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ink/ink17.xml" ContentType="application/inkml+xml"/>
  <Override PartName="/ppt/ink/ink18.xml" ContentType="application/inkml+xml"/>
  <Override PartName="/ppt/ink/ink19.xml" ContentType="application/inkml+xml"/>
  <Override PartName="/ppt/ink/ink20.xml" ContentType="application/inkml+xml"/>
  <Override PartName="/ppt/ink/ink21.xml" ContentType="application/inkml+xml"/>
  <Override PartName="/ppt/ink/ink22.xml" ContentType="application/inkml+xml"/>
  <Override PartName="/ppt/ink/ink23.xml" ContentType="application/inkml+xml"/>
  <Override PartName="/ppt/ink/ink24.xml" ContentType="application/inkml+xml"/>
  <Override PartName="/ppt/ink/ink25.xml" ContentType="application/inkml+xml"/>
  <Override PartName="/ppt/ink/ink26.xml" ContentType="application/inkml+xml"/>
  <Override PartName="/ppt/ink/ink27.xml" ContentType="application/inkml+xml"/>
  <Override PartName="/ppt/ink/ink28.xml" ContentType="application/inkml+xml"/>
  <Override PartName="/ppt/ink/ink29.xml" ContentType="application/inkml+xml"/>
  <Override PartName="/ppt/ink/ink30.xml" ContentType="application/inkml+xml"/>
  <Override PartName="/ppt/ink/ink31.xml" ContentType="application/inkml+xml"/>
  <Override PartName="/ppt/ink/ink32.xml" ContentType="application/inkml+xml"/>
  <Override PartName="/ppt/ink/ink33.xml" ContentType="application/inkml+xml"/>
  <Override PartName="/ppt/ink/ink34.xml" ContentType="application/inkml+xml"/>
  <Override PartName="/ppt/ink/ink35.xml" ContentType="application/inkml+xml"/>
  <Override PartName="/ppt/ink/ink36.xml" ContentType="application/inkml+xml"/>
  <Override PartName="/ppt/ink/ink37.xml" ContentType="application/inkml+xml"/>
  <Override PartName="/ppt/ink/ink38.xml" ContentType="application/inkml+xml"/>
  <Override PartName="/ppt/ink/ink39.xml" ContentType="application/inkml+xml"/>
  <Override PartName="/ppt/ink/ink40.xml" ContentType="application/inkml+xml"/>
  <Override PartName="/ppt/ink/ink41.xml" ContentType="application/inkml+xml"/>
  <Override PartName="/ppt/ink/ink42.xml" ContentType="application/inkml+xml"/>
  <Override PartName="/ppt/ink/ink43.xml" ContentType="application/inkml+xml"/>
  <Override PartName="/ppt/ink/ink44.xml" ContentType="application/inkml+xml"/>
  <Override PartName="/ppt/ink/ink45.xml" ContentType="application/inkml+xml"/>
  <Override PartName="/ppt/ink/ink46.xml" ContentType="application/inkml+xml"/>
  <Override PartName="/ppt/ink/ink47.xml" ContentType="application/inkml+xml"/>
  <Override PartName="/ppt/ink/ink48.xml" ContentType="application/inkml+xml"/>
  <Override PartName="/ppt/ink/ink49.xml" ContentType="application/inkml+xml"/>
  <Override PartName="/ppt/ink/ink50.xml" ContentType="application/inkml+xml"/>
  <Override PartName="/ppt/ink/ink51.xml" ContentType="application/inkml+xml"/>
  <Override PartName="/ppt/ink/ink52.xml" ContentType="application/inkml+xml"/>
  <Override PartName="/ppt/ink/ink53.xml" ContentType="application/inkml+xml"/>
  <Override PartName="/ppt/ink/ink54.xml" ContentType="application/inkml+xml"/>
  <Override PartName="/ppt/ink/ink55.xml" ContentType="application/inkml+xml"/>
  <Override PartName="/ppt/ink/ink56.xml" ContentType="application/inkml+xml"/>
  <Override PartName="/ppt/ink/ink57.xml" ContentType="application/inkml+xml"/>
  <Override PartName="/ppt/ink/ink58.xml" ContentType="application/inkml+xml"/>
  <Override PartName="/ppt/ink/ink59.xml" ContentType="application/inkml+xml"/>
  <Override PartName="/ppt/ink/ink60.xml" ContentType="application/inkml+xml"/>
  <Override PartName="/ppt/ink/ink61.xml" ContentType="application/inkml+xml"/>
  <Override PartName="/ppt/ink/ink62.xml" ContentType="application/inkml+xml"/>
  <Override PartName="/ppt/ink/ink63.xml" ContentType="application/inkml+xml"/>
  <Override PartName="/ppt/ink/ink64.xml" ContentType="application/inkml+xml"/>
  <Override PartName="/ppt/ink/ink65.xml" ContentType="application/inkml+xml"/>
  <Override PartName="/ppt/ink/ink66.xml" ContentType="application/inkml+xml"/>
  <Override PartName="/ppt/ink/ink67.xml" ContentType="application/inkml+xml"/>
  <Override PartName="/ppt/ink/ink68.xml" ContentType="application/inkml+xml"/>
  <Override PartName="/ppt/ink/ink69.xml" ContentType="application/inkml+xml"/>
  <Override PartName="/ppt/ink/ink70.xml" ContentType="application/inkml+xml"/>
  <Override PartName="/ppt/ink/ink71.xml" ContentType="application/inkml+xml"/>
  <Override PartName="/ppt/ink/ink72.xml" ContentType="application/inkml+xml"/>
  <Override PartName="/ppt/ink/ink73.xml" ContentType="application/inkml+xml"/>
  <Override PartName="/ppt/ink/ink74.xml" ContentType="application/inkml+xml"/>
  <Override PartName="/ppt/ink/ink75.xml" ContentType="application/inkml+xml"/>
  <Override PartName="/ppt/ink/ink76.xml" ContentType="application/inkml+xml"/>
  <Override PartName="/ppt/ink/ink77.xml" ContentType="application/inkml+xml"/>
  <Override PartName="/ppt/ink/ink78.xml" ContentType="application/inkml+xml"/>
  <Override PartName="/ppt/ink/ink79.xml" ContentType="application/inkml+xml"/>
  <Override PartName="/ppt/ink/ink80.xml" ContentType="application/inkml+xml"/>
  <Override PartName="/ppt/ink/ink81.xml" ContentType="application/inkml+xml"/>
  <Override PartName="/ppt/ink/ink82.xml" ContentType="application/inkml+xml"/>
  <Override PartName="/ppt/ink/ink83.xml" ContentType="application/inkml+xml"/>
  <Override PartName="/ppt/ink/ink84.xml" ContentType="application/inkml+xml"/>
  <Override PartName="/ppt/ink/ink85.xml" ContentType="application/inkml+xml"/>
  <Override PartName="/ppt/ink/ink86.xml" ContentType="application/inkml+xml"/>
  <Override PartName="/ppt/ink/ink87.xml" ContentType="application/inkml+xml"/>
  <Override PartName="/ppt/ink/ink88.xml" ContentType="application/inkml+xml"/>
  <Override PartName="/ppt/ink/ink89.xml" ContentType="application/inkml+xml"/>
  <Override PartName="/ppt/ink/ink90.xml" ContentType="application/inkml+xml"/>
  <Override PartName="/ppt/ink/ink91.xml" ContentType="application/inkml+xml"/>
  <Override PartName="/ppt/ink/ink92.xml" ContentType="application/inkml+xml"/>
  <Override PartName="/ppt/ink/ink93.xml" ContentType="application/inkml+xml"/>
  <Override PartName="/ppt/ink/ink94.xml" ContentType="application/inkml+xml"/>
  <Override PartName="/ppt/ink/ink95.xml" ContentType="application/inkml+xml"/>
  <Override PartName="/ppt/ink/ink96.xml" ContentType="application/inkml+xml"/>
  <Override PartName="/ppt/ink/ink97.xml" ContentType="application/inkml+xml"/>
  <Override PartName="/ppt/ink/ink98.xml" ContentType="application/inkml+xml"/>
  <Override PartName="/ppt/ink/ink99.xml" ContentType="application/inkml+xml"/>
  <Override PartName="/ppt/ink/ink100.xml" ContentType="application/inkml+xml"/>
  <Override PartName="/ppt/ink/ink101.xml" ContentType="application/inkml+xml"/>
  <Override PartName="/ppt/ink/ink102.xml" ContentType="application/inkml+xml"/>
  <Override PartName="/ppt/ink/ink103.xml" ContentType="application/inkml+xml"/>
  <Override PartName="/ppt/ink/ink104.xml" ContentType="application/inkml+xml"/>
  <Override PartName="/ppt/ink/ink105.xml" ContentType="application/inkml+xml"/>
  <Override PartName="/ppt/ink/ink106.xml" ContentType="application/inkml+xml"/>
  <Override PartName="/ppt/ink/ink107.xml" ContentType="application/inkml+xml"/>
  <Override PartName="/ppt/ink/ink108.xml" ContentType="application/inkml+xml"/>
  <Override PartName="/ppt/ink/ink109.xml" ContentType="application/inkml+xml"/>
  <Override PartName="/ppt/ink/ink110.xml" ContentType="application/inkml+xml"/>
  <Override PartName="/ppt/ink/ink111.xml" ContentType="application/inkml+xml"/>
  <Override PartName="/ppt/ink/ink112.xml" ContentType="application/inkml+xml"/>
  <Override PartName="/ppt/ink/ink113.xml" ContentType="application/inkml+xml"/>
  <Override PartName="/ppt/ink/ink114.xml" ContentType="application/inkml+xml"/>
  <Override PartName="/ppt/ink/ink115.xml" ContentType="application/inkml+xml"/>
  <Override PartName="/ppt/ink/ink116.xml" ContentType="application/inkml+xml"/>
  <Override PartName="/ppt/ink/ink117.xml" ContentType="application/inkml+xml"/>
  <Override PartName="/ppt/ink/ink118.xml" ContentType="application/inkml+xml"/>
  <Override PartName="/ppt/ink/ink119.xml" ContentType="application/inkml+xml"/>
  <Override PartName="/ppt/ink/ink120.xml" ContentType="application/inkml+xml"/>
  <Override PartName="/ppt/ink/ink121.xml" ContentType="application/inkml+xml"/>
  <Override PartName="/ppt/ink/ink122.xml" ContentType="application/inkml+xml"/>
  <Override PartName="/ppt/ink/ink123.xml" ContentType="application/inkml+xml"/>
  <Override PartName="/ppt/ink/ink124.xml" ContentType="application/inkml+xml"/>
  <Override PartName="/ppt/ink/ink125.xml" ContentType="application/inkml+xml"/>
  <Override PartName="/ppt/ink/ink126.xml" ContentType="application/inkml+xml"/>
  <Override PartName="/ppt/ink/ink127.xml" ContentType="application/inkml+xml"/>
  <Override PartName="/ppt/ink/ink128.xml" ContentType="application/inkml+xml"/>
  <Override PartName="/ppt/ink/ink129.xml" ContentType="application/inkml+xml"/>
  <Override PartName="/ppt/ink/ink130.xml" ContentType="application/inkml+xml"/>
  <Override PartName="/ppt/ink/ink131.xml" ContentType="application/inkml+xml"/>
  <Override PartName="/ppt/ink/ink132.xml" ContentType="application/inkml+xml"/>
  <Override PartName="/ppt/ink/ink133.xml" ContentType="application/inkml+xml"/>
  <Override PartName="/ppt/ink/ink134.xml" ContentType="application/inkml+xml"/>
  <Override PartName="/ppt/ink/ink135.xml" ContentType="application/inkml+xml"/>
  <Override PartName="/ppt/ink/ink136.xml" ContentType="application/inkml+xml"/>
  <Override PartName="/ppt/ink/ink137.xml" ContentType="application/inkml+xml"/>
  <Override PartName="/ppt/ink/ink138.xml" ContentType="application/inkml+xml"/>
  <Override PartName="/ppt/ink/ink139.xml" ContentType="application/inkml+xml"/>
  <Override PartName="/ppt/ink/ink140.xml" ContentType="application/inkml+xml"/>
  <Override PartName="/ppt/ink/ink141.xml" ContentType="application/inkml+xml"/>
  <Override PartName="/ppt/ink/ink142.xml" ContentType="application/inkml+xml"/>
  <Override PartName="/ppt/ink/ink143.xml" ContentType="application/inkml+xml"/>
  <Override PartName="/ppt/ink/ink144.xml" ContentType="application/inkml+xml"/>
  <Override PartName="/ppt/ink/ink145.xml" ContentType="application/inkml+xml"/>
  <Override PartName="/ppt/ink/ink146.xml" ContentType="application/inkml+xml"/>
  <Override PartName="/ppt/ink/ink147.xml" ContentType="application/inkml+xml"/>
  <Override PartName="/ppt/ink/ink148.xml" ContentType="application/inkml+xml"/>
  <Override PartName="/ppt/ink/ink149.xml" ContentType="application/inkml+xml"/>
  <Override PartName="/ppt/ink/ink150.xml" ContentType="application/inkml+xml"/>
  <Override PartName="/ppt/ink/ink151.xml" ContentType="application/inkml+xml"/>
  <Override PartName="/ppt/ink/ink152.xml" ContentType="application/inkml+xml"/>
  <Override PartName="/ppt/ink/ink153.xml" ContentType="application/inkml+xml"/>
  <Override PartName="/ppt/ink/ink154.xml" ContentType="application/inkml+xml"/>
  <Override PartName="/ppt/ink/ink155.xml" ContentType="application/inkml+xml"/>
  <Override PartName="/ppt/ink/ink156.xml" ContentType="application/inkml+xml"/>
  <Override PartName="/ppt/ink/ink157.xml" ContentType="application/inkml+xml"/>
  <Override PartName="/ppt/ink/ink158.xml" ContentType="application/inkml+xml"/>
  <Override PartName="/ppt/ink/ink159.xml" ContentType="application/inkml+xml"/>
  <Override PartName="/ppt/ink/ink160.xml" ContentType="application/inkml+xml"/>
  <Override PartName="/ppt/ink/ink161.xml" ContentType="application/inkml+xml"/>
  <Override PartName="/ppt/ink/ink162.xml" ContentType="application/inkml+xml"/>
  <Override PartName="/ppt/ink/ink163.xml" ContentType="application/inkml+xml"/>
  <Override PartName="/ppt/ink/ink164.xml" ContentType="application/inkml+xml"/>
  <Override PartName="/ppt/ink/ink165.xml" ContentType="application/inkml+xml"/>
  <Override PartName="/ppt/ink/ink166.xml" ContentType="application/inkml+xml"/>
  <Override PartName="/ppt/ink/ink167.xml" ContentType="application/inkml+xml"/>
  <Override PartName="/ppt/ink/ink168.xml" ContentType="application/inkml+xml"/>
  <Override PartName="/ppt/ink/ink169.xml" ContentType="application/inkml+xml"/>
  <Override PartName="/ppt/ink/ink170.xml" ContentType="application/inkml+xml"/>
  <Override PartName="/ppt/ink/ink171.xml" ContentType="application/inkml+xml"/>
  <Override PartName="/ppt/ink/ink172.xml" ContentType="application/inkml+xml"/>
  <Override PartName="/ppt/ink/ink173.xml" ContentType="application/inkml+xml"/>
  <Override PartName="/ppt/ink/ink174.xml" ContentType="application/inkml+xml"/>
  <Override PartName="/ppt/ink/ink175.xml" ContentType="application/inkml+xml"/>
  <Override PartName="/ppt/ink/ink176.xml" ContentType="application/inkml+xml"/>
  <Override PartName="/ppt/ink/ink177.xml" ContentType="application/inkml+xml"/>
  <Override PartName="/ppt/ink/ink178.xml" ContentType="application/inkml+xml"/>
  <Override PartName="/ppt/ink/ink179.xml" ContentType="application/inkml+xml"/>
  <Override PartName="/ppt/ink/ink180.xml" ContentType="application/inkml+xml"/>
  <Override PartName="/ppt/ink/ink181.xml" ContentType="application/inkml+xml"/>
  <Override PartName="/ppt/ink/ink182.xml" ContentType="application/inkml+xml"/>
  <Override PartName="/ppt/ink/ink183.xml" ContentType="application/inkml+xml"/>
  <Override PartName="/ppt/ink/ink184.xml" ContentType="application/inkml+xml"/>
  <Override PartName="/ppt/ink/ink185.xml" ContentType="application/inkml+xml"/>
  <Override PartName="/ppt/ink/ink186.xml" ContentType="application/inkml+xml"/>
  <Override PartName="/ppt/ink/ink187.xml" ContentType="application/inkml+xml"/>
  <Override PartName="/ppt/ink/ink188.xml" ContentType="application/inkml+xml"/>
  <Override PartName="/ppt/ink/ink189.xml" ContentType="application/inkml+xml"/>
  <Override PartName="/ppt/ink/ink190.xml" ContentType="application/inkml+xml"/>
  <Override PartName="/ppt/ink/ink191.xml" ContentType="application/inkml+xml"/>
  <Override PartName="/ppt/ink/ink192.xml" ContentType="application/inkml+xml"/>
  <Override PartName="/ppt/ink/ink193.xml" ContentType="application/inkml+xml"/>
  <Override PartName="/ppt/ink/ink194.xml" ContentType="application/inkml+xml"/>
  <Override PartName="/ppt/ink/ink195.xml" ContentType="application/inkml+xml"/>
  <Override PartName="/ppt/ink/ink196.xml" ContentType="application/inkml+xml"/>
  <Override PartName="/ppt/ink/ink197.xml" ContentType="application/inkml+xml"/>
  <Override PartName="/ppt/ink/ink198.xml" ContentType="application/inkml+xml"/>
  <Override PartName="/ppt/ink/ink199.xml" ContentType="application/inkml+xml"/>
  <Override PartName="/ppt/ink/ink200.xml" ContentType="application/inkml+xml"/>
  <Override PartName="/ppt/ink/ink201.xml" ContentType="application/inkml+xml"/>
  <Override PartName="/ppt/ink/ink202.xml" ContentType="application/inkml+xml"/>
  <Override PartName="/ppt/ink/ink203.xml" ContentType="application/inkml+xml"/>
  <Override PartName="/ppt/ink/ink204.xml" ContentType="application/inkml+xml"/>
  <Override PartName="/ppt/ink/ink205.xml" ContentType="application/inkml+xml"/>
  <Override PartName="/ppt/ink/ink206.xml" ContentType="application/inkml+xml"/>
  <Override PartName="/ppt/ink/ink207.xml" ContentType="application/inkml+xml"/>
  <Override PartName="/ppt/ink/ink208.xml" ContentType="application/inkml+xml"/>
  <Override PartName="/ppt/ink/ink209.xml" ContentType="application/inkml+xml"/>
  <Override PartName="/ppt/ink/ink210.xml" ContentType="application/inkml+xml"/>
  <Override PartName="/ppt/ink/ink211.xml" ContentType="application/inkml+xml"/>
  <Override PartName="/ppt/ink/ink212.xml" ContentType="application/inkml+xml"/>
  <Override PartName="/ppt/ink/ink213.xml" ContentType="application/inkml+xml"/>
  <Override PartName="/ppt/ink/ink214.xml" ContentType="application/inkml+xml"/>
  <Override PartName="/ppt/ink/ink215.xml" ContentType="application/inkml+xml"/>
  <Override PartName="/ppt/ink/ink216.xml" ContentType="application/inkml+xml"/>
  <Override PartName="/ppt/ink/ink217.xml" ContentType="application/inkml+xml"/>
  <Override PartName="/ppt/ink/ink218.xml" ContentType="application/inkml+xml"/>
  <Override PartName="/ppt/ink/ink219.xml" ContentType="application/inkml+xml"/>
  <Override PartName="/ppt/ink/ink220.xml" ContentType="application/inkml+xml"/>
  <Override PartName="/ppt/ink/ink221.xml" ContentType="application/inkml+xml"/>
  <Override PartName="/ppt/ink/ink222.xml" ContentType="application/inkml+xml"/>
  <Override PartName="/ppt/ink/ink223.xml" ContentType="application/inkml+xml"/>
  <Override PartName="/ppt/ink/ink224.xml" ContentType="application/inkml+xml"/>
  <Override PartName="/ppt/ink/ink225.xml" ContentType="application/inkml+xml"/>
  <Override PartName="/ppt/ink/ink226.xml" ContentType="application/inkml+xml"/>
  <Override PartName="/ppt/ink/ink227.xml" ContentType="application/inkml+xml"/>
  <Override PartName="/ppt/ink/ink228.xml" ContentType="application/inkml+xml"/>
  <Override PartName="/ppt/ink/ink229.xml" ContentType="application/inkml+xml"/>
  <Override PartName="/ppt/ink/ink230.xml" ContentType="application/inkml+xml"/>
  <Override PartName="/ppt/ink/ink231.xml" ContentType="application/inkml+xml"/>
  <Override PartName="/ppt/ink/ink232.xml" ContentType="application/inkml+xml"/>
  <Override PartName="/ppt/ink/ink233.xml" ContentType="application/inkml+xml"/>
  <Override PartName="/ppt/ink/ink234.xml" ContentType="application/inkml+xml"/>
  <Override PartName="/ppt/ink/ink235.xml" ContentType="application/inkml+xml"/>
  <Override PartName="/ppt/ink/ink236.xml" ContentType="application/inkml+xml"/>
  <Override PartName="/ppt/ink/ink237.xml" ContentType="application/inkml+xml"/>
  <Override PartName="/ppt/ink/ink238.xml" ContentType="application/inkml+xml"/>
  <Override PartName="/ppt/ink/ink239.xml" ContentType="application/inkml+xml"/>
  <Override PartName="/ppt/ink/ink240.xml" ContentType="application/inkml+xml"/>
  <Override PartName="/ppt/ink/ink241.xml" ContentType="application/inkml+xml"/>
  <Override PartName="/ppt/ink/ink242.xml" ContentType="application/inkml+xml"/>
  <Override PartName="/ppt/ink/ink243.xml" ContentType="application/inkml+xml"/>
  <Override PartName="/ppt/ink/ink244.xml" ContentType="application/inkml+xml"/>
  <Override PartName="/ppt/ink/ink245.xml" ContentType="application/inkml+xml"/>
  <Override PartName="/ppt/ink/ink246.xml" ContentType="application/inkml+xml"/>
  <Override PartName="/ppt/ink/ink247.xml" ContentType="application/inkml+xml"/>
  <Override PartName="/ppt/ink/ink248.xml" ContentType="application/inkml+xml"/>
  <Override PartName="/ppt/ink/ink249.xml" ContentType="application/inkml+xml"/>
  <Override PartName="/ppt/ink/ink250.xml" ContentType="application/inkml+xml"/>
  <Override PartName="/ppt/ink/ink251.xml" ContentType="application/inkml+xml"/>
  <Override PartName="/ppt/ink/ink252.xml" ContentType="application/inkml+xml"/>
  <Override PartName="/ppt/ink/ink253.xml" ContentType="application/inkml+xml"/>
  <Override PartName="/ppt/ink/ink254.xml" ContentType="application/inkml+xml"/>
  <Override PartName="/ppt/ink/ink255.xml" ContentType="application/inkml+xml"/>
  <Override PartName="/ppt/ink/ink256.xml" ContentType="application/inkml+xml"/>
  <Override PartName="/ppt/ink/ink257.xml" ContentType="application/inkml+xml"/>
  <Override PartName="/ppt/ink/ink258.xml" ContentType="application/inkml+xml"/>
  <Override PartName="/ppt/ink/ink259.xml" ContentType="application/inkml+xml"/>
  <Override PartName="/ppt/ink/ink260.xml" ContentType="application/inkml+xml"/>
  <Override PartName="/ppt/ink/ink261.xml" ContentType="application/inkml+xml"/>
  <Override PartName="/ppt/ink/ink262.xml" ContentType="application/inkml+xml"/>
  <Override PartName="/ppt/ink/ink263.xml" ContentType="application/inkml+xml"/>
  <Override PartName="/ppt/ink/ink264.xml" ContentType="application/inkml+xml"/>
  <Override PartName="/ppt/ink/ink265.xml" ContentType="application/inkml+xml"/>
  <Override PartName="/ppt/ink/ink266.xml" ContentType="application/inkml+xml"/>
  <Override PartName="/ppt/ink/ink267.xml" ContentType="application/inkml+xml"/>
  <Override PartName="/ppt/ink/ink268.xml" ContentType="application/inkml+xml"/>
  <Override PartName="/ppt/ink/ink269.xml" ContentType="application/inkml+xml"/>
  <Override PartName="/ppt/ink/ink270.xml" ContentType="application/inkml+xml"/>
  <Override PartName="/ppt/ink/ink271.xml" ContentType="application/inkml+xml"/>
  <Override PartName="/ppt/ink/ink272.xml" ContentType="application/inkml+xml"/>
  <Override PartName="/ppt/ink/ink273.xml" ContentType="application/inkml+xml"/>
  <Override PartName="/ppt/ink/ink274.xml" ContentType="application/inkml+xml"/>
  <Override PartName="/ppt/ink/ink275.xml" ContentType="application/inkml+xml"/>
  <Override PartName="/ppt/ink/ink276.xml" ContentType="application/inkml+xml"/>
  <Override PartName="/ppt/ink/ink277.xml" ContentType="application/inkml+xml"/>
  <Override PartName="/ppt/ink/ink278.xml" ContentType="application/inkml+xml"/>
  <Override PartName="/ppt/ink/ink279.xml" ContentType="application/inkml+xml"/>
  <Override PartName="/ppt/ink/ink280.xml" ContentType="application/inkml+xml"/>
  <Override PartName="/ppt/ink/ink281.xml" ContentType="application/inkml+xml"/>
  <Override PartName="/ppt/ink/ink282.xml" ContentType="application/inkml+xml"/>
  <Override PartName="/ppt/ink/ink283.xml" ContentType="application/inkml+xml"/>
  <Override PartName="/ppt/ink/ink284.xml" ContentType="application/inkml+xml"/>
  <Override PartName="/ppt/ink/ink285.xml" ContentType="application/inkml+xml"/>
  <Override PartName="/ppt/ink/ink286.xml" ContentType="application/inkml+xml"/>
  <Override PartName="/ppt/ink/ink287.xml" ContentType="application/inkml+xml"/>
  <Override PartName="/ppt/ink/ink288.xml" ContentType="application/inkml+xml"/>
  <Override PartName="/ppt/ink/ink289.xml" ContentType="application/inkml+xml"/>
  <Override PartName="/ppt/ink/ink290.xml" ContentType="application/inkml+xml"/>
  <Override PartName="/ppt/ink/ink291.xml" ContentType="application/inkml+xml"/>
  <Override PartName="/ppt/ink/ink292.xml" ContentType="application/inkml+xml"/>
  <Override PartName="/ppt/ink/ink293.xml" ContentType="application/inkml+xml"/>
  <Override PartName="/ppt/ink/ink294.xml" ContentType="application/inkml+xml"/>
  <Override PartName="/ppt/ink/ink295.xml" ContentType="application/inkml+xml"/>
  <Override PartName="/ppt/ink/ink296.xml" ContentType="application/inkml+xml"/>
  <Override PartName="/ppt/ink/ink297.xml" ContentType="application/inkml+xml"/>
  <Override PartName="/ppt/ink/ink298.xml" ContentType="application/inkml+xml"/>
  <Override PartName="/ppt/ink/ink299.xml" ContentType="application/inkml+xml"/>
  <Override PartName="/ppt/ink/ink300.xml" ContentType="application/inkml+xml"/>
  <Override PartName="/ppt/ink/ink301.xml" ContentType="application/inkml+xml"/>
  <Override PartName="/ppt/ink/ink302.xml" ContentType="application/inkml+xml"/>
  <Override PartName="/ppt/ink/ink303.xml" ContentType="application/inkml+xml"/>
  <Override PartName="/ppt/ink/ink304.xml" ContentType="application/inkml+xml"/>
  <Override PartName="/ppt/ink/ink305.xml" ContentType="application/inkml+xml"/>
  <Override PartName="/ppt/ink/ink306.xml" ContentType="application/inkml+xml"/>
  <Override PartName="/ppt/ink/ink307.xml" ContentType="application/inkml+xml"/>
  <Override PartName="/ppt/ink/ink308.xml" ContentType="application/inkml+xml"/>
  <Override PartName="/ppt/ink/ink309.xml" ContentType="application/inkml+xml"/>
  <Override PartName="/ppt/ink/ink310.xml" ContentType="application/inkml+xml"/>
  <Override PartName="/ppt/ink/ink311.xml" ContentType="application/inkml+xml"/>
  <Override PartName="/ppt/ink/ink312.xml" ContentType="application/inkml+xml"/>
  <Override PartName="/ppt/ink/ink313.xml" ContentType="application/inkml+xml"/>
  <Override PartName="/ppt/ink/ink314.xml" ContentType="application/inkml+xml"/>
  <Override PartName="/ppt/ink/ink315.xml" ContentType="application/inkml+xml"/>
  <Override PartName="/ppt/ink/ink316.xml" ContentType="application/inkml+xml"/>
  <Override PartName="/ppt/ink/ink317.xml" ContentType="application/inkml+xml"/>
  <Override PartName="/ppt/ink/ink318.xml" ContentType="application/inkml+xml"/>
  <Override PartName="/ppt/ink/ink319.xml" ContentType="application/inkml+xml"/>
  <Override PartName="/ppt/ink/ink320.xml" ContentType="application/inkml+xml"/>
  <Override PartName="/ppt/ink/ink321.xml" ContentType="application/inkml+xml"/>
  <Override PartName="/ppt/ink/ink322.xml" ContentType="application/inkml+xml"/>
  <Override PartName="/ppt/ink/ink323.xml" ContentType="application/inkml+xml"/>
  <Override PartName="/ppt/ink/ink324.xml" ContentType="application/inkml+xml"/>
  <Override PartName="/ppt/ink/ink325.xml" ContentType="application/inkml+xml"/>
  <Override PartName="/ppt/ink/ink326.xml" ContentType="application/inkml+xml"/>
  <Override PartName="/ppt/ink/ink327.xml" ContentType="application/inkml+xml"/>
  <Override PartName="/ppt/ink/ink328.xml" ContentType="application/inkml+xml"/>
  <Override PartName="/ppt/ink/ink329.xml" ContentType="application/inkml+xml"/>
  <Override PartName="/ppt/ink/ink330.xml" ContentType="application/inkml+xml"/>
  <Override PartName="/ppt/ink/ink331.xml" ContentType="application/inkml+xml"/>
  <Override PartName="/ppt/ink/ink332.xml" ContentType="application/inkml+xml"/>
  <Override PartName="/ppt/ink/ink333.xml" ContentType="application/inkml+xml"/>
  <Override PartName="/ppt/ink/ink334.xml" ContentType="application/inkml+xml"/>
  <Override PartName="/ppt/ink/ink335.xml" ContentType="application/inkml+xml"/>
  <Override PartName="/ppt/ink/ink336.xml" ContentType="application/inkml+xml"/>
  <Override PartName="/ppt/ink/ink337.xml" ContentType="application/inkml+xml"/>
  <Override PartName="/ppt/ink/ink338.xml" ContentType="application/inkml+xml"/>
  <Override PartName="/ppt/ink/ink339.xml" ContentType="application/inkml+xml"/>
  <Override PartName="/ppt/ink/ink340.xml" ContentType="application/inkml+xml"/>
  <Override PartName="/ppt/ink/ink341.xml" ContentType="application/inkml+xml"/>
  <Override PartName="/ppt/ink/ink342.xml" ContentType="application/inkml+xml"/>
  <Override PartName="/ppt/ink/ink343.xml" ContentType="application/inkml+xml"/>
  <Override PartName="/ppt/ink/ink344.xml" ContentType="application/inkml+xml"/>
  <Override PartName="/ppt/ink/ink345.xml" ContentType="application/inkml+xml"/>
  <Override PartName="/ppt/ink/ink346.xml" ContentType="application/inkml+xml"/>
  <Override PartName="/ppt/ink/ink347.xml" ContentType="application/inkml+xml"/>
  <Override PartName="/ppt/ink/ink348.xml" ContentType="application/inkml+xml"/>
  <Override PartName="/ppt/ink/ink349.xml" ContentType="application/inkml+xml"/>
  <Override PartName="/ppt/ink/ink350.xml" ContentType="application/inkml+xml"/>
  <Override PartName="/ppt/ink/ink351.xml" ContentType="application/inkml+xml"/>
  <Override PartName="/ppt/ink/ink352.xml" ContentType="application/inkml+xml"/>
  <Override PartName="/ppt/ink/ink353.xml" ContentType="application/inkml+xml"/>
  <Override PartName="/ppt/ink/ink354.xml" ContentType="application/inkml+xml"/>
  <Override PartName="/ppt/ink/ink355.xml" ContentType="application/inkml+xml"/>
  <Override PartName="/ppt/ink/ink356.xml" ContentType="application/inkml+xml"/>
  <Override PartName="/ppt/ink/ink357.xml" ContentType="application/inkml+xml"/>
  <Override PartName="/ppt/ink/ink358.xml" ContentType="application/inkml+xml"/>
  <Override PartName="/ppt/ink/ink359.xml" ContentType="application/inkml+xml"/>
  <Override PartName="/ppt/ink/ink360.xml" ContentType="application/inkml+xml"/>
  <Override PartName="/ppt/ink/ink361.xml" ContentType="application/inkml+xml"/>
  <Override PartName="/ppt/ink/ink362.xml" ContentType="application/inkml+xml"/>
  <Override PartName="/ppt/ink/ink363.xml" ContentType="application/inkml+xml"/>
  <Override PartName="/ppt/ink/ink364.xml" ContentType="application/inkml+xml"/>
  <Override PartName="/ppt/ink/ink365.xml" ContentType="application/inkml+xml"/>
  <Override PartName="/ppt/ink/ink366.xml" ContentType="application/inkml+xml"/>
  <Override PartName="/ppt/ink/ink367.xml" ContentType="application/inkml+xml"/>
  <Override PartName="/ppt/ink/ink368.xml" ContentType="application/inkml+xml"/>
  <Override PartName="/ppt/ink/ink369.xml" ContentType="application/inkml+xml"/>
  <Override PartName="/ppt/ink/ink370.xml" ContentType="application/inkml+xml"/>
  <Override PartName="/ppt/ink/ink371.xml" ContentType="application/inkml+xml"/>
  <Override PartName="/ppt/ink/ink372.xml" ContentType="application/inkml+xml"/>
  <Override PartName="/ppt/ink/ink373.xml" ContentType="application/inkml+xml"/>
  <Override PartName="/ppt/ink/ink374.xml" ContentType="application/inkml+xml"/>
  <Override PartName="/ppt/ink/ink375.xml" ContentType="application/inkml+xml"/>
  <Override PartName="/ppt/ink/ink376.xml" ContentType="application/inkml+xml"/>
  <Override PartName="/ppt/ink/ink377.xml" ContentType="application/inkml+xml"/>
  <Override PartName="/ppt/ink/ink378.xml" ContentType="application/inkml+xml"/>
  <Override PartName="/ppt/ink/ink379.xml" ContentType="application/inkml+xml"/>
  <Override PartName="/ppt/ink/ink380.xml" ContentType="application/inkml+xml"/>
  <Override PartName="/ppt/ink/ink381.xml" ContentType="application/inkml+xml"/>
  <Override PartName="/ppt/ink/ink382.xml" ContentType="application/inkml+xml"/>
  <Override PartName="/ppt/ink/ink383.xml" ContentType="application/inkml+xml"/>
  <Override PartName="/ppt/ink/ink384.xml" ContentType="application/inkml+xml"/>
  <Override PartName="/ppt/ink/ink385.xml" ContentType="application/inkml+xml"/>
  <Override PartName="/ppt/ink/ink386.xml" ContentType="application/inkml+xml"/>
  <Override PartName="/ppt/ink/ink387.xml" ContentType="application/inkml+xml"/>
  <Override PartName="/ppt/ink/ink388.xml" ContentType="application/inkml+xml"/>
  <Override PartName="/ppt/ink/ink389.xml" ContentType="application/inkml+xml"/>
  <Override PartName="/ppt/ink/ink390.xml" ContentType="application/inkml+xml"/>
  <Override PartName="/ppt/ink/ink391.xml" ContentType="application/inkml+xml"/>
  <Override PartName="/ppt/ink/ink392.xml" ContentType="application/inkml+xml"/>
  <Override PartName="/ppt/ink/ink393.xml" ContentType="application/inkml+xml"/>
  <Override PartName="/ppt/ink/ink394.xml" ContentType="application/inkml+xml"/>
  <Override PartName="/ppt/ink/ink395.xml" ContentType="application/inkml+xml"/>
  <Override PartName="/ppt/ink/ink396.xml" ContentType="application/inkml+xml"/>
  <Override PartName="/ppt/ink/ink397.xml" ContentType="application/inkml+xml"/>
  <Override PartName="/ppt/ink/ink398.xml" ContentType="application/inkml+xml"/>
  <Override PartName="/ppt/ink/ink399.xml" ContentType="application/inkml+xml"/>
  <Override PartName="/ppt/ink/ink400.xml" ContentType="application/inkml+xml"/>
  <Override PartName="/ppt/ink/ink401.xml" ContentType="application/inkml+xml"/>
  <Override PartName="/ppt/ink/ink402.xml" ContentType="application/inkml+xml"/>
  <Override PartName="/ppt/ink/ink403.xml" ContentType="application/inkml+xml"/>
  <Override PartName="/ppt/ink/ink404.xml" ContentType="application/inkml+xml"/>
  <Override PartName="/ppt/ink/ink405.xml" ContentType="application/inkml+xml"/>
  <Override PartName="/ppt/ink/ink406.xml" ContentType="application/inkml+xml"/>
  <Override PartName="/ppt/ink/ink407.xml" ContentType="application/inkml+xml"/>
  <Override PartName="/ppt/ink/ink408.xml" ContentType="application/inkml+xml"/>
  <Override PartName="/ppt/ink/ink409.xml" ContentType="application/inkml+xml"/>
  <Override PartName="/ppt/ink/ink410.xml" ContentType="application/inkml+xml"/>
  <Override PartName="/ppt/ink/ink411.xml" ContentType="application/inkml+xml"/>
  <Override PartName="/ppt/ink/ink412.xml" ContentType="application/inkml+xml"/>
  <Override PartName="/ppt/ink/ink413.xml" ContentType="application/inkml+xml"/>
  <Override PartName="/ppt/ink/ink414.xml" ContentType="application/inkml+xml"/>
  <Override PartName="/ppt/ink/ink415.xml" ContentType="application/inkml+xml"/>
  <Override PartName="/ppt/ink/ink416.xml" ContentType="application/inkml+xml"/>
  <Override PartName="/ppt/ink/ink417.xml" ContentType="application/inkml+xml"/>
  <Override PartName="/ppt/ink/ink418.xml" ContentType="application/inkml+xml"/>
  <Override PartName="/ppt/ink/ink419.xml" ContentType="application/inkml+xml"/>
  <Override PartName="/ppt/ink/ink420.xml" ContentType="application/inkml+xml"/>
  <Override PartName="/ppt/ink/ink421.xml" ContentType="application/inkml+xml"/>
  <Override PartName="/ppt/ink/ink422.xml" ContentType="application/inkml+xml"/>
  <Override PartName="/ppt/ink/ink423.xml" ContentType="application/inkml+xml"/>
  <Override PartName="/ppt/ink/ink424.xml" ContentType="application/inkml+xml"/>
  <Override PartName="/ppt/ink/ink425.xml" ContentType="application/inkml+xml"/>
  <Override PartName="/ppt/ink/ink426.xml" ContentType="application/inkml+xml"/>
  <Override PartName="/ppt/ink/ink427.xml" ContentType="application/inkml+xml"/>
  <Override PartName="/ppt/ink/ink428.xml" ContentType="application/inkml+xml"/>
  <Override PartName="/ppt/ink/ink429.xml" ContentType="application/inkml+xml"/>
  <Override PartName="/ppt/ink/ink430.xml" ContentType="application/inkml+xml"/>
  <Override PartName="/ppt/ink/ink431.xml" ContentType="application/inkml+xml"/>
  <Override PartName="/ppt/ink/ink432.xml" ContentType="application/inkml+xml"/>
  <Override PartName="/ppt/ink/ink433.xml" ContentType="application/inkml+xml"/>
  <Override PartName="/ppt/ink/ink434.xml" ContentType="application/inkml+xml"/>
  <Override PartName="/ppt/ink/ink435.xml" ContentType="application/inkml+xml"/>
  <Override PartName="/ppt/ink/ink436.xml" ContentType="application/inkml+xml"/>
  <Override PartName="/ppt/ink/ink437.xml" ContentType="application/inkml+xml"/>
  <Override PartName="/ppt/ink/ink438.xml" ContentType="application/inkml+xml"/>
  <Override PartName="/ppt/ink/ink439.xml" ContentType="application/inkml+xml"/>
  <Override PartName="/ppt/ink/ink440.xml" ContentType="application/inkml+xml"/>
  <Override PartName="/ppt/ink/ink441.xml" ContentType="application/inkml+xml"/>
  <Override PartName="/ppt/ink/ink442.xml" ContentType="application/inkml+xml"/>
  <Override PartName="/ppt/ink/ink443.xml" ContentType="application/inkml+xml"/>
  <Override PartName="/ppt/ink/ink444.xml" ContentType="application/inkml+xml"/>
  <Override PartName="/ppt/ink/ink445.xml" ContentType="application/inkml+xml"/>
  <Override PartName="/ppt/ink/ink446.xml" ContentType="application/inkml+xml"/>
  <Override PartName="/ppt/ink/ink447.xml" ContentType="application/inkml+xml"/>
  <Override PartName="/ppt/ink/ink448.xml" ContentType="application/inkml+xml"/>
  <Override PartName="/ppt/ink/ink449.xml" ContentType="application/inkml+xml"/>
  <Override PartName="/ppt/ink/ink450.xml" ContentType="application/inkml+xml"/>
  <Override PartName="/ppt/ink/ink451.xml" ContentType="application/inkml+xml"/>
  <Override PartName="/ppt/ink/ink452.xml" ContentType="application/inkml+xml"/>
  <Override PartName="/ppt/ink/ink453.xml" ContentType="application/inkml+xml"/>
  <Override PartName="/ppt/ink/ink454.xml" ContentType="application/inkml+xml"/>
  <Override PartName="/ppt/ink/ink455.xml" ContentType="application/inkml+xml"/>
  <Override PartName="/ppt/ink/ink456.xml" ContentType="application/inkml+xml"/>
  <Override PartName="/ppt/ink/ink457.xml" ContentType="application/inkml+xml"/>
  <Override PartName="/ppt/ink/ink458.xml" ContentType="application/inkml+xml"/>
  <Override PartName="/ppt/ink/ink459.xml" ContentType="application/inkml+xml"/>
  <Override PartName="/ppt/ink/ink460.xml" ContentType="application/inkml+xml"/>
  <Override PartName="/ppt/ink/ink461.xml" ContentType="application/inkml+xml"/>
  <Override PartName="/ppt/ink/ink462.xml" ContentType="application/inkml+xml"/>
  <Override PartName="/ppt/ink/ink463.xml" ContentType="application/inkml+xml"/>
  <Override PartName="/ppt/ink/ink464.xml" ContentType="application/inkml+xml"/>
  <Override PartName="/ppt/ink/ink465.xml" ContentType="application/inkml+xml"/>
  <Override PartName="/ppt/ink/ink466.xml" ContentType="application/inkml+xml"/>
  <Override PartName="/ppt/ink/ink467.xml" ContentType="application/inkml+xml"/>
  <Override PartName="/ppt/ink/ink468.xml" ContentType="application/inkml+xml"/>
  <Override PartName="/ppt/ink/ink469.xml" ContentType="application/inkml+xml"/>
  <Override PartName="/ppt/ink/ink470.xml" ContentType="application/inkml+xml"/>
  <Override PartName="/ppt/ink/ink471.xml" ContentType="application/inkml+xml"/>
  <Override PartName="/ppt/ink/ink472.xml" ContentType="application/inkml+xml"/>
  <Override PartName="/ppt/ink/ink473.xml" ContentType="application/inkml+xml"/>
  <Override PartName="/ppt/ink/ink474.xml" ContentType="application/inkml+xml"/>
  <Override PartName="/ppt/ink/ink475.xml" ContentType="application/inkml+xml"/>
  <Override PartName="/ppt/ink/ink476.xml" ContentType="application/inkml+xml"/>
  <Override PartName="/ppt/ink/ink477.xml" ContentType="application/inkml+xml"/>
  <Override PartName="/ppt/ink/ink478.xml" ContentType="application/inkml+xml"/>
  <Override PartName="/ppt/ink/ink479.xml" ContentType="application/inkml+xml"/>
  <Override PartName="/ppt/ink/ink480.xml" ContentType="application/inkml+xml"/>
  <Override PartName="/ppt/ink/ink481.xml" ContentType="application/inkml+xml"/>
  <Override PartName="/ppt/ink/ink482.xml" ContentType="application/inkml+xml"/>
  <Override PartName="/ppt/ink/ink483.xml" ContentType="application/inkml+xml"/>
  <Override PartName="/ppt/ink/ink484.xml" ContentType="application/inkml+xml"/>
  <Override PartName="/ppt/ink/ink485.xml" ContentType="application/inkml+xml"/>
  <Override PartName="/ppt/ink/ink486.xml" ContentType="application/inkml+xml"/>
  <Override PartName="/ppt/ink/ink487.xml" ContentType="application/inkml+xml"/>
  <Override PartName="/ppt/ink/ink488.xml" ContentType="application/inkml+xml"/>
  <Override PartName="/ppt/ink/ink489.xml" ContentType="application/inkml+xml"/>
  <Override PartName="/ppt/ink/ink490.xml" ContentType="application/inkml+xml"/>
  <Override PartName="/ppt/ink/ink491.xml" ContentType="application/inkml+xml"/>
  <Override PartName="/ppt/ink/ink492.xml" ContentType="application/inkml+xml"/>
  <Override PartName="/ppt/ink/ink493.xml" ContentType="application/inkml+xml"/>
  <Override PartName="/ppt/ink/ink494.xml" ContentType="application/inkml+xml"/>
  <Override PartName="/ppt/ink/ink495.xml" ContentType="application/inkml+xml"/>
  <Override PartName="/ppt/ink/ink496.xml" ContentType="application/inkml+xml"/>
  <Override PartName="/ppt/ink/ink497.xml" ContentType="application/inkml+xml"/>
  <Override PartName="/ppt/ink/ink498.xml" ContentType="application/inkml+xml"/>
  <Override PartName="/ppt/ink/ink499.xml" ContentType="application/inkml+xml"/>
  <Override PartName="/ppt/ink/ink500.xml" ContentType="application/inkml+xml"/>
  <Override PartName="/ppt/ink/ink501.xml" ContentType="application/inkml+xml"/>
  <Override PartName="/ppt/ink/ink502.xml" ContentType="application/inkml+xml"/>
  <Override PartName="/ppt/ink/ink503.xml" ContentType="application/inkml+xml"/>
  <Override PartName="/ppt/ink/ink504.xml" ContentType="application/inkml+xml"/>
  <Override PartName="/ppt/ink/ink505.xml" ContentType="application/inkml+xml"/>
  <Override PartName="/ppt/ink/ink506.xml" ContentType="application/inkml+xml"/>
  <Override PartName="/ppt/ink/ink507.xml" ContentType="application/inkml+xml"/>
  <Override PartName="/ppt/ink/ink508.xml" ContentType="application/inkml+xml"/>
  <Override PartName="/ppt/ink/ink509.xml" ContentType="application/inkml+xml"/>
  <Override PartName="/ppt/ink/ink510.xml" ContentType="application/inkml+xml"/>
  <Override PartName="/ppt/ink/ink511.xml" ContentType="application/inkml+xml"/>
  <Override PartName="/ppt/ink/ink512.xml" ContentType="application/inkml+xml"/>
  <Override PartName="/ppt/ink/ink513.xml" ContentType="application/inkml+xml"/>
  <Override PartName="/ppt/ink/ink514.xml" ContentType="application/inkml+xml"/>
  <Override PartName="/ppt/ink/ink515.xml" ContentType="application/inkml+xml"/>
  <Override PartName="/ppt/ink/ink516.xml" ContentType="application/inkml+xml"/>
  <Override PartName="/ppt/ink/ink517.xml" ContentType="application/inkml+xml"/>
  <Override PartName="/ppt/ink/ink518.xml" ContentType="application/inkml+xml"/>
  <Override PartName="/ppt/ink/ink519.xml" ContentType="application/inkml+xml"/>
  <Override PartName="/ppt/ink/ink520.xml" ContentType="application/inkml+xml"/>
  <Override PartName="/ppt/ink/ink521.xml" ContentType="application/inkml+xml"/>
  <Override PartName="/ppt/ink/ink522.xml" ContentType="application/inkml+xml"/>
  <Override PartName="/ppt/ink/ink523.xml" ContentType="application/inkml+xml"/>
  <Override PartName="/ppt/ink/ink524.xml" ContentType="application/inkml+xml"/>
  <Override PartName="/ppt/ink/ink525.xml" ContentType="application/inkml+xml"/>
  <Override PartName="/ppt/ink/ink526.xml" ContentType="application/inkml+xml"/>
  <Override PartName="/ppt/ink/ink527.xml" ContentType="application/inkml+xml"/>
  <Override PartName="/ppt/ink/ink528.xml" ContentType="application/inkml+xml"/>
  <Override PartName="/ppt/ink/ink529.xml" ContentType="application/inkml+xml"/>
  <Override PartName="/ppt/ink/ink530.xml" ContentType="application/inkml+xml"/>
  <Override PartName="/ppt/ink/ink531.xml" ContentType="application/inkml+xml"/>
  <Override PartName="/ppt/ink/ink532.xml" ContentType="application/inkml+xml"/>
  <Override PartName="/ppt/ink/ink533.xml" ContentType="application/inkml+xml"/>
  <Override PartName="/ppt/ink/ink534.xml" ContentType="application/inkml+xml"/>
  <Override PartName="/ppt/ink/ink535.xml" ContentType="application/inkml+xml"/>
  <Override PartName="/ppt/ink/ink536.xml" ContentType="application/inkml+xml"/>
  <Override PartName="/ppt/ink/ink537.xml" ContentType="application/inkml+xml"/>
  <Override PartName="/ppt/ink/ink538.xml" ContentType="application/inkml+xml"/>
  <Override PartName="/ppt/ink/ink539.xml" ContentType="application/inkml+xml"/>
  <Override PartName="/ppt/ink/ink540.xml" ContentType="application/inkml+xml"/>
  <Override PartName="/ppt/ink/ink541.xml" ContentType="application/inkml+xml"/>
  <Override PartName="/ppt/ink/ink542.xml" ContentType="application/inkml+xml"/>
  <Override PartName="/ppt/ink/ink543.xml" ContentType="application/inkml+xml"/>
  <Override PartName="/ppt/ink/ink544.xml" ContentType="application/inkml+xml"/>
  <Override PartName="/ppt/ink/ink545.xml" ContentType="application/inkml+xml"/>
  <Override PartName="/ppt/ink/ink546.xml" ContentType="application/inkml+xml"/>
  <Override PartName="/ppt/ink/ink547.xml" ContentType="application/inkml+xml"/>
  <Override PartName="/ppt/ink/ink548.xml" ContentType="application/inkml+xml"/>
  <Override PartName="/ppt/ink/ink549.xml" ContentType="application/inkml+xml"/>
  <Override PartName="/ppt/ink/ink550.xml" ContentType="application/inkml+xml"/>
  <Override PartName="/ppt/ink/ink551.xml" ContentType="application/inkml+xml"/>
  <Override PartName="/ppt/ink/ink552.xml" ContentType="application/inkml+xml"/>
  <Override PartName="/ppt/ink/ink553.xml" ContentType="application/inkml+xml"/>
  <Override PartName="/ppt/ink/ink554.xml" ContentType="application/inkml+xml"/>
  <Override PartName="/ppt/ink/ink555.xml" ContentType="application/inkml+xml"/>
  <Override PartName="/ppt/ink/ink556.xml" ContentType="application/inkml+xml"/>
  <Override PartName="/ppt/ink/ink557.xml" ContentType="application/inkml+xml"/>
  <Override PartName="/ppt/ink/ink558.xml" ContentType="application/inkml+xml"/>
  <Override PartName="/ppt/ink/ink559.xml" ContentType="application/inkml+xml"/>
  <Override PartName="/ppt/ink/ink560.xml" ContentType="application/inkml+xml"/>
  <Override PartName="/ppt/ink/ink561.xml" ContentType="application/inkml+xml"/>
  <Override PartName="/ppt/ink/ink562.xml" ContentType="application/inkml+xml"/>
  <Override PartName="/ppt/ink/ink563.xml" ContentType="application/inkml+xml"/>
  <Override PartName="/ppt/ink/ink564.xml" ContentType="application/inkml+xml"/>
  <Override PartName="/ppt/ink/ink565.xml" ContentType="application/inkml+xml"/>
  <Override PartName="/ppt/ink/ink566.xml" ContentType="application/inkml+xml"/>
  <Override PartName="/ppt/ink/ink567.xml" ContentType="application/inkml+xml"/>
  <Override PartName="/ppt/ink/ink568.xml" ContentType="application/inkml+xml"/>
  <Override PartName="/ppt/ink/ink569.xml" ContentType="application/inkml+xml"/>
  <Override PartName="/ppt/ink/ink570.xml" ContentType="application/inkml+xml"/>
  <Override PartName="/ppt/ink/ink571.xml" ContentType="application/inkml+xml"/>
  <Override PartName="/ppt/ink/ink572.xml" ContentType="application/inkml+xml"/>
  <Override PartName="/ppt/ink/ink573.xml" ContentType="application/inkml+xml"/>
  <Override PartName="/ppt/ink/ink574.xml" ContentType="application/inkml+xml"/>
  <Override PartName="/ppt/ink/ink575.xml" ContentType="application/inkml+xml"/>
  <Override PartName="/ppt/ink/ink576.xml" ContentType="application/inkml+xml"/>
  <Override PartName="/ppt/ink/ink577.xml" ContentType="application/inkml+xml"/>
  <Override PartName="/ppt/ink/ink578.xml" ContentType="application/inkml+xml"/>
  <Override PartName="/ppt/ink/ink579.xml" ContentType="application/inkml+xml"/>
  <Override PartName="/ppt/ink/ink580.xml" ContentType="application/inkml+xml"/>
  <Override PartName="/ppt/ink/ink581.xml" ContentType="application/inkml+xml"/>
  <Override PartName="/ppt/ink/ink582.xml" ContentType="application/inkml+xml"/>
  <Override PartName="/ppt/ink/ink583.xml" ContentType="application/inkml+xml"/>
  <Override PartName="/ppt/ink/ink584.xml" ContentType="application/inkml+xml"/>
  <Override PartName="/ppt/ink/ink585.xml" ContentType="application/inkml+xml"/>
  <Override PartName="/ppt/ink/ink586.xml" ContentType="application/inkml+xml"/>
  <Override PartName="/ppt/ink/ink587.xml" ContentType="application/inkml+xml"/>
  <Override PartName="/ppt/ink/ink588.xml" ContentType="application/inkml+xml"/>
  <Override PartName="/ppt/ink/ink589.xml" ContentType="application/inkml+xml"/>
  <Override PartName="/ppt/ink/ink590.xml" ContentType="application/inkml+xml"/>
  <Override PartName="/ppt/ink/ink591.xml" ContentType="application/inkml+xml"/>
  <Override PartName="/ppt/ink/ink592.xml" ContentType="application/inkml+xml"/>
  <Override PartName="/ppt/ink/ink593.xml" ContentType="application/inkml+xml"/>
  <Override PartName="/ppt/ink/ink594.xml" ContentType="application/inkml+xml"/>
  <Override PartName="/ppt/ink/ink595.xml" ContentType="application/inkml+xml"/>
  <Override PartName="/ppt/ink/ink596.xml" ContentType="application/inkml+xml"/>
  <Override PartName="/ppt/ink/ink597.xml" ContentType="application/inkml+xml"/>
  <Override PartName="/ppt/ink/ink598.xml" ContentType="application/inkml+xml"/>
  <Override PartName="/ppt/ink/ink599.xml" ContentType="application/inkml+xml"/>
  <Override PartName="/ppt/ink/ink600.xml" ContentType="application/inkml+xml"/>
  <Override PartName="/ppt/ink/ink601.xml" ContentType="application/inkml+xml"/>
  <Override PartName="/ppt/ink/ink602.xml" ContentType="application/inkml+xml"/>
  <Override PartName="/ppt/ink/ink603.xml" ContentType="application/inkml+xml"/>
  <Override PartName="/ppt/ink/ink604.xml" ContentType="application/inkml+xml"/>
  <Override PartName="/ppt/ink/ink605.xml" ContentType="application/inkml+xml"/>
  <Override PartName="/ppt/ink/ink606.xml" ContentType="application/inkml+xml"/>
  <Override PartName="/ppt/ink/ink607.xml" ContentType="application/inkml+xml"/>
  <Override PartName="/ppt/ink/ink608.xml" ContentType="application/inkml+xml"/>
  <Override PartName="/ppt/ink/ink609.xml" ContentType="application/inkml+xml"/>
  <Override PartName="/ppt/ink/ink610.xml" ContentType="application/inkml+xml"/>
  <Override PartName="/ppt/ink/ink611.xml" ContentType="application/inkml+xml"/>
  <Override PartName="/ppt/ink/ink612.xml" ContentType="application/inkml+xml"/>
  <Override PartName="/ppt/ink/ink613.xml" ContentType="application/inkml+xml"/>
  <Override PartName="/ppt/ink/ink614.xml" ContentType="application/inkml+xml"/>
  <Override PartName="/ppt/ink/ink615.xml" ContentType="application/inkml+xml"/>
  <Override PartName="/ppt/ink/ink616.xml" ContentType="application/inkml+xml"/>
  <Override PartName="/ppt/ink/ink617.xml" ContentType="application/inkml+xml"/>
  <Override PartName="/ppt/ink/ink618.xml" ContentType="application/inkml+xml"/>
  <Override PartName="/ppt/ink/ink619.xml" ContentType="application/inkml+xml"/>
  <Override PartName="/ppt/ink/ink620.xml" ContentType="application/inkml+xml"/>
  <Override PartName="/ppt/ink/ink621.xml" ContentType="application/inkml+xml"/>
  <Override PartName="/ppt/ink/ink622.xml" ContentType="application/inkml+xml"/>
  <Override PartName="/ppt/ink/ink623.xml" ContentType="application/inkml+xml"/>
  <Override PartName="/ppt/ink/ink624.xml" ContentType="application/inkml+xml"/>
  <Override PartName="/ppt/ink/ink625.xml" ContentType="application/inkml+xml"/>
  <Override PartName="/ppt/ink/ink626.xml" ContentType="application/inkml+xml"/>
  <Override PartName="/ppt/ink/ink627.xml" ContentType="application/inkml+xml"/>
  <Override PartName="/ppt/ink/ink628.xml" ContentType="application/inkml+xml"/>
  <Override PartName="/ppt/ink/ink629.xml" ContentType="application/inkml+xml"/>
  <Override PartName="/ppt/ink/ink630.xml" ContentType="application/inkml+xml"/>
  <Override PartName="/ppt/ink/ink631.xml" ContentType="application/inkml+xml"/>
  <Override PartName="/ppt/ink/ink632.xml" ContentType="application/inkml+xml"/>
  <Override PartName="/ppt/ink/ink633.xml" ContentType="application/inkml+xml"/>
  <Override PartName="/ppt/ink/ink634.xml" ContentType="application/inkml+xml"/>
  <Override PartName="/ppt/ink/ink635.xml" ContentType="application/inkml+xml"/>
  <Override PartName="/ppt/ink/ink636.xml" ContentType="application/inkml+xml"/>
  <Override PartName="/ppt/ink/ink637.xml" ContentType="application/inkml+xml"/>
  <Override PartName="/ppt/ink/ink638.xml" ContentType="application/inkml+xml"/>
  <Override PartName="/ppt/ink/ink639.xml" ContentType="application/inkml+xml"/>
  <Override PartName="/ppt/ink/ink640.xml" ContentType="application/inkml+xml"/>
  <Override PartName="/ppt/ink/ink641.xml" ContentType="application/inkml+xml"/>
  <Override PartName="/ppt/ink/ink642.xml" ContentType="application/inkml+xml"/>
  <Override PartName="/ppt/ink/ink643.xml" ContentType="application/inkml+xml"/>
  <Override PartName="/ppt/ink/ink644.xml" ContentType="application/inkml+xml"/>
  <Override PartName="/ppt/ink/ink645.xml" ContentType="application/inkml+xml"/>
  <Override PartName="/ppt/ink/ink646.xml" ContentType="application/inkml+xml"/>
  <Override PartName="/ppt/ink/ink647.xml" ContentType="application/inkml+xml"/>
  <Override PartName="/ppt/ink/ink648.xml" ContentType="application/inkml+xml"/>
  <Override PartName="/ppt/ink/ink649.xml" ContentType="application/inkml+xml"/>
  <Override PartName="/ppt/ink/ink650.xml" ContentType="application/inkml+xml"/>
  <Override PartName="/ppt/ink/ink651.xml" ContentType="application/inkml+xml"/>
  <Override PartName="/ppt/ink/ink652.xml" ContentType="application/inkml+xml"/>
  <Override PartName="/ppt/ink/ink653.xml" ContentType="application/inkml+xml"/>
  <Override PartName="/ppt/ink/ink654.xml" ContentType="application/inkml+xml"/>
  <Override PartName="/ppt/ink/ink655.xml" ContentType="application/inkml+xml"/>
  <Override PartName="/ppt/ink/ink656.xml" ContentType="application/inkml+xml"/>
  <Override PartName="/ppt/ink/ink657.xml" ContentType="application/inkml+xml"/>
  <Override PartName="/ppt/ink/ink658.xml" ContentType="application/inkml+xml"/>
  <Override PartName="/ppt/ink/ink659.xml" ContentType="application/inkml+xml"/>
  <Override PartName="/ppt/ink/ink660.xml" ContentType="application/inkml+xml"/>
  <Override PartName="/ppt/ink/ink661.xml" ContentType="application/inkml+xml"/>
  <Override PartName="/ppt/ink/ink662.xml" ContentType="application/inkml+xml"/>
  <Override PartName="/ppt/ink/ink663.xml" ContentType="application/inkml+xml"/>
  <Override PartName="/ppt/ink/ink664.xml" ContentType="application/inkml+xml"/>
  <Override PartName="/ppt/ink/ink665.xml" ContentType="application/inkml+xml"/>
  <Override PartName="/ppt/ink/ink666.xml" ContentType="application/inkml+xml"/>
  <Override PartName="/ppt/ink/ink667.xml" ContentType="application/inkml+xml"/>
  <Override PartName="/ppt/ink/ink668.xml" ContentType="application/inkml+xml"/>
  <Override PartName="/ppt/ink/ink669.xml" ContentType="application/inkml+xml"/>
  <Override PartName="/ppt/ink/ink670.xml" ContentType="application/inkml+xml"/>
  <Override PartName="/ppt/ink/ink671.xml" ContentType="application/inkml+xml"/>
  <Override PartName="/ppt/ink/ink672.xml" ContentType="application/inkml+xml"/>
  <Override PartName="/ppt/ink/ink673.xml" ContentType="application/inkml+xml"/>
  <Override PartName="/ppt/ink/ink674.xml" ContentType="application/inkml+xml"/>
  <Override PartName="/ppt/ink/ink675.xml" ContentType="application/inkml+xml"/>
  <Override PartName="/ppt/ink/ink676.xml" ContentType="application/inkml+xml"/>
  <Override PartName="/ppt/ink/ink677.xml" ContentType="application/inkml+xml"/>
  <Override PartName="/ppt/ink/ink678.xml" ContentType="application/inkml+xml"/>
  <Override PartName="/ppt/ink/ink679.xml" ContentType="application/inkml+xml"/>
  <Override PartName="/ppt/ink/ink680.xml" ContentType="application/inkml+xml"/>
  <Override PartName="/ppt/ink/ink681.xml" ContentType="application/inkml+xml"/>
  <Override PartName="/ppt/ink/ink682.xml" ContentType="application/inkml+xml"/>
  <Override PartName="/ppt/ink/ink683.xml" ContentType="application/inkml+xml"/>
  <Override PartName="/ppt/ink/ink684.xml" ContentType="application/inkml+xml"/>
  <Override PartName="/ppt/ink/ink685.xml" ContentType="application/inkml+xml"/>
  <Override PartName="/ppt/ink/ink686.xml" ContentType="application/inkml+xml"/>
  <Override PartName="/ppt/ink/ink687.xml" ContentType="application/inkml+xml"/>
  <Override PartName="/ppt/ink/ink688.xml" ContentType="application/inkml+xml"/>
  <Override PartName="/ppt/ink/ink689.xml" ContentType="application/inkml+xml"/>
  <Override PartName="/ppt/ink/ink690.xml" ContentType="application/inkml+xml"/>
  <Override PartName="/ppt/ink/ink691.xml" ContentType="application/inkml+xml"/>
  <Override PartName="/ppt/ink/ink692.xml" ContentType="application/inkml+xml"/>
  <Override PartName="/ppt/ink/ink693.xml" ContentType="application/inkml+xml"/>
  <Override PartName="/ppt/ink/ink694.xml" ContentType="application/inkml+xml"/>
  <Override PartName="/ppt/ink/ink695.xml" ContentType="application/inkml+xml"/>
  <Override PartName="/ppt/ink/ink696.xml" ContentType="application/inkml+xml"/>
  <Override PartName="/ppt/ink/ink697.xml" ContentType="application/inkml+xml"/>
  <Override PartName="/ppt/ink/ink698.xml" ContentType="application/inkml+xml"/>
  <Override PartName="/ppt/ink/ink699.xml" ContentType="application/inkml+xml"/>
  <Override PartName="/ppt/ink/ink700.xml" ContentType="application/inkml+xml"/>
  <Override PartName="/ppt/ink/ink701.xml" ContentType="application/inkml+xml"/>
  <Override PartName="/ppt/ink/ink702.xml" ContentType="application/inkml+xml"/>
  <Override PartName="/ppt/ink/ink703.xml" ContentType="application/inkml+xml"/>
  <Override PartName="/ppt/ink/ink704.xml" ContentType="application/inkml+xml"/>
  <Override PartName="/ppt/ink/ink705.xml" ContentType="application/inkml+xml"/>
  <Override PartName="/ppt/ink/ink706.xml" ContentType="application/inkml+xml"/>
  <Override PartName="/ppt/ink/ink707.xml" ContentType="application/inkml+xml"/>
  <Override PartName="/ppt/ink/ink708.xml" ContentType="application/inkml+xml"/>
  <Override PartName="/ppt/ink/ink709.xml" ContentType="application/inkml+xml"/>
  <Override PartName="/ppt/ink/ink710.xml" ContentType="application/inkml+xml"/>
  <Override PartName="/ppt/ink/ink711.xml" ContentType="application/inkml+xml"/>
  <Override PartName="/ppt/ink/ink712.xml" ContentType="application/inkml+xml"/>
  <Override PartName="/ppt/ink/ink713.xml" ContentType="application/inkml+xml"/>
  <Override PartName="/ppt/ink/ink714.xml" ContentType="application/inkml+xml"/>
  <Override PartName="/ppt/ink/ink715.xml" ContentType="application/inkml+xml"/>
  <Override PartName="/ppt/ink/ink716.xml" ContentType="application/inkml+xml"/>
  <Override PartName="/ppt/ink/ink717.xml" ContentType="application/inkml+xml"/>
  <Override PartName="/ppt/ink/ink718.xml" ContentType="application/inkml+xml"/>
  <Override PartName="/ppt/ink/ink719.xml" ContentType="application/inkml+xml"/>
  <Override PartName="/ppt/ink/ink720.xml" ContentType="application/inkml+xml"/>
  <Override PartName="/ppt/ink/ink721.xml" ContentType="application/inkml+xml"/>
  <Override PartName="/ppt/ink/ink722.xml" ContentType="application/inkml+xml"/>
  <Override PartName="/ppt/ink/ink723.xml" ContentType="application/inkml+xml"/>
  <Override PartName="/ppt/ink/ink724.xml" ContentType="application/inkml+xml"/>
  <Override PartName="/ppt/ink/ink725.xml" ContentType="application/inkml+xml"/>
  <Override PartName="/ppt/ink/ink726.xml" ContentType="application/inkml+xml"/>
  <Override PartName="/ppt/ink/ink727.xml" ContentType="application/inkml+xml"/>
  <Override PartName="/ppt/ink/ink728.xml" ContentType="application/inkml+xml"/>
  <Override PartName="/ppt/ink/ink729.xml" ContentType="application/inkml+xml"/>
  <Override PartName="/ppt/ink/ink730.xml" ContentType="application/inkml+xml"/>
  <Override PartName="/ppt/ink/ink731.xml" ContentType="application/inkml+xml"/>
  <Override PartName="/ppt/ink/ink732.xml" ContentType="application/inkml+xml"/>
  <Override PartName="/ppt/ink/ink733.xml" ContentType="application/inkml+xml"/>
  <Override PartName="/ppt/ink/ink734.xml" ContentType="application/inkml+xml"/>
  <Override PartName="/ppt/ink/ink735.xml" ContentType="application/inkml+xml"/>
  <Override PartName="/ppt/ink/ink736.xml" ContentType="application/inkml+xml"/>
  <Override PartName="/ppt/ink/ink737.xml" ContentType="application/inkml+xml"/>
  <Override PartName="/ppt/ink/ink738.xml" ContentType="application/inkml+xml"/>
  <Override PartName="/ppt/ink/ink739.xml" ContentType="application/inkml+xml"/>
  <Override PartName="/ppt/ink/ink740.xml" ContentType="application/inkml+xml"/>
  <Override PartName="/ppt/ink/ink741.xml" ContentType="application/inkml+xml"/>
  <Override PartName="/ppt/ink/ink742.xml" ContentType="application/inkml+xml"/>
  <Override PartName="/ppt/ink/ink743.xml" ContentType="application/inkml+xml"/>
  <Override PartName="/ppt/ink/ink744.xml" ContentType="application/inkml+xml"/>
  <Override PartName="/ppt/ink/ink745.xml" ContentType="application/inkml+xml"/>
  <Override PartName="/ppt/ink/ink746.xml" ContentType="application/inkml+xml"/>
  <Override PartName="/ppt/ink/ink747.xml" ContentType="application/inkml+xml"/>
  <Override PartName="/ppt/ink/ink748.xml" ContentType="application/inkml+xml"/>
  <Override PartName="/ppt/ink/ink749.xml" ContentType="application/inkml+xml"/>
  <Override PartName="/ppt/ink/ink750.xml" ContentType="application/inkml+xml"/>
  <Override PartName="/ppt/ink/ink751.xml" ContentType="application/inkml+xml"/>
  <Override PartName="/ppt/ink/ink752.xml" ContentType="application/inkml+xml"/>
  <Override PartName="/ppt/ink/ink753.xml" ContentType="application/inkml+xml"/>
  <Override PartName="/ppt/ink/ink754.xml" ContentType="application/inkml+xml"/>
  <Override PartName="/ppt/ink/ink755.xml" ContentType="application/inkml+xml"/>
  <Override PartName="/ppt/ink/ink756.xml" ContentType="application/inkml+xml"/>
  <Override PartName="/ppt/ink/ink757.xml" ContentType="application/inkml+xml"/>
  <Override PartName="/ppt/ink/ink758.xml" ContentType="application/inkml+xml"/>
  <Override PartName="/ppt/ink/ink759.xml" ContentType="application/inkml+xml"/>
  <Override PartName="/ppt/ink/ink760.xml" ContentType="application/inkml+xml"/>
  <Override PartName="/ppt/ink/ink761.xml" ContentType="application/inkml+xml"/>
  <Override PartName="/ppt/ink/ink762.xml" ContentType="application/inkml+xml"/>
  <Override PartName="/ppt/ink/ink763.xml" ContentType="application/inkml+xml"/>
  <Override PartName="/ppt/ink/ink764.xml" ContentType="application/inkml+xml"/>
  <Override PartName="/ppt/ink/ink765.xml" ContentType="application/inkml+xml"/>
  <Override PartName="/ppt/ink/ink766.xml" ContentType="application/inkml+xml"/>
  <Override PartName="/ppt/ink/ink767.xml" ContentType="application/inkml+xml"/>
  <Override PartName="/ppt/ink/ink768.xml" ContentType="application/inkml+xml"/>
  <Override PartName="/ppt/ink/ink769.xml" ContentType="application/inkml+xml"/>
  <Override PartName="/ppt/ink/ink770.xml" ContentType="application/inkml+xml"/>
  <Override PartName="/ppt/ink/ink771.xml" ContentType="application/inkml+xml"/>
  <Override PartName="/ppt/ink/ink772.xml" ContentType="application/inkml+xml"/>
  <Override PartName="/ppt/ink/ink773.xml" ContentType="application/inkml+xml"/>
  <Override PartName="/ppt/ink/ink774.xml" ContentType="application/inkml+xml"/>
  <Override PartName="/ppt/ink/ink775.xml" ContentType="application/inkml+xml"/>
  <Override PartName="/ppt/ink/ink776.xml" ContentType="application/inkml+xml"/>
  <Override PartName="/ppt/ink/ink777.xml" ContentType="application/inkml+xml"/>
  <Override PartName="/ppt/ink/ink778.xml" ContentType="application/inkml+xml"/>
  <Override PartName="/ppt/ink/ink779.xml" ContentType="application/inkml+xml"/>
  <Override PartName="/ppt/ink/ink780.xml" ContentType="application/inkml+xml"/>
  <Override PartName="/ppt/ink/ink781.xml" ContentType="application/inkml+xml"/>
  <Override PartName="/ppt/ink/ink782.xml" ContentType="application/inkml+xml"/>
  <Override PartName="/ppt/ink/ink783.xml" ContentType="application/inkml+xml"/>
  <Override PartName="/ppt/ink/ink784.xml" ContentType="application/inkml+xml"/>
  <Override PartName="/ppt/ink/ink785.xml" ContentType="application/inkml+xml"/>
  <Override PartName="/ppt/ink/ink786.xml" ContentType="application/inkml+xml"/>
  <Override PartName="/ppt/ink/ink787.xml" ContentType="application/inkml+xml"/>
  <Override PartName="/ppt/ink/ink788.xml" ContentType="application/inkml+xml"/>
  <Override PartName="/ppt/ink/ink789.xml" ContentType="application/inkml+xml"/>
  <Override PartName="/ppt/ink/ink790.xml" ContentType="application/inkml+xml"/>
  <Override PartName="/ppt/ink/ink791.xml" ContentType="application/inkml+xml"/>
  <Override PartName="/ppt/ink/ink792.xml" ContentType="application/inkml+xml"/>
  <Override PartName="/ppt/ink/ink793.xml" ContentType="application/inkml+xml"/>
  <Override PartName="/ppt/ink/ink794.xml" ContentType="application/inkml+xml"/>
  <Override PartName="/ppt/ink/ink795.xml" ContentType="application/inkml+xml"/>
  <Override PartName="/ppt/ink/ink796.xml" ContentType="application/inkml+xml"/>
  <Override PartName="/ppt/ink/ink797.xml" ContentType="application/inkml+xml"/>
  <Override PartName="/ppt/ink/ink798.xml" ContentType="application/inkml+xml"/>
  <Override PartName="/ppt/ink/ink799.xml" ContentType="application/inkml+xml"/>
  <Override PartName="/ppt/ink/ink800.xml" ContentType="application/inkml+xml"/>
  <Override PartName="/ppt/ink/ink801.xml" ContentType="application/inkml+xml"/>
  <Override PartName="/ppt/ink/ink802.xml" ContentType="application/inkml+xml"/>
  <Override PartName="/ppt/ink/ink803.xml" ContentType="application/inkml+xml"/>
  <Override PartName="/ppt/ink/ink804.xml" ContentType="application/inkml+xml"/>
  <Override PartName="/ppt/ink/ink805.xml" ContentType="application/inkml+xml"/>
  <Override PartName="/ppt/ink/ink806.xml" ContentType="application/inkml+xml"/>
  <Override PartName="/ppt/ink/ink807.xml" ContentType="application/inkml+xml"/>
  <Override PartName="/ppt/ink/ink808.xml" ContentType="application/inkml+xml"/>
  <Override PartName="/ppt/ink/ink809.xml" ContentType="application/inkml+xml"/>
  <Override PartName="/ppt/ink/ink810.xml" ContentType="application/inkml+xml"/>
  <Override PartName="/ppt/ink/ink811.xml" ContentType="application/inkml+xml"/>
  <Override PartName="/ppt/ink/ink812.xml" ContentType="application/inkml+xml"/>
  <Override PartName="/ppt/ink/ink813.xml" ContentType="application/inkml+xml"/>
  <Override PartName="/ppt/ink/ink814.xml" ContentType="application/inkml+xml"/>
  <Override PartName="/ppt/ink/ink815.xml" ContentType="application/inkml+xml"/>
  <Override PartName="/ppt/ink/ink816.xml" ContentType="application/inkml+xml"/>
  <Override PartName="/ppt/ink/ink817.xml" ContentType="application/inkml+xml"/>
  <Override PartName="/ppt/ink/ink818.xml" ContentType="application/inkml+xml"/>
  <Override PartName="/ppt/ink/ink819.xml" ContentType="application/inkml+xml"/>
  <Override PartName="/ppt/ink/ink820.xml" ContentType="application/inkml+xml"/>
  <Override PartName="/ppt/ink/ink821.xml" ContentType="application/inkml+xml"/>
  <Override PartName="/ppt/ink/ink822.xml" ContentType="application/inkml+xml"/>
  <Override PartName="/ppt/ink/ink823.xml" ContentType="application/inkml+xml"/>
  <Override PartName="/ppt/ink/ink824.xml" ContentType="application/inkml+xml"/>
  <Override PartName="/ppt/ink/ink825.xml" ContentType="application/inkml+xml"/>
  <Override PartName="/ppt/ink/ink826.xml" ContentType="application/inkml+xml"/>
  <Override PartName="/ppt/ink/ink827.xml" ContentType="application/inkml+xml"/>
  <Override PartName="/ppt/ink/ink828.xml" ContentType="application/inkml+xml"/>
  <Override PartName="/ppt/ink/ink829.xml" ContentType="application/inkml+xml"/>
  <Override PartName="/ppt/ink/ink830.xml" ContentType="application/inkml+xml"/>
  <Override PartName="/ppt/ink/ink831.xml" ContentType="application/inkml+xml"/>
  <Override PartName="/ppt/ink/ink832.xml" ContentType="application/inkml+xml"/>
  <Override PartName="/ppt/ink/ink833.xml" ContentType="application/inkml+xml"/>
  <Override PartName="/ppt/ink/ink834.xml" ContentType="application/inkml+xml"/>
  <Override PartName="/ppt/ink/ink835.xml" ContentType="application/inkml+xml"/>
  <Override PartName="/ppt/ink/ink836.xml" ContentType="application/inkml+xml"/>
  <Override PartName="/ppt/ink/ink837.xml" ContentType="application/inkml+xml"/>
  <Override PartName="/ppt/ink/ink838.xml" ContentType="application/inkml+xml"/>
  <Override PartName="/ppt/ink/ink839.xml" ContentType="application/inkml+xml"/>
  <Override PartName="/ppt/ink/ink840.xml" ContentType="application/inkml+xml"/>
  <Override PartName="/ppt/ink/ink841.xml" ContentType="application/inkml+xml"/>
  <Override PartName="/ppt/ink/ink842.xml" ContentType="application/inkml+xml"/>
  <Override PartName="/ppt/ink/ink843.xml" ContentType="application/inkml+xml"/>
  <Override PartName="/ppt/ink/ink844.xml" ContentType="application/inkml+xml"/>
  <Override PartName="/ppt/ink/ink845.xml" ContentType="application/inkml+xml"/>
  <Override PartName="/ppt/ink/ink846.xml" ContentType="application/inkml+xml"/>
  <Override PartName="/ppt/ink/ink847.xml" ContentType="application/inkml+xml"/>
  <Override PartName="/ppt/ink/ink848.xml" ContentType="application/inkml+xml"/>
  <Override PartName="/ppt/ink/ink849.xml" ContentType="application/inkml+xml"/>
  <Override PartName="/ppt/ink/ink850.xml" ContentType="application/inkml+xml"/>
  <Override PartName="/ppt/ink/ink851.xml" ContentType="application/inkml+xml"/>
  <Override PartName="/ppt/ink/ink852.xml" ContentType="application/inkml+xml"/>
  <Override PartName="/ppt/ink/ink853.xml" ContentType="application/inkml+xml"/>
  <Override PartName="/ppt/ink/ink854.xml" ContentType="application/inkml+xml"/>
  <Override PartName="/ppt/ink/ink855.xml" ContentType="application/inkml+xml"/>
  <Override PartName="/ppt/ink/ink856.xml" ContentType="application/inkml+xml"/>
  <Override PartName="/ppt/ink/ink857.xml" ContentType="application/inkml+xml"/>
  <Override PartName="/ppt/ink/ink858.xml" ContentType="application/inkml+xml"/>
  <Override PartName="/ppt/ink/ink859.xml" ContentType="application/inkml+xml"/>
  <Override PartName="/ppt/ink/ink860.xml" ContentType="application/inkml+xml"/>
  <Override PartName="/ppt/ink/ink861.xml" ContentType="application/inkml+xml"/>
  <Override PartName="/ppt/ink/ink862.xml" ContentType="application/inkml+xml"/>
  <Override PartName="/ppt/ink/ink863.xml" ContentType="application/inkml+xml"/>
  <Override PartName="/ppt/ink/ink864.xml" ContentType="application/inkml+xml"/>
  <Override PartName="/ppt/ink/ink865.xml" ContentType="application/inkml+xml"/>
  <Override PartName="/ppt/ink/ink866.xml" ContentType="application/inkml+xml"/>
  <Override PartName="/ppt/ink/ink867.xml" ContentType="application/inkml+xml"/>
  <Override PartName="/ppt/ink/ink868.xml" ContentType="application/inkml+xml"/>
  <Override PartName="/ppt/ink/ink869.xml" ContentType="application/inkml+xml"/>
  <Override PartName="/ppt/ink/ink870.xml" ContentType="application/inkml+xml"/>
  <Override PartName="/ppt/ink/ink871.xml" ContentType="application/inkml+xml"/>
  <Override PartName="/ppt/ink/ink872.xml" ContentType="application/inkml+xml"/>
  <Override PartName="/ppt/ink/ink873.xml" ContentType="application/inkml+xml"/>
  <Override PartName="/ppt/ink/ink874.xml" ContentType="application/inkml+xml"/>
  <Override PartName="/ppt/ink/ink875.xml" ContentType="application/inkml+xml"/>
  <Override PartName="/ppt/ink/ink876.xml" ContentType="application/inkml+xml"/>
  <Override PartName="/ppt/ink/ink877.xml" ContentType="application/inkml+xml"/>
  <Override PartName="/ppt/ink/ink878.xml" ContentType="application/inkml+xml"/>
  <Override PartName="/ppt/ink/ink879.xml" ContentType="application/inkml+xml"/>
  <Override PartName="/ppt/ink/ink880.xml" ContentType="application/inkml+xml"/>
  <Override PartName="/ppt/ink/ink881.xml" ContentType="application/inkml+xml"/>
  <Override PartName="/ppt/ink/ink882.xml" ContentType="application/inkml+xml"/>
  <Override PartName="/ppt/ink/ink883.xml" ContentType="application/inkml+xml"/>
  <Override PartName="/ppt/ink/ink884.xml" ContentType="application/inkml+xml"/>
  <Override PartName="/ppt/ink/ink885.xml" ContentType="application/inkml+xml"/>
  <Override PartName="/ppt/ink/ink886.xml" ContentType="application/inkml+xml"/>
  <Override PartName="/ppt/ink/ink887.xml" ContentType="application/inkml+xml"/>
  <Override PartName="/ppt/ink/ink888.xml" ContentType="application/inkml+xml"/>
  <Override PartName="/ppt/ink/ink889.xml" ContentType="application/inkml+xml"/>
  <Override PartName="/ppt/ink/ink890.xml" ContentType="application/inkml+xml"/>
  <Override PartName="/ppt/ink/ink891.xml" ContentType="application/inkml+xml"/>
  <Override PartName="/ppt/ink/ink892.xml" ContentType="application/inkml+xml"/>
  <Override PartName="/ppt/ink/ink893.xml" ContentType="application/inkml+xml"/>
  <Override PartName="/ppt/ink/ink894.xml" ContentType="application/inkml+xml"/>
  <Override PartName="/ppt/ink/ink895.xml" ContentType="application/inkml+xml"/>
  <Override PartName="/ppt/ink/ink896.xml" ContentType="application/inkml+xml"/>
  <Override PartName="/ppt/ink/ink897.xml" ContentType="application/inkml+xml"/>
  <Override PartName="/ppt/ink/ink898.xml" ContentType="application/inkml+xml"/>
  <Override PartName="/ppt/ink/ink899.xml" ContentType="application/inkml+xml"/>
  <Override PartName="/ppt/ink/ink900.xml" ContentType="application/inkml+xml"/>
  <Override PartName="/ppt/ink/ink901.xml" ContentType="application/inkml+xml"/>
  <Override PartName="/ppt/ink/ink902.xml" ContentType="application/inkml+xml"/>
  <Override PartName="/ppt/ink/ink903.xml" ContentType="application/inkml+xml"/>
  <Override PartName="/ppt/ink/ink904.xml" ContentType="application/inkml+xml"/>
  <Override PartName="/ppt/ink/ink905.xml" ContentType="application/inkml+xml"/>
  <Override PartName="/ppt/ink/ink906.xml" ContentType="application/inkml+xml"/>
  <Override PartName="/ppt/ink/ink907.xml" ContentType="application/inkml+xml"/>
  <Override PartName="/ppt/ink/ink908.xml" ContentType="application/inkml+xml"/>
  <Override PartName="/ppt/ink/ink909.xml" ContentType="application/inkml+xml"/>
  <Override PartName="/ppt/ink/ink910.xml" ContentType="application/inkml+xml"/>
  <Override PartName="/ppt/ink/ink911.xml" ContentType="application/inkml+xml"/>
  <Override PartName="/ppt/ink/ink912.xml" ContentType="application/inkml+xml"/>
  <Override PartName="/ppt/ink/ink913.xml" ContentType="application/inkml+xml"/>
  <Override PartName="/ppt/ink/ink914.xml" ContentType="application/inkml+xml"/>
  <Override PartName="/ppt/ink/ink915.xml" ContentType="application/inkml+xml"/>
  <Override PartName="/ppt/ink/ink916.xml" ContentType="application/inkml+xml"/>
  <Override PartName="/ppt/ink/ink917.xml" ContentType="application/inkml+xml"/>
  <Override PartName="/ppt/ink/ink918.xml" ContentType="application/inkml+xml"/>
  <Override PartName="/ppt/ink/ink919.xml" ContentType="application/inkml+xml"/>
  <Override PartName="/ppt/ink/ink920.xml" ContentType="application/inkml+xml"/>
  <Override PartName="/ppt/ink/ink921.xml" ContentType="application/inkml+xml"/>
  <Override PartName="/ppt/ink/ink922.xml" ContentType="application/inkml+xml"/>
  <Override PartName="/ppt/ink/ink923.xml" ContentType="application/inkml+xml"/>
  <Override PartName="/ppt/ink/ink924.xml" ContentType="application/inkml+xml"/>
  <Override PartName="/ppt/ink/ink925.xml" ContentType="application/inkml+xml"/>
  <Override PartName="/ppt/ink/ink926.xml" ContentType="application/inkml+xml"/>
  <Override PartName="/ppt/ink/ink927.xml" ContentType="application/inkml+xml"/>
  <Override PartName="/ppt/ink/ink928.xml" ContentType="application/inkml+xml"/>
  <Override PartName="/ppt/ink/ink929.xml" ContentType="application/inkml+xml"/>
  <Override PartName="/ppt/ink/ink930.xml" ContentType="application/inkml+xml"/>
  <Override PartName="/ppt/ink/ink931.xml" ContentType="application/inkml+xml"/>
  <Override PartName="/ppt/ink/ink932.xml" ContentType="application/inkml+xml"/>
  <Override PartName="/ppt/ink/ink933.xml" ContentType="application/inkml+xml"/>
  <Override PartName="/ppt/ink/ink934.xml" ContentType="application/inkml+xml"/>
  <Override PartName="/ppt/ink/ink935.xml" ContentType="application/inkml+xml"/>
  <Override PartName="/ppt/ink/ink936.xml" ContentType="application/inkml+xml"/>
  <Override PartName="/ppt/ink/ink937.xml" ContentType="application/inkml+xml"/>
  <Override PartName="/ppt/ink/ink938.xml" ContentType="application/inkml+xml"/>
  <Override PartName="/ppt/ink/ink939.xml" ContentType="application/inkml+xml"/>
  <Override PartName="/ppt/ink/ink940.xml" ContentType="application/inkml+xml"/>
  <Override PartName="/ppt/ink/ink941.xml" ContentType="application/inkml+xml"/>
  <Override PartName="/ppt/ink/ink942.xml" ContentType="application/inkml+xml"/>
  <Override PartName="/ppt/ink/ink943.xml" ContentType="application/inkml+xml"/>
  <Override PartName="/ppt/ink/ink944.xml" ContentType="application/inkml+xml"/>
  <Override PartName="/ppt/ink/ink945.xml" ContentType="application/inkml+xml"/>
  <Override PartName="/ppt/ink/ink946.xml" ContentType="application/inkml+xml"/>
  <Override PartName="/ppt/ink/ink947.xml" ContentType="application/inkml+xml"/>
  <Override PartName="/ppt/ink/ink948.xml" ContentType="application/inkml+xml"/>
  <Override PartName="/ppt/ink/ink949.xml" ContentType="application/inkml+xml"/>
  <Override PartName="/ppt/ink/ink950.xml" ContentType="application/inkml+xml"/>
  <Override PartName="/ppt/ink/ink951.xml" ContentType="application/inkml+xml"/>
  <Override PartName="/ppt/ink/ink952.xml" ContentType="application/inkml+xml"/>
  <Override PartName="/ppt/ink/ink953.xml" ContentType="application/inkml+xml"/>
  <Override PartName="/ppt/ink/ink954.xml" ContentType="application/inkml+xml"/>
  <Override PartName="/ppt/ink/ink955.xml" ContentType="application/inkml+xml"/>
  <Override PartName="/ppt/ink/ink956.xml" ContentType="application/inkml+xml"/>
  <Override PartName="/ppt/ink/ink957.xml" ContentType="application/inkml+xml"/>
  <Override PartName="/ppt/ink/ink958.xml" ContentType="application/inkml+xml"/>
  <Override PartName="/ppt/ink/ink959.xml" ContentType="application/inkml+xml"/>
  <Override PartName="/ppt/ink/ink960.xml" ContentType="application/inkml+xml"/>
  <Override PartName="/ppt/ink/ink961.xml" ContentType="application/inkml+xml"/>
  <Override PartName="/ppt/ink/ink962.xml" ContentType="application/inkml+xml"/>
  <Override PartName="/ppt/ink/ink963.xml" ContentType="application/inkml+xml"/>
  <Override PartName="/ppt/ink/ink964.xml" ContentType="application/inkml+xml"/>
  <Override PartName="/ppt/ink/ink965.xml" ContentType="application/inkml+xml"/>
  <Override PartName="/ppt/ink/ink966.xml" ContentType="application/inkml+xml"/>
  <Override PartName="/ppt/ink/ink967.xml" ContentType="application/inkml+xml"/>
  <Override PartName="/ppt/ink/ink968.xml" ContentType="application/inkml+xml"/>
  <Override PartName="/ppt/ink/ink969.xml" ContentType="application/inkml+xml"/>
  <Override PartName="/ppt/ink/ink970.xml" ContentType="application/inkml+xml"/>
  <Override PartName="/ppt/ink/ink971.xml" ContentType="application/inkml+xml"/>
  <Override PartName="/ppt/ink/ink972.xml" ContentType="application/inkml+xml"/>
  <Override PartName="/ppt/ink/ink973.xml" ContentType="application/inkml+xml"/>
  <Override PartName="/ppt/ink/ink974.xml" ContentType="application/inkml+xml"/>
  <Override PartName="/ppt/ink/ink975.xml" ContentType="application/inkml+xml"/>
  <Override PartName="/ppt/ink/ink976.xml" ContentType="application/inkml+xml"/>
  <Override PartName="/ppt/ink/ink977.xml" ContentType="application/inkml+xml"/>
  <Override PartName="/ppt/ink/ink978.xml" ContentType="application/inkml+xml"/>
  <Override PartName="/ppt/ink/ink979.xml" ContentType="application/inkml+xml"/>
  <Override PartName="/ppt/ink/ink980.xml" ContentType="application/inkml+xml"/>
  <Override PartName="/ppt/ink/ink981.xml" ContentType="application/inkml+xml"/>
  <Override PartName="/ppt/ink/ink982.xml" ContentType="application/inkml+xml"/>
  <Override PartName="/ppt/ink/ink983.xml" ContentType="application/inkml+xml"/>
  <Override PartName="/ppt/ink/ink984.xml" ContentType="application/inkml+xml"/>
  <Override PartName="/ppt/ink/ink985.xml" ContentType="application/inkml+xml"/>
  <Override PartName="/ppt/ink/ink986.xml" ContentType="application/inkml+xml"/>
  <Override PartName="/ppt/ink/ink987.xml" ContentType="application/inkml+xml"/>
  <Override PartName="/ppt/ink/ink988.xml" ContentType="application/inkml+xml"/>
  <Override PartName="/ppt/ink/ink989.xml" ContentType="application/inkml+xml"/>
  <Override PartName="/ppt/ink/ink990.xml" ContentType="application/inkml+xml"/>
  <Override PartName="/ppt/ink/ink991.xml" ContentType="application/inkml+xml"/>
  <Override PartName="/ppt/ink/ink992.xml" ContentType="application/inkml+xml"/>
  <Override PartName="/ppt/ink/ink993.xml" ContentType="application/inkml+xml"/>
  <Override PartName="/ppt/ink/ink994.xml" ContentType="application/inkml+xml"/>
  <Override PartName="/ppt/ink/ink995.xml" ContentType="application/inkml+xml"/>
  <Override PartName="/ppt/ink/ink996.xml" ContentType="application/inkml+xml"/>
  <Override PartName="/ppt/ink/ink997.xml" ContentType="application/inkml+xml"/>
  <Override PartName="/ppt/ink/ink998.xml" ContentType="application/inkml+xml"/>
  <Override PartName="/ppt/ink/ink999.xml" ContentType="application/inkml+xml"/>
  <Override PartName="/ppt/ink/ink1000.xml" ContentType="application/inkml+xml"/>
  <Override PartName="/ppt/ink/ink1001.xml" ContentType="application/inkml+xml"/>
  <Override PartName="/ppt/ink/ink1002.xml" ContentType="application/inkml+xml"/>
  <Override PartName="/ppt/ink/ink1003.xml" ContentType="application/inkml+xml"/>
  <Override PartName="/ppt/ink/ink1004.xml" ContentType="application/inkml+xml"/>
  <Override PartName="/ppt/ink/ink1005.xml" ContentType="application/inkml+xml"/>
  <Override PartName="/ppt/ink/ink1006.xml" ContentType="application/inkml+xml"/>
  <Override PartName="/ppt/ink/ink1007.xml" ContentType="application/inkml+xml"/>
  <Override PartName="/ppt/ink/ink1008.xml" ContentType="application/inkml+xml"/>
  <Override PartName="/ppt/ink/ink1009.xml" ContentType="application/inkml+xml"/>
  <Override PartName="/ppt/ink/ink1010.xml" ContentType="application/inkml+xml"/>
  <Override PartName="/ppt/ink/ink1011.xml" ContentType="application/inkml+xml"/>
  <Override PartName="/ppt/ink/ink1012.xml" ContentType="application/inkml+xml"/>
  <Override PartName="/ppt/ink/ink1013.xml" ContentType="application/inkml+xml"/>
  <Override PartName="/ppt/ink/ink1014.xml" ContentType="application/inkml+xml"/>
  <Override PartName="/ppt/ink/ink1015.xml" ContentType="application/inkml+xml"/>
  <Override PartName="/ppt/ink/ink1016.xml" ContentType="application/inkml+xml"/>
  <Override PartName="/ppt/ink/ink1017.xml" ContentType="application/inkml+xml"/>
  <Override PartName="/ppt/ink/ink1018.xml" ContentType="application/inkml+xml"/>
  <Override PartName="/ppt/ink/ink1019.xml" ContentType="application/inkml+xml"/>
  <Override PartName="/ppt/ink/ink1020.xml" ContentType="application/inkml+xml"/>
  <Override PartName="/ppt/ink/ink1021.xml" ContentType="application/inkml+xml"/>
  <Override PartName="/ppt/ink/ink1022.xml" ContentType="application/inkml+xml"/>
  <Override PartName="/ppt/ink/ink1023.xml" ContentType="application/inkml+xml"/>
  <Override PartName="/ppt/ink/ink1024.xml" ContentType="application/inkml+xml"/>
  <Override PartName="/ppt/ink/ink1025.xml" ContentType="application/inkml+xml"/>
  <Override PartName="/ppt/ink/ink1026.xml" ContentType="application/inkml+xml"/>
  <Override PartName="/ppt/ink/ink1027.xml" ContentType="application/inkml+xml"/>
  <Override PartName="/ppt/ink/ink1028.xml" ContentType="application/inkml+xml"/>
  <Override PartName="/ppt/ink/ink1029.xml" ContentType="application/inkml+xml"/>
  <Override PartName="/ppt/ink/ink1030.xml" ContentType="application/inkml+xml"/>
  <Override PartName="/ppt/ink/ink1031.xml" ContentType="application/inkml+xml"/>
  <Override PartName="/ppt/ink/ink1032.xml" ContentType="application/inkml+xml"/>
  <Override PartName="/ppt/ink/ink1033.xml" ContentType="application/inkml+xml"/>
  <Override PartName="/ppt/ink/ink1034.xml" ContentType="application/inkml+xml"/>
  <Override PartName="/ppt/ink/ink1035.xml" ContentType="application/inkml+xml"/>
  <Override PartName="/ppt/ink/ink1036.xml" ContentType="application/inkml+xml"/>
  <Override PartName="/ppt/ink/ink1037.xml" ContentType="application/inkml+xml"/>
  <Override PartName="/ppt/ink/ink1038.xml" ContentType="application/inkml+xml"/>
  <Override PartName="/ppt/ink/ink1039.xml" ContentType="application/inkml+xml"/>
  <Override PartName="/ppt/ink/ink1040.xml" ContentType="application/inkml+xml"/>
  <Override PartName="/ppt/ink/ink1041.xml" ContentType="application/inkml+xml"/>
  <Override PartName="/ppt/ink/ink1042.xml" ContentType="application/inkml+xml"/>
  <Override PartName="/ppt/ink/ink1043.xml" ContentType="application/inkml+xml"/>
  <Override PartName="/ppt/ink/ink1044.xml" ContentType="application/inkml+xml"/>
  <Override PartName="/ppt/ink/ink1045.xml" ContentType="application/inkml+xml"/>
  <Override PartName="/ppt/ink/ink1046.xml" ContentType="application/inkml+xml"/>
  <Override PartName="/ppt/ink/ink1047.xml" ContentType="application/inkml+xml"/>
  <Override PartName="/ppt/ink/ink1048.xml" ContentType="application/inkml+xml"/>
  <Override PartName="/ppt/ink/ink1049.xml" ContentType="application/inkml+xml"/>
  <Override PartName="/ppt/ink/ink1050.xml" ContentType="application/inkml+xml"/>
  <Override PartName="/ppt/ink/ink1051.xml" ContentType="application/inkml+xml"/>
  <Override PartName="/ppt/ink/ink1052.xml" ContentType="application/inkml+xml"/>
  <Override PartName="/ppt/ink/ink1053.xml" ContentType="application/inkml+xml"/>
  <Override PartName="/ppt/ink/ink1054.xml" ContentType="application/inkml+xml"/>
  <Override PartName="/ppt/ink/ink1055.xml" ContentType="application/inkml+xml"/>
  <Override PartName="/ppt/ink/ink1056.xml" ContentType="application/inkml+xml"/>
  <Override PartName="/ppt/ink/ink1057.xml" ContentType="application/inkml+xml"/>
  <Override PartName="/ppt/ink/ink1058.xml" ContentType="application/inkml+xml"/>
  <Override PartName="/ppt/ink/ink1059.xml" ContentType="application/inkml+xml"/>
  <Override PartName="/ppt/ink/ink1060.xml" ContentType="application/inkml+xml"/>
  <Override PartName="/ppt/ink/ink1061.xml" ContentType="application/inkml+xml"/>
  <Override PartName="/ppt/ink/ink1062.xml" ContentType="application/inkml+xml"/>
  <Override PartName="/ppt/ink/ink1063.xml" ContentType="application/inkml+xml"/>
  <Override PartName="/ppt/ink/ink1064.xml" ContentType="application/inkml+xml"/>
  <Override PartName="/ppt/ink/ink1065.xml" ContentType="application/inkml+xml"/>
  <Override PartName="/ppt/ink/ink1066.xml" ContentType="application/inkml+xml"/>
  <Override PartName="/ppt/ink/ink1067.xml" ContentType="application/inkml+xml"/>
  <Override PartName="/ppt/ink/ink1068.xml" ContentType="application/inkml+xml"/>
  <Override PartName="/ppt/ink/ink1069.xml" ContentType="application/inkml+xml"/>
  <Override PartName="/ppt/ink/ink1070.xml" ContentType="application/inkml+xml"/>
  <Override PartName="/ppt/ink/ink1071.xml" ContentType="application/inkml+xml"/>
  <Override PartName="/ppt/ink/ink1072.xml" ContentType="application/inkml+xml"/>
  <Override PartName="/ppt/ink/ink1073.xml" ContentType="application/inkml+xml"/>
  <Override PartName="/ppt/ink/ink1074.xml" ContentType="application/inkml+xml"/>
  <Override PartName="/ppt/ink/ink1075.xml" ContentType="application/inkml+xml"/>
  <Override PartName="/ppt/ink/ink1076.xml" ContentType="application/inkml+xml"/>
  <Override PartName="/ppt/ink/ink1077.xml" ContentType="application/inkml+xml"/>
  <Override PartName="/ppt/ink/ink1078.xml" ContentType="application/inkml+xml"/>
  <Override PartName="/ppt/ink/ink1079.xml" ContentType="application/inkml+xml"/>
  <Override PartName="/ppt/ink/ink1080.xml" ContentType="application/inkml+xml"/>
  <Override PartName="/ppt/ink/ink1081.xml" ContentType="application/inkml+xml"/>
  <Override PartName="/ppt/ink/ink1082.xml" ContentType="application/inkml+xml"/>
  <Override PartName="/ppt/ink/ink1083.xml" ContentType="application/inkml+xml"/>
  <Override PartName="/ppt/ink/ink1084.xml" ContentType="application/inkml+xml"/>
  <Override PartName="/ppt/ink/ink1085.xml" ContentType="application/inkml+xml"/>
  <Override PartName="/ppt/ink/ink1086.xml" ContentType="application/inkml+xml"/>
  <Override PartName="/ppt/ink/ink1087.xml" ContentType="application/inkml+xml"/>
  <Override PartName="/ppt/ink/ink1088.xml" ContentType="application/inkml+xml"/>
  <Override PartName="/ppt/ink/ink1089.xml" ContentType="application/inkml+xml"/>
  <Override PartName="/ppt/ink/ink1090.xml" ContentType="application/inkml+xml"/>
  <Override PartName="/ppt/ink/ink1091.xml" ContentType="application/inkml+xml"/>
  <Override PartName="/ppt/ink/ink1092.xml" ContentType="application/inkml+xml"/>
  <Override PartName="/ppt/ink/ink1093.xml" ContentType="application/inkml+xml"/>
  <Override PartName="/ppt/ink/ink1094.xml" ContentType="application/inkml+xml"/>
  <Override PartName="/ppt/ink/ink1095.xml" ContentType="application/inkml+xml"/>
  <Override PartName="/ppt/ink/ink1096.xml" ContentType="application/inkml+xml"/>
  <Override PartName="/ppt/ink/ink1097.xml" ContentType="application/inkml+xml"/>
  <Override PartName="/ppt/ink/ink1098.xml" ContentType="application/inkml+xml"/>
  <Override PartName="/ppt/ink/ink1099.xml" ContentType="application/inkml+xml"/>
  <Override PartName="/ppt/ink/ink1100.xml" ContentType="application/inkml+xml"/>
  <Override PartName="/ppt/ink/ink1101.xml" ContentType="application/inkml+xml"/>
  <Override PartName="/ppt/ink/ink1102.xml" ContentType="application/inkml+xml"/>
  <Override PartName="/ppt/ink/ink1103.xml" ContentType="application/inkml+xml"/>
  <Override PartName="/ppt/ink/ink1104.xml" ContentType="application/inkml+xml"/>
  <Override PartName="/ppt/ink/ink1105.xml" ContentType="application/inkml+xml"/>
  <Override PartName="/ppt/ink/ink1106.xml" ContentType="application/inkml+xml"/>
  <Override PartName="/ppt/ink/ink1107.xml" ContentType="application/inkml+xml"/>
  <Override PartName="/ppt/ink/ink1108.xml" ContentType="application/inkml+xml"/>
  <Override PartName="/ppt/ink/ink1109.xml" ContentType="application/inkml+xml"/>
  <Override PartName="/ppt/ink/ink1110.xml" ContentType="application/inkml+xml"/>
  <Override PartName="/ppt/ink/ink1111.xml" ContentType="application/inkml+xml"/>
  <Override PartName="/ppt/ink/ink1112.xml" ContentType="application/inkml+xml"/>
  <Override PartName="/ppt/ink/ink1113.xml" ContentType="application/inkml+xml"/>
  <Override PartName="/ppt/ink/ink1114.xml" ContentType="application/inkml+xml"/>
  <Override PartName="/ppt/ink/ink1115.xml" ContentType="application/inkml+xml"/>
  <Override PartName="/ppt/ink/ink1116.xml" ContentType="application/inkml+xml"/>
  <Override PartName="/ppt/ink/ink1117.xml" ContentType="application/inkml+xml"/>
  <Override PartName="/ppt/ink/ink1118.xml" ContentType="application/inkml+xml"/>
  <Override PartName="/ppt/ink/ink1119.xml" ContentType="application/inkml+xml"/>
  <Override PartName="/ppt/ink/ink1120.xml" ContentType="application/inkml+xml"/>
  <Override PartName="/ppt/ink/ink1121.xml" ContentType="application/inkml+xml"/>
  <Override PartName="/ppt/ink/ink1122.xml" ContentType="application/inkml+xml"/>
  <Override PartName="/ppt/ink/ink1123.xml" ContentType="application/inkml+xml"/>
  <Override PartName="/ppt/ink/ink1124.xml" ContentType="application/inkml+xml"/>
  <Override PartName="/ppt/ink/ink1125.xml" ContentType="application/inkml+xml"/>
  <Override PartName="/ppt/ink/ink1126.xml" ContentType="application/inkml+xml"/>
  <Override PartName="/ppt/ink/ink1127.xml" ContentType="application/inkml+xml"/>
  <Override PartName="/ppt/ink/ink1128.xml" ContentType="application/inkml+xml"/>
  <Override PartName="/ppt/ink/ink1129.xml" ContentType="application/inkml+xml"/>
  <Override PartName="/ppt/ink/ink1130.xml" ContentType="application/inkml+xml"/>
  <Override PartName="/ppt/ink/ink1131.xml" ContentType="application/inkml+xml"/>
  <Override PartName="/ppt/ink/ink1132.xml" ContentType="application/inkml+xml"/>
  <Override PartName="/ppt/ink/ink1133.xml" ContentType="application/inkml+xml"/>
  <Override PartName="/ppt/ink/ink1134.xml" ContentType="application/inkml+xml"/>
  <Override PartName="/ppt/ink/ink1135.xml" ContentType="application/inkml+xml"/>
  <Override PartName="/ppt/ink/ink1136.xml" ContentType="application/inkml+xml"/>
  <Override PartName="/ppt/ink/ink1137.xml" ContentType="application/inkml+xml"/>
  <Override PartName="/ppt/ink/ink1138.xml" ContentType="application/inkml+xml"/>
  <Override PartName="/ppt/ink/ink1139.xml" ContentType="application/inkml+xml"/>
  <Override PartName="/ppt/ink/ink1140.xml" ContentType="application/inkml+xml"/>
  <Override PartName="/ppt/ink/ink1141.xml" ContentType="application/inkml+xml"/>
  <Override PartName="/ppt/ink/ink1142.xml" ContentType="application/inkml+xml"/>
  <Override PartName="/ppt/ink/ink1143.xml" ContentType="application/inkml+xml"/>
  <Override PartName="/ppt/ink/ink1144.xml" ContentType="application/inkml+xml"/>
  <Override PartName="/ppt/ink/ink1145.xml" ContentType="application/inkml+xml"/>
  <Override PartName="/ppt/ink/ink1146.xml" ContentType="application/inkml+xml"/>
  <Override PartName="/ppt/ink/ink1147.xml" ContentType="application/inkml+xml"/>
  <Override PartName="/ppt/ink/ink1148.xml" ContentType="application/inkml+xml"/>
  <Override PartName="/ppt/ink/ink1149.xml" ContentType="application/inkml+xml"/>
  <Override PartName="/ppt/ink/ink1150.xml" ContentType="application/inkml+xml"/>
  <Override PartName="/ppt/ink/ink1151.xml" ContentType="application/inkml+xml"/>
  <Override PartName="/ppt/ink/ink1152.xml" ContentType="application/inkml+xml"/>
  <Override PartName="/ppt/ink/ink1153.xml" ContentType="application/inkml+xml"/>
  <Override PartName="/ppt/ink/ink1154.xml" ContentType="application/inkml+xml"/>
  <Override PartName="/ppt/ink/ink1155.xml" ContentType="application/inkml+xml"/>
  <Override PartName="/ppt/ink/ink1156.xml" ContentType="application/inkml+xml"/>
  <Override PartName="/ppt/ink/ink1157.xml" ContentType="application/inkml+xml"/>
  <Override PartName="/ppt/ink/ink1158.xml" ContentType="application/inkml+xml"/>
  <Override PartName="/ppt/ink/ink1159.xml" ContentType="application/inkml+xml"/>
  <Override PartName="/ppt/ink/ink1160.xml" ContentType="application/inkml+xml"/>
  <Override PartName="/ppt/ink/ink1161.xml" ContentType="application/inkml+xml"/>
  <Override PartName="/ppt/ink/ink1162.xml" ContentType="application/inkml+xml"/>
  <Override PartName="/ppt/ink/ink1163.xml" ContentType="application/inkml+xml"/>
  <Override PartName="/ppt/ink/ink1164.xml" ContentType="application/inkml+xml"/>
  <Override PartName="/ppt/ink/ink1165.xml" ContentType="application/inkml+xml"/>
  <Override PartName="/ppt/ink/ink1166.xml" ContentType="application/inkml+xml"/>
  <Override PartName="/ppt/ink/ink1167.xml" ContentType="application/inkml+xml"/>
  <Override PartName="/ppt/ink/ink1168.xml" ContentType="application/inkml+xml"/>
  <Override PartName="/ppt/ink/ink1169.xml" ContentType="application/inkml+xml"/>
  <Override PartName="/ppt/ink/ink1170.xml" ContentType="application/inkml+xml"/>
  <Override PartName="/ppt/ink/ink1171.xml" ContentType="application/inkml+xml"/>
  <Override PartName="/ppt/ink/ink1172.xml" ContentType="application/inkml+xml"/>
  <Override PartName="/ppt/ink/ink1173.xml" ContentType="application/inkml+xml"/>
  <Override PartName="/ppt/ink/ink1174.xml" ContentType="application/inkml+xml"/>
  <Override PartName="/ppt/ink/ink1175.xml" ContentType="application/inkml+xml"/>
  <Override PartName="/ppt/ink/ink1176.xml" ContentType="application/inkml+xml"/>
  <Override PartName="/ppt/ink/ink1177.xml" ContentType="application/inkml+xml"/>
  <Override PartName="/ppt/ink/ink1178.xml" ContentType="application/inkml+xml"/>
  <Override PartName="/ppt/ink/ink1179.xml" ContentType="application/inkml+xml"/>
  <Override PartName="/ppt/ink/ink1180.xml" ContentType="application/inkml+xml"/>
  <Override PartName="/ppt/ink/ink1181.xml" ContentType="application/inkml+xml"/>
  <Override PartName="/ppt/ink/ink1182.xml" ContentType="application/inkml+xml"/>
  <Override PartName="/ppt/ink/ink1183.xml" ContentType="application/inkml+xml"/>
  <Override PartName="/ppt/ink/ink1184.xml" ContentType="application/inkml+xml"/>
  <Override PartName="/ppt/ink/ink1185.xml" ContentType="application/inkml+xml"/>
  <Override PartName="/ppt/ink/ink1186.xml" ContentType="application/inkml+xml"/>
  <Override PartName="/ppt/ink/ink1187.xml" ContentType="application/inkml+xml"/>
  <Override PartName="/ppt/ink/ink1188.xml" ContentType="application/inkml+xml"/>
  <Override PartName="/ppt/ink/ink1189.xml" ContentType="application/inkml+xml"/>
  <Override PartName="/ppt/ink/ink1190.xml" ContentType="application/inkml+xml"/>
  <Override PartName="/ppt/ink/ink1191.xml" ContentType="application/inkml+xml"/>
  <Override PartName="/ppt/ink/ink1192.xml" ContentType="application/inkml+xml"/>
  <Override PartName="/ppt/ink/ink1193.xml" ContentType="application/inkml+xml"/>
  <Override PartName="/ppt/ink/ink1194.xml" ContentType="application/inkml+xml"/>
  <Override PartName="/ppt/ink/ink1195.xml" ContentType="application/inkml+xml"/>
  <Override PartName="/ppt/ink/ink1196.xml" ContentType="application/inkml+xml"/>
  <Override PartName="/ppt/ink/ink1197.xml" ContentType="application/inkml+xml"/>
  <Override PartName="/ppt/ink/ink1198.xml" ContentType="application/inkml+xml"/>
  <Override PartName="/ppt/ink/ink1199.xml" ContentType="application/inkml+xml"/>
  <Override PartName="/ppt/ink/ink1200.xml" ContentType="application/inkml+xml"/>
  <Override PartName="/ppt/ink/ink1201.xml" ContentType="application/inkml+xml"/>
  <Override PartName="/ppt/ink/ink1202.xml" ContentType="application/inkml+xml"/>
  <Override PartName="/ppt/ink/ink1203.xml" ContentType="application/inkml+xml"/>
  <Override PartName="/ppt/ink/ink1204.xml" ContentType="application/inkml+xml"/>
  <Override PartName="/ppt/ink/ink1205.xml" ContentType="application/inkml+xml"/>
  <Override PartName="/ppt/ink/ink1206.xml" ContentType="application/inkml+xml"/>
  <Override PartName="/ppt/ink/ink1207.xml" ContentType="application/inkml+xml"/>
  <Override PartName="/ppt/ink/ink1208.xml" ContentType="application/inkml+xml"/>
  <Override PartName="/ppt/ink/ink1209.xml" ContentType="application/inkml+xml"/>
  <Override PartName="/ppt/ink/ink1210.xml" ContentType="application/inkml+xml"/>
  <Override PartName="/ppt/ink/ink1211.xml" ContentType="application/inkml+xml"/>
  <Override PartName="/ppt/ink/ink1212.xml" ContentType="application/inkml+xml"/>
  <Override PartName="/ppt/ink/ink1213.xml" ContentType="application/inkml+xml"/>
  <Override PartName="/ppt/ink/ink1214.xml" ContentType="application/inkml+xml"/>
  <Override PartName="/ppt/ink/ink1215.xml" ContentType="application/inkml+xml"/>
  <Override PartName="/ppt/ink/ink1216.xml" ContentType="application/inkml+xml"/>
  <Override PartName="/ppt/ink/ink1217.xml" ContentType="application/inkml+xml"/>
  <Override PartName="/ppt/ink/ink1218.xml" ContentType="application/inkml+xml"/>
  <Override PartName="/ppt/ink/ink1219.xml" ContentType="application/inkml+xml"/>
  <Override PartName="/ppt/ink/ink1220.xml" ContentType="application/inkml+xml"/>
  <Override PartName="/ppt/ink/ink1221.xml" ContentType="application/inkml+xml"/>
  <Override PartName="/ppt/ink/ink1222.xml" ContentType="application/inkml+xml"/>
  <Override PartName="/ppt/ink/ink1223.xml" ContentType="application/inkml+xml"/>
  <Override PartName="/ppt/ink/ink1224.xml" ContentType="application/inkml+xml"/>
  <Override PartName="/ppt/ink/ink1225.xml" ContentType="application/inkml+xml"/>
  <Override PartName="/ppt/ink/ink1226.xml" ContentType="application/inkml+xml"/>
  <Override PartName="/ppt/ink/ink1227.xml" ContentType="application/inkml+xml"/>
  <Override PartName="/ppt/ink/ink1228.xml" ContentType="application/inkml+xml"/>
  <Override PartName="/ppt/ink/ink1229.xml" ContentType="application/inkml+xml"/>
  <Override PartName="/ppt/ink/ink1230.xml" ContentType="application/inkml+xml"/>
  <Override PartName="/ppt/ink/ink1231.xml" ContentType="application/inkml+xml"/>
  <Override PartName="/ppt/ink/ink1232.xml" ContentType="application/inkml+xml"/>
  <Override PartName="/ppt/ink/ink1233.xml" ContentType="application/inkml+xml"/>
  <Override PartName="/ppt/ink/ink1234.xml" ContentType="application/inkml+xml"/>
  <Override PartName="/ppt/ink/ink1235.xml" ContentType="application/inkml+xml"/>
  <Override PartName="/ppt/ink/ink1236.xml" ContentType="application/inkml+xml"/>
  <Override PartName="/ppt/ink/ink1237.xml" ContentType="application/inkml+xml"/>
  <Override PartName="/ppt/ink/ink1238.xml" ContentType="application/inkml+xml"/>
  <Override PartName="/ppt/ink/ink1239.xml" ContentType="application/inkml+xml"/>
  <Override PartName="/ppt/ink/ink1240.xml" ContentType="application/inkml+xml"/>
  <Override PartName="/ppt/ink/ink1241.xml" ContentType="application/inkml+xml"/>
  <Override PartName="/ppt/ink/ink1242.xml" ContentType="application/inkml+xml"/>
  <Override PartName="/ppt/ink/ink1243.xml" ContentType="application/inkml+xml"/>
  <Override PartName="/ppt/ink/ink1244.xml" ContentType="application/inkml+xml"/>
  <Override PartName="/ppt/ink/ink1245.xml" ContentType="application/inkml+xml"/>
  <Override PartName="/ppt/ink/ink1246.xml" ContentType="application/inkml+xml"/>
  <Override PartName="/ppt/ink/ink1247.xml" ContentType="application/inkml+xml"/>
  <Override PartName="/ppt/ink/ink1248.xml" ContentType="application/inkml+xml"/>
  <Override PartName="/ppt/ink/ink1249.xml" ContentType="application/inkml+xml"/>
  <Override PartName="/ppt/ink/ink1250.xml" ContentType="application/inkml+xml"/>
  <Override PartName="/ppt/ink/ink1251.xml" ContentType="application/inkml+xml"/>
  <Override PartName="/ppt/ink/ink1252.xml" ContentType="application/inkml+xml"/>
  <Override PartName="/ppt/ink/ink1253.xml" ContentType="application/inkml+xml"/>
  <Override PartName="/ppt/ink/ink1254.xml" ContentType="application/inkml+xml"/>
  <Override PartName="/ppt/ink/ink1255.xml" ContentType="application/inkml+xml"/>
  <Override PartName="/ppt/ink/ink1256.xml" ContentType="application/inkml+xml"/>
  <Override PartName="/ppt/ink/ink1257.xml" ContentType="application/inkml+xml"/>
  <Override PartName="/ppt/ink/ink1258.xml" ContentType="application/inkml+xml"/>
  <Override PartName="/ppt/ink/ink1259.xml" ContentType="application/inkml+xml"/>
  <Override PartName="/ppt/ink/ink1260.xml" ContentType="application/inkml+xml"/>
  <Override PartName="/ppt/ink/ink1261.xml" ContentType="application/inkml+xml"/>
  <Override PartName="/ppt/ink/ink1262.xml" ContentType="application/inkml+xml"/>
  <Override PartName="/ppt/ink/ink1263.xml" ContentType="application/inkml+xml"/>
  <Override PartName="/ppt/ink/ink1264.xml" ContentType="application/inkml+xml"/>
  <Override PartName="/ppt/ink/ink1265.xml" ContentType="application/inkml+xml"/>
  <Override PartName="/ppt/ink/ink1266.xml" ContentType="application/inkml+xml"/>
  <Override PartName="/ppt/ink/ink1267.xml" ContentType="application/inkml+xml"/>
  <Override PartName="/ppt/ink/ink1268.xml" ContentType="application/inkml+xml"/>
  <Override PartName="/ppt/ink/ink1269.xml" ContentType="application/inkml+xml"/>
  <Override PartName="/ppt/ink/ink1270.xml" ContentType="application/inkml+xml"/>
  <Override PartName="/ppt/ink/ink1271.xml" ContentType="application/inkml+xml"/>
  <Override PartName="/ppt/ink/ink1272.xml" ContentType="application/inkml+xml"/>
  <Override PartName="/ppt/ink/ink1273.xml" ContentType="application/inkml+xml"/>
  <Override PartName="/ppt/ink/ink1274.xml" ContentType="application/inkml+xml"/>
  <Override PartName="/ppt/ink/ink1275.xml" ContentType="application/inkml+xml"/>
  <Override PartName="/ppt/ink/ink1276.xml" ContentType="application/inkml+xml"/>
  <Override PartName="/ppt/ink/ink1277.xml" ContentType="application/inkml+xml"/>
  <Override PartName="/ppt/ink/ink1278.xml" ContentType="application/inkml+xml"/>
  <Override PartName="/ppt/ink/ink1279.xml" ContentType="application/inkml+xml"/>
  <Override PartName="/ppt/ink/ink1280.xml" ContentType="application/inkml+xml"/>
  <Override PartName="/ppt/ink/ink1281.xml" ContentType="application/inkml+xml"/>
  <Override PartName="/ppt/ink/ink1282.xml" ContentType="application/inkml+xml"/>
  <Override PartName="/ppt/ink/ink1283.xml" ContentType="application/inkml+xml"/>
  <Override PartName="/ppt/ink/ink1284.xml" ContentType="application/inkml+xml"/>
  <Override PartName="/ppt/ink/ink1285.xml" ContentType="application/inkml+xml"/>
  <Override PartName="/ppt/ink/ink1286.xml" ContentType="application/inkml+xml"/>
  <Override PartName="/ppt/ink/ink1287.xml" ContentType="application/inkml+xml"/>
  <Override PartName="/ppt/ink/ink1288.xml" ContentType="application/inkml+xml"/>
  <Override PartName="/ppt/ink/ink1289.xml" ContentType="application/inkml+xml"/>
  <Override PartName="/ppt/ink/ink1290.xml" ContentType="application/inkml+xml"/>
  <Override PartName="/ppt/ink/ink1291.xml" ContentType="application/inkml+xml"/>
  <Override PartName="/ppt/ink/ink1292.xml" ContentType="application/inkml+xml"/>
  <Override PartName="/ppt/ink/ink1293.xml" ContentType="application/inkml+xml"/>
  <Override PartName="/ppt/ink/ink1294.xml" ContentType="application/inkml+xml"/>
  <Override PartName="/ppt/ink/ink1295.xml" ContentType="application/inkml+xml"/>
  <Override PartName="/ppt/ink/ink1296.xml" ContentType="application/inkml+xml"/>
  <Override PartName="/ppt/ink/ink1297.xml" ContentType="application/inkml+xml"/>
  <Override PartName="/ppt/ink/ink1298.xml" ContentType="application/inkml+xml"/>
  <Override PartName="/ppt/ink/ink1299.xml" ContentType="application/inkml+xml"/>
  <Override PartName="/ppt/ink/ink1300.xml" ContentType="application/inkml+xml"/>
  <Override PartName="/ppt/ink/ink1301.xml" ContentType="application/inkml+xml"/>
  <Override PartName="/ppt/ink/ink1302.xml" ContentType="application/inkml+xml"/>
  <Override PartName="/ppt/ink/ink1303.xml" ContentType="application/inkml+xml"/>
  <Override PartName="/ppt/ink/ink1304.xml" ContentType="application/inkml+xml"/>
  <Override PartName="/ppt/ink/ink1305.xml" ContentType="application/inkml+xml"/>
  <Override PartName="/ppt/ink/ink1306.xml" ContentType="application/inkml+xml"/>
  <Override PartName="/ppt/ink/ink1307.xml" ContentType="application/inkml+xml"/>
  <Override PartName="/ppt/ink/ink1308.xml" ContentType="application/inkml+xml"/>
  <Override PartName="/ppt/ink/ink1309.xml" ContentType="application/inkml+xml"/>
  <Override PartName="/ppt/ink/ink1310.xml" ContentType="application/inkml+xml"/>
  <Override PartName="/ppt/ink/ink1311.xml" ContentType="application/inkml+xml"/>
  <Override PartName="/ppt/ink/ink1312.xml" ContentType="application/inkml+xml"/>
  <Override PartName="/ppt/ink/ink1313.xml" ContentType="application/inkml+xml"/>
  <Override PartName="/ppt/ink/ink1314.xml" ContentType="application/inkml+xml"/>
  <Override PartName="/ppt/ink/ink1315.xml" ContentType="application/inkml+xml"/>
  <Override PartName="/ppt/ink/ink1316.xml" ContentType="application/inkml+xml"/>
  <Override PartName="/ppt/ink/ink1317.xml" ContentType="application/inkml+xml"/>
  <Override PartName="/ppt/ink/ink1318.xml" ContentType="application/inkml+xml"/>
  <Override PartName="/ppt/ink/ink1319.xml" ContentType="application/inkml+xml"/>
  <Override PartName="/ppt/ink/ink1320.xml" ContentType="application/inkml+xml"/>
  <Override PartName="/ppt/ink/ink1321.xml" ContentType="application/inkml+xml"/>
  <Override PartName="/ppt/ink/ink1322.xml" ContentType="application/inkml+xml"/>
  <Override PartName="/ppt/ink/ink1323.xml" ContentType="application/inkml+xml"/>
  <Override PartName="/ppt/ink/ink1324.xml" ContentType="application/inkml+xml"/>
  <Override PartName="/ppt/ink/ink1325.xml" ContentType="application/inkml+xml"/>
  <Override PartName="/ppt/ink/ink1326.xml" ContentType="application/inkml+xml"/>
  <Override PartName="/ppt/ink/ink1327.xml" ContentType="application/inkml+xml"/>
  <Override PartName="/ppt/ink/ink1328.xml" ContentType="application/inkml+xml"/>
  <Override PartName="/ppt/ink/ink1329.xml" ContentType="application/inkml+xml"/>
  <Override PartName="/ppt/ink/ink1330.xml" ContentType="application/inkml+xml"/>
  <Override PartName="/ppt/ink/ink1331.xml" ContentType="application/inkml+xml"/>
  <Override PartName="/ppt/ink/ink1332.xml" ContentType="application/inkml+xml"/>
  <Override PartName="/ppt/ink/ink1333.xml" ContentType="application/inkml+xml"/>
  <Override PartName="/ppt/ink/ink1334.xml" ContentType="application/inkml+xml"/>
  <Override PartName="/ppt/ink/ink1335.xml" ContentType="application/inkml+xml"/>
  <Override PartName="/ppt/ink/ink1336.xml" ContentType="application/inkml+xml"/>
  <Override PartName="/ppt/ink/ink1337.xml" ContentType="application/inkml+xml"/>
  <Override PartName="/ppt/ink/ink1338.xml" ContentType="application/inkml+xml"/>
  <Override PartName="/ppt/ink/ink1339.xml" ContentType="application/inkml+xml"/>
  <Override PartName="/ppt/ink/ink1340.xml" ContentType="application/inkml+xml"/>
  <Override PartName="/ppt/ink/ink1341.xml" ContentType="application/inkml+xml"/>
  <Override PartName="/ppt/ink/ink1342.xml" ContentType="application/inkml+xml"/>
  <Override PartName="/ppt/ink/ink1343.xml" ContentType="application/inkml+xml"/>
  <Override PartName="/ppt/ink/ink1344.xml" ContentType="application/inkml+xml"/>
  <Override PartName="/ppt/ink/ink1345.xml" ContentType="application/inkml+xml"/>
  <Override PartName="/ppt/ink/ink1346.xml" ContentType="application/inkml+xml"/>
  <Override PartName="/ppt/ink/ink1347.xml" ContentType="application/inkml+xml"/>
  <Override PartName="/ppt/ink/ink1348.xml" ContentType="application/inkml+xml"/>
  <Override PartName="/ppt/ink/ink1349.xml" ContentType="application/inkml+xml"/>
  <Override PartName="/ppt/ink/ink1350.xml" ContentType="application/inkml+xml"/>
  <Override PartName="/ppt/ink/ink1351.xml" ContentType="application/inkml+xml"/>
  <Override PartName="/ppt/ink/ink1352.xml" ContentType="application/inkml+xml"/>
  <Override PartName="/ppt/ink/ink1353.xml" ContentType="application/inkml+xml"/>
  <Override PartName="/ppt/ink/ink1354.xml" ContentType="application/inkml+xml"/>
  <Override PartName="/ppt/ink/ink1355.xml" ContentType="application/inkml+xml"/>
  <Override PartName="/ppt/ink/ink1356.xml" ContentType="application/inkml+xml"/>
  <Override PartName="/ppt/ink/ink1357.xml" ContentType="application/inkml+xml"/>
  <Override PartName="/ppt/ink/ink1358.xml" ContentType="application/inkml+xml"/>
  <Override PartName="/ppt/ink/ink1359.xml" ContentType="application/inkml+xml"/>
  <Override PartName="/ppt/ink/ink1360.xml" ContentType="application/inkml+xml"/>
  <Override PartName="/ppt/ink/ink1361.xml" ContentType="application/inkml+xml"/>
  <Override PartName="/ppt/ink/ink1362.xml" ContentType="application/inkml+xml"/>
  <Override PartName="/ppt/ink/ink1363.xml" ContentType="application/inkml+xml"/>
  <Override PartName="/ppt/ink/ink1364.xml" ContentType="application/inkml+xml"/>
  <Override PartName="/ppt/ink/ink1365.xml" ContentType="application/inkml+xml"/>
  <Override PartName="/ppt/ink/ink1366.xml" ContentType="application/inkml+xml"/>
  <Override PartName="/ppt/ink/ink1367.xml" ContentType="application/inkml+xml"/>
  <Override PartName="/ppt/ink/ink1368.xml" ContentType="application/inkml+xml"/>
  <Override PartName="/ppt/ink/ink1369.xml" ContentType="application/inkml+xml"/>
  <Override PartName="/ppt/ink/ink1370.xml" ContentType="application/inkml+xml"/>
  <Override PartName="/ppt/ink/ink1371.xml" ContentType="application/inkml+xml"/>
  <Override PartName="/ppt/ink/ink1372.xml" ContentType="application/inkml+xml"/>
  <Override PartName="/ppt/ink/ink1373.xml" ContentType="application/inkml+xml"/>
  <Override PartName="/ppt/ink/ink1374.xml" ContentType="application/inkml+xml"/>
  <Override PartName="/ppt/ink/ink1375.xml" ContentType="application/inkml+xml"/>
  <Override PartName="/ppt/ink/ink1376.xml" ContentType="application/inkml+xml"/>
  <Override PartName="/ppt/ink/ink1377.xml" ContentType="application/inkml+xml"/>
  <Override PartName="/ppt/ink/ink1378.xml" ContentType="application/inkml+xml"/>
  <Override PartName="/ppt/ink/ink1379.xml" ContentType="application/inkml+xml"/>
  <Override PartName="/ppt/ink/ink1380.xml" ContentType="application/inkml+xml"/>
  <Override PartName="/ppt/ink/ink1381.xml" ContentType="application/inkml+xml"/>
  <Override PartName="/ppt/ink/ink1382.xml" ContentType="application/inkml+xml"/>
  <Override PartName="/ppt/ink/ink1383.xml" ContentType="application/inkml+xml"/>
  <Override PartName="/ppt/ink/ink1384.xml" ContentType="application/inkml+xml"/>
  <Override PartName="/ppt/ink/ink1385.xml" ContentType="application/inkml+xml"/>
  <Override PartName="/ppt/ink/ink1386.xml" ContentType="application/inkml+xml"/>
  <Override PartName="/ppt/ink/ink1387.xml" ContentType="application/inkml+xml"/>
  <Override PartName="/ppt/ink/ink1388.xml" ContentType="application/inkml+xml"/>
  <Override PartName="/ppt/ink/ink1389.xml" ContentType="application/inkml+xml"/>
  <Override PartName="/ppt/ink/ink1390.xml" ContentType="application/inkml+xml"/>
  <Override PartName="/ppt/ink/ink1391.xml" ContentType="application/inkml+xml"/>
  <Override PartName="/ppt/ink/ink1392.xml" ContentType="application/inkml+xml"/>
  <Override PartName="/ppt/ink/ink1393.xml" ContentType="application/inkml+xml"/>
  <Override PartName="/ppt/ink/ink1394.xml" ContentType="application/inkml+xml"/>
  <Override PartName="/ppt/ink/ink1395.xml" ContentType="application/inkml+xml"/>
  <Override PartName="/ppt/ink/ink1396.xml" ContentType="application/inkml+xml"/>
  <Override PartName="/ppt/ink/ink1397.xml" ContentType="application/inkml+xml"/>
  <Override PartName="/ppt/ink/ink1398.xml" ContentType="application/inkml+xml"/>
  <Override PartName="/ppt/ink/ink1399.xml" ContentType="application/inkml+xml"/>
  <Override PartName="/ppt/ink/ink1400.xml" ContentType="application/inkml+xml"/>
  <Override PartName="/ppt/ink/ink1401.xml" ContentType="application/inkml+xml"/>
  <Override PartName="/ppt/ink/ink1402.xml" ContentType="application/inkml+xml"/>
  <Override PartName="/ppt/ink/ink1403.xml" ContentType="application/inkml+xml"/>
  <Override PartName="/ppt/ink/ink1404.xml" ContentType="application/inkml+xml"/>
  <Override PartName="/ppt/ink/ink1405.xml" ContentType="application/inkml+xml"/>
  <Override PartName="/ppt/ink/ink1406.xml" ContentType="application/inkml+xml"/>
  <Override PartName="/ppt/ink/ink1407.xml" ContentType="application/inkml+xml"/>
  <Override PartName="/ppt/ink/ink1408.xml" ContentType="application/inkml+xml"/>
  <Override PartName="/ppt/ink/ink1409.xml" ContentType="application/inkml+xml"/>
  <Override PartName="/ppt/ink/ink1410.xml" ContentType="application/inkml+xml"/>
  <Override PartName="/ppt/ink/ink1411.xml" ContentType="application/inkml+xml"/>
  <Override PartName="/ppt/ink/ink1412.xml" ContentType="application/inkml+xml"/>
  <Override PartName="/ppt/ink/ink1413.xml" ContentType="application/inkml+xml"/>
  <Override PartName="/ppt/ink/ink1414.xml" ContentType="application/inkml+xml"/>
  <Override PartName="/ppt/ink/ink1415.xml" ContentType="application/inkml+xml"/>
  <Override PartName="/ppt/ink/ink1416.xml" ContentType="application/inkml+xml"/>
  <Override PartName="/ppt/ink/ink1417.xml" ContentType="application/inkml+xml"/>
  <Override PartName="/ppt/ink/ink1418.xml" ContentType="application/inkml+xml"/>
  <Override PartName="/ppt/ink/ink1419.xml" ContentType="application/inkml+xml"/>
  <Override PartName="/ppt/ink/ink1420.xml" ContentType="application/inkml+xml"/>
  <Override PartName="/ppt/ink/ink1421.xml" ContentType="application/inkml+xml"/>
  <Override PartName="/ppt/ink/ink1422.xml" ContentType="application/inkml+xml"/>
  <Override PartName="/ppt/ink/ink1423.xml" ContentType="application/inkml+xml"/>
  <Override PartName="/ppt/ink/ink1424.xml" ContentType="application/inkml+xml"/>
  <Override PartName="/ppt/ink/ink1425.xml" ContentType="application/inkml+xml"/>
  <Override PartName="/ppt/ink/ink1426.xml" ContentType="application/inkml+xml"/>
  <Override PartName="/ppt/ink/ink1427.xml" ContentType="application/inkml+xml"/>
  <Override PartName="/ppt/ink/ink1428.xml" ContentType="application/inkml+xml"/>
  <Override PartName="/ppt/ink/ink1429.xml" ContentType="application/inkml+xml"/>
  <Override PartName="/ppt/ink/ink1430.xml" ContentType="application/inkml+xml"/>
  <Override PartName="/ppt/ink/ink1431.xml" ContentType="application/inkml+xml"/>
  <Override PartName="/ppt/ink/ink1432.xml" ContentType="application/inkml+xml"/>
  <Override PartName="/ppt/ink/ink1433.xml" ContentType="application/inkml+xml"/>
  <Override PartName="/ppt/ink/ink1434.xml" ContentType="application/inkml+xml"/>
  <Override PartName="/ppt/ink/ink1435.xml" ContentType="application/inkml+xml"/>
  <Override PartName="/ppt/ink/ink1436.xml" ContentType="application/inkml+xml"/>
  <Override PartName="/ppt/ink/ink1437.xml" ContentType="application/inkml+xml"/>
  <Override PartName="/ppt/ink/ink1438.xml" ContentType="application/inkml+xml"/>
  <Override PartName="/ppt/ink/ink1439.xml" ContentType="application/inkml+xml"/>
  <Override PartName="/ppt/ink/ink1440.xml" ContentType="application/inkml+xml"/>
  <Override PartName="/ppt/ink/ink1441.xml" ContentType="application/inkml+xml"/>
  <Override PartName="/ppt/ink/ink1442.xml" ContentType="application/inkml+xml"/>
  <Override PartName="/ppt/ink/ink1443.xml" ContentType="application/inkml+xml"/>
  <Override PartName="/ppt/ink/ink1444.xml" ContentType="application/inkml+xml"/>
  <Override PartName="/ppt/ink/ink1445.xml" ContentType="application/inkml+xml"/>
  <Override PartName="/ppt/ink/ink1446.xml" ContentType="application/inkml+xml"/>
  <Override PartName="/ppt/ink/ink1447.xml" ContentType="application/inkml+xml"/>
  <Override PartName="/ppt/ink/ink1448.xml" ContentType="application/inkml+xml"/>
  <Override PartName="/ppt/ink/ink1449.xml" ContentType="application/inkml+xml"/>
  <Override PartName="/ppt/ink/ink1450.xml" ContentType="application/inkml+xml"/>
  <Override PartName="/ppt/ink/ink1451.xml" ContentType="application/inkml+xml"/>
  <Override PartName="/ppt/ink/ink1452.xml" ContentType="application/inkml+xml"/>
  <Override PartName="/ppt/ink/ink1453.xml" ContentType="application/inkml+xml"/>
  <Override PartName="/ppt/ink/ink1454.xml" ContentType="application/inkml+xml"/>
  <Override PartName="/ppt/ink/ink1455.xml" ContentType="application/inkml+xml"/>
  <Override PartName="/ppt/ink/ink1456.xml" ContentType="application/inkml+xml"/>
  <Override PartName="/ppt/ink/ink1457.xml" ContentType="application/inkml+xml"/>
  <Override PartName="/ppt/ink/ink1458.xml" ContentType="application/inkml+xml"/>
  <Override PartName="/ppt/ink/ink1459.xml" ContentType="application/inkml+xml"/>
  <Override PartName="/ppt/ink/ink1460.xml" ContentType="application/inkml+xml"/>
  <Override PartName="/ppt/ink/ink1461.xml" ContentType="application/inkml+xml"/>
  <Override PartName="/ppt/ink/ink1462.xml" ContentType="application/inkml+xml"/>
  <Override PartName="/ppt/ink/ink1463.xml" ContentType="application/inkml+xml"/>
  <Override PartName="/ppt/ink/ink1464.xml" ContentType="application/inkml+xml"/>
  <Override PartName="/ppt/ink/ink1465.xml" ContentType="application/inkml+xml"/>
  <Override PartName="/ppt/ink/ink1466.xml" ContentType="application/inkml+xml"/>
  <Override PartName="/ppt/ink/ink1467.xml" ContentType="application/inkml+xml"/>
  <Override PartName="/ppt/ink/ink1468.xml" ContentType="application/inkml+xml"/>
  <Override PartName="/ppt/ink/ink1469.xml" ContentType="application/inkml+xml"/>
  <Override PartName="/ppt/ink/ink1470.xml" ContentType="application/inkml+xml"/>
  <Override PartName="/ppt/ink/ink1471.xml" ContentType="application/inkml+xml"/>
  <Override PartName="/ppt/ink/ink1472.xml" ContentType="application/inkml+xml"/>
  <Override PartName="/ppt/ink/ink1473.xml" ContentType="application/inkml+xml"/>
  <Override PartName="/ppt/ink/ink1474.xml" ContentType="application/inkml+xml"/>
  <Override PartName="/ppt/ink/ink1475.xml" ContentType="application/inkml+xml"/>
  <Override PartName="/ppt/ink/ink1476.xml" ContentType="application/inkml+xml"/>
  <Override PartName="/ppt/ink/ink1477.xml" ContentType="application/inkml+xml"/>
  <Override PartName="/ppt/ink/ink1478.xml" ContentType="application/inkml+xml"/>
  <Override PartName="/ppt/ink/ink1479.xml" ContentType="application/inkml+xml"/>
  <Override PartName="/ppt/ink/ink1480.xml" ContentType="application/inkml+xml"/>
  <Override PartName="/ppt/ink/ink1481.xml" ContentType="application/inkml+xml"/>
  <Override PartName="/ppt/ink/ink1482.xml" ContentType="application/inkml+xml"/>
  <Override PartName="/ppt/ink/ink1483.xml" ContentType="application/inkml+xml"/>
  <Override PartName="/ppt/ink/ink1484.xml" ContentType="application/inkml+xml"/>
  <Override PartName="/ppt/ink/ink1485.xml" ContentType="application/inkml+xml"/>
  <Override PartName="/ppt/ink/ink1486.xml" ContentType="application/inkml+xml"/>
  <Override PartName="/ppt/ink/ink1487.xml" ContentType="application/inkml+xml"/>
  <Override PartName="/ppt/ink/ink1488.xml" ContentType="application/inkml+xml"/>
  <Override PartName="/ppt/ink/ink1489.xml" ContentType="application/inkml+xml"/>
  <Override PartName="/ppt/ink/ink1490.xml" ContentType="application/inkml+xml"/>
  <Override PartName="/ppt/ink/ink1491.xml" ContentType="application/inkml+xml"/>
  <Override PartName="/ppt/ink/ink1492.xml" ContentType="application/inkml+xml"/>
  <Override PartName="/ppt/ink/ink1493.xml" ContentType="application/inkml+xml"/>
  <Override PartName="/ppt/ink/ink1494.xml" ContentType="application/inkml+xml"/>
  <Override PartName="/ppt/ink/ink1495.xml" ContentType="application/inkml+xml"/>
  <Override PartName="/ppt/ink/ink1496.xml" ContentType="application/inkml+xml"/>
  <Override PartName="/ppt/ink/ink1497.xml" ContentType="application/inkml+xml"/>
  <Override PartName="/ppt/ink/ink1498.xml" ContentType="application/inkml+xml"/>
  <Override PartName="/ppt/ink/ink1499.xml" ContentType="application/inkml+xml"/>
  <Override PartName="/ppt/ink/ink1500.xml" ContentType="application/inkml+xml"/>
  <Override PartName="/ppt/ink/ink1501.xml" ContentType="application/inkml+xml"/>
  <Override PartName="/ppt/ink/ink1502.xml" ContentType="application/inkml+xml"/>
  <Override PartName="/ppt/ink/ink1503.xml" ContentType="application/inkml+xml"/>
  <Override PartName="/ppt/ink/ink1504.xml" ContentType="application/inkml+xml"/>
  <Override PartName="/ppt/ink/ink1505.xml" ContentType="application/inkml+xml"/>
  <Override PartName="/ppt/ink/ink1506.xml" ContentType="application/inkml+xml"/>
  <Override PartName="/ppt/ink/ink1507.xml" ContentType="application/inkml+xml"/>
  <Override PartName="/ppt/ink/ink1508.xml" ContentType="application/inkml+xml"/>
  <Override PartName="/ppt/ink/ink1509.xml" ContentType="application/inkml+xml"/>
  <Override PartName="/ppt/ink/ink1510.xml" ContentType="application/inkml+xml"/>
  <Override PartName="/ppt/ink/ink1511.xml" ContentType="application/inkml+xml"/>
  <Override PartName="/ppt/ink/ink1512.xml" ContentType="application/inkml+xml"/>
  <Override PartName="/ppt/ink/ink1513.xml" ContentType="application/inkml+xml"/>
  <Override PartName="/ppt/ink/ink1514.xml" ContentType="application/inkml+xml"/>
  <Override PartName="/ppt/ink/ink1515.xml" ContentType="application/inkml+xml"/>
  <Override PartName="/ppt/ink/ink1516.xml" ContentType="application/inkml+xml"/>
  <Override PartName="/ppt/ink/ink1517.xml" ContentType="application/inkml+xml"/>
  <Override PartName="/ppt/ink/ink1518.xml" ContentType="application/inkml+xml"/>
  <Override PartName="/ppt/ink/ink1519.xml" ContentType="application/inkml+xml"/>
  <Override PartName="/ppt/ink/ink1520.xml" ContentType="application/inkml+xml"/>
  <Override PartName="/ppt/ink/ink1521.xml" ContentType="application/inkml+xml"/>
  <Override PartName="/ppt/ink/ink1522.xml" ContentType="application/inkml+xml"/>
  <Override PartName="/ppt/ink/ink1523.xml" ContentType="application/inkml+xml"/>
  <Override PartName="/ppt/ink/ink1524.xml" ContentType="application/inkml+xml"/>
  <Override PartName="/ppt/ink/ink1525.xml" ContentType="application/inkml+xml"/>
  <Override PartName="/ppt/ink/ink1526.xml" ContentType="application/inkml+xml"/>
  <Override PartName="/ppt/ink/ink1527.xml" ContentType="application/inkml+xml"/>
  <Override PartName="/ppt/ink/ink1528.xml" ContentType="application/inkml+xml"/>
  <Override PartName="/ppt/ink/ink1529.xml" ContentType="application/inkml+xml"/>
  <Override PartName="/ppt/ink/ink1530.xml" ContentType="application/inkml+xml"/>
  <Override PartName="/ppt/ink/ink1531.xml" ContentType="application/inkml+xml"/>
  <Override PartName="/ppt/ink/ink1532.xml" ContentType="application/inkml+xml"/>
  <Override PartName="/ppt/ink/ink1533.xml" ContentType="application/inkml+xml"/>
  <Override PartName="/ppt/ink/ink1534.xml" ContentType="application/inkml+xml"/>
  <Override PartName="/ppt/ink/ink1535.xml" ContentType="application/inkml+xml"/>
  <Override PartName="/ppt/ink/ink1536.xml" ContentType="application/inkml+xml"/>
  <Override PartName="/ppt/ink/ink1537.xml" ContentType="application/inkml+xml"/>
  <Override PartName="/ppt/ink/ink1538.xml" ContentType="application/inkml+xml"/>
  <Override PartName="/ppt/ink/ink1539.xml" ContentType="application/inkml+xml"/>
  <Override PartName="/ppt/ink/ink1540.xml" ContentType="application/inkml+xml"/>
  <Override PartName="/ppt/ink/ink1541.xml" ContentType="application/inkml+xml"/>
  <Override PartName="/ppt/ink/ink1542.xml" ContentType="application/inkml+xml"/>
  <Override PartName="/ppt/ink/ink1543.xml" ContentType="application/inkml+xml"/>
  <Override PartName="/ppt/ink/ink1544.xml" ContentType="application/inkml+xml"/>
  <Override PartName="/ppt/ink/ink1545.xml" ContentType="application/inkml+xml"/>
  <Override PartName="/ppt/ink/ink1546.xml" ContentType="application/inkml+xml"/>
  <Override PartName="/ppt/ink/ink1547.xml" ContentType="application/inkml+xml"/>
  <Override PartName="/ppt/ink/ink1548.xml" ContentType="application/inkml+xml"/>
  <Override PartName="/ppt/ink/ink1549.xml" ContentType="application/inkml+xml"/>
  <Override PartName="/ppt/ink/ink1550.xml" ContentType="application/inkml+xml"/>
  <Override PartName="/ppt/ink/ink1551.xml" ContentType="application/inkml+xml"/>
  <Override PartName="/ppt/ink/ink1552.xml" ContentType="application/inkml+xml"/>
  <Override PartName="/ppt/ink/ink1553.xml" ContentType="application/inkml+xml"/>
  <Override PartName="/ppt/ink/ink1554.xml" ContentType="application/inkml+xml"/>
  <Override PartName="/ppt/ink/ink1555.xml" ContentType="application/inkml+xml"/>
  <Override PartName="/ppt/ink/ink1556.xml" ContentType="application/inkml+xml"/>
  <Override PartName="/ppt/ink/ink1557.xml" ContentType="application/inkml+xml"/>
  <Override PartName="/ppt/ink/ink1558.xml" ContentType="application/inkml+xml"/>
  <Override PartName="/ppt/ink/ink1559.xml" ContentType="application/inkml+xml"/>
  <Override PartName="/ppt/ink/ink1560.xml" ContentType="application/inkml+xml"/>
  <Override PartName="/ppt/ink/ink1561.xml" ContentType="application/inkml+xml"/>
  <Override PartName="/ppt/ink/ink1562.xml" ContentType="application/inkml+xml"/>
  <Override PartName="/ppt/ink/ink1563.xml" ContentType="application/inkml+xml"/>
  <Override PartName="/ppt/ink/ink1564.xml" ContentType="application/inkml+xml"/>
  <Override PartName="/ppt/ink/ink1565.xml" ContentType="application/inkml+xml"/>
  <Override PartName="/ppt/ink/ink1566.xml" ContentType="application/inkml+xml"/>
  <Override PartName="/ppt/ink/ink1567.xml" ContentType="application/inkml+xml"/>
  <Override PartName="/ppt/ink/ink1568.xml" ContentType="application/inkml+xml"/>
  <Override PartName="/ppt/ink/ink1569.xml" ContentType="application/inkml+xml"/>
  <Override PartName="/ppt/ink/ink1570.xml" ContentType="application/inkml+xml"/>
  <Override PartName="/ppt/ink/ink1571.xml" ContentType="application/inkml+xml"/>
  <Override PartName="/ppt/ink/ink1572.xml" ContentType="application/inkml+xml"/>
  <Override PartName="/ppt/ink/ink1573.xml" ContentType="application/inkml+xml"/>
  <Override PartName="/ppt/ink/ink1574.xml" ContentType="application/inkml+xml"/>
  <Override PartName="/ppt/ink/ink1575.xml" ContentType="application/inkml+xml"/>
  <Override PartName="/ppt/ink/ink1576.xml" ContentType="application/inkml+xml"/>
  <Override PartName="/ppt/ink/ink1577.xml" ContentType="application/inkml+xml"/>
  <Override PartName="/ppt/ink/ink1578.xml" ContentType="application/inkml+xml"/>
  <Override PartName="/ppt/ink/ink1579.xml" ContentType="application/inkml+xml"/>
  <Override PartName="/ppt/ink/ink1580.xml" ContentType="application/inkml+xml"/>
  <Override PartName="/ppt/ink/ink1581.xml" ContentType="application/inkml+xml"/>
  <Override PartName="/ppt/ink/ink1582.xml" ContentType="application/inkml+xml"/>
  <Override PartName="/ppt/ink/ink1583.xml" ContentType="application/inkml+xml"/>
  <Override PartName="/ppt/ink/ink1584.xml" ContentType="application/inkml+xml"/>
  <Override PartName="/ppt/ink/ink1585.xml" ContentType="application/inkml+xml"/>
  <Override PartName="/ppt/ink/ink1586.xml" ContentType="application/inkml+xml"/>
  <Override PartName="/ppt/ink/ink1587.xml" ContentType="application/inkml+xml"/>
  <Override PartName="/ppt/ink/ink1588.xml" ContentType="application/inkml+xml"/>
  <Override PartName="/ppt/ink/ink1589.xml" ContentType="application/inkml+xml"/>
  <Override PartName="/ppt/ink/ink1590.xml" ContentType="application/inkml+xml"/>
  <Override PartName="/ppt/ink/ink1591.xml" ContentType="application/inkml+xml"/>
  <Override PartName="/ppt/ink/ink1592.xml" ContentType="application/inkml+xml"/>
  <Override PartName="/ppt/ink/ink1593.xml" ContentType="application/inkml+xml"/>
  <Override PartName="/ppt/ink/ink1594.xml" ContentType="application/inkml+xml"/>
  <Override PartName="/ppt/ink/ink1595.xml" ContentType="application/inkml+xml"/>
  <Override PartName="/ppt/ink/ink1596.xml" ContentType="application/inkml+xml"/>
  <Override PartName="/ppt/ink/ink1597.xml" ContentType="application/inkml+xml"/>
  <Override PartName="/ppt/ink/ink1598.xml" ContentType="application/inkml+xml"/>
  <Override PartName="/ppt/ink/ink1599.xml" ContentType="application/inkml+xml"/>
  <Override PartName="/ppt/ink/ink1600.xml" ContentType="application/inkml+xml"/>
  <Override PartName="/ppt/ink/ink1601.xml" ContentType="application/inkml+xml"/>
  <Override PartName="/ppt/ink/ink1602.xml" ContentType="application/inkml+xml"/>
  <Override PartName="/ppt/ink/ink1603.xml" ContentType="application/inkml+xml"/>
  <Override PartName="/ppt/ink/ink1604.xml" ContentType="application/inkml+xml"/>
  <Override PartName="/ppt/ink/ink1605.xml" ContentType="application/inkml+xml"/>
  <Override PartName="/ppt/ink/ink1606.xml" ContentType="application/inkml+xml"/>
  <Override PartName="/ppt/ink/ink1607.xml" ContentType="application/inkml+xml"/>
  <Override PartName="/ppt/ink/ink1608.xml" ContentType="application/inkml+xml"/>
  <Override PartName="/ppt/ink/ink1609.xml" ContentType="application/inkml+xml"/>
  <Override PartName="/ppt/ink/ink1610.xml" ContentType="application/inkml+xml"/>
  <Override PartName="/ppt/ink/ink1611.xml" ContentType="application/inkml+xml"/>
  <Override PartName="/ppt/ink/ink1612.xml" ContentType="application/inkml+xml"/>
  <Override PartName="/ppt/ink/ink1613.xml" ContentType="application/inkml+xml"/>
  <Override PartName="/ppt/ink/ink1614.xml" ContentType="application/inkml+xml"/>
  <Override PartName="/ppt/ink/ink1615.xml" ContentType="application/inkml+xml"/>
  <Override PartName="/ppt/ink/ink1616.xml" ContentType="application/inkml+xml"/>
  <Override PartName="/ppt/ink/ink1617.xml" ContentType="application/inkml+xml"/>
  <Override PartName="/ppt/ink/ink1618.xml" ContentType="application/inkml+xml"/>
  <Override PartName="/ppt/ink/ink1619.xml" ContentType="application/inkml+xml"/>
  <Override PartName="/ppt/ink/ink1620.xml" ContentType="application/inkml+xml"/>
  <Override PartName="/ppt/ink/ink1621.xml" ContentType="application/inkml+xml"/>
  <Override PartName="/ppt/ink/ink1622.xml" ContentType="application/inkml+xml"/>
  <Override PartName="/ppt/ink/ink1623.xml" ContentType="application/inkml+xml"/>
  <Override PartName="/ppt/ink/ink1624.xml" ContentType="application/inkml+xml"/>
  <Override PartName="/ppt/ink/ink1625.xml" ContentType="application/inkml+xml"/>
  <Override PartName="/ppt/ink/ink1626.xml" ContentType="application/inkml+xml"/>
  <Override PartName="/ppt/ink/ink1627.xml" ContentType="application/inkml+xml"/>
  <Override PartName="/ppt/ink/ink1628.xml" ContentType="application/inkml+xml"/>
  <Override PartName="/ppt/ink/ink1629.xml" ContentType="application/inkml+xml"/>
  <Override PartName="/ppt/ink/ink1630.xml" ContentType="application/inkml+xml"/>
  <Override PartName="/ppt/ink/ink1631.xml" ContentType="application/inkml+xml"/>
  <Override PartName="/ppt/ink/ink1632.xml" ContentType="application/inkml+xml"/>
  <Override PartName="/ppt/ink/ink1633.xml" ContentType="application/inkml+xml"/>
  <Override PartName="/ppt/ink/ink1634.xml" ContentType="application/inkml+xml"/>
  <Override PartName="/ppt/ink/ink1635.xml" ContentType="application/inkml+xml"/>
  <Override PartName="/ppt/ink/ink1636.xml" ContentType="application/inkml+xml"/>
  <Override PartName="/ppt/ink/ink1637.xml" ContentType="application/inkml+xml"/>
  <Override PartName="/ppt/ink/ink1638.xml" ContentType="application/inkml+xml"/>
  <Override PartName="/ppt/ink/ink1639.xml" ContentType="application/inkml+xml"/>
  <Override PartName="/ppt/ink/ink1640.xml" ContentType="application/inkml+xml"/>
  <Override PartName="/ppt/ink/ink1641.xml" ContentType="application/inkml+xml"/>
  <Override PartName="/ppt/ink/ink1642.xml" ContentType="application/inkml+xml"/>
  <Override PartName="/ppt/ink/ink1643.xml" ContentType="application/inkml+xml"/>
  <Override PartName="/ppt/ink/ink1644.xml" ContentType="application/inkml+xml"/>
  <Override PartName="/ppt/ink/ink1645.xml" ContentType="application/inkml+xml"/>
  <Override PartName="/ppt/ink/ink1646.xml" ContentType="application/inkml+xml"/>
  <Override PartName="/ppt/ink/ink1647.xml" ContentType="application/inkml+xml"/>
  <Override PartName="/ppt/ink/ink1648.xml" ContentType="application/inkml+xml"/>
  <Override PartName="/ppt/ink/ink1649.xml" ContentType="application/inkml+xml"/>
  <Override PartName="/ppt/ink/ink1650.xml" ContentType="application/inkml+xml"/>
  <Override PartName="/ppt/ink/ink1651.xml" ContentType="application/inkml+xml"/>
  <Override PartName="/ppt/ink/ink1652.xml" ContentType="application/inkml+xml"/>
  <Override PartName="/ppt/ink/ink1653.xml" ContentType="application/inkml+xml"/>
  <Override PartName="/ppt/ink/ink1654.xml" ContentType="application/inkml+xml"/>
  <Override PartName="/ppt/ink/ink1655.xml" ContentType="application/inkml+xml"/>
  <Override PartName="/ppt/ink/ink1656.xml" ContentType="application/inkml+xml"/>
  <Override PartName="/ppt/ink/ink1657.xml" ContentType="application/inkml+xml"/>
  <Override PartName="/ppt/ink/ink1658.xml" ContentType="application/inkml+xml"/>
  <Override PartName="/ppt/ink/ink1659.xml" ContentType="application/inkml+xml"/>
  <Override PartName="/ppt/ink/ink1660.xml" ContentType="application/inkml+xml"/>
  <Override PartName="/ppt/ink/ink1661.xml" ContentType="application/inkml+xml"/>
  <Override PartName="/ppt/ink/ink1662.xml" ContentType="application/inkml+xml"/>
  <Override PartName="/ppt/ink/ink1663.xml" ContentType="application/inkml+xml"/>
  <Override PartName="/ppt/ink/ink1664.xml" ContentType="application/inkml+xml"/>
  <Override PartName="/ppt/ink/ink1665.xml" ContentType="application/inkml+xml"/>
  <Override PartName="/ppt/ink/ink1666.xml" ContentType="application/inkml+xml"/>
  <Override PartName="/ppt/ink/ink1667.xml" ContentType="application/inkml+xml"/>
  <Override PartName="/ppt/ink/ink1668.xml" ContentType="application/inkml+xml"/>
  <Override PartName="/ppt/ink/ink1669.xml" ContentType="application/inkml+xml"/>
  <Override PartName="/ppt/ink/ink1670.xml" ContentType="application/inkml+xml"/>
  <Override PartName="/ppt/ink/ink1671.xml" ContentType="application/inkml+xml"/>
  <Override PartName="/ppt/ink/ink1672.xml" ContentType="application/inkml+xml"/>
  <Override PartName="/ppt/ink/ink1673.xml" ContentType="application/inkml+xml"/>
  <Override PartName="/ppt/ink/ink1674.xml" ContentType="application/inkml+xml"/>
  <Override PartName="/ppt/ink/ink1675.xml" ContentType="application/inkml+xml"/>
  <Override PartName="/ppt/ink/ink1676.xml" ContentType="application/inkml+xml"/>
  <Override PartName="/ppt/ink/ink1677.xml" ContentType="application/inkml+xml"/>
  <Override PartName="/ppt/ink/ink1678.xml" ContentType="application/inkml+xml"/>
  <Override PartName="/ppt/ink/ink1679.xml" ContentType="application/inkml+xml"/>
  <Override PartName="/ppt/ink/ink1680.xml" ContentType="application/inkml+xml"/>
  <Override PartName="/ppt/ink/ink1681.xml" ContentType="application/inkml+xml"/>
  <Override PartName="/ppt/ink/ink1682.xml" ContentType="application/inkml+xml"/>
  <Override PartName="/ppt/ink/ink1683.xml" ContentType="application/inkml+xml"/>
  <Override PartName="/ppt/ink/ink1684.xml" ContentType="application/inkml+xml"/>
  <Override PartName="/ppt/ink/ink1685.xml" ContentType="application/inkml+xml"/>
  <Override PartName="/ppt/ink/ink1686.xml" ContentType="application/inkml+xml"/>
  <Override PartName="/ppt/ink/ink1687.xml" ContentType="application/inkml+xml"/>
  <Override PartName="/ppt/ink/ink1688.xml" ContentType="application/inkml+xml"/>
  <Override PartName="/ppt/ink/ink1689.xml" ContentType="application/inkml+xml"/>
  <Override PartName="/ppt/ink/ink1690.xml" ContentType="application/inkml+xml"/>
  <Override PartName="/ppt/ink/ink1691.xml" ContentType="application/inkml+xml"/>
  <Override PartName="/ppt/ink/ink1692.xml" ContentType="application/inkml+xml"/>
  <Override PartName="/ppt/ink/ink1693.xml" ContentType="application/inkml+xml"/>
  <Override PartName="/ppt/ink/ink1694.xml" ContentType="application/inkml+xml"/>
  <Override PartName="/ppt/ink/ink1695.xml" ContentType="application/inkml+xml"/>
  <Override PartName="/ppt/ink/ink1696.xml" ContentType="application/inkml+xml"/>
  <Override PartName="/ppt/ink/ink1697.xml" ContentType="application/inkml+xml"/>
  <Override PartName="/ppt/ink/ink1698.xml" ContentType="application/inkml+xml"/>
  <Override PartName="/ppt/ink/ink1699.xml" ContentType="application/inkml+xml"/>
  <Override PartName="/ppt/ink/ink1700.xml" ContentType="application/inkml+xml"/>
  <Override PartName="/ppt/ink/ink1701.xml" ContentType="application/inkml+xml"/>
  <Override PartName="/ppt/ink/ink1702.xml" ContentType="application/inkml+xml"/>
  <Override PartName="/ppt/ink/ink1703.xml" ContentType="application/inkml+xml"/>
  <Override PartName="/ppt/ink/ink1704.xml" ContentType="application/inkml+xml"/>
  <Override PartName="/ppt/ink/ink1705.xml" ContentType="application/inkml+xml"/>
  <Override PartName="/ppt/ink/ink1706.xml" ContentType="application/inkml+xml"/>
  <Override PartName="/ppt/ink/ink1707.xml" ContentType="application/inkml+xml"/>
  <Override PartName="/ppt/ink/ink1708.xml" ContentType="application/inkml+xml"/>
  <Override PartName="/ppt/ink/ink1709.xml" ContentType="application/inkml+xml"/>
  <Override PartName="/ppt/ink/ink1710.xml" ContentType="application/inkml+xml"/>
  <Override PartName="/ppt/ink/ink1711.xml" ContentType="application/inkml+xml"/>
  <Override PartName="/ppt/ink/ink1712.xml" ContentType="application/inkml+xml"/>
  <Override PartName="/ppt/ink/ink1713.xml" ContentType="application/inkml+xml"/>
  <Override PartName="/ppt/ink/ink1714.xml" ContentType="application/inkml+xml"/>
  <Override PartName="/ppt/ink/ink1715.xml" ContentType="application/inkml+xml"/>
  <Override PartName="/ppt/ink/ink1716.xml" ContentType="application/inkml+xml"/>
  <Override PartName="/ppt/ink/ink1717.xml" ContentType="application/inkml+xml"/>
  <Override PartName="/ppt/ink/ink1718.xml" ContentType="application/inkml+xml"/>
  <Override PartName="/ppt/ink/ink1719.xml" ContentType="application/inkml+xml"/>
  <Override PartName="/ppt/ink/ink1720.xml" ContentType="application/inkml+xml"/>
  <Override PartName="/ppt/ink/ink1721.xml" ContentType="application/inkml+xml"/>
  <Override PartName="/ppt/ink/ink1722.xml" ContentType="application/inkml+xml"/>
  <Override PartName="/ppt/ink/ink1723.xml" ContentType="application/inkml+xml"/>
  <Override PartName="/ppt/ink/ink1724.xml" ContentType="application/inkml+xml"/>
  <Override PartName="/ppt/ink/ink1725.xml" ContentType="application/inkml+xml"/>
  <Override PartName="/ppt/ink/ink1726.xml" ContentType="application/inkml+xml"/>
  <Override PartName="/ppt/ink/ink1727.xml" ContentType="application/inkml+xml"/>
  <Override PartName="/ppt/ink/ink1728.xml" ContentType="application/inkml+xml"/>
  <Override PartName="/ppt/ink/ink1729.xml" ContentType="application/inkml+xml"/>
  <Override PartName="/ppt/ink/ink1730.xml" ContentType="application/inkml+xml"/>
  <Override PartName="/ppt/ink/ink1731.xml" ContentType="application/inkml+xml"/>
  <Override PartName="/ppt/ink/ink1732.xml" ContentType="application/inkml+xml"/>
  <Override PartName="/ppt/ink/ink1733.xml" ContentType="application/inkml+xml"/>
  <Override PartName="/ppt/ink/ink1734.xml" ContentType="application/inkml+xml"/>
  <Override PartName="/ppt/ink/ink1735.xml" ContentType="application/inkml+xml"/>
  <Override PartName="/ppt/ink/ink1736.xml" ContentType="application/inkml+xml"/>
  <Override PartName="/ppt/ink/ink1737.xml" ContentType="application/inkml+xml"/>
  <Override PartName="/ppt/ink/ink1738.xml" ContentType="application/inkml+xml"/>
  <Override PartName="/ppt/ink/ink1739.xml" ContentType="application/inkml+xml"/>
  <Override PartName="/ppt/ink/ink1740.xml" ContentType="application/inkml+xml"/>
  <Override PartName="/ppt/ink/ink1741.xml" ContentType="application/inkml+xml"/>
  <Override PartName="/ppt/ink/ink1742.xml" ContentType="application/inkml+xml"/>
  <Override PartName="/ppt/ink/ink1743.xml" ContentType="application/inkml+xml"/>
  <Override PartName="/ppt/ink/ink1744.xml" ContentType="application/inkml+xml"/>
  <Override PartName="/ppt/ink/ink1745.xml" ContentType="application/inkml+xml"/>
  <Override PartName="/ppt/ink/ink1746.xml" ContentType="application/inkml+xml"/>
  <Override PartName="/ppt/ink/ink1747.xml" ContentType="application/inkml+xml"/>
  <Override PartName="/ppt/ink/ink1748.xml" ContentType="application/inkml+xml"/>
  <Override PartName="/ppt/ink/ink1749.xml" ContentType="application/inkml+xml"/>
  <Override PartName="/ppt/ink/ink1750.xml" ContentType="application/inkml+xml"/>
  <Override PartName="/ppt/ink/ink1751.xml" ContentType="application/inkml+xml"/>
  <Override PartName="/ppt/ink/ink1752.xml" ContentType="application/inkml+xml"/>
  <Override PartName="/ppt/ink/ink1753.xml" ContentType="application/inkml+xml"/>
  <Override PartName="/ppt/ink/ink1754.xml" ContentType="application/inkml+xml"/>
  <Override PartName="/ppt/ink/ink1755.xml" ContentType="application/inkml+xml"/>
  <Override PartName="/ppt/ink/ink1756.xml" ContentType="application/inkml+xml"/>
  <Override PartName="/ppt/ink/ink1757.xml" ContentType="application/inkml+xml"/>
  <Override PartName="/ppt/ink/ink1758.xml" ContentType="application/inkml+xml"/>
  <Override PartName="/ppt/ink/ink1759.xml" ContentType="application/inkml+xml"/>
  <Override PartName="/ppt/ink/ink1760.xml" ContentType="application/inkml+xml"/>
  <Override PartName="/ppt/ink/ink1761.xml" ContentType="application/inkml+xml"/>
  <Override PartName="/ppt/ink/ink1762.xml" ContentType="application/inkml+xml"/>
  <Override PartName="/ppt/ink/ink1763.xml" ContentType="application/inkml+xml"/>
  <Override PartName="/ppt/ink/ink1764.xml" ContentType="application/inkml+xml"/>
  <Override PartName="/ppt/ink/ink1765.xml" ContentType="application/inkml+xml"/>
  <Override PartName="/ppt/ink/ink1766.xml" ContentType="application/inkml+xml"/>
  <Override PartName="/ppt/ink/ink1767.xml" ContentType="application/inkml+xml"/>
  <Override PartName="/ppt/ink/ink1768.xml" ContentType="application/inkml+xml"/>
  <Override PartName="/ppt/ink/ink1769.xml" ContentType="application/inkml+xml"/>
  <Override PartName="/ppt/ink/ink1770.xml" ContentType="application/inkml+xml"/>
  <Override PartName="/ppt/ink/ink1771.xml" ContentType="application/inkml+xml"/>
  <Override PartName="/ppt/ink/ink1772.xml" ContentType="application/inkml+xml"/>
  <Override PartName="/ppt/ink/ink1773.xml" ContentType="application/inkml+xml"/>
  <Override PartName="/ppt/ink/ink1774.xml" ContentType="application/inkml+xml"/>
  <Override PartName="/ppt/ink/ink1775.xml" ContentType="application/inkml+xml"/>
  <Override PartName="/ppt/ink/ink1776.xml" ContentType="application/inkml+xml"/>
  <Override PartName="/ppt/ink/ink1777.xml" ContentType="application/inkml+xml"/>
  <Override PartName="/ppt/ink/ink1778.xml" ContentType="application/inkml+xml"/>
  <Override PartName="/ppt/ink/ink1779.xml" ContentType="application/inkml+xml"/>
  <Override PartName="/ppt/ink/ink1780.xml" ContentType="application/inkml+xml"/>
  <Override PartName="/ppt/ink/ink1781.xml" ContentType="application/inkml+xml"/>
  <Override PartName="/ppt/ink/ink1782.xml" ContentType="application/inkml+xml"/>
  <Override PartName="/ppt/ink/ink1783.xml" ContentType="application/inkml+xml"/>
  <Override PartName="/ppt/ink/ink1784.xml" ContentType="application/inkml+xml"/>
  <Override PartName="/ppt/ink/ink1785.xml" ContentType="application/inkml+xml"/>
  <Override PartName="/ppt/ink/ink1786.xml" ContentType="application/inkml+xml"/>
  <Override PartName="/ppt/ink/ink1787.xml" ContentType="application/inkml+xml"/>
  <Override PartName="/ppt/ink/ink1788.xml" ContentType="application/inkml+xml"/>
  <Override PartName="/ppt/ink/ink1789.xml" ContentType="application/inkml+xml"/>
  <Override PartName="/ppt/ink/ink1790.xml" ContentType="application/inkml+xml"/>
  <Override PartName="/ppt/ink/ink1791.xml" ContentType="application/inkml+xml"/>
  <Override PartName="/ppt/ink/ink1792.xml" ContentType="application/inkml+xml"/>
  <Override PartName="/ppt/ink/ink1793.xml" ContentType="application/inkml+xml"/>
  <Override PartName="/ppt/ink/ink1794.xml" ContentType="application/inkml+xml"/>
  <Override PartName="/ppt/ink/ink1795.xml" ContentType="application/inkml+xml"/>
  <Override PartName="/ppt/ink/ink1796.xml" ContentType="application/inkml+xml"/>
  <Override PartName="/ppt/ink/ink1797.xml" ContentType="application/inkml+xml"/>
  <Override PartName="/ppt/ink/ink1798.xml" ContentType="application/inkml+xml"/>
  <Override PartName="/ppt/ink/ink1799.xml" ContentType="application/inkml+xml"/>
  <Override PartName="/ppt/ink/ink1800.xml" ContentType="application/inkml+xml"/>
  <Override PartName="/ppt/ink/ink1801.xml" ContentType="application/inkml+xml"/>
  <Override PartName="/ppt/ink/ink1802.xml" ContentType="application/inkml+xml"/>
  <Override PartName="/ppt/ink/ink1803.xml" ContentType="application/inkml+xml"/>
  <Override PartName="/ppt/ink/ink1804.xml" ContentType="application/inkml+xml"/>
  <Override PartName="/ppt/ink/ink1805.xml" ContentType="application/inkml+xml"/>
  <Override PartName="/ppt/ink/ink1806.xml" ContentType="application/inkml+xml"/>
  <Override PartName="/ppt/ink/ink1807.xml" ContentType="application/inkml+xml"/>
  <Override PartName="/ppt/ink/ink1808.xml" ContentType="application/inkml+xml"/>
  <Override PartName="/ppt/ink/ink1809.xml" ContentType="application/inkml+xml"/>
  <Override PartName="/ppt/ink/ink1810.xml" ContentType="application/inkml+xml"/>
  <Override PartName="/ppt/ink/ink1811.xml" ContentType="application/inkml+xml"/>
  <Override PartName="/ppt/ink/ink1812.xml" ContentType="application/inkml+xml"/>
  <Override PartName="/ppt/ink/ink1813.xml" ContentType="application/inkml+xml"/>
  <Override PartName="/ppt/ink/ink1814.xml" ContentType="application/inkml+xml"/>
  <Override PartName="/ppt/ink/ink1815.xml" ContentType="application/inkml+xml"/>
  <Override PartName="/ppt/ink/ink1816.xml" ContentType="application/inkml+xml"/>
  <Override PartName="/ppt/ink/ink1817.xml" ContentType="application/inkml+xml"/>
  <Override PartName="/ppt/ink/ink1818.xml" ContentType="application/inkml+xml"/>
  <Override PartName="/ppt/ink/ink1819.xml" ContentType="application/inkml+xml"/>
  <Override PartName="/ppt/ink/ink1820.xml" ContentType="application/inkml+xml"/>
  <Override PartName="/ppt/ink/ink1821.xml" ContentType="application/inkml+xml"/>
  <Override PartName="/ppt/ink/ink1822.xml" ContentType="application/inkml+xml"/>
  <Override PartName="/ppt/ink/ink1823.xml" ContentType="application/inkml+xml"/>
  <Override PartName="/ppt/ink/ink1824.xml" ContentType="application/inkml+xml"/>
  <Override PartName="/ppt/ink/ink1825.xml" ContentType="application/inkml+xml"/>
  <Override PartName="/ppt/ink/ink1826.xml" ContentType="application/inkml+xml"/>
  <Override PartName="/ppt/ink/ink1827.xml" ContentType="application/inkml+xml"/>
  <Override PartName="/ppt/ink/ink1828.xml" ContentType="application/inkml+xml"/>
  <Override PartName="/ppt/ink/ink1829.xml" ContentType="application/inkml+xml"/>
  <Override PartName="/ppt/ink/ink1830.xml" ContentType="application/inkml+xml"/>
  <Override PartName="/ppt/ink/ink1831.xml" ContentType="application/inkml+xml"/>
  <Override PartName="/ppt/ink/ink1832.xml" ContentType="application/inkml+xml"/>
  <Override PartName="/ppt/ink/ink1833.xml" ContentType="application/inkml+xml"/>
  <Override PartName="/ppt/ink/ink1834.xml" ContentType="application/inkml+xml"/>
  <Override PartName="/ppt/ink/ink1835.xml" ContentType="application/inkml+xml"/>
  <Override PartName="/ppt/ink/ink1836.xml" ContentType="application/inkml+xml"/>
  <Override PartName="/ppt/ink/ink1837.xml" ContentType="application/inkml+xml"/>
  <Override PartName="/ppt/ink/ink1838.xml" ContentType="application/inkml+xml"/>
  <Override PartName="/ppt/ink/ink1839.xml" ContentType="application/inkml+xml"/>
  <Override PartName="/ppt/ink/ink1840.xml" ContentType="application/inkml+xml"/>
  <Override PartName="/ppt/ink/ink1841.xml" ContentType="application/inkml+xml"/>
  <Override PartName="/ppt/ink/ink1842.xml" ContentType="application/inkml+xml"/>
  <Override PartName="/ppt/ink/ink1843.xml" ContentType="application/inkml+xml"/>
  <Override PartName="/ppt/ink/ink1844.xml" ContentType="application/inkml+xml"/>
  <Override PartName="/ppt/ink/ink1845.xml" ContentType="application/inkml+xml"/>
  <Override PartName="/ppt/ink/ink1846.xml" ContentType="application/inkml+xml"/>
  <Override PartName="/ppt/ink/ink1847.xml" ContentType="application/inkml+xml"/>
  <Override PartName="/ppt/ink/ink1848.xml" ContentType="application/inkml+xml"/>
  <Override PartName="/ppt/ink/ink1849.xml" ContentType="application/inkml+xml"/>
  <Override PartName="/ppt/ink/ink1850.xml" ContentType="application/inkml+xml"/>
  <Override PartName="/ppt/ink/ink1851.xml" ContentType="application/inkml+xml"/>
  <Override PartName="/ppt/ink/ink1852.xml" ContentType="application/inkml+xml"/>
  <Override PartName="/ppt/ink/ink1853.xml" ContentType="application/inkml+xml"/>
  <Override PartName="/ppt/ink/ink1854.xml" ContentType="application/inkml+xml"/>
  <Override PartName="/ppt/ink/ink1855.xml" ContentType="application/inkml+xml"/>
  <Override PartName="/ppt/ink/ink1856.xml" ContentType="application/inkml+xml"/>
  <Override PartName="/ppt/ink/ink1857.xml" ContentType="application/inkml+xml"/>
  <Override PartName="/ppt/ink/ink1858.xml" ContentType="application/inkml+xml"/>
  <Override PartName="/ppt/ink/ink1859.xml" ContentType="application/inkml+xml"/>
  <Override PartName="/ppt/ink/ink1860.xml" ContentType="application/inkml+xml"/>
  <Override PartName="/ppt/ink/ink1861.xml" ContentType="application/inkml+xml"/>
  <Override PartName="/ppt/ink/ink1862.xml" ContentType="application/inkml+xml"/>
  <Override PartName="/ppt/ink/ink1863.xml" ContentType="application/inkml+xml"/>
  <Override PartName="/ppt/ink/ink1864.xml" ContentType="application/inkml+xml"/>
  <Override PartName="/ppt/ink/ink1865.xml" ContentType="application/inkml+xml"/>
  <Override PartName="/ppt/ink/ink1866.xml" ContentType="application/inkml+xml"/>
  <Override PartName="/ppt/ink/ink1867.xml" ContentType="application/inkml+xml"/>
  <Override PartName="/ppt/ink/ink1868.xml" ContentType="application/inkml+xml"/>
  <Override PartName="/ppt/ink/ink1869.xml" ContentType="application/inkml+xml"/>
  <Override PartName="/ppt/ink/ink1870.xml" ContentType="application/inkml+xml"/>
  <Override PartName="/ppt/ink/ink1871.xml" ContentType="application/inkml+xml"/>
  <Override PartName="/ppt/ink/ink1872.xml" ContentType="application/inkml+xml"/>
  <Override PartName="/ppt/ink/ink1873.xml" ContentType="application/inkml+xml"/>
  <Override PartName="/ppt/ink/ink1874.xml" ContentType="application/inkml+xml"/>
  <Override PartName="/ppt/ink/ink1875.xml" ContentType="application/inkml+xml"/>
  <Override PartName="/ppt/ink/ink1876.xml" ContentType="application/inkml+xml"/>
  <Override PartName="/ppt/ink/ink1877.xml" ContentType="application/inkml+xml"/>
  <Override PartName="/ppt/ink/ink1878.xml" ContentType="application/inkml+xml"/>
  <Override PartName="/ppt/ink/ink1879.xml" ContentType="application/inkml+xml"/>
  <Override PartName="/ppt/ink/ink1880.xml" ContentType="application/inkml+xml"/>
  <Override PartName="/ppt/ink/ink1881.xml" ContentType="application/inkml+xml"/>
  <Override PartName="/ppt/ink/ink1882.xml" ContentType="application/inkml+xml"/>
  <Override PartName="/ppt/ink/ink1883.xml" ContentType="application/inkml+xml"/>
  <Override PartName="/ppt/ink/ink1884.xml" ContentType="application/inkml+xml"/>
  <Override PartName="/ppt/ink/ink1885.xml" ContentType="application/inkml+xml"/>
  <Override PartName="/ppt/ink/ink1886.xml" ContentType="application/inkml+xml"/>
  <Override PartName="/ppt/ink/ink1887.xml" ContentType="application/inkml+xml"/>
  <Override PartName="/ppt/ink/ink1888.xml" ContentType="application/inkml+xml"/>
  <Override PartName="/ppt/ink/ink1889.xml" ContentType="application/inkml+xml"/>
  <Override PartName="/ppt/ink/ink1890.xml" ContentType="application/inkml+xml"/>
  <Override PartName="/ppt/ink/ink1891.xml" ContentType="application/inkml+xml"/>
  <Override PartName="/ppt/ink/ink1892.xml" ContentType="application/inkml+xml"/>
  <Override PartName="/ppt/ink/ink1893.xml" ContentType="application/inkml+xml"/>
  <Override PartName="/ppt/ink/ink1894.xml" ContentType="application/inkml+xml"/>
  <Override PartName="/ppt/ink/ink1895.xml" ContentType="application/inkml+xml"/>
  <Override PartName="/ppt/ink/ink1896.xml" ContentType="application/inkml+xml"/>
  <Override PartName="/ppt/ink/ink1897.xml" ContentType="application/inkml+xml"/>
  <Override PartName="/ppt/ink/ink1898.xml" ContentType="application/inkml+xml"/>
  <Override PartName="/ppt/ink/ink1899.xml" ContentType="application/inkml+xml"/>
  <Override PartName="/ppt/ink/ink1900.xml" ContentType="application/inkml+xml"/>
  <Override PartName="/ppt/ink/ink1901.xml" ContentType="application/inkml+xml"/>
  <Override PartName="/ppt/ink/ink1902.xml" ContentType="application/inkml+xml"/>
  <Override PartName="/ppt/ink/ink1903.xml" ContentType="application/inkml+xml"/>
  <Override PartName="/ppt/ink/ink1904.xml" ContentType="application/inkml+xml"/>
  <Override PartName="/ppt/ink/ink1905.xml" ContentType="application/inkml+xml"/>
  <Override PartName="/ppt/ink/ink1906.xml" ContentType="application/inkml+xml"/>
  <Override PartName="/ppt/ink/ink1907.xml" ContentType="application/inkml+xml"/>
  <Override PartName="/ppt/ink/ink1908.xml" ContentType="application/inkml+xml"/>
  <Override PartName="/ppt/ink/ink1909.xml" ContentType="application/inkml+xml"/>
  <Override PartName="/ppt/ink/ink1910.xml" ContentType="application/inkml+xml"/>
  <Override PartName="/ppt/ink/ink1911.xml" ContentType="application/inkml+xml"/>
  <Override PartName="/ppt/ink/ink1912.xml" ContentType="application/inkml+xml"/>
  <Override PartName="/ppt/ink/ink1913.xml" ContentType="application/inkml+xml"/>
  <Override PartName="/ppt/ink/ink1914.xml" ContentType="application/inkml+xml"/>
  <Override PartName="/ppt/ink/ink1915.xml" ContentType="application/inkml+xml"/>
  <Override PartName="/ppt/ink/ink1916.xml" ContentType="application/inkml+xml"/>
  <Override PartName="/ppt/ink/ink1917.xml" ContentType="application/inkml+xml"/>
  <Override PartName="/ppt/ink/ink1918.xml" ContentType="application/inkml+xml"/>
  <Override PartName="/ppt/ink/ink1919.xml" ContentType="application/inkml+xml"/>
  <Override PartName="/ppt/ink/ink1920.xml" ContentType="application/inkml+xml"/>
  <Override PartName="/ppt/ink/ink1921.xml" ContentType="application/inkml+xml"/>
  <Override PartName="/ppt/ink/ink1922.xml" ContentType="application/inkml+xml"/>
  <Override PartName="/ppt/ink/ink1923.xml" ContentType="application/inkml+xml"/>
  <Override PartName="/ppt/ink/ink1924.xml" ContentType="application/inkml+xml"/>
  <Override PartName="/ppt/ink/ink1925.xml" ContentType="application/inkml+xml"/>
  <Override PartName="/ppt/ink/ink1926.xml" ContentType="application/inkml+xml"/>
  <Override PartName="/ppt/ink/ink1927.xml" ContentType="application/inkml+xml"/>
  <Override PartName="/ppt/ink/ink1928.xml" ContentType="application/inkml+xml"/>
  <Override PartName="/ppt/ink/ink1929.xml" ContentType="application/inkml+xml"/>
  <Override PartName="/ppt/ink/ink1930.xml" ContentType="application/inkml+xml"/>
  <Override PartName="/ppt/ink/ink1931.xml" ContentType="application/inkml+xml"/>
  <Override PartName="/ppt/ink/ink1932.xml" ContentType="application/inkml+xml"/>
  <Override PartName="/ppt/ink/ink1933.xml" ContentType="application/inkml+xml"/>
  <Override PartName="/ppt/ink/ink1934.xml" ContentType="application/inkml+xml"/>
  <Override PartName="/ppt/ink/ink1935.xml" ContentType="application/inkml+xml"/>
  <Override PartName="/ppt/ink/ink1936.xml" ContentType="application/inkml+xml"/>
  <Override PartName="/ppt/ink/ink1937.xml" ContentType="application/inkml+xml"/>
  <Override PartName="/ppt/ink/ink1938.xml" ContentType="application/inkml+xml"/>
  <Override PartName="/ppt/ink/ink1939.xml" ContentType="application/inkml+xml"/>
  <Override PartName="/ppt/ink/ink1940.xml" ContentType="application/inkml+xml"/>
  <Override PartName="/ppt/ink/ink1941.xml" ContentType="application/inkml+xml"/>
  <Override PartName="/ppt/ink/ink1942.xml" ContentType="application/inkml+xml"/>
  <Override PartName="/ppt/ink/ink1943.xml" ContentType="application/inkml+xml"/>
  <Override PartName="/ppt/ink/ink1944.xml" ContentType="application/inkml+xml"/>
  <Override PartName="/ppt/ink/ink1945.xml" ContentType="application/inkml+xml"/>
  <Override PartName="/ppt/ink/ink1946.xml" ContentType="application/inkml+xml"/>
  <Override PartName="/ppt/ink/ink1947.xml" ContentType="application/inkml+xml"/>
  <Override PartName="/ppt/ink/ink1948.xml" ContentType="application/inkml+xml"/>
  <Override PartName="/ppt/ink/ink1949.xml" ContentType="application/inkml+xml"/>
  <Override PartName="/ppt/ink/ink1950.xml" ContentType="application/inkml+xml"/>
  <Override PartName="/ppt/ink/ink1951.xml" ContentType="application/inkml+xml"/>
  <Override PartName="/ppt/ink/ink1952.xml" ContentType="application/inkml+xml"/>
  <Override PartName="/ppt/ink/ink1953.xml" ContentType="application/inkml+xml"/>
  <Override PartName="/ppt/ink/ink1954.xml" ContentType="application/inkml+xml"/>
  <Override PartName="/ppt/ink/ink1955.xml" ContentType="application/inkml+xml"/>
  <Override PartName="/ppt/ink/ink1956.xml" ContentType="application/inkml+xml"/>
  <Override PartName="/ppt/ink/ink1957.xml" ContentType="application/inkml+xml"/>
  <Override PartName="/ppt/ink/ink1958.xml" ContentType="application/inkml+xml"/>
  <Override PartName="/ppt/ink/ink1959.xml" ContentType="application/inkml+xml"/>
  <Override PartName="/ppt/ink/ink1960.xml" ContentType="application/inkml+xml"/>
  <Override PartName="/ppt/ink/ink1961.xml" ContentType="application/inkml+xml"/>
  <Override PartName="/ppt/ink/ink1962.xml" ContentType="application/inkml+xml"/>
  <Override PartName="/ppt/ink/ink1963.xml" ContentType="application/inkml+xml"/>
  <Override PartName="/ppt/ink/ink1964.xml" ContentType="application/inkml+xml"/>
  <Override PartName="/ppt/ink/ink1965.xml" ContentType="application/inkml+xml"/>
  <Override PartName="/ppt/ink/ink1966.xml" ContentType="application/inkml+xml"/>
  <Override PartName="/ppt/ink/ink1967.xml" ContentType="application/inkml+xml"/>
  <Override PartName="/ppt/ink/ink1968.xml" ContentType="application/inkml+xml"/>
  <Override PartName="/ppt/ink/ink1969.xml" ContentType="application/inkml+xml"/>
  <Override PartName="/ppt/ink/ink1970.xml" ContentType="application/inkml+xml"/>
  <Override PartName="/ppt/ink/ink1971.xml" ContentType="application/inkml+xml"/>
  <Override PartName="/ppt/ink/ink1972.xml" ContentType="application/inkml+xml"/>
  <Override PartName="/ppt/ink/ink1973.xml" ContentType="application/inkml+xml"/>
  <Override PartName="/ppt/ink/ink1974.xml" ContentType="application/inkml+xml"/>
  <Override PartName="/ppt/ink/ink1975.xml" ContentType="application/inkml+xml"/>
  <Override PartName="/ppt/ink/ink1976.xml" ContentType="application/inkml+xml"/>
  <Override PartName="/ppt/ink/ink1977.xml" ContentType="application/inkml+xml"/>
  <Override PartName="/ppt/ink/ink1978.xml" ContentType="application/inkml+xml"/>
  <Override PartName="/ppt/ink/ink1979.xml" ContentType="application/inkml+xml"/>
  <Override PartName="/ppt/ink/ink1980.xml" ContentType="application/inkml+xml"/>
  <Override PartName="/ppt/ink/ink1981.xml" ContentType="application/inkml+xml"/>
  <Override PartName="/ppt/ink/ink1982.xml" ContentType="application/inkml+xml"/>
  <Override PartName="/ppt/ink/ink1983.xml" ContentType="application/inkml+xml"/>
  <Override PartName="/ppt/ink/ink1984.xml" ContentType="application/inkml+xml"/>
  <Override PartName="/ppt/ink/ink1985.xml" ContentType="application/inkml+xml"/>
  <Override PartName="/ppt/ink/ink1986.xml" ContentType="application/inkml+xml"/>
  <Override PartName="/ppt/ink/ink1987.xml" ContentType="application/inkml+xml"/>
  <Override PartName="/ppt/ink/ink1988.xml" ContentType="application/inkml+xml"/>
  <Override PartName="/ppt/ink/ink1989.xml" ContentType="application/inkml+xml"/>
  <Override PartName="/ppt/ink/ink1990.xml" ContentType="application/inkml+xml"/>
  <Override PartName="/ppt/ink/ink1991.xml" ContentType="application/inkml+xml"/>
  <Override PartName="/ppt/ink/ink1992.xml" ContentType="application/inkml+xml"/>
  <Override PartName="/ppt/ink/ink1993.xml" ContentType="application/inkml+xml"/>
  <Override PartName="/ppt/ink/ink1994.xml" ContentType="application/inkml+xml"/>
  <Override PartName="/ppt/ink/ink1995.xml" ContentType="application/inkml+xml"/>
  <Override PartName="/ppt/ink/ink1996.xml" ContentType="application/inkml+xml"/>
  <Override PartName="/ppt/ink/ink1997.xml" ContentType="application/inkml+xml"/>
  <Override PartName="/ppt/ink/ink1998.xml" ContentType="application/inkml+xml"/>
  <Override PartName="/ppt/ink/ink1999.xml" ContentType="application/inkml+xml"/>
  <Override PartName="/ppt/ink/ink2000.xml" ContentType="application/inkml+xml"/>
  <Override PartName="/ppt/ink/ink2001.xml" ContentType="application/inkml+xml"/>
  <Override PartName="/ppt/ink/ink2002.xml" ContentType="application/inkml+xml"/>
  <Override PartName="/ppt/ink/ink2003.xml" ContentType="application/inkml+xml"/>
  <Override PartName="/ppt/ink/ink2004.xml" ContentType="application/inkml+xml"/>
  <Override PartName="/ppt/ink/ink2005.xml" ContentType="application/inkml+xml"/>
  <Override PartName="/ppt/ink/ink2006.xml" ContentType="application/inkml+xml"/>
  <Override PartName="/ppt/ink/ink2007.xml" ContentType="application/inkml+xml"/>
  <Override PartName="/ppt/ink/ink2008.xml" ContentType="application/inkml+xml"/>
  <Override PartName="/ppt/ink/ink2009.xml" ContentType="application/inkml+xml"/>
  <Override PartName="/ppt/ink/ink2010.xml" ContentType="application/inkml+xml"/>
  <Override PartName="/ppt/ink/ink2011.xml" ContentType="application/inkml+xml"/>
  <Override PartName="/ppt/ink/ink2012.xml" ContentType="application/inkml+xml"/>
  <Override PartName="/ppt/ink/ink2013.xml" ContentType="application/inkml+xml"/>
  <Override PartName="/ppt/ink/ink2014.xml" ContentType="application/inkml+xml"/>
  <Override PartName="/ppt/ink/ink2015.xml" ContentType="application/inkml+xml"/>
  <Override PartName="/ppt/ink/ink2016.xml" ContentType="application/inkml+xml"/>
  <Override PartName="/ppt/ink/ink2017.xml" ContentType="application/inkml+xml"/>
  <Override PartName="/ppt/ink/ink2018.xml" ContentType="application/inkml+xml"/>
  <Override PartName="/ppt/ink/ink2019.xml" ContentType="application/inkml+xml"/>
  <Override PartName="/ppt/ink/ink2020.xml" ContentType="application/inkml+xml"/>
  <Override PartName="/ppt/ink/ink2021.xml" ContentType="application/inkml+xml"/>
  <Override PartName="/ppt/ink/ink2022.xml" ContentType="application/inkml+xml"/>
  <Override PartName="/ppt/ink/ink2023.xml" ContentType="application/inkml+xml"/>
  <Override PartName="/ppt/ink/ink2024.xml" ContentType="application/inkml+xml"/>
  <Override PartName="/ppt/ink/ink2025.xml" ContentType="application/inkml+xml"/>
  <Override PartName="/ppt/ink/ink2026.xml" ContentType="application/inkml+xml"/>
  <Override PartName="/ppt/ink/ink2027.xml" ContentType="application/inkml+xml"/>
  <Override PartName="/ppt/ink/ink2028.xml" ContentType="application/inkml+xml"/>
  <Override PartName="/ppt/ink/ink2029.xml" ContentType="application/inkml+xml"/>
  <Override PartName="/ppt/ink/ink2030.xml" ContentType="application/inkml+xml"/>
  <Override PartName="/ppt/ink/ink2031.xml" ContentType="application/inkml+xml"/>
  <Override PartName="/ppt/ink/ink2032.xml" ContentType="application/inkml+xml"/>
  <Override PartName="/ppt/ink/ink2033.xml" ContentType="application/inkml+xml"/>
  <Override PartName="/ppt/ink/ink2034.xml" ContentType="application/inkml+xml"/>
  <Override PartName="/ppt/ink/ink2035.xml" ContentType="application/inkml+xml"/>
  <Override PartName="/ppt/ink/ink2036.xml" ContentType="application/inkml+xml"/>
  <Override PartName="/ppt/ink/ink2037.xml" ContentType="application/inkml+xml"/>
  <Override PartName="/ppt/ink/ink2038.xml" ContentType="application/inkml+xml"/>
  <Override PartName="/ppt/ink/ink2039.xml" ContentType="application/inkml+xml"/>
  <Override PartName="/ppt/ink/ink2040.xml" ContentType="application/inkml+xml"/>
  <Override PartName="/ppt/ink/ink2041.xml" ContentType="application/inkml+xml"/>
  <Override PartName="/ppt/ink/ink2042.xml" ContentType="application/inkml+xml"/>
  <Override PartName="/ppt/ink/ink2043.xml" ContentType="application/inkml+xml"/>
  <Override PartName="/ppt/ink/ink2044.xml" ContentType="application/inkml+xml"/>
  <Override PartName="/ppt/ink/ink2045.xml" ContentType="application/inkml+xml"/>
  <Override PartName="/ppt/ink/ink2046.xml" ContentType="application/inkml+xml"/>
  <Override PartName="/ppt/ink/ink2047.xml" ContentType="application/inkml+xml"/>
  <Override PartName="/ppt/ink/ink2048.xml" ContentType="application/inkml+xml"/>
  <Override PartName="/ppt/ink/ink2049.xml" ContentType="application/inkml+xml"/>
  <Override PartName="/ppt/ink/ink2050.xml" ContentType="application/inkml+xml"/>
  <Override PartName="/ppt/ink/ink2051.xml" ContentType="application/inkml+xml"/>
  <Override PartName="/ppt/ink/ink2052.xml" ContentType="application/inkml+xml"/>
  <Override PartName="/ppt/ink/ink2053.xml" ContentType="application/inkml+xml"/>
  <Override PartName="/ppt/ink/ink2054.xml" ContentType="application/inkml+xml"/>
  <Override PartName="/ppt/ink/ink2055.xml" ContentType="application/inkml+xml"/>
  <Override PartName="/ppt/ink/ink2056.xml" ContentType="application/inkml+xml"/>
  <Override PartName="/ppt/ink/ink2057.xml" ContentType="application/inkml+xml"/>
  <Override PartName="/ppt/ink/ink2058.xml" ContentType="application/inkml+xml"/>
  <Override PartName="/ppt/ink/ink2059.xml" ContentType="application/inkml+xml"/>
  <Override PartName="/ppt/ink/ink2060.xml" ContentType="application/inkml+xml"/>
  <Override PartName="/ppt/ink/ink2061.xml" ContentType="application/inkml+xml"/>
  <Override PartName="/ppt/ink/ink2062.xml" ContentType="application/inkml+xml"/>
  <Override PartName="/ppt/ink/ink2063.xml" ContentType="application/inkml+xml"/>
  <Override PartName="/ppt/ink/ink2064.xml" ContentType="application/inkml+xml"/>
  <Override PartName="/ppt/ink/ink2065.xml" ContentType="application/inkml+xml"/>
  <Override PartName="/ppt/ink/ink2066.xml" ContentType="application/inkml+xml"/>
  <Override PartName="/ppt/ink/ink2067.xml" ContentType="application/inkml+xml"/>
  <Override PartName="/ppt/ink/ink2068.xml" ContentType="application/inkml+xml"/>
  <Override PartName="/ppt/ink/ink2069.xml" ContentType="application/inkml+xml"/>
  <Override PartName="/ppt/ink/ink2070.xml" ContentType="application/inkml+xml"/>
  <Override PartName="/ppt/ink/ink2071.xml" ContentType="application/inkml+xml"/>
  <Override PartName="/ppt/ink/ink2072.xml" ContentType="application/inkml+xml"/>
  <Override PartName="/ppt/ink/ink2073.xml" ContentType="application/inkml+xml"/>
  <Override PartName="/ppt/ink/ink2074.xml" ContentType="application/inkml+xml"/>
  <Override PartName="/ppt/ink/ink2075.xml" ContentType="application/inkml+xml"/>
  <Override PartName="/ppt/ink/ink2076.xml" ContentType="application/inkml+xml"/>
  <Override PartName="/ppt/ink/ink2077.xml" ContentType="application/inkml+xml"/>
  <Override PartName="/ppt/ink/ink2078.xml" ContentType="application/inkml+xml"/>
  <Override PartName="/ppt/ink/ink2079.xml" ContentType="application/inkml+xml"/>
  <Override PartName="/ppt/ink/ink2080.xml" ContentType="application/inkml+xml"/>
  <Override PartName="/ppt/ink/ink2081.xml" ContentType="application/inkml+xml"/>
  <Override PartName="/ppt/ink/ink2082.xml" ContentType="application/inkml+xml"/>
  <Override PartName="/ppt/ink/ink2083.xml" ContentType="application/inkml+xml"/>
  <Override PartName="/ppt/ink/ink2084.xml" ContentType="application/inkml+xml"/>
  <Override PartName="/ppt/ink/ink2085.xml" ContentType="application/inkml+xml"/>
  <Override PartName="/ppt/ink/ink2086.xml" ContentType="application/inkml+xml"/>
  <Override PartName="/ppt/ink/ink2087.xml" ContentType="application/inkml+xml"/>
  <Override PartName="/ppt/ink/ink2088.xml" ContentType="application/inkml+xml"/>
  <Override PartName="/ppt/ink/ink2089.xml" ContentType="application/inkml+xml"/>
  <Override PartName="/ppt/ink/ink2090.xml" ContentType="application/inkml+xml"/>
  <Override PartName="/ppt/ink/ink2091.xml" ContentType="application/inkml+xml"/>
  <Override PartName="/ppt/ink/ink2092.xml" ContentType="application/inkml+xml"/>
  <Override PartName="/ppt/ink/ink2093.xml" ContentType="application/inkml+xml"/>
  <Override PartName="/ppt/ink/ink2094.xml" ContentType="application/inkml+xml"/>
  <Override PartName="/ppt/ink/ink2095.xml" ContentType="application/inkml+xml"/>
  <Override PartName="/ppt/ink/ink2096.xml" ContentType="application/inkml+xml"/>
  <Override PartName="/ppt/ink/ink2097.xml" ContentType="application/inkml+xml"/>
  <Override PartName="/ppt/ink/ink2098.xml" ContentType="application/inkml+xml"/>
  <Override PartName="/ppt/ink/ink2099.xml" ContentType="application/inkml+xml"/>
  <Override PartName="/ppt/ink/ink2100.xml" ContentType="application/inkml+xml"/>
  <Override PartName="/ppt/ink/ink2101.xml" ContentType="application/inkml+xml"/>
  <Override PartName="/ppt/ink/ink2102.xml" ContentType="application/inkml+xml"/>
  <Override PartName="/ppt/ink/ink2103.xml" ContentType="application/inkml+xml"/>
  <Override PartName="/ppt/ink/ink2104.xml" ContentType="application/inkml+xml"/>
  <Override PartName="/ppt/ink/ink2105.xml" ContentType="application/inkml+xml"/>
  <Override PartName="/ppt/ink/ink2106.xml" ContentType="application/inkml+xml"/>
  <Override PartName="/ppt/ink/ink2107.xml" ContentType="application/inkml+xml"/>
  <Override PartName="/ppt/ink/ink2108.xml" ContentType="application/inkml+xml"/>
  <Override PartName="/ppt/ink/ink2109.xml" ContentType="application/inkml+xml"/>
  <Override PartName="/ppt/ink/ink2110.xml" ContentType="application/inkml+xml"/>
  <Override PartName="/ppt/ink/ink2111.xml" ContentType="application/inkml+xml"/>
  <Override PartName="/ppt/ink/ink2112.xml" ContentType="application/inkml+xml"/>
  <Override PartName="/ppt/ink/ink2113.xml" ContentType="application/inkml+xml"/>
  <Override PartName="/ppt/ink/ink2114.xml" ContentType="application/inkml+xml"/>
  <Override PartName="/ppt/ink/ink2115.xml" ContentType="application/inkml+xml"/>
  <Override PartName="/ppt/ink/ink2116.xml" ContentType="application/inkml+xml"/>
  <Override PartName="/ppt/ink/ink2117.xml" ContentType="application/inkml+xml"/>
  <Override PartName="/ppt/ink/ink2118.xml" ContentType="application/inkml+xml"/>
  <Override PartName="/ppt/ink/ink2119.xml" ContentType="application/inkml+xml"/>
  <Override PartName="/ppt/ink/ink2120.xml" ContentType="application/inkml+xml"/>
  <Override PartName="/ppt/ink/ink2121.xml" ContentType="application/inkml+xml"/>
  <Override PartName="/ppt/ink/ink2122.xml" ContentType="application/inkml+xml"/>
  <Override PartName="/ppt/ink/ink2123.xml" ContentType="application/inkml+xml"/>
  <Override PartName="/ppt/ink/ink2124.xml" ContentType="application/inkml+xml"/>
  <Override PartName="/ppt/ink/ink2125.xml" ContentType="application/inkml+xml"/>
  <Override PartName="/ppt/ink/ink2126.xml" ContentType="application/inkml+xml"/>
  <Override PartName="/ppt/ink/ink2127.xml" ContentType="application/inkml+xml"/>
  <Override PartName="/ppt/ink/ink2128.xml" ContentType="application/inkml+xml"/>
  <Override PartName="/ppt/ink/ink2129.xml" ContentType="application/inkml+xml"/>
  <Override PartName="/ppt/ink/ink2130.xml" ContentType="application/inkml+xml"/>
  <Override PartName="/ppt/ink/ink2131.xml" ContentType="application/inkml+xml"/>
  <Override PartName="/ppt/ink/ink2132.xml" ContentType="application/inkml+xml"/>
  <Override PartName="/ppt/ink/ink2133.xml" ContentType="application/inkml+xml"/>
  <Override PartName="/ppt/ink/ink2134.xml" ContentType="application/inkml+xml"/>
  <Override PartName="/ppt/ink/ink2135.xml" ContentType="application/inkml+xml"/>
  <Override PartName="/ppt/ink/ink2136.xml" ContentType="application/inkml+xml"/>
  <Override PartName="/ppt/ink/ink2137.xml" ContentType="application/inkml+xml"/>
  <Override PartName="/ppt/ink/ink2138.xml" ContentType="application/inkml+xml"/>
  <Override PartName="/ppt/ink/ink2139.xml" ContentType="application/inkml+xml"/>
  <Override PartName="/ppt/ink/ink2140.xml" ContentType="application/inkml+xml"/>
  <Override PartName="/ppt/ink/ink2141.xml" ContentType="application/inkml+xml"/>
  <Override PartName="/ppt/ink/ink2142.xml" ContentType="application/inkml+xml"/>
  <Override PartName="/ppt/ink/ink2143.xml" ContentType="application/inkml+xml"/>
  <Override PartName="/ppt/ink/ink2144.xml" ContentType="application/inkml+xml"/>
  <Override PartName="/ppt/ink/ink2145.xml" ContentType="application/inkml+xml"/>
  <Override PartName="/ppt/ink/ink2146.xml" ContentType="application/inkml+xml"/>
  <Override PartName="/ppt/ink/ink2147.xml" ContentType="application/inkml+xml"/>
  <Override PartName="/ppt/ink/ink2148.xml" ContentType="application/inkml+xml"/>
  <Override PartName="/ppt/ink/ink2149.xml" ContentType="application/inkml+xml"/>
  <Override PartName="/ppt/ink/ink2150.xml" ContentType="application/inkml+xml"/>
  <Override PartName="/ppt/ink/ink2151.xml" ContentType="application/inkml+xml"/>
  <Override PartName="/ppt/ink/ink2152.xml" ContentType="application/inkml+xml"/>
  <Override PartName="/ppt/ink/ink2153.xml" ContentType="application/inkml+xml"/>
  <Override PartName="/ppt/ink/ink2154.xml" ContentType="application/inkml+xml"/>
  <Override PartName="/ppt/ink/ink2155.xml" ContentType="application/inkml+xml"/>
  <Override PartName="/ppt/ink/ink2156.xml" ContentType="application/inkml+xml"/>
  <Override PartName="/ppt/ink/ink2157.xml" ContentType="application/inkml+xml"/>
  <Override PartName="/ppt/ink/ink2158.xml" ContentType="application/inkml+xml"/>
  <Override PartName="/ppt/ink/ink2159.xml" ContentType="application/inkml+xml"/>
  <Override PartName="/ppt/ink/ink2160.xml" ContentType="application/inkml+xml"/>
  <Override PartName="/ppt/ink/ink2161.xml" ContentType="application/inkml+xml"/>
  <Override PartName="/ppt/ink/ink2162.xml" ContentType="application/inkml+xml"/>
  <Override PartName="/ppt/ink/ink2163.xml" ContentType="application/inkml+xml"/>
  <Override PartName="/ppt/ink/ink2164.xml" ContentType="application/inkml+xml"/>
  <Override PartName="/ppt/ink/ink2165.xml" ContentType="application/inkml+xml"/>
  <Override PartName="/ppt/ink/ink2166.xml" ContentType="application/inkml+xml"/>
  <Override PartName="/ppt/ink/ink2167.xml" ContentType="application/inkml+xml"/>
  <Override PartName="/ppt/ink/ink2168.xml" ContentType="application/inkml+xml"/>
  <Override PartName="/ppt/ink/ink2169.xml" ContentType="application/inkml+xml"/>
  <Override PartName="/ppt/ink/ink2170.xml" ContentType="application/inkml+xml"/>
  <Override PartName="/ppt/ink/ink2171.xml" ContentType="application/inkml+xml"/>
  <Override PartName="/ppt/ink/ink2172.xml" ContentType="application/inkml+xml"/>
  <Override PartName="/ppt/ink/ink2173.xml" ContentType="application/inkml+xml"/>
  <Override PartName="/ppt/ink/ink2174.xml" ContentType="application/inkml+xml"/>
  <Override PartName="/ppt/ink/ink2175.xml" ContentType="application/inkml+xml"/>
  <Override PartName="/ppt/ink/ink2176.xml" ContentType="application/inkml+xml"/>
  <Override PartName="/ppt/ink/ink2177.xml" ContentType="application/inkml+xml"/>
  <Override PartName="/ppt/ink/ink2178.xml" ContentType="application/inkml+xml"/>
  <Override PartName="/ppt/ink/ink2179.xml" ContentType="application/inkml+xml"/>
  <Override PartName="/ppt/ink/ink2180.xml" ContentType="application/inkml+xml"/>
  <Override PartName="/ppt/ink/ink2181.xml" ContentType="application/inkml+xml"/>
  <Override PartName="/ppt/ink/ink2182.xml" ContentType="application/inkml+xml"/>
  <Override PartName="/ppt/ink/ink2183.xml" ContentType="application/inkml+xml"/>
  <Override PartName="/ppt/ink/ink2184.xml" ContentType="application/inkml+xml"/>
  <Override PartName="/ppt/ink/ink2185.xml" ContentType="application/inkml+xml"/>
  <Override PartName="/ppt/ink/ink2186.xml" ContentType="application/inkml+xml"/>
  <Override PartName="/ppt/ink/ink2187.xml" ContentType="application/inkml+xml"/>
  <Override PartName="/ppt/ink/ink2188.xml" ContentType="application/inkml+xml"/>
  <Override PartName="/ppt/ink/ink2189.xml" ContentType="application/inkml+xml"/>
  <Override PartName="/ppt/ink/ink2190.xml" ContentType="application/inkml+xml"/>
  <Override PartName="/ppt/ink/ink2191.xml" ContentType="application/inkml+xml"/>
  <Override PartName="/ppt/ink/ink2192.xml" ContentType="application/inkml+xml"/>
  <Override PartName="/ppt/ink/ink2193.xml" ContentType="application/inkml+xml"/>
  <Override PartName="/ppt/ink/ink2194.xml" ContentType="application/inkml+xml"/>
  <Override PartName="/ppt/ink/ink2195.xml" ContentType="application/inkml+xml"/>
  <Override PartName="/ppt/ink/ink2196.xml" ContentType="application/inkml+xml"/>
  <Override PartName="/ppt/ink/ink2197.xml" ContentType="application/inkml+xml"/>
  <Override PartName="/ppt/ink/ink2198.xml" ContentType="application/inkml+xml"/>
  <Override PartName="/ppt/ink/ink2199.xml" ContentType="application/inkml+xml"/>
  <Override PartName="/ppt/ink/ink2200.xml" ContentType="application/inkml+xml"/>
  <Override PartName="/ppt/ink/ink2201.xml" ContentType="application/inkml+xml"/>
  <Override PartName="/ppt/ink/ink2202.xml" ContentType="application/inkml+xml"/>
  <Override PartName="/ppt/ink/ink2203.xml" ContentType="application/inkml+xml"/>
  <Override PartName="/ppt/ink/ink2204.xml" ContentType="application/inkml+xml"/>
  <Override PartName="/ppt/ink/ink2205.xml" ContentType="application/inkml+xml"/>
  <Override PartName="/ppt/ink/ink2206.xml" ContentType="application/inkml+xml"/>
  <Override PartName="/ppt/ink/ink2207.xml" ContentType="application/inkml+xml"/>
  <Override PartName="/ppt/ink/ink2208.xml" ContentType="application/inkml+xml"/>
  <Override PartName="/ppt/ink/ink2209.xml" ContentType="application/inkml+xml"/>
  <Override PartName="/ppt/ink/ink2210.xml" ContentType="application/inkml+xml"/>
  <Override PartName="/ppt/ink/ink2211.xml" ContentType="application/inkml+xml"/>
  <Override PartName="/ppt/ink/ink2212.xml" ContentType="application/inkml+xml"/>
  <Override PartName="/ppt/ink/ink2213.xml" ContentType="application/inkml+xml"/>
  <Override PartName="/ppt/ink/ink2214.xml" ContentType="application/inkml+xml"/>
  <Override PartName="/ppt/ink/ink2215.xml" ContentType="application/inkml+xml"/>
  <Override PartName="/ppt/ink/ink2216.xml" ContentType="application/inkml+xml"/>
  <Override PartName="/ppt/ink/ink2217.xml" ContentType="application/inkml+xml"/>
  <Override PartName="/ppt/ink/ink2218.xml" ContentType="application/inkml+xml"/>
  <Override PartName="/ppt/ink/ink2219.xml" ContentType="application/inkml+xml"/>
  <Override PartName="/ppt/ink/ink2220.xml" ContentType="application/inkml+xml"/>
  <Override PartName="/ppt/ink/ink2221.xml" ContentType="application/inkml+xml"/>
  <Override PartName="/ppt/ink/ink2222.xml" ContentType="application/inkml+xml"/>
  <Override PartName="/ppt/ink/ink2223.xml" ContentType="application/inkml+xml"/>
  <Override PartName="/ppt/ink/ink2224.xml" ContentType="application/inkml+xml"/>
  <Override PartName="/ppt/ink/ink2225.xml" ContentType="application/inkml+xml"/>
  <Override PartName="/ppt/ink/ink2226.xml" ContentType="application/inkml+xml"/>
  <Override PartName="/ppt/ink/ink2227.xml" ContentType="application/inkml+xml"/>
  <Override PartName="/ppt/ink/ink2228.xml" ContentType="application/inkml+xml"/>
  <Override PartName="/ppt/ink/ink2229.xml" ContentType="application/inkml+xml"/>
  <Override PartName="/ppt/ink/ink2230.xml" ContentType="application/inkml+xml"/>
  <Override PartName="/ppt/ink/ink2231.xml" ContentType="application/inkml+xml"/>
  <Override PartName="/ppt/ink/ink2232.xml" ContentType="application/inkml+xml"/>
  <Override PartName="/ppt/ink/ink2233.xml" ContentType="application/inkml+xml"/>
  <Override PartName="/ppt/ink/ink2234.xml" ContentType="application/inkml+xml"/>
  <Override PartName="/ppt/ink/ink2235.xml" ContentType="application/inkml+xml"/>
  <Override PartName="/ppt/ink/ink2236.xml" ContentType="application/inkml+xml"/>
  <Override PartName="/ppt/ink/ink2237.xml" ContentType="application/inkml+xml"/>
  <Override PartName="/ppt/ink/ink2238.xml" ContentType="application/inkml+xml"/>
  <Override PartName="/ppt/ink/ink2239.xml" ContentType="application/inkml+xml"/>
  <Override PartName="/ppt/ink/ink2240.xml" ContentType="application/inkml+xml"/>
  <Override PartName="/ppt/ink/ink2241.xml" ContentType="application/inkml+xml"/>
  <Override PartName="/ppt/ink/ink2242.xml" ContentType="application/inkml+xml"/>
  <Override PartName="/ppt/ink/ink2243.xml" ContentType="application/inkml+xml"/>
  <Override PartName="/ppt/ink/ink2244.xml" ContentType="application/inkml+xml"/>
  <Override PartName="/ppt/ink/ink2245.xml" ContentType="application/inkml+xml"/>
  <Override PartName="/ppt/ink/ink2246.xml" ContentType="application/inkml+xml"/>
  <Override PartName="/ppt/ink/ink2247.xml" ContentType="application/inkml+xml"/>
  <Override PartName="/ppt/ink/ink2248.xml" ContentType="application/inkml+xml"/>
  <Override PartName="/ppt/ink/ink2249.xml" ContentType="application/inkml+xml"/>
  <Override PartName="/ppt/ink/ink2250.xml" ContentType="application/inkml+xml"/>
  <Override PartName="/ppt/ink/ink2251.xml" ContentType="application/inkml+xml"/>
  <Override PartName="/ppt/ink/ink2252.xml" ContentType="application/inkml+xml"/>
  <Override PartName="/ppt/ink/ink2253.xml" ContentType="application/inkml+xml"/>
  <Override PartName="/ppt/ink/ink2254.xml" ContentType="application/inkml+xml"/>
  <Override PartName="/ppt/ink/ink2255.xml" ContentType="application/inkml+xml"/>
  <Override PartName="/ppt/ink/ink2256.xml" ContentType="application/inkml+xml"/>
  <Override PartName="/ppt/ink/ink2257.xml" ContentType="application/inkml+xml"/>
  <Override PartName="/ppt/ink/ink2258.xml" ContentType="application/inkml+xml"/>
  <Override PartName="/ppt/ink/ink2259.xml" ContentType="application/inkml+xml"/>
  <Override PartName="/ppt/ink/ink2260.xml" ContentType="application/inkml+xml"/>
  <Override PartName="/ppt/ink/ink2261.xml" ContentType="application/inkml+xml"/>
  <Override PartName="/ppt/ink/ink2262.xml" ContentType="application/inkml+xml"/>
  <Override PartName="/ppt/ink/ink2263.xml" ContentType="application/inkml+xml"/>
  <Override PartName="/ppt/ink/ink2264.xml" ContentType="application/inkml+xml"/>
  <Override PartName="/ppt/ink/ink2265.xml" ContentType="application/inkml+xml"/>
  <Override PartName="/ppt/ink/ink2266.xml" ContentType="application/inkml+xml"/>
  <Override PartName="/ppt/ink/ink2267.xml" ContentType="application/inkml+xml"/>
  <Override PartName="/ppt/ink/ink2268.xml" ContentType="application/inkml+xml"/>
  <Override PartName="/ppt/ink/ink2269.xml" ContentType="application/inkml+xml"/>
  <Override PartName="/ppt/ink/ink2270.xml" ContentType="application/inkml+xml"/>
  <Override PartName="/ppt/ink/ink2271.xml" ContentType="application/inkml+xml"/>
  <Override PartName="/ppt/ink/ink2272.xml" ContentType="application/inkml+xml"/>
  <Override PartName="/ppt/ink/ink2273.xml" ContentType="application/inkml+xml"/>
  <Override PartName="/ppt/ink/ink2274.xml" ContentType="application/inkml+xml"/>
  <Override PartName="/ppt/ink/ink2275.xml" ContentType="application/inkml+xml"/>
  <Override PartName="/ppt/ink/ink2276.xml" ContentType="application/inkml+xml"/>
  <Override PartName="/ppt/ink/ink2277.xml" ContentType="application/inkml+xml"/>
  <Override PartName="/ppt/ink/ink2278.xml" ContentType="application/inkml+xml"/>
  <Override PartName="/ppt/ink/ink2279.xml" ContentType="application/inkml+xml"/>
  <Override PartName="/ppt/ink/ink2280.xml" ContentType="application/inkml+xml"/>
  <Override PartName="/ppt/ink/ink2281.xml" ContentType="application/inkml+xml"/>
  <Override PartName="/ppt/ink/ink2282.xml" ContentType="application/inkml+xml"/>
  <Override PartName="/ppt/ink/ink2283.xml" ContentType="application/inkml+xml"/>
  <Override PartName="/ppt/ink/ink2284.xml" ContentType="application/inkml+xml"/>
  <Override PartName="/ppt/ink/ink2285.xml" ContentType="application/inkml+xml"/>
  <Override PartName="/ppt/ink/ink2286.xml" ContentType="application/inkml+xml"/>
  <Override PartName="/ppt/ink/ink2287.xml" ContentType="application/inkml+xml"/>
  <Override PartName="/ppt/ink/ink2288.xml" ContentType="application/inkml+xml"/>
  <Override PartName="/ppt/ink/ink2289.xml" ContentType="application/inkml+xml"/>
  <Override PartName="/ppt/ink/ink2290.xml" ContentType="application/inkml+xml"/>
  <Override PartName="/ppt/ink/ink2291.xml" ContentType="application/inkml+xml"/>
  <Override PartName="/ppt/ink/ink2292.xml" ContentType="application/inkml+xml"/>
  <Override PartName="/ppt/ink/ink2293.xml" ContentType="application/inkml+xml"/>
  <Override PartName="/ppt/ink/ink2294.xml" ContentType="application/inkml+xml"/>
  <Override PartName="/ppt/ink/ink2295.xml" ContentType="application/inkml+xml"/>
  <Override PartName="/ppt/ink/ink2296.xml" ContentType="application/inkml+xml"/>
  <Override PartName="/ppt/ink/ink2297.xml" ContentType="application/inkml+xml"/>
  <Override PartName="/ppt/ink/ink2298.xml" ContentType="application/inkml+xml"/>
  <Override PartName="/ppt/ink/ink2299.xml" ContentType="application/inkml+xml"/>
  <Override PartName="/ppt/ink/ink2300.xml" ContentType="application/inkml+xml"/>
  <Override PartName="/ppt/ink/ink2301.xml" ContentType="application/inkml+xml"/>
  <Override PartName="/ppt/ink/ink2302.xml" ContentType="application/inkml+xml"/>
  <Override PartName="/ppt/ink/ink2303.xml" ContentType="application/inkml+xml"/>
  <Override PartName="/ppt/ink/ink2304.xml" ContentType="application/inkml+xml"/>
  <Override PartName="/ppt/ink/ink2305.xml" ContentType="application/inkml+xml"/>
  <Override PartName="/ppt/ink/ink2306.xml" ContentType="application/inkml+xml"/>
  <Override PartName="/ppt/ink/ink2307.xml" ContentType="application/inkml+xml"/>
  <Override PartName="/ppt/ink/ink2308.xml" ContentType="application/inkml+xml"/>
  <Override PartName="/ppt/ink/ink2309.xml" ContentType="application/inkml+xml"/>
  <Override PartName="/ppt/ink/ink2310.xml" ContentType="application/inkml+xml"/>
  <Override PartName="/ppt/ink/ink2311.xml" ContentType="application/inkml+xml"/>
  <Override PartName="/ppt/ink/ink2312.xml" ContentType="application/inkml+xml"/>
  <Override PartName="/ppt/ink/ink2313.xml" ContentType="application/inkml+xml"/>
  <Override PartName="/ppt/ink/ink2314.xml" ContentType="application/inkml+xml"/>
  <Override PartName="/ppt/ink/ink2315.xml" ContentType="application/inkml+xml"/>
  <Override PartName="/ppt/ink/ink2316.xml" ContentType="application/inkml+xml"/>
  <Override PartName="/ppt/ink/ink2317.xml" ContentType="application/inkml+xml"/>
  <Override PartName="/ppt/ink/ink2318.xml" ContentType="application/inkml+xml"/>
  <Override PartName="/ppt/ink/ink2319.xml" ContentType="application/inkml+xml"/>
  <Override PartName="/ppt/ink/ink2320.xml" ContentType="application/inkml+xml"/>
  <Override PartName="/ppt/ink/ink2321.xml" ContentType="application/inkml+xml"/>
  <Override PartName="/ppt/ink/ink2322.xml" ContentType="application/inkml+xml"/>
  <Override PartName="/ppt/ink/ink2323.xml" ContentType="application/inkml+xml"/>
  <Override PartName="/ppt/ink/ink2324.xml" ContentType="application/inkml+xml"/>
  <Override PartName="/ppt/ink/ink2325.xml" ContentType="application/inkml+xml"/>
  <Override PartName="/ppt/ink/ink2326.xml" ContentType="application/inkml+xml"/>
  <Override PartName="/ppt/ink/ink2327.xml" ContentType="application/inkml+xml"/>
  <Override PartName="/ppt/ink/ink2328.xml" ContentType="application/inkml+xml"/>
  <Override PartName="/ppt/ink/ink2329.xml" ContentType="application/inkml+xml"/>
  <Override PartName="/ppt/ink/ink2330.xml" ContentType="application/inkml+xml"/>
  <Override PartName="/ppt/ink/ink2331.xml" ContentType="application/inkml+xml"/>
  <Override PartName="/ppt/ink/ink2332.xml" ContentType="application/inkml+xml"/>
  <Override PartName="/ppt/ink/ink2333.xml" ContentType="application/inkml+xml"/>
  <Override PartName="/ppt/ink/ink2334.xml" ContentType="application/inkml+xml"/>
  <Override PartName="/ppt/ink/ink2335.xml" ContentType="application/inkml+xml"/>
  <Override PartName="/ppt/ink/ink2336.xml" ContentType="application/inkml+xml"/>
  <Override PartName="/ppt/ink/ink2337.xml" ContentType="application/inkml+xml"/>
  <Override PartName="/ppt/ink/ink2338.xml" ContentType="application/inkml+xml"/>
  <Override PartName="/ppt/ink/ink2339.xml" ContentType="application/inkml+xml"/>
  <Override PartName="/ppt/ink/ink2340.xml" ContentType="application/inkml+xml"/>
  <Override PartName="/ppt/ink/ink2341.xml" ContentType="application/inkml+xml"/>
  <Override PartName="/ppt/ink/ink2342.xml" ContentType="application/inkml+xml"/>
  <Override PartName="/ppt/ink/ink2343.xml" ContentType="application/inkml+xml"/>
  <Override PartName="/ppt/ink/ink2344.xml" ContentType="application/inkml+xml"/>
  <Override PartName="/ppt/ink/ink2345.xml" ContentType="application/inkml+xml"/>
  <Override PartName="/ppt/ink/ink2346.xml" ContentType="application/inkml+xml"/>
  <Override PartName="/ppt/ink/ink2347.xml" ContentType="application/inkml+xml"/>
  <Override PartName="/ppt/ink/ink2348.xml" ContentType="application/inkml+xml"/>
  <Override PartName="/ppt/ink/ink2349.xml" ContentType="application/inkml+xml"/>
  <Override PartName="/ppt/ink/ink2350.xml" ContentType="application/inkml+xml"/>
  <Override PartName="/ppt/ink/ink2351.xml" ContentType="application/inkml+xml"/>
  <Override PartName="/ppt/ink/ink2352.xml" ContentType="application/inkml+xml"/>
  <Override PartName="/ppt/ink/ink2353.xml" ContentType="application/inkml+xml"/>
  <Override PartName="/ppt/ink/ink2354.xml" ContentType="application/inkml+xml"/>
  <Override PartName="/ppt/ink/ink2355.xml" ContentType="application/inkml+xml"/>
  <Override PartName="/ppt/ink/ink2356.xml" ContentType="application/inkml+xml"/>
  <Override PartName="/ppt/ink/ink2357.xml" ContentType="application/inkml+xml"/>
  <Override PartName="/ppt/ink/ink2358.xml" ContentType="application/inkml+xml"/>
  <Override PartName="/ppt/ink/ink2359.xml" ContentType="application/inkml+xml"/>
  <Override PartName="/ppt/ink/ink2360.xml" ContentType="application/inkml+xml"/>
  <Override PartName="/ppt/ink/ink2361.xml" ContentType="application/inkml+xml"/>
  <Override PartName="/ppt/ink/ink2362.xml" ContentType="application/inkml+xml"/>
  <Override PartName="/ppt/ink/ink2363.xml" ContentType="application/inkml+xml"/>
  <Override PartName="/ppt/ink/ink2364.xml" ContentType="application/inkml+xml"/>
  <Override PartName="/ppt/ink/ink2365.xml" ContentType="application/inkml+xml"/>
  <Override PartName="/ppt/ink/ink2366.xml" ContentType="application/inkml+xml"/>
  <Override PartName="/ppt/ink/ink2367.xml" ContentType="application/inkml+xml"/>
  <Override PartName="/ppt/ink/ink2368.xml" ContentType="application/inkml+xml"/>
  <Override PartName="/ppt/ink/ink2369.xml" ContentType="application/inkml+xml"/>
  <Override PartName="/ppt/ink/ink2370.xml" ContentType="application/inkml+xml"/>
  <Override PartName="/ppt/ink/ink2371.xml" ContentType="application/inkml+xml"/>
  <Override PartName="/ppt/ink/ink2372.xml" ContentType="application/inkml+xml"/>
  <Override PartName="/ppt/ink/ink2373.xml" ContentType="application/inkml+xml"/>
  <Override PartName="/ppt/ink/ink2374.xml" ContentType="application/inkml+xml"/>
  <Override PartName="/ppt/ink/ink2375.xml" ContentType="application/inkml+xml"/>
  <Override PartName="/ppt/ink/ink2376.xml" ContentType="application/inkml+xml"/>
  <Override PartName="/ppt/ink/ink2377.xml" ContentType="application/inkml+xml"/>
  <Override PartName="/ppt/ink/ink2378.xml" ContentType="application/inkml+xml"/>
  <Override PartName="/ppt/ink/ink2379.xml" ContentType="application/inkml+xml"/>
  <Override PartName="/ppt/ink/ink2380.xml" ContentType="application/inkml+xml"/>
  <Override PartName="/ppt/ink/ink2381.xml" ContentType="application/inkml+xml"/>
  <Override PartName="/ppt/ink/ink2382.xml" ContentType="application/inkml+xml"/>
  <Override PartName="/ppt/ink/ink2383.xml" ContentType="application/inkml+xml"/>
  <Override PartName="/ppt/ink/ink2384.xml" ContentType="application/inkml+xml"/>
  <Override PartName="/ppt/ink/ink2385.xml" ContentType="application/inkml+xml"/>
  <Override PartName="/ppt/ink/ink2386.xml" ContentType="application/inkml+xml"/>
  <Override PartName="/ppt/ink/ink2387.xml" ContentType="application/inkml+xml"/>
  <Override PartName="/ppt/ink/ink2388.xml" ContentType="application/inkml+xml"/>
  <Override PartName="/ppt/ink/ink2389.xml" ContentType="application/inkml+xml"/>
  <Override PartName="/ppt/ink/ink2390.xml" ContentType="application/inkml+xml"/>
  <Override PartName="/ppt/ink/ink2391.xml" ContentType="application/inkml+xml"/>
  <Override PartName="/ppt/ink/ink2392.xml" ContentType="application/inkml+xml"/>
  <Override PartName="/ppt/ink/ink2393.xml" ContentType="application/inkml+xml"/>
  <Override PartName="/ppt/ink/ink2394.xml" ContentType="application/inkml+xml"/>
  <Override PartName="/ppt/ink/ink2395.xml" ContentType="application/inkml+xml"/>
  <Override PartName="/ppt/ink/ink2396.xml" ContentType="application/inkml+xml"/>
  <Override PartName="/ppt/ink/ink2397.xml" ContentType="application/inkml+xml"/>
  <Override PartName="/ppt/ink/ink2398.xml" ContentType="application/inkml+xml"/>
  <Override PartName="/ppt/ink/ink2399.xml" ContentType="application/inkml+xml"/>
  <Override PartName="/ppt/ink/ink2400.xml" ContentType="application/inkml+xml"/>
  <Override PartName="/ppt/ink/ink2401.xml" ContentType="application/inkml+xml"/>
  <Override PartName="/ppt/ink/ink2402.xml" ContentType="application/inkml+xml"/>
  <Override PartName="/ppt/ink/ink2403.xml" ContentType="application/inkml+xml"/>
  <Override PartName="/ppt/ink/ink2404.xml" ContentType="application/inkml+xml"/>
  <Override PartName="/ppt/ink/ink2405.xml" ContentType="application/inkml+xml"/>
  <Override PartName="/ppt/ink/ink2406.xml" ContentType="application/inkml+xml"/>
  <Override PartName="/ppt/ink/ink2407.xml" ContentType="application/inkml+xml"/>
  <Override PartName="/ppt/ink/ink2408.xml" ContentType="application/inkml+xml"/>
  <Override PartName="/ppt/ink/ink2409.xml" ContentType="application/inkml+xml"/>
  <Override PartName="/ppt/ink/ink2410.xml" ContentType="application/inkml+xml"/>
  <Override PartName="/ppt/ink/ink2411.xml" ContentType="application/inkml+xml"/>
  <Override PartName="/ppt/ink/ink2412.xml" ContentType="application/inkml+xml"/>
  <Override PartName="/ppt/ink/ink2413.xml" ContentType="application/inkml+xml"/>
  <Override PartName="/ppt/ink/ink2414.xml" ContentType="application/inkml+xml"/>
  <Override PartName="/ppt/ink/ink2415.xml" ContentType="application/inkml+xml"/>
  <Override PartName="/ppt/ink/ink2416.xml" ContentType="application/inkml+xml"/>
  <Override PartName="/ppt/ink/ink2417.xml" ContentType="application/inkml+xml"/>
  <Override PartName="/ppt/ink/ink2418.xml" ContentType="application/inkml+xml"/>
  <Override PartName="/ppt/ink/ink2419.xml" ContentType="application/inkml+xml"/>
  <Override PartName="/ppt/ink/ink2420.xml" ContentType="application/inkml+xml"/>
  <Override PartName="/ppt/ink/ink2421.xml" ContentType="application/inkml+xml"/>
  <Override PartName="/ppt/ink/ink2422.xml" ContentType="application/inkml+xml"/>
  <Override PartName="/ppt/ink/ink2423.xml" ContentType="application/inkml+xml"/>
  <Override PartName="/ppt/ink/ink2424.xml" ContentType="application/inkml+xml"/>
  <Override PartName="/ppt/ink/ink2425.xml" ContentType="application/inkml+xml"/>
  <Override PartName="/ppt/ink/ink2426.xml" ContentType="application/inkml+xml"/>
  <Override PartName="/ppt/ink/ink2427.xml" ContentType="application/inkml+xml"/>
  <Override PartName="/ppt/ink/ink2428.xml" ContentType="application/inkml+xml"/>
  <Override PartName="/ppt/ink/ink2429.xml" ContentType="application/inkml+xml"/>
  <Override PartName="/ppt/ink/ink2430.xml" ContentType="application/inkml+xml"/>
  <Override PartName="/ppt/ink/ink2431.xml" ContentType="application/inkml+xml"/>
  <Override PartName="/ppt/ink/ink2432.xml" ContentType="application/inkml+xml"/>
  <Override PartName="/ppt/ink/ink2433.xml" ContentType="application/inkml+xml"/>
  <Override PartName="/ppt/ink/ink2434.xml" ContentType="application/inkml+xml"/>
  <Override PartName="/ppt/ink/ink2435.xml" ContentType="application/inkml+xml"/>
  <Override PartName="/ppt/ink/ink2436.xml" ContentType="application/inkml+xml"/>
  <Override PartName="/ppt/ink/ink2437.xml" ContentType="application/inkml+xml"/>
  <Override PartName="/ppt/ink/ink2438.xml" ContentType="application/inkml+xml"/>
  <Override PartName="/ppt/ink/ink2439.xml" ContentType="application/inkml+xml"/>
  <Override PartName="/ppt/ink/ink2440.xml" ContentType="application/inkml+xml"/>
  <Override PartName="/ppt/ink/ink2441.xml" ContentType="application/inkml+xml"/>
  <Override PartName="/ppt/ink/ink2442.xml" ContentType="application/inkml+xml"/>
  <Override PartName="/ppt/ink/ink2443.xml" ContentType="application/inkml+xml"/>
  <Override PartName="/ppt/ink/ink2444.xml" ContentType="application/inkml+xml"/>
  <Override PartName="/ppt/ink/ink2445.xml" ContentType="application/inkml+xml"/>
  <Override PartName="/ppt/ink/ink2446.xml" ContentType="application/inkml+xml"/>
  <Override PartName="/ppt/ink/ink2447.xml" ContentType="application/inkml+xml"/>
  <Override PartName="/ppt/ink/ink2448.xml" ContentType="application/inkml+xml"/>
  <Override PartName="/ppt/ink/ink2449.xml" ContentType="application/inkml+xml"/>
  <Override PartName="/ppt/ink/ink2450.xml" ContentType="application/inkml+xml"/>
  <Override PartName="/ppt/ink/ink2451.xml" ContentType="application/inkml+xml"/>
  <Override PartName="/ppt/ink/ink2452.xml" ContentType="application/inkml+xml"/>
  <Override PartName="/ppt/ink/ink2453.xml" ContentType="application/inkml+xml"/>
  <Override PartName="/ppt/ink/ink2454.xml" ContentType="application/inkml+xml"/>
  <Override PartName="/ppt/ink/ink2455.xml" ContentType="application/inkml+xml"/>
  <Override PartName="/ppt/ink/ink2456.xml" ContentType="application/inkml+xml"/>
  <Override PartName="/ppt/ink/ink2457.xml" ContentType="application/inkml+xml"/>
  <Override PartName="/ppt/ink/ink2458.xml" ContentType="application/inkml+xml"/>
  <Override PartName="/ppt/ink/ink2459.xml" ContentType="application/inkml+xml"/>
  <Override PartName="/ppt/ink/ink2460.xml" ContentType="application/inkml+xml"/>
  <Override PartName="/ppt/ink/ink2461.xml" ContentType="application/inkml+xml"/>
  <Override PartName="/ppt/ink/ink2462.xml" ContentType="application/inkml+xml"/>
  <Override PartName="/ppt/ink/ink2463.xml" ContentType="application/inkml+xml"/>
  <Override PartName="/ppt/ink/ink2464.xml" ContentType="application/inkml+xml"/>
  <Override PartName="/ppt/ink/ink2465.xml" ContentType="application/inkml+xml"/>
  <Override PartName="/ppt/ink/ink2466.xml" ContentType="application/inkml+xml"/>
  <Override PartName="/ppt/ink/ink2467.xml" ContentType="application/inkml+xml"/>
  <Override PartName="/ppt/ink/ink2468.xml" ContentType="application/inkml+xml"/>
  <Override PartName="/ppt/ink/ink2469.xml" ContentType="application/inkml+xml"/>
  <Override PartName="/ppt/ink/ink2470.xml" ContentType="application/inkml+xml"/>
  <Override PartName="/ppt/ink/ink2471.xml" ContentType="application/inkml+xml"/>
  <Override PartName="/ppt/ink/ink2472.xml" ContentType="application/inkml+xml"/>
  <Override PartName="/ppt/ink/ink2473.xml" ContentType="application/inkml+xml"/>
  <Override PartName="/ppt/ink/ink2474.xml" ContentType="application/inkml+xml"/>
  <Override PartName="/ppt/ink/ink2475.xml" ContentType="application/inkml+xml"/>
  <Override PartName="/ppt/ink/ink2476.xml" ContentType="application/inkml+xml"/>
  <Override PartName="/ppt/ink/ink2477.xml" ContentType="application/inkml+xml"/>
  <Override PartName="/ppt/ink/ink2478.xml" ContentType="application/inkml+xml"/>
  <Override PartName="/ppt/ink/ink2479.xml" ContentType="application/inkml+xml"/>
  <Override PartName="/ppt/ink/ink2480.xml" ContentType="application/inkml+xml"/>
  <Override PartName="/ppt/ink/ink2481.xml" ContentType="application/inkml+xml"/>
  <Override PartName="/ppt/ink/ink2482.xml" ContentType="application/inkml+xml"/>
  <Override PartName="/ppt/ink/ink2483.xml" ContentType="application/inkml+xml"/>
  <Override PartName="/ppt/ink/ink2484.xml" ContentType="application/inkml+xml"/>
  <Override PartName="/ppt/ink/ink2485.xml" ContentType="application/inkml+xml"/>
  <Override PartName="/ppt/ink/ink2486.xml" ContentType="application/inkml+xml"/>
  <Override PartName="/ppt/ink/ink2487.xml" ContentType="application/inkml+xml"/>
  <Override PartName="/ppt/ink/ink2488.xml" ContentType="application/inkml+xml"/>
  <Override PartName="/ppt/ink/ink2489.xml" ContentType="application/inkml+xml"/>
  <Override PartName="/ppt/ink/ink2490.xml" ContentType="application/inkml+xml"/>
  <Override PartName="/ppt/ink/ink2491.xml" ContentType="application/inkml+xml"/>
  <Override PartName="/ppt/ink/ink2492.xml" ContentType="application/inkml+xml"/>
  <Override PartName="/ppt/ink/ink2493.xml" ContentType="application/inkml+xml"/>
  <Override PartName="/ppt/ink/ink2494.xml" ContentType="application/inkml+xml"/>
  <Override PartName="/ppt/ink/ink2495.xml" ContentType="application/inkml+xml"/>
  <Override PartName="/ppt/ink/ink2496.xml" ContentType="application/inkml+xml"/>
  <Override PartName="/ppt/ink/ink2497.xml" ContentType="application/inkml+xml"/>
  <Override PartName="/ppt/ink/ink2498.xml" ContentType="application/inkml+xml"/>
  <Override PartName="/ppt/ink/ink2499.xml" ContentType="application/inkml+xml"/>
  <Override PartName="/ppt/ink/ink2500.xml" ContentType="application/inkml+xml"/>
  <Override PartName="/ppt/ink/ink2501.xml" ContentType="application/inkml+xml"/>
  <Override PartName="/ppt/ink/ink2502.xml" ContentType="application/inkml+xml"/>
  <Override PartName="/ppt/ink/ink2503.xml" ContentType="application/inkml+xml"/>
  <Override PartName="/ppt/ink/ink2504.xml" ContentType="application/inkml+xml"/>
  <Override PartName="/ppt/ink/ink2505.xml" ContentType="application/inkml+xml"/>
  <Override PartName="/ppt/ink/ink2506.xml" ContentType="application/inkml+xml"/>
  <Override PartName="/ppt/ink/ink2507.xml" ContentType="application/inkml+xml"/>
  <Override PartName="/ppt/ink/ink2508.xml" ContentType="application/inkml+xml"/>
  <Override PartName="/ppt/ink/ink2509.xml" ContentType="application/inkml+xml"/>
  <Override PartName="/ppt/ink/ink2510.xml" ContentType="application/inkml+xml"/>
  <Override PartName="/ppt/ink/ink2511.xml" ContentType="application/inkml+xml"/>
  <Override PartName="/ppt/ink/ink2512.xml" ContentType="application/inkml+xml"/>
  <Override PartName="/ppt/ink/ink2513.xml" ContentType="application/inkml+xml"/>
  <Override PartName="/ppt/ink/ink2514.xml" ContentType="application/inkml+xml"/>
  <Override PartName="/ppt/ink/ink2515.xml" ContentType="application/inkml+xml"/>
  <Override PartName="/ppt/ink/ink2516.xml" ContentType="application/inkml+xml"/>
  <Override PartName="/ppt/ink/ink2517.xml" ContentType="application/inkml+xml"/>
  <Override PartName="/ppt/ink/ink2518.xml" ContentType="application/inkml+xml"/>
  <Override PartName="/ppt/ink/ink2519.xml" ContentType="application/inkml+xml"/>
  <Override PartName="/ppt/ink/ink2520.xml" ContentType="application/inkml+xml"/>
  <Override PartName="/ppt/ink/ink2521.xml" ContentType="application/inkml+xml"/>
  <Override PartName="/ppt/ink/ink2522.xml" ContentType="application/inkml+xml"/>
  <Override PartName="/ppt/ink/ink2523.xml" ContentType="application/inkml+xml"/>
  <Override PartName="/ppt/ink/ink2524.xml" ContentType="application/inkml+xml"/>
  <Override PartName="/ppt/ink/ink2525.xml" ContentType="application/inkml+xml"/>
  <Override PartName="/ppt/ink/ink2526.xml" ContentType="application/inkml+xml"/>
  <Override PartName="/ppt/ink/ink2527.xml" ContentType="application/inkml+xml"/>
  <Override PartName="/ppt/ink/ink2528.xml" ContentType="application/inkml+xml"/>
  <Override PartName="/ppt/ink/ink2529.xml" ContentType="application/inkml+xml"/>
  <Override PartName="/ppt/ink/ink2530.xml" ContentType="application/inkml+xml"/>
  <Override PartName="/ppt/ink/ink2531.xml" ContentType="application/inkml+xml"/>
  <Override PartName="/ppt/ink/ink2532.xml" ContentType="application/inkml+xml"/>
  <Override PartName="/ppt/ink/ink2533.xml" ContentType="application/inkml+xml"/>
  <Override PartName="/ppt/ink/ink2534.xml" ContentType="application/inkml+xml"/>
  <Override PartName="/ppt/ink/ink2535.xml" ContentType="application/inkml+xml"/>
  <Override PartName="/ppt/ink/ink2536.xml" ContentType="application/inkml+xml"/>
  <Override PartName="/ppt/ink/ink2537.xml" ContentType="application/inkml+xml"/>
  <Override PartName="/ppt/ink/ink2538.xml" ContentType="application/inkml+xml"/>
  <Override PartName="/ppt/ink/ink2539.xml" ContentType="application/inkml+xml"/>
  <Override PartName="/ppt/ink/ink2540.xml" ContentType="application/inkml+xml"/>
  <Override PartName="/ppt/ink/ink2541.xml" ContentType="application/inkml+xml"/>
  <Override PartName="/ppt/ink/ink2542.xml" ContentType="application/inkml+xml"/>
  <Override PartName="/ppt/ink/ink2543.xml" ContentType="application/inkml+xml"/>
  <Override PartName="/ppt/ink/ink2544.xml" ContentType="application/inkml+xml"/>
  <Override PartName="/ppt/ink/ink2545.xml" ContentType="application/inkml+xml"/>
  <Override PartName="/ppt/ink/ink2546.xml" ContentType="application/inkml+xml"/>
  <Override PartName="/ppt/ink/ink2547.xml" ContentType="application/inkml+xml"/>
  <Override PartName="/ppt/ink/ink2548.xml" ContentType="application/inkml+xml"/>
  <Override PartName="/ppt/ink/ink2549.xml" ContentType="application/inkml+xml"/>
  <Override PartName="/ppt/ink/ink2550.xml" ContentType="application/inkml+xml"/>
  <Override PartName="/ppt/ink/ink2551.xml" ContentType="application/inkml+xml"/>
  <Override PartName="/ppt/ink/ink2552.xml" ContentType="application/inkml+xml"/>
  <Override PartName="/ppt/ink/ink2553.xml" ContentType="application/inkml+xml"/>
  <Override PartName="/ppt/ink/ink2554.xml" ContentType="application/inkml+xml"/>
  <Override PartName="/ppt/ink/ink2555.xml" ContentType="application/inkml+xml"/>
  <Override PartName="/ppt/ink/ink2556.xml" ContentType="application/inkml+xml"/>
  <Override PartName="/ppt/ink/ink2557.xml" ContentType="application/inkml+xml"/>
  <Override PartName="/ppt/ink/ink2558.xml" ContentType="application/inkml+xml"/>
  <Override PartName="/ppt/ink/ink2559.xml" ContentType="application/inkml+xml"/>
  <Override PartName="/ppt/ink/ink2560.xml" ContentType="application/inkml+xml"/>
  <Override PartName="/ppt/ink/ink2561.xml" ContentType="application/inkml+xml"/>
  <Override PartName="/ppt/ink/ink2562.xml" ContentType="application/inkml+xml"/>
  <Override PartName="/ppt/ink/ink2563.xml" ContentType="application/inkml+xml"/>
  <Override PartName="/ppt/ink/ink2564.xml" ContentType="application/inkml+xml"/>
  <Override PartName="/ppt/ink/ink2565.xml" ContentType="application/inkml+xml"/>
  <Override PartName="/ppt/ink/ink2566.xml" ContentType="application/inkml+xml"/>
  <Override PartName="/ppt/ink/ink2567.xml" ContentType="application/inkml+xml"/>
  <Override PartName="/ppt/ink/ink2568.xml" ContentType="application/inkml+xml"/>
  <Override PartName="/ppt/ink/ink2569.xml" ContentType="application/inkml+xml"/>
  <Override PartName="/ppt/ink/ink2570.xml" ContentType="application/inkml+xml"/>
  <Override PartName="/ppt/ink/ink2571.xml" ContentType="application/inkml+xml"/>
  <Override PartName="/ppt/ink/ink2572.xml" ContentType="application/inkml+xml"/>
  <Override PartName="/ppt/ink/ink2573.xml" ContentType="application/inkml+xml"/>
  <Override PartName="/ppt/ink/ink2574.xml" ContentType="application/inkml+xml"/>
  <Override PartName="/ppt/ink/ink2575.xml" ContentType="application/inkml+xml"/>
  <Override PartName="/ppt/ink/ink2576.xml" ContentType="application/inkml+xml"/>
  <Override PartName="/ppt/ink/ink2577.xml" ContentType="application/inkml+xml"/>
  <Override PartName="/ppt/ink/ink2578.xml" ContentType="application/inkml+xml"/>
  <Override PartName="/ppt/ink/ink2579.xml" ContentType="application/inkml+xml"/>
  <Override PartName="/ppt/ink/ink2580.xml" ContentType="application/inkml+xml"/>
  <Override PartName="/ppt/ink/ink2581.xml" ContentType="application/inkml+xml"/>
  <Override PartName="/ppt/ink/ink2582.xml" ContentType="application/inkml+xml"/>
  <Override PartName="/ppt/ink/ink2583.xml" ContentType="application/inkml+xml"/>
  <Override PartName="/ppt/ink/ink2584.xml" ContentType="application/inkml+xml"/>
  <Override PartName="/ppt/ink/ink2585.xml" ContentType="application/inkml+xml"/>
  <Override PartName="/ppt/ink/ink2586.xml" ContentType="application/inkml+xml"/>
  <Override PartName="/ppt/ink/ink2587.xml" ContentType="application/inkml+xml"/>
  <Override PartName="/ppt/ink/ink2588.xml" ContentType="application/inkml+xml"/>
  <Override PartName="/ppt/ink/ink2589.xml" ContentType="application/inkml+xml"/>
  <Override PartName="/ppt/ink/ink2590.xml" ContentType="application/inkml+xml"/>
  <Override PartName="/ppt/ink/ink2591.xml" ContentType="application/inkml+xml"/>
  <Override PartName="/ppt/ink/ink2592.xml" ContentType="application/inkml+xml"/>
  <Override PartName="/ppt/ink/ink2593.xml" ContentType="application/inkml+xml"/>
  <Override PartName="/ppt/ink/ink2594.xml" ContentType="application/inkml+xml"/>
  <Override PartName="/ppt/ink/ink2595.xml" ContentType="application/inkml+xml"/>
  <Override PartName="/ppt/ink/ink2596.xml" ContentType="application/inkml+xml"/>
  <Override PartName="/ppt/ink/ink2597.xml" ContentType="application/inkml+xml"/>
  <Override PartName="/ppt/ink/ink2598.xml" ContentType="application/inkml+xml"/>
  <Override PartName="/ppt/ink/ink2599.xml" ContentType="application/inkml+xml"/>
  <Override PartName="/ppt/ink/ink2600.xml" ContentType="application/inkml+xml"/>
  <Override PartName="/ppt/ink/ink2601.xml" ContentType="application/inkml+xml"/>
  <Override PartName="/ppt/ink/ink2602.xml" ContentType="application/inkml+xml"/>
  <Override PartName="/ppt/ink/ink2603.xml" ContentType="application/inkml+xml"/>
  <Override PartName="/ppt/ink/ink2604.xml" ContentType="application/inkml+xml"/>
  <Override PartName="/ppt/ink/ink2605.xml" ContentType="application/inkml+xml"/>
  <Override PartName="/ppt/ink/ink2606.xml" ContentType="application/inkml+xml"/>
  <Override PartName="/ppt/ink/ink2607.xml" ContentType="application/inkml+xml"/>
  <Override PartName="/ppt/ink/ink2608.xml" ContentType="application/inkml+xml"/>
  <Override PartName="/ppt/ink/ink2609.xml" ContentType="application/inkml+xml"/>
  <Override PartName="/ppt/ink/ink2610.xml" ContentType="application/inkml+xml"/>
  <Override PartName="/ppt/ink/ink2611.xml" ContentType="application/inkml+xml"/>
  <Override PartName="/ppt/ink/ink2612.xml" ContentType="application/inkml+xml"/>
  <Override PartName="/ppt/ink/ink2613.xml" ContentType="application/inkml+xml"/>
  <Override PartName="/ppt/ink/ink2614.xml" ContentType="application/inkml+xml"/>
  <Override PartName="/ppt/ink/ink2615.xml" ContentType="application/inkml+xml"/>
  <Override PartName="/ppt/ink/ink2616.xml" ContentType="application/inkml+xml"/>
  <Override PartName="/ppt/ink/ink2617.xml" ContentType="application/inkml+xml"/>
  <Override PartName="/ppt/ink/ink2618.xml" ContentType="application/inkml+xml"/>
  <Override PartName="/ppt/ink/ink2619.xml" ContentType="application/inkml+xml"/>
  <Override PartName="/ppt/ink/ink2620.xml" ContentType="application/inkml+xml"/>
  <Override PartName="/ppt/ink/ink2621.xml" ContentType="application/inkml+xml"/>
  <Override PartName="/ppt/ink/ink2622.xml" ContentType="application/inkml+xml"/>
  <Override PartName="/ppt/ink/ink2623.xml" ContentType="application/inkml+xml"/>
  <Override PartName="/ppt/ink/ink2624.xml" ContentType="application/inkml+xml"/>
  <Override PartName="/ppt/ink/ink2625.xml" ContentType="application/inkml+xml"/>
  <Override PartName="/ppt/ink/ink2626.xml" ContentType="application/inkml+xml"/>
  <Override PartName="/ppt/ink/ink2627.xml" ContentType="application/inkml+xml"/>
  <Override PartName="/ppt/ink/ink2628.xml" ContentType="application/inkml+xml"/>
  <Override PartName="/ppt/ink/ink2629.xml" ContentType="application/inkml+xml"/>
  <Override PartName="/ppt/ink/ink2630.xml" ContentType="application/inkml+xml"/>
  <Override PartName="/ppt/ink/ink2631.xml" ContentType="application/inkml+xml"/>
  <Override PartName="/ppt/ink/ink2632.xml" ContentType="application/inkml+xml"/>
  <Override PartName="/ppt/ink/ink2633.xml" ContentType="application/inkml+xml"/>
  <Override PartName="/ppt/ink/ink2634.xml" ContentType="application/inkml+xml"/>
  <Override PartName="/ppt/ink/ink2635.xml" ContentType="application/inkml+xml"/>
  <Override PartName="/ppt/ink/ink2636.xml" ContentType="application/inkml+xml"/>
  <Override PartName="/ppt/ink/ink2637.xml" ContentType="application/inkml+xml"/>
  <Override PartName="/ppt/ink/ink2638.xml" ContentType="application/inkml+xml"/>
  <Override PartName="/ppt/ink/ink2639.xml" ContentType="application/inkml+xml"/>
  <Override PartName="/ppt/ink/ink2640.xml" ContentType="application/inkml+xml"/>
  <Override PartName="/ppt/ink/ink2641.xml" ContentType="application/inkml+xml"/>
  <Override PartName="/ppt/ink/ink2642.xml" ContentType="application/inkml+xml"/>
  <Override PartName="/ppt/ink/ink2643.xml" ContentType="application/inkml+xml"/>
  <Override PartName="/ppt/ink/ink2644.xml" ContentType="application/inkml+xml"/>
  <Override PartName="/ppt/ink/ink2645.xml" ContentType="application/inkml+xml"/>
  <Override PartName="/ppt/ink/ink2646.xml" ContentType="application/inkml+xml"/>
  <Override PartName="/ppt/ink/ink2647.xml" ContentType="application/inkml+xml"/>
  <Override PartName="/ppt/ink/ink2648.xml" ContentType="application/inkml+xml"/>
  <Override PartName="/ppt/ink/ink2649.xml" ContentType="application/inkml+xml"/>
  <Override PartName="/ppt/ink/ink2650.xml" ContentType="application/inkml+xml"/>
  <Override PartName="/ppt/ink/ink2651.xml" ContentType="application/inkml+xml"/>
  <Override PartName="/ppt/ink/ink2652.xml" ContentType="application/inkml+xml"/>
  <Override PartName="/ppt/ink/ink2653.xml" ContentType="application/inkml+xml"/>
  <Override PartName="/ppt/ink/ink2654.xml" ContentType="application/inkml+xml"/>
  <Override PartName="/ppt/ink/ink2655.xml" ContentType="application/inkml+xml"/>
  <Override PartName="/ppt/ink/ink2656.xml" ContentType="application/inkml+xml"/>
  <Override PartName="/ppt/ink/ink2657.xml" ContentType="application/inkml+xml"/>
  <Override PartName="/ppt/ink/ink2658.xml" ContentType="application/inkml+xml"/>
  <Override PartName="/ppt/ink/ink2659.xml" ContentType="application/inkml+xml"/>
  <Override PartName="/ppt/ink/ink2660.xml" ContentType="application/inkml+xml"/>
  <Override PartName="/ppt/ink/ink2661.xml" ContentType="application/inkml+xml"/>
  <Override PartName="/ppt/ink/ink2662.xml" ContentType="application/inkml+xml"/>
  <Override PartName="/ppt/ink/ink2663.xml" ContentType="application/inkml+xml"/>
  <Override PartName="/ppt/ink/ink2664.xml" ContentType="application/inkml+xml"/>
  <Override PartName="/ppt/ink/ink2665.xml" ContentType="application/inkml+xml"/>
  <Override PartName="/ppt/ink/ink2666.xml" ContentType="application/inkml+xml"/>
  <Override PartName="/ppt/ink/ink2667.xml" ContentType="application/inkml+xml"/>
  <Override PartName="/ppt/ink/ink2668.xml" ContentType="application/inkml+xml"/>
  <Override PartName="/ppt/ink/ink2669.xml" ContentType="application/inkml+xml"/>
  <Override PartName="/ppt/ink/ink2670.xml" ContentType="application/inkml+xml"/>
  <Override PartName="/ppt/ink/ink2671.xml" ContentType="application/inkml+xml"/>
  <Override PartName="/ppt/ink/ink2672.xml" ContentType="application/inkml+xml"/>
  <Override PartName="/ppt/ink/ink2673.xml" ContentType="application/inkml+xml"/>
  <Override PartName="/ppt/ink/ink2674.xml" ContentType="application/inkml+xml"/>
  <Override PartName="/ppt/ink/ink2675.xml" ContentType="application/inkml+xml"/>
  <Override PartName="/ppt/ink/ink2676.xml" ContentType="application/inkml+xml"/>
  <Override PartName="/ppt/ink/ink2677.xml" ContentType="application/inkml+xml"/>
  <Override PartName="/ppt/ink/ink2678.xml" ContentType="application/inkml+xml"/>
  <Override PartName="/ppt/ink/ink2679.xml" ContentType="application/inkml+xml"/>
  <Override PartName="/ppt/ink/ink2680.xml" ContentType="application/inkml+xml"/>
  <Override PartName="/ppt/ink/ink2681.xml" ContentType="application/inkml+xml"/>
  <Override PartName="/ppt/ink/ink2682.xml" ContentType="application/inkml+xml"/>
  <Override PartName="/ppt/ink/ink2683.xml" ContentType="application/inkml+xml"/>
  <Override PartName="/ppt/ink/ink2684.xml" ContentType="application/inkml+xml"/>
  <Override PartName="/ppt/ink/ink2685.xml" ContentType="application/inkml+xml"/>
  <Override PartName="/ppt/ink/ink2686.xml" ContentType="application/inkml+xml"/>
  <Override PartName="/ppt/ink/ink2687.xml" ContentType="application/inkml+xml"/>
  <Override PartName="/ppt/ink/ink2688.xml" ContentType="application/inkml+xml"/>
  <Override PartName="/ppt/ink/ink2689.xml" ContentType="application/inkml+xml"/>
  <Override PartName="/ppt/ink/ink2690.xml" ContentType="application/inkml+xml"/>
  <Override PartName="/ppt/ink/ink2691.xml" ContentType="application/inkml+xml"/>
  <Override PartName="/ppt/ink/ink2692.xml" ContentType="application/inkml+xml"/>
  <Override PartName="/ppt/ink/ink2693.xml" ContentType="application/inkml+xml"/>
  <Override PartName="/ppt/ink/ink2694.xml" ContentType="application/inkml+xml"/>
  <Override PartName="/ppt/ink/ink2695.xml" ContentType="application/inkml+xml"/>
  <Override PartName="/ppt/ink/ink2696.xml" ContentType="application/inkml+xml"/>
  <Override PartName="/ppt/ink/ink2697.xml" ContentType="application/inkml+xml"/>
  <Override PartName="/ppt/ink/ink2698.xml" ContentType="application/inkml+xml"/>
  <Override PartName="/ppt/ink/ink2699.xml" ContentType="application/inkml+xml"/>
  <Override PartName="/ppt/ink/ink2700.xml" ContentType="application/inkml+xml"/>
  <Override PartName="/ppt/ink/ink2701.xml" ContentType="application/inkml+xml"/>
  <Override PartName="/ppt/ink/ink2702.xml" ContentType="application/inkml+xml"/>
  <Override PartName="/ppt/ink/ink2703.xml" ContentType="application/inkml+xml"/>
  <Override PartName="/ppt/ink/ink2704.xml" ContentType="application/inkml+xml"/>
  <Override PartName="/ppt/ink/ink2705.xml" ContentType="application/inkml+xml"/>
  <Override PartName="/ppt/ink/ink2706.xml" ContentType="application/inkml+xml"/>
  <Override PartName="/ppt/ink/ink2707.xml" ContentType="application/inkml+xml"/>
  <Override PartName="/ppt/ink/ink2708.xml" ContentType="application/inkml+xml"/>
  <Override PartName="/ppt/ink/ink2709.xml" ContentType="application/inkml+xml"/>
  <Override PartName="/ppt/ink/ink2710.xml" ContentType="application/inkml+xml"/>
  <Override PartName="/ppt/ink/ink2711.xml" ContentType="application/inkml+xml"/>
  <Override PartName="/ppt/ink/ink2712.xml" ContentType="application/inkml+xml"/>
  <Override PartName="/ppt/ink/ink2713.xml" ContentType="application/inkml+xml"/>
  <Override PartName="/ppt/ink/ink2714.xml" ContentType="application/inkml+xml"/>
  <Override PartName="/ppt/ink/ink2715.xml" ContentType="application/inkml+xml"/>
  <Override PartName="/ppt/ink/ink2716.xml" ContentType="application/inkml+xml"/>
  <Override PartName="/ppt/ink/ink2717.xml" ContentType="application/inkml+xml"/>
  <Override PartName="/ppt/ink/ink2718.xml" ContentType="application/inkml+xml"/>
  <Override PartName="/ppt/ink/ink2719.xml" ContentType="application/inkml+xml"/>
  <Override PartName="/ppt/ink/ink2720.xml" ContentType="application/inkml+xml"/>
  <Override PartName="/ppt/ink/ink2721.xml" ContentType="application/inkml+xml"/>
  <Override PartName="/ppt/ink/ink2722.xml" ContentType="application/inkml+xml"/>
  <Override PartName="/ppt/ink/ink2723.xml" ContentType="application/inkml+xml"/>
  <Override PartName="/ppt/ink/ink2724.xml" ContentType="application/inkml+xml"/>
  <Override PartName="/ppt/ink/ink2725.xml" ContentType="application/inkml+xml"/>
  <Override PartName="/ppt/ink/ink2726.xml" ContentType="application/inkml+xml"/>
  <Override PartName="/ppt/ink/ink2727.xml" ContentType="application/inkml+xml"/>
  <Override PartName="/ppt/ink/ink2728.xml" ContentType="application/inkml+xml"/>
  <Override PartName="/ppt/ink/ink2729.xml" ContentType="application/inkml+xml"/>
  <Override PartName="/ppt/ink/ink2730.xml" ContentType="application/inkml+xml"/>
  <Override PartName="/ppt/ink/ink2731.xml" ContentType="application/inkml+xml"/>
  <Override PartName="/ppt/ink/ink2732.xml" ContentType="application/inkml+xml"/>
  <Override PartName="/ppt/ink/ink2733.xml" ContentType="application/inkml+xml"/>
  <Override PartName="/ppt/ink/ink2734.xml" ContentType="application/inkml+xml"/>
  <Override PartName="/ppt/ink/ink2735.xml" ContentType="application/inkml+xml"/>
  <Override PartName="/ppt/ink/ink2736.xml" ContentType="application/inkml+xml"/>
  <Override PartName="/ppt/ink/ink2737.xml" ContentType="application/inkml+xml"/>
  <Override PartName="/ppt/ink/ink2738.xml" ContentType="application/inkml+xml"/>
  <Override PartName="/ppt/ink/ink2739.xml" ContentType="application/inkml+xml"/>
  <Override PartName="/ppt/ink/ink2740.xml" ContentType="application/inkml+xml"/>
  <Override PartName="/ppt/ink/ink2741.xml" ContentType="application/inkml+xml"/>
  <Override PartName="/ppt/ink/ink2742.xml" ContentType="application/inkml+xml"/>
  <Override PartName="/ppt/ink/ink2743.xml" ContentType="application/inkml+xml"/>
  <Override PartName="/ppt/ink/ink2744.xml" ContentType="application/inkml+xml"/>
  <Override PartName="/ppt/ink/ink2745.xml" ContentType="application/inkml+xml"/>
  <Override PartName="/ppt/ink/ink2746.xml" ContentType="application/inkml+xml"/>
  <Override PartName="/ppt/ink/ink2747.xml" ContentType="application/inkml+xml"/>
  <Override PartName="/ppt/ink/ink2748.xml" ContentType="application/inkml+xml"/>
  <Override PartName="/ppt/ink/ink2749.xml" ContentType="application/inkml+xml"/>
  <Override PartName="/ppt/ink/ink2750.xml" ContentType="application/inkml+xml"/>
  <Override PartName="/ppt/ink/ink2751.xml" ContentType="application/inkml+xml"/>
  <Override PartName="/ppt/ink/ink2752.xml" ContentType="application/inkml+xml"/>
  <Override PartName="/ppt/ink/ink2753.xml" ContentType="application/inkml+xml"/>
  <Override PartName="/ppt/ink/ink2754.xml" ContentType="application/inkml+xml"/>
  <Override PartName="/ppt/ink/ink2755.xml" ContentType="application/inkml+xml"/>
  <Override PartName="/ppt/ink/ink2756.xml" ContentType="application/inkml+xml"/>
  <Override PartName="/ppt/ink/ink2757.xml" ContentType="application/inkml+xml"/>
  <Override PartName="/ppt/ink/ink2758.xml" ContentType="application/inkml+xml"/>
  <Override PartName="/ppt/ink/ink2759.xml" ContentType="application/inkml+xml"/>
  <Override PartName="/ppt/ink/ink2760.xml" ContentType="application/inkml+xml"/>
  <Override PartName="/ppt/ink/ink2761.xml" ContentType="application/inkml+xml"/>
  <Override PartName="/ppt/ink/ink2762.xml" ContentType="application/inkml+xml"/>
  <Override PartName="/ppt/ink/ink2763.xml" ContentType="application/inkml+xml"/>
  <Override PartName="/ppt/ink/ink2764.xml" ContentType="application/inkml+xml"/>
  <Override PartName="/ppt/ink/ink2765.xml" ContentType="application/inkml+xml"/>
  <Override PartName="/ppt/ink/ink2766.xml" ContentType="application/inkml+xml"/>
  <Override PartName="/ppt/ink/ink2767.xml" ContentType="application/inkml+xml"/>
  <Override PartName="/ppt/ink/ink2768.xml" ContentType="application/inkml+xml"/>
  <Override PartName="/ppt/ink/ink2769.xml" ContentType="application/inkml+xml"/>
  <Override PartName="/ppt/ink/ink2770.xml" ContentType="application/inkml+xml"/>
  <Override PartName="/ppt/ink/ink2771.xml" ContentType="application/inkml+xml"/>
  <Override PartName="/ppt/ink/ink2772.xml" ContentType="application/inkml+xml"/>
  <Override PartName="/ppt/ink/ink2773.xml" ContentType="application/inkml+xml"/>
  <Override PartName="/ppt/ink/ink2774.xml" ContentType="application/inkml+xml"/>
  <Override PartName="/ppt/ink/ink2775.xml" ContentType="application/inkml+xml"/>
  <Override PartName="/ppt/ink/ink2776.xml" ContentType="application/inkml+xml"/>
  <Override PartName="/ppt/ink/ink2777.xml" ContentType="application/inkml+xml"/>
  <Override PartName="/ppt/ink/ink2778.xml" ContentType="application/inkml+xml"/>
  <Override PartName="/ppt/ink/ink2779.xml" ContentType="application/inkml+xml"/>
  <Override PartName="/ppt/ink/ink2780.xml" ContentType="application/inkml+xml"/>
  <Override PartName="/ppt/ink/ink2781.xml" ContentType="application/inkml+xml"/>
  <Override PartName="/ppt/ink/ink2782.xml" ContentType="application/inkml+xml"/>
  <Override PartName="/ppt/ink/ink2783.xml" ContentType="application/inkml+xml"/>
  <Override PartName="/ppt/ink/ink2784.xml" ContentType="application/inkml+xml"/>
  <Override PartName="/ppt/ink/ink2785.xml" ContentType="application/inkml+xml"/>
  <Override PartName="/ppt/ink/ink2786.xml" ContentType="application/inkml+xml"/>
  <Override PartName="/ppt/ink/ink2787.xml" ContentType="application/inkml+xml"/>
  <Override PartName="/ppt/ink/ink2788.xml" ContentType="application/inkml+xml"/>
  <Override PartName="/ppt/ink/ink2789.xml" ContentType="application/inkml+xml"/>
  <Override PartName="/ppt/ink/ink2790.xml" ContentType="application/inkml+xml"/>
  <Override PartName="/ppt/ink/ink2791.xml" ContentType="application/inkml+xml"/>
  <Override PartName="/ppt/ink/ink2792.xml" ContentType="application/inkml+xml"/>
  <Override PartName="/ppt/ink/ink2793.xml" ContentType="application/inkml+xml"/>
  <Override PartName="/ppt/ink/ink2794.xml" ContentType="application/inkml+xml"/>
  <Override PartName="/ppt/ink/ink2795.xml" ContentType="application/inkml+xml"/>
  <Override PartName="/ppt/ink/ink2796.xml" ContentType="application/inkml+xml"/>
  <Override PartName="/ppt/ink/ink2797.xml" ContentType="application/inkml+xml"/>
  <Override PartName="/ppt/ink/ink2798.xml" ContentType="application/inkml+xml"/>
  <Override PartName="/ppt/ink/ink2799.xml" ContentType="application/inkml+xml"/>
  <Override PartName="/ppt/ink/ink2800.xml" ContentType="application/inkml+xml"/>
  <Override PartName="/ppt/ink/ink2801.xml" ContentType="application/inkml+xml"/>
  <Override PartName="/ppt/ink/ink2802.xml" ContentType="application/inkml+xml"/>
  <Override PartName="/ppt/ink/ink2803.xml" ContentType="application/inkml+xml"/>
  <Override PartName="/ppt/ink/ink2804.xml" ContentType="application/inkml+xml"/>
  <Override PartName="/ppt/ink/ink2805.xml" ContentType="application/inkml+xml"/>
  <Override PartName="/ppt/ink/ink2806.xml" ContentType="application/inkml+xml"/>
  <Override PartName="/ppt/ink/ink2807.xml" ContentType="application/inkml+xml"/>
  <Override PartName="/ppt/ink/ink2808.xml" ContentType="application/inkml+xml"/>
  <Override PartName="/ppt/ink/ink2809.xml" ContentType="application/inkml+xml"/>
  <Override PartName="/ppt/ink/ink2810.xml" ContentType="application/inkml+xml"/>
  <Override PartName="/ppt/ink/ink2811.xml" ContentType="application/inkml+xml"/>
  <Override PartName="/ppt/ink/ink2812.xml" ContentType="application/inkml+xml"/>
  <Override PartName="/ppt/ink/ink2813.xml" ContentType="application/inkml+xml"/>
  <Override PartName="/ppt/ink/ink2814.xml" ContentType="application/inkml+xml"/>
  <Override PartName="/ppt/ink/ink2815.xml" ContentType="application/inkml+xml"/>
  <Override PartName="/ppt/ink/ink2816.xml" ContentType="application/inkml+xml"/>
  <Override PartName="/ppt/ink/ink2817.xml" ContentType="application/inkml+xml"/>
  <Override PartName="/ppt/ink/ink2818.xml" ContentType="application/inkml+xml"/>
  <Override PartName="/ppt/ink/ink2819.xml" ContentType="application/inkml+xml"/>
  <Override PartName="/ppt/ink/ink2820.xml" ContentType="application/inkml+xml"/>
  <Override PartName="/ppt/ink/ink2821.xml" ContentType="application/inkml+xml"/>
  <Override PartName="/ppt/ink/ink2822.xml" ContentType="application/inkml+xml"/>
  <Override PartName="/ppt/ink/ink2823.xml" ContentType="application/inkml+xml"/>
  <Override PartName="/ppt/ink/ink2824.xml" ContentType="application/inkml+xml"/>
  <Override PartName="/ppt/ink/ink2825.xml" ContentType="application/inkml+xml"/>
  <Override PartName="/ppt/ink/ink2826.xml" ContentType="application/inkml+xml"/>
  <Override PartName="/ppt/ink/ink2827.xml" ContentType="application/inkml+xml"/>
  <Override PartName="/ppt/ink/ink2828.xml" ContentType="application/inkml+xml"/>
  <Override PartName="/ppt/ink/ink2829.xml" ContentType="application/inkml+xml"/>
  <Override PartName="/ppt/ink/ink2830.xml" ContentType="application/inkml+xml"/>
  <Override PartName="/ppt/ink/ink2831.xml" ContentType="application/inkml+xml"/>
  <Override PartName="/ppt/ink/ink2832.xml" ContentType="application/inkml+xml"/>
  <Override PartName="/ppt/ink/ink2833.xml" ContentType="application/inkml+xml"/>
  <Override PartName="/ppt/ink/ink2834.xml" ContentType="application/inkml+xml"/>
  <Override PartName="/ppt/ink/ink2835.xml" ContentType="application/inkml+xml"/>
  <Override PartName="/ppt/ink/ink2836.xml" ContentType="application/inkml+xml"/>
  <Override PartName="/ppt/ink/ink2837.xml" ContentType="application/inkml+xml"/>
  <Override PartName="/ppt/ink/ink2838.xml" ContentType="application/inkml+xml"/>
  <Override PartName="/ppt/ink/ink2839.xml" ContentType="application/inkml+xml"/>
  <Override PartName="/ppt/ink/ink2840.xml" ContentType="application/inkml+xml"/>
  <Override PartName="/ppt/ink/ink2841.xml" ContentType="application/inkml+xml"/>
  <Override PartName="/ppt/ink/ink2842.xml" ContentType="application/inkml+xml"/>
  <Override PartName="/ppt/ink/ink2843.xml" ContentType="application/inkml+xml"/>
  <Override PartName="/ppt/ink/ink2844.xml" ContentType="application/inkml+xml"/>
  <Override PartName="/ppt/ink/ink2845.xml" ContentType="application/inkml+xml"/>
  <Override PartName="/ppt/ink/ink2846.xml" ContentType="application/inkml+xml"/>
  <Override PartName="/ppt/ink/ink2847.xml" ContentType="application/inkml+xml"/>
  <Override PartName="/ppt/ink/ink2848.xml" ContentType="application/inkml+xml"/>
  <Override PartName="/ppt/ink/ink2849.xml" ContentType="application/inkml+xml"/>
  <Override PartName="/ppt/ink/ink2850.xml" ContentType="application/inkml+xml"/>
  <Override PartName="/ppt/ink/ink2851.xml" ContentType="application/inkml+xml"/>
  <Override PartName="/ppt/ink/ink2852.xml" ContentType="application/inkml+xml"/>
  <Override PartName="/ppt/ink/ink2853.xml" ContentType="application/inkml+xml"/>
  <Override PartName="/ppt/ink/ink2854.xml" ContentType="application/inkml+xml"/>
  <Override PartName="/ppt/ink/ink2855.xml" ContentType="application/inkml+xml"/>
  <Override PartName="/ppt/ink/ink2856.xml" ContentType="application/inkml+xml"/>
  <Override PartName="/ppt/ink/ink2857.xml" ContentType="application/inkml+xml"/>
  <Override PartName="/ppt/ink/ink2858.xml" ContentType="application/inkml+xml"/>
  <Override PartName="/ppt/ink/ink2859.xml" ContentType="application/inkml+xml"/>
  <Override PartName="/ppt/ink/ink2860.xml" ContentType="application/inkml+xml"/>
  <Override PartName="/ppt/ink/ink2861.xml" ContentType="application/inkml+xml"/>
  <Override PartName="/ppt/ink/ink2862.xml" ContentType="application/inkml+xml"/>
  <Override PartName="/ppt/ink/ink2863.xml" ContentType="application/inkml+xml"/>
  <Override PartName="/ppt/ink/ink2864.xml" ContentType="application/inkml+xml"/>
  <Override PartName="/ppt/ink/ink2865.xml" ContentType="application/inkml+xml"/>
  <Override PartName="/ppt/ink/ink2866.xml" ContentType="application/inkml+xml"/>
  <Override PartName="/ppt/ink/ink2867.xml" ContentType="application/inkml+xml"/>
  <Override PartName="/ppt/ink/ink2868.xml" ContentType="application/inkml+xml"/>
  <Override PartName="/ppt/ink/ink2869.xml" ContentType="application/inkml+xml"/>
  <Override PartName="/ppt/ink/ink2870.xml" ContentType="application/inkml+xml"/>
  <Override PartName="/ppt/ink/ink2871.xml" ContentType="application/inkml+xml"/>
  <Override PartName="/ppt/ink/ink2872.xml" ContentType="application/inkml+xml"/>
  <Override PartName="/ppt/ink/ink2873.xml" ContentType="application/inkml+xml"/>
  <Override PartName="/ppt/ink/ink2874.xml" ContentType="application/inkml+xml"/>
  <Override PartName="/ppt/ink/ink2875.xml" ContentType="application/inkml+xml"/>
  <Override PartName="/ppt/ink/ink2876.xml" ContentType="application/inkml+xml"/>
  <Override PartName="/ppt/ink/ink2877.xml" ContentType="application/inkml+xml"/>
  <Override PartName="/ppt/ink/ink2878.xml" ContentType="application/inkml+xml"/>
  <Override PartName="/ppt/ink/ink2879.xml" ContentType="application/inkml+xml"/>
  <Override PartName="/ppt/ink/ink2880.xml" ContentType="application/inkml+xml"/>
  <Override PartName="/ppt/ink/ink2881.xml" ContentType="application/inkml+xml"/>
  <Override PartName="/ppt/ink/ink2882.xml" ContentType="application/inkml+xml"/>
  <Override PartName="/ppt/ink/ink2883.xml" ContentType="application/inkml+xml"/>
  <Override PartName="/ppt/ink/ink2884.xml" ContentType="application/inkml+xml"/>
  <Override PartName="/ppt/ink/ink2885.xml" ContentType="application/inkml+xml"/>
  <Override PartName="/ppt/ink/ink2886.xml" ContentType="application/inkml+xml"/>
  <Override PartName="/ppt/ink/ink2887.xml" ContentType="application/inkml+xml"/>
  <Override PartName="/ppt/ink/ink2888.xml" ContentType="application/inkml+xml"/>
  <Override PartName="/ppt/ink/ink2889.xml" ContentType="application/inkml+xml"/>
  <Override PartName="/ppt/ink/ink2890.xml" ContentType="application/inkml+xml"/>
  <Override PartName="/ppt/ink/ink2891.xml" ContentType="application/inkml+xml"/>
  <Override PartName="/ppt/ink/ink2892.xml" ContentType="application/inkml+xml"/>
  <Override PartName="/ppt/ink/ink2893.xml" ContentType="application/inkml+xml"/>
  <Override PartName="/ppt/ink/ink2894.xml" ContentType="application/inkml+xml"/>
  <Override PartName="/ppt/ink/ink2895.xml" ContentType="application/inkml+xml"/>
  <Override PartName="/ppt/ink/ink2896.xml" ContentType="application/inkml+xml"/>
  <Override PartName="/ppt/ink/ink2897.xml" ContentType="application/inkml+xml"/>
  <Override PartName="/ppt/ink/ink2898.xml" ContentType="application/inkml+xml"/>
  <Override PartName="/ppt/ink/ink2899.xml" ContentType="application/inkml+xml"/>
  <Override PartName="/ppt/ink/ink2900.xml" ContentType="application/inkml+xml"/>
  <Override PartName="/ppt/ink/ink2901.xml" ContentType="application/inkml+xml"/>
  <Override PartName="/ppt/ink/ink2902.xml" ContentType="application/inkml+xml"/>
  <Override PartName="/ppt/ink/ink2903.xml" ContentType="application/inkml+xml"/>
  <Override PartName="/ppt/ink/ink2904.xml" ContentType="application/inkml+xml"/>
  <Override PartName="/ppt/ink/ink2905.xml" ContentType="application/inkml+xml"/>
  <Override PartName="/ppt/ink/ink2906.xml" ContentType="application/inkml+xml"/>
  <Override PartName="/ppt/ink/ink2907.xml" ContentType="application/inkml+xml"/>
  <Override PartName="/ppt/ink/ink2908.xml" ContentType="application/inkml+xml"/>
  <Override PartName="/ppt/ink/ink2909.xml" ContentType="application/inkml+xml"/>
  <Override PartName="/ppt/ink/ink2910.xml" ContentType="application/inkml+xml"/>
  <Override PartName="/ppt/ink/ink2911.xml" ContentType="application/inkml+xml"/>
  <Override PartName="/ppt/ink/ink2912.xml" ContentType="application/inkml+xml"/>
  <Override PartName="/ppt/ink/ink2913.xml" ContentType="application/inkml+xml"/>
  <Override PartName="/ppt/ink/ink2914.xml" ContentType="application/inkml+xml"/>
  <Override PartName="/ppt/ink/ink2915.xml" ContentType="application/inkml+xml"/>
  <Override PartName="/ppt/ink/ink2916.xml" ContentType="application/inkml+xml"/>
  <Override PartName="/ppt/ink/ink2917.xml" ContentType="application/inkml+xml"/>
  <Override PartName="/ppt/ink/ink2918.xml" ContentType="application/inkml+xml"/>
  <Override PartName="/ppt/ink/ink2919.xml" ContentType="application/inkml+xml"/>
  <Override PartName="/ppt/ink/ink2920.xml" ContentType="application/inkml+xml"/>
  <Override PartName="/ppt/ink/ink2921.xml" ContentType="application/inkml+xml"/>
  <Override PartName="/ppt/ink/ink2922.xml" ContentType="application/inkml+xml"/>
  <Override PartName="/ppt/ink/ink2923.xml" ContentType="application/inkml+xml"/>
  <Override PartName="/ppt/ink/ink2924.xml" ContentType="application/inkml+xml"/>
  <Override PartName="/ppt/ink/ink2925.xml" ContentType="application/inkml+xml"/>
  <Override PartName="/ppt/ink/ink2926.xml" ContentType="application/inkml+xml"/>
  <Override PartName="/ppt/ink/ink2927.xml" ContentType="application/inkml+xml"/>
  <Override PartName="/ppt/ink/ink2928.xml" ContentType="application/inkml+xml"/>
  <Override PartName="/ppt/ink/ink2929.xml" ContentType="application/inkml+xml"/>
  <Override PartName="/ppt/ink/ink2930.xml" ContentType="application/inkml+xml"/>
  <Override PartName="/ppt/ink/ink2931.xml" ContentType="application/inkml+xml"/>
  <Override PartName="/ppt/ink/ink2932.xml" ContentType="application/inkml+xml"/>
  <Override PartName="/ppt/ink/ink2933.xml" ContentType="application/inkml+xml"/>
  <Override PartName="/ppt/ink/ink2934.xml" ContentType="application/inkml+xml"/>
  <Override PartName="/ppt/ink/ink2935.xml" ContentType="application/inkml+xml"/>
  <Override PartName="/ppt/ink/ink2936.xml" ContentType="application/inkml+xml"/>
  <Override PartName="/ppt/ink/ink2937.xml" ContentType="application/inkml+xml"/>
  <Override PartName="/ppt/ink/ink2938.xml" ContentType="application/inkml+xml"/>
  <Override PartName="/ppt/ink/ink2939.xml" ContentType="application/inkml+xml"/>
  <Override PartName="/ppt/ink/ink2940.xml" ContentType="application/inkml+xml"/>
  <Override PartName="/ppt/ink/ink2941.xml" ContentType="application/inkml+xml"/>
  <Override PartName="/ppt/ink/ink2942.xml" ContentType="application/inkml+xml"/>
  <Override PartName="/ppt/ink/ink2943.xml" ContentType="application/inkml+xml"/>
  <Override PartName="/ppt/ink/ink2944.xml" ContentType="application/inkml+xml"/>
  <Override PartName="/ppt/ink/ink2945.xml" ContentType="application/inkml+xml"/>
  <Override PartName="/ppt/ink/ink2946.xml" ContentType="application/inkml+xml"/>
  <Override PartName="/ppt/ink/ink2947.xml" ContentType="application/inkml+xml"/>
  <Override PartName="/ppt/ink/ink2948.xml" ContentType="application/inkml+xml"/>
  <Override PartName="/ppt/ink/ink2949.xml" ContentType="application/inkml+xml"/>
  <Override PartName="/ppt/ink/ink2950.xml" ContentType="application/inkml+xml"/>
  <Override PartName="/ppt/ink/ink2951.xml" ContentType="application/inkml+xml"/>
  <Override PartName="/ppt/ink/ink2952.xml" ContentType="application/inkml+xml"/>
  <Override PartName="/ppt/ink/ink2953.xml" ContentType="application/inkml+xml"/>
  <Override PartName="/ppt/ink/ink2954.xml" ContentType="application/inkml+xml"/>
  <Override PartName="/ppt/ink/ink2955.xml" ContentType="application/inkml+xml"/>
  <Override PartName="/ppt/ink/ink2956.xml" ContentType="application/inkml+xml"/>
  <Override PartName="/ppt/ink/ink2957.xml" ContentType="application/inkml+xml"/>
  <Override PartName="/ppt/ink/ink2958.xml" ContentType="application/inkml+xml"/>
  <Override PartName="/ppt/ink/ink2959.xml" ContentType="application/inkml+xml"/>
  <Override PartName="/ppt/ink/ink2960.xml" ContentType="application/inkml+xml"/>
  <Override PartName="/ppt/ink/ink2961.xml" ContentType="application/inkml+xml"/>
  <Override PartName="/ppt/ink/ink2962.xml" ContentType="application/inkml+xml"/>
  <Override PartName="/ppt/ink/ink2963.xml" ContentType="application/inkml+xml"/>
  <Override PartName="/ppt/ink/ink2964.xml" ContentType="application/inkml+xml"/>
  <Override PartName="/ppt/ink/ink2965.xml" ContentType="application/inkml+xml"/>
  <Override PartName="/ppt/ink/ink2966.xml" ContentType="application/inkml+xml"/>
  <Override PartName="/ppt/ink/ink2967.xml" ContentType="application/inkml+xml"/>
  <Override PartName="/ppt/ink/ink2968.xml" ContentType="application/inkml+xml"/>
  <Override PartName="/ppt/ink/ink2969.xml" ContentType="application/inkml+xml"/>
  <Override PartName="/ppt/ink/ink2970.xml" ContentType="application/inkml+xml"/>
  <Override PartName="/ppt/ink/ink2971.xml" ContentType="application/inkml+xml"/>
  <Override PartName="/ppt/ink/ink2972.xml" ContentType="application/inkml+xml"/>
  <Override PartName="/ppt/ink/ink2973.xml" ContentType="application/inkml+xml"/>
  <Override PartName="/ppt/ink/ink2974.xml" ContentType="application/inkml+xml"/>
  <Override PartName="/ppt/ink/ink2975.xml" ContentType="application/inkml+xml"/>
  <Override PartName="/ppt/ink/ink2976.xml" ContentType="application/inkml+xml"/>
  <Override PartName="/ppt/ink/ink2977.xml" ContentType="application/inkml+xml"/>
  <Override PartName="/ppt/ink/ink2978.xml" ContentType="application/inkml+xml"/>
  <Override PartName="/ppt/ink/ink2979.xml" ContentType="application/inkml+xml"/>
  <Override PartName="/ppt/ink/ink2980.xml" ContentType="application/inkml+xml"/>
  <Override PartName="/ppt/ink/ink2981.xml" ContentType="application/inkml+xml"/>
  <Override PartName="/ppt/ink/ink2982.xml" ContentType="application/inkml+xml"/>
  <Override PartName="/ppt/ink/ink2983.xml" ContentType="application/inkml+xml"/>
  <Override PartName="/ppt/ink/ink2984.xml" ContentType="application/inkml+xml"/>
  <Override PartName="/ppt/ink/ink2985.xml" ContentType="application/inkml+xml"/>
  <Override PartName="/ppt/ink/ink2986.xml" ContentType="application/inkml+xml"/>
  <Override PartName="/ppt/ink/ink2987.xml" ContentType="application/inkml+xml"/>
  <Override PartName="/ppt/ink/ink2988.xml" ContentType="application/inkml+xml"/>
  <Override PartName="/ppt/ink/ink2989.xml" ContentType="application/inkml+xml"/>
  <Override PartName="/ppt/ink/ink2990.xml" ContentType="application/inkml+xml"/>
  <Override PartName="/ppt/ink/ink2991.xml" ContentType="application/inkml+xml"/>
  <Override PartName="/ppt/ink/ink2992.xml" ContentType="application/inkml+xml"/>
  <Override PartName="/ppt/ink/ink2993.xml" ContentType="application/inkml+xml"/>
  <Override PartName="/ppt/ink/ink2994.xml" ContentType="application/inkml+xml"/>
  <Override PartName="/ppt/ink/ink2995.xml" ContentType="application/inkml+xml"/>
  <Override PartName="/ppt/ink/ink2996.xml" ContentType="application/inkml+xml"/>
  <Override PartName="/ppt/ink/ink2997.xml" ContentType="application/inkml+xml"/>
  <Override PartName="/ppt/ink/ink2998.xml" ContentType="application/inkml+xml"/>
  <Override PartName="/ppt/ink/ink2999.xml" ContentType="application/inkml+xml"/>
  <Override PartName="/ppt/ink/ink3000.xml" ContentType="application/inkml+xml"/>
  <Override PartName="/ppt/ink/ink3001.xml" ContentType="application/inkml+xml"/>
  <Override PartName="/ppt/ink/ink3002.xml" ContentType="application/inkml+xml"/>
  <Override PartName="/ppt/ink/ink3003.xml" ContentType="application/inkml+xml"/>
  <Override PartName="/ppt/ink/ink3004.xml" ContentType="application/inkml+xml"/>
  <Override PartName="/ppt/ink/ink3005.xml" ContentType="application/inkml+xml"/>
  <Override PartName="/ppt/ink/ink3006.xml" ContentType="application/inkml+xml"/>
  <Override PartName="/ppt/ink/ink3007.xml" ContentType="application/inkml+xml"/>
  <Override PartName="/ppt/ink/ink3008.xml" ContentType="application/inkml+xml"/>
  <Override PartName="/ppt/ink/ink3009.xml" ContentType="application/inkml+xml"/>
  <Override PartName="/ppt/ink/ink3010.xml" ContentType="application/inkml+xml"/>
  <Override PartName="/ppt/ink/ink3011.xml" ContentType="application/inkml+xml"/>
  <Override PartName="/ppt/ink/ink3012.xml" ContentType="application/inkml+xml"/>
  <Override PartName="/ppt/ink/ink3013.xml" ContentType="application/inkml+xml"/>
  <Override PartName="/ppt/ink/ink3014.xml" ContentType="application/inkml+xml"/>
  <Override PartName="/ppt/ink/ink3015.xml" ContentType="application/inkml+xml"/>
  <Override PartName="/ppt/ink/ink3016.xml" ContentType="application/inkml+xml"/>
  <Override PartName="/ppt/ink/ink3017.xml" ContentType="application/inkml+xml"/>
  <Override PartName="/ppt/ink/ink3018.xml" ContentType="application/inkml+xml"/>
  <Override PartName="/ppt/ink/ink3019.xml" ContentType="application/inkml+xml"/>
  <Override PartName="/ppt/ink/ink3020.xml" ContentType="application/inkml+xml"/>
  <Override PartName="/ppt/ink/ink3021.xml" ContentType="application/inkml+xml"/>
  <Override PartName="/ppt/ink/ink3022.xml" ContentType="application/inkml+xml"/>
  <Override PartName="/ppt/ink/ink3023.xml" ContentType="application/inkml+xml"/>
  <Override PartName="/ppt/ink/ink3024.xml" ContentType="application/inkml+xml"/>
  <Override PartName="/ppt/ink/ink3025.xml" ContentType="application/inkml+xml"/>
  <Override PartName="/ppt/ink/ink3026.xml" ContentType="application/inkml+xml"/>
  <Override PartName="/ppt/ink/ink3027.xml" ContentType="application/inkml+xml"/>
  <Override PartName="/ppt/ink/ink3028.xml" ContentType="application/inkml+xml"/>
  <Override PartName="/ppt/ink/ink3029.xml" ContentType="application/inkml+xml"/>
  <Override PartName="/ppt/ink/ink3030.xml" ContentType="application/inkml+xml"/>
  <Override PartName="/ppt/ink/ink3031.xml" ContentType="application/inkml+xml"/>
  <Override PartName="/ppt/ink/ink3032.xml" ContentType="application/inkml+xml"/>
  <Override PartName="/ppt/ink/ink3033.xml" ContentType="application/inkml+xml"/>
  <Override PartName="/ppt/ink/ink3034.xml" ContentType="application/inkml+xml"/>
  <Override PartName="/ppt/ink/ink3035.xml" ContentType="application/inkml+xml"/>
  <Override PartName="/ppt/ink/ink3036.xml" ContentType="application/inkml+xml"/>
  <Override PartName="/ppt/ink/ink3037.xml" ContentType="application/inkml+xml"/>
  <Override PartName="/ppt/ink/ink3038.xml" ContentType="application/inkml+xml"/>
  <Override PartName="/ppt/ink/ink3039.xml" ContentType="application/inkml+xml"/>
  <Override PartName="/ppt/ink/ink3040.xml" ContentType="application/inkml+xml"/>
  <Override PartName="/ppt/ink/ink3041.xml" ContentType="application/inkml+xml"/>
  <Override PartName="/ppt/ink/ink3042.xml" ContentType="application/inkml+xml"/>
  <Override PartName="/ppt/ink/ink3043.xml" ContentType="application/inkml+xml"/>
  <Override PartName="/ppt/ink/ink3044.xml" ContentType="application/inkml+xml"/>
  <Override PartName="/ppt/ink/ink3045.xml" ContentType="application/inkml+xml"/>
  <Override PartName="/ppt/ink/ink3046.xml" ContentType="application/inkml+xml"/>
  <Override PartName="/ppt/ink/ink3047.xml" ContentType="application/inkml+xml"/>
  <Override PartName="/ppt/ink/ink3048.xml" ContentType="application/inkml+xml"/>
  <Override PartName="/ppt/ink/ink3049.xml" ContentType="application/inkml+xml"/>
  <Override PartName="/ppt/ink/ink3050.xml" ContentType="application/inkml+xml"/>
  <Override PartName="/ppt/ink/ink3051.xml" ContentType="application/inkml+xml"/>
  <Override PartName="/ppt/ink/ink3052.xml" ContentType="application/inkml+xml"/>
  <Override PartName="/ppt/ink/ink3053.xml" ContentType="application/inkml+xml"/>
  <Override PartName="/ppt/ink/ink3054.xml" ContentType="application/inkml+xml"/>
  <Override PartName="/ppt/ink/ink3055.xml" ContentType="application/inkml+xml"/>
  <Override PartName="/ppt/ink/ink3056.xml" ContentType="application/inkml+xml"/>
  <Override PartName="/ppt/ink/ink3057.xml" ContentType="application/inkml+xml"/>
  <Override PartName="/ppt/ink/ink3058.xml" ContentType="application/inkml+xml"/>
  <Override PartName="/ppt/ink/ink3059.xml" ContentType="application/inkml+xml"/>
  <Override PartName="/ppt/ink/ink3060.xml" ContentType="application/inkml+xml"/>
  <Override PartName="/ppt/ink/ink3061.xml" ContentType="application/inkml+xml"/>
  <Override PartName="/ppt/ink/ink3062.xml" ContentType="application/inkml+xml"/>
  <Override PartName="/ppt/ink/ink3063.xml" ContentType="application/inkml+xml"/>
  <Override PartName="/ppt/ink/ink3064.xml" ContentType="application/inkml+xml"/>
  <Override PartName="/ppt/ink/ink3065.xml" ContentType="application/inkml+xml"/>
  <Override PartName="/ppt/ink/ink3066.xml" ContentType="application/inkml+xml"/>
  <Override PartName="/ppt/ink/ink3067.xml" ContentType="application/inkml+xml"/>
  <Override PartName="/ppt/ink/ink3068.xml" ContentType="application/inkml+xml"/>
  <Override PartName="/ppt/ink/ink3069.xml" ContentType="application/inkml+xml"/>
  <Override PartName="/ppt/ink/ink3070.xml" ContentType="application/inkml+xml"/>
  <Override PartName="/ppt/ink/ink3071.xml" ContentType="application/inkml+xml"/>
  <Override PartName="/ppt/ink/ink3072.xml" ContentType="application/inkml+xml"/>
  <Override PartName="/ppt/ink/ink3073.xml" ContentType="application/inkml+xml"/>
  <Override PartName="/ppt/ink/ink3074.xml" ContentType="application/inkml+xml"/>
  <Override PartName="/ppt/ink/ink3075.xml" ContentType="application/inkml+xml"/>
  <Override PartName="/ppt/ink/ink3076.xml" ContentType="application/inkml+xml"/>
  <Override PartName="/ppt/ink/ink3077.xml" ContentType="application/inkml+xml"/>
  <Override PartName="/ppt/ink/ink3078.xml" ContentType="application/inkml+xml"/>
  <Override PartName="/ppt/ink/ink3079.xml" ContentType="application/inkml+xml"/>
  <Override PartName="/ppt/ink/ink3080.xml" ContentType="application/inkml+xml"/>
  <Override PartName="/ppt/ink/ink3081.xml" ContentType="application/inkml+xml"/>
  <Override PartName="/ppt/ink/ink3082.xml" ContentType="application/inkml+xml"/>
  <Override PartName="/ppt/ink/ink3083.xml" ContentType="application/inkml+xml"/>
  <Override PartName="/ppt/ink/ink3084.xml" ContentType="application/inkml+xml"/>
  <Override PartName="/ppt/ink/ink3085.xml" ContentType="application/inkml+xml"/>
  <Override PartName="/ppt/ink/ink3086.xml" ContentType="application/inkml+xml"/>
  <Override PartName="/ppt/ink/ink3087.xml" ContentType="application/inkml+xml"/>
  <Override PartName="/ppt/ink/ink3088.xml" ContentType="application/inkml+xml"/>
  <Override PartName="/ppt/ink/ink3089.xml" ContentType="application/inkml+xml"/>
  <Override PartName="/ppt/ink/ink3090.xml" ContentType="application/inkml+xml"/>
  <Override PartName="/ppt/ink/ink3091.xml" ContentType="application/inkml+xml"/>
  <Override PartName="/ppt/ink/ink3092.xml" ContentType="application/inkml+xml"/>
  <Override PartName="/ppt/ink/ink3093.xml" ContentType="application/inkml+xml"/>
  <Override PartName="/ppt/ink/ink3094.xml" ContentType="application/inkml+xml"/>
  <Override PartName="/ppt/ink/ink3095.xml" ContentType="application/inkml+xml"/>
  <Override PartName="/ppt/ink/ink3096.xml" ContentType="application/inkml+xml"/>
  <Override PartName="/ppt/ink/ink3097.xml" ContentType="application/inkml+xml"/>
  <Override PartName="/ppt/ink/ink3098.xml" ContentType="application/inkml+xml"/>
  <Override PartName="/ppt/ink/ink3099.xml" ContentType="application/inkml+xml"/>
  <Override PartName="/ppt/ink/ink3100.xml" ContentType="application/inkml+xml"/>
  <Override PartName="/ppt/ink/ink3101.xml" ContentType="application/inkml+xml"/>
  <Override PartName="/ppt/ink/ink3102.xml" ContentType="application/inkml+xml"/>
  <Override PartName="/ppt/ink/ink3103.xml" ContentType="application/inkml+xml"/>
  <Override PartName="/ppt/ink/ink3104.xml" ContentType="application/inkml+xml"/>
  <Override PartName="/ppt/ink/ink3105.xml" ContentType="application/inkml+xml"/>
  <Override PartName="/ppt/ink/ink3106.xml" ContentType="application/inkml+xml"/>
  <Override PartName="/ppt/ink/ink3107.xml" ContentType="application/inkml+xml"/>
  <Override PartName="/ppt/ink/ink3108.xml" ContentType="application/inkml+xml"/>
  <Override PartName="/ppt/ink/ink3109.xml" ContentType="application/inkml+xml"/>
  <Override PartName="/ppt/ink/ink3110.xml" ContentType="application/inkml+xml"/>
  <Override PartName="/ppt/ink/ink3111.xml" ContentType="application/inkml+xml"/>
  <Override PartName="/ppt/ink/ink3112.xml" ContentType="application/inkml+xml"/>
  <Override PartName="/ppt/ink/ink3113.xml" ContentType="application/inkml+xml"/>
  <Override PartName="/ppt/ink/ink3114.xml" ContentType="application/inkml+xml"/>
  <Override PartName="/ppt/ink/ink3115.xml" ContentType="application/inkml+xml"/>
  <Override PartName="/ppt/ink/ink3116.xml" ContentType="application/inkml+xml"/>
  <Override PartName="/ppt/ink/ink3117.xml" ContentType="application/inkml+xml"/>
  <Override PartName="/ppt/ink/ink3118.xml" ContentType="application/inkml+xml"/>
  <Override PartName="/ppt/ink/ink3119.xml" ContentType="application/inkml+xml"/>
  <Override PartName="/ppt/ink/ink3120.xml" ContentType="application/inkml+xml"/>
  <Override PartName="/ppt/ink/ink3121.xml" ContentType="application/inkml+xml"/>
  <Override PartName="/ppt/ink/ink3122.xml" ContentType="application/inkml+xml"/>
  <Override PartName="/ppt/ink/ink3123.xml" ContentType="application/inkml+xml"/>
  <Override PartName="/ppt/ink/ink3124.xml" ContentType="application/inkml+xml"/>
  <Override PartName="/ppt/ink/ink3125.xml" ContentType="application/inkml+xml"/>
  <Override PartName="/ppt/ink/ink3126.xml" ContentType="application/inkml+xml"/>
  <Override PartName="/ppt/ink/ink3127.xml" ContentType="application/inkml+xml"/>
  <Override PartName="/ppt/ink/ink3128.xml" ContentType="application/inkml+xml"/>
  <Override PartName="/ppt/ink/ink3129.xml" ContentType="application/inkml+xml"/>
  <Override PartName="/ppt/ink/ink3130.xml" ContentType="application/inkml+xml"/>
  <Override PartName="/ppt/ink/ink3131.xml" ContentType="application/inkml+xml"/>
  <Override PartName="/ppt/ink/ink3132.xml" ContentType="application/inkml+xml"/>
  <Override PartName="/ppt/ink/ink3133.xml" ContentType="application/inkml+xml"/>
  <Override PartName="/ppt/ink/ink3134.xml" ContentType="application/inkml+xml"/>
  <Override PartName="/ppt/ink/ink3135.xml" ContentType="application/inkml+xml"/>
  <Override PartName="/ppt/ink/ink3136.xml" ContentType="application/inkml+xml"/>
  <Override PartName="/ppt/ink/ink3137.xml" ContentType="application/inkml+xml"/>
  <Override PartName="/ppt/ink/ink3138.xml" ContentType="application/inkml+xml"/>
  <Override PartName="/ppt/ink/ink3139.xml" ContentType="application/inkml+xml"/>
  <Override PartName="/ppt/ink/ink3140.xml" ContentType="application/inkml+xml"/>
  <Override PartName="/ppt/ink/ink3141.xml" ContentType="application/inkml+xml"/>
  <Override PartName="/ppt/ink/ink3142.xml" ContentType="application/inkml+xml"/>
  <Override PartName="/ppt/ink/ink3143.xml" ContentType="application/inkml+xml"/>
  <Override PartName="/ppt/ink/ink3144.xml" ContentType="application/inkml+xml"/>
  <Override PartName="/ppt/ink/ink3145.xml" ContentType="application/inkml+xml"/>
  <Override PartName="/ppt/ink/ink3146.xml" ContentType="application/inkml+xml"/>
  <Override PartName="/ppt/ink/ink3147.xml" ContentType="application/inkml+xml"/>
  <Override PartName="/ppt/ink/ink3148.xml" ContentType="application/inkml+xml"/>
  <Override PartName="/ppt/ink/ink3149.xml" ContentType="application/inkml+xml"/>
  <Override PartName="/ppt/ink/ink3150.xml" ContentType="application/inkml+xml"/>
  <Override PartName="/ppt/ink/ink3151.xml" ContentType="application/inkml+xml"/>
  <Override PartName="/ppt/ink/ink3152.xml" ContentType="application/inkml+xml"/>
  <Override PartName="/ppt/ink/ink3153.xml" ContentType="application/inkml+xml"/>
  <Override PartName="/ppt/ink/ink3154.xml" ContentType="application/inkml+xml"/>
  <Override PartName="/ppt/ink/ink3155.xml" ContentType="application/inkml+xml"/>
  <Override PartName="/ppt/ink/ink3156.xml" ContentType="application/inkml+xml"/>
  <Override PartName="/ppt/ink/ink3157.xml" ContentType="application/inkml+xml"/>
  <Override PartName="/ppt/ink/ink3158.xml" ContentType="application/inkml+xml"/>
  <Override PartName="/ppt/ink/ink3159.xml" ContentType="application/inkml+xml"/>
  <Override PartName="/ppt/ink/ink3160.xml" ContentType="application/inkml+xml"/>
  <Override PartName="/ppt/ink/ink3161.xml" ContentType="application/inkml+xml"/>
  <Override PartName="/ppt/ink/ink3162.xml" ContentType="application/inkml+xml"/>
  <Override PartName="/ppt/ink/ink3163.xml" ContentType="application/inkml+xml"/>
  <Override PartName="/ppt/ink/ink3164.xml" ContentType="application/inkml+xml"/>
  <Override PartName="/ppt/ink/ink3165.xml" ContentType="application/inkml+xml"/>
  <Override PartName="/ppt/ink/ink3166.xml" ContentType="application/inkml+xml"/>
  <Override PartName="/ppt/ink/ink3167.xml" ContentType="application/inkml+xml"/>
  <Override PartName="/ppt/ink/ink3168.xml" ContentType="application/inkml+xml"/>
  <Override PartName="/ppt/ink/ink3169.xml" ContentType="application/inkml+xml"/>
  <Override PartName="/ppt/ink/ink3170.xml" ContentType="application/inkml+xml"/>
  <Override PartName="/ppt/ink/ink3171.xml" ContentType="application/inkml+xml"/>
  <Override PartName="/ppt/ink/ink3172.xml" ContentType="application/inkml+xml"/>
  <Override PartName="/ppt/ink/ink3173.xml" ContentType="application/inkml+xml"/>
  <Override PartName="/ppt/ink/ink3174.xml" ContentType="application/inkml+xml"/>
  <Override PartName="/ppt/ink/ink3175.xml" ContentType="application/inkml+xml"/>
  <Override PartName="/ppt/ink/ink3176.xml" ContentType="application/inkml+xml"/>
  <Override PartName="/ppt/ink/ink3177.xml" ContentType="application/inkml+xml"/>
  <Override PartName="/ppt/ink/ink3178.xml" ContentType="application/inkml+xml"/>
  <Override PartName="/ppt/ink/ink3179.xml" ContentType="application/inkml+xml"/>
  <Override PartName="/ppt/ink/ink3180.xml" ContentType="application/inkml+xml"/>
  <Override PartName="/ppt/ink/ink3181.xml" ContentType="application/inkml+xml"/>
  <Override PartName="/ppt/ink/ink3182.xml" ContentType="application/inkml+xml"/>
  <Override PartName="/ppt/ink/ink3183.xml" ContentType="application/inkml+xml"/>
  <Override PartName="/ppt/ink/ink3184.xml" ContentType="application/inkml+xml"/>
  <Override PartName="/ppt/ink/ink3185.xml" ContentType="application/inkml+xml"/>
  <Override PartName="/ppt/ink/ink3186.xml" ContentType="application/inkml+xml"/>
  <Override PartName="/ppt/ink/ink3187.xml" ContentType="application/inkml+xml"/>
  <Override PartName="/ppt/ink/ink3188.xml" ContentType="application/inkml+xml"/>
  <Override PartName="/ppt/ink/ink3189.xml" ContentType="application/inkml+xml"/>
  <Override PartName="/ppt/ink/ink3190.xml" ContentType="application/inkml+xml"/>
  <Override PartName="/ppt/ink/ink3191.xml" ContentType="application/inkml+xml"/>
  <Override PartName="/ppt/ink/ink3192.xml" ContentType="application/inkml+xml"/>
  <Override PartName="/ppt/ink/ink3193.xml" ContentType="application/inkml+xml"/>
  <Override PartName="/ppt/ink/ink3194.xml" ContentType="application/inkml+xml"/>
  <Override PartName="/ppt/ink/ink3195.xml" ContentType="application/inkml+xml"/>
  <Override PartName="/ppt/ink/ink3196.xml" ContentType="application/inkml+xml"/>
  <Override PartName="/ppt/ink/ink3197.xml" ContentType="application/inkml+xml"/>
  <Override PartName="/ppt/ink/ink3198.xml" ContentType="application/inkml+xml"/>
  <Override PartName="/ppt/ink/ink3199.xml" ContentType="application/inkml+xml"/>
  <Override PartName="/ppt/ink/ink3200.xml" ContentType="application/inkml+xml"/>
  <Override PartName="/ppt/ink/ink3201.xml" ContentType="application/inkml+xml"/>
  <Override PartName="/ppt/ink/ink3202.xml" ContentType="application/inkml+xml"/>
  <Override PartName="/ppt/ink/ink3203.xml" ContentType="application/inkml+xml"/>
  <Override PartName="/ppt/ink/ink3204.xml" ContentType="application/inkml+xml"/>
  <Override PartName="/ppt/ink/ink3205.xml" ContentType="application/inkml+xml"/>
  <Override PartName="/ppt/ink/ink3206.xml" ContentType="application/inkml+xml"/>
  <Override PartName="/ppt/ink/ink3207.xml" ContentType="application/inkml+xml"/>
  <Override PartName="/ppt/ink/ink3208.xml" ContentType="application/inkml+xml"/>
  <Override PartName="/ppt/ink/ink3209.xml" ContentType="application/inkml+xml"/>
  <Override PartName="/ppt/ink/ink3210.xml" ContentType="application/inkml+xml"/>
  <Override PartName="/ppt/ink/ink3211.xml" ContentType="application/inkml+xml"/>
  <Override PartName="/ppt/ink/ink3212.xml" ContentType="application/inkml+xml"/>
  <Override PartName="/ppt/ink/ink3213.xml" ContentType="application/inkml+xml"/>
  <Override PartName="/ppt/ink/ink3214.xml" ContentType="application/inkml+xml"/>
  <Override PartName="/ppt/ink/ink3215.xml" ContentType="application/inkml+xml"/>
  <Override PartName="/ppt/ink/ink3216.xml" ContentType="application/inkml+xml"/>
  <Override PartName="/ppt/ink/ink3217.xml" ContentType="application/inkml+xml"/>
  <Override PartName="/ppt/ink/ink3218.xml" ContentType="application/inkml+xml"/>
  <Override PartName="/ppt/ink/ink3219.xml" ContentType="application/inkml+xml"/>
  <Override PartName="/ppt/ink/ink3220.xml" ContentType="application/inkml+xml"/>
  <Override PartName="/ppt/ink/ink3221.xml" ContentType="application/inkml+xml"/>
  <Override PartName="/ppt/ink/ink3222.xml" ContentType="application/inkml+xml"/>
  <Override PartName="/ppt/ink/ink3223.xml" ContentType="application/inkml+xml"/>
  <Override PartName="/ppt/ink/ink3224.xml" ContentType="application/inkml+xml"/>
  <Override PartName="/ppt/ink/ink3225.xml" ContentType="application/inkml+xml"/>
  <Override PartName="/ppt/ink/ink3226.xml" ContentType="application/inkml+xml"/>
  <Override PartName="/ppt/ink/ink3227.xml" ContentType="application/inkml+xml"/>
  <Override PartName="/ppt/ink/ink3228.xml" ContentType="application/inkml+xml"/>
  <Override PartName="/ppt/ink/ink3229.xml" ContentType="application/inkml+xml"/>
  <Override PartName="/ppt/ink/ink3230.xml" ContentType="application/inkml+xml"/>
  <Override PartName="/ppt/ink/ink3231.xml" ContentType="application/inkml+xml"/>
  <Override PartName="/ppt/ink/ink3232.xml" ContentType="application/inkml+xml"/>
  <Override PartName="/ppt/ink/ink3233.xml" ContentType="application/inkml+xml"/>
  <Override PartName="/ppt/ink/ink3234.xml" ContentType="application/inkml+xml"/>
  <Override PartName="/ppt/ink/ink3235.xml" ContentType="application/inkml+xml"/>
  <Override PartName="/ppt/ink/ink3236.xml" ContentType="application/inkml+xml"/>
  <Override PartName="/ppt/ink/ink3237.xml" ContentType="application/inkml+xml"/>
  <Override PartName="/ppt/ink/ink3238.xml" ContentType="application/inkml+xml"/>
  <Override PartName="/ppt/ink/ink3239.xml" ContentType="application/inkml+xml"/>
  <Override PartName="/ppt/ink/ink3240.xml" ContentType="application/inkml+xml"/>
  <Override PartName="/ppt/ink/ink3241.xml" ContentType="application/inkml+xml"/>
  <Override PartName="/ppt/ink/ink3242.xml" ContentType="application/inkml+xml"/>
  <Override PartName="/ppt/ink/ink3243.xml" ContentType="application/inkml+xml"/>
  <Override PartName="/ppt/ink/ink3244.xml" ContentType="application/inkml+xml"/>
  <Override PartName="/ppt/ink/ink3245.xml" ContentType="application/inkml+xml"/>
  <Override PartName="/ppt/ink/ink3246.xml" ContentType="application/inkml+xml"/>
  <Override PartName="/ppt/ink/ink3247.xml" ContentType="application/inkml+xml"/>
  <Override PartName="/ppt/ink/ink3248.xml" ContentType="application/inkml+xml"/>
  <Override PartName="/ppt/ink/ink3249.xml" ContentType="application/inkml+xml"/>
  <Override PartName="/ppt/ink/ink3250.xml" ContentType="application/inkml+xml"/>
  <Override PartName="/ppt/ink/ink3251.xml" ContentType="application/inkml+xml"/>
  <Override PartName="/ppt/ink/ink3252.xml" ContentType="application/inkml+xml"/>
  <Override PartName="/ppt/ink/ink3253.xml" ContentType="application/inkml+xml"/>
  <Override PartName="/ppt/ink/ink3254.xml" ContentType="application/inkml+xml"/>
  <Override PartName="/ppt/ink/ink3255.xml" ContentType="application/inkml+xml"/>
  <Override PartName="/ppt/ink/ink3256.xml" ContentType="application/inkml+xml"/>
  <Override PartName="/ppt/ink/ink3257.xml" ContentType="application/inkml+xml"/>
  <Override PartName="/ppt/ink/ink3258.xml" ContentType="application/inkml+xml"/>
  <Override PartName="/ppt/ink/ink3259.xml" ContentType="application/inkml+xml"/>
  <Override PartName="/ppt/ink/ink3260.xml" ContentType="application/inkml+xml"/>
  <Override PartName="/ppt/ink/ink3261.xml" ContentType="application/inkml+xml"/>
  <Override PartName="/ppt/ink/ink3262.xml" ContentType="application/inkml+xml"/>
  <Override PartName="/ppt/ink/ink3263.xml" ContentType="application/inkml+xml"/>
  <Override PartName="/ppt/ink/ink3264.xml" ContentType="application/inkml+xml"/>
  <Override PartName="/ppt/ink/ink3265.xml" ContentType="application/inkml+xml"/>
  <Override PartName="/ppt/ink/ink3266.xml" ContentType="application/inkml+xml"/>
  <Override PartName="/ppt/ink/ink3267.xml" ContentType="application/inkml+xml"/>
  <Override PartName="/ppt/ink/ink3268.xml" ContentType="application/inkml+xml"/>
  <Override PartName="/ppt/ink/ink3269.xml" ContentType="application/inkml+xml"/>
  <Override PartName="/ppt/ink/ink3270.xml" ContentType="application/inkml+xml"/>
  <Override PartName="/ppt/ink/ink3271.xml" ContentType="application/inkml+xml"/>
  <Override PartName="/ppt/ink/ink3272.xml" ContentType="application/inkml+xml"/>
  <Override PartName="/ppt/ink/ink3273.xml" ContentType="application/inkml+xml"/>
  <Override PartName="/ppt/ink/ink3274.xml" ContentType="application/inkml+xml"/>
  <Override PartName="/ppt/ink/ink3275.xml" ContentType="application/inkml+xml"/>
  <Override PartName="/ppt/ink/ink3276.xml" ContentType="application/inkml+xml"/>
  <Override PartName="/ppt/ink/ink3277.xml" ContentType="application/inkml+xml"/>
  <Override PartName="/ppt/ink/ink3278.xml" ContentType="application/inkml+xml"/>
  <Override PartName="/ppt/ink/ink3279.xml" ContentType="application/inkml+xml"/>
  <Override PartName="/ppt/ink/ink3280.xml" ContentType="application/inkml+xml"/>
  <Override PartName="/ppt/ink/ink3281.xml" ContentType="application/inkml+xml"/>
  <Override PartName="/ppt/ink/ink3282.xml" ContentType="application/inkml+xml"/>
  <Override PartName="/ppt/ink/ink3283.xml" ContentType="application/inkml+xml"/>
  <Override PartName="/ppt/ink/ink3284.xml" ContentType="application/inkml+xml"/>
  <Override PartName="/ppt/ink/ink3285.xml" ContentType="application/inkml+xml"/>
  <Override PartName="/ppt/ink/ink3286.xml" ContentType="application/inkml+xml"/>
  <Override PartName="/ppt/ink/ink3287.xml" ContentType="application/inkml+xml"/>
  <Override PartName="/ppt/ink/ink3288.xml" ContentType="application/inkml+xml"/>
  <Override PartName="/ppt/ink/ink3289.xml" ContentType="application/inkml+xml"/>
  <Override PartName="/ppt/ink/ink3290.xml" ContentType="application/inkml+xml"/>
  <Override PartName="/ppt/ink/ink3291.xml" ContentType="application/inkml+xml"/>
  <Override PartName="/ppt/ink/ink3292.xml" ContentType="application/inkml+xml"/>
  <Override PartName="/ppt/ink/ink3293.xml" ContentType="application/inkml+xml"/>
  <Override PartName="/ppt/ink/ink3294.xml" ContentType="application/inkml+xml"/>
  <Override PartName="/ppt/ink/ink3295.xml" ContentType="application/inkml+xml"/>
  <Override PartName="/ppt/ink/ink3296.xml" ContentType="application/inkml+xml"/>
  <Override PartName="/ppt/ink/ink3297.xml" ContentType="application/inkml+xml"/>
  <Override PartName="/ppt/ink/ink3298.xml" ContentType="application/inkml+xml"/>
  <Override PartName="/ppt/ink/ink3299.xml" ContentType="application/inkml+xml"/>
  <Override PartName="/ppt/ink/ink3300.xml" ContentType="application/inkml+xml"/>
  <Override PartName="/ppt/ink/ink3301.xml" ContentType="application/inkml+xml"/>
  <Override PartName="/ppt/ink/ink3302.xml" ContentType="application/inkml+xml"/>
  <Override PartName="/ppt/ink/ink3303.xml" ContentType="application/inkml+xml"/>
  <Override PartName="/ppt/ink/ink3304.xml" ContentType="application/inkml+xml"/>
  <Override PartName="/ppt/ink/ink3305.xml" ContentType="application/inkml+xml"/>
  <Override PartName="/ppt/ink/ink3306.xml" ContentType="application/inkml+xml"/>
  <Override PartName="/ppt/ink/ink3307.xml" ContentType="application/inkml+xml"/>
  <Override PartName="/ppt/ink/ink3308.xml" ContentType="application/inkml+xml"/>
  <Override PartName="/ppt/ink/ink3309.xml" ContentType="application/inkml+xml"/>
  <Override PartName="/ppt/ink/ink3310.xml" ContentType="application/inkml+xml"/>
  <Override PartName="/ppt/ink/ink3311.xml" ContentType="application/inkml+xml"/>
  <Override PartName="/ppt/ink/ink3312.xml" ContentType="application/inkml+xml"/>
  <Override PartName="/ppt/ink/ink3313.xml" ContentType="application/inkml+xml"/>
  <Override PartName="/ppt/ink/ink3314.xml" ContentType="application/inkml+xml"/>
  <Override PartName="/ppt/ink/ink3315.xml" ContentType="application/inkml+xml"/>
  <Override PartName="/ppt/ink/ink3316.xml" ContentType="application/inkml+xml"/>
  <Override PartName="/ppt/ink/ink3317.xml" ContentType="application/inkml+xml"/>
  <Override PartName="/ppt/ink/ink3318.xml" ContentType="application/inkml+xml"/>
  <Override PartName="/ppt/ink/ink3319.xml" ContentType="application/inkml+xml"/>
  <Override PartName="/ppt/ink/ink3320.xml" ContentType="application/inkml+xml"/>
  <Override PartName="/ppt/ink/ink3321.xml" ContentType="application/inkml+xml"/>
  <Override PartName="/ppt/ink/ink3322.xml" ContentType="application/inkml+xml"/>
  <Override PartName="/ppt/ink/ink3323.xml" ContentType="application/inkml+xml"/>
  <Override PartName="/ppt/ink/ink3324.xml" ContentType="application/inkml+xml"/>
  <Override PartName="/ppt/ink/ink3325.xml" ContentType="application/inkml+xml"/>
  <Override PartName="/ppt/ink/ink3326.xml" ContentType="application/inkml+xml"/>
  <Override PartName="/ppt/ink/ink3327.xml" ContentType="application/inkml+xml"/>
  <Override PartName="/ppt/ink/ink3328.xml" ContentType="application/inkml+xml"/>
  <Override PartName="/ppt/ink/ink3329.xml" ContentType="application/inkml+xml"/>
  <Override PartName="/ppt/ink/ink3330.xml" ContentType="application/inkml+xml"/>
  <Override PartName="/ppt/ink/ink3331.xml" ContentType="application/inkml+xml"/>
  <Override PartName="/ppt/ink/ink3332.xml" ContentType="application/inkml+xml"/>
  <Override PartName="/ppt/ink/ink3333.xml" ContentType="application/inkml+xml"/>
  <Override PartName="/ppt/ink/ink3334.xml" ContentType="application/inkml+xml"/>
  <Override PartName="/ppt/ink/ink3335.xml" ContentType="application/inkml+xml"/>
  <Override PartName="/ppt/ink/ink3336.xml" ContentType="application/inkml+xml"/>
  <Override PartName="/ppt/ink/ink3337.xml" ContentType="application/inkml+xml"/>
  <Override PartName="/ppt/ink/ink3338.xml" ContentType="application/inkml+xml"/>
  <Override PartName="/ppt/ink/ink3339.xml" ContentType="application/inkml+xml"/>
  <Override PartName="/ppt/ink/ink3340.xml" ContentType="application/inkml+xml"/>
  <Override PartName="/ppt/ink/ink3341.xml" ContentType="application/inkml+xml"/>
  <Override PartName="/ppt/ink/ink3342.xml" ContentType="application/inkml+xml"/>
  <Override PartName="/ppt/ink/ink3343.xml" ContentType="application/inkml+xml"/>
  <Override PartName="/ppt/ink/ink3344.xml" ContentType="application/inkml+xml"/>
  <Override PartName="/ppt/ink/ink3345.xml" ContentType="application/inkml+xml"/>
  <Override PartName="/ppt/ink/ink3346.xml" ContentType="application/inkml+xml"/>
  <Override PartName="/ppt/ink/ink3347.xml" ContentType="application/inkml+xml"/>
  <Override PartName="/ppt/ink/ink3348.xml" ContentType="application/inkml+xml"/>
  <Override PartName="/ppt/ink/ink3349.xml" ContentType="application/inkml+xml"/>
  <Override PartName="/ppt/ink/ink3350.xml" ContentType="application/inkml+xml"/>
  <Override PartName="/ppt/ink/ink3351.xml" ContentType="application/inkml+xml"/>
  <Override PartName="/ppt/ink/ink3352.xml" ContentType="application/inkml+xml"/>
  <Override PartName="/ppt/ink/ink3353.xml" ContentType="application/inkml+xml"/>
  <Override PartName="/ppt/ink/ink3354.xml" ContentType="application/inkml+xml"/>
  <Override PartName="/ppt/ink/ink3355.xml" ContentType="application/inkml+xml"/>
  <Override PartName="/ppt/ink/ink3356.xml" ContentType="application/inkml+xml"/>
  <Override PartName="/ppt/ink/ink3357.xml" ContentType="application/inkml+xml"/>
  <Override PartName="/ppt/ink/ink3358.xml" ContentType="application/inkml+xml"/>
  <Override PartName="/ppt/ink/ink3359.xml" ContentType="application/inkml+xml"/>
  <Override PartName="/ppt/ink/ink3360.xml" ContentType="application/inkml+xml"/>
  <Override PartName="/ppt/ink/ink3361.xml" ContentType="application/inkml+xml"/>
  <Override PartName="/ppt/ink/ink3362.xml" ContentType="application/inkml+xml"/>
  <Override PartName="/ppt/ink/ink3363.xml" ContentType="application/inkml+xml"/>
  <Override PartName="/ppt/ink/ink3364.xml" ContentType="application/inkml+xml"/>
  <Override PartName="/ppt/ink/ink3365.xml" ContentType="application/inkml+xml"/>
  <Override PartName="/ppt/ink/ink3366.xml" ContentType="application/inkml+xml"/>
  <Override PartName="/ppt/ink/ink3367.xml" ContentType="application/inkml+xml"/>
  <Override PartName="/ppt/ink/ink3368.xml" ContentType="application/inkml+xml"/>
  <Override PartName="/ppt/ink/ink3369.xml" ContentType="application/inkml+xml"/>
  <Override PartName="/ppt/ink/ink3370.xml" ContentType="application/inkml+xml"/>
  <Override PartName="/ppt/ink/ink3371.xml" ContentType="application/inkml+xml"/>
  <Override PartName="/ppt/ink/ink3372.xml" ContentType="application/inkml+xml"/>
  <Override PartName="/ppt/ink/ink3373.xml" ContentType="application/inkml+xml"/>
  <Override PartName="/ppt/ink/ink3374.xml" ContentType="application/inkml+xml"/>
  <Override PartName="/ppt/ink/ink3375.xml" ContentType="application/inkml+xml"/>
  <Override PartName="/ppt/ink/ink3376.xml" ContentType="application/inkml+xml"/>
  <Override PartName="/ppt/ink/ink3377.xml" ContentType="application/inkml+xml"/>
  <Override PartName="/ppt/ink/ink3378.xml" ContentType="application/inkml+xml"/>
  <Override PartName="/ppt/ink/ink3379.xml" ContentType="application/inkml+xml"/>
  <Override PartName="/ppt/ink/ink3380.xml" ContentType="application/inkml+xml"/>
  <Override PartName="/ppt/ink/ink3381.xml" ContentType="application/inkml+xml"/>
  <Override PartName="/ppt/ink/ink3382.xml" ContentType="application/inkml+xml"/>
  <Override PartName="/ppt/ink/ink3383.xml" ContentType="application/inkml+xml"/>
  <Override PartName="/ppt/ink/ink3384.xml" ContentType="application/inkml+xml"/>
  <Override PartName="/ppt/ink/ink3385.xml" ContentType="application/inkml+xml"/>
  <Override PartName="/ppt/ink/ink3386.xml" ContentType="application/inkml+xml"/>
  <Override PartName="/ppt/ink/ink3387.xml" ContentType="application/inkml+xml"/>
  <Override PartName="/ppt/ink/ink3388.xml" ContentType="application/inkml+xml"/>
  <Override PartName="/ppt/ink/ink3389.xml" ContentType="application/inkml+xml"/>
  <Override PartName="/ppt/ink/ink3390.xml" ContentType="application/inkml+xml"/>
  <Override PartName="/ppt/ink/ink3391.xml" ContentType="application/inkml+xml"/>
  <Override PartName="/ppt/ink/ink3392.xml" ContentType="application/inkml+xml"/>
  <Override PartName="/ppt/ink/ink3393.xml" ContentType="application/inkml+xml"/>
  <Override PartName="/ppt/ink/ink3394.xml" ContentType="application/inkml+xml"/>
  <Override PartName="/ppt/ink/ink3395.xml" ContentType="application/inkml+xml"/>
  <Override PartName="/ppt/ink/ink3396.xml" ContentType="application/inkml+xml"/>
  <Override PartName="/ppt/ink/ink3397.xml" ContentType="application/inkml+xml"/>
  <Override PartName="/ppt/ink/ink3398.xml" ContentType="application/inkml+xml"/>
  <Override PartName="/ppt/ink/ink3399.xml" ContentType="application/inkml+xml"/>
  <Override PartName="/ppt/ink/ink3400.xml" ContentType="application/inkml+xml"/>
  <Override PartName="/ppt/ink/ink3401.xml" ContentType="application/inkml+xml"/>
  <Override PartName="/ppt/ink/ink3402.xml" ContentType="application/inkml+xml"/>
  <Override PartName="/ppt/ink/ink3403.xml" ContentType="application/inkml+xml"/>
  <Override PartName="/ppt/ink/ink3404.xml" ContentType="application/inkml+xml"/>
  <Override PartName="/ppt/ink/ink3405.xml" ContentType="application/inkml+xml"/>
  <Override PartName="/ppt/ink/ink3406.xml" ContentType="application/inkml+xml"/>
  <Override PartName="/ppt/ink/ink3407.xml" ContentType="application/inkml+xml"/>
  <Override PartName="/ppt/ink/ink3408.xml" ContentType="application/inkml+xml"/>
  <Override PartName="/ppt/ink/ink3409.xml" ContentType="application/inkml+xml"/>
  <Override PartName="/ppt/ink/ink3410.xml" ContentType="application/inkml+xml"/>
  <Override PartName="/ppt/ink/ink3411.xml" ContentType="application/inkml+xml"/>
  <Override PartName="/ppt/ink/ink3412.xml" ContentType="application/inkml+xml"/>
  <Override PartName="/ppt/ink/ink3413.xml" ContentType="application/inkml+xml"/>
  <Override PartName="/ppt/ink/ink3414.xml" ContentType="application/inkml+xml"/>
  <Override PartName="/ppt/ink/ink3415.xml" ContentType="application/inkml+xml"/>
  <Override PartName="/ppt/ink/ink3416.xml" ContentType="application/inkml+xml"/>
  <Override PartName="/ppt/ink/ink3417.xml" ContentType="application/inkml+xml"/>
  <Override PartName="/ppt/ink/ink3418.xml" ContentType="application/inkml+xml"/>
  <Override PartName="/ppt/ink/ink3419.xml" ContentType="application/inkml+xml"/>
  <Override PartName="/ppt/ink/ink3420.xml" ContentType="application/inkml+xml"/>
  <Override PartName="/ppt/ink/ink3421.xml" ContentType="application/inkml+xml"/>
  <Override PartName="/ppt/ink/ink3422.xml" ContentType="application/inkml+xml"/>
  <Override PartName="/ppt/ink/ink3423.xml" ContentType="application/inkml+xml"/>
  <Override PartName="/ppt/ink/ink3424.xml" ContentType="application/inkml+xml"/>
  <Override PartName="/ppt/ink/ink3425.xml" ContentType="application/inkml+xml"/>
  <Override PartName="/ppt/ink/ink3426.xml" ContentType="application/inkml+xml"/>
  <Override PartName="/ppt/ink/ink3427.xml" ContentType="application/inkml+xml"/>
  <Override PartName="/ppt/ink/ink3428.xml" ContentType="application/inkml+xml"/>
  <Override PartName="/ppt/ink/ink3429.xml" ContentType="application/inkml+xml"/>
  <Override PartName="/ppt/ink/ink3430.xml" ContentType="application/inkml+xml"/>
  <Override PartName="/ppt/ink/ink3431.xml" ContentType="application/inkml+xml"/>
  <Override PartName="/ppt/ink/ink3432.xml" ContentType="application/inkml+xml"/>
  <Override PartName="/ppt/ink/ink3433.xml" ContentType="application/inkml+xml"/>
  <Override PartName="/ppt/ink/ink3434.xml" ContentType="application/inkml+xml"/>
  <Override PartName="/ppt/ink/ink3435.xml" ContentType="application/inkml+xml"/>
  <Override PartName="/ppt/ink/ink3436.xml" ContentType="application/inkml+xml"/>
  <Override PartName="/ppt/ink/ink3437.xml" ContentType="application/inkml+xml"/>
  <Override PartName="/ppt/ink/ink3438.xml" ContentType="application/inkml+xml"/>
  <Override PartName="/ppt/ink/ink3439.xml" ContentType="application/inkml+xml"/>
  <Override PartName="/ppt/ink/ink3440.xml" ContentType="application/inkml+xml"/>
  <Override PartName="/ppt/ink/ink3441.xml" ContentType="application/inkml+xml"/>
  <Override PartName="/ppt/ink/ink3442.xml" ContentType="application/inkml+xml"/>
  <Override PartName="/ppt/ink/ink3443.xml" ContentType="application/inkml+xml"/>
  <Override PartName="/ppt/ink/ink3444.xml" ContentType="application/inkml+xml"/>
  <Override PartName="/ppt/ink/ink3445.xml" ContentType="application/inkml+xml"/>
  <Override PartName="/ppt/ink/ink3446.xml" ContentType="application/inkml+xml"/>
  <Override PartName="/ppt/ink/ink3447.xml" ContentType="application/inkml+xml"/>
  <Override PartName="/ppt/ink/ink3448.xml" ContentType="application/inkml+xml"/>
  <Override PartName="/ppt/ink/ink3449.xml" ContentType="application/inkml+xml"/>
  <Override PartName="/ppt/ink/ink3450.xml" ContentType="application/inkml+xml"/>
  <Override PartName="/ppt/ink/ink3451.xml" ContentType="application/inkml+xml"/>
  <Override PartName="/ppt/ink/ink3452.xml" ContentType="application/inkml+xml"/>
  <Override PartName="/ppt/ink/ink3453.xml" ContentType="application/inkml+xml"/>
  <Override PartName="/ppt/ink/ink3454.xml" ContentType="application/inkml+xml"/>
  <Override PartName="/ppt/ink/ink3455.xml" ContentType="application/inkml+xml"/>
  <Override PartName="/ppt/ink/ink3456.xml" ContentType="application/inkml+xml"/>
  <Override PartName="/ppt/ink/ink3457.xml" ContentType="application/inkml+xml"/>
  <Override PartName="/ppt/ink/ink3458.xml" ContentType="application/inkml+xml"/>
  <Override PartName="/ppt/ink/ink3459.xml" ContentType="application/inkml+xml"/>
  <Override PartName="/ppt/ink/ink3460.xml" ContentType="application/inkml+xml"/>
  <Override PartName="/ppt/ink/ink3461.xml" ContentType="application/inkml+xml"/>
  <Override PartName="/ppt/ink/ink3462.xml" ContentType="application/inkml+xml"/>
  <Override PartName="/ppt/ink/ink3463.xml" ContentType="application/inkml+xml"/>
  <Override PartName="/ppt/ink/ink3464.xml" ContentType="application/inkml+xml"/>
  <Override PartName="/ppt/ink/ink3465.xml" ContentType="application/inkml+xml"/>
  <Override PartName="/ppt/ink/ink3466.xml" ContentType="application/inkml+xml"/>
  <Override PartName="/ppt/ink/ink3467.xml" ContentType="application/inkml+xml"/>
  <Override PartName="/ppt/ink/ink3468.xml" ContentType="application/inkml+xml"/>
  <Override PartName="/ppt/ink/ink3469.xml" ContentType="application/inkml+xml"/>
  <Override PartName="/ppt/ink/ink3470.xml" ContentType="application/inkml+xml"/>
  <Override PartName="/ppt/ink/ink3471.xml" ContentType="application/inkml+xml"/>
  <Override PartName="/ppt/ink/ink3472.xml" ContentType="application/inkml+xml"/>
  <Override PartName="/ppt/ink/ink3473.xml" ContentType="application/inkml+xml"/>
  <Override PartName="/ppt/ink/ink3474.xml" ContentType="application/inkml+xml"/>
  <Override PartName="/ppt/ink/ink3475.xml" ContentType="application/inkml+xml"/>
  <Override PartName="/ppt/ink/ink3476.xml" ContentType="application/inkml+xml"/>
  <Override PartName="/ppt/ink/ink3477.xml" ContentType="application/inkml+xml"/>
  <Override PartName="/ppt/ink/ink3478.xml" ContentType="application/inkml+xml"/>
  <Override PartName="/ppt/ink/ink3479.xml" ContentType="application/inkml+xml"/>
  <Override PartName="/ppt/ink/ink3480.xml" ContentType="application/inkml+xml"/>
  <Override PartName="/ppt/ink/ink3481.xml" ContentType="application/inkml+xml"/>
  <Override PartName="/ppt/ink/ink3482.xml" ContentType="application/inkml+xml"/>
  <Override PartName="/ppt/ink/ink3483.xml" ContentType="application/inkml+xml"/>
  <Override PartName="/ppt/ink/ink3484.xml" ContentType="application/inkml+xml"/>
  <Override PartName="/ppt/ink/ink3485.xml" ContentType="application/inkml+xml"/>
  <Override PartName="/ppt/ink/ink3486.xml" ContentType="application/inkml+xml"/>
  <Override PartName="/ppt/ink/ink3487.xml" ContentType="application/inkml+xml"/>
  <Override PartName="/ppt/ink/ink3488.xml" ContentType="application/inkml+xml"/>
  <Override PartName="/ppt/ink/ink3489.xml" ContentType="application/inkml+xml"/>
  <Override PartName="/ppt/ink/ink3490.xml" ContentType="application/inkml+xml"/>
  <Override PartName="/ppt/ink/ink3491.xml" ContentType="application/inkml+xml"/>
  <Override PartName="/ppt/ink/ink3492.xml" ContentType="application/inkml+xml"/>
  <Override PartName="/ppt/ink/ink3493.xml" ContentType="application/inkml+xml"/>
  <Override PartName="/ppt/ink/ink3494.xml" ContentType="application/inkml+xml"/>
  <Override PartName="/ppt/ink/ink3495.xml" ContentType="application/inkml+xml"/>
  <Override PartName="/ppt/ink/ink3496.xml" ContentType="application/inkml+xml"/>
  <Override PartName="/ppt/ink/ink3497.xml" ContentType="application/inkml+xml"/>
  <Override PartName="/ppt/ink/ink3498.xml" ContentType="application/inkml+xml"/>
  <Override PartName="/ppt/ink/ink3499.xml" ContentType="application/inkml+xml"/>
  <Override PartName="/ppt/ink/ink3500.xml" ContentType="application/inkml+xml"/>
  <Override PartName="/ppt/ink/ink3501.xml" ContentType="application/inkml+xml"/>
  <Override PartName="/ppt/ink/ink3502.xml" ContentType="application/inkml+xml"/>
  <Override PartName="/ppt/ink/ink3503.xml" ContentType="application/inkml+xml"/>
  <Override PartName="/ppt/ink/ink3504.xml" ContentType="application/inkml+xml"/>
  <Override PartName="/ppt/ink/ink3505.xml" ContentType="application/inkml+xml"/>
  <Override PartName="/ppt/ink/ink3506.xml" ContentType="application/inkml+xml"/>
  <Override PartName="/ppt/ink/ink3507.xml" ContentType="application/inkml+xml"/>
  <Override PartName="/ppt/ink/ink3508.xml" ContentType="application/inkml+xml"/>
  <Override PartName="/ppt/ink/ink3509.xml" ContentType="application/inkml+xml"/>
  <Override PartName="/ppt/ink/ink3510.xml" ContentType="application/inkml+xml"/>
  <Override PartName="/ppt/ink/ink3511.xml" ContentType="application/inkml+xml"/>
  <Override PartName="/ppt/ink/ink3512.xml" ContentType="application/inkml+xml"/>
  <Override PartName="/ppt/ink/ink3513.xml" ContentType="application/inkml+xml"/>
  <Override PartName="/ppt/ink/ink3514.xml" ContentType="application/inkml+xml"/>
  <Override PartName="/ppt/ink/ink3515.xml" ContentType="application/inkml+xml"/>
  <Override PartName="/ppt/ink/ink3516.xml" ContentType="application/inkml+xml"/>
  <Override PartName="/ppt/ink/ink3517.xml" ContentType="application/inkml+xml"/>
  <Override PartName="/ppt/ink/ink3518.xml" ContentType="application/inkml+xml"/>
  <Override PartName="/ppt/ink/ink3519.xml" ContentType="application/inkml+xml"/>
  <Override PartName="/ppt/ink/ink3520.xml" ContentType="application/inkml+xml"/>
  <Override PartName="/ppt/ink/ink3521.xml" ContentType="application/inkml+xml"/>
  <Override PartName="/ppt/ink/ink3522.xml" ContentType="application/inkml+xml"/>
  <Override PartName="/ppt/ink/ink3523.xml" ContentType="application/inkml+xml"/>
  <Override PartName="/ppt/ink/ink3524.xml" ContentType="application/inkml+xml"/>
  <Override PartName="/ppt/ink/ink3525.xml" ContentType="application/inkml+xml"/>
  <Override PartName="/ppt/ink/ink3526.xml" ContentType="application/inkml+xml"/>
  <Override PartName="/ppt/ink/ink3527.xml" ContentType="application/inkml+xml"/>
  <Override PartName="/ppt/ink/ink3528.xml" ContentType="application/inkml+xml"/>
  <Override PartName="/ppt/ink/ink3529.xml" ContentType="application/inkml+xml"/>
  <Override PartName="/ppt/ink/ink3530.xml" ContentType="application/inkml+xml"/>
  <Override PartName="/ppt/ink/ink3531.xml" ContentType="application/inkml+xml"/>
  <Override PartName="/ppt/ink/ink3532.xml" ContentType="application/inkml+xml"/>
  <Override PartName="/ppt/ink/ink3533.xml" ContentType="application/inkml+xml"/>
  <Override PartName="/ppt/ink/ink3534.xml" ContentType="application/inkml+xml"/>
  <Override PartName="/ppt/ink/ink3535.xml" ContentType="application/inkml+xml"/>
  <Override PartName="/ppt/ink/ink3536.xml" ContentType="application/inkml+xml"/>
  <Override PartName="/ppt/ink/ink3537.xml" ContentType="application/inkml+xml"/>
  <Override PartName="/ppt/ink/ink3538.xml" ContentType="application/inkml+xml"/>
  <Override PartName="/ppt/ink/ink3539.xml" ContentType="application/inkml+xml"/>
  <Override PartName="/ppt/ink/ink3540.xml" ContentType="application/inkml+xml"/>
  <Override PartName="/ppt/ink/ink3541.xml" ContentType="application/inkml+xml"/>
  <Override PartName="/ppt/ink/ink3542.xml" ContentType="application/inkml+xml"/>
  <Override PartName="/ppt/ink/ink3543.xml" ContentType="application/inkml+xml"/>
  <Override PartName="/ppt/ink/ink3544.xml" ContentType="application/inkml+xml"/>
  <Override PartName="/ppt/ink/ink3545.xml" ContentType="application/inkml+xml"/>
  <Override PartName="/ppt/ink/ink3546.xml" ContentType="application/inkml+xml"/>
  <Override PartName="/ppt/ink/ink3547.xml" ContentType="application/inkml+xml"/>
  <Override PartName="/ppt/ink/ink3548.xml" ContentType="application/inkml+xml"/>
  <Override PartName="/ppt/ink/ink3549.xml" ContentType="application/inkml+xml"/>
  <Override PartName="/ppt/ink/ink3550.xml" ContentType="application/inkml+xml"/>
  <Override PartName="/ppt/ink/ink3551.xml" ContentType="application/inkml+xml"/>
  <Override PartName="/ppt/ink/ink3552.xml" ContentType="application/inkml+xml"/>
  <Override PartName="/ppt/ink/ink3553.xml" ContentType="application/inkml+xml"/>
  <Override PartName="/ppt/ink/ink3554.xml" ContentType="application/inkml+xml"/>
  <Override PartName="/ppt/ink/ink3555.xml" ContentType="application/inkml+xml"/>
  <Override PartName="/ppt/ink/ink3556.xml" ContentType="application/inkml+xml"/>
  <Override PartName="/ppt/ink/ink3557.xml" ContentType="application/inkml+xml"/>
  <Override PartName="/ppt/ink/ink3558.xml" ContentType="application/inkml+xml"/>
  <Override PartName="/ppt/ink/ink3559.xml" ContentType="application/inkml+xml"/>
  <Override PartName="/ppt/ink/ink3560.xml" ContentType="application/inkml+xml"/>
  <Override PartName="/ppt/ink/ink3561.xml" ContentType="application/inkml+xml"/>
  <Override PartName="/ppt/ink/ink3562.xml" ContentType="application/inkml+xml"/>
  <Override PartName="/ppt/ink/ink3563.xml" ContentType="application/inkml+xml"/>
  <Override PartName="/ppt/ink/ink3564.xml" ContentType="application/inkml+xml"/>
  <Override PartName="/ppt/ink/ink3565.xml" ContentType="application/inkml+xml"/>
  <Override PartName="/ppt/ink/ink3566.xml" ContentType="application/inkml+xml"/>
  <Override PartName="/ppt/ink/ink3567.xml" ContentType="application/inkml+xml"/>
  <Override PartName="/ppt/ink/ink3568.xml" ContentType="application/inkml+xml"/>
  <Override PartName="/ppt/ink/ink3569.xml" ContentType="application/inkml+xml"/>
  <Override PartName="/ppt/ink/ink3570.xml" ContentType="application/inkml+xml"/>
  <Override PartName="/ppt/ink/ink3571.xml" ContentType="application/inkml+xml"/>
  <Override PartName="/ppt/ink/ink3572.xml" ContentType="application/inkml+xml"/>
  <Override PartName="/ppt/ink/ink3573.xml" ContentType="application/inkml+xml"/>
  <Override PartName="/ppt/ink/ink3574.xml" ContentType="application/inkml+xml"/>
  <Override PartName="/ppt/ink/ink3575.xml" ContentType="application/inkml+xml"/>
  <Override PartName="/ppt/ink/ink3576.xml" ContentType="application/inkml+xml"/>
  <Override PartName="/ppt/ink/ink3577.xml" ContentType="application/inkml+xml"/>
  <Override PartName="/ppt/ink/ink3578.xml" ContentType="application/inkml+xml"/>
  <Override PartName="/ppt/ink/ink3579.xml" ContentType="application/inkml+xml"/>
  <Override PartName="/ppt/ink/ink3580.xml" ContentType="application/inkml+xml"/>
  <Override PartName="/ppt/ink/ink3581.xml" ContentType="application/inkml+xml"/>
  <Override PartName="/ppt/ink/ink3582.xml" ContentType="application/inkml+xml"/>
  <Override PartName="/ppt/ink/ink3583.xml" ContentType="application/inkml+xml"/>
  <Override PartName="/ppt/ink/ink3584.xml" ContentType="application/inkml+xml"/>
  <Override PartName="/ppt/ink/ink3585.xml" ContentType="application/inkml+xml"/>
  <Override PartName="/ppt/ink/ink3586.xml" ContentType="application/inkml+xml"/>
  <Override PartName="/ppt/ink/ink3587.xml" ContentType="application/inkml+xml"/>
  <Override PartName="/ppt/ink/ink3588.xml" ContentType="application/inkml+xml"/>
  <Override PartName="/ppt/ink/ink3589.xml" ContentType="application/inkml+xml"/>
  <Override PartName="/ppt/ink/ink3590.xml" ContentType="application/inkml+xml"/>
  <Override PartName="/ppt/ink/ink3591.xml" ContentType="application/inkml+xml"/>
  <Override PartName="/ppt/ink/ink3592.xml" ContentType="application/inkml+xml"/>
  <Override PartName="/ppt/ink/ink3593.xml" ContentType="application/inkml+xml"/>
  <Override PartName="/ppt/ink/ink3594.xml" ContentType="application/inkml+xml"/>
  <Override PartName="/ppt/ink/ink3595.xml" ContentType="application/inkml+xml"/>
  <Override PartName="/ppt/ink/ink3596.xml" ContentType="application/inkml+xml"/>
  <Override PartName="/ppt/ink/ink3597.xml" ContentType="application/inkml+xml"/>
  <Override PartName="/ppt/ink/ink3598.xml" ContentType="application/inkml+xml"/>
  <Override PartName="/ppt/ink/ink3599.xml" ContentType="application/inkml+xml"/>
  <Override PartName="/ppt/ink/ink3600.xml" ContentType="application/inkml+xml"/>
  <Override PartName="/ppt/ink/ink3601.xml" ContentType="application/inkml+xml"/>
  <Override PartName="/ppt/ink/ink3602.xml" ContentType="application/inkml+xml"/>
  <Override PartName="/ppt/ink/ink3603.xml" ContentType="application/inkml+xml"/>
  <Override PartName="/ppt/ink/ink3604.xml" ContentType="application/inkml+xml"/>
  <Override PartName="/ppt/ink/ink3605.xml" ContentType="application/inkml+xml"/>
  <Override PartName="/ppt/ink/ink3606.xml" ContentType="application/inkml+xml"/>
  <Override PartName="/ppt/ink/ink3607.xml" ContentType="application/inkml+xml"/>
  <Override PartName="/ppt/ink/ink3608.xml" ContentType="application/inkml+xml"/>
  <Override PartName="/ppt/ink/ink3609.xml" ContentType="application/inkml+xml"/>
  <Override PartName="/ppt/ink/ink3610.xml" ContentType="application/inkml+xml"/>
  <Override PartName="/ppt/ink/ink3611.xml" ContentType="application/inkml+xml"/>
  <Override PartName="/ppt/ink/ink3612.xml" ContentType="application/inkml+xml"/>
  <Override PartName="/ppt/ink/ink3613.xml" ContentType="application/inkml+xml"/>
  <Override PartName="/ppt/ink/ink3614.xml" ContentType="application/inkml+xml"/>
  <Override PartName="/ppt/ink/ink3615.xml" ContentType="application/inkml+xml"/>
  <Override PartName="/ppt/ink/ink3616.xml" ContentType="application/inkml+xml"/>
  <Override PartName="/ppt/ink/ink3617.xml" ContentType="application/inkml+xml"/>
  <Override PartName="/ppt/ink/ink3618.xml" ContentType="application/inkml+xml"/>
  <Override PartName="/ppt/ink/ink3619.xml" ContentType="application/inkml+xml"/>
  <Override PartName="/ppt/ink/ink3620.xml" ContentType="application/inkml+xml"/>
  <Override PartName="/ppt/ink/ink3621.xml" ContentType="application/inkml+xml"/>
  <Override PartName="/ppt/ink/ink3622.xml" ContentType="application/inkml+xml"/>
  <Override PartName="/ppt/ink/ink3623.xml" ContentType="application/inkml+xml"/>
  <Override PartName="/ppt/ink/ink3624.xml" ContentType="application/inkml+xml"/>
  <Override PartName="/ppt/ink/ink3625.xml" ContentType="application/inkml+xml"/>
  <Override PartName="/ppt/ink/ink3626.xml" ContentType="application/inkml+xml"/>
  <Override PartName="/ppt/ink/ink3627.xml" ContentType="application/inkml+xml"/>
  <Override PartName="/ppt/ink/ink3628.xml" ContentType="application/inkml+xml"/>
  <Override PartName="/ppt/ink/ink3629.xml" ContentType="application/inkml+xml"/>
  <Override PartName="/ppt/ink/ink3630.xml" ContentType="application/inkml+xml"/>
  <Override PartName="/ppt/ink/ink3631.xml" ContentType="application/inkml+xml"/>
  <Override PartName="/ppt/ink/ink3632.xml" ContentType="application/inkml+xml"/>
  <Override PartName="/ppt/ink/ink3633.xml" ContentType="application/inkml+xml"/>
  <Override PartName="/ppt/ink/ink3634.xml" ContentType="application/inkml+xml"/>
  <Override PartName="/ppt/ink/ink3635.xml" ContentType="application/inkml+xml"/>
  <Override PartName="/ppt/ink/ink3636.xml" ContentType="application/inkml+xml"/>
  <Override PartName="/ppt/ink/ink3637.xml" ContentType="application/inkml+xml"/>
  <Override PartName="/ppt/ink/ink3638.xml" ContentType="application/inkml+xml"/>
  <Override PartName="/ppt/ink/ink3639.xml" ContentType="application/inkml+xml"/>
  <Override PartName="/ppt/ink/ink3640.xml" ContentType="application/inkml+xml"/>
  <Override PartName="/ppt/ink/ink3641.xml" ContentType="application/inkml+xml"/>
  <Override PartName="/ppt/ink/ink3642.xml" ContentType="application/inkml+xml"/>
  <Override PartName="/ppt/ink/ink3643.xml" ContentType="application/inkml+xml"/>
  <Override PartName="/ppt/ink/ink3644.xml" ContentType="application/inkml+xml"/>
  <Override PartName="/ppt/ink/ink3645.xml" ContentType="application/inkml+xml"/>
  <Override PartName="/ppt/ink/ink3646.xml" ContentType="application/inkml+xml"/>
  <Override PartName="/ppt/ink/ink3647.xml" ContentType="application/inkml+xml"/>
  <Override PartName="/ppt/ink/ink3648.xml" ContentType="application/inkml+xml"/>
  <Override PartName="/ppt/ink/ink3649.xml" ContentType="application/inkml+xml"/>
  <Override PartName="/ppt/ink/ink3650.xml" ContentType="application/inkml+xml"/>
  <Override PartName="/ppt/ink/ink3651.xml" ContentType="application/inkml+xml"/>
  <Override PartName="/ppt/ink/ink3652.xml" ContentType="application/inkml+xml"/>
  <Override PartName="/ppt/ink/ink3653.xml" ContentType="application/inkml+xml"/>
  <Override PartName="/ppt/ink/ink3654.xml" ContentType="application/inkml+xml"/>
  <Override PartName="/ppt/ink/ink3655.xml" ContentType="application/inkml+xml"/>
  <Override PartName="/ppt/ink/ink3656.xml" ContentType="application/inkml+xml"/>
  <Override PartName="/ppt/ink/ink3657.xml" ContentType="application/inkml+xml"/>
  <Override PartName="/ppt/ink/ink3658.xml" ContentType="application/inkml+xml"/>
  <Override PartName="/ppt/ink/ink3659.xml" ContentType="application/inkml+xml"/>
  <Override PartName="/ppt/ink/ink3660.xml" ContentType="application/inkml+xml"/>
  <Override PartName="/ppt/ink/ink3661.xml" ContentType="application/inkml+xml"/>
  <Override PartName="/ppt/ink/ink3662.xml" ContentType="application/inkml+xml"/>
  <Override PartName="/ppt/ink/ink3663.xml" ContentType="application/inkml+xml"/>
  <Override PartName="/ppt/ink/ink3664.xml" ContentType="application/inkml+xml"/>
  <Override PartName="/ppt/ink/ink3665.xml" ContentType="application/inkml+xml"/>
  <Override PartName="/ppt/ink/ink3666.xml" ContentType="application/inkml+xml"/>
  <Override PartName="/ppt/ink/ink3667.xml" ContentType="application/inkml+xml"/>
  <Override PartName="/ppt/ink/ink3668.xml" ContentType="application/inkml+xml"/>
  <Override PartName="/ppt/ink/ink3669.xml" ContentType="application/inkml+xml"/>
  <Override PartName="/ppt/ink/ink3670.xml" ContentType="application/inkml+xml"/>
  <Override PartName="/ppt/ink/ink3671.xml" ContentType="application/inkml+xml"/>
  <Override PartName="/ppt/ink/ink3672.xml" ContentType="application/inkml+xml"/>
  <Override PartName="/ppt/ink/ink3673.xml" ContentType="application/inkml+xml"/>
  <Override PartName="/ppt/ink/ink3674.xml" ContentType="application/inkml+xml"/>
  <Override PartName="/ppt/ink/ink3675.xml" ContentType="application/inkml+xml"/>
  <Override PartName="/ppt/ink/ink3676.xml" ContentType="application/inkml+xml"/>
  <Override PartName="/ppt/ink/ink3677.xml" ContentType="application/inkml+xml"/>
  <Override PartName="/ppt/ink/ink3678.xml" ContentType="application/inkml+xml"/>
  <Override PartName="/ppt/ink/ink3679.xml" ContentType="application/inkml+xml"/>
  <Override PartName="/ppt/ink/ink3680.xml" ContentType="application/inkml+xml"/>
  <Override PartName="/ppt/ink/ink3681.xml" ContentType="application/inkml+xml"/>
  <Override PartName="/ppt/ink/ink3682.xml" ContentType="application/inkml+xml"/>
  <Override PartName="/ppt/ink/ink3683.xml" ContentType="application/inkml+xml"/>
  <Override PartName="/ppt/ink/ink3684.xml" ContentType="application/inkml+xml"/>
  <Override PartName="/ppt/ink/ink3685.xml" ContentType="application/inkml+xml"/>
  <Override PartName="/ppt/ink/ink3686.xml" ContentType="application/inkml+xml"/>
  <Override PartName="/ppt/ink/ink3687.xml" ContentType="application/inkml+xml"/>
  <Override PartName="/ppt/ink/ink3688.xml" ContentType="application/inkml+xml"/>
  <Override PartName="/ppt/ink/ink3689.xml" ContentType="application/inkml+xml"/>
  <Override PartName="/ppt/ink/ink3690.xml" ContentType="application/inkml+xml"/>
  <Override PartName="/ppt/ink/ink3691.xml" ContentType="application/inkml+xml"/>
  <Override PartName="/ppt/ink/ink3692.xml" ContentType="application/inkml+xml"/>
  <Override PartName="/ppt/ink/ink3693.xml" ContentType="application/inkml+xml"/>
  <Override PartName="/ppt/ink/ink3694.xml" ContentType="application/inkml+xml"/>
  <Override PartName="/ppt/ink/ink3695.xml" ContentType="application/inkml+xml"/>
  <Override PartName="/ppt/ink/ink3696.xml" ContentType="application/inkml+xml"/>
  <Override PartName="/ppt/ink/ink3697.xml" ContentType="application/inkml+xml"/>
  <Override PartName="/ppt/ink/ink3698.xml" ContentType="application/inkml+xml"/>
  <Override PartName="/ppt/ink/ink3699.xml" ContentType="application/inkml+xml"/>
  <Override PartName="/ppt/ink/ink3700.xml" ContentType="application/inkml+xml"/>
  <Override PartName="/ppt/ink/ink3701.xml" ContentType="application/inkml+xml"/>
  <Override PartName="/ppt/ink/ink3702.xml" ContentType="application/inkml+xml"/>
  <Override PartName="/ppt/ink/ink3703.xml" ContentType="application/inkml+xml"/>
  <Override PartName="/ppt/ink/ink3704.xml" ContentType="application/inkml+xml"/>
  <Override PartName="/ppt/ink/ink3705.xml" ContentType="application/inkml+xml"/>
  <Override PartName="/ppt/ink/ink3706.xml" ContentType="application/inkml+xml"/>
  <Override PartName="/ppt/ink/ink3707.xml" ContentType="application/inkml+xml"/>
  <Override PartName="/ppt/ink/ink3708.xml" ContentType="application/inkml+xml"/>
  <Override PartName="/ppt/ink/ink3709.xml" ContentType="application/inkml+xml"/>
  <Override PartName="/ppt/ink/ink3710.xml" ContentType="application/inkml+xml"/>
  <Override PartName="/ppt/ink/ink3711.xml" ContentType="application/inkml+xml"/>
  <Override PartName="/ppt/ink/ink3712.xml" ContentType="application/inkml+xml"/>
  <Override PartName="/ppt/ink/ink3713.xml" ContentType="application/inkml+xml"/>
  <Override PartName="/ppt/ink/ink3714.xml" ContentType="application/inkml+xml"/>
  <Override PartName="/ppt/ink/ink3715.xml" ContentType="application/inkml+xml"/>
  <Override PartName="/ppt/ink/ink3716.xml" ContentType="application/inkml+xml"/>
  <Override PartName="/ppt/ink/ink3717.xml" ContentType="application/inkml+xml"/>
  <Override PartName="/ppt/ink/ink3718.xml" ContentType="application/inkml+xml"/>
  <Override PartName="/ppt/ink/ink3719.xml" ContentType="application/inkml+xml"/>
  <Override PartName="/ppt/ink/ink3720.xml" ContentType="application/inkml+xml"/>
  <Override PartName="/ppt/ink/ink3721.xml" ContentType="application/inkml+xml"/>
  <Override PartName="/ppt/ink/ink3722.xml" ContentType="application/inkml+xml"/>
  <Override PartName="/ppt/ink/ink3723.xml" ContentType="application/inkml+xml"/>
  <Override PartName="/ppt/ink/ink3724.xml" ContentType="application/inkml+xml"/>
  <Override PartName="/ppt/ink/ink3725.xml" ContentType="application/inkml+xml"/>
  <Override PartName="/ppt/ink/ink3726.xml" ContentType="application/inkml+xml"/>
  <Override PartName="/ppt/ink/ink3727.xml" ContentType="application/inkml+xml"/>
  <Override PartName="/ppt/ink/ink3728.xml" ContentType="application/inkml+xml"/>
  <Override PartName="/ppt/ink/ink3729.xml" ContentType="application/inkml+xml"/>
  <Override PartName="/ppt/ink/ink3730.xml" ContentType="application/inkml+xml"/>
  <Override PartName="/ppt/ink/ink3731.xml" ContentType="application/inkml+xml"/>
  <Override PartName="/ppt/ink/ink3732.xml" ContentType="application/inkml+xml"/>
  <Override PartName="/ppt/ink/ink3733.xml" ContentType="application/inkml+xml"/>
  <Override PartName="/ppt/ink/ink3734.xml" ContentType="application/inkml+xml"/>
  <Override PartName="/ppt/ink/ink3735.xml" ContentType="application/inkml+xml"/>
  <Override PartName="/ppt/ink/ink3736.xml" ContentType="application/inkml+xml"/>
  <Override PartName="/ppt/ink/ink3737.xml" ContentType="application/inkml+xml"/>
  <Override PartName="/ppt/ink/ink3738.xml" ContentType="application/inkml+xml"/>
  <Override PartName="/ppt/ink/ink3739.xml" ContentType="application/inkml+xml"/>
  <Override PartName="/ppt/ink/ink3740.xml" ContentType="application/inkml+xml"/>
  <Override PartName="/ppt/ink/ink3741.xml" ContentType="application/inkml+xml"/>
  <Override PartName="/ppt/ink/ink3742.xml" ContentType="application/inkml+xml"/>
  <Override PartName="/ppt/ink/ink3743.xml" ContentType="application/inkml+xml"/>
  <Override PartName="/ppt/ink/ink3744.xml" ContentType="application/inkml+xml"/>
  <Override PartName="/ppt/ink/ink3745.xml" ContentType="application/inkml+xml"/>
  <Override PartName="/ppt/ink/ink3746.xml" ContentType="application/inkml+xml"/>
  <Override PartName="/ppt/ink/ink3747.xml" ContentType="application/inkml+xml"/>
  <Override PartName="/ppt/ink/ink3748.xml" ContentType="application/inkml+xml"/>
  <Override PartName="/ppt/ink/ink3749.xml" ContentType="application/inkml+xml"/>
  <Override PartName="/ppt/ink/ink3750.xml" ContentType="application/inkml+xml"/>
  <Override PartName="/ppt/ink/ink3751.xml" ContentType="application/inkml+xml"/>
  <Override PartName="/ppt/ink/ink3752.xml" ContentType="application/inkml+xml"/>
  <Override PartName="/ppt/ink/ink3753.xml" ContentType="application/inkml+xml"/>
  <Override PartName="/ppt/ink/ink3754.xml" ContentType="application/inkml+xml"/>
  <Override PartName="/ppt/ink/ink3755.xml" ContentType="application/inkml+xml"/>
  <Override PartName="/ppt/ink/ink3756.xml" ContentType="application/inkml+xml"/>
  <Override PartName="/ppt/ink/ink3757.xml" ContentType="application/inkml+xml"/>
  <Override PartName="/ppt/ink/ink3758.xml" ContentType="application/inkml+xml"/>
  <Override PartName="/ppt/ink/ink3759.xml" ContentType="application/inkml+xml"/>
  <Override PartName="/ppt/ink/ink3760.xml" ContentType="application/inkml+xml"/>
  <Override PartName="/ppt/ink/ink3761.xml" ContentType="application/inkml+xml"/>
  <Override PartName="/ppt/ink/ink3762.xml" ContentType="application/inkml+xml"/>
  <Override PartName="/ppt/ink/ink3763.xml" ContentType="application/inkml+xml"/>
  <Override PartName="/ppt/ink/ink3764.xml" ContentType="application/inkml+xml"/>
  <Override PartName="/ppt/ink/ink3765.xml" ContentType="application/inkml+xml"/>
  <Override PartName="/ppt/ink/ink3766.xml" ContentType="application/inkml+xml"/>
  <Override PartName="/ppt/ink/ink3767.xml" ContentType="application/inkml+xml"/>
  <Override PartName="/ppt/ink/ink3768.xml" ContentType="application/inkml+xml"/>
  <Override PartName="/ppt/ink/ink3769.xml" ContentType="application/inkml+xml"/>
  <Override PartName="/ppt/ink/ink3770.xml" ContentType="application/inkml+xml"/>
  <Override PartName="/ppt/ink/ink3771.xml" ContentType="application/inkml+xml"/>
  <Override PartName="/ppt/ink/ink3772.xml" ContentType="application/inkml+xml"/>
  <Override PartName="/ppt/ink/ink3773.xml" ContentType="application/inkml+xml"/>
  <Override PartName="/ppt/ink/ink3774.xml" ContentType="application/inkml+xml"/>
  <Override PartName="/ppt/ink/ink3775.xml" ContentType="application/inkml+xml"/>
  <Override PartName="/ppt/ink/ink3776.xml" ContentType="application/inkml+xml"/>
  <Override PartName="/ppt/ink/ink3777.xml" ContentType="application/inkml+xml"/>
  <Override PartName="/ppt/ink/ink3778.xml" ContentType="application/inkml+xml"/>
  <Override PartName="/ppt/ink/ink3779.xml" ContentType="application/inkml+xml"/>
  <Override PartName="/ppt/ink/ink3780.xml" ContentType="application/inkml+xml"/>
  <Override PartName="/ppt/ink/ink3781.xml" ContentType="application/inkml+xml"/>
  <Override PartName="/ppt/ink/ink3782.xml" ContentType="application/inkml+xml"/>
  <Override PartName="/ppt/ink/ink3783.xml" ContentType="application/inkml+xml"/>
  <Override PartName="/ppt/ink/ink3784.xml" ContentType="application/inkml+xml"/>
  <Override PartName="/ppt/ink/ink3785.xml" ContentType="application/inkml+xml"/>
  <Override PartName="/ppt/ink/ink3786.xml" ContentType="application/inkml+xml"/>
  <Override PartName="/ppt/ink/ink3787.xml" ContentType="application/inkml+xml"/>
  <Override PartName="/ppt/ink/ink3788.xml" ContentType="application/inkml+xml"/>
  <Override PartName="/ppt/ink/ink3789.xml" ContentType="application/inkml+xml"/>
  <Override PartName="/ppt/ink/ink3790.xml" ContentType="application/inkml+xml"/>
  <Override PartName="/ppt/ink/ink3791.xml" ContentType="application/inkml+xml"/>
  <Override PartName="/ppt/ink/ink3792.xml" ContentType="application/inkml+xml"/>
  <Override PartName="/ppt/ink/ink3793.xml" ContentType="application/inkml+xml"/>
  <Override PartName="/ppt/ink/ink3794.xml" ContentType="application/inkml+xml"/>
  <Override PartName="/ppt/ink/ink3795.xml" ContentType="application/inkml+xml"/>
  <Override PartName="/ppt/ink/ink3796.xml" ContentType="application/inkml+xml"/>
  <Override PartName="/ppt/ink/ink3797.xml" ContentType="application/inkml+xml"/>
  <Override PartName="/ppt/ink/ink3798.xml" ContentType="application/inkml+xml"/>
  <Override PartName="/ppt/ink/ink3799.xml" ContentType="application/inkml+xml"/>
  <Override PartName="/ppt/ink/ink3800.xml" ContentType="application/inkml+xml"/>
  <Override PartName="/ppt/ink/ink3801.xml" ContentType="application/inkml+xml"/>
  <Override PartName="/ppt/ink/ink3802.xml" ContentType="application/inkml+xml"/>
  <Override PartName="/ppt/ink/ink3803.xml" ContentType="application/inkml+xml"/>
  <Override PartName="/ppt/ink/ink3804.xml" ContentType="application/inkml+xml"/>
  <Override PartName="/ppt/ink/ink3805.xml" ContentType="application/inkml+xml"/>
  <Override PartName="/ppt/ink/ink3806.xml" ContentType="application/inkml+xml"/>
  <Override PartName="/ppt/ink/ink3807.xml" ContentType="application/inkml+xml"/>
  <Override PartName="/ppt/ink/ink3808.xml" ContentType="application/inkml+xml"/>
  <Override PartName="/ppt/ink/ink3809.xml" ContentType="application/inkml+xml"/>
  <Override PartName="/ppt/ink/ink3810.xml" ContentType="application/inkml+xml"/>
  <Override PartName="/ppt/ink/ink3811.xml" ContentType="application/inkml+xml"/>
  <Override PartName="/ppt/ink/ink3812.xml" ContentType="application/inkml+xml"/>
  <Override PartName="/ppt/ink/ink3813.xml" ContentType="application/inkml+xml"/>
  <Override PartName="/ppt/ink/ink3814.xml" ContentType="application/inkml+xml"/>
  <Override PartName="/ppt/ink/ink3815.xml" ContentType="application/inkml+xml"/>
  <Override PartName="/ppt/ink/ink3816.xml" ContentType="application/inkml+xml"/>
  <Override PartName="/ppt/ink/ink3817.xml" ContentType="application/inkml+xml"/>
  <Override PartName="/ppt/ink/ink3818.xml" ContentType="application/inkml+xml"/>
  <Override PartName="/ppt/ink/ink3819.xml" ContentType="application/inkml+xml"/>
  <Override PartName="/ppt/ink/ink3820.xml" ContentType="application/inkml+xml"/>
  <Override PartName="/ppt/ink/ink3821.xml" ContentType="application/inkml+xml"/>
  <Override PartName="/ppt/ink/ink3822.xml" ContentType="application/inkml+xml"/>
  <Override PartName="/ppt/ink/ink3823.xml" ContentType="application/inkml+xml"/>
  <Override PartName="/ppt/ink/ink3824.xml" ContentType="application/inkml+xml"/>
  <Override PartName="/ppt/ink/ink3825.xml" ContentType="application/inkml+xml"/>
  <Override PartName="/ppt/ink/ink3826.xml" ContentType="application/inkml+xml"/>
  <Override PartName="/ppt/ink/ink3827.xml" ContentType="application/inkml+xml"/>
  <Override PartName="/ppt/ink/ink3828.xml" ContentType="application/inkml+xml"/>
  <Override PartName="/ppt/ink/ink3829.xml" ContentType="application/inkml+xml"/>
  <Override PartName="/ppt/ink/ink3830.xml" ContentType="application/inkml+xml"/>
  <Override PartName="/ppt/ink/ink3831.xml" ContentType="application/inkml+xml"/>
  <Override PartName="/ppt/ink/ink3832.xml" ContentType="application/inkml+xml"/>
  <Override PartName="/ppt/ink/ink3833.xml" ContentType="application/inkml+xml"/>
  <Override PartName="/ppt/ink/ink3834.xml" ContentType="application/inkml+xml"/>
  <Override PartName="/ppt/ink/ink3835.xml" ContentType="application/inkml+xml"/>
  <Override PartName="/ppt/ink/ink3836.xml" ContentType="application/inkml+xml"/>
  <Override PartName="/ppt/ink/ink3837.xml" ContentType="application/inkml+xml"/>
  <Override PartName="/ppt/ink/ink3838.xml" ContentType="application/inkml+xml"/>
  <Override PartName="/ppt/ink/ink3839.xml" ContentType="application/inkml+xml"/>
  <Override PartName="/ppt/ink/ink3840.xml" ContentType="application/inkml+xml"/>
  <Override PartName="/ppt/ink/ink3841.xml" ContentType="application/inkml+xml"/>
  <Override PartName="/ppt/ink/ink3842.xml" ContentType="application/inkml+xml"/>
  <Override PartName="/ppt/ink/ink3843.xml" ContentType="application/inkml+xml"/>
  <Override PartName="/ppt/ink/ink3844.xml" ContentType="application/inkml+xml"/>
  <Override PartName="/ppt/ink/ink3845.xml" ContentType="application/inkml+xml"/>
  <Override PartName="/ppt/ink/ink3846.xml" ContentType="application/inkml+xml"/>
  <Override PartName="/ppt/ink/ink3847.xml" ContentType="application/inkml+xml"/>
  <Override PartName="/ppt/ink/ink3848.xml" ContentType="application/inkml+xml"/>
  <Override PartName="/ppt/ink/ink3849.xml" ContentType="application/inkml+xml"/>
  <Override PartName="/ppt/ink/ink3850.xml" ContentType="application/inkml+xml"/>
  <Override PartName="/ppt/ink/ink3851.xml" ContentType="application/inkml+xml"/>
  <Override PartName="/ppt/ink/ink3852.xml" ContentType="application/inkml+xml"/>
  <Override PartName="/ppt/ink/ink3853.xml" ContentType="application/inkml+xml"/>
  <Override PartName="/ppt/ink/ink3854.xml" ContentType="application/inkml+xml"/>
  <Override PartName="/ppt/ink/ink3855.xml" ContentType="application/inkml+xml"/>
  <Override PartName="/ppt/ink/ink3856.xml" ContentType="application/inkml+xml"/>
  <Override PartName="/ppt/ink/ink3857.xml" ContentType="application/inkml+xml"/>
  <Override PartName="/ppt/ink/ink3858.xml" ContentType="application/inkml+xml"/>
  <Override PartName="/ppt/ink/ink3859.xml" ContentType="application/inkml+xml"/>
  <Override PartName="/ppt/ink/ink3860.xml" ContentType="application/inkml+xml"/>
  <Override PartName="/ppt/ink/ink3861.xml" ContentType="application/inkml+xml"/>
  <Override PartName="/ppt/ink/ink3862.xml" ContentType="application/inkml+xml"/>
  <Override PartName="/ppt/ink/ink3863.xml" ContentType="application/inkml+xml"/>
  <Override PartName="/ppt/ink/ink3864.xml" ContentType="application/inkml+xml"/>
  <Override PartName="/ppt/ink/ink3865.xml" ContentType="application/inkml+xml"/>
  <Override PartName="/ppt/ink/ink3866.xml" ContentType="application/inkml+xml"/>
  <Override PartName="/ppt/ink/ink3867.xml" ContentType="application/inkml+xml"/>
  <Override PartName="/ppt/ink/ink3868.xml" ContentType="application/inkml+xml"/>
  <Override PartName="/ppt/ink/ink3869.xml" ContentType="application/inkml+xml"/>
  <Override PartName="/ppt/ink/ink3870.xml" ContentType="application/inkml+xml"/>
  <Override PartName="/ppt/ink/ink3871.xml" ContentType="application/inkml+xml"/>
  <Override PartName="/ppt/ink/ink3872.xml" ContentType="application/inkml+xml"/>
  <Override PartName="/ppt/ink/ink3873.xml" ContentType="application/inkml+xml"/>
  <Override PartName="/ppt/ink/ink3874.xml" ContentType="application/inkml+xml"/>
  <Override PartName="/ppt/ink/ink3875.xml" ContentType="application/inkml+xml"/>
  <Override PartName="/ppt/ink/ink3876.xml" ContentType="application/inkml+xml"/>
  <Override PartName="/ppt/ink/ink3877.xml" ContentType="application/inkml+xml"/>
  <Override PartName="/ppt/ink/ink3878.xml" ContentType="application/inkml+xml"/>
  <Override PartName="/ppt/ink/ink3879.xml" ContentType="application/inkml+xml"/>
  <Override PartName="/ppt/ink/ink3880.xml" ContentType="application/inkml+xml"/>
  <Override PartName="/ppt/ink/ink3881.xml" ContentType="application/inkml+xml"/>
  <Override PartName="/ppt/ink/ink3882.xml" ContentType="application/inkml+xml"/>
  <Override PartName="/ppt/ink/ink3883.xml" ContentType="application/inkml+xml"/>
  <Override PartName="/ppt/ink/ink3884.xml" ContentType="application/inkml+xml"/>
  <Override PartName="/ppt/ink/ink3885.xml" ContentType="application/inkml+xml"/>
  <Override PartName="/ppt/ink/ink3886.xml" ContentType="application/inkml+xml"/>
  <Override PartName="/ppt/ink/ink3887.xml" ContentType="application/inkml+xml"/>
  <Override PartName="/ppt/ink/ink3888.xml" ContentType="application/inkml+xml"/>
  <Override PartName="/ppt/ink/ink3889.xml" ContentType="application/inkml+xml"/>
  <Override PartName="/ppt/ink/ink3890.xml" ContentType="application/inkml+xml"/>
  <Override PartName="/ppt/ink/ink3891.xml" ContentType="application/inkml+xml"/>
  <Override PartName="/ppt/ink/ink3892.xml" ContentType="application/inkml+xml"/>
  <Override PartName="/ppt/ink/ink3893.xml" ContentType="application/inkml+xml"/>
  <Override PartName="/ppt/ink/ink3894.xml" ContentType="application/inkml+xml"/>
  <Override PartName="/ppt/ink/ink3895.xml" ContentType="application/inkml+xml"/>
  <Override PartName="/ppt/ink/ink3896.xml" ContentType="application/inkml+xml"/>
  <Override PartName="/ppt/ink/ink3897.xml" ContentType="application/inkml+xml"/>
  <Override PartName="/ppt/ink/ink3898.xml" ContentType="application/inkml+xml"/>
  <Override PartName="/ppt/ink/ink3899.xml" ContentType="application/inkml+xml"/>
  <Override PartName="/ppt/ink/ink3900.xml" ContentType="application/inkml+xml"/>
  <Override PartName="/ppt/ink/ink3901.xml" ContentType="application/inkml+xml"/>
  <Override PartName="/ppt/ink/ink3902.xml" ContentType="application/inkml+xml"/>
  <Override PartName="/ppt/ink/ink3903.xml" ContentType="application/inkml+xml"/>
  <Override PartName="/ppt/ink/ink3904.xml" ContentType="application/inkml+xml"/>
  <Override PartName="/ppt/ink/ink3905.xml" ContentType="application/inkml+xml"/>
  <Override PartName="/ppt/ink/ink3906.xml" ContentType="application/inkml+xml"/>
  <Override PartName="/ppt/ink/ink3907.xml" ContentType="application/inkml+xml"/>
  <Override PartName="/ppt/ink/ink3908.xml" ContentType="application/inkml+xml"/>
  <Override PartName="/ppt/ink/ink3909.xml" ContentType="application/inkml+xml"/>
  <Override PartName="/ppt/ink/ink3910.xml" ContentType="application/inkml+xml"/>
  <Override PartName="/ppt/ink/ink3911.xml" ContentType="application/inkml+xml"/>
  <Override PartName="/ppt/ink/ink3912.xml" ContentType="application/inkml+xml"/>
  <Override PartName="/ppt/ink/ink3913.xml" ContentType="application/inkml+xml"/>
  <Override PartName="/ppt/ink/ink3914.xml" ContentType="application/inkml+xml"/>
  <Override PartName="/ppt/ink/ink3915.xml" ContentType="application/inkml+xml"/>
  <Override PartName="/ppt/ink/ink3916.xml" ContentType="application/inkml+xml"/>
  <Override PartName="/ppt/ink/ink3917.xml" ContentType="application/inkml+xml"/>
  <Override PartName="/ppt/ink/ink3918.xml" ContentType="application/inkml+xml"/>
  <Override PartName="/ppt/ink/ink3919.xml" ContentType="application/inkml+xml"/>
  <Override PartName="/ppt/ink/ink3920.xml" ContentType="application/inkml+xml"/>
  <Override PartName="/ppt/ink/ink3921.xml" ContentType="application/inkml+xml"/>
  <Override PartName="/ppt/ink/ink3922.xml" ContentType="application/inkml+xml"/>
  <Override PartName="/ppt/ink/ink3923.xml" ContentType="application/inkml+xml"/>
  <Override PartName="/ppt/ink/ink3924.xml" ContentType="application/inkml+xml"/>
  <Override PartName="/ppt/ink/ink3925.xml" ContentType="application/inkml+xml"/>
  <Override PartName="/ppt/ink/ink3926.xml" ContentType="application/inkml+xml"/>
  <Override PartName="/ppt/ink/ink3927.xml" ContentType="application/inkml+xml"/>
  <Override PartName="/ppt/ink/ink3928.xml" ContentType="application/inkml+xml"/>
  <Override PartName="/ppt/ink/ink3929.xml" ContentType="application/inkml+xml"/>
  <Override PartName="/ppt/ink/ink3930.xml" ContentType="application/inkml+xml"/>
  <Override PartName="/ppt/ink/ink3931.xml" ContentType="application/inkml+xml"/>
  <Override PartName="/ppt/ink/ink3932.xml" ContentType="application/inkml+xml"/>
  <Override PartName="/ppt/ink/ink3933.xml" ContentType="application/inkml+xml"/>
  <Override PartName="/ppt/ink/ink3934.xml" ContentType="application/inkml+xml"/>
  <Override PartName="/ppt/ink/ink3935.xml" ContentType="application/inkml+xml"/>
  <Override PartName="/ppt/ink/ink3936.xml" ContentType="application/inkml+xml"/>
  <Override PartName="/ppt/ink/ink3937.xml" ContentType="application/inkml+xml"/>
  <Override PartName="/ppt/ink/ink3938.xml" ContentType="application/inkml+xml"/>
  <Override PartName="/ppt/ink/ink3939.xml" ContentType="application/inkml+xml"/>
  <Override PartName="/ppt/ink/ink3940.xml" ContentType="application/inkml+xml"/>
  <Override PartName="/ppt/ink/ink3941.xml" ContentType="application/inkml+xml"/>
  <Override PartName="/ppt/ink/ink3942.xml" ContentType="application/inkml+xml"/>
  <Override PartName="/ppt/ink/ink3943.xml" ContentType="application/inkml+xml"/>
  <Override PartName="/ppt/ink/ink3944.xml" ContentType="application/inkml+xml"/>
  <Override PartName="/ppt/ink/ink3945.xml" ContentType="application/inkml+xml"/>
  <Override PartName="/ppt/ink/ink3946.xml" ContentType="application/inkml+xml"/>
  <Override PartName="/ppt/ink/ink3947.xml" ContentType="application/inkml+xml"/>
  <Override PartName="/ppt/ink/ink3948.xml" ContentType="application/inkml+xml"/>
  <Override PartName="/ppt/ink/ink3949.xml" ContentType="application/inkml+xml"/>
  <Override PartName="/ppt/ink/ink3950.xml" ContentType="application/inkml+xml"/>
  <Override PartName="/ppt/ink/ink3951.xml" ContentType="application/inkml+xml"/>
  <Override PartName="/ppt/ink/ink3952.xml" ContentType="application/inkml+xml"/>
  <Override PartName="/ppt/ink/ink3953.xml" ContentType="application/inkml+xml"/>
  <Override PartName="/ppt/ink/ink3954.xml" ContentType="application/inkml+xml"/>
  <Override PartName="/ppt/ink/ink3955.xml" ContentType="application/inkml+xml"/>
  <Override PartName="/ppt/ink/ink3956.xml" ContentType="application/inkml+xml"/>
  <Override PartName="/ppt/ink/ink3957.xml" ContentType="application/inkml+xml"/>
  <Override PartName="/ppt/ink/ink3958.xml" ContentType="application/inkml+xml"/>
  <Override PartName="/ppt/ink/ink3959.xml" ContentType="application/inkml+xml"/>
  <Override PartName="/ppt/ink/ink3960.xml" ContentType="application/inkml+xml"/>
  <Override PartName="/ppt/ink/ink3961.xml" ContentType="application/inkml+xml"/>
  <Override PartName="/ppt/ink/ink3962.xml" ContentType="application/inkml+xml"/>
  <Override PartName="/ppt/ink/ink3963.xml" ContentType="application/inkml+xml"/>
  <Override PartName="/ppt/ink/ink3964.xml" ContentType="application/inkml+xml"/>
  <Override PartName="/ppt/ink/ink3965.xml" ContentType="application/inkml+xml"/>
  <Override PartName="/ppt/ink/ink3966.xml" ContentType="application/inkml+xml"/>
  <Override PartName="/ppt/ink/ink3967.xml" ContentType="application/inkml+xml"/>
  <Override PartName="/ppt/ink/ink3968.xml" ContentType="application/inkml+xml"/>
  <Override PartName="/ppt/ink/ink3969.xml" ContentType="application/inkml+xml"/>
  <Override PartName="/ppt/ink/ink3970.xml" ContentType="application/inkml+xml"/>
  <Override PartName="/ppt/ink/ink3971.xml" ContentType="application/inkml+xml"/>
  <Override PartName="/ppt/ink/ink3972.xml" ContentType="application/inkml+xml"/>
  <Override PartName="/ppt/ink/ink3973.xml" ContentType="application/inkml+xml"/>
  <Override PartName="/ppt/ink/ink3974.xml" ContentType="application/inkml+xml"/>
  <Override PartName="/ppt/ink/ink3975.xml" ContentType="application/inkml+xml"/>
  <Override PartName="/ppt/ink/ink3976.xml" ContentType="application/inkml+xml"/>
  <Override PartName="/ppt/ink/ink3977.xml" ContentType="application/inkml+xml"/>
  <Override PartName="/ppt/ink/ink3978.xml" ContentType="application/inkml+xml"/>
  <Override PartName="/ppt/ink/ink3979.xml" ContentType="application/inkml+xml"/>
  <Override PartName="/ppt/ink/ink3980.xml" ContentType="application/inkml+xml"/>
  <Override PartName="/ppt/ink/ink3981.xml" ContentType="application/inkml+xml"/>
  <Override PartName="/ppt/ink/ink3982.xml" ContentType="application/inkml+xml"/>
  <Override PartName="/ppt/ink/ink3983.xml" ContentType="application/inkml+xml"/>
  <Override PartName="/ppt/ink/ink3984.xml" ContentType="application/inkml+xml"/>
  <Override PartName="/ppt/ink/ink3985.xml" ContentType="application/inkml+xml"/>
  <Override PartName="/ppt/ink/ink3986.xml" ContentType="application/inkml+xml"/>
  <Override PartName="/ppt/ink/ink3987.xml" ContentType="application/inkml+xml"/>
  <Override PartName="/ppt/ink/ink3988.xml" ContentType="application/inkml+xml"/>
  <Override PartName="/ppt/ink/ink3989.xml" ContentType="application/inkml+xml"/>
  <Override PartName="/ppt/ink/ink3990.xml" ContentType="application/inkml+xml"/>
  <Override PartName="/ppt/ink/ink3991.xml" ContentType="application/inkml+xml"/>
  <Override PartName="/ppt/ink/ink3992.xml" ContentType="application/inkml+xml"/>
  <Override PartName="/ppt/ink/ink3993.xml" ContentType="application/inkml+xml"/>
  <Override PartName="/ppt/ink/ink3994.xml" ContentType="application/inkml+xml"/>
  <Override PartName="/ppt/ink/ink3995.xml" ContentType="application/inkml+xml"/>
  <Override PartName="/ppt/ink/ink3996.xml" ContentType="application/inkml+xml"/>
  <Override PartName="/ppt/ink/ink3997.xml" ContentType="application/inkml+xml"/>
  <Override PartName="/ppt/ink/ink3998.xml" ContentType="application/inkml+xml"/>
  <Override PartName="/ppt/ink/ink3999.xml" ContentType="application/inkml+xml"/>
  <Override PartName="/ppt/ink/ink4000.xml" ContentType="application/inkml+xml"/>
  <Override PartName="/ppt/ink/ink4001.xml" ContentType="application/inkml+xml"/>
  <Override PartName="/ppt/ink/ink4002.xml" ContentType="application/inkml+xml"/>
  <Override PartName="/ppt/ink/ink4003.xml" ContentType="application/inkml+xml"/>
  <Override PartName="/ppt/ink/ink4004.xml" ContentType="application/inkml+xml"/>
  <Override PartName="/ppt/ink/ink4005.xml" ContentType="application/inkml+xml"/>
  <Override PartName="/ppt/ink/ink4006.xml" ContentType="application/inkml+xml"/>
  <Override PartName="/ppt/ink/ink4007.xml" ContentType="application/inkml+xml"/>
  <Override PartName="/ppt/ink/ink4008.xml" ContentType="application/inkml+xml"/>
  <Override PartName="/ppt/ink/ink4009.xml" ContentType="application/inkml+xml"/>
  <Override PartName="/ppt/ink/ink4010.xml" ContentType="application/inkml+xml"/>
  <Override PartName="/ppt/ink/ink4011.xml" ContentType="application/inkml+xml"/>
  <Override PartName="/ppt/ink/ink4012.xml" ContentType="application/inkml+xml"/>
  <Override PartName="/ppt/ink/ink4013.xml" ContentType="application/inkml+xml"/>
  <Override PartName="/ppt/ink/ink4014.xml" ContentType="application/inkml+xml"/>
  <Override PartName="/ppt/ink/ink4015.xml" ContentType="application/inkml+xml"/>
  <Override PartName="/ppt/ink/ink4016.xml" ContentType="application/inkml+xml"/>
  <Override PartName="/ppt/ink/ink4017.xml" ContentType="application/inkml+xml"/>
  <Override PartName="/ppt/ink/ink4018.xml" ContentType="application/inkml+xml"/>
  <Override PartName="/ppt/ink/ink4019.xml" ContentType="application/inkml+xml"/>
  <Override PartName="/ppt/ink/ink4020.xml" ContentType="application/inkml+xml"/>
  <Override PartName="/ppt/ink/ink4021.xml" ContentType="application/inkml+xml"/>
  <Override PartName="/ppt/ink/ink4022.xml" ContentType="application/inkml+xml"/>
  <Override PartName="/ppt/ink/ink4023.xml" ContentType="application/inkml+xml"/>
  <Override PartName="/ppt/ink/ink4024.xml" ContentType="application/inkml+xml"/>
  <Override PartName="/ppt/ink/ink4025.xml" ContentType="application/inkml+xml"/>
  <Override PartName="/ppt/ink/ink4026.xml" ContentType="application/inkml+xml"/>
  <Override PartName="/ppt/ink/ink4027.xml" ContentType="application/inkml+xml"/>
  <Override PartName="/ppt/ink/ink4028.xml" ContentType="application/inkml+xml"/>
  <Override PartName="/ppt/ink/ink4029.xml" ContentType="application/inkml+xml"/>
  <Override PartName="/ppt/ink/ink4030.xml" ContentType="application/inkml+xml"/>
  <Override PartName="/ppt/ink/ink4031.xml" ContentType="application/inkml+xml"/>
  <Override PartName="/ppt/ink/ink4032.xml" ContentType="application/inkml+xml"/>
  <Override PartName="/ppt/ink/ink4033.xml" ContentType="application/inkml+xml"/>
  <Override PartName="/ppt/ink/ink4034.xml" ContentType="application/inkml+xml"/>
  <Override PartName="/ppt/ink/ink4035.xml" ContentType="application/inkml+xml"/>
  <Override PartName="/ppt/ink/ink4036.xml" ContentType="application/inkml+xml"/>
  <Override PartName="/ppt/ink/ink4037.xml" ContentType="application/inkml+xml"/>
  <Override PartName="/ppt/ink/ink4038.xml" ContentType="application/inkml+xml"/>
  <Override PartName="/ppt/ink/ink4039.xml" ContentType="application/inkml+xml"/>
  <Override PartName="/ppt/ink/ink4040.xml" ContentType="application/inkml+xml"/>
  <Override PartName="/ppt/ink/ink4041.xml" ContentType="application/inkml+xml"/>
  <Override PartName="/ppt/ink/ink4042.xml" ContentType="application/inkml+xml"/>
  <Override PartName="/ppt/ink/ink4043.xml" ContentType="application/inkml+xml"/>
  <Override PartName="/ppt/ink/ink4044.xml" ContentType="application/inkml+xml"/>
  <Override PartName="/ppt/ink/ink4045.xml" ContentType="application/inkml+xml"/>
  <Override PartName="/ppt/ink/ink4046.xml" ContentType="application/inkml+xml"/>
  <Override PartName="/ppt/ink/ink4047.xml" ContentType="application/inkml+xml"/>
  <Override PartName="/ppt/ink/ink4048.xml" ContentType="application/inkml+xml"/>
  <Override PartName="/ppt/ink/ink4049.xml" ContentType="application/inkml+xml"/>
  <Override PartName="/ppt/ink/ink4050.xml" ContentType="application/inkml+xml"/>
  <Override PartName="/ppt/ink/ink4051.xml" ContentType="application/inkml+xml"/>
  <Override PartName="/ppt/ink/ink4052.xml" ContentType="application/inkml+xml"/>
  <Override PartName="/ppt/ink/ink4053.xml" ContentType="application/inkml+xml"/>
  <Override PartName="/ppt/ink/ink4054.xml" ContentType="application/inkml+xml"/>
  <Override PartName="/ppt/ink/ink4055.xml" ContentType="application/inkml+xml"/>
  <Override PartName="/ppt/ink/ink4056.xml" ContentType="application/inkml+xml"/>
  <Override PartName="/ppt/ink/ink4057.xml" ContentType="application/inkml+xml"/>
  <Override PartName="/ppt/ink/ink4058.xml" ContentType="application/inkml+xml"/>
  <Override PartName="/ppt/ink/ink4059.xml" ContentType="application/inkml+xml"/>
  <Override PartName="/ppt/ink/ink4060.xml" ContentType="application/inkml+xml"/>
  <Override PartName="/ppt/ink/ink4061.xml" ContentType="application/inkml+xml"/>
  <Override PartName="/ppt/ink/ink4062.xml" ContentType="application/inkml+xml"/>
  <Override PartName="/ppt/ink/ink4063.xml" ContentType="application/inkml+xml"/>
  <Override PartName="/ppt/ink/ink4064.xml" ContentType="application/inkml+xml"/>
  <Override PartName="/ppt/ink/ink4065.xml" ContentType="application/inkml+xml"/>
  <Override PartName="/ppt/ink/ink4066.xml" ContentType="application/inkml+xml"/>
  <Override PartName="/ppt/ink/ink4067.xml" ContentType="application/inkml+xml"/>
  <Override PartName="/ppt/ink/ink4068.xml" ContentType="application/inkml+xml"/>
  <Override PartName="/ppt/ink/ink4069.xml" ContentType="application/inkml+xml"/>
  <Override PartName="/ppt/ink/ink4070.xml" ContentType="application/inkml+xml"/>
  <Override PartName="/ppt/ink/ink4071.xml" ContentType="application/inkml+xml"/>
  <Override PartName="/ppt/ink/ink4072.xml" ContentType="application/inkml+xml"/>
  <Override PartName="/ppt/ink/ink4073.xml" ContentType="application/inkml+xml"/>
  <Override PartName="/ppt/ink/ink4074.xml" ContentType="application/inkml+xml"/>
  <Override PartName="/ppt/ink/ink4075.xml" ContentType="application/inkml+xml"/>
  <Override PartName="/ppt/ink/ink4076.xml" ContentType="application/inkml+xml"/>
  <Override PartName="/ppt/ink/ink4077.xml" ContentType="application/inkml+xml"/>
  <Override PartName="/ppt/ink/ink4078.xml" ContentType="application/inkml+xml"/>
  <Override PartName="/ppt/ink/ink4079.xml" ContentType="application/inkml+xml"/>
  <Override PartName="/ppt/ink/ink4080.xml" ContentType="application/inkml+xml"/>
  <Override PartName="/ppt/ink/ink4081.xml" ContentType="application/inkml+xml"/>
  <Override PartName="/ppt/ink/ink4082.xml" ContentType="application/inkml+xml"/>
  <Override PartName="/ppt/ink/ink4083.xml" ContentType="application/inkml+xml"/>
  <Override PartName="/ppt/ink/ink4084.xml" ContentType="application/inkml+xml"/>
  <Override PartName="/ppt/ink/ink4085.xml" ContentType="application/inkml+xml"/>
  <Override PartName="/ppt/ink/ink4086.xml" ContentType="application/inkml+xml"/>
  <Override PartName="/ppt/ink/ink4087.xml" ContentType="application/inkml+xml"/>
  <Override PartName="/ppt/ink/ink4088.xml" ContentType="application/inkml+xml"/>
  <Override PartName="/ppt/ink/ink4089.xml" ContentType="application/inkml+xml"/>
  <Override PartName="/ppt/ink/ink4090.xml" ContentType="application/inkml+xml"/>
  <Override PartName="/ppt/ink/ink4091.xml" ContentType="application/inkml+xml"/>
  <Override PartName="/ppt/ink/ink4092.xml" ContentType="application/inkml+xml"/>
  <Override PartName="/ppt/ink/ink4093.xml" ContentType="application/inkml+xml"/>
  <Override PartName="/ppt/ink/ink4094.xml" ContentType="application/inkml+xml"/>
  <Override PartName="/ppt/ink/ink4095.xml" ContentType="application/inkml+xml"/>
  <Override PartName="/ppt/ink/ink4096.xml" ContentType="application/inkml+xml"/>
  <Override PartName="/ppt/ink/ink4097.xml" ContentType="application/inkml+xml"/>
  <Override PartName="/ppt/ink/ink4098.xml" ContentType="application/inkml+xml"/>
  <Override PartName="/ppt/ink/ink4099.xml" ContentType="application/inkml+xml"/>
  <Override PartName="/ppt/ink/ink4100.xml" ContentType="application/inkml+xml"/>
  <Override PartName="/ppt/ink/ink4101.xml" ContentType="application/inkml+xml"/>
  <Override PartName="/ppt/ink/ink4102.xml" ContentType="application/inkml+xml"/>
  <Override PartName="/ppt/ink/ink4103.xml" ContentType="application/inkml+xml"/>
  <Override PartName="/ppt/ink/ink4104.xml" ContentType="application/inkml+xml"/>
  <Override PartName="/ppt/ink/ink4105.xml" ContentType="application/inkml+xml"/>
  <Override PartName="/ppt/ink/ink4106.xml" ContentType="application/inkml+xml"/>
  <Override PartName="/ppt/ink/ink4107.xml" ContentType="application/inkml+xml"/>
  <Override PartName="/ppt/ink/ink4108.xml" ContentType="application/inkml+xml"/>
  <Override PartName="/ppt/ink/ink4109.xml" ContentType="application/inkml+xml"/>
  <Override PartName="/ppt/ink/ink4110.xml" ContentType="application/inkml+xml"/>
  <Override PartName="/ppt/ink/ink4111.xml" ContentType="application/inkml+xml"/>
  <Override PartName="/ppt/ink/ink4112.xml" ContentType="application/inkml+xml"/>
  <Override PartName="/ppt/ink/ink4113.xml" ContentType="application/inkml+xml"/>
  <Override PartName="/ppt/ink/ink4114.xml" ContentType="application/inkml+xml"/>
  <Override PartName="/ppt/ink/ink4115.xml" ContentType="application/inkml+xml"/>
  <Override PartName="/ppt/ink/ink4116.xml" ContentType="application/inkml+xml"/>
  <Override PartName="/ppt/ink/ink4117.xml" ContentType="application/inkml+xml"/>
  <Override PartName="/ppt/ink/ink4118.xml" ContentType="application/inkml+xml"/>
  <Override PartName="/ppt/ink/ink4119.xml" ContentType="application/inkml+xml"/>
  <Override PartName="/ppt/ink/ink4120.xml" ContentType="application/inkml+xml"/>
  <Override PartName="/ppt/ink/ink4121.xml" ContentType="application/inkml+xml"/>
  <Override PartName="/ppt/ink/ink4122.xml" ContentType="application/inkml+xml"/>
  <Override PartName="/ppt/ink/ink4123.xml" ContentType="application/inkml+xml"/>
  <Override PartName="/ppt/ink/ink4124.xml" ContentType="application/inkml+xml"/>
  <Override PartName="/ppt/ink/ink4125.xml" ContentType="application/inkml+xml"/>
  <Override PartName="/ppt/ink/ink4126.xml" ContentType="application/inkml+xml"/>
  <Override PartName="/ppt/ink/ink4127.xml" ContentType="application/inkml+xml"/>
  <Override PartName="/ppt/ink/ink4128.xml" ContentType="application/inkml+xml"/>
  <Override PartName="/ppt/ink/ink4129.xml" ContentType="application/inkml+xml"/>
  <Override PartName="/ppt/ink/ink4130.xml" ContentType="application/inkml+xml"/>
  <Override PartName="/ppt/ink/ink4131.xml" ContentType="application/inkml+xml"/>
  <Override PartName="/ppt/ink/ink4132.xml" ContentType="application/inkml+xml"/>
  <Override PartName="/ppt/ink/ink4133.xml" ContentType="application/inkml+xml"/>
  <Override PartName="/ppt/ink/ink4134.xml" ContentType="application/inkml+xml"/>
  <Override PartName="/ppt/ink/ink4135.xml" ContentType="application/inkml+xml"/>
  <Override PartName="/ppt/ink/ink4136.xml" ContentType="application/inkml+xml"/>
  <Override PartName="/ppt/ink/ink4137.xml" ContentType="application/inkml+xml"/>
  <Override PartName="/ppt/ink/ink4138.xml" ContentType="application/inkml+xml"/>
  <Override PartName="/ppt/ink/ink4139.xml" ContentType="application/inkml+xml"/>
  <Override PartName="/ppt/ink/ink4140.xml" ContentType="application/inkml+xml"/>
  <Override PartName="/ppt/ink/ink4141.xml" ContentType="application/inkml+xml"/>
  <Override PartName="/ppt/ink/ink4142.xml" ContentType="application/inkml+xml"/>
  <Override PartName="/ppt/ink/ink4143.xml" ContentType="application/inkml+xml"/>
  <Override PartName="/ppt/ink/ink4144.xml" ContentType="application/inkml+xml"/>
  <Override PartName="/ppt/ink/ink4145.xml" ContentType="application/inkml+xml"/>
  <Override PartName="/ppt/ink/ink4146.xml" ContentType="application/inkml+xml"/>
  <Override PartName="/ppt/ink/ink4147.xml" ContentType="application/inkml+xml"/>
  <Override PartName="/ppt/ink/ink4148.xml" ContentType="application/inkml+xml"/>
  <Override PartName="/ppt/ink/ink4149.xml" ContentType="application/inkml+xml"/>
  <Override PartName="/ppt/ink/ink4150.xml" ContentType="application/inkml+xml"/>
  <Override PartName="/ppt/ink/ink4151.xml" ContentType="application/inkml+xml"/>
  <Override PartName="/ppt/ink/ink4152.xml" ContentType="application/inkml+xml"/>
  <Override PartName="/ppt/ink/ink4153.xml" ContentType="application/inkml+xml"/>
  <Override PartName="/ppt/ink/ink4154.xml" ContentType="application/inkml+xml"/>
  <Override PartName="/ppt/ink/ink4155.xml" ContentType="application/inkml+xml"/>
  <Override PartName="/ppt/ink/ink4156.xml" ContentType="application/inkml+xml"/>
  <Override PartName="/ppt/ink/ink4157.xml" ContentType="application/inkml+xml"/>
  <Override PartName="/ppt/ink/ink4158.xml" ContentType="application/inkml+xml"/>
  <Override PartName="/ppt/ink/ink4159.xml" ContentType="application/inkml+xml"/>
  <Override PartName="/ppt/ink/ink4160.xml" ContentType="application/inkml+xml"/>
  <Override PartName="/ppt/ink/ink4161.xml" ContentType="application/inkml+xml"/>
  <Override PartName="/ppt/ink/ink4162.xml" ContentType="application/inkml+xml"/>
  <Override PartName="/ppt/ink/ink4163.xml" ContentType="application/inkml+xml"/>
  <Override PartName="/ppt/ink/ink4164.xml" ContentType="application/inkml+xml"/>
  <Override PartName="/ppt/ink/ink4165.xml" ContentType="application/inkml+xml"/>
  <Override PartName="/ppt/ink/ink4166.xml" ContentType="application/inkml+xml"/>
  <Override PartName="/ppt/ink/ink4167.xml" ContentType="application/inkml+xml"/>
  <Override PartName="/ppt/ink/ink4168.xml" ContentType="application/inkml+xml"/>
  <Override PartName="/ppt/ink/ink4169.xml" ContentType="application/inkml+xml"/>
  <Override PartName="/ppt/ink/ink4170.xml" ContentType="application/inkml+xml"/>
  <Override PartName="/ppt/ink/ink4171.xml" ContentType="application/inkml+xml"/>
  <Override PartName="/ppt/ink/ink4172.xml" ContentType="application/inkml+xml"/>
  <Override PartName="/ppt/ink/ink4173.xml" ContentType="application/inkml+xml"/>
  <Override PartName="/ppt/ink/ink4174.xml" ContentType="application/inkml+xml"/>
  <Override PartName="/ppt/ink/ink4175.xml" ContentType="application/inkml+xml"/>
  <Override PartName="/ppt/ink/ink4176.xml" ContentType="application/inkml+xml"/>
  <Override PartName="/ppt/ink/ink4177.xml" ContentType="application/inkml+xml"/>
  <Override PartName="/ppt/ink/ink4178.xml" ContentType="application/inkml+xml"/>
  <Override PartName="/ppt/ink/ink4179.xml" ContentType="application/inkml+xml"/>
  <Override PartName="/ppt/ink/ink4180.xml" ContentType="application/inkml+xml"/>
  <Override PartName="/ppt/ink/ink4181.xml" ContentType="application/inkml+xml"/>
  <Override PartName="/ppt/ink/ink4182.xml" ContentType="application/inkml+xml"/>
  <Override PartName="/ppt/ink/ink4183.xml" ContentType="application/inkml+xml"/>
  <Override PartName="/ppt/ink/ink4184.xml" ContentType="application/inkml+xml"/>
  <Override PartName="/ppt/ink/ink4185.xml" ContentType="application/inkml+xml"/>
  <Override PartName="/ppt/ink/ink4186.xml" ContentType="application/inkml+xml"/>
  <Override PartName="/ppt/ink/ink4187.xml" ContentType="application/inkml+xml"/>
  <Override PartName="/ppt/ink/ink4188.xml" ContentType="application/inkml+xml"/>
  <Override PartName="/ppt/ink/ink4189.xml" ContentType="application/inkml+xml"/>
  <Override PartName="/ppt/ink/ink4190.xml" ContentType="application/inkml+xml"/>
  <Override PartName="/ppt/ink/ink4191.xml" ContentType="application/inkml+xml"/>
  <Override PartName="/ppt/ink/ink4192.xml" ContentType="application/inkml+xml"/>
  <Override PartName="/ppt/ink/ink4193.xml" ContentType="application/inkml+xml"/>
  <Override PartName="/ppt/ink/ink4194.xml" ContentType="application/inkml+xml"/>
  <Override PartName="/ppt/ink/ink4195.xml" ContentType="application/inkml+xml"/>
  <Override PartName="/ppt/ink/ink4196.xml" ContentType="application/inkml+xml"/>
  <Override PartName="/ppt/ink/ink4197.xml" ContentType="application/inkml+xml"/>
  <Override PartName="/ppt/ink/ink4198.xml" ContentType="application/inkml+xml"/>
  <Override PartName="/ppt/ink/ink4199.xml" ContentType="application/inkml+xml"/>
  <Override PartName="/ppt/ink/ink4200.xml" ContentType="application/inkml+xml"/>
  <Override PartName="/ppt/ink/ink4201.xml" ContentType="application/inkml+xml"/>
  <Override PartName="/ppt/ink/ink4202.xml" ContentType="application/inkml+xml"/>
  <Override PartName="/ppt/ink/ink4203.xml" ContentType="application/inkml+xml"/>
  <Override PartName="/ppt/ink/ink4204.xml" ContentType="application/inkml+xml"/>
  <Override PartName="/ppt/ink/ink4205.xml" ContentType="application/inkml+xml"/>
  <Override PartName="/ppt/ink/ink4206.xml" ContentType="application/inkml+xml"/>
  <Override PartName="/ppt/ink/ink4207.xml" ContentType="application/inkml+xml"/>
  <Override PartName="/ppt/ink/ink4208.xml" ContentType="application/inkml+xml"/>
  <Override PartName="/ppt/ink/ink4209.xml" ContentType="application/inkml+xml"/>
  <Override PartName="/ppt/ink/ink4210.xml" ContentType="application/inkml+xml"/>
  <Override PartName="/ppt/ink/ink4211.xml" ContentType="application/inkml+xml"/>
  <Override PartName="/ppt/ink/ink4212.xml" ContentType="application/inkml+xml"/>
  <Override PartName="/ppt/ink/ink4213.xml" ContentType="application/inkml+xml"/>
  <Override PartName="/ppt/ink/ink4214.xml" ContentType="application/inkml+xml"/>
  <Override PartName="/ppt/ink/ink4215.xml" ContentType="application/inkml+xml"/>
  <Override PartName="/ppt/ink/ink4216.xml" ContentType="application/inkml+xml"/>
  <Override PartName="/ppt/ink/ink4217.xml" ContentType="application/inkml+xml"/>
  <Override PartName="/ppt/ink/ink4218.xml" ContentType="application/inkml+xml"/>
  <Override PartName="/ppt/ink/ink4219.xml" ContentType="application/inkml+xml"/>
  <Override PartName="/ppt/ink/ink4220.xml" ContentType="application/inkml+xml"/>
  <Override PartName="/ppt/ink/ink4221.xml" ContentType="application/inkml+xml"/>
  <Override PartName="/ppt/ink/ink4222.xml" ContentType="application/inkml+xml"/>
  <Override PartName="/ppt/ink/ink4223.xml" ContentType="application/inkml+xml"/>
  <Override PartName="/ppt/ink/ink4224.xml" ContentType="application/inkml+xml"/>
  <Override PartName="/ppt/ink/ink4225.xml" ContentType="application/inkml+xml"/>
  <Override PartName="/ppt/ink/ink4226.xml" ContentType="application/inkml+xml"/>
  <Override PartName="/ppt/ink/ink4227.xml" ContentType="application/inkml+xml"/>
  <Override PartName="/ppt/ink/ink4228.xml" ContentType="application/inkml+xml"/>
  <Override PartName="/ppt/ink/ink4229.xml" ContentType="application/inkml+xml"/>
  <Override PartName="/ppt/ink/ink4230.xml" ContentType="application/inkml+xml"/>
  <Override PartName="/ppt/ink/ink4231.xml" ContentType="application/inkml+xml"/>
  <Override PartName="/ppt/ink/ink4232.xml" ContentType="application/inkml+xml"/>
  <Override PartName="/ppt/ink/ink4233.xml" ContentType="application/inkml+xml"/>
  <Override PartName="/ppt/ink/ink4234.xml" ContentType="application/inkml+xml"/>
  <Override PartName="/ppt/ink/ink4235.xml" ContentType="application/inkml+xml"/>
  <Override PartName="/ppt/ink/ink4236.xml" ContentType="application/inkml+xml"/>
  <Override PartName="/ppt/ink/ink4237.xml" ContentType="application/inkml+xml"/>
  <Override PartName="/ppt/ink/ink4238.xml" ContentType="application/inkml+xml"/>
  <Override PartName="/ppt/ink/ink4239.xml" ContentType="application/inkml+xml"/>
  <Override PartName="/ppt/ink/ink4240.xml" ContentType="application/inkml+xml"/>
  <Override PartName="/ppt/ink/ink4241.xml" ContentType="application/inkml+xml"/>
  <Override PartName="/ppt/ink/ink4242.xml" ContentType="application/inkml+xml"/>
  <Override PartName="/ppt/ink/ink4243.xml" ContentType="application/inkml+xml"/>
  <Override PartName="/ppt/ink/ink4244.xml" ContentType="application/inkml+xml"/>
  <Override PartName="/ppt/ink/ink4245.xml" ContentType="application/inkml+xml"/>
  <Override PartName="/ppt/ink/ink4246.xml" ContentType="application/inkml+xml"/>
  <Override PartName="/ppt/ink/ink4247.xml" ContentType="application/inkml+xml"/>
  <Override PartName="/ppt/ink/ink4248.xml" ContentType="application/inkml+xml"/>
  <Override PartName="/ppt/ink/ink4249.xml" ContentType="application/inkml+xml"/>
  <Override PartName="/ppt/ink/ink4250.xml" ContentType="application/inkml+xml"/>
  <Override PartName="/ppt/ink/ink4251.xml" ContentType="application/inkml+xml"/>
  <Override PartName="/ppt/ink/ink4252.xml" ContentType="application/inkml+xml"/>
  <Override PartName="/ppt/ink/ink4253.xml" ContentType="application/inkml+xml"/>
  <Override PartName="/ppt/ink/ink4254.xml" ContentType="application/inkml+xml"/>
  <Override PartName="/ppt/ink/ink4255.xml" ContentType="application/inkml+xml"/>
  <Override PartName="/ppt/ink/ink4256.xml" ContentType="application/inkml+xml"/>
  <Override PartName="/ppt/ink/ink4257.xml" ContentType="application/inkml+xml"/>
  <Override PartName="/ppt/ink/ink4258.xml" ContentType="application/inkml+xml"/>
  <Override PartName="/ppt/ink/ink4259.xml" ContentType="application/inkml+xml"/>
  <Override PartName="/ppt/ink/ink4260.xml" ContentType="application/inkml+xml"/>
  <Override PartName="/ppt/ink/ink4261.xml" ContentType="application/inkml+xml"/>
  <Override PartName="/ppt/ink/ink4262.xml" ContentType="application/inkml+xml"/>
  <Override PartName="/ppt/ink/ink4263.xml" ContentType="application/inkml+xml"/>
  <Override PartName="/ppt/ink/ink4264.xml" ContentType="application/inkml+xml"/>
  <Override PartName="/ppt/ink/ink4265.xml" ContentType="application/inkml+xml"/>
  <Override PartName="/ppt/ink/ink4266.xml" ContentType="application/inkml+xml"/>
  <Override PartName="/ppt/ink/ink4267.xml" ContentType="application/inkml+xml"/>
  <Override PartName="/ppt/ink/ink4268.xml" ContentType="application/inkml+xml"/>
  <Override PartName="/ppt/ink/ink4269.xml" ContentType="application/inkml+xml"/>
  <Override PartName="/ppt/ink/ink4270.xml" ContentType="application/inkml+xml"/>
  <Override PartName="/ppt/ink/ink4271.xml" ContentType="application/inkml+xml"/>
  <Override PartName="/ppt/ink/ink4272.xml" ContentType="application/inkml+xml"/>
  <Override PartName="/ppt/ink/ink4273.xml" ContentType="application/inkml+xml"/>
  <Override PartName="/ppt/ink/ink4274.xml" ContentType="application/inkml+xml"/>
  <Override PartName="/ppt/ink/ink4275.xml" ContentType="application/inkml+xml"/>
  <Override PartName="/ppt/ink/ink4276.xml" ContentType="application/inkml+xml"/>
  <Override PartName="/ppt/ink/ink4277.xml" ContentType="application/inkml+xml"/>
  <Override PartName="/ppt/ink/ink4278.xml" ContentType="application/inkml+xml"/>
  <Override PartName="/ppt/ink/ink4279.xml" ContentType="application/inkml+xml"/>
  <Override PartName="/ppt/ink/ink4280.xml" ContentType="application/inkml+xml"/>
  <Override PartName="/ppt/ink/ink4281.xml" ContentType="application/inkml+xml"/>
  <Override PartName="/ppt/ink/ink4282.xml" ContentType="application/inkml+xml"/>
  <Override PartName="/ppt/ink/ink4283.xml" ContentType="application/inkml+xml"/>
  <Override PartName="/ppt/ink/ink4284.xml" ContentType="application/inkml+xml"/>
  <Override PartName="/ppt/ink/ink4285.xml" ContentType="application/inkml+xml"/>
  <Override PartName="/ppt/ink/ink4286.xml" ContentType="application/inkml+xml"/>
  <Override PartName="/ppt/ink/ink4287.xml" ContentType="application/inkml+xml"/>
  <Override PartName="/ppt/ink/ink4288.xml" ContentType="application/inkml+xml"/>
  <Override PartName="/ppt/ink/ink4289.xml" ContentType="application/inkml+xml"/>
  <Override PartName="/ppt/ink/ink4290.xml" ContentType="application/inkml+xml"/>
  <Override PartName="/ppt/ink/ink4291.xml" ContentType="application/inkml+xml"/>
  <Override PartName="/ppt/ink/ink4292.xml" ContentType="application/inkml+xml"/>
  <Override PartName="/ppt/ink/ink4293.xml" ContentType="application/inkml+xml"/>
  <Override PartName="/ppt/ink/ink4294.xml" ContentType="application/inkml+xml"/>
  <Override PartName="/ppt/ink/ink4295.xml" ContentType="application/inkml+xml"/>
  <Override PartName="/ppt/ink/ink4296.xml" ContentType="application/inkml+xml"/>
  <Override PartName="/ppt/ink/ink4297.xml" ContentType="application/inkml+xml"/>
  <Override PartName="/ppt/ink/ink4298.xml" ContentType="application/inkml+xml"/>
  <Override PartName="/ppt/ink/ink4299.xml" ContentType="application/inkml+xml"/>
  <Override PartName="/ppt/ink/ink4300.xml" ContentType="application/inkml+xml"/>
  <Override PartName="/ppt/ink/ink4301.xml" ContentType="application/inkml+xml"/>
  <Override PartName="/ppt/ink/ink4302.xml" ContentType="application/inkml+xml"/>
  <Override PartName="/ppt/ink/ink4303.xml" ContentType="application/inkml+xml"/>
  <Override PartName="/ppt/ink/ink4304.xml" ContentType="application/inkml+xml"/>
  <Override PartName="/ppt/ink/ink4305.xml" ContentType="application/inkml+xml"/>
  <Override PartName="/ppt/ink/ink4306.xml" ContentType="application/inkml+xml"/>
  <Override PartName="/ppt/ink/ink4307.xml" ContentType="application/inkml+xml"/>
  <Override PartName="/ppt/ink/ink4308.xml" ContentType="application/inkml+xml"/>
  <Override PartName="/ppt/ink/ink4309.xml" ContentType="application/inkml+xml"/>
  <Override PartName="/ppt/ink/ink4310.xml" ContentType="application/inkml+xml"/>
  <Override PartName="/ppt/ink/ink4311.xml" ContentType="application/inkml+xml"/>
  <Override PartName="/ppt/ink/ink4312.xml" ContentType="application/inkml+xml"/>
  <Override PartName="/ppt/ink/ink4313.xml" ContentType="application/inkml+xml"/>
  <Override PartName="/ppt/ink/ink4314.xml" ContentType="application/inkml+xml"/>
  <Override PartName="/ppt/ink/ink4315.xml" ContentType="application/inkml+xml"/>
  <Override PartName="/ppt/ink/ink4316.xml" ContentType="application/inkml+xml"/>
  <Override PartName="/ppt/ink/ink4317.xml" ContentType="application/inkml+xml"/>
  <Override PartName="/ppt/ink/ink4318.xml" ContentType="application/inkml+xml"/>
  <Override PartName="/ppt/ink/ink4319.xml" ContentType="application/inkml+xml"/>
  <Override PartName="/ppt/ink/ink4320.xml" ContentType="application/inkml+xml"/>
  <Override PartName="/ppt/ink/ink4321.xml" ContentType="application/inkml+xml"/>
  <Override PartName="/ppt/ink/ink4322.xml" ContentType="application/inkml+xml"/>
  <Override PartName="/ppt/ink/ink4323.xml" ContentType="application/inkml+xml"/>
  <Override PartName="/ppt/ink/ink4324.xml" ContentType="application/inkml+xml"/>
  <Override PartName="/ppt/ink/ink4325.xml" ContentType="application/inkml+xml"/>
  <Override PartName="/ppt/ink/ink4326.xml" ContentType="application/inkml+xml"/>
  <Override PartName="/ppt/ink/ink4327.xml" ContentType="application/inkml+xml"/>
  <Override PartName="/ppt/ink/ink4328.xml" ContentType="application/inkml+xml"/>
  <Override PartName="/ppt/ink/ink4329.xml" ContentType="application/inkml+xml"/>
  <Override PartName="/ppt/ink/ink4330.xml" ContentType="application/inkml+xml"/>
  <Override PartName="/ppt/ink/ink4331.xml" ContentType="application/inkml+xml"/>
  <Override PartName="/ppt/ink/ink4332.xml" ContentType="application/inkml+xml"/>
  <Override PartName="/ppt/ink/ink4333.xml" ContentType="application/inkml+xml"/>
  <Override PartName="/ppt/ink/ink4334.xml" ContentType="application/inkml+xml"/>
  <Override PartName="/ppt/ink/ink4335.xml" ContentType="application/inkml+xml"/>
  <Override PartName="/ppt/ink/ink4336.xml" ContentType="application/inkml+xml"/>
  <Override PartName="/ppt/ink/ink4337.xml" ContentType="application/inkml+xml"/>
  <Override PartName="/ppt/ink/ink4338.xml" ContentType="application/inkml+xml"/>
  <Override PartName="/ppt/ink/ink4339.xml" ContentType="application/inkml+xml"/>
  <Override PartName="/ppt/ink/ink4340.xml" ContentType="application/inkml+xml"/>
  <Override PartName="/ppt/ink/ink4341.xml" ContentType="application/inkml+xml"/>
  <Override PartName="/ppt/ink/ink4342.xml" ContentType="application/inkml+xml"/>
  <Override PartName="/ppt/ink/ink4343.xml" ContentType="application/inkml+xml"/>
  <Override PartName="/ppt/ink/ink4344.xml" ContentType="application/inkml+xml"/>
  <Override PartName="/ppt/ink/ink4345.xml" ContentType="application/inkml+xml"/>
  <Override PartName="/ppt/ink/ink4346.xml" ContentType="application/inkml+xml"/>
  <Override PartName="/ppt/ink/ink4347.xml" ContentType="application/inkml+xml"/>
  <Override PartName="/ppt/ink/ink4348.xml" ContentType="application/inkml+xml"/>
  <Override PartName="/ppt/ink/ink4349.xml" ContentType="application/inkml+xml"/>
  <Override PartName="/ppt/ink/ink4350.xml" ContentType="application/inkml+xml"/>
  <Override PartName="/ppt/ink/ink4351.xml" ContentType="application/inkml+xml"/>
  <Override PartName="/ppt/ink/ink4352.xml" ContentType="application/inkml+xml"/>
  <Override PartName="/ppt/ink/ink4353.xml" ContentType="application/inkml+xml"/>
  <Override PartName="/ppt/ink/ink4354.xml" ContentType="application/inkml+xml"/>
  <Override PartName="/ppt/ink/ink4355.xml" ContentType="application/inkml+xml"/>
  <Override PartName="/ppt/ink/ink4356.xml" ContentType="application/inkml+xml"/>
  <Override PartName="/ppt/ink/ink4357.xml" ContentType="application/inkml+xml"/>
  <Override PartName="/ppt/ink/ink4358.xml" ContentType="application/inkml+xml"/>
  <Override PartName="/ppt/ink/ink4359.xml" ContentType="application/inkml+xml"/>
  <Override PartName="/ppt/ink/ink4360.xml" ContentType="application/inkml+xml"/>
  <Override PartName="/ppt/ink/ink4361.xml" ContentType="application/inkml+xml"/>
  <Override PartName="/ppt/ink/ink4362.xml" ContentType="application/inkml+xml"/>
  <Override PartName="/ppt/ink/ink4363.xml" ContentType="application/inkml+xml"/>
  <Override PartName="/ppt/ink/ink4364.xml" ContentType="application/inkml+xml"/>
  <Override PartName="/ppt/ink/ink4365.xml" ContentType="application/inkml+xml"/>
  <Override PartName="/ppt/ink/ink4366.xml" ContentType="application/inkml+xml"/>
  <Override PartName="/ppt/ink/ink4367.xml" ContentType="application/inkml+xml"/>
  <Override PartName="/ppt/ink/ink4368.xml" ContentType="application/inkml+xml"/>
  <Override PartName="/ppt/ink/ink4369.xml" ContentType="application/inkml+xml"/>
  <Override PartName="/ppt/ink/ink4370.xml" ContentType="application/inkml+xml"/>
  <Override PartName="/ppt/ink/ink4371.xml" ContentType="application/inkml+xml"/>
  <Override PartName="/ppt/ink/ink4372.xml" ContentType="application/inkml+xml"/>
  <Override PartName="/ppt/ink/ink4373.xml" ContentType="application/inkml+xml"/>
  <Override PartName="/ppt/ink/ink4374.xml" ContentType="application/inkml+xml"/>
  <Override PartName="/ppt/ink/ink4375.xml" ContentType="application/inkml+xml"/>
  <Override PartName="/ppt/ink/ink4376.xml" ContentType="application/inkml+xml"/>
  <Override PartName="/ppt/ink/ink4377.xml" ContentType="application/inkml+xml"/>
  <Override PartName="/ppt/ink/ink4378.xml" ContentType="application/inkml+xml"/>
  <Override PartName="/ppt/ink/ink4379.xml" ContentType="application/inkml+xml"/>
  <Override PartName="/ppt/ink/ink4380.xml" ContentType="application/inkml+xml"/>
  <Override PartName="/ppt/ink/ink4381.xml" ContentType="application/inkml+xml"/>
  <Override PartName="/ppt/ink/ink4382.xml" ContentType="application/inkml+xml"/>
  <Override PartName="/ppt/ink/ink4383.xml" ContentType="application/inkml+xml"/>
  <Override PartName="/ppt/ink/ink4384.xml" ContentType="application/inkml+xml"/>
  <Override PartName="/ppt/ink/ink4385.xml" ContentType="application/inkml+xml"/>
  <Override PartName="/ppt/ink/ink4386.xml" ContentType="application/inkml+xml"/>
  <Override PartName="/ppt/ink/ink4387.xml" ContentType="application/inkml+xml"/>
  <Override PartName="/ppt/ink/ink4388.xml" ContentType="application/inkml+xml"/>
  <Override PartName="/ppt/ink/ink4389.xml" ContentType="application/inkml+xml"/>
  <Override PartName="/ppt/ink/ink4390.xml" ContentType="application/inkml+xml"/>
  <Override PartName="/ppt/ink/ink4391.xml" ContentType="application/inkml+xml"/>
  <Override PartName="/ppt/ink/ink4392.xml" ContentType="application/inkml+xml"/>
  <Override PartName="/ppt/ink/ink4393.xml" ContentType="application/inkml+xml"/>
  <Override PartName="/ppt/ink/ink4394.xml" ContentType="application/inkml+xml"/>
  <Override PartName="/ppt/ink/ink4395.xml" ContentType="application/inkml+xml"/>
  <Override PartName="/ppt/ink/ink4396.xml" ContentType="application/inkml+xml"/>
  <Override PartName="/ppt/ink/ink4397.xml" ContentType="application/inkml+xml"/>
  <Override PartName="/ppt/ink/ink4398.xml" ContentType="application/inkml+xml"/>
  <Override PartName="/ppt/ink/ink4399.xml" ContentType="application/inkml+xml"/>
  <Override PartName="/ppt/ink/ink4400.xml" ContentType="application/inkml+xml"/>
  <Override PartName="/ppt/ink/ink4401.xml" ContentType="application/inkml+xml"/>
  <Override PartName="/ppt/ink/ink4402.xml" ContentType="application/inkml+xml"/>
  <Override PartName="/ppt/ink/ink4403.xml" ContentType="application/inkml+xml"/>
  <Override PartName="/ppt/ink/ink4404.xml" ContentType="application/inkml+xml"/>
  <Override PartName="/ppt/ink/ink4405.xml" ContentType="application/inkml+xml"/>
  <Override PartName="/ppt/ink/ink4406.xml" ContentType="application/inkml+xml"/>
  <Override PartName="/ppt/ink/ink4407.xml" ContentType="application/inkml+xml"/>
  <Override PartName="/ppt/ink/ink4408.xml" ContentType="application/inkml+xml"/>
  <Override PartName="/ppt/ink/ink4409.xml" ContentType="application/inkml+xml"/>
  <Override PartName="/ppt/ink/ink4410.xml" ContentType="application/inkml+xml"/>
  <Override PartName="/ppt/ink/ink4411.xml" ContentType="application/inkml+xml"/>
  <Override PartName="/ppt/ink/ink4412.xml" ContentType="application/inkml+xml"/>
  <Override PartName="/ppt/ink/ink4413.xml" ContentType="application/inkml+xml"/>
  <Override PartName="/ppt/ink/ink4414.xml" ContentType="application/inkml+xml"/>
  <Override PartName="/ppt/ink/ink4415.xml" ContentType="application/inkml+xml"/>
  <Override PartName="/ppt/ink/ink4416.xml" ContentType="application/inkml+xml"/>
  <Override PartName="/ppt/ink/ink4417.xml" ContentType="application/inkml+xml"/>
  <Override PartName="/ppt/ink/ink4418.xml" ContentType="application/inkml+xml"/>
  <Override PartName="/ppt/ink/ink4419.xml" ContentType="application/inkml+xml"/>
  <Override PartName="/ppt/ink/ink4420.xml" ContentType="application/inkml+xml"/>
  <Override PartName="/ppt/ink/ink4421.xml" ContentType="application/inkml+xml"/>
  <Override PartName="/ppt/ink/ink4422.xml" ContentType="application/inkml+xml"/>
  <Override PartName="/ppt/ink/ink4423.xml" ContentType="application/inkml+xml"/>
  <Override PartName="/ppt/ink/ink4424.xml" ContentType="application/inkml+xml"/>
  <Override PartName="/ppt/ink/ink4425.xml" ContentType="application/inkml+xml"/>
  <Override PartName="/ppt/ink/ink4426.xml" ContentType="application/inkml+xml"/>
  <Override PartName="/ppt/ink/ink4427.xml" ContentType="application/inkml+xml"/>
  <Override PartName="/ppt/ink/ink4428.xml" ContentType="application/inkml+xml"/>
  <Override PartName="/ppt/ink/ink4429.xml" ContentType="application/inkml+xml"/>
  <Override PartName="/ppt/ink/ink4430.xml" ContentType="application/inkml+xml"/>
  <Override PartName="/ppt/ink/ink4431.xml" ContentType="application/inkml+xml"/>
  <Override PartName="/ppt/ink/ink4432.xml" ContentType="application/inkml+xml"/>
  <Override PartName="/ppt/ink/ink4433.xml" ContentType="application/inkml+xml"/>
  <Override PartName="/ppt/ink/ink4434.xml" ContentType="application/inkml+xml"/>
  <Override PartName="/ppt/ink/ink4435.xml" ContentType="application/inkml+xml"/>
  <Override PartName="/ppt/ink/ink4436.xml" ContentType="application/inkml+xml"/>
  <Override PartName="/ppt/ink/ink4437.xml" ContentType="application/inkml+xml"/>
  <Override PartName="/ppt/ink/ink4438.xml" ContentType="application/inkml+xml"/>
  <Override PartName="/ppt/ink/ink4439.xml" ContentType="application/inkml+xml"/>
  <Override PartName="/ppt/ink/ink4440.xml" ContentType="application/inkml+xml"/>
  <Override PartName="/ppt/ink/ink4441.xml" ContentType="application/inkml+xml"/>
  <Override PartName="/ppt/ink/ink4442.xml" ContentType="application/inkml+xml"/>
  <Override PartName="/ppt/ink/ink4443.xml" ContentType="application/inkml+xml"/>
  <Override PartName="/ppt/ink/ink4444.xml" ContentType="application/inkml+xml"/>
  <Override PartName="/ppt/ink/ink4445.xml" ContentType="application/inkml+xml"/>
  <Override PartName="/ppt/ink/ink4446.xml" ContentType="application/inkml+xml"/>
  <Override PartName="/ppt/ink/ink4447.xml" ContentType="application/inkml+xml"/>
  <Override PartName="/ppt/ink/ink4448.xml" ContentType="application/inkml+xml"/>
  <Override PartName="/ppt/ink/ink4449.xml" ContentType="application/inkml+xml"/>
  <Override PartName="/ppt/ink/ink4450.xml" ContentType="application/inkml+xml"/>
  <Override PartName="/ppt/ink/ink4451.xml" ContentType="application/inkml+xml"/>
  <Override PartName="/ppt/ink/ink4452.xml" ContentType="application/inkml+xml"/>
  <Override PartName="/ppt/ink/ink4453.xml" ContentType="application/inkml+xml"/>
  <Override PartName="/ppt/ink/ink4454.xml" ContentType="application/inkml+xml"/>
  <Override PartName="/ppt/ink/ink4455.xml" ContentType="application/inkml+xml"/>
  <Override PartName="/ppt/ink/ink4456.xml" ContentType="application/inkml+xml"/>
  <Override PartName="/ppt/ink/ink4457.xml" ContentType="application/inkml+xml"/>
  <Override PartName="/ppt/ink/ink4458.xml" ContentType="application/inkml+xml"/>
  <Override PartName="/ppt/ink/ink4459.xml" ContentType="application/inkml+xml"/>
  <Override PartName="/ppt/ink/ink4460.xml" ContentType="application/inkml+xml"/>
  <Override PartName="/ppt/ink/ink4461.xml" ContentType="application/inkml+xml"/>
  <Override PartName="/ppt/ink/ink4462.xml" ContentType="application/inkml+xml"/>
  <Override PartName="/ppt/ink/ink4463.xml" ContentType="application/inkml+xml"/>
  <Override PartName="/ppt/ink/ink4464.xml" ContentType="application/inkml+xml"/>
  <Override PartName="/ppt/ink/ink4465.xml" ContentType="application/inkml+xml"/>
  <Override PartName="/ppt/ink/ink4466.xml" ContentType="application/inkml+xml"/>
  <Override PartName="/ppt/ink/ink4467.xml" ContentType="application/inkml+xml"/>
  <Override PartName="/ppt/ink/ink4468.xml" ContentType="application/inkml+xml"/>
  <Override PartName="/ppt/ink/ink4469.xml" ContentType="application/inkml+xml"/>
  <Override PartName="/ppt/ink/ink4470.xml" ContentType="application/inkml+xml"/>
  <Override PartName="/ppt/ink/ink4471.xml" ContentType="application/inkml+xml"/>
  <Override PartName="/ppt/ink/ink4472.xml" ContentType="application/inkml+xml"/>
  <Override PartName="/ppt/ink/ink4473.xml" ContentType="application/inkml+xml"/>
  <Override PartName="/ppt/ink/ink4474.xml" ContentType="application/inkml+xml"/>
  <Override PartName="/ppt/ink/ink4475.xml" ContentType="application/inkml+xml"/>
  <Override PartName="/ppt/ink/ink4476.xml" ContentType="application/inkml+xml"/>
  <Override PartName="/ppt/ink/ink4477.xml" ContentType="application/inkml+xml"/>
  <Override PartName="/ppt/ink/ink4478.xml" ContentType="application/inkml+xml"/>
  <Override PartName="/ppt/ink/ink4479.xml" ContentType="application/inkml+xml"/>
  <Override PartName="/ppt/ink/ink4480.xml" ContentType="application/inkml+xml"/>
  <Override PartName="/ppt/ink/ink4481.xml" ContentType="application/inkml+xml"/>
  <Override PartName="/ppt/ink/ink4482.xml" ContentType="application/inkml+xml"/>
  <Override PartName="/ppt/ink/ink4483.xml" ContentType="application/inkml+xml"/>
  <Override PartName="/ppt/ink/ink4484.xml" ContentType="application/inkml+xml"/>
  <Override PartName="/ppt/ink/ink4485.xml" ContentType="application/inkml+xml"/>
  <Override PartName="/ppt/ink/ink4486.xml" ContentType="application/inkml+xml"/>
  <Override PartName="/ppt/ink/ink4487.xml" ContentType="application/inkml+xml"/>
  <Override PartName="/ppt/ink/ink4488.xml" ContentType="application/inkml+xml"/>
  <Override PartName="/ppt/ink/ink4489.xml" ContentType="application/inkml+xml"/>
  <Override PartName="/ppt/ink/ink4490.xml" ContentType="application/inkml+xml"/>
  <Override PartName="/ppt/ink/ink4491.xml" ContentType="application/inkml+xml"/>
  <Override PartName="/ppt/ink/ink4492.xml" ContentType="application/inkml+xml"/>
  <Override PartName="/ppt/ink/ink4493.xml" ContentType="application/inkml+xml"/>
  <Override PartName="/ppt/ink/ink4494.xml" ContentType="application/inkml+xml"/>
  <Override PartName="/ppt/ink/ink4495.xml" ContentType="application/inkml+xml"/>
  <Override PartName="/ppt/ink/ink4496.xml" ContentType="application/inkml+xml"/>
  <Override PartName="/ppt/ink/ink4497.xml" ContentType="application/inkml+xml"/>
  <Override PartName="/ppt/ink/ink4498.xml" ContentType="application/inkml+xml"/>
  <Override PartName="/ppt/ink/ink4499.xml" ContentType="application/inkml+xml"/>
  <Override PartName="/ppt/ink/ink4500.xml" ContentType="application/inkml+xml"/>
  <Override PartName="/ppt/ink/ink4501.xml" ContentType="application/inkml+xml"/>
  <Override PartName="/ppt/ink/ink4502.xml" ContentType="application/inkml+xml"/>
  <Override PartName="/ppt/ink/ink4503.xml" ContentType="application/inkml+xml"/>
  <Override PartName="/ppt/ink/ink4504.xml" ContentType="application/inkml+xml"/>
  <Override PartName="/ppt/ink/ink4505.xml" ContentType="application/inkml+xml"/>
  <Override PartName="/ppt/ink/ink4506.xml" ContentType="application/inkml+xml"/>
  <Override PartName="/ppt/ink/ink4507.xml" ContentType="application/inkml+xml"/>
  <Override PartName="/ppt/ink/ink4508.xml" ContentType="application/inkml+xml"/>
  <Override PartName="/ppt/ink/ink4509.xml" ContentType="application/inkml+xml"/>
  <Override PartName="/ppt/ink/ink4510.xml" ContentType="application/inkml+xml"/>
  <Override PartName="/ppt/ink/ink4511.xml" ContentType="application/inkml+xml"/>
  <Override PartName="/ppt/ink/ink4512.xml" ContentType="application/inkml+xml"/>
  <Override PartName="/ppt/ink/ink4513.xml" ContentType="application/inkml+xml"/>
  <Override PartName="/ppt/ink/ink4514.xml" ContentType="application/inkml+xml"/>
  <Override PartName="/ppt/ink/ink4515.xml" ContentType="application/inkml+xml"/>
  <Override PartName="/ppt/ink/ink4516.xml" ContentType="application/inkml+xml"/>
  <Override PartName="/ppt/ink/ink4517.xml" ContentType="application/inkml+xml"/>
  <Override PartName="/ppt/ink/ink4518.xml" ContentType="application/inkml+xml"/>
  <Override PartName="/ppt/ink/ink4519.xml" ContentType="application/inkml+xml"/>
  <Override PartName="/ppt/ink/ink4520.xml" ContentType="application/inkml+xml"/>
  <Override PartName="/ppt/ink/ink4521.xml" ContentType="application/inkml+xml"/>
  <Override PartName="/ppt/ink/ink4522.xml" ContentType="application/inkml+xml"/>
  <Override PartName="/ppt/ink/ink4523.xml" ContentType="application/inkml+xml"/>
  <Override PartName="/ppt/ink/ink4524.xml" ContentType="application/inkml+xml"/>
  <Override PartName="/ppt/ink/ink4525.xml" ContentType="application/inkml+xml"/>
  <Override PartName="/ppt/ink/ink4526.xml" ContentType="application/inkml+xml"/>
  <Override PartName="/ppt/ink/ink4527.xml" ContentType="application/inkml+xml"/>
  <Override PartName="/ppt/ink/ink4528.xml" ContentType="application/inkml+xml"/>
  <Override PartName="/ppt/ink/ink4529.xml" ContentType="application/inkml+xml"/>
  <Override PartName="/ppt/ink/ink4530.xml" ContentType="application/inkml+xml"/>
  <Override PartName="/ppt/ink/ink4531.xml" ContentType="application/inkml+xml"/>
  <Override PartName="/ppt/ink/ink4532.xml" ContentType="application/inkml+xml"/>
  <Override PartName="/ppt/ink/ink4533.xml" ContentType="application/inkml+xml"/>
  <Override PartName="/ppt/ink/ink4534.xml" ContentType="application/inkml+xml"/>
  <Override PartName="/ppt/ink/ink4535.xml" ContentType="application/inkml+xml"/>
  <Override PartName="/ppt/ink/ink4536.xml" ContentType="application/inkml+xml"/>
  <Override PartName="/ppt/ink/ink4537.xml" ContentType="application/inkml+xml"/>
  <Override PartName="/ppt/ink/ink4538.xml" ContentType="application/inkml+xml"/>
  <Override PartName="/ppt/ink/ink4539.xml" ContentType="application/inkml+xml"/>
  <Override PartName="/ppt/ink/ink4540.xml" ContentType="application/inkml+xml"/>
  <Override PartName="/ppt/ink/ink4541.xml" ContentType="application/inkml+xml"/>
  <Override PartName="/ppt/ink/ink4542.xml" ContentType="application/inkml+xml"/>
  <Override PartName="/ppt/ink/ink4543.xml" ContentType="application/inkml+xml"/>
  <Override PartName="/ppt/ink/ink4544.xml" ContentType="application/inkml+xml"/>
  <Override PartName="/ppt/ink/ink4545.xml" ContentType="application/inkml+xml"/>
  <Override PartName="/ppt/ink/ink4546.xml" ContentType="application/inkml+xml"/>
  <Override PartName="/ppt/ink/ink4547.xml" ContentType="application/inkml+xml"/>
  <Override PartName="/ppt/ink/ink4548.xml" ContentType="application/inkml+xml"/>
  <Override PartName="/ppt/ink/ink4549.xml" ContentType="application/inkml+xml"/>
  <Override PartName="/ppt/ink/ink4550.xml" ContentType="application/inkml+xml"/>
  <Override PartName="/ppt/ink/ink4551.xml" ContentType="application/inkml+xml"/>
  <Override PartName="/ppt/ink/ink4552.xml" ContentType="application/inkml+xml"/>
  <Override PartName="/ppt/ink/ink4553.xml" ContentType="application/inkml+xml"/>
  <Override PartName="/ppt/ink/ink4554.xml" ContentType="application/inkml+xml"/>
  <Override PartName="/ppt/ink/ink4555.xml" ContentType="application/inkml+xml"/>
  <Override PartName="/ppt/ink/ink4556.xml" ContentType="application/inkml+xml"/>
  <Override PartName="/ppt/ink/ink4557.xml" ContentType="application/inkml+xml"/>
  <Override PartName="/ppt/ink/ink4558.xml" ContentType="application/inkml+xml"/>
  <Override PartName="/ppt/ink/ink4559.xml" ContentType="application/inkml+xml"/>
  <Override PartName="/ppt/ink/ink4560.xml" ContentType="application/inkml+xml"/>
  <Override PartName="/ppt/ink/ink4561.xml" ContentType="application/inkml+xml"/>
  <Override PartName="/ppt/ink/ink4562.xml" ContentType="application/inkml+xml"/>
  <Override PartName="/ppt/ink/ink4563.xml" ContentType="application/inkml+xml"/>
  <Override PartName="/ppt/ink/ink4564.xml" ContentType="application/inkml+xml"/>
  <Override PartName="/ppt/ink/ink4565.xml" ContentType="application/inkml+xml"/>
  <Override PartName="/ppt/ink/ink4566.xml" ContentType="application/inkml+xml"/>
  <Override PartName="/ppt/ink/ink4567.xml" ContentType="application/inkml+xml"/>
  <Override PartName="/ppt/ink/ink4568.xml" ContentType="application/inkml+xml"/>
  <Override PartName="/ppt/ink/ink4569.xml" ContentType="application/inkml+xml"/>
  <Override PartName="/ppt/ink/ink4570.xml" ContentType="application/inkml+xml"/>
  <Override PartName="/ppt/ink/ink4571.xml" ContentType="application/inkml+xml"/>
  <Override PartName="/ppt/ink/ink4572.xml" ContentType="application/inkml+xml"/>
  <Override PartName="/ppt/ink/ink4573.xml" ContentType="application/inkml+xml"/>
  <Override PartName="/ppt/ink/ink4574.xml" ContentType="application/inkml+xml"/>
  <Override PartName="/ppt/ink/ink4575.xml" ContentType="application/inkml+xml"/>
  <Override PartName="/ppt/ink/ink4576.xml" ContentType="application/inkml+xml"/>
  <Override PartName="/ppt/ink/ink4577.xml" ContentType="application/inkml+xml"/>
  <Override PartName="/ppt/ink/ink4578.xml" ContentType="application/inkml+xml"/>
  <Override PartName="/ppt/ink/ink4579.xml" ContentType="application/inkml+xml"/>
  <Override PartName="/ppt/ink/ink4580.xml" ContentType="application/inkml+xml"/>
  <Override PartName="/ppt/ink/ink4581.xml" ContentType="application/inkml+xml"/>
  <Override PartName="/ppt/ink/ink4582.xml" ContentType="application/inkml+xml"/>
  <Override PartName="/ppt/ink/ink4583.xml" ContentType="application/inkml+xml"/>
  <Override PartName="/ppt/ink/ink4584.xml" ContentType="application/inkml+xml"/>
  <Override PartName="/ppt/ink/ink4585.xml" ContentType="application/inkml+xml"/>
  <Override PartName="/ppt/ink/ink4586.xml" ContentType="application/inkml+xml"/>
  <Override PartName="/ppt/ink/ink4587.xml" ContentType="application/inkml+xml"/>
  <Override PartName="/ppt/ink/ink4588.xml" ContentType="application/inkml+xml"/>
  <Override PartName="/ppt/ink/ink4589.xml" ContentType="application/inkml+xml"/>
  <Override PartName="/ppt/ink/ink4590.xml" ContentType="application/inkml+xml"/>
  <Override PartName="/ppt/ink/ink4591.xml" ContentType="application/inkml+xml"/>
  <Override PartName="/ppt/ink/ink4592.xml" ContentType="application/inkml+xml"/>
  <Override PartName="/ppt/ink/ink4593.xml" ContentType="application/inkml+xml"/>
  <Override PartName="/ppt/ink/ink4594.xml" ContentType="application/inkml+xml"/>
  <Override PartName="/ppt/ink/ink4595.xml" ContentType="application/inkml+xml"/>
  <Override PartName="/ppt/ink/ink4596.xml" ContentType="application/inkml+xml"/>
  <Override PartName="/ppt/ink/ink4597.xml" ContentType="application/inkml+xml"/>
  <Override PartName="/ppt/ink/ink4598.xml" ContentType="application/inkml+xml"/>
  <Override PartName="/ppt/ink/ink4599.xml" ContentType="application/inkml+xml"/>
  <Override PartName="/ppt/ink/ink4600.xml" ContentType="application/inkml+xml"/>
  <Override PartName="/ppt/ink/ink4601.xml" ContentType="application/inkml+xml"/>
  <Override PartName="/ppt/ink/ink4602.xml" ContentType="application/inkml+xml"/>
  <Override PartName="/ppt/ink/ink4603.xml" ContentType="application/inkml+xml"/>
  <Override PartName="/ppt/ink/ink4604.xml" ContentType="application/inkml+xml"/>
  <Override PartName="/ppt/ink/ink4605.xml" ContentType="application/inkml+xml"/>
  <Override PartName="/ppt/ink/ink4606.xml" ContentType="application/inkml+xml"/>
  <Override PartName="/ppt/ink/ink4607.xml" ContentType="application/inkml+xml"/>
  <Override PartName="/ppt/ink/ink4608.xml" ContentType="application/inkml+xml"/>
  <Override PartName="/ppt/ink/ink4609.xml" ContentType="application/inkml+xml"/>
  <Override PartName="/ppt/ink/ink4610.xml" ContentType="application/inkml+xml"/>
  <Override PartName="/ppt/ink/ink4611.xml" ContentType="application/inkml+xml"/>
  <Override PartName="/ppt/ink/ink4612.xml" ContentType="application/inkml+xml"/>
  <Override PartName="/ppt/ink/ink4613.xml" ContentType="application/inkml+xml"/>
  <Override PartName="/ppt/ink/ink4614.xml" ContentType="application/inkml+xml"/>
  <Override PartName="/ppt/ink/ink4615.xml" ContentType="application/inkml+xml"/>
  <Override PartName="/ppt/ink/ink4616.xml" ContentType="application/inkml+xml"/>
  <Override PartName="/ppt/ink/ink4617.xml" ContentType="application/inkml+xml"/>
  <Override PartName="/ppt/ink/ink4618.xml" ContentType="application/inkml+xml"/>
  <Override PartName="/ppt/ink/ink4619.xml" ContentType="application/inkml+xml"/>
  <Override PartName="/ppt/ink/ink4620.xml" ContentType="application/inkml+xml"/>
  <Override PartName="/ppt/ink/ink4621.xml" ContentType="application/inkml+xml"/>
  <Override PartName="/ppt/ink/ink4622.xml" ContentType="application/inkml+xml"/>
  <Override PartName="/ppt/ink/ink4623.xml" ContentType="application/inkml+xml"/>
  <Override PartName="/ppt/ink/ink4624.xml" ContentType="application/inkml+xml"/>
  <Override PartName="/ppt/ink/ink4625.xml" ContentType="application/inkml+xml"/>
  <Override PartName="/ppt/ink/ink4626.xml" ContentType="application/inkml+xml"/>
  <Override PartName="/ppt/ink/ink4627.xml" ContentType="application/inkml+xml"/>
  <Override PartName="/ppt/ink/ink4628.xml" ContentType="application/inkml+xml"/>
  <Override PartName="/ppt/ink/ink4629.xml" ContentType="application/inkml+xml"/>
  <Override PartName="/ppt/ink/ink4630.xml" ContentType="application/inkml+xml"/>
  <Override PartName="/ppt/ink/ink4631.xml" ContentType="application/inkml+xml"/>
  <Override PartName="/ppt/ink/ink4632.xml" ContentType="application/inkml+xml"/>
  <Override PartName="/ppt/ink/ink4633.xml" ContentType="application/inkml+xml"/>
  <Override PartName="/ppt/ink/ink4634.xml" ContentType="application/inkml+xml"/>
  <Override PartName="/ppt/ink/ink4635.xml" ContentType="application/inkml+xml"/>
  <Override PartName="/ppt/ink/ink4636.xml" ContentType="application/inkml+xml"/>
  <Override PartName="/ppt/ink/ink4637.xml" ContentType="application/inkml+xml"/>
  <Override PartName="/ppt/ink/ink4638.xml" ContentType="application/inkml+xml"/>
  <Override PartName="/ppt/ink/ink4639.xml" ContentType="application/inkml+xml"/>
  <Override PartName="/ppt/ink/ink4640.xml" ContentType="application/inkml+xml"/>
  <Override PartName="/ppt/ink/ink4641.xml" ContentType="application/inkml+xml"/>
  <Override PartName="/ppt/ink/ink4642.xml" ContentType="application/inkml+xml"/>
  <Override PartName="/ppt/ink/ink4643.xml" ContentType="application/inkml+xml"/>
  <Override PartName="/ppt/ink/ink4644.xml" ContentType="application/inkml+xml"/>
  <Override PartName="/ppt/ink/ink4645.xml" ContentType="application/inkml+xml"/>
  <Override PartName="/ppt/ink/ink4646.xml" ContentType="application/inkml+xml"/>
  <Override PartName="/ppt/ink/ink4647.xml" ContentType="application/inkml+xml"/>
  <Override PartName="/ppt/ink/ink4648.xml" ContentType="application/inkml+xml"/>
  <Override PartName="/ppt/ink/ink4649.xml" ContentType="application/inkml+xml"/>
  <Override PartName="/ppt/ink/ink4650.xml" ContentType="application/inkml+xml"/>
  <Override PartName="/ppt/ink/ink4651.xml" ContentType="application/inkml+xml"/>
  <Override PartName="/ppt/ink/ink4652.xml" ContentType="application/inkml+xml"/>
  <Override PartName="/ppt/ink/ink4653.xml" ContentType="application/inkml+xml"/>
  <Override PartName="/ppt/ink/ink4654.xml" ContentType="application/inkml+xml"/>
  <Override PartName="/ppt/ink/ink4655.xml" ContentType="application/inkml+xml"/>
  <Override PartName="/ppt/ink/ink4656.xml" ContentType="application/inkml+xml"/>
  <Override PartName="/ppt/ink/ink4657.xml" ContentType="application/inkml+xml"/>
  <Override PartName="/ppt/ink/ink4658.xml" ContentType="application/inkml+xml"/>
  <Override PartName="/ppt/ink/ink4659.xml" ContentType="application/inkml+xml"/>
  <Override PartName="/ppt/ink/ink4660.xml" ContentType="application/inkml+xml"/>
  <Override PartName="/ppt/ink/ink4661.xml" ContentType="application/inkml+xml"/>
  <Override PartName="/ppt/ink/ink4662.xml" ContentType="application/inkml+xml"/>
  <Override PartName="/ppt/ink/ink4663.xml" ContentType="application/inkml+xml"/>
  <Override PartName="/ppt/ink/ink4664.xml" ContentType="application/inkml+xml"/>
  <Override PartName="/ppt/ink/ink4665.xml" ContentType="application/inkml+xml"/>
  <Override PartName="/ppt/ink/ink4666.xml" ContentType="application/inkml+xml"/>
  <Override PartName="/ppt/ink/ink4667.xml" ContentType="application/inkml+xml"/>
  <Override PartName="/ppt/ink/ink4668.xml" ContentType="application/inkml+xml"/>
  <Override PartName="/ppt/ink/ink4669.xml" ContentType="application/inkml+xml"/>
  <Override PartName="/ppt/ink/ink4670.xml" ContentType="application/inkml+xml"/>
  <Override PartName="/ppt/ink/ink4671.xml" ContentType="application/inkml+xml"/>
  <Override PartName="/ppt/ink/ink4672.xml" ContentType="application/inkml+xml"/>
  <Override PartName="/ppt/ink/ink4673.xml" ContentType="application/inkml+xml"/>
  <Override PartName="/ppt/ink/ink4674.xml" ContentType="application/inkml+xml"/>
  <Override PartName="/ppt/ink/ink4675.xml" ContentType="application/inkml+xml"/>
  <Override PartName="/ppt/ink/ink4676.xml" ContentType="application/inkml+xml"/>
  <Override PartName="/ppt/ink/ink4677.xml" ContentType="application/inkml+xml"/>
  <Override PartName="/ppt/ink/ink4678.xml" ContentType="application/inkml+xml"/>
  <Override PartName="/ppt/ink/ink4679.xml" ContentType="application/inkml+xml"/>
  <Override PartName="/ppt/ink/ink4680.xml" ContentType="application/inkml+xml"/>
  <Override PartName="/ppt/ink/ink4681.xml" ContentType="application/inkml+xml"/>
  <Override PartName="/ppt/ink/ink4682.xml" ContentType="application/inkml+xml"/>
  <Override PartName="/ppt/ink/ink4683.xml" ContentType="application/inkml+xml"/>
  <Override PartName="/ppt/ink/ink4684.xml" ContentType="application/inkml+xml"/>
  <Override PartName="/ppt/ink/ink4685.xml" ContentType="application/inkml+xml"/>
  <Override PartName="/ppt/ink/ink4686.xml" ContentType="application/inkml+xml"/>
  <Override PartName="/ppt/ink/ink4687.xml" ContentType="application/inkml+xml"/>
  <Override PartName="/ppt/ink/ink4688.xml" ContentType="application/inkml+xml"/>
  <Override PartName="/ppt/ink/ink4689.xml" ContentType="application/inkml+xml"/>
  <Override PartName="/ppt/ink/ink4690.xml" ContentType="application/inkml+xml"/>
  <Override PartName="/ppt/ink/ink4691.xml" ContentType="application/inkml+xml"/>
  <Override PartName="/ppt/ink/ink4692.xml" ContentType="application/inkml+xml"/>
  <Override PartName="/ppt/ink/ink4693.xml" ContentType="application/inkml+xml"/>
  <Override PartName="/ppt/ink/ink4694.xml" ContentType="application/inkml+xml"/>
  <Override PartName="/ppt/ink/ink4695.xml" ContentType="application/inkml+xml"/>
  <Override PartName="/ppt/ink/ink4696.xml" ContentType="application/inkml+xml"/>
  <Override PartName="/ppt/ink/ink4697.xml" ContentType="application/inkml+xml"/>
  <Override PartName="/ppt/ink/ink4698.xml" ContentType="application/inkml+xml"/>
  <Override PartName="/ppt/ink/ink4699.xml" ContentType="application/inkml+xml"/>
  <Override PartName="/ppt/ink/ink4700.xml" ContentType="application/inkml+xml"/>
  <Override PartName="/ppt/ink/ink4701.xml" ContentType="application/inkml+xml"/>
  <Override PartName="/ppt/ink/ink4702.xml" ContentType="application/inkml+xml"/>
  <Override PartName="/ppt/ink/ink4703.xml" ContentType="application/inkml+xml"/>
  <Override PartName="/ppt/ink/ink4704.xml" ContentType="application/inkml+xml"/>
  <Override PartName="/ppt/ink/ink4705.xml" ContentType="application/inkml+xml"/>
  <Override PartName="/ppt/ink/ink4706.xml" ContentType="application/inkml+xml"/>
  <Override PartName="/ppt/ink/ink4707.xml" ContentType="application/inkml+xml"/>
  <Override PartName="/ppt/ink/ink4708.xml" ContentType="application/inkml+xml"/>
  <Override PartName="/ppt/ink/ink4709.xml" ContentType="application/inkml+xml"/>
  <Override PartName="/ppt/ink/ink4710.xml" ContentType="application/inkml+xml"/>
  <Override PartName="/ppt/ink/ink4711.xml" ContentType="application/inkml+xml"/>
  <Override PartName="/ppt/ink/ink4712.xml" ContentType="application/inkml+xml"/>
  <Override PartName="/ppt/ink/ink4713.xml" ContentType="application/inkml+xml"/>
  <Override PartName="/ppt/ink/ink4714.xml" ContentType="application/inkml+xml"/>
  <Override PartName="/ppt/ink/ink4715.xml" ContentType="application/inkml+xml"/>
  <Override PartName="/ppt/ink/ink4716.xml" ContentType="application/inkml+xml"/>
  <Override PartName="/ppt/ink/ink4717.xml" ContentType="application/inkml+xml"/>
  <Override PartName="/ppt/ink/ink4718.xml" ContentType="application/inkml+xml"/>
  <Override PartName="/ppt/ink/ink4719.xml" ContentType="application/inkml+xml"/>
  <Override PartName="/ppt/ink/ink4720.xml" ContentType="application/inkml+xml"/>
  <Override PartName="/ppt/ink/ink4721.xml" ContentType="application/inkml+xml"/>
  <Override PartName="/ppt/ink/ink4722.xml" ContentType="application/inkml+xml"/>
  <Override PartName="/ppt/ink/ink4723.xml" ContentType="application/inkml+xml"/>
  <Override PartName="/ppt/ink/ink4724.xml" ContentType="application/inkml+xml"/>
  <Override PartName="/ppt/ink/ink4725.xml" ContentType="application/inkml+xml"/>
  <Override PartName="/ppt/ink/ink4726.xml" ContentType="application/inkml+xml"/>
  <Override PartName="/ppt/ink/ink4727.xml" ContentType="application/inkml+xml"/>
  <Override PartName="/ppt/ink/ink4728.xml" ContentType="application/inkml+xml"/>
  <Override PartName="/ppt/ink/ink4729.xml" ContentType="application/inkml+xml"/>
  <Override PartName="/ppt/ink/ink4730.xml" ContentType="application/inkml+xml"/>
  <Override PartName="/ppt/ink/ink4731.xml" ContentType="application/inkml+xml"/>
  <Override PartName="/ppt/ink/ink4732.xml" ContentType="application/inkml+xml"/>
  <Override PartName="/ppt/ink/ink4733.xml" ContentType="application/inkml+xml"/>
  <Override PartName="/ppt/ink/ink4734.xml" ContentType="application/inkml+xml"/>
  <Override PartName="/ppt/ink/ink4735.xml" ContentType="application/inkml+xml"/>
  <Override PartName="/ppt/ink/ink4736.xml" ContentType="application/inkml+xml"/>
  <Override PartName="/ppt/ink/ink4737.xml" ContentType="application/inkml+xml"/>
  <Override PartName="/ppt/ink/ink4738.xml" ContentType="application/inkml+xml"/>
  <Override PartName="/ppt/ink/ink4739.xml" ContentType="application/inkml+xml"/>
  <Override PartName="/ppt/ink/ink4740.xml" ContentType="application/inkml+xml"/>
  <Override PartName="/ppt/ink/ink4741.xml" ContentType="application/inkml+xml"/>
  <Override PartName="/ppt/ink/ink4742.xml" ContentType="application/inkml+xml"/>
  <Override PartName="/ppt/ink/ink4743.xml" ContentType="application/inkml+xml"/>
  <Override PartName="/ppt/ink/ink4744.xml" ContentType="application/inkml+xml"/>
  <Override PartName="/ppt/ink/ink4745.xml" ContentType="application/inkml+xml"/>
  <Override PartName="/ppt/ink/ink4746.xml" ContentType="application/inkml+xml"/>
  <Override PartName="/ppt/ink/ink4747.xml" ContentType="application/inkml+xml"/>
  <Override PartName="/ppt/ink/ink4748.xml" ContentType="application/inkml+xml"/>
  <Override PartName="/ppt/ink/ink4749.xml" ContentType="application/inkml+xml"/>
  <Override PartName="/ppt/ink/ink4750.xml" ContentType="application/inkml+xml"/>
  <Override PartName="/ppt/ink/ink4751.xml" ContentType="application/inkml+xml"/>
  <Override PartName="/ppt/ink/ink4752.xml" ContentType="application/inkml+xml"/>
  <Override PartName="/ppt/ink/ink4753.xml" ContentType="application/inkml+xml"/>
  <Override PartName="/ppt/ink/ink4754.xml" ContentType="application/inkml+xml"/>
  <Override PartName="/ppt/ink/ink4755.xml" ContentType="application/inkml+xml"/>
  <Override PartName="/ppt/ink/ink4756.xml" ContentType="application/inkml+xml"/>
  <Override PartName="/ppt/ink/ink4757.xml" ContentType="application/inkml+xml"/>
  <Override PartName="/ppt/ink/ink4758.xml" ContentType="application/inkml+xml"/>
  <Override PartName="/ppt/ink/ink4759.xml" ContentType="application/inkml+xml"/>
  <Override PartName="/ppt/ink/ink4760.xml" ContentType="application/inkml+xml"/>
  <Override PartName="/ppt/ink/ink4761.xml" ContentType="application/inkml+xml"/>
  <Override PartName="/ppt/ink/ink4762.xml" ContentType="application/inkml+xml"/>
  <Override PartName="/ppt/ink/ink4763.xml" ContentType="application/inkml+xml"/>
  <Override PartName="/ppt/ink/ink4764.xml" ContentType="application/inkml+xml"/>
  <Override PartName="/ppt/ink/ink4765.xml" ContentType="application/inkml+xml"/>
  <Override PartName="/ppt/ink/ink4766.xml" ContentType="application/inkml+xml"/>
  <Override PartName="/ppt/ink/ink4767.xml" ContentType="application/inkml+xml"/>
  <Override PartName="/ppt/ink/ink4768.xml" ContentType="application/inkml+xml"/>
  <Override PartName="/ppt/ink/ink4769.xml" ContentType="application/inkml+xml"/>
  <Override PartName="/ppt/ink/ink4770.xml" ContentType="application/inkml+xml"/>
  <Override PartName="/ppt/ink/ink4771.xml" ContentType="application/inkml+xml"/>
  <Override PartName="/ppt/ink/ink4772.xml" ContentType="application/inkml+xml"/>
  <Override PartName="/ppt/ink/ink4773.xml" ContentType="application/inkml+xml"/>
  <Override PartName="/ppt/ink/ink4774.xml" ContentType="application/inkml+xml"/>
  <Override PartName="/ppt/ink/ink4775.xml" ContentType="application/inkml+xml"/>
  <Override PartName="/ppt/ink/ink4776.xml" ContentType="application/inkml+xml"/>
  <Override PartName="/ppt/ink/ink4777.xml" ContentType="application/inkml+xml"/>
  <Override PartName="/ppt/ink/ink4778.xml" ContentType="application/inkml+xml"/>
  <Override PartName="/ppt/ink/ink4779.xml" ContentType="application/inkml+xml"/>
  <Override PartName="/ppt/ink/ink4780.xml" ContentType="application/inkml+xml"/>
  <Override PartName="/ppt/ink/ink4781.xml" ContentType="application/inkml+xml"/>
  <Override PartName="/ppt/ink/ink4782.xml" ContentType="application/inkml+xml"/>
  <Override PartName="/ppt/ink/ink4783.xml" ContentType="application/inkml+xml"/>
  <Override PartName="/ppt/ink/ink4784.xml" ContentType="application/inkml+xml"/>
  <Override PartName="/ppt/ink/ink4785.xml" ContentType="application/inkml+xml"/>
  <Override PartName="/ppt/ink/ink4786.xml" ContentType="application/inkml+xml"/>
  <Override PartName="/ppt/ink/ink4787.xml" ContentType="application/inkml+xml"/>
  <Override PartName="/ppt/ink/ink4788.xml" ContentType="application/inkml+xml"/>
  <Override PartName="/ppt/ink/ink4789.xml" ContentType="application/inkml+xml"/>
  <Override PartName="/ppt/ink/ink4790.xml" ContentType="application/inkml+xml"/>
  <Override PartName="/ppt/ink/ink4791.xml" ContentType="application/inkml+xml"/>
  <Override PartName="/ppt/ink/ink4792.xml" ContentType="application/inkml+xml"/>
  <Override PartName="/ppt/ink/ink4793.xml" ContentType="application/inkml+xml"/>
  <Override PartName="/ppt/ink/ink4794.xml" ContentType="application/inkml+xml"/>
  <Override PartName="/ppt/ink/ink4795.xml" ContentType="application/inkml+xml"/>
  <Override PartName="/ppt/ink/ink4796.xml" ContentType="application/inkml+xml"/>
  <Override PartName="/ppt/ink/ink4797.xml" ContentType="application/inkml+xml"/>
  <Override PartName="/ppt/ink/ink4798.xml" ContentType="application/inkml+xml"/>
  <Override PartName="/ppt/ink/ink4799.xml" ContentType="application/inkml+xml"/>
  <Override PartName="/ppt/ink/ink4800.xml" ContentType="application/inkml+xml"/>
  <Override PartName="/ppt/ink/ink4801.xml" ContentType="application/inkml+xml"/>
  <Override PartName="/ppt/ink/ink4802.xml" ContentType="application/inkml+xml"/>
  <Override PartName="/ppt/ink/ink4803.xml" ContentType="application/inkml+xml"/>
  <Override PartName="/ppt/ink/ink4804.xml" ContentType="application/inkml+xml"/>
  <Override PartName="/ppt/ink/ink4805.xml" ContentType="application/inkml+xml"/>
  <Override PartName="/ppt/ink/ink4806.xml" ContentType="application/inkml+xml"/>
  <Override PartName="/ppt/ink/ink4807.xml" ContentType="application/inkml+xml"/>
  <Override PartName="/ppt/ink/ink4808.xml" ContentType="application/inkml+xml"/>
  <Override PartName="/ppt/ink/ink4809.xml" ContentType="application/inkml+xml"/>
  <Override PartName="/ppt/ink/ink4810.xml" ContentType="application/inkml+xml"/>
  <Override PartName="/ppt/ink/ink4811.xml" ContentType="application/inkml+xml"/>
  <Override PartName="/ppt/ink/ink4812.xml" ContentType="application/inkml+xml"/>
  <Override PartName="/ppt/ink/ink4813.xml" ContentType="application/inkml+xml"/>
  <Override PartName="/ppt/ink/ink4814.xml" ContentType="application/inkml+xml"/>
  <Override PartName="/ppt/ink/ink4815.xml" ContentType="application/inkml+xml"/>
  <Override PartName="/ppt/ink/ink4816.xml" ContentType="application/inkml+xml"/>
  <Override PartName="/ppt/ink/ink4817.xml" ContentType="application/inkml+xml"/>
  <Override PartName="/ppt/ink/ink4818.xml" ContentType="application/inkml+xml"/>
  <Override PartName="/ppt/ink/ink4819.xml" ContentType="application/inkml+xml"/>
  <Override PartName="/ppt/ink/ink4820.xml" ContentType="application/inkml+xml"/>
  <Override PartName="/ppt/ink/ink4821.xml" ContentType="application/inkml+xml"/>
  <Override PartName="/ppt/ink/ink4822.xml" ContentType="application/inkml+xml"/>
  <Override PartName="/ppt/ink/ink4823.xml" ContentType="application/inkml+xml"/>
  <Override PartName="/ppt/ink/ink4824.xml" ContentType="application/inkml+xml"/>
  <Override PartName="/ppt/ink/ink4825.xml" ContentType="application/inkml+xml"/>
  <Override PartName="/ppt/ink/ink4826.xml" ContentType="application/inkml+xml"/>
  <Override PartName="/ppt/ink/ink4827.xml" ContentType="application/inkml+xml"/>
  <Override PartName="/ppt/ink/ink4828.xml" ContentType="application/inkml+xml"/>
  <Override PartName="/ppt/ink/ink4829.xml" ContentType="application/inkml+xml"/>
  <Override PartName="/ppt/ink/ink4830.xml" ContentType="application/inkml+xml"/>
  <Override PartName="/ppt/ink/ink4831.xml" ContentType="application/inkml+xml"/>
  <Override PartName="/ppt/ink/ink4832.xml" ContentType="application/inkml+xml"/>
  <Override PartName="/ppt/ink/ink4833.xml" ContentType="application/inkml+xml"/>
  <Override PartName="/ppt/ink/ink4834.xml" ContentType="application/inkml+xml"/>
  <Override PartName="/ppt/ink/ink4835.xml" ContentType="application/inkml+xml"/>
  <Override PartName="/ppt/ink/ink4836.xml" ContentType="application/inkml+xml"/>
  <Override PartName="/ppt/ink/ink4837.xml" ContentType="application/inkml+xml"/>
  <Override PartName="/ppt/ink/ink4838.xml" ContentType="application/inkml+xml"/>
  <Override PartName="/ppt/ink/ink4839.xml" ContentType="application/inkml+xml"/>
  <Override PartName="/ppt/ink/ink4840.xml" ContentType="application/inkml+xml"/>
  <Override PartName="/ppt/ink/ink4841.xml" ContentType="application/inkml+xml"/>
  <Override PartName="/ppt/ink/ink4842.xml" ContentType="application/inkml+xml"/>
  <Override PartName="/ppt/ink/ink4843.xml" ContentType="application/inkml+xml"/>
  <Override PartName="/ppt/ink/ink4844.xml" ContentType="application/inkml+xml"/>
  <Override PartName="/ppt/ink/ink4845.xml" ContentType="application/inkml+xml"/>
  <Override PartName="/ppt/ink/ink4846.xml" ContentType="application/inkml+xml"/>
  <Override PartName="/ppt/ink/ink4847.xml" ContentType="application/inkml+xml"/>
  <Override PartName="/ppt/ink/ink4848.xml" ContentType="application/inkml+xml"/>
  <Override PartName="/ppt/ink/ink4849.xml" ContentType="application/inkml+xml"/>
  <Override PartName="/ppt/ink/ink4850.xml" ContentType="application/inkml+xml"/>
  <Override PartName="/ppt/ink/ink4851.xml" ContentType="application/inkml+xml"/>
  <Override PartName="/ppt/ink/ink4852.xml" ContentType="application/inkml+xml"/>
  <Override PartName="/ppt/ink/ink4853.xml" ContentType="application/inkml+xml"/>
  <Override PartName="/ppt/ink/ink4854.xml" ContentType="application/inkml+xml"/>
  <Override PartName="/ppt/ink/ink4855.xml" ContentType="application/inkml+xml"/>
  <Override PartName="/ppt/ink/ink4856.xml" ContentType="application/inkml+xml"/>
  <Override PartName="/ppt/ink/ink4857.xml" ContentType="application/inkml+xml"/>
  <Override PartName="/ppt/ink/ink4858.xml" ContentType="application/inkml+xml"/>
  <Override PartName="/ppt/ink/ink4859.xml" ContentType="application/inkml+xml"/>
  <Override PartName="/ppt/ink/ink4860.xml" ContentType="application/inkml+xml"/>
  <Override PartName="/ppt/ink/ink4861.xml" ContentType="application/inkml+xml"/>
  <Override PartName="/ppt/ink/ink4862.xml" ContentType="application/inkml+xml"/>
  <Override PartName="/ppt/ink/ink4863.xml" ContentType="application/inkml+xml"/>
  <Override PartName="/ppt/ink/ink4864.xml" ContentType="application/inkml+xml"/>
  <Override PartName="/ppt/ink/ink4865.xml" ContentType="application/inkml+xml"/>
  <Override PartName="/ppt/ink/ink4866.xml" ContentType="application/inkml+xml"/>
  <Override PartName="/ppt/ink/ink4867.xml" ContentType="application/inkml+xml"/>
  <Override PartName="/ppt/ink/ink4868.xml" ContentType="application/inkml+xml"/>
  <Override PartName="/ppt/ink/ink4869.xml" ContentType="application/inkml+xml"/>
  <Override PartName="/ppt/ink/ink4870.xml" ContentType="application/inkml+xml"/>
  <Override PartName="/ppt/ink/ink4871.xml" ContentType="application/inkml+xml"/>
  <Override PartName="/ppt/ink/ink4872.xml" ContentType="application/inkml+xml"/>
  <Override PartName="/ppt/ink/ink4873.xml" ContentType="application/inkml+xml"/>
  <Override PartName="/ppt/ink/ink4874.xml" ContentType="application/inkml+xml"/>
  <Override PartName="/ppt/ink/ink4875.xml" ContentType="application/inkml+xml"/>
  <Override PartName="/ppt/ink/ink4876.xml" ContentType="application/inkml+xml"/>
  <Override PartName="/ppt/ink/ink4877.xml" ContentType="application/inkml+xml"/>
  <Override PartName="/ppt/ink/ink4878.xml" ContentType="application/inkml+xml"/>
  <Override PartName="/ppt/ink/ink4879.xml" ContentType="application/inkml+xml"/>
  <Override PartName="/ppt/ink/ink4880.xml" ContentType="application/inkml+xml"/>
  <Override PartName="/ppt/ink/ink4881.xml" ContentType="application/inkml+xml"/>
  <Override PartName="/ppt/ink/ink4882.xml" ContentType="application/inkml+xml"/>
  <Override PartName="/ppt/ink/ink4883.xml" ContentType="application/inkml+xml"/>
  <Override PartName="/ppt/ink/ink4884.xml" ContentType="application/inkml+xml"/>
  <Override PartName="/ppt/ink/ink4885.xml" ContentType="application/inkml+xml"/>
  <Override PartName="/ppt/ink/ink4886.xml" ContentType="application/inkml+xml"/>
  <Override PartName="/ppt/ink/ink4887.xml" ContentType="application/inkml+xml"/>
  <Override PartName="/ppt/ink/ink4888.xml" ContentType="application/inkml+xml"/>
  <Override PartName="/ppt/ink/ink4889.xml" ContentType="application/inkml+xml"/>
  <Override PartName="/ppt/ink/ink4890.xml" ContentType="application/inkml+xml"/>
  <Override PartName="/ppt/ink/ink4891.xml" ContentType="application/inkml+xml"/>
  <Override PartName="/ppt/ink/ink4892.xml" ContentType="application/inkml+xml"/>
  <Override PartName="/ppt/ink/ink4893.xml" ContentType="application/inkml+xml"/>
  <Override PartName="/ppt/ink/ink4894.xml" ContentType="application/inkml+xml"/>
  <Override PartName="/ppt/ink/ink4895.xml" ContentType="application/inkml+xml"/>
  <Override PartName="/ppt/ink/ink4896.xml" ContentType="application/inkml+xml"/>
  <Override PartName="/ppt/ink/ink4897.xml" ContentType="application/inkml+xml"/>
  <Override PartName="/ppt/ink/ink4898.xml" ContentType="application/inkml+xml"/>
  <Override PartName="/ppt/ink/ink4899.xml" ContentType="application/inkml+xml"/>
  <Override PartName="/ppt/ink/ink4900.xml" ContentType="application/inkml+xml"/>
  <Override PartName="/ppt/ink/ink4901.xml" ContentType="application/inkml+xml"/>
  <Override PartName="/ppt/ink/ink4902.xml" ContentType="application/inkml+xml"/>
  <Override PartName="/ppt/ink/ink4903.xml" ContentType="application/inkml+xml"/>
  <Override PartName="/ppt/ink/ink4904.xml" ContentType="application/inkml+xml"/>
  <Override PartName="/ppt/ink/ink4905.xml" ContentType="application/inkml+xml"/>
  <Override PartName="/ppt/ink/ink4906.xml" ContentType="application/inkml+xml"/>
  <Override PartName="/ppt/ink/ink4907.xml" ContentType="application/inkml+xml"/>
  <Override PartName="/ppt/ink/ink4908.xml" ContentType="application/inkml+xml"/>
  <Override PartName="/ppt/ink/ink4909.xml" ContentType="application/inkml+xml"/>
  <Override PartName="/ppt/ink/ink4910.xml" ContentType="application/inkml+xml"/>
  <Override PartName="/ppt/ink/ink4911.xml" ContentType="application/inkml+xml"/>
  <Override PartName="/ppt/ink/ink4912.xml" ContentType="application/inkml+xml"/>
  <Override PartName="/ppt/ink/ink4913.xml" ContentType="application/inkml+xml"/>
  <Override PartName="/ppt/ink/ink4914.xml" ContentType="application/inkml+xml"/>
  <Override PartName="/ppt/ink/ink4915.xml" ContentType="application/inkml+xml"/>
  <Override PartName="/ppt/ink/ink4916.xml" ContentType="application/inkml+xml"/>
  <Override PartName="/ppt/ink/ink4917.xml" ContentType="application/inkml+xml"/>
  <Override PartName="/ppt/ink/ink4918.xml" ContentType="application/inkml+xml"/>
  <Override PartName="/ppt/ink/ink4919.xml" ContentType="application/inkml+xml"/>
  <Override PartName="/ppt/ink/ink4920.xml" ContentType="application/inkml+xml"/>
  <Override PartName="/ppt/ink/ink4921.xml" ContentType="application/inkml+xml"/>
  <Override PartName="/ppt/ink/ink4922.xml" ContentType="application/inkml+xml"/>
  <Override PartName="/ppt/ink/ink4923.xml" ContentType="application/inkml+xml"/>
  <Override PartName="/ppt/ink/ink4924.xml" ContentType="application/inkml+xml"/>
  <Override PartName="/ppt/ink/ink4925.xml" ContentType="application/inkml+xml"/>
  <Override PartName="/ppt/ink/ink4926.xml" ContentType="application/inkml+xml"/>
  <Override PartName="/ppt/ink/ink4927.xml" ContentType="application/inkml+xml"/>
  <Override PartName="/ppt/ink/ink4928.xml" ContentType="application/inkml+xml"/>
  <Override PartName="/ppt/ink/ink4929.xml" ContentType="application/inkml+xml"/>
  <Override PartName="/ppt/ink/ink4930.xml" ContentType="application/inkml+xml"/>
  <Override PartName="/ppt/ink/ink4931.xml" ContentType="application/inkml+xml"/>
  <Override PartName="/ppt/ink/ink4932.xml" ContentType="application/inkml+xml"/>
  <Override PartName="/ppt/ink/ink4933.xml" ContentType="application/inkml+xml"/>
  <Override PartName="/ppt/ink/ink4934.xml" ContentType="application/inkml+xml"/>
  <Override PartName="/ppt/ink/ink4935.xml" ContentType="application/inkml+xml"/>
  <Override PartName="/ppt/ink/ink4936.xml" ContentType="application/inkml+xml"/>
  <Override PartName="/ppt/ink/ink4937.xml" ContentType="application/inkml+xml"/>
  <Override PartName="/ppt/ink/ink4938.xml" ContentType="application/inkml+xml"/>
  <Override PartName="/ppt/ink/ink4939.xml" ContentType="application/inkml+xml"/>
  <Override PartName="/ppt/ink/ink4940.xml" ContentType="application/inkml+xml"/>
  <Override PartName="/ppt/ink/ink4941.xml" ContentType="application/inkml+xml"/>
  <Override PartName="/ppt/ink/ink4942.xml" ContentType="application/inkml+xml"/>
  <Override PartName="/ppt/ink/ink4943.xml" ContentType="application/inkml+xml"/>
  <Override PartName="/ppt/ink/ink4944.xml" ContentType="application/inkml+xml"/>
  <Override PartName="/ppt/ink/ink4945.xml" ContentType="application/inkml+xml"/>
  <Override PartName="/ppt/ink/ink4946.xml" ContentType="application/inkml+xml"/>
  <Override PartName="/ppt/ink/ink4947.xml" ContentType="application/inkml+xml"/>
  <Override PartName="/ppt/ink/ink4948.xml" ContentType="application/inkml+xml"/>
  <Override PartName="/ppt/ink/ink4949.xml" ContentType="application/inkml+xml"/>
  <Override PartName="/ppt/ink/ink4950.xml" ContentType="application/inkml+xml"/>
  <Override PartName="/ppt/ink/ink4951.xml" ContentType="application/inkml+xml"/>
  <Override PartName="/ppt/ink/ink4952.xml" ContentType="application/inkml+xml"/>
  <Override PartName="/ppt/ink/ink4953.xml" ContentType="application/inkml+xml"/>
  <Override PartName="/ppt/ink/ink4954.xml" ContentType="application/inkml+xml"/>
  <Override PartName="/ppt/ink/ink4955.xml" ContentType="application/inkml+xml"/>
  <Override PartName="/ppt/ink/ink4956.xml" ContentType="application/inkml+xml"/>
  <Override PartName="/ppt/ink/ink4957.xml" ContentType="application/inkml+xml"/>
  <Override PartName="/ppt/ink/ink4958.xml" ContentType="application/inkml+xml"/>
  <Override PartName="/ppt/ink/ink4959.xml" ContentType="application/inkml+xml"/>
  <Override PartName="/ppt/ink/ink4960.xml" ContentType="application/inkml+xml"/>
  <Override PartName="/ppt/ink/ink4961.xml" ContentType="application/inkml+xml"/>
  <Override PartName="/ppt/ink/ink4962.xml" ContentType="application/inkml+xml"/>
  <Override PartName="/ppt/ink/ink4963.xml" ContentType="application/inkml+xml"/>
  <Override PartName="/ppt/ink/ink4964.xml" ContentType="application/inkml+xml"/>
  <Override PartName="/ppt/ink/ink4965.xml" ContentType="application/inkml+xml"/>
  <Override PartName="/ppt/ink/ink4966.xml" ContentType="application/inkml+xml"/>
  <Override PartName="/ppt/ink/ink4967.xml" ContentType="application/inkml+xml"/>
  <Override PartName="/ppt/ink/ink4968.xml" ContentType="application/inkml+xml"/>
  <Override PartName="/ppt/ink/ink4969.xml" ContentType="application/inkml+xml"/>
  <Override PartName="/ppt/ink/ink4970.xml" ContentType="application/inkml+xml"/>
  <Override PartName="/ppt/ink/ink4971.xml" ContentType="application/inkml+xml"/>
  <Override PartName="/ppt/ink/ink4972.xml" ContentType="application/inkml+xml"/>
  <Override PartName="/ppt/ink/ink4973.xml" ContentType="application/inkml+xml"/>
  <Override PartName="/ppt/ink/ink4974.xml" ContentType="application/inkml+xml"/>
  <Override PartName="/ppt/ink/ink4975.xml" ContentType="application/inkml+xml"/>
  <Override PartName="/ppt/ink/ink4976.xml" ContentType="application/inkml+xml"/>
  <Override PartName="/ppt/ink/ink4977.xml" ContentType="application/inkml+xml"/>
  <Override PartName="/ppt/ink/ink4978.xml" ContentType="application/inkml+xml"/>
  <Override PartName="/ppt/ink/ink4979.xml" ContentType="application/inkml+xml"/>
  <Override PartName="/ppt/ink/ink4980.xml" ContentType="application/inkml+xml"/>
  <Override PartName="/ppt/ink/ink4981.xml" ContentType="application/inkml+xml"/>
  <Override PartName="/ppt/ink/ink4982.xml" ContentType="application/inkml+xml"/>
  <Override PartName="/ppt/ink/ink4983.xml" ContentType="application/inkml+xml"/>
  <Override PartName="/ppt/ink/ink4984.xml" ContentType="application/inkml+xml"/>
  <Override PartName="/ppt/ink/ink4985.xml" ContentType="application/inkml+xml"/>
  <Override PartName="/ppt/ink/ink4986.xml" ContentType="application/inkml+xml"/>
  <Override PartName="/ppt/ink/ink4987.xml" ContentType="application/inkml+xml"/>
  <Override PartName="/ppt/ink/ink4988.xml" ContentType="application/inkml+xml"/>
  <Override PartName="/ppt/ink/ink4989.xml" ContentType="application/inkml+xml"/>
  <Override PartName="/ppt/ink/ink4990.xml" ContentType="application/inkml+xml"/>
  <Override PartName="/ppt/ink/ink4991.xml" ContentType="application/inkml+xml"/>
  <Override PartName="/ppt/ink/ink4992.xml" ContentType="application/inkml+xml"/>
  <Override PartName="/ppt/ink/ink4993.xml" ContentType="application/inkml+xml"/>
  <Override PartName="/ppt/ink/ink4994.xml" ContentType="application/inkml+xml"/>
  <Override PartName="/ppt/ink/ink4995.xml" ContentType="application/inkml+xml"/>
  <Override PartName="/ppt/ink/ink4996.xml" ContentType="application/inkml+xml"/>
  <Override PartName="/ppt/ink/ink4997.xml" ContentType="application/inkml+xml"/>
  <Override PartName="/ppt/ink/ink4998.xml" ContentType="application/inkml+xml"/>
  <Override PartName="/ppt/ink/ink4999.xml" ContentType="application/inkml+xml"/>
  <Override PartName="/ppt/ink/ink5000.xml" ContentType="application/inkml+xml"/>
  <Override PartName="/ppt/ink/ink5001.xml" ContentType="application/inkml+xml"/>
  <Override PartName="/ppt/ink/ink5002.xml" ContentType="application/inkml+xml"/>
  <Override PartName="/ppt/ink/ink5003.xml" ContentType="application/inkml+xml"/>
  <Override PartName="/ppt/ink/ink5004.xml" ContentType="application/inkml+xml"/>
  <Override PartName="/ppt/ink/ink5005.xml" ContentType="application/inkml+xml"/>
  <Override PartName="/ppt/ink/ink5006.xml" ContentType="application/inkml+xml"/>
  <Override PartName="/ppt/ink/ink5007.xml" ContentType="application/inkml+xml"/>
  <Override PartName="/ppt/ink/ink5008.xml" ContentType="application/inkml+xml"/>
  <Override PartName="/ppt/ink/ink5009.xml" ContentType="application/inkml+xml"/>
  <Override PartName="/ppt/ink/ink5010.xml" ContentType="application/inkml+xml"/>
  <Override PartName="/ppt/ink/ink5011.xml" ContentType="application/inkml+xml"/>
  <Override PartName="/ppt/ink/ink5012.xml" ContentType="application/inkml+xml"/>
  <Override PartName="/ppt/ink/ink5013.xml" ContentType="application/inkml+xml"/>
  <Override PartName="/ppt/ink/ink5014.xml" ContentType="application/inkml+xml"/>
  <Override PartName="/ppt/ink/ink5015.xml" ContentType="application/inkml+xml"/>
  <Override PartName="/ppt/ink/ink5016.xml" ContentType="application/inkml+xml"/>
  <Override PartName="/ppt/ink/ink5017.xml" ContentType="application/inkml+xml"/>
  <Override PartName="/ppt/ink/ink5018.xml" ContentType="application/inkml+xml"/>
  <Override PartName="/ppt/ink/ink5019.xml" ContentType="application/inkml+xml"/>
  <Override PartName="/ppt/ink/ink5020.xml" ContentType="application/inkml+xml"/>
  <Override PartName="/ppt/ink/ink5021.xml" ContentType="application/inkml+xml"/>
  <Override PartName="/ppt/ink/ink5022.xml" ContentType="application/inkml+xml"/>
  <Override PartName="/ppt/ink/ink5023.xml" ContentType="application/inkml+xml"/>
  <Override PartName="/ppt/ink/ink5024.xml" ContentType="application/inkml+xml"/>
  <Override PartName="/ppt/ink/ink5025.xml" ContentType="application/inkml+xml"/>
  <Override PartName="/ppt/ink/ink5026.xml" ContentType="application/inkml+xml"/>
  <Override PartName="/ppt/ink/ink5027.xml" ContentType="application/inkml+xml"/>
  <Override PartName="/ppt/ink/ink5028.xml" ContentType="application/inkml+xml"/>
  <Override PartName="/ppt/ink/ink5029.xml" ContentType="application/inkml+xml"/>
  <Override PartName="/ppt/ink/ink5030.xml" ContentType="application/inkml+xml"/>
  <Override PartName="/ppt/ink/ink5031.xml" ContentType="application/inkml+xml"/>
  <Override PartName="/ppt/ink/ink5032.xml" ContentType="application/inkml+xml"/>
  <Override PartName="/ppt/ink/ink5033.xml" ContentType="application/inkml+xml"/>
  <Override PartName="/ppt/ink/ink5034.xml" ContentType="application/inkml+xml"/>
  <Override PartName="/ppt/ink/ink5035.xml" ContentType="application/inkml+xml"/>
  <Override PartName="/ppt/ink/ink5036.xml" ContentType="application/inkml+xml"/>
  <Override PartName="/ppt/ink/ink5037.xml" ContentType="application/inkml+xml"/>
  <Override PartName="/ppt/ink/ink5038.xml" ContentType="application/inkml+xml"/>
  <Override PartName="/ppt/ink/ink5039.xml" ContentType="application/inkml+xml"/>
  <Override PartName="/ppt/ink/ink5040.xml" ContentType="application/inkml+xml"/>
  <Override PartName="/ppt/ink/ink5041.xml" ContentType="application/inkml+xml"/>
  <Override PartName="/ppt/ink/ink5042.xml" ContentType="application/inkml+xml"/>
  <Override PartName="/ppt/ink/ink5043.xml" ContentType="application/inkml+xml"/>
  <Override PartName="/ppt/ink/ink5044.xml" ContentType="application/inkml+xml"/>
  <Override PartName="/ppt/ink/ink5045.xml" ContentType="application/inkml+xml"/>
  <Override PartName="/ppt/ink/ink5046.xml" ContentType="application/inkml+xml"/>
  <Override PartName="/ppt/ink/ink5047.xml" ContentType="application/inkml+xml"/>
  <Override PartName="/ppt/ink/ink5048.xml" ContentType="application/inkml+xml"/>
  <Override PartName="/ppt/ink/ink5049.xml" ContentType="application/inkml+xml"/>
  <Override PartName="/ppt/ink/ink5050.xml" ContentType="application/inkml+xml"/>
  <Override PartName="/ppt/ink/ink5051.xml" ContentType="application/inkml+xml"/>
  <Override PartName="/ppt/ink/ink5052.xml" ContentType="application/inkml+xml"/>
  <Override PartName="/ppt/ink/ink5053.xml" ContentType="application/inkml+xml"/>
  <Override PartName="/ppt/ink/ink5054.xml" ContentType="application/inkml+xml"/>
  <Override PartName="/ppt/ink/ink5055.xml" ContentType="application/inkml+xml"/>
  <Override PartName="/ppt/ink/ink5056.xml" ContentType="application/inkml+xml"/>
  <Override PartName="/ppt/ink/ink5057.xml" ContentType="application/inkml+xml"/>
  <Override PartName="/ppt/ink/ink5058.xml" ContentType="application/inkml+xml"/>
  <Override PartName="/ppt/ink/ink5059.xml" ContentType="application/inkml+xml"/>
  <Override PartName="/ppt/ink/ink5060.xml" ContentType="application/inkml+xml"/>
  <Override PartName="/ppt/ink/ink5061.xml" ContentType="application/inkml+xml"/>
  <Override PartName="/ppt/ink/ink5062.xml" ContentType="application/inkml+xml"/>
  <Override PartName="/ppt/ink/ink5063.xml" ContentType="application/inkml+xml"/>
  <Override PartName="/ppt/ink/ink5064.xml" ContentType="application/inkml+xml"/>
  <Override PartName="/ppt/ink/ink5065.xml" ContentType="application/inkml+xml"/>
  <Override PartName="/ppt/ink/ink5066.xml" ContentType="application/inkml+xml"/>
  <Override PartName="/ppt/ink/ink5067.xml" ContentType="application/inkml+xml"/>
  <Override PartName="/ppt/ink/ink5068.xml" ContentType="application/inkml+xml"/>
  <Override PartName="/ppt/ink/ink5069.xml" ContentType="application/inkml+xml"/>
  <Override PartName="/ppt/ink/ink5070.xml" ContentType="application/inkml+xml"/>
  <Override PartName="/ppt/ink/ink5071.xml" ContentType="application/inkml+xml"/>
  <Override PartName="/ppt/ink/ink5072.xml" ContentType="application/inkml+xml"/>
  <Override PartName="/ppt/ink/ink5073.xml" ContentType="application/inkml+xml"/>
  <Override PartName="/ppt/ink/ink5074.xml" ContentType="application/inkml+xml"/>
  <Override PartName="/ppt/ink/ink5075.xml" ContentType="application/inkml+xml"/>
  <Override PartName="/ppt/ink/ink5076.xml" ContentType="application/inkml+xml"/>
  <Override PartName="/ppt/ink/ink5077.xml" ContentType="application/inkml+xml"/>
  <Override PartName="/ppt/ink/ink5078.xml" ContentType="application/inkml+xml"/>
  <Override PartName="/ppt/ink/ink5079.xml" ContentType="application/inkml+xml"/>
  <Override PartName="/ppt/ink/ink5080.xml" ContentType="application/inkml+xml"/>
  <Override PartName="/ppt/ink/ink5081.xml" ContentType="application/inkml+xml"/>
  <Override PartName="/ppt/ink/ink5082.xml" ContentType="application/inkml+xml"/>
  <Override PartName="/ppt/ink/ink5083.xml" ContentType="application/inkml+xml"/>
  <Override PartName="/ppt/ink/ink5084.xml" ContentType="application/inkml+xml"/>
  <Override PartName="/ppt/ink/ink5085.xml" ContentType="application/inkml+xml"/>
  <Override PartName="/ppt/ink/ink5086.xml" ContentType="application/inkml+xml"/>
  <Override PartName="/ppt/ink/ink5087.xml" ContentType="application/inkml+xml"/>
  <Override PartName="/ppt/ink/ink5088.xml" ContentType="application/inkml+xml"/>
  <Override PartName="/ppt/ink/ink5089.xml" ContentType="application/inkml+xml"/>
  <Override PartName="/ppt/ink/ink5090.xml" ContentType="application/inkml+xml"/>
  <Override PartName="/ppt/ink/ink5091.xml" ContentType="application/inkml+xml"/>
  <Override PartName="/ppt/ink/ink5092.xml" ContentType="application/inkml+xml"/>
  <Override PartName="/ppt/ink/ink5093.xml" ContentType="application/inkml+xml"/>
  <Override PartName="/ppt/ink/ink5094.xml" ContentType="application/inkml+xml"/>
  <Override PartName="/ppt/ink/ink5095.xml" ContentType="application/inkml+xml"/>
  <Override PartName="/ppt/ink/ink5096.xml" ContentType="application/inkml+xml"/>
  <Override PartName="/ppt/ink/ink5097.xml" ContentType="application/inkml+xml"/>
  <Override PartName="/ppt/ink/ink5098.xml" ContentType="application/inkml+xml"/>
  <Override PartName="/ppt/ink/ink5099.xml" ContentType="application/inkml+xml"/>
  <Override PartName="/ppt/ink/ink5100.xml" ContentType="application/inkml+xml"/>
  <Override PartName="/ppt/ink/ink5101.xml" ContentType="application/inkml+xml"/>
  <Override PartName="/ppt/ink/ink5102.xml" ContentType="application/inkml+xml"/>
  <Override PartName="/ppt/ink/ink5103.xml" ContentType="application/inkml+xml"/>
  <Override PartName="/ppt/ink/ink5104.xml" ContentType="application/inkml+xml"/>
  <Override PartName="/ppt/ink/ink5105.xml" ContentType="application/inkml+xml"/>
  <Override PartName="/ppt/ink/ink5106.xml" ContentType="application/inkml+xml"/>
  <Override PartName="/ppt/ink/ink5107.xml" ContentType="application/inkml+xml"/>
  <Override PartName="/ppt/ink/ink5108.xml" ContentType="application/inkml+xml"/>
  <Override PartName="/ppt/ink/ink5109.xml" ContentType="application/inkml+xml"/>
  <Override PartName="/ppt/ink/ink5110.xml" ContentType="application/inkml+xml"/>
  <Override PartName="/ppt/ink/ink5111.xml" ContentType="application/inkml+xml"/>
  <Override PartName="/ppt/ink/ink5112.xml" ContentType="application/inkml+xml"/>
  <Override PartName="/ppt/ink/ink5113.xml" ContentType="application/inkml+xml"/>
  <Override PartName="/ppt/ink/ink5114.xml" ContentType="application/inkml+xml"/>
  <Override PartName="/ppt/ink/ink5115.xml" ContentType="application/inkml+xml"/>
  <Override PartName="/ppt/ink/ink5116.xml" ContentType="application/inkml+xml"/>
  <Override PartName="/ppt/ink/ink5117.xml" ContentType="application/inkml+xml"/>
  <Override PartName="/ppt/ink/ink5118.xml" ContentType="application/inkml+xml"/>
  <Override PartName="/ppt/ink/ink5119.xml" ContentType="application/inkml+xml"/>
  <Override PartName="/ppt/ink/ink5120.xml" ContentType="application/inkml+xml"/>
  <Override PartName="/ppt/ink/ink5121.xml" ContentType="application/inkml+xml"/>
  <Override PartName="/ppt/ink/ink5122.xml" ContentType="application/inkml+xml"/>
  <Override PartName="/ppt/ink/ink5123.xml" ContentType="application/inkml+xml"/>
  <Override PartName="/ppt/ink/ink5124.xml" ContentType="application/inkml+xml"/>
  <Override PartName="/ppt/ink/ink5125.xml" ContentType="application/inkml+xml"/>
  <Override PartName="/ppt/ink/ink5126.xml" ContentType="application/inkml+xml"/>
  <Override PartName="/ppt/ink/ink5127.xml" ContentType="application/inkml+xml"/>
  <Override PartName="/ppt/ink/ink5128.xml" ContentType="application/inkml+xml"/>
  <Override PartName="/ppt/ink/ink5129.xml" ContentType="application/inkml+xml"/>
  <Override PartName="/ppt/ink/ink5130.xml" ContentType="application/inkml+xml"/>
  <Override PartName="/ppt/ink/ink5131.xml" ContentType="application/inkml+xml"/>
  <Override PartName="/ppt/ink/ink5132.xml" ContentType="application/inkml+xml"/>
  <Override PartName="/ppt/ink/ink5133.xml" ContentType="application/inkml+xml"/>
  <Override PartName="/ppt/ink/ink5134.xml" ContentType="application/inkml+xml"/>
  <Override PartName="/ppt/ink/ink5135.xml" ContentType="application/inkml+xml"/>
  <Override PartName="/ppt/ink/ink5136.xml" ContentType="application/inkml+xml"/>
  <Override PartName="/ppt/ink/ink5137.xml" ContentType="application/inkml+xml"/>
  <Override PartName="/ppt/ink/ink5138.xml" ContentType="application/inkml+xml"/>
  <Override PartName="/ppt/ink/ink5139.xml" ContentType="application/inkml+xml"/>
  <Override PartName="/ppt/ink/ink5140.xml" ContentType="application/inkml+xml"/>
  <Override PartName="/ppt/ink/ink5141.xml" ContentType="application/inkml+xml"/>
  <Override PartName="/ppt/ink/ink5142.xml" ContentType="application/inkml+xml"/>
  <Override PartName="/ppt/ink/ink5143.xml" ContentType="application/inkml+xml"/>
  <Override PartName="/ppt/ink/ink5144.xml" ContentType="application/inkml+xml"/>
  <Override PartName="/ppt/ink/ink5145.xml" ContentType="application/inkml+xml"/>
  <Override PartName="/ppt/ink/ink5146.xml" ContentType="application/inkml+xml"/>
  <Override PartName="/ppt/ink/ink5147.xml" ContentType="application/inkml+xml"/>
  <Override PartName="/ppt/ink/ink5148.xml" ContentType="application/inkml+xml"/>
  <Override PartName="/ppt/ink/ink5149.xml" ContentType="application/inkml+xml"/>
  <Override PartName="/ppt/ink/ink5150.xml" ContentType="application/inkml+xml"/>
  <Override PartName="/ppt/ink/ink5151.xml" ContentType="application/inkml+xml"/>
  <Override PartName="/ppt/ink/ink5152.xml" ContentType="application/inkml+xml"/>
  <Override PartName="/ppt/ink/ink5153.xml" ContentType="application/inkml+xml"/>
  <Override PartName="/ppt/ink/ink5154.xml" ContentType="application/inkml+xml"/>
  <Override PartName="/ppt/ink/ink5155.xml" ContentType="application/inkml+xml"/>
  <Override PartName="/ppt/ink/ink5156.xml" ContentType="application/inkml+xml"/>
  <Override PartName="/ppt/ink/ink5157.xml" ContentType="application/inkml+xml"/>
  <Override PartName="/ppt/ink/ink5158.xml" ContentType="application/inkml+xml"/>
  <Override PartName="/ppt/ink/ink5159.xml" ContentType="application/inkml+xml"/>
  <Override PartName="/ppt/ink/ink5160.xml" ContentType="application/inkml+xml"/>
  <Override PartName="/ppt/ink/ink5161.xml" ContentType="application/inkml+xml"/>
  <Override PartName="/ppt/ink/ink5162.xml" ContentType="application/inkml+xml"/>
  <Override PartName="/ppt/ink/ink5163.xml" ContentType="application/inkml+xml"/>
  <Override PartName="/ppt/ink/ink5164.xml" ContentType="application/inkml+xml"/>
  <Override PartName="/ppt/ink/ink5165.xml" ContentType="application/inkml+xml"/>
  <Override PartName="/ppt/ink/ink5166.xml" ContentType="application/inkml+xml"/>
  <Override PartName="/ppt/ink/ink5167.xml" ContentType="application/inkml+xml"/>
  <Override PartName="/ppt/ink/ink5168.xml" ContentType="application/inkml+xml"/>
  <Override PartName="/ppt/ink/ink5169.xml" ContentType="application/inkml+xml"/>
  <Override PartName="/ppt/ink/ink5170.xml" ContentType="application/inkml+xml"/>
  <Override PartName="/ppt/ink/ink5171.xml" ContentType="application/inkml+xml"/>
  <Override PartName="/ppt/ink/ink5172.xml" ContentType="application/inkml+xml"/>
  <Override PartName="/ppt/ink/ink5173.xml" ContentType="application/inkml+xml"/>
  <Override PartName="/ppt/ink/ink5174.xml" ContentType="application/inkml+xml"/>
  <Override PartName="/ppt/ink/ink5175.xml" ContentType="application/inkml+xml"/>
  <Override PartName="/ppt/ink/ink5176.xml" ContentType="application/inkml+xml"/>
  <Override PartName="/ppt/ink/ink5177.xml" ContentType="application/inkml+xml"/>
  <Override PartName="/ppt/ink/ink5178.xml" ContentType="application/inkml+xml"/>
  <Override PartName="/ppt/ink/ink5179.xml" ContentType="application/inkml+xml"/>
  <Override PartName="/ppt/ink/ink5180.xml" ContentType="application/inkml+xml"/>
  <Override PartName="/ppt/ink/ink5181.xml" ContentType="application/inkml+xml"/>
  <Override PartName="/ppt/ink/ink5182.xml" ContentType="application/inkml+xml"/>
  <Override PartName="/ppt/ink/ink5183.xml" ContentType="application/inkml+xml"/>
  <Override PartName="/ppt/ink/ink5184.xml" ContentType="application/inkml+xml"/>
  <Override PartName="/ppt/ink/ink5185.xml" ContentType="application/inkml+xml"/>
  <Override PartName="/ppt/ink/ink5186.xml" ContentType="application/inkml+xml"/>
  <Override PartName="/ppt/ink/ink5187.xml" ContentType="application/inkml+xml"/>
  <Override PartName="/ppt/ink/ink5188.xml" ContentType="application/inkml+xml"/>
  <Override PartName="/ppt/ink/ink5189.xml" ContentType="application/inkml+xml"/>
  <Override PartName="/ppt/ink/ink5190.xml" ContentType="application/inkml+xml"/>
  <Override PartName="/ppt/ink/ink5191.xml" ContentType="application/inkml+xml"/>
  <Override PartName="/ppt/ink/ink5192.xml" ContentType="application/inkml+xml"/>
  <Override PartName="/ppt/ink/ink5193.xml" ContentType="application/inkml+xml"/>
  <Override PartName="/ppt/ink/ink5194.xml" ContentType="application/inkml+xml"/>
  <Override PartName="/ppt/ink/ink5195.xml" ContentType="application/inkml+xml"/>
  <Override PartName="/ppt/ink/ink5196.xml" ContentType="application/inkml+xml"/>
  <Override PartName="/ppt/ink/ink5197.xml" ContentType="application/inkml+xml"/>
  <Override PartName="/ppt/ink/ink5198.xml" ContentType="application/inkml+xml"/>
  <Override PartName="/ppt/ink/ink5199.xml" ContentType="application/inkml+xml"/>
  <Override PartName="/ppt/ink/ink5200.xml" ContentType="application/inkml+xml"/>
  <Override PartName="/ppt/ink/ink5201.xml" ContentType="application/inkml+xml"/>
  <Override PartName="/ppt/ink/ink5202.xml" ContentType="application/inkml+xml"/>
  <Override PartName="/ppt/ink/ink5203.xml" ContentType="application/inkml+xml"/>
  <Override PartName="/ppt/ink/ink5204.xml" ContentType="application/inkml+xml"/>
  <Override PartName="/ppt/ink/ink5205.xml" ContentType="application/inkml+xml"/>
  <Override PartName="/ppt/ink/ink5206.xml" ContentType="application/inkml+xml"/>
  <Override PartName="/ppt/ink/ink5207.xml" ContentType="application/inkml+xml"/>
  <Override PartName="/ppt/ink/ink5208.xml" ContentType="application/inkml+xml"/>
  <Override PartName="/ppt/ink/ink5209.xml" ContentType="application/inkml+xml"/>
  <Override PartName="/ppt/ink/ink5210.xml" ContentType="application/inkml+xml"/>
  <Override PartName="/ppt/ink/ink5211.xml" ContentType="application/inkml+xml"/>
  <Override PartName="/ppt/ink/ink5212.xml" ContentType="application/inkml+xml"/>
  <Override PartName="/ppt/ink/ink5213.xml" ContentType="application/inkml+xml"/>
  <Override PartName="/ppt/ink/ink5214.xml" ContentType="application/inkml+xml"/>
  <Override PartName="/ppt/ink/ink5215.xml" ContentType="application/inkml+xml"/>
  <Override PartName="/ppt/ink/ink5216.xml" ContentType="application/inkml+xml"/>
  <Override PartName="/ppt/ink/ink5217.xml" ContentType="application/inkml+xml"/>
  <Override PartName="/ppt/ink/ink5218.xml" ContentType="application/inkml+xml"/>
  <Override PartName="/ppt/ink/ink5219.xml" ContentType="application/inkml+xml"/>
  <Override PartName="/ppt/ink/ink5220.xml" ContentType="application/inkml+xml"/>
  <Override PartName="/ppt/ink/ink5221.xml" ContentType="application/inkml+xml"/>
  <Override PartName="/ppt/ink/ink5222.xml" ContentType="application/inkml+xml"/>
  <Override PartName="/ppt/ink/ink5223.xml" ContentType="application/inkml+xml"/>
  <Override PartName="/ppt/ink/ink5224.xml" ContentType="application/inkml+xml"/>
  <Override PartName="/ppt/ink/ink5225.xml" ContentType="application/inkml+xml"/>
  <Override PartName="/ppt/ink/ink5226.xml" ContentType="application/inkml+xml"/>
  <Override PartName="/ppt/ink/ink5227.xml" ContentType="application/inkml+xml"/>
  <Override PartName="/ppt/ink/ink5228.xml" ContentType="application/inkml+xml"/>
  <Override PartName="/ppt/ink/ink5229.xml" ContentType="application/inkml+xml"/>
  <Override PartName="/ppt/ink/ink5230.xml" ContentType="application/inkml+xml"/>
  <Override PartName="/ppt/ink/ink5231.xml" ContentType="application/inkml+xml"/>
  <Override PartName="/ppt/ink/ink5232.xml" ContentType="application/inkml+xml"/>
  <Override PartName="/ppt/ink/ink5233.xml" ContentType="application/inkml+xml"/>
  <Override PartName="/ppt/ink/ink5234.xml" ContentType="application/inkml+xml"/>
  <Override PartName="/ppt/ink/ink5235.xml" ContentType="application/inkml+xml"/>
  <Override PartName="/ppt/ink/ink5236.xml" ContentType="application/inkml+xml"/>
  <Override PartName="/ppt/ink/ink5237.xml" ContentType="application/inkml+xml"/>
  <Override PartName="/ppt/ink/ink5238.xml" ContentType="application/inkml+xml"/>
  <Override PartName="/ppt/ink/ink5239.xml" ContentType="application/inkml+xml"/>
  <Override PartName="/ppt/ink/ink5240.xml" ContentType="application/inkml+xml"/>
  <Override PartName="/ppt/ink/ink5241.xml" ContentType="application/inkml+xml"/>
  <Override PartName="/ppt/ink/ink5242.xml" ContentType="application/inkml+xml"/>
  <Override PartName="/ppt/ink/ink5243.xml" ContentType="application/inkml+xml"/>
  <Override PartName="/ppt/ink/ink5244.xml" ContentType="application/inkml+xml"/>
  <Override PartName="/ppt/ink/ink5245.xml" ContentType="application/inkml+xml"/>
  <Override PartName="/ppt/ink/ink5246.xml" ContentType="application/inkml+xml"/>
  <Override PartName="/ppt/ink/ink5247.xml" ContentType="application/inkml+xml"/>
  <Override PartName="/ppt/ink/ink5248.xml" ContentType="application/inkml+xml"/>
  <Override PartName="/ppt/ink/ink5249.xml" ContentType="application/inkml+xml"/>
  <Override PartName="/ppt/ink/ink5250.xml" ContentType="application/inkml+xml"/>
  <Override PartName="/ppt/ink/ink5251.xml" ContentType="application/inkml+xml"/>
  <Override PartName="/ppt/ink/ink5252.xml" ContentType="application/inkml+xml"/>
  <Override PartName="/ppt/ink/ink5253.xml" ContentType="application/inkml+xml"/>
  <Override PartName="/ppt/ink/ink5254.xml" ContentType="application/inkml+xml"/>
  <Override PartName="/ppt/ink/ink5255.xml" ContentType="application/inkml+xml"/>
  <Override PartName="/ppt/ink/ink5256.xml" ContentType="application/inkml+xml"/>
  <Override PartName="/ppt/ink/ink5257.xml" ContentType="application/inkml+xml"/>
  <Override PartName="/ppt/ink/ink5258.xml" ContentType="application/inkml+xml"/>
  <Override PartName="/ppt/ink/ink5259.xml" ContentType="application/inkml+xml"/>
  <Override PartName="/ppt/ink/ink5260.xml" ContentType="application/inkml+xml"/>
  <Override PartName="/ppt/ink/ink5261.xml" ContentType="application/inkml+xml"/>
  <Override PartName="/ppt/ink/ink5262.xml" ContentType="application/inkml+xml"/>
  <Override PartName="/ppt/ink/ink5263.xml" ContentType="application/inkml+xml"/>
  <Override PartName="/ppt/ink/ink5264.xml" ContentType="application/inkml+xml"/>
  <Override PartName="/ppt/ink/ink5265.xml" ContentType="application/inkml+xml"/>
  <Override PartName="/ppt/ink/ink5266.xml" ContentType="application/inkml+xml"/>
  <Override PartName="/ppt/ink/ink5267.xml" ContentType="application/inkml+xml"/>
  <Override PartName="/ppt/ink/ink5268.xml" ContentType="application/inkml+xml"/>
  <Override PartName="/ppt/ink/ink5269.xml" ContentType="application/inkml+xml"/>
  <Override PartName="/ppt/ink/ink5270.xml" ContentType="application/inkml+xml"/>
  <Override PartName="/ppt/ink/ink5271.xml" ContentType="application/inkml+xml"/>
  <Override PartName="/ppt/ink/ink5272.xml" ContentType="application/inkml+xml"/>
  <Override PartName="/ppt/ink/ink5273.xml" ContentType="application/inkml+xml"/>
  <Override PartName="/ppt/ink/ink5274.xml" ContentType="application/inkml+xml"/>
  <Override PartName="/ppt/ink/ink5275.xml" ContentType="application/inkml+xml"/>
  <Override PartName="/ppt/ink/ink5276.xml" ContentType="application/inkml+xml"/>
  <Override PartName="/ppt/ink/ink5277.xml" ContentType="application/inkml+xml"/>
  <Override PartName="/ppt/ink/ink5278.xml" ContentType="application/inkml+xml"/>
  <Override PartName="/ppt/ink/ink5279.xml" ContentType="application/inkml+xml"/>
  <Override PartName="/ppt/ink/ink5280.xml" ContentType="application/inkml+xml"/>
  <Override PartName="/ppt/ink/ink5281.xml" ContentType="application/inkml+xml"/>
  <Override PartName="/ppt/ink/ink5282.xml" ContentType="application/inkml+xml"/>
  <Override PartName="/ppt/ink/ink5283.xml" ContentType="application/inkml+xml"/>
  <Override PartName="/ppt/ink/ink5284.xml" ContentType="application/inkml+xml"/>
  <Override PartName="/ppt/ink/ink5285.xml" ContentType="application/inkml+xml"/>
  <Override PartName="/ppt/ink/ink5286.xml" ContentType="application/inkml+xml"/>
  <Override PartName="/ppt/ink/ink5287.xml" ContentType="application/inkml+xml"/>
  <Override PartName="/ppt/ink/ink5288.xml" ContentType="application/inkml+xml"/>
  <Override PartName="/ppt/ink/ink5289.xml" ContentType="application/inkml+xml"/>
  <Override PartName="/ppt/ink/ink5290.xml" ContentType="application/inkml+xml"/>
  <Override PartName="/ppt/ink/ink5291.xml" ContentType="application/inkml+xml"/>
  <Override PartName="/ppt/ink/ink5292.xml" ContentType="application/inkml+xml"/>
  <Override PartName="/ppt/ink/ink5293.xml" ContentType="application/inkml+xml"/>
  <Override PartName="/ppt/ink/ink5294.xml" ContentType="application/inkml+xml"/>
  <Override PartName="/ppt/ink/ink5295.xml" ContentType="application/inkml+xml"/>
  <Override PartName="/ppt/ink/ink5296.xml" ContentType="application/inkml+xml"/>
  <Override PartName="/ppt/ink/ink5297.xml" ContentType="application/inkml+xml"/>
  <Override PartName="/ppt/ink/ink5298.xml" ContentType="application/inkml+xml"/>
  <Override PartName="/ppt/ink/ink5299.xml" ContentType="application/inkml+xml"/>
  <Override PartName="/ppt/ink/ink5300.xml" ContentType="application/inkml+xml"/>
  <Override PartName="/ppt/ink/ink5301.xml" ContentType="application/inkml+xml"/>
  <Override PartName="/ppt/ink/ink5302.xml" ContentType="application/inkml+xml"/>
  <Override PartName="/ppt/ink/ink5303.xml" ContentType="application/inkml+xml"/>
  <Override PartName="/ppt/ink/ink5304.xml" ContentType="application/inkml+xml"/>
  <Override PartName="/ppt/ink/ink5305.xml" ContentType="application/inkml+xml"/>
  <Override PartName="/ppt/ink/ink5306.xml" ContentType="application/inkml+xml"/>
  <Override PartName="/ppt/ink/ink5307.xml" ContentType="application/inkml+xml"/>
  <Override PartName="/ppt/ink/ink5308.xml" ContentType="application/inkml+xml"/>
  <Override PartName="/ppt/ink/ink5309.xml" ContentType="application/inkml+xml"/>
  <Override PartName="/ppt/ink/ink5310.xml" ContentType="application/inkml+xml"/>
  <Override PartName="/ppt/ink/ink5311.xml" ContentType="application/inkml+xml"/>
  <Override PartName="/ppt/ink/ink5312.xml" ContentType="application/inkml+xml"/>
  <Override PartName="/ppt/ink/ink5313.xml" ContentType="application/inkml+xml"/>
  <Override PartName="/ppt/ink/ink5314.xml" ContentType="application/inkml+xml"/>
  <Override PartName="/ppt/ink/ink5315.xml" ContentType="application/inkml+xml"/>
  <Override PartName="/ppt/ink/ink5316.xml" ContentType="application/inkml+xml"/>
  <Override PartName="/ppt/ink/ink5317.xml" ContentType="application/inkml+xml"/>
  <Override PartName="/ppt/ink/ink5318.xml" ContentType="application/inkml+xml"/>
  <Override PartName="/ppt/ink/ink5319.xml" ContentType="application/inkml+xml"/>
  <Override PartName="/ppt/ink/ink5320.xml" ContentType="application/inkml+xml"/>
  <Override PartName="/ppt/ink/ink5321.xml" ContentType="application/inkml+xml"/>
  <Override PartName="/ppt/ink/ink5322.xml" ContentType="application/inkml+xml"/>
  <Override PartName="/ppt/ink/ink5323.xml" ContentType="application/inkml+xml"/>
  <Override PartName="/ppt/ink/ink5324.xml" ContentType="application/inkml+xml"/>
  <Override PartName="/ppt/ink/ink5325.xml" ContentType="application/inkml+xml"/>
  <Override PartName="/ppt/ink/ink5326.xml" ContentType="application/inkml+xml"/>
  <Override PartName="/ppt/ink/ink5327.xml" ContentType="application/inkml+xml"/>
  <Override PartName="/ppt/ink/ink5328.xml" ContentType="application/inkml+xml"/>
  <Override PartName="/ppt/ink/ink5329.xml" ContentType="application/inkml+xml"/>
  <Override PartName="/ppt/ink/ink5330.xml" ContentType="application/inkml+xml"/>
  <Override PartName="/ppt/ink/ink5331.xml" ContentType="application/inkml+xml"/>
  <Override PartName="/ppt/ink/ink5332.xml" ContentType="application/inkml+xml"/>
  <Override PartName="/ppt/ink/ink5333.xml" ContentType="application/inkml+xml"/>
  <Override PartName="/ppt/ink/ink5334.xml" ContentType="application/inkml+xml"/>
  <Override PartName="/ppt/ink/ink5335.xml" ContentType="application/inkml+xml"/>
  <Override PartName="/ppt/ink/ink5336.xml" ContentType="application/inkml+xml"/>
  <Override PartName="/ppt/ink/ink5337.xml" ContentType="application/inkml+xml"/>
  <Override PartName="/ppt/ink/ink5338.xml" ContentType="application/inkml+xml"/>
  <Override PartName="/ppt/ink/ink5339.xml" ContentType="application/inkml+xml"/>
  <Override PartName="/ppt/ink/ink5340.xml" ContentType="application/inkml+xml"/>
  <Override PartName="/ppt/ink/ink5341.xml" ContentType="application/inkml+xml"/>
  <Override PartName="/ppt/ink/ink5342.xml" ContentType="application/inkml+xml"/>
  <Override PartName="/ppt/ink/ink5343.xml" ContentType="application/inkml+xml"/>
  <Override PartName="/ppt/ink/ink5344.xml" ContentType="application/inkml+xml"/>
  <Override PartName="/ppt/ink/ink5345.xml" ContentType="application/inkml+xml"/>
  <Override PartName="/ppt/ink/ink5346.xml" ContentType="application/inkml+xml"/>
  <Override PartName="/ppt/ink/ink5347.xml" ContentType="application/inkml+xml"/>
  <Override PartName="/ppt/ink/ink5348.xml" ContentType="application/inkml+xml"/>
  <Override PartName="/ppt/ink/ink5349.xml" ContentType="application/inkml+xml"/>
  <Override PartName="/ppt/ink/ink5350.xml" ContentType="application/inkml+xml"/>
  <Override PartName="/ppt/ink/ink5351.xml" ContentType="application/inkml+xml"/>
  <Override PartName="/ppt/ink/ink5352.xml" ContentType="application/inkml+xml"/>
  <Override PartName="/ppt/ink/ink5353.xml" ContentType="application/inkml+xml"/>
  <Override PartName="/ppt/ink/ink5354.xml" ContentType="application/inkml+xml"/>
  <Override PartName="/ppt/ink/ink5355.xml" ContentType="application/inkml+xml"/>
  <Override PartName="/ppt/ink/ink5356.xml" ContentType="application/inkml+xml"/>
  <Override PartName="/ppt/ink/ink5357.xml" ContentType="application/inkml+xml"/>
  <Override PartName="/ppt/ink/ink5358.xml" ContentType="application/inkml+xml"/>
  <Override PartName="/ppt/ink/ink5359.xml" ContentType="application/inkml+xml"/>
  <Override PartName="/ppt/ink/ink5360.xml" ContentType="application/inkml+xml"/>
  <Override PartName="/ppt/ink/ink5361.xml" ContentType="application/inkml+xml"/>
  <Override PartName="/ppt/ink/ink5362.xml" ContentType="application/inkml+xml"/>
  <Override PartName="/ppt/ink/ink5363.xml" ContentType="application/inkml+xml"/>
  <Override PartName="/ppt/ink/ink5364.xml" ContentType="application/inkml+xml"/>
  <Override PartName="/ppt/ink/ink5365.xml" ContentType="application/inkml+xml"/>
  <Override PartName="/ppt/ink/ink5366.xml" ContentType="application/inkml+xml"/>
  <Override PartName="/ppt/ink/ink5367.xml" ContentType="application/inkml+xml"/>
  <Override PartName="/ppt/ink/ink5368.xml" ContentType="application/inkml+xml"/>
  <Override PartName="/ppt/ink/ink5369.xml" ContentType="application/inkml+xml"/>
  <Override PartName="/ppt/ink/ink5370.xml" ContentType="application/inkml+xml"/>
  <Override PartName="/ppt/ink/ink5371.xml" ContentType="application/inkml+xml"/>
  <Override PartName="/ppt/ink/ink5372.xml" ContentType="application/inkml+xml"/>
  <Override PartName="/ppt/ink/ink5373.xml" ContentType="application/inkml+xml"/>
  <Override PartName="/ppt/ink/ink5374.xml" ContentType="application/inkml+xml"/>
  <Override PartName="/ppt/ink/ink5375.xml" ContentType="application/inkml+xml"/>
  <Override PartName="/ppt/ink/ink5376.xml" ContentType="application/inkml+xml"/>
  <Override PartName="/ppt/ink/ink5377.xml" ContentType="application/inkml+xml"/>
  <Override PartName="/ppt/ink/ink5378.xml" ContentType="application/inkml+xml"/>
  <Override PartName="/ppt/ink/ink5379.xml" ContentType="application/inkml+xml"/>
  <Override PartName="/ppt/ink/ink5380.xml" ContentType="application/inkml+xml"/>
  <Override PartName="/ppt/ink/ink5381.xml" ContentType="application/inkml+xml"/>
  <Override PartName="/ppt/ink/ink5382.xml" ContentType="application/inkml+xml"/>
  <Override PartName="/ppt/ink/ink5383.xml" ContentType="application/inkml+xml"/>
  <Override PartName="/ppt/ink/ink5384.xml" ContentType="application/inkml+xml"/>
  <Override PartName="/ppt/ink/ink5385.xml" ContentType="application/inkml+xml"/>
  <Override PartName="/ppt/ink/ink5386.xml" ContentType="application/inkml+xml"/>
  <Override PartName="/ppt/ink/ink5387.xml" ContentType="application/inkml+xml"/>
  <Override PartName="/ppt/ink/ink5388.xml" ContentType="application/inkml+xml"/>
  <Override PartName="/ppt/ink/ink5389.xml" ContentType="application/inkml+xml"/>
  <Override PartName="/ppt/ink/ink5390.xml" ContentType="application/inkml+xml"/>
  <Override PartName="/ppt/ink/ink5391.xml" ContentType="application/inkml+xml"/>
  <Override PartName="/ppt/ink/ink5392.xml" ContentType="application/inkml+xml"/>
  <Override PartName="/ppt/ink/ink5393.xml" ContentType="application/inkml+xml"/>
  <Override PartName="/ppt/ink/ink5394.xml" ContentType="application/inkml+xml"/>
  <Override PartName="/ppt/ink/ink5395.xml" ContentType="application/inkml+xml"/>
  <Override PartName="/ppt/ink/ink5396.xml" ContentType="application/inkml+xml"/>
  <Override PartName="/ppt/ink/ink5397.xml" ContentType="application/inkml+xml"/>
  <Override PartName="/ppt/ink/ink5398.xml" ContentType="application/inkml+xml"/>
  <Override PartName="/ppt/ink/ink5399.xml" ContentType="application/inkml+xml"/>
  <Override PartName="/ppt/ink/ink5400.xml" ContentType="application/inkml+xml"/>
  <Override PartName="/ppt/ink/ink5401.xml" ContentType="application/inkml+xml"/>
  <Override PartName="/ppt/ink/ink5402.xml" ContentType="application/inkml+xml"/>
  <Override PartName="/ppt/ink/ink5403.xml" ContentType="application/inkml+xml"/>
  <Override PartName="/ppt/ink/ink5404.xml" ContentType="application/inkml+xml"/>
  <Override PartName="/ppt/ink/ink5405.xml" ContentType="application/inkml+xml"/>
  <Override PartName="/ppt/ink/ink5406.xml" ContentType="application/inkml+xml"/>
  <Override PartName="/ppt/ink/ink5407.xml" ContentType="application/inkml+xml"/>
  <Override PartName="/ppt/ink/ink5408.xml" ContentType="application/inkml+xml"/>
  <Override PartName="/ppt/ink/ink5409.xml" ContentType="application/inkml+xml"/>
  <Override PartName="/ppt/ink/ink5410.xml" ContentType="application/inkml+xml"/>
  <Override PartName="/ppt/ink/ink5411.xml" ContentType="application/inkml+xml"/>
  <Override PartName="/ppt/ink/ink5412.xml" ContentType="application/inkml+xml"/>
  <Override PartName="/ppt/ink/ink5413.xml" ContentType="application/inkml+xml"/>
  <Override PartName="/ppt/ink/ink5414.xml" ContentType="application/inkml+xml"/>
  <Override PartName="/ppt/ink/ink5415.xml" ContentType="application/inkml+xml"/>
  <Override PartName="/ppt/ink/ink5416.xml" ContentType="application/inkml+xml"/>
  <Override PartName="/ppt/ink/ink5417.xml" ContentType="application/inkml+xml"/>
  <Override PartName="/ppt/ink/ink5418.xml" ContentType="application/inkml+xml"/>
  <Override PartName="/ppt/ink/ink5419.xml" ContentType="application/inkml+xml"/>
  <Override PartName="/ppt/ink/ink5420.xml" ContentType="application/inkml+xml"/>
  <Override PartName="/ppt/ink/ink5421.xml" ContentType="application/inkml+xml"/>
  <Override PartName="/ppt/ink/ink5422.xml" ContentType="application/inkml+xml"/>
  <Override PartName="/ppt/ink/ink5423.xml" ContentType="application/inkml+xml"/>
  <Override PartName="/ppt/ink/ink5424.xml" ContentType="application/inkml+xml"/>
  <Override PartName="/ppt/ink/ink5425.xml" ContentType="application/inkml+xml"/>
  <Override PartName="/ppt/ink/ink5426.xml" ContentType="application/inkml+xml"/>
  <Override PartName="/ppt/ink/ink5427.xml" ContentType="application/inkml+xml"/>
  <Override PartName="/ppt/ink/ink5428.xml" ContentType="application/inkml+xml"/>
  <Override PartName="/ppt/ink/ink5429.xml" ContentType="application/inkml+xml"/>
  <Override PartName="/ppt/ink/ink5430.xml" ContentType="application/inkml+xml"/>
  <Override PartName="/ppt/ink/ink5431.xml" ContentType="application/inkml+xml"/>
  <Override PartName="/ppt/ink/ink5432.xml" ContentType="application/inkml+xml"/>
  <Override PartName="/ppt/ink/ink5433.xml" ContentType="application/inkml+xml"/>
  <Override PartName="/ppt/ink/ink5434.xml" ContentType="application/inkml+xml"/>
  <Override PartName="/ppt/ink/ink5435.xml" ContentType="application/inkml+xml"/>
  <Override PartName="/ppt/ink/ink5436.xml" ContentType="application/inkml+xml"/>
  <Override PartName="/ppt/ink/ink5437.xml" ContentType="application/inkml+xml"/>
  <Override PartName="/ppt/ink/ink5438.xml" ContentType="application/inkml+xml"/>
  <Override PartName="/ppt/ink/ink5439.xml" ContentType="application/inkml+xml"/>
  <Override PartName="/ppt/ink/ink5440.xml" ContentType="application/inkml+xml"/>
  <Override PartName="/ppt/ink/ink5441.xml" ContentType="application/inkml+xml"/>
  <Override PartName="/ppt/ink/ink5442.xml" ContentType="application/inkml+xml"/>
  <Override PartName="/ppt/ink/ink5443.xml" ContentType="application/inkml+xml"/>
  <Override PartName="/ppt/ink/ink5444.xml" ContentType="application/inkml+xml"/>
  <Override PartName="/ppt/ink/ink5445.xml" ContentType="application/inkml+xml"/>
  <Override PartName="/ppt/ink/ink5446.xml" ContentType="application/inkml+xml"/>
  <Override PartName="/ppt/ink/ink5447.xml" ContentType="application/inkml+xml"/>
  <Override PartName="/ppt/ink/ink5448.xml" ContentType="application/inkml+xml"/>
  <Override PartName="/ppt/ink/ink5449.xml" ContentType="application/inkml+xml"/>
  <Override PartName="/ppt/ink/ink5450.xml" ContentType="application/inkml+xml"/>
  <Override PartName="/ppt/ink/ink5451.xml" ContentType="application/inkml+xml"/>
  <Override PartName="/ppt/ink/ink5452.xml" ContentType="application/inkml+xml"/>
  <Override PartName="/ppt/ink/ink5453.xml" ContentType="application/inkml+xml"/>
  <Override PartName="/ppt/ink/ink5454.xml" ContentType="application/inkml+xml"/>
  <Override PartName="/ppt/ink/ink5455.xml" ContentType="application/inkml+xml"/>
  <Override PartName="/ppt/ink/ink5456.xml" ContentType="application/inkml+xml"/>
  <Override PartName="/ppt/ink/ink5457.xml" ContentType="application/inkml+xml"/>
  <Override PartName="/ppt/ink/ink5458.xml" ContentType="application/inkml+xml"/>
  <Override PartName="/ppt/ink/ink5459.xml" ContentType="application/inkml+xml"/>
  <Override PartName="/ppt/ink/ink5460.xml" ContentType="application/inkml+xml"/>
  <Override PartName="/ppt/ink/ink5461.xml" ContentType="application/inkml+xml"/>
  <Override PartName="/ppt/ink/ink5462.xml" ContentType="application/inkml+xml"/>
  <Override PartName="/ppt/ink/ink5463.xml" ContentType="application/inkml+xml"/>
  <Override PartName="/ppt/ink/ink5464.xml" ContentType="application/inkml+xml"/>
  <Override PartName="/ppt/ink/ink5465.xml" ContentType="application/inkml+xml"/>
  <Override PartName="/ppt/ink/ink5466.xml" ContentType="application/inkml+xml"/>
  <Override PartName="/ppt/ink/ink5467.xml" ContentType="application/inkml+xml"/>
  <Override PartName="/ppt/ink/ink5468.xml" ContentType="application/inkml+xml"/>
  <Override PartName="/ppt/ink/ink5469.xml" ContentType="application/inkml+xml"/>
  <Override PartName="/ppt/ink/ink5470.xml" ContentType="application/inkml+xml"/>
  <Override PartName="/ppt/ink/ink5471.xml" ContentType="application/inkml+xml"/>
  <Override PartName="/ppt/ink/ink5472.xml" ContentType="application/inkml+xml"/>
  <Override PartName="/ppt/ink/ink5473.xml" ContentType="application/inkml+xml"/>
  <Override PartName="/ppt/ink/ink5474.xml" ContentType="application/inkml+xml"/>
  <Override PartName="/ppt/ink/ink5475.xml" ContentType="application/inkml+xml"/>
  <Override PartName="/ppt/ink/ink5476.xml" ContentType="application/inkml+xml"/>
  <Override PartName="/ppt/ink/ink5477.xml" ContentType="application/inkml+xml"/>
  <Override PartName="/ppt/ink/ink5478.xml" ContentType="application/inkml+xml"/>
  <Override PartName="/ppt/ink/ink5479.xml" ContentType="application/inkml+xml"/>
  <Override PartName="/ppt/ink/ink5480.xml" ContentType="application/inkml+xml"/>
  <Override PartName="/ppt/ink/ink5481.xml" ContentType="application/inkml+xml"/>
  <Override PartName="/ppt/ink/ink5482.xml" ContentType="application/inkml+xml"/>
  <Override PartName="/ppt/ink/ink5483.xml" ContentType="application/inkml+xml"/>
  <Override PartName="/ppt/ink/ink5484.xml" ContentType="application/inkml+xml"/>
  <Override PartName="/ppt/ink/ink5485.xml" ContentType="application/inkml+xml"/>
  <Override PartName="/ppt/ink/ink5486.xml" ContentType="application/inkml+xml"/>
  <Override PartName="/ppt/ink/ink5487.xml" ContentType="application/inkml+xml"/>
  <Override PartName="/ppt/ink/ink5488.xml" ContentType="application/inkml+xml"/>
  <Override PartName="/ppt/ink/ink5489.xml" ContentType="application/inkml+xml"/>
  <Override PartName="/ppt/ink/ink5490.xml" ContentType="application/inkml+xml"/>
  <Override PartName="/ppt/ink/ink5491.xml" ContentType="application/inkml+xml"/>
  <Override PartName="/ppt/ink/ink5492.xml" ContentType="application/inkml+xml"/>
  <Override PartName="/ppt/ink/ink5493.xml" ContentType="application/inkml+xml"/>
  <Override PartName="/ppt/ink/ink5494.xml" ContentType="application/inkml+xml"/>
  <Override PartName="/ppt/ink/ink5495.xml" ContentType="application/inkml+xml"/>
  <Override PartName="/ppt/ink/ink5496.xml" ContentType="application/inkml+xml"/>
  <Override PartName="/ppt/ink/ink5497.xml" ContentType="application/inkml+xml"/>
  <Override PartName="/ppt/ink/ink5498.xml" ContentType="application/inkml+xml"/>
  <Override PartName="/ppt/ink/ink5499.xml" ContentType="application/inkml+xml"/>
  <Override PartName="/ppt/ink/ink5500.xml" ContentType="application/inkml+xml"/>
  <Override PartName="/ppt/ink/ink5501.xml" ContentType="application/inkml+xml"/>
  <Override PartName="/ppt/ink/ink5502.xml" ContentType="application/inkml+xml"/>
  <Override PartName="/ppt/ink/ink5503.xml" ContentType="application/inkml+xml"/>
  <Override PartName="/ppt/ink/ink5504.xml" ContentType="application/inkml+xml"/>
  <Override PartName="/ppt/ink/ink5505.xml" ContentType="application/inkml+xml"/>
  <Override PartName="/ppt/ink/ink5506.xml" ContentType="application/inkml+xml"/>
  <Override PartName="/ppt/ink/ink5507.xml" ContentType="application/inkml+xml"/>
  <Override PartName="/ppt/ink/ink5508.xml" ContentType="application/inkml+xml"/>
  <Override PartName="/ppt/ink/ink5509.xml" ContentType="application/inkml+xml"/>
  <Override PartName="/ppt/ink/ink5510.xml" ContentType="application/inkml+xml"/>
  <Override PartName="/ppt/ink/ink5511.xml" ContentType="application/inkml+xml"/>
  <Override PartName="/ppt/ink/ink5512.xml" ContentType="application/inkml+xml"/>
  <Override PartName="/ppt/ink/ink5513.xml" ContentType="application/inkml+xml"/>
  <Override PartName="/ppt/ink/ink5514.xml" ContentType="application/inkml+xml"/>
  <Override PartName="/ppt/ink/ink5515.xml" ContentType="application/inkml+xml"/>
  <Override PartName="/ppt/ink/ink5516.xml" ContentType="application/inkml+xml"/>
  <Override PartName="/ppt/ink/ink5517.xml" ContentType="application/inkml+xml"/>
  <Override PartName="/ppt/ink/ink5518.xml" ContentType="application/inkml+xml"/>
  <Override PartName="/ppt/ink/ink5519.xml" ContentType="application/inkml+xml"/>
  <Override PartName="/ppt/ink/ink5520.xml" ContentType="application/inkml+xml"/>
  <Override PartName="/ppt/ink/ink5521.xml" ContentType="application/inkml+xml"/>
  <Override PartName="/ppt/ink/ink5522.xml" ContentType="application/inkml+xml"/>
  <Override PartName="/ppt/ink/ink5523.xml" ContentType="application/inkml+xml"/>
  <Override PartName="/ppt/ink/ink5524.xml" ContentType="application/inkml+xml"/>
  <Override PartName="/ppt/ink/ink5525.xml" ContentType="application/inkml+xml"/>
  <Override PartName="/ppt/ink/ink5526.xml" ContentType="application/inkml+xml"/>
  <Override PartName="/ppt/ink/ink5527.xml" ContentType="application/inkml+xml"/>
  <Override PartName="/ppt/ink/ink5528.xml" ContentType="application/inkml+xml"/>
  <Override PartName="/ppt/ink/ink5529.xml" ContentType="application/inkml+xml"/>
  <Override PartName="/ppt/ink/ink5530.xml" ContentType="application/inkml+xml"/>
  <Override PartName="/ppt/ink/ink5531.xml" ContentType="application/inkml+xml"/>
  <Override PartName="/ppt/ink/ink5532.xml" ContentType="application/inkml+xml"/>
  <Override PartName="/ppt/ink/ink5533.xml" ContentType="application/inkml+xml"/>
  <Override PartName="/ppt/ink/ink5534.xml" ContentType="application/inkml+xml"/>
  <Override PartName="/ppt/ink/ink5535.xml" ContentType="application/inkml+xml"/>
  <Override PartName="/ppt/ink/ink5536.xml" ContentType="application/inkml+xml"/>
  <Override PartName="/ppt/ink/ink5537.xml" ContentType="application/inkml+xml"/>
  <Override PartName="/ppt/ink/ink5538.xml" ContentType="application/inkml+xml"/>
  <Override PartName="/ppt/ink/ink5539.xml" ContentType="application/inkml+xml"/>
  <Override PartName="/ppt/ink/ink5540.xml" ContentType="application/inkml+xml"/>
  <Override PartName="/ppt/ink/ink5541.xml" ContentType="application/inkml+xml"/>
  <Override PartName="/ppt/ink/ink5542.xml" ContentType="application/inkml+xml"/>
  <Override PartName="/ppt/ink/ink5543.xml" ContentType="application/inkml+xml"/>
  <Override PartName="/ppt/ink/ink5544.xml" ContentType="application/inkml+xml"/>
  <Override PartName="/ppt/ink/ink5545.xml" ContentType="application/inkml+xml"/>
  <Override PartName="/ppt/ink/ink5546.xml" ContentType="application/inkml+xml"/>
  <Override PartName="/ppt/ink/ink5547.xml" ContentType="application/inkml+xml"/>
  <Override PartName="/ppt/ink/ink5548.xml" ContentType="application/inkml+xml"/>
  <Override PartName="/ppt/ink/ink5549.xml" ContentType="application/inkml+xml"/>
  <Override PartName="/ppt/ink/ink5550.xml" ContentType="application/inkml+xml"/>
  <Override PartName="/ppt/ink/ink5551.xml" ContentType="application/inkml+xml"/>
  <Override PartName="/ppt/ink/ink5552.xml" ContentType="application/inkml+xml"/>
  <Override PartName="/ppt/ink/ink5553.xml" ContentType="application/inkml+xml"/>
  <Override PartName="/ppt/ink/ink5554.xml" ContentType="application/inkml+xml"/>
  <Override PartName="/ppt/ink/ink5555.xml" ContentType="application/inkml+xml"/>
  <Override PartName="/ppt/ink/ink5556.xml" ContentType="application/inkml+xml"/>
  <Override PartName="/ppt/ink/ink5557.xml" ContentType="application/inkml+xml"/>
  <Override PartName="/ppt/ink/ink5558.xml" ContentType="application/inkml+xml"/>
  <Override PartName="/ppt/ink/ink5559.xml" ContentType="application/inkml+xml"/>
  <Override PartName="/ppt/ink/ink5560.xml" ContentType="application/inkml+xml"/>
  <Override PartName="/ppt/ink/ink5561.xml" ContentType="application/inkml+xml"/>
  <Override PartName="/ppt/ink/ink5562.xml" ContentType="application/inkml+xml"/>
  <Override PartName="/ppt/ink/ink5563.xml" ContentType="application/inkml+xml"/>
  <Override PartName="/ppt/ink/ink5564.xml" ContentType="application/inkml+xml"/>
  <Override PartName="/ppt/ink/ink5565.xml" ContentType="application/inkml+xml"/>
  <Override PartName="/ppt/ink/ink5566.xml" ContentType="application/inkml+xml"/>
  <Override PartName="/ppt/ink/ink5567.xml" ContentType="application/inkml+xml"/>
  <Override PartName="/ppt/ink/ink5568.xml" ContentType="application/inkml+xml"/>
  <Override PartName="/ppt/ink/ink5569.xml" ContentType="application/inkml+xml"/>
  <Override PartName="/ppt/ink/ink5570.xml" ContentType="application/inkml+xml"/>
  <Override PartName="/ppt/ink/ink5571.xml" ContentType="application/inkml+xml"/>
  <Override PartName="/ppt/ink/ink5572.xml" ContentType="application/inkml+xml"/>
  <Override PartName="/ppt/ink/ink5573.xml" ContentType="application/inkml+xml"/>
  <Override PartName="/ppt/ink/ink5574.xml" ContentType="application/inkml+xml"/>
  <Override PartName="/ppt/ink/ink5575.xml" ContentType="application/inkml+xml"/>
  <Override PartName="/ppt/ink/ink5576.xml" ContentType="application/inkml+xml"/>
  <Override PartName="/ppt/ink/ink5577.xml" ContentType="application/inkml+xml"/>
  <Override PartName="/ppt/ink/ink5578.xml" ContentType="application/inkml+xml"/>
  <Override PartName="/ppt/ink/ink5579.xml" ContentType="application/inkml+xml"/>
  <Override PartName="/ppt/ink/ink5580.xml" ContentType="application/inkml+xml"/>
  <Override PartName="/ppt/ink/ink5581.xml" ContentType="application/inkml+xml"/>
  <Override PartName="/ppt/ink/ink5582.xml" ContentType="application/inkml+xml"/>
  <Override PartName="/ppt/ink/ink5583.xml" ContentType="application/inkml+xml"/>
  <Override PartName="/ppt/ink/ink5584.xml" ContentType="application/inkml+xml"/>
  <Override PartName="/ppt/ink/ink5585.xml" ContentType="application/inkml+xml"/>
  <Override PartName="/ppt/ink/ink5586.xml" ContentType="application/inkml+xml"/>
  <Override PartName="/ppt/ink/ink5587.xml" ContentType="application/inkml+xml"/>
  <Override PartName="/ppt/ink/ink5588.xml" ContentType="application/inkml+xml"/>
  <Override PartName="/ppt/ink/ink5589.xml" ContentType="application/inkml+xml"/>
  <Override PartName="/ppt/ink/ink5590.xml" ContentType="application/inkml+xml"/>
  <Override PartName="/ppt/ink/ink5591.xml" ContentType="application/inkml+xml"/>
  <Override PartName="/ppt/ink/ink5592.xml" ContentType="application/inkml+xml"/>
  <Override PartName="/ppt/ink/ink5593.xml" ContentType="application/inkml+xml"/>
  <Override PartName="/ppt/ink/ink5594.xml" ContentType="application/inkml+xml"/>
  <Override PartName="/ppt/ink/ink5595.xml" ContentType="application/inkml+xml"/>
  <Override PartName="/ppt/ink/ink5596.xml" ContentType="application/inkml+xml"/>
  <Override PartName="/ppt/ink/ink5597.xml" ContentType="application/inkml+xml"/>
  <Override PartName="/ppt/ink/ink5598.xml" ContentType="application/inkml+xml"/>
  <Override PartName="/ppt/ink/ink5599.xml" ContentType="application/inkml+xml"/>
  <Override PartName="/ppt/ink/ink5600.xml" ContentType="application/inkml+xml"/>
  <Override PartName="/ppt/ink/ink5601.xml" ContentType="application/inkml+xml"/>
  <Override PartName="/ppt/ink/ink5602.xml" ContentType="application/inkml+xml"/>
  <Override PartName="/ppt/ink/ink5603.xml" ContentType="application/inkml+xml"/>
  <Override PartName="/ppt/ink/ink5604.xml" ContentType="application/inkml+xml"/>
  <Override PartName="/ppt/ink/ink5605.xml" ContentType="application/inkml+xml"/>
  <Override PartName="/ppt/ink/ink5606.xml" ContentType="application/inkml+xml"/>
  <Override PartName="/ppt/ink/ink5607.xml" ContentType="application/inkml+xml"/>
  <Override PartName="/ppt/ink/ink5608.xml" ContentType="application/inkml+xml"/>
  <Override PartName="/ppt/ink/ink5609.xml" ContentType="application/inkml+xml"/>
  <Override PartName="/ppt/ink/ink5610.xml" ContentType="application/inkml+xml"/>
  <Override PartName="/ppt/ink/ink5611.xml" ContentType="application/inkml+xml"/>
  <Override PartName="/ppt/ink/ink5612.xml" ContentType="application/inkml+xml"/>
  <Override PartName="/ppt/ink/ink5613.xml" ContentType="application/inkml+xml"/>
  <Override PartName="/ppt/ink/ink5614.xml" ContentType="application/inkml+xml"/>
  <Override PartName="/ppt/ink/ink5615.xml" ContentType="application/inkml+xml"/>
  <Override PartName="/ppt/ink/ink5616.xml" ContentType="application/inkml+xml"/>
  <Override PartName="/ppt/ink/ink5617.xml" ContentType="application/inkml+xml"/>
  <Override PartName="/ppt/ink/ink5618.xml" ContentType="application/inkml+xml"/>
  <Override PartName="/ppt/ink/ink5619.xml" ContentType="application/inkml+xml"/>
  <Override PartName="/ppt/ink/ink5620.xml" ContentType="application/inkml+xml"/>
  <Override PartName="/ppt/ink/ink5621.xml" ContentType="application/inkml+xml"/>
  <Override PartName="/ppt/ink/ink5622.xml" ContentType="application/inkml+xml"/>
  <Override PartName="/ppt/ink/ink5623.xml" ContentType="application/inkml+xml"/>
  <Override PartName="/ppt/ink/ink5624.xml" ContentType="application/inkml+xml"/>
  <Override PartName="/ppt/ink/ink5625.xml" ContentType="application/inkml+xml"/>
  <Override PartName="/ppt/ink/ink5626.xml" ContentType="application/inkml+xml"/>
  <Override PartName="/ppt/ink/ink5627.xml" ContentType="application/inkml+xml"/>
  <Override PartName="/ppt/ink/ink5628.xml" ContentType="application/inkml+xml"/>
  <Override PartName="/ppt/ink/ink5629.xml" ContentType="application/inkml+xml"/>
  <Override PartName="/ppt/ink/ink5630.xml" ContentType="application/inkml+xml"/>
  <Override PartName="/ppt/ink/ink5631.xml" ContentType="application/inkml+xml"/>
  <Override PartName="/ppt/ink/ink5632.xml" ContentType="application/inkml+xml"/>
  <Override PartName="/ppt/ink/ink5633.xml" ContentType="application/inkml+xml"/>
  <Override PartName="/ppt/ink/ink5634.xml" ContentType="application/inkml+xml"/>
  <Override PartName="/ppt/ink/ink5635.xml" ContentType="application/inkml+xml"/>
  <Override PartName="/ppt/ink/ink5636.xml" ContentType="application/inkml+xml"/>
  <Override PartName="/ppt/ink/ink5637.xml" ContentType="application/inkml+xml"/>
  <Override PartName="/ppt/ink/ink5638.xml" ContentType="application/inkml+xml"/>
  <Override PartName="/ppt/ink/ink5639.xml" ContentType="application/inkml+xml"/>
  <Override PartName="/ppt/ink/ink5640.xml" ContentType="application/inkml+xml"/>
  <Override PartName="/ppt/ink/ink5641.xml" ContentType="application/inkml+xml"/>
  <Override PartName="/ppt/ink/ink5642.xml" ContentType="application/inkml+xml"/>
  <Override PartName="/ppt/ink/ink5643.xml" ContentType="application/inkml+xml"/>
  <Override PartName="/ppt/ink/ink5644.xml" ContentType="application/inkml+xml"/>
  <Override PartName="/ppt/ink/ink5645.xml" ContentType="application/inkml+xml"/>
  <Override PartName="/ppt/ink/ink5646.xml" ContentType="application/inkml+xml"/>
  <Override PartName="/ppt/ink/ink5647.xml" ContentType="application/inkml+xml"/>
  <Override PartName="/ppt/ink/ink5648.xml" ContentType="application/inkml+xml"/>
  <Override PartName="/ppt/ink/ink5649.xml" ContentType="application/inkml+xml"/>
  <Override PartName="/ppt/ink/ink5650.xml" ContentType="application/inkml+xml"/>
  <Override PartName="/ppt/ink/ink5651.xml" ContentType="application/inkml+xml"/>
  <Override PartName="/ppt/ink/ink5652.xml" ContentType="application/inkml+xml"/>
  <Override PartName="/ppt/ink/ink5653.xml" ContentType="application/inkml+xml"/>
  <Override PartName="/ppt/ink/ink5654.xml" ContentType="application/inkml+xml"/>
  <Override PartName="/ppt/ink/ink5655.xml" ContentType="application/inkml+xml"/>
  <Override PartName="/ppt/ink/ink5656.xml" ContentType="application/inkml+xml"/>
  <Override PartName="/ppt/ink/ink5657.xml" ContentType="application/inkml+xml"/>
  <Override PartName="/ppt/ink/ink5658.xml" ContentType="application/inkml+xml"/>
  <Override PartName="/ppt/ink/ink5659.xml" ContentType="application/inkml+xml"/>
  <Override PartName="/ppt/ink/ink5660.xml" ContentType="application/inkml+xml"/>
  <Override PartName="/ppt/ink/ink5661.xml" ContentType="application/inkml+xml"/>
  <Override PartName="/ppt/ink/ink5662.xml" ContentType="application/inkml+xml"/>
  <Override PartName="/ppt/ink/ink5663.xml" ContentType="application/inkml+xml"/>
  <Override PartName="/ppt/ink/ink5664.xml" ContentType="application/inkml+xml"/>
  <Override PartName="/ppt/ink/ink5665.xml" ContentType="application/inkml+xml"/>
  <Override PartName="/ppt/ink/ink5666.xml" ContentType="application/inkml+xml"/>
  <Override PartName="/ppt/ink/ink5667.xml" ContentType="application/inkml+xml"/>
  <Override PartName="/ppt/ink/ink5668.xml" ContentType="application/inkml+xml"/>
  <Override PartName="/ppt/ink/ink5669.xml" ContentType="application/inkml+xml"/>
  <Override PartName="/ppt/ink/ink5670.xml" ContentType="application/inkml+xml"/>
  <Override PartName="/ppt/ink/ink5671.xml" ContentType="application/inkml+xml"/>
  <Override PartName="/ppt/ink/ink5672.xml" ContentType="application/inkml+xml"/>
  <Override PartName="/ppt/ink/ink5673.xml" ContentType="application/inkml+xml"/>
  <Override PartName="/ppt/ink/ink5674.xml" ContentType="application/inkml+xml"/>
  <Override PartName="/ppt/ink/ink5675.xml" ContentType="application/inkml+xml"/>
  <Override PartName="/ppt/ink/ink5676.xml" ContentType="application/inkml+xml"/>
  <Override PartName="/ppt/ink/ink5677.xml" ContentType="application/inkml+xml"/>
  <Override PartName="/ppt/ink/ink5678.xml" ContentType="application/inkml+xml"/>
  <Override PartName="/ppt/ink/ink5679.xml" ContentType="application/inkml+xml"/>
  <Override PartName="/ppt/ink/ink5680.xml" ContentType="application/inkml+xml"/>
  <Override PartName="/ppt/ink/ink5681.xml" ContentType="application/inkml+xml"/>
  <Override PartName="/ppt/ink/ink5682.xml" ContentType="application/inkml+xml"/>
  <Override PartName="/ppt/ink/ink5683.xml" ContentType="application/inkml+xml"/>
  <Override PartName="/ppt/ink/ink5684.xml" ContentType="application/inkml+xml"/>
  <Override PartName="/ppt/ink/ink5685.xml" ContentType="application/inkml+xml"/>
  <Override PartName="/ppt/ink/ink5686.xml" ContentType="application/inkml+xml"/>
  <Override PartName="/ppt/ink/ink5687.xml" ContentType="application/inkml+xml"/>
  <Override PartName="/ppt/ink/ink5688.xml" ContentType="application/inkml+xml"/>
  <Override PartName="/ppt/ink/ink5689.xml" ContentType="application/inkml+xml"/>
  <Override PartName="/ppt/ink/ink5690.xml" ContentType="application/inkml+xml"/>
  <Override PartName="/ppt/ink/ink5691.xml" ContentType="application/inkml+xml"/>
  <Override PartName="/ppt/ink/ink5692.xml" ContentType="application/inkml+xml"/>
  <Override PartName="/ppt/ink/ink5693.xml" ContentType="application/inkml+xml"/>
  <Override PartName="/ppt/ink/ink5694.xml" ContentType="application/inkml+xml"/>
  <Override PartName="/ppt/ink/ink5695.xml" ContentType="application/inkml+xml"/>
  <Override PartName="/ppt/ink/ink5696.xml" ContentType="application/inkml+xml"/>
  <Override PartName="/ppt/ink/ink5697.xml" ContentType="application/inkml+xml"/>
  <Override PartName="/ppt/ink/ink5698.xml" ContentType="application/inkml+xml"/>
  <Override PartName="/ppt/ink/ink5699.xml" ContentType="application/inkml+xml"/>
  <Override PartName="/ppt/ink/ink5700.xml" ContentType="application/inkml+xml"/>
  <Override PartName="/ppt/ink/ink5701.xml" ContentType="application/inkml+xml"/>
  <Override PartName="/ppt/ink/ink5702.xml" ContentType="application/inkml+xml"/>
  <Override PartName="/ppt/ink/ink5703.xml" ContentType="application/inkml+xml"/>
  <Override PartName="/ppt/ink/ink5704.xml" ContentType="application/inkml+xml"/>
  <Override PartName="/ppt/ink/ink5705.xml" ContentType="application/inkml+xml"/>
  <Override PartName="/ppt/ink/ink5706.xml" ContentType="application/inkml+xml"/>
  <Override PartName="/ppt/ink/ink5707.xml" ContentType="application/inkml+xml"/>
  <Override PartName="/ppt/ink/ink5708.xml" ContentType="application/inkml+xml"/>
  <Override PartName="/ppt/ink/ink5709.xml" ContentType="application/inkml+xml"/>
  <Override PartName="/ppt/ink/ink5710.xml" ContentType="application/inkml+xml"/>
  <Override PartName="/ppt/ink/ink5711.xml" ContentType="application/inkml+xml"/>
  <Override PartName="/ppt/ink/ink5712.xml" ContentType="application/inkml+xml"/>
  <Override PartName="/ppt/ink/ink5713.xml" ContentType="application/inkml+xml"/>
  <Override PartName="/ppt/ink/ink5714.xml" ContentType="application/inkml+xml"/>
  <Override PartName="/ppt/ink/ink5715.xml" ContentType="application/inkml+xml"/>
  <Override PartName="/ppt/ink/ink5716.xml" ContentType="application/inkml+xml"/>
  <Override PartName="/ppt/ink/ink5717.xml" ContentType="application/inkml+xml"/>
  <Override PartName="/ppt/ink/ink5718.xml" ContentType="application/inkml+xml"/>
  <Override PartName="/ppt/ink/ink5719.xml" ContentType="application/inkml+xml"/>
  <Override PartName="/ppt/ink/ink5720.xml" ContentType="application/inkml+xml"/>
  <Override PartName="/ppt/ink/ink5721.xml" ContentType="application/inkml+xml"/>
  <Override PartName="/ppt/ink/ink5722.xml" ContentType="application/inkml+xml"/>
  <Override PartName="/ppt/ink/ink5723.xml" ContentType="application/inkml+xml"/>
  <Override PartName="/ppt/ink/ink5724.xml" ContentType="application/inkml+xml"/>
  <Override PartName="/ppt/ink/ink5725.xml" ContentType="application/inkml+xml"/>
  <Override PartName="/ppt/ink/ink5726.xml" ContentType="application/inkml+xml"/>
  <Override PartName="/ppt/ink/ink5727.xml" ContentType="application/inkml+xml"/>
  <Override PartName="/ppt/ink/ink5728.xml" ContentType="application/inkml+xml"/>
  <Override PartName="/ppt/ink/ink5729.xml" ContentType="application/inkml+xml"/>
  <Override PartName="/ppt/ink/ink5730.xml" ContentType="application/inkml+xml"/>
  <Override PartName="/ppt/ink/ink5731.xml" ContentType="application/inkml+xml"/>
  <Override PartName="/ppt/ink/ink5732.xml" ContentType="application/inkml+xml"/>
  <Override PartName="/ppt/ink/ink5733.xml" ContentType="application/inkml+xml"/>
  <Override PartName="/ppt/ink/ink5734.xml" ContentType="application/inkml+xml"/>
  <Override PartName="/ppt/ink/ink5735.xml" ContentType="application/inkml+xml"/>
  <Override PartName="/ppt/ink/ink5736.xml" ContentType="application/inkml+xml"/>
  <Override PartName="/ppt/ink/ink5737.xml" ContentType="application/inkml+xml"/>
  <Override PartName="/ppt/ink/ink5738.xml" ContentType="application/inkml+xml"/>
  <Override PartName="/ppt/ink/ink5739.xml" ContentType="application/inkml+xml"/>
  <Override PartName="/ppt/ink/ink5740.xml" ContentType="application/inkml+xml"/>
  <Override PartName="/ppt/ink/ink5741.xml" ContentType="application/inkml+xml"/>
  <Override PartName="/ppt/ink/ink5742.xml" ContentType="application/inkml+xml"/>
  <Override PartName="/ppt/ink/ink5743.xml" ContentType="application/inkml+xml"/>
  <Override PartName="/ppt/ink/ink5744.xml" ContentType="application/inkml+xml"/>
  <Override PartName="/ppt/ink/ink5745.xml" ContentType="application/inkml+xml"/>
  <Override PartName="/ppt/ink/ink5746.xml" ContentType="application/inkml+xml"/>
  <Override PartName="/ppt/ink/ink5747.xml" ContentType="application/inkml+xml"/>
  <Override PartName="/ppt/ink/ink5748.xml" ContentType="application/inkml+xml"/>
  <Override PartName="/ppt/ink/ink5749.xml" ContentType="application/inkml+xml"/>
  <Override PartName="/ppt/ink/ink5750.xml" ContentType="application/inkml+xml"/>
  <Override PartName="/ppt/ink/ink5751.xml" ContentType="application/inkml+xml"/>
  <Override PartName="/ppt/ink/ink5752.xml" ContentType="application/inkml+xml"/>
  <Override PartName="/ppt/ink/ink5753.xml" ContentType="application/inkml+xml"/>
  <Override PartName="/ppt/ink/ink5754.xml" ContentType="application/inkml+xml"/>
  <Override PartName="/ppt/ink/ink5755.xml" ContentType="application/inkml+xml"/>
  <Override PartName="/ppt/ink/ink5756.xml" ContentType="application/inkml+xml"/>
  <Override PartName="/ppt/ink/ink5757.xml" ContentType="application/inkml+xml"/>
  <Override PartName="/ppt/ink/ink5758.xml" ContentType="application/inkml+xml"/>
  <Override PartName="/ppt/ink/ink5759.xml" ContentType="application/inkml+xml"/>
  <Override PartName="/ppt/ink/ink5760.xml" ContentType="application/inkml+xml"/>
  <Override PartName="/ppt/ink/ink5761.xml" ContentType="application/inkml+xml"/>
  <Override PartName="/ppt/ink/ink5762.xml" ContentType="application/inkml+xml"/>
  <Override PartName="/ppt/ink/ink5763.xml" ContentType="application/inkml+xml"/>
  <Override PartName="/ppt/ink/ink5764.xml" ContentType="application/inkml+xml"/>
  <Override PartName="/ppt/ink/ink5765.xml" ContentType="application/inkml+xml"/>
  <Override PartName="/ppt/ink/ink5766.xml" ContentType="application/inkml+xml"/>
  <Override PartName="/ppt/ink/ink5767.xml" ContentType="application/inkml+xml"/>
  <Override PartName="/ppt/ink/ink5768.xml" ContentType="application/inkml+xml"/>
  <Override PartName="/ppt/ink/ink5769.xml" ContentType="application/inkml+xml"/>
  <Override PartName="/ppt/ink/ink5770.xml" ContentType="application/inkml+xml"/>
  <Override PartName="/ppt/ink/ink5771.xml" ContentType="application/inkml+xml"/>
  <Override PartName="/ppt/ink/ink5772.xml" ContentType="application/inkml+xml"/>
  <Override PartName="/ppt/ink/ink5773.xml" ContentType="application/inkml+xml"/>
  <Override PartName="/ppt/ink/ink5774.xml" ContentType="application/inkml+xml"/>
  <Override PartName="/ppt/ink/ink5775.xml" ContentType="application/inkml+xml"/>
  <Override PartName="/ppt/ink/ink5776.xml" ContentType="application/inkml+xml"/>
  <Override PartName="/ppt/ink/ink5777.xml" ContentType="application/inkml+xml"/>
  <Override PartName="/ppt/ink/ink5778.xml" ContentType="application/inkml+xml"/>
  <Override PartName="/ppt/ink/ink5779.xml" ContentType="application/inkml+xml"/>
  <Override PartName="/ppt/ink/ink5780.xml" ContentType="application/inkml+xml"/>
  <Override PartName="/ppt/ink/ink5781.xml" ContentType="application/inkml+xml"/>
  <Override PartName="/ppt/ink/ink5782.xml" ContentType="application/inkml+xml"/>
  <Override PartName="/ppt/ink/ink5783.xml" ContentType="application/inkml+xml"/>
  <Override PartName="/ppt/ink/ink5784.xml" ContentType="application/inkml+xml"/>
  <Override PartName="/ppt/ink/ink5785.xml" ContentType="application/inkml+xml"/>
  <Override PartName="/ppt/ink/ink5786.xml" ContentType="application/inkml+xml"/>
  <Override PartName="/ppt/ink/ink5787.xml" ContentType="application/inkml+xml"/>
  <Override PartName="/ppt/ink/ink5788.xml" ContentType="application/inkml+xml"/>
  <Override PartName="/ppt/ink/ink5789.xml" ContentType="application/inkml+xml"/>
  <Override PartName="/ppt/ink/ink5790.xml" ContentType="application/inkml+xml"/>
  <Override PartName="/ppt/ink/ink5791.xml" ContentType="application/inkml+xml"/>
  <Override PartName="/ppt/ink/ink5792.xml" ContentType="application/inkml+xml"/>
  <Override PartName="/ppt/ink/ink5793.xml" ContentType="application/inkml+xml"/>
  <Override PartName="/ppt/ink/ink5794.xml" ContentType="application/inkml+xml"/>
  <Override PartName="/ppt/ink/ink5795.xml" ContentType="application/inkml+xml"/>
  <Override PartName="/ppt/ink/ink5796.xml" ContentType="application/inkml+xml"/>
  <Override PartName="/ppt/ink/ink5797.xml" ContentType="application/inkml+xml"/>
  <Override PartName="/ppt/ink/ink5798.xml" ContentType="application/inkml+xml"/>
  <Override PartName="/ppt/ink/ink5799.xml" ContentType="application/inkml+xml"/>
  <Override PartName="/ppt/ink/ink5800.xml" ContentType="application/inkml+xml"/>
  <Override PartName="/ppt/ink/ink5801.xml" ContentType="application/inkml+xml"/>
  <Override PartName="/ppt/ink/ink5802.xml" ContentType="application/inkml+xml"/>
  <Override PartName="/ppt/ink/ink5803.xml" ContentType="application/inkml+xml"/>
  <Override PartName="/ppt/ink/ink5804.xml" ContentType="application/inkml+xml"/>
  <Override PartName="/ppt/ink/ink5805.xml" ContentType="application/inkml+xml"/>
  <Override PartName="/ppt/ink/ink5806.xml" ContentType="application/inkml+xml"/>
  <Override PartName="/ppt/ink/ink5807.xml" ContentType="application/inkml+xml"/>
  <Override PartName="/ppt/ink/ink5808.xml" ContentType="application/inkml+xml"/>
  <Override PartName="/ppt/ink/ink5809.xml" ContentType="application/inkml+xml"/>
  <Override PartName="/ppt/ink/ink5810.xml" ContentType="application/inkml+xml"/>
  <Override PartName="/ppt/ink/ink5811.xml" ContentType="application/inkml+xml"/>
  <Override PartName="/ppt/ink/ink5812.xml" ContentType="application/inkml+xml"/>
  <Override PartName="/ppt/ink/ink5813.xml" ContentType="application/inkml+xml"/>
  <Override PartName="/ppt/ink/ink5814.xml" ContentType="application/inkml+xml"/>
  <Override PartName="/ppt/ink/ink5815.xml" ContentType="application/inkml+xml"/>
  <Override PartName="/ppt/ink/ink5816.xml" ContentType="application/inkml+xml"/>
  <Override PartName="/ppt/ink/ink5817.xml" ContentType="application/inkml+xml"/>
  <Override PartName="/ppt/ink/ink5818.xml" ContentType="application/inkml+xml"/>
  <Override PartName="/ppt/ink/ink5819.xml" ContentType="application/inkml+xml"/>
  <Override PartName="/ppt/ink/ink5820.xml" ContentType="application/inkml+xml"/>
  <Override PartName="/ppt/ink/ink5821.xml" ContentType="application/inkml+xml"/>
  <Override PartName="/ppt/ink/ink5822.xml" ContentType="application/inkml+xml"/>
  <Override PartName="/ppt/ink/ink5823.xml" ContentType="application/inkml+xml"/>
  <Override PartName="/ppt/ink/ink5824.xml" ContentType="application/inkml+xml"/>
  <Override PartName="/ppt/ink/ink5825.xml" ContentType="application/inkml+xml"/>
  <Override PartName="/ppt/ink/ink5826.xml" ContentType="application/inkml+xml"/>
  <Override PartName="/ppt/ink/ink5827.xml" ContentType="application/inkml+xml"/>
  <Override PartName="/ppt/ink/ink5828.xml" ContentType="application/inkml+xml"/>
  <Override PartName="/ppt/ink/ink5829.xml" ContentType="application/inkml+xml"/>
  <Override PartName="/ppt/ink/ink5830.xml" ContentType="application/inkml+xml"/>
  <Override PartName="/ppt/ink/ink5831.xml" ContentType="application/inkml+xml"/>
  <Override PartName="/ppt/ink/ink5832.xml" ContentType="application/inkml+xml"/>
  <Override PartName="/ppt/ink/ink5833.xml" ContentType="application/inkml+xml"/>
  <Override PartName="/ppt/ink/ink5834.xml" ContentType="application/inkml+xml"/>
  <Override PartName="/ppt/ink/ink5835.xml" ContentType="application/inkml+xml"/>
  <Override PartName="/ppt/ink/ink5836.xml" ContentType="application/inkml+xml"/>
  <Override PartName="/ppt/ink/ink5837.xml" ContentType="application/inkml+xml"/>
  <Override PartName="/ppt/ink/ink5838.xml" ContentType="application/inkml+xml"/>
  <Override PartName="/ppt/ink/ink5839.xml" ContentType="application/inkml+xml"/>
  <Override PartName="/ppt/ink/ink5840.xml" ContentType="application/inkml+xml"/>
  <Override PartName="/ppt/ink/ink5841.xml" ContentType="application/inkml+xml"/>
  <Override PartName="/ppt/ink/ink5842.xml" ContentType="application/inkml+xml"/>
  <Override PartName="/ppt/ink/ink5843.xml" ContentType="application/inkml+xml"/>
  <Override PartName="/ppt/ink/ink5844.xml" ContentType="application/inkml+xml"/>
  <Override PartName="/ppt/ink/ink5845.xml" ContentType="application/inkml+xml"/>
  <Override PartName="/ppt/ink/ink5846.xml" ContentType="application/inkml+xml"/>
  <Override PartName="/ppt/ink/ink5847.xml" ContentType="application/inkml+xml"/>
  <Override PartName="/ppt/ink/ink5848.xml" ContentType="application/inkml+xml"/>
  <Override PartName="/ppt/ink/ink5849.xml" ContentType="application/inkml+xml"/>
  <Override PartName="/ppt/ink/ink5850.xml" ContentType="application/inkml+xml"/>
  <Override PartName="/ppt/ink/ink5851.xml" ContentType="application/inkml+xml"/>
  <Override PartName="/ppt/ink/ink5852.xml" ContentType="application/inkml+xml"/>
  <Override PartName="/ppt/ink/ink5853.xml" ContentType="application/inkml+xml"/>
  <Override PartName="/ppt/ink/ink5854.xml" ContentType="application/inkml+xml"/>
  <Override PartName="/ppt/ink/ink5855.xml" ContentType="application/inkml+xml"/>
  <Override PartName="/ppt/ink/ink5856.xml" ContentType="application/inkml+xml"/>
  <Override PartName="/ppt/ink/ink5857.xml" ContentType="application/inkml+xml"/>
  <Override PartName="/ppt/ink/ink5858.xml" ContentType="application/inkml+xml"/>
  <Override PartName="/ppt/ink/ink5859.xml" ContentType="application/inkml+xml"/>
  <Override PartName="/ppt/ink/ink5860.xml" ContentType="application/inkml+xml"/>
  <Override PartName="/ppt/ink/ink5861.xml" ContentType="application/inkml+xml"/>
  <Override PartName="/ppt/ink/ink5862.xml" ContentType="application/inkml+xml"/>
  <Override PartName="/ppt/ink/ink5863.xml" ContentType="application/inkml+xml"/>
  <Override PartName="/ppt/ink/ink5864.xml" ContentType="application/inkml+xml"/>
  <Override PartName="/ppt/ink/ink5865.xml" ContentType="application/inkml+xml"/>
  <Override PartName="/ppt/ink/ink5866.xml" ContentType="application/inkml+xml"/>
  <Override PartName="/ppt/ink/ink5867.xml" ContentType="application/inkml+xml"/>
  <Override PartName="/ppt/ink/ink5868.xml" ContentType="application/inkml+xml"/>
  <Override PartName="/ppt/ink/ink5869.xml" ContentType="application/inkml+xml"/>
  <Override PartName="/ppt/ink/ink5870.xml" ContentType="application/inkml+xml"/>
  <Override PartName="/ppt/ink/ink5871.xml" ContentType="application/inkml+xml"/>
  <Override PartName="/ppt/ink/ink5872.xml" ContentType="application/inkml+xml"/>
  <Override PartName="/ppt/ink/ink5873.xml" ContentType="application/inkml+xml"/>
  <Override PartName="/ppt/ink/ink5874.xml" ContentType="application/inkml+xml"/>
  <Override PartName="/ppt/ink/ink5875.xml" ContentType="application/inkml+xml"/>
  <Override PartName="/ppt/ink/ink5876.xml" ContentType="application/inkml+xml"/>
  <Override PartName="/ppt/ink/ink5877.xml" ContentType="application/inkml+xml"/>
  <Override PartName="/ppt/ink/ink5878.xml" ContentType="application/inkml+xml"/>
  <Override PartName="/ppt/ink/ink5879.xml" ContentType="application/inkml+xml"/>
  <Override PartName="/ppt/ink/ink5880.xml" ContentType="application/inkml+xml"/>
  <Override PartName="/ppt/ink/ink5881.xml" ContentType="application/inkml+xml"/>
  <Override PartName="/ppt/ink/ink5882.xml" ContentType="application/inkml+xml"/>
  <Override PartName="/ppt/ink/ink5883.xml" ContentType="application/inkml+xml"/>
  <Override PartName="/ppt/ink/ink5884.xml" ContentType="application/inkml+xml"/>
  <Override PartName="/ppt/ink/ink5885.xml" ContentType="application/inkml+xml"/>
  <Override PartName="/ppt/ink/ink5886.xml" ContentType="application/inkml+xml"/>
  <Override PartName="/ppt/ink/ink5887.xml" ContentType="application/inkml+xml"/>
  <Override PartName="/ppt/ink/ink5888.xml" ContentType="application/inkml+xml"/>
  <Override PartName="/ppt/ink/ink5889.xml" ContentType="application/inkml+xml"/>
  <Override PartName="/ppt/ink/ink5890.xml" ContentType="application/inkml+xml"/>
  <Override PartName="/ppt/ink/ink5891.xml" ContentType="application/inkml+xml"/>
  <Override PartName="/ppt/ink/ink5892.xml" ContentType="application/inkml+xml"/>
  <Override PartName="/ppt/ink/ink5893.xml" ContentType="application/inkml+xml"/>
  <Override PartName="/ppt/ink/ink5894.xml" ContentType="application/inkml+xml"/>
  <Override PartName="/ppt/ink/ink5895.xml" ContentType="application/inkml+xml"/>
  <Override PartName="/ppt/ink/ink5896.xml" ContentType="application/inkml+xml"/>
  <Override PartName="/ppt/ink/ink5897.xml" ContentType="application/inkml+xml"/>
  <Override PartName="/ppt/ink/ink5898.xml" ContentType="application/inkml+xml"/>
  <Override PartName="/ppt/ink/ink5899.xml" ContentType="application/inkml+xml"/>
  <Override PartName="/ppt/ink/ink5900.xml" ContentType="application/inkml+xml"/>
  <Override PartName="/ppt/ink/ink5901.xml" ContentType="application/inkml+xml"/>
  <Override PartName="/ppt/ink/ink5902.xml" ContentType="application/inkml+xml"/>
  <Override PartName="/ppt/ink/ink5903.xml" ContentType="application/inkml+xml"/>
  <Override PartName="/ppt/ink/ink5904.xml" ContentType="application/inkml+xml"/>
  <Override PartName="/ppt/ink/ink5905.xml" ContentType="application/inkml+xml"/>
  <Override PartName="/ppt/ink/ink5906.xml" ContentType="application/inkml+xml"/>
  <Override PartName="/ppt/ink/ink5907.xml" ContentType="application/inkml+xml"/>
  <Override PartName="/ppt/ink/ink5908.xml" ContentType="application/inkml+xml"/>
  <Override PartName="/ppt/ink/ink5909.xml" ContentType="application/inkml+xml"/>
  <Override PartName="/ppt/ink/ink5910.xml" ContentType="application/inkml+xml"/>
  <Override PartName="/ppt/ink/ink5911.xml" ContentType="application/inkml+xml"/>
  <Override PartName="/ppt/ink/ink5912.xml" ContentType="application/inkml+xml"/>
  <Override PartName="/ppt/ink/ink5913.xml" ContentType="application/inkml+xml"/>
  <Override PartName="/ppt/ink/ink5914.xml" ContentType="application/inkml+xml"/>
  <Override PartName="/ppt/ink/ink5915.xml" ContentType="application/inkml+xml"/>
  <Override PartName="/ppt/ink/ink5916.xml" ContentType="application/inkml+xml"/>
  <Override PartName="/ppt/ink/ink5917.xml" ContentType="application/inkml+xml"/>
  <Override PartName="/ppt/ink/ink5918.xml" ContentType="application/inkml+xml"/>
  <Override PartName="/ppt/ink/ink5919.xml" ContentType="application/inkml+xml"/>
  <Override PartName="/ppt/ink/ink5920.xml" ContentType="application/inkml+xml"/>
  <Override PartName="/ppt/ink/ink5921.xml" ContentType="application/inkml+xml"/>
  <Override PartName="/ppt/ink/ink5922.xml" ContentType="application/inkml+xml"/>
  <Override PartName="/ppt/ink/ink5923.xml" ContentType="application/inkml+xml"/>
  <Override PartName="/ppt/ink/ink5924.xml" ContentType="application/inkml+xml"/>
  <Override PartName="/ppt/ink/ink5925.xml" ContentType="application/inkml+xml"/>
  <Override PartName="/ppt/ink/ink5926.xml" ContentType="application/inkml+xml"/>
  <Override PartName="/ppt/ink/ink5927.xml" ContentType="application/inkml+xml"/>
  <Override PartName="/ppt/ink/ink5928.xml" ContentType="application/inkml+xml"/>
  <Override PartName="/ppt/ink/ink5929.xml" ContentType="application/inkml+xml"/>
  <Override PartName="/ppt/ink/ink5930.xml" ContentType="application/inkml+xml"/>
  <Override PartName="/ppt/ink/ink5931.xml" ContentType="application/inkml+xml"/>
  <Override PartName="/ppt/ink/ink5932.xml" ContentType="application/inkml+xml"/>
  <Override PartName="/ppt/ink/ink5933.xml" ContentType="application/inkml+xml"/>
  <Override PartName="/ppt/ink/ink5934.xml" ContentType="application/inkml+xml"/>
  <Override PartName="/ppt/ink/ink5935.xml" ContentType="application/inkml+xml"/>
  <Override PartName="/ppt/ink/ink5936.xml" ContentType="application/inkml+xml"/>
  <Override PartName="/ppt/ink/ink5937.xml" ContentType="application/inkml+xml"/>
  <Override PartName="/ppt/ink/ink5938.xml" ContentType="application/inkml+xml"/>
  <Override PartName="/ppt/ink/ink5939.xml" ContentType="application/inkml+xml"/>
  <Override PartName="/ppt/ink/ink5940.xml" ContentType="application/inkml+xml"/>
  <Override PartName="/ppt/ink/ink5941.xml" ContentType="application/inkml+xml"/>
  <Override PartName="/ppt/ink/ink5942.xml" ContentType="application/inkml+xml"/>
  <Override PartName="/ppt/ink/ink5943.xml" ContentType="application/inkml+xml"/>
  <Override PartName="/ppt/ink/ink5944.xml" ContentType="application/inkml+xml"/>
  <Override PartName="/ppt/ink/ink5945.xml" ContentType="application/inkml+xml"/>
  <Override PartName="/ppt/ink/ink5946.xml" ContentType="application/inkml+xml"/>
  <Override PartName="/ppt/ink/ink5947.xml" ContentType="application/inkml+xml"/>
  <Override PartName="/ppt/ink/ink5948.xml" ContentType="application/inkml+xml"/>
  <Override PartName="/ppt/ink/ink5949.xml" ContentType="application/inkml+xml"/>
  <Override PartName="/ppt/ink/ink5950.xml" ContentType="application/inkml+xml"/>
  <Override PartName="/ppt/ink/ink5951.xml" ContentType="application/inkml+xml"/>
  <Override PartName="/ppt/ink/ink5952.xml" ContentType="application/inkml+xml"/>
  <Override PartName="/ppt/ink/ink5953.xml" ContentType="application/inkml+xml"/>
  <Override PartName="/ppt/ink/ink5954.xml" ContentType="application/inkml+xml"/>
  <Override PartName="/ppt/ink/ink5955.xml" ContentType="application/inkml+xml"/>
  <Override PartName="/ppt/ink/ink5956.xml" ContentType="application/inkml+xml"/>
  <Override PartName="/ppt/ink/ink5957.xml" ContentType="application/inkml+xml"/>
  <Override PartName="/ppt/ink/ink5958.xml" ContentType="application/inkml+xml"/>
  <Override PartName="/ppt/ink/ink5959.xml" ContentType="application/inkml+xml"/>
  <Override PartName="/ppt/ink/ink5960.xml" ContentType="application/inkml+xml"/>
  <Override PartName="/ppt/ink/ink5961.xml" ContentType="application/inkml+xml"/>
  <Override PartName="/ppt/ink/ink5962.xml" ContentType="application/inkml+xml"/>
  <Override PartName="/ppt/ink/ink5963.xml" ContentType="application/inkml+xml"/>
  <Override PartName="/ppt/ink/ink5964.xml" ContentType="application/inkml+xml"/>
  <Override PartName="/ppt/ink/ink5965.xml" ContentType="application/inkml+xml"/>
  <Override PartName="/ppt/ink/ink5966.xml" ContentType="application/inkml+xml"/>
  <Override PartName="/ppt/ink/ink5967.xml" ContentType="application/inkml+xml"/>
  <Override PartName="/ppt/ink/ink5968.xml" ContentType="application/inkml+xml"/>
  <Override PartName="/ppt/ink/ink5969.xml" ContentType="application/inkml+xml"/>
  <Override PartName="/ppt/ink/ink5970.xml" ContentType="application/inkml+xml"/>
  <Override PartName="/ppt/ink/ink5971.xml" ContentType="application/inkml+xml"/>
  <Override PartName="/ppt/ink/ink5972.xml" ContentType="application/inkml+xml"/>
  <Override PartName="/ppt/ink/ink5973.xml" ContentType="application/inkml+xml"/>
  <Override PartName="/ppt/ink/ink5974.xml" ContentType="application/inkml+xml"/>
  <Override PartName="/ppt/ink/ink5975.xml" ContentType="application/inkml+xml"/>
  <Override PartName="/ppt/ink/ink5976.xml" ContentType="application/inkml+xml"/>
  <Override PartName="/ppt/ink/ink5977.xml" ContentType="application/inkml+xml"/>
  <Override PartName="/ppt/ink/ink5978.xml" ContentType="application/inkml+xml"/>
  <Override PartName="/ppt/ink/ink5979.xml" ContentType="application/inkml+xml"/>
  <Override PartName="/ppt/ink/ink5980.xml" ContentType="application/inkml+xml"/>
  <Override PartName="/ppt/ink/ink5981.xml" ContentType="application/inkml+xml"/>
  <Override PartName="/ppt/ink/ink5982.xml" ContentType="application/inkml+xml"/>
  <Override PartName="/ppt/ink/ink5983.xml" ContentType="application/inkml+xml"/>
  <Override PartName="/ppt/ink/ink5984.xml" ContentType="application/inkml+xml"/>
  <Override PartName="/ppt/ink/ink5985.xml" ContentType="application/inkml+xml"/>
  <Override PartName="/ppt/ink/ink5986.xml" ContentType="application/inkml+xml"/>
  <Override PartName="/ppt/ink/ink5987.xml" ContentType="application/inkml+xml"/>
  <Override PartName="/ppt/ink/ink5988.xml" ContentType="application/inkml+xml"/>
  <Override PartName="/ppt/ink/ink5989.xml" ContentType="application/inkml+xml"/>
  <Override PartName="/ppt/ink/ink5990.xml" ContentType="application/inkml+xml"/>
  <Override PartName="/ppt/ink/ink5991.xml" ContentType="application/inkml+xml"/>
  <Override PartName="/ppt/ink/ink5992.xml" ContentType="application/inkml+xml"/>
  <Override PartName="/ppt/ink/ink5993.xml" ContentType="application/inkml+xml"/>
  <Override PartName="/ppt/ink/ink5994.xml" ContentType="application/inkml+xml"/>
  <Override PartName="/ppt/ink/ink5995.xml" ContentType="application/inkml+xml"/>
  <Override PartName="/ppt/ink/ink5996.xml" ContentType="application/inkml+xml"/>
  <Override PartName="/ppt/ink/ink5997.xml" ContentType="application/inkml+xml"/>
  <Override PartName="/ppt/ink/ink5998.xml" ContentType="application/inkml+xml"/>
  <Override PartName="/ppt/ink/ink5999.xml" ContentType="application/inkml+xml"/>
  <Override PartName="/ppt/ink/ink6000.xml" ContentType="application/inkml+xml"/>
  <Override PartName="/ppt/ink/ink6001.xml" ContentType="application/inkml+xml"/>
  <Override PartName="/ppt/ink/ink6002.xml" ContentType="application/inkml+xml"/>
  <Override PartName="/ppt/ink/ink6003.xml" ContentType="application/inkml+xml"/>
  <Override PartName="/ppt/ink/ink6004.xml" ContentType="application/inkml+xml"/>
  <Override PartName="/ppt/ink/ink6005.xml" ContentType="application/inkml+xml"/>
  <Override PartName="/ppt/ink/ink6006.xml" ContentType="application/inkml+xml"/>
  <Override PartName="/ppt/ink/ink6007.xml" ContentType="application/inkml+xml"/>
  <Override PartName="/ppt/ink/ink6008.xml" ContentType="application/inkml+xml"/>
  <Override PartName="/ppt/ink/ink6009.xml" ContentType="application/inkml+xml"/>
  <Override PartName="/ppt/ink/ink6010.xml" ContentType="application/inkml+xml"/>
  <Override PartName="/ppt/ink/ink6011.xml" ContentType="application/inkml+xml"/>
  <Override PartName="/ppt/ink/ink6012.xml" ContentType="application/inkml+xml"/>
  <Override PartName="/ppt/ink/ink6013.xml" ContentType="application/inkml+xml"/>
  <Override PartName="/ppt/ink/ink6014.xml" ContentType="application/inkml+xml"/>
  <Override PartName="/ppt/ink/ink6015.xml" ContentType="application/inkml+xml"/>
  <Override PartName="/ppt/ink/ink6016.xml" ContentType="application/inkml+xml"/>
  <Override PartName="/ppt/ink/ink6017.xml" ContentType="application/inkml+xml"/>
  <Override PartName="/ppt/ink/ink6018.xml" ContentType="application/inkml+xml"/>
  <Override PartName="/ppt/ink/ink6019.xml" ContentType="application/inkml+xml"/>
  <Override PartName="/ppt/ink/ink6020.xml" ContentType="application/inkml+xml"/>
  <Override PartName="/ppt/ink/ink6021.xml" ContentType="application/inkml+xml"/>
  <Override PartName="/ppt/ink/ink6022.xml" ContentType="application/inkml+xml"/>
  <Override PartName="/ppt/ink/ink6023.xml" ContentType="application/inkml+xml"/>
  <Override PartName="/ppt/ink/ink6024.xml" ContentType="application/inkml+xml"/>
  <Override PartName="/ppt/ink/ink6025.xml" ContentType="application/inkml+xml"/>
  <Override PartName="/ppt/ink/ink6026.xml" ContentType="application/inkml+xml"/>
  <Override PartName="/ppt/ink/ink6027.xml" ContentType="application/inkml+xml"/>
  <Override PartName="/ppt/ink/ink6028.xml" ContentType="application/inkml+xml"/>
  <Override PartName="/ppt/ink/ink6029.xml" ContentType="application/inkml+xml"/>
  <Override PartName="/ppt/ink/ink6030.xml" ContentType="application/inkml+xml"/>
  <Override PartName="/ppt/ink/ink6031.xml" ContentType="application/inkml+xml"/>
  <Override PartName="/ppt/ink/ink6032.xml" ContentType="application/inkml+xml"/>
  <Override PartName="/ppt/ink/ink6033.xml" ContentType="application/inkml+xml"/>
  <Override PartName="/ppt/ink/ink6034.xml" ContentType="application/inkml+xml"/>
  <Override PartName="/ppt/ink/ink6035.xml" ContentType="application/inkml+xml"/>
  <Override PartName="/ppt/ink/ink6036.xml" ContentType="application/inkml+xml"/>
  <Override PartName="/ppt/ink/ink6037.xml" ContentType="application/inkml+xml"/>
  <Override PartName="/ppt/ink/ink6038.xml" ContentType="application/inkml+xml"/>
  <Override PartName="/ppt/ink/ink6039.xml" ContentType="application/inkml+xml"/>
  <Override PartName="/ppt/ink/ink6040.xml" ContentType="application/inkml+xml"/>
  <Override PartName="/ppt/ink/ink6041.xml" ContentType="application/inkml+xml"/>
  <Override PartName="/ppt/ink/ink6042.xml" ContentType="application/inkml+xml"/>
  <Override PartName="/ppt/ink/ink6043.xml" ContentType="application/inkml+xml"/>
  <Override PartName="/ppt/ink/ink6044.xml" ContentType="application/inkml+xml"/>
  <Override PartName="/ppt/ink/ink6045.xml" ContentType="application/inkml+xml"/>
  <Override PartName="/ppt/ink/ink6046.xml" ContentType="application/inkml+xml"/>
  <Override PartName="/ppt/ink/ink6047.xml" ContentType="application/inkml+xml"/>
  <Override PartName="/ppt/ink/ink6048.xml" ContentType="application/inkml+xml"/>
  <Override PartName="/ppt/ink/ink6049.xml" ContentType="application/inkml+xml"/>
  <Override PartName="/ppt/ink/ink6050.xml" ContentType="application/inkml+xml"/>
  <Override PartName="/ppt/ink/ink6051.xml" ContentType="application/inkml+xml"/>
  <Override PartName="/ppt/ink/ink6052.xml" ContentType="application/inkml+xml"/>
  <Override PartName="/ppt/ink/ink6053.xml" ContentType="application/inkml+xml"/>
  <Override PartName="/ppt/ink/ink6054.xml" ContentType="application/inkml+xml"/>
  <Override PartName="/ppt/ink/ink6055.xml" ContentType="application/inkml+xml"/>
  <Override PartName="/ppt/ink/ink6056.xml" ContentType="application/inkml+xml"/>
  <Override PartName="/ppt/ink/ink6057.xml" ContentType="application/inkml+xml"/>
  <Override PartName="/ppt/ink/ink6058.xml" ContentType="application/inkml+xml"/>
  <Override PartName="/ppt/ink/ink6059.xml" ContentType="application/inkml+xml"/>
  <Override PartName="/ppt/ink/ink6060.xml" ContentType="application/inkml+xml"/>
  <Override PartName="/ppt/ink/ink6061.xml" ContentType="application/inkml+xml"/>
  <Override PartName="/ppt/ink/ink6062.xml" ContentType="application/inkml+xml"/>
  <Override PartName="/ppt/ink/ink6063.xml" ContentType="application/inkml+xml"/>
  <Override PartName="/ppt/ink/ink6064.xml" ContentType="application/inkml+xml"/>
  <Override PartName="/ppt/ink/ink6065.xml" ContentType="application/inkml+xml"/>
  <Override PartName="/ppt/ink/ink6066.xml" ContentType="application/inkml+xml"/>
  <Override PartName="/ppt/ink/ink6067.xml" ContentType="application/inkml+xml"/>
  <Override PartName="/ppt/ink/ink6068.xml" ContentType="application/inkml+xml"/>
  <Override PartName="/ppt/ink/ink6069.xml" ContentType="application/inkml+xml"/>
  <Override PartName="/ppt/ink/ink6070.xml" ContentType="application/inkml+xml"/>
  <Override PartName="/ppt/ink/ink6071.xml" ContentType="application/inkml+xml"/>
  <Override PartName="/ppt/ink/ink6072.xml" ContentType="application/inkml+xml"/>
  <Override PartName="/ppt/ink/ink6073.xml" ContentType="application/inkml+xml"/>
  <Override PartName="/ppt/ink/ink6074.xml" ContentType="application/inkml+xml"/>
  <Override PartName="/ppt/ink/ink6075.xml" ContentType="application/inkml+xml"/>
  <Override PartName="/ppt/ink/ink6076.xml" ContentType="application/inkml+xml"/>
  <Override PartName="/ppt/ink/ink6077.xml" ContentType="application/inkml+xml"/>
  <Override PartName="/ppt/ink/ink6078.xml" ContentType="application/inkml+xml"/>
  <Override PartName="/ppt/ink/ink6079.xml" ContentType="application/inkml+xml"/>
  <Override PartName="/ppt/ink/ink6080.xml" ContentType="application/inkml+xml"/>
  <Override PartName="/ppt/ink/ink6081.xml" ContentType="application/inkml+xml"/>
  <Override PartName="/ppt/ink/ink6082.xml" ContentType="application/inkml+xml"/>
  <Override PartName="/ppt/ink/ink6083.xml" ContentType="application/inkml+xml"/>
  <Override PartName="/ppt/ink/ink6084.xml" ContentType="application/inkml+xml"/>
  <Override PartName="/ppt/ink/ink6085.xml" ContentType="application/inkml+xml"/>
  <Override PartName="/ppt/ink/ink6086.xml" ContentType="application/inkml+xml"/>
  <Override PartName="/ppt/ink/ink6087.xml" ContentType="application/inkml+xml"/>
  <Override PartName="/ppt/ink/ink6088.xml" ContentType="application/inkml+xml"/>
  <Override PartName="/ppt/ink/ink6089.xml" ContentType="application/inkml+xml"/>
  <Override PartName="/ppt/ink/ink6090.xml" ContentType="application/inkml+xml"/>
  <Override PartName="/ppt/ink/ink6091.xml" ContentType="application/inkml+xml"/>
  <Override PartName="/ppt/ink/ink6092.xml" ContentType="application/inkml+xml"/>
  <Override PartName="/ppt/ink/ink6093.xml" ContentType="application/inkml+xml"/>
  <Override PartName="/ppt/ink/ink6094.xml" ContentType="application/inkml+xml"/>
  <Override PartName="/ppt/ink/ink6095.xml" ContentType="application/inkml+xml"/>
  <Override PartName="/ppt/ink/ink6096.xml" ContentType="application/inkml+xml"/>
  <Override PartName="/ppt/ink/ink6097.xml" ContentType="application/inkml+xml"/>
  <Override PartName="/ppt/ink/ink6098.xml" ContentType="application/inkml+xml"/>
  <Override PartName="/ppt/ink/ink6099.xml" ContentType="application/inkml+xml"/>
  <Override PartName="/ppt/ink/ink6100.xml" ContentType="application/inkml+xml"/>
  <Override PartName="/ppt/ink/ink6101.xml" ContentType="application/inkml+xml"/>
  <Override PartName="/ppt/ink/ink6102.xml" ContentType="application/inkml+xml"/>
  <Override PartName="/ppt/ink/ink6103.xml" ContentType="application/inkml+xml"/>
  <Override PartName="/ppt/ink/ink6104.xml" ContentType="application/inkml+xml"/>
  <Override PartName="/ppt/ink/ink6105.xml" ContentType="application/inkml+xml"/>
  <Override PartName="/ppt/ink/ink6106.xml" ContentType="application/inkml+xml"/>
  <Override PartName="/ppt/ink/ink6107.xml" ContentType="application/inkml+xml"/>
  <Override PartName="/ppt/ink/ink6108.xml" ContentType="application/inkml+xml"/>
  <Override PartName="/ppt/ink/ink6109.xml" ContentType="application/inkml+xml"/>
  <Override PartName="/ppt/ink/ink6110.xml" ContentType="application/inkml+xml"/>
  <Override PartName="/ppt/ink/ink6111.xml" ContentType="application/inkml+xml"/>
  <Override PartName="/ppt/ink/ink6112.xml" ContentType="application/inkml+xml"/>
  <Override PartName="/ppt/ink/ink6113.xml" ContentType="application/inkml+xml"/>
  <Override PartName="/ppt/ink/ink6114.xml" ContentType="application/inkml+xml"/>
  <Override PartName="/ppt/ink/ink6115.xml" ContentType="application/inkml+xml"/>
  <Override PartName="/ppt/ink/ink6116.xml" ContentType="application/inkml+xml"/>
  <Override PartName="/ppt/ink/ink6117.xml" ContentType="application/inkml+xml"/>
  <Override PartName="/ppt/ink/ink6118.xml" ContentType="application/inkml+xml"/>
  <Override PartName="/ppt/ink/ink6119.xml" ContentType="application/inkml+xml"/>
  <Override PartName="/ppt/ink/ink6120.xml" ContentType="application/inkml+xml"/>
  <Override PartName="/ppt/ink/ink6121.xml" ContentType="application/inkml+xml"/>
  <Override PartName="/ppt/ink/ink6122.xml" ContentType="application/inkml+xml"/>
  <Override PartName="/ppt/ink/ink6123.xml" ContentType="application/inkml+xml"/>
  <Override PartName="/ppt/ink/ink6124.xml" ContentType="application/inkml+xml"/>
  <Override PartName="/ppt/ink/ink6125.xml" ContentType="application/inkml+xml"/>
  <Override PartName="/ppt/ink/ink6126.xml" ContentType="application/inkml+xml"/>
  <Override PartName="/ppt/ink/ink6127.xml" ContentType="application/inkml+xml"/>
  <Override PartName="/ppt/ink/ink6128.xml" ContentType="application/inkml+xml"/>
  <Override PartName="/ppt/ink/ink6129.xml" ContentType="application/inkml+xml"/>
  <Override PartName="/ppt/ink/ink6130.xml" ContentType="application/inkml+xml"/>
  <Override PartName="/ppt/ink/ink6131.xml" ContentType="application/inkml+xml"/>
  <Override PartName="/ppt/ink/ink6132.xml" ContentType="application/inkml+xml"/>
  <Override PartName="/ppt/ink/ink6133.xml" ContentType="application/inkml+xml"/>
  <Override PartName="/ppt/ink/ink6134.xml" ContentType="application/inkml+xml"/>
  <Override PartName="/ppt/ink/ink6135.xml" ContentType="application/inkml+xml"/>
  <Override PartName="/ppt/ink/ink6136.xml" ContentType="application/inkml+xml"/>
  <Override PartName="/ppt/ink/ink6137.xml" ContentType="application/inkml+xml"/>
  <Override PartName="/ppt/ink/ink6138.xml" ContentType="application/inkml+xml"/>
  <Override PartName="/ppt/ink/ink6139.xml" ContentType="application/inkml+xml"/>
  <Override PartName="/ppt/ink/ink6140.xml" ContentType="application/inkml+xml"/>
  <Override PartName="/ppt/ink/ink6141.xml" ContentType="application/inkml+xml"/>
  <Override PartName="/ppt/ink/ink6142.xml" ContentType="application/inkml+xml"/>
  <Override PartName="/ppt/ink/ink6143.xml" ContentType="application/inkml+xml"/>
  <Override PartName="/ppt/ink/ink6144.xml" ContentType="application/inkml+xml"/>
  <Override PartName="/ppt/ink/ink6145.xml" ContentType="application/inkml+xml"/>
  <Override PartName="/ppt/ink/ink6146.xml" ContentType="application/inkml+xml"/>
  <Override PartName="/ppt/ink/ink6147.xml" ContentType="application/inkml+xml"/>
  <Override PartName="/ppt/ink/ink6148.xml" ContentType="application/inkml+xml"/>
  <Override PartName="/ppt/ink/ink6149.xml" ContentType="application/inkml+xml"/>
  <Override PartName="/ppt/ink/ink6150.xml" ContentType="application/inkml+xml"/>
  <Override PartName="/ppt/ink/ink6151.xml" ContentType="application/inkml+xml"/>
  <Override PartName="/ppt/ink/ink6152.xml" ContentType="application/inkml+xml"/>
  <Override PartName="/ppt/ink/ink6153.xml" ContentType="application/inkml+xml"/>
  <Override PartName="/ppt/ink/ink6154.xml" ContentType="application/inkml+xml"/>
  <Override PartName="/ppt/ink/ink6155.xml" ContentType="application/inkml+xml"/>
  <Override PartName="/ppt/ink/ink6156.xml" ContentType="application/inkml+xml"/>
  <Override PartName="/ppt/ink/ink6157.xml" ContentType="application/inkml+xml"/>
  <Override PartName="/ppt/ink/ink6158.xml" ContentType="application/inkml+xml"/>
  <Override PartName="/ppt/ink/ink6159.xml" ContentType="application/inkml+xml"/>
  <Override PartName="/ppt/ink/ink6160.xml" ContentType="application/inkml+xml"/>
  <Override PartName="/ppt/ink/ink6161.xml" ContentType="application/inkml+xml"/>
  <Override PartName="/ppt/ink/ink6162.xml" ContentType="application/inkml+xml"/>
  <Override PartName="/ppt/ink/ink6163.xml" ContentType="application/inkml+xml"/>
  <Override PartName="/ppt/ink/ink6164.xml" ContentType="application/inkml+xml"/>
  <Override PartName="/ppt/ink/ink6165.xml" ContentType="application/inkml+xml"/>
  <Override PartName="/ppt/ink/ink6166.xml" ContentType="application/inkml+xml"/>
  <Override PartName="/ppt/ink/ink6167.xml" ContentType="application/inkml+xml"/>
  <Override PartName="/ppt/ink/ink6168.xml" ContentType="application/inkml+xml"/>
  <Override PartName="/ppt/ink/ink6169.xml" ContentType="application/inkml+xml"/>
  <Override PartName="/ppt/ink/ink6170.xml" ContentType="application/inkml+xml"/>
  <Override PartName="/ppt/ink/ink6171.xml" ContentType="application/inkml+xml"/>
  <Override PartName="/ppt/ink/ink6172.xml" ContentType="application/inkml+xml"/>
  <Override PartName="/ppt/ink/ink6173.xml" ContentType="application/inkml+xml"/>
  <Override PartName="/ppt/ink/ink6174.xml" ContentType="application/inkml+xml"/>
  <Override PartName="/ppt/ink/ink6175.xml" ContentType="application/inkml+xml"/>
  <Override PartName="/ppt/ink/ink6176.xml" ContentType="application/inkml+xml"/>
  <Override PartName="/ppt/ink/ink6177.xml" ContentType="application/inkml+xml"/>
  <Override PartName="/ppt/ink/ink6178.xml" ContentType="application/inkml+xml"/>
  <Override PartName="/ppt/ink/ink6179.xml" ContentType="application/inkml+xml"/>
  <Override PartName="/ppt/ink/ink6180.xml" ContentType="application/inkml+xml"/>
  <Override PartName="/ppt/ink/ink6181.xml" ContentType="application/inkml+xml"/>
  <Override PartName="/ppt/ink/ink6182.xml" ContentType="application/inkml+xml"/>
  <Override PartName="/ppt/ink/ink6183.xml" ContentType="application/inkml+xml"/>
  <Override PartName="/ppt/ink/ink6184.xml" ContentType="application/inkml+xml"/>
  <Override PartName="/ppt/ink/ink6185.xml" ContentType="application/inkml+xml"/>
  <Override PartName="/ppt/ink/ink6186.xml" ContentType="application/inkml+xml"/>
  <Override PartName="/ppt/ink/ink6187.xml" ContentType="application/inkml+xml"/>
  <Override PartName="/ppt/ink/ink6188.xml" ContentType="application/inkml+xml"/>
  <Override PartName="/ppt/ink/ink6189.xml" ContentType="application/inkml+xml"/>
  <Override PartName="/ppt/ink/ink6190.xml" ContentType="application/inkml+xml"/>
  <Override PartName="/ppt/ink/ink6191.xml" ContentType="application/inkml+xml"/>
  <Override PartName="/ppt/ink/ink6192.xml" ContentType="application/inkml+xml"/>
  <Override PartName="/ppt/ink/ink6193.xml" ContentType="application/inkml+xml"/>
  <Override PartName="/ppt/ink/ink6194.xml" ContentType="application/inkml+xml"/>
  <Override PartName="/ppt/ink/ink6195.xml" ContentType="application/inkml+xml"/>
  <Override PartName="/ppt/ink/ink6196.xml" ContentType="application/inkml+xml"/>
  <Override PartName="/ppt/ink/ink6197.xml" ContentType="application/inkml+xml"/>
  <Override PartName="/ppt/ink/ink6198.xml" ContentType="application/inkml+xml"/>
  <Override PartName="/ppt/ink/ink6199.xml" ContentType="application/inkml+xml"/>
  <Override PartName="/ppt/ink/ink6200.xml" ContentType="application/inkml+xml"/>
  <Override PartName="/ppt/ink/ink6201.xml" ContentType="application/inkml+xml"/>
  <Override PartName="/ppt/ink/ink6202.xml" ContentType="application/inkml+xml"/>
  <Override PartName="/ppt/ink/ink6203.xml" ContentType="application/inkml+xml"/>
  <Override PartName="/ppt/ink/ink6204.xml" ContentType="application/inkml+xml"/>
  <Override PartName="/ppt/ink/ink6205.xml" ContentType="application/inkml+xml"/>
  <Override PartName="/ppt/ink/ink6206.xml" ContentType="application/inkml+xml"/>
  <Override PartName="/ppt/ink/ink6207.xml" ContentType="application/inkml+xml"/>
  <Override PartName="/ppt/ink/ink6208.xml" ContentType="application/inkml+xml"/>
  <Override PartName="/ppt/ink/ink6209.xml" ContentType="application/inkml+xml"/>
  <Override PartName="/ppt/ink/ink6210.xml" ContentType="application/inkml+xml"/>
  <Override PartName="/ppt/ink/ink6211.xml" ContentType="application/inkml+xml"/>
  <Override PartName="/ppt/ink/ink6212.xml" ContentType="application/inkml+xml"/>
  <Override PartName="/ppt/ink/ink6213.xml" ContentType="application/inkml+xml"/>
  <Override PartName="/ppt/ink/ink6214.xml" ContentType="application/inkml+xml"/>
  <Override PartName="/ppt/ink/ink6215.xml" ContentType="application/inkml+xml"/>
  <Override PartName="/ppt/ink/ink6216.xml" ContentType="application/inkml+xml"/>
  <Override PartName="/ppt/ink/ink6217.xml" ContentType="application/inkml+xml"/>
  <Override PartName="/ppt/ink/ink6218.xml" ContentType="application/inkml+xml"/>
  <Override PartName="/ppt/ink/ink6219.xml" ContentType="application/inkml+xml"/>
  <Override PartName="/ppt/ink/ink6220.xml" ContentType="application/inkml+xml"/>
  <Override PartName="/ppt/ink/ink6221.xml" ContentType="application/inkml+xml"/>
  <Override PartName="/ppt/ink/ink6222.xml" ContentType="application/inkml+xml"/>
  <Override PartName="/ppt/ink/ink6223.xml" ContentType="application/inkml+xml"/>
  <Override PartName="/ppt/ink/ink6224.xml" ContentType="application/inkml+xml"/>
  <Override PartName="/ppt/ink/ink6225.xml" ContentType="application/inkml+xml"/>
  <Override PartName="/ppt/ink/ink6226.xml" ContentType="application/inkml+xml"/>
  <Override PartName="/ppt/ink/ink6227.xml" ContentType="application/inkml+xml"/>
  <Override PartName="/ppt/ink/ink6228.xml" ContentType="application/inkml+xml"/>
  <Override PartName="/ppt/ink/ink6229.xml" ContentType="application/inkml+xml"/>
  <Override PartName="/ppt/ink/ink6230.xml" ContentType="application/inkml+xml"/>
  <Override PartName="/ppt/ink/ink6231.xml" ContentType="application/inkml+xml"/>
  <Override PartName="/ppt/ink/ink6232.xml" ContentType="application/inkml+xml"/>
  <Override PartName="/ppt/ink/ink6233.xml" ContentType="application/inkml+xml"/>
  <Override PartName="/ppt/ink/ink6234.xml" ContentType="application/inkml+xml"/>
  <Override PartName="/ppt/ink/ink6235.xml" ContentType="application/inkml+xml"/>
  <Override PartName="/ppt/ink/ink6236.xml" ContentType="application/inkml+xml"/>
  <Override PartName="/ppt/ink/ink6237.xml" ContentType="application/inkml+xml"/>
  <Override PartName="/ppt/ink/ink6238.xml" ContentType="application/inkml+xml"/>
  <Override PartName="/ppt/ink/ink6239.xml" ContentType="application/inkml+xml"/>
  <Override PartName="/ppt/ink/ink6240.xml" ContentType="application/inkml+xml"/>
  <Override PartName="/ppt/ink/ink6241.xml" ContentType="application/inkml+xml"/>
  <Override PartName="/ppt/ink/ink6242.xml" ContentType="application/inkml+xml"/>
  <Override PartName="/ppt/ink/ink6243.xml" ContentType="application/inkml+xml"/>
  <Override PartName="/ppt/ink/ink6244.xml" ContentType="application/inkml+xml"/>
  <Override PartName="/ppt/ink/ink6245.xml" ContentType="application/inkml+xml"/>
  <Override PartName="/ppt/ink/ink6246.xml" ContentType="application/inkml+xml"/>
  <Override PartName="/ppt/ink/ink6247.xml" ContentType="application/inkml+xml"/>
  <Override PartName="/ppt/ink/ink6248.xml" ContentType="application/inkml+xml"/>
  <Override PartName="/ppt/ink/ink6249.xml" ContentType="application/inkml+xml"/>
  <Override PartName="/ppt/ink/ink6250.xml" ContentType="application/inkml+xml"/>
  <Override PartName="/ppt/ink/ink6251.xml" ContentType="application/inkml+xml"/>
  <Override PartName="/ppt/ink/ink6252.xml" ContentType="application/inkml+xml"/>
  <Override PartName="/ppt/ink/ink6253.xml" ContentType="application/inkml+xml"/>
  <Override PartName="/ppt/ink/ink6254.xml" ContentType="application/inkml+xml"/>
  <Override PartName="/ppt/ink/ink6255.xml" ContentType="application/inkml+xml"/>
  <Override PartName="/ppt/ink/ink6256.xml" ContentType="application/inkml+xml"/>
  <Override PartName="/ppt/ink/ink6257.xml" ContentType="application/inkml+xml"/>
  <Override PartName="/ppt/ink/ink6258.xml" ContentType="application/inkml+xml"/>
  <Override PartName="/ppt/ink/ink6259.xml" ContentType="application/inkml+xml"/>
  <Override PartName="/ppt/ink/ink6260.xml" ContentType="application/inkml+xml"/>
  <Override PartName="/ppt/ink/ink6261.xml" ContentType="application/inkml+xml"/>
  <Override PartName="/ppt/ink/ink6262.xml" ContentType="application/inkml+xml"/>
  <Override PartName="/ppt/ink/ink6263.xml" ContentType="application/inkml+xml"/>
  <Override PartName="/ppt/ink/ink6264.xml" ContentType="application/inkml+xml"/>
  <Override PartName="/ppt/ink/ink6265.xml" ContentType="application/inkml+xml"/>
  <Override PartName="/ppt/ink/ink6266.xml" ContentType="application/inkml+xml"/>
  <Override PartName="/ppt/ink/ink6267.xml" ContentType="application/inkml+xml"/>
  <Override PartName="/ppt/ink/ink6268.xml" ContentType="application/inkml+xml"/>
  <Override PartName="/ppt/ink/ink6269.xml" ContentType="application/inkml+xml"/>
  <Override PartName="/ppt/ink/ink6270.xml" ContentType="application/inkml+xml"/>
  <Override PartName="/ppt/ink/ink6271.xml" ContentType="application/inkml+xml"/>
  <Override PartName="/ppt/ink/ink6272.xml" ContentType="application/inkml+xml"/>
  <Override PartName="/ppt/ink/ink6273.xml" ContentType="application/inkml+xml"/>
  <Override PartName="/ppt/ink/ink6274.xml" ContentType="application/inkml+xml"/>
  <Override PartName="/ppt/ink/ink6275.xml" ContentType="application/inkml+xml"/>
  <Override PartName="/ppt/ink/ink6276.xml" ContentType="application/inkml+xml"/>
  <Override PartName="/ppt/ink/ink6277.xml" ContentType="application/inkml+xml"/>
  <Override PartName="/ppt/ink/ink6278.xml" ContentType="application/inkml+xml"/>
  <Override PartName="/ppt/ink/ink6279.xml" ContentType="application/inkml+xml"/>
  <Override PartName="/ppt/ink/ink6280.xml" ContentType="application/inkml+xml"/>
  <Override PartName="/ppt/ink/ink6281.xml" ContentType="application/inkml+xml"/>
  <Override PartName="/ppt/ink/ink6282.xml" ContentType="application/inkml+xml"/>
  <Override PartName="/ppt/ink/ink6283.xml" ContentType="application/inkml+xml"/>
  <Override PartName="/ppt/ink/ink6284.xml" ContentType="application/inkml+xml"/>
  <Override PartName="/ppt/ink/ink6285.xml" ContentType="application/inkml+xml"/>
  <Override PartName="/ppt/ink/ink6286.xml" ContentType="application/inkml+xml"/>
  <Override PartName="/ppt/ink/ink6287.xml" ContentType="application/inkml+xml"/>
  <Override PartName="/ppt/ink/ink6288.xml" ContentType="application/inkml+xml"/>
  <Override PartName="/ppt/ink/ink6289.xml" ContentType="application/inkml+xml"/>
  <Override PartName="/ppt/ink/ink6290.xml" ContentType="application/inkml+xml"/>
  <Override PartName="/ppt/ink/ink6291.xml" ContentType="application/inkml+xml"/>
  <Override PartName="/ppt/ink/ink6292.xml" ContentType="application/inkml+xml"/>
  <Override PartName="/ppt/ink/ink6293.xml" ContentType="application/inkml+xml"/>
  <Override PartName="/ppt/ink/ink6294.xml" ContentType="application/inkml+xml"/>
  <Override PartName="/ppt/ink/ink6295.xml" ContentType="application/inkml+xml"/>
  <Override PartName="/ppt/ink/ink6296.xml" ContentType="application/inkml+xml"/>
  <Override PartName="/ppt/ink/ink6297.xml" ContentType="application/inkml+xml"/>
  <Override PartName="/ppt/ink/ink6298.xml" ContentType="application/inkml+xml"/>
  <Override PartName="/ppt/ink/ink6299.xml" ContentType="application/inkml+xml"/>
  <Override PartName="/ppt/ink/ink6300.xml" ContentType="application/inkml+xml"/>
  <Override PartName="/ppt/ink/ink6301.xml" ContentType="application/inkml+xml"/>
  <Override PartName="/ppt/ink/ink6302.xml" ContentType="application/inkml+xml"/>
  <Override PartName="/ppt/ink/ink6303.xml" ContentType="application/inkml+xml"/>
  <Override PartName="/ppt/ink/ink6304.xml" ContentType="application/inkml+xml"/>
  <Override PartName="/ppt/ink/ink6305.xml" ContentType="application/inkml+xml"/>
  <Override PartName="/ppt/ink/ink6306.xml" ContentType="application/inkml+xml"/>
  <Override PartName="/ppt/ink/ink6307.xml" ContentType="application/inkml+xml"/>
  <Override PartName="/ppt/ink/ink6308.xml" ContentType="application/inkml+xml"/>
  <Override PartName="/ppt/ink/ink6309.xml" ContentType="application/inkml+xml"/>
  <Override PartName="/ppt/ink/ink6310.xml" ContentType="application/inkml+xml"/>
  <Override PartName="/ppt/ink/ink6311.xml" ContentType="application/inkml+xml"/>
  <Override PartName="/ppt/ink/ink6312.xml" ContentType="application/inkml+xml"/>
  <Override PartName="/ppt/ink/ink6313.xml" ContentType="application/inkml+xml"/>
  <Override PartName="/ppt/ink/ink6314.xml" ContentType="application/inkml+xml"/>
  <Override PartName="/ppt/ink/ink6315.xml" ContentType="application/inkml+xml"/>
  <Override PartName="/ppt/ink/ink6316.xml" ContentType="application/inkml+xml"/>
  <Override PartName="/ppt/ink/ink6317.xml" ContentType="application/inkml+xml"/>
  <Override PartName="/ppt/ink/ink6318.xml" ContentType="application/inkml+xml"/>
  <Override PartName="/ppt/ink/ink6319.xml" ContentType="application/inkml+xml"/>
  <Override PartName="/ppt/ink/ink6320.xml" ContentType="application/inkml+xml"/>
  <Override PartName="/ppt/ink/ink6321.xml" ContentType="application/inkml+xml"/>
  <Override PartName="/ppt/ink/ink6322.xml" ContentType="application/inkml+xml"/>
  <Override PartName="/ppt/ink/ink6323.xml" ContentType="application/inkml+xml"/>
  <Override PartName="/ppt/ink/ink6324.xml" ContentType="application/inkml+xml"/>
  <Override PartName="/ppt/ink/ink6325.xml" ContentType="application/inkml+xml"/>
  <Override PartName="/ppt/ink/ink6326.xml" ContentType="application/inkml+xml"/>
  <Override PartName="/ppt/ink/ink6327.xml" ContentType="application/inkml+xml"/>
  <Override PartName="/ppt/ink/ink6328.xml" ContentType="application/inkml+xml"/>
  <Override PartName="/ppt/ink/ink6329.xml" ContentType="application/inkml+xml"/>
  <Override PartName="/ppt/ink/ink6330.xml" ContentType="application/inkml+xml"/>
  <Override PartName="/ppt/ink/ink6331.xml" ContentType="application/inkml+xml"/>
  <Override PartName="/ppt/ink/ink6332.xml" ContentType="application/inkml+xml"/>
  <Override PartName="/ppt/ink/ink6333.xml" ContentType="application/inkml+xml"/>
  <Override PartName="/ppt/ink/ink6334.xml" ContentType="application/inkml+xml"/>
  <Override PartName="/ppt/ink/ink6335.xml" ContentType="application/inkml+xml"/>
  <Override PartName="/ppt/ink/ink6336.xml" ContentType="application/inkml+xml"/>
  <Override PartName="/ppt/ink/ink6337.xml" ContentType="application/inkml+xml"/>
  <Override PartName="/ppt/ink/ink6338.xml" ContentType="application/inkml+xml"/>
  <Override PartName="/ppt/ink/ink6339.xml" ContentType="application/inkml+xml"/>
  <Override PartName="/ppt/ink/ink6340.xml" ContentType="application/inkml+xml"/>
  <Override PartName="/ppt/ink/ink6341.xml" ContentType="application/inkml+xml"/>
  <Override PartName="/ppt/ink/ink6342.xml" ContentType="application/inkml+xml"/>
  <Override PartName="/ppt/ink/ink6343.xml" ContentType="application/inkml+xml"/>
  <Override PartName="/ppt/ink/ink6344.xml" ContentType="application/inkml+xml"/>
  <Override PartName="/ppt/ink/ink6345.xml" ContentType="application/inkml+xml"/>
  <Override PartName="/ppt/ink/ink6346.xml" ContentType="application/inkml+xml"/>
  <Override PartName="/ppt/ink/ink6347.xml" ContentType="application/inkml+xml"/>
  <Override PartName="/ppt/ink/ink6348.xml" ContentType="application/inkml+xml"/>
  <Override PartName="/ppt/ink/ink6349.xml" ContentType="application/inkml+xml"/>
  <Override PartName="/ppt/ink/ink6350.xml" ContentType="application/inkml+xml"/>
  <Override PartName="/ppt/ink/ink6351.xml" ContentType="application/inkml+xml"/>
  <Override PartName="/ppt/ink/ink6352.xml" ContentType="application/inkml+xml"/>
  <Override PartName="/ppt/ink/ink6353.xml" ContentType="application/inkml+xml"/>
  <Override PartName="/ppt/ink/ink6354.xml" ContentType="application/inkml+xml"/>
  <Override PartName="/ppt/ink/ink6355.xml" ContentType="application/inkml+xml"/>
  <Override PartName="/ppt/ink/ink6356.xml" ContentType="application/inkml+xml"/>
  <Override PartName="/ppt/ink/ink6357.xml" ContentType="application/inkml+xml"/>
  <Override PartName="/ppt/ink/ink6358.xml" ContentType="application/inkml+xml"/>
  <Override PartName="/ppt/ink/ink6359.xml" ContentType="application/inkml+xml"/>
  <Override PartName="/ppt/ink/ink6360.xml" ContentType="application/inkml+xml"/>
  <Override PartName="/ppt/ink/ink6361.xml" ContentType="application/inkml+xml"/>
  <Override PartName="/ppt/ink/ink6362.xml" ContentType="application/inkml+xml"/>
  <Override PartName="/ppt/ink/ink6363.xml" ContentType="application/inkml+xml"/>
  <Override PartName="/ppt/ink/ink6364.xml" ContentType="application/inkml+xml"/>
  <Override PartName="/ppt/ink/ink6365.xml" ContentType="application/inkml+xml"/>
  <Override PartName="/ppt/ink/ink6366.xml" ContentType="application/inkml+xml"/>
  <Override PartName="/ppt/ink/ink6367.xml" ContentType="application/inkml+xml"/>
  <Override PartName="/ppt/ink/ink6368.xml" ContentType="application/inkml+xml"/>
  <Override PartName="/ppt/ink/ink6369.xml" ContentType="application/inkml+xml"/>
  <Override PartName="/ppt/ink/ink6370.xml" ContentType="application/inkml+xml"/>
  <Override PartName="/ppt/ink/ink6371.xml" ContentType="application/inkml+xml"/>
  <Override PartName="/ppt/ink/ink6372.xml" ContentType="application/inkml+xml"/>
  <Override PartName="/ppt/ink/ink6373.xml" ContentType="application/inkml+xml"/>
  <Override PartName="/ppt/ink/ink6374.xml" ContentType="application/inkml+xml"/>
  <Override PartName="/ppt/ink/ink6375.xml" ContentType="application/inkml+xml"/>
  <Override PartName="/ppt/ink/ink6376.xml" ContentType="application/inkml+xml"/>
  <Override PartName="/ppt/ink/ink6377.xml" ContentType="application/inkml+xml"/>
  <Override PartName="/ppt/ink/ink6378.xml" ContentType="application/inkml+xml"/>
  <Override PartName="/ppt/ink/ink6379.xml" ContentType="application/inkml+xml"/>
  <Override PartName="/ppt/ink/ink6380.xml" ContentType="application/inkml+xml"/>
  <Override PartName="/ppt/ink/ink6381.xml" ContentType="application/inkml+xml"/>
  <Override PartName="/ppt/ink/ink6382.xml" ContentType="application/inkml+xml"/>
  <Override PartName="/ppt/ink/ink6383.xml" ContentType="application/inkml+xml"/>
  <Override PartName="/ppt/ink/ink6384.xml" ContentType="application/inkml+xml"/>
  <Override PartName="/ppt/ink/ink6385.xml" ContentType="application/inkml+xml"/>
  <Override PartName="/ppt/ink/ink6386.xml" ContentType="application/inkml+xml"/>
  <Override PartName="/ppt/ink/ink6387.xml" ContentType="application/inkml+xml"/>
  <Override PartName="/ppt/ink/ink6388.xml" ContentType="application/inkml+xml"/>
  <Override PartName="/ppt/ink/ink6389.xml" ContentType="application/inkml+xml"/>
  <Override PartName="/ppt/ink/ink6390.xml" ContentType="application/inkml+xml"/>
  <Override PartName="/ppt/ink/ink6391.xml" ContentType="application/inkml+xml"/>
  <Override PartName="/ppt/ink/ink6392.xml" ContentType="application/inkml+xml"/>
  <Override PartName="/ppt/ink/ink6393.xml" ContentType="application/inkml+xml"/>
  <Override PartName="/ppt/ink/ink6394.xml" ContentType="application/inkml+xml"/>
  <Override PartName="/ppt/ink/ink6395.xml" ContentType="application/inkml+xml"/>
  <Override PartName="/ppt/ink/ink6396.xml" ContentType="application/inkml+xml"/>
  <Override PartName="/ppt/ink/ink6397.xml" ContentType="application/inkml+xml"/>
  <Override PartName="/ppt/ink/ink6398.xml" ContentType="application/inkml+xml"/>
  <Override PartName="/ppt/ink/ink6399.xml" ContentType="application/inkml+xml"/>
  <Override PartName="/ppt/ink/ink6400.xml" ContentType="application/inkml+xml"/>
  <Override PartName="/ppt/ink/ink6401.xml" ContentType="application/inkml+xml"/>
  <Override PartName="/ppt/ink/ink6402.xml" ContentType="application/inkml+xml"/>
  <Override PartName="/ppt/ink/ink6403.xml" ContentType="application/inkml+xml"/>
  <Override PartName="/ppt/ink/ink6404.xml" ContentType="application/inkml+xml"/>
  <Override PartName="/ppt/ink/ink6405.xml" ContentType="application/inkml+xml"/>
  <Override PartName="/ppt/ink/ink6406.xml" ContentType="application/inkml+xml"/>
  <Override PartName="/ppt/ink/ink6407.xml" ContentType="application/inkml+xml"/>
  <Override PartName="/ppt/ink/ink6408.xml" ContentType="application/inkml+xml"/>
  <Override PartName="/ppt/ink/ink6409.xml" ContentType="application/inkml+xml"/>
  <Override PartName="/ppt/ink/ink6410.xml" ContentType="application/inkml+xml"/>
  <Override PartName="/ppt/ink/ink6411.xml" ContentType="application/inkml+xml"/>
  <Override PartName="/ppt/ink/ink6412.xml" ContentType="application/inkml+xml"/>
  <Override PartName="/ppt/ink/ink6413.xml" ContentType="application/inkml+xml"/>
  <Override PartName="/ppt/ink/ink6414.xml" ContentType="application/inkml+xml"/>
  <Override PartName="/ppt/ink/ink6415.xml" ContentType="application/inkml+xml"/>
  <Override PartName="/ppt/ink/ink6416.xml" ContentType="application/inkml+xml"/>
  <Override PartName="/ppt/ink/ink6417.xml" ContentType="application/inkml+xml"/>
  <Override PartName="/ppt/ink/ink6418.xml" ContentType="application/inkml+xml"/>
  <Override PartName="/ppt/ink/ink6419.xml" ContentType="application/inkml+xml"/>
  <Override PartName="/ppt/ink/ink6420.xml" ContentType="application/inkml+xml"/>
  <Override PartName="/ppt/ink/ink6421.xml" ContentType="application/inkml+xml"/>
  <Override PartName="/ppt/ink/ink6422.xml" ContentType="application/inkml+xml"/>
  <Override PartName="/ppt/ink/ink6423.xml" ContentType="application/inkml+xml"/>
  <Override PartName="/ppt/ink/ink6424.xml" ContentType="application/inkml+xml"/>
  <Override PartName="/ppt/ink/ink6425.xml" ContentType="application/inkml+xml"/>
  <Override PartName="/ppt/ink/ink6426.xml" ContentType="application/inkml+xml"/>
  <Override PartName="/ppt/ink/ink6427.xml" ContentType="application/inkml+xml"/>
  <Override PartName="/ppt/ink/ink6428.xml" ContentType="application/inkml+xml"/>
  <Override PartName="/ppt/ink/ink6429.xml" ContentType="application/inkml+xml"/>
  <Override PartName="/ppt/ink/ink6430.xml" ContentType="application/inkml+xml"/>
  <Override PartName="/ppt/ink/ink6431.xml" ContentType="application/inkml+xml"/>
  <Override PartName="/ppt/ink/ink6432.xml" ContentType="application/inkml+xml"/>
  <Override PartName="/ppt/ink/ink6433.xml" ContentType="application/inkml+xml"/>
  <Override PartName="/ppt/ink/ink6434.xml" ContentType="application/inkml+xml"/>
  <Override PartName="/ppt/ink/ink6435.xml" ContentType="application/inkml+xml"/>
  <Override PartName="/ppt/ink/ink6436.xml" ContentType="application/inkml+xml"/>
  <Override PartName="/ppt/ink/ink6437.xml" ContentType="application/inkml+xml"/>
  <Override PartName="/ppt/ink/ink6438.xml" ContentType="application/inkml+xml"/>
  <Override PartName="/ppt/ink/ink6439.xml" ContentType="application/inkml+xml"/>
  <Override PartName="/ppt/ink/ink6440.xml" ContentType="application/inkml+xml"/>
  <Override PartName="/ppt/ink/ink6441.xml" ContentType="application/inkml+xml"/>
  <Override PartName="/ppt/ink/ink6442.xml" ContentType="application/inkml+xml"/>
  <Override PartName="/ppt/ink/ink6443.xml" ContentType="application/inkml+xml"/>
  <Override PartName="/ppt/ink/ink6444.xml" ContentType="application/inkml+xml"/>
  <Override PartName="/ppt/ink/ink6445.xml" ContentType="application/inkml+xml"/>
  <Override PartName="/ppt/ink/ink6446.xml" ContentType="application/inkml+xml"/>
  <Override PartName="/ppt/ink/ink6447.xml" ContentType="application/inkml+xml"/>
  <Override PartName="/ppt/ink/ink6448.xml" ContentType="application/inkml+xml"/>
  <Override PartName="/ppt/ink/ink6449.xml" ContentType="application/inkml+xml"/>
  <Override PartName="/ppt/ink/ink6450.xml" ContentType="application/inkml+xml"/>
  <Override PartName="/ppt/ink/ink6451.xml" ContentType="application/inkml+xml"/>
  <Override PartName="/ppt/ink/ink6452.xml" ContentType="application/inkml+xml"/>
  <Override PartName="/ppt/ink/ink6453.xml" ContentType="application/inkml+xml"/>
  <Override PartName="/ppt/ink/ink6454.xml" ContentType="application/inkml+xml"/>
  <Override PartName="/ppt/ink/ink6455.xml" ContentType="application/inkml+xml"/>
  <Override PartName="/ppt/ink/ink6456.xml" ContentType="application/inkml+xml"/>
  <Override PartName="/ppt/ink/ink6457.xml" ContentType="application/inkml+xml"/>
  <Override PartName="/ppt/ink/ink6458.xml" ContentType="application/inkml+xml"/>
  <Override PartName="/ppt/ink/ink6459.xml" ContentType="application/inkml+xml"/>
  <Override PartName="/ppt/ink/ink6460.xml" ContentType="application/inkml+xml"/>
  <Override PartName="/ppt/ink/ink6461.xml" ContentType="application/inkml+xml"/>
  <Override PartName="/ppt/ink/ink6462.xml" ContentType="application/inkml+xml"/>
  <Override PartName="/ppt/ink/ink6463.xml" ContentType="application/inkml+xml"/>
  <Override PartName="/ppt/ink/ink6464.xml" ContentType="application/inkml+xml"/>
  <Override PartName="/ppt/ink/ink6465.xml" ContentType="application/inkml+xml"/>
  <Override PartName="/ppt/ink/ink6466.xml" ContentType="application/inkml+xml"/>
  <Override PartName="/ppt/ink/ink6467.xml" ContentType="application/inkml+xml"/>
  <Override PartName="/ppt/ink/ink6468.xml" ContentType="application/inkml+xml"/>
  <Override PartName="/ppt/ink/ink6469.xml" ContentType="application/inkml+xml"/>
  <Override PartName="/ppt/ink/ink6470.xml" ContentType="application/inkml+xml"/>
  <Override PartName="/ppt/ink/ink6471.xml" ContentType="application/inkml+xml"/>
  <Override PartName="/ppt/ink/ink6472.xml" ContentType="application/inkml+xml"/>
  <Override PartName="/ppt/ink/ink6473.xml" ContentType="application/inkml+xml"/>
  <Override PartName="/ppt/ink/ink6474.xml" ContentType="application/inkml+xml"/>
  <Override PartName="/ppt/ink/ink6475.xml" ContentType="application/inkml+xml"/>
  <Override PartName="/ppt/ink/ink6476.xml" ContentType="application/inkml+xml"/>
  <Override PartName="/ppt/ink/ink6477.xml" ContentType="application/inkml+xml"/>
  <Override PartName="/ppt/ink/ink6478.xml" ContentType="application/inkml+xml"/>
  <Override PartName="/ppt/ink/ink6479.xml" ContentType="application/inkml+xml"/>
  <Override PartName="/ppt/ink/ink6480.xml" ContentType="application/inkml+xml"/>
  <Override PartName="/ppt/ink/ink6481.xml" ContentType="application/inkml+xml"/>
  <Override PartName="/ppt/ink/ink6482.xml" ContentType="application/inkml+xml"/>
  <Override PartName="/ppt/ink/ink6483.xml" ContentType="application/inkml+xml"/>
  <Override PartName="/ppt/ink/ink6484.xml" ContentType="application/inkml+xml"/>
  <Override PartName="/ppt/ink/ink6485.xml" ContentType="application/inkml+xml"/>
  <Override PartName="/ppt/ink/ink6486.xml" ContentType="application/inkml+xml"/>
  <Override PartName="/ppt/ink/ink6487.xml" ContentType="application/inkml+xml"/>
  <Override PartName="/ppt/ink/ink6488.xml" ContentType="application/inkml+xml"/>
  <Override PartName="/ppt/ink/ink6489.xml" ContentType="application/inkml+xml"/>
  <Override PartName="/ppt/ink/ink6490.xml" ContentType="application/inkml+xml"/>
  <Override PartName="/ppt/ink/ink6491.xml" ContentType="application/inkml+xml"/>
  <Override PartName="/ppt/ink/ink6492.xml" ContentType="application/inkml+xml"/>
  <Override PartName="/ppt/ink/ink6493.xml" ContentType="application/inkml+xml"/>
  <Override PartName="/ppt/ink/ink6494.xml" ContentType="application/inkml+xml"/>
  <Override PartName="/ppt/ink/ink6495.xml" ContentType="application/inkml+xml"/>
  <Override PartName="/ppt/ink/ink6496.xml" ContentType="application/inkml+xml"/>
  <Override PartName="/ppt/ink/ink6497.xml" ContentType="application/inkml+xml"/>
  <Override PartName="/ppt/ink/ink6498.xml" ContentType="application/inkml+xml"/>
  <Override PartName="/ppt/ink/ink6499.xml" ContentType="application/inkml+xml"/>
  <Override PartName="/ppt/ink/ink6500.xml" ContentType="application/inkml+xml"/>
  <Override PartName="/ppt/ink/ink6501.xml" ContentType="application/inkml+xml"/>
  <Override PartName="/ppt/ink/ink6502.xml" ContentType="application/inkml+xml"/>
  <Override PartName="/ppt/ink/ink6503.xml" ContentType="application/inkml+xml"/>
  <Override PartName="/ppt/ink/ink6504.xml" ContentType="application/inkml+xml"/>
  <Override PartName="/ppt/ink/ink6505.xml" ContentType="application/inkml+xml"/>
  <Override PartName="/ppt/ink/ink6506.xml" ContentType="application/inkml+xml"/>
  <Override PartName="/ppt/ink/ink6507.xml" ContentType="application/inkml+xml"/>
  <Override PartName="/ppt/ink/ink6508.xml" ContentType="application/inkml+xml"/>
  <Override PartName="/ppt/ink/ink6509.xml" ContentType="application/inkml+xml"/>
  <Override PartName="/ppt/ink/ink6510.xml" ContentType="application/inkml+xml"/>
  <Override PartName="/ppt/ink/ink6511.xml" ContentType="application/inkml+xml"/>
  <Override PartName="/ppt/ink/ink6512.xml" ContentType="application/inkml+xml"/>
  <Override PartName="/ppt/ink/ink6513.xml" ContentType="application/inkml+xml"/>
  <Override PartName="/ppt/ink/ink6514.xml" ContentType="application/inkml+xml"/>
  <Override PartName="/ppt/ink/ink6515.xml" ContentType="application/inkml+xml"/>
  <Override PartName="/ppt/ink/ink6516.xml" ContentType="application/inkml+xml"/>
  <Override PartName="/ppt/ink/ink6517.xml" ContentType="application/inkml+xml"/>
  <Override PartName="/ppt/ink/ink6518.xml" ContentType="application/inkml+xml"/>
  <Override PartName="/ppt/ink/ink6519.xml" ContentType="application/inkml+xml"/>
  <Override PartName="/ppt/ink/ink6520.xml" ContentType="application/inkml+xml"/>
  <Override PartName="/ppt/ink/ink6521.xml" ContentType="application/inkml+xml"/>
  <Override PartName="/ppt/ink/ink6522.xml" ContentType="application/inkml+xml"/>
  <Override PartName="/ppt/ink/ink6523.xml" ContentType="application/inkml+xml"/>
  <Override PartName="/ppt/ink/ink6524.xml" ContentType="application/inkml+xml"/>
  <Override PartName="/ppt/ink/ink6525.xml" ContentType="application/inkml+xml"/>
  <Override PartName="/ppt/ink/ink6526.xml" ContentType="application/inkml+xml"/>
  <Override PartName="/ppt/ink/ink6527.xml" ContentType="application/inkml+xml"/>
  <Override PartName="/ppt/ink/ink6528.xml" ContentType="application/inkml+xml"/>
  <Override PartName="/ppt/ink/ink6529.xml" ContentType="application/inkml+xml"/>
  <Override PartName="/ppt/ink/ink6530.xml" ContentType="application/inkml+xml"/>
  <Override PartName="/ppt/ink/ink6531.xml" ContentType="application/inkml+xml"/>
  <Override PartName="/ppt/ink/ink6532.xml" ContentType="application/inkml+xml"/>
  <Override PartName="/ppt/ink/ink6533.xml" ContentType="application/inkml+xml"/>
  <Override PartName="/ppt/ink/ink6534.xml" ContentType="application/inkml+xml"/>
  <Override PartName="/ppt/ink/ink6535.xml" ContentType="application/inkml+xml"/>
  <Override PartName="/ppt/ink/ink6536.xml" ContentType="application/inkml+xml"/>
  <Override PartName="/ppt/ink/ink6537.xml" ContentType="application/inkml+xml"/>
  <Override PartName="/ppt/ink/ink6538.xml" ContentType="application/inkml+xml"/>
  <Override PartName="/ppt/ink/ink6539.xml" ContentType="application/inkml+xml"/>
  <Override PartName="/ppt/ink/ink6540.xml" ContentType="application/inkml+xml"/>
  <Override PartName="/ppt/ink/ink6541.xml" ContentType="application/inkml+xml"/>
  <Override PartName="/ppt/ink/ink6542.xml" ContentType="application/inkml+xml"/>
  <Override PartName="/ppt/ink/ink6543.xml" ContentType="application/inkml+xml"/>
  <Override PartName="/ppt/ink/ink6544.xml" ContentType="application/inkml+xml"/>
  <Override PartName="/ppt/ink/ink6545.xml" ContentType="application/inkml+xml"/>
  <Override PartName="/ppt/ink/ink6546.xml" ContentType="application/inkml+xml"/>
  <Override PartName="/ppt/ink/ink6547.xml" ContentType="application/inkml+xml"/>
  <Override PartName="/ppt/ink/ink6548.xml" ContentType="application/inkml+xml"/>
  <Override PartName="/ppt/ink/ink6549.xml" ContentType="application/inkml+xml"/>
  <Override PartName="/ppt/ink/ink6550.xml" ContentType="application/inkml+xml"/>
  <Override PartName="/ppt/ink/ink6551.xml" ContentType="application/inkml+xml"/>
  <Override PartName="/ppt/ink/ink6552.xml" ContentType="application/inkml+xml"/>
  <Override PartName="/ppt/ink/ink6553.xml" ContentType="application/inkml+xml"/>
  <Override PartName="/ppt/ink/ink6554.xml" ContentType="application/inkml+xml"/>
  <Override PartName="/ppt/ink/ink6555.xml" ContentType="application/inkml+xml"/>
  <Override PartName="/ppt/ink/ink6556.xml" ContentType="application/inkml+xml"/>
  <Override PartName="/ppt/ink/ink6557.xml" ContentType="application/inkml+xml"/>
  <Override PartName="/ppt/ink/ink6558.xml" ContentType="application/inkml+xml"/>
  <Override PartName="/ppt/ink/ink6559.xml" ContentType="application/inkml+xml"/>
  <Override PartName="/ppt/ink/ink6560.xml" ContentType="application/inkml+xml"/>
  <Override PartName="/ppt/ink/ink6561.xml" ContentType="application/inkml+xml"/>
  <Override PartName="/ppt/ink/ink6562.xml" ContentType="application/inkml+xml"/>
  <Override PartName="/ppt/ink/ink6563.xml" ContentType="application/inkml+xml"/>
  <Override PartName="/ppt/ink/ink6564.xml" ContentType="application/inkml+xml"/>
  <Override PartName="/ppt/ink/ink6565.xml" ContentType="application/inkml+xml"/>
  <Override PartName="/ppt/ink/ink6566.xml" ContentType="application/inkml+xml"/>
  <Override PartName="/ppt/ink/ink6567.xml" ContentType="application/inkml+xml"/>
  <Override PartName="/ppt/ink/ink6568.xml" ContentType="application/inkml+xml"/>
  <Override PartName="/ppt/ink/ink6569.xml" ContentType="application/inkml+xml"/>
  <Override PartName="/ppt/ink/ink6570.xml" ContentType="application/inkml+xml"/>
  <Override PartName="/ppt/ink/ink6571.xml" ContentType="application/inkml+xml"/>
  <Override PartName="/ppt/ink/ink6572.xml" ContentType="application/inkml+xml"/>
  <Override PartName="/ppt/ink/ink6573.xml" ContentType="application/inkml+xml"/>
  <Override PartName="/ppt/ink/ink6574.xml" ContentType="application/inkml+xml"/>
  <Override PartName="/ppt/ink/ink6575.xml" ContentType="application/inkml+xml"/>
  <Override PartName="/ppt/ink/ink6576.xml" ContentType="application/inkml+xml"/>
  <Override PartName="/ppt/ink/ink6577.xml" ContentType="application/inkml+xml"/>
  <Override PartName="/ppt/ink/ink6578.xml" ContentType="application/inkml+xml"/>
  <Override PartName="/ppt/ink/ink6579.xml" ContentType="application/inkml+xml"/>
  <Override PartName="/ppt/ink/ink6580.xml" ContentType="application/inkml+xml"/>
  <Override PartName="/ppt/ink/ink6581.xml" ContentType="application/inkml+xml"/>
  <Override PartName="/ppt/ink/ink6582.xml" ContentType="application/inkml+xml"/>
  <Override PartName="/ppt/ink/ink6583.xml" ContentType="application/inkml+xml"/>
  <Override PartName="/ppt/ink/ink6584.xml" ContentType="application/inkml+xml"/>
  <Override PartName="/ppt/ink/ink6585.xml" ContentType="application/inkml+xml"/>
  <Override PartName="/ppt/ink/ink6586.xml" ContentType="application/inkml+xml"/>
  <Override PartName="/ppt/ink/ink6587.xml" ContentType="application/inkml+xml"/>
  <Override PartName="/ppt/ink/ink6588.xml" ContentType="application/inkml+xml"/>
  <Override PartName="/ppt/ink/ink6589.xml" ContentType="application/inkml+xml"/>
  <Override PartName="/ppt/ink/ink6590.xml" ContentType="application/inkml+xml"/>
  <Override PartName="/ppt/ink/ink6591.xml" ContentType="application/inkml+xml"/>
  <Override PartName="/ppt/ink/ink6592.xml" ContentType="application/inkml+xml"/>
  <Override PartName="/ppt/ink/ink6593.xml" ContentType="application/inkml+xml"/>
  <Override PartName="/ppt/ink/ink6594.xml" ContentType="application/inkml+xml"/>
  <Override PartName="/ppt/ink/ink6595.xml" ContentType="application/inkml+xml"/>
  <Override PartName="/ppt/ink/ink6596.xml" ContentType="application/inkml+xml"/>
  <Override PartName="/ppt/ink/ink6597.xml" ContentType="application/inkml+xml"/>
  <Override PartName="/ppt/ink/ink6598.xml" ContentType="application/inkml+xml"/>
  <Override PartName="/ppt/ink/ink6599.xml" ContentType="application/inkml+xml"/>
  <Override PartName="/ppt/ink/ink6600.xml" ContentType="application/inkml+xml"/>
  <Override PartName="/ppt/ink/ink6601.xml" ContentType="application/inkml+xml"/>
  <Override PartName="/ppt/ink/ink6602.xml" ContentType="application/inkml+xml"/>
  <Override PartName="/ppt/ink/ink6603.xml" ContentType="application/inkml+xml"/>
  <Override PartName="/ppt/ink/ink6604.xml" ContentType="application/inkml+xml"/>
  <Override PartName="/ppt/ink/ink6605.xml" ContentType="application/inkml+xml"/>
  <Override PartName="/ppt/ink/ink6606.xml" ContentType="application/inkml+xml"/>
  <Override PartName="/ppt/ink/ink6607.xml" ContentType="application/inkml+xml"/>
  <Override PartName="/ppt/ink/ink6608.xml" ContentType="application/inkml+xml"/>
  <Override PartName="/ppt/ink/ink6609.xml" ContentType="application/inkml+xml"/>
  <Override PartName="/ppt/ink/ink6610.xml" ContentType="application/inkml+xml"/>
  <Override PartName="/ppt/ink/ink6611.xml" ContentType="application/inkml+xml"/>
  <Override PartName="/ppt/ink/ink6612.xml" ContentType="application/inkml+xml"/>
  <Override PartName="/ppt/ink/ink6613.xml" ContentType="application/inkml+xml"/>
  <Override PartName="/ppt/ink/ink6614.xml" ContentType="application/inkml+xml"/>
  <Override PartName="/ppt/ink/ink6615.xml" ContentType="application/inkml+xml"/>
  <Override PartName="/ppt/ink/ink6616.xml" ContentType="application/inkml+xml"/>
  <Override PartName="/ppt/ink/ink6617.xml" ContentType="application/inkml+xml"/>
  <Override PartName="/ppt/ink/ink6618.xml" ContentType="application/inkml+xml"/>
  <Override PartName="/ppt/ink/ink6619.xml" ContentType="application/inkml+xml"/>
  <Override PartName="/ppt/ink/ink6620.xml" ContentType="application/inkml+xml"/>
  <Override PartName="/ppt/ink/ink6621.xml" ContentType="application/inkml+xml"/>
  <Override PartName="/ppt/ink/ink6622.xml" ContentType="application/inkml+xml"/>
  <Override PartName="/ppt/ink/ink6623.xml" ContentType="application/inkml+xml"/>
  <Override PartName="/ppt/ink/ink6624.xml" ContentType="application/inkml+xml"/>
  <Override PartName="/ppt/ink/ink6625.xml" ContentType="application/inkml+xml"/>
  <Override PartName="/ppt/ink/ink6626.xml" ContentType="application/inkml+xml"/>
  <Override PartName="/ppt/ink/ink6627.xml" ContentType="application/inkml+xml"/>
  <Override PartName="/ppt/ink/ink6628.xml" ContentType="application/inkml+xml"/>
  <Override PartName="/ppt/ink/ink6629.xml" ContentType="application/inkml+xml"/>
  <Override PartName="/ppt/ink/ink6630.xml" ContentType="application/inkml+xml"/>
  <Override PartName="/ppt/ink/ink6631.xml" ContentType="application/inkml+xml"/>
  <Override PartName="/ppt/ink/ink6632.xml" ContentType="application/inkml+xml"/>
  <Override PartName="/ppt/ink/ink6633.xml" ContentType="application/inkml+xml"/>
  <Override PartName="/ppt/ink/ink6634.xml" ContentType="application/inkml+xml"/>
  <Override PartName="/ppt/ink/ink6635.xml" ContentType="application/inkml+xml"/>
  <Override PartName="/ppt/ink/ink6636.xml" ContentType="application/inkml+xml"/>
  <Override PartName="/ppt/ink/ink6637.xml" ContentType="application/inkml+xml"/>
  <Override PartName="/ppt/ink/ink6638.xml" ContentType="application/inkml+xml"/>
  <Override PartName="/ppt/ink/ink6639.xml" ContentType="application/inkml+xml"/>
  <Override PartName="/ppt/ink/ink6640.xml" ContentType="application/inkml+xml"/>
  <Override PartName="/ppt/ink/ink6641.xml" ContentType="application/inkml+xml"/>
  <Override PartName="/ppt/ink/ink6642.xml" ContentType="application/inkml+xml"/>
  <Override PartName="/ppt/ink/ink6643.xml" ContentType="application/inkml+xml"/>
  <Override PartName="/ppt/ink/ink6644.xml" ContentType="application/inkml+xml"/>
  <Override PartName="/ppt/ink/ink6645.xml" ContentType="application/inkml+xml"/>
  <Override PartName="/ppt/ink/ink6646.xml" ContentType="application/inkml+xml"/>
  <Override PartName="/ppt/ink/ink6647.xml" ContentType="application/inkml+xml"/>
  <Override PartName="/ppt/ink/ink6648.xml" ContentType="application/inkml+xml"/>
  <Override PartName="/ppt/ink/ink6649.xml" ContentType="application/inkml+xml"/>
  <Override PartName="/ppt/ink/ink6650.xml" ContentType="application/inkml+xml"/>
  <Override PartName="/ppt/ink/ink6651.xml" ContentType="application/inkml+xml"/>
  <Override PartName="/ppt/ink/ink6652.xml" ContentType="application/inkml+xml"/>
  <Override PartName="/ppt/ink/ink6653.xml" ContentType="application/inkml+xml"/>
  <Override PartName="/ppt/ink/ink6654.xml" ContentType="application/inkml+xml"/>
  <Override PartName="/ppt/ink/ink6655.xml" ContentType="application/inkml+xml"/>
  <Override PartName="/ppt/ink/ink6656.xml" ContentType="application/inkml+xml"/>
  <Override PartName="/ppt/ink/ink6657.xml" ContentType="application/inkml+xml"/>
  <Override PartName="/ppt/ink/ink6658.xml" ContentType="application/inkml+xml"/>
  <Override PartName="/ppt/ink/ink6659.xml" ContentType="application/inkml+xml"/>
  <Override PartName="/ppt/ink/ink6660.xml" ContentType="application/inkml+xml"/>
  <Override PartName="/ppt/ink/ink6661.xml" ContentType="application/inkml+xml"/>
  <Override PartName="/ppt/ink/ink6662.xml" ContentType="application/inkml+xml"/>
  <Override PartName="/ppt/ink/ink6663.xml" ContentType="application/inkml+xml"/>
  <Override PartName="/ppt/ink/ink6664.xml" ContentType="application/inkml+xml"/>
  <Override PartName="/ppt/ink/ink6665.xml" ContentType="application/inkml+xml"/>
  <Override PartName="/ppt/ink/ink6666.xml" ContentType="application/inkml+xml"/>
  <Override PartName="/ppt/ink/ink6667.xml" ContentType="application/inkml+xml"/>
  <Override PartName="/ppt/ink/ink6668.xml" ContentType="application/inkml+xml"/>
  <Override PartName="/ppt/ink/ink6669.xml" ContentType="application/inkml+xml"/>
  <Override PartName="/ppt/ink/ink6670.xml" ContentType="application/inkml+xml"/>
  <Override PartName="/ppt/ink/ink6671.xml" ContentType="application/inkml+xml"/>
  <Override PartName="/ppt/ink/ink6672.xml" ContentType="application/inkml+xml"/>
  <Override PartName="/ppt/ink/ink6673.xml" ContentType="application/inkml+xml"/>
  <Override PartName="/ppt/ink/ink6674.xml" ContentType="application/inkml+xml"/>
  <Override PartName="/ppt/ink/ink6675.xml" ContentType="application/inkml+xml"/>
  <Override PartName="/ppt/ink/ink6676.xml" ContentType="application/inkml+xml"/>
  <Override PartName="/ppt/ink/ink6677.xml" ContentType="application/inkml+xml"/>
  <Override PartName="/ppt/ink/ink6678.xml" ContentType="application/inkml+xml"/>
  <Override PartName="/ppt/ink/ink6679.xml" ContentType="application/inkml+xml"/>
  <Override PartName="/ppt/ink/ink6680.xml" ContentType="application/inkml+xml"/>
  <Override PartName="/ppt/ink/ink6681.xml" ContentType="application/inkml+xml"/>
  <Override PartName="/ppt/ink/ink6682.xml" ContentType="application/inkml+xml"/>
  <Override PartName="/ppt/ink/ink6683.xml" ContentType="application/inkml+xml"/>
  <Override PartName="/ppt/ink/ink6684.xml" ContentType="application/inkml+xml"/>
  <Override PartName="/ppt/ink/ink6685.xml" ContentType="application/inkml+xml"/>
  <Override PartName="/ppt/ink/ink6686.xml" ContentType="application/inkml+xml"/>
  <Override PartName="/ppt/ink/ink6687.xml" ContentType="application/inkml+xml"/>
  <Override PartName="/ppt/ink/ink6688.xml" ContentType="application/inkml+xml"/>
  <Override PartName="/ppt/ink/ink6689.xml" ContentType="application/inkml+xml"/>
  <Override PartName="/ppt/ink/ink6690.xml" ContentType="application/inkml+xml"/>
  <Override PartName="/ppt/ink/ink6691.xml" ContentType="application/inkml+xml"/>
  <Override PartName="/ppt/ink/ink6692.xml" ContentType="application/inkml+xml"/>
  <Override PartName="/ppt/ink/ink6693.xml" ContentType="application/inkml+xml"/>
  <Override PartName="/ppt/ink/ink6694.xml" ContentType="application/inkml+xml"/>
  <Override PartName="/ppt/ink/ink6695.xml" ContentType="application/inkml+xml"/>
  <Override PartName="/ppt/ink/ink6696.xml" ContentType="application/inkml+xml"/>
  <Override PartName="/ppt/ink/ink6697.xml" ContentType="application/inkml+xml"/>
  <Override PartName="/ppt/ink/ink6698.xml" ContentType="application/inkml+xml"/>
  <Override PartName="/ppt/ink/ink6699.xml" ContentType="application/inkml+xml"/>
  <Override PartName="/ppt/ink/ink6700.xml" ContentType="application/inkml+xml"/>
  <Override PartName="/ppt/ink/ink6701.xml" ContentType="application/inkml+xml"/>
  <Override PartName="/ppt/ink/ink6702.xml" ContentType="application/inkml+xml"/>
  <Override PartName="/ppt/ink/ink6703.xml" ContentType="application/inkml+xml"/>
  <Override PartName="/ppt/ink/ink6704.xml" ContentType="application/inkml+xml"/>
  <Override PartName="/ppt/ink/ink6705.xml" ContentType="application/inkml+xml"/>
  <Override PartName="/ppt/ink/ink6706.xml" ContentType="application/inkml+xml"/>
  <Override PartName="/ppt/ink/ink6707.xml" ContentType="application/inkml+xml"/>
  <Override PartName="/ppt/ink/ink6708.xml" ContentType="application/inkml+xml"/>
  <Override PartName="/ppt/ink/ink6709.xml" ContentType="application/inkml+xml"/>
  <Override PartName="/ppt/ink/ink6710.xml" ContentType="application/inkml+xml"/>
  <Override PartName="/ppt/ink/ink6711.xml" ContentType="application/inkml+xml"/>
  <Override PartName="/ppt/ink/ink6712.xml" ContentType="application/inkml+xml"/>
  <Override PartName="/ppt/ink/ink6713.xml" ContentType="application/inkml+xml"/>
  <Override PartName="/ppt/ink/ink6714.xml" ContentType="application/inkml+xml"/>
  <Override PartName="/ppt/ink/ink6715.xml" ContentType="application/inkml+xml"/>
  <Override PartName="/ppt/ink/ink6716.xml" ContentType="application/inkml+xml"/>
  <Override PartName="/ppt/ink/ink6717.xml" ContentType="application/inkml+xml"/>
  <Override PartName="/ppt/ink/ink6718.xml" ContentType="application/inkml+xml"/>
  <Override PartName="/ppt/ink/ink6719.xml" ContentType="application/inkml+xml"/>
  <Override PartName="/ppt/ink/ink6720.xml" ContentType="application/inkml+xml"/>
  <Override PartName="/ppt/ink/ink6721.xml" ContentType="application/inkml+xml"/>
  <Override PartName="/ppt/ink/ink6722.xml" ContentType="application/inkml+xml"/>
  <Override PartName="/ppt/ink/ink6723.xml" ContentType="application/inkml+xml"/>
  <Override PartName="/ppt/ink/ink6724.xml" ContentType="application/inkml+xml"/>
  <Override PartName="/ppt/ink/ink6725.xml" ContentType="application/inkml+xml"/>
  <Override PartName="/ppt/ink/ink6726.xml" ContentType="application/inkml+xml"/>
  <Override PartName="/ppt/ink/ink6727.xml" ContentType="application/inkml+xml"/>
  <Override PartName="/ppt/ink/ink6728.xml" ContentType="application/inkml+xml"/>
  <Override PartName="/ppt/ink/ink6729.xml" ContentType="application/inkml+xml"/>
  <Override PartName="/ppt/ink/ink6730.xml" ContentType="application/inkml+xml"/>
  <Override PartName="/ppt/ink/ink6731.xml" ContentType="application/inkml+xml"/>
  <Override PartName="/ppt/ink/ink6732.xml" ContentType="application/inkml+xml"/>
  <Override PartName="/ppt/ink/ink6733.xml" ContentType="application/inkml+xml"/>
  <Override PartName="/ppt/ink/ink6734.xml" ContentType="application/inkml+xml"/>
  <Override PartName="/ppt/ink/ink6735.xml" ContentType="application/inkml+xml"/>
  <Override PartName="/ppt/ink/ink6736.xml" ContentType="application/inkml+xml"/>
  <Override PartName="/ppt/ink/ink6737.xml" ContentType="application/inkml+xml"/>
  <Override PartName="/ppt/ink/ink6738.xml" ContentType="application/inkml+xml"/>
  <Override PartName="/ppt/ink/ink6739.xml" ContentType="application/inkml+xml"/>
  <Override PartName="/ppt/ink/ink6740.xml" ContentType="application/inkml+xml"/>
  <Override PartName="/ppt/ink/ink6741.xml" ContentType="application/inkml+xml"/>
  <Override PartName="/ppt/ink/ink6742.xml" ContentType="application/inkml+xml"/>
  <Override PartName="/ppt/ink/ink6743.xml" ContentType="application/inkml+xml"/>
  <Override PartName="/ppt/ink/ink6744.xml" ContentType="application/inkml+xml"/>
  <Override PartName="/ppt/ink/ink6745.xml" ContentType="application/inkml+xml"/>
  <Override PartName="/ppt/ink/ink6746.xml" ContentType="application/inkml+xml"/>
  <Override PartName="/ppt/ink/ink6747.xml" ContentType="application/inkml+xml"/>
  <Override PartName="/ppt/ink/ink6748.xml" ContentType="application/inkml+xml"/>
  <Override PartName="/ppt/ink/ink6749.xml" ContentType="application/inkml+xml"/>
  <Override PartName="/ppt/ink/ink6750.xml" ContentType="application/inkml+xml"/>
  <Override PartName="/ppt/ink/ink6751.xml" ContentType="application/inkml+xml"/>
  <Override PartName="/ppt/ink/ink6752.xml" ContentType="application/inkml+xml"/>
  <Override PartName="/ppt/ink/ink6753.xml" ContentType="application/inkml+xml"/>
  <Override PartName="/ppt/ink/ink6754.xml" ContentType="application/inkml+xml"/>
  <Override PartName="/ppt/ink/ink6755.xml" ContentType="application/inkml+xml"/>
  <Override PartName="/ppt/ink/ink6756.xml" ContentType="application/inkml+xml"/>
  <Override PartName="/ppt/ink/ink6757.xml" ContentType="application/inkml+xml"/>
  <Override PartName="/ppt/ink/ink6758.xml" ContentType="application/inkml+xml"/>
  <Override PartName="/ppt/ink/ink6759.xml" ContentType="application/inkml+xml"/>
  <Override PartName="/ppt/ink/ink6760.xml" ContentType="application/inkml+xml"/>
  <Override PartName="/ppt/ink/ink6761.xml" ContentType="application/inkml+xml"/>
  <Override PartName="/ppt/ink/ink6762.xml" ContentType="application/inkml+xml"/>
  <Override PartName="/ppt/ink/ink6763.xml" ContentType="application/inkml+xml"/>
  <Override PartName="/ppt/ink/ink6764.xml" ContentType="application/inkml+xml"/>
  <Override PartName="/ppt/ink/ink6765.xml" ContentType="application/inkml+xml"/>
  <Override PartName="/ppt/ink/ink6766.xml" ContentType="application/inkml+xml"/>
  <Override PartName="/ppt/ink/ink6767.xml" ContentType="application/inkml+xml"/>
  <Override PartName="/ppt/ink/ink6768.xml" ContentType="application/inkml+xml"/>
  <Override PartName="/ppt/ink/ink6769.xml" ContentType="application/inkml+xml"/>
  <Override PartName="/ppt/ink/ink6770.xml" ContentType="application/inkml+xml"/>
  <Override PartName="/ppt/ink/ink6771.xml" ContentType="application/inkml+xml"/>
  <Override PartName="/ppt/ink/ink6772.xml" ContentType="application/inkml+xml"/>
  <Override PartName="/ppt/ink/ink6773.xml" ContentType="application/inkml+xml"/>
  <Override PartName="/ppt/ink/ink6774.xml" ContentType="application/inkml+xml"/>
  <Override PartName="/ppt/ink/ink6775.xml" ContentType="application/inkml+xml"/>
  <Override PartName="/ppt/ink/ink6776.xml" ContentType="application/inkml+xml"/>
  <Override PartName="/ppt/ink/ink6777.xml" ContentType="application/inkml+xml"/>
  <Override PartName="/ppt/ink/ink6778.xml" ContentType="application/inkml+xml"/>
  <Override PartName="/ppt/ink/ink6779.xml" ContentType="application/inkml+xml"/>
  <Override PartName="/ppt/ink/ink6780.xml" ContentType="application/inkml+xml"/>
  <Override PartName="/ppt/ink/ink6781.xml" ContentType="application/inkml+xml"/>
  <Override PartName="/ppt/ink/ink6782.xml" ContentType="application/inkml+xml"/>
  <Override PartName="/ppt/ink/ink6783.xml" ContentType="application/inkml+xml"/>
  <Override PartName="/ppt/ink/ink6784.xml" ContentType="application/inkml+xml"/>
  <Override PartName="/ppt/ink/ink6785.xml" ContentType="application/inkml+xml"/>
  <Override PartName="/ppt/ink/ink6786.xml" ContentType="application/inkml+xml"/>
  <Override PartName="/ppt/ink/ink6787.xml" ContentType="application/inkml+xml"/>
  <Override PartName="/ppt/ink/ink6788.xml" ContentType="application/inkml+xml"/>
  <Override PartName="/ppt/ink/ink6789.xml" ContentType="application/inkml+xml"/>
  <Override PartName="/ppt/ink/ink6790.xml" ContentType="application/inkml+xml"/>
  <Override PartName="/ppt/ink/ink6791.xml" ContentType="application/inkml+xml"/>
  <Override PartName="/ppt/ink/ink6792.xml" ContentType="application/inkml+xml"/>
  <Override PartName="/ppt/ink/ink6793.xml" ContentType="application/inkml+xml"/>
  <Override PartName="/ppt/ink/ink6794.xml" ContentType="application/inkml+xml"/>
  <Override PartName="/ppt/ink/ink6795.xml" ContentType="application/inkml+xml"/>
  <Override PartName="/ppt/ink/ink6796.xml" ContentType="application/inkml+xml"/>
  <Override PartName="/ppt/ink/ink6797.xml" ContentType="application/inkml+xml"/>
  <Override PartName="/ppt/ink/ink6798.xml" ContentType="application/inkml+xml"/>
  <Override PartName="/ppt/ink/ink6799.xml" ContentType="application/inkml+xml"/>
  <Override PartName="/ppt/ink/ink6800.xml" ContentType="application/inkml+xml"/>
  <Override PartName="/ppt/ink/ink6801.xml" ContentType="application/inkml+xml"/>
  <Override PartName="/ppt/ink/ink6802.xml" ContentType="application/inkml+xml"/>
  <Override PartName="/ppt/ink/ink6803.xml" ContentType="application/inkml+xml"/>
  <Override PartName="/ppt/ink/ink6804.xml" ContentType="application/inkml+xml"/>
  <Override PartName="/ppt/ink/ink6805.xml" ContentType="application/inkml+xml"/>
  <Override PartName="/ppt/ink/ink6806.xml" ContentType="application/inkml+xml"/>
  <Override PartName="/ppt/ink/ink6807.xml" ContentType="application/inkml+xml"/>
  <Override PartName="/ppt/ink/ink6808.xml" ContentType="application/inkml+xml"/>
  <Override PartName="/ppt/ink/ink6809.xml" ContentType="application/inkml+xml"/>
  <Override PartName="/ppt/ink/ink6810.xml" ContentType="application/inkml+xml"/>
  <Override PartName="/ppt/ink/ink6811.xml" ContentType="application/inkml+xml"/>
  <Override PartName="/ppt/ink/ink6812.xml" ContentType="application/inkml+xml"/>
  <Override PartName="/ppt/ink/ink6813.xml" ContentType="application/inkml+xml"/>
  <Override PartName="/ppt/ink/ink6814.xml" ContentType="application/inkml+xml"/>
  <Override PartName="/ppt/ink/ink6815.xml" ContentType="application/inkml+xml"/>
  <Override PartName="/ppt/ink/ink6816.xml" ContentType="application/inkml+xml"/>
  <Override PartName="/ppt/ink/ink6817.xml" ContentType="application/inkml+xml"/>
  <Override PartName="/ppt/ink/ink6818.xml" ContentType="application/inkml+xml"/>
  <Override PartName="/ppt/ink/ink6819.xml" ContentType="application/inkml+xml"/>
  <Override PartName="/ppt/ink/ink6820.xml" ContentType="application/inkml+xml"/>
  <Override PartName="/ppt/ink/ink6821.xml" ContentType="application/inkml+xml"/>
  <Override PartName="/ppt/ink/ink6822.xml" ContentType="application/inkml+xml"/>
  <Override PartName="/ppt/ink/ink6823.xml" ContentType="application/inkml+xml"/>
  <Override PartName="/ppt/ink/ink6824.xml" ContentType="application/inkml+xml"/>
  <Override PartName="/ppt/ink/ink6825.xml" ContentType="application/inkml+xml"/>
  <Override PartName="/ppt/ink/ink6826.xml" ContentType="application/inkml+xml"/>
  <Override PartName="/ppt/ink/ink6827.xml" ContentType="application/inkml+xml"/>
  <Override PartName="/ppt/ink/ink6828.xml" ContentType="application/inkml+xml"/>
  <Override PartName="/ppt/ink/ink6829.xml" ContentType="application/inkml+xml"/>
  <Override PartName="/ppt/ink/ink6830.xml" ContentType="application/inkml+xml"/>
  <Override PartName="/ppt/ink/ink6831.xml" ContentType="application/inkml+xml"/>
  <Override PartName="/ppt/ink/ink6832.xml" ContentType="application/inkml+xml"/>
  <Override PartName="/ppt/ink/ink6833.xml" ContentType="application/inkml+xml"/>
  <Override PartName="/ppt/ink/ink6834.xml" ContentType="application/inkml+xml"/>
  <Override PartName="/ppt/ink/ink6835.xml" ContentType="application/inkml+xml"/>
  <Override PartName="/ppt/ink/ink6836.xml" ContentType="application/inkml+xml"/>
  <Override PartName="/ppt/ink/ink6837.xml" ContentType="application/inkml+xml"/>
  <Override PartName="/ppt/ink/ink6838.xml" ContentType="application/inkml+xml"/>
  <Override PartName="/ppt/ink/ink6839.xml" ContentType="application/inkml+xml"/>
  <Override PartName="/ppt/ink/ink6840.xml" ContentType="application/inkml+xml"/>
  <Override PartName="/ppt/ink/ink6841.xml" ContentType="application/inkml+xml"/>
  <Override PartName="/ppt/ink/ink6842.xml" ContentType="application/inkml+xml"/>
  <Override PartName="/ppt/ink/ink6843.xml" ContentType="application/inkml+xml"/>
  <Override PartName="/ppt/ink/ink6844.xml" ContentType="application/inkml+xml"/>
  <Override PartName="/ppt/ink/ink6845.xml" ContentType="application/inkml+xml"/>
  <Override PartName="/ppt/ink/ink6846.xml" ContentType="application/inkml+xml"/>
  <Override PartName="/ppt/ink/ink6847.xml" ContentType="application/inkml+xml"/>
  <Override PartName="/ppt/ink/ink6848.xml" ContentType="application/inkml+xml"/>
  <Override PartName="/ppt/ink/ink6849.xml" ContentType="application/inkml+xml"/>
  <Override PartName="/ppt/ink/ink6850.xml" ContentType="application/inkml+xml"/>
  <Override PartName="/ppt/ink/ink6851.xml" ContentType="application/inkml+xml"/>
  <Override PartName="/ppt/ink/ink6852.xml" ContentType="application/inkml+xml"/>
  <Override PartName="/ppt/ink/ink6853.xml" ContentType="application/inkml+xml"/>
  <Override PartName="/ppt/ink/ink6854.xml" ContentType="application/inkml+xml"/>
  <Override PartName="/ppt/ink/ink6855.xml" ContentType="application/inkml+xml"/>
  <Override PartName="/ppt/ink/ink6856.xml" ContentType="application/inkml+xml"/>
  <Override PartName="/ppt/ink/ink6857.xml" ContentType="application/inkml+xml"/>
  <Override PartName="/ppt/ink/ink6858.xml" ContentType="application/inkml+xml"/>
  <Override PartName="/ppt/ink/ink6859.xml" ContentType="application/inkml+xml"/>
  <Override PartName="/ppt/ink/ink6860.xml" ContentType="application/inkml+xml"/>
  <Override PartName="/ppt/ink/ink6861.xml" ContentType="application/inkml+xml"/>
  <Override PartName="/ppt/ink/ink6862.xml" ContentType="application/inkml+xml"/>
  <Override PartName="/ppt/ink/ink6863.xml" ContentType="application/inkml+xml"/>
  <Override PartName="/ppt/ink/ink6864.xml" ContentType="application/inkml+xml"/>
  <Override PartName="/ppt/ink/ink6865.xml" ContentType="application/inkml+xml"/>
  <Override PartName="/ppt/ink/ink6866.xml" ContentType="application/inkml+xml"/>
  <Override PartName="/ppt/ink/ink6867.xml" ContentType="application/inkml+xml"/>
  <Override PartName="/ppt/ink/ink6868.xml" ContentType="application/inkml+xml"/>
  <Override PartName="/ppt/ink/ink6869.xml" ContentType="application/inkml+xml"/>
  <Override PartName="/ppt/ink/ink6870.xml" ContentType="application/inkml+xml"/>
  <Override PartName="/ppt/ink/ink6871.xml" ContentType="application/inkml+xml"/>
  <Override PartName="/ppt/ink/ink6872.xml" ContentType="application/inkml+xml"/>
  <Override PartName="/ppt/ink/ink6873.xml" ContentType="application/inkml+xml"/>
  <Override PartName="/ppt/ink/ink6874.xml" ContentType="application/inkml+xml"/>
  <Override PartName="/ppt/ink/ink6875.xml" ContentType="application/inkml+xml"/>
  <Override PartName="/ppt/ink/ink6876.xml" ContentType="application/inkml+xml"/>
  <Override PartName="/ppt/ink/ink6877.xml" ContentType="application/inkml+xml"/>
  <Override PartName="/ppt/ink/ink6878.xml" ContentType="application/inkml+xml"/>
  <Override PartName="/ppt/ink/ink6879.xml" ContentType="application/inkml+xml"/>
  <Override PartName="/ppt/ink/ink6880.xml" ContentType="application/inkml+xml"/>
  <Override PartName="/ppt/ink/ink6881.xml" ContentType="application/inkml+xml"/>
  <Override PartName="/ppt/ink/ink6882.xml" ContentType="application/inkml+xml"/>
  <Override PartName="/ppt/ink/ink6883.xml" ContentType="application/inkml+xml"/>
  <Override PartName="/ppt/ink/ink6884.xml" ContentType="application/inkml+xml"/>
  <Override PartName="/ppt/ink/ink6885.xml" ContentType="application/inkml+xml"/>
  <Override PartName="/ppt/ink/ink6886.xml" ContentType="application/inkml+xml"/>
  <Override PartName="/ppt/ink/ink6887.xml" ContentType="application/inkml+xml"/>
  <Override PartName="/ppt/ink/ink6888.xml" ContentType="application/inkml+xml"/>
  <Override PartName="/ppt/ink/ink6889.xml" ContentType="application/inkml+xml"/>
  <Override PartName="/ppt/ink/ink6890.xml" ContentType="application/inkml+xml"/>
  <Override PartName="/ppt/ink/ink6891.xml" ContentType="application/inkml+xml"/>
  <Override PartName="/ppt/ink/ink6892.xml" ContentType="application/inkml+xml"/>
  <Override PartName="/ppt/ink/ink6893.xml" ContentType="application/inkml+xml"/>
  <Override PartName="/ppt/ink/ink6894.xml" ContentType="application/inkml+xml"/>
  <Override PartName="/ppt/ink/ink6895.xml" ContentType="application/inkml+xml"/>
  <Override PartName="/ppt/ink/ink6896.xml" ContentType="application/inkml+xml"/>
  <Override PartName="/ppt/ink/ink6897.xml" ContentType="application/inkml+xml"/>
  <Override PartName="/ppt/ink/ink6898.xml" ContentType="application/inkml+xml"/>
  <Override PartName="/ppt/ink/ink6899.xml" ContentType="application/inkml+xml"/>
  <Override PartName="/ppt/ink/ink6900.xml" ContentType="application/inkml+xml"/>
  <Override PartName="/ppt/ink/ink6901.xml" ContentType="application/inkml+xml"/>
  <Override PartName="/ppt/ink/ink6902.xml" ContentType="application/inkml+xml"/>
  <Override PartName="/ppt/ink/ink6903.xml" ContentType="application/inkml+xml"/>
  <Override PartName="/ppt/ink/ink6904.xml" ContentType="application/inkml+xml"/>
  <Override PartName="/ppt/ink/ink6905.xml" ContentType="application/inkml+xml"/>
  <Override PartName="/ppt/ink/ink6906.xml" ContentType="application/inkml+xml"/>
  <Override PartName="/ppt/ink/ink6907.xml" ContentType="application/inkml+xml"/>
  <Override PartName="/ppt/ink/ink6908.xml" ContentType="application/inkml+xml"/>
  <Override PartName="/ppt/ink/ink6909.xml" ContentType="application/inkml+xml"/>
  <Override PartName="/ppt/ink/ink6910.xml" ContentType="application/inkml+xml"/>
  <Override PartName="/ppt/ink/ink6911.xml" ContentType="application/inkml+xml"/>
  <Override PartName="/ppt/ink/ink6912.xml" ContentType="application/inkml+xml"/>
  <Override PartName="/ppt/ink/ink6913.xml" ContentType="application/inkml+xml"/>
  <Override PartName="/ppt/ink/ink6914.xml" ContentType="application/inkml+xml"/>
  <Override PartName="/ppt/ink/ink6915.xml" ContentType="application/inkml+xml"/>
  <Override PartName="/ppt/ink/ink6916.xml" ContentType="application/inkml+xml"/>
  <Override PartName="/ppt/ink/ink6917.xml" ContentType="application/inkml+xml"/>
  <Override PartName="/ppt/ink/ink6918.xml" ContentType="application/inkml+xml"/>
  <Override PartName="/ppt/ink/ink6919.xml" ContentType="application/inkml+xml"/>
  <Override PartName="/ppt/ink/ink6920.xml" ContentType="application/inkml+xml"/>
  <Override PartName="/ppt/ink/ink6921.xml" ContentType="application/inkml+xml"/>
  <Override PartName="/ppt/ink/ink6922.xml" ContentType="application/inkml+xml"/>
  <Override PartName="/ppt/ink/ink6923.xml" ContentType="application/inkml+xml"/>
  <Override PartName="/ppt/ink/ink6924.xml" ContentType="application/inkml+xml"/>
  <Override PartName="/ppt/ink/ink6925.xml" ContentType="application/inkml+xml"/>
  <Override PartName="/ppt/ink/ink6926.xml" ContentType="application/inkml+xml"/>
  <Override PartName="/ppt/ink/ink6927.xml" ContentType="application/inkml+xml"/>
  <Override PartName="/ppt/ink/ink6928.xml" ContentType="application/inkml+xml"/>
  <Override PartName="/ppt/ink/ink6929.xml" ContentType="application/inkml+xml"/>
  <Override PartName="/ppt/ink/ink6930.xml" ContentType="application/inkml+xml"/>
  <Override PartName="/ppt/ink/ink6931.xml" ContentType="application/inkml+xml"/>
  <Override PartName="/ppt/ink/ink6932.xml" ContentType="application/inkml+xml"/>
  <Override PartName="/ppt/ink/ink6933.xml" ContentType="application/inkml+xml"/>
  <Override PartName="/ppt/ink/ink6934.xml" ContentType="application/inkml+xml"/>
  <Override PartName="/ppt/ink/ink6935.xml" ContentType="application/inkml+xml"/>
  <Override PartName="/ppt/ink/ink6936.xml" ContentType="application/inkml+xml"/>
  <Override PartName="/ppt/ink/ink6937.xml" ContentType="application/inkml+xml"/>
  <Override PartName="/ppt/ink/ink6938.xml" ContentType="application/inkml+xml"/>
  <Override PartName="/ppt/ink/ink6939.xml" ContentType="application/inkml+xml"/>
  <Override PartName="/ppt/ink/ink6940.xml" ContentType="application/inkml+xml"/>
  <Override PartName="/ppt/ink/ink6941.xml" ContentType="application/inkml+xml"/>
  <Override PartName="/ppt/ink/ink6942.xml" ContentType="application/inkml+xml"/>
  <Override PartName="/ppt/ink/ink6943.xml" ContentType="application/inkml+xml"/>
  <Override PartName="/ppt/ink/ink6944.xml" ContentType="application/inkml+xml"/>
  <Override PartName="/ppt/ink/ink6945.xml" ContentType="application/inkml+xml"/>
  <Override PartName="/ppt/ink/ink6946.xml" ContentType="application/inkml+xml"/>
  <Override PartName="/ppt/ink/ink6947.xml" ContentType="application/inkml+xml"/>
  <Override PartName="/ppt/ink/ink6948.xml" ContentType="application/inkml+xml"/>
  <Override PartName="/ppt/ink/ink6949.xml" ContentType="application/inkml+xml"/>
  <Override PartName="/ppt/ink/ink6950.xml" ContentType="application/inkml+xml"/>
  <Override PartName="/ppt/ink/ink6951.xml" ContentType="application/inkml+xml"/>
  <Override PartName="/ppt/ink/ink6952.xml" ContentType="application/inkml+xml"/>
  <Override PartName="/ppt/ink/ink6953.xml" ContentType="application/inkml+xml"/>
  <Override PartName="/ppt/ink/ink6954.xml" ContentType="application/inkml+xml"/>
  <Override PartName="/ppt/ink/ink6955.xml" ContentType="application/inkml+xml"/>
  <Override PartName="/ppt/ink/ink6956.xml" ContentType="application/inkml+xml"/>
  <Override PartName="/ppt/ink/ink6957.xml" ContentType="application/inkml+xml"/>
  <Override PartName="/ppt/ink/ink6958.xml" ContentType="application/inkml+xml"/>
  <Override PartName="/ppt/ink/ink6959.xml" ContentType="application/inkml+xml"/>
  <Override PartName="/ppt/ink/ink6960.xml" ContentType="application/inkml+xml"/>
  <Override PartName="/ppt/ink/ink6961.xml" ContentType="application/inkml+xml"/>
  <Override PartName="/ppt/ink/ink6962.xml" ContentType="application/inkml+xml"/>
  <Override PartName="/ppt/ink/ink6963.xml" ContentType="application/inkml+xml"/>
  <Override PartName="/ppt/ink/ink6964.xml" ContentType="application/inkml+xml"/>
  <Override PartName="/ppt/ink/ink6965.xml" ContentType="application/inkml+xml"/>
  <Override PartName="/ppt/ink/ink6966.xml" ContentType="application/inkml+xml"/>
  <Override PartName="/ppt/ink/ink6967.xml" ContentType="application/inkml+xml"/>
  <Override PartName="/ppt/ink/ink6968.xml" ContentType="application/inkml+xml"/>
  <Override PartName="/ppt/ink/ink6969.xml" ContentType="application/inkml+xml"/>
  <Override PartName="/ppt/ink/ink6970.xml" ContentType="application/inkml+xml"/>
  <Override PartName="/ppt/ink/ink6971.xml" ContentType="application/inkml+xml"/>
  <Override PartName="/ppt/ink/ink6972.xml" ContentType="application/inkml+xml"/>
  <Override PartName="/ppt/ink/ink6973.xml" ContentType="application/inkml+xml"/>
  <Override PartName="/ppt/ink/ink6974.xml" ContentType="application/inkml+xml"/>
  <Override PartName="/ppt/ink/ink6975.xml" ContentType="application/inkml+xml"/>
  <Override PartName="/ppt/ink/ink6976.xml" ContentType="application/inkml+xml"/>
  <Override PartName="/ppt/ink/ink6977.xml" ContentType="application/inkml+xml"/>
  <Override PartName="/ppt/ink/ink6978.xml" ContentType="application/inkml+xml"/>
  <Override PartName="/ppt/ink/ink6979.xml" ContentType="application/inkml+xml"/>
  <Override PartName="/ppt/ink/ink6980.xml" ContentType="application/inkml+xml"/>
  <Override PartName="/ppt/ink/ink6981.xml" ContentType="application/inkml+xml"/>
  <Override PartName="/ppt/ink/ink6982.xml" ContentType="application/inkml+xml"/>
  <Override PartName="/ppt/ink/ink6983.xml" ContentType="application/inkml+xml"/>
  <Override PartName="/ppt/ink/ink6984.xml" ContentType="application/inkml+xml"/>
  <Override PartName="/ppt/ink/ink6985.xml" ContentType="application/inkml+xml"/>
  <Override PartName="/ppt/ink/ink6986.xml" ContentType="application/inkml+xml"/>
  <Override PartName="/ppt/ink/ink6987.xml" ContentType="application/inkml+xml"/>
  <Override PartName="/ppt/ink/ink6988.xml" ContentType="application/inkml+xml"/>
  <Override PartName="/ppt/ink/ink6989.xml" ContentType="application/inkml+xml"/>
  <Override PartName="/ppt/ink/ink6990.xml" ContentType="application/inkml+xml"/>
  <Override PartName="/ppt/ink/ink6991.xml" ContentType="application/inkml+xml"/>
  <Override PartName="/ppt/ink/ink6992.xml" ContentType="application/inkml+xml"/>
  <Override PartName="/ppt/ink/ink6993.xml" ContentType="application/inkml+xml"/>
  <Override PartName="/ppt/ink/ink6994.xml" ContentType="application/inkml+xml"/>
  <Override PartName="/ppt/ink/ink6995.xml" ContentType="application/inkml+xml"/>
  <Override PartName="/ppt/ink/ink6996.xml" ContentType="application/inkml+xml"/>
  <Override PartName="/ppt/ink/ink6997.xml" ContentType="application/inkml+xml"/>
  <Override PartName="/ppt/ink/ink6998.xml" ContentType="application/inkml+xml"/>
  <Override PartName="/ppt/ink/ink6999.xml" ContentType="application/inkml+xml"/>
  <Override PartName="/ppt/ink/ink7000.xml" ContentType="application/inkml+xml"/>
  <Override PartName="/ppt/ink/ink7001.xml" ContentType="application/inkml+xml"/>
  <Override PartName="/ppt/ink/ink7002.xml" ContentType="application/inkml+xml"/>
  <Override PartName="/ppt/ink/ink7003.xml" ContentType="application/inkml+xml"/>
  <Override PartName="/ppt/ink/ink7004.xml" ContentType="application/inkml+xml"/>
  <Override PartName="/ppt/ink/ink7005.xml" ContentType="application/inkml+xml"/>
  <Override PartName="/ppt/ink/ink7006.xml" ContentType="application/inkml+xml"/>
  <Override PartName="/ppt/ink/ink7007.xml" ContentType="application/inkml+xml"/>
  <Override PartName="/ppt/ink/ink7008.xml" ContentType="application/inkml+xml"/>
  <Override PartName="/ppt/ink/ink7009.xml" ContentType="application/inkml+xml"/>
  <Override PartName="/ppt/ink/ink7010.xml" ContentType="application/inkml+xml"/>
  <Override PartName="/ppt/ink/ink7011.xml" ContentType="application/inkml+xml"/>
  <Override PartName="/ppt/ink/ink7012.xml" ContentType="application/inkml+xml"/>
  <Override PartName="/ppt/ink/ink7013.xml" ContentType="application/inkml+xml"/>
  <Override PartName="/ppt/ink/ink7014.xml" ContentType="application/inkml+xml"/>
  <Override PartName="/ppt/ink/ink7015.xml" ContentType="application/inkml+xml"/>
  <Override PartName="/ppt/ink/ink7016.xml" ContentType="application/inkml+xml"/>
  <Override PartName="/ppt/ink/ink7017.xml" ContentType="application/inkml+xml"/>
  <Override PartName="/ppt/ink/ink7018.xml" ContentType="application/inkml+xml"/>
  <Override PartName="/ppt/ink/ink7019.xml" ContentType="application/inkml+xml"/>
  <Override PartName="/ppt/ink/ink7020.xml" ContentType="application/inkml+xml"/>
  <Override PartName="/ppt/ink/ink7021.xml" ContentType="application/inkml+xml"/>
  <Override PartName="/ppt/ink/ink7022.xml" ContentType="application/inkml+xml"/>
  <Override PartName="/ppt/ink/ink7023.xml" ContentType="application/inkml+xml"/>
  <Override PartName="/ppt/ink/ink7024.xml" ContentType="application/inkml+xml"/>
  <Override PartName="/ppt/ink/ink7025.xml" ContentType="application/inkml+xml"/>
  <Override PartName="/ppt/ink/ink7026.xml" ContentType="application/inkml+xml"/>
  <Override PartName="/ppt/ink/ink7027.xml" ContentType="application/inkml+xml"/>
  <Override PartName="/ppt/ink/ink7028.xml" ContentType="application/inkml+xml"/>
  <Override PartName="/ppt/ink/ink7029.xml" ContentType="application/inkml+xml"/>
  <Override PartName="/ppt/ink/ink7030.xml" ContentType="application/inkml+xml"/>
  <Override PartName="/ppt/ink/ink7031.xml" ContentType="application/inkml+xml"/>
  <Override PartName="/ppt/ink/ink7032.xml" ContentType="application/inkml+xml"/>
  <Override PartName="/ppt/ink/ink7033.xml" ContentType="application/inkml+xml"/>
  <Override PartName="/ppt/ink/ink7034.xml" ContentType="application/inkml+xml"/>
  <Override PartName="/ppt/ink/ink7035.xml" ContentType="application/inkml+xml"/>
  <Override PartName="/ppt/ink/ink7036.xml" ContentType="application/inkml+xml"/>
  <Override PartName="/ppt/ink/ink7037.xml" ContentType="application/inkml+xml"/>
  <Override PartName="/ppt/ink/ink7038.xml" ContentType="application/inkml+xml"/>
  <Override PartName="/ppt/ink/ink7039.xml" ContentType="application/inkml+xml"/>
  <Override PartName="/ppt/ink/ink7040.xml" ContentType="application/inkml+xml"/>
  <Override PartName="/ppt/ink/ink7041.xml" ContentType="application/inkml+xml"/>
  <Override PartName="/ppt/ink/ink7042.xml" ContentType="application/inkml+xml"/>
  <Override PartName="/ppt/ink/ink7043.xml" ContentType="application/inkml+xml"/>
  <Override PartName="/ppt/ink/ink7044.xml" ContentType="application/inkml+xml"/>
  <Override PartName="/ppt/ink/ink7045.xml" ContentType="application/inkml+xml"/>
  <Override PartName="/ppt/ink/ink7046.xml" ContentType="application/inkml+xml"/>
  <Override PartName="/ppt/ink/ink7047.xml" ContentType="application/inkml+xml"/>
  <Override PartName="/ppt/ink/ink7048.xml" ContentType="application/inkml+xml"/>
  <Override PartName="/ppt/ink/ink7049.xml" ContentType="application/inkml+xml"/>
  <Override PartName="/ppt/ink/ink7050.xml" ContentType="application/inkml+xml"/>
  <Override PartName="/ppt/ink/ink7051.xml" ContentType="application/inkml+xml"/>
  <Override PartName="/ppt/ink/ink7052.xml" ContentType="application/inkml+xml"/>
  <Override PartName="/ppt/ink/ink7053.xml" ContentType="application/inkml+xml"/>
  <Override PartName="/ppt/ink/ink7054.xml" ContentType="application/inkml+xml"/>
  <Override PartName="/ppt/ink/ink7055.xml" ContentType="application/inkml+xml"/>
  <Override PartName="/ppt/ink/ink7056.xml" ContentType="application/inkml+xml"/>
  <Override PartName="/ppt/ink/ink7057.xml" ContentType="application/inkml+xml"/>
  <Override PartName="/ppt/ink/ink7058.xml" ContentType="application/inkml+xml"/>
  <Override PartName="/ppt/ink/ink7059.xml" ContentType="application/inkml+xml"/>
  <Override PartName="/ppt/ink/ink7060.xml" ContentType="application/inkml+xml"/>
  <Override PartName="/ppt/ink/ink7061.xml" ContentType="application/inkml+xml"/>
  <Override PartName="/ppt/ink/ink7062.xml" ContentType="application/inkml+xml"/>
  <Override PartName="/ppt/ink/ink7063.xml" ContentType="application/inkml+xml"/>
  <Override PartName="/ppt/ink/ink7064.xml" ContentType="application/inkml+xml"/>
  <Override PartName="/ppt/ink/ink7065.xml" ContentType="application/inkml+xml"/>
  <Override PartName="/ppt/ink/ink7066.xml" ContentType="application/inkml+xml"/>
  <Override PartName="/ppt/ink/ink7067.xml" ContentType="application/inkml+xml"/>
  <Override PartName="/ppt/ink/ink7068.xml" ContentType="application/inkml+xml"/>
  <Override PartName="/ppt/ink/ink7069.xml" ContentType="application/inkml+xml"/>
  <Override PartName="/ppt/ink/ink7070.xml" ContentType="application/inkml+xml"/>
  <Override PartName="/ppt/ink/ink7071.xml" ContentType="application/inkml+xml"/>
  <Override PartName="/ppt/ink/ink7072.xml" ContentType="application/inkml+xml"/>
  <Override PartName="/ppt/ink/ink7073.xml" ContentType="application/inkml+xml"/>
  <Override PartName="/ppt/ink/ink7074.xml" ContentType="application/inkml+xml"/>
  <Override PartName="/ppt/ink/ink7075.xml" ContentType="application/inkml+xml"/>
  <Override PartName="/ppt/ink/ink7076.xml" ContentType="application/inkml+xml"/>
  <Override PartName="/ppt/ink/ink7077.xml" ContentType="application/inkml+xml"/>
  <Override PartName="/ppt/ink/ink7078.xml" ContentType="application/inkml+xml"/>
  <Override PartName="/ppt/ink/ink7079.xml" ContentType="application/inkml+xml"/>
  <Override PartName="/ppt/ink/ink7080.xml" ContentType="application/inkml+xml"/>
  <Override PartName="/ppt/ink/ink7081.xml" ContentType="application/inkml+xml"/>
  <Override PartName="/ppt/ink/ink7082.xml" ContentType="application/inkml+xml"/>
  <Override PartName="/ppt/ink/ink7083.xml" ContentType="application/inkml+xml"/>
  <Override PartName="/ppt/ink/ink7084.xml" ContentType="application/inkml+xml"/>
  <Override PartName="/ppt/ink/ink7085.xml" ContentType="application/inkml+xml"/>
  <Override PartName="/ppt/ink/ink7086.xml" ContentType="application/inkml+xml"/>
  <Override PartName="/ppt/ink/ink7087.xml" ContentType="application/inkml+xml"/>
  <Override PartName="/ppt/ink/ink7088.xml" ContentType="application/inkml+xml"/>
  <Override PartName="/ppt/ink/ink7089.xml" ContentType="application/inkml+xml"/>
  <Override PartName="/ppt/ink/ink7090.xml" ContentType="application/inkml+xml"/>
  <Override PartName="/ppt/ink/ink7091.xml" ContentType="application/inkml+xml"/>
  <Override PartName="/ppt/ink/ink7092.xml" ContentType="application/inkml+xml"/>
  <Override PartName="/ppt/ink/ink7093.xml" ContentType="application/inkml+xml"/>
  <Override PartName="/ppt/ink/ink7094.xml" ContentType="application/inkml+xml"/>
  <Override PartName="/ppt/ink/ink7095.xml" ContentType="application/inkml+xml"/>
  <Override PartName="/ppt/ink/ink7096.xml" ContentType="application/inkml+xml"/>
  <Override PartName="/ppt/ink/ink7097.xml" ContentType="application/inkml+xml"/>
  <Override PartName="/ppt/ink/ink7098.xml" ContentType="application/inkml+xml"/>
  <Override PartName="/ppt/ink/ink7099.xml" ContentType="application/inkml+xml"/>
  <Override PartName="/ppt/ink/ink7100.xml" ContentType="application/inkml+xml"/>
  <Override PartName="/ppt/ink/ink7101.xml" ContentType="application/inkml+xml"/>
  <Override PartName="/ppt/ink/ink7102.xml" ContentType="application/inkml+xml"/>
  <Override PartName="/ppt/ink/ink7103.xml" ContentType="application/inkml+xml"/>
  <Override PartName="/ppt/ink/ink7104.xml" ContentType="application/inkml+xml"/>
  <Override PartName="/ppt/ink/ink7105.xml" ContentType="application/inkml+xml"/>
  <Override PartName="/ppt/ink/ink7106.xml" ContentType="application/inkml+xml"/>
  <Override PartName="/ppt/ink/ink7107.xml" ContentType="application/inkml+xml"/>
  <Override PartName="/ppt/ink/ink7108.xml" ContentType="application/inkml+xml"/>
  <Override PartName="/ppt/ink/ink7109.xml" ContentType="application/inkml+xml"/>
  <Override PartName="/ppt/ink/ink7110.xml" ContentType="application/inkml+xml"/>
  <Override PartName="/ppt/ink/ink7111.xml" ContentType="application/inkml+xml"/>
  <Override PartName="/ppt/ink/ink7112.xml" ContentType="application/inkml+xml"/>
  <Override PartName="/ppt/ink/ink7113.xml" ContentType="application/inkml+xml"/>
  <Override PartName="/ppt/ink/ink7114.xml" ContentType="application/inkml+xml"/>
  <Override PartName="/ppt/ink/ink7115.xml" ContentType="application/inkml+xml"/>
  <Override PartName="/ppt/ink/ink7116.xml" ContentType="application/inkml+xml"/>
  <Override PartName="/ppt/ink/ink7117.xml" ContentType="application/inkml+xml"/>
  <Override PartName="/ppt/ink/ink7118.xml" ContentType="application/inkml+xml"/>
  <Override PartName="/ppt/ink/ink7119.xml" ContentType="application/inkml+xml"/>
  <Override PartName="/ppt/ink/ink7120.xml" ContentType="application/inkml+xml"/>
  <Override PartName="/ppt/ink/ink7121.xml" ContentType="application/inkml+xml"/>
  <Override PartName="/ppt/ink/ink7122.xml" ContentType="application/inkml+xml"/>
  <Override PartName="/ppt/ink/ink7123.xml" ContentType="application/inkml+xml"/>
  <Override PartName="/ppt/ink/ink7124.xml" ContentType="application/inkml+xml"/>
  <Override PartName="/ppt/ink/ink7125.xml" ContentType="application/inkml+xml"/>
  <Override PartName="/ppt/ink/ink7126.xml" ContentType="application/inkml+xml"/>
  <Override PartName="/ppt/ink/ink7127.xml" ContentType="application/inkml+xml"/>
  <Override PartName="/ppt/ink/ink7128.xml" ContentType="application/inkml+xml"/>
  <Override PartName="/ppt/ink/ink7129.xml" ContentType="application/inkml+xml"/>
  <Override PartName="/ppt/ink/ink7130.xml" ContentType="application/inkml+xml"/>
  <Override PartName="/ppt/ink/ink7131.xml" ContentType="application/inkml+xml"/>
  <Override PartName="/ppt/ink/ink7132.xml" ContentType="application/inkml+xml"/>
  <Override PartName="/ppt/ink/ink7133.xml" ContentType="application/inkml+xml"/>
  <Override PartName="/ppt/ink/ink7134.xml" ContentType="application/inkml+xml"/>
  <Override PartName="/ppt/ink/ink7135.xml" ContentType="application/inkml+xml"/>
  <Override PartName="/ppt/ink/ink7136.xml" ContentType="application/inkml+xml"/>
  <Override PartName="/ppt/ink/ink7137.xml" ContentType="application/inkml+xml"/>
  <Override PartName="/ppt/ink/ink7138.xml" ContentType="application/inkml+xml"/>
  <Override PartName="/ppt/ink/ink7139.xml" ContentType="application/inkml+xml"/>
  <Override PartName="/ppt/ink/ink7140.xml" ContentType="application/inkml+xml"/>
  <Override PartName="/ppt/ink/ink7141.xml" ContentType="application/inkml+xml"/>
  <Override PartName="/ppt/ink/ink7142.xml" ContentType="application/inkml+xml"/>
  <Override PartName="/ppt/ink/ink7143.xml" ContentType="application/inkml+xml"/>
  <Override PartName="/ppt/ink/ink7144.xml" ContentType="application/inkml+xml"/>
  <Override PartName="/ppt/ink/ink7145.xml" ContentType="application/inkml+xml"/>
  <Override PartName="/ppt/ink/ink7146.xml" ContentType="application/inkml+xml"/>
  <Override PartName="/ppt/ink/ink7147.xml" ContentType="application/inkml+xml"/>
  <Override PartName="/ppt/ink/ink7148.xml" ContentType="application/inkml+xml"/>
  <Override PartName="/ppt/ink/ink7149.xml" ContentType="application/inkml+xml"/>
  <Override PartName="/ppt/ink/ink7150.xml" ContentType="application/inkml+xml"/>
  <Override PartName="/ppt/ink/ink7151.xml" ContentType="application/inkml+xml"/>
  <Override PartName="/ppt/ink/ink7152.xml" ContentType="application/inkml+xml"/>
  <Override PartName="/ppt/ink/ink7153.xml" ContentType="application/inkml+xml"/>
  <Override PartName="/ppt/ink/ink7154.xml" ContentType="application/inkml+xml"/>
  <Override PartName="/ppt/ink/ink7155.xml" ContentType="application/inkml+xml"/>
  <Override PartName="/ppt/ink/ink7156.xml" ContentType="application/inkml+xml"/>
  <Override PartName="/ppt/ink/ink7157.xml" ContentType="application/inkml+xml"/>
  <Override PartName="/ppt/ink/ink7158.xml" ContentType="application/inkml+xml"/>
  <Override PartName="/ppt/ink/ink7159.xml" ContentType="application/inkml+xml"/>
  <Override PartName="/ppt/ink/ink7160.xml" ContentType="application/inkml+xml"/>
  <Override PartName="/ppt/ink/ink7161.xml" ContentType="application/inkml+xml"/>
  <Override PartName="/ppt/ink/ink7162.xml" ContentType="application/inkml+xml"/>
  <Override PartName="/ppt/ink/ink7163.xml" ContentType="application/inkml+xml"/>
  <Override PartName="/ppt/ink/ink7164.xml" ContentType="application/inkml+xml"/>
  <Override PartName="/ppt/ink/ink7165.xml" ContentType="application/inkml+xml"/>
  <Override PartName="/ppt/ink/ink7166.xml" ContentType="application/inkml+xml"/>
  <Override PartName="/ppt/ink/ink7167.xml" ContentType="application/inkml+xml"/>
  <Override PartName="/ppt/ink/ink7168.xml" ContentType="application/inkml+xml"/>
  <Override PartName="/ppt/ink/ink7169.xml" ContentType="application/inkml+xml"/>
  <Override PartName="/ppt/ink/ink7170.xml" ContentType="application/inkml+xml"/>
  <Override PartName="/ppt/ink/ink7171.xml" ContentType="application/inkml+xml"/>
  <Override PartName="/ppt/ink/ink7172.xml" ContentType="application/inkml+xml"/>
  <Override PartName="/ppt/ink/ink7173.xml" ContentType="application/inkml+xml"/>
  <Override PartName="/ppt/ink/ink7174.xml" ContentType="application/inkml+xml"/>
  <Override PartName="/ppt/ink/ink7175.xml" ContentType="application/inkml+xml"/>
  <Override PartName="/ppt/ink/ink7176.xml" ContentType="application/inkml+xml"/>
  <Override PartName="/ppt/ink/ink7177.xml" ContentType="application/inkml+xml"/>
  <Override PartName="/ppt/ink/ink7178.xml" ContentType="application/inkml+xml"/>
  <Override PartName="/ppt/ink/ink7179.xml" ContentType="application/inkml+xml"/>
  <Override PartName="/ppt/ink/ink7180.xml" ContentType="application/inkml+xml"/>
  <Override PartName="/ppt/ink/ink7181.xml" ContentType="application/inkml+xml"/>
  <Override PartName="/ppt/ink/ink7182.xml" ContentType="application/inkml+xml"/>
  <Override PartName="/ppt/ink/ink7183.xml" ContentType="application/inkml+xml"/>
  <Override PartName="/ppt/ink/ink7184.xml" ContentType="application/inkml+xml"/>
  <Override PartName="/ppt/ink/ink7185.xml" ContentType="application/inkml+xml"/>
  <Override PartName="/ppt/ink/ink7186.xml" ContentType="application/inkml+xml"/>
  <Override PartName="/ppt/ink/ink7187.xml" ContentType="application/inkml+xml"/>
  <Override PartName="/ppt/ink/ink7188.xml" ContentType="application/inkml+xml"/>
  <Override PartName="/ppt/ink/ink7189.xml" ContentType="application/inkml+xml"/>
  <Override PartName="/ppt/ink/ink7190.xml" ContentType="application/inkml+xml"/>
  <Override PartName="/ppt/ink/ink7191.xml" ContentType="application/inkml+xml"/>
  <Override PartName="/ppt/ink/ink7192.xml" ContentType="application/inkml+xml"/>
  <Override PartName="/ppt/ink/ink7193.xml" ContentType="application/inkml+xml"/>
  <Override PartName="/ppt/ink/ink7194.xml" ContentType="application/inkml+xml"/>
  <Override PartName="/ppt/ink/ink7195.xml" ContentType="application/inkml+xml"/>
  <Override PartName="/ppt/ink/ink7196.xml" ContentType="application/inkml+xml"/>
  <Override PartName="/ppt/ink/ink7197.xml" ContentType="application/inkml+xml"/>
  <Override PartName="/ppt/ink/ink7198.xml" ContentType="application/inkml+xml"/>
  <Override PartName="/ppt/ink/ink7199.xml" ContentType="application/inkml+xml"/>
  <Override PartName="/ppt/ink/ink7200.xml" ContentType="application/inkml+xml"/>
  <Override PartName="/ppt/ink/ink7201.xml" ContentType="application/inkml+xml"/>
  <Override PartName="/ppt/ink/ink7202.xml" ContentType="application/inkml+xml"/>
  <Override PartName="/ppt/ink/ink7203.xml" ContentType="application/inkml+xml"/>
  <Override PartName="/ppt/ink/ink7204.xml" ContentType="application/inkml+xml"/>
  <Override PartName="/ppt/ink/ink7205.xml" ContentType="application/inkml+xml"/>
  <Override PartName="/ppt/ink/ink7206.xml" ContentType="application/inkml+xml"/>
  <Override PartName="/ppt/ink/ink7207.xml" ContentType="application/inkml+xml"/>
  <Override PartName="/ppt/ink/ink7208.xml" ContentType="application/inkml+xml"/>
  <Override PartName="/ppt/ink/ink7209.xml" ContentType="application/inkml+xml"/>
  <Override PartName="/ppt/ink/ink7210.xml" ContentType="application/inkml+xml"/>
  <Override PartName="/ppt/ink/ink7211.xml" ContentType="application/inkml+xml"/>
  <Override PartName="/ppt/ink/ink7212.xml" ContentType="application/inkml+xml"/>
  <Override PartName="/ppt/ink/ink7213.xml" ContentType="application/inkml+xml"/>
  <Override PartName="/ppt/ink/ink7214.xml" ContentType="application/inkml+xml"/>
  <Override PartName="/ppt/ink/ink7215.xml" ContentType="application/inkml+xml"/>
  <Override PartName="/ppt/ink/ink7216.xml" ContentType="application/inkml+xml"/>
  <Override PartName="/ppt/ink/ink7217.xml" ContentType="application/inkml+xml"/>
  <Override PartName="/ppt/ink/ink7218.xml" ContentType="application/inkml+xml"/>
  <Override PartName="/ppt/ink/ink7219.xml" ContentType="application/inkml+xml"/>
  <Override PartName="/ppt/ink/ink7220.xml" ContentType="application/inkml+xml"/>
  <Override PartName="/ppt/ink/ink7221.xml" ContentType="application/inkml+xml"/>
  <Override PartName="/ppt/ink/ink7222.xml" ContentType="application/inkml+xml"/>
  <Override PartName="/ppt/ink/ink7223.xml" ContentType="application/inkml+xml"/>
  <Override PartName="/ppt/ink/ink7224.xml" ContentType="application/inkml+xml"/>
  <Override PartName="/ppt/ink/ink7225.xml" ContentType="application/inkml+xml"/>
  <Override PartName="/ppt/ink/ink7226.xml" ContentType="application/inkml+xml"/>
  <Override PartName="/ppt/ink/ink7227.xml" ContentType="application/inkml+xml"/>
  <Override PartName="/ppt/ink/ink7228.xml" ContentType="application/inkml+xml"/>
  <Override PartName="/ppt/ink/ink7229.xml" ContentType="application/inkml+xml"/>
  <Override PartName="/ppt/ink/ink7230.xml" ContentType="application/inkml+xml"/>
  <Override PartName="/ppt/ink/ink7231.xml" ContentType="application/inkml+xml"/>
  <Override PartName="/ppt/ink/ink7232.xml" ContentType="application/inkml+xml"/>
  <Override PartName="/ppt/ink/ink7233.xml" ContentType="application/inkml+xml"/>
  <Override PartName="/ppt/ink/ink7234.xml" ContentType="application/inkml+xml"/>
  <Override PartName="/ppt/ink/ink7235.xml" ContentType="application/inkml+xml"/>
  <Override PartName="/ppt/ink/ink7236.xml" ContentType="application/inkml+xml"/>
  <Override PartName="/ppt/ink/ink7237.xml" ContentType="application/inkml+xml"/>
  <Override PartName="/ppt/ink/ink7238.xml" ContentType="application/inkml+xml"/>
  <Override PartName="/ppt/ink/ink7239.xml" ContentType="application/inkml+xml"/>
  <Override PartName="/ppt/ink/ink7240.xml" ContentType="application/inkml+xml"/>
  <Override PartName="/ppt/ink/ink7241.xml" ContentType="application/inkml+xml"/>
  <Override PartName="/ppt/ink/ink7242.xml" ContentType="application/inkml+xml"/>
  <Override PartName="/ppt/ink/ink7243.xml" ContentType="application/inkml+xml"/>
  <Override PartName="/ppt/ink/ink7244.xml" ContentType="application/inkml+xml"/>
  <Override PartName="/ppt/ink/ink7245.xml" ContentType="application/inkml+xml"/>
  <Override PartName="/ppt/ink/ink7246.xml" ContentType="application/inkml+xml"/>
  <Override PartName="/ppt/ink/ink7247.xml" ContentType="application/inkml+xml"/>
  <Override PartName="/ppt/ink/ink7248.xml" ContentType="application/inkml+xml"/>
  <Override PartName="/ppt/ink/ink7249.xml" ContentType="application/inkml+xml"/>
  <Override PartName="/ppt/ink/ink7250.xml" ContentType="application/inkml+xml"/>
  <Override PartName="/ppt/ink/ink7251.xml" ContentType="application/inkml+xml"/>
  <Override PartName="/ppt/ink/ink7252.xml" ContentType="application/inkml+xml"/>
  <Override PartName="/ppt/ink/ink7253.xml" ContentType="application/inkml+xml"/>
  <Override PartName="/ppt/ink/ink7254.xml" ContentType="application/inkml+xml"/>
  <Override PartName="/ppt/ink/ink7255.xml" ContentType="application/inkml+xml"/>
  <Override PartName="/ppt/ink/ink7256.xml" ContentType="application/inkml+xml"/>
  <Override PartName="/ppt/ink/ink7257.xml" ContentType="application/inkml+xml"/>
  <Override PartName="/ppt/ink/ink7258.xml" ContentType="application/inkml+xml"/>
  <Override PartName="/ppt/ink/ink7259.xml" ContentType="application/inkml+xml"/>
  <Override PartName="/ppt/ink/ink7260.xml" ContentType="application/inkml+xml"/>
  <Override PartName="/ppt/ink/ink7261.xml" ContentType="application/inkml+xml"/>
  <Override PartName="/ppt/ink/ink7262.xml" ContentType="application/inkml+xml"/>
  <Override PartName="/ppt/ink/ink7263.xml" ContentType="application/inkml+xml"/>
  <Override PartName="/ppt/ink/ink7264.xml" ContentType="application/inkml+xml"/>
  <Override PartName="/ppt/ink/ink7265.xml" ContentType="application/inkml+xml"/>
  <Override PartName="/ppt/ink/ink7266.xml" ContentType="application/inkml+xml"/>
  <Override PartName="/ppt/ink/ink7267.xml" ContentType="application/inkml+xml"/>
  <Override PartName="/ppt/ink/ink7268.xml" ContentType="application/inkml+xml"/>
  <Override PartName="/ppt/ink/ink7269.xml" ContentType="application/inkml+xml"/>
  <Override PartName="/ppt/ink/ink7270.xml" ContentType="application/inkml+xml"/>
  <Override PartName="/ppt/ink/ink7271.xml" ContentType="application/inkml+xml"/>
  <Override PartName="/ppt/ink/ink7272.xml" ContentType="application/inkml+xml"/>
  <Override PartName="/ppt/ink/ink7273.xml" ContentType="application/inkml+xml"/>
  <Override PartName="/ppt/ink/ink7274.xml" ContentType="application/inkml+xml"/>
  <Override PartName="/ppt/ink/ink7275.xml" ContentType="application/inkml+xml"/>
  <Override PartName="/ppt/ink/ink7276.xml" ContentType="application/inkml+xml"/>
  <Override PartName="/ppt/ink/ink7277.xml" ContentType="application/inkml+xml"/>
  <Override PartName="/ppt/ink/ink7278.xml" ContentType="application/inkml+xml"/>
  <Override PartName="/ppt/ink/ink7279.xml" ContentType="application/inkml+xml"/>
  <Override PartName="/ppt/ink/ink7280.xml" ContentType="application/inkml+xml"/>
  <Override PartName="/ppt/ink/ink7281.xml" ContentType="application/inkml+xml"/>
  <Override PartName="/ppt/ink/ink7282.xml" ContentType="application/inkml+xml"/>
  <Override PartName="/ppt/ink/ink7283.xml" ContentType="application/inkml+xml"/>
  <Override PartName="/ppt/ink/ink7284.xml" ContentType="application/inkml+xml"/>
  <Override PartName="/ppt/ink/ink7285.xml" ContentType="application/inkml+xml"/>
  <Override PartName="/ppt/ink/ink7286.xml" ContentType="application/inkml+xml"/>
  <Override PartName="/ppt/ink/ink7287.xml" ContentType="application/inkml+xml"/>
  <Override PartName="/ppt/ink/ink7288.xml" ContentType="application/inkml+xml"/>
  <Override PartName="/ppt/ink/ink7289.xml" ContentType="application/inkml+xml"/>
  <Override PartName="/ppt/ink/ink7290.xml" ContentType="application/inkml+xml"/>
  <Override PartName="/ppt/ink/ink7291.xml" ContentType="application/inkml+xml"/>
  <Override PartName="/ppt/ink/ink7292.xml" ContentType="application/inkml+xml"/>
  <Override PartName="/ppt/ink/ink7293.xml" ContentType="application/inkml+xml"/>
  <Override PartName="/ppt/ink/ink7294.xml" ContentType="application/inkml+xml"/>
  <Override PartName="/ppt/ink/ink7295.xml" ContentType="application/inkml+xml"/>
  <Override PartName="/ppt/ink/ink7296.xml" ContentType="application/inkml+xml"/>
  <Override PartName="/ppt/ink/ink7297.xml" ContentType="application/inkml+xml"/>
  <Override PartName="/ppt/ink/ink7298.xml" ContentType="application/inkml+xml"/>
  <Override PartName="/ppt/ink/ink7299.xml" ContentType="application/inkml+xml"/>
  <Override PartName="/ppt/ink/ink7300.xml" ContentType="application/inkml+xml"/>
  <Override PartName="/ppt/ink/ink7301.xml" ContentType="application/inkml+xml"/>
  <Override PartName="/ppt/ink/ink7302.xml" ContentType="application/inkml+xml"/>
  <Override PartName="/ppt/ink/ink7303.xml" ContentType="application/inkml+xml"/>
  <Override PartName="/ppt/ink/ink7304.xml" ContentType="application/inkml+xml"/>
  <Override PartName="/ppt/ink/ink7305.xml" ContentType="application/inkml+xml"/>
  <Override PartName="/ppt/ink/ink7306.xml" ContentType="application/inkml+xml"/>
  <Override PartName="/ppt/ink/ink7307.xml" ContentType="application/inkml+xml"/>
  <Override PartName="/ppt/ink/ink7308.xml" ContentType="application/inkml+xml"/>
  <Override PartName="/ppt/ink/ink7309.xml" ContentType="application/inkml+xml"/>
  <Override PartName="/ppt/ink/ink7310.xml" ContentType="application/inkml+xml"/>
  <Override PartName="/ppt/ink/ink7311.xml" ContentType="application/inkml+xml"/>
  <Override PartName="/ppt/ink/ink7312.xml" ContentType="application/inkml+xml"/>
  <Override PartName="/ppt/ink/ink7313.xml" ContentType="application/inkml+xml"/>
  <Override PartName="/ppt/ink/ink7314.xml" ContentType="application/inkml+xml"/>
  <Override PartName="/ppt/ink/ink7315.xml" ContentType="application/inkml+xml"/>
  <Override PartName="/ppt/ink/ink7316.xml" ContentType="application/inkml+xml"/>
  <Override PartName="/ppt/ink/ink7317.xml" ContentType="application/inkml+xml"/>
  <Override PartName="/ppt/ink/ink7318.xml" ContentType="application/inkml+xml"/>
  <Override PartName="/ppt/ink/ink7319.xml" ContentType="application/inkml+xml"/>
  <Override PartName="/ppt/ink/ink7320.xml" ContentType="application/inkml+xml"/>
  <Override PartName="/ppt/ink/ink7321.xml" ContentType="application/inkml+xml"/>
  <Override PartName="/ppt/ink/ink7322.xml" ContentType="application/inkml+xml"/>
  <Override PartName="/ppt/ink/ink7323.xml" ContentType="application/inkml+xml"/>
  <Override PartName="/ppt/ink/ink7324.xml" ContentType="application/inkml+xml"/>
  <Override PartName="/ppt/ink/ink7325.xml" ContentType="application/inkml+xml"/>
  <Override PartName="/ppt/ink/ink7326.xml" ContentType="application/inkml+xml"/>
  <Override PartName="/ppt/ink/ink7327.xml" ContentType="application/inkml+xml"/>
  <Override PartName="/ppt/ink/ink7328.xml" ContentType="application/inkml+xml"/>
  <Override PartName="/ppt/ink/ink7329.xml" ContentType="application/inkml+xml"/>
  <Override PartName="/ppt/ink/ink7330.xml" ContentType="application/inkml+xml"/>
  <Override PartName="/ppt/ink/ink7331.xml" ContentType="application/inkml+xml"/>
  <Override PartName="/ppt/ink/ink7332.xml" ContentType="application/inkml+xml"/>
  <Override PartName="/ppt/ink/ink7333.xml" ContentType="application/inkml+xml"/>
  <Override PartName="/ppt/ink/ink7334.xml" ContentType="application/inkml+xml"/>
  <Override PartName="/ppt/ink/ink7335.xml" ContentType="application/inkml+xml"/>
  <Override PartName="/ppt/ink/ink7336.xml" ContentType="application/inkml+xml"/>
  <Override PartName="/ppt/ink/ink7337.xml" ContentType="application/inkml+xml"/>
  <Override PartName="/ppt/ink/ink7338.xml" ContentType="application/inkml+xml"/>
  <Override PartName="/ppt/ink/ink7339.xml" ContentType="application/inkml+xml"/>
  <Override PartName="/ppt/ink/ink7340.xml" ContentType="application/inkml+xml"/>
  <Override PartName="/ppt/ink/ink7341.xml" ContentType="application/inkml+xml"/>
  <Override PartName="/ppt/ink/ink7342.xml" ContentType="application/inkml+xml"/>
  <Override PartName="/ppt/ink/ink7343.xml" ContentType="application/inkml+xml"/>
  <Override PartName="/ppt/ink/ink7344.xml" ContentType="application/inkml+xml"/>
  <Override PartName="/ppt/ink/ink7345.xml" ContentType="application/inkml+xml"/>
  <Override PartName="/ppt/ink/ink7346.xml" ContentType="application/inkml+xml"/>
  <Override PartName="/ppt/ink/ink7347.xml" ContentType="application/inkml+xml"/>
  <Override PartName="/ppt/ink/ink7348.xml" ContentType="application/inkml+xml"/>
  <Override PartName="/ppt/ink/ink7349.xml" ContentType="application/inkml+xml"/>
  <Override PartName="/ppt/ink/ink7350.xml" ContentType="application/inkml+xml"/>
  <Override PartName="/ppt/ink/ink7351.xml" ContentType="application/inkml+xml"/>
  <Override PartName="/ppt/ink/ink7352.xml" ContentType="application/inkml+xml"/>
  <Override PartName="/ppt/ink/ink7353.xml" ContentType="application/inkml+xml"/>
  <Override PartName="/ppt/ink/ink7354.xml" ContentType="application/inkml+xml"/>
  <Override PartName="/ppt/ink/ink7355.xml" ContentType="application/inkml+xml"/>
  <Override PartName="/ppt/ink/ink7356.xml" ContentType="application/inkml+xml"/>
  <Override PartName="/ppt/ink/ink7357.xml" ContentType="application/inkml+xml"/>
  <Override PartName="/ppt/ink/ink7358.xml" ContentType="application/inkml+xml"/>
  <Override PartName="/ppt/ink/ink7359.xml" ContentType="application/inkml+xml"/>
  <Override PartName="/ppt/ink/ink7360.xml" ContentType="application/inkml+xml"/>
  <Override PartName="/ppt/ink/ink7361.xml" ContentType="application/inkml+xml"/>
  <Override PartName="/ppt/ink/ink7362.xml" ContentType="application/inkml+xml"/>
  <Override PartName="/ppt/ink/ink7363.xml" ContentType="application/inkml+xml"/>
  <Override PartName="/ppt/ink/ink7364.xml" ContentType="application/inkml+xml"/>
  <Override PartName="/ppt/ink/ink7365.xml" ContentType="application/inkml+xml"/>
  <Override PartName="/ppt/ink/ink7366.xml" ContentType="application/inkml+xml"/>
  <Override PartName="/ppt/ink/ink7367.xml" ContentType="application/inkml+xml"/>
  <Override PartName="/ppt/ink/ink7368.xml" ContentType="application/inkml+xml"/>
  <Override PartName="/ppt/ink/ink7369.xml" ContentType="application/inkml+xml"/>
  <Override PartName="/ppt/ink/ink7370.xml" ContentType="application/inkml+xml"/>
  <Override PartName="/ppt/ink/ink7371.xml" ContentType="application/inkml+xml"/>
  <Override PartName="/ppt/ink/ink7372.xml" ContentType="application/inkml+xml"/>
  <Override PartName="/ppt/ink/ink7373.xml" ContentType="application/inkml+xml"/>
  <Override PartName="/ppt/ink/ink7374.xml" ContentType="application/inkml+xml"/>
  <Override PartName="/ppt/ink/ink7375.xml" ContentType="application/inkml+xml"/>
  <Override PartName="/ppt/ink/ink7376.xml" ContentType="application/inkml+xml"/>
  <Override PartName="/ppt/ink/ink7377.xml" ContentType="application/inkml+xml"/>
  <Override PartName="/ppt/ink/ink7378.xml" ContentType="application/inkml+xml"/>
  <Override PartName="/ppt/ink/ink7379.xml" ContentType="application/inkml+xml"/>
  <Override PartName="/ppt/ink/ink7380.xml" ContentType="application/inkml+xml"/>
  <Override PartName="/ppt/ink/ink7381.xml" ContentType="application/inkml+xml"/>
  <Override PartName="/ppt/ink/ink7382.xml" ContentType="application/inkml+xml"/>
  <Override PartName="/ppt/ink/ink7383.xml" ContentType="application/inkml+xml"/>
  <Override PartName="/ppt/ink/ink7384.xml" ContentType="application/inkml+xml"/>
  <Override PartName="/ppt/ink/ink7385.xml" ContentType="application/inkml+xml"/>
  <Override PartName="/ppt/ink/ink7386.xml" ContentType="application/inkml+xml"/>
  <Override PartName="/ppt/ink/ink7387.xml" ContentType="application/inkml+xml"/>
  <Override PartName="/ppt/ink/ink7388.xml" ContentType="application/inkml+xml"/>
  <Override PartName="/ppt/ink/ink7389.xml" ContentType="application/inkml+xml"/>
  <Override PartName="/ppt/ink/ink7390.xml" ContentType="application/inkml+xml"/>
  <Override PartName="/ppt/ink/ink7391.xml" ContentType="application/inkml+xml"/>
  <Override PartName="/ppt/ink/ink7392.xml" ContentType="application/inkml+xml"/>
  <Override PartName="/ppt/ink/ink7393.xml" ContentType="application/inkml+xml"/>
  <Override PartName="/ppt/ink/ink7394.xml" ContentType="application/inkml+xml"/>
  <Override PartName="/ppt/ink/ink7395.xml" ContentType="application/inkml+xml"/>
  <Override PartName="/ppt/ink/ink7396.xml" ContentType="application/inkml+xml"/>
  <Override PartName="/ppt/ink/ink7397.xml" ContentType="application/inkml+xml"/>
  <Override PartName="/ppt/ink/ink7398.xml" ContentType="application/inkml+xml"/>
  <Override PartName="/ppt/ink/ink7399.xml" ContentType="application/inkml+xml"/>
  <Override PartName="/ppt/ink/ink7400.xml" ContentType="application/inkml+xml"/>
  <Override PartName="/ppt/ink/ink7401.xml" ContentType="application/inkml+xml"/>
  <Override PartName="/ppt/ink/ink7402.xml" ContentType="application/inkml+xml"/>
  <Override PartName="/ppt/ink/ink7403.xml" ContentType="application/inkml+xml"/>
  <Override PartName="/ppt/ink/ink7404.xml" ContentType="application/inkml+xml"/>
  <Override PartName="/ppt/ink/ink7405.xml" ContentType="application/inkml+xml"/>
  <Override PartName="/ppt/ink/ink7406.xml" ContentType="application/inkml+xml"/>
  <Override PartName="/ppt/ink/ink7407.xml" ContentType="application/inkml+xml"/>
  <Override PartName="/ppt/ink/ink7408.xml" ContentType="application/inkml+xml"/>
  <Override PartName="/ppt/ink/ink7409.xml" ContentType="application/inkml+xml"/>
  <Override PartName="/ppt/ink/ink7410.xml" ContentType="application/inkml+xml"/>
  <Override PartName="/ppt/ink/ink7411.xml" ContentType="application/inkml+xml"/>
  <Override PartName="/ppt/ink/ink7412.xml" ContentType="application/inkml+xml"/>
  <Override PartName="/ppt/ink/ink7413.xml" ContentType="application/inkml+xml"/>
  <Override PartName="/ppt/ink/ink7414.xml" ContentType="application/inkml+xml"/>
  <Override PartName="/ppt/ink/ink7415.xml" ContentType="application/inkml+xml"/>
  <Override PartName="/ppt/ink/ink7416.xml" ContentType="application/inkml+xml"/>
  <Override PartName="/ppt/ink/ink7417.xml" ContentType="application/inkml+xml"/>
  <Override PartName="/ppt/ink/ink7418.xml" ContentType="application/inkml+xml"/>
  <Override PartName="/ppt/ink/ink7419.xml" ContentType="application/inkml+xml"/>
  <Override PartName="/ppt/ink/ink7420.xml" ContentType="application/inkml+xml"/>
  <Override PartName="/ppt/ink/ink7421.xml" ContentType="application/inkml+xml"/>
  <Override PartName="/ppt/ink/ink7422.xml" ContentType="application/inkml+xml"/>
  <Override PartName="/ppt/ink/ink7423.xml" ContentType="application/inkml+xml"/>
  <Override PartName="/ppt/ink/ink7424.xml" ContentType="application/inkml+xml"/>
  <Override PartName="/ppt/ink/ink7425.xml" ContentType="application/inkml+xml"/>
  <Override PartName="/ppt/ink/ink7426.xml" ContentType="application/inkml+xml"/>
  <Override PartName="/ppt/ink/ink7427.xml" ContentType="application/inkml+xml"/>
  <Override PartName="/ppt/ink/ink7428.xml" ContentType="application/inkml+xml"/>
  <Override PartName="/ppt/ink/ink7429.xml" ContentType="application/inkml+xml"/>
  <Override PartName="/ppt/ink/ink7430.xml" ContentType="application/inkml+xml"/>
  <Override PartName="/ppt/ink/ink7431.xml" ContentType="application/inkml+xml"/>
  <Override PartName="/ppt/ink/ink7432.xml" ContentType="application/inkml+xml"/>
  <Override PartName="/ppt/ink/ink7433.xml" ContentType="application/inkml+xml"/>
  <Override PartName="/ppt/ink/ink7434.xml" ContentType="application/inkml+xml"/>
  <Override PartName="/ppt/ink/ink7435.xml" ContentType="application/inkml+xml"/>
  <Override PartName="/ppt/ink/ink7436.xml" ContentType="application/inkml+xml"/>
  <Override PartName="/ppt/ink/ink7437.xml" ContentType="application/inkml+xml"/>
  <Override PartName="/ppt/ink/ink7438.xml" ContentType="application/inkml+xml"/>
  <Override PartName="/ppt/ink/ink7439.xml" ContentType="application/inkml+xml"/>
  <Override PartName="/ppt/ink/ink7440.xml" ContentType="application/inkml+xml"/>
  <Override PartName="/ppt/ink/ink7441.xml" ContentType="application/inkml+xml"/>
  <Override PartName="/ppt/ink/ink7442.xml" ContentType="application/inkml+xml"/>
  <Override PartName="/ppt/ink/ink7443.xml" ContentType="application/inkml+xml"/>
  <Override PartName="/ppt/ink/ink7444.xml" ContentType="application/inkml+xml"/>
  <Override PartName="/ppt/ink/ink7445.xml" ContentType="application/inkml+xml"/>
  <Override PartName="/ppt/ink/ink7446.xml" ContentType="application/inkml+xml"/>
  <Override PartName="/ppt/ink/ink7447.xml" ContentType="application/inkml+xml"/>
  <Override PartName="/ppt/ink/ink7448.xml" ContentType="application/inkml+xml"/>
  <Override PartName="/ppt/ink/ink7449.xml" ContentType="application/inkml+xml"/>
  <Override PartName="/ppt/ink/ink7450.xml" ContentType="application/inkml+xml"/>
  <Override PartName="/ppt/ink/ink7451.xml" ContentType="application/inkml+xml"/>
  <Override PartName="/ppt/ink/ink7452.xml" ContentType="application/inkml+xml"/>
  <Override PartName="/ppt/ink/ink7453.xml" ContentType="application/inkml+xml"/>
  <Override PartName="/ppt/ink/ink7454.xml" ContentType="application/inkml+xml"/>
  <Override PartName="/ppt/ink/ink7455.xml" ContentType="application/inkml+xml"/>
  <Override PartName="/ppt/ink/ink7456.xml" ContentType="application/inkml+xml"/>
  <Override PartName="/ppt/ink/ink7457.xml" ContentType="application/inkml+xml"/>
  <Override PartName="/ppt/ink/ink7458.xml" ContentType="application/inkml+xml"/>
  <Override PartName="/ppt/ink/ink7459.xml" ContentType="application/inkml+xml"/>
  <Override PartName="/ppt/ink/ink7460.xml" ContentType="application/inkml+xml"/>
  <Override PartName="/ppt/ink/ink7461.xml" ContentType="application/inkml+xml"/>
  <Override PartName="/ppt/ink/ink7462.xml" ContentType="application/inkml+xml"/>
  <Override PartName="/ppt/ink/ink7463.xml" ContentType="application/inkml+xml"/>
  <Override PartName="/ppt/ink/ink7464.xml" ContentType="application/inkml+xml"/>
  <Override PartName="/ppt/ink/ink7465.xml" ContentType="application/inkml+xml"/>
  <Override PartName="/ppt/ink/ink7466.xml" ContentType="application/inkml+xml"/>
  <Override PartName="/ppt/ink/ink7467.xml" ContentType="application/inkml+xml"/>
  <Override PartName="/ppt/ink/ink7468.xml" ContentType="application/inkml+xml"/>
  <Override PartName="/ppt/ink/ink7469.xml" ContentType="application/inkml+xml"/>
  <Override PartName="/ppt/ink/ink7470.xml" ContentType="application/inkml+xml"/>
  <Override PartName="/ppt/ink/ink7471.xml" ContentType="application/inkml+xml"/>
  <Override PartName="/ppt/ink/ink7472.xml" ContentType="application/inkml+xml"/>
  <Override PartName="/ppt/ink/ink7473.xml" ContentType="application/inkml+xml"/>
  <Override PartName="/ppt/ink/ink7474.xml" ContentType="application/inkml+xml"/>
  <Override PartName="/ppt/ink/ink7475.xml" ContentType="application/inkml+xml"/>
  <Override PartName="/ppt/ink/ink7476.xml" ContentType="application/inkml+xml"/>
  <Override PartName="/ppt/ink/ink7477.xml" ContentType="application/inkml+xml"/>
  <Override PartName="/ppt/ink/ink7478.xml" ContentType="application/inkml+xml"/>
  <Override PartName="/ppt/ink/ink7479.xml" ContentType="application/inkml+xml"/>
  <Override PartName="/ppt/ink/ink7480.xml" ContentType="application/inkml+xml"/>
  <Override PartName="/ppt/ink/ink7481.xml" ContentType="application/inkml+xml"/>
  <Override PartName="/ppt/ink/ink7482.xml" ContentType="application/inkml+xml"/>
  <Override PartName="/ppt/ink/ink7483.xml" ContentType="application/inkml+xml"/>
  <Override PartName="/ppt/ink/ink7484.xml" ContentType="application/inkml+xml"/>
  <Override PartName="/ppt/ink/ink7485.xml" ContentType="application/inkml+xml"/>
  <Override PartName="/ppt/ink/ink7486.xml" ContentType="application/inkml+xml"/>
  <Override PartName="/ppt/ink/ink7487.xml" ContentType="application/inkml+xml"/>
  <Override PartName="/ppt/ink/ink7488.xml" ContentType="application/inkml+xml"/>
  <Override PartName="/ppt/ink/ink7489.xml" ContentType="application/inkml+xml"/>
  <Override PartName="/ppt/ink/ink7490.xml" ContentType="application/inkml+xml"/>
  <Override PartName="/ppt/ink/ink7491.xml" ContentType="application/inkml+xml"/>
  <Override PartName="/ppt/ink/ink7492.xml" ContentType="application/inkml+xml"/>
  <Override PartName="/ppt/ink/ink7493.xml" ContentType="application/inkml+xml"/>
  <Override PartName="/ppt/ink/ink7494.xml" ContentType="application/inkml+xml"/>
  <Override PartName="/ppt/ink/ink7495.xml" ContentType="application/inkml+xml"/>
  <Override PartName="/ppt/ink/ink7496.xml" ContentType="application/inkml+xml"/>
  <Override PartName="/ppt/ink/ink7497.xml" ContentType="application/inkml+xml"/>
  <Override PartName="/ppt/ink/ink7498.xml" ContentType="application/inkml+xml"/>
  <Override PartName="/ppt/ink/ink7499.xml" ContentType="application/inkml+xml"/>
  <Override PartName="/ppt/ink/ink7500.xml" ContentType="application/inkml+xml"/>
  <Override PartName="/ppt/ink/ink7501.xml" ContentType="application/inkml+xml"/>
  <Override PartName="/ppt/ink/ink7502.xml" ContentType="application/inkml+xml"/>
  <Override PartName="/ppt/ink/ink7503.xml" ContentType="application/inkml+xml"/>
  <Override PartName="/ppt/ink/ink7504.xml" ContentType="application/inkml+xml"/>
  <Override PartName="/ppt/ink/ink7505.xml" ContentType="application/inkml+xml"/>
  <Override PartName="/ppt/ink/ink7506.xml" ContentType="application/inkml+xml"/>
  <Override PartName="/ppt/ink/ink7507.xml" ContentType="application/inkml+xml"/>
  <Override PartName="/ppt/ink/ink7508.xml" ContentType="application/inkml+xml"/>
  <Override PartName="/ppt/ink/ink7509.xml" ContentType="application/inkml+xml"/>
  <Override PartName="/ppt/ink/ink7510.xml" ContentType="application/inkml+xml"/>
  <Override PartName="/ppt/ink/ink7511.xml" ContentType="application/inkml+xml"/>
  <Override PartName="/ppt/ink/ink7512.xml" ContentType="application/inkml+xml"/>
  <Override PartName="/ppt/ink/ink7513.xml" ContentType="application/inkml+xml"/>
  <Override PartName="/ppt/ink/ink7514.xml" ContentType="application/inkml+xml"/>
  <Override PartName="/ppt/ink/ink7515.xml" ContentType="application/inkml+xml"/>
  <Override PartName="/ppt/ink/ink7516.xml" ContentType="application/inkml+xml"/>
  <Override PartName="/ppt/ink/ink7517.xml" ContentType="application/inkml+xml"/>
  <Override PartName="/ppt/ink/ink7518.xml" ContentType="application/inkml+xml"/>
  <Override PartName="/ppt/ink/ink7519.xml" ContentType="application/inkml+xml"/>
  <Override PartName="/ppt/ink/ink7520.xml" ContentType="application/inkml+xml"/>
  <Override PartName="/ppt/ink/ink7521.xml" ContentType="application/inkml+xml"/>
  <Override PartName="/ppt/ink/ink7522.xml" ContentType="application/inkml+xml"/>
  <Override PartName="/ppt/ink/ink7523.xml" ContentType="application/inkml+xml"/>
  <Override PartName="/ppt/ink/ink7524.xml" ContentType="application/inkml+xml"/>
  <Override PartName="/ppt/ink/ink7525.xml" ContentType="application/inkml+xml"/>
  <Override PartName="/ppt/ink/ink7526.xml" ContentType="application/inkml+xml"/>
  <Override PartName="/ppt/ink/ink7527.xml" ContentType="application/inkml+xml"/>
  <Override PartName="/ppt/ink/ink7528.xml" ContentType="application/inkml+xml"/>
  <Override PartName="/ppt/ink/ink7529.xml" ContentType="application/inkml+xml"/>
  <Override PartName="/ppt/ink/ink7530.xml" ContentType="application/inkml+xml"/>
  <Override PartName="/ppt/ink/ink7531.xml" ContentType="application/inkml+xml"/>
  <Override PartName="/ppt/ink/ink7532.xml" ContentType="application/inkml+xml"/>
  <Override PartName="/ppt/ink/ink7533.xml" ContentType="application/inkml+xml"/>
  <Override PartName="/ppt/ink/ink7534.xml" ContentType="application/inkml+xml"/>
  <Override PartName="/ppt/ink/ink7535.xml" ContentType="application/inkml+xml"/>
  <Override PartName="/ppt/ink/ink7536.xml" ContentType="application/inkml+xml"/>
  <Override PartName="/ppt/ink/ink7537.xml" ContentType="application/inkml+xml"/>
  <Override PartName="/ppt/ink/ink7538.xml" ContentType="application/inkml+xml"/>
  <Override PartName="/ppt/ink/ink7539.xml" ContentType="application/inkml+xml"/>
  <Override PartName="/ppt/ink/ink7540.xml" ContentType="application/inkml+xml"/>
  <Override PartName="/ppt/ink/ink7541.xml" ContentType="application/inkml+xml"/>
  <Override PartName="/ppt/ink/ink7542.xml" ContentType="application/inkml+xml"/>
  <Override PartName="/ppt/ink/ink7543.xml" ContentType="application/inkml+xml"/>
  <Override PartName="/ppt/ink/ink7544.xml" ContentType="application/inkml+xml"/>
  <Override PartName="/ppt/ink/ink7545.xml" ContentType="application/inkml+xml"/>
  <Override PartName="/ppt/ink/ink7546.xml" ContentType="application/inkml+xml"/>
  <Override PartName="/ppt/ink/ink7547.xml" ContentType="application/inkml+xml"/>
  <Override PartName="/ppt/ink/ink7548.xml" ContentType="application/inkml+xml"/>
  <Override PartName="/ppt/ink/ink7549.xml" ContentType="application/inkml+xml"/>
  <Override PartName="/ppt/ink/ink7550.xml" ContentType="application/inkml+xml"/>
  <Override PartName="/ppt/ink/ink7551.xml" ContentType="application/inkml+xml"/>
  <Override PartName="/ppt/ink/ink7552.xml" ContentType="application/inkml+xml"/>
  <Override PartName="/ppt/ink/ink7553.xml" ContentType="application/inkml+xml"/>
  <Override PartName="/ppt/ink/ink7554.xml" ContentType="application/inkml+xml"/>
  <Override PartName="/ppt/ink/ink7555.xml" ContentType="application/inkml+xml"/>
  <Override PartName="/ppt/ink/ink7556.xml" ContentType="application/inkml+xml"/>
  <Override PartName="/ppt/ink/ink7557.xml" ContentType="application/inkml+xml"/>
  <Override PartName="/ppt/ink/ink7558.xml" ContentType="application/inkml+xml"/>
  <Override PartName="/ppt/ink/ink7559.xml" ContentType="application/inkml+xml"/>
  <Override PartName="/ppt/ink/ink7560.xml" ContentType="application/inkml+xml"/>
  <Override PartName="/ppt/ink/ink7561.xml" ContentType="application/inkml+xml"/>
  <Override PartName="/ppt/ink/ink7562.xml" ContentType="application/inkml+xml"/>
  <Override PartName="/ppt/ink/ink7563.xml" ContentType="application/inkml+xml"/>
  <Override PartName="/ppt/ink/ink7564.xml" ContentType="application/inkml+xml"/>
  <Override PartName="/ppt/ink/ink7565.xml" ContentType="application/inkml+xml"/>
  <Override PartName="/ppt/ink/ink7566.xml" ContentType="application/inkml+xml"/>
  <Override PartName="/ppt/ink/ink7567.xml" ContentType="application/inkml+xml"/>
  <Override PartName="/ppt/ink/ink7568.xml" ContentType="application/inkml+xml"/>
  <Override PartName="/ppt/ink/ink7569.xml" ContentType="application/inkml+xml"/>
  <Override PartName="/ppt/ink/ink7570.xml" ContentType="application/inkml+xml"/>
  <Override PartName="/ppt/ink/ink7571.xml" ContentType="application/inkml+xml"/>
  <Override PartName="/ppt/ink/ink7572.xml" ContentType="application/inkml+xml"/>
  <Override PartName="/ppt/ink/ink7573.xml" ContentType="application/inkml+xml"/>
  <Override PartName="/ppt/ink/ink7574.xml" ContentType="application/inkml+xml"/>
  <Override PartName="/ppt/ink/ink7575.xml" ContentType="application/inkml+xml"/>
  <Override PartName="/ppt/ink/ink7576.xml" ContentType="application/inkml+xml"/>
  <Override PartName="/ppt/ink/ink7577.xml" ContentType="application/inkml+xml"/>
  <Override PartName="/ppt/ink/ink7578.xml" ContentType="application/inkml+xml"/>
  <Override PartName="/ppt/ink/ink7579.xml" ContentType="application/inkml+xml"/>
  <Override PartName="/ppt/ink/ink7580.xml" ContentType="application/inkml+xml"/>
  <Override PartName="/ppt/ink/ink7581.xml" ContentType="application/inkml+xml"/>
  <Override PartName="/ppt/ink/ink7582.xml" ContentType="application/inkml+xml"/>
  <Override PartName="/ppt/ink/ink7583.xml" ContentType="application/inkml+xml"/>
  <Override PartName="/ppt/ink/ink7584.xml" ContentType="application/inkml+xml"/>
  <Override PartName="/ppt/ink/ink7585.xml" ContentType="application/inkml+xml"/>
  <Override PartName="/ppt/ink/ink7586.xml" ContentType="application/inkml+xml"/>
  <Override PartName="/ppt/ink/ink7587.xml" ContentType="application/inkml+xml"/>
  <Override PartName="/ppt/ink/ink7588.xml" ContentType="application/inkml+xml"/>
  <Override PartName="/ppt/ink/ink7589.xml" ContentType="application/inkml+xml"/>
  <Override PartName="/ppt/ink/ink7590.xml" ContentType="application/inkml+xml"/>
  <Override PartName="/ppt/ink/ink7591.xml" ContentType="application/inkml+xml"/>
  <Override PartName="/ppt/ink/ink7592.xml" ContentType="application/inkml+xml"/>
  <Override PartName="/ppt/ink/ink7593.xml" ContentType="application/inkml+xml"/>
  <Override PartName="/ppt/ink/ink7594.xml" ContentType="application/inkml+xml"/>
  <Override PartName="/ppt/ink/ink7595.xml" ContentType="application/inkml+xml"/>
  <Override PartName="/ppt/ink/ink7596.xml" ContentType="application/inkml+xml"/>
  <Override PartName="/ppt/ink/ink7597.xml" ContentType="application/inkml+xml"/>
  <Override PartName="/ppt/ink/ink7598.xml" ContentType="application/inkml+xml"/>
  <Override PartName="/ppt/ink/ink7599.xml" ContentType="application/inkml+xml"/>
  <Override PartName="/ppt/ink/ink7600.xml" ContentType="application/inkml+xml"/>
  <Override PartName="/ppt/ink/ink7601.xml" ContentType="application/inkml+xml"/>
  <Override PartName="/ppt/ink/ink7602.xml" ContentType="application/inkml+xml"/>
  <Override PartName="/ppt/ink/ink7603.xml" ContentType="application/inkml+xml"/>
  <Override PartName="/ppt/ink/ink7604.xml" ContentType="application/inkml+xml"/>
  <Override PartName="/ppt/ink/ink7605.xml" ContentType="application/inkml+xml"/>
  <Override PartName="/ppt/ink/ink7606.xml" ContentType="application/inkml+xml"/>
  <Override PartName="/ppt/ink/ink7607.xml" ContentType="application/inkml+xml"/>
  <Override PartName="/ppt/ink/ink7608.xml" ContentType="application/inkml+xml"/>
  <Override PartName="/ppt/ink/ink7609.xml" ContentType="application/inkml+xml"/>
  <Override PartName="/ppt/ink/ink7610.xml" ContentType="application/inkml+xml"/>
  <Override PartName="/ppt/ink/ink7611.xml" ContentType="application/inkml+xml"/>
  <Override PartName="/ppt/ink/ink7612.xml" ContentType="application/inkml+xml"/>
  <Override PartName="/ppt/ink/ink7613.xml" ContentType="application/inkml+xml"/>
  <Override PartName="/ppt/ink/ink7614.xml" ContentType="application/inkml+xml"/>
  <Override PartName="/ppt/ink/ink7615.xml" ContentType="application/inkml+xml"/>
  <Override PartName="/ppt/ink/ink7616.xml" ContentType="application/inkml+xml"/>
  <Override PartName="/ppt/ink/ink7617.xml" ContentType="application/inkml+xml"/>
  <Override PartName="/ppt/ink/ink7618.xml" ContentType="application/inkml+xml"/>
  <Override PartName="/ppt/ink/ink7619.xml" ContentType="application/inkml+xml"/>
  <Override PartName="/ppt/ink/ink7620.xml" ContentType="application/inkml+xml"/>
  <Override PartName="/ppt/ink/ink7621.xml" ContentType="application/inkml+xml"/>
  <Override PartName="/ppt/ink/ink7622.xml" ContentType="application/inkml+xml"/>
  <Override PartName="/ppt/ink/ink7623.xml" ContentType="application/inkml+xml"/>
  <Override PartName="/ppt/ink/ink7624.xml" ContentType="application/inkml+xml"/>
  <Override PartName="/ppt/ink/ink7625.xml" ContentType="application/inkml+xml"/>
  <Override PartName="/ppt/ink/ink7626.xml" ContentType="application/inkml+xml"/>
  <Override PartName="/ppt/ink/ink7627.xml" ContentType="application/inkml+xml"/>
  <Override PartName="/ppt/ink/ink7628.xml" ContentType="application/inkml+xml"/>
  <Override PartName="/ppt/ink/ink7629.xml" ContentType="application/inkml+xml"/>
  <Override PartName="/ppt/ink/ink7630.xml" ContentType="application/inkml+xml"/>
  <Override PartName="/ppt/ink/ink7631.xml" ContentType="application/inkml+xml"/>
  <Override PartName="/ppt/ink/ink7632.xml" ContentType="application/inkml+xml"/>
  <Override PartName="/ppt/ink/ink7633.xml" ContentType="application/inkml+xml"/>
  <Override PartName="/ppt/ink/ink7634.xml" ContentType="application/inkml+xml"/>
  <Override PartName="/ppt/ink/ink7635.xml" ContentType="application/inkml+xml"/>
  <Override PartName="/ppt/ink/ink7636.xml" ContentType="application/inkml+xml"/>
  <Override PartName="/ppt/ink/ink7637.xml" ContentType="application/inkml+xml"/>
  <Override PartName="/ppt/ink/ink7638.xml" ContentType="application/inkml+xml"/>
  <Override PartName="/ppt/ink/ink7639.xml" ContentType="application/inkml+xml"/>
  <Override PartName="/ppt/ink/ink7640.xml" ContentType="application/inkml+xml"/>
  <Override PartName="/ppt/ink/ink7641.xml" ContentType="application/inkml+xml"/>
  <Override PartName="/ppt/ink/ink7642.xml" ContentType="application/inkml+xml"/>
  <Override PartName="/ppt/ink/ink7643.xml" ContentType="application/inkml+xml"/>
  <Override PartName="/ppt/ink/ink7644.xml" ContentType="application/inkml+xml"/>
  <Override PartName="/ppt/ink/ink7645.xml" ContentType="application/inkml+xml"/>
  <Override PartName="/ppt/ink/ink7646.xml" ContentType="application/inkml+xml"/>
  <Override PartName="/ppt/ink/ink7647.xml" ContentType="application/inkml+xml"/>
  <Override PartName="/ppt/ink/ink7648.xml" ContentType="application/inkml+xml"/>
  <Override PartName="/ppt/ink/ink7649.xml" ContentType="application/inkml+xml"/>
  <Override PartName="/ppt/ink/ink7650.xml" ContentType="application/inkml+xml"/>
  <Override PartName="/ppt/ink/ink7651.xml" ContentType="application/inkml+xml"/>
  <Override PartName="/ppt/ink/ink7652.xml" ContentType="application/inkml+xml"/>
  <Override PartName="/ppt/ink/ink7653.xml" ContentType="application/inkml+xml"/>
  <Override PartName="/ppt/ink/ink7654.xml" ContentType="application/inkml+xml"/>
  <Override PartName="/ppt/ink/ink7655.xml" ContentType="application/inkml+xml"/>
  <Override PartName="/ppt/ink/ink7656.xml" ContentType="application/inkml+xml"/>
  <Override PartName="/ppt/ink/ink7657.xml" ContentType="application/inkml+xml"/>
  <Override PartName="/ppt/ink/ink7658.xml" ContentType="application/inkml+xml"/>
  <Override PartName="/ppt/ink/ink7659.xml" ContentType="application/inkml+xml"/>
  <Override PartName="/ppt/ink/ink7660.xml" ContentType="application/inkml+xml"/>
  <Override PartName="/ppt/ink/ink7661.xml" ContentType="application/inkml+xml"/>
  <Override PartName="/ppt/ink/ink7662.xml" ContentType="application/inkml+xml"/>
  <Override PartName="/ppt/ink/ink7663.xml" ContentType="application/inkml+xml"/>
  <Override PartName="/ppt/ink/ink7664.xml" ContentType="application/inkml+xml"/>
  <Override PartName="/ppt/ink/ink7665.xml" ContentType="application/inkml+xml"/>
  <Override PartName="/ppt/ink/ink7666.xml" ContentType="application/inkml+xml"/>
  <Override PartName="/ppt/ink/ink7667.xml" ContentType="application/inkml+xml"/>
  <Override PartName="/ppt/ink/ink7668.xml" ContentType="application/inkml+xml"/>
  <Override PartName="/ppt/ink/ink7669.xml" ContentType="application/inkml+xml"/>
  <Override PartName="/ppt/ink/ink7670.xml" ContentType="application/inkml+xml"/>
  <Override PartName="/ppt/ink/ink7671.xml" ContentType="application/inkml+xml"/>
  <Override PartName="/ppt/ink/ink7672.xml" ContentType="application/inkml+xml"/>
  <Override PartName="/ppt/ink/ink7673.xml" ContentType="application/inkml+xml"/>
  <Override PartName="/ppt/ink/ink7674.xml" ContentType="application/inkml+xml"/>
  <Override PartName="/ppt/ink/ink7675.xml" ContentType="application/inkml+xml"/>
  <Override PartName="/ppt/ink/ink7676.xml" ContentType="application/inkml+xml"/>
  <Override PartName="/ppt/ink/ink7677.xml" ContentType="application/inkml+xml"/>
  <Override PartName="/ppt/ink/ink7678.xml" ContentType="application/inkml+xml"/>
  <Override PartName="/ppt/ink/ink7679.xml" ContentType="application/inkml+xml"/>
  <Override PartName="/ppt/ink/ink7680.xml" ContentType="application/inkml+xml"/>
  <Override PartName="/ppt/ink/ink7681.xml" ContentType="application/inkml+xml"/>
  <Override PartName="/ppt/ink/ink7682.xml" ContentType="application/inkml+xml"/>
  <Override PartName="/ppt/ink/ink7683.xml" ContentType="application/inkml+xml"/>
  <Override PartName="/ppt/ink/ink7684.xml" ContentType="application/inkml+xml"/>
  <Override PartName="/ppt/ink/ink7685.xml" ContentType="application/inkml+xml"/>
  <Override PartName="/ppt/ink/ink7686.xml" ContentType="application/inkml+xml"/>
  <Override PartName="/ppt/ink/ink7687.xml" ContentType="application/inkml+xml"/>
  <Override PartName="/ppt/ink/ink7688.xml" ContentType="application/inkml+xml"/>
  <Override PartName="/ppt/ink/ink7689.xml" ContentType="application/inkml+xml"/>
  <Override PartName="/ppt/ink/ink7690.xml" ContentType="application/inkml+xml"/>
  <Override PartName="/ppt/ink/ink7691.xml" ContentType="application/inkml+xml"/>
  <Override PartName="/ppt/ink/ink7692.xml" ContentType="application/inkml+xml"/>
  <Override PartName="/ppt/ink/ink7693.xml" ContentType="application/inkml+xml"/>
  <Override PartName="/ppt/ink/ink7694.xml" ContentType="application/inkml+xml"/>
  <Override PartName="/ppt/ink/ink7695.xml" ContentType="application/inkml+xml"/>
  <Override PartName="/ppt/ink/ink7696.xml" ContentType="application/inkml+xml"/>
  <Override PartName="/ppt/ink/ink7697.xml" ContentType="application/inkml+xml"/>
  <Override PartName="/ppt/ink/ink7698.xml" ContentType="application/inkml+xml"/>
  <Override PartName="/ppt/ink/ink7699.xml" ContentType="application/inkml+xml"/>
  <Override PartName="/ppt/ink/ink7700.xml" ContentType="application/inkml+xml"/>
  <Override PartName="/ppt/ink/ink7701.xml" ContentType="application/inkml+xml"/>
  <Override PartName="/ppt/ink/ink7702.xml" ContentType="application/inkml+xml"/>
  <Override PartName="/ppt/ink/ink7703.xml" ContentType="application/inkml+xml"/>
  <Override PartName="/ppt/ink/ink7704.xml" ContentType="application/inkml+xml"/>
  <Override PartName="/ppt/ink/ink7705.xml" ContentType="application/inkml+xml"/>
  <Override PartName="/ppt/ink/ink7706.xml" ContentType="application/inkml+xml"/>
  <Override PartName="/ppt/ink/ink7707.xml" ContentType="application/inkml+xml"/>
  <Override PartName="/ppt/ink/ink7708.xml" ContentType="application/inkml+xml"/>
  <Override PartName="/ppt/ink/ink7709.xml" ContentType="application/inkml+xml"/>
  <Override PartName="/ppt/ink/ink7710.xml" ContentType="application/inkml+xml"/>
  <Override PartName="/ppt/ink/ink7711.xml" ContentType="application/inkml+xml"/>
  <Override PartName="/ppt/ink/ink7712.xml" ContentType="application/inkml+xml"/>
  <Override PartName="/ppt/ink/ink7713.xml" ContentType="application/inkml+xml"/>
  <Override PartName="/ppt/ink/ink7714.xml" ContentType="application/inkml+xml"/>
  <Override PartName="/ppt/ink/ink7715.xml" ContentType="application/inkml+xml"/>
  <Override PartName="/ppt/ink/ink7716.xml" ContentType="application/inkml+xml"/>
  <Override PartName="/ppt/ink/ink7717.xml" ContentType="application/inkml+xml"/>
  <Override PartName="/ppt/ink/ink7718.xml" ContentType="application/inkml+xml"/>
  <Override PartName="/ppt/ink/ink7719.xml" ContentType="application/inkml+xml"/>
  <Override PartName="/ppt/ink/ink7720.xml" ContentType="application/inkml+xml"/>
  <Override PartName="/ppt/ink/ink7721.xml" ContentType="application/inkml+xml"/>
  <Override PartName="/ppt/ink/ink7722.xml" ContentType="application/inkml+xml"/>
  <Override PartName="/ppt/ink/ink7723.xml" ContentType="application/inkml+xml"/>
  <Override PartName="/ppt/ink/ink7724.xml" ContentType="application/inkml+xml"/>
  <Override PartName="/ppt/ink/ink7725.xml" ContentType="application/inkml+xml"/>
  <Override PartName="/ppt/ink/ink7726.xml" ContentType="application/inkml+xml"/>
  <Override PartName="/ppt/ink/ink7727.xml" ContentType="application/inkml+xml"/>
  <Override PartName="/ppt/ink/ink7728.xml" ContentType="application/inkml+xml"/>
  <Override PartName="/ppt/ink/ink7729.xml" ContentType="application/inkml+xml"/>
  <Override PartName="/ppt/ink/ink7730.xml" ContentType="application/inkml+xml"/>
  <Override PartName="/ppt/ink/ink7731.xml" ContentType="application/inkml+xml"/>
  <Override PartName="/ppt/ink/ink7732.xml" ContentType="application/inkml+xml"/>
  <Override PartName="/ppt/ink/ink7733.xml" ContentType="application/inkml+xml"/>
  <Override PartName="/ppt/ink/ink7734.xml" ContentType="application/inkml+xml"/>
  <Override PartName="/ppt/ink/ink7735.xml" ContentType="application/inkml+xml"/>
  <Override PartName="/ppt/ink/ink7736.xml" ContentType="application/inkml+xml"/>
  <Override PartName="/ppt/ink/ink7737.xml" ContentType="application/inkml+xml"/>
  <Override PartName="/ppt/ink/ink7738.xml" ContentType="application/inkml+xml"/>
  <Override PartName="/ppt/ink/ink7739.xml" ContentType="application/inkml+xml"/>
  <Override PartName="/ppt/ink/ink7740.xml" ContentType="application/inkml+xml"/>
  <Override PartName="/ppt/ink/ink7741.xml" ContentType="application/inkml+xml"/>
  <Override PartName="/ppt/ink/ink7742.xml" ContentType="application/inkml+xml"/>
  <Override PartName="/ppt/ink/ink7743.xml" ContentType="application/inkml+xml"/>
  <Override PartName="/ppt/ink/ink7744.xml" ContentType="application/inkml+xml"/>
  <Override PartName="/ppt/ink/ink7745.xml" ContentType="application/inkml+xml"/>
  <Override PartName="/ppt/ink/ink7746.xml" ContentType="application/inkml+xml"/>
  <Override PartName="/ppt/ink/ink7747.xml" ContentType="application/inkml+xml"/>
  <Override PartName="/ppt/ink/ink7748.xml" ContentType="application/inkml+xml"/>
  <Override PartName="/ppt/ink/ink7749.xml" ContentType="application/inkml+xml"/>
  <Override PartName="/ppt/ink/ink7750.xml" ContentType="application/inkml+xml"/>
  <Override PartName="/ppt/ink/ink7751.xml" ContentType="application/inkml+xml"/>
  <Override PartName="/ppt/ink/ink7752.xml" ContentType="application/inkml+xml"/>
  <Override PartName="/ppt/ink/ink7753.xml" ContentType="application/inkml+xml"/>
  <Override PartName="/ppt/ink/ink7754.xml" ContentType="application/inkml+xml"/>
  <Override PartName="/ppt/ink/ink7755.xml" ContentType="application/inkml+xml"/>
  <Override PartName="/ppt/ink/ink7756.xml" ContentType="application/inkml+xml"/>
  <Override PartName="/ppt/ink/ink7757.xml" ContentType="application/inkml+xml"/>
  <Override PartName="/ppt/ink/ink7758.xml" ContentType="application/inkml+xml"/>
  <Override PartName="/ppt/ink/ink7759.xml" ContentType="application/inkml+xml"/>
  <Override PartName="/ppt/ink/ink7760.xml" ContentType="application/inkml+xml"/>
  <Override PartName="/ppt/ink/ink7761.xml" ContentType="application/inkml+xml"/>
  <Override PartName="/ppt/ink/ink7762.xml" ContentType="application/inkml+xml"/>
  <Override PartName="/ppt/ink/ink7763.xml" ContentType="application/inkml+xml"/>
  <Override PartName="/ppt/ink/ink7764.xml" ContentType="application/inkml+xml"/>
  <Override PartName="/ppt/ink/ink7765.xml" ContentType="application/inkml+xml"/>
  <Override PartName="/ppt/ink/ink7766.xml" ContentType="application/inkml+xml"/>
  <Override PartName="/ppt/ink/ink7767.xml" ContentType="application/inkml+xml"/>
  <Override PartName="/ppt/ink/ink7768.xml" ContentType="application/inkml+xml"/>
  <Override PartName="/ppt/ink/ink7769.xml" ContentType="application/inkml+xml"/>
  <Override PartName="/ppt/ink/ink7770.xml" ContentType="application/inkml+xml"/>
  <Override PartName="/ppt/ink/ink7771.xml" ContentType="application/inkml+xml"/>
  <Override PartName="/ppt/ink/ink7772.xml" ContentType="application/inkml+xml"/>
  <Override PartName="/ppt/ink/ink7773.xml" ContentType="application/inkml+xml"/>
  <Override PartName="/ppt/ink/ink7774.xml" ContentType="application/inkml+xml"/>
  <Override PartName="/ppt/ink/ink7775.xml" ContentType="application/inkml+xml"/>
  <Override PartName="/ppt/ink/ink7776.xml" ContentType="application/inkml+xml"/>
  <Override PartName="/ppt/ink/ink7777.xml" ContentType="application/inkml+xml"/>
  <Override PartName="/ppt/ink/ink7778.xml" ContentType="application/inkml+xml"/>
  <Override PartName="/ppt/ink/ink7779.xml" ContentType="application/inkml+xml"/>
  <Override PartName="/ppt/ink/ink7780.xml" ContentType="application/inkml+xml"/>
  <Override PartName="/ppt/ink/ink7781.xml" ContentType="application/inkml+xml"/>
  <Override PartName="/ppt/ink/ink7782.xml" ContentType="application/inkml+xml"/>
  <Override PartName="/ppt/ink/ink7783.xml" ContentType="application/inkml+xml"/>
  <Override PartName="/ppt/ink/ink7784.xml" ContentType="application/inkml+xml"/>
  <Override PartName="/ppt/ink/ink7785.xml" ContentType="application/inkml+xml"/>
  <Override PartName="/ppt/ink/ink7786.xml" ContentType="application/inkml+xml"/>
  <Override PartName="/ppt/ink/ink7787.xml" ContentType="application/inkml+xml"/>
  <Override PartName="/ppt/ink/ink7788.xml" ContentType="application/inkml+xml"/>
  <Override PartName="/ppt/ink/ink7789.xml" ContentType="application/inkml+xml"/>
  <Override PartName="/ppt/ink/ink7790.xml" ContentType="application/inkml+xml"/>
  <Override PartName="/ppt/ink/ink7791.xml" ContentType="application/inkml+xml"/>
  <Override PartName="/ppt/ink/ink7792.xml" ContentType="application/inkml+xml"/>
  <Override PartName="/ppt/ink/ink7793.xml" ContentType="application/inkml+xml"/>
  <Override PartName="/ppt/ink/ink7794.xml" ContentType="application/inkml+xml"/>
  <Override PartName="/ppt/ink/ink7795.xml" ContentType="application/inkml+xml"/>
  <Override PartName="/ppt/ink/ink7796.xml" ContentType="application/inkml+xml"/>
  <Override PartName="/ppt/ink/ink7797.xml" ContentType="application/inkml+xml"/>
  <Override PartName="/ppt/ink/ink7798.xml" ContentType="application/inkml+xml"/>
  <Override PartName="/ppt/ink/ink7799.xml" ContentType="application/inkml+xml"/>
  <Override PartName="/ppt/ink/ink7800.xml" ContentType="application/inkml+xml"/>
  <Override PartName="/ppt/ink/ink7801.xml" ContentType="application/inkml+xml"/>
  <Override PartName="/ppt/ink/ink7802.xml" ContentType="application/inkml+xml"/>
  <Override PartName="/ppt/ink/ink7803.xml" ContentType="application/inkml+xml"/>
  <Override PartName="/ppt/ink/ink7804.xml" ContentType="application/inkml+xml"/>
  <Override PartName="/ppt/ink/ink7805.xml" ContentType="application/inkml+xml"/>
  <Override PartName="/ppt/ink/ink7806.xml" ContentType="application/inkml+xml"/>
  <Override PartName="/ppt/ink/ink7807.xml" ContentType="application/inkml+xml"/>
  <Override PartName="/ppt/ink/ink7808.xml" ContentType="application/inkml+xml"/>
  <Override PartName="/ppt/ink/ink7809.xml" ContentType="application/inkml+xml"/>
  <Override PartName="/ppt/ink/ink7810.xml" ContentType="application/inkml+xml"/>
  <Override PartName="/ppt/ink/ink7811.xml" ContentType="application/inkml+xml"/>
  <Override PartName="/ppt/ink/ink7812.xml" ContentType="application/inkml+xml"/>
  <Override PartName="/ppt/ink/ink7813.xml" ContentType="application/inkml+xml"/>
  <Override PartName="/ppt/ink/ink7814.xml" ContentType="application/inkml+xml"/>
  <Override PartName="/ppt/ink/ink7815.xml" ContentType="application/inkml+xml"/>
  <Override PartName="/ppt/ink/ink7816.xml" ContentType="application/inkml+xml"/>
  <Override PartName="/ppt/ink/ink7817.xml" ContentType="application/inkml+xml"/>
  <Override PartName="/ppt/ink/ink7818.xml" ContentType="application/inkml+xml"/>
  <Override PartName="/ppt/ink/ink7819.xml" ContentType="application/inkml+xml"/>
  <Override PartName="/ppt/ink/ink7820.xml" ContentType="application/inkml+xml"/>
  <Override PartName="/ppt/ink/ink7821.xml" ContentType="application/inkml+xml"/>
  <Override PartName="/ppt/ink/ink7822.xml" ContentType="application/inkml+xml"/>
  <Override PartName="/ppt/ink/ink7823.xml" ContentType="application/inkml+xml"/>
  <Override PartName="/ppt/ink/ink7824.xml" ContentType="application/inkml+xml"/>
  <Override PartName="/ppt/ink/ink7825.xml" ContentType="application/inkml+xml"/>
  <Override PartName="/ppt/ink/ink7826.xml" ContentType="application/inkml+xml"/>
  <Override PartName="/ppt/ink/ink7827.xml" ContentType="application/inkml+xml"/>
  <Override PartName="/ppt/ink/ink7828.xml" ContentType="application/inkml+xml"/>
  <Override PartName="/ppt/ink/ink7829.xml" ContentType="application/inkml+xml"/>
  <Override PartName="/ppt/ink/ink7830.xml" ContentType="application/inkml+xml"/>
  <Override PartName="/ppt/ink/ink7831.xml" ContentType="application/inkml+xml"/>
  <Override PartName="/ppt/ink/ink7832.xml" ContentType="application/inkml+xml"/>
  <Override PartName="/ppt/ink/ink7833.xml" ContentType="application/inkml+xml"/>
  <Override PartName="/ppt/ink/ink7834.xml" ContentType="application/inkml+xml"/>
  <Override PartName="/ppt/ink/ink7835.xml" ContentType="application/inkml+xml"/>
  <Override PartName="/ppt/ink/ink7836.xml" ContentType="application/inkml+xml"/>
  <Override PartName="/ppt/ink/ink7837.xml" ContentType="application/inkml+xml"/>
  <Override PartName="/ppt/ink/ink7838.xml" ContentType="application/inkml+xml"/>
  <Override PartName="/ppt/ink/ink7839.xml" ContentType="application/inkml+xml"/>
  <Override PartName="/ppt/ink/ink7840.xml" ContentType="application/inkml+xml"/>
  <Override PartName="/ppt/ink/ink7841.xml" ContentType="application/inkml+xml"/>
  <Override PartName="/ppt/ink/ink7842.xml" ContentType="application/inkml+xml"/>
  <Override PartName="/ppt/ink/ink7843.xml" ContentType="application/inkml+xml"/>
  <Override PartName="/ppt/ink/ink7844.xml" ContentType="application/inkml+xml"/>
  <Override PartName="/ppt/ink/ink7845.xml" ContentType="application/inkml+xml"/>
  <Override PartName="/ppt/ink/ink7846.xml" ContentType="application/inkml+xml"/>
  <Override PartName="/ppt/ink/ink7847.xml" ContentType="application/inkml+xml"/>
  <Override PartName="/ppt/ink/ink7848.xml" ContentType="application/inkml+xml"/>
  <Override PartName="/ppt/ink/ink7849.xml" ContentType="application/inkml+xml"/>
  <Override PartName="/ppt/ink/ink7850.xml" ContentType="application/inkml+xml"/>
  <Override PartName="/ppt/ink/ink7851.xml" ContentType="application/inkml+xml"/>
  <Override PartName="/ppt/ink/ink7852.xml" ContentType="application/inkml+xml"/>
  <Override PartName="/ppt/ink/ink7853.xml" ContentType="application/inkml+xml"/>
  <Override PartName="/ppt/ink/ink7854.xml" ContentType="application/inkml+xml"/>
  <Override PartName="/ppt/ink/ink7855.xml" ContentType="application/inkml+xml"/>
  <Override PartName="/ppt/ink/ink7856.xml" ContentType="application/inkml+xml"/>
  <Override PartName="/ppt/ink/ink7857.xml" ContentType="application/inkml+xml"/>
  <Override PartName="/ppt/ink/ink7858.xml" ContentType="application/inkml+xml"/>
  <Override PartName="/ppt/ink/ink7859.xml" ContentType="application/inkml+xml"/>
  <Override PartName="/ppt/ink/ink7860.xml" ContentType="application/inkml+xml"/>
  <Override PartName="/ppt/ink/ink7861.xml" ContentType="application/inkml+xml"/>
  <Override PartName="/ppt/ink/ink7862.xml" ContentType="application/inkml+xml"/>
  <Override PartName="/ppt/ink/ink7863.xml" ContentType="application/inkml+xml"/>
  <Override PartName="/ppt/ink/ink7864.xml" ContentType="application/inkml+xml"/>
  <Override PartName="/ppt/ink/ink7865.xml" ContentType="application/inkml+xml"/>
  <Override PartName="/ppt/ink/ink7866.xml" ContentType="application/inkml+xml"/>
  <Override PartName="/ppt/ink/ink7867.xml" ContentType="application/inkml+xml"/>
  <Override PartName="/ppt/ink/ink7868.xml" ContentType="application/inkml+xml"/>
  <Override PartName="/ppt/ink/ink7869.xml" ContentType="application/inkml+xml"/>
  <Override PartName="/ppt/ink/ink7870.xml" ContentType="application/inkml+xml"/>
  <Override PartName="/ppt/ink/ink7871.xml" ContentType="application/inkml+xml"/>
  <Override PartName="/ppt/ink/ink7872.xml" ContentType="application/inkml+xml"/>
  <Override PartName="/ppt/ink/ink7873.xml" ContentType="application/inkml+xml"/>
  <Override PartName="/ppt/ink/ink7874.xml" ContentType="application/inkml+xml"/>
  <Override PartName="/ppt/ink/ink7875.xml" ContentType="application/inkml+xml"/>
  <Override PartName="/ppt/ink/ink7876.xml" ContentType="application/inkml+xml"/>
  <Override PartName="/ppt/ink/ink7877.xml" ContentType="application/inkml+xml"/>
  <Override PartName="/ppt/ink/ink7878.xml" ContentType="application/inkml+xml"/>
  <Override PartName="/ppt/ink/ink7879.xml" ContentType="application/inkml+xml"/>
  <Override PartName="/ppt/ink/ink7880.xml" ContentType="application/inkml+xml"/>
  <Override PartName="/ppt/ink/ink7881.xml" ContentType="application/inkml+xml"/>
  <Override PartName="/ppt/ink/ink7882.xml" ContentType="application/inkml+xml"/>
  <Override PartName="/ppt/ink/ink7883.xml" ContentType="application/inkml+xml"/>
  <Override PartName="/ppt/ink/ink7884.xml" ContentType="application/inkml+xml"/>
  <Override PartName="/ppt/ink/ink7885.xml" ContentType="application/inkml+xml"/>
  <Override PartName="/ppt/ink/ink7886.xml" ContentType="application/inkml+xml"/>
  <Override PartName="/ppt/ink/ink7887.xml" ContentType="application/inkml+xml"/>
  <Override PartName="/ppt/ink/ink7888.xml" ContentType="application/inkml+xml"/>
  <Override PartName="/ppt/ink/ink7889.xml" ContentType="application/inkml+xml"/>
  <Override PartName="/ppt/ink/ink7890.xml" ContentType="application/inkml+xml"/>
  <Override PartName="/ppt/ink/ink7891.xml" ContentType="application/inkml+xml"/>
  <Override PartName="/ppt/ink/ink7892.xml" ContentType="application/inkml+xml"/>
  <Override PartName="/ppt/ink/ink7893.xml" ContentType="application/inkml+xml"/>
  <Override PartName="/ppt/ink/ink7894.xml" ContentType="application/inkml+xml"/>
  <Override PartName="/ppt/ink/ink7895.xml" ContentType="application/inkml+xml"/>
  <Override PartName="/ppt/ink/ink7896.xml" ContentType="application/inkml+xml"/>
  <Override PartName="/ppt/ink/ink7897.xml" ContentType="application/inkml+xml"/>
  <Override PartName="/ppt/ink/ink7898.xml" ContentType="application/inkml+xml"/>
  <Override PartName="/ppt/ink/ink7899.xml" ContentType="application/inkml+xml"/>
  <Override PartName="/ppt/ink/ink7900.xml" ContentType="application/inkml+xml"/>
  <Override PartName="/ppt/ink/ink7901.xml" ContentType="application/inkml+xml"/>
  <Override PartName="/ppt/ink/ink7902.xml" ContentType="application/inkml+xml"/>
  <Override PartName="/ppt/ink/ink7903.xml" ContentType="application/inkml+xml"/>
  <Override PartName="/ppt/ink/ink7904.xml" ContentType="application/inkml+xml"/>
  <Override PartName="/ppt/ink/ink7905.xml" ContentType="application/inkml+xml"/>
  <Override PartName="/ppt/ink/ink7906.xml" ContentType="application/inkml+xml"/>
  <Override PartName="/ppt/ink/ink7907.xml" ContentType="application/inkml+xml"/>
  <Override PartName="/ppt/ink/ink7908.xml" ContentType="application/inkml+xml"/>
  <Override PartName="/ppt/ink/ink7909.xml" ContentType="application/inkml+xml"/>
  <Override PartName="/ppt/ink/ink7910.xml" ContentType="application/inkml+xml"/>
  <Override PartName="/ppt/ink/ink7911.xml" ContentType="application/inkml+xml"/>
  <Override PartName="/ppt/ink/ink7912.xml" ContentType="application/inkml+xml"/>
  <Override PartName="/ppt/ink/ink7913.xml" ContentType="application/inkml+xml"/>
  <Override PartName="/ppt/ink/ink7914.xml" ContentType="application/inkml+xml"/>
  <Override PartName="/ppt/ink/ink7915.xml" ContentType="application/inkml+xml"/>
  <Override PartName="/ppt/ink/ink7916.xml" ContentType="application/inkml+xml"/>
  <Override PartName="/ppt/ink/ink7917.xml" ContentType="application/inkml+xml"/>
  <Override PartName="/ppt/ink/ink7918.xml" ContentType="application/inkml+xml"/>
  <Override PartName="/ppt/ink/ink7919.xml" ContentType="application/inkml+xml"/>
  <Override PartName="/ppt/ink/ink7920.xml" ContentType="application/inkml+xml"/>
  <Override PartName="/ppt/ink/ink7921.xml" ContentType="application/inkml+xml"/>
  <Override PartName="/ppt/ink/ink7922.xml" ContentType="application/inkml+xml"/>
  <Override PartName="/ppt/ink/ink7923.xml" ContentType="application/inkml+xml"/>
  <Override PartName="/ppt/ink/ink7924.xml" ContentType="application/inkml+xml"/>
  <Override PartName="/ppt/ink/ink7925.xml" ContentType="application/inkml+xml"/>
  <Override PartName="/ppt/ink/ink7926.xml" ContentType="application/inkml+xml"/>
  <Override PartName="/ppt/ink/ink7927.xml" ContentType="application/inkml+xml"/>
  <Override PartName="/ppt/ink/ink7928.xml" ContentType="application/inkml+xml"/>
  <Override PartName="/ppt/ink/ink7929.xml" ContentType="application/inkml+xml"/>
  <Override PartName="/ppt/ink/ink7930.xml" ContentType="application/inkml+xml"/>
  <Override PartName="/ppt/ink/ink7931.xml" ContentType="application/inkml+xml"/>
  <Override PartName="/ppt/ink/ink7932.xml" ContentType="application/inkml+xml"/>
  <Override PartName="/ppt/ink/ink7933.xml" ContentType="application/inkml+xml"/>
  <Override PartName="/ppt/ink/ink7934.xml" ContentType="application/inkml+xml"/>
  <Override PartName="/ppt/ink/ink7935.xml" ContentType="application/inkml+xml"/>
  <Override PartName="/ppt/ink/ink7936.xml" ContentType="application/inkml+xml"/>
  <Override PartName="/ppt/ink/ink7937.xml" ContentType="application/inkml+xml"/>
  <Override PartName="/ppt/ink/ink7938.xml" ContentType="application/inkml+xml"/>
  <Override PartName="/ppt/ink/ink7939.xml" ContentType="application/inkml+xml"/>
  <Override PartName="/ppt/ink/ink7940.xml" ContentType="application/inkml+xml"/>
  <Override PartName="/ppt/ink/ink7941.xml" ContentType="application/inkml+xml"/>
  <Override PartName="/ppt/ink/ink7942.xml" ContentType="application/inkml+xml"/>
  <Override PartName="/ppt/ink/ink7943.xml" ContentType="application/inkml+xml"/>
  <Override PartName="/ppt/ink/ink7944.xml" ContentType="application/inkml+xml"/>
  <Override PartName="/ppt/ink/ink7945.xml" ContentType="application/inkml+xml"/>
  <Override PartName="/ppt/ink/ink7946.xml" ContentType="application/inkml+xml"/>
  <Override PartName="/ppt/ink/ink7947.xml" ContentType="application/inkml+xml"/>
  <Override PartName="/ppt/ink/ink7948.xml" ContentType="application/inkml+xml"/>
  <Override PartName="/ppt/ink/ink7949.xml" ContentType="application/inkml+xml"/>
  <Override PartName="/ppt/ink/ink7950.xml" ContentType="application/inkml+xml"/>
  <Override PartName="/ppt/ink/ink7951.xml" ContentType="application/inkml+xml"/>
  <Override PartName="/ppt/ink/ink7952.xml" ContentType="application/inkml+xml"/>
  <Override PartName="/ppt/ink/ink7953.xml" ContentType="application/inkml+xml"/>
  <Override PartName="/ppt/ink/ink7954.xml" ContentType="application/inkml+xml"/>
  <Override PartName="/ppt/ink/ink7955.xml" ContentType="application/inkml+xml"/>
  <Override PartName="/ppt/ink/ink7956.xml" ContentType="application/inkml+xml"/>
  <Override PartName="/ppt/ink/ink7957.xml" ContentType="application/inkml+xml"/>
  <Override PartName="/ppt/ink/ink7958.xml" ContentType="application/inkml+xml"/>
  <Override PartName="/ppt/ink/ink7959.xml" ContentType="application/inkml+xml"/>
  <Override PartName="/ppt/ink/ink7960.xml" ContentType="application/inkml+xml"/>
  <Override PartName="/ppt/ink/ink7961.xml" ContentType="application/inkml+xml"/>
  <Override PartName="/ppt/ink/ink7962.xml" ContentType="application/inkml+xml"/>
  <Override PartName="/ppt/ink/ink7963.xml" ContentType="application/inkml+xml"/>
  <Override PartName="/ppt/ink/ink7964.xml" ContentType="application/inkml+xml"/>
  <Override PartName="/ppt/ink/ink7965.xml" ContentType="application/inkml+xml"/>
  <Override PartName="/ppt/ink/ink7966.xml" ContentType="application/inkml+xml"/>
  <Override PartName="/ppt/ink/ink7967.xml" ContentType="application/inkml+xml"/>
  <Override PartName="/ppt/ink/ink7968.xml" ContentType="application/inkml+xml"/>
  <Override PartName="/ppt/ink/ink7969.xml" ContentType="application/inkml+xml"/>
  <Override PartName="/ppt/ink/ink7970.xml" ContentType="application/inkml+xml"/>
  <Override PartName="/ppt/ink/ink7971.xml" ContentType="application/inkml+xml"/>
  <Override PartName="/ppt/ink/ink7972.xml" ContentType="application/inkml+xml"/>
  <Override PartName="/ppt/ink/ink7973.xml" ContentType="application/inkml+xml"/>
  <Override PartName="/ppt/ink/ink7974.xml" ContentType="application/inkml+xml"/>
  <Override PartName="/ppt/ink/ink7975.xml" ContentType="application/inkml+xml"/>
  <Override PartName="/ppt/ink/ink7976.xml" ContentType="application/inkml+xml"/>
  <Override PartName="/ppt/ink/ink7977.xml" ContentType="application/inkml+xml"/>
  <Override PartName="/ppt/ink/ink7978.xml" ContentType="application/inkml+xml"/>
  <Override PartName="/ppt/ink/ink7979.xml" ContentType="application/inkml+xml"/>
  <Override PartName="/ppt/ink/ink7980.xml" ContentType="application/inkml+xml"/>
  <Override PartName="/ppt/ink/ink7981.xml" ContentType="application/inkml+xml"/>
  <Override PartName="/ppt/ink/ink7982.xml" ContentType="application/inkml+xml"/>
  <Override PartName="/ppt/ink/ink7983.xml" ContentType="application/inkml+xml"/>
  <Override PartName="/ppt/ink/ink7984.xml" ContentType="application/inkml+xml"/>
  <Override PartName="/ppt/ink/ink7985.xml" ContentType="application/inkml+xml"/>
  <Override PartName="/ppt/ink/ink7986.xml" ContentType="application/inkml+xml"/>
  <Override PartName="/ppt/ink/ink7987.xml" ContentType="application/inkml+xml"/>
  <Override PartName="/ppt/ink/ink7988.xml" ContentType="application/inkml+xml"/>
  <Override PartName="/ppt/ink/ink7989.xml" ContentType="application/inkml+xml"/>
  <Override PartName="/ppt/ink/ink7990.xml" ContentType="application/inkml+xml"/>
  <Override PartName="/ppt/ink/ink7991.xml" ContentType="application/inkml+xml"/>
  <Override PartName="/ppt/ink/ink7992.xml" ContentType="application/inkml+xml"/>
  <Override PartName="/ppt/ink/ink7993.xml" ContentType="application/inkml+xml"/>
  <Override PartName="/ppt/ink/ink7994.xml" ContentType="application/inkml+xml"/>
  <Override PartName="/ppt/ink/ink7995.xml" ContentType="application/inkml+xml"/>
  <Override PartName="/ppt/ink/ink7996.xml" ContentType="application/inkml+xml"/>
  <Override PartName="/ppt/ink/ink7997.xml" ContentType="application/inkml+xml"/>
  <Override PartName="/ppt/ink/ink7998.xml" ContentType="application/inkml+xml"/>
  <Override PartName="/ppt/ink/ink7999.xml" ContentType="application/inkml+xml"/>
  <Override PartName="/ppt/ink/ink8000.xml" ContentType="application/inkml+xml"/>
  <Override PartName="/ppt/ink/ink8001.xml" ContentType="application/inkml+xml"/>
  <Override PartName="/ppt/ink/ink8002.xml" ContentType="application/inkml+xml"/>
  <Override PartName="/ppt/ink/ink8003.xml" ContentType="application/inkml+xml"/>
  <Override PartName="/ppt/ink/ink8004.xml" ContentType="application/inkml+xml"/>
  <Override PartName="/ppt/ink/ink8005.xml" ContentType="application/inkml+xml"/>
  <Override PartName="/ppt/ink/ink8006.xml" ContentType="application/inkml+xml"/>
  <Override PartName="/ppt/ink/ink8007.xml" ContentType="application/inkml+xml"/>
  <Override PartName="/ppt/ink/ink8008.xml" ContentType="application/inkml+xml"/>
  <Override PartName="/ppt/ink/ink8009.xml" ContentType="application/inkml+xml"/>
  <Override PartName="/ppt/ink/ink8010.xml" ContentType="application/inkml+xml"/>
  <Override PartName="/ppt/ink/ink8011.xml" ContentType="application/inkml+xml"/>
  <Override PartName="/ppt/ink/ink8012.xml" ContentType="application/inkml+xml"/>
  <Override PartName="/ppt/ink/ink8013.xml" ContentType="application/inkml+xml"/>
  <Override PartName="/ppt/ink/ink8014.xml" ContentType="application/inkml+xml"/>
  <Override PartName="/ppt/ink/ink8015.xml" ContentType="application/inkml+xml"/>
  <Override PartName="/ppt/ink/ink8016.xml" ContentType="application/inkml+xml"/>
  <Override PartName="/ppt/ink/ink8017.xml" ContentType="application/inkml+xml"/>
  <Override PartName="/ppt/ink/ink8018.xml" ContentType="application/inkml+xml"/>
  <Override PartName="/ppt/ink/ink8019.xml" ContentType="application/inkml+xml"/>
  <Override PartName="/ppt/ink/ink8020.xml" ContentType="application/inkml+xml"/>
  <Override PartName="/ppt/ink/ink8021.xml" ContentType="application/inkml+xml"/>
  <Override PartName="/ppt/ink/ink8022.xml" ContentType="application/inkml+xml"/>
  <Override PartName="/ppt/ink/ink8023.xml" ContentType="application/inkml+xml"/>
  <Override PartName="/ppt/ink/ink8024.xml" ContentType="application/inkml+xml"/>
  <Override PartName="/ppt/ink/ink8025.xml" ContentType="application/inkml+xml"/>
  <Override PartName="/ppt/ink/ink8026.xml" ContentType="application/inkml+xml"/>
  <Override PartName="/ppt/ink/ink8027.xml" ContentType="application/inkml+xml"/>
  <Override PartName="/ppt/ink/ink8028.xml" ContentType="application/inkml+xml"/>
  <Override PartName="/ppt/ink/ink8029.xml" ContentType="application/inkml+xml"/>
  <Override PartName="/ppt/ink/ink8030.xml" ContentType="application/inkml+xml"/>
  <Override PartName="/ppt/ink/ink8031.xml" ContentType="application/inkml+xml"/>
  <Override PartName="/ppt/ink/ink8032.xml" ContentType="application/inkml+xml"/>
  <Override PartName="/ppt/ink/ink8033.xml" ContentType="application/inkml+xml"/>
  <Override PartName="/ppt/ink/ink8034.xml" ContentType="application/inkml+xml"/>
  <Override PartName="/ppt/ink/ink8035.xml" ContentType="application/inkml+xml"/>
  <Override PartName="/ppt/ink/ink8036.xml" ContentType="application/inkml+xml"/>
  <Override PartName="/ppt/ink/ink8037.xml" ContentType="application/inkml+xml"/>
  <Override PartName="/ppt/ink/ink8038.xml" ContentType="application/inkml+xml"/>
  <Override PartName="/ppt/ink/ink8039.xml" ContentType="application/inkml+xml"/>
  <Override PartName="/ppt/ink/ink8040.xml" ContentType="application/inkml+xml"/>
  <Override PartName="/ppt/ink/ink8041.xml" ContentType="application/inkml+xml"/>
  <Override PartName="/ppt/ink/ink8042.xml" ContentType="application/inkml+xml"/>
  <Override PartName="/ppt/ink/ink8043.xml" ContentType="application/inkml+xml"/>
  <Override PartName="/ppt/ink/ink8044.xml" ContentType="application/inkml+xml"/>
  <Override PartName="/ppt/ink/ink8045.xml" ContentType="application/inkml+xml"/>
  <Override PartName="/ppt/ink/ink8046.xml" ContentType="application/inkml+xml"/>
  <Override PartName="/ppt/ink/ink8047.xml" ContentType="application/inkml+xml"/>
  <Override PartName="/ppt/ink/ink8048.xml" ContentType="application/inkml+xml"/>
  <Override PartName="/ppt/ink/ink8049.xml" ContentType="application/inkml+xml"/>
  <Override PartName="/ppt/ink/ink8050.xml" ContentType="application/inkml+xml"/>
  <Override PartName="/ppt/ink/ink8051.xml" ContentType="application/inkml+xml"/>
  <Override PartName="/ppt/ink/ink8052.xml" ContentType="application/inkml+xml"/>
  <Override PartName="/ppt/ink/ink8053.xml" ContentType="application/inkml+xml"/>
  <Override PartName="/ppt/ink/ink8054.xml" ContentType="application/inkml+xml"/>
  <Override PartName="/ppt/ink/ink8055.xml" ContentType="application/inkml+xml"/>
  <Override PartName="/ppt/ink/ink8056.xml" ContentType="application/inkml+xml"/>
  <Override PartName="/ppt/ink/ink8057.xml" ContentType="application/inkml+xml"/>
  <Override PartName="/ppt/ink/ink8058.xml" ContentType="application/inkml+xml"/>
  <Override PartName="/ppt/ink/ink8059.xml" ContentType="application/inkml+xml"/>
  <Override PartName="/ppt/ink/ink8060.xml" ContentType="application/inkml+xml"/>
  <Override PartName="/ppt/ink/ink8061.xml" ContentType="application/inkml+xml"/>
  <Override PartName="/ppt/ink/ink8062.xml" ContentType="application/inkml+xml"/>
  <Override PartName="/ppt/ink/ink8063.xml" ContentType="application/inkml+xml"/>
  <Override PartName="/ppt/ink/ink8064.xml" ContentType="application/inkml+xml"/>
  <Override PartName="/ppt/ink/ink8065.xml" ContentType="application/inkml+xml"/>
  <Override PartName="/ppt/ink/ink8066.xml" ContentType="application/inkml+xml"/>
  <Override PartName="/ppt/ink/ink8067.xml" ContentType="application/inkml+xml"/>
  <Override PartName="/ppt/ink/ink8068.xml" ContentType="application/inkml+xml"/>
  <Override PartName="/ppt/ink/ink8069.xml" ContentType="application/inkml+xml"/>
  <Override PartName="/ppt/ink/ink8070.xml" ContentType="application/inkml+xml"/>
  <Override PartName="/ppt/ink/ink8071.xml" ContentType="application/inkml+xml"/>
  <Override PartName="/ppt/ink/ink8072.xml" ContentType="application/inkml+xml"/>
  <Override PartName="/ppt/ink/ink8073.xml" ContentType="application/inkml+xml"/>
  <Override PartName="/ppt/ink/ink8074.xml" ContentType="application/inkml+xml"/>
  <Override PartName="/ppt/ink/ink8075.xml" ContentType="application/inkml+xml"/>
  <Override PartName="/ppt/ink/ink8076.xml" ContentType="application/inkml+xml"/>
  <Override PartName="/ppt/ink/ink8077.xml" ContentType="application/inkml+xml"/>
  <Override PartName="/ppt/ink/ink8078.xml" ContentType="application/inkml+xml"/>
  <Override PartName="/ppt/ink/ink8079.xml" ContentType="application/inkml+xml"/>
  <Override PartName="/ppt/ink/ink8080.xml" ContentType="application/inkml+xml"/>
  <Override PartName="/ppt/ink/ink8081.xml" ContentType="application/inkml+xml"/>
  <Override PartName="/ppt/ink/ink8082.xml" ContentType="application/inkml+xml"/>
  <Override PartName="/ppt/ink/ink8083.xml" ContentType="application/inkml+xml"/>
  <Override PartName="/ppt/ink/ink8084.xml" ContentType="application/inkml+xml"/>
  <Override PartName="/ppt/ink/ink8085.xml" ContentType="application/inkml+xml"/>
  <Override PartName="/ppt/ink/ink8086.xml" ContentType="application/inkml+xml"/>
  <Override PartName="/ppt/ink/ink8087.xml" ContentType="application/inkml+xml"/>
  <Override PartName="/ppt/ink/ink8088.xml" ContentType="application/inkml+xml"/>
  <Override PartName="/ppt/ink/ink8089.xml" ContentType="application/inkml+xml"/>
  <Override PartName="/ppt/ink/ink8090.xml" ContentType="application/inkml+xml"/>
  <Override PartName="/ppt/ink/ink8091.xml" ContentType="application/inkml+xml"/>
  <Override PartName="/ppt/ink/ink8092.xml" ContentType="application/inkml+xml"/>
  <Override PartName="/ppt/ink/ink8093.xml" ContentType="application/inkml+xml"/>
  <Override PartName="/ppt/ink/ink8094.xml" ContentType="application/inkml+xml"/>
  <Override PartName="/ppt/ink/ink8095.xml" ContentType="application/inkml+xml"/>
  <Override PartName="/ppt/ink/ink8096.xml" ContentType="application/inkml+xml"/>
  <Override PartName="/ppt/ink/ink8097.xml" ContentType="application/inkml+xml"/>
  <Override PartName="/ppt/ink/ink8098.xml" ContentType="application/inkml+xml"/>
  <Override PartName="/ppt/ink/ink8099.xml" ContentType="application/inkml+xml"/>
  <Override PartName="/ppt/ink/ink8100.xml" ContentType="application/inkml+xml"/>
  <Override PartName="/ppt/ink/ink8101.xml" ContentType="application/inkml+xml"/>
  <Override PartName="/ppt/ink/ink8102.xml" ContentType="application/inkml+xml"/>
  <Override PartName="/ppt/ink/ink8103.xml" ContentType="application/inkml+xml"/>
  <Override PartName="/ppt/ink/ink8104.xml" ContentType="application/inkml+xml"/>
  <Override PartName="/ppt/ink/ink8105.xml" ContentType="application/inkml+xml"/>
  <Override PartName="/ppt/ink/ink8106.xml" ContentType="application/inkml+xml"/>
  <Override PartName="/ppt/ink/ink8107.xml" ContentType="application/inkml+xml"/>
  <Override PartName="/ppt/ink/ink8108.xml" ContentType="application/inkml+xml"/>
  <Override PartName="/ppt/ink/ink8109.xml" ContentType="application/inkml+xml"/>
  <Override PartName="/ppt/ink/ink8110.xml" ContentType="application/inkml+xml"/>
  <Override PartName="/ppt/ink/ink8111.xml" ContentType="application/inkml+xml"/>
  <Override PartName="/ppt/ink/ink8112.xml" ContentType="application/inkml+xml"/>
  <Override PartName="/ppt/ink/ink8113.xml" ContentType="application/inkml+xml"/>
  <Override PartName="/ppt/ink/ink8114.xml" ContentType="application/inkml+xml"/>
  <Override PartName="/ppt/ink/ink8115.xml" ContentType="application/inkml+xml"/>
  <Override PartName="/ppt/ink/ink8116.xml" ContentType="application/inkml+xml"/>
  <Override PartName="/ppt/ink/ink8117.xml" ContentType="application/inkml+xml"/>
  <Override PartName="/ppt/ink/ink8118.xml" ContentType="application/inkml+xml"/>
  <Override PartName="/ppt/ink/ink8119.xml" ContentType="application/inkml+xml"/>
  <Override PartName="/ppt/ink/ink8120.xml" ContentType="application/inkml+xml"/>
  <Override PartName="/ppt/ink/ink8121.xml" ContentType="application/inkml+xml"/>
  <Override PartName="/ppt/ink/ink8122.xml" ContentType="application/inkml+xml"/>
  <Override PartName="/ppt/ink/ink8123.xml" ContentType="application/inkml+xml"/>
  <Override PartName="/ppt/ink/ink8124.xml" ContentType="application/inkml+xml"/>
  <Override PartName="/ppt/ink/ink8125.xml" ContentType="application/inkml+xml"/>
  <Override PartName="/ppt/ink/ink8126.xml" ContentType="application/inkml+xml"/>
  <Override PartName="/ppt/ink/ink8127.xml" ContentType="application/inkml+xml"/>
  <Override PartName="/ppt/ink/ink8128.xml" ContentType="application/inkml+xml"/>
  <Override PartName="/ppt/ink/ink8129.xml" ContentType="application/inkml+xml"/>
  <Override PartName="/ppt/ink/ink8130.xml" ContentType="application/inkml+xml"/>
  <Override PartName="/ppt/ink/ink8131.xml" ContentType="application/inkml+xml"/>
  <Override PartName="/ppt/ink/ink8132.xml" ContentType="application/inkml+xml"/>
  <Override PartName="/ppt/ink/ink8133.xml" ContentType="application/inkml+xml"/>
  <Override PartName="/ppt/ink/ink8134.xml" ContentType="application/inkml+xml"/>
  <Override PartName="/ppt/ink/ink8135.xml" ContentType="application/inkml+xml"/>
  <Override PartName="/ppt/ink/ink8136.xml" ContentType="application/inkml+xml"/>
  <Override PartName="/ppt/ink/ink8137.xml" ContentType="application/inkml+xml"/>
  <Override PartName="/ppt/ink/ink8138.xml" ContentType="application/inkml+xml"/>
  <Override PartName="/ppt/ink/ink8139.xml" ContentType="application/inkml+xml"/>
  <Override PartName="/ppt/ink/ink8140.xml" ContentType="application/inkml+xml"/>
  <Override PartName="/ppt/ink/ink8141.xml" ContentType="application/inkml+xml"/>
  <Override PartName="/ppt/ink/ink8142.xml" ContentType="application/inkml+xml"/>
  <Override PartName="/ppt/ink/ink8143.xml" ContentType="application/inkml+xml"/>
  <Override PartName="/ppt/ink/ink8144.xml" ContentType="application/inkml+xml"/>
  <Override PartName="/ppt/ink/ink8145.xml" ContentType="application/inkml+xml"/>
  <Override PartName="/ppt/ink/ink8146.xml" ContentType="application/inkml+xml"/>
  <Override PartName="/ppt/ink/ink8147.xml" ContentType="application/inkml+xml"/>
  <Override PartName="/ppt/ink/ink8148.xml" ContentType="application/inkml+xml"/>
  <Override PartName="/ppt/ink/ink8149.xml" ContentType="application/inkml+xml"/>
  <Override PartName="/ppt/ink/ink8150.xml" ContentType="application/inkml+xml"/>
  <Override PartName="/ppt/ink/ink8151.xml" ContentType="application/inkml+xml"/>
  <Override PartName="/ppt/ink/ink8152.xml" ContentType="application/inkml+xml"/>
  <Override PartName="/ppt/ink/ink8153.xml" ContentType="application/inkml+xml"/>
  <Override PartName="/ppt/ink/ink8154.xml" ContentType="application/inkml+xml"/>
  <Override PartName="/ppt/ink/ink8155.xml" ContentType="application/inkml+xml"/>
  <Override PartName="/ppt/ink/ink8156.xml" ContentType="application/inkml+xml"/>
  <Override PartName="/ppt/ink/ink8157.xml" ContentType="application/inkml+xml"/>
  <Override PartName="/ppt/ink/ink8158.xml" ContentType="application/inkml+xml"/>
  <Override PartName="/ppt/ink/ink8159.xml" ContentType="application/inkml+xml"/>
  <Override PartName="/ppt/ink/ink8160.xml" ContentType="application/inkml+xml"/>
  <Override PartName="/ppt/ink/ink8161.xml" ContentType="application/inkml+xml"/>
  <Override PartName="/ppt/ink/ink8162.xml" ContentType="application/inkml+xml"/>
  <Override PartName="/ppt/ink/ink8163.xml" ContentType="application/inkml+xml"/>
  <Override PartName="/ppt/ink/ink8164.xml" ContentType="application/inkml+xml"/>
  <Override PartName="/ppt/ink/ink8165.xml" ContentType="application/inkml+xml"/>
  <Override PartName="/ppt/ink/ink8166.xml" ContentType="application/inkml+xml"/>
  <Override PartName="/ppt/ink/ink8167.xml" ContentType="application/inkml+xml"/>
  <Override PartName="/ppt/ink/ink8168.xml" ContentType="application/inkml+xml"/>
  <Override PartName="/ppt/ink/ink8169.xml" ContentType="application/inkml+xml"/>
  <Override PartName="/ppt/ink/ink8170.xml" ContentType="application/inkml+xml"/>
  <Override PartName="/ppt/ink/ink8171.xml" ContentType="application/inkml+xml"/>
  <Override PartName="/ppt/ink/ink8172.xml" ContentType="application/inkml+xml"/>
  <Override PartName="/ppt/ink/ink8173.xml" ContentType="application/inkml+xml"/>
  <Override PartName="/ppt/ink/ink8174.xml" ContentType="application/inkml+xml"/>
  <Override PartName="/ppt/ink/ink8175.xml" ContentType="application/inkml+xml"/>
  <Override PartName="/ppt/ink/ink8176.xml" ContentType="application/inkml+xml"/>
  <Override PartName="/ppt/ink/ink8177.xml" ContentType="application/inkml+xml"/>
  <Override PartName="/ppt/ink/ink8178.xml" ContentType="application/inkml+xml"/>
  <Override PartName="/ppt/ink/ink8179.xml" ContentType="application/inkml+xml"/>
  <Override PartName="/ppt/ink/ink8180.xml" ContentType="application/inkml+xml"/>
  <Override PartName="/ppt/ink/ink8181.xml" ContentType="application/inkml+xml"/>
  <Override PartName="/ppt/ink/ink8182.xml" ContentType="application/inkml+xml"/>
  <Override PartName="/ppt/ink/ink8183.xml" ContentType="application/inkml+xml"/>
  <Override PartName="/ppt/ink/ink8184.xml" ContentType="application/inkml+xml"/>
  <Override PartName="/ppt/ink/ink8185.xml" ContentType="application/inkml+xml"/>
  <Override PartName="/ppt/ink/ink8186.xml" ContentType="application/inkml+xml"/>
  <Override PartName="/ppt/ink/ink8187.xml" ContentType="application/inkml+xml"/>
  <Override PartName="/ppt/ink/ink8188.xml" ContentType="application/inkml+xml"/>
  <Override PartName="/ppt/ink/ink8189.xml" ContentType="application/inkml+xml"/>
  <Override PartName="/ppt/ink/ink8190.xml" ContentType="application/inkml+xml"/>
  <Override PartName="/ppt/ink/ink8191.xml" ContentType="application/inkml+xml"/>
  <Override PartName="/ppt/ink/ink8192.xml" ContentType="application/inkml+xml"/>
  <Override PartName="/ppt/ink/ink8193.xml" ContentType="application/inkml+xml"/>
  <Override PartName="/ppt/ink/ink8194.xml" ContentType="application/inkml+xml"/>
  <Override PartName="/ppt/ink/ink8195.xml" ContentType="application/inkml+xml"/>
  <Override PartName="/ppt/ink/ink8196.xml" ContentType="application/inkml+xml"/>
  <Override PartName="/ppt/ink/ink8197.xml" ContentType="application/inkml+xml"/>
  <Override PartName="/ppt/ink/ink8198.xml" ContentType="application/inkml+xml"/>
  <Override PartName="/ppt/ink/ink8199.xml" ContentType="application/inkml+xml"/>
  <Override PartName="/ppt/ink/ink8200.xml" ContentType="application/inkml+xml"/>
  <Override PartName="/ppt/ink/ink8201.xml" ContentType="application/inkml+xml"/>
  <Override PartName="/ppt/ink/ink8202.xml" ContentType="application/inkml+xml"/>
  <Override PartName="/ppt/ink/ink8203.xml" ContentType="application/inkml+xml"/>
  <Override PartName="/ppt/ink/ink8204.xml" ContentType="application/inkml+xml"/>
  <Override PartName="/ppt/ink/ink8205.xml" ContentType="application/inkml+xml"/>
  <Override PartName="/ppt/ink/ink8206.xml" ContentType="application/inkml+xml"/>
  <Override PartName="/ppt/ink/ink8207.xml" ContentType="application/inkml+xml"/>
  <Override PartName="/ppt/ink/ink8208.xml" ContentType="application/inkml+xml"/>
  <Override PartName="/ppt/ink/ink8209.xml" ContentType="application/inkml+xml"/>
  <Override PartName="/ppt/ink/ink8210.xml" ContentType="application/inkml+xml"/>
  <Override PartName="/ppt/ink/ink8211.xml" ContentType="application/inkml+xml"/>
  <Override PartName="/ppt/ink/ink8212.xml" ContentType="application/inkml+xml"/>
  <Override PartName="/ppt/ink/ink8213.xml" ContentType="application/inkml+xml"/>
  <Override PartName="/ppt/ink/ink8214.xml" ContentType="application/inkml+xml"/>
  <Override PartName="/ppt/ink/ink8215.xml" ContentType="application/inkml+xml"/>
  <Override PartName="/ppt/ink/ink8216.xml" ContentType="application/inkml+xml"/>
  <Override PartName="/ppt/ink/ink8217.xml" ContentType="application/inkml+xml"/>
  <Override PartName="/ppt/ink/ink8218.xml" ContentType="application/inkml+xml"/>
  <Override PartName="/ppt/ink/ink8219.xml" ContentType="application/inkml+xml"/>
  <Override PartName="/ppt/ink/ink8220.xml" ContentType="application/inkml+xml"/>
  <Override PartName="/ppt/ink/ink8221.xml" ContentType="application/inkml+xml"/>
  <Override PartName="/ppt/ink/ink8222.xml" ContentType="application/inkml+xml"/>
  <Override PartName="/ppt/ink/ink8223.xml" ContentType="application/inkml+xml"/>
  <Override PartName="/ppt/ink/ink8224.xml" ContentType="application/inkml+xml"/>
  <Override PartName="/ppt/ink/ink8225.xml" ContentType="application/inkml+xml"/>
  <Override PartName="/ppt/ink/ink8226.xml" ContentType="application/inkml+xml"/>
  <Override PartName="/ppt/ink/ink8227.xml" ContentType="application/inkml+xml"/>
  <Override PartName="/ppt/ink/ink8228.xml" ContentType="application/inkml+xml"/>
  <Override PartName="/ppt/ink/ink8229.xml" ContentType="application/inkml+xml"/>
  <Override PartName="/ppt/ink/ink8230.xml" ContentType="application/inkml+xml"/>
  <Override PartName="/ppt/ink/ink8231.xml" ContentType="application/inkml+xml"/>
  <Override PartName="/ppt/ink/ink8232.xml" ContentType="application/inkml+xml"/>
  <Override PartName="/ppt/ink/ink8233.xml" ContentType="application/inkml+xml"/>
  <Override PartName="/ppt/ink/ink8234.xml" ContentType="application/inkml+xml"/>
  <Override PartName="/ppt/ink/ink8235.xml" ContentType="application/inkml+xml"/>
  <Override PartName="/ppt/ink/ink8236.xml" ContentType="application/inkml+xml"/>
  <Override PartName="/ppt/ink/ink8237.xml" ContentType="application/inkml+xml"/>
  <Override PartName="/ppt/ink/ink8238.xml" ContentType="application/inkml+xml"/>
  <Override PartName="/ppt/ink/ink8239.xml" ContentType="application/inkml+xml"/>
  <Override PartName="/ppt/ink/ink8240.xml" ContentType="application/inkml+xml"/>
  <Override PartName="/ppt/ink/ink8241.xml" ContentType="application/inkml+xml"/>
  <Override PartName="/ppt/ink/ink8242.xml" ContentType="application/inkml+xml"/>
  <Override PartName="/ppt/ink/ink8243.xml" ContentType="application/inkml+xml"/>
  <Override PartName="/ppt/ink/ink8244.xml" ContentType="application/inkml+xml"/>
  <Override PartName="/ppt/ink/ink8245.xml" ContentType="application/inkml+xml"/>
  <Override PartName="/ppt/ink/ink8246.xml" ContentType="application/inkml+xml"/>
  <Override PartName="/ppt/ink/ink8247.xml" ContentType="application/inkml+xml"/>
  <Override PartName="/ppt/ink/ink8248.xml" ContentType="application/inkml+xml"/>
  <Override PartName="/ppt/ink/ink8249.xml" ContentType="application/inkml+xml"/>
  <Override PartName="/ppt/ink/ink8250.xml" ContentType="application/inkml+xml"/>
  <Override PartName="/ppt/ink/ink8251.xml" ContentType="application/inkml+xml"/>
  <Override PartName="/ppt/ink/ink8252.xml" ContentType="application/inkml+xml"/>
  <Override PartName="/ppt/ink/ink8253.xml" ContentType="application/inkml+xml"/>
  <Override PartName="/ppt/ink/ink8254.xml" ContentType="application/inkml+xml"/>
  <Override PartName="/ppt/ink/ink8255.xml" ContentType="application/inkml+xml"/>
  <Override PartName="/ppt/ink/ink8256.xml" ContentType="application/inkml+xml"/>
  <Override PartName="/ppt/ink/ink8257.xml" ContentType="application/inkml+xml"/>
  <Override PartName="/ppt/ink/ink8258.xml" ContentType="application/inkml+xml"/>
  <Override PartName="/ppt/ink/ink8259.xml" ContentType="application/inkml+xml"/>
  <Override PartName="/ppt/ink/ink8260.xml" ContentType="application/inkml+xml"/>
  <Override PartName="/ppt/ink/ink8261.xml" ContentType="application/inkml+xml"/>
  <Override PartName="/ppt/ink/ink8262.xml" ContentType="application/inkml+xml"/>
  <Override PartName="/ppt/ink/ink8263.xml" ContentType="application/inkml+xml"/>
  <Override PartName="/ppt/ink/ink8264.xml" ContentType="application/inkml+xml"/>
  <Override PartName="/ppt/ink/ink8265.xml" ContentType="application/inkml+xml"/>
  <Override PartName="/ppt/ink/ink8266.xml" ContentType="application/inkml+xml"/>
  <Override PartName="/ppt/ink/ink8267.xml" ContentType="application/inkml+xml"/>
  <Override PartName="/ppt/ink/ink8268.xml" ContentType="application/inkml+xml"/>
  <Override PartName="/ppt/ink/ink8269.xml" ContentType="application/inkml+xml"/>
  <Override PartName="/ppt/ink/ink8270.xml" ContentType="application/inkml+xml"/>
  <Override PartName="/ppt/ink/ink8271.xml" ContentType="application/inkml+xml"/>
  <Override PartName="/ppt/ink/ink8272.xml" ContentType="application/inkml+xml"/>
  <Override PartName="/ppt/ink/ink8273.xml" ContentType="application/inkml+xml"/>
  <Override PartName="/ppt/ink/ink8274.xml" ContentType="application/inkml+xml"/>
  <Override PartName="/ppt/ink/ink8275.xml" ContentType="application/inkml+xml"/>
  <Override PartName="/ppt/ink/ink8276.xml" ContentType="application/inkml+xml"/>
  <Override PartName="/ppt/ink/ink8277.xml" ContentType="application/inkml+xml"/>
  <Override PartName="/ppt/ink/ink8278.xml" ContentType="application/inkml+xml"/>
  <Override PartName="/ppt/ink/ink8279.xml" ContentType="application/inkml+xml"/>
  <Override PartName="/ppt/ink/ink8280.xml" ContentType="application/inkml+xml"/>
  <Override PartName="/ppt/ink/ink8281.xml" ContentType="application/inkml+xml"/>
  <Override PartName="/ppt/ink/ink8282.xml" ContentType="application/inkml+xml"/>
  <Override PartName="/ppt/ink/ink8283.xml" ContentType="application/inkml+xml"/>
  <Override PartName="/ppt/ink/ink8284.xml" ContentType="application/inkml+xml"/>
  <Override PartName="/ppt/ink/ink8285.xml" ContentType="application/inkml+xml"/>
  <Override PartName="/ppt/ink/ink8286.xml" ContentType="application/inkml+xml"/>
  <Override PartName="/ppt/ink/ink8287.xml" ContentType="application/inkml+xml"/>
  <Override PartName="/ppt/ink/ink8288.xml" ContentType="application/inkml+xml"/>
  <Override PartName="/ppt/ink/ink8289.xml" ContentType="application/inkml+xml"/>
  <Override PartName="/ppt/ink/ink8290.xml" ContentType="application/inkml+xml"/>
  <Override PartName="/ppt/ink/ink8291.xml" ContentType="application/inkml+xml"/>
  <Override PartName="/ppt/ink/ink8292.xml" ContentType="application/inkml+xml"/>
  <Override PartName="/ppt/ink/ink8293.xml" ContentType="application/inkml+xml"/>
  <Override PartName="/ppt/ink/ink8294.xml" ContentType="application/inkml+xml"/>
  <Override PartName="/ppt/ink/ink8295.xml" ContentType="application/inkml+xml"/>
  <Override PartName="/ppt/ink/ink8296.xml" ContentType="application/inkml+xml"/>
  <Override PartName="/ppt/ink/ink8297.xml" ContentType="application/inkml+xml"/>
  <Override PartName="/ppt/ink/ink8298.xml" ContentType="application/inkml+xml"/>
  <Override PartName="/ppt/ink/ink8299.xml" ContentType="application/inkml+xml"/>
  <Override PartName="/ppt/ink/ink8300.xml" ContentType="application/inkml+xml"/>
  <Override PartName="/ppt/ink/ink8301.xml" ContentType="application/inkml+xml"/>
  <Override PartName="/ppt/ink/ink8302.xml" ContentType="application/inkml+xml"/>
  <Override PartName="/ppt/ink/ink8303.xml" ContentType="application/inkml+xml"/>
  <Override PartName="/ppt/ink/ink8304.xml" ContentType="application/inkml+xml"/>
  <Override PartName="/ppt/ink/ink8305.xml" ContentType="application/inkml+xml"/>
  <Override PartName="/ppt/ink/ink8306.xml" ContentType="application/inkml+xml"/>
  <Override PartName="/ppt/ink/ink8307.xml" ContentType="application/inkml+xml"/>
  <Override PartName="/ppt/ink/ink8308.xml" ContentType="application/inkml+xml"/>
  <Override PartName="/ppt/ink/ink8309.xml" ContentType="application/inkml+xml"/>
  <Override PartName="/ppt/ink/ink8310.xml" ContentType="application/inkml+xml"/>
  <Override PartName="/ppt/ink/ink8311.xml" ContentType="application/inkml+xml"/>
  <Override PartName="/ppt/ink/ink8312.xml" ContentType="application/inkml+xml"/>
  <Override PartName="/ppt/ink/ink8313.xml" ContentType="application/inkml+xml"/>
  <Override PartName="/ppt/ink/ink8314.xml" ContentType="application/inkml+xml"/>
  <Override PartName="/ppt/ink/ink8315.xml" ContentType="application/inkml+xml"/>
  <Override PartName="/ppt/ink/ink8316.xml" ContentType="application/inkml+xml"/>
  <Override PartName="/ppt/ink/ink8317.xml" ContentType="application/inkml+xml"/>
  <Override PartName="/ppt/ink/ink8318.xml" ContentType="application/inkml+xml"/>
  <Override PartName="/ppt/ink/ink8319.xml" ContentType="application/inkml+xml"/>
  <Override PartName="/ppt/ink/ink8320.xml" ContentType="application/inkml+xml"/>
  <Override PartName="/ppt/ink/ink8321.xml" ContentType="application/inkml+xml"/>
  <Override PartName="/ppt/ink/ink8322.xml" ContentType="application/inkml+xml"/>
  <Override PartName="/ppt/ink/ink8323.xml" ContentType="application/inkml+xml"/>
  <Override PartName="/ppt/ink/ink8324.xml" ContentType="application/inkml+xml"/>
  <Override PartName="/ppt/ink/ink8325.xml" ContentType="application/inkml+xml"/>
  <Override PartName="/ppt/ink/ink8326.xml" ContentType="application/inkml+xml"/>
  <Override PartName="/ppt/ink/ink8327.xml" ContentType="application/inkml+xml"/>
  <Override PartName="/ppt/ink/ink8328.xml" ContentType="application/inkml+xml"/>
  <Override PartName="/ppt/ink/ink8329.xml" ContentType="application/inkml+xml"/>
  <Override PartName="/ppt/ink/ink8330.xml" ContentType="application/inkml+xml"/>
  <Override PartName="/ppt/ink/ink8331.xml" ContentType="application/inkml+xml"/>
  <Override PartName="/ppt/ink/ink8332.xml" ContentType="application/inkml+xml"/>
  <Override PartName="/ppt/ink/ink8333.xml" ContentType="application/inkml+xml"/>
  <Override PartName="/ppt/ink/ink8334.xml" ContentType="application/inkml+xml"/>
  <Override PartName="/ppt/ink/ink8335.xml" ContentType="application/inkml+xml"/>
  <Override PartName="/ppt/ink/ink8336.xml" ContentType="application/inkml+xml"/>
  <Override PartName="/ppt/ink/ink8337.xml" ContentType="application/inkml+xml"/>
  <Override PartName="/ppt/ink/ink8338.xml" ContentType="application/inkml+xml"/>
  <Override PartName="/ppt/ink/ink8339.xml" ContentType="application/inkml+xml"/>
  <Override PartName="/ppt/ink/ink8340.xml" ContentType="application/inkml+xml"/>
  <Override PartName="/ppt/ink/ink8341.xml" ContentType="application/inkml+xml"/>
  <Override PartName="/ppt/ink/ink8342.xml" ContentType="application/inkml+xml"/>
  <Override PartName="/ppt/ink/ink8343.xml" ContentType="application/inkml+xml"/>
  <Override PartName="/ppt/ink/ink8344.xml" ContentType="application/inkml+xml"/>
  <Override PartName="/ppt/ink/ink8345.xml" ContentType="application/inkml+xml"/>
  <Override PartName="/ppt/ink/ink8346.xml" ContentType="application/inkml+xml"/>
  <Override PartName="/ppt/ink/ink8347.xml" ContentType="application/inkml+xml"/>
  <Override PartName="/ppt/ink/ink8348.xml" ContentType="application/inkml+xml"/>
  <Override PartName="/ppt/ink/ink8349.xml" ContentType="application/inkml+xml"/>
  <Override PartName="/ppt/ink/ink8350.xml" ContentType="application/inkml+xml"/>
  <Override PartName="/ppt/ink/ink8351.xml" ContentType="application/inkml+xml"/>
  <Override PartName="/ppt/ink/ink8352.xml" ContentType="application/inkml+xml"/>
  <Override PartName="/ppt/ink/ink8353.xml" ContentType="application/inkml+xml"/>
  <Override PartName="/ppt/ink/ink8354.xml" ContentType="application/inkml+xml"/>
  <Override PartName="/ppt/ink/ink8355.xml" ContentType="application/inkml+xml"/>
  <Override PartName="/ppt/ink/ink8356.xml" ContentType="application/inkml+xml"/>
  <Override PartName="/ppt/ink/ink8357.xml" ContentType="application/inkml+xml"/>
  <Override PartName="/ppt/ink/ink8358.xml" ContentType="application/inkml+xml"/>
  <Override PartName="/ppt/ink/ink8359.xml" ContentType="application/inkml+xml"/>
  <Override PartName="/ppt/ink/ink8360.xml" ContentType="application/inkml+xml"/>
  <Override PartName="/ppt/ink/ink8361.xml" ContentType="application/inkml+xml"/>
  <Override PartName="/ppt/ink/ink8362.xml" ContentType="application/inkml+xml"/>
  <Override PartName="/ppt/ink/ink8363.xml" ContentType="application/inkml+xml"/>
  <Override PartName="/ppt/ink/ink8364.xml" ContentType="application/inkml+xml"/>
  <Override PartName="/ppt/ink/ink8365.xml" ContentType="application/inkml+xml"/>
  <Override PartName="/ppt/ink/ink8366.xml" ContentType="application/inkml+xml"/>
  <Override PartName="/ppt/ink/ink8367.xml" ContentType="application/inkml+xml"/>
  <Override PartName="/ppt/ink/ink8368.xml" ContentType="application/inkml+xml"/>
  <Override PartName="/ppt/ink/ink8369.xml" ContentType="application/inkml+xml"/>
  <Override PartName="/ppt/ink/ink8370.xml" ContentType="application/inkml+xml"/>
  <Override PartName="/ppt/ink/ink8371.xml" ContentType="application/inkml+xml"/>
  <Override PartName="/ppt/ink/ink8372.xml" ContentType="application/inkml+xml"/>
  <Override PartName="/ppt/ink/ink8373.xml" ContentType="application/inkml+xml"/>
  <Override PartName="/ppt/ink/ink8374.xml" ContentType="application/inkml+xml"/>
  <Override PartName="/ppt/ink/ink8375.xml" ContentType="application/inkml+xml"/>
  <Override PartName="/ppt/ink/ink8376.xml" ContentType="application/inkml+xml"/>
  <Override PartName="/ppt/ink/ink8377.xml" ContentType="application/inkml+xml"/>
  <Override PartName="/ppt/ink/ink8378.xml" ContentType="application/inkml+xml"/>
  <Override PartName="/ppt/ink/ink8379.xml" ContentType="application/inkml+xml"/>
  <Override PartName="/ppt/ink/ink8380.xml" ContentType="application/inkml+xml"/>
  <Override PartName="/ppt/ink/ink8381.xml" ContentType="application/inkml+xml"/>
  <Override PartName="/ppt/ink/ink8382.xml" ContentType="application/inkml+xml"/>
  <Override PartName="/ppt/ink/ink8383.xml" ContentType="application/inkml+xml"/>
  <Override PartName="/ppt/ink/ink8384.xml" ContentType="application/inkml+xml"/>
  <Override PartName="/ppt/ink/ink8385.xml" ContentType="application/inkml+xml"/>
  <Override PartName="/ppt/ink/ink8386.xml" ContentType="application/inkml+xml"/>
  <Override PartName="/ppt/ink/ink8387.xml" ContentType="application/inkml+xml"/>
  <Override PartName="/ppt/ink/ink8388.xml" ContentType="application/inkml+xml"/>
  <Override PartName="/ppt/ink/ink8389.xml" ContentType="application/inkml+xml"/>
  <Override PartName="/ppt/ink/ink8390.xml" ContentType="application/inkml+xml"/>
  <Override PartName="/ppt/ink/ink8391.xml" ContentType="application/inkml+xml"/>
  <Override PartName="/ppt/ink/ink8392.xml" ContentType="application/inkml+xml"/>
  <Override PartName="/ppt/ink/ink8393.xml" ContentType="application/inkml+xml"/>
  <Override PartName="/ppt/ink/ink8394.xml" ContentType="application/inkml+xml"/>
  <Override PartName="/ppt/ink/ink8395.xml" ContentType="application/inkml+xml"/>
  <Override PartName="/ppt/ink/ink8396.xml" ContentType="application/inkml+xml"/>
  <Override PartName="/ppt/ink/ink8397.xml" ContentType="application/inkml+xml"/>
  <Override PartName="/ppt/ink/ink8398.xml" ContentType="application/inkml+xml"/>
  <Override PartName="/ppt/ink/ink8399.xml" ContentType="application/inkml+xml"/>
  <Override PartName="/ppt/ink/ink8400.xml" ContentType="application/inkml+xml"/>
  <Override PartName="/ppt/ink/ink8401.xml" ContentType="application/inkml+xml"/>
  <Override PartName="/ppt/ink/ink8402.xml" ContentType="application/inkml+xml"/>
  <Override PartName="/ppt/ink/ink8403.xml" ContentType="application/inkml+xml"/>
  <Override PartName="/ppt/ink/ink8404.xml" ContentType="application/inkml+xml"/>
  <Override PartName="/ppt/ink/ink8405.xml" ContentType="application/inkml+xml"/>
  <Override PartName="/ppt/ink/ink8406.xml" ContentType="application/inkml+xml"/>
  <Override PartName="/ppt/ink/ink8407.xml" ContentType="application/inkml+xml"/>
  <Override PartName="/ppt/ink/ink8408.xml" ContentType="application/inkml+xml"/>
  <Override PartName="/ppt/ink/ink8409.xml" ContentType="application/inkml+xml"/>
  <Override PartName="/ppt/ink/ink8410.xml" ContentType="application/inkml+xml"/>
  <Override PartName="/ppt/ink/ink8411.xml" ContentType="application/inkml+xml"/>
  <Override PartName="/ppt/ink/ink8412.xml" ContentType="application/inkml+xml"/>
  <Override PartName="/ppt/ink/ink8413.xml" ContentType="application/inkml+xml"/>
  <Override PartName="/ppt/ink/ink8414.xml" ContentType="application/inkml+xml"/>
  <Override PartName="/ppt/ink/ink8415.xml" ContentType="application/inkml+xml"/>
  <Override PartName="/ppt/ink/ink8416.xml" ContentType="application/inkml+xml"/>
  <Override PartName="/ppt/ink/ink8417.xml" ContentType="application/inkml+xml"/>
  <Override PartName="/ppt/ink/ink8418.xml" ContentType="application/inkml+xml"/>
  <Override PartName="/ppt/ink/ink8419.xml" ContentType="application/inkml+xml"/>
  <Override PartName="/ppt/ink/ink8420.xml" ContentType="application/inkml+xml"/>
  <Override PartName="/ppt/ink/ink8421.xml" ContentType="application/inkml+xml"/>
  <Override PartName="/ppt/ink/ink8422.xml" ContentType="application/inkml+xml"/>
  <Override PartName="/ppt/ink/ink8423.xml" ContentType="application/inkml+xml"/>
  <Override PartName="/ppt/ink/ink8424.xml" ContentType="application/inkml+xml"/>
  <Override PartName="/ppt/ink/ink8425.xml" ContentType="application/inkml+xml"/>
  <Override PartName="/ppt/ink/ink8426.xml" ContentType="application/inkml+xml"/>
  <Override PartName="/ppt/ink/ink8427.xml" ContentType="application/inkml+xml"/>
  <Override PartName="/ppt/ink/ink8428.xml" ContentType="application/inkml+xml"/>
  <Override PartName="/ppt/ink/ink8429.xml" ContentType="application/inkml+xml"/>
  <Override PartName="/ppt/ink/ink8430.xml" ContentType="application/inkml+xml"/>
  <Override PartName="/ppt/ink/ink8431.xml" ContentType="application/inkml+xml"/>
  <Override PartName="/ppt/ink/ink8432.xml" ContentType="application/inkml+xml"/>
  <Override PartName="/ppt/ink/ink8433.xml" ContentType="application/inkml+xml"/>
  <Override PartName="/ppt/ink/ink8434.xml" ContentType="application/inkml+xml"/>
  <Override PartName="/ppt/ink/ink8435.xml" ContentType="application/inkml+xml"/>
  <Override PartName="/ppt/ink/ink8436.xml" ContentType="application/inkml+xml"/>
  <Override PartName="/ppt/ink/ink8437.xml" ContentType="application/inkml+xml"/>
  <Override PartName="/ppt/ink/ink8438.xml" ContentType="application/inkml+xml"/>
  <Override PartName="/ppt/ink/ink8439.xml" ContentType="application/inkml+xml"/>
  <Override PartName="/ppt/ink/ink8440.xml" ContentType="application/inkml+xml"/>
  <Override PartName="/ppt/ink/ink8441.xml" ContentType="application/inkml+xml"/>
  <Override PartName="/ppt/ink/ink8442.xml" ContentType="application/inkml+xml"/>
  <Override PartName="/ppt/ink/ink8443.xml" ContentType="application/inkml+xml"/>
  <Override PartName="/ppt/ink/ink8444.xml" ContentType="application/inkml+xml"/>
  <Override PartName="/ppt/ink/ink8445.xml" ContentType="application/inkml+xml"/>
  <Override PartName="/ppt/ink/ink8446.xml" ContentType="application/inkml+xml"/>
  <Override PartName="/ppt/ink/ink8447.xml" ContentType="application/inkml+xml"/>
  <Override PartName="/ppt/ink/ink8448.xml" ContentType="application/inkml+xml"/>
  <Override PartName="/ppt/ink/ink8449.xml" ContentType="application/inkml+xml"/>
  <Override PartName="/ppt/ink/ink8450.xml" ContentType="application/inkml+xml"/>
  <Override PartName="/ppt/ink/ink8451.xml" ContentType="application/inkml+xml"/>
  <Override PartName="/ppt/ink/ink8452.xml" ContentType="application/inkml+xml"/>
  <Override PartName="/ppt/ink/ink8453.xml" ContentType="application/inkml+xml"/>
  <Override PartName="/ppt/ink/ink8454.xml" ContentType="application/inkml+xml"/>
  <Override PartName="/ppt/ink/ink8455.xml" ContentType="application/inkml+xml"/>
  <Override PartName="/ppt/ink/ink8456.xml" ContentType="application/inkml+xml"/>
  <Override PartName="/ppt/ink/ink8457.xml" ContentType="application/inkml+xml"/>
  <Override PartName="/ppt/ink/ink8458.xml" ContentType="application/inkml+xml"/>
  <Override PartName="/ppt/ink/ink8459.xml" ContentType="application/inkml+xml"/>
  <Override PartName="/ppt/ink/ink8460.xml" ContentType="application/inkml+xml"/>
  <Override PartName="/ppt/ink/ink8461.xml" ContentType="application/inkml+xml"/>
  <Override PartName="/ppt/ink/ink8462.xml" ContentType="application/inkml+xml"/>
  <Override PartName="/ppt/ink/ink8463.xml" ContentType="application/inkml+xml"/>
  <Override PartName="/ppt/ink/ink8464.xml" ContentType="application/inkml+xml"/>
  <Override PartName="/ppt/ink/ink8465.xml" ContentType="application/inkml+xml"/>
  <Override PartName="/ppt/ink/ink8466.xml" ContentType="application/inkml+xml"/>
  <Override PartName="/ppt/ink/ink8467.xml" ContentType="application/inkml+xml"/>
  <Override PartName="/ppt/ink/ink8468.xml" ContentType="application/inkml+xml"/>
  <Override PartName="/ppt/ink/ink8469.xml" ContentType="application/inkml+xml"/>
  <Override PartName="/ppt/ink/ink8470.xml" ContentType="application/inkml+xml"/>
  <Override PartName="/ppt/ink/ink8471.xml" ContentType="application/inkml+xml"/>
  <Override PartName="/ppt/ink/ink8472.xml" ContentType="application/inkml+xml"/>
  <Override PartName="/ppt/ink/ink8473.xml" ContentType="application/inkml+xml"/>
  <Override PartName="/ppt/ink/ink8474.xml" ContentType="application/inkml+xml"/>
  <Override PartName="/ppt/ink/ink8475.xml" ContentType="application/inkml+xml"/>
  <Override PartName="/ppt/ink/ink8476.xml" ContentType="application/inkml+xml"/>
  <Override PartName="/ppt/ink/ink8477.xml" ContentType="application/inkml+xml"/>
  <Override PartName="/ppt/ink/ink8478.xml" ContentType="application/inkml+xml"/>
  <Override PartName="/ppt/ink/ink8479.xml" ContentType="application/inkml+xml"/>
  <Override PartName="/ppt/ink/ink8480.xml" ContentType="application/inkml+xml"/>
  <Override PartName="/ppt/ink/ink8481.xml" ContentType="application/inkml+xml"/>
  <Override PartName="/ppt/ink/ink8482.xml" ContentType="application/inkml+xml"/>
  <Override PartName="/ppt/ink/ink8483.xml" ContentType="application/inkml+xml"/>
  <Override PartName="/ppt/ink/ink8484.xml" ContentType="application/inkml+xml"/>
  <Override PartName="/ppt/ink/ink8485.xml" ContentType="application/inkml+xml"/>
  <Override PartName="/ppt/ink/ink8486.xml" ContentType="application/inkml+xml"/>
  <Override PartName="/ppt/ink/ink8487.xml" ContentType="application/inkml+xml"/>
  <Override PartName="/ppt/ink/ink8488.xml" ContentType="application/inkml+xml"/>
  <Override PartName="/ppt/ink/ink8489.xml" ContentType="application/inkml+xml"/>
  <Override PartName="/ppt/ink/ink8490.xml" ContentType="application/inkml+xml"/>
  <Override PartName="/ppt/ink/ink8491.xml" ContentType="application/inkml+xml"/>
  <Override PartName="/ppt/ink/ink8492.xml" ContentType="application/inkml+xml"/>
  <Override PartName="/ppt/ink/ink8493.xml" ContentType="application/inkml+xml"/>
  <Override PartName="/ppt/ink/ink8494.xml" ContentType="application/inkml+xml"/>
  <Override PartName="/ppt/ink/ink8495.xml" ContentType="application/inkml+xml"/>
  <Override PartName="/ppt/ink/ink8496.xml" ContentType="application/inkml+xml"/>
  <Override PartName="/ppt/ink/ink8497.xml" ContentType="application/inkml+xml"/>
  <Override PartName="/ppt/ink/ink8498.xml" ContentType="application/inkml+xml"/>
  <Override PartName="/ppt/ink/ink8499.xml" ContentType="application/inkml+xml"/>
  <Override PartName="/ppt/ink/ink8500.xml" ContentType="application/inkml+xml"/>
  <Override PartName="/ppt/ink/ink8501.xml" ContentType="application/inkml+xml"/>
  <Override PartName="/ppt/ink/ink8502.xml" ContentType="application/inkml+xml"/>
  <Override PartName="/ppt/ink/ink8503.xml" ContentType="application/inkml+xml"/>
  <Override PartName="/ppt/ink/ink8504.xml" ContentType="application/inkml+xml"/>
  <Override PartName="/ppt/ink/ink8505.xml" ContentType="application/inkml+xml"/>
  <Override PartName="/ppt/ink/ink8506.xml" ContentType="application/inkml+xml"/>
  <Override PartName="/ppt/ink/ink8507.xml" ContentType="application/inkml+xml"/>
  <Override PartName="/ppt/ink/ink8508.xml" ContentType="application/inkml+xml"/>
  <Override PartName="/ppt/ink/ink8509.xml" ContentType="application/inkml+xml"/>
  <Override PartName="/ppt/ink/ink8510.xml" ContentType="application/inkml+xml"/>
  <Override PartName="/ppt/ink/ink8511.xml" ContentType="application/inkml+xml"/>
  <Override PartName="/ppt/ink/ink8512.xml" ContentType="application/inkml+xml"/>
  <Override PartName="/ppt/ink/ink8513.xml" ContentType="application/inkml+xml"/>
  <Override PartName="/ppt/ink/ink8514.xml" ContentType="application/inkml+xml"/>
  <Override PartName="/ppt/ink/ink8515.xml" ContentType="application/inkml+xml"/>
  <Override PartName="/ppt/ink/ink8516.xml" ContentType="application/inkml+xml"/>
  <Override PartName="/ppt/ink/ink8517.xml" ContentType="application/inkml+xml"/>
  <Override PartName="/ppt/ink/ink8518.xml" ContentType="application/inkml+xml"/>
  <Override PartName="/ppt/ink/ink8519.xml" ContentType="application/inkml+xml"/>
  <Override PartName="/ppt/ink/ink8520.xml" ContentType="application/inkml+xml"/>
  <Override PartName="/ppt/ink/ink8521.xml" ContentType="application/inkml+xml"/>
  <Override PartName="/ppt/ink/ink8522.xml" ContentType="application/inkml+xml"/>
  <Override PartName="/ppt/ink/ink8523.xml" ContentType="application/inkml+xml"/>
  <Override PartName="/ppt/ink/ink8524.xml" ContentType="application/inkml+xml"/>
  <Override PartName="/ppt/ink/ink8525.xml" ContentType="application/inkml+xml"/>
  <Override PartName="/ppt/ink/ink8526.xml" ContentType="application/inkml+xml"/>
  <Override PartName="/ppt/ink/ink8527.xml" ContentType="application/inkml+xml"/>
  <Override PartName="/ppt/ink/ink8528.xml" ContentType="application/inkml+xml"/>
  <Override PartName="/ppt/ink/ink8529.xml" ContentType="application/inkml+xml"/>
  <Override PartName="/ppt/ink/ink8530.xml" ContentType="application/inkml+xml"/>
  <Override PartName="/ppt/ink/ink8531.xml" ContentType="application/inkml+xml"/>
  <Override PartName="/ppt/ink/ink8532.xml" ContentType="application/inkml+xml"/>
  <Override PartName="/ppt/ink/ink8533.xml" ContentType="application/inkml+xml"/>
  <Override PartName="/ppt/ink/ink8534.xml" ContentType="application/inkml+xml"/>
  <Override PartName="/ppt/ink/ink8535.xml" ContentType="application/inkml+xml"/>
  <Override PartName="/ppt/ink/ink8536.xml" ContentType="application/inkml+xml"/>
  <Override PartName="/ppt/ink/ink8537.xml" ContentType="application/inkml+xml"/>
  <Override PartName="/ppt/ink/ink8538.xml" ContentType="application/inkml+xml"/>
  <Override PartName="/ppt/ink/ink8539.xml" ContentType="application/inkml+xml"/>
  <Override PartName="/ppt/ink/ink8540.xml" ContentType="application/inkml+xml"/>
  <Override PartName="/ppt/ink/ink8541.xml" ContentType="application/inkml+xml"/>
  <Override PartName="/ppt/ink/ink8542.xml" ContentType="application/inkml+xml"/>
  <Override PartName="/ppt/ink/ink8543.xml" ContentType="application/inkml+xml"/>
  <Override PartName="/ppt/ink/ink8544.xml" ContentType="application/inkml+xml"/>
  <Override PartName="/ppt/ink/ink8545.xml" ContentType="application/inkml+xml"/>
  <Override PartName="/ppt/ink/ink8546.xml" ContentType="application/inkml+xml"/>
  <Override PartName="/ppt/ink/ink8547.xml" ContentType="application/inkml+xml"/>
  <Override PartName="/ppt/ink/ink8548.xml" ContentType="application/inkml+xml"/>
  <Override PartName="/ppt/ink/ink8549.xml" ContentType="application/inkml+xml"/>
  <Override PartName="/ppt/ink/ink8550.xml" ContentType="application/inkml+xml"/>
  <Override PartName="/ppt/ink/ink8551.xml" ContentType="application/inkml+xml"/>
  <Override PartName="/ppt/ink/ink8552.xml" ContentType="application/inkml+xml"/>
  <Override PartName="/ppt/ink/ink8553.xml" ContentType="application/inkml+xml"/>
  <Override PartName="/ppt/ink/ink8554.xml" ContentType="application/inkml+xml"/>
  <Override PartName="/ppt/ink/ink8555.xml" ContentType="application/inkml+xml"/>
  <Override PartName="/ppt/ink/ink8556.xml" ContentType="application/inkml+xml"/>
  <Override PartName="/ppt/ink/ink8557.xml" ContentType="application/inkml+xml"/>
  <Override PartName="/ppt/ink/ink8558.xml" ContentType="application/inkml+xml"/>
  <Override PartName="/ppt/ink/ink8559.xml" ContentType="application/inkml+xml"/>
  <Override PartName="/ppt/ink/ink8560.xml" ContentType="application/inkml+xml"/>
  <Override PartName="/ppt/ink/ink8561.xml" ContentType="application/inkml+xml"/>
  <Override PartName="/ppt/ink/ink8562.xml" ContentType="application/inkml+xml"/>
  <Override PartName="/ppt/ink/ink8563.xml" ContentType="application/inkml+xml"/>
  <Override PartName="/ppt/ink/ink8564.xml" ContentType="application/inkml+xml"/>
  <Override PartName="/ppt/ink/ink8565.xml" ContentType="application/inkml+xml"/>
  <Override PartName="/ppt/ink/ink8566.xml" ContentType="application/inkml+xml"/>
  <Override PartName="/ppt/ink/ink8567.xml" ContentType="application/inkml+xml"/>
  <Override PartName="/ppt/ink/ink8568.xml" ContentType="application/inkml+xml"/>
  <Override PartName="/ppt/ink/ink8569.xml" ContentType="application/inkml+xml"/>
  <Override PartName="/ppt/ink/ink8570.xml" ContentType="application/inkml+xml"/>
  <Override PartName="/ppt/ink/ink8571.xml" ContentType="application/inkml+xml"/>
  <Override PartName="/ppt/ink/ink8572.xml" ContentType="application/inkml+xml"/>
  <Override PartName="/ppt/ink/ink8573.xml" ContentType="application/inkml+xml"/>
  <Override PartName="/ppt/ink/ink8574.xml" ContentType="application/inkml+xml"/>
  <Override PartName="/ppt/ink/ink8575.xml" ContentType="application/inkml+xml"/>
  <Override PartName="/ppt/ink/ink8576.xml" ContentType="application/inkml+xml"/>
  <Override PartName="/ppt/ink/ink8577.xml" ContentType="application/inkml+xml"/>
  <Override PartName="/ppt/ink/ink8578.xml" ContentType="application/inkml+xml"/>
  <Override PartName="/ppt/ink/ink8579.xml" ContentType="application/inkml+xml"/>
  <Override PartName="/ppt/ink/ink8580.xml" ContentType="application/inkml+xml"/>
  <Override PartName="/ppt/ink/ink8581.xml" ContentType="application/inkml+xml"/>
  <Override PartName="/ppt/ink/ink8582.xml" ContentType="application/inkml+xml"/>
  <Override PartName="/ppt/ink/ink8583.xml" ContentType="application/inkml+xml"/>
  <Override PartName="/ppt/ink/ink8584.xml" ContentType="application/inkml+xml"/>
  <Override PartName="/ppt/ink/ink8585.xml" ContentType="application/inkml+xml"/>
  <Override PartName="/ppt/ink/ink8586.xml" ContentType="application/inkml+xml"/>
  <Override PartName="/ppt/ink/ink8587.xml" ContentType="application/inkml+xml"/>
  <Override PartName="/ppt/ink/ink8588.xml" ContentType="application/inkml+xml"/>
  <Override PartName="/ppt/ink/ink8589.xml" ContentType="application/inkml+xml"/>
  <Override PartName="/ppt/ink/ink8590.xml" ContentType="application/inkml+xml"/>
  <Override PartName="/ppt/ink/ink8591.xml" ContentType="application/inkml+xml"/>
  <Override PartName="/ppt/ink/ink8592.xml" ContentType="application/inkml+xml"/>
  <Override PartName="/ppt/ink/ink8593.xml" ContentType="application/inkml+xml"/>
  <Override PartName="/ppt/ink/ink8594.xml" ContentType="application/inkml+xml"/>
  <Override PartName="/ppt/ink/ink8595.xml" ContentType="application/inkml+xml"/>
  <Override PartName="/ppt/ink/ink8596.xml" ContentType="application/inkml+xml"/>
  <Override PartName="/ppt/ink/ink8597.xml" ContentType="application/inkml+xml"/>
  <Override PartName="/ppt/ink/ink8598.xml" ContentType="application/inkml+xml"/>
  <Override PartName="/ppt/ink/ink8599.xml" ContentType="application/inkml+xml"/>
  <Override PartName="/ppt/ink/ink8600.xml" ContentType="application/inkml+xml"/>
  <Override PartName="/ppt/ink/ink8601.xml" ContentType="application/inkml+xml"/>
  <Override PartName="/ppt/ink/ink8602.xml" ContentType="application/inkml+xml"/>
  <Override PartName="/ppt/ink/ink8603.xml" ContentType="application/inkml+xml"/>
  <Override PartName="/ppt/ink/ink8604.xml" ContentType="application/inkml+xml"/>
  <Override PartName="/ppt/ink/ink8605.xml" ContentType="application/inkml+xml"/>
  <Override PartName="/ppt/ink/ink8606.xml" ContentType="application/inkml+xml"/>
  <Override PartName="/ppt/ink/ink8607.xml" ContentType="application/inkml+xml"/>
  <Override PartName="/ppt/ink/ink8608.xml" ContentType="application/inkml+xml"/>
  <Override PartName="/ppt/ink/ink8609.xml" ContentType="application/inkml+xml"/>
  <Override PartName="/ppt/ink/ink8610.xml" ContentType="application/inkml+xml"/>
  <Override PartName="/ppt/ink/ink8611.xml" ContentType="application/inkml+xml"/>
  <Override PartName="/ppt/ink/ink8612.xml" ContentType="application/inkml+xml"/>
  <Override PartName="/ppt/ink/ink8613.xml" ContentType="application/inkml+xml"/>
  <Override PartName="/ppt/ink/ink8614.xml" ContentType="application/inkml+xml"/>
  <Override PartName="/ppt/ink/ink8615.xml" ContentType="application/inkml+xml"/>
  <Override PartName="/ppt/ink/ink8616.xml" ContentType="application/inkml+xml"/>
  <Override PartName="/ppt/ink/ink8617.xml" ContentType="application/inkml+xml"/>
  <Override PartName="/ppt/ink/ink8618.xml" ContentType="application/inkml+xml"/>
  <Override PartName="/ppt/ink/ink8619.xml" ContentType="application/inkml+xml"/>
  <Override PartName="/ppt/ink/ink8620.xml" ContentType="application/inkml+xml"/>
  <Override PartName="/ppt/ink/ink8621.xml" ContentType="application/inkml+xml"/>
  <Override PartName="/ppt/ink/ink8622.xml" ContentType="application/inkml+xml"/>
  <Override PartName="/ppt/ink/ink8623.xml" ContentType="application/inkml+xml"/>
  <Override PartName="/ppt/ink/ink8624.xml" ContentType="application/inkml+xml"/>
  <Override PartName="/ppt/ink/ink8625.xml" ContentType="application/inkml+xml"/>
  <Override PartName="/ppt/ink/ink8626.xml" ContentType="application/inkml+xml"/>
  <Override PartName="/ppt/ink/ink8627.xml" ContentType="application/inkml+xml"/>
  <Override PartName="/ppt/ink/ink8628.xml" ContentType="application/inkml+xml"/>
  <Override PartName="/ppt/ink/ink8629.xml" ContentType="application/inkml+xml"/>
  <Override PartName="/ppt/ink/ink8630.xml" ContentType="application/inkml+xml"/>
  <Override PartName="/ppt/ink/ink8631.xml" ContentType="application/inkml+xml"/>
  <Override PartName="/ppt/ink/ink8632.xml" ContentType="application/inkml+xml"/>
  <Override PartName="/ppt/ink/ink8633.xml" ContentType="application/inkml+xml"/>
  <Override PartName="/ppt/ink/ink8634.xml" ContentType="application/inkml+xml"/>
  <Override PartName="/ppt/ink/ink8635.xml" ContentType="application/inkml+xml"/>
  <Override PartName="/ppt/ink/ink8636.xml" ContentType="application/inkml+xml"/>
  <Override PartName="/ppt/ink/ink8637.xml" ContentType="application/inkml+xml"/>
  <Override PartName="/ppt/ink/ink8638.xml" ContentType="application/inkml+xml"/>
  <Override PartName="/ppt/ink/ink8639.xml" ContentType="application/inkml+xml"/>
  <Override PartName="/ppt/ink/ink8640.xml" ContentType="application/inkml+xml"/>
  <Override PartName="/ppt/ink/ink8641.xml" ContentType="application/inkml+xml"/>
  <Override PartName="/ppt/ink/ink8642.xml" ContentType="application/inkml+xml"/>
  <Override PartName="/ppt/ink/ink8643.xml" ContentType="application/inkml+xml"/>
  <Override PartName="/ppt/ink/ink8644.xml" ContentType="application/inkml+xml"/>
  <Override PartName="/ppt/ink/ink8645.xml" ContentType="application/inkml+xml"/>
  <Override PartName="/ppt/ink/ink8646.xml" ContentType="application/inkml+xml"/>
  <Override PartName="/ppt/ink/ink8647.xml" ContentType="application/inkml+xml"/>
  <Override PartName="/ppt/ink/ink8648.xml" ContentType="application/inkml+xml"/>
  <Override PartName="/ppt/ink/ink8649.xml" ContentType="application/inkml+xml"/>
  <Override PartName="/ppt/ink/ink8650.xml" ContentType="application/inkml+xml"/>
  <Override PartName="/ppt/ink/ink8651.xml" ContentType="application/inkml+xml"/>
  <Override PartName="/ppt/ink/ink8652.xml" ContentType="application/inkml+xml"/>
  <Override PartName="/ppt/ink/ink8653.xml" ContentType="application/inkml+xml"/>
  <Override PartName="/ppt/ink/ink8654.xml" ContentType="application/inkml+xml"/>
  <Override PartName="/ppt/ink/ink8655.xml" ContentType="application/inkml+xml"/>
  <Override PartName="/ppt/ink/ink8656.xml" ContentType="application/inkml+xml"/>
  <Override PartName="/ppt/ink/ink8657.xml" ContentType="application/inkml+xml"/>
  <Override PartName="/ppt/ink/ink8658.xml" ContentType="application/inkml+xml"/>
  <Override PartName="/ppt/ink/ink8659.xml" ContentType="application/inkml+xml"/>
  <Override PartName="/ppt/ink/ink8660.xml" ContentType="application/inkml+xml"/>
  <Override PartName="/ppt/ink/ink8661.xml" ContentType="application/inkml+xml"/>
  <Override PartName="/ppt/ink/ink8662.xml" ContentType="application/inkml+xml"/>
  <Override PartName="/ppt/ink/ink8663.xml" ContentType="application/inkml+xml"/>
  <Override PartName="/ppt/ink/ink8664.xml" ContentType="application/inkml+xml"/>
  <Override PartName="/ppt/ink/ink8665.xml" ContentType="application/inkml+xml"/>
  <Override PartName="/ppt/ink/ink8666.xml" ContentType="application/inkml+xml"/>
  <Override PartName="/ppt/ink/ink8667.xml" ContentType="application/inkml+xml"/>
  <Override PartName="/ppt/ink/ink8668.xml" ContentType="application/inkml+xml"/>
  <Override PartName="/ppt/ink/ink8669.xml" ContentType="application/inkml+xml"/>
  <Override PartName="/ppt/ink/ink8670.xml" ContentType="application/inkml+xml"/>
  <Override PartName="/ppt/ink/ink8671.xml" ContentType="application/inkml+xml"/>
  <Override PartName="/ppt/ink/ink8672.xml" ContentType="application/inkml+xml"/>
  <Override PartName="/ppt/ink/ink8673.xml" ContentType="application/inkml+xml"/>
  <Override PartName="/ppt/ink/ink8674.xml" ContentType="application/inkml+xml"/>
  <Override PartName="/ppt/ink/ink8675.xml" ContentType="application/inkml+xml"/>
  <Override PartName="/ppt/ink/ink8676.xml" ContentType="application/inkml+xml"/>
  <Override PartName="/ppt/ink/ink8677.xml" ContentType="application/inkml+xml"/>
  <Override PartName="/ppt/ink/ink8678.xml" ContentType="application/inkml+xml"/>
  <Override PartName="/ppt/ink/ink8679.xml" ContentType="application/inkml+xml"/>
  <Override PartName="/ppt/ink/ink8680.xml" ContentType="application/inkml+xml"/>
  <Override PartName="/ppt/ink/ink8681.xml" ContentType="application/inkml+xml"/>
  <Override PartName="/ppt/ink/ink8682.xml" ContentType="application/inkml+xml"/>
  <Override PartName="/ppt/ink/ink8683.xml" ContentType="application/inkml+xml"/>
  <Override PartName="/ppt/ink/ink8684.xml" ContentType="application/inkml+xml"/>
  <Override PartName="/ppt/ink/ink8685.xml" ContentType="application/inkml+xml"/>
  <Override PartName="/ppt/ink/ink8686.xml" ContentType="application/inkml+xml"/>
  <Override PartName="/ppt/ink/ink8687.xml" ContentType="application/inkml+xml"/>
  <Override PartName="/ppt/ink/ink8688.xml" ContentType="application/inkml+xml"/>
  <Override PartName="/ppt/ink/ink8689.xml" ContentType="application/inkml+xml"/>
  <Override PartName="/ppt/ink/ink8690.xml" ContentType="application/inkml+xml"/>
  <Override PartName="/ppt/ink/ink8691.xml" ContentType="application/inkml+xml"/>
  <Override PartName="/ppt/ink/ink8692.xml" ContentType="application/inkml+xml"/>
  <Override PartName="/ppt/ink/ink8693.xml" ContentType="application/inkml+xml"/>
  <Override PartName="/ppt/ink/ink8694.xml" ContentType="application/inkml+xml"/>
  <Override PartName="/ppt/ink/ink8695.xml" ContentType="application/inkml+xml"/>
  <Override PartName="/ppt/ink/ink8696.xml" ContentType="application/inkml+xml"/>
  <Override PartName="/ppt/ink/ink8697.xml" ContentType="application/inkml+xml"/>
  <Override PartName="/ppt/ink/ink8698.xml" ContentType="application/inkml+xml"/>
  <Override PartName="/ppt/ink/ink8699.xml" ContentType="application/inkml+xml"/>
  <Override PartName="/ppt/ink/ink8700.xml" ContentType="application/inkml+xml"/>
  <Override PartName="/ppt/ink/ink8701.xml" ContentType="application/inkml+xml"/>
  <Override PartName="/ppt/ink/ink8702.xml" ContentType="application/inkml+xml"/>
  <Override PartName="/ppt/ink/ink8703.xml" ContentType="application/inkml+xml"/>
  <Override PartName="/ppt/ink/ink8704.xml" ContentType="application/inkml+xml"/>
  <Override PartName="/ppt/ink/ink8705.xml" ContentType="application/inkml+xml"/>
  <Override PartName="/ppt/ink/ink8706.xml" ContentType="application/inkml+xml"/>
  <Override PartName="/ppt/ink/ink8707.xml" ContentType="application/inkml+xml"/>
  <Override PartName="/ppt/ink/ink8708.xml" ContentType="application/inkml+xml"/>
  <Override PartName="/ppt/ink/ink8709.xml" ContentType="application/inkml+xml"/>
  <Override PartName="/ppt/ink/ink8710.xml" ContentType="application/inkml+xml"/>
  <Override PartName="/ppt/ink/ink8711.xml" ContentType="application/inkml+xml"/>
  <Override PartName="/ppt/ink/ink8712.xml" ContentType="application/inkml+xml"/>
  <Override PartName="/ppt/ink/ink8713.xml" ContentType="application/inkml+xml"/>
  <Override PartName="/ppt/ink/ink8714.xml" ContentType="application/inkml+xml"/>
  <Override PartName="/ppt/ink/ink8715.xml" ContentType="application/inkml+xml"/>
  <Override PartName="/ppt/ink/ink8716.xml" ContentType="application/inkml+xml"/>
  <Override PartName="/ppt/ink/ink8717.xml" ContentType="application/inkml+xml"/>
  <Override PartName="/ppt/ink/ink8718.xml" ContentType="application/inkml+xml"/>
  <Override PartName="/ppt/ink/ink8719.xml" ContentType="application/inkml+xml"/>
  <Override PartName="/ppt/ink/ink8720.xml" ContentType="application/inkml+xml"/>
  <Override PartName="/ppt/ink/ink8721.xml" ContentType="application/inkml+xml"/>
  <Override PartName="/ppt/ink/ink8722.xml" ContentType="application/inkml+xml"/>
  <Override PartName="/ppt/ink/ink8723.xml" ContentType="application/inkml+xml"/>
  <Override PartName="/ppt/ink/ink8724.xml" ContentType="application/inkml+xml"/>
  <Override PartName="/ppt/ink/ink8725.xml" ContentType="application/inkml+xml"/>
  <Override PartName="/ppt/ink/ink8726.xml" ContentType="application/inkml+xml"/>
  <Override PartName="/ppt/ink/ink8727.xml" ContentType="application/inkml+xml"/>
  <Override PartName="/ppt/ink/ink8728.xml" ContentType="application/inkml+xml"/>
  <Override PartName="/ppt/ink/ink8729.xml" ContentType="application/inkml+xml"/>
  <Override PartName="/ppt/ink/ink8730.xml" ContentType="application/inkml+xml"/>
  <Override PartName="/ppt/ink/ink8731.xml" ContentType="application/inkml+xml"/>
  <Override PartName="/ppt/ink/ink8732.xml" ContentType="application/inkml+xml"/>
  <Override PartName="/ppt/ink/ink8733.xml" ContentType="application/inkml+xml"/>
  <Override PartName="/ppt/ink/ink8734.xml" ContentType="application/inkml+xml"/>
  <Override PartName="/ppt/ink/ink8735.xml" ContentType="application/inkml+xml"/>
  <Override PartName="/ppt/ink/ink8736.xml" ContentType="application/inkml+xml"/>
  <Override PartName="/ppt/ink/ink8737.xml" ContentType="application/inkml+xml"/>
  <Override PartName="/ppt/ink/ink8738.xml" ContentType="application/inkml+xml"/>
  <Override PartName="/ppt/ink/ink8739.xml" ContentType="application/inkml+xml"/>
  <Override PartName="/ppt/ink/ink8740.xml" ContentType="application/inkml+xml"/>
  <Override PartName="/ppt/ink/ink8741.xml" ContentType="application/inkml+xml"/>
  <Override PartName="/ppt/ink/ink8742.xml" ContentType="application/inkml+xml"/>
  <Override PartName="/ppt/ink/ink8743.xml" ContentType="application/inkml+xml"/>
  <Override PartName="/ppt/ink/ink8744.xml" ContentType="application/inkml+xml"/>
  <Override PartName="/ppt/ink/ink8745.xml" ContentType="application/inkml+xml"/>
  <Override PartName="/ppt/ink/ink8746.xml" ContentType="application/inkml+xml"/>
  <Override PartName="/ppt/ink/ink8747.xml" ContentType="application/inkml+xml"/>
  <Override PartName="/ppt/ink/ink8748.xml" ContentType="application/inkml+xml"/>
  <Override PartName="/ppt/ink/ink8749.xml" ContentType="application/inkml+xml"/>
  <Override PartName="/ppt/ink/ink8750.xml" ContentType="application/inkml+xml"/>
  <Override PartName="/ppt/ink/ink8751.xml" ContentType="application/inkml+xml"/>
  <Override PartName="/ppt/ink/ink8752.xml" ContentType="application/inkml+xml"/>
  <Override PartName="/ppt/ink/ink8753.xml" ContentType="application/inkml+xml"/>
  <Override PartName="/ppt/ink/ink8754.xml" ContentType="application/inkml+xml"/>
  <Override PartName="/ppt/ink/ink8755.xml" ContentType="application/inkml+xml"/>
  <Override PartName="/ppt/ink/ink8756.xml" ContentType="application/inkml+xml"/>
  <Override PartName="/ppt/ink/ink8757.xml" ContentType="application/inkml+xml"/>
  <Override PartName="/ppt/ink/ink8758.xml" ContentType="application/inkml+xml"/>
  <Override PartName="/ppt/ink/ink8759.xml" ContentType="application/inkml+xml"/>
  <Override PartName="/ppt/ink/ink8760.xml" ContentType="application/inkml+xml"/>
  <Override PartName="/ppt/ink/ink8761.xml" ContentType="application/inkml+xml"/>
  <Override PartName="/ppt/ink/ink8762.xml" ContentType="application/inkml+xml"/>
  <Override PartName="/ppt/ink/ink8763.xml" ContentType="application/inkml+xml"/>
  <Override PartName="/ppt/ink/ink8764.xml" ContentType="application/inkml+xml"/>
  <Override PartName="/ppt/ink/ink8765.xml" ContentType="application/inkml+xml"/>
  <Override PartName="/ppt/ink/ink8766.xml" ContentType="application/inkml+xml"/>
  <Override PartName="/ppt/ink/ink8767.xml" ContentType="application/inkml+xml"/>
  <Override PartName="/ppt/ink/ink8768.xml" ContentType="application/inkml+xml"/>
  <Override PartName="/ppt/ink/ink8769.xml" ContentType="application/inkml+xml"/>
  <Override PartName="/ppt/ink/ink8770.xml" ContentType="application/inkml+xml"/>
  <Override PartName="/ppt/ink/ink8771.xml" ContentType="application/inkml+xml"/>
  <Override PartName="/ppt/ink/ink8772.xml" ContentType="application/inkml+xml"/>
  <Override PartName="/ppt/ink/ink8773.xml" ContentType="application/inkml+xml"/>
  <Override PartName="/ppt/ink/ink8774.xml" ContentType="application/inkml+xml"/>
  <Override PartName="/ppt/ink/ink8775.xml" ContentType="application/inkml+xml"/>
  <Override PartName="/ppt/ink/ink8776.xml" ContentType="application/inkml+xml"/>
  <Override PartName="/ppt/ink/ink8777.xml" ContentType="application/inkml+xml"/>
  <Override PartName="/ppt/ink/ink8778.xml" ContentType="application/inkml+xml"/>
  <Override PartName="/ppt/ink/ink8779.xml" ContentType="application/inkml+xml"/>
  <Override PartName="/ppt/ink/ink8780.xml" ContentType="application/inkml+xml"/>
  <Override PartName="/ppt/ink/ink8781.xml" ContentType="application/inkml+xml"/>
  <Override PartName="/ppt/ink/ink8782.xml" ContentType="application/inkml+xml"/>
  <Override PartName="/ppt/ink/ink8783.xml" ContentType="application/inkml+xml"/>
  <Override PartName="/ppt/ink/ink8784.xml" ContentType="application/inkml+xml"/>
  <Override PartName="/ppt/ink/ink8785.xml" ContentType="application/inkml+xml"/>
  <Override PartName="/ppt/ink/ink8786.xml" ContentType="application/inkml+xml"/>
  <Override PartName="/ppt/ink/ink8787.xml" ContentType="application/inkml+xml"/>
  <Override PartName="/ppt/ink/ink8788.xml" ContentType="application/inkml+xml"/>
  <Override PartName="/ppt/ink/ink8789.xml" ContentType="application/inkml+xml"/>
  <Override PartName="/ppt/ink/ink8790.xml" ContentType="application/inkml+xml"/>
  <Override PartName="/ppt/ink/ink8791.xml" ContentType="application/inkml+xml"/>
  <Override PartName="/ppt/ink/ink8792.xml" ContentType="application/inkml+xml"/>
  <Override PartName="/ppt/ink/ink8793.xml" ContentType="application/inkml+xml"/>
  <Override PartName="/ppt/ink/ink8794.xml" ContentType="application/inkml+xml"/>
  <Override PartName="/ppt/ink/ink8795.xml" ContentType="application/inkml+xml"/>
  <Override PartName="/ppt/ink/ink8796.xml" ContentType="application/inkml+xml"/>
  <Override PartName="/ppt/ink/ink8797.xml" ContentType="application/inkml+xml"/>
  <Override PartName="/ppt/ink/ink8798.xml" ContentType="application/inkml+xml"/>
  <Override PartName="/ppt/ink/ink8799.xml" ContentType="application/inkml+xml"/>
  <Override PartName="/ppt/ink/ink8800.xml" ContentType="application/inkml+xml"/>
  <Override PartName="/ppt/ink/ink8801.xml" ContentType="application/inkml+xml"/>
  <Override PartName="/ppt/ink/ink8802.xml" ContentType="application/inkml+xml"/>
  <Override PartName="/ppt/ink/ink8803.xml" ContentType="application/inkml+xml"/>
  <Override PartName="/ppt/ink/ink8804.xml" ContentType="application/inkml+xml"/>
  <Override PartName="/ppt/ink/ink8805.xml" ContentType="application/inkml+xml"/>
  <Override PartName="/ppt/ink/ink8806.xml" ContentType="application/inkml+xml"/>
  <Override PartName="/ppt/ink/ink8807.xml" ContentType="application/inkml+xml"/>
  <Override PartName="/ppt/ink/ink8808.xml" ContentType="application/inkml+xml"/>
  <Override PartName="/ppt/ink/ink8809.xml" ContentType="application/inkml+xml"/>
  <Override PartName="/ppt/ink/ink8810.xml" ContentType="application/inkml+xml"/>
  <Override PartName="/ppt/ink/ink8811.xml" ContentType="application/inkml+xml"/>
  <Override PartName="/ppt/ink/ink8812.xml" ContentType="application/inkml+xml"/>
  <Override PartName="/ppt/ink/ink8813.xml" ContentType="application/inkml+xml"/>
  <Override PartName="/ppt/ink/ink8814.xml" ContentType="application/inkml+xml"/>
  <Override PartName="/ppt/ink/ink8815.xml" ContentType="application/inkml+xml"/>
  <Override PartName="/ppt/ink/ink8816.xml" ContentType="application/inkml+xml"/>
  <Override PartName="/ppt/ink/ink8817.xml" ContentType="application/inkml+xml"/>
  <Override PartName="/ppt/ink/ink8818.xml" ContentType="application/inkml+xml"/>
  <Override PartName="/ppt/ink/ink8819.xml" ContentType="application/inkml+xml"/>
  <Override PartName="/ppt/ink/ink8820.xml" ContentType="application/inkml+xml"/>
  <Override PartName="/ppt/ink/ink8821.xml" ContentType="application/inkml+xml"/>
  <Override PartName="/ppt/ink/ink8822.xml" ContentType="application/inkml+xml"/>
  <Override PartName="/ppt/ink/ink8823.xml" ContentType="application/inkml+xml"/>
  <Override PartName="/ppt/ink/ink8824.xml" ContentType="application/inkml+xml"/>
  <Override PartName="/ppt/ink/ink8825.xml" ContentType="application/inkml+xml"/>
  <Override PartName="/ppt/ink/ink8826.xml" ContentType="application/inkml+xml"/>
  <Override PartName="/ppt/ink/ink8827.xml" ContentType="application/inkml+xml"/>
  <Override PartName="/ppt/ink/ink8828.xml" ContentType="application/inkml+xml"/>
  <Override PartName="/ppt/ink/ink8829.xml" ContentType="application/inkml+xml"/>
  <Override PartName="/ppt/ink/ink8830.xml" ContentType="application/inkml+xml"/>
  <Override PartName="/ppt/ink/ink8831.xml" ContentType="application/inkml+xml"/>
  <Override PartName="/ppt/ink/ink8832.xml" ContentType="application/inkml+xml"/>
  <Override PartName="/ppt/ink/ink8833.xml" ContentType="application/inkml+xml"/>
  <Override PartName="/ppt/ink/ink8834.xml" ContentType="application/inkml+xml"/>
  <Override PartName="/ppt/ink/ink8835.xml" ContentType="application/inkml+xml"/>
  <Override PartName="/ppt/ink/ink8836.xml" ContentType="application/inkml+xml"/>
  <Override PartName="/ppt/ink/ink8837.xml" ContentType="application/inkml+xml"/>
  <Override PartName="/ppt/ink/ink8838.xml" ContentType="application/inkml+xml"/>
  <Override PartName="/ppt/ink/ink8839.xml" ContentType="application/inkml+xml"/>
  <Override PartName="/ppt/ink/ink8840.xml" ContentType="application/inkml+xml"/>
  <Override PartName="/ppt/ink/ink8841.xml" ContentType="application/inkml+xml"/>
  <Override PartName="/ppt/ink/ink8842.xml" ContentType="application/inkml+xml"/>
  <Override PartName="/ppt/ink/ink8843.xml" ContentType="application/inkml+xml"/>
  <Override PartName="/ppt/ink/ink8844.xml" ContentType="application/inkml+xml"/>
  <Override PartName="/ppt/ink/ink8845.xml" ContentType="application/inkml+xml"/>
  <Override PartName="/ppt/ink/ink8846.xml" ContentType="application/inkml+xml"/>
  <Override PartName="/ppt/ink/ink8847.xml" ContentType="application/inkml+xml"/>
  <Override PartName="/ppt/ink/ink8848.xml" ContentType="application/inkml+xml"/>
  <Override PartName="/ppt/ink/ink8849.xml" ContentType="application/inkml+xml"/>
  <Override PartName="/ppt/ink/ink8850.xml" ContentType="application/inkml+xml"/>
  <Override PartName="/ppt/ink/ink8851.xml" ContentType="application/inkml+xml"/>
  <Override PartName="/ppt/ink/ink8852.xml" ContentType="application/inkml+xml"/>
  <Override PartName="/ppt/ink/ink8853.xml" ContentType="application/inkml+xml"/>
  <Override PartName="/ppt/ink/ink8854.xml" ContentType="application/inkml+xml"/>
  <Override PartName="/ppt/ink/ink8855.xml" ContentType="application/inkml+xml"/>
  <Override PartName="/ppt/ink/ink8856.xml" ContentType="application/inkml+xml"/>
  <Override PartName="/ppt/ink/ink8857.xml" ContentType="application/inkml+xml"/>
  <Override PartName="/ppt/ink/ink8858.xml" ContentType="application/inkml+xml"/>
  <Override PartName="/ppt/ink/ink8859.xml" ContentType="application/inkml+xml"/>
  <Override PartName="/ppt/ink/ink8860.xml" ContentType="application/inkml+xml"/>
  <Override PartName="/ppt/ink/ink8861.xml" ContentType="application/inkml+xml"/>
  <Override PartName="/ppt/ink/ink8862.xml" ContentType="application/inkml+xml"/>
  <Override PartName="/ppt/ink/ink8863.xml" ContentType="application/inkml+xml"/>
  <Override PartName="/ppt/ink/ink8864.xml" ContentType="application/inkml+xml"/>
  <Override PartName="/ppt/ink/ink8865.xml" ContentType="application/inkml+xml"/>
  <Override PartName="/ppt/ink/ink8866.xml" ContentType="application/inkml+xml"/>
  <Override PartName="/ppt/ink/ink8867.xml" ContentType="application/inkml+xml"/>
  <Override PartName="/ppt/ink/ink8868.xml" ContentType="application/inkml+xml"/>
  <Override PartName="/ppt/ink/ink8869.xml" ContentType="application/inkml+xml"/>
  <Override PartName="/ppt/ink/ink8870.xml" ContentType="application/inkml+xml"/>
  <Override PartName="/ppt/ink/ink8871.xml" ContentType="application/inkml+xml"/>
  <Override PartName="/ppt/ink/ink8872.xml" ContentType="application/inkml+xml"/>
  <Override PartName="/ppt/ink/ink8873.xml" ContentType="application/inkml+xml"/>
  <Override PartName="/ppt/ink/ink8874.xml" ContentType="application/inkml+xml"/>
  <Override PartName="/ppt/ink/ink8875.xml" ContentType="application/inkml+xml"/>
  <Override PartName="/ppt/ink/ink8876.xml" ContentType="application/inkml+xml"/>
  <Override PartName="/ppt/ink/ink8877.xml" ContentType="application/inkml+xml"/>
  <Override PartName="/ppt/ink/ink8878.xml" ContentType="application/inkml+xml"/>
  <Override PartName="/ppt/ink/ink8879.xml" ContentType="application/inkml+xml"/>
  <Override PartName="/ppt/ink/ink8880.xml" ContentType="application/inkml+xml"/>
  <Override PartName="/ppt/ink/ink8881.xml" ContentType="application/inkml+xml"/>
  <Override PartName="/ppt/ink/ink8882.xml" ContentType="application/inkml+xml"/>
  <Override PartName="/ppt/ink/ink8883.xml" ContentType="application/inkml+xml"/>
  <Override PartName="/ppt/ink/ink8884.xml" ContentType="application/inkml+xml"/>
  <Override PartName="/ppt/ink/ink8885.xml" ContentType="application/inkml+xml"/>
  <Override PartName="/ppt/ink/ink8886.xml" ContentType="application/inkml+xml"/>
  <Override PartName="/ppt/ink/ink8887.xml" ContentType="application/inkml+xml"/>
  <Override PartName="/ppt/ink/ink8888.xml" ContentType="application/inkml+xml"/>
  <Override PartName="/ppt/ink/ink8889.xml" ContentType="application/inkml+xml"/>
  <Override PartName="/ppt/ink/ink8890.xml" ContentType="application/inkml+xml"/>
  <Override PartName="/ppt/ink/ink8891.xml" ContentType="application/inkml+xml"/>
  <Override PartName="/ppt/ink/ink8892.xml" ContentType="application/inkml+xml"/>
  <Override PartName="/ppt/ink/ink8893.xml" ContentType="application/inkml+xml"/>
  <Override PartName="/ppt/ink/ink8894.xml" ContentType="application/inkml+xml"/>
  <Override PartName="/ppt/ink/ink8895.xml" ContentType="application/inkml+xml"/>
  <Override PartName="/ppt/ink/ink8896.xml" ContentType="application/inkml+xml"/>
  <Override PartName="/ppt/ink/ink8897.xml" ContentType="application/inkml+xml"/>
  <Override PartName="/ppt/ink/ink8898.xml" ContentType="application/inkml+xml"/>
  <Override PartName="/ppt/ink/ink8899.xml" ContentType="application/inkml+xml"/>
  <Override PartName="/ppt/ink/ink8900.xml" ContentType="application/inkml+xml"/>
  <Override PartName="/ppt/ink/ink8901.xml" ContentType="application/inkml+xml"/>
  <Override PartName="/ppt/ink/ink8902.xml" ContentType="application/inkml+xml"/>
  <Override PartName="/ppt/ink/ink8903.xml" ContentType="application/inkml+xml"/>
  <Override PartName="/ppt/ink/ink8904.xml" ContentType="application/inkml+xml"/>
  <Override PartName="/ppt/ink/ink8905.xml" ContentType="application/inkml+xml"/>
  <Override PartName="/ppt/ink/ink8906.xml" ContentType="application/inkml+xml"/>
  <Override PartName="/ppt/ink/ink8907.xml" ContentType="application/inkml+xml"/>
  <Override PartName="/ppt/ink/ink8908.xml" ContentType="application/inkml+xml"/>
  <Override PartName="/ppt/ink/ink8909.xml" ContentType="application/inkml+xml"/>
  <Override PartName="/ppt/ink/ink8910.xml" ContentType="application/inkml+xml"/>
  <Override PartName="/ppt/ink/ink8911.xml" ContentType="application/inkml+xml"/>
  <Override PartName="/ppt/ink/ink8912.xml" ContentType="application/inkml+xml"/>
  <Override PartName="/ppt/ink/ink8913.xml" ContentType="application/inkml+xml"/>
  <Override PartName="/ppt/ink/ink8914.xml" ContentType="application/inkml+xml"/>
  <Override PartName="/ppt/ink/ink8915.xml" ContentType="application/inkml+xml"/>
  <Override PartName="/ppt/ink/ink8916.xml" ContentType="application/inkml+xml"/>
  <Override PartName="/ppt/ink/ink8917.xml" ContentType="application/inkml+xml"/>
  <Override PartName="/ppt/ink/ink8918.xml" ContentType="application/inkml+xml"/>
  <Override PartName="/ppt/ink/ink8919.xml" ContentType="application/inkml+xml"/>
  <Override PartName="/ppt/ink/ink8920.xml" ContentType="application/inkml+xml"/>
  <Override PartName="/ppt/ink/ink8921.xml" ContentType="application/inkml+xml"/>
  <Override PartName="/ppt/ink/ink8922.xml" ContentType="application/inkml+xml"/>
  <Override PartName="/ppt/ink/ink8923.xml" ContentType="application/inkml+xml"/>
  <Override PartName="/ppt/ink/ink8924.xml" ContentType="application/inkml+xml"/>
  <Override PartName="/ppt/ink/ink8925.xml" ContentType="application/inkml+xml"/>
  <Override PartName="/ppt/ink/ink8926.xml" ContentType="application/inkml+xml"/>
  <Override PartName="/ppt/ink/ink8927.xml" ContentType="application/inkml+xml"/>
  <Override PartName="/ppt/ink/ink8928.xml" ContentType="application/inkml+xml"/>
  <Override PartName="/ppt/ink/ink8929.xml" ContentType="application/inkml+xml"/>
  <Override PartName="/ppt/ink/ink8930.xml" ContentType="application/inkml+xml"/>
  <Override PartName="/ppt/ink/ink8931.xml" ContentType="application/inkml+xml"/>
  <Override PartName="/ppt/ink/ink8932.xml" ContentType="application/inkml+xml"/>
  <Override PartName="/ppt/ink/ink8933.xml" ContentType="application/inkml+xml"/>
  <Override PartName="/ppt/ink/ink8934.xml" ContentType="application/inkml+xml"/>
  <Override PartName="/ppt/ink/ink8935.xml" ContentType="application/inkml+xml"/>
  <Override PartName="/ppt/ink/ink8936.xml" ContentType="application/inkml+xml"/>
  <Override PartName="/ppt/ink/ink8937.xml" ContentType="application/inkml+xml"/>
  <Override PartName="/ppt/ink/ink8938.xml" ContentType="application/inkml+xml"/>
  <Override PartName="/ppt/ink/ink8939.xml" ContentType="application/inkml+xml"/>
  <Override PartName="/ppt/ink/ink8940.xml" ContentType="application/inkml+xml"/>
  <Override PartName="/ppt/ink/ink8941.xml" ContentType="application/inkml+xml"/>
  <Override PartName="/ppt/ink/ink8942.xml" ContentType="application/inkml+xml"/>
  <Override PartName="/ppt/ink/ink8943.xml" ContentType="application/inkml+xml"/>
  <Override PartName="/ppt/ink/ink8944.xml" ContentType="application/inkml+xml"/>
  <Override PartName="/ppt/ink/ink8945.xml" ContentType="application/inkml+xml"/>
  <Override PartName="/ppt/ink/ink8946.xml" ContentType="application/inkml+xml"/>
  <Override PartName="/ppt/ink/ink8947.xml" ContentType="application/inkml+xml"/>
  <Override PartName="/ppt/ink/ink8948.xml" ContentType="application/inkml+xml"/>
  <Override PartName="/ppt/ink/ink8949.xml" ContentType="application/inkml+xml"/>
  <Override PartName="/ppt/ink/ink8950.xml" ContentType="application/inkml+xml"/>
  <Override PartName="/ppt/ink/ink8951.xml" ContentType="application/inkml+xml"/>
  <Override PartName="/ppt/ink/ink8952.xml" ContentType="application/inkml+xml"/>
  <Override PartName="/ppt/ink/ink8953.xml" ContentType="application/inkml+xml"/>
  <Override PartName="/ppt/ink/ink8954.xml" ContentType="application/inkml+xml"/>
  <Override PartName="/ppt/ink/ink8955.xml" ContentType="application/inkml+xml"/>
  <Override PartName="/ppt/ink/ink8956.xml" ContentType="application/inkml+xml"/>
  <Override PartName="/ppt/ink/ink8957.xml" ContentType="application/inkml+xml"/>
  <Override PartName="/ppt/ink/ink8958.xml" ContentType="application/inkml+xml"/>
  <Override PartName="/ppt/ink/ink8959.xml" ContentType="application/inkml+xml"/>
  <Override PartName="/ppt/ink/ink8960.xml" ContentType="application/inkml+xml"/>
  <Override PartName="/ppt/ink/ink8961.xml" ContentType="application/inkml+xml"/>
  <Override PartName="/ppt/ink/ink8962.xml" ContentType="application/inkml+xml"/>
  <Override PartName="/ppt/ink/ink8963.xml" ContentType="application/inkml+xml"/>
  <Override PartName="/ppt/ink/ink8964.xml" ContentType="application/inkml+xml"/>
  <Override PartName="/ppt/ink/ink8965.xml" ContentType="application/inkml+xml"/>
  <Override PartName="/ppt/ink/ink8966.xml" ContentType="application/inkml+xml"/>
  <Override PartName="/ppt/ink/ink8967.xml" ContentType="application/inkml+xml"/>
  <Override PartName="/ppt/ink/ink8968.xml" ContentType="application/inkml+xml"/>
  <Override PartName="/ppt/ink/ink8969.xml" ContentType="application/inkml+xml"/>
  <Override PartName="/ppt/ink/ink8970.xml" ContentType="application/inkml+xml"/>
  <Override PartName="/ppt/ink/ink8971.xml" ContentType="application/inkml+xml"/>
  <Override PartName="/ppt/ink/ink8972.xml" ContentType="application/inkml+xml"/>
  <Override PartName="/ppt/ink/ink8973.xml" ContentType="application/inkml+xml"/>
  <Override PartName="/ppt/ink/ink8974.xml" ContentType="application/inkml+xml"/>
  <Override PartName="/ppt/ink/ink8975.xml" ContentType="application/inkml+xml"/>
  <Override PartName="/ppt/ink/ink8976.xml" ContentType="application/inkml+xml"/>
  <Override PartName="/ppt/ink/ink8977.xml" ContentType="application/inkml+xml"/>
  <Override PartName="/ppt/ink/ink8978.xml" ContentType="application/inkml+xml"/>
  <Override PartName="/ppt/ink/ink8979.xml" ContentType="application/inkml+xml"/>
  <Override PartName="/ppt/ink/ink8980.xml" ContentType="application/inkml+xml"/>
  <Override PartName="/ppt/ink/ink8981.xml" ContentType="application/inkml+xml"/>
  <Override PartName="/ppt/ink/ink8982.xml" ContentType="application/inkml+xml"/>
  <Override PartName="/ppt/ink/ink8983.xml" ContentType="application/inkml+xml"/>
  <Override PartName="/ppt/ink/ink8984.xml" ContentType="application/inkml+xml"/>
  <Override PartName="/ppt/ink/ink8985.xml" ContentType="application/inkml+xml"/>
  <Override PartName="/ppt/ink/ink8986.xml" ContentType="application/inkml+xml"/>
  <Override PartName="/ppt/ink/ink8987.xml" ContentType="application/inkml+xml"/>
  <Override PartName="/ppt/ink/ink8988.xml" ContentType="application/inkml+xml"/>
  <Override PartName="/ppt/ink/ink8989.xml" ContentType="application/inkml+xml"/>
  <Override PartName="/ppt/ink/ink8990.xml" ContentType="application/inkml+xml"/>
  <Override PartName="/ppt/ink/ink8991.xml" ContentType="application/inkml+xml"/>
  <Override PartName="/ppt/ink/ink8992.xml" ContentType="application/inkml+xml"/>
  <Override PartName="/ppt/ink/ink8993.xml" ContentType="application/inkml+xml"/>
  <Override PartName="/ppt/ink/ink8994.xml" ContentType="application/inkml+xml"/>
  <Override PartName="/ppt/ink/ink8995.xml" ContentType="application/inkml+xml"/>
  <Override PartName="/ppt/ink/ink8996.xml" ContentType="application/inkml+xml"/>
  <Override PartName="/ppt/ink/ink8997.xml" ContentType="application/inkml+xml"/>
  <Override PartName="/ppt/ink/ink8998.xml" ContentType="application/inkml+xml"/>
  <Override PartName="/ppt/ink/ink8999.xml" ContentType="application/inkml+xml"/>
  <Override PartName="/ppt/ink/ink9000.xml" ContentType="application/inkml+xml"/>
  <Override PartName="/ppt/ink/ink9001.xml" ContentType="application/inkml+xml"/>
  <Override PartName="/ppt/ink/ink9002.xml" ContentType="application/inkml+xml"/>
  <Override PartName="/ppt/ink/ink9003.xml" ContentType="application/inkml+xml"/>
  <Override PartName="/ppt/ink/ink9004.xml" ContentType="application/inkml+xml"/>
  <Override PartName="/ppt/ink/ink9005.xml" ContentType="application/inkml+xml"/>
  <Override PartName="/ppt/ink/ink9006.xml" ContentType="application/inkml+xml"/>
  <Override PartName="/ppt/ink/ink9007.xml" ContentType="application/inkml+xml"/>
  <Override PartName="/ppt/ink/ink9008.xml" ContentType="application/inkml+xml"/>
  <Override PartName="/ppt/ink/ink9009.xml" ContentType="application/inkml+xml"/>
  <Override PartName="/ppt/ink/ink9010.xml" ContentType="application/inkml+xml"/>
  <Override PartName="/ppt/ink/ink9011.xml" ContentType="application/inkml+xml"/>
  <Override PartName="/ppt/ink/ink9012.xml" ContentType="application/inkml+xml"/>
  <Override PartName="/ppt/ink/ink9013.xml" ContentType="application/inkml+xml"/>
  <Override PartName="/ppt/ink/ink9014.xml" ContentType="application/inkml+xml"/>
  <Override PartName="/ppt/ink/ink9015.xml" ContentType="application/inkml+xml"/>
  <Override PartName="/ppt/ink/ink9016.xml" ContentType="application/inkml+xml"/>
  <Override PartName="/ppt/ink/ink9017.xml" ContentType="application/inkml+xml"/>
  <Override PartName="/ppt/ink/ink9018.xml" ContentType="application/inkml+xml"/>
  <Override PartName="/ppt/ink/ink9019.xml" ContentType="application/inkml+xml"/>
  <Override PartName="/ppt/ink/ink9020.xml" ContentType="application/inkml+xml"/>
  <Override PartName="/ppt/ink/ink9021.xml" ContentType="application/inkml+xml"/>
  <Override PartName="/ppt/ink/ink9022.xml" ContentType="application/inkml+xml"/>
  <Override PartName="/ppt/ink/ink9023.xml" ContentType="application/inkml+xml"/>
  <Override PartName="/ppt/ink/ink9024.xml" ContentType="application/inkml+xml"/>
  <Override PartName="/ppt/ink/ink9025.xml" ContentType="application/inkml+xml"/>
  <Override PartName="/ppt/ink/ink9026.xml" ContentType="application/inkml+xml"/>
  <Override PartName="/ppt/ink/ink9027.xml" ContentType="application/inkml+xml"/>
  <Override PartName="/ppt/ink/ink9028.xml" ContentType="application/inkml+xml"/>
  <Override PartName="/ppt/ink/ink9029.xml" ContentType="application/inkml+xml"/>
  <Override PartName="/ppt/ink/ink9030.xml" ContentType="application/inkml+xml"/>
  <Override PartName="/ppt/ink/ink9031.xml" ContentType="application/inkml+xml"/>
  <Override PartName="/ppt/ink/ink9032.xml" ContentType="application/inkml+xml"/>
  <Override PartName="/ppt/ink/ink9033.xml" ContentType="application/inkml+xml"/>
  <Override PartName="/ppt/ink/ink9034.xml" ContentType="application/inkml+xml"/>
  <Override PartName="/ppt/ink/ink9035.xml" ContentType="application/inkml+xml"/>
  <Override PartName="/ppt/ink/ink9036.xml" ContentType="application/inkml+xml"/>
  <Override PartName="/ppt/ink/ink9037.xml" ContentType="application/inkml+xml"/>
  <Override PartName="/ppt/ink/ink9038.xml" ContentType="application/inkml+xml"/>
  <Override PartName="/ppt/ink/ink9039.xml" ContentType="application/inkml+xml"/>
  <Override PartName="/ppt/ink/ink9040.xml" ContentType="application/inkml+xml"/>
  <Override PartName="/ppt/ink/ink9041.xml" ContentType="application/inkml+xml"/>
  <Override PartName="/ppt/ink/ink9042.xml" ContentType="application/inkml+xml"/>
  <Override PartName="/ppt/ink/ink9043.xml" ContentType="application/inkml+xml"/>
  <Override PartName="/ppt/ink/ink9044.xml" ContentType="application/inkml+xml"/>
  <Override PartName="/ppt/ink/ink9045.xml" ContentType="application/inkml+xml"/>
  <Override PartName="/ppt/ink/ink9046.xml" ContentType="application/inkml+xml"/>
  <Override PartName="/ppt/ink/ink9047.xml" ContentType="application/inkml+xml"/>
  <Override PartName="/ppt/ink/ink9048.xml" ContentType="application/inkml+xml"/>
  <Override PartName="/ppt/ink/ink9049.xml" ContentType="application/inkml+xml"/>
  <Override PartName="/ppt/ink/ink9050.xml" ContentType="application/inkml+xml"/>
  <Override PartName="/ppt/ink/ink9051.xml" ContentType="application/inkml+xml"/>
  <Override PartName="/ppt/ink/ink9052.xml" ContentType="application/inkml+xml"/>
  <Override PartName="/ppt/ink/ink9053.xml" ContentType="application/inkml+xml"/>
  <Override PartName="/ppt/ink/ink9054.xml" ContentType="application/inkml+xml"/>
  <Override PartName="/ppt/ink/ink9055.xml" ContentType="application/inkml+xml"/>
  <Override PartName="/ppt/ink/ink9056.xml" ContentType="application/inkml+xml"/>
  <Override PartName="/ppt/ink/ink9057.xml" ContentType="application/inkml+xml"/>
  <Override PartName="/ppt/ink/ink9058.xml" ContentType="application/inkml+xml"/>
  <Override PartName="/ppt/ink/ink9059.xml" ContentType="application/inkml+xml"/>
  <Override PartName="/ppt/ink/ink9060.xml" ContentType="application/inkml+xml"/>
  <Override PartName="/ppt/ink/ink9061.xml" ContentType="application/inkml+xml"/>
  <Override PartName="/ppt/ink/ink9062.xml" ContentType="application/inkml+xml"/>
  <Override PartName="/ppt/ink/ink9063.xml" ContentType="application/inkml+xml"/>
  <Override PartName="/ppt/ink/ink9064.xml" ContentType="application/inkml+xml"/>
  <Override PartName="/ppt/ink/ink9065.xml" ContentType="application/inkml+xml"/>
  <Override PartName="/ppt/ink/ink9066.xml" ContentType="application/inkml+xml"/>
  <Override PartName="/ppt/ink/ink9067.xml" ContentType="application/inkml+xml"/>
  <Override PartName="/ppt/ink/ink9068.xml" ContentType="application/inkml+xml"/>
  <Override PartName="/ppt/ink/ink9069.xml" ContentType="application/inkml+xml"/>
  <Override PartName="/ppt/ink/ink9070.xml" ContentType="application/inkml+xml"/>
  <Override PartName="/ppt/ink/ink9071.xml" ContentType="application/inkml+xml"/>
  <Override PartName="/ppt/ink/ink9072.xml" ContentType="application/inkml+xml"/>
  <Override PartName="/ppt/ink/ink9073.xml" ContentType="application/inkml+xml"/>
  <Override PartName="/ppt/ink/ink9074.xml" ContentType="application/inkml+xml"/>
  <Override PartName="/ppt/ink/ink9075.xml" ContentType="application/inkml+xml"/>
  <Override PartName="/ppt/ink/ink9076.xml" ContentType="application/inkml+xml"/>
  <Override PartName="/ppt/ink/ink9077.xml" ContentType="application/inkml+xml"/>
  <Override PartName="/ppt/ink/ink9078.xml" ContentType="application/inkml+xml"/>
  <Override PartName="/ppt/ink/ink9079.xml" ContentType="application/inkml+xml"/>
  <Override PartName="/ppt/ink/ink9080.xml" ContentType="application/inkml+xml"/>
  <Override PartName="/ppt/ink/ink9081.xml" ContentType="application/inkml+xml"/>
  <Override PartName="/ppt/ink/ink9082.xml" ContentType="application/inkml+xml"/>
  <Override PartName="/ppt/ink/ink9083.xml" ContentType="application/inkml+xml"/>
  <Override PartName="/ppt/ink/ink9084.xml" ContentType="application/inkml+xml"/>
  <Override PartName="/ppt/ink/ink9085.xml" ContentType="application/inkml+xml"/>
  <Override PartName="/ppt/ink/ink9086.xml" ContentType="application/inkml+xml"/>
  <Override PartName="/ppt/ink/ink9087.xml" ContentType="application/inkml+xml"/>
  <Override PartName="/ppt/ink/ink9088.xml" ContentType="application/inkml+xml"/>
  <Override PartName="/ppt/ink/ink9089.xml" ContentType="application/inkml+xml"/>
  <Override PartName="/ppt/ink/ink9090.xml" ContentType="application/inkml+xml"/>
  <Override PartName="/ppt/ink/ink9091.xml" ContentType="application/inkml+xml"/>
  <Override PartName="/ppt/ink/ink9092.xml" ContentType="application/inkml+xml"/>
  <Override PartName="/ppt/ink/ink9093.xml" ContentType="application/inkml+xml"/>
  <Override PartName="/ppt/ink/ink9094.xml" ContentType="application/inkml+xml"/>
  <Override PartName="/ppt/ink/ink9095.xml" ContentType="application/inkml+xml"/>
  <Override PartName="/ppt/ink/ink9096.xml" ContentType="application/inkml+xml"/>
  <Override PartName="/ppt/ink/ink9097.xml" ContentType="application/inkml+xml"/>
  <Override PartName="/ppt/ink/ink9098.xml" ContentType="application/inkml+xml"/>
  <Override PartName="/ppt/ink/ink9099.xml" ContentType="application/inkml+xml"/>
  <Override PartName="/ppt/ink/ink9100.xml" ContentType="application/inkml+xml"/>
  <Override PartName="/ppt/ink/ink9101.xml" ContentType="application/inkml+xml"/>
  <Override PartName="/ppt/ink/ink9102.xml" ContentType="application/inkml+xml"/>
  <Override PartName="/ppt/ink/ink9103.xml" ContentType="application/inkml+xml"/>
  <Override PartName="/ppt/ink/ink9104.xml" ContentType="application/inkml+xml"/>
  <Override PartName="/ppt/ink/ink9105.xml" ContentType="application/inkml+xml"/>
  <Override PartName="/ppt/ink/ink9106.xml" ContentType="application/inkml+xml"/>
  <Override PartName="/ppt/ink/ink9107.xml" ContentType="application/inkml+xml"/>
  <Override PartName="/ppt/ink/ink9108.xml" ContentType="application/inkml+xml"/>
  <Override PartName="/ppt/ink/ink9109.xml" ContentType="application/inkml+xml"/>
  <Override PartName="/ppt/ink/ink9110.xml" ContentType="application/inkml+xml"/>
  <Override PartName="/ppt/ink/ink9111.xml" ContentType="application/inkml+xml"/>
  <Override PartName="/ppt/ink/ink9112.xml" ContentType="application/inkml+xml"/>
  <Override PartName="/ppt/ink/ink9113.xml" ContentType="application/inkml+xml"/>
  <Override PartName="/ppt/ink/ink9114.xml" ContentType="application/inkml+xml"/>
  <Override PartName="/ppt/ink/ink9115.xml" ContentType="application/inkml+xml"/>
  <Override PartName="/ppt/ink/ink9116.xml" ContentType="application/inkml+xml"/>
  <Override PartName="/ppt/ink/ink9117.xml" ContentType="application/inkml+xml"/>
  <Override PartName="/ppt/ink/ink9118.xml" ContentType="application/inkml+xml"/>
  <Override PartName="/ppt/ink/ink9119.xml" ContentType="application/inkml+xml"/>
  <Override PartName="/ppt/ink/ink9120.xml" ContentType="application/inkml+xml"/>
  <Override PartName="/ppt/ink/ink9121.xml" ContentType="application/inkml+xml"/>
  <Override PartName="/ppt/ink/ink9122.xml" ContentType="application/inkml+xml"/>
  <Override PartName="/ppt/ink/ink9123.xml" ContentType="application/inkml+xml"/>
  <Override PartName="/ppt/ink/ink9124.xml" ContentType="application/inkml+xml"/>
  <Override PartName="/ppt/ink/ink9125.xml" ContentType="application/inkml+xml"/>
  <Override PartName="/ppt/ink/ink9126.xml" ContentType="application/inkml+xml"/>
  <Override PartName="/ppt/ink/ink9127.xml" ContentType="application/inkml+xml"/>
  <Override PartName="/ppt/ink/ink9128.xml" ContentType="application/inkml+xml"/>
  <Override PartName="/ppt/ink/ink9129.xml" ContentType="application/inkml+xml"/>
  <Override PartName="/ppt/ink/ink9130.xml" ContentType="application/inkml+xml"/>
  <Override PartName="/ppt/ink/ink9131.xml" ContentType="application/inkml+xml"/>
  <Override PartName="/ppt/ink/ink9132.xml" ContentType="application/inkml+xml"/>
  <Override PartName="/ppt/ink/ink9133.xml" ContentType="application/inkml+xml"/>
  <Override PartName="/ppt/ink/ink9134.xml" ContentType="application/inkml+xml"/>
  <Override PartName="/ppt/ink/ink9135.xml" ContentType="application/inkml+xml"/>
  <Override PartName="/ppt/ink/ink9136.xml" ContentType="application/inkml+xml"/>
  <Override PartName="/ppt/ink/ink9137.xml" ContentType="application/inkml+xml"/>
  <Override PartName="/ppt/ink/ink9138.xml" ContentType="application/inkml+xml"/>
  <Override PartName="/ppt/ink/ink9139.xml" ContentType="application/inkml+xml"/>
  <Override PartName="/ppt/ink/ink9140.xml" ContentType="application/inkml+xml"/>
  <Override PartName="/ppt/ink/ink9141.xml" ContentType="application/inkml+xml"/>
  <Override PartName="/ppt/ink/ink9142.xml" ContentType="application/inkml+xml"/>
  <Override PartName="/ppt/ink/ink9143.xml" ContentType="application/inkml+xml"/>
  <Override PartName="/ppt/ink/ink9144.xml" ContentType="application/inkml+xml"/>
  <Override PartName="/ppt/ink/ink9145.xml" ContentType="application/inkml+xml"/>
  <Override PartName="/ppt/ink/ink9146.xml" ContentType="application/inkml+xml"/>
  <Override PartName="/ppt/ink/ink9147.xml" ContentType="application/inkml+xml"/>
  <Override PartName="/ppt/ink/ink9148.xml" ContentType="application/inkml+xml"/>
  <Override PartName="/ppt/ink/ink9149.xml" ContentType="application/inkml+xml"/>
  <Override PartName="/ppt/ink/ink9150.xml" ContentType="application/inkml+xml"/>
  <Override PartName="/ppt/ink/ink9151.xml" ContentType="application/inkml+xml"/>
  <Override PartName="/ppt/ink/ink9152.xml" ContentType="application/inkml+xml"/>
  <Override PartName="/ppt/ink/ink9153.xml" ContentType="application/inkml+xml"/>
  <Override PartName="/ppt/ink/ink9154.xml" ContentType="application/inkml+xml"/>
  <Override PartName="/ppt/ink/ink9155.xml" ContentType="application/inkml+xml"/>
  <Override PartName="/ppt/ink/ink9156.xml" ContentType="application/inkml+xml"/>
  <Override PartName="/ppt/ink/ink9157.xml" ContentType="application/inkml+xml"/>
  <Override PartName="/ppt/ink/ink9158.xml" ContentType="application/inkml+xml"/>
  <Override PartName="/ppt/ink/ink9159.xml" ContentType="application/inkml+xml"/>
  <Override PartName="/ppt/ink/ink9160.xml" ContentType="application/inkml+xml"/>
  <Override PartName="/ppt/ink/ink9161.xml" ContentType="application/inkml+xml"/>
  <Override PartName="/ppt/ink/ink9162.xml" ContentType="application/inkml+xml"/>
  <Override PartName="/ppt/ink/ink9163.xml" ContentType="application/inkml+xml"/>
  <Override PartName="/ppt/ink/ink9164.xml" ContentType="application/inkml+xml"/>
  <Override PartName="/ppt/ink/ink9165.xml" ContentType="application/inkml+xml"/>
  <Override PartName="/ppt/ink/ink9166.xml" ContentType="application/inkml+xml"/>
  <Override PartName="/ppt/ink/ink9167.xml" ContentType="application/inkml+xml"/>
  <Override PartName="/ppt/ink/ink9168.xml" ContentType="application/inkml+xml"/>
  <Override PartName="/ppt/ink/ink9169.xml" ContentType="application/inkml+xml"/>
  <Override PartName="/ppt/ink/ink9170.xml" ContentType="application/inkml+xml"/>
  <Override PartName="/ppt/ink/ink9171.xml" ContentType="application/inkml+xml"/>
  <Override PartName="/ppt/ink/ink9172.xml" ContentType="application/inkml+xml"/>
  <Override PartName="/ppt/ink/ink9173.xml" ContentType="application/inkml+xml"/>
  <Override PartName="/ppt/ink/ink9174.xml" ContentType="application/inkml+xml"/>
  <Override PartName="/ppt/ink/ink9175.xml" ContentType="application/inkml+xml"/>
  <Override PartName="/ppt/ink/ink9176.xml" ContentType="application/inkml+xml"/>
  <Override PartName="/ppt/ink/ink9177.xml" ContentType="application/inkml+xml"/>
  <Override PartName="/ppt/ink/ink9178.xml" ContentType="application/inkml+xml"/>
  <Override PartName="/ppt/ink/ink9179.xml" ContentType="application/inkml+xml"/>
  <Override PartName="/ppt/ink/ink9180.xml" ContentType="application/inkml+xml"/>
  <Override PartName="/ppt/ink/ink9181.xml" ContentType="application/inkml+xml"/>
  <Override PartName="/ppt/ink/ink9182.xml" ContentType="application/inkml+xml"/>
  <Override PartName="/ppt/ink/ink9183.xml" ContentType="application/inkml+xml"/>
  <Override PartName="/ppt/ink/ink9184.xml" ContentType="application/inkml+xml"/>
  <Override PartName="/ppt/ink/ink9185.xml" ContentType="application/inkml+xml"/>
  <Override PartName="/ppt/ink/ink9186.xml" ContentType="application/inkml+xml"/>
  <Override PartName="/ppt/ink/ink9187.xml" ContentType="application/inkml+xml"/>
  <Override PartName="/ppt/ink/ink9188.xml" ContentType="application/inkml+xml"/>
  <Override PartName="/ppt/ink/ink9189.xml" ContentType="application/inkml+xml"/>
  <Override PartName="/ppt/ink/ink9190.xml" ContentType="application/inkml+xml"/>
  <Override PartName="/ppt/ink/ink9191.xml" ContentType="application/inkml+xml"/>
  <Override PartName="/ppt/ink/ink9192.xml" ContentType="application/inkml+xml"/>
  <Override PartName="/ppt/ink/ink9193.xml" ContentType="application/inkml+xml"/>
  <Override PartName="/ppt/ink/ink9194.xml" ContentType="application/inkml+xml"/>
  <Override PartName="/ppt/ink/ink9195.xml" ContentType="application/inkml+xml"/>
  <Override PartName="/ppt/ink/ink9196.xml" ContentType="application/inkml+xml"/>
  <Override PartName="/ppt/ink/ink9197.xml" ContentType="application/inkml+xml"/>
  <Override PartName="/ppt/ink/ink9198.xml" ContentType="application/inkml+xml"/>
  <Override PartName="/ppt/ink/ink9199.xml" ContentType="application/inkml+xml"/>
  <Override PartName="/ppt/ink/ink9200.xml" ContentType="application/inkml+xml"/>
  <Override PartName="/ppt/ink/ink9201.xml" ContentType="application/inkml+xml"/>
  <Override PartName="/ppt/ink/ink9202.xml" ContentType="application/inkml+xml"/>
  <Override PartName="/ppt/ink/ink9203.xml" ContentType="application/inkml+xml"/>
  <Override PartName="/ppt/ink/ink9204.xml" ContentType="application/inkml+xml"/>
  <Override PartName="/ppt/ink/ink9205.xml" ContentType="application/inkml+xml"/>
  <Override PartName="/ppt/ink/ink9206.xml" ContentType="application/inkml+xml"/>
  <Override PartName="/ppt/ink/ink9207.xml" ContentType="application/inkml+xml"/>
  <Override PartName="/ppt/ink/ink9208.xml" ContentType="application/inkml+xml"/>
  <Override PartName="/ppt/ink/ink9209.xml" ContentType="application/inkml+xml"/>
  <Override PartName="/ppt/ink/ink9210.xml" ContentType="application/inkml+xml"/>
  <Override PartName="/ppt/ink/ink9211.xml" ContentType="application/inkml+xml"/>
  <Override PartName="/ppt/ink/ink9212.xml" ContentType="application/inkml+xml"/>
  <Override PartName="/ppt/ink/ink9213.xml" ContentType="application/inkml+xml"/>
  <Override PartName="/ppt/ink/ink9214.xml" ContentType="application/inkml+xml"/>
  <Override PartName="/ppt/ink/ink9215.xml" ContentType="application/inkml+xml"/>
  <Override PartName="/ppt/ink/ink9216.xml" ContentType="application/inkml+xml"/>
  <Override PartName="/ppt/ink/ink9217.xml" ContentType="application/inkml+xml"/>
  <Override PartName="/ppt/ink/ink9218.xml" ContentType="application/inkml+xml"/>
  <Override PartName="/ppt/ink/ink9219.xml" ContentType="application/inkml+xml"/>
  <Override PartName="/ppt/ink/ink9220.xml" ContentType="application/inkml+xml"/>
  <Override PartName="/ppt/ink/ink9221.xml" ContentType="application/inkml+xml"/>
  <Override PartName="/ppt/ink/ink9222.xml" ContentType="application/inkml+xml"/>
  <Override PartName="/ppt/ink/ink9223.xml" ContentType="application/inkml+xml"/>
  <Override PartName="/ppt/ink/ink9224.xml" ContentType="application/inkml+xml"/>
  <Override PartName="/ppt/ink/ink9225.xml" ContentType="application/inkml+xml"/>
  <Override PartName="/ppt/ink/ink9226.xml" ContentType="application/inkml+xml"/>
  <Override PartName="/ppt/ink/ink9227.xml" ContentType="application/inkml+xml"/>
  <Override PartName="/ppt/ink/ink9228.xml" ContentType="application/inkml+xml"/>
  <Override PartName="/ppt/ink/ink9229.xml" ContentType="application/inkml+xml"/>
  <Override PartName="/ppt/ink/ink9230.xml" ContentType="application/inkml+xml"/>
  <Override PartName="/ppt/ink/ink9231.xml" ContentType="application/inkml+xml"/>
  <Override PartName="/ppt/ink/ink9232.xml" ContentType="application/inkml+xml"/>
  <Override PartName="/ppt/ink/ink9233.xml" ContentType="application/inkml+xml"/>
  <Override PartName="/ppt/ink/ink9234.xml" ContentType="application/inkml+xml"/>
  <Override PartName="/ppt/ink/ink9235.xml" ContentType="application/inkml+xml"/>
  <Override PartName="/ppt/ink/ink9236.xml" ContentType="application/inkml+xml"/>
  <Override PartName="/ppt/ink/ink9237.xml" ContentType="application/inkml+xml"/>
  <Override PartName="/ppt/ink/ink9238.xml" ContentType="application/inkml+xml"/>
  <Override PartName="/ppt/ink/ink9239.xml" ContentType="application/inkml+xml"/>
  <Override PartName="/ppt/ink/ink9240.xml" ContentType="application/inkml+xml"/>
  <Override PartName="/ppt/ink/ink9241.xml" ContentType="application/inkml+xml"/>
  <Override PartName="/ppt/ink/ink9242.xml" ContentType="application/inkml+xml"/>
  <Override PartName="/ppt/ink/ink9243.xml" ContentType="application/inkml+xml"/>
  <Override PartName="/ppt/ink/ink9244.xml" ContentType="application/inkml+xml"/>
  <Override PartName="/ppt/ink/ink9245.xml" ContentType="application/inkml+xml"/>
  <Override PartName="/ppt/ink/ink9246.xml" ContentType="application/inkml+xml"/>
  <Override PartName="/ppt/ink/ink9247.xml" ContentType="application/inkml+xml"/>
  <Override PartName="/ppt/ink/ink9248.xml" ContentType="application/inkml+xml"/>
  <Override PartName="/ppt/ink/ink9249.xml" ContentType="application/inkml+xml"/>
  <Override PartName="/ppt/ink/ink9250.xml" ContentType="application/inkml+xml"/>
  <Override PartName="/ppt/ink/ink9251.xml" ContentType="application/inkml+xml"/>
  <Override PartName="/ppt/ink/ink9252.xml" ContentType="application/inkml+xml"/>
  <Override PartName="/ppt/ink/ink9253.xml" ContentType="application/inkml+xml"/>
  <Override PartName="/ppt/ink/ink9254.xml" ContentType="application/inkml+xml"/>
  <Override PartName="/ppt/ink/ink9255.xml" ContentType="application/inkml+xml"/>
  <Override PartName="/ppt/ink/ink9256.xml" ContentType="application/inkml+xml"/>
  <Override PartName="/ppt/ink/ink9257.xml" ContentType="application/inkml+xml"/>
  <Override PartName="/ppt/ink/ink9258.xml" ContentType="application/inkml+xml"/>
  <Override PartName="/ppt/ink/ink9259.xml" ContentType="application/inkml+xml"/>
  <Override PartName="/ppt/ink/ink9260.xml" ContentType="application/inkml+xml"/>
  <Override PartName="/ppt/ink/ink9261.xml" ContentType="application/inkml+xml"/>
  <Override PartName="/ppt/ink/ink9262.xml" ContentType="application/inkml+xml"/>
  <Override PartName="/ppt/ink/ink9263.xml" ContentType="application/inkml+xml"/>
  <Override PartName="/ppt/ink/ink9264.xml" ContentType="application/inkml+xml"/>
  <Override PartName="/ppt/ink/ink9265.xml" ContentType="application/inkml+xml"/>
  <Override PartName="/ppt/ink/ink9266.xml" ContentType="application/inkml+xml"/>
  <Override PartName="/ppt/ink/ink9267.xml" ContentType="application/inkml+xml"/>
  <Override PartName="/ppt/ink/ink9268.xml" ContentType="application/inkml+xml"/>
  <Override PartName="/ppt/ink/ink9269.xml" ContentType="application/inkml+xml"/>
  <Override PartName="/ppt/ink/ink9270.xml" ContentType="application/inkml+xml"/>
  <Override PartName="/ppt/ink/ink9271.xml" ContentType="application/inkml+xml"/>
  <Override PartName="/ppt/ink/ink9272.xml" ContentType="application/inkml+xml"/>
  <Override PartName="/ppt/ink/ink9273.xml" ContentType="application/inkml+xml"/>
  <Override PartName="/ppt/ink/ink9274.xml" ContentType="application/inkml+xml"/>
  <Override PartName="/ppt/ink/ink9275.xml" ContentType="application/inkml+xml"/>
  <Override PartName="/ppt/ink/ink9276.xml" ContentType="application/inkml+xml"/>
  <Override PartName="/ppt/ink/ink9277.xml" ContentType="application/inkml+xml"/>
  <Override PartName="/ppt/ink/ink9278.xml" ContentType="application/inkml+xml"/>
  <Override PartName="/ppt/ink/ink9279.xml" ContentType="application/inkml+xml"/>
  <Override PartName="/ppt/ink/ink9280.xml" ContentType="application/inkml+xml"/>
  <Override PartName="/ppt/ink/ink9281.xml" ContentType="application/inkml+xml"/>
  <Override PartName="/ppt/ink/ink9282.xml" ContentType="application/inkml+xml"/>
  <Override PartName="/ppt/ink/ink9283.xml" ContentType="application/inkml+xml"/>
  <Override PartName="/ppt/ink/ink9284.xml" ContentType="application/inkml+xml"/>
  <Override PartName="/ppt/ink/ink9285.xml" ContentType="application/inkml+xml"/>
  <Override PartName="/ppt/ink/ink9286.xml" ContentType="application/inkml+xml"/>
  <Override PartName="/ppt/ink/ink9287.xml" ContentType="application/inkml+xml"/>
  <Override PartName="/ppt/ink/ink9288.xml" ContentType="application/inkml+xml"/>
  <Override PartName="/ppt/ink/ink9289.xml" ContentType="application/inkml+xml"/>
  <Override PartName="/ppt/ink/ink9290.xml" ContentType="application/inkml+xml"/>
  <Override PartName="/ppt/ink/ink9291.xml" ContentType="application/inkml+xml"/>
  <Override PartName="/ppt/ink/ink9292.xml" ContentType="application/inkml+xml"/>
  <Override PartName="/ppt/ink/ink9293.xml" ContentType="application/inkml+xml"/>
  <Override PartName="/ppt/ink/ink9294.xml" ContentType="application/inkml+xml"/>
  <Override PartName="/ppt/ink/ink9295.xml" ContentType="application/inkml+xml"/>
  <Override PartName="/ppt/ink/ink9296.xml" ContentType="application/inkml+xml"/>
  <Override PartName="/ppt/ink/ink9297.xml" ContentType="application/inkml+xml"/>
  <Override PartName="/ppt/ink/ink9298.xml" ContentType="application/inkml+xml"/>
  <Override PartName="/ppt/ink/ink9299.xml" ContentType="application/inkml+xml"/>
  <Override PartName="/ppt/ink/ink9300.xml" ContentType="application/inkml+xml"/>
  <Override PartName="/ppt/ink/ink9301.xml" ContentType="application/inkml+xml"/>
  <Override PartName="/ppt/ink/ink9302.xml" ContentType="application/inkml+xml"/>
  <Override PartName="/ppt/ink/ink9303.xml" ContentType="application/inkml+xml"/>
  <Override PartName="/ppt/ink/ink9304.xml" ContentType="application/inkml+xml"/>
  <Override PartName="/ppt/ink/ink9305.xml" ContentType="application/inkml+xml"/>
  <Override PartName="/ppt/ink/ink9306.xml" ContentType="application/inkml+xml"/>
  <Override PartName="/ppt/ink/ink9307.xml" ContentType="application/inkml+xml"/>
  <Override PartName="/ppt/ink/ink9308.xml" ContentType="application/inkml+xml"/>
  <Override PartName="/ppt/ink/ink9309.xml" ContentType="application/inkml+xml"/>
  <Override PartName="/ppt/ink/ink9310.xml" ContentType="application/inkml+xml"/>
  <Override PartName="/ppt/ink/ink9311.xml" ContentType="application/inkml+xml"/>
  <Override PartName="/ppt/ink/ink9312.xml" ContentType="application/inkml+xml"/>
  <Override PartName="/ppt/ink/ink9313.xml" ContentType="application/inkml+xml"/>
  <Override PartName="/ppt/ink/ink9314.xml" ContentType="application/inkml+xml"/>
  <Override PartName="/ppt/ink/ink9315.xml" ContentType="application/inkml+xml"/>
  <Override PartName="/ppt/ink/ink9316.xml" ContentType="application/inkml+xml"/>
  <Override PartName="/ppt/ink/ink9317.xml" ContentType="application/inkml+xml"/>
  <Override PartName="/ppt/ink/ink9318.xml" ContentType="application/inkml+xml"/>
  <Override PartName="/ppt/ink/ink9319.xml" ContentType="application/inkml+xml"/>
  <Override PartName="/ppt/ink/ink9320.xml" ContentType="application/inkml+xml"/>
  <Override PartName="/ppt/ink/ink9321.xml" ContentType="application/inkml+xml"/>
  <Override PartName="/ppt/ink/ink9322.xml" ContentType="application/inkml+xml"/>
  <Override PartName="/ppt/ink/ink9323.xml" ContentType="application/inkml+xml"/>
  <Override PartName="/ppt/ink/ink9324.xml" ContentType="application/inkml+xml"/>
  <Override PartName="/ppt/ink/ink9325.xml" ContentType="application/inkml+xml"/>
  <Override PartName="/ppt/ink/ink9326.xml" ContentType="application/inkml+xml"/>
  <Override PartName="/ppt/ink/ink9327.xml" ContentType="application/inkml+xml"/>
  <Override PartName="/ppt/ink/ink9328.xml" ContentType="application/inkml+xml"/>
  <Override PartName="/ppt/ink/ink9329.xml" ContentType="application/inkml+xml"/>
  <Override PartName="/ppt/ink/ink9330.xml" ContentType="application/inkml+xml"/>
  <Override PartName="/ppt/ink/ink9331.xml" ContentType="application/inkml+xml"/>
  <Override PartName="/ppt/ink/ink9332.xml" ContentType="application/inkml+xml"/>
  <Override PartName="/ppt/ink/ink9333.xml" ContentType="application/inkml+xml"/>
  <Override PartName="/ppt/ink/ink9334.xml" ContentType="application/inkml+xml"/>
  <Override PartName="/ppt/ink/ink9335.xml" ContentType="application/inkml+xml"/>
  <Override PartName="/ppt/ink/ink9336.xml" ContentType="application/inkml+xml"/>
  <Override PartName="/ppt/ink/ink9337.xml" ContentType="application/inkml+xml"/>
  <Override PartName="/ppt/ink/ink9338.xml" ContentType="application/inkml+xml"/>
  <Override PartName="/ppt/ink/ink9339.xml" ContentType="application/inkml+xml"/>
  <Override PartName="/ppt/ink/ink9340.xml" ContentType="application/inkml+xml"/>
  <Override PartName="/ppt/ink/ink9341.xml" ContentType="application/inkml+xml"/>
  <Override PartName="/ppt/ink/ink9342.xml" ContentType="application/inkml+xml"/>
  <Override PartName="/ppt/ink/ink9343.xml" ContentType="application/inkml+xml"/>
  <Override PartName="/ppt/ink/ink9344.xml" ContentType="application/inkml+xml"/>
  <Override PartName="/ppt/ink/ink9345.xml" ContentType="application/inkml+xml"/>
  <Override PartName="/ppt/ink/ink9346.xml" ContentType="application/inkml+xml"/>
  <Override PartName="/ppt/ink/ink9347.xml" ContentType="application/inkml+xml"/>
  <Override PartName="/ppt/ink/ink9348.xml" ContentType="application/inkml+xml"/>
  <Override PartName="/ppt/ink/ink9349.xml" ContentType="application/inkml+xml"/>
  <Override PartName="/ppt/ink/ink9350.xml" ContentType="application/inkml+xml"/>
  <Override PartName="/ppt/ink/ink9351.xml" ContentType="application/inkml+xml"/>
  <Override PartName="/ppt/ink/ink9352.xml" ContentType="application/inkml+xml"/>
  <Override PartName="/ppt/ink/ink9353.xml" ContentType="application/inkml+xml"/>
  <Override PartName="/ppt/ink/ink9354.xml" ContentType="application/inkml+xml"/>
  <Override PartName="/ppt/ink/ink9355.xml" ContentType="application/inkml+xml"/>
  <Override PartName="/ppt/ink/ink9356.xml" ContentType="application/inkml+xml"/>
  <Override PartName="/ppt/ink/ink9357.xml" ContentType="application/inkml+xml"/>
  <Override PartName="/ppt/ink/ink9358.xml" ContentType="application/inkml+xml"/>
  <Override PartName="/ppt/ink/ink9359.xml" ContentType="application/inkml+xml"/>
  <Override PartName="/ppt/ink/ink9360.xml" ContentType="application/inkml+xml"/>
  <Override PartName="/ppt/ink/ink9361.xml" ContentType="application/inkml+xml"/>
  <Override PartName="/ppt/ink/ink9362.xml" ContentType="application/inkml+xml"/>
  <Override PartName="/ppt/ink/ink9363.xml" ContentType="application/inkml+xml"/>
  <Override PartName="/ppt/ink/ink9364.xml" ContentType="application/inkml+xml"/>
  <Override PartName="/ppt/ink/ink9365.xml" ContentType="application/inkml+xml"/>
  <Override PartName="/ppt/ink/ink9366.xml" ContentType="application/inkml+xml"/>
  <Override PartName="/ppt/ink/ink9367.xml" ContentType="application/inkml+xml"/>
  <Override PartName="/ppt/ink/ink9368.xml" ContentType="application/inkml+xml"/>
  <Override PartName="/ppt/ink/ink9369.xml" ContentType="application/inkml+xml"/>
  <Override PartName="/ppt/ink/ink9370.xml" ContentType="application/inkml+xml"/>
  <Override PartName="/ppt/ink/ink9371.xml" ContentType="application/inkml+xml"/>
  <Override PartName="/ppt/ink/ink9372.xml" ContentType="application/inkml+xml"/>
  <Override PartName="/ppt/ink/ink9373.xml" ContentType="application/inkml+xml"/>
  <Override PartName="/ppt/ink/ink9374.xml" ContentType="application/inkml+xml"/>
  <Override PartName="/ppt/ink/ink9375.xml" ContentType="application/inkml+xml"/>
  <Override PartName="/ppt/ink/ink9376.xml" ContentType="application/inkml+xml"/>
  <Override PartName="/ppt/ink/ink9377.xml" ContentType="application/inkml+xml"/>
  <Override PartName="/ppt/ink/ink9378.xml" ContentType="application/inkml+xml"/>
  <Override PartName="/ppt/ink/ink9379.xml" ContentType="application/inkml+xml"/>
  <Override PartName="/ppt/ink/ink9380.xml" ContentType="application/inkml+xml"/>
  <Override PartName="/ppt/ink/ink9381.xml" ContentType="application/inkml+xml"/>
  <Override PartName="/ppt/ink/ink9382.xml" ContentType="application/inkml+xml"/>
  <Override PartName="/ppt/ink/ink9383.xml" ContentType="application/inkml+xml"/>
  <Override PartName="/ppt/ink/ink9384.xml" ContentType="application/inkml+xml"/>
  <Override PartName="/ppt/ink/ink9385.xml" ContentType="application/inkml+xml"/>
  <Override PartName="/ppt/ink/ink9386.xml" ContentType="application/inkml+xml"/>
  <Override PartName="/ppt/ink/ink9387.xml" ContentType="application/inkml+xml"/>
  <Override PartName="/ppt/ink/ink9388.xml" ContentType="application/inkml+xml"/>
  <Override PartName="/ppt/ink/ink9389.xml" ContentType="application/inkml+xml"/>
  <Override PartName="/ppt/ink/ink9390.xml" ContentType="application/inkml+xml"/>
  <Override PartName="/ppt/ink/ink9391.xml" ContentType="application/inkml+xml"/>
  <Override PartName="/ppt/ink/ink9392.xml" ContentType="application/inkml+xml"/>
  <Override PartName="/ppt/ink/ink9393.xml" ContentType="application/inkml+xml"/>
  <Override PartName="/ppt/ink/ink9394.xml" ContentType="application/inkml+xml"/>
  <Override PartName="/ppt/ink/ink9395.xml" ContentType="application/inkml+xml"/>
  <Override PartName="/ppt/ink/ink9396.xml" ContentType="application/inkml+xml"/>
  <Override PartName="/ppt/ink/ink9397.xml" ContentType="application/inkml+xml"/>
  <Override PartName="/ppt/ink/ink9398.xml" ContentType="application/inkml+xml"/>
  <Override PartName="/ppt/ink/ink9399.xml" ContentType="application/inkml+xml"/>
  <Override PartName="/ppt/ink/ink9400.xml" ContentType="application/inkml+xml"/>
  <Override PartName="/ppt/ink/ink9401.xml" ContentType="application/inkml+xml"/>
  <Override PartName="/ppt/ink/ink9402.xml" ContentType="application/inkml+xml"/>
  <Override PartName="/ppt/ink/ink9403.xml" ContentType="application/inkml+xml"/>
  <Override PartName="/ppt/ink/ink9404.xml" ContentType="application/inkml+xml"/>
  <Override PartName="/ppt/ink/ink9405.xml" ContentType="application/inkml+xml"/>
  <Override PartName="/ppt/ink/ink9406.xml" ContentType="application/inkml+xml"/>
  <Override PartName="/ppt/ink/ink9407.xml" ContentType="application/inkml+xml"/>
  <Override PartName="/ppt/ink/ink9408.xml" ContentType="application/inkml+xml"/>
  <Override PartName="/ppt/ink/ink9409.xml" ContentType="application/inkml+xml"/>
  <Override PartName="/ppt/ink/ink9410.xml" ContentType="application/inkml+xml"/>
  <Override PartName="/ppt/ink/ink9411.xml" ContentType="application/inkml+xml"/>
  <Override PartName="/ppt/ink/ink9412.xml" ContentType="application/inkml+xml"/>
  <Override PartName="/ppt/ink/ink9413.xml" ContentType="application/inkml+xml"/>
  <Override PartName="/ppt/ink/ink9414.xml" ContentType="application/inkml+xml"/>
  <Override PartName="/ppt/ink/ink9415.xml" ContentType="application/inkml+xml"/>
  <Override PartName="/ppt/ink/ink9416.xml" ContentType="application/inkml+xml"/>
  <Override PartName="/ppt/ink/ink9417.xml" ContentType="application/inkml+xml"/>
  <Override PartName="/ppt/ink/ink9418.xml" ContentType="application/inkml+xml"/>
  <Override PartName="/ppt/ink/ink9419.xml" ContentType="application/inkml+xml"/>
  <Override PartName="/ppt/ink/ink9420.xml" ContentType="application/inkml+xml"/>
  <Override PartName="/ppt/ink/ink9421.xml" ContentType="application/inkml+xml"/>
  <Override PartName="/ppt/ink/ink9422.xml" ContentType="application/inkml+xml"/>
  <Override PartName="/ppt/ink/ink9423.xml" ContentType="application/inkml+xml"/>
  <Override PartName="/ppt/ink/ink9424.xml" ContentType="application/inkml+xml"/>
  <Override PartName="/ppt/ink/ink9425.xml" ContentType="application/inkml+xml"/>
  <Override PartName="/ppt/ink/ink9426.xml" ContentType="application/inkml+xml"/>
  <Override PartName="/ppt/ink/ink9427.xml" ContentType="application/inkml+xml"/>
  <Override PartName="/ppt/ink/ink9428.xml" ContentType="application/inkml+xml"/>
  <Override PartName="/ppt/ink/ink9429.xml" ContentType="application/inkml+xml"/>
  <Override PartName="/ppt/ink/ink9430.xml" ContentType="application/inkml+xml"/>
  <Override PartName="/ppt/ink/ink9431.xml" ContentType="application/inkml+xml"/>
  <Override PartName="/ppt/ink/ink9432.xml" ContentType="application/inkml+xml"/>
  <Override PartName="/ppt/ink/ink9433.xml" ContentType="application/inkml+xml"/>
  <Override PartName="/ppt/ink/ink9434.xml" ContentType="application/inkml+xml"/>
  <Override PartName="/ppt/ink/ink9435.xml" ContentType="application/inkml+xml"/>
  <Override PartName="/ppt/ink/ink9436.xml" ContentType="application/inkml+xml"/>
  <Override PartName="/ppt/ink/ink9437.xml" ContentType="application/inkml+xml"/>
  <Override PartName="/ppt/ink/ink9438.xml" ContentType="application/inkml+xml"/>
  <Override PartName="/ppt/ink/ink9439.xml" ContentType="application/inkml+xml"/>
  <Override PartName="/ppt/ink/ink9440.xml" ContentType="application/inkml+xml"/>
  <Override PartName="/ppt/ink/ink9441.xml" ContentType="application/inkml+xml"/>
  <Override PartName="/ppt/ink/ink9442.xml" ContentType="application/inkml+xml"/>
  <Override PartName="/ppt/ink/ink9443.xml" ContentType="application/inkml+xml"/>
  <Override PartName="/ppt/ink/ink9444.xml" ContentType="application/inkml+xml"/>
  <Override PartName="/ppt/ink/ink9445.xml" ContentType="application/inkml+xml"/>
  <Override PartName="/ppt/ink/ink9446.xml" ContentType="application/inkml+xml"/>
  <Override PartName="/ppt/ink/ink9447.xml" ContentType="application/inkml+xml"/>
  <Override PartName="/ppt/ink/ink9448.xml" ContentType="application/inkml+xml"/>
  <Override PartName="/ppt/ink/ink9449.xml" ContentType="application/inkml+xml"/>
  <Override PartName="/ppt/ink/ink9450.xml" ContentType="application/inkml+xml"/>
  <Override PartName="/ppt/ink/ink9451.xml" ContentType="application/inkml+xml"/>
  <Override PartName="/ppt/ink/ink9452.xml" ContentType="application/inkml+xml"/>
  <Override PartName="/ppt/ink/ink9453.xml" ContentType="application/inkml+xml"/>
  <Override PartName="/ppt/ink/ink9454.xml" ContentType="application/inkml+xml"/>
  <Override PartName="/ppt/ink/ink9455.xml" ContentType="application/inkml+xml"/>
  <Override PartName="/ppt/ink/ink9456.xml" ContentType="application/inkml+xml"/>
  <Override PartName="/ppt/ink/ink9457.xml" ContentType="application/inkml+xml"/>
  <Override PartName="/ppt/ink/ink9458.xml" ContentType="application/inkml+xml"/>
  <Override PartName="/ppt/ink/ink9459.xml" ContentType="application/inkml+xml"/>
  <Override PartName="/ppt/ink/ink9460.xml" ContentType="application/inkml+xml"/>
  <Override PartName="/ppt/ink/ink9461.xml" ContentType="application/inkml+xml"/>
  <Override PartName="/ppt/ink/ink9462.xml" ContentType="application/inkml+xml"/>
  <Override PartName="/ppt/ink/ink9463.xml" ContentType="application/inkml+xml"/>
  <Override PartName="/ppt/ink/ink9464.xml" ContentType="application/inkml+xml"/>
  <Override PartName="/ppt/ink/ink9465.xml" ContentType="application/inkml+xml"/>
  <Override PartName="/ppt/ink/ink9466.xml" ContentType="application/inkml+xml"/>
  <Override PartName="/ppt/ink/ink9467.xml" ContentType="application/inkml+xml"/>
  <Override PartName="/ppt/ink/ink9468.xml" ContentType="application/inkml+xml"/>
  <Override PartName="/ppt/ink/ink9469.xml" ContentType="application/inkml+xml"/>
  <Override PartName="/ppt/ink/ink9470.xml" ContentType="application/inkml+xml"/>
  <Override PartName="/ppt/ink/ink9471.xml" ContentType="application/inkml+xml"/>
  <Override PartName="/ppt/ink/ink9472.xml" ContentType="application/inkml+xml"/>
  <Override PartName="/ppt/ink/ink9473.xml" ContentType="application/inkml+xml"/>
  <Override PartName="/ppt/ink/ink9474.xml" ContentType="application/inkml+xml"/>
  <Override PartName="/ppt/ink/ink9475.xml" ContentType="application/inkml+xml"/>
  <Override PartName="/ppt/ink/ink9476.xml" ContentType="application/inkml+xml"/>
  <Override PartName="/ppt/ink/ink9477.xml" ContentType="application/inkml+xml"/>
  <Override PartName="/ppt/ink/ink9478.xml" ContentType="application/inkml+xml"/>
  <Override PartName="/ppt/ink/ink9479.xml" ContentType="application/inkml+xml"/>
  <Override PartName="/ppt/ink/ink9480.xml" ContentType="application/inkml+xml"/>
  <Override PartName="/ppt/ink/ink9481.xml" ContentType="application/inkml+xml"/>
  <Override PartName="/ppt/ink/ink9482.xml" ContentType="application/inkml+xml"/>
  <Override PartName="/ppt/ink/ink9483.xml" ContentType="application/inkml+xml"/>
  <Override PartName="/ppt/ink/ink9484.xml" ContentType="application/inkml+xml"/>
  <Override PartName="/ppt/ink/ink9485.xml" ContentType="application/inkml+xml"/>
  <Override PartName="/ppt/ink/ink9486.xml" ContentType="application/inkml+xml"/>
  <Override PartName="/ppt/ink/ink9487.xml" ContentType="application/inkml+xml"/>
  <Override PartName="/ppt/ink/ink9488.xml" ContentType="application/inkml+xml"/>
  <Override PartName="/ppt/ink/ink9489.xml" ContentType="application/inkml+xml"/>
  <Override PartName="/ppt/ink/ink9490.xml" ContentType="application/inkml+xml"/>
  <Override PartName="/ppt/ink/ink9491.xml" ContentType="application/inkml+xml"/>
  <Override PartName="/ppt/ink/ink9492.xml" ContentType="application/inkml+xml"/>
  <Override PartName="/ppt/ink/ink9493.xml" ContentType="application/inkml+xml"/>
  <Override PartName="/ppt/ink/ink9494.xml" ContentType="application/inkml+xml"/>
  <Override PartName="/ppt/ink/ink9495.xml" ContentType="application/inkml+xml"/>
  <Override PartName="/ppt/ink/ink9496.xml" ContentType="application/inkml+xml"/>
  <Override PartName="/ppt/ink/ink9497.xml" ContentType="application/inkml+xml"/>
  <Override PartName="/ppt/ink/ink9498.xml" ContentType="application/inkml+xml"/>
  <Override PartName="/ppt/ink/ink9499.xml" ContentType="application/inkml+xml"/>
  <Override PartName="/ppt/ink/ink9500.xml" ContentType="application/inkml+xml"/>
  <Override PartName="/ppt/ink/ink9501.xml" ContentType="application/inkml+xml"/>
  <Override PartName="/ppt/ink/ink9502.xml" ContentType="application/inkml+xml"/>
  <Override PartName="/ppt/ink/ink9503.xml" ContentType="application/inkml+xml"/>
  <Override PartName="/ppt/ink/ink9504.xml" ContentType="application/inkml+xml"/>
  <Override PartName="/ppt/ink/ink9505.xml" ContentType="application/inkml+xml"/>
  <Override PartName="/ppt/ink/ink9506.xml" ContentType="application/inkml+xml"/>
  <Override PartName="/ppt/ink/ink9507.xml" ContentType="application/inkml+xml"/>
  <Override PartName="/ppt/ink/ink9508.xml" ContentType="application/inkml+xml"/>
  <Override PartName="/ppt/ink/ink9509.xml" ContentType="application/inkml+xml"/>
  <Override PartName="/ppt/ink/ink9510.xml" ContentType="application/inkml+xml"/>
  <Override PartName="/ppt/ink/ink9511.xml" ContentType="application/inkml+xml"/>
  <Override PartName="/ppt/ink/ink9512.xml" ContentType="application/inkml+xml"/>
  <Override PartName="/ppt/ink/ink9513.xml" ContentType="application/inkml+xml"/>
  <Override PartName="/ppt/ink/ink9514.xml" ContentType="application/inkml+xml"/>
  <Override PartName="/ppt/ink/ink9515.xml" ContentType="application/inkml+xml"/>
  <Override PartName="/ppt/ink/ink9516.xml" ContentType="application/inkml+xml"/>
  <Override PartName="/ppt/ink/ink9517.xml" ContentType="application/inkml+xml"/>
  <Override PartName="/ppt/ink/ink9518.xml" ContentType="application/inkml+xml"/>
  <Override PartName="/ppt/ink/ink9519.xml" ContentType="application/inkml+xml"/>
  <Override PartName="/ppt/ink/ink9520.xml" ContentType="application/inkml+xml"/>
  <Override PartName="/ppt/ink/ink9521.xml" ContentType="application/inkml+xml"/>
  <Override PartName="/ppt/ink/ink9522.xml" ContentType="application/inkml+xml"/>
  <Override PartName="/ppt/ink/ink9523.xml" ContentType="application/inkml+xml"/>
  <Override PartName="/ppt/ink/ink9524.xml" ContentType="application/inkml+xml"/>
  <Override PartName="/ppt/ink/ink9525.xml" ContentType="application/inkml+xml"/>
  <Override PartName="/ppt/ink/ink9526.xml" ContentType="application/inkml+xml"/>
  <Override PartName="/ppt/ink/ink9527.xml" ContentType="application/inkml+xml"/>
  <Override PartName="/ppt/ink/ink9528.xml" ContentType="application/inkml+xml"/>
  <Override PartName="/ppt/ink/ink9529.xml" ContentType="application/inkml+xml"/>
  <Override PartName="/ppt/ink/ink9530.xml" ContentType="application/inkml+xml"/>
  <Override PartName="/ppt/ink/ink9531.xml" ContentType="application/inkml+xml"/>
  <Override PartName="/ppt/ink/ink9532.xml" ContentType="application/inkml+xml"/>
  <Override PartName="/ppt/ink/ink9533.xml" ContentType="application/inkml+xml"/>
  <Override PartName="/ppt/ink/ink9534.xml" ContentType="application/inkml+xml"/>
  <Override PartName="/ppt/ink/ink9535.xml" ContentType="application/inkml+xml"/>
  <Override PartName="/ppt/ink/ink9536.xml" ContentType="application/inkml+xml"/>
  <Override PartName="/ppt/ink/ink9537.xml" ContentType="application/inkml+xml"/>
  <Override PartName="/ppt/ink/ink9538.xml" ContentType="application/inkml+xml"/>
  <Override PartName="/ppt/ink/ink9539.xml" ContentType="application/inkml+xml"/>
  <Override PartName="/ppt/ink/ink9540.xml" ContentType="application/inkml+xml"/>
  <Override PartName="/ppt/ink/ink9541.xml" ContentType="application/inkml+xml"/>
  <Override PartName="/ppt/ink/ink9542.xml" ContentType="application/inkml+xml"/>
  <Override PartName="/ppt/ink/ink9543.xml" ContentType="application/inkml+xml"/>
  <Override PartName="/ppt/ink/ink9544.xml" ContentType="application/inkml+xml"/>
  <Override PartName="/ppt/ink/ink9545.xml" ContentType="application/inkml+xml"/>
  <Override PartName="/ppt/ink/ink9546.xml" ContentType="application/inkml+xml"/>
  <Override PartName="/ppt/ink/ink9547.xml" ContentType="application/inkml+xml"/>
  <Override PartName="/ppt/ink/ink9548.xml" ContentType="application/inkml+xml"/>
  <Override PartName="/ppt/ink/ink9549.xml" ContentType="application/inkml+xml"/>
  <Override PartName="/ppt/ink/ink9550.xml" ContentType="application/inkml+xml"/>
  <Override PartName="/ppt/ink/ink9551.xml" ContentType="application/inkml+xml"/>
  <Override PartName="/ppt/ink/ink9552.xml" ContentType="application/inkml+xml"/>
  <Override PartName="/ppt/ink/ink9553.xml" ContentType="application/inkml+xml"/>
  <Override PartName="/ppt/ink/ink9554.xml" ContentType="application/inkml+xml"/>
  <Override PartName="/ppt/ink/ink9555.xml" ContentType="application/inkml+xml"/>
  <Override PartName="/ppt/ink/ink9556.xml" ContentType="application/inkml+xml"/>
  <Override PartName="/ppt/ink/ink9557.xml" ContentType="application/inkml+xml"/>
  <Override PartName="/ppt/ink/ink9558.xml" ContentType="application/inkml+xml"/>
  <Override PartName="/ppt/ink/ink9559.xml" ContentType="application/inkml+xml"/>
  <Override PartName="/ppt/ink/ink9560.xml" ContentType="application/inkml+xml"/>
  <Override PartName="/ppt/ink/ink9561.xml" ContentType="application/inkml+xml"/>
  <Override PartName="/ppt/ink/ink9562.xml" ContentType="application/inkml+xml"/>
  <Override PartName="/ppt/ink/ink9563.xml" ContentType="application/inkml+xml"/>
  <Override PartName="/ppt/ink/ink9564.xml" ContentType="application/inkml+xml"/>
  <Override PartName="/ppt/ink/ink9565.xml" ContentType="application/inkml+xml"/>
  <Override PartName="/ppt/ink/ink9566.xml" ContentType="application/inkml+xml"/>
  <Override PartName="/ppt/ink/ink9567.xml" ContentType="application/inkml+xml"/>
  <Override PartName="/ppt/ink/ink9568.xml" ContentType="application/inkml+xml"/>
  <Override PartName="/ppt/ink/ink9569.xml" ContentType="application/inkml+xml"/>
  <Override PartName="/ppt/ink/ink9570.xml" ContentType="application/inkml+xml"/>
  <Override PartName="/ppt/ink/ink9571.xml" ContentType="application/inkml+xml"/>
  <Override PartName="/ppt/ink/ink9572.xml" ContentType="application/inkml+xml"/>
  <Override PartName="/ppt/ink/ink9573.xml" ContentType="application/inkml+xml"/>
  <Override PartName="/ppt/ink/ink9574.xml" ContentType="application/inkml+xml"/>
  <Override PartName="/ppt/ink/ink9575.xml" ContentType="application/inkml+xml"/>
  <Override PartName="/ppt/ink/ink9576.xml" ContentType="application/inkml+xml"/>
  <Override PartName="/ppt/ink/ink9577.xml" ContentType="application/inkml+xml"/>
  <Override PartName="/ppt/ink/ink9578.xml" ContentType="application/inkml+xml"/>
  <Override PartName="/ppt/ink/ink9579.xml" ContentType="application/inkml+xml"/>
  <Override PartName="/ppt/ink/ink9580.xml" ContentType="application/inkml+xml"/>
  <Override PartName="/ppt/ink/ink9581.xml" ContentType="application/inkml+xml"/>
  <Override PartName="/ppt/ink/ink9582.xml" ContentType="application/inkml+xml"/>
  <Override PartName="/ppt/ink/ink9583.xml" ContentType="application/inkml+xml"/>
  <Override PartName="/ppt/ink/ink9584.xml" ContentType="application/inkml+xml"/>
  <Override PartName="/ppt/ink/ink9585.xml" ContentType="application/inkml+xml"/>
  <Override PartName="/ppt/ink/ink9586.xml" ContentType="application/inkml+xml"/>
  <Override PartName="/ppt/ink/ink9587.xml" ContentType="application/inkml+xml"/>
  <Override PartName="/ppt/ink/ink9588.xml" ContentType="application/inkml+xml"/>
  <Override PartName="/ppt/ink/ink9589.xml" ContentType="application/inkml+xml"/>
  <Override PartName="/ppt/ink/ink9590.xml" ContentType="application/inkml+xml"/>
  <Override PartName="/ppt/ink/ink9591.xml" ContentType="application/inkml+xml"/>
  <Override PartName="/ppt/ink/ink9592.xml" ContentType="application/inkml+xml"/>
  <Override PartName="/ppt/ink/ink9593.xml" ContentType="application/inkml+xml"/>
  <Override PartName="/ppt/ink/ink9594.xml" ContentType="application/inkml+xml"/>
  <Override PartName="/ppt/ink/ink9595.xml" ContentType="application/inkml+xml"/>
  <Override PartName="/ppt/ink/ink9596.xml" ContentType="application/inkml+xml"/>
  <Override PartName="/ppt/ink/ink9597.xml" ContentType="application/inkml+xml"/>
  <Override PartName="/ppt/ink/ink9598.xml" ContentType="application/inkml+xml"/>
  <Override PartName="/ppt/ink/ink9599.xml" ContentType="application/inkml+xml"/>
  <Override PartName="/ppt/ink/ink9600.xml" ContentType="application/inkml+xml"/>
  <Override PartName="/ppt/ink/ink9601.xml" ContentType="application/inkml+xml"/>
  <Override PartName="/ppt/ink/ink9602.xml" ContentType="application/inkml+xml"/>
  <Override PartName="/ppt/ink/ink9603.xml" ContentType="application/inkml+xml"/>
  <Override PartName="/ppt/ink/ink9604.xml" ContentType="application/inkml+xml"/>
  <Override PartName="/ppt/ink/ink9605.xml" ContentType="application/inkml+xml"/>
  <Override PartName="/ppt/ink/ink9606.xml" ContentType="application/inkml+xml"/>
  <Override PartName="/ppt/ink/ink9607.xml" ContentType="application/inkml+xml"/>
  <Override PartName="/ppt/ink/ink9608.xml" ContentType="application/inkml+xml"/>
  <Override PartName="/ppt/ink/ink9609.xml" ContentType="application/inkml+xml"/>
  <Override PartName="/ppt/ink/ink9610.xml" ContentType="application/inkml+xml"/>
  <Override PartName="/ppt/ink/ink9611.xml" ContentType="application/inkml+xml"/>
  <Override PartName="/ppt/ink/ink9612.xml" ContentType="application/inkml+xml"/>
  <Override PartName="/ppt/ink/ink9613.xml" ContentType="application/inkml+xml"/>
  <Override PartName="/ppt/ink/ink9614.xml" ContentType="application/inkml+xml"/>
  <Override PartName="/ppt/ink/ink9615.xml" ContentType="application/inkml+xml"/>
  <Override PartName="/ppt/ink/ink9616.xml" ContentType="application/inkml+xml"/>
  <Override PartName="/ppt/ink/ink9617.xml" ContentType="application/inkml+xml"/>
  <Override PartName="/ppt/ink/ink9618.xml" ContentType="application/inkml+xml"/>
  <Override PartName="/ppt/ink/ink9619.xml" ContentType="application/inkml+xml"/>
  <Override PartName="/ppt/ink/ink9620.xml" ContentType="application/inkml+xml"/>
  <Override PartName="/ppt/ink/ink9621.xml" ContentType="application/inkml+xml"/>
  <Override PartName="/ppt/ink/ink9622.xml" ContentType="application/inkml+xml"/>
  <Override PartName="/ppt/ink/ink9623.xml" ContentType="application/inkml+xml"/>
  <Override PartName="/ppt/ink/ink9624.xml" ContentType="application/inkml+xml"/>
  <Override PartName="/ppt/ink/ink9625.xml" ContentType="application/inkml+xml"/>
  <Override PartName="/ppt/ink/ink9626.xml" ContentType="application/inkml+xml"/>
  <Override PartName="/ppt/ink/ink9627.xml" ContentType="application/inkml+xml"/>
  <Override PartName="/ppt/ink/ink9628.xml" ContentType="application/inkml+xml"/>
  <Override PartName="/ppt/ink/ink9629.xml" ContentType="application/inkml+xml"/>
  <Override PartName="/ppt/ink/ink9630.xml" ContentType="application/inkml+xml"/>
  <Override PartName="/ppt/ink/ink9631.xml" ContentType="application/inkml+xml"/>
  <Override PartName="/ppt/ink/ink9632.xml" ContentType="application/inkml+xml"/>
  <Override PartName="/ppt/ink/ink9633.xml" ContentType="application/inkml+xml"/>
  <Override PartName="/ppt/ink/ink9634.xml" ContentType="application/inkml+xml"/>
  <Override PartName="/ppt/ink/ink9635.xml" ContentType="application/inkml+xml"/>
  <Override PartName="/ppt/ink/ink9636.xml" ContentType="application/inkml+xml"/>
  <Override PartName="/ppt/ink/ink9637.xml" ContentType="application/inkml+xml"/>
  <Override PartName="/ppt/ink/ink9638.xml" ContentType="application/inkml+xml"/>
  <Override PartName="/ppt/ink/ink9639.xml" ContentType="application/inkml+xml"/>
  <Override PartName="/ppt/ink/ink9640.xml" ContentType="application/inkml+xml"/>
  <Override PartName="/ppt/ink/ink9641.xml" ContentType="application/inkml+xml"/>
  <Override PartName="/ppt/ink/ink9642.xml" ContentType="application/inkml+xml"/>
  <Override PartName="/ppt/ink/ink9643.xml" ContentType="application/inkml+xml"/>
  <Override PartName="/ppt/ink/ink9644.xml" ContentType="application/inkml+xml"/>
  <Override PartName="/ppt/ink/ink9645.xml" ContentType="application/inkml+xml"/>
  <Override PartName="/ppt/ink/ink9646.xml" ContentType="application/inkml+xml"/>
  <Override PartName="/ppt/ink/ink9647.xml" ContentType="application/inkml+xml"/>
  <Override PartName="/ppt/ink/ink9648.xml" ContentType="application/inkml+xml"/>
  <Override PartName="/ppt/ink/ink9649.xml" ContentType="application/inkml+xml"/>
  <Override PartName="/ppt/ink/ink9650.xml" ContentType="application/inkml+xml"/>
  <Override PartName="/ppt/ink/ink9651.xml" ContentType="application/inkml+xml"/>
  <Override PartName="/ppt/ink/ink9652.xml" ContentType="application/inkml+xml"/>
  <Override PartName="/ppt/ink/ink9653.xml" ContentType="application/inkml+xml"/>
  <Override PartName="/ppt/ink/ink9654.xml" ContentType="application/inkml+xml"/>
  <Override PartName="/ppt/ink/ink9655.xml" ContentType="application/inkml+xml"/>
  <Override PartName="/ppt/ink/ink9656.xml" ContentType="application/inkml+xml"/>
  <Override PartName="/ppt/ink/ink9657.xml" ContentType="application/inkml+xml"/>
  <Override PartName="/ppt/ink/ink9658.xml" ContentType="application/inkml+xml"/>
  <Override PartName="/ppt/ink/ink9659.xml" ContentType="application/inkml+xml"/>
  <Override PartName="/ppt/ink/ink9660.xml" ContentType="application/inkml+xml"/>
  <Override PartName="/ppt/ink/ink9661.xml" ContentType="application/inkml+xml"/>
  <Override PartName="/ppt/ink/ink9662.xml" ContentType="application/inkml+xml"/>
  <Override PartName="/ppt/ink/ink9663.xml" ContentType="application/inkml+xml"/>
  <Override PartName="/ppt/ink/ink9664.xml" ContentType="application/inkml+xml"/>
  <Override PartName="/ppt/ink/ink9665.xml" ContentType="application/inkml+xml"/>
  <Override PartName="/ppt/ink/ink9666.xml" ContentType="application/inkml+xml"/>
  <Override PartName="/ppt/ink/ink9667.xml" ContentType="application/inkml+xml"/>
  <Override PartName="/ppt/ink/ink9668.xml" ContentType="application/inkml+xml"/>
  <Override PartName="/ppt/ink/ink9669.xml" ContentType="application/inkml+xml"/>
  <Override PartName="/ppt/ink/ink9670.xml" ContentType="application/inkml+xml"/>
  <Override PartName="/ppt/ink/ink9671.xml" ContentType="application/inkml+xml"/>
  <Override PartName="/ppt/ink/ink9672.xml" ContentType="application/inkml+xml"/>
  <Override PartName="/ppt/ink/ink9673.xml" ContentType="application/inkml+xml"/>
  <Override PartName="/ppt/ink/ink9674.xml" ContentType="application/inkml+xml"/>
  <Override PartName="/ppt/ink/ink9675.xml" ContentType="application/inkml+xml"/>
  <Override PartName="/ppt/ink/ink9676.xml" ContentType="application/inkml+xml"/>
  <Override PartName="/ppt/ink/ink9677.xml" ContentType="application/inkml+xml"/>
  <Override PartName="/ppt/ink/ink9678.xml" ContentType="application/inkml+xml"/>
  <Override PartName="/ppt/ink/ink9679.xml" ContentType="application/inkml+xml"/>
  <Override PartName="/ppt/ink/ink9680.xml" ContentType="application/inkml+xml"/>
  <Override PartName="/ppt/ink/ink9681.xml" ContentType="application/inkml+xml"/>
  <Override PartName="/ppt/ink/ink9682.xml" ContentType="application/inkml+xml"/>
  <Override PartName="/ppt/ink/ink9683.xml" ContentType="application/inkml+xml"/>
  <Override PartName="/ppt/ink/ink9684.xml" ContentType="application/inkml+xml"/>
  <Override PartName="/ppt/ink/ink9685.xml" ContentType="application/inkml+xml"/>
  <Override PartName="/ppt/ink/ink9686.xml" ContentType="application/inkml+xml"/>
  <Override PartName="/ppt/ink/ink9687.xml" ContentType="application/inkml+xml"/>
  <Override PartName="/ppt/ink/ink9688.xml" ContentType="application/inkml+xml"/>
  <Override PartName="/ppt/ink/ink9689.xml" ContentType="application/inkml+xml"/>
  <Override PartName="/ppt/ink/ink9690.xml" ContentType="application/inkml+xml"/>
  <Override PartName="/ppt/ink/ink9691.xml" ContentType="application/inkml+xml"/>
  <Override PartName="/ppt/ink/ink9692.xml" ContentType="application/inkml+xml"/>
  <Override PartName="/ppt/ink/ink9693.xml" ContentType="application/inkml+xml"/>
  <Override PartName="/ppt/ink/ink9694.xml" ContentType="application/inkml+xml"/>
  <Override PartName="/ppt/ink/ink9695.xml" ContentType="application/inkml+xml"/>
  <Override PartName="/ppt/ink/ink9696.xml" ContentType="application/inkml+xml"/>
  <Override PartName="/ppt/ink/ink9697.xml" ContentType="application/inkml+xml"/>
  <Override PartName="/ppt/ink/ink9698.xml" ContentType="application/inkml+xml"/>
  <Override PartName="/ppt/ink/ink9699.xml" ContentType="application/inkml+xml"/>
  <Override PartName="/ppt/ink/ink9700.xml" ContentType="application/inkml+xml"/>
  <Override PartName="/ppt/ink/ink9701.xml" ContentType="application/inkml+xml"/>
  <Override PartName="/ppt/ink/ink9702.xml" ContentType="application/inkml+xml"/>
  <Override PartName="/ppt/ink/ink9703.xml" ContentType="application/inkml+xml"/>
  <Override PartName="/ppt/ink/ink9704.xml" ContentType="application/inkml+xml"/>
  <Override PartName="/ppt/ink/ink9705.xml" ContentType="application/inkml+xml"/>
  <Override PartName="/ppt/ink/ink9706.xml" ContentType="application/inkml+xml"/>
  <Override PartName="/ppt/ink/ink9707.xml" ContentType="application/inkml+xml"/>
  <Override PartName="/ppt/ink/ink9708.xml" ContentType="application/inkml+xml"/>
  <Override PartName="/ppt/ink/ink9709.xml" ContentType="application/inkml+xml"/>
  <Override PartName="/ppt/ink/ink9710.xml" ContentType="application/inkml+xml"/>
  <Override PartName="/ppt/ink/ink9711.xml" ContentType="application/inkml+xml"/>
  <Override PartName="/ppt/ink/ink9712.xml" ContentType="application/inkml+xml"/>
  <Override PartName="/ppt/ink/ink9713.xml" ContentType="application/inkml+xml"/>
  <Override PartName="/ppt/ink/ink9714.xml" ContentType="application/inkml+xml"/>
  <Override PartName="/ppt/ink/ink9715.xml" ContentType="application/inkml+xml"/>
  <Override PartName="/ppt/ink/ink9716.xml" ContentType="application/inkml+xml"/>
  <Override PartName="/ppt/ink/ink9717.xml" ContentType="application/inkml+xml"/>
  <Override PartName="/ppt/ink/ink9718.xml" ContentType="application/inkml+xml"/>
  <Override PartName="/ppt/ink/ink9719.xml" ContentType="application/inkml+xml"/>
  <Override PartName="/ppt/ink/ink9720.xml" ContentType="application/inkml+xml"/>
  <Override PartName="/ppt/ink/ink9721.xml" ContentType="application/inkml+xml"/>
  <Override PartName="/ppt/ink/ink9722.xml" ContentType="application/inkml+xml"/>
  <Override PartName="/ppt/ink/ink9723.xml" ContentType="application/inkml+xml"/>
  <Override PartName="/ppt/ink/ink9724.xml" ContentType="application/inkml+xml"/>
  <Override PartName="/ppt/ink/ink9725.xml" ContentType="application/inkml+xml"/>
  <Override PartName="/ppt/ink/ink9726.xml" ContentType="application/inkml+xml"/>
  <Override PartName="/ppt/ink/ink9727.xml" ContentType="application/inkml+xml"/>
  <Override PartName="/ppt/ink/ink9728.xml" ContentType="application/inkml+xml"/>
  <Override PartName="/ppt/ink/ink9729.xml" ContentType="application/inkml+xml"/>
  <Override PartName="/ppt/ink/ink9730.xml" ContentType="application/inkml+xml"/>
  <Override PartName="/ppt/ink/ink9731.xml" ContentType="application/inkml+xml"/>
  <Override PartName="/ppt/ink/ink9732.xml" ContentType="application/inkml+xml"/>
  <Override PartName="/ppt/ink/ink9733.xml" ContentType="application/inkml+xml"/>
  <Override PartName="/ppt/ink/ink9734.xml" ContentType="application/inkml+xml"/>
  <Override PartName="/ppt/ink/ink9735.xml" ContentType="application/inkml+xml"/>
  <Override PartName="/ppt/ink/ink9736.xml" ContentType="application/inkml+xml"/>
  <Override PartName="/ppt/ink/ink9737.xml" ContentType="application/inkml+xml"/>
  <Override PartName="/ppt/ink/ink9738.xml" ContentType="application/inkml+xml"/>
  <Override PartName="/ppt/ink/ink9739.xml" ContentType="application/inkml+xml"/>
  <Override PartName="/ppt/ink/ink9740.xml" ContentType="application/inkml+xml"/>
  <Override PartName="/ppt/ink/ink9741.xml" ContentType="application/inkml+xml"/>
  <Override PartName="/ppt/ink/ink9742.xml" ContentType="application/inkml+xml"/>
  <Override PartName="/ppt/ink/ink9743.xml" ContentType="application/inkml+xml"/>
  <Override PartName="/ppt/ink/ink9744.xml" ContentType="application/inkml+xml"/>
  <Override PartName="/ppt/ink/ink9745.xml" ContentType="application/inkml+xml"/>
  <Override PartName="/ppt/ink/ink9746.xml" ContentType="application/inkml+xml"/>
  <Override PartName="/ppt/ink/ink9747.xml" ContentType="application/inkml+xml"/>
  <Override PartName="/ppt/ink/ink9748.xml" ContentType="application/inkml+xml"/>
  <Override PartName="/ppt/ink/ink9749.xml" ContentType="application/inkml+xml"/>
  <Override PartName="/ppt/ink/ink9750.xml" ContentType="application/inkml+xml"/>
  <Override PartName="/ppt/ink/ink9751.xml" ContentType="application/inkml+xml"/>
  <Override PartName="/ppt/ink/ink9752.xml" ContentType="application/inkml+xml"/>
  <Override PartName="/ppt/ink/ink9753.xml" ContentType="application/inkml+xml"/>
  <Override PartName="/ppt/ink/ink9754.xml" ContentType="application/inkml+xml"/>
  <Override PartName="/ppt/ink/ink9755.xml" ContentType="application/inkml+xml"/>
  <Override PartName="/ppt/ink/ink9756.xml" ContentType="application/inkml+xml"/>
  <Override PartName="/ppt/ink/ink9757.xml" ContentType="application/inkml+xml"/>
  <Override PartName="/ppt/ink/ink9758.xml" ContentType="application/inkml+xml"/>
  <Override PartName="/ppt/ink/ink9759.xml" ContentType="application/inkml+xml"/>
  <Override PartName="/ppt/ink/ink9760.xml" ContentType="application/inkml+xml"/>
  <Override PartName="/ppt/ink/ink9761.xml" ContentType="application/inkml+xml"/>
  <Override PartName="/ppt/ink/ink9762.xml" ContentType="application/inkml+xml"/>
  <Override PartName="/ppt/ink/ink9763.xml" ContentType="application/inkml+xml"/>
  <Override PartName="/ppt/ink/ink9764.xml" ContentType="application/inkml+xml"/>
  <Override PartName="/ppt/ink/ink9765.xml" ContentType="application/inkml+xml"/>
  <Override PartName="/ppt/ink/ink9766.xml" ContentType="application/inkml+xml"/>
  <Override PartName="/ppt/ink/ink9767.xml" ContentType="application/inkml+xml"/>
  <Override PartName="/ppt/ink/ink9768.xml" ContentType="application/inkml+xml"/>
  <Override PartName="/ppt/ink/ink9769.xml" ContentType="application/inkml+xml"/>
  <Override PartName="/ppt/ink/ink9770.xml" ContentType="application/inkml+xml"/>
  <Override PartName="/ppt/ink/ink9771.xml" ContentType="application/inkml+xml"/>
  <Override PartName="/ppt/ink/ink9772.xml" ContentType="application/inkml+xml"/>
  <Override PartName="/ppt/ink/ink9773.xml" ContentType="application/inkml+xml"/>
  <Override PartName="/ppt/ink/ink9774.xml" ContentType="application/inkml+xml"/>
  <Override PartName="/ppt/ink/ink9775.xml" ContentType="application/inkml+xml"/>
  <Override PartName="/ppt/ink/ink9776.xml" ContentType="application/inkml+xml"/>
  <Override PartName="/ppt/ink/ink9777.xml" ContentType="application/inkml+xml"/>
  <Override PartName="/ppt/ink/ink9778.xml" ContentType="application/inkml+xml"/>
  <Override PartName="/ppt/ink/ink9779.xml" ContentType="application/inkml+xml"/>
  <Override PartName="/ppt/ink/ink9780.xml" ContentType="application/inkml+xml"/>
  <Override PartName="/ppt/ink/ink9781.xml" ContentType="application/inkml+xml"/>
  <Override PartName="/ppt/ink/ink9782.xml" ContentType="application/inkml+xml"/>
  <Override PartName="/ppt/ink/ink9783.xml" ContentType="application/inkml+xml"/>
  <Override PartName="/ppt/ink/ink9784.xml" ContentType="application/inkml+xml"/>
  <Override PartName="/ppt/ink/ink9785.xml" ContentType="application/inkml+xml"/>
  <Override PartName="/ppt/ink/ink9786.xml" ContentType="application/inkml+xml"/>
  <Override PartName="/ppt/ink/ink9787.xml" ContentType="application/inkml+xml"/>
  <Override PartName="/ppt/ink/ink9788.xml" ContentType="application/inkml+xml"/>
  <Override PartName="/ppt/ink/ink9789.xml" ContentType="application/inkml+xml"/>
  <Override PartName="/ppt/ink/ink9790.xml" ContentType="application/inkml+xml"/>
  <Override PartName="/ppt/ink/ink9791.xml" ContentType="application/inkml+xml"/>
  <Override PartName="/ppt/ink/ink9792.xml" ContentType="application/inkml+xml"/>
  <Override PartName="/ppt/ink/ink9793.xml" ContentType="application/inkml+xml"/>
  <Override PartName="/ppt/ink/ink9794.xml" ContentType="application/inkml+xml"/>
  <Override PartName="/ppt/ink/ink9795.xml" ContentType="application/inkml+xml"/>
  <Override PartName="/ppt/ink/ink9796.xml" ContentType="application/inkml+xml"/>
  <Override PartName="/ppt/ink/ink9797.xml" ContentType="application/inkml+xml"/>
  <Override PartName="/ppt/ink/ink9798.xml" ContentType="application/inkml+xml"/>
  <Override PartName="/ppt/ink/ink9799.xml" ContentType="application/inkml+xml"/>
  <Override PartName="/ppt/ink/ink9800.xml" ContentType="application/inkml+xml"/>
  <Override PartName="/ppt/ink/ink9801.xml" ContentType="application/inkml+xml"/>
  <Override PartName="/ppt/ink/ink9802.xml" ContentType="application/inkml+xml"/>
  <Override PartName="/ppt/ink/ink9803.xml" ContentType="application/inkml+xml"/>
  <Override PartName="/ppt/ink/ink9804.xml" ContentType="application/inkml+xml"/>
  <Override PartName="/ppt/ink/ink9805.xml" ContentType="application/inkml+xml"/>
  <Override PartName="/ppt/ink/ink9806.xml" ContentType="application/inkml+xml"/>
  <Override PartName="/ppt/ink/ink9807.xml" ContentType="application/inkml+xml"/>
  <Override PartName="/ppt/ink/ink9808.xml" ContentType="application/inkml+xml"/>
  <Override PartName="/ppt/ink/ink9809.xml" ContentType="application/inkml+xml"/>
  <Override PartName="/ppt/ink/ink9810.xml" ContentType="application/inkml+xml"/>
  <Override PartName="/ppt/ink/ink9811.xml" ContentType="application/inkml+xml"/>
  <Override PartName="/ppt/ink/ink9812.xml" ContentType="application/inkml+xml"/>
  <Override PartName="/ppt/ink/ink9813.xml" ContentType="application/inkml+xml"/>
  <Override PartName="/ppt/ink/ink9814.xml" ContentType="application/inkml+xml"/>
  <Override PartName="/ppt/ink/ink9815.xml" ContentType="application/inkml+xml"/>
  <Override PartName="/ppt/ink/ink9816.xml" ContentType="application/inkml+xml"/>
  <Override PartName="/ppt/ink/ink9817.xml" ContentType="application/inkml+xml"/>
  <Override PartName="/ppt/ink/ink9818.xml" ContentType="application/inkml+xml"/>
  <Override PartName="/ppt/ink/ink9819.xml" ContentType="application/inkml+xml"/>
  <Override PartName="/ppt/ink/ink9820.xml" ContentType="application/inkml+xml"/>
  <Override PartName="/ppt/ink/ink9821.xml" ContentType="application/inkml+xml"/>
  <Override PartName="/ppt/ink/ink9822.xml" ContentType="application/inkml+xml"/>
  <Override PartName="/ppt/ink/ink9823.xml" ContentType="application/inkml+xml"/>
  <Override PartName="/ppt/ink/ink9824.xml" ContentType="application/inkml+xml"/>
  <Override PartName="/ppt/ink/ink9825.xml" ContentType="application/inkml+xml"/>
  <Override PartName="/ppt/ink/ink9826.xml" ContentType="application/inkml+xml"/>
  <Override PartName="/ppt/ink/ink9827.xml" ContentType="application/inkml+xml"/>
  <Override PartName="/ppt/ink/ink9828.xml" ContentType="application/inkml+xml"/>
  <Override PartName="/ppt/ink/ink9829.xml" ContentType="application/inkml+xml"/>
  <Override PartName="/ppt/ink/ink9830.xml" ContentType="application/inkml+xml"/>
  <Override PartName="/ppt/ink/ink9831.xml" ContentType="application/inkml+xml"/>
  <Override PartName="/ppt/ink/ink9832.xml" ContentType="application/inkml+xml"/>
  <Override PartName="/ppt/ink/ink9833.xml" ContentType="application/inkml+xml"/>
  <Override PartName="/ppt/ink/ink9834.xml" ContentType="application/inkml+xml"/>
  <Override PartName="/ppt/ink/ink9835.xml" ContentType="application/inkml+xml"/>
  <Override PartName="/ppt/ink/ink9836.xml" ContentType="application/inkml+xml"/>
  <Override PartName="/ppt/ink/ink9837.xml" ContentType="application/inkml+xml"/>
  <Override PartName="/ppt/ink/ink9838.xml" ContentType="application/inkml+xml"/>
  <Override PartName="/ppt/ink/ink9839.xml" ContentType="application/inkml+xml"/>
  <Override PartName="/ppt/ink/ink9840.xml" ContentType="application/inkml+xml"/>
  <Override PartName="/ppt/ink/ink9841.xml" ContentType="application/inkml+xml"/>
  <Override PartName="/ppt/ink/ink9842.xml" ContentType="application/inkml+xml"/>
  <Override PartName="/ppt/ink/ink9843.xml" ContentType="application/inkml+xml"/>
  <Override PartName="/ppt/ink/ink9844.xml" ContentType="application/inkml+xml"/>
  <Override PartName="/ppt/ink/ink9845.xml" ContentType="application/inkml+xml"/>
  <Override PartName="/ppt/ink/ink9846.xml" ContentType="application/inkml+xml"/>
  <Override PartName="/ppt/ink/ink9847.xml" ContentType="application/inkml+xml"/>
  <Override PartName="/ppt/ink/ink9848.xml" ContentType="application/inkml+xml"/>
  <Override PartName="/ppt/ink/ink9849.xml" ContentType="application/inkml+xml"/>
  <Override PartName="/ppt/ink/ink9850.xml" ContentType="application/inkml+xml"/>
  <Override PartName="/ppt/ink/ink9851.xml" ContentType="application/inkml+xml"/>
  <Override PartName="/ppt/ink/ink9852.xml" ContentType="application/inkml+xml"/>
  <Override PartName="/ppt/ink/ink9853.xml" ContentType="application/inkml+xml"/>
  <Override PartName="/ppt/ink/ink9854.xml" ContentType="application/inkml+xml"/>
  <Override PartName="/ppt/ink/ink9855.xml" ContentType="application/inkml+xml"/>
  <Override PartName="/ppt/ink/ink9856.xml" ContentType="application/inkml+xml"/>
  <Override PartName="/ppt/ink/ink9857.xml" ContentType="application/inkml+xml"/>
  <Override PartName="/ppt/ink/ink9858.xml" ContentType="application/inkml+xml"/>
  <Override PartName="/ppt/ink/ink9859.xml" ContentType="application/inkml+xml"/>
  <Override PartName="/ppt/ink/ink9860.xml" ContentType="application/inkml+xml"/>
  <Override PartName="/ppt/ink/ink9861.xml" ContentType="application/inkml+xml"/>
  <Override PartName="/ppt/ink/ink9862.xml" ContentType="application/inkml+xml"/>
  <Override PartName="/ppt/ink/ink9863.xml" ContentType="application/inkml+xml"/>
  <Override PartName="/ppt/ink/ink9864.xml" ContentType="application/inkml+xml"/>
  <Override PartName="/ppt/ink/ink9865.xml" ContentType="application/inkml+xml"/>
  <Override PartName="/ppt/ink/ink9866.xml" ContentType="application/inkml+xml"/>
  <Override PartName="/ppt/ink/ink9867.xml" ContentType="application/inkml+xml"/>
  <Override PartName="/ppt/ink/ink9868.xml" ContentType="application/inkml+xml"/>
  <Override PartName="/ppt/ink/ink9869.xml" ContentType="application/inkml+xml"/>
  <Override PartName="/ppt/ink/ink9870.xml" ContentType="application/inkml+xml"/>
  <Override PartName="/ppt/ink/ink9871.xml" ContentType="application/inkml+xml"/>
  <Override PartName="/ppt/ink/ink9872.xml" ContentType="application/inkml+xml"/>
  <Override PartName="/ppt/ink/ink9873.xml" ContentType="application/inkml+xml"/>
  <Override PartName="/ppt/ink/ink9874.xml" ContentType="application/inkml+xml"/>
  <Override PartName="/ppt/ink/ink9875.xml" ContentType="application/inkml+xml"/>
  <Override PartName="/ppt/ink/ink9876.xml" ContentType="application/inkml+xml"/>
  <Override PartName="/ppt/ink/ink9877.xml" ContentType="application/inkml+xml"/>
  <Override PartName="/ppt/ink/ink9878.xml" ContentType="application/inkml+xml"/>
  <Override PartName="/ppt/ink/ink9879.xml" ContentType="application/inkml+xml"/>
  <Override PartName="/ppt/ink/ink9880.xml" ContentType="application/inkml+xml"/>
  <Override PartName="/ppt/ink/ink9881.xml" ContentType="application/inkml+xml"/>
  <Override PartName="/ppt/ink/ink9882.xml" ContentType="application/inkml+xml"/>
  <Override PartName="/ppt/ink/ink9883.xml" ContentType="application/inkml+xml"/>
  <Override PartName="/ppt/ink/ink9884.xml" ContentType="application/inkml+xml"/>
  <Override PartName="/ppt/ink/ink9885.xml" ContentType="application/inkml+xml"/>
  <Override PartName="/ppt/ink/ink9886.xml" ContentType="application/inkml+xml"/>
  <Override PartName="/ppt/ink/ink9887.xml" ContentType="application/inkml+xml"/>
  <Override PartName="/ppt/ink/ink9888.xml" ContentType="application/inkml+xml"/>
  <Override PartName="/ppt/ink/ink9889.xml" ContentType="application/inkml+xml"/>
  <Override PartName="/ppt/ink/ink9890.xml" ContentType="application/inkml+xml"/>
  <Override PartName="/ppt/ink/ink9891.xml" ContentType="application/inkml+xml"/>
  <Override PartName="/ppt/ink/ink9892.xml" ContentType="application/inkml+xml"/>
  <Override PartName="/ppt/ink/ink9893.xml" ContentType="application/inkml+xml"/>
  <Override PartName="/ppt/ink/ink9894.xml" ContentType="application/inkml+xml"/>
  <Override PartName="/ppt/ink/ink9895.xml" ContentType="application/inkml+xml"/>
  <Override PartName="/ppt/ink/ink9896.xml" ContentType="application/inkml+xml"/>
  <Override PartName="/ppt/ink/ink9897.xml" ContentType="application/inkml+xml"/>
  <Override PartName="/ppt/ink/ink9898.xml" ContentType="application/inkml+xml"/>
  <Override PartName="/ppt/ink/ink9899.xml" ContentType="application/inkml+xml"/>
  <Override PartName="/ppt/ink/ink9900.xml" ContentType="application/inkml+xml"/>
  <Override PartName="/ppt/ink/ink9901.xml" ContentType="application/inkml+xml"/>
  <Override PartName="/ppt/ink/ink9902.xml" ContentType="application/inkml+xml"/>
  <Override PartName="/ppt/ink/ink9903.xml" ContentType="application/inkml+xml"/>
  <Override PartName="/ppt/ink/ink9904.xml" ContentType="application/inkml+xml"/>
  <Override PartName="/ppt/ink/ink9905.xml" ContentType="application/inkml+xml"/>
  <Override PartName="/ppt/ink/ink9906.xml" ContentType="application/inkml+xml"/>
  <Override PartName="/ppt/ink/ink9907.xml" ContentType="application/inkml+xml"/>
  <Override PartName="/ppt/ink/ink9908.xml" ContentType="application/inkml+xml"/>
  <Override PartName="/ppt/ink/ink9909.xml" ContentType="application/inkml+xml"/>
  <Override PartName="/ppt/ink/ink9910.xml" ContentType="application/inkml+xml"/>
  <Override PartName="/ppt/ink/ink9911.xml" ContentType="application/inkml+xml"/>
  <Override PartName="/ppt/ink/ink9912.xml" ContentType="application/inkml+xml"/>
  <Override PartName="/ppt/ink/ink9913.xml" ContentType="application/inkml+xml"/>
  <Override PartName="/ppt/ink/ink9914.xml" ContentType="application/inkml+xml"/>
  <Override PartName="/ppt/ink/ink9915.xml" ContentType="application/inkml+xml"/>
  <Override PartName="/ppt/ink/ink9916.xml" ContentType="application/inkml+xml"/>
  <Override PartName="/ppt/ink/ink9917.xml" ContentType="application/inkml+xml"/>
  <Override PartName="/ppt/ink/ink9918.xml" ContentType="application/inkml+xml"/>
  <Override PartName="/ppt/ink/ink9919.xml" ContentType="application/inkml+xml"/>
  <Override PartName="/ppt/ink/ink9920.xml" ContentType="application/inkml+xml"/>
  <Override PartName="/ppt/ink/ink9921.xml" ContentType="application/inkml+xml"/>
  <Override PartName="/ppt/ink/ink9922.xml" ContentType="application/inkml+xml"/>
  <Override PartName="/ppt/ink/ink9923.xml" ContentType="application/inkml+xml"/>
  <Override PartName="/ppt/ink/ink9924.xml" ContentType="application/inkml+xml"/>
  <Override PartName="/ppt/ink/ink9925.xml" ContentType="application/inkml+xml"/>
  <Override PartName="/ppt/ink/ink9926.xml" ContentType="application/inkml+xml"/>
  <Override PartName="/ppt/ink/ink9927.xml" ContentType="application/inkml+xml"/>
  <Override PartName="/ppt/ink/ink9928.xml" ContentType="application/inkml+xml"/>
  <Override PartName="/ppt/ink/ink9929.xml" ContentType="application/inkml+xml"/>
  <Override PartName="/ppt/ink/ink9930.xml" ContentType="application/inkml+xml"/>
  <Override PartName="/ppt/ink/ink9931.xml" ContentType="application/inkml+xml"/>
  <Override PartName="/ppt/ink/ink9932.xml" ContentType="application/inkml+xml"/>
  <Override PartName="/ppt/ink/ink9933.xml" ContentType="application/inkml+xml"/>
  <Override PartName="/ppt/ink/ink9934.xml" ContentType="application/inkml+xml"/>
  <Override PartName="/ppt/ink/ink9935.xml" ContentType="application/inkml+xml"/>
  <Override PartName="/ppt/ink/ink9936.xml" ContentType="application/inkml+xml"/>
  <Override PartName="/ppt/ink/ink9937.xml" ContentType="application/inkml+xml"/>
  <Override PartName="/ppt/ink/ink9938.xml" ContentType="application/inkml+xml"/>
  <Override PartName="/ppt/ink/ink9939.xml" ContentType="application/inkml+xml"/>
  <Override PartName="/ppt/ink/ink9940.xml" ContentType="application/inkml+xml"/>
  <Override PartName="/ppt/ink/ink9941.xml" ContentType="application/inkml+xml"/>
  <Override PartName="/ppt/ink/ink9942.xml" ContentType="application/inkml+xml"/>
  <Override PartName="/ppt/ink/ink9943.xml" ContentType="application/inkml+xml"/>
  <Override PartName="/ppt/ink/ink9944.xml" ContentType="application/inkml+xml"/>
  <Override PartName="/ppt/ink/ink9945.xml" ContentType="application/inkml+xml"/>
  <Override PartName="/ppt/ink/ink9946.xml" ContentType="application/inkml+xml"/>
  <Override PartName="/ppt/ink/ink9947.xml" ContentType="application/inkml+xml"/>
  <Override PartName="/ppt/ink/ink9948.xml" ContentType="application/inkml+xml"/>
  <Override PartName="/ppt/ink/ink9949.xml" ContentType="application/inkml+xml"/>
  <Override PartName="/ppt/ink/ink9950.xml" ContentType="application/inkml+xml"/>
  <Override PartName="/ppt/ink/ink9951.xml" ContentType="application/inkml+xml"/>
  <Override PartName="/ppt/ink/ink9952.xml" ContentType="application/inkml+xml"/>
  <Override PartName="/ppt/ink/ink9953.xml" ContentType="application/inkml+xml"/>
  <Override PartName="/ppt/ink/ink9954.xml" ContentType="application/inkml+xml"/>
  <Override PartName="/ppt/ink/ink9955.xml" ContentType="application/inkml+xml"/>
  <Override PartName="/ppt/ink/ink9956.xml" ContentType="application/inkml+xml"/>
  <Override PartName="/ppt/ink/ink9957.xml" ContentType="application/inkml+xml"/>
  <Override PartName="/ppt/ink/ink9958.xml" ContentType="application/inkml+xml"/>
  <Override PartName="/ppt/ink/ink9959.xml" ContentType="application/inkml+xml"/>
  <Override PartName="/ppt/ink/ink9960.xml" ContentType="application/inkml+xml"/>
  <Override PartName="/ppt/ink/ink9961.xml" ContentType="application/inkml+xml"/>
  <Override PartName="/ppt/ink/ink9962.xml" ContentType="application/inkml+xml"/>
  <Override PartName="/ppt/ink/ink9963.xml" ContentType="application/inkml+xml"/>
  <Override PartName="/ppt/ink/ink9964.xml" ContentType="application/inkml+xml"/>
  <Override PartName="/ppt/ink/ink9965.xml" ContentType="application/inkml+xml"/>
  <Override PartName="/ppt/ink/ink9966.xml" ContentType="application/inkml+xml"/>
  <Override PartName="/ppt/ink/ink9967.xml" ContentType="application/inkml+xml"/>
  <Override PartName="/ppt/ink/ink9968.xml" ContentType="application/inkml+xml"/>
  <Override PartName="/ppt/ink/ink9969.xml" ContentType="application/inkml+xml"/>
  <Override PartName="/ppt/ink/ink9970.xml" ContentType="application/inkml+xml"/>
  <Override PartName="/ppt/ink/ink9971.xml" ContentType="application/inkml+xml"/>
  <Override PartName="/ppt/ink/ink9972.xml" ContentType="application/inkml+xml"/>
  <Override PartName="/ppt/ink/ink9973.xml" ContentType="application/inkml+xml"/>
  <Override PartName="/ppt/ink/ink9974.xml" ContentType="application/inkml+xml"/>
  <Override PartName="/ppt/ink/ink9975.xml" ContentType="application/inkml+xml"/>
  <Override PartName="/ppt/ink/ink9976.xml" ContentType="application/inkml+xml"/>
  <Override PartName="/ppt/ink/ink9977.xml" ContentType="application/inkml+xml"/>
  <Override PartName="/ppt/ink/ink9978.xml" ContentType="application/inkml+xml"/>
  <Override PartName="/ppt/ink/ink9979.xml" ContentType="application/inkml+xml"/>
  <Override PartName="/ppt/ink/ink9980.xml" ContentType="application/inkml+xml"/>
  <Override PartName="/ppt/ink/ink9981.xml" ContentType="application/inkml+xml"/>
  <Override PartName="/ppt/ink/ink9982.xml" ContentType="application/inkml+xml"/>
  <Override PartName="/ppt/ink/ink9983.xml" ContentType="application/inkml+xml"/>
  <Override PartName="/ppt/ink/ink9984.xml" ContentType="application/inkml+xml"/>
  <Override PartName="/ppt/ink/ink9985.xml" ContentType="application/inkml+xml"/>
  <Override PartName="/ppt/ink/ink9986.xml" ContentType="application/inkml+xml"/>
  <Override PartName="/ppt/ink/ink9987.xml" ContentType="application/inkml+xml"/>
  <Override PartName="/ppt/ink/ink9988.xml" ContentType="application/inkml+xml"/>
  <Override PartName="/ppt/ink/ink9989.xml" ContentType="application/inkml+xml"/>
  <Override PartName="/ppt/ink/ink9990.xml" ContentType="application/inkml+xml"/>
  <Override PartName="/ppt/ink/ink9991.xml" ContentType="application/inkml+xml"/>
  <Override PartName="/ppt/ink/ink9992.xml" ContentType="application/inkml+xml"/>
  <Override PartName="/ppt/ink/ink9993.xml" ContentType="application/inkml+xml"/>
  <Override PartName="/ppt/ink/ink9994.xml" ContentType="application/inkml+xml"/>
  <Override PartName="/ppt/ink/ink9995.xml" ContentType="application/inkml+xml"/>
  <Override PartName="/ppt/ink/ink9996.xml" ContentType="application/inkml+xml"/>
  <Override PartName="/ppt/ink/ink9997.xml" ContentType="application/inkml+xml"/>
  <Override PartName="/ppt/ink/ink9998.xml" ContentType="application/inkml+xml"/>
  <Override PartName="/ppt/ink/ink9999.xml" ContentType="application/inkml+xml"/>
  <Override PartName="/ppt/ink/ink10000.xml" ContentType="application/inkml+xml"/>
  <Override PartName="/ppt/ink/ink10001.xml" ContentType="application/inkml+xml"/>
  <Override PartName="/ppt/ink/ink10002.xml" ContentType="application/inkml+xml"/>
  <Override PartName="/ppt/ink/ink10003.xml" ContentType="application/inkml+xml"/>
  <Override PartName="/ppt/ink/ink10004.xml" ContentType="application/inkml+xml"/>
  <Override PartName="/ppt/ink/ink10005.xml" ContentType="application/inkml+xml"/>
  <Override PartName="/ppt/ink/ink10006.xml" ContentType="application/inkml+xml"/>
  <Override PartName="/ppt/ink/ink10007.xml" ContentType="application/inkml+xml"/>
  <Override PartName="/ppt/ink/ink10008.xml" ContentType="application/inkml+xml"/>
  <Override PartName="/ppt/ink/ink10009.xml" ContentType="application/inkml+xml"/>
  <Override PartName="/ppt/ink/ink10010.xml" ContentType="application/inkml+xml"/>
  <Override PartName="/ppt/ink/ink10011.xml" ContentType="application/inkml+xml"/>
  <Override PartName="/ppt/ink/ink10012.xml" ContentType="application/inkml+xml"/>
  <Override PartName="/ppt/ink/ink10013.xml" ContentType="application/inkml+xml"/>
  <Override PartName="/ppt/ink/ink10014.xml" ContentType="application/inkml+xml"/>
  <Override PartName="/ppt/ink/ink10015.xml" ContentType="application/inkml+xml"/>
  <Override PartName="/ppt/ink/ink10016.xml" ContentType="application/inkml+xml"/>
  <Override PartName="/ppt/ink/ink10017.xml" ContentType="application/inkml+xml"/>
  <Override PartName="/ppt/ink/ink10018.xml" ContentType="application/inkml+xml"/>
  <Override PartName="/ppt/ink/ink10019.xml" ContentType="application/inkml+xml"/>
  <Override PartName="/ppt/ink/ink10020.xml" ContentType="application/inkml+xml"/>
  <Override PartName="/ppt/ink/ink10021.xml" ContentType="application/inkml+xml"/>
  <Override PartName="/ppt/ink/ink10022.xml" ContentType="application/inkml+xml"/>
  <Override PartName="/ppt/ink/ink10023.xml" ContentType="application/inkml+xml"/>
  <Override PartName="/ppt/ink/ink10024.xml" ContentType="application/inkml+xml"/>
  <Override PartName="/ppt/ink/ink10025.xml" ContentType="application/inkml+xml"/>
  <Override PartName="/ppt/ink/ink10026.xml" ContentType="application/inkml+xml"/>
  <Override PartName="/ppt/ink/ink10027.xml" ContentType="application/inkml+xml"/>
  <Override PartName="/ppt/ink/ink10028.xml" ContentType="application/inkml+xml"/>
  <Override PartName="/ppt/ink/ink10029.xml" ContentType="application/inkml+xml"/>
  <Override PartName="/ppt/ink/ink10030.xml" ContentType="application/inkml+xml"/>
  <Override PartName="/ppt/ink/ink10031.xml" ContentType="application/inkml+xml"/>
  <Override PartName="/ppt/ink/ink10032.xml" ContentType="application/inkml+xml"/>
  <Override PartName="/ppt/ink/ink10033.xml" ContentType="application/inkml+xml"/>
  <Override PartName="/ppt/ink/ink10034.xml" ContentType="application/inkml+xml"/>
  <Override PartName="/ppt/ink/ink10035.xml" ContentType="application/inkml+xml"/>
  <Override PartName="/ppt/ink/ink10036.xml" ContentType="application/inkml+xml"/>
  <Override PartName="/ppt/ink/ink10037.xml" ContentType="application/inkml+xml"/>
  <Override PartName="/ppt/ink/ink10038.xml" ContentType="application/inkml+xml"/>
  <Override PartName="/ppt/ink/ink10039.xml" ContentType="application/inkml+xml"/>
  <Override PartName="/ppt/ink/ink10040.xml" ContentType="application/inkml+xml"/>
  <Override PartName="/ppt/ink/ink10041.xml" ContentType="application/inkml+xml"/>
  <Override PartName="/ppt/ink/ink10042.xml" ContentType="application/inkml+xml"/>
  <Override PartName="/ppt/ink/ink10043.xml" ContentType="application/inkml+xml"/>
  <Override PartName="/ppt/ink/ink10044.xml" ContentType="application/inkml+xml"/>
  <Override PartName="/ppt/ink/ink10045.xml" ContentType="application/inkml+xml"/>
  <Override PartName="/ppt/ink/ink10046.xml" ContentType="application/inkml+xml"/>
  <Override PartName="/ppt/ink/ink10047.xml" ContentType="application/inkml+xml"/>
  <Override PartName="/ppt/ink/ink10048.xml" ContentType="application/inkml+xml"/>
  <Override PartName="/ppt/ink/ink10049.xml" ContentType="application/inkml+xml"/>
  <Override PartName="/ppt/ink/ink10050.xml" ContentType="application/inkml+xml"/>
  <Override PartName="/ppt/ink/ink10051.xml" ContentType="application/inkml+xml"/>
  <Override PartName="/ppt/ink/ink10052.xml" ContentType="application/inkml+xml"/>
  <Override PartName="/ppt/ink/ink10053.xml" ContentType="application/inkml+xml"/>
  <Override PartName="/ppt/ink/ink10054.xml" ContentType="application/inkml+xml"/>
  <Override PartName="/ppt/ink/ink10055.xml" ContentType="application/inkml+xml"/>
  <Override PartName="/ppt/ink/ink10056.xml" ContentType="application/inkml+xml"/>
  <Override PartName="/ppt/ink/ink10057.xml" ContentType="application/inkml+xml"/>
  <Override PartName="/ppt/ink/ink10058.xml" ContentType="application/inkml+xml"/>
  <Override PartName="/ppt/ink/ink10059.xml" ContentType="application/inkml+xml"/>
  <Override PartName="/ppt/ink/ink10060.xml" ContentType="application/inkml+xml"/>
  <Override PartName="/ppt/ink/ink10061.xml" ContentType="application/inkml+xml"/>
  <Override PartName="/ppt/ink/ink10062.xml" ContentType="application/inkml+xml"/>
  <Override PartName="/ppt/ink/ink10063.xml" ContentType="application/inkml+xml"/>
  <Override PartName="/ppt/ink/ink10064.xml" ContentType="application/inkml+xml"/>
  <Override PartName="/ppt/ink/ink10065.xml" ContentType="application/inkml+xml"/>
  <Override PartName="/ppt/ink/ink10066.xml" ContentType="application/inkml+xml"/>
  <Override PartName="/ppt/ink/ink10067.xml" ContentType="application/inkml+xml"/>
  <Override PartName="/ppt/ink/ink10068.xml" ContentType="application/inkml+xml"/>
  <Override PartName="/ppt/ink/ink10069.xml" ContentType="application/inkml+xml"/>
  <Override PartName="/ppt/ink/ink10070.xml" ContentType="application/inkml+xml"/>
  <Override PartName="/ppt/ink/ink10071.xml" ContentType="application/inkml+xml"/>
  <Override PartName="/ppt/ink/ink10072.xml" ContentType="application/inkml+xml"/>
  <Override PartName="/ppt/ink/ink10073.xml" ContentType="application/inkml+xml"/>
  <Override PartName="/ppt/ink/ink10074.xml" ContentType="application/inkml+xml"/>
  <Override PartName="/ppt/ink/ink10075.xml" ContentType="application/inkml+xml"/>
  <Override PartName="/ppt/ink/ink10076.xml" ContentType="application/inkml+xml"/>
  <Override PartName="/ppt/ink/ink10077.xml" ContentType="application/inkml+xml"/>
  <Override PartName="/ppt/ink/ink10078.xml" ContentType="application/inkml+xml"/>
  <Override PartName="/ppt/ink/ink10079.xml" ContentType="application/inkml+xml"/>
  <Override PartName="/ppt/ink/ink10080.xml" ContentType="application/inkml+xml"/>
  <Override PartName="/ppt/ink/ink10081.xml" ContentType="application/inkml+xml"/>
  <Override PartName="/ppt/ink/ink10082.xml" ContentType="application/inkml+xml"/>
  <Override PartName="/ppt/ink/ink10083.xml" ContentType="application/inkml+xml"/>
  <Override PartName="/ppt/ink/ink10084.xml" ContentType="application/inkml+xml"/>
  <Override PartName="/ppt/ink/ink10085.xml" ContentType="application/inkml+xml"/>
  <Override PartName="/ppt/ink/ink10086.xml" ContentType="application/inkml+xml"/>
  <Override PartName="/ppt/ink/ink10087.xml" ContentType="application/inkml+xml"/>
  <Override PartName="/ppt/ink/ink10088.xml" ContentType="application/inkml+xml"/>
  <Override PartName="/ppt/ink/ink10089.xml" ContentType="application/inkml+xml"/>
  <Override PartName="/ppt/ink/ink10090.xml" ContentType="application/inkml+xml"/>
  <Override PartName="/ppt/ink/ink10091.xml" ContentType="application/inkml+xml"/>
  <Override PartName="/ppt/ink/ink10092.xml" ContentType="application/inkml+xml"/>
  <Override PartName="/ppt/ink/ink10093.xml" ContentType="application/inkml+xml"/>
  <Override PartName="/ppt/ink/ink10094.xml" ContentType="application/inkml+xml"/>
  <Override PartName="/ppt/ink/ink10095.xml" ContentType="application/inkml+xml"/>
  <Override PartName="/ppt/ink/ink10096.xml" ContentType="application/inkml+xml"/>
  <Override PartName="/ppt/ink/ink10097.xml" ContentType="application/inkml+xml"/>
  <Override PartName="/ppt/ink/ink10098.xml" ContentType="application/inkml+xml"/>
  <Override PartName="/ppt/ink/ink10099.xml" ContentType="application/inkml+xml"/>
  <Override PartName="/ppt/ink/ink10100.xml" ContentType="application/inkml+xml"/>
  <Override PartName="/ppt/ink/ink10101.xml" ContentType="application/inkml+xml"/>
  <Override PartName="/ppt/ink/ink10102.xml" ContentType="application/inkml+xml"/>
  <Override PartName="/ppt/ink/ink10103.xml" ContentType="application/inkml+xml"/>
  <Override PartName="/ppt/ink/ink10104.xml" ContentType="application/inkml+xml"/>
  <Override PartName="/ppt/ink/ink10105.xml" ContentType="application/inkml+xml"/>
  <Override PartName="/ppt/ink/ink10106.xml" ContentType="application/inkml+xml"/>
  <Override PartName="/ppt/ink/ink10107.xml" ContentType="application/inkml+xml"/>
  <Override PartName="/ppt/ink/ink10108.xml" ContentType="application/inkml+xml"/>
  <Override PartName="/ppt/ink/ink10109.xml" ContentType="application/inkml+xml"/>
  <Override PartName="/ppt/ink/ink10110.xml" ContentType="application/inkml+xml"/>
  <Override PartName="/ppt/ink/ink10111.xml" ContentType="application/inkml+xml"/>
  <Override PartName="/ppt/ink/ink10112.xml" ContentType="application/inkml+xml"/>
  <Override PartName="/ppt/ink/ink10113.xml" ContentType="application/inkml+xml"/>
  <Override PartName="/ppt/ink/ink10114.xml" ContentType="application/inkml+xml"/>
  <Override PartName="/ppt/ink/ink10115.xml" ContentType="application/inkml+xml"/>
  <Override PartName="/ppt/ink/ink10116.xml" ContentType="application/inkml+xml"/>
  <Override PartName="/ppt/ink/ink10117.xml" ContentType="application/inkml+xml"/>
  <Override PartName="/ppt/ink/ink10118.xml" ContentType="application/inkml+xml"/>
  <Override PartName="/ppt/ink/ink10119.xml" ContentType="application/inkml+xml"/>
  <Override PartName="/ppt/ink/ink10120.xml" ContentType="application/inkml+xml"/>
  <Override PartName="/ppt/ink/ink10121.xml" ContentType="application/inkml+xml"/>
  <Override PartName="/ppt/ink/ink10122.xml" ContentType="application/inkml+xml"/>
  <Override PartName="/ppt/ink/ink10123.xml" ContentType="application/inkml+xml"/>
  <Override PartName="/ppt/ink/ink10124.xml" ContentType="application/inkml+xml"/>
  <Override PartName="/ppt/ink/ink10125.xml" ContentType="application/inkml+xml"/>
  <Override PartName="/ppt/ink/ink10126.xml" ContentType="application/inkml+xml"/>
  <Override PartName="/ppt/ink/ink10127.xml" ContentType="application/inkml+xml"/>
  <Override PartName="/ppt/ink/ink10128.xml" ContentType="application/inkml+xml"/>
  <Override PartName="/ppt/ink/ink10129.xml" ContentType="application/inkml+xml"/>
  <Override PartName="/ppt/ink/ink10130.xml" ContentType="application/inkml+xml"/>
  <Override PartName="/ppt/ink/ink10131.xml" ContentType="application/inkml+xml"/>
  <Override PartName="/ppt/ink/ink10132.xml" ContentType="application/inkml+xml"/>
  <Override PartName="/ppt/ink/ink10133.xml" ContentType="application/inkml+xml"/>
  <Override PartName="/ppt/ink/ink10134.xml" ContentType="application/inkml+xml"/>
  <Override PartName="/ppt/ink/ink10135.xml" ContentType="application/inkml+xml"/>
  <Override PartName="/ppt/ink/ink10136.xml" ContentType="application/inkml+xml"/>
  <Override PartName="/ppt/ink/ink10137.xml" ContentType="application/inkml+xml"/>
  <Override PartName="/ppt/ink/ink10138.xml" ContentType="application/inkml+xml"/>
  <Override PartName="/ppt/ink/ink10139.xml" ContentType="application/inkml+xml"/>
  <Override PartName="/ppt/ink/ink10140.xml" ContentType="application/inkml+xml"/>
  <Override PartName="/ppt/ink/ink10141.xml" ContentType="application/inkml+xml"/>
  <Override PartName="/ppt/ink/ink10142.xml" ContentType="application/inkml+xml"/>
  <Override PartName="/ppt/ink/ink10143.xml" ContentType="application/inkml+xml"/>
  <Override PartName="/ppt/ink/ink10144.xml" ContentType="application/inkml+xml"/>
  <Override PartName="/ppt/ink/ink10145.xml" ContentType="application/inkml+xml"/>
  <Override PartName="/ppt/ink/ink10146.xml" ContentType="application/inkml+xml"/>
  <Override PartName="/ppt/ink/ink10147.xml" ContentType="application/inkml+xml"/>
  <Override PartName="/ppt/ink/ink10148.xml" ContentType="application/inkml+xml"/>
  <Override PartName="/ppt/ink/ink10149.xml" ContentType="application/inkml+xml"/>
  <Override PartName="/ppt/ink/ink10150.xml" ContentType="application/inkml+xml"/>
  <Override PartName="/ppt/ink/ink10151.xml" ContentType="application/inkml+xml"/>
  <Override PartName="/ppt/ink/ink10152.xml" ContentType="application/inkml+xml"/>
  <Override PartName="/ppt/ink/ink10153.xml" ContentType="application/inkml+xml"/>
  <Override PartName="/ppt/ink/ink10154.xml" ContentType="application/inkml+xml"/>
  <Override PartName="/ppt/ink/ink10155.xml" ContentType="application/inkml+xml"/>
  <Override PartName="/ppt/ink/ink10156.xml" ContentType="application/inkml+xml"/>
  <Override PartName="/ppt/ink/ink10157.xml" ContentType="application/inkml+xml"/>
  <Override PartName="/ppt/ink/ink10158.xml" ContentType="application/inkml+xml"/>
  <Override PartName="/ppt/ink/ink10159.xml" ContentType="application/inkml+xml"/>
  <Override PartName="/ppt/ink/ink10160.xml" ContentType="application/inkml+xml"/>
  <Override PartName="/ppt/ink/ink10161.xml" ContentType="application/inkml+xml"/>
  <Override PartName="/ppt/ink/ink10162.xml" ContentType="application/inkml+xml"/>
  <Override PartName="/ppt/ink/ink10163.xml" ContentType="application/inkml+xml"/>
  <Override PartName="/ppt/ink/ink10164.xml" ContentType="application/inkml+xml"/>
  <Override PartName="/ppt/ink/ink10165.xml" ContentType="application/inkml+xml"/>
  <Override PartName="/ppt/ink/ink10166.xml" ContentType="application/inkml+xml"/>
  <Override PartName="/ppt/ink/ink10167.xml" ContentType="application/inkml+xml"/>
  <Override PartName="/ppt/ink/ink10168.xml" ContentType="application/inkml+xml"/>
  <Override PartName="/ppt/ink/ink10169.xml" ContentType="application/inkml+xml"/>
  <Override PartName="/ppt/ink/ink10170.xml" ContentType="application/inkml+xml"/>
  <Override PartName="/ppt/ink/ink10171.xml" ContentType="application/inkml+xml"/>
  <Override PartName="/ppt/ink/ink10172.xml" ContentType="application/inkml+xml"/>
  <Override PartName="/ppt/ink/ink10173.xml" ContentType="application/inkml+xml"/>
  <Override PartName="/ppt/ink/ink10174.xml" ContentType="application/inkml+xml"/>
  <Override PartName="/ppt/ink/ink10175.xml" ContentType="application/inkml+xml"/>
  <Override PartName="/ppt/ink/ink10176.xml" ContentType="application/inkml+xml"/>
  <Override PartName="/ppt/ink/ink10177.xml" ContentType="application/inkml+xml"/>
  <Override PartName="/ppt/ink/ink10178.xml" ContentType="application/inkml+xml"/>
  <Override PartName="/ppt/ink/ink10179.xml" ContentType="application/inkml+xml"/>
  <Override PartName="/ppt/ink/ink10180.xml" ContentType="application/inkml+xml"/>
  <Override PartName="/ppt/ink/ink10181.xml" ContentType="application/inkml+xml"/>
  <Override PartName="/ppt/ink/ink10182.xml" ContentType="application/inkml+xml"/>
  <Override PartName="/ppt/ink/ink10183.xml" ContentType="application/inkml+xml"/>
  <Override PartName="/ppt/ink/ink10184.xml" ContentType="application/inkml+xml"/>
  <Override PartName="/ppt/ink/ink10185.xml" ContentType="application/inkml+xml"/>
  <Override PartName="/ppt/ink/ink10186.xml" ContentType="application/inkml+xml"/>
  <Override PartName="/ppt/ink/ink10187.xml" ContentType="application/inkml+xml"/>
  <Override PartName="/ppt/ink/ink10188.xml" ContentType="application/inkml+xml"/>
  <Override PartName="/ppt/ink/ink10189.xml" ContentType="application/inkml+xml"/>
  <Override PartName="/ppt/ink/ink10190.xml" ContentType="application/inkml+xml"/>
  <Override PartName="/ppt/ink/ink10191.xml" ContentType="application/inkml+xml"/>
  <Override PartName="/ppt/ink/ink10192.xml" ContentType="application/inkml+xml"/>
  <Override PartName="/ppt/ink/ink10193.xml" ContentType="application/inkml+xml"/>
  <Override PartName="/ppt/ink/ink10194.xml" ContentType="application/inkml+xml"/>
  <Override PartName="/ppt/ink/ink10195.xml" ContentType="application/inkml+xml"/>
  <Override PartName="/ppt/ink/ink10196.xml" ContentType="application/inkml+xml"/>
  <Override PartName="/ppt/ink/ink10197.xml" ContentType="application/inkml+xml"/>
  <Override PartName="/ppt/ink/ink10198.xml" ContentType="application/inkml+xml"/>
  <Override PartName="/ppt/ink/ink10199.xml" ContentType="application/inkml+xml"/>
  <Override PartName="/ppt/ink/ink10200.xml" ContentType="application/inkml+xml"/>
  <Override PartName="/ppt/ink/ink10201.xml" ContentType="application/inkml+xml"/>
  <Override PartName="/ppt/ink/ink10202.xml" ContentType="application/inkml+xml"/>
  <Override PartName="/ppt/ink/ink10203.xml" ContentType="application/inkml+xml"/>
  <Override PartName="/ppt/ink/ink10204.xml" ContentType="application/inkml+xml"/>
  <Override PartName="/ppt/ink/ink10205.xml" ContentType="application/inkml+xml"/>
  <Override PartName="/ppt/ink/ink10206.xml" ContentType="application/inkml+xml"/>
  <Override PartName="/ppt/ink/ink10207.xml" ContentType="application/inkml+xml"/>
  <Override PartName="/ppt/ink/ink10208.xml" ContentType="application/inkml+xml"/>
  <Override PartName="/ppt/ink/ink10209.xml" ContentType="application/inkml+xml"/>
  <Override PartName="/ppt/ink/ink10210.xml" ContentType="application/inkml+xml"/>
  <Override PartName="/ppt/ink/ink10211.xml" ContentType="application/inkml+xml"/>
  <Override PartName="/ppt/ink/ink10212.xml" ContentType="application/inkml+xml"/>
  <Override PartName="/ppt/ink/ink10213.xml" ContentType="application/inkml+xml"/>
  <Override PartName="/ppt/ink/ink10214.xml" ContentType="application/inkml+xml"/>
  <Override PartName="/ppt/ink/ink10215.xml" ContentType="application/inkml+xml"/>
  <Override PartName="/ppt/ink/ink10216.xml" ContentType="application/inkml+xml"/>
  <Override PartName="/ppt/ink/ink10217.xml" ContentType="application/inkml+xml"/>
  <Override PartName="/ppt/ink/ink10218.xml" ContentType="application/inkml+xml"/>
  <Override PartName="/ppt/ink/ink10219.xml" ContentType="application/inkml+xml"/>
  <Override PartName="/ppt/ink/ink10220.xml" ContentType="application/inkml+xml"/>
  <Override PartName="/ppt/ink/ink10221.xml" ContentType="application/inkml+xml"/>
  <Override PartName="/ppt/ink/ink10222.xml" ContentType="application/inkml+xml"/>
  <Override PartName="/ppt/ink/ink10223.xml" ContentType="application/inkml+xml"/>
  <Override PartName="/ppt/ink/ink10224.xml" ContentType="application/inkml+xml"/>
  <Override PartName="/ppt/ink/ink10225.xml" ContentType="application/inkml+xml"/>
  <Override PartName="/ppt/ink/ink10226.xml" ContentType="application/inkml+xml"/>
  <Override PartName="/ppt/ink/ink10227.xml" ContentType="application/inkml+xml"/>
  <Override PartName="/ppt/ink/ink10228.xml" ContentType="application/inkml+xml"/>
  <Override PartName="/ppt/ink/ink10229.xml" ContentType="application/inkml+xml"/>
  <Override PartName="/ppt/ink/ink10230.xml" ContentType="application/inkml+xml"/>
  <Override PartName="/ppt/ink/ink10231.xml" ContentType="application/inkml+xml"/>
  <Override PartName="/ppt/ink/ink10232.xml" ContentType="application/inkml+xml"/>
  <Override PartName="/ppt/ink/ink10233.xml" ContentType="application/inkml+xml"/>
  <Override PartName="/ppt/ink/ink10234.xml" ContentType="application/inkml+xml"/>
  <Override PartName="/ppt/ink/ink10235.xml" ContentType="application/inkml+xml"/>
  <Override PartName="/ppt/ink/ink10236.xml" ContentType="application/inkml+xml"/>
  <Override PartName="/ppt/ink/ink10237.xml" ContentType="application/inkml+xml"/>
  <Override PartName="/ppt/ink/ink10238.xml" ContentType="application/inkml+xml"/>
  <Override PartName="/ppt/ink/ink10239.xml" ContentType="application/inkml+xml"/>
  <Override PartName="/ppt/ink/ink10240.xml" ContentType="application/inkml+xml"/>
  <Override PartName="/ppt/ink/ink10241.xml" ContentType="application/inkml+xml"/>
  <Override PartName="/ppt/ink/ink10242.xml" ContentType="application/inkml+xml"/>
  <Override PartName="/ppt/ink/ink10243.xml" ContentType="application/inkml+xml"/>
  <Override PartName="/ppt/ink/ink10244.xml" ContentType="application/inkml+xml"/>
  <Override PartName="/ppt/ink/ink10245.xml" ContentType="application/inkml+xml"/>
  <Override PartName="/ppt/ink/ink10246.xml" ContentType="application/inkml+xml"/>
  <Override PartName="/ppt/ink/ink10247.xml" ContentType="application/inkml+xml"/>
  <Override PartName="/ppt/ink/ink10248.xml" ContentType="application/inkml+xml"/>
  <Override PartName="/ppt/ink/ink10249.xml" ContentType="application/inkml+xml"/>
  <Override PartName="/ppt/ink/ink10250.xml" ContentType="application/inkml+xml"/>
  <Override PartName="/ppt/ink/ink10251.xml" ContentType="application/inkml+xml"/>
  <Override PartName="/ppt/ink/ink10252.xml" ContentType="application/inkml+xml"/>
  <Override PartName="/ppt/ink/ink10253.xml" ContentType="application/inkml+xml"/>
  <Override PartName="/ppt/ink/ink10254.xml" ContentType="application/inkml+xml"/>
  <Override PartName="/ppt/ink/ink10255.xml" ContentType="application/inkml+xml"/>
  <Override PartName="/ppt/ink/ink10256.xml" ContentType="application/inkml+xml"/>
  <Override PartName="/ppt/ink/ink10257.xml" ContentType="application/inkml+xml"/>
  <Override PartName="/ppt/ink/ink10258.xml" ContentType="application/inkml+xml"/>
  <Override PartName="/ppt/ink/ink10259.xml" ContentType="application/inkml+xml"/>
  <Override PartName="/ppt/ink/ink10260.xml" ContentType="application/inkml+xml"/>
  <Override PartName="/ppt/ink/ink10261.xml" ContentType="application/inkml+xml"/>
  <Override PartName="/ppt/ink/ink10262.xml" ContentType="application/inkml+xml"/>
  <Override PartName="/ppt/ink/ink10263.xml" ContentType="application/inkml+xml"/>
  <Override PartName="/ppt/ink/ink10264.xml" ContentType="application/inkml+xml"/>
  <Override PartName="/ppt/ink/ink10265.xml" ContentType="application/inkml+xml"/>
  <Override PartName="/ppt/ink/ink10266.xml" ContentType="application/inkml+xml"/>
  <Override PartName="/ppt/ink/ink10267.xml" ContentType="application/inkml+xml"/>
  <Override PartName="/ppt/ink/ink10268.xml" ContentType="application/inkml+xml"/>
  <Override PartName="/ppt/ink/ink10269.xml" ContentType="application/inkml+xml"/>
  <Override PartName="/ppt/ink/ink10270.xml" ContentType="application/inkml+xml"/>
  <Override PartName="/ppt/ink/ink10271.xml" ContentType="application/inkml+xml"/>
  <Override PartName="/ppt/ink/ink10272.xml" ContentType="application/inkml+xml"/>
  <Override PartName="/ppt/ink/ink10273.xml" ContentType="application/inkml+xml"/>
  <Override PartName="/ppt/ink/ink10274.xml" ContentType="application/inkml+xml"/>
  <Override PartName="/ppt/ink/ink10275.xml" ContentType="application/inkml+xml"/>
  <Override PartName="/ppt/ink/ink10276.xml" ContentType="application/inkml+xml"/>
  <Override PartName="/ppt/ink/ink10277.xml" ContentType="application/inkml+xml"/>
  <Override PartName="/ppt/ink/ink10278.xml" ContentType="application/inkml+xml"/>
  <Override PartName="/ppt/ink/ink10279.xml" ContentType="application/inkml+xml"/>
  <Override PartName="/ppt/ink/ink10280.xml" ContentType="application/inkml+xml"/>
  <Override PartName="/ppt/ink/ink10281.xml" ContentType="application/inkml+xml"/>
  <Override PartName="/ppt/ink/ink10282.xml" ContentType="application/inkml+xml"/>
  <Override PartName="/ppt/ink/ink10283.xml" ContentType="application/inkml+xml"/>
  <Override PartName="/ppt/ink/ink10284.xml" ContentType="application/inkml+xml"/>
  <Override PartName="/ppt/ink/ink10285.xml" ContentType="application/inkml+xml"/>
  <Override PartName="/ppt/ink/ink10286.xml" ContentType="application/inkml+xml"/>
  <Override PartName="/ppt/ink/ink10287.xml" ContentType="application/inkml+xml"/>
  <Override PartName="/ppt/ink/ink10288.xml" ContentType="application/inkml+xml"/>
  <Override PartName="/ppt/ink/ink10289.xml" ContentType="application/inkml+xml"/>
  <Override PartName="/ppt/ink/ink10290.xml" ContentType="application/inkml+xml"/>
  <Override PartName="/ppt/ink/ink10291.xml" ContentType="application/inkml+xml"/>
  <Override PartName="/ppt/ink/ink10292.xml" ContentType="application/inkml+xml"/>
  <Override PartName="/ppt/ink/ink10293.xml" ContentType="application/inkml+xml"/>
  <Override PartName="/ppt/ink/ink10294.xml" ContentType="application/inkml+xml"/>
  <Override PartName="/ppt/ink/ink10295.xml" ContentType="application/inkml+xml"/>
  <Override PartName="/ppt/ink/ink10296.xml" ContentType="application/inkml+xml"/>
  <Override PartName="/ppt/ink/ink10297.xml" ContentType="application/inkml+xml"/>
  <Override PartName="/ppt/ink/ink10298.xml" ContentType="application/inkml+xml"/>
  <Override PartName="/ppt/ink/ink10299.xml" ContentType="application/inkml+xml"/>
  <Override PartName="/ppt/ink/ink10300.xml" ContentType="application/inkml+xml"/>
  <Override PartName="/ppt/ink/ink10301.xml" ContentType="application/inkml+xml"/>
  <Override PartName="/ppt/ink/ink10302.xml" ContentType="application/inkml+xml"/>
  <Override PartName="/ppt/ink/ink10303.xml" ContentType="application/inkml+xml"/>
  <Override PartName="/ppt/ink/ink10304.xml" ContentType="application/inkml+xml"/>
  <Override PartName="/ppt/ink/ink10305.xml" ContentType="application/inkml+xml"/>
  <Override PartName="/ppt/ink/ink10306.xml" ContentType="application/inkml+xml"/>
  <Override PartName="/ppt/ink/ink10307.xml" ContentType="application/inkml+xml"/>
  <Override PartName="/ppt/ink/ink10308.xml" ContentType="application/inkml+xml"/>
  <Override PartName="/ppt/ink/ink10309.xml" ContentType="application/inkml+xml"/>
  <Override PartName="/ppt/ink/ink10310.xml" ContentType="application/inkml+xml"/>
  <Override PartName="/ppt/ink/ink10311.xml" ContentType="application/inkml+xml"/>
  <Override PartName="/ppt/ink/ink10312.xml" ContentType="application/inkml+xml"/>
  <Override PartName="/ppt/ink/ink10313.xml" ContentType="application/inkml+xml"/>
  <Override PartName="/ppt/ink/ink10314.xml" ContentType="application/inkml+xml"/>
  <Override PartName="/ppt/ink/ink10315.xml" ContentType="application/inkml+xml"/>
  <Override PartName="/ppt/ink/ink10316.xml" ContentType="application/inkml+xml"/>
  <Override PartName="/ppt/ink/ink10317.xml" ContentType="application/inkml+xml"/>
  <Override PartName="/ppt/ink/ink10318.xml" ContentType="application/inkml+xml"/>
  <Override PartName="/ppt/ink/ink10319.xml" ContentType="application/inkml+xml"/>
  <Override PartName="/ppt/ink/ink10320.xml" ContentType="application/inkml+xml"/>
  <Override PartName="/ppt/ink/ink10321.xml" ContentType="application/inkml+xml"/>
  <Override PartName="/ppt/ink/ink10322.xml" ContentType="application/inkml+xml"/>
  <Override PartName="/ppt/ink/ink10323.xml" ContentType="application/inkml+xml"/>
  <Override PartName="/ppt/ink/ink10324.xml" ContentType="application/inkml+xml"/>
  <Override PartName="/ppt/ink/ink10325.xml" ContentType="application/inkml+xml"/>
  <Override PartName="/ppt/ink/ink10326.xml" ContentType="application/inkml+xml"/>
  <Override PartName="/ppt/ink/ink10327.xml" ContentType="application/inkml+xml"/>
  <Override PartName="/ppt/ink/ink10328.xml" ContentType="application/inkml+xml"/>
  <Override PartName="/ppt/ink/ink10329.xml" ContentType="application/inkml+xml"/>
  <Override PartName="/ppt/ink/ink10330.xml" ContentType="application/inkml+xml"/>
  <Override PartName="/ppt/ink/ink10331.xml" ContentType="application/inkml+xml"/>
  <Override PartName="/ppt/ink/ink10332.xml" ContentType="application/inkml+xml"/>
  <Override PartName="/ppt/ink/ink10333.xml" ContentType="application/inkml+xml"/>
  <Override PartName="/ppt/ink/ink10334.xml" ContentType="application/inkml+xml"/>
  <Override PartName="/ppt/ink/ink10335.xml" ContentType="application/inkml+xml"/>
  <Override PartName="/ppt/ink/ink10336.xml" ContentType="application/inkml+xml"/>
  <Override PartName="/ppt/ink/ink10337.xml" ContentType="application/inkml+xml"/>
  <Override PartName="/ppt/ink/ink10338.xml" ContentType="application/inkml+xml"/>
  <Override PartName="/ppt/ink/ink10339.xml" ContentType="application/inkml+xml"/>
  <Override PartName="/ppt/ink/ink10340.xml" ContentType="application/inkml+xml"/>
  <Override PartName="/ppt/ink/ink10341.xml" ContentType="application/inkml+xml"/>
  <Override PartName="/ppt/ink/ink10342.xml" ContentType="application/inkml+xml"/>
  <Override PartName="/ppt/ink/ink10343.xml" ContentType="application/inkml+xml"/>
  <Override PartName="/ppt/ink/ink10344.xml" ContentType="application/inkml+xml"/>
  <Override PartName="/ppt/ink/ink10345.xml" ContentType="application/inkml+xml"/>
  <Override PartName="/ppt/ink/ink10346.xml" ContentType="application/inkml+xml"/>
  <Override PartName="/ppt/ink/ink10347.xml" ContentType="application/inkml+xml"/>
  <Override PartName="/ppt/ink/ink10348.xml" ContentType="application/inkml+xml"/>
  <Override PartName="/ppt/ink/ink10349.xml" ContentType="application/inkml+xml"/>
  <Override PartName="/ppt/ink/ink10350.xml" ContentType="application/inkml+xml"/>
  <Override PartName="/ppt/ink/ink10351.xml" ContentType="application/inkml+xml"/>
  <Override PartName="/ppt/ink/ink10352.xml" ContentType="application/inkml+xml"/>
  <Override PartName="/ppt/ink/ink10353.xml" ContentType="application/inkml+xml"/>
  <Override PartName="/ppt/ink/ink10354.xml" ContentType="application/inkml+xml"/>
  <Override PartName="/ppt/ink/ink10355.xml" ContentType="application/inkml+xml"/>
  <Override PartName="/ppt/ink/ink10356.xml" ContentType="application/inkml+xml"/>
  <Override PartName="/ppt/ink/ink10357.xml" ContentType="application/inkml+xml"/>
  <Override PartName="/ppt/ink/ink10358.xml" ContentType="application/inkml+xml"/>
  <Override PartName="/ppt/ink/ink10359.xml" ContentType="application/inkml+xml"/>
  <Override PartName="/ppt/ink/ink10360.xml" ContentType="application/inkml+xml"/>
  <Override PartName="/ppt/ink/ink10361.xml" ContentType="application/inkml+xml"/>
  <Override PartName="/ppt/ink/ink10362.xml" ContentType="application/inkml+xml"/>
  <Override PartName="/ppt/ink/ink10363.xml" ContentType="application/inkml+xml"/>
  <Override PartName="/ppt/ink/ink10364.xml" ContentType="application/inkml+xml"/>
  <Override PartName="/ppt/ink/ink10365.xml" ContentType="application/inkml+xml"/>
  <Override PartName="/ppt/ink/ink10366.xml" ContentType="application/inkml+xml"/>
  <Override PartName="/ppt/ink/ink10367.xml" ContentType="application/inkml+xml"/>
  <Override PartName="/ppt/ink/ink10368.xml" ContentType="application/inkml+xml"/>
  <Override PartName="/ppt/ink/ink10369.xml" ContentType="application/inkml+xml"/>
  <Override PartName="/ppt/ink/ink10370.xml" ContentType="application/inkml+xml"/>
  <Override PartName="/ppt/ink/ink10371.xml" ContentType="application/inkml+xml"/>
  <Override PartName="/ppt/ink/ink10372.xml" ContentType="application/inkml+xml"/>
  <Override PartName="/ppt/ink/ink10373.xml" ContentType="application/inkml+xml"/>
  <Override PartName="/ppt/ink/ink10374.xml" ContentType="application/inkml+xml"/>
  <Override PartName="/ppt/ink/ink10375.xml" ContentType="application/inkml+xml"/>
  <Override PartName="/ppt/ink/ink10376.xml" ContentType="application/inkml+xml"/>
  <Override PartName="/ppt/ink/ink10377.xml" ContentType="application/inkml+xml"/>
  <Override PartName="/ppt/ink/ink10378.xml" ContentType="application/inkml+xml"/>
  <Override PartName="/ppt/ink/ink10379.xml" ContentType="application/inkml+xml"/>
  <Override PartName="/ppt/ink/ink10380.xml" ContentType="application/inkml+xml"/>
  <Override PartName="/ppt/ink/ink10381.xml" ContentType="application/inkml+xml"/>
  <Override PartName="/ppt/ink/ink10382.xml" ContentType="application/inkml+xml"/>
  <Override PartName="/ppt/ink/ink10383.xml" ContentType="application/inkml+xml"/>
  <Override PartName="/ppt/ink/ink10384.xml" ContentType="application/inkml+xml"/>
  <Override PartName="/ppt/ink/ink10385.xml" ContentType="application/inkml+xml"/>
  <Override PartName="/ppt/ink/ink10386.xml" ContentType="application/inkml+xml"/>
  <Override PartName="/ppt/ink/ink10387.xml" ContentType="application/inkml+xml"/>
  <Override PartName="/ppt/ink/ink10388.xml" ContentType="application/inkml+xml"/>
  <Override PartName="/ppt/ink/ink10389.xml" ContentType="application/inkml+xml"/>
  <Override PartName="/ppt/ink/ink10390.xml" ContentType="application/inkml+xml"/>
  <Override PartName="/ppt/ink/ink10391.xml" ContentType="application/inkml+xml"/>
  <Override PartName="/ppt/ink/ink10392.xml" ContentType="application/inkml+xml"/>
  <Override PartName="/ppt/ink/ink10393.xml" ContentType="application/inkml+xml"/>
  <Override PartName="/ppt/ink/ink10394.xml" ContentType="application/inkml+xml"/>
  <Override PartName="/ppt/ink/ink10395.xml" ContentType="application/inkml+xml"/>
  <Override PartName="/ppt/ink/ink10396.xml" ContentType="application/inkml+xml"/>
  <Override PartName="/ppt/ink/ink10397.xml" ContentType="application/inkml+xml"/>
  <Override PartName="/ppt/ink/ink10398.xml" ContentType="application/inkml+xml"/>
  <Override PartName="/ppt/ink/ink10399.xml" ContentType="application/inkml+xml"/>
  <Override PartName="/ppt/ink/ink10400.xml" ContentType="application/inkml+xml"/>
  <Override PartName="/ppt/ink/ink10401.xml" ContentType="application/inkml+xml"/>
  <Override PartName="/ppt/ink/ink10402.xml" ContentType="application/inkml+xml"/>
  <Override PartName="/ppt/ink/ink10403.xml" ContentType="application/inkml+xml"/>
  <Override PartName="/ppt/ink/ink10404.xml" ContentType="application/inkml+xml"/>
  <Override PartName="/ppt/ink/ink10405.xml" ContentType="application/inkml+xml"/>
  <Override PartName="/ppt/ink/ink10406.xml" ContentType="application/inkml+xml"/>
  <Override PartName="/ppt/ink/ink10407.xml" ContentType="application/inkml+xml"/>
  <Override PartName="/ppt/ink/ink10408.xml" ContentType="application/inkml+xml"/>
  <Override PartName="/ppt/ink/ink10409.xml" ContentType="application/inkml+xml"/>
  <Override PartName="/ppt/ink/ink10410.xml" ContentType="application/inkml+xml"/>
  <Override PartName="/ppt/ink/ink10411.xml" ContentType="application/inkml+xml"/>
  <Override PartName="/ppt/ink/ink10412.xml" ContentType="application/inkml+xml"/>
  <Override PartName="/ppt/ink/ink10413.xml" ContentType="application/inkml+xml"/>
  <Override PartName="/ppt/ink/ink10414.xml" ContentType="application/inkml+xml"/>
  <Override PartName="/ppt/ink/ink10415.xml" ContentType="application/inkml+xml"/>
  <Override PartName="/ppt/ink/ink10416.xml" ContentType="application/inkml+xml"/>
  <Override PartName="/ppt/ink/ink10417.xml" ContentType="application/inkml+xml"/>
  <Override PartName="/ppt/ink/ink10418.xml" ContentType="application/inkml+xml"/>
  <Override PartName="/ppt/ink/ink10419.xml" ContentType="application/inkml+xml"/>
  <Override PartName="/ppt/ink/ink10420.xml" ContentType="application/inkml+xml"/>
  <Override PartName="/ppt/ink/ink10421.xml" ContentType="application/inkml+xml"/>
  <Override PartName="/ppt/ink/ink10422.xml" ContentType="application/inkml+xml"/>
  <Override PartName="/ppt/ink/ink10423.xml" ContentType="application/inkml+xml"/>
  <Override PartName="/ppt/ink/ink10424.xml" ContentType="application/inkml+xml"/>
  <Override PartName="/ppt/ink/ink10425.xml" ContentType="application/inkml+xml"/>
  <Override PartName="/ppt/ink/ink10426.xml" ContentType="application/inkml+xml"/>
  <Override PartName="/ppt/ink/ink10427.xml" ContentType="application/inkml+xml"/>
  <Override PartName="/ppt/ink/ink10428.xml" ContentType="application/inkml+xml"/>
  <Override PartName="/ppt/ink/ink10429.xml" ContentType="application/inkml+xml"/>
  <Override PartName="/ppt/ink/ink10430.xml" ContentType="application/inkml+xml"/>
  <Override PartName="/ppt/ink/ink10431.xml" ContentType="application/inkml+xml"/>
  <Override PartName="/ppt/ink/ink10432.xml" ContentType="application/inkml+xml"/>
  <Override PartName="/ppt/ink/ink10433.xml" ContentType="application/inkml+xml"/>
  <Override PartName="/ppt/ink/ink10434.xml" ContentType="application/inkml+xml"/>
  <Override PartName="/ppt/ink/ink10435.xml" ContentType="application/inkml+xml"/>
  <Override PartName="/ppt/ink/ink10436.xml" ContentType="application/inkml+xml"/>
  <Override PartName="/ppt/ink/ink10437.xml" ContentType="application/inkml+xml"/>
  <Override PartName="/ppt/ink/ink10438.xml" ContentType="application/inkml+xml"/>
  <Override PartName="/ppt/ink/ink10439.xml" ContentType="application/inkml+xml"/>
  <Override PartName="/ppt/ink/ink10440.xml" ContentType="application/inkml+xml"/>
  <Override PartName="/ppt/ink/ink10441.xml" ContentType="application/inkml+xml"/>
  <Override PartName="/ppt/ink/ink10442.xml" ContentType="application/inkml+xml"/>
  <Override PartName="/ppt/ink/ink10443.xml" ContentType="application/inkml+xml"/>
  <Override PartName="/ppt/ink/ink10444.xml" ContentType="application/inkml+xml"/>
  <Override PartName="/ppt/ink/ink10445.xml" ContentType="application/inkml+xml"/>
  <Override PartName="/ppt/ink/ink10446.xml" ContentType="application/inkml+xml"/>
  <Override PartName="/ppt/ink/ink10447.xml" ContentType="application/inkml+xml"/>
  <Override PartName="/ppt/ink/ink10448.xml" ContentType="application/inkml+xml"/>
  <Override PartName="/ppt/ink/ink10449.xml" ContentType="application/inkml+xml"/>
  <Override PartName="/ppt/ink/ink10450.xml" ContentType="application/inkml+xml"/>
  <Override PartName="/ppt/ink/ink10451.xml" ContentType="application/inkml+xml"/>
  <Override PartName="/ppt/ink/ink10452.xml" ContentType="application/inkml+xml"/>
  <Override PartName="/ppt/ink/ink10453.xml" ContentType="application/inkml+xml"/>
  <Override PartName="/ppt/ink/ink10454.xml" ContentType="application/inkml+xml"/>
  <Override PartName="/ppt/ink/ink10455.xml" ContentType="application/inkml+xml"/>
  <Override PartName="/ppt/ink/ink10456.xml" ContentType="application/inkml+xml"/>
  <Override PartName="/ppt/ink/ink10457.xml" ContentType="application/inkml+xml"/>
  <Override PartName="/ppt/ink/ink10458.xml" ContentType="application/inkml+xml"/>
  <Override PartName="/ppt/ink/ink10459.xml" ContentType="application/inkml+xml"/>
  <Override PartName="/ppt/ink/ink10460.xml" ContentType="application/inkml+xml"/>
  <Override PartName="/ppt/ink/ink10461.xml" ContentType="application/inkml+xml"/>
  <Override PartName="/ppt/ink/ink10462.xml" ContentType="application/inkml+xml"/>
  <Override PartName="/ppt/ink/ink10463.xml" ContentType="application/inkml+xml"/>
  <Override PartName="/ppt/ink/ink10464.xml" ContentType="application/inkml+xml"/>
  <Override PartName="/ppt/ink/ink10465.xml" ContentType="application/inkml+xml"/>
  <Override PartName="/ppt/ink/ink10466.xml" ContentType="application/inkml+xml"/>
  <Override PartName="/ppt/ink/ink10467.xml" ContentType="application/inkml+xml"/>
  <Override PartName="/ppt/ink/ink10468.xml" ContentType="application/inkml+xml"/>
  <Override PartName="/ppt/ink/ink10469.xml" ContentType="application/inkml+xml"/>
  <Override PartName="/ppt/ink/ink10470.xml" ContentType="application/inkml+xml"/>
  <Override PartName="/ppt/ink/ink10471.xml" ContentType="application/inkml+xml"/>
  <Override PartName="/ppt/ink/ink10472.xml" ContentType="application/inkml+xml"/>
  <Override PartName="/ppt/ink/ink10473.xml" ContentType="application/inkml+xml"/>
  <Override PartName="/ppt/ink/ink10474.xml" ContentType="application/inkml+xml"/>
  <Override PartName="/ppt/ink/ink10475.xml" ContentType="application/inkml+xml"/>
  <Override PartName="/ppt/ink/ink10476.xml" ContentType="application/inkml+xml"/>
  <Override PartName="/ppt/ink/ink10477.xml" ContentType="application/inkml+xml"/>
  <Override PartName="/ppt/ink/ink10478.xml" ContentType="application/inkml+xml"/>
  <Override PartName="/ppt/ink/ink10479.xml" ContentType="application/inkml+xml"/>
  <Override PartName="/ppt/ink/ink10480.xml" ContentType="application/inkml+xml"/>
  <Override PartName="/ppt/ink/ink10481.xml" ContentType="application/inkml+xml"/>
  <Override PartName="/ppt/ink/ink10482.xml" ContentType="application/inkml+xml"/>
  <Override PartName="/ppt/ink/ink10483.xml" ContentType="application/inkml+xml"/>
  <Override PartName="/ppt/ink/ink10484.xml" ContentType="application/inkml+xml"/>
  <Override PartName="/ppt/ink/ink10485.xml" ContentType="application/inkml+xml"/>
  <Override PartName="/ppt/ink/ink10486.xml" ContentType="application/inkml+xml"/>
  <Override PartName="/ppt/ink/ink10487.xml" ContentType="application/inkml+xml"/>
  <Override PartName="/ppt/ink/ink10488.xml" ContentType="application/inkml+xml"/>
  <Override PartName="/ppt/ink/ink10489.xml" ContentType="application/inkml+xml"/>
  <Override PartName="/ppt/ink/ink10490.xml" ContentType="application/inkml+xml"/>
  <Override PartName="/ppt/ink/ink10491.xml" ContentType="application/inkml+xml"/>
  <Override PartName="/ppt/ink/ink10492.xml" ContentType="application/inkml+xml"/>
  <Override PartName="/ppt/ink/ink10493.xml" ContentType="application/inkml+xml"/>
  <Override PartName="/ppt/ink/ink10494.xml" ContentType="application/inkml+xml"/>
  <Override PartName="/ppt/ink/ink10495.xml" ContentType="application/inkml+xml"/>
  <Override PartName="/ppt/ink/ink10496.xml" ContentType="application/inkml+xml"/>
  <Override PartName="/ppt/ink/ink10497.xml" ContentType="application/inkml+xml"/>
  <Override PartName="/ppt/ink/ink10498.xml" ContentType="application/inkml+xml"/>
  <Override PartName="/ppt/ink/ink10499.xml" ContentType="application/inkml+xml"/>
  <Override PartName="/ppt/ink/ink10500.xml" ContentType="application/inkml+xml"/>
  <Override PartName="/ppt/ink/ink10501.xml" ContentType="application/inkml+xml"/>
  <Override PartName="/ppt/ink/ink10502.xml" ContentType="application/inkml+xml"/>
  <Override PartName="/ppt/ink/ink10503.xml" ContentType="application/inkml+xml"/>
  <Override PartName="/ppt/ink/ink10504.xml" ContentType="application/inkml+xml"/>
  <Override PartName="/ppt/ink/ink10505.xml" ContentType="application/inkml+xml"/>
  <Override PartName="/ppt/ink/ink10506.xml" ContentType="application/inkml+xml"/>
  <Override PartName="/ppt/ink/ink10507.xml" ContentType="application/inkml+xml"/>
  <Override PartName="/ppt/ink/ink10508.xml" ContentType="application/inkml+xml"/>
  <Override PartName="/ppt/ink/ink10509.xml" ContentType="application/inkml+xml"/>
  <Override PartName="/ppt/ink/ink10510.xml" ContentType="application/inkml+xml"/>
  <Override PartName="/ppt/ink/ink10511.xml" ContentType="application/inkml+xml"/>
  <Override PartName="/ppt/ink/ink10512.xml" ContentType="application/inkml+xml"/>
  <Override PartName="/ppt/ink/ink10513.xml" ContentType="application/inkml+xml"/>
  <Override PartName="/ppt/ink/ink10514.xml" ContentType="application/inkml+xml"/>
  <Override PartName="/ppt/ink/ink10515.xml" ContentType="application/inkml+xml"/>
  <Override PartName="/ppt/ink/ink10516.xml" ContentType="application/inkml+xml"/>
  <Override PartName="/ppt/ink/ink10517.xml" ContentType="application/inkml+xml"/>
  <Override PartName="/ppt/ink/ink10518.xml" ContentType="application/inkml+xml"/>
  <Override PartName="/ppt/ink/ink10519.xml" ContentType="application/inkml+xml"/>
  <Override PartName="/ppt/ink/ink10520.xml" ContentType="application/inkml+xml"/>
  <Override PartName="/ppt/ink/ink10521.xml" ContentType="application/inkml+xml"/>
  <Override PartName="/ppt/ink/ink10522.xml" ContentType="application/inkml+xml"/>
  <Override PartName="/ppt/ink/ink10523.xml" ContentType="application/inkml+xml"/>
  <Override PartName="/ppt/ink/ink10524.xml" ContentType="application/inkml+xml"/>
  <Override PartName="/ppt/ink/ink10525.xml" ContentType="application/inkml+xml"/>
  <Override PartName="/ppt/ink/ink10526.xml" ContentType="application/inkml+xml"/>
  <Override PartName="/ppt/ink/ink10527.xml" ContentType="application/inkml+xml"/>
  <Override PartName="/ppt/ink/ink10528.xml" ContentType="application/inkml+xml"/>
  <Override PartName="/ppt/ink/ink10529.xml" ContentType="application/inkml+xml"/>
  <Override PartName="/ppt/ink/ink10530.xml" ContentType="application/inkml+xml"/>
  <Override PartName="/ppt/ink/ink10531.xml" ContentType="application/inkml+xml"/>
  <Override PartName="/ppt/ink/ink10532.xml" ContentType="application/inkml+xml"/>
  <Override PartName="/ppt/ink/ink10533.xml" ContentType="application/inkml+xml"/>
  <Override PartName="/ppt/ink/ink10534.xml" ContentType="application/inkml+xml"/>
  <Override PartName="/ppt/ink/ink10535.xml" ContentType="application/inkml+xml"/>
  <Override PartName="/ppt/ink/ink10536.xml" ContentType="application/inkml+xml"/>
  <Override PartName="/ppt/ink/ink10537.xml" ContentType="application/inkml+xml"/>
  <Override PartName="/ppt/ink/ink10538.xml" ContentType="application/inkml+xml"/>
  <Override PartName="/ppt/ink/ink10539.xml" ContentType="application/inkml+xml"/>
  <Override PartName="/ppt/ink/ink10540.xml" ContentType="application/inkml+xml"/>
  <Override PartName="/ppt/ink/ink10541.xml" ContentType="application/inkml+xml"/>
  <Override PartName="/ppt/ink/ink10542.xml" ContentType="application/inkml+xml"/>
  <Override PartName="/ppt/ink/ink10543.xml" ContentType="application/inkml+xml"/>
  <Override PartName="/ppt/ink/ink10544.xml" ContentType="application/inkml+xml"/>
  <Override PartName="/ppt/ink/ink10545.xml" ContentType="application/inkml+xml"/>
  <Override PartName="/ppt/ink/ink10546.xml" ContentType="application/inkml+xml"/>
  <Override PartName="/ppt/ink/ink10547.xml" ContentType="application/inkml+xml"/>
  <Override PartName="/ppt/ink/ink10548.xml" ContentType="application/inkml+xml"/>
  <Override PartName="/ppt/ink/ink10549.xml" ContentType="application/inkml+xml"/>
  <Override PartName="/ppt/ink/ink10550.xml" ContentType="application/inkml+xml"/>
  <Override PartName="/ppt/ink/ink10551.xml" ContentType="application/inkml+xml"/>
  <Override PartName="/ppt/ink/ink10552.xml" ContentType="application/inkml+xml"/>
  <Override PartName="/ppt/ink/ink10553.xml" ContentType="application/inkml+xml"/>
  <Override PartName="/ppt/ink/ink10554.xml" ContentType="application/inkml+xml"/>
  <Override PartName="/ppt/ink/ink10555.xml" ContentType="application/inkml+xml"/>
  <Override PartName="/ppt/ink/ink10556.xml" ContentType="application/inkml+xml"/>
  <Override PartName="/ppt/ink/ink10557.xml" ContentType="application/inkml+xml"/>
  <Override PartName="/ppt/ink/ink10558.xml" ContentType="application/inkml+xml"/>
  <Override PartName="/ppt/ink/ink10559.xml" ContentType="application/inkml+xml"/>
  <Override PartName="/ppt/ink/ink10560.xml" ContentType="application/inkml+xml"/>
  <Override PartName="/ppt/ink/ink10561.xml" ContentType="application/inkml+xml"/>
  <Override PartName="/ppt/ink/ink10562.xml" ContentType="application/inkml+xml"/>
  <Override PartName="/ppt/ink/ink10563.xml" ContentType="application/inkml+xml"/>
  <Override PartName="/ppt/ink/ink10564.xml" ContentType="application/inkml+xml"/>
  <Override PartName="/ppt/ink/ink10565.xml" ContentType="application/inkml+xml"/>
  <Override PartName="/ppt/ink/ink10566.xml" ContentType="application/inkml+xml"/>
  <Override PartName="/ppt/ink/ink10567.xml" ContentType="application/inkml+xml"/>
  <Override PartName="/ppt/ink/ink10568.xml" ContentType="application/inkml+xml"/>
  <Override PartName="/ppt/ink/ink10569.xml" ContentType="application/inkml+xml"/>
  <Override PartName="/ppt/ink/ink10570.xml" ContentType="application/inkml+xml"/>
  <Override PartName="/ppt/ink/ink10571.xml" ContentType="application/inkml+xml"/>
  <Override PartName="/ppt/ink/ink10572.xml" ContentType="application/inkml+xml"/>
  <Override PartName="/ppt/ink/ink10573.xml" ContentType="application/inkml+xml"/>
  <Override PartName="/ppt/ink/ink10574.xml" ContentType="application/inkml+xml"/>
  <Override PartName="/ppt/ink/ink10575.xml" ContentType="application/inkml+xml"/>
  <Override PartName="/ppt/ink/ink10576.xml" ContentType="application/inkml+xml"/>
  <Override PartName="/ppt/ink/ink10577.xml" ContentType="application/inkml+xml"/>
  <Override PartName="/ppt/ink/ink10578.xml" ContentType="application/inkml+xml"/>
  <Override PartName="/ppt/ink/ink10579.xml" ContentType="application/inkml+xml"/>
  <Override PartName="/ppt/ink/ink10580.xml" ContentType="application/inkml+xml"/>
  <Override PartName="/ppt/ink/ink10581.xml" ContentType="application/inkml+xml"/>
  <Override PartName="/ppt/ink/ink10582.xml" ContentType="application/inkml+xml"/>
  <Override PartName="/ppt/ink/ink10583.xml" ContentType="application/inkml+xml"/>
  <Override PartName="/ppt/ink/ink10584.xml" ContentType="application/inkml+xml"/>
  <Override PartName="/ppt/ink/ink10585.xml" ContentType="application/inkml+xml"/>
  <Override PartName="/ppt/ink/ink10586.xml" ContentType="application/inkml+xml"/>
  <Override PartName="/ppt/ink/ink10587.xml" ContentType="application/inkml+xml"/>
  <Override PartName="/ppt/ink/ink10588.xml" ContentType="application/inkml+xml"/>
  <Override PartName="/ppt/ink/ink10589.xml" ContentType="application/inkml+xml"/>
  <Override PartName="/ppt/ink/ink10590.xml" ContentType="application/inkml+xml"/>
  <Override PartName="/ppt/ink/ink10591.xml" ContentType="application/inkml+xml"/>
  <Override PartName="/ppt/ink/ink10592.xml" ContentType="application/inkml+xml"/>
  <Override PartName="/ppt/ink/ink10593.xml" ContentType="application/inkml+xml"/>
  <Override PartName="/ppt/ink/ink10594.xml" ContentType="application/inkml+xml"/>
  <Override PartName="/ppt/ink/ink10595.xml" ContentType="application/inkml+xml"/>
  <Override PartName="/ppt/ink/ink10596.xml" ContentType="application/inkml+xml"/>
  <Override PartName="/ppt/ink/ink10597.xml" ContentType="application/inkml+xml"/>
  <Override PartName="/ppt/ink/ink10598.xml" ContentType="application/inkml+xml"/>
  <Override PartName="/ppt/ink/ink10599.xml" ContentType="application/inkml+xml"/>
  <Override PartName="/ppt/ink/ink10600.xml" ContentType="application/inkml+xml"/>
  <Override PartName="/ppt/ink/ink10601.xml" ContentType="application/inkml+xml"/>
  <Override PartName="/ppt/ink/ink10602.xml" ContentType="application/inkml+xml"/>
  <Override PartName="/ppt/ink/ink10603.xml" ContentType="application/inkml+xml"/>
  <Override PartName="/ppt/ink/ink10604.xml" ContentType="application/inkml+xml"/>
  <Override PartName="/ppt/ink/ink10605.xml" ContentType="application/inkml+xml"/>
  <Override PartName="/ppt/ink/ink10606.xml" ContentType="application/inkml+xml"/>
  <Override PartName="/ppt/ink/ink10607.xml" ContentType="application/inkml+xml"/>
  <Override PartName="/ppt/ink/ink10608.xml" ContentType="application/inkml+xml"/>
  <Override PartName="/ppt/ink/ink10609.xml" ContentType="application/inkml+xml"/>
  <Override PartName="/ppt/ink/ink10610.xml" ContentType="application/inkml+xml"/>
  <Override PartName="/ppt/ink/ink10611.xml" ContentType="application/inkml+xml"/>
  <Override PartName="/ppt/ink/ink10612.xml" ContentType="application/inkml+xml"/>
  <Override PartName="/ppt/ink/ink10613.xml" ContentType="application/inkml+xml"/>
  <Override PartName="/ppt/ink/ink10614.xml" ContentType="application/inkml+xml"/>
  <Override PartName="/ppt/ink/ink10615.xml" ContentType="application/inkml+xml"/>
  <Override PartName="/ppt/ink/ink10616.xml" ContentType="application/inkml+xml"/>
  <Override PartName="/ppt/ink/ink10617.xml" ContentType="application/inkml+xml"/>
  <Override PartName="/ppt/ink/ink10618.xml" ContentType="application/inkml+xml"/>
  <Override PartName="/ppt/ink/ink10619.xml" ContentType="application/inkml+xml"/>
  <Override PartName="/ppt/ink/ink10620.xml" ContentType="application/inkml+xml"/>
  <Override PartName="/ppt/ink/ink10621.xml" ContentType="application/inkml+xml"/>
  <Override PartName="/ppt/ink/ink10622.xml" ContentType="application/inkml+xml"/>
  <Override PartName="/ppt/ink/ink10623.xml" ContentType="application/inkml+xml"/>
  <Override PartName="/ppt/ink/ink10624.xml" ContentType="application/inkml+xml"/>
  <Override PartName="/ppt/ink/ink10625.xml" ContentType="application/inkml+xml"/>
  <Override PartName="/ppt/ink/ink10626.xml" ContentType="application/inkml+xml"/>
  <Override PartName="/ppt/ink/ink10627.xml" ContentType="application/inkml+xml"/>
  <Override PartName="/ppt/ink/ink10628.xml" ContentType="application/inkml+xml"/>
  <Override PartName="/ppt/ink/ink10629.xml" ContentType="application/inkml+xml"/>
  <Override PartName="/ppt/ink/ink10630.xml" ContentType="application/inkml+xml"/>
  <Override PartName="/ppt/ink/ink10631.xml" ContentType="application/inkml+xml"/>
  <Override PartName="/ppt/ink/ink10632.xml" ContentType="application/inkml+xml"/>
  <Override PartName="/ppt/ink/ink10633.xml" ContentType="application/inkml+xml"/>
  <Override PartName="/ppt/ink/ink10634.xml" ContentType="application/inkml+xml"/>
  <Override PartName="/ppt/ink/ink10635.xml" ContentType="application/inkml+xml"/>
  <Override PartName="/ppt/ink/ink10636.xml" ContentType="application/inkml+xml"/>
  <Override PartName="/ppt/ink/ink10637.xml" ContentType="application/inkml+xml"/>
  <Override PartName="/ppt/ink/ink10638.xml" ContentType="application/inkml+xml"/>
  <Override PartName="/ppt/ink/ink10639.xml" ContentType="application/inkml+xml"/>
  <Override PartName="/ppt/ink/ink10640.xml" ContentType="application/inkml+xml"/>
  <Override PartName="/ppt/ink/ink10641.xml" ContentType="application/inkml+xml"/>
  <Override PartName="/ppt/ink/ink10642.xml" ContentType="application/inkml+xml"/>
  <Override PartName="/ppt/ink/ink10643.xml" ContentType="application/inkml+xml"/>
  <Override PartName="/ppt/ink/ink10644.xml" ContentType="application/inkml+xml"/>
  <Override PartName="/ppt/ink/ink10645.xml" ContentType="application/inkml+xml"/>
  <Override PartName="/ppt/ink/ink10646.xml" ContentType="application/inkml+xml"/>
  <Override PartName="/ppt/ink/ink10647.xml" ContentType="application/inkml+xml"/>
  <Override PartName="/ppt/ink/ink10648.xml" ContentType="application/inkml+xml"/>
  <Override PartName="/ppt/ink/ink10649.xml" ContentType="application/inkml+xml"/>
  <Override PartName="/ppt/ink/ink10650.xml" ContentType="application/inkml+xml"/>
  <Override PartName="/ppt/ink/ink10651.xml" ContentType="application/inkml+xml"/>
  <Override PartName="/ppt/ink/ink10652.xml" ContentType="application/inkml+xml"/>
  <Override PartName="/ppt/ink/ink10653.xml" ContentType="application/inkml+xml"/>
  <Override PartName="/ppt/ink/ink10654.xml" ContentType="application/inkml+xml"/>
  <Override PartName="/ppt/ink/ink10655.xml" ContentType="application/inkml+xml"/>
  <Override PartName="/ppt/ink/ink10656.xml" ContentType="application/inkml+xml"/>
  <Override PartName="/ppt/ink/ink10657.xml" ContentType="application/inkml+xml"/>
  <Override PartName="/ppt/ink/ink10658.xml" ContentType="application/inkml+xml"/>
  <Override PartName="/ppt/ink/ink10659.xml" ContentType="application/inkml+xml"/>
  <Override PartName="/ppt/ink/ink10660.xml" ContentType="application/inkml+xml"/>
  <Override PartName="/ppt/ink/ink10661.xml" ContentType="application/inkml+xml"/>
  <Override PartName="/ppt/ink/ink10662.xml" ContentType="application/inkml+xml"/>
  <Override PartName="/ppt/ink/ink10663.xml" ContentType="application/inkml+xml"/>
  <Override PartName="/ppt/ink/ink10664.xml" ContentType="application/inkml+xml"/>
  <Override PartName="/ppt/ink/ink10665.xml" ContentType="application/inkml+xml"/>
  <Override PartName="/ppt/ink/ink10666.xml" ContentType="application/inkml+xml"/>
  <Override PartName="/ppt/ink/ink10667.xml" ContentType="application/inkml+xml"/>
  <Override PartName="/ppt/ink/ink10668.xml" ContentType="application/inkml+xml"/>
  <Override PartName="/ppt/ink/ink10669.xml" ContentType="application/inkml+xml"/>
  <Override PartName="/ppt/ink/ink10670.xml" ContentType="application/inkml+xml"/>
  <Override PartName="/ppt/ink/ink10671.xml" ContentType="application/inkml+xml"/>
  <Override PartName="/ppt/ink/ink10672.xml" ContentType="application/inkml+xml"/>
  <Override PartName="/ppt/ink/ink10673.xml" ContentType="application/inkml+xml"/>
  <Override PartName="/ppt/ink/ink10674.xml" ContentType="application/inkml+xml"/>
  <Override PartName="/ppt/ink/ink10675.xml" ContentType="application/inkml+xml"/>
  <Override PartName="/ppt/ink/ink10676.xml" ContentType="application/inkml+xml"/>
  <Override PartName="/ppt/ink/ink10677.xml" ContentType="application/inkml+xml"/>
  <Override PartName="/ppt/ink/ink10678.xml" ContentType="application/inkml+xml"/>
  <Override PartName="/ppt/ink/ink10679.xml" ContentType="application/inkml+xml"/>
  <Override PartName="/ppt/ink/ink10680.xml" ContentType="application/inkml+xml"/>
  <Override PartName="/ppt/ink/ink10681.xml" ContentType="application/inkml+xml"/>
  <Override PartName="/ppt/ink/ink10682.xml" ContentType="application/inkml+xml"/>
  <Override PartName="/ppt/ink/ink10683.xml" ContentType="application/inkml+xml"/>
  <Override PartName="/ppt/ink/ink10684.xml" ContentType="application/inkml+xml"/>
  <Override PartName="/ppt/ink/ink10685.xml" ContentType="application/inkml+xml"/>
  <Override PartName="/ppt/ink/ink10686.xml" ContentType="application/inkml+xml"/>
  <Override PartName="/ppt/ink/ink10687.xml" ContentType="application/inkml+xml"/>
  <Override PartName="/ppt/ink/ink10688.xml" ContentType="application/inkml+xml"/>
  <Override PartName="/ppt/ink/ink10689.xml" ContentType="application/inkml+xml"/>
  <Override PartName="/ppt/ink/ink10690.xml" ContentType="application/inkml+xml"/>
  <Override PartName="/ppt/ink/ink10691.xml" ContentType="application/inkml+xml"/>
  <Override PartName="/ppt/ink/ink10692.xml" ContentType="application/inkml+xml"/>
  <Override PartName="/ppt/ink/ink10693.xml" ContentType="application/inkml+xml"/>
  <Override PartName="/ppt/ink/ink10694.xml" ContentType="application/inkml+xml"/>
  <Override PartName="/ppt/ink/ink10695.xml" ContentType="application/inkml+xml"/>
  <Override PartName="/ppt/ink/ink10696.xml" ContentType="application/inkml+xml"/>
  <Override PartName="/ppt/ink/ink10697.xml" ContentType="application/inkml+xml"/>
  <Override PartName="/ppt/ink/ink10698.xml" ContentType="application/inkml+xml"/>
  <Override PartName="/ppt/ink/ink10699.xml" ContentType="application/inkml+xml"/>
  <Override PartName="/ppt/ink/ink10700.xml" ContentType="application/inkml+xml"/>
  <Override PartName="/ppt/ink/ink10701.xml" ContentType="application/inkml+xml"/>
  <Override PartName="/ppt/ink/ink10702.xml" ContentType="application/inkml+xml"/>
  <Override PartName="/ppt/ink/ink10703.xml" ContentType="application/inkml+xml"/>
  <Override PartName="/ppt/ink/ink10704.xml" ContentType="application/inkml+xml"/>
  <Override PartName="/ppt/ink/ink10705.xml" ContentType="application/inkml+xml"/>
  <Override PartName="/ppt/ink/ink10706.xml" ContentType="application/inkml+xml"/>
  <Override PartName="/ppt/ink/ink10707.xml" ContentType="application/inkml+xml"/>
  <Override PartName="/ppt/ink/ink10708.xml" ContentType="application/inkml+xml"/>
  <Override PartName="/ppt/ink/ink10709.xml" ContentType="application/inkml+xml"/>
  <Override PartName="/ppt/ink/ink10710.xml" ContentType="application/inkml+xml"/>
  <Override PartName="/ppt/ink/ink10711.xml" ContentType="application/inkml+xml"/>
  <Override PartName="/ppt/ink/ink10712.xml" ContentType="application/inkml+xml"/>
  <Override PartName="/ppt/ink/ink10713.xml" ContentType="application/inkml+xml"/>
  <Override PartName="/ppt/ink/ink10714.xml" ContentType="application/inkml+xml"/>
  <Override PartName="/ppt/ink/ink10715.xml" ContentType="application/inkml+xml"/>
  <Override PartName="/ppt/ink/ink10716.xml" ContentType="application/inkml+xml"/>
  <Override PartName="/ppt/ink/ink10717.xml" ContentType="application/inkml+xml"/>
  <Override PartName="/ppt/ink/ink10718.xml" ContentType="application/inkml+xml"/>
  <Override PartName="/ppt/ink/ink10719.xml" ContentType="application/inkml+xml"/>
  <Override PartName="/ppt/ink/ink10720.xml" ContentType="application/inkml+xml"/>
  <Override PartName="/ppt/ink/ink10721.xml" ContentType="application/inkml+xml"/>
  <Override PartName="/ppt/ink/ink10722.xml" ContentType="application/inkml+xml"/>
  <Override PartName="/ppt/ink/ink10723.xml" ContentType="application/inkml+xml"/>
  <Override PartName="/ppt/ink/ink10724.xml" ContentType="application/inkml+xml"/>
  <Override PartName="/ppt/ink/ink10725.xml" ContentType="application/inkml+xml"/>
  <Override PartName="/ppt/ink/ink10726.xml" ContentType="application/inkml+xml"/>
  <Override PartName="/ppt/ink/ink10727.xml" ContentType="application/inkml+xml"/>
  <Override PartName="/ppt/ink/ink10728.xml" ContentType="application/inkml+xml"/>
  <Override PartName="/ppt/ink/ink10729.xml" ContentType="application/inkml+xml"/>
  <Override PartName="/ppt/ink/ink10730.xml" ContentType="application/inkml+xml"/>
  <Override PartName="/ppt/ink/ink10731.xml" ContentType="application/inkml+xml"/>
  <Override PartName="/ppt/ink/ink10732.xml" ContentType="application/inkml+xml"/>
  <Override PartName="/ppt/ink/ink10733.xml" ContentType="application/inkml+xml"/>
  <Override PartName="/ppt/ink/ink10734.xml" ContentType="application/inkml+xml"/>
  <Override PartName="/ppt/ink/ink10735.xml" ContentType="application/inkml+xml"/>
  <Override PartName="/ppt/ink/ink10736.xml" ContentType="application/inkml+xml"/>
  <Override PartName="/ppt/ink/ink10737.xml" ContentType="application/inkml+xml"/>
  <Override PartName="/ppt/ink/ink10738.xml" ContentType="application/inkml+xml"/>
  <Override PartName="/ppt/ink/ink10739.xml" ContentType="application/inkml+xml"/>
  <Override PartName="/ppt/ink/ink10740.xml" ContentType="application/inkml+xml"/>
  <Override PartName="/ppt/ink/ink10741.xml" ContentType="application/inkml+xml"/>
  <Override PartName="/ppt/ink/ink10742.xml" ContentType="application/inkml+xml"/>
  <Override PartName="/ppt/ink/ink10743.xml" ContentType="application/inkml+xml"/>
  <Override PartName="/ppt/ink/ink10744.xml" ContentType="application/inkml+xml"/>
  <Override PartName="/ppt/ink/ink10745.xml" ContentType="application/inkml+xml"/>
  <Override PartName="/ppt/ink/ink10746.xml" ContentType="application/inkml+xml"/>
  <Override PartName="/ppt/ink/ink10747.xml" ContentType="application/inkml+xml"/>
  <Override PartName="/ppt/ink/ink10748.xml" ContentType="application/inkml+xml"/>
  <Override PartName="/ppt/ink/ink10749.xml" ContentType="application/inkml+xml"/>
  <Override PartName="/ppt/ink/ink10750.xml" ContentType="application/inkml+xml"/>
  <Override PartName="/ppt/ink/ink10751.xml" ContentType="application/inkml+xml"/>
  <Override PartName="/ppt/ink/ink10752.xml" ContentType="application/inkml+xml"/>
  <Override PartName="/ppt/ink/ink10753.xml" ContentType="application/inkml+xml"/>
  <Override PartName="/ppt/ink/ink10754.xml" ContentType="application/inkml+xml"/>
  <Override PartName="/ppt/ink/ink10755.xml" ContentType="application/inkml+xml"/>
  <Override PartName="/ppt/ink/ink10756.xml" ContentType="application/inkml+xml"/>
  <Override PartName="/ppt/ink/ink10757.xml" ContentType="application/inkml+xml"/>
  <Override PartName="/ppt/ink/ink10758.xml" ContentType="application/inkml+xml"/>
  <Override PartName="/ppt/ink/ink10759.xml" ContentType="application/inkml+xml"/>
  <Override PartName="/ppt/ink/ink10760.xml" ContentType="application/inkml+xml"/>
  <Override PartName="/ppt/ink/ink10761.xml" ContentType="application/inkml+xml"/>
  <Override PartName="/ppt/ink/ink10762.xml" ContentType="application/inkml+xml"/>
  <Override PartName="/ppt/ink/ink10763.xml" ContentType="application/inkml+xml"/>
  <Override PartName="/ppt/ink/ink10764.xml" ContentType="application/inkml+xml"/>
  <Override PartName="/ppt/ink/ink10765.xml" ContentType="application/inkml+xml"/>
  <Override PartName="/ppt/ink/ink10766.xml" ContentType="application/inkml+xml"/>
  <Override PartName="/ppt/ink/ink10767.xml" ContentType="application/inkml+xml"/>
  <Override PartName="/ppt/ink/ink10768.xml" ContentType="application/inkml+xml"/>
  <Override PartName="/ppt/ink/ink10769.xml" ContentType="application/inkml+xml"/>
  <Override PartName="/ppt/ink/ink10770.xml" ContentType="application/inkml+xml"/>
  <Override PartName="/ppt/ink/ink10771.xml" ContentType="application/inkml+xml"/>
  <Override PartName="/ppt/ink/ink10772.xml" ContentType="application/inkml+xml"/>
  <Override PartName="/ppt/ink/ink10773.xml" ContentType="application/inkml+xml"/>
  <Override PartName="/ppt/ink/ink10774.xml" ContentType="application/inkml+xml"/>
  <Override PartName="/ppt/ink/ink10775.xml" ContentType="application/inkml+xml"/>
  <Override PartName="/ppt/ink/ink10776.xml" ContentType="application/inkml+xml"/>
  <Override PartName="/ppt/ink/ink10777.xml" ContentType="application/inkml+xml"/>
  <Override PartName="/ppt/ink/ink10778.xml" ContentType="application/inkml+xml"/>
  <Override PartName="/ppt/ink/ink10779.xml" ContentType="application/inkml+xml"/>
  <Override PartName="/ppt/ink/ink10780.xml" ContentType="application/inkml+xml"/>
  <Override PartName="/ppt/ink/ink10781.xml" ContentType="application/inkml+xml"/>
  <Override PartName="/ppt/ink/ink10782.xml" ContentType="application/inkml+xml"/>
  <Override PartName="/ppt/ink/ink10783.xml" ContentType="application/inkml+xml"/>
  <Override PartName="/ppt/ink/ink10784.xml" ContentType="application/inkml+xml"/>
  <Override PartName="/ppt/ink/ink10785.xml" ContentType="application/inkml+xml"/>
  <Override PartName="/ppt/ink/ink10786.xml" ContentType="application/inkml+xml"/>
  <Override PartName="/ppt/ink/ink10787.xml" ContentType="application/inkml+xml"/>
  <Override PartName="/ppt/ink/ink10788.xml" ContentType="application/inkml+xml"/>
  <Override PartName="/ppt/ink/ink10789.xml" ContentType="application/inkml+xml"/>
  <Override PartName="/ppt/ink/ink10790.xml" ContentType="application/inkml+xml"/>
  <Override PartName="/ppt/ink/ink10791.xml" ContentType="application/inkml+xml"/>
  <Override PartName="/ppt/ink/ink10792.xml" ContentType="application/inkml+xml"/>
  <Override PartName="/ppt/ink/ink10793.xml" ContentType="application/inkml+xml"/>
  <Override PartName="/ppt/ink/ink10794.xml" ContentType="application/inkml+xml"/>
  <Override PartName="/ppt/ink/ink10795.xml" ContentType="application/inkml+xml"/>
  <Override PartName="/ppt/ink/ink10796.xml" ContentType="application/inkml+xml"/>
  <Override PartName="/ppt/ink/ink10797.xml" ContentType="application/inkml+xml"/>
  <Override PartName="/ppt/ink/ink10798.xml" ContentType="application/inkml+xml"/>
  <Override PartName="/ppt/ink/ink10799.xml" ContentType="application/inkml+xml"/>
  <Override PartName="/ppt/ink/ink10800.xml" ContentType="application/inkml+xml"/>
  <Override PartName="/ppt/ink/ink10801.xml" ContentType="application/inkml+xml"/>
  <Override PartName="/ppt/ink/ink10802.xml" ContentType="application/inkml+xml"/>
  <Override PartName="/ppt/ink/ink10803.xml" ContentType="application/inkml+xml"/>
  <Override PartName="/ppt/ink/ink10804.xml" ContentType="application/inkml+xml"/>
  <Override PartName="/ppt/ink/ink10805.xml" ContentType="application/inkml+xml"/>
  <Override PartName="/ppt/ink/ink10806.xml" ContentType="application/inkml+xml"/>
  <Override PartName="/ppt/ink/ink10807.xml" ContentType="application/inkml+xml"/>
  <Override PartName="/ppt/ink/ink10808.xml" ContentType="application/inkml+xml"/>
  <Override PartName="/ppt/ink/ink10809.xml" ContentType="application/inkml+xml"/>
  <Override PartName="/ppt/ink/ink10810.xml" ContentType="application/inkml+xml"/>
  <Override PartName="/ppt/ink/ink10811.xml" ContentType="application/inkml+xml"/>
  <Override PartName="/ppt/ink/ink10812.xml" ContentType="application/inkml+xml"/>
  <Override PartName="/ppt/ink/ink10813.xml" ContentType="application/inkml+xml"/>
  <Override PartName="/ppt/ink/ink10814.xml" ContentType="application/inkml+xml"/>
  <Override PartName="/ppt/ink/ink10815.xml" ContentType="application/inkml+xml"/>
  <Override PartName="/ppt/ink/ink10816.xml" ContentType="application/inkml+xml"/>
  <Override PartName="/ppt/ink/ink10817.xml" ContentType="application/inkml+xml"/>
  <Override PartName="/ppt/ink/ink10818.xml" ContentType="application/inkml+xml"/>
  <Override PartName="/ppt/ink/ink10819.xml" ContentType="application/inkml+xml"/>
  <Override PartName="/ppt/ink/ink10820.xml" ContentType="application/inkml+xml"/>
  <Override PartName="/ppt/ink/ink10821.xml" ContentType="application/inkml+xml"/>
  <Override PartName="/ppt/ink/ink10822.xml" ContentType="application/inkml+xml"/>
  <Override PartName="/ppt/ink/ink10823.xml" ContentType="application/inkml+xml"/>
  <Override PartName="/ppt/ink/ink10824.xml" ContentType="application/inkml+xml"/>
  <Override PartName="/ppt/ink/ink10825.xml" ContentType="application/inkml+xml"/>
  <Override PartName="/ppt/ink/ink10826.xml" ContentType="application/inkml+xml"/>
  <Override PartName="/ppt/ink/ink10827.xml" ContentType="application/inkml+xml"/>
  <Override PartName="/ppt/ink/ink10828.xml" ContentType="application/inkml+xml"/>
  <Override PartName="/ppt/ink/ink10829.xml" ContentType="application/inkml+xml"/>
  <Override PartName="/ppt/ink/ink10830.xml" ContentType="application/inkml+xml"/>
  <Override PartName="/ppt/ink/ink10831.xml" ContentType="application/inkml+xml"/>
  <Override PartName="/ppt/ink/ink10832.xml" ContentType="application/inkml+xml"/>
  <Override PartName="/ppt/ink/ink10833.xml" ContentType="application/inkml+xml"/>
  <Override PartName="/ppt/ink/ink10834.xml" ContentType="application/inkml+xml"/>
  <Override PartName="/ppt/ink/ink10835.xml" ContentType="application/inkml+xml"/>
  <Override PartName="/ppt/ink/ink10836.xml" ContentType="application/inkml+xml"/>
  <Override PartName="/ppt/ink/ink10837.xml" ContentType="application/inkml+xml"/>
  <Override PartName="/ppt/ink/ink10838.xml" ContentType="application/inkml+xml"/>
  <Override PartName="/ppt/ink/ink10839.xml" ContentType="application/inkml+xml"/>
  <Override PartName="/ppt/ink/ink10840.xml" ContentType="application/inkml+xml"/>
  <Override PartName="/ppt/ink/ink10841.xml" ContentType="application/inkml+xml"/>
  <Override PartName="/ppt/ink/ink10842.xml" ContentType="application/inkml+xml"/>
  <Override PartName="/ppt/ink/ink10843.xml" ContentType="application/inkml+xml"/>
  <Override PartName="/ppt/ink/ink10844.xml" ContentType="application/inkml+xml"/>
  <Override PartName="/ppt/ink/ink10845.xml" ContentType="application/inkml+xml"/>
  <Override PartName="/ppt/ink/ink10846.xml" ContentType="application/inkml+xml"/>
  <Override PartName="/ppt/ink/ink10847.xml" ContentType="application/inkml+xml"/>
  <Override PartName="/ppt/ink/ink10848.xml" ContentType="application/inkml+xml"/>
  <Override PartName="/ppt/ink/ink10849.xml" ContentType="application/inkml+xml"/>
  <Override PartName="/ppt/ink/ink10850.xml" ContentType="application/inkml+xml"/>
  <Override PartName="/ppt/ink/ink10851.xml" ContentType="application/inkml+xml"/>
  <Override PartName="/ppt/ink/ink10852.xml" ContentType="application/inkml+xml"/>
  <Override PartName="/ppt/ink/ink10853.xml" ContentType="application/inkml+xml"/>
  <Override PartName="/ppt/ink/ink10854.xml" ContentType="application/inkml+xml"/>
  <Override PartName="/ppt/ink/ink10855.xml" ContentType="application/inkml+xml"/>
  <Override PartName="/ppt/ink/ink10856.xml" ContentType="application/inkml+xml"/>
  <Override PartName="/ppt/ink/ink10857.xml" ContentType="application/inkml+xml"/>
  <Override PartName="/ppt/ink/ink10858.xml" ContentType="application/inkml+xml"/>
  <Override PartName="/ppt/ink/ink10859.xml" ContentType="application/inkml+xml"/>
  <Override PartName="/ppt/ink/ink10860.xml" ContentType="application/inkml+xml"/>
  <Override PartName="/ppt/ink/ink10861.xml" ContentType="application/inkml+xml"/>
  <Override PartName="/ppt/ink/ink10862.xml" ContentType="application/inkml+xml"/>
  <Override PartName="/ppt/ink/ink10863.xml" ContentType="application/inkml+xml"/>
  <Override PartName="/ppt/ink/ink10864.xml" ContentType="application/inkml+xml"/>
  <Override PartName="/ppt/ink/ink10865.xml" ContentType="application/inkml+xml"/>
  <Override PartName="/ppt/ink/ink10866.xml" ContentType="application/inkml+xml"/>
  <Override PartName="/ppt/ink/ink10867.xml" ContentType="application/inkml+xml"/>
  <Override PartName="/ppt/ink/ink10868.xml" ContentType="application/inkml+xml"/>
  <Override PartName="/ppt/ink/ink10869.xml" ContentType="application/inkml+xml"/>
  <Override PartName="/ppt/ink/ink10870.xml" ContentType="application/inkml+xml"/>
  <Override PartName="/ppt/ink/ink10871.xml" ContentType="application/inkml+xml"/>
  <Override PartName="/ppt/ink/ink10872.xml" ContentType="application/inkml+xml"/>
  <Override PartName="/ppt/ink/ink10873.xml" ContentType="application/inkml+xml"/>
  <Override PartName="/ppt/ink/ink10874.xml" ContentType="application/inkml+xml"/>
  <Override PartName="/ppt/ink/ink10875.xml" ContentType="application/inkml+xml"/>
  <Override PartName="/ppt/ink/ink10876.xml" ContentType="application/inkml+xml"/>
  <Override PartName="/ppt/ink/ink10877.xml" ContentType="application/inkml+xml"/>
  <Override PartName="/ppt/ink/ink10878.xml" ContentType="application/inkml+xml"/>
  <Override PartName="/ppt/ink/ink10879.xml" ContentType="application/inkml+xml"/>
  <Override PartName="/ppt/ink/ink10880.xml" ContentType="application/inkml+xml"/>
  <Override PartName="/ppt/ink/ink10881.xml" ContentType="application/inkml+xml"/>
  <Override PartName="/ppt/ink/ink10882.xml" ContentType="application/inkml+xml"/>
  <Override PartName="/ppt/ink/ink10883.xml" ContentType="application/inkml+xml"/>
  <Override PartName="/ppt/ink/ink10884.xml" ContentType="application/inkml+xml"/>
  <Override PartName="/ppt/ink/ink10885.xml" ContentType="application/inkml+xml"/>
  <Override PartName="/ppt/ink/ink10886.xml" ContentType="application/inkml+xml"/>
  <Override PartName="/ppt/ink/ink10887.xml" ContentType="application/inkml+xml"/>
  <Override PartName="/ppt/ink/ink10888.xml" ContentType="application/inkml+xml"/>
  <Override PartName="/ppt/ink/ink10889.xml" ContentType="application/inkml+xml"/>
  <Override PartName="/ppt/ink/ink10890.xml" ContentType="application/inkml+xml"/>
  <Override PartName="/ppt/ink/ink10891.xml" ContentType="application/inkml+xml"/>
  <Override PartName="/ppt/ink/ink10892.xml" ContentType="application/inkml+xml"/>
  <Override PartName="/ppt/ink/ink10893.xml" ContentType="application/inkml+xml"/>
  <Override PartName="/ppt/ink/ink10894.xml" ContentType="application/inkml+xml"/>
  <Override PartName="/ppt/ink/ink10895.xml" ContentType="application/inkml+xml"/>
  <Override PartName="/ppt/ink/ink10896.xml" ContentType="application/inkml+xml"/>
  <Override PartName="/ppt/ink/ink10897.xml" ContentType="application/inkml+xml"/>
  <Override PartName="/ppt/ink/ink10898.xml" ContentType="application/inkml+xml"/>
  <Override PartName="/ppt/ink/ink10899.xml" ContentType="application/inkml+xml"/>
  <Override PartName="/ppt/ink/ink10900.xml" ContentType="application/inkml+xml"/>
  <Override PartName="/ppt/ink/ink10901.xml" ContentType="application/inkml+xml"/>
  <Override PartName="/ppt/ink/ink10902.xml" ContentType="application/inkml+xml"/>
  <Override PartName="/ppt/ink/ink10903.xml" ContentType="application/inkml+xml"/>
  <Override PartName="/ppt/ink/ink10904.xml" ContentType="application/inkml+xml"/>
  <Override PartName="/ppt/ink/ink10905.xml" ContentType="application/inkml+xml"/>
  <Override PartName="/ppt/ink/ink10906.xml" ContentType="application/inkml+xml"/>
  <Override PartName="/ppt/ink/ink10907.xml" ContentType="application/inkml+xml"/>
  <Override PartName="/ppt/ink/ink10908.xml" ContentType="application/inkml+xml"/>
  <Override PartName="/ppt/ink/ink10909.xml" ContentType="application/inkml+xml"/>
  <Override PartName="/ppt/ink/ink10910.xml" ContentType="application/inkml+xml"/>
  <Override PartName="/ppt/ink/ink10911.xml" ContentType="application/inkml+xml"/>
  <Override PartName="/ppt/ink/ink10912.xml" ContentType="application/inkml+xml"/>
  <Override PartName="/ppt/ink/ink10913.xml" ContentType="application/inkml+xml"/>
  <Override PartName="/ppt/ink/ink10914.xml" ContentType="application/inkml+xml"/>
  <Override PartName="/ppt/ink/ink10915.xml" ContentType="application/inkml+xml"/>
  <Override PartName="/ppt/ink/ink10916.xml" ContentType="application/inkml+xml"/>
  <Override PartName="/ppt/ink/ink10917.xml" ContentType="application/inkml+xml"/>
  <Override PartName="/ppt/ink/ink10918.xml" ContentType="application/inkml+xml"/>
  <Override PartName="/ppt/ink/ink10919.xml" ContentType="application/inkml+xml"/>
  <Override PartName="/ppt/ink/ink10920.xml" ContentType="application/inkml+xml"/>
  <Override PartName="/ppt/ink/ink10921.xml" ContentType="application/inkml+xml"/>
  <Override PartName="/ppt/ink/ink10922.xml" ContentType="application/inkml+xml"/>
  <Override PartName="/ppt/ink/ink10923.xml" ContentType="application/inkml+xml"/>
  <Override PartName="/ppt/ink/ink10924.xml" ContentType="application/inkml+xml"/>
  <Override PartName="/ppt/ink/ink10925.xml" ContentType="application/inkml+xml"/>
  <Override PartName="/ppt/ink/ink10926.xml" ContentType="application/inkml+xml"/>
  <Override PartName="/ppt/ink/ink10927.xml" ContentType="application/inkml+xml"/>
  <Override PartName="/ppt/ink/ink10928.xml" ContentType="application/inkml+xml"/>
  <Override PartName="/ppt/ink/ink10929.xml" ContentType="application/inkml+xml"/>
  <Override PartName="/ppt/ink/ink10930.xml" ContentType="application/inkml+xml"/>
  <Override PartName="/ppt/ink/ink10931.xml" ContentType="application/inkml+xml"/>
  <Override PartName="/ppt/ink/ink10932.xml" ContentType="application/inkml+xml"/>
  <Override PartName="/ppt/ink/ink10933.xml" ContentType="application/inkml+xml"/>
  <Override PartName="/ppt/ink/ink10934.xml" ContentType="application/inkml+xml"/>
  <Override PartName="/ppt/ink/ink10935.xml" ContentType="application/inkml+xml"/>
  <Override PartName="/ppt/ink/ink10936.xml" ContentType="application/inkml+xml"/>
  <Override PartName="/ppt/ink/ink10937.xml" ContentType="application/inkml+xml"/>
  <Override PartName="/ppt/ink/ink10938.xml" ContentType="application/inkml+xml"/>
  <Override PartName="/ppt/ink/ink10939.xml" ContentType="application/inkml+xml"/>
  <Override PartName="/ppt/ink/ink10940.xml" ContentType="application/inkml+xml"/>
  <Override PartName="/ppt/ink/ink10941.xml" ContentType="application/inkml+xml"/>
  <Override PartName="/ppt/ink/ink10942.xml" ContentType="application/inkml+xml"/>
  <Override PartName="/ppt/ink/ink10943.xml" ContentType="application/inkml+xml"/>
  <Override PartName="/ppt/ink/ink10944.xml" ContentType="application/inkml+xml"/>
  <Override PartName="/ppt/ink/ink10945.xml" ContentType="application/inkml+xml"/>
  <Override PartName="/ppt/ink/ink10946.xml" ContentType="application/inkml+xml"/>
  <Override PartName="/ppt/ink/ink10947.xml" ContentType="application/inkml+xml"/>
  <Override PartName="/ppt/ink/ink10948.xml" ContentType="application/inkml+xml"/>
  <Override PartName="/ppt/ink/ink10949.xml" ContentType="application/inkml+xml"/>
  <Override PartName="/ppt/ink/ink10950.xml" ContentType="application/inkml+xml"/>
  <Override PartName="/ppt/ink/ink10951.xml" ContentType="application/inkml+xml"/>
  <Override PartName="/ppt/ink/ink10952.xml" ContentType="application/inkml+xml"/>
  <Override PartName="/ppt/ink/ink10953.xml" ContentType="application/inkml+xml"/>
  <Override PartName="/ppt/ink/ink10954.xml" ContentType="application/inkml+xml"/>
  <Override PartName="/ppt/ink/ink10955.xml" ContentType="application/inkml+xml"/>
  <Override PartName="/ppt/ink/ink10956.xml" ContentType="application/inkml+xml"/>
  <Override PartName="/ppt/ink/ink10957.xml" ContentType="application/inkml+xml"/>
  <Override PartName="/ppt/ink/ink10958.xml" ContentType="application/inkml+xml"/>
  <Override PartName="/ppt/ink/ink10959.xml" ContentType="application/inkml+xml"/>
  <Override PartName="/ppt/ink/ink10960.xml" ContentType="application/inkml+xml"/>
  <Override PartName="/ppt/ink/ink10961.xml" ContentType="application/inkml+xml"/>
  <Override PartName="/ppt/ink/ink10962.xml" ContentType="application/inkml+xml"/>
  <Override PartName="/ppt/ink/ink10963.xml" ContentType="application/inkml+xml"/>
  <Override PartName="/ppt/ink/ink10964.xml" ContentType="application/inkml+xml"/>
  <Override PartName="/ppt/ink/ink10965.xml" ContentType="application/inkml+xml"/>
  <Override PartName="/ppt/ink/ink10966.xml" ContentType="application/inkml+xml"/>
  <Override PartName="/ppt/ink/ink10967.xml" ContentType="application/inkml+xml"/>
  <Override PartName="/ppt/ink/ink10968.xml" ContentType="application/inkml+xml"/>
  <Override PartName="/ppt/ink/ink10969.xml" ContentType="application/inkml+xml"/>
  <Override PartName="/ppt/ink/ink10970.xml" ContentType="application/inkml+xml"/>
  <Override PartName="/ppt/ink/ink10971.xml" ContentType="application/inkml+xml"/>
  <Override PartName="/ppt/ink/ink10972.xml" ContentType="application/inkml+xml"/>
  <Override PartName="/ppt/ink/ink10973.xml" ContentType="application/inkml+xml"/>
  <Override PartName="/ppt/ink/ink10974.xml" ContentType="application/inkml+xml"/>
  <Override PartName="/ppt/ink/ink10975.xml" ContentType="application/inkml+xml"/>
  <Override PartName="/ppt/ink/ink10976.xml" ContentType="application/inkml+xml"/>
  <Override PartName="/ppt/ink/ink10977.xml" ContentType="application/inkml+xml"/>
  <Override PartName="/ppt/ink/ink10978.xml" ContentType="application/inkml+xml"/>
  <Override PartName="/ppt/ink/ink10979.xml" ContentType="application/inkml+xml"/>
  <Override PartName="/ppt/ink/ink10980.xml" ContentType="application/inkml+xml"/>
  <Override PartName="/ppt/ink/ink10981.xml" ContentType="application/inkml+xml"/>
  <Override PartName="/ppt/ink/ink10982.xml" ContentType="application/inkml+xml"/>
  <Override PartName="/ppt/ink/ink10983.xml" ContentType="application/inkml+xml"/>
  <Override PartName="/ppt/ink/ink10984.xml" ContentType="application/inkml+xml"/>
  <Override PartName="/ppt/ink/ink10985.xml" ContentType="application/inkml+xml"/>
  <Override PartName="/ppt/ink/ink10986.xml" ContentType="application/inkml+xml"/>
  <Override PartName="/ppt/ink/ink10987.xml" ContentType="application/inkml+xml"/>
  <Override PartName="/ppt/ink/ink10988.xml" ContentType="application/inkml+xml"/>
  <Override PartName="/ppt/ink/ink10989.xml" ContentType="application/inkml+xml"/>
  <Override PartName="/ppt/ink/ink10990.xml" ContentType="application/inkml+xml"/>
  <Override PartName="/ppt/ink/ink10991.xml" ContentType="application/inkml+xml"/>
  <Override PartName="/ppt/ink/ink10992.xml" ContentType="application/inkml+xml"/>
  <Override PartName="/ppt/ink/ink10993.xml" ContentType="application/inkml+xml"/>
  <Override PartName="/ppt/ink/ink10994.xml" ContentType="application/inkml+xml"/>
  <Override PartName="/ppt/ink/ink10995.xml" ContentType="application/inkml+xml"/>
  <Override PartName="/ppt/ink/ink10996.xml" ContentType="application/inkml+xml"/>
  <Override PartName="/ppt/ink/ink10997.xml" ContentType="application/inkml+xml"/>
  <Override PartName="/ppt/ink/ink10998.xml" ContentType="application/inkml+xml"/>
  <Override PartName="/ppt/ink/ink10999.xml" ContentType="application/inkml+xml"/>
  <Override PartName="/ppt/ink/ink11000.xml" ContentType="application/inkml+xml"/>
  <Override PartName="/ppt/ink/ink11001.xml" ContentType="application/inkml+xml"/>
  <Override PartName="/ppt/ink/ink11002.xml" ContentType="application/inkml+xml"/>
  <Override PartName="/ppt/ink/ink11003.xml" ContentType="application/inkml+xml"/>
  <Override PartName="/ppt/ink/ink11004.xml" ContentType="application/inkml+xml"/>
  <Override PartName="/ppt/ink/ink11005.xml" ContentType="application/inkml+xml"/>
  <Override PartName="/ppt/ink/ink11006.xml" ContentType="application/inkml+xml"/>
  <Override PartName="/ppt/ink/ink11007.xml" ContentType="application/inkml+xml"/>
  <Override PartName="/ppt/ink/ink11008.xml" ContentType="application/inkml+xml"/>
  <Override PartName="/ppt/ink/ink11009.xml" ContentType="application/inkml+xml"/>
  <Override PartName="/ppt/ink/ink11010.xml" ContentType="application/inkml+xml"/>
  <Override PartName="/ppt/ink/ink11011.xml" ContentType="application/inkml+xml"/>
  <Override PartName="/ppt/ink/ink11012.xml" ContentType="application/inkml+xml"/>
  <Override PartName="/ppt/ink/ink11013.xml" ContentType="application/inkml+xml"/>
  <Override PartName="/ppt/ink/ink11014.xml" ContentType="application/inkml+xml"/>
  <Override PartName="/ppt/ink/ink11015.xml" ContentType="application/inkml+xml"/>
  <Override PartName="/ppt/ink/ink11016.xml" ContentType="application/inkml+xml"/>
  <Override PartName="/ppt/ink/ink11017.xml" ContentType="application/inkml+xml"/>
  <Override PartName="/ppt/ink/ink11018.xml" ContentType="application/inkml+xml"/>
  <Override PartName="/ppt/ink/ink11019.xml" ContentType="application/inkml+xml"/>
  <Override PartName="/ppt/ink/ink11020.xml" ContentType="application/inkml+xml"/>
  <Override PartName="/ppt/ink/ink11021.xml" ContentType="application/inkml+xml"/>
  <Override PartName="/ppt/ink/ink11022.xml" ContentType="application/inkml+xml"/>
  <Override PartName="/ppt/ink/ink11023.xml" ContentType="application/inkml+xml"/>
  <Override PartName="/ppt/ink/ink11024.xml" ContentType="application/inkml+xml"/>
  <Override PartName="/ppt/ink/ink11025.xml" ContentType="application/inkml+xml"/>
  <Override PartName="/ppt/ink/ink11026.xml" ContentType="application/inkml+xml"/>
  <Override PartName="/ppt/ink/ink11027.xml" ContentType="application/inkml+xml"/>
  <Override PartName="/ppt/ink/ink11028.xml" ContentType="application/inkml+xml"/>
  <Override PartName="/ppt/ink/ink11029.xml" ContentType="application/inkml+xml"/>
  <Override PartName="/ppt/ink/ink11030.xml" ContentType="application/inkml+xml"/>
  <Override PartName="/ppt/ink/ink11031.xml" ContentType="application/inkml+xml"/>
  <Override PartName="/ppt/ink/ink11032.xml" ContentType="application/inkml+xml"/>
  <Override PartName="/ppt/ink/ink11033.xml" ContentType="application/inkml+xml"/>
  <Override PartName="/ppt/ink/ink11034.xml" ContentType="application/inkml+xml"/>
  <Override PartName="/ppt/ink/ink11035.xml" ContentType="application/inkml+xml"/>
  <Override PartName="/ppt/ink/ink11036.xml" ContentType="application/inkml+xml"/>
  <Override PartName="/ppt/ink/ink11037.xml" ContentType="application/inkml+xml"/>
  <Override PartName="/ppt/ink/ink11038.xml" ContentType="application/inkml+xml"/>
  <Override PartName="/ppt/ink/ink11039.xml" ContentType="application/inkml+xml"/>
  <Override PartName="/ppt/ink/ink11040.xml" ContentType="application/inkml+xml"/>
  <Override PartName="/ppt/ink/ink11041.xml" ContentType="application/inkml+xml"/>
  <Override PartName="/ppt/ink/ink11042.xml" ContentType="application/inkml+xml"/>
  <Override PartName="/ppt/ink/ink11043.xml" ContentType="application/inkml+xml"/>
  <Override PartName="/ppt/ink/ink11044.xml" ContentType="application/inkml+xml"/>
  <Override PartName="/ppt/ink/ink11045.xml" ContentType="application/inkml+xml"/>
  <Override PartName="/ppt/ink/ink11046.xml" ContentType="application/inkml+xml"/>
  <Override PartName="/ppt/ink/ink11047.xml" ContentType="application/inkml+xml"/>
  <Override PartName="/ppt/ink/ink11048.xml" ContentType="application/inkml+xml"/>
  <Override PartName="/ppt/ink/ink11049.xml" ContentType="application/inkml+xml"/>
  <Override PartName="/ppt/ink/ink11050.xml" ContentType="application/inkml+xml"/>
  <Override PartName="/ppt/ink/ink11051.xml" ContentType="application/inkml+xml"/>
  <Override PartName="/ppt/ink/ink11052.xml" ContentType="application/inkml+xml"/>
  <Override PartName="/ppt/ink/ink11053.xml" ContentType="application/inkml+xml"/>
  <Override PartName="/ppt/ink/ink11054.xml" ContentType="application/inkml+xml"/>
  <Override PartName="/ppt/ink/ink11055.xml" ContentType="application/inkml+xml"/>
  <Override PartName="/ppt/ink/ink11056.xml" ContentType="application/inkml+xml"/>
  <Override PartName="/ppt/ink/ink11057.xml" ContentType="application/inkml+xml"/>
  <Override PartName="/ppt/ink/ink11058.xml" ContentType="application/inkml+xml"/>
  <Override PartName="/ppt/ink/ink11059.xml" ContentType="application/inkml+xml"/>
  <Override PartName="/ppt/ink/ink11060.xml" ContentType="application/inkml+xml"/>
  <Override PartName="/ppt/ink/ink11061.xml" ContentType="application/inkml+xml"/>
  <Override PartName="/ppt/ink/ink11062.xml" ContentType="application/inkml+xml"/>
  <Override PartName="/ppt/ink/ink11063.xml" ContentType="application/inkml+xml"/>
  <Override PartName="/ppt/ink/ink11064.xml" ContentType="application/inkml+xml"/>
  <Override PartName="/ppt/ink/ink11065.xml" ContentType="application/inkml+xml"/>
  <Override PartName="/ppt/ink/ink11066.xml" ContentType="application/inkml+xml"/>
  <Override PartName="/ppt/ink/ink11067.xml" ContentType="application/inkml+xml"/>
  <Override PartName="/ppt/ink/ink11068.xml" ContentType="application/inkml+xml"/>
  <Override PartName="/ppt/ink/ink11069.xml" ContentType="application/inkml+xml"/>
  <Override PartName="/ppt/ink/ink11070.xml" ContentType="application/inkml+xml"/>
  <Override PartName="/ppt/ink/ink11071.xml" ContentType="application/inkml+xml"/>
  <Override PartName="/ppt/ink/ink11072.xml" ContentType="application/inkml+xml"/>
  <Override PartName="/ppt/ink/ink11073.xml" ContentType="application/inkml+xml"/>
  <Override PartName="/ppt/ink/ink11074.xml" ContentType="application/inkml+xml"/>
  <Override PartName="/ppt/ink/ink11075.xml" ContentType="application/inkml+xml"/>
  <Override PartName="/ppt/ink/ink11076.xml" ContentType="application/inkml+xml"/>
  <Override PartName="/ppt/ink/ink11077.xml" ContentType="application/inkml+xml"/>
  <Override PartName="/ppt/ink/ink11078.xml" ContentType="application/inkml+xml"/>
  <Override PartName="/ppt/ink/ink11079.xml" ContentType="application/inkml+xml"/>
  <Override PartName="/ppt/ink/ink11080.xml" ContentType="application/inkml+xml"/>
  <Override PartName="/ppt/ink/ink11081.xml" ContentType="application/inkml+xml"/>
  <Override PartName="/ppt/ink/ink11082.xml" ContentType="application/inkml+xml"/>
  <Override PartName="/ppt/ink/ink11083.xml" ContentType="application/inkml+xml"/>
  <Override PartName="/ppt/ink/ink11084.xml" ContentType="application/inkml+xml"/>
  <Override PartName="/ppt/ink/ink11085.xml" ContentType="application/inkml+xml"/>
  <Override PartName="/ppt/ink/ink11086.xml" ContentType="application/inkml+xml"/>
  <Override PartName="/ppt/ink/ink11087.xml" ContentType="application/inkml+xml"/>
  <Override PartName="/ppt/ink/ink11088.xml" ContentType="application/inkml+xml"/>
  <Override PartName="/ppt/ink/ink11089.xml" ContentType="application/inkml+xml"/>
  <Override PartName="/ppt/ink/ink11090.xml" ContentType="application/inkml+xml"/>
  <Override PartName="/ppt/ink/ink11091.xml" ContentType="application/inkml+xml"/>
  <Override PartName="/ppt/ink/ink11092.xml" ContentType="application/inkml+xml"/>
  <Override PartName="/ppt/ink/ink11093.xml" ContentType="application/inkml+xml"/>
  <Override PartName="/ppt/ink/ink11094.xml" ContentType="application/inkml+xml"/>
  <Override PartName="/ppt/ink/ink11095.xml" ContentType="application/inkml+xml"/>
  <Override PartName="/ppt/ink/ink11096.xml" ContentType="application/inkml+xml"/>
  <Override PartName="/ppt/ink/ink11097.xml" ContentType="application/inkml+xml"/>
  <Override PartName="/ppt/ink/ink11098.xml" ContentType="application/inkml+xml"/>
  <Override PartName="/ppt/ink/ink11099.xml" ContentType="application/inkml+xml"/>
  <Override PartName="/ppt/ink/ink11100.xml" ContentType="application/inkml+xml"/>
  <Override PartName="/ppt/ink/ink11101.xml" ContentType="application/inkml+xml"/>
  <Override PartName="/ppt/ink/ink11102.xml" ContentType="application/inkml+xml"/>
  <Override PartName="/ppt/ink/ink11103.xml" ContentType="application/inkml+xml"/>
  <Override PartName="/ppt/ink/ink11104.xml" ContentType="application/inkml+xml"/>
  <Override PartName="/ppt/ink/ink11105.xml" ContentType="application/inkml+xml"/>
  <Override PartName="/ppt/ink/ink11106.xml" ContentType="application/inkml+xml"/>
  <Override PartName="/ppt/ink/ink11107.xml" ContentType="application/inkml+xml"/>
  <Override PartName="/ppt/ink/ink11108.xml" ContentType="application/inkml+xml"/>
  <Override PartName="/ppt/ink/ink11109.xml" ContentType="application/inkml+xml"/>
  <Override PartName="/ppt/ink/ink11110.xml" ContentType="application/inkml+xml"/>
  <Override PartName="/ppt/ink/ink11111.xml" ContentType="application/inkml+xml"/>
  <Override PartName="/ppt/ink/ink11112.xml" ContentType="application/inkml+xml"/>
  <Override PartName="/ppt/ink/ink11113.xml" ContentType="application/inkml+xml"/>
  <Override PartName="/ppt/ink/ink11114.xml" ContentType="application/inkml+xml"/>
  <Override PartName="/ppt/ink/ink11115.xml" ContentType="application/inkml+xml"/>
  <Override PartName="/ppt/ink/ink11116.xml" ContentType="application/inkml+xml"/>
  <Override PartName="/ppt/ink/ink11117.xml" ContentType="application/inkml+xml"/>
  <Override PartName="/ppt/ink/ink11118.xml" ContentType="application/inkml+xml"/>
  <Override PartName="/ppt/ink/ink11119.xml" ContentType="application/inkml+xml"/>
  <Override PartName="/ppt/ink/ink11120.xml" ContentType="application/inkml+xml"/>
  <Override PartName="/ppt/ink/ink11121.xml" ContentType="application/inkml+xml"/>
  <Override PartName="/ppt/ink/ink11122.xml" ContentType="application/inkml+xml"/>
  <Override PartName="/ppt/ink/ink11123.xml" ContentType="application/inkml+xml"/>
  <Override PartName="/ppt/ink/ink11124.xml" ContentType="application/inkml+xml"/>
  <Override PartName="/ppt/ink/ink11125.xml" ContentType="application/inkml+xml"/>
  <Override PartName="/ppt/ink/ink11126.xml" ContentType="application/inkml+xml"/>
  <Override PartName="/ppt/ink/ink11127.xml" ContentType="application/inkml+xml"/>
  <Override PartName="/ppt/ink/ink11128.xml" ContentType="application/inkml+xml"/>
  <Override PartName="/ppt/ink/ink11129.xml" ContentType="application/inkml+xml"/>
  <Override PartName="/ppt/ink/ink11130.xml" ContentType="application/inkml+xml"/>
  <Override PartName="/ppt/ink/ink11131.xml" ContentType="application/inkml+xml"/>
  <Override PartName="/ppt/ink/ink11132.xml" ContentType="application/inkml+xml"/>
  <Override PartName="/ppt/ink/ink11133.xml" ContentType="application/inkml+xml"/>
  <Override PartName="/ppt/ink/ink11134.xml" ContentType="application/inkml+xml"/>
  <Override PartName="/ppt/ink/ink11135.xml" ContentType="application/inkml+xml"/>
  <Override PartName="/ppt/ink/ink11136.xml" ContentType="application/inkml+xml"/>
  <Override PartName="/ppt/ink/ink11137.xml" ContentType="application/inkml+xml"/>
  <Override PartName="/ppt/ink/ink11138.xml" ContentType="application/inkml+xml"/>
  <Override PartName="/ppt/ink/ink11139.xml" ContentType="application/inkml+xml"/>
  <Override PartName="/ppt/ink/ink11140.xml" ContentType="application/inkml+xml"/>
  <Override PartName="/ppt/ink/ink11141.xml" ContentType="application/inkml+xml"/>
  <Override PartName="/ppt/ink/ink11142.xml" ContentType="application/inkml+xml"/>
  <Override PartName="/ppt/ink/ink11143.xml" ContentType="application/inkml+xml"/>
  <Override PartName="/ppt/ink/ink11144.xml" ContentType="application/inkml+xml"/>
  <Override PartName="/ppt/ink/ink11145.xml" ContentType="application/inkml+xml"/>
  <Override PartName="/ppt/ink/ink11146.xml" ContentType="application/inkml+xml"/>
  <Override PartName="/ppt/ink/ink11147.xml" ContentType="application/inkml+xml"/>
  <Override PartName="/ppt/ink/ink11148.xml" ContentType="application/inkml+xml"/>
  <Override PartName="/ppt/ink/ink11149.xml" ContentType="application/inkml+xml"/>
  <Override PartName="/ppt/ink/ink11150.xml" ContentType="application/inkml+xml"/>
  <Override PartName="/ppt/ink/ink11151.xml" ContentType="application/inkml+xml"/>
  <Override PartName="/ppt/ink/ink11152.xml" ContentType="application/inkml+xml"/>
  <Override PartName="/ppt/ink/ink11153.xml" ContentType="application/inkml+xml"/>
  <Override PartName="/ppt/ink/ink11154.xml" ContentType="application/inkml+xml"/>
  <Override PartName="/ppt/ink/ink11155.xml" ContentType="application/inkml+xml"/>
  <Override PartName="/ppt/ink/ink11156.xml" ContentType="application/inkml+xml"/>
  <Override PartName="/ppt/ink/ink11157.xml" ContentType="application/inkml+xml"/>
  <Override PartName="/ppt/ink/ink11158.xml" ContentType="application/inkml+xml"/>
  <Override PartName="/ppt/ink/ink11159.xml" ContentType="application/inkml+xml"/>
  <Override PartName="/ppt/ink/ink11160.xml" ContentType="application/inkml+xml"/>
  <Override PartName="/ppt/ink/ink11161.xml" ContentType="application/inkml+xml"/>
  <Override PartName="/ppt/ink/ink11162.xml" ContentType="application/inkml+xml"/>
  <Override PartName="/ppt/ink/ink11163.xml" ContentType="application/inkml+xml"/>
  <Override PartName="/ppt/ink/ink11164.xml" ContentType="application/inkml+xml"/>
  <Override PartName="/ppt/ink/ink11165.xml" ContentType="application/inkml+xml"/>
  <Override PartName="/ppt/ink/ink11166.xml" ContentType="application/inkml+xml"/>
  <Override PartName="/ppt/ink/ink11167.xml" ContentType="application/inkml+xml"/>
  <Override PartName="/ppt/ink/ink11168.xml" ContentType="application/inkml+xml"/>
  <Override PartName="/ppt/ink/ink11169.xml" ContentType="application/inkml+xml"/>
  <Override PartName="/ppt/ink/ink11170.xml" ContentType="application/inkml+xml"/>
  <Override PartName="/ppt/ink/ink11171.xml" ContentType="application/inkml+xml"/>
  <Override PartName="/ppt/ink/ink11172.xml" ContentType="application/inkml+xml"/>
  <Override PartName="/ppt/ink/ink11173.xml" ContentType="application/inkml+xml"/>
  <Override PartName="/ppt/ink/ink11174.xml" ContentType="application/inkml+xml"/>
  <Override PartName="/ppt/ink/ink11175.xml" ContentType="application/inkml+xml"/>
  <Override PartName="/ppt/ink/ink11176.xml" ContentType="application/inkml+xml"/>
  <Override PartName="/ppt/ink/ink11177.xml" ContentType="application/inkml+xml"/>
  <Override PartName="/ppt/ink/ink11178.xml" ContentType="application/inkml+xml"/>
  <Override PartName="/ppt/ink/ink11179.xml" ContentType="application/inkml+xml"/>
  <Override PartName="/ppt/ink/ink11180.xml" ContentType="application/inkml+xml"/>
  <Override PartName="/ppt/ink/ink11181.xml" ContentType="application/inkml+xml"/>
  <Override PartName="/ppt/ink/ink11182.xml" ContentType="application/inkml+xml"/>
  <Override PartName="/ppt/ink/ink11183.xml" ContentType="application/inkml+xml"/>
  <Override PartName="/ppt/ink/ink11184.xml" ContentType="application/inkml+xml"/>
  <Override PartName="/ppt/ink/ink11185.xml" ContentType="application/inkml+xml"/>
  <Override PartName="/ppt/ink/ink11186.xml" ContentType="application/inkml+xml"/>
  <Override PartName="/ppt/ink/ink11187.xml" ContentType="application/inkml+xml"/>
  <Override PartName="/ppt/ink/ink11188.xml" ContentType="application/inkml+xml"/>
  <Override PartName="/ppt/ink/ink11189.xml" ContentType="application/inkml+xml"/>
  <Override PartName="/ppt/ink/ink11190.xml" ContentType="application/inkml+xml"/>
  <Override PartName="/ppt/ink/ink11191.xml" ContentType="application/inkml+xml"/>
  <Override PartName="/ppt/ink/ink11192.xml" ContentType="application/inkml+xml"/>
  <Override PartName="/ppt/ink/ink11193.xml" ContentType="application/inkml+xml"/>
  <Override PartName="/ppt/ink/ink11194.xml" ContentType="application/inkml+xml"/>
  <Override PartName="/ppt/ink/ink11195.xml" ContentType="application/inkml+xml"/>
  <Override PartName="/ppt/ink/ink11196.xml" ContentType="application/inkml+xml"/>
  <Override PartName="/ppt/ink/ink11197.xml" ContentType="application/inkml+xml"/>
  <Override PartName="/ppt/ink/ink11198.xml" ContentType="application/inkml+xml"/>
  <Override PartName="/ppt/ink/ink11199.xml" ContentType="application/inkml+xml"/>
  <Override PartName="/ppt/ink/ink11200.xml" ContentType="application/inkml+xml"/>
  <Override PartName="/ppt/ink/ink11201.xml" ContentType="application/inkml+xml"/>
  <Override PartName="/ppt/ink/ink11202.xml" ContentType="application/inkml+xml"/>
  <Override PartName="/ppt/ink/ink11203.xml" ContentType="application/inkml+xml"/>
  <Override PartName="/ppt/ink/ink11204.xml" ContentType="application/inkml+xml"/>
  <Override PartName="/ppt/ink/ink11205.xml" ContentType="application/inkml+xml"/>
  <Override PartName="/ppt/ink/ink11206.xml" ContentType="application/inkml+xml"/>
  <Override PartName="/ppt/ink/ink11207.xml" ContentType="application/inkml+xml"/>
  <Override PartName="/ppt/ink/ink11208.xml" ContentType="application/inkml+xml"/>
  <Override PartName="/ppt/ink/ink11209.xml" ContentType="application/inkml+xml"/>
  <Override PartName="/ppt/ink/ink11210.xml" ContentType="application/inkml+xml"/>
  <Override PartName="/ppt/ink/ink11211.xml" ContentType="application/inkml+xml"/>
  <Override PartName="/ppt/ink/ink11212.xml" ContentType="application/inkml+xml"/>
  <Override PartName="/ppt/ink/ink11213.xml" ContentType="application/inkml+xml"/>
  <Override PartName="/ppt/ink/ink11214.xml" ContentType="application/inkml+xml"/>
  <Override PartName="/ppt/ink/ink11215.xml" ContentType="application/inkml+xml"/>
  <Override PartName="/ppt/ink/ink11216.xml" ContentType="application/inkml+xml"/>
  <Override PartName="/ppt/ink/ink11217.xml" ContentType="application/inkml+xml"/>
  <Override PartName="/ppt/ink/ink11218.xml" ContentType="application/inkml+xml"/>
  <Override PartName="/ppt/ink/ink11219.xml" ContentType="application/inkml+xml"/>
  <Override PartName="/ppt/ink/ink11220.xml" ContentType="application/inkml+xml"/>
  <Override PartName="/ppt/ink/ink11221.xml" ContentType="application/inkml+xml"/>
  <Override PartName="/ppt/ink/ink11222.xml" ContentType="application/inkml+xml"/>
  <Override PartName="/ppt/ink/ink11223.xml" ContentType="application/inkml+xml"/>
  <Override PartName="/ppt/ink/ink11224.xml" ContentType="application/inkml+xml"/>
  <Override PartName="/ppt/ink/ink11225.xml" ContentType="application/inkml+xml"/>
  <Override PartName="/ppt/ink/ink11226.xml" ContentType="application/inkml+xml"/>
  <Override PartName="/ppt/ink/ink11227.xml" ContentType="application/inkml+xml"/>
  <Override PartName="/ppt/ink/ink11228.xml" ContentType="application/inkml+xml"/>
  <Override PartName="/ppt/ink/ink11229.xml" ContentType="application/inkml+xml"/>
  <Override PartName="/ppt/ink/ink11230.xml" ContentType="application/inkml+xml"/>
  <Override PartName="/ppt/ink/ink11231.xml" ContentType="application/inkml+xml"/>
  <Override PartName="/ppt/ink/ink11232.xml" ContentType="application/inkml+xml"/>
  <Override PartName="/ppt/ink/ink11233.xml" ContentType="application/inkml+xml"/>
  <Override PartName="/ppt/ink/ink11234.xml" ContentType="application/inkml+xml"/>
  <Override PartName="/ppt/ink/ink11235.xml" ContentType="application/inkml+xml"/>
  <Override PartName="/ppt/ink/ink11236.xml" ContentType="application/inkml+xml"/>
  <Override PartName="/ppt/ink/ink11237.xml" ContentType="application/inkml+xml"/>
  <Override PartName="/ppt/ink/ink11238.xml" ContentType="application/inkml+xml"/>
  <Override PartName="/ppt/ink/ink11239.xml" ContentType="application/inkml+xml"/>
  <Override PartName="/ppt/ink/ink11240.xml" ContentType="application/inkml+xml"/>
  <Override PartName="/ppt/ink/ink11241.xml" ContentType="application/inkml+xml"/>
  <Override PartName="/ppt/ink/ink11242.xml" ContentType="application/inkml+xml"/>
  <Override PartName="/ppt/ink/ink11243.xml" ContentType="application/inkml+xml"/>
  <Override PartName="/ppt/ink/ink11244.xml" ContentType="application/inkml+xml"/>
  <Override PartName="/ppt/ink/ink11245.xml" ContentType="application/inkml+xml"/>
  <Override PartName="/ppt/ink/ink11246.xml" ContentType="application/inkml+xml"/>
  <Override PartName="/ppt/ink/ink11247.xml" ContentType="application/inkml+xml"/>
  <Override PartName="/ppt/ink/ink11248.xml" ContentType="application/inkml+xml"/>
  <Override PartName="/ppt/ink/ink11249.xml" ContentType="application/inkml+xml"/>
  <Override PartName="/ppt/ink/ink11250.xml" ContentType="application/inkml+xml"/>
  <Override PartName="/ppt/ink/ink11251.xml" ContentType="application/inkml+xml"/>
  <Override PartName="/ppt/ink/ink11252.xml" ContentType="application/inkml+xml"/>
  <Override PartName="/ppt/ink/ink11253.xml" ContentType="application/inkml+xml"/>
  <Override PartName="/ppt/ink/ink11254.xml" ContentType="application/inkml+xml"/>
  <Override PartName="/ppt/ink/ink11255.xml" ContentType="application/inkml+xml"/>
  <Override PartName="/ppt/ink/ink11256.xml" ContentType="application/inkml+xml"/>
  <Override PartName="/ppt/ink/ink11257.xml" ContentType="application/inkml+xml"/>
  <Override PartName="/ppt/ink/ink11258.xml" ContentType="application/inkml+xml"/>
  <Override PartName="/ppt/ink/ink11259.xml" ContentType="application/inkml+xml"/>
  <Override PartName="/ppt/ink/ink11260.xml" ContentType="application/inkml+xml"/>
  <Override PartName="/ppt/ink/ink11261.xml" ContentType="application/inkml+xml"/>
  <Override PartName="/ppt/ink/ink11262.xml" ContentType="application/inkml+xml"/>
  <Override PartName="/ppt/ink/ink11263.xml" ContentType="application/inkml+xml"/>
  <Override PartName="/ppt/ink/ink11264.xml" ContentType="application/inkml+xml"/>
  <Override PartName="/ppt/ink/ink11265.xml" ContentType="application/inkml+xml"/>
  <Override PartName="/ppt/ink/ink11266.xml" ContentType="application/inkml+xml"/>
  <Override PartName="/ppt/ink/ink11267.xml" ContentType="application/inkml+xml"/>
  <Override PartName="/ppt/ink/ink11268.xml" ContentType="application/inkml+xml"/>
  <Override PartName="/ppt/ink/ink11269.xml" ContentType="application/inkml+xml"/>
  <Override PartName="/ppt/ink/ink11270.xml" ContentType="application/inkml+xml"/>
  <Override PartName="/ppt/ink/ink11271.xml" ContentType="application/inkml+xml"/>
  <Override PartName="/ppt/ink/ink11272.xml" ContentType="application/inkml+xml"/>
  <Override PartName="/ppt/ink/ink11273.xml" ContentType="application/inkml+xml"/>
  <Override PartName="/ppt/ink/ink11274.xml" ContentType="application/inkml+xml"/>
  <Override PartName="/ppt/ink/ink11275.xml" ContentType="application/inkml+xml"/>
  <Override PartName="/ppt/ink/ink11276.xml" ContentType="application/inkml+xml"/>
  <Override PartName="/ppt/ink/ink11277.xml" ContentType="application/inkml+xml"/>
  <Override PartName="/ppt/ink/ink11278.xml" ContentType="application/inkml+xml"/>
  <Override PartName="/ppt/ink/ink11279.xml" ContentType="application/inkml+xml"/>
  <Override PartName="/ppt/ink/ink11280.xml" ContentType="application/inkml+xml"/>
  <Override PartName="/ppt/ink/ink11281.xml" ContentType="application/inkml+xml"/>
  <Override PartName="/ppt/ink/ink11282.xml" ContentType="application/inkml+xml"/>
  <Override PartName="/ppt/ink/ink11283.xml" ContentType="application/inkml+xml"/>
  <Override PartName="/ppt/ink/ink11284.xml" ContentType="application/inkml+xml"/>
  <Override PartName="/ppt/ink/ink11285.xml" ContentType="application/inkml+xml"/>
  <Override PartName="/ppt/ink/ink11286.xml" ContentType="application/inkml+xml"/>
  <Override PartName="/ppt/ink/ink11287.xml" ContentType="application/inkml+xml"/>
  <Override PartName="/ppt/ink/ink11288.xml" ContentType="application/inkml+xml"/>
  <Override PartName="/ppt/ink/ink11289.xml" ContentType="application/inkml+xml"/>
  <Override PartName="/ppt/ink/ink11290.xml" ContentType="application/inkml+xml"/>
  <Override PartName="/ppt/ink/ink11291.xml" ContentType="application/inkml+xml"/>
  <Override PartName="/ppt/ink/ink11292.xml" ContentType="application/inkml+xml"/>
  <Override PartName="/ppt/ink/ink11293.xml" ContentType="application/inkml+xml"/>
  <Override PartName="/ppt/ink/ink11294.xml" ContentType="application/inkml+xml"/>
  <Override PartName="/ppt/ink/ink11295.xml" ContentType="application/inkml+xml"/>
  <Override PartName="/ppt/ink/ink11296.xml" ContentType="application/inkml+xml"/>
  <Override PartName="/ppt/ink/ink11297.xml" ContentType="application/inkml+xml"/>
  <Override PartName="/ppt/ink/ink11298.xml" ContentType="application/inkml+xml"/>
  <Override PartName="/ppt/ink/ink11299.xml" ContentType="application/inkml+xml"/>
  <Override PartName="/ppt/ink/ink11300.xml" ContentType="application/inkml+xml"/>
  <Override PartName="/ppt/ink/ink11301.xml" ContentType="application/inkml+xml"/>
  <Override PartName="/ppt/ink/ink11302.xml" ContentType="application/inkml+xml"/>
  <Override PartName="/ppt/ink/ink11303.xml" ContentType="application/inkml+xml"/>
  <Override PartName="/ppt/ink/ink11304.xml" ContentType="application/inkml+xml"/>
  <Override PartName="/ppt/ink/ink11305.xml" ContentType="application/inkml+xml"/>
  <Override PartName="/ppt/ink/ink11306.xml" ContentType="application/inkml+xml"/>
  <Override PartName="/ppt/ink/ink11307.xml" ContentType="application/inkml+xml"/>
  <Override PartName="/ppt/ink/ink11308.xml" ContentType="application/inkml+xml"/>
  <Override PartName="/ppt/ink/ink11309.xml" ContentType="application/inkml+xml"/>
  <Override PartName="/ppt/ink/ink11310.xml" ContentType="application/inkml+xml"/>
  <Override PartName="/ppt/ink/ink11311.xml" ContentType="application/inkml+xml"/>
  <Override PartName="/ppt/ink/ink11312.xml" ContentType="application/inkml+xml"/>
  <Override PartName="/ppt/ink/ink11313.xml" ContentType="application/inkml+xml"/>
  <Override PartName="/ppt/ink/ink11314.xml" ContentType="application/inkml+xml"/>
  <Override PartName="/ppt/ink/ink11315.xml" ContentType="application/inkml+xml"/>
  <Override PartName="/ppt/ink/ink11316.xml" ContentType="application/inkml+xml"/>
  <Override PartName="/ppt/ink/ink11317.xml" ContentType="application/inkml+xml"/>
  <Override PartName="/ppt/ink/ink11318.xml" ContentType="application/inkml+xml"/>
  <Override PartName="/ppt/ink/ink11319.xml" ContentType="application/inkml+xml"/>
  <Override PartName="/ppt/ink/ink11320.xml" ContentType="application/inkml+xml"/>
  <Override PartName="/ppt/ink/ink11321.xml" ContentType="application/inkml+xml"/>
  <Override PartName="/ppt/ink/ink11322.xml" ContentType="application/inkml+xml"/>
  <Override PartName="/ppt/ink/ink11323.xml" ContentType="application/inkml+xml"/>
  <Override PartName="/ppt/ink/ink11324.xml" ContentType="application/inkml+xml"/>
  <Override PartName="/ppt/ink/ink11325.xml" ContentType="application/inkml+xml"/>
  <Override PartName="/ppt/ink/ink11326.xml" ContentType="application/inkml+xml"/>
  <Override PartName="/ppt/ink/ink11327.xml" ContentType="application/inkml+xml"/>
  <Override PartName="/ppt/ink/ink11328.xml" ContentType="application/inkml+xml"/>
  <Override PartName="/ppt/ink/ink11329.xml" ContentType="application/inkml+xml"/>
  <Override PartName="/ppt/ink/ink11330.xml" ContentType="application/inkml+xml"/>
  <Override PartName="/ppt/ink/ink11331.xml" ContentType="application/inkml+xml"/>
  <Override PartName="/ppt/ink/ink11332.xml" ContentType="application/inkml+xml"/>
  <Override PartName="/ppt/ink/ink11333.xml" ContentType="application/inkml+xml"/>
  <Override PartName="/ppt/ink/ink11334.xml" ContentType="application/inkml+xml"/>
  <Override PartName="/ppt/ink/ink11335.xml" ContentType="application/inkml+xml"/>
  <Override PartName="/ppt/ink/ink11336.xml" ContentType="application/inkml+xml"/>
  <Override PartName="/ppt/ink/ink11337.xml" ContentType="application/inkml+xml"/>
  <Override PartName="/ppt/ink/ink11338.xml" ContentType="application/inkml+xml"/>
  <Override PartName="/ppt/ink/ink11339.xml" ContentType="application/inkml+xml"/>
  <Override PartName="/ppt/ink/ink11340.xml" ContentType="application/inkml+xml"/>
  <Override PartName="/ppt/ink/ink11341.xml" ContentType="application/inkml+xml"/>
  <Override PartName="/ppt/ink/ink11342.xml" ContentType="application/inkml+xml"/>
  <Override PartName="/ppt/ink/ink11343.xml" ContentType="application/inkml+xml"/>
  <Override PartName="/ppt/ink/ink11344.xml" ContentType="application/inkml+xml"/>
  <Override PartName="/ppt/ink/ink11345.xml" ContentType="application/inkml+xml"/>
  <Override PartName="/ppt/ink/ink11346.xml" ContentType="application/inkml+xml"/>
  <Override PartName="/ppt/ink/ink11347.xml" ContentType="application/inkml+xml"/>
  <Override PartName="/ppt/ink/ink11348.xml" ContentType="application/inkml+xml"/>
  <Override PartName="/ppt/ink/ink11349.xml" ContentType="application/inkml+xml"/>
  <Override PartName="/ppt/ink/ink11350.xml" ContentType="application/inkml+xml"/>
  <Override PartName="/ppt/ink/ink11351.xml" ContentType="application/inkml+xml"/>
  <Override PartName="/ppt/ink/ink11352.xml" ContentType="application/inkml+xml"/>
  <Override PartName="/ppt/ink/ink11353.xml" ContentType="application/inkml+xml"/>
  <Override PartName="/ppt/ink/ink11354.xml" ContentType="application/inkml+xml"/>
  <Override PartName="/ppt/ink/ink11355.xml" ContentType="application/inkml+xml"/>
  <Override PartName="/ppt/ink/ink11356.xml" ContentType="application/inkml+xml"/>
  <Override PartName="/ppt/ink/ink11357.xml" ContentType="application/inkml+xml"/>
  <Override PartName="/ppt/ink/ink11358.xml" ContentType="application/inkml+xml"/>
  <Override PartName="/ppt/ink/ink11359.xml" ContentType="application/inkml+xml"/>
  <Override PartName="/ppt/ink/ink11360.xml" ContentType="application/inkml+xml"/>
  <Override PartName="/ppt/ink/ink11361.xml" ContentType="application/inkml+xml"/>
  <Override PartName="/ppt/ink/ink11362.xml" ContentType="application/inkml+xml"/>
  <Override PartName="/ppt/ink/ink11363.xml" ContentType="application/inkml+xml"/>
  <Override PartName="/ppt/ink/ink11364.xml" ContentType="application/inkml+xml"/>
  <Override PartName="/ppt/ink/ink11365.xml" ContentType="application/inkml+xml"/>
  <Override PartName="/ppt/ink/ink11366.xml" ContentType="application/inkml+xml"/>
  <Override PartName="/ppt/ink/ink11367.xml" ContentType="application/inkml+xml"/>
  <Override PartName="/ppt/ink/ink11368.xml" ContentType="application/inkml+xml"/>
  <Override PartName="/ppt/ink/ink11369.xml" ContentType="application/inkml+xml"/>
  <Override PartName="/ppt/ink/ink11370.xml" ContentType="application/inkml+xml"/>
  <Override PartName="/ppt/ink/ink11371.xml" ContentType="application/inkml+xml"/>
  <Override PartName="/ppt/ink/ink11372.xml" ContentType="application/inkml+xml"/>
  <Override PartName="/ppt/ink/ink11373.xml" ContentType="application/inkml+xml"/>
  <Override PartName="/ppt/ink/ink11374.xml" ContentType="application/inkml+xml"/>
  <Override PartName="/ppt/ink/ink11375.xml" ContentType="application/inkml+xml"/>
  <Override PartName="/ppt/ink/ink11376.xml" ContentType="application/inkml+xml"/>
  <Override PartName="/ppt/ink/ink11377.xml" ContentType="application/inkml+xml"/>
  <Override PartName="/ppt/ink/ink11378.xml" ContentType="application/inkml+xml"/>
  <Override PartName="/ppt/ink/ink11379.xml" ContentType="application/inkml+xml"/>
  <Override PartName="/ppt/ink/ink11380.xml" ContentType="application/inkml+xml"/>
  <Override PartName="/ppt/ink/ink11381.xml" ContentType="application/inkml+xml"/>
  <Override PartName="/ppt/ink/ink11382.xml" ContentType="application/inkml+xml"/>
  <Override PartName="/ppt/ink/ink11383.xml" ContentType="application/inkml+xml"/>
  <Override PartName="/ppt/ink/ink11384.xml" ContentType="application/inkml+xml"/>
  <Override PartName="/ppt/ink/ink11385.xml" ContentType="application/inkml+xml"/>
  <Override PartName="/ppt/ink/ink11386.xml" ContentType="application/inkml+xml"/>
  <Override PartName="/ppt/ink/ink11387.xml" ContentType="application/inkml+xml"/>
  <Override PartName="/ppt/ink/ink11388.xml" ContentType="application/inkml+xml"/>
  <Override PartName="/ppt/ink/ink11389.xml" ContentType="application/inkml+xml"/>
  <Override PartName="/ppt/ink/ink11390.xml" ContentType="application/inkml+xml"/>
  <Override PartName="/ppt/ink/ink11391.xml" ContentType="application/inkml+xml"/>
  <Override PartName="/ppt/ink/ink11392.xml" ContentType="application/inkml+xml"/>
  <Override PartName="/ppt/ink/ink11393.xml" ContentType="application/inkml+xml"/>
  <Override PartName="/ppt/ink/ink11394.xml" ContentType="application/inkml+xml"/>
  <Override PartName="/ppt/ink/ink11395.xml" ContentType="application/inkml+xml"/>
  <Override PartName="/ppt/ink/ink11396.xml" ContentType="application/inkml+xml"/>
  <Override PartName="/ppt/ink/ink11397.xml" ContentType="application/inkml+xml"/>
  <Override PartName="/ppt/ink/ink11398.xml" ContentType="application/inkml+xml"/>
  <Override PartName="/ppt/ink/ink11399.xml" ContentType="application/inkml+xml"/>
  <Override PartName="/ppt/ink/ink11400.xml" ContentType="application/inkml+xml"/>
  <Override PartName="/ppt/ink/ink11401.xml" ContentType="application/inkml+xml"/>
  <Override PartName="/ppt/ink/ink11402.xml" ContentType="application/inkml+xml"/>
  <Override PartName="/ppt/ink/ink11403.xml" ContentType="application/inkml+xml"/>
  <Override PartName="/ppt/ink/ink11404.xml" ContentType="application/inkml+xml"/>
  <Override PartName="/ppt/ink/ink11405.xml" ContentType="application/inkml+xml"/>
  <Override PartName="/ppt/ink/ink11406.xml" ContentType="application/inkml+xml"/>
  <Override PartName="/ppt/ink/ink11407.xml" ContentType="application/inkml+xml"/>
  <Override PartName="/ppt/ink/ink11408.xml" ContentType="application/inkml+xml"/>
  <Override PartName="/ppt/ink/ink11409.xml" ContentType="application/inkml+xml"/>
  <Override PartName="/ppt/ink/ink11410.xml" ContentType="application/inkml+xml"/>
  <Override PartName="/ppt/ink/ink11411.xml" ContentType="application/inkml+xml"/>
  <Override PartName="/ppt/ink/ink11412.xml" ContentType="application/inkml+xml"/>
  <Override PartName="/ppt/ink/ink11413.xml" ContentType="application/inkml+xml"/>
  <Override PartName="/ppt/ink/ink11414.xml" ContentType="application/inkml+xml"/>
  <Override PartName="/ppt/ink/ink11415.xml" ContentType="application/inkml+xml"/>
  <Override PartName="/ppt/ink/ink11416.xml" ContentType="application/inkml+xml"/>
  <Override PartName="/ppt/ink/ink11417.xml" ContentType="application/inkml+xml"/>
  <Override PartName="/ppt/ink/ink11418.xml" ContentType="application/inkml+xml"/>
  <Override PartName="/ppt/ink/ink11419.xml" ContentType="application/inkml+xml"/>
  <Override PartName="/ppt/ink/ink11420.xml" ContentType="application/inkml+xml"/>
  <Override PartName="/ppt/ink/ink11421.xml" ContentType="application/inkml+xml"/>
  <Override PartName="/ppt/ink/ink11422.xml" ContentType="application/inkml+xml"/>
  <Override PartName="/ppt/ink/ink11423.xml" ContentType="application/inkml+xml"/>
  <Override PartName="/ppt/ink/ink11424.xml" ContentType="application/inkml+xml"/>
  <Override PartName="/ppt/ink/ink11425.xml" ContentType="application/inkml+xml"/>
  <Override PartName="/ppt/ink/ink11426.xml" ContentType="application/inkml+xml"/>
  <Override PartName="/ppt/ink/ink11427.xml" ContentType="application/inkml+xml"/>
  <Override PartName="/ppt/ink/ink11428.xml" ContentType="application/inkml+xml"/>
  <Override PartName="/ppt/ink/ink11429.xml" ContentType="application/inkml+xml"/>
  <Override PartName="/ppt/ink/ink11430.xml" ContentType="application/inkml+xml"/>
  <Override PartName="/ppt/ink/ink11431.xml" ContentType="application/inkml+xml"/>
  <Override PartName="/ppt/ink/ink11432.xml" ContentType="application/inkml+xml"/>
  <Override PartName="/ppt/ink/ink11433.xml" ContentType="application/inkml+xml"/>
  <Override PartName="/ppt/ink/ink11434.xml" ContentType="application/inkml+xml"/>
  <Override PartName="/ppt/ink/ink11435.xml" ContentType="application/inkml+xml"/>
  <Override PartName="/ppt/ink/ink11436.xml" ContentType="application/inkml+xml"/>
  <Override PartName="/ppt/ink/ink11437.xml" ContentType="application/inkml+xml"/>
  <Override PartName="/ppt/ink/ink11438.xml" ContentType="application/inkml+xml"/>
  <Override PartName="/ppt/ink/ink11439.xml" ContentType="application/inkml+xml"/>
  <Override PartName="/ppt/ink/ink11440.xml" ContentType="application/inkml+xml"/>
  <Override PartName="/ppt/ink/ink11441.xml" ContentType="application/inkml+xml"/>
  <Override PartName="/ppt/ink/ink11442.xml" ContentType="application/inkml+xml"/>
  <Override PartName="/ppt/ink/ink11443.xml" ContentType="application/inkml+xml"/>
  <Override PartName="/ppt/ink/ink11444.xml" ContentType="application/inkml+xml"/>
  <Override PartName="/ppt/ink/ink11445.xml" ContentType="application/inkml+xml"/>
  <Override PartName="/ppt/ink/ink11446.xml" ContentType="application/inkml+xml"/>
  <Override PartName="/ppt/ink/ink11447.xml" ContentType="application/inkml+xml"/>
  <Override PartName="/ppt/ink/ink11448.xml" ContentType="application/inkml+xml"/>
  <Override PartName="/ppt/ink/ink11449.xml" ContentType="application/inkml+xml"/>
  <Override PartName="/ppt/ink/ink11450.xml" ContentType="application/inkml+xml"/>
  <Override PartName="/ppt/ink/ink11451.xml" ContentType="application/inkml+xml"/>
  <Override PartName="/ppt/ink/ink11452.xml" ContentType="application/inkml+xml"/>
  <Override PartName="/ppt/ink/ink11453.xml" ContentType="application/inkml+xml"/>
  <Override PartName="/ppt/ink/ink11454.xml" ContentType="application/inkml+xml"/>
  <Override PartName="/ppt/ink/ink11455.xml" ContentType="application/inkml+xml"/>
  <Override PartName="/ppt/ink/ink11456.xml" ContentType="application/inkml+xml"/>
  <Override PartName="/ppt/ink/ink11457.xml" ContentType="application/inkml+xml"/>
  <Override PartName="/ppt/ink/ink11458.xml" ContentType="application/inkml+xml"/>
  <Override PartName="/ppt/ink/ink11459.xml" ContentType="application/inkml+xml"/>
  <Override PartName="/ppt/ink/ink11460.xml" ContentType="application/inkml+xml"/>
  <Override PartName="/ppt/ink/ink11461.xml" ContentType="application/inkml+xml"/>
  <Override PartName="/ppt/ink/ink11462.xml" ContentType="application/inkml+xml"/>
  <Override PartName="/ppt/ink/ink11463.xml" ContentType="application/inkml+xml"/>
  <Override PartName="/ppt/ink/ink11464.xml" ContentType="application/inkml+xml"/>
  <Override PartName="/ppt/ink/ink11465.xml" ContentType="application/inkml+xml"/>
  <Override PartName="/ppt/ink/ink11466.xml" ContentType="application/inkml+xml"/>
  <Override PartName="/ppt/ink/ink11467.xml" ContentType="application/inkml+xml"/>
  <Override PartName="/ppt/ink/ink11468.xml" ContentType="application/inkml+xml"/>
  <Override PartName="/ppt/ink/ink11469.xml" ContentType="application/inkml+xml"/>
  <Override PartName="/ppt/ink/ink11470.xml" ContentType="application/inkml+xml"/>
  <Override PartName="/ppt/ink/ink11471.xml" ContentType="application/inkml+xml"/>
  <Override PartName="/ppt/ink/ink11472.xml" ContentType="application/inkml+xml"/>
  <Override PartName="/ppt/ink/ink11473.xml" ContentType="application/inkml+xml"/>
  <Override PartName="/ppt/ink/ink11474.xml" ContentType="application/inkml+xml"/>
  <Override PartName="/ppt/ink/ink11475.xml" ContentType="application/inkml+xml"/>
  <Override PartName="/ppt/ink/ink11476.xml" ContentType="application/inkml+xml"/>
  <Override PartName="/ppt/ink/ink11477.xml" ContentType="application/inkml+xml"/>
  <Override PartName="/ppt/ink/ink11478.xml" ContentType="application/inkml+xml"/>
  <Override PartName="/ppt/ink/ink11479.xml" ContentType="application/inkml+xml"/>
  <Override PartName="/ppt/ink/ink11480.xml" ContentType="application/inkml+xml"/>
  <Override PartName="/ppt/ink/ink11481.xml" ContentType="application/inkml+xml"/>
  <Override PartName="/ppt/ink/ink11482.xml" ContentType="application/inkml+xml"/>
  <Override PartName="/ppt/ink/ink11483.xml" ContentType="application/inkml+xml"/>
  <Override PartName="/ppt/ink/ink11484.xml" ContentType="application/inkml+xml"/>
  <Override PartName="/ppt/ink/ink11485.xml" ContentType="application/inkml+xml"/>
  <Override PartName="/ppt/ink/ink11486.xml" ContentType="application/inkml+xml"/>
  <Override PartName="/ppt/ink/ink11487.xml" ContentType="application/inkml+xml"/>
  <Override PartName="/ppt/ink/ink11488.xml" ContentType="application/inkml+xml"/>
  <Override PartName="/ppt/ink/ink11489.xml" ContentType="application/inkml+xml"/>
  <Override PartName="/ppt/ink/ink11490.xml" ContentType="application/inkml+xml"/>
  <Override PartName="/ppt/ink/ink11491.xml" ContentType="application/inkml+xml"/>
  <Override PartName="/ppt/ink/ink11492.xml" ContentType="application/inkml+xml"/>
  <Override PartName="/ppt/ink/ink11493.xml" ContentType="application/inkml+xml"/>
  <Override PartName="/ppt/ink/ink11494.xml" ContentType="application/inkml+xml"/>
  <Override PartName="/ppt/ink/ink11495.xml" ContentType="application/inkml+xml"/>
  <Override PartName="/ppt/ink/ink11496.xml" ContentType="application/inkml+xml"/>
  <Override PartName="/ppt/ink/ink11497.xml" ContentType="application/inkml+xml"/>
  <Override PartName="/ppt/ink/ink11498.xml" ContentType="application/inkml+xml"/>
  <Override PartName="/ppt/ink/ink11499.xml" ContentType="application/inkml+xml"/>
  <Override PartName="/ppt/ink/ink11500.xml" ContentType="application/inkml+xml"/>
  <Override PartName="/ppt/ink/ink11501.xml" ContentType="application/inkml+xml"/>
  <Override PartName="/ppt/ink/ink11502.xml" ContentType="application/inkml+xml"/>
  <Override PartName="/ppt/ink/ink11503.xml" ContentType="application/inkml+xml"/>
  <Override PartName="/ppt/ink/ink11504.xml" ContentType="application/inkml+xml"/>
  <Override PartName="/ppt/ink/ink11505.xml" ContentType="application/inkml+xml"/>
  <Override PartName="/ppt/ink/ink11506.xml" ContentType="application/inkml+xml"/>
  <Override PartName="/ppt/ink/ink11507.xml" ContentType="application/inkml+xml"/>
  <Override PartName="/ppt/ink/ink11508.xml" ContentType="application/inkml+xml"/>
  <Override PartName="/ppt/ink/ink11509.xml" ContentType="application/inkml+xml"/>
  <Override PartName="/ppt/ink/ink11510.xml" ContentType="application/inkml+xml"/>
  <Override PartName="/ppt/ink/ink11511.xml" ContentType="application/inkml+xml"/>
  <Override PartName="/ppt/ink/ink11512.xml" ContentType="application/inkml+xml"/>
  <Override PartName="/ppt/ink/ink11513.xml" ContentType="application/inkml+xml"/>
  <Override PartName="/ppt/ink/ink11514.xml" ContentType="application/inkml+xml"/>
  <Override PartName="/ppt/ink/ink11515.xml" ContentType="application/inkml+xml"/>
  <Override PartName="/ppt/ink/ink11516.xml" ContentType="application/inkml+xml"/>
  <Override PartName="/ppt/ink/ink11517.xml" ContentType="application/inkml+xml"/>
  <Override PartName="/ppt/ink/ink11518.xml" ContentType="application/inkml+xml"/>
  <Override PartName="/ppt/ink/ink11519.xml" ContentType="application/inkml+xml"/>
  <Override PartName="/ppt/ink/ink11520.xml" ContentType="application/inkml+xml"/>
  <Override PartName="/ppt/ink/ink11521.xml" ContentType="application/inkml+xml"/>
  <Override PartName="/ppt/ink/ink11522.xml" ContentType="application/inkml+xml"/>
  <Override PartName="/ppt/ink/ink11523.xml" ContentType="application/inkml+xml"/>
  <Override PartName="/ppt/ink/ink11524.xml" ContentType="application/inkml+xml"/>
  <Override PartName="/ppt/ink/ink11525.xml" ContentType="application/inkml+xml"/>
  <Override PartName="/ppt/ink/ink11526.xml" ContentType="application/inkml+xml"/>
  <Override PartName="/ppt/ink/ink11527.xml" ContentType="application/inkml+xml"/>
  <Override PartName="/ppt/ink/ink11528.xml" ContentType="application/inkml+xml"/>
  <Override PartName="/ppt/ink/ink11529.xml" ContentType="application/inkml+xml"/>
  <Override PartName="/ppt/ink/ink11530.xml" ContentType="application/inkml+xml"/>
  <Override PartName="/ppt/ink/ink11531.xml" ContentType="application/inkml+xml"/>
  <Override PartName="/ppt/ink/ink11532.xml" ContentType="application/inkml+xml"/>
  <Override PartName="/ppt/ink/ink11533.xml" ContentType="application/inkml+xml"/>
  <Override PartName="/ppt/ink/ink11534.xml" ContentType="application/inkml+xml"/>
  <Override PartName="/ppt/ink/ink11535.xml" ContentType="application/inkml+xml"/>
  <Override PartName="/ppt/ink/ink11536.xml" ContentType="application/inkml+xml"/>
  <Override PartName="/ppt/ink/ink11537.xml" ContentType="application/inkml+xml"/>
  <Override PartName="/ppt/ink/ink11538.xml" ContentType="application/inkml+xml"/>
  <Override PartName="/ppt/ink/ink11539.xml" ContentType="application/inkml+xml"/>
  <Override PartName="/ppt/ink/ink11540.xml" ContentType="application/inkml+xml"/>
  <Override PartName="/ppt/ink/ink11541.xml" ContentType="application/inkml+xml"/>
  <Override PartName="/ppt/ink/ink11542.xml" ContentType="application/inkml+xml"/>
  <Override PartName="/ppt/ink/ink11543.xml" ContentType="application/inkml+xml"/>
  <Override PartName="/ppt/ink/ink11544.xml" ContentType="application/inkml+xml"/>
  <Override PartName="/ppt/ink/ink11545.xml" ContentType="application/inkml+xml"/>
  <Override PartName="/ppt/ink/ink11546.xml" ContentType="application/inkml+xml"/>
  <Override PartName="/ppt/ink/ink11547.xml" ContentType="application/inkml+xml"/>
  <Override PartName="/ppt/ink/ink11548.xml" ContentType="application/inkml+xml"/>
  <Override PartName="/ppt/ink/ink11549.xml" ContentType="application/inkml+xml"/>
  <Override PartName="/ppt/ink/ink11550.xml" ContentType="application/inkml+xml"/>
  <Override PartName="/ppt/ink/ink11551.xml" ContentType="application/inkml+xml"/>
  <Override PartName="/ppt/ink/ink11552.xml" ContentType="application/inkml+xml"/>
  <Override PartName="/ppt/ink/ink11553.xml" ContentType="application/inkml+xml"/>
  <Override PartName="/ppt/ink/ink11554.xml" ContentType="application/inkml+xml"/>
  <Override PartName="/ppt/ink/ink11555.xml" ContentType="application/inkml+xml"/>
  <Override PartName="/ppt/ink/ink11556.xml" ContentType="application/inkml+xml"/>
  <Override PartName="/ppt/ink/ink11557.xml" ContentType="application/inkml+xml"/>
  <Override PartName="/ppt/ink/ink11558.xml" ContentType="application/inkml+xml"/>
  <Override PartName="/ppt/ink/ink11559.xml" ContentType="application/inkml+xml"/>
  <Override PartName="/ppt/ink/ink11560.xml" ContentType="application/inkml+xml"/>
  <Override PartName="/ppt/ink/ink11561.xml" ContentType="application/inkml+xml"/>
  <Override PartName="/ppt/ink/ink11562.xml" ContentType="application/inkml+xml"/>
  <Override PartName="/ppt/ink/ink11563.xml" ContentType="application/inkml+xml"/>
  <Override PartName="/ppt/ink/ink11564.xml" ContentType="application/inkml+xml"/>
  <Override PartName="/ppt/ink/ink11565.xml" ContentType="application/inkml+xml"/>
  <Override PartName="/ppt/ink/ink11566.xml" ContentType="application/inkml+xml"/>
  <Override PartName="/ppt/ink/ink11567.xml" ContentType="application/inkml+xml"/>
  <Override PartName="/ppt/ink/ink11568.xml" ContentType="application/inkml+xml"/>
  <Override PartName="/ppt/ink/ink11569.xml" ContentType="application/inkml+xml"/>
  <Override PartName="/ppt/ink/ink11570.xml" ContentType="application/inkml+xml"/>
  <Override PartName="/ppt/ink/ink11571.xml" ContentType="application/inkml+xml"/>
  <Override PartName="/ppt/ink/ink11572.xml" ContentType="application/inkml+xml"/>
  <Override PartName="/ppt/ink/ink11573.xml" ContentType="application/inkml+xml"/>
  <Override PartName="/ppt/ink/ink11574.xml" ContentType="application/inkml+xml"/>
  <Override PartName="/ppt/ink/ink11575.xml" ContentType="application/inkml+xml"/>
  <Override PartName="/ppt/ink/ink11576.xml" ContentType="application/inkml+xml"/>
  <Override PartName="/ppt/ink/ink11577.xml" ContentType="application/inkml+xml"/>
  <Override PartName="/ppt/ink/ink11578.xml" ContentType="application/inkml+xml"/>
  <Override PartName="/ppt/ink/ink11579.xml" ContentType="application/inkml+xml"/>
  <Override PartName="/ppt/ink/ink11580.xml" ContentType="application/inkml+xml"/>
  <Override PartName="/ppt/ink/ink11581.xml" ContentType="application/inkml+xml"/>
  <Override PartName="/ppt/ink/ink11582.xml" ContentType="application/inkml+xml"/>
  <Override PartName="/ppt/ink/ink11583.xml" ContentType="application/inkml+xml"/>
  <Override PartName="/ppt/ink/ink11584.xml" ContentType="application/inkml+xml"/>
  <Override PartName="/ppt/ink/ink11585.xml" ContentType="application/inkml+xml"/>
  <Override PartName="/ppt/ink/ink11586.xml" ContentType="application/inkml+xml"/>
  <Override PartName="/ppt/ink/ink11587.xml" ContentType="application/inkml+xml"/>
  <Override PartName="/ppt/ink/ink11588.xml" ContentType="application/inkml+xml"/>
  <Override PartName="/ppt/ink/ink11589.xml" ContentType="application/inkml+xml"/>
  <Override PartName="/ppt/ink/ink11590.xml" ContentType="application/inkml+xml"/>
  <Override PartName="/ppt/ink/ink11591.xml" ContentType="application/inkml+xml"/>
  <Override PartName="/ppt/ink/ink11592.xml" ContentType="application/inkml+xml"/>
  <Override PartName="/ppt/ink/ink11593.xml" ContentType="application/inkml+xml"/>
  <Override PartName="/ppt/ink/ink11594.xml" ContentType="application/inkml+xml"/>
  <Override PartName="/ppt/ink/ink11595.xml" ContentType="application/inkml+xml"/>
  <Override PartName="/ppt/ink/ink11596.xml" ContentType="application/inkml+xml"/>
  <Override PartName="/ppt/ink/ink11597.xml" ContentType="application/inkml+xml"/>
  <Override PartName="/ppt/ink/ink11598.xml" ContentType="application/inkml+xml"/>
  <Override PartName="/ppt/ink/ink11599.xml" ContentType="application/inkml+xml"/>
  <Override PartName="/ppt/ink/ink11600.xml" ContentType="application/inkml+xml"/>
  <Override PartName="/ppt/ink/ink11601.xml" ContentType="application/inkml+xml"/>
  <Override PartName="/ppt/ink/ink11602.xml" ContentType="application/inkml+xml"/>
  <Override PartName="/ppt/ink/ink11603.xml" ContentType="application/inkml+xml"/>
  <Override PartName="/ppt/ink/ink11604.xml" ContentType="application/inkml+xml"/>
  <Override PartName="/ppt/ink/ink11605.xml" ContentType="application/inkml+xml"/>
  <Override PartName="/ppt/ink/ink11606.xml" ContentType="application/inkml+xml"/>
  <Override PartName="/ppt/ink/ink11607.xml" ContentType="application/inkml+xml"/>
  <Override PartName="/ppt/ink/ink11608.xml" ContentType="application/inkml+xml"/>
  <Override PartName="/ppt/ink/ink11609.xml" ContentType="application/inkml+xml"/>
  <Override PartName="/ppt/ink/ink11610.xml" ContentType="application/inkml+xml"/>
  <Override PartName="/ppt/ink/ink11611.xml" ContentType="application/inkml+xml"/>
  <Override PartName="/ppt/ink/ink11612.xml" ContentType="application/inkml+xml"/>
  <Override PartName="/ppt/ink/ink11613.xml" ContentType="application/inkml+xml"/>
  <Override PartName="/ppt/ink/ink11614.xml" ContentType="application/inkml+xml"/>
  <Override PartName="/ppt/ink/ink11615.xml" ContentType="application/inkml+xml"/>
  <Override PartName="/ppt/ink/ink11616.xml" ContentType="application/inkml+xml"/>
  <Override PartName="/ppt/ink/ink11617.xml" ContentType="application/inkml+xml"/>
  <Override PartName="/ppt/ink/ink11618.xml" ContentType="application/inkml+xml"/>
  <Override PartName="/ppt/ink/ink11619.xml" ContentType="application/inkml+xml"/>
  <Override PartName="/ppt/ink/ink11620.xml" ContentType="application/inkml+xml"/>
  <Override PartName="/ppt/ink/ink11621.xml" ContentType="application/inkml+xml"/>
  <Override PartName="/ppt/ink/ink11622.xml" ContentType="application/inkml+xml"/>
  <Override PartName="/ppt/ink/ink11623.xml" ContentType="application/inkml+xml"/>
  <Override PartName="/ppt/ink/ink11624.xml" ContentType="application/inkml+xml"/>
  <Override PartName="/ppt/ink/ink11625.xml" ContentType="application/inkml+xml"/>
  <Override PartName="/ppt/ink/ink11626.xml" ContentType="application/inkml+xml"/>
  <Override PartName="/ppt/ink/ink11627.xml" ContentType="application/inkml+xml"/>
  <Override PartName="/ppt/ink/ink11628.xml" ContentType="application/inkml+xml"/>
  <Override PartName="/ppt/ink/ink11629.xml" ContentType="application/inkml+xml"/>
  <Override PartName="/ppt/ink/ink11630.xml" ContentType="application/inkml+xml"/>
  <Override PartName="/ppt/ink/ink11631.xml" ContentType="application/inkml+xml"/>
  <Override PartName="/ppt/ink/ink11632.xml" ContentType="application/inkml+xml"/>
  <Override PartName="/ppt/ink/ink11633.xml" ContentType="application/inkml+xml"/>
  <Override PartName="/ppt/ink/ink11634.xml" ContentType="application/inkml+xml"/>
  <Override PartName="/ppt/ink/ink11635.xml" ContentType="application/inkml+xml"/>
  <Override PartName="/ppt/ink/ink11636.xml" ContentType="application/inkml+xml"/>
  <Override PartName="/ppt/ink/ink11637.xml" ContentType="application/inkml+xml"/>
  <Override PartName="/ppt/ink/ink11638.xml" ContentType="application/inkml+xml"/>
  <Override PartName="/ppt/ink/ink11639.xml" ContentType="application/inkml+xml"/>
  <Override PartName="/ppt/ink/ink11640.xml" ContentType="application/inkml+xml"/>
  <Override PartName="/ppt/ink/ink11641.xml" ContentType="application/inkml+xml"/>
  <Override PartName="/ppt/ink/ink11642.xml" ContentType="application/inkml+xml"/>
  <Override PartName="/ppt/ink/ink11643.xml" ContentType="application/inkml+xml"/>
  <Override PartName="/ppt/ink/ink11644.xml" ContentType="application/inkml+xml"/>
  <Override PartName="/ppt/ink/ink11645.xml" ContentType="application/inkml+xml"/>
  <Override PartName="/ppt/ink/ink11646.xml" ContentType="application/inkml+xml"/>
  <Override PartName="/ppt/ink/ink11647.xml" ContentType="application/inkml+xml"/>
  <Override PartName="/ppt/ink/ink11648.xml" ContentType="application/inkml+xml"/>
  <Override PartName="/ppt/ink/ink11649.xml" ContentType="application/inkml+xml"/>
  <Override PartName="/ppt/ink/ink11650.xml" ContentType="application/inkml+xml"/>
  <Override PartName="/ppt/ink/ink11651.xml" ContentType="application/inkml+xml"/>
  <Override PartName="/ppt/ink/ink11652.xml" ContentType="application/inkml+xml"/>
  <Override PartName="/ppt/ink/ink11653.xml" ContentType="application/inkml+xml"/>
  <Override PartName="/ppt/ink/ink11654.xml" ContentType="application/inkml+xml"/>
  <Override PartName="/ppt/ink/ink11655.xml" ContentType="application/inkml+xml"/>
  <Override PartName="/ppt/ink/ink11656.xml" ContentType="application/inkml+xml"/>
  <Override PartName="/ppt/ink/ink11657.xml" ContentType="application/inkml+xml"/>
  <Override PartName="/ppt/ink/ink11658.xml" ContentType="application/inkml+xml"/>
  <Override PartName="/ppt/ink/ink11659.xml" ContentType="application/inkml+xml"/>
  <Override PartName="/ppt/ink/ink11660.xml" ContentType="application/inkml+xml"/>
  <Override PartName="/ppt/ink/ink11661.xml" ContentType="application/inkml+xml"/>
  <Override PartName="/ppt/ink/ink11662.xml" ContentType="application/inkml+xml"/>
  <Override PartName="/ppt/ink/ink11663.xml" ContentType="application/inkml+xml"/>
  <Override PartName="/ppt/ink/ink11664.xml" ContentType="application/inkml+xml"/>
  <Override PartName="/ppt/ink/ink11665.xml" ContentType="application/inkml+xml"/>
  <Override PartName="/ppt/ink/ink11666.xml" ContentType="application/inkml+xml"/>
  <Override PartName="/ppt/ink/ink11667.xml" ContentType="application/inkml+xml"/>
  <Override PartName="/ppt/ink/ink11668.xml" ContentType="application/inkml+xml"/>
  <Override PartName="/ppt/ink/ink11669.xml" ContentType="application/inkml+xml"/>
  <Override PartName="/ppt/ink/ink11670.xml" ContentType="application/inkml+xml"/>
  <Override PartName="/ppt/ink/ink11671.xml" ContentType="application/inkml+xml"/>
  <Override PartName="/ppt/ink/ink11672.xml" ContentType="application/inkml+xml"/>
  <Override PartName="/ppt/ink/ink11673.xml" ContentType="application/inkml+xml"/>
  <Override PartName="/ppt/ink/ink11674.xml" ContentType="application/inkml+xml"/>
  <Override PartName="/ppt/ink/ink11675.xml" ContentType="application/inkml+xml"/>
  <Override PartName="/ppt/ink/ink11676.xml" ContentType="application/inkml+xml"/>
  <Override PartName="/ppt/ink/ink11677.xml" ContentType="application/inkml+xml"/>
  <Override PartName="/ppt/ink/ink11678.xml" ContentType="application/inkml+xml"/>
  <Override PartName="/ppt/ink/ink11679.xml" ContentType="application/inkml+xml"/>
  <Override PartName="/ppt/ink/ink11680.xml" ContentType="application/inkml+xml"/>
  <Override PartName="/ppt/ink/ink11681.xml" ContentType="application/inkml+xml"/>
  <Override PartName="/ppt/ink/ink11682.xml" ContentType="application/inkml+xml"/>
  <Override PartName="/ppt/ink/ink11683.xml" ContentType="application/inkml+xml"/>
  <Override PartName="/ppt/ink/ink11684.xml" ContentType="application/inkml+xml"/>
  <Override PartName="/ppt/ink/ink11685.xml" ContentType="application/inkml+xml"/>
  <Override PartName="/ppt/ink/ink11686.xml" ContentType="application/inkml+xml"/>
  <Override PartName="/ppt/ink/ink11687.xml" ContentType="application/inkml+xml"/>
  <Override PartName="/ppt/ink/ink11688.xml" ContentType="application/inkml+xml"/>
  <Override PartName="/ppt/ink/ink11689.xml" ContentType="application/inkml+xml"/>
  <Override PartName="/ppt/ink/ink11690.xml" ContentType="application/inkml+xml"/>
  <Override PartName="/ppt/ink/ink11691.xml" ContentType="application/inkml+xml"/>
  <Override PartName="/ppt/ink/ink11692.xml" ContentType="application/inkml+xml"/>
  <Override PartName="/ppt/ink/ink11693.xml" ContentType="application/inkml+xml"/>
  <Override PartName="/ppt/ink/ink11694.xml" ContentType="application/inkml+xml"/>
  <Override PartName="/ppt/ink/ink11695.xml" ContentType="application/inkml+xml"/>
  <Override PartName="/ppt/ink/ink11696.xml" ContentType="application/inkml+xml"/>
  <Override PartName="/ppt/ink/ink11697.xml" ContentType="application/inkml+xml"/>
  <Override PartName="/ppt/ink/ink11698.xml" ContentType="application/inkml+xml"/>
  <Override PartName="/ppt/ink/ink11699.xml" ContentType="application/inkml+xml"/>
  <Override PartName="/ppt/ink/ink11700.xml" ContentType="application/inkml+xml"/>
  <Override PartName="/ppt/ink/ink11701.xml" ContentType="application/inkml+xml"/>
  <Override PartName="/ppt/ink/ink11702.xml" ContentType="application/inkml+xml"/>
  <Override PartName="/ppt/ink/ink11703.xml" ContentType="application/inkml+xml"/>
  <Override PartName="/ppt/ink/ink11704.xml" ContentType="application/inkml+xml"/>
  <Override PartName="/ppt/ink/ink11705.xml" ContentType="application/inkml+xml"/>
  <Override PartName="/ppt/ink/ink11706.xml" ContentType="application/inkml+xml"/>
  <Override PartName="/ppt/ink/ink11707.xml" ContentType="application/inkml+xml"/>
  <Override PartName="/ppt/ink/ink11708.xml" ContentType="application/inkml+xml"/>
  <Override PartName="/ppt/ink/ink11709.xml" ContentType="application/inkml+xml"/>
  <Override PartName="/ppt/ink/ink11710.xml" ContentType="application/inkml+xml"/>
  <Override PartName="/ppt/ink/ink11711.xml" ContentType="application/inkml+xml"/>
  <Override PartName="/ppt/ink/ink11712.xml" ContentType="application/inkml+xml"/>
  <Override PartName="/ppt/ink/ink11713.xml" ContentType="application/inkml+xml"/>
  <Override PartName="/ppt/ink/ink11714.xml" ContentType="application/inkml+xml"/>
  <Override PartName="/ppt/ink/ink11715.xml" ContentType="application/inkml+xml"/>
  <Override PartName="/ppt/ink/ink11716.xml" ContentType="application/inkml+xml"/>
  <Override PartName="/ppt/ink/ink11717.xml" ContentType="application/inkml+xml"/>
  <Override PartName="/ppt/ink/ink11718.xml" ContentType="application/inkml+xml"/>
  <Override PartName="/ppt/ink/ink11719.xml" ContentType="application/inkml+xml"/>
  <Override PartName="/ppt/ink/ink11720.xml" ContentType="application/inkml+xml"/>
  <Override PartName="/ppt/ink/ink11721.xml" ContentType="application/inkml+xml"/>
  <Override PartName="/ppt/ink/ink11722.xml" ContentType="application/inkml+xml"/>
  <Override PartName="/ppt/ink/ink11723.xml" ContentType="application/inkml+xml"/>
  <Override PartName="/ppt/ink/ink11724.xml" ContentType="application/inkml+xml"/>
  <Override PartName="/ppt/ink/ink11725.xml" ContentType="application/inkml+xml"/>
  <Override PartName="/ppt/ink/ink11726.xml" ContentType="application/inkml+xml"/>
  <Override PartName="/ppt/ink/ink11727.xml" ContentType="application/inkml+xml"/>
  <Override PartName="/ppt/ink/ink11728.xml" ContentType="application/inkml+xml"/>
  <Override PartName="/ppt/ink/ink11729.xml" ContentType="application/inkml+xml"/>
  <Override PartName="/ppt/ink/ink11730.xml" ContentType="application/inkml+xml"/>
  <Override PartName="/ppt/ink/ink11731.xml" ContentType="application/inkml+xml"/>
  <Override PartName="/ppt/ink/ink11732.xml" ContentType="application/inkml+xml"/>
  <Override PartName="/ppt/ink/ink11733.xml" ContentType="application/inkml+xml"/>
  <Override PartName="/ppt/ink/ink11734.xml" ContentType="application/inkml+xml"/>
  <Override PartName="/ppt/ink/ink11735.xml" ContentType="application/inkml+xml"/>
  <Override PartName="/ppt/ink/ink11736.xml" ContentType="application/inkml+xml"/>
  <Override PartName="/ppt/ink/ink11737.xml" ContentType="application/inkml+xml"/>
  <Override PartName="/ppt/ink/ink11738.xml" ContentType="application/inkml+xml"/>
  <Override PartName="/ppt/ink/ink11739.xml" ContentType="application/inkml+xml"/>
  <Override PartName="/ppt/ink/ink11740.xml" ContentType="application/inkml+xml"/>
  <Override PartName="/ppt/ink/ink11741.xml" ContentType="application/inkml+xml"/>
  <Override PartName="/ppt/ink/ink11742.xml" ContentType="application/inkml+xml"/>
  <Override PartName="/ppt/ink/ink11743.xml" ContentType="application/inkml+xml"/>
  <Override PartName="/ppt/ink/ink11744.xml" ContentType="application/inkml+xml"/>
  <Override PartName="/ppt/ink/ink11745.xml" ContentType="application/inkml+xml"/>
  <Override PartName="/ppt/ink/ink11746.xml" ContentType="application/inkml+xml"/>
  <Override PartName="/ppt/ink/ink11747.xml" ContentType="application/inkml+xml"/>
  <Override PartName="/ppt/ink/ink11748.xml" ContentType="application/inkml+xml"/>
  <Override PartName="/ppt/ink/ink11749.xml" ContentType="application/inkml+xml"/>
  <Override PartName="/ppt/ink/ink11750.xml" ContentType="application/inkml+xml"/>
  <Override PartName="/ppt/ink/ink11751.xml" ContentType="application/inkml+xml"/>
  <Override PartName="/ppt/ink/ink11752.xml" ContentType="application/inkml+xml"/>
  <Override PartName="/ppt/ink/ink11753.xml" ContentType="application/inkml+xml"/>
  <Override PartName="/ppt/ink/ink11754.xml" ContentType="application/inkml+xml"/>
  <Override PartName="/ppt/ink/ink11755.xml" ContentType="application/inkml+xml"/>
  <Override PartName="/ppt/ink/ink11756.xml" ContentType="application/inkml+xml"/>
  <Override PartName="/ppt/ink/ink11757.xml" ContentType="application/inkml+xml"/>
  <Override PartName="/ppt/ink/ink11758.xml" ContentType="application/inkml+xml"/>
  <Override PartName="/ppt/ink/ink11759.xml" ContentType="application/inkml+xml"/>
  <Override PartName="/ppt/ink/ink11760.xml" ContentType="application/inkml+xml"/>
  <Override PartName="/ppt/ink/ink11761.xml" ContentType="application/inkml+xml"/>
  <Override PartName="/ppt/ink/ink11762.xml" ContentType="application/inkml+xml"/>
  <Override PartName="/ppt/ink/ink11763.xml" ContentType="application/inkml+xml"/>
  <Override PartName="/ppt/ink/ink11764.xml" ContentType="application/inkml+xml"/>
  <Override PartName="/ppt/ink/ink11765.xml" ContentType="application/inkml+xml"/>
  <Override PartName="/ppt/ink/ink11766.xml" ContentType="application/inkml+xml"/>
  <Override PartName="/ppt/ink/ink11767.xml" ContentType="application/inkml+xml"/>
  <Override PartName="/ppt/ink/ink11768.xml" ContentType="application/inkml+xml"/>
  <Override PartName="/ppt/ink/ink11769.xml" ContentType="application/inkml+xml"/>
  <Override PartName="/ppt/ink/ink11770.xml" ContentType="application/inkml+xml"/>
  <Override PartName="/ppt/ink/ink11771.xml" ContentType="application/inkml+xml"/>
  <Override PartName="/ppt/ink/ink11772.xml" ContentType="application/inkml+xml"/>
  <Override PartName="/ppt/ink/ink11773.xml" ContentType="application/inkml+xml"/>
  <Override PartName="/ppt/ink/ink11774.xml" ContentType="application/inkml+xml"/>
  <Override PartName="/ppt/ink/ink11775.xml" ContentType="application/inkml+xml"/>
  <Override PartName="/ppt/ink/ink11776.xml" ContentType="application/inkml+xml"/>
  <Override PartName="/ppt/ink/ink11777.xml" ContentType="application/inkml+xml"/>
  <Override PartName="/ppt/ink/ink11778.xml" ContentType="application/inkml+xml"/>
  <Override PartName="/ppt/ink/ink11779.xml" ContentType="application/inkml+xml"/>
  <Override PartName="/ppt/ink/ink11780.xml" ContentType="application/inkml+xml"/>
  <Override PartName="/ppt/ink/ink11781.xml" ContentType="application/inkml+xml"/>
  <Override PartName="/ppt/ink/ink11782.xml" ContentType="application/inkml+xml"/>
  <Override PartName="/ppt/ink/ink11783.xml" ContentType="application/inkml+xml"/>
  <Override PartName="/ppt/ink/ink11784.xml" ContentType="application/inkml+xml"/>
  <Override PartName="/ppt/ink/ink11785.xml" ContentType="application/inkml+xml"/>
  <Override PartName="/ppt/ink/ink11786.xml" ContentType="application/inkml+xml"/>
  <Override PartName="/ppt/ink/ink11787.xml" ContentType="application/inkml+xml"/>
  <Override PartName="/ppt/ink/ink11788.xml" ContentType="application/inkml+xml"/>
  <Override PartName="/ppt/ink/ink11789.xml" ContentType="application/inkml+xml"/>
  <Override PartName="/ppt/ink/ink11790.xml" ContentType="application/inkml+xml"/>
  <Override PartName="/ppt/ink/ink11791.xml" ContentType="application/inkml+xml"/>
  <Override PartName="/ppt/ink/ink11792.xml" ContentType="application/inkml+xml"/>
  <Override PartName="/ppt/ink/ink11793.xml" ContentType="application/inkml+xml"/>
  <Override PartName="/ppt/ink/ink11794.xml" ContentType="application/inkml+xml"/>
  <Override PartName="/ppt/ink/ink11795.xml" ContentType="application/inkml+xml"/>
  <Override PartName="/ppt/ink/ink11796.xml" ContentType="application/inkml+xml"/>
  <Override PartName="/ppt/ink/ink11797.xml" ContentType="application/inkml+xml"/>
  <Override PartName="/ppt/ink/ink11798.xml" ContentType="application/inkml+xml"/>
  <Override PartName="/ppt/ink/ink11799.xml" ContentType="application/inkml+xml"/>
  <Override PartName="/ppt/ink/ink11800.xml" ContentType="application/inkml+xml"/>
  <Override PartName="/ppt/ink/ink11801.xml" ContentType="application/inkml+xml"/>
  <Override PartName="/ppt/ink/ink11802.xml" ContentType="application/inkml+xml"/>
  <Override PartName="/ppt/ink/ink11803.xml" ContentType="application/inkml+xml"/>
  <Override PartName="/ppt/ink/ink11804.xml" ContentType="application/inkml+xml"/>
  <Override PartName="/ppt/ink/ink11805.xml" ContentType="application/inkml+xml"/>
  <Override PartName="/ppt/ink/ink11806.xml" ContentType="application/inkml+xml"/>
  <Override PartName="/ppt/ink/ink11807.xml" ContentType="application/inkml+xml"/>
  <Override PartName="/ppt/ink/ink11808.xml" ContentType="application/inkml+xml"/>
  <Override PartName="/ppt/ink/ink11809.xml" ContentType="application/inkml+xml"/>
  <Override PartName="/ppt/ink/ink11810.xml" ContentType="application/inkml+xml"/>
  <Override PartName="/ppt/ink/ink11811.xml" ContentType="application/inkml+xml"/>
  <Override PartName="/ppt/ink/ink11812.xml" ContentType="application/inkml+xml"/>
  <Override PartName="/ppt/ink/ink11813.xml" ContentType="application/inkml+xml"/>
  <Override PartName="/ppt/ink/ink11814.xml" ContentType="application/inkml+xml"/>
  <Override PartName="/ppt/ink/ink11815.xml" ContentType="application/inkml+xml"/>
  <Override PartName="/ppt/ink/ink11816.xml" ContentType="application/inkml+xml"/>
  <Override PartName="/ppt/ink/ink11817.xml" ContentType="application/inkml+xml"/>
  <Override PartName="/ppt/ink/ink11818.xml" ContentType="application/inkml+xml"/>
  <Override PartName="/ppt/ink/ink11819.xml" ContentType="application/inkml+xml"/>
  <Override PartName="/ppt/ink/ink11820.xml" ContentType="application/inkml+xml"/>
  <Override PartName="/ppt/ink/ink11821.xml" ContentType="application/inkml+xml"/>
  <Override PartName="/ppt/ink/ink11822.xml" ContentType="application/inkml+xml"/>
  <Override PartName="/ppt/ink/ink11823.xml" ContentType="application/inkml+xml"/>
  <Override PartName="/ppt/ink/ink11824.xml" ContentType="application/inkml+xml"/>
  <Override PartName="/ppt/ink/ink11825.xml" ContentType="application/inkml+xml"/>
  <Override PartName="/ppt/ink/ink11826.xml" ContentType="application/inkml+xml"/>
  <Override PartName="/ppt/ink/ink11827.xml" ContentType="application/inkml+xml"/>
  <Override PartName="/ppt/ink/ink11828.xml" ContentType="application/inkml+xml"/>
  <Override PartName="/ppt/ink/ink11829.xml" ContentType="application/inkml+xml"/>
  <Override PartName="/ppt/ink/ink11830.xml" ContentType="application/inkml+xml"/>
  <Override PartName="/ppt/ink/ink11831.xml" ContentType="application/inkml+xml"/>
  <Override PartName="/ppt/ink/ink11832.xml" ContentType="application/inkml+xml"/>
  <Override PartName="/ppt/ink/ink11833.xml" ContentType="application/inkml+xml"/>
  <Override PartName="/ppt/ink/ink11834.xml" ContentType="application/inkml+xml"/>
  <Override PartName="/ppt/ink/ink11835.xml" ContentType="application/inkml+xml"/>
  <Override PartName="/ppt/ink/ink11836.xml" ContentType="application/inkml+xml"/>
  <Override PartName="/ppt/ink/ink11837.xml" ContentType="application/inkml+xml"/>
  <Override PartName="/ppt/ink/ink11838.xml" ContentType="application/inkml+xml"/>
  <Override PartName="/ppt/ink/ink11839.xml" ContentType="application/inkml+xml"/>
  <Override PartName="/ppt/ink/ink11840.xml" ContentType="application/inkml+xml"/>
  <Override PartName="/ppt/ink/ink11841.xml" ContentType="application/inkml+xml"/>
  <Override PartName="/ppt/ink/ink11842.xml" ContentType="application/inkml+xml"/>
  <Override PartName="/ppt/ink/ink11843.xml" ContentType="application/inkml+xml"/>
  <Override PartName="/ppt/ink/ink11844.xml" ContentType="application/inkml+xml"/>
  <Override PartName="/ppt/ink/ink11845.xml" ContentType="application/inkml+xml"/>
  <Override PartName="/ppt/ink/ink11846.xml" ContentType="application/inkml+xml"/>
  <Override PartName="/ppt/ink/ink11847.xml" ContentType="application/inkml+xml"/>
  <Override PartName="/ppt/ink/ink11848.xml" ContentType="application/inkml+xml"/>
  <Override PartName="/ppt/ink/ink11849.xml" ContentType="application/inkml+xml"/>
  <Override PartName="/ppt/ink/ink11850.xml" ContentType="application/inkml+xml"/>
  <Override PartName="/ppt/ink/ink11851.xml" ContentType="application/inkml+xml"/>
  <Override PartName="/ppt/ink/ink11852.xml" ContentType="application/inkml+xml"/>
  <Override PartName="/ppt/ink/ink11853.xml" ContentType="application/inkml+xml"/>
  <Override PartName="/ppt/ink/ink11854.xml" ContentType="application/inkml+xml"/>
  <Override PartName="/ppt/ink/ink11855.xml" ContentType="application/inkml+xml"/>
  <Override PartName="/ppt/ink/ink11856.xml" ContentType="application/inkml+xml"/>
  <Override PartName="/ppt/ink/ink11857.xml" ContentType="application/inkml+xml"/>
  <Override PartName="/ppt/ink/ink11858.xml" ContentType="application/inkml+xml"/>
  <Override PartName="/ppt/ink/ink11859.xml" ContentType="application/inkml+xml"/>
  <Override PartName="/ppt/ink/ink11860.xml" ContentType="application/inkml+xml"/>
  <Override PartName="/ppt/ink/ink11861.xml" ContentType="application/inkml+xml"/>
  <Override PartName="/ppt/ink/ink11862.xml" ContentType="application/inkml+xml"/>
  <Override PartName="/ppt/ink/ink11863.xml" ContentType="application/inkml+xml"/>
  <Override PartName="/ppt/ink/ink11864.xml" ContentType="application/inkml+xml"/>
  <Override PartName="/ppt/ink/ink11865.xml" ContentType="application/inkml+xml"/>
  <Override PartName="/ppt/ink/ink11866.xml" ContentType="application/inkml+xml"/>
  <Override PartName="/ppt/ink/ink11867.xml" ContentType="application/inkml+xml"/>
  <Override PartName="/ppt/ink/ink11868.xml" ContentType="application/inkml+xml"/>
  <Override PartName="/ppt/ink/ink11869.xml" ContentType="application/inkml+xml"/>
  <Override PartName="/ppt/ink/ink11870.xml" ContentType="application/inkml+xml"/>
  <Override PartName="/ppt/ink/ink11871.xml" ContentType="application/inkml+xml"/>
  <Override PartName="/ppt/ink/ink11872.xml" ContentType="application/inkml+xml"/>
  <Override PartName="/ppt/ink/ink11873.xml" ContentType="application/inkml+xml"/>
  <Override PartName="/ppt/ink/ink11874.xml" ContentType="application/inkml+xml"/>
  <Override PartName="/ppt/ink/ink11875.xml" ContentType="application/inkml+xml"/>
  <Override PartName="/ppt/ink/ink11876.xml" ContentType="application/inkml+xml"/>
  <Override PartName="/ppt/ink/ink11877.xml" ContentType="application/inkml+xml"/>
  <Override PartName="/ppt/ink/ink11878.xml" ContentType="application/inkml+xml"/>
  <Override PartName="/ppt/ink/ink11879.xml" ContentType="application/inkml+xml"/>
  <Override PartName="/ppt/ink/ink11880.xml" ContentType="application/inkml+xml"/>
  <Override PartName="/ppt/ink/ink11881.xml" ContentType="application/inkml+xml"/>
  <Override PartName="/ppt/ink/ink11882.xml" ContentType="application/inkml+xml"/>
  <Override PartName="/ppt/ink/ink11883.xml" ContentType="application/inkml+xml"/>
  <Override PartName="/ppt/ink/ink11884.xml" ContentType="application/inkml+xml"/>
  <Override PartName="/ppt/ink/ink11885.xml" ContentType="application/inkml+xml"/>
  <Override PartName="/ppt/ink/ink11886.xml" ContentType="application/inkml+xml"/>
  <Override PartName="/ppt/ink/ink11887.xml" ContentType="application/inkml+xml"/>
  <Override PartName="/ppt/ink/ink11888.xml" ContentType="application/inkml+xml"/>
  <Override PartName="/ppt/ink/ink11889.xml" ContentType="application/inkml+xml"/>
  <Override PartName="/ppt/ink/ink11890.xml" ContentType="application/inkml+xml"/>
  <Override PartName="/ppt/ink/ink11891.xml" ContentType="application/inkml+xml"/>
  <Override PartName="/ppt/ink/ink11892.xml" ContentType="application/inkml+xml"/>
  <Override PartName="/ppt/ink/ink11893.xml" ContentType="application/inkml+xml"/>
  <Override PartName="/ppt/ink/ink11894.xml" ContentType="application/inkml+xml"/>
  <Override PartName="/ppt/ink/ink11895.xml" ContentType="application/inkml+xml"/>
  <Override PartName="/ppt/ink/ink11896.xml" ContentType="application/inkml+xml"/>
  <Override PartName="/ppt/ink/ink11897.xml" ContentType="application/inkml+xml"/>
  <Override PartName="/ppt/ink/ink11898.xml" ContentType="application/inkml+xml"/>
  <Override PartName="/ppt/ink/ink11899.xml" ContentType="application/inkml+xml"/>
  <Override PartName="/ppt/ink/ink11900.xml" ContentType="application/inkml+xml"/>
  <Override PartName="/ppt/ink/ink11901.xml" ContentType="application/inkml+xml"/>
  <Override PartName="/ppt/ink/ink11902.xml" ContentType="application/inkml+xml"/>
  <Override PartName="/ppt/ink/ink11903.xml" ContentType="application/inkml+xml"/>
  <Override PartName="/ppt/ink/ink11904.xml" ContentType="application/inkml+xml"/>
  <Override PartName="/ppt/ink/ink11905.xml" ContentType="application/inkml+xml"/>
  <Override PartName="/ppt/ink/ink11906.xml" ContentType="application/inkml+xml"/>
  <Override PartName="/ppt/ink/ink11907.xml" ContentType="application/inkml+xml"/>
  <Override PartName="/ppt/ink/ink11908.xml" ContentType="application/inkml+xml"/>
  <Override PartName="/ppt/ink/ink11909.xml" ContentType="application/inkml+xml"/>
  <Override PartName="/ppt/ink/ink11910.xml" ContentType="application/inkml+xml"/>
  <Override PartName="/ppt/ink/ink11911.xml" ContentType="application/inkml+xml"/>
  <Override PartName="/ppt/ink/ink11912.xml" ContentType="application/inkml+xml"/>
  <Override PartName="/ppt/ink/ink11913.xml" ContentType="application/inkml+xml"/>
  <Override PartName="/ppt/ink/ink11914.xml" ContentType="application/inkml+xml"/>
  <Override PartName="/ppt/ink/ink11915.xml" ContentType="application/inkml+xml"/>
  <Override PartName="/ppt/ink/ink11916.xml" ContentType="application/inkml+xml"/>
  <Override PartName="/ppt/ink/ink11917.xml" ContentType="application/inkml+xml"/>
  <Override PartName="/ppt/ink/ink11918.xml" ContentType="application/inkml+xml"/>
  <Override PartName="/ppt/ink/ink11919.xml" ContentType="application/inkml+xml"/>
  <Override PartName="/ppt/ink/ink11920.xml" ContentType="application/inkml+xml"/>
  <Override PartName="/ppt/ink/ink11921.xml" ContentType="application/inkml+xml"/>
  <Override PartName="/ppt/ink/ink11922.xml" ContentType="application/inkml+xml"/>
  <Override PartName="/ppt/ink/ink11923.xml" ContentType="application/inkml+xml"/>
  <Override PartName="/ppt/ink/ink11924.xml" ContentType="application/inkml+xml"/>
  <Override PartName="/ppt/ink/ink11925.xml" ContentType="application/inkml+xml"/>
  <Override PartName="/ppt/ink/ink11926.xml" ContentType="application/inkml+xml"/>
  <Override PartName="/ppt/ink/ink11927.xml" ContentType="application/inkml+xml"/>
  <Override PartName="/ppt/ink/ink11928.xml" ContentType="application/inkml+xml"/>
  <Override PartName="/ppt/ink/ink11929.xml" ContentType="application/inkml+xml"/>
  <Override PartName="/ppt/ink/ink11930.xml" ContentType="application/inkml+xml"/>
  <Override PartName="/ppt/ink/ink11931.xml" ContentType="application/inkml+xml"/>
  <Override PartName="/ppt/ink/ink11932.xml" ContentType="application/inkml+xml"/>
  <Override PartName="/ppt/ink/ink11933.xml" ContentType="application/inkml+xml"/>
  <Override PartName="/ppt/ink/ink11934.xml" ContentType="application/inkml+xml"/>
  <Override PartName="/ppt/ink/ink11935.xml" ContentType="application/inkml+xml"/>
  <Override PartName="/ppt/ink/ink11936.xml" ContentType="application/inkml+xml"/>
  <Override PartName="/ppt/ink/ink11937.xml" ContentType="application/inkml+xml"/>
  <Override PartName="/ppt/ink/ink11938.xml" ContentType="application/inkml+xml"/>
  <Override PartName="/ppt/ink/ink11939.xml" ContentType="application/inkml+xml"/>
  <Override PartName="/ppt/ink/ink11940.xml" ContentType="application/inkml+xml"/>
  <Override PartName="/ppt/ink/ink11941.xml" ContentType="application/inkml+xml"/>
  <Override PartName="/ppt/ink/ink11942.xml" ContentType="application/inkml+xml"/>
  <Override PartName="/ppt/ink/ink11943.xml" ContentType="application/inkml+xml"/>
  <Override PartName="/ppt/ink/ink11944.xml" ContentType="application/inkml+xml"/>
  <Override PartName="/ppt/ink/ink11945.xml" ContentType="application/inkml+xml"/>
  <Override PartName="/ppt/ink/ink11946.xml" ContentType="application/inkml+xml"/>
  <Override PartName="/ppt/ink/ink11947.xml" ContentType="application/inkml+xml"/>
  <Override PartName="/ppt/ink/ink11948.xml" ContentType="application/inkml+xml"/>
  <Override PartName="/ppt/ink/ink11949.xml" ContentType="application/inkml+xml"/>
  <Override PartName="/ppt/ink/ink11950.xml" ContentType="application/inkml+xml"/>
  <Override PartName="/ppt/ink/ink11951.xml" ContentType="application/inkml+xml"/>
  <Override PartName="/ppt/ink/ink11952.xml" ContentType="application/inkml+xml"/>
  <Override PartName="/ppt/ink/ink11953.xml" ContentType="application/inkml+xml"/>
  <Override PartName="/ppt/ink/ink11954.xml" ContentType="application/inkml+xml"/>
  <Override PartName="/ppt/ink/ink11955.xml" ContentType="application/inkml+xml"/>
  <Override PartName="/ppt/ink/ink11956.xml" ContentType="application/inkml+xml"/>
  <Override PartName="/ppt/ink/ink11957.xml" ContentType="application/inkml+xml"/>
  <Override PartName="/ppt/ink/ink11958.xml" ContentType="application/inkml+xml"/>
  <Override PartName="/ppt/ink/ink11959.xml" ContentType="application/inkml+xml"/>
  <Override PartName="/ppt/ink/ink11960.xml" ContentType="application/inkml+xml"/>
  <Override PartName="/ppt/ink/ink11961.xml" ContentType="application/inkml+xml"/>
  <Override PartName="/ppt/ink/ink11962.xml" ContentType="application/inkml+xml"/>
  <Override PartName="/ppt/ink/ink11963.xml" ContentType="application/inkml+xml"/>
  <Override PartName="/ppt/ink/ink11964.xml" ContentType="application/inkml+xml"/>
  <Override PartName="/ppt/ink/ink11965.xml" ContentType="application/inkml+xml"/>
  <Override PartName="/ppt/ink/ink11966.xml" ContentType="application/inkml+xml"/>
  <Override PartName="/ppt/ink/ink11967.xml" ContentType="application/inkml+xml"/>
  <Override PartName="/ppt/ink/ink11968.xml" ContentType="application/inkml+xml"/>
  <Override PartName="/ppt/ink/ink11969.xml" ContentType="application/inkml+xml"/>
  <Override PartName="/ppt/ink/ink11970.xml" ContentType="application/inkml+xml"/>
  <Override PartName="/ppt/ink/ink11971.xml" ContentType="application/inkml+xml"/>
  <Override PartName="/ppt/ink/ink11972.xml" ContentType="application/inkml+xml"/>
  <Override PartName="/ppt/ink/ink11973.xml" ContentType="application/inkml+xml"/>
  <Override PartName="/ppt/ink/ink11974.xml" ContentType="application/inkml+xml"/>
  <Override PartName="/ppt/ink/ink11975.xml" ContentType="application/inkml+xml"/>
  <Override PartName="/ppt/ink/ink11976.xml" ContentType="application/inkml+xml"/>
  <Override PartName="/ppt/ink/ink11977.xml" ContentType="application/inkml+xml"/>
  <Override PartName="/ppt/ink/ink11978.xml" ContentType="application/inkml+xml"/>
  <Override PartName="/ppt/ink/ink11979.xml" ContentType="application/inkml+xml"/>
  <Override PartName="/ppt/ink/ink11980.xml" ContentType="application/inkml+xml"/>
  <Override PartName="/ppt/ink/ink11981.xml" ContentType="application/inkml+xml"/>
  <Override PartName="/ppt/ink/ink11982.xml" ContentType="application/inkml+xml"/>
  <Override PartName="/ppt/ink/ink11983.xml" ContentType="application/inkml+xml"/>
  <Override PartName="/ppt/ink/ink11984.xml" ContentType="application/inkml+xml"/>
  <Override PartName="/ppt/ink/ink11985.xml" ContentType="application/inkml+xml"/>
  <Override PartName="/ppt/ink/ink11986.xml" ContentType="application/inkml+xml"/>
  <Override PartName="/ppt/ink/ink11987.xml" ContentType="application/inkml+xml"/>
  <Override PartName="/ppt/ink/ink11988.xml" ContentType="application/inkml+xml"/>
  <Override PartName="/ppt/ink/ink11989.xml" ContentType="application/inkml+xml"/>
  <Override PartName="/ppt/ink/ink11990.xml" ContentType="application/inkml+xml"/>
  <Override PartName="/ppt/ink/ink11991.xml" ContentType="application/inkml+xml"/>
  <Override PartName="/ppt/ink/ink11992.xml" ContentType="application/inkml+xml"/>
  <Override PartName="/ppt/ink/ink11993.xml" ContentType="application/inkml+xml"/>
  <Override PartName="/ppt/ink/ink11994.xml" ContentType="application/inkml+xml"/>
  <Override PartName="/ppt/ink/ink11995.xml" ContentType="application/inkml+xml"/>
  <Override PartName="/ppt/ink/ink11996.xml" ContentType="application/inkml+xml"/>
  <Override PartName="/ppt/ink/ink11997.xml" ContentType="application/inkml+xml"/>
  <Override PartName="/ppt/ink/ink11998.xml" ContentType="application/inkml+xml"/>
  <Override PartName="/ppt/ink/ink11999.xml" ContentType="application/inkml+xml"/>
  <Override PartName="/ppt/ink/ink12000.xml" ContentType="application/inkml+xml"/>
  <Override PartName="/ppt/ink/ink12001.xml" ContentType="application/inkml+xml"/>
  <Override PartName="/ppt/ink/ink12002.xml" ContentType="application/inkml+xml"/>
  <Override PartName="/ppt/ink/ink12003.xml" ContentType="application/inkml+xml"/>
  <Override PartName="/ppt/ink/ink12004.xml" ContentType="application/inkml+xml"/>
  <Override PartName="/ppt/ink/ink12005.xml" ContentType="application/inkml+xml"/>
  <Override PartName="/ppt/ink/ink12006.xml" ContentType="application/inkml+xml"/>
  <Override PartName="/ppt/ink/ink12007.xml" ContentType="application/inkml+xml"/>
  <Override PartName="/ppt/ink/ink12008.xml" ContentType="application/inkml+xml"/>
  <Override PartName="/ppt/ink/ink12009.xml" ContentType="application/inkml+xml"/>
  <Override PartName="/ppt/ink/ink12010.xml" ContentType="application/inkml+xml"/>
  <Override PartName="/ppt/ink/ink12011.xml" ContentType="application/inkml+xml"/>
  <Override PartName="/ppt/ink/ink12012.xml" ContentType="application/inkml+xml"/>
  <Override PartName="/ppt/ink/ink12013.xml" ContentType="application/inkml+xml"/>
  <Override PartName="/ppt/ink/ink12014.xml" ContentType="application/inkml+xml"/>
  <Override PartName="/ppt/ink/ink12015.xml" ContentType="application/inkml+xml"/>
  <Override PartName="/ppt/ink/ink12016.xml" ContentType="application/inkml+xml"/>
  <Override PartName="/ppt/ink/ink12017.xml" ContentType="application/inkml+xml"/>
  <Override PartName="/ppt/ink/ink12018.xml" ContentType="application/inkml+xml"/>
  <Override PartName="/ppt/ink/ink12019.xml" ContentType="application/inkml+xml"/>
  <Override PartName="/ppt/ink/ink12020.xml" ContentType="application/inkml+xml"/>
  <Override PartName="/ppt/ink/ink12021.xml" ContentType="application/inkml+xml"/>
  <Override PartName="/ppt/ink/ink12022.xml" ContentType="application/inkml+xml"/>
  <Override PartName="/ppt/ink/ink12023.xml" ContentType="application/inkml+xml"/>
  <Override PartName="/ppt/ink/ink12024.xml" ContentType="application/inkml+xml"/>
  <Override PartName="/ppt/ink/ink12025.xml" ContentType="application/inkml+xml"/>
  <Override PartName="/ppt/ink/ink12026.xml" ContentType="application/inkml+xml"/>
  <Override PartName="/ppt/ink/ink12027.xml" ContentType="application/inkml+xml"/>
  <Override PartName="/ppt/ink/ink12028.xml" ContentType="application/inkml+xml"/>
  <Override PartName="/ppt/ink/ink12029.xml" ContentType="application/inkml+xml"/>
  <Override PartName="/ppt/ink/ink12030.xml" ContentType="application/inkml+xml"/>
  <Override PartName="/ppt/ink/ink12031.xml" ContentType="application/inkml+xml"/>
  <Override PartName="/ppt/ink/ink12032.xml" ContentType="application/inkml+xml"/>
  <Override PartName="/ppt/ink/ink12033.xml" ContentType="application/inkml+xml"/>
  <Override PartName="/ppt/ink/ink12034.xml" ContentType="application/inkml+xml"/>
  <Override PartName="/ppt/ink/ink12035.xml" ContentType="application/inkml+xml"/>
  <Override PartName="/ppt/ink/ink12036.xml" ContentType="application/inkml+xml"/>
  <Override PartName="/ppt/ink/ink12037.xml" ContentType="application/inkml+xml"/>
  <Override PartName="/ppt/ink/ink12038.xml" ContentType="application/inkml+xml"/>
  <Override PartName="/ppt/ink/ink12039.xml" ContentType="application/inkml+xml"/>
  <Override PartName="/ppt/ink/ink12040.xml" ContentType="application/inkml+xml"/>
  <Override PartName="/ppt/ink/ink12041.xml" ContentType="application/inkml+xml"/>
  <Override PartName="/ppt/ink/ink12042.xml" ContentType="application/inkml+xml"/>
  <Override PartName="/ppt/ink/ink12043.xml" ContentType="application/inkml+xml"/>
  <Override PartName="/ppt/ink/ink12044.xml" ContentType="application/inkml+xml"/>
  <Override PartName="/ppt/ink/ink12045.xml" ContentType="application/inkml+xml"/>
  <Override PartName="/ppt/ink/ink12046.xml" ContentType="application/inkml+xml"/>
  <Override PartName="/ppt/ink/ink12047.xml" ContentType="application/inkml+xml"/>
  <Override PartName="/ppt/ink/ink12048.xml" ContentType="application/inkml+xml"/>
  <Override PartName="/ppt/ink/ink12049.xml" ContentType="application/inkml+xml"/>
  <Override PartName="/ppt/ink/ink12050.xml" ContentType="application/inkml+xml"/>
  <Override PartName="/ppt/ink/ink12051.xml" ContentType="application/inkml+xml"/>
  <Override PartName="/ppt/ink/ink12052.xml" ContentType="application/inkml+xml"/>
  <Override PartName="/ppt/ink/ink12053.xml" ContentType="application/inkml+xml"/>
  <Override PartName="/ppt/ink/ink12054.xml" ContentType="application/inkml+xml"/>
  <Override PartName="/ppt/ink/ink12055.xml" ContentType="application/inkml+xml"/>
  <Override PartName="/ppt/ink/ink12056.xml" ContentType="application/inkml+xml"/>
  <Override PartName="/ppt/ink/ink12057.xml" ContentType="application/inkml+xml"/>
  <Override PartName="/ppt/ink/ink12058.xml" ContentType="application/inkml+xml"/>
  <Override PartName="/ppt/ink/ink12059.xml" ContentType="application/inkml+xml"/>
  <Override PartName="/ppt/ink/ink12060.xml" ContentType="application/inkml+xml"/>
  <Override PartName="/ppt/ink/ink12061.xml" ContentType="application/inkml+xml"/>
  <Override PartName="/ppt/ink/ink12062.xml" ContentType="application/inkml+xml"/>
  <Override PartName="/ppt/ink/ink12063.xml" ContentType="application/inkml+xml"/>
  <Override PartName="/ppt/ink/ink12064.xml" ContentType="application/inkml+xml"/>
  <Override PartName="/ppt/ink/ink12065.xml" ContentType="application/inkml+xml"/>
  <Override PartName="/ppt/ink/ink12066.xml" ContentType="application/inkml+xml"/>
  <Override PartName="/ppt/ink/ink12067.xml" ContentType="application/inkml+xml"/>
  <Override PartName="/ppt/ink/ink12068.xml" ContentType="application/inkml+xml"/>
  <Override PartName="/ppt/ink/ink12069.xml" ContentType="application/inkml+xml"/>
  <Override PartName="/ppt/ink/ink12070.xml" ContentType="application/inkml+xml"/>
  <Override PartName="/ppt/ink/ink12071.xml" ContentType="application/inkml+xml"/>
  <Override PartName="/ppt/ink/ink12072.xml" ContentType="application/inkml+xml"/>
  <Override PartName="/ppt/ink/ink12073.xml" ContentType="application/inkml+xml"/>
  <Override PartName="/ppt/ink/ink12074.xml" ContentType="application/inkml+xml"/>
  <Override PartName="/ppt/ink/ink12075.xml" ContentType="application/inkml+xml"/>
  <Override PartName="/ppt/ink/ink12076.xml" ContentType="application/inkml+xml"/>
  <Override PartName="/ppt/ink/ink12077.xml" ContentType="application/inkml+xml"/>
  <Override PartName="/ppt/ink/ink12078.xml" ContentType="application/inkml+xml"/>
  <Override PartName="/ppt/ink/ink12079.xml" ContentType="application/inkml+xml"/>
  <Override PartName="/ppt/ink/ink12080.xml" ContentType="application/inkml+xml"/>
  <Override PartName="/ppt/ink/ink12081.xml" ContentType="application/inkml+xml"/>
  <Override PartName="/ppt/ink/ink12082.xml" ContentType="application/inkml+xml"/>
  <Override PartName="/ppt/ink/ink12083.xml" ContentType="application/inkml+xml"/>
  <Override PartName="/ppt/ink/ink12084.xml" ContentType="application/inkml+xml"/>
  <Override PartName="/ppt/ink/ink12085.xml" ContentType="application/inkml+xml"/>
  <Override PartName="/ppt/ink/ink12086.xml" ContentType="application/inkml+xml"/>
  <Override PartName="/ppt/ink/ink12087.xml" ContentType="application/inkml+xml"/>
  <Override PartName="/ppt/ink/ink12088.xml" ContentType="application/inkml+xml"/>
  <Override PartName="/ppt/ink/ink12089.xml" ContentType="application/inkml+xml"/>
  <Override PartName="/ppt/ink/ink12090.xml" ContentType="application/inkml+xml"/>
  <Override PartName="/ppt/ink/ink12091.xml" ContentType="application/inkml+xml"/>
  <Override PartName="/ppt/ink/ink12092.xml" ContentType="application/inkml+xml"/>
  <Override PartName="/ppt/ink/ink12093.xml" ContentType="application/inkml+xml"/>
  <Override PartName="/ppt/ink/ink12094.xml" ContentType="application/inkml+xml"/>
  <Override PartName="/ppt/ink/ink12095.xml" ContentType="application/inkml+xml"/>
  <Override PartName="/ppt/ink/ink12096.xml" ContentType="application/inkml+xml"/>
  <Override PartName="/ppt/ink/ink12097.xml" ContentType="application/inkml+xml"/>
  <Override PartName="/ppt/ink/ink12098.xml" ContentType="application/inkml+xml"/>
  <Override PartName="/ppt/ink/ink12099.xml" ContentType="application/inkml+xml"/>
  <Override PartName="/ppt/ink/ink12100.xml" ContentType="application/inkml+xml"/>
  <Override PartName="/ppt/ink/ink12101.xml" ContentType="application/inkml+xml"/>
  <Override PartName="/ppt/ink/ink12102.xml" ContentType="application/inkml+xml"/>
  <Override PartName="/ppt/ink/ink12103.xml" ContentType="application/inkml+xml"/>
  <Override PartName="/ppt/ink/ink12104.xml" ContentType="application/inkml+xml"/>
  <Override PartName="/ppt/ink/ink12105.xml" ContentType="application/inkml+xml"/>
  <Override PartName="/ppt/ink/ink12106.xml" ContentType="application/inkml+xml"/>
  <Override PartName="/ppt/ink/ink12107.xml" ContentType="application/inkml+xml"/>
  <Override PartName="/ppt/ink/ink12108.xml" ContentType="application/inkml+xml"/>
  <Override PartName="/ppt/ink/ink12109.xml" ContentType="application/inkml+xml"/>
  <Override PartName="/ppt/ink/ink12110.xml" ContentType="application/inkml+xml"/>
  <Override PartName="/ppt/ink/ink12111.xml" ContentType="application/inkml+xml"/>
  <Override PartName="/ppt/ink/ink12112.xml" ContentType="application/inkml+xml"/>
  <Override PartName="/ppt/ink/ink12113.xml" ContentType="application/inkml+xml"/>
  <Override PartName="/ppt/ink/ink12114.xml" ContentType="application/inkml+xml"/>
  <Override PartName="/ppt/ink/ink12115.xml" ContentType="application/inkml+xml"/>
  <Override PartName="/ppt/ink/ink12116.xml" ContentType="application/inkml+xml"/>
  <Override PartName="/ppt/ink/ink12117.xml" ContentType="application/inkml+xml"/>
  <Override PartName="/ppt/ink/ink12118.xml" ContentType="application/inkml+xml"/>
  <Override PartName="/ppt/ink/ink12119.xml" ContentType="application/inkml+xml"/>
  <Override PartName="/ppt/ink/ink12120.xml" ContentType="application/inkml+xml"/>
  <Override PartName="/ppt/ink/ink12121.xml" ContentType="application/inkml+xml"/>
  <Override PartName="/ppt/ink/ink12122.xml" ContentType="application/inkml+xml"/>
  <Override PartName="/ppt/ink/ink12123.xml" ContentType="application/inkml+xml"/>
  <Override PartName="/ppt/ink/ink12124.xml" ContentType="application/inkml+xml"/>
  <Override PartName="/ppt/ink/ink12125.xml" ContentType="application/inkml+xml"/>
  <Override PartName="/ppt/ink/ink12126.xml" ContentType="application/inkml+xml"/>
  <Override PartName="/ppt/ink/ink12127.xml" ContentType="application/inkml+xml"/>
  <Override PartName="/ppt/ink/ink12128.xml" ContentType="application/inkml+xml"/>
  <Override PartName="/ppt/ink/ink12129.xml" ContentType="application/inkml+xml"/>
  <Override PartName="/ppt/ink/ink12130.xml" ContentType="application/inkml+xml"/>
  <Override PartName="/ppt/ink/ink12131.xml" ContentType="application/inkml+xml"/>
  <Override PartName="/ppt/ink/ink12132.xml" ContentType="application/inkml+xml"/>
  <Override PartName="/ppt/ink/ink12133.xml" ContentType="application/inkml+xml"/>
  <Override PartName="/ppt/ink/ink12134.xml" ContentType="application/inkml+xml"/>
  <Override PartName="/ppt/ink/ink12135.xml" ContentType="application/inkml+xml"/>
  <Override PartName="/ppt/ink/ink12136.xml" ContentType="application/inkml+xml"/>
  <Override PartName="/ppt/ink/ink12137.xml" ContentType="application/inkml+xml"/>
  <Override PartName="/ppt/ink/ink12138.xml" ContentType="application/inkml+xml"/>
  <Override PartName="/ppt/ink/ink12139.xml" ContentType="application/inkml+xml"/>
  <Override PartName="/ppt/ink/ink12140.xml" ContentType="application/inkml+xml"/>
  <Override PartName="/ppt/ink/ink12141.xml" ContentType="application/inkml+xml"/>
  <Override PartName="/ppt/ink/ink12142.xml" ContentType="application/inkml+xml"/>
  <Override PartName="/ppt/ink/ink12143.xml" ContentType="application/inkml+xml"/>
  <Override PartName="/ppt/ink/ink12144.xml" ContentType="application/inkml+xml"/>
  <Override PartName="/ppt/ink/ink12145.xml" ContentType="application/inkml+xml"/>
  <Override PartName="/ppt/ink/ink12146.xml" ContentType="application/inkml+xml"/>
  <Override PartName="/ppt/ink/ink12147.xml" ContentType="application/inkml+xml"/>
  <Override PartName="/ppt/ink/ink12148.xml" ContentType="application/inkml+xml"/>
  <Override PartName="/ppt/ink/ink12149.xml" ContentType="application/inkml+xml"/>
  <Override PartName="/ppt/ink/ink12150.xml" ContentType="application/inkml+xml"/>
  <Override PartName="/ppt/ink/ink12151.xml" ContentType="application/inkml+xml"/>
  <Override PartName="/ppt/ink/ink12152.xml" ContentType="application/inkml+xml"/>
  <Override PartName="/ppt/ink/ink12153.xml" ContentType="application/inkml+xml"/>
  <Override PartName="/ppt/ink/ink12154.xml" ContentType="application/inkml+xml"/>
  <Override PartName="/ppt/ink/ink12155.xml" ContentType="application/inkml+xml"/>
  <Override PartName="/ppt/ink/ink12156.xml" ContentType="application/inkml+xml"/>
  <Override PartName="/ppt/ink/ink12157.xml" ContentType="application/inkml+xml"/>
  <Override PartName="/ppt/ink/ink12158.xml" ContentType="application/inkml+xml"/>
  <Override PartName="/ppt/ink/ink12159.xml" ContentType="application/inkml+xml"/>
  <Override PartName="/ppt/ink/ink12160.xml" ContentType="application/inkml+xml"/>
  <Override PartName="/ppt/ink/ink12161.xml" ContentType="application/inkml+xml"/>
  <Override PartName="/ppt/ink/ink12162.xml" ContentType="application/inkml+xml"/>
  <Override PartName="/ppt/ink/ink12163.xml" ContentType="application/inkml+xml"/>
  <Override PartName="/ppt/ink/ink12164.xml" ContentType="application/inkml+xml"/>
  <Override PartName="/ppt/ink/ink12165.xml" ContentType="application/inkml+xml"/>
  <Override PartName="/ppt/ink/ink12166.xml" ContentType="application/inkml+xml"/>
  <Override PartName="/ppt/ink/ink12167.xml" ContentType="application/inkml+xml"/>
  <Override PartName="/ppt/ink/ink12168.xml" ContentType="application/inkml+xml"/>
  <Override PartName="/ppt/ink/ink12169.xml" ContentType="application/inkml+xml"/>
  <Override PartName="/ppt/ink/ink12170.xml" ContentType="application/inkml+xml"/>
  <Override PartName="/ppt/ink/ink12171.xml" ContentType="application/inkml+xml"/>
  <Override PartName="/ppt/ink/ink12172.xml" ContentType="application/inkml+xml"/>
  <Override PartName="/ppt/ink/ink12173.xml" ContentType="application/inkml+xml"/>
  <Override PartName="/ppt/ink/ink12174.xml" ContentType="application/inkml+xml"/>
  <Override PartName="/ppt/ink/ink12175.xml" ContentType="application/inkml+xml"/>
  <Override PartName="/ppt/ink/ink12176.xml" ContentType="application/inkml+xml"/>
  <Override PartName="/ppt/ink/ink12177.xml" ContentType="application/inkml+xml"/>
  <Override PartName="/ppt/ink/ink12178.xml" ContentType="application/inkml+xml"/>
  <Override PartName="/ppt/ink/ink12179.xml" ContentType="application/inkml+xml"/>
  <Override PartName="/ppt/ink/ink12180.xml" ContentType="application/inkml+xml"/>
  <Override PartName="/ppt/ink/ink12181.xml" ContentType="application/inkml+xml"/>
  <Override PartName="/ppt/ink/ink12182.xml" ContentType="application/inkml+xml"/>
  <Override PartName="/ppt/ink/ink12183.xml" ContentType="application/inkml+xml"/>
  <Override PartName="/ppt/ink/ink12184.xml" ContentType="application/inkml+xml"/>
  <Override PartName="/ppt/ink/ink12185.xml" ContentType="application/inkml+xml"/>
  <Override PartName="/ppt/ink/ink12186.xml" ContentType="application/inkml+xml"/>
  <Override PartName="/ppt/ink/ink12187.xml" ContentType="application/inkml+xml"/>
  <Override PartName="/ppt/ink/ink12188.xml" ContentType="application/inkml+xml"/>
  <Override PartName="/ppt/ink/ink12189.xml" ContentType="application/inkml+xml"/>
  <Override PartName="/ppt/ink/ink12190.xml" ContentType="application/inkml+xml"/>
  <Override PartName="/ppt/ink/ink12191.xml" ContentType="application/inkml+xml"/>
  <Override PartName="/ppt/ink/ink12192.xml" ContentType="application/inkml+xml"/>
  <Override PartName="/ppt/ink/ink12193.xml" ContentType="application/inkml+xml"/>
  <Override PartName="/ppt/ink/ink12194.xml" ContentType="application/inkml+xml"/>
  <Override PartName="/ppt/ink/ink12195.xml" ContentType="application/inkml+xml"/>
  <Override PartName="/ppt/ink/ink12196.xml" ContentType="application/inkml+xml"/>
  <Override PartName="/ppt/ink/ink12197.xml" ContentType="application/inkml+xml"/>
  <Override PartName="/ppt/ink/ink12198.xml" ContentType="application/inkml+xml"/>
  <Override PartName="/ppt/ink/ink12199.xml" ContentType="application/inkml+xml"/>
  <Override PartName="/ppt/ink/ink12200.xml" ContentType="application/inkml+xml"/>
  <Override PartName="/ppt/ink/ink12201.xml" ContentType="application/inkml+xml"/>
  <Override PartName="/ppt/ink/ink12202.xml" ContentType="application/inkml+xml"/>
  <Override PartName="/ppt/ink/ink12203.xml" ContentType="application/inkml+xml"/>
  <Override PartName="/ppt/ink/ink12204.xml" ContentType="application/inkml+xml"/>
  <Override PartName="/ppt/ink/ink12205.xml" ContentType="application/inkml+xml"/>
  <Override PartName="/ppt/ink/ink12206.xml" ContentType="application/inkml+xml"/>
  <Override PartName="/ppt/ink/ink12207.xml" ContentType="application/inkml+xml"/>
  <Override PartName="/ppt/ink/ink12208.xml" ContentType="application/inkml+xml"/>
  <Override PartName="/ppt/ink/ink12209.xml" ContentType="application/inkml+xml"/>
  <Override PartName="/ppt/ink/ink12210.xml" ContentType="application/inkml+xml"/>
  <Override PartName="/ppt/ink/ink12211.xml" ContentType="application/inkml+xml"/>
  <Override PartName="/ppt/ink/ink12212.xml" ContentType="application/inkml+xml"/>
  <Override PartName="/ppt/ink/ink12213.xml" ContentType="application/inkml+xml"/>
  <Override PartName="/ppt/ink/ink12214.xml" ContentType="application/inkml+xml"/>
  <Override PartName="/ppt/ink/ink12215.xml" ContentType="application/inkml+xml"/>
  <Override PartName="/ppt/ink/ink12216.xml" ContentType="application/inkml+xml"/>
  <Override PartName="/ppt/ink/ink12217.xml" ContentType="application/inkml+xml"/>
  <Override PartName="/ppt/ink/ink12218.xml" ContentType="application/inkml+xml"/>
  <Override PartName="/ppt/ink/ink12219.xml" ContentType="application/inkml+xml"/>
  <Override PartName="/ppt/ink/ink12220.xml" ContentType="application/inkml+xml"/>
  <Override PartName="/ppt/ink/ink12221.xml" ContentType="application/inkml+xml"/>
  <Override PartName="/ppt/ink/ink12222.xml" ContentType="application/inkml+xml"/>
  <Override PartName="/ppt/ink/ink12223.xml" ContentType="application/inkml+xml"/>
  <Override PartName="/ppt/ink/ink12224.xml" ContentType="application/inkml+xml"/>
  <Override PartName="/ppt/ink/ink12225.xml" ContentType="application/inkml+xml"/>
  <Override PartName="/ppt/ink/ink12226.xml" ContentType="application/inkml+xml"/>
  <Override PartName="/ppt/ink/ink12227.xml" ContentType="application/inkml+xml"/>
  <Override PartName="/ppt/ink/ink12228.xml" ContentType="application/inkml+xml"/>
  <Override PartName="/ppt/ink/ink12229.xml" ContentType="application/inkml+xml"/>
  <Override PartName="/ppt/ink/ink12230.xml" ContentType="application/inkml+xml"/>
  <Override PartName="/ppt/ink/ink12231.xml" ContentType="application/inkml+xml"/>
  <Override PartName="/ppt/ink/ink12232.xml" ContentType="application/inkml+xml"/>
  <Override PartName="/ppt/ink/ink12233.xml" ContentType="application/inkml+xml"/>
  <Override PartName="/ppt/ink/ink12234.xml" ContentType="application/inkml+xml"/>
  <Override PartName="/ppt/ink/ink12235.xml" ContentType="application/inkml+xml"/>
  <Override PartName="/ppt/ink/ink12236.xml" ContentType="application/inkml+xml"/>
  <Override PartName="/ppt/ink/ink12237.xml" ContentType="application/inkml+xml"/>
  <Override PartName="/ppt/ink/ink12238.xml" ContentType="application/inkml+xml"/>
  <Override PartName="/ppt/ink/ink12239.xml" ContentType="application/inkml+xml"/>
  <Override PartName="/ppt/ink/ink12240.xml" ContentType="application/inkml+xml"/>
  <Override PartName="/ppt/ink/ink12241.xml" ContentType="application/inkml+xml"/>
  <Override PartName="/ppt/ink/ink12242.xml" ContentType="application/inkml+xml"/>
  <Override PartName="/ppt/ink/ink12243.xml" ContentType="application/inkml+xml"/>
  <Override PartName="/ppt/ink/ink12244.xml" ContentType="application/inkml+xml"/>
  <Override PartName="/ppt/ink/ink12245.xml" ContentType="application/inkml+xml"/>
  <Override PartName="/ppt/ink/ink12246.xml" ContentType="application/inkml+xml"/>
  <Override PartName="/ppt/ink/ink12247.xml" ContentType="application/inkml+xml"/>
  <Override PartName="/ppt/ink/ink12248.xml" ContentType="application/inkml+xml"/>
  <Override PartName="/ppt/ink/ink12249.xml" ContentType="application/inkml+xml"/>
  <Override PartName="/ppt/ink/ink12250.xml" ContentType="application/inkml+xml"/>
  <Override PartName="/ppt/ink/ink12251.xml" ContentType="application/inkml+xml"/>
  <Override PartName="/ppt/ink/ink12252.xml" ContentType="application/inkml+xml"/>
  <Override PartName="/ppt/ink/ink12253.xml" ContentType="application/inkml+xml"/>
  <Override PartName="/ppt/ink/ink12254.xml" ContentType="application/inkml+xml"/>
  <Override PartName="/ppt/ink/ink12255.xml" ContentType="application/inkml+xml"/>
  <Override PartName="/ppt/ink/ink12256.xml" ContentType="application/inkml+xml"/>
  <Override PartName="/ppt/ink/ink12257.xml" ContentType="application/inkml+xml"/>
  <Override PartName="/ppt/ink/ink12258.xml" ContentType="application/inkml+xml"/>
  <Override PartName="/ppt/ink/ink12259.xml" ContentType="application/inkml+xml"/>
  <Override PartName="/ppt/ink/ink12260.xml" ContentType="application/inkml+xml"/>
  <Override PartName="/ppt/ink/ink12261.xml" ContentType="application/inkml+xml"/>
  <Override PartName="/ppt/ink/ink12262.xml" ContentType="application/inkml+xml"/>
  <Override PartName="/ppt/ink/ink12263.xml" ContentType="application/inkml+xml"/>
  <Override PartName="/ppt/ink/ink12264.xml" ContentType="application/inkml+xml"/>
  <Override PartName="/ppt/ink/ink12265.xml" ContentType="application/inkml+xml"/>
  <Override PartName="/ppt/ink/ink12266.xml" ContentType="application/inkml+xml"/>
  <Override PartName="/ppt/ink/ink12267.xml" ContentType="application/inkml+xml"/>
  <Override PartName="/ppt/ink/ink12268.xml" ContentType="application/inkml+xml"/>
  <Override PartName="/ppt/ink/ink12269.xml" ContentType="application/inkml+xml"/>
  <Override PartName="/ppt/ink/ink12270.xml" ContentType="application/inkml+xml"/>
  <Override PartName="/ppt/ink/ink12271.xml" ContentType="application/inkml+xml"/>
  <Override PartName="/ppt/ink/ink12272.xml" ContentType="application/inkml+xml"/>
  <Override PartName="/ppt/ink/ink12273.xml" ContentType="application/inkml+xml"/>
  <Override PartName="/ppt/ink/ink12274.xml" ContentType="application/inkml+xml"/>
  <Override PartName="/ppt/ink/ink12275.xml" ContentType="application/inkml+xml"/>
  <Override PartName="/ppt/ink/ink12276.xml" ContentType="application/inkml+xml"/>
  <Override PartName="/ppt/ink/ink12277.xml" ContentType="application/inkml+xml"/>
  <Override PartName="/ppt/ink/ink12278.xml" ContentType="application/inkml+xml"/>
  <Override PartName="/ppt/ink/ink12279.xml" ContentType="application/inkml+xml"/>
  <Override PartName="/ppt/ink/ink12280.xml" ContentType="application/inkml+xml"/>
  <Override PartName="/ppt/ink/ink12281.xml" ContentType="application/inkml+xml"/>
  <Override PartName="/ppt/ink/ink12282.xml" ContentType="application/inkml+xml"/>
  <Override PartName="/ppt/ink/ink12283.xml" ContentType="application/inkml+xml"/>
  <Override PartName="/ppt/ink/ink12284.xml" ContentType="application/inkml+xml"/>
  <Override PartName="/ppt/ink/ink12285.xml" ContentType="application/inkml+xml"/>
  <Override PartName="/ppt/ink/ink12286.xml" ContentType="application/inkml+xml"/>
  <Override PartName="/ppt/ink/ink12287.xml" ContentType="application/inkml+xml"/>
  <Override PartName="/ppt/ink/ink12288.xml" ContentType="application/inkml+xml"/>
  <Override PartName="/ppt/ink/ink12289.xml" ContentType="application/inkml+xml"/>
  <Override PartName="/ppt/ink/ink12290.xml" ContentType="application/inkml+xml"/>
  <Override PartName="/ppt/ink/ink12291.xml" ContentType="application/inkml+xml"/>
  <Override PartName="/ppt/ink/ink12292.xml" ContentType="application/inkml+xml"/>
  <Override PartName="/ppt/ink/ink12293.xml" ContentType="application/inkml+xml"/>
  <Override PartName="/ppt/ink/ink12294.xml" ContentType="application/inkml+xml"/>
  <Override PartName="/ppt/ink/ink12295.xml" ContentType="application/inkml+xml"/>
  <Override PartName="/ppt/ink/ink12296.xml" ContentType="application/inkml+xml"/>
  <Override PartName="/ppt/ink/ink12297.xml" ContentType="application/inkml+xml"/>
  <Override PartName="/ppt/ink/ink12298.xml" ContentType="application/inkml+xml"/>
  <Override PartName="/ppt/ink/ink12299.xml" ContentType="application/inkml+xml"/>
  <Override PartName="/ppt/ink/ink12300.xml" ContentType="application/inkml+xml"/>
  <Override PartName="/ppt/ink/ink12301.xml" ContentType="application/inkml+xml"/>
  <Override PartName="/ppt/ink/ink12302.xml" ContentType="application/inkml+xml"/>
  <Override PartName="/ppt/ink/ink12303.xml" ContentType="application/inkml+xml"/>
  <Override PartName="/ppt/ink/ink12304.xml" ContentType="application/inkml+xml"/>
  <Override PartName="/ppt/ink/ink12305.xml" ContentType="application/inkml+xml"/>
  <Override PartName="/ppt/ink/ink12306.xml" ContentType="application/inkml+xml"/>
  <Override PartName="/ppt/ink/ink12307.xml" ContentType="application/inkml+xml"/>
  <Override PartName="/ppt/ink/ink12308.xml" ContentType="application/inkml+xml"/>
  <Override PartName="/ppt/ink/ink12309.xml" ContentType="application/inkml+xml"/>
  <Override PartName="/ppt/ink/ink12310.xml" ContentType="application/inkml+xml"/>
  <Override PartName="/ppt/ink/ink12311.xml" ContentType="application/inkml+xml"/>
  <Override PartName="/ppt/ink/ink12312.xml" ContentType="application/inkml+xml"/>
  <Override PartName="/ppt/ink/ink12313.xml" ContentType="application/inkml+xml"/>
  <Override PartName="/ppt/ink/ink12314.xml" ContentType="application/inkml+xml"/>
  <Override PartName="/ppt/ink/ink12315.xml" ContentType="application/inkml+xml"/>
  <Override PartName="/ppt/ink/ink12316.xml" ContentType="application/inkml+xml"/>
  <Override PartName="/ppt/ink/ink12317.xml" ContentType="application/inkml+xml"/>
  <Override PartName="/ppt/ink/ink12318.xml" ContentType="application/inkml+xml"/>
  <Override PartName="/ppt/ink/ink12319.xml" ContentType="application/inkml+xml"/>
  <Override PartName="/ppt/ink/ink12320.xml" ContentType="application/inkml+xml"/>
  <Override PartName="/ppt/ink/ink12321.xml" ContentType="application/inkml+xml"/>
  <Override PartName="/ppt/ink/ink12322.xml" ContentType="application/inkml+xml"/>
  <Override PartName="/ppt/ink/ink12323.xml" ContentType="application/inkml+xml"/>
  <Override PartName="/ppt/ink/ink12324.xml" ContentType="application/inkml+xml"/>
  <Override PartName="/ppt/ink/ink12325.xml" ContentType="application/inkml+xml"/>
  <Override PartName="/ppt/ink/ink12326.xml" ContentType="application/inkml+xml"/>
  <Override PartName="/ppt/ink/ink12327.xml" ContentType="application/inkml+xml"/>
  <Override PartName="/ppt/ink/ink12328.xml" ContentType="application/inkml+xml"/>
  <Override PartName="/ppt/ink/ink12329.xml" ContentType="application/inkml+xml"/>
  <Override PartName="/ppt/ink/ink12330.xml" ContentType="application/inkml+xml"/>
  <Override PartName="/ppt/ink/ink12331.xml" ContentType="application/inkml+xml"/>
  <Override PartName="/ppt/ink/ink12332.xml" ContentType="application/inkml+xml"/>
  <Override PartName="/ppt/ink/ink12333.xml" ContentType="application/inkml+xml"/>
  <Override PartName="/ppt/ink/ink12334.xml" ContentType="application/inkml+xml"/>
  <Override PartName="/ppt/ink/ink12335.xml" ContentType="application/inkml+xml"/>
  <Override PartName="/ppt/ink/ink12336.xml" ContentType="application/inkml+xml"/>
  <Override PartName="/ppt/ink/ink12337.xml" ContentType="application/inkml+xml"/>
  <Override PartName="/ppt/ink/ink12338.xml" ContentType="application/inkml+xml"/>
  <Override PartName="/ppt/ink/ink12339.xml" ContentType="application/inkml+xml"/>
  <Override PartName="/ppt/ink/ink12340.xml" ContentType="application/inkml+xml"/>
  <Override PartName="/ppt/ink/ink12341.xml" ContentType="application/inkml+xml"/>
  <Override PartName="/ppt/ink/ink12342.xml" ContentType="application/inkml+xml"/>
  <Override PartName="/ppt/ink/ink12343.xml" ContentType="application/inkml+xml"/>
  <Override PartName="/ppt/ink/ink12344.xml" ContentType="application/inkml+xml"/>
  <Override PartName="/ppt/ink/ink12345.xml" ContentType="application/inkml+xml"/>
  <Override PartName="/ppt/ink/ink12346.xml" ContentType="application/inkml+xml"/>
  <Override PartName="/ppt/ink/ink12347.xml" ContentType="application/inkml+xml"/>
  <Override PartName="/ppt/ink/ink12348.xml" ContentType="application/inkml+xml"/>
  <Override PartName="/ppt/ink/ink12349.xml" ContentType="application/inkml+xml"/>
  <Override PartName="/ppt/ink/ink12350.xml" ContentType="application/inkml+xml"/>
  <Override PartName="/ppt/ink/ink12351.xml" ContentType="application/inkml+xml"/>
  <Override PartName="/ppt/ink/ink12352.xml" ContentType="application/inkml+xml"/>
  <Override PartName="/ppt/ink/ink12353.xml" ContentType="application/inkml+xml"/>
  <Override PartName="/ppt/ink/ink12354.xml" ContentType="application/inkml+xml"/>
  <Override PartName="/ppt/ink/ink12355.xml" ContentType="application/inkml+xml"/>
  <Override PartName="/ppt/ink/ink12356.xml" ContentType="application/inkml+xml"/>
  <Override PartName="/ppt/ink/ink12357.xml" ContentType="application/inkml+xml"/>
  <Override PartName="/ppt/ink/ink12358.xml" ContentType="application/inkml+xml"/>
  <Override PartName="/ppt/ink/ink12359.xml" ContentType="application/inkml+xml"/>
  <Override PartName="/ppt/ink/ink12360.xml" ContentType="application/inkml+xml"/>
  <Override PartName="/ppt/ink/ink12361.xml" ContentType="application/inkml+xml"/>
  <Override PartName="/ppt/ink/ink12362.xml" ContentType="application/inkml+xml"/>
  <Override PartName="/ppt/ink/ink12363.xml" ContentType="application/inkml+xml"/>
  <Override PartName="/ppt/ink/ink12364.xml" ContentType="application/inkml+xml"/>
  <Override PartName="/ppt/ink/ink12365.xml" ContentType="application/inkml+xml"/>
  <Override PartName="/ppt/ink/ink12366.xml" ContentType="application/inkml+xml"/>
  <Override PartName="/ppt/ink/ink12367.xml" ContentType="application/inkml+xml"/>
  <Override PartName="/ppt/ink/ink12368.xml" ContentType="application/inkml+xml"/>
  <Override PartName="/ppt/ink/ink12369.xml" ContentType="application/inkml+xml"/>
  <Override PartName="/ppt/ink/ink12370.xml" ContentType="application/inkml+xml"/>
  <Override PartName="/ppt/ink/ink12371.xml" ContentType="application/inkml+xml"/>
  <Override PartName="/ppt/ink/ink12372.xml" ContentType="application/inkml+xml"/>
  <Override PartName="/ppt/ink/ink12373.xml" ContentType="application/inkml+xml"/>
  <Override PartName="/ppt/ink/ink12374.xml" ContentType="application/inkml+xml"/>
  <Override PartName="/ppt/ink/ink12375.xml" ContentType="application/inkml+xml"/>
  <Override PartName="/ppt/ink/ink12376.xml" ContentType="application/inkml+xml"/>
  <Override PartName="/ppt/ink/ink12377.xml" ContentType="application/inkml+xml"/>
  <Override PartName="/ppt/ink/ink12378.xml" ContentType="application/inkml+xml"/>
  <Override PartName="/ppt/ink/ink12379.xml" ContentType="application/inkml+xml"/>
  <Override PartName="/ppt/ink/ink12380.xml" ContentType="application/inkml+xml"/>
  <Override PartName="/ppt/ink/ink12381.xml" ContentType="application/inkml+xml"/>
  <Override PartName="/ppt/ink/ink12382.xml" ContentType="application/inkml+xml"/>
  <Override PartName="/ppt/ink/ink12383.xml" ContentType="application/inkml+xml"/>
  <Override PartName="/ppt/ink/ink12384.xml" ContentType="application/inkml+xml"/>
  <Override PartName="/ppt/ink/ink12385.xml" ContentType="application/inkml+xml"/>
  <Override PartName="/ppt/ink/ink12386.xml" ContentType="application/inkml+xml"/>
  <Override PartName="/ppt/ink/ink12387.xml" ContentType="application/inkml+xml"/>
  <Override PartName="/ppt/ink/ink12388.xml" ContentType="application/inkml+xml"/>
  <Override PartName="/ppt/ink/ink12389.xml" ContentType="application/inkml+xml"/>
  <Override PartName="/ppt/ink/ink12390.xml" ContentType="application/inkml+xml"/>
  <Override PartName="/ppt/ink/ink12391.xml" ContentType="application/inkml+xml"/>
  <Override PartName="/ppt/ink/ink12392.xml" ContentType="application/inkml+xml"/>
  <Override PartName="/ppt/ink/ink12393.xml" ContentType="application/inkml+xml"/>
  <Override PartName="/ppt/ink/ink12394.xml" ContentType="application/inkml+xml"/>
  <Override PartName="/ppt/ink/ink12395.xml" ContentType="application/inkml+xml"/>
  <Override PartName="/ppt/ink/ink12396.xml" ContentType="application/inkml+xml"/>
  <Override PartName="/ppt/ink/ink12397.xml" ContentType="application/inkml+xml"/>
  <Override PartName="/ppt/ink/ink12398.xml" ContentType="application/inkml+xml"/>
  <Override PartName="/ppt/ink/ink12399.xml" ContentType="application/inkml+xml"/>
  <Override PartName="/ppt/ink/ink12400.xml" ContentType="application/inkml+xml"/>
  <Override PartName="/ppt/ink/ink12401.xml" ContentType="application/inkml+xml"/>
  <Override PartName="/ppt/ink/ink12402.xml" ContentType="application/inkml+xml"/>
  <Override PartName="/ppt/ink/ink12403.xml" ContentType="application/inkml+xml"/>
  <Override PartName="/ppt/ink/ink12404.xml" ContentType="application/inkml+xml"/>
  <Override PartName="/ppt/ink/ink12405.xml" ContentType="application/inkml+xml"/>
  <Override PartName="/ppt/ink/ink12406.xml" ContentType="application/inkml+xml"/>
  <Override PartName="/ppt/ink/ink12407.xml" ContentType="application/inkml+xml"/>
  <Override PartName="/ppt/ink/ink12408.xml" ContentType="application/inkml+xml"/>
  <Override PartName="/ppt/ink/ink12409.xml" ContentType="application/inkml+xml"/>
  <Override PartName="/ppt/ink/ink12410.xml" ContentType="application/inkml+xml"/>
  <Override PartName="/ppt/ink/ink12411.xml" ContentType="application/inkml+xml"/>
  <Override PartName="/ppt/ink/ink12412.xml" ContentType="application/inkml+xml"/>
  <Override PartName="/ppt/ink/ink12413.xml" ContentType="application/inkml+xml"/>
  <Override PartName="/ppt/ink/ink12414.xml" ContentType="application/inkml+xml"/>
  <Override PartName="/ppt/ink/ink12415.xml" ContentType="application/inkml+xml"/>
  <Override PartName="/ppt/ink/ink12416.xml" ContentType="application/inkml+xml"/>
  <Override PartName="/ppt/ink/ink12417.xml" ContentType="application/inkml+xml"/>
  <Override PartName="/ppt/ink/ink12418.xml" ContentType="application/inkml+xml"/>
  <Override PartName="/ppt/ink/ink12419.xml" ContentType="application/inkml+xml"/>
  <Override PartName="/ppt/ink/ink12420.xml" ContentType="application/inkml+xml"/>
  <Override PartName="/ppt/ink/ink12421.xml" ContentType="application/inkml+xml"/>
  <Override PartName="/ppt/ink/ink12422.xml" ContentType="application/inkml+xml"/>
  <Override PartName="/ppt/ink/ink12423.xml" ContentType="application/inkml+xml"/>
  <Override PartName="/ppt/ink/ink12424.xml" ContentType="application/inkml+xml"/>
  <Override PartName="/ppt/ink/ink12425.xml" ContentType="application/inkml+xml"/>
  <Override PartName="/ppt/ink/ink12426.xml" ContentType="application/inkml+xml"/>
  <Override PartName="/ppt/ink/ink12427.xml" ContentType="application/inkml+xml"/>
  <Override PartName="/ppt/ink/ink12428.xml" ContentType="application/inkml+xml"/>
  <Override PartName="/ppt/ink/ink12429.xml" ContentType="application/inkml+xml"/>
  <Override PartName="/ppt/ink/ink12430.xml" ContentType="application/inkml+xml"/>
  <Override PartName="/ppt/ink/ink12431.xml" ContentType="application/inkml+xml"/>
  <Override PartName="/ppt/ink/ink12432.xml" ContentType="application/inkml+xml"/>
  <Override PartName="/ppt/ink/ink12433.xml" ContentType="application/inkml+xml"/>
  <Override PartName="/ppt/ink/ink12434.xml" ContentType="application/inkml+xml"/>
  <Override PartName="/ppt/ink/ink12435.xml" ContentType="application/inkml+xml"/>
  <Override PartName="/ppt/ink/ink12436.xml" ContentType="application/inkml+xml"/>
  <Override PartName="/ppt/ink/ink12437.xml" ContentType="application/inkml+xml"/>
  <Override PartName="/ppt/ink/ink12438.xml" ContentType="application/inkml+xml"/>
  <Override PartName="/ppt/ink/ink12439.xml" ContentType="application/inkml+xml"/>
  <Override PartName="/ppt/ink/ink12440.xml" ContentType="application/inkml+xml"/>
  <Override PartName="/ppt/ink/ink12441.xml" ContentType="application/inkml+xml"/>
  <Override PartName="/ppt/ink/ink12442.xml" ContentType="application/inkml+xml"/>
  <Override PartName="/ppt/ink/ink12443.xml" ContentType="application/inkml+xml"/>
  <Override PartName="/ppt/ink/ink12444.xml" ContentType="application/inkml+xml"/>
  <Override PartName="/ppt/ink/ink12445.xml" ContentType="application/inkml+xml"/>
  <Override PartName="/ppt/ink/ink12446.xml" ContentType="application/inkml+xml"/>
  <Override PartName="/ppt/ink/ink12447.xml" ContentType="application/inkml+xml"/>
  <Override PartName="/ppt/ink/ink12448.xml" ContentType="application/inkml+xml"/>
  <Override PartName="/ppt/ink/ink12449.xml" ContentType="application/inkml+xml"/>
  <Override PartName="/ppt/ink/ink12450.xml" ContentType="application/inkml+xml"/>
  <Override PartName="/ppt/ink/ink12451.xml" ContentType="application/inkml+xml"/>
  <Override PartName="/ppt/ink/ink12452.xml" ContentType="application/inkml+xml"/>
  <Override PartName="/ppt/ink/ink12453.xml" ContentType="application/inkml+xml"/>
  <Override PartName="/ppt/ink/ink12454.xml" ContentType="application/inkml+xml"/>
  <Override PartName="/ppt/ink/ink12455.xml" ContentType="application/inkml+xml"/>
  <Override PartName="/ppt/ink/ink12456.xml" ContentType="application/inkml+xml"/>
  <Override PartName="/ppt/ink/ink12457.xml" ContentType="application/inkml+xml"/>
  <Override PartName="/ppt/ink/ink12458.xml" ContentType="application/inkml+xml"/>
  <Override PartName="/ppt/ink/ink12459.xml" ContentType="application/inkml+xml"/>
  <Override PartName="/ppt/ink/ink12460.xml" ContentType="application/inkml+xml"/>
  <Override PartName="/ppt/ink/ink12461.xml" ContentType="application/inkml+xml"/>
  <Override PartName="/ppt/ink/ink12462.xml" ContentType="application/inkml+xml"/>
  <Override PartName="/ppt/ink/ink12463.xml" ContentType="application/inkml+xml"/>
  <Override PartName="/ppt/ink/ink12464.xml" ContentType="application/inkml+xml"/>
  <Override PartName="/ppt/ink/ink12465.xml" ContentType="application/inkml+xml"/>
  <Override PartName="/ppt/ink/ink12466.xml" ContentType="application/inkml+xml"/>
  <Override PartName="/ppt/ink/ink12467.xml" ContentType="application/inkml+xml"/>
  <Override PartName="/ppt/ink/ink12468.xml" ContentType="application/inkml+xml"/>
  <Override PartName="/ppt/ink/ink12469.xml" ContentType="application/inkml+xml"/>
  <Override PartName="/ppt/ink/ink12470.xml" ContentType="application/inkml+xml"/>
  <Override PartName="/ppt/ink/ink12471.xml" ContentType="application/inkml+xml"/>
  <Override PartName="/ppt/ink/ink12472.xml" ContentType="application/inkml+xml"/>
  <Override PartName="/ppt/ink/ink12473.xml" ContentType="application/inkml+xml"/>
  <Override PartName="/ppt/ink/ink12474.xml" ContentType="application/inkml+xml"/>
  <Override PartName="/ppt/ink/ink12475.xml" ContentType="application/inkml+xml"/>
  <Override PartName="/ppt/ink/ink12476.xml" ContentType="application/inkml+xml"/>
  <Override PartName="/ppt/ink/ink12477.xml" ContentType="application/inkml+xml"/>
  <Override PartName="/ppt/ink/ink12478.xml" ContentType="application/inkml+xml"/>
  <Override PartName="/ppt/ink/ink12479.xml" ContentType="application/inkml+xml"/>
  <Override PartName="/ppt/ink/ink12480.xml" ContentType="application/inkml+xml"/>
  <Override PartName="/ppt/ink/ink12481.xml" ContentType="application/inkml+xml"/>
  <Override PartName="/ppt/ink/ink12482.xml" ContentType="application/inkml+xml"/>
  <Override PartName="/ppt/ink/ink12483.xml" ContentType="application/inkml+xml"/>
  <Override PartName="/ppt/ink/ink12484.xml" ContentType="application/inkml+xml"/>
  <Override PartName="/ppt/ink/ink12485.xml" ContentType="application/inkml+xml"/>
  <Override PartName="/ppt/ink/ink12486.xml" ContentType="application/inkml+xml"/>
  <Override PartName="/ppt/ink/ink12487.xml" ContentType="application/inkml+xml"/>
  <Override PartName="/ppt/ink/ink12488.xml" ContentType="application/inkml+xml"/>
  <Override PartName="/ppt/ink/ink12489.xml" ContentType="application/inkml+xml"/>
  <Override PartName="/ppt/ink/ink12490.xml" ContentType="application/inkml+xml"/>
  <Override PartName="/ppt/ink/ink12491.xml" ContentType="application/inkml+xml"/>
  <Override PartName="/ppt/ink/ink12492.xml" ContentType="application/inkml+xml"/>
  <Override PartName="/ppt/ink/ink12493.xml" ContentType="application/inkml+xml"/>
  <Override PartName="/ppt/ink/ink12494.xml" ContentType="application/inkml+xml"/>
  <Override PartName="/ppt/ink/ink12495.xml" ContentType="application/inkml+xml"/>
  <Override PartName="/ppt/ink/ink12496.xml" ContentType="application/inkml+xml"/>
  <Override PartName="/ppt/ink/ink12497.xml" ContentType="application/inkml+xml"/>
  <Override PartName="/ppt/ink/ink12498.xml" ContentType="application/inkml+xml"/>
  <Override PartName="/ppt/ink/ink12499.xml" ContentType="application/inkml+xml"/>
  <Override PartName="/ppt/ink/ink12500.xml" ContentType="application/inkml+xml"/>
  <Override PartName="/ppt/ink/ink12501.xml" ContentType="application/inkml+xml"/>
  <Override PartName="/ppt/ink/ink12502.xml" ContentType="application/inkml+xml"/>
  <Override PartName="/ppt/ink/ink12503.xml" ContentType="application/inkml+xml"/>
  <Override PartName="/ppt/ink/ink12504.xml" ContentType="application/inkml+xml"/>
  <Override PartName="/ppt/ink/ink12505.xml" ContentType="application/inkml+xml"/>
  <Override PartName="/ppt/ink/ink12506.xml" ContentType="application/inkml+xml"/>
  <Override PartName="/ppt/ink/ink12507.xml" ContentType="application/inkml+xml"/>
  <Override PartName="/ppt/ink/ink12508.xml" ContentType="application/inkml+xml"/>
  <Override PartName="/ppt/ink/ink12509.xml" ContentType="application/inkml+xml"/>
  <Override PartName="/ppt/ink/ink12510.xml" ContentType="application/inkml+xml"/>
  <Override PartName="/ppt/ink/ink12511.xml" ContentType="application/inkml+xml"/>
  <Override PartName="/ppt/ink/ink12512.xml" ContentType="application/inkml+xml"/>
  <Override PartName="/ppt/ink/ink12513.xml" ContentType="application/inkml+xml"/>
  <Override PartName="/ppt/ink/ink12514.xml" ContentType="application/inkml+xml"/>
  <Override PartName="/ppt/ink/ink12515.xml" ContentType="application/inkml+xml"/>
  <Override PartName="/ppt/ink/ink12516.xml" ContentType="application/inkml+xml"/>
  <Override PartName="/ppt/ink/ink12517.xml" ContentType="application/inkml+xml"/>
  <Override PartName="/ppt/ink/ink12518.xml" ContentType="application/inkml+xml"/>
  <Override PartName="/ppt/ink/ink12519.xml" ContentType="application/inkml+xml"/>
  <Override PartName="/ppt/ink/ink12520.xml" ContentType="application/inkml+xml"/>
  <Override PartName="/ppt/ink/ink12521.xml" ContentType="application/inkml+xml"/>
  <Override PartName="/ppt/ink/ink12522.xml" ContentType="application/inkml+xml"/>
  <Override PartName="/ppt/ink/ink12523.xml" ContentType="application/inkml+xml"/>
  <Override PartName="/ppt/ink/ink12524.xml" ContentType="application/inkml+xml"/>
  <Override PartName="/ppt/ink/ink12525.xml" ContentType="application/inkml+xml"/>
  <Override PartName="/ppt/ink/ink12526.xml" ContentType="application/inkml+xml"/>
  <Override PartName="/ppt/ink/ink12527.xml" ContentType="application/inkml+xml"/>
  <Override PartName="/ppt/ink/ink12528.xml" ContentType="application/inkml+xml"/>
  <Override PartName="/ppt/ink/ink12529.xml" ContentType="application/inkml+xml"/>
  <Override PartName="/ppt/ink/ink12530.xml" ContentType="application/inkml+xml"/>
  <Override PartName="/ppt/ink/ink12531.xml" ContentType="application/inkml+xml"/>
  <Override PartName="/ppt/ink/ink12532.xml" ContentType="application/inkml+xml"/>
  <Override PartName="/ppt/ink/ink12533.xml" ContentType="application/inkml+xml"/>
  <Override PartName="/ppt/ink/ink12534.xml" ContentType="application/inkml+xml"/>
  <Override PartName="/ppt/ink/ink12535.xml" ContentType="application/inkml+xml"/>
  <Override PartName="/ppt/ink/ink12536.xml" ContentType="application/inkml+xml"/>
  <Override PartName="/ppt/ink/ink12537.xml" ContentType="application/inkml+xml"/>
  <Override PartName="/ppt/ink/ink12538.xml" ContentType="application/inkml+xml"/>
  <Override PartName="/ppt/ink/ink12539.xml" ContentType="application/inkml+xml"/>
  <Override PartName="/ppt/ink/ink12540.xml" ContentType="application/inkml+xml"/>
  <Override PartName="/ppt/ink/ink12541.xml" ContentType="application/inkml+xml"/>
  <Override PartName="/ppt/ink/ink12542.xml" ContentType="application/inkml+xml"/>
  <Override PartName="/ppt/ink/ink12543.xml" ContentType="application/inkml+xml"/>
  <Override PartName="/ppt/ink/ink12544.xml" ContentType="application/inkml+xml"/>
  <Override PartName="/ppt/ink/ink12545.xml" ContentType="application/inkml+xml"/>
  <Override PartName="/ppt/ink/ink12546.xml" ContentType="application/inkml+xml"/>
  <Override PartName="/ppt/ink/ink12547.xml" ContentType="application/inkml+xml"/>
  <Override PartName="/ppt/ink/ink12548.xml" ContentType="application/inkml+xml"/>
  <Override PartName="/ppt/ink/ink12549.xml" ContentType="application/inkml+xml"/>
  <Override PartName="/ppt/ink/ink12550.xml" ContentType="application/inkml+xml"/>
  <Override PartName="/ppt/ink/ink12551.xml" ContentType="application/inkml+xml"/>
  <Override PartName="/ppt/ink/ink12552.xml" ContentType="application/inkml+xml"/>
  <Override PartName="/ppt/ink/ink12553.xml" ContentType="application/inkml+xml"/>
  <Override PartName="/ppt/ink/ink12554.xml" ContentType="application/inkml+xml"/>
  <Override PartName="/ppt/ink/ink12555.xml" ContentType="application/inkml+xml"/>
  <Override PartName="/ppt/ink/ink12556.xml" ContentType="application/inkml+xml"/>
  <Override PartName="/ppt/ink/ink12557.xml" ContentType="application/inkml+xml"/>
  <Override PartName="/ppt/ink/ink12558.xml" ContentType="application/inkml+xml"/>
  <Override PartName="/ppt/ink/ink12559.xml" ContentType="application/inkml+xml"/>
  <Override PartName="/ppt/ink/ink12560.xml" ContentType="application/inkml+xml"/>
  <Override PartName="/ppt/ink/ink12561.xml" ContentType="application/inkml+xml"/>
  <Override PartName="/ppt/ink/ink12562.xml" ContentType="application/inkml+xml"/>
  <Override PartName="/ppt/ink/ink12563.xml" ContentType="application/inkml+xml"/>
  <Override PartName="/ppt/ink/ink12564.xml" ContentType="application/inkml+xml"/>
  <Override PartName="/ppt/ink/ink12565.xml" ContentType="application/inkml+xml"/>
  <Override PartName="/ppt/ink/ink12566.xml" ContentType="application/inkml+xml"/>
  <Override PartName="/ppt/ink/ink12567.xml" ContentType="application/inkml+xml"/>
  <Override PartName="/ppt/ink/ink12568.xml" ContentType="application/inkml+xml"/>
  <Override PartName="/ppt/ink/ink12569.xml" ContentType="application/inkml+xml"/>
  <Override PartName="/ppt/ink/ink12570.xml" ContentType="application/inkml+xml"/>
  <Override PartName="/ppt/ink/ink12571.xml" ContentType="application/inkml+xml"/>
  <Override PartName="/ppt/ink/ink12572.xml" ContentType="application/inkml+xml"/>
  <Override PartName="/ppt/ink/ink12573.xml" ContentType="application/inkml+xml"/>
  <Override PartName="/ppt/ink/ink12574.xml" ContentType="application/inkml+xml"/>
  <Override PartName="/ppt/ink/ink12575.xml" ContentType="application/inkml+xml"/>
  <Override PartName="/ppt/ink/ink12576.xml" ContentType="application/inkml+xml"/>
  <Override PartName="/ppt/ink/ink12577.xml" ContentType="application/inkml+xml"/>
  <Override PartName="/ppt/ink/ink12578.xml" ContentType="application/inkml+xml"/>
  <Override PartName="/ppt/ink/ink12579.xml" ContentType="application/inkml+xml"/>
  <Override PartName="/ppt/ink/ink12580.xml" ContentType="application/inkml+xml"/>
  <Override PartName="/ppt/ink/ink12581.xml" ContentType="application/inkml+xml"/>
  <Override PartName="/ppt/ink/ink12582.xml" ContentType="application/inkml+xml"/>
  <Override PartName="/ppt/ink/ink12583.xml" ContentType="application/inkml+xml"/>
  <Override PartName="/ppt/ink/ink12584.xml" ContentType="application/inkml+xml"/>
  <Override PartName="/ppt/ink/ink12585.xml" ContentType="application/inkml+xml"/>
  <Override PartName="/ppt/ink/ink12586.xml" ContentType="application/inkml+xml"/>
  <Override PartName="/ppt/ink/ink12587.xml" ContentType="application/inkml+xml"/>
  <Override PartName="/ppt/ink/ink12588.xml" ContentType="application/inkml+xml"/>
  <Override PartName="/ppt/ink/ink12589.xml" ContentType="application/inkml+xml"/>
  <Override PartName="/ppt/ink/ink12590.xml" ContentType="application/inkml+xml"/>
  <Override PartName="/ppt/ink/ink12591.xml" ContentType="application/inkml+xml"/>
  <Override PartName="/ppt/ink/ink12592.xml" ContentType="application/inkml+xml"/>
  <Override PartName="/ppt/ink/ink12593.xml" ContentType="application/inkml+xml"/>
  <Override PartName="/ppt/ink/ink12594.xml" ContentType="application/inkml+xml"/>
  <Override PartName="/ppt/ink/ink12595.xml" ContentType="application/inkml+xml"/>
  <Override PartName="/ppt/ink/ink12596.xml" ContentType="application/inkml+xml"/>
  <Override PartName="/ppt/ink/ink12597.xml" ContentType="application/inkml+xml"/>
  <Override PartName="/ppt/ink/ink12598.xml" ContentType="application/inkml+xml"/>
  <Override PartName="/ppt/ink/ink12599.xml" ContentType="application/inkml+xml"/>
  <Override PartName="/ppt/ink/ink12600.xml" ContentType="application/inkml+xml"/>
  <Override PartName="/ppt/ink/ink12601.xml" ContentType="application/inkml+xml"/>
  <Override PartName="/ppt/ink/ink12602.xml" ContentType="application/inkml+xml"/>
  <Override PartName="/ppt/ink/ink12603.xml" ContentType="application/inkml+xml"/>
  <Override PartName="/ppt/ink/ink12604.xml" ContentType="application/inkml+xml"/>
  <Override PartName="/ppt/ink/ink12605.xml" ContentType="application/inkml+xml"/>
  <Override PartName="/ppt/ink/ink12606.xml" ContentType="application/inkml+xml"/>
  <Override PartName="/ppt/ink/ink12607.xml" ContentType="application/inkml+xml"/>
  <Override PartName="/ppt/ink/ink12608.xml" ContentType="application/inkml+xml"/>
  <Override PartName="/ppt/ink/ink12609.xml" ContentType="application/inkml+xml"/>
  <Override PartName="/ppt/ink/ink12610.xml" ContentType="application/inkml+xml"/>
  <Override PartName="/ppt/ink/ink12611.xml" ContentType="application/inkml+xml"/>
  <Override PartName="/ppt/ink/ink12612.xml" ContentType="application/inkml+xml"/>
  <Override PartName="/ppt/ink/ink12613.xml" ContentType="application/inkml+xml"/>
  <Override PartName="/ppt/ink/ink12614.xml" ContentType="application/inkml+xml"/>
  <Override PartName="/ppt/ink/ink12615.xml" ContentType="application/inkml+xml"/>
  <Override PartName="/ppt/ink/ink12616.xml" ContentType="application/inkml+xml"/>
  <Override PartName="/ppt/ink/ink12617.xml" ContentType="application/inkml+xml"/>
  <Override PartName="/ppt/ink/ink12618.xml" ContentType="application/inkml+xml"/>
  <Override PartName="/ppt/ink/ink12619.xml" ContentType="application/inkml+xml"/>
  <Override PartName="/ppt/ink/ink12620.xml" ContentType="application/inkml+xml"/>
  <Override PartName="/ppt/ink/ink12621.xml" ContentType="application/inkml+xml"/>
  <Override PartName="/ppt/ink/ink12622.xml" ContentType="application/inkml+xml"/>
  <Override PartName="/ppt/ink/ink12623.xml" ContentType="application/inkml+xml"/>
  <Override PartName="/ppt/ink/ink12624.xml" ContentType="application/inkml+xml"/>
  <Override PartName="/ppt/ink/ink12625.xml" ContentType="application/inkml+xml"/>
  <Override PartName="/ppt/ink/ink12626.xml" ContentType="application/inkml+xml"/>
  <Override PartName="/ppt/ink/ink12627.xml" ContentType="application/inkml+xml"/>
  <Override PartName="/ppt/ink/ink12628.xml" ContentType="application/inkml+xml"/>
  <Override PartName="/ppt/ink/ink12629.xml" ContentType="application/inkml+xml"/>
  <Override PartName="/ppt/ink/ink12630.xml" ContentType="application/inkml+xml"/>
  <Override PartName="/ppt/ink/ink12631.xml" ContentType="application/inkml+xml"/>
  <Override PartName="/ppt/ink/ink12632.xml" ContentType="application/inkml+xml"/>
  <Override PartName="/ppt/ink/ink12633.xml" ContentType="application/inkml+xml"/>
  <Override PartName="/ppt/ink/ink12634.xml" ContentType="application/inkml+xml"/>
  <Override PartName="/ppt/ink/ink12635.xml" ContentType="application/inkml+xml"/>
  <Override PartName="/ppt/ink/ink12636.xml" ContentType="application/inkml+xml"/>
  <Override PartName="/ppt/ink/ink12637.xml" ContentType="application/inkml+xml"/>
  <Override PartName="/ppt/ink/ink12638.xml" ContentType="application/inkml+xml"/>
  <Override PartName="/ppt/ink/ink12639.xml" ContentType="application/inkml+xml"/>
  <Override PartName="/ppt/ink/ink12640.xml" ContentType="application/inkml+xml"/>
  <Override PartName="/ppt/ink/ink12641.xml" ContentType="application/inkml+xml"/>
  <Override PartName="/ppt/ink/ink12642.xml" ContentType="application/inkml+xml"/>
  <Override PartName="/ppt/ink/ink12643.xml" ContentType="application/inkml+xml"/>
  <Override PartName="/ppt/ink/ink12644.xml" ContentType="application/inkml+xml"/>
  <Override PartName="/ppt/ink/ink12645.xml" ContentType="application/inkml+xml"/>
  <Override PartName="/ppt/ink/ink12646.xml" ContentType="application/inkml+xml"/>
  <Override PartName="/ppt/ink/ink12647.xml" ContentType="application/inkml+xml"/>
  <Override PartName="/ppt/ink/ink12648.xml" ContentType="application/inkml+xml"/>
  <Override PartName="/ppt/ink/ink12649.xml" ContentType="application/inkml+xml"/>
  <Override PartName="/ppt/ink/ink12650.xml" ContentType="application/inkml+xml"/>
  <Override PartName="/ppt/ink/ink12651.xml" ContentType="application/inkml+xml"/>
  <Override PartName="/ppt/ink/ink12652.xml" ContentType="application/inkml+xml"/>
  <Override PartName="/ppt/ink/ink12653.xml" ContentType="application/inkml+xml"/>
  <Override PartName="/ppt/ink/ink12654.xml" ContentType="application/inkml+xml"/>
  <Override PartName="/ppt/ink/ink12655.xml" ContentType="application/inkml+xml"/>
  <Override PartName="/ppt/ink/ink12656.xml" ContentType="application/inkml+xml"/>
  <Override PartName="/ppt/ink/ink12657.xml" ContentType="application/inkml+xml"/>
  <Override PartName="/ppt/ink/ink12658.xml" ContentType="application/inkml+xml"/>
  <Override PartName="/ppt/ink/ink12659.xml" ContentType="application/inkml+xml"/>
  <Override PartName="/ppt/ink/ink12660.xml" ContentType="application/inkml+xml"/>
  <Override PartName="/ppt/ink/ink12661.xml" ContentType="application/inkml+xml"/>
  <Override PartName="/ppt/ink/ink12662.xml" ContentType="application/inkml+xml"/>
  <Override PartName="/ppt/ink/ink12663.xml" ContentType="application/inkml+xml"/>
  <Override PartName="/ppt/ink/ink12664.xml" ContentType="application/inkml+xml"/>
  <Override PartName="/ppt/ink/ink12665.xml" ContentType="application/inkml+xml"/>
  <Override PartName="/ppt/ink/ink12666.xml" ContentType="application/inkml+xml"/>
  <Override PartName="/ppt/ink/ink12667.xml" ContentType="application/inkml+xml"/>
  <Override PartName="/ppt/ink/ink12668.xml" ContentType="application/inkml+xml"/>
  <Override PartName="/ppt/ink/ink12669.xml" ContentType="application/inkml+xml"/>
  <Override PartName="/ppt/ink/ink12670.xml" ContentType="application/inkml+xml"/>
  <Override PartName="/ppt/ink/ink12671.xml" ContentType="application/inkml+xml"/>
  <Override PartName="/ppt/ink/ink12672.xml" ContentType="application/inkml+xml"/>
  <Override PartName="/ppt/ink/ink12673.xml" ContentType="application/inkml+xml"/>
  <Override PartName="/ppt/ink/ink12674.xml" ContentType="application/inkml+xml"/>
  <Override PartName="/ppt/ink/ink12675.xml" ContentType="application/inkml+xml"/>
  <Override PartName="/ppt/ink/ink12676.xml" ContentType="application/inkml+xml"/>
  <Override PartName="/ppt/ink/ink12677.xml" ContentType="application/inkml+xml"/>
  <Override PartName="/ppt/ink/ink12678.xml" ContentType="application/inkml+xml"/>
  <Override PartName="/ppt/ink/ink12679.xml" ContentType="application/inkml+xml"/>
  <Override PartName="/ppt/ink/ink12680.xml" ContentType="application/inkml+xml"/>
  <Override PartName="/ppt/ink/ink12681.xml" ContentType="application/inkml+xml"/>
  <Override PartName="/ppt/ink/ink12682.xml" ContentType="application/inkml+xml"/>
  <Override PartName="/ppt/ink/ink12683.xml" ContentType="application/inkml+xml"/>
  <Override PartName="/ppt/ink/ink12684.xml" ContentType="application/inkml+xml"/>
  <Override PartName="/ppt/ink/ink12685.xml" ContentType="application/inkml+xml"/>
  <Override PartName="/ppt/ink/ink12686.xml" ContentType="application/inkml+xml"/>
  <Override PartName="/ppt/ink/ink12687.xml" ContentType="application/inkml+xml"/>
  <Override PartName="/ppt/ink/ink12688.xml" ContentType="application/inkml+xml"/>
  <Override PartName="/ppt/ink/ink12689.xml" ContentType="application/inkml+xml"/>
  <Override PartName="/ppt/ink/ink12690.xml" ContentType="application/inkml+xml"/>
  <Override PartName="/ppt/ink/ink12691.xml" ContentType="application/inkml+xml"/>
  <Override PartName="/ppt/ink/ink12692.xml" ContentType="application/inkml+xml"/>
  <Override PartName="/ppt/ink/ink12693.xml" ContentType="application/inkml+xml"/>
  <Override PartName="/ppt/ink/ink12694.xml" ContentType="application/inkml+xml"/>
  <Override PartName="/ppt/ink/ink12695.xml" ContentType="application/inkml+xml"/>
  <Override PartName="/ppt/ink/ink12696.xml" ContentType="application/inkml+xml"/>
  <Override PartName="/ppt/ink/ink12697.xml" ContentType="application/inkml+xml"/>
  <Override PartName="/ppt/ink/ink12698.xml" ContentType="application/inkml+xml"/>
  <Override PartName="/ppt/ink/ink12699.xml" ContentType="application/inkml+xml"/>
  <Override PartName="/ppt/ink/ink12700.xml" ContentType="application/inkml+xml"/>
  <Override PartName="/ppt/ink/ink12701.xml" ContentType="application/inkml+xml"/>
  <Override PartName="/ppt/ink/ink12702.xml" ContentType="application/inkml+xml"/>
  <Override PartName="/ppt/ink/ink12703.xml" ContentType="application/inkml+xml"/>
  <Override PartName="/ppt/ink/ink12704.xml" ContentType="application/inkml+xml"/>
  <Override PartName="/ppt/ink/ink12705.xml" ContentType="application/inkml+xml"/>
  <Override PartName="/ppt/ink/ink12706.xml" ContentType="application/inkml+xml"/>
  <Override PartName="/ppt/ink/ink12707.xml" ContentType="application/inkml+xml"/>
  <Override PartName="/ppt/ink/ink12708.xml" ContentType="application/inkml+xml"/>
  <Override PartName="/ppt/ink/ink12709.xml" ContentType="application/inkml+xml"/>
  <Override PartName="/ppt/ink/ink12710.xml" ContentType="application/inkml+xml"/>
  <Override PartName="/ppt/ink/ink12711.xml" ContentType="application/inkml+xml"/>
  <Override PartName="/ppt/ink/ink12712.xml" ContentType="application/inkml+xml"/>
  <Override PartName="/ppt/ink/ink12713.xml" ContentType="application/inkml+xml"/>
  <Override PartName="/ppt/ink/ink12714.xml" ContentType="application/inkml+xml"/>
  <Override PartName="/ppt/ink/ink12715.xml" ContentType="application/inkml+xml"/>
  <Override PartName="/ppt/ink/ink12716.xml" ContentType="application/inkml+xml"/>
  <Override PartName="/ppt/ink/ink12717.xml" ContentType="application/inkml+xml"/>
  <Override PartName="/ppt/ink/ink12718.xml" ContentType="application/inkml+xml"/>
  <Override PartName="/ppt/ink/ink12719.xml" ContentType="application/inkml+xml"/>
  <Override PartName="/ppt/ink/ink12720.xml" ContentType="application/inkml+xml"/>
  <Override PartName="/ppt/ink/ink12721.xml" ContentType="application/inkml+xml"/>
  <Override PartName="/ppt/ink/ink12722.xml" ContentType="application/inkml+xml"/>
  <Override PartName="/ppt/ink/ink12723.xml" ContentType="application/inkml+xml"/>
  <Override PartName="/ppt/ink/ink12724.xml" ContentType="application/inkml+xml"/>
  <Override PartName="/ppt/ink/ink12725.xml" ContentType="application/inkml+xml"/>
  <Override PartName="/ppt/ink/ink12726.xml" ContentType="application/inkml+xml"/>
  <Override PartName="/ppt/ink/ink12727.xml" ContentType="application/inkml+xml"/>
  <Override PartName="/ppt/ink/ink12728.xml" ContentType="application/inkml+xml"/>
  <Override PartName="/ppt/ink/ink12729.xml" ContentType="application/inkml+xml"/>
  <Override PartName="/ppt/ink/ink12730.xml" ContentType="application/inkml+xml"/>
  <Override PartName="/ppt/ink/ink12731.xml" ContentType="application/inkml+xml"/>
  <Override PartName="/ppt/ink/ink12732.xml" ContentType="application/inkml+xml"/>
  <Override PartName="/ppt/ink/ink12733.xml" ContentType="application/inkml+xml"/>
  <Override PartName="/ppt/ink/ink12734.xml" ContentType="application/inkml+xml"/>
  <Override PartName="/ppt/ink/ink12735.xml" ContentType="application/inkml+xml"/>
  <Override PartName="/ppt/ink/ink12736.xml" ContentType="application/inkml+xml"/>
  <Override PartName="/ppt/ink/ink12737.xml" ContentType="application/inkml+xml"/>
  <Override PartName="/ppt/ink/ink12738.xml" ContentType="application/inkml+xml"/>
  <Override PartName="/ppt/ink/ink12739.xml" ContentType="application/inkml+xml"/>
  <Override PartName="/ppt/ink/ink12740.xml" ContentType="application/inkml+xml"/>
  <Override PartName="/ppt/ink/ink12741.xml" ContentType="application/inkml+xml"/>
  <Override PartName="/ppt/ink/ink12742.xml" ContentType="application/inkml+xml"/>
  <Override PartName="/ppt/ink/ink12743.xml" ContentType="application/inkml+xml"/>
  <Override PartName="/ppt/ink/ink12744.xml" ContentType="application/inkml+xml"/>
  <Override PartName="/ppt/ink/ink12745.xml" ContentType="application/inkml+xml"/>
  <Override PartName="/ppt/ink/ink12746.xml" ContentType="application/inkml+xml"/>
  <Override PartName="/ppt/ink/ink12747.xml" ContentType="application/inkml+xml"/>
  <Override PartName="/ppt/ink/ink12748.xml" ContentType="application/inkml+xml"/>
  <Override PartName="/ppt/ink/ink12749.xml" ContentType="application/inkml+xml"/>
  <Override PartName="/ppt/ink/ink12750.xml" ContentType="application/inkml+xml"/>
  <Override PartName="/ppt/ink/ink12751.xml" ContentType="application/inkml+xml"/>
  <Override PartName="/ppt/ink/ink12752.xml" ContentType="application/inkml+xml"/>
  <Override PartName="/ppt/ink/ink12753.xml" ContentType="application/inkml+xml"/>
  <Override PartName="/ppt/ink/ink12754.xml" ContentType="application/inkml+xml"/>
  <Override PartName="/ppt/ink/ink12755.xml" ContentType="application/inkml+xml"/>
  <Override PartName="/ppt/ink/ink12756.xml" ContentType="application/inkml+xml"/>
  <Override PartName="/ppt/ink/ink12757.xml" ContentType="application/inkml+xml"/>
  <Override PartName="/ppt/ink/ink12758.xml" ContentType="application/inkml+xml"/>
  <Override PartName="/ppt/ink/ink12759.xml" ContentType="application/inkml+xml"/>
  <Override PartName="/ppt/ink/ink12760.xml" ContentType="application/inkml+xml"/>
  <Override PartName="/ppt/ink/ink12761.xml" ContentType="application/inkml+xml"/>
  <Override PartName="/ppt/ink/ink12762.xml" ContentType="application/inkml+xml"/>
  <Override PartName="/ppt/ink/ink12763.xml" ContentType="application/inkml+xml"/>
  <Override PartName="/ppt/ink/ink12764.xml" ContentType="application/inkml+xml"/>
  <Override PartName="/ppt/ink/ink12765.xml" ContentType="application/inkml+xml"/>
  <Override PartName="/ppt/ink/ink12766.xml" ContentType="application/inkml+xml"/>
  <Override PartName="/ppt/ink/ink12767.xml" ContentType="application/inkml+xml"/>
  <Override PartName="/ppt/ink/ink12768.xml" ContentType="application/inkml+xml"/>
  <Override PartName="/ppt/ink/ink12769.xml" ContentType="application/inkml+xml"/>
  <Override PartName="/ppt/ink/ink12770.xml" ContentType="application/inkml+xml"/>
  <Override PartName="/ppt/ink/ink12771.xml" ContentType="application/inkml+xml"/>
  <Override PartName="/ppt/ink/ink12772.xml" ContentType="application/inkml+xml"/>
  <Override PartName="/ppt/ink/ink12773.xml" ContentType="application/inkml+xml"/>
  <Override PartName="/ppt/ink/ink12774.xml" ContentType="application/inkml+xml"/>
  <Override PartName="/ppt/ink/ink12775.xml" ContentType="application/inkml+xml"/>
  <Override PartName="/ppt/ink/ink12776.xml" ContentType="application/inkml+xml"/>
  <Override PartName="/ppt/ink/ink12777.xml" ContentType="application/inkml+xml"/>
  <Override PartName="/ppt/ink/ink12778.xml" ContentType="application/inkml+xml"/>
  <Override PartName="/ppt/ink/ink12779.xml" ContentType="application/inkml+xml"/>
  <Override PartName="/ppt/ink/ink12780.xml" ContentType="application/inkml+xml"/>
  <Override PartName="/ppt/ink/ink12781.xml" ContentType="application/inkml+xml"/>
  <Override PartName="/ppt/ink/ink12782.xml" ContentType="application/inkml+xml"/>
  <Override PartName="/ppt/ink/ink12783.xml" ContentType="application/inkml+xml"/>
  <Override PartName="/ppt/ink/ink12784.xml" ContentType="application/inkml+xml"/>
  <Override PartName="/ppt/ink/ink12785.xml" ContentType="application/inkml+xml"/>
  <Override PartName="/ppt/ink/ink12786.xml" ContentType="application/inkml+xml"/>
  <Override PartName="/ppt/ink/ink12787.xml" ContentType="application/inkml+xml"/>
  <Override PartName="/ppt/ink/ink12788.xml" ContentType="application/inkml+xml"/>
  <Override PartName="/ppt/ink/ink12789.xml" ContentType="application/inkml+xml"/>
  <Override PartName="/ppt/ink/ink12790.xml" ContentType="application/inkml+xml"/>
  <Override PartName="/ppt/ink/ink12791.xml" ContentType="application/inkml+xml"/>
  <Override PartName="/ppt/ink/ink12792.xml" ContentType="application/inkml+xml"/>
  <Override PartName="/ppt/ink/ink12793.xml" ContentType="application/inkml+xml"/>
  <Override PartName="/ppt/ink/ink12794.xml" ContentType="application/inkml+xml"/>
  <Override PartName="/ppt/ink/ink12795.xml" ContentType="application/inkml+xml"/>
  <Override PartName="/ppt/ink/ink12796.xml" ContentType="application/inkml+xml"/>
  <Override PartName="/ppt/ink/ink12797.xml" ContentType="application/inkml+xml"/>
  <Override PartName="/ppt/ink/ink12798.xml" ContentType="application/inkml+xml"/>
  <Override PartName="/ppt/ink/ink12799.xml" ContentType="application/inkml+xml"/>
  <Override PartName="/ppt/ink/ink12800.xml" ContentType="application/inkml+xml"/>
  <Override PartName="/ppt/ink/ink12801.xml" ContentType="application/inkml+xml"/>
  <Override PartName="/ppt/ink/ink12802.xml" ContentType="application/inkml+xml"/>
  <Override PartName="/ppt/ink/ink12803.xml" ContentType="application/inkml+xml"/>
  <Override PartName="/ppt/ink/ink12804.xml" ContentType="application/inkml+xml"/>
  <Override PartName="/ppt/ink/ink12805.xml" ContentType="application/inkml+xml"/>
  <Override PartName="/ppt/ink/ink12806.xml" ContentType="application/inkml+xml"/>
  <Override PartName="/ppt/ink/ink12807.xml" ContentType="application/inkml+xml"/>
  <Override PartName="/ppt/ink/ink12808.xml" ContentType="application/inkml+xml"/>
  <Override PartName="/ppt/ink/ink12809.xml" ContentType="application/inkml+xml"/>
  <Override PartName="/ppt/ink/ink12810.xml" ContentType="application/inkml+xml"/>
  <Override PartName="/ppt/ink/ink12811.xml" ContentType="application/inkml+xml"/>
  <Override PartName="/ppt/ink/ink12812.xml" ContentType="application/inkml+xml"/>
  <Override PartName="/ppt/ink/ink12813.xml" ContentType="application/inkml+xml"/>
  <Override PartName="/ppt/ink/ink12814.xml" ContentType="application/inkml+xml"/>
  <Override PartName="/ppt/ink/ink12815.xml" ContentType="application/inkml+xml"/>
  <Override PartName="/ppt/ink/ink12816.xml" ContentType="application/inkml+xml"/>
  <Override PartName="/ppt/ink/ink12817.xml" ContentType="application/inkml+xml"/>
  <Override PartName="/ppt/ink/ink12818.xml" ContentType="application/inkml+xml"/>
  <Override PartName="/ppt/ink/ink12819.xml" ContentType="application/inkml+xml"/>
  <Override PartName="/ppt/ink/ink12820.xml" ContentType="application/inkml+xml"/>
  <Override PartName="/ppt/ink/ink12821.xml" ContentType="application/inkml+xml"/>
  <Override PartName="/ppt/ink/ink12822.xml" ContentType="application/inkml+xml"/>
  <Override PartName="/ppt/ink/ink12823.xml" ContentType="application/inkml+xml"/>
  <Override PartName="/ppt/ink/ink12824.xml" ContentType="application/inkml+xml"/>
  <Override PartName="/ppt/ink/ink12825.xml" ContentType="application/inkml+xml"/>
  <Override PartName="/ppt/ink/ink12826.xml" ContentType="application/inkml+xml"/>
  <Override PartName="/ppt/ink/ink12827.xml" ContentType="application/inkml+xml"/>
  <Override PartName="/ppt/ink/ink12828.xml" ContentType="application/inkml+xml"/>
  <Override PartName="/ppt/ink/ink12829.xml" ContentType="application/inkml+xml"/>
  <Override PartName="/ppt/ink/ink12830.xml" ContentType="application/inkml+xml"/>
  <Override PartName="/ppt/ink/ink12831.xml" ContentType="application/inkml+xml"/>
  <Override PartName="/ppt/ink/ink12832.xml" ContentType="application/inkml+xml"/>
  <Override PartName="/ppt/ink/ink12833.xml" ContentType="application/inkml+xml"/>
  <Override PartName="/ppt/ink/ink12834.xml" ContentType="application/inkml+xml"/>
  <Override PartName="/ppt/ink/ink12835.xml" ContentType="application/inkml+xml"/>
  <Override PartName="/ppt/ink/ink12836.xml" ContentType="application/inkml+xml"/>
  <Override PartName="/ppt/ink/ink12837.xml" ContentType="application/inkml+xml"/>
  <Override PartName="/ppt/ink/ink12838.xml" ContentType="application/inkml+xml"/>
  <Override PartName="/ppt/ink/ink12839.xml" ContentType="application/inkml+xml"/>
  <Override PartName="/ppt/ink/ink12840.xml" ContentType="application/inkml+xml"/>
  <Override PartName="/ppt/ink/ink12841.xml" ContentType="application/inkml+xml"/>
  <Override PartName="/ppt/ink/ink12842.xml" ContentType="application/inkml+xml"/>
  <Override PartName="/ppt/ink/ink12843.xml" ContentType="application/inkml+xml"/>
  <Override PartName="/ppt/ink/ink12844.xml" ContentType="application/inkml+xml"/>
  <Override PartName="/ppt/ink/ink12845.xml" ContentType="application/inkml+xml"/>
  <Override PartName="/ppt/ink/ink12846.xml" ContentType="application/inkml+xml"/>
  <Override PartName="/ppt/ink/ink12847.xml" ContentType="application/inkml+xml"/>
  <Override PartName="/ppt/ink/ink12848.xml" ContentType="application/inkml+xml"/>
  <Override PartName="/ppt/ink/ink12849.xml" ContentType="application/inkml+xml"/>
  <Override PartName="/ppt/ink/ink12850.xml" ContentType="application/inkml+xml"/>
  <Override PartName="/ppt/ink/ink12851.xml" ContentType="application/inkml+xml"/>
  <Override PartName="/ppt/ink/ink12852.xml" ContentType="application/inkml+xml"/>
  <Override PartName="/ppt/ink/ink12853.xml" ContentType="application/inkml+xml"/>
  <Override PartName="/ppt/ink/ink12854.xml" ContentType="application/inkml+xml"/>
  <Override PartName="/ppt/ink/ink12855.xml" ContentType="application/inkml+xml"/>
  <Override PartName="/ppt/ink/ink12856.xml" ContentType="application/inkml+xml"/>
  <Override PartName="/ppt/ink/ink12857.xml" ContentType="application/inkml+xml"/>
  <Override PartName="/ppt/ink/ink12858.xml" ContentType="application/inkml+xml"/>
  <Override PartName="/ppt/ink/ink12859.xml" ContentType="application/inkml+xml"/>
  <Override PartName="/ppt/ink/ink12860.xml" ContentType="application/inkml+xml"/>
  <Override PartName="/ppt/ink/ink12861.xml" ContentType="application/inkml+xml"/>
  <Override PartName="/ppt/ink/ink12862.xml" ContentType="application/inkml+xml"/>
  <Override PartName="/ppt/ink/ink12863.xml" ContentType="application/inkml+xml"/>
  <Override PartName="/ppt/ink/ink12864.xml" ContentType="application/inkml+xml"/>
  <Override PartName="/ppt/ink/ink12865.xml" ContentType="application/inkml+xml"/>
  <Override PartName="/ppt/ink/ink12866.xml" ContentType="application/inkml+xml"/>
  <Override PartName="/ppt/ink/ink12867.xml" ContentType="application/inkml+xml"/>
  <Override PartName="/ppt/ink/ink12868.xml" ContentType="application/inkml+xml"/>
  <Override PartName="/ppt/ink/ink12869.xml" ContentType="application/inkml+xml"/>
  <Override PartName="/ppt/ink/ink12870.xml" ContentType="application/inkml+xml"/>
  <Override PartName="/ppt/ink/ink12871.xml" ContentType="application/inkml+xml"/>
  <Override PartName="/ppt/ink/ink12872.xml" ContentType="application/inkml+xml"/>
  <Override PartName="/ppt/ink/ink12873.xml" ContentType="application/inkml+xml"/>
  <Override PartName="/ppt/ink/ink12874.xml" ContentType="application/inkml+xml"/>
  <Override PartName="/ppt/ink/ink12875.xml" ContentType="application/inkml+xml"/>
  <Override PartName="/ppt/ink/ink12876.xml" ContentType="application/inkml+xml"/>
  <Override PartName="/ppt/ink/ink12877.xml" ContentType="application/inkml+xml"/>
  <Override PartName="/ppt/ink/ink12878.xml" ContentType="application/inkml+xml"/>
  <Override PartName="/ppt/ink/ink12879.xml" ContentType="application/inkml+xml"/>
  <Override PartName="/ppt/ink/ink12880.xml" ContentType="application/inkml+xml"/>
  <Override PartName="/ppt/ink/ink12881.xml" ContentType="application/inkml+xml"/>
  <Override PartName="/ppt/ink/ink12882.xml" ContentType="application/inkml+xml"/>
  <Override PartName="/ppt/ink/ink12883.xml" ContentType="application/inkml+xml"/>
  <Override PartName="/ppt/ink/ink12884.xml" ContentType="application/inkml+xml"/>
  <Override PartName="/ppt/ink/ink12885.xml" ContentType="application/inkml+xml"/>
  <Override PartName="/ppt/ink/ink12886.xml" ContentType="application/inkml+xml"/>
  <Override PartName="/ppt/ink/ink12887.xml" ContentType="application/inkml+xml"/>
  <Override PartName="/ppt/ink/ink12888.xml" ContentType="application/inkml+xml"/>
  <Override PartName="/ppt/ink/ink12889.xml" ContentType="application/inkml+xml"/>
  <Override PartName="/ppt/ink/ink12890.xml" ContentType="application/inkml+xml"/>
  <Override PartName="/ppt/ink/ink12891.xml" ContentType="application/inkml+xml"/>
  <Override PartName="/ppt/ink/ink12892.xml" ContentType="application/inkml+xml"/>
  <Override PartName="/ppt/ink/ink12893.xml" ContentType="application/inkml+xml"/>
  <Override PartName="/ppt/ink/ink12894.xml" ContentType="application/inkml+xml"/>
  <Override PartName="/ppt/ink/ink12895.xml" ContentType="application/inkml+xml"/>
  <Override PartName="/ppt/ink/ink12896.xml" ContentType="application/inkml+xml"/>
  <Override PartName="/ppt/ink/ink12897.xml" ContentType="application/inkml+xml"/>
  <Override PartName="/ppt/ink/ink12898.xml" ContentType="application/inkml+xml"/>
  <Override PartName="/ppt/ink/ink12899.xml" ContentType="application/inkml+xml"/>
  <Override PartName="/ppt/ink/ink12900.xml" ContentType="application/inkml+xml"/>
  <Override PartName="/ppt/ink/ink12901.xml" ContentType="application/inkml+xml"/>
  <Override PartName="/ppt/ink/ink12902.xml" ContentType="application/inkml+xml"/>
  <Override PartName="/ppt/ink/ink12903.xml" ContentType="application/inkml+xml"/>
  <Override PartName="/ppt/ink/ink12904.xml" ContentType="application/inkml+xml"/>
  <Override PartName="/ppt/ink/ink12905.xml" ContentType="application/inkml+xml"/>
  <Override PartName="/ppt/ink/ink12906.xml" ContentType="application/inkml+xml"/>
  <Override PartName="/ppt/ink/ink12907.xml" ContentType="application/inkml+xml"/>
  <Override PartName="/ppt/ink/ink12908.xml" ContentType="application/inkml+xml"/>
  <Override PartName="/ppt/ink/ink12909.xml" ContentType="application/inkml+xml"/>
  <Override PartName="/ppt/ink/ink12910.xml" ContentType="application/inkml+xml"/>
  <Override PartName="/ppt/ink/ink12911.xml" ContentType="application/inkml+xml"/>
  <Override PartName="/ppt/ink/ink12912.xml" ContentType="application/inkml+xml"/>
  <Override PartName="/ppt/ink/ink12913.xml" ContentType="application/inkml+xml"/>
  <Override PartName="/ppt/ink/ink12914.xml" ContentType="application/inkml+xml"/>
  <Override PartName="/ppt/ink/ink12915.xml" ContentType="application/inkml+xml"/>
  <Override PartName="/ppt/ink/ink12916.xml" ContentType="application/inkml+xml"/>
  <Override PartName="/ppt/ink/ink12917.xml" ContentType="application/inkml+xml"/>
  <Override PartName="/ppt/ink/ink12918.xml" ContentType="application/inkml+xml"/>
  <Override PartName="/ppt/ink/ink12919.xml" ContentType="application/inkml+xml"/>
  <Override PartName="/ppt/ink/ink12920.xml" ContentType="application/inkml+xml"/>
  <Override PartName="/ppt/ink/ink12921.xml" ContentType="application/inkml+xml"/>
  <Override PartName="/ppt/ink/ink12922.xml" ContentType="application/inkml+xml"/>
  <Override PartName="/ppt/ink/ink12923.xml" ContentType="application/inkml+xml"/>
  <Override PartName="/ppt/ink/ink12924.xml" ContentType="application/inkml+xml"/>
  <Override PartName="/ppt/ink/ink12925.xml" ContentType="application/inkml+xml"/>
  <Override PartName="/ppt/ink/ink12926.xml" ContentType="application/inkml+xml"/>
  <Override PartName="/ppt/ink/ink12927.xml" ContentType="application/inkml+xml"/>
  <Override PartName="/ppt/ink/ink12928.xml" ContentType="application/inkml+xml"/>
  <Override PartName="/ppt/ink/ink12929.xml" ContentType="application/inkml+xml"/>
  <Override PartName="/ppt/ink/ink12930.xml" ContentType="application/inkml+xml"/>
  <Override PartName="/ppt/ink/ink12931.xml" ContentType="application/inkml+xml"/>
  <Override PartName="/ppt/ink/ink12932.xml" ContentType="application/inkml+xml"/>
  <Override PartName="/ppt/ink/ink12933.xml" ContentType="application/inkml+xml"/>
  <Override PartName="/ppt/ink/ink12934.xml" ContentType="application/inkml+xml"/>
  <Override PartName="/ppt/ink/ink12935.xml" ContentType="application/inkml+xml"/>
  <Override PartName="/ppt/ink/ink12936.xml" ContentType="application/inkml+xml"/>
  <Override PartName="/ppt/ink/ink12937.xml" ContentType="application/inkml+xml"/>
  <Override PartName="/ppt/ink/ink12938.xml" ContentType="application/inkml+xml"/>
  <Override PartName="/ppt/ink/ink12939.xml" ContentType="application/inkml+xml"/>
  <Override PartName="/ppt/ink/ink12940.xml" ContentType="application/inkml+xml"/>
  <Override PartName="/ppt/ink/ink12941.xml" ContentType="application/inkml+xml"/>
  <Override PartName="/ppt/ink/ink12942.xml" ContentType="application/inkml+xml"/>
  <Override PartName="/ppt/ink/ink12943.xml" ContentType="application/inkml+xml"/>
  <Override PartName="/ppt/ink/ink12944.xml" ContentType="application/inkml+xml"/>
  <Override PartName="/ppt/ink/ink12945.xml" ContentType="application/inkml+xml"/>
  <Override PartName="/ppt/ink/ink12946.xml" ContentType="application/inkml+xml"/>
  <Override PartName="/ppt/ink/ink12947.xml" ContentType="application/inkml+xml"/>
  <Override PartName="/ppt/ink/ink12948.xml" ContentType="application/inkml+xml"/>
  <Override PartName="/ppt/ink/ink12949.xml" ContentType="application/inkml+xml"/>
  <Override PartName="/ppt/ink/ink12950.xml" ContentType="application/inkml+xml"/>
  <Override PartName="/ppt/ink/ink12951.xml" ContentType="application/inkml+xml"/>
  <Override PartName="/ppt/ink/ink12952.xml" ContentType="application/inkml+xml"/>
  <Override PartName="/ppt/ink/ink12953.xml" ContentType="application/inkml+xml"/>
  <Override PartName="/ppt/ink/ink12954.xml" ContentType="application/inkml+xml"/>
  <Override PartName="/ppt/ink/ink12955.xml" ContentType="application/inkml+xml"/>
  <Override PartName="/ppt/ink/ink12956.xml" ContentType="application/inkml+xml"/>
  <Override PartName="/ppt/ink/ink12957.xml" ContentType="application/inkml+xml"/>
  <Override PartName="/ppt/ink/ink12958.xml" ContentType="application/inkml+xml"/>
  <Override PartName="/ppt/ink/ink12959.xml" ContentType="application/inkml+xml"/>
  <Override PartName="/ppt/ink/ink12960.xml" ContentType="application/inkml+xml"/>
  <Override PartName="/ppt/ink/ink12961.xml" ContentType="application/inkml+xml"/>
  <Override PartName="/ppt/ink/ink12962.xml" ContentType="application/inkml+xml"/>
  <Override PartName="/ppt/ink/ink12963.xml" ContentType="application/inkml+xml"/>
  <Override PartName="/ppt/ink/ink12964.xml" ContentType="application/inkml+xml"/>
  <Override PartName="/ppt/ink/ink12965.xml" ContentType="application/inkml+xml"/>
  <Override PartName="/ppt/ink/ink12966.xml" ContentType="application/inkml+xml"/>
  <Override PartName="/ppt/ink/ink12967.xml" ContentType="application/inkml+xml"/>
  <Override PartName="/ppt/ink/ink12968.xml" ContentType="application/inkml+xml"/>
  <Override PartName="/ppt/ink/ink12969.xml" ContentType="application/inkml+xml"/>
  <Override PartName="/ppt/ink/ink12970.xml" ContentType="application/inkml+xml"/>
  <Override PartName="/ppt/ink/ink12971.xml" ContentType="application/inkml+xml"/>
  <Override PartName="/ppt/ink/ink12972.xml" ContentType="application/inkml+xml"/>
  <Override PartName="/ppt/ink/ink12973.xml" ContentType="application/inkml+xml"/>
  <Override PartName="/ppt/ink/ink12974.xml" ContentType="application/inkml+xml"/>
  <Override PartName="/ppt/ink/ink12975.xml" ContentType="application/inkml+xml"/>
  <Override PartName="/ppt/ink/ink12976.xml" ContentType="application/inkml+xml"/>
  <Override PartName="/ppt/ink/ink12977.xml" ContentType="application/inkml+xml"/>
  <Override PartName="/ppt/ink/ink12978.xml" ContentType="application/inkml+xml"/>
  <Override PartName="/ppt/ink/ink12979.xml" ContentType="application/inkml+xml"/>
  <Override PartName="/ppt/ink/ink12980.xml" ContentType="application/inkml+xml"/>
  <Override PartName="/ppt/ink/ink12981.xml" ContentType="application/inkml+xml"/>
  <Override PartName="/ppt/ink/ink12982.xml" ContentType="application/inkml+xml"/>
  <Override PartName="/ppt/ink/ink12983.xml" ContentType="application/inkml+xml"/>
  <Override PartName="/ppt/ink/ink12984.xml" ContentType="application/inkml+xml"/>
  <Override PartName="/ppt/ink/ink12985.xml" ContentType="application/inkml+xml"/>
  <Override PartName="/ppt/ink/ink12986.xml" ContentType="application/inkml+xml"/>
  <Override PartName="/ppt/ink/ink12987.xml" ContentType="application/inkml+xml"/>
  <Override PartName="/ppt/ink/ink12988.xml" ContentType="application/inkml+xml"/>
  <Override PartName="/ppt/ink/ink12989.xml" ContentType="application/inkml+xml"/>
  <Override PartName="/ppt/ink/ink12990.xml" ContentType="application/inkml+xml"/>
  <Override PartName="/ppt/ink/ink12991.xml" ContentType="application/inkml+xml"/>
  <Override PartName="/ppt/ink/ink12992.xml" ContentType="application/inkml+xml"/>
  <Override PartName="/ppt/ink/ink12993.xml" ContentType="application/inkml+xml"/>
  <Override PartName="/ppt/ink/ink12994.xml" ContentType="application/inkml+xml"/>
  <Override PartName="/ppt/ink/ink12995.xml" ContentType="application/inkml+xml"/>
  <Override PartName="/ppt/ink/ink12996.xml" ContentType="application/inkml+xml"/>
  <Override PartName="/ppt/ink/ink12997.xml" ContentType="application/inkml+xml"/>
  <Override PartName="/ppt/ink/ink12998.xml" ContentType="application/inkml+xml"/>
  <Override PartName="/ppt/ink/ink12999.xml" ContentType="application/inkml+xml"/>
  <Override PartName="/ppt/ink/ink13000.xml" ContentType="application/inkml+xml"/>
  <Override PartName="/ppt/ink/ink13001.xml" ContentType="application/inkml+xml"/>
  <Override PartName="/ppt/ink/ink13002.xml" ContentType="application/inkml+xml"/>
  <Override PartName="/ppt/ink/ink13003.xml" ContentType="application/inkml+xml"/>
  <Override PartName="/ppt/ink/ink13004.xml" ContentType="application/inkml+xml"/>
  <Override PartName="/ppt/ink/ink13005.xml" ContentType="application/inkml+xml"/>
  <Override PartName="/ppt/ink/ink13006.xml" ContentType="application/inkml+xml"/>
  <Override PartName="/ppt/ink/ink13007.xml" ContentType="application/inkml+xml"/>
  <Override PartName="/ppt/ink/ink13008.xml" ContentType="application/inkml+xml"/>
  <Override PartName="/ppt/ink/ink13009.xml" ContentType="application/inkml+xml"/>
  <Override PartName="/ppt/ink/ink13010.xml" ContentType="application/inkml+xml"/>
  <Override PartName="/ppt/ink/ink13011.xml" ContentType="application/inkml+xml"/>
  <Override PartName="/ppt/ink/ink13012.xml" ContentType="application/inkml+xml"/>
  <Override PartName="/ppt/ink/ink13013.xml" ContentType="application/inkml+xml"/>
  <Override PartName="/ppt/ink/ink13014.xml" ContentType="application/inkml+xml"/>
  <Override PartName="/ppt/ink/ink13015.xml" ContentType="application/inkml+xml"/>
  <Override PartName="/ppt/ink/ink13016.xml" ContentType="application/inkml+xml"/>
  <Override PartName="/ppt/ink/ink13017.xml" ContentType="application/inkml+xml"/>
  <Override PartName="/ppt/ink/ink13018.xml" ContentType="application/inkml+xml"/>
  <Override PartName="/ppt/ink/ink13019.xml" ContentType="application/inkml+xml"/>
  <Override PartName="/ppt/ink/ink13020.xml" ContentType="application/inkml+xml"/>
  <Override PartName="/ppt/ink/ink13021.xml" ContentType="application/inkml+xml"/>
  <Override PartName="/ppt/ink/ink13022.xml" ContentType="application/inkml+xml"/>
  <Override PartName="/ppt/ink/ink13023.xml" ContentType="application/inkml+xml"/>
  <Override PartName="/ppt/ink/ink13024.xml" ContentType="application/inkml+xml"/>
  <Override PartName="/ppt/ink/ink13025.xml" ContentType="application/inkml+xml"/>
  <Override PartName="/ppt/ink/ink13026.xml" ContentType="application/inkml+xml"/>
  <Override PartName="/ppt/ink/ink13027.xml" ContentType="application/inkml+xml"/>
  <Override PartName="/ppt/ink/ink13028.xml" ContentType="application/inkml+xml"/>
  <Override PartName="/ppt/ink/ink13029.xml" ContentType="application/inkml+xml"/>
  <Override PartName="/ppt/ink/ink13030.xml" ContentType="application/inkml+xml"/>
  <Override PartName="/ppt/ink/ink13031.xml" ContentType="application/inkml+xml"/>
  <Override PartName="/ppt/ink/ink13032.xml" ContentType="application/inkml+xml"/>
  <Override PartName="/ppt/ink/ink13033.xml" ContentType="application/inkml+xml"/>
  <Override PartName="/ppt/ink/ink13034.xml" ContentType="application/inkml+xml"/>
  <Override PartName="/ppt/ink/ink13035.xml" ContentType="application/inkml+xml"/>
  <Override PartName="/ppt/ink/ink13036.xml" ContentType="application/inkml+xml"/>
  <Override PartName="/ppt/ink/ink13037.xml" ContentType="application/inkml+xml"/>
  <Override PartName="/ppt/ink/ink13038.xml" ContentType="application/inkml+xml"/>
  <Override PartName="/ppt/ink/ink13039.xml" ContentType="application/inkml+xml"/>
  <Override PartName="/ppt/ink/ink13040.xml" ContentType="application/inkml+xml"/>
  <Override PartName="/ppt/ink/ink13041.xml" ContentType="application/inkml+xml"/>
  <Override PartName="/ppt/ink/ink13042.xml" ContentType="application/inkml+xml"/>
  <Override PartName="/ppt/ink/ink13043.xml" ContentType="application/inkml+xml"/>
  <Override PartName="/ppt/ink/ink13044.xml" ContentType="application/inkml+xml"/>
  <Override PartName="/ppt/ink/ink13045.xml" ContentType="application/inkml+xml"/>
  <Override PartName="/ppt/ink/ink13046.xml" ContentType="application/inkml+xml"/>
  <Override PartName="/ppt/ink/ink13047.xml" ContentType="application/inkml+xml"/>
  <Override PartName="/ppt/ink/ink13048.xml" ContentType="application/inkml+xml"/>
  <Override PartName="/ppt/ink/ink13049.xml" ContentType="application/inkml+xml"/>
  <Override PartName="/ppt/ink/ink13050.xml" ContentType="application/inkml+xml"/>
  <Override PartName="/ppt/ink/ink13051.xml" ContentType="application/inkml+xml"/>
  <Override PartName="/ppt/ink/ink13052.xml" ContentType="application/inkml+xml"/>
  <Override PartName="/ppt/ink/ink13053.xml" ContentType="application/inkml+xml"/>
  <Override PartName="/ppt/ink/ink13054.xml" ContentType="application/inkml+xml"/>
  <Override PartName="/ppt/ink/ink13055.xml" ContentType="application/inkml+xml"/>
  <Override PartName="/ppt/ink/ink13056.xml" ContentType="application/inkml+xml"/>
  <Override PartName="/ppt/ink/ink13057.xml" ContentType="application/inkml+xml"/>
  <Override PartName="/ppt/ink/ink13058.xml" ContentType="application/inkml+xml"/>
  <Override PartName="/ppt/ink/ink13059.xml" ContentType="application/inkml+xml"/>
  <Override PartName="/ppt/ink/ink13060.xml" ContentType="application/inkml+xml"/>
  <Override PartName="/ppt/ink/ink13061.xml" ContentType="application/inkml+xml"/>
  <Override PartName="/ppt/ink/ink13062.xml" ContentType="application/inkml+xml"/>
  <Override PartName="/ppt/ink/ink13063.xml" ContentType="application/inkml+xml"/>
  <Override PartName="/ppt/ink/ink13064.xml" ContentType="application/inkml+xml"/>
  <Override PartName="/ppt/ink/ink13065.xml" ContentType="application/inkml+xml"/>
  <Override PartName="/ppt/ink/ink13066.xml" ContentType="application/inkml+xml"/>
  <Override PartName="/ppt/ink/ink13067.xml" ContentType="application/inkml+xml"/>
  <Override PartName="/ppt/ink/ink13068.xml" ContentType="application/inkml+xml"/>
  <Override PartName="/ppt/ink/ink13069.xml" ContentType="application/inkml+xml"/>
  <Override PartName="/ppt/ink/ink13070.xml" ContentType="application/inkml+xml"/>
  <Override PartName="/ppt/ink/ink13071.xml" ContentType="application/inkml+xml"/>
  <Override PartName="/ppt/ink/ink13072.xml" ContentType="application/inkml+xml"/>
  <Override PartName="/ppt/ink/ink13073.xml" ContentType="application/inkml+xml"/>
  <Override PartName="/ppt/ink/ink13074.xml" ContentType="application/inkml+xml"/>
  <Override PartName="/ppt/ink/ink13075.xml" ContentType="application/inkml+xml"/>
  <Override PartName="/ppt/ink/ink13076.xml" ContentType="application/inkml+xml"/>
  <Override PartName="/ppt/ink/ink13077.xml" ContentType="application/inkml+xml"/>
  <Override PartName="/ppt/ink/ink13078.xml" ContentType="application/inkml+xml"/>
  <Override PartName="/ppt/ink/ink13079.xml" ContentType="application/inkml+xml"/>
  <Override PartName="/ppt/ink/ink13080.xml" ContentType="application/inkml+xml"/>
  <Override PartName="/ppt/ink/ink13081.xml" ContentType="application/inkml+xml"/>
  <Override PartName="/ppt/ink/ink13082.xml" ContentType="application/inkml+xml"/>
  <Override PartName="/ppt/ink/ink13083.xml" ContentType="application/inkml+xml"/>
  <Override PartName="/ppt/ink/ink13084.xml" ContentType="application/inkml+xml"/>
  <Override PartName="/ppt/ink/ink13085.xml" ContentType="application/inkml+xml"/>
  <Override PartName="/ppt/ink/ink13086.xml" ContentType="application/inkml+xml"/>
  <Override PartName="/ppt/ink/ink13087.xml" ContentType="application/inkml+xml"/>
  <Override PartName="/ppt/ink/ink13088.xml" ContentType="application/inkml+xml"/>
  <Override PartName="/ppt/ink/ink13089.xml" ContentType="application/inkml+xml"/>
  <Override PartName="/ppt/ink/ink13090.xml" ContentType="application/inkml+xml"/>
  <Override PartName="/ppt/ink/ink13091.xml" ContentType="application/inkml+xml"/>
  <Override PartName="/ppt/ink/ink13092.xml" ContentType="application/inkml+xml"/>
  <Override PartName="/ppt/ink/ink13093.xml" ContentType="application/inkml+xml"/>
  <Override PartName="/ppt/ink/ink13094.xml" ContentType="application/inkml+xml"/>
  <Override PartName="/ppt/ink/ink13095.xml" ContentType="application/inkml+xml"/>
  <Override PartName="/ppt/ink/ink13096.xml" ContentType="application/inkml+xml"/>
  <Override PartName="/ppt/ink/ink13097.xml" ContentType="application/inkml+xml"/>
  <Override PartName="/ppt/ink/ink13098.xml" ContentType="application/inkml+xml"/>
  <Override PartName="/ppt/ink/ink13099.xml" ContentType="application/inkml+xml"/>
  <Override PartName="/ppt/ink/ink13100.xml" ContentType="application/inkml+xml"/>
  <Override PartName="/ppt/ink/ink13101.xml" ContentType="application/inkml+xml"/>
  <Override PartName="/ppt/ink/ink13102.xml" ContentType="application/inkml+xml"/>
  <Override PartName="/ppt/ink/ink13103.xml" ContentType="application/inkml+xml"/>
  <Override PartName="/ppt/ink/ink13104.xml" ContentType="application/inkml+xml"/>
  <Override PartName="/ppt/ink/ink13105.xml" ContentType="application/inkml+xml"/>
  <Override PartName="/ppt/ink/ink13106.xml" ContentType="application/inkml+xml"/>
  <Override PartName="/ppt/ink/ink13107.xml" ContentType="application/inkml+xml"/>
  <Override PartName="/ppt/ink/ink13108.xml" ContentType="application/inkml+xml"/>
  <Override PartName="/ppt/ink/ink13109.xml" ContentType="application/inkml+xml"/>
  <Override PartName="/ppt/ink/ink13110.xml" ContentType="application/inkml+xml"/>
  <Override PartName="/ppt/ink/ink13111.xml" ContentType="application/inkml+xml"/>
  <Override PartName="/ppt/ink/ink13112.xml" ContentType="application/inkml+xml"/>
  <Override PartName="/ppt/ink/ink13113.xml" ContentType="application/inkml+xml"/>
  <Override PartName="/ppt/ink/ink13114.xml" ContentType="application/inkml+xml"/>
  <Override PartName="/ppt/ink/ink13115.xml" ContentType="application/inkml+xml"/>
  <Override PartName="/ppt/ink/ink13116.xml" ContentType="application/inkml+xml"/>
  <Override PartName="/ppt/ink/ink13117.xml" ContentType="application/inkml+xml"/>
  <Override PartName="/ppt/ink/ink13118.xml" ContentType="application/inkml+xml"/>
  <Override PartName="/ppt/ink/ink13119.xml" ContentType="application/inkml+xml"/>
  <Override PartName="/ppt/ink/ink13120.xml" ContentType="application/inkml+xml"/>
  <Override PartName="/ppt/ink/ink13121.xml" ContentType="application/inkml+xml"/>
  <Override PartName="/ppt/ink/ink13122.xml" ContentType="application/inkml+xml"/>
  <Override PartName="/ppt/ink/ink13123.xml" ContentType="application/inkml+xml"/>
  <Override PartName="/ppt/ink/ink13124.xml" ContentType="application/inkml+xml"/>
  <Override PartName="/ppt/ink/ink13125.xml" ContentType="application/inkml+xml"/>
  <Override PartName="/ppt/ink/ink13126.xml" ContentType="application/inkml+xml"/>
  <Override PartName="/ppt/ink/ink13127.xml" ContentType="application/inkml+xml"/>
  <Override PartName="/ppt/ink/ink13128.xml" ContentType="application/inkml+xml"/>
  <Override PartName="/ppt/ink/ink13129.xml" ContentType="application/inkml+xml"/>
  <Override PartName="/ppt/ink/ink13130.xml" ContentType="application/inkml+xml"/>
  <Override PartName="/ppt/ink/ink13131.xml" ContentType="application/inkml+xml"/>
  <Override PartName="/ppt/ink/ink13132.xml" ContentType="application/inkml+xml"/>
  <Override PartName="/ppt/ink/ink13133.xml" ContentType="application/inkml+xml"/>
  <Override PartName="/ppt/ink/ink13134.xml" ContentType="application/inkml+xml"/>
  <Override PartName="/ppt/ink/ink13135.xml" ContentType="application/inkml+xml"/>
  <Override PartName="/ppt/ink/ink13136.xml" ContentType="application/inkml+xml"/>
  <Override PartName="/ppt/ink/ink13137.xml" ContentType="application/inkml+xml"/>
  <Override PartName="/ppt/ink/ink13138.xml" ContentType="application/inkml+xml"/>
  <Override PartName="/ppt/ink/ink13139.xml" ContentType="application/inkml+xml"/>
  <Override PartName="/ppt/ink/ink13140.xml" ContentType="application/inkml+xml"/>
  <Override PartName="/ppt/ink/ink13141.xml" ContentType="application/inkml+xml"/>
  <Override PartName="/ppt/ink/ink13142.xml" ContentType="application/inkml+xml"/>
  <Override PartName="/ppt/ink/ink13143.xml" ContentType="application/inkml+xml"/>
  <Override PartName="/ppt/ink/ink13144.xml" ContentType="application/inkml+xml"/>
  <Override PartName="/ppt/ink/ink13145.xml" ContentType="application/inkml+xml"/>
  <Override PartName="/ppt/ink/ink13146.xml" ContentType="application/inkml+xml"/>
  <Override PartName="/ppt/ink/ink13147.xml" ContentType="application/inkml+xml"/>
  <Override PartName="/ppt/ink/ink13148.xml" ContentType="application/inkml+xml"/>
  <Override PartName="/ppt/ink/ink13149.xml" ContentType="application/inkml+xml"/>
  <Override PartName="/ppt/ink/ink13150.xml" ContentType="application/inkml+xml"/>
  <Override PartName="/ppt/ink/ink13151.xml" ContentType="application/inkml+xml"/>
  <Override PartName="/ppt/ink/ink13152.xml" ContentType="application/inkml+xml"/>
  <Override PartName="/ppt/ink/ink13153.xml" ContentType="application/inkml+xml"/>
  <Override PartName="/ppt/ink/ink13154.xml" ContentType="application/inkml+xml"/>
  <Override PartName="/ppt/ink/ink13155.xml" ContentType="application/inkml+xml"/>
  <Override PartName="/ppt/ink/ink13156.xml" ContentType="application/inkml+xml"/>
  <Override PartName="/ppt/ink/ink13157.xml" ContentType="application/inkml+xml"/>
  <Override PartName="/ppt/ink/ink13158.xml" ContentType="application/inkml+xml"/>
  <Override PartName="/ppt/ink/ink13159.xml" ContentType="application/inkml+xml"/>
  <Override PartName="/ppt/ink/ink13160.xml" ContentType="application/inkml+xml"/>
  <Override PartName="/ppt/ink/ink13161.xml" ContentType="application/inkml+xml"/>
  <Override PartName="/ppt/ink/ink13162.xml" ContentType="application/inkml+xml"/>
  <Override PartName="/ppt/ink/ink13163.xml" ContentType="application/inkml+xml"/>
  <Override PartName="/ppt/ink/ink13164.xml" ContentType="application/inkml+xml"/>
  <Override PartName="/ppt/ink/ink13165.xml" ContentType="application/inkml+xml"/>
  <Override PartName="/ppt/ink/ink13166.xml" ContentType="application/inkml+xml"/>
  <Override PartName="/ppt/ink/ink13167.xml" ContentType="application/inkml+xml"/>
  <Override PartName="/ppt/ink/ink13168.xml" ContentType="application/inkml+xml"/>
  <Override PartName="/ppt/ink/ink13169.xml" ContentType="application/inkml+xml"/>
  <Override PartName="/ppt/ink/ink13170.xml" ContentType="application/inkml+xml"/>
  <Override PartName="/ppt/ink/ink13171.xml" ContentType="application/inkml+xml"/>
  <Override PartName="/ppt/ink/ink13172.xml" ContentType="application/inkml+xml"/>
  <Override PartName="/ppt/ink/ink13173.xml" ContentType="application/inkml+xml"/>
  <Override PartName="/ppt/ink/ink13174.xml" ContentType="application/inkml+xml"/>
  <Override PartName="/ppt/ink/ink13175.xml" ContentType="application/inkml+xml"/>
  <Override PartName="/ppt/ink/ink13176.xml" ContentType="application/inkml+xml"/>
  <Override PartName="/ppt/ink/ink13177.xml" ContentType="application/inkml+xml"/>
  <Override PartName="/ppt/ink/ink13178.xml" ContentType="application/inkml+xml"/>
  <Override PartName="/ppt/ink/ink13179.xml" ContentType="application/inkml+xml"/>
  <Override PartName="/ppt/ink/ink13180.xml" ContentType="application/inkml+xml"/>
  <Override PartName="/ppt/ink/ink13181.xml" ContentType="application/inkml+xml"/>
  <Override PartName="/ppt/ink/ink13182.xml" ContentType="application/inkml+xml"/>
  <Override PartName="/ppt/ink/ink13183.xml" ContentType="application/inkml+xml"/>
  <Override PartName="/ppt/ink/ink13184.xml" ContentType="application/inkml+xml"/>
  <Override PartName="/ppt/ink/ink13185.xml" ContentType="application/inkml+xml"/>
  <Override PartName="/ppt/ink/ink13186.xml" ContentType="application/inkml+xml"/>
  <Override PartName="/ppt/ink/ink13187.xml" ContentType="application/inkml+xml"/>
  <Override PartName="/ppt/ink/ink13188.xml" ContentType="application/inkml+xml"/>
  <Override PartName="/ppt/ink/ink13189.xml" ContentType="application/inkml+xml"/>
  <Override PartName="/ppt/ink/ink13190.xml" ContentType="application/inkml+xml"/>
  <Override PartName="/ppt/ink/ink13191.xml" ContentType="application/inkml+xml"/>
  <Override PartName="/ppt/ink/ink13192.xml" ContentType="application/inkml+xml"/>
  <Override PartName="/ppt/ink/ink13193.xml" ContentType="application/inkml+xml"/>
  <Override PartName="/ppt/ink/ink13194.xml" ContentType="application/inkml+xml"/>
  <Override PartName="/ppt/ink/ink13195.xml" ContentType="application/inkml+xml"/>
  <Override PartName="/ppt/ink/ink13196.xml" ContentType="application/inkml+xml"/>
  <Override PartName="/ppt/ink/ink13197.xml" ContentType="application/inkml+xml"/>
  <Override PartName="/ppt/ink/ink13198.xml" ContentType="application/inkml+xml"/>
  <Override PartName="/ppt/ink/ink13199.xml" ContentType="application/inkml+xml"/>
  <Override PartName="/ppt/ink/ink13200.xml" ContentType="application/inkml+xml"/>
  <Override PartName="/ppt/ink/ink13201.xml" ContentType="application/inkml+xml"/>
  <Override PartName="/ppt/ink/ink13202.xml" ContentType="application/inkml+xml"/>
  <Override PartName="/ppt/ink/ink13203.xml" ContentType="application/inkml+xml"/>
  <Override PartName="/ppt/ink/ink13204.xml" ContentType="application/inkml+xml"/>
  <Override PartName="/ppt/ink/ink13205.xml" ContentType="application/inkml+xml"/>
  <Override PartName="/ppt/ink/ink13206.xml" ContentType="application/inkml+xml"/>
  <Override PartName="/ppt/ink/ink13207.xml" ContentType="application/inkml+xml"/>
  <Override PartName="/ppt/ink/ink13208.xml" ContentType="application/inkml+xml"/>
  <Override PartName="/ppt/ink/ink13209.xml" ContentType="application/inkml+xml"/>
  <Override PartName="/ppt/ink/ink13210.xml" ContentType="application/inkml+xml"/>
  <Override PartName="/ppt/ink/ink13211.xml" ContentType="application/inkml+xml"/>
  <Override PartName="/ppt/ink/ink13212.xml" ContentType="application/inkml+xml"/>
  <Override PartName="/ppt/ink/ink13213.xml" ContentType="application/inkml+xml"/>
  <Override PartName="/ppt/ink/ink13214.xml" ContentType="application/inkml+xml"/>
  <Override PartName="/ppt/ink/ink13215.xml" ContentType="application/inkml+xml"/>
  <Override PartName="/ppt/ink/ink13216.xml" ContentType="application/inkml+xml"/>
  <Override PartName="/ppt/ink/ink13217.xml" ContentType="application/inkml+xml"/>
  <Override PartName="/ppt/ink/ink13218.xml" ContentType="application/inkml+xml"/>
  <Override PartName="/ppt/ink/ink13219.xml" ContentType="application/inkml+xml"/>
  <Override PartName="/ppt/ink/ink13220.xml" ContentType="application/inkml+xml"/>
  <Override PartName="/ppt/ink/ink13221.xml" ContentType="application/inkml+xml"/>
  <Override PartName="/ppt/ink/ink13222.xml" ContentType="application/inkml+xml"/>
  <Override PartName="/ppt/ink/ink13223.xml" ContentType="application/inkml+xml"/>
  <Override PartName="/ppt/ink/ink13224.xml" ContentType="application/inkml+xml"/>
  <Override PartName="/ppt/ink/ink13225.xml" ContentType="application/inkml+xml"/>
  <Override PartName="/ppt/ink/ink13226.xml" ContentType="application/inkml+xml"/>
  <Override PartName="/ppt/ink/ink13227.xml" ContentType="application/inkml+xml"/>
  <Override PartName="/ppt/ink/ink13228.xml" ContentType="application/inkml+xml"/>
  <Override PartName="/ppt/ink/ink13229.xml" ContentType="application/inkml+xml"/>
  <Override PartName="/ppt/ink/ink13230.xml" ContentType="application/inkml+xml"/>
  <Override PartName="/ppt/ink/ink13231.xml" ContentType="application/inkml+xml"/>
  <Override PartName="/ppt/ink/ink13232.xml" ContentType="application/inkml+xml"/>
  <Override PartName="/ppt/ink/ink13233.xml" ContentType="application/inkml+xml"/>
  <Override PartName="/ppt/ink/ink13234.xml" ContentType="application/inkml+xml"/>
  <Override PartName="/ppt/ink/ink13235.xml" ContentType="application/inkml+xml"/>
  <Override PartName="/ppt/ink/ink13236.xml" ContentType="application/inkml+xml"/>
  <Override PartName="/ppt/ink/ink13237.xml" ContentType="application/inkml+xml"/>
  <Override PartName="/ppt/ink/ink13238.xml" ContentType="application/inkml+xml"/>
  <Override PartName="/ppt/ink/ink13239.xml" ContentType="application/inkml+xml"/>
  <Override PartName="/ppt/ink/ink13240.xml" ContentType="application/inkml+xml"/>
  <Override PartName="/ppt/ink/ink13241.xml" ContentType="application/inkml+xml"/>
  <Override PartName="/ppt/ink/ink13242.xml" ContentType="application/inkml+xml"/>
  <Override PartName="/ppt/ink/ink13243.xml" ContentType="application/inkml+xml"/>
  <Override PartName="/ppt/ink/ink13244.xml" ContentType="application/inkml+xml"/>
  <Override PartName="/ppt/ink/ink13245.xml" ContentType="application/inkml+xml"/>
  <Override PartName="/ppt/ink/ink13246.xml" ContentType="application/inkml+xml"/>
  <Override PartName="/ppt/ink/ink13247.xml" ContentType="application/inkml+xml"/>
  <Override PartName="/ppt/ink/ink13248.xml" ContentType="application/inkml+xml"/>
  <Override PartName="/ppt/ink/ink13249.xml" ContentType="application/inkml+xml"/>
  <Override PartName="/ppt/ink/ink13250.xml" ContentType="application/inkml+xml"/>
  <Override PartName="/ppt/ink/ink13251.xml" ContentType="application/inkml+xml"/>
  <Override PartName="/ppt/ink/ink13252.xml" ContentType="application/inkml+xml"/>
  <Override PartName="/ppt/ink/ink13253.xml" ContentType="application/inkml+xml"/>
  <Override PartName="/ppt/ink/ink13254.xml" ContentType="application/inkml+xml"/>
  <Override PartName="/ppt/ink/ink13255.xml" ContentType="application/inkml+xml"/>
  <Override PartName="/ppt/ink/ink13256.xml" ContentType="application/inkml+xml"/>
  <Override PartName="/ppt/ink/ink13257.xml" ContentType="application/inkml+xml"/>
  <Override PartName="/ppt/ink/ink13258.xml" ContentType="application/inkml+xml"/>
  <Override PartName="/ppt/ink/ink13259.xml" ContentType="application/inkml+xml"/>
  <Override PartName="/ppt/ink/ink13260.xml" ContentType="application/inkml+xml"/>
  <Override PartName="/ppt/ink/ink13261.xml" ContentType="application/inkml+xml"/>
  <Override PartName="/ppt/ink/ink13262.xml" ContentType="application/inkml+xml"/>
  <Override PartName="/ppt/ink/ink13263.xml" ContentType="application/inkml+xml"/>
  <Override PartName="/ppt/ink/ink13264.xml" ContentType="application/inkml+xml"/>
  <Override PartName="/ppt/ink/ink13265.xml" ContentType="application/inkml+xml"/>
  <Override PartName="/ppt/ink/ink13266.xml" ContentType="application/inkml+xml"/>
  <Override PartName="/ppt/ink/ink13267.xml" ContentType="application/inkml+xml"/>
  <Override PartName="/ppt/ink/ink13268.xml" ContentType="application/inkml+xml"/>
  <Override PartName="/ppt/ink/ink13269.xml" ContentType="application/inkml+xml"/>
  <Override PartName="/ppt/ink/ink13270.xml" ContentType="application/inkml+xml"/>
  <Override PartName="/ppt/ink/ink13271.xml" ContentType="application/inkml+xml"/>
  <Override PartName="/ppt/ink/ink13272.xml" ContentType="application/inkml+xml"/>
  <Override PartName="/ppt/ink/ink13273.xml" ContentType="application/inkml+xml"/>
  <Override PartName="/ppt/ink/ink13274.xml" ContentType="application/inkml+xml"/>
  <Override PartName="/ppt/ink/ink13275.xml" ContentType="application/inkml+xml"/>
  <Override PartName="/ppt/ink/ink13276.xml" ContentType="application/inkml+xml"/>
  <Override PartName="/ppt/ink/ink13277.xml" ContentType="application/inkml+xml"/>
  <Override PartName="/ppt/ink/ink13278.xml" ContentType="application/inkml+xml"/>
  <Override PartName="/ppt/ink/ink13279.xml" ContentType="application/inkml+xml"/>
  <Override PartName="/ppt/ink/ink13280.xml" ContentType="application/inkml+xml"/>
  <Override PartName="/ppt/ink/ink13281.xml" ContentType="application/inkml+xml"/>
  <Override PartName="/ppt/ink/ink13282.xml" ContentType="application/inkml+xml"/>
  <Override PartName="/ppt/ink/ink13283.xml" ContentType="application/inkml+xml"/>
  <Override PartName="/ppt/ink/ink13284.xml" ContentType="application/inkml+xml"/>
  <Override PartName="/ppt/ink/ink13285.xml" ContentType="application/inkml+xml"/>
  <Override PartName="/ppt/ink/ink13286.xml" ContentType="application/inkml+xml"/>
  <Override PartName="/ppt/ink/ink13287.xml" ContentType="application/inkml+xml"/>
  <Override PartName="/ppt/ink/ink13288.xml" ContentType="application/inkml+xml"/>
  <Override PartName="/ppt/ink/ink13289.xml" ContentType="application/inkml+xml"/>
  <Override PartName="/ppt/ink/ink13290.xml" ContentType="application/inkml+xml"/>
  <Override PartName="/ppt/ink/ink13291.xml" ContentType="application/inkml+xml"/>
  <Override PartName="/ppt/ink/ink13292.xml" ContentType="application/inkml+xml"/>
  <Override PartName="/ppt/ink/ink13293.xml" ContentType="application/inkml+xml"/>
  <Override PartName="/ppt/ink/ink13294.xml" ContentType="application/inkml+xml"/>
  <Override PartName="/ppt/ink/ink13295.xml" ContentType="application/inkml+xml"/>
  <Override PartName="/ppt/ink/ink13296.xml" ContentType="application/inkml+xml"/>
  <Override PartName="/ppt/ink/ink13297.xml" ContentType="application/inkml+xml"/>
  <Override PartName="/ppt/ink/ink13298.xml" ContentType="application/inkml+xml"/>
  <Override PartName="/ppt/ink/ink13299.xml" ContentType="application/inkml+xml"/>
  <Override PartName="/ppt/ink/ink13300.xml" ContentType="application/inkml+xml"/>
  <Override PartName="/ppt/ink/ink13301.xml" ContentType="application/inkml+xml"/>
  <Override PartName="/ppt/ink/ink13302.xml" ContentType="application/inkml+xml"/>
  <Override PartName="/ppt/ink/ink13303.xml" ContentType="application/inkml+xml"/>
  <Override PartName="/ppt/ink/ink13304.xml" ContentType="application/inkml+xml"/>
  <Override PartName="/ppt/ink/ink13305.xml" ContentType="application/inkml+xml"/>
  <Override PartName="/ppt/ink/ink13306.xml" ContentType="application/inkml+xml"/>
  <Override PartName="/ppt/ink/ink13307.xml" ContentType="application/inkml+xml"/>
  <Override PartName="/ppt/ink/ink13308.xml" ContentType="application/inkml+xml"/>
  <Override PartName="/ppt/ink/ink13309.xml" ContentType="application/inkml+xml"/>
  <Override PartName="/ppt/ink/ink13310.xml" ContentType="application/inkml+xml"/>
  <Override PartName="/ppt/ink/ink13311.xml" ContentType="application/inkml+xml"/>
  <Override PartName="/ppt/ink/ink13312.xml" ContentType="application/inkml+xml"/>
  <Override PartName="/ppt/ink/ink13313.xml" ContentType="application/inkml+xml"/>
  <Override PartName="/ppt/ink/ink13314.xml" ContentType="application/inkml+xml"/>
  <Override PartName="/ppt/ink/ink13315.xml" ContentType="application/inkml+xml"/>
  <Override PartName="/ppt/ink/ink13316.xml" ContentType="application/inkml+xml"/>
  <Override PartName="/ppt/ink/ink13317.xml" ContentType="application/inkml+xml"/>
  <Override PartName="/ppt/ink/ink13318.xml" ContentType="application/inkml+xml"/>
  <Override PartName="/ppt/ink/ink13319.xml" ContentType="application/inkml+xml"/>
  <Override PartName="/ppt/ink/ink13320.xml" ContentType="application/inkml+xml"/>
  <Override PartName="/ppt/ink/ink13321.xml" ContentType="application/inkml+xml"/>
  <Override PartName="/ppt/ink/ink13322.xml" ContentType="application/inkml+xml"/>
  <Override PartName="/ppt/ink/ink13323.xml" ContentType="application/inkml+xml"/>
  <Override PartName="/ppt/ink/ink13324.xml" ContentType="application/inkml+xml"/>
  <Override PartName="/ppt/ink/ink13325.xml" ContentType="application/inkml+xml"/>
  <Override PartName="/ppt/ink/ink13326.xml" ContentType="application/inkml+xml"/>
  <Override PartName="/ppt/ink/ink13327.xml" ContentType="application/inkml+xml"/>
  <Override PartName="/ppt/ink/ink13328.xml" ContentType="application/inkml+xml"/>
  <Override PartName="/ppt/ink/ink13329.xml" ContentType="application/inkml+xml"/>
  <Override PartName="/ppt/ink/ink13330.xml" ContentType="application/inkml+xml"/>
  <Override PartName="/ppt/ink/ink13331.xml" ContentType="application/inkml+xml"/>
  <Override PartName="/ppt/ink/ink13332.xml" ContentType="application/inkml+xml"/>
  <Override PartName="/ppt/ink/ink13333.xml" ContentType="application/inkml+xml"/>
  <Override PartName="/ppt/ink/ink13334.xml" ContentType="application/inkml+xml"/>
  <Override PartName="/ppt/ink/ink13335.xml" ContentType="application/inkml+xml"/>
  <Override PartName="/ppt/ink/ink13336.xml" ContentType="application/inkml+xml"/>
  <Override PartName="/ppt/ink/ink13337.xml" ContentType="application/inkml+xml"/>
  <Override PartName="/ppt/ink/ink13338.xml" ContentType="application/inkml+xml"/>
  <Override PartName="/ppt/ink/ink13339.xml" ContentType="application/inkml+xml"/>
  <Override PartName="/ppt/ink/ink13340.xml" ContentType="application/inkml+xml"/>
  <Override PartName="/ppt/ink/ink13341.xml" ContentType="application/inkml+xml"/>
  <Override PartName="/ppt/ink/ink13342.xml" ContentType="application/inkml+xml"/>
  <Override PartName="/ppt/ink/ink13343.xml" ContentType="application/inkml+xml"/>
  <Override PartName="/ppt/ink/ink13344.xml" ContentType="application/inkml+xml"/>
  <Override PartName="/ppt/ink/ink13345.xml" ContentType="application/inkml+xml"/>
  <Override PartName="/ppt/ink/ink13346.xml" ContentType="application/inkml+xml"/>
  <Override PartName="/ppt/ink/ink13347.xml" ContentType="application/inkml+xml"/>
  <Override PartName="/ppt/ink/ink13348.xml" ContentType="application/inkml+xml"/>
  <Override PartName="/ppt/ink/ink13349.xml" ContentType="application/inkml+xml"/>
  <Override PartName="/ppt/ink/ink13350.xml" ContentType="application/inkml+xml"/>
  <Override PartName="/ppt/ink/ink13351.xml" ContentType="application/inkml+xml"/>
  <Override PartName="/ppt/ink/ink13352.xml" ContentType="application/inkml+xml"/>
  <Override PartName="/ppt/ink/ink13353.xml" ContentType="application/inkml+xml"/>
  <Override PartName="/ppt/ink/ink13354.xml" ContentType="application/inkml+xml"/>
  <Override PartName="/ppt/ink/ink13355.xml" ContentType="application/inkml+xml"/>
  <Override PartName="/ppt/ink/ink13356.xml" ContentType="application/inkml+xml"/>
  <Override PartName="/ppt/ink/ink13357.xml" ContentType="application/inkml+xml"/>
  <Override PartName="/ppt/ink/ink13358.xml" ContentType="application/inkml+xml"/>
  <Override PartName="/ppt/ink/ink13359.xml" ContentType="application/inkml+xml"/>
  <Override PartName="/ppt/ink/ink13360.xml" ContentType="application/inkml+xml"/>
  <Override PartName="/ppt/ink/ink13361.xml" ContentType="application/inkml+xml"/>
  <Override PartName="/ppt/ink/ink13362.xml" ContentType="application/inkml+xml"/>
  <Override PartName="/ppt/ink/ink13363.xml" ContentType="application/inkml+xml"/>
  <Override PartName="/ppt/ink/ink13364.xml" ContentType="application/inkml+xml"/>
  <Override PartName="/ppt/ink/ink13365.xml" ContentType="application/inkml+xml"/>
  <Override PartName="/ppt/ink/ink13366.xml" ContentType="application/inkml+xml"/>
  <Override PartName="/ppt/ink/ink13367.xml" ContentType="application/inkml+xml"/>
  <Override PartName="/ppt/ink/ink13368.xml" ContentType="application/inkml+xml"/>
  <Override PartName="/ppt/ink/ink13369.xml" ContentType="application/inkml+xml"/>
  <Override PartName="/ppt/ink/ink13370.xml" ContentType="application/inkml+xml"/>
  <Override PartName="/ppt/ink/ink13371.xml" ContentType="application/inkml+xml"/>
  <Override PartName="/ppt/ink/ink13372.xml" ContentType="application/inkml+xml"/>
  <Override PartName="/ppt/ink/ink13373.xml" ContentType="application/inkml+xml"/>
  <Override PartName="/ppt/ink/ink13374.xml" ContentType="application/inkml+xml"/>
  <Override PartName="/ppt/ink/ink13375.xml" ContentType="application/inkml+xml"/>
  <Override PartName="/ppt/ink/ink13376.xml" ContentType="application/inkml+xml"/>
  <Override PartName="/ppt/ink/ink13377.xml" ContentType="application/inkml+xml"/>
  <Override PartName="/ppt/ink/ink13378.xml" ContentType="application/inkml+xml"/>
  <Override PartName="/ppt/ink/ink13379.xml" ContentType="application/inkml+xml"/>
  <Override PartName="/ppt/ink/ink13380.xml" ContentType="application/inkml+xml"/>
  <Override PartName="/ppt/ink/ink13381.xml" ContentType="application/inkml+xml"/>
  <Override PartName="/ppt/ink/ink13382.xml" ContentType="application/inkml+xml"/>
  <Override PartName="/ppt/ink/ink13383.xml" ContentType="application/inkml+xml"/>
  <Override PartName="/ppt/ink/ink13384.xml" ContentType="application/inkml+xml"/>
  <Override PartName="/ppt/ink/ink13385.xml" ContentType="application/inkml+xml"/>
  <Override PartName="/ppt/ink/ink13386.xml" ContentType="application/inkml+xml"/>
  <Override PartName="/ppt/ink/ink13387.xml" ContentType="application/inkml+xml"/>
  <Override PartName="/ppt/ink/ink13388.xml" ContentType="application/inkml+xml"/>
  <Override PartName="/ppt/ink/ink13389.xml" ContentType="application/inkml+xml"/>
  <Override PartName="/ppt/ink/ink13390.xml" ContentType="application/inkml+xml"/>
  <Override PartName="/ppt/ink/ink13391.xml" ContentType="application/inkml+xml"/>
  <Override PartName="/ppt/ink/ink13392.xml" ContentType="application/inkml+xml"/>
  <Override PartName="/ppt/ink/ink13393.xml" ContentType="application/inkml+xml"/>
  <Override PartName="/ppt/ink/ink13394.xml" ContentType="application/inkml+xml"/>
  <Override PartName="/ppt/ink/ink13395.xml" ContentType="application/inkml+xml"/>
  <Override PartName="/ppt/ink/ink13396.xml" ContentType="application/inkml+xml"/>
  <Override PartName="/ppt/ink/ink13397.xml" ContentType="application/inkml+xml"/>
  <Override PartName="/ppt/ink/ink13398.xml" ContentType="application/inkml+xml"/>
  <Override PartName="/ppt/ink/ink13399.xml" ContentType="application/inkml+xml"/>
  <Override PartName="/ppt/ink/ink13400.xml" ContentType="application/inkml+xml"/>
  <Override PartName="/ppt/ink/ink13401.xml" ContentType="application/inkml+xml"/>
  <Override PartName="/ppt/ink/ink13402.xml" ContentType="application/inkml+xml"/>
  <Override PartName="/ppt/ink/ink13403.xml" ContentType="application/inkml+xml"/>
  <Override PartName="/ppt/ink/ink13404.xml" ContentType="application/inkml+xml"/>
  <Override PartName="/ppt/ink/ink13405.xml" ContentType="application/inkml+xml"/>
  <Override PartName="/ppt/ink/ink13406.xml" ContentType="application/inkml+xml"/>
  <Override PartName="/ppt/ink/ink13407.xml" ContentType="application/inkml+xml"/>
  <Override PartName="/ppt/ink/ink13408.xml" ContentType="application/inkml+xml"/>
  <Override PartName="/ppt/ink/ink13409.xml" ContentType="application/inkml+xml"/>
  <Override PartName="/ppt/ink/ink13410.xml" ContentType="application/inkml+xml"/>
  <Override PartName="/ppt/ink/ink13411.xml" ContentType="application/inkml+xml"/>
  <Override PartName="/ppt/ink/ink13412.xml" ContentType="application/inkml+xml"/>
  <Override PartName="/ppt/ink/ink13413.xml" ContentType="application/inkml+xml"/>
  <Override PartName="/ppt/ink/ink13414.xml" ContentType="application/inkml+xml"/>
  <Override PartName="/ppt/ink/ink13415.xml" ContentType="application/inkml+xml"/>
  <Override PartName="/ppt/ink/ink13416.xml" ContentType="application/inkml+xml"/>
  <Override PartName="/ppt/ink/ink13417.xml" ContentType="application/inkml+xml"/>
  <Override PartName="/ppt/ink/ink13418.xml" ContentType="application/inkml+xml"/>
  <Override PartName="/ppt/ink/ink13419.xml" ContentType="application/inkml+xml"/>
  <Override PartName="/ppt/ink/ink13420.xml" ContentType="application/inkml+xml"/>
  <Override PartName="/ppt/ink/ink13421.xml" ContentType="application/inkml+xml"/>
  <Override PartName="/ppt/ink/ink13422.xml" ContentType="application/inkml+xml"/>
  <Override PartName="/ppt/ink/ink13423.xml" ContentType="application/inkml+xml"/>
  <Override PartName="/ppt/ink/ink13424.xml" ContentType="application/inkml+xml"/>
  <Override PartName="/ppt/ink/ink13425.xml" ContentType="application/inkml+xml"/>
  <Override PartName="/ppt/ink/ink13426.xml" ContentType="application/inkml+xml"/>
  <Override PartName="/ppt/ink/ink13427.xml" ContentType="application/inkml+xml"/>
  <Override PartName="/ppt/ink/ink13428.xml" ContentType="application/inkml+xml"/>
  <Override PartName="/ppt/ink/ink13429.xml" ContentType="application/inkml+xml"/>
  <Override PartName="/ppt/ink/ink13430.xml" ContentType="application/inkml+xml"/>
  <Override PartName="/ppt/ink/ink13431.xml" ContentType="application/inkml+xml"/>
  <Override PartName="/ppt/ink/ink13432.xml" ContentType="application/inkml+xml"/>
  <Override PartName="/ppt/ink/ink13433.xml" ContentType="application/inkml+xml"/>
  <Override PartName="/ppt/ink/ink13434.xml" ContentType="application/inkml+xml"/>
  <Override PartName="/ppt/ink/ink13435.xml" ContentType="application/inkml+xml"/>
  <Override PartName="/ppt/ink/ink13436.xml" ContentType="application/inkml+xml"/>
  <Override PartName="/ppt/ink/ink13437.xml" ContentType="application/inkml+xml"/>
  <Override PartName="/ppt/ink/ink13438.xml" ContentType="application/inkml+xml"/>
  <Override PartName="/ppt/ink/ink13439.xml" ContentType="application/inkml+xml"/>
  <Override PartName="/ppt/ink/ink13440.xml" ContentType="application/inkml+xml"/>
  <Override PartName="/ppt/ink/ink13441.xml" ContentType="application/inkml+xml"/>
  <Override PartName="/ppt/ink/ink13442.xml" ContentType="application/inkml+xml"/>
  <Override PartName="/ppt/ink/ink13443.xml" ContentType="application/inkml+xml"/>
  <Override PartName="/ppt/ink/ink13444.xml" ContentType="application/inkml+xml"/>
  <Override PartName="/ppt/ink/ink13445.xml" ContentType="application/inkml+xml"/>
  <Override PartName="/ppt/ink/ink13446.xml" ContentType="application/inkml+xml"/>
  <Override PartName="/ppt/ink/ink13447.xml" ContentType="application/inkml+xml"/>
  <Override PartName="/ppt/ink/ink13448.xml" ContentType="application/inkml+xml"/>
  <Override PartName="/ppt/ink/ink13449.xml" ContentType="application/inkml+xml"/>
  <Override PartName="/ppt/ink/ink13450.xml" ContentType="application/inkml+xml"/>
  <Override PartName="/ppt/ink/ink13451.xml" ContentType="application/inkml+xml"/>
  <Override PartName="/ppt/ink/ink13452.xml" ContentType="application/inkml+xml"/>
  <Override PartName="/ppt/ink/ink13453.xml" ContentType="application/inkml+xml"/>
  <Override PartName="/ppt/ink/ink13454.xml" ContentType="application/inkml+xml"/>
  <Override PartName="/ppt/ink/ink13455.xml" ContentType="application/inkml+xml"/>
  <Override PartName="/ppt/ink/ink13456.xml" ContentType="application/inkml+xml"/>
  <Override PartName="/ppt/ink/ink13457.xml" ContentType="application/inkml+xml"/>
  <Override PartName="/ppt/ink/ink13458.xml" ContentType="application/inkml+xml"/>
  <Override PartName="/ppt/ink/ink13459.xml" ContentType="application/inkml+xml"/>
  <Override PartName="/ppt/ink/ink13460.xml" ContentType="application/inkml+xml"/>
  <Override PartName="/ppt/ink/ink13461.xml" ContentType="application/inkml+xml"/>
  <Override PartName="/ppt/ink/ink13462.xml" ContentType="application/inkml+xml"/>
  <Override PartName="/ppt/ink/ink13463.xml" ContentType="application/inkml+xml"/>
  <Override PartName="/ppt/ink/ink13464.xml" ContentType="application/inkml+xml"/>
  <Override PartName="/ppt/ink/ink13465.xml" ContentType="application/inkml+xml"/>
  <Override PartName="/ppt/ink/ink13466.xml" ContentType="application/inkml+xml"/>
  <Override PartName="/ppt/ink/ink13467.xml" ContentType="application/inkml+xml"/>
  <Override PartName="/ppt/ink/ink13468.xml" ContentType="application/inkml+xml"/>
  <Override PartName="/ppt/ink/ink13469.xml" ContentType="application/inkml+xml"/>
  <Override PartName="/ppt/ink/ink13470.xml" ContentType="application/inkml+xml"/>
  <Override PartName="/ppt/ink/ink13471.xml" ContentType="application/inkml+xml"/>
  <Override PartName="/ppt/ink/ink13472.xml" ContentType="application/inkml+xml"/>
  <Override PartName="/ppt/ink/ink13473.xml" ContentType="application/inkml+xml"/>
  <Override PartName="/ppt/ink/ink13474.xml" ContentType="application/inkml+xml"/>
  <Override PartName="/ppt/ink/ink13475.xml" ContentType="application/inkml+xml"/>
  <Override PartName="/ppt/ink/ink13476.xml" ContentType="application/inkml+xml"/>
  <Override PartName="/ppt/ink/ink13477.xml" ContentType="application/inkml+xml"/>
  <Override PartName="/ppt/ink/ink13478.xml" ContentType="application/inkml+xml"/>
  <Override PartName="/ppt/ink/ink13479.xml" ContentType="application/inkml+xml"/>
  <Override PartName="/ppt/ink/ink13480.xml" ContentType="application/inkml+xml"/>
  <Override PartName="/ppt/ink/ink13481.xml" ContentType="application/inkml+xml"/>
  <Override PartName="/ppt/ink/ink13482.xml" ContentType="application/inkml+xml"/>
  <Override PartName="/ppt/ink/ink13483.xml" ContentType="application/inkml+xml"/>
  <Override PartName="/ppt/ink/ink13484.xml" ContentType="application/inkml+xml"/>
  <Override PartName="/ppt/ink/ink13485.xml" ContentType="application/inkml+xml"/>
  <Override PartName="/ppt/ink/ink13486.xml" ContentType="application/inkml+xml"/>
  <Override PartName="/ppt/ink/ink13487.xml" ContentType="application/inkml+xml"/>
  <Override PartName="/ppt/ink/ink13488.xml" ContentType="application/inkml+xml"/>
  <Override PartName="/ppt/ink/ink13489.xml" ContentType="application/inkml+xml"/>
  <Override PartName="/ppt/ink/ink13490.xml" ContentType="application/inkml+xml"/>
  <Override PartName="/ppt/ink/ink13491.xml" ContentType="application/inkml+xml"/>
  <Override PartName="/ppt/ink/ink13492.xml" ContentType="application/inkml+xml"/>
  <Override PartName="/ppt/ink/ink13493.xml" ContentType="application/inkml+xml"/>
  <Override PartName="/ppt/ink/ink13494.xml" ContentType="application/inkml+xml"/>
  <Override PartName="/ppt/ink/ink13495.xml" ContentType="application/inkml+xml"/>
  <Override PartName="/ppt/ink/ink13496.xml" ContentType="application/inkml+xml"/>
  <Override PartName="/ppt/ink/ink13497.xml" ContentType="application/inkml+xml"/>
  <Override PartName="/ppt/ink/ink13498.xml" ContentType="application/inkml+xml"/>
  <Override PartName="/ppt/ink/ink13499.xml" ContentType="application/inkml+xml"/>
  <Override PartName="/ppt/ink/ink13500.xml" ContentType="application/inkml+xml"/>
  <Override PartName="/ppt/ink/ink13501.xml" ContentType="application/inkml+xml"/>
  <Override PartName="/ppt/ink/ink13502.xml" ContentType="application/inkml+xml"/>
  <Override PartName="/ppt/ink/ink13503.xml" ContentType="application/inkml+xml"/>
  <Override PartName="/ppt/ink/ink13504.xml" ContentType="application/inkml+xml"/>
  <Override PartName="/ppt/ink/ink13505.xml" ContentType="application/inkml+xml"/>
  <Override PartName="/ppt/ink/ink13506.xml" ContentType="application/inkml+xml"/>
  <Override PartName="/ppt/ink/ink13507.xml" ContentType="application/inkml+xml"/>
  <Override PartName="/ppt/ink/ink13508.xml" ContentType="application/inkml+xml"/>
  <Override PartName="/ppt/ink/ink13509.xml" ContentType="application/inkml+xml"/>
  <Override PartName="/ppt/ink/ink13510.xml" ContentType="application/inkml+xml"/>
  <Override PartName="/ppt/ink/ink13511.xml" ContentType="application/inkml+xml"/>
  <Override PartName="/ppt/ink/ink13512.xml" ContentType="application/inkml+xml"/>
  <Override PartName="/ppt/ink/ink13513.xml" ContentType="application/inkml+xml"/>
  <Override PartName="/ppt/ink/ink13514.xml" ContentType="application/inkml+xml"/>
  <Override PartName="/ppt/ink/ink13515.xml" ContentType="application/inkml+xml"/>
  <Override PartName="/ppt/ink/ink13516.xml" ContentType="application/inkml+xml"/>
  <Override PartName="/ppt/ink/ink13517.xml" ContentType="application/inkml+xml"/>
  <Override PartName="/ppt/ink/ink13518.xml" ContentType="application/inkml+xml"/>
  <Override PartName="/ppt/ink/ink13519.xml" ContentType="application/inkml+xml"/>
  <Override PartName="/ppt/ink/ink13520.xml" ContentType="application/inkml+xml"/>
  <Override PartName="/ppt/ink/ink13521.xml" ContentType="application/inkml+xml"/>
  <Override PartName="/ppt/ink/ink13522.xml" ContentType="application/inkml+xml"/>
  <Override PartName="/ppt/ink/ink13523.xml" ContentType="application/inkml+xml"/>
  <Override PartName="/ppt/ink/ink13524.xml" ContentType="application/inkml+xml"/>
  <Override PartName="/ppt/ink/ink13525.xml" ContentType="application/inkml+xml"/>
  <Override PartName="/ppt/ink/ink13526.xml" ContentType="application/inkml+xml"/>
  <Override PartName="/ppt/ink/ink13527.xml" ContentType="application/inkml+xml"/>
  <Override PartName="/ppt/ink/ink13528.xml" ContentType="application/inkml+xml"/>
  <Override PartName="/ppt/ink/ink13529.xml" ContentType="application/inkml+xml"/>
  <Override PartName="/ppt/ink/ink13530.xml" ContentType="application/inkml+xml"/>
  <Override PartName="/ppt/ink/ink13531.xml" ContentType="application/inkml+xml"/>
  <Override PartName="/ppt/ink/ink13532.xml" ContentType="application/inkml+xml"/>
  <Override PartName="/ppt/ink/ink13533.xml" ContentType="application/inkml+xml"/>
  <Override PartName="/ppt/ink/ink13534.xml" ContentType="application/inkml+xml"/>
  <Override PartName="/ppt/ink/ink13535.xml" ContentType="application/inkml+xml"/>
  <Override PartName="/ppt/ink/ink13536.xml" ContentType="application/inkml+xml"/>
  <Override PartName="/ppt/ink/ink13537.xml" ContentType="application/inkml+xml"/>
  <Override PartName="/ppt/ink/ink13538.xml" ContentType="application/inkml+xml"/>
  <Override PartName="/ppt/ink/ink13539.xml" ContentType="application/inkml+xml"/>
  <Override PartName="/ppt/ink/ink13540.xml" ContentType="application/inkml+xml"/>
  <Override PartName="/ppt/ink/ink13541.xml" ContentType="application/inkml+xml"/>
  <Override PartName="/ppt/ink/ink13542.xml" ContentType="application/inkml+xml"/>
  <Override PartName="/ppt/ink/ink13543.xml" ContentType="application/inkml+xml"/>
  <Override PartName="/ppt/ink/ink13544.xml" ContentType="application/inkml+xml"/>
  <Override PartName="/ppt/ink/ink13545.xml" ContentType="application/inkml+xml"/>
  <Override PartName="/ppt/ink/ink13546.xml" ContentType="application/inkml+xml"/>
  <Override PartName="/ppt/ink/ink13547.xml" ContentType="application/inkml+xml"/>
  <Override PartName="/ppt/ink/ink13548.xml" ContentType="application/inkml+xml"/>
  <Override PartName="/ppt/ink/ink13549.xml" ContentType="application/inkml+xml"/>
  <Override PartName="/ppt/ink/ink13550.xml" ContentType="application/inkml+xml"/>
  <Override PartName="/ppt/ink/ink13551.xml" ContentType="application/inkml+xml"/>
  <Override PartName="/ppt/ink/ink13552.xml" ContentType="application/inkml+xml"/>
  <Override PartName="/ppt/ink/ink13553.xml" ContentType="application/inkml+xml"/>
  <Override PartName="/ppt/ink/ink13554.xml" ContentType="application/inkml+xml"/>
  <Override PartName="/ppt/ink/ink13555.xml" ContentType="application/inkml+xml"/>
  <Override PartName="/ppt/ink/ink13556.xml" ContentType="application/inkml+xml"/>
  <Override PartName="/ppt/ink/ink13557.xml" ContentType="application/inkml+xml"/>
  <Override PartName="/ppt/ink/ink13558.xml" ContentType="application/inkml+xml"/>
  <Override PartName="/ppt/ink/ink13559.xml" ContentType="application/inkml+xml"/>
  <Override PartName="/ppt/ink/ink13560.xml" ContentType="application/inkml+xml"/>
  <Override PartName="/ppt/ink/ink13561.xml" ContentType="application/inkml+xml"/>
  <Override PartName="/ppt/ink/ink13562.xml" ContentType="application/inkml+xml"/>
  <Override PartName="/ppt/ink/ink13563.xml" ContentType="application/inkml+xml"/>
  <Override PartName="/ppt/ink/ink13564.xml" ContentType="application/inkml+xml"/>
  <Override PartName="/ppt/ink/ink13565.xml" ContentType="application/inkml+xml"/>
  <Override PartName="/ppt/ink/ink13566.xml" ContentType="application/inkml+xml"/>
  <Override PartName="/ppt/ink/ink13567.xml" ContentType="application/inkml+xml"/>
  <Override PartName="/ppt/ink/ink13568.xml" ContentType="application/inkml+xml"/>
  <Override PartName="/ppt/ink/ink13569.xml" ContentType="application/inkml+xml"/>
  <Override PartName="/ppt/ink/ink13570.xml" ContentType="application/inkml+xml"/>
  <Override PartName="/ppt/ink/ink13571.xml" ContentType="application/inkml+xml"/>
  <Override PartName="/ppt/ink/ink13572.xml" ContentType="application/inkml+xml"/>
  <Override PartName="/ppt/ink/ink13573.xml" ContentType="application/inkml+xml"/>
  <Override PartName="/ppt/ink/ink13574.xml" ContentType="application/inkml+xml"/>
  <Override PartName="/ppt/ink/ink13575.xml" ContentType="application/inkml+xml"/>
  <Override PartName="/ppt/ink/ink13576.xml" ContentType="application/inkml+xml"/>
  <Override PartName="/ppt/ink/ink13577.xml" ContentType="application/inkml+xml"/>
  <Override PartName="/ppt/ink/ink13578.xml" ContentType="application/inkml+xml"/>
  <Override PartName="/ppt/ink/ink13579.xml" ContentType="application/inkml+xml"/>
  <Override PartName="/ppt/ink/ink13580.xml" ContentType="application/inkml+xml"/>
  <Override PartName="/ppt/ink/ink13581.xml" ContentType="application/inkml+xml"/>
  <Override PartName="/ppt/ink/ink13582.xml" ContentType="application/inkml+xml"/>
  <Override PartName="/ppt/ink/ink13583.xml" ContentType="application/inkml+xml"/>
  <Override PartName="/ppt/ink/ink13584.xml" ContentType="application/inkml+xml"/>
  <Override PartName="/ppt/ink/ink13585.xml" ContentType="application/inkml+xml"/>
  <Override PartName="/ppt/ink/ink13586.xml" ContentType="application/inkml+xml"/>
  <Override PartName="/ppt/ink/ink13587.xml" ContentType="application/inkml+xml"/>
  <Override PartName="/ppt/ink/ink13588.xml" ContentType="application/inkml+xml"/>
  <Override PartName="/ppt/ink/ink13589.xml" ContentType="application/inkml+xml"/>
  <Override PartName="/ppt/ink/ink13590.xml" ContentType="application/inkml+xml"/>
  <Override PartName="/ppt/ink/ink13591.xml" ContentType="application/inkml+xml"/>
  <Override PartName="/ppt/ink/ink13592.xml" ContentType="application/inkml+xml"/>
  <Override PartName="/ppt/ink/ink13593.xml" ContentType="application/inkml+xml"/>
  <Override PartName="/ppt/ink/ink13594.xml" ContentType="application/inkml+xml"/>
  <Override PartName="/ppt/ink/ink13595.xml" ContentType="application/inkml+xml"/>
  <Override PartName="/ppt/ink/ink13596.xml" ContentType="application/inkml+xml"/>
  <Override PartName="/ppt/ink/ink13597.xml" ContentType="application/inkml+xml"/>
  <Override PartName="/ppt/ink/ink13598.xml" ContentType="application/inkml+xml"/>
  <Override PartName="/ppt/ink/ink13599.xml" ContentType="application/inkml+xml"/>
  <Override PartName="/ppt/ink/ink13600.xml" ContentType="application/inkml+xml"/>
  <Override PartName="/ppt/ink/ink13601.xml" ContentType="application/inkml+xml"/>
  <Override PartName="/ppt/ink/ink13602.xml" ContentType="application/inkml+xml"/>
  <Override PartName="/ppt/ink/ink13603.xml" ContentType="application/inkml+xml"/>
  <Override PartName="/ppt/ink/ink13604.xml" ContentType="application/inkml+xml"/>
  <Override PartName="/ppt/ink/ink13605.xml" ContentType="application/inkml+xml"/>
  <Override PartName="/ppt/ink/ink13606.xml" ContentType="application/inkml+xml"/>
  <Override PartName="/ppt/ink/ink13607.xml" ContentType="application/inkml+xml"/>
  <Override PartName="/ppt/ink/ink13608.xml" ContentType="application/inkml+xml"/>
  <Override PartName="/ppt/ink/ink13609.xml" ContentType="application/inkml+xml"/>
  <Override PartName="/ppt/ink/ink13610.xml" ContentType="application/inkml+xml"/>
  <Override PartName="/ppt/ink/ink13611.xml" ContentType="application/inkml+xml"/>
  <Override PartName="/ppt/ink/ink13612.xml" ContentType="application/inkml+xml"/>
  <Override PartName="/ppt/ink/ink13613.xml" ContentType="application/inkml+xml"/>
  <Override PartName="/ppt/ink/ink13614.xml" ContentType="application/inkml+xml"/>
  <Override PartName="/ppt/ink/ink13615.xml" ContentType="application/inkml+xml"/>
  <Override PartName="/ppt/ink/ink13616.xml" ContentType="application/inkml+xml"/>
  <Override PartName="/ppt/ink/ink13617.xml" ContentType="application/inkml+xml"/>
  <Override PartName="/ppt/ink/ink13618.xml" ContentType="application/inkml+xml"/>
  <Override PartName="/ppt/ink/ink13619.xml" ContentType="application/inkml+xml"/>
  <Override PartName="/ppt/ink/ink13620.xml" ContentType="application/inkml+xml"/>
  <Override PartName="/ppt/ink/ink13621.xml" ContentType="application/inkml+xml"/>
  <Override PartName="/ppt/ink/ink13622.xml" ContentType="application/inkml+xml"/>
  <Override PartName="/ppt/ink/ink13623.xml" ContentType="application/inkml+xml"/>
  <Override PartName="/ppt/ink/ink13624.xml" ContentType="application/inkml+xml"/>
  <Override PartName="/ppt/ink/ink13625.xml" ContentType="application/inkml+xml"/>
  <Override PartName="/ppt/ink/ink13626.xml" ContentType="application/inkml+xml"/>
  <Override PartName="/ppt/ink/ink13627.xml" ContentType="application/inkml+xml"/>
  <Override PartName="/ppt/ink/ink13628.xml" ContentType="application/inkml+xml"/>
  <Override PartName="/ppt/ink/ink13629.xml" ContentType="application/inkml+xml"/>
  <Override PartName="/ppt/ink/ink13630.xml" ContentType="application/inkml+xml"/>
  <Override PartName="/ppt/ink/ink13631.xml" ContentType="application/inkml+xml"/>
  <Override PartName="/ppt/ink/ink13632.xml" ContentType="application/inkml+xml"/>
  <Override PartName="/ppt/ink/ink13633.xml" ContentType="application/inkml+xml"/>
  <Override PartName="/ppt/ink/ink13634.xml" ContentType="application/inkml+xml"/>
  <Override PartName="/ppt/ink/ink13635.xml" ContentType="application/inkml+xml"/>
  <Override PartName="/ppt/ink/ink13636.xml" ContentType="application/inkml+xml"/>
  <Override PartName="/ppt/ink/ink13637.xml" ContentType="application/inkml+xml"/>
  <Override PartName="/ppt/ink/ink13638.xml" ContentType="application/inkml+xml"/>
  <Override PartName="/ppt/ink/ink13639.xml" ContentType="application/inkml+xml"/>
  <Override PartName="/ppt/ink/ink13640.xml" ContentType="application/inkml+xml"/>
  <Override PartName="/ppt/ink/ink13641.xml" ContentType="application/inkml+xml"/>
  <Override PartName="/ppt/ink/ink13642.xml" ContentType="application/inkml+xml"/>
  <Override PartName="/ppt/ink/ink13643.xml" ContentType="application/inkml+xml"/>
  <Override PartName="/ppt/ink/ink13644.xml" ContentType="application/inkml+xml"/>
  <Override PartName="/ppt/ink/ink13645.xml" ContentType="application/inkml+xml"/>
  <Override PartName="/ppt/ink/ink13646.xml" ContentType="application/inkml+xml"/>
  <Override PartName="/ppt/ink/ink13647.xml" ContentType="application/inkml+xml"/>
  <Override PartName="/ppt/ink/ink13648.xml" ContentType="application/inkml+xml"/>
  <Override PartName="/ppt/ink/ink13649.xml" ContentType="application/inkml+xml"/>
  <Override PartName="/ppt/ink/ink13650.xml" ContentType="application/inkml+xml"/>
  <Override PartName="/ppt/ink/ink13651.xml" ContentType="application/inkml+xml"/>
  <Override PartName="/ppt/ink/ink13652.xml" ContentType="application/inkml+xml"/>
  <Override PartName="/ppt/ink/ink13653.xml" ContentType="application/inkml+xml"/>
  <Override PartName="/ppt/ink/ink13654.xml" ContentType="application/inkml+xml"/>
  <Override PartName="/ppt/ink/ink13655.xml" ContentType="application/inkml+xml"/>
  <Override PartName="/ppt/ink/ink13656.xml" ContentType="application/inkml+xml"/>
  <Override PartName="/ppt/ink/ink13657.xml" ContentType="application/inkml+xml"/>
  <Override PartName="/ppt/ink/ink13658.xml" ContentType="application/inkml+xml"/>
  <Override PartName="/ppt/ink/ink13659.xml" ContentType="application/inkml+xml"/>
  <Override PartName="/ppt/ink/ink13660.xml" ContentType="application/inkml+xml"/>
  <Override PartName="/ppt/ink/ink13661.xml" ContentType="application/inkml+xml"/>
  <Override PartName="/ppt/ink/ink13662.xml" ContentType="application/inkml+xml"/>
  <Override PartName="/ppt/ink/ink13663.xml" ContentType="application/inkml+xml"/>
  <Override PartName="/ppt/ink/ink13664.xml" ContentType="application/inkml+xml"/>
  <Override PartName="/ppt/ink/ink13665.xml" ContentType="application/inkml+xml"/>
  <Override PartName="/ppt/ink/ink13666.xml" ContentType="application/inkml+xml"/>
  <Override PartName="/ppt/ink/ink13667.xml" ContentType="application/inkml+xml"/>
  <Override PartName="/ppt/ink/ink13668.xml" ContentType="application/inkml+xml"/>
  <Override PartName="/ppt/ink/ink13669.xml" ContentType="application/inkml+xml"/>
  <Override PartName="/ppt/ink/ink13670.xml" ContentType="application/inkml+xml"/>
  <Override PartName="/ppt/ink/ink13671.xml" ContentType="application/inkml+xml"/>
  <Override PartName="/ppt/ink/ink13672.xml" ContentType="application/inkml+xml"/>
  <Override PartName="/ppt/ink/ink13673.xml" ContentType="application/inkml+xml"/>
  <Override PartName="/ppt/ink/ink13674.xml" ContentType="application/inkml+xml"/>
  <Override PartName="/ppt/ink/ink13675.xml" ContentType="application/inkml+xml"/>
  <Override PartName="/ppt/ink/ink13676.xml" ContentType="application/inkml+xml"/>
  <Override PartName="/ppt/ink/ink13677.xml" ContentType="application/inkml+xml"/>
  <Override PartName="/ppt/ink/ink13678.xml" ContentType="application/inkml+xml"/>
  <Override PartName="/ppt/ink/ink13679.xml" ContentType="application/inkml+xml"/>
  <Override PartName="/ppt/ink/ink13680.xml" ContentType="application/inkml+xml"/>
  <Override PartName="/ppt/ink/ink13681.xml" ContentType="application/inkml+xml"/>
  <Override PartName="/ppt/ink/ink13682.xml" ContentType="application/inkml+xml"/>
  <Override PartName="/ppt/ink/ink13683.xml" ContentType="application/inkml+xml"/>
  <Override PartName="/ppt/ink/ink13684.xml" ContentType="application/inkml+xml"/>
  <Override PartName="/ppt/ink/ink13685.xml" ContentType="application/inkml+xml"/>
  <Override PartName="/ppt/ink/ink13686.xml" ContentType="application/inkml+xml"/>
  <Override PartName="/ppt/ink/ink13687.xml" ContentType="application/inkml+xml"/>
  <Override PartName="/ppt/ink/ink13688.xml" ContentType="application/inkml+xml"/>
  <Override PartName="/ppt/ink/ink13689.xml" ContentType="application/inkml+xml"/>
  <Override PartName="/ppt/ink/ink13690.xml" ContentType="application/inkml+xml"/>
  <Override PartName="/ppt/ink/ink13691.xml" ContentType="application/inkml+xml"/>
  <Override PartName="/ppt/ink/ink13692.xml" ContentType="application/inkml+xml"/>
  <Override PartName="/ppt/ink/ink13693.xml" ContentType="application/inkml+xml"/>
  <Override PartName="/ppt/ink/ink13694.xml" ContentType="application/inkml+xml"/>
  <Override PartName="/ppt/ink/ink13695.xml" ContentType="application/inkml+xml"/>
  <Override PartName="/ppt/ink/ink13696.xml" ContentType="application/inkml+xml"/>
  <Override PartName="/ppt/ink/ink13697.xml" ContentType="application/inkml+xml"/>
  <Override PartName="/ppt/ink/ink13698.xml" ContentType="application/inkml+xml"/>
  <Override PartName="/ppt/ink/ink13699.xml" ContentType="application/inkml+xml"/>
  <Override PartName="/ppt/ink/ink13700.xml" ContentType="application/inkml+xml"/>
  <Override PartName="/ppt/ink/ink13701.xml" ContentType="application/inkml+xml"/>
  <Override PartName="/ppt/ink/ink13702.xml" ContentType="application/inkml+xml"/>
  <Override PartName="/ppt/ink/ink13703.xml" ContentType="application/inkml+xml"/>
  <Override PartName="/ppt/ink/ink13704.xml" ContentType="application/inkml+xml"/>
  <Override PartName="/ppt/ink/ink13705.xml" ContentType="application/inkml+xml"/>
  <Override PartName="/ppt/ink/ink13706.xml" ContentType="application/inkml+xml"/>
  <Override PartName="/ppt/ink/ink13707.xml" ContentType="application/inkml+xml"/>
  <Override PartName="/ppt/ink/ink13708.xml" ContentType="application/inkml+xml"/>
  <Override PartName="/ppt/ink/ink13709.xml" ContentType="application/inkml+xml"/>
  <Override PartName="/ppt/ink/ink13710.xml" ContentType="application/inkml+xml"/>
  <Override PartName="/ppt/ink/ink13711.xml" ContentType="application/inkml+xml"/>
  <Override PartName="/ppt/ink/ink13712.xml" ContentType="application/inkml+xml"/>
  <Override PartName="/ppt/ink/ink13713.xml" ContentType="application/inkml+xml"/>
  <Override PartName="/ppt/ink/ink13714.xml" ContentType="application/inkml+xml"/>
  <Override PartName="/ppt/ink/ink13715.xml" ContentType="application/inkml+xml"/>
  <Override PartName="/ppt/ink/ink13716.xml" ContentType="application/inkml+xml"/>
  <Override PartName="/ppt/ink/ink13717.xml" ContentType="application/inkml+xml"/>
  <Override PartName="/ppt/ink/ink13718.xml" ContentType="application/inkml+xml"/>
  <Override PartName="/ppt/ink/ink13719.xml" ContentType="application/inkml+xml"/>
  <Override PartName="/ppt/ink/ink13720.xml" ContentType="application/inkml+xml"/>
  <Override PartName="/ppt/ink/ink13721.xml" ContentType="application/inkml+xml"/>
  <Override PartName="/ppt/ink/ink13722.xml" ContentType="application/inkml+xml"/>
  <Override PartName="/ppt/ink/ink13723.xml" ContentType="application/inkml+xml"/>
  <Override PartName="/ppt/ink/ink13724.xml" ContentType="application/inkml+xml"/>
  <Override PartName="/ppt/ink/ink13725.xml" ContentType="application/inkml+xml"/>
  <Override PartName="/ppt/ink/ink13726.xml" ContentType="application/inkml+xml"/>
  <Override PartName="/ppt/ink/ink13727.xml" ContentType="application/inkml+xml"/>
  <Override PartName="/ppt/ink/ink13728.xml" ContentType="application/inkml+xml"/>
  <Override PartName="/ppt/ink/ink13729.xml" ContentType="application/inkml+xml"/>
  <Override PartName="/ppt/ink/ink13730.xml" ContentType="application/inkml+xml"/>
  <Override PartName="/ppt/ink/ink13731.xml" ContentType="application/inkml+xml"/>
  <Override PartName="/ppt/ink/ink13732.xml" ContentType="application/inkml+xml"/>
  <Override PartName="/ppt/ink/ink13733.xml" ContentType="application/inkml+xml"/>
  <Override PartName="/ppt/ink/ink13734.xml" ContentType="application/inkml+xml"/>
  <Override PartName="/ppt/ink/ink13735.xml" ContentType="application/inkml+xml"/>
  <Override PartName="/ppt/ink/ink13736.xml" ContentType="application/inkml+xml"/>
  <Override PartName="/ppt/ink/ink13737.xml" ContentType="application/inkml+xml"/>
  <Override PartName="/ppt/ink/ink13738.xml" ContentType="application/inkml+xml"/>
  <Override PartName="/ppt/ink/ink13739.xml" ContentType="application/inkml+xml"/>
  <Override PartName="/ppt/ink/ink13740.xml" ContentType="application/inkml+xml"/>
  <Override PartName="/ppt/ink/ink13741.xml" ContentType="application/inkml+xml"/>
  <Override PartName="/ppt/ink/ink13742.xml" ContentType="application/inkml+xml"/>
  <Override PartName="/ppt/ink/ink13743.xml" ContentType="application/inkml+xml"/>
  <Override PartName="/ppt/ink/ink13744.xml" ContentType="application/inkml+xml"/>
  <Override PartName="/ppt/ink/ink13745.xml" ContentType="application/inkml+xml"/>
  <Override PartName="/ppt/ink/ink13746.xml" ContentType="application/inkml+xml"/>
  <Override PartName="/ppt/ink/ink13747.xml" ContentType="application/inkml+xml"/>
  <Override PartName="/ppt/ink/ink13748.xml" ContentType="application/inkml+xml"/>
  <Override PartName="/ppt/ink/ink13749.xml" ContentType="application/inkml+xml"/>
  <Override PartName="/ppt/ink/ink13750.xml" ContentType="application/inkml+xml"/>
  <Override PartName="/ppt/ink/ink13751.xml" ContentType="application/inkml+xml"/>
  <Override PartName="/ppt/ink/ink13752.xml" ContentType="application/inkml+xml"/>
  <Override PartName="/ppt/ink/ink13753.xml" ContentType="application/inkml+xml"/>
  <Override PartName="/ppt/ink/ink13754.xml" ContentType="application/inkml+xml"/>
  <Override PartName="/ppt/ink/ink13755.xml" ContentType="application/inkml+xml"/>
  <Override PartName="/ppt/ink/ink13756.xml" ContentType="application/inkml+xml"/>
  <Override PartName="/ppt/ink/ink13757.xml" ContentType="application/inkml+xml"/>
  <Override PartName="/ppt/ink/ink13758.xml" ContentType="application/inkml+xml"/>
  <Override PartName="/ppt/ink/ink13759.xml" ContentType="application/inkml+xml"/>
  <Override PartName="/ppt/ink/ink13760.xml" ContentType="application/inkml+xml"/>
  <Override PartName="/ppt/ink/ink13761.xml" ContentType="application/inkml+xml"/>
  <Override PartName="/ppt/ink/ink13762.xml" ContentType="application/inkml+xml"/>
  <Override PartName="/ppt/ink/ink13763.xml" ContentType="application/inkml+xml"/>
  <Override PartName="/ppt/ink/ink13764.xml" ContentType="application/inkml+xml"/>
  <Override PartName="/ppt/ink/ink13765.xml" ContentType="application/inkml+xml"/>
  <Override PartName="/ppt/ink/ink13766.xml" ContentType="application/inkml+xml"/>
  <Override PartName="/ppt/ink/ink13767.xml" ContentType="application/inkml+xml"/>
  <Override PartName="/ppt/ink/ink13768.xml" ContentType="application/inkml+xml"/>
  <Override PartName="/ppt/ink/ink13769.xml" ContentType="application/inkml+xml"/>
  <Override PartName="/ppt/ink/ink13770.xml" ContentType="application/inkml+xml"/>
  <Override PartName="/ppt/ink/ink13771.xml" ContentType="application/inkml+xml"/>
  <Override PartName="/ppt/ink/ink13772.xml" ContentType="application/inkml+xml"/>
  <Override PartName="/ppt/ink/ink13773.xml" ContentType="application/inkml+xml"/>
  <Override PartName="/ppt/ink/ink13774.xml" ContentType="application/inkml+xml"/>
  <Override PartName="/ppt/ink/ink13775.xml" ContentType="application/inkml+xml"/>
  <Override PartName="/ppt/ink/ink13776.xml" ContentType="application/inkml+xml"/>
  <Override PartName="/ppt/ink/ink13777.xml" ContentType="application/inkml+xml"/>
  <Override PartName="/ppt/ink/ink13778.xml" ContentType="application/inkml+xml"/>
  <Override PartName="/ppt/ink/ink13779.xml" ContentType="application/inkml+xml"/>
  <Override PartName="/ppt/ink/ink13780.xml" ContentType="application/inkml+xml"/>
  <Override PartName="/ppt/ink/ink13781.xml" ContentType="application/inkml+xml"/>
  <Override PartName="/ppt/ink/ink13782.xml" ContentType="application/inkml+xml"/>
  <Override PartName="/ppt/ink/ink13783.xml" ContentType="application/inkml+xml"/>
  <Override PartName="/ppt/ink/ink13784.xml" ContentType="application/inkml+xml"/>
  <Override PartName="/ppt/ink/ink13785.xml" ContentType="application/inkml+xml"/>
  <Override PartName="/ppt/ink/ink13786.xml" ContentType="application/inkml+xml"/>
  <Override PartName="/ppt/ink/ink13787.xml" ContentType="application/inkml+xml"/>
  <Override PartName="/ppt/ink/ink13788.xml" ContentType="application/inkml+xml"/>
  <Override PartName="/ppt/ink/ink13789.xml" ContentType="application/inkml+xml"/>
  <Override PartName="/ppt/ink/ink13790.xml" ContentType="application/inkml+xml"/>
  <Override PartName="/ppt/ink/ink13791.xml" ContentType="application/inkml+xml"/>
  <Override PartName="/ppt/ink/ink13792.xml" ContentType="application/inkml+xml"/>
  <Override PartName="/ppt/ink/ink13793.xml" ContentType="application/inkml+xml"/>
  <Override PartName="/ppt/ink/ink13794.xml" ContentType="application/inkml+xml"/>
  <Override PartName="/ppt/ink/ink13795.xml" ContentType="application/inkml+xml"/>
  <Override PartName="/ppt/ink/ink13796.xml" ContentType="application/inkml+xml"/>
  <Override PartName="/ppt/ink/ink13797.xml" ContentType="application/inkml+xml"/>
  <Override PartName="/ppt/ink/ink13798.xml" ContentType="application/inkml+xml"/>
  <Override PartName="/ppt/ink/ink13799.xml" ContentType="application/inkml+xml"/>
  <Override PartName="/ppt/ink/ink13800.xml" ContentType="application/inkml+xml"/>
  <Override PartName="/ppt/ink/ink13801.xml" ContentType="application/inkml+xml"/>
  <Override PartName="/ppt/ink/ink13802.xml" ContentType="application/inkml+xml"/>
  <Override PartName="/ppt/ink/ink13803.xml" ContentType="application/inkml+xml"/>
  <Override PartName="/ppt/ink/ink13804.xml" ContentType="application/inkml+xml"/>
  <Override PartName="/ppt/ink/ink13805.xml" ContentType="application/inkml+xml"/>
  <Override PartName="/ppt/ink/ink13806.xml" ContentType="application/inkml+xml"/>
  <Override PartName="/ppt/ink/ink13807.xml" ContentType="application/inkml+xml"/>
  <Override PartName="/ppt/ink/ink13808.xml" ContentType="application/inkml+xml"/>
  <Override PartName="/ppt/ink/ink13809.xml" ContentType="application/inkml+xml"/>
  <Override PartName="/ppt/ink/ink13810.xml" ContentType="application/inkml+xml"/>
  <Override PartName="/ppt/ink/ink13811.xml" ContentType="application/inkml+xml"/>
  <Override PartName="/ppt/ink/ink13812.xml" ContentType="application/inkml+xml"/>
  <Override PartName="/ppt/ink/ink13813.xml" ContentType="application/inkml+xml"/>
  <Override PartName="/ppt/ink/ink13814.xml" ContentType="application/inkml+xml"/>
  <Override PartName="/ppt/ink/ink13815.xml" ContentType="application/inkml+xml"/>
  <Override PartName="/ppt/ink/ink13816.xml" ContentType="application/inkml+xml"/>
  <Override PartName="/ppt/ink/ink13817.xml" ContentType="application/inkml+xml"/>
  <Override PartName="/ppt/ink/ink13818.xml" ContentType="application/inkml+xml"/>
  <Override PartName="/ppt/ink/ink13819.xml" ContentType="application/inkml+xml"/>
  <Override PartName="/ppt/ink/ink13820.xml" ContentType="application/inkml+xml"/>
  <Override PartName="/ppt/ink/ink13821.xml" ContentType="application/inkml+xml"/>
  <Override PartName="/ppt/ink/ink13822.xml" ContentType="application/inkml+xml"/>
  <Override PartName="/ppt/ink/ink13823.xml" ContentType="application/inkml+xml"/>
  <Override PartName="/ppt/ink/ink13824.xml" ContentType="application/inkml+xml"/>
  <Override PartName="/ppt/ink/ink13825.xml" ContentType="application/inkml+xml"/>
  <Override PartName="/ppt/ink/ink13826.xml" ContentType="application/inkml+xml"/>
  <Override PartName="/ppt/ink/ink13827.xml" ContentType="application/inkml+xml"/>
  <Override PartName="/ppt/ink/ink13828.xml" ContentType="application/inkml+xml"/>
  <Override PartName="/ppt/ink/ink13829.xml" ContentType="application/inkml+xml"/>
  <Override PartName="/ppt/ink/ink13830.xml" ContentType="application/inkml+xml"/>
  <Override PartName="/ppt/ink/ink13831.xml" ContentType="application/inkml+xml"/>
  <Override PartName="/ppt/ink/ink13832.xml" ContentType="application/inkml+xml"/>
  <Override PartName="/ppt/ink/ink13833.xml" ContentType="application/inkml+xml"/>
  <Override PartName="/ppt/ink/ink13834.xml" ContentType="application/inkml+xml"/>
  <Override PartName="/ppt/ink/ink13835.xml" ContentType="application/inkml+xml"/>
  <Override PartName="/ppt/ink/ink13836.xml" ContentType="application/inkml+xml"/>
  <Override PartName="/ppt/ink/ink13837.xml" ContentType="application/inkml+xml"/>
  <Override PartName="/ppt/ink/ink13838.xml" ContentType="application/inkml+xml"/>
  <Override PartName="/ppt/ink/ink13839.xml" ContentType="application/inkml+xml"/>
  <Override PartName="/ppt/ink/ink13840.xml" ContentType="application/inkml+xml"/>
  <Override PartName="/ppt/ink/ink13841.xml" ContentType="application/inkml+xml"/>
  <Override PartName="/ppt/ink/ink13842.xml" ContentType="application/inkml+xml"/>
  <Override PartName="/ppt/ink/ink13843.xml" ContentType="application/inkml+xml"/>
  <Override PartName="/ppt/ink/ink13844.xml" ContentType="application/inkml+xml"/>
  <Override PartName="/ppt/ink/ink13845.xml" ContentType="application/inkml+xml"/>
  <Override PartName="/ppt/ink/ink13846.xml" ContentType="application/inkml+xml"/>
  <Override PartName="/ppt/ink/ink13847.xml" ContentType="application/inkml+xml"/>
  <Override PartName="/ppt/ink/ink13848.xml" ContentType="application/inkml+xml"/>
  <Override PartName="/ppt/ink/ink13849.xml" ContentType="application/inkml+xml"/>
  <Override PartName="/ppt/ink/ink13850.xml" ContentType="application/inkml+xml"/>
  <Override PartName="/ppt/ink/ink13851.xml" ContentType="application/inkml+xml"/>
  <Override PartName="/ppt/ink/ink13852.xml" ContentType="application/inkml+xml"/>
  <Override PartName="/ppt/ink/ink13853.xml" ContentType="application/inkml+xml"/>
  <Override PartName="/ppt/ink/ink13854.xml" ContentType="application/inkml+xml"/>
  <Override PartName="/ppt/ink/ink13855.xml" ContentType="application/inkml+xml"/>
  <Override PartName="/ppt/ink/ink13856.xml" ContentType="application/inkml+xml"/>
  <Override PartName="/ppt/ink/ink13857.xml" ContentType="application/inkml+xml"/>
  <Override PartName="/ppt/ink/ink13858.xml" ContentType="application/inkml+xml"/>
  <Override PartName="/ppt/ink/ink13859.xml" ContentType="application/inkml+xml"/>
  <Override PartName="/ppt/ink/ink13860.xml" ContentType="application/inkml+xml"/>
  <Override PartName="/ppt/ink/ink13861.xml" ContentType="application/inkml+xml"/>
  <Override PartName="/ppt/ink/ink13862.xml" ContentType="application/inkml+xml"/>
  <Override PartName="/ppt/ink/ink13863.xml" ContentType="application/inkml+xml"/>
  <Override PartName="/ppt/ink/ink13864.xml" ContentType="application/inkml+xml"/>
  <Override PartName="/ppt/ink/ink13865.xml" ContentType="application/inkml+xml"/>
  <Override PartName="/ppt/ink/ink13866.xml" ContentType="application/inkml+xml"/>
  <Override PartName="/ppt/ink/ink13867.xml" ContentType="application/inkml+xml"/>
  <Override PartName="/ppt/ink/ink13868.xml" ContentType="application/inkml+xml"/>
  <Override PartName="/ppt/ink/ink13869.xml" ContentType="application/inkml+xml"/>
  <Override PartName="/ppt/ink/ink13870.xml" ContentType="application/inkml+xml"/>
  <Override PartName="/ppt/ink/ink13871.xml" ContentType="application/inkml+xml"/>
  <Override PartName="/ppt/ink/ink13872.xml" ContentType="application/inkml+xml"/>
  <Override PartName="/ppt/ink/ink13873.xml" ContentType="application/inkml+xml"/>
  <Override PartName="/ppt/ink/ink13874.xml" ContentType="application/inkml+xml"/>
  <Override PartName="/ppt/ink/ink13875.xml" ContentType="application/inkml+xml"/>
  <Override PartName="/ppt/ink/ink13876.xml" ContentType="application/inkml+xml"/>
  <Override PartName="/ppt/ink/ink13877.xml" ContentType="application/inkml+xml"/>
  <Override PartName="/ppt/ink/ink13878.xml" ContentType="application/inkml+xml"/>
  <Override PartName="/ppt/ink/ink13879.xml" ContentType="application/inkml+xml"/>
  <Override PartName="/ppt/ink/ink13880.xml" ContentType="application/inkml+xml"/>
  <Override PartName="/ppt/ink/ink13881.xml" ContentType="application/inkml+xml"/>
  <Override PartName="/ppt/ink/ink13882.xml" ContentType="application/inkml+xml"/>
  <Override PartName="/ppt/ink/ink13883.xml" ContentType="application/inkml+xml"/>
  <Override PartName="/ppt/ink/ink13884.xml" ContentType="application/inkml+xml"/>
  <Override PartName="/ppt/ink/ink13885.xml" ContentType="application/inkml+xml"/>
  <Override PartName="/ppt/ink/ink13886.xml" ContentType="application/inkml+xml"/>
  <Override PartName="/ppt/ink/ink13887.xml" ContentType="application/inkml+xml"/>
  <Override PartName="/ppt/ink/ink13888.xml" ContentType="application/inkml+xml"/>
  <Override PartName="/ppt/ink/ink13889.xml" ContentType="application/inkml+xml"/>
  <Override PartName="/ppt/ink/ink13890.xml" ContentType="application/inkml+xml"/>
  <Override PartName="/ppt/ink/ink13891.xml" ContentType="application/inkml+xml"/>
  <Override PartName="/ppt/ink/ink13892.xml" ContentType="application/inkml+xml"/>
  <Override PartName="/ppt/ink/ink13893.xml" ContentType="application/inkml+xml"/>
  <Override PartName="/ppt/ink/ink13894.xml" ContentType="application/inkml+xml"/>
  <Override PartName="/ppt/ink/ink13895.xml" ContentType="application/inkml+xml"/>
  <Override PartName="/ppt/ink/ink13896.xml" ContentType="application/inkml+xml"/>
  <Override PartName="/ppt/ink/ink13897.xml" ContentType="application/inkml+xml"/>
  <Override PartName="/ppt/ink/ink13898.xml" ContentType="application/inkml+xml"/>
  <Override PartName="/ppt/ink/ink13899.xml" ContentType="application/inkml+xml"/>
  <Override PartName="/ppt/ink/ink13900.xml" ContentType="application/inkml+xml"/>
  <Override PartName="/ppt/ink/ink13901.xml" ContentType="application/inkml+xml"/>
  <Override PartName="/ppt/ink/ink13902.xml" ContentType="application/inkml+xml"/>
  <Override PartName="/ppt/ink/ink13903.xml" ContentType="application/inkml+xml"/>
  <Override PartName="/ppt/ink/ink13904.xml" ContentType="application/inkml+xml"/>
  <Override PartName="/ppt/ink/ink13905.xml" ContentType="application/inkml+xml"/>
  <Override PartName="/ppt/ink/ink13906.xml" ContentType="application/inkml+xml"/>
  <Override PartName="/ppt/ink/ink13907.xml" ContentType="application/inkml+xml"/>
  <Override PartName="/ppt/ink/ink13908.xml" ContentType="application/inkml+xml"/>
  <Override PartName="/ppt/ink/ink13909.xml" ContentType="application/inkml+xml"/>
  <Override PartName="/ppt/ink/ink13910.xml" ContentType="application/inkml+xml"/>
  <Override PartName="/ppt/ink/ink13911.xml" ContentType="application/inkml+xml"/>
  <Override PartName="/ppt/ink/ink13912.xml" ContentType="application/inkml+xml"/>
  <Override PartName="/ppt/ink/ink13913.xml" ContentType="application/inkml+xml"/>
  <Override PartName="/ppt/ink/ink13914.xml" ContentType="application/inkml+xml"/>
  <Override PartName="/ppt/ink/ink13915.xml" ContentType="application/inkml+xml"/>
  <Override PartName="/ppt/ink/ink13916.xml" ContentType="application/inkml+xml"/>
  <Override PartName="/ppt/ink/ink13917.xml" ContentType="application/inkml+xml"/>
  <Override PartName="/ppt/ink/ink13918.xml" ContentType="application/inkml+xml"/>
  <Override PartName="/ppt/ink/ink13919.xml" ContentType="application/inkml+xml"/>
  <Override PartName="/ppt/ink/ink13920.xml" ContentType="application/inkml+xml"/>
  <Override PartName="/ppt/ink/ink13921.xml" ContentType="application/inkml+xml"/>
  <Override PartName="/ppt/ink/ink13922.xml" ContentType="application/inkml+xml"/>
  <Override PartName="/ppt/ink/ink13923.xml" ContentType="application/inkml+xml"/>
  <Override PartName="/ppt/ink/ink13924.xml" ContentType="application/inkml+xml"/>
  <Override PartName="/ppt/ink/ink13925.xml" ContentType="application/inkml+xml"/>
  <Override PartName="/ppt/ink/ink13926.xml" ContentType="application/inkml+xml"/>
  <Override PartName="/ppt/ink/ink13927.xml" ContentType="application/inkml+xml"/>
  <Override PartName="/ppt/ink/ink13928.xml" ContentType="application/inkml+xml"/>
  <Override PartName="/ppt/ink/ink13929.xml" ContentType="application/inkml+xml"/>
  <Override PartName="/ppt/ink/ink13930.xml" ContentType="application/inkml+xml"/>
  <Override PartName="/ppt/ink/ink13931.xml" ContentType="application/inkml+xml"/>
  <Override PartName="/ppt/ink/ink13932.xml" ContentType="application/inkml+xml"/>
  <Override PartName="/ppt/ink/ink13933.xml" ContentType="application/inkml+xml"/>
  <Override PartName="/ppt/ink/ink13934.xml" ContentType="application/inkml+xml"/>
  <Override PartName="/ppt/ink/ink13935.xml" ContentType="application/inkml+xml"/>
  <Override PartName="/ppt/ink/ink13936.xml" ContentType="application/inkml+xml"/>
  <Override PartName="/ppt/ink/ink13937.xml" ContentType="application/inkml+xml"/>
  <Override PartName="/ppt/ink/ink13938.xml" ContentType="application/inkml+xml"/>
  <Override PartName="/ppt/ink/ink13939.xml" ContentType="application/inkml+xml"/>
  <Override PartName="/ppt/ink/ink13940.xml" ContentType="application/inkml+xml"/>
  <Override PartName="/ppt/ink/ink13941.xml" ContentType="application/inkml+xml"/>
  <Override PartName="/ppt/ink/ink13942.xml" ContentType="application/inkml+xml"/>
  <Override PartName="/ppt/ink/ink13943.xml" ContentType="application/inkml+xml"/>
  <Override PartName="/ppt/ink/ink13944.xml" ContentType="application/inkml+xml"/>
  <Override PartName="/ppt/ink/ink13945.xml" ContentType="application/inkml+xml"/>
  <Override PartName="/ppt/ink/ink13946.xml" ContentType="application/inkml+xml"/>
  <Override PartName="/ppt/ink/ink13947.xml" ContentType="application/inkml+xml"/>
  <Override PartName="/ppt/ink/ink13948.xml" ContentType="application/inkml+xml"/>
  <Override PartName="/ppt/ink/ink13949.xml" ContentType="application/inkml+xml"/>
  <Override PartName="/ppt/ink/ink13950.xml" ContentType="application/inkml+xml"/>
  <Override PartName="/ppt/ink/ink13951.xml" ContentType="application/inkml+xml"/>
  <Override PartName="/ppt/ink/ink13952.xml" ContentType="application/inkml+xml"/>
  <Override PartName="/ppt/ink/ink13953.xml" ContentType="application/inkml+xml"/>
  <Override PartName="/ppt/ink/ink13954.xml" ContentType="application/inkml+xml"/>
  <Override PartName="/ppt/ink/ink13955.xml" ContentType="application/inkml+xml"/>
  <Override PartName="/ppt/ink/ink13956.xml" ContentType="application/inkml+xml"/>
  <Override PartName="/ppt/ink/ink13957.xml" ContentType="application/inkml+xml"/>
  <Override PartName="/ppt/ink/ink13958.xml" ContentType="application/inkml+xml"/>
  <Override PartName="/ppt/ink/ink13959.xml" ContentType="application/inkml+xml"/>
  <Override PartName="/ppt/ink/ink13960.xml" ContentType="application/inkml+xml"/>
  <Override PartName="/ppt/ink/ink13961.xml" ContentType="application/inkml+xml"/>
  <Override PartName="/ppt/ink/ink13962.xml" ContentType="application/inkml+xml"/>
  <Override PartName="/ppt/ink/ink13963.xml" ContentType="application/inkml+xml"/>
  <Override PartName="/ppt/ink/ink13964.xml" ContentType="application/inkml+xml"/>
  <Override PartName="/ppt/ink/ink13965.xml" ContentType="application/inkml+xml"/>
  <Override PartName="/ppt/ink/ink13966.xml" ContentType="application/inkml+xml"/>
  <Override PartName="/ppt/ink/ink13967.xml" ContentType="application/inkml+xml"/>
  <Override PartName="/ppt/ink/ink13968.xml" ContentType="application/inkml+xml"/>
  <Override PartName="/ppt/ink/ink13969.xml" ContentType="application/inkml+xml"/>
  <Override PartName="/ppt/ink/ink13970.xml" ContentType="application/inkml+xml"/>
  <Override PartName="/ppt/ink/ink13971.xml" ContentType="application/inkml+xml"/>
  <Override PartName="/ppt/ink/ink13972.xml" ContentType="application/inkml+xml"/>
  <Override PartName="/ppt/ink/ink13973.xml" ContentType="application/inkml+xml"/>
  <Override PartName="/ppt/ink/ink13974.xml" ContentType="application/inkml+xml"/>
  <Override PartName="/ppt/ink/ink13975.xml" ContentType="application/inkml+xml"/>
  <Override PartName="/ppt/ink/ink13976.xml" ContentType="application/inkml+xml"/>
  <Override PartName="/ppt/ink/ink13977.xml" ContentType="application/inkml+xml"/>
  <Override PartName="/ppt/ink/ink13978.xml" ContentType="application/inkml+xml"/>
  <Override PartName="/ppt/ink/ink13979.xml" ContentType="application/inkml+xml"/>
  <Override PartName="/ppt/ink/ink13980.xml" ContentType="application/inkml+xml"/>
  <Override PartName="/ppt/ink/ink13981.xml" ContentType="application/inkml+xml"/>
  <Override PartName="/ppt/ink/ink13982.xml" ContentType="application/inkml+xml"/>
  <Override PartName="/ppt/ink/ink13983.xml" ContentType="application/inkml+xml"/>
  <Override PartName="/ppt/ink/ink13984.xml" ContentType="application/inkml+xml"/>
  <Override PartName="/ppt/ink/ink13985.xml" ContentType="application/inkml+xml"/>
  <Override PartName="/ppt/ink/ink13986.xml" ContentType="application/inkml+xml"/>
  <Override PartName="/ppt/ink/ink13987.xml" ContentType="application/inkml+xml"/>
  <Override PartName="/ppt/ink/ink13988.xml" ContentType="application/inkml+xml"/>
  <Override PartName="/ppt/ink/ink13989.xml" ContentType="application/inkml+xml"/>
  <Override PartName="/ppt/ink/ink13990.xml" ContentType="application/inkml+xml"/>
  <Override PartName="/ppt/ink/ink13991.xml" ContentType="application/inkml+xml"/>
  <Override PartName="/ppt/ink/ink13992.xml" ContentType="application/inkml+xml"/>
  <Override PartName="/ppt/ink/ink13993.xml" ContentType="application/inkml+xml"/>
  <Override PartName="/ppt/ink/ink13994.xml" ContentType="application/inkml+xml"/>
  <Override PartName="/ppt/ink/ink13995.xml" ContentType="application/inkml+xml"/>
  <Override PartName="/ppt/ink/ink13996.xml" ContentType="application/inkml+xml"/>
  <Override PartName="/ppt/ink/ink13997.xml" ContentType="application/inkml+xml"/>
  <Override PartName="/ppt/ink/ink13998.xml" ContentType="application/inkml+xml"/>
  <Override PartName="/ppt/ink/ink13999.xml" ContentType="application/inkml+xml"/>
  <Override PartName="/ppt/ink/ink14000.xml" ContentType="application/inkml+xml"/>
  <Override PartName="/ppt/ink/ink14001.xml" ContentType="application/inkml+xml"/>
  <Override PartName="/ppt/ink/ink14002.xml" ContentType="application/inkml+xml"/>
  <Override PartName="/ppt/ink/ink14003.xml" ContentType="application/inkml+xml"/>
  <Override PartName="/ppt/ink/ink14004.xml" ContentType="application/inkml+xml"/>
  <Override PartName="/ppt/ink/ink14005.xml" ContentType="application/inkml+xml"/>
  <Override PartName="/ppt/ink/ink14006.xml" ContentType="application/inkml+xml"/>
  <Override PartName="/ppt/ink/ink14007.xml" ContentType="application/inkml+xml"/>
  <Override PartName="/ppt/ink/ink14008.xml" ContentType="application/inkml+xml"/>
  <Override PartName="/ppt/ink/ink14009.xml" ContentType="application/inkml+xml"/>
  <Override PartName="/ppt/ink/ink14010.xml" ContentType="application/inkml+xml"/>
  <Override PartName="/ppt/ink/ink14011.xml" ContentType="application/inkml+xml"/>
  <Override PartName="/ppt/ink/ink14012.xml" ContentType="application/inkml+xml"/>
  <Override PartName="/ppt/ink/ink14013.xml" ContentType="application/inkml+xml"/>
  <Override PartName="/ppt/ink/ink14014.xml" ContentType="application/inkml+xml"/>
  <Override PartName="/ppt/ink/ink14015.xml" ContentType="application/inkml+xml"/>
  <Override PartName="/ppt/ink/ink14016.xml" ContentType="application/inkml+xml"/>
  <Override PartName="/ppt/ink/ink14017.xml" ContentType="application/inkml+xml"/>
  <Override PartName="/ppt/ink/ink14018.xml" ContentType="application/inkml+xml"/>
  <Override PartName="/ppt/ink/ink14019.xml" ContentType="application/inkml+xml"/>
  <Override PartName="/ppt/ink/ink14020.xml" ContentType="application/inkml+xml"/>
  <Override PartName="/ppt/ink/ink14021.xml" ContentType="application/inkml+xml"/>
  <Override PartName="/ppt/ink/ink14022.xml" ContentType="application/inkml+xml"/>
  <Override PartName="/ppt/ink/ink14023.xml" ContentType="application/inkml+xml"/>
  <Override PartName="/ppt/ink/ink14024.xml" ContentType="application/inkml+xml"/>
  <Override PartName="/ppt/ink/ink14025.xml" ContentType="application/inkml+xml"/>
  <Override PartName="/ppt/ink/ink14026.xml" ContentType="application/inkml+xml"/>
  <Override PartName="/ppt/ink/ink14027.xml" ContentType="application/inkml+xml"/>
  <Override PartName="/ppt/ink/ink14028.xml" ContentType="application/inkml+xml"/>
  <Override PartName="/ppt/ink/ink14029.xml" ContentType="application/inkml+xml"/>
  <Override PartName="/ppt/ink/ink14030.xml" ContentType="application/inkml+xml"/>
  <Override PartName="/ppt/ink/ink14031.xml" ContentType="application/inkml+xml"/>
  <Override PartName="/ppt/ink/ink14032.xml" ContentType="application/inkml+xml"/>
  <Override PartName="/ppt/ink/ink14033.xml" ContentType="application/inkml+xml"/>
  <Override PartName="/ppt/ink/ink14034.xml" ContentType="application/inkml+xml"/>
  <Override PartName="/ppt/ink/ink14035.xml" ContentType="application/inkml+xml"/>
  <Override PartName="/ppt/ink/ink14036.xml" ContentType="application/inkml+xml"/>
  <Override PartName="/ppt/ink/ink14037.xml" ContentType="application/inkml+xml"/>
  <Override PartName="/ppt/ink/ink14038.xml" ContentType="application/inkml+xml"/>
  <Override PartName="/ppt/ink/ink14039.xml" ContentType="application/inkml+xml"/>
  <Override PartName="/ppt/ink/ink14040.xml" ContentType="application/inkml+xml"/>
  <Override PartName="/ppt/ink/ink14041.xml" ContentType="application/inkml+xml"/>
  <Override PartName="/ppt/ink/ink14042.xml" ContentType="application/inkml+xml"/>
  <Override PartName="/ppt/ink/ink14043.xml" ContentType="application/inkml+xml"/>
  <Override PartName="/ppt/ink/ink14044.xml" ContentType="application/inkml+xml"/>
  <Override PartName="/ppt/ink/ink14045.xml" ContentType="application/inkml+xml"/>
  <Override PartName="/ppt/ink/ink14046.xml" ContentType="application/inkml+xml"/>
  <Override PartName="/ppt/ink/ink14047.xml" ContentType="application/inkml+xml"/>
  <Override PartName="/ppt/ink/ink14048.xml" ContentType="application/inkml+xml"/>
  <Override PartName="/ppt/ink/ink14049.xml" ContentType="application/inkml+xml"/>
  <Override PartName="/ppt/ink/ink14050.xml" ContentType="application/inkml+xml"/>
  <Override PartName="/ppt/ink/ink14051.xml" ContentType="application/inkml+xml"/>
  <Override PartName="/ppt/ink/ink14052.xml" ContentType="application/inkml+xml"/>
  <Override PartName="/ppt/ink/ink14053.xml" ContentType="application/inkml+xml"/>
  <Override PartName="/ppt/ink/ink14054.xml" ContentType="application/inkml+xml"/>
  <Override PartName="/ppt/ink/ink14055.xml" ContentType="application/inkml+xml"/>
  <Override PartName="/ppt/ink/ink14056.xml" ContentType="application/inkml+xml"/>
  <Override PartName="/ppt/ink/ink14057.xml" ContentType="application/inkml+xml"/>
  <Override PartName="/ppt/ink/ink14058.xml" ContentType="application/inkml+xml"/>
  <Override PartName="/ppt/ink/ink14059.xml" ContentType="application/inkml+xml"/>
  <Override PartName="/ppt/ink/ink14060.xml" ContentType="application/inkml+xml"/>
  <Override PartName="/ppt/ink/ink14061.xml" ContentType="application/inkml+xml"/>
  <Override PartName="/ppt/ink/ink14062.xml" ContentType="application/inkml+xml"/>
  <Override PartName="/ppt/ink/ink14063.xml" ContentType="application/inkml+xml"/>
  <Override PartName="/ppt/ink/ink14064.xml" ContentType="application/inkml+xml"/>
  <Override PartName="/ppt/ink/ink14065.xml" ContentType="application/inkml+xml"/>
  <Override PartName="/ppt/ink/ink14066.xml" ContentType="application/inkml+xml"/>
  <Override PartName="/ppt/ink/ink14067.xml" ContentType="application/inkml+xml"/>
  <Override PartName="/ppt/ink/ink14068.xml" ContentType="application/inkml+xml"/>
  <Override PartName="/ppt/ink/ink14069.xml" ContentType="application/inkml+xml"/>
  <Override PartName="/ppt/ink/ink14070.xml" ContentType="application/inkml+xml"/>
  <Override PartName="/ppt/ink/ink14071.xml" ContentType="application/inkml+xml"/>
  <Override PartName="/ppt/ink/ink14072.xml" ContentType="application/inkml+xml"/>
  <Override PartName="/ppt/ink/ink14073.xml" ContentType="application/inkml+xml"/>
  <Override PartName="/ppt/ink/ink14074.xml" ContentType="application/inkml+xml"/>
  <Override PartName="/ppt/ink/ink14075.xml" ContentType="application/inkml+xml"/>
  <Override PartName="/ppt/ink/ink14076.xml" ContentType="application/inkml+xml"/>
  <Override PartName="/ppt/ink/ink14077.xml" ContentType="application/inkml+xml"/>
  <Override PartName="/ppt/ink/ink14078.xml" ContentType="application/inkml+xml"/>
  <Override PartName="/ppt/ink/ink14079.xml" ContentType="application/inkml+xml"/>
  <Override PartName="/ppt/ink/ink14080.xml" ContentType="application/inkml+xml"/>
  <Override PartName="/ppt/ink/ink14081.xml" ContentType="application/inkml+xml"/>
  <Override PartName="/ppt/ink/ink14082.xml" ContentType="application/inkml+xml"/>
  <Override PartName="/ppt/ink/ink14083.xml" ContentType="application/inkml+xml"/>
  <Override PartName="/ppt/ink/ink14084.xml" ContentType="application/inkml+xml"/>
  <Override PartName="/ppt/ink/ink14085.xml" ContentType="application/inkml+xml"/>
  <Override PartName="/ppt/ink/ink14086.xml" ContentType="application/inkml+xml"/>
  <Override PartName="/ppt/ink/ink14087.xml" ContentType="application/inkml+xml"/>
  <Override PartName="/ppt/ink/ink14088.xml" ContentType="application/inkml+xml"/>
  <Override PartName="/ppt/ink/ink14089.xml" ContentType="application/inkml+xml"/>
  <Override PartName="/ppt/ink/ink14090.xml" ContentType="application/inkml+xml"/>
  <Override PartName="/ppt/ink/ink14091.xml" ContentType="application/inkml+xml"/>
  <Override PartName="/ppt/ink/ink14092.xml" ContentType="application/inkml+xml"/>
  <Override PartName="/ppt/ink/ink14093.xml" ContentType="application/inkml+xml"/>
  <Override PartName="/ppt/ink/ink14094.xml" ContentType="application/inkml+xml"/>
  <Override PartName="/ppt/ink/ink14095.xml" ContentType="application/inkml+xml"/>
  <Override PartName="/ppt/ink/ink14096.xml" ContentType="application/inkml+xml"/>
  <Override PartName="/ppt/ink/ink14097.xml" ContentType="application/inkml+xml"/>
  <Override PartName="/ppt/ink/ink14098.xml" ContentType="application/inkml+xml"/>
  <Override PartName="/ppt/ink/ink14099.xml" ContentType="application/inkml+xml"/>
  <Override PartName="/ppt/ink/ink14100.xml" ContentType="application/inkml+xml"/>
  <Override PartName="/ppt/ink/ink14101.xml" ContentType="application/inkml+xml"/>
  <Override PartName="/ppt/ink/ink14102.xml" ContentType="application/inkml+xml"/>
  <Override PartName="/ppt/ink/ink14103.xml" ContentType="application/inkml+xml"/>
  <Override PartName="/ppt/ink/ink14104.xml" ContentType="application/inkml+xml"/>
  <Override PartName="/ppt/ink/ink14105.xml" ContentType="application/inkml+xml"/>
  <Override PartName="/ppt/ink/ink14106.xml" ContentType="application/inkml+xml"/>
  <Override PartName="/ppt/ink/ink14107.xml" ContentType="application/inkml+xml"/>
  <Override PartName="/ppt/ink/ink14108.xml" ContentType="application/inkml+xml"/>
  <Override PartName="/ppt/ink/ink14109.xml" ContentType="application/inkml+xml"/>
  <Override PartName="/ppt/ink/ink14110.xml" ContentType="application/inkml+xml"/>
  <Override PartName="/ppt/ink/ink14111.xml" ContentType="application/inkml+xml"/>
  <Override PartName="/ppt/ink/ink14112.xml" ContentType="application/inkml+xml"/>
  <Override PartName="/ppt/ink/ink14113.xml" ContentType="application/inkml+xml"/>
  <Override PartName="/ppt/ink/ink14114.xml" ContentType="application/inkml+xml"/>
  <Override PartName="/ppt/ink/ink14115.xml" ContentType="application/inkml+xml"/>
  <Override PartName="/ppt/ink/ink14116.xml" ContentType="application/inkml+xml"/>
  <Override PartName="/ppt/ink/ink14117.xml" ContentType="application/inkml+xml"/>
  <Override PartName="/ppt/ink/ink14118.xml" ContentType="application/inkml+xml"/>
  <Override PartName="/ppt/ink/ink14119.xml" ContentType="application/inkml+xml"/>
  <Override PartName="/ppt/ink/ink14120.xml" ContentType="application/inkml+xml"/>
  <Override PartName="/ppt/ink/ink14121.xml" ContentType="application/inkml+xml"/>
  <Override PartName="/ppt/ink/ink14122.xml" ContentType="application/inkml+xml"/>
  <Override PartName="/ppt/ink/ink14123.xml" ContentType="application/inkml+xml"/>
  <Override PartName="/ppt/ink/ink14124.xml" ContentType="application/inkml+xml"/>
  <Override PartName="/ppt/ink/ink14125.xml" ContentType="application/inkml+xml"/>
  <Override PartName="/ppt/ink/ink14126.xml" ContentType="application/inkml+xml"/>
  <Override PartName="/ppt/ink/ink14127.xml" ContentType="application/inkml+xml"/>
  <Override PartName="/ppt/ink/ink14128.xml" ContentType="application/inkml+xml"/>
  <Override PartName="/ppt/ink/ink14129.xml" ContentType="application/inkml+xml"/>
  <Override PartName="/ppt/ink/ink14130.xml" ContentType="application/inkml+xml"/>
  <Override PartName="/ppt/ink/ink14131.xml" ContentType="application/inkml+xml"/>
  <Override PartName="/ppt/ink/ink14132.xml" ContentType="application/inkml+xml"/>
  <Override PartName="/ppt/ink/ink14133.xml" ContentType="application/inkml+xml"/>
  <Override PartName="/ppt/ink/ink14134.xml" ContentType="application/inkml+xml"/>
  <Override PartName="/ppt/ink/ink14135.xml" ContentType="application/inkml+xml"/>
  <Override PartName="/ppt/ink/ink14136.xml" ContentType="application/inkml+xml"/>
  <Override PartName="/ppt/ink/ink14137.xml" ContentType="application/inkml+xml"/>
  <Override PartName="/ppt/ink/ink14138.xml" ContentType="application/inkml+xml"/>
  <Override PartName="/ppt/ink/ink14139.xml" ContentType="application/inkml+xml"/>
  <Override PartName="/ppt/ink/ink14140.xml" ContentType="application/inkml+xml"/>
  <Override PartName="/ppt/ink/ink14141.xml" ContentType="application/inkml+xml"/>
  <Override PartName="/ppt/ink/ink14142.xml" ContentType="application/inkml+xml"/>
  <Override PartName="/ppt/ink/ink14143.xml" ContentType="application/inkml+xml"/>
  <Override PartName="/ppt/ink/ink14144.xml" ContentType="application/inkml+xml"/>
  <Override PartName="/ppt/ink/ink14145.xml" ContentType="application/inkml+xml"/>
  <Override PartName="/ppt/ink/ink14146.xml" ContentType="application/inkml+xml"/>
  <Override PartName="/ppt/ink/ink14147.xml" ContentType="application/inkml+xml"/>
  <Override PartName="/ppt/ink/ink14148.xml" ContentType="application/inkml+xml"/>
  <Override PartName="/ppt/ink/ink14149.xml" ContentType="application/inkml+xml"/>
  <Override PartName="/ppt/ink/ink14150.xml" ContentType="application/inkml+xml"/>
  <Override PartName="/ppt/ink/ink14151.xml" ContentType="application/inkml+xml"/>
  <Override PartName="/ppt/ink/ink14152.xml" ContentType="application/inkml+xml"/>
  <Override PartName="/ppt/ink/ink14153.xml" ContentType="application/inkml+xml"/>
  <Override PartName="/ppt/ink/ink14154.xml" ContentType="application/inkml+xml"/>
  <Override PartName="/ppt/ink/ink14155.xml" ContentType="application/inkml+xml"/>
  <Override PartName="/ppt/ink/ink14156.xml" ContentType="application/inkml+xml"/>
  <Override PartName="/ppt/ink/ink14157.xml" ContentType="application/inkml+xml"/>
  <Override PartName="/ppt/ink/ink14158.xml" ContentType="application/inkml+xml"/>
  <Override PartName="/ppt/ink/ink14159.xml" ContentType="application/inkml+xml"/>
  <Override PartName="/ppt/ink/ink14160.xml" ContentType="application/inkml+xml"/>
  <Override PartName="/ppt/ink/ink14161.xml" ContentType="application/inkml+xml"/>
  <Override PartName="/ppt/ink/ink14162.xml" ContentType="application/inkml+xml"/>
  <Override PartName="/ppt/ink/ink14163.xml" ContentType="application/inkml+xml"/>
  <Override PartName="/ppt/ink/ink14164.xml" ContentType="application/inkml+xml"/>
  <Override PartName="/ppt/ink/ink14165.xml" ContentType="application/inkml+xml"/>
  <Override PartName="/ppt/ink/ink14166.xml" ContentType="application/inkml+xml"/>
  <Override PartName="/ppt/ink/ink14167.xml" ContentType="application/inkml+xml"/>
  <Override PartName="/ppt/ink/ink14168.xml" ContentType="application/inkml+xml"/>
  <Override PartName="/ppt/ink/ink14169.xml" ContentType="application/inkml+xml"/>
  <Override PartName="/ppt/ink/ink14170.xml" ContentType="application/inkml+xml"/>
  <Override PartName="/ppt/ink/ink14171.xml" ContentType="application/inkml+xml"/>
  <Override PartName="/ppt/ink/ink14172.xml" ContentType="application/inkml+xml"/>
  <Override PartName="/ppt/ink/ink14173.xml" ContentType="application/inkml+xml"/>
  <Override PartName="/ppt/ink/ink14174.xml" ContentType="application/inkml+xml"/>
  <Override PartName="/ppt/ink/ink14175.xml" ContentType="application/inkml+xml"/>
  <Override PartName="/ppt/ink/ink14176.xml" ContentType="application/inkml+xml"/>
  <Override PartName="/ppt/ink/ink14177.xml" ContentType="application/inkml+xml"/>
  <Override PartName="/ppt/ink/ink14178.xml" ContentType="application/inkml+xml"/>
  <Override PartName="/ppt/ink/ink14179.xml" ContentType="application/inkml+xml"/>
  <Override PartName="/ppt/ink/ink14180.xml" ContentType="application/inkml+xml"/>
  <Override PartName="/ppt/ink/ink14181.xml" ContentType="application/inkml+xml"/>
  <Override PartName="/ppt/ink/ink14182.xml" ContentType="application/inkml+xml"/>
  <Override PartName="/ppt/ink/ink14183.xml" ContentType="application/inkml+xml"/>
  <Override PartName="/ppt/ink/ink14184.xml" ContentType="application/inkml+xml"/>
  <Override PartName="/ppt/ink/ink14185.xml" ContentType="application/inkml+xml"/>
  <Override PartName="/ppt/ink/ink14186.xml" ContentType="application/inkml+xml"/>
  <Override PartName="/ppt/ink/ink14187.xml" ContentType="application/inkml+xml"/>
  <Override PartName="/ppt/ink/ink14188.xml" ContentType="application/inkml+xml"/>
  <Override PartName="/ppt/ink/ink14189.xml" ContentType="application/inkml+xml"/>
  <Override PartName="/ppt/ink/ink14190.xml" ContentType="application/inkml+xml"/>
  <Override PartName="/ppt/ink/ink14191.xml" ContentType="application/inkml+xml"/>
  <Override PartName="/ppt/ink/ink14192.xml" ContentType="application/inkml+xml"/>
  <Override PartName="/ppt/ink/ink14193.xml" ContentType="application/inkml+xml"/>
  <Override PartName="/ppt/ink/ink14194.xml" ContentType="application/inkml+xml"/>
  <Override PartName="/ppt/ink/ink14195.xml" ContentType="application/inkml+xml"/>
  <Override PartName="/ppt/ink/ink14196.xml" ContentType="application/inkml+xml"/>
  <Override PartName="/ppt/ink/ink14197.xml" ContentType="application/inkml+xml"/>
  <Override PartName="/ppt/ink/ink14198.xml" ContentType="application/inkml+xml"/>
  <Override PartName="/ppt/ink/ink14199.xml" ContentType="application/inkml+xml"/>
  <Override PartName="/ppt/ink/ink14200.xml" ContentType="application/inkml+xml"/>
  <Override PartName="/ppt/ink/ink14201.xml" ContentType="application/inkml+xml"/>
  <Override PartName="/ppt/ink/ink14202.xml" ContentType="application/inkml+xml"/>
  <Override PartName="/ppt/ink/ink14203.xml" ContentType="application/inkml+xml"/>
  <Override PartName="/ppt/ink/ink14204.xml" ContentType="application/inkml+xml"/>
  <Override PartName="/ppt/ink/ink14205.xml" ContentType="application/inkml+xml"/>
  <Override PartName="/ppt/ink/ink14206.xml" ContentType="application/inkml+xml"/>
  <Override PartName="/ppt/ink/ink14207.xml" ContentType="application/inkml+xml"/>
  <Override PartName="/ppt/ink/ink14208.xml" ContentType="application/inkml+xml"/>
  <Override PartName="/ppt/ink/ink14209.xml" ContentType="application/inkml+xml"/>
  <Override PartName="/ppt/ink/ink14210.xml" ContentType="application/inkml+xml"/>
  <Override PartName="/ppt/ink/ink14211.xml" ContentType="application/inkml+xml"/>
  <Override PartName="/ppt/ink/ink14212.xml" ContentType="application/inkml+xml"/>
  <Override PartName="/ppt/ink/ink14213.xml" ContentType="application/inkml+xml"/>
  <Override PartName="/ppt/ink/ink14214.xml" ContentType="application/inkml+xml"/>
  <Override PartName="/ppt/ink/ink14215.xml" ContentType="application/inkml+xml"/>
  <Override PartName="/ppt/ink/ink14216.xml" ContentType="application/inkml+xml"/>
  <Override PartName="/ppt/ink/ink14217.xml" ContentType="application/inkml+xml"/>
  <Override PartName="/ppt/ink/ink14218.xml" ContentType="application/inkml+xml"/>
  <Override PartName="/ppt/ink/ink14219.xml" ContentType="application/inkml+xml"/>
  <Override PartName="/ppt/ink/ink14220.xml" ContentType="application/inkml+xml"/>
  <Override PartName="/ppt/ink/ink14221.xml" ContentType="application/inkml+xml"/>
  <Override PartName="/ppt/ink/ink14222.xml" ContentType="application/inkml+xml"/>
  <Override PartName="/ppt/ink/ink14223.xml" ContentType="application/inkml+xml"/>
  <Override PartName="/ppt/ink/ink14224.xml" ContentType="application/inkml+xml"/>
  <Override PartName="/ppt/ink/ink14225.xml" ContentType="application/inkml+xml"/>
  <Override PartName="/ppt/ink/ink14226.xml" ContentType="application/inkml+xml"/>
  <Override PartName="/ppt/ink/ink14227.xml" ContentType="application/inkml+xml"/>
  <Override PartName="/ppt/ink/ink14228.xml" ContentType="application/inkml+xml"/>
  <Override PartName="/ppt/ink/ink14229.xml" ContentType="application/inkml+xml"/>
  <Override PartName="/ppt/ink/ink14230.xml" ContentType="application/inkml+xml"/>
  <Override PartName="/ppt/ink/ink14231.xml" ContentType="application/inkml+xml"/>
  <Override PartName="/ppt/ink/ink14232.xml" ContentType="application/inkml+xml"/>
  <Override PartName="/ppt/ink/ink14233.xml" ContentType="application/inkml+xml"/>
  <Override PartName="/ppt/ink/ink14234.xml" ContentType="application/inkml+xml"/>
  <Override PartName="/ppt/ink/ink14235.xml" ContentType="application/inkml+xml"/>
  <Override PartName="/ppt/ink/ink14236.xml" ContentType="application/inkml+xml"/>
  <Override PartName="/ppt/ink/ink14237.xml" ContentType="application/inkml+xml"/>
  <Override PartName="/ppt/ink/ink14238.xml" ContentType="application/inkml+xml"/>
  <Override PartName="/ppt/ink/ink14239.xml" ContentType="application/inkml+xml"/>
  <Override PartName="/ppt/ink/ink14240.xml" ContentType="application/inkml+xml"/>
  <Override PartName="/ppt/ink/ink14241.xml" ContentType="application/inkml+xml"/>
  <Override PartName="/ppt/ink/ink14242.xml" ContentType="application/inkml+xml"/>
  <Override PartName="/ppt/ink/ink14243.xml" ContentType="application/inkml+xml"/>
  <Override PartName="/ppt/ink/ink14244.xml" ContentType="application/inkml+xml"/>
  <Override PartName="/ppt/ink/ink14245.xml" ContentType="application/inkml+xml"/>
  <Override PartName="/ppt/ink/ink14246.xml" ContentType="application/inkml+xml"/>
  <Override PartName="/ppt/ink/ink14247.xml" ContentType="application/inkml+xml"/>
  <Override PartName="/ppt/ink/ink14248.xml" ContentType="application/inkml+xml"/>
  <Override PartName="/ppt/ink/ink14249.xml" ContentType="application/inkml+xml"/>
  <Override PartName="/ppt/ink/ink14250.xml" ContentType="application/inkml+xml"/>
  <Override PartName="/ppt/ink/ink14251.xml" ContentType="application/inkml+xml"/>
  <Override PartName="/ppt/ink/ink14252.xml" ContentType="application/inkml+xml"/>
  <Override PartName="/ppt/ink/ink14253.xml" ContentType="application/inkml+xml"/>
  <Override PartName="/ppt/ink/ink14254.xml" ContentType="application/inkml+xml"/>
  <Override PartName="/ppt/ink/ink14255.xml" ContentType="application/inkml+xml"/>
  <Override PartName="/ppt/ink/ink14256.xml" ContentType="application/inkml+xml"/>
  <Override PartName="/ppt/ink/ink14257.xml" ContentType="application/inkml+xml"/>
  <Override PartName="/ppt/ink/ink14258.xml" ContentType="application/inkml+xml"/>
  <Override PartName="/ppt/ink/ink14259.xml" ContentType="application/inkml+xml"/>
  <Override PartName="/ppt/ink/ink14260.xml" ContentType="application/inkml+xml"/>
  <Override PartName="/ppt/ink/ink14261.xml" ContentType="application/inkml+xml"/>
  <Override PartName="/ppt/ink/ink14262.xml" ContentType="application/inkml+xml"/>
  <Override PartName="/ppt/ink/ink14263.xml" ContentType="application/inkml+xml"/>
  <Override PartName="/ppt/ink/ink14264.xml" ContentType="application/inkml+xml"/>
  <Override PartName="/ppt/ink/ink14265.xml" ContentType="application/inkml+xml"/>
  <Override PartName="/ppt/ink/ink14266.xml" ContentType="application/inkml+xml"/>
  <Override PartName="/ppt/ink/ink14267.xml" ContentType="application/inkml+xml"/>
  <Override PartName="/ppt/ink/ink14268.xml" ContentType="application/inkml+xml"/>
  <Override PartName="/ppt/ink/ink14269.xml" ContentType="application/inkml+xml"/>
  <Override PartName="/ppt/ink/ink14270.xml" ContentType="application/inkml+xml"/>
  <Override PartName="/ppt/ink/ink14271.xml" ContentType="application/inkml+xml"/>
  <Override PartName="/ppt/ink/ink14272.xml" ContentType="application/inkml+xml"/>
  <Override PartName="/ppt/ink/ink14273.xml" ContentType="application/inkml+xml"/>
  <Override PartName="/ppt/ink/ink14274.xml" ContentType="application/inkml+xml"/>
  <Override PartName="/ppt/ink/ink14275.xml" ContentType="application/inkml+xml"/>
  <Override PartName="/ppt/ink/ink14276.xml" ContentType="application/inkml+xml"/>
  <Override PartName="/ppt/ink/ink14277.xml" ContentType="application/inkml+xml"/>
  <Override PartName="/ppt/ink/ink14278.xml" ContentType="application/inkml+xml"/>
  <Override PartName="/ppt/ink/ink14279.xml" ContentType="application/inkml+xml"/>
  <Override PartName="/ppt/ink/ink14280.xml" ContentType="application/inkml+xml"/>
  <Override PartName="/ppt/ink/ink14281.xml" ContentType="application/inkml+xml"/>
  <Override PartName="/ppt/ink/ink14282.xml" ContentType="application/inkml+xml"/>
  <Override PartName="/ppt/ink/ink14283.xml" ContentType="application/inkml+xml"/>
  <Override PartName="/ppt/ink/ink14284.xml" ContentType="application/inkml+xml"/>
  <Override PartName="/ppt/ink/ink14285.xml" ContentType="application/inkml+xml"/>
  <Override PartName="/ppt/ink/ink14286.xml" ContentType="application/inkml+xml"/>
  <Override PartName="/ppt/ink/ink14287.xml" ContentType="application/inkml+xml"/>
  <Override PartName="/ppt/ink/ink14288.xml" ContentType="application/inkml+xml"/>
  <Override PartName="/ppt/ink/ink14289.xml" ContentType="application/inkml+xml"/>
  <Override PartName="/ppt/ink/ink14290.xml" ContentType="application/inkml+xml"/>
  <Override PartName="/ppt/ink/ink14291.xml" ContentType="application/inkml+xml"/>
  <Override PartName="/ppt/ink/ink14292.xml" ContentType="application/inkml+xml"/>
  <Override PartName="/ppt/ink/ink14293.xml" ContentType="application/inkml+xml"/>
  <Override PartName="/ppt/ink/ink14294.xml" ContentType="application/inkml+xml"/>
  <Override PartName="/ppt/ink/ink14295.xml" ContentType="application/inkml+xml"/>
  <Override PartName="/ppt/ink/ink14296.xml" ContentType="application/inkml+xml"/>
  <Override PartName="/ppt/ink/ink14297.xml" ContentType="application/inkml+xml"/>
  <Override PartName="/ppt/ink/ink14298.xml" ContentType="application/inkml+xml"/>
  <Override PartName="/ppt/ink/ink14299.xml" ContentType="application/inkml+xml"/>
  <Override PartName="/ppt/ink/ink14300.xml" ContentType="application/inkml+xml"/>
  <Override PartName="/ppt/ink/ink14301.xml" ContentType="application/inkml+xml"/>
  <Override PartName="/ppt/ink/ink14302.xml" ContentType="application/inkml+xml"/>
  <Override PartName="/ppt/ink/ink14303.xml" ContentType="application/inkml+xml"/>
  <Override PartName="/ppt/ink/ink14304.xml" ContentType="application/inkml+xml"/>
  <Override PartName="/ppt/ink/ink14305.xml" ContentType="application/inkml+xml"/>
  <Override PartName="/ppt/ink/ink14306.xml" ContentType="application/inkml+xml"/>
  <Override PartName="/ppt/ink/ink14307.xml" ContentType="application/inkml+xml"/>
  <Override PartName="/ppt/ink/ink14308.xml" ContentType="application/inkml+xml"/>
  <Override PartName="/ppt/ink/ink14309.xml" ContentType="application/inkml+xml"/>
  <Override PartName="/ppt/ink/ink14310.xml" ContentType="application/inkml+xml"/>
  <Override PartName="/ppt/ink/ink14311.xml" ContentType="application/inkml+xml"/>
  <Override PartName="/ppt/ink/ink14312.xml" ContentType="application/inkml+xml"/>
  <Override PartName="/ppt/ink/ink14313.xml" ContentType="application/inkml+xml"/>
  <Override PartName="/ppt/ink/ink14314.xml" ContentType="application/inkml+xml"/>
  <Override PartName="/ppt/ink/ink14315.xml" ContentType="application/inkml+xml"/>
  <Override PartName="/ppt/ink/ink14316.xml" ContentType="application/inkml+xml"/>
  <Override PartName="/ppt/ink/ink14317.xml" ContentType="application/inkml+xml"/>
  <Override PartName="/ppt/ink/ink14318.xml" ContentType="application/inkml+xml"/>
  <Override PartName="/ppt/ink/ink14319.xml" ContentType="application/inkml+xml"/>
  <Override PartName="/ppt/ink/ink14320.xml" ContentType="application/inkml+xml"/>
  <Override PartName="/ppt/ink/ink14321.xml" ContentType="application/inkml+xml"/>
  <Override PartName="/ppt/ink/ink14322.xml" ContentType="application/inkml+xml"/>
  <Override PartName="/ppt/ink/ink14323.xml" ContentType="application/inkml+xml"/>
  <Override PartName="/ppt/ink/ink14324.xml" ContentType="application/inkml+xml"/>
  <Override PartName="/ppt/ink/ink14325.xml" ContentType="application/inkml+xml"/>
  <Override PartName="/ppt/ink/ink14326.xml" ContentType="application/inkml+xml"/>
  <Override PartName="/ppt/ink/ink14327.xml" ContentType="application/inkml+xml"/>
  <Override PartName="/ppt/ink/ink14328.xml" ContentType="application/inkml+xml"/>
  <Override PartName="/ppt/ink/ink14329.xml" ContentType="application/inkml+xml"/>
  <Override PartName="/ppt/ink/ink14330.xml" ContentType="application/inkml+xml"/>
  <Override PartName="/ppt/ink/ink14331.xml" ContentType="application/inkml+xml"/>
  <Override PartName="/ppt/ink/ink14332.xml" ContentType="application/inkml+xml"/>
  <Override PartName="/ppt/ink/ink14333.xml" ContentType="application/inkml+xml"/>
  <Override PartName="/ppt/ink/ink14334.xml" ContentType="application/inkml+xml"/>
  <Override PartName="/ppt/ink/ink14335.xml" ContentType="application/inkml+xml"/>
  <Override PartName="/ppt/ink/ink14336.xml" ContentType="application/inkml+xml"/>
  <Override PartName="/ppt/ink/ink14337.xml" ContentType="application/inkml+xml"/>
  <Override PartName="/ppt/ink/ink14338.xml" ContentType="application/inkml+xml"/>
  <Override PartName="/ppt/ink/ink14339.xml" ContentType="application/inkml+xml"/>
  <Override PartName="/ppt/ink/ink14340.xml" ContentType="application/inkml+xml"/>
  <Override PartName="/ppt/ink/ink14341.xml" ContentType="application/inkml+xml"/>
  <Override PartName="/ppt/ink/ink14342.xml" ContentType="application/inkml+xml"/>
  <Override PartName="/ppt/ink/ink14343.xml" ContentType="application/inkml+xml"/>
  <Override PartName="/ppt/ink/ink14344.xml" ContentType="application/inkml+xml"/>
  <Override PartName="/ppt/ink/ink14345.xml" ContentType="application/inkml+xml"/>
  <Override PartName="/ppt/ink/ink14346.xml" ContentType="application/inkml+xml"/>
  <Override PartName="/ppt/ink/ink14347.xml" ContentType="application/inkml+xml"/>
  <Override PartName="/ppt/ink/ink14348.xml" ContentType="application/inkml+xml"/>
  <Override PartName="/ppt/ink/ink14349.xml" ContentType="application/inkml+xml"/>
  <Override PartName="/ppt/ink/ink14350.xml" ContentType="application/inkml+xml"/>
  <Override PartName="/ppt/ink/ink14351.xml" ContentType="application/inkml+xml"/>
  <Override PartName="/ppt/ink/ink14352.xml" ContentType="application/inkml+xml"/>
  <Override PartName="/ppt/ink/ink14353.xml" ContentType="application/inkml+xml"/>
  <Override PartName="/ppt/ink/ink14354.xml" ContentType="application/inkml+xml"/>
  <Override PartName="/ppt/ink/ink14355.xml" ContentType="application/inkml+xml"/>
  <Override PartName="/ppt/ink/ink14356.xml" ContentType="application/inkml+xml"/>
  <Override PartName="/ppt/ink/ink14357.xml" ContentType="application/inkml+xml"/>
  <Override PartName="/ppt/ink/ink14358.xml" ContentType="application/inkml+xml"/>
  <Override PartName="/ppt/ink/ink14359.xml" ContentType="application/inkml+xml"/>
  <Override PartName="/ppt/ink/ink14360.xml" ContentType="application/inkml+xml"/>
  <Override PartName="/ppt/ink/ink14361.xml" ContentType="application/inkml+xml"/>
  <Override PartName="/ppt/ink/ink14362.xml" ContentType="application/inkml+xml"/>
  <Override PartName="/ppt/ink/ink14363.xml" ContentType="application/inkml+xml"/>
  <Override PartName="/ppt/ink/ink14364.xml" ContentType="application/inkml+xml"/>
  <Override PartName="/ppt/ink/ink14365.xml" ContentType="application/inkml+xml"/>
  <Override PartName="/ppt/ink/ink14366.xml" ContentType="application/inkml+xml"/>
  <Override PartName="/ppt/ink/ink14367.xml" ContentType="application/inkml+xml"/>
  <Override PartName="/ppt/ink/ink14368.xml" ContentType="application/inkml+xml"/>
  <Override PartName="/ppt/ink/ink14369.xml" ContentType="application/inkml+xml"/>
  <Override PartName="/ppt/ink/ink14370.xml" ContentType="application/inkml+xml"/>
  <Override PartName="/ppt/ink/ink14371.xml" ContentType="application/inkml+xml"/>
  <Override PartName="/ppt/ink/ink14372.xml" ContentType="application/inkml+xml"/>
  <Override PartName="/ppt/ink/ink14373.xml" ContentType="application/inkml+xml"/>
  <Override PartName="/ppt/ink/ink14374.xml" ContentType="application/inkml+xml"/>
  <Override PartName="/ppt/ink/ink14375.xml" ContentType="application/inkml+xml"/>
  <Override PartName="/ppt/ink/ink14376.xml" ContentType="application/inkml+xml"/>
  <Override PartName="/ppt/ink/ink14377.xml" ContentType="application/inkml+xml"/>
  <Override PartName="/ppt/ink/ink14378.xml" ContentType="application/inkml+xml"/>
  <Override PartName="/ppt/ink/ink14379.xml" ContentType="application/inkml+xml"/>
  <Override PartName="/ppt/ink/ink14380.xml" ContentType="application/inkml+xml"/>
  <Override PartName="/ppt/ink/ink14381.xml" ContentType="application/inkml+xml"/>
  <Override PartName="/ppt/ink/ink14382.xml" ContentType="application/inkml+xml"/>
  <Override PartName="/ppt/ink/ink14383.xml" ContentType="application/inkml+xml"/>
  <Override PartName="/ppt/ink/ink14384.xml" ContentType="application/inkml+xml"/>
  <Override PartName="/ppt/ink/ink14385.xml" ContentType="application/inkml+xml"/>
  <Override PartName="/ppt/ink/ink14386.xml" ContentType="application/inkml+xml"/>
  <Override PartName="/ppt/ink/ink14387.xml" ContentType="application/inkml+xml"/>
  <Override PartName="/ppt/ink/ink14388.xml" ContentType="application/inkml+xml"/>
  <Override PartName="/ppt/ink/ink14389.xml" ContentType="application/inkml+xml"/>
  <Override PartName="/ppt/ink/ink14390.xml" ContentType="application/inkml+xml"/>
  <Override PartName="/ppt/ink/ink14391.xml" ContentType="application/inkml+xml"/>
  <Override PartName="/ppt/ink/ink14392.xml" ContentType="application/inkml+xml"/>
  <Override PartName="/ppt/ink/ink14393.xml" ContentType="application/inkml+xml"/>
  <Override PartName="/ppt/ink/ink14394.xml" ContentType="application/inkml+xml"/>
  <Override PartName="/ppt/ink/ink14395.xml" ContentType="application/inkml+xml"/>
  <Override PartName="/ppt/ink/ink14396.xml" ContentType="application/inkml+xml"/>
  <Override PartName="/ppt/ink/ink14397.xml" ContentType="application/inkml+xml"/>
  <Override PartName="/ppt/ink/ink14398.xml" ContentType="application/inkml+xml"/>
  <Override PartName="/ppt/ink/ink14399.xml" ContentType="application/inkml+xml"/>
  <Override PartName="/ppt/ink/ink14400.xml" ContentType="application/inkml+xml"/>
  <Override PartName="/ppt/ink/ink14401.xml" ContentType="application/inkml+xml"/>
  <Override PartName="/ppt/ink/ink14402.xml" ContentType="application/inkml+xml"/>
  <Override PartName="/ppt/ink/ink14403.xml" ContentType="application/inkml+xml"/>
  <Override PartName="/ppt/ink/ink14404.xml" ContentType="application/inkml+xml"/>
  <Override PartName="/ppt/ink/ink14405.xml" ContentType="application/inkml+xml"/>
  <Override PartName="/ppt/ink/ink14406.xml" ContentType="application/inkml+xml"/>
  <Override PartName="/ppt/ink/ink14407.xml" ContentType="application/inkml+xml"/>
  <Override PartName="/ppt/ink/ink14408.xml" ContentType="application/inkml+xml"/>
  <Override PartName="/ppt/ink/ink14409.xml" ContentType="application/inkml+xml"/>
  <Override PartName="/ppt/ink/ink14410.xml" ContentType="application/inkml+xml"/>
  <Override PartName="/ppt/ink/ink14411.xml" ContentType="application/inkml+xml"/>
  <Override PartName="/ppt/ink/ink14412.xml" ContentType="application/inkml+xml"/>
  <Override PartName="/ppt/ink/ink14413.xml" ContentType="application/inkml+xml"/>
  <Override PartName="/ppt/ink/ink14414.xml" ContentType="application/inkml+xml"/>
  <Override PartName="/ppt/ink/ink14415.xml" ContentType="application/inkml+xml"/>
  <Override PartName="/ppt/ink/ink14416.xml" ContentType="application/inkml+xml"/>
  <Override PartName="/ppt/ink/ink14417.xml" ContentType="application/inkml+xml"/>
  <Override PartName="/ppt/ink/ink14418.xml" ContentType="application/inkml+xml"/>
  <Override PartName="/ppt/ink/ink14419.xml" ContentType="application/inkml+xml"/>
  <Override PartName="/ppt/ink/ink14420.xml" ContentType="application/inkml+xml"/>
  <Override PartName="/ppt/ink/ink14421.xml" ContentType="application/inkml+xml"/>
  <Override PartName="/ppt/ink/ink14422.xml" ContentType="application/inkml+xml"/>
  <Override PartName="/ppt/ink/ink14423.xml" ContentType="application/inkml+xml"/>
  <Override PartName="/ppt/ink/ink14424.xml" ContentType="application/inkml+xml"/>
  <Override PartName="/ppt/ink/ink14425.xml" ContentType="application/inkml+xml"/>
  <Override PartName="/ppt/ink/ink14426.xml" ContentType="application/inkml+xml"/>
  <Override PartName="/ppt/ink/ink14427.xml" ContentType="application/inkml+xml"/>
  <Override PartName="/ppt/ink/ink14428.xml" ContentType="application/inkml+xml"/>
  <Override PartName="/ppt/ink/ink14429.xml" ContentType="application/inkml+xml"/>
  <Override PartName="/ppt/ink/ink14430.xml" ContentType="application/inkml+xml"/>
  <Override PartName="/ppt/ink/ink14431.xml" ContentType="application/inkml+xml"/>
  <Override PartName="/ppt/ink/ink14432.xml" ContentType="application/inkml+xml"/>
  <Override PartName="/ppt/ink/ink14433.xml" ContentType="application/inkml+xml"/>
  <Override PartName="/ppt/ink/ink14434.xml" ContentType="application/inkml+xml"/>
  <Override PartName="/ppt/ink/ink14435.xml" ContentType="application/inkml+xml"/>
  <Override PartName="/ppt/ink/ink14436.xml" ContentType="application/inkml+xml"/>
  <Override PartName="/ppt/ink/ink14437.xml" ContentType="application/inkml+xml"/>
  <Override PartName="/ppt/ink/ink14438.xml" ContentType="application/inkml+xml"/>
  <Override PartName="/ppt/ink/ink14439.xml" ContentType="application/inkml+xml"/>
  <Override PartName="/ppt/ink/ink14440.xml" ContentType="application/inkml+xml"/>
  <Override PartName="/ppt/ink/ink14441.xml" ContentType="application/inkml+xml"/>
  <Override PartName="/ppt/ink/ink14442.xml" ContentType="application/inkml+xml"/>
  <Override PartName="/ppt/ink/ink14443.xml" ContentType="application/inkml+xml"/>
  <Override PartName="/ppt/ink/ink14444.xml" ContentType="application/inkml+xml"/>
  <Override PartName="/ppt/ink/ink14445.xml" ContentType="application/inkml+xml"/>
  <Override PartName="/ppt/ink/ink14446.xml" ContentType="application/inkml+xml"/>
  <Override PartName="/ppt/ink/ink14447.xml" ContentType="application/inkml+xml"/>
  <Override PartName="/ppt/ink/ink14448.xml" ContentType="application/inkml+xml"/>
  <Override PartName="/ppt/ink/ink14449.xml" ContentType="application/inkml+xml"/>
  <Override PartName="/ppt/ink/ink14450.xml" ContentType="application/inkml+xml"/>
  <Override PartName="/ppt/ink/ink14451.xml" ContentType="application/inkml+xml"/>
  <Override PartName="/ppt/ink/ink14452.xml" ContentType="application/inkml+xml"/>
  <Override PartName="/ppt/ink/ink14453.xml" ContentType="application/inkml+xml"/>
  <Override PartName="/ppt/ink/ink14454.xml" ContentType="application/inkml+xml"/>
  <Override PartName="/ppt/ink/ink14455.xml" ContentType="application/inkml+xml"/>
  <Override PartName="/ppt/ink/ink14456.xml" ContentType="application/inkml+xml"/>
  <Override PartName="/ppt/ink/ink14457.xml" ContentType="application/inkml+xml"/>
  <Override PartName="/ppt/ink/ink14458.xml" ContentType="application/inkml+xml"/>
  <Override PartName="/ppt/ink/ink14459.xml" ContentType="application/inkml+xml"/>
  <Override PartName="/ppt/ink/ink14460.xml" ContentType="application/inkml+xml"/>
  <Override PartName="/ppt/ink/ink14461.xml" ContentType="application/inkml+xml"/>
  <Override PartName="/ppt/ink/ink14462.xml" ContentType="application/inkml+xml"/>
  <Override PartName="/ppt/ink/ink14463.xml" ContentType="application/inkml+xml"/>
  <Override PartName="/ppt/ink/ink14464.xml" ContentType="application/inkml+xml"/>
  <Override PartName="/ppt/ink/ink14465.xml" ContentType="application/inkml+xml"/>
  <Override PartName="/ppt/ink/ink14466.xml" ContentType="application/inkml+xml"/>
  <Override PartName="/ppt/ink/ink14467.xml" ContentType="application/inkml+xml"/>
  <Override PartName="/ppt/ink/ink14468.xml" ContentType="application/inkml+xml"/>
  <Override PartName="/ppt/ink/ink14469.xml" ContentType="application/inkml+xml"/>
  <Override PartName="/ppt/ink/ink14470.xml" ContentType="application/inkml+xml"/>
  <Override PartName="/ppt/ink/ink14471.xml" ContentType="application/inkml+xml"/>
  <Override PartName="/ppt/ink/ink14472.xml" ContentType="application/inkml+xml"/>
  <Override PartName="/ppt/ink/ink14473.xml" ContentType="application/inkml+xml"/>
  <Override PartName="/ppt/ink/ink14474.xml" ContentType="application/inkml+xml"/>
  <Override PartName="/ppt/ink/ink14475.xml" ContentType="application/inkml+xml"/>
  <Override PartName="/ppt/ink/ink14476.xml" ContentType="application/inkml+xml"/>
  <Override PartName="/ppt/ink/ink14477.xml" ContentType="application/inkml+xml"/>
  <Override PartName="/ppt/ink/ink14478.xml" ContentType="application/inkml+xml"/>
  <Override PartName="/ppt/ink/ink14479.xml" ContentType="application/inkml+xml"/>
  <Override PartName="/ppt/ink/ink14480.xml" ContentType="application/inkml+xml"/>
  <Override PartName="/ppt/ink/ink14481.xml" ContentType="application/inkml+xml"/>
  <Override PartName="/ppt/ink/ink14482.xml" ContentType="application/inkml+xml"/>
  <Override PartName="/ppt/ink/ink14483.xml" ContentType="application/inkml+xml"/>
  <Override PartName="/ppt/ink/ink14484.xml" ContentType="application/inkml+xml"/>
  <Override PartName="/ppt/ink/ink14485.xml" ContentType="application/inkml+xml"/>
  <Override PartName="/ppt/ink/ink14486.xml" ContentType="application/inkml+xml"/>
  <Override PartName="/ppt/ink/ink14487.xml" ContentType="application/inkml+xml"/>
  <Override PartName="/ppt/ink/ink14488.xml" ContentType="application/inkml+xml"/>
  <Override PartName="/ppt/ink/ink14489.xml" ContentType="application/inkml+xml"/>
  <Override PartName="/ppt/ink/ink14490.xml" ContentType="application/inkml+xml"/>
  <Override PartName="/ppt/ink/ink14491.xml" ContentType="application/inkml+xml"/>
  <Override PartName="/ppt/ink/ink14492.xml" ContentType="application/inkml+xml"/>
  <Override PartName="/ppt/ink/ink14493.xml" ContentType="application/inkml+xml"/>
  <Override PartName="/ppt/ink/ink14494.xml" ContentType="application/inkml+xml"/>
  <Override PartName="/ppt/ink/ink14495.xml" ContentType="application/inkml+xml"/>
  <Override PartName="/ppt/ink/ink14496.xml" ContentType="application/inkml+xml"/>
  <Override PartName="/ppt/ink/ink14497.xml" ContentType="application/inkml+xml"/>
  <Override PartName="/ppt/ink/ink14498.xml" ContentType="application/inkml+xml"/>
  <Override PartName="/ppt/ink/ink14499.xml" ContentType="application/inkml+xml"/>
  <Override PartName="/ppt/ink/ink14500.xml" ContentType="application/inkml+xml"/>
  <Override PartName="/ppt/ink/ink14501.xml" ContentType="application/inkml+xml"/>
  <Override PartName="/ppt/ink/ink14502.xml" ContentType="application/inkml+xml"/>
  <Override PartName="/ppt/ink/ink14503.xml" ContentType="application/inkml+xml"/>
  <Override PartName="/ppt/ink/ink14504.xml" ContentType="application/inkml+xml"/>
  <Override PartName="/ppt/ink/ink14505.xml" ContentType="application/inkml+xml"/>
  <Override PartName="/ppt/ink/ink14506.xml" ContentType="application/inkml+xml"/>
  <Override PartName="/ppt/ink/ink14507.xml" ContentType="application/inkml+xml"/>
  <Override PartName="/ppt/ink/ink14508.xml" ContentType="application/inkml+xml"/>
  <Override PartName="/ppt/ink/ink14509.xml" ContentType="application/inkml+xml"/>
  <Override PartName="/ppt/ink/ink14510.xml" ContentType="application/inkml+xml"/>
  <Override PartName="/ppt/ink/ink14511.xml" ContentType="application/inkml+xml"/>
  <Override PartName="/ppt/ink/ink14512.xml" ContentType="application/inkml+xml"/>
  <Override PartName="/ppt/ink/ink14513.xml" ContentType="application/inkml+xml"/>
  <Override PartName="/ppt/ink/ink14514.xml" ContentType="application/inkml+xml"/>
  <Override PartName="/ppt/ink/ink14515.xml" ContentType="application/inkml+xml"/>
  <Override PartName="/ppt/ink/ink14516.xml" ContentType="application/inkml+xml"/>
  <Override PartName="/ppt/ink/ink14517.xml" ContentType="application/inkml+xml"/>
  <Override PartName="/ppt/ink/ink14518.xml" ContentType="application/inkml+xml"/>
  <Override PartName="/ppt/ink/ink14519.xml" ContentType="application/inkml+xml"/>
  <Override PartName="/ppt/ink/ink14520.xml" ContentType="application/inkml+xml"/>
  <Override PartName="/ppt/ink/ink14521.xml" ContentType="application/inkml+xml"/>
  <Override PartName="/ppt/ink/ink14522.xml" ContentType="application/inkml+xml"/>
  <Override PartName="/ppt/ink/ink14523.xml" ContentType="application/inkml+xml"/>
  <Override PartName="/ppt/ink/ink14524.xml" ContentType="application/inkml+xml"/>
  <Override PartName="/ppt/ink/ink14525.xml" ContentType="application/inkml+xml"/>
  <Override PartName="/ppt/ink/ink14526.xml" ContentType="application/inkml+xml"/>
  <Override PartName="/ppt/ink/ink14527.xml" ContentType="application/inkml+xml"/>
  <Override PartName="/ppt/ink/ink14528.xml" ContentType="application/inkml+xml"/>
  <Override PartName="/ppt/ink/ink14529.xml" ContentType="application/inkml+xml"/>
  <Override PartName="/ppt/ink/ink14530.xml" ContentType="application/inkml+xml"/>
  <Override PartName="/ppt/ink/ink14531.xml" ContentType="application/inkml+xml"/>
  <Override PartName="/ppt/ink/ink14532.xml" ContentType="application/inkml+xml"/>
  <Override PartName="/ppt/ink/ink14533.xml" ContentType="application/inkml+xml"/>
  <Override PartName="/ppt/ink/ink14534.xml" ContentType="application/inkml+xml"/>
  <Override PartName="/ppt/ink/ink14535.xml" ContentType="application/inkml+xml"/>
  <Override PartName="/ppt/ink/ink14536.xml" ContentType="application/inkml+xml"/>
  <Override PartName="/ppt/ink/ink14537.xml" ContentType="application/inkml+xml"/>
  <Override PartName="/ppt/ink/ink14538.xml" ContentType="application/inkml+xml"/>
  <Override PartName="/ppt/ink/ink14539.xml" ContentType="application/inkml+xml"/>
  <Override PartName="/ppt/ink/ink14540.xml" ContentType="application/inkml+xml"/>
  <Override PartName="/ppt/ink/ink14541.xml" ContentType="application/inkml+xml"/>
  <Override PartName="/ppt/ink/ink14542.xml" ContentType="application/inkml+xml"/>
  <Override PartName="/ppt/ink/ink14543.xml" ContentType="application/inkml+xml"/>
  <Override PartName="/ppt/ink/ink14544.xml" ContentType="application/inkml+xml"/>
  <Override PartName="/ppt/ink/ink14545.xml" ContentType="application/inkml+xml"/>
  <Override PartName="/ppt/ink/ink14546.xml" ContentType="application/inkml+xml"/>
  <Override PartName="/ppt/ink/ink14547.xml" ContentType="application/inkml+xml"/>
  <Override PartName="/ppt/ink/ink14548.xml" ContentType="application/inkml+xml"/>
  <Override PartName="/ppt/ink/ink14549.xml" ContentType="application/inkml+xml"/>
  <Override PartName="/ppt/ink/ink14550.xml" ContentType="application/inkml+xml"/>
  <Override PartName="/ppt/ink/ink14551.xml" ContentType="application/inkml+xml"/>
  <Override PartName="/ppt/ink/ink14552.xml" ContentType="application/inkml+xml"/>
  <Override PartName="/ppt/ink/ink14553.xml" ContentType="application/inkml+xml"/>
  <Override PartName="/ppt/ink/ink14554.xml" ContentType="application/inkml+xml"/>
  <Override PartName="/ppt/ink/ink14555.xml" ContentType="application/inkml+xml"/>
  <Override PartName="/ppt/ink/ink14556.xml" ContentType="application/inkml+xml"/>
  <Override PartName="/ppt/ink/ink14557.xml" ContentType="application/inkml+xml"/>
  <Override PartName="/ppt/ink/ink14558.xml" ContentType="application/inkml+xml"/>
  <Override PartName="/ppt/ink/ink14559.xml" ContentType="application/inkml+xml"/>
  <Override PartName="/ppt/ink/ink14560.xml" ContentType="application/inkml+xml"/>
  <Override PartName="/ppt/ink/ink14561.xml" ContentType="application/inkml+xml"/>
  <Override PartName="/ppt/ink/ink14562.xml" ContentType="application/inkml+xml"/>
  <Override PartName="/ppt/ink/ink14563.xml" ContentType="application/inkml+xml"/>
  <Override PartName="/ppt/ink/ink14564.xml" ContentType="application/inkml+xml"/>
  <Override PartName="/ppt/ink/ink14565.xml" ContentType="application/inkml+xml"/>
  <Override PartName="/ppt/ink/ink14566.xml" ContentType="application/inkml+xml"/>
  <Override PartName="/ppt/ink/ink14567.xml" ContentType="application/inkml+xml"/>
  <Override PartName="/ppt/ink/ink14568.xml" ContentType="application/inkml+xml"/>
  <Override PartName="/ppt/ink/ink14569.xml" ContentType="application/inkml+xml"/>
  <Override PartName="/ppt/ink/ink14570.xml" ContentType="application/inkml+xml"/>
  <Override PartName="/ppt/ink/ink14571.xml" ContentType="application/inkml+xml"/>
  <Override PartName="/ppt/ink/ink14572.xml" ContentType="application/inkml+xml"/>
  <Override PartName="/ppt/ink/ink14573.xml" ContentType="application/inkml+xml"/>
  <Override PartName="/ppt/ink/ink14574.xml" ContentType="application/inkml+xml"/>
  <Override PartName="/ppt/ink/ink14575.xml" ContentType="application/inkml+xml"/>
  <Override PartName="/ppt/ink/ink14576.xml" ContentType="application/inkml+xml"/>
  <Override PartName="/ppt/ink/ink14577.xml" ContentType="application/inkml+xml"/>
  <Override PartName="/ppt/ink/ink14578.xml" ContentType="application/inkml+xml"/>
  <Override PartName="/ppt/ink/ink14579.xml" ContentType="application/inkml+xml"/>
  <Override PartName="/ppt/ink/ink14580.xml" ContentType="application/inkml+xml"/>
  <Override PartName="/ppt/ink/ink14581.xml" ContentType="application/inkml+xml"/>
  <Override PartName="/ppt/ink/ink14582.xml" ContentType="application/inkml+xml"/>
  <Override PartName="/ppt/ink/ink14583.xml" ContentType="application/inkml+xml"/>
  <Override PartName="/ppt/ink/ink14584.xml" ContentType="application/inkml+xml"/>
  <Override PartName="/ppt/ink/ink14585.xml" ContentType="application/inkml+xml"/>
  <Override PartName="/ppt/ink/ink14586.xml" ContentType="application/inkml+xml"/>
  <Override PartName="/ppt/ink/ink14587.xml" ContentType="application/inkml+xml"/>
  <Override PartName="/ppt/ink/ink14588.xml" ContentType="application/inkml+xml"/>
  <Override PartName="/ppt/ink/ink14589.xml" ContentType="application/inkml+xml"/>
  <Override PartName="/ppt/ink/ink14590.xml" ContentType="application/inkml+xml"/>
  <Override PartName="/ppt/ink/ink14591.xml" ContentType="application/inkml+xml"/>
  <Override PartName="/ppt/ink/ink14592.xml" ContentType="application/inkml+xml"/>
  <Override PartName="/ppt/ink/ink14593.xml" ContentType="application/inkml+xml"/>
  <Override PartName="/ppt/ink/ink14594.xml" ContentType="application/inkml+xml"/>
  <Override PartName="/ppt/ink/ink14595.xml" ContentType="application/inkml+xml"/>
  <Override PartName="/ppt/ink/ink14596.xml" ContentType="application/inkml+xml"/>
  <Override PartName="/ppt/ink/ink14597.xml" ContentType="application/inkml+xml"/>
  <Override PartName="/ppt/ink/ink14598.xml" ContentType="application/inkml+xml"/>
  <Override PartName="/ppt/ink/ink14599.xml" ContentType="application/inkml+xml"/>
  <Override PartName="/ppt/ink/ink14600.xml" ContentType="application/inkml+xml"/>
  <Override PartName="/ppt/ink/ink14601.xml" ContentType="application/inkml+xml"/>
  <Override PartName="/ppt/ink/ink14602.xml" ContentType="application/inkml+xml"/>
  <Override PartName="/ppt/ink/ink14603.xml" ContentType="application/inkml+xml"/>
  <Override PartName="/ppt/ink/ink14604.xml" ContentType="application/inkml+xml"/>
  <Override PartName="/ppt/ink/ink14605.xml" ContentType="application/inkml+xml"/>
  <Override PartName="/ppt/ink/ink14606.xml" ContentType="application/inkml+xml"/>
  <Override PartName="/ppt/ink/ink14607.xml" ContentType="application/inkml+xml"/>
  <Override PartName="/ppt/ink/ink14608.xml" ContentType="application/inkml+xml"/>
  <Override PartName="/ppt/ink/ink14609.xml" ContentType="application/inkml+xml"/>
  <Override PartName="/ppt/ink/ink14610.xml" ContentType="application/inkml+xml"/>
  <Override PartName="/ppt/ink/ink14611.xml" ContentType="application/inkml+xml"/>
  <Override PartName="/ppt/ink/ink14612.xml" ContentType="application/inkml+xml"/>
  <Override PartName="/ppt/ink/ink14613.xml" ContentType="application/inkml+xml"/>
  <Override PartName="/ppt/ink/ink14614.xml" ContentType="application/inkml+xml"/>
  <Override PartName="/ppt/ink/ink14615.xml" ContentType="application/inkml+xml"/>
  <Override PartName="/ppt/ink/ink14616.xml" ContentType="application/inkml+xml"/>
  <Override PartName="/ppt/ink/ink14617.xml" ContentType="application/inkml+xml"/>
  <Override PartName="/ppt/ink/ink14618.xml" ContentType="application/inkml+xml"/>
  <Override PartName="/ppt/ink/ink14619.xml" ContentType="application/inkml+xml"/>
  <Override PartName="/ppt/ink/ink14620.xml" ContentType="application/inkml+xml"/>
  <Override PartName="/ppt/ink/ink14621.xml" ContentType="application/inkml+xml"/>
  <Override PartName="/ppt/ink/ink14622.xml" ContentType="application/inkml+xml"/>
  <Override PartName="/ppt/ink/ink14623.xml" ContentType="application/inkml+xml"/>
  <Override PartName="/ppt/ink/ink14624.xml" ContentType="application/inkml+xml"/>
  <Override PartName="/ppt/ink/ink14625.xml" ContentType="application/inkml+xml"/>
  <Override PartName="/ppt/ink/ink14626.xml" ContentType="application/inkml+xml"/>
  <Override PartName="/ppt/ink/ink14627.xml" ContentType="application/inkml+xml"/>
  <Override PartName="/ppt/ink/ink14628.xml" ContentType="application/inkml+xml"/>
  <Override PartName="/ppt/ink/ink14629.xml" ContentType="application/inkml+xml"/>
  <Override PartName="/ppt/ink/ink14630.xml" ContentType="application/inkml+xml"/>
  <Override PartName="/ppt/ink/ink14631.xml" ContentType="application/inkml+xml"/>
  <Override PartName="/ppt/ink/ink14632.xml" ContentType="application/inkml+xml"/>
  <Override PartName="/ppt/ink/ink14633.xml" ContentType="application/inkml+xml"/>
  <Override PartName="/ppt/ink/ink14634.xml" ContentType="application/inkml+xml"/>
  <Override PartName="/ppt/ink/ink14635.xml" ContentType="application/inkml+xml"/>
  <Override PartName="/ppt/ink/ink14636.xml" ContentType="application/inkml+xml"/>
  <Override PartName="/ppt/ink/ink14637.xml" ContentType="application/inkml+xml"/>
  <Override PartName="/ppt/ink/ink14638.xml" ContentType="application/inkml+xml"/>
  <Override PartName="/ppt/ink/ink14639.xml" ContentType="application/inkml+xml"/>
  <Override PartName="/ppt/ink/ink14640.xml" ContentType="application/inkml+xml"/>
  <Override PartName="/ppt/ink/ink14641.xml" ContentType="application/inkml+xml"/>
  <Override PartName="/ppt/ink/ink14642.xml" ContentType="application/inkml+xml"/>
  <Override PartName="/ppt/ink/ink14643.xml" ContentType="application/inkml+xml"/>
  <Override PartName="/ppt/ink/ink14644.xml" ContentType="application/inkml+xml"/>
  <Override PartName="/ppt/ink/ink14645.xml" ContentType="application/inkml+xml"/>
  <Override PartName="/ppt/ink/ink14646.xml" ContentType="application/inkml+xml"/>
  <Override PartName="/ppt/ink/ink14647.xml" ContentType="application/inkml+xml"/>
  <Override PartName="/ppt/ink/ink14648.xml" ContentType="application/inkml+xml"/>
  <Override PartName="/ppt/ink/ink14649.xml" ContentType="application/inkml+xml"/>
  <Override PartName="/ppt/ink/ink14650.xml" ContentType="application/inkml+xml"/>
  <Override PartName="/ppt/ink/ink14651.xml" ContentType="application/inkml+xml"/>
  <Override PartName="/ppt/ink/ink14652.xml" ContentType="application/inkml+xml"/>
  <Override PartName="/ppt/ink/ink14653.xml" ContentType="application/inkml+xml"/>
  <Override PartName="/ppt/ink/ink14654.xml" ContentType="application/inkml+xml"/>
  <Override PartName="/ppt/ink/ink14655.xml" ContentType="application/inkml+xml"/>
  <Override PartName="/ppt/ink/ink14656.xml" ContentType="application/inkml+xml"/>
  <Override PartName="/ppt/ink/ink14657.xml" ContentType="application/inkml+xml"/>
  <Override PartName="/ppt/ink/ink14658.xml" ContentType="application/inkml+xml"/>
  <Override PartName="/ppt/ink/ink14659.xml" ContentType="application/inkml+xml"/>
  <Override PartName="/ppt/ink/ink14660.xml" ContentType="application/inkml+xml"/>
  <Override PartName="/ppt/ink/ink14661.xml" ContentType="application/inkml+xml"/>
  <Override PartName="/ppt/ink/ink14662.xml" ContentType="application/inkml+xml"/>
  <Override PartName="/ppt/ink/ink14663.xml" ContentType="application/inkml+xml"/>
  <Override PartName="/ppt/ink/ink14664.xml" ContentType="application/inkml+xml"/>
  <Override PartName="/ppt/ink/ink14665.xml" ContentType="application/inkml+xml"/>
  <Override PartName="/ppt/ink/ink14666.xml" ContentType="application/inkml+xml"/>
  <Override PartName="/ppt/ink/ink14667.xml" ContentType="application/inkml+xml"/>
  <Override PartName="/ppt/ink/ink14668.xml" ContentType="application/inkml+xml"/>
  <Override PartName="/ppt/ink/ink14669.xml" ContentType="application/inkml+xml"/>
  <Override PartName="/ppt/ink/ink14670.xml" ContentType="application/inkml+xml"/>
  <Override PartName="/ppt/ink/ink14671.xml" ContentType="application/inkml+xml"/>
  <Override PartName="/ppt/ink/ink14672.xml" ContentType="application/inkml+xml"/>
  <Override PartName="/ppt/ink/ink14673.xml" ContentType="application/inkml+xml"/>
  <Override PartName="/ppt/ink/ink14674.xml" ContentType="application/inkml+xml"/>
  <Override PartName="/ppt/ink/ink14675.xml" ContentType="application/inkml+xml"/>
  <Override PartName="/ppt/ink/ink14676.xml" ContentType="application/inkml+xml"/>
  <Override PartName="/ppt/ink/ink14677.xml" ContentType="application/inkml+xml"/>
  <Override PartName="/ppt/ink/ink14678.xml" ContentType="application/inkml+xml"/>
  <Override PartName="/ppt/ink/ink14679.xml" ContentType="application/inkml+xml"/>
  <Override PartName="/ppt/ink/ink14680.xml" ContentType="application/inkml+xml"/>
  <Override PartName="/ppt/ink/ink14681.xml" ContentType="application/inkml+xml"/>
  <Override PartName="/ppt/ink/ink14682.xml" ContentType="application/inkml+xml"/>
  <Override PartName="/ppt/ink/ink14683.xml" ContentType="application/inkml+xml"/>
  <Override PartName="/ppt/ink/ink14684.xml" ContentType="application/inkml+xml"/>
  <Override PartName="/ppt/ink/ink14685.xml" ContentType="application/inkml+xml"/>
  <Override PartName="/ppt/ink/ink14686.xml" ContentType="application/inkml+xml"/>
  <Override PartName="/ppt/ink/ink14687.xml" ContentType="application/inkml+xml"/>
  <Override PartName="/ppt/ink/ink14688.xml" ContentType="application/inkml+xml"/>
  <Override PartName="/ppt/ink/ink14689.xml" ContentType="application/inkml+xml"/>
  <Override PartName="/ppt/ink/ink14690.xml" ContentType="application/inkml+xml"/>
  <Override PartName="/ppt/ink/ink14691.xml" ContentType="application/inkml+xml"/>
  <Override PartName="/ppt/ink/ink14692.xml" ContentType="application/inkml+xml"/>
  <Override PartName="/ppt/ink/ink14693.xml" ContentType="application/inkml+xml"/>
  <Override PartName="/ppt/ink/ink14694.xml" ContentType="application/inkml+xml"/>
  <Override PartName="/ppt/ink/ink14695.xml" ContentType="application/inkml+xml"/>
  <Override PartName="/ppt/ink/ink14696.xml" ContentType="application/inkml+xml"/>
  <Override PartName="/ppt/ink/ink14697.xml" ContentType="application/inkml+xml"/>
  <Override PartName="/ppt/ink/ink14698.xml" ContentType="application/inkml+xml"/>
  <Override PartName="/ppt/ink/ink14699.xml" ContentType="application/inkml+xml"/>
  <Override PartName="/ppt/ink/ink14700.xml" ContentType="application/inkml+xml"/>
  <Override PartName="/ppt/ink/ink14701.xml" ContentType="application/inkml+xml"/>
  <Override PartName="/ppt/ink/ink14702.xml" ContentType="application/inkml+xml"/>
  <Override PartName="/ppt/ink/ink14703.xml" ContentType="application/inkml+xml"/>
  <Override PartName="/ppt/ink/ink14704.xml" ContentType="application/inkml+xml"/>
  <Override PartName="/ppt/ink/ink14705.xml" ContentType="application/inkml+xml"/>
  <Override PartName="/ppt/ink/ink14706.xml" ContentType="application/inkml+xml"/>
  <Override PartName="/ppt/ink/ink14707.xml" ContentType="application/inkml+xml"/>
  <Override PartName="/ppt/ink/ink14708.xml" ContentType="application/inkml+xml"/>
  <Override PartName="/ppt/ink/ink14709.xml" ContentType="application/inkml+xml"/>
  <Override PartName="/ppt/ink/ink14710.xml" ContentType="application/inkml+xml"/>
  <Override PartName="/ppt/ink/ink14711.xml" ContentType="application/inkml+xml"/>
  <Override PartName="/ppt/ink/ink14712.xml" ContentType="application/inkml+xml"/>
  <Override PartName="/ppt/ink/ink14713.xml" ContentType="application/inkml+xml"/>
  <Override PartName="/ppt/ink/ink14714.xml" ContentType="application/inkml+xml"/>
  <Override PartName="/ppt/ink/ink14715.xml" ContentType="application/inkml+xml"/>
  <Override PartName="/ppt/ink/ink14716.xml" ContentType="application/inkml+xml"/>
  <Override PartName="/ppt/ink/ink14717.xml" ContentType="application/inkml+xml"/>
  <Override PartName="/ppt/ink/ink14718.xml" ContentType="application/inkml+xml"/>
  <Override PartName="/ppt/ink/ink14719.xml" ContentType="application/inkml+xml"/>
  <Override PartName="/ppt/ink/ink14720.xml" ContentType="application/inkml+xml"/>
  <Override PartName="/ppt/ink/ink14721.xml" ContentType="application/inkml+xml"/>
  <Override PartName="/ppt/ink/ink14722.xml" ContentType="application/inkml+xml"/>
  <Override PartName="/ppt/ink/ink14723.xml" ContentType="application/inkml+xml"/>
  <Override PartName="/ppt/ink/ink14724.xml" ContentType="application/inkml+xml"/>
  <Override PartName="/ppt/ink/ink14725.xml" ContentType="application/inkml+xml"/>
  <Override PartName="/ppt/ink/ink14726.xml" ContentType="application/inkml+xml"/>
  <Override PartName="/ppt/ink/ink14727.xml" ContentType="application/inkml+xml"/>
  <Override PartName="/ppt/ink/ink14728.xml" ContentType="application/inkml+xml"/>
  <Override PartName="/ppt/ink/ink14729.xml" ContentType="application/inkml+xml"/>
  <Override PartName="/ppt/ink/ink14730.xml" ContentType="application/inkml+xml"/>
  <Override PartName="/ppt/ink/ink14731.xml" ContentType="application/inkml+xml"/>
  <Override PartName="/ppt/ink/ink14732.xml" ContentType="application/inkml+xml"/>
  <Override PartName="/ppt/ink/ink14733.xml" ContentType="application/inkml+xml"/>
  <Override PartName="/ppt/ink/ink14734.xml" ContentType="application/inkml+xml"/>
  <Override PartName="/ppt/ink/ink14735.xml" ContentType="application/inkml+xml"/>
  <Override PartName="/ppt/ink/ink14736.xml" ContentType="application/inkml+xml"/>
  <Override PartName="/ppt/ink/ink14737.xml" ContentType="application/inkml+xml"/>
  <Override PartName="/ppt/ink/ink14738.xml" ContentType="application/inkml+xml"/>
  <Override PartName="/ppt/ink/ink14739.xml" ContentType="application/inkml+xml"/>
  <Override PartName="/ppt/ink/ink14740.xml" ContentType="application/inkml+xml"/>
  <Override PartName="/ppt/ink/ink14741.xml" ContentType="application/inkml+xml"/>
  <Override PartName="/ppt/ink/ink14742.xml" ContentType="application/inkml+xml"/>
  <Override PartName="/ppt/ink/ink14743.xml" ContentType="application/inkml+xml"/>
  <Override PartName="/ppt/ink/ink14744.xml" ContentType="application/inkml+xml"/>
  <Override PartName="/ppt/ink/ink14745.xml" ContentType="application/inkml+xml"/>
  <Override PartName="/ppt/ink/ink14746.xml" ContentType="application/inkml+xml"/>
  <Override PartName="/ppt/ink/ink14747.xml" ContentType="application/inkml+xml"/>
  <Override PartName="/ppt/ink/ink14748.xml" ContentType="application/inkml+xml"/>
  <Override PartName="/ppt/ink/ink14749.xml" ContentType="application/inkml+xml"/>
  <Override PartName="/ppt/ink/ink14750.xml" ContentType="application/inkml+xml"/>
  <Override PartName="/ppt/ink/ink14751.xml" ContentType="application/inkml+xml"/>
  <Override PartName="/ppt/ink/ink14752.xml" ContentType="application/inkml+xml"/>
  <Override PartName="/ppt/ink/ink14753.xml" ContentType="application/inkml+xml"/>
  <Override PartName="/ppt/ink/ink14754.xml" ContentType="application/inkml+xml"/>
  <Override PartName="/ppt/ink/ink14755.xml" ContentType="application/inkml+xml"/>
  <Override PartName="/ppt/ink/ink14756.xml" ContentType="application/inkml+xml"/>
  <Override PartName="/ppt/ink/ink14757.xml" ContentType="application/inkml+xml"/>
  <Override PartName="/ppt/ink/ink14758.xml" ContentType="application/inkml+xml"/>
  <Override PartName="/ppt/ink/ink14759.xml" ContentType="application/inkml+xml"/>
  <Override PartName="/ppt/ink/ink14760.xml" ContentType="application/inkml+xml"/>
  <Override PartName="/ppt/ink/ink14761.xml" ContentType="application/inkml+xml"/>
  <Override PartName="/ppt/ink/ink14762.xml" ContentType="application/inkml+xml"/>
  <Override PartName="/ppt/ink/ink14763.xml" ContentType="application/inkml+xml"/>
  <Override PartName="/ppt/ink/ink14764.xml" ContentType="application/inkml+xml"/>
  <Override PartName="/ppt/ink/ink14765.xml" ContentType="application/inkml+xml"/>
  <Override PartName="/ppt/ink/ink14766.xml" ContentType="application/inkml+xml"/>
  <Override PartName="/ppt/ink/ink14767.xml" ContentType="application/inkml+xml"/>
  <Override PartName="/ppt/ink/ink14768.xml" ContentType="application/inkml+xml"/>
  <Override PartName="/ppt/ink/ink14769.xml" ContentType="application/inkml+xml"/>
  <Override PartName="/ppt/ink/ink14770.xml" ContentType="application/inkml+xml"/>
  <Override PartName="/ppt/ink/ink14771.xml" ContentType="application/inkml+xml"/>
  <Override PartName="/ppt/ink/ink14772.xml" ContentType="application/inkml+xml"/>
  <Override PartName="/ppt/ink/ink14773.xml" ContentType="application/inkml+xml"/>
  <Override PartName="/ppt/ink/ink14774.xml" ContentType="application/inkml+xml"/>
  <Override PartName="/ppt/ink/ink14775.xml" ContentType="application/inkml+xml"/>
  <Override PartName="/ppt/ink/ink14776.xml" ContentType="application/inkml+xml"/>
  <Override PartName="/ppt/ink/ink14777.xml" ContentType="application/inkml+xml"/>
  <Override PartName="/ppt/ink/ink14778.xml" ContentType="application/inkml+xml"/>
  <Override PartName="/ppt/ink/ink14779.xml" ContentType="application/inkml+xml"/>
  <Override PartName="/ppt/ink/ink14780.xml" ContentType="application/inkml+xml"/>
  <Override PartName="/ppt/ink/ink14781.xml" ContentType="application/inkml+xml"/>
  <Override PartName="/ppt/ink/ink14782.xml" ContentType="application/inkml+xml"/>
  <Override PartName="/ppt/ink/ink14783.xml" ContentType="application/inkml+xml"/>
  <Override PartName="/ppt/ink/ink14784.xml" ContentType="application/inkml+xml"/>
  <Override PartName="/ppt/ink/ink14785.xml" ContentType="application/inkml+xml"/>
  <Override PartName="/ppt/ink/ink14786.xml" ContentType="application/inkml+xml"/>
  <Override PartName="/ppt/ink/ink14787.xml" ContentType="application/inkml+xml"/>
  <Override PartName="/ppt/ink/ink14788.xml" ContentType="application/inkml+xml"/>
  <Override PartName="/ppt/ink/ink14789.xml" ContentType="application/inkml+xml"/>
  <Override PartName="/ppt/ink/ink14790.xml" ContentType="application/inkml+xml"/>
  <Override PartName="/ppt/ink/ink14791.xml" ContentType="application/inkml+xml"/>
  <Override PartName="/ppt/ink/ink14792.xml" ContentType="application/inkml+xml"/>
  <Override PartName="/ppt/ink/ink14793.xml" ContentType="application/inkml+xml"/>
  <Override PartName="/ppt/ink/ink14794.xml" ContentType="application/inkml+xml"/>
  <Override PartName="/ppt/ink/ink14795.xml" ContentType="application/inkml+xml"/>
  <Override PartName="/ppt/ink/ink14796.xml" ContentType="application/inkml+xml"/>
  <Override PartName="/ppt/ink/ink14797.xml" ContentType="application/inkml+xml"/>
  <Override PartName="/ppt/ink/ink14798.xml" ContentType="application/inkml+xml"/>
  <Override PartName="/ppt/ink/ink14799.xml" ContentType="application/inkml+xml"/>
  <Override PartName="/ppt/ink/ink14800.xml" ContentType="application/inkml+xml"/>
  <Override PartName="/ppt/ink/ink14801.xml" ContentType="application/inkml+xml"/>
  <Override PartName="/ppt/ink/ink14802.xml" ContentType="application/inkml+xml"/>
  <Override PartName="/ppt/ink/ink14803.xml" ContentType="application/inkml+xml"/>
  <Override PartName="/ppt/ink/ink14804.xml" ContentType="application/inkml+xml"/>
  <Override PartName="/ppt/ink/ink14805.xml" ContentType="application/inkml+xml"/>
  <Override PartName="/ppt/ink/ink14806.xml" ContentType="application/inkml+xml"/>
  <Override PartName="/ppt/ink/ink14807.xml" ContentType="application/inkml+xml"/>
  <Override PartName="/ppt/ink/ink14808.xml" ContentType="application/inkml+xml"/>
  <Override PartName="/ppt/ink/ink14809.xml" ContentType="application/inkml+xml"/>
  <Override PartName="/ppt/ink/ink14810.xml" ContentType="application/inkml+xml"/>
  <Override PartName="/ppt/ink/ink14811.xml" ContentType="application/inkml+xml"/>
  <Override PartName="/ppt/ink/ink14812.xml" ContentType="application/inkml+xml"/>
  <Override PartName="/ppt/ink/ink14813.xml" ContentType="application/inkml+xml"/>
  <Override PartName="/ppt/ink/ink14814.xml" ContentType="application/inkml+xml"/>
  <Override PartName="/ppt/ink/ink14815.xml" ContentType="application/inkml+xml"/>
  <Override PartName="/ppt/ink/ink14816.xml" ContentType="application/inkml+xml"/>
  <Override PartName="/ppt/ink/ink14817.xml" ContentType="application/inkml+xml"/>
  <Override PartName="/ppt/ink/ink14818.xml" ContentType="application/inkml+xml"/>
  <Override PartName="/ppt/ink/ink14819.xml" ContentType="application/inkml+xml"/>
  <Override PartName="/ppt/ink/ink14820.xml" ContentType="application/inkml+xml"/>
  <Override PartName="/ppt/ink/ink14821.xml" ContentType="application/inkml+xml"/>
  <Override PartName="/ppt/ink/ink14822.xml" ContentType="application/inkml+xml"/>
  <Override PartName="/ppt/ink/ink14823.xml" ContentType="application/inkml+xml"/>
  <Override PartName="/ppt/ink/ink14824.xml" ContentType="application/inkml+xml"/>
  <Override PartName="/ppt/ink/ink14825.xml" ContentType="application/inkml+xml"/>
  <Override PartName="/ppt/ink/ink14826.xml" ContentType="application/inkml+xml"/>
  <Override PartName="/ppt/ink/ink14827.xml" ContentType="application/inkml+xml"/>
  <Override PartName="/ppt/ink/ink14828.xml" ContentType="application/inkml+xml"/>
  <Override PartName="/ppt/ink/ink14829.xml" ContentType="application/inkml+xml"/>
  <Override PartName="/ppt/ink/ink14830.xml" ContentType="application/inkml+xml"/>
  <Override PartName="/ppt/ink/ink14831.xml" ContentType="application/inkml+xml"/>
  <Override PartName="/ppt/ink/ink14832.xml" ContentType="application/inkml+xml"/>
  <Override PartName="/ppt/ink/ink14833.xml" ContentType="application/inkml+xml"/>
  <Override PartName="/ppt/ink/ink14834.xml" ContentType="application/inkml+xml"/>
  <Override PartName="/ppt/ink/ink14835.xml" ContentType="application/inkml+xml"/>
  <Override PartName="/ppt/ink/ink14836.xml" ContentType="application/inkml+xml"/>
  <Override PartName="/ppt/ink/ink14837.xml" ContentType="application/inkml+xml"/>
  <Override PartName="/ppt/ink/ink14838.xml" ContentType="application/inkml+xml"/>
  <Override PartName="/ppt/ink/ink14839.xml" ContentType="application/inkml+xml"/>
  <Override PartName="/ppt/ink/ink14840.xml" ContentType="application/inkml+xml"/>
  <Override PartName="/ppt/ink/ink14841.xml" ContentType="application/inkml+xml"/>
  <Override PartName="/ppt/ink/ink14842.xml" ContentType="application/inkml+xml"/>
  <Override PartName="/ppt/ink/ink14843.xml" ContentType="application/inkml+xml"/>
  <Override PartName="/ppt/ink/ink14844.xml" ContentType="application/inkml+xml"/>
  <Override PartName="/ppt/ink/ink14845.xml" ContentType="application/inkml+xml"/>
  <Override PartName="/ppt/ink/ink14846.xml" ContentType="application/inkml+xml"/>
  <Override PartName="/ppt/ink/ink14847.xml" ContentType="application/inkml+xml"/>
  <Override PartName="/ppt/ink/ink14848.xml" ContentType="application/inkml+xml"/>
  <Override PartName="/ppt/ink/ink14849.xml" ContentType="application/inkml+xml"/>
  <Override PartName="/ppt/ink/ink14850.xml" ContentType="application/inkml+xml"/>
  <Override PartName="/ppt/ink/ink14851.xml" ContentType="application/inkml+xml"/>
  <Override PartName="/ppt/ink/ink14852.xml" ContentType="application/inkml+xml"/>
  <Override PartName="/ppt/ink/ink14853.xml" ContentType="application/inkml+xml"/>
  <Override PartName="/ppt/ink/ink14854.xml" ContentType="application/inkml+xml"/>
  <Override PartName="/ppt/ink/ink14855.xml" ContentType="application/inkml+xml"/>
  <Override PartName="/ppt/ink/ink14856.xml" ContentType="application/inkml+xml"/>
  <Override PartName="/ppt/ink/ink14857.xml" ContentType="application/inkml+xml"/>
  <Override PartName="/ppt/ink/ink14858.xml" ContentType="application/inkml+xml"/>
  <Override PartName="/ppt/ink/ink14859.xml" ContentType="application/inkml+xml"/>
  <Override PartName="/ppt/ink/ink14860.xml" ContentType="application/inkml+xml"/>
  <Override PartName="/ppt/ink/ink14861.xml" ContentType="application/inkml+xml"/>
  <Override PartName="/ppt/ink/ink14862.xml" ContentType="application/inkml+xml"/>
  <Override PartName="/ppt/ink/ink14863.xml" ContentType="application/inkml+xml"/>
  <Override PartName="/ppt/ink/ink14864.xml" ContentType="application/inkml+xml"/>
  <Override PartName="/ppt/ink/ink14865.xml" ContentType="application/inkml+xml"/>
  <Override PartName="/ppt/ink/ink14866.xml" ContentType="application/inkml+xml"/>
  <Override PartName="/ppt/ink/ink14867.xml" ContentType="application/inkml+xml"/>
  <Override PartName="/ppt/ink/ink14868.xml" ContentType="application/inkml+xml"/>
  <Override PartName="/ppt/ink/ink14869.xml" ContentType="application/inkml+xml"/>
  <Override PartName="/ppt/ink/ink14870.xml" ContentType="application/inkml+xml"/>
  <Override PartName="/ppt/ink/ink14871.xml" ContentType="application/inkml+xml"/>
  <Override PartName="/ppt/ink/ink14872.xml" ContentType="application/inkml+xml"/>
  <Override PartName="/ppt/ink/ink14873.xml" ContentType="application/inkml+xml"/>
  <Override PartName="/ppt/ink/ink14874.xml" ContentType="application/inkml+xml"/>
  <Override PartName="/ppt/ink/ink14875.xml" ContentType="application/inkml+xml"/>
  <Override PartName="/ppt/ink/ink14876.xml" ContentType="application/inkml+xml"/>
  <Override PartName="/ppt/ink/ink14877.xml" ContentType="application/inkml+xml"/>
  <Override PartName="/ppt/ink/ink14878.xml" ContentType="application/inkml+xml"/>
  <Override PartName="/ppt/ink/ink14879.xml" ContentType="application/inkml+xml"/>
  <Override PartName="/ppt/ink/ink14880.xml" ContentType="application/inkml+xml"/>
  <Override PartName="/ppt/ink/ink14881.xml" ContentType="application/inkml+xml"/>
  <Override PartName="/ppt/ink/ink14882.xml" ContentType="application/inkml+xml"/>
  <Override PartName="/ppt/ink/ink14883.xml" ContentType="application/inkml+xml"/>
  <Override PartName="/ppt/ink/ink14884.xml" ContentType="application/inkml+xml"/>
  <Override PartName="/ppt/ink/ink14885.xml" ContentType="application/inkml+xml"/>
  <Override PartName="/ppt/ink/ink14886.xml" ContentType="application/inkml+xml"/>
  <Override PartName="/ppt/ink/ink14887.xml" ContentType="application/inkml+xml"/>
  <Override PartName="/ppt/ink/ink14888.xml" ContentType="application/inkml+xml"/>
  <Override PartName="/ppt/ink/ink14889.xml" ContentType="application/inkml+xml"/>
  <Override PartName="/ppt/ink/ink14890.xml" ContentType="application/inkml+xml"/>
  <Override PartName="/ppt/ink/ink14891.xml" ContentType="application/inkml+xml"/>
  <Override PartName="/ppt/ink/ink14892.xml" ContentType="application/inkml+xml"/>
  <Override PartName="/ppt/ink/ink14893.xml" ContentType="application/inkml+xml"/>
  <Override PartName="/ppt/ink/ink14894.xml" ContentType="application/inkml+xml"/>
  <Override PartName="/ppt/ink/ink14895.xml" ContentType="application/inkml+xml"/>
  <Override PartName="/ppt/ink/ink14896.xml" ContentType="application/inkml+xml"/>
  <Override PartName="/ppt/ink/ink14897.xml" ContentType="application/inkml+xml"/>
  <Override PartName="/ppt/ink/ink14898.xml" ContentType="application/inkml+xml"/>
  <Override PartName="/ppt/ink/ink14899.xml" ContentType="application/inkml+xml"/>
  <Override PartName="/ppt/ink/ink14900.xml" ContentType="application/inkml+xml"/>
  <Override PartName="/ppt/ink/ink14901.xml" ContentType="application/inkml+xml"/>
  <Override PartName="/ppt/ink/ink14902.xml" ContentType="application/inkml+xml"/>
  <Override PartName="/ppt/ink/ink14903.xml" ContentType="application/inkml+xml"/>
  <Override PartName="/ppt/ink/ink14904.xml" ContentType="application/inkml+xml"/>
  <Override PartName="/ppt/ink/ink14905.xml" ContentType="application/inkml+xml"/>
  <Override PartName="/ppt/ink/ink14906.xml" ContentType="application/inkml+xml"/>
  <Override PartName="/ppt/ink/ink14907.xml" ContentType="application/inkml+xml"/>
  <Override PartName="/ppt/ink/ink14908.xml" ContentType="application/inkml+xml"/>
  <Override PartName="/ppt/ink/ink14909.xml" ContentType="application/inkml+xml"/>
  <Override PartName="/ppt/ink/ink14910.xml" ContentType="application/inkml+xml"/>
  <Override PartName="/ppt/ink/ink14911.xml" ContentType="application/inkml+xml"/>
  <Override PartName="/ppt/ink/ink14912.xml" ContentType="application/inkml+xml"/>
  <Override PartName="/ppt/ink/ink14913.xml" ContentType="application/inkml+xml"/>
  <Override PartName="/ppt/ink/ink14914.xml" ContentType="application/inkml+xml"/>
  <Override PartName="/ppt/ink/ink14915.xml" ContentType="application/inkml+xml"/>
  <Override PartName="/ppt/ink/ink14916.xml" ContentType="application/inkml+xml"/>
  <Override PartName="/ppt/ink/ink14917.xml" ContentType="application/inkml+xml"/>
  <Override PartName="/ppt/ink/ink14918.xml" ContentType="application/inkml+xml"/>
  <Override PartName="/ppt/ink/ink14919.xml" ContentType="application/inkml+xml"/>
  <Override PartName="/ppt/ink/ink14920.xml" ContentType="application/inkml+xml"/>
  <Override PartName="/ppt/ink/ink14921.xml" ContentType="application/inkml+xml"/>
  <Override PartName="/ppt/ink/ink14922.xml" ContentType="application/inkml+xml"/>
  <Override PartName="/ppt/ink/ink14923.xml" ContentType="application/inkml+xml"/>
  <Override PartName="/ppt/ink/ink14924.xml" ContentType="application/inkml+xml"/>
  <Override PartName="/ppt/ink/ink14925.xml" ContentType="application/inkml+xml"/>
  <Override PartName="/ppt/ink/ink14926.xml" ContentType="application/inkml+xml"/>
  <Override PartName="/ppt/ink/ink14927.xml" ContentType="application/inkml+xml"/>
  <Override PartName="/ppt/ink/ink14928.xml" ContentType="application/inkml+xml"/>
  <Override PartName="/ppt/ink/ink14929.xml" ContentType="application/inkml+xml"/>
  <Override PartName="/ppt/ink/ink14930.xml" ContentType="application/inkml+xml"/>
  <Override PartName="/ppt/ink/ink14931.xml" ContentType="application/inkml+xml"/>
  <Override PartName="/ppt/ink/ink14932.xml" ContentType="application/inkml+xml"/>
  <Override PartName="/ppt/ink/ink14933.xml" ContentType="application/inkml+xml"/>
  <Override PartName="/ppt/ink/ink14934.xml" ContentType="application/inkml+xml"/>
  <Override PartName="/ppt/ink/ink14935.xml" ContentType="application/inkml+xml"/>
  <Override PartName="/ppt/ink/ink14936.xml" ContentType="application/inkml+xml"/>
  <Override PartName="/ppt/ink/ink14937.xml" ContentType="application/inkml+xml"/>
  <Override PartName="/ppt/ink/ink14938.xml" ContentType="application/inkml+xml"/>
  <Override PartName="/ppt/ink/ink14939.xml" ContentType="application/inkml+xml"/>
  <Override PartName="/ppt/ink/ink14940.xml" ContentType="application/inkml+xml"/>
  <Override PartName="/ppt/ink/ink14941.xml" ContentType="application/inkml+xml"/>
  <Override PartName="/ppt/ink/ink14942.xml" ContentType="application/inkml+xml"/>
  <Override PartName="/ppt/ink/ink14943.xml" ContentType="application/inkml+xml"/>
  <Override PartName="/ppt/ink/ink14944.xml" ContentType="application/inkml+xml"/>
  <Override PartName="/ppt/ink/ink14945.xml" ContentType="application/inkml+xml"/>
  <Override PartName="/ppt/ink/ink14946.xml" ContentType="application/inkml+xml"/>
  <Override PartName="/ppt/ink/ink14947.xml" ContentType="application/inkml+xml"/>
  <Override PartName="/ppt/ink/ink14948.xml" ContentType="application/inkml+xml"/>
  <Override PartName="/ppt/ink/ink14949.xml" ContentType="application/inkml+xml"/>
  <Override PartName="/ppt/ink/ink14950.xml" ContentType="application/inkml+xml"/>
  <Override PartName="/ppt/ink/ink14951.xml" ContentType="application/inkml+xml"/>
  <Override PartName="/ppt/ink/ink14952.xml" ContentType="application/inkml+xml"/>
  <Override PartName="/ppt/ink/ink14953.xml" ContentType="application/inkml+xml"/>
  <Override PartName="/ppt/ink/ink14954.xml" ContentType="application/inkml+xml"/>
  <Override PartName="/ppt/ink/ink14955.xml" ContentType="application/inkml+xml"/>
  <Override PartName="/ppt/ink/ink14956.xml" ContentType="application/inkml+xml"/>
  <Override PartName="/ppt/ink/ink14957.xml" ContentType="application/inkml+xml"/>
  <Override PartName="/ppt/ink/ink14958.xml" ContentType="application/inkml+xml"/>
  <Override PartName="/ppt/ink/ink14959.xml" ContentType="application/inkml+xml"/>
  <Override PartName="/ppt/ink/ink14960.xml" ContentType="application/inkml+xml"/>
  <Override PartName="/ppt/ink/ink14961.xml" ContentType="application/inkml+xml"/>
  <Override PartName="/ppt/ink/ink14962.xml" ContentType="application/inkml+xml"/>
  <Override PartName="/ppt/ink/ink14963.xml" ContentType="application/inkml+xml"/>
  <Override PartName="/ppt/ink/ink14964.xml" ContentType="application/inkml+xml"/>
  <Override PartName="/ppt/ink/ink14965.xml" ContentType="application/inkml+xml"/>
  <Override PartName="/ppt/ink/ink14966.xml" ContentType="application/inkml+xml"/>
  <Override PartName="/ppt/ink/ink14967.xml" ContentType="application/inkml+xml"/>
  <Override PartName="/ppt/ink/ink14968.xml" ContentType="application/inkml+xml"/>
  <Override PartName="/ppt/ink/ink14969.xml" ContentType="application/inkml+xml"/>
  <Override PartName="/ppt/ink/ink14970.xml" ContentType="application/inkml+xml"/>
  <Override PartName="/ppt/ink/ink14971.xml" ContentType="application/inkml+xml"/>
  <Override PartName="/ppt/ink/ink14972.xml" ContentType="application/inkml+xml"/>
  <Override PartName="/ppt/ink/ink14973.xml" ContentType="application/inkml+xml"/>
  <Override PartName="/ppt/ink/ink14974.xml" ContentType="application/inkml+xml"/>
  <Override PartName="/ppt/ink/ink14975.xml" ContentType="application/inkml+xml"/>
  <Override PartName="/ppt/ink/ink14976.xml" ContentType="application/inkml+xml"/>
  <Override PartName="/ppt/ink/ink14977.xml" ContentType="application/inkml+xml"/>
  <Override PartName="/ppt/ink/ink14978.xml" ContentType="application/inkml+xml"/>
  <Override PartName="/ppt/ink/ink14979.xml" ContentType="application/inkml+xml"/>
  <Override PartName="/ppt/ink/ink14980.xml" ContentType="application/inkml+xml"/>
  <Override PartName="/ppt/ink/ink14981.xml" ContentType="application/inkml+xml"/>
  <Override PartName="/ppt/ink/ink14982.xml" ContentType="application/inkml+xml"/>
  <Override PartName="/ppt/ink/ink14983.xml" ContentType="application/inkml+xml"/>
  <Override PartName="/ppt/ink/ink14984.xml" ContentType="application/inkml+xml"/>
  <Override PartName="/ppt/ink/ink14985.xml" ContentType="application/inkml+xml"/>
  <Override PartName="/ppt/ink/ink14986.xml" ContentType="application/inkml+xml"/>
  <Override PartName="/ppt/ink/ink14987.xml" ContentType="application/inkml+xml"/>
  <Override PartName="/ppt/ink/ink14988.xml" ContentType="application/inkml+xml"/>
  <Override PartName="/ppt/ink/ink14989.xml" ContentType="application/inkml+xml"/>
  <Override PartName="/ppt/ink/ink14990.xml" ContentType="application/inkml+xml"/>
  <Override PartName="/ppt/ink/ink14991.xml" ContentType="application/inkml+xml"/>
  <Override PartName="/ppt/ink/ink14992.xml" ContentType="application/inkml+xml"/>
  <Override PartName="/ppt/ink/ink14993.xml" ContentType="application/inkml+xml"/>
  <Override PartName="/ppt/ink/ink14994.xml" ContentType="application/inkml+xml"/>
  <Override PartName="/ppt/ink/ink14995.xml" ContentType="application/inkml+xml"/>
  <Override PartName="/ppt/ink/ink14996.xml" ContentType="application/inkml+xml"/>
  <Override PartName="/ppt/ink/ink14997.xml" ContentType="application/inkml+xml"/>
  <Override PartName="/ppt/ink/ink14998.xml" ContentType="application/inkml+xml"/>
  <Override PartName="/ppt/ink/ink14999.xml" ContentType="application/inkml+xml"/>
  <Override PartName="/ppt/ink/ink15000.xml" ContentType="application/inkml+xml"/>
  <Override PartName="/ppt/ink/ink15001.xml" ContentType="application/inkml+xml"/>
  <Override PartName="/ppt/ink/ink15002.xml" ContentType="application/inkml+xml"/>
  <Override PartName="/ppt/ink/ink15003.xml" ContentType="application/inkml+xml"/>
  <Override PartName="/ppt/ink/ink15004.xml" ContentType="application/inkml+xml"/>
  <Override PartName="/ppt/ink/ink15005.xml" ContentType="application/inkml+xml"/>
  <Override PartName="/ppt/ink/ink15006.xml" ContentType="application/inkml+xml"/>
  <Override PartName="/ppt/ink/ink15007.xml" ContentType="application/inkml+xml"/>
  <Override PartName="/ppt/ink/ink15008.xml" ContentType="application/inkml+xml"/>
  <Override PartName="/ppt/ink/ink15009.xml" ContentType="application/inkml+xml"/>
  <Override PartName="/ppt/ink/ink15010.xml" ContentType="application/inkml+xml"/>
  <Override PartName="/ppt/ink/ink15011.xml" ContentType="application/inkml+xml"/>
  <Override PartName="/ppt/ink/ink15012.xml" ContentType="application/inkml+xml"/>
  <Override PartName="/ppt/ink/ink15013.xml" ContentType="application/inkml+xml"/>
  <Override PartName="/ppt/ink/ink15014.xml" ContentType="application/inkml+xml"/>
  <Override PartName="/ppt/ink/ink15015.xml" ContentType="application/inkml+xml"/>
  <Override PartName="/ppt/ink/ink15016.xml" ContentType="application/inkml+xml"/>
  <Override PartName="/ppt/ink/ink15017.xml" ContentType="application/inkml+xml"/>
  <Override PartName="/ppt/ink/ink15018.xml" ContentType="application/inkml+xml"/>
  <Override PartName="/ppt/ink/ink15019.xml" ContentType="application/inkml+xml"/>
  <Override PartName="/ppt/ink/ink15020.xml" ContentType="application/inkml+xml"/>
  <Override PartName="/ppt/ink/ink15021.xml" ContentType="application/inkml+xml"/>
  <Override PartName="/ppt/ink/ink15022.xml" ContentType="application/inkml+xml"/>
  <Override PartName="/ppt/ink/ink15023.xml" ContentType="application/inkml+xml"/>
  <Override PartName="/ppt/ink/ink15024.xml" ContentType="application/inkml+xml"/>
  <Override PartName="/ppt/ink/ink15025.xml" ContentType="application/inkml+xml"/>
  <Override PartName="/ppt/ink/ink15026.xml" ContentType="application/inkml+xml"/>
  <Override PartName="/ppt/ink/ink15027.xml" ContentType="application/inkml+xml"/>
  <Override PartName="/ppt/ink/ink15028.xml" ContentType="application/inkml+xml"/>
  <Override PartName="/ppt/ink/ink15029.xml" ContentType="application/inkml+xml"/>
  <Override PartName="/ppt/ink/ink15030.xml" ContentType="application/inkml+xml"/>
  <Override PartName="/ppt/ink/ink15031.xml" ContentType="application/inkml+xml"/>
  <Override PartName="/ppt/ink/ink15032.xml" ContentType="application/inkml+xml"/>
  <Override PartName="/ppt/ink/ink15033.xml" ContentType="application/inkml+xml"/>
  <Override PartName="/ppt/ink/ink15034.xml" ContentType="application/inkml+xml"/>
  <Override PartName="/ppt/ink/ink15035.xml" ContentType="application/inkml+xml"/>
  <Override PartName="/ppt/ink/ink15036.xml" ContentType="application/inkml+xml"/>
  <Override PartName="/ppt/ink/ink15037.xml" ContentType="application/inkml+xml"/>
  <Override PartName="/ppt/ink/ink15038.xml" ContentType="application/inkml+xml"/>
  <Override PartName="/ppt/ink/ink15039.xml" ContentType="application/inkml+xml"/>
  <Override PartName="/ppt/ink/ink15040.xml" ContentType="application/inkml+xml"/>
  <Override PartName="/ppt/ink/ink15041.xml" ContentType="application/inkml+xml"/>
  <Override PartName="/ppt/ink/ink15042.xml" ContentType="application/inkml+xml"/>
  <Override PartName="/ppt/ink/ink15043.xml" ContentType="application/inkml+xml"/>
  <Override PartName="/ppt/ink/ink15044.xml" ContentType="application/inkml+xml"/>
  <Override PartName="/ppt/ink/ink15045.xml" ContentType="application/inkml+xml"/>
  <Override PartName="/ppt/ink/ink15046.xml" ContentType="application/inkml+xml"/>
  <Override PartName="/ppt/ink/ink15047.xml" ContentType="application/inkml+xml"/>
  <Override PartName="/ppt/ink/ink15048.xml" ContentType="application/inkml+xml"/>
  <Override PartName="/ppt/ink/ink15049.xml" ContentType="application/inkml+xml"/>
  <Override PartName="/ppt/ink/ink15050.xml" ContentType="application/inkml+xml"/>
  <Override PartName="/ppt/ink/ink15051.xml" ContentType="application/inkml+xml"/>
  <Override PartName="/ppt/ink/ink15052.xml" ContentType="application/inkml+xml"/>
  <Override PartName="/ppt/ink/ink15053.xml" ContentType="application/inkml+xml"/>
  <Override PartName="/ppt/ink/ink15054.xml" ContentType="application/inkml+xml"/>
  <Override PartName="/ppt/ink/ink15055.xml" ContentType="application/inkml+xml"/>
  <Override PartName="/ppt/ink/ink15056.xml" ContentType="application/inkml+xml"/>
  <Override PartName="/ppt/ink/ink15057.xml" ContentType="application/inkml+xml"/>
  <Override PartName="/ppt/ink/ink15058.xml" ContentType="application/inkml+xml"/>
  <Override PartName="/ppt/ink/ink15059.xml" ContentType="application/inkml+xml"/>
  <Override PartName="/ppt/ink/ink15060.xml" ContentType="application/inkml+xml"/>
  <Override PartName="/ppt/ink/ink15061.xml" ContentType="application/inkml+xml"/>
  <Override PartName="/ppt/ink/ink15062.xml" ContentType="application/inkml+xml"/>
  <Override PartName="/ppt/ink/ink15063.xml" ContentType="application/inkml+xml"/>
  <Override PartName="/ppt/ink/ink15064.xml" ContentType="application/inkml+xml"/>
  <Override PartName="/ppt/ink/ink15065.xml" ContentType="application/inkml+xml"/>
  <Override PartName="/ppt/ink/ink15066.xml" ContentType="application/inkml+xml"/>
  <Override PartName="/ppt/ink/ink15067.xml" ContentType="application/inkml+xml"/>
  <Override PartName="/ppt/ink/ink15068.xml" ContentType="application/inkml+xml"/>
  <Override PartName="/ppt/ink/ink15069.xml" ContentType="application/inkml+xml"/>
  <Override PartName="/ppt/ink/ink15070.xml" ContentType="application/inkml+xml"/>
  <Override PartName="/ppt/ink/ink15071.xml" ContentType="application/inkml+xml"/>
  <Override PartName="/ppt/ink/ink15072.xml" ContentType="application/inkml+xml"/>
  <Override PartName="/ppt/ink/ink15073.xml" ContentType="application/inkml+xml"/>
  <Override PartName="/ppt/ink/ink15074.xml" ContentType="application/inkml+xml"/>
  <Override PartName="/ppt/ink/ink15075.xml" ContentType="application/inkml+xml"/>
  <Override PartName="/ppt/ink/ink15076.xml" ContentType="application/inkml+xml"/>
  <Override PartName="/ppt/ink/ink15077.xml" ContentType="application/inkml+xml"/>
  <Override PartName="/ppt/ink/ink15078.xml" ContentType="application/inkml+xml"/>
  <Override PartName="/ppt/ink/ink15079.xml" ContentType="application/inkml+xml"/>
  <Override PartName="/ppt/ink/ink15080.xml" ContentType="application/inkml+xml"/>
  <Override PartName="/ppt/ink/ink15081.xml" ContentType="application/inkml+xml"/>
  <Override PartName="/ppt/ink/ink15082.xml" ContentType="application/inkml+xml"/>
  <Override PartName="/ppt/ink/ink15083.xml" ContentType="application/inkml+xml"/>
  <Override PartName="/ppt/ink/ink15084.xml" ContentType="application/inkml+xml"/>
  <Override PartName="/ppt/ink/ink15085.xml" ContentType="application/inkml+xml"/>
  <Override PartName="/ppt/ink/ink15086.xml" ContentType="application/inkml+xml"/>
  <Override PartName="/ppt/ink/ink15087.xml" ContentType="application/inkml+xml"/>
  <Override PartName="/ppt/ink/ink15088.xml" ContentType="application/inkml+xml"/>
  <Override PartName="/ppt/ink/ink15089.xml" ContentType="application/inkml+xml"/>
  <Override PartName="/ppt/ink/ink15090.xml" ContentType="application/inkml+xml"/>
  <Override PartName="/ppt/ink/ink15091.xml" ContentType="application/inkml+xml"/>
  <Override PartName="/ppt/ink/ink15092.xml" ContentType="application/inkml+xml"/>
  <Override PartName="/ppt/ink/ink15093.xml" ContentType="application/inkml+xml"/>
  <Override PartName="/ppt/ink/ink15094.xml" ContentType="application/inkml+xml"/>
  <Override PartName="/ppt/ink/ink15095.xml" ContentType="application/inkml+xml"/>
  <Override PartName="/ppt/ink/ink15096.xml" ContentType="application/inkml+xml"/>
  <Override PartName="/ppt/ink/ink15097.xml" ContentType="application/inkml+xml"/>
  <Override PartName="/ppt/ink/ink15098.xml" ContentType="application/inkml+xml"/>
  <Override PartName="/ppt/ink/ink15099.xml" ContentType="application/inkml+xml"/>
  <Override PartName="/ppt/ink/ink15100.xml" ContentType="application/inkml+xml"/>
  <Override PartName="/ppt/ink/ink15101.xml" ContentType="application/inkml+xml"/>
  <Override PartName="/ppt/ink/ink15102.xml" ContentType="application/inkml+xml"/>
  <Override PartName="/ppt/ink/ink15103.xml" ContentType="application/inkml+xml"/>
  <Override PartName="/ppt/ink/ink15104.xml" ContentType="application/inkml+xml"/>
  <Override PartName="/ppt/ink/ink15105.xml" ContentType="application/inkml+xml"/>
  <Override PartName="/ppt/ink/ink15106.xml" ContentType="application/inkml+xml"/>
  <Override PartName="/ppt/ink/ink15107.xml" ContentType="application/inkml+xml"/>
  <Override PartName="/ppt/ink/ink15108.xml" ContentType="application/inkml+xml"/>
  <Override PartName="/ppt/ink/ink15109.xml" ContentType="application/inkml+xml"/>
  <Override PartName="/ppt/ink/ink15110.xml" ContentType="application/inkml+xml"/>
  <Override PartName="/ppt/ink/ink15111.xml" ContentType="application/inkml+xml"/>
  <Override PartName="/ppt/ink/ink15112.xml" ContentType="application/inkml+xml"/>
  <Override PartName="/ppt/ink/ink15113.xml" ContentType="application/inkml+xml"/>
  <Override PartName="/ppt/ink/ink15114.xml" ContentType="application/inkml+xml"/>
  <Override PartName="/ppt/ink/ink15115.xml" ContentType="application/inkml+xml"/>
  <Override PartName="/ppt/ink/ink15116.xml" ContentType="application/inkml+xml"/>
  <Override PartName="/ppt/ink/ink15117.xml" ContentType="application/inkml+xml"/>
  <Override PartName="/ppt/ink/ink15118.xml" ContentType="application/inkml+xml"/>
  <Override PartName="/ppt/ink/ink15119.xml" ContentType="application/inkml+xml"/>
  <Override PartName="/ppt/ink/ink15120.xml" ContentType="application/inkml+xml"/>
  <Override PartName="/ppt/ink/ink15121.xml" ContentType="application/inkml+xml"/>
  <Override PartName="/ppt/ink/ink15122.xml" ContentType="application/inkml+xml"/>
  <Override PartName="/ppt/ink/ink15123.xml" ContentType="application/inkml+xml"/>
  <Override PartName="/ppt/ink/ink15124.xml" ContentType="application/inkml+xml"/>
  <Override PartName="/ppt/ink/ink15125.xml" ContentType="application/inkml+xml"/>
  <Override PartName="/ppt/ink/ink15126.xml" ContentType="application/inkml+xml"/>
  <Override PartName="/ppt/ink/ink15127.xml" ContentType="application/inkml+xml"/>
  <Override PartName="/ppt/ink/ink15128.xml" ContentType="application/inkml+xml"/>
  <Override PartName="/ppt/ink/ink15129.xml" ContentType="application/inkml+xml"/>
  <Override PartName="/ppt/ink/ink15130.xml" ContentType="application/inkml+xml"/>
  <Override PartName="/ppt/ink/ink15131.xml" ContentType="application/inkml+xml"/>
  <Override PartName="/ppt/ink/ink15132.xml" ContentType="application/inkml+xml"/>
  <Override PartName="/ppt/ink/ink15133.xml" ContentType="application/inkml+xml"/>
  <Override PartName="/ppt/ink/ink15134.xml" ContentType="application/inkml+xml"/>
  <Override PartName="/ppt/ink/ink15135.xml" ContentType="application/inkml+xml"/>
  <Override PartName="/ppt/ink/ink15136.xml" ContentType="application/inkml+xml"/>
  <Override PartName="/ppt/ink/ink15137.xml" ContentType="application/inkml+xml"/>
  <Override PartName="/ppt/ink/ink15138.xml" ContentType="application/inkml+xml"/>
  <Override PartName="/ppt/ink/ink15139.xml" ContentType="application/inkml+xml"/>
  <Override PartName="/ppt/ink/ink15140.xml" ContentType="application/inkml+xml"/>
  <Override PartName="/ppt/ink/ink15141.xml" ContentType="application/inkml+xml"/>
  <Override PartName="/ppt/ink/ink15142.xml" ContentType="application/inkml+xml"/>
  <Override PartName="/ppt/ink/ink15143.xml" ContentType="application/inkml+xml"/>
  <Override PartName="/ppt/ink/ink15144.xml" ContentType="application/inkml+xml"/>
  <Override PartName="/ppt/ink/ink15145.xml" ContentType="application/inkml+xml"/>
  <Override PartName="/ppt/ink/ink15146.xml" ContentType="application/inkml+xml"/>
  <Override PartName="/ppt/ink/ink15147.xml" ContentType="application/inkml+xml"/>
  <Override PartName="/ppt/ink/ink15148.xml" ContentType="application/inkml+xml"/>
  <Override PartName="/ppt/ink/ink15149.xml" ContentType="application/inkml+xml"/>
  <Override PartName="/ppt/ink/ink15150.xml" ContentType="application/inkml+xml"/>
  <Override PartName="/ppt/ink/ink15151.xml" ContentType="application/inkml+xml"/>
  <Override PartName="/ppt/ink/ink15152.xml" ContentType="application/inkml+xml"/>
  <Override PartName="/ppt/ink/ink15153.xml" ContentType="application/inkml+xml"/>
  <Override PartName="/ppt/ink/ink15154.xml" ContentType="application/inkml+xml"/>
  <Override PartName="/ppt/ink/ink15155.xml" ContentType="application/inkml+xml"/>
  <Override PartName="/ppt/ink/ink15156.xml" ContentType="application/inkml+xml"/>
  <Override PartName="/ppt/ink/ink15157.xml" ContentType="application/inkml+xml"/>
  <Override PartName="/ppt/ink/ink15158.xml" ContentType="application/inkml+xml"/>
  <Override PartName="/ppt/ink/ink15159.xml" ContentType="application/inkml+xml"/>
  <Override PartName="/ppt/ink/ink15160.xml" ContentType="application/inkml+xml"/>
  <Override PartName="/ppt/ink/ink15161.xml" ContentType="application/inkml+xml"/>
  <Override PartName="/ppt/ink/ink15162.xml" ContentType="application/inkml+xml"/>
  <Override PartName="/ppt/ink/ink15163.xml" ContentType="application/inkml+xml"/>
  <Override PartName="/ppt/ink/ink15164.xml" ContentType="application/inkml+xml"/>
  <Override PartName="/ppt/ink/ink15165.xml" ContentType="application/inkml+xml"/>
  <Override PartName="/ppt/ink/ink15166.xml" ContentType="application/inkml+xml"/>
  <Override PartName="/ppt/ink/ink15167.xml" ContentType="application/inkml+xml"/>
  <Override PartName="/ppt/ink/ink15168.xml" ContentType="application/inkml+xml"/>
  <Override PartName="/ppt/ink/ink15169.xml" ContentType="application/inkml+xml"/>
  <Override PartName="/ppt/ink/ink15170.xml" ContentType="application/inkml+xml"/>
  <Override PartName="/ppt/ink/ink15171.xml" ContentType="application/inkml+xml"/>
  <Override PartName="/ppt/ink/ink15172.xml" ContentType="application/inkml+xml"/>
  <Override PartName="/ppt/ink/ink15173.xml" ContentType="application/inkml+xml"/>
  <Override PartName="/ppt/ink/ink15174.xml" ContentType="application/inkml+xml"/>
  <Override PartName="/ppt/ink/ink15175.xml" ContentType="application/inkml+xml"/>
  <Override PartName="/ppt/ink/ink15176.xml" ContentType="application/inkml+xml"/>
  <Override PartName="/ppt/ink/ink15177.xml" ContentType="application/inkml+xml"/>
  <Override PartName="/ppt/ink/ink15178.xml" ContentType="application/inkml+xml"/>
  <Override PartName="/ppt/ink/ink15179.xml" ContentType="application/inkml+xml"/>
  <Override PartName="/ppt/ink/ink15180.xml" ContentType="application/inkml+xml"/>
  <Override PartName="/ppt/ink/ink15181.xml" ContentType="application/inkml+xml"/>
  <Override PartName="/ppt/ink/ink15182.xml" ContentType="application/inkml+xml"/>
  <Override PartName="/ppt/ink/ink15183.xml" ContentType="application/inkml+xml"/>
  <Override PartName="/ppt/ink/ink15184.xml" ContentType="application/inkml+xml"/>
  <Override PartName="/ppt/ink/ink15185.xml" ContentType="application/inkml+xml"/>
  <Override PartName="/ppt/ink/ink15186.xml" ContentType="application/inkml+xml"/>
  <Override PartName="/ppt/ink/ink15187.xml" ContentType="application/inkml+xml"/>
  <Override PartName="/ppt/ink/ink15188.xml" ContentType="application/inkml+xml"/>
  <Override PartName="/ppt/ink/ink15189.xml" ContentType="application/inkml+xml"/>
  <Override PartName="/ppt/ink/ink15190.xml" ContentType="application/inkml+xml"/>
  <Override PartName="/ppt/ink/ink15191.xml" ContentType="application/inkml+xml"/>
  <Override PartName="/ppt/ink/ink15192.xml" ContentType="application/inkml+xml"/>
  <Override PartName="/ppt/ink/ink15193.xml" ContentType="application/inkml+xml"/>
  <Override PartName="/ppt/ink/ink15194.xml" ContentType="application/inkml+xml"/>
  <Override PartName="/ppt/ink/ink15195.xml" ContentType="application/inkml+xml"/>
  <Override PartName="/ppt/ink/ink15196.xml" ContentType="application/inkml+xml"/>
  <Override PartName="/ppt/ink/ink15197.xml" ContentType="application/inkml+xml"/>
  <Override PartName="/ppt/ink/ink15198.xml" ContentType="application/inkml+xml"/>
  <Override PartName="/ppt/ink/ink15199.xml" ContentType="application/inkml+xml"/>
  <Override PartName="/ppt/ink/ink15200.xml" ContentType="application/inkml+xml"/>
  <Override PartName="/ppt/ink/ink15201.xml" ContentType="application/inkml+xml"/>
  <Override PartName="/ppt/ink/ink15202.xml" ContentType="application/inkml+xml"/>
  <Override PartName="/ppt/ink/ink15203.xml" ContentType="application/inkml+xml"/>
  <Override PartName="/ppt/ink/ink15204.xml" ContentType="application/inkml+xml"/>
  <Override PartName="/ppt/ink/ink15205.xml" ContentType="application/inkml+xml"/>
  <Override PartName="/ppt/ink/ink15206.xml" ContentType="application/inkml+xml"/>
  <Override PartName="/ppt/ink/ink15207.xml" ContentType="application/inkml+xml"/>
  <Override PartName="/ppt/ink/ink15208.xml" ContentType="application/inkml+xml"/>
  <Override PartName="/ppt/ink/ink15209.xml" ContentType="application/inkml+xml"/>
  <Override PartName="/ppt/ink/ink15210.xml" ContentType="application/inkml+xml"/>
  <Override PartName="/ppt/ink/ink15211.xml" ContentType="application/inkml+xml"/>
  <Override PartName="/ppt/ink/ink15212.xml" ContentType="application/inkml+xml"/>
  <Override PartName="/ppt/ink/ink15213.xml" ContentType="application/inkml+xml"/>
  <Override PartName="/ppt/ink/ink15214.xml" ContentType="application/inkml+xml"/>
  <Override PartName="/ppt/ink/ink15215.xml" ContentType="application/inkml+xml"/>
  <Override PartName="/ppt/ink/ink15216.xml" ContentType="application/inkml+xml"/>
  <Override PartName="/ppt/ink/ink15217.xml" ContentType="application/inkml+xml"/>
  <Override PartName="/ppt/ink/ink15218.xml" ContentType="application/inkml+xml"/>
  <Override PartName="/ppt/ink/ink15219.xml" ContentType="application/inkml+xml"/>
  <Override PartName="/ppt/ink/ink15220.xml" ContentType="application/inkml+xml"/>
  <Override PartName="/ppt/ink/ink15221.xml" ContentType="application/inkml+xml"/>
  <Override PartName="/ppt/ink/ink15222.xml" ContentType="application/inkml+xml"/>
  <Override PartName="/ppt/ink/ink15223.xml" ContentType="application/inkml+xml"/>
  <Override PartName="/ppt/ink/ink15224.xml" ContentType="application/inkml+xml"/>
  <Override PartName="/ppt/ink/ink15225.xml" ContentType="application/inkml+xml"/>
  <Override PartName="/ppt/ink/ink15226.xml" ContentType="application/inkml+xml"/>
  <Override PartName="/ppt/ink/ink15227.xml" ContentType="application/inkml+xml"/>
  <Override PartName="/ppt/ink/ink15228.xml" ContentType="application/inkml+xml"/>
  <Override PartName="/ppt/ink/ink15229.xml" ContentType="application/inkml+xml"/>
  <Override PartName="/ppt/ink/ink15230.xml" ContentType="application/inkml+xml"/>
  <Override PartName="/ppt/ink/ink15231.xml" ContentType="application/inkml+xml"/>
  <Override PartName="/ppt/ink/ink15232.xml" ContentType="application/inkml+xml"/>
  <Override PartName="/ppt/ink/ink15233.xml" ContentType="application/inkml+xml"/>
  <Override PartName="/ppt/ink/ink15234.xml" ContentType="application/inkml+xml"/>
  <Override PartName="/ppt/ink/ink15235.xml" ContentType="application/inkml+xml"/>
  <Override PartName="/ppt/ink/ink15236.xml" ContentType="application/inkml+xml"/>
  <Override PartName="/ppt/ink/ink15237.xml" ContentType="application/inkml+xml"/>
  <Override PartName="/ppt/ink/ink15238.xml" ContentType="application/inkml+xml"/>
  <Override PartName="/ppt/ink/ink15239.xml" ContentType="application/inkml+xml"/>
  <Override PartName="/ppt/ink/ink15240.xml" ContentType="application/inkml+xml"/>
  <Override PartName="/ppt/ink/ink15241.xml" ContentType="application/inkml+xml"/>
  <Override PartName="/ppt/ink/ink15242.xml" ContentType="application/inkml+xml"/>
  <Override PartName="/ppt/ink/ink15243.xml" ContentType="application/inkml+xml"/>
  <Override PartName="/ppt/ink/ink15244.xml" ContentType="application/inkml+xml"/>
  <Override PartName="/ppt/ink/ink15245.xml" ContentType="application/inkml+xml"/>
  <Override PartName="/ppt/ink/ink15246.xml" ContentType="application/inkml+xml"/>
  <Override PartName="/ppt/ink/ink15247.xml" ContentType="application/inkml+xml"/>
  <Override PartName="/ppt/ink/ink15248.xml" ContentType="application/inkml+xml"/>
  <Override PartName="/ppt/ink/ink15249.xml" ContentType="application/inkml+xml"/>
  <Override PartName="/ppt/ink/ink15250.xml" ContentType="application/inkml+xml"/>
  <Override PartName="/ppt/ink/ink15251.xml" ContentType="application/inkml+xml"/>
  <Override PartName="/ppt/ink/ink15252.xml" ContentType="application/inkml+xml"/>
  <Override PartName="/ppt/ink/ink15253.xml" ContentType="application/inkml+xml"/>
  <Override PartName="/ppt/ink/ink15254.xml" ContentType="application/inkml+xml"/>
  <Override PartName="/ppt/ink/ink15255.xml" ContentType="application/inkml+xml"/>
  <Override PartName="/ppt/ink/ink15256.xml" ContentType="application/inkml+xml"/>
  <Override PartName="/ppt/ink/ink15257.xml" ContentType="application/inkml+xml"/>
  <Override PartName="/ppt/ink/ink15258.xml" ContentType="application/inkml+xml"/>
  <Override PartName="/ppt/ink/ink15259.xml" ContentType="application/inkml+xml"/>
  <Override PartName="/ppt/ink/ink15260.xml" ContentType="application/inkml+xml"/>
  <Override PartName="/ppt/ink/ink15261.xml" ContentType="application/inkml+xml"/>
  <Override PartName="/ppt/ink/ink15262.xml" ContentType="application/inkml+xml"/>
  <Override PartName="/ppt/ink/ink15263.xml" ContentType="application/inkml+xml"/>
  <Override PartName="/ppt/ink/ink15264.xml" ContentType="application/inkml+xml"/>
  <Override PartName="/ppt/ink/ink15265.xml" ContentType="application/inkml+xml"/>
  <Override PartName="/ppt/ink/ink15266.xml" ContentType="application/inkml+xml"/>
  <Override PartName="/ppt/ink/ink15267.xml" ContentType="application/inkml+xml"/>
  <Override PartName="/ppt/ink/ink15268.xml" ContentType="application/inkml+xml"/>
  <Override PartName="/ppt/ink/ink15269.xml" ContentType="application/inkml+xml"/>
  <Override PartName="/ppt/ink/ink15270.xml" ContentType="application/inkml+xml"/>
  <Override PartName="/ppt/ink/ink15271.xml" ContentType="application/inkml+xml"/>
  <Override PartName="/ppt/ink/ink15272.xml" ContentType="application/inkml+xml"/>
  <Override PartName="/ppt/ink/ink15273.xml" ContentType="application/inkml+xml"/>
  <Override PartName="/ppt/ink/ink15274.xml" ContentType="application/inkml+xml"/>
  <Override PartName="/ppt/ink/ink15275.xml" ContentType="application/inkml+xml"/>
  <Override PartName="/ppt/ink/ink15276.xml" ContentType="application/inkml+xml"/>
  <Override PartName="/ppt/ink/ink15277.xml" ContentType="application/inkml+xml"/>
  <Override PartName="/ppt/ink/ink15278.xml" ContentType="application/inkml+xml"/>
  <Override PartName="/ppt/ink/ink15279.xml" ContentType="application/inkml+xml"/>
  <Override PartName="/ppt/ink/ink15280.xml" ContentType="application/inkml+xml"/>
  <Override PartName="/ppt/ink/ink15281.xml" ContentType="application/inkml+xml"/>
  <Override PartName="/ppt/ink/ink15282.xml" ContentType="application/inkml+xml"/>
  <Override PartName="/ppt/ink/ink15283.xml" ContentType="application/inkml+xml"/>
  <Override PartName="/ppt/ink/ink15284.xml" ContentType="application/inkml+xml"/>
  <Override PartName="/ppt/ink/ink15285.xml" ContentType="application/inkml+xml"/>
  <Override PartName="/ppt/ink/ink15286.xml" ContentType="application/inkml+xml"/>
  <Override PartName="/ppt/ink/ink15287.xml" ContentType="application/inkml+xml"/>
  <Override PartName="/ppt/ink/ink15288.xml" ContentType="application/inkml+xml"/>
  <Override PartName="/ppt/ink/ink15289.xml" ContentType="application/inkml+xml"/>
  <Override PartName="/ppt/ink/ink15290.xml" ContentType="application/inkml+xml"/>
  <Override PartName="/ppt/ink/ink15291.xml" ContentType="application/inkml+xml"/>
  <Override PartName="/ppt/ink/ink15292.xml" ContentType="application/inkml+xml"/>
  <Override PartName="/ppt/ink/ink15293.xml" ContentType="application/inkml+xml"/>
  <Override PartName="/ppt/ink/ink15294.xml" ContentType="application/inkml+xml"/>
  <Override PartName="/ppt/ink/ink15295.xml" ContentType="application/inkml+xml"/>
  <Override PartName="/ppt/ink/ink15296.xml" ContentType="application/inkml+xml"/>
  <Override PartName="/ppt/ink/ink15297.xml" ContentType="application/inkml+xml"/>
  <Override PartName="/ppt/ink/ink15298.xml" ContentType="application/inkml+xml"/>
  <Override PartName="/ppt/ink/ink15299.xml" ContentType="application/inkml+xml"/>
  <Override PartName="/ppt/ink/ink15300.xml" ContentType="application/inkml+xml"/>
  <Override PartName="/ppt/ink/ink15301.xml" ContentType="application/inkml+xml"/>
  <Override PartName="/ppt/ink/ink15302.xml" ContentType="application/inkml+xml"/>
  <Override PartName="/ppt/ink/ink15303.xml" ContentType="application/inkml+xml"/>
  <Override PartName="/ppt/ink/ink15304.xml" ContentType="application/inkml+xml"/>
  <Override PartName="/ppt/ink/ink15305.xml" ContentType="application/inkml+xml"/>
  <Override PartName="/ppt/ink/ink15306.xml" ContentType="application/inkml+xml"/>
  <Override PartName="/ppt/ink/ink15307.xml" ContentType="application/inkml+xml"/>
  <Override PartName="/ppt/ink/ink15308.xml" ContentType="application/inkml+xml"/>
  <Override PartName="/ppt/ink/ink15309.xml" ContentType="application/inkml+xml"/>
  <Override PartName="/ppt/ink/ink15310.xml" ContentType="application/inkml+xml"/>
  <Override PartName="/ppt/ink/ink15311.xml" ContentType="application/inkml+xml"/>
  <Override PartName="/ppt/ink/ink15312.xml" ContentType="application/inkml+xml"/>
  <Override PartName="/ppt/ink/ink15313.xml" ContentType="application/inkml+xml"/>
  <Override PartName="/ppt/ink/ink15314.xml" ContentType="application/inkml+xml"/>
  <Override PartName="/ppt/ink/ink15315.xml" ContentType="application/inkml+xml"/>
  <Override PartName="/ppt/ink/ink15316.xml" ContentType="application/inkml+xml"/>
  <Override PartName="/ppt/ink/ink15317.xml" ContentType="application/inkml+xml"/>
  <Override PartName="/ppt/ink/ink15318.xml" ContentType="application/inkml+xml"/>
  <Override PartName="/ppt/ink/ink15319.xml" ContentType="application/inkml+xml"/>
  <Override PartName="/ppt/ink/ink15320.xml" ContentType="application/inkml+xml"/>
  <Override PartName="/ppt/ink/ink15321.xml" ContentType="application/inkml+xml"/>
  <Override PartName="/ppt/ink/ink15322.xml" ContentType="application/inkml+xml"/>
  <Override PartName="/ppt/ink/ink15323.xml" ContentType="application/inkml+xml"/>
  <Override PartName="/ppt/ink/ink15324.xml" ContentType="application/inkml+xml"/>
  <Override PartName="/ppt/ink/ink15325.xml" ContentType="application/inkml+xml"/>
  <Override PartName="/ppt/ink/ink15326.xml" ContentType="application/inkml+xml"/>
  <Override PartName="/ppt/ink/ink15327.xml" ContentType="application/inkml+xml"/>
  <Override PartName="/ppt/ink/ink15328.xml" ContentType="application/inkml+xml"/>
  <Override PartName="/ppt/ink/ink15329.xml" ContentType="application/inkml+xml"/>
  <Override PartName="/ppt/ink/ink15330.xml" ContentType="application/inkml+xml"/>
  <Override PartName="/ppt/ink/ink15331.xml" ContentType="application/inkml+xml"/>
  <Override PartName="/ppt/ink/ink15332.xml" ContentType="application/inkml+xml"/>
  <Override PartName="/ppt/ink/ink15333.xml" ContentType="application/inkml+xml"/>
  <Override PartName="/ppt/ink/ink15334.xml" ContentType="application/inkml+xml"/>
  <Override PartName="/ppt/ink/ink15335.xml" ContentType="application/inkml+xml"/>
  <Override PartName="/ppt/ink/ink15336.xml" ContentType="application/inkml+xml"/>
  <Override PartName="/ppt/ink/ink15337.xml" ContentType="application/inkml+xml"/>
  <Override PartName="/ppt/ink/ink15338.xml" ContentType="application/inkml+xml"/>
  <Override PartName="/ppt/ink/ink15339.xml" ContentType="application/inkml+xml"/>
  <Override PartName="/ppt/ink/ink15340.xml" ContentType="application/inkml+xml"/>
  <Override PartName="/ppt/ink/ink15341.xml" ContentType="application/inkml+xml"/>
  <Override PartName="/ppt/ink/ink15342.xml" ContentType="application/inkml+xml"/>
  <Override PartName="/ppt/ink/ink15343.xml" ContentType="application/inkml+xml"/>
  <Override PartName="/ppt/ink/ink15344.xml" ContentType="application/inkml+xml"/>
  <Override PartName="/ppt/ink/ink15345.xml" ContentType="application/inkml+xml"/>
  <Override PartName="/ppt/ink/ink15346.xml" ContentType="application/inkml+xml"/>
  <Override PartName="/ppt/ink/ink15347.xml" ContentType="application/inkml+xml"/>
  <Override PartName="/ppt/ink/ink15348.xml" ContentType="application/inkml+xml"/>
  <Override PartName="/ppt/ink/ink15349.xml" ContentType="application/inkml+xml"/>
  <Override PartName="/ppt/ink/ink15350.xml" ContentType="application/inkml+xml"/>
  <Override PartName="/ppt/ink/ink15351.xml" ContentType="application/inkml+xml"/>
  <Override PartName="/ppt/ink/ink15352.xml" ContentType="application/inkml+xml"/>
  <Override PartName="/ppt/ink/ink15353.xml" ContentType="application/inkml+xml"/>
  <Override PartName="/ppt/ink/ink15354.xml" ContentType="application/inkml+xml"/>
  <Override PartName="/ppt/ink/ink15355.xml" ContentType="application/inkml+xml"/>
  <Override PartName="/ppt/ink/ink15356.xml" ContentType="application/inkml+xml"/>
  <Override PartName="/ppt/ink/ink15357.xml" ContentType="application/inkml+xml"/>
  <Override PartName="/ppt/ink/ink15358.xml" ContentType="application/inkml+xml"/>
  <Override PartName="/ppt/ink/ink15359.xml" ContentType="application/inkml+xml"/>
  <Override PartName="/ppt/ink/ink15360.xml" ContentType="application/inkml+xml"/>
  <Override PartName="/ppt/ink/ink15361.xml" ContentType="application/inkml+xml"/>
  <Override PartName="/ppt/ink/ink15362.xml" ContentType="application/inkml+xml"/>
  <Override PartName="/ppt/ink/ink15363.xml" ContentType="application/inkml+xml"/>
  <Override PartName="/ppt/ink/ink15364.xml" ContentType="application/inkml+xml"/>
  <Override PartName="/ppt/ink/ink15365.xml" ContentType="application/inkml+xml"/>
  <Override PartName="/ppt/ink/ink15366.xml" ContentType="application/inkml+xml"/>
  <Override PartName="/ppt/ink/ink15367.xml" ContentType="application/inkml+xml"/>
  <Override PartName="/ppt/ink/ink15368.xml" ContentType="application/inkml+xml"/>
  <Override PartName="/ppt/ink/ink15369.xml" ContentType="application/inkml+xml"/>
  <Override PartName="/ppt/ink/ink15370.xml" ContentType="application/inkml+xml"/>
  <Override PartName="/ppt/ink/ink15371.xml" ContentType="application/inkml+xml"/>
  <Override PartName="/ppt/ink/ink15372.xml" ContentType="application/inkml+xml"/>
  <Override PartName="/ppt/ink/ink15373.xml" ContentType="application/inkml+xml"/>
  <Override PartName="/ppt/ink/ink15374.xml" ContentType="application/inkml+xml"/>
  <Override PartName="/ppt/ink/ink15375.xml" ContentType="application/inkml+xml"/>
  <Override PartName="/ppt/ink/ink15376.xml" ContentType="application/inkml+xml"/>
  <Override PartName="/ppt/ink/ink15377.xml" ContentType="application/inkml+xml"/>
  <Override PartName="/ppt/ink/ink15378.xml" ContentType="application/inkml+xml"/>
  <Override PartName="/ppt/ink/ink15379.xml" ContentType="application/inkml+xml"/>
  <Override PartName="/ppt/ink/ink15380.xml" ContentType="application/inkml+xml"/>
  <Override PartName="/ppt/ink/ink15381.xml" ContentType="application/inkml+xml"/>
  <Override PartName="/ppt/ink/ink15382.xml" ContentType="application/inkml+xml"/>
  <Override PartName="/ppt/ink/ink15383.xml" ContentType="application/inkml+xml"/>
  <Override PartName="/ppt/ink/ink15384.xml" ContentType="application/inkml+xml"/>
  <Override PartName="/ppt/ink/ink15385.xml" ContentType="application/inkml+xml"/>
  <Override PartName="/ppt/ink/ink15386.xml" ContentType="application/inkml+xml"/>
  <Override PartName="/ppt/ink/ink15387.xml" ContentType="application/inkml+xml"/>
  <Override PartName="/ppt/ink/ink15388.xml" ContentType="application/inkml+xml"/>
  <Override PartName="/ppt/ink/ink15389.xml" ContentType="application/inkml+xml"/>
  <Override PartName="/ppt/ink/ink15390.xml" ContentType="application/inkml+xml"/>
  <Override PartName="/ppt/ink/ink15391.xml" ContentType="application/inkml+xml"/>
  <Override PartName="/ppt/ink/ink15392.xml" ContentType="application/inkml+xml"/>
  <Override PartName="/ppt/ink/ink15393.xml" ContentType="application/inkml+xml"/>
  <Override PartName="/ppt/ink/ink15394.xml" ContentType="application/inkml+xml"/>
  <Override PartName="/ppt/ink/ink15395.xml" ContentType="application/inkml+xml"/>
  <Override PartName="/ppt/ink/ink15396.xml" ContentType="application/inkml+xml"/>
  <Override PartName="/ppt/ink/ink15397.xml" ContentType="application/inkml+xml"/>
  <Override PartName="/ppt/ink/ink15398.xml" ContentType="application/inkml+xml"/>
  <Override PartName="/ppt/ink/ink15399.xml" ContentType="application/inkml+xml"/>
  <Override PartName="/ppt/ink/ink15400.xml" ContentType="application/inkml+xml"/>
  <Override PartName="/ppt/ink/ink15401.xml" ContentType="application/inkml+xml"/>
  <Override PartName="/ppt/ink/ink15402.xml" ContentType="application/inkml+xml"/>
  <Override PartName="/ppt/ink/ink15403.xml" ContentType="application/inkml+xml"/>
  <Override PartName="/ppt/ink/ink15404.xml" ContentType="application/inkml+xml"/>
  <Override PartName="/ppt/ink/ink15405.xml" ContentType="application/inkml+xml"/>
  <Override PartName="/ppt/ink/ink15406.xml" ContentType="application/inkml+xml"/>
  <Override PartName="/ppt/ink/ink15407.xml" ContentType="application/inkml+xml"/>
  <Override PartName="/ppt/ink/ink15408.xml" ContentType="application/inkml+xml"/>
  <Override PartName="/ppt/ink/ink15409.xml" ContentType="application/inkml+xml"/>
  <Override PartName="/ppt/ink/ink15410.xml" ContentType="application/inkml+xml"/>
  <Override PartName="/ppt/ink/ink15411.xml" ContentType="application/inkml+xml"/>
  <Override PartName="/ppt/ink/ink15412.xml" ContentType="application/inkml+xml"/>
  <Override PartName="/ppt/ink/ink15413.xml" ContentType="application/inkml+xml"/>
  <Override PartName="/ppt/ink/ink15414.xml" ContentType="application/inkml+xml"/>
  <Override PartName="/ppt/ink/ink15415.xml" ContentType="application/inkml+xml"/>
  <Override PartName="/ppt/ink/ink15416.xml" ContentType="application/inkml+xml"/>
  <Override PartName="/ppt/ink/ink15417.xml" ContentType="application/inkml+xml"/>
  <Override PartName="/ppt/ink/ink15418.xml" ContentType="application/inkml+xml"/>
  <Override PartName="/ppt/ink/ink15419.xml" ContentType="application/inkml+xml"/>
  <Override PartName="/ppt/ink/ink15420.xml" ContentType="application/inkml+xml"/>
  <Override PartName="/ppt/ink/ink15421.xml" ContentType="application/inkml+xml"/>
  <Override PartName="/ppt/ink/ink15422.xml" ContentType="application/inkml+xml"/>
  <Override PartName="/ppt/ink/ink15423.xml" ContentType="application/inkml+xml"/>
  <Override PartName="/ppt/ink/ink15424.xml" ContentType="application/inkml+xml"/>
  <Override PartName="/ppt/ink/ink15425.xml" ContentType="application/inkml+xml"/>
  <Override PartName="/ppt/ink/ink15426.xml" ContentType="application/inkml+xml"/>
  <Override PartName="/ppt/ink/ink15427.xml" ContentType="application/inkml+xml"/>
  <Override PartName="/ppt/ink/ink15428.xml" ContentType="application/inkml+xml"/>
  <Override PartName="/ppt/ink/ink15429.xml" ContentType="application/inkml+xml"/>
  <Override PartName="/ppt/ink/ink15430.xml" ContentType="application/inkml+xml"/>
  <Override PartName="/ppt/ink/ink15431.xml" ContentType="application/inkml+xml"/>
  <Override PartName="/ppt/ink/ink15432.xml" ContentType="application/inkml+xml"/>
  <Override PartName="/ppt/ink/ink15433.xml" ContentType="application/inkml+xml"/>
  <Override PartName="/ppt/ink/ink15434.xml" ContentType="application/inkml+xml"/>
  <Override PartName="/ppt/ink/ink15435.xml" ContentType="application/inkml+xml"/>
  <Override PartName="/ppt/ink/ink15436.xml" ContentType="application/inkml+xml"/>
  <Override PartName="/ppt/ink/ink15437.xml" ContentType="application/inkml+xml"/>
  <Override PartName="/ppt/ink/ink15438.xml" ContentType="application/inkml+xml"/>
  <Override PartName="/ppt/ink/ink15439.xml" ContentType="application/inkml+xml"/>
  <Override PartName="/ppt/ink/ink15440.xml" ContentType="application/inkml+xml"/>
  <Override PartName="/ppt/ink/ink15441.xml" ContentType="application/inkml+xml"/>
  <Override PartName="/ppt/ink/ink15442.xml" ContentType="application/inkml+xml"/>
  <Override PartName="/ppt/ink/ink15443.xml" ContentType="application/inkml+xml"/>
  <Override PartName="/ppt/ink/ink15444.xml" ContentType="application/inkml+xml"/>
  <Override PartName="/ppt/ink/ink15445.xml" ContentType="application/inkml+xml"/>
  <Override PartName="/ppt/ink/ink15446.xml" ContentType="application/inkml+xml"/>
  <Override PartName="/ppt/ink/ink15447.xml" ContentType="application/inkml+xml"/>
  <Override PartName="/ppt/ink/ink15448.xml" ContentType="application/inkml+xml"/>
  <Override PartName="/ppt/ink/ink15449.xml" ContentType="application/inkml+xml"/>
  <Override PartName="/ppt/ink/ink15450.xml" ContentType="application/inkml+xml"/>
  <Override PartName="/ppt/ink/ink15451.xml" ContentType="application/inkml+xml"/>
  <Override PartName="/ppt/ink/ink15452.xml" ContentType="application/inkml+xml"/>
  <Override PartName="/ppt/ink/ink15453.xml" ContentType="application/inkml+xml"/>
  <Override PartName="/ppt/ink/ink15454.xml" ContentType="application/inkml+xml"/>
  <Override PartName="/ppt/ink/ink15455.xml" ContentType="application/inkml+xml"/>
  <Override PartName="/ppt/ink/ink15456.xml" ContentType="application/inkml+xml"/>
  <Override PartName="/ppt/ink/ink15457.xml" ContentType="application/inkml+xml"/>
  <Override PartName="/ppt/ink/ink15458.xml" ContentType="application/inkml+xml"/>
  <Override PartName="/ppt/ink/ink15459.xml" ContentType="application/inkml+xml"/>
  <Override PartName="/ppt/ink/ink15460.xml" ContentType="application/inkml+xml"/>
  <Override PartName="/ppt/ink/ink15461.xml" ContentType="application/inkml+xml"/>
  <Override PartName="/ppt/ink/ink15462.xml" ContentType="application/inkml+xml"/>
  <Override PartName="/ppt/ink/ink15463.xml" ContentType="application/inkml+xml"/>
  <Override PartName="/ppt/ink/ink15464.xml" ContentType="application/inkml+xml"/>
  <Override PartName="/ppt/ink/ink15465.xml" ContentType="application/inkml+xml"/>
  <Override PartName="/ppt/ink/ink15466.xml" ContentType="application/inkml+xml"/>
  <Override PartName="/ppt/ink/ink15467.xml" ContentType="application/inkml+xml"/>
  <Override PartName="/ppt/ink/ink15468.xml" ContentType="application/inkml+xml"/>
  <Override PartName="/ppt/ink/ink15469.xml" ContentType="application/inkml+xml"/>
  <Override PartName="/ppt/ink/ink15470.xml" ContentType="application/inkml+xml"/>
  <Override PartName="/ppt/ink/ink15471.xml" ContentType="application/inkml+xml"/>
  <Override PartName="/ppt/ink/ink15472.xml" ContentType="application/inkml+xml"/>
  <Override PartName="/ppt/ink/ink15473.xml" ContentType="application/inkml+xml"/>
  <Override PartName="/ppt/ink/ink15474.xml" ContentType="application/inkml+xml"/>
  <Override PartName="/ppt/ink/ink15475.xml" ContentType="application/inkml+xml"/>
  <Override PartName="/ppt/ink/ink15476.xml" ContentType="application/inkml+xml"/>
  <Override PartName="/ppt/ink/ink15477.xml" ContentType="application/inkml+xml"/>
  <Override PartName="/ppt/ink/ink15478.xml" ContentType="application/inkml+xml"/>
  <Override PartName="/ppt/ink/ink15479.xml" ContentType="application/inkml+xml"/>
  <Override PartName="/ppt/ink/ink15480.xml" ContentType="application/inkml+xml"/>
  <Override PartName="/ppt/ink/ink15481.xml" ContentType="application/inkml+xml"/>
  <Override PartName="/ppt/ink/ink15482.xml" ContentType="application/inkml+xml"/>
  <Override PartName="/ppt/ink/ink15483.xml" ContentType="application/inkml+xml"/>
  <Override PartName="/ppt/ink/ink15484.xml" ContentType="application/inkml+xml"/>
  <Override PartName="/ppt/ink/ink15485.xml" ContentType="application/inkml+xml"/>
  <Override PartName="/ppt/ink/ink15486.xml" ContentType="application/inkml+xml"/>
  <Override PartName="/ppt/ink/ink15487.xml" ContentType="application/inkml+xml"/>
  <Override PartName="/ppt/ink/ink15488.xml" ContentType="application/inkml+xml"/>
  <Override PartName="/ppt/ink/ink15489.xml" ContentType="application/inkml+xml"/>
  <Override PartName="/ppt/ink/ink15490.xml" ContentType="application/inkml+xml"/>
  <Override PartName="/ppt/ink/ink15491.xml" ContentType="application/inkml+xml"/>
  <Override PartName="/ppt/ink/ink15492.xml" ContentType="application/inkml+xml"/>
  <Override PartName="/ppt/ink/ink15493.xml" ContentType="application/inkml+xml"/>
  <Override PartName="/ppt/ink/ink15494.xml" ContentType="application/inkml+xml"/>
  <Override PartName="/ppt/ink/ink15495.xml" ContentType="application/inkml+xml"/>
  <Override PartName="/ppt/ink/ink15496.xml" ContentType="application/inkml+xml"/>
  <Override PartName="/ppt/ink/ink15497.xml" ContentType="application/inkml+xml"/>
  <Override PartName="/ppt/ink/ink15498.xml" ContentType="application/inkml+xml"/>
  <Override PartName="/ppt/ink/ink15499.xml" ContentType="application/inkml+xml"/>
  <Override PartName="/ppt/ink/ink15500.xml" ContentType="application/inkml+xml"/>
  <Override PartName="/ppt/ink/ink15501.xml" ContentType="application/inkml+xml"/>
  <Override PartName="/ppt/ink/ink15502.xml" ContentType="application/inkml+xml"/>
  <Override PartName="/ppt/ink/ink15503.xml" ContentType="application/inkml+xml"/>
  <Override PartName="/ppt/ink/ink15504.xml" ContentType="application/inkml+xml"/>
  <Override PartName="/ppt/ink/ink15505.xml" ContentType="application/inkml+xml"/>
  <Override PartName="/ppt/ink/ink15506.xml" ContentType="application/inkml+xml"/>
  <Override PartName="/ppt/ink/ink15507.xml" ContentType="application/inkml+xml"/>
  <Override PartName="/ppt/ink/ink15508.xml" ContentType="application/inkml+xml"/>
  <Override PartName="/ppt/ink/ink15509.xml" ContentType="application/inkml+xml"/>
  <Override PartName="/ppt/ink/ink15510.xml" ContentType="application/inkml+xml"/>
  <Override PartName="/ppt/ink/ink15511.xml" ContentType="application/inkml+xml"/>
  <Override PartName="/ppt/ink/ink15512.xml" ContentType="application/inkml+xml"/>
  <Override PartName="/ppt/ink/ink15513.xml" ContentType="application/inkml+xml"/>
  <Override PartName="/ppt/ink/ink15514.xml" ContentType="application/inkml+xml"/>
  <Override PartName="/ppt/ink/ink15515.xml" ContentType="application/inkml+xml"/>
  <Override PartName="/ppt/ink/ink15516.xml" ContentType="application/inkml+xml"/>
  <Override PartName="/ppt/ink/ink15517.xml" ContentType="application/inkml+xml"/>
  <Override PartName="/ppt/ink/ink15518.xml" ContentType="application/inkml+xml"/>
  <Override PartName="/ppt/ink/ink15519.xml" ContentType="application/inkml+xml"/>
  <Override PartName="/ppt/ink/ink15520.xml" ContentType="application/inkml+xml"/>
  <Override PartName="/ppt/ink/ink15521.xml" ContentType="application/inkml+xml"/>
  <Override PartName="/ppt/ink/ink15522.xml" ContentType="application/inkml+xml"/>
  <Override PartName="/ppt/ink/ink15523.xml" ContentType="application/inkml+xml"/>
  <Override PartName="/ppt/ink/ink15524.xml" ContentType="application/inkml+xml"/>
  <Override PartName="/ppt/ink/ink15525.xml" ContentType="application/inkml+xml"/>
  <Override PartName="/ppt/ink/ink15526.xml" ContentType="application/inkml+xml"/>
  <Override PartName="/ppt/ink/ink15527.xml" ContentType="application/inkml+xml"/>
  <Override PartName="/ppt/ink/ink15528.xml" ContentType="application/inkml+xml"/>
  <Override PartName="/ppt/ink/ink15529.xml" ContentType="application/inkml+xml"/>
  <Override PartName="/ppt/ink/ink15530.xml" ContentType="application/inkml+xml"/>
  <Override PartName="/ppt/ink/ink15531.xml" ContentType="application/inkml+xml"/>
  <Override PartName="/ppt/ink/ink15532.xml" ContentType="application/inkml+xml"/>
  <Override PartName="/ppt/ink/ink15533.xml" ContentType="application/inkml+xml"/>
  <Override PartName="/ppt/ink/ink15534.xml" ContentType="application/inkml+xml"/>
  <Override PartName="/ppt/ink/ink15535.xml" ContentType="application/inkml+xml"/>
  <Override PartName="/ppt/ink/ink15536.xml" ContentType="application/inkml+xml"/>
  <Override PartName="/ppt/ink/ink15537.xml" ContentType="application/inkml+xml"/>
  <Override PartName="/ppt/ink/ink15538.xml" ContentType="application/inkml+xml"/>
  <Override PartName="/ppt/ink/ink15539.xml" ContentType="application/inkml+xml"/>
  <Override PartName="/ppt/ink/ink15540.xml" ContentType="application/inkml+xml"/>
  <Override PartName="/ppt/ink/ink15541.xml" ContentType="application/inkml+xml"/>
  <Override PartName="/ppt/ink/ink15542.xml" ContentType="application/inkml+xml"/>
  <Override PartName="/ppt/ink/ink15543.xml" ContentType="application/inkml+xml"/>
  <Override PartName="/ppt/ink/ink15544.xml" ContentType="application/inkml+xml"/>
  <Override PartName="/ppt/ink/ink15545.xml" ContentType="application/inkml+xml"/>
  <Override PartName="/ppt/ink/ink15546.xml" ContentType="application/inkml+xml"/>
  <Override PartName="/ppt/ink/ink15547.xml" ContentType="application/inkml+xml"/>
  <Override PartName="/ppt/ink/ink15548.xml" ContentType="application/inkml+xml"/>
  <Override PartName="/ppt/ink/ink15549.xml" ContentType="application/inkml+xml"/>
  <Override PartName="/ppt/ink/ink15550.xml" ContentType="application/inkml+xml"/>
  <Override PartName="/ppt/ink/ink15551.xml" ContentType="application/inkml+xml"/>
  <Override PartName="/ppt/ink/ink15552.xml" ContentType="application/inkml+xml"/>
  <Override PartName="/ppt/ink/ink15553.xml" ContentType="application/inkml+xml"/>
  <Override PartName="/ppt/ink/ink15554.xml" ContentType="application/inkml+xml"/>
  <Override PartName="/ppt/ink/ink15555.xml" ContentType="application/inkml+xml"/>
  <Override PartName="/ppt/ink/ink15556.xml" ContentType="application/inkml+xml"/>
  <Override PartName="/ppt/ink/ink15557.xml" ContentType="application/inkml+xml"/>
  <Override PartName="/ppt/ink/ink15558.xml" ContentType="application/inkml+xml"/>
  <Override PartName="/ppt/ink/ink15559.xml" ContentType="application/inkml+xml"/>
  <Override PartName="/ppt/ink/ink15560.xml" ContentType="application/inkml+xml"/>
  <Override PartName="/ppt/ink/ink15561.xml" ContentType="application/inkml+xml"/>
  <Override PartName="/ppt/ink/ink15562.xml" ContentType="application/inkml+xml"/>
  <Override PartName="/ppt/ink/ink15563.xml" ContentType="application/inkml+xml"/>
  <Override PartName="/ppt/ink/ink15564.xml" ContentType="application/inkml+xml"/>
  <Override PartName="/ppt/ink/ink15565.xml" ContentType="application/inkml+xml"/>
  <Override PartName="/ppt/ink/ink15566.xml" ContentType="application/inkml+xml"/>
  <Override PartName="/ppt/ink/ink15567.xml" ContentType="application/inkml+xml"/>
  <Override PartName="/ppt/ink/ink15568.xml" ContentType="application/inkml+xml"/>
  <Override PartName="/ppt/ink/ink15569.xml" ContentType="application/inkml+xml"/>
  <Override PartName="/ppt/ink/ink15570.xml" ContentType="application/inkml+xml"/>
  <Override PartName="/ppt/ink/ink15571.xml" ContentType="application/inkml+xml"/>
  <Override PartName="/ppt/ink/ink15572.xml" ContentType="application/inkml+xml"/>
  <Override PartName="/ppt/ink/ink15573.xml" ContentType="application/inkml+xml"/>
  <Override PartName="/ppt/ink/ink15574.xml" ContentType="application/inkml+xml"/>
  <Override PartName="/ppt/ink/ink15575.xml" ContentType="application/inkml+xml"/>
  <Override PartName="/ppt/ink/ink15576.xml" ContentType="application/inkml+xml"/>
  <Override PartName="/ppt/ink/ink15577.xml" ContentType="application/inkml+xml"/>
  <Override PartName="/ppt/ink/ink15578.xml" ContentType="application/inkml+xml"/>
  <Override PartName="/ppt/ink/ink15579.xml" ContentType="application/inkml+xml"/>
  <Override PartName="/ppt/ink/ink15580.xml" ContentType="application/inkml+xml"/>
  <Override PartName="/ppt/ink/ink15581.xml" ContentType="application/inkml+xml"/>
  <Override PartName="/ppt/ink/ink15582.xml" ContentType="application/inkml+xml"/>
  <Override PartName="/ppt/ink/ink15583.xml" ContentType="application/inkml+xml"/>
  <Override PartName="/ppt/ink/ink15584.xml" ContentType="application/inkml+xml"/>
  <Override PartName="/ppt/ink/ink15585.xml" ContentType="application/inkml+xml"/>
  <Override PartName="/ppt/ink/ink15586.xml" ContentType="application/inkml+xml"/>
  <Override PartName="/ppt/ink/ink15587.xml" ContentType="application/inkml+xml"/>
  <Override PartName="/ppt/ink/ink15588.xml" ContentType="application/inkml+xml"/>
  <Override PartName="/ppt/ink/ink15589.xml" ContentType="application/inkml+xml"/>
  <Override PartName="/ppt/ink/ink15590.xml" ContentType="application/inkml+xml"/>
  <Override PartName="/ppt/ink/ink15591.xml" ContentType="application/inkml+xml"/>
  <Override PartName="/ppt/ink/ink15592.xml" ContentType="application/inkml+xml"/>
  <Override PartName="/ppt/ink/ink15593.xml" ContentType="application/inkml+xml"/>
  <Override PartName="/ppt/ink/ink15594.xml" ContentType="application/inkml+xml"/>
  <Override PartName="/ppt/ink/ink15595.xml" ContentType="application/inkml+xml"/>
  <Override PartName="/ppt/ink/ink15596.xml" ContentType="application/inkml+xml"/>
  <Override PartName="/ppt/ink/ink15597.xml" ContentType="application/inkml+xml"/>
  <Override PartName="/ppt/ink/ink15598.xml" ContentType="application/inkml+xml"/>
  <Override PartName="/ppt/ink/ink15599.xml" ContentType="application/inkml+xml"/>
  <Override PartName="/ppt/ink/ink15600.xml" ContentType="application/inkml+xml"/>
  <Override PartName="/ppt/ink/ink15601.xml" ContentType="application/inkml+xml"/>
  <Override PartName="/ppt/ink/ink15602.xml" ContentType="application/inkml+xml"/>
  <Override PartName="/ppt/ink/ink15603.xml" ContentType="application/inkml+xml"/>
  <Override PartName="/ppt/ink/ink15604.xml" ContentType="application/inkml+xml"/>
  <Override PartName="/ppt/ink/ink15605.xml" ContentType="application/inkml+xml"/>
  <Override PartName="/ppt/ink/ink15606.xml" ContentType="application/inkml+xml"/>
  <Override PartName="/ppt/ink/ink15607.xml" ContentType="application/inkml+xml"/>
  <Override PartName="/ppt/ink/ink15608.xml" ContentType="application/inkml+xml"/>
  <Override PartName="/ppt/ink/ink15609.xml" ContentType="application/inkml+xml"/>
  <Override PartName="/ppt/ink/ink15610.xml" ContentType="application/inkml+xml"/>
  <Override PartName="/ppt/ink/ink15611.xml" ContentType="application/inkml+xml"/>
  <Override PartName="/ppt/ink/ink15612.xml" ContentType="application/inkml+xml"/>
  <Override PartName="/ppt/ink/ink15613.xml" ContentType="application/inkml+xml"/>
  <Override PartName="/ppt/ink/ink15614.xml" ContentType="application/inkml+xml"/>
  <Override PartName="/ppt/ink/ink15615.xml" ContentType="application/inkml+xml"/>
  <Override PartName="/ppt/ink/ink15616.xml" ContentType="application/inkml+xml"/>
  <Override PartName="/ppt/ink/ink15617.xml" ContentType="application/inkml+xml"/>
  <Override PartName="/ppt/ink/ink15618.xml" ContentType="application/inkml+xml"/>
  <Override PartName="/ppt/ink/ink15619.xml" ContentType="application/inkml+xml"/>
  <Override PartName="/ppt/ink/ink15620.xml" ContentType="application/inkml+xml"/>
  <Override PartName="/ppt/ink/ink15621.xml" ContentType="application/inkml+xml"/>
  <Override PartName="/ppt/ink/ink15622.xml" ContentType="application/inkml+xml"/>
  <Override PartName="/ppt/ink/ink15623.xml" ContentType="application/inkml+xml"/>
  <Override PartName="/ppt/ink/ink15624.xml" ContentType="application/inkml+xml"/>
  <Override PartName="/ppt/ink/ink15625.xml" ContentType="application/inkml+xml"/>
  <Override PartName="/ppt/ink/ink15626.xml" ContentType="application/inkml+xml"/>
  <Override PartName="/ppt/ink/ink15627.xml" ContentType="application/inkml+xml"/>
  <Override PartName="/ppt/ink/ink15628.xml" ContentType="application/inkml+xml"/>
  <Override PartName="/ppt/ink/ink15629.xml" ContentType="application/inkml+xml"/>
  <Override PartName="/ppt/ink/ink15630.xml" ContentType="application/inkml+xml"/>
  <Override PartName="/ppt/ink/ink15631.xml" ContentType="application/inkml+xml"/>
  <Override PartName="/ppt/ink/ink15632.xml" ContentType="application/inkml+xml"/>
  <Override PartName="/ppt/ink/ink15633.xml" ContentType="application/inkml+xml"/>
  <Override PartName="/ppt/ink/ink15634.xml" ContentType="application/inkml+xml"/>
  <Override PartName="/ppt/ink/ink15635.xml" ContentType="application/inkml+xml"/>
  <Override PartName="/ppt/ink/ink15636.xml" ContentType="application/inkml+xml"/>
  <Override PartName="/ppt/ink/ink15637.xml" ContentType="application/inkml+xml"/>
  <Override PartName="/ppt/ink/ink15638.xml" ContentType="application/inkml+xml"/>
  <Override PartName="/ppt/ink/ink15639.xml" ContentType="application/inkml+xml"/>
  <Override PartName="/ppt/ink/ink15640.xml" ContentType="application/inkml+xml"/>
  <Override PartName="/ppt/ink/ink15641.xml" ContentType="application/inkml+xml"/>
  <Override PartName="/ppt/ink/ink15642.xml" ContentType="application/inkml+xml"/>
  <Override PartName="/ppt/ink/ink15643.xml" ContentType="application/inkml+xml"/>
  <Override PartName="/ppt/ink/ink15644.xml" ContentType="application/inkml+xml"/>
  <Override PartName="/ppt/ink/ink15645.xml" ContentType="application/inkml+xml"/>
  <Override PartName="/ppt/ink/ink15646.xml" ContentType="application/inkml+xml"/>
  <Override PartName="/ppt/ink/ink15647.xml" ContentType="application/inkml+xml"/>
  <Override PartName="/ppt/ink/ink15648.xml" ContentType="application/inkml+xml"/>
  <Override PartName="/ppt/ink/ink15649.xml" ContentType="application/inkml+xml"/>
  <Override PartName="/ppt/ink/ink15650.xml" ContentType="application/inkml+xml"/>
  <Override PartName="/ppt/ink/ink15651.xml" ContentType="application/inkml+xml"/>
  <Override PartName="/ppt/ink/ink15652.xml" ContentType="application/inkml+xml"/>
  <Override PartName="/ppt/ink/ink15653.xml" ContentType="application/inkml+xml"/>
  <Override PartName="/ppt/ink/ink15654.xml" ContentType="application/inkml+xml"/>
  <Override PartName="/ppt/ink/ink15655.xml" ContentType="application/inkml+xml"/>
  <Override PartName="/ppt/ink/ink15656.xml" ContentType="application/inkml+xml"/>
  <Override PartName="/ppt/ink/ink15657.xml" ContentType="application/inkml+xml"/>
  <Override PartName="/ppt/ink/ink15658.xml" ContentType="application/inkml+xml"/>
  <Override PartName="/ppt/ink/ink15659.xml" ContentType="application/inkml+xml"/>
  <Override PartName="/ppt/ink/ink15660.xml" ContentType="application/inkml+xml"/>
  <Override PartName="/ppt/ink/ink15661.xml" ContentType="application/inkml+xml"/>
  <Override PartName="/ppt/ink/ink15662.xml" ContentType="application/inkml+xml"/>
  <Override PartName="/ppt/ink/ink15663.xml" ContentType="application/inkml+xml"/>
  <Override PartName="/ppt/ink/ink15664.xml" ContentType="application/inkml+xml"/>
  <Override PartName="/ppt/ink/ink15665.xml" ContentType="application/inkml+xml"/>
  <Override PartName="/ppt/ink/ink15666.xml" ContentType="application/inkml+xml"/>
  <Override PartName="/ppt/ink/ink15667.xml" ContentType="application/inkml+xml"/>
  <Override PartName="/ppt/ink/ink15668.xml" ContentType="application/inkml+xml"/>
  <Override PartName="/ppt/ink/ink15669.xml" ContentType="application/inkml+xml"/>
  <Override PartName="/ppt/ink/ink15670.xml" ContentType="application/inkml+xml"/>
  <Override PartName="/ppt/ink/ink15671.xml" ContentType="application/inkml+xml"/>
  <Override PartName="/ppt/ink/ink15672.xml" ContentType="application/inkml+xml"/>
  <Override PartName="/ppt/ink/ink15673.xml" ContentType="application/inkml+xml"/>
  <Override PartName="/ppt/ink/ink15674.xml" ContentType="application/inkml+xml"/>
  <Override PartName="/ppt/ink/ink15675.xml" ContentType="application/inkml+xml"/>
  <Override PartName="/ppt/ink/ink15676.xml" ContentType="application/inkml+xml"/>
  <Override PartName="/ppt/ink/ink15677.xml" ContentType="application/inkml+xml"/>
  <Override PartName="/ppt/ink/ink15678.xml" ContentType="application/inkml+xml"/>
  <Override PartName="/ppt/ink/ink15679.xml" ContentType="application/inkml+xml"/>
  <Override PartName="/ppt/ink/ink15680.xml" ContentType="application/inkml+xml"/>
  <Override PartName="/ppt/ink/ink15681.xml" ContentType="application/inkml+xml"/>
  <Override PartName="/ppt/ink/ink15682.xml" ContentType="application/inkml+xml"/>
  <Override PartName="/ppt/ink/ink15683.xml" ContentType="application/inkml+xml"/>
  <Override PartName="/ppt/ink/ink15684.xml" ContentType="application/inkml+xml"/>
  <Override PartName="/ppt/ink/ink15685.xml" ContentType="application/inkml+xml"/>
  <Override PartName="/ppt/ink/ink15686.xml" ContentType="application/inkml+xml"/>
  <Override PartName="/ppt/ink/ink15687.xml" ContentType="application/inkml+xml"/>
  <Override PartName="/ppt/ink/ink15688.xml" ContentType="application/inkml+xml"/>
  <Override PartName="/ppt/ink/ink15689.xml" ContentType="application/inkml+xml"/>
  <Override PartName="/ppt/ink/ink15690.xml" ContentType="application/inkml+xml"/>
  <Override PartName="/ppt/ink/ink15691.xml" ContentType="application/inkml+xml"/>
  <Override PartName="/ppt/ink/ink15692.xml" ContentType="application/inkml+xml"/>
  <Override PartName="/ppt/ink/ink15693.xml" ContentType="application/inkml+xml"/>
  <Override PartName="/ppt/ink/ink15694.xml" ContentType="application/inkml+xml"/>
  <Override PartName="/ppt/ink/ink15695.xml" ContentType="application/inkml+xml"/>
  <Override PartName="/ppt/ink/ink15696.xml" ContentType="application/inkml+xml"/>
  <Override PartName="/ppt/ink/ink15697.xml" ContentType="application/inkml+xml"/>
  <Override PartName="/ppt/ink/ink15698.xml" ContentType="application/inkml+xml"/>
  <Override PartName="/ppt/ink/ink15699.xml" ContentType="application/inkml+xml"/>
  <Override PartName="/ppt/ink/ink15700.xml" ContentType="application/inkml+xml"/>
  <Override PartName="/ppt/ink/ink15701.xml" ContentType="application/inkml+xml"/>
  <Override PartName="/ppt/ink/ink15702.xml" ContentType="application/inkml+xml"/>
  <Override PartName="/ppt/ink/ink15703.xml" ContentType="application/inkml+xml"/>
  <Override PartName="/ppt/ink/ink15704.xml" ContentType="application/inkml+xml"/>
  <Override PartName="/ppt/ink/ink15705.xml" ContentType="application/inkml+xml"/>
  <Override PartName="/ppt/ink/ink15706.xml" ContentType="application/inkml+xml"/>
  <Override PartName="/ppt/ink/ink15707.xml" ContentType="application/inkml+xml"/>
  <Override PartName="/ppt/ink/ink15708.xml" ContentType="application/inkml+xml"/>
  <Override PartName="/ppt/ink/ink15709.xml" ContentType="application/inkml+xml"/>
  <Override PartName="/ppt/ink/ink15710.xml" ContentType="application/inkml+xml"/>
  <Override PartName="/ppt/ink/ink15711.xml" ContentType="application/inkml+xml"/>
  <Override PartName="/ppt/ink/ink15712.xml" ContentType="application/inkml+xml"/>
  <Override PartName="/ppt/ink/ink15713.xml" ContentType="application/inkml+xml"/>
  <Override PartName="/ppt/ink/ink15714.xml" ContentType="application/inkml+xml"/>
  <Override PartName="/ppt/ink/ink15715.xml" ContentType="application/inkml+xml"/>
  <Override PartName="/ppt/ink/ink15716.xml" ContentType="application/inkml+xml"/>
  <Override PartName="/ppt/ink/ink15717.xml" ContentType="application/inkml+xml"/>
  <Override PartName="/ppt/ink/ink15718.xml" ContentType="application/inkml+xml"/>
  <Override PartName="/ppt/ink/ink15719.xml" ContentType="application/inkml+xml"/>
  <Override PartName="/ppt/ink/ink15720.xml" ContentType="application/inkml+xml"/>
  <Override PartName="/ppt/ink/ink15721.xml" ContentType="application/inkml+xml"/>
  <Override PartName="/ppt/ink/ink15722.xml" ContentType="application/inkml+xml"/>
  <Override PartName="/ppt/ink/ink15723.xml" ContentType="application/inkml+xml"/>
  <Override PartName="/ppt/ink/ink15724.xml" ContentType="application/inkml+xml"/>
  <Override PartName="/ppt/ink/ink15725.xml" ContentType="application/inkml+xml"/>
  <Override PartName="/ppt/ink/ink15726.xml" ContentType="application/inkml+xml"/>
  <Override PartName="/ppt/ink/ink15727.xml" ContentType="application/inkml+xml"/>
  <Override PartName="/ppt/ink/ink15728.xml" ContentType="application/inkml+xml"/>
  <Override PartName="/ppt/ink/ink15729.xml" ContentType="application/inkml+xml"/>
  <Override PartName="/ppt/ink/ink15730.xml" ContentType="application/inkml+xml"/>
  <Override PartName="/ppt/ink/ink15731.xml" ContentType="application/inkml+xml"/>
  <Override PartName="/ppt/ink/ink15732.xml" ContentType="application/inkml+xml"/>
  <Override PartName="/ppt/ink/ink15733.xml" ContentType="application/inkml+xml"/>
  <Override PartName="/ppt/ink/ink15734.xml" ContentType="application/inkml+xml"/>
  <Override PartName="/ppt/ink/ink15735.xml" ContentType="application/inkml+xml"/>
  <Override PartName="/ppt/ink/ink15736.xml" ContentType="application/inkml+xml"/>
  <Override PartName="/ppt/ink/ink15737.xml" ContentType="application/inkml+xml"/>
  <Override PartName="/ppt/ink/ink15738.xml" ContentType="application/inkml+xml"/>
  <Override PartName="/ppt/ink/ink15739.xml" ContentType="application/inkml+xml"/>
  <Override PartName="/ppt/ink/ink15740.xml" ContentType="application/inkml+xml"/>
  <Override PartName="/ppt/ink/ink15741.xml" ContentType="application/inkml+xml"/>
  <Override PartName="/ppt/ink/ink15742.xml" ContentType="application/inkml+xml"/>
  <Override PartName="/ppt/ink/ink15743.xml" ContentType="application/inkml+xml"/>
  <Override PartName="/ppt/ink/ink15744.xml" ContentType="application/inkml+xml"/>
  <Override PartName="/ppt/ink/ink15745.xml" ContentType="application/inkml+xml"/>
  <Override PartName="/ppt/ink/ink15746.xml" ContentType="application/inkml+xml"/>
  <Override PartName="/ppt/ink/ink15747.xml" ContentType="application/inkml+xml"/>
  <Override PartName="/ppt/ink/ink15748.xml" ContentType="application/inkml+xml"/>
  <Override PartName="/ppt/ink/ink15749.xml" ContentType="application/inkml+xml"/>
  <Override PartName="/ppt/ink/ink15750.xml" ContentType="application/inkml+xml"/>
  <Override PartName="/ppt/ink/ink15751.xml" ContentType="application/inkml+xml"/>
  <Override PartName="/ppt/ink/ink15752.xml" ContentType="application/inkml+xml"/>
  <Override PartName="/ppt/ink/ink15753.xml" ContentType="application/inkml+xml"/>
  <Override PartName="/ppt/ink/ink15754.xml" ContentType="application/inkml+xml"/>
  <Override PartName="/ppt/ink/ink15755.xml" ContentType="application/inkml+xml"/>
  <Override PartName="/ppt/ink/ink15756.xml" ContentType="application/inkml+xml"/>
  <Override PartName="/ppt/ink/ink15757.xml" ContentType="application/inkml+xml"/>
  <Override PartName="/ppt/ink/ink15758.xml" ContentType="application/inkml+xml"/>
  <Override PartName="/ppt/ink/ink15759.xml" ContentType="application/inkml+xml"/>
  <Override PartName="/ppt/ink/ink15760.xml" ContentType="application/inkml+xml"/>
  <Override PartName="/ppt/ink/ink15761.xml" ContentType="application/inkml+xml"/>
  <Override PartName="/ppt/ink/ink15762.xml" ContentType="application/inkml+xml"/>
  <Override PartName="/ppt/ink/ink15763.xml" ContentType="application/inkml+xml"/>
  <Override PartName="/ppt/ink/ink15764.xml" ContentType="application/inkml+xml"/>
  <Override PartName="/ppt/ink/ink15765.xml" ContentType="application/inkml+xml"/>
  <Override PartName="/ppt/ink/ink15766.xml" ContentType="application/inkml+xml"/>
  <Override PartName="/ppt/ink/ink15767.xml" ContentType="application/inkml+xml"/>
  <Override PartName="/ppt/ink/ink15768.xml" ContentType="application/inkml+xml"/>
  <Override PartName="/ppt/ink/ink15769.xml" ContentType="application/inkml+xml"/>
  <Override PartName="/ppt/ink/ink15770.xml" ContentType="application/inkml+xml"/>
  <Override PartName="/ppt/ink/ink15771.xml" ContentType="application/inkml+xml"/>
  <Override PartName="/ppt/ink/ink15772.xml" ContentType="application/inkml+xml"/>
  <Override PartName="/ppt/ink/ink15773.xml" ContentType="application/inkml+xml"/>
  <Override PartName="/ppt/ink/ink15774.xml" ContentType="application/inkml+xml"/>
  <Override PartName="/ppt/ink/ink15775.xml" ContentType="application/inkml+xml"/>
  <Override PartName="/ppt/ink/ink15776.xml" ContentType="application/inkml+xml"/>
  <Override PartName="/ppt/ink/ink15777.xml" ContentType="application/inkml+xml"/>
  <Override PartName="/ppt/ink/ink15778.xml" ContentType="application/inkml+xml"/>
  <Override PartName="/ppt/ink/ink15779.xml" ContentType="application/inkml+xml"/>
  <Override PartName="/ppt/ink/ink15780.xml" ContentType="application/inkml+xml"/>
  <Override PartName="/ppt/ink/ink15781.xml" ContentType="application/inkml+xml"/>
  <Override PartName="/ppt/ink/ink15782.xml" ContentType="application/inkml+xml"/>
  <Override PartName="/ppt/ink/ink15783.xml" ContentType="application/inkml+xml"/>
  <Override PartName="/ppt/ink/ink15784.xml" ContentType="application/inkml+xml"/>
  <Override PartName="/ppt/ink/ink15785.xml" ContentType="application/inkml+xml"/>
  <Override PartName="/ppt/ink/ink15786.xml" ContentType="application/inkml+xml"/>
  <Override PartName="/ppt/ink/ink15787.xml" ContentType="application/inkml+xml"/>
  <Override PartName="/ppt/ink/ink15788.xml" ContentType="application/inkml+xml"/>
  <Override PartName="/ppt/ink/ink15789.xml" ContentType="application/inkml+xml"/>
  <Override PartName="/ppt/ink/ink15790.xml" ContentType="application/inkml+xml"/>
  <Override PartName="/ppt/ink/ink15791.xml" ContentType="application/inkml+xml"/>
  <Override PartName="/ppt/ink/ink15792.xml" ContentType="application/inkml+xml"/>
  <Override PartName="/ppt/ink/ink15793.xml" ContentType="application/inkml+xml"/>
  <Override PartName="/ppt/ink/ink15794.xml" ContentType="application/inkml+xml"/>
  <Override PartName="/ppt/ink/ink15795.xml" ContentType="application/inkml+xml"/>
  <Override PartName="/ppt/ink/ink15796.xml" ContentType="application/inkml+xml"/>
  <Override PartName="/ppt/ink/ink15797.xml" ContentType="application/inkml+xml"/>
  <Override PartName="/ppt/ink/ink15798.xml" ContentType="application/inkml+xml"/>
  <Override PartName="/ppt/ink/ink15799.xml" ContentType="application/inkml+xml"/>
  <Override PartName="/ppt/ink/ink15800.xml" ContentType="application/inkml+xml"/>
  <Override PartName="/ppt/ink/ink15801.xml" ContentType="application/inkml+xml"/>
  <Override PartName="/ppt/ink/ink15802.xml" ContentType="application/inkml+xml"/>
  <Override PartName="/ppt/ink/ink15803.xml" ContentType="application/inkml+xml"/>
  <Override PartName="/ppt/ink/ink15804.xml" ContentType="application/inkml+xml"/>
  <Override PartName="/ppt/ink/ink15805.xml" ContentType="application/inkml+xml"/>
  <Override PartName="/ppt/ink/ink15806.xml" ContentType="application/inkml+xml"/>
  <Override PartName="/ppt/ink/ink15807.xml" ContentType="application/inkml+xml"/>
  <Override PartName="/ppt/ink/ink15808.xml" ContentType="application/inkml+xml"/>
  <Override PartName="/ppt/ink/ink15809.xml" ContentType="application/inkml+xml"/>
  <Override PartName="/ppt/ink/ink15810.xml" ContentType="application/inkml+xml"/>
  <Override PartName="/ppt/ink/ink15811.xml" ContentType="application/inkml+xml"/>
  <Override PartName="/ppt/ink/ink15812.xml" ContentType="application/inkml+xml"/>
  <Override PartName="/ppt/ink/ink15813.xml" ContentType="application/inkml+xml"/>
  <Override PartName="/ppt/ink/ink15814.xml" ContentType="application/inkml+xml"/>
  <Override PartName="/ppt/ink/ink15815.xml" ContentType="application/inkml+xml"/>
  <Override PartName="/ppt/ink/ink15816.xml" ContentType="application/inkml+xml"/>
  <Override PartName="/ppt/ink/ink15817.xml" ContentType="application/inkml+xml"/>
  <Override PartName="/ppt/ink/ink15818.xml" ContentType="application/inkml+xml"/>
  <Override PartName="/ppt/ink/ink15819.xml" ContentType="application/inkml+xml"/>
  <Override PartName="/ppt/ink/ink15820.xml" ContentType="application/inkml+xml"/>
  <Override PartName="/ppt/ink/ink15821.xml" ContentType="application/inkml+xml"/>
  <Override PartName="/ppt/ink/ink15822.xml" ContentType="application/inkml+xml"/>
  <Override PartName="/ppt/ink/ink15823.xml" ContentType="application/inkml+xml"/>
  <Override PartName="/ppt/ink/ink15824.xml" ContentType="application/inkml+xml"/>
  <Override PartName="/ppt/ink/ink15825.xml" ContentType="application/inkml+xml"/>
  <Override PartName="/ppt/ink/ink15826.xml" ContentType="application/inkml+xml"/>
  <Override PartName="/ppt/ink/ink15827.xml" ContentType="application/inkml+xml"/>
  <Override PartName="/ppt/ink/ink15828.xml" ContentType="application/inkml+xml"/>
  <Override PartName="/ppt/ink/ink15829.xml" ContentType="application/inkml+xml"/>
  <Override PartName="/ppt/ink/ink15830.xml" ContentType="application/inkml+xml"/>
  <Override PartName="/ppt/ink/ink15831.xml" ContentType="application/inkml+xml"/>
  <Override PartName="/ppt/ink/ink15832.xml" ContentType="application/inkml+xml"/>
  <Override PartName="/ppt/ink/ink15833.xml" ContentType="application/inkml+xml"/>
  <Override PartName="/ppt/ink/ink15834.xml" ContentType="application/inkml+xml"/>
  <Override PartName="/ppt/ink/ink15835.xml" ContentType="application/inkml+xml"/>
  <Override PartName="/ppt/ink/ink15836.xml" ContentType="application/inkml+xml"/>
  <Override PartName="/ppt/ink/ink15837.xml" ContentType="application/inkml+xml"/>
  <Override PartName="/ppt/ink/ink15838.xml" ContentType="application/inkml+xml"/>
  <Override PartName="/ppt/ink/ink15839.xml" ContentType="application/inkml+xml"/>
  <Override PartName="/ppt/ink/ink15840.xml" ContentType="application/inkml+xml"/>
  <Override PartName="/ppt/ink/ink15841.xml" ContentType="application/inkml+xml"/>
  <Override PartName="/ppt/ink/ink15842.xml" ContentType="application/inkml+xml"/>
  <Override PartName="/ppt/ink/ink15843.xml" ContentType="application/inkml+xml"/>
  <Override PartName="/ppt/ink/ink15844.xml" ContentType="application/inkml+xml"/>
  <Override PartName="/ppt/ink/ink15845.xml" ContentType="application/inkml+xml"/>
  <Override PartName="/ppt/ink/ink15846.xml" ContentType="application/inkml+xml"/>
  <Override PartName="/ppt/ink/ink15847.xml" ContentType="application/inkml+xml"/>
  <Override PartName="/ppt/ink/ink15848.xml" ContentType="application/inkml+xml"/>
  <Override PartName="/ppt/ink/ink15849.xml" ContentType="application/inkml+xml"/>
  <Override PartName="/ppt/ink/ink15850.xml" ContentType="application/inkml+xml"/>
  <Override PartName="/ppt/ink/ink15851.xml" ContentType="application/inkml+xml"/>
  <Override PartName="/ppt/ink/ink15852.xml" ContentType="application/inkml+xml"/>
  <Override PartName="/ppt/ink/ink15853.xml" ContentType="application/inkml+xml"/>
  <Override PartName="/ppt/ink/ink15854.xml" ContentType="application/inkml+xml"/>
  <Override PartName="/ppt/ink/ink15855.xml" ContentType="application/inkml+xml"/>
  <Override PartName="/ppt/ink/ink15856.xml" ContentType="application/inkml+xml"/>
  <Override PartName="/ppt/ink/ink15857.xml" ContentType="application/inkml+xml"/>
  <Override PartName="/ppt/ink/ink15858.xml" ContentType="application/inkml+xml"/>
  <Override PartName="/ppt/ink/ink15859.xml" ContentType="application/inkml+xml"/>
  <Override PartName="/ppt/ink/ink15860.xml" ContentType="application/inkml+xml"/>
  <Override PartName="/ppt/ink/ink15861.xml" ContentType="application/inkml+xml"/>
  <Override PartName="/ppt/ink/ink15862.xml" ContentType="application/inkml+xml"/>
  <Override PartName="/ppt/ink/ink15863.xml" ContentType="application/inkml+xml"/>
  <Override PartName="/ppt/ink/ink15864.xml" ContentType="application/inkml+xml"/>
  <Override PartName="/ppt/ink/ink15865.xml" ContentType="application/inkml+xml"/>
  <Override PartName="/ppt/ink/ink15866.xml" ContentType="application/inkml+xml"/>
  <Override PartName="/ppt/ink/ink15867.xml" ContentType="application/inkml+xml"/>
  <Override PartName="/ppt/ink/ink15868.xml" ContentType="application/inkml+xml"/>
  <Override PartName="/ppt/ink/ink15869.xml" ContentType="application/inkml+xml"/>
  <Override PartName="/ppt/ink/ink15870.xml" ContentType="application/inkml+xml"/>
  <Override PartName="/ppt/ink/ink15871.xml" ContentType="application/inkml+xml"/>
  <Override PartName="/ppt/ink/ink15872.xml" ContentType="application/inkml+xml"/>
  <Override PartName="/ppt/ink/ink15873.xml" ContentType="application/inkml+xml"/>
  <Override PartName="/ppt/ink/ink15874.xml" ContentType="application/inkml+xml"/>
  <Override PartName="/ppt/ink/ink15875.xml" ContentType="application/inkml+xml"/>
  <Override PartName="/ppt/ink/ink15876.xml" ContentType="application/inkml+xml"/>
  <Override PartName="/ppt/ink/ink15877.xml" ContentType="application/inkml+xml"/>
  <Override PartName="/ppt/ink/ink15878.xml" ContentType="application/inkml+xml"/>
  <Override PartName="/ppt/ink/ink15879.xml" ContentType="application/inkml+xml"/>
  <Override PartName="/ppt/ink/ink15880.xml" ContentType="application/inkml+xml"/>
  <Override PartName="/ppt/ink/ink15881.xml" ContentType="application/inkml+xml"/>
  <Override PartName="/ppt/ink/ink15882.xml" ContentType="application/inkml+xml"/>
  <Override PartName="/ppt/ink/ink15883.xml" ContentType="application/inkml+xml"/>
  <Override PartName="/ppt/ink/ink15884.xml" ContentType="application/inkml+xml"/>
  <Override PartName="/ppt/ink/ink15885.xml" ContentType="application/inkml+xml"/>
  <Override PartName="/ppt/ink/ink15886.xml" ContentType="application/inkml+xml"/>
  <Override PartName="/ppt/ink/ink15887.xml" ContentType="application/inkml+xml"/>
  <Override PartName="/ppt/ink/ink15888.xml" ContentType="application/inkml+xml"/>
  <Override PartName="/ppt/ink/ink15889.xml" ContentType="application/inkml+xml"/>
  <Override PartName="/ppt/ink/ink15890.xml" ContentType="application/inkml+xml"/>
  <Override PartName="/ppt/ink/ink15891.xml" ContentType="application/inkml+xml"/>
  <Override PartName="/ppt/ink/ink15892.xml" ContentType="application/inkml+xml"/>
  <Override PartName="/ppt/ink/ink15893.xml" ContentType="application/inkml+xml"/>
  <Override PartName="/ppt/ink/ink15894.xml" ContentType="application/inkml+xml"/>
  <Override PartName="/ppt/ink/ink15895.xml" ContentType="application/inkml+xml"/>
  <Override PartName="/ppt/ink/ink15896.xml" ContentType="application/inkml+xml"/>
  <Override PartName="/ppt/ink/ink15897.xml" ContentType="application/inkml+xml"/>
  <Override PartName="/ppt/ink/ink15898.xml" ContentType="application/inkml+xml"/>
  <Override PartName="/ppt/ink/ink15899.xml" ContentType="application/inkml+xml"/>
  <Override PartName="/ppt/ink/ink15900.xml" ContentType="application/inkml+xml"/>
  <Override PartName="/ppt/ink/ink15901.xml" ContentType="application/inkml+xml"/>
  <Override PartName="/ppt/ink/ink15902.xml" ContentType="application/inkml+xml"/>
  <Override PartName="/ppt/ink/ink15903.xml" ContentType="application/inkml+xml"/>
  <Override PartName="/ppt/ink/ink15904.xml" ContentType="application/inkml+xml"/>
  <Override PartName="/ppt/ink/ink15905.xml" ContentType="application/inkml+xml"/>
  <Override PartName="/ppt/ink/ink15906.xml" ContentType="application/inkml+xml"/>
  <Override PartName="/ppt/ink/ink15907.xml" ContentType="application/inkml+xml"/>
  <Override PartName="/ppt/ink/ink15908.xml" ContentType="application/inkml+xml"/>
  <Override PartName="/ppt/ink/ink15909.xml" ContentType="application/inkml+xml"/>
  <Override PartName="/ppt/ink/ink15910.xml" ContentType="application/inkml+xml"/>
  <Override PartName="/ppt/ink/ink15911.xml" ContentType="application/inkml+xml"/>
  <Override PartName="/ppt/ink/ink15912.xml" ContentType="application/inkml+xml"/>
  <Override PartName="/ppt/ink/ink15913.xml" ContentType="application/inkml+xml"/>
  <Override PartName="/ppt/ink/ink15914.xml" ContentType="application/inkml+xml"/>
  <Override PartName="/ppt/ink/ink15915.xml" ContentType="application/inkml+xml"/>
  <Override PartName="/ppt/ink/ink15916.xml" ContentType="application/inkml+xml"/>
  <Override PartName="/ppt/ink/ink15917.xml" ContentType="application/inkml+xml"/>
  <Override PartName="/ppt/ink/ink15918.xml" ContentType="application/inkml+xml"/>
  <Override PartName="/ppt/ink/ink15919.xml" ContentType="application/inkml+xml"/>
  <Override PartName="/ppt/ink/ink15920.xml" ContentType="application/inkml+xml"/>
  <Override PartName="/ppt/ink/ink15921.xml" ContentType="application/inkml+xml"/>
  <Override PartName="/ppt/ink/ink15922.xml" ContentType="application/inkml+xml"/>
  <Override PartName="/ppt/ink/ink15923.xml" ContentType="application/inkml+xml"/>
  <Override PartName="/ppt/ink/ink15924.xml" ContentType="application/inkml+xml"/>
  <Override PartName="/ppt/ink/ink15925.xml" ContentType="application/inkml+xml"/>
  <Override PartName="/ppt/ink/ink15926.xml" ContentType="application/inkml+xml"/>
  <Override PartName="/ppt/ink/ink15927.xml" ContentType="application/inkml+xml"/>
  <Override PartName="/ppt/ink/ink15928.xml" ContentType="application/inkml+xml"/>
  <Override PartName="/ppt/ink/ink15929.xml" ContentType="application/inkml+xml"/>
  <Override PartName="/ppt/ink/ink15930.xml" ContentType="application/inkml+xml"/>
  <Override PartName="/ppt/ink/ink15931.xml" ContentType="application/inkml+xml"/>
  <Override PartName="/ppt/ink/ink15932.xml" ContentType="application/inkml+xml"/>
  <Override PartName="/ppt/ink/ink15933.xml" ContentType="application/inkml+xml"/>
  <Override PartName="/ppt/ink/ink15934.xml" ContentType="application/inkml+xml"/>
  <Override PartName="/ppt/ink/ink15935.xml" ContentType="application/inkml+xml"/>
  <Override PartName="/ppt/ink/ink15936.xml" ContentType="application/inkml+xml"/>
  <Override PartName="/ppt/ink/ink15937.xml" ContentType="application/inkml+xml"/>
  <Override PartName="/ppt/ink/ink15938.xml" ContentType="application/inkml+xml"/>
  <Override PartName="/ppt/ink/ink15939.xml" ContentType="application/inkml+xml"/>
  <Override PartName="/ppt/ink/ink15940.xml" ContentType="application/inkml+xml"/>
  <Override PartName="/ppt/ink/ink15941.xml" ContentType="application/inkml+xml"/>
  <Override PartName="/ppt/ink/ink15942.xml" ContentType="application/inkml+xml"/>
  <Override PartName="/ppt/ink/ink15943.xml" ContentType="application/inkml+xml"/>
  <Override PartName="/ppt/ink/ink15944.xml" ContentType="application/inkml+xml"/>
  <Override PartName="/ppt/ink/ink15945.xml" ContentType="application/inkml+xml"/>
  <Override PartName="/ppt/ink/ink15946.xml" ContentType="application/inkml+xml"/>
  <Override PartName="/ppt/ink/ink15947.xml" ContentType="application/inkml+xml"/>
  <Override PartName="/ppt/ink/ink15948.xml" ContentType="application/inkml+xml"/>
  <Override PartName="/ppt/ink/ink15949.xml" ContentType="application/inkml+xml"/>
  <Override PartName="/ppt/ink/ink15950.xml" ContentType="application/inkml+xml"/>
  <Override PartName="/ppt/ink/ink15951.xml" ContentType="application/inkml+xml"/>
  <Override PartName="/ppt/ink/ink15952.xml" ContentType="application/inkml+xml"/>
  <Override PartName="/ppt/ink/ink15953.xml" ContentType="application/inkml+xml"/>
  <Override PartName="/ppt/ink/ink15954.xml" ContentType="application/inkml+xml"/>
  <Override PartName="/ppt/ink/ink15955.xml" ContentType="application/inkml+xml"/>
  <Override PartName="/ppt/ink/ink15956.xml" ContentType="application/inkml+xml"/>
  <Override PartName="/ppt/ink/ink15957.xml" ContentType="application/inkml+xml"/>
  <Override PartName="/ppt/ink/ink15958.xml" ContentType="application/inkml+xml"/>
  <Override PartName="/ppt/ink/ink15959.xml" ContentType="application/inkml+xml"/>
  <Override PartName="/ppt/ink/ink15960.xml" ContentType="application/inkml+xml"/>
  <Override PartName="/ppt/ink/ink15961.xml" ContentType="application/inkml+xml"/>
  <Override PartName="/ppt/ink/ink15962.xml" ContentType="application/inkml+xml"/>
  <Override PartName="/ppt/ink/ink15963.xml" ContentType="application/inkml+xml"/>
  <Override PartName="/ppt/ink/ink15964.xml" ContentType="application/inkml+xml"/>
  <Override PartName="/ppt/ink/ink15965.xml" ContentType="application/inkml+xml"/>
  <Override PartName="/ppt/ink/ink15966.xml" ContentType="application/inkml+xml"/>
  <Override PartName="/ppt/ink/ink15967.xml" ContentType="application/inkml+xml"/>
  <Override PartName="/ppt/ink/ink15968.xml" ContentType="application/inkml+xml"/>
  <Override PartName="/ppt/ink/ink15969.xml" ContentType="application/inkml+xml"/>
  <Override PartName="/ppt/ink/ink15970.xml" ContentType="application/inkml+xml"/>
  <Override PartName="/ppt/ink/ink15971.xml" ContentType="application/inkml+xml"/>
  <Override PartName="/ppt/ink/ink15972.xml" ContentType="application/inkml+xml"/>
  <Override PartName="/ppt/ink/ink15973.xml" ContentType="application/inkml+xml"/>
  <Override PartName="/ppt/ink/ink15974.xml" ContentType="application/inkml+xml"/>
  <Override PartName="/ppt/ink/ink15975.xml" ContentType="application/inkml+xml"/>
  <Override PartName="/ppt/ink/ink15976.xml" ContentType="application/inkml+xml"/>
  <Override PartName="/ppt/ink/ink15977.xml" ContentType="application/inkml+xml"/>
  <Override PartName="/ppt/ink/ink15978.xml" ContentType="application/inkml+xml"/>
  <Override PartName="/ppt/ink/ink15979.xml" ContentType="application/inkml+xml"/>
  <Override PartName="/ppt/ink/ink15980.xml" ContentType="application/inkml+xml"/>
  <Override PartName="/ppt/ink/ink15981.xml" ContentType="application/inkml+xml"/>
  <Override PartName="/ppt/ink/ink15982.xml" ContentType="application/inkml+xml"/>
  <Override PartName="/ppt/ink/ink15983.xml" ContentType="application/inkml+xml"/>
  <Override PartName="/ppt/ink/ink15984.xml" ContentType="application/inkml+xml"/>
  <Override PartName="/ppt/ink/ink15985.xml" ContentType="application/inkml+xml"/>
  <Override PartName="/ppt/ink/ink15986.xml" ContentType="application/inkml+xml"/>
  <Override PartName="/ppt/ink/ink15987.xml" ContentType="application/inkml+xml"/>
  <Override PartName="/ppt/ink/ink15988.xml" ContentType="application/inkml+xml"/>
  <Override PartName="/ppt/ink/ink15989.xml" ContentType="application/inkml+xml"/>
  <Override PartName="/ppt/ink/ink15990.xml" ContentType="application/inkml+xml"/>
  <Override PartName="/ppt/ink/ink15991.xml" ContentType="application/inkml+xml"/>
  <Override PartName="/ppt/ink/ink15992.xml" ContentType="application/inkml+xml"/>
  <Override PartName="/ppt/ink/ink15993.xml" ContentType="application/inkml+xml"/>
  <Override PartName="/ppt/ink/ink15994.xml" ContentType="application/inkml+xml"/>
  <Override PartName="/ppt/ink/ink15995.xml" ContentType="application/inkml+xml"/>
  <Override PartName="/ppt/ink/ink15996.xml" ContentType="application/inkml+xml"/>
  <Override PartName="/ppt/ink/ink15997.xml" ContentType="application/inkml+xml"/>
  <Override PartName="/ppt/ink/ink15998.xml" ContentType="application/inkml+xml"/>
  <Override PartName="/ppt/ink/ink15999.xml" ContentType="application/inkml+xml"/>
  <Override PartName="/ppt/ink/ink16000.xml" ContentType="application/inkml+xml"/>
  <Override PartName="/ppt/ink/ink16001.xml" ContentType="application/inkml+xml"/>
  <Override PartName="/ppt/ink/ink16002.xml" ContentType="application/inkml+xml"/>
  <Override PartName="/ppt/ink/ink16003.xml" ContentType="application/inkml+xml"/>
  <Override PartName="/ppt/ink/ink16004.xml" ContentType="application/inkml+xml"/>
  <Override PartName="/ppt/ink/ink16005.xml" ContentType="application/inkml+xml"/>
  <Override PartName="/ppt/ink/ink16006.xml" ContentType="application/inkml+xml"/>
  <Override PartName="/ppt/ink/ink16007.xml" ContentType="application/inkml+xml"/>
  <Override PartName="/ppt/ink/ink16008.xml" ContentType="application/inkml+xml"/>
  <Override PartName="/ppt/ink/ink16009.xml" ContentType="application/inkml+xml"/>
  <Override PartName="/ppt/ink/ink16010.xml" ContentType="application/inkml+xml"/>
  <Override PartName="/ppt/ink/ink16011.xml" ContentType="application/inkml+xml"/>
  <Override PartName="/ppt/ink/ink16012.xml" ContentType="application/inkml+xml"/>
  <Override PartName="/ppt/ink/ink16013.xml" ContentType="application/inkml+xml"/>
  <Override PartName="/ppt/ink/ink16014.xml" ContentType="application/inkml+xml"/>
  <Override PartName="/ppt/ink/ink16015.xml" ContentType="application/inkml+xml"/>
  <Override PartName="/ppt/ink/ink16016.xml" ContentType="application/inkml+xml"/>
  <Override PartName="/ppt/ink/ink16017.xml" ContentType="application/inkml+xml"/>
  <Override PartName="/ppt/ink/ink16018.xml" ContentType="application/inkml+xml"/>
  <Override PartName="/ppt/ink/ink16019.xml" ContentType="application/inkml+xml"/>
  <Override PartName="/ppt/ink/ink16020.xml" ContentType="application/inkml+xml"/>
  <Override PartName="/ppt/ink/ink16021.xml" ContentType="application/inkml+xml"/>
  <Override PartName="/ppt/ink/ink16022.xml" ContentType="application/inkml+xml"/>
  <Override PartName="/ppt/ink/ink16023.xml" ContentType="application/inkml+xml"/>
  <Override PartName="/ppt/ink/ink16024.xml" ContentType="application/inkml+xml"/>
  <Override PartName="/ppt/ink/ink16025.xml" ContentType="application/inkml+xml"/>
  <Override PartName="/ppt/ink/ink16026.xml" ContentType="application/inkml+xml"/>
  <Override PartName="/ppt/ink/ink16027.xml" ContentType="application/inkml+xml"/>
  <Override PartName="/ppt/ink/ink16028.xml" ContentType="application/inkml+xml"/>
  <Override PartName="/ppt/ink/ink16029.xml" ContentType="application/inkml+xml"/>
  <Override PartName="/ppt/ink/ink16030.xml" ContentType="application/inkml+xml"/>
  <Override PartName="/ppt/ink/ink16031.xml" ContentType="application/inkml+xml"/>
  <Override PartName="/ppt/ink/ink16032.xml" ContentType="application/inkml+xml"/>
  <Override PartName="/ppt/ink/ink16033.xml" ContentType="application/inkml+xml"/>
  <Override PartName="/ppt/ink/ink16034.xml" ContentType="application/inkml+xml"/>
  <Override PartName="/ppt/ink/ink16035.xml" ContentType="application/inkml+xml"/>
  <Override PartName="/ppt/ink/ink16036.xml" ContentType="application/inkml+xml"/>
  <Override PartName="/ppt/ink/ink16037.xml" ContentType="application/inkml+xml"/>
  <Override PartName="/ppt/ink/ink16038.xml" ContentType="application/inkml+xml"/>
  <Override PartName="/ppt/ink/ink16039.xml" ContentType="application/inkml+xml"/>
  <Override PartName="/ppt/ink/ink16040.xml" ContentType="application/inkml+xml"/>
  <Override PartName="/ppt/ink/ink16041.xml" ContentType="application/inkml+xml"/>
  <Override PartName="/ppt/ink/ink16042.xml" ContentType="application/inkml+xml"/>
  <Override PartName="/ppt/ink/ink16043.xml" ContentType="application/inkml+xml"/>
  <Override PartName="/ppt/ink/ink16044.xml" ContentType="application/inkml+xml"/>
  <Override PartName="/ppt/ink/ink16045.xml" ContentType="application/inkml+xml"/>
  <Override PartName="/ppt/ink/ink16046.xml" ContentType="application/inkml+xml"/>
  <Override PartName="/ppt/ink/ink16047.xml" ContentType="application/inkml+xml"/>
  <Override PartName="/ppt/ink/ink16048.xml" ContentType="application/inkml+xml"/>
  <Override PartName="/ppt/ink/ink16049.xml" ContentType="application/inkml+xml"/>
  <Override PartName="/ppt/ink/ink16050.xml" ContentType="application/inkml+xml"/>
  <Override PartName="/ppt/ink/ink16051.xml" ContentType="application/inkml+xml"/>
  <Override PartName="/ppt/ink/ink16052.xml" ContentType="application/inkml+xml"/>
  <Override PartName="/ppt/ink/ink16053.xml" ContentType="application/inkml+xml"/>
  <Override PartName="/ppt/ink/ink16054.xml" ContentType="application/inkml+xml"/>
  <Override PartName="/ppt/ink/ink16055.xml" ContentType="application/inkml+xml"/>
  <Override PartName="/ppt/ink/ink16056.xml" ContentType="application/inkml+xml"/>
  <Override PartName="/ppt/ink/ink16057.xml" ContentType="application/inkml+xml"/>
  <Override PartName="/ppt/ink/ink16058.xml" ContentType="application/inkml+xml"/>
  <Override PartName="/ppt/ink/ink16059.xml" ContentType="application/inkml+xml"/>
  <Override PartName="/ppt/ink/ink16060.xml" ContentType="application/inkml+xml"/>
  <Override PartName="/ppt/ink/ink16061.xml" ContentType="application/inkml+xml"/>
  <Override PartName="/ppt/ink/ink16062.xml" ContentType="application/inkml+xml"/>
  <Override PartName="/ppt/ink/ink16063.xml" ContentType="application/inkml+xml"/>
  <Override PartName="/ppt/ink/ink16064.xml" ContentType="application/inkml+xml"/>
  <Override PartName="/ppt/ink/ink16065.xml" ContentType="application/inkml+xml"/>
  <Override PartName="/ppt/ink/ink16066.xml" ContentType="application/inkml+xml"/>
  <Override PartName="/ppt/ink/ink16067.xml" ContentType="application/inkml+xml"/>
  <Override PartName="/ppt/ink/ink16068.xml" ContentType="application/inkml+xml"/>
  <Override PartName="/ppt/ink/ink16069.xml" ContentType="application/inkml+xml"/>
  <Override PartName="/ppt/ink/ink16070.xml" ContentType="application/inkml+xml"/>
  <Override PartName="/ppt/ink/ink16071.xml" ContentType="application/inkml+xml"/>
  <Override PartName="/ppt/ink/ink16072.xml" ContentType="application/inkml+xml"/>
  <Override PartName="/ppt/ink/ink16073.xml" ContentType="application/inkml+xml"/>
  <Override PartName="/ppt/ink/ink16074.xml" ContentType="application/inkml+xml"/>
  <Override PartName="/ppt/ink/ink16075.xml" ContentType="application/inkml+xml"/>
  <Override PartName="/ppt/ink/ink16076.xml" ContentType="application/inkml+xml"/>
  <Override PartName="/ppt/ink/ink16077.xml" ContentType="application/inkml+xml"/>
  <Override PartName="/ppt/ink/ink16078.xml" ContentType="application/inkml+xml"/>
  <Override PartName="/ppt/ink/ink16079.xml" ContentType="application/inkml+xml"/>
  <Override PartName="/ppt/ink/ink16080.xml" ContentType="application/inkml+xml"/>
  <Override PartName="/ppt/ink/ink16081.xml" ContentType="application/inkml+xml"/>
  <Override PartName="/ppt/ink/ink16082.xml" ContentType="application/inkml+xml"/>
  <Override PartName="/ppt/ink/ink16083.xml" ContentType="application/inkml+xml"/>
  <Override PartName="/ppt/ink/ink16084.xml" ContentType="application/inkml+xml"/>
  <Override PartName="/ppt/ink/ink16085.xml" ContentType="application/inkml+xml"/>
  <Override PartName="/ppt/ink/ink16086.xml" ContentType="application/inkml+xml"/>
  <Override PartName="/ppt/ink/ink16087.xml" ContentType="application/inkml+xml"/>
  <Override PartName="/ppt/ink/ink16088.xml" ContentType="application/inkml+xml"/>
  <Override PartName="/ppt/ink/ink16089.xml" ContentType="application/inkml+xml"/>
  <Override PartName="/ppt/ink/ink16090.xml" ContentType="application/inkml+xml"/>
  <Override PartName="/ppt/ink/ink16091.xml" ContentType="application/inkml+xml"/>
  <Override PartName="/ppt/ink/ink16092.xml" ContentType="application/inkml+xml"/>
  <Override PartName="/ppt/ink/ink16093.xml" ContentType="application/inkml+xml"/>
  <Override PartName="/ppt/ink/ink16094.xml" ContentType="application/inkml+xml"/>
  <Override PartName="/ppt/ink/ink16095.xml" ContentType="application/inkml+xml"/>
  <Override PartName="/ppt/ink/ink16096.xml" ContentType="application/inkml+xml"/>
  <Override PartName="/ppt/ink/ink16097.xml" ContentType="application/inkml+xml"/>
  <Override PartName="/ppt/ink/ink16098.xml" ContentType="application/inkml+xml"/>
  <Override PartName="/ppt/ink/ink16099.xml" ContentType="application/inkml+xml"/>
  <Override PartName="/ppt/ink/ink16100.xml" ContentType="application/inkml+xml"/>
  <Override PartName="/ppt/ink/ink16101.xml" ContentType="application/inkml+xml"/>
  <Override PartName="/ppt/ink/ink16102.xml" ContentType="application/inkml+xml"/>
  <Override PartName="/ppt/ink/ink16103.xml" ContentType="application/inkml+xml"/>
  <Override PartName="/ppt/ink/ink16104.xml" ContentType="application/inkml+xml"/>
  <Override PartName="/ppt/ink/ink16105.xml" ContentType="application/inkml+xml"/>
  <Override PartName="/ppt/ink/ink16106.xml" ContentType="application/inkml+xml"/>
  <Override PartName="/ppt/ink/ink16107.xml" ContentType="application/inkml+xml"/>
  <Override PartName="/ppt/ink/ink16108.xml" ContentType="application/inkml+xml"/>
  <Override PartName="/ppt/ink/ink16109.xml" ContentType="application/inkml+xml"/>
  <Override PartName="/ppt/ink/ink16110.xml" ContentType="application/inkml+xml"/>
  <Override PartName="/ppt/ink/ink16111.xml" ContentType="application/inkml+xml"/>
  <Override PartName="/ppt/ink/ink16112.xml" ContentType="application/inkml+xml"/>
  <Override PartName="/ppt/ink/ink16113.xml" ContentType="application/inkml+xml"/>
  <Override PartName="/ppt/ink/ink16114.xml" ContentType="application/inkml+xml"/>
  <Override PartName="/ppt/ink/ink16115.xml" ContentType="application/inkml+xml"/>
  <Override PartName="/ppt/ink/ink16116.xml" ContentType="application/inkml+xml"/>
  <Override PartName="/ppt/ink/ink16117.xml" ContentType="application/inkml+xml"/>
  <Override PartName="/ppt/ink/ink16118.xml" ContentType="application/inkml+xml"/>
  <Override PartName="/ppt/ink/ink16119.xml" ContentType="application/inkml+xml"/>
  <Override PartName="/ppt/ink/ink16120.xml" ContentType="application/inkml+xml"/>
  <Override PartName="/ppt/ink/ink16121.xml" ContentType="application/inkml+xml"/>
  <Override PartName="/ppt/ink/ink16122.xml" ContentType="application/inkml+xml"/>
  <Override PartName="/ppt/ink/ink16123.xml" ContentType="application/inkml+xml"/>
  <Override PartName="/ppt/ink/ink16124.xml" ContentType="application/inkml+xml"/>
  <Override PartName="/ppt/ink/ink16125.xml" ContentType="application/inkml+xml"/>
  <Override PartName="/ppt/ink/ink16126.xml" ContentType="application/inkml+xml"/>
  <Override PartName="/ppt/ink/ink16127.xml" ContentType="application/inkml+xml"/>
  <Override PartName="/ppt/ink/ink16128.xml" ContentType="application/inkml+xml"/>
  <Override PartName="/ppt/ink/ink16129.xml" ContentType="application/inkml+xml"/>
  <Override PartName="/ppt/ink/ink16130.xml" ContentType="application/inkml+xml"/>
  <Override PartName="/ppt/ink/ink16131.xml" ContentType="application/inkml+xml"/>
  <Override PartName="/ppt/ink/ink16132.xml" ContentType="application/inkml+xml"/>
  <Override PartName="/ppt/ink/ink16133.xml" ContentType="application/inkml+xml"/>
  <Override PartName="/ppt/ink/ink16134.xml" ContentType="application/inkml+xml"/>
  <Override PartName="/ppt/ink/ink16135.xml" ContentType="application/inkml+xml"/>
  <Override PartName="/ppt/ink/ink16136.xml" ContentType="application/inkml+xml"/>
  <Override PartName="/ppt/ink/ink16137.xml" ContentType="application/inkml+xml"/>
  <Override PartName="/ppt/ink/ink16138.xml" ContentType="application/inkml+xml"/>
  <Override PartName="/ppt/ink/ink16139.xml" ContentType="application/inkml+xml"/>
  <Override PartName="/ppt/ink/ink16140.xml" ContentType="application/inkml+xml"/>
  <Override PartName="/ppt/ink/ink16141.xml" ContentType="application/inkml+xml"/>
  <Override PartName="/ppt/ink/ink16142.xml" ContentType="application/inkml+xml"/>
  <Override PartName="/ppt/ink/ink16143.xml" ContentType="application/inkml+xml"/>
  <Override PartName="/ppt/ink/ink16144.xml" ContentType="application/inkml+xml"/>
  <Override PartName="/ppt/ink/ink16145.xml" ContentType="application/inkml+xml"/>
  <Override PartName="/ppt/ink/ink16146.xml" ContentType="application/inkml+xml"/>
  <Override PartName="/ppt/ink/ink16147.xml" ContentType="application/inkml+xml"/>
  <Override PartName="/ppt/ink/ink16148.xml" ContentType="application/inkml+xml"/>
  <Override PartName="/ppt/ink/ink16149.xml" ContentType="application/inkml+xml"/>
  <Override PartName="/ppt/ink/ink16150.xml" ContentType="application/inkml+xml"/>
  <Override PartName="/ppt/ink/ink16151.xml" ContentType="application/inkml+xml"/>
  <Override PartName="/ppt/ink/ink16152.xml" ContentType="application/inkml+xml"/>
  <Override PartName="/ppt/ink/ink16153.xml" ContentType="application/inkml+xml"/>
  <Override PartName="/ppt/ink/ink16154.xml" ContentType="application/inkml+xml"/>
  <Override PartName="/ppt/ink/ink16155.xml" ContentType="application/inkml+xml"/>
  <Override PartName="/ppt/ink/ink16156.xml" ContentType="application/inkml+xml"/>
  <Override PartName="/ppt/ink/ink16157.xml" ContentType="application/inkml+xml"/>
  <Override PartName="/ppt/ink/ink16158.xml" ContentType="application/inkml+xml"/>
  <Override PartName="/ppt/ink/ink16159.xml" ContentType="application/inkml+xml"/>
  <Override PartName="/ppt/ink/ink16160.xml" ContentType="application/inkml+xml"/>
  <Override PartName="/ppt/ink/ink16161.xml" ContentType="application/inkml+xml"/>
  <Override PartName="/ppt/ink/ink16162.xml" ContentType="application/inkml+xml"/>
  <Override PartName="/ppt/ink/ink16163.xml" ContentType="application/inkml+xml"/>
  <Override PartName="/ppt/ink/ink16164.xml" ContentType="application/inkml+xml"/>
  <Override PartName="/ppt/ink/ink16165.xml" ContentType="application/inkml+xml"/>
  <Override PartName="/ppt/ink/ink16166.xml" ContentType="application/inkml+xml"/>
  <Override PartName="/ppt/ink/ink16167.xml" ContentType="application/inkml+xml"/>
  <Override PartName="/ppt/ink/ink16168.xml" ContentType="application/inkml+xml"/>
  <Override PartName="/ppt/ink/ink16169.xml" ContentType="application/inkml+xml"/>
  <Override PartName="/ppt/ink/ink16170.xml" ContentType="application/inkml+xml"/>
  <Override PartName="/ppt/ink/ink16171.xml" ContentType="application/inkml+xml"/>
  <Override PartName="/ppt/ink/ink16172.xml" ContentType="application/inkml+xml"/>
  <Override PartName="/ppt/ink/ink16173.xml" ContentType="application/inkml+xml"/>
  <Override PartName="/ppt/ink/ink16174.xml" ContentType="application/inkml+xml"/>
  <Override PartName="/ppt/ink/ink16175.xml" ContentType="application/inkml+xml"/>
  <Override PartName="/ppt/ink/ink16176.xml" ContentType="application/inkml+xml"/>
  <Override PartName="/ppt/ink/ink16177.xml" ContentType="application/inkml+xml"/>
  <Override PartName="/ppt/ink/ink16178.xml" ContentType="application/inkml+xml"/>
  <Override PartName="/ppt/ink/ink16179.xml" ContentType="application/inkml+xml"/>
  <Override PartName="/ppt/ink/ink16180.xml" ContentType="application/inkml+xml"/>
  <Override PartName="/ppt/ink/ink16181.xml" ContentType="application/inkml+xml"/>
  <Override PartName="/ppt/ink/ink16182.xml" ContentType="application/inkml+xml"/>
  <Override PartName="/ppt/ink/ink16183.xml" ContentType="application/inkml+xml"/>
  <Override PartName="/ppt/ink/ink16184.xml" ContentType="application/inkml+xml"/>
  <Override PartName="/ppt/ink/ink16185.xml" ContentType="application/inkml+xml"/>
  <Override PartName="/ppt/ink/ink16186.xml" ContentType="application/inkml+xml"/>
  <Override PartName="/ppt/ink/ink16187.xml" ContentType="application/inkml+xml"/>
  <Override PartName="/ppt/ink/ink16188.xml" ContentType="application/inkml+xml"/>
  <Override PartName="/ppt/ink/ink16189.xml" ContentType="application/inkml+xml"/>
  <Override PartName="/ppt/ink/ink16190.xml" ContentType="application/inkml+xml"/>
  <Override PartName="/ppt/ink/ink16191.xml" ContentType="application/inkml+xml"/>
  <Override PartName="/ppt/ink/ink16192.xml" ContentType="application/inkml+xml"/>
  <Override PartName="/ppt/ink/ink16193.xml" ContentType="application/inkml+xml"/>
  <Override PartName="/ppt/ink/ink16194.xml" ContentType="application/inkml+xml"/>
  <Override PartName="/ppt/ink/ink16195.xml" ContentType="application/inkml+xml"/>
  <Override PartName="/ppt/ink/ink16196.xml" ContentType="application/inkml+xml"/>
  <Override PartName="/ppt/ink/ink16197.xml" ContentType="application/inkml+xml"/>
  <Override PartName="/ppt/ink/ink16198.xml" ContentType="application/inkml+xml"/>
  <Override PartName="/ppt/ink/ink16199.xml" ContentType="application/inkml+xml"/>
  <Override PartName="/ppt/ink/ink16200.xml" ContentType="application/inkml+xml"/>
  <Override PartName="/ppt/ink/ink16201.xml" ContentType="application/inkml+xml"/>
  <Override PartName="/ppt/ink/ink16202.xml" ContentType="application/inkml+xml"/>
  <Override PartName="/ppt/ink/ink16203.xml" ContentType="application/inkml+xml"/>
  <Override PartName="/ppt/ink/ink16204.xml" ContentType="application/inkml+xml"/>
  <Override PartName="/ppt/ink/ink16205.xml" ContentType="application/inkml+xml"/>
  <Override PartName="/ppt/ink/ink16206.xml" ContentType="application/inkml+xml"/>
  <Override PartName="/ppt/ink/ink16207.xml" ContentType="application/inkml+xml"/>
  <Override PartName="/ppt/ink/ink16208.xml" ContentType="application/inkml+xml"/>
  <Override PartName="/ppt/ink/ink16209.xml" ContentType="application/inkml+xml"/>
  <Override PartName="/ppt/ink/ink16210.xml" ContentType="application/inkml+xml"/>
  <Override PartName="/ppt/ink/ink16211.xml" ContentType="application/inkml+xml"/>
  <Override PartName="/ppt/ink/ink16212.xml" ContentType="application/inkml+xml"/>
  <Override PartName="/ppt/ink/ink16213.xml" ContentType="application/inkml+xml"/>
  <Override PartName="/ppt/ink/ink16214.xml" ContentType="application/inkml+xml"/>
  <Override PartName="/ppt/ink/ink16215.xml" ContentType="application/inkml+xml"/>
  <Override PartName="/ppt/ink/ink16216.xml" ContentType="application/inkml+xml"/>
  <Override PartName="/ppt/ink/ink16217.xml" ContentType="application/inkml+xml"/>
  <Override PartName="/ppt/ink/ink16218.xml" ContentType="application/inkml+xml"/>
  <Override PartName="/ppt/ink/ink16219.xml" ContentType="application/inkml+xml"/>
  <Override PartName="/ppt/ink/ink16220.xml" ContentType="application/inkml+xml"/>
  <Override PartName="/ppt/ink/ink16221.xml" ContentType="application/inkml+xml"/>
  <Override PartName="/ppt/ink/ink16222.xml" ContentType="application/inkml+xml"/>
  <Override PartName="/ppt/ink/ink16223.xml" ContentType="application/inkml+xml"/>
  <Override PartName="/ppt/ink/ink16224.xml" ContentType="application/inkml+xml"/>
  <Override PartName="/ppt/ink/ink16225.xml" ContentType="application/inkml+xml"/>
  <Override PartName="/ppt/ink/ink16226.xml" ContentType="application/inkml+xml"/>
  <Override PartName="/ppt/ink/ink16227.xml" ContentType="application/inkml+xml"/>
  <Override PartName="/ppt/ink/ink16228.xml" ContentType="application/inkml+xml"/>
  <Override PartName="/ppt/ink/ink16229.xml" ContentType="application/inkml+xml"/>
  <Override PartName="/ppt/ink/ink16230.xml" ContentType="application/inkml+xml"/>
  <Override PartName="/ppt/ink/ink16231.xml" ContentType="application/inkml+xml"/>
  <Override PartName="/ppt/ink/ink16232.xml" ContentType="application/inkml+xml"/>
  <Override PartName="/ppt/ink/ink16233.xml" ContentType="application/inkml+xml"/>
  <Override PartName="/ppt/ink/ink16234.xml" ContentType="application/inkml+xml"/>
  <Override PartName="/ppt/ink/ink16235.xml" ContentType="application/inkml+xml"/>
  <Override PartName="/ppt/ink/ink16236.xml" ContentType="application/inkml+xml"/>
  <Override PartName="/ppt/ink/ink16237.xml" ContentType="application/inkml+xml"/>
  <Override PartName="/ppt/ink/ink16238.xml" ContentType="application/inkml+xml"/>
  <Override PartName="/ppt/ink/ink16239.xml" ContentType="application/inkml+xml"/>
  <Override PartName="/ppt/ink/ink16240.xml" ContentType="application/inkml+xml"/>
  <Override PartName="/ppt/ink/ink16241.xml" ContentType="application/inkml+xml"/>
  <Override PartName="/ppt/ink/ink16242.xml" ContentType="application/inkml+xml"/>
  <Override PartName="/ppt/ink/ink16243.xml" ContentType="application/inkml+xml"/>
  <Override PartName="/ppt/ink/ink16244.xml" ContentType="application/inkml+xml"/>
  <Override PartName="/ppt/ink/ink16245.xml" ContentType="application/inkml+xml"/>
  <Override PartName="/ppt/ink/ink16246.xml" ContentType="application/inkml+xml"/>
  <Override PartName="/ppt/ink/ink16247.xml" ContentType="application/inkml+xml"/>
  <Override PartName="/ppt/ink/ink16248.xml" ContentType="application/inkml+xml"/>
  <Override PartName="/ppt/ink/ink16249.xml" ContentType="application/inkml+xml"/>
  <Override PartName="/ppt/ink/ink16250.xml" ContentType="application/inkml+xml"/>
  <Override PartName="/ppt/ink/ink16251.xml" ContentType="application/inkml+xml"/>
  <Override PartName="/ppt/ink/ink16252.xml" ContentType="application/inkml+xml"/>
  <Override PartName="/ppt/ink/ink16253.xml" ContentType="application/inkml+xml"/>
  <Override PartName="/ppt/ink/ink16254.xml" ContentType="application/inkml+xml"/>
  <Override PartName="/ppt/ink/ink16255.xml" ContentType="application/inkml+xml"/>
  <Override PartName="/ppt/ink/ink16256.xml" ContentType="application/inkml+xml"/>
  <Override PartName="/ppt/ink/ink16257.xml" ContentType="application/inkml+xml"/>
  <Override PartName="/ppt/ink/ink16258.xml" ContentType="application/inkml+xml"/>
  <Override PartName="/ppt/ink/ink16259.xml" ContentType="application/inkml+xml"/>
  <Override PartName="/ppt/ink/ink16260.xml" ContentType="application/inkml+xml"/>
  <Override PartName="/ppt/ink/ink16261.xml" ContentType="application/inkml+xml"/>
  <Override PartName="/ppt/ink/ink16262.xml" ContentType="application/inkml+xml"/>
  <Override PartName="/ppt/ink/ink16263.xml" ContentType="application/inkml+xml"/>
  <Override PartName="/ppt/ink/ink16264.xml" ContentType="application/inkml+xml"/>
  <Override PartName="/ppt/ink/ink16265.xml" ContentType="application/inkml+xml"/>
  <Override PartName="/ppt/ink/ink16266.xml" ContentType="application/inkml+xml"/>
  <Override PartName="/ppt/ink/ink16267.xml" ContentType="application/inkml+xml"/>
  <Override PartName="/ppt/ink/ink16268.xml" ContentType="application/inkml+xml"/>
  <Override PartName="/ppt/ink/ink16269.xml" ContentType="application/inkml+xml"/>
  <Override PartName="/ppt/ink/ink16270.xml" ContentType="application/inkml+xml"/>
  <Override PartName="/ppt/ink/ink16271.xml" ContentType="application/inkml+xml"/>
  <Override PartName="/ppt/ink/ink16272.xml" ContentType="application/inkml+xml"/>
  <Override PartName="/ppt/ink/ink16273.xml" ContentType="application/inkml+xml"/>
  <Override PartName="/ppt/ink/ink16274.xml" ContentType="application/inkml+xml"/>
  <Override PartName="/ppt/ink/ink16275.xml" ContentType="application/inkml+xml"/>
  <Override PartName="/ppt/ink/ink16276.xml" ContentType="application/inkml+xml"/>
  <Override PartName="/ppt/ink/ink16277.xml" ContentType="application/inkml+xml"/>
  <Override PartName="/ppt/ink/ink16278.xml" ContentType="application/inkml+xml"/>
  <Override PartName="/ppt/ink/ink16279.xml" ContentType="application/inkml+xml"/>
  <Override PartName="/ppt/ink/ink16280.xml" ContentType="application/inkml+xml"/>
  <Override PartName="/ppt/ink/ink16281.xml" ContentType="application/inkml+xml"/>
  <Override PartName="/ppt/ink/ink16282.xml" ContentType="application/inkml+xml"/>
  <Override PartName="/ppt/ink/ink16283.xml" ContentType="application/inkml+xml"/>
  <Override PartName="/ppt/ink/ink16284.xml" ContentType="application/inkml+xml"/>
  <Override PartName="/ppt/ink/ink16285.xml" ContentType="application/inkml+xml"/>
  <Override PartName="/ppt/ink/ink16286.xml" ContentType="application/inkml+xml"/>
  <Override PartName="/ppt/ink/ink16287.xml" ContentType="application/inkml+xml"/>
  <Override PartName="/ppt/ink/ink16288.xml" ContentType="application/inkml+xml"/>
  <Override PartName="/ppt/ink/ink16289.xml" ContentType="application/inkml+xml"/>
  <Override PartName="/ppt/ink/ink16290.xml" ContentType="application/inkml+xml"/>
  <Override PartName="/ppt/ink/ink16291.xml" ContentType="application/inkml+xml"/>
  <Override PartName="/ppt/ink/ink16292.xml" ContentType="application/inkml+xml"/>
  <Override PartName="/ppt/ink/ink16293.xml" ContentType="application/inkml+xml"/>
  <Override PartName="/ppt/ink/ink16294.xml" ContentType="application/inkml+xml"/>
  <Override PartName="/ppt/ink/ink16295.xml" ContentType="application/inkml+xml"/>
  <Override PartName="/ppt/ink/ink16296.xml" ContentType="application/inkml+xml"/>
  <Override PartName="/ppt/ink/ink16297.xml" ContentType="application/inkml+xml"/>
  <Override PartName="/ppt/ink/ink16298.xml" ContentType="application/inkml+xml"/>
  <Override PartName="/ppt/ink/ink16299.xml" ContentType="application/inkml+xml"/>
  <Override PartName="/ppt/ink/ink16300.xml" ContentType="application/inkml+xml"/>
  <Override PartName="/ppt/ink/ink16301.xml" ContentType="application/inkml+xml"/>
  <Override PartName="/ppt/ink/ink16302.xml" ContentType="application/inkml+xml"/>
  <Override PartName="/ppt/ink/ink16303.xml" ContentType="application/inkml+xml"/>
  <Override PartName="/ppt/ink/ink16304.xml" ContentType="application/inkml+xml"/>
  <Override PartName="/ppt/ink/ink16305.xml" ContentType="application/inkml+xml"/>
  <Override PartName="/ppt/ink/ink16306.xml" ContentType="application/inkml+xml"/>
  <Override PartName="/ppt/ink/ink16307.xml" ContentType="application/inkml+xml"/>
  <Override PartName="/ppt/ink/ink16308.xml" ContentType="application/inkml+xml"/>
  <Override PartName="/ppt/ink/ink16309.xml" ContentType="application/inkml+xml"/>
  <Override PartName="/ppt/ink/ink16310.xml" ContentType="application/inkml+xml"/>
  <Override PartName="/ppt/ink/ink16311.xml" ContentType="application/inkml+xml"/>
  <Override PartName="/ppt/ink/ink16312.xml" ContentType="application/inkml+xml"/>
  <Override PartName="/ppt/ink/ink16313.xml" ContentType="application/inkml+xml"/>
  <Override PartName="/ppt/ink/ink16314.xml" ContentType="application/inkml+xml"/>
  <Override PartName="/ppt/ink/ink16315.xml" ContentType="application/inkml+xml"/>
  <Override PartName="/ppt/ink/ink16316.xml" ContentType="application/inkml+xml"/>
  <Override PartName="/ppt/ink/ink16317.xml" ContentType="application/inkml+xml"/>
  <Override PartName="/ppt/ink/ink16318.xml" ContentType="application/inkml+xml"/>
  <Override PartName="/ppt/ink/ink16319.xml" ContentType="application/inkml+xml"/>
  <Override PartName="/ppt/ink/ink16320.xml" ContentType="application/inkml+xml"/>
  <Override PartName="/ppt/ink/ink16321.xml" ContentType="application/inkml+xml"/>
  <Override PartName="/ppt/ink/ink16322.xml" ContentType="application/inkml+xml"/>
  <Override PartName="/ppt/ink/ink16323.xml" ContentType="application/inkml+xml"/>
  <Override PartName="/ppt/ink/ink16324.xml" ContentType="application/inkml+xml"/>
  <Override PartName="/ppt/ink/ink16325.xml" ContentType="application/inkml+xml"/>
  <Override PartName="/ppt/ink/ink16326.xml" ContentType="application/inkml+xml"/>
  <Override PartName="/ppt/ink/ink16327.xml" ContentType="application/inkml+xml"/>
  <Override PartName="/ppt/ink/ink16328.xml" ContentType="application/inkml+xml"/>
  <Override PartName="/ppt/ink/ink16329.xml" ContentType="application/inkml+xml"/>
  <Override PartName="/ppt/ink/ink16330.xml" ContentType="application/inkml+xml"/>
  <Override PartName="/ppt/ink/ink16331.xml" ContentType="application/inkml+xml"/>
  <Override PartName="/ppt/ink/ink16332.xml" ContentType="application/inkml+xml"/>
  <Override PartName="/ppt/ink/ink16333.xml" ContentType="application/inkml+xml"/>
  <Override PartName="/ppt/ink/ink16334.xml" ContentType="application/inkml+xml"/>
  <Override PartName="/ppt/ink/ink16335.xml" ContentType="application/inkml+xml"/>
  <Override PartName="/ppt/ink/ink16336.xml" ContentType="application/inkml+xml"/>
  <Override PartName="/ppt/ink/ink16337.xml" ContentType="application/inkml+xml"/>
  <Override PartName="/ppt/ink/ink16338.xml" ContentType="application/inkml+xml"/>
  <Override PartName="/ppt/ink/ink16339.xml" ContentType="application/inkml+xml"/>
  <Override PartName="/ppt/ink/ink16340.xml" ContentType="application/inkml+xml"/>
  <Override PartName="/ppt/ink/ink16341.xml" ContentType="application/inkml+xml"/>
  <Override PartName="/ppt/ink/ink16342.xml" ContentType="application/inkml+xml"/>
  <Override PartName="/ppt/ink/ink16343.xml" ContentType="application/inkml+xml"/>
  <Override PartName="/ppt/ink/ink16344.xml" ContentType="application/inkml+xml"/>
  <Override PartName="/ppt/ink/ink16345.xml" ContentType="application/inkml+xml"/>
  <Override PartName="/ppt/ink/ink16346.xml" ContentType="application/inkml+xml"/>
  <Override PartName="/ppt/ink/ink16347.xml" ContentType="application/inkml+xml"/>
  <Override PartName="/ppt/ink/ink16348.xml" ContentType="application/inkml+xml"/>
  <Override PartName="/ppt/ink/ink16349.xml" ContentType="application/inkml+xml"/>
  <Override PartName="/ppt/ink/ink16350.xml" ContentType="application/inkml+xml"/>
  <Override PartName="/ppt/ink/ink16351.xml" ContentType="application/inkml+xml"/>
  <Override PartName="/ppt/ink/ink16352.xml" ContentType="application/inkml+xml"/>
  <Override PartName="/ppt/ink/ink16353.xml" ContentType="application/inkml+xml"/>
  <Override PartName="/ppt/ink/ink16354.xml" ContentType="application/inkml+xml"/>
  <Override PartName="/ppt/ink/ink16355.xml" ContentType="application/inkml+xml"/>
  <Override PartName="/ppt/ink/ink16356.xml" ContentType="application/inkml+xml"/>
  <Override PartName="/ppt/ink/ink16357.xml" ContentType="application/inkml+xml"/>
  <Override PartName="/ppt/ink/ink16358.xml" ContentType="application/inkml+xml"/>
  <Override PartName="/ppt/ink/ink16359.xml" ContentType="application/inkml+xml"/>
  <Override PartName="/ppt/ink/ink16360.xml" ContentType="application/inkml+xml"/>
  <Override PartName="/ppt/ink/ink16361.xml" ContentType="application/inkml+xml"/>
  <Override PartName="/ppt/ink/ink16362.xml" ContentType="application/inkml+xml"/>
  <Override PartName="/ppt/ink/ink16363.xml" ContentType="application/inkml+xml"/>
  <Override PartName="/ppt/ink/ink16364.xml" ContentType="application/inkml+xml"/>
  <Override PartName="/ppt/ink/ink16365.xml" ContentType="application/inkml+xml"/>
  <Override PartName="/ppt/ink/ink16366.xml" ContentType="application/inkml+xml"/>
  <Override PartName="/ppt/ink/ink16367.xml" ContentType="application/inkml+xml"/>
  <Override PartName="/ppt/ink/ink16368.xml" ContentType="application/inkml+xml"/>
  <Override PartName="/ppt/ink/ink16369.xml" ContentType="application/inkml+xml"/>
  <Override PartName="/ppt/ink/ink16370.xml" ContentType="application/inkml+xml"/>
  <Override PartName="/ppt/ink/ink16371.xml" ContentType="application/inkml+xml"/>
  <Override PartName="/ppt/ink/ink16372.xml" ContentType="application/inkml+xml"/>
  <Override PartName="/ppt/ink/ink16373.xml" ContentType="application/inkml+xml"/>
  <Override PartName="/ppt/ink/ink16374.xml" ContentType="application/inkml+xml"/>
  <Override PartName="/ppt/ink/ink16375.xml" ContentType="application/inkml+xml"/>
  <Override PartName="/ppt/ink/ink16376.xml" ContentType="application/inkml+xml"/>
  <Override PartName="/ppt/ink/ink16377.xml" ContentType="application/inkml+xml"/>
  <Override PartName="/ppt/ink/ink16378.xml" ContentType="application/inkml+xml"/>
  <Override PartName="/ppt/ink/ink16379.xml" ContentType="application/inkml+xml"/>
  <Override PartName="/ppt/ink/ink16380.xml" ContentType="application/inkml+xml"/>
  <Override PartName="/ppt/ink/ink16381.xml" ContentType="application/inkml+xml"/>
  <Override PartName="/ppt/ink/ink16382.xml" ContentType="application/inkml+xml"/>
  <Override PartName="/ppt/ink/ink16383.xml" ContentType="application/inkml+xml"/>
  <Override PartName="/ppt/ink/ink16384.xml" ContentType="application/inkml+xml"/>
  <Override PartName="/ppt/ink/ink16385.xml" ContentType="application/inkml+xml"/>
  <Override PartName="/ppt/ink/ink16386.xml" ContentType="application/inkml+xml"/>
  <Override PartName="/ppt/ink/ink16387.xml" ContentType="application/inkml+xml"/>
  <Override PartName="/ppt/ink/ink16388.xml" ContentType="application/inkml+xml"/>
  <Override PartName="/ppt/ink/ink16389.xml" ContentType="application/inkml+xml"/>
  <Override PartName="/ppt/ink/ink16390.xml" ContentType="application/inkml+xml"/>
  <Override PartName="/ppt/ink/ink16391.xml" ContentType="application/inkml+xml"/>
  <Override PartName="/ppt/ink/ink16392.xml" ContentType="application/inkml+xml"/>
  <Override PartName="/ppt/ink/ink16393.xml" ContentType="application/inkml+xml"/>
  <Override PartName="/ppt/ink/ink16394.xml" ContentType="application/inkml+xml"/>
  <Override PartName="/ppt/ink/ink16395.xml" ContentType="application/inkml+xml"/>
  <Override PartName="/ppt/ink/ink16396.xml" ContentType="application/inkml+xml"/>
  <Override PartName="/ppt/ink/ink16397.xml" ContentType="application/inkml+xml"/>
  <Override PartName="/ppt/ink/ink16398.xml" ContentType="application/inkml+xml"/>
  <Override PartName="/ppt/ink/ink16399.xml" ContentType="application/inkml+xml"/>
  <Override PartName="/ppt/ink/ink16400.xml" ContentType="application/inkml+xml"/>
  <Override PartName="/ppt/ink/ink16401.xml" ContentType="application/inkml+xml"/>
  <Override PartName="/ppt/ink/ink16402.xml" ContentType="application/inkml+xml"/>
  <Override PartName="/ppt/ink/ink16403.xml" ContentType="application/inkml+xml"/>
  <Override PartName="/ppt/ink/ink16404.xml" ContentType="application/inkml+xml"/>
  <Override PartName="/ppt/ink/ink16405.xml" ContentType="application/inkml+xml"/>
  <Override PartName="/ppt/ink/ink16406.xml" ContentType="application/inkml+xml"/>
  <Override PartName="/ppt/ink/ink16407.xml" ContentType="application/inkml+xml"/>
  <Override PartName="/ppt/ink/ink16408.xml" ContentType="application/inkml+xml"/>
  <Override PartName="/ppt/ink/ink16409.xml" ContentType="application/inkml+xml"/>
  <Override PartName="/ppt/ink/ink16410.xml" ContentType="application/inkml+xml"/>
  <Override PartName="/ppt/ink/ink16411.xml" ContentType="application/inkml+xml"/>
  <Override PartName="/ppt/ink/ink16412.xml" ContentType="application/inkml+xml"/>
  <Override PartName="/ppt/ink/ink16413.xml" ContentType="application/inkml+xml"/>
  <Override PartName="/ppt/ink/ink16414.xml" ContentType="application/inkml+xml"/>
  <Override PartName="/ppt/ink/ink16415.xml" ContentType="application/inkml+xml"/>
  <Override PartName="/ppt/ink/ink16416.xml" ContentType="application/inkml+xml"/>
  <Override PartName="/ppt/ink/ink16417.xml" ContentType="application/inkml+xml"/>
  <Override PartName="/ppt/ink/ink16418.xml" ContentType="application/inkml+xml"/>
  <Override PartName="/ppt/ink/ink16419.xml" ContentType="application/inkml+xml"/>
  <Override PartName="/ppt/ink/ink16420.xml" ContentType="application/inkml+xml"/>
  <Override PartName="/ppt/ink/ink16421.xml" ContentType="application/inkml+xml"/>
  <Override PartName="/ppt/ink/ink16422.xml" ContentType="application/inkml+xml"/>
  <Override PartName="/ppt/ink/ink16423.xml" ContentType="application/inkml+xml"/>
  <Override PartName="/ppt/ink/ink16424.xml" ContentType="application/inkml+xml"/>
  <Override PartName="/ppt/ink/ink16425.xml" ContentType="application/inkml+xml"/>
  <Override PartName="/ppt/ink/ink16426.xml" ContentType="application/inkml+xml"/>
  <Override PartName="/ppt/ink/ink16427.xml" ContentType="application/inkml+xml"/>
  <Override PartName="/ppt/ink/ink16428.xml" ContentType="application/inkml+xml"/>
  <Override PartName="/ppt/ink/ink16429.xml" ContentType="application/inkml+xml"/>
  <Override PartName="/ppt/ink/ink16430.xml" ContentType="application/inkml+xml"/>
  <Override PartName="/ppt/ink/ink16431.xml" ContentType="application/inkml+xml"/>
  <Override PartName="/ppt/ink/ink16432.xml" ContentType="application/inkml+xml"/>
  <Override PartName="/ppt/ink/ink16433.xml" ContentType="application/inkml+xml"/>
  <Override PartName="/ppt/ink/ink16434.xml" ContentType="application/inkml+xml"/>
  <Override PartName="/ppt/ink/ink16435.xml" ContentType="application/inkml+xml"/>
  <Override PartName="/ppt/ink/ink16436.xml" ContentType="application/inkml+xml"/>
  <Override PartName="/ppt/ink/ink16437.xml" ContentType="application/inkml+xml"/>
  <Override PartName="/ppt/ink/ink16438.xml" ContentType="application/inkml+xml"/>
  <Override PartName="/ppt/ink/ink16439.xml" ContentType="application/inkml+xml"/>
  <Override PartName="/ppt/ink/ink16440.xml" ContentType="application/inkml+xml"/>
  <Override PartName="/ppt/ink/ink16441.xml" ContentType="application/inkml+xml"/>
  <Override PartName="/ppt/ink/ink16442.xml" ContentType="application/inkml+xml"/>
  <Override PartName="/ppt/ink/ink16443.xml" ContentType="application/inkml+xml"/>
  <Override PartName="/ppt/ink/ink16444.xml" ContentType="application/inkml+xml"/>
  <Override PartName="/ppt/ink/ink16445.xml" ContentType="application/inkml+xml"/>
  <Override PartName="/ppt/ink/ink16446.xml" ContentType="application/inkml+xml"/>
  <Override PartName="/ppt/ink/ink16447.xml" ContentType="application/inkml+xml"/>
  <Override PartName="/ppt/ink/ink16448.xml" ContentType="application/inkml+xml"/>
  <Override PartName="/ppt/ink/ink16449.xml" ContentType="application/inkml+xml"/>
  <Override PartName="/ppt/ink/ink16450.xml" ContentType="application/inkml+xml"/>
  <Override PartName="/ppt/ink/ink16451.xml" ContentType="application/inkml+xml"/>
  <Override PartName="/ppt/ink/ink16452.xml" ContentType="application/inkml+xml"/>
  <Override PartName="/ppt/ink/ink16453.xml" ContentType="application/inkml+xml"/>
  <Override PartName="/ppt/ink/ink16454.xml" ContentType="application/inkml+xml"/>
  <Override PartName="/ppt/ink/ink16455.xml" ContentType="application/inkml+xml"/>
  <Override PartName="/ppt/ink/ink16456.xml" ContentType="application/inkml+xml"/>
  <Override PartName="/ppt/ink/ink16457.xml" ContentType="application/inkml+xml"/>
  <Override PartName="/ppt/ink/ink16458.xml" ContentType="application/inkml+xml"/>
  <Override PartName="/ppt/ink/ink16459.xml" ContentType="application/inkml+xml"/>
  <Override PartName="/ppt/ink/ink16460.xml" ContentType="application/inkml+xml"/>
  <Override PartName="/ppt/ink/ink16461.xml" ContentType="application/inkml+xml"/>
  <Override PartName="/ppt/ink/ink16462.xml" ContentType="application/inkml+xml"/>
  <Override PartName="/ppt/ink/ink16463.xml" ContentType="application/inkml+xml"/>
  <Override PartName="/ppt/ink/ink16464.xml" ContentType="application/inkml+xml"/>
  <Override PartName="/ppt/ink/ink16465.xml" ContentType="application/inkml+xml"/>
  <Override PartName="/ppt/ink/ink16466.xml" ContentType="application/inkml+xml"/>
  <Override PartName="/ppt/ink/ink16467.xml" ContentType="application/inkml+xml"/>
  <Override PartName="/ppt/ink/ink16468.xml" ContentType="application/inkml+xml"/>
  <Override PartName="/ppt/ink/ink16469.xml" ContentType="application/inkml+xml"/>
  <Override PartName="/ppt/ink/ink16470.xml" ContentType="application/inkml+xml"/>
  <Override PartName="/ppt/ink/ink16471.xml" ContentType="application/inkml+xml"/>
  <Override PartName="/ppt/ink/ink16472.xml" ContentType="application/inkml+xml"/>
  <Override PartName="/ppt/ink/ink16473.xml" ContentType="application/inkml+xml"/>
  <Override PartName="/ppt/ink/ink16474.xml" ContentType="application/inkml+xml"/>
  <Override PartName="/ppt/ink/ink16475.xml" ContentType="application/inkml+xml"/>
  <Override PartName="/ppt/ink/ink16476.xml" ContentType="application/inkml+xml"/>
  <Override PartName="/ppt/ink/ink16477.xml" ContentType="application/inkml+xml"/>
  <Override PartName="/ppt/ink/ink16478.xml" ContentType="application/inkml+xml"/>
  <Override PartName="/ppt/ink/ink16479.xml" ContentType="application/inkml+xml"/>
  <Override PartName="/ppt/ink/ink16480.xml" ContentType="application/inkml+xml"/>
  <Override PartName="/ppt/ink/ink16481.xml" ContentType="application/inkml+xml"/>
  <Override PartName="/ppt/ink/ink16482.xml" ContentType="application/inkml+xml"/>
  <Override PartName="/ppt/ink/ink16483.xml" ContentType="application/inkml+xml"/>
  <Override PartName="/ppt/ink/ink16484.xml" ContentType="application/inkml+xml"/>
  <Override PartName="/ppt/ink/ink16485.xml" ContentType="application/inkml+xml"/>
  <Override PartName="/ppt/ink/ink16486.xml" ContentType="application/inkml+xml"/>
  <Override PartName="/ppt/ink/ink16487.xml" ContentType="application/inkml+xml"/>
  <Override PartName="/ppt/ink/ink16488.xml" ContentType="application/inkml+xml"/>
  <Override PartName="/ppt/ink/ink16489.xml" ContentType="application/inkml+xml"/>
  <Override PartName="/ppt/ink/ink16490.xml" ContentType="application/inkml+xml"/>
  <Override PartName="/ppt/ink/ink16491.xml" ContentType="application/inkml+xml"/>
  <Override PartName="/ppt/ink/ink16492.xml" ContentType="application/inkml+xml"/>
  <Override PartName="/ppt/ink/ink16493.xml" ContentType="application/inkml+xml"/>
  <Override PartName="/ppt/ink/ink16494.xml" ContentType="application/inkml+xml"/>
  <Override PartName="/ppt/ink/ink16495.xml" ContentType="application/inkml+xml"/>
  <Override PartName="/ppt/ink/ink16496.xml" ContentType="application/inkml+xml"/>
  <Override PartName="/ppt/ink/ink16497.xml" ContentType="application/inkml+xml"/>
  <Override PartName="/ppt/ink/ink16498.xml" ContentType="application/inkml+xml"/>
  <Override PartName="/ppt/ink/ink16499.xml" ContentType="application/inkml+xml"/>
  <Override PartName="/ppt/ink/ink16500.xml" ContentType="application/inkml+xml"/>
  <Override PartName="/ppt/ink/ink16501.xml" ContentType="application/inkml+xml"/>
  <Override PartName="/ppt/ink/ink16502.xml" ContentType="application/inkml+xml"/>
  <Override PartName="/ppt/ink/ink16503.xml" ContentType="application/inkml+xml"/>
  <Override PartName="/ppt/ink/ink16504.xml" ContentType="application/inkml+xml"/>
  <Override PartName="/ppt/ink/ink16505.xml" ContentType="application/inkml+xml"/>
  <Override PartName="/ppt/ink/ink16506.xml" ContentType="application/inkml+xml"/>
  <Override PartName="/ppt/ink/ink16507.xml" ContentType="application/inkml+xml"/>
  <Override PartName="/ppt/ink/ink16508.xml" ContentType="application/inkml+xml"/>
  <Override PartName="/ppt/ink/ink16509.xml" ContentType="application/inkml+xml"/>
  <Override PartName="/ppt/ink/ink16510.xml" ContentType="application/inkml+xml"/>
  <Override PartName="/ppt/ink/ink16511.xml" ContentType="application/inkml+xml"/>
  <Override PartName="/ppt/ink/ink16512.xml" ContentType="application/inkml+xml"/>
  <Override PartName="/ppt/ink/ink16513.xml" ContentType="application/inkml+xml"/>
  <Override PartName="/ppt/ink/ink16514.xml" ContentType="application/inkml+xml"/>
  <Override PartName="/ppt/ink/ink16515.xml" ContentType="application/inkml+xml"/>
  <Override PartName="/ppt/ink/ink16516.xml" ContentType="application/inkml+xml"/>
  <Override PartName="/ppt/ink/ink16517.xml" ContentType="application/inkml+xml"/>
  <Override PartName="/ppt/ink/ink16518.xml" ContentType="application/inkml+xml"/>
  <Override PartName="/ppt/ink/ink16519.xml" ContentType="application/inkml+xml"/>
  <Override PartName="/ppt/ink/ink16520.xml" ContentType="application/inkml+xml"/>
  <Override PartName="/ppt/ink/ink16521.xml" ContentType="application/inkml+xml"/>
  <Override PartName="/ppt/ink/ink16522.xml" ContentType="application/inkml+xml"/>
  <Override PartName="/ppt/ink/ink16523.xml" ContentType="application/inkml+xml"/>
  <Override PartName="/ppt/ink/ink16524.xml" ContentType="application/inkml+xml"/>
  <Override PartName="/ppt/ink/ink16525.xml" ContentType="application/inkml+xml"/>
  <Override PartName="/ppt/ink/ink16526.xml" ContentType="application/inkml+xml"/>
  <Override PartName="/ppt/ink/ink16527.xml" ContentType="application/inkml+xml"/>
  <Override PartName="/ppt/ink/ink16528.xml" ContentType="application/inkml+xml"/>
  <Override PartName="/ppt/ink/ink16529.xml" ContentType="application/inkml+xml"/>
  <Override PartName="/ppt/ink/ink16530.xml" ContentType="application/inkml+xml"/>
  <Override PartName="/ppt/ink/ink16531.xml" ContentType="application/inkml+xml"/>
  <Override PartName="/ppt/ink/ink16532.xml" ContentType="application/inkml+xml"/>
  <Override PartName="/ppt/ink/ink16533.xml" ContentType="application/inkml+xml"/>
  <Override PartName="/ppt/ink/ink16534.xml" ContentType="application/inkml+xml"/>
  <Override PartName="/ppt/ink/ink16535.xml" ContentType="application/inkml+xml"/>
  <Override PartName="/ppt/ink/ink16536.xml" ContentType="application/inkml+xml"/>
  <Override PartName="/ppt/ink/ink16537.xml" ContentType="application/inkml+xml"/>
  <Override PartName="/ppt/ink/ink16538.xml" ContentType="application/inkml+xml"/>
  <Override PartName="/ppt/ink/ink16539.xml" ContentType="application/inkml+xml"/>
  <Override PartName="/ppt/ink/ink16540.xml" ContentType="application/inkml+xml"/>
  <Override PartName="/ppt/ink/ink16541.xml" ContentType="application/inkml+xml"/>
  <Override PartName="/ppt/ink/ink16542.xml" ContentType="application/inkml+xml"/>
  <Override PartName="/ppt/ink/ink16543.xml" ContentType="application/inkml+xml"/>
  <Override PartName="/ppt/ink/ink16544.xml" ContentType="application/inkml+xml"/>
  <Override PartName="/ppt/ink/ink16545.xml" ContentType="application/inkml+xml"/>
  <Override PartName="/ppt/ink/ink16546.xml" ContentType="application/inkml+xml"/>
  <Override PartName="/ppt/ink/ink16547.xml" ContentType="application/inkml+xml"/>
  <Override PartName="/ppt/ink/ink16548.xml" ContentType="application/inkml+xml"/>
  <Override PartName="/ppt/ink/ink16549.xml" ContentType="application/inkml+xml"/>
  <Override PartName="/ppt/ink/ink16550.xml" ContentType="application/inkml+xml"/>
  <Override PartName="/ppt/ink/ink16551.xml" ContentType="application/inkml+xml"/>
  <Override PartName="/ppt/ink/ink16552.xml" ContentType="application/inkml+xml"/>
  <Override PartName="/ppt/ink/ink16553.xml" ContentType="application/inkml+xml"/>
  <Override PartName="/ppt/ink/ink16554.xml" ContentType="application/inkml+xml"/>
  <Override PartName="/ppt/ink/ink16555.xml" ContentType="application/inkml+xml"/>
  <Override PartName="/ppt/ink/ink16556.xml" ContentType="application/inkml+xml"/>
  <Override PartName="/ppt/ink/ink16557.xml" ContentType="application/inkml+xml"/>
  <Override PartName="/ppt/ink/ink16558.xml" ContentType="application/inkml+xml"/>
  <Override PartName="/ppt/ink/ink16559.xml" ContentType="application/inkml+xml"/>
  <Override PartName="/ppt/ink/ink16560.xml" ContentType="application/inkml+xml"/>
  <Override PartName="/ppt/ink/ink16561.xml" ContentType="application/inkml+xml"/>
  <Override PartName="/ppt/ink/ink16562.xml" ContentType="application/inkml+xml"/>
  <Override PartName="/ppt/ink/ink16563.xml" ContentType="application/inkml+xml"/>
  <Override PartName="/ppt/ink/ink16564.xml" ContentType="application/inkml+xml"/>
  <Override PartName="/ppt/ink/ink16565.xml" ContentType="application/inkml+xml"/>
  <Override PartName="/ppt/ink/ink16566.xml" ContentType="application/inkml+xml"/>
  <Override PartName="/ppt/ink/ink16567.xml" ContentType="application/inkml+xml"/>
  <Override PartName="/ppt/ink/ink16568.xml" ContentType="application/inkml+xml"/>
  <Override PartName="/ppt/ink/ink16569.xml" ContentType="application/inkml+xml"/>
  <Override PartName="/ppt/ink/ink16570.xml" ContentType="application/inkml+xml"/>
  <Override PartName="/ppt/ink/ink16571.xml" ContentType="application/inkml+xml"/>
  <Override PartName="/ppt/ink/ink16572.xml" ContentType="application/inkml+xml"/>
  <Override PartName="/ppt/ink/ink16573.xml" ContentType="application/inkml+xml"/>
  <Override PartName="/ppt/ink/ink16574.xml" ContentType="application/inkml+xml"/>
  <Override PartName="/ppt/ink/ink16575.xml" ContentType="application/inkml+xml"/>
  <Override PartName="/ppt/ink/ink16576.xml" ContentType="application/inkml+xml"/>
  <Override PartName="/ppt/ink/ink16577.xml" ContentType="application/inkml+xml"/>
  <Override PartName="/ppt/ink/ink16578.xml" ContentType="application/inkml+xml"/>
  <Override PartName="/ppt/ink/ink16579.xml" ContentType="application/inkml+xml"/>
  <Override PartName="/ppt/ink/ink16580.xml" ContentType="application/inkml+xml"/>
  <Override PartName="/ppt/ink/ink16581.xml" ContentType="application/inkml+xml"/>
  <Override PartName="/ppt/ink/ink16582.xml" ContentType="application/inkml+xml"/>
  <Override PartName="/ppt/ink/ink16583.xml" ContentType="application/inkml+xml"/>
  <Override PartName="/ppt/ink/ink16584.xml" ContentType="application/inkml+xml"/>
  <Override PartName="/ppt/ink/ink16585.xml" ContentType="application/inkml+xml"/>
  <Override PartName="/ppt/ink/ink16586.xml" ContentType="application/inkml+xml"/>
  <Override PartName="/ppt/ink/ink16587.xml" ContentType="application/inkml+xml"/>
  <Override PartName="/ppt/ink/ink16588.xml" ContentType="application/inkml+xml"/>
  <Override PartName="/ppt/ink/ink16589.xml" ContentType="application/inkml+xml"/>
  <Override PartName="/ppt/ink/ink16590.xml" ContentType="application/inkml+xml"/>
  <Override PartName="/ppt/ink/ink16591.xml" ContentType="application/inkml+xml"/>
  <Override PartName="/ppt/ink/ink16592.xml" ContentType="application/inkml+xml"/>
  <Override PartName="/ppt/ink/ink16593.xml" ContentType="application/inkml+xml"/>
  <Override PartName="/ppt/ink/ink16594.xml" ContentType="application/inkml+xml"/>
  <Override PartName="/ppt/ink/ink16595.xml" ContentType="application/inkml+xml"/>
  <Override PartName="/ppt/ink/ink16596.xml" ContentType="application/inkml+xml"/>
  <Override PartName="/ppt/ink/ink16597.xml" ContentType="application/inkml+xml"/>
  <Override PartName="/ppt/ink/ink16598.xml" ContentType="application/inkml+xml"/>
  <Override PartName="/ppt/ink/ink16599.xml" ContentType="application/inkml+xml"/>
  <Override PartName="/ppt/ink/ink16600.xml" ContentType="application/inkml+xml"/>
  <Override PartName="/ppt/ink/ink16601.xml" ContentType="application/inkml+xml"/>
  <Override PartName="/ppt/ink/ink16602.xml" ContentType="application/inkml+xml"/>
  <Override PartName="/ppt/ink/ink16603.xml" ContentType="application/inkml+xml"/>
  <Override PartName="/ppt/ink/ink16604.xml" ContentType="application/inkml+xml"/>
  <Override PartName="/ppt/ink/ink16605.xml" ContentType="application/inkml+xml"/>
  <Override PartName="/ppt/ink/ink16606.xml" ContentType="application/inkml+xml"/>
  <Override PartName="/ppt/ink/ink16607.xml" ContentType="application/inkml+xml"/>
  <Override PartName="/ppt/ink/ink16608.xml" ContentType="application/inkml+xml"/>
  <Override PartName="/ppt/ink/ink16609.xml" ContentType="application/inkml+xml"/>
  <Override PartName="/ppt/ink/ink16610.xml" ContentType="application/inkml+xml"/>
  <Override PartName="/ppt/ink/ink16611.xml" ContentType="application/inkml+xml"/>
  <Override PartName="/ppt/ink/ink16612.xml" ContentType="application/inkml+xml"/>
  <Override PartName="/ppt/ink/ink16613.xml" ContentType="application/inkml+xml"/>
  <Override PartName="/ppt/ink/ink16614.xml" ContentType="application/inkml+xml"/>
  <Override PartName="/ppt/ink/ink16615.xml" ContentType="application/inkml+xml"/>
  <Override PartName="/ppt/ink/ink16616.xml" ContentType="application/inkml+xml"/>
  <Override PartName="/ppt/ink/ink16617.xml" ContentType="application/inkml+xml"/>
  <Override PartName="/ppt/ink/ink16618.xml" ContentType="application/inkml+xml"/>
  <Override PartName="/ppt/ink/ink16619.xml" ContentType="application/inkml+xml"/>
  <Override PartName="/ppt/ink/ink16620.xml" ContentType="application/inkml+xml"/>
  <Override PartName="/ppt/ink/ink16621.xml" ContentType="application/inkml+xml"/>
  <Override PartName="/ppt/ink/ink16622.xml" ContentType="application/inkml+xml"/>
  <Override PartName="/ppt/ink/ink16623.xml" ContentType="application/inkml+xml"/>
  <Override PartName="/ppt/ink/ink16624.xml" ContentType="application/inkml+xml"/>
  <Override PartName="/ppt/ink/ink16625.xml" ContentType="application/inkml+xml"/>
  <Override PartName="/ppt/ink/ink16626.xml" ContentType="application/inkml+xml"/>
  <Override PartName="/ppt/ink/ink16627.xml" ContentType="application/inkml+xml"/>
  <Override PartName="/ppt/ink/ink16628.xml" ContentType="application/inkml+xml"/>
  <Override PartName="/ppt/ink/ink16629.xml" ContentType="application/inkml+xml"/>
  <Override PartName="/ppt/ink/ink16630.xml" ContentType="application/inkml+xml"/>
  <Override PartName="/ppt/ink/ink16631.xml" ContentType="application/inkml+xml"/>
  <Override PartName="/ppt/ink/ink16632.xml" ContentType="application/inkml+xml"/>
  <Override PartName="/ppt/ink/ink16633.xml" ContentType="application/inkml+xml"/>
  <Override PartName="/ppt/ink/ink16634.xml" ContentType="application/inkml+xml"/>
  <Override PartName="/ppt/ink/ink16635.xml" ContentType="application/inkml+xml"/>
  <Override PartName="/ppt/ink/ink16636.xml" ContentType="application/inkml+xml"/>
  <Override PartName="/ppt/ink/ink16637.xml" ContentType="application/inkml+xml"/>
  <Override PartName="/ppt/ink/ink16638.xml" ContentType="application/inkml+xml"/>
  <Override PartName="/ppt/ink/ink16639.xml" ContentType="application/inkml+xml"/>
  <Override PartName="/ppt/ink/ink16640.xml" ContentType="application/inkml+xml"/>
  <Override PartName="/ppt/ink/ink16641.xml" ContentType="application/inkml+xml"/>
  <Override PartName="/ppt/ink/ink16642.xml" ContentType="application/inkml+xml"/>
  <Override PartName="/ppt/ink/ink16643.xml" ContentType="application/inkml+xml"/>
  <Override PartName="/ppt/ink/ink16644.xml" ContentType="application/inkml+xml"/>
  <Override PartName="/ppt/ink/ink16645.xml" ContentType="application/inkml+xml"/>
  <Override PartName="/ppt/ink/ink16646.xml" ContentType="application/inkml+xml"/>
  <Override PartName="/ppt/ink/ink16647.xml" ContentType="application/inkml+xml"/>
  <Override PartName="/ppt/ink/ink16648.xml" ContentType="application/inkml+xml"/>
  <Override PartName="/ppt/ink/ink16649.xml" ContentType="application/inkml+xml"/>
  <Override PartName="/ppt/ink/ink16650.xml" ContentType="application/inkml+xml"/>
  <Override PartName="/ppt/ink/ink16651.xml" ContentType="application/inkml+xml"/>
  <Override PartName="/ppt/ink/ink16652.xml" ContentType="application/inkml+xml"/>
  <Override PartName="/ppt/ink/ink16653.xml" ContentType="application/inkml+xml"/>
  <Override PartName="/ppt/ink/ink16654.xml" ContentType="application/inkml+xml"/>
  <Override PartName="/ppt/ink/ink16655.xml" ContentType="application/inkml+xml"/>
  <Override PartName="/ppt/ink/ink16656.xml" ContentType="application/inkml+xml"/>
  <Override PartName="/ppt/ink/ink16657.xml" ContentType="application/inkml+xml"/>
  <Override PartName="/ppt/ink/ink16658.xml" ContentType="application/inkml+xml"/>
  <Override PartName="/ppt/ink/ink16659.xml" ContentType="application/inkml+xml"/>
  <Override PartName="/ppt/ink/ink16660.xml" ContentType="application/inkml+xml"/>
  <Override PartName="/ppt/ink/ink16661.xml" ContentType="application/inkml+xml"/>
  <Override PartName="/ppt/ink/ink16662.xml" ContentType="application/inkml+xml"/>
  <Override PartName="/ppt/ink/ink16663.xml" ContentType="application/inkml+xml"/>
  <Override PartName="/ppt/ink/ink16664.xml" ContentType="application/inkml+xml"/>
  <Override PartName="/ppt/ink/ink16665.xml" ContentType="application/inkml+xml"/>
  <Override PartName="/ppt/ink/ink16666.xml" ContentType="application/inkml+xml"/>
  <Override PartName="/ppt/ink/ink16667.xml" ContentType="application/inkml+xml"/>
  <Override PartName="/ppt/ink/ink16668.xml" ContentType="application/inkml+xml"/>
  <Override PartName="/ppt/ink/ink16669.xml" ContentType="application/inkml+xml"/>
  <Override PartName="/ppt/ink/ink16670.xml" ContentType="application/inkml+xml"/>
  <Override PartName="/ppt/ink/ink16671.xml" ContentType="application/inkml+xml"/>
  <Override PartName="/ppt/ink/ink16672.xml" ContentType="application/inkml+xml"/>
  <Override PartName="/ppt/ink/ink16673.xml" ContentType="application/inkml+xml"/>
  <Override PartName="/ppt/ink/ink16674.xml" ContentType="application/inkml+xml"/>
  <Override PartName="/ppt/ink/ink16675.xml" ContentType="application/inkml+xml"/>
  <Override PartName="/ppt/ink/ink16676.xml" ContentType="application/inkml+xml"/>
  <Override PartName="/ppt/ink/ink16677.xml" ContentType="application/inkml+xml"/>
  <Override PartName="/ppt/ink/ink16678.xml" ContentType="application/inkml+xml"/>
  <Override PartName="/ppt/ink/ink16679.xml" ContentType="application/inkml+xml"/>
  <Override PartName="/ppt/ink/ink16680.xml" ContentType="application/inkml+xml"/>
  <Override PartName="/ppt/ink/ink16681.xml" ContentType="application/inkml+xml"/>
  <Override PartName="/ppt/ink/ink16682.xml" ContentType="application/inkml+xml"/>
  <Override PartName="/ppt/ink/ink16683.xml" ContentType="application/inkml+xml"/>
  <Override PartName="/ppt/ink/ink16684.xml" ContentType="application/inkml+xml"/>
  <Override PartName="/ppt/ink/ink16685.xml" ContentType="application/inkml+xml"/>
  <Override PartName="/ppt/ink/ink16686.xml" ContentType="application/inkml+xml"/>
  <Override PartName="/ppt/ink/ink16687.xml" ContentType="application/inkml+xml"/>
  <Override PartName="/ppt/ink/ink16688.xml" ContentType="application/inkml+xml"/>
  <Override PartName="/ppt/ink/ink16689.xml" ContentType="application/inkml+xml"/>
  <Override PartName="/ppt/ink/ink16690.xml" ContentType="application/inkml+xml"/>
  <Override PartName="/ppt/ink/ink16691.xml" ContentType="application/inkml+xml"/>
  <Override PartName="/ppt/ink/ink16692.xml" ContentType="application/inkml+xml"/>
  <Override PartName="/ppt/ink/ink16693.xml" ContentType="application/inkml+xml"/>
  <Override PartName="/ppt/ink/ink16694.xml" ContentType="application/inkml+xml"/>
  <Override PartName="/ppt/ink/ink16695.xml" ContentType="application/inkml+xml"/>
  <Override PartName="/ppt/ink/ink16696.xml" ContentType="application/inkml+xml"/>
  <Override PartName="/ppt/ink/ink16697.xml" ContentType="application/inkml+xml"/>
  <Override PartName="/ppt/ink/ink16698.xml" ContentType="application/inkml+xml"/>
  <Override PartName="/ppt/ink/ink16699.xml" ContentType="application/inkml+xml"/>
  <Override PartName="/ppt/ink/ink16700.xml" ContentType="application/inkml+xml"/>
  <Override PartName="/ppt/ink/ink16701.xml" ContentType="application/inkml+xml"/>
  <Override PartName="/ppt/ink/ink16702.xml" ContentType="application/inkml+xml"/>
  <Override PartName="/ppt/ink/ink16703.xml" ContentType="application/inkml+xml"/>
  <Override PartName="/ppt/ink/ink16704.xml" ContentType="application/inkml+xml"/>
  <Override PartName="/ppt/ink/ink16705.xml" ContentType="application/inkml+xml"/>
  <Override PartName="/ppt/ink/ink16706.xml" ContentType="application/inkml+xml"/>
  <Override PartName="/ppt/ink/ink16707.xml" ContentType="application/inkml+xml"/>
  <Override PartName="/ppt/ink/ink16708.xml" ContentType="application/inkml+xml"/>
  <Override PartName="/ppt/ink/ink16709.xml" ContentType="application/inkml+xml"/>
  <Override PartName="/ppt/ink/ink16710.xml" ContentType="application/inkml+xml"/>
  <Override PartName="/ppt/ink/ink16711.xml" ContentType="application/inkml+xml"/>
  <Override PartName="/ppt/ink/ink16712.xml" ContentType="application/inkml+xml"/>
  <Override PartName="/ppt/ink/ink16713.xml" ContentType="application/inkml+xml"/>
  <Override PartName="/ppt/ink/ink16714.xml" ContentType="application/inkml+xml"/>
  <Override PartName="/ppt/ink/ink16715.xml" ContentType="application/inkml+xml"/>
  <Override PartName="/ppt/ink/ink16716.xml" ContentType="application/inkml+xml"/>
  <Override PartName="/ppt/ink/ink16717.xml" ContentType="application/inkml+xml"/>
  <Override PartName="/ppt/ink/ink16718.xml" ContentType="application/inkml+xml"/>
  <Override PartName="/ppt/ink/ink16719.xml" ContentType="application/inkml+xml"/>
  <Override PartName="/ppt/ink/ink16720.xml" ContentType="application/inkml+xml"/>
  <Override PartName="/ppt/ink/ink16721.xml" ContentType="application/inkml+xml"/>
  <Override PartName="/ppt/ink/ink16722.xml" ContentType="application/inkml+xml"/>
  <Override PartName="/ppt/ink/ink16723.xml" ContentType="application/inkml+xml"/>
  <Override PartName="/ppt/ink/ink16724.xml" ContentType="application/inkml+xml"/>
  <Override PartName="/ppt/ink/ink16725.xml" ContentType="application/inkml+xml"/>
  <Override PartName="/ppt/ink/ink16726.xml" ContentType="application/inkml+xml"/>
  <Override PartName="/ppt/ink/ink16727.xml" ContentType="application/inkml+xml"/>
  <Override PartName="/ppt/ink/ink16728.xml" ContentType="application/inkml+xml"/>
  <Override PartName="/ppt/ink/ink16729.xml" ContentType="application/inkml+xml"/>
  <Override PartName="/ppt/ink/ink16730.xml" ContentType="application/inkml+xml"/>
  <Override PartName="/ppt/ink/ink16731.xml" ContentType="application/inkml+xml"/>
  <Override PartName="/ppt/ink/ink16732.xml" ContentType="application/inkml+xml"/>
  <Override PartName="/ppt/ink/ink16733.xml" ContentType="application/inkml+xml"/>
  <Override PartName="/ppt/ink/ink16734.xml" ContentType="application/inkml+xml"/>
  <Override PartName="/ppt/ink/ink16735.xml" ContentType="application/inkml+xml"/>
  <Override PartName="/ppt/ink/ink16736.xml" ContentType="application/inkml+xml"/>
  <Override PartName="/ppt/ink/ink16737.xml" ContentType="application/inkml+xml"/>
  <Override PartName="/ppt/ink/ink16738.xml" ContentType="application/inkml+xml"/>
  <Override PartName="/ppt/ink/ink16739.xml" ContentType="application/inkml+xml"/>
  <Override PartName="/ppt/ink/ink16740.xml" ContentType="application/inkml+xml"/>
  <Override PartName="/ppt/ink/ink16741.xml" ContentType="application/inkml+xml"/>
  <Override PartName="/ppt/ink/ink16742.xml" ContentType="application/inkml+xml"/>
  <Override PartName="/ppt/ink/ink16743.xml" ContentType="application/inkml+xml"/>
  <Override PartName="/ppt/ink/ink16744.xml" ContentType="application/inkml+xml"/>
  <Override PartName="/ppt/ink/ink16745.xml" ContentType="application/inkml+xml"/>
  <Override PartName="/ppt/ink/ink16746.xml" ContentType="application/inkml+xml"/>
  <Override PartName="/ppt/ink/ink16747.xml" ContentType="application/inkml+xml"/>
  <Override PartName="/ppt/ink/ink16748.xml" ContentType="application/inkml+xml"/>
  <Override PartName="/ppt/ink/ink16749.xml" ContentType="application/inkml+xml"/>
  <Override PartName="/ppt/ink/ink16750.xml" ContentType="application/inkml+xml"/>
  <Override PartName="/ppt/ink/ink16751.xml" ContentType="application/inkml+xml"/>
  <Override PartName="/ppt/ink/ink16752.xml" ContentType="application/inkml+xml"/>
  <Override PartName="/ppt/ink/ink16753.xml" ContentType="application/inkml+xml"/>
  <Override PartName="/ppt/ink/ink16754.xml" ContentType="application/inkml+xml"/>
  <Override PartName="/ppt/ink/ink16755.xml" ContentType="application/inkml+xml"/>
  <Override PartName="/ppt/ink/ink16756.xml" ContentType="application/inkml+xml"/>
  <Override PartName="/ppt/ink/ink16757.xml" ContentType="application/inkml+xml"/>
  <Override PartName="/ppt/ink/ink16758.xml" ContentType="application/inkml+xml"/>
  <Override PartName="/ppt/ink/ink16759.xml" ContentType="application/inkml+xml"/>
  <Override PartName="/ppt/ink/ink16760.xml" ContentType="application/inkml+xml"/>
  <Override PartName="/ppt/ink/ink16761.xml" ContentType="application/inkml+xml"/>
  <Override PartName="/ppt/ink/ink16762.xml" ContentType="application/inkml+xml"/>
  <Override PartName="/ppt/ink/ink16763.xml" ContentType="application/inkml+xml"/>
  <Override PartName="/ppt/ink/ink16764.xml" ContentType="application/inkml+xml"/>
  <Override PartName="/ppt/ink/ink16765.xml" ContentType="application/inkml+xml"/>
  <Override PartName="/ppt/ink/ink16766.xml" ContentType="application/inkml+xml"/>
  <Override PartName="/ppt/ink/ink16767.xml" ContentType="application/inkml+xml"/>
  <Override PartName="/ppt/ink/ink16768.xml" ContentType="application/inkml+xml"/>
  <Override PartName="/ppt/ink/ink16769.xml" ContentType="application/inkml+xml"/>
  <Override PartName="/ppt/ink/ink16770.xml" ContentType="application/inkml+xml"/>
  <Override PartName="/ppt/ink/ink16771.xml" ContentType="application/inkml+xml"/>
  <Override PartName="/ppt/ink/ink16772.xml" ContentType="application/inkml+xml"/>
  <Override PartName="/ppt/ink/ink16773.xml" ContentType="application/inkml+xml"/>
  <Override PartName="/ppt/ink/ink16774.xml" ContentType="application/inkml+xml"/>
  <Override PartName="/ppt/ink/ink16775.xml" ContentType="application/inkml+xml"/>
  <Override PartName="/ppt/ink/ink16776.xml" ContentType="application/inkml+xml"/>
  <Override PartName="/ppt/ink/ink16777.xml" ContentType="application/inkml+xml"/>
  <Override PartName="/ppt/ink/ink16778.xml" ContentType="application/inkml+xml"/>
  <Override PartName="/ppt/ink/ink16779.xml" ContentType="application/inkml+xml"/>
  <Override PartName="/ppt/ink/ink16780.xml" ContentType="application/inkml+xml"/>
  <Override PartName="/ppt/ink/ink16781.xml" ContentType="application/inkml+xml"/>
  <Override PartName="/ppt/ink/ink16782.xml" ContentType="application/inkml+xml"/>
  <Override PartName="/ppt/ink/ink16783.xml" ContentType="application/inkml+xml"/>
  <Override PartName="/ppt/ink/ink16784.xml" ContentType="application/inkml+xml"/>
  <Override PartName="/ppt/ink/ink16785.xml" ContentType="application/inkml+xml"/>
  <Override PartName="/ppt/ink/ink16786.xml" ContentType="application/inkml+xml"/>
  <Override PartName="/ppt/ink/ink16787.xml" ContentType="application/inkml+xml"/>
  <Override PartName="/ppt/ink/ink16788.xml" ContentType="application/inkml+xml"/>
  <Override PartName="/ppt/ink/ink16789.xml" ContentType="application/inkml+xml"/>
  <Override PartName="/ppt/ink/ink16790.xml" ContentType="application/inkml+xml"/>
  <Override PartName="/ppt/ink/ink16791.xml" ContentType="application/inkml+xml"/>
  <Override PartName="/ppt/ink/ink16792.xml" ContentType="application/inkml+xml"/>
  <Override PartName="/ppt/ink/ink16793.xml" ContentType="application/inkml+xml"/>
  <Override PartName="/ppt/ink/ink16794.xml" ContentType="application/inkml+xml"/>
  <Override PartName="/ppt/ink/ink16795.xml" ContentType="application/inkml+xml"/>
  <Override PartName="/ppt/ink/ink16796.xml" ContentType="application/inkml+xml"/>
  <Override PartName="/ppt/ink/ink16797.xml" ContentType="application/inkml+xml"/>
  <Override PartName="/ppt/ink/ink16798.xml" ContentType="application/inkml+xml"/>
  <Override PartName="/ppt/ink/ink16799.xml" ContentType="application/inkml+xml"/>
  <Override PartName="/ppt/ink/ink16800.xml" ContentType="application/inkml+xml"/>
  <Override PartName="/ppt/ink/ink16801.xml" ContentType="application/inkml+xml"/>
  <Override PartName="/ppt/ink/ink16802.xml" ContentType="application/inkml+xml"/>
  <Override PartName="/ppt/ink/ink16803.xml" ContentType="application/inkml+xml"/>
  <Override PartName="/ppt/ink/ink16804.xml" ContentType="application/inkml+xml"/>
  <Override PartName="/ppt/ink/ink16805.xml" ContentType="application/inkml+xml"/>
  <Override PartName="/ppt/ink/ink16806.xml" ContentType="application/inkml+xml"/>
  <Override PartName="/ppt/ink/ink16807.xml" ContentType="application/inkml+xml"/>
  <Override PartName="/ppt/ink/ink16808.xml" ContentType="application/inkml+xml"/>
  <Override PartName="/ppt/ink/ink16809.xml" ContentType="application/inkml+xml"/>
  <Override PartName="/ppt/ink/ink16810.xml" ContentType="application/inkml+xml"/>
  <Override PartName="/ppt/ink/ink16811.xml" ContentType="application/inkml+xml"/>
  <Override PartName="/ppt/ink/ink16812.xml" ContentType="application/inkml+xml"/>
  <Override PartName="/ppt/ink/ink16813.xml" ContentType="application/inkml+xml"/>
  <Override PartName="/ppt/ink/ink16814.xml" ContentType="application/inkml+xml"/>
  <Override PartName="/ppt/ink/ink16815.xml" ContentType="application/inkml+xml"/>
  <Override PartName="/ppt/ink/ink16816.xml" ContentType="application/inkml+xml"/>
  <Override PartName="/ppt/ink/ink16817.xml" ContentType="application/inkml+xml"/>
  <Override PartName="/ppt/ink/ink16818.xml" ContentType="application/inkml+xml"/>
  <Override PartName="/ppt/ink/ink16819.xml" ContentType="application/inkml+xml"/>
  <Override PartName="/ppt/ink/ink16820.xml" ContentType="application/inkml+xml"/>
  <Override PartName="/ppt/ink/ink16821.xml" ContentType="application/inkml+xml"/>
  <Override PartName="/ppt/ink/ink16822.xml" ContentType="application/inkml+xml"/>
  <Override PartName="/ppt/ink/ink16823.xml" ContentType="application/inkml+xml"/>
  <Override PartName="/ppt/ink/ink16824.xml" ContentType="application/inkml+xml"/>
  <Override PartName="/ppt/ink/ink16825.xml" ContentType="application/inkml+xml"/>
  <Override PartName="/ppt/ink/ink16826.xml" ContentType="application/inkml+xml"/>
  <Override PartName="/ppt/ink/ink16827.xml" ContentType="application/inkml+xml"/>
  <Override PartName="/ppt/ink/ink16828.xml" ContentType="application/inkml+xml"/>
  <Override PartName="/ppt/ink/ink16829.xml" ContentType="application/inkml+xml"/>
  <Override PartName="/ppt/ink/ink16830.xml" ContentType="application/inkml+xml"/>
  <Override PartName="/ppt/ink/ink16831.xml" ContentType="application/inkml+xml"/>
  <Override PartName="/ppt/ink/ink16832.xml" ContentType="application/inkml+xml"/>
  <Override PartName="/ppt/ink/ink16833.xml" ContentType="application/inkml+xml"/>
  <Override PartName="/ppt/ink/ink16834.xml" ContentType="application/inkml+xml"/>
  <Override PartName="/ppt/ink/ink16835.xml" ContentType="application/inkml+xml"/>
  <Override PartName="/ppt/ink/ink16836.xml" ContentType="application/inkml+xml"/>
  <Override PartName="/ppt/ink/ink16837.xml" ContentType="application/inkml+xml"/>
  <Override PartName="/ppt/ink/ink16838.xml" ContentType="application/inkml+xml"/>
  <Override PartName="/ppt/ink/ink16839.xml" ContentType="application/inkml+xml"/>
  <Override PartName="/ppt/ink/ink16840.xml" ContentType="application/inkml+xml"/>
  <Override PartName="/ppt/ink/ink16841.xml" ContentType="application/inkml+xml"/>
  <Override PartName="/ppt/ink/ink16842.xml" ContentType="application/inkml+xml"/>
  <Override PartName="/ppt/ink/ink16843.xml" ContentType="application/inkml+xml"/>
  <Override PartName="/ppt/ink/ink16844.xml" ContentType="application/inkml+xml"/>
  <Override PartName="/ppt/ink/ink16845.xml" ContentType="application/inkml+xml"/>
  <Override PartName="/ppt/ink/ink16846.xml" ContentType="application/inkml+xml"/>
  <Override PartName="/ppt/ink/ink16847.xml" ContentType="application/inkml+xml"/>
  <Override PartName="/ppt/ink/ink16848.xml" ContentType="application/inkml+xml"/>
  <Override PartName="/ppt/ink/ink16849.xml" ContentType="application/inkml+xml"/>
  <Override PartName="/ppt/ink/ink16850.xml" ContentType="application/inkml+xml"/>
  <Override PartName="/ppt/ink/ink16851.xml" ContentType="application/inkml+xml"/>
  <Override PartName="/ppt/ink/ink16852.xml" ContentType="application/inkml+xml"/>
  <Override PartName="/ppt/ink/ink16853.xml" ContentType="application/inkml+xml"/>
  <Override PartName="/ppt/ink/ink16854.xml" ContentType="application/inkml+xml"/>
  <Override PartName="/ppt/ink/ink16855.xml" ContentType="application/inkml+xml"/>
  <Override PartName="/ppt/ink/ink16856.xml" ContentType="application/inkml+xml"/>
  <Override PartName="/ppt/ink/ink16857.xml" ContentType="application/inkml+xml"/>
  <Override PartName="/ppt/ink/ink16858.xml" ContentType="application/inkml+xml"/>
  <Override PartName="/ppt/ink/ink16859.xml" ContentType="application/inkml+xml"/>
  <Override PartName="/ppt/ink/ink16860.xml" ContentType="application/inkml+xml"/>
  <Override PartName="/ppt/ink/ink16861.xml" ContentType="application/inkml+xml"/>
  <Override PartName="/ppt/ink/ink16862.xml" ContentType="application/inkml+xml"/>
  <Override PartName="/ppt/ink/ink16863.xml" ContentType="application/inkml+xml"/>
  <Override PartName="/ppt/ink/ink16864.xml" ContentType="application/inkml+xml"/>
  <Override PartName="/ppt/ink/ink16865.xml" ContentType="application/inkml+xml"/>
  <Override PartName="/ppt/ink/ink16866.xml" ContentType="application/inkml+xml"/>
  <Override PartName="/ppt/ink/ink16867.xml" ContentType="application/inkml+xml"/>
  <Override PartName="/ppt/ink/ink16868.xml" ContentType="application/inkml+xml"/>
  <Override PartName="/ppt/ink/ink16869.xml" ContentType="application/inkml+xml"/>
  <Override PartName="/ppt/ink/ink16870.xml" ContentType="application/inkml+xml"/>
  <Override PartName="/ppt/ink/ink16871.xml" ContentType="application/inkml+xml"/>
  <Override PartName="/ppt/ink/ink16872.xml" ContentType="application/inkml+xml"/>
  <Override PartName="/ppt/ink/ink16873.xml" ContentType="application/inkml+xml"/>
  <Override PartName="/ppt/ink/ink16874.xml" ContentType="application/inkml+xml"/>
  <Override PartName="/ppt/ink/ink16875.xml" ContentType="application/inkml+xml"/>
  <Override PartName="/ppt/ink/ink16876.xml" ContentType="application/inkml+xml"/>
  <Override PartName="/ppt/ink/ink16877.xml" ContentType="application/inkml+xml"/>
  <Override PartName="/ppt/ink/ink16878.xml" ContentType="application/inkml+xml"/>
  <Override PartName="/ppt/ink/ink16879.xml" ContentType="application/inkml+xml"/>
  <Override PartName="/ppt/ink/ink16880.xml" ContentType="application/inkml+xml"/>
  <Override PartName="/ppt/ink/ink16881.xml" ContentType="application/inkml+xml"/>
  <Override PartName="/ppt/ink/ink16882.xml" ContentType="application/inkml+xml"/>
  <Override PartName="/ppt/ink/ink16883.xml" ContentType="application/inkml+xml"/>
  <Override PartName="/ppt/ink/ink16884.xml" ContentType="application/inkml+xml"/>
  <Override PartName="/ppt/ink/ink16885.xml" ContentType="application/inkml+xml"/>
  <Override PartName="/ppt/ink/ink16886.xml" ContentType="application/inkml+xml"/>
  <Override PartName="/ppt/ink/ink16887.xml" ContentType="application/inkml+xml"/>
  <Override PartName="/ppt/ink/ink16888.xml" ContentType="application/inkml+xml"/>
  <Override PartName="/ppt/ink/ink16889.xml" ContentType="application/inkml+xml"/>
  <Override PartName="/ppt/ink/ink16890.xml" ContentType="application/inkml+xml"/>
  <Override PartName="/ppt/ink/ink16891.xml" ContentType="application/inkml+xml"/>
  <Override PartName="/ppt/ink/ink16892.xml" ContentType="application/inkml+xml"/>
  <Override PartName="/ppt/ink/ink16893.xml" ContentType="application/inkml+xml"/>
  <Override PartName="/ppt/ink/ink16894.xml" ContentType="application/inkml+xml"/>
  <Override PartName="/ppt/ink/ink16895.xml" ContentType="application/inkml+xml"/>
  <Override PartName="/ppt/ink/ink16896.xml" ContentType="application/inkml+xml"/>
  <Override PartName="/ppt/ink/ink16897.xml" ContentType="application/inkml+xml"/>
  <Override PartName="/ppt/ink/ink16898.xml" ContentType="application/inkml+xml"/>
  <Override PartName="/ppt/ink/ink16899.xml" ContentType="application/inkml+xml"/>
  <Override PartName="/ppt/ink/ink16900.xml" ContentType="application/inkml+xml"/>
  <Override PartName="/ppt/ink/ink16901.xml" ContentType="application/inkml+xml"/>
  <Override PartName="/ppt/ink/ink16902.xml" ContentType="application/inkml+xml"/>
  <Override PartName="/ppt/ink/ink16903.xml" ContentType="application/inkml+xml"/>
  <Override PartName="/ppt/ink/ink16904.xml" ContentType="application/inkml+xml"/>
  <Override PartName="/ppt/ink/ink16905.xml" ContentType="application/inkml+xml"/>
  <Override PartName="/ppt/ink/ink16906.xml" ContentType="application/inkml+xml"/>
  <Override PartName="/ppt/ink/ink16907.xml" ContentType="application/inkml+xml"/>
  <Override PartName="/ppt/ink/ink16908.xml" ContentType="application/inkml+xml"/>
  <Override PartName="/ppt/ink/ink16909.xml" ContentType="application/inkml+xml"/>
  <Override PartName="/ppt/ink/ink16910.xml" ContentType="application/inkml+xml"/>
  <Override PartName="/ppt/ink/ink16911.xml" ContentType="application/inkml+xml"/>
  <Override PartName="/ppt/ink/ink16912.xml" ContentType="application/inkml+xml"/>
  <Override PartName="/ppt/ink/ink16913.xml" ContentType="application/inkml+xml"/>
  <Override PartName="/ppt/ink/ink16914.xml" ContentType="application/inkml+xml"/>
  <Override PartName="/ppt/ink/ink16915.xml" ContentType="application/inkml+xml"/>
  <Override PartName="/ppt/ink/ink16916.xml" ContentType="application/inkml+xml"/>
  <Override PartName="/ppt/ink/ink16917.xml" ContentType="application/inkml+xml"/>
  <Override PartName="/ppt/ink/ink16918.xml" ContentType="application/inkml+xml"/>
  <Override PartName="/ppt/ink/ink16919.xml" ContentType="application/inkml+xml"/>
  <Override PartName="/ppt/ink/ink16920.xml" ContentType="application/inkml+xml"/>
  <Override PartName="/ppt/ink/ink16921.xml" ContentType="application/inkml+xml"/>
  <Override PartName="/ppt/ink/ink16922.xml" ContentType="application/inkml+xml"/>
  <Override PartName="/ppt/ink/ink16923.xml" ContentType="application/inkml+xml"/>
  <Override PartName="/ppt/ink/ink16924.xml" ContentType="application/inkml+xml"/>
  <Override PartName="/ppt/ink/ink16925.xml" ContentType="application/inkml+xml"/>
  <Override PartName="/ppt/ink/ink16926.xml" ContentType="application/inkml+xml"/>
  <Override PartName="/ppt/ink/ink16927.xml" ContentType="application/inkml+xml"/>
  <Override PartName="/ppt/ink/ink16928.xml" ContentType="application/inkml+xml"/>
  <Override PartName="/ppt/ink/ink16929.xml" ContentType="application/inkml+xml"/>
  <Override PartName="/ppt/ink/ink16930.xml" ContentType="application/inkml+xml"/>
  <Override PartName="/ppt/ink/ink16931.xml" ContentType="application/inkml+xml"/>
  <Override PartName="/ppt/ink/ink16932.xml" ContentType="application/inkml+xml"/>
  <Override PartName="/ppt/ink/ink16933.xml" ContentType="application/inkml+xml"/>
  <Override PartName="/ppt/ink/ink16934.xml" ContentType="application/inkml+xml"/>
  <Override PartName="/ppt/ink/ink16935.xml" ContentType="application/inkml+xml"/>
  <Override PartName="/ppt/ink/ink16936.xml" ContentType="application/inkml+xml"/>
  <Override PartName="/ppt/ink/ink16937.xml" ContentType="application/inkml+xml"/>
  <Override PartName="/ppt/ink/ink16938.xml" ContentType="application/inkml+xml"/>
  <Override PartName="/ppt/ink/ink16939.xml" ContentType="application/inkml+xml"/>
  <Override PartName="/ppt/ink/ink16940.xml" ContentType="application/inkml+xml"/>
  <Override PartName="/ppt/ink/ink16941.xml" ContentType="application/inkml+xml"/>
  <Override PartName="/ppt/ink/ink16942.xml" ContentType="application/inkml+xml"/>
  <Override PartName="/ppt/ink/ink16943.xml" ContentType="application/inkml+xml"/>
  <Override PartName="/ppt/ink/ink16944.xml" ContentType="application/inkml+xml"/>
  <Override PartName="/ppt/ink/ink16945.xml" ContentType="application/inkml+xml"/>
  <Override PartName="/ppt/ink/ink16946.xml" ContentType="application/inkml+xml"/>
  <Override PartName="/ppt/ink/ink16947.xml" ContentType="application/inkml+xml"/>
  <Override PartName="/ppt/ink/ink16948.xml" ContentType="application/inkml+xml"/>
  <Override PartName="/ppt/ink/ink16949.xml" ContentType="application/inkml+xml"/>
  <Override PartName="/ppt/ink/ink16950.xml" ContentType="application/inkml+xml"/>
  <Override PartName="/ppt/ink/ink16951.xml" ContentType="application/inkml+xml"/>
  <Override PartName="/ppt/ink/ink16952.xml" ContentType="application/inkml+xml"/>
  <Override PartName="/ppt/ink/ink16953.xml" ContentType="application/inkml+xml"/>
  <Override PartName="/ppt/ink/ink16954.xml" ContentType="application/inkml+xml"/>
  <Override PartName="/ppt/ink/ink16955.xml" ContentType="application/inkml+xml"/>
  <Override PartName="/ppt/ink/ink16956.xml" ContentType="application/inkml+xml"/>
  <Override PartName="/ppt/ink/ink16957.xml" ContentType="application/inkml+xml"/>
  <Override PartName="/ppt/ink/ink16958.xml" ContentType="application/inkml+xml"/>
  <Override PartName="/ppt/ink/ink16959.xml" ContentType="application/inkml+xml"/>
  <Override PartName="/ppt/ink/ink16960.xml" ContentType="application/inkml+xml"/>
  <Override PartName="/ppt/ink/ink16961.xml" ContentType="application/inkml+xml"/>
  <Override PartName="/ppt/ink/ink16962.xml" ContentType="application/inkml+xml"/>
  <Override PartName="/ppt/ink/ink16963.xml" ContentType="application/inkml+xml"/>
  <Override PartName="/ppt/ink/ink16964.xml" ContentType="application/inkml+xml"/>
  <Override PartName="/ppt/ink/ink16965.xml" ContentType="application/inkml+xml"/>
  <Override PartName="/ppt/ink/ink16966.xml" ContentType="application/inkml+xml"/>
  <Override PartName="/ppt/ink/ink16967.xml" ContentType="application/inkml+xml"/>
  <Override PartName="/ppt/ink/ink16968.xml" ContentType="application/inkml+xml"/>
  <Override PartName="/ppt/ink/ink16969.xml" ContentType="application/inkml+xml"/>
  <Override PartName="/ppt/ink/ink16970.xml" ContentType="application/inkml+xml"/>
  <Override PartName="/ppt/ink/ink16971.xml" ContentType="application/inkml+xml"/>
  <Override PartName="/ppt/ink/ink16972.xml" ContentType="application/inkml+xml"/>
  <Override PartName="/ppt/ink/ink16973.xml" ContentType="application/inkml+xml"/>
  <Override PartName="/ppt/ink/ink16974.xml" ContentType="application/inkml+xml"/>
  <Override PartName="/ppt/ink/ink16975.xml" ContentType="application/inkml+xml"/>
  <Override PartName="/ppt/ink/ink16976.xml" ContentType="application/inkml+xml"/>
  <Override PartName="/ppt/ink/ink16977.xml" ContentType="application/inkml+xml"/>
  <Override PartName="/ppt/ink/ink16978.xml" ContentType="application/inkml+xml"/>
  <Override PartName="/ppt/ink/ink16979.xml" ContentType="application/inkml+xml"/>
  <Override PartName="/ppt/ink/ink16980.xml" ContentType="application/inkml+xml"/>
  <Override PartName="/ppt/ink/ink16981.xml" ContentType="application/inkml+xml"/>
  <Override PartName="/ppt/ink/ink16982.xml" ContentType="application/inkml+xml"/>
  <Override PartName="/ppt/ink/ink16983.xml" ContentType="application/inkml+xml"/>
  <Override PartName="/ppt/ink/ink16984.xml" ContentType="application/inkml+xml"/>
  <Override PartName="/ppt/ink/ink16985.xml" ContentType="application/inkml+xml"/>
  <Override PartName="/ppt/ink/ink16986.xml" ContentType="application/inkml+xml"/>
  <Override PartName="/ppt/ink/ink16987.xml" ContentType="application/inkml+xml"/>
  <Override PartName="/ppt/ink/ink16988.xml" ContentType="application/inkml+xml"/>
  <Override PartName="/ppt/ink/ink16989.xml" ContentType="application/inkml+xml"/>
  <Override PartName="/ppt/ink/ink16990.xml" ContentType="application/inkml+xml"/>
  <Override PartName="/ppt/ink/ink16991.xml" ContentType="application/inkml+xml"/>
  <Override PartName="/ppt/ink/ink16992.xml" ContentType="application/inkml+xml"/>
  <Override PartName="/ppt/ink/ink16993.xml" ContentType="application/inkml+xml"/>
  <Override PartName="/ppt/ink/ink16994.xml" ContentType="application/inkml+xml"/>
  <Override PartName="/ppt/ink/ink16995.xml" ContentType="application/inkml+xml"/>
  <Override PartName="/ppt/ink/ink16996.xml" ContentType="application/inkml+xml"/>
  <Override PartName="/ppt/ink/ink16997.xml" ContentType="application/inkml+xml"/>
  <Override PartName="/ppt/ink/ink16998.xml" ContentType="application/inkml+xml"/>
  <Override PartName="/ppt/ink/ink16999.xml" ContentType="application/inkml+xml"/>
  <Override PartName="/ppt/ink/ink17000.xml" ContentType="application/inkml+xml"/>
  <Override PartName="/ppt/ink/ink17001.xml" ContentType="application/inkml+xml"/>
  <Override PartName="/ppt/ink/ink17002.xml" ContentType="application/inkml+xml"/>
  <Override PartName="/ppt/ink/ink17003.xml" ContentType="application/inkml+xml"/>
  <Override PartName="/ppt/ink/ink17004.xml" ContentType="application/inkml+xml"/>
  <Override PartName="/ppt/ink/ink17005.xml" ContentType="application/inkml+xml"/>
  <Override PartName="/ppt/ink/ink17006.xml" ContentType="application/inkml+xml"/>
  <Override PartName="/ppt/ink/ink17007.xml" ContentType="application/inkml+xml"/>
  <Override PartName="/ppt/ink/ink17008.xml" ContentType="application/inkml+xml"/>
  <Override PartName="/ppt/ink/ink17009.xml" ContentType="application/inkml+xml"/>
  <Override PartName="/ppt/ink/ink17010.xml" ContentType="application/inkml+xml"/>
  <Override PartName="/ppt/ink/ink17011.xml" ContentType="application/inkml+xml"/>
  <Override PartName="/ppt/ink/ink17012.xml" ContentType="application/inkml+xml"/>
  <Override PartName="/ppt/ink/ink17013.xml" ContentType="application/inkml+xml"/>
  <Override PartName="/ppt/ink/ink17014.xml" ContentType="application/inkml+xml"/>
  <Override PartName="/ppt/ink/ink17015.xml" ContentType="application/inkml+xml"/>
  <Override PartName="/ppt/ink/ink17016.xml" ContentType="application/inkml+xml"/>
  <Override PartName="/ppt/ink/ink17017.xml" ContentType="application/inkml+xml"/>
  <Override PartName="/ppt/ink/ink17018.xml" ContentType="application/inkml+xml"/>
  <Override PartName="/ppt/ink/ink17019.xml" ContentType="application/inkml+xml"/>
  <Override PartName="/ppt/ink/ink17020.xml" ContentType="application/inkml+xml"/>
  <Override PartName="/ppt/ink/ink17021.xml" ContentType="application/inkml+xml"/>
  <Override PartName="/ppt/ink/ink17022.xml" ContentType="application/inkml+xml"/>
  <Override PartName="/ppt/ink/ink17023.xml" ContentType="application/inkml+xml"/>
  <Override PartName="/ppt/ink/ink17024.xml" ContentType="application/inkml+xml"/>
  <Override PartName="/ppt/ink/ink17025.xml" ContentType="application/inkml+xml"/>
  <Override PartName="/ppt/ink/ink17026.xml" ContentType="application/inkml+xml"/>
  <Override PartName="/ppt/ink/ink17027.xml" ContentType="application/inkml+xml"/>
  <Override PartName="/ppt/ink/ink17028.xml" ContentType="application/inkml+xml"/>
  <Override PartName="/ppt/ink/ink17029.xml" ContentType="application/inkml+xml"/>
  <Override PartName="/ppt/ink/ink17030.xml" ContentType="application/inkml+xml"/>
  <Override PartName="/ppt/ink/ink17031.xml" ContentType="application/inkml+xml"/>
  <Override PartName="/ppt/ink/ink17032.xml" ContentType="application/inkml+xml"/>
  <Override PartName="/ppt/ink/ink17033.xml" ContentType="application/inkml+xml"/>
  <Override PartName="/ppt/ink/ink17034.xml" ContentType="application/inkml+xml"/>
  <Override PartName="/ppt/ink/ink17035.xml" ContentType="application/inkml+xml"/>
  <Override PartName="/ppt/ink/ink17036.xml" ContentType="application/inkml+xml"/>
  <Override PartName="/ppt/ink/ink17037.xml" ContentType="application/inkml+xml"/>
  <Override PartName="/ppt/ink/ink17038.xml" ContentType="application/inkml+xml"/>
  <Override PartName="/ppt/ink/ink17039.xml" ContentType="application/inkml+xml"/>
  <Override PartName="/ppt/ink/ink17040.xml" ContentType="application/inkml+xml"/>
  <Override PartName="/ppt/ink/ink17041.xml" ContentType="application/inkml+xml"/>
  <Override PartName="/ppt/ink/ink17042.xml" ContentType="application/inkml+xml"/>
  <Override PartName="/ppt/ink/ink17043.xml" ContentType="application/inkml+xml"/>
  <Override PartName="/ppt/ink/ink17044.xml" ContentType="application/inkml+xml"/>
  <Override PartName="/ppt/ink/ink17045.xml" ContentType="application/inkml+xml"/>
  <Override PartName="/ppt/ink/ink17046.xml" ContentType="application/inkml+xml"/>
  <Override PartName="/ppt/ink/ink17047.xml" ContentType="application/inkml+xml"/>
  <Override PartName="/ppt/ink/ink17048.xml" ContentType="application/inkml+xml"/>
  <Override PartName="/ppt/ink/ink17049.xml" ContentType="application/inkml+xml"/>
  <Override PartName="/ppt/ink/ink17050.xml" ContentType="application/inkml+xml"/>
  <Override PartName="/ppt/ink/ink17051.xml" ContentType="application/inkml+xml"/>
  <Override PartName="/ppt/ink/ink17052.xml" ContentType="application/inkml+xml"/>
  <Override PartName="/ppt/ink/ink17053.xml" ContentType="application/inkml+xml"/>
  <Override PartName="/ppt/ink/ink17054.xml" ContentType="application/inkml+xml"/>
  <Override PartName="/ppt/ink/ink17055.xml" ContentType="application/inkml+xml"/>
  <Override PartName="/ppt/ink/ink17056.xml" ContentType="application/inkml+xml"/>
  <Override PartName="/ppt/ink/ink17057.xml" ContentType="application/inkml+xml"/>
  <Override PartName="/ppt/ink/ink17058.xml" ContentType="application/inkml+xml"/>
  <Override PartName="/ppt/ink/ink17059.xml" ContentType="application/inkml+xml"/>
  <Override PartName="/ppt/ink/ink17060.xml" ContentType="application/inkml+xml"/>
  <Override PartName="/ppt/ink/ink17061.xml" ContentType="application/inkml+xml"/>
  <Override PartName="/ppt/ink/ink17062.xml" ContentType="application/inkml+xml"/>
  <Override PartName="/ppt/ink/ink17063.xml" ContentType="application/inkml+xml"/>
  <Override PartName="/ppt/ink/ink17064.xml" ContentType="application/inkml+xml"/>
  <Override PartName="/ppt/ink/ink17065.xml" ContentType="application/inkml+xml"/>
  <Override PartName="/ppt/ink/ink17066.xml" ContentType="application/inkml+xml"/>
  <Override PartName="/ppt/ink/ink17067.xml" ContentType="application/inkml+xml"/>
  <Override PartName="/ppt/ink/ink17068.xml" ContentType="application/inkml+xml"/>
  <Override PartName="/ppt/ink/ink17069.xml" ContentType="application/inkml+xml"/>
  <Override PartName="/ppt/ink/ink17070.xml" ContentType="application/inkml+xml"/>
  <Override PartName="/ppt/ink/ink17071.xml" ContentType="application/inkml+xml"/>
  <Override PartName="/ppt/ink/ink17072.xml" ContentType="application/inkml+xml"/>
  <Override PartName="/ppt/ink/ink17073.xml" ContentType="application/inkml+xml"/>
  <Override PartName="/ppt/ink/ink17074.xml" ContentType="application/inkml+xml"/>
  <Override PartName="/ppt/ink/ink17075.xml" ContentType="application/inkml+xml"/>
  <Override PartName="/ppt/ink/ink17076.xml" ContentType="application/inkml+xml"/>
  <Override PartName="/ppt/ink/ink17077.xml" ContentType="application/inkml+xml"/>
  <Override PartName="/ppt/ink/ink17078.xml" ContentType="application/inkml+xml"/>
  <Override PartName="/ppt/ink/ink17079.xml" ContentType="application/inkml+xml"/>
  <Override PartName="/ppt/ink/ink17080.xml" ContentType="application/inkml+xml"/>
  <Override PartName="/ppt/ink/ink17081.xml" ContentType="application/inkml+xml"/>
  <Override PartName="/ppt/ink/ink17082.xml" ContentType="application/inkml+xml"/>
  <Override PartName="/ppt/ink/ink17083.xml" ContentType="application/inkml+xml"/>
  <Override PartName="/ppt/ink/ink17084.xml" ContentType="application/inkml+xml"/>
  <Override PartName="/ppt/ink/ink17085.xml" ContentType="application/inkml+xml"/>
  <Override PartName="/ppt/ink/ink17086.xml" ContentType="application/inkml+xml"/>
  <Override PartName="/ppt/ink/ink17087.xml" ContentType="application/inkml+xml"/>
  <Override PartName="/ppt/ink/ink17088.xml" ContentType="application/inkml+xml"/>
  <Override PartName="/ppt/ink/ink17089.xml" ContentType="application/inkml+xml"/>
  <Override PartName="/ppt/ink/ink17090.xml" ContentType="application/inkml+xml"/>
  <Override PartName="/ppt/ink/ink17091.xml" ContentType="application/inkml+xml"/>
  <Override PartName="/ppt/ink/ink17092.xml" ContentType="application/inkml+xml"/>
  <Override PartName="/ppt/ink/ink17093.xml" ContentType="application/inkml+xml"/>
  <Override PartName="/ppt/ink/ink17094.xml" ContentType="application/inkml+xml"/>
  <Override PartName="/ppt/ink/ink17095.xml" ContentType="application/inkml+xml"/>
  <Override PartName="/ppt/ink/ink17096.xml" ContentType="application/inkml+xml"/>
  <Override PartName="/ppt/ink/ink17097.xml" ContentType="application/inkml+xml"/>
  <Override PartName="/ppt/ink/ink17098.xml" ContentType="application/inkml+xml"/>
  <Override PartName="/ppt/ink/ink17099.xml" ContentType="application/inkml+xml"/>
  <Override PartName="/ppt/ink/ink17100.xml" ContentType="application/inkml+xml"/>
  <Override PartName="/ppt/ink/ink17101.xml" ContentType="application/inkml+xml"/>
  <Override PartName="/ppt/ink/ink17102.xml" ContentType="application/inkml+xml"/>
  <Override PartName="/ppt/ink/ink17103.xml" ContentType="application/inkml+xml"/>
  <Override PartName="/ppt/ink/ink17104.xml" ContentType="application/inkml+xml"/>
  <Override PartName="/ppt/ink/ink17105.xml" ContentType="application/inkml+xml"/>
  <Override PartName="/ppt/ink/ink17106.xml" ContentType="application/inkml+xml"/>
  <Override PartName="/ppt/ink/ink17107.xml" ContentType="application/inkml+xml"/>
  <Override PartName="/ppt/ink/ink17108.xml" ContentType="application/inkml+xml"/>
  <Override PartName="/ppt/ink/ink17109.xml" ContentType="application/inkml+xml"/>
  <Override PartName="/ppt/ink/ink17110.xml" ContentType="application/inkml+xml"/>
  <Override PartName="/ppt/ink/ink17111.xml" ContentType="application/inkml+xml"/>
  <Override PartName="/ppt/ink/ink17112.xml" ContentType="application/inkml+xml"/>
  <Override PartName="/ppt/ink/ink17113.xml" ContentType="application/inkml+xml"/>
  <Override PartName="/ppt/ink/ink17114.xml" ContentType="application/inkml+xml"/>
  <Override PartName="/ppt/ink/ink17115.xml" ContentType="application/inkml+xml"/>
  <Override PartName="/ppt/ink/ink17116.xml" ContentType="application/inkml+xml"/>
  <Override PartName="/ppt/ink/ink17117.xml" ContentType="application/inkml+xml"/>
  <Override PartName="/ppt/ink/ink17118.xml" ContentType="application/inkml+xml"/>
  <Override PartName="/ppt/ink/ink17119.xml" ContentType="application/inkml+xml"/>
  <Override PartName="/ppt/ink/ink17120.xml" ContentType="application/inkml+xml"/>
  <Override PartName="/ppt/ink/ink17121.xml" ContentType="application/inkml+xml"/>
  <Override PartName="/ppt/ink/ink17122.xml" ContentType="application/inkml+xml"/>
  <Override PartName="/ppt/ink/ink17123.xml" ContentType="application/inkml+xml"/>
  <Override PartName="/ppt/ink/ink17124.xml" ContentType="application/inkml+xml"/>
  <Override PartName="/ppt/ink/ink17125.xml" ContentType="application/inkml+xml"/>
  <Override PartName="/ppt/ink/ink17126.xml" ContentType="application/inkml+xml"/>
  <Override PartName="/ppt/ink/ink17127.xml" ContentType="application/inkml+xml"/>
  <Override PartName="/ppt/ink/ink17128.xml" ContentType="application/inkml+xml"/>
  <Override PartName="/ppt/ink/ink17129.xml" ContentType="application/inkml+xml"/>
  <Override PartName="/ppt/ink/ink17130.xml" ContentType="application/inkml+xml"/>
  <Override PartName="/ppt/ink/ink17131.xml" ContentType="application/inkml+xml"/>
  <Override PartName="/ppt/ink/ink17132.xml" ContentType="application/inkml+xml"/>
  <Override PartName="/ppt/ink/ink17133.xml" ContentType="application/inkml+xml"/>
  <Override PartName="/ppt/ink/ink17134.xml" ContentType="application/inkml+xml"/>
  <Override PartName="/ppt/ink/ink17135.xml" ContentType="application/inkml+xml"/>
  <Override PartName="/ppt/ink/ink17136.xml" ContentType="application/inkml+xml"/>
  <Override PartName="/ppt/ink/ink17137.xml" ContentType="application/inkml+xml"/>
  <Override PartName="/ppt/ink/ink17138.xml" ContentType="application/inkml+xml"/>
  <Override PartName="/ppt/ink/ink17139.xml" ContentType="application/inkml+xml"/>
  <Override PartName="/ppt/ink/ink17140.xml" ContentType="application/inkml+xml"/>
  <Override PartName="/ppt/ink/ink17141.xml" ContentType="application/inkml+xml"/>
  <Override PartName="/ppt/ink/ink17142.xml" ContentType="application/inkml+xml"/>
  <Override PartName="/ppt/ink/ink17143.xml" ContentType="application/inkml+xml"/>
  <Override PartName="/ppt/ink/ink17144.xml" ContentType="application/inkml+xml"/>
  <Override PartName="/ppt/ink/ink17145.xml" ContentType="application/inkml+xml"/>
  <Override PartName="/ppt/ink/ink17146.xml" ContentType="application/inkml+xml"/>
  <Override PartName="/ppt/ink/ink17147.xml" ContentType="application/inkml+xml"/>
  <Override PartName="/ppt/ink/ink17148.xml" ContentType="application/inkml+xml"/>
  <Override PartName="/ppt/ink/ink17149.xml" ContentType="application/inkml+xml"/>
  <Override PartName="/ppt/ink/ink17150.xml" ContentType="application/inkml+xml"/>
  <Override PartName="/ppt/ink/ink17151.xml" ContentType="application/inkml+xml"/>
  <Override PartName="/ppt/ink/ink17152.xml" ContentType="application/inkml+xml"/>
  <Override PartName="/ppt/ink/ink17153.xml" ContentType="application/inkml+xml"/>
  <Override PartName="/ppt/ink/ink17154.xml" ContentType="application/inkml+xml"/>
  <Override PartName="/ppt/ink/ink17155.xml" ContentType="application/inkml+xml"/>
  <Override PartName="/ppt/ink/ink17156.xml" ContentType="application/inkml+xml"/>
  <Override PartName="/ppt/ink/ink17157.xml" ContentType="application/inkml+xml"/>
  <Override PartName="/ppt/ink/ink17158.xml" ContentType="application/inkml+xml"/>
  <Override PartName="/ppt/ink/ink17159.xml" ContentType="application/inkml+xml"/>
  <Override PartName="/ppt/ink/ink17160.xml" ContentType="application/inkml+xml"/>
  <Override PartName="/ppt/ink/ink17161.xml" ContentType="application/inkml+xml"/>
  <Override PartName="/ppt/ink/ink17162.xml" ContentType="application/inkml+xml"/>
  <Override PartName="/ppt/ink/ink17163.xml" ContentType="application/inkml+xml"/>
  <Override PartName="/ppt/ink/ink17164.xml" ContentType="application/inkml+xml"/>
  <Override PartName="/ppt/ink/ink17165.xml" ContentType="application/inkml+xml"/>
  <Override PartName="/ppt/ink/ink17166.xml" ContentType="application/inkml+xml"/>
  <Override PartName="/ppt/ink/ink17167.xml" ContentType="application/inkml+xml"/>
  <Override PartName="/ppt/ink/ink17168.xml" ContentType="application/inkml+xml"/>
  <Override PartName="/ppt/ink/ink17169.xml" ContentType="application/inkml+xml"/>
  <Override PartName="/ppt/ink/ink17170.xml" ContentType="application/inkml+xml"/>
  <Override PartName="/ppt/ink/ink17171.xml" ContentType="application/inkml+xml"/>
  <Override PartName="/ppt/ink/ink17172.xml" ContentType="application/inkml+xml"/>
  <Override PartName="/ppt/ink/ink17173.xml" ContentType="application/inkml+xml"/>
  <Override PartName="/ppt/ink/ink17174.xml" ContentType="application/inkml+xml"/>
  <Override PartName="/ppt/ink/ink17175.xml" ContentType="application/inkml+xml"/>
  <Override PartName="/ppt/ink/ink17176.xml" ContentType="application/inkml+xml"/>
  <Override PartName="/ppt/ink/ink17177.xml" ContentType="application/inkml+xml"/>
  <Override PartName="/ppt/ink/ink17178.xml" ContentType="application/inkml+xml"/>
  <Override PartName="/ppt/ink/ink17179.xml" ContentType="application/inkml+xml"/>
  <Override PartName="/ppt/ink/ink17180.xml" ContentType="application/inkml+xml"/>
  <Override PartName="/ppt/ink/ink17181.xml" ContentType="application/inkml+xml"/>
  <Override PartName="/ppt/ink/ink17182.xml" ContentType="application/inkml+xml"/>
  <Override PartName="/ppt/ink/ink17183.xml" ContentType="application/inkml+xml"/>
  <Override PartName="/ppt/ink/ink17184.xml" ContentType="application/inkml+xml"/>
  <Override PartName="/ppt/ink/ink17185.xml" ContentType="application/inkml+xml"/>
  <Override PartName="/ppt/ink/ink17186.xml" ContentType="application/inkml+xml"/>
  <Override PartName="/ppt/ink/ink17187.xml" ContentType="application/inkml+xml"/>
  <Override PartName="/ppt/ink/ink17188.xml" ContentType="application/inkml+xml"/>
  <Override PartName="/ppt/ink/ink17189.xml" ContentType="application/inkml+xml"/>
  <Override PartName="/ppt/ink/ink17190.xml" ContentType="application/inkml+xml"/>
  <Override PartName="/ppt/ink/ink17191.xml" ContentType="application/inkml+xml"/>
  <Override PartName="/ppt/ink/ink17192.xml" ContentType="application/inkml+xml"/>
  <Override PartName="/ppt/ink/ink17193.xml" ContentType="application/inkml+xml"/>
  <Override PartName="/ppt/ink/ink17194.xml" ContentType="application/inkml+xml"/>
  <Override PartName="/ppt/ink/ink17195.xml" ContentType="application/inkml+xml"/>
  <Override PartName="/ppt/ink/ink17196.xml" ContentType="application/inkml+xml"/>
  <Override PartName="/ppt/ink/ink17197.xml" ContentType="application/inkml+xml"/>
  <Override PartName="/ppt/ink/ink17198.xml" ContentType="application/inkml+xml"/>
  <Override PartName="/ppt/ink/ink17199.xml" ContentType="application/inkml+xml"/>
  <Override PartName="/ppt/ink/ink17200.xml" ContentType="application/inkml+xml"/>
  <Override PartName="/ppt/ink/ink17201.xml" ContentType="application/inkml+xml"/>
  <Override PartName="/ppt/ink/ink17202.xml" ContentType="application/inkml+xml"/>
  <Override PartName="/ppt/ink/ink17203.xml" ContentType="application/inkml+xml"/>
  <Override PartName="/ppt/ink/ink17204.xml" ContentType="application/inkml+xml"/>
  <Override PartName="/ppt/ink/ink17205.xml" ContentType="application/inkml+xml"/>
  <Override PartName="/ppt/ink/ink17206.xml" ContentType="application/inkml+xml"/>
  <Override PartName="/ppt/ink/ink17207.xml" ContentType="application/inkml+xml"/>
  <Override PartName="/ppt/ink/ink17208.xml" ContentType="application/inkml+xml"/>
  <Override PartName="/ppt/ink/ink17209.xml" ContentType="application/inkml+xml"/>
  <Override PartName="/ppt/ink/ink17210.xml" ContentType="application/inkml+xml"/>
  <Override PartName="/ppt/ink/ink17211.xml" ContentType="application/inkml+xml"/>
  <Override PartName="/ppt/ink/ink17212.xml" ContentType="application/inkml+xml"/>
  <Override PartName="/ppt/ink/ink17213.xml" ContentType="application/inkml+xml"/>
  <Override PartName="/ppt/ink/ink17214.xml" ContentType="application/inkml+xml"/>
  <Override PartName="/ppt/ink/ink17215.xml" ContentType="application/inkml+xml"/>
  <Override PartName="/ppt/ink/ink17216.xml" ContentType="application/inkml+xml"/>
  <Override PartName="/ppt/ink/ink17217.xml" ContentType="application/inkml+xml"/>
  <Override PartName="/ppt/ink/ink17218.xml" ContentType="application/inkml+xml"/>
  <Override PartName="/ppt/ink/ink17219.xml" ContentType="application/inkml+xml"/>
  <Override PartName="/ppt/ink/ink17220.xml" ContentType="application/inkml+xml"/>
  <Override PartName="/ppt/ink/ink17221.xml" ContentType="application/inkml+xml"/>
  <Override PartName="/ppt/ink/ink17222.xml" ContentType="application/inkml+xml"/>
  <Override PartName="/ppt/ink/ink17223.xml" ContentType="application/inkml+xml"/>
  <Override PartName="/ppt/ink/ink17224.xml" ContentType="application/inkml+xml"/>
  <Override PartName="/ppt/ink/ink17225.xml" ContentType="application/inkml+xml"/>
  <Override PartName="/ppt/ink/ink17226.xml" ContentType="application/inkml+xml"/>
  <Override PartName="/ppt/ink/ink17227.xml" ContentType="application/inkml+xml"/>
  <Override PartName="/ppt/ink/ink17228.xml" ContentType="application/inkml+xml"/>
  <Override PartName="/ppt/ink/ink17229.xml" ContentType="application/inkml+xml"/>
  <Override PartName="/ppt/ink/ink17230.xml" ContentType="application/inkml+xml"/>
  <Override PartName="/ppt/ink/ink17231.xml" ContentType="application/inkml+xml"/>
  <Override PartName="/ppt/ink/ink17232.xml" ContentType="application/inkml+xml"/>
  <Override PartName="/ppt/ink/ink17233.xml" ContentType="application/inkml+xml"/>
  <Override PartName="/ppt/ink/ink17234.xml" ContentType="application/inkml+xml"/>
  <Override PartName="/ppt/ink/ink17235.xml" ContentType="application/inkml+xml"/>
  <Override PartName="/ppt/ink/ink17236.xml" ContentType="application/inkml+xml"/>
  <Override PartName="/ppt/ink/ink17237.xml" ContentType="application/inkml+xml"/>
  <Override PartName="/ppt/ink/ink17238.xml" ContentType="application/inkml+xml"/>
  <Override PartName="/ppt/ink/ink17239.xml" ContentType="application/inkml+xml"/>
  <Override PartName="/ppt/ink/ink17240.xml" ContentType="application/inkml+xml"/>
  <Override PartName="/ppt/ink/ink17241.xml" ContentType="application/inkml+xml"/>
  <Override PartName="/ppt/ink/ink17242.xml" ContentType="application/inkml+xml"/>
  <Override PartName="/ppt/ink/ink17243.xml" ContentType="application/inkml+xml"/>
  <Override PartName="/ppt/ink/ink17244.xml" ContentType="application/inkml+xml"/>
  <Override PartName="/ppt/ink/ink17245.xml" ContentType="application/inkml+xml"/>
  <Override PartName="/ppt/ink/ink17246.xml" ContentType="application/inkml+xml"/>
  <Override PartName="/ppt/ink/ink17247.xml" ContentType="application/inkml+xml"/>
  <Override PartName="/ppt/ink/ink17248.xml" ContentType="application/inkml+xml"/>
  <Override PartName="/ppt/ink/ink17249.xml" ContentType="application/inkml+xml"/>
  <Override PartName="/ppt/ink/ink17250.xml" ContentType="application/inkml+xml"/>
  <Override PartName="/ppt/ink/ink17251.xml" ContentType="application/inkml+xml"/>
  <Override PartName="/ppt/ink/ink17252.xml" ContentType="application/inkml+xml"/>
  <Override PartName="/ppt/ink/ink17253.xml" ContentType="application/inkml+xml"/>
  <Override PartName="/ppt/ink/ink17254.xml" ContentType="application/inkml+xml"/>
  <Override PartName="/ppt/ink/ink17255.xml" ContentType="application/inkml+xml"/>
  <Override PartName="/ppt/ink/ink17256.xml" ContentType="application/inkml+xml"/>
  <Override PartName="/ppt/ink/ink17257.xml" ContentType="application/inkml+xml"/>
  <Override PartName="/ppt/ink/ink17258.xml" ContentType="application/inkml+xml"/>
  <Override PartName="/ppt/ink/ink17259.xml" ContentType="application/inkml+xml"/>
  <Override PartName="/ppt/ink/ink17260.xml" ContentType="application/inkml+xml"/>
  <Override PartName="/ppt/ink/ink17261.xml" ContentType="application/inkml+xml"/>
  <Override PartName="/ppt/ink/ink17262.xml" ContentType="application/inkml+xml"/>
  <Override PartName="/ppt/ink/ink17263.xml" ContentType="application/inkml+xml"/>
  <Override PartName="/ppt/ink/ink17264.xml" ContentType="application/inkml+xml"/>
  <Override PartName="/ppt/ink/ink17265.xml" ContentType="application/inkml+xml"/>
  <Override PartName="/ppt/ink/ink17266.xml" ContentType="application/inkml+xml"/>
  <Override PartName="/ppt/ink/ink17267.xml" ContentType="application/inkml+xml"/>
  <Override PartName="/ppt/ink/ink17268.xml" ContentType="application/inkml+xml"/>
  <Override PartName="/ppt/ink/ink17269.xml" ContentType="application/inkml+xml"/>
  <Override PartName="/ppt/ink/ink17270.xml" ContentType="application/inkml+xml"/>
  <Override PartName="/ppt/ink/ink17271.xml" ContentType="application/inkml+xml"/>
  <Override PartName="/ppt/ink/ink17272.xml" ContentType="application/inkml+xml"/>
  <Override PartName="/ppt/ink/ink17273.xml" ContentType="application/inkml+xml"/>
  <Override PartName="/ppt/ink/ink17274.xml" ContentType="application/inkml+xml"/>
  <Override PartName="/ppt/ink/ink17275.xml" ContentType="application/inkml+xml"/>
  <Override PartName="/ppt/ink/ink17276.xml" ContentType="application/inkml+xml"/>
  <Override PartName="/ppt/ink/ink17277.xml" ContentType="application/inkml+xml"/>
  <Override PartName="/ppt/ink/ink17278.xml" ContentType="application/inkml+xml"/>
  <Override PartName="/ppt/ink/ink17279.xml" ContentType="application/inkml+xml"/>
  <Override PartName="/ppt/ink/ink17280.xml" ContentType="application/inkml+xml"/>
  <Override PartName="/ppt/ink/ink17281.xml" ContentType="application/inkml+xml"/>
  <Override PartName="/ppt/ink/ink17282.xml" ContentType="application/inkml+xml"/>
  <Override PartName="/ppt/ink/ink17283.xml" ContentType="application/inkml+xml"/>
  <Override PartName="/ppt/ink/ink17284.xml" ContentType="application/inkml+xml"/>
  <Override PartName="/ppt/ink/ink17285.xml" ContentType="application/inkml+xml"/>
  <Override PartName="/ppt/ink/ink17286.xml" ContentType="application/inkml+xml"/>
  <Override PartName="/ppt/ink/ink17287.xml" ContentType="application/inkml+xml"/>
  <Override PartName="/ppt/ink/ink17288.xml" ContentType="application/inkml+xml"/>
  <Override PartName="/ppt/ink/ink17289.xml" ContentType="application/inkml+xml"/>
  <Override PartName="/ppt/ink/ink17290.xml" ContentType="application/inkml+xml"/>
  <Override PartName="/ppt/ink/ink17291.xml" ContentType="application/inkml+xml"/>
  <Override PartName="/ppt/ink/ink17292.xml" ContentType="application/inkml+xml"/>
  <Override PartName="/ppt/ink/ink17293.xml" ContentType="application/inkml+xml"/>
  <Override PartName="/ppt/ink/ink17294.xml" ContentType="application/inkml+xml"/>
  <Override PartName="/ppt/ink/ink17295.xml" ContentType="application/inkml+xml"/>
  <Override PartName="/ppt/ink/ink17296.xml" ContentType="application/inkml+xml"/>
  <Override PartName="/ppt/ink/ink17297.xml" ContentType="application/inkml+xml"/>
  <Override PartName="/ppt/ink/ink17298.xml" ContentType="application/inkml+xml"/>
  <Override PartName="/ppt/ink/ink17299.xml" ContentType="application/inkml+xml"/>
  <Override PartName="/ppt/ink/ink17300.xml" ContentType="application/inkml+xml"/>
  <Override PartName="/ppt/ink/ink17301.xml" ContentType="application/inkml+xml"/>
  <Override PartName="/ppt/ink/ink17302.xml" ContentType="application/inkml+xml"/>
  <Override PartName="/ppt/ink/ink17303.xml" ContentType="application/inkml+xml"/>
  <Override PartName="/ppt/ink/ink17304.xml" ContentType="application/inkml+xml"/>
  <Override PartName="/ppt/ink/ink17305.xml" ContentType="application/inkml+xml"/>
  <Override PartName="/ppt/ink/ink17306.xml" ContentType="application/inkml+xml"/>
  <Override PartName="/ppt/ink/ink17307.xml" ContentType="application/inkml+xml"/>
  <Override PartName="/ppt/ink/ink17308.xml" ContentType="application/inkml+xml"/>
  <Override PartName="/ppt/ink/ink17309.xml" ContentType="application/inkml+xml"/>
  <Override PartName="/ppt/ink/ink17310.xml" ContentType="application/inkml+xml"/>
  <Override PartName="/ppt/ink/ink17311.xml" ContentType="application/inkml+xml"/>
  <Override PartName="/ppt/ink/ink17312.xml" ContentType="application/inkml+xml"/>
  <Override PartName="/ppt/ink/ink17313.xml" ContentType="application/inkml+xml"/>
  <Override PartName="/ppt/ink/ink17314.xml" ContentType="application/inkml+xml"/>
  <Override PartName="/ppt/ink/ink17315.xml" ContentType="application/inkml+xml"/>
  <Override PartName="/ppt/ink/ink17316.xml" ContentType="application/inkml+xml"/>
  <Override PartName="/ppt/ink/ink17317.xml" ContentType="application/inkml+xml"/>
  <Override PartName="/ppt/ink/ink17318.xml" ContentType="application/inkml+xml"/>
  <Override PartName="/ppt/ink/ink17319.xml" ContentType="application/inkml+xml"/>
  <Override PartName="/ppt/ink/ink17320.xml" ContentType="application/inkml+xml"/>
  <Override PartName="/ppt/ink/ink17321.xml" ContentType="application/inkml+xml"/>
  <Override PartName="/ppt/ink/ink17322.xml" ContentType="application/inkml+xml"/>
  <Override PartName="/ppt/ink/ink17323.xml" ContentType="application/inkml+xml"/>
  <Override PartName="/ppt/ink/ink17324.xml" ContentType="application/inkml+xml"/>
  <Override PartName="/ppt/ink/ink17325.xml" ContentType="application/inkml+xml"/>
  <Override PartName="/ppt/ink/ink17326.xml" ContentType="application/inkml+xml"/>
  <Override PartName="/ppt/ink/ink17327.xml" ContentType="application/inkml+xml"/>
  <Override PartName="/ppt/ink/ink17328.xml" ContentType="application/inkml+xml"/>
  <Override PartName="/ppt/ink/ink17329.xml" ContentType="application/inkml+xml"/>
  <Override PartName="/ppt/ink/ink17330.xml" ContentType="application/inkml+xml"/>
  <Override PartName="/ppt/ink/ink17331.xml" ContentType="application/inkml+xml"/>
  <Override PartName="/ppt/ink/ink17332.xml" ContentType="application/inkml+xml"/>
  <Override PartName="/ppt/ink/ink17333.xml" ContentType="application/inkml+xml"/>
  <Override PartName="/ppt/ink/ink17334.xml" ContentType="application/inkml+xml"/>
  <Override PartName="/ppt/ink/ink17335.xml" ContentType="application/inkml+xml"/>
  <Override PartName="/ppt/ink/ink17336.xml" ContentType="application/inkml+xml"/>
  <Override PartName="/ppt/ink/ink17337.xml" ContentType="application/inkml+xml"/>
  <Override PartName="/ppt/ink/ink17338.xml" ContentType="application/inkml+xml"/>
  <Override PartName="/ppt/ink/ink17339.xml" ContentType="application/inkml+xml"/>
  <Override PartName="/ppt/ink/ink17340.xml" ContentType="application/inkml+xml"/>
  <Override PartName="/ppt/ink/ink17341.xml" ContentType="application/inkml+xml"/>
  <Override PartName="/ppt/ink/ink17342.xml" ContentType="application/inkml+xml"/>
  <Override PartName="/ppt/ink/ink17343.xml" ContentType="application/inkml+xml"/>
  <Override PartName="/ppt/ink/ink17344.xml" ContentType="application/inkml+xml"/>
  <Override PartName="/ppt/ink/ink17345.xml" ContentType="application/inkml+xml"/>
  <Override PartName="/ppt/ink/ink17346.xml" ContentType="application/inkml+xml"/>
  <Override PartName="/ppt/ink/ink17347.xml" ContentType="application/inkml+xml"/>
  <Override PartName="/ppt/ink/ink17348.xml" ContentType="application/inkml+xml"/>
  <Override PartName="/ppt/ink/ink17349.xml" ContentType="application/inkml+xml"/>
  <Override PartName="/ppt/ink/ink17350.xml" ContentType="application/inkml+xml"/>
  <Override PartName="/ppt/ink/ink17351.xml" ContentType="application/inkml+xml"/>
  <Override PartName="/ppt/ink/ink17352.xml" ContentType="application/inkml+xml"/>
  <Override PartName="/ppt/ink/ink17353.xml" ContentType="application/inkml+xml"/>
  <Override PartName="/ppt/ink/ink17354.xml" ContentType="application/inkml+xml"/>
  <Override PartName="/ppt/ink/ink17355.xml" ContentType="application/inkml+xml"/>
  <Override PartName="/ppt/ink/ink17356.xml" ContentType="application/inkml+xml"/>
  <Override PartName="/ppt/ink/ink17357.xml" ContentType="application/inkml+xml"/>
  <Override PartName="/ppt/ink/ink17358.xml" ContentType="application/inkml+xml"/>
  <Override PartName="/ppt/ink/ink17359.xml" ContentType="application/inkml+xml"/>
  <Override PartName="/ppt/ink/ink17360.xml" ContentType="application/inkml+xml"/>
  <Override PartName="/ppt/ink/ink17361.xml" ContentType="application/inkml+xml"/>
  <Override PartName="/ppt/ink/ink17362.xml" ContentType="application/inkml+xml"/>
  <Override PartName="/ppt/ink/ink17363.xml" ContentType="application/inkml+xml"/>
  <Override PartName="/ppt/ink/ink17364.xml" ContentType="application/inkml+xml"/>
  <Override PartName="/ppt/ink/ink17365.xml" ContentType="application/inkml+xml"/>
  <Override PartName="/ppt/ink/ink17366.xml" ContentType="application/inkml+xml"/>
  <Override PartName="/ppt/ink/ink17367.xml" ContentType="application/inkml+xml"/>
  <Override PartName="/ppt/ink/ink17368.xml" ContentType="application/inkml+xml"/>
  <Override PartName="/ppt/ink/ink17369.xml" ContentType="application/inkml+xml"/>
  <Override PartName="/ppt/ink/ink17370.xml" ContentType="application/inkml+xml"/>
  <Override PartName="/ppt/ink/ink17371.xml" ContentType="application/inkml+xml"/>
  <Override PartName="/ppt/ink/ink17372.xml" ContentType="application/inkml+xml"/>
  <Override PartName="/ppt/ink/ink17373.xml" ContentType="application/inkml+xml"/>
  <Override PartName="/ppt/ink/ink17374.xml" ContentType="application/inkml+xml"/>
  <Override PartName="/ppt/ink/ink17375.xml" ContentType="application/inkml+xml"/>
  <Override PartName="/ppt/ink/ink17376.xml" ContentType="application/inkml+xml"/>
  <Override PartName="/ppt/ink/ink17377.xml" ContentType="application/inkml+xml"/>
  <Override PartName="/ppt/ink/ink17378.xml" ContentType="application/inkml+xml"/>
  <Override PartName="/ppt/ink/ink17379.xml" ContentType="application/inkml+xml"/>
  <Override PartName="/ppt/ink/ink17380.xml" ContentType="application/inkml+xml"/>
  <Override PartName="/ppt/ink/ink17381.xml" ContentType="application/inkml+xml"/>
  <Override PartName="/ppt/ink/ink17382.xml" ContentType="application/inkml+xml"/>
  <Override PartName="/ppt/ink/ink17383.xml" ContentType="application/inkml+xml"/>
  <Override PartName="/ppt/ink/ink17384.xml" ContentType="application/inkml+xml"/>
  <Override PartName="/ppt/ink/ink17385.xml" ContentType="application/inkml+xml"/>
  <Override PartName="/ppt/ink/ink17386.xml" ContentType="application/inkml+xml"/>
  <Override PartName="/ppt/ink/ink17387.xml" ContentType="application/inkml+xml"/>
  <Override PartName="/ppt/ink/ink17388.xml" ContentType="application/inkml+xml"/>
  <Override PartName="/ppt/ink/ink17389.xml" ContentType="application/inkml+xml"/>
  <Override PartName="/ppt/ink/ink17390.xml" ContentType="application/inkml+xml"/>
  <Override PartName="/ppt/ink/ink17391.xml" ContentType="application/inkml+xml"/>
  <Override PartName="/ppt/ink/ink17392.xml" ContentType="application/inkml+xml"/>
  <Override PartName="/ppt/ink/ink17393.xml" ContentType="application/inkml+xml"/>
  <Override PartName="/ppt/ink/ink17394.xml" ContentType="application/inkml+xml"/>
  <Override PartName="/ppt/ink/ink17395.xml" ContentType="application/inkml+xml"/>
  <Override PartName="/ppt/ink/ink17396.xml" ContentType="application/inkml+xml"/>
  <Override PartName="/ppt/ink/ink17397.xml" ContentType="application/inkml+xml"/>
  <Override PartName="/ppt/ink/ink17398.xml" ContentType="application/inkml+xml"/>
  <Override PartName="/ppt/ink/ink17399.xml" ContentType="application/inkml+xml"/>
  <Override PartName="/ppt/ink/ink17400.xml" ContentType="application/inkml+xml"/>
  <Override PartName="/ppt/ink/ink17401.xml" ContentType="application/inkml+xml"/>
  <Override PartName="/ppt/ink/ink17402.xml" ContentType="application/inkml+xml"/>
  <Override PartName="/ppt/ink/ink17403.xml" ContentType="application/inkml+xml"/>
  <Override PartName="/ppt/ink/ink17404.xml" ContentType="application/inkml+xml"/>
  <Override PartName="/ppt/ink/ink17405.xml" ContentType="application/inkml+xml"/>
  <Override PartName="/ppt/ink/ink17406.xml" ContentType="application/inkml+xml"/>
  <Override PartName="/ppt/ink/ink17407.xml" ContentType="application/inkml+xml"/>
  <Override PartName="/ppt/ink/ink17408.xml" ContentType="application/inkml+xml"/>
  <Override PartName="/ppt/ink/ink17409.xml" ContentType="application/inkml+xml"/>
  <Override PartName="/ppt/ink/ink17410.xml" ContentType="application/inkml+xml"/>
  <Override PartName="/ppt/ink/ink17411.xml" ContentType="application/inkml+xml"/>
  <Override PartName="/ppt/ink/ink17412.xml" ContentType="application/inkml+xml"/>
  <Override PartName="/ppt/ink/ink17413.xml" ContentType="application/inkml+xml"/>
  <Override PartName="/ppt/ink/ink17414.xml" ContentType="application/inkml+xml"/>
  <Override PartName="/ppt/ink/ink17415.xml" ContentType="application/inkml+xml"/>
  <Override PartName="/ppt/ink/ink17416.xml" ContentType="application/inkml+xml"/>
  <Override PartName="/ppt/ink/ink17417.xml" ContentType="application/inkml+xml"/>
  <Override PartName="/ppt/ink/ink17418.xml" ContentType="application/inkml+xml"/>
  <Override PartName="/ppt/ink/ink17419.xml" ContentType="application/inkml+xml"/>
  <Override PartName="/ppt/ink/ink17420.xml" ContentType="application/inkml+xml"/>
  <Override PartName="/ppt/ink/ink17421.xml" ContentType="application/inkml+xml"/>
  <Override PartName="/ppt/ink/ink17422.xml" ContentType="application/inkml+xml"/>
  <Override PartName="/ppt/ink/ink17423.xml" ContentType="application/inkml+xml"/>
  <Override PartName="/ppt/ink/ink17424.xml" ContentType="application/inkml+xml"/>
  <Override PartName="/ppt/ink/ink17425.xml" ContentType="application/inkml+xml"/>
  <Override PartName="/ppt/ink/ink17426.xml" ContentType="application/inkml+xml"/>
  <Override PartName="/ppt/ink/ink17427.xml" ContentType="application/inkml+xml"/>
  <Override PartName="/ppt/ink/ink17428.xml" ContentType="application/inkml+xml"/>
  <Override PartName="/ppt/ink/ink17429.xml" ContentType="application/inkml+xml"/>
  <Override PartName="/ppt/ink/ink17430.xml" ContentType="application/inkml+xml"/>
  <Override PartName="/ppt/ink/ink17431.xml" ContentType="application/inkml+xml"/>
  <Override PartName="/ppt/ink/ink17432.xml" ContentType="application/inkml+xml"/>
  <Override PartName="/ppt/ink/ink17433.xml" ContentType="application/inkml+xml"/>
  <Override PartName="/ppt/ink/ink17434.xml" ContentType="application/inkml+xml"/>
  <Override PartName="/ppt/ink/ink17435.xml" ContentType="application/inkml+xml"/>
  <Override PartName="/ppt/ink/ink17436.xml" ContentType="application/inkml+xml"/>
  <Override PartName="/ppt/ink/ink17437.xml" ContentType="application/inkml+xml"/>
  <Override PartName="/ppt/ink/ink17438.xml" ContentType="application/inkml+xml"/>
  <Override PartName="/ppt/ink/ink17439.xml" ContentType="application/inkml+xml"/>
  <Override PartName="/ppt/ink/ink17440.xml" ContentType="application/inkml+xml"/>
  <Override PartName="/ppt/ink/ink17441.xml" ContentType="application/inkml+xml"/>
  <Override PartName="/ppt/ink/ink17442.xml" ContentType="application/inkml+xml"/>
  <Override PartName="/ppt/ink/ink17443.xml" ContentType="application/inkml+xml"/>
  <Override PartName="/ppt/ink/ink17444.xml" ContentType="application/inkml+xml"/>
  <Override PartName="/ppt/ink/ink17445.xml" ContentType="application/inkml+xml"/>
  <Override PartName="/ppt/ink/ink17446.xml" ContentType="application/inkml+xml"/>
  <Override PartName="/ppt/ink/ink17447.xml" ContentType="application/inkml+xml"/>
  <Override PartName="/ppt/ink/ink17448.xml" ContentType="application/inkml+xml"/>
  <Override PartName="/ppt/ink/ink17449.xml" ContentType="application/inkml+xml"/>
  <Override PartName="/ppt/ink/ink17450.xml" ContentType="application/inkml+xml"/>
  <Override PartName="/ppt/ink/ink17451.xml" ContentType="application/inkml+xml"/>
  <Override PartName="/ppt/ink/ink17452.xml" ContentType="application/inkml+xml"/>
  <Override PartName="/ppt/ink/ink17453.xml" ContentType="application/inkml+xml"/>
  <Override PartName="/ppt/ink/ink17454.xml" ContentType="application/inkml+xml"/>
  <Override PartName="/ppt/ink/ink17455.xml" ContentType="application/inkml+xml"/>
  <Override PartName="/ppt/ink/ink17456.xml" ContentType="application/inkml+xml"/>
  <Override PartName="/ppt/ink/ink17457.xml" ContentType="application/inkml+xml"/>
  <Override PartName="/ppt/ink/ink17458.xml" ContentType="application/inkml+xml"/>
  <Override PartName="/ppt/ink/ink17459.xml" ContentType="application/inkml+xml"/>
  <Override PartName="/ppt/ink/ink17460.xml" ContentType="application/inkml+xml"/>
  <Override PartName="/ppt/ink/ink17461.xml" ContentType="application/inkml+xml"/>
  <Override PartName="/ppt/ink/ink17462.xml" ContentType="application/inkml+xml"/>
  <Override PartName="/ppt/ink/ink17463.xml" ContentType="application/inkml+xml"/>
  <Override PartName="/ppt/ink/ink17464.xml" ContentType="application/inkml+xml"/>
  <Override PartName="/ppt/ink/ink17465.xml" ContentType="application/inkml+xml"/>
  <Override PartName="/ppt/ink/ink17466.xml" ContentType="application/inkml+xml"/>
  <Override PartName="/ppt/ink/ink17467.xml" ContentType="application/inkml+xml"/>
  <Override PartName="/ppt/ink/ink17468.xml" ContentType="application/inkml+xml"/>
  <Override PartName="/ppt/ink/ink17469.xml" ContentType="application/inkml+xml"/>
  <Override PartName="/ppt/ink/ink17470.xml" ContentType="application/inkml+xml"/>
  <Override PartName="/ppt/ink/ink17471.xml" ContentType="application/inkml+xml"/>
  <Override PartName="/ppt/ink/ink17472.xml" ContentType="application/inkml+xml"/>
  <Override PartName="/ppt/ink/ink17473.xml" ContentType="application/inkml+xml"/>
  <Override PartName="/ppt/ink/ink17474.xml" ContentType="application/inkml+xml"/>
  <Override PartName="/ppt/ink/ink17475.xml" ContentType="application/inkml+xml"/>
  <Override PartName="/ppt/ink/ink17476.xml" ContentType="application/inkml+xml"/>
  <Override PartName="/ppt/ink/ink17477.xml" ContentType="application/inkml+xml"/>
  <Override PartName="/ppt/ink/ink17478.xml" ContentType="application/inkml+xml"/>
  <Override PartName="/ppt/ink/ink17479.xml" ContentType="application/inkml+xml"/>
  <Override PartName="/ppt/ink/ink17480.xml" ContentType="application/inkml+xml"/>
  <Override PartName="/ppt/ink/ink17481.xml" ContentType="application/inkml+xml"/>
  <Override PartName="/ppt/ink/ink17482.xml" ContentType="application/inkml+xml"/>
  <Override PartName="/ppt/ink/ink17483.xml" ContentType="application/inkml+xml"/>
  <Override PartName="/ppt/ink/ink17484.xml" ContentType="application/inkml+xml"/>
  <Override PartName="/ppt/ink/ink17485.xml" ContentType="application/inkml+xml"/>
  <Override PartName="/ppt/ink/ink17486.xml" ContentType="application/inkml+xml"/>
  <Override PartName="/ppt/ink/ink17487.xml" ContentType="application/inkml+xml"/>
  <Override PartName="/ppt/ink/ink17488.xml" ContentType="application/inkml+xml"/>
  <Override PartName="/ppt/ink/ink17489.xml" ContentType="application/inkml+xml"/>
  <Override PartName="/ppt/ink/ink17490.xml" ContentType="application/inkml+xml"/>
  <Override PartName="/ppt/ink/ink17491.xml" ContentType="application/inkml+xml"/>
  <Override PartName="/ppt/ink/ink17492.xml" ContentType="application/inkml+xml"/>
  <Override PartName="/ppt/ink/ink17493.xml" ContentType="application/inkml+xml"/>
  <Override PartName="/ppt/ink/ink17494.xml" ContentType="application/inkml+xml"/>
  <Override PartName="/ppt/ink/ink17495.xml" ContentType="application/inkml+xml"/>
  <Override PartName="/ppt/ink/ink17496.xml" ContentType="application/inkml+xml"/>
  <Override PartName="/ppt/ink/ink17497.xml" ContentType="application/inkml+xml"/>
  <Override PartName="/ppt/ink/ink17498.xml" ContentType="application/inkml+xml"/>
  <Override PartName="/ppt/ink/ink17499.xml" ContentType="application/inkml+xml"/>
  <Override PartName="/ppt/ink/ink17500.xml" ContentType="application/inkml+xml"/>
  <Override PartName="/ppt/ink/ink17501.xml" ContentType="application/inkml+xml"/>
  <Override PartName="/ppt/ink/ink17502.xml" ContentType="application/inkml+xml"/>
  <Override PartName="/ppt/ink/ink17503.xml" ContentType="application/inkml+xml"/>
  <Override PartName="/ppt/ink/ink17504.xml" ContentType="application/inkml+xml"/>
  <Override PartName="/ppt/ink/ink17505.xml" ContentType="application/inkml+xml"/>
  <Override PartName="/ppt/ink/ink17506.xml" ContentType="application/inkml+xml"/>
  <Override PartName="/ppt/ink/ink17507.xml" ContentType="application/inkml+xml"/>
  <Override PartName="/ppt/ink/ink17508.xml" ContentType="application/inkml+xml"/>
  <Override PartName="/ppt/ink/ink17509.xml" ContentType="application/inkml+xml"/>
  <Override PartName="/ppt/ink/ink17510.xml" ContentType="application/inkml+xml"/>
  <Override PartName="/ppt/ink/ink17511.xml" ContentType="application/inkml+xml"/>
  <Override PartName="/ppt/ink/ink17512.xml" ContentType="application/inkml+xml"/>
  <Override PartName="/ppt/ink/ink17513.xml" ContentType="application/inkml+xml"/>
  <Override PartName="/ppt/ink/ink17514.xml" ContentType="application/inkml+xml"/>
  <Override PartName="/ppt/ink/ink17515.xml" ContentType="application/inkml+xml"/>
  <Override PartName="/ppt/ink/ink17516.xml" ContentType="application/inkml+xml"/>
  <Override PartName="/ppt/ink/ink17517.xml" ContentType="application/inkml+xml"/>
  <Override PartName="/ppt/ink/ink17518.xml" ContentType="application/inkml+xml"/>
  <Override PartName="/ppt/ink/ink17519.xml" ContentType="application/inkml+xml"/>
  <Override PartName="/ppt/ink/ink17520.xml" ContentType="application/inkml+xml"/>
  <Override PartName="/ppt/ink/ink17521.xml" ContentType="application/inkml+xml"/>
  <Override PartName="/ppt/ink/ink17522.xml" ContentType="application/inkml+xml"/>
  <Override PartName="/ppt/ink/ink17523.xml" ContentType="application/inkml+xml"/>
  <Override PartName="/ppt/ink/ink17524.xml" ContentType="application/inkml+xml"/>
  <Override PartName="/ppt/ink/ink17525.xml" ContentType="application/inkml+xml"/>
  <Override PartName="/ppt/ink/ink17526.xml" ContentType="application/inkml+xml"/>
  <Override PartName="/ppt/ink/ink17527.xml" ContentType="application/inkml+xml"/>
  <Override PartName="/ppt/ink/ink17528.xml" ContentType="application/inkml+xml"/>
  <Override PartName="/ppt/ink/ink17529.xml" ContentType="application/inkml+xml"/>
  <Override PartName="/ppt/ink/ink17530.xml" ContentType="application/inkml+xml"/>
  <Override PartName="/ppt/ink/ink17531.xml" ContentType="application/inkml+xml"/>
  <Override PartName="/ppt/ink/ink17532.xml" ContentType="application/inkml+xml"/>
  <Override PartName="/ppt/ink/ink17533.xml" ContentType="application/inkml+xml"/>
  <Override PartName="/ppt/ink/ink17534.xml" ContentType="application/inkml+xml"/>
  <Override PartName="/ppt/ink/ink17535.xml" ContentType="application/inkml+xml"/>
  <Override PartName="/ppt/ink/ink17536.xml" ContentType="application/inkml+xml"/>
  <Override PartName="/ppt/ink/ink17537.xml" ContentType="application/inkml+xml"/>
  <Override PartName="/ppt/ink/ink17538.xml" ContentType="application/inkml+xml"/>
  <Override PartName="/ppt/ink/ink17539.xml" ContentType="application/inkml+xml"/>
  <Override PartName="/ppt/ink/ink17540.xml" ContentType="application/inkml+xml"/>
  <Override PartName="/ppt/ink/ink17541.xml" ContentType="application/inkml+xml"/>
  <Override PartName="/ppt/ink/ink17542.xml" ContentType="application/inkml+xml"/>
  <Override PartName="/ppt/ink/ink17543.xml" ContentType="application/inkml+xml"/>
  <Override PartName="/ppt/ink/ink17544.xml" ContentType="application/inkml+xml"/>
  <Override PartName="/ppt/ink/ink17545.xml" ContentType="application/inkml+xml"/>
  <Override PartName="/ppt/ink/ink17546.xml" ContentType="application/inkml+xml"/>
  <Override PartName="/ppt/ink/ink17547.xml" ContentType="application/inkml+xml"/>
  <Override PartName="/ppt/ink/ink17548.xml" ContentType="application/inkml+xml"/>
  <Override PartName="/ppt/ink/ink17549.xml" ContentType="application/inkml+xml"/>
  <Override PartName="/ppt/ink/ink17550.xml" ContentType="application/inkml+xml"/>
  <Override PartName="/ppt/ink/ink17551.xml" ContentType="application/inkml+xml"/>
  <Override PartName="/ppt/ink/ink17552.xml" ContentType="application/inkml+xml"/>
  <Override PartName="/ppt/ink/ink17553.xml" ContentType="application/inkml+xml"/>
  <Override PartName="/ppt/ink/ink17554.xml" ContentType="application/inkml+xml"/>
  <Override PartName="/ppt/ink/ink17555.xml" ContentType="application/inkml+xml"/>
  <Override PartName="/ppt/ink/ink17556.xml" ContentType="application/inkml+xml"/>
  <Override PartName="/ppt/ink/ink17557.xml" ContentType="application/inkml+xml"/>
  <Override PartName="/ppt/ink/ink17558.xml" ContentType="application/inkml+xml"/>
  <Override PartName="/ppt/ink/ink17559.xml" ContentType="application/inkml+xml"/>
  <Override PartName="/ppt/ink/ink17560.xml" ContentType="application/inkml+xml"/>
  <Override PartName="/ppt/ink/ink17561.xml" ContentType="application/inkml+xml"/>
  <Override PartName="/ppt/ink/ink17562.xml" ContentType="application/inkml+xml"/>
  <Override PartName="/ppt/ink/ink17563.xml" ContentType="application/inkml+xml"/>
  <Override PartName="/ppt/ink/ink17564.xml" ContentType="application/inkml+xml"/>
  <Override PartName="/ppt/ink/ink17565.xml" ContentType="application/inkml+xml"/>
  <Override PartName="/ppt/ink/ink17566.xml" ContentType="application/inkml+xml"/>
  <Override PartName="/ppt/ink/ink17567.xml" ContentType="application/inkml+xml"/>
  <Override PartName="/ppt/ink/ink17568.xml" ContentType="application/inkml+xml"/>
  <Override PartName="/ppt/ink/ink17569.xml" ContentType="application/inkml+xml"/>
  <Override PartName="/ppt/ink/ink17570.xml" ContentType="application/inkml+xml"/>
  <Override PartName="/ppt/ink/ink17571.xml" ContentType="application/inkml+xml"/>
  <Override PartName="/ppt/ink/ink17572.xml" ContentType="application/inkml+xml"/>
  <Override PartName="/ppt/ink/ink17573.xml" ContentType="application/inkml+xml"/>
  <Override PartName="/ppt/ink/ink17574.xml" ContentType="application/inkml+xml"/>
  <Override PartName="/ppt/ink/ink17575.xml" ContentType="application/inkml+xml"/>
  <Override PartName="/ppt/ink/ink17576.xml" ContentType="application/inkml+xml"/>
  <Override PartName="/ppt/ink/ink17577.xml" ContentType="application/inkml+xml"/>
  <Override PartName="/ppt/ink/ink17578.xml" ContentType="application/inkml+xml"/>
  <Override PartName="/ppt/ink/ink17579.xml" ContentType="application/inkml+xml"/>
  <Override PartName="/ppt/ink/ink17580.xml" ContentType="application/inkml+xml"/>
  <Override PartName="/ppt/ink/ink17581.xml" ContentType="application/inkml+xml"/>
  <Override PartName="/ppt/ink/ink17582.xml" ContentType="application/inkml+xml"/>
  <Override PartName="/ppt/ink/ink17583.xml" ContentType="application/inkml+xml"/>
  <Override PartName="/ppt/ink/ink17584.xml" ContentType="application/inkml+xml"/>
  <Override PartName="/ppt/ink/ink17585.xml" ContentType="application/inkml+xml"/>
  <Override PartName="/ppt/ink/ink17586.xml" ContentType="application/inkml+xml"/>
  <Override PartName="/ppt/ink/ink17587.xml" ContentType="application/inkml+xml"/>
  <Override PartName="/ppt/ink/ink17588.xml" ContentType="application/inkml+xml"/>
  <Override PartName="/ppt/ink/ink17589.xml" ContentType="application/inkml+xml"/>
  <Override PartName="/ppt/ink/ink17590.xml" ContentType="application/inkml+xml"/>
  <Override PartName="/ppt/ink/ink17591.xml" ContentType="application/inkml+xml"/>
  <Override PartName="/ppt/ink/ink17592.xml" ContentType="application/inkml+xml"/>
  <Override PartName="/ppt/ink/ink17593.xml" ContentType="application/inkml+xml"/>
  <Override PartName="/ppt/ink/ink17594.xml" ContentType="application/inkml+xml"/>
  <Override PartName="/ppt/ink/ink17595.xml" ContentType="application/inkml+xml"/>
  <Override PartName="/ppt/ink/ink17596.xml" ContentType="application/inkml+xml"/>
  <Override PartName="/ppt/ink/ink17597.xml" ContentType="application/inkml+xml"/>
  <Override PartName="/ppt/ink/ink17598.xml" ContentType="application/inkml+xml"/>
  <Override PartName="/ppt/ink/ink17599.xml" ContentType="application/inkml+xml"/>
  <Override PartName="/ppt/ink/ink17600.xml" ContentType="application/inkml+xml"/>
  <Override PartName="/ppt/ink/ink17601.xml" ContentType="application/inkml+xml"/>
  <Override PartName="/ppt/ink/ink17602.xml" ContentType="application/inkml+xml"/>
  <Override PartName="/ppt/ink/ink17603.xml" ContentType="application/inkml+xml"/>
  <Override PartName="/ppt/ink/ink17604.xml" ContentType="application/inkml+xml"/>
  <Override PartName="/ppt/ink/ink17605.xml" ContentType="application/inkml+xml"/>
  <Override PartName="/ppt/ink/ink17606.xml" ContentType="application/inkml+xml"/>
  <Override PartName="/ppt/ink/ink17607.xml" ContentType="application/inkml+xml"/>
  <Override PartName="/ppt/ink/ink17608.xml" ContentType="application/inkml+xml"/>
  <Override PartName="/ppt/ink/ink17609.xml" ContentType="application/inkml+xml"/>
  <Override PartName="/ppt/ink/ink17610.xml" ContentType="application/inkml+xml"/>
  <Override PartName="/ppt/ink/ink17611.xml" ContentType="application/inkml+xml"/>
  <Override PartName="/ppt/ink/ink17612.xml" ContentType="application/inkml+xml"/>
  <Override PartName="/ppt/ink/ink17613.xml" ContentType="application/inkml+xml"/>
  <Override PartName="/ppt/ink/ink17614.xml" ContentType="application/inkml+xml"/>
  <Override PartName="/ppt/ink/ink17615.xml" ContentType="application/inkml+xml"/>
  <Override PartName="/ppt/ink/ink17616.xml" ContentType="application/inkml+xml"/>
  <Override PartName="/ppt/ink/ink17617.xml" ContentType="application/inkml+xml"/>
  <Override PartName="/ppt/ink/ink17618.xml" ContentType="application/inkml+xml"/>
  <Override PartName="/ppt/ink/ink17619.xml" ContentType="application/inkml+xml"/>
  <Override PartName="/ppt/ink/ink17620.xml" ContentType="application/inkml+xml"/>
  <Override PartName="/ppt/ink/ink17621.xml" ContentType="application/inkml+xml"/>
  <Override PartName="/ppt/ink/ink17622.xml" ContentType="application/inkml+xml"/>
  <Override PartName="/ppt/ink/ink17623.xml" ContentType="application/inkml+xml"/>
  <Override PartName="/ppt/ink/ink17624.xml" ContentType="application/inkml+xml"/>
  <Override PartName="/ppt/ink/ink17625.xml" ContentType="application/inkml+xml"/>
  <Override PartName="/ppt/ink/ink17626.xml" ContentType="application/inkml+xml"/>
  <Override PartName="/ppt/ink/ink17627.xml" ContentType="application/inkml+xml"/>
  <Override PartName="/ppt/ink/ink17628.xml" ContentType="application/inkml+xml"/>
  <Override PartName="/ppt/ink/ink17629.xml" ContentType="application/inkml+xml"/>
  <Override PartName="/ppt/ink/ink17630.xml" ContentType="application/inkml+xml"/>
  <Override PartName="/ppt/ink/ink17631.xml" ContentType="application/inkml+xml"/>
  <Override PartName="/ppt/ink/ink17632.xml" ContentType="application/inkml+xml"/>
  <Override PartName="/ppt/ink/ink17633.xml" ContentType="application/inkml+xml"/>
  <Override PartName="/ppt/ink/ink17634.xml" ContentType="application/inkml+xml"/>
  <Override PartName="/ppt/ink/ink17635.xml" ContentType="application/inkml+xml"/>
  <Override PartName="/ppt/ink/ink17636.xml" ContentType="application/inkml+xml"/>
  <Override PartName="/ppt/ink/ink17637.xml" ContentType="application/inkml+xml"/>
  <Override PartName="/ppt/ink/ink17638.xml" ContentType="application/inkml+xml"/>
  <Override PartName="/ppt/ink/ink17639.xml" ContentType="application/inkml+xml"/>
  <Override PartName="/ppt/ink/ink17640.xml" ContentType="application/inkml+xml"/>
  <Override PartName="/ppt/ink/ink17641.xml" ContentType="application/inkml+xml"/>
  <Override PartName="/ppt/ink/ink17642.xml" ContentType="application/inkml+xml"/>
  <Override PartName="/ppt/ink/ink17643.xml" ContentType="application/inkml+xml"/>
  <Override PartName="/ppt/ink/ink17644.xml" ContentType="application/inkml+xml"/>
  <Override PartName="/ppt/ink/ink17645.xml" ContentType="application/inkml+xml"/>
  <Override PartName="/ppt/ink/ink17646.xml" ContentType="application/inkml+xml"/>
  <Override PartName="/ppt/ink/ink17647.xml" ContentType="application/inkml+xml"/>
  <Override PartName="/ppt/ink/ink17648.xml" ContentType="application/inkml+xml"/>
  <Override PartName="/ppt/ink/ink17649.xml" ContentType="application/inkml+xml"/>
  <Override PartName="/ppt/ink/ink17650.xml" ContentType="application/inkml+xml"/>
  <Override PartName="/ppt/ink/ink17651.xml" ContentType="application/inkml+xml"/>
  <Override PartName="/ppt/ink/ink17652.xml" ContentType="application/inkml+xml"/>
  <Override PartName="/ppt/ink/ink17653.xml" ContentType="application/inkml+xml"/>
  <Override PartName="/ppt/ink/ink17654.xml" ContentType="application/inkml+xml"/>
  <Override PartName="/ppt/ink/ink17655.xml" ContentType="application/inkml+xml"/>
  <Override PartName="/ppt/ink/ink17656.xml" ContentType="application/inkml+xml"/>
  <Override PartName="/ppt/ink/ink17657.xml" ContentType="application/inkml+xml"/>
  <Override PartName="/ppt/ink/ink17658.xml" ContentType="application/inkml+xml"/>
  <Override PartName="/ppt/ink/ink17659.xml" ContentType="application/inkml+xml"/>
  <Override PartName="/ppt/ink/ink17660.xml" ContentType="application/inkml+xml"/>
  <Override PartName="/ppt/ink/ink17661.xml" ContentType="application/inkml+xml"/>
  <Override PartName="/ppt/ink/ink17662.xml" ContentType="application/inkml+xml"/>
  <Override PartName="/ppt/ink/ink17663.xml" ContentType="application/inkml+xml"/>
  <Override PartName="/ppt/ink/ink17664.xml" ContentType="application/inkml+xml"/>
  <Override PartName="/ppt/ink/ink17665.xml" ContentType="application/inkml+xml"/>
  <Override PartName="/ppt/ink/ink17666.xml" ContentType="application/inkml+xml"/>
  <Override PartName="/ppt/ink/ink17667.xml" ContentType="application/inkml+xml"/>
  <Override PartName="/ppt/ink/ink17668.xml" ContentType="application/inkml+xml"/>
  <Override PartName="/ppt/ink/ink17669.xml" ContentType="application/inkml+xml"/>
  <Override PartName="/ppt/ink/ink17670.xml" ContentType="application/inkml+xml"/>
  <Override PartName="/ppt/ink/ink17671.xml" ContentType="application/inkml+xml"/>
  <Override PartName="/ppt/ink/ink17672.xml" ContentType="application/inkml+xml"/>
  <Override PartName="/ppt/ink/ink17673.xml" ContentType="application/inkml+xml"/>
  <Override PartName="/ppt/ink/ink17674.xml" ContentType="application/inkml+xml"/>
  <Override PartName="/ppt/ink/ink17675.xml" ContentType="application/inkml+xml"/>
  <Override PartName="/ppt/ink/ink17676.xml" ContentType="application/inkml+xml"/>
  <Override PartName="/ppt/ink/ink17677.xml" ContentType="application/inkml+xml"/>
  <Override PartName="/ppt/ink/ink17678.xml" ContentType="application/inkml+xml"/>
  <Override PartName="/ppt/ink/ink17679.xml" ContentType="application/inkml+xml"/>
  <Override PartName="/ppt/ink/ink17680.xml" ContentType="application/inkml+xml"/>
  <Override PartName="/ppt/ink/ink17681.xml" ContentType="application/inkml+xml"/>
  <Override PartName="/ppt/ink/ink17682.xml" ContentType="application/inkml+xml"/>
  <Override PartName="/ppt/ink/ink17683.xml" ContentType="application/inkml+xml"/>
  <Override PartName="/ppt/ink/ink17684.xml" ContentType="application/inkml+xml"/>
  <Override PartName="/ppt/ink/ink17685.xml" ContentType="application/inkml+xml"/>
  <Override PartName="/ppt/ink/ink17686.xml" ContentType="application/inkml+xml"/>
  <Override PartName="/ppt/ink/ink17687.xml" ContentType="application/inkml+xml"/>
  <Override PartName="/ppt/ink/ink17688.xml" ContentType="application/inkml+xml"/>
  <Override PartName="/ppt/ink/ink17689.xml" ContentType="application/inkml+xml"/>
  <Override PartName="/ppt/ink/ink17690.xml" ContentType="application/inkml+xml"/>
  <Override PartName="/ppt/ink/ink17691.xml" ContentType="application/inkml+xml"/>
  <Override PartName="/ppt/ink/ink17692.xml" ContentType="application/inkml+xml"/>
  <Override PartName="/ppt/ink/ink17693.xml" ContentType="application/inkml+xml"/>
  <Override PartName="/ppt/ink/ink17694.xml" ContentType="application/inkml+xml"/>
  <Override PartName="/ppt/ink/ink17695.xml" ContentType="application/inkml+xml"/>
  <Override PartName="/ppt/ink/ink17696.xml" ContentType="application/inkml+xml"/>
  <Override PartName="/ppt/ink/ink17697.xml" ContentType="application/inkml+xml"/>
  <Override PartName="/ppt/ink/ink17698.xml" ContentType="application/inkml+xml"/>
  <Override PartName="/ppt/ink/ink17699.xml" ContentType="application/inkml+xml"/>
  <Override PartName="/ppt/ink/ink17700.xml" ContentType="application/inkml+xml"/>
  <Override PartName="/ppt/ink/ink17701.xml" ContentType="application/inkml+xml"/>
  <Override PartName="/ppt/ink/ink17702.xml" ContentType="application/inkml+xml"/>
  <Override PartName="/ppt/ink/ink17703.xml" ContentType="application/inkml+xml"/>
  <Override PartName="/ppt/ink/ink17704.xml" ContentType="application/inkml+xml"/>
  <Override PartName="/ppt/ink/ink17705.xml" ContentType="application/inkml+xml"/>
  <Override PartName="/ppt/ink/ink17706.xml" ContentType="application/inkml+xml"/>
  <Override PartName="/ppt/ink/ink17707.xml" ContentType="application/inkml+xml"/>
  <Override PartName="/ppt/ink/ink17708.xml" ContentType="application/inkml+xml"/>
  <Override PartName="/ppt/ink/ink17709.xml" ContentType="application/inkml+xml"/>
  <Override PartName="/ppt/ink/ink17710.xml" ContentType="application/inkml+xml"/>
  <Override PartName="/ppt/ink/ink17711.xml" ContentType="application/inkml+xml"/>
  <Override PartName="/ppt/ink/ink17712.xml" ContentType="application/inkml+xml"/>
  <Override PartName="/ppt/ink/ink17713.xml" ContentType="application/inkml+xml"/>
  <Override PartName="/ppt/ink/ink17714.xml" ContentType="application/inkml+xml"/>
  <Override PartName="/ppt/ink/ink17715.xml" ContentType="application/inkml+xml"/>
  <Override PartName="/ppt/ink/ink17716.xml" ContentType="application/inkml+xml"/>
  <Override PartName="/ppt/ink/ink17717.xml" ContentType="application/inkml+xml"/>
  <Override PartName="/ppt/ink/ink17718.xml" ContentType="application/inkml+xml"/>
  <Override PartName="/ppt/ink/ink17719.xml" ContentType="application/inkml+xml"/>
  <Override PartName="/ppt/ink/ink17720.xml" ContentType="application/inkml+xml"/>
  <Override PartName="/ppt/ink/ink17721.xml" ContentType="application/inkml+xml"/>
  <Override PartName="/ppt/ink/ink17722.xml" ContentType="application/inkml+xml"/>
  <Override PartName="/ppt/ink/ink17723.xml" ContentType="application/inkml+xml"/>
  <Override PartName="/ppt/ink/ink17724.xml" ContentType="application/inkml+xml"/>
  <Override PartName="/ppt/ink/ink17725.xml" ContentType="application/inkml+xml"/>
  <Override PartName="/ppt/ink/ink17726.xml" ContentType="application/inkml+xml"/>
  <Override PartName="/ppt/ink/ink17727.xml" ContentType="application/inkml+xml"/>
  <Override PartName="/ppt/ink/ink17728.xml" ContentType="application/inkml+xml"/>
  <Override PartName="/ppt/ink/ink17729.xml" ContentType="application/inkml+xml"/>
  <Override PartName="/ppt/ink/ink17730.xml" ContentType="application/inkml+xml"/>
  <Override PartName="/ppt/ink/ink17731.xml" ContentType="application/inkml+xml"/>
  <Override PartName="/ppt/ink/ink17732.xml" ContentType="application/inkml+xml"/>
  <Override PartName="/ppt/ink/ink17733.xml" ContentType="application/inkml+xml"/>
  <Override PartName="/ppt/ink/ink17734.xml" ContentType="application/inkml+xml"/>
  <Override PartName="/ppt/ink/ink17735.xml" ContentType="application/inkml+xml"/>
  <Override PartName="/ppt/ink/ink17736.xml" ContentType="application/inkml+xml"/>
  <Override PartName="/ppt/ink/ink17737.xml" ContentType="application/inkml+xml"/>
  <Override PartName="/ppt/ink/ink17738.xml" ContentType="application/inkml+xml"/>
  <Override PartName="/ppt/ink/ink17739.xml" ContentType="application/inkml+xml"/>
  <Override PartName="/ppt/ink/ink17740.xml" ContentType="application/inkml+xml"/>
  <Override PartName="/ppt/ink/ink17741.xml" ContentType="application/inkml+xml"/>
  <Override PartName="/ppt/ink/ink17742.xml" ContentType="application/inkml+xml"/>
  <Override PartName="/ppt/ink/ink17743.xml" ContentType="application/inkml+xml"/>
  <Override PartName="/ppt/ink/ink17744.xml" ContentType="application/inkml+xml"/>
  <Override PartName="/ppt/ink/ink17745.xml" ContentType="application/inkml+xml"/>
  <Override PartName="/ppt/ink/ink17746.xml" ContentType="application/inkml+xml"/>
  <Override PartName="/ppt/ink/ink17747.xml" ContentType="application/inkml+xml"/>
  <Override PartName="/ppt/ink/ink17748.xml" ContentType="application/inkml+xml"/>
  <Override PartName="/ppt/ink/ink17749.xml" ContentType="application/inkml+xml"/>
  <Override PartName="/ppt/ink/ink17750.xml" ContentType="application/inkml+xml"/>
  <Override PartName="/ppt/ink/ink17751.xml" ContentType="application/inkml+xml"/>
  <Override PartName="/ppt/ink/ink17752.xml" ContentType="application/inkml+xml"/>
  <Override PartName="/ppt/ink/ink17753.xml" ContentType="application/inkml+xml"/>
  <Override PartName="/ppt/ink/ink17754.xml" ContentType="application/inkml+xml"/>
  <Override PartName="/ppt/ink/ink17755.xml" ContentType="application/inkml+xml"/>
  <Override PartName="/ppt/ink/ink17756.xml" ContentType="application/inkml+xml"/>
  <Override PartName="/ppt/ink/ink17757.xml" ContentType="application/inkml+xml"/>
  <Override PartName="/ppt/ink/ink17758.xml" ContentType="application/inkml+xml"/>
  <Override PartName="/ppt/ink/ink17759.xml" ContentType="application/inkml+xml"/>
  <Override PartName="/ppt/ink/ink17760.xml" ContentType="application/inkml+xml"/>
  <Override PartName="/ppt/ink/ink17761.xml" ContentType="application/inkml+xml"/>
  <Override PartName="/ppt/ink/ink17762.xml" ContentType="application/inkml+xml"/>
  <Override PartName="/ppt/ink/ink17763.xml" ContentType="application/inkml+xml"/>
  <Override PartName="/ppt/ink/ink17764.xml" ContentType="application/inkml+xml"/>
  <Override PartName="/ppt/ink/ink17765.xml" ContentType="application/inkml+xml"/>
  <Override PartName="/ppt/ink/ink17766.xml" ContentType="application/inkml+xml"/>
  <Override PartName="/ppt/ink/ink17767.xml" ContentType="application/inkml+xml"/>
  <Override PartName="/ppt/ink/ink17768.xml" ContentType="application/inkml+xml"/>
  <Override PartName="/ppt/ink/ink17769.xml" ContentType="application/inkml+xml"/>
  <Override PartName="/ppt/ink/ink17770.xml" ContentType="application/inkml+xml"/>
  <Override PartName="/ppt/ink/ink17771.xml" ContentType="application/inkml+xml"/>
  <Override PartName="/ppt/ink/ink17772.xml" ContentType="application/inkml+xml"/>
  <Override PartName="/ppt/ink/ink17773.xml" ContentType="application/inkml+xml"/>
  <Override PartName="/ppt/ink/ink17774.xml" ContentType="application/inkml+xml"/>
  <Override PartName="/ppt/ink/ink17775.xml" ContentType="application/inkml+xml"/>
  <Override PartName="/ppt/ink/ink17776.xml" ContentType="application/inkml+xml"/>
  <Override PartName="/ppt/ink/ink17777.xml" ContentType="application/inkml+xml"/>
  <Override PartName="/ppt/ink/ink17778.xml" ContentType="application/inkml+xml"/>
  <Override PartName="/ppt/ink/ink17779.xml" ContentType="application/inkml+xml"/>
  <Override PartName="/ppt/ink/ink17780.xml" ContentType="application/inkml+xml"/>
  <Override PartName="/ppt/ink/ink17781.xml" ContentType="application/inkml+xml"/>
  <Override PartName="/ppt/ink/ink17782.xml" ContentType="application/inkml+xml"/>
  <Override PartName="/ppt/ink/ink17783.xml" ContentType="application/inkml+xml"/>
  <Override PartName="/ppt/ink/ink17784.xml" ContentType="application/inkml+xml"/>
  <Override PartName="/ppt/ink/ink17785.xml" ContentType="application/inkml+xml"/>
  <Override PartName="/ppt/ink/ink17786.xml" ContentType="application/inkml+xml"/>
  <Override PartName="/ppt/ink/ink17787.xml" ContentType="application/inkml+xml"/>
  <Override PartName="/ppt/ink/ink17788.xml" ContentType="application/inkml+xml"/>
  <Override PartName="/ppt/ink/ink17789.xml" ContentType="application/inkml+xml"/>
  <Override PartName="/ppt/ink/ink17790.xml" ContentType="application/inkml+xml"/>
  <Override PartName="/ppt/ink/ink17791.xml" ContentType="application/inkml+xml"/>
  <Override PartName="/ppt/ink/ink17792.xml" ContentType="application/inkml+xml"/>
  <Override PartName="/ppt/ink/ink17793.xml" ContentType="application/inkml+xml"/>
  <Override PartName="/ppt/ink/ink17794.xml" ContentType="application/inkml+xml"/>
  <Override PartName="/ppt/ink/ink17795.xml" ContentType="application/inkml+xml"/>
  <Override PartName="/ppt/ink/ink17796.xml" ContentType="application/inkml+xml"/>
  <Override PartName="/ppt/ink/ink17797.xml" ContentType="application/inkml+xml"/>
  <Override PartName="/ppt/ink/ink17798.xml" ContentType="application/inkml+xml"/>
  <Override PartName="/ppt/ink/ink17799.xml" ContentType="application/inkml+xml"/>
  <Override PartName="/ppt/ink/ink17800.xml" ContentType="application/inkml+xml"/>
  <Override PartName="/ppt/ink/ink17801.xml" ContentType="application/inkml+xml"/>
  <Override PartName="/ppt/ink/ink17802.xml" ContentType="application/inkml+xml"/>
  <Override PartName="/ppt/ink/ink17803.xml" ContentType="application/inkml+xml"/>
  <Override PartName="/ppt/ink/ink17804.xml" ContentType="application/inkml+xml"/>
  <Override PartName="/ppt/ink/ink17805.xml" ContentType="application/inkml+xml"/>
  <Override PartName="/ppt/ink/ink17806.xml" ContentType="application/inkml+xml"/>
  <Override PartName="/ppt/ink/ink17807.xml" ContentType="application/inkml+xml"/>
  <Override PartName="/ppt/ink/ink17808.xml" ContentType="application/inkml+xml"/>
  <Override PartName="/ppt/ink/ink17809.xml" ContentType="application/inkml+xml"/>
  <Override PartName="/ppt/ink/ink17810.xml" ContentType="application/inkml+xml"/>
  <Override PartName="/ppt/ink/ink17811.xml" ContentType="application/inkml+xml"/>
  <Override PartName="/ppt/ink/ink17812.xml" ContentType="application/inkml+xml"/>
  <Override PartName="/ppt/ink/ink17813.xml" ContentType="application/inkml+xml"/>
  <Override PartName="/ppt/ink/ink17814.xml" ContentType="application/inkml+xml"/>
  <Override PartName="/ppt/ink/ink17815.xml" ContentType="application/inkml+xml"/>
  <Override PartName="/ppt/ink/ink17816.xml" ContentType="application/inkml+xml"/>
  <Override PartName="/ppt/ink/ink17817.xml" ContentType="application/inkml+xml"/>
  <Override PartName="/ppt/ink/ink17818.xml" ContentType="application/inkml+xml"/>
  <Override PartName="/ppt/ink/ink17819.xml" ContentType="application/inkml+xml"/>
  <Override PartName="/ppt/ink/ink17820.xml" ContentType="application/inkml+xml"/>
  <Override PartName="/ppt/ink/ink17821.xml" ContentType="application/inkml+xml"/>
  <Override PartName="/ppt/ink/ink17822.xml" ContentType="application/inkml+xml"/>
  <Override PartName="/ppt/ink/ink17823.xml" ContentType="application/inkml+xml"/>
  <Override PartName="/ppt/ink/ink17824.xml" ContentType="application/inkml+xml"/>
  <Override PartName="/ppt/ink/ink17825.xml" ContentType="application/inkml+xml"/>
  <Override PartName="/ppt/ink/ink17826.xml" ContentType="application/inkml+xml"/>
  <Override PartName="/ppt/ink/ink17827.xml" ContentType="application/inkml+xml"/>
  <Override PartName="/ppt/ink/ink17828.xml" ContentType="application/inkml+xml"/>
  <Override PartName="/ppt/ink/ink17829.xml" ContentType="application/inkml+xml"/>
  <Override PartName="/ppt/ink/ink17830.xml" ContentType="application/inkml+xml"/>
  <Override PartName="/ppt/ink/ink17831.xml" ContentType="application/inkml+xml"/>
  <Override PartName="/ppt/ink/ink17832.xml" ContentType="application/inkml+xml"/>
  <Override PartName="/ppt/ink/ink17833.xml" ContentType="application/inkml+xml"/>
  <Override PartName="/ppt/ink/ink17834.xml" ContentType="application/inkml+xml"/>
  <Override PartName="/ppt/ink/ink17835.xml" ContentType="application/inkml+xml"/>
  <Override PartName="/ppt/ink/ink17836.xml" ContentType="application/inkml+xml"/>
  <Override PartName="/ppt/ink/ink17837.xml" ContentType="application/inkml+xml"/>
  <Override PartName="/ppt/ink/ink17838.xml" ContentType="application/inkml+xml"/>
  <Override PartName="/ppt/ink/ink17839.xml" ContentType="application/inkml+xml"/>
  <Override PartName="/ppt/ink/ink17840.xml" ContentType="application/inkml+xml"/>
  <Override PartName="/ppt/ink/ink17841.xml" ContentType="application/inkml+xml"/>
  <Override PartName="/ppt/ink/ink17842.xml" ContentType="application/inkml+xml"/>
  <Override PartName="/ppt/ink/ink17843.xml" ContentType="application/inkml+xml"/>
  <Override PartName="/ppt/ink/ink17844.xml" ContentType="application/inkml+xml"/>
  <Override PartName="/ppt/ink/ink17845.xml" ContentType="application/inkml+xml"/>
  <Override PartName="/ppt/ink/ink17846.xml" ContentType="application/inkml+xml"/>
  <Override PartName="/ppt/ink/ink17847.xml" ContentType="application/inkml+xml"/>
  <Override PartName="/ppt/ink/ink17848.xml" ContentType="application/inkml+xml"/>
  <Override PartName="/ppt/ink/ink17849.xml" ContentType="application/inkml+xml"/>
  <Override PartName="/ppt/ink/ink17850.xml" ContentType="application/inkml+xml"/>
  <Override PartName="/ppt/ink/ink17851.xml" ContentType="application/inkml+xml"/>
  <Override PartName="/ppt/ink/ink17852.xml" ContentType="application/inkml+xml"/>
  <Override PartName="/ppt/ink/ink17853.xml" ContentType="application/inkml+xml"/>
  <Override PartName="/ppt/ink/ink17854.xml" ContentType="application/inkml+xml"/>
  <Override PartName="/ppt/ink/ink17855.xml" ContentType="application/inkml+xml"/>
  <Override PartName="/ppt/ink/ink17856.xml" ContentType="application/inkml+xml"/>
  <Override PartName="/ppt/ink/ink17857.xml" ContentType="application/inkml+xml"/>
  <Override PartName="/ppt/ink/ink17858.xml" ContentType="application/inkml+xml"/>
  <Override PartName="/ppt/ink/ink17859.xml" ContentType="application/inkml+xml"/>
  <Override PartName="/ppt/ink/ink17860.xml" ContentType="application/inkml+xml"/>
  <Override PartName="/ppt/ink/ink17861.xml" ContentType="application/inkml+xml"/>
  <Override PartName="/ppt/ink/ink17862.xml" ContentType="application/inkml+xml"/>
  <Override PartName="/ppt/ink/ink17863.xml" ContentType="application/inkml+xml"/>
  <Override PartName="/ppt/ink/ink17864.xml" ContentType="application/inkml+xml"/>
  <Override PartName="/ppt/ink/ink17865.xml" ContentType="application/inkml+xml"/>
  <Override PartName="/ppt/ink/ink17866.xml" ContentType="application/inkml+xml"/>
  <Override PartName="/ppt/ink/ink17867.xml" ContentType="application/inkml+xml"/>
  <Override PartName="/ppt/ink/ink17868.xml" ContentType="application/inkml+xml"/>
  <Override PartName="/ppt/ink/ink17869.xml" ContentType="application/inkml+xml"/>
  <Override PartName="/ppt/ink/ink17870.xml" ContentType="application/inkml+xml"/>
  <Override PartName="/ppt/ink/ink17871.xml" ContentType="application/inkml+xml"/>
  <Override PartName="/ppt/ink/ink17872.xml" ContentType="application/inkml+xml"/>
  <Override PartName="/ppt/ink/ink17873.xml" ContentType="application/inkml+xml"/>
  <Override PartName="/ppt/ink/ink17874.xml" ContentType="application/inkml+xml"/>
  <Override PartName="/ppt/ink/ink17875.xml" ContentType="application/inkml+xml"/>
  <Override PartName="/ppt/ink/ink17876.xml" ContentType="application/inkml+xml"/>
  <Override PartName="/ppt/ink/ink17877.xml" ContentType="application/inkml+xml"/>
  <Override PartName="/ppt/ink/ink17878.xml" ContentType="application/inkml+xml"/>
  <Override PartName="/ppt/ink/ink17879.xml" ContentType="application/inkml+xml"/>
  <Override PartName="/ppt/ink/ink17880.xml" ContentType="application/inkml+xml"/>
  <Override PartName="/ppt/ink/ink17881.xml" ContentType="application/inkml+xml"/>
  <Override PartName="/ppt/ink/ink17882.xml" ContentType="application/inkml+xml"/>
  <Override PartName="/ppt/ink/ink17883.xml" ContentType="application/inkml+xml"/>
  <Override PartName="/ppt/ink/ink17884.xml" ContentType="application/inkml+xml"/>
  <Override PartName="/ppt/ink/ink17885.xml" ContentType="application/inkml+xml"/>
  <Override PartName="/ppt/ink/ink17886.xml" ContentType="application/inkml+xml"/>
  <Override PartName="/ppt/ink/ink17887.xml" ContentType="application/inkml+xml"/>
  <Override PartName="/ppt/ink/ink17888.xml" ContentType="application/inkml+xml"/>
  <Override PartName="/ppt/ink/ink17889.xml" ContentType="application/inkml+xml"/>
  <Override PartName="/ppt/ink/ink17890.xml" ContentType="application/inkml+xml"/>
  <Override PartName="/ppt/ink/ink17891.xml" ContentType="application/inkml+xml"/>
  <Override PartName="/ppt/ink/ink17892.xml" ContentType="application/inkml+xml"/>
  <Override PartName="/ppt/ink/ink17893.xml" ContentType="application/inkml+xml"/>
  <Override PartName="/ppt/ink/ink17894.xml" ContentType="application/inkml+xml"/>
  <Override PartName="/ppt/ink/ink17895.xml" ContentType="application/inkml+xml"/>
  <Override PartName="/ppt/ink/ink17896.xml" ContentType="application/inkml+xml"/>
  <Override PartName="/ppt/ink/ink17897.xml" ContentType="application/inkml+xml"/>
  <Override PartName="/ppt/ink/ink17898.xml" ContentType="application/inkml+xml"/>
  <Override PartName="/ppt/ink/ink17899.xml" ContentType="application/inkml+xml"/>
  <Override PartName="/ppt/ink/ink17900.xml" ContentType="application/inkml+xml"/>
  <Override PartName="/ppt/ink/ink17901.xml" ContentType="application/inkml+xml"/>
  <Override PartName="/ppt/ink/ink17902.xml" ContentType="application/inkml+xml"/>
  <Override PartName="/ppt/ink/ink17903.xml" ContentType="application/inkml+xml"/>
  <Override PartName="/ppt/ink/ink17904.xml" ContentType="application/inkml+xml"/>
  <Override PartName="/ppt/ink/ink17905.xml" ContentType="application/inkml+xml"/>
  <Override PartName="/ppt/ink/ink17906.xml" ContentType="application/inkml+xml"/>
  <Override PartName="/ppt/ink/ink17907.xml" ContentType="application/inkml+xml"/>
  <Override PartName="/ppt/ink/ink17908.xml" ContentType="application/inkml+xml"/>
  <Override PartName="/ppt/ink/ink17909.xml" ContentType="application/inkml+xml"/>
  <Override PartName="/ppt/ink/ink17910.xml" ContentType="application/inkml+xml"/>
  <Override PartName="/ppt/ink/ink17911.xml" ContentType="application/inkml+xml"/>
  <Override PartName="/ppt/ink/ink17912.xml" ContentType="application/inkml+xml"/>
  <Override PartName="/ppt/ink/ink17913.xml" ContentType="application/inkml+xml"/>
  <Override PartName="/ppt/ink/ink17914.xml" ContentType="application/inkml+xml"/>
  <Override PartName="/ppt/ink/ink17915.xml" ContentType="application/inkml+xml"/>
  <Override PartName="/ppt/ink/ink17916.xml" ContentType="application/inkml+xml"/>
  <Override PartName="/ppt/ink/ink17917.xml" ContentType="application/inkml+xml"/>
  <Override PartName="/ppt/ink/ink17918.xml" ContentType="application/inkml+xml"/>
  <Override PartName="/ppt/ink/ink17919.xml" ContentType="application/inkml+xml"/>
  <Override PartName="/ppt/ink/ink17920.xml" ContentType="application/inkml+xml"/>
  <Override PartName="/ppt/ink/ink17921.xml" ContentType="application/inkml+xml"/>
  <Override PartName="/ppt/ink/ink17922.xml" ContentType="application/inkml+xml"/>
  <Override PartName="/ppt/ink/ink17923.xml" ContentType="application/inkml+xml"/>
  <Override PartName="/ppt/ink/ink17924.xml" ContentType="application/inkml+xml"/>
  <Override PartName="/ppt/ink/ink17925.xml" ContentType="application/inkml+xml"/>
  <Override PartName="/ppt/ink/ink17926.xml" ContentType="application/inkml+xml"/>
  <Override PartName="/ppt/ink/ink17927.xml" ContentType="application/inkml+xml"/>
  <Override PartName="/ppt/ink/ink17928.xml" ContentType="application/inkml+xml"/>
  <Override PartName="/ppt/ink/ink17929.xml" ContentType="application/inkml+xml"/>
  <Override PartName="/ppt/ink/ink17930.xml" ContentType="application/inkml+xml"/>
  <Override PartName="/ppt/ink/ink17931.xml" ContentType="application/inkml+xml"/>
  <Override PartName="/ppt/ink/ink17932.xml" ContentType="application/inkml+xml"/>
  <Override PartName="/ppt/ink/ink17933.xml" ContentType="application/inkml+xml"/>
  <Override PartName="/ppt/ink/ink17934.xml" ContentType="application/inkml+xml"/>
  <Override PartName="/ppt/ink/ink17935.xml" ContentType="application/inkml+xml"/>
  <Override PartName="/ppt/ink/ink17936.xml" ContentType="application/inkml+xml"/>
  <Override PartName="/ppt/ink/ink17937.xml" ContentType="application/inkml+xml"/>
  <Override PartName="/ppt/ink/ink17938.xml" ContentType="application/inkml+xml"/>
  <Override PartName="/ppt/ink/ink17939.xml" ContentType="application/inkml+xml"/>
  <Override PartName="/ppt/ink/ink17940.xml" ContentType="application/inkml+xml"/>
  <Override PartName="/ppt/ink/ink17941.xml" ContentType="application/inkml+xml"/>
  <Override PartName="/ppt/ink/ink17942.xml" ContentType="application/inkml+xml"/>
  <Override PartName="/ppt/ink/ink17943.xml" ContentType="application/inkml+xml"/>
  <Override PartName="/ppt/ink/ink17944.xml" ContentType="application/inkml+xml"/>
  <Override PartName="/ppt/ink/ink17945.xml" ContentType="application/inkml+xml"/>
  <Override PartName="/ppt/ink/ink17946.xml" ContentType="application/inkml+xml"/>
  <Override PartName="/ppt/ink/ink17947.xml" ContentType="application/inkml+xml"/>
  <Override PartName="/ppt/ink/ink17948.xml" ContentType="application/inkml+xml"/>
  <Override PartName="/ppt/ink/ink17949.xml" ContentType="application/inkml+xml"/>
  <Override PartName="/ppt/ink/ink17950.xml" ContentType="application/inkml+xml"/>
  <Override PartName="/ppt/ink/ink17951.xml" ContentType="application/inkml+xml"/>
  <Override PartName="/ppt/ink/ink17952.xml" ContentType="application/inkml+xml"/>
  <Override PartName="/ppt/ink/ink17953.xml" ContentType="application/inkml+xml"/>
  <Override PartName="/ppt/ink/ink17954.xml" ContentType="application/inkml+xml"/>
  <Override PartName="/ppt/ink/ink17955.xml" ContentType="application/inkml+xml"/>
  <Override PartName="/ppt/ink/ink17956.xml" ContentType="application/inkml+xml"/>
  <Override PartName="/ppt/ink/ink17957.xml" ContentType="application/inkml+xml"/>
  <Override PartName="/ppt/ink/ink17958.xml" ContentType="application/inkml+xml"/>
  <Override PartName="/ppt/ink/ink17959.xml" ContentType="application/inkml+xml"/>
  <Override PartName="/ppt/ink/ink17960.xml" ContentType="application/inkml+xml"/>
  <Override PartName="/ppt/ink/ink17961.xml" ContentType="application/inkml+xml"/>
  <Override PartName="/ppt/ink/ink17962.xml" ContentType="application/inkml+xml"/>
  <Override PartName="/ppt/ink/ink17963.xml" ContentType="application/inkml+xml"/>
  <Override PartName="/ppt/ink/ink17964.xml" ContentType="application/inkml+xml"/>
  <Override PartName="/ppt/ink/ink17965.xml" ContentType="application/inkml+xml"/>
  <Override PartName="/ppt/ink/ink17966.xml" ContentType="application/inkml+xml"/>
  <Override PartName="/ppt/ink/ink17967.xml" ContentType="application/inkml+xml"/>
  <Override PartName="/ppt/ink/ink17968.xml" ContentType="application/inkml+xml"/>
  <Override PartName="/ppt/ink/ink17969.xml" ContentType="application/inkml+xml"/>
  <Override PartName="/ppt/ink/ink17970.xml" ContentType="application/inkml+xml"/>
  <Override PartName="/ppt/ink/ink17971.xml" ContentType="application/inkml+xml"/>
  <Override PartName="/ppt/ink/ink17972.xml" ContentType="application/inkml+xml"/>
  <Override PartName="/ppt/ink/ink17973.xml" ContentType="application/inkml+xml"/>
  <Override PartName="/ppt/ink/ink17974.xml" ContentType="application/inkml+xml"/>
  <Override PartName="/ppt/ink/ink17975.xml" ContentType="application/inkml+xml"/>
  <Override PartName="/ppt/ink/ink17976.xml" ContentType="application/inkml+xml"/>
  <Override PartName="/ppt/ink/ink17977.xml" ContentType="application/inkml+xml"/>
  <Override PartName="/ppt/ink/ink17978.xml" ContentType="application/inkml+xml"/>
  <Override PartName="/ppt/ink/ink17979.xml" ContentType="application/inkml+xml"/>
  <Override PartName="/ppt/ink/ink17980.xml" ContentType="application/inkml+xml"/>
  <Override PartName="/ppt/ink/ink17981.xml" ContentType="application/inkml+xml"/>
  <Override PartName="/ppt/ink/ink17982.xml" ContentType="application/inkml+xml"/>
  <Override PartName="/ppt/ink/ink17983.xml" ContentType="application/inkml+xml"/>
  <Override PartName="/ppt/ink/ink17984.xml" ContentType="application/inkml+xml"/>
  <Override PartName="/ppt/ink/ink17985.xml" ContentType="application/inkml+xml"/>
  <Override PartName="/ppt/ink/ink17986.xml" ContentType="application/inkml+xml"/>
  <Override PartName="/ppt/ink/ink17987.xml" ContentType="application/inkml+xml"/>
  <Override PartName="/ppt/ink/ink17988.xml" ContentType="application/inkml+xml"/>
  <Override PartName="/ppt/ink/ink17989.xml" ContentType="application/inkml+xml"/>
  <Override PartName="/ppt/ink/ink17990.xml" ContentType="application/inkml+xml"/>
  <Override PartName="/ppt/ink/ink17991.xml" ContentType="application/inkml+xml"/>
  <Override PartName="/ppt/ink/ink17992.xml" ContentType="application/inkml+xml"/>
  <Override PartName="/ppt/ink/ink17993.xml" ContentType="application/inkml+xml"/>
  <Override PartName="/ppt/ink/ink17994.xml" ContentType="application/inkml+xml"/>
  <Override PartName="/ppt/ink/ink17995.xml" ContentType="application/inkml+xml"/>
  <Override PartName="/ppt/ink/ink17996.xml" ContentType="application/inkml+xml"/>
  <Override PartName="/ppt/ink/ink17997.xml" ContentType="application/inkml+xml"/>
  <Override PartName="/ppt/ink/ink17998.xml" ContentType="application/inkml+xml"/>
  <Override PartName="/ppt/ink/ink17999.xml" ContentType="application/inkml+xml"/>
  <Override PartName="/ppt/ink/ink18000.xml" ContentType="application/inkml+xml"/>
  <Override PartName="/ppt/ink/ink18001.xml" ContentType="application/inkml+xml"/>
  <Override PartName="/ppt/ink/ink18002.xml" ContentType="application/inkml+xml"/>
  <Override PartName="/ppt/ink/ink18003.xml" ContentType="application/inkml+xml"/>
  <Override PartName="/ppt/ink/ink18004.xml" ContentType="application/inkml+xml"/>
  <Override PartName="/ppt/ink/ink18005.xml" ContentType="application/inkml+xml"/>
  <Override PartName="/ppt/ink/ink18006.xml" ContentType="application/inkml+xml"/>
  <Override PartName="/ppt/ink/ink18007.xml" ContentType="application/inkml+xml"/>
  <Override PartName="/ppt/ink/ink18008.xml" ContentType="application/inkml+xml"/>
  <Override PartName="/ppt/ink/ink18009.xml" ContentType="application/inkml+xml"/>
  <Override PartName="/ppt/ink/ink18010.xml" ContentType="application/inkml+xml"/>
  <Override PartName="/ppt/ink/ink18011.xml" ContentType="application/inkml+xml"/>
  <Override PartName="/ppt/ink/ink18012.xml" ContentType="application/inkml+xml"/>
  <Override PartName="/ppt/ink/ink18013.xml" ContentType="application/inkml+xml"/>
  <Override PartName="/ppt/ink/ink18014.xml" ContentType="application/inkml+xml"/>
  <Override PartName="/ppt/ink/ink18015.xml" ContentType="application/inkml+xml"/>
  <Override PartName="/ppt/ink/ink18016.xml" ContentType="application/inkml+xml"/>
  <Override PartName="/ppt/ink/ink18017.xml" ContentType="application/inkml+xml"/>
  <Override PartName="/ppt/ink/ink18018.xml" ContentType="application/inkml+xml"/>
  <Override PartName="/ppt/ink/ink18019.xml" ContentType="application/inkml+xml"/>
  <Override PartName="/ppt/ink/ink18020.xml" ContentType="application/inkml+xml"/>
  <Override PartName="/ppt/ink/ink18021.xml" ContentType="application/inkml+xml"/>
  <Override PartName="/ppt/ink/ink18022.xml" ContentType="application/inkml+xml"/>
  <Override PartName="/ppt/ink/ink18023.xml" ContentType="application/inkml+xml"/>
  <Override PartName="/ppt/ink/ink18024.xml" ContentType="application/inkml+xml"/>
  <Override PartName="/ppt/ink/ink18025.xml" ContentType="application/inkml+xml"/>
  <Override PartName="/ppt/ink/ink18026.xml" ContentType="application/inkml+xml"/>
  <Override PartName="/ppt/ink/ink18027.xml" ContentType="application/inkml+xml"/>
  <Override PartName="/ppt/ink/ink18028.xml" ContentType="application/inkml+xml"/>
  <Override PartName="/ppt/ink/ink18029.xml" ContentType="application/inkml+xml"/>
  <Override PartName="/ppt/ink/ink18030.xml" ContentType="application/inkml+xml"/>
  <Override PartName="/ppt/ink/ink18031.xml" ContentType="application/inkml+xml"/>
  <Override PartName="/ppt/ink/ink18032.xml" ContentType="application/inkml+xml"/>
  <Override PartName="/ppt/ink/ink18033.xml" ContentType="application/inkml+xml"/>
  <Override PartName="/ppt/ink/ink18034.xml" ContentType="application/inkml+xml"/>
  <Override PartName="/ppt/ink/ink18035.xml" ContentType="application/inkml+xml"/>
  <Override PartName="/ppt/ink/ink18036.xml" ContentType="application/inkml+xml"/>
  <Override PartName="/ppt/ink/ink18037.xml" ContentType="application/inkml+xml"/>
  <Override PartName="/ppt/ink/ink18038.xml" ContentType="application/inkml+xml"/>
  <Override PartName="/ppt/ink/ink18039.xml" ContentType="application/inkml+xml"/>
  <Override PartName="/ppt/ink/ink18040.xml" ContentType="application/inkml+xml"/>
  <Override PartName="/ppt/ink/ink18041.xml" ContentType="application/inkml+xml"/>
  <Override PartName="/ppt/ink/ink18042.xml" ContentType="application/inkml+xml"/>
  <Override PartName="/ppt/ink/ink18043.xml" ContentType="application/inkml+xml"/>
  <Override PartName="/ppt/ink/ink18044.xml" ContentType="application/inkml+xml"/>
  <Override PartName="/ppt/ink/ink18045.xml" ContentType="application/inkml+xml"/>
  <Override PartName="/ppt/ink/ink18046.xml" ContentType="application/inkml+xml"/>
  <Override PartName="/ppt/ink/ink18047.xml" ContentType="application/inkml+xml"/>
  <Override PartName="/ppt/ink/ink18048.xml" ContentType="application/inkml+xml"/>
  <Override PartName="/ppt/ink/ink18049.xml" ContentType="application/inkml+xml"/>
  <Override PartName="/ppt/ink/ink18050.xml" ContentType="application/inkml+xml"/>
  <Override PartName="/ppt/ink/ink18051.xml" ContentType="application/inkml+xml"/>
  <Override PartName="/ppt/ink/ink18052.xml" ContentType="application/inkml+xml"/>
  <Override PartName="/ppt/ink/ink18053.xml" ContentType="application/inkml+xml"/>
  <Override PartName="/ppt/ink/ink18054.xml" ContentType="application/inkml+xml"/>
  <Override PartName="/ppt/ink/ink18055.xml" ContentType="application/inkml+xml"/>
  <Override PartName="/ppt/ink/ink18056.xml" ContentType="application/inkml+xml"/>
  <Override PartName="/ppt/ink/ink18057.xml" ContentType="application/inkml+xml"/>
  <Override PartName="/ppt/ink/ink18058.xml" ContentType="application/inkml+xml"/>
  <Override PartName="/ppt/ink/ink18059.xml" ContentType="application/inkml+xml"/>
  <Override PartName="/ppt/ink/ink18060.xml" ContentType="application/inkml+xml"/>
  <Override PartName="/ppt/ink/ink18061.xml" ContentType="application/inkml+xml"/>
  <Override PartName="/ppt/ink/ink18062.xml" ContentType="application/inkml+xml"/>
  <Override PartName="/ppt/ink/ink18063.xml" ContentType="application/inkml+xml"/>
  <Override PartName="/ppt/ink/ink18064.xml" ContentType="application/inkml+xml"/>
  <Override PartName="/ppt/ink/ink18065.xml" ContentType="application/inkml+xml"/>
  <Override PartName="/ppt/ink/ink18066.xml" ContentType="application/inkml+xml"/>
  <Override PartName="/ppt/ink/ink18067.xml" ContentType="application/inkml+xml"/>
  <Override PartName="/ppt/ink/ink18068.xml" ContentType="application/inkml+xml"/>
  <Override PartName="/ppt/ink/ink18069.xml" ContentType="application/inkml+xml"/>
  <Override PartName="/ppt/ink/ink18070.xml" ContentType="application/inkml+xml"/>
  <Override PartName="/ppt/ink/ink18071.xml" ContentType="application/inkml+xml"/>
  <Override PartName="/ppt/ink/ink18072.xml" ContentType="application/inkml+xml"/>
  <Override PartName="/ppt/ink/ink18073.xml" ContentType="application/inkml+xml"/>
  <Override PartName="/ppt/ink/ink18074.xml" ContentType="application/inkml+xml"/>
  <Override PartName="/ppt/ink/ink18075.xml" ContentType="application/inkml+xml"/>
  <Override PartName="/ppt/ink/ink18076.xml" ContentType="application/inkml+xml"/>
  <Override PartName="/ppt/ink/ink18077.xml" ContentType="application/inkml+xml"/>
  <Override PartName="/ppt/ink/ink18078.xml" ContentType="application/inkml+xml"/>
  <Override PartName="/ppt/ink/ink18079.xml" ContentType="application/inkml+xml"/>
  <Override PartName="/ppt/ink/ink18080.xml" ContentType="application/inkml+xml"/>
  <Override PartName="/ppt/ink/ink18081.xml" ContentType="application/inkml+xml"/>
  <Override PartName="/ppt/ink/ink18082.xml" ContentType="application/inkml+xml"/>
  <Override PartName="/ppt/ink/ink18083.xml" ContentType="application/inkml+xml"/>
  <Override PartName="/ppt/ink/ink18084.xml" ContentType="application/inkml+xml"/>
  <Override PartName="/ppt/ink/ink18085.xml" ContentType="application/inkml+xml"/>
  <Override PartName="/ppt/ink/ink18086.xml" ContentType="application/inkml+xml"/>
  <Override PartName="/ppt/ink/ink18087.xml" ContentType="application/inkml+xml"/>
  <Override PartName="/ppt/ink/ink18088.xml" ContentType="application/inkml+xml"/>
  <Override PartName="/ppt/ink/ink18089.xml" ContentType="application/inkml+xml"/>
  <Override PartName="/ppt/ink/ink18090.xml" ContentType="application/inkml+xml"/>
  <Override PartName="/ppt/ink/ink18091.xml" ContentType="application/inkml+xml"/>
  <Override PartName="/ppt/ink/ink18092.xml" ContentType="application/inkml+xml"/>
  <Override PartName="/ppt/ink/ink18093.xml" ContentType="application/inkml+xml"/>
  <Override PartName="/ppt/ink/ink18094.xml" ContentType="application/inkml+xml"/>
  <Override PartName="/ppt/ink/ink18095.xml" ContentType="application/inkml+xml"/>
  <Override PartName="/ppt/ink/ink18096.xml" ContentType="application/inkml+xml"/>
  <Override PartName="/ppt/ink/ink18097.xml" ContentType="application/inkml+xml"/>
  <Override PartName="/ppt/ink/ink18098.xml" ContentType="application/inkml+xml"/>
  <Override PartName="/ppt/ink/ink18099.xml" ContentType="application/inkml+xml"/>
  <Override PartName="/ppt/ink/ink18100.xml" ContentType="application/inkml+xml"/>
  <Override PartName="/ppt/ink/ink18101.xml" ContentType="application/inkml+xml"/>
  <Override PartName="/ppt/ink/ink18102.xml" ContentType="application/inkml+xml"/>
  <Override PartName="/ppt/ink/ink18103.xml" ContentType="application/inkml+xml"/>
  <Override PartName="/ppt/ink/ink18104.xml" ContentType="application/inkml+xml"/>
  <Override PartName="/ppt/ink/ink18105.xml" ContentType="application/inkml+xml"/>
  <Override PartName="/ppt/ink/ink18106.xml" ContentType="application/inkml+xml"/>
  <Override PartName="/ppt/ink/ink18107.xml" ContentType="application/inkml+xml"/>
  <Override PartName="/ppt/ink/ink18108.xml" ContentType="application/inkml+xml"/>
  <Override PartName="/ppt/ink/ink18109.xml" ContentType="application/inkml+xml"/>
  <Override PartName="/ppt/ink/ink18110.xml" ContentType="application/inkml+xml"/>
  <Override PartName="/ppt/ink/ink18111.xml" ContentType="application/inkml+xml"/>
  <Override PartName="/ppt/ink/ink18112.xml" ContentType="application/inkml+xml"/>
  <Override PartName="/ppt/ink/ink18113.xml" ContentType="application/inkml+xml"/>
  <Override PartName="/ppt/ink/ink18114.xml" ContentType="application/inkml+xml"/>
  <Override PartName="/ppt/ink/ink18115.xml" ContentType="application/inkml+xml"/>
  <Override PartName="/ppt/ink/ink18116.xml" ContentType="application/inkml+xml"/>
  <Override PartName="/ppt/ink/ink18117.xml" ContentType="application/inkml+xml"/>
  <Override PartName="/ppt/ink/ink18118.xml" ContentType="application/inkml+xml"/>
  <Override PartName="/ppt/ink/ink18119.xml" ContentType="application/inkml+xml"/>
  <Override PartName="/ppt/ink/ink18120.xml" ContentType="application/inkml+xml"/>
  <Override PartName="/ppt/ink/ink18121.xml" ContentType="application/inkml+xml"/>
  <Override PartName="/ppt/ink/ink18122.xml" ContentType="application/inkml+xml"/>
  <Override PartName="/ppt/ink/ink18123.xml" ContentType="application/inkml+xml"/>
  <Override PartName="/ppt/ink/ink18124.xml" ContentType="application/inkml+xml"/>
  <Override PartName="/ppt/ink/ink18125.xml" ContentType="application/inkml+xml"/>
  <Override PartName="/ppt/ink/ink18126.xml" ContentType="application/inkml+xml"/>
  <Override PartName="/ppt/ink/ink18127.xml" ContentType="application/inkml+xml"/>
  <Override PartName="/ppt/ink/ink18128.xml" ContentType="application/inkml+xml"/>
  <Override PartName="/ppt/ink/ink18129.xml" ContentType="application/inkml+xml"/>
  <Override PartName="/ppt/ink/ink18130.xml" ContentType="application/inkml+xml"/>
  <Override PartName="/ppt/ink/ink18131.xml" ContentType="application/inkml+xml"/>
  <Override PartName="/ppt/ink/ink18132.xml" ContentType="application/inkml+xml"/>
  <Override PartName="/ppt/ink/ink18133.xml" ContentType="application/inkml+xml"/>
  <Override PartName="/ppt/ink/ink18134.xml" ContentType="application/inkml+xml"/>
  <Override PartName="/ppt/ink/ink18135.xml" ContentType="application/inkml+xml"/>
  <Override PartName="/ppt/ink/ink18136.xml" ContentType="application/inkml+xml"/>
  <Override PartName="/ppt/ink/ink18137.xml" ContentType="application/inkml+xml"/>
  <Override PartName="/ppt/ink/ink18138.xml" ContentType="application/inkml+xml"/>
  <Override PartName="/ppt/ink/ink18139.xml" ContentType="application/inkml+xml"/>
  <Override PartName="/ppt/ink/ink18140.xml" ContentType="application/inkml+xml"/>
  <Override PartName="/ppt/ink/ink18141.xml" ContentType="application/inkml+xml"/>
  <Override PartName="/ppt/ink/ink18142.xml" ContentType="application/inkml+xml"/>
  <Override PartName="/ppt/ink/ink18143.xml" ContentType="application/inkml+xml"/>
  <Override PartName="/ppt/ink/ink18144.xml" ContentType="application/inkml+xml"/>
  <Override PartName="/ppt/ink/ink18145.xml" ContentType="application/inkml+xml"/>
  <Override PartName="/ppt/ink/ink18146.xml" ContentType="application/inkml+xml"/>
  <Override PartName="/ppt/ink/ink18147.xml" ContentType="application/inkml+xml"/>
  <Override PartName="/ppt/ink/ink18148.xml" ContentType="application/inkml+xml"/>
  <Override PartName="/ppt/ink/ink18149.xml" ContentType="application/inkml+xml"/>
  <Override PartName="/ppt/ink/ink18150.xml" ContentType="application/inkml+xml"/>
  <Override PartName="/ppt/ink/ink18151.xml" ContentType="application/inkml+xml"/>
  <Override PartName="/ppt/ink/ink18152.xml" ContentType="application/inkml+xml"/>
  <Override PartName="/ppt/ink/ink18153.xml" ContentType="application/inkml+xml"/>
  <Override PartName="/ppt/ink/ink18154.xml" ContentType="application/inkml+xml"/>
  <Override PartName="/ppt/ink/ink18155.xml" ContentType="application/inkml+xml"/>
  <Override PartName="/ppt/ink/ink18156.xml" ContentType="application/inkml+xml"/>
  <Override PartName="/ppt/ink/ink18157.xml" ContentType="application/inkml+xml"/>
  <Override PartName="/ppt/ink/ink18158.xml" ContentType="application/inkml+xml"/>
  <Override PartName="/ppt/ink/ink18159.xml" ContentType="application/inkml+xml"/>
  <Override PartName="/ppt/ink/ink18160.xml" ContentType="application/inkml+xml"/>
  <Override PartName="/ppt/ink/ink18161.xml" ContentType="application/inkml+xml"/>
  <Override PartName="/ppt/ink/ink18162.xml" ContentType="application/inkml+xml"/>
  <Override PartName="/ppt/ink/ink18163.xml" ContentType="application/inkml+xml"/>
  <Override PartName="/ppt/ink/ink18164.xml" ContentType="application/inkml+xml"/>
  <Override PartName="/ppt/ink/ink18165.xml" ContentType="application/inkml+xml"/>
  <Override PartName="/ppt/ink/ink18166.xml" ContentType="application/inkml+xml"/>
  <Override PartName="/ppt/ink/ink18167.xml" ContentType="application/inkml+xml"/>
  <Override PartName="/ppt/ink/ink18168.xml" ContentType="application/inkml+xml"/>
  <Override PartName="/ppt/ink/ink18169.xml" ContentType="application/inkml+xml"/>
  <Override PartName="/ppt/ink/ink18170.xml" ContentType="application/inkml+xml"/>
  <Override PartName="/ppt/ink/ink18171.xml" ContentType="application/inkml+xml"/>
  <Override PartName="/ppt/ink/ink18172.xml" ContentType="application/inkml+xml"/>
  <Override PartName="/ppt/ink/ink18173.xml" ContentType="application/inkml+xml"/>
  <Override PartName="/ppt/ink/ink18174.xml" ContentType="application/inkml+xml"/>
  <Override PartName="/ppt/ink/ink18175.xml" ContentType="application/inkml+xml"/>
  <Override PartName="/ppt/ink/ink18176.xml" ContentType="application/inkml+xml"/>
  <Override PartName="/ppt/ink/ink18177.xml" ContentType="application/inkml+xml"/>
  <Override PartName="/ppt/ink/ink18178.xml" ContentType="application/inkml+xml"/>
  <Override PartName="/ppt/ink/ink18179.xml" ContentType="application/inkml+xml"/>
  <Override PartName="/ppt/ink/ink18180.xml" ContentType="application/inkml+xml"/>
  <Override PartName="/ppt/ink/ink18181.xml" ContentType="application/inkml+xml"/>
  <Override PartName="/ppt/ink/ink18182.xml" ContentType="application/inkml+xml"/>
  <Override PartName="/ppt/ink/ink18183.xml" ContentType="application/inkml+xml"/>
  <Override PartName="/ppt/ink/ink18184.xml" ContentType="application/inkml+xml"/>
  <Override PartName="/ppt/ink/ink18185.xml" ContentType="application/inkml+xml"/>
  <Override PartName="/ppt/ink/ink18186.xml" ContentType="application/inkml+xml"/>
  <Override PartName="/ppt/ink/ink18187.xml" ContentType="application/inkml+xml"/>
  <Override PartName="/ppt/ink/ink18188.xml" ContentType="application/inkml+xml"/>
  <Override PartName="/ppt/ink/ink18189.xml" ContentType="application/inkml+xml"/>
  <Override PartName="/ppt/ink/ink18190.xml" ContentType="application/inkml+xml"/>
  <Override PartName="/ppt/ink/ink18191.xml" ContentType="application/inkml+xml"/>
  <Override PartName="/ppt/ink/ink18192.xml" ContentType="application/inkml+xml"/>
  <Override PartName="/ppt/ink/ink18193.xml" ContentType="application/inkml+xml"/>
  <Override PartName="/ppt/ink/ink18194.xml" ContentType="application/inkml+xml"/>
  <Override PartName="/ppt/ink/ink18195.xml" ContentType="application/inkml+xml"/>
  <Override PartName="/ppt/ink/ink18196.xml" ContentType="application/inkml+xml"/>
  <Override PartName="/ppt/ink/ink18197.xml" ContentType="application/inkml+xml"/>
  <Override PartName="/ppt/ink/ink18198.xml" ContentType="application/inkml+xml"/>
  <Override PartName="/ppt/ink/ink18199.xml" ContentType="application/inkml+xml"/>
  <Override PartName="/ppt/ink/ink18200.xml" ContentType="application/inkml+xml"/>
  <Override PartName="/ppt/ink/ink18201.xml" ContentType="application/inkml+xml"/>
  <Override PartName="/ppt/ink/ink18202.xml" ContentType="application/inkml+xml"/>
  <Override PartName="/ppt/ink/ink18203.xml" ContentType="application/inkml+xml"/>
  <Override PartName="/ppt/ink/ink18204.xml" ContentType="application/inkml+xml"/>
  <Override PartName="/ppt/ink/ink18205.xml" ContentType="application/inkml+xml"/>
  <Override PartName="/ppt/ink/ink18206.xml" ContentType="application/inkml+xml"/>
  <Override PartName="/ppt/ink/ink18207.xml" ContentType="application/inkml+xml"/>
  <Override PartName="/ppt/ink/ink18208.xml" ContentType="application/inkml+xml"/>
  <Override PartName="/ppt/ink/ink18209.xml" ContentType="application/inkml+xml"/>
  <Override PartName="/ppt/ink/ink18210.xml" ContentType="application/inkml+xml"/>
  <Override PartName="/ppt/ink/ink18211.xml" ContentType="application/inkml+xml"/>
  <Override PartName="/ppt/ink/ink18212.xml" ContentType="application/inkml+xml"/>
  <Override PartName="/ppt/ink/ink18213.xml" ContentType="application/inkml+xml"/>
  <Override PartName="/ppt/ink/ink18214.xml" ContentType="application/inkml+xml"/>
  <Override PartName="/ppt/ink/ink18215.xml" ContentType="application/inkml+xml"/>
  <Override PartName="/ppt/ink/ink18216.xml" ContentType="application/inkml+xml"/>
  <Override PartName="/ppt/ink/ink18217.xml" ContentType="application/inkml+xml"/>
  <Override PartName="/ppt/ink/ink18218.xml" ContentType="application/inkml+xml"/>
  <Override PartName="/ppt/ink/ink18219.xml" ContentType="application/inkml+xml"/>
  <Override PartName="/ppt/ink/ink18220.xml" ContentType="application/inkml+xml"/>
  <Override PartName="/ppt/ink/ink18221.xml" ContentType="application/inkml+xml"/>
  <Override PartName="/ppt/ink/ink18222.xml" ContentType="application/inkml+xml"/>
  <Override PartName="/ppt/ink/ink18223.xml" ContentType="application/inkml+xml"/>
  <Override PartName="/ppt/ink/ink18224.xml" ContentType="application/inkml+xml"/>
  <Override PartName="/ppt/ink/ink18225.xml" ContentType="application/inkml+xml"/>
  <Override PartName="/ppt/ink/ink18226.xml" ContentType="application/inkml+xml"/>
  <Override PartName="/ppt/ink/ink18227.xml" ContentType="application/inkml+xml"/>
  <Override PartName="/ppt/ink/ink18228.xml" ContentType="application/inkml+xml"/>
  <Override PartName="/ppt/ink/ink18229.xml" ContentType="application/inkml+xml"/>
  <Override PartName="/ppt/ink/ink18230.xml" ContentType="application/inkml+xml"/>
  <Override PartName="/ppt/ink/ink18231.xml" ContentType="application/inkml+xml"/>
  <Override PartName="/ppt/ink/ink18232.xml" ContentType="application/inkml+xml"/>
  <Override PartName="/ppt/ink/ink18233.xml" ContentType="application/inkml+xml"/>
  <Override PartName="/ppt/ink/ink18234.xml" ContentType="application/inkml+xml"/>
  <Override PartName="/ppt/ink/ink18235.xml" ContentType="application/inkml+xml"/>
  <Override PartName="/ppt/ink/ink18236.xml" ContentType="application/inkml+xml"/>
  <Override PartName="/ppt/ink/ink18237.xml" ContentType="application/inkml+xml"/>
  <Override PartName="/ppt/ink/ink18238.xml" ContentType="application/inkml+xml"/>
  <Override PartName="/ppt/ink/ink18239.xml" ContentType="application/inkml+xml"/>
  <Override PartName="/ppt/ink/ink18240.xml" ContentType="application/inkml+xml"/>
  <Override PartName="/ppt/ink/ink18241.xml" ContentType="application/inkml+xml"/>
  <Override PartName="/ppt/ink/ink18242.xml" ContentType="application/inkml+xml"/>
  <Override PartName="/ppt/ink/ink18243.xml" ContentType="application/inkml+xml"/>
  <Override PartName="/ppt/ink/ink18244.xml" ContentType="application/inkml+xml"/>
  <Override PartName="/ppt/ink/ink18245.xml" ContentType="application/inkml+xml"/>
  <Override PartName="/ppt/ink/ink18246.xml" ContentType="application/inkml+xml"/>
  <Override PartName="/ppt/ink/ink18247.xml" ContentType="application/inkml+xml"/>
  <Override PartName="/ppt/ink/ink18248.xml" ContentType="application/inkml+xml"/>
  <Override PartName="/ppt/ink/ink18249.xml" ContentType="application/inkml+xml"/>
  <Override PartName="/ppt/ink/ink18250.xml" ContentType="application/inkml+xml"/>
  <Override PartName="/ppt/ink/ink18251.xml" ContentType="application/inkml+xml"/>
  <Override PartName="/ppt/ink/ink18252.xml" ContentType="application/inkml+xml"/>
  <Override PartName="/ppt/ink/ink18253.xml" ContentType="application/inkml+xml"/>
  <Override PartName="/ppt/ink/ink18254.xml" ContentType="application/inkml+xml"/>
  <Override PartName="/ppt/ink/ink18255.xml" ContentType="application/inkml+xml"/>
  <Override PartName="/ppt/ink/ink18256.xml" ContentType="application/inkml+xml"/>
  <Override PartName="/ppt/ink/ink18257.xml" ContentType="application/inkml+xml"/>
  <Override PartName="/ppt/ink/ink18258.xml" ContentType="application/inkml+xml"/>
  <Override PartName="/ppt/ink/ink18259.xml" ContentType="application/inkml+xml"/>
  <Override PartName="/ppt/ink/ink18260.xml" ContentType="application/inkml+xml"/>
  <Override PartName="/ppt/ink/ink18261.xml" ContentType="application/inkml+xml"/>
  <Override PartName="/ppt/ink/ink18262.xml" ContentType="application/inkml+xml"/>
  <Override PartName="/ppt/ink/ink18263.xml" ContentType="application/inkml+xml"/>
  <Override PartName="/ppt/ink/ink18264.xml" ContentType="application/inkml+xml"/>
  <Override PartName="/ppt/ink/ink18265.xml" ContentType="application/inkml+xml"/>
  <Override PartName="/ppt/ink/ink18266.xml" ContentType="application/inkml+xml"/>
  <Override PartName="/ppt/ink/ink18267.xml" ContentType="application/inkml+xml"/>
  <Override PartName="/ppt/ink/ink18268.xml" ContentType="application/inkml+xml"/>
  <Override PartName="/ppt/ink/ink18269.xml" ContentType="application/inkml+xml"/>
  <Override PartName="/ppt/ink/ink18270.xml" ContentType="application/inkml+xml"/>
  <Override PartName="/ppt/ink/ink18271.xml" ContentType="application/inkml+xml"/>
  <Override PartName="/ppt/ink/ink18272.xml" ContentType="application/inkml+xml"/>
  <Override PartName="/ppt/ink/ink18273.xml" ContentType="application/inkml+xml"/>
  <Override PartName="/ppt/ink/ink18274.xml" ContentType="application/inkml+xml"/>
  <Override PartName="/ppt/ink/ink18275.xml" ContentType="application/inkml+xml"/>
  <Override PartName="/ppt/ink/ink18276.xml" ContentType="application/inkml+xml"/>
  <Override PartName="/ppt/ink/ink18277.xml" ContentType="application/inkml+xml"/>
  <Override PartName="/ppt/ink/ink18278.xml" ContentType="application/inkml+xml"/>
  <Override PartName="/ppt/ink/ink18279.xml" ContentType="application/inkml+xml"/>
  <Override PartName="/ppt/ink/ink18280.xml" ContentType="application/inkml+xml"/>
  <Override PartName="/ppt/ink/ink18281.xml" ContentType="application/inkml+xml"/>
  <Override PartName="/ppt/ink/ink18282.xml" ContentType="application/inkml+xml"/>
  <Override PartName="/ppt/ink/ink18283.xml" ContentType="application/inkml+xml"/>
  <Override PartName="/ppt/ink/ink18284.xml" ContentType="application/inkml+xml"/>
  <Override PartName="/ppt/ink/ink18285.xml" ContentType="application/inkml+xml"/>
  <Override PartName="/ppt/ink/ink18286.xml" ContentType="application/inkml+xml"/>
  <Override PartName="/ppt/ink/ink18287.xml" ContentType="application/inkml+xml"/>
  <Override PartName="/ppt/ink/ink18288.xml" ContentType="application/inkml+xml"/>
  <Override PartName="/ppt/ink/ink18289.xml" ContentType="application/inkml+xml"/>
  <Override PartName="/ppt/ink/ink18290.xml" ContentType="application/inkml+xml"/>
  <Override PartName="/ppt/ink/ink18291.xml" ContentType="application/inkml+xml"/>
  <Override PartName="/ppt/ink/ink18292.xml" ContentType="application/inkml+xml"/>
  <Override PartName="/ppt/ink/ink18293.xml" ContentType="application/inkml+xml"/>
  <Override PartName="/ppt/ink/ink18294.xml" ContentType="application/inkml+xml"/>
  <Override PartName="/ppt/ink/ink18295.xml" ContentType="application/inkml+xml"/>
  <Override PartName="/ppt/ink/ink18296.xml" ContentType="application/inkml+xml"/>
  <Override PartName="/ppt/ink/ink18297.xml" ContentType="application/inkml+xml"/>
  <Override PartName="/ppt/ink/ink18298.xml" ContentType="application/inkml+xml"/>
  <Override PartName="/ppt/ink/ink18299.xml" ContentType="application/inkml+xml"/>
  <Override PartName="/ppt/ink/ink18300.xml" ContentType="application/inkml+xml"/>
  <Override PartName="/ppt/ink/ink18301.xml" ContentType="application/inkml+xml"/>
  <Override PartName="/ppt/ink/ink18302.xml" ContentType="application/inkml+xml"/>
  <Override PartName="/ppt/ink/ink18303.xml" ContentType="application/inkml+xml"/>
  <Override PartName="/ppt/ink/ink18304.xml" ContentType="application/inkml+xml"/>
  <Override PartName="/ppt/ink/ink18305.xml" ContentType="application/inkml+xml"/>
  <Override PartName="/ppt/ink/ink18306.xml" ContentType="application/inkml+xml"/>
  <Override PartName="/ppt/ink/ink18307.xml" ContentType="application/inkml+xml"/>
  <Override PartName="/ppt/ink/ink18308.xml" ContentType="application/inkml+xml"/>
  <Override PartName="/ppt/ink/ink18309.xml" ContentType="application/inkml+xml"/>
  <Override PartName="/ppt/ink/ink18310.xml" ContentType="application/inkml+xml"/>
  <Override PartName="/ppt/ink/ink18311.xml" ContentType="application/inkml+xml"/>
  <Override PartName="/ppt/ink/ink18312.xml" ContentType="application/inkml+xml"/>
  <Override PartName="/ppt/ink/ink18313.xml" ContentType="application/inkml+xml"/>
  <Override PartName="/ppt/ink/ink18314.xml" ContentType="application/inkml+xml"/>
  <Override PartName="/ppt/ink/ink18315.xml" ContentType="application/inkml+xml"/>
  <Override PartName="/ppt/ink/ink18316.xml" ContentType="application/inkml+xml"/>
  <Override PartName="/ppt/ink/ink18317.xml" ContentType="application/inkml+xml"/>
  <Override PartName="/ppt/ink/ink18318.xml" ContentType="application/inkml+xml"/>
  <Override PartName="/ppt/ink/ink18319.xml" ContentType="application/inkml+xml"/>
  <Override PartName="/ppt/ink/ink18320.xml" ContentType="application/inkml+xml"/>
  <Override PartName="/ppt/ink/ink18321.xml" ContentType="application/inkml+xml"/>
  <Override PartName="/ppt/ink/ink18322.xml" ContentType="application/inkml+xml"/>
  <Override PartName="/ppt/ink/ink18323.xml" ContentType="application/inkml+xml"/>
  <Override PartName="/ppt/ink/ink18324.xml" ContentType="application/inkml+xml"/>
  <Override PartName="/ppt/ink/ink18325.xml" ContentType="application/inkml+xml"/>
  <Override PartName="/ppt/ink/ink18326.xml" ContentType="application/inkml+xml"/>
  <Override PartName="/ppt/ink/ink18327.xml" ContentType="application/inkml+xml"/>
  <Override PartName="/ppt/ink/ink18328.xml" ContentType="application/inkml+xml"/>
  <Override PartName="/ppt/ink/ink18329.xml" ContentType="application/inkml+xml"/>
  <Override PartName="/ppt/ink/ink18330.xml" ContentType="application/inkml+xml"/>
  <Override PartName="/ppt/ink/ink18331.xml" ContentType="application/inkml+xml"/>
  <Override PartName="/ppt/ink/ink18332.xml" ContentType="application/inkml+xml"/>
  <Override PartName="/ppt/ink/ink18333.xml" ContentType="application/inkml+xml"/>
  <Override PartName="/ppt/ink/ink18334.xml" ContentType="application/inkml+xml"/>
  <Override PartName="/ppt/ink/ink18335.xml" ContentType="application/inkml+xml"/>
  <Override PartName="/ppt/ink/ink18336.xml" ContentType="application/inkml+xml"/>
  <Override PartName="/ppt/ink/ink18337.xml" ContentType="application/inkml+xml"/>
  <Override PartName="/ppt/ink/ink18338.xml" ContentType="application/inkml+xml"/>
  <Override PartName="/ppt/ink/ink18339.xml" ContentType="application/inkml+xml"/>
  <Override PartName="/ppt/ink/ink18340.xml" ContentType="application/inkml+xml"/>
  <Override PartName="/ppt/ink/ink18341.xml" ContentType="application/inkml+xml"/>
  <Override PartName="/ppt/ink/ink18342.xml" ContentType="application/inkml+xml"/>
  <Override PartName="/ppt/ink/ink18343.xml" ContentType="application/inkml+xml"/>
  <Override PartName="/ppt/ink/ink18344.xml" ContentType="application/inkml+xml"/>
  <Override PartName="/ppt/ink/ink18345.xml" ContentType="application/inkml+xml"/>
  <Override PartName="/ppt/ink/ink18346.xml" ContentType="application/inkml+xml"/>
  <Override PartName="/ppt/ink/ink18347.xml" ContentType="application/inkml+xml"/>
  <Override PartName="/ppt/ink/ink18348.xml" ContentType="application/inkml+xml"/>
  <Override PartName="/ppt/ink/ink18349.xml" ContentType="application/inkml+xml"/>
  <Override PartName="/ppt/ink/ink18350.xml" ContentType="application/inkml+xml"/>
  <Override PartName="/ppt/ink/ink18351.xml" ContentType="application/inkml+xml"/>
  <Override PartName="/ppt/ink/ink18352.xml" ContentType="application/inkml+xml"/>
  <Override PartName="/ppt/ink/ink18353.xml" ContentType="application/inkml+xml"/>
  <Override PartName="/ppt/ink/ink18354.xml" ContentType="application/inkml+xml"/>
  <Override PartName="/ppt/ink/ink18355.xml" ContentType="application/inkml+xml"/>
  <Override PartName="/ppt/ink/ink18356.xml" ContentType="application/inkml+xml"/>
  <Override PartName="/ppt/ink/ink18357.xml" ContentType="application/inkml+xml"/>
  <Override PartName="/ppt/ink/ink18358.xml" ContentType="application/inkml+xml"/>
  <Override PartName="/ppt/ink/ink18359.xml" ContentType="application/inkml+xml"/>
  <Override PartName="/ppt/ink/ink18360.xml" ContentType="application/inkml+xml"/>
  <Override PartName="/ppt/ink/ink18361.xml" ContentType="application/inkml+xml"/>
  <Override PartName="/ppt/ink/ink18362.xml" ContentType="application/inkml+xml"/>
  <Override PartName="/ppt/ink/ink18363.xml" ContentType="application/inkml+xml"/>
  <Override PartName="/ppt/ink/ink18364.xml" ContentType="application/inkml+xml"/>
  <Override PartName="/ppt/ink/ink18365.xml" ContentType="application/inkml+xml"/>
  <Override PartName="/ppt/ink/ink18366.xml" ContentType="application/inkml+xml"/>
  <Override PartName="/ppt/ink/ink18367.xml" ContentType="application/inkml+xml"/>
  <Override PartName="/ppt/ink/ink18368.xml" ContentType="application/inkml+xml"/>
  <Override PartName="/ppt/ink/ink18369.xml" ContentType="application/inkml+xml"/>
  <Override PartName="/ppt/ink/ink18370.xml" ContentType="application/inkml+xml"/>
  <Override PartName="/ppt/ink/ink18371.xml" ContentType="application/inkml+xml"/>
  <Override PartName="/ppt/ink/ink18372.xml" ContentType="application/inkml+xml"/>
  <Override PartName="/ppt/ink/ink18373.xml" ContentType="application/inkml+xml"/>
  <Override PartName="/ppt/ink/ink18374.xml" ContentType="application/inkml+xml"/>
  <Override PartName="/ppt/ink/ink18375.xml" ContentType="application/inkml+xml"/>
  <Override PartName="/ppt/ink/ink18376.xml" ContentType="application/inkml+xml"/>
  <Override PartName="/ppt/ink/ink18377.xml" ContentType="application/inkml+xml"/>
  <Override PartName="/ppt/ink/ink18378.xml" ContentType="application/inkml+xml"/>
  <Override PartName="/ppt/ink/ink18379.xml" ContentType="application/inkml+xml"/>
  <Override PartName="/ppt/ink/ink18380.xml" ContentType="application/inkml+xml"/>
  <Override PartName="/ppt/ink/ink18381.xml" ContentType="application/inkml+xml"/>
  <Override PartName="/ppt/ink/ink18382.xml" ContentType="application/inkml+xml"/>
  <Override PartName="/ppt/ink/ink18383.xml" ContentType="application/inkml+xml"/>
  <Override PartName="/ppt/ink/ink18384.xml" ContentType="application/inkml+xml"/>
  <Override PartName="/ppt/ink/ink18385.xml" ContentType="application/inkml+xml"/>
  <Override PartName="/ppt/ink/ink18386.xml" ContentType="application/inkml+xml"/>
  <Override PartName="/ppt/ink/ink18387.xml" ContentType="application/inkml+xml"/>
  <Override PartName="/ppt/ink/ink18388.xml" ContentType="application/inkml+xml"/>
  <Override PartName="/ppt/ink/ink18389.xml" ContentType="application/inkml+xml"/>
  <Override PartName="/ppt/ink/ink18390.xml" ContentType="application/inkml+xml"/>
  <Override PartName="/ppt/ink/ink18391.xml" ContentType="application/inkml+xml"/>
  <Override PartName="/ppt/ink/ink18392.xml" ContentType="application/inkml+xml"/>
  <Override PartName="/ppt/ink/ink18393.xml" ContentType="application/inkml+xml"/>
  <Override PartName="/ppt/ink/ink18394.xml" ContentType="application/inkml+xml"/>
  <Override PartName="/ppt/ink/ink18395.xml" ContentType="application/inkml+xml"/>
  <Override PartName="/ppt/ink/ink18396.xml" ContentType="application/inkml+xml"/>
  <Override PartName="/ppt/ink/ink18397.xml" ContentType="application/inkml+xml"/>
  <Override PartName="/ppt/ink/ink18398.xml" ContentType="application/inkml+xml"/>
  <Override PartName="/ppt/ink/ink18399.xml" ContentType="application/inkml+xml"/>
  <Override PartName="/ppt/ink/ink18400.xml" ContentType="application/inkml+xml"/>
  <Override PartName="/ppt/ink/ink18401.xml" ContentType="application/inkml+xml"/>
  <Override PartName="/ppt/ink/ink18402.xml" ContentType="application/inkml+xml"/>
  <Override PartName="/ppt/ink/ink18403.xml" ContentType="application/inkml+xml"/>
  <Override PartName="/ppt/ink/ink18404.xml" ContentType="application/inkml+xml"/>
  <Override PartName="/ppt/ink/ink18405.xml" ContentType="application/inkml+xml"/>
  <Override PartName="/ppt/ink/ink18406.xml" ContentType="application/inkml+xml"/>
  <Override PartName="/ppt/ink/ink18407.xml" ContentType="application/inkml+xml"/>
  <Override PartName="/ppt/ink/ink18408.xml" ContentType="application/inkml+xml"/>
  <Override PartName="/ppt/ink/ink18409.xml" ContentType="application/inkml+xml"/>
  <Override PartName="/ppt/ink/ink18410.xml" ContentType="application/inkml+xml"/>
  <Override PartName="/ppt/ink/ink18411.xml" ContentType="application/inkml+xml"/>
  <Override PartName="/ppt/ink/ink18412.xml" ContentType="application/inkml+xml"/>
  <Override PartName="/ppt/ink/ink18413.xml" ContentType="application/inkml+xml"/>
  <Override PartName="/ppt/ink/ink18414.xml" ContentType="application/inkml+xml"/>
  <Override PartName="/ppt/ink/ink18415.xml" ContentType="application/inkml+xml"/>
  <Override PartName="/ppt/ink/ink18416.xml" ContentType="application/inkml+xml"/>
  <Override PartName="/ppt/ink/ink18417.xml" ContentType="application/inkml+xml"/>
  <Override PartName="/ppt/ink/ink18418.xml" ContentType="application/inkml+xml"/>
  <Override PartName="/ppt/ink/ink18419.xml" ContentType="application/inkml+xml"/>
  <Override PartName="/ppt/ink/ink18420.xml" ContentType="application/inkml+xml"/>
  <Override PartName="/ppt/ink/ink18421.xml" ContentType="application/inkml+xml"/>
  <Override PartName="/ppt/ink/ink18422.xml" ContentType="application/inkml+xml"/>
  <Override PartName="/ppt/ink/ink18423.xml" ContentType="application/inkml+xml"/>
  <Override PartName="/ppt/ink/ink18424.xml" ContentType="application/inkml+xml"/>
  <Override PartName="/ppt/ink/ink18425.xml" ContentType="application/inkml+xml"/>
  <Override PartName="/ppt/ink/ink18426.xml" ContentType="application/inkml+xml"/>
  <Override PartName="/ppt/ink/ink18427.xml" ContentType="application/inkml+xml"/>
  <Override PartName="/ppt/ink/ink18428.xml" ContentType="application/inkml+xml"/>
  <Override PartName="/ppt/ink/ink18429.xml" ContentType="application/inkml+xml"/>
  <Override PartName="/ppt/ink/ink18430.xml" ContentType="application/inkml+xml"/>
  <Override PartName="/ppt/ink/ink18431.xml" ContentType="application/inkml+xml"/>
  <Override PartName="/ppt/ink/ink18432.xml" ContentType="application/inkml+xml"/>
  <Override PartName="/ppt/ink/ink18433.xml" ContentType="application/inkml+xml"/>
  <Override PartName="/ppt/ink/ink18434.xml" ContentType="application/inkml+xml"/>
  <Override PartName="/ppt/ink/ink18435.xml" ContentType="application/inkml+xml"/>
  <Override PartName="/ppt/ink/ink18436.xml" ContentType="application/inkml+xml"/>
  <Override PartName="/ppt/ink/ink18437.xml" ContentType="application/inkml+xml"/>
  <Override PartName="/ppt/ink/ink18438.xml" ContentType="application/inkml+xml"/>
  <Override PartName="/ppt/ink/ink18439.xml" ContentType="application/inkml+xml"/>
  <Override PartName="/ppt/ink/ink18440.xml" ContentType="application/inkml+xml"/>
  <Override PartName="/ppt/ink/ink18441.xml" ContentType="application/inkml+xml"/>
  <Override PartName="/ppt/ink/ink18442.xml" ContentType="application/inkml+xml"/>
  <Override PartName="/ppt/ink/ink18443.xml" ContentType="application/inkml+xml"/>
  <Override PartName="/ppt/ink/ink18444.xml" ContentType="application/inkml+xml"/>
  <Override PartName="/ppt/ink/ink18445.xml" ContentType="application/inkml+xml"/>
  <Override PartName="/ppt/ink/ink18446.xml" ContentType="application/inkml+xml"/>
  <Override PartName="/ppt/ink/ink18447.xml" ContentType="application/inkml+xml"/>
  <Override PartName="/ppt/ink/ink18448.xml" ContentType="application/inkml+xml"/>
  <Override PartName="/ppt/ink/ink18449.xml" ContentType="application/inkml+xml"/>
  <Override PartName="/ppt/ink/ink18450.xml" ContentType="application/inkml+xml"/>
  <Override PartName="/ppt/ink/ink18451.xml" ContentType="application/inkml+xml"/>
  <Override PartName="/ppt/ink/ink18452.xml" ContentType="application/inkml+xml"/>
  <Override PartName="/ppt/ink/ink18453.xml" ContentType="application/inkml+xml"/>
  <Override PartName="/ppt/ink/ink18454.xml" ContentType="application/inkml+xml"/>
  <Override PartName="/ppt/ink/ink18455.xml" ContentType="application/inkml+xml"/>
  <Override PartName="/ppt/ink/ink18456.xml" ContentType="application/inkml+xml"/>
  <Override PartName="/ppt/ink/ink18457.xml" ContentType="application/inkml+xml"/>
  <Override PartName="/ppt/ink/ink18458.xml" ContentType="application/inkml+xml"/>
  <Override PartName="/ppt/ink/ink18459.xml" ContentType="application/inkml+xml"/>
  <Override PartName="/ppt/ink/ink18460.xml" ContentType="application/inkml+xml"/>
  <Override PartName="/ppt/ink/ink18461.xml" ContentType="application/inkml+xml"/>
  <Override PartName="/ppt/ink/ink18462.xml" ContentType="application/inkml+xml"/>
  <Override PartName="/ppt/ink/ink18463.xml" ContentType="application/inkml+xml"/>
  <Override PartName="/ppt/ink/ink18464.xml" ContentType="application/inkml+xml"/>
  <Override PartName="/ppt/ink/ink18465.xml" ContentType="application/inkml+xml"/>
  <Override PartName="/ppt/ink/ink18466.xml" ContentType="application/inkml+xml"/>
  <Override PartName="/ppt/ink/ink18467.xml" ContentType="application/inkml+xml"/>
  <Override PartName="/ppt/ink/ink18468.xml" ContentType="application/inkml+xml"/>
  <Override PartName="/ppt/ink/ink18469.xml" ContentType="application/inkml+xml"/>
  <Override PartName="/ppt/ink/ink18470.xml" ContentType="application/inkml+xml"/>
  <Override PartName="/ppt/ink/ink18471.xml" ContentType="application/inkml+xml"/>
  <Override PartName="/ppt/ink/ink18472.xml" ContentType="application/inkml+xml"/>
  <Override PartName="/ppt/ink/ink18473.xml" ContentType="application/inkml+xml"/>
  <Override PartName="/ppt/ink/ink18474.xml" ContentType="application/inkml+xml"/>
  <Override PartName="/ppt/ink/ink18475.xml" ContentType="application/inkml+xml"/>
  <Override PartName="/ppt/ink/ink18476.xml" ContentType="application/inkml+xml"/>
  <Override PartName="/ppt/ink/ink18477.xml" ContentType="application/inkml+xml"/>
  <Override PartName="/ppt/ink/ink18478.xml" ContentType="application/inkml+xml"/>
  <Override PartName="/ppt/ink/ink18479.xml" ContentType="application/inkml+xml"/>
  <Override PartName="/ppt/ink/ink18480.xml" ContentType="application/inkml+xml"/>
  <Override PartName="/ppt/ink/ink18481.xml" ContentType="application/inkml+xml"/>
  <Override PartName="/ppt/ink/ink18482.xml" ContentType="application/inkml+xml"/>
  <Override PartName="/ppt/ink/ink18483.xml" ContentType="application/inkml+xml"/>
  <Override PartName="/ppt/ink/ink18484.xml" ContentType="application/inkml+xml"/>
  <Override PartName="/ppt/ink/ink18485.xml" ContentType="application/inkml+xml"/>
  <Override PartName="/ppt/ink/ink18486.xml" ContentType="application/inkml+xml"/>
  <Override PartName="/ppt/ink/ink18487.xml" ContentType="application/inkml+xml"/>
  <Override PartName="/ppt/ink/ink18488.xml" ContentType="application/inkml+xml"/>
  <Override PartName="/ppt/ink/ink18489.xml" ContentType="application/inkml+xml"/>
  <Override PartName="/ppt/ink/ink18490.xml" ContentType="application/inkml+xml"/>
  <Override PartName="/ppt/ink/ink18491.xml" ContentType="application/inkml+xml"/>
  <Override PartName="/ppt/ink/ink18492.xml" ContentType="application/inkml+xml"/>
  <Override PartName="/ppt/ink/ink18493.xml" ContentType="application/inkml+xml"/>
  <Override PartName="/ppt/ink/ink18494.xml" ContentType="application/inkml+xml"/>
  <Override PartName="/ppt/ink/ink18495.xml" ContentType="application/inkml+xml"/>
  <Override PartName="/ppt/ink/ink18496.xml" ContentType="application/inkml+xml"/>
  <Override PartName="/ppt/ink/ink18497.xml" ContentType="application/inkml+xml"/>
  <Override PartName="/ppt/ink/ink18498.xml" ContentType="application/inkml+xml"/>
  <Override PartName="/ppt/ink/ink18499.xml" ContentType="application/inkml+xml"/>
  <Override PartName="/ppt/ink/ink18500.xml" ContentType="application/inkml+xml"/>
  <Override PartName="/ppt/ink/ink18501.xml" ContentType="application/inkml+xml"/>
  <Override PartName="/ppt/ink/ink18502.xml" ContentType="application/inkml+xml"/>
  <Override PartName="/ppt/ink/ink18503.xml" ContentType="application/inkml+xml"/>
  <Override PartName="/ppt/ink/ink18504.xml" ContentType="application/inkml+xml"/>
  <Override PartName="/ppt/ink/ink18505.xml" ContentType="application/inkml+xml"/>
  <Override PartName="/ppt/ink/ink18506.xml" ContentType="application/inkml+xml"/>
  <Override PartName="/ppt/ink/ink18507.xml" ContentType="application/inkml+xml"/>
  <Override PartName="/ppt/ink/ink18508.xml" ContentType="application/inkml+xml"/>
  <Override PartName="/ppt/ink/ink18509.xml" ContentType="application/inkml+xml"/>
  <Override PartName="/ppt/ink/ink18510.xml" ContentType="application/inkml+xml"/>
  <Override PartName="/ppt/ink/ink18511.xml" ContentType="application/inkml+xml"/>
  <Override PartName="/ppt/ink/ink18512.xml" ContentType="application/inkml+xml"/>
  <Override PartName="/ppt/ink/ink18513.xml" ContentType="application/inkml+xml"/>
  <Override PartName="/ppt/ink/ink18514.xml" ContentType="application/inkml+xml"/>
  <Override PartName="/ppt/ink/ink18515.xml" ContentType="application/inkml+xml"/>
  <Override PartName="/ppt/ink/ink18516.xml" ContentType="application/inkml+xml"/>
  <Override PartName="/ppt/ink/ink18517.xml" ContentType="application/inkml+xml"/>
  <Override PartName="/ppt/ink/ink18518.xml" ContentType="application/inkml+xml"/>
  <Override PartName="/ppt/ink/ink18519.xml" ContentType="application/inkml+xml"/>
  <Override PartName="/ppt/ink/ink18520.xml" ContentType="application/inkml+xml"/>
  <Override PartName="/ppt/ink/ink18521.xml" ContentType="application/inkml+xml"/>
  <Override PartName="/ppt/ink/ink18522.xml" ContentType="application/inkml+xml"/>
  <Override PartName="/ppt/ink/ink18523.xml" ContentType="application/inkml+xml"/>
  <Override PartName="/ppt/ink/ink18524.xml" ContentType="application/inkml+xml"/>
  <Override PartName="/ppt/ink/ink18525.xml" ContentType="application/inkml+xml"/>
  <Override PartName="/ppt/ink/ink18526.xml" ContentType="application/inkml+xml"/>
  <Override PartName="/ppt/ink/ink18527.xml" ContentType="application/inkml+xml"/>
  <Override PartName="/ppt/ink/ink18528.xml" ContentType="application/inkml+xml"/>
  <Override PartName="/ppt/ink/ink18529.xml" ContentType="application/inkml+xml"/>
  <Override PartName="/ppt/ink/ink18530.xml" ContentType="application/inkml+xml"/>
  <Override PartName="/ppt/ink/ink18531.xml" ContentType="application/inkml+xml"/>
  <Override PartName="/ppt/ink/ink18532.xml" ContentType="application/inkml+xml"/>
  <Override PartName="/ppt/ink/ink18533.xml" ContentType="application/inkml+xml"/>
  <Override PartName="/ppt/ink/ink18534.xml" ContentType="application/inkml+xml"/>
  <Override PartName="/ppt/ink/ink18535.xml" ContentType="application/inkml+xml"/>
  <Override PartName="/ppt/ink/ink18536.xml" ContentType="application/inkml+xml"/>
  <Override PartName="/ppt/ink/ink18537.xml" ContentType="application/inkml+xml"/>
  <Override PartName="/ppt/ink/ink18538.xml" ContentType="application/inkml+xml"/>
  <Override PartName="/ppt/ink/ink18539.xml" ContentType="application/inkml+xml"/>
  <Override PartName="/ppt/ink/ink18540.xml" ContentType="application/inkml+xml"/>
  <Override PartName="/ppt/ink/ink18541.xml" ContentType="application/inkml+xml"/>
  <Override PartName="/ppt/ink/ink18542.xml" ContentType="application/inkml+xml"/>
  <Override PartName="/ppt/ink/ink18543.xml" ContentType="application/inkml+xml"/>
  <Override PartName="/ppt/ink/ink18544.xml" ContentType="application/inkml+xml"/>
  <Override PartName="/ppt/ink/ink18545.xml" ContentType="application/inkml+xml"/>
  <Override PartName="/ppt/ink/ink18546.xml" ContentType="application/inkml+xml"/>
  <Override PartName="/ppt/ink/ink18547.xml" ContentType="application/inkml+xml"/>
  <Override PartName="/ppt/ink/ink18548.xml" ContentType="application/inkml+xml"/>
  <Override PartName="/ppt/ink/ink18549.xml" ContentType="application/inkml+xml"/>
  <Override PartName="/ppt/ink/ink18550.xml" ContentType="application/inkml+xml"/>
  <Override PartName="/ppt/ink/ink18551.xml" ContentType="application/inkml+xml"/>
  <Override PartName="/ppt/ink/ink18552.xml" ContentType="application/inkml+xml"/>
  <Override PartName="/ppt/ink/ink18553.xml" ContentType="application/inkml+xml"/>
  <Override PartName="/ppt/ink/ink18554.xml" ContentType="application/inkml+xml"/>
  <Override PartName="/ppt/ink/ink18555.xml" ContentType="application/inkml+xml"/>
  <Override PartName="/ppt/ink/ink18556.xml" ContentType="application/inkml+xml"/>
  <Override PartName="/ppt/ink/ink18557.xml" ContentType="application/inkml+xml"/>
  <Override PartName="/ppt/ink/ink18558.xml" ContentType="application/inkml+xml"/>
  <Override PartName="/ppt/ink/ink18559.xml" ContentType="application/inkml+xml"/>
  <Override PartName="/ppt/ink/ink18560.xml" ContentType="application/inkml+xml"/>
  <Override PartName="/ppt/ink/ink18561.xml" ContentType="application/inkml+xml"/>
  <Override PartName="/ppt/ink/ink18562.xml" ContentType="application/inkml+xml"/>
  <Override PartName="/ppt/ink/ink18563.xml" ContentType="application/inkml+xml"/>
  <Override PartName="/ppt/ink/ink18564.xml" ContentType="application/inkml+xml"/>
  <Override PartName="/ppt/ink/ink18565.xml" ContentType="application/inkml+xml"/>
  <Override PartName="/ppt/ink/ink18566.xml" ContentType="application/inkml+xml"/>
  <Override PartName="/ppt/ink/ink18567.xml" ContentType="application/inkml+xml"/>
  <Override PartName="/ppt/ink/ink18568.xml" ContentType="application/inkml+xml"/>
  <Override PartName="/ppt/ink/ink18569.xml" ContentType="application/inkml+xml"/>
  <Override PartName="/ppt/ink/ink18570.xml" ContentType="application/inkml+xml"/>
  <Override PartName="/ppt/ink/ink18571.xml" ContentType="application/inkml+xml"/>
  <Override PartName="/ppt/ink/ink18572.xml" ContentType="application/inkml+xml"/>
  <Override PartName="/ppt/ink/ink18573.xml" ContentType="application/inkml+xml"/>
  <Override PartName="/ppt/ink/ink18574.xml" ContentType="application/inkml+xml"/>
  <Override PartName="/ppt/ink/ink18575.xml" ContentType="application/inkml+xml"/>
  <Override PartName="/ppt/ink/ink18576.xml" ContentType="application/inkml+xml"/>
  <Override PartName="/ppt/ink/ink18577.xml" ContentType="application/inkml+xml"/>
  <Override PartName="/ppt/ink/ink18578.xml" ContentType="application/inkml+xml"/>
  <Override PartName="/ppt/ink/ink18579.xml" ContentType="application/inkml+xml"/>
  <Override PartName="/ppt/ink/ink18580.xml" ContentType="application/inkml+xml"/>
  <Override PartName="/ppt/ink/ink18581.xml" ContentType="application/inkml+xml"/>
  <Override PartName="/ppt/ink/ink18582.xml" ContentType="application/inkml+xml"/>
  <Override PartName="/ppt/ink/ink18583.xml" ContentType="application/inkml+xml"/>
  <Override PartName="/ppt/ink/ink18584.xml" ContentType="application/inkml+xml"/>
  <Override PartName="/ppt/ink/ink18585.xml" ContentType="application/inkml+xml"/>
  <Override PartName="/ppt/ink/ink18586.xml" ContentType="application/inkml+xml"/>
  <Override PartName="/ppt/ink/ink18587.xml" ContentType="application/inkml+xml"/>
  <Override PartName="/ppt/ink/ink18588.xml" ContentType="application/inkml+xml"/>
  <Override PartName="/ppt/ink/ink18589.xml" ContentType="application/inkml+xml"/>
  <Override PartName="/ppt/ink/ink18590.xml" ContentType="application/inkml+xml"/>
  <Override PartName="/ppt/ink/ink18591.xml" ContentType="application/inkml+xml"/>
  <Override PartName="/ppt/ink/ink18592.xml" ContentType="application/inkml+xml"/>
  <Override PartName="/ppt/ink/ink18593.xml" ContentType="application/inkml+xml"/>
  <Override PartName="/ppt/ink/ink18594.xml" ContentType="application/inkml+xml"/>
  <Override PartName="/ppt/ink/ink18595.xml" ContentType="application/inkml+xml"/>
  <Override PartName="/ppt/ink/ink18596.xml" ContentType="application/inkml+xml"/>
  <Override PartName="/ppt/ink/ink18597.xml" ContentType="application/inkml+xml"/>
  <Override PartName="/ppt/ink/ink18598.xml" ContentType="application/inkml+xml"/>
  <Override PartName="/ppt/ink/ink18599.xml" ContentType="application/inkml+xml"/>
  <Override PartName="/ppt/ink/ink18600.xml" ContentType="application/inkml+xml"/>
  <Override PartName="/ppt/ink/ink18601.xml" ContentType="application/inkml+xml"/>
  <Override PartName="/ppt/ink/ink18602.xml" ContentType="application/inkml+xml"/>
  <Override PartName="/ppt/ink/ink18603.xml" ContentType="application/inkml+xml"/>
  <Override PartName="/ppt/ink/ink18604.xml" ContentType="application/inkml+xml"/>
  <Override PartName="/ppt/ink/ink18605.xml" ContentType="application/inkml+xml"/>
  <Override PartName="/ppt/ink/ink18606.xml" ContentType="application/inkml+xml"/>
  <Override PartName="/ppt/ink/ink18607.xml" ContentType="application/inkml+xml"/>
  <Override PartName="/ppt/ink/ink18608.xml" ContentType="application/inkml+xml"/>
  <Override PartName="/ppt/ink/ink18609.xml" ContentType="application/inkml+xml"/>
  <Override PartName="/ppt/ink/ink18610.xml" ContentType="application/inkml+xml"/>
  <Override PartName="/ppt/ink/ink18611.xml" ContentType="application/inkml+xml"/>
  <Override PartName="/ppt/ink/ink18612.xml" ContentType="application/inkml+xml"/>
  <Override PartName="/ppt/ink/ink18613.xml" ContentType="application/inkml+xml"/>
  <Override PartName="/ppt/ink/ink18614.xml" ContentType="application/inkml+xml"/>
  <Override PartName="/ppt/ink/ink18615.xml" ContentType="application/inkml+xml"/>
  <Override PartName="/ppt/ink/ink18616.xml" ContentType="application/inkml+xml"/>
  <Override PartName="/ppt/ink/ink18617.xml" ContentType="application/inkml+xml"/>
  <Override PartName="/ppt/ink/ink18618.xml" ContentType="application/inkml+xml"/>
  <Override PartName="/ppt/ink/ink18619.xml" ContentType="application/inkml+xml"/>
  <Override PartName="/ppt/ink/ink18620.xml" ContentType="application/inkml+xml"/>
  <Override PartName="/ppt/ink/ink18621.xml" ContentType="application/inkml+xml"/>
  <Override PartName="/ppt/ink/ink18622.xml" ContentType="application/inkml+xml"/>
  <Override PartName="/ppt/ink/ink18623.xml" ContentType="application/inkml+xml"/>
  <Override PartName="/ppt/ink/ink18624.xml" ContentType="application/inkml+xml"/>
  <Override PartName="/ppt/ink/ink18625.xml" ContentType="application/inkml+xml"/>
  <Override PartName="/ppt/ink/ink18626.xml" ContentType="application/inkml+xml"/>
  <Override PartName="/ppt/ink/ink18627.xml" ContentType="application/inkml+xml"/>
  <Override PartName="/ppt/ink/ink18628.xml" ContentType="application/inkml+xml"/>
  <Override PartName="/ppt/ink/ink18629.xml" ContentType="application/inkml+xml"/>
  <Override PartName="/ppt/ink/ink18630.xml" ContentType="application/inkml+xml"/>
  <Override PartName="/ppt/ink/ink18631.xml" ContentType="application/inkml+xml"/>
  <Override PartName="/ppt/ink/ink18632.xml" ContentType="application/inkml+xml"/>
  <Override PartName="/ppt/ink/ink18633.xml" ContentType="application/inkml+xml"/>
  <Override PartName="/ppt/ink/ink18634.xml" ContentType="application/inkml+xml"/>
  <Override PartName="/ppt/ink/ink18635.xml" ContentType="application/inkml+xml"/>
  <Override PartName="/ppt/ink/ink18636.xml" ContentType="application/inkml+xml"/>
  <Override PartName="/ppt/ink/ink18637.xml" ContentType="application/inkml+xml"/>
  <Override PartName="/ppt/ink/ink18638.xml" ContentType="application/inkml+xml"/>
  <Override PartName="/ppt/ink/ink18639.xml" ContentType="application/inkml+xml"/>
  <Override PartName="/ppt/ink/ink18640.xml" ContentType="application/inkml+xml"/>
  <Override PartName="/ppt/ink/ink18641.xml" ContentType="application/inkml+xml"/>
  <Override PartName="/ppt/ink/ink18642.xml" ContentType="application/inkml+xml"/>
  <Override PartName="/ppt/ink/ink18643.xml" ContentType="application/inkml+xml"/>
  <Override PartName="/ppt/ink/ink18644.xml" ContentType="application/inkml+xml"/>
  <Override PartName="/ppt/ink/ink18645.xml" ContentType="application/inkml+xml"/>
  <Override PartName="/ppt/ink/ink18646.xml" ContentType="application/inkml+xml"/>
  <Override PartName="/ppt/ink/ink18647.xml" ContentType="application/inkml+xml"/>
  <Override PartName="/ppt/ink/ink18648.xml" ContentType="application/inkml+xml"/>
  <Override PartName="/ppt/ink/ink18649.xml" ContentType="application/inkml+xml"/>
  <Override PartName="/ppt/ink/ink18650.xml" ContentType="application/inkml+xml"/>
  <Override PartName="/ppt/ink/ink18651.xml" ContentType="application/inkml+xml"/>
  <Override PartName="/ppt/ink/ink18652.xml" ContentType="application/inkml+xml"/>
  <Override PartName="/ppt/ink/ink18653.xml" ContentType="application/inkml+xml"/>
  <Override PartName="/ppt/ink/ink18654.xml" ContentType="application/inkml+xml"/>
  <Override PartName="/ppt/ink/ink18655.xml" ContentType="application/inkml+xml"/>
  <Override PartName="/ppt/ink/ink18656.xml" ContentType="application/inkml+xml"/>
  <Override PartName="/ppt/ink/ink18657.xml" ContentType="application/inkml+xml"/>
  <Override PartName="/ppt/ink/ink18658.xml" ContentType="application/inkml+xml"/>
  <Override PartName="/ppt/ink/ink18659.xml" ContentType="application/inkml+xml"/>
  <Override PartName="/ppt/ink/ink18660.xml" ContentType="application/inkml+xml"/>
  <Override PartName="/ppt/ink/ink18661.xml" ContentType="application/inkml+xml"/>
  <Override PartName="/ppt/ink/ink18662.xml" ContentType="application/inkml+xml"/>
  <Override PartName="/ppt/ink/ink18663.xml" ContentType="application/inkml+xml"/>
  <Override PartName="/ppt/ink/ink18664.xml" ContentType="application/inkml+xml"/>
  <Override PartName="/ppt/ink/ink18665.xml" ContentType="application/inkml+xml"/>
  <Override PartName="/ppt/ink/ink18666.xml" ContentType="application/inkml+xml"/>
  <Override PartName="/ppt/ink/ink18667.xml" ContentType="application/inkml+xml"/>
  <Override PartName="/ppt/ink/ink18668.xml" ContentType="application/inkml+xml"/>
  <Override PartName="/ppt/ink/ink18669.xml" ContentType="application/inkml+xml"/>
  <Override PartName="/ppt/ink/ink18670.xml" ContentType="application/inkml+xml"/>
  <Override PartName="/ppt/ink/ink18671.xml" ContentType="application/inkml+xml"/>
  <Override PartName="/ppt/ink/ink18672.xml" ContentType="application/inkml+xml"/>
  <Override PartName="/ppt/ink/ink18673.xml" ContentType="application/inkml+xml"/>
  <Override PartName="/ppt/ink/ink18674.xml" ContentType="application/inkml+xml"/>
  <Override PartName="/ppt/ink/ink18675.xml" ContentType="application/inkml+xml"/>
  <Override PartName="/ppt/ink/ink18676.xml" ContentType="application/inkml+xml"/>
  <Override PartName="/ppt/ink/ink18677.xml" ContentType="application/inkml+xml"/>
  <Override PartName="/ppt/ink/ink18678.xml" ContentType="application/inkml+xml"/>
  <Override PartName="/ppt/ink/ink18679.xml" ContentType="application/inkml+xml"/>
  <Override PartName="/ppt/ink/ink18680.xml" ContentType="application/inkml+xml"/>
  <Override PartName="/ppt/ink/ink18681.xml" ContentType="application/inkml+xml"/>
  <Override PartName="/ppt/ink/ink18682.xml" ContentType="application/inkml+xml"/>
  <Override PartName="/ppt/ink/ink18683.xml" ContentType="application/inkml+xml"/>
  <Override PartName="/ppt/ink/ink18684.xml" ContentType="application/inkml+xml"/>
  <Override PartName="/ppt/ink/ink18685.xml" ContentType="application/inkml+xml"/>
  <Override PartName="/ppt/ink/ink18686.xml" ContentType="application/inkml+xml"/>
  <Override PartName="/ppt/ink/ink18687.xml" ContentType="application/inkml+xml"/>
  <Override PartName="/ppt/ink/ink18688.xml" ContentType="application/inkml+xml"/>
  <Override PartName="/ppt/ink/ink18689.xml" ContentType="application/inkml+xml"/>
  <Override PartName="/ppt/ink/ink18690.xml" ContentType="application/inkml+xml"/>
  <Override PartName="/ppt/ink/ink18691.xml" ContentType="application/inkml+xml"/>
  <Override PartName="/ppt/ink/ink18692.xml" ContentType="application/inkml+xml"/>
  <Override PartName="/ppt/ink/ink18693.xml" ContentType="application/inkml+xml"/>
  <Override PartName="/ppt/ink/ink18694.xml" ContentType="application/inkml+xml"/>
  <Override PartName="/ppt/ink/ink18695.xml" ContentType="application/inkml+xml"/>
  <Override PartName="/ppt/ink/ink18696.xml" ContentType="application/inkml+xml"/>
  <Override PartName="/ppt/ink/ink18697.xml" ContentType="application/inkml+xml"/>
  <Override PartName="/ppt/ink/ink18698.xml" ContentType="application/inkml+xml"/>
  <Override PartName="/ppt/ink/ink18699.xml" ContentType="application/inkml+xml"/>
  <Override PartName="/ppt/ink/ink18700.xml" ContentType="application/inkml+xml"/>
  <Override PartName="/ppt/ink/ink18701.xml" ContentType="application/inkml+xml"/>
  <Override PartName="/ppt/ink/ink18702.xml" ContentType="application/inkml+xml"/>
  <Override PartName="/ppt/ink/ink18703.xml" ContentType="application/inkml+xml"/>
  <Override PartName="/ppt/ink/ink18704.xml" ContentType="application/inkml+xml"/>
  <Override PartName="/ppt/ink/ink18705.xml" ContentType="application/inkml+xml"/>
  <Override PartName="/ppt/ink/ink18706.xml" ContentType="application/inkml+xml"/>
  <Override PartName="/ppt/ink/ink18707.xml" ContentType="application/inkml+xml"/>
  <Override PartName="/ppt/ink/ink18708.xml" ContentType="application/inkml+xml"/>
  <Override PartName="/ppt/ink/ink18709.xml" ContentType="application/inkml+xml"/>
  <Override PartName="/ppt/ink/ink18710.xml" ContentType="application/inkml+xml"/>
  <Override PartName="/ppt/ink/ink18711.xml" ContentType="application/inkml+xml"/>
  <Override PartName="/ppt/ink/ink18712.xml" ContentType="application/inkml+xml"/>
  <Override PartName="/ppt/ink/ink18713.xml" ContentType="application/inkml+xml"/>
  <Override PartName="/ppt/ink/ink18714.xml" ContentType="application/inkml+xml"/>
  <Override PartName="/ppt/ink/ink18715.xml" ContentType="application/inkml+xml"/>
  <Override PartName="/ppt/ink/ink18716.xml" ContentType="application/inkml+xml"/>
  <Override PartName="/ppt/ink/ink18717.xml" ContentType="application/inkml+xml"/>
  <Override PartName="/ppt/ink/ink18718.xml" ContentType="application/inkml+xml"/>
  <Override PartName="/ppt/ink/ink18719.xml" ContentType="application/inkml+xml"/>
  <Override PartName="/ppt/ink/ink18720.xml" ContentType="application/inkml+xml"/>
  <Override PartName="/ppt/ink/ink18721.xml" ContentType="application/inkml+xml"/>
  <Override PartName="/ppt/ink/ink18722.xml" ContentType="application/inkml+xml"/>
  <Override PartName="/ppt/ink/ink18723.xml" ContentType="application/inkml+xml"/>
  <Override PartName="/ppt/ink/ink18724.xml" ContentType="application/inkml+xml"/>
  <Override PartName="/ppt/ink/ink18725.xml" ContentType="application/inkml+xml"/>
  <Override PartName="/ppt/ink/ink18726.xml" ContentType="application/inkml+xml"/>
  <Override PartName="/ppt/ink/ink18727.xml" ContentType="application/inkml+xml"/>
  <Override PartName="/ppt/ink/ink18728.xml" ContentType="application/inkml+xml"/>
  <Override PartName="/ppt/ink/ink18729.xml" ContentType="application/inkml+xml"/>
  <Override PartName="/ppt/ink/ink18730.xml" ContentType="application/inkml+xml"/>
  <Override PartName="/ppt/ink/ink18731.xml" ContentType="application/inkml+xml"/>
  <Override PartName="/ppt/ink/ink18732.xml" ContentType="application/inkml+xml"/>
  <Override PartName="/ppt/ink/ink18733.xml" ContentType="application/inkml+xml"/>
  <Override PartName="/ppt/ink/ink18734.xml" ContentType="application/inkml+xml"/>
  <Override PartName="/ppt/ink/ink18735.xml" ContentType="application/inkml+xml"/>
  <Override PartName="/ppt/ink/ink18736.xml" ContentType="application/inkml+xml"/>
  <Override PartName="/ppt/ink/ink18737.xml" ContentType="application/inkml+xml"/>
  <Override PartName="/ppt/ink/ink18738.xml" ContentType="application/inkml+xml"/>
  <Override PartName="/ppt/ink/ink18739.xml" ContentType="application/inkml+xml"/>
  <Override PartName="/ppt/ink/ink18740.xml" ContentType="application/inkml+xml"/>
  <Override PartName="/ppt/ink/ink18741.xml" ContentType="application/inkml+xml"/>
  <Override PartName="/ppt/ink/ink18742.xml" ContentType="application/inkml+xml"/>
  <Override PartName="/ppt/ink/ink18743.xml" ContentType="application/inkml+xml"/>
  <Override PartName="/ppt/ink/ink18744.xml" ContentType="application/inkml+xml"/>
  <Override PartName="/ppt/ink/ink18745.xml" ContentType="application/inkml+xml"/>
  <Override PartName="/ppt/ink/ink18746.xml" ContentType="application/inkml+xml"/>
  <Override PartName="/ppt/ink/ink18747.xml" ContentType="application/inkml+xml"/>
  <Override PartName="/ppt/ink/ink18748.xml" ContentType="application/inkml+xml"/>
  <Override PartName="/ppt/ink/ink18749.xml" ContentType="application/inkml+xml"/>
  <Override PartName="/ppt/ink/ink18750.xml" ContentType="application/inkml+xml"/>
  <Override PartName="/ppt/ink/ink18751.xml" ContentType="application/inkml+xml"/>
  <Override PartName="/ppt/ink/ink18752.xml" ContentType="application/inkml+xml"/>
  <Override PartName="/ppt/ink/ink18753.xml" ContentType="application/inkml+xml"/>
  <Override PartName="/ppt/ink/ink18754.xml" ContentType="application/inkml+xml"/>
  <Override PartName="/ppt/ink/ink18755.xml" ContentType="application/inkml+xml"/>
  <Override PartName="/ppt/ink/ink18756.xml" ContentType="application/inkml+xml"/>
  <Override PartName="/ppt/ink/ink18757.xml" ContentType="application/inkml+xml"/>
  <Override PartName="/ppt/ink/ink18758.xml" ContentType="application/inkml+xml"/>
  <Override PartName="/ppt/ink/ink18759.xml" ContentType="application/inkml+xml"/>
  <Override PartName="/ppt/ink/ink18760.xml" ContentType="application/inkml+xml"/>
  <Override PartName="/ppt/ink/ink18761.xml" ContentType="application/inkml+xml"/>
  <Override PartName="/ppt/ink/ink18762.xml" ContentType="application/inkml+xml"/>
  <Override PartName="/ppt/ink/ink18763.xml" ContentType="application/inkml+xml"/>
  <Override PartName="/ppt/ink/ink18764.xml" ContentType="application/inkml+xml"/>
  <Override PartName="/ppt/ink/ink18765.xml" ContentType="application/inkml+xml"/>
  <Override PartName="/ppt/ink/ink18766.xml" ContentType="application/inkml+xml"/>
  <Override PartName="/ppt/ink/ink18767.xml" ContentType="application/inkml+xml"/>
  <Override PartName="/ppt/ink/ink18768.xml" ContentType="application/inkml+xml"/>
  <Override PartName="/ppt/ink/ink18769.xml" ContentType="application/inkml+xml"/>
  <Override PartName="/ppt/ink/ink18770.xml" ContentType="application/inkml+xml"/>
  <Override PartName="/ppt/ink/ink18771.xml" ContentType="application/inkml+xml"/>
  <Override PartName="/ppt/ink/ink18772.xml" ContentType="application/inkml+xml"/>
  <Override PartName="/ppt/ink/ink18773.xml" ContentType="application/inkml+xml"/>
  <Override PartName="/ppt/ink/ink18774.xml" ContentType="application/inkml+xml"/>
  <Override PartName="/ppt/ink/ink18775.xml" ContentType="application/inkml+xml"/>
  <Override PartName="/ppt/ink/ink18776.xml" ContentType="application/inkml+xml"/>
  <Override PartName="/ppt/ink/ink18777.xml" ContentType="application/inkml+xml"/>
  <Override PartName="/ppt/ink/ink18778.xml" ContentType="application/inkml+xml"/>
  <Override PartName="/ppt/ink/ink18779.xml" ContentType="application/inkml+xml"/>
  <Override PartName="/ppt/ink/ink18780.xml" ContentType="application/inkml+xml"/>
  <Override PartName="/ppt/ink/ink18781.xml" ContentType="application/inkml+xml"/>
  <Override PartName="/ppt/ink/ink18782.xml" ContentType="application/inkml+xml"/>
  <Override PartName="/ppt/ink/ink18783.xml" ContentType="application/inkml+xml"/>
  <Override PartName="/ppt/ink/ink18784.xml" ContentType="application/inkml+xml"/>
  <Override PartName="/ppt/ink/ink18785.xml" ContentType="application/inkml+xml"/>
  <Override PartName="/ppt/ink/ink18786.xml" ContentType="application/inkml+xml"/>
  <Override PartName="/ppt/ink/ink18787.xml" ContentType="application/inkml+xml"/>
  <Override PartName="/ppt/ink/ink18788.xml" ContentType="application/inkml+xml"/>
  <Override PartName="/ppt/ink/ink18789.xml" ContentType="application/inkml+xml"/>
  <Override PartName="/ppt/ink/ink18790.xml" ContentType="application/inkml+xml"/>
  <Override PartName="/ppt/ink/ink18791.xml" ContentType="application/inkml+xml"/>
  <Override PartName="/ppt/ink/ink18792.xml" ContentType="application/inkml+xml"/>
  <Override PartName="/ppt/ink/ink18793.xml" ContentType="application/inkml+xml"/>
  <Override PartName="/ppt/ink/ink18794.xml" ContentType="application/inkml+xml"/>
  <Override PartName="/ppt/ink/ink18795.xml" ContentType="application/inkml+xml"/>
  <Override PartName="/ppt/ink/ink18796.xml" ContentType="application/inkml+xml"/>
  <Override PartName="/ppt/ink/ink18797.xml" ContentType="application/inkml+xml"/>
  <Override PartName="/ppt/ink/ink18798.xml" ContentType="application/inkml+xml"/>
  <Override PartName="/ppt/ink/ink18799.xml" ContentType="application/inkml+xml"/>
  <Override PartName="/ppt/ink/ink18800.xml" ContentType="application/inkml+xml"/>
  <Override PartName="/ppt/ink/ink18801.xml" ContentType="application/inkml+xml"/>
  <Override PartName="/ppt/ink/ink18802.xml" ContentType="application/inkml+xml"/>
  <Override PartName="/ppt/ink/ink18803.xml" ContentType="application/inkml+xml"/>
  <Override PartName="/ppt/ink/ink18804.xml" ContentType="application/inkml+xml"/>
  <Override PartName="/ppt/ink/ink18805.xml" ContentType="application/inkml+xml"/>
  <Override PartName="/ppt/ink/ink18806.xml" ContentType="application/inkml+xml"/>
  <Override PartName="/ppt/ink/ink18807.xml" ContentType="application/inkml+xml"/>
  <Override PartName="/ppt/ink/ink18808.xml" ContentType="application/inkml+xml"/>
  <Override PartName="/ppt/ink/ink18809.xml" ContentType="application/inkml+xml"/>
  <Override PartName="/ppt/ink/ink18810.xml" ContentType="application/inkml+xml"/>
  <Override PartName="/ppt/ink/ink18811.xml" ContentType="application/inkml+xml"/>
  <Override PartName="/ppt/ink/ink18812.xml" ContentType="application/inkml+xml"/>
  <Override PartName="/ppt/ink/ink18813.xml" ContentType="application/inkml+xml"/>
  <Override PartName="/ppt/ink/ink18814.xml" ContentType="application/inkml+xml"/>
  <Override PartName="/ppt/ink/ink18815.xml" ContentType="application/inkml+xml"/>
  <Override PartName="/ppt/ink/ink18816.xml" ContentType="application/inkml+xml"/>
  <Override PartName="/ppt/ink/ink18817.xml" ContentType="application/inkml+xml"/>
  <Override PartName="/ppt/ink/ink18818.xml" ContentType="application/inkml+xml"/>
  <Override PartName="/ppt/ink/ink18819.xml" ContentType="application/inkml+xml"/>
  <Override PartName="/ppt/ink/ink18820.xml" ContentType="application/inkml+xml"/>
  <Override PartName="/ppt/ink/ink18821.xml" ContentType="application/inkml+xml"/>
  <Override PartName="/ppt/ink/ink18822.xml" ContentType="application/inkml+xml"/>
  <Override PartName="/ppt/ink/ink18823.xml" ContentType="application/inkml+xml"/>
  <Override PartName="/ppt/ink/ink18824.xml" ContentType="application/inkml+xml"/>
  <Override PartName="/ppt/ink/ink18825.xml" ContentType="application/inkml+xml"/>
  <Override PartName="/ppt/ink/ink18826.xml" ContentType="application/inkml+xml"/>
  <Override PartName="/ppt/ink/ink18827.xml" ContentType="application/inkml+xml"/>
  <Override PartName="/ppt/ink/ink18828.xml" ContentType="application/inkml+xml"/>
  <Override PartName="/ppt/ink/ink18829.xml" ContentType="application/inkml+xml"/>
  <Override PartName="/ppt/ink/ink18830.xml" ContentType="application/inkml+xml"/>
  <Override PartName="/ppt/ink/ink18831.xml" ContentType="application/inkml+xml"/>
  <Override PartName="/ppt/ink/ink18832.xml" ContentType="application/inkml+xml"/>
  <Override PartName="/ppt/ink/ink18833.xml" ContentType="application/inkml+xml"/>
  <Override PartName="/ppt/ink/ink18834.xml" ContentType="application/inkml+xml"/>
  <Override PartName="/ppt/ink/ink18835.xml" ContentType="application/inkml+xml"/>
  <Override PartName="/ppt/ink/ink18836.xml" ContentType="application/inkml+xml"/>
  <Override PartName="/ppt/ink/ink18837.xml" ContentType="application/inkml+xml"/>
  <Override PartName="/ppt/ink/ink18838.xml" ContentType="application/inkml+xml"/>
  <Override PartName="/ppt/ink/ink18839.xml" ContentType="application/inkml+xml"/>
  <Override PartName="/ppt/ink/ink18840.xml" ContentType="application/inkml+xml"/>
  <Override PartName="/ppt/ink/ink18841.xml" ContentType="application/inkml+xml"/>
  <Override PartName="/ppt/ink/ink18842.xml" ContentType="application/inkml+xml"/>
  <Override PartName="/ppt/ink/ink18843.xml" ContentType="application/inkml+xml"/>
  <Override PartName="/ppt/ink/ink18844.xml" ContentType="application/inkml+xml"/>
  <Override PartName="/ppt/ink/ink18845.xml" ContentType="application/inkml+xml"/>
  <Override PartName="/ppt/ink/ink18846.xml" ContentType="application/inkml+xml"/>
  <Override PartName="/ppt/ink/ink18847.xml" ContentType="application/inkml+xml"/>
  <Override PartName="/ppt/ink/ink18848.xml" ContentType="application/inkml+xml"/>
  <Override PartName="/ppt/ink/ink18849.xml" ContentType="application/inkml+xml"/>
  <Override PartName="/ppt/ink/ink18850.xml" ContentType="application/inkml+xml"/>
  <Override PartName="/ppt/ink/ink18851.xml" ContentType="application/inkml+xml"/>
  <Override PartName="/ppt/ink/ink18852.xml" ContentType="application/inkml+xml"/>
  <Override PartName="/ppt/ink/ink18853.xml" ContentType="application/inkml+xml"/>
  <Override PartName="/ppt/ink/ink18854.xml" ContentType="application/inkml+xml"/>
  <Override PartName="/ppt/ink/ink18855.xml" ContentType="application/inkml+xml"/>
  <Override PartName="/ppt/ink/ink18856.xml" ContentType="application/inkml+xml"/>
  <Override PartName="/ppt/ink/ink18857.xml" ContentType="application/inkml+xml"/>
  <Override PartName="/ppt/ink/ink18858.xml" ContentType="application/inkml+xml"/>
  <Override PartName="/ppt/ink/ink18859.xml" ContentType="application/inkml+xml"/>
  <Override PartName="/ppt/ink/ink18860.xml" ContentType="application/inkml+xml"/>
  <Override PartName="/ppt/ink/ink18861.xml" ContentType="application/inkml+xml"/>
  <Override PartName="/ppt/ink/ink18862.xml" ContentType="application/inkml+xml"/>
  <Override PartName="/ppt/ink/ink18863.xml" ContentType="application/inkml+xml"/>
  <Override PartName="/ppt/ink/ink18864.xml" ContentType="application/inkml+xml"/>
  <Override PartName="/ppt/ink/ink18865.xml" ContentType="application/inkml+xml"/>
  <Override PartName="/ppt/ink/ink18866.xml" ContentType="application/inkml+xml"/>
  <Override PartName="/ppt/ink/ink18867.xml" ContentType="application/inkml+xml"/>
  <Override PartName="/ppt/ink/ink18868.xml" ContentType="application/inkml+xml"/>
  <Override PartName="/ppt/ink/ink18869.xml" ContentType="application/inkml+xml"/>
  <Override PartName="/ppt/ink/ink18870.xml" ContentType="application/inkml+xml"/>
  <Override PartName="/ppt/ink/ink18871.xml" ContentType="application/inkml+xml"/>
  <Override PartName="/ppt/ink/ink18872.xml" ContentType="application/inkml+xml"/>
  <Override PartName="/ppt/ink/ink18873.xml" ContentType="application/inkml+xml"/>
  <Override PartName="/ppt/ink/ink18874.xml" ContentType="application/inkml+xml"/>
  <Override PartName="/ppt/ink/ink18875.xml" ContentType="application/inkml+xml"/>
  <Override PartName="/ppt/ink/ink18876.xml" ContentType="application/inkml+xml"/>
  <Override PartName="/ppt/ink/ink18877.xml" ContentType="application/inkml+xml"/>
  <Override PartName="/ppt/ink/ink18878.xml" ContentType="application/inkml+xml"/>
  <Override PartName="/ppt/ink/ink18879.xml" ContentType="application/inkml+xml"/>
  <Override PartName="/ppt/ink/ink18880.xml" ContentType="application/inkml+xml"/>
  <Override PartName="/ppt/ink/ink18881.xml" ContentType="application/inkml+xml"/>
  <Override PartName="/ppt/ink/ink18882.xml" ContentType="application/inkml+xml"/>
  <Override PartName="/ppt/ink/ink18883.xml" ContentType="application/inkml+xml"/>
  <Override PartName="/ppt/ink/ink18884.xml" ContentType="application/inkml+xml"/>
  <Override PartName="/ppt/ink/ink18885.xml" ContentType="application/inkml+xml"/>
  <Override PartName="/ppt/ink/ink18886.xml" ContentType="application/inkml+xml"/>
  <Override PartName="/ppt/ink/ink18887.xml" ContentType="application/inkml+xml"/>
  <Override PartName="/ppt/ink/ink18888.xml" ContentType="application/inkml+xml"/>
  <Override PartName="/ppt/ink/ink18889.xml" ContentType="application/inkml+xml"/>
  <Override PartName="/ppt/ink/ink18890.xml" ContentType="application/inkml+xml"/>
  <Override PartName="/ppt/ink/ink18891.xml" ContentType="application/inkml+xml"/>
  <Override PartName="/ppt/ink/ink18892.xml" ContentType="application/inkml+xml"/>
  <Override PartName="/ppt/ink/ink18893.xml" ContentType="application/inkml+xml"/>
  <Override PartName="/ppt/ink/ink18894.xml" ContentType="application/inkml+xml"/>
  <Override PartName="/ppt/ink/ink18895.xml" ContentType="application/inkml+xml"/>
  <Override PartName="/ppt/ink/ink18896.xml" ContentType="application/inkml+xml"/>
  <Override PartName="/ppt/ink/ink18897.xml" ContentType="application/inkml+xml"/>
  <Override PartName="/ppt/ink/ink18898.xml" ContentType="application/inkml+xml"/>
  <Override PartName="/ppt/ink/ink18899.xml" ContentType="application/inkml+xml"/>
  <Override PartName="/ppt/ink/ink18900.xml" ContentType="application/inkml+xml"/>
  <Override PartName="/ppt/ink/ink18901.xml" ContentType="application/inkml+xml"/>
  <Override PartName="/ppt/ink/ink18902.xml" ContentType="application/inkml+xml"/>
  <Override PartName="/ppt/ink/ink18903.xml" ContentType="application/inkml+xml"/>
  <Override PartName="/ppt/ink/ink18904.xml" ContentType="application/inkml+xml"/>
  <Override PartName="/ppt/ink/ink18905.xml" ContentType="application/inkml+xml"/>
  <Override PartName="/ppt/ink/ink18906.xml" ContentType="application/inkml+xml"/>
  <Override PartName="/ppt/ink/ink18907.xml" ContentType="application/inkml+xml"/>
  <Override PartName="/ppt/ink/ink18908.xml" ContentType="application/inkml+xml"/>
  <Override PartName="/ppt/ink/ink18909.xml" ContentType="application/inkml+xml"/>
  <Override PartName="/ppt/ink/ink18910.xml" ContentType="application/inkml+xml"/>
  <Override PartName="/ppt/ink/ink18911.xml" ContentType="application/inkml+xml"/>
  <Override PartName="/ppt/ink/ink18912.xml" ContentType="application/inkml+xml"/>
  <Override PartName="/ppt/ink/ink18913.xml" ContentType="application/inkml+xml"/>
  <Override PartName="/ppt/ink/ink18914.xml" ContentType="application/inkml+xml"/>
  <Override PartName="/ppt/ink/ink18915.xml" ContentType="application/inkml+xml"/>
  <Override PartName="/ppt/ink/ink18916.xml" ContentType="application/inkml+xml"/>
  <Override PartName="/ppt/ink/ink18917.xml" ContentType="application/inkml+xml"/>
  <Override PartName="/ppt/ink/ink18918.xml" ContentType="application/inkml+xml"/>
  <Override PartName="/ppt/ink/ink18919.xml" ContentType="application/inkml+xml"/>
  <Override PartName="/ppt/ink/ink18920.xml" ContentType="application/inkml+xml"/>
  <Override PartName="/ppt/ink/ink18921.xml" ContentType="application/inkml+xml"/>
  <Override PartName="/ppt/ink/ink18922.xml" ContentType="application/inkml+xml"/>
  <Override PartName="/ppt/ink/ink18923.xml" ContentType="application/inkml+xml"/>
  <Override PartName="/ppt/ink/ink18924.xml" ContentType="application/inkml+xml"/>
  <Override PartName="/ppt/ink/ink18925.xml" ContentType="application/inkml+xml"/>
  <Override PartName="/ppt/ink/ink18926.xml" ContentType="application/inkml+xml"/>
  <Override PartName="/ppt/ink/ink18927.xml" ContentType="application/inkml+xml"/>
  <Override PartName="/ppt/ink/ink18928.xml" ContentType="application/inkml+xml"/>
  <Override PartName="/ppt/ink/ink18929.xml" ContentType="application/inkml+xml"/>
  <Override PartName="/ppt/ink/ink18930.xml" ContentType="application/inkml+xml"/>
  <Override PartName="/ppt/ink/ink18931.xml" ContentType="application/inkml+xml"/>
  <Override PartName="/ppt/ink/ink18932.xml" ContentType="application/inkml+xml"/>
  <Override PartName="/ppt/ink/ink18933.xml" ContentType="application/inkml+xml"/>
  <Override PartName="/ppt/ink/ink18934.xml" ContentType="application/inkml+xml"/>
  <Override PartName="/ppt/ink/ink18935.xml" ContentType="application/inkml+xml"/>
  <Override PartName="/ppt/ink/ink18936.xml" ContentType="application/inkml+xml"/>
  <Override PartName="/ppt/ink/ink18937.xml" ContentType="application/inkml+xml"/>
  <Override PartName="/ppt/ink/ink18938.xml" ContentType="application/inkml+xml"/>
  <Override PartName="/ppt/ink/ink18939.xml" ContentType="application/inkml+xml"/>
  <Override PartName="/ppt/ink/ink18940.xml" ContentType="application/inkml+xml"/>
  <Override PartName="/ppt/ink/ink18941.xml" ContentType="application/inkml+xml"/>
  <Override PartName="/ppt/ink/ink18942.xml" ContentType="application/inkml+xml"/>
  <Override PartName="/ppt/ink/ink18943.xml" ContentType="application/inkml+xml"/>
  <Override PartName="/ppt/ink/ink18944.xml" ContentType="application/inkml+xml"/>
  <Override PartName="/ppt/ink/ink18945.xml" ContentType="application/inkml+xml"/>
  <Override PartName="/ppt/ink/ink18946.xml" ContentType="application/inkml+xml"/>
  <Override PartName="/ppt/ink/ink18947.xml" ContentType="application/inkml+xml"/>
  <Override PartName="/ppt/ink/ink18948.xml" ContentType="application/inkml+xml"/>
  <Override PartName="/ppt/ink/ink18949.xml" ContentType="application/inkml+xml"/>
  <Override PartName="/ppt/ink/ink18950.xml" ContentType="application/inkml+xml"/>
  <Override PartName="/ppt/ink/ink18951.xml" ContentType="application/inkml+xml"/>
  <Override PartName="/ppt/ink/ink18952.xml" ContentType="application/inkml+xml"/>
  <Override PartName="/ppt/ink/ink18953.xml" ContentType="application/inkml+xml"/>
  <Override PartName="/ppt/ink/ink18954.xml" ContentType="application/inkml+xml"/>
  <Override PartName="/ppt/ink/ink18955.xml" ContentType="application/inkml+xml"/>
  <Override PartName="/ppt/ink/ink18956.xml" ContentType="application/inkml+xml"/>
  <Override PartName="/ppt/ink/ink18957.xml" ContentType="application/inkml+xml"/>
  <Override PartName="/ppt/ink/ink18958.xml" ContentType="application/inkml+xml"/>
  <Override PartName="/ppt/ink/ink18959.xml" ContentType="application/inkml+xml"/>
  <Override PartName="/ppt/ink/ink18960.xml" ContentType="application/inkml+xml"/>
  <Override PartName="/ppt/ink/ink18961.xml" ContentType="application/inkml+xml"/>
  <Override PartName="/ppt/ink/ink18962.xml" ContentType="application/inkml+xml"/>
  <Override PartName="/ppt/ink/ink18963.xml" ContentType="application/inkml+xml"/>
  <Override PartName="/ppt/ink/ink18964.xml" ContentType="application/inkml+xml"/>
  <Override PartName="/ppt/ink/ink18965.xml" ContentType="application/inkml+xml"/>
  <Override PartName="/ppt/ink/ink18966.xml" ContentType="application/inkml+xml"/>
  <Override PartName="/ppt/ink/ink18967.xml" ContentType="application/inkml+xml"/>
  <Override PartName="/ppt/ink/ink18968.xml" ContentType="application/inkml+xml"/>
  <Override PartName="/ppt/ink/ink18969.xml" ContentType="application/inkml+xml"/>
  <Override PartName="/ppt/ink/ink18970.xml" ContentType="application/inkml+xml"/>
  <Override PartName="/ppt/ink/ink18971.xml" ContentType="application/inkml+xml"/>
  <Override PartName="/ppt/ink/ink18972.xml" ContentType="application/inkml+xml"/>
  <Override PartName="/ppt/ink/ink18973.xml" ContentType="application/inkml+xml"/>
  <Override PartName="/ppt/ink/ink18974.xml" ContentType="application/inkml+xml"/>
  <Override PartName="/ppt/ink/ink18975.xml" ContentType="application/inkml+xml"/>
  <Override PartName="/ppt/ink/ink18976.xml" ContentType="application/inkml+xml"/>
  <Override PartName="/ppt/ink/ink18977.xml" ContentType="application/inkml+xml"/>
  <Override PartName="/ppt/ink/ink18978.xml" ContentType="application/inkml+xml"/>
  <Override PartName="/ppt/ink/ink18979.xml" ContentType="application/inkml+xml"/>
  <Override PartName="/ppt/ink/ink18980.xml" ContentType="application/inkml+xml"/>
  <Override PartName="/ppt/ink/ink18981.xml" ContentType="application/inkml+xml"/>
  <Override PartName="/ppt/ink/ink18982.xml" ContentType="application/inkml+xml"/>
  <Override PartName="/ppt/ink/ink18983.xml" ContentType="application/inkml+xml"/>
  <Override PartName="/ppt/ink/ink18984.xml" ContentType="application/inkml+xml"/>
  <Override PartName="/ppt/ink/ink18985.xml" ContentType="application/inkml+xml"/>
  <Override PartName="/ppt/ink/ink18986.xml" ContentType="application/inkml+xml"/>
  <Override PartName="/ppt/ink/ink18987.xml" ContentType="application/inkml+xml"/>
  <Override PartName="/ppt/ink/ink18988.xml" ContentType="application/inkml+xml"/>
  <Override PartName="/ppt/ink/ink18989.xml" ContentType="application/inkml+xml"/>
  <Override PartName="/ppt/ink/ink18990.xml" ContentType="application/inkml+xml"/>
  <Override PartName="/ppt/ink/ink18991.xml" ContentType="application/inkml+xml"/>
  <Override PartName="/ppt/ink/ink18992.xml" ContentType="application/inkml+xml"/>
  <Override PartName="/ppt/ink/ink18993.xml" ContentType="application/inkml+xml"/>
  <Override PartName="/ppt/ink/ink18994.xml" ContentType="application/inkml+xml"/>
  <Override PartName="/ppt/ink/ink18995.xml" ContentType="application/inkml+xml"/>
  <Override PartName="/ppt/ink/ink18996.xml" ContentType="application/inkml+xml"/>
  <Override PartName="/ppt/ink/ink18997.xml" ContentType="application/inkml+xml"/>
  <Override PartName="/ppt/ink/ink18998.xml" ContentType="application/inkml+xml"/>
  <Override PartName="/ppt/ink/ink18999.xml" ContentType="application/inkml+xml"/>
  <Override PartName="/ppt/ink/ink19000.xml" ContentType="application/inkml+xml"/>
  <Override PartName="/ppt/ink/ink19001.xml" ContentType="application/inkml+xml"/>
  <Override PartName="/ppt/ink/ink19002.xml" ContentType="application/inkml+xml"/>
  <Override PartName="/ppt/ink/ink19003.xml" ContentType="application/inkml+xml"/>
  <Override PartName="/ppt/ink/ink19004.xml" ContentType="application/inkml+xml"/>
  <Override PartName="/ppt/ink/ink19005.xml" ContentType="application/inkml+xml"/>
  <Override PartName="/ppt/ink/ink19006.xml" ContentType="application/inkml+xml"/>
  <Override PartName="/ppt/ink/ink19007.xml" ContentType="application/inkml+xml"/>
  <Override PartName="/ppt/ink/ink19008.xml" ContentType="application/inkml+xml"/>
  <Override PartName="/ppt/ink/ink19009.xml" ContentType="application/inkml+xml"/>
  <Override PartName="/ppt/ink/ink19010.xml" ContentType="application/inkml+xml"/>
  <Override PartName="/ppt/ink/ink19011.xml" ContentType="application/inkml+xml"/>
  <Override PartName="/ppt/ink/ink19012.xml" ContentType="application/inkml+xml"/>
  <Override PartName="/ppt/ink/ink19013.xml" ContentType="application/inkml+xml"/>
  <Override PartName="/ppt/ink/ink19014.xml" ContentType="application/inkml+xml"/>
  <Override PartName="/ppt/ink/ink19015.xml" ContentType="application/inkml+xml"/>
  <Override PartName="/ppt/ink/ink19016.xml" ContentType="application/inkml+xml"/>
  <Override PartName="/ppt/ink/ink19017.xml" ContentType="application/inkml+xml"/>
  <Override PartName="/ppt/ink/ink19018.xml" ContentType="application/inkml+xml"/>
  <Override PartName="/ppt/ink/ink19019.xml" ContentType="application/inkml+xml"/>
  <Override PartName="/ppt/ink/ink19020.xml" ContentType="application/inkml+xml"/>
  <Override PartName="/ppt/ink/ink19021.xml" ContentType="application/inkml+xml"/>
  <Override PartName="/ppt/ink/ink19022.xml" ContentType="application/inkml+xml"/>
  <Override PartName="/ppt/ink/ink19023.xml" ContentType="application/inkml+xml"/>
  <Override PartName="/ppt/ink/ink19024.xml" ContentType="application/inkml+xml"/>
  <Override PartName="/ppt/ink/ink19025.xml" ContentType="application/inkml+xml"/>
  <Override PartName="/ppt/ink/ink19026.xml" ContentType="application/inkml+xml"/>
  <Override PartName="/ppt/ink/ink19027.xml" ContentType="application/inkml+xml"/>
  <Override PartName="/ppt/ink/ink19028.xml" ContentType="application/inkml+xml"/>
  <Override PartName="/ppt/ink/ink19029.xml" ContentType="application/inkml+xml"/>
  <Override PartName="/ppt/ink/ink19030.xml" ContentType="application/inkml+xml"/>
  <Override PartName="/ppt/ink/ink19031.xml" ContentType="application/inkml+xml"/>
  <Override PartName="/ppt/ink/ink19032.xml" ContentType="application/inkml+xml"/>
  <Override PartName="/ppt/ink/ink19033.xml" ContentType="application/inkml+xml"/>
  <Override PartName="/ppt/ink/ink19034.xml" ContentType="application/inkml+xml"/>
  <Override PartName="/ppt/ink/ink19035.xml" ContentType="application/inkml+xml"/>
  <Override PartName="/ppt/ink/ink19036.xml" ContentType="application/inkml+xml"/>
  <Override PartName="/ppt/ink/ink19037.xml" ContentType="application/inkml+xml"/>
  <Override PartName="/ppt/ink/ink19038.xml" ContentType="application/inkml+xml"/>
  <Override PartName="/ppt/ink/ink19039.xml" ContentType="application/inkml+xml"/>
  <Override PartName="/ppt/ink/ink19040.xml" ContentType="application/inkml+xml"/>
  <Override PartName="/ppt/ink/ink19041.xml" ContentType="application/inkml+xml"/>
  <Override PartName="/ppt/ink/ink19042.xml" ContentType="application/inkml+xml"/>
  <Override PartName="/ppt/ink/ink19043.xml" ContentType="application/inkml+xml"/>
  <Override PartName="/ppt/ink/ink19044.xml" ContentType="application/inkml+xml"/>
  <Override PartName="/ppt/ink/ink19045.xml" ContentType="application/inkml+xml"/>
  <Override PartName="/ppt/ink/ink19046.xml" ContentType="application/inkml+xml"/>
  <Override PartName="/ppt/ink/ink19047.xml" ContentType="application/inkml+xml"/>
  <Override PartName="/ppt/ink/ink19048.xml" ContentType="application/inkml+xml"/>
  <Override PartName="/ppt/ink/ink19049.xml" ContentType="application/inkml+xml"/>
  <Override PartName="/ppt/ink/ink19050.xml" ContentType="application/inkml+xml"/>
  <Override PartName="/ppt/ink/ink19051.xml" ContentType="application/inkml+xml"/>
  <Override PartName="/ppt/ink/ink19052.xml" ContentType="application/inkml+xml"/>
  <Override PartName="/ppt/ink/ink19053.xml" ContentType="application/inkml+xml"/>
  <Override PartName="/ppt/ink/ink19054.xml" ContentType="application/inkml+xml"/>
  <Override PartName="/ppt/ink/ink19055.xml" ContentType="application/inkml+xml"/>
  <Override PartName="/ppt/ink/ink19056.xml" ContentType="application/inkml+xml"/>
  <Override PartName="/ppt/ink/ink19057.xml" ContentType="application/inkml+xml"/>
  <Override PartName="/ppt/ink/ink19058.xml" ContentType="application/inkml+xml"/>
  <Override PartName="/ppt/ink/ink19059.xml" ContentType="application/inkml+xml"/>
  <Override PartName="/ppt/ink/ink19060.xml" ContentType="application/inkml+xml"/>
  <Override PartName="/ppt/ink/ink19061.xml" ContentType="application/inkml+xml"/>
  <Override PartName="/ppt/ink/ink19062.xml" ContentType="application/inkml+xml"/>
  <Override PartName="/ppt/ink/ink19063.xml" ContentType="application/inkml+xml"/>
  <Override PartName="/ppt/ink/ink19064.xml" ContentType="application/inkml+xml"/>
  <Override PartName="/ppt/ink/ink19065.xml" ContentType="application/inkml+xml"/>
  <Override PartName="/ppt/ink/ink19066.xml" ContentType="application/inkml+xml"/>
  <Override PartName="/ppt/ink/ink19067.xml" ContentType="application/inkml+xml"/>
  <Override PartName="/ppt/ink/ink19068.xml" ContentType="application/inkml+xml"/>
  <Override PartName="/ppt/ink/ink19069.xml" ContentType="application/inkml+xml"/>
  <Override PartName="/ppt/ink/ink19070.xml" ContentType="application/inkml+xml"/>
  <Override PartName="/ppt/ink/ink19071.xml" ContentType="application/inkml+xml"/>
  <Override PartName="/ppt/ink/ink19072.xml" ContentType="application/inkml+xml"/>
  <Override PartName="/ppt/ink/ink19073.xml" ContentType="application/inkml+xml"/>
  <Override PartName="/ppt/ink/ink19074.xml" ContentType="application/inkml+xml"/>
  <Override PartName="/ppt/ink/ink19075.xml" ContentType="application/inkml+xml"/>
  <Override PartName="/ppt/ink/ink19076.xml" ContentType="application/inkml+xml"/>
  <Override PartName="/ppt/ink/ink19077.xml" ContentType="application/inkml+xml"/>
  <Override PartName="/ppt/ink/ink19078.xml" ContentType="application/inkml+xml"/>
  <Override PartName="/ppt/ink/ink19079.xml" ContentType="application/inkml+xml"/>
  <Override PartName="/ppt/ink/ink19080.xml" ContentType="application/inkml+xml"/>
  <Override PartName="/ppt/ink/ink19081.xml" ContentType="application/inkml+xml"/>
  <Override PartName="/ppt/ink/ink19082.xml" ContentType="application/inkml+xml"/>
  <Override PartName="/ppt/ink/ink19083.xml" ContentType="application/inkml+xml"/>
  <Override PartName="/ppt/ink/ink19084.xml" ContentType="application/inkml+xml"/>
  <Override PartName="/ppt/ink/ink19085.xml" ContentType="application/inkml+xml"/>
  <Override PartName="/ppt/ink/ink19086.xml" ContentType="application/inkml+xml"/>
  <Override PartName="/ppt/ink/ink19087.xml" ContentType="application/inkml+xml"/>
  <Override PartName="/ppt/ink/ink19088.xml" ContentType="application/inkml+xml"/>
  <Override PartName="/ppt/ink/ink19089.xml" ContentType="application/inkml+xml"/>
  <Override PartName="/ppt/ink/ink19090.xml" ContentType="application/inkml+xml"/>
  <Override PartName="/ppt/ink/ink19091.xml" ContentType="application/inkml+xml"/>
  <Override PartName="/ppt/ink/ink19092.xml" ContentType="application/inkml+xml"/>
  <Override PartName="/ppt/ink/ink19093.xml" ContentType="application/inkml+xml"/>
  <Override PartName="/ppt/ink/ink19094.xml" ContentType="application/inkml+xml"/>
  <Override PartName="/ppt/ink/ink19095.xml" ContentType="application/inkml+xml"/>
  <Override PartName="/ppt/ink/ink19096.xml" ContentType="application/inkml+xml"/>
  <Override PartName="/ppt/ink/ink19097.xml" ContentType="application/inkml+xml"/>
  <Override PartName="/ppt/ink/ink19098.xml" ContentType="application/inkml+xml"/>
  <Override PartName="/ppt/ink/ink19099.xml" ContentType="application/inkml+xml"/>
  <Override PartName="/ppt/ink/ink19100.xml" ContentType="application/inkml+xml"/>
  <Override PartName="/ppt/ink/ink19101.xml" ContentType="application/inkml+xml"/>
  <Override PartName="/ppt/ink/ink19102.xml" ContentType="application/inkml+xml"/>
  <Override PartName="/ppt/ink/ink19103.xml" ContentType="application/inkml+xml"/>
  <Override PartName="/ppt/ink/ink19104.xml" ContentType="application/inkml+xml"/>
  <Override PartName="/ppt/ink/ink19105.xml" ContentType="application/inkml+xml"/>
  <Override PartName="/ppt/ink/ink19106.xml" ContentType="application/inkml+xml"/>
  <Override PartName="/ppt/ink/ink19107.xml" ContentType="application/inkml+xml"/>
  <Override PartName="/ppt/ink/ink19108.xml" ContentType="application/inkml+xml"/>
  <Override PartName="/ppt/ink/ink19109.xml" ContentType="application/inkml+xml"/>
  <Override PartName="/ppt/ink/ink19110.xml" ContentType="application/inkml+xml"/>
  <Override PartName="/ppt/ink/ink19111.xml" ContentType="application/inkml+xml"/>
  <Override PartName="/ppt/ink/ink19112.xml" ContentType="application/inkml+xml"/>
  <Override PartName="/ppt/ink/ink19113.xml" ContentType="application/inkml+xml"/>
  <Override PartName="/ppt/ink/ink19114.xml" ContentType="application/inkml+xml"/>
  <Override PartName="/ppt/ink/ink19115.xml" ContentType="application/inkml+xml"/>
  <Override PartName="/ppt/ink/ink19116.xml" ContentType="application/inkml+xml"/>
  <Override PartName="/ppt/ink/ink19117.xml" ContentType="application/inkml+xml"/>
  <Override PartName="/ppt/ink/ink19118.xml" ContentType="application/inkml+xml"/>
  <Override PartName="/ppt/ink/ink19119.xml" ContentType="application/inkml+xml"/>
  <Override PartName="/ppt/ink/ink19120.xml" ContentType="application/inkml+xml"/>
  <Override PartName="/ppt/ink/ink19121.xml" ContentType="application/inkml+xml"/>
  <Override PartName="/ppt/ink/ink19122.xml" ContentType="application/inkml+xml"/>
  <Override PartName="/ppt/ink/ink19123.xml" ContentType="application/inkml+xml"/>
  <Override PartName="/ppt/ink/ink19124.xml" ContentType="application/inkml+xml"/>
  <Override PartName="/ppt/ink/ink19125.xml" ContentType="application/inkml+xml"/>
  <Override PartName="/ppt/ink/ink19126.xml" ContentType="application/inkml+xml"/>
  <Override PartName="/ppt/ink/ink19127.xml" ContentType="application/inkml+xml"/>
  <Override PartName="/ppt/ink/ink19128.xml" ContentType="application/inkml+xml"/>
  <Override PartName="/ppt/ink/ink19129.xml" ContentType="application/inkml+xml"/>
  <Override PartName="/ppt/ink/ink19130.xml" ContentType="application/inkml+xml"/>
  <Override PartName="/ppt/ink/ink19131.xml" ContentType="application/inkml+xml"/>
  <Override PartName="/ppt/ink/ink19132.xml" ContentType="application/inkml+xml"/>
  <Override PartName="/ppt/ink/ink19133.xml" ContentType="application/inkml+xml"/>
  <Override PartName="/ppt/ink/ink19134.xml" ContentType="application/inkml+xml"/>
  <Override PartName="/ppt/ink/ink19135.xml" ContentType="application/inkml+xml"/>
  <Override PartName="/ppt/ink/ink19136.xml" ContentType="application/inkml+xml"/>
  <Override PartName="/ppt/ink/ink19137.xml" ContentType="application/inkml+xml"/>
  <Override PartName="/ppt/ink/ink19138.xml" ContentType="application/inkml+xml"/>
  <Override PartName="/ppt/ink/ink19139.xml" ContentType="application/inkml+xml"/>
  <Override PartName="/ppt/ink/ink19140.xml" ContentType="application/inkml+xml"/>
  <Override PartName="/ppt/ink/ink19141.xml" ContentType="application/inkml+xml"/>
  <Override PartName="/ppt/ink/ink19142.xml" ContentType="application/inkml+xml"/>
  <Override PartName="/ppt/ink/ink19143.xml" ContentType="application/inkml+xml"/>
  <Override PartName="/ppt/ink/ink19144.xml" ContentType="application/inkml+xml"/>
  <Override PartName="/ppt/ink/ink19145.xml" ContentType="application/inkml+xml"/>
  <Override PartName="/ppt/ink/ink19146.xml" ContentType="application/inkml+xml"/>
  <Override PartName="/ppt/ink/ink19147.xml" ContentType="application/inkml+xml"/>
  <Override PartName="/ppt/ink/ink19148.xml" ContentType="application/inkml+xml"/>
  <Override PartName="/ppt/ink/ink19149.xml" ContentType="application/inkml+xml"/>
  <Override PartName="/ppt/ink/ink19150.xml" ContentType="application/inkml+xml"/>
  <Override PartName="/ppt/ink/ink19151.xml" ContentType="application/inkml+xml"/>
  <Override PartName="/ppt/ink/ink19152.xml" ContentType="application/inkml+xml"/>
  <Override PartName="/ppt/ink/ink19153.xml" ContentType="application/inkml+xml"/>
  <Override PartName="/ppt/ink/ink19154.xml" ContentType="application/inkml+xml"/>
  <Override PartName="/ppt/ink/ink19155.xml" ContentType="application/inkml+xml"/>
  <Override PartName="/ppt/ink/ink19156.xml" ContentType="application/inkml+xml"/>
  <Override PartName="/ppt/ink/ink19157.xml" ContentType="application/inkml+xml"/>
  <Override PartName="/ppt/ink/ink19158.xml" ContentType="application/inkml+xml"/>
  <Override PartName="/ppt/ink/ink19159.xml" ContentType="application/inkml+xml"/>
  <Override PartName="/ppt/ink/ink19160.xml" ContentType="application/inkml+xml"/>
  <Override PartName="/ppt/ink/ink19161.xml" ContentType="application/inkml+xml"/>
  <Override PartName="/ppt/ink/ink19162.xml" ContentType="application/inkml+xml"/>
  <Override PartName="/ppt/ink/ink19163.xml" ContentType="application/inkml+xml"/>
  <Override PartName="/ppt/ink/ink19164.xml" ContentType="application/inkml+xml"/>
  <Override PartName="/ppt/ink/ink19165.xml" ContentType="application/inkml+xml"/>
  <Override PartName="/ppt/ink/ink19166.xml" ContentType="application/inkml+xml"/>
  <Override PartName="/ppt/ink/ink19167.xml" ContentType="application/inkml+xml"/>
  <Override PartName="/ppt/ink/ink19168.xml" ContentType="application/inkml+xml"/>
  <Override PartName="/ppt/ink/ink19169.xml" ContentType="application/inkml+xml"/>
  <Override PartName="/ppt/ink/ink19170.xml" ContentType="application/inkml+xml"/>
  <Override PartName="/ppt/ink/ink19171.xml" ContentType="application/inkml+xml"/>
  <Override PartName="/ppt/ink/ink19172.xml" ContentType="application/inkml+xml"/>
  <Override PartName="/ppt/ink/ink19173.xml" ContentType="application/inkml+xml"/>
  <Override PartName="/ppt/ink/ink19174.xml" ContentType="application/inkml+xml"/>
  <Override PartName="/ppt/ink/ink19175.xml" ContentType="application/inkml+xml"/>
  <Override PartName="/ppt/ink/ink19176.xml" ContentType="application/inkml+xml"/>
  <Override PartName="/ppt/ink/ink19177.xml" ContentType="application/inkml+xml"/>
  <Override PartName="/ppt/ink/ink19178.xml" ContentType="application/inkml+xml"/>
  <Override PartName="/ppt/ink/ink19179.xml" ContentType="application/inkml+xml"/>
  <Override PartName="/ppt/ink/ink19180.xml" ContentType="application/inkml+xml"/>
  <Override PartName="/ppt/ink/ink19181.xml" ContentType="application/inkml+xml"/>
  <Override PartName="/ppt/ink/ink19182.xml" ContentType="application/inkml+xml"/>
  <Override PartName="/ppt/ink/ink19183.xml" ContentType="application/inkml+xml"/>
  <Override PartName="/ppt/ink/ink19184.xml" ContentType="application/inkml+xml"/>
  <Override PartName="/ppt/ink/ink19185.xml" ContentType="application/inkml+xml"/>
  <Override PartName="/ppt/ink/ink19186.xml" ContentType="application/inkml+xml"/>
  <Override PartName="/ppt/ink/ink19187.xml" ContentType="application/inkml+xml"/>
  <Override PartName="/ppt/ink/ink19188.xml" ContentType="application/inkml+xml"/>
  <Override PartName="/ppt/ink/ink19189.xml" ContentType="application/inkml+xml"/>
  <Override PartName="/ppt/ink/ink19190.xml" ContentType="application/inkml+xml"/>
  <Override PartName="/ppt/ink/ink19191.xml" ContentType="application/inkml+xml"/>
  <Override PartName="/ppt/ink/ink19192.xml" ContentType="application/inkml+xml"/>
  <Override PartName="/ppt/ink/ink19193.xml" ContentType="application/inkml+xml"/>
  <Override PartName="/ppt/ink/ink19194.xml" ContentType="application/inkml+xml"/>
  <Override PartName="/ppt/ink/ink19195.xml" ContentType="application/inkml+xml"/>
  <Override PartName="/ppt/ink/ink19196.xml" ContentType="application/inkml+xml"/>
  <Override PartName="/ppt/ink/ink19197.xml" ContentType="application/inkml+xml"/>
  <Override PartName="/ppt/ink/ink19198.xml" ContentType="application/inkml+xml"/>
  <Override PartName="/ppt/ink/ink19199.xml" ContentType="application/inkml+xml"/>
  <Override PartName="/ppt/ink/ink19200.xml" ContentType="application/inkml+xml"/>
  <Override PartName="/ppt/ink/ink19201.xml" ContentType="application/inkml+xml"/>
  <Override PartName="/ppt/ink/ink19202.xml" ContentType="application/inkml+xml"/>
  <Override PartName="/ppt/ink/ink19203.xml" ContentType="application/inkml+xml"/>
  <Override PartName="/ppt/ink/ink19204.xml" ContentType="application/inkml+xml"/>
  <Override PartName="/ppt/ink/ink19205.xml" ContentType="application/inkml+xml"/>
  <Override PartName="/ppt/ink/ink19206.xml" ContentType="application/inkml+xml"/>
  <Override PartName="/ppt/ink/ink19207.xml" ContentType="application/inkml+xml"/>
  <Override PartName="/ppt/ink/ink19208.xml" ContentType="application/inkml+xml"/>
  <Override PartName="/ppt/ink/ink19209.xml" ContentType="application/inkml+xml"/>
  <Override PartName="/ppt/ink/ink19210.xml" ContentType="application/inkml+xml"/>
  <Override PartName="/ppt/ink/ink19211.xml" ContentType="application/inkml+xml"/>
  <Override PartName="/ppt/ink/ink19212.xml" ContentType="application/inkml+xml"/>
  <Override PartName="/ppt/ink/ink19213.xml" ContentType="application/inkml+xml"/>
  <Override PartName="/ppt/ink/ink19214.xml" ContentType="application/inkml+xml"/>
  <Override PartName="/ppt/ink/ink19215.xml" ContentType="application/inkml+xml"/>
  <Override PartName="/ppt/ink/ink19216.xml" ContentType="application/inkml+xml"/>
  <Override PartName="/ppt/ink/ink19217.xml" ContentType="application/inkml+xml"/>
  <Override PartName="/ppt/ink/ink19218.xml" ContentType="application/inkml+xml"/>
  <Override PartName="/ppt/ink/ink19219.xml" ContentType="application/inkml+xml"/>
  <Override PartName="/ppt/ink/ink19220.xml" ContentType="application/inkml+xml"/>
  <Override PartName="/ppt/ink/ink19221.xml" ContentType="application/inkml+xml"/>
  <Override PartName="/ppt/ink/ink19222.xml" ContentType="application/inkml+xml"/>
  <Override PartName="/ppt/ink/ink19223.xml" ContentType="application/inkml+xml"/>
  <Override PartName="/ppt/ink/ink19224.xml" ContentType="application/inkml+xml"/>
  <Override PartName="/ppt/ink/ink19225.xml" ContentType="application/inkml+xml"/>
  <Override PartName="/ppt/ink/ink19226.xml" ContentType="application/inkml+xml"/>
  <Override PartName="/ppt/ink/ink19227.xml" ContentType="application/inkml+xml"/>
  <Override PartName="/ppt/ink/ink19228.xml" ContentType="application/inkml+xml"/>
  <Override PartName="/ppt/ink/ink19229.xml" ContentType="application/inkml+xml"/>
  <Override PartName="/ppt/ink/ink19230.xml" ContentType="application/inkml+xml"/>
  <Override PartName="/ppt/ink/ink19231.xml" ContentType="application/inkml+xml"/>
  <Override PartName="/ppt/ink/ink19232.xml" ContentType="application/inkml+xml"/>
  <Override PartName="/ppt/ink/ink19233.xml" ContentType="application/inkml+xml"/>
  <Override PartName="/ppt/ink/ink19234.xml" ContentType="application/inkml+xml"/>
  <Override PartName="/ppt/ink/ink19235.xml" ContentType="application/inkml+xml"/>
  <Override PartName="/ppt/ink/ink19236.xml" ContentType="application/inkml+xml"/>
  <Override PartName="/ppt/ink/ink19237.xml" ContentType="application/inkml+xml"/>
  <Override PartName="/ppt/ink/ink19238.xml" ContentType="application/inkml+xml"/>
  <Override PartName="/ppt/ink/ink19239.xml" ContentType="application/inkml+xml"/>
  <Override PartName="/ppt/ink/ink19240.xml" ContentType="application/inkml+xml"/>
  <Override PartName="/ppt/ink/ink19241.xml" ContentType="application/inkml+xml"/>
  <Override PartName="/ppt/ink/ink19242.xml" ContentType="application/inkml+xml"/>
  <Override PartName="/ppt/ink/ink19243.xml" ContentType="application/inkml+xml"/>
  <Override PartName="/ppt/ink/ink19244.xml" ContentType="application/inkml+xml"/>
  <Override PartName="/ppt/ink/ink19245.xml" ContentType="application/inkml+xml"/>
  <Override PartName="/ppt/ink/ink19246.xml" ContentType="application/inkml+xml"/>
  <Override PartName="/ppt/ink/ink19247.xml" ContentType="application/inkml+xml"/>
  <Override PartName="/ppt/ink/ink19248.xml" ContentType="application/inkml+xml"/>
  <Override PartName="/ppt/ink/ink19249.xml" ContentType="application/inkml+xml"/>
  <Override PartName="/ppt/ink/ink19250.xml" ContentType="application/inkml+xml"/>
  <Override PartName="/ppt/ink/ink19251.xml" ContentType="application/inkml+xml"/>
  <Override PartName="/ppt/ink/ink19252.xml" ContentType="application/inkml+xml"/>
  <Override PartName="/ppt/ink/ink19253.xml" ContentType="application/inkml+xml"/>
  <Override PartName="/ppt/ink/ink19254.xml" ContentType="application/inkml+xml"/>
  <Override PartName="/ppt/ink/ink19255.xml" ContentType="application/inkml+xml"/>
  <Override PartName="/ppt/ink/ink19256.xml" ContentType="application/inkml+xml"/>
  <Override PartName="/ppt/ink/ink19257.xml" ContentType="application/inkml+xml"/>
  <Override PartName="/ppt/ink/ink19258.xml" ContentType="application/inkml+xml"/>
  <Override PartName="/ppt/ink/ink19259.xml" ContentType="application/inkml+xml"/>
  <Override PartName="/ppt/ink/ink19260.xml" ContentType="application/inkml+xml"/>
  <Override PartName="/ppt/ink/ink19261.xml" ContentType="application/inkml+xml"/>
  <Override PartName="/ppt/ink/ink19262.xml" ContentType="application/inkml+xml"/>
  <Override PartName="/ppt/ink/ink19263.xml" ContentType="application/inkml+xml"/>
  <Override PartName="/ppt/ink/ink19264.xml" ContentType="application/inkml+xml"/>
  <Override PartName="/ppt/ink/ink19265.xml" ContentType="application/inkml+xml"/>
  <Override PartName="/ppt/ink/ink19266.xml" ContentType="application/inkml+xml"/>
  <Override PartName="/ppt/ink/ink19267.xml" ContentType="application/inkml+xml"/>
  <Override PartName="/ppt/ink/ink19268.xml" ContentType="application/inkml+xml"/>
  <Override PartName="/ppt/ink/ink19269.xml" ContentType="application/inkml+xml"/>
  <Override PartName="/ppt/ink/ink19270.xml" ContentType="application/inkml+xml"/>
  <Override PartName="/ppt/ink/ink19271.xml" ContentType="application/inkml+xml"/>
  <Override PartName="/ppt/ink/ink19272.xml" ContentType="application/inkml+xml"/>
  <Override PartName="/ppt/ink/ink19273.xml" ContentType="application/inkml+xml"/>
  <Override PartName="/ppt/ink/ink19274.xml" ContentType="application/inkml+xml"/>
  <Override PartName="/ppt/ink/ink19275.xml" ContentType="application/inkml+xml"/>
  <Override PartName="/ppt/ink/ink19276.xml" ContentType="application/inkml+xml"/>
  <Override PartName="/ppt/ink/ink19277.xml" ContentType="application/inkml+xml"/>
  <Override PartName="/ppt/ink/ink19278.xml" ContentType="application/inkml+xml"/>
  <Override PartName="/ppt/ink/ink19279.xml" ContentType="application/inkml+xml"/>
  <Override PartName="/ppt/ink/ink19280.xml" ContentType="application/inkml+xml"/>
  <Override PartName="/ppt/ink/ink19281.xml" ContentType="application/inkml+xml"/>
  <Override PartName="/ppt/ink/ink19282.xml" ContentType="application/inkml+xml"/>
  <Override PartName="/ppt/ink/ink19283.xml" ContentType="application/inkml+xml"/>
  <Override PartName="/ppt/ink/ink19284.xml" ContentType="application/inkml+xml"/>
  <Override PartName="/ppt/ink/ink19285.xml" ContentType="application/inkml+xml"/>
  <Override PartName="/ppt/ink/ink19286.xml" ContentType="application/inkml+xml"/>
  <Override PartName="/ppt/ink/ink19287.xml" ContentType="application/inkml+xml"/>
  <Override PartName="/ppt/ink/ink19288.xml" ContentType="application/inkml+xml"/>
  <Override PartName="/ppt/ink/ink19289.xml" ContentType="application/inkml+xml"/>
  <Override PartName="/ppt/ink/ink19290.xml" ContentType="application/inkml+xml"/>
  <Override PartName="/ppt/ink/ink19291.xml" ContentType="application/inkml+xml"/>
  <Override PartName="/ppt/ink/ink19292.xml" ContentType="application/inkml+xml"/>
  <Override PartName="/ppt/ink/ink19293.xml" ContentType="application/inkml+xml"/>
  <Override PartName="/ppt/ink/ink19294.xml" ContentType="application/inkml+xml"/>
  <Override PartName="/ppt/ink/ink19295.xml" ContentType="application/inkml+xml"/>
  <Override PartName="/ppt/ink/ink19296.xml" ContentType="application/inkml+xml"/>
  <Override PartName="/ppt/ink/ink19297.xml" ContentType="application/inkml+xml"/>
  <Override PartName="/ppt/ink/ink19298.xml" ContentType="application/inkml+xml"/>
  <Override PartName="/ppt/ink/ink19299.xml" ContentType="application/inkml+xml"/>
  <Override PartName="/ppt/ink/ink19300.xml" ContentType="application/inkml+xml"/>
  <Override PartName="/ppt/ink/ink19301.xml" ContentType="application/inkml+xml"/>
  <Override PartName="/ppt/ink/ink19302.xml" ContentType="application/inkml+xml"/>
  <Override PartName="/ppt/ink/ink19303.xml" ContentType="application/inkml+xml"/>
  <Override PartName="/ppt/ink/ink19304.xml" ContentType="application/inkml+xml"/>
  <Override PartName="/ppt/ink/ink19305.xml" ContentType="application/inkml+xml"/>
  <Override PartName="/ppt/ink/ink19306.xml" ContentType="application/inkml+xml"/>
  <Override PartName="/ppt/ink/ink19307.xml" ContentType="application/inkml+xml"/>
  <Override PartName="/ppt/ink/ink19308.xml" ContentType="application/inkml+xml"/>
  <Override PartName="/ppt/ink/ink19309.xml" ContentType="application/inkml+xml"/>
  <Override PartName="/ppt/ink/ink19310.xml" ContentType="application/inkml+xml"/>
  <Override PartName="/ppt/ink/ink19311.xml" ContentType="application/inkml+xml"/>
  <Override PartName="/ppt/ink/ink19312.xml" ContentType="application/inkml+xml"/>
  <Override PartName="/ppt/ink/ink19313.xml" ContentType="application/inkml+xml"/>
  <Override PartName="/ppt/ink/ink19314.xml" ContentType="application/inkml+xml"/>
  <Override PartName="/ppt/ink/ink19315.xml" ContentType="application/inkml+xml"/>
  <Override PartName="/ppt/ink/ink19316.xml" ContentType="application/inkml+xml"/>
  <Override PartName="/ppt/ink/ink19317.xml" ContentType="application/inkml+xml"/>
  <Override PartName="/ppt/ink/ink19318.xml" ContentType="application/inkml+xml"/>
  <Override PartName="/ppt/ink/ink19319.xml" ContentType="application/inkml+xml"/>
  <Override PartName="/ppt/ink/ink19320.xml" ContentType="application/inkml+xml"/>
  <Override PartName="/ppt/ink/ink19321.xml" ContentType="application/inkml+xml"/>
  <Override PartName="/ppt/ink/ink19322.xml" ContentType="application/inkml+xml"/>
  <Override PartName="/ppt/ink/ink19323.xml" ContentType="application/inkml+xml"/>
  <Override PartName="/ppt/ink/ink19324.xml" ContentType="application/inkml+xml"/>
  <Override PartName="/ppt/ink/ink19325.xml" ContentType="application/inkml+xml"/>
  <Override PartName="/ppt/ink/ink19326.xml" ContentType="application/inkml+xml"/>
  <Override PartName="/ppt/ink/ink19327.xml" ContentType="application/inkml+xml"/>
  <Override PartName="/ppt/ink/ink19328.xml" ContentType="application/inkml+xml"/>
  <Override PartName="/ppt/ink/ink19329.xml" ContentType="application/inkml+xml"/>
  <Override PartName="/ppt/ink/ink19330.xml" ContentType="application/inkml+xml"/>
  <Override PartName="/ppt/ink/ink19331.xml" ContentType="application/inkml+xml"/>
  <Override PartName="/ppt/ink/ink19332.xml" ContentType="application/inkml+xml"/>
  <Override PartName="/ppt/ink/ink19333.xml" ContentType="application/inkml+xml"/>
  <Override PartName="/ppt/ink/ink19334.xml" ContentType="application/inkml+xml"/>
  <Override PartName="/ppt/ink/ink19335.xml" ContentType="application/inkml+xml"/>
  <Override PartName="/ppt/ink/ink19336.xml" ContentType="application/inkml+xml"/>
  <Override PartName="/ppt/ink/ink19337.xml" ContentType="application/inkml+xml"/>
  <Override PartName="/ppt/ink/ink19338.xml" ContentType="application/inkml+xml"/>
  <Override PartName="/ppt/ink/ink19339.xml" ContentType="application/inkml+xml"/>
  <Override PartName="/ppt/ink/ink19340.xml" ContentType="application/inkml+xml"/>
  <Override PartName="/ppt/ink/ink19341.xml" ContentType="application/inkml+xml"/>
  <Override PartName="/ppt/ink/ink19342.xml" ContentType="application/inkml+xml"/>
  <Override PartName="/ppt/ink/ink19343.xml" ContentType="application/inkml+xml"/>
  <Override PartName="/ppt/ink/ink19344.xml" ContentType="application/inkml+xml"/>
  <Override PartName="/ppt/ink/ink19345.xml" ContentType="application/inkml+xml"/>
  <Override PartName="/ppt/ink/ink19346.xml" ContentType="application/inkml+xml"/>
  <Override PartName="/ppt/ink/ink19347.xml" ContentType="application/inkml+xml"/>
  <Override PartName="/ppt/ink/ink19348.xml" ContentType="application/inkml+xml"/>
  <Override PartName="/ppt/ink/ink19349.xml" ContentType="application/inkml+xml"/>
  <Override PartName="/ppt/ink/ink19350.xml" ContentType="application/inkml+xml"/>
  <Override PartName="/ppt/ink/ink19351.xml" ContentType="application/inkml+xml"/>
  <Override PartName="/ppt/ink/ink19352.xml" ContentType="application/inkml+xml"/>
  <Override PartName="/ppt/ink/ink19353.xml" ContentType="application/inkml+xml"/>
  <Override PartName="/ppt/ink/ink19354.xml" ContentType="application/inkml+xml"/>
  <Override PartName="/ppt/ink/ink19355.xml" ContentType="application/inkml+xml"/>
  <Override PartName="/ppt/ink/ink19356.xml" ContentType="application/inkml+xml"/>
  <Override PartName="/ppt/ink/ink19357.xml" ContentType="application/inkml+xml"/>
  <Override PartName="/ppt/ink/ink19358.xml" ContentType="application/inkml+xml"/>
  <Override PartName="/ppt/ink/ink19359.xml" ContentType="application/inkml+xml"/>
  <Override PartName="/ppt/ink/ink19360.xml" ContentType="application/inkml+xml"/>
  <Override PartName="/ppt/ink/ink19361.xml" ContentType="application/inkml+xml"/>
  <Override PartName="/ppt/ink/ink19362.xml" ContentType="application/inkml+xml"/>
  <Override PartName="/ppt/ink/ink19363.xml" ContentType="application/inkml+xml"/>
  <Override PartName="/ppt/ink/ink19364.xml" ContentType="application/inkml+xml"/>
  <Override PartName="/ppt/ink/ink19365.xml" ContentType="application/inkml+xml"/>
  <Override PartName="/ppt/ink/ink19366.xml" ContentType="application/inkml+xml"/>
  <Override PartName="/ppt/ink/ink19367.xml" ContentType="application/inkml+xml"/>
  <Override PartName="/ppt/ink/ink19368.xml" ContentType="application/inkml+xml"/>
  <Override PartName="/ppt/ink/ink19369.xml" ContentType="application/inkml+xml"/>
  <Override PartName="/ppt/ink/ink19370.xml" ContentType="application/inkml+xml"/>
  <Override PartName="/ppt/ink/ink19371.xml" ContentType="application/inkml+xml"/>
  <Override PartName="/ppt/ink/ink19372.xml" ContentType="application/inkml+xml"/>
  <Override PartName="/ppt/ink/ink19373.xml" ContentType="application/inkml+xml"/>
  <Override PartName="/ppt/ink/ink19374.xml" ContentType="application/inkml+xml"/>
  <Override PartName="/ppt/ink/ink19375.xml" ContentType="application/inkml+xml"/>
  <Override PartName="/ppt/ink/ink19376.xml" ContentType="application/inkml+xml"/>
  <Override PartName="/ppt/ink/ink19377.xml" ContentType="application/inkml+xml"/>
  <Override PartName="/ppt/ink/ink19378.xml" ContentType="application/inkml+xml"/>
  <Override PartName="/ppt/ink/ink19379.xml" ContentType="application/inkml+xml"/>
  <Override PartName="/ppt/ink/ink19380.xml" ContentType="application/inkml+xml"/>
  <Override PartName="/ppt/ink/ink19381.xml" ContentType="application/inkml+xml"/>
  <Override PartName="/ppt/ink/ink19382.xml" ContentType="application/inkml+xml"/>
  <Override PartName="/ppt/ink/ink19383.xml" ContentType="application/inkml+xml"/>
  <Override PartName="/ppt/ink/ink19384.xml" ContentType="application/inkml+xml"/>
  <Override PartName="/ppt/ink/ink19385.xml" ContentType="application/inkml+xml"/>
  <Override PartName="/ppt/ink/ink19386.xml" ContentType="application/inkml+xml"/>
  <Override PartName="/ppt/ink/ink19387.xml" ContentType="application/inkml+xml"/>
  <Override PartName="/ppt/ink/ink19388.xml" ContentType="application/inkml+xml"/>
  <Override PartName="/ppt/ink/ink19389.xml" ContentType="application/inkml+xml"/>
  <Override PartName="/ppt/ink/ink19390.xml" ContentType="application/inkml+xml"/>
  <Override PartName="/ppt/ink/ink19391.xml" ContentType="application/inkml+xml"/>
  <Override PartName="/ppt/ink/ink19392.xml" ContentType="application/inkml+xml"/>
  <Override PartName="/ppt/ink/ink19393.xml" ContentType="application/inkml+xml"/>
  <Override PartName="/ppt/ink/ink19394.xml" ContentType="application/inkml+xml"/>
  <Override PartName="/ppt/ink/ink19395.xml" ContentType="application/inkml+xml"/>
  <Override PartName="/ppt/ink/ink19396.xml" ContentType="application/inkml+xml"/>
  <Override PartName="/ppt/ink/ink19397.xml" ContentType="application/inkml+xml"/>
  <Override PartName="/ppt/ink/ink19398.xml" ContentType="application/inkml+xml"/>
  <Override PartName="/ppt/ink/ink19399.xml" ContentType="application/inkml+xml"/>
  <Override PartName="/ppt/ink/ink19400.xml" ContentType="application/inkml+xml"/>
  <Override PartName="/ppt/ink/ink19401.xml" ContentType="application/inkml+xml"/>
  <Override PartName="/ppt/ink/ink19402.xml" ContentType="application/inkml+xml"/>
  <Override PartName="/ppt/ink/ink19403.xml" ContentType="application/inkml+xml"/>
  <Override PartName="/ppt/ink/ink19404.xml" ContentType="application/inkml+xml"/>
  <Override PartName="/ppt/ink/ink19405.xml" ContentType="application/inkml+xml"/>
  <Override PartName="/ppt/ink/ink19406.xml" ContentType="application/inkml+xml"/>
  <Override PartName="/ppt/ink/ink19407.xml" ContentType="application/inkml+xml"/>
  <Override PartName="/ppt/ink/ink19408.xml" ContentType="application/inkml+xml"/>
  <Override PartName="/ppt/ink/ink19409.xml" ContentType="application/inkml+xml"/>
  <Override PartName="/ppt/ink/ink19410.xml" ContentType="application/inkml+xml"/>
  <Override PartName="/ppt/ink/ink19411.xml" ContentType="application/inkml+xml"/>
  <Override PartName="/ppt/ink/ink19412.xml" ContentType="application/inkml+xml"/>
  <Override PartName="/ppt/ink/ink19413.xml" ContentType="application/inkml+xml"/>
  <Override PartName="/ppt/ink/ink19414.xml" ContentType="application/inkml+xml"/>
  <Override PartName="/ppt/ink/ink19415.xml" ContentType="application/inkml+xml"/>
  <Override PartName="/ppt/ink/ink19416.xml" ContentType="application/inkml+xml"/>
  <Override PartName="/ppt/ink/ink19417.xml" ContentType="application/inkml+xml"/>
  <Override PartName="/ppt/ink/ink19418.xml" ContentType="application/inkml+xml"/>
  <Override PartName="/ppt/ink/ink19419.xml" ContentType="application/inkml+xml"/>
  <Override PartName="/ppt/ink/ink19420.xml" ContentType="application/inkml+xml"/>
  <Override PartName="/ppt/ink/ink19421.xml" ContentType="application/inkml+xml"/>
  <Override PartName="/ppt/ink/ink19422.xml" ContentType="application/inkml+xml"/>
  <Override PartName="/ppt/ink/ink19423.xml" ContentType="application/inkml+xml"/>
  <Override PartName="/ppt/ink/ink19424.xml" ContentType="application/inkml+xml"/>
  <Override PartName="/ppt/ink/ink19425.xml" ContentType="application/inkml+xml"/>
  <Override PartName="/ppt/ink/ink19426.xml" ContentType="application/inkml+xml"/>
  <Override PartName="/ppt/ink/ink19427.xml" ContentType="application/inkml+xml"/>
  <Override PartName="/ppt/ink/ink19428.xml" ContentType="application/inkml+xml"/>
  <Override PartName="/ppt/ink/ink19429.xml" ContentType="application/inkml+xml"/>
  <Override PartName="/ppt/ink/ink19430.xml" ContentType="application/inkml+xml"/>
  <Override PartName="/ppt/ink/ink19431.xml" ContentType="application/inkml+xml"/>
  <Override PartName="/ppt/ink/ink19432.xml" ContentType="application/inkml+xml"/>
  <Override PartName="/ppt/ink/ink19433.xml" ContentType="application/inkml+xml"/>
  <Override PartName="/ppt/ink/ink19434.xml" ContentType="application/inkml+xml"/>
  <Override PartName="/ppt/ink/ink19435.xml" ContentType="application/inkml+xml"/>
  <Override PartName="/ppt/ink/ink19436.xml" ContentType="application/inkml+xml"/>
  <Override PartName="/ppt/ink/ink19437.xml" ContentType="application/inkml+xml"/>
  <Override PartName="/ppt/ink/ink19438.xml" ContentType="application/inkml+xml"/>
  <Override PartName="/ppt/ink/ink19439.xml" ContentType="application/inkml+xml"/>
  <Override PartName="/ppt/ink/ink19440.xml" ContentType="application/inkml+xml"/>
  <Override PartName="/ppt/ink/ink19441.xml" ContentType="application/inkml+xml"/>
  <Override PartName="/ppt/ink/ink19442.xml" ContentType="application/inkml+xml"/>
  <Override PartName="/ppt/ink/ink19443.xml" ContentType="application/inkml+xml"/>
  <Override PartName="/ppt/ink/ink19444.xml" ContentType="application/inkml+xml"/>
  <Override PartName="/ppt/ink/ink19445.xml" ContentType="application/inkml+xml"/>
  <Override PartName="/ppt/ink/ink19446.xml" ContentType="application/inkml+xml"/>
  <Override PartName="/ppt/ink/ink19447.xml" ContentType="application/inkml+xml"/>
  <Override PartName="/ppt/ink/ink19448.xml" ContentType="application/inkml+xml"/>
  <Override PartName="/ppt/ink/ink19449.xml" ContentType="application/inkml+xml"/>
  <Override PartName="/ppt/ink/ink19450.xml" ContentType="application/inkml+xml"/>
  <Override PartName="/ppt/ink/ink19451.xml" ContentType="application/inkml+xml"/>
  <Override PartName="/ppt/ink/ink19452.xml" ContentType="application/inkml+xml"/>
  <Override PartName="/ppt/ink/ink19453.xml" ContentType="application/inkml+xml"/>
  <Override PartName="/ppt/ink/ink19454.xml" ContentType="application/inkml+xml"/>
  <Override PartName="/ppt/ink/ink19455.xml" ContentType="application/inkml+xml"/>
  <Override PartName="/ppt/ink/ink19456.xml" ContentType="application/inkml+xml"/>
  <Override PartName="/ppt/ink/ink19457.xml" ContentType="application/inkml+xml"/>
  <Override PartName="/ppt/ink/ink19458.xml" ContentType="application/inkml+xml"/>
  <Override PartName="/ppt/ink/ink19459.xml" ContentType="application/inkml+xml"/>
  <Override PartName="/ppt/ink/ink19460.xml" ContentType="application/inkml+xml"/>
  <Override PartName="/ppt/ink/ink19461.xml" ContentType="application/inkml+xml"/>
  <Override PartName="/ppt/ink/ink19462.xml" ContentType="application/inkml+xml"/>
  <Override PartName="/ppt/ink/ink19463.xml" ContentType="application/inkml+xml"/>
  <Override PartName="/ppt/ink/ink19464.xml" ContentType="application/inkml+xml"/>
  <Override PartName="/ppt/ink/ink19465.xml" ContentType="application/inkml+xml"/>
  <Override PartName="/ppt/ink/ink19466.xml" ContentType="application/inkml+xml"/>
  <Override PartName="/ppt/ink/ink19467.xml" ContentType="application/inkml+xml"/>
  <Override PartName="/ppt/ink/ink19468.xml" ContentType="application/inkml+xml"/>
  <Override PartName="/ppt/ink/ink19469.xml" ContentType="application/inkml+xml"/>
  <Override PartName="/ppt/ink/ink19470.xml" ContentType="application/inkml+xml"/>
  <Override PartName="/ppt/ink/ink19471.xml" ContentType="application/inkml+xml"/>
  <Override PartName="/ppt/ink/ink19472.xml" ContentType="application/inkml+xml"/>
  <Override PartName="/ppt/ink/ink19473.xml" ContentType="application/inkml+xml"/>
  <Override PartName="/ppt/ink/ink19474.xml" ContentType="application/inkml+xml"/>
  <Override PartName="/ppt/ink/ink19475.xml" ContentType="application/inkml+xml"/>
  <Override PartName="/ppt/ink/ink19476.xml" ContentType="application/inkml+xml"/>
  <Override PartName="/ppt/ink/ink19477.xml" ContentType="application/inkml+xml"/>
  <Override PartName="/ppt/ink/ink19478.xml" ContentType="application/inkml+xml"/>
  <Override PartName="/ppt/ink/ink19479.xml" ContentType="application/inkml+xml"/>
  <Override PartName="/ppt/ink/ink19480.xml" ContentType="application/inkml+xml"/>
  <Override PartName="/ppt/ink/ink19481.xml" ContentType="application/inkml+xml"/>
  <Override PartName="/ppt/ink/ink19482.xml" ContentType="application/inkml+xml"/>
  <Override PartName="/ppt/ink/ink19483.xml" ContentType="application/inkml+xml"/>
  <Override PartName="/ppt/ink/ink19484.xml" ContentType="application/inkml+xml"/>
  <Override PartName="/ppt/ink/ink19485.xml" ContentType="application/inkml+xml"/>
  <Override PartName="/ppt/ink/ink19486.xml" ContentType="application/inkml+xml"/>
  <Override PartName="/ppt/ink/ink19487.xml" ContentType="application/inkml+xml"/>
  <Override PartName="/ppt/ink/ink19488.xml" ContentType="application/inkml+xml"/>
  <Override PartName="/ppt/ink/ink19489.xml" ContentType="application/inkml+xml"/>
  <Override PartName="/ppt/ink/ink19490.xml" ContentType="application/inkml+xml"/>
  <Override PartName="/ppt/ink/ink19491.xml" ContentType="application/inkml+xml"/>
  <Override PartName="/ppt/ink/ink19492.xml" ContentType="application/inkml+xml"/>
  <Override PartName="/ppt/ink/ink19493.xml" ContentType="application/inkml+xml"/>
  <Override PartName="/ppt/ink/ink19494.xml" ContentType="application/inkml+xml"/>
  <Override PartName="/ppt/ink/ink19495.xml" ContentType="application/inkml+xml"/>
  <Override PartName="/ppt/ink/ink19496.xml" ContentType="application/inkml+xml"/>
  <Override PartName="/ppt/ink/ink19497.xml" ContentType="application/inkml+xml"/>
  <Override PartName="/ppt/ink/ink19498.xml" ContentType="application/inkml+xml"/>
  <Override PartName="/ppt/ink/ink19499.xml" ContentType="application/inkml+xml"/>
  <Override PartName="/ppt/ink/ink19500.xml" ContentType="application/inkml+xml"/>
  <Override PartName="/ppt/ink/ink19501.xml" ContentType="application/inkml+xml"/>
  <Override PartName="/ppt/ink/ink19502.xml" ContentType="application/inkml+xml"/>
  <Override PartName="/ppt/ink/ink19503.xml" ContentType="application/inkml+xml"/>
  <Override PartName="/ppt/ink/ink19504.xml" ContentType="application/inkml+xml"/>
  <Override PartName="/ppt/ink/ink19505.xml" ContentType="application/inkml+xml"/>
  <Override PartName="/ppt/ink/ink19506.xml" ContentType="application/inkml+xml"/>
  <Override PartName="/ppt/ink/ink19507.xml" ContentType="application/inkml+xml"/>
  <Override PartName="/ppt/ink/ink19508.xml" ContentType="application/inkml+xml"/>
  <Override PartName="/ppt/ink/ink19509.xml" ContentType="application/inkml+xml"/>
  <Override PartName="/ppt/ink/ink19510.xml" ContentType="application/inkml+xml"/>
  <Override PartName="/ppt/ink/ink19511.xml" ContentType="application/inkml+xml"/>
  <Override PartName="/ppt/ink/ink19512.xml" ContentType="application/inkml+xml"/>
  <Override PartName="/ppt/ink/ink19513.xml" ContentType="application/inkml+xml"/>
  <Override PartName="/ppt/ink/ink19514.xml" ContentType="application/inkml+xml"/>
  <Override PartName="/ppt/ink/ink19515.xml" ContentType="application/inkml+xml"/>
  <Override PartName="/ppt/ink/ink19516.xml" ContentType="application/inkml+xml"/>
  <Override PartName="/ppt/ink/ink19517.xml" ContentType="application/inkml+xml"/>
  <Override PartName="/ppt/ink/ink19518.xml" ContentType="application/inkml+xml"/>
  <Override PartName="/ppt/ink/ink19519.xml" ContentType="application/inkml+xml"/>
  <Override PartName="/ppt/ink/ink19520.xml" ContentType="application/inkml+xml"/>
  <Override PartName="/ppt/ink/ink19521.xml" ContentType="application/inkml+xml"/>
  <Override PartName="/ppt/ink/ink19522.xml" ContentType="application/inkml+xml"/>
  <Override PartName="/ppt/ink/ink19523.xml" ContentType="application/inkml+xml"/>
  <Override PartName="/ppt/ink/ink19524.xml" ContentType="application/inkml+xml"/>
  <Override PartName="/ppt/ink/ink19525.xml" ContentType="application/inkml+xml"/>
  <Override PartName="/ppt/ink/ink19526.xml" ContentType="application/inkml+xml"/>
  <Override PartName="/ppt/ink/ink19527.xml" ContentType="application/inkml+xml"/>
  <Override PartName="/ppt/ink/ink19528.xml" ContentType="application/inkml+xml"/>
  <Override PartName="/ppt/ink/ink19529.xml" ContentType="application/inkml+xml"/>
  <Override PartName="/ppt/ink/ink19530.xml" ContentType="application/inkml+xml"/>
  <Override PartName="/ppt/ink/ink19531.xml" ContentType="application/inkml+xml"/>
  <Override PartName="/ppt/ink/ink19532.xml" ContentType="application/inkml+xml"/>
  <Override PartName="/ppt/ink/ink19533.xml" ContentType="application/inkml+xml"/>
  <Override PartName="/ppt/ink/ink19534.xml" ContentType="application/inkml+xml"/>
  <Override PartName="/ppt/ink/ink19535.xml" ContentType="application/inkml+xml"/>
  <Override PartName="/ppt/ink/ink19536.xml" ContentType="application/inkml+xml"/>
  <Override PartName="/ppt/ink/ink19537.xml" ContentType="application/inkml+xml"/>
  <Override PartName="/ppt/ink/ink19538.xml" ContentType="application/inkml+xml"/>
  <Override PartName="/ppt/ink/ink19539.xml" ContentType="application/inkml+xml"/>
  <Override PartName="/ppt/ink/ink19540.xml" ContentType="application/inkml+xml"/>
  <Override PartName="/ppt/ink/ink19541.xml" ContentType="application/inkml+xml"/>
  <Override PartName="/ppt/ink/ink19542.xml" ContentType="application/inkml+xml"/>
  <Override PartName="/ppt/ink/ink19543.xml" ContentType="application/inkml+xml"/>
  <Override PartName="/ppt/ink/ink19544.xml" ContentType="application/inkml+xml"/>
  <Override PartName="/ppt/ink/ink19545.xml" ContentType="application/inkml+xml"/>
  <Override PartName="/ppt/ink/ink19546.xml" ContentType="application/inkml+xml"/>
  <Override PartName="/ppt/ink/ink19547.xml" ContentType="application/inkml+xml"/>
  <Override PartName="/ppt/ink/ink19548.xml" ContentType="application/inkml+xml"/>
  <Override PartName="/ppt/ink/ink19549.xml" ContentType="application/inkml+xml"/>
  <Override PartName="/ppt/ink/ink19550.xml" ContentType="application/inkml+xml"/>
  <Override PartName="/ppt/ink/ink19551.xml" ContentType="application/inkml+xml"/>
  <Override PartName="/ppt/ink/ink19552.xml" ContentType="application/inkml+xml"/>
  <Override PartName="/ppt/ink/ink19553.xml" ContentType="application/inkml+xml"/>
  <Override PartName="/ppt/ink/ink19554.xml" ContentType="application/inkml+xml"/>
  <Override PartName="/ppt/ink/ink19555.xml" ContentType="application/inkml+xml"/>
  <Override PartName="/ppt/ink/ink19556.xml" ContentType="application/inkml+xml"/>
  <Override PartName="/ppt/ink/ink19557.xml" ContentType="application/inkml+xml"/>
  <Override PartName="/ppt/ink/ink19558.xml" ContentType="application/inkml+xml"/>
  <Override PartName="/ppt/ink/ink19559.xml" ContentType="application/inkml+xml"/>
  <Override PartName="/ppt/ink/ink19560.xml" ContentType="application/inkml+xml"/>
  <Override PartName="/ppt/ink/ink19561.xml" ContentType="application/inkml+xml"/>
  <Override PartName="/ppt/ink/ink19562.xml" ContentType="application/inkml+xml"/>
  <Override PartName="/ppt/ink/ink19563.xml" ContentType="application/inkml+xml"/>
  <Override PartName="/ppt/ink/ink19564.xml" ContentType="application/inkml+xml"/>
  <Override PartName="/ppt/ink/ink19565.xml" ContentType="application/inkml+xml"/>
  <Override PartName="/ppt/ink/ink19566.xml" ContentType="application/inkml+xml"/>
  <Override PartName="/ppt/ink/ink19567.xml" ContentType="application/inkml+xml"/>
  <Override PartName="/ppt/ink/ink19568.xml" ContentType="application/inkml+xml"/>
  <Override PartName="/ppt/ink/ink19569.xml" ContentType="application/inkml+xml"/>
  <Override PartName="/ppt/ink/ink19570.xml" ContentType="application/inkml+xml"/>
  <Override PartName="/ppt/ink/ink19571.xml" ContentType="application/inkml+xml"/>
  <Override PartName="/ppt/ink/ink19572.xml" ContentType="application/inkml+xml"/>
  <Override PartName="/ppt/ink/ink19573.xml" ContentType="application/inkml+xml"/>
  <Override PartName="/ppt/ink/ink19574.xml" ContentType="application/inkml+xml"/>
  <Override PartName="/ppt/ink/ink19575.xml" ContentType="application/inkml+xml"/>
  <Override PartName="/ppt/ink/ink19576.xml" ContentType="application/inkml+xml"/>
  <Override PartName="/ppt/ink/ink19577.xml" ContentType="application/inkml+xml"/>
  <Override PartName="/ppt/ink/ink19578.xml" ContentType="application/inkml+xml"/>
  <Override PartName="/ppt/ink/ink19579.xml" ContentType="application/inkml+xml"/>
  <Override PartName="/ppt/ink/ink19580.xml" ContentType="application/inkml+xml"/>
  <Override PartName="/ppt/ink/ink19581.xml" ContentType="application/inkml+xml"/>
  <Override PartName="/ppt/ink/ink19582.xml" ContentType="application/inkml+xml"/>
  <Override PartName="/ppt/ink/ink19583.xml" ContentType="application/inkml+xml"/>
  <Override PartName="/ppt/ink/ink19584.xml" ContentType="application/inkml+xml"/>
  <Override PartName="/ppt/ink/ink19585.xml" ContentType="application/inkml+xml"/>
  <Override PartName="/ppt/ink/ink19586.xml" ContentType="application/inkml+xml"/>
  <Override PartName="/ppt/ink/ink19587.xml" ContentType="application/inkml+xml"/>
  <Override PartName="/ppt/ink/ink19588.xml" ContentType="application/inkml+xml"/>
  <Override PartName="/ppt/ink/ink19589.xml" ContentType="application/inkml+xml"/>
  <Override PartName="/ppt/ink/ink19590.xml" ContentType="application/inkml+xml"/>
  <Override PartName="/ppt/ink/ink19591.xml" ContentType="application/inkml+xml"/>
  <Override PartName="/ppt/ink/ink19592.xml" ContentType="application/inkml+xml"/>
  <Override PartName="/ppt/ink/ink19593.xml" ContentType="application/inkml+xml"/>
  <Override PartName="/ppt/ink/ink19594.xml" ContentType="application/inkml+xml"/>
  <Override PartName="/ppt/ink/ink19595.xml" ContentType="application/inkml+xml"/>
  <Override PartName="/ppt/ink/ink19596.xml" ContentType="application/inkml+xml"/>
  <Override PartName="/ppt/ink/ink19597.xml" ContentType="application/inkml+xml"/>
  <Override PartName="/ppt/ink/ink19598.xml" ContentType="application/inkml+xml"/>
  <Override PartName="/ppt/ink/ink19599.xml" ContentType="application/inkml+xml"/>
  <Override PartName="/ppt/ink/ink19600.xml" ContentType="application/inkml+xml"/>
  <Override PartName="/ppt/ink/ink19601.xml" ContentType="application/inkml+xml"/>
  <Override PartName="/ppt/ink/ink19602.xml" ContentType="application/inkml+xml"/>
  <Override PartName="/ppt/ink/ink19603.xml" ContentType="application/inkml+xml"/>
  <Override PartName="/ppt/ink/ink19604.xml" ContentType="application/inkml+xml"/>
  <Override PartName="/ppt/ink/ink19605.xml" ContentType="application/inkml+xml"/>
  <Override PartName="/ppt/ink/ink19606.xml" ContentType="application/inkml+xml"/>
  <Override PartName="/ppt/ink/ink19607.xml" ContentType="application/inkml+xml"/>
  <Override PartName="/ppt/ink/ink19608.xml" ContentType="application/inkml+xml"/>
  <Override PartName="/ppt/ink/ink19609.xml" ContentType="application/inkml+xml"/>
  <Override PartName="/ppt/ink/ink19610.xml" ContentType="application/inkml+xml"/>
  <Override PartName="/ppt/ink/ink19611.xml" ContentType="application/inkml+xml"/>
  <Override PartName="/ppt/ink/ink19612.xml" ContentType="application/inkml+xml"/>
  <Override PartName="/ppt/ink/ink19613.xml" ContentType="application/inkml+xml"/>
  <Override PartName="/ppt/ink/ink19614.xml" ContentType="application/inkml+xml"/>
  <Override PartName="/ppt/ink/ink19615.xml" ContentType="application/inkml+xml"/>
  <Override PartName="/ppt/ink/ink19616.xml" ContentType="application/inkml+xml"/>
  <Override PartName="/ppt/ink/ink19617.xml" ContentType="application/inkml+xml"/>
  <Override PartName="/ppt/ink/ink19618.xml" ContentType="application/inkml+xml"/>
  <Override PartName="/ppt/ink/ink19619.xml" ContentType="application/inkml+xml"/>
  <Override PartName="/ppt/ink/ink19620.xml" ContentType="application/inkml+xml"/>
  <Override PartName="/ppt/ink/ink19621.xml" ContentType="application/inkml+xml"/>
  <Override PartName="/ppt/ink/ink19622.xml" ContentType="application/inkml+xml"/>
  <Override PartName="/ppt/ink/ink19623.xml" ContentType="application/inkml+xml"/>
  <Override PartName="/ppt/ink/ink19624.xml" ContentType="application/inkml+xml"/>
  <Override PartName="/ppt/ink/ink19625.xml" ContentType="application/inkml+xml"/>
  <Override PartName="/ppt/ink/ink19626.xml" ContentType="application/inkml+xml"/>
  <Override PartName="/ppt/ink/ink19627.xml" ContentType="application/inkml+xml"/>
  <Override PartName="/ppt/ink/ink19628.xml" ContentType="application/inkml+xml"/>
  <Override PartName="/ppt/ink/ink19629.xml" ContentType="application/inkml+xml"/>
  <Override PartName="/ppt/ink/ink19630.xml" ContentType="application/inkml+xml"/>
  <Override PartName="/ppt/ink/ink19631.xml" ContentType="application/inkml+xml"/>
  <Override PartName="/ppt/ink/ink19632.xml" ContentType="application/inkml+xml"/>
  <Override PartName="/ppt/ink/ink19633.xml" ContentType="application/inkml+xml"/>
  <Override PartName="/ppt/ink/ink19634.xml" ContentType="application/inkml+xml"/>
  <Override PartName="/ppt/ink/ink19635.xml" ContentType="application/inkml+xml"/>
  <Override PartName="/ppt/ink/ink19636.xml" ContentType="application/inkml+xml"/>
  <Override PartName="/ppt/ink/ink19637.xml" ContentType="application/inkml+xml"/>
  <Override PartName="/ppt/ink/ink19638.xml" ContentType="application/inkml+xml"/>
  <Override PartName="/ppt/ink/ink19639.xml" ContentType="application/inkml+xml"/>
  <Override PartName="/ppt/ink/ink19640.xml" ContentType="application/inkml+xml"/>
  <Override PartName="/ppt/ink/ink19641.xml" ContentType="application/inkml+xml"/>
  <Override PartName="/ppt/ink/ink19642.xml" ContentType="application/inkml+xml"/>
  <Override PartName="/ppt/ink/ink19643.xml" ContentType="application/inkml+xml"/>
  <Override PartName="/ppt/ink/ink19644.xml" ContentType="application/inkml+xml"/>
  <Override PartName="/ppt/ink/ink19645.xml" ContentType="application/inkml+xml"/>
  <Override PartName="/ppt/ink/ink19646.xml" ContentType="application/inkml+xml"/>
  <Override PartName="/ppt/ink/ink19647.xml" ContentType="application/inkml+xml"/>
  <Override PartName="/ppt/ink/ink19648.xml" ContentType="application/inkml+xml"/>
  <Override PartName="/ppt/ink/ink19649.xml" ContentType="application/inkml+xml"/>
  <Override PartName="/ppt/ink/ink19650.xml" ContentType="application/inkml+xml"/>
  <Override PartName="/ppt/ink/ink19651.xml" ContentType="application/inkml+xml"/>
  <Override PartName="/ppt/ink/ink19652.xml" ContentType="application/inkml+xml"/>
  <Override PartName="/ppt/ink/ink19653.xml" ContentType="application/inkml+xml"/>
  <Override PartName="/ppt/ink/ink19654.xml" ContentType="application/inkml+xml"/>
  <Override PartName="/ppt/ink/ink19655.xml" ContentType="application/inkml+xml"/>
  <Override PartName="/ppt/ink/ink19656.xml" ContentType="application/inkml+xml"/>
  <Override PartName="/ppt/ink/ink19657.xml" ContentType="application/inkml+xml"/>
  <Override PartName="/ppt/ink/ink19658.xml" ContentType="application/inkml+xml"/>
  <Override PartName="/ppt/ink/ink19659.xml" ContentType="application/inkml+xml"/>
  <Override PartName="/ppt/ink/ink19660.xml" ContentType="application/inkml+xml"/>
  <Override PartName="/ppt/ink/ink19661.xml" ContentType="application/inkml+xml"/>
  <Override PartName="/ppt/ink/ink19662.xml" ContentType="application/inkml+xml"/>
  <Override PartName="/ppt/ink/ink19663.xml" ContentType="application/inkml+xml"/>
  <Override PartName="/ppt/ink/ink19664.xml" ContentType="application/inkml+xml"/>
  <Override PartName="/ppt/ink/ink19665.xml" ContentType="application/inkml+xml"/>
  <Override PartName="/ppt/ink/ink19666.xml" ContentType="application/inkml+xml"/>
  <Override PartName="/ppt/ink/ink19667.xml" ContentType="application/inkml+xml"/>
  <Override PartName="/ppt/ink/ink19668.xml" ContentType="application/inkml+xml"/>
  <Override PartName="/ppt/ink/ink19669.xml" ContentType="application/inkml+xml"/>
  <Override PartName="/ppt/ink/ink19670.xml" ContentType="application/inkml+xml"/>
  <Override PartName="/ppt/ink/ink19671.xml" ContentType="application/inkml+xml"/>
  <Override PartName="/ppt/ink/ink19672.xml" ContentType="application/inkml+xml"/>
  <Override PartName="/ppt/ink/ink19673.xml" ContentType="application/inkml+xml"/>
  <Override PartName="/ppt/ink/ink19674.xml" ContentType="application/inkml+xml"/>
  <Override PartName="/ppt/ink/ink19675.xml" ContentType="application/inkml+xml"/>
  <Override PartName="/ppt/ink/ink19676.xml" ContentType="application/inkml+xml"/>
  <Override PartName="/ppt/ink/ink19677.xml" ContentType="application/inkml+xml"/>
  <Override PartName="/ppt/ink/ink19678.xml" ContentType="application/inkml+xml"/>
  <Override PartName="/ppt/ink/ink19679.xml" ContentType="application/inkml+xml"/>
  <Override PartName="/ppt/ink/ink19680.xml" ContentType="application/inkml+xml"/>
  <Override PartName="/ppt/ink/ink19681.xml" ContentType="application/inkml+xml"/>
  <Override PartName="/ppt/ink/ink19682.xml" ContentType="application/inkml+xml"/>
  <Override PartName="/ppt/ink/ink19683.xml" ContentType="application/inkml+xml"/>
  <Override PartName="/ppt/ink/ink19684.xml" ContentType="application/inkml+xml"/>
  <Override PartName="/ppt/ink/ink19685.xml" ContentType="application/inkml+xml"/>
  <Override PartName="/ppt/ink/ink19686.xml" ContentType="application/inkml+xml"/>
  <Override PartName="/ppt/ink/ink19687.xml" ContentType="application/inkml+xml"/>
  <Override PartName="/ppt/ink/ink19688.xml" ContentType="application/inkml+xml"/>
  <Override PartName="/ppt/ink/ink19689.xml" ContentType="application/inkml+xml"/>
  <Override PartName="/ppt/ink/ink19690.xml" ContentType="application/inkml+xml"/>
  <Override PartName="/ppt/ink/ink19691.xml" ContentType="application/inkml+xml"/>
  <Override PartName="/ppt/ink/ink19692.xml" ContentType="application/inkml+xml"/>
  <Override PartName="/ppt/ink/ink19693.xml" ContentType="application/inkml+xml"/>
  <Override PartName="/ppt/ink/ink19694.xml" ContentType="application/inkml+xml"/>
  <Override PartName="/ppt/ink/ink19695.xml" ContentType="application/inkml+xml"/>
  <Override PartName="/ppt/ink/ink19696.xml" ContentType="application/inkml+xml"/>
  <Override PartName="/ppt/ink/ink19697.xml" ContentType="application/inkml+xml"/>
  <Override PartName="/ppt/ink/ink19698.xml" ContentType="application/inkml+xml"/>
  <Override PartName="/ppt/ink/ink19699.xml" ContentType="application/inkml+xml"/>
  <Override PartName="/ppt/ink/ink19700.xml" ContentType="application/inkml+xml"/>
  <Override PartName="/ppt/ink/ink19701.xml" ContentType="application/inkml+xml"/>
  <Override PartName="/ppt/ink/ink19702.xml" ContentType="application/inkml+xml"/>
  <Override PartName="/ppt/ink/ink19703.xml" ContentType="application/inkml+xml"/>
  <Override PartName="/ppt/ink/ink19704.xml" ContentType="application/inkml+xml"/>
  <Override PartName="/ppt/ink/ink19705.xml" ContentType="application/inkml+xml"/>
  <Override PartName="/ppt/ink/ink19706.xml" ContentType="application/inkml+xml"/>
  <Override PartName="/ppt/ink/ink19707.xml" ContentType="application/inkml+xml"/>
  <Override PartName="/ppt/ink/ink19708.xml" ContentType="application/inkml+xml"/>
  <Override PartName="/ppt/ink/ink19709.xml" ContentType="application/inkml+xml"/>
  <Override PartName="/ppt/ink/ink19710.xml" ContentType="application/inkml+xml"/>
  <Override PartName="/ppt/ink/ink19711.xml" ContentType="application/inkml+xml"/>
  <Override PartName="/ppt/ink/ink19712.xml" ContentType="application/inkml+xml"/>
  <Override PartName="/ppt/ink/ink19713.xml" ContentType="application/inkml+xml"/>
  <Override PartName="/ppt/ink/ink19714.xml" ContentType="application/inkml+xml"/>
  <Override PartName="/ppt/ink/ink19715.xml" ContentType="application/inkml+xml"/>
  <Override PartName="/ppt/ink/ink19716.xml" ContentType="application/inkml+xml"/>
  <Override PartName="/ppt/ink/ink19717.xml" ContentType="application/inkml+xml"/>
  <Override PartName="/ppt/ink/ink19718.xml" ContentType="application/inkml+xml"/>
  <Override PartName="/ppt/ink/ink19719.xml" ContentType="application/inkml+xml"/>
  <Override PartName="/ppt/ink/ink19720.xml" ContentType="application/inkml+xml"/>
  <Override PartName="/ppt/ink/ink19721.xml" ContentType="application/inkml+xml"/>
  <Override PartName="/ppt/ink/ink19722.xml" ContentType="application/inkml+xml"/>
  <Override PartName="/ppt/ink/ink19723.xml" ContentType="application/inkml+xml"/>
  <Override PartName="/ppt/ink/ink19724.xml" ContentType="application/inkml+xml"/>
  <Override PartName="/ppt/ink/ink19725.xml" ContentType="application/inkml+xml"/>
  <Override PartName="/ppt/ink/ink19726.xml" ContentType="application/inkml+xml"/>
  <Override PartName="/ppt/ink/ink19727.xml" ContentType="application/inkml+xml"/>
  <Override PartName="/ppt/ink/ink19728.xml" ContentType="application/inkml+xml"/>
  <Override PartName="/ppt/ink/ink19729.xml" ContentType="application/inkml+xml"/>
  <Override PartName="/ppt/ink/ink19730.xml" ContentType="application/inkml+xml"/>
  <Override PartName="/ppt/ink/ink19731.xml" ContentType="application/inkml+xml"/>
  <Override PartName="/ppt/ink/ink19732.xml" ContentType="application/inkml+xml"/>
  <Override PartName="/ppt/ink/ink19733.xml" ContentType="application/inkml+xml"/>
  <Override PartName="/ppt/ink/ink19734.xml" ContentType="application/inkml+xml"/>
  <Override PartName="/ppt/ink/ink19735.xml" ContentType="application/inkml+xml"/>
  <Override PartName="/ppt/ink/ink19736.xml" ContentType="application/inkml+xml"/>
  <Override PartName="/ppt/ink/ink19737.xml" ContentType="application/inkml+xml"/>
  <Override PartName="/ppt/ink/ink19738.xml" ContentType="application/inkml+xml"/>
  <Override PartName="/ppt/ink/ink19739.xml" ContentType="application/inkml+xml"/>
  <Override PartName="/ppt/ink/ink19740.xml" ContentType="application/inkml+xml"/>
  <Override PartName="/ppt/ink/ink19741.xml" ContentType="application/inkml+xml"/>
  <Override PartName="/ppt/ink/ink19742.xml" ContentType="application/inkml+xml"/>
  <Override PartName="/ppt/ink/ink19743.xml" ContentType="application/inkml+xml"/>
  <Override PartName="/ppt/ink/ink19744.xml" ContentType="application/inkml+xml"/>
  <Override PartName="/ppt/ink/ink19745.xml" ContentType="application/inkml+xml"/>
  <Override PartName="/ppt/ink/ink19746.xml" ContentType="application/inkml+xml"/>
  <Override PartName="/ppt/ink/ink19747.xml" ContentType="application/inkml+xml"/>
  <Override PartName="/ppt/ink/ink19748.xml" ContentType="application/inkml+xml"/>
  <Override PartName="/ppt/ink/ink19749.xml" ContentType="application/inkml+xml"/>
  <Override PartName="/ppt/ink/ink19750.xml" ContentType="application/inkml+xml"/>
  <Override PartName="/ppt/ink/ink19751.xml" ContentType="application/inkml+xml"/>
  <Override PartName="/ppt/ink/ink19752.xml" ContentType="application/inkml+xml"/>
  <Override PartName="/ppt/ink/ink19753.xml" ContentType="application/inkml+xml"/>
  <Override PartName="/ppt/ink/ink19754.xml" ContentType="application/inkml+xml"/>
  <Override PartName="/ppt/ink/ink19755.xml" ContentType="application/inkml+xml"/>
  <Override PartName="/ppt/ink/ink19756.xml" ContentType="application/inkml+xml"/>
  <Override PartName="/ppt/ink/ink19757.xml" ContentType="application/inkml+xml"/>
  <Override PartName="/ppt/ink/ink19758.xml" ContentType="application/inkml+xml"/>
  <Override PartName="/ppt/ink/ink19759.xml" ContentType="application/inkml+xml"/>
  <Override PartName="/ppt/ink/ink19760.xml" ContentType="application/inkml+xml"/>
  <Override PartName="/ppt/ink/ink19761.xml" ContentType="application/inkml+xml"/>
  <Override PartName="/ppt/ink/ink19762.xml" ContentType="application/inkml+xml"/>
  <Override PartName="/ppt/ink/ink19763.xml" ContentType="application/inkml+xml"/>
  <Override PartName="/ppt/ink/ink19764.xml" ContentType="application/inkml+xml"/>
  <Override PartName="/ppt/ink/ink19765.xml" ContentType="application/inkml+xml"/>
  <Override PartName="/ppt/ink/ink19766.xml" ContentType="application/inkml+xml"/>
  <Override PartName="/ppt/ink/ink19767.xml" ContentType="application/inkml+xml"/>
  <Override PartName="/ppt/ink/ink19768.xml" ContentType="application/inkml+xml"/>
  <Override PartName="/ppt/ink/ink19769.xml" ContentType="application/inkml+xml"/>
  <Override PartName="/ppt/ink/ink19770.xml" ContentType="application/inkml+xml"/>
  <Override PartName="/ppt/ink/ink19771.xml" ContentType="application/inkml+xml"/>
  <Override PartName="/ppt/ink/ink19772.xml" ContentType="application/inkml+xml"/>
  <Override PartName="/ppt/ink/ink19773.xml" ContentType="application/inkml+xml"/>
  <Override PartName="/ppt/ink/ink19774.xml" ContentType="application/inkml+xml"/>
  <Override PartName="/ppt/ink/ink19775.xml" ContentType="application/inkml+xml"/>
  <Override PartName="/ppt/ink/ink19776.xml" ContentType="application/inkml+xml"/>
  <Override PartName="/ppt/ink/ink19777.xml" ContentType="application/inkml+xml"/>
  <Override PartName="/ppt/ink/ink19778.xml" ContentType="application/inkml+xml"/>
  <Override PartName="/ppt/ink/ink19779.xml" ContentType="application/inkml+xml"/>
  <Override PartName="/ppt/ink/ink19780.xml" ContentType="application/inkml+xml"/>
  <Override PartName="/ppt/ink/ink19781.xml" ContentType="application/inkml+xml"/>
  <Override PartName="/ppt/ink/ink19782.xml" ContentType="application/inkml+xml"/>
  <Override PartName="/ppt/ink/ink19783.xml" ContentType="application/inkml+xml"/>
  <Override PartName="/ppt/ink/ink19784.xml" ContentType="application/inkml+xml"/>
  <Override PartName="/ppt/ink/ink19785.xml" ContentType="application/inkml+xml"/>
  <Override PartName="/ppt/ink/ink19786.xml" ContentType="application/inkml+xml"/>
  <Override PartName="/ppt/ink/ink19787.xml" ContentType="application/inkml+xml"/>
  <Override PartName="/ppt/ink/ink19788.xml" ContentType="application/inkml+xml"/>
  <Override PartName="/ppt/ink/ink19789.xml" ContentType="application/inkml+xml"/>
  <Override PartName="/ppt/ink/ink19790.xml" ContentType="application/inkml+xml"/>
  <Override PartName="/ppt/ink/ink19791.xml" ContentType="application/inkml+xml"/>
  <Override PartName="/ppt/ink/ink19792.xml" ContentType="application/inkml+xml"/>
  <Override PartName="/ppt/ink/ink19793.xml" ContentType="application/inkml+xml"/>
  <Override PartName="/ppt/ink/ink19794.xml" ContentType="application/inkml+xml"/>
  <Override PartName="/ppt/ink/ink19795.xml" ContentType="application/inkml+xml"/>
  <Override PartName="/ppt/ink/ink19796.xml" ContentType="application/inkml+xml"/>
  <Override PartName="/ppt/ink/ink19797.xml" ContentType="application/inkml+xml"/>
  <Override PartName="/ppt/ink/ink19798.xml" ContentType="application/inkml+xml"/>
  <Override PartName="/ppt/ink/ink19799.xml" ContentType="application/inkml+xml"/>
  <Override PartName="/ppt/ink/ink19800.xml" ContentType="application/inkml+xml"/>
  <Override PartName="/ppt/ink/ink19801.xml" ContentType="application/inkml+xml"/>
  <Override PartName="/ppt/ink/ink19802.xml" ContentType="application/inkml+xml"/>
  <Override PartName="/ppt/ink/ink19803.xml" ContentType="application/inkml+xml"/>
  <Override PartName="/ppt/ink/ink19804.xml" ContentType="application/inkml+xml"/>
  <Override PartName="/ppt/ink/ink19805.xml" ContentType="application/inkml+xml"/>
  <Override PartName="/ppt/ink/ink19806.xml" ContentType="application/inkml+xml"/>
  <Override PartName="/ppt/ink/ink19807.xml" ContentType="application/inkml+xml"/>
  <Override PartName="/ppt/ink/ink19808.xml" ContentType="application/inkml+xml"/>
  <Override PartName="/ppt/ink/ink19809.xml" ContentType="application/inkml+xml"/>
  <Override PartName="/ppt/ink/ink19810.xml" ContentType="application/inkml+xml"/>
  <Override PartName="/ppt/ink/ink19811.xml" ContentType="application/inkml+xml"/>
  <Override PartName="/ppt/ink/ink19812.xml" ContentType="application/inkml+xml"/>
  <Override PartName="/ppt/ink/ink19813.xml" ContentType="application/inkml+xml"/>
  <Override PartName="/ppt/ink/ink19814.xml" ContentType="application/inkml+xml"/>
  <Override PartName="/ppt/ink/ink19815.xml" ContentType="application/inkml+xml"/>
  <Override PartName="/ppt/ink/ink19816.xml" ContentType="application/inkml+xml"/>
  <Override PartName="/ppt/ink/ink19817.xml" ContentType="application/inkml+xml"/>
  <Override PartName="/ppt/ink/ink19818.xml" ContentType="application/inkml+xml"/>
  <Override PartName="/ppt/ink/ink19819.xml" ContentType="application/inkml+xml"/>
  <Override PartName="/ppt/ink/ink19820.xml" ContentType="application/inkml+xml"/>
  <Override PartName="/ppt/ink/ink19821.xml" ContentType="application/inkml+xml"/>
  <Override PartName="/ppt/ink/ink19822.xml" ContentType="application/inkml+xml"/>
  <Override PartName="/ppt/ink/ink19823.xml" ContentType="application/inkml+xml"/>
  <Override PartName="/ppt/ink/ink19824.xml" ContentType="application/inkml+xml"/>
  <Override PartName="/ppt/ink/ink19825.xml" ContentType="application/inkml+xml"/>
  <Override PartName="/ppt/ink/ink19826.xml" ContentType="application/inkml+xml"/>
  <Override PartName="/ppt/ink/ink19827.xml" ContentType="application/inkml+xml"/>
  <Override PartName="/ppt/ink/ink19828.xml" ContentType="application/inkml+xml"/>
  <Override PartName="/ppt/ink/ink19829.xml" ContentType="application/inkml+xml"/>
  <Override PartName="/ppt/ink/ink19830.xml" ContentType="application/inkml+xml"/>
  <Override PartName="/ppt/ink/ink19831.xml" ContentType="application/inkml+xml"/>
  <Override PartName="/ppt/ink/ink19832.xml" ContentType="application/inkml+xml"/>
  <Override PartName="/ppt/ink/ink19833.xml" ContentType="application/inkml+xml"/>
  <Override PartName="/ppt/ink/ink19834.xml" ContentType="application/inkml+xml"/>
  <Override PartName="/ppt/ink/ink19835.xml" ContentType="application/inkml+xml"/>
  <Override PartName="/ppt/ink/ink19836.xml" ContentType="application/inkml+xml"/>
  <Override PartName="/ppt/ink/ink19837.xml" ContentType="application/inkml+xml"/>
  <Override PartName="/ppt/ink/ink19838.xml" ContentType="application/inkml+xml"/>
  <Override PartName="/ppt/ink/ink19839.xml" ContentType="application/inkml+xml"/>
  <Override PartName="/ppt/ink/ink19840.xml" ContentType="application/inkml+xml"/>
  <Override PartName="/ppt/ink/ink19841.xml" ContentType="application/inkml+xml"/>
  <Override PartName="/ppt/ink/ink19842.xml" ContentType="application/inkml+xml"/>
  <Override PartName="/ppt/ink/ink19843.xml" ContentType="application/inkml+xml"/>
  <Override PartName="/ppt/ink/ink19844.xml" ContentType="application/inkml+xml"/>
  <Override PartName="/ppt/ink/ink19845.xml" ContentType="application/inkml+xml"/>
  <Override PartName="/ppt/ink/ink19846.xml" ContentType="application/inkml+xml"/>
  <Override PartName="/ppt/ink/ink19847.xml" ContentType="application/inkml+xml"/>
  <Override PartName="/ppt/ink/ink19848.xml" ContentType="application/inkml+xml"/>
  <Override PartName="/ppt/ink/ink19849.xml" ContentType="application/inkml+xml"/>
  <Override PartName="/ppt/ink/ink19850.xml" ContentType="application/inkml+xml"/>
  <Override PartName="/ppt/ink/ink19851.xml" ContentType="application/inkml+xml"/>
  <Override PartName="/ppt/ink/ink19852.xml" ContentType="application/inkml+xml"/>
  <Override PartName="/ppt/ink/ink19853.xml" ContentType="application/inkml+xml"/>
  <Override PartName="/ppt/ink/ink19854.xml" ContentType="application/inkml+xml"/>
  <Override PartName="/ppt/ink/ink19855.xml" ContentType="application/inkml+xml"/>
  <Override PartName="/ppt/ink/ink19856.xml" ContentType="application/inkml+xml"/>
  <Override PartName="/ppt/ink/ink19857.xml" ContentType="application/inkml+xml"/>
  <Override PartName="/ppt/ink/ink19858.xml" ContentType="application/inkml+xml"/>
  <Override PartName="/ppt/ink/ink19859.xml" ContentType="application/inkml+xml"/>
  <Override PartName="/ppt/ink/ink19860.xml" ContentType="application/inkml+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3" r:id="rId1"/>
  </p:sldMasterIdLst>
  <p:sldIdLst>
    <p:sldId id="5578" r:id="rId2"/>
    <p:sldId id="5577" r:id="rId3"/>
    <p:sldId id="5581" r:id="rId4"/>
    <p:sldId id="5582" r:id="rId5"/>
    <p:sldId id="5583" r:id="rId6"/>
    <p:sldId id="5579" r:id="rId7"/>
    <p:sldId id="5584" r:id="rId8"/>
    <p:sldId id="5580" r:id="rId9"/>
    <p:sldId id="4502" r:id="rId10"/>
    <p:sldId id="4305" r:id="rId11"/>
    <p:sldId id="4307" r:id="rId12"/>
    <p:sldId id="4503" r:id="rId13"/>
    <p:sldId id="4504" r:id="rId14"/>
    <p:sldId id="4505" r:id="rId15"/>
    <p:sldId id="4506" r:id="rId16"/>
    <p:sldId id="4507" r:id="rId17"/>
    <p:sldId id="4508" r:id="rId18"/>
    <p:sldId id="4509" r:id="rId19"/>
    <p:sldId id="4763" r:id="rId20"/>
    <p:sldId id="4764" r:id="rId21"/>
    <p:sldId id="4514" r:id="rId22"/>
    <p:sldId id="4223" r:id="rId23"/>
    <p:sldId id="4262" r:id="rId24"/>
    <p:sldId id="4765" r:id="rId25"/>
    <p:sldId id="4766" r:id="rId26"/>
    <p:sldId id="4767" r:id="rId27"/>
    <p:sldId id="5127" r:id="rId28"/>
    <p:sldId id="5128" r:id="rId29"/>
    <p:sldId id="5129" r:id="rId30"/>
    <p:sldId id="5130" r:id="rId31"/>
    <p:sldId id="5131" r:id="rId32"/>
    <p:sldId id="5132" r:id="rId33"/>
    <p:sldId id="5133" r:id="rId34"/>
    <p:sldId id="5134" r:id="rId35"/>
    <p:sldId id="5135" r:id="rId36"/>
    <p:sldId id="5136" r:id="rId37"/>
    <p:sldId id="5137" r:id="rId38"/>
    <p:sldId id="5138" r:id="rId39"/>
    <p:sldId id="5150" r:id="rId40"/>
    <p:sldId id="5151" r:id="rId41"/>
    <p:sldId id="5152" r:id="rId42"/>
    <p:sldId id="5153" r:id="rId43"/>
    <p:sldId id="5154" r:id="rId44"/>
    <p:sldId id="5155" r:id="rId45"/>
    <p:sldId id="5156" r:id="rId46"/>
    <p:sldId id="5157" r:id="rId47"/>
    <p:sldId id="5158" r:id="rId48"/>
    <p:sldId id="5159" r:id="rId49"/>
    <p:sldId id="5160" r:id="rId50"/>
    <p:sldId id="4663" r:id="rId51"/>
    <p:sldId id="4664" r:id="rId52"/>
    <p:sldId id="4665" r:id="rId53"/>
    <p:sldId id="4666" r:id="rId54"/>
    <p:sldId id="4667" r:id="rId55"/>
    <p:sldId id="4668" r:id="rId56"/>
    <p:sldId id="4669" r:id="rId57"/>
    <p:sldId id="4671" r:id="rId58"/>
    <p:sldId id="4672" r:id="rId59"/>
    <p:sldId id="5161" r:id="rId60"/>
    <p:sldId id="5162" r:id="rId61"/>
    <p:sldId id="5294" r:id="rId62"/>
    <p:sldId id="5295" r:id="rId63"/>
    <p:sldId id="5296" r:id="rId64"/>
    <p:sldId id="5297" r:id="rId65"/>
    <p:sldId id="5298" r:id="rId66"/>
    <p:sldId id="5299" r:id="rId67"/>
    <p:sldId id="5300" r:id="rId68"/>
    <p:sldId id="5301" r:id="rId69"/>
    <p:sldId id="5302" r:id="rId70"/>
    <p:sldId id="5303" r:id="rId71"/>
    <p:sldId id="5304" r:id="rId72"/>
    <p:sldId id="5305" r:id="rId73"/>
    <p:sldId id="5306" r:id="rId74"/>
    <p:sldId id="5385" r:id="rId75"/>
    <p:sldId id="5386" r:id="rId76"/>
    <p:sldId id="5387" r:id="rId77"/>
    <p:sldId id="5388" r:id="rId78"/>
    <p:sldId id="5389" r:id="rId79"/>
    <p:sldId id="5390" r:id="rId80"/>
    <p:sldId id="5391" r:id="rId81"/>
    <p:sldId id="5392" r:id="rId82"/>
    <p:sldId id="5393" r:id="rId83"/>
    <p:sldId id="5395" r:id="rId84"/>
    <p:sldId id="5396" r:id="rId85"/>
    <p:sldId id="5397" r:id="rId86"/>
    <p:sldId id="4306" r:id="rId87"/>
    <p:sldId id="4308" r:id="rId88"/>
    <p:sldId id="4309" r:id="rId89"/>
    <p:sldId id="4310" r:id="rId90"/>
    <p:sldId id="4314" r:id="rId91"/>
    <p:sldId id="4312" r:id="rId92"/>
    <p:sldId id="4315" r:id="rId93"/>
    <p:sldId id="5399" r:id="rId94"/>
    <p:sldId id="5400" r:id="rId95"/>
    <p:sldId id="4349" r:id="rId96"/>
    <p:sldId id="4357" r:id="rId97"/>
    <p:sldId id="4351" r:id="rId98"/>
    <p:sldId id="4358" r:id="rId99"/>
    <p:sldId id="4359" r:id="rId100"/>
    <p:sldId id="4360" r:id="rId101"/>
    <p:sldId id="4352" r:id="rId102"/>
    <p:sldId id="4353" r:id="rId103"/>
    <p:sldId id="4354" r:id="rId104"/>
    <p:sldId id="4355" r:id="rId105"/>
    <p:sldId id="5401" r:id="rId106"/>
    <p:sldId id="5402" r:id="rId107"/>
    <p:sldId id="4387" r:id="rId108"/>
    <p:sldId id="4390" r:id="rId109"/>
    <p:sldId id="4414" r:id="rId110"/>
    <p:sldId id="4413" r:id="rId111"/>
    <p:sldId id="4394" r:id="rId112"/>
    <p:sldId id="4395" r:id="rId113"/>
    <p:sldId id="4396" r:id="rId114"/>
    <p:sldId id="4397" r:id="rId115"/>
    <p:sldId id="5403" r:id="rId116"/>
    <p:sldId id="5404" r:id="rId117"/>
    <p:sldId id="4400" r:id="rId118"/>
    <p:sldId id="4402" r:id="rId119"/>
    <p:sldId id="4404" r:id="rId120"/>
    <p:sldId id="4409" r:id="rId121"/>
    <p:sldId id="4410" r:id="rId122"/>
    <p:sldId id="4411" r:id="rId123"/>
    <p:sldId id="4405" r:id="rId124"/>
    <p:sldId id="4406" r:id="rId125"/>
    <p:sldId id="4407" r:id="rId126"/>
    <p:sldId id="4408" r:id="rId127"/>
    <p:sldId id="5405" r:id="rId128"/>
    <p:sldId id="5452" r:id="rId129"/>
    <p:sldId id="5454" r:id="rId130"/>
    <p:sldId id="5455" r:id="rId131"/>
    <p:sldId id="5456" r:id="rId132"/>
    <p:sldId id="5457" r:id="rId133"/>
    <p:sldId id="5458" r:id="rId134"/>
    <p:sldId id="5459" r:id="rId135"/>
    <p:sldId id="5460" r:id="rId136"/>
    <p:sldId id="5461" r:id="rId137"/>
    <p:sldId id="5462" r:id="rId138"/>
    <p:sldId id="5463" r:id="rId139"/>
    <p:sldId id="5406" r:id="rId140"/>
    <p:sldId id="5464" r:id="rId141"/>
    <p:sldId id="5408" r:id="rId142"/>
    <p:sldId id="5409" r:id="rId143"/>
    <p:sldId id="5410" r:id="rId144"/>
    <p:sldId id="5411" r:id="rId145"/>
    <p:sldId id="5412" r:id="rId146"/>
    <p:sldId id="5413" r:id="rId147"/>
    <p:sldId id="5414" r:id="rId148"/>
    <p:sldId id="5415" r:id="rId149"/>
    <p:sldId id="4512" r:id="rId150"/>
    <p:sldId id="5416" r:id="rId151"/>
    <p:sldId id="5417" r:id="rId152"/>
    <p:sldId id="4833" r:id="rId153"/>
    <p:sldId id="4834" r:id="rId154"/>
    <p:sldId id="4835" r:id="rId155"/>
    <p:sldId id="4836" r:id="rId156"/>
    <p:sldId id="4837" r:id="rId157"/>
    <p:sldId id="4838" r:id="rId158"/>
    <p:sldId id="4839" r:id="rId159"/>
    <p:sldId id="4840" r:id="rId160"/>
    <p:sldId id="4841" r:id="rId161"/>
    <p:sldId id="5418" r:id="rId162"/>
    <p:sldId id="5419" r:id="rId163"/>
    <p:sldId id="4895" r:id="rId164"/>
    <p:sldId id="4896" r:id="rId165"/>
    <p:sldId id="4897" r:id="rId166"/>
    <p:sldId id="4898" r:id="rId167"/>
    <p:sldId id="4899" r:id="rId168"/>
    <p:sldId id="4900" r:id="rId169"/>
    <p:sldId id="4901" r:id="rId170"/>
    <p:sldId id="4902" r:id="rId171"/>
    <p:sldId id="4903" r:id="rId172"/>
    <p:sldId id="5420" r:id="rId173"/>
    <p:sldId id="5569" r:id="rId174"/>
    <p:sldId id="4978" r:id="rId175"/>
    <p:sldId id="4979" r:id="rId176"/>
    <p:sldId id="4980" r:id="rId177"/>
    <p:sldId id="4981" r:id="rId178"/>
    <p:sldId id="4982" r:id="rId179"/>
    <p:sldId id="4983" r:id="rId180"/>
    <p:sldId id="4984" r:id="rId181"/>
    <p:sldId id="4985" r:id="rId182"/>
    <p:sldId id="4986" r:id="rId183"/>
    <p:sldId id="5421" r:id="rId184"/>
    <p:sldId id="5570" r:id="rId185"/>
    <p:sldId id="4958" r:id="rId186"/>
    <p:sldId id="4959" r:id="rId187"/>
    <p:sldId id="4960" r:id="rId188"/>
    <p:sldId id="4961" r:id="rId189"/>
    <p:sldId id="4962" r:id="rId190"/>
    <p:sldId id="4963" r:id="rId191"/>
    <p:sldId id="4964" r:id="rId192"/>
    <p:sldId id="4965" r:id="rId193"/>
    <p:sldId id="4966" r:id="rId194"/>
    <p:sldId id="5422" r:id="rId195"/>
    <p:sldId id="5423" r:id="rId196"/>
    <p:sldId id="5015" r:id="rId197"/>
    <p:sldId id="5016" r:id="rId198"/>
    <p:sldId id="4682" r:id="rId199"/>
    <p:sldId id="5017" r:id="rId200"/>
    <p:sldId id="5018" r:id="rId201"/>
    <p:sldId id="5019" r:id="rId202"/>
    <p:sldId id="4747" r:id="rId203"/>
    <p:sldId id="5020" r:id="rId204"/>
    <p:sldId id="5021" r:id="rId205"/>
    <p:sldId id="5424" r:id="rId206"/>
    <p:sldId id="5425" r:id="rId207"/>
    <p:sldId id="4217" r:id="rId208"/>
    <p:sldId id="4219" r:id="rId209"/>
    <p:sldId id="4523" r:id="rId210"/>
    <p:sldId id="4221" r:id="rId211"/>
    <p:sldId id="4524" r:id="rId212"/>
    <p:sldId id="5427" r:id="rId213"/>
    <p:sldId id="4529" r:id="rId214"/>
    <p:sldId id="5428" r:id="rId215"/>
    <p:sldId id="5429" r:id="rId216"/>
    <p:sldId id="4602" r:id="rId217"/>
    <p:sldId id="4629" r:id="rId218"/>
    <p:sldId id="4639" r:id="rId219"/>
    <p:sldId id="4640" r:id="rId220"/>
    <p:sldId id="4641" r:id="rId221"/>
    <p:sldId id="4642" r:id="rId222"/>
    <p:sldId id="4643" r:id="rId223"/>
    <p:sldId id="4645" r:id="rId224"/>
    <p:sldId id="4644" r:id="rId225"/>
    <p:sldId id="5430" r:id="rId226"/>
    <p:sldId id="5431" r:id="rId227"/>
    <p:sldId id="5433" r:id="rId228"/>
    <p:sldId id="5434" r:id="rId229"/>
    <p:sldId id="5435" r:id="rId230"/>
    <p:sldId id="4603" r:id="rId231"/>
    <p:sldId id="4604" r:id="rId232"/>
    <p:sldId id="5436" r:id="rId233"/>
    <p:sldId id="4510" r:id="rId234"/>
    <p:sldId id="4605" r:id="rId235"/>
    <p:sldId id="5437" r:id="rId236"/>
    <p:sldId id="5438" r:id="rId237"/>
    <p:sldId id="5439" r:id="rId238"/>
    <p:sldId id="4628" r:id="rId239"/>
    <p:sldId id="5441" r:id="rId240"/>
    <p:sldId id="4630" r:id="rId241"/>
    <p:sldId id="4631" r:id="rId242"/>
    <p:sldId id="4632" r:id="rId243"/>
    <p:sldId id="4637" r:id="rId244"/>
    <p:sldId id="4633" r:id="rId245"/>
    <p:sldId id="4634" r:id="rId246"/>
    <p:sldId id="4635" r:id="rId247"/>
    <p:sldId id="4636" r:id="rId248"/>
    <p:sldId id="5442" r:id="rId249"/>
    <p:sldId id="5443" r:id="rId250"/>
    <p:sldId id="5445" r:id="rId251"/>
    <p:sldId id="5446" r:id="rId252"/>
    <p:sldId id="4427" r:id="rId253"/>
    <p:sldId id="4425" r:id="rId254"/>
    <p:sldId id="4428" r:id="rId255"/>
    <p:sldId id="4429" r:id="rId256"/>
    <p:sldId id="5447" r:id="rId257"/>
    <p:sldId id="4426" r:id="rId258"/>
    <p:sldId id="5448" r:id="rId259"/>
    <p:sldId id="5449" r:id="rId260"/>
    <p:sldId id="5450" r:id="rId261"/>
    <p:sldId id="4627" r:id="rId262"/>
    <p:sldId id="5465" r:id="rId263"/>
    <p:sldId id="5466" r:id="rId264"/>
    <p:sldId id="5467" r:id="rId265"/>
    <p:sldId id="5468" r:id="rId266"/>
    <p:sldId id="5469" r:id="rId267"/>
    <p:sldId id="5470" r:id="rId268"/>
    <p:sldId id="5471" r:id="rId269"/>
    <p:sldId id="5472" r:id="rId270"/>
    <p:sldId id="5473" r:id="rId271"/>
    <p:sldId id="5474" r:id="rId272"/>
    <p:sldId id="5476" r:id="rId273"/>
    <p:sldId id="4646" r:id="rId274"/>
    <p:sldId id="4647" r:id="rId275"/>
    <p:sldId id="4648" r:id="rId276"/>
    <p:sldId id="4649" r:id="rId277"/>
    <p:sldId id="4650" r:id="rId278"/>
    <p:sldId id="4652" r:id="rId279"/>
    <p:sldId id="4653" r:id="rId280"/>
    <p:sldId id="5477" r:id="rId281"/>
    <p:sldId id="5478" r:id="rId282"/>
    <p:sldId id="5480" r:id="rId283"/>
    <p:sldId id="5481" r:id="rId284"/>
    <p:sldId id="5482" r:id="rId285"/>
    <p:sldId id="5483" r:id="rId286"/>
    <p:sldId id="4670" r:id="rId287"/>
    <p:sldId id="5484" r:id="rId288"/>
    <p:sldId id="4673" r:id="rId289"/>
    <p:sldId id="4674" r:id="rId290"/>
    <p:sldId id="4675" r:id="rId291"/>
    <p:sldId id="5485" r:id="rId292"/>
    <p:sldId id="5486" r:id="rId293"/>
    <p:sldId id="4680" r:id="rId294"/>
    <p:sldId id="4681" r:id="rId295"/>
    <p:sldId id="5488" r:id="rId296"/>
    <p:sldId id="4683" r:id="rId297"/>
    <p:sldId id="4684" r:id="rId298"/>
    <p:sldId id="4685" r:id="rId299"/>
    <p:sldId id="4686" r:id="rId300"/>
    <p:sldId id="4687" r:id="rId301"/>
    <p:sldId id="4689" r:id="rId302"/>
    <p:sldId id="5489" r:id="rId303"/>
    <p:sldId id="5490" r:id="rId304"/>
    <p:sldId id="4190" r:id="rId305"/>
    <p:sldId id="4279" r:id="rId306"/>
    <p:sldId id="4280" r:id="rId307"/>
    <p:sldId id="4194" r:id="rId308"/>
    <p:sldId id="4281" r:id="rId309"/>
    <p:sldId id="4195" r:id="rId310"/>
    <p:sldId id="5491" r:id="rId311"/>
    <p:sldId id="5492" r:id="rId312"/>
    <p:sldId id="4326" r:id="rId313"/>
    <p:sldId id="4328" r:id="rId314"/>
    <p:sldId id="4329" r:id="rId315"/>
    <p:sldId id="4330" r:id="rId316"/>
    <p:sldId id="4331" r:id="rId317"/>
    <p:sldId id="4332" r:id="rId318"/>
    <p:sldId id="5572" r:id="rId319"/>
    <p:sldId id="5573" r:id="rId320"/>
    <p:sldId id="4442" r:id="rId321"/>
    <p:sldId id="4444" r:id="rId322"/>
    <p:sldId id="4449" r:id="rId323"/>
    <p:sldId id="4446" r:id="rId324"/>
    <p:sldId id="4450" r:id="rId325"/>
    <p:sldId id="4448" r:id="rId326"/>
    <p:sldId id="5493" r:id="rId327"/>
    <p:sldId id="5494" r:id="rId328"/>
    <p:sldId id="5496" r:id="rId329"/>
    <p:sldId id="4356" r:id="rId330"/>
    <p:sldId id="5497" r:id="rId331"/>
    <p:sldId id="5498" r:id="rId332"/>
    <p:sldId id="5499" r:id="rId333"/>
    <p:sldId id="5500" r:id="rId334"/>
    <p:sldId id="5501" r:id="rId335"/>
    <p:sldId id="5502" r:id="rId336"/>
    <p:sldId id="4467" r:id="rId337"/>
    <p:sldId id="4469" r:id="rId338"/>
    <p:sldId id="4478" r:id="rId339"/>
    <p:sldId id="4479" r:id="rId340"/>
    <p:sldId id="4480" r:id="rId341"/>
    <p:sldId id="4481" r:id="rId342"/>
    <p:sldId id="4471" r:id="rId343"/>
    <p:sldId id="4472" r:id="rId344"/>
    <p:sldId id="4473" r:id="rId345"/>
    <p:sldId id="5575" r:id="rId346"/>
    <p:sldId id="5576" r:id="rId347"/>
    <p:sldId id="4720" r:id="rId348"/>
    <p:sldId id="5505" r:id="rId349"/>
    <p:sldId id="5506" r:id="rId350"/>
    <p:sldId id="5507" r:id="rId351"/>
    <p:sldId id="5508" r:id="rId352"/>
    <p:sldId id="5509" r:id="rId353"/>
    <p:sldId id="5510" r:id="rId354"/>
    <p:sldId id="5511" r:id="rId355"/>
    <p:sldId id="5512" r:id="rId356"/>
    <p:sldId id="5513" r:id="rId357"/>
    <p:sldId id="5514" r:id="rId358"/>
    <p:sldId id="5516" r:id="rId359"/>
    <p:sldId id="4403" r:id="rId360"/>
    <p:sldId id="4399" r:id="rId361"/>
    <p:sldId id="5517" r:id="rId362"/>
    <p:sldId id="5518" r:id="rId363"/>
    <p:sldId id="5519" r:id="rId364"/>
    <p:sldId id="5520" r:id="rId365"/>
    <p:sldId id="5521" r:id="rId366"/>
    <p:sldId id="4563" r:id="rId367"/>
    <p:sldId id="4573" r:id="rId368"/>
    <p:sldId id="4574" r:id="rId369"/>
    <p:sldId id="4575" r:id="rId370"/>
    <p:sldId id="4576" r:id="rId371"/>
    <p:sldId id="4577" r:id="rId372"/>
    <p:sldId id="4578" r:id="rId373"/>
    <p:sldId id="4572" r:id="rId374"/>
    <p:sldId id="5522" r:id="rId375"/>
    <p:sldId id="5523" r:id="rId376"/>
    <p:sldId id="5525" r:id="rId377"/>
    <p:sldId id="5526" r:id="rId378"/>
    <p:sldId id="5527" r:id="rId379"/>
    <p:sldId id="5528" r:id="rId380"/>
    <p:sldId id="5529" r:id="rId381"/>
    <p:sldId id="5530" r:id="rId382"/>
    <p:sldId id="5531" r:id="rId383"/>
    <p:sldId id="5532" r:id="rId384"/>
    <p:sldId id="4879" r:id="rId385"/>
    <p:sldId id="5533" r:id="rId386"/>
    <p:sldId id="5534" r:id="rId387"/>
    <p:sldId id="5536" r:id="rId388"/>
    <p:sldId id="4579" r:id="rId389"/>
    <p:sldId id="5537" r:id="rId390"/>
    <p:sldId id="5538" r:id="rId391"/>
    <p:sldId id="4580" r:id="rId392"/>
    <p:sldId id="4581" r:id="rId393"/>
    <p:sldId id="4582" r:id="rId394"/>
    <p:sldId id="4570" r:id="rId395"/>
    <p:sldId id="4583" r:id="rId396"/>
    <p:sldId id="5539" r:id="rId397"/>
    <p:sldId id="5540" r:id="rId398"/>
    <p:sldId id="5541" r:id="rId399"/>
    <p:sldId id="4704" r:id="rId400"/>
    <p:sldId id="4705" r:id="rId401"/>
    <p:sldId id="4706" r:id="rId402"/>
    <p:sldId id="4707" r:id="rId403"/>
    <p:sldId id="4708" r:id="rId404"/>
    <p:sldId id="4709" r:id="rId405"/>
    <p:sldId id="4710" r:id="rId406"/>
    <p:sldId id="4711" r:id="rId407"/>
    <p:sldId id="4712" r:id="rId408"/>
    <p:sldId id="5542" r:id="rId409"/>
    <p:sldId id="5565" r:id="rId410"/>
    <p:sldId id="4715" r:id="rId411"/>
    <p:sldId id="4716" r:id="rId412"/>
    <p:sldId id="4717" r:id="rId413"/>
    <p:sldId id="4718" r:id="rId414"/>
    <p:sldId id="4719" r:id="rId415"/>
    <p:sldId id="4725" r:id="rId416"/>
    <p:sldId id="5567" r:id="rId417"/>
    <p:sldId id="4721" r:id="rId418"/>
    <p:sldId id="4722" r:id="rId419"/>
    <p:sldId id="4726" r:id="rId420"/>
    <p:sldId id="5543" r:id="rId421"/>
    <p:sldId id="5568" r:id="rId422"/>
    <p:sldId id="5545" r:id="rId423"/>
    <p:sldId id="4187" r:id="rId424"/>
    <p:sldId id="4192" r:id="rId425"/>
    <p:sldId id="5546" r:id="rId426"/>
    <p:sldId id="4193" r:id="rId427"/>
    <p:sldId id="5547" r:id="rId428"/>
    <p:sldId id="5548" r:id="rId429"/>
    <p:sldId id="5549" r:id="rId430"/>
    <p:sldId id="4216" r:id="rId431"/>
    <p:sldId id="5551" r:id="rId432"/>
    <p:sldId id="5552" r:id="rId433"/>
    <p:sldId id="4220" r:id="rId434"/>
    <p:sldId id="5553" r:id="rId435"/>
    <p:sldId id="4225" r:id="rId436"/>
    <p:sldId id="5554" r:id="rId437"/>
    <p:sldId id="4226" r:id="rId438"/>
    <p:sldId id="5555" r:id="rId439"/>
    <p:sldId id="5556" r:id="rId440"/>
    <p:sldId id="4243" r:id="rId441"/>
    <p:sldId id="4244" r:id="rId442"/>
    <p:sldId id="4245" r:id="rId443"/>
    <p:sldId id="4246" r:id="rId444"/>
    <p:sldId id="4247" r:id="rId445"/>
    <p:sldId id="4248" r:id="rId446"/>
    <p:sldId id="4249" r:id="rId447"/>
    <p:sldId id="5557" r:id="rId448"/>
    <p:sldId id="5558" r:id="rId449"/>
    <p:sldId id="4440" r:id="rId450"/>
    <p:sldId id="4441" r:id="rId451"/>
    <p:sldId id="5560" r:id="rId452"/>
    <p:sldId id="4443" r:id="rId453"/>
    <p:sldId id="5561" r:id="rId454"/>
    <p:sldId id="4445" r:id="rId455"/>
    <p:sldId id="5562" r:id="rId456"/>
    <p:sldId id="5563" r:id="rId457"/>
  </p:sldIdLst>
  <p:sldSz cx="9144000" cy="5715000" type="screen16x1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9016" autoAdjust="0"/>
    <p:restoredTop sz="94660"/>
  </p:normalViewPr>
  <p:slideViewPr>
    <p:cSldViewPr snapToGrid="0">
      <p:cViewPr varScale="1">
        <p:scale>
          <a:sx n="192" d="100"/>
          <a:sy n="192" d="100"/>
        </p:scale>
        <p:origin x="768" y="1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281" Type="http://schemas.openxmlformats.org/officeDocument/2006/relationships/slide" Target="slides/slide280.xml"/><Relationship Id="rId337" Type="http://schemas.openxmlformats.org/officeDocument/2006/relationships/slide" Target="slides/slide336.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viewProps" Target="viewProps.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tableStyles" Target="tableStyles.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presProps" Target="presProps.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theme" Target="theme/theme1.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traceFormat>
        <inkml:channelProperties>
          <inkml:channelProperty channel="X" name="resolution" value="1000" units="1/cm"/>
          <inkml:channelProperty channel="Y" name="resolution" value="1000" units="1/cm"/>
        </inkml:channelProperties>
      </inkml:inkSource>
      <inkml:timestamp xml:id="ts0" timeString="2022-10-27T16:15:06.911"/>
    </inkml:context>
    <inkml:brush xml:id="br0">
      <inkml:brushProperty name="width" value="0.3" units="cm"/>
      <inkml:brushProperty name="height" value="0.6" units="cm"/>
      <inkml:brushProperty name="color" value="#FFFC00"/>
      <inkml:brushProperty name="tip" value="rectangle"/>
      <inkml:brushProperty name="rasterOp" value="maskPen"/>
      <inkml:brushProperty name="ignorePressure" value="1"/>
    </inkml:brush>
  </inkml:definitions>
  <inkml:trace contextRef="#ctx0" brushRef="#br0">267 0,'-4'1,"1"1,-1 0,1-1,0 1,-1 0,1 0,0 1,0-1,0 1,1-1,-1 1,1 0,-5 6,-1 0,-6 8,1 1,0 0,1 0,-15 34,-31 88,13-28,39-99,1 0,1 1,0-1,1 1,0 0,1 0,0 0,1 0,2 25,0-32,0 0,0 0,1 1,-1-1,2 0,-1 0,1-1,0 1,0-1,1 1,0-1,0 0,0 0,1 0,0-1,0 0,0 0,1 0,0-1,6 5,0-2,0-1,1 0,-1 0,1-1,0-1,1 0,-1-1,1 0,0-1,-1-1,1 0,0-1,0-1,0 0,-1 0,15-4,-23 2,-1 1,1-1,0 0,-1 0,0 0,0 0,0-1,0 0,0 0,-1 0,1 0,-1 0,0-1,-1 1,3-7,7-12,14-48,-13 33,-7 16,-1 1,-1-1,-1 0,-1 0,-1 0,-1 0,0-1,-5-22,5 41,-1-1,1 0,-1 1,0-1,-1 1,1-1,-1 1,0-1,0 1,0 0,-1 0,1 0,-1 0,0 0,0 1,0-1,-1 1,1 0,-1 0,0 0,0 1,0-1,0 1,0 0,0 0,-1 0,1 0,-1 1,1 0,-1 0,1 0,-1 1,0-1,0 1,-5 1,1-1,1 1,-1 0,1 0,0 1,0 0,0 1,0 0,0 0,0 0,1 1,-1 0,1 1,0 0,1 0,-1 0,1 1,0 0,0 0,-6 10,4-2,1 0,0 1,2-1,-1 2,2-1,0 0,1 1,0 0,2-1,-1 27,3-16,0 1,2-1,1 0,1 0,14 42,-17-60,1 0,0-1,1 1,0-1,0 0,0 0,1-1,0 1,0-1,1 0,-1 0,1-1,11 8,-9-8,1-1,0 0,0 0,0-1,1 0,-1 0,1-1,0-1,0 0,17 0,-14 0,0-1,-1 0,1-1,0-1,-1 0,1 0,14-6,-23 6,0 0,0 0,-1 0,1-1,0 1,-1-1,0 0,1 0,-1 0,0 0,-1-1,1 1,-1-1,1 1,-1-1,0 0,0 0,-1 0,1 0,-1-1,0 1,0 0,0 0,-1-7,9-53,-3 22,-1-1,-2-77,-3 109,-1 1,-1-1,1 1,-2-1,1 1,-1 0,-1 0,0 0,0 1,-1-1,0 1,-1 0,0 1,0-1,-1 1,-12-12,11 14,-1 0,1 1,-1 0,-1 0,1 1,0 0,-1 0,-19-3,6 2,0 2,-41-1,41 4</inkml:trace>
</inkml:ink>
</file>

<file path=ppt/ink/ink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1:02.346"/>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3"/>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1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9"/>
    </inkml:context>
    <inkml:brush xml:id="br0">
      <inkml:brushProperty name="width" value="0.1" units="cm"/>
      <inkml:brushProperty name="height" value="0.1" units="cm"/>
      <inkml:brushProperty name="color" value="#AB008B"/>
    </inkml:brush>
  </inkml:definitions>
  <inkml:trace contextRef="#ctx0" brushRef="#br0">11 38 6447 0 0,'0'0'499'0'0,"-10"33"7889"0"0,11-29-8143 0 0,0 1-1 0 0,1-1 1 0 0,-1 0 0 0 0,1 0 0 0 0,1 0 0 0 0,-1 0-1 0 0,0 0 1 0 0,1 0 0 0 0,0 0 0 0 0,0-1-1 0 0,0 1 1 0 0,0-1 0 0 0,1 0 0 0 0,-1 0-1 0 0,1 0 1 0 0,0 0 0 0 0,-1-1 0 0 0,1 0 0 0 0,0 0-1 0 0,1 0 1 0 0,-1 0 0 0 0,0 0 0 0 0,7 1-1 0 0,-3-2-2 0 0,-1 0 0 0 0,0-1 0 0 0,1 0 0 0 0,-1 0 0 0 0,0-1 0 0 0,1 0 0 0 0,-1 0 0 0 0,0 0 0 0 0,0-1 0 0 0,0 0 0 0 0,0-1 0 0 0,0 1 0 0 0,0-2 0 0 0,9-4 0 0 0,58-43 388 0 0,-57 39-265 0 0,-1 0 0 0 0,1 1 0 0 0,30-14 1 0 0,-39 22-304 0 0,0 0 1 0 0,0 1 0 0 0,0 0-1 0 0,0 0 1 0 0,1 1 0 0 0,-1 0-1 0 0,0 1 1 0 0,1-1 0 0 0,-1 2-1 0 0,0-1 1 0 0,1 1-1 0 0,11 3 1 0 0,39 11-620 0 0,0 2 0 0 0,94 43 0 0 0,-140-55-1340 0 0</inkml:trace>
</inkml:ink>
</file>

<file path=ppt/ink/ink10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119"/>
    </inkml:context>
    <inkml:brush xml:id="br0">
      <inkml:brushProperty name="width" value="0.05" units="cm"/>
      <inkml:brushProperty name="height" value="0.05" units="cm"/>
      <inkml:brushProperty name="color" value="#008C3A"/>
    </inkml:brush>
  </inkml:definitions>
  <inkml:trace contextRef="#ctx0" brushRef="#br0">0 0 11167 0 0,'0'0'2107'0'0,"13"28"3386"0"0,-8-6-4771 0 0,10 42 1377 0 0,-2-21-8496 0 0</inkml:trace>
</inkml:ink>
</file>

<file path=ppt/ink/ink10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468"/>
    </inkml:context>
    <inkml:brush xml:id="br0">
      <inkml:brushProperty name="width" value="0.05" units="cm"/>
      <inkml:brushProperty name="height" value="0.05" units="cm"/>
      <inkml:brushProperty name="color" value="#008C3A"/>
    </inkml:brush>
  </inkml:definitions>
  <inkml:trace contextRef="#ctx0" brushRef="#br0">0 2 6911 0 0,'0'0'5472'0'0,"5"-1"-3760"0"0,0 1-1512 0 0,2 0-296 0 0</inkml:trace>
</inkml:ink>
</file>

<file path=ppt/ink/ink10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803"/>
    </inkml:context>
    <inkml:brush xml:id="br0">
      <inkml:brushProperty name="width" value="0.05" units="cm"/>
      <inkml:brushProperty name="height" value="0.05" units="cm"/>
      <inkml:brushProperty name="color" value="#008C3A"/>
    </inkml:brush>
  </inkml:definitions>
  <inkml:trace contextRef="#ctx0" brushRef="#br0">55 136 12783 0 0,'0'0'1158'0'0,"-28"4"5152"0"0,25 2-6150 0 0,0-1 0 0 0,0 1 0 0 0,0 0 0 0 0,0 0 0 0 0,1 0 0 0 0,0 0 0 0 0,0 1 0 0 0,1-1 0 0 0,-1 8 0 0 0,1-11-146 0 0,0-1 1 0 0,1 1-1 0 0,0-1 0 0 0,-1 1 0 0 0,1-1 1 0 0,0 1-1 0 0,0-1 0 0 0,0 1 0 0 0,1-1 0 0 0,-1 1 1 0 0,1-1-1 0 0,-1 1 0 0 0,1-1 0 0 0,0 0 1 0 0,0 1-1 0 0,0-1 0 0 0,0 0 0 0 0,0 0 0 0 0,0 1 1 0 0,1-1-1 0 0,-1 0 0 0 0,1 0 0 0 0,0 0 1 0 0,-1-1-1 0 0,1 1 0 0 0,3 2 0 0 0,-4-4-8 0 0,0 1 0 0 0,-1-1 0 0 0,1 0 0 0 0,0 0 1 0 0,0 1-1 0 0,0-1 0 0 0,0 0 0 0 0,-1 0 0 0 0,1 0 0 0 0,0 0 0 0 0,0 0 0 0 0,0 0 0 0 0,0 0 0 0 0,0 0 0 0 0,0 0 0 0 0,-1-1 0 0 0,1 1 1 0 0,0 0-1 0 0,0 0 0 0 0,0-1 0 0 0,0 1 0 0 0,-1-1 0 0 0,1 1 0 0 0,0-1 0 0 0,-1 1 0 0 0,1-1 0 0 0,1 0 0 0 0,13-26 118 0 0,-12 19-29 0 0,-1 0 1 0 0,0 0 0 0 0,0-1 0 0 0,-1 1-1 0 0,0-11 1 0 0,-2 2 399 0 0,-2 0 1 0 0,0-1-1 0 0,-10-31 0 0 0,-6-30 1292 0 0,20 95-1778 0 0,2 0 1 0 0,0 0-1 0 0,1 0 0 0 0,0 0 0 0 0,1 0 1 0 0,1-1-1 0 0,9 17 0 0 0,-12-28-8 0 0,0 1 0 0 0,0 0 1 0 0,0-1-1 0 0,1 0 0 0 0,0 0 0 0 0,0 0 0 0 0,0 0 0 0 0,0 0 0 0 0,0-1 1 0 0,1 0-1 0 0,0 0 0 0 0,-1 0 0 0 0,1 0 0 0 0,0-1 0 0 0,0 0 1 0 0,1 0-1 0 0,-1 0 0 0 0,0-1 0 0 0,1 0 0 0 0,-1 0 0 0 0,1 0 0 0 0,-1-1 1 0 0,1 1-1 0 0,-1-1 0 0 0,7-1 0 0 0,-9 0 2 0 0,1 1-1 0 0,-1-1 1 0 0,1 0-1 0 0,-1 0 1 0 0,1 0-1 0 0,-1-1 1 0 0,0 1-1 0 0,0-1 0 0 0,0 0 1 0 0,0 0-1 0 0,0 0 1 0 0,0 0-1 0 0,-1 0 1 0 0,1-1-1 0 0,0 1 1 0 0,-1-1-1 0 0,0 0 1 0 0,0 0-1 0 0,0 0 1 0 0,0 0-1 0 0,0 0 1 0 0,-1 0-1 0 0,1 0 1 0 0,-1 0-1 0 0,0-1 1 0 0,0 1-1 0 0,0-1 1 0 0,0 1-1 0 0,0-4 1 0 0,-5 3 181 0 0,-5 10-95 0 0,-6 11-13 0 0,15-15-70 0 0,-1 0-1 0 0,0 0 0 0 0,0-1 1 0 0,1 1-1 0 0,-1 0 1 0 0,1 0-1 0 0,-1 0 1 0 0,1 0-1 0 0,0 0 1 0 0,0 0-1 0 0,0 0 0 0 0,0 0 1 0 0,0 0-1 0 0,1 0 1 0 0,-1 0-1 0 0,0 0 1 0 0,1-1-1 0 0,0 1 1 0 0,-1 0-1 0 0,1 0 0 0 0,0 0 1 0 0,0-1-1 0 0,0 1 1 0 0,0 0-1 0 0,0-1 1 0 0,0 1-1 0 0,0-1 1 0 0,1 1-1 0 0,-1-1 0 0 0,1 1 1 0 0,-1-1-1 0 0,1 0 1 0 0,-1 0-1 0 0,1 0 1 0 0,2 1-1 0 0,1 0-159 0 0,-1-1-1 0 0,1 0 1 0 0,-1 0-1 0 0,1 0 1 0 0,-1 0-1 0 0,1-1 1 0 0,-1 0-1 0 0,1 0 1 0 0,0 0-1 0 0,-1 0 1 0 0,1-1-1 0 0,0 0 1 0 0,-1 0-1 0 0,5-2 1 0 0,3-1-1709 0 0</inkml:trace>
</inkml:ink>
</file>

<file path=ppt/ink/ink10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256"/>
    </inkml:context>
    <inkml:brush xml:id="br0">
      <inkml:brushProperty name="width" value="0.05" units="cm"/>
      <inkml:brushProperty name="height" value="0.05" units="cm"/>
      <inkml:brushProperty name="color" value="#008C3A"/>
    </inkml:brush>
  </inkml:definitions>
  <inkml:trace contextRef="#ctx0" brushRef="#br0">54 14 9215 0 0,'0'0'707'0'0,"-21"16"6997"0"0,16-7-6956 0 0,0 0 0 0 0,0 0 1 0 0,1 1-1 0 0,-4 10 0 0 0,7-17-609 0 0,0 0 1 0 0,0 1-1 0 0,0-1 0 0 0,1 1 0 0 0,-1-1 1 0 0,1 1-1 0 0,0-1 0 0 0,0 1 0 0 0,0-1 1 0 0,0 1-1 0 0,0-1 0 0 0,1 1 0 0 0,0-1 1 0 0,-1 0-1 0 0,3 6 0 0 0,-1-7-98 0 0,-1-1 0 0 0,1 1 0 0 0,0-1 0 0 0,0 0 0 0 0,-1 0 0 0 0,1 0 0 0 0,0 0 0 0 0,0 0 0 0 0,0 0 0 0 0,0 0 0 0 0,0 0 0 0 0,0-1 1 0 0,0 1-1 0 0,0-1 0 0 0,1 0 0 0 0,-1 1 0 0 0,0-1 0 0 0,0 0 0 0 0,0 0 0 0 0,0 0 0 0 0,1-1 0 0 0,-1 1 0 0 0,0-1 0 0 0,0 1 0 0 0,4-2 0 0 0,2 0 10 0 0,0 0 0 0 0,-1-1 0 0 0,1 0-1 0 0,0 0 1 0 0,11-7 0 0 0,-17 9-26 0 0,1 0 0 0 0,-1-1 0 0 0,0 0 0 0 0,1 1 1 0 0,-1-1-1 0 0,0 0 0 0 0,0 0 0 0 0,0 0 0 0 0,0 0 0 0 0,0 0 0 0 0,-1-1 0 0 0,1 1 0 0 0,-1 0 0 0 0,1-1 0 0 0,-1 0 0 0 0,0 1 0 0 0,0-1 1 0 0,0 0-1 0 0,-1 1 0 0 0,1-1 0 0 0,0 0 0 0 0,-1 0 0 0 0,0 1 0 0 0,0-1 0 0 0,0 0 0 0 0,0 0 0 0 0,0 0 0 0 0,0 0 0 0 0,-1 1 0 0 0,1-1 1 0 0,-2-3-1 0 0,0 2 24 0 0,0 1 1 0 0,0-1 0 0 0,0 1 0 0 0,-1 0 0 0 0,0-1-1 0 0,1 1 1 0 0,-1 0 0 0 0,0 0 0 0 0,0 1-1 0 0,-1-1 1 0 0,1 1 0 0 0,-1 0 0 0 0,1 0 0 0 0,-1 0-1 0 0,0 0 1 0 0,1 0 0 0 0,-1 1 0 0 0,0 0 0 0 0,0-1-1 0 0,-7 0 1 0 0,7 1-78 0 0,0 0-1 0 0,0 1 0 0 0,1-1 1 0 0,-1 1-1 0 0,0 0 1 0 0,0 0-1 0 0,0 0 1 0 0,0 0-1 0 0,0 1 0 0 0,0-1 1 0 0,0 1-1 0 0,0 0 1 0 0,-5 2-1 0 0,11 5-3470 0 0,1-4 1654 0 0</inkml:trace>
</inkml:ink>
</file>

<file path=ppt/ink/ink10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602"/>
    </inkml:context>
    <inkml:brush xml:id="br0">
      <inkml:brushProperty name="width" value="0.05" units="cm"/>
      <inkml:brushProperty name="height" value="0.05" units="cm"/>
      <inkml:brushProperty name="color" value="#008C3A"/>
    </inkml:brush>
  </inkml:definitions>
  <inkml:trace contextRef="#ctx0" brushRef="#br0">34 90 15143 0 0,'-4'-23'1373'0'0,"-4"-17"774"0"0,0 14 4833 0 0,2 58-5592 0 0,1 13-1297 0 0,3 0-1 0 0,1 1 1 0 0,9 71 0 0 0,2-63-3156 0 0,5-2-3278 0 0,-12-42-1412 0 0</inkml:trace>
</inkml:ink>
</file>

<file path=ppt/ink/ink10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937"/>
    </inkml:context>
    <inkml:brush xml:id="br0">
      <inkml:brushProperty name="width" value="0.05" units="cm"/>
      <inkml:brushProperty name="height" value="0.05" units="cm"/>
      <inkml:brushProperty name="color" value="#008C3A"/>
    </inkml:brush>
  </inkml:definitions>
  <inkml:trace contextRef="#ctx0" brushRef="#br0">1 149 5063 0 0,'9'-41'4794'0'0,"-8"34"-3102"0"0,0 1-1 0 0,0-1 0 0 0,1 0 0 0 0,0 1 0 0 0,0-1 0 0 0,1 1 0 0 0,4-8 1 0 0,8-3-495 0 0,7 0-3739 0 0,-10 10 545 0 0,1 0-5297 0 0</inkml:trace>
</inkml:ink>
</file>

<file path=ppt/ink/ink10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329"/>
    </inkml:context>
    <inkml:brush xml:id="br0">
      <inkml:brushProperty name="width" value="0.05" units="cm"/>
      <inkml:brushProperty name="height" value="0.05" units="cm"/>
      <inkml:brushProperty name="color" value="#008C3A"/>
    </inkml:brush>
  </inkml:definitions>
  <inkml:trace contextRef="#ctx0" brushRef="#br0">85 27 4607 0 0,'0'0'354'0'0,"7"-18"11835"0"0,-7 17-12065 0 0,0 1 0 0 0,0-1 0 0 0,-1 1 0 0 0,1-1 0 0 0,0 1 0 0 0,0 0 0 0 0,-1-1 0 0 0,1 1 0 0 0,0 0 0 0 0,-1-1 0 0 0,1 1 0 0 0,0-1 0 0 0,-1 1 0 0 0,1 0 0 0 0,-1 0 0 0 0,1-1 0 0 0,0 1 0 0 0,-1 0 0 0 0,1 0 0 0 0,-1 0 0 0 0,1-1 0 0 0,-1 1 0 0 0,1 0 0 0 0,-1 0 0 0 0,1 0 1 0 0,0 0-1 0 0,-1 0 0 0 0,1 0 0 0 0,-1 0 0 0 0,1 0 0 0 0,-1 0 0 0 0,0 0 0 0 0,-15 12 1296 0 0,-8 21-968 0 0,23-33-424 0 0,-6 13 151 0 0,0 0 1 0 0,-10 27-1 0 0,16-38-154 0 0,0 0-1 0 0,0 0 1 0 0,0 0-1 0 0,1 0 1 0 0,-1 0-1 0 0,0 0 0 0 0,1 0 1 0 0,0 1-1 0 0,-1-1 1 0 0,1 0-1 0 0,0 0 1 0 0,0 1-1 0 0,0-1 1 0 0,0 0-1 0 0,1 0 1 0 0,-1 1-1 0 0,1-1 1 0 0,-1 0-1 0 0,1 0 1 0 0,0 0-1 0 0,0 0 1 0 0,0 0-1 0 0,0 0 1 0 0,0 0-1 0 0,0 0 1 0 0,0 0-1 0 0,1 0 1 0 0,2 3-1 0 0,-3-5-5 0 0,0 1-1 0 0,0-1 1 0 0,0 1 0 0 0,0-1 0 0 0,1 0-1 0 0,-1 1 1 0 0,0-1 0 0 0,0 0-1 0 0,0 0 1 0 0,0 0 0 0 0,0 1-1 0 0,1-1 1 0 0,-1 0 0 0 0,0-1-1 0 0,0 1 1 0 0,0 0 0 0 0,0 0-1 0 0,0 0 1 0 0,1-1 0 0 0,-1 1-1 0 0,0-1 1 0 0,0 1 0 0 0,0-1-1 0 0,1 0 1 0 0,1-1 3 0 0,0-1 0 0 0,0 1 0 0 0,-1-1 0 0 0,1 1 0 0 0,-1-1 0 0 0,1 0 0 0 0,-1 0 1 0 0,2-4-1 0 0,0 0 70 0 0,0-1 0 0 0,0 0 1 0 0,0-1-1 0 0,-1 1 1 0 0,3-18-1 0 0,-6 11 668 0 0,-5 18 331 0 0,5-1-1070 0 0,-1-1 0 0 0,1 0 0 0 0,0 0-1 0 0,0 1 1 0 0,0-1 0 0 0,0 0 0 0 0,0 1 0 0 0,0-1 0 0 0,0 0-1 0 0,0 1 1 0 0,0-1 0 0 0,0 0 0 0 0,1 0 0 0 0,-1 1 0 0 0,1-1-1 0 0,-1 0 1 0 0,1 0 0 0 0,-1 0 0 0 0,1 1 0 0 0,0-1 0 0 0,0 0 0 0 0,-1 0-1 0 0,1 0 1 0 0,2 1 0 0 0,7 6-298 0 0,0-2 0 0 0,1 1 0 0 0,0-1 0 0 0,0-1 0 0 0,1 0-1 0 0,0-1 1 0 0,0 0 0 0 0,20 4 0 0 0,-26-7-317 0 0,9 3-822 0 0</inkml:trace>
</inkml:ink>
</file>

<file path=ppt/ink/ink10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813"/>
    </inkml:context>
    <inkml:brush xml:id="br0">
      <inkml:brushProperty name="width" value="0.05" units="cm"/>
      <inkml:brushProperty name="height" value="0.05" units="cm"/>
      <inkml:brushProperty name="color" value="#008C3A"/>
    </inkml:brush>
  </inkml:definitions>
  <inkml:trace contextRef="#ctx0" brushRef="#br0">129 25 7831 0 0,'0'0'706'0'0,"-26"-21"9271"0"0,21 20-9724 0 0,-1 0 0 0 0,0 0 0 0 0,0 1 0 0 0,0 0 0 0 0,0 0 0 0 0,1 1 0 0 0,-1-1 0 0 0,-10 3 0 0 0,14-2-155 0 0,0-1 0 0 0,1 1 1 0 0,-1-1-1 0 0,0 1 0 0 0,0 0 1 0 0,0 0-1 0 0,0 0 1 0 0,0 0-1 0 0,1 0 0 0 0,-1 0 1 0 0,1 0-1 0 0,-3 3 1 0 0,3-3-81 0 0,1-1 1 0 0,0 1 0 0 0,-1 0-1 0 0,1 0 1 0 0,0 0 0 0 0,-1 0 0 0 0,1-1-1 0 0,0 1 1 0 0,0 0 0 0 0,0 0-1 0 0,0 0 1 0 0,-1 0 0 0 0,1 0 0 0 0,1 0-1 0 0,-1-1 1 0 0,0 1 0 0 0,0 0 0 0 0,0 0-1 0 0,0 0 1 0 0,1 0 0 0 0,-1 0-1 0 0,0-1 1 0 0,1 1 0 0 0,-1 0 0 0 0,0 0-1 0 0,1-1 1 0 0,-1 1 0 0 0,1 0-1 0 0,0 1 1 0 0,4 2 72 0 0,0 0 1 0 0,0 0-1 0 0,0 0 0 0 0,1 0 0 0 0,-1-1 1 0 0,1 0-1 0 0,0 0 0 0 0,-1 0 0 0 0,2-1 1 0 0,-1 0-1 0 0,12 3 0 0 0,38 17 558 0 0,-54-22-632 0 0,0 1-1 0 0,-1 0 1 0 0,1 0 0 0 0,-1 0-1 0 0,1 0 1 0 0,-1 0-1 0 0,0 0 1 0 0,1 0-1 0 0,-1 1 1 0 0,0-1 0 0 0,0 0-1 0 0,0 1 1 0 0,0-1-1 0 0,0 1 1 0 0,0-1 0 0 0,0 1-1 0 0,0 0 1 0 0,-1-1-1 0 0,1 1 1 0 0,0 3 0 0 0,-1-4 15 0 0,-1 0 1 0 0,1 1 0 0 0,-1-1 0 0 0,1 0 0 0 0,-1 0 0 0 0,1 0 0 0 0,-1 0 0 0 0,0 1 0 0 0,0-1 0 0 0,1 0-1 0 0,-1 0 1 0 0,0 0 0 0 0,0-1 0 0 0,0 1 0 0 0,0 0 0 0 0,0 0 0 0 0,0 0 0 0 0,0-1 0 0 0,-1 1 0 0 0,1-1-1 0 0,-2 2 1 0 0,-11 3 299 0 0,-1 0 0 0 0,0 0 0 0 0,-26 3 0 0 0,26-5-252 0 0,-2 2-1210 0 0,13-4 224 0 0,1 0 1 0 0,-1 0 0 0 0,0 0-1 0 0,0 0 1 0 0,0 0 0 0 0,0-1-1 0 0,0 0 1 0 0,-5 0 0 0 0</inkml:trace>
</inkml:ink>
</file>

<file path=ppt/ink/ink10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231"/>
    </inkml:context>
    <inkml:brush xml:id="br0">
      <inkml:brushProperty name="width" value="0.05" units="cm"/>
      <inkml:brushProperty name="height" value="0.05" units="cm"/>
      <inkml:brushProperty name="color" value="#008C3A"/>
    </inkml:brush>
  </inkml:definitions>
  <inkml:trace contextRef="#ctx0" brushRef="#br0">0 200 5063 0 0,'6'-4'971'0'0,"18"-14"11021"0"0,-15 16-11320 0 0,1 0 1 0 0,-1 1 0 0 0,1 0-1 0 0,-1 0 1 0 0,1 1-1 0 0,0 0 1 0 0,16 3-1 0 0,35-1-3961 0 0,-56-2 2472 0 0,-1 0-1 0 0,0-1 1 0 0,0 0 0 0 0,0 0-1 0 0,0 0 1 0 0,0 0-1 0 0,0-1 1 0 0,0 1 0 0 0,0-1-1 0 0,0 0 1 0 0,5-4 0 0 0,-8 5 681 0 0,1-1 0 0 0,-1 0 1 0 0,1 1-1 0 0,-1-1 1 0 0,1 0-1 0 0,-1 0 0 0 0,0 0 1 0 0,0 0-1 0 0,0 0 0 0 0,0 0 1 0 0,0-1-1 0 0,0 1 1 0 0,0-3-1 0 0,2-38 4087 0 0,-4 32-2048 0 0,0 0-1 0 0,-1 0 0 0 0,0 0 1 0 0,-1 0-1 0 0,-5-12 0 0 0,8 22-1856 0 0,0 1 1 0 0,0 0-1 0 0,0 0 0 0 0,0-1 1 0 0,0 1-1 0 0,0 0 0 0 0,0 0 0 0 0,-1-1 1 0 0,1 1-1 0 0,0 0 0 0 0,0 0 1 0 0,0 0-1 0 0,0-1 0 0 0,0 1 1 0 0,0 0-1 0 0,0 0 0 0 0,-1 0 0 0 0,1-1 1 0 0,0 1-1 0 0,0 0 0 0 0,0 0 1 0 0,0 0-1 0 0,-1 0 0 0 0,1 0 0 0 0,0-1 1 0 0,0 1-1 0 0,0 0 0 0 0,-1 0 1 0 0,1 0-1 0 0,0 0 0 0 0,0 0 1 0 0,0 0-1 0 0,-1 0 0 0 0,1 0 0 0 0,0 0 1 0 0,0 0-1 0 0,-1 0 0 0 0,1 0 1 0 0,0 0-1 0 0,0 0 0 0 0,-1 0 0 0 0,1 0 1 0 0,0 0-1 0 0,0 0 0 0 0,0 0 1 0 0,-1 0-1 0 0,1 0 0 0 0,0 0 1 0 0,-7 14 723 0 0,-1 19-516 0 0,6-18-243 0 0,1 0 0 0 0,1 0-1 0 0,0 0 1 0 0,1 0 0 0 0,1-1-1 0 0,0 1 1 0 0,1 0 0 0 0,0-1-1 0 0,1 1 1 0 0,10 22-1 0 0,-11-30-28 0 0,0-1 0 0 0,0 1 0 0 0,0-1 0 0 0,1 0 0 0 0,0 0 0 0 0,0 0 0 0 0,1 0 0 0 0,0-1 0 0 0,0 0 0 0 0,0 0 0 0 0,0 0 0 0 0,1-1 0 0 0,0 0 0 0 0,-1 0 0 0 0,2 0 0 0 0,-1 0 0 0 0,0-1 0 0 0,1 0 0 0 0,0-1 0 0 0,-1 1 0 0 0,1-1 0 0 0,0-1 0 0 0,0 1 0 0 0,9 0 0 0 0,9-8-2533 0 0,-20 2 1222 0 0</inkml:trace>
</inkml:ink>
</file>

<file path=ppt/ink/ink10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579"/>
    </inkml:context>
    <inkml:brush xml:id="br0">
      <inkml:brushProperty name="width" value="0.05" units="cm"/>
      <inkml:brushProperty name="height" value="0.05" units="cm"/>
      <inkml:brushProperty name="color" value="#008C3A"/>
    </inkml:brush>
  </inkml:definitions>
  <inkml:trace contextRef="#ctx0" brushRef="#br0">1 51 6447 0 0,'7'-12'11256'0'0,"-3"8"-9964"0"0,2 3-1179 0 0,1 1 0 0 0,-1-1 0 0 0,0 1 0 0 0,1 1 0 0 0,-1-1 0 0 0,0 1 0 0 0,1 0 0 0 0,-1 0 0 0 0,0 1 0 0 0,0-1 0 0 0,0 1 0 0 0,0 1 0 0 0,0-1 0 0 0,0 1 0 0 0,7 5 0 0 0,7 6 430 0 0,0 0 1 0 0,27 27-1 0 0,-43-38-537 0 0,-1 0 10 0 0,-2-3 64 0 0,1-2 144 0 0,0-1 1 0 0,0 1-1 0 0,0-1 0 0 0,-1 0 1 0 0,1 0-1 0 0,-1 0 0 0 0,0 0 0 0 0,0 0 1 0 0,0 0-1 0 0,0 0 0 0 0,0 0 0 0 0,-1 0 1 0 0,1 0-1 0 0,-1-6 0 0 0,2-2 316 0 0,0 6-408 0 0,0 0 0 0 0,0 0 0 0 0,0 0 0 0 0,0 0 0 0 0,1 0 0 0 0,-1 0 0 0 0,1 1 0 0 0,1 0 0 0 0,-1-1 0 0 0,1 1 0 0 0,5-5 0 0 0,-7 7-231 0 0,0 1-1 0 0,-1 0 1 0 0,1 0 0 0 0,0 0-1 0 0,0 0 1 0 0,0 0 0 0 0,0 1-1 0 0,0-1 1 0 0,0 0 0 0 0,0 1-1 0 0,0-1 1 0 0,0 1 0 0 0,3 0-1 0 0,-2 0-507 0 0,-1 0-1 0 0,1 1 0 0 0,0-1 0 0 0,-1 1 0 0 0,1 0 1 0 0,-1 0-1 0 0,1 0 0 0 0,-1 0 0 0 0,0 0 0 0 0,1 0 1 0 0,-1 1-1 0 0,0-1 0 0 0,2 3 0 0 0</inkml:trace>
</inkml:ink>
</file>

<file path=ppt/ink/ink1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0"/>
    </inkml:context>
    <inkml:brush xml:id="br0">
      <inkml:brushProperty name="width" value="0.1" units="cm"/>
      <inkml:brushProperty name="height" value="0.1" units="cm"/>
      <inkml:brushProperty name="color" value="#AB008B"/>
    </inkml:brush>
  </inkml:definitions>
  <inkml:trace contextRef="#ctx0" brushRef="#br0">1 72 12095 0 0,'0'0'1091'0'0,"1"-1"-899"0"0,12-7 1073 0 0,1 1 0 0 0,-1 0 0 0 0,1 1 0 0 0,1 0 0 0 0,-1 1 1 0 0,1 1-1 0 0,19-3 0 0 0,13 0-242 0 0,46 0 1 0 0,-50 5-488 0 0,22 2-472 0 0,-48 2-869 0 0,1-2 0 0 0,30-3 0 0 0,-34 0-1151 0 0</inkml:trace>
</inkml:ink>
</file>

<file path=ppt/ink/ink10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240"/>
    </inkml:context>
    <inkml:brush xml:id="br0">
      <inkml:brushProperty name="width" value="0.05" units="cm"/>
      <inkml:brushProperty name="height" value="0.05" units="cm"/>
      <inkml:brushProperty name="color" value="#008C3A"/>
    </inkml:brush>
  </inkml:definitions>
  <inkml:trace contextRef="#ctx0" brushRef="#br0">117 26 5983 0 0,'0'0'542'0'0,"0"-5"418"0"0,-6-14 10458 0 0,3 19-11131 0 0,0-1 0 0 0,-1 1 0 0 0,1 0 0 0 0,0 0 0 0 0,0 0 0 0 0,-1 0 0 0 0,1 0 0 0 0,0 1 0 0 0,0-1 0 0 0,0 1 0 0 0,0 0 0 0 0,0 0 0 0 0,0 0 0 0 0,0 1 0 0 0,0-1 0 0 0,0 1 0 0 0,-4 3 0 0 0,2-3-174 0 0,1 1-1 0 0,-1 0 0 0 0,1 0 0 0 0,0 0 0 0 0,0 1 0 0 0,0-1 1 0 0,0 1-1 0 0,1 0 0 0 0,-1 0 0 0 0,-2 6 0 0 0,5-9-107 0 0,1 0 0 0 0,-1-1-1 0 0,1 1 1 0 0,0 0 0 0 0,-1 0-1 0 0,1 0 1 0 0,0-1 0 0 0,0 1-1 0 0,0 0 1 0 0,0 0 0 0 0,-1 0 0 0 0,1 0-1 0 0,0-1 1 0 0,1 1 0 0 0,-1 0-1 0 0,0 0 1 0 0,0 0 0 0 0,0 0 0 0 0,0 0-1 0 0,1-1 1 0 0,-1 1 0 0 0,0 0-1 0 0,1 0 1 0 0,-1-1 0 0 0,0 1-1 0 0,1 0 1 0 0,-1 0 0 0 0,2 0 0 0 0,-1 0 5 0 0,1 0 1 0 0,-1 0 0 0 0,1 0-1 0 0,-1-1 1 0 0,1 1 0 0 0,0 0-1 0 0,-1-1 1 0 0,1 0 0 0 0,0 1-1 0 0,-1-1 1 0 0,1 0 0 0 0,0 0-1 0 0,2 0 1 0 0,1 0 6 0 0,0 0 0 0 0,0-1 0 0 0,0 0 0 0 0,0 0 0 0 0,0 0 0 0 0,-1 0 0 0 0,1-1 0 0 0,0 0 0 0 0,7-3 0 0 0,-9 2 106 0 0,0-1 0 0 0,-1 1 0 0 0,1 0 0 0 0,0-1 0 0 0,-1 0-1 0 0,0 0 1 0 0,2-4 0 0 0,-4 7-91 0 0,0 1 0 0 0,0-1 0 0 0,1 0 0 0 0,-1 0 0 0 0,0 1 0 0 0,0-1 0 0 0,0 0-1 0 0,1 0 1 0 0,-1 1 0 0 0,0-1 0 0 0,1 0 0 0 0,-1 1 0 0 0,1-1 0 0 0,-1 1 0 0 0,1-1 0 0 0,-1 0 0 0 0,1 1-1 0 0,-1-1 1 0 0,1 1 0 0 0,-1-1 0 0 0,1 1 0 0 0,0 0 0 0 0,-1-1 0 0 0,1 1 0 0 0,0 0 0 0 0,-1-1 0 0 0,1 1 0 0 0,0 0-1 0 0,-1 0 1 0 0,1-1 0 0 0,1 1 0 0 0,4 4-210 0 0,-1 0-1 0 0,1-1 0 0 0,0 0 1 0 0,1 0-1 0 0,-1-1 1 0 0,0 0-1 0 0,1 0 1 0 0,-1 0-1 0 0,1-1 1 0 0,0 0-1 0 0,0 0 1 0 0,8 0-1 0 0,-10-1 31 0 0,1 1-1 0 0,-1-1 1 0 0,1 0 0 0 0,-1-1 0 0 0,1 1-1 0 0,-1-1 1 0 0,1 0 0 0 0,-1-1 0 0 0,0 1-1 0 0,0-1 1 0 0,1 0 0 0 0,-1 0 0 0 0,0-1-1 0 0,-1 1 1 0 0,8-6 0 0 0,-12 8 201 0 0,0 0 0 0 0,1 0 0 0 0,-1 0 1 0 0,0-1-1 0 0,1 1 0 0 0,-1 0 0 0 0,0 0 0 0 0,1 0 1 0 0,-1-1-1 0 0,0 1 0 0 0,0 0 0 0 0,1 0 0 0 0,-1-1 1 0 0,0 1-1 0 0,0 0 0 0 0,1-1 0 0 0,-1 1 0 0 0,0 0 1 0 0,0-1-1 0 0,0 1 0 0 0,0-1 0 0 0,0 1 0 0 0,1 0 1 0 0,-1-1-1 0 0,0 1 0 0 0,0 0 0 0 0,0-1 0 0 0,0 1 1 0 0,0-1-1 0 0,0 1 0 0 0,0 0 0 0 0,0-1 0 0 0,0 1 1 0 0,-1-1-1 0 0,1 1 0 0 0,0 0 0 0 0,0-1 0 0 0,0 1 1 0 0,0 0-1 0 0,0-1 0 0 0,-1 1 0 0 0,1-1 0 0 0,-1 2 24 0 0,1-1 0 0 0,-1 1 1 0 0,1 0-1 0 0,0 0 0 0 0,-1-1 0 0 0,1 1 0 0 0,0 0 0 0 0,0 0 0 0 0,-1-1 0 0 0,1 1 0 0 0,0 0 0 0 0,0 0 0 0 0,0 0 0 0 0,0-1 0 0 0,0 1 0 0 0,0 0 0 0 0,0 0 0 0 0,0 0 0 0 0,1 0 0 0 0,-1-1 0 0 0,0 1 0 0 0,0 0 0 0 0,1 0 0 0 0,-1-1 0 0 0,0 1 0 0 0,1 0 0 0 0,-1-1 0 0 0,1 2 0 0 0,2 6-745 0 0,0-1 0 0 0,0 1 0 0 0,1-1 0 0 0,0 0 0 0 0,0 0-1 0 0,1 0 1 0 0,0-1 0 0 0,0 0 0 0 0,1 0 0 0 0,6 6 0 0 0</inkml:trace>
</inkml:ink>
</file>

<file path=ppt/ink/ink10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598"/>
    </inkml:context>
    <inkml:brush xml:id="br0">
      <inkml:brushProperty name="width" value="0.05" units="cm"/>
      <inkml:brushProperty name="height" value="0.05" units="cm"/>
      <inkml:brushProperty name="color" value="#008C3A"/>
    </inkml:brush>
  </inkml:definitions>
  <inkml:trace contextRef="#ctx0" brushRef="#br0">28 95 3679 0 0,'-5'-12'160'0'0,"4"7"40"0"0,-3-1-200 0 0,1-2 0 0 0,0 0 0 0 0,1-2 0 0 0,0 1 2872 0 0,0-1 528 0 0,0 3 112 0 0,1 0 16 0 0,-1 2-2440 0 0,2 1-480 0 0,0 1 376 0 0,3 3-2896 0 0,2 2 776 0 0</inkml:trace>
</inkml:ink>
</file>

<file path=ppt/ink/ink10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943"/>
    </inkml:context>
    <inkml:brush xml:id="br0">
      <inkml:brushProperty name="width" value="0.05" units="cm"/>
      <inkml:brushProperty name="height" value="0.05" units="cm"/>
      <inkml:brushProperty name="color" value="#008C3A"/>
    </inkml:brush>
  </inkml:definitions>
  <inkml:trace contextRef="#ctx0" brushRef="#br0">117 27 9215 0 0,'9'-8'8398'0'0,"-10"7"-8244"0"0,0-1 0 0 0,0 1 0 0 0,-1 0 0 0 0,1-1 0 0 0,0 1 1 0 0,0 0-1 0 0,-1 0 0 0 0,1 0 0 0 0,-1 0 0 0 0,1 0 0 0 0,-1 0 0 0 0,1 0 1 0 0,-1 1-1 0 0,0-1 0 0 0,1 0 0 0 0,-1 1 0 0 0,0-1 0 0 0,1 1 1 0 0,-1 0-1 0 0,0 0 0 0 0,0-1 0 0 0,1 1 0 0 0,-1 0 0 0 0,0 1 1 0 0,0-1-1 0 0,1 0 0 0 0,-1 0 0 0 0,0 1 0 0 0,0-1 0 0 0,1 1 1 0 0,-1-1-1 0 0,0 1 0 0 0,1 0 0 0 0,-1 0 0 0 0,-1 1 0 0 0,-3 0-49 0 0,0 1-1 0 0,0 0 0 0 0,0 1 1 0 0,0-1-1 0 0,1 1 1 0 0,-1 0-1 0 0,1 1 0 0 0,-5 5 1 0 0,9-10-99 0 0,0 1 1 0 0,0 0 0 0 0,0 0-1 0 0,1 0 1 0 0,-1 0-1 0 0,0 0 1 0 0,0 0 0 0 0,1 0-1 0 0,-1 0 1 0 0,1 1-1 0 0,-1-1 1 0 0,1 0 0 0 0,-1 0-1 0 0,1 0 1 0 0,0 1 0 0 0,-1-1-1 0 0,1 0 1 0 0,0 0-1 0 0,0 1 1 0 0,0-1 0 0 0,0 0-1 0 0,0 0 1 0 0,0 1-1 0 0,1 1 1 0 0,0-2-4 0 0,0 0 0 0 0,0 0-1 0 0,0-1 1 0 0,0 1 0 0 0,0 0 0 0 0,0-1 0 0 0,0 1-1 0 0,0 0 1 0 0,0-1 0 0 0,0 1 0 0 0,1-1 0 0 0,-1 0 0 0 0,0 1-1 0 0,0-1 1 0 0,1 0 0 0 0,-1 0 0 0 0,0 0 0 0 0,0 0-1 0 0,2 0 1 0 0,7 0 28 0 0,-1-1 0 0 0,1 0 0 0 0,-1 0 0 0 0,0-1 0 0 0,11-3-1 0 0,-9 1 135 0 0,-1 0 0 0 0,1-1 0 0 0,-1 0 0 0 0,0-1 0 0 0,10-7 493 0 0,-17 14-578 0 0,-1 0 0 0 0,0 0 0 0 0,0-1 0 0 0,0 1 0 0 0,0 1 0 0 0,0-1 0 0 0,0 0 0 0 0,0 1 0 0 0,0-1 0 0 0,2 3 0 0 0,3 5-82 0 0,-1 1 1 0 0,0 0-1 0 0,0 0 0 0 0,-1 1 0 0 0,0-1 0 0 0,-1 1 1 0 0,-1 0-1 0 0,5 20 0 0 0,-6-22 1 0 0,0 1-1 0 0,0 0 1 0 0,-1-1-1 0 0,-1 1 1 0 0,0-1-1 0 0,0 1 1 0 0,0 0-1 0 0,-1-1 1 0 0,-1 1 0 0 0,-4 15-1 0 0,4-22 10 0 0,1-1 1 0 0,-1 1-1 0 0,0-1 1 0 0,0 0-1 0 0,0 0 0 0 0,0 0 1 0 0,0 0-1 0 0,0 0 1 0 0,-1-1-1 0 0,1 1 0 0 0,0-1 1 0 0,-1 1-1 0 0,0-1 0 0 0,1 0 1 0 0,-1 0-1 0 0,0 0 1 0 0,1 0-1 0 0,-1-1 0 0 0,0 1 1 0 0,0-1-1 0 0,0 0 1 0 0,0 1-1 0 0,1-1 0 0 0,-1-1 1 0 0,-4 1-1 0 0,-7-1 32 0 0,0 0-1 0 0,0-1 1 0 0,-22-6-1 0 0,20-1-3192 0 0,14 4 1466 0 0</inkml:trace>
</inkml:ink>
</file>

<file path=ppt/ink/ink10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443"/>
    </inkml:context>
    <inkml:brush xml:id="br0">
      <inkml:brushProperty name="width" value="0.05" units="cm"/>
      <inkml:brushProperty name="height" value="0.05" units="cm"/>
      <inkml:brushProperty name="color" value="#008C3A"/>
    </inkml:brush>
  </inkml:definitions>
  <inkml:trace contextRef="#ctx0" brushRef="#br0">1 84 15807 0 0,'0'0'1432'0'0,"6"32"-893"0"0,-2 1-342 0 0,-4-24 434 0 0,1 1 0 0 0,0-1 0 0 0,1 1 0 0 0,0-1 0 0 0,0 0 0 0 0,1 0 0 0 0,7 16 0 0 0,-7-23-413 0 0,0 0-1 0 0,0-1 0 0 0,0 1 1 0 0,0-1-1 0 0,1 0 0 0 0,-1 0 1 0 0,0 0-1 0 0,1 0 0 0 0,-1-1 1 0 0,1 1-1 0 0,-1-1 1 0 0,1 0-1 0 0,-1 0 0 0 0,7-1 1 0 0,15 3 272 0 0,30 19 1538 0 0,-44-15-3747 0 0,0-1 0 0 0,1 0 1 0 0,-1-1-1 0 0,1-1 0 0 0,24 5 0 0 0,-33-8 1279 0 0,-1 0 1 0 0,1 0-1 0 0,-1 0 0 0 0,1 0 1 0 0,-1-1-1 0 0,1 1 1 0 0,-1-1-1 0 0,1 1 0 0 0,-1-1 1 0 0,0 0-1 0 0,1 0 0 0 0,-1 0 1 0 0,0-1-1 0 0,0 1 1 0 0,0 0-1 0 0,1-1 0 0 0,-2 1 1 0 0,1-1-1 0 0,0 0 0 0 0,0 0 1 0 0,0 0-1 0 0,-1 0 1 0 0,1 0-1 0 0,-1 0 0 0 0,0 0 1 0 0,1 0-1 0 0,-1 0 0 0 0,0-1 1 0 0,0 1-1 0 0,-1 0 1 0 0,1-1-1 0 0,0 1 0 0 0,-1-1 1 0 0,1-3-1 0 0,2-21 3255 0 0,-1 1 0 0 0,0-1 0 0 0,-3 0-1 0 0,0 0 1 0 0,-8-43 0 0 0,7 54-1392 0 0,-6-14 2338 0 0,2 29-1591 0 0,1 18-1212 0 0,3-3-1080 0 0,1-1 0 0 0,0 1 0 0 0,1 0 0 0 0,0-1-1 0 0,1 1 1 0 0,0-1 0 0 0,1 1 0 0 0,1-1 0 0 0,0 1 0 0 0,1-1 0 0 0,9 19-1 0 0,-10-24 1 0 0,2 0-1 0 0,-1 0 1 0 0,1 0-1 0 0,1-1 1 0 0,-1 1-1 0 0,1-1 1 0 0,0-1-1 0 0,1 1 1 0 0,0-1-1 0 0,0 0 1 0 0,0-1-1 0 0,1 0 1 0 0,-1 0-1 0 0,1 0 1 0 0,0-1-1 0 0,1 0 1 0 0,-1-1-1 0 0,10 3 1 0 0</inkml:trace>
</inkml:ink>
</file>

<file path=ppt/ink/ink10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791"/>
    </inkml:context>
    <inkml:brush xml:id="br0">
      <inkml:brushProperty name="width" value="0.05" units="cm"/>
      <inkml:brushProperty name="height" value="0.05" units="cm"/>
      <inkml:brushProperty name="color" value="#008C3A"/>
    </inkml:brush>
  </inkml:definitions>
  <inkml:trace contextRef="#ctx0" brushRef="#br0">1 31 17711 0 0,'0'0'1920'0'0,"3"-4"-1920"0"0,0 0 0 0 0,2-1 0 0 0,1 1 216 0 0,1 0 8 0 0,2 1 0 0 0,2 0 0 0 0,1 1 120 0 0,1 0 24 0 0,2 2 8 0 0,-1 1 0 0 0,0 0-376 0 0,1 1 0 0 0,-1-1 0 0 0</inkml:trace>
</inkml:ink>
</file>

<file path=ppt/ink/ink10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4.730"/>
    </inkml:context>
    <inkml:brush xml:id="br0">
      <inkml:brushProperty name="width" value="0.05" units="cm"/>
      <inkml:brushProperty name="height" value="0.05" units="cm"/>
      <inkml:brushProperty name="color" value="#008C3A"/>
    </inkml:brush>
  </inkml:definitions>
  <inkml:trace contextRef="#ctx0" brushRef="#br0">7 0 18887 0 0,'0'0'6744'0'0,"-3"7"-5056"0"0,0-3-936 0 0,7 5-1696 0 0,0-2-208 0 0,0-2-32 0 0</inkml:trace>
</inkml:ink>
</file>

<file path=ppt/ink/ink10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2.870"/>
    </inkml:context>
    <inkml:brush xml:id="br0">
      <inkml:brushProperty name="width" value="0.05" units="cm"/>
      <inkml:brushProperty name="height" value="0.05" units="cm"/>
      <inkml:brushProperty name="color" value="#008C3A"/>
    </inkml:brush>
  </inkml:definitions>
  <inkml:trace contextRef="#ctx0" brushRef="#br0">6 2 11863 0 0,'12'-2'4112'0'0,"-12"10"1682"0"0,-2 7-5812 0 0,-13 222 3135 0 0,15-237-3122 0 0,0 1-1 0 0,0-1 1 0 0,1 1-1 0 0,-1-1 1 0 0,0 0 0 0 0,1 1-1 0 0,-1-1 1 0 0,0 1-1 0 0,1-1 1 0 0,-1 0-1 0 0,0 1 1 0 0,1-1-1 0 0,-1 0 1 0 0,1 1-1 0 0,-1-1 1 0 0,0 0-1 0 0,1 0 1 0 0,-1 0-1 0 0,1 1 1 0 0,-1-1-1 0 0,1 0 1 0 0,-1 0-1 0 0,1 0 1 0 0,-1 0-1 0 0,1 0 1 0 0,-1 0-1 0 0,1 0 1 0 0,-1 0-1 0 0,1 0 1 0 0,0 0-1 0 0,9 0-2894 0 0,-7-1 1253 0 0</inkml:trace>
</inkml:ink>
</file>

<file path=ppt/ink/ink10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3.705"/>
    </inkml:context>
    <inkml:brush xml:id="br0">
      <inkml:brushProperty name="width" value="0.05" units="cm"/>
      <inkml:brushProperty name="height" value="0.05" units="cm"/>
      <inkml:brushProperty name="color" value="#008C3A"/>
    </inkml:brush>
  </inkml:definitions>
  <inkml:trace contextRef="#ctx0" brushRef="#br0">142 35 2303 0 0,'1'-11'9307'0'0,"-2"4"-6494"0"0,-2 6-2500 0 0,0-1-1 0 0,0 1 0 0 0,0 0 0 0 0,0 0 1 0 0,-1 0-1 0 0,1 0 0 0 0,0 0 1 0 0,-1 1-1 0 0,1 0 0 0 0,0-1 0 0 0,-1 1 1 0 0,1 0-1 0 0,0 1 0 0 0,-1-1 1 0 0,1 1-1 0 0,0-1 0 0 0,-1 1 0 0 0,1 0 1 0 0,0 0-1 0 0,-6 3 0 0 0,4-2-244 0 0,1 0 0 0 0,-1 0 0 0 0,0 0 0 0 0,1 1 0 0 0,0-1 0 0 0,-1 1 0 0 0,1 0 0 0 0,0 0 0 0 0,1 1 0 0 0,-1-1 0 0 0,0 1 0 0 0,1 0 0 0 0,-4 6-1 0 0,6-8-60 0 0,0 0 0 0 0,0 1-1 0 0,0 0 1 0 0,0-1 0 0 0,1 1-1 0 0,-1-1 1 0 0,1 1-1 0 0,0 0 1 0 0,-1 0 0 0 0,1-1-1 0 0,1 1 1 0 0,-1 0 0 0 0,0-1-1 0 0,1 1 1 0 0,-1 0-1 0 0,1-1 1 0 0,0 1 0 0 0,0-1-1 0 0,0 1 1 0 0,0-1 0 0 0,0 1-1 0 0,0-1 1 0 0,1 0-1 0 0,-1 0 1 0 0,1 1 0 0 0,0-1-1 0 0,0 0 1 0 0,0 0 0 0 0,0-1-1 0 0,0 1 1 0 0,4 2 0 0 0,8 6 132 0 0,1 0 1 0 0,1-2-1 0 0,-1 0 1 0 0,20 6 0 0 0,18 11 879 0 0,-51-23-1008 0 0,0-1 1 0 0,-1 1-1 0 0,1 0 1 0 0,0 0-1 0 0,-1-1 1 0 0,1 1-1 0 0,-1 0 1 0 0,1 0-1 0 0,-1 0 1 0 0,0 0-1 0 0,0 1 1 0 0,0-1-1 0 0,0 0 1 0 0,0 0-1 0 0,-1 1 1 0 0,1-1-1 0 0,-1 0 1 0 0,1 1-1 0 0,-1-1 1 0 0,0 1-1 0 0,0-1 1 0 0,0 0-1 0 0,0 1 1 0 0,-1-1-1 0 0,1 1 1 0 0,0-1-1 0 0,-1 0 1 0 0,0 1-1 0 0,0-1 1 0 0,1 0-1 0 0,-1 0 0 0 0,-1 1 1 0 0,1-1-1 0 0,0 0 1 0 0,-2 2-1 0 0,2-1 2 0 0,-1-1 0 0 0,1 1-1 0 0,-1-1 1 0 0,0 1-1 0 0,0-1 1 0 0,0 1 0 0 0,0-1-1 0 0,0 0 1 0 0,-1 0-1 0 0,1 0 1 0 0,0 0-1 0 0,-1-1 1 0 0,0 1 0 0 0,1-1-1 0 0,-1 1 1 0 0,0-1-1 0 0,0 0 1 0 0,0 0-1 0 0,0 0 1 0 0,0 0 0 0 0,0-1-1 0 0,0 1 1 0 0,0-1-1 0 0,0 0 1 0 0,0 0 0 0 0,-6-1-1 0 0,8 1-10 0 0,0 0 0 0 0,0-1-1 0 0,0 1 1 0 0,0-1 0 0 0,-1 1 0 0 0,1-1 0 0 0,0 1-1 0 0,0-1 1 0 0,0 0 0 0 0,0 0 0 0 0,1 1 0 0 0,-1-1-1 0 0,0 0 1 0 0,0 0 0 0 0,0 0 0 0 0,1 0-1 0 0,-1 0 1 0 0,0 0 0 0 0,1 0 0 0 0,-1 0 0 0 0,1-1-1 0 0,-1 1 1 0 0,1 0 0 0 0,0 0 0 0 0,-1 0-1 0 0,1 0 1 0 0,0-1 0 0 0,0 1 0 0 0,0 0 0 0 0,0 0-1 0 0,0-1 1 0 0,0 1 0 0 0,0 0 0 0 0,0 0 0 0 0,1 0-1 0 0,-1-1 1 0 0,0 1 0 0 0,1 0 0 0 0,-1 0-1 0 0,1 0 1 0 0,-1 0 0 0 0,1 0 0 0 0,0 0 0 0 0,0-2-1 0 0,5-8 28 0 0,1 1 0 0 0,0-1-1 0 0,13-14 1 0 0,-10 13-16 0 0,3-8-25 0 0,-1 0 0 0 0,11-23 0 0 0,-19 35 8 0 0,0-1 0 0 0,-1 1 0 0 0,-1 0 0 0 0,1-1 0 0 0,-1 0 0 0 0,0 1 0 0 0,-1-1 0 0 0,0-15 0 0 0,-1 22 5 0 0,0-1-1 0 0,0 1 1 0 0,-1 0-1 0 0,1 0 0 0 0,0 0 1 0 0,-1 0-1 0 0,0 1 1 0 0,0-1-1 0 0,1 0 1 0 0,-1 0-1 0 0,0 0 1 0 0,0 0-1 0 0,-1 1 1 0 0,1-1-1 0 0,0 1 0 0 0,0-1 1 0 0,-1 1-1 0 0,1-1 1 0 0,-1 1-1 0 0,0 0 1 0 0,1-1-1 0 0,-1 1 1 0 0,0 0-1 0 0,1 0 1 0 0,-1 0-1 0 0,0 1 1 0 0,0-1-1 0 0,0 0 0 0 0,0 1 1 0 0,0-1-1 0 0,-4 0 1 0 0</inkml:trace>
</inkml:ink>
</file>

<file path=ppt/ink/ink10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145"/>
    </inkml:context>
    <inkml:brush xml:id="br0">
      <inkml:brushProperty name="width" value="0.05" units="cm"/>
      <inkml:brushProperty name="height" value="0.05" units="cm"/>
      <inkml:brushProperty name="color" value="#008C3A"/>
    </inkml:brush>
  </inkml:definitions>
  <inkml:trace contextRef="#ctx0" brushRef="#br0">149 22 4143 0 0,'-20'-17'1244'0'0,"12"13"4579"0"0,6 4-5140 0 0,-1 0 0 0 0,1 0 0 0 0,0 1 0 0 0,-1-1 0 0 0,1 1 0 0 0,0 0 0 0 0,0 0 0 0 0,0 0 0 0 0,0 0 0 0 0,0 0 0 0 0,0 0 0 0 0,-2 2 0 0 0,-24 23 2162 0 0,-13 37-2131 0 0,39-58-207 0 0,-1-1-440 0 0,1 0 0 0 0,-1 0 0 0 0,1 0 1 0 0,0 0-1 0 0,1 0 0 0 0,-1 1 0 0 0,1-1 0 0 0,0 1 0 0 0,0-1 0 0 0,0 0 0 0 0,1 1 1 0 0,-1 0-1 0 0,1-1 0 0 0,0 1 0 0 0,0-1 0 0 0,2 9 0 0 0,0-10-22 0 0,0 1-1 0 0,-1-1 1 0 0,1 0-1 0 0,1 0 1 0 0,-1 0-1 0 0,0 0 1 0 0,1 0-1 0 0,-1 0 1 0 0,1-1-1 0 0,0 1 1 0 0,0-1-1 0 0,0 0 1 0 0,0 0-1 0 0,0 0 1 0 0,1 0 0 0 0,-1-1-1 0 0,0 1 1 0 0,1-1-1 0 0,0 0 1 0 0,6 2-1 0 0,0-2-17 0 0,0 1 0 0 0,0-1-1 0 0,1-1 1 0 0,-1 0 0 0 0,0 0-1 0 0,0-1 1 0 0,1 0 0 0 0,-1-1 0 0 0,0 0-1 0 0,0-1 1 0 0,0 0 0 0 0,-1 0 0 0 0,1-1-1 0 0,-1 0 1 0 0,0-1 0 0 0,0 0 0 0 0,0-1-1 0 0,-1 1 1 0 0,1-2 0 0 0,10-9-1 0 0,-18 14-16 0 0,1 0-1 0 0,-1 0 0 0 0,0 0 0 0 0,0 0 1 0 0,0 0-1 0 0,0-1 0 0 0,0 1 0 0 0,0 0 0 0 0,-1 0 1 0 0,1-1-1 0 0,-1 1 0 0 0,1 0 0 0 0,-1-1 1 0 0,0 1-1 0 0,0 0 0 0 0,0-1 0 0 0,0 1 0 0 0,0 0 1 0 0,-1-3-1 0 0,-1-1 32 0 0,1 1 0 0 0,-1 0 1 0 0,0 1-1 0 0,0-1 0 0 0,-1 0 1 0 0,1 1-1 0 0,-1-1 0 0 0,-5-6 1 0 0,3 5-1 0 0,0 1-1 0 0,0-1 1 0 0,0 1 0 0 0,0 0 0 0 0,-1 1 0 0 0,0-1-1 0 0,0 1 1 0 0,0 0 0 0 0,0 1 0 0 0,-1 0-1 0 0,1 0 1 0 0,-15-5 0 0 0,19 8-234 0 0,-1-1-1 0 0,0 1 1 0 0,1 0-1 0 0,-1 0 1 0 0,0 0-1 0 0,0 0 1 0 0,1 0-1 0 0,-1 1 1 0 0,0-1-1 0 0,1 1 1 0 0,-1-1-1 0 0,1 1 1 0 0,-1 0-1 0 0,1 0 1 0 0,-1 0-1 0 0,1 1 1 0 0,-1-1-1 0 0,1 1 1 0 0,0-1-1 0 0,0 1 1 0 0,0 0 0 0 0,0-1-1 0 0,0 1 1 0 0,0 0-1 0 0,0 0 1 0 0,-1 3-1 0 0,1 0-2054 0 0</inkml:trace>
</inkml:ink>
</file>

<file path=ppt/ink/ink10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709"/>
    </inkml:context>
    <inkml:brush xml:id="br0">
      <inkml:brushProperty name="width" value="0.05" units="cm"/>
      <inkml:brushProperty name="height" value="0.05" units="cm"/>
      <inkml:brushProperty name="color" value="#008C3A"/>
    </inkml:brush>
  </inkml:definitions>
  <inkml:trace contextRef="#ctx0" brushRef="#br0">7 14 10247 0 0,'-7'-2'11880'0'0,"29"-2"-11139"0"0,0 1 1 0 0,0 0-1 0 0,0 2 0 0 0,1 1 0 0 0,-1 0 1 0 0,26 5-1 0 0,43 0-4361 0 0</inkml:trace>
</inkml:ink>
</file>

<file path=ppt/ink/ink1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1"/>
    </inkml:context>
    <inkml:brush xml:id="br0">
      <inkml:brushProperty name="width" value="0.1" units="cm"/>
      <inkml:brushProperty name="height" value="0.1" units="cm"/>
      <inkml:brushProperty name="color" value="#AB008B"/>
    </inkml:brush>
  </inkml:definitions>
  <inkml:trace contextRef="#ctx0" brushRef="#br0">29 1 10591 0 0,'0'0'1306'0'0,"-4"22"2598"0"0,-10 90 1988 0 0,7 58-2982 0 0,4-71-2511 0 0,2-90-555 0 0,2 0 0 0 0,-1 0 0 0 0,1 0 0 0 0,0-1 0 0 0,1 1 0 0 0,0 0 0 0 0,1-1 0 0 0,-1 1 0 0 0,6 10 0 0 0</inkml:trace>
</inkml:ink>
</file>

<file path=ppt/ink/ink10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8.866"/>
    </inkml:context>
    <inkml:brush xml:id="br0">
      <inkml:brushProperty name="width" value="0.05" units="cm"/>
      <inkml:brushProperty name="height" value="0.05" units="cm"/>
      <inkml:brushProperty name="color" value="#008C3A"/>
    </inkml:brush>
  </inkml:definitions>
  <inkml:trace contextRef="#ctx0" brushRef="#br0">105 29 12671 0 0,'-7'-18'2883'0'0,"2"8"2072"0"0,4 10-4832 0 0,0 0 1 0 0,0 0 0 0 0,0 0 0 0 0,0 0-1 0 0,0 1 1 0 0,0-1 0 0 0,0 0 0 0 0,0 1-1 0 0,0-1 1 0 0,1 0 0 0 0,-1 1 0 0 0,0-1-1 0 0,0 1 1 0 0,0-1 0 0 0,0 1 0 0 0,1 0-1 0 0,-1-1 1 0 0,0 1 0 0 0,1 0 0 0 0,-1-1 0 0 0,0 1-1 0 0,1 0 1 0 0,-1 0 0 0 0,1 0 0 0 0,-1 0-1 0 0,1-1 1 0 0,0 1 0 0 0,-1 0 0 0 0,1 2-1 0 0,-15 33 235 0 0,13-30-90 0 0,-11 27-100 0 0,2 0 0 0 0,1 1-1 0 0,-6 41 1 0 0,15-67-171 0 0,-1 1-1 0 0,2 0 1 0 0,-1 0 0 0 0,1 0-1 0 0,0 0 1 0 0,1 0 0 0 0,0-1-1 0 0,1 1 1 0 0,0 0 0 0 0,0 0 0 0 0,1-1-1 0 0,0 0 1 0 0,0 1 0 0 0,1-1-1 0 0,0 0 1 0 0,0-1 0 0 0,1 1-1 0 0,7 8 1 0 0,-7-11 17 0 0,0-1 0 0 0,0 0 0 0 0,0 0 0 0 0,1 0 0 0 0,-1-1 1 0 0,1 0-1 0 0,0 0 0 0 0,0-1 0 0 0,10 4 0 0 0,14 3-3540 0 0,-29-9 3438 0 0,6 2-1223 0 0</inkml:trace>
</inkml:ink>
</file>

<file path=ppt/ink/ink10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9.401"/>
    </inkml:context>
    <inkml:brush xml:id="br0">
      <inkml:brushProperty name="width" value="0.05" units="cm"/>
      <inkml:brushProperty name="height" value="0.05" units="cm"/>
      <inkml:brushProperty name="color" value="#008C3A"/>
    </inkml:brush>
  </inkml:definitions>
  <inkml:trace contextRef="#ctx0" brushRef="#br0">1 1 14855 0 0,'10'26'7212'0'0,"-4"9"-3864"0"0,-4 49-3254 0 0,2 8 55 0 0,-3-91-176 0 0,-2-1-41 0 0,1 1 0 0 0,0 0 1 0 0,1 0-1 0 0,-1 0 1 0 0,0 0-1 0 0,0 0 1 0 0,0 0-1 0 0,0 0 1 0 0,1 0-1 0 0,-1 0 1 0 0,0 0-1 0 0,1-1 0 0 0,-1 1 1 0 0,1 0-1 0 0,-1 0 1 0 0,1 0-1 0 0,-1-1 1 0 0,1 1-1 0 0,0 0 1 0 0,-1-1-1 0 0,1 1 0 0 0,0 0 1 0 0,0-1-1 0 0,-1 1 1 0 0,1-1-1 0 0,0 1 1 0 0,1 0-1 0 0,2 0-1856 0 0</inkml:trace>
</inkml:ink>
</file>

<file path=ppt/ink/ink10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032"/>
    </inkml:context>
    <inkml:brush xml:id="br0">
      <inkml:brushProperty name="width" value="0.05" units="cm"/>
      <inkml:brushProperty name="height" value="0.05" units="cm"/>
      <inkml:brushProperty name="color" value="#008C3A"/>
    </inkml:brush>
  </inkml:definitions>
  <inkml:trace contextRef="#ctx0" brushRef="#br0">87 56 5063 0 0,'0'0'232'0'0,"-30"-22"12928"0"0,26 23-12941 0 0,1-1 0 0 0,0 1 0 0 0,-1-1-1 0 0,1 1 1 0 0,0 0 0 0 0,0 0 0 0 0,0 1-1 0 0,0-1 1 0 0,0 1 0 0 0,0-1 0 0 0,0 1-1 0 0,0 0 1 0 0,-5 5 0 0 0,7-6-202 0 0,1 0 0 0 0,-1 0 0 0 0,0 0 0 0 0,0 0 0 0 0,1 0 0 0 0,-1 0 1 0 0,1 0-1 0 0,-1 1 0 0 0,1-1 0 0 0,-1 0 0 0 0,1 1 0 0 0,0-1 0 0 0,-1 0 0 0 0,1 0 0 0 0,0 1 0 0 0,0-1 0 0 0,0 0 0 0 0,0 1 1 0 0,0-1-1 0 0,1 0 0 0 0,-1 1 0 0 0,0-1 0 0 0,1 0 0 0 0,-1 1 0 0 0,0-1 0 0 0,1 0 0 0 0,0 0 0 0 0,-1 0 0 0 0,1 0 0 0 0,0 1 1 0 0,-1-1-1 0 0,1 0 0 0 0,0 0 0 0 0,0 0 0 0 0,0 0 0 0 0,0-1 0 0 0,2 2 0 0 0,18 19 464 0 0,-13-14-326 0 0,1 1-1 0 0,-1 0 1 0 0,-1 0-1 0 0,0 1 1 0 0,0 0-1 0 0,8 15 1 0 0,-14-21-131 0 0,1 0-1 0 0,-1 0 1 0 0,0 0 0 0 0,-1 1 0 0 0,1-1 0 0 0,-1 0-1 0 0,1 1 1 0 0,-1-1 0 0 0,0 1 0 0 0,0-1 0 0 0,-1 0-1 0 0,1 1 1 0 0,-1-1 0 0 0,1 0 0 0 0,-1 1 0 0 0,0-1-1 0 0,0 0 1 0 0,-1 0 0 0 0,1 0 0 0 0,-1 0 0 0 0,1 0-1 0 0,-1 0 1 0 0,0 0 0 0 0,0-1 0 0 0,0 1 0 0 0,-4 3-1 0 0,5-4-8 0 0,0-1-1 0 0,0 0 0 0 0,0 1 0 0 0,0-1 0 0 0,0 0 0 0 0,0 0 0 0 0,0 1 0 0 0,0-1 0 0 0,0 0 0 0 0,0 0 0 0 0,0 0 0 0 0,-1-1 0 0 0,1 1 1 0 0,-1 0-1 0 0,1 0 0 0 0,0-1 0 0 0,-1 1 0 0 0,1-1 0 0 0,-1 1 0 0 0,1-1 0 0 0,-1 0 0 0 0,1 1 0 0 0,-3-1 0 0 0,3-1 5 0 0,0 0-1 0 0,0 0 1 0 0,0 0-1 0 0,1 0 0 0 0,-1-1 1 0 0,0 1-1 0 0,1 0 1 0 0,-1 0-1 0 0,1 0 1 0 0,-1-1-1 0 0,1 1 0 0 0,0 0 1 0 0,-1-1-1 0 0,1 1 1 0 0,0 0-1 0 0,0-1 1 0 0,0 1-1 0 0,0 0 0 0 0,0-1 1 0 0,1-1-1 0 0,0-13 54 0 0,0 1-1 0 0,2-1 1 0 0,5-19-1 0 0,-4 24-92 0 0,1 1 0 0 0,1 0 0 0 0,11-17 0 0 0,15-29-108 0 0,-31 53 125 0 0,1 0-1 0 0,-1 0 1 0 0,0 0-1 0 0,0 0 1 0 0,0 0-1 0 0,-1-1 1 0 0,1 1-1 0 0,-1 0 1 0 0,0-1-1 0 0,0 1 1 0 0,0 0 0 0 0,0-1-1 0 0,0 1 1 0 0,-2-5-1 0 0,2 7 5 0 0,-1-1 0 0 0,1 1-1 0 0,0-1 1 0 0,-1 1 0 0 0,0 0 0 0 0,1 0-1 0 0,-1-1 1 0 0,0 1 0 0 0,0 0 0 0 0,0 0-1 0 0,1 0 1 0 0,-1 0 0 0 0,0 0 0 0 0,-1 0-1 0 0,1 0 1 0 0,0 0 0 0 0,0 0 0 0 0,0 0-1 0 0,0 0 1 0 0,-1 1 0 0 0,1-1 0 0 0,0 1-1 0 0,-1-1 1 0 0,1 1 0 0 0,-1-1 0 0 0,-2 1-1 0 0,2 10-4285 0 0</inkml:trace>
</inkml:ink>
</file>

<file path=ppt/ink/ink10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397"/>
    </inkml:context>
    <inkml:brush xml:id="br0">
      <inkml:brushProperty name="width" value="0.05" units="cm"/>
      <inkml:brushProperty name="height" value="0.05" units="cm"/>
      <inkml:brushProperty name="color" value="#008C3A"/>
    </inkml:brush>
  </inkml:definitions>
  <inkml:trace contextRef="#ctx0" brushRef="#br0">63 12 8287 0 0,'-4'-5'1089'0'0,"-8"-2"4977"0"0,8 9-5766 0 0,1 0 0 0 0,0 0 0 0 0,0 0 0 0 0,0 0 1 0 0,1 0-1 0 0,-1 1 0 0 0,0-1 0 0 0,1 1 0 0 0,0 0 0 0 0,-1 0 0 0 0,1 0 1 0 0,0 0-1 0 0,0 0 0 0 0,1 0 0 0 0,-1 1 0 0 0,1-1 0 0 0,0 0 1 0 0,0 1-1 0 0,0-1 0 0 0,0 1 0 0 0,0-1 0 0 0,1 1 0 0 0,-1 0 0 0 0,1-1 1 0 0,0 1-1 0 0,0 0 0 0 0,2 6 0 0 0,-2-6-249 0 0,1-1-1 0 0,-1 1 1 0 0,1 0 0 0 0,0 0-1 0 0,0-1 1 0 0,1 1 0 0 0,-1 0 0 0 0,1-1-1 0 0,0 0 1 0 0,0 1 0 0 0,0-1-1 0 0,0 0 1 0 0,0 0 0 0 0,1 0 0 0 0,-1 0-1 0 0,1 0 1 0 0,0-1 0 0 0,0 1-1 0 0,0-1 1 0 0,0 0 0 0 0,0 0 0 0 0,1 0-1 0 0,-1 0 1 0 0,1-1 0 0 0,-1 1-1 0 0,6 1 1 0 0,-4-3-18 0 0,-1 1 0 0 0,0-1 0 0 0,1 0-1 0 0,-1-1 1 0 0,1 1 0 0 0,-1-1 0 0 0,0 1 0 0 0,1-1 0 0 0,-1-1 0 0 0,0 1-1 0 0,0 0 1 0 0,0-1 0 0 0,0 0 0 0 0,0 0 0 0 0,0 0 0 0 0,0-1-1 0 0,-1 1 1 0 0,1-1 0 0 0,-1 0 0 0 0,1 0 0 0 0,-1 0 0 0 0,0 0-1 0 0,-1-1 1 0 0,1 1 0 0 0,0-1 0 0 0,-1 0 0 0 0,0 0 0 0 0,3-7-1 0 0,-3 8-13 0 0,-1 1 1 0 0,0-1-1 0 0,0 0 0 0 0,0 0 0 0 0,0 0 0 0 0,-1 0 0 0 0,1 0 0 0 0,-1 0 0 0 0,0 0 0 0 0,0 0 0 0 0,0 0 0 0 0,0 0 0 0 0,0 0 0 0 0,-1 0 0 0 0,1 0 0 0 0,-1 0 0 0 0,0 0 0 0 0,0 1 0 0 0,0-1 0 0 0,0 0 0 0 0,0 0 0 0 0,-1 1 0 0 0,1-1 0 0 0,-1 1 0 0 0,0-1 0 0 0,1 1 0 0 0,-1-1 0 0 0,-1 1 0 0 0,1 0 0 0 0,0 0 0 0 0,0 0 0 0 0,-1 0 0 0 0,1 1 1 0 0,-1-1-1 0 0,1 1 0 0 0,-1-1 0 0 0,0 1 0 0 0,0 0 0 0 0,1 0 0 0 0,-1 0 0 0 0,0 0 0 0 0,-5 0 0 0 0,8 1-236 0 0,-25-5 1383 0 0,14 6-2776 0 0</inkml:trace>
</inkml:ink>
</file>

<file path=ppt/ink/ink10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742"/>
    </inkml:context>
    <inkml:brush xml:id="br0">
      <inkml:brushProperty name="width" value="0.05" units="cm"/>
      <inkml:brushProperty name="height" value="0.05" units="cm"/>
      <inkml:brushProperty name="color" value="#008C3A"/>
    </inkml:brush>
  </inkml:definitions>
  <inkml:trace contextRef="#ctx0" brushRef="#br0">1 24 12895 0 0,'0'0'1172'0'0,"0"0"-966"0"0,0-1 75 0 0,1 0 0 0 0,-1 0-1 0 0,0 0 1 0 0,1 0 0 0 0,0 0 0 0 0,-1 0 0 0 0,1 0 0 0 0,-1 0 0 0 0,1 0 0 0 0,0 0 0 0 0,0 0 0 0 0,0 0 0 0 0,-1 1 0 0 0,1-1 0 0 0,0 0 0 0 0,0 1 0 0 0,0-1 0 0 0,0 1 0 0 0,0-1 0 0 0,1 0 0 0 0,28-4 2146 0 0,24 12-2391 0 0,-42-4-1825 0 0,-1 0-5731 0 0</inkml:trace>
</inkml:ink>
</file>

<file path=ppt/ink/ink10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201"/>
    </inkml:context>
    <inkml:brush xml:id="br0">
      <inkml:brushProperty name="width" value="0.05" units="cm"/>
      <inkml:brushProperty name="height" value="0.05" units="cm"/>
      <inkml:brushProperty name="color" value="#008C3A"/>
    </inkml:brush>
  </inkml:definitions>
  <inkml:trace contextRef="#ctx0" brushRef="#br0">3 1 4607 0 0,'0'10'15686'0'0,"-2"16"-10705"0"0,1-20-5372 0 0,1 1 1 0 0,1 0 0 0 0,-1 0 0 0 0,1 0 0 0 0,2 10 0 0 0,6 0 1964 0 0,-8-16-1571 0 0,0 0 0 0 0,-1 0 1 0 0,1 0-1 0 0,0 0 0 0 0,0 0 0 0 0,0 0 0 0 0,-1 0 0 0 0,1-1 0 0 0,0 1 0 0 0,0 0 1 0 0,0-1-1 0 0,0 1 0 0 0,1-1 0 0 0,-1 1 0 0 0,0-1 0 0 0,0 0 0 0 0,0 1 1 0 0,0-1-1 0 0,0 0 0 0 0,0 0 0 0 0,1 0 0 0 0,-1 1 0 0 0,0-1 0 0 0,0-1 1 0 0,0 1-1 0 0,1 0 0 0 0,0 0 0 0 0,1-1 6 0 0,0-1 0 0 0,-1 1 1 0 0,1 0-1 0 0,-1-1 0 0 0,0 0 0 0 0,1 1 0 0 0,-1-1 1 0 0,0 0-1 0 0,0 0 0 0 0,4-5 0 0 0,2-3 198 0 0,-1-1 0 0 0,0 0 0 0 0,10-22 0 0 0,-17 32-161 0 0,1-1-1 0 0,0 1 0 0 0,-1-1 0 0 0,1 1 0 0 0,0-1 0 0 0,0 1 0 0 0,0-1 0 0 0,0 1 0 0 0,0 0 0 0 0,0 0 0 0 0,0-1 1 0 0,1 1-1 0 0,-1 0 0 0 0,0 0 0 0 0,1 0 0 0 0,-1 0 0 0 0,1 1 0 0 0,-1-1 0 0 0,1 0 0 0 0,-1 1 0 0 0,1-1 1 0 0,0 1-1 0 0,-1-1 0 0 0,3 0 0 0 0,-1 2 29 0 0,0-1 0 0 0,-1 0 0 0 0,1 1 0 0 0,0 0 0 0 0,0-1-1 0 0,0 1 1 0 0,0 0 0 0 0,-1 0 0 0 0,1 1 0 0 0,0-1 0 0 0,-1 1 0 0 0,1-1 0 0 0,3 4 0 0 0,1 2-74 0 0,0-1 0 0 0,0 2 0 0 0,-1-1 0 0 0,0 0 0 0 0,-1 1 0 0 0,0 0 0 0 0,0 1 0 0 0,-1-1 0 0 0,0 1 0 0 0,0 0 0 0 0,3 10 0 0 0,0 5 0 0 0,0 1 0 0 0,-2 0 0 0 0,3 26 0 0 0,-8-49-12 0 0,0 1 1 0 0,1-1-1 0 0,-1 1 0 0 0,0-1 0 0 0,-1 1 0 0 0,1-1 1 0 0,0 1-1 0 0,-1-1 0 0 0,1 1 0 0 0,-1-1 1 0 0,0 1-1 0 0,1-1 0 0 0,-1 0 0 0 0,0 1 0 0 0,-1-1 1 0 0,1 0-1 0 0,0 0 0 0 0,-1 0 0 0 0,1 0 1 0 0,-1 0-1 0 0,-2 3 0 0 0,0-3-43 0 0,0 0 0 0 0,1 0 0 0 0,-1 0 0 0 0,0 0 0 0 0,0 0 0 0 0,0-1 0 0 0,0 0 0 0 0,0 0 0 0 0,0 0 0 0 0,0 0 0 0 0,-8 0 0 0 0,-8-1-307 0 0,0 0-1 0 0,1-2 0 0 0,-1 0 0 0 0,-26-8 0 0 0,40 9-1520 0 0</inkml:trace>
</inkml:ink>
</file>

<file path=ppt/ink/ink10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539"/>
    </inkml:context>
    <inkml:brush xml:id="br0">
      <inkml:brushProperty name="width" value="0.05" units="cm"/>
      <inkml:brushProperty name="height" value="0.05" units="cm"/>
      <inkml:brushProperty name="color" value="#008C3A"/>
    </inkml:brush>
  </inkml:definitions>
  <inkml:trace contextRef="#ctx0" brushRef="#br0">0 1 16383 0 0,'0'0'1484'0'0,"31"16"-1048"0"0,33 21 3938 0 0,-47-29-3493 0 0,0 2-1 0 0,-1 0 1 0 0,29 23 0 0 0,-40-28-844 0 0,-1-1 0 0 0,1 1 0 0 0,-1 0 0 0 0,-1 1 0 0 0,1-1-1 0 0,-1 0 1 0 0,1 1 0 0 0,-2 0 0 0 0,1 0 0 0 0,-1 0 0 0 0,1 0 0 0 0,-2 0 0 0 0,1 0 0 0 0,-1 1 0 0 0,1 11 0 0 0,-1-11-11 0 0,-1 1-1 0 0,-1-1 1 0 0,1 1-1 0 0,-1-1 0 0 0,0 0 1 0 0,-1 1-1 0 0,0-1 1 0 0,0 0-1 0 0,0 0 1 0 0,-7 11-1 0 0,-1 0-69 0 0,0-1 0 0 0,-21 24 0 0 0,-11 16-3496 0 0,35-45-4980 0 0</inkml:trace>
</inkml:ink>
</file>

<file path=ppt/ink/ink10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901"/>
    </inkml:context>
    <inkml:brush xml:id="br0">
      <inkml:brushProperty name="width" value="0.05" units="cm"/>
      <inkml:brushProperty name="height" value="0.05" units="cm"/>
      <inkml:brushProperty name="color" value="#008C3A"/>
    </inkml:brush>
  </inkml:definitions>
  <inkml:trace contextRef="#ctx0" brushRef="#br0">0 11 10135 0 0,'0'0'778'0'0,"30"-6"5870"0"0,15 4-2666 0 0,38-1-73 0 0,-28 8-10716 0 0</inkml:trace>
</inkml:ink>
</file>

<file path=ppt/ink/ink10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304"/>
    </inkml:context>
    <inkml:brush xml:id="br0">
      <inkml:brushProperty name="width" value="0.05" units="cm"/>
      <inkml:brushProperty name="height" value="0.05" units="cm"/>
      <inkml:brushProperty name="color" value="#008C3A"/>
    </inkml:brush>
  </inkml:definitions>
  <inkml:trace contextRef="#ctx0" brushRef="#br0">99 8 3679 0 0,'0'0'1836'0'0,"-19"-8"11950"0"0,14 15-13570 0 0,1 1 1 0 0,0-1 0 0 0,1 1-1 0 0,-1-1 1 0 0,1 1 0 0 0,1 0-1 0 0,0 1 1 0 0,0-1 0 0 0,1 0 0 0 0,-2 13-1 0 0,-3 16 51 0 0,-11 20 48 0 0,12-45-266 0 0,1 1-1 0 0,0 0 1 0 0,1 0 0 0 0,0 0 0 0 0,1 0 0 0 0,1 0 0 0 0,0 0 0 0 0,1 1 0 0 0,0-1 0 0 0,1 1 0 0 0,5 25-1 0 0,-4-30 44 0 0,0 0-1 0 0,1 0 0 0 0,1 0 0 0 0,0 0 0 0 0,0-1 1 0 0,0 1-1 0 0,1-1 0 0 0,1 0 0 0 0,-1-1 0 0 0,1 1 0 0 0,7 6 1 0 0,-7-9-1388 0 0,0 1 0 0 0,1-2 0 0 0,0 1 0 0 0,12 6 0 0 0</inkml:trace>
</inkml:ink>
</file>

<file path=ppt/ink/ink10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670"/>
    </inkml:context>
    <inkml:brush xml:id="br0">
      <inkml:brushProperty name="width" value="0.05" units="cm"/>
      <inkml:brushProperty name="height" value="0.05" units="cm"/>
      <inkml:brushProperty name="color" value="#008C3A"/>
    </inkml:brush>
  </inkml:definitions>
  <inkml:trace contextRef="#ctx0" brushRef="#br0">0 11 6911 0 0,'2'-10'15441'0'0,"-1"10"-15186"0"0,3 6-98 0 0,-1 1 0 0 0,0 0 0 0 0,0 0 0 0 0,-1 0 0 0 0,0 0-1 0 0,0 1 1 0 0,0-1 0 0 0,-1 0 0 0 0,-1 1 0 0 0,1-1 0 0 0,-1 1 0 0 0,0-1 0 0 0,-1 1 0 0 0,-2 12-1 0 0,2-11-168 0 0,0 0-1 0 0,1 0 0 0 0,-1 0 0 0 0,2 0 0 0 0,-1 0 1 0 0,1 0-1 0 0,1 0 0 0 0,0 0 0 0 0,5 16 0 0 0,5-14-2827 0 0,-8-11 1311 0 0</inkml:trace>
</inkml:ink>
</file>

<file path=ppt/ink/ink1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2"/>
    </inkml:context>
    <inkml:brush xml:id="br0">
      <inkml:brushProperty name="width" value="0.1" units="cm"/>
      <inkml:brushProperty name="height" value="0.1" units="cm"/>
      <inkml:brushProperty name="color" value="#AB008B"/>
    </inkml:brush>
  </inkml:definitions>
  <inkml:trace contextRef="#ctx0" brushRef="#br0">206 69 10335 0 0,'0'0'3238'0'0,"-9"-18"1892"0"0,4 15-4877 0 0,1 1 0 0 0,-1-1-1 0 0,0 1 1 0 0,0 0 0 0 0,0 1-1 0 0,0-1 1 0 0,0 1 0 0 0,0 0-1 0 0,-1 0 1 0 0,1 1 0 0 0,0-1 0 0 0,-1 1-1 0 0,1 1 1 0 0,-8 0 0 0 0,2 0-127 0 0,0 1 0 0 0,0 0-1 0 0,0 0 1 0 0,1 1 0 0 0,-1 1 0 0 0,-9 4 0 0 0,18-8-118 0 0,0 1 0 0 0,0 0-1 0 0,1 0 1 0 0,-1 0 0 0 0,1 0-1 0 0,-1 0 1 0 0,0 0 0 0 0,1 0-1 0 0,0 0 1 0 0,-1 1 0 0 0,1-1-1 0 0,0 1 1 0 0,0-1 0 0 0,0 1 0 0 0,0-1-1 0 0,0 1 1 0 0,0 0 0 0 0,0-1-1 0 0,-1 3 1 0 0,2-2-5 0 0,0-1 0 0 0,0 1 0 0 0,0-1 0 0 0,1 1 0 0 0,-1-1 0 0 0,0 0-1 0 0,1 1 1 0 0,-1-1 0 0 0,0 1 0 0 0,1-1 0 0 0,0 0 0 0 0,-1 1 0 0 0,1-1 0 0 0,0 0 0 0 0,-1 0 0 0 0,1 0 0 0 0,0 1 0 0 0,0-1-1 0 0,1 1 1 0 0,5 4-2 0 0,0-1-1 0 0,0 1 1 0 0,0-1 0 0 0,0-1-1 0 0,1 1 1 0 0,11 4-1 0 0,20 8 162 0 0,0 3 0 0 0,-2 1-1 0 0,0 1 1 0 0,-1 2 0 0 0,-1 2-1 0 0,52 51 1 0 0,-83-73-115 0 0,0 0 0 0 0,0 0-1 0 0,-1 0 1 0 0,1 0 0 0 0,-1 1 0 0 0,0 0 0 0 0,-1-1-1 0 0,1 1 1 0 0,-1 0 0 0 0,0 1 0 0 0,0-1-1 0 0,0 0 1 0 0,-1 0 0 0 0,0 1 0 0 0,0-1 0 0 0,0 1-1 0 0,0 7 1 0 0,-2-7-14 0 0,-1-1 0 0 0,1 1 0 0 0,-1-1 0 0 0,1 0 0 0 0,-2 1 0 0 0,1-1 0 0 0,0 0 0 0 0,-1 0 0 0 0,0-1 0 0 0,0 1 0 0 0,-1-1 0 0 0,1 1 0 0 0,-1-1 0 0 0,0 0 0 0 0,0 0 0 0 0,0-1 0 0 0,-6 5 0 0 0,-5 3 25 0 0,-1 0 1 0 0,0-1-1 0 0,-1 0 0 0 0,-18 7 1 0 0,30-14-42 0 0,-1-1 0 0 0,0 0 1 0 0,1 0-1 0 0,-1 0 0 0 0,0 0 0 0 0,0-1 1 0 0,0 0-1 0 0,0-1 0 0 0,0 1 0 0 0,0-1 1 0 0,0 0-1 0 0,0-1 0 0 0,-1 1 1 0 0,1-1-1 0 0,1-1 0 0 0,-11-2 0 0 0,15 3-92 0 0,-1 1 0 0 0,0-1-1 0 0,1 0 1 0 0,-1 0 0 0 0,1 0-1 0 0,-1 0 1 0 0,1 0 0 0 0,0-1-1 0 0,-1 1 1 0 0,1 0 0 0 0,0-1-1 0 0,0 1 1 0 0,0-1 0 0 0,0 1-1 0 0,0-1 1 0 0,0 1 0 0 0,1-1-1 0 0,-1 0 1 0 0,0 1 0 0 0,1-1-1 0 0,-1-3 1 0 0,0 1 45 0 0,1 0 0 0 0,0 0 0 0 0,1 0-1 0 0,-1 0 1 0 0,1 1 0 0 0,-1-1 0 0 0,1 0-1 0 0,0 0 1 0 0,3-6 0 0 0,2-2 52 0 0,0 0 0 0 0,1 0 0 0 0,0 1 0 0 0,16-20 0 0 0,14-11 86 0 0,-1 3 278 0 0,44-65 0 0 0,-72 92-334 0 0,0-1 0 0 0,-1 0 0 0 0,0 0 0 0 0,-1-1 0 0 0,-1 0 0 0 0,0 0 0 0 0,-1-1 0 0 0,0 1 0 0 0,3-30 0 0 0,-7 41-78 0 0,1-1 0 0 0,-1 0 0 0 0,0 0 1 0 0,-1 1-1 0 0,1-1 0 0 0,-1 0 0 0 0,1 1 0 0 0,-1-1 0 0 0,0 1 0 0 0,0-1 0 0 0,-1 1 0 0 0,1-1 1 0 0,-1 1-1 0 0,1 0 0 0 0,-1-1 0 0 0,0 1 0 0 0,-1 0 0 0 0,1 0 0 0 0,0 1 0 0 0,-1-1 0 0 0,1 0 1 0 0,-1 1-1 0 0,0 0 0 0 0,0-1 0 0 0,0 1 0 0 0,0 0 0 0 0,-1 1 0 0 0,1-1 0 0 0,-6-2 0 0 0,0 1-133 0 0,0 1-1 0 0,0 0 0 0 0,0 1 1 0 0,0 0-1 0 0,-1 0 0 0 0,1 1 1 0 0,0 0-1 0 0,0 1 0 0 0,0-1 0 0 0,-15 5 1 0 0,9-1-1908 0 0</inkml:trace>
</inkml:ink>
</file>

<file path=ppt/ink/ink10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264"/>
    </inkml:context>
    <inkml:brush xml:id="br0">
      <inkml:brushProperty name="width" value="0.05" units="cm"/>
      <inkml:brushProperty name="height" value="0.05" units="cm"/>
      <inkml:brushProperty name="color" value="#008C3A"/>
    </inkml:brush>
  </inkml:definitions>
  <inkml:trace contextRef="#ctx0" brushRef="#br0">109 89 5983 0 0,'-1'-17'1525'0'0,"-2"-2"4454"0"0,2 17-5778 0 0,-1 1-1 0 0,1 0 0 0 0,-1 0 0 0 0,0 0 0 0 0,0 0 1 0 0,1 0-1 0 0,-1 0 0 0 0,0 0 0 0 0,0 1 1 0 0,0-1-1 0 0,0 1 0 0 0,0-1 0 0 0,0 1 1 0 0,0 0-1 0 0,0 0 0 0 0,0 0 0 0 0,0 0 1 0 0,0 0-1 0 0,0 0 0 0 0,0 0 0 0 0,0 1 0 0 0,0-1 1 0 0,0 1-1 0 0,0-1 0 0 0,0 1 0 0 0,0 0 1 0 0,0 0-1 0 0,0 0 0 0 0,0 0 0 0 0,1 0 1 0 0,-3 2-1 0 0,1-1-95 0 0,-1 0 0 0 0,1 1 0 0 0,0-1 0 0 0,0 1 0 0 0,0 0 0 0 0,0 0 0 0 0,0 0 0 0 0,0 0 0 0 0,1 0 0 0 0,0 1 0 0 0,-1-1 0 0 0,1 1 0 0 0,1 0 0 0 0,-3 5 0 0 0,4-7-74 0 0,0-1 0 0 0,0 1 0 0 0,0-1 0 0 0,1 1 1 0 0,-1-1-1 0 0,1 1 0 0 0,-1-1 0 0 0,1 0 0 0 0,-1 1 0 0 0,1-1 1 0 0,0 0-1 0 0,0 1 0 0 0,-1-1 0 0 0,1 0 0 0 0,0 0 0 0 0,0 0 1 0 0,0 0-1 0 0,1 0 0 0 0,-1 0 0 0 0,0 0 0 0 0,0 0 0 0 0,0 0 0 0 0,1-1 1 0 0,-1 1-1 0 0,2 0 0 0 0,41 19 523 0 0,-37-17-372 0 0,-1-1-64 0 0,0 0-1 0 0,0 1 0 0 0,0 0 0 0 0,-1 0 0 0 0,1 1 0 0 0,-1-1 0 0 0,0 1 0 0 0,0 1 0 0 0,0-1 1 0 0,6 8-1 0 0,-10-10-98 0 0,0 0 0 0 0,0 0 1 0 0,0 0-1 0 0,0 1 1 0 0,0-1-1 0 0,0 0 0 0 0,0 1 1 0 0,-1-1-1 0 0,1 1 1 0 0,-1-1-1 0 0,0 1 0 0 0,0-1 1 0 0,0 0-1 0 0,0 1 1 0 0,0-1-1 0 0,-1 1 0 0 0,1-1 1 0 0,0 1-1 0 0,-1-1 0 0 0,0 0 1 0 0,0 1-1 0 0,0-1 1 0 0,0 0-1 0 0,0 0 0 0 0,0 1 1 0 0,0-1-1 0 0,-1 0 1 0 0,1 0-1 0 0,-1 0 0 0 0,-2 2 1 0 0,-4 4-3 0 0,0 0 0 0 0,0-1 0 0 0,-1 0-1 0 0,1 0 1 0 0,-20 10 0 0 0,10-5 28 0 0,18-12-44 0 0,-1 0-1 0 0,1 0 0 0 0,0 1 0 0 0,-1-1 1 0 0,1 0-1 0 0,-1 0 0 0 0,1 1 0 0 0,0-1 1 0 0,-1 0-1 0 0,1 0 0 0 0,-1 0 0 0 0,1 0 0 0 0,0 0 1 0 0,-1 0-1 0 0,1 0 0 0 0,-1 0 0 0 0,1 1 1 0 0,-1-2-1 0 0,1 1 0 0 0,0 0 0 0 0,-1 0 1 0 0,1 0-1 0 0,-1 0 0 0 0,1 0 0 0 0,-1 0 0 0 0,1 0 1 0 0,0 0-1 0 0,-1-1 0 0 0,1 1 0 0 0,0 0 1 0 0,-1 0-1 0 0,1-1 0 0 0,0 1 0 0 0,-1 0 1 0 0,1 0-1 0 0,0-1 0 0 0,-1 1 0 0 0,1 0 0 0 0,0-1 1 0 0,0 1-1 0 0,-1 0 0 0 0,1-1 0 0 0,0 1 1 0 0,0-1-1 0 0,0 1 0 0 0,-1 0 0 0 0,1-1 1 0 0,0 1-1 0 0,0-1 0 0 0,0 1 0 0 0,0 0 0 0 0,0-1 1 0 0,0 1-1 0 0,0-1 0 0 0,0 1 0 0 0,0-1 1 0 0,0 0-1 0 0,1-21-3 0 0,1 11 1 0 0,0 0-1 0 0,1-1 1 0 0,0 1 0 0 0,1 0-1 0 0,1 1 1 0 0,-1-1 0 0 0,2 1-1 0 0,6-11 1 0 0,2 3-8 0 0,0 1 1 0 0,0 0-1 0 0,23-19 0 0 0,-34 33 9 0 0,1-1 0 0 0,-1 0 1 0 0,0 0-1 0 0,0 0 0 0 0,0 0 0 0 0,0 0 0 0 0,-1-1 0 0 0,1 0 0 0 0,-1 1 0 0 0,-1-1 1 0 0,1 0-1 0 0,0 0 0 0 0,-1 0 0 0 0,1-9 0 0 0,-2 12 1 0 0,0 1 0 0 0,0-1 0 0 0,0 1 0 0 0,0-1 0 0 0,-1 1 1 0 0,1 0-1 0 0,0-1 0 0 0,-1 1 0 0 0,1-1 0 0 0,-1 1 0 0 0,1 0 0 0 0,-1-1 0 0 0,0 1 0 0 0,0 0 0 0 0,1 0 0 0 0,-1-1 0 0 0,0 1 1 0 0,0 0-1 0 0,0 0 0 0 0,0 0 0 0 0,-2-1 0 0 0,1 1 0 0 0,-1 0 0 0 0,1 0 0 0 0,-1 0 0 0 0,1 0 0 0 0,-1 0 0 0 0,0 1 0 0 0,1-1-1 0 0,-1 1 1 0 0,0 0 0 0 0,0 0 0 0 0,1 0 0 0 0,-1 0 0 0 0,0 0 0 0 0,0 1 0 0 0,-3 0 0 0 0,5-1-1 0 0,-2 1-27 0 0,0-1 1 0 0,0 1-1 0 0,-1 0 1 0 0,1 0 0 0 0,0 0-1 0 0,0 1 1 0 0,0-1 0 0 0,0 1-1 0 0,0-1 1 0 0,-2 3-1 0 0,4 2-2848 0 0</inkml:trace>
</inkml:ink>
</file>

<file path=ppt/ink/ink10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616"/>
    </inkml:context>
    <inkml:brush xml:id="br0">
      <inkml:brushProperty name="width" value="0.05" units="cm"/>
      <inkml:brushProperty name="height" value="0.05" units="cm"/>
      <inkml:brushProperty name="color" value="#008C3A"/>
    </inkml:brush>
  </inkml:definitions>
  <inkml:trace contextRef="#ctx0" brushRef="#br0">51 14 1839 0 0,'-1'-13'12162'0'0,"0"13"-11756"0"0,-10 9 3632 0 0,-9 24-2991 0 0,19-32-341 0 0,-1 3-530 0 0,0-1 0 0 0,0 1 0 0 0,0 0 0 0 0,0 0 0 0 0,1 0 0 0 0,0 0 0 0 0,0 0 0 0 0,0 0 0 0 0,0 1 0 0 0,0-1 0 0 0,1 0 0 0 0,0 0 0 0 0,0 0 0 0 0,0 1 0 0 0,1-1 0 0 0,-1 0 0 0 0,1 0 0 0 0,0 0 0 0 0,0 1 0 0 0,0-1 0 0 0,1 0 0 0 0,3 7 0 0 0,-3-8-135 0 0,1 0 0 0 0,-1-1-1 0 0,1 1 1 0 0,-1 0 0 0 0,1-1 0 0 0,0 0 0 0 0,0 1 0 0 0,0-1 0 0 0,0 0 0 0 0,1-1 0 0 0,-1 1 0 0 0,0 0 0 0 0,1-1 0 0 0,-1 0 0 0 0,1 0 0 0 0,0 0 0 0 0,-1 0 0 0 0,1-1 0 0 0,0 1 0 0 0,-1-1-1 0 0,1 0 1 0 0,0 0 0 0 0,0 0 0 0 0,-1-1 0 0 0,1 1 0 0 0,4-2 0 0 0,-2 0-11 0 0,0 1 0 0 0,0-1 0 0 0,0 0-1 0 0,0-1 1 0 0,0 1 0 0 0,-1-1 0 0 0,1 0 0 0 0,-1-1-1 0 0,0 1 1 0 0,1-1 0 0 0,-2 0 0 0 0,1 0 0 0 0,7-9-1 0 0,-10 11-8 0 0,-1 0 0 0 0,0 0-1 0 0,1 0 1 0 0,-1 0-1 0 0,0 0 1 0 0,0 0-1 0 0,-1 0 1 0 0,1-1-1 0 0,0 1 1 0 0,-1 0 0 0 0,1-1-1 0 0,-1 1 1 0 0,0 0-1 0 0,1-1 1 0 0,-1 1-1 0 0,0 0 1 0 0,-1-1 0 0 0,1 1-1 0 0,0 0 1 0 0,-1-1-1 0 0,1 1 1 0 0,-1 0-1 0 0,0 0 1 0 0,0 0 0 0 0,0-1-1 0 0,0 1 1 0 0,0 0-1 0 0,0 0 1 0 0,0 0-1 0 0,-1 0 1 0 0,1 1 0 0 0,-1-1-1 0 0,1 0 1 0 0,-1 1-1 0 0,0-1 1 0 0,0 1-1 0 0,0-1 1 0 0,0 1 0 0 0,-3-2-1 0 0,-2-2 9 0 0,0 1-1 0 0,0-1 1 0 0,-1 2-1 0 0,1-1 1 0 0,-1 1 0 0 0,0 0-1 0 0,0 1 1 0 0,0 0-1 0 0,-1 0 1 0 0,1 0-1 0 0,0 1 1 0 0,-1 1 0 0 0,-15 0-1 0 0,23 0-122 0 0,1 0-1 0 0,0 0 1 0 0,-1 0 0 0 0,1 0-1 0 0,0 0 1 0 0,-1 1-1 0 0,1-1 1 0 0,0 0 0 0 0,-1 0-1 0 0,1 0 1 0 0,0 0 0 0 0,0 1-1 0 0,-1-1 1 0 0,1 0 0 0 0,0 0-1 0 0,0 1 1 0 0,-1-1-1 0 0,1 0 1 0 0,0 1 0 0 0,0-1-1 0 0,0 0 1 0 0,-1 1 0 0 0,1-1-1 0 0,0 0 1 0 0,0 1-1 0 0,0-1 1 0 0,0 0 0 0 0,0 1-1 0 0,0-1 1 0 0,0 0 0 0 0,0 1-1 0 0,1 6-6127 0 0</inkml:trace>
</inkml:ink>
</file>

<file path=ppt/ink/ink10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964"/>
    </inkml:context>
    <inkml:brush xml:id="br0">
      <inkml:brushProperty name="width" value="0.05" units="cm"/>
      <inkml:brushProperty name="height" value="0.05" units="cm"/>
      <inkml:brushProperty name="color" value="#008C3A"/>
    </inkml:brush>
  </inkml:definitions>
  <inkml:trace contextRef="#ctx0" brushRef="#br0">1 33 6911 0 0,'0'0'528'0'0,"0"-14"8573"0"0,2 9-7566 0 0,2 2-1091 0 0,1 1 0 0 0,0 0 0 0 0,0 1 0 0 0,0-1 0 0 0,0 1 0 0 0,0 0 0 0 0,1 0 0 0 0,-1 1 0 0 0,0 0 0 0 0,0-1-1 0 0,8 2 1 0 0,58 8 298 0 0,-55-3-1823 0 0,-6-1-3541 0 0</inkml:trace>
</inkml:ink>
</file>

<file path=ppt/ink/ink10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455"/>
    </inkml:context>
    <inkml:brush xml:id="br0">
      <inkml:brushProperty name="width" value="0.05" units="cm"/>
      <inkml:brushProperty name="height" value="0.05" units="cm"/>
      <inkml:brushProperty name="color" value="#008C3A"/>
    </inkml:brush>
  </inkml:definitions>
  <inkml:trace contextRef="#ctx0" brushRef="#br0">0 136 1375 0 0,'0'0'66'0'0,"8"-18"782"0"0,1-3 7889 0 0,21-22-1146 0 0,-23 36-6929 0 0,0 1 0 0 0,0-1 1 0 0,1 1-1 0 0,11-8 0 0 0,-16 13-566 0 0,0-1 0 0 0,1 0 0 0 0,-1 1 0 0 0,0-1 0 0 0,0 1 0 0 0,1 0 0 0 0,-1 0 0 0 0,0 0 0 0 0,1 1 0 0 0,-1-1 0 0 0,1 1 0 0 0,-1 0 0 0 0,6 0 0 0 0,-7 0-23 0 0,1 1 1 0 0,-1 0-1 0 0,0 0 0 0 0,0 0 1 0 0,0 0-1 0 0,0 0 1 0 0,0 0-1 0 0,0 0 0 0 0,0 1 1 0 0,0-1-1 0 0,0 0 0 0 0,0 1 1 0 0,-1 0-1 0 0,1 0 0 0 0,-1-1 1 0 0,1 1-1 0 0,-1 0 0 0 0,0 0 1 0 0,0 0-1 0 0,0 0 0 0 0,0 0 1 0 0,1 4-1 0 0,0-4-55 0 0,-1 1 0 0 0,0 0 1 0 0,0 0-1 0 0,0 0 0 0 0,-1 0 0 0 0,1 1 0 0 0,-1-1 1 0 0,0 0-1 0 0,1 0 0 0 0,-1 0 0 0 0,-1 0 0 0 0,1 0 0 0 0,0 1 1 0 0,-1-1-1 0 0,0 0 0 0 0,1 0 0 0 0,-1 0 0 0 0,-1 0 1 0 0,0 3-1 0 0,-3 1 1 0 0,0 1 1 0 0,0-1 0 0 0,-1 0 0 0 0,0 0-1 0 0,-7 7 1 0 0,-23 27-30 0 0,35-40 9 0 0,0 0-1 0 0,0 0 1 0 0,0 0-1 0 0,0 1 1 0 0,1-1-1 0 0,-1 0 1 0 0,0 1-1 0 0,1-1 1 0 0,-1 1-1 0 0,0-1 0 0 0,1 1 1 0 0,0-1-1 0 0,-1 1 1 0 0,1-1-1 0 0,0 1 1 0 0,0-1-1 0 0,0 1 1 0 0,0 0-1 0 0,0-1 1 0 0,0 1-1 0 0,0-1 1 0 0,1 1-1 0 0,-1-1 1 0 0,0 1-1 0 0,1-1 1 0 0,-1 1-1 0 0,1-1 1 0 0,0 1-1 0 0,-1-1 1 0 0,1 0-1 0 0,0 1 1 0 0,0-1-1 0 0,0 0 1 0 0,0 0-1 0 0,0 0 1 0 0,0 0-1 0 0,0 1 1 0 0,1-1-1 0 0,-1-1 1 0 0,0 1-1 0 0,0 0 1 0 0,1 0-1 0 0,-1 0 1 0 0,3 0-1 0 0,0 1-3 0 0,0-1 0 0 0,1 0 1 0 0,-1 0-1 0 0,1 0 0 0 0,-1 0 0 0 0,1-1 0 0 0,-1 0 0 0 0,1 0 0 0 0,-1 0 1 0 0,1 0-1 0 0,-1-1 0 0 0,1 1 0 0 0,8-4 0 0 0,24-11-4137 0 0</inkml:trace>
</inkml:ink>
</file>

<file path=ppt/ink/ink10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786"/>
    </inkml:context>
    <inkml:brush xml:id="br0">
      <inkml:brushProperty name="width" value="0.05" units="cm"/>
      <inkml:brushProperty name="height" value="0.05" units="cm"/>
      <inkml:brushProperty name="color" value="#008C3A"/>
    </inkml:brush>
  </inkml:definitions>
  <inkml:trace contextRef="#ctx0" brushRef="#br0">1 36 14047 0 0,'3'-3'264'0'0,"1"-1"-1"0"0,1 1 0 0 0,-1 0 1 0 0,0 0-1 0 0,1 0 1 0 0,0 0-1 0 0,-1 1 0 0 0,1 0 1 0 0,0 0-1 0 0,0 0 1 0 0,0 1-1 0 0,0-1 0 0 0,1 1 1 0 0,-1 1-1 0 0,0-1 1 0 0,1 1-1 0 0,4 0 0 0 0,-5-1 71 0 0,0 1 1 0 0,0 0-1 0 0,0 1 0 0 0,0-1 0 0 0,0 1 0 0 0,0 0 0 0 0,0 0 0 0 0,0 0 0 0 0,-1 1 0 0 0,1 0 0 0 0,0 0 0 0 0,-1 0 0 0 0,0 1 0 0 0,1-1 0 0 0,-1 1 0 0 0,0 0 0 0 0,0 0 0 0 0,3 4 0 0 0,-5-5-309 0 0,-1 0 0 0 0,0 0-1 0 0,0 1 1 0 0,0-1 0 0 0,0 1 0 0 0,0-1-1 0 0,0 0 1 0 0,-1 1 0 0 0,1-1 0 0 0,-1 1-1 0 0,0 0 1 0 0,0-1 0 0 0,0 1 0 0 0,0-1 0 0 0,0 1-1 0 0,0-1 1 0 0,-1 1 0 0 0,1-1 0 0 0,-1 1-1 0 0,0-1 1 0 0,1 1 0 0 0,-1-1 0 0 0,-1 1-1 0 0,1-1 1 0 0,0 0 0 0 0,0 0 0 0 0,-1 0-1 0 0,1 0 1 0 0,-1 0 0 0 0,0 0 0 0 0,1 0-1 0 0,-1 0 1 0 0,-3 2 0 0 0,-1 2-69 0 0,-1-1 0 0 0,1 1 0 0 0,-1-1 0 0 0,0 0 0 0 0,-1 0 0 0 0,1-1 0 0 0,-1 0 0 0 0,-12 4-1 0 0,16-7 170 0 0</inkml:trace>
</inkml:ink>
</file>

<file path=ppt/ink/ink10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120"/>
    </inkml:context>
    <inkml:brush xml:id="br0">
      <inkml:brushProperty name="width" value="0.05" units="cm"/>
      <inkml:brushProperty name="height" value="0.05" units="cm"/>
      <inkml:brushProperty name="color" value="#008C3A"/>
    </inkml:brush>
  </inkml:definitions>
  <inkml:trace contextRef="#ctx0" brushRef="#br0">83 28 8287 0 0,'-6'-13'1971'0'0,"-2"-1"4721"0"0,6 14-6453 0 0,-1 0 0 0 0,1-1 0 0 0,0 1 0 0 0,-1 0 0 0 0,1 1 0 0 0,0-1 0 0 0,-1 0 0 0 0,1 1 0 0 0,0-1 0 0 0,-1 1 1 0 0,1 0-1 0 0,0-1 0 0 0,0 1 0 0 0,0 0 0 0 0,0 0 0 0 0,0 1 0 0 0,0-1 0 0 0,0 0 0 0 0,0 1 0 0 0,0-1 0 0 0,0 1 0 0 0,1 0 0 0 0,-1-1 0 0 0,1 1 0 0 0,-1 0 0 0 0,1 0 0 0 0,-2 3 0 0 0,2-3-173 0 0,-1 0 0 0 0,1 0-1 0 0,0 0 1 0 0,0 0 0 0 0,0 0-1 0 0,1 0 1 0 0,-1 0 0 0 0,0 1-1 0 0,1-1 1 0 0,-1 0-1 0 0,1 0 1 0 0,0 0 0 0 0,0 1-1 0 0,0-1 1 0 0,0 0 0 0 0,0 0-1 0 0,0 1 1 0 0,1-1-1 0 0,-1 0 1 0 0,1 0 0 0 0,0 0-1 0 0,-1 0 1 0 0,1 0 0 0 0,0 0-1 0 0,0 0 1 0 0,0 0 0 0 0,0 0-1 0 0,1 0 1 0 0,1 2-1 0 0,5 2-45 0 0,0 0-1 0 0,0-1 0 0 0,1 0 1 0 0,0-1-1 0 0,0 0 0 0 0,0 0 1 0 0,17 4-1 0 0,12 1-7495 0 0,-28-7-392 0 0</inkml:trace>
</inkml:ink>
</file>

<file path=ppt/ink/ink10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473"/>
    </inkml:context>
    <inkml:brush xml:id="br0">
      <inkml:brushProperty name="width" value="0.05" units="cm"/>
      <inkml:brushProperty name="height" value="0.05" units="cm"/>
      <inkml:brushProperty name="color" value="#008C3A"/>
    </inkml:brush>
  </inkml:definitions>
  <inkml:trace contextRef="#ctx0" brushRef="#br0">1 0 11975 0 0,'29'5'2620'0'0,"-24"-1"-2013"0"0,-1 0 0 0 0,0 0 0 0 0,0 1 0 0 0,0 0 0 0 0,0-1 0 0 0,-1 1 0 0 0,0 0 0 0 0,0 1 0 0 0,0-1 0 0 0,2 9 0 0 0,19 65 1905 0 0,-9-25-906 0 0,-11-41-1434 0 0,-1 1 0 0 0,-1 0-1 0 0,0 0 1 0 0,0-1 0 0 0,-1 1 0 0 0,-1 0 0 0 0,-1 1 0 0 0,0-2 0 0 0,0 1 0 0 0,-6 19 0 0 0,1-5-381 0 0,-2-2-1 0 0,-1 1 1 0 0,-2-1 0 0 0,-16 31 0 0 0,18-41-1440 0 0,-1 0-4436 0 0,-2-3-1889 0 0</inkml:trace>
</inkml:ink>
</file>

<file path=ppt/ink/ink10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069"/>
    </inkml:context>
    <inkml:brush xml:id="br0">
      <inkml:brushProperty name="width" value="0.05" units="cm"/>
      <inkml:brushProperty name="height" value="0.05" units="cm"/>
      <inkml:brushProperty name="color" value="#008C3A"/>
    </inkml:brush>
  </inkml:definitions>
  <inkml:trace contextRef="#ctx0" brushRef="#br0">1 39 3223 0 0,'0'0'10944'0'0,"6"-19"-4497"0"0,4 15-5956 0 0,1 0-1 0 0,0 1 1 0 0,0 0 0 0 0,-1 1-1 0 0,2 0 1 0 0,-1 1 0 0 0,15 0-1 0 0,-20 1-969 0 0,0 0-1 0 0,0 1 0 0 0,0-1 0 0 0,0 1 0 0 0,-1 0 0 0 0,1 1 0 0 0,0-1 0 0 0,-1 1 0 0 0,7 3 1 0 0</inkml:trace>
</inkml:ink>
</file>

<file path=ppt/ink/ink10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420"/>
    </inkml:context>
    <inkml:brush xml:id="br0">
      <inkml:brushProperty name="width" value="0.05" units="cm"/>
      <inkml:brushProperty name="height" value="0.05" units="cm"/>
      <inkml:brushProperty name="color" value="#008C3A"/>
    </inkml:brush>
  </inkml:definitions>
  <inkml:trace contextRef="#ctx0" brushRef="#br0">1 4 3679 0 0,'4'0'8988'0'0,"7"-1"-4573"0"0,21-1-462 0 0,-24 2-3827 0 0,8 0 629 0 0,-5 3-6885 0 0</inkml:trace>
</inkml:ink>
</file>

<file path=ppt/ink/ink10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4.838"/>
    </inkml:context>
    <inkml:brush xml:id="br0">
      <inkml:brushProperty name="width" value="0.05" units="cm"/>
      <inkml:brushProperty name="height" value="0.05" units="cm"/>
      <inkml:brushProperty name="color" value="#008C3A"/>
    </inkml:brush>
  </inkml:definitions>
  <inkml:trace contextRef="#ctx0" brushRef="#br0">28 62 2303 0 0,'0'0'194'0'0,"-3"-7"588"0"0,-9-19 8436 0 0,10-2 4341 0 0,1 41-13513 0 0,-5 42 98 0 0,3-1 1 0 0,5 76-1 0 0,-2-129-269 0 0,0 0 0 0 0,0 0 0 0 0,0-1 0 0 0,0 1 0 0 0,0 0-1 0 0,0-1 1 0 0,0 1 0 0 0,1 0 0 0 0,-1-1 0 0 0,0 1 0 0 0,1 0 0 0 0,-1-1 0 0 0,0 1 0 0 0,1 0-1 0 0,-1-1 1 0 0,1 1 0 0 0,-1-1 0 0 0,1 1 0 0 0,-1-1 0 0 0,1 1 0 0 0,-1-1 0 0 0,1 1 0 0 0,-1-1-1 0 0,1 0 1 0 0,0 1 0 0 0,-1-1 0 0 0,1 0 0 0 0,0 1 0 0 0,-1-1 0 0 0,1 0 0 0 0,0 0 0 0 0,0 0-1 0 0,-1 0 1 0 0,1 1 0 0 0,0-1 0 0 0,-1 0 0 0 0,1 0 0 0 0,0 0 0 0 0,0-1 0 0 0,-1 1 0 0 0,2 0 0 0 0</inkml:trace>
</inkml:ink>
</file>

<file path=ppt/ink/ink1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3"/>
    </inkml:context>
    <inkml:brush xml:id="br0">
      <inkml:brushProperty name="width" value="0.1" units="cm"/>
      <inkml:brushProperty name="height" value="0.1" units="cm"/>
      <inkml:brushProperty name="color" value="#AB008B"/>
    </inkml:brush>
  </inkml:definitions>
  <inkml:trace contextRef="#ctx0" brushRef="#br0">0 1 5527 0 0,'32'5'814'0'0,"-25"-1"-259"0"0,-1-1 1 0 0,1 1 0 0 0,0 1 0 0 0,-1-1-1 0 0,0 1 1 0 0,0 0 0 0 0,-1 1-1 0 0,1-1 1 0 0,-1 1 0 0 0,0 0 0 0 0,-1 0-1 0 0,6 10 1 0 0,7 13 1202 0 0,20 48-1 0 0,-23-47-614 0 0,3 8-45 0 0,-3 0 0 0 0,16 58 0 0 0,-18-41-488 0 0,-3 0 0 0 0,6 108 1 0 0,-26 113-549 0 0,-12-96 87 0 0,19-150-297 0 0,-2 0 0 0 0,-16 51 0 0 0,19-71-170 0 0,-1 0-1 0 0,-1 0 1 0 0,0-1 0 0 0,0 1-1 0 0,-1-1 1 0 0,0 0 0 0 0,0-1 0 0 0,-1 1-1 0 0,0-1 1 0 0,-1-1 0 0 0,-9 9-1 0 0,-4-2-6705 0 0</inkml:trace>
</inkml:ink>
</file>

<file path=ppt/ink/ink10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473"/>
    </inkml:context>
    <inkml:brush xml:id="br0">
      <inkml:brushProperty name="width" value="0.05" units="cm"/>
      <inkml:brushProperty name="height" value="0.05" units="cm"/>
      <inkml:brushProperty name="color" value="#008C3A"/>
    </inkml:brush>
  </inkml:definitions>
  <inkml:trace contextRef="#ctx0" brushRef="#br0">82 31 2303 0 0,'0'0'482'0'0,"-5"-14"11213"0"0,-2 0-6609 0 0,4 14-4977 0 0,1-1-1 0 0,0 1 1 0 0,-1-1 0 0 0,1 1 0 0 0,-1 0 0 0 0,1 0-1 0 0,-1 0 1 0 0,1 0 0 0 0,-1 0 0 0 0,1 1-1 0 0,-1-1 1 0 0,1 1 0 0 0,0 0 0 0 0,-1 0 0 0 0,1-1-1 0 0,0 1 1 0 0,-1 1 0 0 0,1-1 0 0 0,0 0 0 0 0,0 1-1 0 0,0-1 1 0 0,-3 3 0 0 0,4-3-110 0 0,0 0 0 0 0,0 0 0 0 0,0 0-1 0 0,0 1 1 0 0,0-1 0 0 0,0 0 0 0 0,0 0 0 0 0,1 1 0 0 0,-1-1 0 0 0,0 0 0 0 0,1 1 0 0 0,-1-1-1 0 0,1 1 1 0 0,-1-1 0 0 0,1 0 0 0 0,0 1 0 0 0,0-1 0 0 0,-1 1 0 0 0,1-1 0 0 0,0 1 0 0 0,0-1 0 0 0,1 1-1 0 0,-1-1 1 0 0,0 1 0 0 0,0-1 0 0 0,1 1 0 0 0,-1-1 0 0 0,1 1 0 0 0,-1-1 0 0 0,1 1 0 0 0,0-1-1 0 0,-1 0 1 0 0,1 0 0 0 0,0 1 0 0 0,0-1 0 0 0,0 0 0 0 0,2 2 0 0 0,42 34 548 0 0,-36-30-405 0 0,0 0 0 0 0,0 0 0 0 0,0 1 0 0 0,-1 0 0 0 0,0 0 0 0 0,11 17 0 0 0,-17-22-134 0 0,-1 0 0 0 0,0 0 0 0 0,0-1 0 0 0,0 1 0 0 0,0 0 0 0 0,0 0 0 0 0,-1 0 0 0 0,0 0 1 0 0,1 0-1 0 0,-1 0 0 0 0,0 0 0 0 0,0 0 0 0 0,-1 0 0 0 0,1 0 0 0 0,-1 0 0 0 0,1 0 0 0 0,-1 0 0 0 0,0 0 1 0 0,0-1-1 0 0,0 1 0 0 0,-1 0 0 0 0,1 0 0 0 0,-1-1 0 0 0,1 1 0 0 0,-1-1 0 0 0,0 1 0 0 0,0-1 0 0 0,0 0 1 0 0,0 0-1 0 0,0 0 0 0 0,-3 2 0 0 0,4-3 2 0 0,0 1 0 0 0,0-1 0 0 0,0 0 0 0 0,0 0 0 0 0,0 0 1 0 0,0 0-1 0 0,0 0 0 0 0,0-1 0 0 0,-1 1 0 0 0,1 0 0 0 0,0 0 0 0 0,0-1 1 0 0,-1 1-1 0 0,1-1 0 0 0,0 1 0 0 0,-1-1 0 0 0,1 1 0 0 0,-1-1 0 0 0,1 0 0 0 0,-1 0 1 0 0,-2 0-1 0 0,3 0 6 0 0,0-1 0 0 0,1 0 0 0 0,-1 1 0 0 0,0-1 1 0 0,0 0-1 0 0,0 0 0 0 0,1 1 0 0 0,-1-1 0 0 0,0 0 1 0 0,1 0-1 0 0,-1 0 0 0 0,1 0 0 0 0,-1 0 0 0 0,1 0 0 0 0,-1 0 1 0 0,1 0-1 0 0,0 0 0 0 0,-1 0 0 0 0,1 0 0 0 0,0 0 0 0 0,0-2 1 0 0,-1-7 46 0 0,0 0 1 0 0,1 1-1 0 0,0-1 0 0 0,3-16 1 0 0,42-142-494 0 0,-50 154 667 0 0,0 4-4117 0 0</inkml:trace>
</inkml:ink>
</file>

<file path=ppt/ink/ink10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808"/>
    </inkml:context>
    <inkml:brush xml:id="br0">
      <inkml:brushProperty name="width" value="0.05" units="cm"/>
      <inkml:brushProperty name="height" value="0.05" units="cm"/>
      <inkml:brushProperty name="color" value="#008C3A"/>
    </inkml:brush>
  </inkml:definitions>
  <inkml:trace contextRef="#ctx0" brushRef="#br0">61 10 15663 0 0,'0'0'75'0'0,"0"-1"0"0"0,-1 1 0 0 0,1-1 0 0 0,0 1 0 0 0,-1-1 0 0 0,1 1 0 0 0,0-1 0 0 0,-1 1 0 0 0,1-1 0 0 0,-1 1 0 0 0,1-1 0 0 0,-1 1 0 0 0,1-1 0 0 0,-1 1 0 0 0,1 0 0 0 0,-1-1 0 0 0,0 1 0 0 0,1 0 0 0 0,-1 0 0 0 0,1 0 0 0 0,-1-1 0 0 0,0 1 0 0 0,1 0 0 0 0,-1 0 0 0 0,0 0 0 0 0,1 0 0 0 0,-1 0 0 0 0,0 0 0 0 0,1 0 0 0 0,-1 0 0 0 0,0 0 0 0 0,1 0 0 0 0,-2 1 0 0 0,-17 18 1835 0 0,15-14-1600 0 0,1 1-1 0 0,0-1 0 0 0,0 1 1 0 0,1 0-1 0 0,-1 0 0 0 0,-1 11 0 0 0,4-10-206 0 0,0-1-1 0 0,1 1 0 0 0,0-1 0 0 0,0 0 0 0 0,0 1 0 0 0,1-1 0 0 0,0 0 0 0 0,0 0 0 0 0,1 0 0 0 0,0 0 0 0 0,0 0 0 0 0,0 0 0 0 0,5 5 0 0 0,-7-9-83 0 0,0 0-1 0 0,1 0 1 0 0,-1 0-1 0 0,1-1 0 0 0,-1 1 1 0 0,1 0-1 0 0,-1-1 1 0 0,1 1-1 0 0,0-1 1 0 0,0 1-1 0 0,0-1 1 0 0,0 0-1 0 0,0 0 0 0 0,0 0 1 0 0,0 0-1 0 0,0 0 1 0 0,1 0-1 0 0,-1-1 1 0 0,0 1-1 0 0,0-1 1 0 0,1 0-1 0 0,-1 1 1 0 0,0-1-1 0 0,1 0 0 0 0,-1 0 1 0 0,0-1-1 0 0,1 1 1 0 0,-1 0-1 0 0,0-1 1 0 0,0 1-1 0 0,1-1 1 0 0,-1 0-1 0 0,0 0 0 0 0,0 0 1 0 0,0 0-1 0 0,0 0 1 0 0,0 0-1 0 0,0-1 1 0 0,3-1-1 0 0,-3 0 35 0 0,0 1 1 0 0,0-1-1 0 0,0 1 0 0 0,0-1 0 0 0,-1 0 1 0 0,1 0-1 0 0,-1 0 0 0 0,0 1 0 0 0,1-2 0 0 0,-1 1 1 0 0,0 0-1 0 0,-1 0 0 0 0,1 0 0 0 0,-1 0 1 0 0,1 0-1 0 0,-1-1 0 0 0,0 1 0 0 0,0 0 1 0 0,0 0-1 0 0,-1-1 0 0 0,1 1 0 0 0,-1 0 0 0 0,0 0 1 0 0,0 0-1 0 0,0 0 0 0 0,0 0 0 0 0,0 0 1 0 0,-1 0-1 0 0,1 0 0 0 0,-4-4 0 0 0,2 2-77 0 0,0 1 0 0 0,0 0-1 0 0,0-1 1 0 0,-1 1 0 0 0,1 1-1 0 0,-1-1 1 0 0,0 0 0 0 0,-7-4 0 0 0,8 6-202 0 0,1 1 0 0 0,-1-1 0 0 0,1 1 0 0 0,-1 0 1 0 0,1 0-1 0 0,-1 0 0 0 0,0 0 0 0 0,0 0 0 0 0,1 1 1 0 0,-1-1-1 0 0,0 1 0 0 0,0 0 0 0 0,0 0 0 0 0,0 0 1 0 0,-4 1-1 0 0</inkml:trace>
</inkml:ink>
</file>

<file path=ppt/ink/ink10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6.307"/>
    </inkml:context>
    <inkml:brush xml:id="br0">
      <inkml:brushProperty name="width" value="0.05" units="cm"/>
      <inkml:brushProperty name="height" value="0.05" units="cm"/>
      <inkml:brushProperty name="color" value="#008C3A"/>
    </inkml:brush>
  </inkml:definitions>
  <inkml:trace contextRef="#ctx0" brushRef="#br0">0 18 4143 0 0,'5'-6'17449'0'0,"11"2"-13876"0"0,9 2-5478 0 0,-20 1 3595 0 0,123-2-2445 0 0,-114 2-953 0 0</inkml:trace>
</inkml:ink>
</file>

<file path=ppt/ink/ink10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306"/>
    </inkml:context>
    <inkml:brush xml:id="br0">
      <inkml:brushProperty name="width" value="0.05" units="cm"/>
      <inkml:brushProperty name="height" value="0.05" units="cm"/>
      <inkml:brushProperty name="color" value="#008C3A"/>
    </inkml:brush>
  </inkml:definitions>
  <inkml:trace contextRef="#ctx0" brushRef="#br0">15 15 6447 0 0,'-7'-14'15143'0'0,"4"47"-12878"0"0,1-6-1929 0 0,0 0 0 0 0,1 0 0 0 0,2 0 0 0 0,7 46 0 0 0,-8-72-376 0 0,0-1 0 0 0,0 1-1 0 0,0 0 1 0 0,1 0 0 0 0,-1-1-1 0 0,0 1 1 0 0,1 0 0 0 0,-1 0 0 0 0,0-1-1 0 0,1 1 1 0 0,-1 0 0 0 0,1-1 0 0 0,-1 1-1 0 0,1 0 1 0 0,-1-1 0 0 0,1 1-1 0 0,0-1 1 0 0,-1 1 0 0 0,2 0 0 0 0,8-7-4295 0 0</inkml:trace>
</inkml:ink>
</file>

<file path=ppt/ink/ink10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989"/>
    </inkml:context>
    <inkml:brush xml:id="br0">
      <inkml:brushProperty name="width" value="0.05" units="cm"/>
      <inkml:brushProperty name="height" value="0.05" units="cm"/>
      <inkml:brushProperty name="color" value="#008C3A"/>
    </inkml:brush>
  </inkml:definitions>
  <inkml:trace contextRef="#ctx0" brushRef="#br0">154 49 4143 0 0,'0'0'1967'0'0,"-7"-15"6133"0"0,-8-13-3223 0 0,11 27-4703 0 0,1 0-1 0 0,-1 0 1 0 0,0 0 0 0 0,0 1-1 0 0,0-1 1 0 0,0 1-1 0 0,0 0 1 0 0,0 0-1 0 0,0 0 1 0 0,0 0 0 0 0,0 1-1 0 0,0 0 1 0 0,1 0-1 0 0,-8 2 1 0 0,4-1-178 0 0,1 0 1 0 0,-1 0-1 0 0,1 1 1 0 0,-1 0 0 0 0,1 0-1 0 0,0 0 1 0 0,-10 8-1 0 0,16-10 4 0 0,-1-1 0 0 0,1 1 0 0 0,-1-1 0 0 0,1 1 0 0 0,-1-1 0 0 0,1 1 0 0 0,0-1 1 0 0,-1 1-1 0 0,1-1 0 0 0,0 1 0 0 0,-1-1 0 0 0,1 1 0 0 0,0 0 0 0 0,0-1 0 0 0,-1 1 0 0 0,1 0 0 0 0,0-1 0 0 0,0 1 0 0 0,0-1 0 0 0,0 1 0 0 0,0 0 0 0 0,0-1 0 0 0,0 1 0 0 0,0 0 0 0 0,0-1 0 0 0,1 1 0 0 0,-1 0 0 0 0,0-1 0 0 0,0 1 0 0 0,0-1 0 0 0,1 2 0 0 0,20 15-46 0 0,36 3 138 0 0,-52-18-20 0 0,0-1-27 0 0,1 0 0 0 0,-1 1 0 0 0,1 0 0 0 0,-1 1 0 0 0,0-1 0 0 0,0 1 0 0 0,0 0 0 0 0,0 0 0 0 0,-1 0 0 0 0,1 1 0 0 0,-1 0 0 0 0,0 0 0 0 0,0 0 0 0 0,7 8 0 0 0,-9-8-3 0 0,-1-1 1 0 0,0 1-1 0 0,0-1 0 0 0,0 1 0 0 0,0 0 1 0 0,0-1-1 0 0,-1 1 0 0 0,1 0 0 0 0,-1 0 1 0 0,0-1-1 0 0,0 1 0 0 0,-1 0 0 0 0,1 0 1 0 0,-1-1-1 0 0,0 1 0 0 0,0 0 0 0 0,0-1 1 0 0,0 1-1 0 0,-1-1 0 0 0,1 1 0 0 0,-1-1 1 0 0,0 0-1 0 0,-4 6 0 0 0,-21 20 204 0 0,26-27-238 0 0,0-1 1 0 0,0 0-1 0 0,-1 0 0 0 0,1 0 0 0 0,-1 0 0 0 0,1 0 1 0 0,0-1-1 0 0,-1 1 0 0 0,0 0 0 0 0,1-1 1 0 0,-1 1-1 0 0,1-1 0 0 0,-1 1 0 0 0,0-1 0 0 0,1 0 1 0 0,-1 0-1 0 0,0 0 0 0 0,0 0 0 0 0,1 0 1 0 0,-4 0-1 0 0,4-1-6 0 0,0 0 1 0 0,0 0 0 0 0,1-1-1 0 0,-1 1 1 0 0,0 0-1 0 0,1 0 1 0 0,-1 0-1 0 0,1 0 1 0 0,-1-1 0 0 0,1 1-1 0 0,0 0 1 0 0,0 0-1 0 0,-1-1 1 0 0,1 1 0 0 0,0 0-1 0 0,0-1 1 0 0,0 1-1 0 0,0 0 1 0 0,0 0-1 0 0,1-1 1 0 0,-1 1 0 0 0,1-2-1 0 0,6-35 54 0 0,-6 34-54 0 0,2-9-13 0 0,1 1-1 0 0,0 0 1 0 0,1-1-1 0 0,1 2 1 0 0,0-1-1 0 0,0 0 1 0 0,11-12-1 0 0,12-22-21 0 0,-29 45 7 0 0,0 0 0 0 0,1-1 1 0 0,-1 1-1 0 0,0 0 0 0 0,0 0 1 0 0,0 0-1 0 0,0-1 0 0 0,0 1 0 0 0,0 0 1 0 0,0 0-1 0 0,0 0 0 0 0,0-1 1 0 0,-1 1-1 0 0,1 0 0 0 0,0 0 0 0 0,-1 0 1 0 0,1 0-1 0 0,-1 0 0 0 0,1 0 1 0 0,-1 0-1 0 0,0 0 0 0 0,1 0 0 0 0,-1 0 1 0 0,0 0-1 0 0,0 0 0 0 0,0 0 1 0 0,1 0-1 0 0,-1 0 0 0 0,0 1 0 0 0,0-1 1 0 0,0 0-1 0 0,0 1 0 0 0,0-1 1 0 0,-1 1-1 0 0,1-1 0 0 0,0 1 1 0 0,0 0-1 0 0,0-1 0 0 0,0 1 0 0 0,0 0 1 0 0,-1 0-1 0 0,1 0 0 0 0,0 0 1 0 0,0 0-1 0 0,-3 0 0 0 0</inkml:trace>
</inkml:ink>
</file>

<file path=ppt/ink/ink10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399"/>
    </inkml:context>
    <inkml:brush xml:id="br0">
      <inkml:brushProperty name="width" value="0.05" units="cm"/>
      <inkml:brushProperty name="height" value="0.05" units="cm"/>
      <inkml:brushProperty name="color" value="#008C3A"/>
    </inkml:brush>
  </inkml:definitions>
  <inkml:trace contextRef="#ctx0" brushRef="#br0">93 22 5063 0 0,'-9'0'12230'0'0,"-8"13"-10136"0"0,9-6-1573 0 0,1 0-1 0 0,0 1 0 0 0,0 0 1 0 0,1 0-1 0 0,0 1 0 0 0,0-1 0 0 0,1 1 1 0 0,-5 12-1 0 0,9-19-472 0 0,0 1 1 0 0,1 0-1 0 0,-1-1 0 0 0,0 1 0 0 0,1 0 1 0 0,0 0-1 0 0,0-1 0 0 0,0 1 0 0 0,0 0 1 0 0,0 0-1 0 0,1 0 0 0 0,-1-1 0 0 0,1 1 1 0 0,-1 0-1 0 0,1-1 0 0 0,0 1 1 0 0,0 0-1 0 0,0-1 0 0 0,1 1 0 0 0,-1-1 1 0 0,1 0-1 0 0,-1 1 0 0 0,1-1 0 0 0,0 0 1 0 0,0 0-1 0 0,0 0 0 0 0,0 0 0 0 0,0 0 1 0 0,0-1-1 0 0,1 1 0 0 0,-1 0 0 0 0,0-1 1 0 0,1 0-1 0 0,4 2 0 0 0,-2-1-36 0 0,-1 0 0 0 0,0-1 0 0 0,1 1 0 0 0,-1-1 1 0 0,1 0-1 0 0,-1 0 0 0 0,1-1 0 0 0,0 0 0 0 0,-1 1 0 0 0,1-1 0 0 0,-1-1 0 0 0,1 1 0 0 0,0-1 0 0 0,-1 0 0 0 0,1 0 1 0 0,-1 0-1 0 0,1-1 0 0 0,-1 1 0 0 0,0-1 0 0 0,0 0 0 0 0,0 0 0 0 0,0-1 0 0 0,0 1 0 0 0,0-1 0 0 0,3-3 0 0 0,-2 3-1 0 0,-1-1 0 0 0,0 1-1 0 0,-1-1 1 0 0,1 0 0 0 0,-1-1-1 0 0,0 1 1 0 0,0 0-1 0 0,0-1 1 0 0,0 0 0 0 0,-1 1-1 0 0,0-1 1 0 0,0 0-1 0 0,0 0 1 0 0,0-1 0 0 0,-1 1-1 0 0,0 0 1 0 0,0 0 0 0 0,-1-1-1 0 0,1 1 1 0 0,-1 0-1 0 0,-1-9 1 0 0,0 10 24 0 0,0 0 0 0 0,-1 0 0 0 0,0 0 0 0 0,1 0 0 0 0,-1 1 0 0 0,0-1 0 0 0,-1 1 0 0 0,1 0 0 0 0,-1-1 0 0 0,1 1 0 0 0,-1 0 0 0 0,0 0 0 0 0,0 1 0 0 0,0-1 0 0 0,-1 1 0 0 0,1 0 0 0 0,-7-4 0 0 0,7 4-86 0 0,-1 0 0 0 0,1 1 0 0 0,0-1 1 0 0,-1 1-1 0 0,1 0 0 0 0,-1-1 0 0 0,1 2 1 0 0,-1-1-1 0 0,0 0 0 0 0,1 1 0 0 0,-1 0 1 0 0,0-1-1 0 0,1 1 0 0 0,-1 1 1 0 0,0-1-1 0 0,1 1 0 0 0,-1-1 0 0 0,0 1 1 0 0,-6 3-1 0 0,2 7-3112 0 0,8-6 1123 0 0</inkml:trace>
</inkml:ink>
</file>

<file path=ppt/ink/ink10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779"/>
    </inkml:context>
    <inkml:brush xml:id="br0">
      <inkml:brushProperty name="width" value="0.05" units="cm"/>
      <inkml:brushProperty name="height" value="0.05" units="cm"/>
      <inkml:brushProperty name="color" value="#008C3A"/>
    </inkml:brush>
  </inkml:definitions>
  <inkml:trace contextRef="#ctx0" brushRef="#br0">3 27 13183 0 0,'0'0'1195'0'0,"-2"-2"-827"0"0,8-1 3505 0 0,23-6-1646 0 0,50-1 1849 0 0,-27 8-5903 0 0,-43 2 683 0 0</inkml:trace>
</inkml:ink>
</file>

<file path=ppt/ink/ink10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127"/>
    </inkml:context>
    <inkml:brush xml:id="br0">
      <inkml:brushProperty name="width" value="0.05" units="cm"/>
      <inkml:brushProperty name="height" value="0.05" units="cm"/>
      <inkml:brushProperty name="color" value="#008C3A"/>
    </inkml:brush>
  </inkml:definitions>
  <inkml:trace contextRef="#ctx0" brushRef="#br0">24 4 10135 0 0,'-1'0'201'0'0,"1"0"1"0"0,0-1-1 0 0,-1 1 0 0 0,1 0 0 0 0,0 0 0 0 0,-1-1 0 0 0,1 1 0 0 0,0 0 1 0 0,-1 0-1 0 0,1-1 0 0 0,-1 1 0 0 0,1 0 0 0 0,0 0 0 0 0,-1 0 0 0 0,1 0 1 0 0,-1 0-1 0 0,1 0 0 0 0,-1 0 0 0 0,1 0 0 0 0,0 0 0 0 0,-1 0 0 0 0,1 0 1 0 0,-1 0-1 0 0,1 0 0 0 0,-1 0 0 0 0,1 0 0 0 0,0 0 0 0 0,-1 1 0 0 0,1-1 0 0 0,-1 0 1 0 0,1 0-1 0 0,0 0 0 0 0,-1 1 0 0 0,1-1 0 0 0,0 0 0 0 0,-1 0 0 0 0,1 1 1 0 0,0-1-1 0 0,-1 0 0 0 0,1 1 0 0 0,0-1 0 0 0,0 0 0 0 0,-1 1 0 0 0,1-1 1 0 0,0 1-1 0 0,0 0 0 0 0,-6 31 3490 0 0,10 35-1992 0 0,8-26-822 0 0,0-23-2381 0 0,5-11-6401 0 0</inkml:trace>
</inkml:ink>
</file>

<file path=ppt/ink/ink10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629"/>
    </inkml:context>
    <inkml:brush xml:id="br0">
      <inkml:brushProperty name="width" value="0.05" units="cm"/>
      <inkml:brushProperty name="height" value="0.05" units="cm"/>
      <inkml:brushProperty name="color" value="#008C3A"/>
    </inkml:brush>
  </inkml:definitions>
  <inkml:trace contextRef="#ctx0" brushRef="#br0">50 16 5983 0 0,'0'0'274'0'0,"-10"-6"715"0"0,-10-3 11082 0 0,19 9-11946 0 0,0 1 0 0 0,0-1 1 0 0,0 1-1 0 0,0-1 0 0 0,0 1 1 0 0,0 0-1 0 0,0 0 0 0 0,0 0 1 0 0,0-1-1 0 0,0 1 0 0 0,0 0 1 0 0,0 0-1 0 0,0 0 0 0 0,1 0 1 0 0,-1 0-1 0 0,0 1 0 0 0,1-1 1 0 0,-1 0-1 0 0,1 0 0 0 0,-1 0 1 0 0,1 0-1 0 0,0 1 0 0 0,-1-1 1 0 0,1 0-1 0 0,0 1 0 0 0,0-1 1 0 0,0 0-1 0 0,0 0 0 0 0,0 1 1 0 0,0-1-1 0 0,0 0 0 0 0,0 0 1 0 0,1 1-1 0 0,-1-1 0 0 0,0 0 1 0 0,1 0-1 0 0,-1 1 0 0 0,1-1 1 0 0,-1 0-1 0 0,1 0 0 0 0,0 0 1 0 0,0 0-1 0 0,-1 0 0 0 0,2 1 1 0 0,0 1-75 0 0,0 0 1 0 0,0-1 0 0 0,0 1-1 0 0,0-1 1 0 0,1 0 0 0 0,-1 0-1 0 0,1 0 1 0 0,-1 0 0 0 0,1 0 0 0 0,0 0-1 0 0,0-1 1 0 0,-1 1 0 0 0,1-1-1 0 0,0 0 1 0 0,0 0 0 0 0,1 0-1 0 0,3 1 1 0 0,2-3-23 0 0,0 1 0 0 0,-1-2 0 0 0,1 1 0 0 0,-1-1 0 0 0,0-1 0 0 0,1 1 0 0 0,-1-2 0 0 0,0 1 0 0 0,0-1 0 0 0,-1 0 0 0 0,1 0 0 0 0,-1-1 0 0 0,0 0 0 0 0,0-1 0 0 0,10-10 640 0 0,4 50-473 0 0,-20-31-192 0 0,8 13-4 0 0,-2 1 0 0 0,0 0 0 0 0,-1 0 0 0 0,-1 1 0 0 0,0-1 0 0 0,-2 1 0 0 0,0 1 0 0 0,-1-1 0 0 0,0 32 0 0 0,-3-46 3 0 0,0 0 0 0 0,-1 0-1 0 0,0 0 1 0 0,0-1 0 0 0,0 1 0 0 0,0 0-1 0 0,0-1 1 0 0,-1 1 0 0 0,1-1 0 0 0,-1 0 0 0 0,0 0-1 0 0,0 0 1 0 0,-1 0 0 0 0,1 0 0 0 0,0-1-1 0 0,-1 1 1 0 0,0-1 0 0 0,1 0 0 0 0,-1 0-1 0 0,0 0 1 0 0,0-1 0 0 0,0 0 0 0 0,0 1 0 0 0,0-1-1 0 0,-8 0 1 0 0,1 2 5 0 0,-1-1 0 0 0,0 0 0 0 0,0-1 0 0 0,0-1 0 0 0,1 1 0 0 0,-1-2 0 0 0,0 0 0 0 0,-14-3 0 0 0,-10-9-128 0 0,35 13-493 0 0</inkml:trace>
</inkml:ink>
</file>

<file path=ppt/ink/ink10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117"/>
    </inkml:context>
    <inkml:brush xml:id="br0">
      <inkml:brushProperty name="width" value="0.05" units="cm"/>
      <inkml:brushProperty name="height" value="0.05" units="cm"/>
      <inkml:brushProperty name="color" value="#008C3A"/>
    </inkml:brush>
  </inkml:definitions>
  <inkml:trace contextRef="#ctx0" brushRef="#br0">26 31 5527 0 0,'-25'-19'14707'0'0,"138"8"-9791"0"0,-36 12-10869 0 0,-63 0 4083 0 0</inkml:trace>
</inkml:ink>
</file>

<file path=ppt/ink/ink1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4"/>
    </inkml:context>
    <inkml:brush xml:id="br0">
      <inkml:brushProperty name="width" value="0.1" units="cm"/>
      <inkml:brushProperty name="height" value="0.1" units="cm"/>
      <inkml:brushProperty name="color" value="#AB008B"/>
    </inkml:brush>
  </inkml:definitions>
  <inkml:trace contextRef="#ctx0" brushRef="#br0">456 16 7831 0 0,'0'-3'199'0'0,"-9"-9"1917"0"0,-16 15 2876 0 0,15 2-4749 0 0,0 2 0 0 0,1-1 0 0 0,0 1 1 0 0,1 1-1 0 0,-1 0 0 0 0,1 0 0 0 0,1 0 0 0 0,0 1 0 0 0,0 0 1 0 0,1 0-1 0 0,-6 11 0 0 0,-19 23 155 0 0,-16 15 50 0 0,-63 82 492 0 0,94-115-732 0 0,1 0 0 0 0,1 1 0 0 0,1 0 0 0 0,-12 35 0 0 0,12-14-21 0 0,2 0 1 0 0,2 0-1 0 0,2 0 1 0 0,2 1-1 0 0,2 0 0 0 0,2 0 1 0 0,2 1-1 0 0,3-1 1 0 0,2-1-1 0 0,1 1 1 0 0,15 46-1 0 0,-16-72-182 0 0,2 0-1 0 0,1 0 1 0 0,0-1-1 0 0,2 0 1 0 0,0-1 0 0 0,20 28-1 0 0,96 102 28 0 0,-21-26-20 0 0,-63-65-61 0 0,-18-23-735 0 0,1-1-1 0 0,2-2 1 0 0,53 50 0 0 0,-61-67-6502 0 0</inkml:trace>
</inkml:ink>
</file>

<file path=ppt/ink/ink10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514"/>
    </inkml:context>
    <inkml:brush xml:id="br0">
      <inkml:brushProperty name="width" value="0.05" units="cm"/>
      <inkml:brushProperty name="height" value="0.05" units="cm"/>
      <inkml:brushProperty name="color" value="#008C3A"/>
    </inkml:brush>
  </inkml:definitions>
  <inkml:trace contextRef="#ctx0" brushRef="#br0">0 57 8751 0 0,'1'-10'227'0'0,"1"-16"2957"0"0,6 5 7709 0 0,5 43-8981 0 0,0 1-1399 0 0,-9-8-425 0 0,-1 0-1 0 0,-1 1 0 0 0,0 0 0 0 0,-1-1 1 0 0,-2 26-1 0 0,3 26-36 0 0,-2-57-752 0 0,5 27 2135 0 0,3-24-3506 0 0,-8-13 1756 0 0,1 1 0 0 0,-1-1-1 0 0,1 0 1 0 0,0 0 0 0 0,-1 0-1 0 0,1 1 1 0 0,-1-1 0 0 0,1 0 0 0 0,0 0-1 0 0,-1 0 1 0 0,1 0 0 0 0,0 0 0 0 0,-1 0-1 0 0,1 0 1 0 0,-1 0 0 0 0,1 0 0 0 0,0-1-1 0 0,-1 1 1 0 0,1 0 0 0 0,0 0-1 0 0,-1 0 1 0 0,2-1 0 0 0</inkml:trace>
</inkml:ink>
</file>

<file path=ppt/ink/ink10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137"/>
    </inkml:context>
    <inkml:brush xml:id="br0">
      <inkml:brushProperty name="width" value="0.05" units="cm"/>
      <inkml:brushProperty name="height" value="0.05" units="cm"/>
      <inkml:brushProperty name="color" value="#008C3A"/>
    </inkml:brush>
  </inkml:definitions>
  <inkml:trace contextRef="#ctx0" brushRef="#br0">106 92 9583 0 0,'16'-23'271'0'0,"-14"20"346"0"0,0-1 0 0 0,0 1 0 0 0,-1-1 0 0 0,0 0 0 0 0,0 1 0 0 0,0-1-1 0 0,0 0 1 0 0,0-7 0 0 0,-1 10-379 0 0,0 0-1 0 0,0 0 1 0 0,0 0 0 0 0,0-1-1 0 0,0 1 1 0 0,0 0-1 0 0,0 0 1 0 0,-1 0-1 0 0,1 0 1 0 0,-1 0-1 0 0,1 0 1 0 0,-1 0 0 0 0,1-1-1 0 0,-1 1 1 0 0,1 1-1 0 0,-1-1 1 0 0,0 0-1 0 0,0 0 1 0 0,1 0-1 0 0,-1 0 1 0 0,-1-1-1 0 0,0 1-132 0 0,0 1 0 0 0,0-1-1 0 0,0 0 1 0 0,0 1-1 0 0,0-1 1 0 0,0 1-1 0 0,0 0 1 0 0,0-1-1 0 0,0 1 1 0 0,-1 0 0 0 0,1 0-1 0 0,0 0 1 0 0,0 1-1 0 0,0-1 1 0 0,0 1-1 0 0,-3 0 1 0 0,-1 1-20 0 0,1 1 1 0 0,0-1-1 0 0,0 1 0 0 0,0 0 1 0 0,0 0-1 0 0,0 1 1 0 0,1-1-1 0 0,-1 1 0 0 0,1 0 1 0 0,0 1-1 0 0,-3 4 1 0 0,4-7-52 0 0,1 1 1 0 0,-1 0 0 0 0,1 0-1 0 0,0 0 1 0 0,0 0-1 0 0,0 0 1 0 0,1 1 0 0 0,-1-1-1 0 0,1 0 1 0 0,0 1-1 0 0,-1-1 1 0 0,2 1 0 0 0,-1 0-1 0 0,0-1 1 0 0,1 1 0 0 0,0 0-1 0 0,-1-1 1 0 0,2 6-1 0 0,0-7-16 0 0,0 0 0 0 0,0 0-1 0 0,0 0 1 0 0,0 0 0 0 0,1 0-1 0 0,-1-1 1 0 0,1 1 0 0 0,-1 0-1 0 0,1-1 1 0 0,-1 0 0 0 0,1 1-1 0 0,0-1 1 0 0,0 0 0 0 0,0 0-1 0 0,0 0 1 0 0,0 0 0 0 0,0 0-1 0 0,0 0 1 0 0,3 0 0 0 0,51 13 223 0 0,-29-9-158 0 0,-19-3-38 0 0,1 1 0 0 0,-1 0 1 0 0,0 0-1 0 0,0 1 0 0 0,0 0 0 0 0,8 5 1 0 0,-15-8-34 0 0,0-1 0 0 0,0 1 0 0 0,-1 0 0 0 0,1 0 0 0 0,0-1 0 0 0,0 1 0 0 0,0 0 0 0 0,-1 0 0 0 0,1 0 0 0 0,-1 0 0 0 0,1 0 0 0 0,0 0 0 0 0,-1 0 0 0 0,0 0 0 0 0,1 0 1 0 0,-1 1-1 0 0,0-1 0 0 0,1 0 0 0 0,-1 0 0 0 0,0 0 0 0 0,0 2 0 0 0,-1-1 4 0 0,1 0 1 0 0,-1 0-1 0 0,0 0 1 0 0,0-1-1 0 0,0 1 0 0 0,0 0 1 0 0,0 0-1 0 0,0-1 1 0 0,0 1-1 0 0,0 0 1 0 0,-1-1-1 0 0,1 1 0 0 0,-1-1 1 0 0,1 0-1 0 0,-1 1 1 0 0,-3 1-1 0 0,-7 6 9 0 0,1 0 9 0 0,0 0-1 0 0,-1 0 1 0 0,0-2 0 0 0,-1 1-1 0 0,0-2 1 0 0,0 1 0 0 0,0-2-1 0 0,-20 6 1 0 0,33-11-34 0 0,-1 1 1 0 0,1-1-1 0 0,-1 0 0 0 0,1 0 1 0 0,-1 0-1 0 0,1 0 0 0 0,-1-1 1 0 0,1 1-1 0 0,0 0 0 0 0,-1 0 1 0 0,1 0-1 0 0,-1 0 0 0 0,1 0 1 0 0,-1-1-1 0 0,1 1 1 0 0,0 0-1 0 0,-1 0 0 0 0,1 0 1 0 0,0-1-1 0 0,-1 1 0 0 0,1 0 1 0 0,0-1-1 0 0,-1 1 0 0 0,1 0 1 0 0,0-1-1 0 0,-1 1 0 0 0,1 0 1 0 0,0-1-1 0 0,0 1 0 0 0,0-1 1 0 0,-1 1-1 0 0,1 0 0 0 0,0-2 1 0 0,-1-19 22 0 0,10-19-6 0 0,-7 33-42 0 0,1 1 0 0 0,0-1 1 0 0,-1 1-1 0 0,2 0 0 0 0,-1 0 0 0 0,1 0 0 0 0,0 1 0 0 0,0-1 0 0 0,1 1 1 0 0,-1 0-1 0 0,7-4 0 0 0,1-1-100 0 0,1 1 0 0 0,0 1 0 0 0,18-9 0 0 0,32-19-73 0 0,-61 34 198 0 0,1-1 0 0 0,-1 1 0 0 0,1 0-1 0 0,-1-1 1 0 0,0 0 0 0 0,0 1 0 0 0,0-1 0 0 0,-1 0-1 0 0,1 0 1 0 0,-1 0 0 0 0,1 0 0 0 0,-1 0 0 0 0,0-1-1 0 0,0 1 1 0 0,-1 0 0 0 0,1 0 0 0 0,-1-1 0 0 0,1 1-1 0 0,-1 0 1 0 0,0-7 0 0 0,0 9 0 0 0,-1-1 0 0 0,1 1 0 0 0,0-1 0 0 0,0 1 0 0 0,-1 0 0 0 0,1-1 0 0 0,-1 1-1 0 0,0-1 1 0 0,1 1 0 0 0,-1 0 0 0 0,0 0 0 0 0,0-1 0 0 0,1 1 0 0 0,-1 0 0 0 0,0 0 0 0 0,0 0 0 0 0,0 0 0 0 0,0 0 0 0 0,-1 0-1 0 0,1 0 1 0 0,0 0 0 0 0,0 1 0 0 0,-1-1 0 0 0,1 0 0 0 0,0 1 0 0 0,-1-1 0 0 0,1 1 0 0 0,0-1 0 0 0,-1 1 0 0 0,1 0 0 0 0,-1-1-1 0 0,1 1 1 0 0,-1 0 0 0 0,1 0 0 0 0,-1 0 0 0 0,1 0 0 0 0,-1 0 0 0 0,1 1 0 0 0,-1-1 0 0 0,1 0 0 0 0,0 1 0 0 0,-1-1 0 0 0,1 1-1 0 0,-1-1 1 0 0,1 1 0 0 0,0 0 0 0 0,-2 1 0 0 0,-3 5-1681 0 0,6 4-3648 0 0</inkml:trace>
</inkml:ink>
</file>

<file path=ppt/ink/ink10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482"/>
    </inkml:context>
    <inkml:brush xml:id="br0">
      <inkml:brushProperty name="width" value="0.05" units="cm"/>
      <inkml:brushProperty name="height" value="0.05" units="cm"/>
      <inkml:brushProperty name="color" value="#008C3A"/>
    </inkml:brush>
  </inkml:definitions>
  <inkml:trace contextRef="#ctx0" brushRef="#br0">36 20 17071 0 0,'9'-20'2293'0'0,"-20"28"598"0"0,-19 31-427 0 0,29-36-2455 0 0,1-1 1 0 0,-1 1-1 0 0,1 0 1 0 0,-1-1-1 0 0,1 1 0 0 0,0-1 1 0 0,0 1-1 0 0,0 0 0 0 0,0-1 1 0 0,0 1-1 0 0,1-1 1 0 0,-1 1-1 0 0,1 0 0 0 0,-1-1 1 0 0,1 0-1 0 0,0 1 0 0 0,0-1 1 0 0,0 1-1 0 0,1-1 0 0 0,1 3 1 0 0,0-1 21 0 0,1 1 1 0 0,0-1-1 0 0,0 0 0 0 0,0 0 0 0 0,1 0 1 0 0,-1 0-1 0 0,1-1 0 0 0,0 0 1 0 0,6 3-1 0 0,-5-2-5 0 0,1-1 0 0 0,0 0 0 0 0,-1 0 1 0 0,1-1-1 0 0,0 0 0 0 0,1 0 0 0 0,-1 0 0 0 0,0-1 0 0 0,0 0 0 0 0,1-1 0 0 0,-1 0 1 0 0,0 0-1 0 0,1 0 0 0 0,-1-1 0 0 0,10-2 0 0 0,-15 3-15 0 0,0-1-1 0 0,0 0 1 0 0,0 0-1 0 0,0 0 1 0 0,0 0 0 0 0,0 0-1 0 0,0 0 1 0 0,0-1-1 0 0,-1 1 1 0 0,1-1 0 0 0,0 1-1 0 0,-1-1 1 0 0,1 0-1 0 0,-1 1 1 0 0,1-1 0 0 0,-1 0-1 0 0,0 0 1 0 0,1-2-1 0 0,-1 2 14 0 0,-1 0-1 0 0,0 0 0 0 0,1 0 1 0 0,-1 1-1 0 0,0-1 0 0 0,0 0 0 0 0,-1 0 1 0 0,1 0-1 0 0,0 1 0 0 0,0-1 1 0 0,-1 0-1 0 0,1 0 0 0 0,-1 1 1 0 0,0-1-1 0 0,1 0 0 0 0,-1 1 0 0 0,0-1 1 0 0,-1-1-1 0 0,-2-2 31 0 0,0 0-1 0 0,0 0 1 0 0,0 1 0 0 0,-1-1-1 0 0,1 1 1 0 0,-1 0 0 0 0,0 0-1 0 0,-1 1 1 0 0,1-1 0 0 0,-1 1-1 0 0,-7-3 1 0 0,-10-2-1907 0 0,21 8 1286 0 0,-1-1 1 0 0,1 1-1 0 0,-1 0 1 0 0,1-1-1 0 0,0 1 0 0 0,-1 0 1 0 0,1 1-1 0 0,-1-1 1 0 0,1 0-1 0 0,0 1 1 0 0,-1-1-1 0 0,-3 2 1 0 0</inkml:trace>
</inkml:ink>
</file>

<file path=ppt/ink/ink10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432"/>
    </inkml:context>
    <inkml:brush xml:id="br0">
      <inkml:brushProperty name="width" value="0.05" units="cm"/>
      <inkml:brushProperty name="height" value="0.05" units="cm"/>
      <inkml:brushProperty name="color" value="#008C3A"/>
    </inkml:brush>
  </inkml:definitions>
  <inkml:trace contextRef="#ctx0" brushRef="#br0">0 31 3223 0 0,'4'-7'12153'0'0,"3"-2"-7815"0"0,43-3-329 0 0,-33 10-3101 0 0,0 1 1 0 0,29 3 0 0 0,-1 3-3072 0 0,-4 2-3965 0 0,-28-4-1687 0 0</inkml:trace>
</inkml:ink>
</file>

<file path=ppt/ink/ink10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780"/>
    </inkml:context>
    <inkml:brush xml:id="br0">
      <inkml:brushProperty name="width" value="0.05" units="cm"/>
      <inkml:brushProperty name="height" value="0.05" units="cm"/>
      <inkml:brushProperty name="color" value="#008C3A"/>
    </inkml:brush>
  </inkml:definitions>
  <inkml:trace contextRef="#ctx0" brushRef="#br0">8 1 10591 0 0,'0'0'819'0'0,"-3"34"3461"0"0,2-21-2862 0 0,-1 13 952 0 0,1 48 1 0 0,1-69-2521 0 0,0 0 0 0 0,0 0 0 0 0,1-1 1 0 0,0 1-1 0 0,0 0 0 0 0,0 0 1 0 0,0 0-1 0 0,1-1 0 0 0,0 1 0 0 0,0-1 1 0 0,0 1-1 0 0,1-1 0 0 0,-1 0 0 0 0,1 0 1 0 0,0 0-1 0 0,7 6 0 0 0,-5-6-778 0 0</inkml:trace>
</inkml:ink>
</file>

<file path=ppt/ink/ink10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146"/>
    </inkml:context>
    <inkml:brush xml:id="br0">
      <inkml:brushProperty name="width" value="0.05" units="cm"/>
      <inkml:brushProperty name="height" value="0.05" units="cm"/>
      <inkml:brushProperty name="color" value="#008C3A"/>
    </inkml:brush>
  </inkml:definitions>
  <inkml:trace contextRef="#ctx0" brushRef="#br0">1 137 6447 0 0,'0'0'499'0'0,"-1"0"-328"0"0,6-25 5846 0 0,17-11-1385 0 0,-15 25-3256 0 0,-3 6-1143 0 0,1-1 0 0 0,-1 1 1 0 0,1 1-1 0 0,-1-1 0 0 0,2 0 1 0 0,-1 1-1 0 0,0 0 0 0 0,1 1 1 0 0,-1-1-1 0 0,1 1 0 0 0,0 0 1 0 0,0 0-1 0 0,1 1 0 0 0,7-3 0 0 0,-11 4-157 0 0,-1 1-1 0 0,0-1 0 0 0,1 1 1 0 0,-1-1-1 0 0,1 1 0 0 0,-1 0 0 0 0,1 0 1 0 0,-1 0-1 0 0,1 0 0 0 0,-1 0 0 0 0,1 0 1 0 0,-1 1-1 0 0,1-1 0 0 0,-1 1 0 0 0,1 0 1 0 0,-1 0-1 0 0,0 0 0 0 0,1 0 0 0 0,-1 0 1 0 0,0 0-1 0 0,0 1 0 0 0,0-1 0 0 0,0 1 1 0 0,0-1-1 0 0,0 1 0 0 0,-1 0 0 0 0,1 0 1 0 0,0 0-1 0 0,-1 0 0 0 0,1 0 1 0 0,-1 0-1 0 0,0 0 0 0 0,0 0 0 0 0,0 1 1 0 0,0-1-1 0 0,0 0 0 0 0,0 1 0 0 0,-1-1 1 0 0,1 1-1 0 0,0 4 0 0 0,-1-5-75 0 0,0 1 0 0 0,0 0 0 0 0,0 0 0 0 0,-1 0 0 0 0,1-1 0 0 0,-1 1 0 0 0,1 0 0 0 0,-1-1 0 0 0,0 1 0 0 0,0 0 0 0 0,0-1 0 0 0,-1 1 0 0 0,1-1 0 0 0,-1 0 0 0 0,1 1 0 0 0,-1-1 0 0 0,0 0 0 0 0,1 0 0 0 0,-1 0 0 0 0,0 0 0 0 0,-1 0 0 0 0,-1 1 0 0 0,1-1 0 0 0,1 0 0 0 0,-1 0 0 0 0,1 1 0 0 0,0-1 0 0 0,0 0 0 0 0,0 1 0 0 0,0-1 0 0 0,1 1 0 0 0,-1 0 0 0 0,1 0 0 0 0,-1-1 0 0 0,1 1 0 0 0,0 0 0 0 0,0 0 0 0 0,-1 4 0 0 0,3-5 0 0 0,-1-1 0 0 0,0 1 0 0 0,1-1 0 0 0,-1 1-1 0 0,1 0 1 0 0,-1-1 0 0 0,1 1 0 0 0,0-1 0 0 0,0 1 0 0 0,0-1 0 0 0,0 0-1 0 0,0 1 1 0 0,0-1 0 0 0,0 0 0 0 0,0 0 0 0 0,0 1 0 0 0,0-1 0 0 0,1 0-1 0 0,-1 0 1 0 0,1 0 0 0 0,-1-1 0 0 0,0 1 0 0 0,1 0 0 0 0,0 0 0 0 0,-1-1 0 0 0,1 1-1 0 0,-1-1 1 0 0,1 0 0 0 0,0 1 0 0 0,-1-1 0 0 0,1 0 0 0 0,0 0 0 0 0,-1 0-1 0 0,1 0 1 0 0,2 0 0 0 0,62-4-23 0 0,-18-2-1494 0 0,-28 4-5602 0 0,-10 1-241 0 0</inkml:trace>
</inkml:ink>
</file>

<file path=ppt/ink/ink10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476"/>
    </inkml:context>
    <inkml:brush xml:id="br0">
      <inkml:brushProperty name="width" value="0.05" units="cm"/>
      <inkml:brushProperty name="height" value="0.05" units="cm"/>
      <inkml:brushProperty name="color" value="#008C3A"/>
    </inkml:brush>
  </inkml:definitions>
  <inkml:trace contextRef="#ctx0" brushRef="#br0">1 24 14047 0 0,'30'-16'1528'0'0,"-20"13"-690"0"0,0 2 0 0 0,0-1 1 0 0,0 1-1 0 0,0 1 0 0 0,0 0 0 0 0,12 1 0 0 0,-18-1-606 0 0,0 1-1 0 0,0-1 1 0 0,0 1 0 0 0,-1 0-1 0 0,1 0 1 0 0,0 0-1 0 0,-1 1 1 0 0,1-1 0 0 0,-1 1-1 0 0,1 0 1 0 0,-1 0 0 0 0,0 0-1 0 0,0 0 1 0 0,1 1 0 0 0,-2-1-1 0 0,1 1 1 0 0,0 0-1 0 0,3 4 1 0 0,-5-5-200 0 0,0 1 0 0 0,-1-1-1 0 0,1 0 1 0 0,-1 0 0 0 0,0 0-1 0 0,0 0 1 0 0,0 0 0 0 0,0 0-1 0 0,0 0 1 0 0,0 0 0 0 0,0 0 0 0 0,-1 1-1 0 0,1-1 1 0 0,-1 0 0 0 0,1 0-1 0 0,-1 0 1 0 0,0 0 0 0 0,0-1-1 0 0,0 1 1 0 0,0 0 0 0 0,0 0 0 0 0,0 0-1 0 0,-1-1 1 0 0,1 1 0 0 0,0-1-1 0 0,-4 3 1 0 0,-40 36 361 0 0,40-36-539 0 0,0-1-1 0 0,0 1 1 0 0,-1-1-1 0 0,1-1 1 0 0,-1 1-1 0 0,1-1 1 0 0,-1 0-1 0 0,0 0 1 0 0,-9 2-1 0 0,11-7-2713 0 0</inkml:trace>
</inkml:ink>
</file>

<file path=ppt/ink/ink10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856"/>
    </inkml:context>
    <inkml:brush xml:id="br0">
      <inkml:brushProperty name="width" value="0.05" units="cm"/>
      <inkml:brushProperty name="height" value="0.05" units="cm"/>
      <inkml:brushProperty name="color" value="#008C3A"/>
    </inkml:brush>
  </inkml:definitions>
  <inkml:trace contextRef="#ctx0" brushRef="#br0">106 8 13359 0 0,'-2'-1'423'0'0,"0"0"0"0"0,0 0 0 0 0,0 0 0 0 0,0 1 0 0 0,0-1 1 0 0,0 0-1 0 0,0 1 0 0 0,0-1 0 0 0,0 1 0 0 0,0 0 0 0 0,-1 0 0 0 0,1 0 0 0 0,0 0 0 0 0,0 0 0 0 0,0 0 0 0 0,0 0 0 0 0,0 1 0 0 0,0-1 0 0 0,0 1 0 0 0,0 0 0 0 0,-3 1 0 0 0,-45 17 2317 0 0,50-19-2727 0 0,-1 0 0 0 0,1 0 0 0 0,-1 0 0 0 0,1 0 0 0 0,0 0 0 0 0,-1 1 0 0 0,1-1 0 0 0,0 0-1 0 0,-1 0 1 0 0,1 1 0 0 0,0-1 0 0 0,-1 0 0 0 0,1 1 0 0 0,0-1 0 0 0,-1 0 0 0 0,1 1 0 0 0,0-1 0 0 0,0 0 0 0 0,0 1 0 0 0,-1-1 0 0 0,1 1 0 0 0,0-1 0 0 0,0 0 0 0 0,0 1 0 0 0,0-1 0 0 0,0 1 0 0 0,0-1 0 0 0,0 0 0 0 0,0 1 0 0 0,0-1 0 0 0,0 1 0 0 0,0-1 0 0 0,0 1 0 0 0,11 12 631 0 0,22 4 192 0 0,141 35-6206 0 0,-160-48-2692 0 0</inkml:trace>
</inkml:ink>
</file>

<file path=ppt/ink/ink10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371"/>
    </inkml:context>
    <inkml:brush xml:id="br0">
      <inkml:brushProperty name="width" value="0.05" units="cm"/>
      <inkml:brushProperty name="height" value="0.05" units="cm"/>
      <inkml:brushProperty name="color" value="#008C3A"/>
    </inkml:brush>
  </inkml:definitions>
  <inkml:trace contextRef="#ctx0" brushRef="#br0">2 43 7887 0 0,'0'0'6410'0'0,"-2"-14"2707"0"0,58 0-7068 0 0,-46 10-2373 0 0,-1 1 0 0 0,1 1 0 0 0,0 0 0 0 0,0 0 0 0 0,0 1 0 0 0,0 0 0 0 0,16 1 0 0 0,-19 1-1188 0 0</inkml:trace>
</inkml:ink>
</file>

<file path=ppt/ink/ink10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737"/>
    </inkml:context>
    <inkml:brush xml:id="br0">
      <inkml:brushProperty name="width" value="0.05" units="cm"/>
      <inkml:brushProperty name="height" value="0.05" units="cm"/>
      <inkml:brushProperty name="color" value="#008C3A"/>
    </inkml:brush>
  </inkml:definitions>
  <inkml:trace contextRef="#ctx0" brushRef="#br0">0 23 13391 0 0,'0'0'1210'0'0,"37"-18"5278"0"0,5 14-4284 0 0,0 8-4144 0 0,-37-4 1513 0 0,10 2-876 0 0</inkml:trace>
</inkml:ink>
</file>

<file path=ppt/ink/ink1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5"/>
    </inkml:context>
    <inkml:brush xml:id="br0">
      <inkml:brushProperty name="width" value="0.1" units="cm"/>
      <inkml:brushProperty name="height" value="0.1" units="cm"/>
      <inkml:brushProperty name="color" value="#AB008B"/>
    </inkml:brush>
  </inkml:definitions>
  <inkml:trace contextRef="#ctx0" brushRef="#br0">245 40 1839 0 0,'-8'-36'13310'0'0,"7"35"-13145"0"0,0 1-1 0 0,0-1 1 0 0,0 1 0 0 0,0 0 0 0 0,-1-1 0 0 0,1 1 0 0 0,0 0 0 0 0,0 0 0 0 0,0-1 0 0 0,0 1 0 0 0,0 0-1 0 0,-1 0 1 0 0,1 0 0 0 0,0 1 0 0 0,0-1 0 0 0,0 0 0 0 0,0 0 0 0 0,-1 1 0 0 0,1-1 0 0 0,0 0 0 0 0,0 1-1 0 0,0-1 1 0 0,0 1 0 0 0,0-1 0 0 0,0 1 0 0 0,0 0 0 0 0,-1 0 0 0 0,-31 28 682 0 0,15-12-375 0 0,0-5-243 0 0,0 1 1 0 0,1 1-1 0 0,1 1 1 0 0,0 0-1 0 0,1 2 1 0 0,-14 18-1 0 0,26-31-197 0 0,0-1 1 0 0,1 1-1 0 0,-1 1 0 0 0,1-1 0 0 0,0 0 0 0 0,0 0 1 0 0,0 1-1 0 0,1-1 0 0 0,0 1 0 0 0,0 0 0 0 0,0-1 1 0 0,0 1-1 0 0,1 0 0 0 0,-1-1 0 0 0,1 1 0 0 0,0 0 0 0 0,1 0 1 0 0,-1-1-1 0 0,1 1 0 0 0,0 0 0 0 0,0-1 0 0 0,1 1 1 0 0,-1-1-1 0 0,1 1 0 0 0,0-1 0 0 0,0 0 0 0 0,1 0 1 0 0,-1 0-1 0 0,1 0 0 0 0,0 0 0 0 0,0 0 0 0 0,0-1 0 0 0,0 1 1 0 0,7 4-1 0 0,-4-2 50 0 0,1-1 0 0 0,0 0 0 0 0,0 0 0 0 0,0-1-1 0 0,1 0 1 0 0,-1 0 0 0 0,1-1 0 0 0,0 1 0 0 0,0-2 0 0 0,0 1 0 0 0,1-1 0 0 0,-1-1 0 0 0,0 1 0 0 0,1-2 0 0 0,-1 1 0 0 0,1-1-1 0 0,-1 0 1 0 0,13-2 0 0 0,-6 0-332 0 0,0-1 1 0 0,0-1-1 0 0,24-8 0 0 0,40-26-7199 0 0</inkml:trace>
</inkml:ink>
</file>

<file path=ppt/ink/ink10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155"/>
    </inkml:context>
    <inkml:brush xml:id="br0">
      <inkml:brushProperty name="width" value="0.05" units="cm"/>
      <inkml:brushProperty name="height" value="0.05" units="cm"/>
      <inkml:brushProperty name="color" value="#008C3A"/>
    </inkml:brush>
  </inkml:definitions>
  <inkml:trace contextRef="#ctx0" brushRef="#br0">30 1 5527 0 0,'-6'3'10667'0'0,"-5"5"-7966"0"0,8-2-2452 0 0,1 1-1 0 0,0 0 1 0 0,1-1-1 0 0,-1 1 1 0 0,1 0-1 0 0,0 0 1 0 0,1 0-1 0 0,0 0 1 0 0,0 0-1 0 0,0 0 1 0 0,3 10-1 0 0,-3-15-202 0 0,0 0 0 0 0,1 0-1 0 0,0 1 1 0 0,-1-1 0 0 0,1 0 0 0 0,0 0-1 0 0,0 0 1 0 0,0 0 0 0 0,0 0-1 0 0,1 0 1 0 0,-1 0 0 0 0,0 0 0 0 0,1-1-1 0 0,-1 1 1 0 0,1 0 0 0 0,0-1-1 0 0,0 1 1 0 0,-1-1 0 0 0,1 0-1 0 0,0 1 1 0 0,0-1 0 0 0,0 0 0 0 0,0 0-1 0 0,1 0 1 0 0,-1-1 0 0 0,0 1-1 0 0,0-1 1 0 0,0 1 0 0 0,1-1 0 0 0,-1 1-1 0 0,0-1 1 0 0,1 0 0 0 0,-1 0-1 0 0,0 0 1 0 0,1-1 0 0 0,3 0-1 0 0,7-1 165 0 0,2 0-41 0 0,0 0-1 0 0,-1-1 1 0 0,1-1 0 0 0,14-6-1 0 0,-25 8-151 0 0,0 0-1 0 0,0 0 1 0 0,-1 0 0 0 0,1 0-1 0 0,-1 0 1 0 0,1-1 0 0 0,-1 1-1 0 0,0-1 1 0 0,0 0-1 0 0,0 0 1 0 0,-1 0 0 0 0,1-1-1 0 0,-1 1 1 0 0,0-1 0 0 0,1 1-1 0 0,-2-1 1 0 0,1 0 0 0 0,0 0-1 0 0,1-7 1 0 0,-2 16-2 0 0,0-1 0 0 0,-1 1 0 0 0,2 0-1 0 0,-1-1 1 0 0,0 1 0 0 0,1-1 0 0 0,0 0 0 0 0,0 0 0 0 0,3 5 0 0 0,3 8 17 0 0,-4-7-19 0 0,-1 0 0 0 0,0 0 1 0 0,-1 0-1 0 0,0 0 0 0 0,0 0 0 0 0,-1 1 0 0 0,0-1 1 0 0,-2 18-1 0 0,1-24-7 0 0,-1 1 0 0 0,0-1 0 0 0,0 1 0 0 0,0-1 0 0 0,-1 1 1 0 0,0-1-1 0 0,0 0 0 0 0,0 1 0 0 0,0-1 0 0 0,0 0 0 0 0,-1 0 0 0 0,0-1 0 0 0,0 1 0 0 0,0-1 1 0 0,0 1-1 0 0,-1-1 0 0 0,1 0 0 0 0,-1 0 0 0 0,0 0 0 0 0,0-1 0 0 0,-8 5 0 0 0,4-3-22 0 0,-1-1-1 0 0,0 0 0 0 0,0-1 0 0 0,0 0 0 0 0,-12 2 0 0 0,17-3 128 0 0,0-1-1 0 0,0 1 1 0 0,-1-1-1 0 0,1 0 0 0 0,0 0 1 0 0,0-1-1 0 0,0 1 0 0 0,0-1 1 0 0,0 0-1 0 0,0 0 1 0 0,0 0-1 0 0,1-1 0 0 0,-1 1 1 0 0,-6-4-1 0 0,5-1-2810 0 0,3 1 968 0 0</inkml:trace>
</inkml:ink>
</file>

<file path=ppt/ink/ink10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809"/>
    </inkml:context>
    <inkml:brush xml:id="br0">
      <inkml:brushProperty name="width" value="0.05" units="cm"/>
      <inkml:brushProperty name="height" value="0.05" units="cm"/>
      <inkml:brushProperty name="color" value="#008C3A"/>
    </inkml:brush>
  </inkml:definitions>
  <inkml:trace contextRef="#ctx0" brushRef="#br0">0 36 9215 0 0,'0'0'422'0'0,"1"1"-13"0"0,1-2 220 0 0,1 1 0 0 0,-1 0-1 0 0,0 0 1 0 0,1-1 0 0 0,-1 0 0 0 0,0 1-1 0 0,1-1 1 0 0,-1 0 0 0 0,0 0 0 0 0,4-2-1 0 0,12-5 2800 0 0,30-1 432 0 0,-1-1-2592 0 0,-42 10-1691 0 0,0-1 0 0 0,0 1 1 0 0,1 1-1 0 0,-1-1 0 0 0,0 1 1 0 0,0 0-1 0 0,8 2 1 0 0,-7-1-1116 0 0</inkml:trace>
</inkml:ink>
</file>

<file path=ppt/ink/ink10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4.426"/>
    </inkml:context>
    <inkml:brush xml:id="br0">
      <inkml:brushProperty name="width" value="0.05" units="cm"/>
      <inkml:brushProperty name="height" value="0.05" units="cm"/>
      <inkml:brushProperty name="color" value="#008C3A"/>
    </inkml:brush>
  </inkml:definitions>
  <inkml:trace contextRef="#ctx0" brushRef="#br0">1 1 4143 0 0,'0'0'191'0'0,"0"-1"-11"0"0,4 25 12448 0 0,-2 3-6166 0 0,0 1-4407 0 0,1 53-4066 0 0,-3-49 3503 0 0,-1-20-1665 0 0,3 22 599 0 0,-2-33-526 0 0,1 0 0 0 0,-1 0 0 0 0,0 0 1 0 0,1-1-1 0 0,-1 1 0 0 0,1 0 0 0 0,-1 0 0 0 0,1 0 0 0 0,-1 0 1 0 0,1-1-1 0 0,0 1 0 0 0,-1 0 0 0 0,1 0 0 0 0,0-1 0 0 0,0 1 0 0 0,-1-1 1 0 0,1 1-1 0 0,0-1 0 0 0,0 1 0 0 0,0-1 0 0 0,0 1 0 0 0,0-1 1 0 0,0 0-1 0 0,0 1 0 0 0,0-1 0 0 0,0 0 0 0 0,0 0 0 0 0,0 0 1 0 0,0 0-1 0 0,1 0 0 0 0,4 0-2255 0 0</inkml:trace>
</inkml:ink>
</file>

<file path=ppt/ink/ink10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049"/>
    </inkml:context>
    <inkml:brush xml:id="br0">
      <inkml:brushProperty name="width" value="0.05" units="cm"/>
      <inkml:brushProperty name="height" value="0.05" units="cm"/>
      <inkml:brushProperty name="color" value="#008C3A"/>
    </inkml:brush>
  </inkml:definitions>
  <inkml:trace contextRef="#ctx0" brushRef="#br0">68 23 4607 0 0,'-6'-5'7592'0'0,"-17"-11"-1941"0"0,21 15-5549 0 0,1 1 1 0 0,-1 0-1 0 0,1 0 0 0 0,-1 0 1 0 0,1 0-1 0 0,-1 0 1 0 0,1 0-1 0 0,-1 1 0 0 0,1-1 1 0 0,-1 0-1 0 0,1 1 1 0 0,-1-1-1 0 0,1 1 0 0 0,-1 0 1 0 0,1-1-1 0 0,0 1 0 0 0,-1 0 1 0 0,1 0-1 0 0,0 0 1 0 0,0 0-1 0 0,0 0 0 0 0,-1 0 1 0 0,1 0-1 0 0,-1 3 1 0 0,1-2-43 0 0,1-1 0 0 0,0 1 0 0 0,-1 0 0 0 0,1 0 0 0 0,0 0 0 0 0,0 0 0 0 0,0 0 0 0 0,0 0 0 0 0,0 0 0 0 0,1 0 1 0 0,-1 0-1 0 0,1 0 0 0 0,-1 0 0 0 0,1-1 0 0 0,0 1 0 0 0,1 3 0 0 0,3 5 173 0 0,1 1 0 0 0,1-1 0 0 0,0-1-1 0 0,15 18 1 0 0,-21-26-214 0 0,6 6 64 0 0,0 0 0 0 0,-1 0 1 0 0,0 0-1 0 0,0 1 1 0 0,-1 0-1 0 0,5 10 0 0 0,-9-16-68 0 0,0 0 0 0 0,-1 0 0 0 0,1 1 0 0 0,-1-1-1 0 0,1 0 1 0 0,-1 0 0 0 0,0 1 0 0 0,0-1 0 0 0,0 0-1 0 0,0 0 1 0 0,0 1 0 0 0,0-1 0 0 0,-1 0 0 0 0,1 0-1 0 0,-1 1 1 0 0,0-1 0 0 0,0 0 0 0 0,1 0 0 0 0,-1 0-1 0 0,-1 0 1 0 0,1 0 0 0 0,0 0 0 0 0,0 0 0 0 0,-1 0 0 0 0,1-1-1 0 0,-1 1 1 0 0,1 0 0 0 0,-1-1 0 0 0,0 1 0 0 0,0-1-1 0 0,-2 2 1 0 0,-1 2 29 0 0,3-4-34 0 0,1 0-1 0 0,-1 1 1 0 0,1-1-1 0 0,-1 0 0 0 0,1 0 1 0 0,-1 0-1 0 0,0 0 1 0 0,1 0-1 0 0,-1 0 0 0 0,0 0 1 0 0,0-1-1 0 0,0 1 1 0 0,0-1-1 0 0,0 1 0 0 0,-2 0 1 0 0,3-2-9 0 0,1 1 0 0 0,-1-1 0 0 0,0 1 0 0 0,1-1 0 0 0,-1 1 0 0 0,1-1 0 0 0,-1 1 0 0 0,1-1 0 0 0,-1 0 0 0 0,1 1 0 0 0,0-1 0 0 0,-1 1 0 0 0,1-1 0 0 0,0 0 0 0 0,-1 0 0 0 0,1 1 0 0 0,0-1 0 0 0,0 0 0 0 0,0 1 1 0 0,-1-1-1 0 0,1 0 0 0 0,0 0 0 0 0,0 1 0 0 0,0-1 0 0 0,0 0 0 0 0,0 0 0 0 0,1 1 0 0 0,-1-1 0 0 0,0 0 0 0 0,0 0 0 0 0,4-28 20 0 0,-4 27-21 0 0,3-10-12 0 0,0 0-1 0 0,1 1 0 0 0,0-1 1 0 0,1 1-1 0 0,0 0 1 0 0,0 0-1 0 0,10-13 1 0 0,16-33-32 0 0,-30 55 38 0 0,-1 1 0 0 0,1-1-1 0 0,-1 1 1 0 0,0-1 0 0 0,1 0-1 0 0,-1 1 1 0 0,0-1 0 0 0,0 1 0 0 0,0-1-1 0 0,-1 1 1 0 0,1-1 0 0 0,0 0-1 0 0,-1 1 1 0 0,1-1 0 0 0,-1 1 0 0 0,1-1-1 0 0,-1 1 1 0 0,1-1 0 0 0,-1 1-1 0 0,0 0 1 0 0,0-1 0 0 0,0 1 0 0 0,0 0-1 0 0,0-1 1 0 0,0 1 0 0 0,0 0-1 0 0,0 0 1 0 0,-1 0 0 0 0,1 0 0 0 0,0 0-1 0 0,-1 1 1 0 0,1-1 0 0 0,-1 0-1 0 0,1 0 1 0 0,0 1 0 0 0,-1-1 0 0 0,0 1-1 0 0,1-1 1 0 0,-1 1 0 0 0,1 0-1 0 0,-1 0 1 0 0,1 0 0 0 0,-1 0 0 0 0,0 0-1 0 0,1 0 1 0 0,-1 0 0 0 0,1 0-1 0 0,-4 1 1 0 0,5-1-239 0 0</inkml:trace>
</inkml:ink>
</file>

<file path=ppt/ink/ink10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397"/>
    </inkml:context>
    <inkml:brush xml:id="br0">
      <inkml:brushProperty name="width" value="0.05" units="cm"/>
      <inkml:brushProperty name="height" value="0.05" units="cm"/>
      <inkml:brushProperty name="color" value="#008C3A"/>
    </inkml:brush>
  </inkml:definitions>
  <inkml:trace contextRef="#ctx0" brushRef="#br0">59 12 7367 0 0,'0'0'334'0'0,"-13"-8"1423"0"0,3 4 5275 0 0,8 6-6654 0 0,0-1 0 0 0,-1 1-1 0 0,1-1 1 0 0,0 1 0 0 0,0 0 0 0 0,0 0 0 0 0,0 0-1 0 0,0 0 1 0 0,0 0 0 0 0,1 0 0 0 0,-1 1 0 0 0,1-1 0 0 0,-1 1-1 0 0,1-1 1 0 0,0 1 0 0 0,-1 4 0 0 0,0-2-218 0 0,1 0-1 0 0,0 0 1 0 0,1 0 0 0 0,-1 0 0 0 0,1 0-1 0 0,0 0 1 0 0,0 0 0 0 0,1 1 0 0 0,1 5-1 0 0,-2-8-156 0 0,1 1-1 0 0,-1 0 0 0 0,1 0 1 0 0,1 0-1 0 0,-1-1 0 0 0,0 1 0 0 0,1-1 1 0 0,0 1-1 0 0,0-1 0 0 0,0 1 1 0 0,0-1-1 0 0,0 0 0 0 0,1 0 1 0 0,-1 0-1 0 0,1 0 0 0 0,0-1 0 0 0,0 1 1 0 0,0-1-1 0 0,0 0 0 0 0,0 1 1 0 0,0-1-1 0 0,1-1 0 0 0,-1 1 1 0 0,1 0-1 0 0,0-1 0 0 0,4 2 0 0 0,-5-3 18 0 0,-1 1-1 0 0,1-1 1 0 0,-1 0-1 0 0,1 1 1 0 0,-1-1-1 0 0,1 0 1 0 0,-1 0-1 0 0,1-1 0 0 0,0 1 1 0 0,-1 0-1 0 0,1-1 1 0 0,-1 0-1 0 0,1 1 1 0 0,-1-1-1 0 0,0 0 1 0 0,1 0-1 0 0,-1-1 0 0 0,0 1 1 0 0,0 0-1 0 0,0-1 1 0 0,0 1-1 0 0,0-1 1 0 0,0 0-1 0 0,0 0 1 0 0,0 0-1 0 0,0 0 0 0 0,-1 0 1 0 0,1 0-1 0 0,-1 0 1 0 0,2-5-1 0 0,-2 4 33 0 0,0-1 0 0 0,-1 0 1 0 0,0 0-1 0 0,1 0 0 0 0,-1 1 0 0 0,-1-1 0 0 0,1 0 0 0 0,-1 0 0 0 0,1 0 0 0 0,-1 1 1 0 0,0-1-1 0 0,0 0 0 0 0,-1 1 0 0 0,1-1 0 0 0,-1 1 0 0 0,0-1 0 0 0,0 1 0 0 0,0 0 1 0 0,0 0-1 0 0,-3-4 0 0 0,2 4-404 0 0,-31-36 1444 0 0,32 37-1535 0 0,1 1-1 0 0,0 0 0 0 0,-1-1 1 0 0,1 1-1 0 0,-1 0 0 0 0,0 0 1 0 0,1 0-1 0 0,-1 0 0 0 0,0 1 1 0 0,0-1-1 0 0,1 0 0 0 0,-1 1 1 0 0,-2-1-1 0 0</inkml:trace>
</inkml:ink>
</file>

<file path=ppt/ink/ink10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886"/>
    </inkml:context>
    <inkml:brush xml:id="br0">
      <inkml:brushProperty name="width" value="0.05" units="cm"/>
      <inkml:brushProperty name="height" value="0.05" units="cm"/>
      <inkml:brushProperty name="color" value="#008C3A"/>
    </inkml:brush>
  </inkml:definitions>
  <inkml:trace contextRef="#ctx0" brushRef="#br0">1 18 2759 0 0,'0'0'14551'0'0,"28"-5"-9382"0"0,4 1-3820 0 0,0 0-1 0 0,34 2 0 0 0,-32 1-4123 0 0,1-1-4319 0 0</inkml:trace>
</inkml:ink>
</file>

<file path=ppt/ink/ink10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235"/>
    </inkml:context>
    <inkml:brush xml:id="br0">
      <inkml:brushProperty name="width" value="0.05" units="cm"/>
      <inkml:brushProperty name="height" value="0.05" units="cm"/>
      <inkml:brushProperty name="color" value="#008C3A"/>
    </inkml:brush>
  </inkml:definitions>
  <inkml:trace contextRef="#ctx0" brushRef="#br0">60 1 10591 0 0,'-25'1'5674'0'0,"21"3"-5098"0"0,0 2 0 0 0,1-1 1 0 0,-1 0-1 0 0,1 1 1 0 0,0 0-1 0 0,1 0 1 0 0,0 0-1 0 0,-1 0 0 0 0,2 0 1 0 0,-1 0-1 0 0,1 0 1 0 0,0 0-1 0 0,0 1 1 0 0,1-1-1 0 0,0 7 0 0 0,0-6-607 0 0,0 1-1 0 0,1-1 1 0 0,0 0-1 0 0,1 0 1 0 0,3 13-1 0 0,-3-16-326 0 0,-1 0 1 0 0,1-1-1 0 0,0 1 1 0 0,0 0-1 0 0,0-1 0 0 0,0 0 1 0 0,1 1-1 0 0,-1-1 1 0 0,1 0-1 0 0,5 4 1 0 0,1 0-7481 0 0</inkml:trace>
</inkml:ink>
</file>

<file path=ppt/ink/ink10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569"/>
    </inkml:context>
    <inkml:brush xml:id="br0">
      <inkml:brushProperty name="width" value="0.05" units="cm"/>
      <inkml:brushProperty name="height" value="0.05" units="cm"/>
      <inkml:brushProperty name="color" value="#008C3A"/>
    </inkml:brush>
  </inkml:definitions>
  <inkml:trace contextRef="#ctx0" brushRef="#br0">0 47 7831 0 0,'0'0'603'0'0,"14"-31"10985"0"0,-12 30-11352 0 0,0-1 1 0 0,0 0-1 0 0,0 1 1 0 0,0 0-1 0 0,1-1 1 0 0,-1 1-1 0 0,0 0 1 0 0,1 0-1 0 0,-1 1 1 0 0,1-1-1 0 0,-1 0 1 0 0,1 1-1 0 0,-1-1 1 0 0,1 1-1 0 0,-1 0 1 0 0,1 0-1 0 0,-1 0 1 0 0,1 0-1 0 0,0 0 1 0 0,-1 1-1 0 0,5 0 1 0 0,-6 0-213 0 0,0 0-1 0 0,0 0 1 0 0,0 0 0 0 0,1 0-1 0 0,-1 0 1 0 0,0 0-1 0 0,0 1 1 0 0,-1-1 0 0 0,1 0-1 0 0,0 1 1 0 0,0-1 0 0 0,0 0-1 0 0,-1 1 1 0 0,1-1-1 0 0,-1 1 1 0 0,1-1 0 0 0,-1 1-1 0 0,0-1 1 0 0,0 1 0 0 0,1-1-1 0 0,-1 1 1 0 0,0-1-1 0 0,0 1 1 0 0,0-1 0 0 0,-1 1-1 0 0,1-1 1 0 0,0 1 0 0 0,0-1-1 0 0,-1 1 1 0 0,1-1-1 0 0,-1 1 1 0 0,0-1 0 0 0,1 0-1 0 0,-1 1 1 0 0,0-1-1 0 0,-1 2 1 0 0,-8 18 38 0 0,-22 56-61 0 0,31-73-9 0 0,-1 1-1 0 0,1 0 1 0 0,0-1 0 0 0,0 1 0 0 0,0 0 0 0 0,1-1-1 0 0,0 1 1 0 0,0 0 0 0 0,0 0 0 0 0,0 0 0 0 0,1 0-1 0 0,0-1 1 0 0,2 9 0 0 0,-2-12 29 0 0,0 1 0 0 0,0-1 0 0 0,1 1 0 0 0,-1-1 0 0 0,1 0 0 0 0,-1 0 0 0 0,1 1 0 0 0,0-1 0 0 0,-1 0 0 0 0,1-1 0 0 0,0 1 0 0 0,0 0 0 0 0,0 0 0 0 0,-1-1 0 0 0,1 1 0 0 0,0-1 0 0 0,0 1 0 0 0,0-1 0 0 0,0 0 0 0 0,0 0 0 0 0,0 0 0 0 0,0 0-1 0 0,0 0 1 0 0,0 0 0 0 0,0-1 0 0 0,3 0 0 0 0,27-5-1246 0 0,-6-2-5673 0 0,-14 3-1049 0 0</inkml:trace>
</inkml:ink>
</file>

<file path=ppt/ink/ink10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920"/>
    </inkml:context>
    <inkml:brush xml:id="br0">
      <inkml:brushProperty name="width" value="0.05" units="cm"/>
      <inkml:brushProperty name="height" value="0.05" units="cm"/>
      <inkml:brushProperty name="color" value="#008C3A"/>
    </inkml:brush>
  </inkml:definitions>
  <inkml:trace contextRef="#ctx0" brushRef="#br0">0 25 10135 0 0,'8'-16'5970'0'0,"-4"15"-5347"0"0,1-1 0 0 0,-1 1 0 0 0,0-1 1 0 0,0 1-1 0 0,1 1 0 0 0,-1-1 0 0 0,8 0 1 0 0,-6 2-256 0 0,-1-1 0 0 0,1 0 0 0 0,-1 1 0 0 0,0 0 0 0 0,1 0 0 0 0,-1 1 0 0 0,0 0 0 0 0,0 0 0 0 0,0 0 1 0 0,6 3-1 0 0,-9-3-313 0 0,1-1 1 0 0,-1 1 0 0 0,1-1-1 0 0,-1 1 1 0 0,0 0-1 0 0,1 0 1 0 0,-1 0 0 0 0,0 0-1 0 0,0 0 1 0 0,-1 1 0 0 0,1-1-1 0 0,0 1 1 0 0,-1-1 0 0 0,0 1-1 0 0,1-1 1 0 0,-1 1 0 0 0,0 0-1 0 0,0 0 1 0 0,-1 0-1 0 0,1-1 1 0 0,0 1 0 0 0,-1 0-1 0 0,0 0 1 0 0,0 0 0 0 0,0 0-1 0 0,0 0 1 0 0,0 0 0 0 0,0 0-1 0 0,-1 0 1 0 0,1 0 0 0 0,-1-1-1 0 0,0 1 1 0 0,0 0-1 0 0,-2 3 1 0 0,-2 3-45 0 0,0 1 1 0 0,0-2-1 0 0,-1 1 0 0 0,-1-1 0 0 0,0 1 1 0 0,0-2-1 0 0,0 1 0 0 0,-1-1 1 0 0,0 0-1 0 0,-14 8 0 0 0,10-5-312 0 0,9-7-184 0 0,-4 1 251 0 0</inkml:trace>
</inkml:ink>
</file>

<file path=ppt/ink/ink10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7.288"/>
    </inkml:context>
    <inkml:brush xml:id="br0">
      <inkml:brushProperty name="width" value="0.05" units="cm"/>
      <inkml:brushProperty name="height" value="0.05" units="cm"/>
      <inkml:brushProperty name="color" value="#008C3A"/>
    </inkml:brush>
  </inkml:definitions>
  <inkml:trace contextRef="#ctx0" brushRef="#br0">134 18 12439 0 0,'0'0'234'0'0,"0"-1"1"0"0,0 1-1 0 0,0-1 0 0 0,0 0 0 0 0,0 1 0 0 0,1-1 0 0 0,-1 1 0 0 0,0-1 0 0 0,-1 1 1 0 0,1-1-1 0 0,0 0 0 0 0,0 1 0 0 0,0-1 0 0 0,0 1 0 0 0,0-1 0 0 0,-1 1 1 0 0,1-1-1 0 0,0 1 0 0 0,0-1 0 0 0,-1 1 0 0 0,1-1 0 0 0,0 1 0 0 0,-1-1 0 0 0,1 1 1 0 0,0-1-1 0 0,-1 1 0 0 0,1 0 0 0 0,-1-1 0 0 0,1 1 0 0 0,-2-1 0 0 0,-19 0 3469 0 0,-25 14-1909 0 0,42-12-1677 0 0,-1 1 38 0 0,1 0-1 0 0,0 0 1 0 0,-1 0 0 0 0,1 0-1 0 0,0 1 1 0 0,0-1-1 0 0,0 1 1 0 0,0 0 0 0 0,1 0-1 0 0,-6 6 1 0 0,8-8-116 0 0,1 0 0 0 0,-1 0 1 0 0,1 0-1 0 0,-1-1 0 0 0,1 1 0 0 0,0 0 1 0 0,-1 0-1 0 0,1 0 0 0 0,0 0 0 0 0,-1 0 0 0 0,1 0 1 0 0,0 0-1 0 0,0 0 0 0 0,0-1 0 0 0,0 1 1 0 0,0 0-1 0 0,0 0 0 0 0,0 0 0 0 0,0 0 0 0 0,0 0 1 0 0,1 0-1 0 0,-1 1 0 0 0,1 0-32 0 0,0-1 1 0 0,1 1-1 0 0,-1-1 0 0 0,0 1 1 0 0,1-1-1 0 0,-1 1 0 0 0,0-1 1 0 0,1 0-1 0 0,0 0 0 0 0,-1 0 1 0 0,1 0-1 0 0,0 0 0 0 0,-1 0 0 0 0,1 0 1 0 0,2 1-1 0 0,25 8-38 0 0,58 13 1 0 0,-11-4-2650 0 0,-64-16 1557 0 0</inkml:trace>
</inkml:ink>
</file>

<file path=ppt/ink/ink1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6"/>
    </inkml:context>
    <inkml:brush xml:id="br0">
      <inkml:brushProperty name="width" value="0.1" units="cm"/>
      <inkml:brushProperty name="height" value="0.1" units="cm"/>
      <inkml:brushProperty name="color" value="#AB008B"/>
    </inkml:brush>
  </inkml:definitions>
  <inkml:trace contextRef="#ctx0" brushRef="#br0">0 1 2303 0 0,'8'28'200'0'0,"47"178"14303"0"0,-54-204-14178 0 0,3 3 158 0 0,-4-5-419 0 0,0 0 1 0 0,0 1-1 0 0,0-1 1 0 0,0 0-1 0 0,0 0 1 0 0,0 0-1 0 0,0 1 1 0 0,0-1-1 0 0,0 0 1 0 0,0 0-1 0 0,0 0 0 0 0,0 0 1 0 0,0 1-1 0 0,1-1 1 0 0,-1 0-1 0 0,0 0 1 0 0,0 0-1 0 0,0 0 1 0 0,0 1-1 0 0,1-1 1 0 0,-1 0-1 0 0,0 0 1 0 0,0 0-1 0 0,0 0 1 0 0,0 0-1 0 0,1 0 1 0 0,-1 0-1 0 0,0 0 1 0 0,0 1-1 0 0,0-1 1 0 0,1 0-1 0 0,-1 0 0 0 0,0 0 1 0 0,0 0-1 0 0,1 0 1 0 0,-1 0-1 0 0,0 0 1 0 0,0 0-1 0 0,0 0 1 0 0,1 0-1 0 0,-1-1 1 0 0,0 1-1 0 0,0 0 1 0 0,0 0-1 0 0,1 0 1 0 0,-1 0-1 0 0,0 0 1 0 0,0 0-1 0 0,0 0 1 0 0,1 0-1 0 0,-1-1 1 0 0,0 1-1 0 0,0 0 0 0 0,0 0 1 0 0,0 0-1 0 0,0 0 1 0 0,1-1-1 0 0,-1 1 1 0 0,0 0-1 0 0,0 0 1 0 0,0 0-1 0 0,0 0 1 0 0,0-1-1 0 0,0 1 1 0 0,0 0-1 0 0,0 0 1 0 0,0-1-1 0 0,0 1 1 0 0,0 0-1 0 0,6-7 148 0 0,0 0 0 0 0,-1 0 0 0 0,0-1 0 0 0,-1 1 0 0 0,0-1 0 0 0,0 0 0 0 0,0 0 0 0 0,-1-1 0 0 0,3-14 0 0 0,-3 14-89 0 0,0-1 0 0 0,0 0 0 0 0,1 1 0 0 0,0 0 0 0 0,1 0 0 0 0,0 0 0 0 0,12-15 0 0 0,-17 23-109 0 0,1-1-1 0 0,0 1 0 0 0,0 0 1 0 0,0-1-1 0 0,0 1 1 0 0,0 0-1 0 0,1 0 0 0 0,-1 0 1 0 0,0 0-1 0 0,0 0 1 0 0,1 0-1 0 0,-1 0 0 0 0,0 1 1 0 0,1-1-1 0 0,-1 0 1 0 0,1 1-1 0 0,-1-1 0 0 0,1 1 1 0 0,0-1-1 0 0,-1 1 1 0 0,1 0-1 0 0,-1 0 1 0 0,1 0-1 0 0,0 0 0 0 0,-1 0 1 0 0,1 0-1 0 0,-1 0 1 0 0,1 0-1 0 0,0 1 0 0 0,-1-1 1 0 0,1 0-1 0 0,-1 1 1 0 0,1 0-1 0 0,-1-1 0 0 0,1 1 1 0 0,-1 0-1 0 0,0 0 1 0 0,1-1-1 0 0,-1 1 0 0 0,0 0 1 0 0,2 2-1 0 0,2 4-15 0 0,1 0 0 0 0,-1 0 0 0 0,0 1 0 0 0,-1 0 0 0 0,0 0 0 0 0,3 9 0 0 0,-3-10 13 0 0,-4-6-11 0 0,0-1 0 0 0,1 1 0 0 0,-1 0 0 0 0,0 0 0 0 0,1-1 0 0 0,-1 1 0 0 0,1 0 0 0 0,-1-1-1 0 0,1 1 1 0 0,0 0 0 0 0,-1-1 0 0 0,1 1 0 0 0,0-1 0 0 0,-1 1 0 0 0,1-1 0 0 0,0 1 0 0 0,0-1 0 0 0,-1 0 0 0 0,1 1 0 0 0,0-1 0 0 0,0 0-1 0 0,-1 0 1 0 0,1 0 0 0 0,0 1 0 0 0,0-1 0 0 0,0 0 0 0 0,0 0 0 0 0,0 0 0 0 0,-1 0 0 0 0,1 0 0 0 0,0 0 0 0 0,0-1 0 0 0,0 1 0 0 0,0 0 0 0 0,-1 0-1 0 0,1-1 1 0 0,0 1 0 0 0,1-1 0 0 0,25-17 42 0 0,-23 15-6 0 0,-2 1-21 0 0,14-10 212 0 0,0 0 0 0 0,1 0 1 0 0,0 2-1 0 0,1 0 0 0 0,25-9 1 0 0,-39 17-204 0 0,-1 1 1 0 0,1 0-1 0 0,0 0 1 0 0,-1 0-1 0 0,1 1 1 0 0,0-1-1 0 0,0 1 1 0 0,0 0-1 0 0,-1 0 1 0 0,1 0-1 0 0,0 1 1 0 0,0-1-1 0 0,-1 1 1 0 0,1 0-1 0 0,0 0 1 0 0,-1 0-1 0 0,1 1 1 0 0,-1-1-1 0 0,1 1 1 0 0,-1 0-1 0 0,0 0 1 0 0,1 0-1 0 0,-1 0 1 0 0,0 0-1 0 0,0 1 1 0 0,-1-1 0 0 0,1 1-1 0 0,0 0 1 0 0,-1 0-1 0 0,0 0 1 0 0,0 0-1 0 0,0 0 1 0 0,0 1-1 0 0,0-1 1 0 0,1 6-1 0 0,17 39 116 0 0,-15-35-196 0 0,0 0 1 0 0,0-1-1 0 0,2 0 0 0 0,-1 0 0 0 0,1 0 0 0 0,12 14 0 0 0,-6-9-424 0 0,1 0-2115 0 0</inkml:trace>
</inkml:ink>
</file>

<file path=ppt/ink/ink10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215"/>
    </inkml:context>
    <inkml:brush xml:id="br0">
      <inkml:brushProperty name="width" value="0.05" units="cm"/>
      <inkml:brushProperty name="height" value="0.05" units="cm"/>
      <inkml:brushProperty name="color" value="#008C3A"/>
    </inkml:brush>
  </inkml:definitions>
  <inkml:trace contextRef="#ctx0" brushRef="#br0">5 61 5063 0 0,'0'0'2095'0'0,"-4"-32"12006"0"0,9 28-13726 0 0,1 0 0 0 0,0 1 0 0 0,0 0 0 0 0,0 1 1 0 0,0-1-1 0 0,1 1 0 0 0,-1 0 0 0 0,1 1 0 0 0,-1-1 0 0 0,1 1 0 0 0,0 1 0 0 0,11-1 0 0 0,-7 1-700 0 0,1 0 1 0 0,-1 1-1 0 0,1 0 0 0 0,-1 1 0 0 0,0 0 1 0 0,19 6-1 0 0,-28-7-280 0 0,0 0-1 0 0,0 1 1 0 0,0-1 0 0 0,0 0 0 0 0,0 1 0 0 0,0-1-1 0 0,0 1 1 0 0,-1 0 0 0 0,1-1 0 0 0,0 1-1 0 0,1 3 1 0 0,0 1-1667 0 0</inkml:trace>
</inkml:ink>
</file>

<file path=ppt/ink/ink10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570"/>
    </inkml:context>
    <inkml:brush xml:id="br0">
      <inkml:brushProperty name="width" value="0.05" units="cm"/>
      <inkml:brushProperty name="height" value="0.05" units="cm"/>
      <inkml:brushProperty name="color" value="#008C3A"/>
    </inkml:brush>
  </inkml:definitions>
  <inkml:trace contextRef="#ctx0" brushRef="#br0">0 8 11919 0 0,'20'-1'7915'0'0,"54"-6"-3989"0"0,-29 9-3219 0 0,-16 4-3867 0 0,-20-3-4596 0 0</inkml:trace>
</inkml:ink>
</file>

<file path=ppt/ink/ink10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2.976"/>
    </inkml:context>
    <inkml:brush xml:id="br0">
      <inkml:brushProperty name="width" value="0.05" units="cm"/>
      <inkml:brushProperty name="height" value="0.05" units="cm"/>
      <inkml:brushProperty name="color" value="#008C3A"/>
    </inkml:brush>
  </inkml:definitions>
  <inkml:trace contextRef="#ctx0" brushRef="#br0">4 137 4607 0 0,'0'0'2159'0'0,"-3"-37"12816"0"0,3 25-14477 0 0,1 7-397 0 0,0 0-1 0 0,1 0 1 0 0,-1 0-1 0 0,1 0 1 0 0,0 0-1 0 0,1 0 1 0 0,-1 1-1 0 0,1-1 1 0 0,0 1-1 0 0,0 0 1 0 0,0 0-1 0 0,1 0 1 0 0,-1 0-1 0 0,1 0 1 0 0,6-4-1 0 0,-9 7-64 0 0,1 0 0 0 0,0 0 0 0 0,0-1-1 0 0,0 1 1 0 0,0 0 0 0 0,-1 0 0 0 0,1 1 0 0 0,1-1-1 0 0,-1 0 1 0 0,0 1 0 0 0,0-1 0 0 0,0 1 0 0 0,0 0-1 0 0,0-1 1 0 0,0 1 0 0 0,0 0 0 0 0,1 0 0 0 0,-1 1-1 0 0,0-1 1 0 0,0 0 0 0 0,0 1 0 0 0,0-1 0 0 0,0 1-1 0 0,0 0 1 0 0,0-1 0 0 0,0 1 0 0 0,0 0 0 0 0,0 0-1 0 0,0 1 1 0 0,0-1 0 0 0,-1 0 0 0 0,1 1 0 0 0,0-1-1 0 0,-1 1 1 0 0,1-1 0 0 0,-1 1 0 0 0,0-1 0 0 0,1 1-1 0 0,0 3 1 0 0,0-3-35 0 0,-1 1-1 0 0,1 0 1 0 0,-1-1-1 0 0,0 1 1 0 0,0 0-1 0 0,0 0 1 0 0,0 0-1 0 0,0 0 1 0 0,-1 0 0 0 0,1 0-1 0 0,-1 0 1 0 0,0 0-1 0 0,0 0 1 0 0,0 0-1 0 0,0 0 1 0 0,-1 0-1 0 0,1 0 1 0 0,-1 0-1 0 0,0 0 1 0 0,1 0-1 0 0,-3 4 1 0 0,-3 6 5 0 0,-1-1-1 0 0,0 0 1 0 0,-15 20 0 0 0,16-25-4 0 0,0 1 0 0 0,0 1 0 0 0,1-1 1 0 0,0 1-1 0 0,-7 18 0 0 0,13-26-1 0 0,-1-1-1 0 0,0 1 1 0 0,0 0 0 0 0,0 0 0 0 0,1 0-1 0 0,-1-1 1 0 0,0 1 0 0 0,1 0-1 0 0,-1 0 1 0 0,1-1 0 0 0,-1 1-1 0 0,1 0 1 0 0,-1-1 0 0 0,1 1-1 0 0,0 0 1 0 0,-1-1 0 0 0,1 1-1 0 0,0-1 1 0 0,-1 1 0 0 0,1-1-1 0 0,0 1 1 0 0,0-1 0 0 0,0 0-1 0 0,-1 1 1 0 0,1-1 0 0 0,0 0-1 0 0,0 0 1 0 0,0 1 0 0 0,0-1-1 0 0,-1 0 1 0 0,1 0 0 0 0,0 0-1 0 0,0 0 1 0 0,0 0 0 0 0,0 0 0 0 0,0 0-1 0 0,-1-1 1 0 0,3 1 0 0 0,44-2 34 0 0,-40 2-33 0 0,7-2-311 0 0,0 1 1 0 0,0 1-1 0 0,0 1 0 0 0,0 0 1 0 0,26 5-1 0 0,-35-4-1559 0 0</inkml:trace>
</inkml:ink>
</file>

<file path=ppt/ink/ink10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354"/>
    </inkml:context>
    <inkml:brush xml:id="br0">
      <inkml:brushProperty name="width" value="0.05" units="cm"/>
      <inkml:brushProperty name="height" value="0.05" units="cm"/>
      <inkml:brushProperty name="color" value="#008C3A"/>
    </inkml:brush>
  </inkml:definitions>
  <inkml:trace contextRef="#ctx0" brushRef="#br0">0 32 2759 0 0,'4'-6'854'0'0,"7"-12"11366"0"0,-7 15-9855 0 0,0 2-1739 0 0,1-1 0 0 0,0 2 0 0 0,0-1 0 0 0,0 1 0 0 0,0-1 0 0 0,-1 1 0 0 0,1 0 0 0 0,9 2 0 0 0,-6 0-294 0 0,1 0 1 0 0,-1 0 0 0 0,1 0-1 0 0,-1 1 1 0 0,10 5 0 0 0,-13-5-306 0 0,-1-1 1 0 0,1 1 0 0 0,0 0 0 0 0,-1 1-1 0 0,0-1 1 0 0,1 1 0 0 0,-1 0-1 0 0,6 7 1 0 0,-9-9-7 0 0,1 0 0 0 0,-1 1-1 0 0,0-1 1 0 0,0 0 0 0 0,0 0 0 0 0,0 1-1 0 0,0-1 1 0 0,0 1 0 0 0,0-1 0 0 0,-1 1-1 0 0,0-1 1 0 0,1 1 0 0 0,-1 0-1 0 0,0-1 1 0 0,0 1 0 0 0,0-1 0 0 0,-1 1-1 0 0,0 4 1 0 0,0-5-8 0 0,1 1 0 0 0,-1-1 0 0 0,0 1 0 0 0,-1-1 0 0 0,1 0 0 0 0,0 1 0 0 0,-1-1 0 0 0,1 0 0 0 0,-1 0 1 0 0,0 0-1 0 0,0 0 0 0 0,0 0 0 0 0,0 0 0 0 0,0-1 0 0 0,0 1 0 0 0,0-1 0 0 0,0 1 0 0 0,-1-1 0 0 0,-2 2 0 0 0,-56 13 274 0 0,54-14-697 0 0,-1-1-1 0 0,0 1 1 0 0,1 0-1 0 0,-1 1 1 0 0,1-1-1 0 0,-7 5 1 0 0</inkml:trace>
</inkml:ink>
</file>

<file path=ppt/ink/ink10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749"/>
    </inkml:context>
    <inkml:brush xml:id="br0">
      <inkml:brushProperty name="width" value="0.05" units="cm"/>
      <inkml:brushProperty name="height" value="0.05" units="cm"/>
      <inkml:brushProperty name="color" value="#008C3A"/>
    </inkml:brush>
  </inkml:definitions>
  <inkml:trace contextRef="#ctx0" brushRef="#br0">76 49 12207 0 0,'1'-22'1127'0'0,"-1"20"-735"0"0,0 1 0 0 0,-1-1 1 0 0,1 1-1 0 0,0-1 0 0 0,0 1 0 0 0,-1-1 0 0 0,1 1 0 0 0,-1 0 0 0 0,0-1 0 0 0,1 1 0 0 0,-1 0 0 0 0,0-1 0 0 0,0 1 1 0 0,-1-2-1 0 0,1 3-221 0 0,1-1 0 0 0,-1 1 0 0 0,1 0 0 0 0,-1-1 0 0 0,1 1 0 0 0,-1 0 0 0 0,1 0 0 0 0,-1-1 0 0 0,1 1 0 0 0,-1 0 0 0 0,1 0 0 0 0,-1 0 0 0 0,0 0 0 0 0,1 0 0 0 0,-1 0 0 0 0,1 0 0 0 0,-1 0 0 0 0,0 0 0 0 0,1 0 0 0 0,-1 0 0 0 0,1 0 0 0 0,-1 0 0 0 0,1 0 0 0 0,-1 1 0 0 0,1-1 0 0 0,-2 0 0 0 0,-18 21 187 0 0,16-14-188 0 0,0 1 0 0 0,0 0-1 0 0,0 0 1 0 0,1 0 0 0 0,0 0 0 0 0,0 0-1 0 0,1 1 1 0 0,-1 9 0 0 0,2-16-153 0 0,1 0 0 0 0,0 0 0 0 0,0 0 0 0 0,0 0 0 0 0,0-1 0 0 0,0 1 1 0 0,0 0-1 0 0,1 0 0 0 0,-1 0 0 0 0,0 0 0 0 0,1-1 0 0 0,0 1 0 0 0,-1 0 0 0 0,1 0 1 0 0,0-1-1 0 0,0 1 0 0 0,0 0 0 0 0,0-1 0 0 0,0 1 0 0 0,0-1 0 0 0,1 0 0 0 0,-1 1 1 0 0,0-1-1 0 0,1 0 0 0 0,-1 0 0 0 0,1 1 0 0 0,-1-1 0 0 0,1 0 0 0 0,-1-1 0 0 0,1 1 1 0 0,0 0-1 0 0,0 0 0 0 0,-1-1 0 0 0,1 1 0 0 0,0-1 0 0 0,0 1 0 0 0,0-1 0 0 0,0 0 1 0 0,0 0-1 0 0,-1 0 0 0 0,1 0 0 0 0,3-1 0 0 0,46-2-1013 0 0,-35 2-5530 0 0,-2 0-1608 0 0</inkml:trace>
</inkml:ink>
</file>

<file path=ppt/ink/ink10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250"/>
    </inkml:context>
    <inkml:brush xml:id="br0">
      <inkml:brushProperty name="width" value="0.05" units="cm"/>
      <inkml:brushProperty name="height" value="0.05" units="cm"/>
      <inkml:brushProperty name="color" value="#008C3A"/>
    </inkml:brush>
  </inkml:definitions>
  <inkml:trace contextRef="#ctx0" brushRef="#br0">5 18 6447 0 0,'-4'-9'14838'0'0,"8"8"-14526"0"0,-1-1 1 0 0,1 1-1 0 0,0 0 1 0 0,0 0-1 0 0,0 0 1 0 0,0 0 0 0 0,0 1-1 0 0,0 0 1 0 0,0 0-1 0 0,0 0 1 0 0,0 0 0 0 0,0 1-1 0 0,0-1 1 0 0,0 1-1 0 0,5 1 1 0 0,35 2-5145 0 0</inkml:trace>
</inkml:ink>
</file>

<file path=ppt/ink/ink10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614"/>
    </inkml:context>
    <inkml:brush xml:id="br0">
      <inkml:brushProperty name="width" value="0.05" units="cm"/>
      <inkml:brushProperty name="height" value="0.05" units="cm"/>
      <inkml:brushProperty name="color" value="#008C3A"/>
    </inkml:brush>
  </inkml:definitions>
  <inkml:trace contextRef="#ctx0" brushRef="#br0">32 0 6911 0 0,'0'0'528'0'0,"-4"0"291"0"0,-9 2 9445 0 0,11 2-9815 0 0,0 0-1 0 0,0 0 1 0 0,0-1 0 0 0,1 1-1 0 0,0 0 1 0 0,0 0 0 0 0,0 1-1 0 0,0-1 1 0 0,0 0 0 0 0,1 0-1 0 0,0 5 1 0 0,2 54 268 0 0,-1-39-293 0 0,-1-7-640 0 0,4 34 771 0 0,10-20-4950 0 0</inkml:trace>
</inkml:ink>
</file>

<file path=ppt/ink/ink10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218"/>
    </inkml:context>
    <inkml:brush xml:id="br0">
      <inkml:brushProperty name="width" value="0.05" units="cm"/>
      <inkml:brushProperty name="height" value="0.05" units="cm"/>
      <inkml:brushProperty name="color" value="#008C3A"/>
    </inkml:brush>
  </inkml:definitions>
  <inkml:trace contextRef="#ctx0" brushRef="#br0">44 0 1375 0 0,'-7'1'12274'0'0,"-8"0"-7221"0"0,12 4-4671 0 0,1 0-1 0 0,-1 0 1 0 0,1 0 0 0 0,0 0 0 0 0,0 0-1 0 0,0 1 1 0 0,1-1 0 0 0,0 0 0 0 0,0 1-1 0 0,0 7 1 0 0,0-9-286 0 0,1 0-1 0 0,0 0 1 0 0,0 0 0 0 0,0 0-1 0 0,0 0 1 0 0,0-1-1 0 0,1 1 1 0 0,0 0 0 0 0,0 0-1 0 0,0 0 1 0 0,0-1 0 0 0,0 1-1 0 0,1 0 1 0 0,0-1 0 0 0,3 6-1 0 0,-3-8-51 0 0,0 0 0 0 0,1 0-1 0 0,-1 0 1 0 0,0 0 0 0 0,1 0-1 0 0,-1 0 1 0 0,1 0 0 0 0,0-1-1 0 0,-1 1 1 0 0,1-1 0 0 0,0 0 0 0 0,-1 0-1 0 0,1 0 1 0 0,-1 0 0 0 0,1 0-1 0 0,0-1 1 0 0,-1 1 0 0 0,1-1 0 0 0,-1 0-1 0 0,1 1 1 0 0,-1-1 0 0 0,1 0-1 0 0,-1-1 1 0 0,1 1 0 0 0,1-2-1 0 0,6-2 10 0 0,-1 0 0 0 0,0 0 0 0 0,-1-1 0 0 0,1 0 0 0 0,7-8-1 0 0,-9 8-12 0 0,-4 3 0 0 0,1 0-1 0 0,0-1 1 0 0,-1 1-1 0 0,0-1 0 0 0,0 1 1 0 0,0-1-1 0 0,0 0 1 0 0,3-7-1 0 0,14 43 89 0 0,-20-32-128 0 0,12 22 43 0 0,-2 0 0 0 0,14 45-1 0 0,-22-61-35 0 0,-1 0 0 0 0,1-1 1 0 0,-1 1-1 0 0,-1 0 0 0 0,1 0 0 0 0,-1 0 0 0 0,0 0 0 0 0,0 0 0 0 0,-1 0 0 0 0,0 0 0 0 0,0 0 0 0 0,0 0 1 0 0,0-1-1 0 0,-1 1 0 0 0,0 0 0 0 0,-1-1 0 0 0,-5 11 0 0 0,4-12-6 0 0,0 0 0 0 0,-1 0 0 0 0,0 0 1 0 0,0 0-1 0 0,0-1 0 0 0,0 1 0 0 0,0-1 0 0 0,-1-1 0 0 0,1 1 0 0 0,-1-1 0 0 0,0 0 0 0 0,0 0 0 0 0,0-1 1 0 0,0 1-1 0 0,-11 0 0 0 0,12-1-2 0 0,0-1-1 0 0,0 1 1 0 0,0-1 0 0 0,0 0 0 0 0,0 0-1 0 0,-1-1 1 0 0,1 1 0 0 0,0-1 0 0 0,0 0 0 0 0,0 0-1 0 0,1-1 1 0 0,-1 0 0 0 0,0 0 0 0 0,0 0 0 0 0,1 0-1 0 0,-1-1 1 0 0,1 1 0 0 0,0-1 0 0 0,-5-4-1 0 0,1-13-4757 0 0</inkml:trace>
</inkml:ink>
</file>

<file path=ppt/ink/ink10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612"/>
    </inkml:context>
    <inkml:brush xml:id="br0">
      <inkml:brushProperty name="width" value="0.05" units="cm"/>
      <inkml:brushProperty name="height" value="0.05" units="cm"/>
      <inkml:brushProperty name="color" value="#008C3A"/>
    </inkml:brush>
  </inkml:definitions>
  <inkml:trace contextRef="#ctx0" brushRef="#br0">1 11 13303 0 0,'0'0'1202'0'0,"11"1"6433"0"0,37 3-4857 0 0,36-10-411 0 0,-56 3-4646 0 0,0-2-4528 0 0,-17 3-1025 0 0</inkml:trace>
</inkml:ink>
</file>

<file path=ppt/ink/ink10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963"/>
    </inkml:context>
    <inkml:brush xml:id="br0">
      <inkml:brushProperty name="width" value="0.05" units="cm"/>
      <inkml:brushProperty name="height" value="0.05" units="cm"/>
      <inkml:brushProperty name="color" value="#008C3A"/>
    </inkml:brush>
  </inkml:definitions>
  <inkml:trace contextRef="#ctx0" brushRef="#br0">1 9 12607 0 0,'0'0'579'0'0,"11"-8"4498"0"0,-8 9-4758 0 0,-1 1-1 0 0,-1 0 1 0 0,1 0-1 0 0,0 1 1 0 0,0-1-1 0 0,-1 0 1 0 0,1 0-1 0 0,-1 1 1 0 0,0-1-1 0 0,0 1 1 0 0,0 0-1 0 0,0-1 1 0 0,0 1-1 0 0,0-1 1 0 0,-1 1-1 0 0,1 0 1 0 0,-1 0 0 0 0,0-1-1 0 0,0 1 1 0 0,0 4-1 0 0,-8 69 411 0 0,3-40-355 0 0,4-17-462 0 0,-1-15-31 0 0,2 1-1 0 0,-1-1 1 0 0,0 0 0 0 0,1 1-1 0 0,0-1 1 0 0,0 1-1 0 0,0-1 1 0 0,1 1-1 0 0,-1-1 1 0 0,1 1 0 0 0,0-1-1 0 0,0 0 1 0 0,1 1-1 0 0,-1-1 1 0 0,3 4-1 0 0,0-4-1433 0 0</inkml:trace>
</inkml:ink>
</file>

<file path=ppt/ink/ink1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7"/>
    </inkml:context>
    <inkml:brush xml:id="br0">
      <inkml:brushProperty name="width" value="0.1" units="cm"/>
      <inkml:brushProperty name="height" value="0.1" units="cm"/>
      <inkml:brushProperty name="color" value="#AB008B"/>
    </inkml:brush>
  </inkml:definitions>
  <inkml:trace contextRef="#ctx0" brushRef="#br0">0 43 1375 0 0,'0'0'15619'0'0,"37"-5"-12496"0"0,2-5-1739 0 0,1 2 1 0 0,55-4-1 0 0,23 5-127 0 0,-80 14-976 0 0,-1-1-4058 0 0</inkml:trace>
</inkml:ink>
</file>

<file path=ppt/ink/ink10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580"/>
    </inkml:context>
    <inkml:brush xml:id="br0">
      <inkml:brushProperty name="width" value="0.05" units="cm"/>
      <inkml:brushProperty name="height" value="0.05" units="cm"/>
      <inkml:brushProperty name="color" value="#008C3A"/>
    </inkml:brush>
  </inkml:definitions>
  <inkml:trace contextRef="#ctx0" brushRef="#br0">71 39 7367 0 0,'16'-16'6523'0'0,"-16"15"-6260"0"0,0 0-1 0 0,-1 0 1 0 0,1 0 0 0 0,-1 0-1 0 0,1 0 1 0 0,-1 1 0 0 0,1-1-1 0 0,-1 0 1 0 0,0 0 0 0 0,1 1-1 0 0,-1-1 1 0 0,0 0 0 0 0,0 1 0 0 0,0-1-1 0 0,1 1 1 0 0,-1-1 0 0 0,0 1-1 0 0,0-1 1 0 0,0 1 0 0 0,0-1-1 0 0,0 1 1 0 0,-2 0 0 0 0,-27 0 2047 0 0,28 0-2253 0 0,0 0 1 0 0,1 0-1 0 0,-1 1 1 0 0,0-1-1 0 0,1 1 1 0 0,-1-1-1 0 0,0 1 1 0 0,1-1-1 0 0,-1 1 1 0 0,1 0 0 0 0,-1 0-1 0 0,1 0 1 0 0,-1 0-1 0 0,1 0 1 0 0,-1 0-1 0 0,1 0 1 0 0,0 1-1 0 0,0-1 1 0 0,0 0-1 0 0,-1 1 1 0 0,1-1-1 0 0,1 1 1 0 0,-1-1-1 0 0,0 1 1 0 0,0-1-1 0 0,0 1 1 0 0,1 0-1 0 0,-1-1 1 0 0,0 4-1 0 0,2-3-46 0 0,0-1-1 0 0,-1 1 0 0 0,1-1 1 0 0,0 1-1 0 0,0-1 0 0 0,0 0 1 0 0,0 1-1 0 0,0-1 1 0 0,0 0-1 0 0,0 0 0 0 0,1 0 1 0 0,-1 0-1 0 0,0 0 0 0 0,1 0 1 0 0,-1 0-1 0 0,0 0 1 0 0,1 0-1 0 0,2 1 0 0 0,33 11 81 0 0,-31-11-75 0 0,14 5 42 0 0,0 1-1 0 0,33 17 1 0 0,-48-23-34 0 0,-1 1 1 0 0,0-1-1 0 0,0 1 1 0 0,0 0-1 0 0,0 0 1 0 0,0 0-1 0 0,0 1 1 0 0,-1 0-1 0 0,0-1 0 0 0,0 1 1 0 0,0 0-1 0 0,0 0 1 0 0,0 1-1 0 0,-1-1 1 0 0,0 0-1 0 0,0 1 1 0 0,0 0-1 0 0,1 5 0 0 0,-2-8 8 0 0,-1 0-1 0 0,0 0 1 0 0,0 0-1 0 0,0 0 0 0 0,0 0 1 0 0,0 0-1 0 0,-1 0 1 0 0,1 0-1 0 0,0 1 0 0 0,-1-1 1 0 0,0 0-1 0 0,1-1 0 0 0,-1 1 1 0 0,0 0-1 0 0,0 0 1 0 0,0 0-1 0 0,0 0 0 0 0,-1-1 1 0 0,-2 4-1 0 0,1-2-1 0 0,0 0 1 0 0,-1 0-1 0 0,0-1 0 0 0,1 1 0 0 0,-1-1 0 0 0,0 0 1 0 0,0 0-1 0 0,-9 2 0 0 0,-7 1-5 0 0,1 0 1 0 0,-1-2-1 0 0,-26 1 1 0 0,32-2 4 0 0,14-2-30 0 0,-1 0-1 0 0,0 0 0 0 0,1 0 1 0 0,-1 0-1 0 0,1 0 0 0 0,-1 0 1 0 0,0 0-1 0 0,1 0 0 0 0,-1 0 0 0 0,0 0 1 0 0,1 0-1 0 0,-1 0 0 0 0,1 0 1 0 0,-1-1-1 0 0,0 1 0 0 0,1 0 1 0 0,-1 0-1 0 0,1-1 0 0 0,-1 1 0 0 0,1 0 1 0 0,-1-1-1 0 0,1 1 0 0 0,-1-1 1 0 0,1 1-1 0 0,-1 0 0 0 0,1-1 1 0 0,0 1-1 0 0,-1-1 0 0 0,1 1 0 0 0,0-1 1 0 0,-1 1-1 0 0,1-1 0 0 0,0 0 1 0 0,0 1-1 0 0,-1-2 0 0 0,6-26-264 0 0,23-25-354 0 0,-16 37 416 0 0,0 1 0 0 0,1 0 1 0 0,16-15-1 0 0,27-30-30 0 0,-55 59 250 0 0,-1 0-1 0 0,1 0 0 0 0,0 0 1 0 0,-1 0-1 0 0,1 0 1 0 0,0 0-1 0 0,-1 0 0 0 0,0 0 1 0 0,1 0-1 0 0,-1 0 1 0 0,0-1-1 0 0,1 1 1 0 0,-1 0-1 0 0,0 0 0 0 0,0 0 1 0 0,0-1-1 0 0,0 1 1 0 0,0 0-1 0 0,0 0 0 0 0,0 0 1 0 0,0-1-1 0 0,-1 1 1 0 0,1 0-1 0 0,0 0 1 0 0,-1 0-1 0 0,1 0 0 0 0,-1 0 1 0 0,0 0-1 0 0,1 0 1 0 0,-1 0-1 0 0,1 0 1 0 0,-1 0-1 0 0,0 0 0 0 0,0 0 1 0 0,0 0-1 0 0,0 0 1 0 0,0 1-1 0 0,0-1 0 0 0,-1-1 1 0 0,0 1-32 0 0,-1-1 1 0 0,1 1 0 0 0,0 0-1 0 0,0 0 1 0 0,-1 0-1 0 0,1 1 1 0 0,0-1-1 0 0,-1 0 1 0 0,1 1 0 0 0,-1 0-1 0 0,1-1 1 0 0,-1 1-1 0 0,1 0 1 0 0,0 0-1 0 0,-1 0 1 0 0,1 1 0 0 0,-1-1-1 0 0,-3 2 1 0 0,4 0-620 0 0</inkml:trace>
</inkml:ink>
</file>

<file path=ppt/ink/ink10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971"/>
    </inkml:context>
    <inkml:brush xml:id="br0">
      <inkml:brushProperty name="width" value="0.05" units="cm"/>
      <inkml:brushProperty name="height" value="0.05" units="cm"/>
      <inkml:brushProperty name="color" value="#008C3A"/>
    </inkml:brush>
  </inkml:definitions>
  <inkml:trace contextRef="#ctx0" brushRef="#br0">62 29 6911 0 0,'18'-12'6227'0'0,"-28"9"-695"0"0,-5 10-3462 0 0,-9 12-948 0 0,21-17-1017 0 0,1 1 0 0 0,-1 0 0 0 0,1 0 0 0 0,-1 0 0 0 0,1 0 1 0 0,0 0-1 0 0,0 0 0 0 0,0 0 0 0 0,1 1 0 0 0,-1-1 0 0 0,1 1 0 0 0,0-1 1 0 0,0 1-1 0 0,0 0 0 0 0,0-1 0 0 0,1 1 0 0 0,-1 0 0 0 0,1 0 0 0 0,0-1 0 0 0,0 1 1 0 0,0 0-1 0 0,1 0 0 0 0,-1-1 0 0 0,1 1 0 0 0,0 0 0 0 0,0-1 0 0 0,0 1 0 0 0,1-1 1 0 0,-1 1-1 0 0,1-1 0 0 0,0 1 0 0 0,0-1 0 0 0,0 0 0 0 0,0 0 0 0 0,1 0 0 0 0,3 3 1 0 0,-2-2-78 0 0,-1 0 0 0 0,1 0 1 0 0,1 0-1 0 0,-1-1 0 0 0,1 0 1 0 0,-1 0-1 0 0,1 0 0 0 0,0-1 1 0 0,0 1-1 0 0,0-1 1 0 0,0 0-1 0 0,0-1 0 0 0,1 1 1 0 0,-1-1-1 0 0,0 0 0 0 0,1 0 1 0 0,-1-1-1 0 0,1 0 0 0 0,-1 0 1 0 0,1 0-1 0 0,-1 0 0 0 0,1-1 1 0 0,-1 0-1 0 0,10-3 0 0 0,-12 3 8 0 0,1 0-1 0 0,0-1 0 0 0,-1 1 0 0 0,1-1 0 0 0,-1 0 0 0 0,1-1 1 0 0,-1 1-1 0 0,0 0 0 0 0,0-1 0 0 0,0 0 0 0 0,0 1 0 0 0,-1-1 0 0 0,1 0 1 0 0,-1-1-1 0 0,1 1 0 0 0,-1 0 0 0 0,0-1 0 0 0,0 1 0 0 0,-1-1 1 0 0,1 0-1 0 0,-1 1 0 0 0,0-1 0 0 0,0 0 0 0 0,0 0 0 0 0,0 0 0 0 0,-1 0 1 0 0,1 0-1 0 0,-1 0 0 0 0,0 0 0 0 0,-1 0 0 0 0,1 0 0 0 0,-1 0 1 0 0,1 0-1 0 0,-1 1 0 0 0,0-1 0 0 0,0 0 0 0 0,-1 0 0 0 0,1 1 0 0 0,-1-1 1 0 0,0 0-1 0 0,0 1 0 0 0,0 0 0 0 0,0-1 0 0 0,-1 1 0 0 0,1 0 1 0 0,-1 0-1 0 0,0 1 0 0 0,-4-4 0 0 0,6 4-16 0 0,-6-4 46 0 0,1 0 0 0 0,-1 0 0 0 0,0 0 0 0 0,-1 1 0 0 0,1 0 1 0 0,-10-4-1 0 0,16 8-515 0 0</inkml:trace>
</inkml:ink>
</file>

<file path=ppt/ink/ink10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311"/>
    </inkml:context>
    <inkml:brush xml:id="br0">
      <inkml:brushProperty name="width" value="0.05" units="cm"/>
      <inkml:brushProperty name="height" value="0.05" units="cm"/>
      <inkml:brushProperty name="color" value="#008C3A"/>
    </inkml:brush>
  </inkml:definitions>
  <inkml:trace contextRef="#ctx0" brushRef="#br0">8 24 1839 0 0,'0'0'10242'0'0,"-1"-2"-7954"0"0,-6-19 10473 0 0,53 26-17388 0 0,-29-4-3637 0 0</inkml:trace>
</inkml:ink>
</file>

<file path=ppt/ink/ink10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671"/>
    </inkml:context>
    <inkml:brush xml:id="br0">
      <inkml:brushProperty name="width" value="0.05" units="cm"/>
      <inkml:brushProperty name="height" value="0.05" units="cm"/>
      <inkml:brushProperty name="color" value="#008C3A"/>
    </inkml:brush>
  </inkml:definitions>
  <inkml:trace contextRef="#ctx0" brushRef="#br0">1 0 3679 0 0,'0'0'20429'0'0,"33"9"-21206"0"0,-20-5-3546 0 0</inkml:trace>
</inkml:ink>
</file>

<file path=ppt/ink/ink10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009"/>
    </inkml:context>
    <inkml:brush xml:id="br0">
      <inkml:brushProperty name="width" value="0.05" units="cm"/>
      <inkml:brushProperty name="height" value="0.05" units="cm"/>
      <inkml:brushProperty name="color" value="#008C3A"/>
    </inkml:brush>
  </inkml:definitions>
  <inkml:trace contextRef="#ctx0" brushRef="#br0">25 38 10135 0 0,'-1'-12'448'0'0,"0"10"96"0"0,0-2-440 0 0,-1 2-104 0 0,-1-2 0 0 0,-1 0 0 0 0,-9-6 10504 0 0,17 14-13200 0 0</inkml:trace>
</inkml:ink>
</file>

<file path=ppt/ink/ink10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602"/>
    </inkml:context>
    <inkml:brush xml:id="br0">
      <inkml:brushProperty name="width" value="0.05" units="cm"/>
      <inkml:brushProperty name="height" value="0.05" units="cm"/>
      <inkml:brushProperty name="color" value="#008C3A"/>
    </inkml:brush>
  </inkml:definitions>
  <inkml:trace contextRef="#ctx0" brushRef="#br0">21 93 3679 0 0,'-1'-31'1659'0'0,"2"25"-58"0"0,-1 0-1 0 0,0 0 0 0 0,0 0 0 0 0,-1 0 1 0 0,0 0-1 0 0,0 0 0 0 0,0 0 0 0 0,-4-8 1011 0 0,0 42 100 0 0,-2 233 50 0 0,8-182-2677 0 0,-1-78 177 0 0,26-7-4319 0 0,-20 3 2099 0 0</inkml:trace>
</inkml:ink>
</file>

<file path=ppt/ink/ink10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025"/>
    </inkml:context>
    <inkml:brush xml:id="br0">
      <inkml:brushProperty name="width" value="0.05" units="cm"/>
      <inkml:brushProperty name="height" value="0.05" units="cm"/>
      <inkml:brushProperty name="color" value="#008C3A"/>
    </inkml:brush>
  </inkml:definitions>
  <inkml:trace contextRef="#ctx0" brushRef="#br0">84 61 4143 0 0,'7'-10'1389'0'0,"5"-12"6404"0"0,-9 6-5156 0 0,-1 3 3278 0 0,-13 25-3498 0 0,-7 15-2060 0 0,1 1 1 0 0,1 0 0 0 0,-23 60-1 0 0,38-85-346 0 0,-1 1 0 0 0,1-1-1 0 0,0 1 1 0 0,1-1 0 0 0,-1 1-1 0 0,1 0 1 0 0,-1 0-1 0 0,1-1 1 0 0,0 1 0 0 0,0 0-1 0 0,1 0 1 0 0,-1-1 0 0 0,1 1-1 0 0,0 0 1 0 0,0-1-1 0 0,0 1 1 0 0,0-1 0 0 0,1 1-1 0 0,-1-1 1 0 0,4 5 0 0 0,-2-4 25 0 0,1 0 0 0 0,-1-1 0 0 0,1 1 0 0 0,0-1 0 0 0,1 1 1 0 0,-1-1-1 0 0,0 0 0 0 0,1-1 0 0 0,0 1 0 0 0,0-1 0 0 0,-1 0 1 0 0,11 3-1 0 0,2-1 48 0 0,-1-1 1 0 0,1 0 0 0 0,0-1-1 0 0,0-1 1 0 0,1-1 0 0 0,-1 0-1 0 0,32-5 1 0 0,-45 4-768 0 0,-1 1 0 0 0,1 0 0 0 0,0 0 0 0 0,0 0 0 0 0,0 0 1 0 0,0 1-1 0 0,0 0 0 0 0,-1 0 0 0 0,9 2 0 0 0,-9-1-952 0 0</inkml:trace>
</inkml:ink>
</file>

<file path=ppt/ink/ink10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360"/>
    </inkml:context>
    <inkml:brush xml:id="br0">
      <inkml:brushProperty name="width" value="0.05" units="cm"/>
      <inkml:brushProperty name="height" value="0.05" units="cm"/>
      <inkml:brushProperty name="color" value="#008C3A"/>
    </inkml:brush>
  </inkml:definitions>
  <inkml:trace contextRef="#ctx0" brushRef="#br0">8 66 5063 0 0,'-8'-9'10372'0'0,"8"9"-9944"0"0,0-1 0 0 0,0 1 0 0 0,0-1 0 0 0,0 1 0 0 0,0-2 856 0 0,1 1-856 0 0,11-9 3480 0 0,20-1-2825 0 0,-29 11-977 0 0,153-27 2771 0 0,-134 25-3631 0 0,0 0 0 0 0,37 4 0 0 0,-47 0-1062 0 0</inkml:trace>
</inkml:ink>
</file>

<file path=ppt/ink/ink10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845"/>
    </inkml:context>
    <inkml:brush xml:id="br0">
      <inkml:brushProperty name="width" value="0.05" units="cm"/>
      <inkml:brushProperty name="height" value="0.05" units="cm"/>
      <inkml:brushProperty name="color" value="#008C3A"/>
    </inkml:brush>
  </inkml:definitions>
  <inkml:trace contextRef="#ctx0" brushRef="#br0">34 1 7367 0 0,'0'0'4987'0'0,"-2"7"893"0"0,-6 23-2624 0 0,1 1-1436 0 0,2-7-1411 0 0,0 1 1 0 0,2-1-1 0 0,-1 35 0 0 0,10-43-686 0 0,-3-8-1685 0 0,-1 0-4960 0 0</inkml:trace>
</inkml:ink>
</file>

<file path=ppt/ink/ink10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178"/>
    </inkml:context>
    <inkml:brush xml:id="br0">
      <inkml:brushProperty name="width" value="0.05" units="cm"/>
      <inkml:brushProperty name="height" value="0.05" units="cm"/>
      <inkml:brushProperty name="color" value="#008C3A"/>
    </inkml:brush>
  </inkml:definitions>
  <inkml:trace contextRef="#ctx0" brushRef="#br0">1 0 5983 0 0,'0'0'10232'0'0</inkml:trace>
</inkml:ink>
</file>

<file path=ppt/ink/ink1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8"/>
    </inkml:context>
    <inkml:brush xml:id="br0">
      <inkml:brushProperty name="width" value="0.1" units="cm"/>
      <inkml:brushProperty name="height" value="0.1" units="cm"/>
      <inkml:brushProperty name="color" value="#AB008B"/>
    </inkml:brush>
  </inkml:definitions>
  <inkml:trace contextRef="#ctx0" brushRef="#br0">0 34 9671 0 0,'0'0'3488'0'0,"23"-2"262"0"0,44-5-373 0 0,61-4-48 0 0,111-2 175 0 0,-210 14-3355 0 0,-18-1-2080 0 0</inkml:trace>
</inkml:ink>
</file>

<file path=ppt/ink/ink10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516"/>
    </inkml:context>
    <inkml:brush xml:id="br0">
      <inkml:brushProperty name="width" value="0.05" units="cm"/>
      <inkml:brushProperty name="height" value="0.05" units="cm"/>
      <inkml:brushProperty name="color" value="#008C3A"/>
    </inkml:brush>
  </inkml:definitions>
  <inkml:trace contextRef="#ctx0" brushRef="#br0">220 17 3679 0 0,'0'0'167'0'0,"-7"0"304"0"0,-24 0 6221 0 0,22 2-5786 0 0,1 0 0 0 0,0 1 0 0 0,0 0 1 0 0,0 0-1 0 0,0 1 0 0 0,-13 8 0 0 0,18-10-743 0 0,0 0 0 0 0,0 0-1 0 0,1 0 1 0 0,-1 0-1 0 0,0 0 1 0 0,1 0-1 0 0,0 1 1 0 0,-1-1-1 0 0,1 1 1 0 0,0 0-1 0 0,1 0 1 0 0,-1-1-1 0 0,0 1 1 0 0,1 0-1 0 0,-1 1 1 0 0,1-1 0 0 0,0 0-1 0 0,0 0 1 0 0,-1 6-1 0 0,3-7-78 0 0,-1 0 0 0 0,1 0 0 0 0,-1 0-1 0 0,1 0 1 0 0,-1-1 0 0 0,1 1 0 0 0,0 0-1 0 0,0-1 1 0 0,0 1 0 0 0,0 0 0 0 0,0-1 0 0 0,0 1-1 0 0,1-1 1 0 0,-1 0 0 0 0,0 1 0 0 0,1-1-1 0 0,-1 0 1 0 0,1 0 0 0 0,-1 0 0 0 0,1 0 0 0 0,2 1-1 0 0,41 18 1110 0 0,-37-17-857 0 0,-7-3-311 0 0,8 3 142 0 0,1 0 0 0 0,-1 0 0 0 0,-1 1 0 0 0,1 1 0 0 0,-1-1 1 0 0,0 1-1 0 0,0 1 0 0 0,0-1 0 0 0,0 2 0 0 0,11 11 0 0 0,-19-17-158 0 0,1 0 0 0 0,-1 0 0 0 0,0 0 0 0 0,1 0 1 0 0,-1 0-1 0 0,0 1 0 0 0,0-1 0 0 0,0 0 0 0 0,0 0 0 0 0,0 0 0 0 0,0 1 1 0 0,0-1-1 0 0,0 0 0 0 0,0 0 0 0 0,0 0 0 0 0,-1 1 0 0 0,1-1 0 0 0,-1 0 1 0 0,1 0-1 0 0,0 0 0 0 0,-1 0 0 0 0,0 0 0 0 0,1 0 0 0 0,-1 0 1 0 0,0 0-1 0 0,0 0 0 0 0,1 0 0 0 0,-1 0 0 0 0,0 0 0 0 0,0-1 0 0 0,0 1 1 0 0,0 0-1 0 0,-2 0 0 0 0,-33 22-271 0 0,33-21 176 0 0,-5 2-890 0 0,-2 1 0 0 0,1-2 1 0 0,0 1-1 0 0,-1-1 0 0 0,1-1 1 0 0,-1 0-1 0 0,-17 2 0 0 0,11-5-916 0 0</inkml:trace>
  <inkml:trace contextRef="#ctx0" brushRef="#br0" timeOffset="1">0 147 6911 0 0,'6'-8'-39'0'0,"8"-12"3064"0"0,1 1 0 0 0,1 0-1 0 0,0 1 1 0 0,35-28-1 0 0,-47 44-2883 0 0,0 0-1 0 0,0 1 1 0 0,0-1-1 0 0,0 1 0 0 0,1 0 1 0 0,-1 0-1 0 0,1 0 1 0 0,-1 0-1 0 0,1 1 1 0 0,-1 0-1 0 0,6 0 0 0 0,16-2-1690 0 0,-9 0-285 0 0</inkml:trace>
</inkml:ink>
</file>

<file path=ppt/ink/ink10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295"/>
    </inkml:context>
    <inkml:brush xml:id="br0">
      <inkml:brushProperty name="width" value="0.05" units="cm"/>
      <inkml:brushProperty name="height" value="0.05" units="cm"/>
      <inkml:brushProperty name="color" value="#008C3A"/>
    </inkml:brush>
  </inkml:definitions>
  <inkml:trace contextRef="#ctx0" brushRef="#br0">87 40 4607 0 0,'-5'35'675'0'0,"-22"151"14345"0"0,27-185-14905 0 0,0 0 1 0 0,1 0-1 0 0,-1 0 0 0 0,0 0 1 0 0,0 0-1 0 0,0 0 0 0 0,0 0 1 0 0,0 0-1 0 0,0 0 0 0 0,-1-1 1 0 0,1 1-1 0 0,0 0 1 0 0,0 0-1 0 0,-1 0 0 0 0,1 0 1 0 0,0 0-1 0 0,-1-1 0 0 0,1 1 1 0 0,-1 0-1 0 0,1 0 0 0 0,-1-1 1 0 0,0 1-1 0 0,1 0 0 0 0,-1-1 1 0 0,1 1-1 0 0,-1 0 1 0 0,0-1-1 0 0,-1 1 0 0 0,1-1-14 0 0,0-1-1 0 0,0 0 0 0 0,0 0 1 0 0,-1 0-1 0 0,1 1 0 0 0,0-1 1 0 0,0 0-1 0 0,1 0 0 0 0,-1-1 1 0 0,0 1-1 0 0,0 0 0 0 0,0 0 1 0 0,1 0-1 0 0,-1 0 0 0 0,0-3 1 0 0,-22-56 980 0 0,20 48-996 0 0,2 0 1 0 0,0-1-1 0 0,0 1 1 0 0,1-1-1 0 0,0 1 1 0 0,1-1-1 0 0,1 1 1 0 0,0-1 0 0 0,6-19-1 0 0,-7 29-80 0 0,0-1-1 0 0,0 1 0 0 0,1 0 1 0 0,-1 0-1 0 0,1-1 1 0 0,-1 1-1 0 0,1 0 0 0 0,0 0 1 0 0,1 0-1 0 0,-1 1 1 0 0,0-1-1 0 0,1 1 0 0 0,-1-1 1 0 0,1 1-1 0 0,0 0 1 0 0,0 0-1 0 0,0 0 0 0 0,0 0 1 0 0,0 0-1 0 0,1 1 1 0 0,-1-1-1 0 0,0 1 0 0 0,1 0 1 0 0,-1 0-1 0 0,1 0 1 0 0,-1 1-1 0 0,1-1 0 0 0,-1 1 1 0 0,1 0-1 0 0,-1 0 1 0 0,1 0-1 0 0,-1 0 0 0 0,1 1 1 0 0,0-1-1 0 0,-1 1 1 0 0,0 0-1 0 0,8 3 0 0 0,-9-4-3 0 0,0 0-1 0 0,0 1 0 0 0,0-1 1 0 0,0 1-1 0 0,1 0 0 0 0,-1 0 0 0 0,0-1 1 0 0,0 1-1 0 0,0 1 0 0 0,0-1 1 0 0,-1 0-1 0 0,1 0 0 0 0,0 1 1 0 0,0-1-1 0 0,-1 1 0 0 0,1-1 0 0 0,-1 1 1 0 0,1 0-1 0 0,-1 0 0 0 0,0 0 1 0 0,0 0-1 0 0,0 0 0 0 0,0 0 1 0 0,0 0-1 0 0,0 0 0 0 0,0 0 0 0 0,-1 0 1 0 0,1 0-1 0 0,-1 0 0 0 0,1 1 1 0 0,-1-1-1 0 0,0 0 0 0 0,0 0 1 0 0,0 1-1 0 0,-1 3 0 0 0,-1 0 1 0 0,0-1 0 0 0,0 1 0 0 0,-1-1-1 0 0,1 0 1 0 0,-1 1 0 0 0,-1-1 0 0 0,1-1 0 0 0,-1 1-1 0 0,1 0 1 0 0,-1-1 0 0 0,-1 0 0 0 0,-6 5 0 0 0,-3 5 39 0 0,11-10-36 0 0,-1-1 0 0 0,1 0 0 0 0,0 0 0 0 0,-1 0 1 0 0,1-1-1 0 0,-1 1 0 0 0,0-1 0 0 0,0 0 0 0 0,0 0 1 0 0,0 0-1 0 0,-1 0 0 0 0,1-1 0 0 0,-8 2 0 0 0,11-3-94 0 0</inkml:trace>
</inkml:ink>
</file>

<file path=ppt/ink/ink10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656"/>
    </inkml:context>
    <inkml:brush xml:id="br0">
      <inkml:brushProperty name="width" value="0.05" units="cm"/>
      <inkml:brushProperty name="height" value="0.05" units="cm"/>
      <inkml:brushProperty name="color" value="#008C3A"/>
    </inkml:brush>
  </inkml:definitions>
  <inkml:trace contextRef="#ctx0" brushRef="#br0">0 205 12239 0 0,'0'0'2274'0'0,"9"-32"2602"0"0,-7 20-4208 0 0,0 1 1 0 0,1-1-1 0 0,0 1 1 0 0,1-1-1 0 0,0 1 1 0 0,1 0-1 0 0,11-18 1 0 0,-13 25-777 0 0,0-1 0 0 0,0 1 0 0 0,0-1 0 0 0,1 1 0 0 0,-1 0 0 0 0,1 1 0 0 0,0-1 0 0 0,1 0 0 0 0,-1 1 0 0 0,0 0 0 0 0,1 0 0 0 0,0 1 0 0 0,0-1 0 0 0,-1 1 0 0 0,2 0 0 0 0,-1 0 0 0 0,0 1 0 0 0,0-1 0 0 0,6 0-1 0 0,2 1-1316 0 0</inkml:trace>
</inkml:ink>
</file>

<file path=ppt/ink/ink10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007"/>
    </inkml:context>
    <inkml:brush xml:id="br0">
      <inkml:brushProperty name="width" value="0.05" units="cm"/>
      <inkml:brushProperty name="height" value="0.05" units="cm"/>
      <inkml:brushProperty name="color" value="#008C3A"/>
    </inkml:brush>
  </inkml:definitions>
  <inkml:trace contextRef="#ctx0" brushRef="#br0">109 81 4607 0 0,'0'0'354'0'0,"-1"-1"-233"0"0,-1 1 596 0 0,-1-1 0 0 0,1 0 0 0 0,-1 1-1 0 0,1 0 1 0 0,-1-1 0 0 0,0 1 0 0 0,1 0 0 0 0,-1 0-1 0 0,1 0 1 0 0,-1 1 0 0 0,1-1 0 0 0,-1 1 0 0 0,1-1-1 0 0,-4 2 1 0 0,2 0-153 0 0,1 0 0 0 0,-1 0 0 0 0,1 0 0 0 0,0 0 0 0 0,-1 1 0 0 0,1-1 0 0 0,0 1 0 0 0,-3 4 0 0 0,2-3-199 0 0,0 0 0 0 0,1 1 1 0 0,0 0-1 0 0,0 0 0 0 0,0 0 0 0 0,0 0 0 0 0,1 1 1 0 0,0-1-1 0 0,0 1 0 0 0,-2 9 0 0 0,4-13-340 0 0,0-1 1 0 0,0 0-1 0 0,0 0 0 0 0,0 1 0 0 0,0-1 1 0 0,1 0-1 0 0,-1 0 0 0 0,0 1 0 0 0,1-1 1 0 0,-1 0-1 0 0,1 0 0 0 0,-1 0 0 0 0,1 0 1 0 0,0 0-1 0 0,-1 0 0 0 0,1 0 0 0 0,0 0 1 0 0,0 0-1 0 0,0 0 0 0 0,0 0 0 0 0,0 0 1 0 0,0 0-1 0 0,0-1 0 0 0,0 1 0 0 0,0 0 1 0 0,0-1-1 0 0,0 1 0 0 0,0-1 1 0 0,0 1-1 0 0,1-1 0 0 0,-1 0 0 0 0,0 1 1 0 0,0-1-1 0 0,1 0 0 0 0,-1 0 0 0 0,0 0 1 0 0,0 0-1 0 0,1 0 0 0 0,-1 0 0 0 0,0 0 1 0 0,2-1-1 0 0,53-7-22 0 0,-27 1 69 0 0,54-15 0 0 0,-78 20-72 0 0,0 0 0 0 0,-1 0 0 0 0,1 0 0 0 0,-1 0 0 0 0,1-1 0 0 0,-1 0 0 0 0,0 0 0 0 0,0 0 0 0 0,0 0 0 0 0,0 0 0 0 0,-1-1 0 0 0,1 0 0 0 0,3-6 0 0 0,-6 8 1 0 0,-1 0 0 0 0,1 0 0 0 0,-1 0 1 0 0,0 0-1 0 0,0 0 0 0 0,0-1 0 0 0,0 1 0 0 0,0 0 0 0 0,0 0 0 0 0,0 0 0 0 0,-1 0 0 0 0,1 0 0 0 0,-1-1 1 0 0,0 1-1 0 0,1 0 0 0 0,-1 0 0 0 0,0 1 0 0 0,0-1 0 0 0,0 0 0 0 0,-1 0 0 0 0,1 0 0 0 0,0 1 0 0 0,-1-1 1 0 0,1 0-1 0 0,-1 1 0 0 0,1-1 0 0 0,-1 1 0 0 0,-2-2 0 0 0,-5-4 7 0 0,0 0 0 0 0,0 0 0 0 0,-20-11 0 0 0,22 15-16 0 0,0-1 0 0 0,-1 1 0 0 0,1 1 1 0 0,-1-1-1 0 0,0 1 0 0 0,0 1 0 0 0,0-1 0 0 0,0 1 0 0 0,0 1 0 0 0,0-1 0 0 0,-16 3 0 0 0,22-2-142 0 0,2 7-967 0 0,0-7 975 0 0,0 1-1 0 0,-1-1 1 0 0,1 1 0 0 0,0-1-1 0 0,0 1 1 0 0,0-1 0 0 0,0 0-1 0 0,0 1 1 0 0,0-1 0 0 0,0 1-1 0 0,0-1 1 0 0,0 1 0 0 0,1-1-1 0 0,-1 0 1 0 0,0 1 0 0 0,0-1 0 0 0,0 1-1 0 0,0-1 1 0 0,1 1 0 0 0,-1-1-1 0 0,0 0 1 0 0,0 1 0 0 0,1-1-1 0 0,-1 0 1 0 0,0 1 0 0 0,1-1-1 0 0,-1 0 1 0 0,0 1 0 0 0,1-1-1 0 0,-1 0 1 0 0,0 0 0 0 0,1 1 0 0 0,13 10-1768 0 0</inkml:trace>
</inkml:ink>
</file>

<file path=ppt/ink/ink10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349"/>
    </inkml:context>
    <inkml:brush xml:id="br0">
      <inkml:brushProperty name="width" value="0.05" units="cm"/>
      <inkml:brushProperty name="height" value="0.05" units="cm"/>
      <inkml:brushProperty name="color" value="#008C3A"/>
    </inkml:brush>
  </inkml:definitions>
  <inkml:trace contextRef="#ctx0" brushRef="#br0">4 34 4607 0 0,'-3'-1'13768'0'0,"13"37"-11494"0"0,-7-25-2006 0 0,3 11 753 0 0,2 0 0 0 0,13 30 0 0 0,-17-46-785 0 0,0 1 1 0 0,0-1 0 0 0,0 1 0 0 0,1-1 0 0 0,0 0 0 0 0,9 8 0 0 0,-12-13-117 0 0,30-1 1273 0 0,-29-7-1280 0 0,0 0-1 0 0,0 1 1 0 0,0-1 0 0 0,-1-1 0 0 0,0 1-1 0 0,0 0 1 0 0,-1 0 0 0 0,0-1-1 0 0,0 1 1 0 0,-1-1 0 0 0,-1-11-1 0 0,1 11-114 0 0,0 0 0 0 0,0 0 0 0 0,1 0 0 0 0,0-1 0 0 0,0 1 0 0 0,1 0 0 0 0,0 0 0 0 0,0 1 0 0 0,1-1-1 0 0,4-9 1 0 0,-4 14-446 0 0,1 0 1 0 0,-1 0-1 0 0,1 0 0 0 0,-1 0 0 0 0,1 1 0 0 0,0-1 0 0 0,0 1 0 0 0,0 0 0 0 0,0 0 0 0 0,0 1 0 0 0,0-1 0 0 0,1 1 0 0 0,-1 0 1 0 0,1 0-1 0 0,-1 0 0 0 0,1 1 0 0 0,6-1 0 0 0</inkml:trace>
</inkml:ink>
</file>

<file path=ppt/ink/ink10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717"/>
    </inkml:context>
    <inkml:brush xml:id="br0">
      <inkml:brushProperty name="width" value="0.05" units="cm"/>
      <inkml:brushProperty name="height" value="0.05" units="cm"/>
      <inkml:brushProperty name="color" value="#008C3A"/>
    </inkml:brush>
  </inkml:definitions>
  <inkml:trace contextRef="#ctx0" brushRef="#br0">95 192 11863 0 0,'0'0'540'0'0,"26"4"208"0"0,-20-4-273 0 0,1 0 0 0 0,-1-1-1 0 0,1 0 1 0 0,-1 0 0 0 0,0 0-1 0 0,1-1 1 0 0,-1 1 0 0 0,0-2-1 0 0,0 1 1 0 0,0-1-1 0 0,-1 0 1 0 0,1 0 0 0 0,0 0-1 0 0,-1-1 1 0 0,0 0 0 0 0,8-8-1 0 0,-9 9-331 0 0,-1-1-1 0 0,1 0 1 0 0,-1 0-1 0 0,-1 0 0 0 0,1 0 1 0 0,0 0-1 0 0,-1-1 0 0 0,0 1 1 0 0,0-1-1 0 0,0 0 1 0 0,-1 1-1 0 0,0-1 0 0 0,1 0 1 0 0,-2 0-1 0 0,1 0 0 0 0,0 0 1 0 0,-1 0-1 0 0,0 0 1 0 0,0 0-1 0 0,-1 0 0 0 0,0 0 1 0 0,-1-7-1 0 0,1 10-96 0 0,1 0 0 0 0,-1 0 0 0 0,1 0 0 0 0,-1 0 0 0 0,0 0 0 0 0,0 0 0 0 0,0 0 0 0 0,0 1 0 0 0,0-1 0 0 0,0 0 0 0 0,-1 0 0 0 0,1 1 0 0 0,0-1 0 0 0,-1 1 0 0 0,0 0 0 0 0,1-1 0 0 0,-1 1 0 0 0,0 0 1 0 0,1 0-1 0 0,-1 0 0 0 0,-4-2 0 0 0,3 2-4 0 0,-1 1 0 0 0,0-1 0 0 0,1 1 0 0 0,-1 0 0 0 0,0 0 0 0 0,1 0 0 0 0,-1 0 0 0 0,0 0 0 0 0,1 1 1 0 0,-1 0-1 0 0,-5 1 0 0 0,-3 2 25 0 0,1 1 1 0 0,0 0 0 0 0,0 1 0 0 0,0 0 0 0 0,1 0-1 0 0,-15 12 1 0 0,15-9-34 0 0,0 0-1 0 0,1 1 1 0 0,0 0-1 0 0,0 0 1 0 0,1 1-1 0 0,0 0 1 0 0,-9 19-1 0 0,15-27-28 0 0,1 0 1 0 0,0-1-1 0 0,-1 1 0 0 0,1 0 0 0 0,0 0 0 0 0,1 0 1 0 0,-1 0-1 0 0,0 0 0 0 0,1 0 0 0 0,0 0 1 0 0,0 0-1 0 0,0 0 0 0 0,0 0 0 0 0,0 0 1 0 0,0 0-1 0 0,1 0 0 0 0,0 0 0 0 0,-1 0 0 0 0,1 0 1 0 0,0-1-1 0 0,0 1 0 0 0,1 0 0 0 0,-1 0 1 0 0,1-1-1 0 0,-1 1 0 0 0,1-1 0 0 0,0 1 1 0 0,0-1-1 0 0,0 0 0 0 0,0 0 0 0 0,0 0 0 0 0,0 0 1 0 0,1 0-1 0 0,-1 0 0 0 0,1 0 0 0 0,-1-1 1 0 0,1 1-1 0 0,5 1 0 0 0,22 9-62 0 0,0-1 0 0 0,1-1 0 0 0,-1-1 0 0 0,2-2 0 0 0,57 5-1 0 0,-54-14-2335 0 0,-19-4 961 0 0</inkml:trace>
</inkml:ink>
</file>

<file path=ppt/ink/ink10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0.066"/>
    </inkml:context>
    <inkml:brush xml:id="br0">
      <inkml:brushProperty name="width" value="0.05" units="cm"/>
      <inkml:brushProperty name="height" value="0.05" units="cm"/>
      <inkml:brushProperty name="color" value="#008C3A"/>
    </inkml:brush>
  </inkml:definitions>
  <inkml:trace contextRef="#ctx0" brushRef="#br0">28 247 2303 0 0,'-28'-6'16852'0'0,"28"-3"-16270"0"0,1 0 0 0 0,0 0 0 0 0,1 1 0 0 0,0-1 0 0 0,0 0 0 0 0,1 1 0 0 0,0-1 0 0 0,0 1 0 0 0,9-14 0 0 0,-6 11-280 0 0,2 0 0 0 0,-1 1-1 0 0,1 0 1 0 0,1 0 0 0 0,0 1-1 0 0,17-15 1 0 0,-19 18-219 0 0,1 0 0 0 0,0 1 0 0 0,-1-1 0 0 0,2 2 0 0 0,-1-1 1 0 0,1 1-1 0 0,-1 0 0 0 0,1 1 0 0 0,0 0 0 0 0,0 1 0 0 0,1-1 0 0 0,-1 2 0 0 0,0-1 1 0 0,1 2-1 0 0,-1-1 0 0 0,1 1 0 0 0,-1 0 0 0 0,1 1 0 0 0,-1 0 0 0 0,19 5 0 0 0,-22-4-66 0 0,-1 1-1 0 0,0 0 1 0 0,1-1-1 0 0,-1 2 1 0 0,0-1-1 0 0,0 1 1 0 0,-1-1-1 0 0,1 1 1 0 0,-1 0 0 0 0,0 1-1 0 0,0-1 1 0 0,0 1-1 0 0,4 6 1 0 0,2 7 8 0 0,-1-1 1 0 0,12 33 0 0 0,-16-35-186 0 0,2 0-1 0 0,0 0 0 0 0,0 0 0 0 0,12 15 1 0 0,-1-12-1854 0 0,-4-7-4825 0 0,-2-4-1551 0 0</inkml:trace>
</inkml:ink>
</file>

<file path=ppt/ink/ink10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1.492"/>
    </inkml:context>
    <inkml:brush xml:id="br0">
      <inkml:brushProperty name="width" value="0.05" units="cm"/>
      <inkml:brushProperty name="height" value="0.05" units="cm"/>
      <inkml:brushProperty name="color" value="#008C3A"/>
    </inkml:brush>
  </inkml:definitions>
  <inkml:trace contextRef="#ctx0" brushRef="#br0">35 155 5983 0 0,'-14'-12'638'0'0,"13"11"-628"0"0,1 1 0 0 0,-1-1 0 0 0,0 1 1 0 0,1-1-1 0 0,-1 1 0 0 0,1 0 0 0 0,-1-1 1 0 0,0 1-1 0 0,1 0 0 0 0,-1 0 0 0 0,0-1 0 0 0,1 1 1 0 0,-1 0-1 0 0,0 0 0 0 0,1 0 0 0 0,-1 0 1 0 0,0 0-1 0 0,1 0 0 0 0,-1 0 0 0 0,-7-1 6379 0 0,17-2-2455 0 0,29-5-1077 0 0,55-4-2216 0 0,964-64 3487 0 0,-743 58-3882 0 0,409 1-52 0 0,-451 15-161 0 0,1044 30-46 0 0,-1023-12-1426 0 0,-244-16 83 0 0</inkml:trace>
</inkml:ink>
</file>

<file path=ppt/ink/ink10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3"/>
    </inkml:context>
    <inkml:brush xml:id="br0">
      <inkml:brushProperty name="width" value="0.05" units="cm"/>
      <inkml:brushProperty name="height" value="0.05" units="cm"/>
      <inkml:brushProperty name="color" value="#F6630D"/>
    </inkml:brush>
  </inkml:definitions>
  <inkml:trace contextRef="#ctx0" brushRef="#br0">102 26 1839 0 0,'0'0'10646'0'0,"-9"-19"-1299"0"0,5 14-7856 0 0,3 4-1474 0 0,-1 1 1 0 0,1 0-1 0 0,0-1 0 0 0,0 1 0 0 0,0 0 1 0 0,0 0-1 0 0,0 0 0 0 0,-1 0 0 0 0,1 0 1 0 0,0 1-1 0 0,0-1 0 0 0,0 0 0 0 0,0 0 1 0 0,-1 1-1 0 0,1-1 0 0 0,0 1 0 0 0,0-1 1 0 0,0 1-1 0 0,0-1 0 0 0,0 1 0 0 0,0 0 1 0 0,0-1-1 0 0,0 1 0 0 0,1 0 0 0 0,-1 0 1 0 0,0 0-1 0 0,0 0 0 0 0,1-1 0 0 0,-1 1 1 0 0,0 0-1 0 0,1 0 0 0 0,-1 0 0 0 0,1 1 1 0 0,-1-1-1 0 0,0 2 0 0 0,1-1 8 0 0,0 0 0 0 0,0 1 1 0 0,1-1-1 0 0,-1 0 0 0 0,0 0 0 0 0,1 0 0 0 0,-1 0 0 0 0,1 0 0 0 0,0 0 1 0 0,0 0-1 0 0,0 0 0 0 0,0 0 0 0 0,0 0 0 0 0,0 0 0 0 0,0 0 1 0 0,1-1-1 0 0,-1 1 0 0 0,1 0 0 0 0,2 2 0 0 0,-2-3-4 0 0,0 1-1 0 0,0-1 1 0 0,-1 1 0 0 0,1 0-1 0 0,0 0 1 0 0,-1 0-1 0 0,0 0 1 0 0,1 0 0 0 0,-1 0-1 0 0,0 0 1 0 0,0 0-1 0 0,0 1 1 0 0,0-1-1 0 0,0 0 1 0 0,-1 1 0 0 0,1-1-1 0 0,-1 0 1 0 0,1 1-1 0 0,-1-1 1 0 0,0 1 0 0 0,0-1-1 0 0,0 1 1 0 0,0-1-1 0 0,-1 1 1 0 0,1-1 0 0 0,-1 0-1 0 0,1 1 1 0 0,-1-1-1 0 0,0 0 1 0 0,0 1 0 0 0,0-1-1 0 0,0 0 1 0 0,0 0-1 0 0,0 0 1 0 0,-1 0 0 0 0,1 0-1 0 0,-1 0 1 0 0,-2 2-1 0 0,-2 3 67 0 0,-1-1 1 0 0,0 0-1 0 0,0 0 0 0 0,0-1 0 0 0,-1 1 0 0 0,0-2 0 0 0,0 1 0 0 0,-11 4 0 0 0,19-9-129 0 0,0 0 0 0 0,0 0 0 0 0,0 0-1 0 0,0 0 1 0 0,1 0 0 0 0,-1 0 0 0 0,0 0 0 0 0,0 0 0 0 0,0 0 0 0 0,0 0 0 0 0,0 0 0 0 0,0 0 0 0 0,0 0 0 0 0,0 0-1 0 0,0 0 1 0 0,1 0 0 0 0,-1 0 0 0 0,0 0 0 0 0,0 0 0 0 0,0 0 0 0 0,0 0 0 0 0,0 0 0 0 0,0 0 0 0 0,0 0 0 0 0,0 0-1 0 0,0 0 1 0 0,0 0 0 0 0,0 1 0 0 0,1-1 0 0 0,-1 0 0 0 0,0 0 0 0 0,0 0 0 0 0,0 0 0 0 0,0 0 0 0 0,0 0 0 0 0,0 0 0 0 0,0 0-1 0 0,0 0 1 0 0,0 1 0 0 0,0-1 0 0 0,0 0 0 0 0,0 0 0 0 0,0 0 0 0 0,0 0 0 0 0,0 0 0 0 0,0 0 0 0 0,0 0 0 0 0,0 0-1 0 0,0 1 1 0 0,0-1 0 0 0,0 0 0 0 0,0 0 0 0 0,0 0 0 0 0,0 0 0 0 0,-1 0 0 0 0,1 0 0 0 0,0 0 0 0 0,0 0 0 0 0</inkml:trace>
</inkml:ink>
</file>

<file path=ppt/ink/ink10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4"/>
    </inkml:context>
    <inkml:brush xml:id="br0">
      <inkml:brushProperty name="width" value="0.05" units="cm"/>
      <inkml:brushProperty name="height" value="0.05" units="cm"/>
      <inkml:brushProperty name="color" value="#F6630D"/>
    </inkml:brush>
  </inkml:definitions>
  <inkml:trace contextRef="#ctx0" brushRef="#br0">25 2 5063 0 0,'-4'4'12670'0'0,"-11"14"-10057"0"0,14-16-2509 0 0,0 0 0 0 0,0 0 0 0 0,1 0-1 0 0,-1 0 1 0 0,1 1 0 0 0,-1-1 0 0 0,1 0 0 0 0,0 0 0 0 0,0 1 0 0 0,0-1 0 0 0,0 0 0 0 0,0 0 0 0 0,1 1 0 0 0,-1-1-1 0 0,1 0 1 0 0,-1 0 0 0 0,1 0 0 0 0,0 0 0 0 0,0 1 0 0 0,0-1 0 0 0,0 0 0 0 0,0 0 0 0 0,0-1 0 0 0,0 1-1 0 0,1 0 1 0 0,-1 0 0 0 0,1-1 0 0 0,0 1 0 0 0,-1-1 0 0 0,1 1 0 0 0,0-1 0 0 0,0 1 0 0 0,0-1 0 0 0,0 0 0 0 0,0 0-1 0 0,0 0 1 0 0,0 0 0 0 0,0-1 0 0 0,0 1 0 0 0,0 0 0 0 0,1-1 0 0 0,-1 0 0 0 0,5 1 0 0 0,-5-1-51 0 0,1 1 0 0 0,-1-1 1 0 0,1 0-1 0 0,-1 0 1 0 0,1 0-1 0 0,0 0 0 0 0,-1 0 1 0 0,1-1-1 0 0,-1 1 0 0 0,1-1 1 0 0,-1 0-1 0 0,1 1 0 0 0,-1-1 1 0 0,1 0-1 0 0,-1 0 1 0 0,0-1-1 0 0,0 1 0 0 0,1-1 1 0 0,-1 1-1 0 0,0-1 0 0 0,0 1 1 0 0,-1-1-1 0 0,1 0 1 0 0,0 0-1 0 0,0 0 0 0 0,-1 0 1 0 0,1 0-1 0 0,-1-1 0 0 0,0 1 1 0 0,0 0-1 0 0,0-1 0 0 0,0 1 1 0 0,0 0-1 0 0,0-1 1 0 0,-1 1-1 0 0,1-1 0 0 0,-1 0 1 0 0,1 1-1 0 0,-1-5 0 0 0,-2-4-124 0 0,0-9 411 0 0,9 13-5947 0 0</inkml:trace>
</inkml:ink>
</file>

<file path=ppt/ink/ink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4"/>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1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89"/>
    </inkml:context>
    <inkml:brush xml:id="br0">
      <inkml:brushProperty name="width" value="0.1" units="cm"/>
      <inkml:brushProperty name="height" value="0.1" units="cm"/>
      <inkml:brushProperty name="color" value="#AB008B"/>
    </inkml:brush>
  </inkml:definitions>
  <inkml:trace contextRef="#ctx0" brushRef="#br0">11 249 4143 0 0,'-10'-29'319'0'0,"10"28"-100"0"0,0 0 1 0 0,0 1-1 0 0,0-1 0 0 0,-1 0 0 0 0,1 0 1 0 0,0 0-1 0 0,1 0 0 0 0,-1 0 0 0 0,0 1 1 0 0,0-1-1 0 0,0 0 0 0 0,0 0 0 0 0,1 0 0 0 0,-1 1 1 0 0,0-1-1 0 0,1 0 0 0 0,-1 0 0 0 0,1 1 1 0 0,-1-1-1 0 0,1 0 0 0 0,-1 0 0 0 0,1 1 1 0 0,-1-1-1 0 0,1 1 0 0 0,0-1 0 0 0,-1 1 1 0 0,1-1-1 0 0,0 1 0 0 0,0-1 0 0 0,0 0 1 0 0,7-6 1332 0 0,0-4-623 0 0,1 0-1 0 0,0 0 0 0 0,0 0 1 0 0,1 1-1 0 0,1 1 1 0 0,-1 0-1 0 0,15-9 0 0 0,-12 9-581 0 0,0-1 0 0 0,-1-1 0 0 0,0 0 0 0 0,-1 0-1 0 0,16-21 1 0 0,-27 31-312 0 0,1 0 1 0 0,-1 0-1 0 0,1 0 0 0 0,-1 0 0 0 0,1 0 0 0 0,0 1 0 0 0,-1-1 1 0 0,1 0-1 0 0,0 0 0 0 0,-1 1 0 0 0,1-1 0 0 0,0 0 0 0 0,0 1 1 0 0,0-1-1 0 0,0 1 0 0 0,0-1 0 0 0,0 1 0 0 0,0-1 0 0 0,-1 1 1 0 0,1 0-1 0 0,0-1 0 0 0,0 1 0 0 0,1 0 0 0 0,-1 0 0 0 0,0 0 1 0 0,0 0-1 0 0,0 0 0 0 0,0 0 0 0 0,2 0 0 0 0,-2 1-10 0 0,1 0-1 0 0,0 0 1 0 0,0 0-1 0 0,-1 1 1 0 0,1-1-1 0 0,-1 0 1 0 0,1 1-1 0 0,-1-1 1 0 0,1 1 0 0 0,-1 0-1 0 0,0-1 1 0 0,0 1-1 0 0,2 4 1 0 0,1 2 1 0 0,0 1 1 0 0,-1-1-1 0 0,0 1 1 0 0,0 0-1 0 0,2 18 0 0 0,-5 5 9 0 0,-3 1-1 0 0,0 0 1 0 0,-2 0-1 0 0,-1-1 0 0 0,-13 38 1 0 0,2-3-167 0 0,7-31 39 0 0,-1-1 0 0 0,-1-1 0 0 0,-2 0 0 0 0,-24 43 0 0 0,37-76 162 0 0,38-21 327 0 0,-4 12-109 0 0,1 1-1 0 0,-1 2 1 0 0,1 1-1 0 0,1 2 0 0 0,59 4 1 0 0,-24-1-809 0 0</inkml:trace>
</inkml:ink>
</file>

<file path=ppt/ink/ink10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5"/>
    </inkml:context>
    <inkml:brush xml:id="br0">
      <inkml:brushProperty name="width" value="0.05" units="cm"/>
      <inkml:brushProperty name="height" value="0.05" units="cm"/>
      <inkml:brushProperty name="color" value="#F6630D"/>
    </inkml:brush>
  </inkml:definitions>
  <inkml:trace contextRef="#ctx0" brushRef="#br0">3 113 2759 0 0,'0'0'623'0'0,"-1"-15"10686"0"0,-1-15-5017 0 0,8-15-1313 0 0,-6 44-4960 0 0,0 0 1 0 0,0 0 0 0 0,1 0 0 0 0,-1 0-1 0 0,0 0 1 0 0,0 0 0 0 0,1 0 0 0 0,-1 0-1 0 0,1 0 1 0 0,-1 0 0 0 0,1 0 0 0 0,-1 1-1 0 0,1-1 1 0 0,-1 0 0 0 0,1 0 0 0 0,0 0-1 0 0,-1 1 1 0 0,1-1 0 0 0,0 0 0 0 0,0 1-1 0 0,0-1 1 0 0,0 1 0 0 0,-1-1 0 0 0,1 1-1 0 0,0-1 1 0 0,0 1 0 0 0,0 0 0 0 0,0-1-1 0 0,0 1 1 0 0,0 0 0 0 0,0 0 0 0 0,0 0-1 0 0,0 0 1 0 0,0 0 0 0 0,0 0 0 0 0,0 0-1 0 0,0 0 1 0 0,0 0 0 0 0,0 0 0 0 0,0 0-1 0 0,2 1 1 0 0,-2 0-20 0 0,-1-1 0 0 0,1 1 0 0 0,0-1 0 0 0,0 1 0 0 0,0-1 0 0 0,0 1 0 0 0,-1 0 0 0 0,1-1 0 0 0,0 1 0 0 0,-1 0 0 0 0,1 0 0 0 0,0 0 0 0 0,-1-1 0 0 0,1 1 0 0 0,-1 0 0 0 0,1 0 0 0 0,-1 0 0 0 0,0 0 0 0 0,1 0 0 0 0,-1 0 0 0 0,0 0 0 0 0,0 0 0 0 0,0 0 0 0 0,1 0 0 0 0,-1 0 0 0 0,0 0 0 0 0,0 0 0 0 0,-1 0 0 0 0,1 2 0 0 0,0-2 0 0 0,0 0 0 0 0,0 0 0 0 0,-1 1 0 0 0,1-1 0 0 0,1 0 0 0 0,-1 0 0 0 0,0 0 0 0 0,0 0 0 0 0,0 0 0 0 0,0 0 0 0 0,1 0 0 0 0,-1 0 0 0 0,1 0 0 0 0,-1 0 0 0 0,1 0 0 0 0,-1 0 0 0 0,1 0 0 0 0,-1 0 0 0 0,1 0 0 0 0,0 0 0 0 0,0 0 0 0 0,0 1 0 0 0,3-3 7 0 0,0 1 1 0 0,1 0-1 0 0,-1-1 1 0 0,0 0-1 0 0,0 0 0 0 0,-1 0 1 0 0,1-1-1 0 0,0 1 1 0 0,0-1-1 0 0,-1 0 0 0 0,1 0 1 0 0,-1 0-1 0 0,5-3 1 0 0,5-3 184 0 0,0 2-96 0 0,-8 4 44 0 0,-1 0 1 0 0,0 0-1 0 0,0 0 1 0 0,1 1-1 0 0,-1-1 1 0 0,1 1-1 0 0,7-1 1 0 0,-11 2-130 0 0,0 0 0 0 0,0 1 0 0 0,0-1 0 0 0,1 0 0 0 0,-1 1 0 0 0,0-1 0 0 0,0 1 0 0 0,-1-1 0 0 0,1 1 0 0 0,0 0 0 0 0,0-1 0 0 0,0 1 0 0 0,0 0 0 0 0,0 0 1 0 0,-1 0-1 0 0,1-1 0 0 0,0 1 0 0 0,-1 0 0 0 0,1 0 0 0 0,-1 0 0 0 0,1 0 0 0 0,-1 0 0 0 0,1 0 0 0 0,-1 0 0 0 0,0 0 0 0 0,1 0 0 0 0,-1 0 0 0 0,0 1 0 0 0,0-1 1 0 0,0 0-1 0 0,0 0 0 0 0,0 0 0 0 0,0 0 0 0 0,0 0 0 0 0,0 0 0 0 0,0 0 0 0 0,-1 2 0 0 0,7 30-163 0 0,3-21-2759 0 0,-6-9 1342 0 0</inkml:trace>
</inkml:ink>
</file>

<file path=ppt/ink/ink10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6"/>
    </inkml:context>
    <inkml:brush xml:id="br0">
      <inkml:brushProperty name="width" value="0.05" units="cm"/>
      <inkml:brushProperty name="height" value="0.05" units="cm"/>
      <inkml:brushProperty name="color" value="#F6630D"/>
    </inkml:brush>
  </inkml:definitions>
  <inkml:trace contextRef="#ctx0" brushRef="#br0">1 56 1839 0 0,'0'0'-52'0'0,"12"-27"2358"0"0,-9-2 10599 0 0,-6 42-5495 0 0,8 24-6586 0 0,-4-24 14 0 0,-1 44-358 0 0,-2-44-322 0 0,2 0 0 0 0,0 1 1 0 0,4 25-1 0 0,-4-39-256 0 0,0 1-1 0 0,0 0 1 0 0,0-1-1 0 0,1 1 1 0 0,-1-1 0 0 0,0 1-1 0 0,0-1 1 0 0,1 1-1 0 0,-1 0 1 0 0,1-1 0 0 0,-1 0-1 0 0,0 1 1 0 0,1-1-1 0 0,-1 1 1 0 0,1-1 0 0 0,-1 1-1 0 0,1-1 1 0 0,-1 0-1 0 0,1 1 1 0 0,-1-1 0 0 0,1 0-1 0 0,0 0 1 0 0,-1 1 0 0 0,1-1-1 0 0,-1 0 1 0 0,1 0-1 0 0,0 0 1 0 0,-1 0 0 0 0,1 0-1 0 0,0 0 1 0 0,-1 0-1 0 0,1 0 1 0 0,-1 0 0 0 0,1 0-1 0 0,0 0 1 0 0,-1 0-1 0 0,1 0 1 0 0,-1 0 0 0 0,1-1-1 0 0,0 1 1 0 0,-1 0-1 0 0,1-1 1 0 0,-1 1 0 0 0,1 0-1 0 0,-1-1 1 0 0,1 1-1 0 0,-1 0 1 0 0,1-1 0 0 0,-1 1-1 0 0,1-1 1 0 0,-1 1-1 0 0,0-1 1 0 0,1 1 0 0 0,0-2-1 0 0</inkml:trace>
</inkml:ink>
</file>

<file path=ppt/ink/ink10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7"/>
    </inkml:context>
    <inkml:brush xml:id="br0">
      <inkml:brushProperty name="width" value="0.05" units="cm"/>
      <inkml:brushProperty name="height" value="0.05" units="cm"/>
      <inkml:brushProperty name="color" value="#F6630D"/>
    </inkml:brush>
  </inkml:definitions>
  <inkml:trace contextRef="#ctx0" brushRef="#br0">68 18 11455 0 0,'0'0'1040'0'0,"2"-3"-853"0"0,-1 3-83 0 0,-1 0 1 0 0,0 0-1 0 0,0-1 1 0 0,1 1-1 0 0,-1 0 1 0 0,0 0-1 0 0,0-1 0 0 0,1 1 1 0 0,-1 0-1 0 0,0-1 1 0 0,0 1-1 0 0,0 0 0 0 0,0 0 1 0 0,0-1-1 0 0,1 1 1 0 0,-1-1-1 0 0,0 1 1 0 0,0 0-1 0 0,0-1 0 0 0,0 1 1 0 0,0 0-1 0 0,0-1 1 0 0,0 1-1 0 0,0 0 1 0 0,0-1-1 0 0,0 1 0 0 0,0 0 1 0 0,-1-1-1 0 0,1 1 1 0 0,0 0-1 0 0,0-1 1 0 0,0 1-1 0 0,0 0 0 0 0,0-1 1 0 0,-1 1-1 0 0,1 0 1 0 0,0 0-1 0 0,0-1 1 0 0,-1 1-1 0 0,1 0 0 0 0,0 0 1 0 0,0-1-1 0 0,-1 1 1 0 0,1 0-1 0 0,0 0 1 0 0,-1 0-1 0 0,1-1 0 0 0,0 1 1 0 0,-1 0-1 0 0,1 0 1 0 0,0 0-1 0 0,-1 0 0 0 0,1 0 1 0 0,0 0-1 0 0,-1 0 1 0 0,1 0-1 0 0,0 0 1 0 0,-1 0-1 0 0,1 0 0 0 0,0 0 1 0 0,-1 0-1 0 0,1 0 1 0 0,0 0-1 0 0,-1 0 1 0 0,1 0-1 0 0,0 0 0 0 0,-1 1 1 0 0,-23 0 1431 0 0,21 0-1477 0 0,1 0 0 0 0,-1 1-1 0 0,1-1 1 0 0,0 0 0 0 0,0 1-1 0 0,0-1 1 0 0,0 1 0 0 0,0 0-1 0 0,0-1 1 0 0,0 1 0 0 0,0 0-1 0 0,1 0 1 0 0,-1 0 0 0 0,1 1-1 0 0,-1-1 1 0 0,1 0 0 0 0,0 1-1 0 0,0-1 1 0 0,-1 5 0 0 0,1-5-42 0 0,1-1 1 0 0,0 1 0 0 0,0-1-1 0 0,0 1 1 0 0,0-1 0 0 0,0 1 0 0 0,1-1-1 0 0,-1 1 1 0 0,0-1 0 0 0,1 1 0 0 0,-1-1-1 0 0,1 1 1 0 0,-1-1 0 0 0,1 1-1 0 0,0-1 1 0 0,-1 0 0 0 0,1 1 0 0 0,0-1-1 0 0,0 0 1 0 0,0 0 0 0 0,0 0-1 0 0,0 0 1 0 0,1 0 0 0 0,-1 0 0 0 0,0 0-1 0 0,0 0 1 0 0,1 0 0 0 0,-1 0 0 0 0,0-1-1 0 0,1 1 1 0 0,-1 0 0 0 0,1-1-1 0 0,2 1 1 0 0,11 4 49 0 0,-4-1 36 0 0,0 0 0 0 0,0 0 0 0 0,0 1 0 0 0,0 0 0 0 0,16 11 0 0 0,-25-14-78 0 0,0-1 1 0 0,0 1-1 0 0,0 0 1 0 0,-1 0-1 0 0,1 0 1 0 0,0-1-1 0 0,-1 1 1 0 0,0 1-1 0 0,1-1 1 0 0,-1 0-1 0 0,0 0 1 0 0,0 0-1 0 0,0 1 1 0 0,-1-1-1 0 0,1 0 1 0 0,0 1-1 0 0,-1-1 1 0 0,0 1-1 0 0,1-1 1 0 0,-1 0-1 0 0,0 1 1 0 0,0-1-1 0 0,-1 1 1 0 0,1-1 0 0 0,0 1-1 0 0,-1-1 1 0 0,0 0-1 0 0,1 1 1 0 0,-1-1-1 0 0,0 0 1 0 0,0 1-1 0 0,0-1 1 0 0,-2 3-1 0 0,1-1 4 0 0,0 1 0 0 0,0-1 0 0 0,-1 0 0 0 0,1 0 0 0 0,-1 0 0 0 0,0 0 0 0 0,0-1 0 0 0,0 1 0 0 0,0-1 0 0 0,-1 0 0 0 0,0 0 0 0 0,1 0 0 0 0,-1 0 0 0 0,0-1 0 0 0,0 0 0 0 0,0 1 0 0 0,-1-1 0 0 0,1-1 0 0 0,-5 2 0 0 0,8-3-24 0 0,0 0-1 0 0,1 0 0 0 0,-1 0 1 0 0,0-1-1 0 0,1 1 1 0 0,-1 0-1 0 0,1-1 1 0 0,-1 1-1 0 0,0 0 1 0 0,1-1-1 0 0,-1 1 1 0 0,1-1-1 0 0,-1 1 1 0 0,1-1-1 0 0,-1 1 0 0 0,1-1 1 0 0,0 1-1 0 0,-1-1 1 0 0,1 0-1 0 0,0 1 1 0 0,-1-1-1 0 0,1 0 1 0 0,0 1-1 0 0,0-1 1 0 0,0 0-1 0 0,-1 1 0 0 0,1-1 1 0 0,0 0-1 0 0,0 1 1 0 0,0-1-1 0 0,0-1 1 0 0,-1-19 61 0 0,2 14-61 0 0,0 1-1 0 0,1 0 0 0 0,-1-1 0 0 0,1 1 0 0 0,0 0 0 0 0,0 0 0 0 0,1 0 0 0 0,0 0 0 0 0,0 1 1 0 0,1-1-1 0 0,-1 1 0 0 0,1 0 0 0 0,0 0 0 0 0,0 0 0 0 0,1 0 0 0 0,5-4 0 0 0,17-20 1 0 0,-25 27-3 0 0,-1-1-1 0 0,1 1 1 0 0,-1 0 0 0 0,0 0 0 0 0,0-1-1 0 0,0 1 1 0 0,0 0 0 0 0,0-1-1 0 0,0 1 1 0 0,0-1 0 0 0,-1 0-1 0 0,0 1 1 0 0,1-1 0 0 0,-1 1-1 0 0,0-1 1 0 0,0 0 0 0 0,0 1 0 0 0,-1-1-1 0 0,1 1 1 0 0,-1-1 0 0 0,1 1-1 0 0,-1-1 1 0 0,0 1 0 0 0,0-1-1 0 0,0 1 1 0 0,0-1 0 0 0,0 1-1 0 0,-2-3 1 0 0,1 4-410 0 0,1-1 0 0 0,-1 0-1 0 0,1 1 1 0 0,-1 0 0 0 0,1-1 0 0 0,-1 1-1 0 0,0 0 1 0 0,0 0 0 0 0,0-1 0 0 0,0 2-1 0 0,1-1 1 0 0,-1 0 0 0 0,-4-1 0 0 0</inkml:trace>
</inkml:ink>
</file>

<file path=ppt/ink/ink10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8"/>
    </inkml:context>
    <inkml:brush xml:id="br0">
      <inkml:brushProperty name="width" value="0.05" units="cm"/>
      <inkml:brushProperty name="height" value="0.05" units="cm"/>
      <inkml:brushProperty name="color" value="#F6630D"/>
    </inkml:brush>
  </inkml:definitions>
  <inkml:trace contextRef="#ctx0" brushRef="#br0">59 36 10135 0 0,'-6'1'10758'0'0,"-26"23"-8369"0"0,30-23-2294 0 0,0 1 0 0 0,1 0 1 0 0,-1-1-1 0 0,0 1 0 0 0,1 0 0 0 0,0 0 0 0 0,-1 0 1 0 0,1 0-1 0 0,0 0 0 0 0,0 0 0 0 0,0 0 1 0 0,0 1-1 0 0,1-1 0 0 0,-1 0 0 0 0,1 0 0 0 0,-1 1 1 0 0,1-1-1 0 0,0 0 0 0 0,0 1 0 0 0,0-1 1 0 0,0 0-1 0 0,0 1 0 0 0,0-1 0 0 0,1 0 1 0 0,-1 1-1 0 0,1-1 0 0 0,1 3 0 0 0,0-2-72 0 0,0 0-1 0 0,1 0 1 0 0,-1 0-1 0 0,1-1 1 0 0,0 0-1 0 0,0 1 1 0 0,-1-1-1 0 0,2 0 1 0 0,-1 0 0 0 0,0-1-1 0 0,0 1 1 0 0,1 0-1 0 0,-1-1 1 0 0,0 0-1 0 0,1 0 1 0 0,0 0-1 0 0,4 0 1 0 0,-1 0 32 0 0,0 0 0 0 0,0-1 1 0 0,0 0-1 0 0,1 0 0 0 0,-1 0 1 0 0,0-1-1 0 0,0 0 0 0 0,0-1 1 0 0,0 1-1 0 0,0-2 0 0 0,11-4 1 0 0,-15 6-6 0 0,-1 0 1 0 0,0 0 0 0 0,0 0 0 0 0,0 0-1 0 0,0 0 1 0 0,0-1 0 0 0,0 1 0 0 0,0-1-1 0 0,0 1 1 0 0,0-1 0 0 0,-1 0 0 0 0,1 0-1 0 0,-1 0 1 0 0,1 0 0 0 0,-1 0-1 0 0,0 0 1 0 0,0 0 0 0 0,0 0 0 0 0,0-1-1 0 0,0 1 1 0 0,0 0 0 0 0,-1-1 0 0 0,1 1-1 0 0,-1 0 1 0 0,0-1 0 0 0,1 1 0 0 0,-1-1-1 0 0,0 1 1 0 0,0-1 0 0 0,-1 1 0 0 0,1 0-1 0 0,0-1 1 0 0,-1 1 0 0 0,0-1-1 0 0,1 1 1 0 0,-1 0 0 0 0,0 0 0 0 0,-1-3-1 0 0,-1 1 2 0 0,0-1 0 0 0,0 1 0 0 0,0 0 0 0 0,-1 0 0 0 0,1 0 0 0 0,-1 1 0 0 0,0-1 0 0 0,-9-5 0 0 0,-13-14-58 0 0,25 22-137 0 0</inkml:trace>
</inkml:ink>
</file>

<file path=ppt/ink/ink10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9"/>
    </inkml:context>
    <inkml:brush xml:id="br0">
      <inkml:brushProperty name="width" value="0.05" units="cm"/>
      <inkml:brushProperty name="height" value="0.05" units="cm"/>
      <inkml:brushProperty name="color" value="#F6630D"/>
    </inkml:brush>
  </inkml:definitions>
  <inkml:trace contextRef="#ctx0" brushRef="#br0">9 36 13015 0 0,'0'0'137'0'0,"-1"0"-1"0"0,1 0 1 0 0,0 0-1 0 0,0 0 1 0 0,0 0-1 0 0,0 0 0 0 0,-1 0 1 0 0,1 1-1 0 0,0-1 1 0 0,0 0-1 0 0,0 0 1 0 0,-1 0-1 0 0,1 0 1 0 0,0 0-1 0 0,0 0 0 0 0,0 0 1 0 0,-1 0-1 0 0,1 0 1 0 0,0 0-1 0 0,0 0 1 0 0,0 0-1 0 0,-1 0 1 0 0,1 0-1 0 0,0 0 1 0 0,0 0-1 0 0,0 0 0 0 0,-1-1 1 0 0,1 1-1 0 0,0 0 1 0 0,0 0-1 0 0,0 0 1 0 0,-1-1 545 0 0,1 1-546 0 0,0 0 1 0 0,-1 0-1 0 0,1 0 1 0 0,0-1-1 0 0,0 1 1 0 0,0 0-1 0 0,0 0 1 0 0,0 0-1 0 0,0-1 0 0 0,0 1 1 0 0,0 0-1 0 0,0 0 1 0 0,0 0-1 0 0,0-1 1 0 0,0 1-1 0 0,0 0 1 0 0,0 0-1 0 0,0 0 0 0 0,0-1 1 0 0,0 1-1 0 0,0 0 1 0 0,0 12 4774 0 0,12-1-5545 0 0,-5-9 811 0 0,0 0 0 0 0,-1 0 0 0 0,1 0 0 0 0,0-1 0 0 0,0 0 0 0 0,0-1 1 0 0,12 1-1 0 0,-17-1-164 0 0,0 0 0 0 0,0 0 0 0 0,1 0 0 0 0,-1 0 1 0 0,0 0-1 0 0,0 0 0 0 0,0 0 0 0 0,0-1 0 0 0,0 1 0 0 0,0-1 1 0 0,0 1-1 0 0,0-1 0 0 0,-1 0 0 0 0,1 0 0 0 0,0 0 1 0 0,0 0-1 0 0,0 0 0 0 0,-1 0 0 0 0,1 0 0 0 0,-1-1 0 0 0,1 1 1 0 0,-1 0-1 0 0,1-1 0 0 0,-1 0 0 0 0,0 1 0 0 0,0-1 1 0 0,0 0-1 0 0,0 1 0 0 0,2-5 0 0 0,-3 5 14 0 0,-1-1 1 0 0,1 1-1 0 0,0 0 0 0 0,-1-1 0 0 0,1 1 0 0 0,-1 0 1 0 0,0 0-1 0 0,1 0 0 0 0,-1 0 0 0 0,0 0 0 0 0,0-1 1 0 0,0 1-1 0 0,1 0 0 0 0,-1 1 0 0 0,0-1 0 0 0,0 0 1 0 0,-1 0-1 0 0,1 0 0 0 0,0 1 0 0 0,0-1 0 0 0,0 0 1 0 0,0 1-1 0 0,-1-1 0 0 0,1 1 0 0 0,0-1 0 0 0,-1 1 1 0 0,1 0-1 0 0,0 0 0 0 0,0-1 0 0 0,-2 1 0 0 0,-49-8-71 0 0,44 7 97 0 0,-17 1-1736 0 0</inkml:trace>
</inkml:ink>
</file>

<file path=ppt/ink/ink10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045"/>
    </inkml:context>
    <inkml:brush xml:id="br0">
      <inkml:brushProperty name="width" value="0.05" units="cm"/>
      <inkml:brushProperty name="height" value="0.05" units="cm"/>
      <inkml:brushProperty name="color" value="#008C3A"/>
    </inkml:brush>
  </inkml:definitions>
  <inkml:trace contextRef="#ctx0" brushRef="#br0">185 18 4607 0 0,'0'0'10995'0'0,"-25"-17"-4971"0"0,-27 19-4947 0 0,50-2-1071 0 0,0 0 1 0 0,0 1-1 0 0,0-1 1 0 0,0 0-1 0 0,1 0 1 0 0,-1 1-1 0 0,0-1 1 0 0,0 1-1 0 0,1 0 1 0 0,-1 0-1 0 0,0-1 0 0 0,1 1 1 0 0,-1 0-1 0 0,1 0 1 0 0,-1 0-1 0 0,1 1 1 0 0,0-1-1 0 0,-1 0 1 0 0,1 0-1 0 0,0 1 1 0 0,0-1-1 0 0,0 1 1 0 0,0-1-1 0 0,0 1 1 0 0,-1 2-1 0 0,2-3-2 0 0,0 0-1 0 0,1 1 1 0 0,-1-1 0 0 0,0 0-1 0 0,1 1 1 0 0,-1-1 0 0 0,1 0-1 0 0,0 0 1 0 0,-1 0 0 0 0,1 1-1 0 0,0-1 1 0 0,-1 0 0 0 0,1 0-1 0 0,0 0 1 0 0,0 0-1 0 0,0 0 1 0 0,0 0 0 0 0,0-1-1 0 0,0 1 1 0 0,1 0 0 0 0,0 0-1 0 0,35 20 225 0 0,-11-7 128 0 0,-23-11-336 0 0,0-1-1 0 0,-1 0 1 0 0,1 1 0 0 0,-1 0-1 0 0,0-1 1 0 0,0 1 0 0 0,0 0-1 0 0,0 0 1 0 0,-1 0 0 0 0,1 1-1 0 0,-1-1 1 0 0,1 0 0 0 0,-1 1-1 0 0,0-1 1 0 0,-1 0 0 0 0,1 1-1 0 0,0-1 1 0 0,-1 1 0 0 0,0-1-1 0 0,0 1 1 0 0,0-1 0 0 0,0 1-1 0 0,-2 5 1 0 0,2-6 23 0 0,-1 0 1 0 0,0-1-1 0 0,0 1 1 0 0,-1 0 0 0 0,1-1-1 0 0,0 1 1 0 0,-1-1-1 0 0,0 0 1 0 0,1 1-1 0 0,-1-1 1 0 0,0 0-1 0 0,0 0 1 0 0,0 0-1 0 0,-1 0 1 0 0,1-1-1 0 0,0 1 1 0 0,-1-1-1 0 0,1 1 1 0 0,-1-1-1 0 0,1 0 1 0 0,-1 0-1 0 0,1 0 1 0 0,-1 0-1 0 0,0 0 1 0 0,0 0-1 0 0,0-1 1 0 0,1 0-1 0 0,-1 1 1 0 0,-3-1-1 0 0,-105-4 621 0 0,111 4-861 0 0</inkml:trace>
</inkml:ink>
</file>

<file path=ppt/ink/ink10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470"/>
    </inkml:context>
    <inkml:brush xml:id="br0">
      <inkml:brushProperty name="width" value="0.05" units="cm"/>
      <inkml:brushProperty name="height" value="0.05" units="cm"/>
      <inkml:brushProperty name="color" value="#008C3A"/>
    </inkml:brush>
  </inkml:definitions>
  <inkml:trace contextRef="#ctx0" brushRef="#br0">28 0 2303 0 0,'-10'4'13137'0'0,"-1"3"-8804"0"0,9-3-4153 0 0,1 0 1 0 0,0 0-1 0 0,0 0 1 0 0,0 0 0 0 0,1 0-1 0 0,0 0 1 0 0,-1 1 0 0 0,1-1-1 0 0,1 0 1 0 0,-1 0-1 0 0,1 0 1 0 0,-1 1 0 0 0,1-1-1 0 0,0 0 1 0 0,1 0 0 0 0,-1 0-1 0 0,1 0 1 0 0,0-1-1 0 0,0 1 1 0 0,0 0 0 0 0,0-1-1 0 0,0 1 1 0 0,5 4 0 0 0,-5-6-128 0 0,0 0 0 0 0,0 0 1 0 0,0 1-1 0 0,1-1 1 0 0,-1-1-1 0 0,1 1 1 0 0,-1 0-1 0 0,1 0 1 0 0,0-1-1 0 0,0 0 0 0 0,-1 1 1 0 0,1-1-1 0 0,0 0 1 0 0,0-1-1 0 0,0 1 1 0 0,0 0-1 0 0,1-1 1 0 0,-1 0-1 0 0,0 0 0 0 0,0 0 1 0 0,0 0-1 0 0,0 0 1 0 0,0 0-1 0 0,0-1 1 0 0,0 0-1 0 0,0 1 0 0 0,0-1 1 0 0,0 0-1 0 0,0-1 1 0 0,0 1-1 0 0,0 0 1 0 0,2-3-1 0 0,-3 3-16 0 0,0-1 0 0 0,1 1-1 0 0,-2-1 1 0 0,1 0 0 0 0,0 0-1 0 0,0 0 1 0 0,-1 0 0 0 0,1 0-1 0 0,-1 0 1 0 0,1 0 0 0 0,-1-1-1 0 0,0 1 1 0 0,0-1 0 0 0,0 1 0 0 0,0-1-1 0 0,-1 1 1 0 0,1-1 0 0 0,-1 1-1 0 0,1-1 1 0 0,-1 1 0 0 0,0-1-1 0 0,0 0 1 0 0,0 1 0 0 0,0-1 0 0 0,0 1-1 0 0,-2-6 1 0 0,3-31 167 0 0,0 38-413 0 0,-1 1 0 0 0,0-1 0 0 0,1 1 0 0 0,-1-1 0 0 0,0 0 0 0 0,1 1 0 0 0,-1-1 0 0 0,1 1 0 0 0,-1-1 1 0 0,1 1-1 0 0,-1-1 0 0 0,1 1 0 0 0,-1 0 0 0 0,1-1 0 0 0,0 1 0 0 0,-1 0 0 0 0,1-1 0 0 0,-1 1 0 0 0,1 0 0 0 0,0 0 0 0 0,-1-1 0 0 0,2 1 0 0 0,2 0-1804 0 0</inkml:trace>
</inkml:ink>
</file>

<file path=ppt/ink/ink10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954"/>
    </inkml:context>
    <inkml:brush xml:id="br0">
      <inkml:brushProperty name="width" value="0.05" units="cm"/>
      <inkml:brushProperty name="height" value="0.05" units="cm"/>
      <inkml:brushProperty name="color" value="#008C3A"/>
    </inkml:brush>
  </inkml:definitions>
  <inkml:trace contextRef="#ctx0" brushRef="#br0">8 151 1839 0 0,'-1'-1'14828'0'0,"1"-1"-14582"0"0,0 2-170 0 0,-6-78 7926 0 0,6 75-7882 0 0,-1 0 0 0 0,1 0 0 0 0,1 0 0 0 0,-1 1 0 0 0,0-1 0 0 0,1 0 0 0 0,-1 0 1 0 0,1 0-1 0 0,0 0 0 0 0,0 1 0 0 0,0-1 0 0 0,0 0 0 0 0,0 1 0 0 0,1-1 1 0 0,-1 1-1 0 0,1-1 0 0 0,0 1 0 0 0,0 0 0 0 0,0 0 0 0 0,0 0 0 0 0,0 0 0 0 0,0 0 1 0 0,5-3-1 0 0,-6 5-119 0 0,-1 0-1 0 0,1 0 1 0 0,0 0 0 0 0,0 0 0 0 0,-1 0 0 0 0,1 0 0 0 0,0 0 0 0 0,0 0 0 0 0,-1 0 0 0 0,1 0-1 0 0,0 1 1 0 0,0-1 0 0 0,-1 0 0 0 0,1 1 0 0 0,0-1 0 0 0,0 0 0 0 0,-1 1 0 0 0,1-1-1 0 0,-1 1 1 0 0,1-1 0 0 0,0 1 0 0 0,-1-1 0 0 0,1 1 0 0 0,-1-1 0 0 0,1 1 0 0 0,-1 0-1 0 0,1-1 1 0 0,-1 1 0 0 0,0 0 0 0 0,1-1 0 0 0,0 2 0 0 0,11 28 21 0 0,-9-21-19 0 0,-2-8 5 0 0,0 1 0 0 0,0-1 1 0 0,0 0-1 0 0,-1 0 0 0 0,1 0 0 0 0,0 0 0 0 0,0 0 1 0 0,1 0-1 0 0,-1 0 0 0 0,0 0 0 0 0,0-1 0 0 0,0 1 0 0 0,1 0 1 0 0,-1-1-1 0 0,0 1 0 0 0,1-1 0 0 0,-1 1 0 0 0,0-1 1 0 0,1 1-1 0 0,-1-1 0 0 0,0 0 0 0 0,1 0 0 0 0,-1 0 1 0 0,1 0-1 0 0,-1 0 0 0 0,1 0 0 0 0,-1 0 0 0 0,0 0 0 0 0,1-1 1 0 0,-1 1-1 0 0,1 0 0 0 0,-1-1 0 0 0,0 1 0 0 0,1-1 1 0 0,-1 0-1 0 0,2 0 0 0 0,9-5 125 0 0,-1-1 0 0 0,0 0 1 0 0,15-12-1 0 0,7-4 76 0 0,-32 22-202 0 0,0 1-1 0 0,0-1 0 0 0,0 0 0 0 0,0 1 1 0 0,1-1-1 0 0,-1 1 0 0 0,0-1 0 0 0,0 1 0 0 0,0 0 1 0 0,1-1-1 0 0,-1 1 0 0 0,0 0 0 0 0,0 0 1 0 0,1 0-1 0 0,-1 0 0 0 0,0 0 0 0 0,0 0 0 0 0,1 0 1 0 0,-1 0-1 0 0,0 0 0 0 0,0 1 0 0 0,0-1 1 0 0,1 1-1 0 0,-1-1 0 0 0,0 1 0 0 0,0-1 0 0 0,0 1 1 0 0,0-1-1 0 0,0 1 0 0 0,0 0 0 0 0,0 0 1 0 0,0 0-1 0 0,0-1 0 0 0,1 3 0 0 0,1 2 17 0 0,-2-1-1 0 0,1 1 1 0 0,0 0-1 0 0,-1 0 1 0 0,0 0-1 0 0,0 0 1 0 0,0 7-1 0 0,-1-8-254 0 0,0 0 0 0 0,1 1 0 0 0,-1-1 0 0 0,1 0-1 0 0,0 0 1 0 0,0 0 0 0 0,1-1 0 0 0,-1 1 0 0 0,1 0 0 0 0,2 5-1 0 0,1-6-984 0 0</inkml:trace>
</inkml:ink>
</file>

<file path=ppt/ink/ink10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2.666"/>
    </inkml:context>
    <inkml:brush xml:id="br0">
      <inkml:brushProperty name="width" value="0.05" units="cm"/>
      <inkml:brushProperty name="height" value="0.05" units="cm"/>
      <inkml:brushProperty name="color" value="#008C3A"/>
    </inkml:brush>
  </inkml:definitions>
  <inkml:trace contextRef="#ctx0" brushRef="#br0">1 1 3223 0 0,'2'8'19562'0'0,"0"0"-17257"0"0,5 21-1805 0 0,-8 43 529 0 0,0-52-994 0 0,0-1 0 0 0,1 1 0 0 0,4 22 0 0 0,-4-41-98 0 0,0 0-1 0 0,1 0 1 0 0,-1 0-1 0 0,0 0 1 0 0,0 0-1 0 0,1 0 1 0 0,-1 0-1 0 0,1 0 1 0 0,-1-1-1 0 0,1 1 1 0 0,-1 0-1 0 0,1 0 1 0 0,-1 0-1 0 0,1 0 1 0 0,0-1-1 0 0,0 1 1 0 0,-1 0-1 0 0,3 0 1 0 0,6-1-7760 0 0</inkml:trace>
</inkml:ink>
</file>

<file path=ppt/ink/ink10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3.458"/>
    </inkml:context>
    <inkml:brush xml:id="br0">
      <inkml:brushProperty name="width" value="0.05" units="cm"/>
      <inkml:brushProperty name="height" value="0.05" units="cm"/>
      <inkml:brushProperty name="color" value="#008C3A"/>
    </inkml:brush>
  </inkml:definitions>
  <inkml:trace contextRef="#ctx0" brushRef="#br0">96 23 6911 0 0,'0'0'4818'0'0,"-7"-8"815"0"0,-8-6-2453 0 0,11 13-3029 0 0,0 1-1 0 0,0 0 1 0 0,0 0-1 0 0,0 1 1 0 0,0-1 0 0 0,0 1-1 0 0,1 0 1 0 0,-1 0 0 0 0,0 0-1 0 0,1 0 1 0 0,-1 1 0 0 0,0 0-1 0 0,1-1 1 0 0,-5 4 0 0 0,7-4-145 0 0,0 0 0 0 0,0 0 0 0 0,0 0 0 0 0,0 0 0 0 0,0 0 0 0 0,1 0 0 0 0,-1 0 0 0 0,0 0 0 0 0,0 0 0 0 0,1 1 0 0 0,-1-1 0 0 0,1 0 0 0 0,-1 0 0 0 0,1 1 0 0 0,-1-1 0 0 0,1 0 0 0 0,0 1 0 0 0,0-1 0 0 0,0 0 0 0 0,0 1 0 0 0,0-1 0 0 0,0 0 0 0 0,0 1 0 0 0,0-1 0 0 0,0 0 0 0 0,0 1 0 0 0,1-1 0 0 0,-1 0 0 0 0,1 1 0 0 0,-1-1 0 0 0,1 0 0 0 0,-1 0 0 0 0,1 0 0 0 0,0 1 0 0 0,0-1 0 0 0,-1 0 0 0 0,1 0 0 0 0,0 0 0 0 0,0 0 0 0 0,0 0 0 0 0,0 0 0 0 0,1 0 0 0 0,39 33 858 0 0,12 8 26 0 0,-51-39-828 0 0,1-1-1 0 0,-1 1 1 0 0,0-1-1 0 0,0 1 0 0 0,0 0 1 0 0,0 0-1 0 0,0 0 0 0 0,0 0 1 0 0,-1 0-1 0 0,0 0 1 0 0,1 1-1 0 0,-1-1 0 0 0,0 0 1 0 0,0 5-1 0 0,-2-4-5 0 0,0-1-1 0 0,0 1 1 0 0,0-1 0 0 0,-1 0-1 0 0,1 1 1 0 0,-1-1-1 0 0,0 0 1 0 0,0 0 0 0 0,0 0-1 0 0,-1-1 1 0 0,1 1-1 0 0,0 0 1 0 0,-5 2 0 0 0,6-3-46 0 0,0 0 0 0 0,-1-1 0 0 0,0 1 0 0 0,1-1 0 0 0,-1 1 1 0 0,0-1-1 0 0,1 0 0 0 0,-1 0 0 0 0,0 1 0 0 0,0-1 0 0 0,0-1 0 0 0,0 1 1 0 0,0 0-1 0 0,0 0 0 0 0,0-1 0 0 0,0 1 0 0 0,-1-1 0 0 0,1 0 0 0 0,0 1 1 0 0,0-1-1 0 0,0 0 0 0 0,-3-1 0 0 0,3 0-7 0 0,1-1 0 0 0,0 0 0 0 0,0 0 0 0 0,-1 0-1 0 0,1 0 1 0 0,0 0 0 0 0,0 0 0 0 0,1 0 0 0 0,-1 0 0 0 0,0 0 0 0 0,1 0-1 0 0,0-1 1 0 0,-1 1 0 0 0,1 0 0 0 0,0 0 0 0 0,0-1 0 0 0,0 1 0 0 0,0 0-1 0 0,0 0 1 0 0,2-4 0 0 0,7-47 13 0 0,-6 44-27 0 0,0-1 1 0 0,1 1-1 0 0,0 0 0 0 0,1 1 1 0 0,0-1-1 0 0,0 1 0 0 0,9-10 1 0 0,13-23-174 0 0,-26 40 182 0 0,-1 1 1 0 0,0-1-1 0 0,1 0 1 0 0,-1 1-1 0 0,0-1 1 0 0,0 0-1 0 0,1 1 1 0 0,-1-1-1 0 0,0 0 1 0 0,0 0-1 0 0,0 1 1 0 0,0-1-1 0 0,0 0 1 0 0,0 0 0 0 0,0 1-1 0 0,0-1 1 0 0,0 0-1 0 0,0 0 1 0 0,-1 1-1 0 0,1-1 1 0 0,0 0-1 0 0,0 1 1 0 0,-1-1-1 0 0,1 0 1 0 0,-1 1-1 0 0,1-1 1 0 0,0 0-1 0 0,-1 1 1 0 0,1-1-1 0 0,-1 1 1 0 0,1-1-1 0 0,-1 1 1 0 0,1-1-1 0 0,-1 1 1 0 0,0-1-1 0 0,1 1 1 0 0,-1 0-1 0 0,0-1 1 0 0,1 1-1 0 0,-2-1 1 0 0,-29-6 35 0 0,30 7-118 0 0</inkml:trace>
</inkml:ink>
</file>

<file path=ppt/ink/ink1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0"/>
    </inkml:context>
    <inkml:brush xml:id="br0">
      <inkml:brushProperty name="width" value="0.1" units="cm"/>
      <inkml:brushProperty name="height" value="0.1" units="cm"/>
      <inkml:brushProperty name="color" value="#AB008B"/>
    </inkml:brush>
  </inkml:definitions>
  <inkml:trace contextRef="#ctx0" brushRef="#br0">1 226 9359 0 0,'0'0'6080'0'0,"6"-46"-1060"0"0,0 17-3968 0 0,-4 16-509 0 0,1 1 0 0 0,0 0 0 0 0,9-21-1 0 0,-10 28-441 0 0,1 0 1 0 0,0 1-1 0 0,0-1 0 0 0,0 1 0 0 0,1 0 0 0 0,-1 0 0 0 0,1 0 0 0 0,0 0 0 0 0,0 1 0 0 0,1-1 0 0 0,-1 1 0 0 0,7-3 0 0 0,-3 1-26 0 0,1 2 1 0 0,0-1-1 0 0,0 1 0 0 0,0 0 0 0 0,1 1 0 0 0,-1 0 0 0 0,0 1 0 0 0,1-1 0 0 0,-1 2 0 0 0,1 0 0 0 0,0 0 0 0 0,18 3 0 0 0,-24-3-71 0 0,-1 1 0 0 0,1-1 1 0 0,-1 1-1 0 0,1 0 0 0 0,-1 0 0 0 0,1 1 1 0 0,-1-1-1 0 0,0 1 0 0 0,0-1 0 0 0,1 1 1 0 0,-1 0-1 0 0,0 0 0 0 0,-1 1 1 0 0,1-1-1 0 0,0 1 0 0 0,-1-1 0 0 0,1 1 1 0 0,-1 0-1 0 0,0 0 0 0 0,0 0 0 0 0,0 0 1 0 0,0 0-1 0 0,0 0 0 0 0,-1 1 1 0 0,0-1-1 0 0,1 0 0 0 0,-1 1 0 0 0,0-1 1 0 0,-1 1-1 0 0,1 0 0 0 0,-1-1 0 0 0,1 1 1 0 0,-1-1-1 0 0,0 1 0 0 0,-1 0 1 0 0,0 6-1 0 0,0-5 19 0 0,-1 0 0 0 0,1 0 0 0 0,-1 0 1 0 0,0 0-1 0 0,0 0 0 0 0,0-1 0 0 0,-1 1 0 0 0,0-1 1 0 0,0 0-1 0 0,0 0 0 0 0,0 0 0 0 0,-1 0 1 0 0,1 0-1 0 0,-7 5 0 0 0,3-3-1 0 0,1 0 0 0 0,0 0 0 0 0,1 1-1 0 0,-1 0 1 0 0,1 1 0 0 0,-8 14 0 0 0,11-15-22 0 0,3-6 0 0 0,-1 1 0 0 0,1 0 0 0 0,0-1 0 0 0,0 1 0 0 0,0-1 0 0 0,0 1 0 0 0,0-1 0 0 0,0 1 0 0 0,0-1 0 0 0,0 1 0 0 0,0-1 0 0 0,1 0 0 0 0,-1 0 0 0 0,1 0 0 0 0,-1 1 0 0 0,1-2 0 0 0,-1 1 0 0 0,1 0 0 0 0,-1 0 0 0 0,1 0 0 0 0,0-1 0 0 0,0 1 0 0 0,-1-1 0 0 0,1 1 0 0 0,2-1 0 0 0,0 2 0 0 0,31 11 0 0 0,-18-7 0 0 0,1 1 0 0 0,-1 1 0 0 0,0 0 0 0 0,17 12 0 0 0,-29-16 0 0 0,1 1 0 0 0,-1-1 0 0 0,0 1 0 0 0,0 1 0 0 0,0-1 0 0 0,-1 1 0 0 0,0-1 0 0 0,0 1 0 0 0,0 0 0 0 0,-1 1 0 0 0,0-1 0 0 0,0 1 0 0 0,0-1 0 0 0,2 12 0 0 0,-1-2-1 0 0,-1 1 0 0 0,-1-1 0 0 0,0 1 0 0 0,-1-1 0 0 0,-1 19 0 0 0,0-29 5 0 0,-1-1 0 0 0,1 0 0 0 0,-1 0 0 0 0,0 1 0 0 0,0-1 0 0 0,0 0 0 0 0,-1 0 0 0 0,0 0 0 0 0,0 0 0 0 0,0 0 0 0 0,0 0 0 0 0,-1-1 0 0 0,0 1 0 0 0,0-1 0 0 0,0 1 1 0 0,-1-1-1 0 0,1 0 0 0 0,-1-1 0 0 0,-6 6 0 0 0,4-6 34 0 0,1-1 1 0 0,0 0 0 0 0,-1-1-1 0 0,1 1 1 0 0,-1-1 0 0 0,0-1-1 0 0,1 1 1 0 0,-1-1 0 0 0,0 1-1 0 0,1-2 1 0 0,-1 1 0 0 0,-7-2-1 0 0,-68-15 390 0 0,79 17-430 0 0,-17-5 53 0 0,1 0-1 0 0,-1-1 1 0 0,1 0-1 0 0,1-2 1 0 0,-18-10 0 0 0,30 7-1707 0 0,4 0 645 0 0</inkml:trace>
</inkml:ink>
</file>

<file path=ppt/ink/ink10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113"/>
    </inkml:context>
    <inkml:brush xml:id="br0">
      <inkml:brushProperty name="width" value="0.05" units="cm"/>
      <inkml:brushProperty name="height" value="0.05" units="cm"/>
      <inkml:brushProperty name="color" value="#008C3A"/>
    </inkml:brush>
  </inkml:definitions>
  <inkml:trace contextRef="#ctx0" brushRef="#br0">110 14 13127 0 0,'0'0'1187'0'0,"-31"-14"4788"0"0,26 16-5760 0 0,1-1 0 0 0,0 1 1 0 0,0 0-1 0 0,1 0 1 0 0,-1 0-1 0 0,0 1 0 0 0,1-1 1 0 0,-1 1-1 0 0,1 0 1 0 0,0 0-1 0 0,0 0 0 0 0,0 0 1 0 0,0 1-1 0 0,1-1 1 0 0,-1 1-1 0 0,1 0 0 0 0,0 0 1 0 0,0 0-1 0 0,0 0 1 0 0,0 0-1 0 0,1 0 1 0 0,-2 6-1 0 0,1-5-132 0 0,0 1 0 0 0,1-1 0 0 0,-1 1 0 0 0,1 0-1 0 0,0 0 1 0 0,1-1 0 0 0,-1 1 0 0 0,1 0 0 0 0,0 0 0 0 0,1 0 0 0 0,-1-1 0 0 0,1 1 0 0 0,1 0 0 0 0,-1 0 0 0 0,1-1 0 0 0,3 9-1 0 0,-2-11-62 0 0,0 0 0 0 0,0-1 0 0 0,0 1 0 0 0,1-1 0 0 0,-1 0 0 0 0,1 0-1 0 0,0 0 1 0 0,-1 0 0 0 0,1 0 0 0 0,0-1 0 0 0,0 0 0 0 0,0 0-1 0 0,0 0 1 0 0,0 0 0 0 0,0-1 0 0 0,0 1 0 0 0,7-1 0 0 0,6 0 26 0 0,0 0 0 0 0,-1-1 0 0 0,18-3 0 0 0,-30 3-24 0 0,0 1-1 0 0,0-1 1 0 0,0 0 0 0 0,-1 0 0 0 0,1 0 0 0 0,0 0 0 0 0,0-1 0 0 0,-1 0-1 0 0,1 1 1 0 0,-1-1 0 0 0,1-1 0 0 0,-1 1 0 0 0,0 0 0 0 0,0-1 0 0 0,0 0-1 0 0,0 1 1 0 0,-1-1 0 0 0,1 0 0 0 0,-1-1 0 0 0,1 1 0 0 0,-1 0 0 0 0,0-1-1 0 0,0 1 1 0 0,-1-1 0 0 0,1 0 0 0 0,-1 1 0 0 0,0-1 0 0 0,0 0 0 0 0,0 0-1 0 0,0 0 1 0 0,0 0 0 0 0,-1 0 0 0 0,0 0 0 0 0,0 0 0 0 0,0 0 0 0 0,-1 0-1 0 0,1 0 1 0 0,-1 0 0 0 0,0 0 0 0 0,0 1 0 0 0,0-1 0 0 0,0 0-1 0 0,-1 0 1 0 0,0 1 0 0 0,-2-5 0 0 0,1 4 45 0 0,0 0 0 0 0,-1 0 1 0 0,1 0-1 0 0,-1 1 0 0 0,0 0 0 0 0,0 0 0 0 0,0 0 0 0 0,0 0 1 0 0,-1 0-1 0 0,1 1 0 0 0,-1 0 0 0 0,-5-2 0 0 0,-17-6-1110 0 0,18 8-5796 0 0,21 5 4528 0 0</inkml:trace>
</inkml:ink>
</file>

<file path=ppt/ink/ink10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674"/>
    </inkml:context>
    <inkml:brush xml:id="br0">
      <inkml:brushProperty name="width" value="0.05" units="cm"/>
      <inkml:brushProperty name="height" value="0.05" units="cm"/>
      <inkml:brushProperty name="color" value="#008C3A"/>
    </inkml:brush>
  </inkml:definitions>
  <inkml:trace contextRef="#ctx0" brushRef="#br0">48 0 1839 0 0,'-9'3'14379'0'0,"-11"5"-10507"0"0,18-7-3680 0 0,1 0 0 0 0,0 0 0 0 0,-1 1-1 0 0,1-1 1 0 0,0 0 0 0 0,0 1 0 0 0,0-1 0 0 0,-1 0 0 0 0,2 1 0 0 0,-1 0 0 0 0,0-1-1 0 0,0 1 1 0 0,0-1 0 0 0,1 1 0 0 0,-1 0 0 0 0,1-1 0 0 0,-1 1 0 0 0,1 0 0 0 0,0 0 0 0 0,0 0-1 0 0,0-1 1 0 0,0 1 0 0 0,0 0 0 0 0,0 0 0 0 0,0-1 0 0 0,0 1 0 0 0,2 3 0 0 0,-1-4-112 0 0,1 1 0 0 0,0 0-1 0 0,0 0 1 0 0,0-1 0 0 0,0 1 0 0 0,0-1 0 0 0,0 0 0 0 0,0 0 0 0 0,0 0 0 0 0,1 0 0 0 0,-1 0 0 0 0,0 0 0 0 0,1 0 0 0 0,-1-1 0 0 0,1 1 0 0 0,-1-1 0 0 0,1 0 0 0 0,4 0 0 0 0,46 1 347 0 0,-51-1-408 0 0,1 0 0 0 0,0 0 1 0 0,-1-1-1 0 0,1 1 0 0 0,-1-1 0 0 0,1 1 1 0 0,-1-1-1 0 0,1 0 0 0 0,-1 0 1 0 0,1 0-1 0 0,-1 0 0 0 0,0-1 1 0 0,0 1-1 0 0,1 0 0 0 0,-1-1 1 0 0,0 0-1 0 0,3-3 0 0 0,-5 5-16 0 0,1-1-1 0 0,-1 0 1 0 0,0 0-1 0 0,0 1 0 0 0,1-1 1 0 0,-1 0-1 0 0,0 0 0 0 0,0 0 1 0 0,0 1-1 0 0,0-1 1 0 0,0 0-1 0 0,0 0 0 0 0,0 0 1 0 0,0 0-1 0 0,0 1 0 0 0,0-1 1 0 0,0 0-1 0 0,-1 0 1 0 0,1 0-1 0 0,0 1 0 0 0,0-1 1 0 0,-1 0-1 0 0,1 0 0 0 0,-1 1 1 0 0,1-1-1 0 0,-1 0 1 0 0,1 1-1 0 0,-1-1 0 0 0,1 0 1 0 0,-1 1-1 0 0,1-1 0 0 0,-1 1 1 0 0,0-1-1 0 0,1 1 1 0 0,-1-1-1 0 0,0 1 0 0 0,0 0 1 0 0,1-1-1 0 0,-1 1 0 0 0,-1-1 1 0 0,-28-10 78 0 0,20 10-188 0 0,8 1-9 0 0,0 0 1 0 0,0 0-1 0 0,1-1 0 0 0,-1 1 0 0 0,0 0 1 0 0,0-1-1 0 0,0 1 0 0 0,0-1 1 0 0,1 1-1 0 0,-1-1 0 0 0,0 0 1 0 0,1 0-1 0 0,-4-2 0 0 0,10-2-1725 0 0</inkml:trace>
</inkml:ink>
</file>

<file path=ppt/ink/ink10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10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10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10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10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10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10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10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1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1"/>
    </inkml:context>
    <inkml:brush xml:id="br0">
      <inkml:brushProperty name="width" value="0.1" units="cm"/>
      <inkml:brushProperty name="height" value="0.1" units="cm"/>
      <inkml:brushProperty name="color" value="#AB008B"/>
    </inkml:brush>
  </inkml:definitions>
  <inkml:trace contextRef="#ctx0" brushRef="#br0">0 4 4607 0 0,'55'-4'20271'0'0,"-65"4"-22149"0"0,3 1 733 0 0</inkml:trace>
</inkml:ink>
</file>

<file path=ppt/ink/ink10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10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10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10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10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10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10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10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10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10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1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2"/>
    </inkml:context>
    <inkml:brush xml:id="br0">
      <inkml:brushProperty name="width" value="0.1" units="cm"/>
      <inkml:brushProperty name="height" value="0.1" units="cm"/>
      <inkml:brushProperty name="color" value="#AB008B"/>
    </inkml:brush>
  </inkml:definitions>
  <inkml:trace contextRef="#ctx0" brushRef="#br0">0 58 10567 0 0,'4'-3'4896'0'0,"19"-10"-2633"0"0,11 4-947 0 0,0 2 0 0 0,0 1 0 0 0,1 2 1 0 0,56 0-1 0 0,55-6-111 0 0,-91 9-758 0 0,-54 1-441 0 0,0 0-1 0 0,-1 1 1 0 0,1-1 0 0 0,0 1-1 0 0,-1 0 1 0 0,1-1-1 0 0,-1 1 1 0 0,1-1 0 0 0,-1 1-1 0 0,1 0 1 0 0,-1 0-1 0 0,0-1 1 0 0,1 1 0 0 0,-1 0-1 0 0,0-1 1 0 0,1 1-1 0 0,-1 0 1 0 0,0 0 0 0 0,0 0-1 0 0,0-1 1 0 0,0 1-1 0 0,0 0 1 0 0,0 0 0 0 0,0 0-1 0 0,0 0 1 0 0,0-1 0 0 0,0 1-1 0 0,0 0 1 0 0,-1 1-1 0 0,-2 24 31 0 0,-19 47-15 0 0,-129 363 210 0 0,140-410-223 0 0,1 1 0 0 0,2-1 0 0 0,1 2 0 0 0,1-1 0 0 0,1 1 0 0 0,1 0 0 0 0,1 29 0 0 0,3-55-54 0 0,0-1-1 0 0,1 1 0 0 0,-1 0 1 0 0,1-1-1 0 0,-1 1 1 0 0,1-1-1 0 0,0 1 0 0 0,0-1 1 0 0,0 1-1 0 0,0-1 1 0 0,0 1-1 0 0,0-1 0 0 0,0 0 1 0 0,0 0-1 0 0,0 1 1 0 0,0-1-1 0 0,1 0 0 0 0,-1 0 1 0 0,1 0-1 0 0,-1 0 1 0 0,0-1-1 0 0,1 1 0 0 0,0 0 1 0 0,-1-1-1 0 0,1 1 1 0 0,-1-1-1 0 0,1 1 0 0 0,0-1 1 0 0,-1 0-1 0 0,1 1 1 0 0,0-1-1 0 0,-1 0 0 0 0,1 0 1 0 0,0 0-1 0 0,-1-1 1 0 0,4 0-1 0 0,3-6-1913 0 0</inkml:trace>
</inkml:ink>
</file>

<file path=ppt/ink/ink10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10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10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10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10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10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10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10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10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10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1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3"/>
    </inkml:context>
    <inkml:brush xml:id="br0">
      <inkml:brushProperty name="width" value="0.1" units="cm"/>
      <inkml:brushProperty name="height" value="0.1" units="cm"/>
      <inkml:brushProperty name="color" value="#AB008B"/>
    </inkml:brush>
  </inkml:definitions>
  <inkml:trace contextRef="#ctx0" brushRef="#br0">1 73 10135 0 0,'0'0'778'0'0,"28"-15"7156"0"0,-4 5-5971 0 0,1 2 0 0 0,50-12 0 0 0,-41 12-1276 0 0,-17 4-538 0 0,0 1-1 0 0,1 1 1 0 0,-1 0 0 0 0,1 1 0 0 0,31 3-1 0 0,41 14-2459 0 0,-72-11 178 0 0</inkml:trace>
</inkml:ink>
</file>

<file path=ppt/ink/ink10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10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10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10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10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10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10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10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10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10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1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4"/>
    </inkml:context>
    <inkml:brush xml:id="br0">
      <inkml:brushProperty name="width" value="0.1" units="cm"/>
      <inkml:brushProperty name="height" value="0.1" units="cm"/>
      <inkml:brushProperty name="color" value="#AB008B"/>
    </inkml:brush>
  </inkml:definitions>
  <inkml:trace contextRef="#ctx0" brushRef="#br0">94 55 9215 0 0,'-3'2'8884'0'0,"-14"11"-6709"0"0,7 5-1726 0 0,0 0 1 0 0,1 0 0 0 0,0 1-1 0 0,2 0 1 0 0,0 1-1 0 0,2-1 1 0 0,0 2-1 0 0,1-1 1 0 0,1 0 0 0 0,-1 32-1 0 0,4-45-417 0 0,0 0-1 0 0,0 1 0 0 0,1-1 1 0 0,0 0-1 0 0,0 0 1 0 0,1 1-1 0 0,0-1 1 0 0,0-1-1 0 0,1 1 1 0 0,0 0-1 0 0,0 0 0 0 0,0-1 1 0 0,1 0-1 0 0,0 0 1 0 0,0 0-1 0 0,1 0 1 0 0,0 0-1 0 0,8 7 1 0 0,-5-7-9 0 0,0-1 1 0 0,1 1 0 0 0,0-2 0 0 0,0 1-1 0 0,0-1 1 0 0,0 0 0 0 0,1-1 0 0 0,-1 0 0 0 0,1-1-1 0 0,0 0 1 0 0,0 0 0 0 0,19 0 0 0 0,-7-1 67 0 0,0-2 0 0 0,0 0 0 0 0,0-1 1 0 0,0-1-1 0 0,42-12 0 0 0,-57 13-66 0 0,1 0-1 0 0,-1-1 1 0 0,0 0 0 0 0,0 0-1 0 0,0 0 1 0 0,-1-1 0 0 0,1 0-1 0 0,-1 0 1 0 0,0-1 0 0 0,0 1-1 0 0,0-1 1 0 0,0-1 0 0 0,-1 1-1 0 0,0-1 1 0 0,0 0 0 0 0,-1 0-1 0 0,0 0 1 0 0,0-1 0 0 0,0 0-1 0 0,4-12 1 0 0,-7 12 1 0 0,0 0-1 0 0,-1 0 1 0 0,0 1 0 0 0,0-1-1 0 0,-1 0 1 0 0,1 0-1 0 0,-2 0 1 0 0,1 0 0 0 0,-1 1-1 0 0,0-1 1 0 0,0 1 0 0 0,-1-1-1 0 0,-4-8 1 0 0,-5-7 12 0 0,0 0 1 0 0,-21-27 0 0 0,22 36-1 0 0,0 1 0 0 0,-1 0 0 0 0,0 0 0 0 0,-1 2 0 0 0,0-1 0 0 0,-1 1 0 0 0,-26-14 0 0 0,9 9-889 0 0,-1 0 0 0 0,-58-17-1 0 0,80 29-413 0 0</inkml:trace>
</inkml:ink>
</file>

<file path=ppt/ink/ink10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10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10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10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10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10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10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10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10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10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1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5"/>
    </inkml:context>
    <inkml:brush xml:id="br0">
      <inkml:brushProperty name="width" value="0.1" units="cm"/>
      <inkml:brushProperty name="height" value="0.1" units="cm"/>
      <inkml:brushProperty name="color" value="#AB008B"/>
    </inkml:brush>
  </inkml:definitions>
  <inkml:trace contextRef="#ctx0" brushRef="#br0">1 81 5527 0 0,'0'0'498'0'0,"26"-6"9391"0"0,-16 4-8401 0 0,104-19 4373 0 0,41-3-3667 0 0,-114 15-2079 0 0,0 2 1 0 0,64-3-1 0 0,-102 10-67 0 0,2-1-25 0 0,-23 35 102 0 0,-8 2-104 0 0,1 1 1 0 0,2 2-1 0 0,1 0 0 0 0,2 1 1 0 0,-21 63-1 0 0,-69 266-21 0 0,108-367 1 0 0,0 2-3 0 0,6 19 14 0 0,-4-22-7 0 0,0 1 0 0 0,1-1 0 0 0,-1 0 0 0 0,1 0-1 0 0,0 0 1 0 0,-1 0 0 0 0,1 0 0 0 0,0 0 0 0 0,0 0 0 0 0,-1 0 0 0 0,1 0 0 0 0,0 0 0 0 0,0 0 0 0 0,0 0 0 0 0,0-1 0 0 0,0 1 0 0 0,0 0 0 0 0,2 0 0 0 0,7-2-2811 0 0,-5-2 747 0 0</inkml:trace>
</inkml:ink>
</file>

<file path=ppt/ink/ink10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10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10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10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10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10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10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10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10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10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1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6"/>
    </inkml:context>
    <inkml:brush xml:id="br0">
      <inkml:brushProperty name="width" value="0.1" units="cm"/>
      <inkml:brushProperty name="height" value="0.1" units="cm"/>
      <inkml:brushProperty name="color" value="#AB008B"/>
    </inkml:brush>
  </inkml:definitions>
  <inkml:trace contextRef="#ctx0" brushRef="#br0">0 101 13271 0 0,'7'-1'401'0'0,"0"-1"0"0"0,0 0-1 0 0,0 0 1 0 0,-1-1 0 0 0,1 0-1 0 0,-1 0 1 0 0,1-1 0 0 0,-1 1-1 0 0,0-1 1 0 0,0-1 0 0 0,6-5-1 0 0,-4 4 316 0 0,0-1 0 0 0,0 2 0 0 0,0-1 0 0 0,1 1 0 0 0,13-5 0 0 0,-8 6-317 0 0,0 0 0 0 0,0 0 0 0 0,0 1 0 0 0,1 1 0 0 0,-1 1 0 0 0,1 0 0 0 0,25 2 0 0 0,-3 3-956 0 0,65 17-1 0 0,-84-17-718 0 0,-1-1-61 0 0</inkml:trace>
</inkml:ink>
</file>

<file path=ppt/ink/ink10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10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10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10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10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10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10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10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10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10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1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7"/>
    </inkml:context>
    <inkml:brush xml:id="br0">
      <inkml:brushProperty name="width" value="0.1" units="cm"/>
      <inkml:brushProperty name="height" value="0.1" units="cm"/>
      <inkml:brushProperty name="color" value="#AB008B"/>
    </inkml:brush>
  </inkml:definitions>
  <inkml:trace contextRef="#ctx0" brushRef="#br0">240 65 7831 0 0,'0'0'603'0'0,"29"-26"4178"0"0,-29 25-4562 0 0,1 0-1 0 0,0 0 1 0 0,-1 0-1 0 0,1 1 1 0 0,-1-1-1 0 0,1 0 1 0 0,-1 0-1 0 0,1 0 1 0 0,-1 0-1 0 0,0 0 1 0 0,0 0-1 0 0,1 0 1 0 0,-1 0-1 0 0,0 0 1 0 0,0 0-1 0 0,0 0 1 0 0,0 0-1 0 0,0 0 1 0 0,0 0-1 0 0,0 0 1 0 0,0 0-1 0 0,-1-1 1 0 0,1 1-1 0 0,0 1 0 0 0,-1-1 1 0 0,1 0-1 0 0,-1-1 1 0 0,0 1-52 0 0,-1-1-1 0 0,1 2 1 0 0,0-1 0 0 0,-1 0-1 0 0,1 0 1 0 0,-1 0 0 0 0,1 0-1 0 0,-1 1 1 0 0,1-1 0 0 0,-1 1 0 0 0,1-1-1 0 0,-1 1 1 0 0,0 0 0 0 0,1 0-1 0 0,-3-1 1 0 0,-4 1 100 0 0,0 0 1 0 0,0 0-1 0 0,0 1 1 0 0,0 0-1 0 0,-14 4 0 0 0,11-1-211 0 0,1 0-1 0 0,0 2 0 0 0,-1-1 0 0 0,2 1 0 0 0,-1 0 0 0 0,1 1 0 0 0,0 0 1 0 0,0 1-1 0 0,1 0 0 0 0,0 0 0 0 0,1 1 0 0 0,-1 0 0 0 0,2 0 0 0 0,-12 19 1 0 0,12-16 0 0 0,0 0 1 0 0,1 0-1 0 0,0 0 1 0 0,1 1-1 0 0,0-1 1 0 0,1 1 0 0 0,0 0-1 0 0,1 0 1 0 0,0 0-1 0 0,1 1 1 0 0,1-1 0 0 0,2 22-1 0 0,-2-32-47 0 0,1 0-1 0 0,-1 0 0 0 0,1-1 1 0 0,-1 1-1 0 0,1 0 1 0 0,0-1-1 0 0,0 1 1 0 0,0 0-1 0 0,1-1 0 0 0,-1 1 1 0 0,1-1-1 0 0,-1 0 1 0 0,1 0-1 0 0,0 1 1 0 0,0-1-1 0 0,0 0 0 0 0,0 0 1 0 0,0-1-1 0 0,0 1 1 0 0,0 0-1 0 0,1-1 1 0 0,3 2-1 0 0,-2-1 6 0 0,1 0 1 0 0,0-1-1 0 0,0 0 0 0 0,0 0 1 0 0,0-1-1 0 0,0 0 0 0 0,0 1 1 0 0,0-1-1 0 0,0-1 0 0 0,0 1 1 0 0,9-3-1 0 0,-1 0 15 0 0,1-1-1 0 0,-1 0 0 0 0,0-1 1 0 0,0-1-1 0 0,0 0 0 0 0,-1-1 1 0 0,1 0-1 0 0,12-11 0 0 0,-18 12-15 0 0,0-1 0 0 0,0 0 0 0 0,-1 0 0 0 0,0-1 0 0 0,-1 0-1 0 0,1 0 1 0 0,-2 0 0 0 0,1 0 0 0 0,-1-1 0 0 0,6-16 0 0 0,-3-1 76 0 0,-1 0 0 0 0,3-39 0 0 0,3-8 1265 0 0,-13 100-1258 0 0,-2 51-86 0 0,-1-27 11 0 0,2 0 0 0 0,2 0 0 0 0,2 0 0 0 0,3 0 0 0 0,16 76 0 0 0,-9-85-22 0 0,4 19-16 0 0,30 75 0 0 0,-37-120-254 0 0,3-19-4279 0 0</inkml:trace>
</inkml:ink>
</file>

<file path=ppt/ink/ink10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10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10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10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10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10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10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10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10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10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1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8"/>
    </inkml:context>
    <inkml:brush xml:id="br0">
      <inkml:brushProperty name="width" value="0.1" units="cm"/>
      <inkml:brushProperty name="height" value="0.1" units="cm"/>
      <inkml:brushProperty name="color" value="#AB008B"/>
    </inkml:brush>
  </inkml:definitions>
  <inkml:trace contextRef="#ctx0" brushRef="#br0">0 84 4607 0 0,'0'0'15652'0'0,"30"-18"-11931"0"0,47-1-1706 0 0,-8 3-1355 0 0,-43 8-517 0 0,0 0 0 0 0,30-4 0 0 0,-48 11-155 0 0,1 0 0 0 0,0 0-1 0 0,0 1 1 0 0,-1 0 0 0 0,1 1-1 0 0,0 0 1 0 0,-1 0 0 0 0,1 1-1 0 0,-1 0 1 0 0,13 4-1 0 0,-19-5-160 0 0</inkml:trace>
</inkml:ink>
</file>

<file path=ppt/ink/ink10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10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10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10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10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10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10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10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10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10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5"/>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1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99"/>
    </inkml:context>
    <inkml:brush xml:id="br0">
      <inkml:brushProperty name="width" value="0.1" units="cm"/>
      <inkml:brushProperty name="height" value="0.1" units="cm"/>
      <inkml:brushProperty name="color" value="#AB008B"/>
    </inkml:brush>
  </inkml:definitions>
  <inkml:trace contextRef="#ctx0" brushRef="#br0">0 65 13847 0 0,'0'0'631'0'0,"35"10"242"0"0,-25-11-95 0 0,1-1 0 0 0,-1-1-1 0 0,0 0 1 0 0,-1 0 0 0 0,1-1 0 0 0,-1 0-1 0 0,15-9 1 0 0,15-6 1388 0 0,-26 14-1663 0 0,0 1 0 0 0,1 0 0 0 0,26-4 0 0 0,15 7-2352 0 0</inkml:trace>
</inkml:ink>
</file>

<file path=ppt/ink/ink10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10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0.054"/>
    </inkml:context>
    <inkml:brush xml:id="br0">
      <inkml:brushProperty name="width" value="0.05" units="cm"/>
      <inkml:brushProperty name="height" value="0.05" units="cm"/>
      <inkml:brushProperty name="color" value="#AB008B"/>
    </inkml:brush>
  </inkml:definitions>
  <inkml:trace contextRef="#ctx0" brushRef="#br0">183 12 8263 0 0,'3'-11'14929'0'0,"-18"37"-14465"0"0,1 0-1 0 0,1 1 0 0 0,-12 40 0 0 0,13-34-9 0 0,-1-1 0 0 0,-18 32 0 0 0,-32 52-443 0 0,63-116-6 0 0,0 1 1 0 0,0-1 0 0 0,0 1-1 0 0,0-1 1 0 0,0 1 0 0 0,0-1-1 0 0,0 1 1 0 0,1 0-1 0 0,-1-1 1 0 0,0 1 0 0 0,0-1-1 0 0,0 1 1 0 0,1-1 0 0 0,-1 1-1 0 0,0-1 1 0 0,0 0 0 0 0,1 1-1 0 0,-1-1 1 0 0,1 1-1 0 0,-1-1 1 0 0,0 0 0 0 0,1 1-1 0 0,-1-1 1 0 0,1 0 0 0 0,-1 1-1 0 0,1-1 1 0 0,-1 0 0 0 0,0 1-1 0 0,1-1 1 0 0,-1 0-1 0 0,1 0 1 0 0,0 0 0 0 0,-1 0-1 0 0,1 1 1 0 0,-1-1 0 0 0,1 0-1 0 0,-1 0 1 0 0,1 0 0 0 0,-1 0-1 0 0,1 0 1 0 0,-1 0-1 0 0,1-1 1 0 0,-1 1 0 0 0,2 0-1 0 0,23 1 243 0 0,234-19 400 0 0,-255 18-637 0 0,-3-1 106 0 0,21-3-1950 0 0,-14 4-174 0 0</inkml:trace>
</inkml:ink>
</file>

<file path=ppt/ink/ink10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1.819"/>
    </inkml:context>
    <inkml:brush xml:id="br0">
      <inkml:brushProperty name="width" value="0.05" units="cm"/>
      <inkml:brushProperty name="height" value="0.05" units="cm"/>
      <inkml:brushProperty name="color" value="#AB008B"/>
    </inkml:brush>
  </inkml:definitions>
  <inkml:trace contextRef="#ctx0" brushRef="#br0">1 71 4143 0 0,'0'-11'16242'0'0,"2"7"-16114"0"0,8-3 472 0 0,1 1 0 0 0,0-1 0 0 0,0 2 0 0 0,0-1 1 0 0,1 1-1 0 0,-1 1 0 0 0,1 0 0 0 0,0 1 1 0 0,19-2-1 0 0,17 2-3372 0 0,-3 8-5101 0 0,-37-3 1018 0 0</inkml:trace>
</inkml:ink>
</file>

<file path=ppt/ink/ink10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257"/>
    </inkml:context>
    <inkml:brush xml:id="br0">
      <inkml:brushProperty name="width" value="0.05" units="cm"/>
      <inkml:brushProperty name="height" value="0.05" units="cm"/>
      <inkml:brushProperty name="color" value="#AB008B"/>
    </inkml:brush>
  </inkml:definitions>
  <inkml:trace contextRef="#ctx0" brushRef="#br0">71 1 2303 0 0,'-20'31'9123'0'0,"11"-11"-7584"0"0,2 1-1 0 0,0 1 1 0 0,2-1 0 0 0,0 1-1 0 0,-3 40 1 0 0,2-14-800 0 0,3 7-25 0 0,3-54-195 0 0,15 0 349 0 0,14-1 96 0 0,-11-5-875 0 0,1 1 0 0 0,0 2-1 0 0,-1-1 1 0 0,1 2 0 0 0,0 1 0 0 0,32 3 0 0 0,20 5-4160 0 0,-60-7 2987 0 0,-4 0-1586 0 0</inkml:trace>
</inkml:ink>
</file>

<file path=ppt/ink/ink10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604"/>
    </inkml:context>
    <inkml:brush xml:id="br0">
      <inkml:brushProperty name="width" value="0.05" units="cm"/>
      <inkml:brushProperty name="height" value="0.05" units="cm"/>
      <inkml:brushProperty name="color" value="#AB008B"/>
    </inkml:brush>
  </inkml:definitions>
  <inkml:trace contextRef="#ctx0" brushRef="#br0">0 73 6447 0 0,'0'0'586'0'0,"0"-10"368"0"0,1-9 8738 0 0,2 16-9272 0 0,-1 0 0 0 0,1 0 0 0 0,0 0 0 0 0,0 1 0 0 0,0 0 0 0 0,0-1 0 0 0,0 1 0 0 0,1 0 0 0 0,-1 1 0 0 0,0-1 0 0 0,1 0 0 0 0,0 1 0 0 0,-1 0 0 0 0,1 0 0 0 0,0 0 0 0 0,4 0-1 0 0,71-5-1158 0 0,-36 4-880 0 0,-25-1-522 0 0</inkml:trace>
</inkml:ink>
</file>

<file path=ppt/ink/ink10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953"/>
    </inkml:context>
    <inkml:brush xml:id="br0">
      <inkml:brushProperty name="width" value="0.05" units="cm"/>
      <inkml:brushProperty name="height" value="0.05" units="cm"/>
      <inkml:brushProperty name="color" value="#AB008B"/>
    </inkml:brush>
  </inkml:definitions>
  <inkml:trace contextRef="#ctx0" brushRef="#br0">2 60 10447 0 0,'0'0'480'0'0,"0"-1"-10"0"0,0 0-66 0 0,-1-1 0 0 0,1 0 1 0 0,0 1-1 0 0,0-1 0 0 0,0 0 1 0 0,0 0-1 0 0,0 1 0 0 0,0-1 0 0 0,0 0 1 0 0,1 1-1 0 0,-1-1 0 0 0,0 0 1 0 0,1 1-1 0 0,0-1 0 0 0,-1 0 1 0 0,1 1-1 0 0,0-1 0 0 0,0 1 1 0 0,0-1-1 0 0,1-1 0 0 0,0 1-79 0 0,0 0 0 0 0,1 1 0 0 0,-1-1 0 0 0,0 0 1 0 0,1 1-1 0 0,-1 0 0 0 0,1-1 0 0 0,0 1 0 0 0,-1 0 0 0 0,1 0 0 0 0,4 0 0 0 0,8-2-939 0 0,0 1 0 0 0,1 1 0 0 0,28 2 0 0 0,-25-1-1875 0 0,-7 0-4507 0 0</inkml:trace>
</inkml:ink>
</file>

<file path=ppt/ink/ink10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316"/>
    </inkml:context>
    <inkml:brush xml:id="br0">
      <inkml:brushProperty name="width" value="0.05" units="cm"/>
      <inkml:brushProperty name="height" value="0.05" units="cm"/>
      <inkml:brushProperty name="color" value="#AB008B"/>
    </inkml:brush>
  </inkml:definitions>
  <inkml:trace contextRef="#ctx0" brushRef="#br0">69 0 7367 0 0,'-24'27'5555'0'0,"2"26"490"0"0,9 9-3711 0 0,4 59-753 0 0,8-108-1512 0 0,1 1 1 0 0,1 0-1 0 0,4 24 1 0 0,6-6-3960 0 0,-9-28 1979 0 0</inkml:trace>
</inkml:ink>
</file>

<file path=ppt/ink/ink10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694"/>
    </inkml:context>
    <inkml:brush xml:id="br0">
      <inkml:brushProperty name="width" value="0.05" units="cm"/>
      <inkml:brushProperty name="height" value="0.05" units="cm"/>
      <inkml:brushProperty name="color" value="#AB008B"/>
    </inkml:brush>
  </inkml:definitions>
  <inkml:trace contextRef="#ctx0" brushRef="#br0">1 78 2303 0 0,'0'0'102'0'0,"3"-18"1271"0"0,2-3 8196 0 0,-3 18-8854 0 0,0 1-1 0 0,0-1 1 0 0,1 0-1 0 0,-1 1 1 0 0,1 0-1 0 0,-1-1 1 0 0,1 1-1 0 0,0 0 1 0 0,0 1-1 0 0,0-1 1 0 0,4-2-1 0 0,-1 2-209 0 0,-1 0-1 0 0,1 1 1 0 0,0-1-1 0 0,0 1 1 0 0,12-1-1 0 0,3 2-1275 0 0,0 1 0 0 0,38 7 0 0 0,-26-3-306 0 0,-17-4-1138 0 0</inkml:trace>
</inkml:ink>
</file>

<file path=ppt/ink/ink10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059"/>
    </inkml:context>
    <inkml:brush xml:id="br0">
      <inkml:brushProperty name="width" value="0.05" units="cm"/>
      <inkml:brushProperty name="height" value="0.05" units="cm"/>
      <inkml:brushProperty name="color" value="#AB008B"/>
    </inkml:brush>
  </inkml:definitions>
  <inkml:trace contextRef="#ctx0" brushRef="#br0">173 21 6447 0 0,'0'0'499'0'0,"-13"-19"9766"0"0,10 19-10021 0 0,1-1 0 0 0,-1 1-1 0 0,0 0 1 0 0,0 0 0 0 0,0 0-1 0 0,0 0 1 0 0,1 1-1 0 0,-1-1 1 0 0,0 1 0 0 0,0-1-1 0 0,1 1 1 0 0,-1 0 0 0 0,0 0-1 0 0,1 1 1 0 0,-1-1 0 0 0,1 0-1 0 0,-1 1 1 0 0,1-1 0 0 0,0 1-1 0 0,0 0 1 0 0,-1 0 0 0 0,1 0-1 0 0,0 0 1 0 0,1 0 0 0 0,-1 0-1 0 0,-2 4 1 0 0,-3 4-65 0 0,0 0 1 0 0,1 0-1 0 0,0 1 1 0 0,-8 20-1 0 0,2-1 45 0 0,2-5-24 0 0,-13 43-1 0 0,22-63-167 0 0,-1 1-1 0 0,1-1 1 0 0,0 1-1 0 0,1 0 1 0 0,0-1 0 0 0,-1 1-1 0 0,2-1 1 0 0,-1 1-1 0 0,1 0 1 0 0,-1-1-1 0 0,2 1 1 0 0,-1-1-1 0 0,1 1 1 0 0,2 5-1 0 0,-2-8-15 0 0,1 0-1 0 0,-1-1 1 0 0,1 1-1 0 0,0 0 1 0 0,0-1-1 0 0,0 0 1 0 0,0 1-1 0 0,1-1 1 0 0,-1-1-1 0 0,0 1 1 0 0,1 0-1 0 0,0-1 1 0 0,-1 0-1 0 0,1 1 1 0 0,0-2-1 0 0,0 1 1 0 0,-1 0-1 0 0,1-1 1 0 0,0 1-1 0 0,0-1 1 0 0,0 0-1 0 0,0-1 1 0 0,7 0-1 0 0,10-2 96 0 0,0 0-1 0 0,38-11 1 0 0,-54 13-104 0 0,-1 0-1 0 0,0-1 1 0 0,0 1-1 0 0,0-1 1 0 0,0 0-1 0 0,-1 0 1 0 0,1 0-1 0 0,0-1 1 0 0,4-4-1 0 0,-7 7-4 0 0,-1-1 0 0 0,1 1 0 0 0,-1-1 0 0 0,1 0 0 0 0,-1 1 0 0 0,0-1 0 0 0,1 1 0 0 0,-1-1 0 0 0,0 0 0 0 0,0 1 0 0 0,1-1 0 0 0,-1 0 0 0 0,0 1 0 0 0,0-1 0 0 0,0 0 0 0 0,0 1 0 0 0,0-1 0 0 0,0 0 0 0 0,0 1 0 0 0,0-1 0 0 0,0 0 0 0 0,0 0 0 0 0,0 1 0 0 0,-1-2 0 0 0,0 1 0 0 0,0-1 0 0 0,0 1 0 0 0,0-1 1 0 0,0 1-1 0 0,0 0 0 0 0,0-1 0 0 0,-1 1 1 0 0,1 0-1 0 0,-1 0 0 0 0,1 0 0 0 0,-1 0 0 0 0,1 0 1 0 0,-1 0-1 0 0,-1 0 0 0 0,-42-12 47 0 0,18 6-43 0 0,25 4 112 0 0,12 2 133 0 0,140-2 20 0 0,-90 4-3637 0 0,-48-1-5327 0 0</inkml:trace>
</inkml:ink>
</file>

<file path=ppt/ink/ink10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483"/>
    </inkml:context>
    <inkml:brush xml:id="br0">
      <inkml:brushProperty name="width" value="0.05" units="cm"/>
      <inkml:brushProperty name="height" value="0.05" units="cm"/>
      <inkml:brushProperty name="color" value="#AB008B"/>
    </inkml:brush>
  </inkml:definitions>
  <inkml:trace contextRef="#ctx0" brushRef="#br0">11 54 5983 0 0,'0'0'464'0'0,"-10"-32"10631"0"0,10 31-10898 0 0,0 0 0 0 0,1 0 0 0 0,-1 0 1 0 0,1 0-1 0 0,-1 0 0 0 0,1 0 0 0 0,0 0 0 0 0,-1 0 1 0 0,1 0-1 0 0,0 0 0 0 0,0 0 0 0 0,-1 1 0 0 0,1-1 1 0 0,0 0-1 0 0,0 0 0 0 0,0 1 0 0 0,0-1 0 0 0,0 1 1 0 0,0-1-1 0 0,0 1 0 0 0,0-1 0 0 0,0 1 0 0 0,0 0 1 0 0,1-1-1 0 0,-1 1 0 0 0,0 0 0 0 0,0 0 0 0 0,0 0 1 0 0,2 0-1 0 0,44-2 742 0 0,-37 2-313 0 0,5-1-986 0 0,80 2 2926 0 0,-49 9-4652 0 0,-42-9 1066 0 0,0 1 1 0 0,0-1 0 0 0,-1 1-1 0 0,1 0 1 0 0,-1 0 0 0 0,0 0-1 0 0,1 0 1 0 0,3 5 0 0 0</inkml:trace>
</inkml:ink>
</file>

<file path=ppt/ink/ink1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0"/>
    </inkml:context>
    <inkml:brush xml:id="br0">
      <inkml:brushProperty name="width" value="0.1" units="cm"/>
      <inkml:brushProperty name="height" value="0.1" units="cm"/>
      <inkml:brushProperty name="color" value="#AB008B"/>
    </inkml:brush>
  </inkml:definitions>
  <inkml:trace contextRef="#ctx0" brushRef="#br0">1 239 5063 0 0,'0'0'390'0'0,"19"-30"8927"0"0,11-40-3854 0 0,-27 60-5070 0 0,0-1 0 0 0,1 1-1 0 0,0 0 1 0 0,0 1 0 0 0,2-1 0 0 0,-1 1-1 0 0,1 0 1 0 0,0 0 0 0 0,1 0-1 0 0,0 1 1 0 0,13-12 0 0 0,-18 18-370 0 0,1 0 0 0 0,-1 1-1 0 0,1-1 1 0 0,0 1 0 0 0,-1 0 0 0 0,1 0 0 0 0,0 0 0 0 0,0 0 0 0 0,-1 0-1 0 0,1 1 1 0 0,0-1 0 0 0,0 1 0 0 0,0 0 0 0 0,0 0 0 0 0,0 0 0 0 0,0 0-1 0 0,0 0 1 0 0,0 1 0 0 0,0-1 0 0 0,0 1 0 0 0,-1 0 0 0 0,1 0 0 0 0,0 0-1 0 0,0 0 1 0 0,-1 0 0 0 0,1 1 0 0 0,0-1 0 0 0,-1 1 0 0 0,0-1 0 0 0,1 1-1 0 0,-1 0 1 0 0,0 0 0 0 0,0 0 0 0 0,0 1 0 0 0,3 3 0 0 0,0 1-19 0 0,0 0 1 0 0,0 0-1 0 0,-1 1 1 0 0,0-1 0 0 0,0 1-1 0 0,-1 0 1 0 0,0 0-1 0 0,0 0 1 0 0,-1 1 0 0 0,3 16-1 0 0,-4-3-8 0 0,0 0-1 0 0,-1-1 1 0 0,-1 1-1 0 0,-1 0 1 0 0,-1-1-1 0 0,-1 1 1 0 0,-1-1-1 0 0,-1 0 1 0 0,-1 0-1 0 0,0-1 1 0 0,-2 0-1 0 0,0-1 1 0 0,-2 1 0 0 0,0-2-1 0 0,0 1 1 0 0,-29 31-1 0 0,22-36 5 0 0,8-6 0 0 0,27-11 0 0 0,25-6 116 0 0,1 1 0 0 0,0 3 0 0 0,75-1 0 0 0,-27 9-4499 0 0</inkml:trace>
</inkml:ink>
</file>

<file path=ppt/ink/ink10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811"/>
    </inkml:context>
    <inkml:brush xml:id="br0">
      <inkml:brushProperty name="width" value="0.05" units="cm"/>
      <inkml:brushProperty name="height" value="0.05" units="cm"/>
      <inkml:brushProperty name="color" value="#AB008B"/>
    </inkml:brush>
  </inkml:definitions>
  <inkml:trace contextRef="#ctx0" brushRef="#br0">0 5 5063 0 0,'4'0'10895'0'0,"19"0"-8550"0"0,111-4 4450 0 0,-89 4-8015 0 0,-1 0-4567 0 0,-34 0-1985 0 0</inkml:trace>
</inkml:ink>
</file>

<file path=ppt/ink/ink10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6.800"/>
    </inkml:context>
    <inkml:brush xml:id="br0">
      <inkml:brushProperty name="width" value="0.05" units="cm"/>
      <inkml:brushProperty name="height" value="0.05" units="cm"/>
      <inkml:brushProperty name="color" value="#AB008B"/>
    </inkml:brush>
  </inkml:definitions>
  <inkml:trace contextRef="#ctx0" brushRef="#br0">1 63 9415 0 0,'5'-28'3282'0'0,"-6"26"-2678"0"0,1 0-1 0 0,0-1 1 0 0,1 1-1 0 0,-1 0 1 0 0,0 0 0 0 0,0 0-1 0 0,1 0 1 0 0,-1 0 0 0 0,1 0-1 0 0,0 0 1 0 0,0 0-1 0 0,0 0 1 0 0,0 0 0 0 0,2-3 688 0 0,18 25 1674 0 0,-17-2-2854 0 0,0-1-1 0 0,-2 1 1 0 0,0 0 0 0 0,-1-1 0 0 0,-1 28-1 0 0,-1-24 4 0 0,1 1 0 0 0,2-1-1 0 0,5 31 1 0 0,-8-51-285 0 0,1 1-1 0 0,1-1 1 0 0,-1 1 0 0 0,0-1-1 0 0,0 1 1 0 0,0-1 0 0 0,1 1-1 0 0,-1-1 1 0 0,1 0-1 0 0,-1 1 1 0 0,1-1 0 0 0,0 0-1 0 0,-1 1 1 0 0,1-1 0 0 0,0 0-1 0 0,0 0 1 0 0,0 0 0 0 0,0 1-1 0 0,0-1 1 0 0,0 0-1 0 0,0 0 1 0 0,0-1 0 0 0,0 1-1 0 0,1 0 1 0 0,-1 0 0 0 0,0 0-1 0 0,1-1 1 0 0,-1 1-1 0 0,0-1 1 0 0,1 1 0 0 0,-1-1-1 0 0,1 0 1 0 0,-1 1 0 0 0,0-1-1 0 0,1 0 1 0 0,2 0 0 0 0,11 3-2340 0 0</inkml:trace>
</inkml:ink>
</file>

<file path=ppt/ink/ink10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540"/>
    </inkml:context>
    <inkml:brush xml:id="br0">
      <inkml:brushProperty name="width" value="0.05" units="cm"/>
      <inkml:brushProperty name="height" value="0.05" units="cm"/>
      <inkml:brushProperty name="color" value="#AB008B"/>
    </inkml:brush>
  </inkml:definitions>
  <inkml:trace contextRef="#ctx0" brushRef="#br0">108 56 5983 0 0,'0'0'464'0'0,"-1"-5"554"0"0,-6-13 7536 0 0,6 17-8297 0 0,-1 0-1 0 0,1 0 1 0 0,-1 0-1 0 0,1 0 1 0 0,-1 0-1 0 0,0 0 1 0 0,1 1 0 0 0,-1-1-1 0 0,0 1 1 0 0,0-1-1 0 0,0 1 1 0 0,1 0-1 0 0,-1 0 1 0 0,0-1-1 0 0,0 1 1 0 0,0 0-1 0 0,0 1 1 0 0,1-1 0 0 0,-1 0-1 0 0,-3 1 1 0 0,2 1-134 0 0,1-1 0 0 0,-1 0 0 0 0,0 1 0 0 0,1-1 0 0 0,-1 1 0 0 0,1 0 0 0 0,-1 0 0 0 0,1 0 0 0 0,0 0 1 0 0,0 1-1 0 0,-3 3 0 0 0,1-1-121 0 0,1 0 0 0 0,0 0 0 0 0,0 1 0 0 0,0-1 0 0 0,1 1 0 0 0,0 0 0 0 0,0 0 0 0 0,0 0 0 0 0,1 0 0 0 0,-1 0 0 0 0,1 11 0 0 0,1-13 15 0 0,0 1 0 0 0,1-1-1 0 0,-1 1 1 0 0,1-1-1 0 0,0 0 1 0 0,1 0-1 0 0,-1 1 1 0 0,1-1-1 0 0,0 0 1 0 0,0 0-1 0 0,0 0 1 0 0,0-1 0 0 0,1 1-1 0 0,-1-1 1 0 0,1 1-1 0 0,0-1 1 0 0,0 0-1 0 0,6 5 1 0 0,2 0 213 0 0,1-1-1 0 0,1 0 1 0 0,-1 0 0 0 0,21 6 0 0 0,-20-7-60 0 0,1-1 0 0 0,-1 2 0 0 0,-1 0 0 0 0,14 9 0 0 0,-25-16-161 0 0,0 1 1 0 0,0-1-1 0 0,-1 1 1 0 0,1-1-1 0 0,0 1 1 0 0,-1 0-1 0 0,1-1 1 0 0,-1 1 0 0 0,1 0-1 0 0,-1-1 1 0 0,1 1-1 0 0,-1 0 1 0 0,1 0-1 0 0,-1-1 1 0 0,0 1-1 0 0,1 0 1 0 0,-1 0-1 0 0,0 0 1 0 0,0 0-1 0 0,1 0 1 0 0,-1-1-1 0 0,0 1 1 0 0,0 0-1 0 0,0 0 1 0 0,0 0-1 0 0,0 0 1 0 0,0 0 0 0 0,-1-1-1 0 0,1 1 1 0 0,0 1-1 0 0,-2 1 6 0 0,1-1-1 0 0,0 0 1 0 0,-1 0-1 0 0,1 0 1 0 0,-1-1-1 0 0,0 1 1 0 0,1 0 0 0 0,-1-1-1 0 0,0 1 1 0 0,0-1-1 0 0,-3 2 1 0 0,-57 26 145 0 0,60-28-153 0 0,0 0-3 0 0,0 0 0 0 0,0 0 0 0 0,0-1 0 0 0,-1 1 0 0 0,1 0 0 0 0,0-1 0 0 0,0 1 1 0 0,-1-1-1 0 0,1 0 0 0 0,0 0 0 0 0,0 0 0 0 0,-1 0 0 0 0,1 0 0 0 0,0 0 0 0 0,-1-1 0 0 0,1 1 0 0 0,0-1 0 0 0,0 1 0 0 0,0-1 0 0 0,0 0 0 0 0,-1 0 0 0 0,-2-2 0 0 0,3 1 7 0 0,1 0 0 0 0,-1 0-1 0 0,1 0 1 0 0,-1 0 0 0 0,1-1-1 0 0,0 1 1 0 0,0 0 0 0 0,0-1 0 0 0,0 1-1 0 0,0 0 1 0 0,1-1 0 0 0,-1 0-1 0 0,1 1 1 0 0,-1-1 0 0 0,1 1-1 0 0,0-5 1 0 0,1-6 26 0 0,0 0 0 0 0,0 0-1 0 0,2 0 1 0 0,-1 1 0 0 0,2-1-1 0 0,8-20 1 0 0,-5 19-84 0 0,1 0 0 0 0,0 1 1 0 0,1 0-1 0 0,0 1 0 0 0,1 0 0 0 0,1 0 0 0 0,0 1 0 0 0,17-14 0 0 0,2-2-19 0 0,-29 26 64 0 0,1 0-1 0 0,-1 1 1 0 0,0-1-1 0 0,0 0 1 0 0,0 0 0 0 0,1 0-1 0 0,-1-1 1 0 0,0 1-1 0 0,0 0 1 0 0,-1 0-1 0 0,1-1 1 0 0,0 1 0 0 0,0 0-1 0 0,-1-1 1 0 0,1 1-1 0 0,0-1 1 0 0,-1 1-1 0 0,0-1 1 0 0,1 1 0 0 0,-1-1-1 0 0,0 1 1 0 0,0-1-1 0 0,0 1 1 0 0,0-1-1 0 0,0 1 1 0 0,0-1 0 0 0,-1-2-1 0 0,0 2 2 0 0,-1 0-1 0 0,0 1 0 0 0,0-1 1 0 0,0 1-1 0 0,0-1 1 0 0,0 1-1 0 0,0 0 1 0 0,0 0-1 0 0,0 0 1 0 0,0 0-1 0 0,-1 0 0 0 0,1 0 1 0 0,0 1-1 0 0,-1-1 1 0 0,1 1-1 0 0,0 0 1 0 0,-5-1-1 0 0,-4 0-5 0 0,0 1 0 0 0,0 0 0 0 0,0 0 0 0 0,-1 1 0 0 0,-10 3-1 0 0,21-4-542 0 0</inkml:trace>
</inkml:ink>
</file>

<file path=ppt/ink/ink10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936"/>
    </inkml:context>
    <inkml:brush xml:id="br0">
      <inkml:brushProperty name="width" value="0.05" units="cm"/>
      <inkml:brushProperty name="height" value="0.05" units="cm"/>
      <inkml:brushProperty name="color" value="#AB008B"/>
    </inkml:brush>
  </inkml:definitions>
  <inkml:trace contextRef="#ctx0" brushRef="#br0">51 23 7367 0 0,'0'-22'12079'0'0,"-6"31"-11281"0"0,1 0 0 0 0,0 1 0 0 0,0-1 0 0 0,-3 13 0 0 0,3-8-550 0 0,1-1 0 0 0,0 1 0 0 0,1 0 0 0 0,1 0 0 0 0,0 0 0 0 0,1 0-1 0 0,0 1 1 0 0,2-1 0 0 0,2 27 0 0 0,-2-38-231 0 0,0 0-1 0 0,0 0 0 0 0,-1 0 1 0 0,2-1-1 0 0,-1 1 0 0 0,0-1 1 0 0,1 1-1 0 0,-1 0 1 0 0,1-1-1 0 0,0 0 0 0 0,-1 1 1 0 0,1-1-1 0 0,0 0 1 0 0,1 0-1 0 0,-1 0 0 0 0,0-1 1 0 0,0 1-1 0 0,1 0 0 0 0,-1-1 1 0 0,1 1-1 0 0,0-1 1 0 0,-1 0-1 0 0,1 0 0 0 0,0 0 1 0 0,0 0-1 0 0,0-1 1 0 0,-1 1-1 0 0,1-1 0 0 0,0 1 1 0 0,0-1-1 0 0,0 0 0 0 0,0 0 1 0 0,4-1-1 0 0,-1 0 1 0 0,1 0-1 0 0,-1 0 1 0 0,0-1 0 0 0,0 0-1 0 0,0 0 1 0 0,-1 0-1 0 0,1-1 1 0 0,0 0 0 0 0,-1 0-1 0 0,0-1 1 0 0,1 1-1 0 0,-2-1 1 0 0,1 0 0 0 0,0 0-1 0 0,4-6 1 0 0,-8 8-2 0 0,1-1-1 0 0,-1 0 1 0 0,0 1 0 0 0,0-1 0 0 0,0 0 0 0 0,-1 0 0 0 0,1 0 0 0 0,-1 0-1 0 0,0 0 1 0 0,1 0 0 0 0,-1 0 0 0 0,0 1 0 0 0,-1-1 0 0 0,1 0 0 0 0,-1 0-1 0 0,1 0 1 0 0,-1 0 0 0 0,0 0 0 0 0,0 0 0 0 0,0 1 0 0 0,0-1-1 0 0,0 0 1 0 0,-1 1 0 0 0,-2-5 0 0 0,-7-10 138 0 0,0 0-1 0 0,-18-21 1 0 0,23 31-110 0 0,-51-59-335 0 0</inkml:trace>
</inkml:ink>
</file>

<file path=ppt/ink/ink10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9.300"/>
    </inkml:context>
    <inkml:brush xml:id="br0">
      <inkml:brushProperty name="width" value="0.05" units="cm"/>
      <inkml:brushProperty name="height" value="0.05" units="cm"/>
      <inkml:brushProperty name="color" value="#AB008B"/>
    </inkml:brush>
  </inkml:definitions>
  <inkml:trace contextRef="#ctx0" brushRef="#br0">2 87 7367 0 0,'0'0'667'0'0,"-1"-9"552"0"0,0-26 9854 0 0,2 34-10832 0 0,-1-1 1 0 0,1 1-1 0 0,0-1 1 0 0,-1 1 0 0 0,1-1-1 0 0,0 1 1 0 0,0 0-1 0 0,0-1 1 0 0,0 1-1 0 0,0 0 1 0 0,0-1-1 0 0,0 1 1 0 0,0 0-1 0 0,0 0 1 0 0,1 0 0 0 0,-1 0-1 0 0,0 0 1 0 0,1 0-1 0 0,-1 1 1 0 0,1-1-1 0 0,-1 0 1 0 0,1 1-1 0 0,-1-1 1 0 0,4 0-1 0 0,48-8-1246 0 0,-31 6-736 0 0,-9 0 370 0 0</inkml:trace>
</inkml:ink>
</file>

<file path=ppt/ink/ink10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041"/>
    </inkml:context>
    <inkml:brush xml:id="br0">
      <inkml:brushProperty name="width" value="0.05" units="cm"/>
      <inkml:brushProperty name="height" value="0.05" units="cm"/>
      <inkml:brushProperty name="color" value="#AB008B"/>
    </inkml:brush>
  </inkml:definitions>
  <inkml:trace contextRef="#ctx0" brushRef="#br0">18 137 4607 0 0,'0'0'354'0'0,"-8"-44"11070"0"0,8 38-10712 0 0,0 1 0 0 0,0 0 0 0 0,1-1 0 0 0,-1 1 0 0 0,1 0 0 0 0,0 0 1 0 0,1 0-1 0 0,-1 0 0 0 0,1 0 0 0 0,4-8 0 0 0,-5 11-660 0 0,0 0 0 0 0,0 0 0 0 0,-1 1 1 0 0,2-1-1 0 0,-1 1 0 0 0,0-1 0 0 0,0 1 0 0 0,0-1 0 0 0,1 1 0 0 0,-1 0 0 0 0,1-1 0 0 0,-1 1 1 0 0,1 0-1 0 0,-1 0 0 0 0,1 0 0 0 0,0 0 0 0 0,-1 1 0 0 0,1-1 0 0 0,0 0 0 0 0,0 1 0 0 0,0-1 1 0 0,-1 1-1 0 0,1 0 0 0 0,0-1 0 0 0,0 1 0 0 0,0 0 0 0 0,0 0 0 0 0,0 0 0 0 0,0 0 0 0 0,0 1 1 0 0,-1-1-1 0 0,4 1 0 0 0,-3 0-48 0 0,0 0-1 0 0,-1 0 1 0 0,1-1 0 0 0,-1 1 0 0 0,0 0-1 0 0,1 0 1 0 0,-1 1 0 0 0,0-1 0 0 0,0 0-1 0 0,1 0 1 0 0,-1 0 0 0 0,0 1 0 0 0,0-1-1 0 0,0 1 1 0 0,-1-1 0 0 0,1 1 0 0 0,0-1-1 0 0,0 1 1 0 0,-1-1 0 0 0,1 1 0 0 0,-1 0-1 0 0,1-1 1 0 0,-1 1 0 0 0,0 0 0 0 0,0-1-1 0 0,0 4 1 0 0,-5 44 103 0 0,4-42-70 0 0,0-4-35 0 0,-30 141-213 0 0,25-125 173 0 0,-1-1-1 0 0,0 1 1 0 0,-1-1-1 0 0,-1-1 1 0 0,-18 28-1 0 0,29-42 61 0 0,8-3 28 0 0,7-5 46 0 0,-12 4-85 0 0,7-3 1 0 0,-1 0 0 0 0,1 0 1 0 0,0 2-1 0 0,0-1 0 0 0,0 2 0 0 0,0-1 0 0 0,0 2 0 0 0,0-1 0 0 0,1 2 0 0 0,20 3 0 0 0,-32-4-183 0 0,0 0-1 0 0,-1 1 1 0 0,1-1-1 0 0,0 1 1 0 0,0 0 0 0 0,0-1-1 0 0,0 1 1 0 0,-1 0-1 0 0,1 0 1 0 0,0-1-1 0 0,0 1 1 0 0,-1 0 0 0 0,1 0-1 0 0,-1 0 1 0 0,1 0-1 0 0,-1 0 1 0 0,1 0 0 0 0,-1 0-1 0 0,1 1 1 0 0</inkml:trace>
</inkml:ink>
</file>

<file path=ppt/ink/ink10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432"/>
    </inkml:context>
    <inkml:brush xml:id="br0">
      <inkml:brushProperty name="width" value="0.05" units="cm"/>
      <inkml:brushProperty name="height" value="0.05" units="cm"/>
      <inkml:brushProperty name="color" value="#AB008B"/>
    </inkml:brush>
  </inkml:definitions>
  <inkml:trace contextRef="#ctx0" brushRef="#br0">0 22 7367 0 0,'0'0'568'0'0,"0"-1"-373"0"0,1 0 303 0 0,-1 0 1 0 0,0 0-1 0 0,1 0 0 0 0,-1 0 0 0 0,1 0 1 0 0,0 0-1 0 0,-1 0 0 0 0,1 0 0 0 0,0 0 1 0 0,-1 0-1 0 0,1 0 0 0 0,0 0 0 0 0,0 0 0 0 0,0 1 1 0 0,0-1-1 0 0,0 0 0 0 0,0 0 0 0 0,0 1 1 0 0,0-1-1 0 0,0 1 0 0 0,0-1 0 0 0,1 1 1 0 0,-1 0-1 0 0,0-1 0 0 0,0 1 0 0 0,2 0 1 0 0,0 0-119 0 0,1 0 1 0 0,-1 0-1 0 0,0 0 1 0 0,1 1-1 0 0,-1-1 0 0 0,1 1 1 0 0,-1 0-1 0 0,0 0 1 0 0,5 2-1 0 0,4 3-41 0 0,0 1 0 0 0,0 0 0 0 0,17 13 0 0 0,-26-18-302 0 0,0 0 1 0 0,0 0-1 0 0,0 0 0 0 0,-1 1 0 0 0,1-1 0 0 0,-1 1 1 0 0,1 0-1 0 0,-1-1 0 0 0,0 1 0 0 0,0 0 0 0 0,0 0 1 0 0,-1 0-1 0 0,1 1 0 0 0,-1-1 0 0 0,0 0 0 0 0,1 1 1 0 0,-1-1-1 0 0,-1 1 0 0 0,1-1 0 0 0,-1 1 0 0 0,1-1 1 0 0,-1 1-1 0 0,0-1 0 0 0,0 1 0 0 0,0 0 0 0 0,-1-1 1 0 0,1 1-1 0 0,-1-1 0 0 0,0 1 0 0 0,0-1 0 0 0,0 0 1 0 0,-1 1-1 0 0,-1 3 0 0 0,-1-2-175 0 0,1 1 0 0 0,-1-1 0 0 0,0 0 0 0 0,-1 0 0 0 0,1-1 0 0 0,-1 1 0 0 0,0-1 0 0 0,0 0 0 0 0,0 0 0 0 0,-1-1-1 0 0,0 1 1 0 0,1-1 0 0 0,-1-1 0 0 0,0 1 0 0 0,0-1 0 0 0,0 0 0 0 0,-8 2 0 0 0</inkml:trace>
</inkml:ink>
</file>

<file path=ppt/ink/ink10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782"/>
    </inkml:context>
    <inkml:brush xml:id="br0">
      <inkml:brushProperty name="width" value="0.05" units="cm"/>
      <inkml:brushProperty name="height" value="0.05" units="cm"/>
      <inkml:brushProperty name="color" value="#AB008B"/>
    </inkml:brush>
  </inkml:definitions>
  <inkml:trace contextRef="#ctx0" brushRef="#br0">135 94 5527 0 0,'10'-21'1926'0'0,"-2"-20"6133"0"0,-8 39-7742 0 0,0 1 0 0 0,0 0 0 0 0,0 0 1 0 0,0-1-1 0 0,0 1 0 0 0,0 0 0 0 0,0-1 1 0 0,-1 1-1 0 0,1 0 0 0 0,0 0 0 0 0,-1-1 0 0 0,1 1 1 0 0,-1 0-1 0 0,1 0 0 0 0,-1 0 0 0 0,0-1 1 0 0,0 1-1 0 0,1 0 0 0 0,-1 0 0 0 0,0 0 0 0 0,0 0 1 0 0,0 1-1 0 0,-2-2 0 0 0,2 1-250 0 0,0 1-1 0 0,-1-1 1 0 0,1 1 0 0 0,-1 0 0 0 0,1-1-1 0 0,-1 1 1 0 0,1 0 0 0 0,-1 0-1 0 0,1 0 1 0 0,-1 1 0 0 0,1-1 0 0 0,-1 0-1 0 0,1 0 1 0 0,-1 1 0 0 0,1-1-1 0 0,-2 2 1 0 0,-3 0 64 0 0,0 2-1 0 0,0-1 1 0 0,1 1-1 0 0,0 0 1 0 0,-1 0-1 0 0,1 0 1 0 0,1 1-1 0 0,-1-1 1 0 0,1 1-1 0 0,0 0 1 0 0,0 1-1 0 0,0-1 1 0 0,1 1-1 0 0,-3 5 1 0 0,-2 5 85 0 0,1-1 1 0 0,0 1-1 0 0,1 1 1 0 0,-4 18-1 0 0,9-34-211 0 0,1 1 1 0 0,0 0-1 0 0,-1-1 0 0 0,1 1 0 0 0,0 0 0 0 0,0-1 1 0 0,0 1-1 0 0,0 0 0 0 0,0 0 0 0 0,0-1 1 0 0,0 1-1 0 0,0 0 0 0 0,1-1 0 0 0,-1 1 0 0 0,1 0 1 0 0,-1-1-1 0 0,1 1 0 0 0,0-1 0 0 0,0 1 1 0 0,-1-1-1 0 0,1 1 0 0 0,0-1 0 0 0,0 1 0 0 0,1-1 1 0 0,-1 0-1 0 0,0 0 0 0 0,0 0 0 0 0,0 1 1 0 0,1-1-1 0 0,-1 0 0 0 0,1-1 0 0 0,-1 1 0 0 0,1 0 1 0 0,-1 0-1 0 0,1-1 0 0 0,0 1 0 0 0,-1-1 1 0 0,4 1-1 0 0,6 2 9 0 0,1-2 0 0 0,0 0 1 0 0,0 0-1 0 0,22-2 0 0 0,1 0-13 0 0,75 20-2414 0 0,-89-15 1146 0 0</inkml:trace>
</inkml:ink>
</file>

<file path=ppt/ink/ink10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629"/>
    </inkml:context>
    <inkml:brush xml:id="br0">
      <inkml:brushProperty name="width" value="0.05" units="cm"/>
      <inkml:brushProperty name="height" value="0.05" units="cm"/>
      <inkml:brushProperty name="color" value="#AB008B"/>
    </inkml:brush>
  </inkml:definitions>
  <inkml:trace contextRef="#ctx0" brushRef="#br0">63 38 7367 0 0,'-9'-13'3810'0'0,"-6"-11"9424"0"0,16 45-12912 0 0,-1 0-1 0 0,-1 0 1 0 0,-1 0-1 0 0,-1 0 1 0 0,-7 31-1 0 0,-5 34-86 0 0,6 86-134 0 0,32-174-4395 0 0,-17-1 2431 0 0</inkml:trace>
</inkml:ink>
</file>

<file path=ppt/ink/ink10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995"/>
    </inkml:context>
    <inkml:brush xml:id="br0">
      <inkml:brushProperty name="width" value="0.05" units="cm"/>
      <inkml:brushProperty name="height" value="0.05" units="cm"/>
      <inkml:brushProperty name="color" value="#AB008B"/>
    </inkml:brush>
  </inkml:definitions>
  <inkml:trace contextRef="#ctx0" brushRef="#br0">0 18 7367 0 0,'0'0'568'0'0,"2"-18"13612"0"0,2 19-13997 0 0,0 1-1 0 0,0-1 1 0 0,-1 0-1 0 0,1 1 1 0 0,-1 0-1 0 0,1 0 1 0 0,-1 0-1 0 0,1 0 1 0 0,-1 1-1 0 0,0-1 1 0 0,0 1-1 0 0,0 0 1 0 0,-1 0 0 0 0,5 5-1 0 0,33 55 674 0 0,-21-32-526 0 0,33 52-13 0 0,28 40-151 0 0,-44-95-665 0 0,-19-20-4867 0 0</inkml:trace>
</inkml:ink>
</file>

<file path=ppt/ink/ink1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1"/>
    </inkml:context>
    <inkml:brush xml:id="br0">
      <inkml:brushProperty name="width" value="0.1" units="cm"/>
      <inkml:brushProperty name="height" value="0.1" units="cm"/>
      <inkml:brushProperty name="color" value="#AB008B"/>
    </inkml:brush>
  </inkml:definitions>
  <inkml:trace contextRef="#ctx0" brushRef="#br0">1 126 5527 0 0,'1'-15'9890'0'0,"1"-15"-5478"0"0,11-10-963 0 0,-11 38-3357 0 0,0-1-1 0 0,-1 1 1 0 0,1-1-1 0 0,0 1 1 0 0,1 0 0 0 0,-1 0-1 0 0,0 0 1 0 0,1 0 0 0 0,-1 0-1 0 0,1 1 1 0 0,-1-1-1 0 0,1 1 1 0 0,0-1 0 0 0,0 1-1 0 0,0 0 1 0 0,-1 0 0 0 0,7-1-1 0 0,1 0-27 0 0,0 0 1 0 0,1 0-1 0 0,-1 1 0 0 0,1 0 1 0 0,-1 1-1 0 0,1 0 0 0 0,-1 1 0 0 0,1 0 1 0 0,-1 1-1 0 0,1 0 0 0 0,-1 1 1 0 0,14 4-1 0 0,-20-5-57 0 0,-1-1 1 0 0,0 1-1 0 0,0-1 1 0 0,1 1-1 0 0,-1 0 0 0 0,0 0 1 0 0,0 1-1 0 0,-1-1 1 0 0,1 0-1 0 0,0 1 1 0 0,-1 0-1 0 0,1 0 0 0 0,-1 0 1 0 0,0 0-1 0 0,0 0 1 0 0,0 0-1 0 0,-1 0 0 0 0,1 1 1 0 0,-1-1-1 0 0,0 0 1 0 0,1 1-1 0 0,-2-1 1 0 0,1 1-1 0 0,0 0 0 0 0,-1-1 1 0 0,1 1-1 0 0,-1 0 1 0 0,0-1-1 0 0,0 1 1 0 0,-1 0-1 0 0,1-1 0 0 0,-1 1 1 0 0,0-1-1 0 0,0 1 1 0 0,0-1-1 0 0,0 1 1 0 0,-1-1-1 0 0,-2 5 0 0 0,-2 6 24 0 0,-2-1 1 0 0,0 0-1 0 0,0 0 0 0 0,-1-1 0 0 0,-1 0 0 0 0,-13 12 0 0 0,13-13-3 0 0,-1 1 0 0 0,2-1 0 0 0,0 2 1 0 0,0-1-1 0 0,-11 24 0 0 0,17-28-28 0 0,3-7-1 0 0,0-1 0 0 0,0 1 0 0 0,0 0 0 0 0,0 0-1 0 0,0 0 1 0 0,1 0 0 0 0,-1 0 0 0 0,0-1 0 0 0,0 1 0 0 0,1 0 0 0 0,-1 0-1 0 0,0 0 1 0 0,1-1 0 0 0,-1 1 0 0 0,1 0 0 0 0,-1-1 0 0 0,1 1 0 0 0,-1 0-1 0 0,1-1 1 0 0,0 1 0 0 0,-1-1 0 0 0,1 1 0 0 0,0 0 0 0 0,0-1 0 0 0,-1 0-1 0 0,2 1 1 0 0,20 10-38 0 0,-20-10 37 0 0,56 22-7 0 0,33 16-25 0 0,-83-34 31 0 0,0 0 1 0 0,-1 0 0 0 0,1 0 0 0 0,-1 1-1 0 0,0 0 1 0 0,-1 1 0 0 0,0-1-1 0 0,10 13 1 0 0,-14-15 3 0 0,0-1 1 0 0,-1 0-1 0 0,1 1 0 0 0,-1-1 1 0 0,0 1-1 0 0,1-1 0 0 0,-2 1 0 0 0,1-1 1 0 0,0 1-1 0 0,-1 0 0 0 0,1 0 0 0 0,-1-1 1 0 0,0 1-1 0 0,-1 0 0 0 0,1 0 1 0 0,-1-1-1 0 0,1 1 0 0 0,-1 0 0 0 0,0-1 1 0 0,0 1-1 0 0,-1-1 0 0 0,1 1 1 0 0,-1-1-1 0 0,-2 4 0 0 0,1-2 1 0 0,0 0 0 0 0,-1 0 0 0 0,1 0 1 0 0,-1-1-1 0 0,0 1 0 0 0,0-1 0 0 0,0 0 0 0 0,-1-1 0 0 0,1 1 0 0 0,-1-1 1 0 0,0 0-1 0 0,0 0 0 0 0,-1 0 0 0 0,-8 3 0 0 0,0-2 50 0 0,0-1 1 0 0,0 0-1 0 0,0-2 0 0 0,0 1 0 0 0,-1-2 1 0 0,1 0-1 0 0,-15-1 0 0 0,21 0-27 0 0,-1 0-1 0 0,1-1 0 0 0,0 0 1 0 0,0 0-1 0 0,0 0 1 0 0,0-1-1 0 0,1-1 1 0 0,-1 1-1 0 0,1-1 0 0 0,-1 0 1 0 0,1-1-1 0 0,1 0 1 0 0,-9-6-1 0 0,14 10-408 0 0,-1-13-4640 0 0,4 6 3136 0 0</inkml:trace>
</inkml:ink>
</file>

<file path=ppt/ink/ink10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361"/>
    </inkml:context>
    <inkml:brush xml:id="br0">
      <inkml:brushProperty name="width" value="0.05" units="cm"/>
      <inkml:brushProperty name="height" value="0.05" units="cm"/>
      <inkml:brushProperty name="color" value="#AB008B"/>
    </inkml:brush>
  </inkml:definitions>
  <inkml:trace contextRef="#ctx0" brushRef="#br0">1 38 9671 0 0,'0'0'748'0'0,"16"-22"7094"0"0,-7 18-7013 0 0,1 1 1 0 0,-1 1-1 0 0,1 0 1 0 0,0 0-1 0 0,0 1 1 0 0,17-1-1 0 0,61 7-1648 0 0,-74-3-606 0 0</inkml:trace>
</inkml:ink>
</file>

<file path=ppt/ink/ink10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708"/>
    </inkml:context>
    <inkml:brush xml:id="br0">
      <inkml:brushProperty name="width" value="0.05" units="cm"/>
      <inkml:brushProperty name="height" value="0.05" units="cm"/>
      <inkml:brushProperty name="color" value="#AB008B"/>
    </inkml:brush>
  </inkml:definitions>
  <inkml:trace contextRef="#ctx0" brushRef="#br0">14 163 1839 0 0,'0'0'494'0'0,"-4"-13"9012"0"0,-4-16-2978 0 0,7 24-5752 0 0,1-1-1 0 0,0 0 1 0 0,0 0-1 0 0,0 0 1 0 0,1 1-1 0 0,0-1 1 0 0,2-10-1 0 0,-1 12-515 0 0,-1 0-1 0 0,1-1 1 0 0,0 1-1 0 0,0 0 1 0 0,0 0-1 0 0,0 0 1 0 0,1 1-1 0 0,0-1 1 0 0,4-4-1 0 0,-5 6-234 0 0,1 0 1 0 0,-1 0-1 0 0,1 0 0 0 0,-1 0 1 0 0,1 1-1 0 0,0-1 0 0 0,0 1 0 0 0,0 0 1 0 0,-1 0-1 0 0,1 0 0 0 0,0 0 1 0 0,1 0-1 0 0,-1 0 0 0 0,0 1 0 0 0,0 0 1 0 0,0-1-1 0 0,0 1 0 0 0,0 1 0 0 0,1-1 1 0 0,-1 0-1 0 0,0 1 0 0 0,0-1 1 0 0,0 1-1 0 0,0 0 0 0 0,0 0 0 0 0,0 0 1 0 0,0 1-1 0 0,0-1 0 0 0,-1 1 1 0 0,1-1-1 0 0,3 4 0 0 0,6 4-25 0 0,0 1 0 0 0,-1 0 0 0 0,0 1 0 0 0,-1 0 0 0 0,0 0 0 0 0,8 14 0 0 0,-7-10 0 0 0,-7-12-447 0 0,-1 0 0 0 0,1 0-1 0 0,0 0 1 0 0,0-1 0 0 0,0 1 0 0 0,1-1 0 0 0,-1 0-1 0 0,8 3 1 0 0,-10-4-103 0 0,7 2-1491 0 0</inkml:trace>
</inkml:ink>
</file>

<file path=ppt/ink/ink10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211"/>
    </inkml:context>
    <inkml:brush xml:id="br0">
      <inkml:brushProperty name="width" value="0.05" units="cm"/>
      <inkml:brushProperty name="height" value="0.05" units="cm"/>
      <inkml:brushProperty name="color" value="#AB008B"/>
    </inkml:brush>
  </inkml:definitions>
  <inkml:trace contextRef="#ctx0" brushRef="#br0">84 40 1839 0 0,'3'-3'4187'0'0,"8"-25"10858"0"0,-11 28-14975 0 0,0 0 0 0 0,0-1 0 0 0,0 1-1 0 0,-1-1 1 0 0,1 1 0 0 0,0 0 0 0 0,0-1 0 0 0,0 1 0 0 0,0 0-1 0 0,0-1 1 0 0,-1 1 0 0 0,1 0 0 0 0,0-1 0 0 0,0 1-1 0 0,-1 0 1 0 0,1-1 0 0 0,0 1 0 0 0,0 0 0 0 0,-1 0 0 0 0,1-1-1 0 0,0 1 1 0 0,-1 0 0 0 0,1 0 0 0 0,0 0 0 0 0,-1-1-1 0 0,1 1 1 0 0,0 0 0 0 0,-1 0 0 0 0,1 0 0 0 0,-1 0 0 0 0,1 0-1 0 0,0 0 1 0 0,-1 0 0 0 0,1 0 0 0 0,0 0 0 0 0,-1 0-1 0 0,0 0 1 0 0,-15 9 823 0 0,-9 18-539 0 0,19-20-306 0 0,0 1 0 0 0,1 0 0 0 0,0 0 0 0 0,1 0-1 0 0,-1 1 1 0 0,1-1 0 0 0,1 1 0 0 0,-5 17 0 0 0,8-19-35 0 0,1-7-13 0 0,-1 1 0 0 0,0-1 0 0 0,1 1 0 0 0,-1-1 0 0 0,1 1 0 0 0,-1-1 0 0 0,0 0 0 0 0,1 1 0 0 0,-1-1 0 0 0,1 0 0 0 0,-1 1 0 0 0,1-1 0 0 0,0 0 0 0 0,-1 1 0 0 0,1-1 0 0 0,-1 0 0 0 0,1 0 0 0 0,-1 0 0 0 0,1 0 0 0 0,0 0 0 0 0,-1 1 0 0 0,1-1 0 0 0,-1 0 0 0 0,1 0 0 0 0,-1-1 0 0 0,1 1 0 0 0,0 0 0 0 0,-1 0 0 0 0,1 0 0 0 0,-1 0 0 0 0,1 0 0 0 0,0-1 0 0 0,-1 1 0 0 0,1 0 0 0 0,-1 0 0 0 0,1-1 0 0 0,-1 1 0 0 0,1 0 0 0 0,0-1 0 0 0,17-11 0 0 0,-18 12 0 0 0,9-8 48 0 0,-1 0-1 0 0,0-1 1 0 0,-1 0 0 0 0,0 0-1 0 0,9-16 1 0 0,-7 11 474 0 0,-8 14-306 0 0,6 2-125 0 0,0-1-1 0 0,0 2 0 0 0,0-1 1 0 0,-1 1-1 0 0,1 0 1 0 0,0 0-1 0 0,-1 1 1 0 0,0 0-1 0 0,0 0 1 0 0,0 1-1 0 0,-1-1 1 0 0,9 10-1 0 0,-7-7-97 0 0,0 0 0 0 0,-1 1 0 0 0,0 0 0 0 0,0 0-1 0 0,-1 1 1 0 0,0-1 0 0 0,-1 1 0 0 0,7 17 0 0 0,-10-17 2 0 0,1 0 0 0 0,-2 0 0 0 0,1 1-1 0 0,-1-1 1 0 0,0 0 0 0 0,-1 1 0 0 0,0-1 0 0 0,-1 0-1 0 0,0 0 1 0 0,0 0 0 0 0,-1 0 0 0 0,0 0 0 0 0,-1 0 0 0 0,1-1-1 0 0,-2 0 1 0 0,-5 10 0 0 0,7-13-5 0 0,0 0 0 0 0,0-1 0 0 0,0 1 0 0 0,0-1 0 0 0,-1 0 0 0 0,0 0 0 0 0,0 0 1 0 0,0 0-1 0 0,0 0 0 0 0,-1-1 0 0 0,1 0 0 0 0,-1 0 0 0 0,0 0 0 0 0,0-1 0 0 0,0 0 0 0 0,0 0 0 0 0,0 0 0 0 0,0 0 0 0 0,-1-1 0 0 0,1 0 0 0 0,-1 0 1 0 0,1 0-1 0 0,-1-1 0 0 0,1 1 0 0 0,-1-1 0 0 0,1-1 0 0 0,-1 1 0 0 0,-7-3 0 0 0,11 3-196 0 0,1-1 0 0 0,-1 0 0 0 0,1 0 0 0 0,0 0 0 0 0,-1-1 0 0 0,1 1 0 0 0,0 0 0 0 0,0 0 0 0 0,-1-1 0 0 0,1 1 0 0 0,0-1 0 0 0,0 1 0 0 0,1-1 0 0 0,-1 1 0 0 0,0-1 0 0 0,0 1 0 0 0,1-1 0 0 0,-1 0 0 0 0,1 0 0 0 0,-1 1 0 0 0,1-1 0 0 0,0-3 0 0 0,0 4-131 0 0,-3-13-7804 0 0</inkml:trace>
</inkml:ink>
</file>

<file path=ppt/ink/ink10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591"/>
    </inkml:context>
    <inkml:brush xml:id="br0">
      <inkml:brushProperty name="width" value="0.05" units="cm"/>
      <inkml:brushProperty name="height" value="0.05" units="cm"/>
      <inkml:brushProperty name="color" value="#AB008B"/>
    </inkml:brush>
  </inkml:definitions>
  <inkml:trace contextRef="#ctx0" brushRef="#br0">3 28 4143 0 0,'0'0'191'0'0,"0"-27"18846"0"0,3 53-18093 0 0,-2 1-1 0 0,0-1 0 0 0,-5 33 1 0 0,2-38-899 0 0,1 0 0 0 0,0 0 1 0 0,2 0-1 0 0,0 0 0 0 0,1 0 0 0 0,8 29 1 0 0,-9-47-315 0 0,1 0 1 0 0,-1 0-1 0 0,1 0 1 0 0,0 0-1 0 0,0-1 1 0 0,0 1-1 0 0,0-1 1 0 0,1 1-1 0 0,-1-1 1 0 0,4 3-1 0 0,0-2-2072 0 0</inkml:trace>
</inkml:ink>
</file>

<file path=ppt/ink/ink10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956"/>
    </inkml:context>
    <inkml:brush xml:id="br0">
      <inkml:brushProperty name="width" value="0.05" units="cm"/>
      <inkml:brushProperty name="height" value="0.05" units="cm"/>
      <inkml:brushProperty name="color" value="#AB008B"/>
    </inkml:brush>
  </inkml:definitions>
  <inkml:trace contextRef="#ctx0" brushRef="#br0">33 162 2759 0 0,'0'0'7754'0'0,"7"-4"-2504"0"0,20-15-2174 0 0,-20 14-2488 0 0,1-1 0 0 0,-2 0 0 0 0,1 0 0 0 0,-1-1 0 0 0,0 0 0 0 0,0 0 0 0 0,8-14-1 0 0,-12 19-486 0 0,-1-1-1 0 0,0 1 1 0 0,1-1-1 0 0,-1 0 0 0 0,0 1 1 0 0,-1-1-1 0 0,1 0 1 0 0,0 0-1 0 0,-1 1 0 0 0,0-1 1 0 0,1 0-1 0 0,-1-5 1 0 0,-1 6-51 0 0,1 0 0 0 0,-1 1 0 0 0,1-1 0 0 0,-1 1 0 0 0,0-1 0 0 0,0 1-1 0 0,1-1 1 0 0,-1 1 0 0 0,0 0 0 0 0,0-1 0 0 0,0 1 0 0 0,-1 0 0 0 0,1 0 0 0 0,0-1 0 0 0,0 1 0 0 0,-1 0 0 0 0,1 0 0 0 0,0 0 0 0 0,-1 1 0 0 0,1-1 0 0 0,-1 0 0 0 0,0 1 0 0 0,-2-2 0 0 0,2 1-10 0 0,0 1-1 0 0,-1-1 1 0 0,1 1-1 0 0,0-1 1 0 0,0 1 0 0 0,-1 0-1 0 0,1 0 1 0 0,0 0-1 0 0,-1 0 1 0 0,1 0-1 0 0,0 0 1 0 0,-1 1 0 0 0,1-1-1 0 0,0 1 1 0 0,0-1-1 0 0,0 1 1 0 0,0 0-1 0 0,-1 0 1 0 0,1 0 0 0 0,-3 3-1 0 0,1-1-8 0 0,0 0-1 0 0,0 1 1 0 0,0-1-1 0 0,1 1 1 0 0,0 0-1 0 0,0 0 1 0 0,0 1-1 0 0,0-1 1 0 0,-3 7-1 0 0,3-4-7 0 0,-1 0-1 0 0,1 1 0 0 0,1 0 1 0 0,-1-1-1 0 0,1 1 0 0 0,1 0 1 0 0,-1 1-1 0 0,1-1 0 0 0,1 0 1 0 0,-1 0-1 0 0,2 0 0 0 0,0 9 1 0 0,0-14-16 0 0,0 0 1 0 0,0 1 0 0 0,0-1 0 0 0,1 0-1 0 0,-1-1 1 0 0,1 1 0 0 0,0 0-1 0 0,-1 0 1 0 0,1-1 0 0 0,1 1 0 0 0,-1-1-1 0 0,0 0 1 0 0,1 1 0 0 0,-1-1-1 0 0,1 0 1 0 0,-1 0 0 0 0,1-1-1 0 0,0 1 1 0 0,0-1 0 0 0,0 1 0 0 0,0-1-1 0 0,0 0 1 0 0,0 0 0 0 0,5 1-1 0 0,7 1-9 0 0,1-1 0 0 0,0-1 0 0 0,-1 0-1 0 0,17-2 1 0 0,24 3-1054 0 0,-40 0-197 0 0,-1 0-54 0 0</inkml:trace>
</inkml:ink>
</file>

<file path=ppt/ink/ink10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9.549"/>
    </inkml:context>
    <inkml:brush xml:id="br0">
      <inkml:brushProperty name="width" value="0.05" units="cm"/>
      <inkml:brushProperty name="height" value="0.05" units="cm"/>
      <inkml:brushProperty name="color" value="#AB008B"/>
    </inkml:brush>
  </inkml:definitions>
  <inkml:trace contextRef="#ctx0" brushRef="#br0">75 21 1839 0 0,'0'0'8952'0'0,"-14"-21"1230"0"0,12 21-10057 0 0,0 0 1 0 0,0 1 0 0 0,0-1 0 0 0,0 0 0 0 0,0 1-1 0 0,0-1 1 0 0,0 1 0 0 0,0-1 0 0 0,1 1 0 0 0,-1 0-1 0 0,0 0 1 0 0,0 0 0 0 0,1 0 0 0 0,-1 0 0 0 0,0 0-1 0 0,1 0 1 0 0,-1 0 0 0 0,1 1 0 0 0,0-1 0 0 0,-1 1-1 0 0,1-1 1 0 0,0 1 0 0 0,0 0 0 0 0,0-1 0 0 0,0 1 0 0 0,-1 2-1 0 0,0 0-80 0 0,-1 0-1 0 0,1 1 0 0 0,0-1 1 0 0,1 1-1 0 0,-1-1 0 0 0,1 1 1 0 0,0-1-1 0 0,0 1 0 0 0,-1 8 0 0 0,3-10-43 0 0,-1-1-1 0 0,0 1 0 0 0,1-1 0 0 0,0 1 0 0 0,-1 0 0 0 0,1-1 1 0 0,0 1-1 0 0,0-1 0 0 0,0 0 0 0 0,1 1 0 0 0,-1-1 0 0 0,1 0 1 0 0,-1 0-1 0 0,1 1 0 0 0,0-1 0 0 0,0-1 0 0 0,0 1 0 0 0,0 0 0 0 0,0 0 1 0 0,0-1-1 0 0,0 1 0 0 0,3 0 0 0 0,5 3 10 0 0,0 0-1 0 0,0-1 1 0 0,1 0-1 0 0,11 2 1 0 0,10 3 213 0 0,-31-8-127 0 0,0-1-84 0 0,-1-1-1 0 0,0 2 1 0 0,1-1-1 0 0,-1 0 1 0 0,1 0-1 0 0,-1 0 1 0 0,1 0 0 0 0,-1 0-1 0 0,0 0 1 0 0,1 0-1 0 0,-1 0 1 0 0,1 1-1 0 0,-1-1 1 0 0,0 0-1 0 0,1 0 1 0 0,-1 1-1 0 0,0-1 1 0 0,1 0 0 0 0,-1 0-1 0 0,0 1 1 0 0,1-1-1 0 0,-1 0 1 0 0,0 1-1 0 0,0-1 1 0 0,1 0-1 0 0,-1 1 1 0 0,0-1 0 0 0,0 1-1 0 0,0-1 1 0 0,0 0-1 0 0,0 1 1 0 0,1-1-1 0 0,-1 1 1 0 0,0-1-1 0 0,0 1 1 0 0,0-1-1 0 0,0 0 1 0 0,0 1 0 0 0,0-1-1 0 0,0 1 1 0 0,0-1-1 0 0,0 1 1 0 0,-1-1-1 0 0,1 0 1 0 0,0 1-1 0 0,0-1 1 0 0,0 1 0 0 0,0-1-1 0 0,-1 0 1 0 0,1 1-1 0 0,0-1 1 0 0,0 0-1 0 0,-1 1 1 0 0,1-1-1 0 0,-14 20 690 0 0,-12-3-186 0 0,-33 16-234 0 0,58-33-348 0 0,-3 2-2378 0 0</inkml:trace>
</inkml:ink>
</file>

<file path=ppt/ink/ink10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440"/>
    </inkml:context>
    <inkml:brush xml:id="br0">
      <inkml:brushProperty name="width" value="0.05" units="cm"/>
      <inkml:brushProperty name="height" value="0.05" units="cm"/>
      <inkml:brushProperty name="color" value="#AB008B"/>
    </inkml:brush>
  </inkml:definitions>
  <inkml:trace contextRef="#ctx0" brushRef="#br0">64 4 10135 0 0,'0'0'919'0'0,"-1"-1"-663"0"0,0 1 0 0 0,0-1 1 0 0,0 1-1 0 0,0 0 0 0 0,0-1 0 0 0,0 1 0 0 0,0 0 0 0 0,0 0 1 0 0,0 0-1 0 0,0 0 0 0 0,0 0 0 0 0,0 0 0 0 0,0 0 1 0 0,0 0-1 0 0,0 0 0 0 0,0 0 0 0 0,0 0 0 0 0,0 1 0 0 0,0-1 1 0 0,0 0-1 0 0,1 1 0 0 0,-1-1 0 0 0,0 1 0 0 0,0-1 1 0 0,0 1-1 0 0,-1 1 0 0 0,-17 26 2562 0 0,15-17-2374 0 0,1 0 1 0 0,0 1 0 0 0,-3 18-1 0 0,5-27-384 0 0,1 0 0 0 0,-1 1-1 0 0,1-1 1 0 0,0 0 0 0 0,0 0-1 0 0,0 0 1 0 0,1 1 0 0 0,-1-1-1 0 0,1 0 1 0 0,-1 0 0 0 0,1 0-1 0 0,0 0 1 0 0,0 0 0 0 0,1 0-1 0 0,-1 0 1 0 0,1 0 0 0 0,-1 0-1 0 0,1 0 1 0 0,0-1 0 0 0,0 1-1 0 0,0-1 1 0 0,0 1 0 0 0,0-1-1 0 0,1 0 1 0 0,-1 0 0 0 0,1 0-1 0 0,0 0 1 0 0,-1-1 0 0 0,1 1-1 0 0,0 0 1 0 0,4 1 0 0 0,2-1 53 0 0,1 0 1 0 0,-1 0 0 0 0,0 0 0 0 0,1-1 0 0 0,-1-1 0 0 0,0 1 0 0 0,1-1-1 0 0,-1-1 1 0 0,17-3 0 0 0,-21 3-43 0 0,-1 0 0 0 0,1-1-1 0 0,-1 1 1 0 0,0-1 0 0 0,0 0-1 0 0,0-1 1 0 0,0 1 0 0 0,0-1-1 0 0,0 1 1 0 0,0-1 0 0 0,-1 0 0 0 0,0 0-1 0 0,1-1 1 0 0,-1 1 0 0 0,-1-1-1 0 0,1 0 1 0 0,0 1 0 0 0,3-8 0 0 0,20-23 1025 0 0,-25 33-979 0 0,1 0-41 0 0,0 2-71 0 0,1 1 0 0 0,-1-1 0 0 0,0 1 0 0 0,0 0 0 0 0,0 0 0 0 0,0 0 0 0 0,0 0 0 0 0,0 0 0 0 0,-1 0 0 0 0,1 0 0 0 0,-1 1 0 0 0,1-1 0 0 0,0 4 0 0 0,0-2-4 0 0,22 46-4412 0 0,-13-24-419 0 0</inkml:trace>
</inkml:ink>
</file>

<file path=ppt/ink/ink10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790"/>
    </inkml:context>
    <inkml:brush xml:id="br0">
      <inkml:brushProperty name="width" value="0.05" units="cm"/>
      <inkml:brushProperty name="height" value="0.05" units="cm"/>
      <inkml:brushProperty name="color" value="#AB008B"/>
    </inkml:brush>
  </inkml:definitions>
  <inkml:trace contextRef="#ctx0" brushRef="#br0">8 7 9215 0 0,'-8'-7'9448'0'0,"13"9"-9152"0"0,2 2-56 0 0,0-1-5328 0 0,3 0-1072 0 0</inkml:trace>
</inkml:ink>
</file>

<file path=ppt/ink/ink10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1.306"/>
    </inkml:context>
    <inkml:brush xml:id="br0">
      <inkml:brushProperty name="width" value="0.05" units="cm"/>
      <inkml:brushProperty name="height" value="0.05" units="cm"/>
      <inkml:brushProperty name="color" value="#AB008B"/>
    </inkml:brush>
  </inkml:definitions>
  <inkml:trace contextRef="#ctx0" brushRef="#br0">117 36 5527 0 0,'0'0'423'0'0,"-14"-27"9513"0"0,13 26-9771 0 0,0 0-1 0 0,0 0 1 0 0,-1 0 0 0 0,1 1 0 0 0,-1-1-1 0 0,1 0 1 0 0,0 1 0 0 0,-1-1 0 0 0,1 1-1 0 0,-1-1 1 0 0,1 1 0 0 0,-1 0-1 0 0,1 0 1 0 0,-1 0 0 0 0,1 0 0 0 0,-1 0-1 0 0,0 0 1 0 0,1 0 0 0 0,-1 0 0 0 0,1 0-1 0 0,-1 1 1 0 0,1-1 0 0 0,-1 1 0 0 0,1-1-1 0 0,0 1 1 0 0,-1 0 0 0 0,1-1-1 0 0,0 1 1 0 0,-1 0 0 0 0,1 0 0 0 0,0 0-1 0 0,0 0 1 0 0,0 0 0 0 0,0 0 0 0 0,0 0-1 0 0,0 1 1 0 0,0-1 0 0 0,0 0 0 0 0,0 0-1 0 0,-1 3 1 0 0,-6 8 118 0 0,1-1 0 0 0,0 1 0 0 0,-7 18 0 0 0,11-24 0 0 0,2-3-227 0 0,0 0 1 0 0,-1 0-1 0 0,1-1 0 0 0,0 1 0 0 0,1 0 1 0 0,-1 0-1 0 0,0 0 0 0 0,1 0 0 0 0,0 0 1 0 0,-1 0-1 0 0,1 0 0 0 0,0 0 0 0 0,1 1 1 0 0,-1-1-1 0 0,1 0 0 0 0,-1 0 0 0 0,3 5 0 0 0,-2-7-37 0 0,0 1-1 0 0,0-1 0 0 0,0 0 1 0 0,0 0-1 0 0,1 0 1 0 0,-1 0-1 0 0,0 0 0 0 0,1 0 1 0 0,-1 0-1 0 0,1 0 0 0 0,-1 0 1 0 0,1-1-1 0 0,0 1 0 0 0,-1-1 1 0 0,1 1-1 0 0,-1-1 0 0 0,1 0 1 0 0,0 1-1 0 0,-1-1 0 0 0,1 0 1 0 0,0 0-1 0 0,-1 0 0 0 0,1-1 1 0 0,0 1-1 0 0,-1 0 0 0 0,1 0 1 0 0,0-1-1 0 0,-1 1 0 0 0,1-1 1 0 0,-1 0-1 0 0,1 1 0 0 0,-1-1 1 0 0,3-2-1 0 0,0 2 1 0 0,-1 0 0 0 0,1-1 1 0 0,-1 1-1 0 0,0-1 0 0 0,1 0 0 0 0,-1 0 0 0 0,0 0 0 0 0,0-1 1 0 0,-1 1-1 0 0,1-1 0 0 0,0 1 0 0 0,-1-1 0 0 0,1 0 0 0 0,-1 0 1 0 0,0 0-1 0 0,0 0 0 0 0,0-1 0 0 0,-1 1 0 0 0,1 0 0 0 0,-1-1 1 0 0,0 1-1 0 0,0-1 0 0 0,1-4 0 0 0,-3 8 41 0 0,1 0-30 0 0,-1 0 1 0 0,1 0-1 0 0,-1 1 0 0 0,0-1 1 0 0,1 0-1 0 0,-1 0 1 0 0,1 1-1 0 0,-1-1 1 0 0,1 0-1 0 0,-1 0 0 0 0,1 1 1 0 0,-1-1-1 0 0,1 1 1 0 0,-1-1-1 0 0,1 0 0 0 0,-1 1 1 0 0,1-1-1 0 0,0 1 1 0 0,-1-1-1 0 0,1 1 1 0 0,0-1-1 0 0,-1 1 0 0 0,1 0 1 0 0,0-1-1 0 0,0 1 1 0 0,0-1-1 0 0,-1 1 1 0 0,1-1-1 0 0,0 1 0 0 0,0 0 1 0 0,0-1-1 0 0,0 1 1 0 0,0 0-1 0 0,0-1 1 0 0,0 1-1 0 0,0-1 0 0 0,0 1 1 0 0,1 0-1 0 0,-1-1 1 0 0,0 1-1 0 0,0-1 1 0 0,0 1-1 0 0,1-1 0 0 0,-1 1 1 0 0,0-1-1 0 0,1 1 1 0 0,0 0-1 0 0,3 3-36 0 0,1 0 0 0 0,0-1 0 0 0,0 0 0 0 0,0 0 1 0 0,1 0-1 0 0,-1 0 0 0 0,1-1 0 0 0,-1 0 0 0 0,1 0 0 0 0,0-1 0 0 0,8 2 0 0 0,36 13-1687 0 0,-37-9-4617 0 0,2-2-2112 0 0</inkml:trace>
</inkml:ink>
</file>

<file path=ppt/ink/ink10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2.453"/>
    </inkml:context>
    <inkml:brush xml:id="br0">
      <inkml:brushProperty name="width" value="0.05" units="cm"/>
      <inkml:brushProperty name="height" value="0.05" units="cm"/>
      <inkml:brushProperty name="color" value="#AB008B"/>
    </inkml:brush>
  </inkml:definitions>
  <inkml:trace contextRef="#ctx0" brushRef="#br0">296 24 2303 0 0,'-2'1'11287'0'0,"-4"3"-7176"0"0,-11 7-1113 0 0,-61 75 900 0 0,50-58-3741 0 0,-1-1 0 0 0,-43 31 0 0 0,68-56-148 0 0,-4 3-7 0 0,1 0 1 0 0,0 0-1 0 0,1 1 0 0 0,-1-1 0 0 0,1 2 1 0 0,1-1-1 0 0,-8 10 0 0 0,13-16-2 0 0,0 1-1 0 0,-1-1 1 0 0,1 1-1 0 0,0 0 1 0 0,0-1-1 0 0,0 1 1 0 0,0-1 0 0 0,0 1-1 0 0,0 0 1 0 0,0-1-1 0 0,1 1 1 0 0,-1-1-1 0 0,0 1 1 0 0,0-1-1 0 0,0 1 1 0 0,0-1 0 0 0,1 1-1 0 0,-1-1 1 0 0,0 1-1 0 0,1-1 1 0 0,-1 1-1 0 0,0-1 1 0 0,1 1-1 0 0,-1-1 1 0 0,0 1-1 0 0,1-1 1 0 0,-1 0 0 0 0,1 1-1 0 0,-1-1 1 0 0,1 0-1 0 0,-1 1 1 0 0,1-1-1 0 0,-1 0 1 0 0,1 0-1 0 0,0 1 1 0 0,18 7 53 0 0,-19-8-46 0 0,16 4 78 0 0,0 0 0 0 0,0-1-1 0 0,1-1 1 0 0,-1 0 0 0 0,0-1 0 0 0,19-1 0 0 0,98-16 217 0 0,-91 9-107 0 0,69-3-1 0 0,-70 7 1789 0 0,-52-4-1956 0 0,0 0-1 0 0,0-1 0 0 0,0 0 1 0 0,1-1-1 0 0,0-1 1 0 0,1 1-1 0 0,0-1 1 0 0,1-1-1 0 0,-8-12 1 0 0,-3-8 132 0 0,-27-67 0 0 0,21 42-118 0 0,17 43-54 0 0,7 12-211 0 0,7 6-4548 0 0</inkml:trace>
</inkml:ink>
</file>

<file path=ppt/ink/ink1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2"/>
    </inkml:context>
    <inkml:brush xml:id="br0">
      <inkml:brushProperty name="width" value="0.1" units="cm"/>
      <inkml:brushProperty name="height" value="0.1" units="cm"/>
      <inkml:brushProperty name="color" value="#AB008B"/>
    </inkml:brush>
  </inkml:definitions>
  <inkml:trace contextRef="#ctx0" brushRef="#br0">20 1 18287 0 0,'0'0'7867'0'0,"-14"17"-6889"0"0,8-10-3095 0 0</inkml:trace>
</inkml:ink>
</file>

<file path=ppt/ink/ink10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294"/>
    </inkml:context>
    <inkml:brush xml:id="br0">
      <inkml:brushProperty name="width" value="0.05" units="cm"/>
      <inkml:brushProperty name="height" value="0.05" units="cm"/>
      <inkml:brushProperty name="color" value="#AB008B"/>
    </inkml:brush>
  </inkml:definitions>
  <inkml:trace contextRef="#ctx0" brushRef="#br0">190 30 5063 0 0,'0'0'3600'0'0,"-3"-22"5872"0"0,-6 20-8995 0 0,1 0-1 0 0,-1 0 1 0 0,0 1-1 0 0,0 1 1 0 0,1 0-1 0 0,-1 0 1 0 0,0 0-1 0 0,0 1 1 0 0,0 1-1 0 0,-10 2 1 0 0,15-3-450 0 0,0 0-1 0 0,1 0 1 0 0,-1 0 0 0 0,0 1 0 0 0,1 0-1 0 0,-1 0 1 0 0,1 0 0 0 0,0 0 0 0 0,-1 0-1 0 0,1 1 1 0 0,-4 3 0 0 0,6-4-8 0 0,0-1-1 0 0,0 1 1 0 0,0 0 0 0 0,0-1 0 0 0,0 1 0 0 0,0 0-1 0 0,1 0 1 0 0,-1 0 0 0 0,0-1 0 0 0,1 1-1 0 0,0 0 1 0 0,-1 0 0 0 0,1 0 0 0 0,0 0-1 0 0,0 0 1 0 0,0 0 0 0 0,0 0 0 0 0,0 0 0 0 0,1 0-1 0 0,-1 0 1 0 0,1-1 0 0 0,-1 1 0 0 0,1 0-1 0 0,1 2 1 0 0,1 2-22 0 0,1 0-1 0 0,0-1 1 0 0,0 1 0 0 0,0-1-1 0 0,1 0 1 0 0,0 0 0 0 0,0-1-1 0 0,0 0 1 0 0,1 0 0 0 0,-1 0-1 0 0,1 0 1 0 0,0-1-1 0 0,0 0 1 0 0,13 5 0 0 0,-12-5 38 0 0,0 0 1 0 0,0 1 0 0 0,0 0-1 0 0,0 0 1 0 0,0 0-1 0 0,-1 1 1 0 0,1 0 0 0 0,-1 0-1 0 0,-1 1 1 0 0,10 11-1 0 0,-14-16-8 0 0,0 1 0 0 0,-1-1 0 0 0,1 0 0 0 0,-1 1 0 0 0,1-1 0 0 0,-1 1-1 0 0,1-1 1 0 0,-1 0 0 0 0,0 1 0 0 0,0-1 0 0 0,0 1 0 0 0,0-1-1 0 0,0 1 1 0 0,0-1 0 0 0,0 1 0 0 0,0-1 0 0 0,-1 0 0 0 0,1 1-1 0 0,-1-1 1 0 0,1 1 0 0 0,-1-1 0 0 0,1 0 0 0 0,-1 0 0 0 0,0 1-1 0 0,1-1 1 0 0,-1 0 0 0 0,0 0 0 0 0,0 0 0 0 0,0 1 0 0 0,0-1 0 0 0,0 0-1 0 0,0-1 1 0 0,0 1 0 0 0,-1 0 0 0 0,1 0 0 0 0,0 0 0 0 0,0-1-1 0 0,-1 1 1 0 0,1 0 0 0 0,0-1 0 0 0,-1 0 0 0 0,1 1 0 0 0,-3 0-1 0 0,-8 3 226 0 0,-1 0 0 0 0,0-1-1 0 0,-20 3 1 0 0,26-5-217 0 0,-8 2 23 0 0,0-2-1 0 0,-1 0 1 0 0,-19-2 0 0 0,22 4-248 0 0</inkml:trace>
</inkml:ink>
</file>

<file path=ppt/ink/ink10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659"/>
    </inkml:context>
    <inkml:brush xml:id="br0">
      <inkml:brushProperty name="width" value="0.05" units="cm"/>
      <inkml:brushProperty name="height" value="0.05" units="cm"/>
      <inkml:brushProperty name="color" value="#AB008B"/>
    </inkml:brush>
  </inkml:definitions>
  <inkml:trace contextRef="#ctx0" brushRef="#br0">28 6 6911 0 0,'-6'-3'10656'0'0,"3"5"-9222"0"0,0 4-1105 0 0,0 0 1 0 0,1 0 0 0 0,0 0 0 0 0,0 1 0 0 0,0-1 0 0 0,0 1 0 0 0,1-1 0 0 0,0 1 0 0 0,1 0-1 0 0,-1-1 1 0 0,1 1 0 0 0,1 0 0 0 0,-1-1 0 0 0,1 1 0 0 0,0 0 0 0 0,1-1 0 0 0,-1 1 0 0 0,6 10-1 0 0,-6-14-297 0 0,0 0 0 0 0,0 0-1 0 0,0 0 1 0 0,1 0 0 0 0,-1 0-1 0 0,1 0 1 0 0,0-1 0 0 0,0 1-1 0 0,0-1 1 0 0,0 1 0 0 0,0-1-1 0 0,0 0 1 0 0,1 0 0 0 0,-1 0-1 0 0,1 0 1 0 0,0 0 0 0 0,-1 0-1 0 0,1-1 1 0 0,0 0 0 0 0,0 1-1 0 0,0-1 1 0 0,0 0 0 0 0,0 0-1 0 0,0-1 1 0 0,1 1 0 0 0,-1 0-1 0 0,0-1 1 0 0,0 0 0 0 0,0 0-1 0 0,1 0 1 0 0,-1 0 0 0 0,0-1-1 0 0,0 1 1 0 0,0-1 0 0 0,0 0-1 0 0,0 0 1 0 0,1 0 0 0 0,-1 0-1 0 0,4-3 1 0 0,-5 4-10 0 0,0-1-1 0 0,0 0 1 0 0,0 1 0 0 0,0-1-1 0 0,0 0 1 0 0,-1 0 0 0 0,1-1 0 0 0,0 1-1 0 0,-1 0 1 0 0,1 0 0 0 0,-1-1-1 0 0,1 1 1 0 0,-1-1 0 0 0,1 1-1 0 0,-1-1 1 0 0,0 0 0 0 0,0 0-1 0 0,0 1 1 0 0,0-1 0 0 0,0 0-1 0 0,-1 0 1 0 0,1 0 0 0 0,0 0-1 0 0,-1 0 1 0 0,1 0 0 0 0,-1 0-1 0 0,0 0 1 0 0,0 0 0 0 0,0 0-1 0 0,0 0 1 0 0,0 0 0 0 0,0-3 0 0 0,-3-2 28 0 0,0-1 1 0 0,0 1 0 0 0,-1-1 0 0 0,0 1 0 0 0,0 0 0 0 0,-9-11 0 0 0,-13-27-22 0 0,25 44-133 0 0,27-18-4062 0 0,-17 18 2167 0 0</inkml:trace>
</inkml:ink>
</file>

<file path=ppt/ink/ink10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044"/>
    </inkml:context>
    <inkml:brush xml:id="br0">
      <inkml:brushProperty name="width" value="0.05" units="cm"/>
      <inkml:brushProperty name="height" value="0.05" units="cm"/>
      <inkml:brushProperty name="color" value="#AB008B"/>
    </inkml:brush>
  </inkml:definitions>
  <inkml:trace contextRef="#ctx0" brushRef="#br0">1 195 4607 0 0,'2'-7'8068'0'0,"7"-20"-3345"0"0,-1-20 98 0 0,10-22-1747 0 0,-6 24-1168 0 0,1 84-1810 0 0,-13-38-96 0 0,1-1 0 0 0,-1 1 0 0 0,0-1 0 0 0,0 1 0 0 0,0-1 0 0 0,1 1 0 0 0,-1-1 0 0 0,0 0 0 0 0,0 1-1 0 0,1-1 1 0 0,-1 1 0 0 0,0-1 0 0 0,1 0 0 0 0,-1 1 0 0 0,1-1 0 0 0,-1 0 0 0 0,0 0 0 0 0,1 1 0 0 0,-1-1 0 0 0,1 0 0 0 0,-1 0 0 0 0,1 1 0 0 0,-1-1 0 0 0,1 0-1 0 0,-1 0 1 0 0,1 0 0 0 0,-1 0 0 0 0,1 0 0 0 0,-1 0 0 0 0,1 0 0 0 0,-1 0 0 0 0,1 0 0 0 0,-1 0 0 0 0,1 0 0 0 0,-1 0 0 0 0,1 0 0 0 0,-1 0 0 0 0,1-1 0 0 0,-1 1 0 0 0,0 0-1 0 0,1 0 1 0 0,-1 0 0 0 0,1-1 0 0 0,-1 1 0 0 0,1-1 0 0 0,15-12 11 0 0,-16 12-7 0 0,3-2 31 0 0,0 0-1 0 0,0 1 1 0 0,0-1-1 0 0,0 0 1 0 0,0 1 0 0 0,1 0-1 0 0,-1 0 1 0 0,1 0-1 0 0,0 0 1 0 0,0 1 0 0 0,-1-1-1 0 0,1 1 1 0 0,0 0-1 0 0,7-1 1 0 0,-9 2-19 0 0,0 0 0 0 0,0 1 1 0 0,0-1-1 0 0,0 1 0 0 0,0-1 0 0 0,0 1 0 0 0,0-1 0 0 0,0 1 1 0 0,-1 0-1 0 0,1 0 0 0 0,0 0 0 0 0,0 0 0 0 0,-1 0 0 0 0,1 0 0 0 0,-1 1 1 0 0,1-1-1 0 0,-1 1 0 0 0,1-1 0 0 0,-1 1 0 0 0,0-1 0 0 0,0 1 1 0 0,0-1-1 0 0,0 1 0 0 0,0 0 0 0 0,0 0 0 0 0,0 0 0 0 0,-1 0 1 0 0,1 0-1 0 0,0-1 0 0 0,0 5 0 0 0,5 23-515 0 0,-5-23-6 0 0,0-1 0 0 0,0 1-1 0 0,0-1 1 0 0,1 0 0 0 0,-1 1 0 0 0,1-1 0 0 0,0 0 0 0 0,1 0 0 0 0,-1 0 0 0 0,1-1 0 0 0,0 1 0 0 0,1 0-1 0 0,-1-1 1 0 0,6 6 0 0 0,2-3-8203 0 0</inkml:trace>
</inkml:ink>
</file>

<file path=ppt/ink/ink10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576"/>
    </inkml:context>
    <inkml:brush xml:id="br0">
      <inkml:brushProperty name="width" value="0.05" units="cm"/>
      <inkml:brushProperty name="height" value="0.05" units="cm"/>
      <inkml:brushProperty name="color" value="#AB008B"/>
    </inkml:brush>
  </inkml:definitions>
  <inkml:trace contextRef="#ctx0" brushRef="#br0">1 13 3223 0 0,'28'-13'17870'0'0,"-25"23"-17464"0"0,-1 0 0 0 0,1 0 1 0 0,-2 0-1 0 0,1 1 1 0 0,-1-1-1 0 0,-1 0 0 0 0,0 1 1 0 0,0-1-1 0 0,-1 0 1 0 0,-3 14-1 0 0,0 26 189 0 0,4-29-447 0 0,2 46 325 0 0,-2-63-510 0 0,1-1 0 0 0,0 1 0 0 0,-1-1 0 0 0,1 1 0 0 0,1-1 0 0 0,-1 1 0 0 0,0-1-1 0 0,1 0 1 0 0,0 0 0 0 0,-1 1 0 0 0,1-1 0 0 0,1 0 0 0 0,-1-1 0 0 0,0 1 0 0 0,3 3 0 0 0,3-9-3087 0 0,0-2 1261 0 0</inkml:trace>
</inkml:ink>
</file>

<file path=ppt/ink/ink10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177"/>
    </inkml:context>
    <inkml:brush xml:id="br0">
      <inkml:brushProperty name="width" value="0.05" units="cm"/>
      <inkml:brushProperty name="height" value="0.05" units="cm"/>
      <inkml:brushProperty name="color" value="#AB008B"/>
    </inkml:brush>
  </inkml:definitions>
  <inkml:trace contextRef="#ctx0" brushRef="#br0">73 64 6447 0 0,'34'-23'971'0'0,"-33"23"-644"0"0,0-1 1 0 0,0 1-1 0 0,0 0 0 0 0,0-1 0 0 0,0 1 0 0 0,1-1 1 0 0,-1 0-1 0 0,0 1 0 0 0,0-1 0 0 0,0 0 1 0 0,-1 1-1 0 0,1-1 0 0 0,0 0 0 0 0,0 0 1 0 0,0 0-1 0 0,-1 0 0 0 0,1 0 0 0 0,0 0 0 0 0,-1 0 1 0 0,1 0-1 0 0,-1 0 0 0 0,1 0 0 0 0,-1 0 1 0 0,1 0-1 0 0,-1-1 0 0 0,0 1 0 0 0,1 0 1 0 0,-1 0-1 0 0,0 0 0 0 0,0-1 0 0 0,0 1 0 0 0,0-2 1 0 0,-13-7 3663 0 0,-13 11-3672 0 0,18 1-37 0 0,-1 0-1 0 0,1 1 1 0 0,-1 0-1 0 0,1 1 1 0 0,0-1 0 0 0,-14 10-1 0 0,21-12-246 0 0,0 0-1 0 0,-1 0 1 0 0,1 0-1 0 0,0 1 1 0 0,0-1 0 0 0,0 0-1 0 0,-1 0 1 0 0,1 1-1 0 0,1-1 1 0 0,-1 1-1 0 0,0-1 1 0 0,0 0-1 0 0,0 1 1 0 0,1 0 0 0 0,-1-1-1 0 0,1 1 1 0 0,-1 2-1 0 0,1-2-26 0 0,0 0 0 0 0,1 0 0 0 0,-1 0 0 0 0,1-1 0 0 0,-1 1 0 0 0,1 0 0 0 0,0-1 0 0 0,0 1 0 0 0,-1-1 0 0 0,1 1 0 0 0,0-1 0 0 0,1 1 0 0 0,-1-1-1 0 0,0 1 1 0 0,0-1 0 0 0,0 0 0 0 0,1 0 0 0 0,-1 0 0 0 0,1 1 0 0 0,2 0 0 0 0,60 30 42 0 0,-47-26-23 0 0,-1 2 1 0 0,24 14-1 0 0,-37-20-8 0 0,1 0 0 0 0,-1 1 0 0 0,0-1 0 0 0,0 1 0 0 0,0 0 0 0 0,0 0 0 0 0,0 0 0 0 0,-1 0 0 0 0,1 1 0 0 0,-1-1 0 0 0,0 1 0 0 0,0-1 0 0 0,0 1 0 0 0,0 0 0 0 0,1 7 0 0 0,-3-8 0 0 0,0 1 0 0 0,0-1 1 0 0,0 0-1 0 0,-1 0 0 0 0,1 0 0 0 0,-1 0 0 0 0,0 0 1 0 0,0 0-1 0 0,0 0 0 0 0,0 0 0 0 0,-1 0 0 0 0,1 0 0 0 0,-1-1 1 0 0,0 1-1 0 0,0-1 0 0 0,0 1 0 0 0,0-1 0 0 0,0 1 1 0 0,0-1-1 0 0,0 0 0 0 0,-1 0 0 0 0,1 0 0 0 0,-1-1 0 0 0,0 1 1 0 0,-4 2-1 0 0,-11 6 111 0 0,0 0 0 0 0,-30 10 0 0 0,44-18-139 0 0,1-1 23 0 0,-1 0 1 0 0,1 1-1 0 0,-1-1 0 0 0,0 0 0 0 0,0-1 1 0 0,0 1-1 0 0,1-1 0 0 0,-7 0 0 0 0,9 0-12 0 0,0 0 0 0 0,0 0-1 0 0,0 0 1 0 0,0-1 0 0 0,0 1-1 0 0,0-1 1 0 0,0 1-1 0 0,0-1 1 0 0,0 1 0 0 0,0-1-1 0 0,0 1 1 0 0,0-1-1 0 0,0 0 1 0 0,1 0 0 0 0,-1 1-1 0 0,0-1 1 0 0,1 0-1 0 0,-1 0 1 0 0,0 0 0 0 0,1 0-1 0 0,-1 0 1 0 0,1 0 0 0 0,-1 1-1 0 0,1-1 1 0 0,0 0-1 0 0,-1 0 1 0 0,1-1 0 0 0,0 1-1 0 0,0 0 1 0 0,0 0-1 0 0,0 0 1 0 0,0 0 0 0 0,0 0-1 0 0,0 0 1 0 0,0 0-1 0 0,0-2 1 0 0,2-15-71 0 0,0 0-1 0 0,1 0 1 0 0,0 1-1 0 0,2-1 1 0 0,0 1 0 0 0,1 0-1 0 0,1 1 1 0 0,0-1-1 0 0,1 1 1 0 0,1 0-1 0 0,0 1 1 0 0,2 0 0 0 0,11-14-1 0 0,-21 29 68 0 0,0-1-1 0 0,0 0 1 0 0,0 0-1 0 0,0 1 0 0 0,0-1 1 0 0,0 0-1 0 0,0 0 1 0 0,-1 0-1 0 0,1 0 1 0 0,0 0-1 0 0,-1 0 1 0 0,1 0-1 0 0,0 0 1 0 0,-1 0-1 0 0,0 0 1 0 0,1-1-1 0 0,-1 1 1 0 0,0 0-1 0 0,1 0 1 0 0,-1 0-1 0 0,0-1 1 0 0,0 1-1 0 0,0 0 0 0 0,0 0 1 0 0,0 0-1 0 0,0-1 1 0 0,0 1-1 0 0,-1 0 1 0 0,1 0-1 0 0,0 0 1 0 0,-1-1-1 0 0,1 1 1 0 0,-1 0-1 0 0,1 0 1 0 0,-1 0-1 0 0,1 0 1 0 0,-2-1-1 0 0,1 1-430 0 0</inkml:trace>
</inkml:ink>
</file>

<file path=ppt/ink/ink10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510"/>
    </inkml:context>
    <inkml:brush xml:id="br0">
      <inkml:brushProperty name="width" value="0.05" units="cm"/>
      <inkml:brushProperty name="height" value="0.05" units="cm"/>
      <inkml:brushProperty name="color" value="#AB008B"/>
    </inkml:brush>
  </inkml:definitions>
  <inkml:trace contextRef="#ctx0" brushRef="#br0">67 6 10135 0 0,'0'0'778'0'0,"-1"-2"-1077"0"0,-9-2 7223 0 0,5 9-6556 0 0,0-1 1 0 0,1 1 0 0 0,-1 0-1 0 0,1 1 1 0 0,0-1-1 0 0,1 1 1 0 0,-1 0-1 0 0,1 0 1 0 0,0 0 0 0 0,0 0-1 0 0,1 0 1 0 0,0 1-1 0 0,0-1 1 0 0,1 1-1 0 0,-1-1 1 0 0,1 1 0 0 0,0 9-1 0 0,0-8-309 0 0,1 0 1 0 0,-1 0-1 0 0,1 0 0 0 0,1 0 0 0 0,0 1 1 0 0,0-1-1 0 0,0 0 0 0 0,1 0 1 0 0,1 0-1 0 0,-1-1 0 0 0,1 1 0 0 0,0 0 1 0 0,9 13-1 0 0,-10-19-38 0 0,1 1 0 0 0,0-1 0 0 0,0 0 0 0 0,-1 0 0 0 0,2-1 0 0 0,-1 1 0 0 0,0 0-1 0 0,0-1 1 0 0,0 0 0 0 0,1 0 0 0 0,-1 0 0 0 0,0 0 0 0 0,1-1 0 0 0,-1 1 0 0 0,1-1 0 0 0,-1 0 0 0 0,1 0 0 0 0,-1 0 0 0 0,1 0 0 0 0,-1-1 0 0 0,0 1 0 0 0,1-1 0 0 0,-1 0 0 0 0,1 0 0 0 0,-1 0 0 0 0,0 0 0 0 0,0-1 0 0 0,0 1 0 0 0,3-3 0 0 0,-2 3 3 0 0,-1-1 0 0 0,1 0-1 0 0,-1 1 1 0 0,0-1 0 0 0,0 0 0 0 0,0 0 0 0 0,0-1 0 0 0,0 1 0 0 0,-1-1 0 0 0,1 1 0 0 0,-1-1 0 0 0,1 0 0 0 0,-1 0 0 0 0,0 0-1 0 0,0 0 1 0 0,0-1 0 0 0,-1 1 0 0 0,1 0 0 0 0,-1-1 0 0 0,0 1 0 0 0,0-1 0 0 0,0 1 0 0 0,0-1 0 0 0,-1 0 0 0 0,1 1 0 0 0,-1-1 0 0 0,0-5-1 0 0,-1 3 72 0 0,-1 0-1 0 0,0 0 1 0 0,0 0-1 0 0,-1 0 1 0 0,0 1-1 0 0,0-1 1 0 0,0 1-1 0 0,0 0 1 0 0,-1 0-1 0 0,0 0 1 0 0,-8-8-1 0 0,-2 1 109 0 0,-1 0-1 0 0,0 1 1 0 0,-19-10-1 0 0,33 21-292 0 0,27 15-7630 0 0,-16-12 5797 0 0</inkml:trace>
</inkml:ink>
</file>

<file path=ppt/ink/ink10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842"/>
    </inkml:context>
    <inkml:brush xml:id="br0">
      <inkml:brushProperty name="width" value="0.05" units="cm"/>
      <inkml:brushProperty name="height" value="0.05" units="cm"/>
      <inkml:brushProperty name="color" value="#AB008B"/>
    </inkml:brush>
  </inkml:definitions>
  <inkml:trace contextRef="#ctx0" brushRef="#br0">42 21 3223 0 0,'0'0'584'0'0,"-15"-20"11770"0"0,15 20-12177 0 0,-1 0 1 0 0,0 0-1 0 0,0-1 1 0 0,0 1 0 0 0,0 0-1 0 0,0 0 1 0 0,0 0-1 0 0,0 0 1 0 0,0 0 0 0 0,1 1-1 0 0,-1-1 1 0 0,0 0 0 0 0,0 0-1 0 0,0 1 1 0 0,0-1-1 0 0,0 0 1 0 0,1 1 0 0 0,-1-1-1 0 0,0 1 1 0 0,0-1-1 0 0,1 1 1 0 0,-1-1 0 0 0,0 1-1 0 0,1 0 1 0 0,-1-1-1 0 0,0 1 1 0 0,1 0 0 0 0,-1-1-1 0 0,1 1 1 0 0,-1 0-1 0 0,1 0 1 0 0,0 0 0 0 0,-1-1-1 0 0,1 1 1 0 0,0 0 0 0 0,0 0-1 0 0,-1 0 1 0 0,1 0-1 0 0,0 0 1 0 0,0 0 0 0 0,0-1-1 0 0,0 1 1 0 0,0 0-1 0 0,0 0 1 0 0,0 1 0 0 0,1 0-64 0 0,-1 0 0 0 0,1 0 0 0 0,-1 0 0 0 0,1 0 1 0 0,0 0-1 0 0,0 0 0 0 0,-1-1 0 0 0,1 1 0 0 0,0 0 1 0 0,1-1-1 0 0,-1 1 0 0 0,0-1 0 0 0,0 1 0 0 0,1-1 1 0 0,-1 1-1 0 0,1-1 0 0 0,-1 0 0 0 0,1 0 1 0 0,0 0-1 0 0,-1 0 0 0 0,4 1 0 0 0,-3-1-76 0 0,0-1-1 0 0,0 0 1 0 0,0 1 0 0 0,1-1-1 0 0,-1 0 1 0 0,0 0 0 0 0,0-1-1 0 0,0 1 1 0 0,0 0 0 0 0,1-1-1 0 0,-1 1 1 0 0,0-1 0 0 0,0 0-1 0 0,0 0 1 0 0,0 0 0 0 0,2-1-1 0 0,-3 1-26 0 0,0 1 0 0 0,-1 0 0 0 0,1-1 0 0 0,0 1 1 0 0,-1-1-1 0 0,1 1 0 0 0,0-1 0 0 0,-1 1 0 0 0,1-1 0 0 0,-1 1 0 0 0,1-1 0 0 0,-1 0 0 0 0,1 1 0 0 0,-1-1 0 0 0,0 0 0 0 0,1 1 0 0 0,-1-1 0 0 0,0 0 1 0 0,0 1-1 0 0,1-1 0 0 0,-1 0 0 0 0,0 0 0 0 0,0 1 0 0 0,0-1 0 0 0,0 0 0 0 0,0 0 0 0 0,0 1 0 0 0,0-1 0 0 0,0 0 0 0 0,0 0 0 0 0,0 0 0 0 0,0 1 1 0 0,-1-1-1 0 0,1 0 0 0 0,0 1 0 0 0,0-1 0 0 0,-1 0 0 0 0,1 1 0 0 0,-1-1 0 0 0,1 0 0 0 0,0 1 0 0 0,-1-1 0 0 0,1 0 0 0 0,-1 1 0 0 0,1-1 0 0 0,-1 1 1 0 0,0-1-1 0 0,0 0 0 0 0,-2-1-9 0 0,0 1 0 0 0,-1-1 0 0 0,1 1 0 0 0,0 0 1 0 0,-1 0-1 0 0,1 0 0 0 0,0 0 0 0 0,-1 0 0 0 0,1 1 1 0 0,-4-1-1 0 0,-8 3-8226 0 0</inkml:trace>
</inkml:ink>
</file>

<file path=ppt/ink/ink10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39.456"/>
    </inkml:context>
    <inkml:brush xml:id="br0">
      <inkml:brushProperty name="width" value="0.05" units="cm"/>
      <inkml:brushProperty name="height" value="0.05" units="cm"/>
      <inkml:brushProperty name="color" value="#AB008B"/>
    </inkml:brush>
  </inkml:definitions>
  <inkml:trace contextRef="#ctx0" brushRef="#br0">13 154 1375 0 0,'0'0'12656'0'0,"-12"-14"-3197"0"0,15 17-9377 0 0,1-1 1 0 0,-1 1-1 0 0,1 0 1 0 0,0-1 0 0 0,0 0-1 0 0,0 0 1 0 0,0 0-1 0 0,0-1 1 0 0,0 1-1 0 0,0-1 1 0 0,0 0-1 0 0,1 0 1 0 0,-1 0-1 0 0,7 0 1 0 0,73 0 396 0 0,-59-1-284 0 0,-12-1-180 0 0,1 0 0 0 0,-1 0-1 0 0,0-1 1 0 0,0-1 0 0 0,0 0 0 0 0,-1-1 0 0 0,1 0 0 0 0,-1-1 0 0 0,0-1 0 0 0,0 1 0 0 0,-1-2 0 0 0,1 0 0 0 0,-1 0-1 0 0,-1-1 1 0 0,0-1 0 0 0,12-11 0 0 0,54-54 628 0 0,-75 73-621 0 0</inkml:trace>
</inkml:ink>
</file>

<file path=ppt/ink/ink10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098"/>
    </inkml:context>
    <inkml:brush xml:id="br0">
      <inkml:brushProperty name="width" value="0.05" units="cm"/>
      <inkml:brushProperty name="height" value="0.05" units="cm"/>
      <inkml:brushProperty name="color" value="#AB008B"/>
    </inkml:brush>
  </inkml:definitions>
  <inkml:trace contextRef="#ctx0" brushRef="#br0">27 29 1839 0 0,'-2'-6'13848'0'0,"-6"-16"-6349"0"0,5 28-7384 0 0,0 2 1 0 0,1-1-1 0 0,0 0 0 0 0,0 0 1 0 0,0 1-1 0 0,1-1 1 0 0,0 0-1 0 0,1 1 0 0 0,0-1 1 0 0,0 1-1 0 0,2 7 0 0 0,-3 23 17 0 0,1-38-129 0 0,0 1 1 0 0,0-1 0 0 0,0 0 0 0 0,0 0-1 0 0,-1 0 1 0 0,1 1 0 0 0,0-1-1 0 0,0 0 1 0 0,0 0 0 0 0,0 1-1 0 0,0-1 1 0 0,0 0 0 0 0,0 0 0 0 0,0 1-1 0 0,0-1 1 0 0,0 0 0 0 0,0 0-1 0 0,0 1 1 0 0,0-1 0 0 0,0 0-1 0 0,0 0 1 0 0,0 1 0 0 0,0-1 0 0 0,0 0-1 0 0,0 0 1 0 0,0 1 0 0 0,0-1-1 0 0,0 0 1 0 0,1 0 0 0 0,-1 1-1 0 0,0-1 1 0 0,0 0 0 0 0,0 0 0 0 0,0 0-1 0 0,0 1 1 0 0,1-1 0 0 0,-1 0-1 0 0,0 0 1 0 0,0 0 0 0 0,0 0-1 0 0,1 1 1 0 0,-1-1 0 0 0,0 0 0 0 0,0 0-1 0 0,1 0 1 0 0,-1 0 0 0 0,0 0-1 0 0,0 0 1 0 0,1 0 0 0 0,-1 0-1 0 0,0 0 1 0 0,0 0 0 0 0,1 0 0 0 0,-1 0-1 0 0,12-9-2410 0 0,-9 6 299 0 0,0 0 53 0 0</inkml:trace>
</inkml:ink>
</file>

<file path=ppt/ink/ink10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930"/>
    </inkml:context>
    <inkml:brush xml:id="br0">
      <inkml:brushProperty name="width" value="0.05" units="cm"/>
      <inkml:brushProperty name="height" value="0.05" units="cm"/>
      <inkml:brushProperty name="color" value="#AB008B"/>
    </inkml:brush>
  </inkml:definitions>
  <inkml:trace contextRef="#ctx0" brushRef="#br0">67 13 1375 0 0,'2'-1'4206'0'0,"15"-5"7938"0"0,-19 5-12025 0 0,-1 0 0 0 0,1 0 1 0 0,-1 1-1 0 0,1-1 1 0 0,-1 0-1 0 0,1 1 0 0 0,-1 0 1 0 0,1-1-1 0 0,-1 1 0 0 0,1 0 1 0 0,-1 0-1 0 0,0 1 1 0 0,1-1-1 0 0,-1 0 0 0 0,1 1 1 0 0,-1 0-1 0 0,1-1 1 0 0,0 1-1 0 0,-1 0 0 0 0,1 0 1 0 0,0 1-1 0 0,-1-1 1 0 0,-1 2-1 0 0,2-3-122 0 0,1 1 1 0 0,0 0-1 0 0,-1-1 0 0 0,1 1 1 0 0,0 0-1 0 0,-1 0 0 0 0,1 0 1 0 0,0 0-1 0 0,0 0 1 0 0,0 0-1 0 0,-1 0 0 0 0,1 0 1 0 0,1 0-1 0 0,-1 1 0 0 0,0-1 1 0 0,0 0-1 0 0,0 1 1 0 0,1-1-1 0 0,-1 0 0 0 0,0 1 1 0 0,1-1-1 0 0,0 1 0 0 0,-1-1 1 0 0,1 1-1 0 0,0-1 0 0 0,-1 1 1 0 0,1-1-1 0 0,0 1 1 0 0,0 0-1 0 0,1-1 0 0 0,-1 1 1 0 0,0-1-1 0 0,0 1 0 0 0,1-1 1 0 0,-1 1-1 0 0,1-1 1 0 0,0 2-1 0 0,3 1 9 0 0,1 0 0 0 0,-1-1 0 0 0,1 0 0 0 0,0 0 0 0 0,0-1 0 0 0,0 1-1 0 0,0-1 1 0 0,0 0 0 0 0,0 0 0 0 0,1 0 0 0 0,-1-1 0 0 0,1 0 0 0 0,-1 0 0 0 0,9 0 0 0 0,36 10 566 0 0,-48-10-539 0 0,0 0-1 0 0,0 0 0 0 0,0 0 1 0 0,0 1-1 0 0,0-1 1 0 0,0 0-1 0 0,-1 1 1 0 0,1-1-1 0 0,0 1 0 0 0,-1 0 1 0 0,1 0-1 0 0,-1-1 1 0 0,1 1-1 0 0,-1 0 1 0 0,0 0-1 0 0,0 0 0 0 0,0 0 1 0 0,0 1-1 0 0,0-1 1 0 0,-1 0-1 0 0,1 0 0 0 0,0 0 1 0 0,-1 1-1 0 0,1 2 1 0 0,-2-3-16 0 0,1 0 0 0 0,0-1 0 0 0,-1 1 0 0 0,1 0 0 0 0,-1 0 0 0 0,1-1 0 0 0,-1 1 0 0 0,0 0 0 0 0,1-1 0 0 0,-1 1 0 0 0,0-1 0 0 0,0 1 0 0 0,0-1 0 0 0,0 0 1 0 0,-1 1-1 0 0,1-1 0 0 0,0 0 0 0 0,-1 0 0 0 0,1 1 0 0 0,0-1 0 0 0,-1 0 0 0 0,1-1 0 0 0,-1 1 0 0 0,0 0 0 0 0,1 0 0 0 0,-1-1 0 0 0,0 1 0 0 0,1-1 0 0 0,-1 1 0 0 0,0-1 0 0 0,0 0 0 0 0,-2 1 0 0 0,2-1-10 0 0,1 0 0 0 0,0 0 0 0 0,0 1 0 0 0,0-1 0 0 0,0 0 0 0 0,-1 0 0 0 0,1 0 0 0 0,0 0 0 0 0,0-1 0 0 0,0 1 0 0 0,-1 0 0 0 0,1 0 0 0 0,0-1 0 0 0,0 1 0 0 0,0 0 0 0 0,0-1 0 0 0,0 0 0 0 0,0 1 0 0 0,0-1 0 0 0,0 1 0 0 0,0-1 0 0 0,0 0 0 0 0,0 0 0 0 0,0 1 0 0 0,0-1 0 0 0,1 0 0 0 0,-1 0 0 0 0,0 0 0 0 0,1 0 0 0 0,-1 0 0 0 0,0 0 0 0 0,1 0 0 0 0,0 0 0 0 0,-1 0 0 0 0,1-1 0 0 0,-1 1 0 0 0,1 0 0 0 0,0 0 0 0 0,0 0 0 0 0,0 0 0 0 0,0-1 0 0 0,0 1 0 0 0,0 0 0 0 0,0 0 0 0 0,0 0 0 0 0,1-3 0 0 0,-1 1-5 0 0,1-1-1 0 0,-1 0 0 0 0,1 0 0 0 0,0 1 1 0 0,0-1-1 0 0,1 0 0 0 0,-1 1 1 0 0,1-1-1 0 0,0 1 0 0 0,0 0 0 0 0,0 0 1 0 0,0 0-1 0 0,5-5 0 0 0,-3 5 20 0 0,2-3-140 0 0,1 1 0 0 0,-1-1 0 0 0,0 0 1 0 0,0 0-1 0 0,-1-1 0 0 0,5-7 1 0 0,-9 13 101 0 0,0 0 1 0 0,-1 0-1 0 0,0 0 1 0 0,1 0 0 0 0,-1 0-1 0 0,0 0 1 0 0,1 0 0 0 0,-1 0-1 0 0,0 0 1 0 0,0 0 0 0 0,0 0-1 0 0,0 0 1 0 0,0 0 0 0 0,0 0-1 0 0,0 0 1 0 0,0 0 0 0 0,0 0-1 0 0,0 0 1 0 0,-1 0 0 0 0,1 0-1 0 0,-1 0 1 0 0,0-2-1 0 0,0 1 37 0 0,-1 1-1 0 0,1-1 0 0 0,-1 1 0 0 0,0-1 0 0 0,0 1 0 0 0,0-1 1 0 0,0 1-1 0 0,0 0 0 0 0,0 0 0 0 0,0 0 0 0 0,0 0 0 0 0,0 0 1 0 0,-1 1-1 0 0,1-1 0 0 0,-3 0 0 0 0,-9-3 749 0 0,8 2-1929 0 0</inkml:trace>
</inkml:ink>
</file>

<file path=ppt/ink/ink1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3"/>
    </inkml:context>
    <inkml:brush xml:id="br0">
      <inkml:brushProperty name="width" value="0.1" units="cm"/>
      <inkml:brushProperty name="height" value="0.1" units="cm"/>
      <inkml:brushProperty name="color" value="#AB008B"/>
    </inkml:brush>
  </inkml:definitions>
  <inkml:trace contextRef="#ctx0" brushRef="#br0">0 27 1375 0 0,'0'0'14806'0'0,"27"-4"-11564"0"0,-7 2-2485 0 0,1 0 0 0 0,0 1 0 0 0,-1 1 0 0 0,1 1 0 0 0,28 6 0 0 0,31 0 668 0 0,-14-9-786 0 0,101-14 0 0 0,-43 2-335 0 0,-118 14-282 0 0,-5 0 32 0 0,-3 5-24 0 0,0 0-1 0 0,0-1 0 0 0,0 1 0 0 0,-1 0 0 0 0,0 0 0 0 0,0-1 0 0 0,0 0 0 0 0,0 0 0 0 0,-1 0 1 0 0,-7 7-1 0 0,-6 9 1 0 0,-10 22-15 0 0,3 1 0 0 0,1 2-1 0 0,3 0 1 0 0,-28 88 0 0 0,47-130-14 0 0,-17 51 53 0 0,7-18-55 0 0,-26 57 1 0 0,35-93 0 0 0,-1 2 0 0 0,0 22 0 0 0,3-18 0 0 0,2 1 0 0 0,2 0 0 0 0,-3-6-137 0 0,-1 1 0 0 0,1-1 1 0 0,0 0-1 0 0,0 0 0 0 0,0 1 0 0 0,0-1 0 0 0,1 0 0 0 0,-1 0 0 0 0,0 0 1 0 0,0 0-1 0 0,1-1 0 0 0,-1 1 0 0 0,0 0 0 0 0,1 0 0 0 0,-1-1 1 0 0,1 1-1 0 0,-1-1 0 0 0,1 1 0 0 0,1-1 0 0 0,3 2-1574 0 0,0 0-201 0 0</inkml:trace>
</inkml:ink>
</file>

<file path=ppt/ink/ink10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310"/>
    </inkml:context>
    <inkml:brush xml:id="br0">
      <inkml:brushProperty name="width" value="0.05" units="cm"/>
      <inkml:brushProperty name="height" value="0.05" units="cm"/>
      <inkml:brushProperty name="color" value="#AB008B"/>
    </inkml:brush>
  </inkml:definitions>
  <inkml:trace contextRef="#ctx0" brushRef="#br0">25 1 12671 0 0,'0'0'1143'0'0,"-17"27"4090"0"0,15-20-4779 0 0,1 0 1 0 0,-1 0-1 0 0,1 0 0 0 0,0 1 1 0 0,0-1-1 0 0,1 0 0 0 0,1 12 0 0 0,-1-18-415 0 0,0 1-1 0 0,0 0 1 0 0,1-1-1 0 0,-1 1 0 0 0,1-1 1 0 0,-1 1-1 0 0,1-1 0 0 0,-1 1 1 0 0,1-1-1 0 0,0 0 0 0 0,0 1 1 0 0,-1-1-1 0 0,1 0 0 0 0,0 1 1 0 0,0-1-1 0 0,0 0 0 0 0,1 0 1 0 0,-1 0-1 0 0,0 0 0 0 0,0 0 1 0 0,1 0-1 0 0,-1 0 0 0 0,0 0 1 0 0,1-1-1 0 0,-1 1 0 0 0,1-1 1 0 0,-1 1-1 0 0,1-1 0 0 0,-1 1 1 0 0,1-1-1 0 0,-1 0 0 0 0,1 1 1 0 0,0-1-1 0 0,-1 0 0 0 0,1 0 1 0 0,-1 0-1 0 0,1-1 0 0 0,-1 1 1 0 0,3-1-1 0 0,49-12 308 0 0,-51 13-330 0 0,1-1 1 0 0,-1 1-1 0 0,0-1 1 0 0,0 0-1 0 0,0 0 1 0 0,0 0 0 0 0,0 0-1 0 0,-1 0 1 0 0,1-1-1 0 0,0 1 1 0 0,0 0-1 0 0,-1-1 1 0 0,1 0-1 0 0,-1 1 1 0 0,1-1-1 0 0,-1 0 1 0 0,0 0-1 0 0,1 0 1 0 0,-1 1-1 0 0,0-1 1 0 0,1-4-1 0 0,-2 4-5 0 0,-1 1 0 0 0,1-1 0 0 0,-1 1 0 0 0,0-1 0 0 0,1 1 0 0 0,-1 0 0 0 0,0-1 0 0 0,0 1 0 0 0,0 0 0 0 0,0-1 0 0 0,0 1 0 0 0,0 0 0 0 0,0 0 0 0 0,0 0 0 0 0,0 0 0 0 0,0 0 0 0 0,-1 0 0 0 0,1 1-1 0 0,0-1 1 0 0,-1 0 0 0 0,1 1 0 0 0,-1-1 0 0 0,-2 0 0 0 0,-42-16 163 0 0,38 15-133 0 0,2-1-265 0 0,-2 0-430 0 0</inkml:trace>
</inkml:ink>
</file>

<file path=ppt/ink/ink10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752"/>
    </inkml:context>
    <inkml:brush xml:id="br0">
      <inkml:brushProperty name="width" value="0.05" units="cm"/>
      <inkml:brushProperty name="height" value="0.05" units="cm"/>
      <inkml:brushProperty name="color" value="#AB008B"/>
    </inkml:brush>
  </inkml:definitions>
  <inkml:trace contextRef="#ctx0" brushRef="#br0">0 35 8751 0 0,'3'-5'10746'0'0,"10"-15"-6695"0"0,5 15-3533 0 0,-10 3-2201 0 0,0-1-4197 0 0</inkml:trace>
</inkml:ink>
</file>

<file path=ppt/ink/ink10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505"/>
    </inkml:context>
    <inkml:brush xml:id="br0">
      <inkml:brushProperty name="width" value="0.05" units="cm"/>
      <inkml:brushProperty name="height" value="0.05" units="cm"/>
      <inkml:brushProperty name="color" value="#AB008B"/>
    </inkml:brush>
  </inkml:definitions>
  <inkml:trace contextRef="#ctx0" brushRef="#br0">6 80 3679 0 0,'-1'-4'7579'0'0,"0"-5"-3497"0"0,-3-16 224 0 0,5 23-4121 0 0,-1-1-1 0 0,1 1 1 0 0,0 0-1 0 0,-1 0 1 0 0,1 0 0 0 0,0 0-1 0 0,1-1 1 0 0,-1 2 0 0 0,0-1-1 0 0,0 0 1 0 0,1 0 0 0 0,-1 0-1 0 0,1 0 1 0 0,0 1 0 0 0,-1-1-1 0 0,1 1 1 0 0,0 0 0 0 0,0-1-1 0 0,0 1 1 0 0,0 0-1 0 0,0 0 1 0 0,3-1 0 0 0,-4 2-146 0 0,0 0-1 0 0,0 0 1 0 0,1-1 0 0 0,-1 1 0 0 0,0 0-1 0 0,0 0 1 0 0,1 1 0 0 0,-1-1 0 0 0,0 0 0 0 0,0 0-1 0 0,0 1 1 0 0,1-1 0 0 0,-1 0 0 0 0,0 1 0 0 0,0-1-1 0 0,0 1 1 0 0,0 0 0 0 0,0-1 0 0 0,0 1-1 0 0,0 0 1 0 0,0 0 0 0 0,0 0 0 0 0,0-1 0 0 0,0 1-1 0 0,0 0 1 0 0,-1 0 0 0 0,1 0 0 0 0,0 0 0 0 0,-1 1-1 0 0,1-1 1 0 0,0 0 0 0 0,-1 0 0 0 0,0 0 0 0 0,1 0-1 0 0,-1 1 1 0 0,0-1 0 0 0,1 0 0 0 0,-1 0-1 0 0,0 1 1 0 0,0-1 0 0 0,0 1 0 0 0,1 13-114 0 0,0 0-1 0 0,-1-1 1 0 0,0 1 0 0 0,-1 0 0 0 0,-1-1-1 0 0,-1 1 1 0 0,0-1 0 0 0,0 0 0 0 0,-2 0 0 0 0,0 0-1 0 0,-12 26 1 0 0,66-53 303 0 0,4 8-871 0 0,-26 5-7275 0 0,-16-1 895 0 0</inkml:trace>
</inkml:ink>
</file>

<file path=ppt/ink/ink10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915"/>
    </inkml:context>
    <inkml:brush xml:id="br0">
      <inkml:brushProperty name="width" value="0.05" units="cm"/>
      <inkml:brushProperty name="height" value="0.05" units="cm"/>
      <inkml:brushProperty name="color" value="#AB008B"/>
    </inkml:brush>
  </inkml:definitions>
  <inkml:trace contextRef="#ctx0" brushRef="#br0">0 17 15463 0 0,'0'0'348'0'0,"16"-16"7080"0"0,-13 15-7330 0 0,-1 1-1 0 0,1 0 1 0 0,0 0-1 0 0,-1 1 1 0 0,1-1-1 0 0,0 0 1 0 0,-1 1-1 0 0,1 0 1 0 0,-1 0-1 0 0,1-1 0 0 0,-1 1 1 0 0,1 1-1 0 0,-1-1 1 0 0,0 0-1 0 0,1 1 1 0 0,-1-1-1 0 0,0 1 1 0 0,0-1-1 0 0,0 1 1 0 0,0 0-1 0 0,0 0 1 0 0,-1 0-1 0 0,1 0 1 0 0,0 0-1 0 0,-1 1 1 0 0,0-1-1 0 0,1 0 1 0 0,-1 1-1 0 0,0-1 1 0 0,0 1-1 0 0,-1-1 1 0 0,1 1-1 0 0,0 0 1 0 0,-1-1-1 0 0,1 1 1 0 0,-1-1-1 0 0,0 1 1 0 0,0 0-1 0 0,0-1 1 0 0,-1 1-1 0 0,1 0 1 0 0,0-1-1 0 0,-2 4 0 0 0,2-3-93 0 0,0 0-1 0 0,0 0 1 0 0,-1-1-1 0 0,1 1 0 0 0,-1 0 1 0 0,0 0-1 0 0,1 0 1 0 0,-1 0-1 0 0,-1-1 1 0 0,1 1-1 0 0,0 0 0 0 0,-1-1 1 0 0,1 1-1 0 0,-1-1 1 0 0,0 0-1 0 0,0 1 0 0 0,0-1 1 0 0,0 0-1 0 0,0 0 1 0 0,-1 0-1 0 0,1-1 0 0 0,0 1 1 0 0,-1 0-1 0 0,1-1 1 0 0,-1 0-1 0 0,0 1 0 0 0,1-1 1 0 0,-1 0-1 0 0,0 0 1 0 0,0-1-1 0 0,0 1 0 0 0,0-1 1 0 0,0 1-1 0 0,0-1 1 0 0,0 0-1 0 0,1 0 0 0 0,-4 0 1 0 0,5-1-182 0 0,1 0-1 0 0,0 1 1 0 0,0-1 0 0 0,0 1 0 0 0,0-1-1 0 0,0 1 1 0 0,0-1 0 0 0,0 0 0 0 0,0 1-1 0 0,0-1 1 0 0,0 1 0 0 0,0-1 0 0 0,0 0-1 0 0,0 1 1 0 0,1-1 0 0 0,-1 1 0 0 0,0-1 0 0 0,0 1-1 0 0,1-1 1 0 0,-1 1 0 0 0,0-1 0 0 0,1 1-1 0 0,-1-1 1 0 0,0 1 0 0 0,1-1 0 0 0,-1 1-1 0 0,1-1 1 0 0,-1 1 0 0 0,1 0 0 0 0,0-1-1 0 0</inkml:trace>
</inkml:ink>
</file>

<file path=ppt/ink/ink10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4.295"/>
    </inkml:context>
    <inkml:brush xml:id="br0">
      <inkml:brushProperty name="width" value="0.05" units="cm"/>
      <inkml:brushProperty name="height" value="0.05" units="cm"/>
      <inkml:brushProperty name="color" value="#AB008B"/>
    </inkml:brush>
  </inkml:definitions>
  <inkml:trace contextRef="#ctx0" brushRef="#br0">57 42 1375 0 0,'2'-3'1643'0'0,"-1"-1"-1"0"0,1 1 0 0 0,-1-1 0 0 0,0 0 0 0 0,0 1 1 0 0,-1-1-1 0 0,1 0 0 0 0,-1-4 0 0 0,-5 3 2712 0 0,-7 16-2209 0 0,4-1-1689 0 0,2-1 0 0 0,-1 1 0 0 0,2 1-1 0 0,-6 11 1 0 0,9-19-368 0 0,0 1-1 0 0,1-1 0 0 0,0 1 1 0 0,-1 0-1 0 0,1-1 1 0 0,1 1-1 0 0,-1 0 0 0 0,0 0 1 0 0,1 0-1 0 0,0 0 0 0 0,0 0 1 0 0,0 0-1 0 0,0 0 0 0 0,1 0 1 0 0,1 6-1 0 0,-1-8-87 0 0,0-1 0 0 0,0-1 0 0 0,0 1 0 0 0,0 0 0 0 0,0 0 0 0 0,1 0 0 0 0,-1 0 0 0 0,0-1 0 0 0,0 1 0 0 0,0-1 1 0 0,1 1-1 0 0,-1-1 0 0 0,0 1 0 0 0,1-1 0 0 0,-1 0 0 0 0,0 0 0 0 0,1 1 0 0 0,-1-1 0 0 0,1 0 0 0 0,-1 0 0 0 0,0 0 0 0 0,1-1 0 0 0,1 1 0 0 0,42-7-713 0 0,-31 4-294 0 0,2 1 114 0 0</inkml:trace>
</inkml:ink>
</file>

<file path=ppt/ink/ink10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1.593"/>
    </inkml:context>
    <inkml:brush xml:id="br0">
      <inkml:brushProperty name="width" value="0.05" units="cm"/>
      <inkml:brushProperty name="height" value="0.05" units="cm"/>
      <inkml:brushProperty name="color" value="#F6630D"/>
    </inkml:brush>
  </inkml:definitions>
  <inkml:trace contextRef="#ctx0" brushRef="#br0">15 20 1375 0 0,'-3'-15'17534'0'0,"1"10"-15701"0"0,-7 40-768 0 0,13-11-1034 0 0,2 0 0 0 0,1-1 1 0 0,1 1-1 0 0,1-1 0 0 0,0-1 0 0 0,2 0 0 0 0,1 0 0 0 0,16 23 0 0 0,-8-19 491 0 0,1 0 1 0 0,31 30-1 0 0,-49-53-491 0 0,1-1 1 0 0,-1 1 0 0 0,0-1-1 0 0,1 1 1 0 0,0-1-1 0 0,-1 0 1 0 0,1-1 0 0 0,0 1-1 0 0,0 0 1 0 0,0-1-1 0 0,0 0 1 0 0,0 0 0 0 0,0 0-1 0 0,1-1 1 0 0,-1 1-1 0 0,8-1 1 0 0,4-1 202 0 0,1-1-1 0 0,0-1 1 0 0,17-5 0 0 0,-20 4-120 0 0,1 1 0 0 0,0 1 1 0 0,15-1-1 0 0,-18 6-1826 0 0</inkml:trace>
</inkml:ink>
</file>

<file path=ppt/ink/ink10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3.791"/>
    </inkml:context>
    <inkml:brush xml:id="br0">
      <inkml:brushProperty name="width" value="0.05" units="cm"/>
      <inkml:brushProperty name="height" value="0.05" units="cm"/>
      <inkml:brushProperty name="color" value="#F6630D"/>
    </inkml:brush>
  </inkml:definitions>
  <inkml:trace contextRef="#ctx0" brushRef="#br0">32 41 8895 0 0,'0'0'407'0'0,"-1"-2"-6"0"0,-9-24 6057 0 0,5 14 1433 0 0,1 27-6137 0 0,-8 243-961 0 0,12-258-800 0 0,0 0-1 0 0,0 0 1 0 0,0 0 0 0 0,0 1-1 0 0,0-1 1 0 0,0 0 0 0 0,0 0-1 0 0,0 0 1 0 0,0 0-1 0 0,1 0 1 0 0,-1 1 0 0 0,0-1-1 0 0,0 0 1 0 0,0 0 0 0 0,0 0-1 0 0,0 0 1 0 0,0 0 0 0 0,0 1-1 0 0,0-1 1 0 0,0 0 0 0 0,1 0-1 0 0,-1 0 1 0 0,0 0-1 0 0,0 0 1 0 0,0 0 0 0 0,0 0-1 0 0,0 1 1 0 0,1-1 0 0 0,-1 0-1 0 0,0 0 1 0 0,0 0 0 0 0,0 0-1 0 0,0 0 1 0 0,0 0-1 0 0,1 0 1 0 0,-1 0 0 0 0,0 0-1 0 0,0 0 1 0 0,0 0 0 0 0,0 0-1 0 0,1 0 1 0 0,-1 0 0 0 0,0 0-1 0 0,0 0 1 0 0,0 0-1 0 0,0 0 1 0 0,1 0 0 0 0,-1 0-1 0 0,0-1 1 0 0,0 1 0 0 0,0 0-1 0 0,0 0 1 0 0,0 0 0 0 0,1 0-1 0 0,-1 0 1 0 0,0 0 0 0 0,0 0-1 0 0,0 0 1 0 0,0-1-1 0 0,0 1 1 0 0,0 0 0 0 0,0 0-1 0 0,0 0 1 0 0,0 0 0 0 0,1-1-1 0 0,8-9-2962 0 0,-5 4 1242 0 0</inkml:trace>
</inkml:ink>
</file>

<file path=ppt/ink/ink10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477"/>
    </inkml:context>
    <inkml:brush xml:id="br0">
      <inkml:brushProperty name="width" value="0.05" units="cm"/>
      <inkml:brushProperty name="height" value="0.05" units="cm"/>
      <inkml:brushProperty name="color" value="#F6630D"/>
    </inkml:brush>
  </inkml:definitions>
  <inkml:trace contextRef="#ctx0" brushRef="#br0">148 26 3223 0 0,'-11'-9'10270'0'0,"-11"-7"-5704"0"0,14 15-4215 0 0,0 1 1 0 0,0 0-1 0 0,0 1 0 0 0,0-1 0 0 0,0 1 1 0 0,0 1-1 0 0,-16 4 0 0 0,22-5-348 0 0,-1 0 0 0 0,1 0 1 0 0,-1 0-1 0 0,1 0 0 0 0,-1 0 0 0 0,1 1 1 0 0,0-1-1 0 0,0 1 0 0 0,-1 0 0 0 0,1-1 1 0 0,0 1-1 0 0,-2 3 0 0 0,4-4-1 0 0,-1 0 0 0 0,1 0-1 0 0,-1 0 1 0 0,1 0 0 0 0,0 0 0 0 0,0 0 0 0 0,-1 0 0 0 0,1 0-1 0 0,0 0 1 0 0,0 0 0 0 0,0 1 0 0 0,0-1 0 0 0,0 0-1 0 0,0 0 1 0 0,0 0 0 0 0,1 0 0 0 0,-1 0 0 0 0,0 0-1 0 0,1 0 1 0 0,-1 0 0 0 0,1 0 0 0 0,-1 0 0 0 0,1 0-1 0 0,-1 0 1 0 0,1 0 0 0 0,0 0 0 0 0,-1 0 0 0 0,1 0 0 0 0,0-1-1 0 0,1 2 1 0 0,7 6-2 0 0,0-1 1 0 0,0 0-1 0 0,1 0 0 0 0,0-1 0 0 0,16 7 1 0 0,-14-7 92 0 0,1 0 0 0 0,-1 1 1 0 0,-1 1-1 0 0,0 0 0 0 0,17 15 1 0 0,-26-21-77 0 0,0 1 1 0 0,0-1-1 0 0,0 1 1 0 0,0-1 0 0 0,0 1-1 0 0,-1 0 1 0 0,1 0-1 0 0,-1 0 1 0 0,0 0 0 0 0,0 0-1 0 0,0 0 1 0 0,-1 0-1 0 0,1 1 1 0 0,0-1 0 0 0,-1 0-1 0 0,0 0 1 0 0,0 1-1 0 0,0-1 1 0 0,0 0 0 0 0,-1 0-1 0 0,1 0 1 0 0,-1 1 0 0 0,0-1-1 0 0,0 0 1 0 0,0 0-1 0 0,0 0 1 0 0,0 0 0 0 0,-3 4-1 0 0,-23 24 257 0 0,26-29-269 0 0,0-1-1 0 0,0 0 1 0 0,0 0-1 0 0,0 0 1 0 0,0 0-1 0 0,0 0 1 0 0,0-1-1 0 0,-1 1 1 0 0,1 0-1 0 0,0-1 1 0 0,0 1-1 0 0,-1 0 1 0 0,1-1-1 0 0,0 1 1 0 0,-1-1-1 0 0,1 0 1 0 0,-1 1-1 0 0,1-1 1 0 0,0 0-1 0 0,-1 0 1 0 0,1 0 0 0 0,-1 0-1 0 0,1 0 1 0 0,-1 0-1 0 0,1-1 1 0 0,-2 1-1 0 0,2-1-1 0 0,0-1-1 0 0,1 1 1 0 0,-1 0 0 0 0,0 0-1 0 0,0-1 1 0 0,1 1-1 0 0,-1 0 1 0 0,1-1-1 0 0,-1 1 1 0 0,1 0 0 0 0,0-1-1 0 0,0 1 1 0 0,-1-1-1 0 0,1 1 1 0 0,0-1 0 0 0,0 1-1 0 0,0 0 1 0 0,0-1-1 0 0,1 1 1 0 0,-1-1 0 0 0,1-2-1 0 0,10-36 102 0 0,-8 28-126 0 0,55-150-713 0 0,-57 161 736 0 0,-1 0 0 0 0,0 0-1 0 0,0 0 1 0 0,1 0 0 0 0,-1 0-1 0 0,0 0 1 0 0,0 0 0 0 0,0 0-1 0 0,0 0 1 0 0,0 0 0 0 0,-1 0-1 0 0,1 0 1 0 0,0 0 0 0 0,0 0-1 0 0,-1 0 1 0 0,1 0 0 0 0,0 0-1 0 0,-1 0 1 0 0,1 0 0 0 0,-1 0-1 0 0,1 0 1 0 0,-1 1 0 0 0,1-1-1 0 0,-1 0 1 0 0,0 0 0 0 0,0 1-1 0 0,1-1 1 0 0,-1 0 0 0 0,0 1-1 0 0,0-1 1 0 0,0 1 0 0 0,1-1-1 0 0,-1 1 1 0 0,0-1 0 0 0,0 1-1 0 0,0 0 1 0 0,0-1 0 0 0,0 1-1 0 0,-1 0 1 0 0,-45-2-2052 0 0,34 2-2086 0 0</inkml:trace>
</inkml:ink>
</file>

<file path=ppt/ink/ink10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881"/>
    </inkml:context>
    <inkml:brush xml:id="br0">
      <inkml:brushProperty name="width" value="0.05" units="cm"/>
      <inkml:brushProperty name="height" value="0.05" units="cm"/>
      <inkml:brushProperty name="color" value="#F6630D"/>
    </inkml:brush>
  </inkml:definitions>
  <inkml:trace contextRef="#ctx0" brushRef="#br0">38 5 6447 0 0,'-3'2'10983'0'0,"-10"13"-8375"0"0,9-3-2198 0 0,0 1 0 0 0,0 0 0 0 0,1 0 0 0 0,1 0 0 0 0,0 0 0 0 0,0 19 0 0 0,2-30-374 0 0,0 1-1 0 0,0 0 0 0 0,0-1 0 0 0,0 1 1 0 0,0 0-1 0 0,1-1 0 0 0,-1 1 0 0 0,1 0 1 0 0,0-1-1 0 0,0 1 0 0 0,0-1 0 0 0,0 1 0 0 0,0-1 1 0 0,0 0-1 0 0,1 1 0 0 0,-1-1 0 0 0,1 0 1 0 0,-1 0-1 0 0,1 0 0 0 0,0 0 0 0 0,0 0 0 0 0,0 0 1 0 0,0-1-1 0 0,0 1 0 0 0,1-1 0 0 0,-1 1 1 0 0,0-1-1 0 0,1 0 0 0 0,-1 0 0 0 0,1 0 1 0 0,-1 0-1 0 0,1 0 0 0 0,-1-1 0 0 0,1 1 0 0 0,0-1 1 0 0,-1 1-1 0 0,5-1 0 0 0,1 0 3 0 0,0-1 0 0 0,0 1 0 0 0,0-1-1 0 0,0-1 1 0 0,0 1 0 0 0,-1-1 0 0 0,1-1-1 0 0,0 0 1 0 0,-1 0 0 0 0,1 0 0 0 0,-1-1 0 0 0,11-7-1 0 0,-16 9-28 0 0,1 0-1 0 0,-1 0 0 0 0,0 0 0 0 0,0 0 0 0 0,0 0 0 0 0,0-1 0 0 0,0 1 1 0 0,0-1-1 0 0,-1 1 0 0 0,1-1 0 0 0,-1 0 0 0 0,1 0 0 0 0,-1 1 0 0 0,0-1 0 0 0,0 0 1 0 0,-1 0-1 0 0,1 0 0 0 0,-1 0 0 0 0,1 0 0 0 0,-1 0 0 0 0,0 0 0 0 0,0 0 0 0 0,0 0 1 0 0,0-1-1 0 0,-1 1 0 0 0,1 0 0 0 0,-1 0 0 0 0,0 1 0 0 0,0-1 0 0 0,0 0 0 0 0,0 0 1 0 0,0 0-1 0 0,-1 0 0 0 0,0 1 0 0 0,-3-6 0 0 0,2 4 15 0 0,0 0 1 0 0,-1-1-1 0 0,0 1 0 0 0,0 0 1 0 0,0 1-1 0 0,0-1 0 0 0,-1 1 1 0 0,1 0-1 0 0,-1 0 0 0 0,0 0 1 0 0,0 1-1 0 0,0-1 0 0 0,-7-1 0 0 0,1 0-53 0 0,0 1-1 0 0,0 1 1 0 0,0 0-1 0 0,0 1 0 0 0,-18-1 1 0 0</inkml:trace>
</inkml:ink>
</file>

<file path=ppt/ink/ink10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5.366"/>
    </inkml:context>
    <inkml:brush xml:id="br0">
      <inkml:brushProperty name="width" value="0.05" units="cm"/>
      <inkml:brushProperty name="height" value="0.05" units="cm"/>
      <inkml:brushProperty name="color" value="#F6630D"/>
    </inkml:brush>
  </inkml:definitions>
  <inkml:trace contextRef="#ctx0" brushRef="#br0">1 1 5983 0 0,'0'0'12910'0'0,"34"18"-8628"0"0,-30-17-4455 0 0,0 0 0 0 0,0 0 0 0 0,-1 0-1 0 0,1-1 1 0 0,0 0 0 0 0,0 1 0 0 0,0-2 0 0 0,7 0 0 0 0,0 0-1605 0 0</inkml:trace>
</inkml:ink>
</file>

<file path=ppt/ink/ink1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4"/>
    </inkml:context>
    <inkml:brush xml:id="br0">
      <inkml:brushProperty name="width" value="0.1" units="cm"/>
      <inkml:brushProperty name="height" value="0.1" units="cm"/>
      <inkml:brushProperty name="color" value="#AB008B"/>
    </inkml:brush>
  </inkml:definitions>
  <inkml:trace contextRef="#ctx0" brushRef="#br0">0 165 7831 0 0,'17'-19'2281'0'0,"-7"6"2144"0"0,-3-11 60 0 0,-7 22-4277 0 0,0 1-1 0 0,1-1 1 0 0,-1 0 0 0 0,0 1-1 0 0,1-1 1 0 0,-1 0 0 0 0,1 1-1 0 0,0-1 1 0 0,-1 0-1 0 0,1 1 1 0 0,0-1 0 0 0,0 1-1 0 0,0 0 1 0 0,0-1-1 0 0,0 1 1 0 0,0 0 0 0 0,1-1-1 0 0,-1 1 1 0 0,0 0 0 0 0,0 0-1 0 0,4-2 1 0 0,10-6 289 0 0,2 1 1 0 0,-1 0-1 0 0,1 1 1 0 0,0 1-1 0 0,0 0 0 0 0,1 1 1 0 0,27-3-1 0 0,133-8-207 0 0,-146 14-153 0 0,55 5 410 0 0,-55 0-1946 0 0,-1-2-3541 0 0</inkml:trace>
</inkml:ink>
</file>

<file path=ppt/ink/ink10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6.082"/>
    </inkml:context>
    <inkml:brush xml:id="br0">
      <inkml:brushProperty name="width" value="0.05" units="cm"/>
      <inkml:brushProperty name="height" value="0.05" units="cm"/>
      <inkml:brushProperty name="color" value="#F6630D"/>
    </inkml:brush>
  </inkml:definitions>
  <inkml:trace contextRef="#ctx0" brushRef="#br0">42 4 10567 0 0,'0'0'956'0'0,"-21"-3"7716"0"0,18 7-8518 0 0,1 0 0 0 0,-1 0-1 0 0,1 0 1 0 0,0 0 0 0 0,0 1-1 0 0,1-1 1 0 0,-1 1 0 0 0,1-1-1 0 0,0 1 1 0 0,0-1 0 0 0,1 1 0 0 0,-1 0-1 0 0,1-1 1 0 0,0 1 0 0 0,1 5-1 0 0,-1-2-91 0 0,1 0 0 0 0,0 0 0 0 0,0 0-1 0 0,1-1 1 0 0,0 1 0 0 0,0 0-1 0 0,1-1 1 0 0,4 10 0 0 0,-6-15-36 0 0,0-1 0 0 0,0 1 1 0 0,0-1-1 0 0,0 0 0 0 0,0 1 0 0 0,0-1 1 0 0,1 0-1 0 0,-1 0 0 0 0,0 0 0 0 0,1 0 1 0 0,-1 0-1 0 0,1 0 0 0 0,-1 0 1 0 0,1 0-1 0 0,-1-1 0 0 0,1 1 0 0 0,0 0 1 0 0,-1-1-1 0 0,1 0 0 0 0,0 1 0 0 0,-1-1 1 0 0,1 0-1 0 0,0 0 0 0 0,0 0 1 0 0,-1 0-1 0 0,1 0 0 0 0,0 0 0 0 0,-1 0 1 0 0,1-1-1 0 0,0 1 0 0 0,-1-1 0 0 0,1 1 1 0 0,0-1-1 0 0,-1 0 0 0 0,1 1 0 0 0,-1-1 1 0 0,1 0-1 0 0,-1 0 0 0 0,1 0 1 0 0,0-2-1 0 0,2 1 28 0 0,-1 0-1 0 0,-1 0 1 0 0,1-1 0 0 0,0 0 0 0 0,-1 1 0 0 0,1-1-1 0 0,-1 0 1 0 0,0 0 0 0 0,0-1 0 0 0,0 1 0 0 0,0 0-1 0 0,-1-1 1 0 0,1 1 0 0 0,-1-1 0 0 0,0 1 0 0 0,0-1-1 0 0,1-7 577 0 0,31 41-477 0 0,-27-26-152 0 0,-1 0 0 0 0,1 1 0 0 0,-1 0 1 0 0,0 0-1 0 0,0 0 0 0 0,0 1 0 0 0,-1 0 0 0 0,0 0 1 0 0,0 0-1 0 0,0 0 0 0 0,-1 1 0 0 0,0-1 0 0 0,0 1 1 0 0,0 0-1 0 0,1 7 0 0 0,-3-5 4 0 0,1 0 0 0 0,-1 1 0 0 0,0-1 0 0 0,-1 1 0 0 0,0-1 0 0 0,-1 1 0 0 0,0-1 0 0 0,0 0 0 0 0,-1 1 0 0 0,0-1 0 0 0,-1 0 0 0 0,-6 16 0 0 0,7-20 3 0 0,-1-1 1 0 0,1 0-1 0 0,-1 1 0 0 0,0-1 0 0 0,-1-1 1 0 0,1 1-1 0 0,0 0 0 0 0,-1-1 1 0 0,0 1-1 0 0,0-1 0 0 0,0 0 0 0 0,0-1 1 0 0,0 1-1 0 0,-1-1 0 0 0,1 0 0 0 0,-1 0 1 0 0,0 0-1 0 0,0 0 0 0 0,1-1 0 0 0,-1 0 1 0 0,0 0-1 0 0,0 0 0 0 0,0-1 1 0 0,0 1-1 0 0,-10-2 0 0 0,13 1 8 0 0,-1 0 0 0 0,1-1 0 0 0,-1 1 0 0 0,1-1 0 0 0,0 1 0 0 0,-1-1-1 0 0,1 0 1 0 0,0 0 0 0 0,0 0 0 0 0,-1 0 0 0 0,1-1 0 0 0,0 1 0 0 0,0 0 0 0 0,0-1 0 0 0,0 1 0 0 0,1-1 0 0 0,-1 0-1 0 0,0 0 1 0 0,1 0 0 0 0,-3-3 0 0 0,-18-45-1774 0 0,21 48 1615 0 0,-2-9-1478 0 0</inkml:trace>
</inkml:ink>
</file>

<file path=ppt/ink/ink10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041"/>
    </inkml:context>
    <inkml:brush xml:id="br0">
      <inkml:brushProperty name="width" value="0.05" units="cm"/>
      <inkml:brushProperty name="height" value="0.05" units="cm"/>
      <inkml:brushProperty name="color" value="#F6630D"/>
    </inkml:brush>
  </inkml:definitions>
  <inkml:trace contextRef="#ctx0" brushRef="#br0">291 27 2759 0 0,'8'-6'937'0'0,"20"-14"18571"0"0,-44 29-17515 0 0,-17 18-1839 0 0,22-12-91 0 0,1 0-1 0 0,1 0 1 0 0,1 1 0 0 0,0 0-1 0 0,-8 24 1 0 0,9-23-7 0 0,0 1 0 0 0,-1-1 0 0 0,-1 0 0 0 0,-20 29 0 0 0,-26 13-62 0 0,41-45 3 0 0,1 0 1 0 0,0 0-1 0 0,0 1 1 0 0,2 1-1 0 0,0 0 1 0 0,-13 25-1 0 0,24-40 3 0 0,-1 0 0 0 0,1 0 0 0 0,0 0 0 0 0,0 1 0 0 0,0-1 0 0 0,-1 0 0 0 0,1 0 0 0 0,1 0 0 0 0,-1 1 0 0 0,0-1 0 0 0,0 0 0 0 0,0 0 0 0 0,0 0 0 0 0,1 0 0 0 0,-1 0 0 0 0,1 1 0 0 0,-1-1 0 0 0,1 0 0 0 0,-1 0 0 0 0,1 0 0 0 0,0 0 0 0 0,-1 0 0 0 0,1 0 0 0 0,0-1 0 0 0,0 1 0 0 0,0 0 0 0 0,-1 0 0 0 0,1 0 0 0 0,0-1 0 0 0,0 1 0 0 0,0 0 0 0 0,0-1 0 0 0,1 1 0 0 0,-1-1 0 0 0,0 1 0 0 0,0-1 0 0 0,0 0 0 0 0,0 0 0 0 0,0 1 0 0 0,2-1 0 0 0,58 11 0 0 0,-49-10 0 0 0,10 3 124 0 0,-1-2-1 0 0,1 0 0 0 0,0-2 1 0 0,-1 0-1 0 0,1-1 1 0 0,31-6-1 0 0,-16-1-116 0 0,-18 3 60 0 0,1 1 1 0 0,0 1-1 0 0,20-1 0 0 0,-23 27 58 0 0,3-8-3083 0 0</inkml:trace>
</inkml:ink>
</file>

<file path=ppt/ink/ink10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917"/>
    </inkml:context>
    <inkml:brush xml:id="br0">
      <inkml:brushProperty name="width" value="0.05" units="cm"/>
      <inkml:brushProperty name="height" value="0.05" units="cm"/>
      <inkml:brushProperty name="color" value="#F6630D"/>
    </inkml:brush>
  </inkml:definitions>
  <inkml:trace contextRef="#ctx0" brushRef="#br0">105 48 5983 0 0,'-9'-21'3400'0'0,"-1"-6"6867"0"0,3 28-6608 0 0,-3 18-3217 0 0,7-11-198 0 0,-10 26 37 0 0,0 1 0 0 0,3 1 0 0 0,1 0 1 0 0,1 0-1 0 0,-3 43 0 0 0,10-61-350 0 0,1 31 146 0 0,0-47-24 0 0,1-2-56 0 0,0 1 0 0 0,0-1 1 0 0,0 1-1 0 0,0-1 0 0 0,0 0 0 0 0,-1 1 0 0 0,1-1 0 0 0,0 0 0 0 0,0 1 0 0 0,0-1 1 0 0,0 0-1 0 0,0 0 0 0 0,0 0 0 0 0,0 0 0 0 0,0 0 0 0 0,0 0 0 0 0,0 0 0 0 0,0-1 1 0 0,0 1-1 0 0,0 0 0 0 0,0 0 0 0 0,0-1 0 0 0,0 1 0 0 0,0-1 0 0 0,0 1 1 0 0,1-2-1 0 0,11-6-2044 0 0,-4 2-4927 0 0</inkml:trace>
</inkml:ink>
</file>

<file path=ppt/ink/ink10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292"/>
    </inkml:context>
    <inkml:brush xml:id="br0">
      <inkml:brushProperty name="width" value="0.05" units="cm"/>
      <inkml:brushProperty name="height" value="0.05" units="cm"/>
      <inkml:brushProperty name="color" value="#F6630D"/>
    </inkml:brush>
  </inkml:definitions>
  <inkml:trace contextRef="#ctx0" brushRef="#br0">3 9 5983 0 0,'-2'-7'16050'0'0,"5"6"-17657"0"0,0 0 1845 0 0,0 1 0 0 0,-1 1 0 0 0,1-1 0 0 0,0 0 0 0 0,0 1 0 0 0,-1-1 0 0 0,1 1 0 0 0,0 0 0 0 0,-1 0 0 0 0,1 0 0 0 0,-1 0 0 0 0,1 1-1 0 0,-1-1 1 0 0,0 1 0 0 0,1-1 0 0 0,-1 1 0 0 0,0 0 0 0 0,3 2 0 0 0,37 40 825 0 0,-12-8-1493 0 0,2-1 0 0 0,1-2 1 0 0,53 42-1 0 0</inkml:trace>
</inkml:ink>
</file>

<file path=ppt/ink/ink10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677"/>
    </inkml:context>
    <inkml:brush xml:id="br0">
      <inkml:brushProperty name="width" value="0.05" units="cm"/>
      <inkml:brushProperty name="height" value="0.05" units="cm"/>
      <inkml:brushProperty name="color" value="#F6630D"/>
    </inkml:brush>
  </inkml:definitions>
  <inkml:trace contextRef="#ctx0" brushRef="#br0">1 70 15551 0 0,'0'0'712'0'0,"2"-13"4090"0"0,7 6-3847 0 0,-1 1 1 0 0,1 0-1 0 0,0 1 1 0 0,12-5-1 0 0,41-10-3629 0 0,-50 18 1233 0 0</inkml:trace>
</inkml:ink>
</file>

<file path=ppt/ink/ink10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088"/>
    </inkml:context>
    <inkml:brush xml:id="br0">
      <inkml:brushProperty name="width" value="0.05" units="cm"/>
      <inkml:brushProperty name="height" value="0.05" units="cm"/>
      <inkml:brushProperty name="color" value="#F6630D"/>
    </inkml:brush>
  </inkml:definitions>
  <inkml:trace contextRef="#ctx0" brushRef="#br0">0 154 1839 0 0,'0'0'83'0'0,"4"-8"6417"0"0,9-21 2261 0 0,-11 25-8275 0 0,0 1 1 0 0,1-1-1 0 0,-1 1 0 0 0,1 0 0 0 0,0 0 1 0 0,0 0-1 0 0,0 0 0 0 0,0 0 0 0 0,0 1 1 0 0,0 0-1 0 0,1-1 0 0 0,6-2 0 0 0,52-23 721 0 0,-42 20-776 0 0,5-4-313 0 0,21-7 245 0 0,-14 11-2674 0 0,-27 7 254 0 0</inkml:trace>
</inkml:ink>
</file>

<file path=ppt/ink/ink10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459"/>
    </inkml:context>
    <inkml:brush xml:id="br0">
      <inkml:brushProperty name="width" value="0.05" units="cm"/>
      <inkml:brushProperty name="height" value="0.05" units="cm"/>
      <inkml:brushProperty name="color" value="#F6630D"/>
    </inkml:brush>
  </inkml:definitions>
  <inkml:trace contextRef="#ctx0" brushRef="#br0">13 1 9215 0 0,'0'0'707'0'0,"-12"35"6392"0"0,11-4-5206 0 0,2-1 1 0 0,6 47-1 0 0,2-32-3603 0 0,4-1-3300 0 0</inkml:trace>
</inkml:ink>
</file>

<file path=ppt/ink/ink10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811"/>
    </inkml:context>
    <inkml:brush xml:id="br0">
      <inkml:brushProperty name="width" value="0.05" units="cm"/>
      <inkml:brushProperty name="height" value="0.05" units="cm"/>
      <inkml:brushProperty name="color" value="#F6630D"/>
    </inkml:brush>
  </inkml:definitions>
  <inkml:trace contextRef="#ctx0" brushRef="#br0">0 52 10591 0 0,'1'-2'650'0'0,"0"0"-1"0"0,-1 0 1 0 0,1 1 0 0 0,0-1-1 0 0,0 0 1 0 0,0 0-1 0 0,0 1 1 0 0,0-1-1 0 0,1 0 1 0 0,-1 1-1 0 0,0-1 1 0 0,1 1-1 0 0,-1 0 1 0 0,1-1 0 0 0,1 0-1 0 0,33-13 3314 0 0,-18 12-4477 0 0,0 1 0 0 0,29-1 1 0 0,-28 3-107 0 0,-7-1-1335 0 0</inkml:trace>
</inkml:ink>
</file>

<file path=ppt/ink/ink10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145"/>
    </inkml:context>
    <inkml:brush xml:id="br0">
      <inkml:brushProperty name="width" value="0.05" units="cm"/>
      <inkml:brushProperty name="height" value="0.05" units="cm"/>
      <inkml:brushProperty name="color" value="#F6630D"/>
    </inkml:brush>
  </inkml:definitions>
  <inkml:trace contextRef="#ctx0" brushRef="#br0">0 39 12383 0 0,'0'0'564'0'0,"6"-22"6384"0"0,0 19-6482 0 0,0 1 0 0 0,0 0 0 0 0,1 0 0 0 0,-1 1 0 0 0,0-1 0 0 0,1 1 0 0 0,-1 1 0 0 0,1-1 1 0 0,11 2-1 0 0,26-4-6176 0 0,-41 2 3711 0 0</inkml:trace>
</inkml:ink>
</file>

<file path=ppt/ink/ink10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510"/>
    </inkml:context>
    <inkml:brush xml:id="br0">
      <inkml:brushProperty name="width" value="0.05" units="cm"/>
      <inkml:brushProperty name="height" value="0.05" units="cm"/>
      <inkml:brushProperty name="color" value="#F6630D"/>
    </inkml:brush>
  </inkml:definitions>
  <inkml:trace contextRef="#ctx0" brushRef="#br0">159 0 4143 0 0,'-7'7'959'0'0,"-1"-1"0"0"0,0-1-1 0 0,0 1 1 0 0,0-1 0 0 0,-12 5-1 0 0,11-6 450 0 0,1 0-1 0 0,-1 1 1 0 0,1 1-1 0 0,-10 8 1 0 0,14-11-1124 0 0,1 1 1 0 0,0-1-1 0 0,0 1 0 0 0,0 0 0 0 0,1 0 1 0 0,-1 0-1 0 0,-2 7 0 0 0,1-2 97 0 0,0 0 0 0 0,1 0-1 0 0,0 1 1 0 0,1-1 0 0 0,0 1 0 0 0,1 0-1 0 0,-1 18 1 0 0,2-25-297 0 0,0 0 1 0 0,1 0-1 0 0,-1 0 0 0 0,1 0 1 0 0,-1 0-1 0 0,1 0 0 0 0,0 0 1 0 0,0 0-1 0 0,1 0 0 0 0,-1-1 1 0 0,0 1-1 0 0,1 0 0 0 0,0-1 1 0 0,-1 1-1 0 0,4 2 0 0 0,-3-3-5 0 0,0 0 0 0 0,1 0 1 0 0,-1-1-1 0 0,1 1 0 0 0,-1-1 0 0 0,1 1 0 0 0,0-1 0 0 0,-1 0 0 0 0,1 0 0 0 0,0 0 0 0 0,4 0 0 0 0,11 2 137 0 0,-1-2 0 0 0,0 0 0 0 0,1 0 0 0 0,-1-2 0 0 0,1 0 0 0 0,-1-1 0 0 0,0-1 0 0 0,0-1 0 0 0,18-6 0 0 0,-26 12-517 0 0,-2-1-3718 0 0</inkml:trace>
  <inkml:trace contextRef="#ctx0" brushRef="#br0" timeOffset="1">57 137 14399 0 0,'16'-8'1941'0'0,"-1"0"0"0"0,2 2 0 0 0,-1-1-1 0 0,34-7 1 0 0,2 3-2965 0 0,-43 9-177 0 0,3 0-326 0 0</inkml:trace>
</inkml:ink>
</file>

<file path=ppt/ink/ink1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5"/>
    </inkml:context>
    <inkml:brush xml:id="br0">
      <inkml:brushProperty name="width" value="0.1" units="cm"/>
      <inkml:brushProperty name="height" value="0.1" units="cm"/>
      <inkml:brushProperty name="color" value="#AB008B"/>
    </inkml:brush>
  </inkml:definitions>
  <inkml:trace contextRef="#ctx0" brushRef="#br0">229 27 7831 0 0,'0'0'706'0'0,"-25"-25"9215"0"0,23 24-9722 0 0,0 1 0 0 0,0 0 0 0 0,0 0 0 0 0,0 0 0 0 0,1 0 1 0 0,-1 0-1 0 0,0 0 0 0 0,0 1 0 0 0,0-1 0 0 0,0 1 0 0 0,1-1 0 0 0,-1 1 0 0 0,0-1 0 0 0,0 1 1 0 0,1 0-1 0 0,-1 0 0 0 0,0 0 0 0 0,1 0 0 0 0,-1 0 0 0 0,1 0 0 0 0,-3 3 0 0 0,-30 35 492 0 0,22-25-390 0 0,-9 11-33 0 0,0 0 0 0 0,-22 39 0 0 0,39-58-223 0 0,0 0 0 0 0,0 0 1 0 0,1 1-1 0 0,0 0 0 0 0,0-1 0 0 0,1 1 0 0 0,0 0 0 0 0,0 1 1 0 0,0-1-1 0 0,1 0 0 0 0,0 0 0 0 0,1 1 0 0 0,0-1 0 0 0,0 0 1 0 0,0 1-1 0 0,1-1 0 0 0,1 8 0 0 0,0-12-32 0 0,-1 0 1 0 0,1 0-1 0 0,-1 1 0 0 0,1-1 0 0 0,0-1 1 0 0,0 1-1 0 0,0 0 0 0 0,0 0 0 0 0,1-1 1 0 0,-1 1-1 0 0,1-1 0 0 0,-1 0 0 0 0,1 1 1 0 0,0-1-1 0 0,6 3 0 0 0,-2-2 31 0 0,0 0 0 0 0,0-1-1 0 0,0 1 1 0 0,1-1 0 0 0,-1-1-1 0 0,16 2 1 0 0,-5-2-74 0 0,0-1-1 0 0,0 0 1 0 0,0-2 0 0 0,0 0-1 0 0,25-6 1 0 0,2-8-3675 0 0,-30 10 1738 0 0</inkml:trace>
</inkml:ink>
</file>

<file path=ppt/ink/ink10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055"/>
    </inkml:context>
    <inkml:brush xml:id="br0">
      <inkml:brushProperty name="width" value="0.05" units="cm"/>
      <inkml:brushProperty name="height" value="0.05" units="cm"/>
      <inkml:brushProperty name="color" value="#F6630D"/>
    </inkml:brush>
  </inkml:definitions>
  <inkml:trace contextRef="#ctx0" brushRef="#br0">1 19 7831 0 0,'1'-5'10451'0'0,"5"-6"-5918"0"0,12 10-3683 0 0,1 0 0 0 0,-1 0 0 0 0,19 3 0 0 0,55 12-2018 0 0,-81-11-1155 0 0,-6-2 342 0 0</inkml:trace>
</inkml:ink>
</file>

<file path=ppt/ink/ink10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394"/>
    </inkml:context>
    <inkml:brush xml:id="br0">
      <inkml:brushProperty name="width" value="0.05" units="cm"/>
      <inkml:brushProperty name="height" value="0.05" units="cm"/>
      <inkml:brushProperty name="color" value="#F6630D"/>
    </inkml:brush>
  </inkml:definitions>
  <inkml:trace contextRef="#ctx0" brushRef="#br0">0 41 15031 0 0,'0'0'1358'0'0,"29"-4"1154"0"0,48-5 2913 0 0,8-2-3618 0 0,-32-5-9626 0 0</inkml:trace>
</inkml:ink>
</file>

<file path=ppt/ink/ink10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2.988"/>
    </inkml:context>
    <inkml:brush xml:id="br0">
      <inkml:brushProperty name="width" value="0.05" units="cm"/>
      <inkml:brushProperty name="height" value="0.05" units="cm"/>
      <inkml:brushProperty name="color" value="#F6630D"/>
    </inkml:brush>
  </inkml:definitions>
  <inkml:trace contextRef="#ctx0" brushRef="#br0">40 22 10135 0 0,'-6'-14'-243'0'0,"6"14"521"0"0,-1-1 0 0 0,1 1 0 0 0,-1-1 0 0 0,1 1 0 0 0,-1-1 0 0 0,1 1 0 0 0,-1-1 0 0 0,1 1 0 0 0,-1-1 0 0 0,1 1 1 0 0,-1 0-1 0 0,0-1 0 0 0,1 1 0 0 0,-1 0 0 0 0,0 0 0 0 0,1-1 0 0 0,-1 1 0 0 0,0 0 0 0 0,0 0 0 0 0,1 0 1 0 0,-1 0-1 0 0,0 0 0 0 0,1 0 0 0 0,-1 0 0 0 0,0 0 0 0 0,0 0 0 0 0,1 0 0 0 0,-1 0 0 0 0,0 1 0 0 0,1-1 0 0 0,-1 0 1 0 0,0 0-1 0 0,1 1 0 0 0,-1-1 0 0 0,0 0 0 0 0,1 1 0 0 0,-1-1 0 0 0,1 1 0 0 0,-1-1 0 0 0,1 1 0 0 0,-1-1 1 0 0,1 1-1 0 0,-1-1 0 0 0,1 1 0 0 0,-1-1 0 0 0,1 1 0 0 0,0 0 0 0 0,-1-1 0 0 0,1 1 0 0 0,0 0 0 0 0,-1 1 0 0 0,0 8-185 0 0,0 0-1 0 0,0 1 0 0 0,1-1 0 0 0,0 1 1 0 0,1-1-1 0 0,0 1 0 0 0,1-1 1 0 0,4 16-1 0 0,2 23 44 0 0,-7-3-73 0 0,-2-36-46 0 0,1 0 0 0 0,0 0-1 0 0,0 0 1 0 0,1 1 0 0 0,1-1 0 0 0,-1 0 0 0 0,2-1 0 0 0,-1 1-1 0 0,1 0 1 0 0,5 10 0 0 0,-7-20-141 0 0,-1 1 0 0 0,1-1-1 0 0,-1 1 1 0 0,1-1 0 0 0,0 1 0 0 0,-1-1 0 0 0,1 1-1 0 0,0-1 1 0 0,-1 1 0 0 0,1-1 0 0 0,0 0 0 0 0,0 0-1 0 0,-1 1 1 0 0,1-1 0 0 0,0 0 0 0 0,0 0 0 0 0,-1 0-1 0 0,1 0 1 0 0,0 0 0 0 0,0 0 0 0 0,0 0 0 0 0,-1 0-1 0 0,1 0 1 0 0,0 0 0 0 0,1-1 0 0 0</inkml:trace>
</inkml:ink>
</file>

<file path=ppt/ink/ink10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3.688"/>
    </inkml:context>
    <inkml:brush xml:id="br0">
      <inkml:brushProperty name="width" value="0.05" units="cm"/>
      <inkml:brushProperty name="height" value="0.05" units="cm"/>
      <inkml:brushProperty name="color" value="#F6630D"/>
    </inkml:brush>
  </inkml:definitions>
  <inkml:trace contextRef="#ctx0" brushRef="#br0">92 35 9959 0 0,'0'0'904'0'0,"-10"-33"8703"0"0,7 32-9553 0 0,1 1 0 0 0,-1 0 0 0 0,1 0 0 0 0,-1 0 0 0 0,1 0 0 0 0,-1 0 0 0 0,1 1 0 0 0,-1-1 0 0 0,1 1 0 0 0,-1 0 1 0 0,1 0-1 0 0,-1-1 0 0 0,1 2 0 0 0,0-1 0 0 0,-1 0 0 0 0,1 0 0 0 0,0 1 0 0 0,0-1 0 0 0,0 1 0 0 0,0 0 0 0 0,0-1 0 0 0,1 1 0 0 0,-1 0 0 0 0,0 0 0 0 0,1 0 0 0 0,-2 3 0 0 0,1-3 12 0 0,-1 1-1 0 0,1 0 0 0 0,0 1 0 0 0,1-1 1 0 0,-1 0-1 0 0,0 1 0 0 0,1-1 0 0 0,0 0 0 0 0,0 1 1 0 0,0 0-1 0 0,0-1 0 0 0,0 1 0 0 0,1-1 0 0 0,0 1 1 0 0,-1 0-1 0 0,2 0 0 0 0,-1 5 0 0 0,1-6-57 0 0,1 0-1 0 0,-1 1 1 0 0,1-1 0 0 0,0 0-1 0 0,-1 0 1 0 0,1 0 0 0 0,0 0-1 0 0,1-1 1 0 0,-1 1 0 0 0,1 0-1 0 0,-1-1 1 0 0,1 0 0 0 0,0 1-1 0 0,4 1 1 0 0,48 22 245 0 0,-49-24-231 0 0,0-1 0 0 0,0 1 1 0 0,-1 0-1 0 0,1 1 0 0 0,-1-1 0 0 0,0 1 0 0 0,0 0 0 0 0,0 0 0 0 0,0 1 0 0 0,0-1 0 0 0,-1 1 1 0 0,1 0-1 0 0,-1 1 0 0 0,0-1 0 0 0,-1 1 0 0 0,7 9 0 0 0,-10-12-18 0 0,0 1 0 0 0,0-1-1 0 0,0 1 1 0 0,0-1 0 0 0,0 1-1 0 0,-1-1 1 0 0,1 1 0 0 0,-1-1-1 0 0,0 0 1 0 0,0 0 0 0 0,0 1 0 0 0,0-1-1 0 0,0 0 1 0 0,0 0 0 0 0,0 0-1 0 0,-1 0 1 0 0,1 0 0 0 0,-1 0 0 0 0,0 0-1 0 0,1 0 1 0 0,-1-1 0 0 0,0 1-1 0 0,0-1 1 0 0,0 1 0 0 0,0-1-1 0 0,-4 2 1 0 0,-1 2 5 0 0,-1 0-1 0 0,1-1 1 0 0,-1 0-1 0 0,1-1 1 0 0,-1 1 0 0 0,-15 3-1 0 0,22-7-6 0 0,0 1 0 0 0,0-1-1 0 0,0 0 1 0 0,0 0 0 0 0,0 0-1 0 0,0 0 1 0 0,0 0 0 0 0,0 0-1 0 0,0 0 1 0 0,0-1 0 0 0,0 1-1 0 0,0 0 1 0 0,0-1 0 0 0,0 1 0 0 0,0 0-1 0 0,0-1 1 0 0,0 1 0 0 0,0-1-1 0 0,0 0 1 0 0,0 1 0 0 0,0-1-1 0 0,0 0 1 0 0,1 1 0 0 0,-1-1 0 0 0,0 0-1 0 0,1 0 1 0 0,-1 0 0 0 0,-1-1-1 0 0,1-1 10 0 0,0 0 0 0 0,0 0 0 0 0,0 0 0 0 0,0-1 0 0 0,1 1 0 0 0,-1 0-1 0 0,1 0 1 0 0,0-1 0 0 0,0-4 0 0 0,1-8 43 0 0,1 0 0 0 0,7-28 0 0 0,-8 43-54 0 0,3-11-8 0 0,0 1 0 0 0,1-1 0 0 0,0 1 0 0 0,1 0 0 0 0,0 0 0 0 0,1 1 0 0 0,0-1 0 0 0,16-15 0 0 0,1-4-24 0 0,-24 30 35 0 0,1-1-1 0 0,-1 0 1 0 0,1 1-1 0 0,-1-1 1 0 0,1 0 0 0 0,-1 0-1 0 0,0 0 1 0 0,1 0-1 0 0,-1 1 1 0 0,0-1-1 0 0,1 0 1 0 0,-1 0-1 0 0,0 0 1 0 0,0 0 0 0 0,0 0-1 0 0,0 0 1 0 0,0 0-1 0 0,0 1 1 0 0,0-1-1 0 0,0 0 1 0 0,0 0 0 0 0,-1 0-1 0 0,1 0 1 0 0,0 0-1 0 0,0 0 1 0 0,-1 1-1 0 0,1-1 1 0 0,-1 0-1 0 0,1 0 1 0 0,-1 0 0 0 0,1 1-1 0 0,-1-1 1 0 0,1 0-1 0 0,-1 1 1 0 0,0-1-1 0 0,1 0 1 0 0,-1 1 0 0 0,0-1-1 0 0,1 1 1 0 0,-1-1-1 0 0,0 1 1 0 0,0-1-1 0 0,0 1 1 0 0,0 0 0 0 0,1-1-1 0 0,-1 1 1 0 0,0 0-1 0 0,0 0 1 0 0,-1-1-1 0 0,0 1-189 0 0,0-1-1 0 0,0 1 1 0 0,0-1-1 0 0,-1 1 1 0 0,1-1-1 0 0,0 1 1 0 0,0 0-1 0 0,0 0 0 0 0,0 0 1 0 0,0 0-1 0 0,0 1 1 0 0,0-1-1 0 0,0 0 1 0 0,0 1-1 0 0,0 0 1 0 0,0-1-1 0 0,0 1 1 0 0,0 0-1 0 0,0 0 1 0 0,0 0-1 0 0,0 0 0 0 0,-1 2 1 0 0,0 0-1156 0 0</inkml:trace>
</inkml:ink>
</file>

<file path=ppt/ink/ink10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122"/>
    </inkml:context>
    <inkml:brush xml:id="br0">
      <inkml:brushProperty name="width" value="0.05" units="cm"/>
      <inkml:brushProperty name="height" value="0.05" units="cm"/>
      <inkml:brushProperty name="color" value="#F6630D"/>
    </inkml:brush>
  </inkml:definitions>
  <inkml:trace contextRef="#ctx0" brushRef="#br0">68 4 1375 0 0,'0'0'66'0'0,"-4"-1"908"0"0,-15 2 13533 0 0,15 3-13785 0 0,1 1 1 0 0,-1 0-1 0 0,1 0 1 0 0,0 0-1 0 0,0 0 0 0 0,-4 9 1 0 0,-8 44 930 0 0,14-53-1619 0 0,0 0 0 0 0,1 1 0 0 0,-1-1 1 0 0,1 0-1 0 0,0 1 0 0 0,1-1 0 0 0,-1 0 0 0 0,1 1 0 0 0,0-1 0 0 0,0 0 0 0 0,1 0 0 0 0,0 0 0 0 0,0 0 0 0 0,0 0 0 0 0,0 0 0 0 0,1 0 0 0 0,-1-1 0 0 0,7 7 0 0 0,-6-8-2 0 0,1 0-1 0 0,0-1 0 0 0,0 0 1 0 0,0 0-1 0 0,0 0 0 0 0,0 0 1 0 0,1-1-1 0 0,-1 0 0 0 0,0 1 1 0 0,1-2-1 0 0,-1 1 1 0 0,1 0-1 0 0,-1-1 0 0 0,1 0 1 0 0,-1 0-1 0 0,1 0 0 0 0,-1-1 1 0 0,1 1-1 0 0,-1-1 1 0 0,1 0-1 0 0,-1-1 0 0 0,7-2 1 0 0,-4 2 3 0 0,-1 0 0 0 0,1-1 0 0 0,-1 0 0 0 0,0-1 0 0 0,1 1 0 0 0,-1-1 0 0 0,-1 0 0 0 0,1 0 0 0 0,-1-1 0 0 0,1 0 0 0 0,-2 0 0 0 0,1 0 0 0 0,7-10 0 0 0,-10 11-22 0 0,0 0 0 0 0,0 0-1 0 0,-1 0 1 0 0,1 0 0 0 0,-1 0-1 0 0,0 0 1 0 0,0 0 0 0 0,0 0 0 0 0,-1 0-1 0 0,1 0 1 0 0,-1-1 0 0 0,0 1 0 0 0,0 0-1 0 0,-1 0 1 0 0,1-1 0 0 0,-1 1-1 0 0,0 0 1 0 0,0 0 0 0 0,0 0 0 0 0,-1 0-1 0 0,0 0 1 0 0,1 0 0 0 0,-1 1 0 0 0,0-1-1 0 0,-1 0 1 0 0,1 1 0 0 0,-1 0-1 0 0,1-1 1 0 0,-5-3 0 0 0,3 4-85 0 0,0-1 1 0 0,-1 1-1 0 0,1 0 0 0 0,-1 0 1 0 0,1 0-1 0 0,-1 0 0 0 0,0 1 1 0 0,0 0-1 0 0,0 0 0 0 0,0 0 1 0 0,0 1-1 0 0,-1 0 0 0 0,1 0 1 0 0,0 0-1 0 0,-1 1 0 0 0,1-1 1 0 0,-1 1-1 0 0,1 0 0 0 0,0 1 0 0 0,-1 0 1 0 0,1-1-1 0 0,-11 4 0 0 0</inkml:trace>
</inkml:ink>
</file>

<file path=ppt/ink/ink10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644"/>
    </inkml:context>
    <inkml:brush xml:id="br0">
      <inkml:brushProperty name="width" value="0.05" units="cm"/>
      <inkml:brushProperty name="height" value="0.05" units="cm"/>
      <inkml:brushProperty name="color" value="#F6630D"/>
    </inkml:brush>
  </inkml:definitions>
  <inkml:trace contextRef="#ctx0" brushRef="#br0">1 20 13247 0 0,'0'0'604'0'0,"8"-3"6371"0"0,26-8-4025 0 0,37 6-475 0 0,-40 6-10820 0 0</inkml:trace>
</inkml:ink>
</file>

<file path=ppt/ink/ink10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5.318"/>
    </inkml:context>
    <inkml:brush xml:id="br0">
      <inkml:brushProperty name="width" value="0.05" units="cm"/>
      <inkml:brushProperty name="height" value="0.05" units="cm"/>
      <inkml:brushProperty name="color" value="#F6630D"/>
    </inkml:brush>
  </inkml:definitions>
  <inkml:trace contextRef="#ctx0" brushRef="#br0">41 6 5983 0 0,'-10'-5'9463'0'0,"2"8"-4217"0"0,-4 22-2192 0 0,3 29-3300 0 0,8-45 346 0 0,1 0-1 0 0,0 0 1 0 0,1 0-1 0 0,0 1 0 0 0,0-1 1 0 0,1 0-1 0 0,5 16 0 0 0,-6-23-84 0 0,-1 0-1 0 0,1 0 0 0 0,0-1 0 0 0,0 1 0 0 0,0 0 0 0 0,0-1 1 0 0,0 1-1 0 0,1-1 0 0 0,-1 1 0 0 0,0-1 0 0 0,1 0 1 0 0,-1 0-1 0 0,1 1 0 0 0,-1-1 0 0 0,1 0 0 0 0,0 0 0 0 0,-1 0 1 0 0,1-1-1 0 0,0 1 0 0 0,-1 0 0 0 0,1-1 0 0 0,0 1 0 0 0,0-1 1 0 0,0 1-1 0 0,0-1 0 0 0,0 0 0 0 0,0 0 0 0 0,-1 0 1 0 0,1 0-1 0 0,0 0 0 0 0,0-1 0 0 0,0 1 0 0 0,0 0 0 0 0,0-1 1 0 0,0 1-1 0 0,-1-1 0 0 0,1 0 0 0 0,0 0 0 0 0,0 1 0 0 0,-1-1 1 0 0,1 0-1 0 0,-1 0 0 0 0,4-3 0 0 0,5-3 120 0 0,-1-1 0 0 0,1 0 0 0 0,-1 0 0 0 0,-1 0 0 0 0,0-1 0 0 0,0-1 1 0 0,0 1-1 0 0,-1-2 0 0 0,-1 1 0 0 0,6-12 0 0 0,-11 22 183 0 0,29 24 3 0 0,-20-11-322 0 0,0 0-1 0 0,0 0 1 0 0,-2 1 0 0 0,0 0-1 0 0,0 1 1 0 0,-1 0 0 0 0,-1 0-1 0 0,8 29 1 0 0,-11-33-1 0 0,-1 0 1 0 0,0 0-1 0 0,-1 0 1 0 0,0 0-1 0 0,-1 0 0 0 0,0 0 1 0 0,0 0-1 0 0,-1 0 1 0 0,-1 0-1 0 0,0 0 0 0 0,-1 0 1 0 0,0 0-1 0 0,0-1 1 0 0,-6 12-1 0 0,7-18 4 0 0,-1 0 0 0 0,0 0 0 0 0,0 0-1 0 0,0 0 1 0 0,0 0 0 0 0,-1-1 0 0 0,0 0 0 0 0,0 1 0 0 0,1-1 0 0 0,-2-1-1 0 0,1 1 1 0 0,0-1 0 0 0,-1 1 0 0 0,1-1 0 0 0,-1 0 0 0 0,1-1-1 0 0,-1 1 1 0 0,-6 0 0 0 0,-11 3 14 0 0,-1-2-1 0 0,-42 1 1 0 0,-3 0-108 0 0,67-3-347 0 0</inkml:trace>
</inkml:ink>
</file>

<file path=ppt/ink/ink10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558"/>
    </inkml:context>
    <inkml:brush xml:id="br0">
      <inkml:brushProperty name="width" value="0.05" units="cm"/>
      <inkml:brushProperty name="height" value="0.05" units="cm"/>
      <inkml:brushProperty name="color" value="#F6630D"/>
    </inkml:brush>
  </inkml:definitions>
  <inkml:trace contextRef="#ctx0" brushRef="#br0">201 27 9359 0 0,'0'0'846'0'0,"1"0"-700"0"0,0-1 958 0 0,0-22 11720 0 0,-6 22-12749 0 0,1 0 1 0 0,-1 1-1 0 0,1 0 0 0 0,-1 0 0 0 0,0 0 0 0 0,1 0 1 0 0,-1 1-1 0 0,1-1 0 0 0,-1 1 0 0 0,0 0 0 0 0,1 1 1 0 0,0-1-1 0 0,-1 1 0 0 0,-5 3 0 0 0,3-1 34 0 0,-1-1 0 0 0,1 2 0 0 0,0-1 0 0 0,0 1 0 0 0,1 0 0 0 0,0 1 0 0 0,-7 7 0 0 0,4-2-109 0 0,1 1 0 0 0,1 0 0 0 0,0 0 0 0 0,0 1 0 0 0,1 0 0 0 0,1 0 0 0 0,-6 23 0 0 0,9-29 0 0 0,0 0 0 0 0,1 0 0 0 0,-1 0 0 0 0,1 0 0 0 0,1 0 0 0 0,0 0 0 0 0,0 0 0 0 0,0 0 0 0 0,0 0 0 0 0,1 0 0 0 0,1 0 0 0 0,-1 0 0 0 0,1 0 0 0 0,0 0 0 0 0,1 0 0 0 0,5 12 0 0 0,-4-16-50 0 0,-1 1 0 0 0,1-1-1 0 0,0 0 1 0 0,0 0 0 0 0,0-1 0 0 0,0 1-1 0 0,1-1 1 0 0,-1 0 0 0 0,0 0 0 0 0,1 0-1 0 0,0-1 1 0 0,-1 0 0 0 0,1 1 0 0 0,0-2-1 0 0,0 1 1 0 0,0 0 0 0 0,-1-1 0 0 0,7 0-1 0 0,7 0-369 0 0,0-1-1 0 0,0 0 0 0 0,27-6 1 0 0,-32 4-1047 0 0</inkml:trace>
</inkml:ink>
</file>

<file path=ppt/ink/ink10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971"/>
    </inkml:context>
    <inkml:brush xml:id="br0">
      <inkml:brushProperty name="width" value="0.05" units="cm"/>
      <inkml:brushProperty name="height" value="0.05" units="cm"/>
      <inkml:brushProperty name="color" value="#F6630D"/>
    </inkml:brush>
  </inkml:definitions>
  <inkml:trace contextRef="#ctx0" brushRef="#br0">46 0 8287 0 0,'0'0'639'0'0,"-4"0"102"0"0,-13 2 6750 0 0,15-1-7320 0 0,0 0 1 0 0,0 0-1 0 0,1 1 1 0 0,-1-1 0 0 0,0 1-1 0 0,1 0 1 0 0,0-1-1 0 0,-1 1 1 0 0,1 0-1 0 0,0 0 1 0 0,0 0-1 0 0,0 0 1 0 0,0 0-1 0 0,0 0 1 0 0,0 0-1 0 0,1 0 1 0 0,-1 0-1 0 0,1 0 1 0 0,-1 0-1 0 0,1 0 1 0 0,0 1-1 0 0,0-1 1 0 0,0 0-1 0 0,0 0 1 0 0,0 0-1 0 0,0 1 1 0 0,1-1-1 0 0,-1 0 1 0 0,2 3-1 0 0,-1-2-108 0 0,1-1 0 0 0,0 1-1 0 0,-1-1 1 0 0,1 0-1 0 0,0 0 1 0 0,0 0 0 0 0,0 0-1 0 0,0 0 1 0 0,0 0-1 0 0,0-1 1 0 0,1 1 0 0 0,-1-1-1 0 0,1 1 1 0 0,-1-1-1 0 0,1 0 1 0 0,-1 0 0 0 0,1 0-1 0 0,0 0 1 0 0,-1-1-1 0 0,1 1 1 0 0,5 0-1 0 0,3-1 136 0 0,0 1 0 0 0,0-2-1 0 0,-1 0 1 0 0,19-3 0 0 0,-26 3-172 0 0,0 1 1 0 0,0 0-1 0 0,-1-1 1 0 0,1 0-1 0 0,0 0 1 0 0,-1 0 0 0 0,1 0-1 0 0,-1 0 1 0 0,0 0-1 0 0,1 0 1 0 0,-1-1-1 0 0,0 1 1 0 0,1-1-1 0 0,-1 0 1 0 0,0 0-1 0 0,0 0 1 0 0,-1 0 0 0 0,1 0-1 0 0,0 0 1 0 0,-1 0-1 0 0,1-1 1 0 0,-1 1-1 0 0,2-5 1 0 0,-3 5-20 0 0,0 1 1 0 0,0-1 0 0 0,0 1-1 0 0,0-1 1 0 0,-1 1 0 0 0,1-1-1 0 0,-1 1 1 0 0,1-1 0 0 0,-1 1-1 0 0,1 0 1 0 0,-1-1 0 0 0,0 1-1 0 0,0 0 1 0 0,0-1 0 0 0,0 1-1 0 0,0 0 1 0 0,0 0 0 0 0,0 0-1 0 0,0 0 1 0 0,0 0 0 0 0,0 0-1 0 0,-1 0 1 0 0,1 0 0 0 0,0 1-1 0 0,-1-1 1 0 0,1 0 0 0 0,-1 1-1 0 0,1-1 1 0 0,0 1 0 0 0,-1-1-1 0 0,1 1 1 0 0,-1 0 0 0 0,1 0-1 0 0,-1 0 1 0 0,0 0 0 0 0,-1 0 0 0 0,-6-1-41 0 0,0 0 0 0 0,0 0 0 0 0,0 1 1 0 0,-17 2-1 0 0,-3 5-4710 0 0</inkml:trace>
</inkml:ink>
</file>

<file path=ppt/ink/ink10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362"/>
    </inkml:context>
    <inkml:brush xml:id="br0">
      <inkml:brushProperty name="width" value="0.05" units="cm"/>
      <inkml:brushProperty name="height" value="0.05" units="cm"/>
      <inkml:brushProperty name="color" value="#F6630D"/>
    </inkml:brush>
  </inkml:definitions>
  <inkml:trace contextRef="#ctx0" brushRef="#br0">0 14 5063 0 0,'0'0'232'0'0,"9"-5"1202"0"0,12-3 8192 0 0,34 13-3221 0 0,-1 1-6647 0 0,-47-6-1445 0 0</inkml:trace>
</inkml:ink>
</file>

<file path=ppt/ink/ink1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6"/>
    </inkml:context>
    <inkml:brush xml:id="br0">
      <inkml:brushProperty name="width" value="0.1" units="cm"/>
      <inkml:brushProperty name="height" value="0.1" units="cm"/>
      <inkml:brushProperty name="color" value="#AB008B"/>
    </inkml:brush>
  </inkml:definitions>
  <inkml:trace contextRef="#ctx0" brushRef="#br0">2 83 8719 0 0,'-1'35'654'0'0,"4"16"13787"0"0,4-68-13999 0 0,2 0 0 0 0,0 1 1 0 0,0 0-1 0 0,14-15 0 0 0,-17 23-339 0 0,0 1 0 0 0,1 0-1 0 0,0 0 1 0 0,0 0 0 0 0,1 1 0 0 0,0 1-1 0 0,0-1 1 0 0,0 1 0 0 0,14-7-1 0 0,-20 12-101 0 0,-1-1-1 0 0,1 1 1 0 0,-1 0-1 0 0,0-1 1 0 0,1 1-1 0 0,-1 0 0 0 0,1 0 1 0 0,-1 0-1 0 0,1 0 1 0 0,-1 0-1 0 0,1 0 1 0 0,-1 1-1 0 0,0-1 1 0 0,1 0-1 0 0,-1 1 0 0 0,1-1 1 0 0,-1 1-1 0 0,0 0 1 0 0,0-1-1 0 0,1 1 1 0 0,-1 0-1 0 0,0 0 0 0 0,0-1 1 0 0,0 1-1 0 0,0 0 1 0 0,2 2-1 0 0,26 37 1 0 0,-26-35-1 0 0,-1-1 0 0 0,1 1 0 0 0,0-1-1 0 0,0 0 1 0 0,1 0 0 0 0,-1 0 0 0 0,1 0-1 0 0,7 5 1 0 0,-5-7 0 0 0,0-1 0 0 0,0 0 0 0 0,-1 0 0 0 0,1-1 0 0 0,0 1 0 0 0,0-2 0 0 0,0 1 0 0 0,0 0 0 0 0,0-1 0 0 0,0 0 0 0 0,-1-1 0 0 0,1 1 0 0 0,0-1 0 0 0,-1 0 0 0 0,9-4 0 0 0,42-10 0 0 0,-52 16 15 0 0,-1 0 1 0 0,0-1-1 0 0,1 1 0 0 0,-1 0 1 0 0,1 1-1 0 0,-1-1 0 0 0,0 1 1 0 0,1-1-1 0 0,-1 1 0 0 0,0 0 1 0 0,0 0-1 0 0,0 1 0 0 0,0-1 0 0 0,0 0 1 0 0,0 1-1 0 0,0 0 0 0 0,0 0 1 0 0,0 0-1 0 0,4 4 0 0 0,-2 1 37 0 0,0 0-1 0 0,0 0 1 0 0,0 1-1 0 0,-1 0 1 0 0,6 16-1 0 0,6 11-179 0 0,0-5-2663 0 0,-8-18 1135 0 0</inkml:trace>
</inkml:ink>
</file>

<file path=ppt/ink/ink10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759"/>
    </inkml:context>
    <inkml:brush xml:id="br0">
      <inkml:brushProperty name="width" value="0.05" units="cm"/>
      <inkml:brushProperty name="height" value="0.05" units="cm"/>
      <inkml:brushProperty name="color" value="#F6630D"/>
    </inkml:brush>
  </inkml:definitions>
  <inkml:trace contextRef="#ctx0" brushRef="#br0">14 1 9215 0 0,'0'0'707'0'0,"-12"30"8606"0"0,10 29-4582 0 0,2-56-4852 0 0,1 0 0 0 0,-1 0-1 0 0,0 0 1 0 0,1 0 0 0 0,-1 0 0 0 0,1 0-1 0 0,0-1 1 0 0,0 1 0 0 0,0 0-1 0 0,0 0 1 0 0,1-1 0 0 0,-1 1 0 0 0,1-1-1 0 0,0 1 1 0 0,-1-1 0 0 0,1 0-1 0 0,4 4 1 0 0,-3-4-1215 0 0</inkml:trace>
</inkml:ink>
</file>

<file path=ppt/ink/ink10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111"/>
    </inkml:context>
    <inkml:brush xml:id="br0">
      <inkml:brushProperty name="width" value="0.05" units="cm"/>
      <inkml:brushProperty name="height" value="0.05" units="cm"/>
      <inkml:brushProperty name="color" value="#F6630D"/>
    </inkml:brush>
  </inkml:definitions>
  <inkml:trace contextRef="#ctx0" brushRef="#br0">7 8 13327 0 0,'-4'-4'1304'0'0,"2"1"768"0"0</inkml:trace>
</inkml:ink>
</file>

<file path=ppt/ink/ink10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441"/>
    </inkml:context>
    <inkml:brush xml:id="br0">
      <inkml:brushProperty name="width" value="0.05" units="cm"/>
      <inkml:brushProperty name="height" value="0.05" units="cm"/>
      <inkml:brushProperty name="color" value="#F6630D"/>
    </inkml:brush>
  </inkml:definitions>
  <inkml:trace contextRef="#ctx0" brushRef="#br0">1 130 5527 0 0,'0'0'843'0'0,"2"-14"10059"0"0,4-16-5840 0 0,-6 25-4729 0 0,1 0 0 0 0,0 0 0 0 0,0 0 0 0 0,0 0 0 0 0,1 0 0 0 0,0 0 0 0 0,0 1 0 0 0,0-1 0 0 0,1 0 0 0 0,-1 1 0 0 0,1 0 0 0 0,0 0 1 0 0,0 0-1 0 0,6-6 0 0 0,-7 9-315 0 0,0 0 1 0 0,0 0 0 0 0,0 0-1 0 0,0 0 1 0 0,0 0 0 0 0,0 0-1 0 0,0 0 1 0 0,0 1 0 0 0,1-1-1 0 0,-1 1 1 0 0,0-1 0 0 0,1 1-1 0 0,-1 0 1 0 0,0 0 0 0 0,1 0-1 0 0,-1 0 1 0 0,0 0 0 0 0,0 1-1 0 0,1-1 1 0 0,-1 1 0 0 0,0 0-1 0 0,0-1 1 0 0,0 1 0 0 0,0 0-1 0 0,1 0 1 0 0,-1 0 0 0 0,0 1-1 0 0,-1-1 1 0 0,1 0 0 0 0,0 1-1 0 0,0-1 1 0 0,-1 1 0 0 0,1 0-1 0 0,1 1 1 0 0,5 5 25 0 0,-1 0 1 0 0,0 1-1 0 0,0 0 1 0 0,7 14-1 0 0,21 25-3866 0 0,-31-43 2334 0 0</inkml:trace>
</inkml:ink>
</file>

<file path=ppt/ink/ink10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790"/>
    </inkml:context>
    <inkml:brush xml:id="br0">
      <inkml:brushProperty name="width" value="0.05" units="cm"/>
      <inkml:brushProperty name="height" value="0.05" units="cm"/>
      <inkml:brushProperty name="color" value="#F6630D"/>
    </inkml:brush>
  </inkml:definitions>
  <inkml:trace contextRef="#ctx0" brushRef="#br0">70 15 10335 0 0,'0'0'935'0'0,"-13"-10"3825"0"0,6 6 1217 0 0,-1 20-5599 0 0,0 1 1 0 0,2 0-1 0 0,0 0 0 0 0,1 0 1 0 0,1 1-1 0 0,0 0 0 0 0,-1 33 1 0 0,4-46-379 0 0,0 5 86 0 0,0 1 0 0 0,0 0-1 0 0,1-1 1 0 0,1 1 0 0 0,2 15-1 0 0,-3-23-68 0 0,1 0-1 0 0,0-1 0 0 0,0 1 1 0 0,0-1-1 0 0,0 0 1 0 0,0 1-1 0 0,1-1 0 0 0,-1 0 1 0 0,1 0-1 0 0,-1 1 0 0 0,1-1 1 0 0,0 0-1 0 0,0-1 1 0 0,0 1-1 0 0,0 0 0 0 0,0-1 1 0 0,0 1-1 0 0,0-1 1 0 0,1 1-1 0 0,-1-1 0 0 0,0 0 1 0 0,1 0-1 0 0,-1 0 1 0 0,1 0-1 0 0,-1-1 0 0 0,1 1 1 0 0,3 0-1 0 0,8 0 62 0 0,-1 0-1 0 0,1-1 1 0 0,0 0-1 0 0,22-4 1 0 0,22-1-354 0 0,-45 8-701 0 0,-5 1-2931 0 0</inkml:trace>
</inkml:ink>
</file>

<file path=ppt/ink/ink10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137"/>
    </inkml:context>
    <inkml:brush xml:id="br0">
      <inkml:brushProperty name="width" value="0.05" units="cm"/>
      <inkml:brushProperty name="height" value="0.05" units="cm"/>
      <inkml:brushProperty name="color" value="#F6630D"/>
    </inkml:brush>
  </inkml:definitions>
  <inkml:trace contextRef="#ctx0" brushRef="#br0">0 21 3223 0 0,'6'-3'18079'0'0,"18"-9"-15946"0"0,-10 10-1904 0 0,0 1 0 0 0,0-1 0 0 0,0 2 0 0 0,0 0 1 0 0,27 4-1 0 0,-5-1-2589 0 0,-26-2 989 0 0</inkml:trace>
</inkml:ink>
</file>

<file path=ppt/ink/ink10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471"/>
    </inkml:context>
    <inkml:brush xml:id="br0">
      <inkml:brushProperty name="width" value="0.05" units="cm"/>
      <inkml:brushProperty name="height" value="0.05" units="cm"/>
      <inkml:brushProperty name="color" value="#F6630D"/>
    </inkml:brush>
  </inkml:definitions>
  <inkml:trace contextRef="#ctx0" brushRef="#br0">0 89 7831 0 0,'0'0'1060'0'0,"10"4"4669"0"0,13 3-2066 0 0,-14-7-2962 0 0,0-1-1 0 0,0 1 0 0 0,0-2 1 0 0,0 1-1 0 0,0-1 0 0 0,0-1 1 0 0,11-4-1 0 0,-17 6-633 0 0,0-1 1 0 0,0 1-1 0 0,0-1 1 0 0,0 1-1 0 0,0-1 0 0 0,-1 0 1 0 0,1 0-1 0 0,-1-1 1 0 0,1 1-1 0 0,3-5 0 0 0,-5 6-52 0 0,-1-1 0 0 0,1 1 0 0 0,0-1-1 0 0,-1 1 1 0 0,1-1 0 0 0,-1 1 0 0 0,1-1 0 0 0,-1 1-1 0 0,0-1 1 0 0,1 1 0 0 0,-1-1 0 0 0,0 0-1 0 0,0 1 1 0 0,0-1 0 0 0,0 0 0 0 0,-1 1-1 0 0,1-1 1 0 0,0 1 0 0 0,-1-1 0 0 0,1 1 0 0 0,-1-1-1 0 0,-1-2 1 0 0,1 2 7 0 0,0 1 0 0 0,0-1 0 0 0,0 1 0 0 0,0 0 0 0 0,-1-1 0 0 0,1 1 0 0 0,0 0 0 0 0,-1 0 0 0 0,1 0 0 0 0,-1 0 0 0 0,1 0 0 0 0,-1 0 0 0 0,0 0 0 0 0,1 0 1 0 0,-1 1-1 0 0,0-1 0 0 0,1 1 0 0 0,-1-1 0 0 0,0 1 0 0 0,0 0 0 0 0,0-1 0 0 0,1 1 0 0 0,-1 0 0 0 0,0 0 0 0 0,0 0 0 0 0,0 1 0 0 0,0-1 0 0 0,1 0 0 0 0,-1 1 0 0 0,0-1 0 0 0,0 1 0 0 0,1 0 0 0 0,-1-1 0 0 0,0 1 0 0 0,-1 1 0 0 0,-3 1 3 0 0,0 0 1 0 0,0 0-1 0 0,0 0 1 0 0,1 1-1 0 0,-1 0 0 0 0,1 0 1 0 0,0 0-1 0 0,-7 8 0 0 0,8-7 14 0 0,0 0-1 0 0,1 0 0 0 0,0 0 1 0 0,0 1-1 0 0,0-1 0 0 0,0 1 1 0 0,1 0-1 0 0,0-1 0 0 0,0 1 1 0 0,1 0-1 0 0,-1 7 0 0 0,1-11-30 0 0,1 1-1 0 0,1-1 0 0 0,-1 0 0 0 0,0 0 0 0 0,1 1 0 0 0,-1-1 0 0 0,1 0 1 0 0,-1 0-1 0 0,1 0 0 0 0,0 0 0 0 0,0 0 0 0 0,0 0 0 0 0,0 0 1 0 0,0 0-1 0 0,1 0 0 0 0,-1 0 0 0 0,1 0 0 0 0,-1-1 0 0 0,1 1 0 0 0,-1-1 1 0 0,1 1-1 0 0,0-1 0 0 0,0 1 0 0 0,0-1 0 0 0,0 0 0 0 0,0 0 1 0 0,0 0-1 0 0,0 0 0 0 0,0-1 0 0 0,0 1 0 0 0,0 0 0 0 0,4 0 0 0 0,16 4-241 0 0,-1-1 0 0 0,1 0 0 0 0,0-2 0 0 0,31 0 0 0 0,-41-3-1105 0 0</inkml:trace>
</inkml:ink>
</file>

<file path=ppt/ink/ink10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957"/>
    </inkml:context>
    <inkml:brush xml:id="br0">
      <inkml:brushProperty name="width" value="0.05" units="cm"/>
      <inkml:brushProperty name="height" value="0.05" units="cm"/>
      <inkml:brushProperty name="color" value="#F6630D"/>
    </inkml:brush>
  </inkml:definitions>
  <inkml:trace contextRef="#ctx0" brushRef="#br0">35 200 2759 0 0,'-24'9'10575'0'0,"23"-9"-10264"0"0,0-1 0 0 0,0 0 0 0 0,0 1 0 0 0,1-1 0 0 0,-1 0 0 0 0,0 0 0 0 0,1 1 0 0 0,-1-1 0 0 0,1 0 0 0 0,-1 0 0 0 0,1 0 0 0 0,0 0 0 0 0,-1 0-1 0 0,1 0 1 0 0,0 0 0 0 0,-1 0 0 0 0,1 0 0 0 0,0 0 0 0 0,0 0 0 0 0,0 0 0 0 0,0 0 0 0 0,0 0 0 0 0,0 0 0 0 0,0 0 0 0 0,0 0 0 0 0,1 0 0 0 0,-1-1 0 0 0,9-36 883 0 0,-5 25-537 0 0,-3 2-330 0 0,2 0 0 0 0,0-1 0 0 0,0 1-1 0 0,1 0 1 0 0,0 0 0 0 0,10-17-1 0 0,-12 25-336 0 0,1 0 0 0 0,-1 0-1 0 0,1 0 1 0 0,-1 1 0 0 0,1-1-1 0 0,0 1 1 0 0,0 0 0 0 0,0 0 0 0 0,0 0-1 0 0,0 0 1 0 0,1 0 0 0 0,-1 1-1 0 0,1-1 1 0 0,-1 1 0 0 0,1 0-1 0 0,-1 0 1 0 0,1 1 0 0 0,0-1-1 0 0,-1 1 1 0 0,1-1 0 0 0,0 1-1 0 0,-1 0 1 0 0,1 1 0 0 0,0-1-1 0 0,3 1 1 0 0,15 2-2222 0 0,-7 0-2070 0 0</inkml:trace>
</inkml:ink>
</file>

<file path=ppt/ink/ink10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289"/>
    </inkml:context>
    <inkml:brush xml:id="br0">
      <inkml:brushProperty name="width" value="0.05" units="cm"/>
      <inkml:brushProperty name="height" value="0.05" units="cm"/>
      <inkml:brushProperty name="color" value="#F6630D"/>
    </inkml:brush>
  </inkml:definitions>
  <inkml:trace contextRef="#ctx0" brushRef="#br0">23 56 13303 0 0,'0'0'606'0'0,"3"41"4516"0"0,-1-33-4182 0 0,0 0 0 0 0,1 0 0 0 0,0 0 0 0 0,0 0 0 0 0,7 12 0 0 0,-7-15-1127 0 0,0 1-1 0 0,0-1 0 0 0,0 1 0 0 0,-1 0 1 0 0,0 0-1 0 0,0 0 0 0 0,-1 0 0 0 0,1 1 1 0 0,0 10-1 0 0,-3-12-895 0 0</inkml:trace>
  <inkml:trace contextRef="#ctx0" brushRef="#br0" timeOffset="1">0 0 8287 0 0,'0'0'1856'0'0</inkml:trace>
</inkml:ink>
</file>

<file path=ppt/ink/ink10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639"/>
    </inkml:context>
    <inkml:brush xml:id="br0">
      <inkml:brushProperty name="width" value="0.05" units="cm"/>
      <inkml:brushProperty name="height" value="0.05" units="cm"/>
      <inkml:brushProperty name="color" value="#F6630D"/>
    </inkml:brush>
  </inkml:definitions>
  <inkml:trace contextRef="#ctx0" brushRef="#br0">32 1 12895 0 0,'0'0'595'0'0,"-19"29"2633"0"0,16-21-2461 0 0,1 0 0 0 0,0 0 0 0 0,0 1 1 0 0,1-1-1 0 0,0 1 0 0 0,0 0 0 0 0,1 16 0 0 0,0-23-731 0 0,0 0 0 0 0,0 0-1 0 0,0-1 1 0 0,0 1 0 0 0,0 0 0 0 0,1 0 0 0 0,-1 0-1 0 0,0-1 1 0 0,1 1 0 0 0,-1 0 0 0 0,1-1-1 0 0,0 1 1 0 0,0 0 0 0 0,-1-1 0 0 0,1 1-1 0 0,0-1 1 0 0,0 1 0 0 0,0-1 0 0 0,1 0 0 0 0,-1 1-1 0 0,0-1 1 0 0,0 0 0 0 0,1 0 0 0 0,-1 0-1 0 0,1 0 1 0 0,-1 0 0 0 0,1 0 0 0 0,-1 0-1 0 0,1-1 1 0 0,0 1 0 0 0,-1 0 0 0 0,1-1 0 0 0,0 1-1 0 0,0-1 1 0 0,-1 0 0 0 0,1 0 0 0 0,0 1-1 0 0,0-1 1 0 0,-1 0 0 0 0,1 0 0 0 0,0-1-1 0 0,0 1 1 0 0,0 0 0 0 0,-1-1 0 0 0,3 0-1 0 0,-2 1-17 0 0,-1-1 0 0 0,1 1 0 0 0,0-1 0 0 0,-1 1 0 0 0,1-1 0 0 0,-1 0 0 0 0,1 1 0 0 0,-1-1 0 0 0,1 0 0 0 0,-1 0 0 0 0,0 0 0 0 0,1 0 0 0 0,-1 0 0 0 0,0-1 0 0 0,0 1-1 0 0,0 0 1 0 0,0 0 0 0 0,0-1 0 0 0,0 1 0 0 0,0-1 0 0 0,0 1 0 0 0,0-1 0 0 0,0-2 0 0 0,-1 1 22 0 0,1 1 1 0 0,-1-1-1 0 0,0 0 1 0 0,0 0-1 0 0,0 0 0 0 0,-1 0 1 0 0,1 1-1 0 0,-1-1 1 0 0,1 0-1 0 0,-1 0 1 0 0,0 1-1 0 0,-2-5 0 0 0,-2-4 102 0 0,-1 1-1 0 0,0 0 0 0 0,-1 1 0 0 0,0 0 0 0 0,-13-14 0 0 0</inkml:trace>
</inkml:ink>
</file>

<file path=ppt/ink/ink10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986"/>
    </inkml:context>
    <inkml:brush xml:id="br0">
      <inkml:brushProperty name="width" value="0.05" units="cm"/>
      <inkml:brushProperty name="height" value="0.05" units="cm"/>
      <inkml:brushProperty name="color" value="#F6630D"/>
    </inkml:brush>
  </inkml:definitions>
  <inkml:trace contextRef="#ctx0" brushRef="#br0">0 240 12895 0 0,'6'-26'1584'0'0,"7"-38"4162"0"0,6-19-1810 0 0,4 35-1550 0 0,-22 46-2406 0 0,1 0 1 0 0,-1 1-1 0 0,1-1 0 0 0,0 1 0 0 0,-1 0 1 0 0,1-1-1 0 0,0 1 0 0 0,0 0 0 0 0,0 0 0 0 0,0 0 1 0 0,0 1-1 0 0,0-1 0 0 0,1 0 0 0 0,-1 1 1 0 0,0-1-1 0 0,0 1 0 0 0,0 0 0 0 0,1 0 1 0 0,-1-1-1 0 0,0 2 0 0 0,0-1 0 0 0,4 1 1 0 0,17 2-8224 0 0</inkml:trace>
</inkml:ink>
</file>

<file path=ppt/ink/ink1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7"/>
    </inkml:context>
    <inkml:brush xml:id="br0">
      <inkml:brushProperty name="width" value="0.1" units="cm"/>
      <inkml:brushProperty name="height" value="0.1" units="cm"/>
      <inkml:brushProperty name="color" value="#AB008B"/>
    </inkml:brush>
  </inkml:definitions>
  <inkml:trace contextRef="#ctx0" brushRef="#br0">1 130 3679 0 0,'0'0'15408'0'0,"7"-42"-11681"0"0,-6 38-3624 0 0,0 1-1 0 0,0-1 1 0 0,1 0 0 0 0,-1 0 0 0 0,1 0-1 0 0,-1 1 1 0 0,1-1 0 0 0,0 1 0 0 0,0-1 0 0 0,1 1-1 0 0,-1 0 1 0 0,1 0 0 0 0,0 0 0 0 0,0 0-1 0 0,0 0 1 0 0,0 1 0 0 0,5-4 0 0 0,-2 2-38 0 0,1 1 1 0 0,-1 0-1 0 0,1 0 0 0 0,-1 1 1 0 0,1 0-1 0 0,0 0 1 0 0,0 0-1 0 0,0 1 1 0 0,13-1-1 0 0,-13 1-53 0 0,0 1-1 0 0,0 0 1 0 0,0 0 0 0 0,0 1-1 0 0,0 0 1 0 0,-1 0 0 0 0,1 0 0 0 0,0 1-1 0 0,0 0 1 0 0,-1 1 0 0 0,1-1-1 0 0,-1 1 1 0 0,0 0 0 0 0,0 1-1 0 0,0-1 1 0 0,0 1 0 0 0,-1 1-1 0 0,1-1 1 0 0,-1 1 0 0 0,0 0-1 0 0,8 10 1 0 0,-12-12-4 0 0,1 1 0 0 0,-1-1 0 0 0,0 0 0 0 0,0 1 0 0 0,-1-1 0 0 0,1 1 0 0 0,-1 0 0 0 0,0-1 0 0 0,1 1-1 0 0,-2-1 1 0 0,1 1 0 0 0,0 0 0 0 0,-1-1 0 0 0,1 1 0 0 0,-1-1 0 0 0,0 1 0 0 0,-1-1 0 0 0,1 1 0 0 0,0-1 0 0 0,-1 0 0 0 0,0 0 0 0 0,0 0 0 0 0,0 0 0 0 0,0 0-1 0 0,-2 3 1 0 0,-9 10 42 0 0,-1-1-1 0 0,0 0 0 0 0,-19 16 1 0 0,18-18-49 0 0,-5 3 10 0 0,13-11-11 0 0,1 0 0 0 0,0 0 0 0 0,0 1 0 0 0,1-1 0 0 0,-1 1 0 0 0,1 1 0 0 0,-4 6 0 0 0,8-12-1 0 0,1 0 0 0 0,0-1 0 0 0,0 1 1 0 0,-1 0-1 0 0,1 0 0 0 0,0 0 0 0 0,0-1 0 0 0,0 1 0 0 0,0 0 0 0 0,0 0 0 0 0,0 0 0 0 0,0 0 1 0 0,0-1-1 0 0,0 1 0 0 0,0 0 0 0 0,0 0 0 0 0,0 0 0 0 0,1 0 0 0 0,-1-1 0 0 0,0 1 0 0 0,1 0 1 0 0,-1 0-1 0 0,0-1 0 0 0,1 1 0 0 0,-1 0 0 0 0,1-1 0 0 0,0 1 0 0 0,-1 0 0 0 0,1-1 0 0 0,0 2 1 0 0,20 12-69 0 0,-19-12 66 0 0,58 28-27 0 0,-36-19 2 0 0,40 26-1 0 0,-59-34 27 0 0,0 1 0 0 0,0-1 0 0 0,-1 1 0 0 0,1 0-1 0 0,-1 0 1 0 0,0 1 0 0 0,0-1 0 0 0,-1 1 0 0 0,1 0 0 0 0,-1 0 0 0 0,0 0-1 0 0,0 1 1 0 0,2 6 0 0 0,-5-10 3 0 0,1 0 1 0 0,-1 0-1 0 0,0 0 0 0 0,0 0 1 0 0,0 0-1 0 0,0 0 0 0 0,0 0 1 0 0,0-1-1 0 0,0 1 0 0 0,-1 0 1 0 0,1 0-1 0 0,-1 0 0 0 0,1 0 1 0 0,-1 0-1 0 0,0 0 0 0 0,0-1 1 0 0,0 1-1 0 0,0 0 0 0 0,0-1 0 0 0,0 1 1 0 0,0-1-1 0 0,0 1 0 0 0,-1-1 1 0 0,1 1-1 0 0,-1-1 0 0 0,1 0 1 0 0,-1 0-1 0 0,1 0 0 0 0,-1 0 1 0 0,0 0-1 0 0,0 0 0 0 0,1 0 1 0 0,-1-1-1 0 0,-2 2 0 0 0,-8 2 16 0 0,0 0 0 0 0,0 0-1 0 0,-24 3 1 0 0,30-6-13 0 0,-6 1-16 0 0,0 0-1 0 0,0-1 0 0 0,-1 0 1 0 0,1-1-1 0 0,0-1 0 0 0,0 0 1 0 0,-1-1-1 0 0,1 0 0 0 0,0 0 1 0 0,1-2-1 0 0,-17-5 0 0 0</inkml:trace>
</inkml:ink>
</file>

<file path=ppt/ink/ink10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606"/>
    </inkml:context>
    <inkml:brush xml:id="br0">
      <inkml:brushProperty name="width" value="0.05" units="cm"/>
      <inkml:brushProperty name="height" value="0.05" units="cm"/>
      <inkml:brushProperty name="color" value="#F6630D"/>
    </inkml:brush>
  </inkml:definitions>
  <inkml:trace contextRef="#ctx0" brushRef="#br0">178 18 8751 0 0,'0'0'674'0'0,"-16"-8"7161"0"0,-4-2-4160 0 0,15 10-3586 0 0,0 0 0 0 0,0 0-1 0 0,0 1 1 0 0,1-1 0 0 0,-1 1 0 0 0,0 0-1 0 0,0 0 1 0 0,0 1 0 0 0,0-1-1 0 0,1 1 1 0 0,-1 0 0 0 0,1 0 0 0 0,0 1-1 0 0,-1-1 1 0 0,1 1 0 0 0,0 0 0 0 0,0 0-1 0 0,1 0 1 0 0,-1 1 0 0 0,1-1-1 0 0,-5 7 1 0 0,3-5 16 0 0,1 1-1 0 0,0 0 1 0 0,0 0-1 0 0,0 1 1 0 0,1-1-1 0 0,0 1 1 0 0,0 0-1 0 0,1 0 1 0 0,0 0-1 0 0,0 0 1 0 0,0 0 0 0 0,1 0-1 0 0,0 1 1 0 0,0 7-1 0 0,2-13-93 0 0,-1 0-1 0 0,0 0 1 0 0,1 0 0 0 0,0 1-1 0 0,0-1 1 0 0,-1 0-1 0 0,1 0 1 0 0,0 0 0 0 0,1 0-1 0 0,-1 0 1 0 0,0 0-1 0 0,0-1 1 0 0,1 1-1 0 0,-1 0 1 0 0,1-1 0 0 0,0 1-1 0 0,-1-1 1 0 0,1 1-1 0 0,0-1 1 0 0,0 0 0 0 0,0 0-1 0 0,0 0 1 0 0,0 0-1 0 0,0 0 1 0 0,0 0 0 0 0,0-1-1 0 0,1 1 1 0 0,-1-1-1 0 0,0 1 1 0 0,0-1 0 0 0,1 0-1 0 0,-1 0 1 0 0,0 0-1 0 0,0 0 1 0 0,1 0 0 0 0,-1 0-1 0 0,3-1 1 0 0,-2 1 7 0 0,1-1 0 0 0,0 1 0 0 0,-1 0 1 0 0,1-1-1 0 0,0 0 0 0 0,-1 0 0 0 0,1 0 0 0 0,-1 0 1 0 0,1-1-1 0 0,-1 0 0 0 0,0 1 0 0 0,1-1 0 0 0,-1 0 1 0 0,0-1-1 0 0,0 1 0 0 0,0 0 0 0 0,-1-1 0 0 0,1 0 1 0 0,-1 1-1 0 0,1-1 0 0 0,-1 0 0 0 0,3-5 0 0 0,-4 6 21 0 0,0-1 42 0 0,0 0 1 0 0,0 1 0 0 0,0-1-1 0 0,0 0 1 0 0,0 0 0 0 0,0 0-1 0 0,-1 0 1 0 0,0 0 0 0 0,1-1-1 0 0,-1 1 1 0 0,0 0 0 0 0,-1 0-1 0 0,1 0 1 0 0,0 0 0 0 0,-1 0-1 0 0,-1-5 649 0 0,21 36-522 0 0,19 4-393 0 0,-10-15-2862 0 0,-18-13 1583 0 0</inkml:trace>
</inkml:ink>
</file>

<file path=ppt/ink/ink10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989"/>
    </inkml:context>
    <inkml:brush xml:id="br0">
      <inkml:brushProperty name="width" value="0.05" units="cm"/>
      <inkml:brushProperty name="height" value="0.05" units="cm"/>
      <inkml:brushProperty name="color" value="#F6630D"/>
    </inkml:brush>
  </inkml:definitions>
  <inkml:trace contextRef="#ctx0" brushRef="#br0">7 180 8751 0 0,'0'0'674'0'0,"-2"-7"675"0"0,-2-22 8434 0 0,4 20-9151 0 0,1 1 0 0 0,1-1 1 0 0,-1 1-1 0 0,1-1 1 0 0,1 1-1 0 0,0 0 1 0 0,0 0-1 0 0,0 0 1 0 0,1 1-1 0 0,7-12 1 0 0,-9 16-594 0 0,1-1 1 0 0,-1 1 0 0 0,1 0-1 0 0,0 0 1 0 0,-1 1-1 0 0,1-1 1 0 0,1 1 0 0 0,-1-1-1 0 0,0 1 1 0 0,0 0-1 0 0,1 0 1 0 0,-1 0-1 0 0,1 1 1 0 0,0-1 0 0 0,-1 1-1 0 0,1 0 1 0 0,0 0-1 0 0,0 0 1 0 0,0 0 0 0 0,0 1-1 0 0,0 0 1 0 0,0-1-1 0 0,0 2 1 0 0,0-1 0 0 0,4 1-1 0 0,-5-1-37 0 0,-1 1-1 0 0,0 0 1 0 0,1-1 0 0 0,-1 1 0 0 0,0 0-1 0 0,0 0 1 0 0,0 0 0 0 0,1 0-1 0 0,-1 1 1 0 0,0-1 0 0 0,-1 1 0 0 0,1-1-1 0 0,0 1 1 0 0,0 0 0 0 0,-1-1-1 0 0,1 1 1 0 0,-1 0 0 0 0,1 0 0 0 0,-1 0-1 0 0,2 4 1 0 0,13 49-307 0 0,-5-14-2722 0 0,-8-33 1539 0 0</inkml:trace>
</inkml:ink>
</file>

<file path=ppt/ink/ink10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522"/>
    </inkml:context>
    <inkml:brush xml:id="br0">
      <inkml:brushProperty name="width" value="0.05" units="cm"/>
      <inkml:brushProperty name="height" value="0.05" units="cm"/>
      <inkml:brushProperty name="color" value="#F6630D"/>
    </inkml:brush>
  </inkml:definitions>
  <inkml:trace contextRef="#ctx0" brushRef="#br0">97 36 2759 0 0,'2'-2'1350'0'0,"16"-22"12370"0"0,-18 24-13599 0 0,0 0 1 0 0,0-1 0 0 0,0 1 0 0 0,0 0 0 0 0,0-1-1 0 0,0 1 1 0 0,0 0 0 0 0,0-1 0 0 0,0 1 0 0 0,0 0 0 0 0,0-1-1 0 0,0 1 1 0 0,0 0 0 0 0,0-1 0 0 0,-1 1 0 0 0,1 0-1 0 0,0-1 1 0 0,0 1 0 0 0,0 0 0 0 0,-1-1 0 0 0,1 1-1 0 0,0 0 1 0 0,0 0 0 0 0,0-1 0 0 0,-1 1 0 0 0,1 0 0 0 0,0 0-1 0 0,-1 0 1 0 0,1-1 0 0 0,0 1 0 0 0,-1 0 0 0 0,1 0-1 0 0,0 0 1 0 0,0 0 0 0 0,-1 0 0 0 0,1-1 0 0 0,-1 1-1 0 0,1 0 1 0 0,-1 0 0 0 0,-19 4 1161 0 0,-17 15-1220 0 0,-1 22 380 0 0,37-40-424 0 0,0 0 1 0 0,0 1-1 0 0,-1-1 1 0 0,1 0-1 0 0,0 1 0 0 0,1-1 1 0 0,-1 0-1 0 0,0 1 0 0 0,0-1 1 0 0,1 1-1 0 0,-1-1 0 0 0,0 1 1 0 0,1-1-1 0 0,0 1 0 0 0,-1 0 1 0 0,1-1-1 0 0,0 1 0 0 0,0-1 1 0 0,0 1-1 0 0,0 0 0 0 0,0-1 1 0 0,0 1-1 0 0,0 0 0 0 0,1-1 1 0 0,-1 1-1 0 0,0-1 0 0 0,1 1 1 0 0,0 0-1 0 0,-1-1 0 0 0,2 3 1 0 0,0-3-4 0 0,1 0 0 0 0,-1 0 0 0 0,0 0 0 0 0,1-1 0 0 0,-1 1 0 0 0,0-1 0 0 0,1 1 1 0 0,-1-1-1 0 0,0 0 0 0 0,1 0 0 0 0,-1 0 0 0 0,1 0 0 0 0,-1 0 0 0 0,1-1 0 0 0,-1 1 0 0 0,0-1 0 0 0,1 1 1 0 0,-1-1-1 0 0,0 0 0 0 0,0 0 0 0 0,1 0 0 0 0,-1 0 0 0 0,0 0 0 0 0,4-4 0 0 0,-5 4-11 0 0,1-1 0 0 0,0 1 0 0 0,0 0-1 0 0,0 0 1 0 0,1 0 0 0 0,-1 0 0 0 0,0 0 0 0 0,0 0-1 0 0,1 1 1 0 0,-1-1 0 0 0,0 1 0 0 0,1-1-1 0 0,-1 1 1 0 0,0 0 0 0 0,1 0 0 0 0,-1 0 0 0 0,0 0-1 0 0,1 0 1 0 0,-1 1 0 0 0,0-1 0 0 0,1 1 0 0 0,-1 0-1 0 0,4 1 1 0 0,3 7 78 0 0,0-1 0 0 0,0 2 0 0 0,-1-1 1 0 0,-1 1-1 0 0,1 0 0 0 0,-2 1 0 0 0,1 0 0 0 0,-2 0 0 0 0,6 14 0 0 0,-9-21-93 0 0,-1-1 1 0 0,1 1-1 0 0,-1-1 0 0 0,0 1 0 0 0,-1 0 0 0 0,1-1 1 0 0,0 1-1 0 0,-1 0 0 0 0,0 0 0 0 0,0-1 0 0 0,0 1 1 0 0,0 0-1 0 0,-1 0 0 0 0,1-1 0 0 0,-1 1 0 0 0,0 0 1 0 0,0-1-1 0 0,-1 1 0 0 0,1-1 0 0 0,-1 1 0 0 0,1-1 1 0 0,-1 0-1 0 0,0 0 0 0 0,0 0 0 0 0,-1 0 0 0 0,1 0 1 0 0,-1 0-1 0 0,1 0 0 0 0,-1-1 0 0 0,0 1 0 0 0,0-1 1 0 0,0 0-1 0 0,0 0 0 0 0,-6 3 0 0 0,4-3-63 0 0,1 0 0 0 0,-1-1 0 0 0,0 1 0 0 0,0-1 1 0 0,-1 0-1 0 0,1 0 0 0 0,0 0 0 0 0,0-1 0 0 0,0 0 0 0 0,-1 0 0 0 0,1 0 0 0 0,0-1 0 0 0,0 0 0 0 0,0 0 0 0 0,0 0 1 0 0,0 0-1 0 0,0-1 0 0 0,0 0 0 0 0,0 0 0 0 0,0 0 0 0 0,-7-5 0 0 0,6 1-811 0 0</inkml:trace>
</inkml:ink>
</file>

<file path=ppt/ink/ink10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887"/>
    </inkml:context>
    <inkml:brush xml:id="br0">
      <inkml:brushProperty name="width" value="0.05" units="cm"/>
      <inkml:brushProperty name="height" value="0.05" units="cm"/>
      <inkml:brushProperty name="color" value="#F6630D"/>
    </inkml:brush>
  </inkml:definitions>
  <inkml:trace contextRef="#ctx0" brushRef="#br0">1 27 11519 0 0,'0'-10'-358'0'0,"4"-6"9893"0"0,0 28-7364 0 0,13 142 798 0 0,-5-30-2871 0 0,-8-105-979 0 0,0-7-5737 0 0</inkml:trace>
</inkml:ink>
</file>

<file path=ppt/ink/ink10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236"/>
    </inkml:context>
    <inkml:brush xml:id="br0">
      <inkml:brushProperty name="width" value="0.05" units="cm"/>
      <inkml:brushProperty name="height" value="0.05" units="cm"/>
      <inkml:brushProperty name="color" value="#F6630D"/>
    </inkml:brush>
  </inkml:definitions>
  <inkml:trace contextRef="#ctx0" brushRef="#br0">8 74 8751 0 0,'36'-8'3992'0'0,"16"-19"4882"0"0,-51 26-8714 0 0,0 0 0 0 0,1 0 0 0 0,-1 0 0 0 0,0 0 0 0 0,0 0 0 0 0,0 0 1 0 0,0 0-1 0 0,0 0 0 0 0,0-1 0 0 0,0 1 0 0 0,0 0 0 0 0,0-1 0 0 0,-1 1 0 0 0,2-3 0 0 0,-2 3-118 0 0,0 0 1 0 0,-1 0-1 0 0,1 1 0 0 0,0-1 1 0 0,0 0-1 0 0,-1 0 1 0 0,1 1-1 0 0,-1-1 0 0 0,1 0 1 0 0,0 1-1 0 0,-1-1 0 0 0,1 0 1 0 0,-1 1-1 0 0,0-1 1 0 0,1 0-1 0 0,-1 1 0 0 0,1-1 1 0 0,-1 1-1 0 0,0-1 0 0 0,1 1 1 0 0,-1 0-1 0 0,0-1 0 0 0,0 1 1 0 0,1 0-1 0 0,-1-1 1 0 0,0 1-1 0 0,0 0 0 0 0,0 0 1 0 0,1 0-1 0 0,-1 0 0 0 0,-1-1 1 0 0,-1 1-10 0 0,0-1 1 0 0,0 1 0 0 0,0 0 0 0 0,0 0-1 0 0,0 0 1 0 0,0 0 0 0 0,0 0-1 0 0,0 1 1 0 0,0-1 0 0 0,0 1-1 0 0,0 0 1 0 0,0 0 0 0 0,0 0-1 0 0,1 0 1 0 0,-1 0 0 0 0,0 1 0 0 0,1-1-1 0 0,-1 1 1 0 0,1 0 0 0 0,-1-1-1 0 0,1 1 1 0 0,0 0 0 0 0,0 1-1 0 0,0-1 1 0 0,0 0 0 0 0,-3 4-1 0 0,3-3 2 0 0,0 0 0 0 0,0 0-1 0 0,1 0 1 0 0,-1 0-1 0 0,0 0 1 0 0,1 0 0 0 0,0 0-1 0 0,0 1 1 0 0,0-1-1 0 0,0 1 1 0 0,1-1 0 0 0,-1 0-1 0 0,1 1 1 0 0,0-1-1 0 0,0 1 1 0 0,0-1 0 0 0,0 1-1 0 0,0-1 1 0 0,1 0-1 0 0,0 1 1 0 0,0-1 0 0 0,2 6-1 0 0,-1-5-178 0 0,0-1-1 0 0,0 1 1 0 0,1-1-1 0 0,0 0 1 0 0,-1 1 0 0 0,1-1-1 0 0,1 0 1 0 0,-1-1-1 0 0,0 1 1 0 0,1-1 0 0 0,-1 1-1 0 0,1-1 1 0 0,0 0-1 0 0,0 0 1 0 0,-1 0 0 0 0,1-1-1 0 0,1 0 1 0 0,-1 0-1 0 0,0 0 1 0 0,0 0 0 0 0,0 0-1 0 0,0-1 1 0 0,1 1-1 0 0,-1-1 1 0 0,5-1-1 0 0,0-2-1644 0 0</inkml:trace>
</inkml:ink>
</file>

<file path=ppt/ink/ink10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598"/>
    </inkml:context>
    <inkml:brush xml:id="br0">
      <inkml:brushProperty name="width" value="0.05" units="cm"/>
      <inkml:brushProperty name="height" value="0.05" units="cm"/>
      <inkml:brushProperty name="color" value="#F6630D"/>
    </inkml:brush>
  </inkml:definitions>
  <inkml:trace contextRef="#ctx0" brushRef="#br0">1 16 12439 0 0,'4'-6'9400'0'0,"-2"6"-8164"0"0,37 22 996 0 0,-32-18-2111 0 0,1-1 0 0 0,-1 1-1 0 0,0 1 1 0 0,0-1 0 0 0,0 1-1 0 0,9 10 1 0 0,-14-14-110 0 0,-1 1 1 0 0,0 0-1 0 0,0-1 1 0 0,0 1-1 0 0,0 0 1 0 0,-1 0-1 0 0,1 0 1 0 0,0-1-1 0 0,-1 1 1 0 0,1 0-1 0 0,-1 0 1 0 0,0 0-1 0 0,1 0 1 0 0,-1 0-1 0 0,0 0 1 0 0,0 0-1 0 0,-1 0 1 0 0,1 0-1 0 0,0 0 1 0 0,-1 0-1 0 0,1 0 1 0 0,-1 0-1 0 0,1 0 1 0 0,-1 0-1 0 0,0-1 1 0 0,0 1-1 0 0,0 0 1 0 0,0 0-1 0 0,0-1 1 0 0,0 1-1 0 0,-1-1 1 0 0,-2 4-1 0 0,-23 21-1375 0 0,5-13-2837 0 0,11-8-3582 0 0</inkml:trace>
  <inkml:trace contextRef="#ctx0" brushRef="#br0" timeOffset="1">1 25 9527 0 0,'7'-5'416'0'0,"-3"3"96"0"0,1-1-408 0 0,0 1-104 0 0,1-1 0 0 0,1 0 0 0 0,1 1 616 0 0,1 0 104 0 0,1 0 16 0 0,1 2-4000 0 0,0 0-808 0 0</inkml:trace>
</inkml:ink>
</file>

<file path=ppt/ink/ink10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6:44.988"/>
    </inkml:context>
    <inkml:brush xml:id="br0">
      <inkml:brushProperty name="width" value="0.05" units="cm"/>
      <inkml:brushProperty name="height" value="0.05" units="cm"/>
      <inkml:brushProperty name="color" value="#008C3A"/>
    </inkml:brush>
  </inkml:definitions>
  <inkml:trace contextRef="#ctx0" brushRef="#br0">1 29 1839 0 0,'0'0'6107'0'0,"7"-5"-3115"0"0,-6 4-2655 0 0,-1 0-1 0 0,0 0 1 0 0,0 1-1 0 0,0-1 1 0 0,0 0 0 0 0,0 0-1 0 0,0 1 1 0 0,0-1-1 0 0,0 0 1 0 0,0 0 0 0 0,0 1-1 0 0,0-1 1 0 0,0 0-1 0 0,0 0 1 0 0,-1 1 0 0 0,1-1-1 0 0,0 0 1 0 0,-1 1 0 0 0,1-1-1 0 0,0 0 1 0 0,-2 0-1 0 0,1-5 4377 0 0,14 15-3619 0 0,-8-4-1039 0 0,0 0 0 0 0,-1 0 0 0 0,1 1 0 0 0,-1-1 0 0 0,-1 1 0 0 0,1 0 0 0 0,-1 1 0 0 0,0-1 0 0 0,0 1 0 0 0,-1-1 0 0 0,1 1 0 0 0,-2 0 0 0 0,1 0 0 0 0,-1 0-1 0 0,1 7 1 0 0,0 10 138 0 0,0 0-1 0 0,-2 1 1 0 0,-2 24-1 0 0,1-43-188 0 0,0 0 0 0 0,-1-1 0 0 0,1 1-1 0 0,-1 0 1 0 0,-1 0 0 0 0,1-1 0 0 0,-1 0 0 0 0,0 1-1 0 0,0-1 1 0 0,-1 0 0 0 0,1 0 0 0 0,-9 8 0 0 0,-14 21-1 0 0,26-34-91 0 0</inkml:trace>
</inkml:ink>
</file>

<file path=ppt/ink/ink10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2.631"/>
    </inkml:context>
    <inkml:brush xml:id="br0">
      <inkml:brushProperty name="width" value="0.05" units="cm"/>
      <inkml:brushProperty name="height" value="0.05" units="cm"/>
      <inkml:brushProperty name="color" value="#008C3A"/>
    </inkml:brush>
  </inkml:definitions>
  <inkml:trace contextRef="#ctx0" brushRef="#br0">3 43 1839 0 0,'-2'-15'415'0'0,"13"-13"640"0"0</inkml:trace>
</inkml:ink>
</file>

<file path=ppt/ink/ink10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3.115"/>
    </inkml:context>
    <inkml:brush xml:id="br0">
      <inkml:brushProperty name="width" value="0.05" units="cm"/>
      <inkml:brushProperty name="height" value="0.05" units="cm"/>
      <inkml:brushProperty name="color" value="#008C3A"/>
    </inkml:brush>
  </inkml:definitions>
  <inkml:trace contextRef="#ctx0" brushRef="#br0">208 36 1375 0 0,'17'-36'18828'0'0,"-22"42"-18453"0"0,0 1 1 0 0,0 0-1 0 0,0 0 0 0 0,1 0 0 0 0,0 0 0 0 0,1 1 0 0 0,-1-1 0 0 0,1 1 1 0 0,1 0-1 0 0,-3 13 0 0 0,-12 29 70 0 0,1-21-396 0 0,0-1 1 0 0,-25 30-1 0 0,26-38-15 0 0,0 1 1 0 0,2 0-1 0 0,0 1 1 0 0,-18 45-1 0 0,30-66-26 0 0,1 0-1 0 0,0 0 1 0 0,-1 1 0 0 0,1-1-1 0 0,0 0 1 0 0,0 0 0 0 0,-1 0-1 0 0,1 1 1 0 0,0-1 0 0 0,0 0-1 0 0,0 0 1 0 0,0 0 0 0 0,1 1-1 0 0,-1-1 1 0 0,0 0 0 0 0,1 0-1 0 0,-1 0 1 0 0,0 1 0 0 0,1-1-1 0 0,-1 0 1 0 0,1 0 0 0 0,0 0-1 0 0,-1 0 1 0 0,1 0 0 0 0,0 0-1 0 0,0 0 1 0 0,-1 0 0 0 0,1 0-1 0 0,2 1 1 0 0,0 0 43 0 0,1-1 0 0 0,-1 1 0 0 0,1 0 0 0 0,-1-1 0 0 0,1 0 0 0 0,0 0 0 0 0,0 0 0 0 0,-1-1 0 0 0,8 1 0 0 0,6 0 146 0 0,-1-1 0 0 0,1-1 0 0 0,28-5 0 0 0,-41 5-171 0 0,27-5 128 0 0,48-5 0 0 0,-68 10-133 0 0,0 1 0 0 0,1 1 0 0 0,-1 0 0 0 0,0 0 0 0 0,1 1 1 0 0,-1 1-1 0 0,0-1 0 0 0,12 6 0 0 0,1 0 72 0 0,-8-5-3286 0 0</inkml:trace>
</inkml:ink>
</file>

<file path=ppt/ink/ink10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4.906"/>
    </inkml:context>
    <inkml:brush xml:id="br0">
      <inkml:brushProperty name="width" value="0.05" units="cm"/>
      <inkml:brushProperty name="height" value="0.05" units="cm"/>
      <inkml:brushProperty name="color" value="#008C3A"/>
    </inkml:brush>
  </inkml:definitions>
  <inkml:trace contextRef="#ctx0" brushRef="#br0">24 17 10511 0 0,'0'0'480'0'0,"-11"-17"9463"0"0,10 18-9774 0 0,0 0 0 0 0,0 0 1 0 0,0 0-1 0 0,0 0 0 0 0,0 0 1 0 0,0 0-1 0 0,1 0 0 0 0,-1 1 0 0 0,0-1 1 0 0,1 0-1 0 0,-1 0 0 0 0,1 1 1 0 0,-1-1-1 0 0,1 0 0 0 0,0 1 1 0 0,0-1-1 0 0,-1 0 0 0 0,1 1 0 0 0,0-1 1 0 0,0 0-1 0 0,0 1 0 0 0,1 1 1 0 0,-2 34 385 0 0,2 0-409 0 0,8 43 0 0 0,-8-71-126 0 0,1 1-1 0 0,0-1 1 0 0,0 1 0 0 0,1-1-1 0 0,1 0 1 0 0,0 0-1 0 0,0 0 1 0 0,0-1 0 0 0,12 16-1 0 0,-16-23-117 0 0,1-1 0 0 0,0 1 0 0 0,-1 0 0 0 0,1-1 0 0 0,0 1 0 0 0,-1-1 0 0 0,1 1 0 0 0,0-1 0 0 0,0 1 0 0 0,0-1 0 0 0,0 1 0 0 0,-1-1-1 0 0,1 0 1 0 0,0 1 0 0 0,0-1 0 0 0,0 0 0 0 0,0 0 0 0 0,0 0 0 0 0,2 0 0 0 0,-2 0-207 0 0,0 0 0 0 0,0 0-1 0 0,0-1 1 0 0,0 1 0 0 0,0-1 0 0 0,0 1 0 0 0,1-1-1 0 0,-1 1 1 0 0,0-1 0 0 0,0 0 0 0 0,-1 1-1 0 0,1-1 1 0 0,0 0 0 0 0,0 0 0 0 0,0 1-1 0 0,0-1 1 0 0,-1 0 0 0 0,1 0 0 0 0,0 0 0 0 0,-1 0-1 0 0,1 0 1 0 0,-1 0 0 0 0,1-2 0 0 0,2-6-6857 0 0</inkml:trace>
</inkml:ink>
</file>

<file path=ppt/ink/ink1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8"/>
    </inkml:context>
    <inkml:brush xml:id="br0">
      <inkml:brushProperty name="width" value="0.1" units="cm"/>
      <inkml:brushProperty name="height" value="0.1" units="cm"/>
      <inkml:brushProperty name="color" value="#AB008B"/>
    </inkml:brush>
  </inkml:definitions>
  <inkml:trace contextRef="#ctx0" brushRef="#br0">185 24 2303 0 0,'-1'-8'14471'0'0,"-1"0"-12218"0"0,0 6-2153 0 0,-1 1 0 0 0,1 0-1 0 0,-1 0 1 0 0,1 1 0 0 0,-1-1 0 0 0,1 1 0 0 0,-1-1-1 0 0,0 1 1 0 0,1 0 0 0 0,-1-1 0 0 0,1 2-1 0 0,-1-1 1 0 0,0 0 0 0 0,1 0 0 0 0,-1 1-1 0 0,1-1 1 0 0,-1 1 0 0 0,0 0 0 0 0,1 0-1 0 0,0 0 1 0 0,-1 0 0 0 0,1 0 0 0 0,0 1-1 0 0,-1-1 1 0 0,1 1 0 0 0,0-1 0 0 0,0 1-1 0 0,0 0 1 0 0,0 0 0 0 0,-2 3 0 0 0,2-3-93 0 0,0 1 0 0 0,0-1 0 0 0,1 0 0 0 0,-1 1 0 0 0,1-1 0 0 0,-1 1 1 0 0,1-1-1 0 0,0 1 0 0 0,0 0 0 0 0,0-1 0 0 0,0 1 0 0 0,1 0 0 0 0,-1 0 0 0 0,1 0 1 0 0,0 0-1 0 0,0 0 0 0 0,0-1 0 0 0,0 1 0 0 0,0 0 0 0 0,0 0 0 0 0,1 0 0 0 0,0 0 1 0 0,-1-1-1 0 0,1 1 0 0 0,0 0 0 0 0,0 0 0 0 0,3 4 0 0 0,3 1 50 0 0,0-1 0 0 0,0 0-1 0 0,1 0 1 0 0,-1-1 0 0 0,2 0 0 0 0,-1 0 0 0 0,1-1-1 0 0,-1 0 1 0 0,15 5 0 0 0,-15-6 90 0 0,1 0 0 0 0,-1 0 0 0 0,1 1 0 0 0,-1 0-1 0 0,-1 0 1 0 0,1 1 0 0 0,-1 0 0 0 0,0 1 0 0 0,0-1 0 0 0,7 10 0 0 0,-13-15-127 0 0,-1 0 0 0 0,1 0 0 0 0,-1 0 0 0 0,1 1-1 0 0,-1-1 1 0 0,1 0 0 0 0,-1 0 0 0 0,1 0 0 0 0,-1 0 0 0 0,0 1 0 0 0,0-1-1 0 0,0 0 1 0 0,1 0 0 0 0,-1 1 0 0 0,-1-1 0 0 0,1 0 0 0 0,0 0-1 0 0,0 0 1 0 0,0 1 0 0 0,0-1 0 0 0,-1 0 0 0 0,1 0 0 0 0,-1 0 0 0 0,1 0-1 0 0,-2 3 1 0 0,0-2 19 0 0,0 1 0 0 0,0-1 0 0 0,-1 0 0 0 0,1 1 0 0 0,-1-1 0 0 0,1 0-1 0 0,-1 0 1 0 0,0-1 0 0 0,-5 4 0 0 0,-7 1 45 0 0,0 0 0 0 0,-1 0 0 0 0,-16 2 0 0 0,29-7-85 0 0,-32 8-53 0 0,-49 11 96 0 0,32-14-2757 0 0</inkml:trace>
</inkml:ink>
</file>

<file path=ppt/ink/ink10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452"/>
    </inkml:context>
    <inkml:brush xml:id="br0">
      <inkml:brushProperty name="width" value="0.05" units="cm"/>
      <inkml:brushProperty name="height" value="0.05" units="cm"/>
      <inkml:brushProperty name="color" value="#008C3A"/>
    </inkml:brush>
  </inkml:definitions>
  <inkml:trace contextRef="#ctx0" brushRef="#br0">6 132 5063 0 0,'-1'-9'1404'0'0,"-4"-26"7435"0"0,5 32-8450 0 0,0-1-1 0 0,1 0 1 0 0,-1 1 0 0 0,0-1 0 0 0,1 1-1 0 0,0-1 1 0 0,0 0 0 0 0,0 1-1 0 0,0 0 1 0 0,1-1 0 0 0,0 1 0 0 0,-1 0-1 0 0,1-1 1 0 0,0 1 0 0 0,0 0-1 0 0,1 1 1 0 0,-1-1 0 0 0,1 0 0 0 0,2-2-1 0 0,-1 2-213 0 0,-1 1-1 0 0,1 0 0 0 0,-1 0 0 0 0,1 0 1 0 0,0 0-1 0 0,0 1 0 0 0,0 0 1 0 0,0 0-1 0 0,0 0 0 0 0,0 0 0 0 0,0 0 1 0 0,0 1-1 0 0,0-1 0 0 0,7 2 1 0 0,-7-1-164 0 0,0 0 0 0 0,0 0 1 0 0,0 1-1 0 0,-1 0 0 0 0,1-1 1 0 0,0 1-1 0 0,-1 1 1 0 0,1-1-1 0 0,-1 0 0 0 0,1 1 1 0 0,-1 0-1 0 0,0 0 0 0 0,1 0 1 0 0,-1 0-1 0 0,0 0 0 0 0,0 1 1 0 0,-1 0-1 0 0,1-1 1 0 0,-1 1-1 0 0,1 0 0 0 0,-1 0 1 0 0,0 0-1 0 0,0 0 0 0 0,0 1 1 0 0,0-1-1 0 0,-1 1 0 0 0,1-1 1 0 0,-1 1-1 0 0,0-1 1 0 0,0 1-1 0 0,0 0 0 0 0,0-1 1 0 0,-1 1-1 0 0,0 0 0 0 0,0 0 1 0 0,0 4-1 0 0,-1-5 0 0 0,1 0-1 0 0,-1 0 1 0 0,0 0 0 0 0,0 0-1 0 0,0 0 1 0 0,-1 0 0 0 0,1 0-1 0 0,-1 0 1 0 0,0 0 0 0 0,1-1-1 0 0,-1 1 1 0 0,0-1 0 0 0,-1 1-1 0 0,1-1 1 0 0,0 0 0 0 0,-1 0-1 0 0,-2 2 1 0 0,-21 25 32 0 0,26-28-36 0 0,0 0 0 0 0,-1 0 1 0 0,1 0-1 0 0,0 0 0 0 0,1 0 1 0 0,-1 0-1 0 0,0 0 0 0 0,0 0 0 0 0,0-1 1 0 0,0 1-1 0 0,1 0 0 0 0,-1 0 1 0 0,0 0-1 0 0,1 0 0 0 0,-1 0 0 0 0,1 0 1 0 0,-1-1-1 0 0,1 1 0 0 0,0 0 1 0 0,-1 0-1 0 0,1-1 0 0 0,-1 1 0 0 0,1 0 1 0 0,0-1-1 0 0,0 1 0 0 0,-1-1 1 0 0,3 2-1 0 0,30 20-199 0 0,-21-15 2 0 0,-9-3 192 0 0,1-1 0 0 0,-1 1 0 0 0,0 0-1 0 0,0 0 1 0 0,0 0 0 0 0,-1 0-1 0 0,1 0 1 0 0,-1 0 0 0 0,0 1-1 0 0,0-1 1 0 0,-1 1 0 0 0,1 0 0 0 0,-1 0-1 0 0,0-1 1 0 0,0 1 0 0 0,-1 0-1 0 0,1 0 1 0 0,-1 0 0 0 0,-1 7-1 0 0,1-8 8 0 0,0-1 0 0 0,0 1 0 0 0,-1-1 0 0 0,1 1 0 0 0,-1-1 0 0 0,0 1 0 0 0,0-1 0 0 0,0 0 0 0 0,-1 1 0 0 0,1-1 0 0 0,-1 0 0 0 0,1 0 0 0 0,-1 0-1 0 0,0 0 1 0 0,0 0 0 0 0,-1-1 0 0 0,1 1 0 0 0,-1 0 0 0 0,1-1 0 0 0,-1 0 0 0 0,0 0 0 0 0,0 0 0 0 0,1 0 0 0 0,-2 0 0 0 0,1 0 0 0 0,0-1 0 0 0,-7 3-1 0 0,-25-4 551 0 0,34 0-705 0 0,0 0 1 0 0,0 0-1 0 0,0 0 1 0 0,0 0 0 0 0,0 0-1 0 0,0 0 1 0 0,0 0-1 0 0,0-1 1 0 0,-1 1-1 0 0,1 0 1 0 0,0-1 0 0 0,0 1-1 0 0,0-1 1 0 0,1 1-1 0 0,-1-1 1 0 0,0 1 0 0 0,0-1-1 0 0,0 0 1 0 0,0 0-1 0 0,0 1 1 0 0,1-1 0 0 0,-1 0-1 0 0,0 0 1 0 0,1 0-1 0 0,-1 0 1 0 0,0 0 0 0 0,0-1-1 0 0,2-4-1606 0 0</inkml:trace>
</inkml:ink>
</file>

<file path=ppt/ink/ink10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801"/>
    </inkml:context>
    <inkml:brush xml:id="br0">
      <inkml:brushProperty name="width" value="0.05" units="cm"/>
      <inkml:brushProperty name="height" value="0.05" units="cm"/>
      <inkml:brushProperty name="color" value="#008C3A"/>
    </inkml:brush>
  </inkml:definitions>
  <inkml:trace contextRef="#ctx0" brushRef="#br0">3 43 5983 0 0,'0'0'464'0'0,"-3"-18"11768"0"0,16 13-11293 0 0,0 1 0 0 0,0 0-1 0 0,0 0 1 0 0,1 2 0 0 0,22-3 0 0 0,-2 4-2893 0 0,1 3-5390 0 0</inkml:trace>
</inkml:ink>
</file>

<file path=ppt/ink/ink10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166"/>
    </inkml:context>
    <inkml:brush xml:id="br0">
      <inkml:brushProperty name="width" value="0.05" units="cm"/>
      <inkml:brushProperty name="height" value="0.05" units="cm"/>
      <inkml:brushProperty name="color" value="#008C3A"/>
    </inkml:brush>
  </inkml:definitions>
  <inkml:trace contextRef="#ctx0" brushRef="#br0">74 0 5527 0 0,'0'0'423'0'0,"-7"2"204"0"0,-19 9 7277 0 0,21-6-7656 0 0,2-1 0 0 0,-1 1 0 0 0,0 0 0 0 0,1 0 0 0 0,0 0 1 0 0,0 0-1 0 0,0 1 0 0 0,1-1 0 0 0,-1 1 0 0 0,1 0 0 0 0,1-1 1 0 0,-1 1-1 0 0,1 0 0 0 0,0 0 0 0 0,1 0 0 0 0,-1 0 0 0 0,1 0 1 0 0,1 7-1 0 0,0 17 1570 0 0,2 0 1 0 0,9 40-1 0 0,-7-41-1446 0 0,9 15-3140 0 0,-13-39 1344 0 0</inkml:trace>
</inkml:ink>
</file>

<file path=ppt/ink/ink10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499"/>
    </inkml:context>
    <inkml:brush xml:id="br0">
      <inkml:brushProperty name="width" value="0.05" units="cm"/>
      <inkml:brushProperty name="height" value="0.05" units="cm"/>
      <inkml:brushProperty name="color" value="#008C3A"/>
    </inkml:brush>
  </inkml:definitions>
  <inkml:trace contextRef="#ctx0" brushRef="#br0">1 112 5527 0 0,'17'-11'-321'0'0,"7"-18"10301"0"0,-5 4-1544 0 0,-5 13-6956 0 0,33-11-576 0 0,-31 18-3482 0 0,1 1-4024 0 0,-8 1-657 0 0</inkml:trace>
</inkml:ink>
</file>

<file path=ppt/ink/ink10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834"/>
    </inkml:context>
    <inkml:brush xml:id="br0">
      <inkml:brushProperty name="width" value="0.05" units="cm"/>
      <inkml:brushProperty name="height" value="0.05" units="cm"/>
      <inkml:brushProperty name="color" value="#008C3A"/>
    </inkml:brush>
  </inkml:definitions>
  <inkml:trace contextRef="#ctx0" brushRef="#br0">190 37 14711 0 0,'-13'-29'2667'0'0,"9"21"2217"0"0,0 10-4634 0 0,0-1 1 0 0,0 1 0 0 0,0-1-1 0 0,0 1 1 0 0,1 1-1 0 0,-1-1 1 0 0,1 0 0 0 0,-1 1-1 0 0,1 0 1 0 0,0-1 0 0 0,-4 6-1 0 0,-6 3-57 0 0,2-2-141 0 0,-1 0 0 0 0,1 1 0 0 0,1 1 0 0 0,0 0 0 0 0,0 0 0 0 0,1 1 0 0 0,0 0-1 0 0,-9 19 1 0 0,16-27-39 0 0,0-1-1 0 0,0 1 0 0 0,1 0 1 0 0,-1 0-1 0 0,1 0 0 0 0,0 0 0 0 0,1 0 1 0 0,-1 0-1 0 0,0 0 0 0 0,1 1 0 0 0,0-1 1 0 0,0 0-1 0 0,0 0 0 0 0,1 0 1 0 0,0 1-1 0 0,-1-1 0 0 0,1 0 0 0 0,1 0 1 0 0,-1 0-1 0 0,1 0 0 0 0,-1-1 1 0 0,1 1-1 0 0,0 0 0 0 0,0-1 0 0 0,1 1 1 0 0,-1-1-1 0 0,1 0 0 0 0,-1 1 0 0 0,1-1 1 0 0,0-1-1 0 0,1 1 0 0 0,-1 0 1 0 0,0-1-1 0 0,6 4 0 0 0,-3-2 0 0 0,1-1 0 0 0,0 1 0 0 0,0-1 0 0 0,0 0 0 0 0,0-1 0 0 0,1 1 0 0 0,-1-1 0 0 0,1-1 0 0 0,-1 0 0 0 0,1 0 0 0 0,14 0 0 0 0,-19-1-8 0 0,-1 0-1 0 0,1 0 0 0 0,0-1 1 0 0,0 1-1 0 0,0-1 1 0 0,0 1-1 0 0,0-1 1 0 0,-1 0-1 0 0,1 0 0 0 0,0 0 1 0 0,-1-1-1 0 0,1 1 1 0 0,-1-1-1 0 0,1 1 1 0 0,-1-1-1 0 0,0 0 0 0 0,0 0 1 0 0,1 0-1 0 0,-1 0 1 0 0,-1 0-1 0 0,1-1 1 0 0,0 1-1 0 0,0 0 0 0 0,-1-1 1 0 0,0 0-1 0 0,1 1 1 0 0,-1-1-1 0 0,0 0 1 0 0,0 1-1 0 0,-1-1 0 0 0,1 0 1 0 0,0 0-1 0 0,-1 0 1 0 0,1-4-1 0 0,-1 5-8 0 0,0 0 0 0 0,0 0 0 0 0,0-1 0 0 0,0 1 0 0 0,0 0 0 0 0,0 0 0 0 0,-1-1 0 0 0,1 1 0 0 0,-1 0 0 0 0,1 0 0 0 0,-1 0 0 0 0,0 0 0 0 0,0 0 0 0 0,0 0-1 0 0,0 0 1 0 0,0 0 0 0 0,-1 0 0 0 0,1 0 0 0 0,0 1 0 0 0,-1-1 0 0 0,1 0 0 0 0,-1 1 0 0 0,0-1 0 0 0,0 1 0 0 0,1 0 0 0 0,-1-1 0 0 0,0 1 0 0 0,0 0 0 0 0,0 0 0 0 0,0 0 0 0 0,-4 0 506 0 0,10-2-454 0 0,0 1 0 0 0,0 0 0 0 0,0 0-1 0 0,0 0 1 0 0,0 0 0 0 0,0 1-1 0 0,7-2 1 0 0,-3 0-54 0 0,66-16-2697 0 0,-59 17 504 0 0</inkml:trace>
</inkml:ink>
</file>

<file path=ppt/ink/ink10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7.890"/>
    </inkml:context>
    <inkml:brush xml:id="br0">
      <inkml:brushProperty name="width" value="0.05" units="cm"/>
      <inkml:brushProperty name="height" value="0.05" units="cm"/>
      <inkml:brushProperty name="color" value="#008C3A"/>
    </inkml:brush>
  </inkml:definitions>
  <inkml:trace contextRef="#ctx0" brushRef="#br0">11 29 1375 0 0,'-2'-4'10833'0'0,"-7"-9"-852"0"0,16 10-9654 0 0,-1 1 0 0 0,0 1 1 0 0,1-1-1 0 0,-1 1 1 0 0,1 0-1 0 0,0 0 1 0 0,-1 1-1 0 0,1 0 1 0 0,0 0-1 0 0,-1 0 1 0 0,13 3-1 0 0,-1-1 113 0 0,37-5 312 0 0,-44 2-837 0 0,1 0 0 0 0,-1 0 1 0 0,0 1-1 0 0,21 3 0 0 0,-25 0-1451 0 0</inkml:trace>
</inkml:ink>
</file>

<file path=ppt/ink/ink10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8.254"/>
    </inkml:context>
    <inkml:brush xml:id="br0">
      <inkml:brushProperty name="width" value="0.05" units="cm"/>
      <inkml:brushProperty name="height" value="0.05" units="cm"/>
      <inkml:brushProperty name="color" value="#008C3A"/>
    </inkml:brush>
  </inkml:definitions>
  <inkml:trace contextRef="#ctx0" brushRef="#br0">0 28 13559 0 0,'0'0'1231'0'0,"33"5"1586"0"0,20-8 1413 0 0,48-3 398 0 0,-82 4-4786 0 0,0-1 1 0 0,-1-1 0 0 0,22-7-1 0 0,-31 7-1342 0 0</inkml:trace>
</inkml:ink>
</file>

<file path=ppt/ink/ink10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094"/>
    </inkml:context>
    <inkml:brush xml:id="br0">
      <inkml:brushProperty name="width" value="0.05" units="cm"/>
      <inkml:brushProperty name="height" value="0.05" units="cm"/>
      <inkml:brushProperty name="color" value="#008C3A"/>
    </inkml:brush>
  </inkml:definitions>
  <inkml:trace contextRef="#ctx0" brushRef="#br0">19 121 7631 0 0,'0'0'2484'0'0,"-15"-27"7130"0"0,14 24-9412 0 0,0 0 1 0 0,1-1-1 0 0,-1 1 1 0 0,1 0-1 0 0,0-1 1 0 0,0 1-1 0 0,0 0 1 0 0,0-1-1 0 0,0 1 1 0 0,1 0-1 0 0,0-1 1 0 0,-1 1-1 0 0,1 0 1 0 0,0 0-1 0 0,1-1 1 0 0,-1 1-1 0 0,1 0 1 0 0,-1 0-1 0 0,1 0 1 0 0,0 1-1 0 0,0-1 1 0 0,0 0-1 0 0,0 1 1 0 0,5-5-1 0 0,-5 6-176 0 0,-1 0 0 0 0,0 0 0 0 0,1 0 0 0 0,-1 0 0 0 0,1 0 0 0 0,-1 0 0 0 0,1 0 0 0 0,-1 1 0 0 0,1-1 0 0 0,0 0 0 0 0,-1 1 0 0 0,1-1 0 0 0,0 1 0 0 0,-1 0 0 0 0,1 0 0 0 0,0 0-1 0 0,0 0 1 0 0,-1 0 0 0 0,4 0 0 0 0,-3 1-12 0 0,0 0 0 0 0,0 0-1 0 0,0 0 1 0 0,0 0-1 0 0,-1 0 1 0 0,1 0 0 0 0,0 0-1 0 0,-1 1 1 0 0,1-1 0 0 0,-1 1-1 0 0,1-1 1 0 0,-1 1-1 0 0,0 0 1 0 0,0 0 0 0 0,0-1-1 0 0,0 1 1 0 0,0 0 0 0 0,0 0-1 0 0,0 0 1 0 0,1 4-1 0 0,-1 0 8 0 0,1 0 0 0 0,-1 0 0 0 0,0 0 0 0 0,-1 0 0 0 0,0 0 0 0 0,1 0 0 0 0,-2 1 0 0 0,1-1 0 0 0,-1 0 0 0 0,0 0 0 0 0,-4 11 0 0 0,-29 72-221 0 0,10-30-169 0 0,18-43 247 0 0,-2 7-39 0 0,8-23 161 0 0,0 0 0 0 0,0 0 0 0 0,0 0 0 0 0,0 0 0 0 0,1 0 0 0 0,-1 0 0 0 0,0 0 0 0 0,0 0-1 0 0,0 0 1 0 0,0 0 0 0 0,0 0 0 0 0,1 0 0 0 0,-1 0 0 0 0,0 0 0 0 0,0 0 0 0 0,0 0 0 0 0,0 0 0 0 0,0 0 0 0 0,1 0-1 0 0,-1 0 1 0 0,0 0 0 0 0,0 0 0 0 0,0 1 0 0 0,0-1 0 0 0,0 0 0 0 0,0 0 0 0 0,1 0 0 0 0,-1 0 0 0 0,0 0 0 0 0,0 0-1 0 0,0 0 1 0 0,0 0 0 0 0,0 1 0 0 0,0-1 0 0 0,0 0 0 0 0,0 0 0 0 0,0 0 0 0 0,0 0 0 0 0,0 0 0 0 0,0 1 0 0 0,0-1-1 0 0,0 0 1 0 0,0 0 0 0 0,1 0 0 0 0,-2 0 0 0 0,1 0 0 0 0,0 1 0 0 0,0-1 0 0 0,0 0 0 0 0,0 0 0 0 0,0 0 0 0 0,0 0-1 0 0,0 1 1 0 0,0-1 0 0 0,0 0 0 0 0,6-4 12 0 0,0 1 0 0 0,0 0 0 0 0,0 0 0 0 0,0 0-1 0 0,0 1 1 0 0,1 0 0 0 0,-1 0 0 0 0,1 0 0 0 0,0 1 0 0 0,-1 0 0 0 0,1 0 0 0 0,0 1-1 0 0,0 0 1 0 0,-1 0 0 0 0,13 2 0 0 0,30 10-8390 0 0</inkml:trace>
</inkml:ink>
</file>

<file path=ppt/ink/ink10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490"/>
    </inkml:context>
    <inkml:brush xml:id="br0">
      <inkml:brushProperty name="width" value="0.05" units="cm"/>
      <inkml:brushProperty name="height" value="0.05" units="cm"/>
      <inkml:brushProperty name="color" value="#008C3A"/>
    </inkml:brush>
  </inkml:definitions>
  <inkml:trace contextRef="#ctx0" brushRef="#br0">0 30 3679 0 0,'0'0'284'0'0,"3"-3"2228"0"0,10-13 10225 0 0,-10 14-11999 0 0,-2 0-484 0 0,1 1 0 0 0,0 0 0 0 0,0 0-1 0 0,0 1 1 0 0,0-1 0 0 0,0 0 0 0 0,0 1 0 0 0,0-1 0 0 0,0 1 0 0 0,0-1 0 0 0,0 1-1 0 0,0 0 1 0 0,0 0 0 0 0,1 0 0 0 0,-1 0 0 0 0,0 1 0 0 0,0-1 0 0 0,4 1 0 0 0,-4 0-173 0 0,-1 0 1 0 0,1 1 0 0 0,0-1-1 0 0,0 0 1 0 0,-1 0-1 0 0,1 1 1 0 0,-1-1 0 0 0,1 1-1 0 0,-1-1 1 0 0,0 1-1 0 0,0 0 1 0 0,0-1 0 0 0,0 1-1 0 0,0 0 1 0 0,2 3 0 0 0,-1 2-75 0 0,0-1 0 0 0,-1 0 0 0 0,1 0 0 0 0,-1 1 1 0 0,-1-1-1 0 0,1 0 0 0 0,-1 1 0 0 0,0-1 1 0 0,-1 1-1 0 0,-1 11 0 0 0,-3 1-87 0 0,-1-1 0 0 0,-1 0 0 0 0,-1-1 0 0 0,-18 32 0 0 0,25-45-365 0 0</inkml:trace>
</inkml:ink>
</file>

<file path=ppt/ink/ink10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823"/>
    </inkml:context>
    <inkml:brush xml:id="br0">
      <inkml:brushProperty name="width" value="0.05" units="cm"/>
      <inkml:brushProperty name="height" value="0.05" units="cm"/>
      <inkml:brushProperty name="color" value="#008C3A"/>
    </inkml:brush>
  </inkml:definitions>
  <inkml:trace contextRef="#ctx0" brushRef="#br0">105 19 11863 0 0,'-2'-13'4794'0'0,"0"13"-4547"0"0,1-1 0 0 0,-1 0 0 0 0,0 0 1 0 0,0 1-1 0 0,1-1 0 0 0,-1 1 1 0 0,0-1-1 0 0,0 1 0 0 0,1 0 1 0 0,-1 0-1 0 0,0-1 0 0 0,0 1 0 0 0,0 1 1 0 0,0-1-1 0 0,1 0 0 0 0,-1 0 1 0 0,0 1-1 0 0,0-1 0 0 0,-2 2 1 0 0,0-1-91 0 0,1 1 0 0 0,0 0 0 0 0,0 0 0 0 0,1 0 0 0 0,-1 0 0 0 0,0 1 0 0 0,1-1 0 0 0,-1 1 0 0 0,-3 4 0 0 0,2-1-98 0 0,0 1 1 0 0,0-1-1 0 0,1 0 1 0 0,-1 1 0 0 0,2 0-1 0 0,-1 0 1 0 0,1 0-1 0 0,0 0 1 0 0,-2 9-1 0 0,4-13-38 0 0,0 0-1 0 0,0 0 0 0 0,0 0 1 0 0,0 0-1 0 0,0 0 0 0 0,1 0 1 0 0,-1 0-1 0 0,1 0 0 0 0,0 0 1 0 0,0 0-1 0 0,0 0 0 0 0,0 0 1 0 0,0-1-1 0 0,1 1 0 0 0,-1 0 1 0 0,1-1-1 0 0,0 1 0 0 0,0-1 1 0 0,0 1-1 0 0,0-1 0 0 0,0 0 1 0 0,0 0-1 0 0,0 0 0 0 0,1 0 0 0 0,-1 0 1 0 0,5 1-1 0 0,1 1-378 0 0,1 0 1 0 0,0-1-1 0 0,0 0 0 0 0,0-1 0 0 0,0 0 1 0 0,0 0-1 0 0,14 1 0 0 0,-7-3-7402 0 0</inkml:trace>
</inkml:ink>
</file>

<file path=ppt/ink/ink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6"/>
    </inkml:context>
    <inkml:brush xml:id="br0">
      <inkml:brushProperty name="width" value="0.1" units="cm"/>
      <inkml:brushProperty name="height" value="0.1" units="cm"/>
      <inkml:brushProperty name="color" value="#F6630D"/>
    </inkml:brush>
  </inkml:definitions>
  <inkml:trace contextRef="#ctx0" brushRef="#br0">153 57 4607 0 0,'0'0'208'0'0,"11"-11"682"0"0,14-35 18558 0 0,-34 58-20090 0 0,-4 7 740 0 0,1 2 0 0 0,1 0 0 0 0,1 0 0 0 0,1 1 0 0 0,0 0-1 0 0,-7 37 1 0 0,-18 146 58 0 0,5-23-72 0 0,19-139-80 0 0,2-15 32 0 0,2 0 1 0 0,1 1-1 0 0,-2 38 1 0 0,7-66 49 0 0,16-29-2492 0 0,-11 18 363 0 0</inkml:trace>
</inkml:ink>
</file>

<file path=ppt/ink/ink1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09"/>
    </inkml:context>
    <inkml:brush xml:id="br0">
      <inkml:brushProperty name="width" value="0.1" units="cm"/>
      <inkml:brushProperty name="height" value="0.1" units="cm"/>
      <inkml:brushProperty name="color" value="#AB008B"/>
    </inkml:brush>
  </inkml:definitions>
  <inkml:trace contextRef="#ctx0" brushRef="#br0">1 118 3679 0 0,'3'-8'821'0'0,"0"1"0"0"0,0 1 0 0 0,1-1 0 0 0,0 0 0 0 0,1 1 0 0 0,-1 0 0 0 0,1 0-1 0 0,0 0 1 0 0,1 1 0 0 0,0 0 0 0 0,-1 0 0 0 0,2 0 0 0 0,-1 1 0 0 0,0-1-1 0 0,1 2 1 0 0,0-1 0 0 0,12-4 0 0 0,-9 4 270 0 0,1 1 0 0 0,0 1-1 0 0,0 0 1 0 0,18-1 0 0 0,49 6-1573 0 0,-32 4-991 0 0,-21-4 566 0 0</inkml:trace>
</inkml:ink>
</file>

<file path=ppt/ink/ink10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338"/>
    </inkml:context>
    <inkml:brush xml:id="br0">
      <inkml:brushProperty name="width" value="0.05" units="cm"/>
      <inkml:brushProperty name="height" value="0.05" units="cm"/>
      <inkml:brushProperty name="color" value="#008C3A"/>
    </inkml:brush>
  </inkml:definitions>
  <inkml:trace contextRef="#ctx0" brushRef="#br0">0 8 6447 0 0,'0'0'12866'0'0,"40"-7"-7471"0"0,4 7-4067 0 0,-4 0-4781 0 0,-32 0 1789 0 0</inkml:trace>
</inkml:ink>
</file>

<file path=ppt/ink/ink10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711"/>
    </inkml:context>
    <inkml:brush xml:id="br0">
      <inkml:brushProperty name="width" value="0.05" units="cm"/>
      <inkml:brushProperty name="height" value="0.05" units="cm"/>
      <inkml:brushProperty name="color" value="#008C3A"/>
    </inkml:brush>
  </inkml:definitions>
  <inkml:trace contextRef="#ctx0" brushRef="#br0">24 4 14767 0 0,'-1'0'116'0'0,"1"0"-1"0"0,0-1 1 0 0,0 1-1 0 0,0 0 1 0 0,0 0-1 0 0,0 0 1 0 0,0 0-1 0 0,0-1 1 0 0,-1 1-1 0 0,1 0 1 0 0,0 0-1 0 0,0 0 1 0 0,0 0-1 0 0,-1 0 1 0 0,1-1-1 0 0,0 1 1 0 0,0 0-1 0 0,0 0 1 0 0,-1 0-1 0 0,1 0 1 0 0,0 0-1 0 0,0 0 1 0 0,0 0-1 0 0,-1 0 1 0 0,1 0-1 0 0,0 0 1 0 0,0 0-1 0 0,0 0 1 0 0,-1 0-1 0 0,1 0 1 0 0,0 0-1 0 0,0 0 1 0 0,-1 0-1 0 0,1 0 1 0 0,0 0-1 0 0,0 0 1 0 0,0 0-1 0 0,-1 0 1 0 0,1 1-1 0 0,0-1 1 0 0,0 0-1 0 0,0 0 1 0 0,0 0-1 0 0,-1 0 1 0 0,1 0-1 0 0,0 1 1 0 0,0-1-1 0 0,0 0 1 0 0,-6 17 2228 0 0,0 25-1632 0 0,6-37-383 0 0,-2 15-178 0 0,2 1 0 0 0,2 31-1 0 0,11 8-4296 0 0,-11-53 2363 0 0</inkml:trace>
</inkml:ink>
</file>

<file path=ppt/ink/ink10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0.941"/>
    </inkml:context>
    <inkml:brush xml:id="br0">
      <inkml:brushProperty name="width" value="0.05" units="cm"/>
      <inkml:brushProperty name="height" value="0.05" units="cm"/>
      <inkml:brushProperty name="color" value="#008C3A"/>
    </inkml:brush>
  </inkml:definitions>
  <inkml:trace contextRef="#ctx0" brushRef="#br0">33 12 3223 0 0,'0'0'8842'0'0,"-17"-12"-1168"0"0,15 14-7559 0 0,1 0-1 0 0,-1 0 0 0 0,1 0 1 0 0,-1 0-1 0 0,1 0 0 0 0,0 0 1 0 0,0 0-1 0 0,0 0 0 0 0,0 1 1 0 0,1-1-1 0 0,-1 0 0 0 0,0 1 1 0 0,1-1-1 0 0,0 0 0 0 0,-1 1 1 0 0,1-1-1 0 0,0 0 0 0 0,0 1 1 0 0,1-1-1 0 0,-1 1 0 0 0,1 2 1 0 0,11 52 257 0 0,-12-56-355 0 0,1 1-1 0 0,-1-1 0 0 0,0 0 1 0 0,1 0-1 0 0,-1 0 1 0 0,0 0-1 0 0,1 1 0 0 0,-1-1 1 0 0,1 0-1 0 0,0 0 1 0 0,-1 0-1 0 0,1 0 0 0 0,0 0 1 0 0,0 0-1 0 0,-1 0 1 0 0,1-1-1 0 0,0 1 1 0 0,0 0-1 0 0,0 0 0 0 0,0-1 1 0 0,0 1-1 0 0,0 0 1 0 0,0-1-1 0 0,0 1 0 0 0,1-1 1 0 0,-1 0-1 0 0,0 1 1 0 0,0-1-1 0 0,0 0 0 0 0,3 1 1 0 0,-2-2 13 0 0,0 0 0 0 0,0 0 1 0 0,-1 0-1 0 0,1 0 1 0 0,0-1-1 0 0,0 1 0 0 0,0 0 1 0 0,-1-1-1 0 0,1 1 0 0 0,-1-1 1 0 0,1 0-1 0 0,-1 1 0 0 0,0-1 1 0 0,1 0-1 0 0,0-3 0 0 0,3-3 29 0 0,-1 0 0 0 0,0-1 0 0 0,0 0 1 0 0,-1 0-1 0 0,0 0 0 0 0,0 0 0 0 0,1-15 0 0 0,-2 35 7 0 0,-1 0 0 0 0,2 0 1 0 0,-1 0-1 0 0,1 0 0 0 0,1-1 0 0 0,0 1 1 0 0,1-1-1 0 0,6 12 0 0 0,-6-14-9 0 0,0 0 0 0 0,-1 1 0 0 0,0 0 0 0 0,0-1 0 0 0,-1 1-1 0 0,-1 1 1 0 0,1-1 0 0 0,-1 0 0 0 0,-1 1 0 0 0,0-1 0 0 0,0 0 0 0 0,-1 1-1 0 0,0 0 1 0 0,-2 11 0 0 0,0-14-67 0 0,0-1 0 0 0,0 0 1 0 0,-1 0-1 0 0,0 0 0 0 0,0 0 0 0 0,-1 0 0 0 0,0-1 1 0 0,0 0-1 0 0,0 1 0 0 0,-9 7 0 0 0,10-10 4 0 0,-1 0 0 0 0,1 0 0 0 0,0 0 0 0 0,-1-1 0 0 0,0 1 0 0 0,1-1 0 0 0,-1 0 0 0 0,0-1 0 0 0,0 1 0 0 0,0 0 0 0 0,0-1 0 0 0,-1 0 0 0 0,1 0 0 0 0,0 0 0 0 0,0-1 0 0 0,-1 1 0 0 0,-6-1 0 0 0,8-1-166 0 0,1 0 0 0 0,0 0 0 0 0,-1 0 0 0 0,1 0 0 0 0,0-1-1 0 0,0 1 1 0 0,0 0 0 0 0,0-1 0 0 0,0 0 0 0 0,0 1 0 0 0,0-1 0 0 0,0 0 0 0 0,1 0 0 0 0,-1 0-1 0 0,1 0 1 0 0,0 0 0 0 0,-1 0 0 0 0,1-1 0 0 0,0 1 0 0 0,0 0 0 0 0,0-1 0 0 0,1 1 0 0 0,-2-4 0 0 0</inkml:trace>
</inkml:ink>
</file>

<file path=ppt/ink/ink10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287"/>
    </inkml:context>
    <inkml:brush xml:id="br0">
      <inkml:brushProperty name="width" value="0.05" units="cm"/>
      <inkml:brushProperty name="height" value="0.05" units="cm"/>
      <inkml:brushProperty name="color" value="#008C3A"/>
    </inkml:brush>
  </inkml:definitions>
  <inkml:trace contextRef="#ctx0" brushRef="#br0">0 23 8287 0 0,'4'-2'10067'0'0,"5"-3"-5830"0"0,18-8-1542 0 0,-25 13-2767 0 0,0-1 0 0 0,0 0 0 0 0,0 1 0 0 0,0 0 0 0 0,0-1 0 0 0,0 1 1 0 0,0 0-1 0 0,0 0 0 0 0,0 0 0 0 0,0 0 0 0 0,1 1 0 0 0,-1-1 0 0 0,0 1 0 0 0,3 0 0 0 0,9 2-3148 0 0,-9-3 1192 0 0</inkml:trace>
</inkml:ink>
</file>

<file path=ppt/ink/ink10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635"/>
    </inkml:context>
    <inkml:brush xml:id="br0">
      <inkml:brushProperty name="width" value="0.05" units="cm"/>
      <inkml:brushProperty name="height" value="0.05" units="cm"/>
      <inkml:brushProperty name="color" value="#008C3A"/>
    </inkml:brush>
  </inkml:definitions>
  <inkml:trace contextRef="#ctx0" brushRef="#br0">1 6 3223 0 0,'5'-5'6229'0'0,"-5"5"-5918"0"0,1-1 1 0 0,-1 1-1 0 0,1 0 0 0 0,-1 0 1 0 0,0 0-1 0 0,1 0 1 0 0,-1 0-1 0 0,0 0 0 0 0,1 0 1 0 0,-1 0-1 0 0,5 2 3738 0 0,-4-1-3738 0 0,9 21 4775 0 0,-1 29-2922 0 0,-7 12-1277 0 0,-3-45-841 0 0,1 1 1 0 0,1-1-1 0 0,1 0 1 0 0,0 0-1 0 0,9 29 0 0 0,-11-45-129 0 0,0-1-62 0 0,0-1-1 0 0,0 1 1 0 0,1 0-1 0 0,-1-1 1 0 0,0 1-1 0 0,0-1 0 0 0,0 1 1 0 0,1-1-1 0 0,-1 1 1 0 0,0-1-1 0 0,0 1 1 0 0,1-1-1 0 0,-1 1 1 0 0,0-1-1 0 0,1 1 1 0 0,-1-1-1 0 0,1 1 1 0 0,-1-1-1 0 0,1 0 1 0 0,-1 1-1 0 0,1-1 0 0 0,-1 0 1 0 0,1 0-1 0 0,-1 1 1 0 0,1-1-1 0 0,-1 0 1 0 0,1 0-1 0 0,-1 1 1 0 0,2-1-1 0 0</inkml:trace>
</inkml:ink>
</file>

<file path=ppt/ink/ink10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243"/>
    </inkml:context>
    <inkml:brush xml:id="br0">
      <inkml:brushProperty name="width" value="0.05" units="cm"/>
      <inkml:brushProperty name="height" value="0.05" units="cm"/>
      <inkml:brushProperty name="color" value="#008C3A"/>
    </inkml:brush>
  </inkml:definitions>
  <inkml:trace contextRef="#ctx0" brushRef="#br0">91 46 2759 0 0,'3'-7'782'0'0,"6"-20"12907"0"0,-9 27-13642 0 0,0-1-1 0 0,0 1 1 0 0,0-1-1 0 0,-1 0 1 0 0,1 1 0 0 0,0-1-1 0 0,0 1 1 0 0,-1-1 0 0 0,1 1-1 0 0,0-1 1 0 0,-1 1 0 0 0,1-1-1 0 0,-1 1 1 0 0,1-1-1 0 0,0 1 1 0 0,-1 0 0 0 0,1-1-1 0 0,-1 1 1 0 0,1 0 0 0 0,-1-1-1 0 0,1 1 1 0 0,-1 0 0 0 0,0-1-1 0 0,1 1 1 0 0,-1 0 0 0 0,1 0-1 0 0,-1 0 1 0 0,0 0-1 0 0,1 0 1 0 0,-2 0 0 0 0,-23 5 2315 0 0,-17 19 815 0 0,41-23-3175 0 0,-1 0 1 0 0,1-1-1 0 0,0 1 0 0 0,0 0 1 0 0,-1 0-1 0 0,1 0 0 0 0,0 0 1 0 0,0 0-1 0 0,0 0 0 0 0,0 0 1 0 0,0 0-1 0 0,0 1 0 0 0,0-1 1 0 0,0 0-1 0 0,1 0 0 0 0,-1 1 1 0 0,0-1-1 0 0,1 1 0 0 0,-1-1 1 0 0,1 1-1 0 0,0-1 0 0 0,-1 1 1 0 0,1-1-1 0 0,0 1 0 0 0,0-1 1 0 0,0 1-1 0 0,0-1 0 0 0,0 1 1 0 0,0-1-1 0 0,0 1 0 0 0,1-1 1 0 0,-1 1-1 0 0,1-1 0 0 0,-1 0 1 0 0,1 1-1 0 0,-1-1 0 0 0,1 1 1 0 0,0-1-1 0 0,0 0 0 0 0,-1 0 1 0 0,1 1-1 0 0,0-1 0 0 0,0 0 1 0 0,0 0-1 0 0,2 2 0 0 0,7 4 36 0 0,0 0 0 0 0,0 0-1 0 0,1-1 1 0 0,21 10-1 0 0,2 1 31 0 0,-32-15-59 0 0,1 0 1 0 0,-1-1-1 0 0,0 1 1 0 0,1 0-1 0 0,-1 0 1 0 0,0 0-1 0 0,0 1 1 0 0,0-1 0 0 0,0 0-1 0 0,0 1 1 0 0,-1-1-1 0 0,1 1 1 0 0,-1 0-1 0 0,0-1 1 0 0,0 1-1 0 0,0 0 1 0 0,0 0-1 0 0,0 0 1 0 0,0 0-1 0 0,-1 0 1 0 0,1 3-1 0 0,-2-2 19 0 0,1-1-1 0 0,-1 1 0 0 0,0 0 0 0 0,0-1 1 0 0,0 1-1 0 0,-1-1 0 0 0,1 1 1 0 0,-1-1-1 0 0,0 0 0 0 0,0 0 0 0 0,0 0 1 0 0,0 0-1 0 0,-1 0 0 0 0,-4 4 0 0 0,-3 3 46 0 0,-1-1-1 0 0,0-1 0 0 0,0 0 1 0 0,-1 0-1 0 0,0-1 0 0 0,-1-1 1 0 0,-24 10-1 0 0,37-16-77 0 0,-1 0 0 0 0,1 0 0 0 0,-1 0 0 0 0,1 0 0 0 0,-1 0 0 0 0,1-1 1 0 0,0 1-1 0 0,-1 0 0 0 0,1 0 0 0 0,-1 0 0 0 0,1-1 0 0 0,0 1 0 0 0,-1 0 0 0 0,1 0 0 0 0,-1-1 0 0 0,1 1 0 0 0,0 0 0 0 0,-1-1 0 0 0,1 1 0 0 0,0-1 0 0 0,0 1 0 0 0,-1 0 0 0 0,1-1 0 0 0,0 1 1 0 0,0-1-1 0 0,-1 1 0 0 0,1-1 0 0 0,0 1 0 0 0,0 0 0 0 0,0-1 0 0 0,0 1 0 0 0,0-1 0 0 0,0 1 0 0 0,0-1 0 0 0,0 1 0 0 0,0-1 0 0 0,0 1 0 0 0,0-1 0 0 0,0 1 0 0 0,0-1 0 0 0,0 1 0 0 0,0-1 1 0 0,1 0-1 0 0,1-21-323 0 0,-2 21 312 0 0,3-15-133 0 0,1 0 0 0 0,1 1 0 0 0,0-1 1 0 0,1 1-1 0 0,1 0 0 0 0,0 0 0 0 0,1 1 0 0 0,1 0 0 0 0,0 1 1 0 0,0-1-1 0 0,2 2 0 0 0,18-19 0 0 0,-27 28 172 0 0,0 1 0 0 0,0 0 0 0 0,-1 0 0 0 0,1-1 0 0 0,-1 1 0 0 0,0-1 0 0 0,1 1 0 0 0,-1-1 0 0 0,0 0 0 0 0,-1 1-1 0 0,1-1 1 0 0,0 0 0 0 0,-1 0 0 0 0,0 1 0 0 0,1-1 0 0 0,-1-3 0 0 0,0 4-13 0 0,-1 1 0 0 0,1 0-1 0 0,0 0 1 0 0,-1 0 0 0 0,1 0-1 0 0,-1 0 1 0 0,1 0 0 0 0,-1 0-1 0 0,1 0 1 0 0,-1 0 0 0 0,1 0-1 0 0,-1 0 1 0 0,0 0 0 0 0,0 1-1 0 0,0-1 1 0 0,1 0 0 0 0,-1 0-1 0 0,0 1 1 0 0,0-1 0 0 0,0 1-1 0 0,0-1 1 0 0,0 1 0 0 0,0-1-1 0 0,0 1 1 0 0,0-1 0 0 0,0 1 0 0 0,-1 0-1 0 0,1 0 1 0 0,0-1 0 0 0,0 1-1 0 0,0 0 1 0 0,0 0 0 0 0,0 0-1 0 0,0 0 1 0 0,-1 0 0 0 0,1 1-1 0 0,0-1 1 0 0,0 0 0 0 0,0 0-1 0 0,0 1 1 0 0,0-1 0 0 0,0 1-1 0 0,-1 0 1 0 0,-6 4-824 0 0</inkml:trace>
</inkml:ink>
</file>

<file path=ppt/ink/ink10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669"/>
    </inkml:context>
    <inkml:brush xml:id="br0">
      <inkml:brushProperty name="width" value="0.05" units="cm"/>
      <inkml:brushProperty name="height" value="0.05" units="cm"/>
      <inkml:brushProperty name="color" value="#008C3A"/>
    </inkml:brush>
  </inkml:definitions>
  <inkml:trace contextRef="#ctx0" brushRef="#br0">58 23 8287 0 0,'0'0'639'0'0,"-28"17"7060"0"0,25-14-7300 0 0,0 0 1 0 0,0 1-1 0 0,1-1 1 0 0,-1 1 0 0 0,1-1-1 0 0,0 1 1 0 0,0 0-1 0 0,0 0 1 0 0,1 0 0 0 0,-1 0-1 0 0,1 1 1 0 0,0-1-1 0 0,-1 6 1 0 0,2-4-196 0 0,-1 0 0 0 0,1 0 0 0 0,0 0 0 0 0,1 0 0 0 0,-1 0 0 0 0,1 0-1 0 0,0-1 1 0 0,0 1 0 0 0,4 9 0 0 0,-4-12-179 0 0,0-1 0 0 0,0 1 0 0 0,0 0 0 0 0,1-1-1 0 0,-1 1 1 0 0,0-1 0 0 0,1 1 0 0 0,0-1 0 0 0,0 0 0 0 0,0 1-1 0 0,0-1 1 0 0,0 0 0 0 0,0 0 0 0 0,0-1 0 0 0,0 1 0 0 0,1 0-1 0 0,-1-1 1 0 0,1 1 0 0 0,0-1 0 0 0,-1 0 0 0 0,1 0 0 0 0,0 0-1 0 0,-1 0 1 0 0,1-1 0 0 0,0 1 0 0 0,0-1 0 0 0,0 1 0 0 0,0-1-1 0 0,0 0 1 0 0,0 0 0 0 0,0 0 0 0 0,-1-1 0 0 0,1 1 0 0 0,0-1 0 0 0,0 1-1 0 0,0-1 1 0 0,0 0 0 0 0,-1 0 0 0 0,1 0 0 0 0,-1-1 0 0 0,1 1-1 0 0,0-1 1 0 0,2-1 0 0 0,5-3 71 0 0,-1-1-1 0 0,1 1 1 0 0,-1-2-1 0 0,-1 1 1 0 0,0-1 0 0 0,0 0-1 0 0,0-1 1 0 0,7-10-1 0 0,-14 17-64 0 0,1 0 0 0 0,-1 0 0 0 0,0-1 0 0 0,0 1 0 0 0,0 0 0 0 0,0-1 0 0 0,0 1 0 0 0,0-1 0 0 0,-1 1 0 0 0,1-1 0 0 0,-1 1 0 0 0,1-1 0 0 0,-1 1 0 0 0,0-1 0 0 0,0 1 0 0 0,0-1 0 0 0,-1 0-1 0 0,1 1 1 0 0,0-1 0 0 0,-1 1 0 0 0,0-1 0 0 0,0 1 0 0 0,0 0 0 0 0,0-1 0 0 0,0 1 0 0 0,0 0 0 0 0,0-1 0 0 0,-1 1 0 0 0,1 0 0 0 0,-1 0 0 0 0,0 0 0 0 0,1 0 0 0 0,-1 1 0 0 0,0-1 0 0 0,0 0-1 0 0,0 1 1 0 0,0-1 0 0 0,-1 1 0 0 0,1 0 0 0 0,0 0 0 0 0,-4-2 0 0 0,0-1-17 0 0,0 0 0 0 0,-1 0 0 0 0,0 1 0 0 0,0 0 0 0 0,0 0 0 0 0,0 1-1 0 0,-1-1 1 0 0,1 2 0 0 0,0-1 0 0 0,-1 1 0 0 0,0 0 0 0 0,1 0 0 0 0,-13 2 0 0 0,20-1-104 0 0,-1 0 1 0 0,1 0 0 0 0,-1 0-1 0 0,1 1 1 0 0,-1-1-1 0 0,1 0 1 0 0,0 1 0 0 0,-1-1-1 0 0,1 0 1 0 0,-1 1 0 0 0,1-1-1 0 0,0 1 1 0 0,0-1-1 0 0,-1 0 1 0 0,1 1 0 0 0,0-1-1 0 0,0 1 1 0 0,-1-1 0 0 0,1 1-1 0 0,0-1 1 0 0,0 1-1 0 0,0-1 1 0 0,0 1 0 0 0,0-1-1 0 0,-1 1 1 0 0,1-1 0 0 0,0 1-1 0 0,0-1 1 0 0,1 2-1 0 0,-1 2-1215 0 0</inkml:trace>
</inkml:ink>
</file>

<file path=ppt/ink/ink10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200"/>
    </inkml:context>
    <inkml:brush xml:id="br0">
      <inkml:brushProperty name="width" value="0.05" units="cm"/>
      <inkml:brushProperty name="height" value="0.05" units="cm"/>
      <inkml:brushProperty name="color" value="#008C3A"/>
    </inkml:brush>
  </inkml:definitions>
  <inkml:trace contextRef="#ctx0" brushRef="#br0">33 41 6191 0 0,'-7'3'7748'0'0,"-18"7"1693"0"0,25-12-9365 0 0,0 0-1 0 0,1 1 0 0 0,-1-1 1 0 0,0 0-1 0 0,1 1 0 0 0,-1-1 1 0 0,1 0-1 0 0,0 1 0 0 0,0-1 1 0 0,-1 1-1 0 0,1-1 0 0 0,0 1 1 0 0,0-1-1 0 0,1 1 0 0 0,-1 0 1 0 0,0 0-1 0 0,0-1 0 0 0,1 1 1 0 0,-1 0-1 0 0,0 0 0 0 0,1 0 1 0 0,-1 0-1 0 0,1 1 0 0 0,-1-1 1 0 0,1 0-1 0 0,0 1 0 0 0,-1-1 1 0 0,1 1-1 0 0,2-1 0 0 0,52-13 339 0 0,-54 13-409 0 0,1 1 1 0 0,0-1 0 0 0,0 1 0 0 0,-1 0-1 0 0,1 0 1 0 0,0 0 0 0 0,-1 0-1 0 0,1 1 1 0 0,0-1 0 0 0,-1 1 0 0 0,1 0-1 0 0,0-1 1 0 0,-1 1 0 0 0,1 1-1 0 0,-1-1 1 0 0,1 0 0 0 0,-1 0 0 0 0,0 1-1 0 0,0-1 1 0 0,1 1 0 0 0,-1 0-1 0 0,0 0 1 0 0,0 0 0 0 0,-1 0 0 0 0,1 0-1 0 0,0 0 1 0 0,-1 0 0 0 0,3 4-1 0 0,-3-1 6 0 0,1 1-1 0 0,-1 0 0 0 0,0 0 0 0 0,0-1 0 0 0,-1 1 0 0 0,0 0 0 0 0,0 0 0 0 0,0 0 1 0 0,-1 0-1 0 0,1 0 0 0 0,-2-1 0 0 0,-1 9 0 0 0,0-5-49 0 0,0 0-1 0 0,-1 0 1 0 0,0 0 0 0 0,-1-1-1 0 0,1 1 1 0 0,-2-1 0 0 0,-7 10 0 0 0,-15 24-95 0 0,27-39 123 0 0,1-2 10 0 0,0 0 0 0 0,1 0-1 0 0,-1-1 1 0 0,1 1 0 0 0,-1 0-1 0 0,1-1 1 0 0,-1 1 0 0 0,1 0-1 0 0,0-1 1 0 0,-1 1 0 0 0,1-1-1 0 0,0 1 1 0 0,-1-1 0 0 0,1 1-1 0 0,0-1 1 0 0,0 1 0 0 0,0-1-1 0 0,-1 0 1 0 0,1 1 0 0 0,0-1-1 0 0,0 0 1 0 0,0 0 0 0 0,0 0-1 0 0,-1 0 1 0 0,2 0 0 0 0,23 6-18 0 0,59 17-2170 0 0,-79-22 826 0 0</inkml:trace>
</inkml:ink>
</file>

<file path=ppt/ink/ink10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593"/>
    </inkml:context>
    <inkml:brush xml:id="br0">
      <inkml:brushProperty name="width" value="0.05" units="cm"/>
      <inkml:brushProperty name="height" value="0.05" units="cm"/>
      <inkml:brushProperty name="color" value="#008C3A"/>
    </inkml:brush>
  </inkml:definitions>
  <inkml:trace contextRef="#ctx0" brushRef="#br0">0 41 12495 0 0,'18'-31'7579'0'0,"-14"29"-7329"0"0,1 0 1 0 0,0 1-1 0 0,0-1 0 0 0,0 1 1 0 0,0 1-1 0 0,0-1 1 0 0,0 1-1 0 0,0 0 0 0 0,0 0 1 0 0,0 0-1 0 0,0 0 1 0 0,0 1-1 0 0,0 0 0 0 0,0 0 1 0 0,0 1-1 0 0,-1-1 1 0 0,1 1-1 0 0,0 0 0 0 0,-1 0 1 0 0,1 1-1 0 0,-1-1 1 0 0,0 1-1 0 0,0 0 0 0 0,5 4 1 0 0,-5-4-219 0 0,-1 0 0 0 0,1 1 0 0 0,0-1 0 0 0,-1 1 1 0 0,1 0-1 0 0,-1 0 0 0 0,0 0 0 0 0,-1 0 0 0 0,1 1 0 0 0,-1-1 1 0 0,1 1-1 0 0,-2-1 0 0 0,1 1 0 0 0,0 0 0 0 0,-1 0 0 0 0,0 0 1 0 0,0 0-1 0 0,0 0 0 0 0,-1 0 0 0 0,1 0 0 0 0,-1 0 0 0 0,-1 0 0 0 0,1 0 1 0 0,-2 6-1 0 0,1-9-10 0 0,0 1 0 0 0,0 0 0 0 0,-1-1 0 0 0,1 1 0 0 0,-1-1 0 0 0,0 1 0 0 0,0-1 1 0 0,0 0-1 0 0,0 0 0 0 0,0 0 0 0 0,0 0 0 0 0,-1 0 0 0 0,1 0 0 0 0,-1-1 0 0 0,1 1 0 0 0,-1-1 1 0 0,0 0-1 0 0,1 1 0 0 0,-6 0 0 0 0,-33 9-609 0 0,18-7-4251 0 0,11-2-1199 0 0</inkml:trace>
</inkml:ink>
</file>

<file path=ppt/ink/ink10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955"/>
    </inkml:context>
    <inkml:brush xml:id="br0">
      <inkml:brushProperty name="width" value="0.05" units="cm"/>
      <inkml:brushProperty name="height" value="0.05" units="cm"/>
      <inkml:brushProperty name="color" value="#008C3A"/>
    </inkml:brush>
  </inkml:definitions>
  <inkml:trace contextRef="#ctx0" brushRef="#br0">72 15 12495 0 0,'-18'-14'5618'0'0,"14"16"-5265"0"0,1-1 0 0 0,0 1 0 0 0,1 1 0 0 0,-1-1 1 0 0,0 0-1 0 0,1 1 0 0 0,-1-1 0 0 0,1 1 0 0 0,-1 0 1 0 0,1-1-1 0 0,0 1 0 0 0,0 0 0 0 0,1 1 1 0 0,-1-1-1 0 0,1 0 0 0 0,-1 0 0 0 0,-1 7 0 0 0,1-3-221 0 0,0 0 0 0 0,0-1-1 0 0,0 1 1 0 0,1 0 0 0 0,0 0-1 0 0,1 1 1 0 0,-1-1-1 0 0,2 8 1 0 0,-1-13-116 0 0,0 0-1 0 0,1 0 1 0 0,-1-1-1 0 0,1 1 0 0 0,0 0 1 0 0,0 0-1 0 0,-1 0 1 0 0,1-1-1 0 0,0 1 1 0 0,1 0-1 0 0,-1-1 1 0 0,0 1-1 0 0,0-1 1 0 0,1 1-1 0 0,-1-1 1 0 0,1 0-1 0 0,-1 0 1 0 0,1 0-1 0 0,-1 1 1 0 0,1-1-1 0 0,0-1 0 0 0,-1 1 1 0 0,1 0-1 0 0,3 1 1 0 0,3 0-391 0 0,0-1 0 0 0,0 1 0 0 0,0-1 0 0 0,13-1 0 0 0,-15 1-262 0 0,5-1-630 0 0</inkml:trace>
</inkml:ink>
</file>

<file path=ppt/ink/ink1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10"/>
    </inkml:context>
    <inkml:brush xml:id="br0">
      <inkml:brushProperty name="width" value="0.1" units="cm"/>
      <inkml:brushProperty name="height" value="0.1" units="cm"/>
      <inkml:brushProperty name="color" value="#AB008B"/>
    </inkml:brush>
  </inkml:definitions>
  <inkml:trace contextRef="#ctx0" brushRef="#br0">192 19 4607 0 0,'15'-18'16556'0'0,"-45"130"-14081"0"0,23-82-2193 0 0,2 1 1 0 0,1 0-1 0 0,0 52 0 0 0,6-22-132 0 0,0-15 66 0 0,-5 67-1 0 0,1-97-289 0 0,-1 0 0 0 0,0-1 0 0 0,-1 1 1 0 0,0-1-1 0 0,-1 0 0 0 0,-1-1 0 0 0,-1 1 0 0 0,-9 15 0 0 0,9-17-905 0 0,-5 7-1097 0 0</inkml:trace>
  <inkml:trace contextRef="#ctx0" brushRef="#br0" timeOffset="1">1 577 4607 0 0,'3'-36'2435'0'0,"-1"28"-821"0"0,1-2 308 0 0,0 0 1 0 0,0 0-1 0 0,1 0 0 0 0,1 0 1 0 0,10-18-1 0 0,-13 25-1825 0 0,1 0 0 0 0,0 0 0 0 0,0 1-1 0 0,0-1 1 0 0,0 1 0 0 0,0-1 0 0 0,0 1 0 0 0,0 0-1 0 0,1 0 1 0 0,-1 1 0 0 0,1-1 0 0 0,0 1 0 0 0,-1-1 0 0 0,1 1-1 0 0,0 0 1 0 0,0 1 0 0 0,0-1 0 0 0,0 1 0 0 0,0-1-1 0 0,6 2 1 0 0,35-1-78 0 0,-8 1-431 0 0,1-1 0 0 0,-1-2 0 0 0,53-10 0 0 0,-62 5-639 0 0</inkml:trace>
</inkml:ink>
</file>

<file path=ppt/ink/ink10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520"/>
    </inkml:context>
    <inkml:brush xml:id="br0">
      <inkml:brushProperty name="width" value="0.05" units="cm"/>
      <inkml:brushProperty name="height" value="0.05" units="cm"/>
      <inkml:brushProperty name="color" value="#008C3A"/>
    </inkml:brush>
  </inkml:definitions>
  <inkml:trace contextRef="#ctx0" brushRef="#br0">2 30 5527 0 0,'-2'-12'15036'0'0,"4"8"-13265"0"0,8 2-901 0 0,-1 0 1 0 0,1 1 0 0 0,0 0-1 0 0,13 1 1 0 0,36-4 14 0 0,-26 2-804 0 0,-8 2-3255 0 0,-19-1 1686 0 0</inkml:trace>
</inkml:ink>
</file>

<file path=ppt/ink/ink10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854"/>
    </inkml:context>
    <inkml:brush xml:id="br0">
      <inkml:brushProperty name="width" value="0.05" units="cm"/>
      <inkml:brushProperty name="height" value="0.05" units="cm"/>
      <inkml:brushProperty name="color" value="#008C3A"/>
    </inkml:brush>
  </inkml:definitions>
  <inkml:trace contextRef="#ctx0" brushRef="#br0">30 1 8287 0 0,'-12'8'11119'0'0,"8"-3"-9936"0"0,0 5-485 0 0,2 1 0 0 0,0-1 1 0 0,0 1-1 0 0,-1 16 1 0 0,3-2-473 0 0,0 0 1 0 0,5 35-1 0 0,-4-58-435 0 0,-1 0 186 0 0,0 0 0 0 0,0 0 0 0 0,0 0 1 0 0,1 0-1 0 0,-1 0 0 0 0,1 0 0 0 0,0 0 1 0 0,-1 0-1 0 0,1 0 0 0 0,0 0 0 0 0,0 0 1 0 0,0-1-1 0 0,1 1 0 0 0,0 2 0 0 0,13-1-8505 0 0</inkml:trace>
</inkml:ink>
</file>

<file path=ppt/ink/ink10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446"/>
    </inkml:context>
    <inkml:brush xml:id="br0">
      <inkml:brushProperty name="width" value="0.05" units="cm"/>
      <inkml:brushProperty name="height" value="0.05" units="cm"/>
      <inkml:brushProperty name="color" value="#008C3A"/>
    </inkml:brush>
  </inkml:definitions>
  <inkml:trace contextRef="#ctx0" brushRef="#br0">50 23 3679 0 0,'0'0'167'0'0,"-3"-8"1396"0"0,-3-7 8245 0 0,5 15-9597 0 0,0 1 1 0 0,0-1-1 0 0,0 0 1 0 0,0 0-1 0 0,0 1 1 0 0,0-1-1 0 0,0 1 1 0 0,-1-1 0 0 0,1 1-1 0 0,0-1 1 0 0,1 1-1 0 0,-1 0 1 0 0,0-1-1 0 0,0 1 1 0 0,0 0-1 0 0,0 0 1 0 0,0 0-1 0 0,1 0 1 0 0,-1 0-1 0 0,0-1 1 0 0,1 1 0 0 0,-1 1-1 0 0,1-1 1 0 0,-1 0-1 0 0,1 0 1 0 0,0 0-1 0 0,-1 0 1 0 0,1 2-1 0 0,-14 34 1045 0 0,13-35-1193 0 0,0-1-1 0 0,1 1 1 0 0,0 0 0 0 0,-1 0-1 0 0,1-1 1 0 0,0 1 0 0 0,0 0-1 0 0,0 0 1 0 0,0 0 0 0 0,0 0 0 0 0,0-1-1 0 0,1 1 1 0 0,-1 0 0 0 0,1 0-1 0 0,-1-1 1 0 0,1 1 0 0 0,0 0-1 0 0,1 1 1 0 0,-2-2-31 0 0,1 0 1 0 0,0 0-1 0 0,0-1 1 0 0,0 1-1 0 0,0 0 0 0 0,0-1 1 0 0,0 1-1 0 0,0-1 1 0 0,0 1-1 0 0,0-1 0 0 0,0 0 1 0 0,0 1-1 0 0,1-1 1 0 0,-1 0-1 0 0,0 0 1 0 0,0 0-1 0 0,0 0 0 0 0,0 0 1 0 0,0 0-1 0 0,1 0 1 0 0,0 0-1 0 0,4-2 54 0 0,1 1 0 0 0,-1-1 0 0 0,0 0 0 0 0,0 0 0 0 0,0-1 0 0 0,0 0 0 0 0,-1 0 0 0 0,8-5-1 0 0,-5 1 92 0 0,-6 5-137 0 0,1-1-1 0 0,-1 1 1 0 0,1 0-1 0 0,0 0 1 0 0,-1 0-1 0 0,1 0 1 0 0,0 1-1 0 0,0-1 1 0 0,0 1-1 0 0,0 0 0 0 0,0 0 1 0 0,1 0-1 0 0,5-1 1 0 0,-6 3-7 0 0,1 0 1 0 0,-1 1-1 0 0,1-1 1 0 0,-1 1 0 0 0,0 0-1 0 0,0 0 1 0 0,0 0-1 0 0,0 1 1 0 0,0-1-1 0 0,-1 1 1 0 0,1-1-1 0 0,-1 1 1 0 0,1 0-1 0 0,2 5 1 0 0,1 0 13 0 0,0-2-24 0 0,0 1 0 0 0,-1 0 0 0 0,-1 0 0 0 0,1 0 0 0 0,-1 0 0 0 0,0 1-1 0 0,-1 0 1 0 0,0 0 0 0 0,0 0 0 0 0,0 0 0 0 0,-1 0 0 0 0,-1 1 0 0 0,2 16 0 0 0,-3-20-23 0 0,0-1-1 0 0,0 1 1 0 0,-1 0 0 0 0,1 0 0 0 0,-1-1 0 0 0,0 1 0 0 0,-1-1 0 0 0,1 1 0 0 0,-1-1 0 0 0,0 0 0 0 0,0 1 0 0 0,0-1 0 0 0,-1 0 0 0 0,1 0 0 0 0,-1 0 0 0 0,0-1 0 0 0,0 1 0 0 0,-1-1 0 0 0,1 1 0 0 0,-1-1 0 0 0,1 0 0 0 0,-1-1 0 0 0,0 1 0 0 0,0-1 0 0 0,0 1 0 0 0,-7 2 0 0 0,5-2 25 0 0,-1 0-1 0 0,0-1 0 0 0,0 0 1 0 0,0 0-1 0 0,0 0 1 0 0,0-1-1 0 0,0 0 0 0 0,0 0 1 0 0,-1-1-1 0 0,1 1 0 0 0,0-2 1 0 0,0 1-1 0 0,0-1 0 0 0,-10-2 1 0 0,16 2-191 0 0,0 0 1 0 0,0 0 0 0 0,0 0-1 0 0,0 0 1 0 0,0 0 0 0 0,0 0-1 0 0,0 0 1 0 0,1 0-1 0 0,-1 0 1 0 0,0 0 0 0 0,1 0-1 0 0,-1 0 1 0 0,1-1 0 0 0,0 1-1 0 0,-1 0 1 0 0,1 0-1 0 0,0-1 1 0 0,-1-1 0 0 0,1 1-599 0 0,-2-6-1213 0 0</inkml:trace>
</inkml:ink>
</file>

<file path=ppt/ink/ink10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854"/>
    </inkml:context>
    <inkml:brush xml:id="br0">
      <inkml:brushProperty name="width" value="0.05" units="cm"/>
      <inkml:brushProperty name="height" value="0.05" units="cm"/>
      <inkml:brushProperty name="color" value="#008C3A"/>
    </inkml:brush>
  </inkml:definitions>
  <inkml:trace contextRef="#ctx0" brushRef="#br0">15 21 3223 0 0,'-14'-11'19141'0'0,"22"9"-18437"0"0,1 0-1 0 0,0 0 0 0 0,0 0 0 0 0,0 1 1 0 0,16 1-1 0 0,46 6-754 0 0,-24-1-2278 0 0,-38-4 52 0 0</inkml:trace>
</inkml:ink>
</file>

<file path=ppt/ink/ink10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296"/>
    </inkml:context>
    <inkml:brush xml:id="br0">
      <inkml:brushProperty name="width" value="0.05" units="cm"/>
      <inkml:brushProperty name="height" value="0.05" units="cm"/>
      <inkml:brushProperty name="color" value="#008C3A"/>
    </inkml:brush>
  </inkml:definitions>
  <inkml:trace contextRef="#ctx0" brushRef="#br0">5 0 7831 0 0,'0'0'7322'0'0,"-1"9"-1406"0"0,-2 13-4091 0 0,2 2-1283 0 0,1-1 0 0 0,1 0 0 0 0,1 0 0 0 0,2 0 1 0 0,0 0-1 0 0,1 0 0 0 0,10 26 0 0 0,-15-48-613 0 0,0-1 0 0 0,0 1 1 0 0,1 0-1 0 0,-1-1 0 0 0,0 1 0 0 0,0 0 0 0 0,1-1 0 0 0,-1 1 0 0 0,0-1 1 0 0,1 1-1 0 0,-1-1 0 0 0,1 1 0 0 0,-1-1 0 0 0,1 1 0 0 0,-1-1 1 0 0,1 1-1 0 0,-1-1 0 0 0,1 0 0 0 0,-1 1 0 0 0,1-1 0 0 0,0 0 1 0 0,-1 1-1 0 0,1-1 0 0 0,-1 0 0 0 0,1 0 0 0 0,0 0 0 0 0,-1 0 0 0 0,1 1 1 0 0,0-1-1 0 0,-1 0 0 0 0,1 0 0 0 0,0 0 0 0 0,-1 0 0 0 0,1-1 1 0 0,0 1-1 0 0,-1 0 0 0 0,1 0 0 0 0,0 0 0 0 0,-1 0 0 0 0,2-1 0 0 0,-2 1 63 0 0,3-1-2263 0 0</inkml:trace>
</inkml:ink>
</file>

<file path=ppt/ink/ink10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930"/>
    </inkml:context>
    <inkml:brush xml:id="br0">
      <inkml:brushProperty name="width" value="0.05" units="cm"/>
      <inkml:brushProperty name="height" value="0.05" units="cm"/>
      <inkml:brushProperty name="color" value="#008C3A"/>
    </inkml:brush>
  </inkml:definitions>
  <inkml:trace contextRef="#ctx0" brushRef="#br0">97 9 11687 0 0,'0'0'1060'0'0,"-35"-8"5160"0"0,32 9-6063 0 0,-1 0 0 0 0,1 0-1 0 0,0 0 1 0 0,0 1 0 0 0,0-1-1 0 0,0 1 1 0 0,0 0 0 0 0,0 0-1 0 0,1 0 1 0 0,-1 0 0 0 0,1 0-1 0 0,-1 0 1 0 0,1 1 0 0 0,0 0 0 0 0,0-1-1 0 0,0 1 1 0 0,0 0 0 0 0,0 0-1 0 0,1 0 1 0 0,-1 0 0 0 0,1 0-1 0 0,0 0 1 0 0,0 0 0 0 0,0 1-1 0 0,-1 5 1 0 0,1-6-131 0 0,1 1 0 0 0,-1-1 0 0 0,1 1 0 0 0,0 0-1 0 0,0-1 1 0 0,0 1 0 0 0,0 0 0 0 0,1-1 0 0 0,-1 1 0 0 0,1 0 0 0 0,0-1-1 0 0,0 1 1 0 0,1-1 0 0 0,-1 0 0 0 0,1 1 0 0 0,-1-1 0 0 0,1 0 0 0 0,0 0-1 0 0,0 0 1 0 0,0 0 0 0 0,1 0 0 0 0,-1 0 0 0 0,4 2 0 0 0,40 19 583 0 0,-40-22-518 0 0,0 0 0 0 0,0 0 0 0 0,-1 1-1 0 0,1 0 1 0 0,-1 0 0 0 0,1 1 0 0 0,-1-1-1 0 0,0 1 1 0 0,0 0 0 0 0,0 0 0 0 0,-1 1-1 0 0,0 0 1 0 0,6 6 0 0 0,-10-9-59 0 0,0 0 0 0 0,0 0-1 0 0,0 0 1 0 0,0 0 0 0 0,-1-1 0 0 0,1 1 0 0 0,-1 0 0 0 0,1 0 0 0 0,-1 0-1 0 0,1 0 1 0 0,-1-1 0 0 0,0 1 0 0 0,0 0 0 0 0,0-1 0 0 0,0 1 0 0 0,0 0 0 0 0,0-1-1 0 0,0 0 1 0 0,-1 1 0 0 0,1-1 0 0 0,0 0 0 0 0,-1 1 0 0 0,1-1 0 0 0,-1 0-1 0 0,-3 1 1 0 0,-42 29 293 0 0,46-31-325 0 0,0 1 5 0 0,1-1-1 0 0,-1 1 1 0 0,0 0 0 0 0,0-1-1 0 0,0 1 1 0 0,0-1-1 0 0,0 1 1 0 0,0-1 0 0 0,0 0-1 0 0,0 1 1 0 0,0-1-1 0 0,0 0 1 0 0,0 0 0 0 0,0 1-1 0 0,0-1 1 0 0,0 0-1 0 0,0 0 1 0 0,0 0 0 0 0,0 0-1 0 0,0 0 1 0 0,0-1-1 0 0,0 1 1 0 0,0 0 0 0 0,0 0-1 0 0,0-1 1 0 0,0 1-1 0 0,0-1 1 0 0,0 1 0 0 0,0-1-1 0 0,0 1 1 0 0,-1-2-1 0 0,1 1-6 0 0,0-1 1 0 0,1 0-1 0 0,-1 0 0 0 0,0 0 0 0 0,1 0 0 0 0,-1 0 0 0 0,1 0 0 0 0,0 0 0 0 0,-1-1 0 0 0,1 1 0 0 0,0 0 0 0 0,0 0 1 0 0,1 0-1 0 0,0-3 0 0 0,0-7-68 0 0,2 1-1 0 0,0 0 1 0 0,0-1 0 0 0,9-18 0 0 0,8-1-78 0 0,-10 19 136 0 0,-2-1 0 0 0,0 0 0 0 0,10-21 0 0 0,-17 32-13 0 0,0 0-1 0 0,0-1 1 0 0,-1 1-1 0 0,1 0 1 0 0,0 0-1 0 0,-1-1 1 0 0,1 1-1 0 0,-1 0 1 0 0,0 0-1 0 0,0-1 1 0 0,0 1-1 0 0,0 0 1 0 0,0-1 0 0 0,0 1-1 0 0,-1 0 1 0 0,1-1-1 0 0,-1 1 1 0 0,1 0-1 0 0,-1 0 1 0 0,0 0-1 0 0,0 0 1 0 0,0-1-1 0 0,0 1 1 0 0,0 0-1 0 0,-1 1 1 0 0,1-1-1 0 0,-1 0 1 0 0,-2-3-1 0 0,3 5-66 0 0,0-1-1 0 0,1 1 0 0 0,-1-1 0 0 0,0 1 1 0 0,1 0-1 0 0,-1-1 0 0 0,0 1 0 0 0,1 0 1 0 0,-1-1-1 0 0,0 1 0 0 0,1 0 0 0 0,-1 0 1 0 0,0 0-1 0 0,0 0 0 0 0,1 0 0 0 0,-1 0 0 0 0,0 0 1 0 0,0 0-1 0 0,1 0 0 0 0,-2 0 0 0 0</inkml:trace>
</inkml:ink>
</file>

<file path=ppt/ink/ink10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4.295"/>
    </inkml:context>
    <inkml:brush xml:id="br0">
      <inkml:brushProperty name="width" value="0.05" units="cm"/>
      <inkml:brushProperty name="height" value="0.05" units="cm"/>
      <inkml:brushProperty name="color" value="#008C3A"/>
    </inkml:brush>
  </inkml:definitions>
  <inkml:trace contextRef="#ctx0" brushRef="#br0">76 31 11975 0 0,'0'0'1083'0'0,"-9"2"2644"0"0,-4 17-2058 0 0,1 1 0 0 0,-10 25 0 0 0,10-20-545 0 0,11-24-1072 0 0,0 0 0 0 0,0 1 0 0 0,1-1 0 0 0,-1 0 0 0 0,0 0 0 0 0,1 0 0 0 0,-1 1-1 0 0,1-1 1 0 0,0 0 0 0 0,-1 0 0 0 0,1 1 0 0 0,0-1 0 0 0,0 0 0 0 0,0 1-1 0 0,0-1 1 0 0,0 0 0 0 0,0 1 0 0 0,0-1 0 0 0,0 0 0 0 0,0 1 0 0 0,1-1-1 0 0,-1 0 1 0 0,1 0 0 0 0,-1 1 0 0 0,1-1 0 0 0,-1 0 0 0 0,1 0 0 0 0,0 0 0 0 0,-1 1-1 0 0,1-1 1 0 0,0 0 0 0 0,0 0 0 0 0,0 0 0 0 0,0 0 0 0 0,0-1 0 0 0,0 1-1 0 0,0 0 1 0 0,0 0 0 0 0,0-1 0 0 0,0 1 0 0 0,1 0 0 0 0,-1-1 0 0 0,0 1-1 0 0,0-1 1 0 0,1 0 0 0 0,-1 1 0 0 0,0-1 0 0 0,0 0 0 0 0,1 0 0 0 0,-1 0 0 0 0,0 0-1 0 0,2 0 1 0 0,6 1-13 0 0,1 0 0 0 0,-1-1 0 0 0,0-1 0 0 0,0 0 0 0 0,0 0 0 0 0,11-3 0 0 0,6-2 111 0 0,-17 5-81 0 0,0-1-1 0 0,0 0 1 0 0,0 0 0 0 0,0-1-1 0 0,-1 0 1 0 0,1 0 0 0 0,-1-1 0 0 0,0 0-1 0 0,0-1 1 0 0,0 0 0 0 0,9-7-1 0 0,-16 10-39 0 0,0 1 0 0 0,-1-1-1 0 0,1 1 1 0 0,-1 0-1 0 0,1-1 1 0 0,-1 1 0 0 0,0-1-1 0 0,1 1 1 0 0,-1-1-1 0 0,0 1 1 0 0,0-1-1 0 0,0 1 1 0 0,0-1 0 0 0,0 1-1 0 0,-1-1 1 0 0,1 1-1 0 0,0-1 1 0 0,-1 1 0 0 0,1-1-1 0 0,-1 1 1 0 0,1 0-1 0 0,-1-1 1 0 0,0 1 0 0 0,1 0-1 0 0,-1-1 1 0 0,0 1-1 0 0,0 0 1 0 0,0 0-1 0 0,0 0 1 0 0,0 0 0 0 0,0 0-1 0 0,0 0 1 0 0,-1 0-1 0 0,0-1 1 0 0,-48-34 396 0 0,47 34-388 0 0,-93-47-56 0 0</inkml:trace>
</inkml:ink>
</file>

<file path=ppt/ink/ink10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0.960"/>
    </inkml:context>
    <inkml:brush xml:id="br0">
      <inkml:brushProperty name="width" value="0.05" units="cm"/>
      <inkml:brushProperty name="height" value="0.05" units="cm"/>
      <inkml:brushProperty name="color" value="#008C3A"/>
    </inkml:brush>
  </inkml:definitions>
  <inkml:trace contextRef="#ctx0" brushRef="#br0">33 28 3679 0 0,'0'0'284'0'0,"-11"-28"19376"0"0,4 107-19317 0 0,-2-1 518 0 0,3 126-1 0 0,6-204-877 0 0,1 0-1 0 0,-1 0 1 0 0,0 0 0 0 0,0 0-1 0 0,0-1 1 0 0,1 1-1 0 0,-1 0 1 0 0,0 0 0 0 0,0 0-1 0 0,0 0 1 0 0,1 0-1 0 0,-1 0 1 0 0,0 0 0 0 0,0 0-1 0 0,1-1 1 0 0,-1 1 0 0 0,0 0-1 0 0,0 0 1 0 0,1 0-1 0 0,-1 0 1 0 0,0 0 0 0 0,0 0-1 0 0,1 0 1 0 0,-1 1-1 0 0,0-1 1 0 0,0 0 0 0 0,1 0-1 0 0,-1 0 1 0 0,0 0-1 0 0,0 0 1 0 0,1 0 0 0 0,-1 0-1 0 0,0 0 1 0 0,0 1 0 0 0,0-1-1 0 0,1 0 1 0 0,-1 0-1 0 0,0 0 1 0 0,0 0 0 0 0,0 1-1 0 0,0-1 1 0 0,0 0-1 0 0,1 0 1 0 0,-1 1 0 0 0,0-1-1 0 0,0 0 1 0 0,0 0-1 0 0,0 0 1 0 0,0 1 0 0 0,0-1-1 0 0,0 0 1 0 0,0 0 0 0 0,0 1-1 0 0,0-1 1 0 0,0 0-1 0 0,0 0 1 0 0,0 1 0 0 0,0-1-1 0 0,0 0 1 0 0,0 0-1 0 0,0 1 1 0 0,0-1 0 0 0,0 0-1 0 0,0 0 1 0 0,0 1 0 0 0,0-1-1 0 0,9-14-3701 0 0</inkml:trace>
</inkml:ink>
</file>

<file path=ppt/ink/ink10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328"/>
    </inkml:context>
    <inkml:brush xml:id="br0">
      <inkml:brushProperty name="width" value="0.05" units="cm"/>
      <inkml:brushProperty name="height" value="0.05" units="cm"/>
      <inkml:brushProperty name="color" value="#008C3A"/>
    </inkml:brush>
  </inkml:definitions>
  <inkml:trace contextRef="#ctx0" brushRef="#br0">5 9 7367 0 0,'-4'-8'16068'0'0,"16"26"-15487"0"0,0 0-1 0 0,-1 1 1 0 0,12 28 0 0 0,-15-28-489 0 0,2 0 1 0 0,0-1-1 0 0,1 0 1 0 0,14 18-1 0 0,-18-27-130 0 0,20 23-170 0 0,1-2 1 0 0,38 34-1 0 0,-62-62 225 0 0,0 0-3448 0 0</inkml:trace>
</inkml:ink>
</file>

<file path=ppt/ink/ink10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662"/>
    </inkml:context>
    <inkml:brush xml:id="br0">
      <inkml:brushProperty name="width" value="0.05" units="cm"/>
      <inkml:brushProperty name="height" value="0.05" units="cm"/>
      <inkml:brushProperty name="color" value="#008C3A"/>
    </inkml:brush>
  </inkml:definitions>
  <inkml:trace contextRef="#ctx0" brushRef="#br0">6 34 16271 0 0,'0'0'145'0'0,"-1"-1"-1"0"0,1 1 1 0 0,0 0-1 0 0,-1-1 0 0 0,1 1 1 0 0,-1 0-1 0 0,1-1 1 0 0,0 1-1 0 0,0-1 1 0 0,-1 1-1 0 0,1 0 1 0 0,0-1-1 0 0,0 1 0 0 0,-1-1 1 0 0,1 1-1 0 0,0-1 1 0 0,0 1-1 0 0,0-1 1 0 0,0 1-1 0 0,0-1 1 0 0,0 1-1 0 0,0-1 0 0 0,0 1 1 0 0,0-1-1 0 0,0 1 1 0 0,0-1-1 0 0,0 1 1 0 0,0-1-1 0 0,0 1 0 0 0,0-1 1 0 0,0 1-1 0 0,1-1 1 0 0,-1 1-1 0 0,1-1 1 0 0,17-10 2983 0 0,24 4-1512 0 0,38 14-2622 0 0,-61-4-932 0 0,-5-2 274 0 0</inkml:trace>
</inkml:ink>
</file>

<file path=ppt/ink/ink1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12"/>
    </inkml:context>
    <inkml:brush xml:id="br0">
      <inkml:brushProperty name="width" value="0.1" units="cm"/>
      <inkml:brushProperty name="height" value="0.1" units="cm"/>
      <inkml:brushProperty name="color" value="#AB008B"/>
    </inkml:brush>
  </inkml:definitions>
  <inkml:trace contextRef="#ctx0" brushRef="#br0">1 1 5063 0 0,'9'33'2096'0'0,"19"4"10751"0"0,-16-24-9643 0 0,-1 1-3903 0 0,-1 5 1042 0 0,-1 0 0 0 0,-1 1-1 0 0,0 0 1 0 0,-2 0 0 0 0,0 1 0 0 0,-1 0-1 0 0,-1 0 1 0 0,-2 0 0 0 0,0 0 0 0 0,0 0-1 0 0,-2 1 1 0 0,-5 40 0 0 0,-1-22-580 0 0,-1-1 0 0 0,-2 0 0 0 0,-2 0-1 0 0,-1-1 1 0 0,-2-1 0 0 0,-19 36 0 0 0,22-54-2224 0 0</inkml:trace>
</inkml:ink>
</file>

<file path=ppt/ink/ink10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045"/>
    </inkml:context>
    <inkml:brush xml:id="br0">
      <inkml:brushProperty name="width" value="0.05" units="cm"/>
      <inkml:brushProperty name="height" value="0.05" units="cm"/>
      <inkml:brushProperty name="color" value="#008C3A"/>
    </inkml:brush>
  </inkml:definitions>
  <inkml:trace contextRef="#ctx0" brushRef="#br0">6 77 2303 0 0,'-1'10'1042'0'0,"-4"30"16164"0"0,5-47-16302 0 0,1-1-1 0 0,0 1 1 0 0,0 0-1 0 0,1 0 1 0 0,-1 0-1 0 0,4-7 1 0 0,-3 8-683 0 0,1 0 1 0 0,-1 1 0 0 0,1 0-1 0 0,0-1 1 0 0,0 1-1 0 0,1 1 1 0 0,6-8 0 0 0,-8 10-224 0 0,0 0 0 0 0,0 0 0 0 0,0 1 0 0 0,0-1 1 0 0,0 0-1 0 0,1 1 0 0 0,-1 0 0 0 0,0-1 0 0 0,1 1 0 0 0,-1 0 0 0 0,1 0 1 0 0,0 1-1 0 0,-1-1 0 0 0,1 0 0 0 0,0 1 0 0 0,-1 0 0 0 0,1-1 1 0 0,0 1-1 0 0,0 0 0 0 0,-1 1 0 0 0,1-1 0 0 0,0 0 0 0 0,-1 1 1 0 0,1-1-1 0 0,0 1 0 0 0,-1 0 0 0 0,1 0 0 0 0,-1 0 0 0 0,1 0 0 0 0,-1 1 1 0 0,1-1-1 0 0,-1 0 0 0 0,0 1 0 0 0,0 0 0 0 0,0 0 0 0 0,0-1 1 0 0,0 1-1 0 0,0 0 0 0 0,2 3 0 0 0,-1-1 40 0 0,1 0 1 0 0,-1 0-1 0 0,0 0 0 0 0,0 0 0 0 0,-1 1 1 0 0,1-1-1 0 0,-1 1 0 0 0,0-1 1 0 0,0 1-1 0 0,2 8 0 0 0,2 14-2532 0 0,-3-12-1172 0 0</inkml:trace>
</inkml:ink>
</file>

<file path=ppt/ink/ink10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711"/>
    </inkml:context>
    <inkml:brush xml:id="br0">
      <inkml:brushProperty name="width" value="0.05" units="cm"/>
      <inkml:brushProperty name="height" value="0.05" units="cm"/>
      <inkml:brushProperty name="color" value="#008C3A"/>
    </inkml:brush>
  </inkml:definitions>
  <inkml:trace contextRef="#ctx0" brushRef="#br0">95 31 5063 0 0,'0'0'232'0'0,"0"-1"-13"0"0,1 1 248 0 0,-1-1 0 0 0,1 0 0 0 0,-1 0-1 0 0,1 1 1 0 0,-1-1 0 0 0,0 0 0 0 0,1 0 0 0 0,-1 0-1 0 0,0 0 1 0 0,0 0 0 0 0,0 1 0 0 0,1-1 0 0 0,-1 0 0 0 0,0 0-1 0 0,0 0 1 0 0,0 0 0 0 0,0 0 0 0 0,-1 0 0 0 0,1 0-1 0 0,0-1 1 0 0,-14-7 3315 0 0,12 8-3608 0 0,0 1 0 0 0,-1-1 0 0 0,1 1-1 0 0,-1 0 1 0 0,1 0 0 0 0,-1 0 0 0 0,1 1 0 0 0,0-1-1 0 0,-1 0 1 0 0,1 1 0 0 0,-1-1 0 0 0,1 1 0 0 0,-3 1 0 0 0,1 2-77 0 0,0-1 1 0 0,0 1 0 0 0,0 0-1 0 0,1 0 1 0 0,-1 0-1 0 0,1 0 1 0 0,0 1 0 0 0,0 0-1 0 0,0-1 1 0 0,1 1 0 0 0,-2 6-1 0 0,2-9-74 0 0,1 0-1 0 0,0 0 1 0 0,1 0-1 0 0,-1 0 1 0 0,0 0-1 0 0,1 0 0 0 0,-1 0 1 0 0,1 0-1 0 0,-1 0 1 0 0,1 0-1 0 0,0 0 0 0 0,0 0 1 0 0,0 1-1 0 0,0-1 1 0 0,1 0-1 0 0,-1 0 0 0 0,0 0 1 0 0,1 0-1 0 0,0 0 1 0 0,-1 0-1 0 0,1 0 0 0 0,0 0 1 0 0,0 0-1 0 0,0 0 1 0 0,0 0-1 0 0,0 0 1 0 0,1-1-1 0 0,-1 1 0 0 0,1 0 1 0 0,1 1-1 0 0,0-2 6 0 0,-1-1 0 0 0,1 1-1 0 0,-1-1 1 0 0,1 0 0 0 0,-1 0 0 0 0,1 0-1 0 0,-1 0 1 0 0,1 0 0 0 0,-1-1 0 0 0,0 1 0 0 0,1-1-1 0 0,-1 0 1 0 0,1 1 0 0 0,-1-1 0 0 0,0 0-1 0 0,0 0 1 0 0,1-1 0 0 0,-1 1 0 0 0,0 0-1 0 0,0-1 1 0 0,3-3 0 0 0,43-36 1152 0 0,-48 40-1168 0 0,1 0 1 0 0,0 0 0 0 0,0 0 0 0 0,0 0-1 0 0,0 0 1 0 0,0 0 0 0 0,0 0-1 0 0,1 0 1 0 0,-1 1 0 0 0,0-1-1 0 0,0 0 1 0 0,1 1 0 0 0,-1-1-1 0 0,0 1 1 0 0,1-1 0 0 0,-1 1 0 0 0,0 0-1 0 0,1 0 1 0 0,-1-1 0 0 0,1 1-1 0 0,-1 0 1 0 0,0 0 0 0 0,1 0-1 0 0,-1 1 1 0 0,1-1 0 0 0,-1 0-1 0 0,0 0 1 0 0,2 1 0 0 0,0 1 44 0 0,0 0 0 0 0,0 0 1 0 0,0 0-1 0 0,-1 0 0 0 0,1 0 1 0 0,-1 1-1 0 0,0-1 0 0 0,1 1 1 0 0,-1-1-1 0 0,0 1 0 0 0,2 5 0 0 0,3 5 136 0 0,0 0-1 0 0,-2 1 0 0 0,1 0 1 0 0,5 24-1 0 0,-10-33-197 0 0,0 0-1 0 0,0-1 1 0 0,0 1-1 0 0,-1 0 0 0 0,1 0 1 0 0,-1-1-1 0 0,0 1 1 0 0,-1 0-1 0 0,1 0 1 0 0,-1-1-1 0 0,0 1 1 0 0,0 0-1 0 0,-1-1 1 0 0,1 1-1 0 0,-1-1 1 0 0,0 0-1 0 0,0 1 1 0 0,0-1-1 0 0,-1 0 1 0 0,-3 4-1 0 0,2-4-1 0 0,-1 0 0 0 0,0 0-1 0 0,0-1 1 0 0,0 1 0 0 0,0-1 0 0 0,0 0-1 0 0,-1-1 1 0 0,0 1 0 0 0,1-1 0 0 0,-1-1-1 0 0,0 1 1 0 0,0-1 0 0 0,0 0 0 0 0,0 0-1 0 0,-9 0 1 0 0,-1 0-239 0 0,1-1 1 0 0,-30-4-1 0 0,44 4-414 0 0,-1 0-305 0 0</inkml:trace>
</inkml:ink>
</file>

<file path=ppt/ink/ink10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044"/>
    </inkml:context>
    <inkml:brush xml:id="br0">
      <inkml:brushProperty name="width" value="0.05" units="cm"/>
      <inkml:brushProperty name="height" value="0.05" units="cm"/>
      <inkml:brushProperty name="color" value="#008C3A"/>
    </inkml:brush>
  </inkml:definitions>
  <inkml:trace contextRef="#ctx0" brushRef="#br0">12 8 11975 0 0,'-9'-7'8626'0'0,"6"45"-4760"0"0,12 28-2347 0 0,-2-25-1013 0 0,-3 11-289 0 0,-2-23-319 0 0,1 0-1 0 0,9 38 1 0 0,-7-58-1553 0 0</inkml:trace>
</inkml:ink>
</file>

<file path=ppt/ink/ink10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387"/>
    </inkml:context>
    <inkml:brush xml:id="br0">
      <inkml:brushProperty name="width" value="0.05" units="cm"/>
      <inkml:brushProperty name="height" value="0.05" units="cm"/>
      <inkml:brushProperty name="color" value="#008C3A"/>
    </inkml:brush>
  </inkml:definitions>
  <inkml:trace contextRef="#ctx0" brushRef="#br0">1 90 12671 0 0,'41'-10'2406'0'0,"-21"7"871"0"0,-8 2-2235 0 0,0-1 0 0 0,0-1-1 0 0,0 0 1 0 0,13-5 0 0 0,-23 8-984 0 0,-1-1 0 0 0,0 1 0 0 0,0-1 0 0 0,0 1 1 0 0,1-1-1 0 0,-1 1 0 0 0,0-1 0 0 0,0 0 0 0 0,0 0 1 0 0,0 1-1 0 0,0-1 0 0 0,0 0 0 0 0,0 0 1 0 0,-1 0-1 0 0,1 0 0 0 0,0 0 0 0 0,0 0 0 0 0,-1 0 1 0 0,1 0-1 0 0,0-1 0 0 0,-1 1 0 0 0,1 0 0 0 0,-1 0 1 0 0,0 0-1 0 0,1-1 0 0 0,-1 1 0 0 0,0 0 1 0 0,0 0-1 0 0,0-1 0 0 0,0 1 0 0 0,0 0 0 0 0,0 0 1 0 0,0-1-1 0 0,0 1 0 0 0,-1 0 0 0 0,1 0 1 0 0,0-1-1 0 0,-1 1 0 0 0,1 0 0 0 0,-1 0 0 0 0,1 0 1 0 0,-1-1-1 0 0,1 1 0 0 0,-1 0 0 0 0,0 0 0 0 0,0 0 1 0 0,0 0-1 0 0,-1-1 0 0 0,1 1-34 0 0,-1 0 0 0 0,0 0 1 0 0,1 0-1 0 0,-1 0 0 0 0,0 1 0 0 0,1-1 0 0 0,-1 0 0 0 0,0 1 0 0 0,0-1 1 0 0,0 1-1 0 0,0 0 0 0 0,0 0 0 0 0,1-1 0 0 0,-1 1 0 0 0,0 0 0 0 0,0 1 1 0 0,0-1-1 0 0,0 0 0 0 0,0 0 0 0 0,0 1 0 0 0,1-1 0 0 0,-1 1 0 0 0,0 0 0 0 0,0 0 1 0 0,1-1-1 0 0,-1 1 0 0 0,-2 2 0 0 0,-5 1 87 0 0,1 1 0 0 0,0 0 1 0 0,0 0-1 0 0,-10 9 0 0 0,16-13-110 0 0,1 0 0 0 0,-1 1 0 0 0,0-1 0 0 0,1 1-1 0 0,-1-1 1 0 0,1 1 0 0 0,-1 0 0 0 0,1 0 0 0 0,0 0 0 0 0,0-1 0 0 0,-1 1 0 0 0,1 0-1 0 0,1 0 1 0 0,-1 1 0 0 0,0-1 0 0 0,1 0 0 0 0,-1 0 0 0 0,1 0 0 0 0,-1 0-1 0 0,1 1 1 0 0,0-1 0 0 0,0 2 0 0 0,1-2 1 0 0,0 0 1 0 0,0 0-1 0 0,0 0 0 0 0,0 0 1 0 0,0 0-1 0 0,0-1 0 0 0,1 1 1 0 0,-1-1-1 0 0,0 1 0 0 0,1-1 1 0 0,0 1-1 0 0,-1-1 0 0 0,1 0 1 0 0,0 0-1 0 0,-1 0 0 0 0,1 0 0 0 0,0 0 1 0 0,3 1-1 0 0,7 3 7 0 0,0-2 0 0 0,0 1 1 0 0,1-2-1 0 0,-1 0 0 0 0,1 0 0 0 0,16 0 0 0 0,6-4-3618 0 0</inkml:trace>
</inkml:ink>
</file>

<file path=ppt/ink/ink10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901"/>
    </inkml:context>
    <inkml:brush xml:id="br0">
      <inkml:brushProperty name="width" value="0.05" units="cm"/>
      <inkml:brushProperty name="height" value="0.05" units="cm"/>
      <inkml:brushProperty name="color" value="#008C3A"/>
    </inkml:brush>
  </inkml:definitions>
  <inkml:trace contextRef="#ctx0" brushRef="#br0">80 5 7831 0 0,'0'0'603'0'0,"-16"-3"8056"0"0,-3 2-5643 0 0,-2 7-1719 0 0,0 9 30 0 0,21-14-1302 0 0,0-1 0 0 0,0 1 0 0 0,-1-1 0 0 0,1 1-1 0 0,0-1 1 0 0,0 1 0 0 0,-1-1 0 0 0,1 1 0 0 0,0-1 0 0 0,0 1-1 0 0,0 0 1 0 0,0-1 0 0 0,0 1 0 0 0,0-1 0 0 0,0 1 0 0 0,0 0-1 0 0,0-1 1 0 0,0 1 0 0 0,0-1 0 0 0,0 1 0 0 0,1-1-1 0 0,-1 1 1 0 0,0-1 0 0 0,0 1 0 0 0,1-1 0 0 0,-1 2 0 0 0,23 13 378 0 0,17-3 223 0 0,-34-11-455 0 0,1 0-1 0 0,-1 1 0 0 0,1 0 0 0 0,-1 0 0 0 0,0 0 0 0 0,0 1 1 0 0,0 0-1 0 0,0 0 0 0 0,8 7 0 0 0,-13-10-144 0 0,-1 0 0 0 0,0 1 0 0 0,1-1 0 0 0,-1 0 0 0 0,0 1 0 0 0,1-1 0 0 0,-1 1 0 0 0,0-1 0 0 0,0 1 0 0 0,0-1 0 0 0,1 0 0 0 0,-1 1 0 0 0,0-1 0 0 0,0 1 0 0 0,0-1 0 0 0,0 1 0 0 0,0-1 0 0 0,0 1 0 0 0,0-1 0 0 0,0 1 0 0 0,0-1 0 0 0,0 1 0 0 0,0-1 0 0 0,0 1 0 0 0,0-1 0 0 0,0 1 0 0 0,-1-1 0 0 0,1 1 0 0 0,0-1 0 0 0,0 1 0 0 0,0-1 0 0 0,-1 1 0 0 0,-16 14 508 0 0,-21 2-2562 0 0,28-16-85 0 0,0 0-3623 0 0,-1 0-1883 0 0</inkml:trace>
</inkml:ink>
</file>

<file path=ppt/ink/ink10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4.247"/>
    </inkml:context>
    <inkml:brush xml:id="br0">
      <inkml:brushProperty name="width" value="0.05" units="cm"/>
      <inkml:brushProperty name="height" value="0.05" units="cm"/>
      <inkml:brushProperty name="color" value="#008C3A"/>
    </inkml:brush>
  </inkml:definitions>
  <inkml:trace contextRef="#ctx0" brushRef="#br0">1 63 2759 0 0,'29'-16'3906'0'0,"41"-11"11828"0"0,-47 20-13957 0 0,0 1-3557 0 0,-14 3 921 0 0,-1 0-63 0 0</inkml:trace>
</inkml:ink>
</file>

<file path=ppt/ink/ink10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513"/>
    </inkml:context>
    <inkml:brush xml:id="br0">
      <inkml:brushProperty name="width" value="0.05" units="cm"/>
      <inkml:brushProperty name="height" value="0.05" units="cm"/>
      <inkml:brushProperty name="color" value="#008C3A"/>
    </inkml:brush>
  </inkml:definitions>
  <inkml:trace contextRef="#ctx0" brushRef="#br0">152 260 1839 0 0,'0'0'11475'0'0,"-11"-9"-6585"0"0,-11-7-2015 0 0,14 16-2723 0 0,0 1 0 0 0,0-1-1 0 0,0 2 1 0 0,0-1 0 0 0,0 1 0 0 0,0 1-1 0 0,0-1 1 0 0,-13 8 0 0 0,18-8-157 0 0,0-1 0 0 0,1 0 0 0 0,-1 1 0 0 0,1 0 0 0 0,0 0 0 0 0,0 0 0 0 0,-1 0 0 0 0,1 0 0 0 0,1 0 0 0 0,-1 0-1 0 0,0 0 1 0 0,-2 5 0 0 0,4-6 7 0 0,-1 1 1 0 0,1-1-1 0 0,-1 1 0 0 0,1-1 0 0 0,0 1 0 0 0,0-1 0 0 0,0 1 0 0 0,0-1 0 0 0,0 1 0 0 0,0 0 0 0 0,0-1 0 0 0,0 1 0 0 0,1-1 0 0 0,-1 1 0 0 0,0-1 1 0 0,1 1-1 0 0,0-1 0 0 0,-1 1 0 0 0,1-1 0 0 0,0 0 0 0 0,0 1 0 0 0,-1-1 0 0 0,1 0 0 0 0,2 2 0 0 0,0-1 22 0 0,-1 0 0 0 0,0 0 0 0 0,1 0 0 0 0,-1-1 0 0 0,1 1 0 0 0,-1-1 0 0 0,1 0 0 0 0,0 0 0 0 0,0 0 0 0 0,0 0 0 0 0,-1 0 0 0 0,1 0 0 0 0,0-1 0 0 0,0 0 0 0 0,0 1 0 0 0,0-1 0 0 0,0 0 0 0 0,0 0 0 0 0,0-1 0 0 0,0 1 0 0 0,0-1 0 0 0,0 1 0 0 0,3-2 0 0 0,-3 1-3 0 0,-1 1 0 0 0,1-1 0 0 0,-1 0 0 0 0,0 0 0 0 0,1 0 1 0 0,-1 0-1 0 0,0 0 0 0 0,0-1 0 0 0,1 1 0 0 0,-1 0 0 0 0,0-1 1 0 0,-1 0-1 0 0,1 1 0 0 0,0-1 0 0 0,0 0 0 0 0,-1 0 0 0 0,1 0 1 0 0,-1 0-1 0 0,1-1 0 0 0,-1 1 0 0 0,0 0 0 0 0,0 0 0 0 0,0-1 1 0 0,0 1-1 0 0,0-1 0 0 0,-1 1 0 0 0,1-1 0 0 0,-1-2 0 0 0,0 4 174 0 0,34 22-131 0 0,-28-21-11 0 0,0 1 1 0 0,0-1-1 0 0,0 0 0 0 0,0 0 0 0 0,0-1 1 0 0,0 0-1 0 0,0 0 0 0 0,0 0 0 0 0,0-1 1 0 0,0 0-1 0 0,-1 0 0 0 0,1 0 0 0 0,0-1 1 0 0,-1 0-1 0 0,5-3 0 0 0,-6 4-12 0 0,-1-1 0 0 0,1 1 0 0 0,-1-1 0 0 0,0 0 0 0 0,0 0 0 0 0,0 0-1 0 0,0 0 1 0 0,0-1 0 0 0,-1 1 0 0 0,0-1 0 0 0,1 1 0 0 0,-1-1 0 0 0,-1 0 0 0 0,1 0 0 0 0,0 0 0 0 0,-1 0 0 0 0,0 0-1 0 0,0 0 1 0 0,0-1 0 0 0,-1 1 0 0 0,1-6 0 0 0,-1-11 152 0 0,-6-71 187 0 0,5 83-295 0 0,0-1 1 0 0,-1 1-1 0 0,0 0 1 0 0,-1 0 0 0 0,0 0-1 0 0,0 0 1 0 0,-6-10-1 0 0,9 19-78 0 0,0 0-1 0 0,0 0 1 0 0,0 0-1 0 0,0 0 1 0 0,0-1-1 0 0,0 1 0 0 0,0 0 1 0 0,0 0-1 0 0,0 0 1 0 0,-1 0-1 0 0,1 0 1 0 0,0-1-1 0 0,0 1 0 0 0,0 0 1 0 0,0 0-1 0 0,0 0 1 0 0,0 0-1 0 0,-1 0 1 0 0,1 0-1 0 0,0 0 1 0 0,0 0-1 0 0,0 0 0 0 0,0-1 1 0 0,-1 1-1 0 0,1 0 1 0 0,0 0-1 0 0,0 0 1 0 0,0 0-1 0 0,0 0 0 0 0,-1 0 1 0 0,1 0-1 0 0,0 0 1 0 0,0 0-1 0 0,0 0 1 0 0,0 0-1 0 0,-1 0 0 0 0,1 0 1 0 0,0 1-1 0 0,0-1 1 0 0,0 0-1 0 0,0 0 1 0 0,0 0-1 0 0,-1 0 0 0 0,1 0 1 0 0,0 0-1 0 0,0 0 1 0 0,0 0-1 0 0,0 0 1 0 0,0 1-1 0 0,0-1 1 0 0,-1 0-1 0 0,1 0 0 0 0,0 0 1 0 0,0 0-1 0 0,-6 14 93 0 0,0 17-105 0 0,7-17 2 0 0,0-1 0 0 0,2 1 0 0 0,-1-1-1 0 0,2 0 1 0 0,0 1 0 0 0,1-1 0 0 0,0-1 0 0 0,0 1-1 0 0,2-1 1 0 0,-1 0 0 0 0,2 0 0 0 0,-1-1 0 0 0,2 0-1 0 0,-1-1 1 0 0,2 1 0 0 0,-1-2 0 0 0,1 1 0 0 0,1-1-1 0 0,0-1 1 0 0,21 13 0 0 0,-30-19-85 0 0,1-1 1 0 0,-1 0-1 0 0,0-1 0 0 0,1 1 1 0 0,-1 0-1 0 0,0-1 0 0 0,1 1 1 0 0,-1-1-1 0 0,1 0 0 0 0,4 0 0 0 0,14-4-3713 0 0,-17 2 1892 0 0</inkml:trace>
</inkml:ink>
</file>

<file path=ppt/ink/ink10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858"/>
    </inkml:context>
    <inkml:brush xml:id="br0">
      <inkml:brushProperty name="width" value="0.05" units="cm"/>
      <inkml:brushProperty name="height" value="0.05" units="cm"/>
      <inkml:brushProperty name="color" value="#008C3A"/>
    </inkml:brush>
  </inkml:definitions>
  <inkml:trace contextRef="#ctx0" brushRef="#br0">1 74 15343 0 0,'0'0'704'0'0,"12"-19"2390"0"0,6 9-1319 0 0,1 2 0 0 0,-1 0 0 0 0,25-6 0 0 0,-8 5-4070 0 0,-1 4-4593 0 0,-24 4-459 0 0</inkml:trace>
</inkml:ink>
</file>

<file path=ppt/ink/ink10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268"/>
    </inkml:context>
    <inkml:brush xml:id="br0">
      <inkml:brushProperty name="width" value="0.05" units="cm"/>
      <inkml:brushProperty name="height" value="0.05" units="cm"/>
      <inkml:brushProperty name="color" value="#008C3A"/>
    </inkml:brush>
  </inkml:definitions>
  <inkml:trace contextRef="#ctx0" brushRef="#br0">113 44 1839 0 0,'-1'-11'9519'0'0,"-1"-12"-4183"0"0,2 23-5138 0 0,-1-1 0 0 0,1 0 1 0 0,-1 1-1 0 0,0-1 0 0 0,1 0 0 0 0,-1 1 0 0 0,1-1 1 0 0,-1 1-1 0 0,0-1 0 0 0,0 1 0 0 0,1-1 0 0 0,-1 1 1 0 0,0 0-1 0 0,0-1 0 0 0,1 1 0 0 0,-1 0 1 0 0,0-1-1 0 0,0 1 0 0 0,0 0 0 0 0,1 0 0 0 0,-1 0 1 0 0,0 0-1 0 0,0 0 0 0 0,0 0 0 0 0,0 0 0 0 0,-1 0 1 0 0,-28 12 1573 0 0,22-7-1682 0 0,1 0 1 0 0,-1 1 0 0 0,1 0-1 0 0,-11 11 1 0 0,17-15-67 0 0,0-1 0 0 0,0 0 0 0 0,0 0 0 0 0,0 0 0 0 0,1 1 0 0 0,-1-1 1 0 0,0 0-1 0 0,0 1 0 0 0,1-1 0 0 0,-1 1 0 0 0,1-1 0 0 0,-1 0 0 0 0,1 1 0 0 0,0-1 0 0 0,-1 1 0 0 0,1 0 0 0 0,0-1 0 0 0,0 1 0 0 0,0 2 0 0 0,1-3-12 0 0,-1 0 0 0 0,1 0 0 0 0,-1 0-1 0 0,1 0 1 0 0,0 0 0 0 0,-1-1 0 0 0,1 1-1 0 0,0 0 1 0 0,0 0 0 0 0,-1-1 0 0 0,1 1-1 0 0,0 0 1 0 0,0-1 0 0 0,0 1 0 0 0,0-1 0 0 0,0 1-1 0 0,0-1 1 0 0,0 1 0 0 0,0-1 0 0 0,0 0-1 0 0,1 1 1 0 0,2 0 14 0 0,0-1 1 0 0,0 1-1 0 0,0-1 0 0 0,0 0 0 0 0,0 0 1 0 0,-1 0-1 0 0,1-1 0 0 0,0 1 0 0 0,0-1 0 0 0,0 0 1 0 0,-1 0-1 0 0,1 0 0 0 0,0-1 0 0 0,5-2 0 0 0,9-16 605 0 0,-18 20-609 0 0,0-1 1 0 0,0 1-1 0 0,1-1 1 0 0,-1 1-1 0 0,0-1 1 0 0,0 1-1 0 0,0 0 1 0 0,1-1-1 0 0,-1 1 1 0 0,0-1-1 0 0,0 1 1 0 0,1-1 0 0 0,-1 1-1 0 0,0 0 1 0 0,1-1-1 0 0,-1 1 1 0 0,1 0-1 0 0,-1-1 1 0 0,0 1-1 0 0,1 0 1 0 0,-1-1-1 0 0,1 1 1 0 0,-1 0-1 0 0,1 0 1 0 0,-1 0-1 0 0,1-1 1 0 0,-1 1-1 0 0,1 0 1 0 0,-1 0 0 0 0,1 0-1 0 0,-1 0 1 0 0,1 0-1 0 0,-1 0 1 0 0,1 0-1 0 0,-1 0 1 0 0,1 0-1 0 0,-1 0 1 0 0,1 0-1 0 0,-1 0 1 0 0,1 1-1 0 0,-1-1 1 0 0,1 0-1 0 0,-1 0 1 0 0,1 0 0 0 0,0 1-1 0 0,4 2-241 0 0,1 0-1 0 0,0 0 1 0 0,0 0-1 0 0,0-1 1 0 0,0 0-1 0 0,0-1 1 0 0,1 1-1 0 0,9 0 1 0 0,-10-1-58 0 0,2 1-1423 0 0</inkml:trace>
</inkml:ink>
</file>

<file path=ppt/ink/ink10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911"/>
    </inkml:context>
    <inkml:brush xml:id="br0">
      <inkml:brushProperty name="width" value="0.05" units="cm"/>
      <inkml:brushProperty name="height" value="0.05" units="cm"/>
      <inkml:brushProperty name="color" value="#008C3A"/>
    </inkml:brush>
  </inkml:definitions>
  <inkml:trace contextRef="#ctx0" brushRef="#br0">1 87 5063 0 0,'0'0'390'0'0,"2"2"374"0"0,10 6 7490 0 0,-10-5-8464 0 0,1 17 1276 0 0,-1 0 0 0 0,-1 1 0 0 0,-1-1 0 0 0,0 0 0 0 0,-5 28 0 0 0,1-12 227 0 0,2-27-925 0 0,1-6 1641 0 0,-1-8-745 0 0,-2-18-300 0 0,0-33-553 0 0,6 31-260 0 0,1 1 0 0 0,10-34 0 0 0,-11 48-108 0 0,1 0 1 0 0,1 1-1 0 0,0-1 0 0 0,0 1 0 0 0,0 0 0 0 0,1 0 0 0 0,1 0 0 0 0,9-12 0 0 0,-14 20-44 0 0,-1 1-1 0 0,1-1 1 0 0,0 0 0 0 0,0 0-1 0 0,0 1 1 0 0,0-1 0 0 0,0 0-1 0 0,0 1 1 0 0,0-1-1 0 0,0 1 1 0 0,0-1 0 0 0,0 1-1 0 0,0 0 1 0 0,1-1 0 0 0,-1 1-1 0 0,0 0 1 0 0,0 0 0 0 0,0 0-1 0 0,0 0 1 0 0,0 0-1 0 0,1 0 1 0 0,-1 0 0 0 0,0 0-1 0 0,0 1 1 0 0,0-1 0 0 0,0 0-1 0 0,0 1 1 0 0,1-1 0 0 0,-1 0-1 0 0,0 1 1 0 0,0 0 0 0 0,0-1-1 0 0,0 1 1 0 0,0-1-1 0 0,-1 1 1 0 0,1 0 0 0 0,0 0-1 0 0,0 0 1 0 0,0 0 0 0 0,-1-1-1 0 0,1 1 1 0 0,0 0 0 0 0,-1 0-1 0 0,1 0 1 0 0,-1 0-1 0 0,1 2 1 0 0,1-1-2 0 0,-1 0 0 0 0,0 0 0 0 0,0 1 0 0 0,1-1 1 0 0,-2 0-1 0 0,1 1 0 0 0,0-1 0 0 0,0 1 0 0 0,-1-1 0 0 0,1 1 0 0 0,-1-1 0 0 0,0 1 0 0 0,0-1 0 0 0,0 1 0 0 0,0-1 1 0 0,0 1-1 0 0,-1-1 0 0 0,1 1 0 0 0,-1-1 0 0 0,1 1 0 0 0,-3 3 0 0 0,0-2-130 0 0,1-1 0 0 0,-1 0-1 0 0,0-1 1 0 0,0 1 0 0 0,0 0 0 0 0,0-1-1 0 0,-1 0 1 0 0,1 1 0 0 0,-1-1 0 0 0,0-1 0 0 0,1 1-1 0 0,-1-1 1 0 0,0 1 0 0 0,-7 1 0 0 0,-19 8-1974 0 0</inkml:trace>
</inkml:ink>
</file>

<file path=ppt/ink/ink1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13"/>
    </inkml:context>
    <inkml:brush xml:id="br0">
      <inkml:brushProperty name="width" value="0.1" units="cm"/>
      <inkml:brushProperty name="height" value="0.1" units="cm"/>
      <inkml:brushProperty name="color" value="#AB008B"/>
    </inkml:brush>
  </inkml:definitions>
  <inkml:trace contextRef="#ctx0" brushRef="#br0">360 6 7831 0 0,'-1'-1'106'0'0,"0"0"-1"0"0,1 1 1 0 0,-1-1 0 0 0,0 1-1 0 0,0-1 1 0 0,0 1-1 0 0,0 0 1 0 0,0-1-1 0 0,0 1 1 0 0,0 0-1 0 0,0 0 1 0 0,0 0-1 0 0,0-1 1 0 0,0 1 0 0 0,0 0-1 0 0,0 0 1 0 0,0 0-1 0 0,0 1 1 0 0,0-1-1 0 0,0 0 1 0 0,0 0-1 0 0,0 0 1 0 0,0 1-1 0 0,0-1 1 0 0,-1 1 0 0 0,-22 23 2594 0 0,-9 39 175 0 0,32-59-2903 0 0,-24 50 1007 0 0,-2-1 0 0 0,-65 95-1 0 0,74-122-808 0 0,2 0 0 0 0,0 0 0 0 0,2 2 0 0 0,0-1 0 0 0,3 2 0 0 0,0 0 0 0 0,1 0 0 0 0,-5 31 0 0 0,13-45-82 0 0,0-1 0 0 0,0 0 0 0 0,1 1 0 0 0,1-1 0 0 0,1 1 0 0 0,0-1 0 0 0,1 1 1 0 0,0-1-1 0 0,1 0 0 0 0,1 0 0 0 0,0 0 0 0 0,1 0 0 0 0,0-1 0 0 0,1 0 1 0 0,1 0-1 0 0,0 0 0 0 0,1-1 0 0 0,0 0 0 0 0,11 12 0 0 0,-6-10 10 0 0,0-1-1 0 0,1 0 1 0 0,1-1 0 0 0,0 0-1 0 0,1-1 1 0 0,0-1 0 0 0,1-1-1 0 0,0 0 1 0 0,28 10 0 0 0,-18-10-498 0 0,51 11-1 0 0,32-5-5437 0 0,-62-12-1324 0 0</inkml:trace>
</inkml:ink>
</file>

<file path=ppt/ink/ink10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303"/>
    </inkml:context>
    <inkml:brush xml:id="br0">
      <inkml:brushProperty name="width" value="0.05" units="cm"/>
      <inkml:brushProperty name="height" value="0.05" units="cm"/>
      <inkml:brushProperty name="color" value="#008C3A"/>
    </inkml:brush>
  </inkml:definitions>
  <inkml:trace contextRef="#ctx0" brushRef="#br0">71 31 10591 0 0,'0'0'819'0'0,"-34"-5"7353"0"0,32 6-8036 0 0,0 0-1 0 0,0-1 1 0 0,0 1 0 0 0,0 0-1 0 0,0 0 1 0 0,0 0 0 0 0,0 0-1 0 0,1 0 1 0 0,-1 1 0 0 0,0-1 0 0 0,1 0-1 0 0,-1 1 1 0 0,1 0 0 0 0,-1-1-1 0 0,1 1 1 0 0,0 0 0 0 0,0-1-1 0 0,-1 1 1 0 0,1 0 0 0 0,0 0 0 0 0,1 0-1 0 0,-1 0 1 0 0,0 0 0 0 0,0 3-1 0 0,2-4-102 0 0,-1 1-1 0 0,1-1 1 0 0,0 1 0 0 0,-1 0-1 0 0,1-1 1 0 0,0 1-1 0 0,0-1 1 0 0,0 1-1 0 0,0-1 1 0 0,0 0-1 0 0,1 0 1 0 0,-1 1 0 0 0,0-1-1 0 0,0 0 1 0 0,1 0-1 0 0,-1 0 1 0 0,1 0-1 0 0,-1 0 1 0 0,1-1 0 0 0,0 1-1 0 0,-1 0 1 0 0,1-1-1 0 0,0 1 1 0 0,-1-1-1 0 0,1 1 1 0 0,0-1-1 0 0,-1 0 1 0 0,1 0 0 0 0,2 0-1 0 0,1 1 6 0 0,0-1-1 0 0,0 0 0 0 0,0 0 1 0 0,-1 0-1 0 0,1-1 0 0 0,0 0 1 0 0,0 0-1 0 0,-1 0 0 0 0,1 0 1 0 0,0-1-1 0 0,-1 1 1 0 0,0-1-1 0 0,1 0 0 0 0,-1-1 1 0 0,5-2-1 0 0,-8 4-20 0 0,0 1-1 0 0,0-1 0 0 0,-1 0 1 0 0,1 0-1 0 0,0 0 0 0 0,0 0 1 0 0,0 0-1 0 0,0 0 1 0 0,-1 0-1 0 0,1 0 0 0 0,-1 0 1 0 0,1 0-1 0 0,0 0 1 0 0,-1-1-1 0 0,0 1 0 0 0,1 0 1 0 0,-1 0-1 0 0,0 0 1 0 0,0-1-1 0 0,0 1 0 0 0,1 0 1 0 0,-2-3-1 0 0,1 2-6 0 0,-1 0-1 0 0,0 0 0 0 0,0 0 1 0 0,0 0-1 0 0,0 0 0 0 0,-1 0 1 0 0,1 0-1 0 0,-1 0 1 0 0,1 0-1 0 0,-1 1 0 0 0,1-1 1 0 0,-1 1-1 0 0,0-1 1 0 0,0 1-1 0 0,0 0 0 0 0,0-1 1 0 0,-3 0-1 0 0,-24-10-1630 0 0,26 11 1247 0 0,1 0 1 0 0,-1 1 0 0 0,1-1 0 0 0,-1 1-1 0 0,1-1 1 0 0,-1 1 0 0 0,1 0 0 0 0,-1 0-1 0 0,1 0 1 0 0,-1 1 0 0 0,1-1 0 0 0,-1 0-1 0 0,1 1 1 0 0,-1 0 0 0 0,1 0 0 0 0,-1-1-1 0 0,-2 3 1 0 0</inkml:trace>
</inkml:ink>
</file>

<file path=ppt/ink/ink10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649"/>
    </inkml:context>
    <inkml:brush xml:id="br0">
      <inkml:brushProperty name="width" value="0.05" units="cm"/>
      <inkml:brushProperty name="height" value="0.05" units="cm"/>
      <inkml:brushProperty name="color" value="#008C3A"/>
    </inkml:brush>
  </inkml:definitions>
  <inkml:trace contextRef="#ctx0" brushRef="#br0">2 144 7367 0 0,'0'0'667'0'0,"-2"33"10892"0"0,2-21-9965 0 0,11 35 18 0 0,2-19-4572 0 0</inkml:trace>
  <inkml:trace contextRef="#ctx0" brushRef="#br0" timeOffset="1">5 29 5383 0 0,'-1'-11'112'0'0,"1"6"24"0"0,0 1 8 0 0,0 0 16 0 0,0 0-160 0 0</inkml:trace>
</inkml:ink>
</file>

<file path=ppt/ink/ink10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984"/>
    </inkml:context>
    <inkml:brush xml:id="br0">
      <inkml:brushProperty name="width" value="0.05" units="cm"/>
      <inkml:brushProperty name="height" value="0.05" units="cm"/>
      <inkml:brushProperty name="color" value="#008C3A"/>
    </inkml:brush>
  </inkml:definitions>
  <inkml:trace contextRef="#ctx0" brushRef="#br0">0 73 8751 0 0,'0'0'674'0'0,"29"-12"6352"0"0,3-14-4357 0 0,-28 22-2173 0 0,1 0 1 0 0,0 0 0 0 0,-1 0-1 0 0,1 1 1 0 0,1 0 0 0 0,-1-1-1 0 0,0 2 1 0 0,7-4 0 0 0,-10 6-413 0 0,-1 0 1 0 0,0 0 0 0 0,0 0 0 0 0,1 0-1 0 0,-1 0 1 0 0,0 0 0 0 0,0 0-1 0 0,0 0 1 0 0,1 0 0 0 0,-1 0-1 0 0,0 1 1 0 0,0-1 0 0 0,0 0 0 0 0,1 1-1 0 0,-1-1 1 0 0,0 1 0 0 0,0 0-1 0 0,1 0 1 0 0,1 1-17 0 0,-1 0-1 0 0,0 1 1 0 0,0-1-1 0 0,0 0 1 0 0,0 1-1 0 0,-1-1 1 0 0,1 1-1 0 0,0 0 1 0 0,-1 0-1 0 0,2 3 1 0 0,1 5-389 0 0,9 19 544 0 0,2-17-8933 0 0</inkml:trace>
</inkml:ink>
</file>

<file path=ppt/ink/ink10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321"/>
    </inkml:context>
    <inkml:brush xml:id="br0">
      <inkml:brushProperty name="width" value="0.05" units="cm"/>
      <inkml:brushProperty name="height" value="0.05" units="cm"/>
      <inkml:brushProperty name="color" value="#008C3A"/>
    </inkml:brush>
  </inkml:definitions>
  <inkml:trace contextRef="#ctx0" brushRef="#br0">24 53 5527 0 0,'10'-17'401'0'0,"-2"-18"16133"0"0,-35 57-13050 0 0,24-13-3443 0 0,0-1-1 0 0,1 1 1 0 0,0 0 0 0 0,0 0 0 0 0,1 0-1 0 0,0 0 1 0 0,1 0 0 0 0,0 0 0 0 0,0 0-1 0 0,1 0 1 0 0,0 0 0 0 0,0 0 0 0 0,1 0 0 0 0,0 0-1 0 0,4 8 1 0 0,-1-1-21 0 0,1 0 0 0 0,1-1 0 0 0,0 0 1 0 0,2-1-1 0 0,-1 0 0 0 0,1 0 0 0 0,16 17 0 0 0,6-4-267 0 0,-15-19-7434 0 0</inkml:trace>
</inkml:ink>
</file>

<file path=ppt/ink/ink10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653"/>
    </inkml:context>
    <inkml:brush xml:id="br0">
      <inkml:brushProperty name="width" value="0.05" units="cm"/>
      <inkml:brushProperty name="height" value="0.05" units="cm"/>
      <inkml:brushProperty name="color" value="#008C3A"/>
    </inkml:brush>
  </inkml:definitions>
  <inkml:trace contextRef="#ctx0" brushRef="#br0">0 68 5527 0 0,'0'0'423'0'0,"10"-2"482"0"0,14-4 4578 0 0,33-11 3453 0 0,26-20-11509 0 0,-72 32 1303 0 0</inkml:trace>
</inkml:ink>
</file>

<file path=ppt/ink/ink10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101"/>
    </inkml:context>
    <inkml:brush xml:id="br0">
      <inkml:brushProperty name="width" value="0.05" units="cm"/>
      <inkml:brushProperty name="height" value="0.05" units="cm"/>
      <inkml:brushProperty name="color" value="#008C3A"/>
    </inkml:brush>
  </inkml:definitions>
  <inkml:trace contextRef="#ctx0" brushRef="#br0">69 71 7831 0 0,'0'0'1018'0'0,"-29"0"6391"0"0,26 2-7114 0 0,-1 0 1 0 0,1 1-1 0 0,0-1 0 0 0,1 1 1 0 0,-1 0-1 0 0,1 0 0 0 0,-1 0 1 0 0,1 0-1 0 0,0 1 0 0 0,0-1 1 0 0,0 0-1 0 0,0 1 1 0 0,1 0-1 0 0,0-1 0 0 0,-1 1 1 0 0,0 5-1 0 0,2-8-211 0 0,0 0 0 0 0,0 1 0 0 0,0-1 0 0 0,0 0 0 0 0,0 1 0 0 0,0-1 0 0 0,1 0-1 0 0,-1 0 1 0 0,0 1 0 0 0,1-1 0 0 0,-1 0 0 0 0,1 0 0 0 0,-1 1 0 0 0,1-1 0 0 0,0 0 0 0 0,-1 0 0 0 0,1 0 0 0 0,0 0 0 0 0,1 2 0 0 0,0-2-32 0 0,0 0 0 0 0,0 1 0 0 0,0-1 0 0 0,0 0 1 0 0,0 0-1 0 0,1 0 0 0 0,-1 0 0 0 0,0-1 0 0 0,0 1 1 0 0,1-1-1 0 0,-1 1 0 0 0,0-1 0 0 0,1 0 0 0 0,3 0 0 0 0,-1 0 31 0 0,0 0 0 0 0,0 0 0 0 0,0-1 0 0 0,0 1-1 0 0,0-1 1 0 0,0-1 0 0 0,0 1 0 0 0,-1-1-1 0 0,1 0 1 0 0,0 0 0 0 0,-1 0 0 0 0,1 0-1 0 0,-1-1 1 0 0,0 0 0 0 0,6-5 0 0 0,-8 7-35 0 0,0-1 0 0 0,-1 0 0 0 0,1 0 0 0 0,-1 0 0 0 0,1 0 1 0 0,-1-1-1 0 0,0 1 0 0 0,0 0 0 0 0,0-1 0 0 0,0 1 0 0 0,0 0 1 0 0,0-1-1 0 0,-1 1 0 0 0,1-1 0 0 0,-1 1 0 0 0,0-1 0 0 0,1 1 0 0 0,-1-1 1 0 0,-1 1-1 0 0,1-1 0 0 0,0 0 0 0 0,-1 1 0 0 0,1-1 0 0 0,-1 1 1 0 0,1 0-1 0 0,-1-1 0 0 0,0 1 0 0 0,0-1 0 0 0,0 1 0 0 0,-1 0 0 0 0,1 0 1 0 0,-2-3-1 0 0,1 1-11 0 0,-1 0 0 0 0,1 1 0 0 0,-1-1 0 0 0,0 0 0 0 0,0 1 0 0 0,0-1 0 0 0,0 1 0 0 0,-1 0 0 0 0,0 0-1 0 0,1 0 1 0 0,-1 1 0 0 0,0-1 0 0 0,0 1 0 0 0,0 0 0 0 0,0 0 0 0 0,-1 0 0 0 0,1 1 0 0 0,-1-1 0 0 0,1 1 0 0 0,-1 0 0 0 0,1 1 0 0 0,-1-1 0 0 0,1 1 0 0 0,-1 0 0 0 0,-7 0 0 0 0,12 1-91 0 0,0-1-1 0 0,-1 1 1 0 0,1-1 0 0 0,0 1-1 0 0,0-1 1 0 0,0 1 0 0 0,-1-1-1 0 0,1 1 1 0 0,0-1 0 0 0,0 1-1 0 0,0 0 1 0 0,0-1 0 0 0,0 1-1 0 0,0-1 1 0 0,0 1 0 0 0,0 0-1 0 0,0-1 1 0 0,0 1 0 0 0,0-1-1 0 0,1 1 1 0 0,-1-1 0 0 0,0 1-1 0 0,0 0 1 0 0,0-1-1 0 0,1 1 1 0 0,-1-1 0 0 0,0 1-1 0 0,1-1 1 0 0,0 1 0 0 0,7 17-2103 0 0,0-8 112 0 0,1 2-75 0 0</inkml:trace>
</inkml:ink>
</file>

<file path=ppt/ink/ink10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459"/>
    </inkml:context>
    <inkml:brush xml:id="br0">
      <inkml:brushProperty name="width" value="0.05" units="cm"/>
      <inkml:brushProperty name="height" value="0.05" units="cm"/>
      <inkml:brushProperty name="color" value="#008C3A"/>
    </inkml:brush>
  </inkml:definitions>
  <inkml:trace contextRef="#ctx0" brushRef="#br0">0 89 13359 0 0,'1'-3'491'0'0,"0"-1"-1"0"0,0 1 0 0 0,1 0 1 0 0,-1 0-1 0 0,0 0 0 0 0,1 0 1 0 0,0 0-1 0 0,0 0 0 0 0,0 0 1 0 0,0 0-1 0 0,0 1 0 0 0,1-1 1 0 0,-1 1-1 0 0,1-1 0 0 0,0 1 1 0 0,-1 0-1 0 0,5-2 0 0 0,1-2 365 0 0,1 0 0 0 0,0 1 0 0 0,0 0 0 0 0,15-6 0 0 0,-22 11-787 0 0,1-1-1 0 0,-1 0 0 0 0,0 1 1 0 0,0-1-1 0 0,0 1 0 0 0,1 0 1 0 0,-1 0-1 0 0,0 0 0 0 0,0 0 0 0 0,0 0 1 0 0,1 0-1 0 0,-1 1 0 0 0,0-1 1 0 0,0 1-1 0 0,0-1 0 0 0,0 1 0 0 0,0 0 1 0 0,1 0-1 0 0,-2 0 0 0 0,5 2 1 0 0,-1 2 35 0 0,1 0 0 0 0,-1 0 1 0 0,-1 0-1 0 0,1 1 0 0 0,4 6 0 0 0,5 7-2966 0 0,2-4-3321 0 0</inkml:trace>
</inkml:ink>
</file>

<file path=ppt/ink/ink10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916"/>
    </inkml:context>
    <inkml:brush xml:id="br0">
      <inkml:brushProperty name="width" value="0.05" units="cm"/>
      <inkml:brushProperty name="height" value="0.05" units="cm"/>
      <inkml:brushProperty name="color" value="#008C3A"/>
    </inkml:brush>
  </inkml:definitions>
  <inkml:trace contextRef="#ctx0" brushRef="#br0">84 54 4607 0 0,'8'-17'1832'0'0,"0"-2"5850"0"0,-8 18-7532 0 0,0 1 1 0 0,1-1-1 0 0,-1 1 0 0 0,0-1 1 0 0,0 0-1 0 0,0 1 1 0 0,0-1-1 0 0,0 1 1 0 0,0-1-1 0 0,-1 0 1 0 0,1 1-1 0 0,0-1 0 0 0,0 0 1 0 0,0 1-1 0 0,0-1 1 0 0,-1 1-1 0 0,1-1 1 0 0,0 1-1 0 0,-1-1 1 0 0,1 1-1 0 0,0-1 0 0 0,-1 1 1 0 0,1-1-1 0 0,-1 1 1 0 0,1-1-1 0 0,0 1 1 0 0,-1 0-1 0 0,1-1 1 0 0,-1 1-1 0 0,1 0 0 0 0,-1-1 1 0 0,0 1-1 0 0,0-1 1 0 0,-21 10 2325 0 0,-13 24-926 0 0,31-28-1422 0 0,0 1 0 0 0,0-1 0 0 0,1 1 0 0 0,-1 0 1 0 0,2 0-1 0 0,-1 0 0 0 0,0 0 0 0 0,1 1 0 0 0,1-1 0 0 0,-3 10 0 0 0,4-15-84 0 0,0 1-1 0 0,0 0 1 0 0,0-1-1 0 0,0 1 1 0 0,1-1-1 0 0,-1 1 1 0 0,0 0-1 0 0,1-1 1 0 0,-1 1-1 0 0,1-1 1 0 0,0 0-1 0 0,-1 1 1 0 0,1-1-1 0 0,0 1 1 0 0,0-1-1 0 0,0 0 1 0 0,0 0-1 0 0,1 2 1 0 0,1-1-18 0 0,-1 0 0 0 0,1-1 0 0 0,0 1 0 0 0,-1-1 0 0 0,1 0 0 0 0,0 1 0 0 0,0-1 0 0 0,-1-1 1 0 0,1 1-1 0 0,0 0 0 0 0,0-1 0 0 0,0 1 0 0 0,4-1 0 0 0,-1 0 27 0 0,1 1 0 0 0,-1-1 0 0 0,1-1 0 0 0,-1 0 1 0 0,1 1-1 0 0,-1-2 0 0 0,1 1 0 0 0,-1-1 0 0 0,0 0 0 0 0,10-5 0 0 0,-15 7-34 0 0,1-1 0 0 0,-1 0 0 0 0,0 0 1 0 0,0 0-1 0 0,0 1 0 0 0,0-1 0 0 0,0 0 0 0 0,0 0 0 0 0,0-1 0 0 0,0 1 0 0 0,0 0 1 0 0,0 0-1 0 0,-1 0 0 0 0,1-1 0 0 0,-1 1 0 0 0,1 0 0 0 0,-1 0 0 0 0,1-1 0 0 0,-1 1 0 0 0,1-3 1 0 0,-1 1-10 0 0,-1 1 1 0 0,1 0 0 0 0,-1-1 0 0 0,1 1-1 0 0,-1-1 1 0 0,0 1 0 0 0,0 0-1 0 0,0 0 1 0 0,0-1 0 0 0,0 1 0 0 0,0 0-1 0 0,-1 0 1 0 0,1 0 0 0 0,-1 0 0 0 0,0 1-1 0 0,-2-3 1 0 0,0-1-69 0 0,-1 0-1 0 0,1 1 1 0 0,-1 0 0 0 0,0 0 0 0 0,-1 1-1 0 0,1-1 1 0 0,-1 1 0 0 0,1 0-1 0 0,-1 0 1 0 0,0 1 0 0 0,0 0-1 0 0,0 0 1 0 0,-1 0 0 0 0,-5 0-1 0 0,8 6-3230 0 0</inkml:trace>
</inkml:ink>
</file>

<file path=ppt/ink/ink10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1.401"/>
    </inkml:context>
    <inkml:brush xml:id="br0">
      <inkml:brushProperty name="width" value="0.05" units="cm"/>
      <inkml:brushProperty name="height" value="0.05" units="cm"/>
      <inkml:brushProperty name="color" value="#008C3A"/>
    </inkml:brush>
  </inkml:definitions>
  <inkml:trace contextRef="#ctx0" brushRef="#br0">1 157 8751 0 0,'0'0'674'0'0,"4"-7"218"0"0,12-22 8222 0 0,-10 18-8365 0 0,-1 1 0 0 0,2 0 0 0 0,0 0 0 0 0,0 1 0 0 0,0 0 0 0 0,1 0-1 0 0,17-14 1 0 0,-22 21-703 0 0,0 0-1 0 0,0 0 1 0 0,0 1-1 0 0,0-1 1 0 0,0 1-1 0 0,0 0 1 0 0,0 0-1 0 0,0 0 1 0 0,1 0-1 0 0,-1 0 1 0 0,0 1-1 0 0,0-1 1 0 0,1 1-1 0 0,-1 0 1 0 0,0 0-1 0 0,1 0 0 0 0,-1 1 1 0 0,0-1-1 0 0,1 1 1 0 0,-1 0-1 0 0,0 0 1 0 0,0 0-1 0 0,1 0 1 0 0,-1 0-1 0 0,0 1 1 0 0,0-1-1 0 0,-1 1 1 0 0,1 0-1 0 0,0 0 1 0 0,0 0-1 0 0,-1 0 1 0 0,5 5-1 0 0,0 0-28 0 0,0 1-1 0 0,0 0 0 0 0,-1 0 1 0 0,0 0-1 0 0,4 10 1 0 0,13 17 8 0 0,-21-33-18 0 0,-1-1 1 0 0,0 1-1 0 0,1-1 0 0 0,-1 0 0 0 0,1 0 1 0 0,-1 1-1 0 0,1-1 0 0 0,-1 0 0 0 0,1 0 1 0 0,0-1-1 0 0,0 1 0 0 0,-1 0 0 0 0,1-1 1 0 0,0 1-1 0 0,0-1 0 0 0,0 1 0 0 0,0-1 1 0 0,0 0-1 0 0,-1 0 0 0 0,1 0 0 0 0,3 0 1 0 0,40-8 237 0 0,-33 5-201 0 0,14-1 28 0 0,-18 3-48 0 0,-1 1-1 0 0,1-1 1 0 0,0-1 0 0 0,0 0 0 0 0,-1 0-1 0 0,1 0 1 0 0,-1-1 0 0 0,1 0-1 0 0,-1 0 1 0 0,0-1 0 0 0,0 0 0 0 0,8-6-1 0 0,-14 8-5 0 0,0 0-1 0 0,0 0 1 0 0,0 0 0 0 0,0 0-1 0 0,0 0 1 0 0,-1 0-1 0 0,1 0 1 0 0,0 0-1 0 0,-1 0 1 0 0,0 0-1 0 0,1 0 1 0 0,-1-1-1 0 0,0 1 1 0 0,0 0-1 0 0,0 0 1 0 0,-1 0 0 0 0,1 0-1 0 0,0 0 1 0 0,-1-1-1 0 0,1 1 1 0 0,-1 0-1 0 0,0 0 1 0 0,0 0-1 0 0,0 0 1 0 0,0 1-1 0 0,0-1 1 0 0,0 0-1 0 0,0 0 1 0 0,-1 0 0 0 0,1 1-1 0 0,-1-1 1 0 0,1 1-1 0 0,-1-1 1 0 0,1 1-1 0 0,-3-2 1 0 0,1 0 12 0 0,0 1 1 0 0,0-1-1 0 0,0 1 1 0 0,0 0 0 0 0,-1 0-1 0 0,1 0 1 0 0,-1 0-1 0 0,1 0 1 0 0,-1 1-1 0 0,0 0 1 0 0,1 0 0 0 0,-1 0-1 0 0,0 0 1 0 0,0 0-1 0 0,0 1 1 0 0,0-1-1 0 0,1 1 1 0 0,-1 0-1 0 0,-4 1 1 0 0,5-1-31 0 0,1 1 0 0 0,0 0-1 0 0,0 0 1 0 0,0-1 0 0 0,0 1-1 0 0,0 1 1 0 0,0-1 0 0 0,0 0 0 0 0,0 0-1 0 0,1 1 1 0 0,-1-1 0 0 0,0 1 0 0 0,1-1-1 0 0,-1 1 1 0 0,1 0 0 0 0,0-1-1 0 0,-1 1 1 0 0,1 0 0 0 0,0 0 0 0 0,0 0-1 0 0,0 0 1 0 0,0 0 0 0 0,1 0 0 0 0,-1 1-1 0 0,0-1 1 0 0,1 0 0 0 0,0 0-1 0 0,-1 0 1 0 0,1 1 0 0 0,0-1 0 0 0,0 0-1 0 0,0 0 1 0 0,1 0 0 0 0,-1 1 0 0 0,0-1-1 0 0,1 0 1 0 0,0 0 0 0 0,-1 0-1 0 0,1 0 1 0 0,0 0 0 0 0,0 0 0 0 0,0 0-1 0 0,0 0 1 0 0,0 0 0 0 0,1 0 0 0 0,-1 0-1 0 0,1-1 1 0 0,-1 1 0 0 0,1 0-1 0 0,-1-1 1 0 0,1 1 0 0 0,0-1 0 0 0,0 0-1 0 0,0 0 1 0 0,0 0 0 0 0,0 0 0 0 0,0 0-1 0 0,3 1 1 0 0,33 12-1338 0 0,2-2 0 0 0,62 12-1 0 0,-86-21-7758 0 0</inkml:trace>
</inkml:ink>
</file>

<file path=ppt/ink/ink10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198"/>
    </inkml:context>
    <inkml:brush xml:id="br0">
      <inkml:brushProperty name="width" value="0.05" units="cm"/>
      <inkml:brushProperty name="height" value="0.05" units="cm"/>
      <inkml:brushProperty name="color" value="#008C3A"/>
    </inkml:brush>
  </inkml:definitions>
  <inkml:trace contextRef="#ctx0" brushRef="#br0">3 24 1375 0 0,'4'-23'9687'0'0,"-5"41"2903"0"0,-1 4-7777 0 0,2-1-7864 0 0,-1 38 3620 0 0,-1-37-436 0 0,2 1 0 0 0,0-1 0 0 0,2 0 0 0 0,0 1-1 0 0,6 22 1 0 0,-8-43-258 0 0,1 0-1 0 0,0 0 0 0 0,-1 0 1 0 0,1 0-1 0 0,0 0 0 0 0,0 0 1 0 0,0 0-1 0 0,0 0 0 0 0,0 0 1 0 0,0-1-1 0 0,1 1 0 0 0,-1 0 1 0 0,1-1-1 0 0,-1 1 0 0 0,1-1 1 0 0,-1 0-1 0 0,1 1 0 0 0,3 1 0 0 0,1-2-1211 0 0</inkml:trace>
</inkml:ink>
</file>

<file path=ppt/ink/ink1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814"/>
    </inkml:context>
    <inkml:brush xml:id="br0">
      <inkml:brushProperty name="width" value="0.1" units="cm"/>
      <inkml:brushProperty name="height" value="0.1" units="cm"/>
      <inkml:brushProperty name="color" value="#AB008B"/>
    </inkml:brush>
  </inkml:definitions>
  <inkml:trace contextRef="#ctx0" brushRef="#br0">63 343 9151 0 0,'0'0'422'0'0,"1"-3"-13"0"0,2-10-72 0 0,-1 11 32 0 0,1 1-1 0 0,-1-1 1 0 0,1 1-1 0 0,-1 0 0 0 0,1 0 1 0 0,0 0-1 0 0,0 0 1 0 0,0 0-1 0 0,-1 1 1 0 0,1 0-1 0 0,4-1 0 0 0,-4 1 270 0 0,227-31 5891 0 0,123 15-4925 0 0,-326 16-1583 0 0,866-29 443 0 0,-439 15-281 0 0,-133 7-94 0 0,-114 6-54 0 0,58 3-9 0 0,38-2 24 0 0,-85 2 13 0 0,54-3-13 0 0,-37-8-36 0 0,24-2-17 0 0,13 3 35 0 0,7 0 0 0 0,7-6 39 0 0,-15 3-6 0 0,-62 9-65 0 0,13-1 0 0 0,99-2 0 0 0,-273 5 0 0 0,-6-1 0 0 0,0-3 0 0 0,73-15 0 0 0,-68 10 0 0 0,80-6 0 0 0,-53 11 0 0 0,1-3 0 0 0,86-20 0 0 0,-113 20 0 0 0,1 2 0 0 0,0 2 0 0 0,60 3 0 0 0,-48 2 0 0 0,84-10 0 0 0,-135 7 1 0 0,31-10 9 0 0,-38 10 32 0 0,2-3-40 0 0,0 1-1 0 0,0 0 1 0 0,0 0-1 0 0,0 1 1 0 0,1-1-1 0 0,-1 1 1 0 0,1 0-1 0 0,0 1 1 0 0,-1 0-1 0 0,1-1 1 0 0,0 2-1 0 0,9-1 1 0 0,-10 0 0 0 0,-4 1 282 0 0,-17 64-219 0 0,10 227-65 0 0,0-129 24 0 0,7-1 0 0 0,35 261 0 0 0,-9-295 9 0 0,-14-73 20 0 0,9 82-1 0 0,-21-120-46 0 0,0 0 0 0 0,-1 0 1 0 0,-1-1-1 0 0,0 1 0 0 0,-1 0 0 0 0,-1 0 0 0 0,-1-1 1 0 0,0 1-1 0 0,-10 24 0 0 0,10-31 11 0 0,-24 33 174 0 0,27-40-138 0 0,-1 2-31 0 0,2-1 20 0 0,0 3-31 0 0,-1 2-11 0 0,1 0 0 0 0,0 0 0 0 0,0 1 0 0 0,2 0 0 0 0,2 0 0 0 0,-2-1 11 0 0,-1-4 31 0 0,0 1-20 0 0,0-1 20 0 0,-1 2-20 0 0,-1-5-19 0 0,1 1 1 0 0,-1-1-1 0 0,1 0 1 0 0,-1 0-1 0 0,0 0 0 0 0,0 0 1 0 0,1 0-1 0 0,-1 0 1 0 0,0 0-1 0 0,0 0 1 0 0,0-1-1 0 0,0 1 0 0 0,0 0 1 0 0,0-1-1 0 0,0 1 1 0 0,-1 0-1 0 0,1-1 1 0 0,0 1-1 0 0,0-1 0 0 0,0 1 1 0 0,-1-1-1 0 0,1 0 1 0 0,-1 0-1 0 0,-30 7 85 0 0,-321 12 56 0 0,121-13-149 0 0,-204 9 69 0 0,-754 25 64 0 0,378-21-64 0 0,695-14-63 0 0,-1280 26 62 0 0,973-27 1 0 0,-17-4-53 0 0,150-12 45 0 0,-306 3-59 0 0,207 18 126 0 0,-144 10-174 0 0,521-18 52 0 0,8 0 0 0 0,-1-1 1 0 0,1 0-1 0 0,-1 0 0 0 0,1 0 1 0 0,-1 0-1 0 0,-10-3 1 0 0,13 0 46 0 0,-14 2 224 0 0,16 1-19 0 0,6-47 111 0 0,20-399 20 0 0,-4 39-348 0 0,-17 352-38 0 0,3 0 0 0 0,2 0 0 0 0,2 1 0 0 0,23-67-1 0 0,-25 92-10 0 0,-1 0-1 0 0,-1-1 1 0 0,4-51-1 0 0,4-22 15 0 0,-13 96-14 0 0,-2 5 12 0 0,1 1 0 0 0,-1 0 0 0 0,1 0 0 0 0,-1-1 0 0 0,1 1 0 0 0,-1 0 0 0 0,1 0 0 0 0,0-1 0 0 0,0 1 0 0 0,-1 0 0 0 0,1 0 0 0 0,0 0 0 0 0,0 0 0 0 0,0 0 0 0 0,0 0 0 0 0,1 1 0 0 0,-1-1 0 0 0,0 0 0 0 0,0 0 0 0 0,0 1 0 0 0,2-1 0 0 0,15 5-3617 0 0</inkml:trace>
</inkml:ink>
</file>

<file path=ppt/ink/ink10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541"/>
    </inkml:context>
    <inkml:brush xml:id="br0">
      <inkml:brushProperty name="width" value="0.05" units="cm"/>
      <inkml:brushProperty name="height" value="0.05" units="cm"/>
      <inkml:brushProperty name="color" value="#008C3A"/>
    </inkml:brush>
  </inkml:definitions>
  <inkml:trace contextRef="#ctx0" brushRef="#br0">3 9 16151 0 0,'0'0'712'0'0,"-1"-4"328"0"0,0 0 808 0 0,2 12-1848 0 0,2 1 0 0 0,-1 0-160 0 0,0 0-40 0 0,0-2-16 0 0</inkml:trace>
</inkml:ink>
</file>

<file path=ppt/ink/ink10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873"/>
    </inkml:context>
    <inkml:brush xml:id="br0">
      <inkml:brushProperty name="width" value="0.05" units="cm"/>
      <inkml:brushProperty name="height" value="0.05" units="cm"/>
      <inkml:brushProperty name="color" value="#008C3A"/>
    </inkml:brush>
  </inkml:definitions>
  <inkml:trace contextRef="#ctx0" brushRef="#br0">4 95 5983 0 0,'0'0'464'0'0,"-1"-5"1595"0"0,-2-17 9446 0 0,3 17-11406 0 0,2 1 336 0 0,0-1 0 0 0,0 1 0 0 0,0-1 0 0 0,0 1 0 0 0,1 0 0 0 0,-1 0 0 0 0,1 0 1 0 0,0 0-1 0 0,1 1 0 0 0,-1-1 0 0 0,7-4 0 0 0,-8 7-393 0 0,-1-1 1 0 0,1 1-1 0 0,0 1 1 0 0,0-1-1 0 0,-1 0 1 0 0,1 0-1 0 0,0 1 1 0 0,0-1-1 0 0,0 1 1 0 0,0-1-1 0 0,0 1 1 0 0,0 0-1 0 0,0 0 1 0 0,0 0-1 0 0,0 0 1 0 0,0 0-1 0 0,0 0 1 0 0,0 1-1 0 0,-1-1 1 0 0,1 0-1 0 0,0 1 1 0 0,0 0-1 0 0,0-1 1 0 0,0 1-1 0 0,-1 0 1 0 0,1 0-1 0 0,0 0 1 0 0,-1 0-1 0 0,3 3 1 0 0,31 34 401 0 0,-10-8-2244 0 0,-5-15-3877 0 0,-12-11 3479 0 0</inkml:trace>
</inkml:ink>
</file>

<file path=ppt/ink/ink10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235"/>
    </inkml:context>
    <inkml:brush xml:id="br0">
      <inkml:brushProperty name="width" value="0.05" units="cm"/>
      <inkml:brushProperty name="height" value="0.05" units="cm"/>
      <inkml:brushProperty name="color" value="#008C3A"/>
    </inkml:brush>
  </inkml:definitions>
  <inkml:trace contextRef="#ctx0" brushRef="#br0">0 165 16207 0 0,'0'0'744'0'0,"38"-11"838"0"0,-31 9-1154 0 0,0 0 0 0 0,-1 0 0 0 0,1 0 0 0 0,-1-1 1 0 0,1 0-1 0 0,-1 0 0 0 0,0 0 0 0 0,0-1 0 0 0,-1 0 1 0 0,1 0-1 0 0,-1-1 0 0 0,7-7 0 0 0,-10 10-360 0 0,0-1 0 0 0,0 0 0 0 0,0 0 0 0 0,-1 1 0 0 0,1-1 0 0 0,-1 0 0 0 0,0 0 0 0 0,0-1 0 0 0,0 1 0 0 0,0 0 0 0 0,0 0 0 0 0,-1 0 0 0 0,1-1 0 0 0,-1 1-1 0 0,0 0 1 0 0,0 0 0 0 0,0-1 0 0 0,-1 1 0 0 0,1 0 0 0 0,-1 0 0 0 0,0-1 0 0 0,0 1 0 0 0,0 0 0 0 0,0 0 0 0 0,0 0 0 0 0,-1 0 0 0 0,1 0 0 0 0,-4-4 0 0 0,4 6-47 0 0,1 0 1 0 0,0 1 0 0 0,-1-1-1 0 0,1 0 1 0 0,0 1 0 0 0,-1-1-1 0 0,1 1 1 0 0,-1-1-1 0 0,1 1 1 0 0,-1-1 0 0 0,1 1-1 0 0,-1-1 1 0 0,1 1-1 0 0,-1-1 1 0 0,0 1 0 0 0,1 0-1 0 0,-1-1 1 0 0,0 1 0 0 0,1 0-1 0 0,-1 0 1 0 0,0-1-1 0 0,1 1 1 0 0,-1 0 0 0 0,0 0-1 0 0,0 0 1 0 0,1 0 0 0 0,-1 0-1 0 0,0 0 1 0 0,1 0-1 0 0,-1 0 1 0 0,0 0 0 0 0,0 0-1 0 0,0 1 1 0 0,-1 0 11 0 0,0 0 0 0 0,0 0 1 0 0,0 1-1 0 0,0-1 0 0 0,0 1 0 0 0,1-1 1 0 0,-1 1-1 0 0,1 0 0 0 0,-1 0 0 0 0,-1 3 1 0 0,-24 49 338 0 0,26-51-362 0 0,0-1-1 0 0,0 1 1 0 0,0 0 0 0 0,1 0 0 0 0,-1 0-1 0 0,1-1 1 0 0,0 1 0 0 0,0 0-1 0 0,0 0 1 0 0,0 0 0 0 0,0 0-1 0 0,1-1 1 0 0,-1 1 0 0 0,1 0-1 0 0,0 0 1 0 0,-1-1 0 0 0,1 1-1 0 0,1 0 1 0 0,-1-1 0 0 0,0 1 0 0 0,1-1-1 0 0,-1 1 1 0 0,1-1 0 0 0,0 0-1 0 0,0 0 1 0 0,0 0 0 0 0,0 0-1 0 0,0 0 1 0 0,0 0 0 0 0,0 0-1 0 0,1-1 1 0 0,-1 1 0 0 0,1-1-1 0 0,-1 0 1 0 0,1 0 0 0 0,-1 1 0 0 0,1-2-1 0 0,3 2 1 0 0,14 4-121 0 0,-1-1 0 0 0,1-2 0 0 0,-1 1 0 0 0,30-1 0 0 0,-26-1-441 0 0,7 0-880 0 0,1-4-3881 0 0,-25 1 3027 0 0</inkml:trace>
</inkml:ink>
</file>

<file path=ppt/ink/ink10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576"/>
    </inkml:context>
    <inkml:brush xml:id="br0">
      <inkml:brushProperty name="width" value="0.05" units="cm"/>
      <inkml:brushProperty name="height" value="0.05" units="cm"/>
      <inkml:brushProperty name="color" value="#008C3A"/>
    </inkml:brush>
  </inkml:definitions>
  <inkml:trace contextRef="#ctx0" brushRef="#br0">0 1 22863 0 0,'0'0'2480'0'0,"2"7"-2480"0"0,1-1-272 0 0,3-2-496 0 0</inkml:trace>
</inkml:ink>
</file>

<file path=ppt/ink/ink10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2.785"/>
    </inkml:context>
    <inkml:brush xml:id="br0">
      <inkml:brushProperty name="width" value="0.05" units="cm"/>
      <inkml:brushProperty name="height" value="0.05" units="cm"/>
      <inkml:brushProperty name="color" value="#008C3A"/>
    </inkml:brush>
  </inkml:definitions>
  <inkml:trace contextRef="#ctx0" brushRef="#br0">90 45 2759 0 0,'0'0'126'0'0,"-2"-1"-5"0"0,1 0 388 0 0,0 1 0 0 0,0-1 0 0 0,1 0 0 0 0,-1 1 0 0 0,1-1 0 0 0,-1 0 0 0 0,0 0 0 0 0,1 0 0 0 0,0 1-1 0 0,-1-1 1 0 0,1 0 0 0 0,-1 0 0 0 0,1 0 0 0 0,0 0 0 0 0,0 0 0 0 0,-1 0 0 0 0,1 0 0 0 0,0 0 0 0 0,0 0 0 0 0,0 0 0 0 0,0 0 0 0 0,0-1 0 0 0,-3-11 2857 0 0,3 12-3265 0 0,-1 0 1 0 0,0 1-1 0 0,1-1 0 0 0,-1 0 1 0 0,0 1-1 0 0,0-1 0 0 0,0 1 1 0 0,0-1-1 0 0,1 1 0 0 0,-1-1 1 0 0,0 1-1 0 0,0-1 0 0 0,0 1 1 0 0,0 0-1 0 0,0-1 0 0 0,0 1 1 0 0,0 0-1 0 0,0 0 1 0 0,0 0-1 0 0,0 0 0 0 0,0 0 1 0 0,0 0-1 0 0,0 0 0 0 0,0 0 1 0 0,0 1-1 0 0,0-1 0 0 0,0 0 1 0 0,0 0-1 0 0,0 1 0 0 0,0-1 1 0 0,0 1-1 0 0,0-1 0 0 0,0 1 1 0 0,0-1-1 0 0,0 1 0 0 0,1 0 1 0 0,-1-1-1 0 0,0 1 0 0 0,0 0 1 0 0,1-1-1 0 0,-1 1 1 0 0,0 0-1 0 0,1 0 0 0 0,-1 1 1 0 0,-1 0-113 0 0,0 1 1 0 0,1-1 0 0 0,0 0-1 0 0,-1 1 1 0 0,1-1 0 0 0,0 0-1 0 0,0 1 1 0 0,0-1 0 0 0,1 1-1 0 0,-1 0 1 0 0,0-1 0 0 0,1 1-1 0 0,0 0 1 0 0,0-1 0 0 0,0 1-1 0 0,0 0 1 0 0,0 2-1 0 0,3 1 37 0 0,0 1-1 0 0,0-1 1 0 0,0 0-1 0 0,1 0 1 0 0,-1 0-1 0 0,2-1 1 0 0,4 6-1 0 0,-6-7 22 0 0,1 0 0 0 0,-1 0 0 0 0,0 0 0 0 0,0 1 0 0 0,-1-1-1 0 0,1 1 1 0 0,-1 0 0 0 0,2 5 0 0 0,-4-7-4 0 0,1-1 0 0 0,-1 1 0 0 0,0-1 0 0 0,0 1 0 0 0,-1-1 0 0 0,1 1 0 0 0,0-1 0 0 0,-1 1 0 0 0,0-1 0 0 0,1 1 0 0 0,-1-1 0 0 0,0 0 0 0 0,0 1-1 0 0,0-1 1 0 0,-1 0 0 0 0,1 0 0 0 0,0 0 0 0 0,-1 0 0 0 0,0 0 0 0 0,1 0 0 0 0,-4 3 0 0 0,1-2 57 0 0,0 0 0 0 0,1 0 1 0 0,-1 0-1 0 0,0-1 0 0 0,0 0 0 0 0,0 0 0 0 0,-1 0 0 0 0,-4 2 1 0 0,8-4-92 0 0,0 1 1 0 0,1-1-1 0 0,-1 0 1 0 0,0 0 0 0 0,0 0-1 0 0,1 0 1 0 0,-1 0-1 0 0,0 1 1 0 0,0-1 0 0 0,0-1-1 0 0,1 1 1 0 0,-1 0 0 0 0,0 0-1 0 0,0 0 1 0 0,1 0-1 0 0,-1 0 1 0 0,0-1 0 0 0,0 1-1 0 0,1 0 1 0 0,-1-1 0 0 0,-1 0-1 0 0,2 0-34 0 0,-1 0-1 0 0,1 0 1 0 0,-1 0-1 0 0,1 0 1 0 0,0 0 0 0 0,-1 0-1 0 0,1 0 1 0 0,0 0-1 0 0,0 0 1 0 0,0 0-1 0 0,0 0 1 0 0,0 0-1 0 0,0 0 1 0 0,0 0 0 0 0,0 0-1 0 0,0 0 1 0 0,1 0-1 0 0,-1 0 1 0 0,0 0-1 0 0,0 0 1 0 0,2-2-1 0 0,5-11-5795 0 0</inkml:trace>
</inkml:ink>
</file>

<file path=ppt/ink/ink10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119"/>
    </inkml:context>
    <inkml:brush xml:id="br0">
      <inkml:brushProperty name="width" value="0.05" units="cm"/>
      <inkml:brushProperty name="height" value="0.05" units="cm"/>
      <inkml:brushProperty name="color" value="#008C3A"/>
    </inkml:brush>
  </inkml:definitions>
  <inkml:trace contextRef="#ctx0" brushRef="#br0">0 0 11167 0 0,'0'0'2107'0'0,"13"28"3386"0"0,-8-6-4771 0 0,10 42 1377 0 0,-2-21-8496 0 0</inkml:trace>
</inkml:ink>
</file>

<file path=ppt/ink/ink10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468"/>
    </inkml:context>
    <inkml:brush xml:id="br0">
      <inkml:brushProperty name="width" value="0.05" units="cm"/>
      <inkml:brushProperty name="height" value="0.05" units="cm"/>
      <inkml:brushProperty name="color" value="#008C3A"/>
    </inkml:brush>
  </inkml:definitions>
  <inkml:trace contextRef="#ctx0" brushRef="#br0">0 2 6911 0 0,'0'0'5472'0'0,"5"-1"-3760"0"0,0 1-1512 0 0,2 0-296 0 0</inkml:trace>
</inkml:ink>
</file>

<file path=ppt/ink/ink10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803"/>
    </inkml:context>
    <inkml:brush xml:id="br0">
      <inkml:brushProperty name="width" value="0.05" units="cm"/>
      <inkml:brushProperty name="height" value="0.05" units="cm"/>
      <inkml:brushProperty name="color" value="#008C3A"/>
    </inkml:brush>
  </inkml:definitions>
  <inkml:trace contextRef="#ctx0" brushRef="#br0">55 136 12783 0 0,'0'0'1158'0'0,"-28"4"5152"0"0,25 2-6150 0 0,0-1 0 0 0,0 1 0 0 0,0 0 0 0 0,0 0 0 0 0,1 0 0 0 0,0 0 0 0 0,0 1 0 0 0,1-1 0 0 0,-1 8 0 0 0,1-11-146 0 0,0-1 1 0 0,1 1-1 0 0,0-1 0 0 0,-1 1 0 0 0,1-1 1 0 0,0 1-1 0 0,0-1 0 0 0,0 1 0 0 0,1-1 0 0 0,-1 1 1 0 0,1-1-1 0 0,-1 1 0 0 0,1-1 0 0 0,0 0 1 0 0,0 1-1 0 0,0-1 0 0 0,0 0 0 0 0,0 0 0 0 0,0 1 1 0 0,1-1-1 0 0,-1 0 0 0 0,1 0 0 0 0,0 0 1 0 0,-1-1-1 0 0,1 1 0 0 0,3 2 0 0 0,-4-4-8 0 0,0 1 0 0 0,-1-1 0 0 0,1 0 0 0 0,0 0 1 0 0,0 1-1 0 0,0-1 0 0 0,0 0 0 0 0,-1 0 0 0 0,1 0 0 0 0,0 0 0 0 0,0 0 0 0 0,0 0 0 0 0,0 0 0 0 0,0 0 0 0 0,0 0 0 0 0,-1-1 0 0 0,1 1 1 0 0,0 0-1 0 0,0 0 0 0 0,0-1 0 0 0,0 1 0 0 0,-1-1 0 0 0,1 1 0 0 0,0-1 0 0 0,-1 1 0 0 0,1-1 0 0 0,1 0 0 0 0,13-26 118 0 0,-12 19-29 0 0,-1 0 1 0 0,0 0 0 0 0,0-1 0 0 0,-1 1-1 0 0,0-11 1 0 0,-2 2 399 0 0,-2 0 1 0 0,0-1-1 0 0,-10-31 0 0 0,-6-30 1292 0 0,20 95-1778 0 0,2 0 1 0 0,0 0-1 0 0,1 0 0 0 0,0 0 0 0 0,1 0 1 0 0,1-1-1 0 0,9 17 0 0 0,-12-28-8 0 0,0 1 0 0 0,0 0 1 0 0,0-1-1 0 0,1 0 0 0 0,0 0 0 0 0,0 0 0 0 0,0 0 0 0 0,0 0 0 0 0,0-1 1 0 0,1 0-1 0 0,0 0 0 0 0,-1 0 0 0 0,1 0 0 0 0,0-1 0 0 0,0 0 1 0 0,1 0-1 0 0,-1 0 0 0 0,0-1 0 0 0,1 0 0 0 0,-1 0 0 0 0,1 0 0 0 0,-1-1 1 0 0,1 1-1 0 0,-1-1 0 0 0,7-1 0 0 0,-9 0 2 0 0,1 1-1 0 0,-1-1 1 0 0,1 0-1 0 0,-1 0 1 0 0,1 0-1 0 0,-1-1 1 0 0,0 1-1 0 0,0-1 0 0 0,0 0 1 0 0,0 0-1 0 0,0 0 1 0 0,0 0-1 0 0,-1 0 1 0 0,1-1-1 0 0,0 1 1 0 0,-1-1-1 0 0,0 0 1 0 0,0 0-1 0 0,0 0 1 0 0,0 0-1 0 0,0 0 1 0 0,-1 0-1 0 0,1 0 1 0 0,-1 0-1 0 0,0-1 1 0 0,0 1-1 0 0,0-1 1 0 0,0 1-1 0 0,0-4 1 0 0,-5 3 181 0 0,-5 10-95 0 0,-6 11-13 0 0,15-15-70 0 0,-1 0-1 0 0,0 0 0 0 0,0-1 1 0 0,1 1-1 0 0,-1 0 1 0 0,1 0-1 0 0,-1 0 1 0 0,1 0-1 0 0,0 0 1 0 0,0 0-1 0 0,0 0 0 0 0,0 0 1 0 0,0 0-1 0 0,1 0 1 0 0,-1 0-1 0 0,0 0 1 0 0,1-1-1 0 0,0 1 1 0 0,-1 0-1 0 0,1 0 0 0 0,0 0 1 0 0,0-1-1 0 0,0 1 1 0 0,0 0-1 0 0,0-1 1 0 0,0 1-1 0 0,0-1 1 0 0,1 1-1 0 0,-1-1 0 0 0,1 1 1 0 0,-1-1-1 0 0,1 0 1 0 0,-1 0-1 0 0,1 0 1 0 0,2 1-1 0 0,1 0-159 0 0,-1-1-1 0 0,1 0 1 0 0,-1 0-1 0 0,1 0 1 0 0,-1 0-1 0 0,1-1 1 0 0,-1 0-1 0 0,1 0 1 0 0,0 0-1 0 0,-1 0 1 0 0,1-1-1 0 0,0 0 1 0 0,-1 0-1 0 0,5-2 1 0 0,3-1-1709 0 0</inkml:trace>
</inkml:ink>
</file>

<file path=ppt/ink/ink10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256"/>
    </inkml:context>
    <inkml:brush xml:id="br0">
      <inkml:brushProperty name="width" value="0.05" units="cm"/>
      <inkml:brushProperty name="height" value="0.05" units="cm"/>
      <inkml:brushProperty name="color" value="#008C3A"/>
    </inkml:brush>
  </inkml:definitions>
  <inkml:trace contextRef="#ctx0" brushRef="#br0">54 14 9215 0 0,'0'0'707'0'0,"-21"16"6997"0"0,16-7-6956 0 0,0 0 0 0 0,0 0 1 0 0,1 1-1 0 0,-4 10 0 0 0,7-17-609 0 0,0 0 1 0 0,0 1-1 0 0,0-1 0 0 0,1 1 0 0 0,-1-1 1 0 0,1 1-1 0 0,0-1 0 0 0,0 1 0 0 0,0-1 1 0 0,0 1-1 0 0,0-1 0 0 0,1 1 0 0 0,0-1 1 0 0,-1 0-1 0 0,3 6 0 0 0,-1-7-98 0 0,-1-1 0 0 0,1 1 0 0 0,0-1 0 0 0,0 0 0 0 0,-1 0 0 0 0,1 0 0 0 0,0 0 0 0 0,0 0 0 0 0,0 0 0 0 0,0 0 0 0 0,0 0 0 0 0,0-1 1 0 0,0 1-1 0 0,0-1 0 0 0,1 0 0 0 0,-1 1 0 0 0,0-1 0 0 0,0 0 0 0 0,0 0 0 0 0,0 0 0 0 0,1-1 0 0 0,-1 1 0 0 0,0-1 0 0 0,0 1 0 0 0,4-2 0 0 0,2 0 10 0 0,0 0 0 0 0,-1-1 0 0 0,1 0-1 0 0,0 0 1 0 0,11-7 0 0 0,-17 9-26 0 0,1 0 0 0 0,-1-1 0 0 0,0 0 0 0 0,1 1 1 0 0,-1-1-1 0 0,0 0 0 0 0,0 0 0 0 0,0 0 0 0 0,0 0 0 0 0,0 0 0 0 0,-1-1 0 0 0,1 1 0 0 0,-1 0 0 0 0,1-1 0 0 0,-1 0 0 0 0,0 1 0 0 0,0-1 1 0 0,0 0-1 0 0,-1 1 0 0 0,1-1 0 0 0,0 0 0 0 0,-1 0 0 0 0,0 1 0 0 0,0-1 0 0 0,0 0 0 0 0,0 0 0 0 0,0 0 0 0 0,0 0 0 0 0,-1 1 0 0 0,1-1 1 0 0,-2-3-1 0 0,0 2 24 0 0,0 1 1 0 0,0-1 0 0 0,0 1 0 0 0,-1 0 0 0 0,0-1-1 0 0,1 1 1 0 0,-1 0 0 0 0,0 0 0 0 0,0 1-1 0 0,-1-1 1 0 0,1 1 0 0 0,-1 0 0 0 0,1 0 0 0 0,-1 0-1 0 0,0 0 1 0 0,1 0 0 0 0,-1 1 0 0 0,0 0 0 0 0,0-1-1 0 0,-7 0 1 0 0,7 1-78 0 0,0 0-1 0 0,0 1 0 0 0,1-1 1 0 0,-1 1-1 0 0,0 0 1 0 0,0 0-1 0 0,0 0 1 0 0,0 0-1 0 0,0 1 0 0 0,0-1 1 0 0,0 1-1 0 0,0 0 1 0 0,-5 2-1 0 0,11 5-3470 0 0,1-4 1654 0 0</inkml:trace>
</inkml:ink>
</file>

<file path=ppt/ink/ink10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602"/>
    </inkml:context>
    <inkml:brush xml:id="br0">
      <inkml:brushProperty name="width" value="0.05" units="cm"/>
      <inkml:brushProperty name="height" value="0.05" units="cm"/>
      <inkml:brushProperty name="color" value="#008C3A"/>
    </inkml:brush>
  </inkml:definitions>
  <inkml:trace contextRef="#ctx0" brushRef="#br0">34 90 15143 0 0,'-4'-23'1373'0'0,"-4"-17"774"0"0,0 14 4833 0 0,2 58-5592 0 0,1 13-1297 0 0,3 0-1 0 0,1 1 1 0 0,9 71 0 0 0,2-63-3156 0 0,5-2-3278 0 0,-12-42-1412 0 0</inkml:trace>
</inkml:ink>
</file>

<file path=ppt/ink/ink1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2.031"/>
    </inkml:context>
    <inkml:brush xml:id="br0">
      <inkml:brushProperty name="width" value="0.1" units="cm"/>
      <inkml:brushProperty name="height" value="0.1" units="cm"/>
      <inkml:brushProperty name="color" value="#008C3A"/>
    </inkml:brush>
  </inkml:definitions>
  <inkml:trace contextRef="#ctx0" brushRef="#br0">500 54 3679 0 0,'0'0'284'0'0,"1"-7"810"0"0,4-22 8960 0 0,-5 28-9815 0 0,-1 0 0 0 0,1 0 0 0 0,-1 0 0 0 0,0 0 0 0 0,1 0-1 0 0,-1 0 1 0 0,0 0 0 0 0,0 0 0 0 0,0 0 0 0 0,1 0 0 0 0,-1 1 0 0 0,0-1 0 0 0,0 0-1 0 0,0 0 1 0 0,0 1 0 0 0,0-1 0 0 0,0 1 0 0 0,-1-1 0 0 0,1 1 0 0 0,0 0 0 0 0,0-1-1 0 0,0 1 1 0 0,0 0 0 0 0,-1 0 0 0 0,1-1 0 0 0,0 1 0 0 0,0 0 0 0 0,0 0 0 0 0,-1 1-1 0 0,1-1 1 0 0,0 0 0 0 0,0 0 0 0 0,0 0 0 0 0,-2 1 0 0 0,-49 17 646 0 0,37-12-534 0 0,-5 2-294 0 0,0 0-1 0 0,1 2 0 0 0,0 0 1 0 0,1 2-1 0 0,0 0 0 0 0,1 1 1 0 0,0 0-1 0 0,1 1 0 0 0,0 1 1 0 0,-21 27-1 0 0,10-7 27 0 0,2 2 1 0 0,1 0-1 0 0,2 1 0 0 0,-20 48 0 0 0,34-68-42 0 0,0 1 0 0 0,2-1 0 0 0,0 1 0 0 0,1 0-1 0 0,1 1 1 0 0,1-1 0 0 0,-2 31 0 0 0,5-43-29 0 0,0 1-1 0 0,1-1 1 0 0,-1 1 0 0 0,2-1 0 0 0,-1 0 0 0 0,1 0 0 0 0,0 0-1 0 0,0 0 1 0 0,1 0 0 0 0,0 0 0 0 0,0 0 0 0 0,1-1 0 0 0,0 1 0 0 0,0-1-1 0 0,0 0 1 0 0,1 0 0 0 0,0-1 0 0 0,0 0 0 0 0,0 1 0 0 0,1-2-1 0 0,0 1 1 0 0,12 7 0 0 0,1-2-2 0 0,-1-1 1 0 0,2-1-1 0 0,-1-1 0 0 0,1-1 0 0 0,0-1 1 0 0,0 0-1 0 0,1-2 0 0 0,0 0 1 0 0,-1-1-1 0 0,24-2 0 0 0,-2-1-46 0 0,0-2 0 0 0,-1-2 0 0 0,1-2-1 0 0,41-13 1 0 0,-63 14-1536 0 0</inkml:trace>
</inkml:ink>
</file>

<file path=ppt/ink/ink10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937"/>
    </inkml:context>
    <inkml:brush xml:id="br0">
      <inkml:brushProperty name="width" value="0.05" units="cm"/>
      <inkml:brushProperty name="height" value="0.05" units="cm"/>
      <inkml:brushProperty name="color" value="#008C3A"/>
    </inkml:brush>
  </inkml:definitions>
  <inkml:trace contextRef="#ctx0" brushRef="#br0">1 149 5063 0 0,'9'-41'4794'0'0,"-8"34"-3102"0"0,0 1-1 0 0,0-1 0 0 0,1 0 0 0 0,0 1 0 0 0,0-1 0 0 0,1 1 0 0 0,4-8 1 0 0,8-3-495 0 0,7 0-3739 0 0,-10 10 545 0 0,1 0-5297 0 0</inkml:trace>
</inkml:ink>
</file>

<file path=ppt/ink/ink10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329"/>
    </inkml:context>
    <inkml:brush xml:id="br0">
      <inkml:brushProperty name="width" value="0.05" units="cm"/>
      <inkml:brushProperty name="height" value="0.05" units="cm"/>
      <inkml:brushProperty name="color" value="#008C3A"/>
    </inkml:brush>
  </inkml:definitions>
  <inkml:trace contextRef="#ctx0" brushRef="#br0">85 27 4607 0 0,'0'0'354'0'0,"7"-18"11835"0"0,-7 17-12065 0 0,0 1 0 0 0,0-1 0 0 0,-1 1 0 0 0,1-1 0 0 0,0 1 0 0 0,0 0 0 0 0,-1-1 0 0 0,1 1 0 0 0,0 0 0 0 0,-1-1 0 0 0,1 1 0 0 0,0-1 0 0 0,-1 1 0 0 0,1 0 0 0 0,-1 0 0 0 0,1-1 0 0 0,0 1 0 0 0,-1 0 0 0 0,1 0 0 0 0,-1 0 0 0 0,1-1 0 0 0,-1 1 0 0 0,1 0 0 0 0,-1 0 0 0 0,1 0 1 0 0,0 0-1 0 0,-1 0 0 0 0,1 0 0 0 0,-1 0 0 0 0,1 0 0 0 0,-1 0 0 0 0,0 0 0 0 0,-15 12 1296 0 0,-8 21-968 0 0,23-33-424 0 0,-6 13 151 0 0,0 0 1 0 0,-10 27-1 0 0,16-38-154 0 0,0 0-1 0 0,0 0 1 0 0,0 0-1 0 0,1 0 1 0 0,-1 0-1 0 0,0 0 0 0 0,1 0 1 0 0,0 1-1 0 0,-1-1 1 0 0,1 0-1 0 0,0 0 1 0 0,0 1-1 0 0,0-1 1 0 0,0 0-1 0 0,1 0 1 0 0,-1 1-1 0 0,1-1 1 0 0,-1 0-1 0 0,1 0 1 0 0,0 0-1 0 0,0 0 1 0 0,0 0-1 0 0,0 0 1 0 0,0 0-1 0 0,0 0 1 0 0,0 0-1 0 0,1 0 1 0 0,2 3-1 0 0,-3-5-5 0 0,0 1-1 0 0,0-1 1 0 0,0 1 0 0 0,0-1 0 0 0,1 0-1 0 0,-1 1 1 0 0,0-1 0 0 0,0 0-1 0 0,0 0 1 0 0,0 0 0 0 0,0 1-1 0 0,1-1 1 0 0,-1 0 0 0 0,0-1-1 0 0,0 1 1 0 0,0 0 0 0 0,0 0-1 0 0,0 0 1 0 0,1-1 0 0 0,-1 1-1 0 0,0-1 1 0 0,0 1 0 0 0,0-1-1 0 0,1 0 1 0 0,1-1 3 0 0,0-1 0 0 0,0 1 0 0 0,-1-1 0 0 0,1 1 0 0 0,-1-1 0 0 0,1 0 0 0 0,-1 0 1 0 0,2-4-1 0 0,0 0 70 0 0,0-1 0 0 0,0 0 1 0 0,0-1-1 0 0,-1 1 1 0 0,3-18-1 0 0,-6 11 668 0 0,-5 18 331 0 0,5-1-1070 0 0,-1-1 0 0 0,1 0 0 0 0,0 0-1 0 0,0 1 1 0 0,0-1 0 0 0,0 0 0 0 0,0 1 0 0 0,0-1 0 0 0,0 0-1 0 0,0 1 1 0 0,0-1 0 0 0,0 0 0 0 0,1 0 0 0 0,-1 1 0 0 0,1-1-1 0 0,-1 0 1 0 0,1 0 0 0 0,-1 0 0 0 0,1 1 0 0 0,0-1 0 0 0,0 0 0 0 0,-1 0-1 0 0,1 0 1 0 0,2 1 0 0 0,7 6-298 0 0,0-2 0 0 0,1 1 0 0 0,0-1 0 0 0,0-1 0 0 0,1 0-1 0 0,0-1 1 0 0,0 0 0 0 0,20 4 0 0 0,-26-7-317 0 0,9 3-822 0 0</inkml:trace>
</inkml:ink>
</file>

<file path=ppt/ink/ink10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813"/>
    </inkml:context>
    <inkml:brush xml:id="br0">
      <inkml:brushProperty name="width" value="0.05" units="cm"/>
      <inkml:brushProperty name="height" value="0.05" units="cm"/>
      <inkml:brushProperty name="color" value="#008C3A"/>
    </inkml:brush>
  </inkml:definitions>
  <inkml:trace contextRef="#ctx0" brushRef="#br0">129 25 7831 0 0,'0'0'706'0'0,"-26"-21"9271"0"0,21 20-9724 0 0,-1 0 0 0 0,0 0 0 0 0,0 1 0 0 0,0 0 0 0 0,0 0 0 0 0,1 1 0 0 0,-1-1 0 0 0,-10 3 0 0 0,14-2-155 0 0,0-1 0 0 0,1 1 1 0 0,-1-1-1 0 0,0 1 0 0 0,0 0 1 0 0,0 0-1 0 0,0 0 1 0 0,0 0-1 0 0,1 0 0 0 0,-1 0 1 0 0,1 0-1 0 0,-3 3 1 0 0,3-3-81 0 0,1-1 1 0 0,0 1 0 0 0,-1 0-1 0 0,1 0 1 0 0,0 0 0 0 0,-1 0 0 0 0,1-1-1 0 0,0 1 1 0 0,0 0 0 0 0,0 0-1 0 0,0 0 1 0 0,-1 0 0 0 0,1 0 0 0 0,1 0-1 0 0,-1-1 1 0 0,0 1 0 0 0,0 0 0 0 0,0 0-1 0 0,0 0 1 0 0,1 0 0 0 0,-1 0-1 0 0,0-1 1 0 0,1 1 0 0 0,-1 0 0 0 0,0 0-1 0 0,1-1 1 0 0,-1 1 0 0 0,1 0-1 0 0,0 1 1 0 0,4 2 72 0 0,0 0 1 0 0,0 0-1 0 0,0 0 0 0 0,1 0 0 0 0,-1-1 1 0 0,1 0-1 0 0,0 0 0 0 0,-1 0 0 0 0,2-1 1 0 0,-1 0-1 0 0,12 3 0 0 0,38 17 558 0 0,-54-22-632 0 0,0 1-1 0 0,-1 0 1 0 0,1 0 0 0 0,-1 0-1 0 0,1 0 1 0 0,-1 0-1 0 0,0 0 1 0 0,1 0-1 0 0,-1 1 1 0 0,0-1 0 0 0,0 0-1 0 0,0 1 1 0 0,0-1-1 0 0,0 1 1 0 0,0-1 0 0 0,0 1-1 0 0,0 0 1 0 0,-1-1-1 0 0,1 1 1 0 0,0 3 0 0 0,-1-4 15 0 0,-1 0 1 0 0,1 1 0 0 0,-1-1 0 0 0,1 0 0 0 0,-1 0 0 0 0,1 0 0 0 0,-1 0 0 0 0,0 1 0 0 0,0-1 0 0 0,1 0-1 0 0,-1 0 1 0 0,0 0 0 0 0,0-1 0 0 0,0 1 0 0 0,0 0 0 0 0,0 0 0 0 0,0 0 0 0 0,0-1 0 0 0,-1 1 0 0 0,1-1-1 0 0,-2 2 1 0 0,-11 3 299 0 0,-1 0 0 0 0,0 0 0 0 0,-26 3 0 0 0,26-5-252 0 0,-2 2-1210 0 0,13-4 224 0 0,1 0 1 0 0,-1 0 0 0 0,0 0-1 0 0,0 0 1 0 0,0 0 0 0 0,0-1-1 0 0,0 0 1 0 0,-5 0 0 0 0</inkml:trace>
</inkml:ink>
</file>

<file path=ppt/ink/ink10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231"/>
    </inkml:context>
    <inkml:brush xml:id="br0">
      <inkml:brushProperty name="width" value="0.05" units="cm"/>
      <inkml:brushProperty name="height" value="0.05" units="cm"/>
      <inkml:brushProperty name="color" value="#008C3A"/>
    </inkml:brush>
  </inkml:definitions>
  <inkml:trace contextRef="#ctx0" brushRef="#br0">0 200 5063 0 0,'6'-4'971'0'0,"18"-14"11021"0"0,-15 16-11320 0 0,1 0 1 0 0,-1 1 0 0 0,1 0-1 0 0,-1 0 1 0 0,1 1-1 0 0,0 0 1 0 0,16 3-1 0 0,35-1-3961 0 0,-56-2 2472 0 0,-1 0-1 0 0,0-1 1 0 0,0 0 0 0 0,0 0-1 0 0,0 0 1 0 0,0 0-1 0 0,0-1 1 0 0,0 1 0 0 0,0-1-1 0 0,0 0 1 0 0,5-4 0 0 0,-8 5 681 0 0,1-1 0 0 0,-1 0 1 0 0,1 1-1 0 0,-1-1 1 0 0,1 0-1 0 0,-1 0 0 0 0,0 0 1 0 0,0 0-1 0 0,0 0 0 0 0,0 0 1 0 0,0-1-1 0 0,0 1 1 0 0,0-3-1 0 0,2-38 4087 0 0,-4 32-2048 0 0,0 0-1 0 0,-1 0 0 0 0,0 0 1 0 0,-1 0-1 0 0,-5-12 0 0 0,8 22-1856 0 0,0 1 1 0 0,0 0-1 0 0,0 0 0 0 0,0-1 1 0 0,0 1-1 0 0,0 0 0 0 0,0 0 0 0 0,-1-1 1 0 0,1 1-1 0 0,0 0 0 0 0,0 0 1 0 0,0 0-1 0 0,0-1 0 0 0,0 1 1 0 0,0 0-1 0 0,0 0 0 0 0,-1 0 0 0 0,1-1 1 0 0,0 1-1 0 0,0 0 0 0 0,0 0 1 0 0,0 0-1 0 0,-1 0 0 0 0,1 0 0 0 0,0-1 1 0 0,0 1-1 0 0,0 0 0 0 0,-1 0 1 0 0,1 0-1 0 0,0 0 0 0 0,0 0 1 0 0,0 0-1 0 0,-1 0 0 0 0,1 0 0 0 0,0 0 1 0 0,0 0-1 0 0,-1 0 0 0 0,1 0 1 0 0,0 0-1 0 0,0 0 0 0 0,-1 0 0 0 0,1 0 1 0 0,0 0-1 0 0,0 0 0 0 0,0 0 1 0 0,-1 0-1 0 0,1 0 0 0 0,0 0 1 0 0,-7 14 723 0 0,-1 19-516 0 0,6-18-243 0 0,1 0 0 0 0,1 0-1 0 0,0 0 1 0 0,1 0 0 0 0,1-1-1 0 0,0 1 1 0 0,1 0 0 0 0,0-1-1 0 0,1 1 1 0 0,10 22-1 0 0,-11-30-28 0 0,0-1 0 0 0,0 1 0 0 0,0-1 0 0 0,1 0 0 0 0,0 0 0 0 0,0 0 0 0 0,1 0 0 0 0,0-1 0 0 0,0 0 0 0 0,0 0 0 0 0,0 0 0 0 0,1-1 0 0 0,0 0 0 0 0,-1 0 0 0 0,2 0 0 0 0,-1 0 0 0 0,0-1 0 0 0,1 0 0 0 0,0-1 0 0 0,-1 1 0 0 0,1-1 0 0 0,0-1 0 0 0,0 1 0 0 0,9 0 0 0 0,9-8-2533 0 0,-20 2 1222 0 0</inkml:trace>
</inkml:ink>
</file>

<file path=ppt/ink/ink10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579"/>
    </inkml:context>
    <inkml:brush xml:id="br0">
      <inkml:brushProperty name="width" value="0.05" units="cm"/>
      <inkml:brushProperty name="height" value="0.05" units="cm"/>
      <inkml:brushProperty name="color" value="#008C3A"/>
    </inkml:brush>
  </inkml:definitions>
  <inkml:trace contextRef="#ctx0" brushRef="#br0">1 51 6447 0 0,'7'-12'11256'0'0,"-3"8"-9964"0"0,2 3-1179 0 0,1 1 0 0 0,-1-1 0 0 0,0 1 0 0 0,1 1 0 0 0,-1-1 0 0 0,0 1 0 0 0,1 0 0 0 0,-1 0 0 0 0,0 1 0 0 0,0-1 0 0 0,0 1 0 0 0,0 1 0 0 0,0-1 0 0 0,0 1 0 0 0,7 5 0 0 0,7 6 430 0 0,0 0 1 0 0,27 27-1 0 0,-43-38-537 0 0,-1 0 10 0 0,-2-3 64 0 0,1-2 144 0 0,0-1 1 0 0,0 1-1 0 0,0-1 0 0 0,-1 0 1 0 0,1 0-1 0 0,-1 0 0 0 0,0 0 0 0 0,0 0 1 0 0,0 0-1 0 0,0 0 0 0 0,0 0 0 0 0,-1 0 1 0 0,1 0-1 0 0,-1-6 0 0 0,2-2 316 0 0,0 6-408 0 0,0 0 0 0 0,0 0 0 0 0,0 0 0 0 0,0 0 0 0 0,1 0 0 0 0,-1 0 0 0 0,1 1 0 0 0,1 0 0 0 0,-1-1 0 0 0,1 1 0 0 0,5-5 0 0 0,-7 7-231 0 0,0 1-1 0 0,-1 0 1 0 0,1 0 0 0 0,0 0-1 0 0,0 0 1 0 0,0 0 0 0 0,0 1-1 0 0,0-1 1 0 0,0 0 0 0 0,0 1-1 0 0,0-1 1 0 0,0 1 0 0 0,3 0-1 0 0,-2 0-507 0 0,-1 0-1 0 0,1 1 0 0 0,0-1 0 0 0,-1 1 0 0 0,1 0 1 0 0,-1 0-1 0 0,1 0 0 0 0,-1 0 0 0 0,0 0 0 0 0,1 0 1 0 0,-1 1-1 0 0,0-1 0 0 0,2 3 0 0 0</inkml:trace>
</inkml:ink>
</file>

<file path=ppt/ink/ink10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240"/>
    </inkml:context>
    <inkml:brush xml:id="br0">
      <inkml:brushProperty name="width" value="0.05" units="cm"/>
      <inkml:brushProperty name="height" value="0.05" units="cm"/>
      <inkml:brushProperty name="color" value="#008C3A"/>
    </inkml:brush>
  </inkml:definitions>
  <inkml:trace contextRef="#ctx0" brushRef="#br0">117 26 5983 0 0,'0'0'542'0'0,"0"-5"418"0"0,-6-14 10458 0 0,3 19-11131 0 0,0-1 0 0 0,-1 1 0 0 0,1 0 0 0 0,0 0 0 0 0,0 0 0 0 0,-1 0 0 0 0,1 0 0 0 0,0 1 0 0 0,0-1 0 0 0,0 1 0 0 0,0 0 0 0 0,0 0 0 0 0,0 0 0 0 0,0 1 0 0 0,0-1 0 0 0,0 1 0 0 0,-4 3 0 0 0,2-3-174 0 0,1 1-1 0 0,-1 0 0 0 0,1 0 0 0 0,0 0 0 0 0,0 1 0 0 0,0-1 1 0 0,0 1-1 0 0,1 0 0 0 0,-1 0 0 0 0,-2 6 0 0 0,5-9-107 0 0,1 0 0 0 0,-1-1-1 0 0,1 1 1 0 0,0 0 0 0 0,-1 0-1 0 0,1 0 1 0 0,0-1 0 0 0,0 1-1 0 0,0 0 1 0 0,0 0 0 0 0,-1 0 0 0 0,1 0-1 0 0,0-1 1 0 0,1 1 0 0 0,-1 0-1 0 0,0 0 1 0 0,0 0 0 0 0,0 0 0 0 0,0 0-1 0 0,1-1 1 0 0,-1 1 0 0 0,0 0-1 0 0,1 0 1 0 0,-1-1 0 0 0,0 1-1 0 0,1 0 1 0 0,-1 0 0 0 0,2 0 0 0 0,-1 0 5 0 0,1 0 1 0 0,-1 0 0 0 0,1 0-1 0 0,-1-1 1 0 0,1 1 0 0 0,0 0-1 0 0,-1-1 1 0 0,1 0 0 0 0,0 1-1 0 0,-1-1 1 0 0,1 0 0 0 0,0 0-1 0 0,2 0 1 0 0,1 0 6 0 0,0 0 0 0 0,0-1 0 0 0,0 0 0 0 0,0 0 0 0 0,0 0 0 0 0,-1 0 0 0 0,1-1 0 0 0,0 0 0 0 0,7-3 0 0 0,-9 2 106 0 0,0-1 0 0 0,-1 1 0 0 0,1 0 0 0 0,0-1 0 0 0,-1 0-1 0 0,0 0 1 0 0,2-4 0 0 0,-4 7-91 0 0,0 1 0 0 0,0-1 0 0 0,1 0 0 0 0,-1 0 0 0 0,0 1 0 0 0,0-1 0 0 0,0 0-1 0 0,1 0 1 0 0,-1 1 0 0 0,0-1 0 0 0,1 0 0 0 0,-1 1 0 0 0,1-1 0 0 0,-1 1 0 0 0,1-1 0 0 0,-1 0 0 0 0,1 1-1 0 0,-1-1 1 0 0,1 1 0 0 0,-1-1 0 0 0,1 1 0 0 0,0 0 0 0 0,-1-1 0 0 0,1 1 0 0 0,0 0 0 0 0,-1-1 0 0 0,1 1 0 0 0,0 0-1 0 0,-1 0 1 0 0,1-1 0 0 0,1 1 0 0 0,4 4-210 0 0,-1 0-1 0 0,1-1 0 0 0,0 0 1 0 0,1 0-1 0 0,-1-1 1 0 0,0 0-1 0 0,1 0 1 0 0,-1 0-1 0 0,1-1 1 0 0,0 0-1 0 0,0 0 1 0 0,8 0-1 0 0,-10-1 31 0 0,1 1-1 0 0,-1-1 1 0 0,1 0 0 0 0,-1-1 0 0 0,1 1-1 0 0,-1-1 1 0 0,1 0 0 0 0,-1-1 0 0 0,0 1-1 0 0,0-1 1 0 0,1 0 0 0 0,-1 0 0 0 0,0-1-1 0 0,-1 1 1 0 0,8-6 0 0 0,-12 8 201 0 0,0 0 0 0 0,1 0 0 0 0,-1 0 1 0 0,0-1-1 0 0,1 1 0 0 0,-1 0 0 0 0,0 0 0 0 0,1 0 1 0 0,-1-1-1 0 0,0 1 0 0 0,0 0 0 0 0,1 0 0 0 0,-1-1 1 0 0,0 1-1 0 0,0 0 0 0 0,1-1 0 0 0,-1 1 0 0 0,0 0 1 0 0,0-1-1 0 0,0 1 0 0 0,0-1 0 0 0,0 1 0 0 0,1 0 1 0 0,-1-1-1 0 0,0 1 0 0 0,0 0 0 0 0,0-1 0 0 0,0 1 1 0 0,0-1-1 0 0,0 1 0 0 0,0 0 0 0 0,0-1 0 0 0,0 1 1 0 0,-1-1-1 0 0,1 1 0 0 0,0 0 0 0 0,0-1 0 0 0,0 1 1 0 0,0 0-1 0 0,0-1 0 0 0,-1 1 0 0 0,1-1 0 0 0,-1 2 24 0 0,1-1 0 0 0,-1 1 1 0 0,1 0-1 0 0,0 0 0 0 0,-1-1 0 0 0,1 1 0 0 0,0 0 0 0 0,0 0 0 0 0,-1-1 0 0 0,1 1 0 0 0,0 0 0 0 0,0 0 0 0 0,0 0 0 0 0,0-1 0 0 0,0 1 0 0 0,0 0 0 0 0,0 0 0 0 0,0 0 0 0 0,1 0 0 0 0,-1-1 0 0 0,0 1 0 0 0,0 0 0 0 0,1 0 0 0 0,-1-1 0 0 0,0 1 0 0 0,1 0 0 0 0,-1-1 0 0 0,1 2 0 0 0,2 6-745 0 0,0-1 0 0 0,0 1 0 0 0,1-1 0 0 0,0 0 0 0 0,0 0-1 0 0,1 0 1 0 0,0-1 0 0 0,0 0 0 0 0,1 0 0 0 0,6 6 0 0 0</inkml:trace>
</inkml:ink>
</file>

<file path=ppt/ink/ink10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598"/>
    </inkml:context>
    <inkml:brush xml:id="br0">
      <inkml:brushProperty name="width" value="0.05" units="cm"/>
      <inkml:brushProperty name="height" value="0.05" units="cm"/>
      <inkml:brushProperty name="color" value="#008C3A"/>
    </inkml:brush>
  </inkml:definitions>
  <inkml:trace contextRef="#ctx0" brushRef="#br0">28 95 3679 0 0,'-5'-12'160'0'0,"4"7"40"0"0,-3-1-200 0 0,1-2 0 0 0,0 0 0 0 0,1-2 0 0 0,0 1 2872 0 0,0-1 528 0 0,0 3 112 0 0,1 0 16 0 0,-1 2-2440 0 0,2 1-480 0 0,0 1 376 0 0,3 3-2896 0 0,2 2 776 0 0</inkml:trace>
</inkml:ink>
</file>

<file path=ppt/ink/ink10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943"/>
    </inkml:context>
    <inkml:brush xml:id="br0">
      <inkml:brushProperty name="width" value="0.05" units="cm"/>
      <inkml:brushProperty name="height" value="0.05" units="cm"/>
      <inkml:brushProperty name="color" value="#008C3A"/>
    </inkml:brush>
  </inkml:definitions>
  <inkml:trace contextRef="#ctx0" brushRef="#br0">117 27 9215 0 0,'9'-8'8398'0'0,"-10"7"-8244"0"0,0-1 0 0 0,0 1 0 0 0,-1 0 0 0 0,1-1 0 0 0,0 1 1 0 0,0 0-1 0 0,-1 0 0 0 0,1 0 0 0 0,-1 0 0 0 0,1 0 0 0 0,-1 0 0 0 0,1 0 1 0 0,-1 1-1 0 0,0-1 0 0 0,1 0 0 0 0,-1 1 0 0 0,0-1 0 0 0,1 1 1 0 0,-1 0-1 0 0,0 0 0 0 0,0-1 0 0 0,1 1 0 0 0,-1 0 0 0 0,0 1 1 0 0,0-1-1 0 0,1 0 0 0 0,-1 0 0 0 0,0 1 0 0 0,0-1 0 0 0,1 1 1 0 0,-1-1-1 0 0,0 1 0 0 0,1 0 0 0 0,-1 0 0 0 0,-1 1 0 0 0,-3 0-49 0 0,0 1-1 0 0,0 0 0 0 0,0 1 1 0 0,0-1-1 0 0,1 1 1 0 0,-1 0-1 0 0,1 1 0 0 0,-5 5 1 0 0,9-10-99 0 0,0 1 1 0 0,0 0 0 0 0,0 0-1 0 0,1 0 1 0 0,-1 0-1 0 0,0 0 1 0 0,0 0 0 0 0,1 0-1 0 0,-1 0 1 0 0,1 1-1 0 0,-1-1 1 0 0,1 0 0 0 0,-1 0-1 0 0,1 0 1 0 0,0 1 0 0 0,-1-1-1 0 0,1 0 1 0 0,0 0-1 0 0,0 1 1 0 0,0-1 0 0 0,0 0-1 0 0,0 0 1 0 0,0 1-1 0 0,1 1 1 0 0,0-2-4 0 0,0 0 0 0 0,0 0-1 0 0,0-1 1 0 0,0 1 0 0 0,0 0 0 0 0,0-1 0 0 0,0 1-1 0 0,0 0 1 0 0,0-1 0 0 0,0 1 0 0 0,1-1 0 0 0,-1 0 0 0 0,0 1-1 0 0,0-1 1 0 0,1 0 0 0 0,-1 0 0 0 0,0 0 0 0 0,0 0-1 0 0,2 0 1 0 0,7 0 28 0 0,-1-1 0 0 0,1 0 0 0 0,-1 0 0 0 0,0-1 0 0 0,11-3-1 0 0,-9 1 135 0 0,-1 0 0 0 0,1-1 0 0 0,-1 0 0 0 0,0-1 0 0 0,10-7 493 0 0,-17 14-578 0 0,-1 0 0 0 0,0 0 0 0 0,0-1 0 0 0,0 1 0 0 0,0 1 0 0 0,0-1 0 0 0,0 0 0 0 0,0 1 0 0 0,0-1 0 0 0,2 3 0 0 0,3 5-82 0 0,-1 1 1 0 0,0 0-1 0 0,0 0 0 0 0,-1 1 0 0 0,0-1 0 0 0,-1 1 1 0 0,-1 0-1 0 0,5 20 0 0 0,-6-22 1 0 0,0 1-1 0 0,0 0 1 0 0,-1-1-1 0 0,-1 1 1 0 0,0-1-1 0 0,0 1 1 0 0,0 0-1 0 0,-1-1 1 0 0,-1 1 0 0 0,-4 15-1 0 0,4-22 10 0 0,1-1 1 0 0,-1 1-1 0 0,0-1 1 0 0,0 0-1 0 0,0 0 0 0 0,0 0 1 0 0,0 0-1 0 0,0 0 1 0 0,-1-1-1 0 0,1 1 0 0 0,0-1 1 0 0,-1 1-1 0 0,0-1 0 0 0,1 0 1 0 0,-1 0-1 0 0,0 0 1 0 0,1 0-1 0 0,-1-1 0 0 0,0 1 1 0 0,0-1-1 0 0,0 0 1 0 0,0 1-1 0 0,1-1 0 0 0,-1-1 1 0 0,-4 1-1 0 0,-7-1 32 0 0,0 0-1 0 0,0-1 1 0 0,-22-6-1 0 0,20-1-3192 0 0,14 4 1466 0 0</inkml:trace>
</inkml:ink>
</file>

<file path=ppt/ink/ink10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443"/>
    </inkml:context>
    <inkml:brush xml:id="br0">
      <inkml:brushProperty name="width" value="0.05" units="cm"/>
      <inkml:brushProperty name="height" value="0.05" units="cm"/>
      <inkml:brushProperty name="color" value="#008C3A"/>
    </inkml:brush>
  </inkml:definitions>
  <inkml:trace contextRef="#ctx0" brushRef="#br0">1 84 15807 0 0,'0'0'1432'0'0,"6"32"-893"0"0,-2 1-342 0 0,-4-24 434 0 0,1 1 0 0 0,0-1 0 0 0,1 1 0 0 0,0-1 0 0 0,0 0 0 0 0,1 0 0 0 0,7 16 0 0 0,-7-23-413 0 0,0 0-1 0 0,0-1 0 0 0,0 1 1 0 0,0-1-1 0 0,1 0 0 0 0,-1 0 1 0 0,0 0-1 0 0,1 0 0 0 0,-1-1 1 0 0,1 1-1 0 0,-1-1 1 0 0,1 0-1 0 0,-1 0 0 0 0,7-1 1 0 0,15 3 272 0 0,30 19 1538 0 0,-44-15-3747 0 0,0-1 0 0 0,1 0 1 0 0,-1-1-1 0 0,1-1 0 0 0,24 5 0 0 0,-33-8 1279 0 0,-1 0 1 0 0,1 0-1 0 0,-1 0 0 0 0,1 0 1 0 0,-1-1-1 0 0,1 1 1 0 0,-1-1-1 0 0,1 1 0 0 0,-1-1 1 0 0,0 0-1 0 0,1 0 0 0 0,-1 0 1 0 0,0-1-1 0 0,0 1 1 0 0,0 0-1 0 0,1-1 0 0 0,-2 1 1 0 0,1-1-1 0 0,0 0 0 0 0,0 0 1 0 0,0 0-1 0 0,-1 0 1 0 0,1 0-1 0 0,-1 0 0 0 0,0 0 1 0 0,1 0-1 0 0,-1 0 0 0 0,0-1 1 0 0,0 1-1 0 0,-1 0 1 0 0,1-1-1 0 0,0 1 0 0 0,-1-1 1 0 0,1-3-1 0 0,2-21 3255 0 0,-1 1 0 0 0,0-1 0 0 0,-3 0-1 0 0,0 0 1 0 0,-8-43 0 0 0,7 54-1392 0 0,-6-14 2338 0 0,2 29-1591 0 0,1 18-1212 0 0,3-3-1080 0 0,1-1 0 0 0,0 1 0 0 0,1 0 0 0 0,0-1-1 0 0,1 1 1 0 0,0-1 0 0 0,1 1 0 0 0,1-1 0 0 0,0 1 0 0 0,1-1 0 0 0,9 19-1 0 0,-10-24 1 0 0,2 0-1 0 0,-1 0 1 0 0,1 0-1 0 0,1-1 1 0 0,-1 1-1 0 0,1-1 1 0 0,0-1-1 0 0,1 1 1 0 0,0-1-1 0 0,0 0 1 0 0,0-1-1 0 0,1 0 1 0 0,-1 0-1 0 0,1 0 1 0 0,0-1-1 0 0,1 0 1 0 0,-1-1-1 0 0,10 3 1 0 0</inkml:trace>
</inkml:ink>
</file>

<file path=ppt/ink/ink10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791"/>
    </inkml:context>
    <inkml:brush xml:id="br0">
      <inkml:brushProperty name="width" value="0.05" units="cm"/>
      <inkml:brushProperty name="height" value="0.05" units="cm"/>
      <inkml:brushProperty name="color" value="#008C3A"/>
    </inkml:brush>
  </inkml:definitions>
  <inkml:trace contextRef="#ctx0" brushRef="#br0">1 31 17711 0 0,'0'0'1920'0'0,"3"-4"-1920"0"0,0 0 0 0 0,2-1 0 0 0,1 1 216 0 0,1 0 8 0 0,2 1 0 0 0,2 0 0 0 0,1 1 120 0 0,1 0 24 0 0,2 2 8 0 0,-1 1 0 0 0,0 0-376 0 0,1 1 0 0 0,-1-1 0 0 0</inkml:trace>
</inkml:ink>
</file>

<file path=ppt/ink/ink1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2.515"/>
    </inkml:context>
    <inkml:brush xml:id="br0">
      <inkml:brushProperty name="width" value="0.1" units="cm"/>
      <inkml:brushProperty name="height" value="0.1" units="cm"/>
      <inkml:brushProperty name="color" value="#008C3A"/>
    </inkml:brush>
  </inkml:definitions>
  <inkml:trace contextRef="#ctx0" brushRef="#br0">1 62 6447 0 0,'8'-2'11104'0'0,"10"-1"-6889"0"0,5-7-3071 0 0,0 1-1 0 0,0 1 1 0 0,39-9 0 0 0,-39 12-901 0 0,27-2-435 0 0,-33 7-2694 0 0,-1 0-4115 0 0</inkml:trace>
</inkml:ink>
</file>

<file path=ppt/ink/ink10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4.730"/>
    </inkml:context>
    <inkml:brush xml:id="br0">
      <inkml:brushProperty name="width" value="0.05" units="cm"/>
      <inkml:brushProperty name="height" value="0.05" units="cm"/>
      <inkml:brushProperty name="color" value="#008C3A"/>
    </inkml:brush>
  </inkml:definitions>
  <inkml:trace contextRef="#ctx0" brushRef="#br0">7 0 18887 0 0,'0'0'6744'0'0,"-3"7"-5056"0"0,0-3-936 0 0,7 5-1696 0 0,0-2-208 0 0,0-2-32 0 0</inkml:trace>
</inkml:ink>
</file>

<file path=ppt/ink/ink10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2.870"/>
    </inkml:context>
    <inkml:brush xml:id="br0">
      <inkml:brushProperty name="width" value="0.05" units="cm"/>
      <inkml:brushProperty name="height" value="0.05" units="cm"/>
      <inkml:brushProperty name="color" value="#008C3A"/>
    </inkml:brush>
  </inkml:definitions>
  <inkml:trace contextRef="#ctx0" brushRef="#br0">6 2 11863 0 0,'12'-2'4112'0'0,"-12"10"1682"0"0,-2 7-5812 0 0,-13 222 3135 0 0,15-237-3122 0 0,0 1-1 0 0,0-1 1 0 0,1 1-1 0 0,-1-1 1 0 0,0 0 0 0 0,1 1-1 0 0,-1-1 1 0 0,0 1-1 0 0,1-1 1 0 0,-1 0-1 0 0,0 1 1 0 0,1-1-1 0 0,-1 0 1 0 0,1 1-1 0 0,-1-1 1 0 0,0 0-1 0 0,1 0 1 0 0,-1 0-1 0 0,1 1 1 0 0,-1-1-1 0 0,1 0 1 0 0,-1 0-1 0 0,1 0 1 0 0,-1 0-1 0 0,1 0 1 0 0,-1 0-1 0 0,1 0 1 0 0,-1 0-1 0 0,1 0 1 0 0,0 0-1 0 0,9 0-2894 0 0,-7-1 1253 0 0</inkml:trace>
</inkml:ink>
</file>

<file path=ppt/ink/ink10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3.705"/>
    </inkml:context>
    <inkml:brush xml:id="br0">
      <inkml:brushProperty name="width" value="0.05" units="cm"/>
      <inkml:brushProperty name="height" value="0.05" units="cm"/>
      <inkml:brushProperty name="color" value="#008C3A"/>
    </inkml:brush>
  </inkml:definitions>
  <inkml:trace contextRef="#ctx0" brushRef="#br0">142 35 2303 0 0,'1'-11'9307'0'0,"-2"4"-6494"0"0,-2 6-2500 0 0,0-1-1 0 0,0 1 0 0 0,0 0 0 0 0,0 0 1 0 0,-1 0-1 0 0,1 0 0 0 0,0 0 1 0 0,-1 1-1 0 0,1 0 0 0 0,0-1 0 0 0,-1 1 1 0 0,1 0-1 0 0,0 1 0 0 0,-1-1 1 0 0,1 1-1 0 0,0-1 0 0 0,-1 1 0 0 0,1 0 1 0 0,0 0-1 0 0,-6 3 0 0 0,4-2-244 0 0,1 0 0 0 0,-1 0 0 0 0,0 0 0 0 0,1 1 0 0 0,0-1 0 0 0,-1 1 0 0 0,1 0 0 0 0,0 0 0 0 0,1 1 0 0 0,-1-1 0 0 0,0 1 0 0 0,1 0 0 0 0,-4 6-1 0 0,6-8-60 0 0,0 0 0 0 0,0 1-1 0 0,0 0 1 0 0,0-1 0 0 0,1 1-1 0 0,-1-1 1 0 0,1 1-1 0 0,0 0 1 0 0,-1 0 0 0 0,1-1-1 0 0,1 1 1 0 0,-1 0 0 0 0,0-1-1 0 0,1 1 1 0 0,-1 0-1 0 0,1-1 1 0 0,0 1 0 0 0,0-1-1 0 0,0 1 1 0 0,0-1 0 0 0,0 1-1 0 0,0-1 1 0 0,1 0-1 0 0,-1 0 1 0 0,1 1 0 0 0,0-1-1 0 0,0 0 1 0 0,0 0 0 0 0,0-1-1 0 0,0 1 1 0 0,4 2 0 0 0,8 6 132 0 0,1 0 1 0 0,1-2-1 0 0,-1 0 1 0 0,20 6 0 0 0,18 11 879 0 0,-51-23-1008 0 0,0-1 1 0 0,-1 1-1 0 0,1 0 1 0 0,0 0-1 0 0,-1-1 1 0 0,1 1-1 0 0,-1 0 1 0 0,1 0-1 0 0,-1 0 1 0 0,0 0-1 0 0,0 1 1 0 0,0-1-1 0 0,0 0 1 0 0,0 0-1 0 0,-1 1 1 0 0,1-1-1 0 0,-1 0 1 0 0,1 1-1 0 0,-1-1 1 0 0,0 1-1 0 0,0-1 1 0 0,0 0-1 0 0,0 1 1 0 0,-1-1-1 0 0,1 1 1 0 0,0-1-1 0 0,-1 0 1 0 0,0 1-1 0 0,0-1 1 0 0,1 0-1 0 0,-1 0 0 0 0,-1 1 1 0 0,1-1-1 0 0,0 0 1 0 0,-2 2-1 0 0,2-1 2 0 0,-1-1 0 0 0,1 1-1 0 0,-1-1 1 0 0,0 1-1 0 0,0-1 1 0 0,0 1 0 0 0,0-1-1 0 0,0 0 1 0 0,-1 0-1 0 0,1 0 1 0 0,0 0-1 0 0,-1-1 1 0 0,0 1 0 0 0,1-1-1 0 0,-1 1 1 0 0,0-1-1 0 0,0 0 1 0 0,0 0-1 0 0,0 0 1 0 0,0 0 0 0 0,0-1-1 0 0,0 1 1 0 0,0-1-1 0 0,0 0 1 0 0,0 0 0 0 0,-6-1-1 0 0,8 1-10 0 0,0 0 0 0 0,0-1-1 0 0,0 1 1 0 0,0-1 0 0 0,-1 1 0 0 0,1-1 0 0 0,0 1-1 0 0,0-1 1 0 0,0 0 0 0 0,0 0 0 0 0,1 1 0 0 0,-1-1-1 0 0,0 0 1 0 0,0 0 0 0 0,0 0 0 0 0,1 0-1 0 0,-1 0 1 0 0,0 0 0 0 0,1 0 0 0 0,-1 0 0 0 0,1-1-1 0 0,-1 1 1 0 0,1 0 0 0 0,0 0 0 0 0,-1 0-1 0 0,1 0 1 0 0,0-1 0 0 0,0 1 0 0 0,0 0 0 0 0,0 0-1 0 0,0-1 1 0 0,0 1 0 0 0,0 0 0 0 0,0 0 0 0 0,1 0-1 0 0,-1-1 1 0 0,0 1 0 0 0,1 0 0 0 0,-1 0-1 0 0,1 0 1 0 0,-1 0 0 0 0,1 0 0 0 0,0 0 0 0 0,0-2-1 0 0,5-8 28 0 0,1 1 0 0 0,0-1-1 0 0,13-14 1 0 0,-10 13-16 0 0,3-8-25 0 0,-1 0 0 0 0,11-23 0 0 0,-19 35 8 0 0,0-1 0 0 0,-1 1 0 0 0,-1 0 0 0 0,1-1 0 0 0,-1 0 0 0 0,0 1 0 0 0,-1-1 0 0 0,0-15 0 0 0,-1 22 5 0 0,0-1-1 0 0,0 1 1 0 0,-1 0-1 0 0,1 0 0 0 0,0 0 1 0 0,-1 0-1 0 0,0 1 1 0 0,0-1-1 0 0,1 0 1 0 0,-1 0-1 0 0,0 0 1 0 0,0 0-1 0 0,-1 1 1 0 0,1-1-1 0 0,0 1 0 0 0,0-1 1 0 0,-1 1-1 0 0,1-1 1 0 0,-1 1-1 0 0,0 0 1 0 0,1-1-1 0 0,-1 1 1 0 0,0 0-1 0 0,1 0 1 0 0,-1 0-1 0 0,0 1 1 0 0,0-1-1 0 0,0 0 0 0 0,0 1 1 0 0,0-1-1 0 0,-4 0 1 0 0</inkml:trace>
</inkml:ink>
</file>

<file path=ppt/ink/ink10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145"/>
    </inkml:context>
    <inkml:brush xml:id="br0">
      <inkml:brushProperty name="width" value="0.05" units="cm"/>
      <inkml:brushProperty name="height" value="0.05" units="cm"/>
      <inkml:brushProperty name="color" value="#008C3A"/>
    </inkml:brush>
  </inkml:definitions>
  <inkml:trace contextRef="#ctx0" brushRef="#br0">149 22 4143 0 0,'-20'-17'1244'0'0,"12"13"4579"0"0,6 4-5140 0 0,-1 0 0 0 0,1 0 0 0 0,0 1 0 0 0,-1-1 0 0 0,1 1 0 0 0,0 0 0 0 0,0 0 0 0 0,0 0 0 0 0,0 0 0 0 0,0 0 0 0 0,0 0 0 0 0,-2 2 0 0 0,-24 23 2162 0 0,-13 37-2131 0 0,39-58-207 0 0,-1-1-440 0 0,1 0 0 0 0,-1 0 0 0 0,1 0 1 0 0,0 0-1 0 0,1 0 0 0 0,-1 1 0 0 0,1-1 0 0 0,0 1 0 0 0,0-1 0 0 0,0 0 0 0 0,1 1 1 0 0,-1 0-1 0 0,1-1 0 0 0,0 1 0 0 0,0-1 0 0 0,2 9 0 0 0,0-10-22 0 0,0 1-1 0 0,-1-1 1 0 0,1 0-1 0 0,1 0 1 0 0,-1 0-1 0 0,0 0 1 0 0,1 0-1 0 0,-1 0 1 0 0,1-1-1 0 0,0 1 1 0 0,0-1-1 0 0,0 0 1 0 0,0 0-1 0 0,0 0 1 0 0,1 0 0 0 0,-1-1-1 0 0,0 1 1 0 0,1-1-1 0 0,0 0 1 0 0,6 2-1 0 0,0-2-17 0 0,0 1 0 0 0,0-1-1 0 0,1-1 1 0 0,-1 0 0 0 0,0 0-1 0 0,0-1 1 0 0,1 0 0 0 0,-1-1 0 0 0,0 0-1 0 0,0-1 1 0 0,0 0 0 0 0,-1 0 0 0 0,1-1-1 0 0,-1 0 1 0 0,0-1 0 0 0,0 0 0 0 0,0-1-1 0 0,-1 1 1 0 0,1-2 0 0 0,10-9-1 0 0,-18 14-16 0 0,1 0-1 0 0,-1 0 0 0 0,0 0 0 0 0,0 0 1 0 0,0 0-1 0 0,0-1 0 0 0,0 1 0 0 0,0 0 0 0 0,-1 0 1 0 0,1-1-1 0 0,-1 1 0 0 0,1 0 0 0 0,-1-1 1 0 0,0 1-1 0 0,0 0 0 0 0,0-1 0 0 0,0 1 0 0 0,0 0 1 0 0,-1-3-1 0 0,-1-1 32 0 0,1 1 0 0 0,-1 0 1 0 0,0 1-1 0 0,0-1 0 0 0,-1 0 1 0 0,1 1-1 0 0,-1-1 0 0 0,-5-6 1 0 0,3 5-1 0 0,0 1-1 0 0,0-1 1 0 0,0 1 0 0 0,0 0 0 0 0,-1 1 0 0 0,0-1-1 0 0,0 1 1 0 0,0 0 0 0 0,0 1 0 0 0,-1 0-1 0 0,1 0 1 0 0,-15-5 0 0 0,19 8-234 0 0,-1-1-1 0 0,0 1 1 0 0,1 0-1 0 0,-1 0 1 0 0,0 0-1 0 0,0 0 1 0 0,1 0-1 0 0,-1 1 1 0 0,0-1-1 0 0,1 1 1 0 0,-1-1-1 0 0,1 1 1 0 0,-1 0-1 0 0,1 0 1 0 0,-1 0-1 0 0,1 1 1 0 0,-1-1-1 0 0,1 1 1 0 0,0-1-1 0 0,0 1 1 0 0,0 0 0 0 0,0-1-1 0 0,0 1 1 0 0,0 0-1 0 0,0 0 1 0 0,-1 3-1 0 0,1 0-2054 0 0</inkml:trace>
</inkml:ink>
</file>

<file path=ppt/ink/ink10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709"/>
    </inkml:context>
    <inkml:brush xml:id="br0">
      <inkml:brushProperty name="width" value="0.05" units="cm"/>
      <inkml:brushProperty name="height" value="0.05" units="cm"/>
      <inkml:brushProperty name="color" value="#008C3A"/>
    </inkml:brush>
  </inkml:definitions>
  <inkml:trace contextRef="#ctx0" brushRef="#br0">7 14 10247 0 0,'-7'-2'11880'0'0,"29"-2"-11139"0"0,0 1 1 0 0,0 0-1 0 0,0 2 0 0 0,1 1 0 0 0,-1 0 1 0 0,26 5-1 0 0,43 0-4361 0 0</inkml:trace>
</inkml:ink>
</file>

<file path=ppt/ink/ink10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8.866"/>
    </inkml:context>
    <inkml:brush xml:id="br0">
      <inkml:brushProperty name="width" value="0.05" units="cm"/>
      <inkml:brushProperty name="height" value="0.05" units="cm"/>
      <inkml:brushProperty name="color" value="#008C3A"/>
    </inkml:brush>
  </inkml:definitions>
  <inkml:trace contextRef="#ctx0" brushRef="#br0">105 29 12671 0 0,'-7'-18'2883'0'0,"2"8"2072"0"0,4 10-4832 0 0,0 0 1 0 0,0 0 0 0 0,0 0 0 0 0,0 0-1 0 0,0 1 1 0 0,0-1 0 0 0,0 0 0 0 0,0 1-1 0 0,0-1 1 0 0,1 0 0 0 0,-1 1 0 0 0,0-1-1 0 0,0 1 1 0 0,0-1 0 0 0,0 1 0 0 0,1 0-1 0 0,-1-1 1 0 0,0 1 0 0 0,1 0 0 0 0,-1-1 0 0 0,0 1-1 0 0,1 0 1 0 0,-1 0 0 0 0,1 0 0 0 0,-1 0-1 0 0,1-1 1 0 0,0 1 0 0 0,-1 0 0 0 0,1 2-1 0 0,-15 33 235 0 0,13-30-90 0 0,-11 27-100 0 0,2 0 0 0 0,1 1-1 0 0,-6 41 1 0 0,15-67-171 0 0,-1 1-1 0 0,2 0 1 0 0,-1 0 0 0 0,1 0-1 0 0,0 0 1 0 0,1 0 0 0 0,0-1-1 0 0,1 1 1 0 0,0 0 0 0 0,0 0 0 0 0,1-1-1 0 0,0 0 1 0 0,0 1 0 0 0,1-1-1 0 0,0 0 1 0 0,0-1 0 0 0,1 1-1 0 0,7 8 1 0 0,-7-11 17 0 0,0-1 0 0 0,0 0 0 0 0,0 0 0 0 0,1 0 0 0 0,-1-1 1 0 0,1 0-1 0 0,0 0 0 0 0,0-1 0 0 0,10 4 0 0 0,14 3-3540 0 0,-29-9 3438 0 0,6 2-1223 0 0</inkml:trace>
</inkml:ink>
</file>

<file path=ppt/ink/ink10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9.401"/>
    </inkml:context>
    <inkml:brush xml:id="br0">
      <inkml:brushProperty name="width" value="0.05" units="cm"/>
      <inkml:brushProperty name="height" value="0.05" units="cm"/>
      <inkml:brushProperty name="color" value="#008C3A"/>
    </inkml:brush>
  </inkml:definitions>
  <inkml:trace contextRef="#ctx0" brushRef="#br0">1 1 14855 0 0,'10'26'7212'0'0,"-4"9"-3864"0"0,-4 49-3254 0 0,2 8 55 0 0,-3-91-176 0 0,-2-1-41 0 0,1 1 0 0 0,0 0 1 0 0,1 0-1 0 0,-1 0 1 0 0,0 0-1 0 0,0 0 1 0 0,0 0-1 0 0,0 0 1 0 0,1 0-1 0 0,-1 0 1 0 0,0 0-1 0 0,1-1 0 0 0,-1 1 1 0 0,1 0-1 0 0,-1 0 1 0 0,1 0-1 0 0,-1-1 1 0 0,1 1-1 0 0,0 0 1 0 0,-1-1-1 0 0,1 1 0 0 0,0 0 1 0 0,0-1-1 0 0,-1 1 1 0 0,1-1-1 0 0,0 1 1 0 0,1 0-1 0 0,2 0-1856 0 0</inkml:trace>
</inkml:ink>
</file>

<file path=ppt/ink/ink10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032"/>
    </inkml:context>
    <inkml:brush xml:id="br0">
      <inkml:brushProperty name="width" value="0.05" units="cm"/>
      <inkml:brushProperty name="height" value="0.05" units="cm"/>
      <inkml:brushProperty name="color" value="#008C3A"/>
    </inkml:brush>
  </inkml:definitions>
  <inkml:trace contextRef="#ctx0" brushRef="#br0">87 56 5063 0 0,'0'0'232'0'0,"-30"-22"12928"0"0,26 23-12941 0 0,1-1 0 0 0,0 1 0 0 0,-1-1-1 0 0,1 1 1 0 0,0 0 0 0 0,0 0 0 0 0,0 1-1 0 0,0-1 1 0 0,0 1 0 0 0,0-1 0 0 0,0 1-1 0 0,0 0 1 0 0,-5 5 0 0 0,7-6-202 0 0,1 0 0 0 0,-1 0 0 0 0,0 0 0 0 0,0 0 0 0 0,1 0 0 0 0,-1 0 1 0 0,1 0-1 0 0,-1 1 0 0 0,1-1 0 0 0,-1 0 0 0 0,1 1 0 0 0,0-1 0 0 0,-1 0 0 0 0,1 0 0 0 0,0 1 0 0 0,0-1 0 0 0,0 0 0 0 0,0 1 1 0 0,0-1-1 0 0,1 0 0 0 0,-1 1 0 0 0,0-1 0 0 0,1 0 0 0 0,-1 1 0 0 0,0-1 0 0 0,1 0 0 0 0,0 0 0 0 0,-1 0 0 0 0,1 0 0 0 0,0 1 1 0 0,-1-1-1 0 0,1 0 0 0 0,0 0 0 0 0,0 0 0 0 0,0 0 0 0 0,0-1 0 0 0,2 2 0 0 0,18 19 464 0 0,-13-14-326 0 0,1 1-1 0 0,-1 0 1 0 0,-1 0-1 0 0,0 1 1 0 0,0 0-1 0 0,8 15 1 0 0,-14-21-131 0 0,1 0-1 0 0,-1 0 1 0 0,0 0 0 0 0,-1 1 0 0 0,1-1 0 0 0,-1 0-1 0 0,1 1 1 0 0,-1-1 0 0 0,0 1 0 0 0,0-1 0 0 0,-1 0-1 0 0,1 1 1 0 0,-1-1 0 0 0,1 0 0 0 0,-1 1 0 0 0,0-1-1 0 0,0 0 1 0 0,-1 0 0 0 0,1 0 0 0 0,-1 0 0 0 0,1 0-1 0 0,-1 0 1 0 0,0 0 0 0 0,0-1 0 0 0,0 1 0 0 0,-4 3-1 0 0,5-4-8 0 0,0-1-1 0 0,0 0 0 0 0,0 1 0 0 0,0-1 0 0 0,0 0 0 0 0,0 0 0 0 0,0 1 0 0 0,0-1 0 0 0,0 0 0 0 0,0 0 0 0 0,0 0 0 0 0,-1-1 0 0 0,1 1 1 0 0,-1 0-1 0 0,1 0 0 0 0,0-1 0 0 0,-1 1 0 0 0,1-1 0 0 0,-1 1 0 0 0,1-1 0 0 0,-1 0 0 0 0,1 1 0 0 0,-3-1 0 0 0,3-1 5 0 0,0 0-1 0 0,0 0 1 0 0,0 0-1 0 0,1 0 0 0 0,-1-1 1 0 0,0 1-1 0 0,1 0 1 0 0,-1 0-1 0 0,1 0 1 0 0,-1-1-1 0 0,1 1 0 0 0,0 0 1 0 0,-1-1-1 0 0,1 1 1 0 0,0 0-1 0 0,0-1 1 0 0,0 1-1 0 0,0 0 0 0 0,0-1 1 0 0,1-1-1 0 0,0-13 54 0 0,0 1-1 0 0,2-1 1 0 0,5-19-1 0 0,-4 24-92 0 0,1 1 0 0 0,1 0 0 0 0,11-17 0 0 0,15-29-108 0 0,-31 53 125 0 0,1 0-1 0 0,-1 0 1 0 0,0 0-1 0 0,0 0 1 0 0,0 0-1 0 0,-1-1 1 0 0,1 1-1 0 0,-1 0 1 0 0,0-1-1 0 0,0 1 1 0 0,0 0 0 0 0,0-1-1 0 0,0 1 1 0 0,-2-5-1 0 0,2 7 5 0 0,-1-1 0 0 0,1 1-1 0 0,0-1 1 0 0,-1 1 0 0 0,0 0 0 0 0,1 0-1 0 0,-1-1 1 0 0,0 1 0 0 0,0 0 0 0 0,0 0-1 0 0,1 0 1 0 0,-1 0 0 0 0,0 0 0 0 0,-1 0-1 0 0,1 0 1 0 0,0 0 0 0 0,0 0 0 0 0,0 0-1 0 0,0 0 1 0 0,-1 1 0 0 0,1-1 0 0 0,0 1-1 0 0,-1-1 1 0 0,1 1 0 0 0,-1-1 0 0 0,-2 1-1 0 0,2 10-4285 0 0</inkml:trace>
</inkml:ink>
</file>

<file path=ppt/ink/ink10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397"/>
    </inkml:context>
    <inkml:brush xml:id="br0">
      <inkml:brushProperty name="width" value="0.05" units="cm"/>
      <inkml:brushProperty name="height" value="0.05" units="cm"/>
      <inkml:brushProperty name="color" value="#008C3A"/>
    </inkml:brush>
  </inkml:definitions>
  <inkml:trace contextRef="#ctx0" brushRef="#br0">63 12 8287 0 0,'-4'-5'1089'0'0,"-8"-2"4977"0"0,8 9-5766 0 0,1 0 0 0 0,0 0 0 0 0,0 0 0 0 0,0 0 1 0 0,1 0-1 0 0,-1 1 0 0 0,0-1 0 0 0,1 1 0 0 0,0 0 0 0 0,-1 0 0 0 0,1 0 1 0 0,0 0-1 0 0,0 0 0 0 0,1 0 0 0 0,-1 1 0 0 0,1-1 0 0 0,0 0 1 0 0,0 1-1 0 0,0-1 0 0 0,0 1 0 0 0,0-1 0 0 0,1 1 0 0 0,-1 0 0 0 0,1-1 1 0 0,0 1-1 0 0,0 0 0 0 0,2 6 0 0 0,-2-6-249 0 0,1-1-1 0 0,-1 1 1 0 0,1 0 0 0 0,0 0-1 0 0,0-1 1 0 0,1 1 0 0 0,-1 0 0 0 0,1-1-1 0 0,0 0 1 0 0,0 1 0 0 0,0-1-1 0 0,0 0 1 0 0,0 0 0 0 0,1 0 0 0 0,-1 0-1 0 0,1 0 1 0 0,0-1 0 0 0,0 1-1 0 0,0-1 1 0 0,0 0 0 0 0,0 0 0 0 0,1 0-1 0 0,-1 0 1 0 0,1-1 0 0 0,-1 1-1 0 0,6 1 1 0 0,-4-3-18 0 0,-1 1 0 0 0,0-1 0 0 0,1 0-1 0 0,-1-1 1 0 0,1 1 0 0 0,-1-1 0 0 0,0 1 0 0 0,1-1 0 0 0,-1-1 0 0 0,0 1-1 0 0,0 0 1 0 0,0-1 0 0 0,0 0 0 0 0,0 0 0 0 0,0 0 0 0 0,0-1-1 0 0,-1 1 1 0 0,1-1 0 0 0,-1 0 0 0 0,1 0 0 0 0,-1 0 0 0 0,0 0-1 0 0,-1-1 1 0 0,1 1 0 0 0,0-1 0 0 0,-1 0 0 0 0,0 0 0 0 0,3-7-1 0 0,-3 8-13 0 0,-1 1 1 0 0,0-1-1 0 0,0 0 0 0 0,0 0 0 0 0,0 0 0 0 0,-1 0 0 0 0,1 0 0 0 0,-1 0 0 0 0,0 0 0 0 0,0 0 0 0 0,0 0 0 0 0,0 0 0 0 0,0 0 0 0 0,-1 0 0 0 0,1 0 0 0 0,-1 0 0 0 0,0 0 0 0 0,0 1 0 0 0,0-1 0 0 0,0 0 0 0 0,0 0 0 0 0,-1 1 0 0 0,1-1 0 0 0,-1 1 0 0 0,0-1 0 0 0,1 1 0 0 0,-1-1 0 0 0,-1 1 0 0 0,1 0 0 0 0,0 0 0 0 0,0 0 0 0 0,-1 0 0 0 0,1 1 1 0 0,-1-1-1 0 0,1 1 0 0 0,-1-1 0 0 0,0 1 0 0 0,0 0 0 0 0,1 0 0 0 0,-1 0 0 0 0,0 0 0 0 0,-5 0 0 0 0,8 1-236 0 0,-25-5 1383 0 0,14 6-2776 0 0</inkml:trace>
</inkml:ink>
</file>

<file path=ppt/ink/ink10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742"/>
    </inkml:context>
    <inkml:brush xml:id="br0">
      <inkml:brushProperty name="width" value="0.05" units="cm"/>
      <inkml:brushProperty name="height" value="0.05" units="cm"/>
      <inkml:brushProperty name="color" value="#008C3A"/>
    </inkml:brush>
  </inkml:definitions>
  <inkml:trace contextRef="#ctx0" brushRef="#br0">1 24 12895 0 0,'0'0'1172'0'0,"0"0"-966"0"0,0-1 75 0 0,1 0 0 0 0,-1 0-1 0 0,0 0 1 0 0,1 0 0 0 0,0 0 0 0 0,-1 0 0 0 0,1 0 0 0 0,-1 0 0 0 0,1 0 0 0 0,0 0 0 0 0,0 0 0 0 0,0 0 0 0 0,-1 1 0 0 0,1-1 0 0 0,0 0 0 0 0,0 1 0 0 0,0-1 0 0 0,0 1 0 0 0,0-1 0 0 0,1 0 0 0 0,28-4 2146 0 0,24 12-2391 0 0,-42-4-1825 0 0,-1 0-5731 0 0</inkml:trace>
</inkml:ink>
</file>

<file path=ppt/ink/ink1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2.883"/>
    </inkml:context>
    <inkml:brush xml:id="br0">
      <inkml:brushProperty name="width" value="0.1" units="cm"/>
      <inkml:brushProperty name="height" value="0.1" units="cm"/>
      <inkml:brushProperty name="color" value="#008C3A"/>
    </inkml:brush>
  </inkml:definitions>
  <inkml:trace contextRef="#ctx0" brushRef="#br0">0 21 6447 0 0,'0'0'13035'0'0,"27"-2"-9498"0"0,-18 0-3480 0 0,79-11 3653 0 0,-58 11-5591 0 0,1 1-4111 0 0</inkml:trace>
</inkml:ink>
</file>

<file path=ppt/ink/ink10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201"/>
    </inkml:context>
    <inkml:brush xml:id="br0">
      <inkml:brushProperty name="width" value="0.05" units="cm"/>
      <inkml:brushProperty name="height" value="0.05" units="cm"/>
      <inkml:brushProperty name="color" value="#008C3A"/>
    </inkml:brush>
  </inkml:definitions>
  <inkml:trace contextRef="#ctx0" brushRef="#br0">3 1 4607 0 0,'0'10'15686'0'0,"-2"16"-10705"0"0,1-20-5372 0 0,1 1 1 0 0,1 0 0 0 0,-1 0 0 0 0,1 0 0 0 0,2 10 0 0 0,6 0 1964 0 0,-8-16-1571 0 0,0 0 0 0 0,-1 0 1 0 0,1 0-1 0 0,0 0 0 0 0,0 0 0 0 0,0 0 0 0 0,-1 0 0 0 0,1-1 0 0 0,0 1 0 0 0,0 0 1 0 0,0-1-1 0 0,0 1 0 0 0,1-1 0 0 0,-1 1 0 0 0,0-1 0 0 0,0 0 0 0 0,0 1 1 0 0,0-1-1 0 0,0 0 0 0 0,0 0 0 0 0,1 0 0 0 0,-1 1 0 0 0,0-1 0 0 0,0-1 1 0 0,0 1-1 0 0,1 0 0 0 0,0 0 0 0 0,1-1 6 0 0,0-1 0 0 0,-1 1 1 0 0,1 0-1 0 0,-1-1 0 0 0,0 0 0 0 0,1 1 0 0 0,-1-1 1 0 0,0 0-1 0 0,0 0 0 0 0,4-5 0 0 0,2-3 198 0 0,-1-1 0 0 0,0 0 0 0 0,10-22 0 0 0,-17 32-161 0 0,1-1-1 0 0,0 1 0 0 0,-1-1 0 0 0,1 1 0 0 0,0-1 0 0 0,0 1 0 0 0,0-1 0 0 0,0 1 0 0 0,0 0 0 0 0,0 0 0 0 0,0-1 1 0 0,1 1-1 0 0,-1 0 0 0 0,0 0 0 0 0,1 0 0 0 0,-1 0 0 0 0,1 1 0 0 0,-1-1 0 0 0,1 0 0 0 0,-1 1 0 0 0,1-1 1 0 0,0 1-1 0 0,-1-1 0 0 0,3 0 0 0 0,-1 2 29 0 0,0-1 0 0 0,-1 0 0 0 0,1 1 0 0 0,0 0 0 0 0,0-1-1 0 0,0 1 1 0 0,0 0 0 0 0,-1 0 0 0 0,1 1 0 0 0,0-1 0 0 0,-1 1 0 0 0,1-1 0 0 0,3 4 0 0 0,1 2-74 0 0,0-1 0 0 0,0 2 0 0 0,-1-1 0 0 0,0 0 0 0 0,-1 1 0 0 0,0 0 0 0 0,0 1 0 0 0,-1-1 0 0 0,0 1 0 0 0,0 0 0 0 0,3 10 0 0 0,0 5 0 0 0,0 1 0 0 0,-2 0 0 0 0,3 26 0 0 0,-8-49-12 0 0,0 1 1 0 0,1-1-1 0 0,-1 1 0 0 0,0-1 0 0 0,-1 1 0 0 0,1-1 1 0 0,0 1-1 0 0,-1-1 0 0 0,1 1 0 0 0,-1-1 1 0 0,0 1-1 0 0,1-1 0 0 0,-1 0 0 0 0,0 1 0 0 0,-1-1 1 0 0,1 0-1 0 0,0 0 0 0 0,-1 0 0 0 0,1 0 1 0 0,-1 0-1 0 0,-2 3 0 0 0,0-3-43 0 0,0 0 0 0 0,1 0 0 0 0,-1 0 0 0 0,0 0 0 0 0,0 0 0 0 0,0-1 0 0 0,0 0 0 0 0,0 0 0 0 0,0 0 0 0 0,0 0 0 0 0,-8 0 0 0 0,-8-1-307 0 0,0 0-1 0 0,1-2 0 0 0,-1 0 0 0 0,-26-8 0 0 0,40 9-1520 0 0</inkml:trace>
</inkml:ink>
</file>

<file path=ppt/ink/ink10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539"/>
    </inkml:context>
    <inkml:brush xml:id="br0">
      <inkml:brushProperty name="width" value="0.05" units="cm"/>
      <inkml:brushProperty name="height" value="0.05" units="cm"/>
      <inkml:brushProperty name="color" value="#008C3A"/>
    </inkml:brush>
  </inkml:definitions>
  <inkml:trace contextRef="#ctx0" brushRef="#br0">0 1 16383 0 0,'0'0'1484'0'0,"31"16"-1048"0"0,33 21 3938 0 0,-47-29-3493 0 0,0 2-1 0 0,-1 0 1 0 0,29 23 0 0 0,-40-28-844 0 0,-1-1 0 0 0,1 1 0 0 0,-1 0 0 0 0,-1 1 0 0 0,1-1-1 0 0,-1 0 1 0 0,1 1 0 0 0,-2 0 0 0 0,1 0 0 0 0,-1 0 0 0 0,1 0 0 0 0,-2 0 0 0 0,1 0 0 0 0,-1 1 0 0 0,1 11 0 0 0,-1-11-11 0 0,-1 1-1 0 0,-1-1 1 0 0,1 1-1 0 0,-1-1 0 0 0,0 0 1 0 0,-1 1-1 0 0,0-1 1 0 0,0 0-1 0 0,0 0 1 0 0,-7 11-1 0 0,-1 0-69 0 0,0-1 0 0 0,-21 24 0 0 0,-11 16-3496 0 0,35-45-4980 0 0</inkml:trace>
</inkml:ink>
</file>

<file path=ppt/ink/ink10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901"/>
    </inkml:context>
    <inkml:brush xml:id="br0">
      <inkml:brushProperty name="width" value="0.05" units="cm"/>
      <inkml:brushProperty name="height" value="0.05" units="cm"/>
      <inkml:brushProperty name="color" value="#008C3A"/>
    </inkml:brush>
  </inkml:definitions>
  <inkml:trace contextRef="#ctx0" brushRef="#br0">0 11 10135 0 0,'0'0'778'0'0,"30"-6"5870"0"0,15 4-2666 0 0,38-1-73 0 0,-28 8-10716 0 0</inkml:trace>
</inkml:ink>
</file>

<file path=ppt/ink/ink10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304"/>
    </inkml:context>
    <inkml:brush xml:id="br0">
      <inkml:brushProperty name="width" value="0.05" units="cm"/>
      <inkml:brushProperty name="height" value="0.05" units="cm"/>
      <inkml:brushProperty name="color" value="#008C3A"/>
    </inkml:brush>
  </inkml:definitions>
  <inkml:trace contextRef="#ctx0" brushRef="#br0">99 8 3679 0 0,'0'0'1836'0'0,"-19"-8"11950"0"0,14 15-13570 0 0,1 1 1 0 0,0-1 0 0 0,1 1-1 0 0,-1-1 1 0 0,1 1 0 0 0,1 0-1 0 0,0 1 1 0 0,0-1 0 0 0,1 0 0 0 0,-2 13-1 0 0,-3 16 51 0 0,-11 20 48 0 0,12-45-266 0 0,1 1-1 0 0,0 0 1 0 0,1 0 0 0 0,0 0 0 0 0,1 0 0 0 0,1 0 0 0 0,0 0 0 0 0,1 1 0 0 0,0-1 0 0 0,1 1 0 0 0,5 25-1 0 0,-4-30 44 0 0,0 0-1 0 0,1 0 0 0 0,1 0 0 0 0,0 0 0 0 0,0-1 1 0 0,0 1-1 0 0,1-1 0 0 0,1 0 0 0 0,-1-1 0 0 0,1 1 0 0 0,7 6 1 0 0,-7-9-1388 0 0,0 1 0 0 0,1-2 0 0 0,0 1 0 0 0,12 6 0 0 0</inkml:trace>
</inkml:ink>
</file>

<file path=ppt/ink/ink10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670"/>
    </inkml:context>
    <inkml:brush xml:id="br0">
      <inkml:brushProperty name="width" value="0.05" units="cm"/>
      <inkml:brushProperty name="height" value="0.05" units="cm"/>
      <inkml:brushProperty name="color" value="#008C3A"/>
    </inkml:brush>
  </inkml:definitions>
  <inkml:trace contextRef="#ctx0" brushRef="#br0">0 11 6911 0 0,'2'-10'15441'0'0,"-1"10"-15186"0"0,3 6-98 0 0,-1 1 0 0 0,0 0 0 0 0,0 0 0 0 0,-1 0 0 0 0,0 0-1 0 0,0 1 1 0 0,0-1 0 0 0,-1 0 0 0 0,-1 1 0 0 0,1-1 0 0 0,-1 1 0 0 0,0-1 0 0 0,-1 1 0 0 0,-2 12-1 0 0,2-11-168 0 0,0 0-1 0 0,1 0 0 0 0,-1 0 0 0 0,2 0 0 0 0,-1 0 1 0 0,1 0-1 0 0,1 0 0 0 0,0 0 0 0 0,5 16 0 0 0,5-14-2827 0 0,-8-11 1311 0 0</inkml:trace>
</inkml:ink>
</file>

<file path=ppt/ink/ink10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264"/>
    </inkml:context>
    <inkml:brush xml:id="br0">
      <inkml:brushProperty name="width" value="0.05" units="cm"/>
      <inkml:brushProperty name="height" value="0.05" units="cm"/>
      <inkml:brushProperty name="color" value="#008C3A"/>
    </inkml:brush>
  </inkml:definitions>
  <inkml:trace contextRef="#ctx0" brushRef="#br0">109 89 5983 0 0,'-1'-17'1525'0'0,"-2"-2"4454"0"0,2 17-5778 0 0,-1 1-1 0 0,1 0 0 0 0,-1 0 0 0 0,0 0 0 0 0,0 0 1 0 0,1 0-1 0 0,-1 0 0 0 0,0 0 0 0 0,0 1 1 0 0,0-1-1 0 0,0 1 0 0 0,0-1 0 0 0,0 1 1 0 0,0 0-1 0 0,0 0 0 0 0,0 0 0 0 0,0 0 1 0 0,0 0-1 0 0,0 0 0 0 0,0 0 0 0 0,0 1 0 0 0,0-1 1 0 0,0 1-1 0 0,0-1 0 0 0,0 1 0 0 0,0 0 1 0 0,0 0-1 0 0,0 0 0 0 0,0 0 0 0 0,1 0 1 0 0,-3 2-1 0 0,1-1-95 0 0,-1 0 0 0 0,1 1 0 0 0,0-1 0 0 0,0 1 0 0 0,0 0 0 0 0,0 0 0 0 0,0 0 0 0 0,0 0 0 0 0,1 0 0 0 0,0 1 0 0 0,-1-1 0 0 0,1 1 0 0 0,1 0 0 0 0,-3 5 0 0 0,4-7-74 0 0,0-1 0 0 0,0 1 0 0 0,0-1 0 0 0,1 1 1 0 0,-1-1-1 0 0,1 1 0 0 0,-1-1 0 0 0,1 0 0 0 0,-1 1 0 0 0,1-1 1 0 0,0 0-1 0 0,0 1 0 0 0,-1-1 0 0 0,1 0 0 0 0,0 0 0 0 0,0 0 1 0 0,0 0-1 0 0,1 0 0 0 0,-1 0 0 0 0,0 0 0 0 0,0 0 0 0 0,0 0 0 0 0,1-1 1 0 0,-1 1-1 0 0,2 0 0 0 0,41 19 523 0 0,-37-17-372 0 0,-1-1-64 0 0,0 0-1 0 0,0 1 0 0 0,0 0 0 0 0,-1 0 0 0 0,1 1 0 0 0,-1-1 0 0 0,0 1 0 0 0,0 1 0 0 0,0-1 1 0 0,6 8-1 0 0,-10-10-98 0 0,0 0 0 0 0,0 0 1 0 0,0 0-1 0 0,0 1 1 0 0,0-1-1 0 0,0 0 0 0 0,0 1 1 0 0,-1-1-1 0 0,1 1 1 0 0,-1-1-1 0 0,0 1 0 0 0,0-1 1 0 0,0 0-1 0 0,0 1 1 0 0,0-1-1 0 0,-1 1 0 0 0,1-1 1 0 0,0 1-1 0 0,-1-1 0 0 0,0 0 1 0 0,0 1-1 0 0,0-1 1 0 0,0 0-1 0 0,0 0 0 0 0,0 1 1 0 0,0-1-1 0 0,-1 0 1 0 0,1 0-1 0 0,-1 0 0 0 0,-2 2 1 0 0,-4 4-3 0 0,0 0 0 0 0,0-1 0 0 0,-1 0-1 0 0,1 0 1 0 0,-20 10 0 0 0,10-5 28 0 0,18-12-44 0 0,-1 0-1 0 0,1 0 0 0 0,0 1 0 0 0,-1-1 1 0 0,1 0-1 0 0,-1 0 0 0 0,1 1 0 0 0,0-1 1 0 0,-1 0-1 0 0,1 0 0 0 0,-1 0 0 0 0,1 0 0 0 0,0 0 1 0 0,-1 0-1 0 0,1 0 0 0 0,-1 0 0 0 0,1 1 1 0 0,-1-2-1 0 0,1 1 0 0 0,0 0 0 0 0,-1 0 1 0 0,1 0-1 0 0,-1 0 0 0 0,1 0 0 0 0,-1 0 0 0 0,1 0 1 0 0,0 0-1 0 0,-1-1 0 0 0,1 1 0 0 0,0 0 1 0 0,-1 0-1 0 0,1-1 0 0 0,0 1 0 0 0,-1 0 1 0 0,1 0-1 0 0,0-1 0 0 0,-1 1 0 0 0,1 0 0 0 0,0-1 1 0 0,0 1-1 0 0,-1 0 0 0 0,1-1 0 0 0,0 1 1 0 0,0-1-1 0 0,0 1 0 0 0,-1 0 0 0 0,1-1 1 0 0,0 1-1 0 0,0-1 0 0 0,0 1 0 0 0,0 0 0 0 0,0-1 1 0 0,0 1-1 0 0,0-1 0 0 0,0 1 0 0 0,0-1 1 0 0,0 0-1 0 0,1-21-3 0 0,1 11 1 0 0,0 0-1 0 0,1-1 1 0 0,0 1 0 0 0,1 0-1 0 0,1 1 1 0 0,-1-1 0 0 0,2 1-1 0 0,6-11 1 0 0,2 3-8 0 0,0 1 1 0 0,0 0-1 0 0,23-19 0 0 0,-34 33 9 0 0,1-1 0 0 0,-1 0 1 0 0,0 0-1 0 0,0 0 0 0 0,0 0 0 0 0,0 0 0 0 0,-1-1 0 0 0,1 0 0 0 0,-1 1 0 0 0,-1-1 1 0 0,1 0-1 0 0,0 0 0 0 0,-1 0 0 0 0,1-9 0 0 0,-2 12 1 0 0,0 1 0 0 0,0-1 0 0 0,0 1 0 0 0,0-1 0 0 0,-1 1 1 0 0,1 0-1 0 0,0-1 0 0 0,-1 1 0 0 0,1-1 0 0 0,-1 1 0 0 0,1 0 0 0 0,-1-1 0 0 0,0 1 0 0 0,0 0 0 0 0,1 0 0 0 0,-1-1 0 0 0,0 1 1 0 0,0 0-1 0 0,0 0 0 0 0,0 0 0 0 0,-2-1 0 0 0,1 1 0 0 0,-1 0 0 0 0,1 0 0 0 0,-1 0 0 0 0,1 0 0 0 0,-1 0 0 0 0,0 1 0 0 0,1-1-1 0 0,-1 1 1 0 0,0 0 0 0 0,0 0 0 0 0,1 0 0 0 0,-1 0 0 0 0,0 0 0 0 0,0 1 0 0 0,-3 0 0 0 0,5-1-1 0 0,-2 1-27 0 0,0-1 1 0 0,0 1-1 0 0,-1 0 1 0 0,1 0 0 0 0,0 0-1 0 0,0 1 1 0 0,0-1 0 0 0,0 1-1 0 0,0-1 1 0 0,-2 3-1 0 0,4 2-2848 0 0</inkml:trace>
</inkml:ink>
</file>

<file path=ppt/ink/ink10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616"/>
    </inkml:context>
    <inkml:brush xml:id="br0">
      <inkml:brushProperty name="width" value="0.05" units="cm"/>
      <inkml:brushProperty name="height" value="0.05" units="cm"/>
      <inkml:brushProperty name="color" value="#008C3A"/>
    </inkml:brush>
  </inkml:definitions>
  <inkml:trace contextRef="#ctx0" brushRef="#br0">51 14 1839 0 0,'-1'-13'12162'0'0,"0"13"-11756"0"0,-10 9 3632 0 0,-9 24-2991 0 0,19-32-341 0 0,-1 3-530 0 0,0-1 0 0 0,0 1 0 0 0,0 0 0 0 0,0 0 0 0 0,1 0 0 0 0,0 0 0 0 0,0 0 0 0 0,0 0 0 0 0,0 1 0 0 0,0-1 0 0 0,1 0 0 0 0,0 0 0 0 0,0 0 0 0 0,0 1 0 0 0,1-1 0 0 0,-1 0 0 0 0,1 0 0 0 0,0 0 0 0 0,0 1 0 0 0,0-1 0 0 0,1 0 0 0 0,3 7 0 0 0,-3-8-135 0 0,1 0 0 0 0,-1-1-1 0 0,1 1 1 0 0,-1 0 0 0 0,1-1 0 0 0,0 0 0 0 0,0 1 0 0 0,0-1 0 0 0,0 0 0 0 0,1-1 0 0 0,-1 1 0 0 0,0 0 0 0 0,1-1 0 0 0,-1 0 0 0 0,1 0 0 0 0,0 0 0 0 0,-1 0 0 0 0,1-1 0 0 0,0 1 0 0 0,-1-1-1 0 0,1 0 1 0 0,0 0 0 0 0,0 0 0 0 0,-1-1 0 0 0,1 1 0 0 0,4-2 0 0 0,-2 0-11 0 0,0 1 0 0 0,0-1 0 0 0,0 0-1 0 0,0-1 1 0 0,0 1 0 0 0,-1-1 0 0 0,1 0 0 0 0,-1-1-1 0 0,0 1 1 0 0,1-1 0 0 0,-2 0 0 0 0,1 0 0 0 0,7-9-1 0 0,-10 11-8 0 0,-1 0 0 0 0,0 0-1 0 0,1 0 1 0 0,-1 0-1 0 0,0 0 1 0 0,0 0-1 0 0,-1 0 1 0 0,1-1-1 0 0,0 1 1 0 0,-1 0 0 0 0,1-1-1 0 0,-1 1 1 0 0,0 0-1 0 0,1-1 1 0 0,-1 1-1 0 0,0 0 1 0 0,-1-1 0 0 0,1 1-1 0 0,0 0 1 0 0,-1-1-1 0 0,1 1 1 0 0,-1 0-1 0 0,0 0 1 0 0,0 0 0 0 0,0-1-1 0 0,0 1 1 0 0,0 0-1 0 0,0 0 1 0 0,0 0-1 0 0,-1 0 1 0 0,1 1 0 0 0,-1-1-1 0 0,1 0 1 0 0,-1 1-1 0 0,0-1 1 0 0,0 1-1 0 0,0-1 1 0 0,0 1 0 0 0,-3-2-1 0 0,-2-2 9 0 0,0 1-1 0 0,0-1 1 0 0,-1 2-1 0 0,1-1 1 0 0,-1 1 0 0 0,0 0-1 0 0,0 1 1 0 0,0 0-1 0 0,-1 0 1 0 0,1 0-1 0 0,0 1 1 0 0,-1 1 0 0 0,-15 0-1 0 0,23 0-122 0 0,1 0-1 0 0,0 0 1 0 0,-1 0 0 0 0,1 0-1 0 0,0 0 1 0 0,-1 1-1 0 0,1-1 1 0 0,0 0 0 0 0,-1 0-1 0 0,1 0 1 0 0,0 0 0 0 0,0 1-1 0 0,-1-1 1 0 0,1 0 0 0 0,0 0-1 0 0,0 1 1 0 0,-1-1-1 0 0,1 0 1 0 0,0 1 0 0 0,0-1-1 0 0,0 0 1 0 0,-1 1 0 0 0,1-1-1 0 0,0 0 1 0 0,0 1-1 0 0,0-1 1 0 0,0 0 0 0 0,0 1-1 0 0,0-1 1 0 0,0 0 0 0 0,0 1-1 0 0,1 6-6127 0 0</inkml:trace>
</inkml:ink>
</file>

<file path=ppt/ink/ink10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964"/>
    </inkml:context>
    <inkml:brush xml:id="br0">
      <inkml:brushProperty name="width" value="0.05" units="cm"/>
      <inkml:brushProperty name="height" value="0.05" units="cm"/>
      <inkml:brushProperty name="color" value="#008C3A"/>
    </inkml:brush>
  </inkml:definitions>
  <inkml:trace contextRef="#ctx0" brushRef="#br0">1 33 6911 0 0,'0'0'528'0'0,"0"-14"8573"0"0,2 9-7566 0 0,2 2-1091 0 0,1 1 0 0 0,0 0 0 0 0,0 1 0 0 0,0-1 0 0 0,0 1 0 0 0,0 0 0 0 0,1 0 0 0 0,-1 1 0 0 0,0 0 0 0 0,0-1-1 0 0,8 2 1 0 0,58 8 298 0 0,-55-3-1823 0 0,-6-1-3541 0 0</inkml:trace>
</inkml:ink>
</file>

<file path=ppt/ink/ink10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455"/>
    </inkml:context>
    <inkml:brush xml:id="br0">
      <inkml:brushProperty name="width" value="0.05" units="cm"/>
      <inkml:brushProperty name="height" value="0.05" units="cm"/>
      <inkml:brushProperty name="color" value="#008C3A"/>
    </inkml:brush>
  </inkml:definitions>
  <inkml:trace contextRef="#ctx0" brushRef="#br0">0 136 1375 0 0,'0'0'66'0'0,"8"-18"782"0"0,1-3 7889 0 0,21-22-1146 0 0,-23 36-6929 0 0,0 1 0 0 0,0-1 1 0 0,1 1-1 0 0,11-8 0 0 0,-16 13-566 0 0,0-1 0 0 0,1 0 0 0 0,-1 1 0 0 0,0-1 0 0 0,0 1 0 0 0,1 0 0 0 0,-1 0 0 0 0,0 0 0 0 0,1 1 0 0 0,-1-1 0 0 0,1 1 0 0 0,-1 0 0 0 0,6 0 0 0 0,-7 0-23 0 0,1 1 1 0 0,-1 0-1 0 0,0 0 0 0 0,0 0 1 0 0,0 0-1 0 0,0 0 1 0 0,0 0-1 0 0,0 0 0 0 0,0 1 1 0 0,0-1-1 0 0,0 0 0 0 0,0 1 1 0 0,-1 0-1 0 0,1 0 0 0 0,-1-1 1 0 0,1 1-1 0 0,-1 0 0 0 0,0 0 1 0 0,0 0-1 0 0,0 0 0 0 0,0 0 1 0 0,1 4-1 0 0,0-4-55 0 0,-1 1 0 0 0,0 0 1 0 0,0 0-1 0 0,0 0 0 0 0,-1 0 0 0 0,1 1 0 0 0,-1-1 1 0 0,0 0-1 0 0,1 0 0 0 0,-1 0 0 0 0,-1 0 0 0 0,1 0 0 0 0,0 1 1 0 0,-1-1-1 0 0,0 0 0 0 0,1 0 0 0 0,-1 0 0 0 0,-1 0 1 0 0,0 3-1 0 0,-3 1 1 0 0,0 1 1 0 0,0-1 0 0 0,-1 0 0 0 0,0 0-1 0 0,-7 7 1 0 0,-23 27-30 0 0,35-40 9 0 0,0 0-1 0 0,0 0 1 0 0,0 0-1 0 0,0 1 1 0 0,1-1-1 0 0,-1 0 1 0 0,0 1-1 0 0,1-1 1 0 0,-1 1-1 0 0,0-1 0 0 0,1 1 1 0 0,0-1-1 0 0,-1 1 1 0 0,1-1-1 0 0,0 1 1 0 0,0-1-1 0 0,0 1 1 0 0,0 0-1 0 0,0-1 1 0 0,0 1-1 0 0,0-1 1 0 0,1 1-1 0 0,-1-1 1 0 0,0 1-1 0 0,1-1 1 0 0,-1 1-1 0 0,1-1 1 0 0,0 1-1 0 0,-1-1 1 0 0,1 0-1 0 0,0 1 1 0 0,0-1-1 0 0,0 0 1 0 0,0 0-1 0 0,0 0 1 0 0,0 0-1 0 0,0 1 1 0 0,1-1-1 0 0,-1-1 1 0 0,0 1-1 0 0,0 0 1 0 0,1 0-1 0 0,-1 0 1 0 0,3 0-1 0 0,0 1-3 0 0,0-1 0 0 0,1 0 1 0 0,-1 0-1 0 0,1 0 0 0 0,-1 0 0 0 0,1-1 0 0 0,-1 0 0 0 0,1 0 0 0 0,-1 0 1 0 0,1 0-1 0 0,-1-1 0 0 0,1 1 0 0 0,8-4 0 0 0,24-11-4137 0 0</inkml:trace>
</inkml:ink>
</file>

<file path=ppt/ink/ink10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786"/>
    </inkml:context>
    <inkml:brush xml:id="br0">
      <inkml:brushProperty name="width" value="0.05" units="cm"/>
      <inkml:brushProperty name="height" value="0.05" units="cm"/>
      <inkml:brushProperty name="color" value="#008C3A"/>
    </inkml:brush>
  </inkml:definitions>
  <inkml:trace contextRef="#ctx0" brushRef="#br0">1 36 14047 0 0,'3'-3'264'0'0,"1"-1"-1"0"0,1 1 0 0 0,-1 0 1 0 0,0 0-1 0 0,1 0 1 0 0,0 0-1 0 0,-1 1 0 0 0,1 0 1 0 0,0 0-1 0 0,0 0 1 0 0,0 1-1 0 0,0-1 0 0 0,1 1 1 0 0,-1 1-1 0 0,0-1 1 0 0,1 1-1 0 0,4 0 0 0 0,-5-1 71 0 0,0 1 1 0 0,0 0-1 0 0,0 1 0 0 0,0-1 0 0 0,0 1 0 0 0,0 0 0 0 0,0 0 0 0 0,0 0 0 0 0,-1 1 0 0 0,1 0 0 0 0,0 0 0 0 0,-1 0 0 0 0,0 1 0 0 0,1-1 0 0 0,-1 1 0 0 0,0 0 0 0 0,0 0 0 0 0,3 4 0 0 0,-5-5-309 0 0,-1 0 0 0 0,0 0-1 0 0,0 1 1 0 0,0-1 0 0 0,0 1 0 0 0,0-1-1 0 0,0 0 1 0 0,-1 1 0 0 0,1-1 0 0 0,-1 1-1 0 0,0 0 1 0 0,0-1 0 0 0,0 1 0 0 0,0-1 0 0 0,0 1-1 0 0,0-1 1 0 0,-1 1 0 0 0,1-1 0 0 0,-1 1-1 0 0,0-1 1 0 0,1 1 0 0 0,-1-1 0 0 0,-1 1-1 0 0,1-1 1 0 0,0 0 0 0 0,0 0 0 0 0,-1 0-1 0 0,1 0 1 0 0,-1 0 0 0 0,0 0 0 0 0,1 0-1 0 0,-1 0 1 0 0,-3 2 0 0 0,-1 2-69 0 0,-1-1 0 0 0,1 1 0 0 0,-1-1 0 0 0,0 0 0 0 0,-1 0 0 0 0,1-1 0 0 0,-1 0 0 0 0,-12 4-1 0 0,16-7 170 0 0</inkml:trace>
</inkml:ink>
</file>

<file path=ppt/ink/ink1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3.266"/>
    </inkml:context>
    <inkml:brush xml:id="br0">
      <inkml:brushProperty name="width" value="0.1" units="cm"/>
      <inkml:brushProperty name="height" value="0.1" units="cm"/>
      <inkml:brushProperty name="color" value="#008C3A"/>
    </inkml:brush>
  </inkml:definitions>
  <inkml:trace contextRef="#ctx0" brushRef="#br0">53 1 14279 0 0,'-3'4'8480'0'0,"-10"19"-7097"0"0,2 15-1161 0 0,3 1 0 0 0,1 0 0 0 0,2 0 0 0 0,1 0-1 0 0,3 1 1 0 0,1-1 0 0 0,1 1 0 0 0,3-1 0 0 0,1 0 0 0 0,13 51 0 0 0,-8-64-291 0 0,-10-25-302 0 0</inkml:trace>
</inkml:ink>
</file>

<file path=ppt/ink/ink10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120"/>
    </inkml:context>
    <inkml:brush xml:id="br0">
      <inkml:brushProperty name="width" value="0.05" units="cm"/>
      <inkml:brushProperty name="height" value="0.05" units="cm"/>
      <inkml:brushProperty name="color" value="#008C3A"/>
    </inkml:brush>
  </inkml:definitions>
  <inkml:trace contextRef="#ctx0" brushRef="#br0">83 28 8287 0 0,'-6'-13'1971'0'0,"-2"-1"4721"0"0,6 14-6453 0 0,-1 0 0 0 0,1-1 0 0 0,0 1 0 0 0,-1 0 0 0 0,1 1 0 0 0,0-1 0 0 0,-1 0 0 0 0,1 1 0 0 0,0-1 0 0 0,-1 1 1 0 0,1 0-1 0 0,0-1 0 0 0,0 1 0 0 0,0 0 0 0 0,0 0 0 0 0,0 1 0 0 0,0-1 0 0 0,0 0 0 0 0,0 1 0 0 0,0-1 0 0 0,0 1 0 0 0,1 0 0 0 0,-1-1 0 0 0,1 1 0 0 0,-1 0 0 0 0,1 0 0 0 0,-2 3 0 0 0,2-3-173 0 0,-1 0 0 0 0,1 0-1 0 0,0 0 1 0 0,0 0 0 0 0,0 0-1 0 0,1 0 1 0 0,-1 0 0 0 0,0 1-1 0 0,1-1 1 0 0,-1 0-1 0 0,1 0 1 0 0,0 0 0 0 0,0 1-1 0 0,0-1 1 0 0,0 0 0 0 0,0 0-1 0 0,0 1 1 0 0,1-1-1 0 0,-1 0 1 0 0,1 0 0 0 0,0 0-1 0 0,-1 0 1 0 0,1 0 0 0 0,0 0-1 0 0,0 0 1 0 0,0 0 0 0 0,0 0-1 0 0,1 0 1 0 0,1 2-1 0 0,5 2-45 0 0,0 0-1 0 0,0-1 0 0 0,1 0 1 0 0,0-1-1 0 0,0 0 0 0 0,0 0 1 0 0,17 4-1 0 0,12 1-7495 0 0,-28-7-392 0 0</inkml:trace>
</inkml:ink>
</file>

<file path=ppt/ink/ink10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473"/>
    </inkml:context>
    <inkml:brush xml:id="br0">
      <inkml:brushProperty name="width" value="0.05" units="cm"/>
      <inkml:brushProperty name="height" value="0.05" units="cm"/>
      <inkml:brushProperty name="color" value="#008C3A"/>
    </inkml:brush>
  </inkml:definitions>
  <inkml:trace contextRef="#ctx0" brushRef="#br0">1 0 11975 0 0,'29'5'2620'0'0,"-24"-1"-2013"0"0,-1 0 0 0 0,0 0 0 0 0,0 1 0 0 0,0 0 0 0 0,0-1 0 0 0,-1 1 0 0 0,0 0 0 0 0,0 1 0 0 0,0-1 0 0 0,2 9 0 0 0,19 65 1905 0 0,-9-25-906 0 0,-11-41-1434 0 0,-1 1 0 0 0,-1 0-1 0 0,0 0 1 0 0,0-1 0 0 0,-1 1 0 0 0,-1 0 0 0 0,-1 1 0 0 0,0-2 0 0 0,0 1 0 0 0,-6 19 0 0 0,1-5-381 0 0,-2-2-1 0 0,-1 1 1 0 0,-2-1 0 0 0,-16 31 0 0 0,18-41-1440 0 0,-1 0-4436 0 0,-2-3-1889 0 0</inkml:trace>
</inkml:ink>
</file>

<file path=ppt/ink/ink10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069"/>
    </inkml:context>
    <inkml:brush xml:id="br0">
      <inkml:brushProperty name="width" value="0.05" units="cm"/>
      <inkml:brushProperty name="height" value="0.05" units="cm"/>
      <inkml:brushProperty name="color" value="#008C3A"/>
    </inkml:brush>
  </inkml:definitions>
  <inkml:trace contextRef="#ctx0" brushRef="#br0">1 39 3223 0 0,'0'0'10944'0'0,"6"-19"-4497"0"0,4 15-5956 0 0,1 0-1 0 0,0 1 1 0 0,0 0 0 0 0,-1 1-1 0 0,2 0 1 0 0,-1 1 0 0 0,15 0-1 0 0,-20 1-969 0 0,0 0-1 0 0,0 1 0 0 0,0-1 0 0 0,0 1 0 0 0,-1 0 0 0 0,1 1 0 0 0,0-1 0 0 0,-1 1 0 0 0,7 3 1 0 0</inkml:trace>
</inkml:ink>
</file>

<file path=ppt/ink/ink10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420"/>
    </inkml:context>
    <inkml:brush xml:id="br0">
      <inkml:brushProperty name="width" value="0.05" units="cm"/>
      <inkml:brushProperty name="height" value="0.05" units="cm"/>
      <inkml:brushProperty name="color" value="#008C3A"/>
    </inkml:brush>
  </inkml:definitions>
  <inkml:trace contextRef="#ctx0" brushRef="#br0">1 4 3679 0 0,'4'0'8988'0'0,"7"-1"-4573"0"0,21-1-462 0 0,-24 2-3827 0 0,8 0 629 0 0,-5 3-6885 0 0</inkml:trace>
</inkml:ink>
</file>

<file path=ppt/ink/ink10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4.838"/>
    </inkml:context>
    <inkml:brush xml:id="br0">
      <inkml:brushProperty name="width" value="0.05" units="cm"/>
      <inkml:brushProperty name="height" value="0.05" units="cm"/>
      <inkml:brushProperty name="color" value="#008C3A"/>
    </inkml:brush>
  </inkml:definitions>
  <inkml:trace contextRef="#ctx0" brushRef="#br0">28 62 2303 0 0,'0'0'194'0'0,"-3"-7"588"0"0,-9-19 8436 0 0,10-2 4341 0 0,1 41-13513 0 0,-5 42 98 0 0,3-1 1 0 0,5 76-1 0 0,-2-129-269 0 0,0 0 0 0 0,0 0 0 0 0,0-1 0 0 0,0 1 0 0 0,0 0-1 0 0,0-1 1 0 0,0 1 0 0 0,1 0 0 0 0,-1-1 0 0 0,0 1 0 0 0,1 0 0 0 0,-1-1 0 0 0,0 1 0 0 0,1 0-1 0 0,-1-1 1 0 0,1 1 0 0 0,-1-1 0 0 0,1 1 0 0 0,-1-1 0 0 0,1 1 0 0 0,-1-1 0 0 0,1 1 0 0 0,-1-1-1 0 0,1 0 1 0 0,0 1 0 0 0,-1-1 0 0 0,1 0 0 0 0,0 1 0 0 0,-1-1 0 0 0,1 0 0 0 0,0 0 0 0 0,0 0-1 0 0,-1 0 1 0 0,1 1 0 0 0,0-1 0 0 0,-1 0 0 0 0,1 0 0 0 0,0 0 0 0 0,0-1 0 0 0,-1 1 0 0 0,2 0 0 0 0</inkml:trace>
</inkml:ink>
</file>

<file path=ppt/ink/ink10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473"/>
    </inkml:context>
    <inkml:brush xml:id="br0">
      <inkml:brushProperty name="width" value="0.05" units="cm"/>
      <inkml:brushProperty name="height" value="0.05" units="cm"/>
      <inkml:brushProperty name="color" value="#008C3A"/>
    </inkml:brush>
  </inkml:definitions>
  <inkml:trace contextRef="#ctx0" brushRef="#br0">82 31 2303 0 0,'0'0'482'0'0,"-5"-14"11213"0"0,-2 0-6609 0 0,4 14-4977 0 0,1-1-1 0 0,0 1 1 0 0,-1-1 0 0 0,1 1 0 0 0,-1 0 0 0 0,1 0-1 0 0,-1 0 1 0 0,1 0 0 0 0,-1 0 0 0 0,1 1-1 0 0,-1-1 1 0 0,1 1 0 0 0,0 0 0 0 0,-1 0 0 0 0,1-1-1 0 0,0 1 1 0 0,-1 1 0 0 0,1-1 0 0 0,0 0 0 0 0,0 1-1 0 0,0-1 1 0 0,-3 3 0 0 0,4-3-110 0 0,0 0 0 0 0,0 0 0 0 0,0 0-1 0 0,0 1 1 0 0,0-1 0 0 0,0 0 0 0 0,0 0 0 0 0,1 1 0 0 0,-1-1 0 0 0,0 0 0 0 0,1 1 0 0 0,-1-1-1 0 0,1 1 1 0 0,-1-1 0 0 0,1 0 0 0 0,0 1 0 0 0,0-1 0 0 0,-1 1 0 0 0,1-1 0 0 0,0 1 0 0 0,0-1 0 0 0,1 1-1 0 0,-1-1 1 0 0,0 1 0 0 0,0-1 0 0 0,1 1 0 0 0,-1-1 0 0 0,1 1 0 0 0,-1-1 0 0 0,1 1 0 0 0,0-1-1 0 0,-1 0 1 0 0,1 0 0 0 0,0 1 0 0 0,0-1 0 0 0,0 0 0 0 0,2 2 0 0 0,42 34 548 0 0,-36-30-405 0 0,0 0 0 0 0,0 0 0 0 0,0 1 0 0 0,-1 0 0 0 0,0 0 0 0 0,11 17 0 0 0,-17-22-134 0 0,-1 0 0 0 0,0 0 0 0 0,0-1 0 0 0,0 1 0 0 0,0 0 0 0 0,0 0 0 0 0,-1 0 0 0 0,0 0 1 0 0,1 0-1 0 0,-1 0 0 0 0,0 0 0 0 0,0 0 0 0 0,-1 0 0 0 0,1 0 0 0 0,-1 0 0 0 0,1 0 0 0 0,-1 0 0 0 0,0 0 1 0 0,0-1-1 0 0,0 1 0 0 0,-1 0 0 0 0,1 0 0 0 0,-1-1 0 0 0,1 1 0 0 0,-1-1 0 0 0,0 1 0 0 0,0-1 0 0 0,0 0 1 0 0,0 0-1 0 0,0 0 0 0 0,-3 2 0 0 0,4-3 2 0 0,0 1 0 0 0,0-1 0 0 0,0 0 0 0 0,0 0 0 0 0,0 0 1 0 0,0 0-1 0 0,0 0 0 0 0,0-1 0 0 0,-1 1 0 0 0,1 0 0 0 0,0 0 0 0 0,0-1 1 0 0,-1 1-1 0 0,1-1 0 0 0,0 1 0 0 0,-1-1 0 0 0,1 1 0 0 0,-1-1 0 0 0,1 0 0 0 0,-1 0 1 0 0,-2 0-1 0 0,3 0 6 0 0,0-1 0 0 0,1 0 0 0 0,-1 1 0 0 0,0-1 1 0 0,0 0-1 0 0,0 0 0 0 0,1 1 0 0 0,-1-1 0 0 0,0 0 1 0 0,1 0-1 0 0,-1 0 0 0 0,1 0 0 0 0,-1 0 0 0 0,1 0 0 0 0,-1 0 1 0 0,1 0-1 0 0,0 0 0 0 0,-1 0 0 0 0,1 0 0 0 0,0 0 0 0 0,0-2 1 0 0,-1-7 46 0 0,0 0 1 0 0,1 1-1 0 0,0-1 0 0 0,3-16 1 0 0,42-142-494 0 0,-50 154 667 0 0,0 4-4117 0 0</inkml:trace>
</inkml:ink>
</file>

<file path=ppt/ink/ink10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808"/>
    </inkml:context>
    <inkml:brush xml:id="br0">
      <inkml:brushProperty name="width" value="0.05" units="cm"/>
      <inkml:brushProperty name="height" value="0.05" units="cm"/>
      <inkml:brushProperty name="color" value="#008C3A"/>
    </inkml:brush>
  </inkml:definitions>
  <inkml:trace contextRef="#ctx0" brushRef="#br0">61 10 15663 0 0,'0'0'75'0'0,"0"-1"0"0"0,-1 1 0 0 0,1-1 0 0 0,0 1 0 0 0,-1-1 0 0 0,1 1 0 0 0,0-1 0 0 0,-1 1 0 0 0,1-1 0 0 0,-1 1 0 0 0,1-1 0 0 0,-1 1 0 0 0,1-1 0 0 0,-1 1 0 0 0,1 0 0 0 0,-1-1 0 0 0,0 1 0 0 0,1 0 0 0 0,-1 0 0 0 0,1 0 0 0 0,-1-1 0 0 0,0 1 0 0 0,1 0 0 0 0,-1 0 0 0 0,0 0 0 0 0,1 0 0 0 0,-1 0 0 0 0,0 0 0 0 0,1 0 0 0 0,-1 0 0 0 0,0 0 0 0 0,1 0 0 0 0,-2 1 0 0 0,-17 18 1835 0 0,15-14-1600 0 0,1 1-1 0 0,0-1 0 0 0,0 1 1 0 0,1 0-1 0 0,-1 0 0 0 0,-1 11 0 0 0,4-10-206 0 0,0-1-1 0 0,1 1 0 0 0,0-1 0 0 0,0 0 0 0 0,0 1 0 0 0,1-1 0 0 0,0 0 0 0 0,0 0 0 0 0,1 0 0 0 0,0 0 0 0 0,0 0 0 0 0,0 0 0 0 0,5 5 0 0 0,-7-9-83 0 0,0 0-1 0 0,1 0 1 0 0,-1 0-1 0 0,1-1 0 0 0,-1 1 1 0 0,1 0-1 0 0,-1-1 1 0 0,1 1-1 0 0,0-1 1 0 0,0 1-1 0 0,0-1 1 0 0,0 0-1 0 0,0 0 0 0 0,0 0 1 0 0,0 0-1 0 0,0 0 1 0 0,1 0-1 0 0,-1-1 1 0 0,0 1-1 0 0,0-1 1 0 0,1 0-1 0 0,-1 1 1 0 0,0-1-1 0 0,1 0 0 0 0,-1 0 1 0 0,0-1-1 0 0,1 1 1 0 0,-1 0-1 0 0,0-1 1 0 0,0 1-1 0 0,1-1 1 0 0,-1 0-1 0 0,0 0 0 0 0,0 0 1 0 0,0 0-1 0 0,0 0 1 0 0,0 0-1 0 0,0-1 1 0 0,3-1-1 0 0,-3 0 35 0 0,0 1 1 0 0,0-1-1 0 0,0 1 0 0 0,0-1 0 0 0,-1 0 1 0 0,1 0-1 0 0,-1 0 0 0 0,0 1 0 0 0,1-2 0 0 0,-1 1 1 0 0,0 0-1 0 0,-1 0 0 0 0,1 0 0 0 0,-1 0 1 0 0,1 0-1 0 0,-1-1 0 0 0,0 1 0 0 0,0 0 1 0 0,0 0-1 0 0,-1-1 0 0 0,1 1 0 0 0,-1 0 0 0 0,0 0 1 0 0,0 0-1 0 0,0 0 0 0 0,0 0 0 0 0,0 0 1 0 0,-1 0-1 0 0,1 0 0 0 0,-4-4 0 0 0,2 2-77 0 0,0 1 0 0 0,0 0-1 0 0,0-1 1 0 0,-1 1 0 0 0,1 1-1 0 0,-1-1 1 0 0,0 0 0 0 0,-7-4 0 0 0,8 6-202 0 0,1 1 0 0 0,-1-1 0 0 0,1 1 0 0 0,-1 0 1 0 0,1 0-1 0 0,-1 0 0 0 0,0 0 0 0 0,0 0 0 0 0,1 1 1 0 0,-1-1-1 0 0,0 1 0 0 0,0 0 0 0 0,0 0 0 0 0,0 0 1 0 0,-4 1-1 0 0</inkml:trace>
</inkml:ink>
</file>

<file path=ppt/ink/ink10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6.307"/>
    </inkml:context>
    <inkml:brush xml:id="br0">
      <inkml:brushProperty name="width" value="0.05" units="cm"/>
      <inkml:brushProperty name="height" value="0.05" units="cm"/>
      <inkml:brushProperty name="color" value="#008C3A"/>
    </inkml:brush>
  </inkml:definitions>
  <inkml:trace contextRef="#ctx0" brushRef="#br0">0 18 4143 0 0,'5'-6'17449'0'0,"11"2"-13876"0"0,9 2-5478 0 0,-20 1 3595 0 0,123-2-2445 0 0,-114 2-953 0 0</inkml:trace>
</inkml:ink>
</file>

<file path=ppt/ink/ink10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306"/>
    </inkml:context>
    <inkml:brush xml:id="br0">
      <inkml:brushProperty name="width" value="0.05" units="cm"/>
      <inkml:brushProperty name="height" value="0.05" units="cm"/>
      <inkml:brushProperty name="color" value="#008C3A"/>
    </inkml:brush>
  </inkml:definitions>
  <inkml:trace contextRef="#ctx0" brushRef="#br0">15 15 6447 0 0,'-7'-14'15143'0'0,"4"47"-12878"0"0,1-6-1929 0 0,0 0 0 0 0,1 0 0 0 0,2 0 0 0 0,7 46 0 0 0,-8-72-376 0 0,0-1 0 0 0,0 1-1 0 0,0 0 1 0 0,1 0 0 0 0,-1-1-1 0 0,0 1 1 0 0,1 0 0 0 0,-1 0 0 0 0,0-1-1 0 0,1 1 1 0 0,-1 0 0 0 0,1-1 0 0 0,-1 1-1 0 0,1 0 1 0 0,-1-1 0 0 0,1 1-1 0 0,0-1 1 0 0,-1 1 0 0 0,2 0 0 0 0,8-7-4295 0 0</inkml:trace>
</inkml:ink>
</file>

<file path=ppt/ink/ink10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989"/>
    </inkml:context>
    <inkml:brush xml:id="br0">
      <inkml:brushProperty name="width" value="0.05" units="cm"/>
      <inkml:brushProperty name="height" value="0.05" units="cm"/>
      <inkml:brushProperty name="color" value="#008C3A"/>
    </inkml:brush>
  </inkml:definitions>
  <inkml:trace contextRef="#ctx0" brushRef="#br0">154 49 4143 0 0,'0'0'1967'0'0,"-7"-15"6133"0"0,-8-13-3223 0 0,11 27-4703 0 0,1 0-1 0 0,-1 0 1 0 0,0 0 0 0 0,0 1-1 0 0,0-1 1 0 0,0 1-1 0 0,0 0 1 0 0,0 0-1 0 0,0 0 1 0 0,0 0 0 0 0,0 1-1 0 0,0 0 1 0 0,1 0-1 0 0,-8 2 1 0 0,4-1-178 0 0,1 0 1 0 0,-1 0-1 0 0,1 1 1 0 0,-1 0 0 0 0,1 0-1 0 0,0 0 1 0 0,-10 8-1 0 0,16-10 4 0 0,-1-1 0 0 0,1 1 0 0 0,-1-1 0 0 0,1 1 0 0 0,-1-1 0 0 0,1 1 0 0 0,0-1 1 0 0,-1 1-1 0 0,1-1 0 0 0,0 1 0 0 0,-1-1 0 0 0,1 1 0 0 0,0 0 0 0 0,0-1 0 0 0,-1 1 0 0 0,1 0 0 0 0,0-1 0 0 0,0 1 0 0 0,0-1 0 0 0,0 1 0 0 0,0 0 0 0 0,0-1 0 0 0,0 1 0 0 0,0 0 0 0 0,0-1 0 0 0,1 1 0 0 0,-1 0 0 0 0,0-1 0 0 0,0 1 0 0 0,0-1 0 0 0,1 2 0 0 0,20 15-46 0 0,36 3 138 0 0,-52-18-20 0 0,0-1-27 0 0,1 0 0 0 0,-1 1 0 0 0,1 0 0 0 0,-1 1 0 0 0,0-1 0 0 0,0 1 0 0 0,0 0 0 0 0,0 0 0 0 0,-1 0 0 0 0,1 1 0 0 0,-1 0 0 0 0,0 0 0 0 0,0 0 0 0 0,7 8 0 0 0,-9-8-3 0 0,-1-1 1 0 0,0 1-1 0 0,0-1 0 0 0,0 1 0 0 0,0 0 1 0 0,0-1-1 0 0,-1 1 0 0 0,1 0 0 0 0,-1 0 1 0 0,0-1-1 0 0,0 1 0 0 0,-1 0 0 0 0,1 0 1 0 0,-1-1-1 0 0,0 1 0 0 0,0 0 0 0 0,0-1 1 0 0,0 1-1 0 0,-1-1 0 0 0,1 1 0 0 0,-1-1 1 0 0,0 0-1 0 0,-4 6 0 0 0,-21 20 204 0 0,26-27-238 0 0,0-1 1 0 0,0 0-1 0 0,-1 0 0 0 0,1 0 0 0 0,-1 0 0 0 0,1 0 1 0 0,0-1-1 0 0,-1 1 0 0 0,0 0 0 0 0,1-1 1 0 0,-1 1-1 0 0,1-1 0 0 0,-1 1 0 0 0,0-1 0 0 0,1 0 1 0 0,-1 0-1 0 0,0 0 0 0 0,0 0 0 0 0,1 0 1 0 0,-4 0-1 0 0,4-1-6 0 0,0 0 1 0 0,0 0 0 0 0,1-1-1 0 0,-1 1 1 0 0,0 0-1 0 0,1 0 1 0 0,-1 0-1 0 0,1 0 1 0 0,-1-1 0 0 0,1 1-1 0 0,0 0 1 0 0,0 0-1 0 0,-1-1 1 0 0,1 1 0 0 0,0 0-1 0 0,0-1 1 0 0,0 1-1 0 0,0 0 1 0 0,0 0-1 0 0,1-1 1 0 0,-1 1 0 0 0,1-2-1 0 0,6-35 54 0 0,-6 34-54 0 0,2-9-13 0 0,1 1-1 0 0,0 0 1 0 0,1-1-1 0 0,1 2 1 0 0,0-1-1 0 0,0 0 1 0 0,11-12-1 0 0,12-22-21 0 0,-29 45 7 0 0,0 0 0 0 0,1-1 1 0 0,-1 1-1 0 0,0 0 0 0 0,0 0 1 0 0,0 0-1 0 0,0-1 0 0 0,0 1 0 0 0,0 0 1 0 0,0 0-1 0 0,0 0 0 0 0,0-1 1 0 0,-1 1-1 0 0,1 0 0 0 0,0 0 0 0 0,-1 0 1 0 0,1 0-1 0 0,-1 0 0 0 0,1 0 1 0 0,-1 0-1 0 0,0 0 0 0 0,1 0 0 0 0,-1 0 1 0 0,0 0-1 0 0,0 0 0 0 0,0 0 1 0 0,1 0-1 0 0,-1 0 0 0 0,0 1 0 0 0,0-1 1 0 0,0 0-1 0 0,0 1 0 0 0,0-1 1 0 0,-1 1-1 0 0,1-1 0 0 0,0 1 1 0 0,0 0-1 0 0,0-1 0 0 0,0 1 0 0 0,0 0 1 0 0,-1 0-1 0 0,1 0 0 0 0,0 0 1 0 0,0 0-1 0 0,-3 0 0 0 0</inkml:trace>
</inkml:ink>
</file>

<file path=ppt/ink/ink1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3.634"/>
    </inkml:context>
    <inkml:brush xml:id="br0">
      <inkml:brushProperty name="width" value="0.1" units="cm"/>
      <inkml:brushProperty name="height" value="0.1" units="cm"/>
      <inkml:brushProperty name="color" value="#008C3A"/>
    </inkml:brush>
  </inkml:definitions>
  <inkml:trace contextRef="#ctx0" brushRef="#br0">1 30 9671 0 0,'8'-30'11239'0'0,"-7"48"-8799"0"0,-5 61-1098 0 0,-1 132-223 0 0,6-187-1089 0 0,1 0 0 0 0,1 0 1 0 0,2 0-1 0 0,0 0 0 0 0,2-1 1 0 0,13 34-1 0 0,12-12-17 0 0,-32-44-274 0 0,13-9-2759 0 0,-8 1 872 0 0</inkml:trace>
</inkml:ink>
</file>

<file path=ppt/ink/ink10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399"/>
    </inkml:context>
    <inkml:brush xml:id="br0">
      <inkml:brushProperty name="width" value="0.05" units="cm"/>
      <inkml:brushProperty name="height" value="0.05" units="cm"/>
      <inkml:brushProperty name="color" value="#008C3A"/>
    </inkml:brush>
  </inkml:definitions>
  <inkml:trace contextRef="#ctx0" brushRef="#br0">93 22 5063 0 0,'-9'0'12230'0'0,"-8"13"-10136"0"0,9-6-1573 0 0,1 0-1 0 0,0 1 0 0 0,0 0 1 0 0,1 0-1 0 0,0 1 0 0 0,0-1 0 0 0,1 1 1 0 0,-5 12-1 0 0,9-19-472 0 0,0 1 1 0 0,1 0-1 0 0,-1-1 0 0 0,0 1 0 0 0,1 0 1 0 0,0 0-1 0 0,0-1 0 0 0,0 1 0 0 0,0 0 1 0 0,0 0-1 0 0,1 0 0 0 0,-1-1 0 0 0,1 1 1 0 0,-1 0-1 0 0,1-1 0 0 0,0 1 1 0 0,0 0-1 0 0,0-1 0 0 0,1 1 0 0 0,-1-1 1 0 0,1 0-1 0 0,-1 1 0 0 0,1-1 0 0 0,0 0 1 0 0,0 0-1 0 0,0 0 0 0 0,0 0 0 0 0,0 0 1 0 0,0-1-1 0 0,1 1 0 0 0,-1 0 0 0 0,0-1 1 0 0,1 0-1 0 0,4 2 0 0 0,-2-1-36 0 0,-1 0 0 0 0,0-1 0 0 0,1 1 0 0 0,-1-1 1 0 0,1 0-1 0 0,-1 0 0 0 0,1-1 0 0 0,0 0 0 0 0,-1 1 0 0 0,1-1 0 0 0,-1-1 0 0 0,1 1 0 0 0,0-1 0 0 0,-1 0 0 0 0,1 0 1 0 0,-1 0-1 0 0,1-1 0 0 0,-1 1 0 0 0,0-1 0 0 0,0 0 0 0 0,0 0 0 0 0,0-1 0 0 0,0 1 0 0 0,0-1 0 0 0,3-3 0 0 0,-2 3-1 0 0,-1-1 0 0 0,0 1-1 0 0,-1-1 1 0 0,1 0 0 0 0,-1-1-1 0 0,0 1 1 0 0,0 0-1 0 0,0-1 1 0 0,0 0 0 0 0,-1 1-1 0 0,0-1 1 0 0,0 0-1 0 0,0 0 1 0 0,0-1 0 0 0,-1 1-1 0 0,0 0 1 0 0,0 0 0 0 0,-1-1-1 0 0,1 1 1 0 0,-1 0-1 0 0,-1-9 1 0 0,0 10 24 0 0,0 0 0 0 0,-1 0 0 0 0,0 0 0 0 0,1 0 0 0 0,-1 1 0 0 0,0-1 0 0 0,-1 1 0 0 0,1 0 0 0 0,-1-1 0 0 0,1 1 0 0 0,-1 0 0 0 0,0 0 0 0 0,0 1 0 0 0,0-1 0 0 0,-1 1 0 0 0,1 0 0 0 0,-7-4 0 0 0,7 4-86 0 0,-1 0 0 0 0,1 1 0 0 0,0-1 1 0 0,-1 1-1 0 0,1 0 0 0 0,-1-1 0 0 0,1 2 1 0 0,-1-1-1 0 0,0 0 0 0 0,1 1 0 0 0,-1 0 1 0 0,0-1-1 0 0,1 1 0 0 0,-1 1 1 0 0,0-1-1 0 0,1 1 0 0 0,-1-1 0 0 0,0 1 1 0 0,-6 3-1 0 0,2 7-3112 0 0,8-6 1123 0 0</inkml:trace>
</inkml:ink>
</file>

<file path=ppt/ink/ink10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779"/>
    </inkml:context>
    <inkml:brush xml:id="br0">
      <inkml:brushProperty name="width" value="0.05" units="cm"/>
      <inkml:brushProperty name="height" value="0.05" units="cm"/>
      <inkml:brushProperty name="color" value="#008C3A"/>
    </inkml:brush>
  </inkml:definitions>
  <inkml:trace contextRef="#ctx0" brushRef="#br0">3 27 13183 0 0,'0'0'1195'0'0,"-2"-2"-827"0"0,8-1 3505 0 0,23-6-1646 0 0,50-1 1849 0 0,-27 8-5903 0 0,-43 2 683 0 0</inkml:trace>
</inkml:ink>
</file>

<file path=ppt/ink/ink10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127"/>
    </inkml:context>
    <inkml:brush xml:id="br0">
      <inkml:brushProperty name="width" value="0.05" units="cm"/>
      <inkml:brushProperty name="height" value="0.05" units="cm"/>
      <inkml:brushProperty name="color" value="#008C3A"/>
    </inkml:brush>
  </inkml:definitions>
  <inkml:trace contextRef="#ctx0" brushRef="#br0">24 4 10135 0 0,'-1'0'201'0'0,"1"0"1"0"0,0-1-1 0 0,-1 1 0 0 0,1 0 0 0 0,0 0 0 0 0,-1-1 0 0 0,1 1 0 0 0,0 0 1 0 0,-1 0-1 0 0,1-1 0 0 0,-1 1 0 0 0,1 0 0 0 0,0 0 0 0 0,-1 0 0 0 0,1 0 1 0 0,-1 0-1 0 0,1 0 0 0 0,-1 0 0 0 0,1 0 0 0 0,0 0 0 0 0,-1 0 0 0 0,1 0 1 0 0,-1 0-1 0 0,1 0 0 0 0,-1 0 0 0 0,1 0 0 0 0,0 0 0 0 0,-1 1 0 0 0,1-1 0 0 0,-1 0 1 0 0,1 0-1 0 0,0 0 0 0 0,-1 1 0 0 0,1-1 0 0 0,0 0 0 0 0,-1 0 0 0 0,1 1 1 0 0,0-1-1 0 0,-1 0 0 0 0,1 1 0 0 0,0-1 0 0 0,0 0 0 0 0,-1 1 0 0 0,1-1 1 0 0,0 1-1 0 0,0 0 0 0 0,-6 31 3490 0 0,10 35-1992 0 0,8-26-822 0 0,0-23-2381 0 0,5-11-6401 0 0</inkml:trace>
</inkml:ink>
</file>

<file path=ppt/ink/ink10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629"/>
    </inkml:context>
    <inkml:brush xml:id="br0">
      <inkml:brushProperty name="width" value="0.05" units="cm"/>
      <inkml:brushProperty name="height" value="0.05" units="cm"/>
      <inkml:brushProperty name="color" value="#008C3A"/>
    </inkml:brush>
  </inkml:definitions>
  <inkml:trace contextRef="#ctx0" brushRef="#br0">50 16 5983 0 0,'0'0'274'0'0,"-10"-6"715"0"0,-10-3 11082 0 0,19 9-11946 0 0,0 1 0 0 0,0-1 1 0 0,0 1-1 0 0,0-1 0 0 0,0 1 1 0 0,0 0-1 0 0,0 0 0 0 0,0 0 1 0 0,0-1-1 0 0,0 1 0 0 0,0 0 1 0 0,0 0-1 0 0,0 0 0 0 0,1 0 1 0 0,-1 0-1 0 0,0 1 0 0 0,1-1 1 0 0,-1 0-1 0 0,1 0 0 0 0,-1 0 1 0 0,1 0-1 0 0,0 1 0 0 0,-1-1 1 0 0,1 0-1 0 0,0 1 0 0 0,0-1 1 0 0,0 0-1 0 0,0 0 0 0 0,0 1 1 0 0,0-1-1 0 0,0 0 0 0 0,0 0 1 0 0,1 1-1 0 0,-1-1 0 0 0,0 0 1 0 0,1 0-1 0 0,-1 1 0 0 0,1-1 1 0 0,-1 0-1 0 0,1 0 0 0 0,0 0 1 0 0,0 0-1 0 0,-1 0 0 0 0,2 1 1 0 0,0 1-75 0 0,0 0 1 0 0,0-1 0 0 0,0 1-1 0 0,0-1 1 0 0,1 0 0 0 0,-1 0-1 0 0,1 0 1 0 0,-1 0 0 0 0,1 0 0 0 0,0 0-1 0 0,0-1 1 0 0,-1 1 0 0 0,1-1-1 0 0,0 0 1 0 0,0 0 0 0 0,1 0-1 0 0,3 1 1 0 0,2-3-23 0 0,0 1 0 0 0,-1-2 0 0 0,1 1 0 0 0,-1-1 0 0 0,0-1 0 0 0,1 1 0 0 0,-1-2 0 0 0,0 1 0 0 0,0-1 0 0 0,-1 0 0 0 0,1 0 0 0 0,-1-1 0 0 0,0 0 0 0 0,0-1 0 0 0,10-10 640 0 0,4 50-473 0 0,-20-31-192 0 0,8 13-4 0 0,-2 1 0 0 0,0 0 0 0 0,-1 0 0 0 0,-1 1 0 0 0,0-1 0 0 0,-2 1 0 0 0,0 1 0 0 0,-1-1 0 0 0,0 32 0 0 0,-3-46 3 0 0,0 0 0 0 0,-1 0-1 0 0,0 0 1 0 0,0-1 0 0 0,0 1 0 0 0,0 0-1 0 0,0-1 1 0 0,-1 1 0 0 0,1-1 0 0 0,-1 0 0 0 0,0 0-1 0 0,0 0 1 0 0,-1 0 0 0 0,1 0 0 0 0,0-1-1 0 0,-1 1 1 0 0,0-1 0 0 0,1 0 0 0 0,-1 0-1 0 0,0 0 1 0 0,0-1 0 0 0,0 0 0 0 0,0 1 0 0 0,0-1-1 0 0,-8 0 1 0 0,1 2 5 0 0,-1-1 0 0 0,0 0 0 0 0,0-1 0 0 0,0-1 0 0 0,1 1 0 0 0,-1-2 0 0 0,0 0 0 0 0,-14-3 0 0 0,-10-9-128 0 0,35 13-493 0 0</inkml:trace>
</inkml:ink>
</file>

<file path=ppt/ink/ink10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117"/>
    </inkml:context>
    <inkml:brush xml:id="br0">
      <inkml:brushProperty name="width" value="0.05" units="cm"/>
      <inkml:brushProperty name="height" value="0.05" units="cm"/>
      <inkml:brushProperty name="color" value="#008C3A"/>
    </inkml:brush>
  </inkml:definitions>
  <inkml:trace contextRef="#ctx0" brushRef="#br0">26 31 5527 0 0,'-25'-19'14707'0'0,"138"8"-9791"0"0,-36 12-10869 0 0,-63 0 4083 0 0</inkml:trace>
</inkml:ink>
</file>

<file path=ppt/ink/ink10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514"/>
    </inkml:context>
    <inkml:brush xml:id="br0">
      <inkml:brushProperty name="width" value="0.05" units="cm"/>
      <inkml:brushProperty name="height" value="0.05" units="cm"/>
      <inkml:brushProperty name="color" value="#008C3A"/>
    </inkml:brush>
  </inkml:definitions>
  <inkml:trace contextRef="#ctx0" brushRef="#br0">0 57 8751 0 0,'1'-10'227'0'0,"1"-16"2957"0"0,6 5 7709 0 0,5 43-8981 0 0,0 1-1399 0 0,-9-8-425 0 0,-1 0-1 0 0,-1 1 0 0 0,0 0 0 0 0,-1-1 1 0 0,-2 26-1 0 0,3 26-36 0 0,-2-57-752 0 0,5 27 2135 0 0,3-24-3506 0 0,-8-13 1756 0 0,1 1 0 0 0,-1-1-1 0 0,1 0 1 0 0,0 0 0 0 0,-1 0-1 0 0,1 1 1 0 0,-1-1 0 0 0,1 0 0 0 0,0 0-1 0 0,-1 0 1 0 0,1 0 0 0 0,0 0 0 0 0,-1 0-1 0 0,1 0 1 0 0,-1 0 0 0 0,1 0 0 0 0,0-1-1 0 0,-1 1 1 0 0,1 0 0 0 0,0 0-1 0 0,-1 0 1 0 0,2-1 0 0 0</inkml:trace>
</inkml:ink>
</file>

<file path=ppt/ink/ink10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137"/>
    </inkml:context>
    <inkml:brush xml:id="br0">
      <inkml:brushProperty name="width" value="0.05" units="cm"/>
      <inkml:brushProperty name="height" value="0.05" units="cm"/>
      <inkml:brushProperty name="color" value="#008C3A"/>
    </inkml:brush>
  </inkml:definitions>
  <inkml:trace contextRef="#ctx0" brushRef="#br0">106 92 9583 0 0,'16'-23'271'0'0,"-14"20"346"0"0,0-1 0 0 0,0 1 0 0 0,-1-1 0 0 0,0 0 0 0 0,0 1 0 0 0,0-1-1 0 0,0 0 1 0 0,0-7 0 0 0,-1 10-379 0 0,0 0-1 0 0,0 0 1 0 0,0 0 0 0 0,0-1-1 0 0,0 1 1 0 0,0 0-1 0 0,0 0 1 0 0,-1 0-1 0 0,1 0 1 0 0,-1 0-1 0 0,1 0 1 0 0,-1 0 0 0 0,1-1-1 0 0,-1 1 1 0 0,1 1-1 0 0,-1-1 1 0 0,0 0-1 0 0,0 0 1 0 0,1 0-1 0 0,-1 0 1 0 0,-1-1-1 0 0,0 1-132 0 0,0 1 0 0 0,0-1-1 0 0,0 0 1 0 0,0 1-1 0 0,0-1 1 0 0,0 1-1 0 0,0 0 1 0 0,0-1-1 0 0,0 1 1 0 0,-1 0 0 0 0,1 0-1 0 0,0 0 1 0 0,0 1-1 0 0,0-1 1 0 0,0 1-1 0 0,-3 0 1 0 0,-1 1-20 0 0,1 1 1 0 0,0-1-1 0 0,0 1 0 0 0,0 0 1 0 0,0 0-1 0 0,0 1 1 0 0,1-1-1 0 0,-1 1 0 0 0,1 0 1 0 0,0 1-1 0 0,-3 4 1 0 0,4-7-52 0 0,1 1 1 0 0,-1 0 0 0 0,1 0-1 0 0,0 0 1 0 0,0 0-1 0 0,0 0 1 0 0,1 1 0 0 0,-1-1-1 0 0,1 0 1 0 0,0 1-1 0 0,-1-1 1 0 0,2 1 0 0 0,-1 0-1 0 0,0-1 1 0 0,1 1 0 0 0,0 0-1 0 0,-1-1 1 0 0,2 6-1 0 0,0-7-16 0 0,0 0 0 0 0,0 0-1 0 0,0 0 1 0 0,0 0 0 0 0,1 0-1 0 0,-1-1 1 0 0,1 1 0 0 0,-1 0-1 0 0,1-1 1 0 0,-1 0 0 0 0,1 1-1 0 0,0-1 1 0 0,0 0 0 0 0,0 0-1 0 0,0 0 1 0 0,0 0 0 0 0,0 0-1 0 0,0 0 1 0 0,3 0 0 0 0,51 13 223 0 0,-29-9-158 0 0,-19-3-38 0 0,1 1 0 0 0,-1 0 1 0 0,0 0-1 0 0,0 1 0 0 0,0 0 0 0 0,8 5 1 0 0,-15-8-34 0 0,0-1 0 0 0,0 1 0 0 0,-1 0 0 0 0,1 0 0 0 0,0-1 0 0 0,0 1 0 0 0,0 0 0 0 0,-1 0 0 0 0,1 0 0 0 0,-1 0 0 0 0,1 0 0 0 0,0 0 0 0 0,-1 0 0 0 0,0 0 0 0 0,1 0 1 0 0,-1 1-1 0 0,0-1 0 0 0,1 0 0 0 0,-1 0 0 0 0,0 0 0 0 0,0 2 0 0 0,-1-1 4 0 0,1 0 1 0 0,-1 0-1 0 0,0 0 1 0 0,0-1-1 0 0,0 1 0 0 0,0 0 1 0 0,0 0-1 0 0,0-1 1 0 0,0 1-1 0 0,0 0 1 0 0,-1-1-1 0 0,1 1 0 0 0,-1-1 1 0 0,1 0-1 0 0,-1 1 1 0 0,-3 1-1 0 0,-7 6 9 0 0,1 0 9 0 0,0 0-1 0 0,-1 0 1 0 0,0-2 0 0 0,-1 1-1 0 0,0-2 1 0 0,0 1 0 0 0,0-2-1 0 0,-20 6 1 0 0,33-11-34 0 0,-1 1 1 0 0,1-1-1 0 0,-1 0 0 0 0,1 0 1 0 0,-1 0-1 0 0,1 0 0 0 0,-1-1 1 0 0,1 1-1 0 0,0 0 0 0 0,-1 0 1 0 0,1 0-1 0 0,-1 0 0 0 0,1 0 1 0 0,-1-1-1 0 0,1 1 1 0 0,0 0-1 0 0,-1 0 0 0 0,1 0 1 0 0,0-1-1 0 0,-1 1 0 0 0,1 0 1 0 0,0-1-1 0 0,-1 1 0 0 0,1 0 1 0 0,0-1-1 0 0,-1 1 0 0 0,1 0 1 0 0,0-1-1 0 0,0 1 0 0 0,0-1 1 0 0,-1 1-1 0 0,1 0 0 0 0,0-2 1 0 0,-1-19 22 0 0,10-19-6 0 0,-7 33-42 0 0,1 1 0 0 0,0-1 1 0 0,-1 1-1 0 0,2 0 0 0 0,-1 0 0 0 0,1 0 0 0 0,0 1 0 0 0,0-1 0 0 0,1 1 1 0 0,-1 0-1 0 0,7-4 0 0 0,1-1-100 0 0,1 1 0 0 0,0 1 0 0 0,18-9 0 0 0,32-19-73 0 0,-61 34 198 0 0,1-1 0 0 0,-1 1 0 0 0,1 0-1 0 0,-1-1 1 0 0,0 0 0 0 0,0 1 0 0 0,0-1 0 0 0,-1 0-1 0 0,1 0 1 0 0,-1 0 0 0 0,1 0 0 0 0,-1 0 0 0 0,0-1-1 0 0,0 1 1 0 0,-1 0 0 0 0,1 0 0 0 0,-1-1 0 0 0,1 1-1 0 0,-1 0 1 0 0,0-7 0 0 0,0 9 0 0 0,-1-1 0 0 0,1 1 0 0 0,0-1 0 0 0,0 1 0 0 0,-1 0 0 0 0,1-1 0 0 0,-1 1-1 0 0,0-1 1 0 0,1 1 0 0 0,-1 0 0 0 0,0 0 0 0 0,0-1 0 0 0,1 1 0 0 0,-1 0 0 0 0,0 0 0 0 0,0 0 0 0 0,0 0 0 0 0,0 0 0 0 0,-1 0-1 0 0,1 0 1 0 0,0 0 0 0 0,0 1 0 0 0,-1-1 0 0 0,1 0 0 0 0,0 1 0 0 0,-1-1 0 0 0,1 1 0 0 0,0-1 0 0 0,-1 1 0 0 0,1 0 0 0 0,-1-1-1 0 0,1 1 1 0 0,-1 0 0 0 0,1 0 0 0 0,-1 0 0 0 0,1 0 0 0 0,-1 0 0 0 0,1 1 0 0 0,-1-1 0 0 0,1 0 0 0 0,0 1 0 0 0,-1-1 0 0 0,1 1-1 0 0,-1-1 1 0 0,1 1 0 0 0,0 0 0 0 0,-2 1 0 0 0,-3 5-1681 0 0,6 4-3648 0 0</inkml:trace>
</inkml:ink>
</file>

<file path=ppt/ink/ink10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482"/>
    </inkml:context>
    <inkml:brush xml:id="br0">
      <inkml:brushProperty name="width" value="0.05" units="cm"/>
      <inkml:brushProperty name="height" value="0.05" units="cm"/>
      <inkml:brushProperty name="color" value="#008C3A"/>
    </inkml:brush>
  </inkml:definitions>
  <inkml:trace contextRef="#ctx0" brushRef="#br0">36 20 17071 0 0,'9'-20'2293'0'0,"-20"28"598"0"0,-19 31-427 0 0,29-36-2455 0 0,1-1 1 0 0,-1 1-1 0 0,1 0 1 0 0,-1-1-1 0 0,1 1 0 0 0,0-1 1 0 0,0 1-1 0 0,0 0 0 0 0,0-1 1 0 0,0 1-1 0 0,1-1 1 0 0,-1 1-1 0 0,1 0 0 0 0,-1-1 1 0 0,1 0-1 0 0,0 1 0 0 0,0-1 1 0 0,0 1-1 0 0,1-1 0 0 0,1 3 1 0 0,0-1 21 0 0,1 1 1 0 0,0-1-1 0 0,0 0 0 0 0,0 0 0 0 0,1 0 1 0 0,-1 0-1 0 0,1-1 0 0 0,0 0 1 0 0,6 3-1 0 0,-5-2-5 0 0,1-1 0 0 0,0 0 0 0 0,-1 0 1 0 0,1-1-1 0 0,0 0 0 0 0,1 0 0 0 0,-1 0 0 0 0,0-1 0 0 0,0 0 0 0 0,1-1 0 0 0,-1 0 1 0 0,0 0-1 0 0,1 0 0 0 0,-1-1 0 0 0,10-2 0 0 0,-15 3-15 0 0,0-1-1 0 0,0 0 1 0 0,0 0-1 0 0,0 0 1 0 0,0 0 0 0 0,0 0-1 0 0,0 0 1 0 0,0-1-1 0 0,-1 1 1 0 0,1-1 0 0 0,0 1-1 0 0,-1-1 1 0 0,1 0-1 0 0,-1 1 1 0 0,1-1 0 0 0,-1 0-1 0 0,0 0 1 0 0,1-2-1 0 0,-1 2 14 0 0,-1 0-1 0 0,0 0 0 0 0,1 0 1 0 0,-1 1-1 0 0,0-1 0 0 0,0 0 0 0 0,-1 0 1 0 0,1 0-1 0 0,0 1 0 0 0,0-1 1 0 0,-1 0-1 0 0,1 0 0 0 0,-1 1 1 0 0,0-1-1 0 0,1 0 0 0 0,-1 1 0 0 0,0-1 1 0 0,-1-1-1 0 0,-2-2 31 0 0,0 0-1 0 0,0 0 1 0 0,0 1 0 0 0,-1-1-1 0 0,1 1 1 0 0,-1 0 0 0 0,0 0-1 0 0,-1 1 1 0 0,1-1 0 0 0,-1 1-1 0 0,-7-3 1 0 0,-10-2-1907 0 0,21 8 1286 0 0,-1-1 1 0 0,1 1-1 0 0,-1 0 1 0 0,1-1-1 0 0,0 1 0 0 0,-1 0 1 0 0,1 1-1 0 0,-1-1 1 0 0,1 0-1 0 0,0 1 1 0 0,-1-1-1 0 0,-3 2 1 0 0</inkml:trace>
</inkml:ink>
</file>

<file path=ppt/ink/ink10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432"/>
    </inkml:context>
    <inkml:brush xml:id="br0">
      <inkml:brushProperty name="width" value="0.05" units="cm"/>
      <inkml:brushProperty name="height" value="0.05" units="cm"/>
      <inkml:brushProperty name="color" value="#008C3A"/>
    </inkml:brush>
  </inkml:definitions>
  <inkml:trace contextRef="#ctx0" brushRef="#br0">0 31 3223 0 0,'4'-7'12153'0'0,"3"-2"-7815"0"0,43-3-329 0 0,-33 10-3101 0 0,0 1 1 0 0,29 3 0 0 0,-1 3-3072 0 0,-4 2-3965 0 0,-28-4-1687 0 0</inkml:trace>
</inkml:ink>
</file>

<file path=ppt/ink/ink10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780"/>
    </inkml:context>
    <inkml:brush xml:id="br0">
      <inkml:brushProperty name="width" value="0.05" units="cm"/>
      <inkml:brushProperty name="height" value="0.05" units="cm"/>
      <inkml:brushProperty name="color" value="#008C3A"/>
    </inkml:brush>
  </inkml:definitions>
  <inkml:trace contextRef="#ctx0" brushRef="#br0">8 1 10591 0 0,'0'0'819'0'0,"-3"34"3461"0"0,2-21-2862 0 0,-1 13 952 0 0,1 48 1 0 0,1-69-2521 0 0,0 0 0 0 0,0 0 0 0 0,1-1 1 0 0,0 1-1 0 0,0 0 0 0 0,0 0 1 0 0,0 0-1 0 0,1-1 0 0 0,0 1 0 0 0,0-1 1 0 0,0 1-1 0 0,1-1 0 0 0,-1 0 0 0 0,1 0 1 0 0,0 0-1 0 0,7 6 0 0 0,-5-6-778 0 0</inkml:trace>
</inkml:ink>
</file>

<file path=ppt/ink/ink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7"/>
    </inkml:context>
    <inkml:brush xml:id="br0">
      <inkml:brushProperty name="width" value="0.1" units="cm"/>
      <inkml:brushProperty name="height" value="0.1" units="cm"/>
      <inkml:brushProperty name="color" value="#F6630D"/>
    </inkml:brush>
  </inkml:definitions>
  <inkml:trace contextRef="#ctx0" brushRef="#br0">1 1 8751 0 0,'0'0'11136'0'0,"7"7"-7772"0"0,30 31-2576 0 0,8 22-148 0 0,-3 2 0 0 0,59 113 1 0 0,-2-1-482 0 0,-70-120-10 0 0,-21-37-79 0 0,1 1 0 0 0,1-2 0 0 0,1 0 0 0 0,18 23 0 0 0,-22-34-1442 0 0</inkml:trace>
</inkml:ink>
</file>

<file path=ppt/ink/ink1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4.016"/>
    </inkml:context>
    <inkml:brush xml:id="br0">
      <inkml:brushProperty name="width" value="0.1" units="cm"/>
      <inkml:brushProperty name="height" value="0.1" units="cm"/>
      <inkml:brushProperty name="color" value="#008C3A"/>
    </inkml:brush>
  </inkml:definitions>
  <inkml:trace contextRef="#ctx0" brushRef="#br0">68 32 9647 0 0,'-2'-1'85'0'0,"1"1"0"0"0,-1-1 0 0 0,0 1 0 0 0,0-1 0 0 0,0 1 0 0 0,1 0 0 0 0,-1 0 1 0 0,0 0-1 0 0,0 0 0 0 0,0 0 0 0 0,0 0 0 0 0,1 0 0 0 0,-1 1 0 0 0,0-1 0 0 0,0 1 0 0 0,0-1 0 0 0,1 1 0 0 0,-1 0 0 0 0,0 0 0 0 0,1-1 0 0 0,-1 1 0 0 0,-2 3 0 0 0,2-2 153 0 0,-1 0 1 0 0,1 1-1 0 0,1 0 0 0 0,-1 0 1 0 0,0-1-1 0 0,1 1 0 0 0,-1 0 1 0 0,1 0-1 0 0,0 0 1 0 0,0 1-1 0 0,0-1 0 0 0,0 3 1 0 0,-1 12 936 0 0,0-1 0 0 0,1 1 0 0 0,3 31 0 0 0,-2-43-1111 0 0,0-3 65 0 0,0 1 0 0 0,1 0 0 0 0,-1 0 0 0 0,1-1 1 0 0,0 1-1 0 0,0 0 0 0 0,0-1 0 0 0,0 1 0 0 0,0-1 0 0 0,1 1 0 0 0,0-1 1 0 0,-1 1-1 0 0,1-1 0 0 0,1 0 0 0 0,-1 0 0 0 0,0 0 0 0 0,1 0 0 0 0,-1-1 1 0 0,1 1-1 0 0,0-1 0 0 0,0 1 0 0 0,0-1 0 0 0,0 0 0 0 0,1 0 0 0 0,-1 0 0 0 0,0-1 1 0 0,1 1-1 0 0,-1-1 0 0 0,1 0 0 0 0,0 0 0 0 0,-1 0 0 0 0,1 0 0 0 0,6 0 1 0 0,0-1 20 0 0,-1 0 1 0 0,1 0-1 0 0,-1-1 1 0 0,0-1-1 0 0,1 1 1 0 0,-1-1-1 0 0,0-1 1 0 0,0 0 0 0 0,0 0-1 0 0,-1-1 1 0 0,1 0-1 0 0,14-9 1 0 0,261-195 2006 0 0,-279 204-2150 0 0,0 1 1 0 0,0-1-1 0 0,1 1 0 0 0,-1 1 1 0 0,1-1-1 0 0,0 0 0 0 0,-1 1 1 0 0,1 0-1 0 0,0 1 0 0 0,0-1 1 0 0,0 1-1 0 0,1 1 0 0 0,-1-1 1 0 0,0 1-1 0 0,8 0 0 0 0,-6 2-39 0 0,0 0 1 0 0,-1 0-1 0 0,1 1 0 0 0,0 0 1 0 0,-1 0-1 0 0,1 1 0 0 0,-1 0 0 0 0,0 1 1 0 0,-1-1-1 0 0,11 10 0 0 0,1-2 134 0 0,-1 0 0 0 0,1-2-1 0 0,1 0 1 0 0,0-1 0 0 0,1 0 0 0 0,31 8 0 0 0,25 4-2619 0 0,-51-14 716 0 0,6 1-7006 0 0</inkml:trace>
</inkml:ink>
</file>

<file path=ppt/ink/ink10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146"/>
    </inkml:context>
    <inkml:brush xml:id="br0">
      <inkml:brushProperty name="width" value="0.05" units="cm"/>
      <inkml:brushProperty name="height" value="0.05" units="cm"/>
      <inkml:brushProperty name="color" value="#008C3A"/>
    </inkml:brush>
  </inkml:definitions>
  <inkml:trace contextRef="#ctx0" brushRef="#br0">1 137 6447 0 0,'0'0'499'0'0,"-1"0"-328"0"0,6-25 5846 0 0,17-11-1385 0 0,-15 25-3256 0 0,-3 6-1143 0 0,1-1 0 0 0,-1 1 1 0 0,1 1-1 0 0,-1-1 0 0 0,2 0 1 0 0,-1 1-1 0 0,0 0 0 0 0,1 1 1 0 0,-1-1-1 0 0,1 1 0 0 0,0 0 1 0 0,0 0-1 0 0,1 1 0 0 0,7-3 0 0 0,-11 4-157 0 0,-1 1-1 0 0,0-1 0 0 0,1 1 1 0 0,-1-1-1 0 0,1 1 0 0 0,-1 0 0 0 0,1 0 1 0 0,-1 0-1 0 0,1 0 0 0 0,-1 0 0 0 0,1 0 1 0 0,-1 1-1 0 0,1-1 0 0 0,-1 1 0 0 0,1 0 1 0 0,-1 0-1 0 0,0 0 0 0 0,1 0 0 0 0,-1 0 1 0 0,0 0-1 0 0,0 1 0 0 0,0-1 0 0 0,0 1 1 0 0,0-1-1 0 0,0 1 0 0 0,-1 0 0 0 0,1 0 1 0 0,0 0-1 0 0,-1 0 0 0 0,1 0 1 0 0,-1 0-1 0 0,0 0 0 0 0,0 0 0 0 0,0 1 1 0 0,0-1-1 0 0,0 0 0 0 0,0 1 0 0 0,-1-1 1 0 0,1 1-1 0 0,0 4 0 0 0,-1-5-75 0 0,0 1 0 0 0,0 0 0 0 0,0 0 0 0 0,-1 0 0 0 0,1-1 0 0 0,-1 1 0 0 0,1 0 0 0 0,-1-1 0 0 0,0 1 0 0 0,0 0 0 0 0,0-1 0 0 0,-1 1 0 0 0,1-1 0 0 0,-1 0 0 0 0,1 1 0 0 0,-1-1 0 0 0,0 0 0 0 0,1 0 0 0 0,-1 0 0 0 0,0 0 0 0 0,-1 0 0 0 0,-1 1 0 0 0,1-1 0 0 0,1 0 0 0 0,-1 0 0 0 0,1 1 0 0 0,0-1 0 0 0,0 0 0 0 0,0 1 0 0 0,0-1 0 0 0,1 1 0 0 0,-1 0 0 0 0,1 0 0 0 0,-1-1 0 0 0,1 1 0 0 0,0 0 0 0 0,0 0 0 0 0,-1 4 0 0 0,3-5 0 0 0,-1-1 0 0 0,0 1 0 0 0,1-1 0 0 0,-1 1-1 0 0,1 0 1 0 0,-1-1 0 0 0,1 1 0 0 0,0-1 0 0 0,0 1 0 0 0,0-1 0 0 0,0 0-1 0 0,0 1 1 0 0,0-1 0 0 0,0 0 0 0 0,0 0 0 0 0,0 1 0 0 0,0-1 0 0 0,1 0-1 0 0,-1 0 1 0 0,1 0 0 0 0,-1-1 0 0 0,0 1 0 0 0,1 0 0 0 0,0 0 0 0 0,-1-1 0 0 0,1 1-1 0 0,-1-1 1 0 0,1 0 0 0 0,0 1 0 0 0,-1-1 0 0 0,1 0 0 0 0,0 0 0 0 0,-1 0-1 0 0,1 0 1 0 0,2 0 0 0 0,62-4-23 0 0,-18-2-1494 0 0,-28 4-5602 0 0,-10 1-241 0 0</inkml:trace>
</inkml:ink>
</file>

<file path=ppt/ink/ink10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476"/>
    </inkml:context>
    <inkml:brush xml:id="br0">
      <inkml:brushProperty name="width" value="0.05" units="cm"/>
      <inkml:brushProperty name="height" value="0.05" units="cm"/>
      <inkml:brushProperty name="color" value="#008C3A"/>
    </inkml:brush>
  </inkml:definitions>
  <inkml:trace contextRef="#ctx0" brushRef="#br0">1 24 14047 0 0,'30'-16'1528'0'0,"-20"13"-690"0"0,0 2 0 0 0,0-1 1 0 0,0 1-1 0 0,0 1 0 0 0,0 0 0 0 0,12 1 0 0 0,-18-1-606 0 0,0 1-1 0 0,0-1 1 0 0,0 1 0 0 0,-1 0-1 0 0,1 0 1 0 0,0 0-1 0 0,-1 1 1 0 0,1-1 0 0 0,-1 1-1 0 0,1 0 1 0 0,-1 0 0 0 0,0 0-1 0 0,0 0 1 0 0,1 1 0 0 0,-2-1-1 0 0,1 1 1 0 0,0 0-1 0 0,3 4 1 0 0,-5-5-200 0 0,0 1 0 0 0,-1-1-1 0 0,1 0 1 0 0,-1 0 0 0 0,0 0-1 0 0,0 0 1 0 0,0 0 0 0 0,0 0-1 0 0,0 0 1 0 0,0 0 0 0 0,0 0 0 0 0,-1 1-1 0 0,1-1 1 0 0,-1 0 0 0 0,1 0-1 0 0,-1 0 1 0 0,0 0 0 0 0,0-1-1 0 0,0 1 1 0 0,0 0 0 0 0,0 0 0 0 0,0 0-1 0 0,-1-1 1 0 0,1 1 0 0 0,0-1-1 0 0,-4 3 1 0 0,-40 36 361 0 0,40-36-539 0 0,0-1-1 0 0,0 1 1 0 0,-1-1-1 0 0,1-1 1 0 0,-1 1-1 0 0,1-1 1 0 0,-1 0-1 0 0,0 0 1 0 0,-9 2-1 0 0,11-7-2713 0 0</inkml:trace>
</inkml:ink>
</file>

<file path=ppt/ink/ink10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856"/>
    </inkml:context>
    <inkml:brush xml:id="br0">
      <inkml:brushProperty name="width" value="0.05" units="cm"/>
      <inkml:brushProperty name="height" value="0.05" units="cm"/>
      <inkml:brushProperty name="color" value="#008C3A"/>
    </inkml:brush>
  </inkml:definitions>
  <inkml:trace contextRef="#ctx0" brushRef="#br0">106 8 13359 0 0,'-2'-1'423'0'0,"0"0"0"0"0,0 0 0 0 0,0 0 0 0 0,0 1 0 0 0,0-1 1 0 0,0 0-1 0 0,0 1 0 0 0,0-1 0 0 0,0 1 0 0 0,0 0 0 0 0,-1 0 0 0 0,1 0 0 0 0,0 0 0 0 0,0 0 0 0 0,0 0 0 0 0,0 0 0 0 0,0 1 0 0 0,0-1 0 0 0,0 1 0 0 0,0 0 0 0 0,-3 1 0 0 0,-45 17 2317 0 0,50-19-2727 0 0,-1 0 0 0 0,1 0 0 0 0,-1 0 0 0 0,1 0 0 0 0,0 0 0 0 0,-1 1 0 0 0,1-1 0 0 0,0 0-1 0 0,-1 0 1 0 0,1 1 0 0 0,0-1 0 0 0,-1 0 0 0 0,1 1 0 0 0,0-1 0 0 0,-1 0 0 0 0,1 1 0 0 0,0-1 0 0 0,0 0 0 0 0,0 1 0 0 0,-1-1 0 0 0,1 1 0 0 0,0-1 0 0 0,0 0 0 0 0,0 1 0 0 0,0-1 0 0 0,0 1 0 0 0,0-1 0 0 0,0 0 0 0 0,0 1 0 0 0,0-1 0 0 0,0 1 0 0 0,0-1 0 0 0,0 1 0 0 0,11 12 631 0 0,22 4 192 0 0,141 35-6206 0 0,-160-48-2692 0 0</inkml:trace>
</inkml:ink>
</file>

<file path=ppt/ink/ink10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371"/>
    </inkml:context>
    <inkml:brush xml:id="br0">
      <inkml:brushProperty name="width" value="0.05" units="cm"/>
      <inkml:brushProperty name="height" value="0.05" units="cm"/>
      <inkml:brushProperty name="color" value="#008C3A"/>
    </inkml:brush>
  </inkml:definitions>
  <inkml:trace contextRef="#ctx0" brushRef="#br0">2 43 7887 0 0,'0'0'6410'0'0,"-2"-14"2707"0"0,58 0-7068 0 0,-46 10-2373 0 0,-1 1 0 0 0,1 1 0 0 0,0 0 0 0 0,0 0 0 0 0,0 1 0 0 0,0 0 0 0 0,16 1 0 0 0,-19 1-1188 0 0</inkml:trace>
</inkml:ink>
</file>

<file path=ppt/ink/ink10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737"/>
    </inkml:context>
    <inkml:brush xml:id="br0">
      <inkml:brushProperty name="width" value="0.05" units="cm"/>
      <inkml:brushProperty name="height" value="0.05" units="cm"/>
      <inkml:brushProperty name="color" value="#008C3A"/>
    </inkml:brush>
  </inkml:definitions>
  <inkml:trace contextRef="#ctx0" brushRef="#br0">0 23 13391 0 0,'0'0'1210'0'0,"37"-18"5278"0"0,5 14-4284 0 0,0 8-4144 0 0,-37-4 1513 0 0,10 2-876 0 0</inkml:trace>
</inkml:ink>
</file>

<file path=ppt/ink/ink10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155"/>
    </inkml:context>
    <inkml:brush xml:id="br0">
      <inkml:brushProperty name="width" value="0.05" units="cm"/>
      <inkml:brushProperty name="height" value="0.05" units="cm"/>
      <inkml:brushProperty name="color" value="#008C3A"/>
    </inkml:brush>
  </inkml:definitions>
  <inkml:trace contextRef="#ctx0" brushRef="#br0">30 1 5527 0 0,'-6'3'10667'0'0,"-5"5"-7966"0"0,8-2-2452 0 0,1 1-1 0 0,0 0 1 0 0,1-1-1 0 0,-1 1 1 0 0,1 0-1 0 0,0 0 1 0 0,1 0-1 0 0,0 0 1 0 0,0 0-1 0 0,0 0 1 0 0,3 10-1 0 0,-3-15-202 0 0,0 0 0 0 0,1 0-1 0 0,0 1 1 0 0,-1-1 0 0 0,1 0 0 0 0,0 0-1 0 0,0 0 1 0 0,0 0 0 0 0,0 0-1 0 0,1 0 1 0 0,-1 0 0 0 0,0 0 0 0 0,1-1-1 0 0,-1 1 1 0 0,1 0 0 0 0,0-1-1 0 0,0 1 1 0 0,-1-1 0 0 0,1 0-1 0 0,0 1 1 0 0,0-1 0 0 0,0 0 0 0 0,0 0-1 0 0,1 0 1 0 0,-1-1 0 0 0,0 1-1 0 0,0-1 1 0 0,0 1 0 0 0,1-1 0 0 0,-1 1-1 0 0,0-1 1 0 0,1 0 0 0 0,-1 0-1 0 0,0 0 1 0 0,1-1 0 0 0,3 0-1 0 0,7-1 165 0 0,2 0-41 0 0,0 0-1 0 0,-1-1 1 0 0,1-1 0 0 0,14-6-1 0 0,-25 8-151 0 0,0 0-1 0 0,0 0 1 0 0,-1 0 0 0 0,1 0-1 0 0,-1 0 1 0 0,1-1 0 0 0,-1 1-1 0 0,0-1 1 0 0,0 0-1 0 0,0 0 1 0 0,-1 0 0 0 0,1-1-1 0 0,-1 1 1 0 0,0-1 0 0 0,1 1-1 0 0,-2-1 1 0 0,1 0 0 0 0,0 0-1 0 0,1-7 1 0 0,-2 16-2 0 0,0-1 0 0 0,-1 1 0 0 0,2 0-1 0 0,-1-1 1 0 0,0 1 0 0 0,1-1 0 0 0,0 0 0 0 0,0 0 0 0 0,3 5 0 0 0,3 8 17 0 0,-4-7-19 0 0,-1 0 0 0 0,0 0 1 0 0,-1 0-1 0 0,0 0 0 0 0,0 0 0 0 0,-1 1 0 0 0,0-1 1 0 0,-2 18-1 0 0,1-24-7 0 0,-1 1 0 0 0,0-1 0 0 0,0 1 0 0 0,0-1 0 0 0,-1 1 1 0 0,0-1-1 0 0,0 0 0 0 0,0 1 0 0 0,0-1 0 0 0,0 0 0 0 0,-1 0 0 0 0,0-1 0 0 0,0 1 0 0 0,0-1 1 0 0,0 1-1 0 0,-1-1 0 0 0,1 0 0 0 0,-1 0 0 0 0,0 0 0 0 0,0-1 0 0 0,-8 5 0 0 0,4-3-22 0 0,-1-1-1 0 0,0 0 0 0 0,0-1 0 0 0,0 0 0 0 0,-12 2 0 0 0,17-3 128 0 0,0-1-1 0 0,0 1 1 0 0,-1-1-1 0 0,1 0 0 0 0,0 0 1 0 0,0-1-1 0 0,0 1 0 0 0,0-1 1 0 0,0 0-1 0 0,0 0 1 0 0,0 0-1 0 0,1-1 0 0 0,-1 1 1 0 0,-6-4-1 0 0,5-1-2810 0 0,3 1 968 0 0</inkml:trace>
</inkml:ink>
</file>

<file path=ppt/ink/ink10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809"/>
    </inkml:context>
    <inkml:brush xml:id="br0">
      <inkml:brushProperty name="width" value="0.05" units="cm"/>
      <inkml:brushProperty name="height" value="0.05" units="cm"/>
      <inkml:brushProperty name="color" value="#008C3A"/>
    </inkml:brush>
  </inkml:definitions>
  <inkml:trace contextRef="#ctx0" brushRef="#br0">0 36 9215 0 0,'0'0'422'0'0,"1"1"-13"0"0,1-2 220 0 0,1 1 0 0 0,-1 0-1 0 0,0 0 1 0 0,1-1 0 0 0,-1 0 0 0 0,0 1-1 0 0,1-1 1 0 0,-1 0 0 0 0,0 0 0 0 0,4-2-1 0 0,12-5 2800 0 0,30-1 432 0 0,-1-1-2592 0 0,-42 10-1691 0 0,0-1 0 0 0,0 1 1 0 0,1 1-1 0 0,-1-1 0 0 0,0 1 1 0 0,0 0-1 0 0,8 2 1 0 0,-7-1-1116 0 0</inkml:trace>
</inkml:ink>
</file>

<file path=ppt/ink/ink10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4.426"/>
    </inkml:context>
    <inkml:brush xml:id="br0">
      <inkml:brushProperty name="width" value="0.05" units="cm"/>
      <inkml:brushProperty name="height" value="0.05" units="cm"/>
      <inkml:brushProperty name="color" value="#008C3A"/>
    </inkml:brush>
  </inkml:definitions>
  <inkml:trace contextRef="#ctx0" brushRef="#br0">1 1 4143 0 0,'0'0'191'0'0,"0"-1"-11"0"0,4 25 12448 0 0,-2 3-6166 0 0,0 1-4407 0 0,1 53-4066 0 0,-3-49 3503 0 0,-1-20-1665 0 0,3 22 599 0 0,-2-33-526 0 0,1 0 0 0 0,-1 0 0 0 0,0 0 1 0 0,1-1-1 0 0,-1 1 0 0 0,1 0 0 0 0,-1 0 0 0 0,1 0 0 0 0,-1 0 1 0 0,1-1-1 0 0,0 1 0 0 0,-1 0 0 0 0,1 0 0 0 0,0-1 0 0 0,0 1 0 0 0,-1-1 1 0 0,1 1-1 0 0,0-1 0 0 0,0 1 0 0 0,0-1 0 0 0,0 1 0 0 0,0-1 1 0 0,0 0-1 0 0,0 1 0 0 0,0-1 0 0 0,0 0 0 0 0,0 0 0 0 0,0 0 1 0 0,0 0-1 0 0,1 0 0 0 0,4 0-2255 0 0</inkml:trace>
</inkml:ink>
</file>

<file path=ppt/ink/ink10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049"/>
    </inkml:context>
    <inkml:brush xml:id="br0">
      <inkml:brushProperty name="width" value="0.05" units="cm"/>
      <inkml:brushProperty name="height" value="0.05" units="cm"/>
      <inkml:brushProperty name="color" value="#008C3A"/>
    </inkml:brush>
  </inkml:definitions>
  <inkml:trace contextRef="#ctx0" brushRef="#br0">68 23 4607 0 0,'-6'-5'7592'0'0,"-17"-11"-1941"0"0,21 15-5549 0 0,1 1 1 0 0,-1 0-1 0 0,1 0 0 0 0,-1 0 1 0 0,1 0-1 0 0,-1 0 1 0 0,1 0-1 0 0,-1 1 0 0 0,1-1 1 0 0,-1 0-1 0 0,1 1 1 0 0,-1-1-1 0 0,1 1 0 0 0,-1 0 1 0 0,1-1-1 0 0,0 1 0 0 0,-1 0 1 0 0,1 0-1 0 0,0 0 1 0 0,0 0-1 0 0,0 0 0 0 0,-1 0 1 0 0,1 0-1 0 0,-1 3 1 0 0,1-2-43 0 0,1-1 0 0 0,0 1 0 0 0,-1 0 0 0 0,1 0 0 0 0,0 0 0 0 0,0 0 0 0 0,0 0 0 0 0,0 0 0 0 0,0 0 0 0 0,1 0 1 0 0,-1 0-1 0 0,1 0 0 0 0,-1 0 0 0 0,1-1 0 0 0,0 1 0 0 0,1 3 0 0 0,3 5 173 0 0,1 1 0 0 0,1-1 0 0 0,0-1-1 0 0,15 18 1 0 0,-21-26-214 0 0,6 6 64 0 0,0 0 0 0 0,-1 0 1 0 0,0 0-1 0 0,0 1 1 0 0,-1 0-1 0 0,5 10 0 0 0,-9-16-68 0 0,0 0 0 0 0,-1 0 0 0 0,1 1 0 0 0,-1-1-1 0 0,1 0 1 0 0,-1 0 0 0 0,0 1 0 0 0,0-1 0 0 0,0 0-1 0 0,0 0 1 0 0,0 1 0 0 0,0-1 0 0 0,-1 0 0 0 0,1 0-1 0 0,-1 1 1 0 0,0-1 0 0 0,0 0 0 0 0,1 0 0 0 0,-1 0-1 0 0,-1 0 1 0 0,1 0 0 0 0,0 0 0 0 0,0 0 0 0 0,-1 0 0 0 0,1-1-1 0 0,-1 1 1 0 0,1 0 0 0 0,-1-1 0 0 0,0 1 0 0 0,0-1-1 0 0,-2 2 1 0 0,-1 2 29 0 0,3-4-34 0 0,1 0-1 0 0,-1 1 1 0 0,1-1-1 0 0,-1 0 0 0 0,1 0 1 0 0,-1 0-1 0 0,0 0 1 0 0,1 0-1 0 0,-1 0 0 0 0,0 0 1 0 0,0-1-1 0 0,0 1 1 0 0,0-1-1 0 0,0 1 0 0 0,-2 0 1 0 0,3-2-9 0 0,1 1 0 0 0,-1-1 0 0 0,0 1 0 0 0,1-1 0 0 0,-1 1 0 0 0,1-1 0 0 0,-1 1 0 0 0,1-1 0 0 0,-1 0 0 0 0,1 1 0 0 0,0-1 0 0 0,-1 1 0 0 0,1-1 0 0 0,0 0 0 0 0,-1 0 0 0 0,1 1 0 0 0,0-1 0 0 0,0 0 0 0 0,0 1 1 0 0,-1-1-1 0 0,1 0 0 0 0,0 0 0 0 0,0 1 0 0 0,0-1 0 0 0,0 0 0 0 0,0 0 0 0 0,1 1 0 0 0,-1-1 0 0 0,0 0 0 0 0,0 0 0 0 0,4-28 20 0 0,-4 27-21 0 0,3-10-12 0 0,0 0-1 0 0,1 1 0 0 0,0-1 1 0 0,1 1-1 0 0,0 0 1 0 0,0 0-1 0 0,10-13 1 0 0,16-33-32 0 0,-30 55 38 0 0,-1 1 0 0 0,1-1-1 0 0,-1 1 1 0 0,0-1 0 0 0,1 0-1 0 0,-1 1 1 0 0,0-1 0 0 0,0 1 0 0 0,0-1-1 0 0,-1 1 1 0 0,1-1 0 0 0,0 0-1 0 0,-1 1 1 0 0,1-1 0 0 0,-1 1 0 0 0,1-1-1 0 0,-1 1 1 0 0,1-1 0 0 0,-1 1-1 0 0,0 0 1 0 0,0-1 0 0 0,0 1 0 0 0,0 0-1 0 0,0-1 1 0 0,0 1 0 0 0,0 0-1 0 0,0 0 1 0 0,-1 0 0 0 0,1 0 0 0 0,0 0-1 0 0,-1 1 1 0 0,1-1 0 0 0,-1 0-1 0 0,1 0 1 0 0,0 1 0 0 0,-1-1 0 0 0,0 1-1 0 0,1-1 1 0 0,-1 1 0 0 0,1 0-1 0 0,-1 0 1 0 0,1 0 0 0 0,-1 0 0 0 0,0 0-1 0 0,1 0 1 0 0,-1 0 0 0 0,1 0-1 0 0,-4 1 1 0 0,5-1-239 0 0</inkml:trace>
</inkml:ink>
</file>

<file path=ppt/ink/ink10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397"/>
    </inkml:context>
    <inkml:brush xml:id="br0">
      <inkml:brushProperty name="width" value="0.05" units="cm"/>
      <inkml:brushProperty name="height" value="0.05" units="cm"/>
      <inkml:brushProperty name="color" value="#008C3A"/>
    </inkml:brush>
  </inkml:definitions>
  <inkml:trace contextRef="#ctx0" brushRef="#br0">59 12 7367 0 0,'0'0'334'0'0,"-13"-8"1423"0"0,3 4 5275 0 0,8 6-6654 0 0,0-1 0 0 0,-1 1-1 0 0,1-1 1 0 0,0 1 0 0 0,0 0 0 0 0,0 0 0 0 0,0 0-1 0 0,0 0 1 0 0,0 0 0 0 0,1 0 0 0 0,-1 1 0 0 0,1-1 0 0 0,-1 1-1 0 0,1-1 1 0 0,0 1 0 0 0,-1 4 0 0 0,0-2-218 0 0,1 0-1 0 0,0 0 1 0 0,1 0 0 0 0,-1 0 0 0 0,1 0-1 0 0,0 0 1 0 0,0 0 0 0 0,1 1 0 0 0,1 5-1 0 0,-2-8-156 0 0,1 1-1 0 0,-1 0 0 0 0,1 0 1 0 0,1 0-1 0 0,-1-1 0 0 0,0 1 0 0 0,1-1 1 0 0,0 1-1 0 0,0-1 0 0 0,0 1 1 0 0,0-1-1 0 0,0 0 0 0 0,1 0 1 0 0,-1 0-1 0 0,1 0 0 0 0,0-1 0 0 0,0 1 1 0 0,0-1-1 0 0,0 0 0 0 0,0 1 1 0 0,0-1-1 0 0,1-1 0 0 0,-1 1 1 0 0,1 0-1 0 0,0-1 0 0 0,4 2 0 0 0,-5-3 18 0 0,-1 1-1 0 0,1-1 1 0 0,-1 0-1 0 0,1 1 1 0 0,-1-1-1 0 0,1 0 1 0 0,-1 0-1 0 0,1-1 0 0 0,0 1 1 0 0,-1 0-1 0 0,1-1 1 0 0,-1 0-1 0 0,1 1 1 0 0,-1-1-1 0 0,0 0 1 0 0,1 0-1 0 0,-1-1 0 0 0,0 1 1 0 0,0 0-1 0 0,0-1 1 0 0,0 1-1 0 0,0-1 1 0 0,0 0-1 0 0,0 0 1 0 0,0 0-1 0 0,0 0 0 0 0,-1 0 1 0 0,1 0-1 0 0,-1 0 1 0 0,2-5-1 0 0,-2 4 33 0 0,0-1 0 0 0,-1 0 1 0 0,0 0-1 0 0,1 0 0 0 0,-1 1 0 0 0,-1-1 0 0 0,1 0 0 0 0,-1 0 0 0 0,1 0 0 0 0,-1 1 1 0 0,0-1-1 0 0,0 0 0 0 0,-1 1 0 0 0,1-1 0 0 0,-1 1 0 0 0,0-1 0 0 0,0 1 0 0 0,0 0 1 0 0,0 0-1 0 0,-3-4 0 0 0,2 4-404 0 0,-31-36 1444 0 0,32 37-1535 0 0,1 1-1 0 0,0 0 0 0 0,-1-1 1 0 0,1 1-1 0 0,-1 0 0 0 0,0 0 1 0 0,1 0-1 0 0,-1 0 0 0 0,0 1 1 0 0,0-1-1 0 0,1 0 0 0 0,-1 1 1 0 0,-2-1-1 0 0</inkml:trace>
</inkml:ink>
</file>

<file path=ppt/ink/ink1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4.700"/>
    </inkml:context>
    <inkml:brush xml:id="br0">
      <inkml:brushProperty name="width" value="0.1" units="cm"/>
      <inkml:brushProperty name="height" value="0.1" units="cm"/>
      <inkml:brushProperty name="color" value="#008C3A"/>
    </inkml:brush>
  </inkml:definitions>
  <inkml:trace contextRef="#ctx0" brushRef="#br0">181 691 7367 0 0,'-6'-3'8068'0'0,"-9"-1"-4612"0"0,4 9-3095 0 0,1 0-1 0 0,0 1 1 0 0,0 0 0 0 0,1 1-1 0 0,0 0 1 0 0,0 0 0 0 0,0 1-1 0 0,1 0 1 0 0,0 0-1 0 0,1 1 1 0 0,0 0 0 0 0,0 0-1 0 0,-10 20 1 0 0,13-22-331 0 0,0 0 0 0 0,1 1-1 0 0,0-1 1 0 0,0 1 0 0 0,0-1 0 0 0,1 1 0 0 0,0 0-1 0 0,1 0 1 0 0,-1 0 0 0 0,2 0 0 0 0,-1 0 0 0 0,1 0-1 0 0,0 1 1 0 0,1-1 0 0 0,0 0 0 0 0,0 0 0 0 0,1 0-1 0 0,0 0 1 0 0,0-1 0 0 0,5 11 0 0 0,-6-15-19 0 0,0 0 0 0 0,1 0 1 0 0,-1-1-1 0 0,1 1 0 0 0,0 0 1 0 0,0-1-1 0 0,0 1 0 0 0,0-1 0 0 0,1 0 1 0 0,-1 0-1 0 0,1 1 0 0 0,-1-2 1 0 0,1 1-1 0 0,-1 0 0 0 0,1 0 0 0 0,0-1 1 0 0,0 0-1 0 0,0 1 0 0 0,0-1 1 0 0,0 0-1 0 0,0-1 0 0 0,0 1 0 0 0,1 0 1 0 0,-1-1-1 0 0,0 0 0 0 0,0 0 1 0 0,1 0-1 0 0,-1 0 0 0 0,0 0 0 0 0,6-2 1 0 0,-4 1 14 0 0,1-2 0 0 0,-1 1 0 0 0,0 0 0 0 0,0-1 0 0 0,0 0 1 0 0,0 0-1 0 0,0-1 0 0 0,-1 1 0 0 0,1-1 0 0 0,-1 0 0 0 0,0 0 1 0 0,0 0-1 0 0,-1-1 0 0 0,1 1 0 0 0,-1-1 0 0 0,4-8 0 0 0,5-12 153 0 0,-1-1 1 0 0,-2 0-1 0 0,0-1 0 0 0,-2 0 0 0 0,-1 0 0 0 0,-1-1 0 0 0,-1 0 0 0 0,0-36 0 0 0,-5-30 423 0 0,-14-106 1 0 0,4 77-509 0 0,8 40 8 0 0,4 49-37 0 0,-3 1 1 0 0,-1-1 0 0 0,-9-44-1 0 0,12 84-52 0 0,0-1 1 0 0,-1 1-1 0 0,1 0 0 0 0,-1 0 0 0 0,0-1 0 0 0,-2 7 1 0 0,-2 13-15 0 0,-1 42-24 0 0,2 0 0 0 0,3 0 0 0 0,3 1 0 0 0,14 88 0 0 0,-10-125 24 0 0,1 1 0 0 0,1-1 0 0 0,2-1 0 0 0,1 0 0 0 0,2 0 0 0 0,0-1 1 0 0,2-1-1 0 0,1 0 0 0 0,2-1 0 0 0,0-1 0 0 0,28 30 0 0 0,51 36-1836 0 0,-62-61-5600 0 0,-16-13-889 0 0</inkml:trace>
</inkml:ink>
</file>

<file path=ppt/ink/ink10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886"/>
    </inkml:context>
    <inkml:brush xml:id="br0">
      <inkml:brushProperty name="width" value="0.05" units="cm"/>
      <inkml:brushProperty name="height" value="0.05" units="cm"/>
      <inkml:brushProperty name="color" value="#008C3A"/>
    </inkml:brush>
  </inkml:definitions>
  <inkml:trace contextRef="#ctx0" brushRef="#br0">1 18 2759 0 0,'0'0'14551'0'0,"28"-5"-9382"0"0,4 1-3820 0 0,0 0-1 0 0,34 2 0 0 0,-32 1-4123 0 0,1-1-4319 0 0</inkml:trace>
</inkml:ink>
</file>

<file path=ppt/ink/ink10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235"/>
    </inkml:context>
    <inkml:brush xml:id="br0">
      <inkml:brushProperty name="width" value="0.05" units="cm"/>
      <inkml:brushProperty name="height" value="0.05" units="cm"/>
      <inkml:brushProperty name="color" value="#008C3A"/>
    </inkml:brush>
  </inkml:definitions>
  <inkml:trace contextRef="#ctx0" brushRef="#br0">60 1 10591 0 0,'-25'1'5674'0'0,"21"3"-5098"0"0,0 2 0 0 0,1-1 1 0 0,-1 0-1 0 0,1 1 1 0 0,0 0-1 0 0,1 0 1 0 0,0 0-1 0 0,-1 0 0 0 0,2 0 1 0 0,-1 0-1 0 0,1 0 1 0 0,0 0-1 0 0,0 1 1 0 0,1-1-1 0 0,0 7 0 0 0,0-6-607 0 0,0 1-1 0 0,1-1 1 0 0,0 0-1 0 0,1 0 1 0 0,3 13-1 0 0,-3-16-326 0 0,-1 0 1 0 0,1-1-1 0 0,0 1 1 0 0,0 0-1 0 0,0-1 0 0 0,0 0 1 0 0,1 1-1 0 0,-1-1 1 0 0,1 0-1 0 0,5 4 1 0 0,1 0-7481 0 0</inkml:trace>
</inkml:ink>
</file>

<file path=ppt/ink/ink10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569"/>
    </inkml:context>
    <inkml:brush xml:id="br0">
      <inkml:brushProperty name="width" value="0.05" units="cm"/>
      <inkml:brushProperty name="height" value="0.05" units="cm"/>
      <inkml:brushProperty name="color" value="#008C3A"/>
    </inkml:brush>
  </inkml:definitions>
  <inkml:trace contextRef="#ctx0" brushRef="#br0">0 47 7831 0 0,'0'0'603'0'0,"14"-31"10985"0"0,-12 30-11352 0 0,0-1 1 0 0,0 0-1 0 0,0 1 1 0 0,0 0-1 0 0,1-1 1 0 0,-1 1-1 0 0,0 0 1 0 0,1 0-1 0 0,-1 1 1 0 0,1-1-1 0 0,-1 0 1 0 0,1 1-1 0 0,-1-1 1 0 0,1 1-1 0 0,-1 0 1 0 0,1 0-1 0 0,-1 0 1 0 0,1 0-1 0 0,0 0 1 0 0,-1 1-1 0 0,5 0 1 0 0,-6 0-213 0 0,0 0-1 0 0,0 0 1 0 0,0 0 0 0 0,1 0-1 0 0,-1 0 1 0 0,0 0-1 0 0,0 1 1 0 0,-1-1 0 0 0,1 0-1 0 0,0 1 1 0 0,0-1 0 0 0,0 0-1 0 0,-1 1 1 0 0,1-1-1 0 0,-1 1 1 0 0,1-1 0 0 0,-1 1-1 0 0,0-1 1 0 0,0 1 0 0 0,1-1-1 0 0,-1 1 1 0 0,0-1-1 0 0,0 1 1 0 0,0-1 0 0 0,-1 1-1 0 0,1-1 1 0 0,0 1 0 0 0,0-1-1 0 0,-1 1 1 0 0,1-1-1 0 0,-1 1 1 0 0,0-1 0 0 0,1 0-1 0 0,-1 1 1 0 0,0-1-1 0 0,-1 2 1 0 0,-8 18 38 0 0,-22 56-61 0 0,31-73-9 0 0,-1 1-1 0 0,1 0 1 0 0,0-1 0 0 0,0 1 0 0 0,0 0 0 0 0,1-1-1 0 0,0 1 1 0 0,0 0 0 0 0,0 0 0 0 0,0 0 0 0 0,1 0-1 0 0,0-1 1 0 0,2 9 0 0 0,-2-12 29 0 0,0 1 0 0 0,0-1 0 0 0,1 1 0 0 0,-1-1 0 0 0,1 0 0 0 0,-1 0 0 0 0,1 1 0 0 0,0-1 0 0 0,-1 0 0 0 0,1-1 0 0 0,0 1 0 0 0,0 0 0 0 0,0 0 0 0 0,-1-1 0 0 0,1 1 0 0 0,0-1 0 0 0,0 1 0 0 0,0-1 0 0 0,0 0 0 0 0,0 0 0 0 0,0 0 0 0 0,0 0-1 0 0,0 0 1 0 0,0 0 0 0 0,0-1 0 0 0,3 0 0 0 0,27-5-1246 0 0,-6-2-5673 0 0,-14 3-1049 0 0</inkml:trace>
</inkml:ink>
</file>

<file path=ppt/ink/ink10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920"/>
    </inkml:context>
    <inkml:brush xml:id="br0">
      <inkml:brushProperty name="width" value="0.05" units="cm"/>
      <inkml:brushProperty name="height" value="0.05" units="cm"/>
      <inkml:brushProperty name="color" value="#008C3A"/>
    </inkml:brush>
  </inkml:definitions>
  <inkml:trace contextRef="#ctx0" brushRef="#br0">0 25 10135 0 0,'8'-16'5970'0'0,"-4"15"-5347"0"0,1-1 0 0 0,-1 1 0 0 0,0-1 1 0 0,0 1-1 0 0,1 1 0 0 0,-1-1 0 0 0,8 0 1 0 0,-6 2-256 0 0,-1-1 0 0 0,1 0 0 0 0,-1 1 0 0 0,0 0 0 0 0,1 0 0 0 0,-1 1 0 0 0,0 0 0 0 0,0 0 0 0 0,0 0 1 0 0,6 3-1 0 0,-9-3-313 0 0,1-1 1 0 0,-1 1 0 0 0,1-1-1 0 0,-1 1 1 0 0,0 0-1 0 0,1 0 1 0 0,-1 0 0 0 0,0 0-1 0 0,0 0 1 0 0,-1 1 0 0 0,1-1-1 0 0,0 1 1 0 0,-1-1 0 0 0,0 1-1 0 0,1-1 1 0 0,-1 1 0 0 0,0 0-1 0 0,0 0 1 0 0,-1 0-1 0 0,1-1 1 0 0,0 1 0 0 0,-1 0-1 0 0,0 0 1 0 0,0 0 0 0 0,0 0-1 0 0,0 0 1 0 0,0 0 0 0 0,0 0-1 0 0,-1 0 1 0 0,1 0 0 0 0,-1-1-1 0 0,0 1 1 0 0,0 0-1 0 0,-2 3 1 0 0,-2 3-45 0 0,0 1 1 0 0,0-2-1 0 0,-1 1 0 0 0,-1-1 0 0 0,0 1 1 0 0,0-2-1 0 0,0 1 0 0 0,-1-1 1 0 0,0 0-1 0 0,-14 8 0 0 0,10-5-312 0 0,9-7-184 0 0,-4 1 251 0 0</inkml:trace>
</inkml:ink>
</file>

<file path=ppt/ink/ink10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7.288"/>
    </inkml:context>
    <inkml:brush xml:id="br0">
      <inkml:brushProperty name="width" value="0.05" units="cm"/>
      <inkml:brushProperty name="height" value="0.05" units="cm"/>
      <inkml:brushProperty name="color" value="#008C3A"/>
    </inkml:brush>
  </inkml:definitions>
  <inkml:trace contextRef="#ctx0" brushRef="#br0">134 18 12439 0 0,'0'0'234'0'0,"0"-1"1"0"0,0 1-1 0 0,0-1 0 0 0,0 0 0 0 0,0 1 0 0 0,1-1 0 0 0,-1 1 0 0 0,0-1 0 0 0,-1 1 1 0 0,1-1-1 0 0,0 0 0 0 0,0 1 0 0 0,0-1 0 0 0,0 1 0 0 0,0-1 0 0 0,-1 1 1 0 0,1-1-1 0 0,0 1 0 0 0,0-1 0 0 0,-1 1 0 0 0,1-1 0 0 0,0 1 0 0 0,-1-1 0 0 0,1 1 1 0 0,0-1-1 0 0,-1 1 0 0 0,1 0 0 0 0,-1-1 0 0 0,1 1 0 0 0,-2-1 0 0 0,-19 0 3469 0 0,-25 14-1909 0 0,42-12-1677 0 0,-1 1 38 0 0,1 0-1 0 0,0 0 1 0 0,-1 0 0 0 0,1 0-1 0 0,0 1 1 0 0,0-1-1 0 0,0 1 1 0 0,0 0 0 0 0,1 0-1 0 0,-6 6 1 0 0,8-8-116 0 0,1 0 0 0 0,-1 0 1 0 0,1 0-1 0 0,-1-1 0 0 0,1 1 0 0 0,0 0 1 0 0,-1 0-1 0 0,1 0 0 0 0,0 0 0 0 0,-1 0 0 0 0,1 0 1 0 0,0 0-1 0 0,0 0 0 0 0,0-1 0 0 0,0 1 1 0 0,0 0-1 0 0,0 0 0 0 0,0 0 0 0 0,0 0 0 0 0,0 0 1 0 0,1 0-1 0 0,-1 1 0 0 0,1 0-32 0 0,0-1 1 0 0,1 1-1 0 0,-1-1 0 0 0,0 1 1 0 0,1-1-1 0 0,-1 1 0 0 0,0-1 1 0 0,1 0-1 0 0,0 0 0 0 0,-1 0 1 0 0,1 0-1 0 0,0 0 0 0 0,-1 0 0 0 0,1 0 1 0 0,2 1-1 0 0,25 8-38 0 0,58 13 1 0 0,-11-4-2650 0 0,-64-16 1557 0 0</inkml:trace>
</inkml:ink>
</file>

<file path=ppt/ink/ink10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215"/>
    </inkml:context>
    <inkml:brush xml:id="br0">
      <inkml:brushProperty name="width" value="0.05" units="cm"/>
      <inkml:brushProperty name="height" value="0.05" units="cm"/>
      <inkml:brushProperty name="color" value="#008C3A"/>
    </inkml:brush>
  </inkml:definitions>
  <inkml:trace contextRef="#ctx0" brushRef="#br0">5 61 5063 0 0,'0'0'2095'0'0,"-4"-32"12006"0"0,9 28-13726 0 0,1 0 0 0 0,0 1 0 0 0,0 0 0 0 0,0 1 1 0 0,0-1-1 0 0,1 1 0 0 0,-1 0 0 0 0,1 1 0 0 0,-1-1 0 0 0,1 1 0 0 0,0 1 0 0 0,11-1 0 0 0,-7 1-700 0 0,1 0 1 0 0,-1 1-1 0 0,1 0 0 0 0,-1 1 0 0 0,0 0 1 0 0,19 6-1 0 0,-28-7-280 0 0,0 0-1 0 0,0 1 1 0 0,0-1 0 0 0,0 0 0 0 0,0 1 0 0 0,0-1-1 0 0,0 1 1 0 0,-1 0 0 0 0,1-1 0 0 0,0 1-1 0 0,1 3 1 0 0,0 1-1667 0 0</inkml:trace>
</inkml:ink>
</file>

<file path=ppt/ink/ink10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570"/>
    </inkml:context>
    <inkml:brush xml:id="br0">
      <inkml:brushProperty name="width" value="0.05" units="cm"/>
      <inkml:brushProperty name="height" value="0.05" units="cm"/>
      <inkml:brushProperty name="color" value="#008C3A"/>
    </inkml:brush>
  </inkml:definitions>
  <inkml:trace contextRef="#ctx0" brushRef="#br0">0 8 11919 0 0,'20'-1'7915'0'0,"54"-6"-3989"0"0,-29 9-3219 0 0,-16 4-3867 0 0,-20-3-4596 0 0</inkml:trace>
</inkml:ink>
</file>

<file path=ppt/ink/ink10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2.976"/>
    </inkml:context>
    <inkml:brush xml:id="br0">
      <inkml:brushProperty name="width" value="0.05" units="cm"/>
      <inkml:brushProperty name="height" value="0.05" units="cm"/>
      <inkml:brushProperty name="color" value="#008C3A"/>
    </inkml:brush>
  </inkml:definitions>
  <inkml:trace contextRef="#ctx0" brushRef="#br0">4 137 4607 0 0,'0'0'2159'0'0,"-3"-37"12816"0"0,3 25-14477 0 0,1 7-397 0 0,0 0-1 0 0,1 0 1 0 0,-1 0-1 0 0,1 0 1 0 0,0 0-1 0 0,1 0 1 0 0,-1 1-1 0 0,1-1 1 0 0,0 1-1 0 0,0 0 1 0 0,0 0-1 0 0,1 0 1 0 0,-1 0-1 0 0,1 0 1 0 0,6-4-1 0 0,-9 7-64 0 0,1 0 0 0 0,0 0 0 0 0,0-1-1 0 0,0 1 1 0 0,0 0 0 0 0,-1 0 0 0 0,1 1 0 0 0,1-1-1 0 0,-1 0 1 0 0,0 1 0 0 0,0-1 0 0 0,0 1 0 0 0,0 0-1 0 0,0-1 1 0 0,0 1 0 0 0,0 0 0 0 0,1 0 0 0 0,-1 1-1 0 0,0-1 1 0 0,0 0 0 0 0,0 1 0 0 0,0-1 0 0 0,0 1-1 0 0,0 0 1 0 0,0-1 0 0 0,0 1 0 0 0,0 0 0 0 0,0 0-1 0 0,0 1 1 0 0,0-1 0 0 0,-1 0 0 0 0,1 1 0 0 0,0-1-1 0 0,-1 1 1 0 0,1-1 0 0 0,-1 1 0 0 0,0-1 0 0 0,1 1-1 0 0,0 3 1 0 0,0-3-35 0 0,-1 1-1 0 0,1 0 1 0 0,-1-1-1 0 0,0 1 1 0 0,0 0-1 0 0,0 0 1 0 0,0 0-1 0 0,0 0 1 0 0,-1 0 0 0 0,1 0-1 0 0,-1 0 1 0 0,0 0-1 0 0,0 0 1 0 0,0 0-1 0 0,0 0 1 0 0,-1 0-1 0 0,1 0 1 0 0,-1 0-1 0 0,0 0 1 0 0,1 0-1 0 0,-3 4 1 0 0,-3 6 5 0 0,-1-1-1 0 0,0 0 1 0 0,-15 20 0 0 0,16-25-4 0 0,0 1 0 0 0,0 1 0 0 0,1-1 1 0 0,0 1-1 0 0,-7 18 0 0 0,13-26-1 0 0,-1-1-1 0 0,0 1 1 0 0,0 0 0 0 0,0 0 0 0 0,1 0-1 0 0,-1-1 1 0 0,0 1 0 0 0,1 0-1 0 0,-1 0 1 0 0,1-1 0 0 0,-1 1-1 0 0,1 0 1 0 0,-1-1 0 0 0,1 1-1 0 0,0 0 1 0 0,-1-1 0 0 0,1 1-1 0 0,0-1 1 0 0,-1 1 0 0 0,1-1-1 0 0,0 1 1 0 0,0-1 0 0 0,0 0-1 0 0,-1 1 1 0 0,1-1 0 0 0,0 0-1 0 0,0 0 1 0 0,0 1 0 0 0,0-1-1 0 0,-1 0 1 0 0,1 0 0 0 0,0 0-1 0 0,0 0 1 0 0,0 0 0 0 0,0 0 0 0 0,0 0-1 0 0,-1-1 1 0 0,3 1 0 0 0,44-2 34 0 0,-40 2-33 0 0,7-2-311 0 0,0 1 1 0 0,0 1-1 0 0,0 1 0 0 0,0 0 1 0 0,26 5-1 0 0,-35-4-1559 0 0</inkml:trace>
</inkml:ink>
</file>

<file path=ppt/ink/ink10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354"/>
    </inkml:context>
    <inkml:brush xml:id="br0">
      <inkml:brushProperty name="width" value="0.05" units="cm"/>
      <inkml:brushProperty name="height" value="0.05" units="cm"/>
      <inkml:brushProperty name="color" value="#008C3A"/>
    </inkml:brush>
  </inkml:definitions>
  <inkml:trace contextRef="#ctx0" brushRef="#br0">0 32 2759 0 0,'4'-6'854'0'0,"7"-12"11366"0"0,-7 15-9855 0 0,0 2-1739 0 0,1-1 0 0 0,0 2 0 0 0,0-1 0 0 0,0 1 0 0 0,0-1 0 0 0,-1 1 0 0 0,1 0 0 0 0,9 2 0 0 0,-6 0-294 0 0,1 0 1 0 0,-1 0 0 0 0,1 0-1 0 0,-1 1 1 0 0,10 5 0 0 0,-13-5-306 0 0,-1-1 1 0 0,1 1 0 0 0,0 0 0 0 0,-1 1-1 0 0,0-1 1 0 0,1 1 0 0 0,-1 0-1 0 0,6 7 1 0 0,-9-9-7 0 0,1 0 0 0 0,-1 1-1 0 0,0-1 1 0 0,0 0 0 0 0,0 0 0 0 0,0 1-1 0 0,0-1 1 0 0,0 1 0 0 0,0-1 0 0 0,-1 1-1 0 0,0-1 1 0 0,1 1 0 0 0,-1 0-1 0 0,0-1 1 0 0,0 1 0 0 0,0-1 0 0 0,-1 1-1 0 0,0 4 1 0 0,0-5-8 0 0,1 1 0 0 0,-1-1 0 0 0,0 1 0 0 0,-1-1 0 0 0,1 0 0 0 0,0 1 0 0 0,-1-1 0 0 0,1 0 0 0 0,-1 0 1 0 0,0 0-1 0 0,0 0 0 0 0,0 0 0 0 0,0 0 0 0 0,0-1 0 0 0,0 1 0 0 0,0-1 0 0 0,0 1 0 0 0,-1-1 0 0 0,-2 2 0 0 0,-56 13 274 0 0,54-14-697 0 0,-1-1-1 0 0,0 1 1 0 0,1 0-1 0 0,-1 1 1 0 0,1-1-1 0 0,-7 5 1 0 0</inkml:trace>
</inkml:ink>
</file>

<file path=ppt/ink/ink10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749"/>
    </inkml:context>
    <inkml:brush xml:id="br0">
      <inkml:brushProperty name="width" value="0.05" units="cm"/>
      <inkml:brushProperty name="height" value="0.05" units="cm"/>
      <inkml:brushProperty name="color" value="#008C3A"/>
    </inkml:brush>
  </inkml:definitions>
  <inkml:trace contextRef="#ctx0" brushRef="#br0">76 49 12207 0 0,'1'-22'1127'0'0,"-1"20"-735"0"0,0 1 0 0 0,-1-1 1 0 0,1 1-1 0 0,0-1 0 0 0,0 1 0 0 0,-1-1 0 0 0,1 1 0 0 0,-1 0 0 0 0,0-1 0 0 0,1 1 0 0 0,-1 0 0 0 0,0-1 0 0 0,0 1 1 0 0,-1-2-1 0 0,1 3-221 0 0,1-1 0 0 0,-1 1 0 0 0,1 0 0 0 0,-1-1 0 0 0,1 1 0 0 0,-1 0 0 0 0,1 0 0 0 0,-1-1 0 0 0,1 1 0 0 0,-1 0 0 0 0,1 0 0 0 0,-1 0 0 0 0,0 0 0 0 0,1 0 0 0 0,-1 0 0 0 0,1 0 0 0 0,-1 0 0 0 0,0 0 0 0 0,1 0 0 0 0,-1 0 0 0 0,1 0 0 0 0,-1 0 0 0 0,1 0 0 0 0,-1 1 0 0 0,1-1 0 0 0,-2 0 0 0 0,-18 21 187 0 0,16-14-188 0 0,0 1 0 0 0,0 0-1 0 0,0 0 1 0 0,1 0 0 0 0,0 0 0 0 0,0 0-1 0 0,1 1 1 0 0,-1 9 0 0 0,2-16-153 0 0,1 0 0 0 0,0 0 0 0 0,0 0 0 0 0,0 0 0 0 0,0-1 0 0 0,0 1 1 0 0,0 0-1 0 0,1 0 0 0 0,-1 0 0 0 0,0 0 0 0 0,1-1 0 0 0,0 1 0 0 0,-1 0 0 0 0,1 0 1 0 0,0-1-1 0 0,0 1 0 0 0,0 0 0 0 0,0-1 0 0 0,0 1 0 0 0,0-1 0 0 0,1 0 0 0 0,-1 1 1 0 0,0-1-1 0 0,1 0 0 0 0,-1 0 0 0 0,1 1 0 0 0,-1-1 0 0 0,1 0 0 0 0,-1-1 0 0 0,1 1 1 0 0,0 0-1 0 0,0 0 0 0 0,-1-1 0 0 0,1 1 0 0 0,0-1 0 0 0,0 1 0 0 0,0-1 0 0 0,0 0 1 0 0,0 0-1 0 0,-1 0 0 0 0,1 0 0 0 0,3-1 0 0 0,46-2-1013 0 0,-35 2-5530 0 0,-2 0-1608 0 0</inkml:trace>
</inkml:ink>
</file>

<file path=ppt/ink/ink1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6.219"/>
    </inkml:context>
    <inkml:brush xml:id="br0">
      <inkml:brushProperty name="width" value="0.1" units="cm"/>
      <inkml:brushProperty name="height" value="0.1" units="cm"/>
      <inkml:brushProperty name="color" value="#008C3A"/>
    </inkml:brush>
  </inkml:definitions>
  <inkml:trace contextRef="#ctx0" brushRef="#br0">1 85 8751 0 0,'0'0'9555'0'0,"0"-1"-9239"0"0,0-1 1 0 0,0 0-1 0 0,0 0 1 0 0,0 0-1 0 0,0 1 1 0 0,0-1-1 0 0,1 0 1 0 0,-1 1-1 0 0,0-1 1 0 0,1 0-1 0 0,0 0 1 0 0,0-2-1 0 0,20-5 471 0 0,0 1 0 0 0,0 0 0 0 0,41-8 0 0 0,-20 9-702 0 0,0 1 1 0 0,71 1-1 0 0,-79 9-1600 0 0</inkml:trace>
</inkml:ink>
</file>

<file path=ppt/ink/ink10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250"/>
    </inkml:context>
    <inkml:brush xml:id="br0">
      <inkml:brushProperty name="width" value="0.05" units="cm"/>
      <inkml:brushProperty name="height" value="0.05" units="cm"/>
      <inkml:brushProperty name="color" value="#008C3A"/>
    </inkml:brush>
  </inkml:definitions>
  <inkml:trace contextRef="#ctx0" brushRef="#br0">5 18 6447 0 0,'-4'-9'14838'0'0,"8"8"-14526"0"0,-1-1 1 0 0,1 1-1 0 0,0 0 1 0 0,0 0-1 0 0,0 0 1 0 0,0 0 0 0 0,0 1-1 0 0,0 0 1 0 0,0 0-1 0 0,0 0 1 0 0,0 0 0 0 0,0 1-1 0 0,0-1 1 0 0,0 1-1 0 0,5 1 1 0 0,35 2-5145 0 0</inkml:trace>
</inkml:ink>
</file>

<file path=ppt/ink/ink10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614"/>
    </inkml:context>
    <inkml:brush xml:id="br0">
      <inkml:brushProperty name="width" value="0.05" units="cm"/>
      <inkml:brushProperty name="height" value="0.05" units="cm"/>
      <inkml:brushProperty name="color" value="#008C3A"/>
    </inkml:brush>
  </inkml:definitions>
  <inkml:trace contextRef="#ctx0" brushRef="#br0">32 0 6911 0 0,'0'0'528'0'0,"-4"0"291"0"0,-9 2 9445 0 0,11 2-9815 0 0,0 0-1 0 0,0 0 1 0 0,0-1 0 0 0,1 1-1 0 0,0 0 1 0 0,0 0 0 0 0,0 1-1 0 0,0-1 1 0 0,0 0 0 0 0,1 0-1 0 0,0 5 1 0 0,2 54 268 0 0,-1-39-293 0 0,-1-7-640 0 0,4 34 771 0 0,10-20-4950 0 0</inkml:trace>
</inkml:ink>
</file>

<file path=ppt/ink/ink10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218"/>
    </inkml:context>
    <inkml:brush xml:id="br0">
      <inkml:brushProperty name="width" value="0.05" units="cm"/>
      <inkml:brushProperty name="height" value="0.05" units="cm"/>
      <inkml:brushProperty name="color" value="#008C3A"/>
    </inkml:brush>
  </inkml:definitions>
  <inkml:trace contextRef="#ctx0" brushRef="#br0">44 0 1375 0 0,'-7'1'12274'0'0,"-8"0"-7221"0"0,12 4-4671 0 0,1 0-1 0 0,-1 0 1 0 0,1 0 0 0 0,0 0 0 0 0,0 0-1 0 0,0 1 1 0 0,1-1 0 0 0,0 0 0 0 0,0 1-1 0 0,0 7 1 0 0,0-9-286 0 0,1 0-1 0 0,0 0 1 0 0,0 0 0 0 0,0 0-1 0 0,0 0 1 0 0,0-1-1 0 0,1 1 1 0 0,0 0 0 0 0,0 0-1 0 0,0 0 1 0 0,0-1 0 0 0,0 1-1 0 0,1 0 1 0 0,0-1 0 0 0,3 6-1 0 0,-3-8-51 0 0,0 0 0 0 0,1 0-1 0 0,-1 0 1 0 0,0 0 0 0 0,1 0-1 0 0,-1 0 1 0 0,1 0 0 0 0,0-1-1 0 0,-1 1 1 0 0,1-1 0 0 0,0 0 0 0 0,-1 0-1 0 0,1 0 1 0 0,-1 0 0 0 0,1 0-1 0 0,0-1 1 0 0,-1 1 0 0 0,1-1 0 0 0,-1 0-1 0 0,1 1 1 0 0,-1-1 0 0 0,1 0-1 0 0,-1-1 1 0 0,1 1 0 0 0,1-2-1 0 0,6-2 10 0 0,-1 0 0 0 0,0 0 0 0 0,-1-1 0 0 0,1 0 0 0 0,7-8-1 0 0,-9 8-12 0 0,-4 3 0 0 0,1 0-1 0 0,0-1 1 0 0,-1 1-1 0 0,0-1 0 0 0,0 1 1 0 0,0-1-1 0 0,0 0 1 0 0,3-7-1 0 0,14 43 89 0 0,-20-32-128 0 0,12 22 43 0 0,-2 0 0 0 0,14 45-1 0 0,-22-61-35 0 0,-1 0 0 0 0,1-1 1 0 0,-1 1-1 0 0,-1 0 0 0 0,1 0 0 0 0,-1 0 0 0 0,0 0 0 0 0,0 0 0 0 0,-1 0 0 0 0,0 0 0 0 0,0 0 0 0 0,0 0 1 0 0,0-1-1 0 0,-1 1 0 0 0,0 0 0 0 0,-1-1 0 0 0,-5 11 0 0 0,4-12-6 0 0,0 0 0 0 0,-1 0 0 0 0,0 0 1 0 0,0 0-1 0 0,0-1 0 0 0,0 1 0 0 0,0-1 0 0 0,-1-1 0 0 0,1 1 0 0 0,-1-1 0 0 0,0 0 0 0 0,0 0 0 0 0,0-1 1 0 0,0 1-1 0 0,-11 0 0 0 0,12-1-2 0 0,0-1-1 0 0,0 1 1 0 0,0-1 0 0 0,0 0 0 0 0,0 0-1 0 0,-1-1 1 0 0,1 1 0 0 0,0-1 0 0 0,0 0 0 0 0,0 0-1 0 0,1-1 1 0 0,-1 0 0 0 0,0 0 0 0 0,0 0 0 0 0,1 0-1 0 0,-1-1 1 0 0,1 1 0 0 0,0-1 0 0 0,-5-4-1 0 0,1-13-4757 0 0</inkml:trace>
</inkml:ink>
</file>

<file path=ppt/ink/ink10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612"/>
    </inkml:context>
    <inkml:brush xml:id="br0">
      <inkml:brushProperty name="width" value="0.05" units="cm"/>
      <inkml:brushProperty name="height" value="0.05" units="cm"/>
      <inkml:brushProperty name="color" value="#008C3A"/>
    </inkml:brush>
  </inkml:definitions>
  <inkml:trace contextRef="#ctx0" brushRef="#br0">1 11 13303 0 0,'0'0'1202'0'0,"11"1"6433"0"0,37 3-4857 0 0,36-10-411 0 0,-56 3-4646 0 0,0-2-4528 0 0,-17 3-1025 0 0</inkml:trace>
</inkml:ink>
</file>

<file path=ppt/ink/ink10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963"/>
    </inkml:context>
    <inkml:brush xml:id="br0">
      <inkml:brushProperty name="width" value="0.05" units="cm"/>
      <inkml:brushProperty name="height" value="0.05" units="cm"/>
      <inkml:brushProperty name="color" value="#008C3A"/>
    </inkml:brush>
  </inkml:definitions>
  <inkml:trace contextRef="#ctx0" brushRef="#br0">1 9 12607 0 0,'0'0'579'0'0,"11"-8"4498"0"0,-8 9-4758 0 0,-1 1-1 0 0,-1 0 1 0 0,1 0-1 0 0,0 1 1 0 0,0-1-1 0 0,-1 0 1 0 0,1 0-1 0 0,-1 1 1 0 0,0-1-1 0 0,0 1 1 0 0,0 0-1 0 0,0-1 1 0 0,0 1-1 0 0,0-1 1 0 0,-1 1-1 0 0,1 0 1 0 0,-1 0 0 0 0,0-1-1 0 0,0 1 1 0 0,0 4-1 0 0,-8 69 411 0 0,3-40-355 0 0,4-17-462 0 0,-1-15-31 0 0,2 1-1 0 0,-1-1 1 0 0,0 0 0 0 0,1 1-1 0 0,0-1 1 0 0,0 1-1 0 0,0-1 1 0 0,1 1-1 0 0,-1-1 1 0 0,1 1 0 0 0,0-1-1 0 0,0 0 1 0 0,1 1-1 0 0,-1-1 1 0 0,3 4-1 0 0,0-4-1433 0 0</inkml:trace>
</inkml:ink>
</file>

<file path=ppt/ink/ink10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580"/>
    </inkml:context>
    <inkml:brush xml:id="br0">
      <inkml:brushProperty name="width" value="0.05" units="cm"/>
      <inkml:brushProperty name="height" value="0.05" units="cm"/>
      <inkml:brushProperty name="color" value="#008C3A"/>
    </inkml:brush>
  </inkml:definitions>
  <inkml:trace contextRef="#ctx0" brushRef="#br0">71 39 7367 0 0,'16'-16'6523'0'0,"-16"15"-6260"0"0,0 0-1 0 0,-1 0 1 0 0,1 0 0 0 0,-1 0-1 0 0,1 0 1 0 0,-1 1 0 0 0,1-1-1 0 0,-1 0 1 0 0,0 0 0 0 0,1 1-1 0 0,-1-1 1 0 0,0 0 0 0 0,0 1 0 0 0,0-1-1 0 0,1 1 1 0 0,-1-1 0 0 0,0 1-1 0 0,0-1 1 0 0,0 1 0 0 0,0-1-1 0 0,0 1 1 0 0,-2 0 0 0 0,-27 0 2047 0 0,28 0-2253 0 0,0 0 1 0 0,1 0-1 0 0,-1 1 1 0 0,0-1-1 0 0,1 1 1 0 0,-1-1-1 0 0,0 1 1 0 0,1-1-1 0 0,-1 1 1 0 0,1 0 0 0 0,-1 0-1 0 0,1 0 1 0 0,-1 0-1 0 0,1 0 1 0 0,-1 0-1 0 0,1 0 1 0 0,0 1-1 0 0,0-1 1 0 0,0 0-1 0 0,-1 1 1 0 0,1-1-1 0 0,1 1 1 0 0,-1-1-1 0 0,0 1 1 0 0,0-1-1 0 0,0 1 1 0 0,1 0-1 0 0,-1-1 1 0 0,0 4-1 0 0,2-3-46 0 0,0-1-1 0 0,-1 1 0 0 0,1-1 1 0 0,0 1-1 0 0,0-1 0 0 0,0 0 1 0 0,0 1-1 0 0,0-1 1 0 0,0 0-1 0 0,0 0 0 0 0,1 0 1 0 0,-1 0-1 0 0,0 0 0 0 0,1 0 1 0 0,-1 0-1 0 0,0 0 1 0 0,1 0-1 0 0,2 1 0 0 0,33 11 81 0 0,-31-11-75 0 0,14 5 42 0 0,0 1-1 0 0,33 17 1 0 0,-48-23-34 0 0,-1 1 1 0 0,0-1-1 0 0,0 1 1 0 0,0 0-1 0 0,0 0 1 0 0,0 0-1 0 0,0 1 1 0 0,-1 0-1 0 0,0-1 0 0 0,0 1 1 0 0,0 0-1 0 0,0 0 1 0 0,0 1-1 0 0,-1-1 1 0 0,0 0-1 0 0,0 1 1 0 0,0 0-1 0 0,1 5 0 0 0,-2-8 8 0 0,-1 0-1 0 0,0 0 1 0 0,0 0-1 0 0,0 0 0 0 0,0 0 1 0 0,0 0-1 0 0,-1 0 1 0 0,1 0-1 0 0,0 1 0 0 0,-1-1 1 0 0,0 0-1 0 0,1-1 0 0 0,-1 1 1 0 0,0 0-1 0 0,0 0 1 0 0,0 0-1 0 0,0 0 0 0 0,-1-1 1 0 0,-2 4-1 0 0,1-2-1 0 0,0 0 1 0 0,-1 0-1 0 0,0-1 0 0 0,1 1 0 0 0,-1-1 0 0 0,0 0 1 0 0,0 0-1 0 0,-9 2 0 0 0,-7 1-5 0 0,1 0 1 0 0,-1-2-1 0 0,-26 1 1 0 0,32-2 4 0 0,14-2-30 0 0,-1 0-1 0 0,0 0 0 0 0,1 0 1 0 0,-1 0-1 0 0,1 0 0 0 0,-1 0 1 0 0,0 0-1 0 0,1 0 0 0 0,-1 0 0 0 0,0 0 1 0 0,1 0-1 0 0,-1 0 0 0 0,1 0 1 0 0,-1-1-1 0 0,0 1 0 0 0,1 0 1 0 0,-1 0-1 0 0,1-1 0 0 0,-1 1 0 0 0,1 0 1 0 0,-1-1-1 0 0,1 1 0 0 0,-1-1 1 0 0,1 1-1 0 0,-1 0 0 0 0,1-1 1 0 0,0 1-1 0 0,-1-1 0 0 0,1 1 0 0 0,0-1 1 0 0,-1 1-1 0 0,1-1 0 0 0,0 0 1 0 0,0 1-1 0 0,-1-2 0 0 0,6-26-264 0 0,23-25-354 0 0,-16 37 416 0 0,0 1 0 0 0,1 0 1 0 0,16-15-1 0 0,27-30-30 0 0,-55 59 250 0 0,-1 0-1 0 0,1 0 0 0 0,0 0 1 0 0,-1 0-1 0 0,1 0 1 0 0,0 0-1 0 0,-1 0 0 0 0,0 0 1 0 0,1 0-1 0 0,-1 0 1 0 0,0-1-1 0 0,1 1 1 0 0,-1 0-1 0 0,0 0 0 0 0,0 0 1 0 0,0-1-1 0 0,0 1 1 0 0,0 0-1 0 0,0 0 0 0 0,0 0 1 0 0,0-1-1 0 0,-1 1 1 0 0,1 0-1 0 0,0 0 1 0 0,-1 0-1 0 0,1 0 0 0 0,-1 0 1 0 0,0 0-1 0 0,1 0 1 0 0,-1 0-1 0 0,1 0 1 0 0,-1 0-1 0 0,0 0 0 0 0,0 0 1 0 0,0 0-1 0 0,0 0 1 0 0,0 1-1 0 0,0-1 0 0 0,-1-1 1 0 0,0 1-32 0 0,-1-1 1 0 0,1 1 0 0 0,0 0-1 0 0,0 0 1 0 0,-1 0-1 0 0,1 1 1 0 0,0-1-1 0 0,-1 0 1 0 0,1 1 0 0 0,-1 0-1 0 0,1-1 1 0 0,-1 1-1 0 0,1 0 1 0 0,0 0-1 0 0,-1 0 1 0 0,1 1 0 0 0,-1-1-1 0 0,-3 2 1 0 0,4 0-620 0 0</inkml:trace>
</inkml:ink>
</file>

<file path=ppt/ink/ink10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971"/>
    </inkml:context>
    <inkml:brush xml:id="br0">
      <inkml:brushProperty name="width" value="0.05" units="cm"/>
      <inkml:brushProperty name="height" value="0.05" units="cm"/>
      <inkml:brushProperty name="color" value="#008C3A"/>
    </inkml:brush>
  </inkml:definitions>
  <inkml:trace contextRef="#ctx0" brushRef="#br0">62 29 6911 0 0,'18'-12'6227'0'0,"-28"9"-695"0"0,-5 10-3462 0 0,-9 12-948 0 0,21-17-1017 0 0,1 1 0 0 0,-1 0 0 0 0,1 0 0 0 0,-1 0 0 0 0,1 0 1 0 0,0 0-1 0 0,0 0 0 0 0,0 0 0 0 0,1 1 0 0 0,-1-1 0 0 0,1 1 0 0 0,0-1 1 0 0,0 1-1 0 0,0 0 0 0 0,0-1 0 0 0,1 1 0 0 0,-1 0 0 0 0,1 0 0 0 0,0-1 0 0 0,0 1 1 0 0,0 0-1 0 0,1 0 0 0 0,-1-1 0 0 0,1 1 0 0 0,0 0 0 0 0,0-1 0 0 0,0 1 0 0 0,1-1 1 0 0,-1 1-1 0 0,1-1 0 0 0,0 1 0 0 0,0-1 0 0 0,0 0 0 0 0,0 0 0 0 0,1 0 0 0 0,3 3 1 0 0,-2-2-78 0 0,-1 0 0 0 0,1 0 1 0 0,1 0-1 0 0,-1-1 0 0 0,1 0 1 0 0,-1 0-1 0 0,1 0 0 0 0,0-1 1 0 0,0 1-1 0 0,0-1 1 0 0,0 0-1 0 0,0-1 0 0 0,1 1 1 0 0,-1-1-1 0 0,0 0 0 0 0,1 0 1 0 0,-1-1-1 0 0,1 0 0 0 0,-1 0 1 0 0,1 0-1 0 0,-1 0 0 0 0,1-1 1 0 0,-1 0-1 0 0,10-3 0 0 0,-12 3 8 0 0,1 0-1 0 0,0-1 0 0 0,-1 1 0 0 0,1-1 0 0 0,-1 0 0 0 0,1-1 1 0 0,-1 1-1 0 0,0 0 0 0 0,0-1 0 0 0,0 0 0 0 0,0 1 0 0 0,-1-1 0 0 0,1 0 1 0 0,-1-1-1 0 0,1 1 0 0 0,-1 0 0 0 0,0-1 0 0 0,0 1 0 0 0,-1-1 1 0 0,1 0-1 0 0,-1 1 0 0 0,0-1 0 0 0,0 0 0 0 0,0 0 0 0 0,0 0 0 0 0,-1 0 1 0 0,1 0-1 0 0,-1 0 0 0 0,0 0 0 0 0,-1 0 0 0 0,1 0 0 0 0,-1 0 1 0 0,1 0-1 0 0,-1 1 0 0 0,0-1 0 0 0,0 0 0 0 0,-1 0 0 0 0,1 1 0 0 0,-1-1 1 0 0,0 0-1 0 0,0 1 0 0 0,0 0 0 0 0,0-1 0 0 0,-1 1 0 0 0,1 0 1 0 0,-1 0-1 0 0,0 1 0 0 0,-4-4 0 0 0,6 4-16 0 0,-6-4 46 0 0,1 0 0 0 0,-1 0 0 0 0,0 0 0 0 0,-1 1 0 0 0,1 0 1 0 0,-10-4-1 0 0,16 8-515 0 0</inkml:trace>
</inkml:ink>
</file>

<file path=ppt/ink/ink10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311"/>
    </inkml:context>
    <inkml:brush xml:id="br0">
      <inkml:brushProperty name="width" value="0.05" units="cm"/>
      <inkml:brushProperty name="height" value="0.05" units="cm"/>
      <inkml:brushProperty name="color" value="#008C3A"/>
    </inkml:brush>
  </inkml:definitions>
  <inkml:trace contextRef="#ctx0" brushRef="#br0">8 24 1839 0 0,'0'0'10242'0'0,"-1"-2"-7954"0"0,-6-19 10473 0 0,53 26-17388 0 0,-29-4-3637 0 0</inkml:trace>
</inkml:ink>
</file>

<file path=ppt/ink/ink10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671"/>
    </inkml:context>
    <inkml:brush xml:id="br0">
      <inkml:brushProperty name="width" value="0.05" units="cm"/>
      <inkml:brushProperty name="height" value="0.05" units="cm"/>
      <inkml:brushProperty name="color" value="#008C3A"/>
    </inkml:brush>
  </inkml:definitions>
  <inkml:trace contextRef="#ctx0" brushRef="#br0">1 0 3679 0 0,'0'0'20429'0'0,"33"9"-21206"0"0,-20-5-3546 0 0</inkml:trace>
</inkml:ink>
</file>

<file path=ppt/ink/ink10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009"/>
    </inkml:context>
    <inkml:brush xml:id="br0">
      <inkml:brushProperty name="width" value="0.05" units="cm"/>
      <inkml:brushProperty name="height" value="0.05" units="cm"/>
      <inkml:brushProperty name="color" value="#008C3A"/>
    </inkml:brush>
  </inkml:definitions>
  <inkml:trace contextRef="#ctx0" brushRef="#br0">25 38 10135 0 0,'-1'-12'448'0'0,"0"10"96"0"0,0-2-440 0 0,-1 2-104 0 0,-1-2 0 0 0,-1 0 0 0 0,-9-6 10504 0 0,17 14-13200 0 0</inkml:trace>
</inkml:ink>
</file>

<file path=ppt/ink/ink1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6.601"/>
    </inkml:context>
    <inkml:brush xml:id="br0">
      <inkml:brushProperty name="width" value="0.1" units="cm"/>
      <inkml:brushProperty name="height" value="0.1" units="cm"/>
      <inkml:brushProperty name="color" value="#008C3A"/>
    </inkml:brush>
  </inkml:definitions>
  <inkml:trace contextRef="#ctx0" brushRef="#br0">1 35 11975 0 0,'1'1'923'0'0,"0"-1"-825"0"0,0 1 1 0 0,0-1-1 0 0,1 1 0 0 0,-1-1 1 0 0,0 1-1 0 0,0-1 0 0 0,0 0 1 0 0,1 1-1 0 0,-1-1 1 0 0,0 0-1 0 0,0 0 0 0 0,1 0 1 0 0,-1 0-1 0 0,0 0 0 0 0,0 0 1 0 0,1-1-1 0 0,-1 1 0 0 0,0 0 1 0 0,0-1-1 0 0,1 1 0 0 0,0-1 1 0 0,24-10 2140 0 0,-25 10-2041 0 0,10-3 479 0 0,-1-1 0 0 0,1 2 0 0 0,0 0 0 0 0,0 0-1 0 0,0 1 1 0 0,1 0 0 0 0,17 0 0 0 0,46 2-1770 0 0,-31 1-4233 0 0,-26-1-1762 0 0</inkml:trace>
</inkml:ink>
</file>

<file path=ppt/ink/ink10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602"/>
    </inkml:context>
    <inkml:brush xml:id="br0">
      <inkml:brushProperty name="width" value="0.05" units="cm"/>
      <inkml:brushProperty name="height" value="0.05" units="cm"/>
      <inkml:brushProperty name="color" value="#008C3A"/>
    </inkml:brush>
  </inkml:definitions>
  <inkml:trace contextRef="#ctx0" brushRef="#br0">21 93 3679 0 0,'-1'-31'1659'0'0,"2"25"-58"0"0,-1 0-1 0 0,0 0 0 0 0,0 0 0 0 0,-1 0 1 0 0,0 0-1 0 0,0 0 0 0 0,0 0 0 0 0,-4-8 1011 0 0,0 42 100 0 0,-2 233 50 0 0,8-182-2677 0 0,-1-78 177 0 0,26-7-4319 0 0,-20 3 2099 0 0</inkml:trace>
</inkml:ink>
</file>

<file path=ppt/ink/ink10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025"/>
    </inkml:context>
    <inkml:brush xml:id="br0">
      <inkml:brushProperty name="width" value="0.05" units="cm"/>
      <inkml:brushProperty name="height" value="0.05" units="cm"/>
      <inkml:brushProperty name="color" value="#008C3A"/>
    </inkml:brush>
  </inkml:definitions>
  <inkml:trace contextRef="#ctx0" brushRef="#br0">84 61 4143 0 0,'7'-10'1389'0'0,"5"-12"6404"0"0,-9 6-5156 0 0,-1 3 3278 0 0,-13 25-3498 0 0,-7 15-2060 0 0,1 1 1 0 0,1 0 0 0 0,-23 60-1 0 0,38-85-346 0 0,-1 1 0 0 0,1-1-1 0 0,0 1 1 0 0,1-1 0 0 0,-1 1-1 0 0,1 0 1 0 0,-1 0-1 0 0,1-1 1 0 0,0 1 0 0 0,0 0-1 0 0,1 0 1 0 0,-1-1 0 0 0,1 1-1 0 0,0 0 1 0 0,0-1-1 0 0,0 1 1 0 0,0-1 0 0 0,1 1-1 0 0,-1-1 1 0 0,4 5 0 0 0,-2-4 25 0 0,1 0 0 0 0,-1-1 0 0 0,1 1 0 0 0,0-1 0 0 0,1 1 1 0 0,-1-1-1 0 0,0 0 0 0 0,1-1 0 0 0,0 1 0 0 0,0-1 0 0 0,-1 0 1 0 0,11 3-1 0 0,2-1 48 0 0,-1-1 1 0 0,1 0 0 0 0,0-1-1 0 0,0-1 1 0 0,1-1 0 0 0,-1 0-1 0 0,32-5 1 0 0,-45 4-768 0 0,-1 1 0 0 0,1 0 0 0 0,0 0 0 0 0,0 0 0 0 0,0 0 1 0 0,0 1-1 0 0,0 0 0 0 0,-1 0 0 0 0,9 2 0 0 0,-9-1-952 0 0</inkml:trace>
</inkml:ink>
</file>

<file path=ppt/ink/ink10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360"/>
    </inkml:context>
    <inkml:brush xml:id="br0">
      <inkml:brushProperty name="width" value="0.05" units="cm"/>
      <inkml:brushProperty name="height" value="0.05" units="cm"/>
      <inkml:brushProperty name="color" value="#008C3A"/>
    </inkml:brush>
  </inkml:definitions>
  <inkml:trace contextRef="#ctx0" brushRef="#br0">8 66 5063 0 0,'-8'-9'10372'0'0,"8"9"-9944"0"0,0-1 0 0 0,0 1 0 0 0,0-1 0 0 0,0 1 0 0 0,0-2 856 0 0,1 1-856 0 0,11-9 3480 0 0,20-1-2825 0 0,-29 11-977 0 0,153-27 2771 0 0,-134 25-3631 0 0,0 0 0 0 0,37 4 0 0 0,-47 0-1062 0 0</inkml:trace>
</inkml:ink>
</file>

<file path=ppt/ink/ink10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845"/>
    </inkml:context>
    <inkml:brush xml:id="br0">
      <inkml:brushProperty name="width" value="0.05" units="cm"/>
      <inkml:brushProperty name="height" value="0.05" units="cm"/>
      <inkml:brushProperty name="color" value="#008C3A"/>
    </inkml:brush>
  </inkml:definitions>
  <inkml:trace contextRef="#ctx0" brushRef="#br0">34 1 7367 0 0,'0'0'4987'0'0,"-2"7"893"0"0,-6 23-2624 0 0,1 1-1436 0 0,2-7-1411 0 0,0 1 1 0 0,2-1-1 0 0,-1 35 0 0 0,10-43-686 0 0,-3-8-1685 0 0,-1 0-4960 0 0</inkml:trace>
</inkml:ink>
</file>

<file path=ppt/ink/ink10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178"/>
    </inkml:context>
    <inkml:brush xml:id="br0">
      <inkml:brushProperty name="width" value="0.05" units="cm"/>
      <inkml:brushProperty name="height" value="0.05" units="cm"/>
      <inkml:brushProperty name="color" value="#008C3A"/>
    </inkml:brush>
  </inkml:definitions>
  <inkml:trace contextRef="#ctx0" brushRef="#br0">1 0 5983 0 0,'0'0'10232'0'0</inkml:trace>
</inkml:ink>
</file>

<file path=ppt/ink/ink10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516"/>
    </inkml:context>
    <inkml:brush xml:id="br0">
      <inkml:brushProperty name="width" value="0.05" units="cm"/>
      <inkml:brushProperty name="height" value="0.05" units="cm"/>
      <inkml:brushProperty name="color" value="#008C3A"/>
    </inkml:brush>
  </inkml:definitions>
  <inkml:trace contextRef="#ctx0" brushRef="#br0">220 17 3679 0 0,'0'0'167'0'0,"-7"0"304"0"0,-24 0 6221 0 0,22 2-5786 0 0,1 0 0 0 0,0 1 0 0 0,0 0 1 0 0,0 0-1 0 0,0 1 0 0 0,-13 8 0 0 0,18-10-743 0 0,0 0 0 0 0,0 0-1 0 0,1 0 1 0 0,-1 0-1 0 0,0 0 1 0 0,1 0-1 0 0,0 1 1 0 0,-1-1-1 0 0,1 1 1 0 0,0 0-1 0 0,1 0 1 0 0,-1-1-1 0 0,0 1 1 0 0,1 0-1 0 0,-1 1 1 0 0,1-1 0 0 0,0 0-1 0 0,0 0 1 0 0,-1 6-1 0 0,3-7-78 0 0,-1 0 0 0 0,1 0 0 0 0,-1 0-1 0 0,1 0 1 0 0,-1-1 0 0 0,1 1 0 0 0,0 0-1 0 0,0-1 1 0 0,0 1 0 0 0,0 0 0 0 0,0-1 0 0 0,0 1-1 0 0,1-1 1 0 0,-1 0 0 0 0,0 1 0 0 0,1-1-1 0 0,-1 0 1 0 0,1 0 0 0 0,-1 0 0 0 0,1 0 0 0 0,2 1-1 0 0,41 18 1110 0 0,-37-17-857 0 0,-7-3-311 0 0,8 3 142 0 0,1 0 0 0 0,-1 0 0 0 0,-1 1 0 0 0,1 1 0 0 0,-1-1 1 0 0,0 1-1 0 0,0 1 0 0 0,0-1 0 0 0,0 2 0 0 0,11 11 0 0 0,-19-17-158 0 0,1 0 0 0 0,-1 0 0 0 0,0 0 0 0 0,1 0 1 0 0,-1 0-1 0 0,0 1 0 0 0,0-1 0 0 0,0 0 0 0 0,0 0 0 0 0,0 0 0 0 0,0 1 1 0 0,0-1-1 0 0,0 0 0 0 0,0 0 0 0 0,0 0 0 0 0,-1 1 0 0 0,1-1 0 0 0,-1 0 1 0 0,1 0-1 0 0,0 0 0 0 0,-1 0 0 0 0,0 0 0 0 0,1 0 0 0 0,-1 0 1 0 0,0 0-1 0 0,0 0 0 0 0,1 0 0 0 0,-1 0 0 0 0,0 0 0 0 0,0-1 0 0 0,0 1 1 0 0,0 0-1 0 0,-2 0 0 0 0,-33 22-271 0 0,33-21 176 0 0,-5 2-890 0 0,-2 1 0 0 0,1-2 1 0 0,0 1-1 0 0,-1-1 0 0 0,1-1 1 0 0,-1 0-1 0 0,-17 2 0 0 0,11-5-916 0 0</inkml:trace>
  <inkml:trace contextRef="#ctx0" brushRef="#br0" timeOffset="1">0 147 6911 0 0,'6'-8'-39'0'0,"8"-12"3064"0"0,1 1 0 0 0,1 0-1 0 0,0 1 1 0 0,35-28-1 0 0,-47 44-2883 0 0,0 0-1 0 0,0 1 1 0 0,0-1-1 0 0,0 1 0 0 0,1 0 1 0 0,-1 0-1 0 0,1 0 1 0 0,-1 0-1 0 0,1 1 1 0 0,-1 0-1 0 0,6 0 0 0 0,16-2-1690 0 0,-9 0-285 0 0</inkml:trace>
</inkml:ink>
</file>

<file path=ppt/ink/ink10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295"/>
    </inkml:context>
    <inkml:brush xml:id="br0">
      <inkml:brushProperty name="width" value="0.05" units="cm"/>
      <inkml:brushProperty name="height" value="0.05" units="cm"/>
      <inkml:brushProperty name="color" value="#008C3A"/>
    </inkml:brush>
  </inkml:definitions>
  <inkml:trace contextRef="#ctx0" brushRef="#br0">87 40 4607 0 0,'-5'35'675'0'0,"-22"151"14345"0"0,27-185-14905 0 0,0 0 1 0 0,1 0-1 0 0,-1 0 0 0 0,0 0 1 0 0,0 0-1 0 0,0 0 0 0 0,0 0 1 0 0,0 0-1 0 0,0 0 0 0 0,-1-1 1 0 0,1 1-1 0 0,0 0 1 0 0,0 0-1 0 0,-1 0 0 0 0,1 0 1 0 0,0 0-1 0 0,-1-1 0 0 0,1 1 1 0 0,-1 0-1 0 0,1 0 0 0 0,-1-1 1 0 0,0 1-1 0 0,1 0 0 0 0,-1-1 1 0 0,1 1-1 0 0,-1 0 1 0 0,0-1-1 0 0,-1 1 0 0 0,1-1-14 0 0,0-1-1 0 0,0 0 0 0 0,0 0 1 0 0,-1 0-1 0 0,1 1 0 0 0,0-1 1 0 0,0 0-1 0 0,1 0 0 0 0,-1-1 1 0 0,0 1-1 0 0,0 0 0 0 0,0 0 1 0 0,1 0-1 0 0,-1 0 0 0 0,0-3 1 0 0,-22-56 980 0 0,20 48-996 0 0,2 0 1 0 0,0-1-1 0 0,0 1 1 0 0,1-1-1 0 0,0 1 1 0 0,1-1-1 0 0,1 1 1 0 0,0-1 0 0 0,6-19-1 0 0,-7 29-80 0 0,0-1-1 0 0,0 1 0 0 0,1 0 1 0 0,-1 0-1 0 0,1-1 1 0 0,-1 1-1 0 0,1 0 0 0 0,0 0 1 0 0,1 0-1 0 0,-1 1 1 0 0,0-1-1 0 0,1 1 0 0 0,-1-1 1 0 0,1 1-1 0 0,0 0 1 0 0,0 0-1 0 0,0 0 0 0 0,0 0 1 0 0,0 0-1 0 0,1 1 1 0 0,-1-1-1 0 0,0 1 0 0 0,1 0 1 0 0,-1 0-1 0 0,1 0 1 0 0,-1 1-1 0 0,1-1 0 0 0,-1 1 1 0 0,1 0-1 0 0,-1 0 1 0 0,1 0-1 0 0,-1 0 0 0 0,1 1 1 0 0,0-1-1 0 0,-1 1 1 0 0,0 0-1 0 0,8 3 0 0 0,-9-4-3 0 0,0 0-1 0 0,0 1 0 0 0,0-1 1 0 0,0 1-1 0 0,1 0 0 0 0,-1 0 0 0 0,0-1 1 0 0,0 1-1 0 0,0 1 0 0 0,0-1 1 0 0,-1 0-1 0 0,1 0 0 0 0,0 1 1 0 0,0-1-1 0 0,-1 1 0 0 0,1-1 0 0 0,-1 1 1 0 0,1 0-1 0 0,-1 0 0 0 0,0 0 1 0 0,0 0-1 0 0,0 0 0 0 0,0 0 1 0 0,0 0-1 0 0,0 0 0 0 0,0 0 0 0 0,-1 0 1 0 0,1 0-1 0 0,-1 0 0 0 0,1 1 1 0 0,-1-1-1 0 0,0 0 0 0 0,0 0 1 0 0,0 1-1 0 0,-1 3 0 0 0,-1 0 1 0 0,0-1 0 0 0,0 1 0 0 0,-1-1-1 0 0,1 0 1 0 0,-1 1 0 0 0,-1-1 0 0 0,1-1 0 0 0,-1 1-1 0 0,1 0 1 0 0,-1-1 0 0 0,-1 0 0 0 0,-6 5 0 0 0,-3 5 39 0 0,11-10-36 0 0,-1-1 0 0 0,1 0 0 0 0,0 0 0 0 0,-1 0 1 0 0,1-1-1 0 0,-1 1 0 0 0,0-1 0 0 0,0 0 0 0 0,0 0 1 0 0,0 0-1 0 0,-1 0 0 0 0,1-1 0 0 0,-8 2 0 0 0,11-3-94 0 0</inkml:trace>
</inkml:ink>
</file>

<file path=ppt/ink/ink10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656"/>
    </inkml:context>
    <inkml:brush xml:id="br0">
      <inkml:brushProperty name="width" value="0.05" units="cm"/>
      <inkml:brushProperty name="height" value="0.05" units="cm"/>
      <inkml:brushProperty name="color" value="#008C3A"/>
    </inkml:brush>
  </inkml:definitions>
  <inkml:trace contextRef="#ctx0" brushRef="#br0">0 205 12239 0 0,'0'0'2274'0'0,"9"-32"2602"0"0,-7 20-4208 0 0,0 1 1 0 0,1-1-1 0 0,0 1 1 0 0,1-1-1 0 0,0 1 1 0 0,1 0-1 0 0,11-18 1 0 0,-13 25-777 0 0,0-1 0 0 0,0 1 0 0 0,0-1 0 0 0,1 1 0 0 0,-1 0 0 0 0,1 1 0 0 0,0-1 0 0 0,1 0 0 0 0,-1 1 0 0 0,0 0 0 0 0,1 0 0 0 0,0 1 0 0 0,0-1 0 0 0,-1 1 0 0 0,2 0 0 0 0,-1 0 0 0 0,0 1 0 0 0,0-1 0 0 0,6 0-1 0 0,2 1-1316 0 0</inkml:trace>
</inkml:ink>
</file>

<file path=ppt/ink/ink10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007"/>
    </inkml:context>
    <inkml:brush xml:id="br0">
      <inkml:brushProperty name="width" value="0.05" units="cm"/>
      <inkml:brushProperty name="height" value="0.05" units="cm"/>
      <inkml:brushProperty name="color" value="#008C3A"/>
    </inkml:brush>
  </inkml:definitions>
  <inkml:trace contextRef="#ctx0" brushRef="#br0">109 81 4607 0 0,'0'0'354'0'0,"-1"-1"-233"0"0,-1 1 596 0 0,-1-1 0 0 0,1 0 0 0 0,-1 1-1 0 0,1 0 1 0 0,-1-1 0 0 0,0 1 0 0 0,1 0 0 0 0,-1 0-1 0 0,1 0 1 0 0,-1 1 0 0 0,1-1 0 0 0,-1 1 0 0 0,1-1-1 0 0,-4 2 1 0 0,2 0-153 0 0,1 0 0 0 0,-1 0 0 0 0,1 0 0 0 0,0 0 0 0 0,-1 1 0 0 0,1-1 0 0 0,0 1 0 0 0,-3 4 0 0 0,2-3-199 0 0,0 0 0 0 0,1 1 1 0 0,0 0-1 0 0,0 0 0 0 0,0 0 0 0 0,0 0 0 0 0,1 1 1 0 0,0-1-1 0 0,0 1 0 0 0,-2 9 0 0 0,4-13-340 0 0,0-1 1 0 0,0 0-1 0 0,0 0 0 0 0,0 1 0 0 0,0-1 1 0 0,1 0-1 0 0,-1 0 0 0 0,0 1 0 0 0,1-1 1 0 0,-1 0-1 0 0,1 0 0 0 0,-1 0 0 0 0,1 0 1 0 0,0 0-1 0 0,-1 0 0 0 0,1 0 0 0 0,0 0 1 0 0,0 0-1 0 0,0 0 0 0 0,0 0 0 0 0,0 0 1 0 0,0 0-1 0 0,0-1 0 0 0,0 1 0 0 0,0 0 1 0 0,0-1-1 0 0,0 1 0 0 0,0-1 1 0 0,0 1-1 0 0,1-1 0 0 0,-1 0 0 0 0,0 1 1 0 0,0-1-1 0 0,1 0 0 0 0,-1 0 0 0 0,0 0 1 0 0,0 0-1 0 0,1 0 0 0 0,-1 0 0 0 0,0 0 1 0 0,2-1-1 0 0,53-7-22 0 0,-27 1 69 0 0,54-15 0 0 0,-78 20-72 0 0,0 0 0 0 0,-1 0 0 0 0,1 0 0 0 0,-1 0 0 0 0,1-1 0 0 0,-1 0 0 0 0,0 0 0 0 0,0 0 0 0 0,0 0 0 0 0,0 0 0 0 0,-1-1 0 0 0,1 0 0 0 0,3-6 0 0 0,-6 8 1 0 0,-1 0 0 0 0,1 0 0 0 0,-1 0 1 0 0,0 0-1 0 0,0 0 0 0 0,0-1 0 0 0,0 1 0 0 0,0 0 0 0 0,0 0 0 0 0,0 0 0 0 0,-1 0 0 0 0,1 0 0 0 0,-1-1 1 0 0,0 1-1 0 0,1 0 0 0 0,-1 0 0 0 0,0 1 0 0 0,0-1 0 0 0,0 0 0 0 0,-1 0 0 0 0,1 0 0 0 0,0 1 0 0 0,-1-1 1 0 0,1 0-1 0 0,-1 1 0 0 0,1-1 0 0 0,-1 1 0 0 0,-2-2 0 0 0,-5-4 7 0 0,0 0 0 0 0,0 0 0 0 0,-20-11 0 0 0,22 15-16 0 0,0-1 0 0 0,-1 1 0 0 0,1 1 1 0 0,-1-1-1 0 0,0 1 0 0 0,0 1 0 0 0,0-1 0 0 0,0 1 0 0 0,0 1 0 0 0,0-1 0 0 0,-16 3 0 0 0,22-2-142 0 0,2 7-967 0 0,0-7 975 0 0,0 1-1 0 0,-1-1 1 0 0,1 1 0 0 0,0-1-1 0 0,0 1 1 0 0,0-1 0 0 0,0 0-1 0 0,0 1 1 0 0,0-1 0 0 0,0 1-1 0 0,0-1 1 0 0,0 1 0 0 0,1-1-1 0 0,-1 0 1 0 0,0 1 0 0 0,0-1 0 0 0,0 1-1 0 0,0-1 1 0 0,1 1 0 0 0,-1-1-1 0 0,0 0 1 0 0,0 1 0 0 0,1-1-1 0 0,-1 0 1 0 0,0 1 0 0 0,1-1-1 0 0,-1 0 1 0 0,0 1 0 0 0,1-1-1 0 0,-1 0 1 0 0,0 0 0 0 0,1 1 0 0 0,13 10-1768 0 0</inkml:trace>
</inkml:ink>
</file>

<file path=ppt/ink/ink10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349"/>
    </inkml:context>
    <inkml:brush xml:id="br0">
      <inkml:brushProperty name="width" value="0.05" units="cm"/>
      <inkml:brushProperty name="height" value="0.05" units="cm"/>
      <inkml:brushProperty name="color" value="#008C3A"/>
    </inkml:brush>
  </inkml:definitions>
  <inkml:trace contextRef="#ctx0" brushRef="#br0">4 34 4607 0 0,'-3'-1'13768'0'0,"13"37"-11494"0"0,-7-25-2006 0 0,3 11 753 0 0,2 0 0 0 0,13 30 0 0 0,-17-46-785 0 0,0 1 1 0 0,0-1 0 0 0,0 1 0 0 0,1-1 0 0 0,0 0 0 0 0,9 8 0 0 0,-12-13-117 0 0,30-1 1273 0 0,-29-7-1280 0 0,0 0-1 0 0,0 1 1 0 0,0-1 0 0 0,-1-1 0 0 0,0 1-1 0 0,0 0 1 0 0,-1 0 0 0 0,0-1-1 0 0,0 1 1 0 0,-1-1 0 0 0,-1-11-1 0 0,1 11-114 0 0,0 0 0 0 0,0 0 0 0 0,1 0 0 0 0,0-1 0 0 0,0 1 0 0 0,1 0 0 0 0,0 0 0 0 0,0 1 0 0 0,1-1-1 0 0,4-9 1 0 0,-4 14-446 0 0,1 0 1 0 0,-1 0-1 0 0,1 0 0 0 0,-1 0 0 0 0,1 1 0 0 0,0-1 0 0 0,0 1 0 0 0,0 0 0 0 0,0 0 0 0 0,0 1 0 0 0,0-1 0 0 0,1 1 0 0 0,-1 0 1 0 0,1 0-1 0 0,-1 0 0 0 0,1 1 0 0 0,6-1 0 0 0</inkml:trace>
</inkml:ink>
</file>

<file path=ppt/ink/ink1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7.938"/>
    </inkml:context>
    <inkml:brush xml:id="br0">
      <inkml:brushProperty name="width" value="0.1" units="cm"/>
      <inkml:brushProperty name="height" value="0.1" units="cm"/>
      <inkml:brushProperty name="color" value="#008C3A"/>
    </inkml:brush>
  </inkml:definitions>
  <inkml:trace contextRef="#ctx0" brushRef="#br0">12 78 5527 0 0,'2'-24'-1109'0'0,"0"-29"19183"0"0,-3 84-16410 0 0,-6 86-1394 0 0,3-68-85 0 0,1 0 0 0 0,3 0 0 0 0,2 0 0 0 0,15 91 0 0 0,-14-113-704 0 0,2 2-821 0 0,-3-29 598 0 0,-1-17 79 0 0,0 4-1065 0 0</inkml:trace>
</inkml:ink>
</file>

<file path=ppt/ink/ink10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717"/>
    </inkml:context>
    <inkml:brush xml:id="br0">
      <inkml:brushProperty name="width" value="0.05" units="cm"/>
      <inkml:brushProperty name="height" value="0.05" units="cm"/>
      <inkml:brushProperty name="color" value="#008C3A"/>
    </inkml:brush>
  </inkml:definitions>
  <inkml:trace contextRef="#ctx0" brushRef="#br0">95 192 11863 0 0,'0'0'540'0'0,"26"4"208"0"0,-20-4-273 0 0,1 0 0 0 0,-1-1-1 0 0,1 0 1 0 0,-1 0 0 0 0,0 0-1 0 0,1-1 1 0 0,-1 1 0 0 0,0-2-1 0 0,0 1 1 0 0,0-1-1 0 0,-1 0 1 0 0,1 0 0 0 0,0 0-1 0 0,-1-1 1 0 0,0 0 0 0 0,8-8-1 0 0,-9 9-331 0 0,-1-1-1 0 0,1 0 1 0 0,-1 0-1 0 0,-1 0 0 0 0,1 0 1 0 0,0 0-1 0 0,-1-1 0 0 0,0 1 1 0 0,0-1-1 0 0,0 0 1 0 0,-1 1-1 0 0,0-1 0 0 0,1 0 1 0 0,-2 0-1 0 0,1 0 0 0 0,0 0 1 0 0,-1 0-1 0 0,0 0 1 0 0,0 0-1 0 0,-1 0 0 0 0,0 0 1 0 0,-1-7-1 0 0,1 10-96 0 0,1 0 0 0 0,-1 0 0 0 0,1 0 0 0 0,-1 0 0 0 0,0 0 0 0 0,0 0 0 0 0,0 0 0 0 0,0 1 0 0 0,0-1 0 0 0,0 0 0 0 0,-1 0 0 0 0,1 1 0 0 0,0-1 0 0 0,-1 1 0 0 0,0 0 0 0 0,1-1 0 0 0,-1 1 0 0 0,0 0 1 0 0,1 0-1 0 0,-1 0 0 0 0,-4-2 0 0 0,3 2-4 0 0,-1 1 0 0 0,0-1 0 0 0,1 1 0 0 0,-1 0 0 0 0,0 0 0 0 0,1 0 0 0 0,-1 0 0 0 0,0 0 0 0 0,1 1 1 0 0,-1 0-1 0 0,-5 1 0 0 0,-3 2 25 0 0,1 1 1 0 0,0 0 0 0 0,0 1 0 0 0,0 0 0 0 0,1 0-1 0 0,-15 12 1 0 0,15-9-34 0 0,0 0-1 0 0,1 1 1 0 0,0 0-1 0 0,0 0 1 0 0,1 1-1 0 0,0 0 1 0 0,-9 19-1 0 0,15-27-28 0 0,1 0 1 0 0,0-1-1 0 0,-1 1 0 0 0,1 0 0 0 0,0 0 0 0 0,1 0 1 0 0,-1 0-1 0 0,0 0 0 0 0,1 0 0 0 0,0 0 1 0 0,0 0-1 0 0,0 0 0 0 0,0 0 0 0 0,0 0 1 0 0,0 0-1 0 0,1 0 0 0 0,0 0 0 0 0,-1 0 0 0 0,1 0 1 0 0,0-1-1 0 0,0 1 0 0 0,1 0 0 0 0,-1 0 1 0 0,1-1-1 0 0,-1 1 0 0 0,1-1 0 0 0,0 1 1 0 0,0-1-1 0 0,0 0 0 0 0,0 0 0 0 0,0 0 0 0 0,0 0 1 0 0,1 0-1 0 0,-1 0 0 0 0,1 0 0 0 0,-1-1 1 0 0,1 1-1 0 0,5 1 0 0 0,22 9-62 0 0,0-1 0 0 0,1-1 0 0 0,-1-1 0 0 0,2-2 0 0 0,57 5-1 0 0,-54-14-2335 0 0,-19-4 961 0 0</inkml:trace>
</inkml:ink>
</file>

<file path=ppt/ink/ink10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0.066"/>
    </inkml:context>
    <inkml:brush xml:id="br0">
      <inkml:brushProperty name="width" value="0.05" units="cm"/>
      <inkml:brushProperty name="height" value="0.05" units="cm"/>
      <inkml:brushProperty name="color" value="#008C3A"/>
    </inkml:brush>
  </inkml:definitions>
  <inkml:trace contextRef="#ctx0" brushRef="#br0">28 247 2303 0 0,'-28'-6'16852'0'0,"28"-3"-16270"0"0,1 0 0 0 0,0 0 0 0 0,1 1 0 0 0,0-1 0 0 0,0 0 0 0 0,1 1 0 0 0,0-1 0 0 0,0 1 0 0 0,9-14 0 0 0,-6 11-280 0 0,2 0 0 0 0,-1 1-1 0 0,1 0 1 0 0,1 0 0 0 0,0 1-1 0 0,17-15 1 0 0,-19 18-219 0 0,1 0 0 0 0,0 1 0 0 0,-1-1 0 0 0,2 2 0 0 0,-1-1 1 0 0,1 1-1 0 0,-1 0 0 0 0,1 1 0 0 0,0 0 0 0 0,0 1 0 0 0,1-1 0 0 0,-1 2 0 0 0,0-1 1 0 0,1 2-1 0 0,-1-1 0 0 0,1 1 0 0 0,-1 0 0 0 0,1 1 0 0 0,-1 0 0 0 0,19 5 0 0 0,-22-4-66 0 0,-1 1-1 0 0,0 0 1 0 0,1-1-1 0 0,-1 2 1 0 0,0-1-1 0 0,0 1 1 0 0,-1-1-1 0 0,1 1 1 0 0,-1 0 0 0 0,0 1-1 0 0,0-1 1 0 0,0 1-1 0 0,4 6 1 0 0,2 7 8 0 0,-1-1 1 0 0,12 33 0 0 0,-16-35-186 0 0,2 0-1 0 0,0 0 0 0 0,0 0 0 0 0,12 15 1 0 0,-1-12-1854 0 0,-4-7-4825 0 0,-2-4-1551 0 0</inkml:trace>
</inkml:ink>
</file>

<file path=ppt/ink/ink10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1.492"/>
    </inkml:context>
    <inkml:brush xml:id="br0">
      <inkml:brushProperty name="width" value="0.05" units="cm"/>
      <inkml:brushProperty name="height" value="0.05" units="cm"/>
      <inkml:brushProperty name="color" value="#008C3A"/>
    </inkml:brush>
  </inkml:definitions>
  <inkml:trace contextRef="#ctx0" brushRef="#br0">35 155 5983 0 0,'-14'-12'638'0'0,"13"11"-628"0"0,1 1 0 0 0,-1-1 0 0 0,0 1 1 0 0,1-1-1 0 0,-1 1 0 0 0,1 0 0 0 0,-1-1 1 0 0,0 1-1 0 0,1 0 0 0 0,-1 0 0 0 0,0-1 0 0 0,1 1 1 0 0,-1 0-1 0 0,0 0 0 0 0,1 0 0 0 0,-1 0 1 0 0,0 0-1 0 0,1 0 0 0 0,-1 0 0 0 0,-7-1 6379 0 0,17-2-2455 0 0,29-5-1077 0 0,55-4-2216 0 0,964-64 3487 0 0,-743 58-3882 0 0,409 1-52 0 0,-451 15-161 0 0,1044 30-46 0 0,-1023-12-1426 0 0,-244-16 83 0 0</inkml:trace>
</inkml:ink>
</file>

<file path=ppt/ink/ink10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3"/>
    </inkml:context>
    <inkml:brush xml:id="br0">
      <inkml:brushProperty name="width" value="0.05" units="cm"/>
      <inkml:brushProperty name="height" value="0.05" units="cm"/>
      <inkml:brushProperty name="color" value="#F6630D"/>
    </inkml:brush>
  </inkml:definitions>
  <inkml:trace contextRef="#ctx0" brushRef="#br0">102 26 1839 0 0,'0'0'10646'0'0,"-9"-19"-1299"0"0,5 14-7856 0 0,3 4-1474 0 0,-1 1 1 0 0,1 0-1 0 0,0-1 0 0 0,0 1 0 0 0,0 0 1 0 0,0 0-1 0 0,0 0 0 0 0,-1 0 0 0 0,1 0 1 0 0,0 1-1 0 0,0-1 0 0 0,0 0 0 0 0,0 0 1 0 0,-1 1-1 0 0,1-1 0 0 0,0 1 0 0 0,0-1 1 0 0,0 1-1 0 0,0-1 0 0 0,0 1 0 0 0,0 0 1 0 0,0-1-1 0 0,0 1 0 0 0,1 0 0 0 0,-1 0 1 0 0,0 0-1 0 0,0 0 0 0 0,1-1 0 0 0,-1 1 1 0 0,0 0-1 0 0,1 0 0 0 0,-1 0 0 0 0,1 1 1 0 0,-1-1-1 0 0,0 2 0 0 0,1-1 8 0 0,0 0 0 0 0,0 1 1 0 0,1-1-1 0 0,-1 0 0 0 0,0 0 0 0 0,1 0 0 0 0,-1 0 0 0 0,1 0 0 0 0,0 0 1 0 0,0 0-1 0 0,0 0 0 0 0,0 0 0 0 0,0 0 0 0 0,0 0 0 0 0,0 0 1 0 0,1-1-1 0 0,-1 1 0 0 0,1 0 0 0 0,2 2 0 0 0,-2-3-4 0 0,0 1-1 0 0,0-1 1 0 0,-1 1 0 0 0,1 0-1 0 0,0 0 1 0 0,-1 0-1 0 0,0 0 1 0 0,1 0 0 0 0,-1 0-1 0 0,0 0 1 0 0,0 0-1 0 0,0 1 1 0 0,0-1-1 0 0,0 0 1 0 0,-1 1 0 0 0,1-1-1 0 0,-1 0 1 0 0,1 1-1 0 0,-1-1 1 0 0,0 1 0 0 0,0-1-1 0 0,0 1 1 0 0,0-1-1 0 0,-1 1 1 0 0,1-1 0 0 0,-1 0-1 0 0,1 1 1 0 0,-1-1-1 0 0,0 0 1 0 0,0 1 0 0 0,0-1-1 0 0,0 0 1 0 0,0 0-1 0 0,0 0 1 0 0,-1 0 0 0 0,1 0-1 0 0,-1 0 1 0 0,-2 2-1 0 0,-2 3 67 0 0,-1-1 1 0 0,0 0-1 0 0,0 0 0 0 0,0-1 0 0 0,-1 1 0 0 0,0-2 0 0 0,0 1 0 0 0,-11 4 0 0 0,19-9-129 0 0,0 0 0 0 0,0 0 0 0 0,0 0-1 0 0,0 0 1 0 0,1 0 0 0 0,-1 0 0 0 0,0 0 0 0 0,0 0 0 0 0,0 0 0 0 0,0 0 0 0 0,0 0 0 0 0,0 0 0 0 0,0 0 0 0 0,0 0-1 0 0,0 0 1 0 0,1 0 0 0 0,-1 0 0 0 0,0 0 0 0 0,0 0 0 0 0,0 0 0 0 0,0 0 0 0 0,0 0 0 0 0,0 0 0 0 0,0 0 0 0 0,0 0-1 0 0,0 0 1 0 0,0 0 0 0 0,0 1 0 0 0,1-1 0 0 0,-1 0 0 0 0,0 0 0 0 0,0 0 0 0 0,0 0 0 0 0,0 0 0 0 0,0 0 0 0 0,0 0 0 0 0,0 0-1 0 0,0 0 1 0 0,0 1 0 0 0,0-1 0 0 0,0 0 0 0 0,0 0 0 0 0,0 0 0 0 0,0 0 0 0 0,0 0 0 0 0,0 0 0 0 0,0 0 0 0 0,0 0-1 0 0,0 1 1 0 0,0-1 0 0 0,0 0 0 0 0,0 0 0 0 0,0 0 0 0 0,0 0 0 0 0,-1 0 0 0 0,1 0 0 0 0,0 0 0 0 0,0 0 0 0 0</inkml:trace>
</inkml:ink>
</file>

<file path=ppt/ink/ink10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4"/>
    </inkml:context>
    <inkml:brush xml:id="br0">
      <inkml:brushProperty name="width" value="0.05" units="cm"/>
      <inkml:brushProperty name="height" value="0.05" units="cm"/>
      <inkml:brushProperty name="color" value="#F6630D"/>
    </inkml:brush>
  </inkml:definitions>
  <inkml:trace contextRef="#ctx0" brushRef="#br0">25 2 5063 0 0,'-4'4'12670'0'0,"-11"14"-10057"0"0,14-16-2509 0 0,0 0 0 0 0,0 0 0 0 0,1 0-1 0 0,-1 0 1 0 0,1 1 0 0 0,-1-1 0 0 0,1 0 0 0 0,0 0 0 0 0,0 1 0 0 0,0-1 0 0 0,0 0 0 0 0,0 0 0 0 0,1 1 0 0 0,-1-1-1 0 0,1 0 1 0 0,-1 0 0 0 0,1 0 0 0 0,0 0 0 0 0,0 1 0 0 0,0-1 0 0 0,0 0 0 0 0,0 0 0 0 0,0-1 0 0 0,0 1-1 0 0,1 0 1 0 0,-1 0 0 0 0,1-1 0 0 0,0 1 0 0 0,-1-1 0 0 0,1 1 0 0 0,0-1 0 0 0,0 1 0 0 0,0-1 0 0 0,0 0 0 0 0,0 0-1 0 0,0 0 1 0 0,0 0 0 0 0,0-1 0 0 0,0 1 0 0 0,0 0 0 0 0,1-1 0 0 0,-1 0 0 0 0,5 1 0 0 0,-5-1-51 0 0,1 1 0 0 0,-1-1 1 0 0,1 0-1 0 0,-1 0 1 0 0,1 0-1 0 0,0 0 0 0 0,-1 0 1 0 0,1-1-1 0 0,-1 1 0 0 0,1-1 1 0 0,-1 0-1 0 0,1 1 0 0 0,-1-1 1 0 0,1 0-1 0 0,-1 0 1 0 0,0-1-1 0 0,0 1 0 0 0,1-1 1 0 0,-1 1-1 0 0,0-1 0 0 0,0 1 1 0 0,-1-1-1 0 0,1 0 1 0 0,0 0-1 0 0,0 0 0 0 0,-1 0 1 0 0,1 0-1 0 0,-1-1 0 0 0,0 1 1 0 0,0 0-1 0 0,0-1 0 0 0,0 1 1 0 0,0 0-1 0 0,0-1 1 0 0,-1 1-1 0 0,1-1 0 0 0,-1 0 1 0 0,1 1-1 0 0,-1-5 0 0 0,-2-4-124 0 0,0-9 411 0 0,9 13-5947 0 0</inkml:trace>
</inkml:ink>
</file>

<file path=ppt/ink/ink10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5"/>
    </inkml:context>
    <inkml:brush xml:id="br0">
      <inkml:brushProperty name="width" value="0.05" units="cm"/>
      <inkml:brushProperty name="height" value="0.05" units="cm"/>
      <inkml:brushProperty name="color" value="#F6630D"/>
    </inkml:brush>
  </inkml:definitions>
  <inkml:trace contextRef="#ctx0" brushRef="#br0">3 113 2759 0 0,'0'0'623'0'0,"-1"-15"10686"0"0,-1-15-5017 0 0,8-15-1313 0 0,-6 44-4960 0 0,0 0 1 0 0,0 0 0 0 0,1 0 0 0 0,-1 0-1 0 0,0 0 1 0 0,0 0 0 0 0,1 0 0 0 0,-1 0-1 0 0,1 0 1 0 0,-1 0 0 0 0,1 0 0 0 0,-1 1-1 0 0,1-1 1 0 0,-1 0 0 0 0,1 0 0 0 0,0 0-1 0 0,-1 1 1 0 0,1-1 0 0 0,0 0 0 0 0,0 1-1 0 0,0-1 1 0 0,0 1 0 0 0,-1-1 0 0 0,1 1-1 0 0,0-1 1 0 0,0 1 0 0 0,0 0 0 0 0,0-1-1 0 0,0 1 1 0 0,0 0 0 0 0,0 0 0 0 0,0 0-1 0 0,0 0 1 0 0,0 0 0 0 0,0 0 0 0 0,0 0-1 0 0,0 0 1 0 0,0 0 0 0 0,0 0 0 0 0,0 0-1 0 0,2 1 1 0 0,-2 0-20 0 0,-1-1 0 0 0,1 1 0 0 0,0-1 0 0 0,0 1 0 0 0,0-1 0 0 0,0 1 0 0 0,-1 0 0 0 0,1-1 0 0 0,0 1 0 0 0,-1 0 0 0 0,1 0 0 0 0,0 0 0 0 0,-1-1 0 0 0,1 1 0 0 0,-1 0 0 0 0,1 0 0 0 0,-1 0 0 0 0,0 0 0 0 0,1 0 0 0 0,-1 0 0 0 0,0 0 0 0 0,0 0 0 0 0,0 0 0 0 0,1 0 0 0 0,-1 0 0 0 0,0 0 0 0 0,0 0 0 0 0,-1 0 0 0 0,1 2 0 0 0,0-2 0 0 0,0 0 0 0 0,0 0 0 0 0,-1 1 0 0 0,1-1 0 0 0,1 0 0 0 0,-1 0 0 0 0,0 0 0 0 0,0 0 0 0 0,0 0 0 0 0,0 0 0 0 0,1 0 0 0 0,-1 0 0 0 0,1 0 0 0 0,-1 0 0 0 0,1 0 0 0 0,-1 0 0 0 0,1 0 0 0 0,-1 0 0 0 0,1 0 0 0 0,0 0 0 0 0,0 0 0 0 0,0 1 0 0 0,3-3 7 0 0,0 1 1 0 0,1 0-1 0 0,-1-1 1 0 0,0 0-1 0 0,0 0 0 0 0,-1 0 1 0 0,1-1-1 0 0,0 1 1 0 0,0-1-1 0 0,-1 0 0 0 0,1 0 1 0 0,-1 0-1 0 0,5-3 1 0 0,5-3 184 0 0,0 2-96 0 0,-8 4 44 0 0,-1 0 1 0 0,0 0-1 0 0,0 0 1 0 0,1 1-1 0 0,-1-1 1 0 0,1 1-1 0 0,7-1 1 0 0,-11 2-130 0 0,0 0 0 0 0,0 1 0 0 0,0-1 0 0 0,1 0 0 0 0,-1 1 0 0 0,0-1 0 0 0,0 1 0 0 0,-1-1 0 0 0,1 1 0 0 0,0 0 0 0 0,0-1 0 0 0,0 1 0 0 0,0 0 0 0 0,0 0 1 0 0,-1 0-1 0 0,1-1 0 0 0,0 1 0 0 0,-1 0 0 0 0,1 0 0 0 0,-1 0 0 0 0,1 0 0 0 0,-1 0 0 0 0,1 0 0 0 0,-1 0 0 0 0,0 0 0 0 0,1 0 0 0 0,-1 0 0 0 0,0 1 0 0 0,0-1 1 0 0,0 0-1 0 0,0 0 0 0 0,0 0 0 0 0,0 0 0 0 0,0 0 0 0 0,0 0 0 0 0,0 0 0 0 0,-1 2 0 0 0,7 30-163 0 0,3-21-2759 0 0,-6-9 1342 0 0</inkml:trace>
</inkml:ink>
</file>

<file path=ppt/ink/ink10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6"/>
    </inkml:context>
    <inkml:brush xml:id="br0">
      <inkml:brushProperty name="width" value="0.05" units="cm"/>
      <inkml:brushProperty name="height" value="0.05" units="cm"/>
      <inkml:brushProperty name="color" value="#F6630D"/>
    </inkml:brush>
  </inkml:definitions>
  <inkml:trace contextRef="#ctx0" brushRef="#br0">1 56 1839 0 0,'0'0'-52'0'0,"12"-27"2358"0"0,-9-2 10599 0 0,-6 42-5495 0 0,8 24-6586 0 0,-4-24 14 0 0,-1 44-358 0 0,-2-44-322 0 0,2 0 0 0 0,0 1 1 0 0,4 25-1 0 0,-4-39-256 0 0,0 1-1 0 0,0 0 1 0 0,0-1-1 0 0,1 1 1 0 0,-1-1 0 0 0,0 1-1 0 0,0-1 1 0 0,1 1-1 0 0,-1 0 1 0 0,1-1 0 0 0,-1 0-1 0 0,0 1 1 0 0,1-1-1 0 0,-1 1 1 0 0,1-1 0 0 0,-1 1-1 0 0,1-1 1 0 0,-1 0-1 0 0,1 1 1 0 0,-1-1 0 0 0,1 0-1 0 0,0 0 1 0 0,-1 1 0 0 0,1-1-1 0 0,-1 0 1 0 0,1 0-1 0 0,0 0 1 0 0,-1 0 0 0 0,1 0-1 0 0,0 0 1 0 0,-1 0-1 0 0,1 0 1 0 0,-1 0 0 0 0,1 0-1 0 0,0 0 1 0 0,-1 0-1 0 0,1 0 1 0 0,-1 0 0 0 0,1-1-1 0 0,0 1 1 0 0,-1 0-1 0 0,1-1 1 0 0,-1 1 0 0 0,1 0-1 0 0,-1-1 1 0 0,1 1-1 0 0,-1 0 1 0 0,1-1 0 0 0,-1 1-1 0 0,1-1 1 0 0,-1 1-1 0 0,0-1 1 0 0,1 1 0 0 0,0-2-1 0 0</inkml:trace>
</inkml:ink>
</file>

<file path=ppt/ink/ink10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7"/>
    </inkml:context>
    <inkml:brush xml:id="br0">
      <inkml:brushProperty name="width" value="0.05" units="cm"/>
      <inkml:brushProperty name="height" value="0.05" units="cm"/>
      <inkml:brushProperty name="color" value="#F6630D"/>
    </inkml:brush>
  </inkml:definitions>
  <inkml:trace contextRef="#ctx0" brushRef="#br0">68 18 11455 0 0,'0'0'1040'0'0,"2"-3"-853"0"0,-1 3-83 0 0,-1 0 1 0 0,0 0-1 0 0,0-1 1 0 0,1 1-1 0 0,-1 0 1 0 0,0 0-1 0 0,0-1 0 0 0,1 1 1 0 0,-1 0-1 0 0,0-1 1 0 0,0 1-1 0 0,0 0 0 0 0,0 0 1 0 0,0-1-1 0 0,1 1 1 0 0,-1-1-1 0 0,0 1 1 0 0,0 0-1 0 0,0-1 0 0 0,0 1 1 0 0,0 0-1 0 0,0-1 1 0 0,0 1-1 0 0,0 0 1 0 0,0-1-1 0 0,0 1 0 0 0,0 0 1 0 0,-1-1-1 0 0,1 1 1 0 0,0 0-1 0 0,0-1 1 0 0,0 1-1 0 0,0 0 0 0 0,0-1 1 0 0,-1 1-1 0 0,1 0 1 0 0,0 0-1 0 0,0-1 1 0 0,-1 1-1 0 0,1 0 0 0 0,0 0 1 0 0,0-1-1 0 0,-1 1 1 0 0,1 0-1 0 0,0 0 1 0 0,-1 0-1 0 0,1-1 0 0 0,0 1 1 0 0,-1 0-1 0 0,1 0 1 0 0,0 0-1 0 0,-1 0 0 0 0,1 0 1 0 0,0 0-1 0 0,-1 0 1 0 0,1 0-1 0 0,0 0 1 0 0,-1 0-1 0 0,1 0 0 0 0,0 0 1 0 0,-1 0-1 0 0,1 0 1 0 0,0 0-1 0 0,-1 0 1 0 0,1 0-1 0 0,0 0 0 0 0,-1 1 1 0 0,-23 0 1431 0 0,21 0-1477 0 0,1 0 0 0 0,-1 1-1 0 0,1-1 1 0 0,0 0 0 0 0,0 1-1 0 0,0-1 1 0 0,0 1 0 0 0,0 0-1 0 0,0-1 1 0 0,0 1 0 0 0,0 0-1 0 0,1 0 1 0 0,-1 0 0 0 0,1 1-1 0 0,-1-1 1 0 0,1 0 0 0 0,0 1-1 0 0,0-1 1 0 0,-1 5 0 0 0,1-5-42 0 0,1-1 1 0 0,0 1 0 0 0,0-1-1 0 0,0 1 1 0 0,0-1 0 0 0,0 1 0 0 0,1-1-1 0 0,-1 1 1 0 0,0-1 0 0 0,1 1 0 0 0,-1-1-1 0 0,1 1 1 0 0,-1-1 0 0 0,1 1-1 0 0,0-1 1 0 0,-1 0 0 0 0,1 1 0 0 0,0-1-1 0 0,0 0 1 0 0,0 0 0 0 0,0 0-1 0 0,0 0 1 0 0,1 0 0 0 0,-1 0 0 0 0,0 0-1 0 0,0 0 1 0 0,1 0 0 0 0,-1 0 0 0 0,0-1-1 0 0,1 1 1 0 0,-1 0 0 0 0,1-1-1 0 0,2 1 1 0 0,11 4 49 0 0,-4-1 36 0 0,0 0 0 0 0,0 0 0 0 0,0 1 0 0 0,0 0 0 0 0,16 11 0 0 0,-25-14-78 0 0,0-1 1 0 0,0 1-1 0 0,0 0 1 0 0,-1 0-1 0 0,1 0 1 0 0,0-1-1 0 0,-1 1 1 0 0,0 1-1 0 0,1-1 1 0 0,-1 0-1 0 0,0 0 1 0 0,0 0-1 0 0,0 1 1 0 0,-1-1-1 0 0,1 0 1 0 0,0 1-1 0 0,-1-1 1 0 0,0 1-1 0 0,1-1 1 0 0,-1 0-1 0 0,0 1 1 0 0,0-1-1 0 0,-1 1 1 0 0,1-1 0 0 0,0 1-1 0 0,-1-1 1 0 0,0 0-1 0 0,1 1 1 0 0,-1-1-1 0 0,0 0 1 0 0,0 1-1 0 0,0-1 1 0 0,-2 3-1 0 0,1-1 4 0 0,0 1 0 0 0,0-1 0 0 0,-1 0 0 0 0,1 0 0 0 0,-1 0 0 0 0,0 0 0 0 0,0-1 0 0 0,0 1 0 0 0,0-1 0 0 0,-1 0 0 0 0,0 0 0 0 0,1 0 0 0 0,-1 0 0 0 0,0-1 0 0 0,0 0 0 0 0,0 1 0 0 0,-1-1 0 0 0,1-1 0 0 0,-5 2 0 0 0,8-3-24 0 0,0 0-1 0 0,1 0 0 0 0,-1 0 1 0 0,0-1-1 0 0,1 1 1 0 0,-1 0-1 0 0,1-1 1 0 0,-1 1-1 0 0,0 0 1 0 0,1-1-1 0 0,-1 1 1 0 0,1-1-1 0 0,-1 1 1 0 0,1-1-1 0 0,-1 1 0 0 0,1-1 1 0 0,0 1-1 0 0,-1-1 1 0 0,1 0-1 0 0,0 1 1 0 0,-1-1-1 0 0,1 0 1 0 0,0 1-1 0 0,0-1 1 0 0,0 0-1 0 0,-1 1 0 0 0,1-1 1 0 0,0 0-1 0 0,0 1 1 0 0,0-1-1 0 0,0-1 1 0 0,-1-19 61 0 0,2 14-61 0 0,0 1-1 0 0,1 0 0 0 0,-1-1 0 0 0,1 1 0 0 0,0 0 0 0 0,0 0 0 0 0,1 0 0 0 0,0 0 0 0 0,0 1 1 0 0,1-1-1 0 0,-1 1 0 0 0,1 0 0 0 0,0 0 0 0 0,0 0 0 0 0,1 0 0 0 0,5-4 0 0 0,17-20 1 0 0,-25 27-3 0 0,-1-1-1 0 0,1 1 1 0 0,-1 0 0 0 0,0 0 0 0 0,0-1-1 0 0,0 1 1 0 0,0 0 0 0 0,0-1-1 0 0,0 1 1 0 0,0-1 0 0 0,-1 0-1 0 0,0 1 1 0 0,1-1 0 0 0,-1 1-1 0 0,0-1 1 0 0,0 0 0 0 0,0 1 0 0 0,-1-1-1 0 0,1 1 1 0 0,-1-1 0 0 0,1 1-1 0 0,-1-1 1 0 0,0 1 0 0 0,0-1-1 0 0,0 1 1 0 0,0-1 0 0 0,0 1-1 0 0,-2-3 1 0 0,1 4-410 0 0,1-1 0 0 0,-1 0-1 0 0,1 1 1 0 0,-1 0 0 0 0,1-1 0 0 0,-1 1-1 0 0,0 0 1 0 0,0 0 0 0 0,0-1 0 0 0,0 2-1 0 0,1-1 1 0 0,-1 0 0 0 0,-4-1 0 0 0</inkml:trace>
</inkml:ink>
</file>

<file path=ppt/ink/ink10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8"/>
    </inkml:context>
    <inkml:brush xml:id="br0">
      <inkml:brushProperty name="width" value="0.05" units="cm"/>
      <inkml:brushProperty name="height" value="0.05" units="cm"/>
      <inkml:brushProperty name="color" value="#F6630D"/>
    </inkml:brush>
  </inkml:definitions>
  <inkml:trace contextRef="#ctx0" brushRef="#br0">59 36 10135 0 0,'-6'1'10758'0'0,"-26"23"-8369"0"0,30-23-2294 0 0,0 1 0 0 0,1 0 1 0 0,-1-1-1 0 0,0 1 0 0 0,1 0 0 0 0,0 0 0 0 0,-1 0 1 0 0,1 0-1 0 0,0 0 0 0 0,0 0 0 0 0,0 0 1 0 0,0 1-1 0 0,1-1 0 0 0,-1 0 0 0 0,1 0 0 0 0,-1 1 1 0 0,1-1-1 0 0,0 0 0 0 0,0 1 0 0 0,0-1 1 0 0,0 0-1 0 0,0 1 0 0 0,0-1 0 0 0,1 0 1 0 0,-1 1-1 0 0,1-1 0 0 0,1 3 0 0 0,0-2-72 0 0,0 0-1 0 0,1 0 1 0 0,-1 0-1 0 0,1-1 1 0 0,0 0-1 0 0,0 1 1 0 0,-1-1-1 0 0,2 0 1 0 0,-1 0 0 0 0,0-1-1 0 0,0 1 1 0 0,1 0-1 0 0,-1-1 1 0 0,0 0-1 0 0,1 0 1 0 0,0 0-1 0 0,4 0 1 0 0,-1 0 32 0 0,0 0 0 0 0,0-1 1 0 0,0 0-1 0 0,1 0 0 0 0,-1 0 1 0 0,0-1-1 0 0,0 0 0 0 0,0-1 1 0 0,0 1-1 0 0,0-2 0 0 0,11-4 1 0 0,-15 6-6 0 0,-1 0 1 0 0,0 0 0 0 0,0 0 0 0 0,0 0-1 0 0,0 0 1 0 0,0-1 0 0 0,0 1 0 0 0,0-1-1 0 0,0 1 1 0 0,0-1 0 0 0,-1 0 0 0 0,1 0-1 0 0,-1 0 1 0 0,1 0 0 0 0,-1 0-1 0 0,0 0 1 0 0,0 0 0 0 0,0 0 0 0 0,0-1-1 0 0,0 1 1 0 0,0 0 0 0 0,-1-1 0 0 0,1 1-1 0 0,-1 0 1 0 0,0-1 0 0 0,1 1 0 0 0,-1-1-1 0 0,0 1 1 0 0,0-1 0 0 0,-1 1 0 0 0,1 0-1 0 0,0-1 1 0 0,-1 1 0 0 0,0-1-1 0 0,1 1 1 0 0,-1 0 0 0 0,0 0 0 0 0,-1-3-1 0 0,-1 1 2 0 0,0-1 0 0 0,0 1 0 0 0,0 0 0 0 0,-1 0 0 0 0,1 0 0 0 0,-1 1 0 0 0,0-1 0 0 0,-9-5 0 0 0,-13-14-58 0 0,25 22-137 0 0</inkml:trace>
</inkml:ink>
</file>

<file path=ppt/ink/ink10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9"/>
    </inkml:context>
    <inkml:brush xml:id="br0">
      <inkml:brushProperty name="width" value="0.05" units="cm"/>
      <inkml:brushProperty name="height" value="0.05" units="cm"/>
      <inkml:brushProperty name="color" value="#F6630D"/>
    </inkml:brush>
  </inkml:definitions>
  <inkml:trace contextRef="#ctx0" brushRef="#br0">9 36 13015 0 0,'0'0'137'0'0,"-1"0"-1"0"0,1 0 1 0 0,0 0-1 0 0,0 0 1 0 0,0 0-1 0 0,0 0 0 0 0,-1 0 1 0 0,1 1-1 0 0,0-1 1 0 0,0 0-1 0 0,0 0 1 0 0,-1 0-1 0 0,1 0 1 0 0,0 0-1 0 0,0 0 0 0 0,0 0 1 0 0,-1 0-1 0 0,1 0 1 0 0,0 0-1 0 0,0 0 1 0 0,0 0-1 0 0,-1 0 1 0 0,1 0-1 0 0,0 0 1 0 0,0 0-1 0 0,0 0 0 0 0,-1-1 1 0 0,1 1-1 0 0,0 0 1 0 0,0 0-1 0 0,0 0 1 0 0,-1-1 545 0 0,1 1-546 0 0,0 0 1 0 0,-1 0-1 0 0,1 0 1 0 0,0-1-1 0 0,0 1 1 0 0,0 0-1 0 0,0 0 1 0 0,0 0-1 0 0,0-1 0 0 0,0 1 1 0 0,0 0-1 0 0,0 0 1 0 0,0 0-1 0 0,0-1 1 0 0,0 1-1 0 0,0 0 1 0 0,0 0-1 0 0,0 0 0 0 0,0-1 1 0 0,0 1-1 0 0,0 0 1 0 0,0 12 4774 0 0,12-1-5545 0 0,-5-9 811 0 0,0 0 0 0 0,-1 0 0 0 0,1 0 0 0 0,0-1 0 0 0,0 0 0 0 0,0-1 1 0 0,12 1-1 0 0,-17-1-164 0 0,0 0 0 0 0,0 0 0 0 0,1 0 0 0 0,-1 0 1 0 0,0 0-1 0 0,0 0 0 0 0,0 0 0 0 0,0-1 0 0 0,0 1 0 0 0,0-1 1 0 0,0 1-1 0 0,0-1 0 0 0,-1 0 0 0 0,1 0 0 0 0,0 0 1 0 0,0 0-1 0 0,0 0 0 0 0,-1 0 0 0 0,1 0 0 0 0,-1-1 0 0 0,1 1 1 0 0,-1 0-1 0 0,1-1 0 0 0,-1 0 0 0 0,0 1 0 0 0,0-1 1 0 0,0 0-1 0 0,0 1 0 0 0,2-5 0 0 0,-3 5 14 0 0,-1-1 1 0 0,1 1-1 0 0,0 0 0 0 0,-1-1 0 0 0,1 1 0 0 0,-1 0 1 0 0,0 0-1 0 0,1 0 0 0 0,-1 0 0 0 0,0 0 0 0 0,0-1 1 0 0,0 1-1 0 0,1 0 0 0 0,-1 1 0 0 0,0-1 0 0 0,0 0 1 0 0,-1 0-1 0 0,1 0 0 0 0,0 1 0 0 0,0-1 0 0 0,0 0 1 0 0,0 1-1 0 0,-1-1 0 0 0,1 1 0 0 0,0-1 0 0 0,-1 1 1 0 0,1 0-1 0 0,0 0 0 0 0,0-1 0 0 0,-2 1 0 0 0,-49-8-71 0 0,44 7 97 0 0,-17 1-1736 0 0</inkml:trace>
</inkml:ink>
</file>

<file path=ppt/ink/ink1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8.420"/>
    </inkml:context>
    <inkml:brush xml:id="br0">
      <inkml:brushProperty name="width" value="0.1" units="cm"/>
      <inkml:brushProperty name="height" value="0.1" units="cm"/>
      <inkml:brushProperty name="color" value="#008C3A"/>
    </inkml:brush>
  </inkml:definitions>
  <inkml:trace contextRef="#ctx0" brushRef="#br0">0 258 10079 0 0,'28'-29'1250'0'0,"-22"16"-82"0"0,0 1 0 0 0,0-1 0 0 0,-1 0 1 0 0,-1-1-1 0 0,4-17 0 0 0,-5 17-308 0 0,1 0 0 0 0,0 1 0 0 0,1-1 0 0 0,11-21 0 0 0,-14 32-765 0 0,0 0 0 0 0,0 0 0 0 0,0 0 0 0 0,0 1 0 0 0,0-1 0 0 0,0 1 0 0 0,1-1 0 0 0,-1 1 0 0 0,1 0 0 0 0,0 0 0 0 0,0 0 0 0 0,0 0 0 0 0,0 0 0 0 0,0 1 0 0 0,0-1 0 0 0,0 1 0 0 0,0 0-1 0 0,0 0 1 0 0,1 0 0 0 0,-1 1 0 0 0,0-1 0 0 0,1 1 0 0 0,-1-1 0 0 0,1 1 0 0 0,-1 0 0 0 0,0 1 0 0 0,1-1 0 0 0,-1 0 0 0 0,1 1 0 0 0,5 2 0 0 0,-4-1-76 0 0,0 0-1 0 0,0 0 0 0 0,0 1 1 0 0,0 0-1 0 0,0 0 0 0 0,-1 0 1 0 0,1 1-1 0 0,-1-1 0 0 0,0 1 1 0 0,0 0-1 0 0,-1 0 1 0 0,1 0-1 0 0,-1 1 0 0 0,1-1 1 0 0,-2 1-1 0 0,1 0 0 0 0,0 0 1 0 0,2 7-1 0 0,-2-2-4 0 0,0 0 0 0 0,-1 0 0 0 0,0 0 1 0 0,-1 1-1 0 0,0-1 0 0 0,0 1 0 0 0,-1-1 0 0 0,-1 0 0 0 0,0 1 0 0 0,-2 10 0 0 0,-4 10-109 0 0,-21 58-1 0 0,17-60-108 0 0,2 0 1 0 0,-6 32-1 0 0,15-58 162 0 0,2 2 42 0 0,-2-4 2 0 0,1-1 0 0 0,-1 1 0 0 0,1 0 0 0 0,0-1 0 0 0,-1 1 0 0 0,1-1 1 0 0,0 1-1 0 0,-1-1 0 0 0,1 1 0 0 0,0-1 0 0 0,0 1 0 0 0,0-1 0 0 0,-1 1 0 0 0,1-1 0 0 0,0 0 0 0 0,0 0 1 0 0,0 0-1 0 0,0 1 0 0 0,0-1 0 0 0,0 0 0 0 0,0 0 0 0 0,-1 0 0 0 0,1 0 0 0 0,0 0 0 0 0,0 0 1 0 0,0-1-1 0 0,2 1 0 0 0,27-7-36 0 0,-25 6 21 0 0,53-10 193 0 0,-1 3 1 0 0,78-1-1 0 0,-84 7-1028 0 0,-41 1 204 0 0</inkml:trace>
</inkml:ink>
</file>

<file path=ppt/ink/ink10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045"/>
    </inkml:context>
    <inkml:brush xml:id="br0">
      <inkml:brushProperty name="width" value="0.05" units="cm"/>
      <inkml:brushProperty name="height" value="0.05" units="cm"/>
      <inkml:brushProperty name="color" value="#008C3A"/>
    </inkml:brush>
  </inkml:definitions>
  <inkml:trace contextRef="#ctx0" brushRef="#br0">185 18 4607 0 0,'0'0'10995'0'0,"-25"-17"-4971"0"0,-27 19-4947 0 0,50-2-1071 0 0,0 0 1 0 0,0 1-1 0 0,0-1 1 0 0,0 0-1 0 0,1 0 1 0 0,-1 1-1 0 0,0-1 1 0 0,0 1-1 0 0,1 0 1 0 0,-1 0-1 0 0,0-1 0 0 0,1 1 1 0 0,-1 0-1 0 0,1 0 1 0 0,-1 0-1 0 0,1 1 1 0 0,0-1-1 0 0,-1 0 1 0 0,1 0-1 0 0,0 1 1 0 0,0-1-1 0 0,0 1 1 0 0,0-1-1 0 0,0 1 1 0 0,-1 2-1 0 0,2-3-2 0 0,0 0-1 0 0,1 1 1 0 0,-1-1 0 0 0,0 0-1 0 0,1 1 1 0 0,-1-1 0 0 0,1 0-1 0 0,0 0 1 0 0,-1 0 0 0 0,1 1-1 0 0,0-1 1 0 0,-1 0 0 0 0,1 0-1 0 0,0 0 1 0 0,0 0-1 0 0,0 0 1 0 0,0 0 0 0 0,0-1-1 0 0,0 1 1 0 0,1 0 0 0 0,0 0-1 0 0,35 20 225 0 0,-11-7 128 0 0,-23-11-336 0 0,0-1-1 0 0,-1 0 1 0 0,1 1 0 0 0,-1 0-1 0 0,0-1 1 0 0,0 1 0 0 0,0 0-1 0 0,0 0 1 0 0,-1 0 0 0 0,1 1-1 0 0,-1-1 1 0 0,1 0 0 0 0,-1 1-1 0 0,0-1 1 0 0,-1 0 0 0 0,1 1-1 0 0,0-1 1 0 0,-1 1 0 0 0,0-1-1 0 0,0 1 1 0 0,0-1 0 0 0,0 1-1 0 0,-2 5 1 0 0,2-6 23 0 0,-1 0 1 0 0,0-1-1 0 0,0 1 1 0 0,-1 0 0 0 0,1-1-1 0 0,0 1 1 0 0,-1-1-1 0 0,0 0 1 0 0,1 1-1 0 0,-1-1 1 0 0,0 0-1 0 0,0 0 1 0 0,0 0-1 0 0,-1 0 1 0 0,1-1-1 0 0,0 1 1 0 0,-1-1-1 0 0,1 1 1 0 0,-1-1-1 0 0,1 0 1 0 0,-1 0-1 0 0,1 0 1 0 0,-1 0-1 0 0,0 0 1 0 0,0 0-1 0 0,0-1 1 0 0,1 0-1 0 0,-1 1 1 0 0,-3-1-1 0 0,-105-4 621 0 0,111 4-861 0 0</inkml:trace>
</inkml:ink>
</file>

<file path=ppt/ink/ink10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470"/>
    </inkml:context>
    <inkml:brush xml:id="br0">
      <inkml:brushProperty name="width" value="0.05" units="cm"/>
      <inkml:brushProperty name="height" value="0.05" units="cm"/>
      <inkml:brushProperty name="color" value="#008C3A"/>
    </inkml:brush>
  </inkml:definitions>
  <inkml:trace contextRef="#ctx0" brushRef="#br0">28 0 2303 0 0,'-10'4'13137'0'0,"-1"3"-8804"0"0,9-3-4153 0 0,1 0 1 0 0,0 0-1 0 0,0 0 1 0 0,0 0 0 0 0,1 0-1 0 0,0 0 1 0 0,-1 1 0 0 0,1-1-1 0 0,1 0 1 0 0,-1 0-1 0 0,1 0 1 0 0,-1 1 0 0 0,1-1-1 0 0,0 0 1 0 0,1 0 0 0 0,-1 0-1 0 0,1 0 1 0 0,0-1-1 0 0,0 1 1 0 0,0 0 0 0 0,0-1-1 0 0,0 1 1 0 0,5 4 0 0 0,-5-6-128 0 0,0 0 0 0 0,0 0 1 0 0,0 1-1 0 0,1-1 1 0 0,-1-1-1 0 0,1 1 1 0 0,-1 0-1 0 0,1 0 1 0 0,0-1-1 0 0,0 0 0 0 0,-1 1 1 0 0,1-1-1 0 0,0 0 1 0 0,0-1-1 0 0,0 1 1 0 0,0 0-1 0 0,1-1 1 0 0,-1 0-1 0 0,0 0 0 0 0,0 0 1 0 0,0 0-1 0 0,0 0 1 0 0,0 0-1 0 0,0-1 1 0 0,0 0-1 0 0,0 1 0 0 0,0-1 1 0 0,0 0-1 0 0,0-1 1 0 0,0 1-1 0 0,0 0 1 0 0,2-3-1 0 0,-3 3-16 0 0,0-1 0 0 0,1 1-1 0 0,-2-1 1 0 0,1 0 0 0 0,0 0-1 0 0,0 0 1 0 0,-1 0 0 0 0,1 0-1 0 0,-1 0 1 0 0,1 0 0 0 0,-1-1-1 0 0,0 1 1 0 0,0-1 0 0 0,0 1 0 0 0,0-1-1 0 0,-1 1 1 0 0,1-1 0 0 0,-1 1-1 0 0,1-1 1 0 0,-1 1 0 0 0,0-1-1 0 0,0 0 1 0 0,0 1 0 0 0,0-1 0 0 0,0 1-1 0 0,-2-6 1 0 0,3-31 167 0 0,0 38-413 0 0,-1 1 0 0 0,0-1 0 0 0,1 1 0 0 0,-1-1 0 0 0,0 0 0 0 0,1 1 0 0 0,-1-1 0 0 0,1 1 0 0 0,-1-1 1 0 0,1 1-1 0 0,-1-1 0 0 0,1 1 0 0 0,-1 0 0 0 0,1-1 0 0 0,0 1 0 0 0,-1 0 0 0 0,1-1 0 0 0,-1 1 0 0 0,1 0 0 0 0,0 0 0 0 0,-1-1 0 0 0,2 1 0 0 0,2 0-1804 0 0</inkml:trace>
</inkml:ink>
</file>

<file path=ppt/ink/ink10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954"/>
    </inkml:context>
    <inkml:brush xml:id="br0">
      <inkml:brushProperty name="width" value="0.05" units="cm"/>
      <inkml:brushProperty name="height" value="0.05" units="cm"/>
      <inkml:brushProperty name="color" value="#008C3A"/>
    </inkml:brush>
  </inkml:definitions>
  <inkml:trace contextRef="#ctx0" brushRef="#br0">8 151 1839 0 0,'-1'-1'14828'0'0,"1"-1"-14582"0"0,0 2-170 0 0,-6-78 7926 0 0,6 75-7882 0 0,-1 0 0 0 0,1 0 0 0 0,1 0 0 0 0,-1 1 0 0 0,0-1 0 0 0,1 0 0 0 0,-1 0 1 0 0,1 0-1 0 0,0 0 0 0 0,0 1 0 0 0,0-1 0 0 0,0 0 0 0 0,0 1 0 0 0,1-1 1 0 0,-1 1-1 0 0,1-1 0 0 0,0 1 0 0 0,0 0 0 0 0,0 0 0 0 0,0 0 0 0 0,0 0 0 0 0,0 0 1 0 0,5-3-1 0 0,-6 5-119 0 0,-1 0-1 0 0,1 0 1 0 0,0 0 0 0 0,0 0 0 0 0,-1 0 0 0 0,1 0 0 0 0,0 0 0 0 0,0 0 0 0 0,-1 0 0 0 0,1 0-1 0 0,0 1 1 0 0,0-1 0 0 0,-1 0 0 0 0,1 1 0 0 0,0-1 0 0 0,0 0 0 0 0,-1 1 0 0 0,1-1-1 0 0,-1 1 1 0 0,1-1 0 0 0,0 1 0 0 0,-1-1 0 0 0,1 1 0 0 0,-1-1 0 0 0,1 1 0 0 0,-1 0-1 0 0,1-1 1 0 0,-1 1 0 0 0,0 0 0 0 0,1-1 0 0 0,0 2 0 0 0,11 28 21 0 0,-9-21-19 0 0,-2-8 5 0 0,0 1 0 0 0,0-1 1 0 0,0 0-1 0 0,-1 0 0 0 0,1 0 0 0 0,0 0 0 0 0,0 0 1 0 0,1 0-1 0 0,-1 0 0 0 0,0 0 0 0 0,0-1 0 0 0,0 1 0 0 0,1 0 1 0 0,-1-1-1 0 0,0 1 0 0 0,1-1 0 0 0,-1 1 0 0 0,0-1 1 0 0,1 1-1 0 0,-1-1 0 0 0,0 0 0 0 0,1 0 0 0 0,-1 0 1 0 0,1 0-1 0 0,-1 0 0 0 0,1 0 0 0 0,-1 0 0 0 0,0 0 0 0 0,1-1 1 0 0,-1 1-1 0 0,1 0 0 0 0,-1-1 0 0 0,0 1 0 0 0,1-1 1 0 0,-1 0-1 0 0,2 0 0 0 0,9-5 125 0 0,-1-1 0 0 0,0 0 1 0 0,15-12-1 0 0,7-4 76 0 0,-32 22-202 0 0,0 1-1 0 0,0-1 0 0 0,0 0 0 0 0,0 1 1 0 0,1-1-1 0 0,-1 1 0 0 0,0-1 0 0 0,0 1 0 0 0,0 0 1 0 0,1-1-1 0 0,-1 1 0 0 0,0 0 0 0 0,0 0 1 0 0,1 0-1 0 0,-1 0 0 0 0,0 0 0 0 0,0 0 0 0 0,1 0 1 0 0,-1 0-1 0 0,0 0 0 0 0,0 1 0 0 0,0-1 1 0 0,1 1-1 0 0,-1-1 0 0 0,0 1 0 0 0,0-1 0 0 0,0 1 1 0 0,0-1-1 0 0,0 1 0 0 0,0 0 0 0 0,0 0 1 0 0,0 0-1 0 0,0-1 0 0 0,1 3 0 0 0,1 2 17 0 0,-2-1-1 0 0,1 1 1 0 0,0 0-1 0 0,-1 0 1 0 0,0 0-1 0 0,0 0 1 0 0,0 7-1 0 0,-1-8-254 0 0,0 0 0 0 0,1 1 0 0 0,-1-1 0 0 0,1 0-1 0 0,0 0 1 0 0,0 0 0 0 0,1-1 0 0 0,-1 1 0 0 0,1 0 0 0 0,2 5-1 0 0,1-6-984 0 0</inkml:trace>
</inkml:ink>
</file>

<file path=ppt/ink/ink10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2.666"/>
    </inkml:context>
    <inkml:brush xml:id="br0">
      <inkml:brushProperty name="width" value="0.05" units="cm"/>
      <inkml:brushProperty name="height" value="0.05" units="cm"/>
      <inkml:brushProperty name="color" value="#008C3A"/>
    </inkml:brush>
  </inkml:definitions>
  <inkml:trace contextRef="#ctx0" brushRef="#br0">1 1 3223 0 0,'2'8'19562'0'0,"0"0"-17257"0"0,5 21-1805 0 0,-8 43 529 0 0,0-52-994 0 0,0-1 0 0 0,1 1 0 0 0,4 22 0 0 0,-4-41-98 0 0,0 0-1 0 0,1 0 1 0 0,-1 0-1 0 0,0 0 1 0 0,0 0-1 0 0,1 0 1 0 0,-1 0-1 0 0,1 0 1 0 0,-1-1-1 0 0,1 1 1 0 0,-1 0-1 0 0,1 0 1 0 0,-1 0-1 0 0,1 0 1 0 0,0-1-1 0 0,0 1 1 0 0,-1 0-1 0 0,3 0 1 0 0,6-1-7760 0 0</inkml:trace>
</inkml:ink>
</file>

<file path=ppt/ink/ink10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3.458"/>
    </inkml:context>
    <inkml:brush xml:id="br0">
      <inkml:brushProperty name="width" value="0.05" units="cm"/>
      <inkml:brushProperty name="height" value="0.05" units="cm"/>
      <inkml:brushProperty name="color" value="#008C3A"/>
    </inkml:brush>
  </inkml:definitions>
  <inkml:trace contextRef="#ctx0" brushRef="#br0">96 23 6911 0 0,'0'0'4818'0'0,"-7"-8"815"0"0,-8-6-2453 0 0,11 13-3029 0 0,0 1-1 0 0,0 0 1 0 0,0 0-1 0 0,0 1 1 0 0,0-1 0 0 0,0 1-1 0 0,1 0 1 0 0,-1 0 0 0 0,0 0-1 0 0,1 0 1 0 0,-1 1 0 0 0,0 0-1 0 0,1-1 1 0 0,-5 4 0 0 0,7-4-145 0 0,0 0 0 0 0,0 0 0 0 0,0 0 0 0 0,0 0 0 0 0,0 0 0 0 0,1 0 0 0 0,-1 0 0 0 0,0 0 0 0 0,0 0 0 0 0,1 1 0 0 0,-1-1 0 0 0,1 0 0 0 0,-1 0 0 0 0,1 1 0 0 0,-1-1 0 0 0,1 0 0 0 0,0 1 0 0 0,0-1 0 0 0,0 0 0 0 0,0 1 0 0 0,0-1 0 0 0,0 0 0 0 0,0 1 0 0 0,0-1 0 0 0,0 0 0 0 0,0 1 0 0 0,1-1 0 0 0,-1 0 0 0 0,1 1 0 0 0,-1-1 0 0 0,1 0 0 0 0,-1 0 0 0 0,1 0 0 0 0,0 1 0 0 0,0-1 0 0 0,-1 0 0 0 0,1 0 0 0 0,0 0 0 0 0,0 0 0 0 0,0 0 0 0 0,0 0 0 0 0,1 0 0 0 0,39 33 858 0 0,12 8 26 0 0,-51-39-828 0 0,1-1-1 0 0,-1 1 1 0 0,0-1-1 0 0,0 1 0 0 0,0 0 1 0 0,0 0-1 0 0,0 0 0 0 0,0 0 1 0 0,-1 0-1 0 0,0 0 1 0 0,1 1-1 0 0,-1-1 0 0 0,0 0 1 0 0,0 5-1 0 0,-2-4-5 0 0,0-1-1 0 0,0 1 1 0 0,0-1 0 0 0,-1 0-1 0 0,1 1 1 0 0,-1-1-1 0 0,0 0 1 0 0,0 0 0 0 0,0 0-1 0 0,-1-1 1 0 0,1 1-1 0 0,0 0 1 0 0,-5 2 0 0 0,6-3-46 0 0,0 0 0 0 0,-1-1 0 0 0,0 1 0 0 0,1-1 0 0 0,-1 1 1 0 0,0-1-1 0 0,1 0 0 0 0,-1 0 0 0 0,0 1 0 0 0,0-1 0 0 0,0-1 0 0 0,0 1 1 0 0,0 0-1 0 0,0 0 0 0 0,0-1 0 0 0,0 1 0 0 0,-1-1 0 0 0,1 0 0 0 0,0 1 1 0 0,0-1-1 0 0,0 0 0 0 0,-3-1 0 0 0,3 0-7 0 0,1-1 0 0 0,0 0 0 0 0,0 0 0 0 0,-1 0-1 0 0,1 0 1 0 0,0 0 0 0 0,0 0 0 0 0,1 0 0 0 0,-1 0 0 0 0,0 0 0 0 0,1 0-1 0 0,0-1 1 0 0,-1 1 0 0 0,1 0 0 0 0,0 0 0 0 0,0-1 0 0 0,0 1 0 0 0,0 0-1 0 0,0 0 1 0 0,2-4 0 0 0,7-47 13 0 0,-6 44-27 0 0,0-1 1 0 0,1 1-1 0 0,0 0 0 0 0,1 1 1 0 0,0-1-1 0 0,0 1 0 0 0,9-10 1 0 0,13-23-174 0 0,-26 40 182 0 0,-1 1 1 0 0,0-1-1 0 0,1 0 1 0 0,-1 1-1 0 0,0-1 1 0 0,0 0-1 0 0,1 1 1 0 0,-1-1-1 0 0,0 0 1 0 0,0 0-1 0 0,0 1 1 0 0,0-1-1 0 0,0 0 1 0 0,0 0 0 0 0,0 1-1 0 0,0-1 1 0 0,0 0-1 0 0,0 0 1 0 0,-1 1-1 0 0,1-1 1 0 0,0 0-1 0 0,0 1 1 0 0,-1-1-1 0 0,1 0 1 0 0,-1 1-1 0 0,1-1 1 0 0,0 0-1 0 0,-1 1 1 0 0,1-1-1 0 0,-1 1 1 0 0,1-1-1 0 0,-1 1 1 0 0,1-1-1 0 0,-1 1 1 0 0,0-1-1 0 0,1 1 1 0 0,-1 0-1 0 0,0-1 1 0 0,1 1-1 0 0,-2-1 1 0 0,-29-6 35 0 0,30 7-118 0 0</inkml:trace>
</inkml:ink>
</file>

<file path=ppt/ink/ink10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113"/>
    </inkml:context>
    <inkml:brush xml:id="br0">
      <inkml:brushProperty name="width" value="0.05" units="cm"/>
      <inkml:brushProperty name="height" value="0.05" units="cm"/>
      <inkml:brushProperty name="color" value="#008C3A"/>
    </inkml:brush>
  </inkml:definitions>
  <inkml:trace contextRef="#ctx0" brushRef="#br0">110 14 13127 0 0,'0'0'1187'0'0,"-31"-14"4788"0"0,26 16-5760 0 0,1-1 0 0 0,0 1 1 0 0,0 0-1 0 0,1 0 1 0 0,-1 0-1 0 0,0 1 0 0 0,1-1 1 0 0,-1 1-1 0 0,1 0 1 0 0,0 0-1 0 0,0 0 0 0 0,0 0 1 0 0,0 1-1 0 0,1-1 1 0 0,-1 1-1 0 0,1 0 0 0 0,0 0 1 0 0,0 0-1 0 0,0 0 1 0 0,0 0-1 0 0,1 0 1 0 0,-2 6-1 0 0,1-5-132 0 0,0 1 0 0 0,1-1 0 0 0,-1 1 0 0 0,1 0-1 0 0,0 0 1 0 0,1-1 0 0 0,-1 1 0 0 0,1 0 0 0 0,0 0 0 0 0,1 0 0 0 0,-1-1 0 0 0,1 1 0 0 0,1 0 0 0 0,-1 0 0 0 0,1-1 0 0 0,3 9-1 0 0,-2-11-62 0 0,0 0 0 0 0,0-1 0 0 0,0 1 0 0 0,1-1 0 0 0,-1 0 0 0 0,1 0-1 0 0,0 0 1 0 0,-1 0 0 0 0,1 0 0 0 0,0-1 0 0 0,0 0 0 0 0,0 0-1 0 0,0 0 1 0 0,0 0 0 0 0,0-1 0 0 0,0 1 0 0 0,7-1 0 0 0,6 0 26 0 0,0 0 0 0 0,-1-1 0 0 0,18-3 0 0 0,-30 3-24 0 0,0 1-1 0 0,0-1 1 0 0,0 0 0 0 0,-1 0 0 0 0,1 0 0 0 0,0 0 0 0 0,0-1 0 0 0,-1 0-1 0 0,1 1 1 0 0,-1-1 0 0 0,1-1 0 0 0,-1 1 0 0 0,0 0 0 0 0,0-1 0 0 0,0 0-1 0 0,0 1 1 0 0,-1-1 0 0 0,1 0 0 0 0,-1-1 0 0 0,1 1 0 0 0,-1 0 0 0 0,0-1-1 0 0,0 1 1 0 0,-1-1 0 0 0,1 0 0 0 0,-1 1 0 0 0,0-1 0 0 0,0 0 0 0 0,0 0-1 0 0,0 0 1 0 0,0 0 0 0 0,-1 0 0 0 0,0 0 0 0 0,0 0 0 0 0,0 0 0 0 0,-1 0-1 0 0,1 0 1 0 0,-1 0 0 0 0,0 0 0 0 0,0 1 0 0 0,0-1 0 0 0,0 0-1 0 0,-1 0 1 0 0,0 1 0 0 0,-2-5 0 0 0,1 4 45 0 0,0 0 0 0 0,-1 0 1 0 0,1 0-1 0 0,-1 1 0 0 0,0 0 0 0 0,0 0 0 0 0,0 0 0 0 0,0 0 1 0 0,-1 0-1 0 0,1 1 0 0 0,-1 0 0 0 0,-5-2 0 0 0,-17-6-1110 0 0,18 8-5796 0 0,21 5 4528 0 0</inkml:trace>
</inkml:ink>
</file>

<file path=ppt/ink/ink10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674"/>
    </inkml:context>
    <inkml:brush xml:id="br0">
      <inkml:brushProperty name="width" value="0.05" units="cm"/>
      <inkml:brushProperty name="height" value="0.05" units="cm"/>
      <inkml:brushProperty name="color" value="#008C3A"/>
    </inkml:brush>
  </inkml:definitions>
  <inkml:trace contextRef="#ctx0" brushRef="#br0">48 0 1839 0 0,'-9'3'14379'0'0,"-11"5"-10507"0"0,18-7-3680 0 0,1 0 0 0 0,0 0 0 0 0,-1 1-1 0 0,1-1 1 0 0,0 0 0 0 0,0 1 0 0 0,0-1 0 0 0,-1 0 0 0 0,2 1 0 0 0,-1 0 0 0 0,0-1-1 0 0,0 1 1 0 0,0-1 0 0 0,1 1 0 0 0,-1 0 0 0 0,1-1 0 0 0,-1 1 0 0 0,1 0 0 0 0,0 0 0 0 0,0 0-1 0 0,0-1 1 0 0,0 1 0 0 0,0 0 0 0 0,0 0 0 0 0,0-1 0 0 0,0 1 0 0 0,2 3 0 0 0,-1-4-112 0 0,1 1 0 0 0,0 0-1 0 0,0 0 1 0 0,0-1 0 0 0,0 1 0 0 0,0-1 0 0 0,0 0 0 0 0,0 0 0 0 0,0 0 0 0 0,1 0 0 0 0,-1 0 0 0 0,0 0 0 0 0,1 0 0 0 0,-1-1 0 0 0,1 1 0 0 0,-1-1 0 0 0,1 0 0 0 0,4 0 0 0 0,46 1 347 0 0,-51-1-408 0 0,1 0 0 0 0,0 0 1 0 0,-1-1-1 0 0,1 1 0 0 0,-1-1 0 0 0,1 1 1 0 0,-1-1-1 0 0,1 0 0 0 0,-1 0 1 0 0,1 0-1 0 0,-1 0 0 0 0,0-1 1 0 0,0 1-1 0 0,1 0 0 0 0,-1-1 1 0 0,0 0-1 0 0,3-3 0 0 0,-5 5-16 0 0,1-1-1 0 0,-1 0 1 0 0,0 0-1 0 0,0 1 0 0 0,1-1 1 0 0,-1 0-1 0 0,0 0 0 0 0,0 0 1 0 0,0 1-1 0 0,0-1 1 0 0,0 0-1 0 0,0 0 0 0 0,0 0 1 0 0,0 0-1 0 0,0 1 0 0 0,0-1 1 0 0,0 0-1 0 0,-1 0 1 0 0,1 0-1 0 0,0 1 0 0 0,0-1 1 0 0,-1 0-1 0 0,1 0 0 0 0,-1 1 1 0 0,1-1-1 0 0,-1 0 1 0 0,1 1-1 0 0,-1-1 0 0 0,1 0 1 0 0,-1 1-1 0 0,1-1 0 0 0,-1 1 1 0 0,0-1-1 0 0,1 1 1 0 0,-1-1-1 0 0,0 1 0 0 0,0 0 1 0 0,1-1-1 0 0,-1 1 0 0 0,-1-1 1 0 0,-28-10 78 0 0,20 10-188 0 0,8 1-9 0 0,0 0 1 0 0,0 0-1 0 0,1-1 0 0 0,-1 1 0 0 0,0 0 1 0 0,0-1-1 0 0,0 1 0 0 0,0-1 1 0 0,1 1-1 0 0,-1-1 0 0 0,0 0 1 0 0,1 0-1 0 0,-4-2 0 0 0,10-2-1725 0 0</inkml:trace>
</inkml:ink>
</file>

<file path=ppt/ink/ink10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10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10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1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8.938"/>
    </inkml:context>
    <inkml:brush xml:id="br0">
      <inkml:brushProperty name="width" value="0.1" units="cm"/>
      <inkml:brushProperty name="height" value="0.1" units="cm"/>
      <inkml:brushProperty name="color" value="#008C3A"/>
    </inkml:brush>
  </inkml:definitions>
  <inkml:trace contextRef="#ctx0" brushRef="#br0">1 1 1839 0 0,'7'1'25193'0'0,"-8"8"-29143"0"0,17 392 6699 0 0,-15-400-2960 0 0,-1 1 0 0 0,0 0 0 0 0,1-1 1 0 0,-1 1-1 0 0,1 0 0 0 0,-1-1 0 0 0,1 1 0 0 0,0-1 0 0 0,0 1 0 0 0,-1-1 0 0 0,1 1 0 0 0,0-1 1 0 0,0 0-1 0 0,0 1 0 0 0,1-1 0 0 0,-1 0 0 0 0,3 2 0 0 0</inkml:trace>
</inkml:ink>
</file>

<file path=ppt/ink/ink10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10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10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10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10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10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10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10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10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10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1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9.321"/>
    </inkml:context>
    <inkml:brush xml:id="br0">
      <inkml:brushProperty name="width" value="0.1" units="cm"/>
      <inkml:brushProperty name="height" value="0.1" units="cm"/>
      <inkml:brushProperty name="color" value="#008C3A"/>
    </inkml:brush>
  </inkml:definitions>
  <inkml:trace contextRef="#ctx0" brushRef="#br0">0 1 11055 0 0,'0'0'10291'0'0,"5"22"-7715"0"0,67 455-239 0 0,-71-475-2289 0 0,-1-1-61 0 0,0 0 0 0 0,1 0 1 0 0,-1 0-1 0 0,1 0 0 0 0,-1 0 0 0 0,0 0 0 0 0,1 0 1 0 0,0 0-1 0 0,-1 0 0 0 0,1 0 0 0 0,0 0 0 0 0,-1 0 1 0 0,1 0-1 0 0,0-1 0 0 0,0 1 0 0 0,0 0 0 0 0,0 0 1 0 0,-1-1-1 0 0,1 1 0 0 0,0-1 0 0 0,0 1 0 0 0,0-1 1 0 0,1 1-1 0 0,-1-1 0 0 0,0 0 0 0 0,0 1 0 0 0,0-1 1 0 0,0 0-1 0 0,0 0 0 0 0,0 0 0 0 0,0 0 0 0 0,0 0 1 0 0,1 0-1 0 0,-1 0 0 0 0,0 0 0 0 0,0 0 0 0 0,0-1 1 0 0,0 1-1 0 0,0 0 0 0 0,1-1 0 0 0,1-1-492 0 0,0 1 0 0 0,0-1-1 0 0,0 0 1 0 0,0 0 0 0 0,-1 0 0 0 0,1 0-1 0 0,-1 0 1 0 0,0-1 0 0 0,0 1 0 0 0,4-6 0 0 0,-2 0-1353 0 0</inkml:trace>
</inkml:ink>
</file>

<file path=ppt/ink/ink10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10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10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10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10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10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10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10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10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10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1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49.806"/>
    </inkml:context>
    <inkml:brush xml:id="br0">
      <inkml:brushProperty name="width" value="0.1" units="cm"/>
      <inkml:brushProperty name="height" value="0.1" units="cm"/>
      <inkml:brushProperty name="color" value="#008C3A"/>
    </inkml:brush>
  </inkml:definitions>
  <inkml:trace contextRef="#ctx0" brushRef="#br0">10 128 4143 0 0,'0'0'319'0'0,"-2"6"1153"0"0,-6 23 8413 0 0,9-27-9680 0 0,1 0 0 0 0,-1 1 0 0 0,0-1-1 0 0,1 0 1 0 0,0 0 0 0 0,0 0 0 0 0,-1 0 0 0 0,1 0-1 0 0,1 0 1 0 0,-1 0 0 0 0,0 0 0 0 0,0-1 0 0 0,0 1-1 0 0,1-1 1 0 0,-1 0 0 0 0,1 0 0 0 0,-1 0 0 0 0,1 0-1 0 0,0 0 1 0 0,-1 0 0 0 0,1-1 0 0 0,0 1 0 0 0,-1-1-1 0 0,6 0 1 0 0,9 1 451 0 0,-1 0 1 0 0,28-3-1 0 0,-42 2-597 0 0,12-2 195 0 0,1 0 1 0 0,-1-1-1 0 0,0 0 0 0 0,0-1 0 0 0,0-1 1 0 0,-1 0-1 0 0,17-9 0 0 0,2-5 174 0 0,44-32-1 0 0,-8 4-212 0 0,-56 40-205 0 0,0 1 0 0 0,0 1-1 0 0,1-1 1 0 0,0 2 0 0 0,0 0-1 0 0,1 1 1 0 0,-1 0 0 0 0,1 1 0 0 0,0 0-1 0 0,-1 1 1 0 0,1 1 0 0 0,0 0-1 0 0,14 2 1 0 0,2 2 9 0 0,-1 1-1 0 0,1 1 1 0 0,-1 1 0 0 0,-1 2-1 0 0,29 13 1 0 0,57 36-1432 0 0,-97-52 602 0 0</inkml:trace>
</inkml:ink>
</file>

<file path=ppt/ink/ink10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10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10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10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10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10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10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10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10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10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1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4.744"/>
    </inkml:context>
    <inkml:brush xml:id="br0">
      <inkml:brushProperty name="width" value="0.1" units="cm"/>
      <inkml:brushProperty name="height" value="0.1" units="cm"/>
      <inkml:brushProperty name="color" value="#008C3A"/>
    </inkml:brush>
  </inkml:definitions>
  <inkml:trace contextRef="#ctx0" brushRef="#br0">1 241 9359 0 0,'0'0'8267'0'0,"1"-1"-8185"0"0,-1 1 0 0 0,1 0 1 0 0,-1-1-1 0 0,1 1 0 0 0,-1 0 0 0 0,1-1 1 0 0,-1 1-1 0 0,1 0 0 0 0,-1-1 0 0 0,0 1 1 0 0,1-1-1 0 0,-1 1 0 0 0,0-1 0 0 0,1 1 1 0 0,-1-1-1 0 0,0 1 0 0 0,0-1 0 0 0,1 1 0 0 0,-1-1 1 0 0,0 0-1 0 0,0 0 0 0 0,-2-6 207 0 0,0 0 0 0 0,1 0 0 0 0,-1 0 0 0 0,1 0-1 0 0,1 0 1 0 0,-1 0 0 0 0,1 0 0 0 0,1 0 0 0 0,-1 0 0 0 0,1-1 0 0 0,1 1-1 0 0,-1 0 1 0 0,3-7 0 0 0,0 6-228 0 0,1-1 0 0 0,0 1 0 0 0,0 0 0 0 0,0 1 0 0 0,1-1-1 0 0,0 1 1 0 0,1 0 0 0 0,-1 0 0 0 0,1 1 0 0 0,1 0 0 0 0,-1 1 0 0 0,1-1 0 0 0,0 1 0 0 0,0 1-1 0 0,1-1 1 0 0,-1 1 0 0 0,10-2 0 0 0,-14 4-37 0 0,0 1-1 0 0,0 0 1 0 0,0 0 0 0 0,0 0-1 0 0,0 0 1 0 0,0 1-1 0 0,0-1 1 0 0,0 1 0 0 0,0 0-1 0 0,0 0 1 0 0,0 1-1 0 0,0-1 1 0 0,0 1 0 0 0,0 0-1 0 0,0 0 1 0 0,0 0-1 0 0,0 1 1 0 0,-1-1 0 0 0,1 1-1 0 0,0 0 1 0 0,-1 0 0 0 0,0 0-1 0 0,1 1 1 0 0,-1-1-1 0 0,0 1 1 0 0,0 0 0 0 0,0 0-1 0 0,0 0 1 0 0,-1 0-1 0 0,1 0 1 0 0,-1 0 0 0 0,0 1-1 0 0,0-1 1 0 0,0 1-1 0 0,0 0 1 0 0,-1-1 0 0 0,0 1-1 0 0,1 0 1 0 0,-1 0-1 0 0,1 7 1 0 0,-1-2 9 0 0,0 0 0 0 0,0-1 1 0 0,-1 1-1 0 0,0 0 0 0 0,0-1 0 0 0,-1 1 0 0 0,0 0 1 0 0,-1-1-1 0 0,1 1 0 0 0,-2-1 0 0 0,1 1 0 0 0,-1-1 1 0 0,-7 14-1 0 0,-7 8 214 0 0,-1 1 1 0 0,-25 31-1 0 0,1-1-74 0 0,17-19-717 0 0,15-23 185 0 0,-1-1 0 0 0,-1 0 0 0 0,-15 18 0 0 0,20-30 359 0 0,1-4 16 0 0,41-25 360 0 0,-5 12-318 0 0,1 1 1 0 0,0 2-1 0 0,0 1 1 0 0,1 2-1 0 0,0 1 0 0 0,0 1 1 0 0,1 1-1 0 0,56 6 0 0 0,-59 0-9 0 0,19 1-2378 0 0,-41-6 180 0 0</inkml:trace>
</inkml:ink>
</file>

<file path=ppt/ink/ink10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10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10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10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10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10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10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10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10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10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8"/>
    </inkml:context>
    <inkml:brush xml:id="br0">
      <inkml:brushProperty name="width" value="0.1" units="cm"/>
      <inkml:brushProperty name="height" value="0.1" units="cm"/>
      <inkml:brushProperty name="color" value="#F6630D"/>
    </inkml:brush>
  </inkml:definitions>
  <inkml:trace contextRef="#ctx0" brushRef="#br0">1 72 11975 0 0,'0'0'923'0'0,"15"-36"5100"0"0,-12 33-5634 0 0,0 0 1 0 0,1 0 0 0 0,0 0 0 0 0,0 1 0 0 0,0-1-1 0 0,0 1 1 0 0,0 0 0 0 0,0 0 0 0 0,0 1 0 0 0,1-1-1 0 0,-1 1 1 0 0,1 0 0 0 0,7-1 0 0 0,66-3 1122 0 0,-64 5-1206 0 0,119 3 589 0 0,14-1-4690 0 0,-130-2 1882 0 0</inkml:trace>
</inkml:ink>
</file>

<file path=ppt/ink/ink1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5.342"/>
    </inkml:context>
    <inkml:brush xml:id="br0">
      <inkml:brushProperty name="width" value="0.1" units="cm"/>
      <inkml:brushProperty name="height" value="0.1" units="cm"/>
      <inkml:brushProperty name="color" value="#008C3A"/>
    </inkml:brush>
  </inkml:definitions>
  <inkml:trace contextRef="#ctx0" brushRef="#br0">254 101 5983 0 0,'10'-29'648'0'0,"-9"27"-369"0"0,0 0 0 0 0,0 0 0 0 0,-1 0 0 0 0,1 0 0 0 0,-1-1 0 0 0,0 1 0 0 0,0 0 0 0 0,1 0-1 0 0,-1 0 1 0 0,-1 0 0 0 0,1-1 0 0 0,0 1 0 0 0,-1 0 0 0 0,1 0 0 0 0,-1 0 0 0 0,1 0 0 0 0,-1 0 0 0 0,0 0-1 0 0,0 0 1 0 0,0 0 0 0 0,0 0 0 0 0,0 0 0 0 0,0 0 0 0 0,-1 0 0 0 0,1 1 0 0 0,-1-1 0 0 0,1 1 0 0 0,-1-1-1 0 0,0 1 1 0 0,1-1 0 0 0,-1 1 0 0 0,0 0 0 0 0,0 0 0 0 0,0 0 0 0 0,0 0 0 0 0,0 0 0 0 0,0 0 0 0 0,0 1-1 0 0,0-1 1 0 0,0 1 0 0 0,-4-1 0 0 0,-2 0 53 0 0,1 1 0 0 0,-1 0-1 0 0,1 0 1 0 0,-1 1 0 0 0,1-1-1 0 0,-1 2 1 0 0,1-1 0 0 0,0 1 0 0 0,-1 0-1 0 0,1 1 1 0 0,-7 3 0 0 0,3 0-225 0 0,0 1 0 0 0,1 0 1 0 0,0 1-1 0 0,0 0 0 0 0,0 0 1 0 0,1 1-1 0 0,-14 18 0 0 0,20-23-95 0 0,0 0 0 0 0,-1 0-1 0 0,1 0 1 0 0,1 1 0 0 0,-1 0 0 0 0,1-1-1 0 0,0 1 1 0 0,0 0 0 0 0,0 0 0 0 0,0 0 0 0 0,1 0-1 0 0,0 1 1 0 0,0-1 0 0 0,1 0 0 0 0,-1 0-1 0 0,1 1 1 0 0,0-1 0 0 0,0 0 0 0 0,1 1-1 0 0,2 9 1 0 0,-1-12-3 0 0,0 1-1 0 0,0-1 1 0 0,0 0-1 0 0,1 0 1 0 0,-1 1-1 0 0,1-2 1 0 0,0 1 0 0 0,0 0-1 0 0,0 0 1 0 0,0-1-1 0 0,0 0 1 0 0,1 0-1 0 0,-1 0 1 0 0,1 0-1 0 0,5 2 1 0 0,66 21 151 0 0,-46-16-41 0 0,13 3 79 0 0,56 21 135 0 0,-91-30-299 0 0,0 0 1 0 0,0 1 0 0 0,0-1-1 0 0,-1 1 1 0 0,0 1 0 0 0,0-1-1 0 0,0 1 1 0 0,0 0 0 0 0,0 1-1 0 0,6 8 1 0 0,-10-10-23 0 0,-1 0 0 0 0,1-1 0 0 0,-1 1 0 0 0,0 0 0 0 0,0 0 0 0 0,-1 0 0 0 0,1 0 0 0 0,-1 0 0 0 0,1 0 0 0 0,-1 0 0 0 0,-1 0 0 0 0,1 0 0 0 0,0 0-1 0 0,-1-1 1 0 0,0 1 0 0 0,0 0 0 0 0,0 0 0 0 0,-1 0 0 0 0,1-1 0 0 0,-1 1 0 0 0,0 0 0 0 0,0-1 0 0 0,0 0 0 0 0,0 1 0 0 0,-4 3 0 0 0,-3 6 10 0 0,-1-1 0 0 0,0 0 1 0 0,-1-1-1 0 0,0 0 0 0 0,-16 11 0 0 0,19-16-13 0 0,0 0 1 0 0,0-1-1 0 0,0-1 1 0 0,-1 1-1 0 0,1-1 0 0 0,-1-1 1 0 0,0 0-1 0 0,0 0 0 0 0,-1-1 1 0 0,-18 3-1 0 0,26-5-5 0 0,-1 0-1 0 0,0 0 1 0 0,0 0-1 0 0,1 0 0 0 0,-1-1 1 0 0,0 1-1 0 0,1-1 1 0 0,-1 0-1 0 0,0 0 1 0 0,1 0-1 0 0,-1 0 1 0 0,1 0-1 0 0,-1-1 1 0 0,1 1-1 0 0,0-1 1 0 0,-4-3-1 0 0,3 2-1 0 0,1 0-1 0 0,0 0 1 0 0,0 0 0 0 0,0-1-1 0 0,0 1 1 0 0,0-1-1 0 0,1 1 1 0 0,0-1 0 0 0,0 1-1 0 0,0-1 1 0 0,0 0 0 0 0,0 0-1 0 0,1 0 1 0 0,-1 1-1 0 0,1-7 1 0 0,1 2-3 0 0,0 0 0 0 0,0 0 0 0 0,0 0 0 0 0,1 0 0 0 0,0 0 0 0 0,1 0 0 0 0,-1 1 0 0 0,1-1 1 0 0,1 1-1 0 0,0-1 0 0 0,0 1 0 0 0,0 1 0 0 0,9-11 0 0 0,8-9-9 0 0,2 2 1 0 0,25-23 0 0 0,-11 13-3 0 0,-15 11-57 0 0,0-1 0 0 0,24-37 0 0 0,-37 49-28 0 0,-2 0-1 0 0,0-1 1 0 0,0 1-1 0 0,-2-2 1 0 0,1 1-1 0 0,-2-1 1 0 0,6-23-1 0 0,-9 35 66 0 0,-1 1 1 0 0,0-1-1 0 0,1 0 0 0 0,-1 1 1 0 0,0-1-1 0 0,0 0 0 0 0,0 1 0 0 0,0-1 1 0 0,-1 0-1 0 0,1 0 0 0 0,0 1 1 0 0,-1-1-1 0 0,1 0 0 0 0,-1 1 1 0 0,1-1-1 0 0,-1 1 0 0 0,0-1 0 0 0,1 1 1 0 0,-1-1-1 0 0,0 1 0 0 0,0-1 1 0 0,0 1-1 0 0,0 0 0 0 0,-1 0 0 0 0,1-1 1 0 0,0 1-1 0 0,-1 0 0 0 0,1 0 1 0 0,0 0-1 0 0,-1 0 0 0 0,1 1 0 0 0,-1-1 1 0 0,1 0-1 0 0,-1 1 0 0 0,0-1 1 0 0,1 1-1 0 0,-4-1 0 0 0,-5-1-420 0 0,1 1-1 0 0,-1 1 0 0 0,0 0 1 0 0,0 0-1 0 0,-12 2 1 0 0,16-1 26 0 0,-13 1-1084 0 0</inkml:trace>
</inkml:ink>
</file>

<file path=ppt/ink/ink10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10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10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10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10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10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10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10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10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10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1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5.744"/>
    </inkml:context>
    <inkml:brush xml:id="br0">
      <inkml:brushProperty name="width" value="0.1" units="cm"/>
      <inkml:brushProperty name="height" value="0.1" units="cm"/>
      <inkml:brushProperty name="color" value="#008C3A"/>
    </inkml:brush>
  </inkml:definitions>
  <inkml:trace contextRef="#ctx0" brushRef="#br0">169 78 10591 0 0,'-9'6'290'0'0,"0"1"0"0"0,1 1-1 0 0,0 0 1 0 0,0 0 0 0 0,0 0 0 0 0,1 1-1 0 0,1 0 1 0 0,-1 0 0 0 0,1 1-1 0 0,-6 14 1 0 0,-19 26 2286 0 0,24-40-2004 0 0,0 0 0 0 0,0 0 0 0 0,1 1 1 0 0,1 0-1 0 0,-9 21 0 0 0,13-29-476 0 0,1-1-1 0 0,-1 1 1 0 0,0 0 0 0 0,1 0-1 0 0,0 0 1 0 0,-1 0 0 0 0,1 0-1 0 0,0 0 1 0 0,1 0 0 0 0,-1 0 0 0 0,0 0-1 0 0,1 0 1 0 0,0 0 0 0 0,0 0-1 0 0,-1 0 1 0 0,2 0 0 0 0,-1 0-1 0 0,0-1 1 0 0,1 1 0 0 0,-1 0 0 0 0,1-1-1 0 0,0 1 1 0 0,0-1 0 0 0,0 0-1 0 0,0 0 1 0 0,0 1 0 0 0,0-1-1 0 0,1-1 1 0 0,2 3 0 0 0,4 1 9 0 0,0 0 1 0 0,1 0 0 0 0,0-1-1 0 0,0-1 1 0 0,0 0 0 0 0,0 0-1 0 0,0-1 1 0 0,1 0 0 0 0,-1 0-1 0 0,1-2 1 0 0,-1 1 0 0 0,1-1-1 0 0,-1-1 1 0 0,1 0 0 0 0,-1 0-1 0 0,1-1 1 0 0,-1 0 0 0 0,0-1-1 0 0,13-5 1 0 0,3-2 61 0 0,0 0 0 0 0,-1-2 1 0 0,0-1-1 0 0,-1-1 0 0 0,-1-1 0 0 0,26-21 1 0 0,-43 31-117 0 0,0 1 1 0 0,-1-1 0 0 0,0 0-1 0 0,0-1 1 0 0,0 1 0 0 0,-1-1-1 0 0,0 0 1 0 0,0 0 0 0 0,0 0-1 0 0,-1-1 1 0 0,0 1 0 0 0,0-1-1 0 0,3-10 1 0 0,-6 11-11 0 0,1 1 0 0 0,0-1 0 0 0,-1 0 1 0 0,0 1-1 0 0,-1-1 0 0 0,1 0 0 0 0,-1 1 0 0 0,0-1 0 0 0,-1 1 0 0 0,1-1 1 0 0,-1 1-1 0 0,0 0 0 0 0,0 0 0 0 0,-1 0 0 0 0,1 0 0 0 0,-1 0 1 0 0,-7-8-1 0 0,2 3 22 0 0,0 1 0 0 0,-1 0 1 0 0,0 0-1 0 0,0 1 1 0 0,-1 1-1 0 0,0-1 0 0 0,0 2 1 0 0,-1-1-1 0 0,0 1 0 0 0,0 1 1 0 0,0 0-1 0 0,-1 1 0 0 0,0 0 1 0 0,0 1-1 0 0,0 0 1 0 0,0 1-1 0 0,-20-2 0 0 0,13 3-441 0 0,0 1-1 0 0,1 0 0 0 0,-1 1 0 0 0,-31 6 1 0 0,33-3-1532 0 0,0 1 0 0 0,0 0 1 0 0,0 2-1 0 0,-28 13 1 0 0,25-8-5485 0 0</inkml:trace>
</inkml:ink>
</file>

<file path=ppt/ink/ink10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10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10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10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10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10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10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10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10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10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1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6.159"/>
    </inkml:context>
    <inkml:brush xml:id="br0">
      <inkml:brushProperty name="width" value="0.1" units="cm"/>
      <inkml:brushProperty name="height" value="0.1" units="cm"/>
      <inkml:brushProperty name="color" value="#008C3A"/>
    </inkml:brush>
  </inkml:definitions>
  <inkml:trace contextRef="#ctx0" brushRef="#br0">0 380 5527 0 0,'0'0'423'0'0,"23"-13"2249"0"0,11-11 4394 0 0,0 1-3545 0 0,-17 13-2926 0 0,0 1 0 0 0,1 0 0 0 0,0 1-1 0 0,23-7 1 0 0,682-152 3991 0 0,-662 155-4524 0 0,44-10 96 0 0,-10 0-150 0 0,1 5 0 0 0,1 3 0 0 0,128 0-1 0 0,-182 22-1789 0 0,-30-3-273 0 0</inkml:trace>
</inkml:ink>
</file>

<file path=ppt/ink/ink10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10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10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10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10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10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10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10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10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10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1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6.794"/>
    </inkml:context>
    <inkml:brush xml:id="br0">
      <inkml:brushProperty name="width" value="0.1" units="cm"/>
      <inkml:brushProperty name="height" value="0.1" units="cm"/>
      <inkml:brushProperty name="color" value="#008C3A"/>
    </inkml:brush>
  </inkml:definitions>
  <inkml:trace contextRef="#ctx0" brushRef="#br0">80 102 4607 0 0,'-32'-2'1102'0'0,"28"1"195"0"0,0 0-1 0 0,0 0 1 0 0,0 0-1 0 0,0 0 1 0 0,0-1-1 0 0,0 0 1 0 0,1 0-1 0 0,-1 0 0 0 0,-6-5 1 0 0,10 7-1185 0 0,0-1-1 0 0,-1 1 1 0 0,1-1 0 0 0,0 0 0 0 0,-1 1 0 0 0,1-1-1 0 0,0 0 1 0 0,0 0 0 0 0,0 1 0 0 0,0-1 0 0 0,0 0-1 0 0,0 0 1 0 0,0 1 0 0 0,0-1 0 0 0,0 0-1 0 0,0 1 1 0 0,0-1 0 0 0,0 0 0 0 0,0 0 0 0 0,0 1-1 0 0,1-1 1 0 0,-1 0 0 0 0,0 1 0 0 0,1-1 0 0 0,-1 0-1 0 0,0 1 1 0 0,1-1 0 0 0,-1 1 0 0 0,1-1-1 0 0,-1 0 1 0 0,1 1 0 0 0,-1-1 0 0 0,1 1 0 0 0,0 0-1 0 0,-1-1 1 0 0,1 1 0 0 0,-1-1 0 0 0,1 1 0 0 0,0 0-1 0 0,0-1 1 0 0,27-14 501 0 0,-2 6-381 0 0,1 1-1 0 0,0 1 1 0 0,1 2 0 0 0,0 0-1 0 0,-1 2 1 0 0,1 1 0 0 0,1 2-1 0 0,36 3 1 0 0,-63-3-232 0 0,1 0 0 0 0,-1 1 0 0 0,1 0 0 0 0,-1-1 0 0 0,0 1 0 0 0,1 0 0 0 0,-1 0 0 0 0,0 0 1 0 0,0 0-1 0 0,0 1 0 0 0,0-1 0 0 0,0 1 0 0 0,0-1 0 0 0,0 1 0 0 0,0-1 0 0 0,0 1 0 0 0,-1 0 0 0 0,1 0 0 0 0,-1 0 0 0 0,1 0 0 0 0,-1 0 0 0 0,0 0 0 0 0,0 1 0 0 0,0-1 0 0 0,0 0 0 0 0,0 1 0 0 0,-1-1 0 0 0,1 0 0 0 0,0 1 1 0 0,-1-1-1 0 0,0 4 0 0 0,1 9-5 0 0,-1 0 1 0 0,-1 0-1 0 0,0 0 1 0 0,-5 20 0 0 0,0 18-4 0 0,7-39-16 0 0,1 0-1 0 0,0-1 0 0 0,1 1 1 0 0,0-1-1 0 0,1 0 1 0 0,1 0-1 0 0,0 0 1 0 0,0-1-1 0 0,13 19 0 0 0,11 30-41 0 0,-28-58 71 0 0,0 1-1 0 0,1-1 1 0 0,-2 1 0 0 0,1 0-1 0 0,0-1 1 0 0,-1 1 0 0 0,0-1-1 0 0,0 1 1 0 0,0 0 0 0 0,0-1-1 0 0,0 1 1 0 0,-1 0 0 0 0,0-1-1 0 0,0 1 1 0 0,0-1 0 0 0,0 1-1 0 0,0-1 1 0 0,-1 1 0 0 0,1-1-1 0 0,-1 0 1 0 0,0 0 0 0 0,0 0-1 0 0,0 0 1 0 0,0 0 0 0 0,-1 0-1 0 0,1-1 1 0 0,-1 1 0 0 0,0-1-1 0 0,-5 5 1 0 0,1-2 6 0 0,0-1 0 0 0,0 1-1 0 0,-1-1 1 0 0,1-1 0 0 0,-1 0 0 0 0,1 0-1 0 0,-1 0 1 0 0,0-1 0 0 0,0 0 0 0 0,-1 0 0 0 0,1-1-1 0 0,-9 0 1 0 0,13-1-12 0 0,-60-3-212 0 0,62 3 183 0 0,-1-1 0 0 0,0 1 0 0 0,1 0 0 0 0,-1-1 0 0 0,0 0 0 0 0,1 0 0 0 0,-1 1-1 0 0,1-1 1 0 0,-1-1 0 0 0,1 1 0 0 0,-1 0 0 0 0,1-1 0 0 0,0 1 0 0 0,0-1 0 0 0,0 0 0 0 0,0 1-1 0 0,0-1 1 0 0,0 0 0 0 0,-3-5 0 0 0,5 6-109 0 0,0-1-1 0 0,0 0 1 0 0,0 0 0 0 0,1 1-1 0 0,-1-1 1 0 0,0 0 0 0 0,1 1-1 0 0,0-1 1 0 0,-1 1 0 0 0,1-1-1 0 0,0 0 1 0 0,0 1 0 0 0,-1-1-1 0 0,1 1 1 0 0,0 0 0 0 0,1-1-1 0 0,-1 1 1 0 0,0 0-1 0 0,0 0 1 0 0,1-1 0 0 0,-1 1-1 0 0,0 0 1 0 0,1 0 0 0 0,-1 0-1 0 0,1 1 1 0 0,-1-1 0 0 0,1 0-1 0 0,1 0 1 0 0,2-2-392 0 0,16-11-1385 0 0</inkml:trace>
</inkml:ink>
</file>

<file path=ppt/ink/ink10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10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10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10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10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10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10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10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10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10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1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7.160"/>
    </inkml:context>
    <inkml:brush xml:id="br0">
      <inkml:brushProperty name="width" value="0.1" units="cm"/>
      <inkml:brushProperty name="height" value="0.1" units="cm"/>
      <inkml:brushProperty name="color" value="#008C3A"/>
    </inkml:brush>
  </inkml:definitions>
  <inkml:trace contextRef="#ctx0" brushRef="#br0">197 14 5527 0 0,'22'-13'12634'0'0,"-35"17"-7919"0"0,5 0-4416 0 0,-1 1 0 0 0,1 0-1 0 0,0 1 1 0 0,1 0-1 0 0,-1 0 1 0 0,1 1 0 0 0,0-1-1 0 0,-6 10 1 0 0,-48 66-196 0 0,53-69 17 0 0,-1-1-91 0 0,1 0-1 0 0,1 1 1 0 0,-1 1 0 0 0,2-1-1 0 0,0 1 1 0 0,1 0 0 0 0,-5 18-1 0 0,9-27-27 0 0,0 1 0 0 0,1-1 1 0 0,0 0-1 0 0,0 1 0 0 0,0-1 0 0 0,0 1 0 0 0,1-1 0 0 0,0 0 0 0 0,0 1 0 0 0,0-1 1 0 0,1 0-1 0 0,0 0 0 0 0,0 0 0 0 0,0 0 0 0 0,1 0 0 0 0,-1-1 0 0 0,1 1 0 0 0,0-1 0 0 0,0 1 1 0 0,1-1-1 0 0,0 0 0 0 0,-1 0 0 0 0,6 3 0 0 0,-2-1-9 0 0,0 0-1 0 0,1-1 1 0 0,0 0 0 0 0,0 0-1 0 0,0-1 1 0 0,0 0 0 0 0,1 0-1 0 0,-1-1 1 0 0,1-1 0 0 0,0 1-1 0 0,0-1 1 0 0,0 0 0 0 0,17 0-1 0 0,-21-2 19 0 0,0 0-1 0 0,0 0 1 0 0,1-1-1 0 0,-1 1 0 0 0,0-1 1 0 0,0 0-1 0 0,0-1 1 0 0,0 1-1 0 0,-1-1 0 0 0,1 0 1 0 0,0 0-1 0 0,-1-1 1 0 0,1 0-1 0 0,-1 1 0 0 0,0-1 1 0 0,0 0-1 0 0,0-1 1 0 0,0 1-1 0 0,-1-1 1 0 0,1 0-1 0 0,-1 0 0 0 0,0 0 1 0 0,0 0-1 0 0,0 0 1 0 0,-1-1-1 0 0,3-5 0 0 0,-4 8 12 0 0,0-1 0 0 0,0 1-1 0 0,0-1 1 0 0,0 0-1 0 0,-1 0 1 0 0,1 1-1 0 0,-1-1 1 0 0,0 0 0 0 0,1 0-1 0 0,-1 0 1 0 0,-1 1-1 0 0,1-1 1 0 0,0 0-1 0 0,-1 0 1 0 0,1 1 0 0 0,-1-1-1 0 0,0 0 1 0 0,0 1-1 0 0,0-1 1 0 0,0 1-1 0 0,-1-1 1 0 0,1 1 0 0 0,0-1-1 0 0,-1 1 1 0 0,0 0-1 0 0,0 0 1 0 0,1 0-1 0 0,-1 0 1 0 0,-1 0 0 0 0,1 0-1 0 0,0 0 1 0 0,0 1-1 0 0,-1-1 1 0 0,1 1-1 0 0,-1-1 1 0 0,1 1 0 0 0,-1 0-1 0 0,1 0 1 0 0,-1 0-1 0 0,0 1 1 0 0,1-1-1 0 0,-1 1 1 0 0,0-1 0 0 0,0 1-1 0 0,0 0 1 0 0,1 0-1 0 0,-1 0 1 0 0,-3 1-1 0 0,-21 1-144 0 0,20-4-2702 0 0</inkml:trace>
</inkml:ink>
</file>

<file path=ppt/ink/ink10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10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10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10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10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10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10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0.054"/>
    </inkml:context>
    <inkml:brush xml:id="br0">
      <inkml:brushProperty name="width" value="0.05" units="cm"/>
      <inkml:brushProperty name="height" value="0.05" units="cm"/>
      <inkml:brushProperty name="color" value="#AB008B"/>
    </inkml:brush>
  </inkml:definitions>
  <inkml:trace contextRef="#ctx0" brushRef="#br0">183 12 8263 0 0,'3'-11'14929'0'0,"-18"37"-14465"0"0,1 0-1 0 0,1 1 0 0 0,-12 40 0 0 0,13-34-9 0 0,-1-1 0 0 0,-18 32 0 0 0,-32 52-443 0 0,63-116-6 0 0,0 1 1 0 0,0-1 0 0 0,0 1-1 0 0,0-1 1 0 0,0 1 0 0 0,0-1-1 0 0,0 1 1 0 0,1 0-1 0 0,-1-1 1 0 0,0 1 0 0 0,0-1-1 0 0,0 1 1 0 0,1-1 0 0 0,-1 1-1 0 0,0-1 1 0 0,0 0 0 0 0,1 1-1 0 0,-1-1 1 0 0,1 1-1 0 0,-1-1 1 0 0,0 0 0 0 0,1 1-1 0 0,-1-1 1 0 0,1 0 0 0 0,-1 1-1 0 0,1-1 1 0 0,-1 0 0 0 0,0 1-1 0 0,1-1 1 0 0,-1 0-1 0 0,1 0 1 0 0,0 0 0 0 0,-1 0-1 0 0,1 1 1 0 0,-1-1 0 0 0,1 0-1 0 0,-1 0 1 0 0,1 0 0 0 0,-1 0-1 0 0,1 0 1 0 0,-1 0-1 0 0,1-1 1 0 0,-1 1 0 0 0,2 0-1 0 0,23 1 243 0 0,234-19 400 0 0,-255 18-637 0 0,-3-1 106 0 0,21-3-1950 0 0,-14 4-174 0 0</inkml:trace>
</inkml:ink>
</file>

<file path=ppt/ink/ink10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1.819"/>
    </inkml:context>
    <inkml:brush xml:id="br0">
      <inkml:brushProperty name="width" value="0.05" units="cm"/>
      <inkml:brushProperty name="height" value="0.05" units="cm"/>
      <inkml:brushProperty name="color" value="#AB008B"/>
    </inkml:brush>
  </inkml:definitions>
  <inkml:trace contextRef="#ctx0" brushRef="#br0">1 71 4143 0 0,'0'-11'16242'0'0,"2"7"-16114"0"0,8-3 472 0 0,1 1 0 0 0,0-1 0 0 0,0 2 0 0 0,0-1 1 0 0,1 1-1 0 0,-1 1 0 0 0,1 0 0 0 0,0 1 1 0 0,19-2-1 0 0,17 2-3372 0 0,-3 8-5101 0 0,-37-3 1018 0 0</inkml:trace>
</inkml:ink>
</file>

<file path=ppt/ink/ink10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257"/>
    </inkml:context>
    <inkml:brush xml:id="br0">
      <inkml:brushProperty name="width" value="0.05" units="cm"/>
      <inkml:brushProperty name="height" value="0.05" units="cm"/>
      <inkml:brushProperty name="color" value="#AB008B"/>
    </inkml:brush>
  </inkml:definitions>
  <inkml:trace contextRef="#ctx0" brushRef="#br0">71 1 2303 0 0,'-20'31'9123'0'0,"11"-11"-7584"0"0,2 1-1 0 0,0 1 1 0 0,2-1 0 0 0,0 1-1 0 0,-3 40 1 0 0,2-14-800 0 0,3 7-25 0 0,3-54-195 0 0,15 0 349 0 0,14-1 96 0 0,-11-5-875 0 0,1 1 0 0 0,0 2-1 0 0,-1-1 1 0 0,1 2 0 0 0,0 1 0 0 0,32 3 0 0 0,20 5-4160 0 0,-60-7 2987 0 0,-4 0-1586 0 0</inkml:trace>
</inkml:ink>
</file>

<file path=ppt/ink/ink10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604"/>
    </inkml:context>
    <inkml:brush xml:id="br0">
      <inkml:brushProperty name="width" value="0.05" units="cm"/>
      <inkml:brushProperty name="height" value="0.05" units="cm"/>
      <inkml:brushProperty name="color" value="#AB008B"/>
    </inkml:brush>
  </inkml:definitions>
  <inkml:trace contextRef="#ctx0" brushRef="#br0">0 73 6447 0 0,'0'0'586'0'0,"0"-10"368"0"0,1-9 8738 0 0,2 16-9272 0 0,-1 0 0 0 0,1 0 0 0 0,0 0 0 0 0,0 1 0 0 0,0 0 0 0 0,0-1 0 0 0,0 1 0 0 0,1 0 0 0 0,-1 1 0 0 0,0-1 0 0 0,1 0 0 0 0,0 1 0 0 0,-1 0 0 0 0,1 0 0 0 0,0 0 0 0 0,4 0-1 0 0,71-5-1158 0 0,-36 4-880 0 0,-25-1-522 0 0</inkml:trace>
</inkml:ink>
</file>

<file path=ppt/ink/ink1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7.561"/>
    </inkml:context>
    <inkml:brush xml:id="br0">
      <inkml:brushProperty name="width" value="0.1" units="cm"/>
      <inkml:brushProperty name="height" value="0.1" units="cm"/>
      <inkml:brushProperty name="color" value="#008C3A"/>
    </inkml:brush>
  </inkml:definitions>
  <inkml:trace contextRef="#ctx0" brushRef="#br0">233 1 15663 0 0,'-17'5'932'0'0,"0"0"0"0"0,0 2 0 0 0,1 0 1 0 0,0 1-1 0 0,0 0 0 0 0,-29 22 0 0 0,38-25-663 0 0,-1 1 1 0 0,1 0 0 0 0,0 1-1 0 0,1-1 1 0 0,-1 1 0 0 0,1 1-1 0 0,0-1 1 0 0,1 1 0 0 0,0 0-1 0 0,0 0 1 0 0,1 1-1 0 0,0 0 1 0 0,1-1 0 0 0,-5 18-1 0 0,7-22-242 0 0,1-1-1 0 0,0 0 1 0 0,0 1-1 0 0,0-1 1 0 0,1 0-1 0 0,-1 1 1 0 0,1-1-1 0 0,0 0 0 0 0,0 0 1 0 0,0 0-1 0 0,0 1 1 0 0,0-1-1 0 0,1 0 1 0 0,0 0-1 0 0,-1-1 1 0 0,1 1-1 0 0,0 0 0 0 0,0-1 1 0 0,0 1-1 0 0,1-1 1 0 0,-1 1-1 0 0,1-1 1 0 0,-1 0-1 0 0,1 0 0 0 0,0 0 1 0 0,0 0-1 0 0,0-1 1 0 0,0 1-1 0 0,3 0 1 0 0,11 6-23 0 0,1-2 1 0 0,-1 0-1 0 0,35 7 1 0 0,-47-12 9 0 0,5 1-7 0 0,1-1-1 0 0,-1 0 1 0 0,0-1 0 0 0,0 0 0 0 0,1-1 0 0 0,-1 0-1 0 0,0-1 1 0 0,0 0 0 0 0,0 0 0 0 0,0-1 0 0 0,-1 0-1 0 0,1-1 1 0 0,-1 0 0 0 0,13-7 0 0 0,-18 8 25 0 0,1 0 0 0 0,0 0 1 0 0,-1 0-1 0 0,1 0 0 0 0,-1 0 0 0 0,0-1 1 0 0,0 0-1 0 0,-1 0 0 0 0,1 0 0 0 0,-1-1 1 0 0,0 1-1 0 0,0-1 0 0 0,0 1 0 0 0,0-1 1 0 0,-1 0-1 0 0,0 0 0 0 0,0 0 0 0 0,0 0 1 0 0,-1-1-1 0 0,0 1 0 0 0,0 0 0 0 0,0-1 1 0 0,0 1-1 0 0,-1-1 0 0 0,0 1 0 0 0,0-1 1 0 0,-1 1-1 0 0,-1-8 0 0 0,1 9 4 0 0,0 1 0 0 0,0-1 0 0 0,-1 0-1 0 0,1 1 1 0 0,-1-1 0 0 0,0 1 0 0 0,0-1 0 0 0,0 1-1 0 0,0 0 1 0 0,-1 0 0 0 0,1 0 0 0 0,-1 0 0 0 0,0 0 0 0 0,0 1-1 0 0,0-1 1 0 0,0 1 0 0 0,0 0 0 0 0,0 0 0 0 0,-1 0 0 0 0,-5-3-1 0 0,-43-9-744 0 0,16 8-2728 0 0,7 2-2255 0 0</inkml:trace>
</inkml:ink>
</file>

<file path=ppt/ink/ink10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953"/>
    </inkml:context>
    <inkml:brush xml:id="br0">
      <inkml:brushProperty name="width" value="0.05" units="cm"/>
      <inkml:brushProperty name="height" value="0.05" units="cm"/>
      <inkml:brushProperty name="color" value="#AB008B"/>
    </inkml:brush>
  </inkml:definitions>
  <inkml:trace contextRef="#ctx0" brushRef="#br0">2 60 10447 0 0,'0'0'480'0'0,"0"-1"-10"0"0,0 0-66 0 0,-1-1 0 0 0,1 0 1 0 0,0 1-1 0 0,0-1 0 0 0,0 0 1 0 0,0 0-1 0 0,0 1 0 0 0,0-1 0 0 0,0 0 1 0 0,1 1-1 0 0,-1-1 0 0 0,0 0 1 0 0,1 1-1 0 0,0-1 0 0 0,-1 0 1 0 0,1 1-1 0 0,0-1 0 0 0,0 1 1 0 0,0-1-1 0 0,1-1 0 0 0,0 1-79 0 0,0 0 0 0 0,1 1 0 0 0,-1-1 0 0 0,0 0 1 0 0,1 1-1 0 0,-1 0 0 0 0,1-1 0 0 0,0 1 0 0 0,-1 0 0 0 0,1 0 0 0 0,4 0 0 0 0,8-2-939 0 0,0 1 0 0 0,1 1 0 0 0,28 2 0 0 0,-25-1-1875 0 0,-7 0-4507 0 0</inkml:trace>
</inkml:ink>
</file>

<file path=ppt/ink/ink10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316"/>
    </inkml:context>
    <inkml:brush xml:id="br0">
      <inkml:brushProperty name="width" value="0.05" units="cm"/>
      <inkml:brushProperty name="height" value="0.05" units="cm"/>
      <inkml:brushProperty name="color" value="#AB008B"/>
    </inkml:brush>
  </inkml:definitions>
  <inkml:trace contextRef="#ctx0" brushRef="#br0">69 0 7367 0 0,'-24'27'5555'0'0,"2"26"490"0"0,9 9-3711 0 0,4 59-753 0 0,8-108-1512 0 0,1 1 1 0 0,1 0-1 0 0,4 24 1 0 0,6-6-3960 0 0,-9-28 1979 0 0</inkml:trace>
</inkml:ink>
</file>

<file path=ppt/ink/ink10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694"/>
    </inkml:context>
    <inkml:brush xml:id="br0">
      <inkml:brushProperty name="width" value="0.05" units="cm"/>
      <inkml:brushProperty name="height" value="0.05" units="cm"/>
      <inkml:brushProperty name="color" value="#AB008B"/>
    </inkml:brush>
  </inkml:definitions>
  <inkml:trace contextRef="#ctx0" brushRef="#br0">1 78 2303 0 0,'0'0'102'0'0,"3"-18"1271"0"0,2-3 8196 0 0,-3 18-8854 0 0,0 1-1 0 0,0-1 1 0 0,1 0-1 0 0,-1 1 1 0 0,1 0-1 0 0,-1-1 1 0 0,1 1-1 0 0,0 0 1 0 0,0 1-1 0 0,0-1 1 0 0,4-2-1 0 0,-1 2-209 0 0,-1 0-1 0 0,1 1 1 0 0,0-1-1 0 0,0 1 1 0 0,12-1-1 0 0,3 2-1275 0 0,0 1 0 0 0,38 7 0 0 0,-26-3-306 0 0,-17-4-1138 0 0</inkml:trace>
</inkml:ink>
</file>

<file path=ppt/ink/ink10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059"/>
    </inkml:context>
    <inkml:brush xml:id="br0">
      <inkml:brushProperty name="width" value="0.05" units="cm"/>
      <inkml:brushProperty name="height" value="0.05" units="cm"/>
      <inkml:brushProperty name="color" value="#AB008B"/>
    </inkml:brush>
  </inkml:definitions>
  <inkml:trace contextRef="#ctx0" brushRef="#br0">173 21 6447 0 0,'0'0'499'0'0,"-13"-19"9766"0"0,10 19-10021 0 0,1-1 0 0 0,-1 1-1 0 0,0 0 1 0 0,0 0 0 0 0,0 0-1 0 0,0 0 1 0 0,1 1-1 0 0,-1-1 1 0 0,0 1 0 0 0,0-1-1 0 0,1 1 1 0 0,-1 0 0 0 0,0 0-1 0 0,1 1 1 0 0,-1-1 0 0 0,1 0-1 0 0,-1 1 1 0 0,1-1 0 0 0,0 1-1 0 0,0 0 1 0 0,-1 0 0 0 0,1 0-1 0 0,0 0 1 0 0,1 0 0 0 0,-1 0-1 0 0,-2 4 1 0 0,-3 4-65 0 0,0 0 1 0 0,1 0-1 0 0,0 1 1 0 0,-8 20-1 0 0,2-1 45 0 0,2-5-24 0 0,-13 43-1 0 0,22-63-167 0 0,-1 1-1 0 0,1-1 1 0 0,0 1-1 0 0,1 0 1 0 0,0-1 0 0 0,-1 1-1 0 0,2-1 1 0 0,-1 1-1 0 0,1 0 1 0 0,-1-1-1 0 0,2 1 1 0 0,-1-1-1 0 0,1 1 1 0 0,2 5-1 0 0,-2-8-15 0 0,1 0-1 0 0,-1-1 1 0 0,1 1-1 0 0,0 0 1 0 0,0-1-1 0 0,0 0 1 0 0,0 1-1 0 0,1-1 1 0 0,-1-1-1 0 0,0 1 1 0 0,1 0-1 0 0,0-1 1 0 0,-1 0-1 0 0,1 1 1 0 0,0-2-1 0 0,0 1 1 0 0,-1 0-1 0 0,1-1 1 0 0,0 1-1 0 0,0-1 1 0 0,0 0-1 0 0,0-1 1 0 0,7 0-1 0 0,10-2 96 0 0,0 0-1 0 0,38-11 1 0 0,-54 13-104 0 0,-1 0-1 0 0,0-1 1 0 0,0 1-1 0 0,0-1 1 0 0,0 0-1 0 0,-1 0 1 0 0,1 0-1 0 0,0-1 1 0 0,4-4-1 0 0,-7 7-4 0 0,-1-1 0 0 0,1 1 0 0 0,-1-1 0 0 0,1 0 0 0 0,-1 1 0 0 0,0-1 0 0 0,1 1 0 0 0,-1-1 0 0 0,0 0 0 0 0,0 1 0 0 0,1-1 0 0 0,-1 0 0 0 0,0 1 0 0 0,0-1 0 0 0,0 0 0 0 0,0 1 0 0 0,0-1 0 0 0,0 0 0 0 0,0 1 0 0 0,0-1 0 0 0,0 0 0 0 0,0 0 0 0 0,0 1 0 0 0,-1-2 0 0 0,0 1 0 0 0,0-1 0 0 0,0 1 0 0 0,0-1 1 0 0,0 1-1 0 0,0 0 0 0 0,0-1 0 0 0,-1 1 1 0 0,1 0-1 0 0,-1 0 0 0 0,1 0 0 0 0,-1 0 0 0 0,1 0 1 0 0,-1 0-1 0 0,-1 0 0 0 0,-42-12 47 0 0,18 6-43 0 0,25 4 112 0 0,12 2 133 0 0,140-2 20 0 0,-90 4-3637 0 0,-48-1-5327 0 0</inkml:trace>
</inkml:ink>
</file>

<file path=ppt/ink/ink10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483"/>
    </inkml:context>
    <inkml:brush xml:id="br0">
      <inkml:brushProperty name="width" value="0.05" units="cm"/>
      <inkml:brushProperty name="height" value="0.05" units="cm"/>
      <inkml:brushProperty name="color" value="#AB008B"/>
    </inkml:brush>
  </inkml:definitions>
  <inkml:trace contextRef="#ctx0" brushRef="#br0">11 54 5983 0 0,'0'0'464'0'0,"-10"-32"10631"0"0,10 31-10898 0 0,0 0 0 0 0,1 0 0 0 0,-1 0 1 0 0,1 0-1 0 0,-1 0 0 0 0,1 0 0 0 0,0 0 0 0 0,-1 0 1 0 0,1 0-1 0 0,0 0 0 0 0,0 0 0 0 0,-1 1 0 0 0,1-1 1 0 0,0 0-1 0 0,0 0 0 0 0,0 1 0 0 0,0-1 0 0 0,0 1 1 0 0,0-1-1 0 0,0 1 0 0 0,0-1 0 0 0,0 1 0 0 0,0 0 1 0 0,1-1-1 0 0,-1 1 0 0 0,0 0 0 0 0,0 0 0 0 0,0 0 1 0 0,2 0-1 0 0,44-2 742 0 0,-37 2-313 0 0,5-1-986 0 0,80 2 2926 0 0,-49 9-4652 0 0,-42-9 1066 0 0,0 1 1 0 0,0-1 0 0 0,-1 1-1 0 0,1 0 1 0 0,-1 0 0 0 0,0 0-1 0 0,1 0 1 0 0,3 5 0 0 0</inkml:trace>
</inkml:ink>
</file>

<file path=ppt/ink/ink10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811"/>
    </inkml:context>
    <inkml:brush xml:id="br0">
      <inkml:brushProperty name="width" value="0.05" units="cm"/>
      <inkml:brushProperty name="height" value="0.05" units="cm"/>
      <inkml:brushProperty name="color" value="#AB008B"/>
    </inkml:brush>
  </inkml:definitions>
  <inkml:trace contextRef="#ctx0" brushRef="#br0">0 5 5063 0 0,'4'0'10895'0'0,"19"0"-8550"0"0,111-4 4450 0 0,-89 4-8015 0 0,-1 0-4567 0 0,-34 0-1985 0 0</inkml:trace>
</inkml:ink>
</file>

<file path=ppt/ink/ink10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6.800"/>
    </inkml:context>
    <inkml:brush xml:id="br0">
      <inkml:brushProperty name="width" value="0.05" units="cm"/>
      <inkml:brushProperty name="height" value="0.05" units="cm"/>
      <inkml:brushProperty name="color" value="#AB008B"/>
    </inkml:brush>
  </inkml:definitions>
  <inkml:trace contextRef="#ctx0" brushRef="#br0">1 63 9415 0 0,'5'-28'3282'0'0,"-6"26"-2678"0"0,1 0-1 0 0,0-1 1 0 0,1 1-1 0 0,-1 0 1 0 0,0 0 0 0 0,0 0-1 0 0,1 0 1 0 0,-1 0 0 0 0,1 0-1 0 0,0 0 1 0 0,0 0-1 0 0,0 0 1 0 0,0 0 0 0 0,2-3 688 0 0,18 25 1674 0 0,-17-2-2854 0 0,0-1-1 0 0,-2 1 1 0 0,0 0 0 0 0,-1-1 0 0 0,-1 28-1 0 0,-1-24 4 0 0,1 1 0 0 0,2-1-1 0 0,5 31 1 0 0,-8-51-285 0 0,1 1-1 0 0,1-1 1 0 0,-1 1 0 0 0,0-1-1 0 0,0 1 1 0 0,0-1 0 0 0,1 1-1 0 0,-1-1 1 0 0,1 0-1 0 0,-1 1 1 0 0,1-1 0 0 0,0 0-1 0 0,-1 1 1 0 0,1-1 0 0 0,0 0-1 0 0,0 0 1 0 0,0 0 0 0 0,0 1-1 0 0,0-1 1 0 0,0 0-1 0 0,0 0 1 0 0,0-1 0 0 0,0 1-1 0 0,1 0 1 0 0,-1 0 0 0 0,0 0-1 0 0,1-1 1 0 0,-1 1-1 0 0,0-1 1 0 0,1 1 0 0 0,-1-1-1 0 0,1 0 1 0 0,-1 1 0 0 0,0-1-1 0 0,1 0 1 0 0,2 0 0 0 0,11 3-2340 0 0</inkml:trace>
</inkml:ink>
</file>

<file path=ppt/ink/ink10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540"/>
    </inkml:context>
    <inkml:brush xml:id="br0">
      <inkml:brushProperty name="width" value="0.05" units="cm"/>
      <inkml:brushProperty name="height" value="0.05" units="cm"/>
      <inkml:brushProperty name="color" value="#AB008B"/>
    </inkml:brush>
  </inkml:definitions>
  <inkml:trace contextRef="#ctx0" brushRef="#br0">108 56 5983 0 0,'0'0'464'0'0,"-1"-5"554"0"0,-6-13 7536 0 0,6 17-8297 0 0,-1 0-1 0 0,1 0 1 0 0,-1 0-1 0 0,1 0 1 0 0,-1 0-1 0 0,0 0 1 0 0,1 1 0 0 0,-1-1-1 0 0,0 1 1 0 0,0-1-1 0 0,0 1 1 0 0,1 0-1 0 0,-1 0 1 0 0,0-1-1 0 0,0 1 1 0 0,0 0-1 0 0,0 1 1 0 0,1-1 0 0 0,-1 0-1 0 0,-3 1 1 0 0,2 1-134 0 0,1-1 0 0 0,-1 0 0 0 0,0 1 0 0 0,1-1 0 0 0,-1 1 0 0 0,1 0 0 0 0,-1 0 0 0 0,1 0 0 0 0,0 0 1 0 0,0 1-1 0 0,-3 3 0 0 0,1-1-121 0 0,1 0 0 0 0,0 0 0 0 0,0 1 0 0 0,0-1 0 0 0,1 1 0 0 0,0 0 0 0 0,0 0 0 0 0,0 0 0 0 0,1 0 0 0 0,-1 0 0 0 0,1 11 0 0 0,1-13 15 0 0,0 1 0 0 0,1-1-1 0 0,-1 1 1 0 0,1-1-1 0 0,0 0 1 0 0,1 0-1 0 0,-1 1 1 0 0,1-1-1 0 0,0 0 1 0 0,0 0-1 0 0,0 0 1 0 0,0-1 0 0 0,1 1-1 0 0,-1-1 1 0 0,1 1-1 0 0,0-1 1 0 0,0 0-1 0 0,6 5 1 0 0,2 0 213 0 0,1-1-1 0 0,1 0 1 0 0,-1 0 0 0 0,21 6 0 0 0,-20-7-60 0 0,1-1 0 0 0,-1 2 0 0 0,-1 0 0 0 0,14 9 0 0 0,-25-16-161 0 0,0 1 1 0 0,0-1-1 0 0,-1 1 1 0 0,1-1-1 0 0,0 1 1 0 0,-1 0-1 0 0,1-1 1 0 0,-1 1 0 0 0,1 0-1 0 0,-1-1 1 0 0,1 1-1 0 0,-1 0 1 0 0,1 0-1 0 0,-1-1 1 0 0,0 1-1 0 0,1 0 1 0 0,-1 0-1 0 0,0 0 1 0 0,0 0-1 0 0,1 0 1 0 0,-1-1-1 0 0,0 1 1 0 0,0 0-1 0 0,0 0 1 0 0,0 0-1 0 0,0 0 1 0 0,0 0 0 0 0,-1-1-1 0 0,1 1 1 0 0,0 1-1 0 0,-2 1 6 0 0,1-1-1 0 0,0 0 1 0 0,-1 0-1 0 0,1 0 1 0 0,-1-1-1 0 0,0 1 1 0 0,1 0 0 0 0,-1-1-1 0 0,0 1 1 0 0,0-1-1 0 0,-3 2 1 0 0,-57 26 145 0 0,60-28-153 0 0,0 0-3 0 0,0 0 0 0 0,0 0 0 0 0,0-1 0 0 0,-1 1 0 0 0,1 0 0 0 0,0-1 0 0 0,0 1 1 0 0,-1-1-1 0 0,1 0 0 0 0,0 0 0 0 0,0 0 0 0 0,-1 0 0 0 0,1 0 0 0 0,0 0 0 0 0,-1-1 0 0 0,1 1 0 0 0,0-1 0 0 0,0 1 0 0 0,0-1 0 0 0,0 0 0 0 0,-1 0 0 0 0,-2-2 0 0 0,3 1 7 0 0,1 0 0 0 0,-1 0-1 0 0,1 0 1 0 0,-1 0 0 0 0,1-1-1 0 0,0 1 1 0 0,0 0 0 0 0,0-1 0 0 0,0 1-1 0 0,0 0 1 0 0,1-1 0 0 0,-1 0-1 0 0,1 1 1 0 0,-1-1 0 0 0,1 1-1 0 0,0-5 1 0 0,1-6 26 0 0,0 0 0 0 0,0 0-1 0 0,2 0 1 0 0,-1 1 0 0 0,2-1-1 0 0,8-20 1 0 0,-5 19-84 0 0,1 0 0 0 0,0 1 1 0 0,1 0-1 0 0,0 1 0 0 0,1 0 0 0 0,1 0 0 0 0,0 1 0 0 0,17-14 0 0 0,2-2-19 0 0,-29 26 64 0 0,1 0-1 0 0,-1 1 1 0 0,0-1-1 0 0,0 0 1 0 0,0 0 0 0 0,1 0-1 0 0,-1-1 1 0 0,0 1-1 0 0,0 0 1 0 0,-1 0-1 0 0,1-1 1 0 0,0 1 0 0 0,0 0-1 0 0,-1-1 1 0 0,1 1-1 0 0,0-1 1 0 0,-1 1-1 0 0,0-1 1 0 0,1 1 0 0 0,-1-1-1 0 0,0 1 1 0 0,0-1-1 0 0,0 1 1 0 0,0-1-1 0 0,0 1 1 0 0,0-1 0 0 0,-1-2-1 0 0,0 2 2 0 0,-1 0-1 0 0,0 1 0 0 0,0-1 1 0 0,0 1-1 0 0,0-1 1 0 0,0 1-1 0 0,0 0 1 0 0,0 0-1 0 0,0 0 1 0 0,0 0-1 0 0,-1 0 0 0 0,1 0 1 0 0,0 1-1 0 0,-1-1 1 0 0,1 1-1 0 0,0 0 1 0 0,-5-1-1 0 0,-4 0-5 0 0,0 1 0 0 0,0 0 0 0 0,0 0 0 0 0,-1 1 0 0 0,-10 3-1 0 0,21-4-542 0 0</inkml:trace>
</inkml:ink>
</file>

<file path=ppt/ink/ink10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936"/>
    </inkml:context>
    <inkml:brush xml:id="br0">
      <inkml:brushProperty name="width" value="0.05" units="cm"/>
      <inkml:brushProperty name="height" value="0.05" units="cm"/>
      <inkml:brushProperty name="color" value="#AB008B"/>
    </inkml:brush>
  </inkml:definitions>
  <inkml:trace contextRef="#ctx0" brushRef="#br0">51 23 7367 0 0,'0'-22'12079'0'0,"-6"31"-11281"0"0,1 0 0 0 0,0 1 0 0 0,0-1 0 0 0,-3 13 0 0 0,3-8-550 0 0,1-1 0 0 0,0 1 0 0 0,1 0 0 0 0,1 0 0 0 0,0 0 0 0 0,1 0-1 0 0,0 1 1 0 0,2-1 0 0 0,2 27 0 0 0,-2-38-231 0 0,0 0-1 0 0,0 0 0 0 0,-1 0 1 0 0,2-1-1 0 0,-1 1 0 0 0,0-1 1 0 0,1 1-1 0 0,-1 0 1 0 0,1-1-1 0 0,0 0 0 0 0,-1 1 1 0 0,1-1-1 0 0,0 0 1 0 0,1 0-1 0 0,-1 0 0 0 0,0-1 1 0 0,0 1-1 0 0,1 0 0 0 0,-1-1 1 0 0,1 1-1 0 0,0-1 1 0 0,-1 0-1 0 0,1 0 0 0 0,0 0 1 0 0,0 0-1 0 0,0-1 1 0 0,-1 1-1 0 0,1-1 0 0 0,0 1 1 0 0,0-1-1 0 0,0 0 0 0 0,0 0 1 0 0,4-1-1 0 0,-1 0 1 0 0,1 0-1 0 0,-1 0 1 0 0,0-1 0 0 0,0 0-1 0 0,0 0 1 0 0,-1 0-1 0 0,1-1 1 0 0,0 0 0 0 0,-1 0-1 0 0,0-1 1 0 0,1 1-1 0 0,-2-1 1 0 0,1 0 0 0 0,0 0-1 0 0,4-6 1 0 0,-8 8-2 0 0,1-1-1 0 0,-1 0 1 0 0,0 1 0 0 0,0-1 0 0 0,0 0 0 0 0,-1 0 0 0 0,1 0 0 0 0,-1 0-1 0 0,0 0 1 0 0,1 0 0 0 0,-1 0 0 0 0,0 1 0 0 0,-1-1 0 0 0,1 0 0 0 0,-1 0-1 0 0,1 0 1 0 0,-1 0 0 0 0,0 0 0 0 0,0 0 0 0 0,0 1 0 0 0,0-1-1 0 0,0 0 1 0 0,-1 1 0 0 0,-2-5 0 0 0,-7-10 138 0 0,0 0-1 0 0,-18-21 1 0 0,23 31-110 0 0,-51-59-335 0 0</inkml:trace>
</inkml:ink>
</file>

<file path=ppt/ink/ink10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9.300"/>
    </inkml:context>
    <inkml:brush xml:id="br0">
      <inkml:brushProperty name="width" value="0.05" units="cm"/>
      <inkml:brushProperty name="height" value="0.05" units="cm"/>
      <inkml:brushProperty name="color" value="#AB008B"/>
    </inkml:brush>
  </inkml:definitions>
  <inkml:trace contextRef="#ctx0" brushRef="#br0">2 87 7367 0 0,'0'0'667'0'0,"-1"-9"552"0"0,0-26 9854 0 0,2 34-10832 0 0,-1-1 1 0 0,1 1-1 0 0,0-1 1 0 0,-1 1 0 0 0,1-1-1 0 0,0 1 1 0 0,0 0-1 0 0,0-1 1 0 0,0 1-1 0 0,0 0 1 0 0,0-1-1 0 0,0 1 1 0 0,0 0-1 0 0,0 0 1 0 0,1 0 0 0 0,-1 0-1 0 0,0 0 1 0 0,1 0-1 0 0,-1 1 1 0 0,1-1-1 0 0,-1 0 1 0 0,1 1-1 0 0,-1-1 1 0 0,4 0-1 0 0,48-8-1246 0 0,-31 6-736 0 0,-9 0 370 0 0</inkml:trace>
</inkml:ink>
</file>

<file path=ppt/ink/ink1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7.911"/>
    </inkml:context>
    <inkml:brush xml:id="br0">
      <inkml:brushProperty name="width" value="0.1" units="cm"/>
      <inkml:brushProperty name="height" value="0.1" units="cm"/>
      <inkml:brushProperty name="color" value="#008C3A"/>
    </inkml:brush>
  </inkml:definitions>
  <inkml:trace contextRef="#ctx0" brushRef="#br0">377 1 7831 0 0,'-13'47'1338'0'0,"8"-31"452"0"0,-1 0 0 0 0,0-1 1 0 0,-1 0-1 0 0,-15 23 1 0 0,-3 7-734 0 0,2 0 1 0 0,1 2 0 0 0,-16 54 0 0 0,14-37-687 0 0,6-26-286 0 0,0-1 1 0 0,-45 66-1 0 0,-10 16-817 0 0,60-83-1844 0 0,13-22 1048 0 0</inkml:trace>
</inkml:ink>
</file>

<file path=ppt/ink/ink10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041"/>
    </inkml:context>
    <inkml:brush xml:id="br0">
      <inkml:brushProperty name="width" value="0.05" units="cm"/>
      <inkml:brushProperty name="height" value="0.05" units="cm"/>
      <inkml:brushProperty name="color" value="#AB008B"/>
    </inkml:brush>
  </inkml:definitions>
  <inkml:trace contextRef="#ctx0" brushRef="#br0">18 137 4607 0 0,'0'0'354'0'0,"-8"-44"11070"0"0,8 38-10712 0 0,0 1 0 0 0,0 0 0 0 0,1-1 0 0 0,-1 1 0 0 0,1 0 0 0 0,0 0 1 0 0,1 0-1 0 0,-1 0 0 0 0,1 0 0 0 0,4-8 0 0 0,-5 11-660 0 0,0 0 0 0 0,0 0 0 0 0,-1 1 1 0 0,2-1-1 0 0,-1 1 0 0 0,0-1 0 0 0,0 1 0 0 0,0-1 0 0 0,1 1 0 0 0,-1 0 0 0 0,1-1 0 0 0,-1 1 1 0 0,1 0-1 0 0,-1 0 0 0 0,1 0 0 0 0,0 0 0 0 0,-1 1 0 0 0,1-1 0 0 0,0 0 0 0 0,0 1 0 0 0,0-1 1 0 0,-1 1-1 0 0,1 0 0 0 0,0-1 0 0 0,0 1 0 0 0,0 0 0 0 0,0 0 0 0 0,0 0 0 0 0,0 0 0 0 0,0 1 1 0 0,-1-1-1 0 0,4 1 0 0 0,-3 0-48 0 0,0 0-1 0 0,-1 0 1 0 0,1-1 0 0 0,-1 1 0 0 0,0 0-1 0 0,1 0 1 0 0,-1 1 0 0 0,0-1 0 0 0,0 0-1 0 0,1 0 1 0 0,-1 0 0 0 0,0 1 0 0 0,0-1-1 0 0,0 1 1 0 0,-1-1 0 0 0,1 1 0 0 0,0-1-1 0 0,0 1 1 0 0,-1-1 0 0 0,1 1 0 0 0,-1 0-1 0 0,1-1 1 0 0,-1 1 0 0 0,0 0 0 0 0,0-1-1 0 0,0 4 1 0 0,-5 44 103 0 0,4-42-70 0 0,0-4-35 0 0,-30 141-213 0 0,25-125 173 0 0,-1-1-1 0 0,0 1 1 0 0,-1-1-1 0 0,-1-1 1 0 0,-18 28-1 0 0,29-42 61 0 0,8-3 28 0 0,7-5 46 0 0,-12 4-85 0 0,7-3 1 0 0,-1 0 0 0 0,1 0 1 0 0,0 2-1 0 0,0-1 0 0 0,0 2 0 0 0,0-1 0 0 0,0 2 0 0 0,0-1 0 0 0,1 2 0 0 0,20 3 0 0 0,-32-4-183 0 0,0 0-1 0 0,-1 1 1 0 0,1-1-1 0 0,0 1 1 0 0,0 0 0 0 0,0-1-1 0 0,0 1 1 0 0,-1 0-1 0 0,1 0 1 0 0,0-1-1 0 0,0 1 1 0 0,-1 0 0 0 0,1 0-1 0 0,-1 0 1 0 0,1 0-1 0 0,-1 0 1 0 0,1 0 0 0 0,-1 0-1 0 0,1 1 1 0 0</inkml:trace>
</inkml:ink>
</file>

<file path=ppt/ink/ink10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432"/>
    </inkml:context>
    <inkml:brush xml:id="br0">
      <inkml:brushProperty name="width" value="0.05" units="cm"/>
      <inkml:brushProperty name="height" value="0.05" units="cm"/>
      <inkml:brushProperty name="color" value="#AB008B"/>
    </inkml:brush>
  </inkml:definitions>
  <inkml:trace contextRef="#ctx0" brushRef="#br0">0 22 7367 0 0,'0'0'568'0'0,"0"-1"-373"0"0,1 0 303 0 0,-1 0 1 0 0,0 0-1 0 0,1 0 0 0 0,-1 0 0 0 0,1 0 1 0 0,0 0-1 0 0,-1 0 0 0 0,1 0 0 0 0,0 0 1 0 0,-1 0-1 0 0,1 0 0 0 0,0 0 0 0 0,0 0 0 0 0,0 1 1 0 0,0-1-1 0 0,0 0 0 0 0,0 0 0 0 0,0 1 1 0 0,0-1-1 0 0,0 1 0 0 0,0-1 0 0 0,1 1 1 0 0,-1 0-1 0 0,0-1 0 0 0,0 1 0 0 0,2 0 1 0 0,0 0-119 0 0,1 0 1 0 0,-1 0-1 0 0,0 0 1 0 0,1 1-1 0 0,-1-1 0 0 0,1 1 1 0 0,-1 0-1 0 0,0 0 1 0 0,5 2-1 0 0,4 3-41 0 0,0 1 0 0 0,0 0 0 0 0,17 13 0 0 0,-26-18-302 0 0,0 0 1 0 0,0 0-1 0 0,0 0 0 0 0,-1 1 0 0 0,1-1 0 0 0,-1 1 1 0 0,1 0-1 0 0,-1-1 0 0 0,0 1 0 0 0,0 0 0 0 0,0 0 1 0 0,-1 0-1 0 0,1 1 0 0 0,-1-1 0 0 0,0 0 0 0 0,1 1 1 0 0,-1-1-1 0 0,-1 1 0 0 0,1-1 0 0 0,-1 1 0 0 0,1-1 1 0 0,-1 1-1 0 0,0-1 0 0 0,0 1 0 0 0,0 0 0 0 0,-1-1 1 0 0,1 1-1 0 0,-1-1 0 0 0,0 1 0 0 0,0-1 0 0 0,0 0 1 0 0,-1 1-1 0 0,-1 3 0 0 0,-1-2-175 0 0,1 1 0 0 0,-1-1 0 0 0,0 0 0 0 0,-1 0 0 0 0,1-1 0 0 0,-1 1 0 0 0,0-1 0 0 0,0 0 0 0 0,0 0 0 0 0,-1-1-1 0 0,0 1 1 0 0,1-1 0 0 0,-1-1 0 0 0,0 1 0 0 0,0-1 0 0 0,0 0 0 0 0,-8 2 0 0 0</inkml:trace>
</inkml:ink>
</file>

<file path=ppt/ink/ink10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782"/>
    </inkml:context>
    <inkml:brush xml:id="br0">
      <inkml:brushProperty name="width" value="0.05" units="cm"/>
      <inkml:brushProperty name="height" value="0.05" units="cm"/>
      <inkml:brushProperty name="color" value="#AB008B"/>
    </inkml:brush>
  </inkml:definitions>
  <inkml:trace contextRef="#ctx0" brushRef="#br0">135 94 5527 0 0,'10'-21'1926'0'0,"-2"-20"6133"0"0,-8 39-7742 0 0,0 1 0 0 0,0 0 0 0 0,0 0 1 0 0,0-1-1 0 0,0 1 0 0 0,0 0 0 0 0,0-1 1 0 0,-1 1-1 0 0,1 0 0 0 0,0 0 0 0 0,-1-1 0 0 0,1 1 1 0 0,-1 0-1 0 0,1 0 0 0 0,-1 0 0 0 0,0-1 1 0 0,0 1-1 0 0,1 0 0 0 0,-1 0 0 0 0,0 0 0 0 0,0 0 1 0 0,0 1-1 0 0,-2-2 0 0 0,2 1-250 0 0,0 1-1 0 0,-1-1 1 0 0,1 1 0 0 0,-1 0 0 0 0,1-1-1 0 0,-1 1 1 0 0,1 0 0 0 0,-1 0-1 0 0,1 0 1 0 0,-1 1 0 0 0,1-1 0 0 0,-1 0-1 0 0,1 0 1 0 0,-1 1 0 0 0,1-1-1 0 0,-2 2 1 0 0,-3 0 64 0 0,0 2-1 0 0,0-1 1 0 0,1 1-1 0 0,0 0 1 0 0,-1 0-1 0 0,1 0 1 0 0,1 1-1 0 0,-1-1 1 0 0,1 1-1 0 0,0 0 1 0 0,0 1-1 0 0,0-1 1 0 0,1 1-1 0 0,-3 5 1 0 0,-2 5 85 0 0,1-1 1 0 0,0 1-1 0 0,1 1 1 0 0,-4 18-1 0 0,9-34-211 0 0,1 1 1 0 0,0 0-1 0 0,-1-1 0 0 0,1 1 0 0 0,0 0 0 0 0,0-1 1 0 0,0 1-1 0 0,0 0 0 0 0,0 0 0 0 0,0-1 1 0 0,0 1-1 0 0,0 0 0 0 0,1-1 0 0 0,-1 1 0 0 0,1 0 1 0 0,-1-1-1 0 0,1 1 0 0 0,0-1 0 0 0,0 1 1 0 0,-1-1-1 0 0,1 1 0 0 0,0-1 0 0 0,0 1 0 0 0,1-1 1 0 0,-1 0-1 0 0,0 0 0 0 0,0 0 0 0 0,0 1 1 0 0,1-1-1 0 0,-1 0 0 0 0,1-1 0 0 0,-1 1 0 0 0,1 0 1 0 0,-1 0-1 0 0,1-1 0 0 0,0 1 0 0 0,-1-1 1 0 0,4 1-1 0 0,6 2 9 0 0,1-2 0 0 0,0 0 1 0 0,0 0-1 0 0,22-2 0 0 0,1 0-13 0 0,75 20-2414 0 0,-89-15 1146 0 0</inkml:trace>
</inkml:ink>
</file>

<file path=ppt/ink/ink10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629"/>
    </inkml:context>
    <inkml:brush xml:id="br0">
      <inkml:brushProperty name="width" value="0.05" units="cm"/>
      <inkml:brushProperty name="height" value="0.05" units="cm"/>
      <inkml:brushProperty name="color" value="#AB008B"/>
    </inkml:brush>
  </inkml:definitions>
  <inkml:trace contextRef="#ctx0" brushRef="#br0">63 38 7367 0 0,'-9'-13'3810'0'0,"-6"-11"9424"0"0,16 45-12912 0 0,-1 0-1 0 0,-1 0 1 0 0,-1 0-1 0 0,-1 0 1 0 0,-7 31-1 0 0,-5 34-86 0 0,6 86-134 0 0,32-174-4395 0 0,-17-1 2431 0 0</inkml:trace>
</inkml:ink>
</file>

<file path=ppt/ink/ink10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995"/>
    </inkml:context>
    <inkml:brush xml:id="br0">
      <inkml:brushProperty name="width" value="0.05" units="cm"/>
      <inkml:brushProperty name="height" value="0.05" units="cm"/>
      <inkml:brushProperty name="color" value="#AB008B"/>
    </inkml:brush>
  </inkml:definitions>
  <inkml:trace contextRef="#ctx0" brushRef="#br0">0 18 7367 0 0,'0'0'568'0'0,"2"-18"13612"0"0,2 19-13997 0 0,0 1-1 0 0,0-1 1 0 0,-1 0-1 0 0,1 1 1 0 0,-1 0-1 0 0,1 0 1 0 0,-1 0-1 0 0,1 0 1 0 0,-1 1-1 0 0,0-1 1 0 0,0 1-1 0 0,0 0 1 0 0,-1 0 0 0 0,5 5-1 0 0,33 55 674 0 0,-21-32-526 0 0,33 52-13 0 0,28 40-151 0 0,-44-95-665 0 0,-19-20-4867 0 0</inkml:trace>
</inkml:ink>
</file>

<file path=ppt/ink/ink10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361"/>
    </inkml:context>
    <inkml:brush xml:id="br0">
      <inkml:brushProperty name="width" value="0.05" units="cm"/>
      <inkml:brushProperty name="height" value="0.05" units="cm"/>
      <inkml:brushProperty name="color" value="#AB008B"/>
    </inkml:brush>
  </inkml:definitions>
  <inkml:trace contextRef="#ctx0" brushRef="#br0">1 38 9671 0 0,'0'0'748'0'0,"16"-22"7094"0"0,-7 18-7013 0 0,1 1 1 0 0,-1 1-1 0 0,1 0 1 0 0,0 0-1 0 0,0 1 1 0 0,17-1-1 0 0,61 7-1648 0 0,-74-3-606 0 0</inkml:trace>
</inkml:ink>
</file>

<file path=ppt/ink/ink10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708"/>
    </inkml:context>
    <inkml:brush xml:id="br0">
      <inkml:brushProperty name="width" value="0.05" units="cm"/>
      <inkml:brushProperty name="height" value="0.05" units="cm"/>
      <inkml:brushProperty name="color" value="#AB008B"/>
    </inkml:brush>
  </inkml:definitions>
  <inkml:trace contextRef="#ctx0" brushRef="#br0">14 163 1839 0 0,'0'0'494'0'0,"-4"-13"9012"0"0,-4-16-2978 0 0,7 24-5752 0 0,1-1-1 0 0,0 0 1 0 0,0 0-1 0 0,0 0 1 0 0,1 1-1 0 0,0-1 1 0 0,2-10-1 0 0,-1 12-515 0 0,-1 0-1 0 0,1-1 1 0 0,0 1-1 0 0,0 0 1 0 0,0 0-1 0 0,0 0 1 0 0,1 1-1 0 0,0-1 1 0 0,4-4-1 0 0,-5 6-234 0 0,1 0 1 0 0,-1 0-1 0 0,1 0 0 0 0,-1 0 1 0 0,1 1-1 0 0,0-1 0 0 0,0 1 0 0 0,0 0 1 0 0,-1 0-1 0 0,1 0 0 0 0,0 0 1 0 0,1 0-1 0 0,-1 0 0 0 0,0 1 0 0 0,0 0 1 0 0,0-1-1 0 0,0 1 0 0 0,0 1 0 0 0,1-1 1 0 0,-1 0-1 0 0,0 1 0 0 0,0-1 1 0 0,0 1-1 0 0,0 0 0 0 0,0 0 0 0 0,0 0 1 0 0,0 1-1 0 0,0-1 0 0 0,-1 1 1 0 0,1-1-1 0 0,3 4 0 0 0,6 4-25 0 0,0 1 0 0 0,-1 0 0 0 0,0 1 0 0 0,-1 0 0 0 0,0 0 0 0 0,8 14 0 0 0,-7-10 0 0 0,-7-12-447 0 0,-1 0 0 0 0,1 0-1 0 0,0 0 1 0 0,0-1 0 0 0,0 1 0 0 0,1-1 0 0 0,-1 0-1 0 0,8 3 1 0 0,-10-4-103 0 0,7 2-1491 0 0</inkml:trace>
</inkml:ink>
</file>

<file path=ppt/ink/ink10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211"/>
    </inkml:context>
    <inkml:brush xml:id="br0">
      <inkml:brushProperty name="width" value="0.05" units="cm"/>
      <inkml:brushProperty name="height" value="0.05" units="cm"/>
      <inkml:brushProperty name="color" value="#AB008B"/>
    </inkml:brush>
  </inkml:definitions>
  <inkml:trace contextRef="#ctx0" brushRef="#br0">84 40 1839 0 0,'3'-3'4187'0'0,"8"-25"10858"0"0,-11 28-14975 0 0,0 0 0 0 0,0-1 0 0 0,0 1-1 0 0,-1-1 1 0 0,1 1 0 0 0,0 0 0 0 0,0-1 0 0 0,0 1 0 0 0,0 0-1 0 0,0-1 1 0 0,-1 1 0 0 0,1 0 0 0 0,0-1 0 0 0,0 1-1 0 0,-1 0 1 0 0,1-1 0 0 0,0 1 0 0 0,0 0 0 0 0,-1 0 0 0 0,1-1-1 0 0,0 1 1 0 0,-1 0 0 0 0,1 0 0 0 0,0 0 0 0 0,-1-1-1 0 0,1 1 1 0 0,0 0 0 0 0,-1 0 0 0 0,1 0 0 0 0,-1 0 0 0 0,1 0-1 0 0,0 0 1 0 0,-1 0 0 0 0,1 0 0 0 0,0 0 0 0 0,-1 0-1 0 0,0 0 1 0 0,-15 9 823 0 0,-9 18-539 0 0,19-20-306 0 0,0 1 0 0 0,1 0 0 0 0,0 0 0 0 0,1 0-1 0 0,-1 1 1 0 0,1-1 0 0 0,1 1 0 0 0,-5 17 0 0 0,8-19-35 0 0,1-7-13 0 0,-1 1 0 0 0,0-1 0 0 0,1 1 0 0 0,-1-1 0 0 0,1 1 0 0 0,-1-1 0 0 0,0 0 0 0 0,1 1 0 0 0,-1-1 0 0 0,1 0 0 0 0,-1 1 0 0 0,1-1 0 0 0,0 0 0 0 0,-1 1 0 0 0,1-1 0 0 0,-1 0 0 0 0,1 0 0 0 0,-1 0 0 0 0,1 0 0 0 0,0 0 0 0 0,-1 1 0 0 0,1-1 0 0 0,-1 0 0 0 0,1 0 0 0 0,-1-1 0 0 0,1 1 0 0 0,0 0 0 0 0,-1 0 0 0 0,1 0 0 0 0,-1 0 0 0 0,1 0 0 0 0,0-1 0 0 0,-1 1 0 0 0,1 0 0 0 0,-1 0 0 0 0,1-1 0 0 0,-1 1 0 0 0,1 0 0 0 0,0-1 0 0 0,17-11 0 0 0,-18 12 0 0 0,9-8 48 0 0,-1 0-1 0 0,0-1 1 0 0,-1 0 0 0 0,0 0-1 0 0,9-16 1 0 0,-7 11 474 0 0,-8 14-306 0 0,6 2-125 0 0,0-1-1 0 0,0 2 0 0 0,0-1 1 0 0,-1 1-1 0 0,1 0 1 0 0,0 0-1 0 0,-1 1 1 0 0,0 0-1 0 0,0 0 1 0 0,0 1-1 0 0,-1-1 1 0 0,9 10-1 0 0,-7-7-97 0 0,0 0 0 0 0,-1 1 0 0 0,0 0 0 0 0,0 0-1 0 0,-1 1 1 0 0,0-1 0 0 0,-1 1 0 0 0,7 17 0 0 0,-10-17 2 0 0,1 0 0 0 0,-2 0 0 0 0,1 1-1 0 0,-1-1 1 0 0,0 0 0 0 0,-1 1 0 0 0,0-1 0 0 0,-1 0-1 0 0,0 0 1 0 0,0 0 0 0 0,-1 0 0 0 0,0 0 0 0 0,-1 0 0 0 0,1-1-1 0 0,-2 0 1 0 0,-5 10 0 0 0,7-13-5 0 0,0 0 0 0 0,0-1 0 0 0,0 1 0 0 0,0-1 0 0 0,-1 0 0 0 0,0 0 0 0 0,0 0 1 0 0,0 0-1 0 0,0 0 0 0 0,-1-1 0 0 0,1 0 0 0 0,-1 0 0 0 0,0 0 0 0 0,0-1 0 0 0,0 0 0 0 0,0 0 0 0 0,0 0 0 0 0,0 0 0 0 0,-1-1 0 0 0,1 0 0 0 0,-1 0 1 0 0,1 0-1 0 0,-1-1 0 0 0,1 1 0 0 0,-1-1 0 0 0,1-1 0 0 0,-1 1 0 0 0,-7-3 0 0 0,11 3-196 0 0,1-1 0 0 0,-1 0 0 0 0,1 0 0 0 0,0 0 0 0 0,-1-1 0 0 0,1 1 0 0 0,0 0 0 0 0,0 0 0 0 0,-1-1 0 0 0,1 1 0 0 0,0-1 0 0 0,0 1 0 0 0,1-1 0 0 0,-1 1 0 0 0,0-1 0 0 0,0 1 0 0 0,1-1 0 0 0,-1 0 0 0 0,1 0 0 0 0,-1 1 0 0 0,1-1 0 0 0,0-3 0 0 0,0 4-131 0 0,-3-13-7804 0 0</inkml:trace>
</inkml:ink>
</file>

<file path=ppt/ink/ink10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591"/>
    </inkml:context>
    <inkml:brush xml:id="br0">
      <inkml:brushProperty name="width" value="0.05" units="cm"/>
      <inkml:brushProperty name="height" value="0.05" units="cm"/>
      <inkml:brushProperty name="color" value="#AB008B"/>
    </inkml:brush>
  </inkml:definitions>
  <inkml:trace contextRef="#ctx0" brushRef="#br0">3 28 4143 0 0,'0'0'191'0'0,"0"-27"18846"0"0,3 53-18093 0 0,-2 1-1 0 0,0-1 0 0 0,-5 33 1 0 0,2-38-899 0 0,1 0 0 0 0,0 0 1 0 0,2 0-1 0 0,0 0 0 0 0,1 0 0 0 0,8 29 1 0 0,-9-47-315 0 0,1 0 1 0 0,-1 0-1 0 0,1 0 1 0 0,0 0-1 0 0,0-1 1 0 0,0 1-1 0 0,0-1 1 0 0,1 1-1 0 0,-1-1 1 0 0,4 3-1 0 0,0-2-2072 0 0</inkml:trace>
</inkml:ink>
</file>

<file path=ppt/ink/ink10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956"/>
    </inkml:context>
    <inkml:brush xml:id="br0">
      <inkml:brushProperty name="width" value="0.05" units="cm"/>
      <inkml:brushProperty name="height" value="0.05" units="cm"/>
      <inkml:brushProperty name="color" value="#AB008B"/>
    </inkml:brush>
  </inkml:definitions>
  <inkml:trace contextRef="#ctx0" brushRef="#br0">33 162 2759 0 0,'0'0'7754'0'0,"7"-4"-2504"0"0,20-15-2174 0 0,-20 14-2488 0 0,1-1 0 0 0,-2 0 0 0 0,1 0 0 0 0,-1-1 0 0 0,0 0 0 0 0,0 0 0 0 0,8-14-1 0 0,-12 19-486 0 0,-1-1-1 0 0,0 1 1 0 0,1-1-1 0 0,-1 0 0 0 0,0 1 1 0 0,-1-1-1 0 0,1 0 1 0 0,0 0-1 0 0,-1 1 0 0 0,0-1 1 0 0,1 0-1 0 0,-1-5 1 0 0,-1 6-51 0 0,1 0 0 0 0,-1 1 0 0 0,1-1 0 0 0,-1 1 0 0 0,0-1 0 0 0,0 1-1 0 0,1-1 1 0 0,-1 1 0 0 0,0 0 0 0 0,0-1 0 0 0,0 1 0 0 0,-1 0 0 0 0,1 0 0 0 0,0-1 0 0 0,0 1 0 0 0,-1 0 0 0 0,1 0 0 0 0,0 0 0 0 0,-1 1 0 0 0,1-1 0 0 0,-1 0 0 0 0,0 1 0 0 0,-2-2 0 0 0,2 1-10 0 0,0 1-1 0 0,-1-1 1 0 0,1 1-1 0 0,0-1 1 0 0,0 1 0 0 0,-1 0-1 0 0,1 0 1 0 0,0 0-1 0 0,-1 0 1 0 0,1 0-1 0 0,0 0 1 0 0,-1 1 0 0 0,1-1-1 0 0,0 1 1 0 0,0-1-1 0 0,0 1 1 0 0,0 0-1 0 0,-1 0 1 0 0,1 0 0 0 0,-3 3-1 0 0,1-1-8 0 0,0 0-1 0 0,0 1 1 0 0,0-1-1 0 0,1 1 1 0 0,0 0-1 0 0,0 0 1 0 0,0 1-1 0 0,0-1 1 0 0,-3 7-1 0 0,3-4-7 0 0,-1 0-1 0 0,1 1 0 0 0,1 0 1 0 0,-1-1-1 0 0,1 1 0 0 0,1 0 1 0 0,-1 1-1 0 0,1-1 0 0 0,1 0 1 0 0,-1 0-1 0 0,2 0 0 0 0,0 9 1 0 0,0-14-16 0 0,0 0 1 0 0,0 1 0 0 0,0-1 0 0 0,1 0-1 0 0,-1-1 1 0 0,1 1 0 0 0,0 0-1 0 0,-1 0 1 0 0,1-1 0 0 0,1 1 0 0 0,-1-1-1 0 0,0 0 1 0 0,1 1 0 0 0,-1-1-1 0 0,1 0 1 0 0,-1 0 0 0 0,1-1-1 0 0,0 1 1 0 0,0-1 0 0 0,0 1 0 0 0,0-1-1 0 0,0 0 1 0 0,0 0 0 0 0,5 1-1 0 0,7 1-9 0 0,1-1 0 0 0,0-1 0 0 0,-1 0-1 0 0,17-2 1 0 0,24 3-1054 0 0,-40 0-197 0 0,-1 0-54 0 0</inkml:trace>
</inkml:ink>
</file>

<file path=ppt/ink/ink1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8.312"/>
    </inkml:context>
    <inkml:brush xml:id="br0">
      <inkml:brushProperty name="width" value="0.1" units="cm"/>
      <inkml:brushProperty name="height" value="0.1" units="cm"/>
      <inkml:brushProperty name="color" value="#008C3A"/>
    </inkml:brush>
  </inkml:definitions>
  <inkml:trace contextRef="#ctx0" brushRef="#br0">456 1 9671 0 0,'0'0'440'0'0,"-25"8"168"0"0,18-5-309 0 0,0 0 0 0 0,0 1 0 0 0,0 0 0 0 0,1 0 0 0 0,0 1 0 0 0,0 0 0 0 0,0 0 0 0 0,1 0 0 0 0,-1 1 0 0 0,1 0 0 0 0,0 0 0 0 0,1 0 0 0 0,0 1 0 0 0,-5 7 0 0 0,-4 13 860 0 0,2 0 0 0 0,-13 41 1 0 0,3-8-460 0 0,-4-6-60 0 0,-2-1-1 0 0,-39 58 1 0 0,-28 53-456 0 0,83-141-494 0 0,1 0 0 0 0,1 0 0 0 0,1 1 0 0 0,1 0 0 0 0,-5 37 0 0 0,10-29-756 0 0</inkml:trace>
</inkml:ink>
</file>

<file path=ppt/ink/ink10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9.549"/>
    </inkml:context>
    <inkml:brush xml:id="br0">
      <inkml:brushProperty name="width" value="0.05" units="cm"/>
      <inkml:brushProperty name="height" value="0.05" units="cm"/>
      <inkml:brushProperty name="color" value="#AB008B"/>
    </inkml:brush>
  </inkml:definitions>
  <inkml:trace contextRef="#ctx0" brushRef="#br0">75 21 1839 0 0,'0'0'8952'0'0,"-14"-21"1230"0"0,12 21-10057 0 0,0 0 1 0 0,0 1 0 0 0,0-1 0 0 0,0 0 0 0 0,0 1-1 0 0,0-1 1 0 0,0 1 0 0 0,0-1 0 0 0,1 1 0 0 0,-1 0-1 0 0,0 0 1 0 0,0 0 0 0 0,1 0 0 0 0,-1 0 0 0 0,0 0-1 0 0,1 0 1 0 0,-1 0 0 0 0,1 1 0 0 0,0-1 0 0 0,-1 1-1 0 0,1-1 1 0 0,0 1 0 0 0,0 0 0 0 0,0-1 0 0 0,0 1 0 0 0,-1 2-1 0 0,0 0-80 0 0,-1 0-1 0 0,1 1 0 0 0,0-1 1 0 0,1 1-1 0 0,-1-1 0 0 0,1 1 1 0 0,0-1-1 0 0,0 1 0 0 0,-1 8 0 0 0,3-10-43 0 0,-1-1-1 0 0,0 1 0 0 0,1-1 0 0 0,0 1 0 0 0,-1 0 0 0 0,1-1 1 0 0,0 1-1 0 0,0-1 0 0 0,0 0 0 0 0,1 1 0 0 0,-1-1 0 0 0,1 0 1 0 0,-1 0-1 0 0,1 1 0 0 0,0-1 0 0 0,0-1 0 0 0,0 1 0 0 0,0 0 0 0 0,0 0 1 0 0,0-1-1 0 0,0 1 0 0 0,3 0 0 0 0,5 3 10 0 0,0 0-1 0 0,0-1 1 0 0,1 0-1 0 0,11 2 1 0 0,10 3 213 0 0,-31-8-127 0 0,0-1-84 0 0,-1-1-1 0 0,0 2 1 0 0,1-1-1 0 0,-1 0 1 0 0,1 0-1 0 0,-1 0 1 0 0,1 0 0 0 0,-1 0-1 0 0,0 0 1 0 0,1 0-1 0 0,-1 0 1 0 0,1 1-1 0 0,-1-1 1 0 0,0 0-1 0 0,1 0 1 0 0,-1 1-1 0 0,0-1 1 0 0,1 0 0 0 0,-1 0-1 0 0,0 1 1 0 0,1-1-1 0 0,-1 0 1 0 0,0 1-1 0 0,0-1 1 0 0,1 0-1 0 0,-1 1 1 0 0,0-1 0 0 0,0 1-1 0 0,0-1 1 0 0,0 0-1 0 0,0 1 1 0 0,1-1-1 0 0,-1 1 1 0 0,0-1-1 0 0,0 1 1 0 0,0-1-1 0 0,0 0 1 0 0,0 1 0 0 0,0-1-1 0 0,0 1 1 0 0,0-1-1 0 0,0 1 1 0 0,-1-1-1 0 0,1 0 1 0 0,0 1-1 0 0,0-1 1 0 0,0 1 0 0 0,0-1-1 0 0,-1 0 1 0 0,1 1-1 0 0,0-1 1 0 0,0 0-1 0 0,-1 1 1 0 0,1-1-1 0 0,-14 20 690 0 0,-12-3-186 0 0,-33 16-234 0 0,58-33-348 0 0,-3 2-2378 0 0</inkml:trace>
</inkml:ink>
</file>

<file path=ppt/ink/ink10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440"/>
    </inkml:context>
    <inkml:brush xml:id="br0">
      <inkml:brushProperty name="width" value="0.05" units="cm"/>
      <inkml:brushProperty name="height" value="0.05" units="cm"/>
      <inkml:brushProperty name="color" value="#AB008B"/>
    </inkml:brush>
  </inkml:definitions>
  <inkml:trace contextRef="#ctx0" brushRef="#br0">64 4 10135 0 0,'0'0'919'0'0,"-1"-1"-663"0"0,0 1 0 0 0,0-1 1 0 0,0 1-1 0 0,0 0 0 0 0,0-1 0 0 0,0 1 0 0 0,0 0 0 0 0,0 0 1 0 0,0 0-1 0 0,0 0 0 0 0,0 0 0 0 0,0 0 0 0 0,0 0 1 0 0,0 0-1 0 0,0 0 0 0 0,0 0 0 0 0,0 0 0 0 0,0 1 0 0 0,0-1 1 0 0,0 0-1 0 0,1 1 0 0 0,-1-1 0 0 0,0 1 0 0 0,0-1 1 0 0,0 1-1 0 0,-1 1 0 0 0,-17 26 2562 0 0,15-17-2374 0 0,1 0 1 0 0,0 1 0 0 0,-3 18-1 0 0,5-27-384 0 0,1 0 0 0 0,-1 1-1 0 0,1-1 1 0 0,0 0 0 0 0,0 0-1 0 0,0 0 1 0 0,1 1 0 0 0,-1-1-1 0 0,1 0 1 0 0,-1 0 0 0 0,1 0-1 0 0,0 0 1 0 0,0 0 0 0 0,1 0-1 0 0,-1 0 1 0 0,1 0 0 0 0,-1 0-1 0 0,1 0 1 0 0,0-1 0 0 0,0 1-1 0 0,0-1 1 0 0,0 1 0 0 0,0-1-1 0 0,1 0 1 0 0,-1 0 0 0 0,1 0-1 0 0,0 0 1 0 0,-1-1 0 0 0,1 1-1 0 0,0 0 1 0 0,4 1 0 0 0,2-1 53 0 0,1 0 1 0 0,-1 0 0 0 0,0 0 0 0 0,1-1 0 0 0,-1-1 0 0 0,0 1 0 0 0,1-1-1 0 0,-1-1 1 0 0,17-3 0 0 0,-21 3-43 0 0,-1 0 0 0 0,1-1-1 0 0,-1 1 1 0 0,0-1 0 0 0,0 0-1 0 0,0-1 1 0 0,0 1 0 0 0,0-1-1 0 0,0 1 1 0 0,0-1 0 0 0,-1 0 0 0 0,0 0-1 0 0,1-1 1 0 0,-1 1 0 0 0,-1-1-1 0 0,1 0 1 0 0,0 1 0 0 0,3-8 0 0 0,20-23 1025 0 0,-25 33-979 0 0,1 0-41 0 0,0 2-71 0 0,1 1 0 0 0,-1-1 0 0 0,0 1 0 0 0,0 0 0 0 0,0 0 0 0 0,0 0 0 0 0,0 0 0 0 0,0 0 0 0 0,-1 0 0 0 0,1 0 0 0 0,-1 1 0 0 0,1-1 0 0 0,0 4 0 0 0,0-2-4 0 0,22 46-4412 0 0,-13-24-419 0 0</inkml:trace>
</inkml:ink>
</file>

<file path=ppt/ink/ink10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790"/>
    </inkml:context>
    <inkml:brush xml:id="br0">
      <inkml:brushProperty name="width" value="0.05" units="cm"/>
      <inkml:brushProperty name="height" value="0.05" units="cm"/>
      <inkml:brushProperty name="color" value="#AB008B"/>
    </inkml:brush>
  </inkml:definitions>
  <inkml:trace contextRef="#ctx0" brushRef="#br0">8 7 9215 0 0,'-8'-7'9448'0'0,"13"9"-9152"0"0,2 2-56 0 0,0-1-5328 0 0,3 0-1072 0 0</inkml:trace>
</inkml:ink>
</file>

<file path=ppt/ink/ink10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1.306"/>
    </inkml:context>
    <inkml:brush xml:id="br0">
      <inkml:brushProperty name="width" value="0.05" units="cm"/>
      <inkml:brushProperty name="height" value="0.05" units="cm"/>
      <inkml:brushProperty name="color" value="#AB008B"/>
    </inkml:brush>
  </inkml:definitions>
  <inkml:trace contextRef="#ctx0" brushRef="#br0">117 36 5527 0 0,'0'0'423'0'0,"-14"-27"9513"0"0,13 26-9771 0 0,0 0-1 0 0,0 0 1 0 0,-1 0 0 0 0,1 1 0 0 0,-1-1-1 0 0,1 0 1 0 0,0 1 0 0 0,-1-1 0 0 0,1 1-1 0 0,-1-1 1 0 0,1 1 0 0 0,-1 0-1 0 0,1 0 1 0 0,-1 0 0 0 0,1 0 0 0 0,-1 0-1 0 0,0 0 1 0 0,1 0 0 0 0,-1 0 0 0 0,1 0-1 0 0,-1 1 1 0 0,1-1 0 0 0,-1 1 0 0 0,1-1-1 0 0,0 1 1 0 0,-1 0 0 0 0,1-1-1 0 0,0 1 1 0 0,-1 0 0 0 0,1 0 0 0 0,0 0-1 0 0,0 0 1 0 0,0 0 0 0 0,0 0 0 0 0,0 0-1 0 0,0 1 1 0 0,0-1 0 0 0,0 0 0 0 0,0 0-1 0 0,-1 3 1 0 0,-6 8 118 0 0,1-1 0 0 0,0 1 0 0 0,-7 18 0 0 0,11-24 0 0 0,2-3-227 0 0,0 0 1 0 0,-1 0-1 0 0,1-1 0 0 0,0 1 0 0 0,1 0 1 0 0,-1 0-1 0 0,0 0 0 0 0,1 0 0 0 0,0 0 1 0 0,-1 0-1 0 0,1 0 0 0 0,0 0 0 0 0,1 1 1 0 0,-1-1-1 0 0,1 0 0 0 0,-1 0 0 0 0,3 5 0 0 0,-2-7-37 0 0,0 1-1 0 0,0-1 0 0 0,0 0 1 0 0,0 0-1 0 0,1 0 1 0 0,-1 0-1 0 0,0 0 0 0 0,1 0 1 0 0,-1 0-1 0 0,1 0 0 0 0,-1 0 1 0 0,1-1-1 0 0,0 1 0 0 0,-1-1 1 0 0,1 1-1 0 0,-1-1 0 0 0,1 0 1 0 0,0 1-1 0 0,-1-1 0 0 0,1 0 1 0 0,0 0-1 0 0,-1 0 0 0 0,1-1 1 0 0,0 1-1 0 0,-1 0 0 0 0,1 0 1 0 0,0-1-1 0 0,-1 1 0 0 0,1-1 1 0 0,-1 0-1 0 0,1 1 0 0 0,-1-1 1 0 0,3-2-1 0 0,0 2 1 0 0,-1 0 0 0 0,1-1 1 0 0,-1 1-1 0 0,0-1 0 0 0,1 0 0 0 0,-1 0 0 0 0,0 0 0 0 0,0-1 1 0 0,-1 1-1 0 0,1-1 0 0 0,0 1 0 0 0,-1-1 0 0 0,1 0 0 0 0,-1 0 1 0 0,0 0-1 0 0,0 0 0 0 0,0-1 0 0 0,-1 1 0 0 0,1 0 0 0 0,-1-1 1 0 0,0 1-1 0 0,0-1 0 0 0,1-4 0 0 0,-3 8 41 0 0,1 0-30 0 0,-1 0 1 0 0,1 0-1 0 0,-1 1 0 0 0,0-1 1 0 0,1 0-1 0 0,-1 0 1 0 0,1 1-1 0 0,-1-1 1 0 0,1 0-1 0 0,-1 0 0 0 0,1 1 1 0 0,-1-1-1 0 0,1 1 1 0 0,-1-1-1 0 0,1 0 0 0 0,-1 1 1 0 0,1-1-1 0 0,0 1 1 0 0,-1-1-1 0 0,1 1 1 0 0,0-1-1 0 0,-1 1 0 0 0,1 0 1 0 0,0-1-1 0 0,0 1 1 0 0,0-1-1 0 0,-1 1 1 0 0,1-1-1 0 0,0 1 0 0 0,0 0 1 0 0,0-1-1 0 0,0 1 1 0 0,0 0-1 0 0,0-1 1 0 0,0 1-1 0 0,0-1 0 0 0,0 1 1 0 0,1 0-1 0 0,-1-1 1 0 0,0 1-1 0 0,0-1 1 0 0,0 1-1 0 0,1-1 0 0 0,-1 1 1 0 0,0-1-1 0 0,1 1 1 0 0,0 0-1 0 0,3 3-36 0 0,1 0 0 0 0,0-1 0 0 0,0 0 0 0 0,0 0 1 0 0,1 0-1 0 0,-1 0 0 0 0,1-1 0 0 0,-1 0 0 0 0,1 0 0 0 0,0-1 0 0 0,8 2 0 0 0,36 13-1687 0 0,-37-9-4617 0 0,2-2-2112 0 0</inkml:trace>
</inkml:ink>
</file>

<file path=ppt/ink/ink10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2.453"/>
    </inkml:context>
    <inkml:brush xml:id="br0">
      <inkml:brushProperty name="width" value="0.05" units="cm"/>
      <inkml:brushProperty name="height" value="0.05" units="cm"/>
      <inkml:brushProperty name="color" value="#AB008B"/>
    </inkml:brush>
  </inkml:definitions>
  <inkml:trace contextRef="#ctx0" brushRef="#br0">296 24 2303 0 0,'-2'1'11287'0'0,"-4"3"-7176"0"0,-11 7-1113 0 0,-61 75 900 0 0,50-58-3741 0 0,-1-1 0 0 0,-43 31 0 0 0,68-56-148 0 0,-4 3-7 0 0,1 0 1 0 0,0 0-1 0 0,1 1 0 0 0,-1-1 0 0 0,1 2 1 0 0,1-1-1 0 0,-8 10 0 0 0,13-16-2 0 0,0 1-1 0 0,-1-1 1 0 0,1 1-1 0 0,0 0 1 0 0,0-1-1 0 0,0 1 1 0 0,0-1 0 0 0,0 1-1 0 0,0 0 1 0 0,0-1-1 0 0,1 1 1 0 0,-1-1-1 0 0,0 1 1 0 0,0-1-1 0 0,0 1 1 0 0,0-1 0 0 0,1 1-1 0 0,-1-1 1 0 0,0 1-1 0 0,1-1 1 0 0,-1 1-1 0 0,0-1 1 0 0,1 1-1 0 0,-1-1 1 0 0,0 1-1 0 0,1-1 1 0 0,-1 0 0 0 0,1 1-1 0 0,-1-1 1 0 0,1 0-1 0 0,-1 1 1 0 0,1-1-1 0 0,-1 0 1 0 0,1 0-1 0 0,0 1 1 0 0,18 7 53 0 0,-19-8-46 0 0,16 4 78 0 0,0 0 0 0 0,0-1-1 0 0,1-1 1 0 0,-1 0 0 0 0,0-1 0 0 0,19-1 0 0 0,98-16 217 0 0,-91 9-107 0 0,69-3-1 0 0,-70 7 1789 0 0,-52-4-1956 0 0,0 0-1 0 0,0-1 0 0 0,0 0 1 0 0,1-1-1 0 0,0-1 1 0 0,1 1-1 0 0,0-1 1 0 0,1-1-1 0 0,-8-12 1 0 0,-3-8 132 0 0,-27-67 0 0 0,21 42-118 0 0,17 43-54 0 0,7 12-211 0 0,7 6-4548 0 0</inkml:trace>
</inkml:ink>
</file>

<file path=ppt/ink/ink10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294"/>
    </inkml:context>
    <inkml:brush xml:id="br0">
      <inkml:brushProperty name="width" value="0.05" units="cm"/>
      <inkml:brushProperty name="height" value="0.05" units="cm"/>
      <inkml:brushProperty name="color" value="#AB008B"/>
    </inkml:brush>
  </inkml:definitions>
  <inkml:trace contextRef="#ctx0" brushRef="#br0">190 30 5063 0 0,'0'0'3600'0'0,"-3"-22"5872"0"0,-6 20-8995 0 0,1 0-1 0 0,-1 0 1 0 0,0 1-1 0 0,0 1 1 0 0,1 0-1 0 0,-1 0 1 0 0,0 0-1 0 0,0 1 1 0 0,0 1-1 0 0,-10 2 1 0 0,15-3-450 0 0,0 0-1 0 0,1 0 1 0 0,-1 0 0 0 0,0 1 0 0 0,1 0-1 0 0,-1 0 1 0 0,1 0 0 0 0,0 0 0 0 0,-1 0-1 0 0,1 1 1 0 0,-4 3 0 0 0,6-4-8 0 0,0-1-1 0 0,0 1 1 0 0,0 0 0 0 0,0-1 0 0 0,0 1 0 0 0,0 0-1 0 0,1 0 1 0 0,-1 0 0 0 0,0-1 0 0 0,1 1-1 0 0,0 0 1 0 0,-1 0 0 0 0,1 0 0 0 0,0 0-1 0 0,0 0 1 0 0,0 0 0 0 0,0 0 0 0 0,0 0 0 0 0,1 0-1 0 0,-1 0 1 0 0,1-1 0 0 0,-1 1 0 0 0,1 0-1 0 0,1 2 1 0 0,1 2-22 0 0,1 0-1 0 0,0-1 1 0 0,0 1 0 0 0,0-1-1 0 0,1 0 1 0 0,0 0 0 0 0,0-1-1 0 0,0 0 1 0 0,1 0 0 0 0,-1 0-1 0 0,1 0 1 0 0,0-1-1 0 0,0 0 1 0 0,13 5 0 0 0,-12-5 38 0 0,0 0 1 0 0,0 1 0 0 0,0 0-1 0 0,0 0 1 0 0,0 0-1 0 0,-1 1 1 0 0,1 0 0 0 0,-1 0-1 0 0,-1 1 1 0 0,10 11-1 0 0,-14-16-8 0 0,0 1 0 0 0,-1-1 0 0 0,1 0 0 0 0,-1 1 0 0 0,1-1 0 0 0,-1 1-1 0 0,1-1 1 0 0,-1 0 0 0 0,0 1 0 0 0,0-1 0 0 0,0 1 0 0 0,0-1-1 0 0,0 1 1 0 0,0-1 0 0 0,0 1 0 0 0,0-1 0 0 0,-1 0 0 0 0,1 1-1 0 0,-1-1 1 0 0,1 1 0 0 0,-1-1 0 0 0,1 0 0 0 0,-1 0 0 0 0,0 1-1 0 0,1-1 1 0 0,-1 0 0 0 0,0 0 0 0 0,0 0 0 0 0,0 1 0 0 0,0-1 0 0 0,0 0-1 0 0,0-1 1 0 0,0 1 0 0 0,-1 0 0 0 0,1 0 0 0 0,0 0 0 0 0,0-1-1 0 0,-1 1 1 0 0,1 0 0 0 0,0-1 0 0 0,-1 0 0 0 0,1 1 0 0 0,-3 0-1 0 0,-8 3 226 0 0,-1 0 0 0 0,0-1-1 0 0,-20 3 1 0 0,26-5-217 0 0,-8 2 23 0 0,0-2-1 0 0,-1 0 1 0 0,-19-2 0 0 0,22 4-248 0 0</inkml:trace>
</inkml:ink>
</file>

<file path=ppt/ink/ink10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659"/>
    </inkml:context>
    <inkml:brush xml:id="br0">
      <inkml:brushProperty name="width" value="0.05" units="cm"/>
      <inkml:brushProperty name="height" value="0.05" units="cm"/>
      <inkml:brushProperty name="color" value="#AB008B"/>
    </inkml:brush>
  </inkml:definitions>
  <inkml:trace contextRef="#ctx0" brushRef="#br0">28 6 6911 0 0,'-6'-3'10656'0'0,"3"5"-9222"0"0,0 4-1105 0 0,0 0 1 0 0,1 0 0 0 0,0 0 0 0 0,0 1 0 0 0,0-1 0 0 0,0 1 0 0 0,1-1 0 0 0,0 1 0 0 0,1 0-1 0 0,-1-1 1 0 0,1 1 0 0 0,1 0 0 0 0,-1-1 0 0 0,1 1 0 0 0,0 0 0 0 0,1-1 0 0 0,-1 1 0 0 0,6 10-1 0 0,-6-14-297 0 0,0 0 0 0 0,0 0-1 0 0,0 0 1 0 0,1 0 0 0 0,-1 0-1 0 0,1 0 1 0 0,0-1 0 0 0,0 1-1 0 0,0-1 1 0 0,0 1 0 0 0,0-1-1 0 0,0 0 1 0 0,1 0 0 0 0,-1 0-1 0 0,1 0 1 0 0,0 0 0 0 0,-1 0-1 0 0,1-1 1 0 0,0 0 0 0 0,0 1-1 0 0,0-1 1 0 0,0 0 0 0 0,0 0-1 0 0,0-1 1 0 0,1 1 0 0 0,-1 0-1 0 0,0-1 1 0 0,0 0 0 0 0,0 0-1 0 0,1 0 1 0 0,-1 0 0 0 0,0-1-1 0 0,0 1 1 0 0,0-1 0 0 0,0 0-1 0 0,0 0 1 0 0,1 0 0 0 0,-1 0-1 0 0,4-3 1 0 0,-5 4-10 0 0,0-1-1 0 0,0 0 1 0 0,0 1 0 0 0,0-1-1 0 0,0 0 1 0 0,-1 0 0 0 0,1-1 0 0 0,0 1-1 0 0,-1 0 1 0 0,1 0 0 0 0,-1-1-1 0 0,1 1 1 0 0,-1-1 0 0 0,1 1-1 0 0,-1-1 1 0 0,0 0 0 0 0,0 0-1 0 0,0 1 1 0 0,0-1 0 0 0,0 0-1 0 0,-1 0 1 0 0,1 0 0 0 0,0 0-1 0 0,-1 0 1 0 0,1 0 0 0 0,-1 0-1 0 0,0 0 1 0 0,0 0 0 0 0,0 0-1 0 0,0 0 1 0 0,0 0 0 0 0,0-3 0 0 0,-3-2 28 0 0,0-1 1 0 0,0 1 0 0 0,-1-1 0 0 0,0 1 0 0 0,0 0 0 0 0,-9-11 0 0 0,-13-27-22 0 0,25 44-133 0 0,27-18-4062 0 0,-17 18 2167 0 0</inkml:trace>
</inkml:ink>
</file>

<file path=ppt/ink/ink10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044"/>
    </inkml:context>
    <inkml:brush xml:id="br0">
      <inkml:brushProperty name="width" value="0.05" units="cm"/>
      <inkml:brushProperty name="height" value="0.05" units="cm"/>
      <inkml:brushProperty name="color" value="#AB008B"/>
    </inkml:brush>
  </inkml:definitions>
  <inkml:trace contextRef="#ctx0" brushRef="#br0">1 195 4607 0 0,'2'-7'8068'0'0,"7"-20"-3345"0"0,-1-20 98 0 0,10-22-1747 0 0,-6 24-1168 0 0,1 84-1810 0 0,-13-38-96 0 0,1-1 0 0 0,-1 1 0 0 0,0-1 0 0 0,0 1 0 0 0,0-1 0 0 0,1 1 0 0 0,-1-1 0 0 0,0 0 0 0 0,0 1-1 0 0,1-1 1 0 0,-1 1 0 0 0,0-1 0 0 0,1 0 0 0 0,-1 1 0 0 0,1-1 0 0 0,-1 0 0 0 0,0 0 0 0 0,1 1 0 0 0,-1-1 0 0 0,1 0 0 0 0,-1 0 0 0 0,1 1 0 0 0,-1-1 0 0 0,1 0-1 0 0,-1 0 1 0 0,1 0 0 0 0,-1 0 0 0 0,1 0 0 0 0,-1 0 0 0 0,1 0 0 0 0,-1 0 0 0 0,1 0 0 0 0,-1 0 0 0 0,1 0 0 0 0,-1 0 0 0 0,1 0 0 0 0,-1 0 0 0 0,1-1 0 0 0,-1 1 0 0 0,0 0-1 0 0,1 0 1 0 0,-1 0 0 0 0,1-1 0 0 0,-1 1 0 0 0,1-1 0 0 0,15-12 11 0 0,-16 12-7 0 0,3-2 31 0 0,0 0-1 0 0,0 1 1 0 0,0-1-1 0 0,0 0 1 0 0,0 1 0 0 0,1 0-1 0 0,-1 0 1 0 0,1 0-1 0 0,0 0 1 0 0,0 1 0 0 0,-1-1-1 0 0,1 1 1 0 0,0 0-1 0 0,7-1 1 0 0,-9 2-19 0 0,0 0 0 0 0,0 1 1 0 0,0-1-1 0 0,0 1 0 0 0,0-1 0 0 0,0 1 0 0 0,0-1 0 0 0,0 1 1 0 0,-1 0-1 0 0,1 0 0 0 0,0 0 0 0 0,0 0 0 0 0,-1 0 0 0 0,1 0 0 0 0,-1 1 1 0 0,1-1-1 0 0,-1 1 0 0 0,1-1 0 0 0,-1 1 0 0 0,0-1 0 0 0,0 1 1 0 0,0-1-1 0 0,0 1 0 0 0,0 0 0 0 0,0 0 0 0 0,0 0 0 0 0,-1 0 1 0 0,1 0-1 0 0,0-1 0 0 0,0 5 0 0 0,5 23-515 0 0,-5-23-6 0 0,0-1 0 0 0,0 1-1 0 0,0-1 1 0 0,1 0 0 0 0,-1 1 0 0 0,1-1 0 0 0,0 0 0 0 0,1 0 0 0 0,-1 0 0 0 0,1-1 0 0 0,0 1 0 0 0,1 0-1 0 0,-1-1 1 0 0,6 6 0 0 0,2-3-8203 0 0</inkml:trace>
</inkml:ink>
</file>

<file path=ppt/ink/ink10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576"/>
    </inkml:context>
    <inkml:brush xml:id="br0">
      <inkml:brushProperty name="width" value="0.05" units="cm"/>
      <inkml:brushProperty name="height" value="0.05" units="cm"/>
      <inkml:brushProperty name="color" value="#AB008B"/>
    </inkml:brush>
  </inkml:definitions>
  <inkml:trace contextRef="#ctx0" brushRef="#br0">1 13 3223 0 0,'28'-13'17870'0'0,"-25"23"-17464"0"0,-1 0 0 0 0,1 0 1 0 0,-2 0-1 0 0,1 1 1 0 0,-1-1-1 0 0,-1 0 0 0 0,0 1 1 0 0,0-1-1 0 0,-1 0 1 0 0,-3 14-1 0 0,0 26 189 0 0,4-29-447 0 0,2 46 325 0 0,-2-63-510 0 0,1-1 0 0 0,0 1 0 0 0,-1-1 0 0 0,1 1 0 0 0,1-1 0 0 0,-1 1 0 0 0,0-1-1 0 0,1 0 1 0 0,0 0 0 0 0,-1 1 0 0 0,1-1 0 0 0,1 0 0 0 0,-1-1 0 0 0,0 1 0 0 0,3 3 0 0 0,3-9-3087 0 0,0-2 1261 0 0</inkml:trace>
</inkml:ink>
</file>

<file path=ppt/ink/ink10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177"/>
    </inkml:context>
    <inkml:brush xml:id="br0">
      <inkml:brushProperty name="width" value="0.05" units="cm"/>
      <inkml:brushProperty name="height" value="0.05" units="cm"/>
      <inkml:brushProperty name="color" value="#AB008B"/>
    </inkml:brush>
  </inkml:definitions>
  <inkml:trace contextRef="#ctx0" brushRef="#br0">73 64 6447 0 0,'34'-23'971'0'0,"-33"23"-644"0"0,0-1 1 0 0,0 1-1 0 0,0 0 0 0 0,0-1 0 0 0,0 1 0 0 0,1-1 1 0 0,-1 0-1 0 0,0 1 0 0 0,0-1 0 0 0,0 0 1 0 0,-1 1-1 0 0,1-1 0 0 0,0 0 0 0 0,0 0 1 0 0,0 0-1 0 0,-1 0 0 0 0,1 0 0 0 0,0 0 0 0 0,-1 0 1 0 0,1 0-1 0 0,-1 0 0 0 0,1 0 0 0 0,-1 0 1 0 0,1 0-1 0 0,-1-1 0 0 0,0 1 0 0 0,1 0 1 0 0,-1 0-1 0 0,0 0 0 0 0,0-1 0 0 0,0 1 0 0 0,0-2 1 0 0,-13-7 3663 0 0,-13 11-3672 0 0,18 1-37 0 0,-1 0-1 0 0,1 1 1 0 0,-1 0-1 0 0,1 1 1 0 0,0-1 0 0 0,-14 10-1 0 0,21-12-246 0 0,0 0-1 0 0,-1 0 1 0 0,1 0-1 0 0,0 1 1 0 0,0-1 0 0 0,0 0-1 0 0,-1 0 1 0 0,1 1-1 0 0,1-1 1 0 0,-1 1-1 0 0,0-1 1 0 0,0 0-1 0 0,0 1 1 0 0,1 0 0 0 0,-1-1-1 0 0,1 1 1 0 0,-1 2-1 0 0,1-2-26 0 0,0 0 0 0 0,1 0 0 0 0,-1 0 0 0 0,1-1 0 0 0,-1 1 0 0 0,1 0 0 0 0,0-1 0 0 0,0 1 0 0 0,-1-1 0 0 0,1 1 0 0 0,0-1 0 0 0,1 1 0 0 0,-1-1-1 0 0,0 1 1 0 0,0-1 0 0 0,0 0 0 0 0,1 0 0 0 0,-1 0 0 0 0,1 1 0 0 0,2 0 0 0 0,60 30 42 0 0,-47-26-23 0 0,-1 2 1 0 0,24 14-1 0 0,-37-20-8 0 0,1 0 0 0 0,-1 1 0 0 0,0-1 0 0 0,0 1 0 0 0,0 0 0 0 0,0 0 0 0 0,0 0 0 0 0,-1 0 0 0 0,1 1 0 0 0,-1-1 0 0 0,0 1 0 0 0,0-1 0 0 0,0 1 0 0 0,0 0 0 0 0,1 7 0 0 0,-3-8 0 0 0,0 1 0 0 0,0-1 1 0 0,0 0-1 0 0,-1 0 0 0 0,1 0 0 0 0,-1 0 0 0 0,0 0 1 0 0,0 0-1 0 0,0 0 0 0 0,0 0 0 0 0,-1 0 0 0 0,1 0 0 0 0,-1-1 1 0 0,0 1-1 0 0,0-1 0 0 0,0 1 0 0 0,0-1 0 0 0,0 1 1 0 0,0-1-1 0 0,0 0 0 0 0,-1 0 0 0 0,1 0 0 0 0,-1-1 0 0 0,0 1 1 0 0,-4 2-1 0 0,-11 6 111 0 0,0 0 0 0 0,-30 10 0 0 0,44-18-139 0 0,1-1 23 0 0,-1 0 1 0 0,1 1-1 0 0,-1-1 0 0 0,0 0 0 0 0,0-1 1 0 0,0 1-1 0 0,1-1 0 0 0,-7 0 0 0 0,9 0-12 0 0,0 0 0 0 0,0 0-1 0 0,0 0 1 0 0,0-1 0 0 0,0 1-1 0 0,0-1 1 0 0,0 1-1 0 0,0-1 1 0 0,0 1 0 0 0,0-1-1 0 0,0 1 1 0 0,0-1-1 0 0,0 0 1 0 0,1 0 0 0 0,-1 1-1 0 0,0-1 1 0 0,1 0-1 0 0,-1 0 1 0 0,0 0 0 0 0,1 0-1 0 0,-1 0 1 0 0,1 0 0 0 0,-1 1-1 0 0,1-1 1 0 0,0 0-1 0 0,-1 0 1 0 0,1-1 0 0 0,0 1-1 0 0,0 0 1 0 0,0 0-1 0 0,0 0 1 0 0,0 0 0 0 0,0 0-1 0 0,0 0 1 0 0,0 0-1 0 0,0-2 1 0 0,2-15-71 0 0,0 0-1 0 0,1 0 1 0 0,0 1-1 0 0,2-1 1 0 0,0 1 0 0 0,1 0-1 0 0,1 1 1 0 0,0-1-1 0 0,1 1 1 0 0,1 0-1 0 0,0 1 1 0 0,2 0 0 0 0,11-14-1 0 0,-21 29 68 0 0,0-1-1 0 0,0 0 1 0 0,0 0-1 0 0,0 1 0 0 0,0-1 1 0 0,0 0-1 0 0,0 0 1 0 0,-1 0-1 0 0,1 0 1 0 0,0 0-1 0 0,-1 0 1 0 0,1 0-1 0 0,0 0 1 0 0,-1 0-1 0 0,0 0 1 0 0,1-1-1 0 0,-1 1 1 0 0,0 0-1 0 0,1 0 1 0 0,-1 0-1 0 0,0-1 1 0 0,0 1-1 0 0,0 0 0 0 0,0 0 1 0 0,0 0-1 0 0,0-1 1 0 0,0 1-1 0 0,-1 0 1 0 0,1 0-1 0 0,0 0 1 0 0,-1-1-1 0 0,1 1 1 0 0,-1 0-1 0 0,1 0 1 0 0,-1 0-1 0 0,1 0 1 0 0,-2-1-1 0 0,1 1-430 0 0</inkml:trace>
</inkml:ink>
</file>

<file path=ppt/ink/ink1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8.729"/>
    </inkml:context>
    <inkml:brush xml:id="br0">
      <inkml:brushProperty name="width" value="0.1" units="cm"/>
      <inkml:brushProperty name="height" value="0.1" units="cm"/>
      <inkml:brushProperty name="color" value="#008C3A"/>
    </inkml:brush>
  </inkml:definitions>
  <inkml:trace contextRef="#ctx0" brushRef="#br0">0 72 10591 0 0,'0'0'1328'0'0,"12"-35"5768"0"0,-8 32-6804 0 0,-1 0-1 0 0,1 0 0 0 0,0 0 0 0 0,0 0 1 0 0,0 0-1 0 0,0 1 0 0 0,0 0 1 0 0,1-1-1 0 0,-1 2 0 0 0,1-1 0 0 0,-1 1 1 0 0,1-1-1 0 0,0 1 0 0 0,0 0 1 0 0,5 0-1 0 0,80-1 878 0 0,-75 2-1003 0 0,8 2-167 0 0,1 1 0 0 0,0 1 0 0 0,40 13 0 0 0,-30-8-1298 0 0,-20-5-498 0 0</inkml:trace>
</inkml:ink>
</file>

<file path=ppt/ink/ink10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510"/>
    </inkml:context>
    <inkml:brush xml:id="br0">
      <inkml:brushProperty name="width" value="0.05" units="cm"/>
      <inkml:brushProperty name="height" value="0.05" units="cm"/>
      <inkml:brushProperty name="color" value="#AB008B"/>
    </inkml:brush>
  </inkml:definitions>
  <inkml:trace contextRef="#ctx0" brushRef="#br0">67 6 10135 0 0,'0'0'778'0'0,"-1"-2"-1077"0"0,-9-2 7223 0 0,5 9-6556 0 0,0-1 1 0 0,1 1 0 0 0,-1 0-1 0 0,1 1 1 0 0,0-1-1 0 0,1 1 1 0 0,-1 0-1 0 0,1 0 1 0 0,0 0 0 0 0,0 0-1 0 0,1 0 1 0 0,0 1-1 0 0,0-1 1 0 0,1 1-1 0 0,-1-1 1 0 0,1 1 0 0 0,0 9-1 0 0,0-8-309 0 0,1 0 1 0 0,-1 0-1 0 0,1 0 0 0 0,1 0 0 0 0,0 1 1 0 0,0-1-1 0 0,0 0 0 0 0,1 0 1 0 0,1 0-1 0 0,-1-1 0 0 0,1 1 0 0 0,0 0 1 0 0,9 13-1 0 0,-10-19-38 0 0,1 1 0 0 0,0-1 0 0 0,0 0 0 0 0,-1 0 0 0 0,2-1 0 0 0,-1 1 0 0 0,0 0-1 0 0,0-1 1 0 0,0 0 0 0 0,1 0 0 0 0,-1 0 0 0 0,0 0 0 0 0,1-1 0 0 0,-1 1 0 0 0,1-1 0 0 0,-1 0 0 0 0,1 0 0 0 0,-1 0 0 0 0,1 0 0 0 0,-1-1 0 0 0,0 1 0 0 0,1-1 0 0 0,-1 0 0 0 0,1 0 0 0 0,-1 0 0 0 0,0 0 0 0 0,0-1 0 0 0,0 1 0 0 0,3-3 0 0 0,-2 3 3 0 0,-1-1 0 0 0,1 0-1 0 0,-1 1 1 0 0,0-1 0 0 0,0 0 0 0 0,0 0 0 0 0,0-1 0 0 0,0 1 0 0 0,-1-1 0 0 0,1 1 0 0 0,-1-1 0 0 0,1 0 0 0 0,-1 0 0 0 0,0 0-1 0 0,0 0 1 0 0,0-1 0 0 0,-1 1 0 0 0,1 0 0 0 0,-1-1 0 0 0,0 1 0 0 0,0-1 0 0 0,0 1 0 0 0,0-1 0 0 0,-1 0 0 0 0,1 1 0 0 0,-1-1 0 0 0,0-5-1 0 0,-1 3 72 0 0,-1 0-1 0 0,0 0 1 0 0,0 0-1 0 0,-1 0 1 0 0,0 1-1 0 0,0-1 1 0 0,0 1-1 0 0,0 0 1 0 0,-1 0-1 0 0,0 0 1 0 0,-8-8-1 0 0,-2 1 109 0 0,-1 0-1 0 0,0 1 1 0 0,-19-10-1 0 0,33 21-292 0 0,27 15-7630 0 0,-16-12 5797 0 0</inkml:trace>
</inkml:ink>
</file>

<file path=ppt/ink/ink10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842"/>
    </inkml:context>
    <inkml:brush xml:id="br0">
      <inkml:brushProperty name="width" value="0.05" units="cm"/>
      <inkml:brushProperty name="height" value="0.05" units="cm"/>
      <inkml:brushProperty name="color" value="#AB008B"/>
    </inkml:brush>
  </inkml:definitions>
  <inkml:trace contextRef="#ctx0" brushRef="#br0">42 21 3223 0 0,'0'0'584'0'0,"-15"-20"11770"0"0,15 20-12177 0 0,-1 0 1 0 0,0 0-1 0 0,0-1 1 0 0,0 1 0 0 0,0 0-1 0 0,0 0 1 0 0,0 0-1 0 0,0 0 1 0 0,0 0 0 0 0,1 1-1 0 0,-1-1 1 0 0,0 0 0 0 0,0 0-1 0 0,0 1 1 0 0,0-1-1 0 0,0 0 1 0 0,1 1 0 0 0,-1-1-1 0 0,0 1 1 0 0,0-1-1 0 0,1 1 1 0 0,-1-1 0 0 0,0 1-1 0 0,1 0 1 0 0,-1-1-1 0 0,0 1 1 0 0,1 0 0 0 0,-1-1-1 0 0,1 1 1 0 0,-1 0-1 0 0,1 0 1 0 0,0 0 0 0 0,-1-1-1 0 0,1 1 1 0 0,0 0 0 0 0,0 0-1 0 0,-1 0 1 0 0,1 0-1 0 0,0 0 1 0 0,0 0 0 0 0,0-1-1 0 0,0 1 1 0 0,0 0-1 0 0,0 0 1 0 0,0 1 0 0 0,1 0-64 0 0,-1 0 0 0 0,1 0 0 0 0,-1 0 0 0 0,1 0 1 0 0,0 0-1 0 0,0 0 0 0 0,-1-1 0 0 0,1 1 0 0 0,0 0 1 0 0,1-1-1 0 0,-1 1 0 0 0,0-1 0 0 0,0 1 0 0 0,1-1 1 0 0,-1 1-1 0 0,1-1 0 0 0,-1 0 0 0 0,1 0 1 0 0,0 0-1 0 0,-1 0 0 0 0,4 1 0 0 0,-3-1-76 0 0,0-1-1 0 0,0 0 1 0 0,0 1 0 0 0,1-1-1 0 0,-1 0 1 0 0,0 0 0 0 0,0-1-1 0 0,0 1 1 0 0,0 0 0 0 0,1-1-1 0 0,-1 1 1 0 0,0-1 0 0 0,0 0-1 0 0,0 0 1 0 0,0 0 0 0 0,2-1-1 0 0,-3 1-26 0 0,0 1 0 0 0,-1 0 0 0 0,1-1 0 0 0,0 1 1 0 0,-1-1-1 0 0,1 1 0 0 0,0-1 0 0 0,-1 1 0 0 0,1-1 0 0 0,-1 1 0 0 0,1-1 0 0 0,-1 0 0 0 0,1 1 0 0 0,-1-1 0 0 0,0 0 0 0 0,1 1 0 0 0,-1-1 0 0 0,0 0 1 0 0,0 1-1 0 0,1-1 0 0 0,-1 0 0 0 0,0 0 0 0 0,0 1 0 0 0,0-1 0 0 0,0 0 0 0 0,0 0 0 0 0,0 1 0 0 0,0-1 0 0 0,0 0 0 0 0,0 0 0 0 0,0 0 0 0 0,0 1 1 0 0,-1-1-1 0 0,1 0 0 0 0,0 1 0 0 0,0-1 0 0 0,-1 0 0 0 0,1 1 0 0 0,-1-1 0 0 0,1 0 0 0 0,0 1 0 0 0,-1-1 0 0 0,1 0 0 0 0,-1 1 0 0 0,1-1 0 0 0,-1 1 1 0 0,0-1-1 0 0,0 0 0 0 0,-2-1-9 0 0,0 1 0 0 0,-1-1 0 0 0,1 1 0 0 0,0 0 1 0 0,-1 0-1 0 0,1 0 0 0 0,0 0 0 0 0,-1 0 0 0 0,1 1 1 0 0,-4-1-1 0 0,-8 3-8226 0 0</inkml:trace>
</inkml:ink>
</file>

<file path=ppt/ink/ink10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39.456"/>
    </inkml:context>
    <inkml:brush xml:id="br0">
      <inkml:brushProperty name="width" value="0.05" units="cm"/>
      <inkml:brushProperty name="height" value="0.05" units="cm"/>
      <inkml:brushProperty name="color" value="#AB008B"/>
    </inkml:brush>
  </inkml:definitions>
  <inkml:trace contextRef="#ctx0" brushRef="#br0">13 154 1375 0 0,'0'0'12656'0'0,"-12"-14"-3197"0"0,15 17-9377 0 0,1-1 1 0 0,-1 1-1 0 0,1 0 1 0 0,0-1 0 0 0,0 0-1 0 0,0 0 1 0 0,0 0-1 0 0,0-1 1 0 0,0 1-1 0 0,0-1 1 0 0,0 0-1 0 0,1 0 1 0 0,-1 0-1 0 0,7 0 1 0 0,73 0 396 0 0,-59-1-284 0 0,-12-1-180 0 0,1 0 0 0 0,-1 0-1 0 0,0-1 1 0 0,0-1 0 0 0,0 0 0 0 0,-1-1 0 0 0,1 0 0 0 0,-1-1 0 0 0,0-1 0 0 0,0 1 0 0 0,-1-2 0 0 0,1 0 0 0 0,-1 0-1 0 0,-1-1 1 0 0,0-1 0 0 0,12-11 0 0 0,54-54 628 0 0,-75 73-621 0 0</inkml:trace>
</inkml:ink>
</file>

<file path=ppt/ink/ink10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098"/>
    </inkml:context>
    <inkml:brush xml:id="br0">
      <inkml:brushProperty name="width" value="0.05" units="cm"/>
      <inkml:brushProperty name="height" value="0.05" units="cm"/>
      <inkml:brushProperty name="color" value="#AB008B"/>
    </inkml:brush>
  </inkml:definitions>
  <inkml:trace contextRef="#ctx0" brushRef="#br0">27 29 1839 0 0,'-2'-6'13848'0'0,"-6"-16"-6349"0"0,5 28-7384 0 0,0 2 1 0 0,1-1-1 0 0,0 0 0 0 0,0 0 1 0 0,0 1-1 0 0,1-1 1 0 0,0 0-1 0 0,1 1 0 0 0,0-1 1 0 0,0 1-1 0 0,2 7 0 0 0,-3 23 17 0 0,1-38-129 0 0,0 1 1 0 0,0-1 0 0 0,0 0 0 0 0,0 0-1 0 0,-1 0 1 0 0,1 1 0 0 0,0-1-1 0 0,0 0 1 0 0,0 0 0 0 0,0 1-1 0 0,0-1 1 0 0,0 0 0 0 0,0 0 0 0 0,0 1-1 0 0,0-1 1 0 0,0 0 0 0 0,0 0-1 0 0,0 1 1 0 0,0-1 0 0 0,0 0-1 0 0,0 0 1 0 0,0 1 0 0 0,0-1 0 0 0,0 0-1 0 0,0 0 1 0 0,0 1 0 0 0,0-1-1 0 0,0 0 1 0 0,1 0 0 0 0,-1 1-1 0 0,0-1 1 0 0,0 0 0 0 0,0 0 0 0 0,0 0-1 0 0,0 1 1 0 0,1-1 0 0 0,-1 0-1 0 0,0 0 1 0 0,0 0 0 0 0,0 0-1 0 0,1 1 1 0 0,-1-1 0 0 0,0 0 0 0 0,0 0-1 0 0,1 0 1 0 0,-1 0 0 0 0,0 0-1 0 0,0 0 1 0 0,1 0 0 0 0,-1 0-1 0 0,0 0 1 0 0,0 0 0 0 0,1 0 0 0 0,-1 0-1 0 0,12-9-2410 0 0,-9 6 299 0 0,0 0 53 0 0</inkml:trace>
</inkml:ink>
</file>

<file path=ppt/ink/ink10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930"/>
    </inkml:context>
    <inkml:brush xml:id="br0">
      <inkml:brushProperty name="width" value="0.05" units="cm"/>
      <inkml:brushProperty name="height" value="0.05" units="cm"/>
      <inkml:brushProperty name="color" value="#AB008B"/>
    </inkml:brush>
  </inkml:definitions>
  <inkml:trace contextRef="#ctx0" brushRef="#br0">67 13 1375 0 0,'2'-1'4206'0'0,"15"-5"7938"0"0,-19 5-12025 0 0,-1 0 0 0 0,1 0 1 0 0,-1 1-1 0 0,1-1 1 0 0,-1 0-1 0 0,1 1 0 0 0,-1 0 1 0 0,1-1-1 0 0,-1 1 0 0 0,1 0 1 0 0,-1 0-1 0 0,0 1 1 0 0,1-1-1 0 0,-1 0 0 0 0,1 1 1 0 0,-1 0-1 0 0,1-1 1 0 0,0 1-1 0 0,-1 0 0 0 0,1 0 1 0 0,0 1-1 0 0,-1-1 1 0 0,-1 2-1 0 0,2-3-122 0 0,1 1 1 0 0,0 0-1 0 0,-1-1 0 0 0,1 1 1 0 0,0 0-1 0 0,-1 0 0 0 0,1 0 1 0 0,0 0-1 0 0,0 0 1 0 0,0 0-1 0 0,-1 0 0 0 0,1 0 1 0 0,1 0-1 0 0,-1 1 0 0 0,0-1 1 0 0,0 0-1 0 0,0 1 1 0 0,1-1-1 0 0,-1 0 0 0 0,0 1 1 0 0,1-1-1 0 0,0 1 0 0 0,-1-1 1 0 0,1 1-1 0 0,0-1 0 0 0,-1 1 1 0 0,1-1-1 0 0,0 1 1 0 0,0 0-1 0 0,1-1 0 0 0,-1 1 1 0 0,0-1-1 0 0,0 1 0 0 0,1-1 1 0 0,-1 1-1 0 0,1-1 1 0 0,0 2-1 0 0,3 1 9 0 0,1 0 0 0 0,-1-1 0 0 0,1 0 0 0 0,0 0 0 0 0,0-1 0 0 0,0 1-1 0 0,0-1 1 0 0,0 0 0 0 0,0 0 0 0 0,1 0 0 0 0,-1-1 0 0 0,1 0 0 0 0,-1 0 0 0 0,9 0 0 0 0,36 10 566 0 0,-48-10-539 0 0,0 0-1 0 0,0 0 0 0 0,0 0 1 0 0,0 1-1 0 0,0-1 1 0 0,0 0-1 0 0,-1 1 1 0 0,1-1-1 0 0,0 1 0 0 0,-1 0 1 0 0,1 0-1 0 0,-1-1 1 0 0,1 1-1 0 0,-1 0 1 0 0,0 0-1 0 0,0 0 0 0 0,0 0 1 0 0,0 1-1 0 0,0-1 1 0 0,-1 0-1 0 0,1 0 0 0 0,0 0 1 0 0,-1 1-1 0 0,1 2 1 0 0,-2-3-16 0 0,1 0 0 0 0,0-1 0 0 0,-1 1 0 0 0,1 0 0 0 0,-1 0 0 0 0,1-1 0 0 0,-1 1 0 0 0,0 0 0 0 0,1-1 0 0 0,-1 1 0 0 0,0-1 0 0 0,0 1 0 0 0,0-1 0 0 0,0 0 1 0 0,-1 1-1 0 0,1-1 0 0 0,0 0 0 0 0,-1 0 0 0 0,1 1 0 0 0,0-1 0 0 0,-1 0 0 0 0,1-1 0 0 0,-1 1 0 0 0,0 0 0 0 0,1 0 0 0 0,-1-1 0 0 0,0 1 0 0 0,1-1 0 0 0,-1 1 0 0 0,0-1 0 0 0,0 0 0 0 0,-2 1 0 0 0,2-1-10 0 0,1 0 0 0 0,0 0 0 0 0,0 1 0 0 0,0-1 0 0 0,0 0 0 0 0,-1 0 0 0 0,1 0 0 0 0,0 0 0 0 0,0-1 0 0 0,0 1 0 0 0,-1 0 0 0 0,1 0 0 0 0,0-1 0 0 0,0 1 0 0 0,0 0 0 0 0,0-1 0 0 0,0 0 0 0 0,0 1 0 0 0,0-1 0 0 0,0 1 0 0 0,0-1 0 0 0,0 0 0 0 0,0 0 0 0 0,0 1 0 0 0,0-1 0 0 0,1 0 0 0 0,-1 0 0 0 0,0 0 0 0 0,1 0 0 0 0,-1 0 0 0 0,0 0 0 0 0,1 0 0 0 0,0 0 0 0 0,-1 0 0 0 0,1-1 0 0 0,-1 1 0 0 0,1 0 0 0 0,0 0 0 0 0,0 0 0 0 0,0 0 0 0 0,0-1 0 0 0,0 1 0 0 0,0 0 0 0 0,0 0 0 0 0,0 0 0 0 0,1-3 0 0 0,-1 1-5 0 0,1-1-1 0 0,-1 0 0 0 0,1 0 0 0 0,0 1 1 0 0,0-1-1 0 0,1 0 0 0 0,-1 1 1 0 0,1-1-1 0 0,0 1 0 0 0,0 0 0 0 0,0 0 1 0 0,0 0-1 0 0,5-5 0 0 0,-3 5 20 0 0,2-3-140 0 0,1 1 0 0 0,-1-1 0 0 0,0 0 1 0 0,0 0-1 0 0,-1-1 0 0 0,5-7 1 0 0,-9 13 101 0 0,0 0 1 0 0,-1 0-1 0 0,0 0 1 0 0,1 0 0 0 0,-1 0-1 0 0,0 0 1 0 0,1 0 0 0 0,-1 0-1 0 0,0 0 1 0 0,0 0 0 0 0,0 0-1 0 0,0 0 1 0 0,0 0 0 0 0,0 0-1 0 0,0 0 1 0 0,0 0 0 0 0,0 0-1 0 0,0 0 1 0 0,-1 0 0 0 0,1 0-1 0 0,-1 0 1 0 0,0-2-1 0 0,0 1 37 0 0,-1 1-1 0 0,1-1 0 0 0,-1 1 0 0 0,0-1 0 0 0,0 1 0 0 0,0-1 1 0 0,0 1-1 0 0,0 0 0 0 0,0 0 0 0 0,0 0 0 0 0,0 0 0 0 0,0 0 1 0 0,-1 1-1 0 0,1-1 0 0 0,-3 0 0 0 0,-9-3 749 0 0,8 2-1929 0 0</inkml:trace>
</inkml:ink>
</file>

<file path=ppt/ink/ink10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310"/>
    </inkml:context>
    <inkml:brush xml:id="br0">
      <inkml:brushProperty name="width" value="0.05" units="cm"/>
      <inkml:brushProperty name="height" value="0.05" units="cm"/>
      <inkml:brushProperty name="color" value="#AB008B"/>
    </inkml:brush>
  </inkml:definitions>
  <inkml:trace contextRef="#ctx0" brushRef="#br0">25 1 12671 0 0,'0'0'1143'0'0,"-17"27"4090"0"0,15-20-4779 0 0,1 0 1 0 0,-1 0-1 0 0,1 0 0 0 0,0 1 1 0 0,0-1-1 0 0,1 0 0 0 0,1 12 0 0 0,-1-18-415 0 0,0 1-1 0 0,0 0 1 0 0,1-1-1 0 0,-1 1 0 0 0,1-1 1 0 0,-1 1-1 0 0,1-1 0 0 0,-1 1 1 0 0,1-1-1 0 0,0 0 0 0 0,0 1 1 0 0,-1-1-1 0 0,1 0 0 0 0,0 1 1 0 0,0-1-1 0 0,0 0 0 0 0,1 0 1 0 0,-1 0-1 0 0,0 0 0 0 0,0 0 1 0 0,1 0-1 0 0,-1 0 0 0 0,0 0 1 0 0,1-1-1 0 0,-1 1 0 0 0,1-1 1 0 0,-1 1-1 0 0,1-1 0 0 0,-1 1 1 0 0,1-1-1 0 0,-1 0 0 0 0,1 1 1 0 0,0-1-1 0 0,-1 0 0 0 0,1 0 1 0 0,-1 0-1 0 0,1-1 0 0 0,-1 1 1 0 0,3-1-1 0 0,49-12 308 0 0,-51 13-330 0 0,1-1 1 0 0,-1 1-1 0 0,0-1 1 0 0,0 0-1 0 0,0 0 1 0 0,0 0 0 0 0,0 0-1 0 0,-1 0 1 0 0,1-1-1 0 0,0 1 1 0 0,0 0-1 0 0,-1-1 1 0 0,1 0-1 0 0,-1 1 1 0 0,1-1-1 0 0,-1 0 1 0 0,0 0-1 0 0,1 0 1 0 0,-1 1-1 0 0,0-1 1 0 0,1-4-1 0 0,-2 4-5 0 0,-1 1 0 0 0,1-1 0 0 0,-1 1 0 0 0,0-1 0 0 0,1 1 0 0 0,-1 0 0 0 0,0-1 0 0 0,0 1 0 0 0,0 0 0 0 0,0-1 0 0 0,0 1 0 0 0,0 0 0 0 0,0 0 0 0 0,0 0 0 0 0,0 0 0 0 0,0 0 0 0 0,-1 0 0 0 0,1 1-1 0 0,0-1 1 0 0,-1 0 0 0 0,1 1 0 0 0,-1-1 0 0 0,-2 0 0 0 0,-42-16 163 0 0,38 15-133 0 0,2-1-265 0 0,-2 0-430 0 0</inkml:trace>
</inkml:ink>
</file>

<file path=ppt/ink/ink10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752"/>
    </inkml:context>
    <inkml:brush xml:id="br0">
      <inkml:brushProperty name="width" value="0.05" units="cm"/>
      <inkml:brushProperty name="height" value="0.05" units="cm"/>
      <inkml:brushProperty name="color" value="#AB008B"/>
    </inkml:brush>
  </inkml:definitions>
  <inkml:trace contextRef="#ctx0" brushRef="#br0">0 35 8751 0 0,'3'-5'10746'0'0,"10"-15"-6695"0"0,5 15-3533 0 0,-10 3-2201 0 0,0-1-4197 0 0</inkml:trace>
</inkml:ink>
</file>

<file path=ppt/ink/ink10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505"/>
    </inkml:context>
    <inkml:brush xml:id="br0">
      <inkml:brushProperty name="width" value="0.05" units="cm"/>
      <inkml:brushProperty name="height" value="0.05" units="cm"/>
      <inkml:brushProperty name="color" value="#AB008B"/>
    </inkml:brush>
  </inkml:definitions>
  <inkml:trace contextRef="#ctx0" brushRef="#br0">6 80 3679 0 0,'-1'-4'7579'0'0,"0"-5"-3497"0"0,-3-16 224 0 0,5 23-4121 0 0,-1-1-1 0 0,1 1 1 0 0,0 0-1 0 0,-1 0 1 0 0,1 0 0 0 0,0 0-1 0 0,1-1 1 0 0,-1 2 0 0 0,0-1-1 0 0,0 0 1 0 0,1 0 0 0 0,-1 0-1 0 0,1 0 1 0 0,0 1 0 0 0,-1-1-1 0 0,1 1 1 0 0,0 0 0 0 0,0-1-1 0 0,0 1 1 0 0,0 0-1 0 0,0 0 1 0 0,3-1 0 0 0,-4 2-146 0 0,0 0-1 0 0,0 0 1 0 0,1-1 0 0 0,-1 1 0 0 0,0 0-1 0 0,0 0 1 0 0,1 1 0 0 0,-1-1 0 0 0,0 0 0 0 0,0 0-1 0 0,0 1 1 0 0,1-1 0 0 0,-1 0 0 0 0,0 1 0 0 0,0-1-1 0 0,0 1 1 0 0,0 0 0 0 0,0-1 0 0 0,0 1-1 0 0,0 0 1 0 0,0 0 0 0 0,0 0 0 0 0,0-1 0 0 0,0 1-1 0 0,0 0 1 0 0,-1 0 0 0 0,1 0 0 0 0,0 0 0 0 0,-1 1-1 0 0,1-1 1 0 0,0 0 0 0 0,-1 0 0 0 0,0 0 0 0 0,1 0-1 0 0,-1 1 1 0 0,0-1 0 0 0,1 0 0 0 0,-1 0-1 0 0,0 1 1 0 0,0-1 0 0 0,0 1 0 0 0,1 13-114 0 0,0 0-1 0 0,-1-1 1 0 0,0 1 0 0 0,-1 0 0 0 0,-1-1-1 0 0,-1 1 1 0 0,0-1 0 0 0,0 0 0 0 0,-2 0 0 0 0,0 0-1 0 0,-12 26 1 0 0,66-53 303 0 0,4 8-871 0 0,-26 5-7275 0 0,-16-1 895 0 0</inkml:trace>
</inkml:ink>
</file>

<file path=ppt/ink/ink10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915"/>
    </inkml:context>
    <inkml:brush xml:id="br0">
      <inkml:brushProperty name="width" value="0.05" units="cm"/>
      <inkml:brushProperty name="height" value="0.05" units="cm"/>
      <inkml:brushProperty name="color" value="#AB008B"/>
    </inkml:brush>
  </inkml:definitions>
  <inkml:trace contextRef="#ctx0" brushRef="#br0">0 17 15463 0 0,'0'0'348'0'0,"16"-16"7080"0"0,-13 15-7330 0 0,-1 1-1 0 0,1 0 1 0 0,0 0-1 0 0,-1 1 1 0 0,1-1-1 0 0,0 0 1 0 0,-1 1-1 0 0,1 0 1 0 0,-1 0-1 0 0,1-1 0 0 0,-1 1 1 0 0,1 1-1 0 0,-1-1 1 0 0,0 0-1 0 0,1 1 1 0 0,-1-1-1 0 0,0 1 1 0 0,0-1-1 0 0,0 1 1 0 0,0 0-1 0 0,0 0 1 0 0,-1 0-1 0 0,1 0 1 0 0,0 0-1 0 0,-1 1 1 0 0,0-1-1 0 0,1 0 1 0 0,-1 1-1 0 0,0-1 1 0 0,0 1-1 0 0,-1-1 1 0 0,1 1-1 0 0,0 0 1 0 0,-1-1-1 0 0,1 1 1 0 0,-1-1-1 0 0,0 1 1 0 0,0 0-1 0 0,0-1 1 0 0,-1 1-1 0 0,1 0 1 0 0,0-1-1 0 0,-2 4 0 0 0,2-3-93 0 0,0 0-1 0 0,0 0 1 0 0,-1-1-1 0 0,1 1 0 0 0,-1 0 1 0 0,0 0-1 0 0,1 0 1 0 0,-1 0-1 0 0,-1-1 1 0 0,1 1-1 0 0,0 0 0 0 0,-1-1 1 0 0,1 1-1 0 0,-1-1 1 0 0,0 0-1 0 0,0 1 0 0 0,0-1 1 0 0,0 0-1 0 0,0 0 1 0 0,-1 0-1 0 0,1-1 0 0 0,0 1 1 0 0,-1 0-1 0 0,1-1 1 0 0,-1 0-1 0 0,0 1 0 0 0,1-1 1 0 0,-1 0-1 0 0,0 0 1 0 0,0-1-1 0 0,0 1 0 0 0,0-1 1 0 0,0 1-1 0 0,0-1 1 0 0,0 0-1 0 0,1 0 0 0 0,-4 0 1 0 0,5-1-182 0 0,1 0-1 0 0,0 1 1 0 0,0-1 0 0 0,0 1 0 0 0,0-1-1 0 0,0 1 1 0 0,0-1 0 0 0,0 0 0 0 0,0 1-1 0 0,0-1 1 0 0,0 1 0 0 0,0-1 0 0 0,0 0-1 0 0,0 1 1 0 0,1-1 0 0 0,-1 1 0 0 0,0-1 0 0 0,0 1-1 0 0,1-1 1 0 0,-1 1 0 0 0,0-1 0 0 0,1 1-1 0 0,-1-1 1 0 0,0 1 0 0 0,1-1 0 0 0,-1 1-1 0 0,1-1 1 0 0,-1 1 0 0 0,1 0 0 0 0,0-1-1 0 0</inkml:trace>
</inkml:ink>
</file>

<file path=ppt/ink/ink10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4.295"/>
    </inkml:context>
    <inkml:brush xml:id="br0">
      <inkml:brushProperty name="width" value="0.05" units="cm"/>
      <inkml:brushProperty name="height" value="0.05" units="cm"/>
      <inkml:brushProperty name="color" value="#AB008B"/>
    </inkml:brush>
  </inkml:definitions>
  <inkml:trace contextRef="#ctx0" brushRef="#br0">57 42 1375 0 0,'2'-3'1643'0'0,"-1"-1"-1"0"0,1 1 0 0 0,-1-1 0 0 0,0 0 0 0 0,0 1 1 0 0,-1-1-1 0 0,1 0 0 0 0,-1-4 0 0 0,-5 3 2712 0 0,-7 16-2209 0 0,4-1-1689 0 0,2-1 0 0 0,-1 1 0 0 0,2 1-1 0 0,-6 11 1 0 0,9-19-368 0 0,0 1-1 0 0,1-1 0 0 0,0 1 1 0 0,-1 0-1 0 0,1-1 1 0 0,1 1-1 0 0,-1 0 0 0 0,0 0 1 0 0,1 0-1 0 0,0 0 0 0 0,0 0 1 0 0,0 0-1 0 0,0 0 0 0 0,1 0 1 0 0,1 6-1 0 0,-1-8-87 0 0,0-1 0 0 0,0-1 0 0 0,0 1 0 0 0,0 0 0 0 0,0 0 0 0 0,1 0 0 0 0,-1 0 0 0 0,0-1 0 0 0,0 1 0 0 0,0-1 1 0 0,1 1-1 0 0,-1-1 0 0 0,0 1 0 0 0,1-1 0 0 0,-1 0 0 0 0,0 0 0 0 0,1 1 0 0 0,-1-1 0 0 0,1 0 0 0 0,-1 0 0 0 0,0 0 0 0 0,1-1 0 0 0,1 1 0 0 0,42-7-713 0 0,-31 4-294 0 0,2 1 114 0 0</inkml:trace>
</inkml:ink>
</file>

<file path=ppt/ink/ink1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2:59.130"/>
    </inkml:context>
    <inkml:brush xml:id="br0">
      <inkml:brushProperty name="width" value="0.1" units="cm"/>
      <inkml:brushProperty name="height" value="0.1" units="cm"/>
      <inkml:brushProperty name="color" value="#008C3A"/>
    </inkml:brush>
  </inkml:definitions>
  <inkml:trace contextRef="#ctx0" brushRef="#br0">1 6 15983 0 0,'16'-4'704'0'0,"1"3"152"0"0,-3 1-688 0 0,6 0-168 0 0,4 0 0 0 0,5 0 0 0 0,-1 1 0 0 0,1 0 0 0 0,0 1-80 0 0,-4 0-6984 0 0</inkml:trace>
</inkml:ink>
</file>

<file path=ppt/ink/ink10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1.593"/>
    </inkml:context>
    <inkml:brush xml:id="br0">
      <inkml:brushProperty name="width" value="0.05" units="cm"/>
      <inkml:brushProperty name="height" value="0.05" units="cm"/>
      <inkml:brushProperty name="color" value="#F6630D"/>
    </inkml:brush>
  </inkml:definitions>
  <inkml:trace contextRef="#ctx0" brushRef="#br0">15 20 1375 0 0,'-3'-15'17534'0'0,"1"10"-15701"0"0,-7 40-768 0 0,13-11-1034 0 0,2 0 0 0 0,1-1 1 0 0,1 1-1 0 0,1-1 0 0 0,0-1 0 0 0,2 0 0 0 0,1 0 0 0 0,16 23 0 0 0,-8-19 491 0 0,1 0 1 0 0,31 30-1 0 0,-49-53-491 0 0,1-1 1 0 0,-1 1 0 0 0,0-1-1 0 0,1 1 1 0 0,0-1-1 0 0,-1 0 1 0 0,1-1 0 0 0,0 1-1 0 0,0 0 1 0 0,0-1-1 0 0,0 0 1 0 0,0 0 0 0 0,0 0-1 0 0,1-1 1 0 0,-1 1-1 0 0,8-1 1 0 0,4-1 202 0 0,1-1-1 0 0,0-1 1 0 0,17-5 0 0 0,-20 4-120 0 0,1 1 0 0 0,0 1 1 0 0,15-1-1 0 0,-18 6-1826 0 0</inkml:trace>
</inkml:ink>
</file>

<file path=ppt/ink/ink10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3.791"/>
    </inkml:context>
    <inkml:brush xml:id="br0">
      <inkml:brushProperty name="width" value="0.05" units="cm"/>
      <inkml:brushProperty name="height" value="0.05" units="cm"/>
      <inkml:brushProperty name="color" value="#F6630D"/>
    </inkml:brush>
  </inkml:definitions>
  <inkml:trace contextRef="#ctx0" brushRef="#br0">32 41 8895 0 0,'0'0'407'0'0,"-1"-2"-6"0"0,-9-24 6057 0 0,5 14 1433 0 0,1 27-6137 0 0,-8 243-961 0 0,12-258-800 0 0,0 0-1 0 0,0 0 1 0 0,0 0 0 0 0,0 1-1 0 0,0-1 1 0 0,0 0 0 0 0,0 0-1 0 0,0 0 1 0 0,0 0-1 0 0,1 0 1 0 0,-1 1 0 0 0,0-1-1 0 0,0 0 1 0 0,0 0 0 0 0,0 0-1 0 0,0 0 1 0 0,0 0 0 0 0,0 1-1 0 0,0-1 1 0 0,0 0 0 0 0,1 0-1 0 0,-1 0 1 0 0,0 0-1 0 0,0 0 1 0 0,0 0 0 0 0,0 0-1 0 0,0 1 1 0 0,1-1 0 0 0,-1 0-1 0 0,0 0 1 0 0,0 0 0 0 0,0 0-1 0 0,0 0 1 0 0,0 0-1 0 0,1 0 1 0 0,-1 0 0 0 0,0 0-1 0 0,0 0 1 0 0,0 0 0 0 0,0 0-1 0 0,1 0 1 0 0,-1 0 0 0 0,0 0-1 0 0,0 0 1 0 0,0 0-1 0 0,0 0 1 0 0,1 0 0 0 0,-1 0-1 0 0,0-1 1 0 0,0 1 0 0 0,0 0-1 0 0,0 0 1 0 0,0 0 0 0 0,1 0-1 0 0,-1 0 1 0 0,0 0 0 0 0,0 0-1 0 0,0 0 1 0 0,0-1-1 0 0,0 1 1 0 0,0 0 0 0 0,0 0-1 0 0,0 0 1 0 0,0 0 0 0 0,1-1-1 0 0,8-9-2962 0 0,-5 4 1242 0 0</inkml:trace>
</inkml:ink>
</file>

<file path=ppt/ink/ink10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477"/>
    </inkml:context>
    <inkml:brush xml:id="br0">
      <inkml:brushProperty name="width" value="0.05" units="cm"/>
      <inkml:brushProperty name="height" value="0.05" units="cm"/>
      <inkml:brushProperty name="color" value="#F6630D"/>
    </inkml:brush>
  </inkml:definitions>
  <inkml:trace contextRef="#ctx0" brushRef="#br0">148 26 3223 0 0,'-11'-9'10270'0'0,"-11"-7"-5704"0"0,14 15-4215 0 0,0 1 1 0 0,0 0-1 0 0,0 1 0 0 0,0-1 0 0 0,0 1 1 0 0,0 1-1 0 0,-16 4 0 0 0,22-5-348 0 0,-1 0 0 0 0,1 0 1 0 0,-1 0-1 0 0,1 0 0 0 0,-1 0 0 0 0,1 1 1 0 0,0-1-1 0 0,0 1 0 0 0,-1 0 0 0 0,1-1 1 0 0,0 1-1 0 0,-2 3 0 0 0,4-4-1 0 0,-1 0 0 0 0,1 0-1 0 0,-1 0 1 0 0,1 0 0 0 0,0 0 0 0 0,0 0 0 0 0,-1 0 0 0 0,1 0-1 0 0,0 0 1 0 0,0 0 0 0 0,0 1 0 0 0,0-1 0 0 0,0 0-1 0 0,0 0 1 0 0,0 0 0 0 0,1 0 0 0 0,-1 0 0 0 0,0 0-1 0 0,1 0 1 0 0,-1 0 0 0 0,1 0 0 0 0,-1 0 0 0 0,1 0-1 0 0,-1 0 1 0 0,1 0 0 0 0,0 0 0 0 0,-1 0 0 0 0,1 0 0 0 0,0-1-1 0 0,1 2 1 0 0,7 6-2 0 0,0-1 1 0 0,0 0-1 0 0,1 0 0 0 0,0-1 0 0 0,16 7 1 0 0,-14-7 92 0 0,1 0 0 0 0,-1 1 1 0 0,-1 1-1 0 0,0 0 0 0 0,17 15 1 0 0,-26-21-77 0 0,0 1 1 0 0,0-1-1 0 0,0 1 1 0 0,0-1 0 0 0,0 1-1 0 0,-1 0 1 0 0,1 0-1 0 0,-1 0 1 0 0,0 0 0 0 0,0 0-1 0 0,0 0 1 0 0,-1 0-1 0 0,1 1 1 0 0,0-1 0 0 0,-1 0-1 0 0,0 0 1 0 0,0 1-1 0 0,0-1 1 0 0,0 0 0 0 0,-1 0-1 0 0,1 0 1 0 0,-1 1 0 0 0,0-1-1 0 0,0 0 1 0 0,0 0-1 0 0,0 0 1 0 0,0 0 0 0 0,-3 4-1 0 0,-23 24 257 0 0,26-29-269 0 0,0-1-1 0 0,0 0 1 0 0,0 0-1 0 0,0 0 1 0 0,0 0-1 0 0,0 0 1 0 0,0-1-1 0 0,-1 1 1 0 0,1 0-1 0 0,0-1 1 0 0,0 1-1 0 0,-1 0 1 0 0,1-1-1 0 0,0 1 1 0 0,-1-1-1 0 0,1 0 1 0 0,-1 1-1 0 0,1-1 1 0 0,0 0-1 0 0,-1 0 1 0 0,1 0 0 0 0,-1 0-1 0 0,1 0 1 0 0,-1 0-1 0 0,1-1 1 0 0,-2 1-1 0 0,2-1-1 0 0,0-1-1 0 0,1 1 1 0 0,-1 0 0 0 0,0 0-1 0 0,0-1 1 0 0,1 1-1 0 0,-1 0 1 0 0,1-1-1 0 0,-1 1 1 0 0,1 0 0 0 0,0-1-1 0 0,0 1 1 0 0,-1-1-1 0 0,1 1 1 0 0,0-1 0 0 0,0 1-1 0 0,0 0 1 0 0,0-1-1 0 0,1 1 1 0 0,-1-1 0 0 0,1-2-1 0 0,10-36 102 0 0,-8 28-126 0 0,55-150-713 0 0,-57 161 736 0 0,-1 0 0 0 0,0 0-1 0 0,0 0 1 0 0,1 0 0 0 0,-1 0-1 0 0,0 0 1 0 0,0 0 0 0 0,0 0-1 0 0,0 0 1 0 0,0 0 0 0 0,-1 0-1 0 0,1 0 1 0 0,0 0 0 0 0,0 0-1 0 0,-1 0 1 0 0,1 0 0 0 0,0 0-1 0 0,-1 0 1 0 0,1 0 0 0 0,-1 0-1 0 0,1 0 1 0 0,-1 1 0 0 0,1-1-1 0 0,-1 0 1 0 0,0 0 0 0 0,0 1-1 0 0,1-1 1 0 0,-1 0 0 0 0,0 1-1 0 0,0-1 1 0 0,0 1 0 0 0,1-1-1 0 0,-1 1 1 0 0,0-1 0 0 0,0 1-1 0 0,0 0 1 0 0,0-1 0 0 0,0 1-1 0 0,-1 0 1 0 0,-45-2-2052 0 0,34 2-2086 0 0</inkml:trace>
</inkml:ink>
</file>

<file path=ppt/ink/ink10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881"/>
    </inkml:context>
    <inkml:brush xml:id="br0">
      <inkml:brushProperty name="width" value="0.05" units="cm"/>
      <inkml:brushProperty name="height" value="0.05" units="cm"/>
      <inkml:brushProperty name="color" value="#F6630D"/>
    </inkml:brush>
  </inkml:definitions>
  <inkml:trace contextRef="#ctx0" brushRef="#br0">38 5 6447 0 0,'-3'2'10983'0'0,"-10"13"-8375"0"0,9-3-2198 0 0,0 1 0 0 0,0 0 0 0 0,1 0 0 0 0,1 0 0 0 0,0 0 0 0 0,0 19 0 0 0,2-30-374 0 0,0 1-1 0 0,0 0 0 0 0,0-1 0 0 0,0 1 1 0 0,0 0-1 0 0,1-1 0 0 0,-1 1 0 0 0,1 0 1 0 0,0-1-1 0 0,0 1 0 0 0,0-1 0 0 0,0 1 0 0 0,0-1 1 0 0,0 0-1 0 0,1 1 0 0 0,-1-1 0 0 0,1 0 1 0 0,-1 0-1 0 0,1 0 0 0 0,0 0 0 0 0,0 0 0 0 0,0 0 1 0 0,0-1-1 0 0,0 1 0 0 0,1-1 0 0 0,-1 1 1 0 0,0-1-1 0 0,1 0 0 0 0,-1 0 0 0 0,1 0 1 0 0,-1 0-1 0 0,1 0 0 0 0,-1-1 0 0 0,1 1 0 0 0,0-1 1 0 0,-1 1-1 0 0,5-1 0 0 0,1 0 3 0 0,0-1 0 0 0,0 1 0 0 0,0-1-1 0 0,0-1 1 0 0,0 1 0 0 0,-1-1 0 0 0,1-1-1 0 0,0 0 1 0 0,-1 0 0 0 0,1 0 0 0 0,-1-1 0 0 0,11-7-1 0 0,-16 9-28 0 0,1 0-1 0 0,-1 0 0 0 0,0 0 0 0 0,0 0 0 0 0,0 0 0 0 0,0-1 0 0 0,0 1 1 0 0,0-1-1 0 0,-1 1 0 0 0,1-1 0 0 0,-1 0 0 0 0,1 0 0 0 0,-1 1 0 0 0,0-1 0 0 0,0 0 1 0 0,-1 0-1 0 0,1 0 0 0 0,-1 0 0 0 0,1 0 0 0 0,-1 0 0 0 0,0 0 0 0 0,0 0 0 0 0,0 0 1 0 0,0-1-1 0 0,-1 1 0 0 0,1 0 0 0 0,-1 0 0 0 0,0 1 0 0 0,0-1 0 0 0,0 0 0 0 0,0 0 1 0 0,0 0-1 0 0,-1 0 0 0 0,0 1 0 0 0,-3-6 0 0 0,2 4 15 0 0,0 0 1 0 0,-1-1-1 0 0,0 1 0 0 0,0 0 1 0 0,0 1-1 0 0,0-1 0 0 0,-1 1 1 0 0,1 0-1 0 0,-1 0 0 0 0,0 0 1 0 0,0 1-1 0 0,0-1 0 0 0,-7-1 0 0 0,1 0-53 0 0,0 1-1 0 0,0 1 1 0 0,0 0-1 0 0,0 1 0 0 0,-18-1 1 0 0</inkml:trace>
</inkml:ink>
</file>

<file path=ppt/ink/ink10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5.366"/>
    </inkml:context>
    <inkml:brush xml:id="br0">
      <inkml:brushProperty name="width" value="0.05" units="cm"/>
      <inkml:brushProperty name="height" value="0.05" units="cm"/>
      <inkml:brushProperty name="color" value="#F6630D"/>
    </inkml:brush>
  </inkml:definitions>
  <inkml:trace contextRef="#ctx0" brushRef="#br0">1 1 5983 0 0,'0'0'12910'0'0,"34"18"-8628"0"0,-30-17-4455 0 0,0 0 0 0 0,0 0 0 0 0,-1 0-1 0 0,1-1 1 0 0,0 0 0 0 0,0 1 0 0 0,0-2 0 0 0,7 0 0 0 0,0 0-1605 0 0</inkml:trace>
</inkml:ink>
</file>

<file path=ppt/ink/ink10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6.082"/>
    </inkml:context>
    <inkml:brush xml:id="br0">
      <inkml:brushProperty name="width" value="0.05" units="cm"/>
      <inkml:brushProperty name="height" value="0.05" units="cm"/>
      <inkml:brushProperty name="color" value="#F6630D"/>
    </inkml:brush>
  </inkml:definitions>
  <inkml:trace contextRef="#ctx0" brushRef="#br0">42 4 10567 0 0,'0'0'956'0'0,"-21"-3"7716"0"0,18 7-8518 0 0,1 0 0 0 0,-1 0-1 0 0,1 0 1 0 0,0 0 0 0 0,0 1-1 0 0,1-1 1 0 0,-1 1 0 0 0,1-1-1 0 0,0 1 1 0 0,0-1 0 0 0,1 1 0 0 0,-1 0-1 0 0,1-1 1 0 0,0 1 0 0 0,1 5-1 0 0,-1-2-91 0 0,1 0 0 0 0,0 0 0 0 0,0 0-1 0 0,1-1 1 0 0,0 1 0 0 0,0 0-1 0 0,1-1 1 0 0,4 10 0 0 0,-6-15-36 0 0,0-1 0 0 0,0 1 1 0 0,0-1-1 0 0,0 0 0 0 0,0 1 0 0 0,0-1 1 0 0,1 0-1 0 0,-1 0 0 0 0,0 0 0 0 0,1 0 1 0 0,-1 0-1 0 0,1 0 0 0 0,-1 0 1 0 0,1 0-1 0 0,-1-1 0 0 0,1 1 0 0 0,0 0 1 0 0,-1-1-1 0 0,1 0 0 0 0,0 1 0 0 0,-1-1 1 0 0,1 0-1 0 0,0 0 0 0 0,0 0 1 0 0,-1 0-1 0 0,1 0 0 0 0,0 0 0 0 0,-1 0 1 0 0,1-1-1 0 0,0 1 0 0 0,-1-1 0 0 0,1 1 1 0 0,0-1-1 0 0,-1 0 0 0 0,1 1 0 0 0,-1-1 1 0 0,1 0-1 0 0,-1 0 0 0 0,1 0 1 0 0,0-2-1 0 0,2 1 28 0 0,-1 0-1 0 0,-1 0 1 0 0,1-1 0 0 0,0 0 0 0 0,-1 1 0 0 0,1-1-1 0 0,-1 0 1 0 0,0 0 0 0 0,0-1 0 0 0,0 1 0 0 0,0 0-1 0 0,-1-1 1 0 0,1 1 0 0 0,-1-1 0 0 0,0 1 0 0 0,0-1-1 0 0,1-7 577 0 0,31 41-477 0 0,-27-26-152 0 0,-1 0 0 0 0,1 1 0 0 0,-1 0 1 0 0,0 0-1 0 0,0 0 0 0 0,0 1 0 0 0,-1 0 0 0 0,0 0 1 0 0,0 0-1 0 0,0 0 0 0 0,-1 1 0 0 0,0-1 0 0 0,0 1 1 0 0,0 0-1 0 0,1 7 0 0 0,-3-5 4 0 0,1 0 0 0 0,-1 1 0 0 0,0-1 0 0 0,-1 1 0 0 0,0-1 0 0 0,-1 1 0 0 0,0-1 0 0 0,0 0 0 0 0,-1 1 0 0 0,0-1 0 0 0,-1 0 0 0 0,-6 16 0 0 0,7-20 3 0 0,-1-1 1 0 0,1 0-1 0 0,-1 1 0 0 0,0-1 0 0 0,-1-1 1 0 0,1 1-1 0 0,0 0 0 0 0,-1-1 1 0 0,0 1-1 0 0,0-1 0 0 0,0 0 0 0 0,0-1 1 0 0,0 1-1 0 0,-1-1 0 0 0,1 0 0 0 0,-1 0 1 0 0,0 0-1 0 0,0 0 0 0 0,1-1 0 0 0,-1 0 1 0 0,0 0-1 0 0,0 0 0 0 0,0-1 1 0 0,0 1-1 0 0,-10-2 0 0 0,13 1 8 0 0,-1 0 0 0 0,1-1 0 0 0,-1 1 0 0 0,1-1 0 0 0,0 1 0 0 0,-1-1-1 0 0,1 0 1 0 0,0 0 0 0 0,0 0 0 0 0,-1 0 0 0 0,1-1 0 0 0,0 1 0 0 0,0 0 0 0 0,0-1 0 0 0,0 1 0 0 0,1-1 0 0 0,-1 0-1 0 0,0 0 1 0 0,1 0 0 0 0,-3-3 0 0 0,-18-45-1774 0 0,21 48 1615 0 0,-2-9-1478 0 0</inkml:trace>
</inkml:ink>
</file>

<file path=ppt/ink/ink10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041"/>
    </inkml:context>
    <inkml:brush xml:id="br0">
      <inkml:brushProperty name="width" value="0.05" units="cm"/>
      <inkml:brushProperty name="height" value="0.05" units="cm"/>
      <inkml:brushProperty name="color" value="#F6630D"/>
    </inkml:brush>
  </inkml:definitions>
  <inkml:trace contextRef="#ctx0" brushRef="#br0">291 27 2759 0 0,'8'-6'937'0'0,"20"-14"18571"0"0,-44 29-17515 0 0,-17 18-1839 0 0,22-12-91 0 0,1 0-1 0 0,1 0 1 0 0,1 1 0 0 0,0 0-1 0 0,-8 24 1 0 0,9-23-7 0 0,0 1 0 0 0,-1-1 0 0 0,-1 0 0 0 0,-20 29 0 0 0,-26 13-62 0 0,41-45 3 0 0,1 0 1 0 0,0 0-1 0 0,0 1 1 0 0,2 1-1 0 0,0 0 1 0 0,-13 25-1 0 0,24-40 3 0 0,-1 0 0 0 0,1 0 0 0 0,0 0 0 0 0,0 1 0 0 0,0-1 0 0 0,-1 0 0 0 0,1 0 0 0 0,1 0 0 0 0,-1 1 0 0 0,0-1 0 0 0,0 0 0 0 0,0 0 0 0 0,0 0 0 0 0,1 0 0 0 0,-1 0 0 0 0,1 1 0 0 0,-1-1 0 0 0,1 0 0 0 0,-1 0 0 0 0,1 0 0 0 0,0 0 0 0 0,-1 0 0 0 0,1 0 0 0 0,0-1 0 0 0,0 1 0 0 0,0 0 0 0 0,-1 0 0 0 0,1 0 0 0 0,0-1 0 0 0,0 1 0 0 0,0 0 0 0 0,0-1 0 0 0,1 1 0 0 0,-1-1 0 0 0,0 1 0 0 0,0-1 0 0 0,0 0 0 0 0,0 0 0 0 0,0 1 0 0 0,2-1 0 0 0,58 11 0 0 0,-49-10 0 0 0,10 3 124 0 0,-1-2-1 0 0,1 0 0 0 0,0-2 1 0 0,-1 0-1 0 0,1-1 1 0 0,31-6-1 0 0,-16-1-116 0 0,-18 3 60 0 0,1 1 1 0 0,0 1-1 0 0,20-1 0 0 0,-23 27 58 0 0,3-8-3083 0 0</inkml:trace>
</inkml:ink>
</file>

<file path=ppt/ink/ink10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917"/>
    </inkml:context>
    <inkml:brush xml:id="br0">
      <inkml:brushProperty name="width" value="0.05" units="cm"/>
      <inkml:brushProperty name="height" value="0.05" units="cm"/>
      <inkml:brushProperty name="color" value="#F6630D"/>
    </inkml:brush>
  </inkml:definitions>
  <inkml:trace contextRef="#ctx0" brushRef="#br0">105 48 5983 0 0,'-9'-21'3400'0'0,"-1"-6"6867"0"0,3 28-6608 0 0,-3 18-3217 0 0,7-11-198 0 0,-10 26 37 0 0,0 1 0 0 0,3 1 0 0 0,1 0 1 0 0,1 0-1 0 0,-3 43 0 0 0,10-61-350 0 0,1 31 146 0 0,0-47-24 0 0,1-2-56 0 0,0 1 0 0 0,0-1 1 0 0,0 1-1 0 0,0-1 0 0 0,0 0 0 0 0,-1 1 0 0 0,1-1 0 0 0,0 0 0 0 0,0 1 0 0 0,0-1 1 0 0,0 0-1 0 0,0 0 0 0 0,0 0 0 0 0,0 0 0 0 0,0 0 0 0 0,0 0 0 0 0,0 0 0 0 0,0-1 1 0 0,0 1-1 0 0,0 0 0 0 0,0 0 0 0 0,0-1 0 0 0,0 1 0 0 0,0-1 0 0 0,0 1 1 0 0,1-2-1 0 0,11-6-2044 0 0,-4 2-4927 0 0</inkml:trace>
</inkml:ink>
</file>

<file path=ppt/ink/ink10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292"/>
    </inkml:context>
    <inkml:brush xml:id="br0">
      <inkml:brushProperty name="width" value="0.05" units="cm"/>
      <inkml:brushProperty name="height" value="0.05" units="cm"/>
      <inkml:brushProperty name="color" value="#F6630D"/>
    </inkml:brush>
  </inkml:definitions>
  <inkml:trace contextRef="#ctx0" brushRef="#br0">3 9 5983 0 0,'-2'-7'16050'0'0,"5"6"-17657"0"0,0 0 1845 0 0,0 1 0 0 0,-1 1 0 0 0,1-1 0 0 0,0 0 0 0 0,0 1 0 0 0,-1-1 0 0 0,1 1 0 0 0,0 0 0 0 0,-1 0 0 0 0,1 0 0 0 0,-1 0 0 0 0,1 1-1 0 0,-1-1 1 0 0,0 1 0 0 0,1-1 0 0 0,-1 1 0 0 0,0 0 0 0 0,3 2 0 0 0,37 40 825 0 0,-12-8-1493 0 0,2-1 0 0 0,1-2 1 0 0,53 42-1 0 0</inkml:trace>
</inkml:ink>
</file>

<file path=ppt/ink/ink10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677"/>
    </inkml:context>
    <inkml:brush xml:id="br0">
      <inkml:brushProperty name="width" value="0.05" units="cm"/>
      <inkml:brushProperty name="height" value="0.05" units="cm"/>
      <inkml:brushProperty name="color" value="#F6630D"/>
    </inkml:brush>
  </inkml:definitions>
  <inkml:trace contextRef="#ctx0" brushRef="#br0">1 70 15551 0 0,'0'0'712'0'0,"2"-13"4090"0"0,7 6-3847 0 0,-1 1 1 0 0,1 0-1 0 0,0 1 1 0 0,12-5-1 0 0,41-10-3629 0 0,-50 18 1233 0 0</inkml:trace>
</inkml:ink>
</file>

<file path=ppt/ink/ink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9"/>
    </inkml:context>
    <inkml:brush xml:id="br0">
      <inkml:brushProperty name="width" value="0.1" units="cm"/>
      <inkml:brushProperty name="height" value="0.1" units="cm"/>
      <inkml:brushProperty name="color" value="#F6630D"/>
    </inkml:brush>
  </inkml:definitions>
  <inkml:trace contextRef="#ctx0" brushRef="#br0">1 102 7367 0 0,'5'-11'9802'0'0,"9"-14"-7092"0"0,-4 17-2144 0 0,1 1-1 0 0,0 0 1 0 0,1 1-1 0 0,-1 0 1 0 0,1 1-1 0 0,1 0 1 0 0,-1 1-1 0 0,0 0 1 0 0,23-3-1 0 0,-19 5-918 0 0,0 0-1 0 0,1 0 1 0 0,-1 2-1 0 0,0 0 1 0 0,1 1-1 0 0,-1 0 0 0 0,21 6 1 0 0,-27-4-2205 0 0</inkml:trace>
</inkml:ink>
</file>

<file path=ppt/ink/ink1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08.220"/>
    </inkml:context>
    <inkml:brush xml:id="br0">
      <inkml:brushProperty name="width" value="0.1" units="cm"/>
      <inkml:brushProperty name="height" value="0.1" units="cm"/>
      <inkml:brushProperty name="color" value="#008C3A"/>
    </inkml:brush>
  </inkml:definitions>
  <inkml:trace contextRef="#ctx0" brushRef="#br0">1 70 1375 0 0,'0'0'10276'0'0,"0"-16"-3566"0"0,7 12-6374 0 0,0 0 0 0 0,0 1 1 0 0,0-1-1 0 0,0 1 0 0 0,1 1 1 0 0,-1-1-1 0 0,1 1 1 0 0,-1 1-1 0 0,10-2 0 0 0,73-1 573 0 0,-57 3-495 0 0,21 2 170 0 0,-40 0-458 0 0,1 0 0 0 0,-1-1 0 0 0,0 0 0 0 0,1-1-1 0 0,-1-1 1 0 0,0 0 0 0 0,0-1 0 0 0,0-1 0 0 0,17-6 0 0 0,-31 10-117 0 0,0 0 0 0 0,0 0 1 0 0,1 0-1 0 0,-1 0 0 0 0,0 0 0 0 0,0 0 1 0 0,0 0-1 0 0,1 0 0 0 0,-1 0 0 0 0,0 0 1 0 0,0 0-1 0 0,0 0 0 0 0,0 0 0 0 0,1 0 1 0 0,-1 0-1 0 0,0 0 0 0 0,0 0 0 0 0,0 0 1 0 0,0 0-1 0 0,0 1 0 0 0,1-1 1 0 0,-1 0-1 0 0,0 0 0 0 0,0 0 0 0 0,0 0 1 0 0,0 0-1 0 0,0 0 0 0 0,0 0 0 0 0,1 1 1 0 0,-1-1-1 0 0,0 0 0 0 0,0 0 0 0 0,0 0 1 0 0,0 0-1 0 0,0 1 0 0 0,0-1 0 0 0,0 0 1 0 0,0 0-1 0 0,0 0 0 0 0,0 0 1 0 0,0 1-1 0 0,0-1 0 0 0,0 0 0 0 0,0 0 1 0 0,0 0-1 0 0,0 0 0 0 0,0 1 0 0 0,0-1 1 0 0,0 0-1 0 0,0 0 0 0 0,0 0 0 0 0,0 0 1 0 0,0 1-1 0 0,-2 19 134 0 0,-8 18-56 0 0,-1-5-67 0 0,0 0 0 0 0,3 1 0 0 0,1 0-1 0 0,1 1 1 0 0,-2 64 0 0 0,-6 40 16 0 0,10-120-36 0 0,-1-1-1 0 0,-11 31 1 0 0,-1 1 12 0 0,16-48 30 0 0,1 4-31 0 0,0-5-38 0 0,0 0 0 0 0,0 0 0 0 0,0 0 0 0 0,1 0 0 0 0,-1 0 0 0 0,0 0-1 0 0,1 0 1 0 0,-1 0 0 0 0,0 0 0 0 0,1 0 0 0 0,-1 0 0 0 0,1 0 0 0 0,0 0 0 0 0,-1 0 0 0 0,1-1 0 0 0,0 1-1 0 0,-1 0 1 0 0,1 0 0 0 0,0-1 0 0 0,0 1 0 0 0,0-1 0 0 0,0 1 0 0 0,-1 0 0 0 0,1-1 0 0 0,0 0 0 0 0,0 1-1 0 0,0-1 1 0 0,0 0 0 0 0,0 1 0 0 0,0-1 0 0 0,0 0 0 0 0,0 0 0 0 0,2 0 0 0 0,25-1-1727 0 0</inkml:trace>
</inkml:ink>
</file>

<file path=ppt/ink/ink10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088"/>
    </inkml:context>
    <inkml:brush xml:id="br0">
      <inkml:brushProperty name="width" value="0.05" units="cm"/>
      <inkml:brushProperty name="height" value="0.05" units="cm"/>
      <inkml:brushProperty name="color" value="#F6630D"/>
    </inkml:brush>
  </inkml:definitions>
  <inkml:trace contextRef="#ctx0" brushRef="#br0">0 154 1839 0 0,'0'0'83'0'0,"4"-8"6417"0"0,9-21 2261 0 0,-11 25-8275 0 0,0 1 1 0 0,1-1-1 0 0,-1 1 0 0 0,1 0 0 0 0,0 0 1 0 0,0 0-1 0 0,0 0 0 0 0,0 0 0 0 0,0 1 1 0 0,0 0-1 0 0,1-1 0 0 0,6-2 0 0 0,52-23 721 0 0,-42 20-776 0 0,5-4-313 0 0,21-7 245 0 0,-14 11-2674 0 0,-27 7 254 0 0</inkml:trace>
</inkml:ink>
</file>

<file path=ppt/ink/ink10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459"/>
    </inkml:context>
    <inkml:brush xml:id="br0">
      <inkml:brushProperty name="width" value="0.05" units="cm"/>
      <inkml:brushProperty name="height" value="0.05" units="cm"/>
      <inkml:brushProperty name="color" value="#F6630D"/>
    </inkml:brush>
  </inkml:definitions>
  <inkml:trace contextRef="#ctx0" brushRef="#br0">13 1 9215 0 0,'0'0'707'0'0,"-12"35"6392"0"0,11-4-5206 0 0,2-1 1 0 0,6 47-1 0 0,2-32-3603 0 0,4-1-3300 0 0</inkml:trace>
</inkml:ink>
</file>

<file path=ppt/ink/ink10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811"/>
    </inkml:context>
    <inkml:brush xml:id="br0">
      <inkml:brushProperty name="width" value="0.05" units="cm"/>
      <inkml:brushProperty name="height" value="0.05" units="cm"/>
      <inkml:brushProperty name="color" value="#F6630D"/>
    </inkml:brush>
  </inkml:definitions>
  <inkml:trace contextRef="#ctx0" brushRef="#br0">0 52 10591 0 0,'1'-2'650'0'0,"0"0"-1"0"0,-1 0 1 0 0,1 1 0 0 0,0-1-1 0 0,0 0 1 0 0,0 0-1 0 0,0 1 1 0 0,0-1-1 0 0,1 0 1 0 0,-1 1-1 0 0,0-1 1 0 0,1 1-1 0 0,-1 0 1 0 0,1-1 0 0 0,1 0-1 0 0,33-13 3314 0 0,-18 12-4477 0 0,0 1 0 0 0,29-1 1 0 0,-28 3-107 0 0,-7-1-1335 0 0</inkml:trace>
</inkml:ink>
</file>

<file path=ppt/ink/ink10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145"/>
    </inkml:context>
    <inkml:brush xml:id="br0">
      <inkml:brushProperty name="width" value="0.05" units="cm"/>
      <inkml:brushProperty name="height" value="0.05" units="cm"/>
      <inkml:brushProperty name="color" value="#F6630D"/>
    </inkml:brush>
  </inkml:definitions>
  <inkml:trace contextRef="#ctx0" brushRef="#br0">0 39 12383 0 0,'0'0'564'0'0,"6"-22"6384"0"0,0 19-6482 0 0,0 1 0 0 0,0 0 0 0 0,1 0 0 0 0,-1 1 0 0 0,0-1 0 0 0,1 1 0 0 0,-1 1 0 0 0,1-1 1 0 0,11 2-1 0 0,26-4-6176 0 0,-41 2 3711 0 0</inkml:trace>
</inkml:ink>
</file>

<file path=ppt/ink/ink10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510"/>
    </inkml:context>
    <inkml:brush xml:id="br0">
      <inkml:brushProperty name="width" value="0.05" units="cm"/>
      <inkml:brushProperty name="height" value="0.05" units="cm"/>
      <inkml:brushProperty name="color" value="#F6630D"/>
    </inkml:brush>
  </inkml:definitions>
  <inkml:trace contextRef="#ctx0" brushRef="#br0">159 0 4143 0 0,'-7'7'959'0'0,"-1"-1"0"0"0,0-1-1 0 0,0 1 1 0 0,0-1 0 0 0,-12 5-1 0 0,11-6 450 0 0,1 0-1 0 0,-1 1 1 0 0,1 1-1 0 0,-10 8 1 0 0,14-11-1124 0 0,1 1 1 0 0,0-1-1 0 0,0 1 0 0 0,0 0 0 0 0,1 0 1 0 0,-1 0-1 0 0,-2 7 0 0 0,1-2 97 0 0,0 0 0 0 0,1 0-1 0 0,0 1 1 0 0,1-1 0 0 0,0 1 0 0 0,1 0-1 0 0,-1 18 1 0 0,2-25-297 0 0,0 0 1 0 0,1 0-1 0 0,-1 0 0 0 0,1 0 1 0 0,-1 0-1 0 0,1 0 0 0 0,0 0 1 0 0,0 0-1 0 0,1 0 0 0 0,-1-1 1 0 0,0 1-1 0 0,1 0 0 0 0,0-1 1 0 0,-1 1-1 0 0,4 2 0 0 0,-3-3-5 0 0,0 0 0 0 0,1 0 1 0 0,-1-1-1 0 0,1 1 0 0 0,-1-1 0 0 0,1 1 0 0 0,0-1 0 0 0,-1 0 0 0 0,1 0 0 0 0,0 0 0 0 0,4 0 0 0 0,11 2 137 0 0,-1-2 0 0 0,0 0 0 0 0,1 0 0 0 0,-1-2 0 0 0,1 0 0 0 0,-1-1 0 0 0,0-1 0 0 0,0-1 0 0 0,18-6 0 0 0,-26 12-517 0 0,-2-1-3718 0 0</inkml:trace>
  <inkml:trace contextRef="#ctx0" brushRef="#br0" timeOffset="1">57 137 14399 0 0,'16'-8'1941'0'0,"-1"0"0"0"0,2 2 0 0 0,-1-1-1 0 0,34-7 1 0 0,2 3-2965 0 0,-43 9-177 0 0,3 0-326 0 0</inkml:trace>
</inkml:ink>
</file>

<file path=ppt/ink/ink10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055"/>
    </inkml:context>
    <inkml:brush xml:id="br0">
      <inkml:brushProperty name="width" value="0.05" units="cm"/>
      <inkml:brushProperty name="height" value="0.05" units="cm"/>
      <inkml:brushProperty name="color" value="#F6630D"/>
    </inkml:brush>
  </inkml:definitions>
  <inkml:trace contextRef="#ctx0" brushRef="#br0">1 19 7831 0 0,'1'-5'10451'0'0,"5"-6"-5918"0"0,12 10-3683 0 0,1 0 0 0 0,-1 0 0 0 0,19 3 0 0 0,55 12-2018 0 0,-81-11-1155 0 0,-6-2 342 0 0</inkml:trace>
</inkml:ink>
</file>

<file path=ppt/ink/ink10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394"/>
    </inkml:context>
    <inkml:brush xml:id="br0">
      <inkml:brushProperty name="width" value="0.05" units="cm"/>
      <inkml:brushProperty name="height" value="0.05" units="cm"/>
      <inkml:brushProperty name="color" value="#F6630D"/>
    </inkml:brush>
  </inkml:definitions>
  <inkml:trace contextRef="#ctx0" brushRef="#br0">0 41 15031 0 0,'0'0'1358'0'0,"29"-4"1154"0"0,48-5 2913 0 0,8-2-3618 0 0,-32-5-9626 0 0</inkml:trace>
</inkml:ink>
</file>

<file path=ppt/ink/ink10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2.988"/>
    </inkml:context>
    <inkml:brush xml:id="br0">
      <inkml:brushProperty name="width" value="0.05" units="cm"/>
      <inkml:brushProperty name="height" value="0.05" units="cm"/>
      <inkml:brushProperty name="color" value="#F6630D"/>
    </inkml:brush>
  </inkml:definitions>
  <inkml:trace contextRef="#ctx0" brushRef="#br0">40 22 10135 0 0,'-6'-14'-243'0'0,"6"14"521"0"0,-1-1 0 0 0,1 1 0 0 0,-1-1 0 0 0,1 1 0 0 0,-1-1 0 0 0,1 1 0 0 0,-1-1 0 0 0,1 1 0 0 0,-1-1 0 0 0,1 1 1 0 0,-1 0-1 0 0,0-1 0 0 0,1 1 0 0 0,-1 0 0 0 0,0 0 0 0 0,1-1 0 0 0,-1 1 0 0 0,0 0 0 0 0,0 0 0 0 0,1 0 1 0 0,-1 0-1 0 0,0 0 0 0 0,1 0 0 0 0,-1 0 0 0 0,0 0 0 0 0,0 0 0 0 0,1 0 0 0 0,-1 0 0 0 0,0 1 0 0 0,1-1 0 0 0,-1 0 1 0 0,0 0-1 0 0,1 1 0 0 0,-1-1 0 0 0,0 0 0 0 0,1 1 0 0 0,-1-1 0 0 0,1 1 0 0 0,-1-1 0 0 0,1 1 0 0 0,-1-1 1 0 0,1 1-1 0 0,-1-1 0 0 0,1 1 0 0 0,-1-1 0 0 0,1 1 0 0 0,0 0 0 0 0,-1-1 0 0 0,1 1 0 0 0,0 0 0 0 0,-1 1 0 0 0,0 8-185 0 0,0 0-1 0 0,0 1 0 0 0,1-1 0 0 0,0 1 1 0 0,1-1-1 0 0,0 1 0 0 0,1-1 1 0 0,4 16-1 0 0,2 23 44 0 0,-7-3-73 0 0,-2-36-46 0 0,1 0 0 0 0,0 0-1 0 0,0 0 1 0 0,1 1 0 0 0,1-1 0 0 0,-1 0 0 0 0,2-1 0 0 0,-1 1-1 0 0,1 0 1 0 0,5 10 0 0 0,-7-20-141 0 0,-1 1 0 0 0,1-1-1 0 0,-1 1 1 0 0,1-1 0 0 0,0 1 0 0 0,-1-1 0 0 0,1 1-1 0 0,0-1 1 0 0,-1 1 0 0 0,1-1 0 0 0,0 0 0 0 0,0 0-1 0 0,-1 1 1 0 0,1-1 0 0 0,0 0 0 0 0,0 0 0 0 0,-1 0-1 0 0,1 0 1 0 0,0 0 0 0 0,0 0 0 0 0,0 0 0 0 0,-1 0-1 0 0,1 0 1 0 0,0 0 0 0 0,1-1 0 0 0</inkml:trace>
</inkml:ink>
</file>

<file path=ppt/ink/ink10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3.688"/>
    </inkml:context>
    <inkml:brush xml:id="br0">
      <inkml:brushProperty name="width" value="0.05" units="cm"/>
      <inkml:brushProperty name="height" value="0.05" units="cm"/>
      <inkml:brushProperty name="color" value="#F6630D"/>
    </inkml:brush>
  </inkml:definitions>
  <inkml:trace contextRef="#ctx0" brushRef="#br0">92 35 9959 0 0,'0'0'904'0'0,"-10"-33"8703"0"0,7 32-9553 0 0,1 1 0 0 0,-1 0 0 0 0,1 0 0 0 0,-1 0 0 0 0,1 0 0 0 0,-1 0 0 0 0,1 1 0 0 0,-1-1 0 0 0,1 1 0 0 0,-1 0 1 0 0,1 0-1 0 0,-1-1 0 0 0,1 2 0 0 0,0-1 0 0 0,-1 0 0 0 0,1 0 0 0 0,0 1 0 0 0,0-1 0 0 0,0 1 0 0 0,0 0 0 0 0,0-1 0 0 0,1 1 0 0 0,-1 0 0 0 0,0 0 0 0 0,1 0 0 0 0,-2 3 0 0 0,1-3 12 0 0,-1 1-1 0 0,1 0 0 0 0,0 1 0 0 0,1-1 1 0 0,-1 0-1 0 0,0 1 0 0 0,1-1 0 0 0,0 0 0 0 0,0 1 1 0 0,0 0-1 0 0,0-1 0 0 0,0 1 0 0 0,1-1 0 0 0,0 1 1 0 0,-1 0-1 0 0,2 0 0 0 0,-1 5 0 0 0,1-6-57 0 0,1 0-1 0 0,-1 1 1 0 0,1-1 0 0 0,0 0-1 0 0,-1 0 1 0 0,1 0 0 0 0,0 0-1 0 0,1-1 1 0 0,-1 1 0 0 0,1 0-1 0 0,-1-1 1 0 0,1 0 0 0 0,0 1-1 0 0,4 1 1 0 0,48 22 245 0 0,-49-24-231 0 0,0-1 0 0 0,0 1 1 0 0,-1 0-1 0 0,1 1 0 0 0,-1-1 0 0 0,0 1 0 0 0,0 0 0 0 0,0 0 0 0 0,0 1 0 0 0,0-1 0 0 0,-1 1 1 0 0,1 0-1 0 0,-1 1 0 0 0,0-1 0 0 0,-1 1 0 0 0,7 9 0 0 0,-10-12-18 0 0,0 1 0 0 0,0-1-1 0 0,0 1 1 0 0,0-1 0 0 0,0 1-1 0 0,-1-1 1 0 0,1 1 0 0 0,-1-1-1 0 0,0 0 1 0 0,0 0 0 0 0,0 1 0 0 0,0-1-1 0 0,0 0 1 0 0,0 0 0 0 0,0 0-1 0 0,-1 0 1 0 0,1 0 0 0 0,-1 0 0 0 0,0 0-1 0 0,1 0 1 0 0,-1-1 0 0 0,0 1-1 0 0,0-1 1 0 0,0 1 0 0 0,0-1-1 0 0,-4 2 1 0 0,-1 2 5 0 0,-1 0-1 0 0,1-1 1 0 0,-1 0-1 0 0,1-1 1 0 0,-1 1 0 0 0,-15 3-1 0 0,22-7-6 0 0,0 1 0 0 0,0-1-1 0 0,0 0 1 0 0,0 0 0 0 0,0 0-1 0 0,0 0 1 0 0,0 0 0 0 0,0 0-1 0 0,0 0 1 0 0,0-1 0 0 0,0 1-1 0 0,0 0 1 0 0,0-1 0 0 0,0 1 0 0 0,0 0-1 0 0,0-1 1 0 0,0 1 0 0 0,0-1-1 0 0,0 0 1 0 0,0 1 0 0 0,0-1-1 0 0,0 0 1 0 0,1 1 0 0 0,-1-1 0 0 0,0 0-1 0 0,1 0 1 0 0,-1 0 0 0 0,-1-1-1 0 0,1-1 10 0 0,0 0 0 0 0,0 0 0 0 0,0 0 0 0 0,0-1 0 0 0,1 1 0 0 0,-1 0-1 0 0,1 0 1 0 0,0-1 0 0 0,0-4 0 0 0,1-8 43 0 0,1 0 0 0 0,7-28 0 0 0,-8 43-54 0 0,3-11-8 0 0,0 1 0 0 0,1-1 0 0 0,0 1 0 0 0,1 0 0 0 0,0 0 0 0 0,1 1 0 0 0,0-1 0 0 0,16-15 0 0 0,1-4-24 0 0,-24 30 35 0 0,1-1-1 0 0,-1 0 1 0 0,1 1-1 0 0,-1-1 1 0 0,1 0 0 0 0,-1 0-1 0 0,0 0 1 0 0,1 0-1 0 0,-1 1 1 0 0,0-1-1 0 0,1 0 1 0 0,-1 0-1 0 0,0 0 1 0 0,0 0 0 0 0,0 0-1 0 0,0 0 1 0 0,0 0-1 0 0,0 1 1 0 0,0-1-1 0 0,0 0 1 0 0,0 0 0 0 0,-1 0-1 0 0,1 0 1 0 0,0 0-1 0 0,0 0 1 0 0,-1 1-1 0 0,1-1 1 0 0,-1 0-1 0 0,1 0 1 0 0,-1 0 0 0 0,1 1-1 0 0,-1-1 1 0 0,1 0-1 0 0,-1 1 1 0 0,0-1-1 0 0,1 0 1 0 0,-1 1 0 0 0,0-1-1 0 0,1 1 1 0 0,-1-1-1 0 0,0 1 1 0 0,0-1-1 0 0,0 1 1 0 0,0 0 0 0 0,1-1-1 0 0,-1 1 1 0 0,0 0-1 0 0,0 0 1 0 0,-1-1-1 0 0,0 1-189 0 0,0-1-1 0 0,0 1 1 0 0,0-1-1 0 0,-1 1 1 0 0,1-1-1 0 0,0 1 1 0 0,0 0-1 0 0,0 0 0 0 0,0 0 1 0 0,0 0-1 0 0,0 1 1 0 0,0-1-1 0 0,0 0 1 0 0,0 1-1 0 0,0 0 1 0 0,0-1-1 0 0,0 1 1 0 0,0 0-1 0 0,0 0 1 0 0,0 0-1 0 0,0 0 0 0 0,-1 2 1 0 0,0 0-1156 0 0</inkml:trace>
</inkml:ink>
</file>

<file path=ppt/ink/ink10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122"/>
    </inkml:context>
    <inkml:brush xml:id="br0">
      <inkml:brushProperty name="width" value="0.05" units="cm"/>
      <inkml:brushProperty name="height" value="0.05" units="cm"/>
      <inkml:brushProperty name="color" value="#F6630D"/>
    </inkml:brush>
  </inkml:definitions>
  <inkml:trace contextRef="#ctx0" brushRef="#br0">68 4 1375 0 0,'0'0'66'0'0,"-4"-1"908"0"0,-15 2 13533 0 0,15 3-13785 0 0,1 1 1 0 0,-1 0-1 0 0,1 0 1 0 0,0 0-1 0 0,0 0 0 0 0,-4 9 1 0 0,-8 44 930 0 0,14-53-1619 0 0,0 0 0 0 0,1 1 0 0 0,-1-1 1 0 0,1 0-1 0 0,0 1 0 0 0,1-1 0 0 0,-1 0 0 0 0,1 1 0 0 0,0-1 0 0 0,0 0 0 0 0,1 0 0 0 0,0 0 0 0 0,0 0 0 0 0,0 0 0 0 0,0 0 0 0 0,1 0 0 0 0,-1-1 0 0 0,7 7 0 0 0,-6-8-2 0 0,1 0-1 0 0,0-1 0 0 0,0 0 1 0 0,0 0-1 0 0,0 0 0 0 0,0 0 1 0 0,1-1-1 0 0,-1 0 0 0 0,0 1 1 0 0,1-2-1 0 0,-1 1 1 0 0,1 0-1 0 0,-1-1 0 0 0,1 0 1 0 0,-1 0-1 0 0,1 0 0 0 0,-1-1 1 0 0,1 1-1 0 0,-1-1 1 0 0,1 0-1 0 0,-1-1 0 0 0,7-2 1 0 0,-4 2 3 0 0,-1 0 0 0 0,1-1 0 0 0,-1 0 0 0 0,0-1 0 0 0,1 1 0 0 0,-1-1 0 0 0,-1 0 0 0 0,1 0 0 0 0,-1-1 0 0 0,1 0 0 0 0,-2 0 0 0 0,1 0 0 0 0,7-10 0 0 0,-10 11-22 0 0,0 0 0 0 0,0 0-1 0 0,-1 0 1 0 0,1 0 0 0 0,-1 0-1 0 0,0 0 1 0 0,0 0 0 0 0,0 0 0 0 0,-1 0-1 0 0,1 0 1 0 0,-1-1 0 0 0,0 1 0 0 0,0 0-1 0 0,-1 0 1 0 0,1-1 0 0 0,-1 1-1 0 0,0 0 1 0 0,0 0 0 0 0,0 0 0 0 0,-1 0-1 0 0,0 0 1 0 0,1 0 0 0 0,-1 1 0 0 0,0-1-1 0 0,-1 0 1 0 0,1 1 0 0 0,-1 0-1 0 0,1-1 1 0 0,-5-3 0 0 0,3 4-85 0 0,0-1 1 0 0,-1 1-1 0 0,1 0 0 0 0,-1 0 1 0 0,1 0-1 0 0,-1 0 0 0 0,0 1 1 0 0,0 0-1 0 0,0 0 0 0 0,0 0 1 0 0,0 1-1 0 0,-1 0 0 0 0,1 0 1 0 0,0 0-1 0 0,-1 1 0 0 0,1-1 1 0 0,-1 1-1 0 0,1 0 0 0 0,0 1 0 0 0,-1 0 1 0 0,1-1-1 0 0,-11 4 0 0 0</inkml:trace>
</inkml:ink>
</file>

<file path=ppt/ink/ink1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08.570"/>
    </inkml:context>
    <inkml:brush xml:id="br0">
      <inkml:brushProperty name="width" value="0.1" units="cm"/>
      <inkml:brushProperty name="height" value="0.1" units="cm"/>
      <inkml:brushProperty name="color" value="#008C3A"/>
    </inkml:brush>
  </inkml:definitions>
  <inkml:trace contextRef="#ctx0" brushRef="#br0">1 192 9671 0 0,'0'0'875'0'0,"19"-22"3478"0"0,-14 19-3670 0 0,-1 0 0 0 0,1 0 1 0 0,0 0-1 0 0,0 1 0 0 0,0 0 0 0 0,0 0 0 0 0,6-2 0 0 0,73-10 1566 0 0,-30 6-1015 0 0,-25 0-920 0 0,0-2 0 0 0,-1 0 0 0 0,34-19 0 0 0,-42 18-124 0 0,0 2 0 0 0,1 0 0 0 0,-1 1 0 0 0,2 1 0 0 0,-1 1 0 0 0,1 1 0 0 0,30-3 0 0 0,-20 6-1367 0 0,-17 0-963 0 0,0 1 0 0 0,0 1 0 0 0,18 2 0 0 0</inkml:trace>
</inkml:ink>
</file>

<file path=ppt/ink/ink10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644"/>
    </inkml:context>
    <inkml:brush xml:id="br0">
      <inkml:brushProperty name="width" value="0.05" units="cm"/>
      <inkml:brushProperty name="height" value="0.05" units="cm"/>
      <inkml:brushProperty name="color" value="#F6630D"/>
    </inkml:brush>
  </inkml:definitions>
  <inkml:trace contextRef="#ctx0" brushRef="#br0">1 20 13247 0 0,'0'0'604'0'0,"8"-3"6371"0"0,26-8-4025 0 0,37 6-475 0 0,-40 6-10820 0 0</inkml:trace>
</inkml:ink>
</file>

<file path=ppt/ink/ink10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5.318"/>
    </inkml:context>
    <inkml:brush xml:id="br0">
      <inkml:brushProperty name="width" value="0.05" units="cm"/>
      <inkml:brushProperty name="height" value="0.05" units="cm"/>
      <inkml:brushProperty name="color" value="#F6630D"/>
    </inkml:brush>
  </inkml:definitions>
  <inkml:trace contextRef="#ctx0" brushRef="#br0">41 6 5983 0 0,'-10'-5'9463'0'0,"2"8"-4217"0"0,-4 22-2192 0 0,3 29-3300 0 0,8-45 346 0 0,1 0-1 0 0,0 0 1 0 0,1 0-1 0 0,0 1 0 0 0,0-1 1 0 0,1 0-1 0 0,5 16 0 0 0,-6-23-84 0 0,-1 0-1 0 0,1 0 0 0 0,0-1 0 0 0,0 1 0 0 0,0 0 0 0 0,0-1 1 0 0,0 1-1 0 0,1-1 0 0 0,-1 1 0 0 0,0-1 0 0 0,1 0 1 0 0,-1 0-1 0 0,1 1 0 0 0,-1-1 0 0 0,1 0 0 0 0,0 0 0 0 0,-1 0 1 0 0,1-1-1 0 0,0 1 0 0 0,-1 0 0 0 0,1-1 0 0 0,0 1 0 0 0,0-1 1 0 0,0 1-1 0 0,0-1 0 0 0,0 0 0 0 0,0 0 0 0 0,-1 0 1 0 0,1 0-1 0 0,0 0 0 0 0,0-1 0 0 0,0 1 0 0 0,0 0 0 0 0,0-1 1 0 0,0 1-1 0 0,-1-1 0 0 0,1 0 0 0 0,0 0 0 0 0,0 1 0 0 0,-1-1 1 0 0,1 0-1 0 0,-1 0 0 0 0,4-3 0 0 0,5-3 120 0 0,-1-1 0 0 0,1 0 0 0 0,-1 0 0 0 0,-1 0 0 0 0,0-1 0 0 0,0-1 1 0 0,0 1-1 0 0,-1-2 0 0 0,-1 1 0 0 0,6-12 0 0 0,-11 22 183 0 0,29 24 3 0 0,-20-11-322 0 0,0 0-1 0 0,0 0 1 0 0,-2 1 0 0 0,0 0-1 0 0,0 1 1 0 0,-1 0 0 0 0,-1 0-1 0 0,8 29 1 0 0,-11-33-1 0 0,-1 0 1 0 0,0 0-1 0 0,-1 0 1 0 0,0 0-1 0 0,-1 0 0 0 0,0 0 1 0 0,0 0-1 0 0,-1 0 1 0 0,-1 0-1 0 0,0 0 0 0 0,-1 0 1 0 0,0 0-1 0 0,0-1 1 0 0,-6 12-1 0 0,7-18 4 0 0,-1 0 0 0 0,0 0 0 0 0,0 0-1 0 0,0 0 1 0 0,0 0 0 0 0,-1-1 0 0 0,0 0 0 0 0,0 1 0 0 0,1-1 0 0 0,-2-1-1 0 0,1 1 1 0 0,0-1 0 0 0,-1 1 0 0 0,1-1 0 0 0,-1 0 0 0 0,1-1-1 0 0,-1 1 1 0 0,-6 0 0 0 0,-11 3 14 0 0,-1-2-1 0 0,-42 1 1 0 0,-3 0-108 0 0,67-3-347 0 0</inkml:trace>
</inkml:ink>
</file>

<file path=ppt/ink/ink10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558"/>
    </inkml:context>
    <inkml:brush xml:id="br0">
      <inkml:brushProperty name="width" value="0.05" units="cm"/>
      <inkml:brushProperty name="height" value="0.05" units="cm"/>
      <inkml:brushProperty name="color" value="#F6630D"/>
    </inkml:brush>
  </inkml:definitions>
  <inkml:trace contextRef="#ctx0" brushRef="#br0">201 27 9359 0 0,'0'0'846'0'0,"1"0"-700"0"0,0-1 958 0 0,0-22 11720 0 0,-6 22-12749 0 0,1 0 1 0 0,-1 1-1 0 0,1 0 0 0 0,-1 0 0 0 0,0 0 0 0 0,1 0 1 0 0,-1 1-1 0 0,1-1 0 0 0,-1 1 0 0 0,0 0 0 0 0,1 1 1 0 0,0-1-1 0 0,-1 1 0 0 0,-5 3 0 0 0,3-1 34 0 0,-1-1 0 0 0,1 2 0 0 0,0-1 0 0 0,0 1 0 0 0,1 0 0 0 0,0 1 0 0 0,-7 7 0 0 0,4-2-109 0 0,1 1 0 0 0,1 0 0 0 0,0 0 0 0 0,0 1 0 0 0,1 0 0 0 0,1 0 0 0 0,-6 23 0 0 0,9-29 0 0 0,0 0 0 0 0,1 0 0 0 0,-1 0 0 0 0,1 0 0 0 0,1 0 0 0 0,0 0 0 0 0,0 0 0 0 0,0 0 0 0 0,0 0 0 0 0,1 0 0 0 0,1 0 0 0 0,-1 0 0 0 0,1 0 0 0 0,0 0 0 0 0,1 0 0 0 0,5 12 0 0 0,-4-16-50 0 0,-1 1 0 0 0,1-1-1 0 0,0 0 1 0 0,0 0 0 0 0,0-1 0 0 0,0 1-1 0 0,1-1 1 0 0,-1 0 0 0 0,0 0 0 0 0,1 0-1 0 0,0-1 1 0 0,-1 0 0 0 0,1 1 0 0 0,0-2-1 0 0,0 1 1 0 0,0 0 0 0 0,-1-1 0 0 0,7 0-1 0 0,7 0-369 0 0,0-1-1 0 0,0 0 0 0 0,27-6 1 0 0,-32 4-1047 0 0</inkml:trace>
</inkml:ink>
</file>

<file path=ppt/ink/ink10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971"/>
    </inkml:context>
    <inkml:brush xml:id="br0">
      <inkml:brushProperty name="width" value="0.05" units="cm"/>
      <inkml:brushProperty name="height" value="0.05" units="cm"/>
      <inkml:brushProperty name="color" value="#F6630D"/>
    </inkml:brush>
  </inkml:definitions>
  <inkml:trace contextRef="#ctx0" brushRef="#br0">46 0 8287 0 0,'0'0'639'0'0,"-4"0"102"0"0,-13 2 6750 0 0,15-1-7320 0 0,0 0 1 0 0,0 0-1 0 0,1 1 1 0 0,-1-1 0 0 0,0 1-1 0 0,1 0 1 0 0,0-1-1 0 0,-1 1 1 0 0,1 0-1 0 0,0 0 1 0 0,0 0-1 0 0,0 0 1 0 0,0 0-1 0 0,0 0 1 0 0,0 0-1 0 0,1 0 1 0 0,-1 0-1 0 0,1 0 1 0 0,-1 0-1 0 0,1 0 1 0 0,0 1-1 0 0,0-1 1 0 0,0 0-1 0 0,0 0 1 0 0,0 0-1 0 0,0 1 1 0 0,1-1-1 0 0,-1 0 1 0 0,2 3-1 0 0,-1-2-108 0 0,1-1 0 0 0,0 1-1 0 0,-1-1 1 0 0,1 0-1 0 0,0 0 1 0 0,0 0 0 0 0,0 0-1 0 0,0 0 1 0 0,0 0-1 0 0,0-1 1 0 0,1 1 0 0 0,-1-1-1 0 0,1 1 1 0 0,-1-1-1 0 0,1 0 1 0 0,-1 0 0 0 0,1 0-1 0 0,0 0 1 0 0,-1-1-1 0 0,1 1 1 0 0,5 0-1 0 0,3-1 136 0 0,0 1 0 0 0,0-2-1 0 0,-1 0 1 0 0,19-3 0 0 0,-26 3-172 0 0,0 1 1 0 0,0 0-1 0 0,-1-1 1 0 0,1 0-1 0 0,0 0 1 0 0,-1 0 0 0 0,1 0-1 0 0,-1 0 1 0 0,0 0-1 0 0,1 0 1 0 0,-1-1-1 0 0,0 1 1 0 0,1-1-1 0 0,-1 0 1 0 0,0 0-1 0 0,0 0 1 0 0,-1 0 0 0 0,1 0-1 0 0,0 0 1 0 0,-1 0-1 0 0,1-1 1 0 0,-1 1-1 0 0,2-5 1 0 0,-3 5-20 0 0,0 1 1 0 0,0-1 0 0 0,0 1-1 0 0,0-1 1 0 0,-1 1 0 0 0,1-1-1 0 0,-1 1 1 0 0,1-1 0 0 0,-1 1-1 0 0,1 0 1 0 0,-1-1 0 0 0,0 1-1 0 0,0 0 1 0 0,0-1 0 0 0,0 1-1 0 0,0 0 1 0 0,0 0 0 0 0,0 0-1 0 0,0 0 1 0 0,0 0 0 0 0,0 0-1 0 0,-1 0 1 0 0,1 0 0 0 0,0 1-1 0 0,-1-1 1 0 0,1 0 0 0 0,-1 1-1 0 0,1-1 1 0 0,0 1 0 0 0,-1-1-1 0 0,1 1 1 0 0,-1 0 0 0 0,1 0-1 0 0,-1 0 1 0 0,0 0 0 0 0,-1 0 0 0 0,-6-1-41 0 0,0 0 0 0 0,0 0 0 0 0,0 1 1 0 0,-17 2-1 0 0,-3 5-4710 0 0</inkml:trace>
</inkml:ink>
</file>

<file path=ppt/ink/ink10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362"/>
    </inkml:context>
    <inkml:brush xml:id="br0">
      <inkml:brushProperty name="width" value="0.05" units="cm"/>
      <inkml:brushProperty name="height" value="0.05" units="cm"/>
      <inkml:brushProperty name="color" value="#F6630D"/>
    </inkml:brush>
  </inkml:definitions>
  <inkml:trace contextRef="#ctx0" brushRef="#br0">0 14 5063 0 0,'0'0'232'0'0,"9"-5"1202"0"0,12-3 8192 0 0,34 13-3221 0 0,-1 1-6647 0 0,-47-6-1445 0 0</inkml:trace>
</inkml:ink>
</file>

<file path=ppt/ink/ink10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759"/>
    </inkml:context>
    <inkml:brush xml:id="br0">
      <inkml:brushProperty name="width" value="0.05" units="cm"/>
      <inkml:brushProperty name="height" value="0.05" units="cm"/>
      <inkml:brushProperty name="color" value="#F6630D"/>
    </inkml:brush>
  </inkml:definitions>
  <inkml:trace contextRef="#ctx0" brushRef="#br0">14 1 9215 0 0,'0'0'707'0'0,"-12"30"8606"0"0,10 29-4582 0 0,2-56-4852 0 0,1 0 0 0 0,-1 0-1 0 0,0 0 1 0 0,1 0 0 0 0,-1 0 0 0 0,1 0-1 0 0,0-1 1 0 0,0 1 0 0 0,0 0-1 0 0,0 0 1 0 0,1-1 0 0 0,-1 1 0 0 0,1-1-1 0 0,0 1 1 0 0,-1-1 0 0 0,1 0-1 0 0,4 4 1 0 0,-3-4-1215 0 0</inkml:trace>
</inkml:ink>
</file>

<file path=ppt/ink/ink10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111"/>
    </inkml:context>
    <inkml:brush xml:id="br0">
      <inkml:brushProperty name="width" value="0.05" units="cm"/>
      <inkml:brushProperty name="height" value="0.05" units="cm"/>
      <inkml:brushProperty name="color" value="#F6630D"/>
    </inkml:brush>
  </inkml:definitions>
  <inkml:trace contextRef="#ctx0" brushRef="#br0">7 8 13327 0 0,'-4'-4'1304'0'0,"2"1"768"0"0</inkml:trace>
</inkml:ink>
</file>

<file path=ppt/ink/ink10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441"/>
    </inkml:context>
    <inkml:brush xml:id="br0">
      <inkml:brushProperty name="width" value="0.05" units="cm"/>
      <inkml:brushProperty name="height" value="0.05" units="cm"/>
      <inkml:brushProperty name="color" value="#F6630D"/>
    </inkml:brush>
  </inkml:definitions>
  <inkml:trace contextRef="#ctx0" brushRef="#br0">1 130 5527 0 0,'0'0'843'0'0,"2"-14"10059"0"0,4-16-5840 0 0,-6 25-4729 0 0,1 0 0 0 0,0 0 0 0 0,0 0 0 0 0,0 0 0 0 0,1 0 0 0 0,0 0 0 0 0,0 1 0 0 0,0-1 0 0 0,1 0 0 0 0,-1 1 0 0 0,1 0 0 0 0,0 0 1 0 0,0 0-1 0 0,6-6 0 0 0,-7 9-315 0 0,0 0 1 0 0,0 0 0 0 0,0 0-1 0 0,0 0 1 0 0,0 0 0 0 0,0 0-1 0 0,0 0 1 0 0,0 1 0 0 0,1-1-1 0 0,-1 1 1 0 0,0-1 0 0 0,1 1-1 0 0,-1 0 1 0 0,0 0 0 0 0,1 0-1 0 0,-1 0 1 0 0,0 0 0 0 0,0 1-1 0 0,1-1 1 0 0,-1 1 0 0 0,0 0-1 0 0,0-1 1 0 0,0 1 0 0 0,0 0-1 0 0,1 0 1 0 0,-1 0 0 0 0,0 1-1 0 0,-1-1 1 0 0,1 0 0 0 0,0 1-1 0 0,0-1 1 0 0,-1 1 0 0 0,1 0-1 0 0,1 1 1 0 0,5 5 25 0 0,-1 0 1 0 0,0 1-1 0 0,0 0 1 0 0,7 14-1 0 0,21 25-3866 0 0,-31-43 2334 0 0</inkml:trace>
</inkml:ink>
</file>

<file path=ppt/ink/ink10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790"/>
    </inkml:context>
    <inkml:brush xml:id="br0">
      <inkml:brushProperty name="width" value="0.05" units="cm"/>
      <inkml:brushProperty name="height" value="0.05" units="cm"/>
      <inkml:brushProperty name="color" value="#F6630D"/>
    </inkml:brush>
  </inkml:definitions>
  <inkml:trace contextRef="#ctx0" brushRef="#br0">70 15 10335 0 0,'0'0'935'0'0,"-13"-10"3825"0"0,6 6 1217 0 0,-1 20-5599 0 0,0 1 1 0 0,2 0-1 0 0,0 0 0 0 0,1 0 1 0 0,1 1-1 0 0,0 0 0 0 0,-1 33 1 0 0,4-46-379 0 0,0 5 86 0 0,0 1 0 0 0,0 0-1 0 0,1-1 1 0 0,1 1 0 0 0,2 15-1 0 0,-3-23-68 0 0,1 0-1 0 0,0-1 0 0 0,0 1 1 0 0,0-1-1 0 0,0 0 1 0 0,0 1-1 0 0,1-1 0 0 0,-1 0 1 0 0,1 0-1 0 0,-1 1 0 0 0,1-1 1 0 0,0 0-1 0 0,0-1 1 0 0,0 1-1 0 0,0 0 0 0 0,0-1 1 0 0,0 1-1 0 0,0-1 1 0 0,1 1-1 0 0,-1-1 0 0 0,0 0 1 0 0,1 0-1 0 0,-1 0 1 0 0,1 0-1 0 0,-1-1 0 0 0,1 1 1 0 0,3 0-1 0 0,8 0 62 0 0,-1 0-1 0 0,1-1 1 0 0,0 0-1 0 0,22-4 1 0 0,22-1-354 0 0,-45 8-701 0 0,-5 1-2931 0 0</inkml:trace>
</inkml:ink>
</file>

<file path=ppt/ink/ink10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137"/>
    </inkml:context>
    <inkml:brush xml:id="br0">
      <inkml:brushProperty name="width" value="0.05" units="cm"/>
      <inkml:brushProperty name="height" value="0.05" units="cm"/>
      <inkml:brushProperty name="color" value="#F6630D"/>
    </inkml:brush>
  </inkml:definitions>
  <inkml:trace contextRef="#ctx0" brushRef="#br0">0 21 3223 0 0,'6'-3'18079'0'0,"18"-9"-15946"0"0,-10 10-1904 0 0,0 1 0 0 0,0-1 0 0 0,0 2 0 0 0,0 0 1 0 0,27 4-1 0 0,-5-1-2589 0 0,-26-2 989 0 0</inkml:trace>
</inkml:ink>
</file>

<file path=ppt/ink/ink1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08.970"/>
    </inkml:context>
    <inkml:brush xml:id="br0">
      <inkml:brushProperty name="width" value="0.1" units="cm"/>
      <inkml:brushProperty name="height" value="0.1" units="cm"/>
      <inkml:brushProperty name="color" value="#008C3A"/>
    </inkml:brush>
  </inkml:definitions>
  <inkml:trace contextRef="#ctx0" brushRef="#br0">2 192 12383 0 0,'0'0'1519'0'0,"-2"-22"2452"0"0,3 19-3817 0 0,-1 1 1 0 0,1-1 0 0 0,0 1-1 0 0,0 0 1 0 0,0-1 0 0 0,0 1-1 0 0,0 0 1 0 0,0 0 0 0 0,0 0 0 0 0,1 0-1 0 0,-1 0 1 0 0,1 0 0 0 0,-1 0-1 0 0,1 0 1 0 0,0 1 0 0 0,0-1-1 0 0,0 0 1 0 0,0 1 0 0 0,0 0-1 0 0,0-1 1 0 0,0 1 0 0 0,1 0 0 0 0,-1 0-1 0 0,0 0 1 0 0,4 0 0 0 0,8-4 143 0 0,0 1 0 0 0,0 1 0 0 0,16-2 1 0 0,-18 3-45 0 0,104-14 1176 0 0,-48 7-551 0 0,116-30 1 0 0,-143 28-982 0 0,1 2 0 0 0,50-6 0 0 0,-57 12-2424 0 0,48 2-1 0 0,-57 6-1667 0 0</inkml:trace>
</inkml:ink>
</file>

<file path=ppt/ink/ink10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471"/>
    </inkml:context>
    <inkml:brush xml:id="br0">
      <inkml:brushProperty name="width" value="0.05" units="cm"/>
      <inkml:brushProperty name="height" value="0.05" units="cm"/>
      <inkml:brushProperty name="color" value="#F6630D"/>
    </inkml:brush>
  </inkml:definitions>
  <inkml:trace contextRef="#ctx0" brushRef="#br0">0 89 7831 0 0,'0'0'1060'0'0,"10"4"4669"0"0,13 3-2066 0 0,-14-7-2962 0 0,0-1-1 0 0,0 1 0 0 0,0-2 1 0 0,0 1-1 0 0,0-1 0 0 0,0-1 1 0 0,11-4-1 0 0,-17 6-633 0 0,0-1 1 0 0,0 1-1 0 0,0-1 1 0 0,0 1-1 0 0,0-1 0 0 0,-1 0 1 0 0,1 0-1 0 0,-1-1 1 0 0,1 1-1 0 0,3-5 0 0 0,-5 6-52 0 0,-1-1 0 0 0,1 1 0 0 0,0-1-1 0 0,-1 1 1 0 0,1-1 0 0 0,-1 1 0 0 0,1-1 0 0 0,-1 1-1 0 0,0-1 1 0 0,1 1 0 0 0,-1-1 0 0 0,0 0-1 0 0,0 1 1 0 0,0-1 0 0 0,0 0 0 0 0,-1 1-1 0 0,1-1 1 0 0,0 1 0 0 0,-1-1 0 0 0,1 1 0 0 0,-1-1-1 0 0,-1-2 1 0 0,1 2 7 0 0,0 1 0 0 0,0-1 0 0 0,0 1 0 0 0,0 0 0 0 0,-1-1 0 0 0,1 1 0 0 0,0 0 0 0 0,-1 0 0 0 0,1 0 0 0 0,-1 0 0 0 0,1 0 0 0 0,-1 0 0 0 0,0 0 0 0 0,1 0 1 0 0,-1 1-1 0 0,0-1 0 0 0,1 1 0 0 0,-1-1 0 0 0,0 1 0 0 0,0 0 0 0 0,0-1 0 0 0,1 1 0 0 0,-1 0 0 0 0,0 0 0 0 0,0 0 0 0 0,0 1 0 0 0,0-1 0 0 0,1 0 0 0 0,-1 1 0 0 0,0-1 0 0 0,0 1 0 0 0,1 0 0 0 0,-1-1 0 0 0,0 1 0 0 0,-1 1 0 0 0,-3 1 3 0 0,0 0 1 0 0,0 0-1 0 0,0 0 1 0 0,1 1-1 0 0,-1 0 0 0 0,1 0 1 0 0,0 0-1 0 0,-7 8 0 0 0,8-7 14 0 0,0 0-1 0 0,1 0 0 0 0,0 0 1 0 0,0 1-1 0 0,0-1 0 0 0,0 1 1 0 0,1 0-1 0 0,0-1 0 0 0,0 1 1 0 0,1 0-1 0 0,-1 7 0 0 0,1-11-30 0 0,1 1-1 0 0,1-1 0 0 0,-1 0 0 0 0,0 0 0 0 0,1 1 0 0 0,-1-1 0 0 0,1 0 1 0 0,-1 0-1 0 0,1 0 0 0 0,0 0 0 0 0,0 0 0 0 0,0 0 0 0 0,0 0 1 0 0,0 0-1 0 0,1 0 0 0 0,-1 0 0 0 0,1 0 0 0 0,-1-1 0 0 0,1 1 0 0 0,-1-1 1 0 0,1 1-1 0 0,0-1 0 0 0,0 1 0 0 0,0-1 0 0 0,0 0 0 0 0,0 0 1 0 0,0 0-1 0 0,0 0 0 0 0,0-1 0 0 0,0 1 0 0 0,0 0 0 0 0,4 0 0 0 0,16 4-241 0 0,-1-1 0 0 0,1 0 0 0 0,0-2 0 0 0,31 0 0 0 0,-41-3-1105 0 0</inkml:trace>
</inkml:ink>
</file>

<file path=ppt/ink/ink10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957"/>
    </inkml:context>
    <inkml:brush xml:id="br0">
      <inkml:brushProperty name="width" value="0.05" units="cm"/>
      <inkml:brushProperty name="height" value="0.05" units="cm"/>
      <inkml:brushProperty name="color" value="#F6630D"/>
    </inkml:brush>
  </inkml:definitions>
  <inkml:trace contextRef="#ctx0" brushRef="#br0">35 200 2759 0 0,'-24'9'10575'0'0,"23"-9"-10264"0"0,0-1 0 0 0,0 0 0 0 0,0 1 0 0 0,1-1 0 0 0,-1 0 0 0 0,0 0 0 0 0,1 1 0 0 0,-1-1 0 0 0,1 0 0 0 0,-1 0 0 0 0,1 0 0 0 0,0 0 0 0 0,-1 0-1 0 0,1 0 1 0 0,0 0 0 0 0,-1 0 0 0 0,1 0 0 0 0,0 0 0 0 0,0 0 0 0 0,0 0 0 0 0,0 0 0 0 0,0 0 0 0 0,0 0 0 0 0,0 0 0 0 0,0 0 0 0 0,1 0 0 0 0,-1-1 0 0 0,9-36 883 0 0,-5 25-537 0 0,-3 2-330 0 0,2 0 0 0 0,0-1 0 0 0,0 1-1 0 0,1 0 1 0 0,0 0 0 0 0,10-17-1 0 0,-12 25-336 0 0,1 0 0 0 0,-1 0-1 0 0,1 0 1 0 0,-1 1 0 0 0,1-1-1 0 0,0 1 1 0 0,0 0 0 0 0,0 0 0 0 0,0 0-1 0 0,0 0 1 0 0,1 0 0 0 0,-1 1-1 0 0,1-1 1 0 0,-1 1 0 0 0,1 0-1 0 0,-1 0 1 0 0,1 1 0 0 0,0-1-1 0 0,-1 1 1 0 0,1-1 0 0 0,0 1-1 0 0,-1 0 1 0 0,1 1 0 0 0,0-1-1 0 0,3 1 1 0 0,15 2-2222 0 0,-7 0-2070 0 0</inkml:trace>
</inkml:ink>
</file>

<file path=ppt/ink/ink10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289"/>
    </inkml:context>
    <inkml:brush xml:id="br0">
      <inkml:brushProperty name="width" value="0.05" units="cm"/>
      <inkml:brushProperty name="height" value="0.05" units="cm"/>
      <inkml:brushProperty name="color" value="#F6630D"/>
    </inkml:brush>
  </inkml:definitions>
  <inkml:trace contextRef="#ctx0" brushRef="#br0">23 56 13303 0 0,'0'0'606'0'0,"3"41"4516"0"0,-1-33-4182 0 0,0 0 0 0 0,1 0 0 0 0,0 0 0 0 0,0 0 0 0 0,7 12 0 0 0,-7-15-1127 0 0,0 1-1 0 0,0-1 0 0 0,0 1 0 0 0,-1 0 1 0 0,0 0-1 0 0,0 0 0 0 0,-1 0 0 0 0,1 1 1 0 0,0 10-1 0 0,-3-12-895 0 0</inkml:trace>
  <inkml:trace contextRef="#ctx0" brushRef="#br0" timeOffset="1">0 0 8287 0 0,'0'0'1856'0'0</inkml:trace>
</inkml:ink>
</file>

<file path=ppt/ink/ink10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639"/>
    </inkml:context>
    <inkml:brush xml:id="br0">
      <inkml:brushProperty name="width" value="0.05" units="cm"/>
      <inkml:brushProperty name="height" value="0.05" units="cm"/>
      <inkml:brushProperty name="color" value="#F6630D"/>
    </inkml:brush>
  </inkml:definitions>
  <inkml:trace contextRef="#ctx0" brushRef="#br0">32 1 12895 0 0,'0'0'595'0'0,"-19"29"2633"0"0,16-21-2461 0 0,1 0 0 0 0,0 0 0 0 0,0 1 1 0 0,1-1-1 0 0,0 1 0 0 0,0 0 0 0 0,1 16 0 0 0,0-23-731 0 0,0 0 0 0 0,0 0-1 0 0,0-1 1 0 0,0 1 0 0 0,0 0 0 0 0,1 0 0 0 0,-1 0-1 0 0,0-1 1 0 0,1 1 0 0 0,-1 0 0 0 0,1-1-1 0 0,0 1 1 0 0,0 0 0 0 0,-1-1 0 0 0,1 1-1 0 0,0-1 1 0 0,0 1 0 0 0,0-1 0 0 0,1 0 0 0 0,-1 1-1 0 0,0-1 1 0 0,0 0 0 0 0,1 0 0 0 0,-1 0-1 0 0,1 0 1 0 0,-1 0 0 0 0,1 0 0 0 0,-1 0-1 0 0,1-1 1 0 0,0 1 0 0 0,-1 0 0 0 0,1-1 0 0 0,0 1-1 0 0,0-1 1 0 0,-1 0 0 0 0,1 0 0 0 0,0 1-1 0 0,0-1 1 0 0,-1 0 0 0 0,1 0 0 0 0,0-1-1 0 0,0 1 1 0 0,0 0 0 0 0,-1-1 0 0 0,3 0-1 0 0,-2 1-17 0 0,-1-1 0 0 0,1 1 0 0 0,0-1 0 0 0,-1 1 0 0 0,1-1 0 0 0,-1 0 0 0 0,1 1 0 0 0,-1-1 0 0 0,1 0 0 0 0,-1 0 0 0 0,0 0 0 0 0,1 0 0 0 0,-1 0 0 0 0,0-1 0 0 0,0 1-1 0 0,0 0 1 0 0,0 0 0 0 0,0-1 0 0 0,0 1 0 0 0,0-1 0 0 0,0 1 0 0 0,0-1 0 0 0,0-2 0 0 0,-1 1 22 0 0,1 1 1 0 0,-1-1-1 0 0,0 0 1 0 0,0 0-1 0 0,0 0 0 0 0,-1 0 1 0 0,1 1-1 0 0,-1-1 1 0 0,1 0-1 0 0,-1 0 1 0 0,0 1-1 0 0,-2-5 0 0 0,-2-4 102 0 0,-1 1-1 0 0,0 0 0 0 0,-1 1 0 0 0,0 0 0 0 0,-13-14 0 0 0</inkml:trace>
</inkml:ink>
</file>

<file path=ppt/ink/ink10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986"/>
    </inkml:context>
    <inkml:brush xml:id="br0">
      <inkml:brushProperty name="width" value="0.05" units="cm"/>
      <inkml:brushProperty name="height" value="0.05" units="cm"/>
      <inkml:brushProperty name="color" value="#F6630D"/>
    </inkml:brush>
  </inkml:definitions>
  <inkml:trace contextRef="#ctx0" brushRef="#br0">0 240 12895 0 0,'6'-26'1584'0'0,"7"-38"4162"0"0,6-19-1810 0 0,4 35-1550 0 0,-22 46-2406 0 0,1 0 1 0 0,-1 1-1 0 0,1-1 0 0 0,0 1 0 0 0,-1 0 1 0 0,1-1-1 0 0,0 1 0 0 0,0 0 0 0 0,0 0 0 0 0,0 0 1 0 0,0 1-1 0 0,0-1 0 0 0,1 0 0 0 0,-1 1 1 0 0,0-1-1 0 0,0 1 0 0 0,0 0 0 0 0,1 0 1 0 0,-1-1-1 0 0,0 2 0 0 0,0-1 0 0 0,4 1 1 0 0,17 2-8224 0 0</inkml:trace>
</inkml:ink>
</file>

<file path=ppt/ink/ink10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606"/>
    </inkml:context>
    <inkml:brush xml:id="br0">
      <inkml:brushProperty name="width" value="0.05" units="cm"/>
      <inkml:brushProperty name="height" value="0.05" units="cm"/>
      <inkml:brushProperty name="color" value="#F6630D"/>
    </inkml:brush>
  </inkml:definitions>
  <inkml:trace contextRef="#ctx0" brushRef="#br0">178 18 8751 0 0,'0'0'674'0'0,"-16"-8"7161"0"0,-4-2-4160 0 0,15 10-3586 0 0,0 0 0 0 0,0 0-1 0 0,0 1 1 0 0,1-1 0 0 0,-1 1 0 0 0,0 0-1 0 0,0 0 1 0 0,0 1 0 0 0,0-1-1 0 0,1 1 1 0 0,-1 0 0 0 0,1 0 0 0 0,0 1-1 0 0,-1-1 1 0 0,1 1 0 0 0,0 0 0 0 0,0 0-1 0 0,1 0 1 0 0,-1 1 0 0 0,1-1-1 0 0,-5 7 1 0 0,3-5 16 0 0,1 1-1 0 0,0 0 1 0 0,0 0-1 0 0,0 1 1 0 0,1-1-1 0 0,0 1 1 0 0,0 0-1 0 0,1 0 1 0 0,0 0-1 0 0,0 0 1 0 0,0 0 0 0 0,1 0-1 0 0,0 1 1 0 0,0 7-1 0 0,2-13-93 0 0,-1 0-1 0 0,0 0 1 0 0,1 0 0 0 0,0 1-1 0 0,0-1 1 0 0,-1 0-1 0 0,1 0 1 0 0,0 0 0 0 0,1 0-1 0 0,-1 0 1 0 0,0 0-1 0 0,0-1 1 0 0,1 1-1 0 0,-1 0 1 0 0,1-1 0 0 0,0 1-1 0 0,-1-1 1 0 0,1 1-1 0 0,0-1 1 0 0,0 0 0 0 0,0 0-1 0 0,0 0 1 0 0,0 0-1 0 0,0 0 1 0 0,0 0 0 0 0,0-1-1 0 0,1 1 1 0 0,-1-1-1 0 0,0 1 1 0 0,0-1 0 0 0,1 0-1 0 0,-1 0 1 0 0,0 0-1 0 0,0 0 1 0 0,1 0 0 0 0,-1 0-1 0 0,3-1 1 0 0,-2 1 7 0 0,1-1 0 0 0,0 1 0 0 0,-1 0 1 0 0,1-1-1 0 0,0 0 0 0 0,-1 0 0 0 0,1 0 0 0 0,-1 0 1 0 0,1-1-1 0 0,-1 0 0 0 0,0 1 0 0 0,1-1 0 0 0,-1 0 1 0 0,0-1-1 0 0,0 1 0 0 0,0 0 0 0 0,-1-1 0 0 0,1 0 1 0 0,-1 1-1 0 0,1-1 0 0 0,-1 0 0 0 0,3-5 0 0 0,-4 6 21 0 0,0-1 42 0 0,0 0 1 0 0,0 1 0 0 0,0-1-1 0 0,0 0 1 0 0,0 0 0 0 0,0 0-1 0 0,-1 0 1 0 0,0 0 0 0 0,1-1-1 0 0,-1 1 1 0 0,0 0 0 0 0,-1 0-1 0 0,1 0 1 0 0,0 0 0 0 0,-1 0-1 0 0,-1-5 649 0 0,21 36-522 0 0,19 4-393 0 0,-10-15-2862 0 0,-18-13 1583 0 0</inkml:trace>
</inkml:ink>
</file>

<file path=ppt/ink/ink10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989"/>
    </inkml:context>
    <inkml:brush xml:id="br0">
      <inkml:brushProperty name="width" value="0.05" units="cm"/>
      <inkml:brushProperty name="height" value="0.05" units="cm"/>
      <inkml:brushProperty name="color" value="#F6630D"/>
    </inkml:brush>
  </inkml:definitions>
  <inkml:trace contextRef="#ctx0" brushRef="#br0">7 180 8751 0 0,'0'0'674'0'0,"-2"-7"675"0"0,-2-22 8434 0 0,4 20-9151 0 0,1 1 0 0 0,1-1 1 0 0,-1 1-1 0 0,1-1 1 0 0,1 1-1 0 0,0 0 1 0 0,0 0-1 0 0,0 0 1 0 0,1 1-1 0 0,7-12 1 0 0,-9 16-594 0 0,1-1 1 0 0,-1 1 0 0 0,1 0-1 0 0,0 0 1 0 0,-1 1-1 0 0,1-1 1 0 0,1 1 0 0 0,-1-1-1 0 0,0 1 1 0 0,0 0-1 0 0,1 0 1 0 0,-1 0-1 0 0,1 1 1 0 0,0-1 0 0 0,-1 1-1 0 0,1 0 1 0 0,0 0-1 0 0,0 0 1 0 0,0 0 0 0 0,0 1-1 0 0,0 0 1 0 0,0-1-1 0 0,0 2 1 0 0,0-1 0 0 0,4 1-1 0 0,-5-1-37 0 0,-1 1-1 0 0,0 0 1 0 0,1-1 0 0 0,-1 1 0 0 0,0 0-1 0 0,0 0 1 0 0,0 0 0 0 0,1 0-1 0 0,-1 1 1 0 0,0-1 0 0 0,-1 1 0 0 0,1-1-1 0 0,0 1 1 0 0,0 0 0 0 0,-1-1-1 0 0,1 1 1 0 0,-1 0 0 0 0,1 0 0 0 0,-1 0-1 0 0,2 4 1 0 0,13 49-307 0 0,-5-14-2722 0 0,-8-33 1539 0 0</inkml:trace>
</inkml:ink>
</file>

<file path=ppt/ink/ink10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522"/>
    </inkml:context>
    <inkml:brush xml:id="br0">
      <inkml:brushProperty name="width" value="0.05" units="cm"/>
      <inkml:brushProperty name="height" value="0.05" units="cm"/>
      <inkml:brushProperty name="color" value="#F6630D"/>
    </inkml:brush>
  </inkml:definitions>
  <inkml:trace contextRef="#ctx0" brushRef="#br0">97 36 2759 0 0,'2'-2'1350'0'0,"16"-22"12370"0"0,-18 24-13599 0 0,0 0 1 0 0,0-1 0 0 0,0 1 0 0 0,0 0 0 0 0,0-1-1 0 0,0 1 1 0 0,0 0 0 0 0,0-1 0 0 0,0 1 0 0 0,0 0 0 0 0,0-1-1 0 0,0 1 1 0 0,0 0 0 0 0,0-1 0 0 0,-1 1 0 0 0,1 0-1 0 0,0-1 1 0 0,0 1 0 0 0,0 0 0 0 0,-1-1 0 0 0,1 1-1 0 0,0 0 1 0 0,0 0 0 0 0,0-1 0 0 0,-1 1 0 0 0,1 0 0 0 0,0 0-1 0 0,-1 0 1 0 0,1-1 0 0 0,0 1 0 0 0,-1 0 0 0 0,1 0-1 0 0,0 0 1 0 0,0 0 0 0 0,-1 0 0 0 0,1-1 0 0 0,-1 1-1 0 0,1 0 1 0 0,-1 0 0 0 0,-19 4 1161 0 0,-17 15-1220 0 0,-1 22 380 0 0,37-40-424 0 0,0 0 1 0 0,0 1-1 0 0,-1-1 1 0 0,1 0-1 0 0,0 1 0 0 0,1-1 1 0 0,-1 0-1 0 0,0 1 0 0 0,0-1 1 0 0,1 1-1 0 0,-1-1 0 0 0,0 1 1 0 0,1-1-1 0 0,0 1 0 0 0,-1 0 1 0 0,1-1-1 0 0,0 1 0 0 0,0-1 1 0 0,0 1-1 0 0,0 0 0 0 0,0-1 1 0 0,0 1-1 0 0,0 0 0 0 0,1-1 1 0 0,-1 1-1 0 0,0-1 0 0 0,1 1 1 0 0,0 0-1 0 0,-1-1 0 0 0,2 3 1 0 0,0-3-4 0 0,1 0 0 0 0,-1 0 0 0 0,0 0 0 0 0,1-1 0 0 0,-1 1 0 0 0,0-1 0 0 0,1 1 1 0 0,-1-1-1 0 0,0 0 0 0 0,1 0 0 0 0,-1 0 0 0 0,1 0 0 0 0,-1 0 0 0 0,1-1 0 0 0,-1 1 0 0 0,0-1 0 0 0,1 1 1 0 0,-1-1-1 0 0,0 0 0 0 0,0 0 0 0 0,1 0 0 0 0,-1 0 0 0 0,0 0 0 0 0,4-4 0 0 0,-5 4-11 0 0,1-1 0 0 0,0 1 0 0 0,0 0-1 0 0,0 0 1 0 0,1 0 0 0 0,-1 0 0 0 0,0 0 0 0 0,0 0-1 0 0,1 1 1 0 0,-1-1 0 0 0,0 1 0 0 0,1-1-1 0 0,-1 1 1 0 0,0 0 0 0 0,1 0 0 0 0,-1 0 0 0 0,0 0-1 0 0,1 0 1 0 0,-1 1 0 0 0,0-1 0 0 0,1 1 0 0 0,-1 0-1 0 0,4 1 1 0 0,3 7 78 0 0,0-1 0 0 0,0 2 0 0 0,-1-1 1 0 0,-1 1-1 0 0,1 0 0 0 0,-2 1 0 0 0,1 0 0 0 0,-2 0 0 0 0,6 14 0 0 0,-9-21-93 0 0,-1-1 1 0 0,1 1-1 0 0,-1-1 0 0 0,0 1 0 0 0,-1 0 0 0 0,1-1 1 0 0,0 1-1 0 0,-1 0 0 0 0,0 0 0 0 0,0-1 0 0 0,0 1 1 0 0,0 0-1 0 0,-1 0 0 0 0,1-1 0 0 0,-1 1 0 0 0,0 0 1 0 0,0-1-1 0 0,-1 1 0 0 0,1-1 0 0 0,-1 1 0 0 0,1-1 1 0 0,-1 0-1 0 0,0 0 0 0 0,0 0 0 0 0,-1 0 0 0 0,1 0 1 0 0,-1 0-1 0 0,1 0 0 0 0,-1-1 0 0 0,0 1 0 0 0,0-1 1 0 0,0 0-1 0 0,0 0 0 0 0,-6 3 0 0 0,4-3-63 0 0,1 0 0 0 0,-1-1 0 0 0,0 1 0 0 0,0-1 1 0 0,-1 0-1 0 0,1 0 0 0 0,0 0 0 0 0,0-1 0 0 0,0 0 0 0 0,-1 0 0 0 0,1 0 0 0 0,0-1 0 0 0,0 0 0 0 0,0 0 0 0 0,0 0 1 0 0,0 0-1 0 0,0-1 0 0 0,0 0 0 0 0,0 0 0 0 0,0 0 0 0 0,-7-5 0 0 0,6 1-811 0 0</inkml:trace>
</inkml:ink>
</file>

<file path=ppt/ink/ink10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887"/>
    </inkml:context>
    <inkml:brush xml:id="br0">
      <inkml:brushProperty name="width" value="0.05" units="cm"/>
      <inkml:brushProperty name="height" value="0.05" units="cm"/>
      <inkml:brushProperty name="color" value="#F6630D"/>
    </inkml:brush>
  </inkml:definitions>
  <inkml:trace contextRef="#ctx0" brushRef="#br0">1 27 11519 0 0,'0'-10'-358'0'0,"4"-6"9893"0"0,0 28-7364 0 0,13 142 798 0 0,-5-30-2871 0 0,-8-105-979 0 0,0-7-5737 0 0</inkml:trace>
</inkml:ink>
</file>

<file path=ppt/ink/ink10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236"/>
    </inkml:context>
    <inkml:brush xml:id="br0">
      <inkml:brushProperty name="width" value="0.05" units="cm"/>
      <inkml:brushProperty name="height" value="0.05" units="cm"/>
      <inkml:brushProperty name="color" value="#F6630D"/>
    </inkml:brush>
  </inkml:definitions>
  <inkml:trace contextRef="#ctx0" brushRef="#br0">8 74 8751 0 0,'36'-8'3992'0'0,"16"-19"4882"0"0,-51 26-8714 0 0,0 0 0 0 0,1 0 0 0 0,-1 0 0 0 0,0 0 0 0 0,0 0 0 0 0,0 0 1 0 0,0 0-1 0 0,0 0 0 0 0,0-1 0 0 0,0 1 0 0 0,0 0 0 0 0,0-1 0 0 0,-1 1 0 0 0,2-3 0 0 0,-2 3-118 0 0,0 0 1 0 0,-1 0-1 0 0,1 1 0 0 0,0-1 1 0 0,0 0-1 0 0,-1 0 1 0 0,1 1-1 0 0,-1-1 0 0 0,1 0 1 0 0,0 1-1 0 0,-1-1 0 0 0,1 0 1 0 0,-1 1-1 0 0,0-1 1 0 0,1 0-1 0 0,-1 1 0 0 0,1-1 1 0 0,-1 1-1 0 0,0-1 0 0 0,1 1 1 0 0,-1 0-1 0 0,0-1 0 0 0,0 1 1 0 0,1 0-1 0 0,-1-1 1 0 0,0 1-1 0 0,0 0 0 0 0,0 0 1 0 0,1 0-1 0 0,-1 0 0 0 0,-1-1 1 0 0,-1 1-10 0 0,0-1 1 0 0,0 1 0 0 0,0 0 0 0 0,0 0-1 0 0,0 0 1 0 0,0 0 0 0 0,0 0-1 0 0,0 1 1 0 0,0-1 0 0 0,0 1-1 0 0,0 0 1 0 0,0 0 0 0 0,0 0-1 0 0,1 0 1 0 0,-1 0 0 0 0,0 1 0 0 0,1-1-1 0 0,-1 1 1 0 0,1 0 0 0 0,-1-1-1 0 0,1 1 1 0 0,0 0 0 0 0,0 1-1 0 0,0-1 1 0 0,0 0 0 0 0,-3 4-1 0 0,3-3 2 0 0,0 0 0 0 0,0 0-1 0 0,1 0 1 0 0,-1 0-1 0 0,0 0 1 0 0,1 0 0 0 0,0 0-1 0 0,0 1 1 0 0,0-1-1 0 0,0 1 1 0 0,1-1 0 0 0,-1 0-1 0 0,1 1 1 0 0,0-1-1 0 0,0 1 1 0 0,0-1 0 0 0,0 1-1 0 0,0-1 1 0 0,1 0-1 0 0,0 1 1 0 0,0-1 0 0 0,2 6-1 0 0,-1-5-178 0 0,0-1-1 0 0,0 1 1 0 0,1-1-1 0 0,0 0 1 0 0,-1 1 0 0 0,1-1-1 0 0,1 0 1 0 0,-1-1-1 0 0,0 1 1 0 0,1-1 0 0 0,-1 1-1 0 0,1-1 1 0 0,0 0-1 0 0,0 0 1 0 0,-1 0 0 0 0,1-1-1 0 0,1 0 1 0 0,-1 0-1 0 0,0 0 1 0 0,0 0 0 0 0,0 0-1 0 0,0-1 1 0 0,1 1-1 0 0,-1-1 1 0 0,5-1-1 0 0,0-2-1644 0 0</inkml:trace>
</inkml:ink>
</file>

<file path=ppt/ink/ink1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09.655"/>
    </inkml:context>
    <inkml:brush xml:id="br0">
      <inkml:brushProperty name="width" value="0.1" units="cm"/>
      <inkml:brushProperty name="height" value="0.1" units="cm"/>
      <inkml:brushProperty name="color" value="#008C3A"/>
    </inkml:brush>
  </inkml:definitions>
  <inkml:trace contextRef="#ctx0" brushRef="#br0">381 12 1839 0 0,'0'0'14660'0'0,"-23"-12"-11121"0"0,10 12-3337 0 0,1 1 0 0 0,0 0 0 0 0,-1 0 0 0 0,1 2 1 0 0,0-1-1 0 0,0 2 0 0 0,0-1 0 0 0,0 2 0 0 0,1-1 0 0 0,0 2 1 0 0,-1-1-1 0 0,2 2 0 0 0,-1-1 0 0 0,-9 10 0 0 0,-1 0-107 0 0,0 2 0 0 0,2 0 0 0 0,1 1-1 0 0,0 1 1 0 0,-23 33 0 0 0,36-46-36 0 0,0 1 0 0 0,1-1 1 0 0,-1 1-1 0 0,2 0 0 0 0,-1 0 0 0 0,-3 14 0 0 0,6-20-52 0 0,1-1 0 0 0,0 1 0 0 0,-1 0 0 0 0,1 0 0 0 0,0 0 0 0 0,0 0 0 0 0,0 0 0 0 0,0 0 0 0 0,1 0-1 0 0,-1 0 1 0 0,0-1 0 0 0,1 1 0 0 0,-1 0 0 0 0,1 0 0 0 0,0 0 0 0 0,0-1 0 0 0,-1 1 0 0 0,1 0 0 0 0,0-1-1 0 0,0 1 1 0 0,1 0 0 0 0,-1-1 0 0 0,0 0 0 0 0,0 1 0 0 0,1-1 0 0 0,-1 0 0 0 0,1 1 0 0 0,-1-1 0 0 0,1 0-1 0 0,0 0 1 0 0,-1 0 0 0 0,1-1 0 0 0,0 1 0 0 0,0 0 0 0 0,2 0 0 0 0,9 3 21 0 0,0 0 1 0 0,-1-1-1 0 0,2 0 0 0 0,-1-1 1 0 0,0-1-1 0 0,0 0 1 0 0,1 0-1 0 0,-1-2 0 0 0,0 1 1 0 0,0-2-1 0 0,1 0 1 0 0,-1 0-1 0 0,0-2 1 0 0,23-8-1 0 0,-27 8-1 0 0,0 0-1 0 0,-1-1 1 0 0,1 0-1 0 0,-1-1 1 0 0,0 1 0 0 0,0-2-1 0 0,-1 1 1 0 0,1-1 0 0 0,-2 0-1 0 0,1-1 1 0 0,-1 0-1 0 0,0 0 1 0 0,0 0 0 0 0,-1 0-1 0 0,0-1 1 0 0,-1 0 0 0 0,0 0-1 0 0,0-1 1 0 0,-1 1-1 0 0,3-13 1 0 0,1-18-244 0 0,0 11 1411 0 0,-5 67-563 0 0,-1 22-631 0 0,4 1 0 0 0,2-1 0 0 0,29 117 0 0 0,-29-142-73 0 0,-6-27-106 0 0,0-1 0 0 0,0 1 0 0 0,1 0 0 0 0,0-1 0 0 0,1 1 0 0 0,-1-1 0 0 0,1 0 1 0 0,1 0-1 0 0,-1 0 0 0 0,1 0 0 0 0,6 6 0 0 0</inkml:trace>
</inkml:ink>
</file>

<file path=ppt/ink/ink10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598"/>
    </inkml:context>
    <inkml:brush xml:id="br0">
      <inkml:brushProperty name="width" value="0.05" units="cm"/>
      <inkml:brushProperty name="height" value="0.05" units="cm"/>
      <inkml:brushProperty name="color" value="#F6630D"/>
    </inkml:brush>
  </inkml:definitions>
  <inkml:trace contextRef="#ctx0" brushRef="#br0">1 16 12439 0 0,'4'-6'9400'0'0,"-2"6"-8164"0"0,37 22 996 0 0,-32-18-2111 0 0,1-1 0 0 0,-1 1-1 0 0,0 1 1 0 0,0-1 0 0 0,0 1-1 0 0,9 10 1 0 0,-14-14-110 0 0,-1 1 1 0 0,0 0-1 0 0,0-1 1 0 0,0 1-1 0 0,0 0 1 0 0,-1 0-1 0 0,1 0 1 0 0,0-1-1 0 0,-1 1 1 0 0,1 0-1 0 0,-1 0 1 0 0,0 0-1 0 0,1 0 1 0 0,-1 0-1 0 0,0 0 1 0 0,0 0-1 0 0,-1 0 1 0 0,1 0-1 0 0,0 0 1 0 0,-1 0-1 0 0,1 0 1 0 0,-1 0-1 0 0,1 0 1 0 0,-1 0-1 0 0,0-1 1 0 0,0 1-1 0 0,0 0 1 0 0,0 0-1 0 0,0-1 1 0 0,0 1-1 0 0,-1-1 1 0 0,-2 4-1 0 0,-23 21-1375 0 0,5-13-2837 0 0,11-8-3582 0 0</inkml:trace>
  <inkml:trace contextRef="#ctx0" brushRef="#br0" timeOffset="1">1 25 9527 0 0,'7'-5'416'0'0,"-3"3"96"0"0,1-1-408 0 0,0 1-104 0 0,1-1 0 0 0,1 0 0 0 0,1 1 616 0 0,1 0 104 0 0,1 0 16 0 0,1 2-4000 0 0,0 0-808 0 0</inkml:trace>
</inkml:ink>
</file>

<file path=ppt/ink/ink10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6:44.988"/>
    </inkml:context>
    <inkml:brush xml:id="br0">
      <inkml:brushProperty name="width" value="0.05" units="cm"/>
      <inkml:brushProperty name="height" value="0.05" units="cm"/>
      <inkml:brushProperty name="color" value="#008C3A"/>
    </inkml:brush>
  </inkml:definitions>
  <inkml:trace contextRef="#ctx0" brushRef="#br0">1 29 1839 0 0,'0'0'6107'0'0,"7"-5"-3115"0"0,-6 4-2655 0 0,-1 0-1 0 0,0 0 1 0 0,0 1-1 0 0,0-1 1 0 0,0 0 0 0 0,0 0-1 0 0,0 1 1 0 0,0-1-1 0 0,0 0 1 0 0,0 0 0 0 0,0 1-1 0 0,0-1 1 0 0,0 0-1 0 0,0 0 1 0 0,-1 1 0 0 0,1-1-1 0 0,0 0 1 0 0,-1 1 0 0 0,1-1-1 0 0,0 0 1 0 0,-2 0-1 0 0,1-5 4377 0 0,14 15-3619 0 0,-8-4-1039 0 0,0 0 0 0 0,-1 0 0 0 0,1 1 0 0 0,-1-1 0 0 0,-1 1 0 0 0,1 0 0 0 0,-1 1 0 0 0,0-1 0 0 0,0 1 0 0 0,-1-1 0 0 0,1 1 0 0 0,-2 0 0 0 0,1 0 0 0 0,-1 0-1 0 0,1 7 1 0 0,0 10 138 0 0,0 0-1 0 0,-2 1 1 0 0,-2 24-1 0 0,1-43-188 0 0,0 0 0 0 0,-1-1 0 0 0,1 1-1 0 0,-1 0 1 0 0,-1 0 0 0 0,1-1 0 0 0,-1 0 0 0 0,0 1-1 0 0,0-1 1 0 0,-1 0 0 0 0,1 0 0 0 0,-9 8 0 0 0,-14 21-1 0 0,26-34-91 0 0</inkml:trace>
</inkml:ink>
</file>

<file path=ppt/ink/ink10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2.631"/>
    </inkml:context>
    <inkml:brush xml:id="br0">
      <inkml:brushProperty name="width" value="0.05" units="cm"/>
      <inkml:brushProperty name="height" value="0.05" units="cm"/>
      <inkml:brushProperty name="color" value="#008C3A"/>
    </inkml:brush>
  </inkml:definitions>
  <inkml:trace contextRef="#ctx0" brushRef="#br0">3 43 1839 0 0,'-2'-15'415'0'0,"13"-13"640"0"0</inkml:trace>
</inkml:ink>
</file>

<file path=ppt/ink/ink10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3.115"/>
    </inkml:context>
    <inkml:brush xml:id="br0">
      <inkml:brushProperty name="width" value="0.05" units="cm"/>
      <inkml:brushProperty name="height" value="0.05" units="cm"/>
      <inkml:brushProperty name="color" value="#008C3A"/>
    </inkml:brush>
  </inkml:definitions>
  <inkml:trace contextRef="#ctx0" brushRef="#br0">208 36 1375 0 0,'17'-36'18828'0'0,"-22"42"-18453"0"0,0 1 1 0 0,0 0-1 0 0,0 0 0 0 0,1 0 0 0 0,0 0 0 0 0,1 1 0 0 0,-1-1 0 0 0,1 1 1 0 0,1 0-1 0 0,-3 13 0 0 0,-12 29 70 0 0,1-21-396 0 0,0-1 1 0 0,-25 30-1 0 0,26-38-15 0 0,0 1 1 0 0,2 0-1 0 0,0 1 1 0 0,-18 45-1 0 0,30-66-26 0 0,1 0-1 0 0,0 0 1 0 0,-1 1 0 0 0,1-1-1 0 0,0 0 1 0 0,0 0 0 0 0,-1 0-1 0 0,1 1 1 0 0,0-1 0 0 0,0 0-1 0 0,0 0 1 0 0,0 0 0 0 0,1 1-1 0 0,-1-1 1 0 0,0 0 0 0 0,1 0-1 0 0,-1 0 1 0 0,0 1 0 0 0,1-1-1 0 0,-1 0 1 0 0,1 0 0 0 0,0 0-1 0 0,-1 0 1 0 0,1 0 0 0 0,0 0-1 0 0,0 0 1 0 0,-1 0 0 0 0,1 0-1 0 0,2 1 1 0 0,0 0 43 0 0,1-1 0 0 0,-1 1 0 0 0,1 0 0 0 0,-1-1 0 0 0,1 0 0 0 0,0 0 0 0 0,0 0 0 0 0,-1-1 0 0 0,8 1 0 0 0,6 0 146 0 0,-1-1 0 0 0,1-1 0 0 0,28-5 0 0 0,-41 5-171 0 0,27-5 128 0 0,48-5 0 0 0,-68 10-133 0 0,0 1 0 0 0,1 1 0 0 0,-1 0 0 0 0,0 0 0 0 0,1 1 1 0 0,-1 1-1 0 0,0-1 0 0 0,12 6 0 0 0,1 0 72 0 0,-8-5-3286 0 0</inkml:trace>
</inkml:ink>
</file>

<file path=ppt/ink/ink10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4.906"/>
    </inkml:context>
    <inkml:brush xml:id="br0">
      <inkml:brushProperty name="width" value="0.05" units="cm"/>
      <inkml:brushProperty name="height" value="0.05" units="cm"/>
      <inkml:brushProperty name="color" value="#008C3A"/>
    </inkml:brush>
  </inkml:definitions>
  <inkml:trace contextRef="#ctx0" brushRef="#br0">24 17 10511 0 0,'0'0'480'0'0,"-11"-17"9463"0"0,10 18-9774 0 0,0 0 0 0 0,0 0 1 0 0,0 0-1 0 0,0 0 0 0 0,0 0 1 0 0,0 0-1 0 0,1 0 0 0 0,-1 1 0 0 0,0-1 1 0 0,1 0-1 0 0,-1 0 0 0 0,1 1 1 0 0,-1-1-1 0 0,1 0 0 0 0,0 1 1 0 0,0-1-1 0 0,-1 0 0 0 0,1 1 0 0 0,0-1 1 0 0,0 0-1 0 0,0 1 0 0 0,1 1 1 0 0,-2 34 385 0 0,2 0-409 0 0,8 43 0 0 0,-8-71-126 0 0,1 1-1 0 0,0-1 1 0 0,0 1 0 0 0,1-1-1 0 0,1 0 1 0 0,0 0-1 0 0,0 0 1 0 0,0-1 0 0 0,12 16-1 0 0,-16-23-117 0 0,1-1 0 0 0,0 1 0 0 0,-1 0 0 0 0,1-1 0 0 0,0 1 0 0 0,-1-1 0 0 0,1 1 0 0 0,0-1 0 0 0,0 1 0 0 0,0-1 0 0 0,0 1 0 0 0,-1-1-1 0 0,1 0 1 0 0,0 1 0 0 0,0-1 0 0 0,0 0 0 0 0,0 0 0 0 0,0 0 0 0 0,2 0 0 0 0,-2 0-207 0 0,0 0 0 0 0,0 0-1 0 0,0-1 1 0 0,0 1 0 0 0,0-1 0 0 0,0 1 0 0 0,1-1-1 0 0,-1 1 1 0 0,0-1 0 0 0,0 0 0 0 0,-1 1-1 0 0,1-1 1 0 0,0 0 0 0 0,0 0 0 0 0,0 1-1 0 0,0-1 1 0 0,-1 0 0 0 0,1 0 0 0 0,0 0 0 0 0,-1 0-1 0 0,1 0 1 0 0,-1 0 0 0 0,1-2 0 0 0,2-6-6857 0 0</inkml:trace>
</inkml:ink>
</file>

<file path=ppt/ink/ink10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452"/>
    </inkml:context>
    <inkml:brush xml:id="br0">
      <inkml:brushProperty name="width" value="0.05" units="cm"/>
      <inkml:brushProperty name="height" value="0.05" units="cm"/>
      <inkml:brushProperty name="color" value="#008C3A"/>
    </inkml:brush>
  </inkml:definitions>
  <inkml:trace contextRef="#ctx0" brushRef="#br0">6 132 5063 0 0,'-1'-9'1404'0'0,"-4"-26"7435"0"0,5 32-8450 0 0,0-1-1 0 0,1 0 1 0 0,-1 1 0 0 0,0-1 0 0 0,1 1-1 0 0,0-1 1 0 0,0 0 0 0 0,0 1-1 0 0,0 0 1 0 0,1-1 0 0 0,0 1 0 0 0,-1 0-1 0 0,1-1 1 0 0,0 1 0 0 0,0 0-1 0 0,1 1 1 0 0,-1-1 0 0 0,1 0 0 0 0,2-2-1 0 0,-1 2-213 0 0,-1 1-1 0 0,1 0 0 0 0,-1 0 0 0 0,1 0 1 0 0,0 0-1 0 0,0 1 0 0 0,0 0 1 0 0,0 0-1 0 0,0 0 0 0 0,0 0 0 0 0,0 0 1 0 0,0 1-1 0 0,0-1 0 0 0,7 2 1 0 0,-7-1-164 0 0,0 0 0 0 0,0 0 1 0 0,0 1-1 0 0,-1 0 0 0 0,1-1 1 0 0,0 1-1 0 0,-1 1 1 0 0,1-1-1 0 0,-1 0 0 0 0,1 1 1 0 0,-1 0-1 0 0,0 0 0 0 0,1 0 1 0 0,-1 0-1 0 0,0 0 0 0 0,0 1 1 0 0,-1 0-1 0 0,1-1 1 0 0,-1 1-1 0 0,1 0 0 0 0,-1 0 1 0 0,0 0-1 0 0,0 0 0 0 0,0 1 1 0 0,0-1-1 0 0,-1 1 0 0 0,1-1 1 0 0,-1 1-1 0 0,0-1 1 0 0,0 1-1 0 0,0 0 0 0 0,0-1 1 0 0,-1 1-1 0 0,0 0 0 0 0,0 0 1 0 0,0 4-1 0 0,-1-5 0 0 0,1 0-1 0 0,-1 0 1 0 0,0 0 0 0 0,0 0-1 0 0,0 0 1 0 0,-1 0 0 0 0,1 0-1 0 0,-1 0 1 0 0,0 0 0 0 0,1-1-1 0 0,-1 1 1 0 0,0-1 0 0 0,-1 1-1 0 0,1-1 1 0 0,0 0 0 0 0,-1 0-1 0 0,-2 2 1 0 0,-21 25 32 0 0,26-28-36 0 0,0 0 0 0 0,-1 0 1 0 0,1 0-1 0 0,0 0 0 0 0,1 0 1 0 0,-1 0-1 0 0,0 0 0 0 0,0 0 0 0 0,0-1 1 0 0,0 1-1 0 0,1 0 0 0 0,-1 0 1 0 0,0 0-1 0 0,1 0 0 0 0,-1 0 0 0 0,1 0 1 0 0,-1-1-1 0 0,1 1 0 0 0,0 0 1 0 0,-1 0-1 0 0,1-1 0 0 0,-1 1 0 0 0,1 0 1 0 0,0-1-1 0 0,0 1 0 0 0,-1-1 1 0 0,3 2-1 0 0,30 20-199 0 0,-21-15 2 0 0,-9-3 192 0 0,1-1 0 0 0,-1 1 0 0 0,0 0-1 0 0,0 0 1 0 0,0 0 0 0 0,-1 0-1 0 0,1 0 1 0 0,-1 0 0 0 0,0 1-1 0 0,0-1 1 0 0,-1 1 0 0 0,1 0 0 0 0,-1 0-1 0 0,0-1 1 0 0,0 1 0 0 0,-1 0-1 0 0,1 0 1 0 0,-1 0 0 0 0,-1 7-1 0 0,1-8 8 0 0,0-1 0 0 0,0 1 0 0 0,-1-1 0 0 0,1 1 0 0 0,-1-1 0 0 0,0 1 0 0 0,0-1 0 0 0,0 0 0 0 0,-1 1 0 0 0,1-1 0 0 0,-1 0 0 0 0,1 0 0 0 0,-1 0-1 0 0,0 0 1 0 0,0 0 0 0 0,-1-1 0 0 0,1 1 0 0 0,-1 0 0 0 0,1-1 0 0 0,-1 0 0 0 0,0 0 0 0 0,0 0 0 0 0,1 0 0 0 0,-2 0 0 0 0,1 0 0 0 0,0-1 0 0 0,-7 3-1 0 0,-25-4 551 0 0,34 0-705 0 0,0 0 1 0 0,0 0-1 0 0,0 0 1 0 0,0 0 0 0 0,0 0-1 0 0,0 0 1 0 0,0 0-1 0 0,0-1 1 0 0,-1 1-1 0 0,1 0 1 0 0,0-1 0 0 0,0 1-1 0 0,0-1 1 0 0,1 1-1 0 0,-1-1 1 0 0,0 1 0 0 0,0-1-1 0 0,0 0 1 0 0,0 0-1 0 0,0 1 1 0 0,1-1 0 0 0,-1 0-1 0 0,0 0 1 0 0,1 0-1 0 0,-1 0 1 0 0,0 0 0 0 0,0-1-1 0 0,2-4-1606 0 0</inkml:trace>
</inkml:ink>
</file>

<file path=ppt/ink/ink10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801"/>
    </inkml:context>
    <inkml:brush xml:id="br0">
      <inkml:brushProperty name="width" value="0.05" units="cm"/>
      <inkml:brushProperty name="height" value="0.05" units="cm"/>
      <inkml:brushProperty name="color" value="#008C3A"/>
    </inkml:brush>
  </inkml:definitions>
  <inkml:trace contextRef="#ctx0" brushRef="#br0">3 43 5983 0 0,'0'0'464'0'0,"-3"-18"11768"0"0,16 13-11293 0 0,0 1 0 0 0,0 0-1 0 0,0 0 1 0 0,1 2 0 0 0,22-3 0 0 0,-2 4-2893 0 0,1 3-5390 0 0</inkml:trace>
</inkml:ink>
</file>

<file path=ppt/ink/ink10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166"/>
    </inkml:context>
    <inkml:brush xml:id="br0">
      <inkml:brushProperty name="width" value="0.05" units="cm"/>
      <inkml:brushProperty name="height" value="0.05" units="cm"/>
      <inkml:brushProperty name="color" value="#008C3A"/>
    </inkml:brush>
  </inkml:definitions>
  <inkml:trace contextRef="#ctx0" brushRef="#br0">74 0 5527 0 0,'0'0'423'0'0,"-7"2"204"0"0,-19 9 7277 0 0,21-6-7656 0 0,2-1 0 0 0,-1 1 0 0 0,0 0 0 0 0,1 0 0 0 0,0 0 1 0 0,0 0-1 0 0,0 1 0 0 0,1-1 0 0 0,-1 1 0 0 0,1 0 0 0 0,1-1 1 0 0,-1 1-1 0 0,1 0 0 0 0,0 0 0 0 0,1 0 0 0 0,-1 0 0 0 0,1 0 1 0 0,1 7-1 0 0,0 17 1570 0 0,2 0 1 0 0,9 40-1 0 0,-7-41-1446 0 0,9 15-3140 0 0,-13-39 1344 0 0</inkml:trace>
</inkml:ink>
</file>

<file path=ppt/ink/ink10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499"/>
    </inkml:context>
    <inkml:brush xml:id="br0">
      <inkml:brushProperty name="width" value="0.05" units="cm"/>
      <inkml:brushProperty name="height" value="0.05" units="cm"/>
      <inkml:brushProperty name="color" value="#008C3A"/>
    </inkml:brush>
  </inkml:definitions>
  <inkml:trace contextRef="#ctx0" brushRef="#br0">1 112 5527 0 0,'17'-11'-321'0'0,"7"-18"10301"0"0,-5 4-1544 0 0,-5 13-6956 0 0,33-11-576 0 0,-31 18-3482 0 0,1 1-4024 0 0,-8 1-657 0 0</inkml:trace>
</inkml:ink>
</file>

<file path=ppt/ink/ink10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834"/>
    </inkml:context>
    <inkml:brush xml:id="br0">
      <inkml:brushProperty name="width" value="0.05" units="cm"/>
      <inkml:brushProperty name="height" value="0.05" units="cm"/>
      <inkml:brushProperty name="color" value="#008C3A"/>
    </inkml:brush>
  </inkml:definitions>
  <inkml:trace contextRef="#ctx0" brushRef="#br0">190 37 14711 0 0,'-13'-29'2667'0'0,"9"21"2217"0"0,0 10-4634 0 0,0-1 1 0 0,0 1 0 0 0,0-1-1 0 0,0 1 1 0 0,1 1-1 0 0,-1-1 1 0 0,1 0 0 0 0,-1 1-1 0 0,1 0 1 0 0,0-1 0 0 0,-4 6-1 0 0,-6 3-57 0 0,2-2-141 0 0,-1 0 0 0 0,1 1 0 0 0,1 1 0 0 0,0 0 0 0 0,0 0 0 0 0,1 1 0 0 0,0 0-1 0 0,-9 19 1 0 0,16-27-39 0 0,0-1-1 0 0,0 1 0 0 0,1 0 1 0 0,-1 0-1 0 0,1 0 0 0 0,0 0 0 0 0,1 0 1 0 0,-1 0-1 0 0,0 0 0 0 0,1 1 0 0 0,0-1 1 0 0,0 0-1 0 0,0 0 0 0 0,1 0 1 0 0,0 1-1 0 0,-1-1 0 0 0,1 0 0 0 0,1 0 1 0 0,-1 0-1 0 0,1 0 0 0 0,-1-1 1 0 0,1 1-1 0 0,0 0 0 0 0,0-1 0 0 0,1 1 1 0 0,-1-1-1 0 0,1 0 0 0 0,-1 1 0 0 0,1-1 1 0 0,0-1-1 0 0,1 1 0 0 0,-1 0 1 0 0,0-1-1 0 0,6 4 0 0 0,-3-2 0 0 0,1-1 0 0 0,0 1 0 0 0,0-1 0 0 0,0 0 0 0 0,0-1 0 0 0,1 1 0 0 0,-1-1 0 0 0,1-1 0 0 0,-1 0 0 0 0,1 0 0 0 0,14 0 0 0 0,-19-1-8 0 0,-1 0-1 0 0,1 0 0 0 0,0-1 1 0 0,0 1-1 0 0,0-1 1 0 0,0 1-1 0 0,0-1 1 0 0,-1 0-1 0 0,1 0 0 0 0,0 0 1 0 0,-1-1-1 0 0,1 1 1 0 0,-1-1-1 0 0,1 1 1 0 0,-1-1-1 0 0,0 0 0 0 0,0 0 1 0 0,1 0-1 0 0,-1 0 1 0 0,-1 0-1 0 0,1-1 1 0 0,0 1-1 0 0,0 0 0 0 0,-1-1 1 0 0,0 0-1 0 0,1 1 1 0 0,-1-1-1 0 0,0 0 1 0 0,0 1-1 0 0,-1-1 0 0 0,1 0 1 0 0,0 0-1 0 0,-1 0 1 0 0,1-4-1 0 0,-1 5-8 0 0,0 0 0 0 0,0 0 0 0 0,0-1 0 0 0,0 1 0 0 0,0 0 0 0 0,0 0 0 0 0,-1-1 0 0 0,1 1 0 0 0,-1 0 0 0 0,1 0 0 0 0,-1 0 0 0 0,0 0 0 0 0,0 0 0 0 0,0 0-1 0 0,0 0 1 0 0,0 0 0 0 0,-1 0 0 0 0,1 0 0 0 0,0 1 0 0 0,-1-1 0 0 0,1 0 0 0 0,-1 1 0 0 0,0-1 0 0 0,0 1 0 0 0,1 0 0 0 0,-1-1 0 0 0,0 1 0 0 0,0 0 0 0 0,0 0 0 0 0,0 0 0 0 0,-4 0 506 0 0,10-2-454 0 0,0 1 0 0 0,0 0 0 0 0,0 0-1 0 0,0 0 1 0 0,0 0 0 0 0,0 1-1 0 0,7-2 1 0 0,-3 0-54 0 0,66-16-2697 0 0,-59 17 504 0 0</inkml:trace>
</inkml:ink>
</file>

<file path=ppt/ink/ink1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2.257"/>
    </inkml:context>
    <inkml:brush xml:id="br0">
      <inkml:brushProperty name="width" value="0.1" units="cm"/>
      <inkml:brushProperty name="height" value="0.1" units="cm"/>
      <inkml:brushProperty name="color" value="#008C3A"/>
    </inkml:brush>
  </inkml:definitions>
  <inkml:trace contextRef="#ctx0" brushRef="#br0">1 136 1375 0 0,'0'0'15526'0'0,"19"-11"-12776"0"0,-15 8-2474 0 0,0-1 0 0 0,0 0 0 0 0,0 1 1 0 0,0-2-1 0 0,-1 1 0 0 0,5-8 0 0 0,-6 9-161 0 0,0-1 1 0 0,1 0-1 0 0,0 1 1 0 0,-1 0-1 0 0,1-1 0 0 0,0 1 1 0 0,1 0-1 0 0,-1 1 1 0 0,0-1-1 0 0,1 0 1 0 0,0 1-1 0 0,6-3 0 0 0,-1 2 10 0 0,-1 1 0 0 0,1 1 0 0 0,-1 0 0 0 0,1 0 0 0 0,0 0 0 0 0,-1 1 0 0 0,1 1 0 0 0,-1-1 0 0 0,1 2 0 0 0,0-1 0 0 0,12 4 0 0 0,-10-2-26 0 0,0-1 0 0 0,0 0-1 0 0,0-1 1 0 0,0 0 0 0 0,0 0 0 0 0,0-2 0 0 0,13-1 0 0 0,67-19 231 0 0,-60 12-146 0 0,1 1 0 0 0,0 2 0 0 0,65-4-1 0 0,-120 43-24 0 0,-37 29-109 0 0,31-32 5 0 0,-43 54 1 0 0,62-71-52 0 0,2 0 0 0 0,0 1 0 0 0,0 0 0 0 0,2 1-1 0 0,-1-1 1 0 0,2 1 0 0 0,-7 30 0 0 0,-12 141 50 0 0,15-88 64 0 0,10-53 166 0 0,9-23-1661 0 0,0-16-2776 0 0</inkml:trace>
</inkml:ink>
</file>

<file path=ppt/ink/ink10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7.890"/>
    </inkml:context>
    <inkml:brush xml:id="br0">
      <inkml:brushProperty name="width" value="0.05" units="cm"/>
      <inkml:brushProperty name="height" value="0.05" units="cm"/>
      <inkml:brushProperty name="color" value="#008C3A"/>
    </inkml:brush>
  </inkml:definitions>
  <inkml:trace contextRef="#ctx0" brushRef="#br0">11 29 1375 0 0,'-2'-4'10833'0'0,"-7"-9"-852"0"0,16 10-9654 0 0,-1 1 0 0 0,0 1 1 0 0,1-1-1 0 0,-1 1 1 0 0,1 0-1 0 0,0 0 1 0 0,-1 1-1 0 0,1 0 1 0 0,0 0-1 0 0,-1 0 1 0 0,13 3-1 0 0,-1-1 113 0 0,37-5 312 0 0,-44 2-837 0 0,1 0 0 0 0,-1 0 1 0 0,0 1-1 0 0,21 3 0 0 0,-25 0-1451 0 0</inkml:trace>
</inkml:ink>
</file>

<file path=ppt/ink/ink10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8.254"/>
    </inkml:context>
    <inkml:brush xml:id="br0">
      <inkml:brushProperty name="width" value="0.05" units="cm"/>
      <inkml:brushProperty name="height" value="0.05" units="cm"/>
      <inkml:brushProperty name="color" value="#008C3A"/>
    </inkml:brush>
  </inkml:definitions>
  <inkml:trace contextRef="#ctx0" brushRef="#br0">0 28 13559 0 0,'0'0'1231'0'0,"33"5"1586"0"0,20-8 1413 0 0,48-3 398 0 0,-82 4-4786 0 0,0-1 1 0 0,-1-1 0 0 0,22-7-1 0 0,-31 7-1342 0 0</inkml:trace>
</inkml:ink>
</file>

<file path=ppt/ink/ink10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094"/>
    </inkml:context>
    <inkml:brush xml:id="br0">
      <inkml:brushProperty name="width" value="0.05" units="cm"/>
      <inkml:brushProperty name="height" value="0.05" units="cm"/>
      <inkml:brushProperty name="color" value="#008C3A"/>
    </inkml:brush>
  </inkml:definitions>
  <inkml:trace contextRef="#ctx0" brushRef="#br0">19 121 7631 0 0,'0'0'2484'0'0,"-15"-27"7130"0"0,14 24-9412 0 0,0 0 1 0 0,1-1-1 0 0,-1 1 1 0 0,1 0-1 0 0,0-1 1 0 0,0 1-1 0 0,0 0 1 0 0,0-1-1 0 0,0 1 1 0 0,1 0-1 0 0,0-1 1 0 0,-1 1-1 0 0,1 0 1 0 0,0 0-1 0 0,1-1 1 0 0,-1 1-1 0 0,1 0 1 0 0,-1 0-1 0 0,1 0 1 0 0,0 1-1 0 0,0-1 1 0 0,0 0-1 0 0,0 1 1 0 0,5-5-1 0 0,-5 6-176 0 0,-1 0 0 0 0,0 0 0 0 0,1 0 0 0 0,-1 0 0 0 0,1 0 0 0 0,-1 0 0 0 0,1 0 0 0 0,-1 1 0 0 0,1-1 0 0 0,0 0 0 0 0,-1 1 0 0 0,1-1 0 0 0,0 1 0 0 0,-1 0 0 0 0,1 0 0 0 0,0 0-1 0 0,0 0 1 0 0,-1 0 0 0 0,4 0 0 0 0,-3 1-12 0 0,0 0 0 0 0,0 0-1 0 0,0 0 1 0 0,0 0-1 0 0,-1 0 1 0 0,1 0 0 0 0,0 0-1 0 0,-1 1 1 0 0,1-1 0 0 0,-1 1-1 0 0,1-1 1 0 0,-1 1-1 0 0,0 0 1 0 0,0 0 0 0 0,0-1-1 0 0,0 1 1 0 0,0 0 0 0 0,0 0-1 0 0,0 0 1 0 0,1 4-1 0 0,-1 0 8 0 0,1 0 0 0 0,-1 0 0 0 0,0 0 0 0 0,-1 0 0 0 0,0 0 0 0 0,1 0 0 0 0,-2 1 0 0 0,1-1 0 0 0,-1 0 0 0 0,0 0 0 0 0,-4 11 0 0 0,-29 72-221 0 0,10-30-169 0 0,18-43 247 0 0,-2 7-39 0 0,8-23 161 0 0,0 0 0 0 0,0 0 0 0 0,0 0 0 0 0,0 0 0 0 0,1 0 0 0 0,-1 0 0 0 0,0 0 0 0 0,0 0-1 0 0,0 0 1 0 0,0 0 0 0 0,0 0 0 0 0,1 0 0 0 0,-1 0 0 0 0,0 0 0 0 0,0 0 0 0 0,0 0 0 0 0,0 0 0 0 0,0 0 0 0 0,1 0-1 0 0,-1 0 1 0 0,0 0 0 0 0,0 0 0 0 0,0 1 0 0 0,0-1 0 0 0,0 0 0 0 0,0 0 0 0 0,1 0 0 0 0,-1 0 0 0 0,0 0 0 0 0,0 0-1 0 0,0 0 1 0 0,0 0 0 0 0,0 1 0 0 0,0-1 0 0 0,0 0 0 0 0,0 0 0 0 0,0 0 0 0 0,0 0 0 0 0,0 0 0 0 0,0 1 0 0 0,0-1-1 0 0,0 0 1 0 0,0 0 0 0 0,1 0 0 0 0,-2 0 0 0 0,1 0 0 0 0,0 1 0 0 0,0-1 0 0 0,0 0 0 0 0,0 0 0 0 0,0 0 0 0 0,0 0-1 0 0,0 1 1 0 0,0-1 0 0 0,0 0 0 0 0,6-4 12 0 0,0 1 0 0 0,0 0 0 0 0,0 0 0 0 0,0 0-1 0 0,0 1 1 0 0,1 0 0 0 0,-1 0 0 0 0,1 0 0 0 0,0 1 0 0 0,-1 0 0 0 0,1 0 0 0 0,0 1-1 0 0,0 0 1 0 0,-1 0 0 0 0,13 2 0 0 0,30 10-8390 0 0</inkml:trace>
</inkml:ink>
</file>

<file path=ppt/ink/ink10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490"/>
    </inkml:context>
    <inkml:brush xml:id="br0">
      <inkml:brushProperty name="width" value="0.05" units="cm"/>
      <inkml:brushProperty name="height" value="0.05" units="cm"/>
      <inkml:brushProperty name="color" value="#008C3A"/>
    </inkml:brush>
  </inkml:definitions>
  <inkml:trace contextRef="#ctx0" brushRef="#br0">0 30 3679 0 0,'0'0'284'0'0,"3"-3"2228"0"0,10-13 10225 0 0,-10 14-11999 0 0,-2 0-484 0 0,1 1 0 0 0,0 0 0 0 0,0 0-1 0 0,0 1 1 0 0,0-1 0 0 0,0 0 0 0 0,0 1 0 0 0,0-1 0 0 0,0 1 0 0 0,0-1 0 0 0,0 1-1 0 0,0 0 1 0 0,0 0 0 0 0,1 0 0 0 0,-1 0 0 0 0,0 1 0 0 0,0-1 0 0 0,4 1 0 0 0,-4 0-173 0 0,-1 0 1 0 0,1 1 0 0 0,0-1-1 0 0,0 0 1 0 0,-1 0-1 0 0,1 1 1 0 0,-1-1 0 0 0,1 1-1 0 0,-1-1 1 0 0,0 1-1 0 0,0 0 1 0 0,0-1 0 0 0,0 1-1 0 0,0 0 1 0 0,2 3 0 0 0,-1 2-75 0 0,0-1 0 0 0,-1 0 0 0 0,1 0 0 0 0,-1 1 1 0 0,-1-1-1 0 0,1 0 0 0 0,-1 1 0 0 0,0-1 1 0 0,-1 1-1 0 0,-1 11 0 0 0,-3 1-87 0 0,-1-1 0 0 0,-1 0 0 0 0,-1-1 0 0 0,-18 32 0 0 0,25-45-365 0 0</inkml:trace>
</inkml:ink>
</file>

<file path=ppt/ink/ink10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823"/>
    </inkml:context>
    <inkml:brush xml:id="br0">
      <inkml:brushProperty name="width" value="0.05" units="cm"/>
      <inkml:brushProperty name="height" value="0.05" units="cm"/>
      <inkml:brushProperty name="color" value="#008C3A"/>
    </inkml:brush>
  </inkml:definitions>
  <inkml:trace contextRef="#ctx0" brushRef="#br0">105 19 11863 0 0,'-2'-13'4794'0'0,"0"13"-4547"0"0,1-1 0 0 0,-1 0 0 0 0,0 0 1 0 0,0 1-1 0 0,1-1 0 0 0,-1 1 1 0 0,0-1-1 0 0,0 1 0 0 0,1 0 1 0 0,-1 0-1 0 0,0-1 0 0 0,0 1 0 0 0,0 1 1 0 0,0-1-1 0 0,1 0 0 0 0,-1 0 1 0 0,0 1-1 0 0,0-1 0 0 0,-2 2 1 0 0,0-1-91 0 0,1 1 0 0 0,0 0 0 0 0,0 0 0 0 0,1 0 0 0 0,-1 0 0 0 0,0 1 0 0 0,1-1 0 0 0,-1 1 0 0 0,-3 4 0 0 0,2-1-98 0 0,0 1 1 0 0,0-1-1 0 0,1 0 1 0 0,-1 1 0 0 0,2 0-1 0 0,-1 0 1 0 0,1 0-1 0 0,0 0 1 0 0,-2 9-1 0 0,4-13-38 0 0,0 0-1 0 0,0 0 0 0 0,0 0 1 0 0,0 0-1 0 0,0 0 0 0 0,1 0 1 0 0,-1 0-1 0 0,1 0 0 0 0,0 0 1 0 0,0 0-1 0 0,0 0 0 0 0,0 0 1 0 0,0-1-1 0 0,1 1 0 0 0,-1 0 1 0 0,1-1-1 0 0,0 1 0 0 0,0-1 1 0 0,0 1-1 0 0,0-1 0 0 0,0 0 1 0 0,0 0-1 0 0,0 0 0 0 0,1 0 0 0 0,-1 0 1 0 0,5 1-1 0 0,1 1-378 0 0,1 0 1 0 0,0-1-1 0 0,0 0 0 0 0,0-1 0 0 0,0 0 1 0 0,0 0-1 0 0,14 1 0 0 0,-7-3-7402 0 0</inkml:trace>
</inkml:ink>
</file>

<file path=ppt/ink/ink10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338"/>
    </inkml:context>
    <inkml:brush xml:id="br0">
      <inkml:brushProperty name="width" value="0.05" units="cm"/>
      <inkml:brushProperty name="height" value="0.05" units="cm"/>
      <inkml:brushProperty name="color" value="#008C3A"/>
    </inkml:brush>
  </inkml:definitions>
  <inkml:trace contextRef="#ctx0" brushRef="#br0">0 8 6447 0 0,'0'0'12866'0'0,"40"-7"-7471"0"0,4 7-4067 0 0,-4 0-4781 0 0,-32 0 1789 0 0</inkml:trace>
</inkml:ink>
</file>

<file path=ppt/ink/ink10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711"/>
    </inkml:context>
    <inkml:brush xml:id="br0">
      <inkml:brushProperty name="width" value="0.05" units="cm"/>
      <inkml:brushProperty name="height" value="0.05" units="cm"/>
      <inkml:brushProperty name="color" value="#008C3A"/>
    </inkml:brush>
  </inkml:definitions>
  <inkml:trace contextRef="#ctx0" brushRef="#br0">24 4 14767 0 0,'-1'0'116'0'0,"1"0"-1"0"0,0-1 1 0 0,0 1-1 0 0,0 0 1 0 0,0 0-1 0 0,0 0 1 0 0,0 0-1 0 0,0-1 1 0 0,-1 1-1 0 0,1 0 1 0 0,0 0-1 0 0,0 0 1 0 0,0 0-1 0 0,-1 0 1 0 0,1-1-1 0 0,0 1 1 0 0,0 0-1 0 0,0 0 1 0 0,-1 0-1 0 0,1 0 1 0 0,0 0-1 0 0,0 0 1 0 0,0 0-1 0 0,-1 0 1 0 0,1 0-1 0 0,0 0 1 0 0,0 0-1 0 0,0 0 1 0 0,-1 0-1 0 0,1 0 1 0 0,0 0-1 0 0,0 0 1 0 0,-1 0-1 0 0,1 0 1 0 0,0 0-1 0 0,0 0 1 0 0,0 0-1 0 0,-1 0 1 0 0,1 1-1 0 0,0-1 1 0 0,0 0-1 0 0,0 0 1 0 0,0 0-1 0 0,-1 0 1 0 0,1 0-1 0 0,0 1 1 0 0,0-1-1 0 0,0 0 1 0 0,-6 17 2228 0 0,0 25-1632 0 0,6-37-383 0 0,-2 15-178 0 0,2 1 0 0 0,2 31-1 0 0,11 8-4296 0 0,-11-53 2363 0 0</inkml:trace>
</inkml:ink>
</file>

<file path=ppt/ink/ink10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0.941"/>
    </inkml:context>
    <inkml:brush xml:id="br0">
      <inkml:brushProperty name="width" value="0.05" units="cm"/>
      <inkml:brushProperty name="height" value="0.05" units="cm"/>
      <inkml:brushProperty name="color" value="#008C3A"/>
    </inkml:brush>
  </inkml:definitions>
  <inkml:trace contextRef="#ctx0" brushRef="#br0">33 12 3223 0 0,'0'0'8842'0'0,"-17"-12"-1168"0"0,15 14-7559 0 0,1 0-1 0 0,-1 0 0 0 0,1 0 1 0 0,-1 0-1 0 0,1 0 0 0 0,0 0 1 0 0,0 0-1 0 0,0 0 0 0 0,0 1 1 0 0,1-1-1 0 0,-1 0 0 0 0,0 1 1 0 0,1-1-1 0 0,0 0 0 0 0,-1 1 1 0 0,1-1-1 0 0,0 0 0 0 0,0 1 1 0 0,1-1-1 0 0,-1 1 0 0 0,1 2 1 0 0,11 52 257 0 0,-12-56-355 0 0,1 1-1 0 0,-1-1 0 0 0,0 0 1 0 0,1 0-1 0 0,-1 0 1 0 0,0 0-1 0 0,1 1 0 0 0,-1-1 1 0 0,1 0-1 0 0,0 0 1 0 0,-1 0-1 0 0,1 0 0 0 0,0 0 1 0 0,0 0-1 0 0,-1 0 1 0 0,1-1-1 0 0,0 1 1 0 0,0 0-1 0 0,0 0 0 0 0,0-1 1 0 0,0 1-1 0 0,0 0 1 0 0,0-1-1 0 0,0 1 0 0 0,1-1 1 0 0,-1 0-1 0 0,0 1 1 0 0,0-1-1 0 0,0 0 0 0 0,3 1 1 0 0,-2-2 13 0 0,0 0 0 0 0,0 0 1 0 0,-1 0-1 0 0,1 0 1 0 0,0-1-1 0 0,0 1 0 0 0,0 0 1 0 0,-1-1-1 0 0,1 1 0 0 0,-1-1 1 0 0,1 0-1 0 0,-1 1 0 0 0,0-1 1 0 0,1 0-1 0 0,0-3 0 0 0,3-3 29 0 0,-1 0 0 0 0,0-1 0 0 0,0 0 1 0 0,-1 0-1 0 0,0 0 0 0 0,0 0 0 0 0,1-15 0 0 0,-2 35 7 0 0,-1 0 0 0 0,2 0 1 0 0,-1 0-1 0 0,1 0 0 0 0,1-1 0 0 0,0 1 1 0 0,1-1-1 0 0,6 12 0 0 0,-6-14-9 0 0,0 0 0 0 0,-1 1 0 0 0,0 0 0 0 0,0-1 0 0 0,-1 1-1 0 0,-1 1 1 0 0,1-1 0 0 0,-1 0 0 0 0,-1 1 0 0 0,0-1 0 0 0,0 0 0 0 0,-1 1-1 0 0,0 0 1 0 0,-2 11 0 0 0,0-14-67 0 0,0-1 0 0 0,0 0 1 0 0,-1 0-1 0 0,0 0 0 0 0,0 0 0 0 0,-1 0 0 0 0,0-1 1 0 0,0 0-1 0 0,0 1 0 0 0,-9 7 0 0 0,10-10 4 0 0,-1 0 0 0 0,1 0 0 0 0,0 0 0 0 0,-1-1 0 0 0,0 1 0 0 0,1-1 0 0 0,-1 0 0 0 0,0-1 0 0 0,0 1 0 0 0,0 0 0 0 0,0-1 0 0 0,-1 0 0 0 0,1 0 0 0 0,0 0 0 0 0,0-1 0 0 0,-1 1 0 0 0,-6-1 0 0 0,8-1-166 0 0,1 0 0 0 0,0 0 0 0 0,-1 0 0 0 0,1 0 0 0 0,0-1-1 0 0,0 1 1 0 0,0 0 0 0 0,0-1 0 0 0,0 0 0 0 0,0 1 0 0 0,0-1 0 0 0,0 0 0 0 0,1 0 0 0 0,-1 0-1 0 0,1 0 1 0 0,0 0 0 0 0,-1 0 0 0 0,1-1 0 0 0,0 1 0 0 0,0 0 0 0 0,0-1 0 0 0,1 1 0 0 0,-2-4 0 0 0</inkml:trace>
</inkml:ink>
</file>

<file path=ppt/ink/ink10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287"/>
    </inkml:context>
    <inkml:brush xml:id="br0">
      <inkml:brushProperty name="width" value="0.05" units="cm"/>
      <inkml:brushProperty name="height" value="0.05" units="cm"/>
      <inkml:brushProperty name="color" value="#008C3A"/>
    </inkml:brush>
  </inkml:definitions>
  <inkml:trace contextRef="#ctx0" brushRef="#br0">0 23 8287 0 0,'4'-2'10067'0'0,"5"-3"-5830"0"0,18-8-1542 0 0,-25 13-2767 0 0,0-1 0 0 0,0 0 0 0 0,0 1 0 0 0,0 0 0 0 0,0-1 0 0 0,0 1 1 0 0,0 0-1 0 0,0 0 0 0 0,0 0 0 0 0,0 0 0 0 0,1 1 0 0 0,-1-1 0 0 0,0 1 0 0 0,3 0 0 0 0,9 2-3148 0 0,-9-3 1192 0 0</inkml:trace>
</inkml:ink>
</file>

<file path=ppt/ink/ink10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635"/>
    </inkml:context>
    <inkml:brush xml:id="br0">
      <inkml:brushProperty name="width" value="0.05" units="cm"/>
      <inkml:brushProperty name="height" value="0.05" units="cm"/>
      <inkml:brushProperty name="color" value="#008C3A"/>
    </inkml:brush>
  </inkml:definitions>
  <inkml:trace contextRef="#ctx0" brushRef="#br0">1 6 3223 0 0,'5'-5'6229'0'0,"-5"5"-5918"0"0,1-1 1 0 0,-1 1-1 0 0,1 0 0 0 0,-1 0 1 0 0,0 0-1 0 0,1 0 1 0 0,-1 0-1 0 0,0 0 0 0 0,1 0 1 0 0,-1 0-1 0 0,5 2 3738 0 0,-4-1-3738 0 0,9 21 4775 0 0,-1 29-2922 0 0,-7 12-1277 0 0,-3-45-841 0 0,1 1 1 0 0,1-1-1 0 0,1 0 1 0 0,0 0-1 0 0,9 29 0 0 0,-11-45-129 0 0,0-1-62 0 0,0-1-1 0 0,0 1 1 0 0,1 0-1 0 0,-1-1 1 0 0,0 1-1 0 0,0-1 0 0 0,0 1 1 0 0,1-1-1 0 0,-1 1 1 0 0,0-1-1 0 0,0 1 1 0 0,1-1-1 0 0,-1 1 1 0 0,0-1-1 0 0,1 1 1 0 0,-1-1-1 0 0,1 1 1 0 0,-1-1-1 0 0,1 0 1 0 0,-1 1-1 0 0,1-1 0 0 0,-1 0 1 0 0,1 0-1 0 0,-1 1 1 0 0,1-1-1 0 0,-1 0 1 0 0,1 0-1 0 0,-1 1 1 0 0,2-1-1 0 0</inkml:trace>
</inkml:ink>
</file>

<file path=ppt/ink/ink1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2.606"/>
    </inkml:context>
    <inkml:brush xml:id="br0">
      <inkml:brushProperty name="width" value="0.1" units="cm"/>
      <inkml:brushProperty name="height" value="0.1" units="cm"/>
      <inkml:brushProperty name="color" value="#008C3A"/>
    </inkml:brush>
  </inkml:definitions>
  <inkml:trace contextRef="#ctx0" brushRef="#br0">0 179 7367 0 0,'4'-10'9346'0'0,"7"-13"-4802"0"0,3 9-3832 0 0,0 0 0 0 0,2 1 0 0 0,-1 1 0 0 0,2 0 0 0 0,-1 1 0 0 0,28-13 0 0 0,-26 16-951 0 0,1 0 0 0 0,-1 2 0 0 0,2 0 0 0 0,-1 1 0 0 0,0 1 0 0 0,31-3 0 0 0,-27 5-778 0 0</inkml:trace>
</inkml:ink>
</file>

<file path=ppt/ink/ink10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243"/>
    </inkml:context>
    <inkml:brush xml:id="br0">
      <inkml:brushProperty name="width" value="0.05" units="cm"/>
      <inkml:brushProperty name="height" value="0.05" units="cm"/>
      <inkml:brushProperty name="color" value="#008C3A"/>
    </inkml:brush>
  </inkml:definitions>
  <inkml:trace contextRef="#ctx0" brushRef="#br0">91 46 2759 0 0,'3'-7'782'0'0,"6"-20"12907"0"0,-9 27-13642 0 0,0-1-1 0 0,0 1 1 0 0,0-1-1 0 0,-1 0 1 0 0,1 1 0 0 0,0-1-1 0 0,0 1 1 0 0,-1-1 0 0 0,1 1-1 0 0,0-1 1 0 0,-1 1 0 0 0,1-1-1 0 0,-1 1 1 0 0,1-1-1 0 0,0 1 1 0 0,-1 0 0 0 0,1-1-1 0 0,-1 1 1 0 0,1 0 0 0 0,-1-1-1 0 0,1 1 1 0 0,-1 0 0 0 0,0-1-1 0 0,1 1 1 0 0,-1 0 0 0 0,1 0-1 0 0,-1 0 1 0 0,0 0-1 0 0,1 0 1 0 0,-2 0 0 0 0,-23 5 2315 0 0,-17 19 815 0 0,41-23-3175 0 0,-1 0 1 0 0,1-1-1 0 0,0 1 0 0 0,0 0 1 0 0,-1 0-1 0 0,1 0 0 0 0,0 0 1 0 0,0 0-1 0 0,0 0 0 0 0,0 0 1 0 0,0 0-1 0 0,0 1 0 0 0,0-1 1 0 0,0 0-1 0 0,1 0 0 0 0,-1 1 1 0 0,0-1-1 0 0,1 1 0 0 0,-1-1 1 0 0,1 1-1 0 0,0-1 0 0 0,-1 1 1 0 0,1-1-1 0 0,0 1 0 0 0,0-1 1 0 0,0 1-1 0 0,0-1 0 0 0,0 1 1 0 0,0-1-1 0 0,0 1 0 0 0,1-1 1 0 0,-1 1-1 0 0,1-1 0 0 0,-1 0 1 0 0,1 1-1 0 0,-1-1 0 0 0,1 1 1 0 0,0-1-1 0 0,0 0 0 0 0,-1 0 1 0 0,1 1-1 0 0,0-1 0 0 0,0 0 1 0 0,0 0-1 0 0,2 2 0 0 0,7 4 36 0 0,0 0 0 0 0,0 0-1 0 0,1-1 1 0 0,21 10-1 0 0,2 1 31 0 0,-32-15-59 0 0,1 0 1 0 0,-1-1-1 0 0,0 1 1 0 0,1 0-1 0 0,-1 0 1 0 0,0 0-1 0 0,0 1 1 0 0,0-1 0 0 0,0 0-1 0 0,0 1 1 0 0,-1-1-1 0 0,1 1 1 0 0,-1 0-1 0 0,0-1 1 0 0,0 1-1 0 0,0 0 1 0 0,0 0-1 0 0,0 0 1 0 0,0 0-1 0 0,-1 0 1 0 0,1 3-1 0 0,-2-2 19 0 0,1-1-1 0 0,-1 1 0 0 0,0 0 0 0 0,0-1 1 0 0,0 1-1 0 0,-1-1 0 0 0,1 1 1 0 0,-1-1-1 0 0,0 0 0 0 0,0 0 0 0 0,0 0 1 0 0,0 0-1 0 0,-1 0 0 0 0,-4 4 0 0 0,-3 3 46 0 0,-1-1-1 0 0,0-1 0 0 0,0 0 1 0 0,-1 0-1 0 0,0-1 0 0 0,-1-1 1 0 0,-24 10-1 0 0,37-16-77 0 0,-1 0 0 0 0,1 0 0 0 0,-1 0 0 0 0,1 0 0 0 0,-1 0 0 0 0,1-1 1 0 0,0 1-1 0 0,-1 0 0 0 0,1 0 0 0 0,-1 0 0 0 0,1-1 0 0 0,0 1 0 0 0,-1 0 0 0 0,1 0 0 0 0,-1-1 0 0 0,1 1 0 0 0,0 0 0 0 0,-1-1 0 0 0,1 1 0 0 0,0-1 0 0 0,0 1 0 0 0,-1 0 0 0 0,1-1 0 0 0,0 1 1 0 0,0-1-1 0 0,-1 1 0 0 0,1-1 0 0 0,0 1 0 0 0,0 0 0 0 0,0-1 0 0 0,0 1 0 0 0,0-1 0 0 0,0 1 0 0 0,0-1 0 0 0,0 1 0 0 0,0-1 0 0 0,0 1 0 0 0,0-1 0 0 0,0 1 0 0 0,0-1 0 0 0,0 1 0 0 0,0-1 1 0 0,1 0-1 0 0,1-21-323 0 0,-2 21 312 0 0,3-15-133 0 0,1 0 0 0 0,1 1 0 0 0,0-1 1 0 0,1 1-1 0 0,1 0 0 0 0,0 0 0 0 0,1 1 0 0 0,1 0 0 0 0,0 1 1 0 0,0-1-1 0 0,2 2 0 0 0,18-19 0 0 0,-27 28 172 0 0,0 1 0 0 0,0 0 0 0 0,-1 0 0 0 0,1-1 0 0 0,-1 1 0 0 0,0-1 0 0 0,1 1 0 0 0,-1-1 0 0 0,0 0 0 0 0,-1 1-1 0 0,1-1 1 0 0,0 0 0 0 0,-1 0 0 0 0,0 1 0 0 0,1-1 0 0 0,-1-3 0 0 0,0 4-13 0 0,-1 1 0 0 0,1 0-1 0 0,0 0 1 0 0,-1 0 0 0 0,1 0-1 0 0,-1 0 1 0 0,1 0 0 0 0,-1 0-1 0 0,1 0 1 0 0,-1 0 0 0 0,1 0-1 0 0,-1 0 1 0 0,0 0 0 0 0,0 1-1 0 0,0-1 1 0 0,1 0 0 0 0,-1 0-1 0 0,0 1 1 0 0,0-1 0 0 0,0 1-1 0 0,0-1 1 0 0,0 1 0 0 0,0-1-1 0 0,0 1 1 0 0,0-1 0 0 0,0 1 0 0 0,-1 0-1 0 0,1 0 1 0 0,0-1 0 0 0,0 1-1 0 0,0 0 1 0 0,0 0 0 0 0,0 0-1 0 0,0 0 1 0 0,-1 0 0 0 0,1 1-1 0 0,0-1 1 0 0,0 0 0 0 0,0 0-1 0 0,0 1 1 0 0,0-1 0 0 0,0 1-1 0 0,-1 0 1 0 0,-6 4-824 0 0</inkml:trace>
</inkml:ink>
</file>

<file path=ppt/ink/ink10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669"/>
    </inkml:context>
    <inkml:brush xml:id="br0">
      <inkml:brushProperty name="width" value="0.05" units="cm"/>
      <inkml:brushProperty name="height" value="0.05" units="cm"/>
      <inkml:brushProperty name="color" value="#008C3A"/>
    </inkml:brush>
  </inkml:definitions>
  <inkml:trace contextRef="#ctx0" brushRef="#br0">58 23 8287 0 0,'0'0'639'0'0,"-28"17"7060"0"0,25-14-7300 0 0,0 0 1 0 0,0 1-1 0 0,1-1 1 0 0,-1 1 0 0 0,1-1-1 0 0,0 1 1 0 0,0 0-1 0 0,0 0 1 0 0,1 0 0 0 0,-1 0-1 0 0,1 1 1 0 0,0-1-1 0 0,-1 6 1 0 0,2-4-196 0 0,-1 0 0 0 0,1 0 0 0 0,0 0 0 0 0,1 0 0 0 0,-1 0 0 0 0,1 0-1 0 0,0-1 1 0 0,0 1 0 0 0,4 9 0 0 0,-4-12-179 0 0,0-1 0 0 0,0 1 0 0 0,0 0 0 0 0,1-1-1 0 0,-1 1 1 0 0,0-1 0 0 0,1 1 0 0 0,0-1 0 0 0,0 0 0 0 0,0 1-1 0 0,0-1 1 0 0,0 0 0 0 0,0 0 0 0 0,0-1 0 0 0,0 1 0 0 0,1 0-1 0 0,-1-1 1 0 0,1 1 0 0 0,0-1 0 0 0,-1 0 0 0 0,1 0 0 0 0,0 0-1 0 0,-1 0 1 0 0,1-1 0 0 0,0 1 0 0 0,0-1 0 0 0,0 1 0 0 0,0-1-1 0 0,0 0 1 0 0,0 0 0 0 0,0 0 0 0 0,-1-1 0 0 0,1 1 0 0 0,0-1 0 0 0,0 1-1 0 0,0-1 1 0 0,0 0 0 0 0,-1 0 0 0 0,1 0 0 0 0,-1-1 0 0 0,1 1-1 0 0,0-1 1 0 0,2-1 0 0 0,5-3 71 0 0,-1-1-1 0 0,1 1 1 0 0,-1-2-1 0 0,-1 1 1 0 0,0-1 0 0 0,0 0-1 0 0,0-1 1 0 0,7-10-1 0 0,-14 17-64 0 0,1 0 0 0 0,-1 0 0 0 0,0-1 0 0 0,0 1 0 0 0,0 0 0 0 0,0-1 0 0 0,0 1 0 0 0,0-1 0 0 0,-1 1 0 0 0,1-1 0 0 0,-1 1 0 0 0,1-1 0 0 0,-1 1 0 0 0,0-1 0 0 0,0 1 0 0 0,0-1 0 0 0,-1 0-1 0 0,1 1 1 0 0,0-1 0 0 0,-1 1 0 0 0,0-1 0 0 0,0 1 0 0 0,0 0 0 0 0,0-1 0 0 0,0 1 0 0 0,0 0 0 0 0,0-1 0 0 0,-1 1 0 0 0,1 0 0 0 0,-1 0 0 0 0,0 0 0 0 0,1 0 0 0 0,-1 1 0 0 0,0-1 0 0 0,0 0-1 0 0,0 1 1 0 0,0-1 0 0 0,-1 1 0 0 0,1 0 0 0 0,0 0 0 0 0,-4-2 0 0 0,0-1-17 0 0,0 0 0 0 0,-1 0 0 0 0,0 1 0 0 0,0 0 0 0 0,0 0 0 0 0,0 1-1 0 0,-1-1 1 0 0,1 2 0 0 0,0-1 0 0 0,-1 1 0 0 0,0 0 0 0 0,1 0 0 0 0,-13 2 0 0 0,20-1-104 0 0,-1 0 1 0 0,1 0 0 0 0,-1 0-1 0 0,1 1 1 0 0,-1-1-1 0 0,1 0 1 0 0,0 1 0 0 0,-1-1-1 0 0,1 0 1 0 0,-1 1 0 0 0,1-1-1 0 0,0 1 1 0 0,0-1-1 0 0,-1 0 1 0 0,1 1 0 0 0,0-1-1 0 0,0 1 1 0 0,-1-1 0 0 0,1 1-1 0 0,0-1 1 0 0,0 1-1 0 0,0-1 1 0 0,0 1 0 0 0,0-1-1 0 0,-1 1 1 0 0,1-1 0 0 0,0 1-1 0 0,0-1 1 0 0,1 2-1 0 0,-1 2-1215 0 0</inkml:trace>
</inkml:ink>
</file>

<file path=ppt/ink/ink10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200"/>
    </inkml:context>
    <inkml:brush xml:id="br0">
      <inkml:brushProperty name="width" value="0.05" units="cm"/>
      <inkml:brushProperty name="height" value="0.05" units="cm"/>
      <inkml:brushProperty name="color" value="#008C3A"/>
    </inkml:brush>
  </inkml:definitions>
  <inkml:trace contextRef="#ctx0" brushRef="#br0">33 41 6191 0 0,'-7'3'7748'0'0,"-18"7"1693"0"0,25-12-9365 0 0,0 0-1 0 0,1 1 0 0 0,-1-1 1 0 0,0 0-1 0 0,1 1 0 0 0,-1-1 1 0 0,1 0-1 0 0,0 1 0 0 0,0-1 1 0 0,-1 1-1 0 0,1-1 0 0 0,0 1 1 0 0,0-1-1 0 0,1 1 0 0 0,-1 0 1 0 0,0 0-1 0 0,0-1 0 0 0,1 1 1 0 0,-1 0-1 0 0,0 0 0 0 0,1 0 1 0 0,-1 0-1 0 0,1 1 0 0 0,-1-1 1 0 0,1 0-1 0 0,0 1 0 0 0,-1-1 1 0 0,1 1-1 0 0,2-1 0 0 0,52-13 339 0 0,-54 13-409 0 0,1 1 1 0 0,0-1 0 0 0,0 1 0 0 0,-1 0-1 0 0,1 0 1 0 0,0 0 0 0 0,-1 0-1 0 0,1 1 1 0 0,0-1 0 0 0,-1 1 0 0 0,1 0-1 0 0,0-1 1 0 0,-1 1 0 0 0,1 1-1 0 0,-1-1 1 0 0,1 0 0 0 0,-1 0 0 0 0,0 1-1 0 0,0-1 1 0 0,1 1 0 0 0,-1 0-1 0 0,0 0 1 0 0,0 0 0 0 0,-1 0 0 0 0,1 0-1 0 0,0 0 1 0 0,-1 0 0 0 0,3 4-1 0 0,-3-1 6 0 0,1 1-1 0 0,-1 0 0 0 0,0 0 0 0 0,0-1 0 0 0,-1 1 0 0 0,0 0 0 0 0,0 0 0 0 0,0 0 1 0 0,-1 0-1 0 0,1 0 0 0 0,-2-1 0 0 0,-1 9 0 0 0,0-5-49 0 0,0 0-1 0 0,-1 0 1 0 0,0 0 0 0 0,-1-1-1 0 0,1 1 1 0 0,-2-1 0 0 0,-7 10 0 0 0,-15 24-95 0 0,27-39 123 0 0,1-2 10 0 0,0 0 0 0 0,1 0-1 0 0,-1-1 1 0 0,1 1 0 0 0,-1 0-1 0 0,1-1 1 0 0,-1 1 0 0 0,1 0-1 0 0,0-1 1 0 0,-1 1 0 0 0,1-1-1 0 0,0 1 1 0 0,-1-1 0 0 0,1 1-1 0 0,0-1 1 0 0,0 1 0 0 0,0-1-1 0 0,-1 0 1 0 0,1 1 0 0 0,0-1-1 0 0,0 0 1 0 0,0 0 0 0 0,0 0-1 0 0,-1 0 1 0 0,2 0 0 0 0,23 6-18 0 0,59 17-2170 0 0,-79-22 826 0 0</inkml:trace>
</inkml:ink>
</file>

<file path=ppt/ink/ink10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593"/>
    </inkml:context>
    <inkml:brush xml:id="br0">
      <inkml:brushProperty name="width" value="0.05" units="cm"/>
      <inkml:brushProperty name="height" value="0.05" units="cm"/>
      <inkml:brushProperty name="color" value="#008C3A"/>
    </inkml:brush>
  </inkml:definitions>
  <inkml:trace contextRef="#ctx0" brushRef="#br0">0 41 12495 0 0,'18'-31'7579'0'0,"-14"29"-7329"0"0,1 0 1 0 0,0 1-1 0 0,0-1 0 0 0,0 1 1 0 0,0 1-1 0 0,0-1 1 0 0,0 1-1 0 0,0 0 0 0 0,0 0 1 0 0,0 0-1 0 0,0 0 1 0 0,0 1-1 0 0,0 0 0 0 0,0 0 1 0 0,0 1-1 0 0,-1-1 1 0 0,1 1-1 0 0,0 0 0 0 0,-1 0 1 0 0,1 1-1 0 0,-1-1 1 0 0,0 1-1 0 0,0 0 0 0 0,5 4 1 0 0,-5-4-219 0 0,-1 0 0 0 0,1 1 0 0 0,0-1 0 0 0,-1 1 1 0 0,1 0-1 0 0,-1 0 0 0 0,0 0 0 0 0,-1 0 0 0 0,1 1 0 0 0,-1-1 1 0 0,1 1-1 0 0,-2-1 0 0 0,1 1 0 0 0,0 0 0 0 0,-1 0 0 0 0,0 0 1 0 0,0 0-1 0 0,0 0 0 0 0,-1 0 0 0 0,1 0 0 0 0,-1 0 0 0 0,-1 0 0 0 0,1 0 1 0 0,-2 6-1 0 0,1-9-10 0 0,0 1 0 0 0,0 0 0 0 0,-1-1 0 0 0,1 1 0 0 0,-1-1 0 0 0,0 1 0 0 0,0-1 1 0 0,0 0-1 0 0,0 0 0 0 0,0 0 0 0 0,0 0 0 0 0,-1 0 0 0 0,1 0 0 0 0,-1-1 0 0 0,1 1 0 0 0,-1-1 1 0 0,0 0-1 0 0,1 1 0 0 0,-6 0 0 0 0,-33 9-609 0 0,18-7-4251 0 0,11-2-1199 0 0</inkml:trace>
</inkml:ink>
</file>

<file path=ppt/ink/ink10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955"/>
    </inkml:context>
    <inkml:brush xml:id="br0">
      <inkml:brushProperty name="width" value="0.05" units="cm"/>
      <inkml:brushProperty name="height" value="0.05" units="cm"/>
      <inkml:brushProperty name="color" value="#008C3A"/>
    </inkml:brush>
  </inkml:definitions>
  <inkml:trace contextRef="#ctx0" brushRef="#br0">72 15 12495 0 0,'-18'-14'5618'0'0,"14"16"-5265"0"0,1-1 0 0 0,0 1 0 0 0,1 1 0 0 0,-1-1 1 0 0,0 0-1 0 0,1 1 0 0 0,-1-1 0 0 0,1 1 0 0 0,-1 0 1 0 0,1-1-1 0 0,0 1 0 0 0,0 0 0 0 0,1 1 1 0 0,-1-1-1 0 0,1 0 0 0 0,-1 0 0 0 0,-1 7 0 0 0,1-3-221 0 0,0 0 0 0 0,0-1-1 0 0,0 1 1 0 0,1 0 0 0 0,0 0-1 0 0,1 1 1 0 0,-1-1-1 0 0,2 8 1 0 0,-1-13-116 0 0,0 0-1 0 0,1 0 1 0 0,-1-1-1 0 0,1 1 0 0 0,0 0 1 0 0,0 0-1 0 0,-1 0 1 0 0,1-1-1 0 0,0 1 1 0 0,1 0-1 0 0,-1-1 1 0 0,0 1-1 0 0,0-1 1 0 0,1 1-1 0 0,-1-1 1 0 0,1 0-1 0 0,-1 0 1 0 0,1 0-1 0 0,-1 1 1 0 0,1-1-1 0 0,0-1 0 0 0,-1 1 1 0 0,1 0-1 0 0,3 1 1 0 0,3 0-391 0 0,0-1 0 0 0,0 1 0 0 0,0-1 0 0 0,13-1 0 0 0,-15 1-262 0 0,5-1-630 0 0</inkml:trace>
</inkml:ink>
</file>

<file path=ppt/ink/ink10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520"/>
    </inkml:context>
    <inkml:brush xml:id="br0">
      <inkml:brushProperty name="width" value="0.05" units="cm"/>
      <inkml:brushProperty name="height" value="0.05" units="cm"/>
      <inkml:brushProperty name="color" value="#008C3A"/>
    </inkml:brush>
  </inkml:definitions>
  <inkml:trace contextRef="#ctx0" brushRef="#br0">2 30 5527 0 0,'-2'-12'15036'0'0,"4"8"-13265"0"0,8 2-901 0 0,-1 0 1 0 0,1 1 0 0 0,0 0-1 0 0,13 1 1 0 0,36-4 14 0 0,-26 2-804 0 0,-8 2-3255 0 0,-19-1 1686 0 0</inkml:trace>
</inkml:ink>
</file>

<file path=ppt/ink/ink10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854"/>
    </inkml:context>
    <inkml:brush xml:id="br0">
      <inkml:brushProperty name="width" value="0.05" units="cm"/>
      <inkml:brushProperty name="height" value="0.05" units="cm"/>
      <inkml:brushProperty name="color" value="#008C3A"/>
    </inkml:brush>
  </inkml:definitions>
  <inkml:trace contextRef="#ctx0" brushRef="#br0">30 1 8287 0 0,'-12'8'11119'0'0,"8"-3"-9936"0"0,0 5-485 0 0,2 1 0 0 0,0-1 1 0 0,0 1-1 0 0,-1 16 1 0 0,3-2-473 0 0,0 0 1 0 0,5 35-1 0 0,-4-58-435 0 0,-1 0 186 0 0,0 0 0 0 0,0 0 0 0 0,0 0 1 0 0,1 0-1 0 0,-1 0 0 0 0,1 0 0 0 0,0 0 1 0 0,-1 0-1 0 0,1 0 0 0 0,0 0 0 0 0,0 0 1 0 0,0-1-1 0 0,1 1 0 0 0,0 2 0 0 0,13-1-8505 0 0</inkml:trace>
</inkml:ink>
</file>

<file path=ppt/ink/ink10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446"/>
    </inkml:context>
    <inkml:brush xml:id="br0">
      <inkml:brushProperty name="width" value="0.05" units="cm"/>
      <inkml:brushProperty name="height" value="0.05" units="cm"/>
      <inkml:brushProperty name="color" value="#008C3A"/>
    </inkml:brush>
  </inkml:definitions>
  <inkml:trace contextRef="#ctx0" brushRef="#br0">50 23 3679 0 0,'0'0'167'0'0,"-3"-8"1396"0"0,-3-7 8245 0 0,5 15-9597 0 0,0 1 1 0 0,0-1-1 0 0,0 0 1 0 0,0 0-1 0 0,0 1 1 0 0,0-1-1 0 0,0 1 1 0 0,-1-1 0 0 0,1 1-1 0 0,0-1 1 0 0,1 1-1 0 0,-1 0 1 0 0,0-1-1 0 0,0 1 1 0 0,0 0-1 0 0,0 0 1 0 0,0 0-1 0 0,1 0 1 0 0,-1 0-1 0 0,0-1 1 0 0,1 1 0 0 0,-1 1-1 0 0,1-1 1 0 0,-1 0-1 0 0,1 0 1 0 0,0 0-1 0 0,-1 0 1 0 0,1 2-1 0 0,-14 34 1045 0 0,13-35-1193 0 0,0-1-1 0 0,1 1 1 0 0,0 0 0 0 0,-1 0-1 0 0,1-1 1 0 0,0 1 0 0 0,0 0-1 0 0,0 0 1 0 0,0 0 0 0 0,0 0 0 0 0,0-1-1 0 0,1 1 1 0 0,-1 0 0 0 0,1 0-1 0 0,-1-1 1 0 0,1 1 0 0 0,0 0-1 0 0,1 1 1 0 0,-2-2-31 0 0,1 0 1 0 0,0 0-1 0 0,0-1 1 0 0,0 1-1 0 0,0 0 0 0 0,0-1 1 0 0,0 1-1 0 0,0-1 1 0 0,0 1-1 0 0,0-1 0 0 0,0 0 1 0 0,0 1-1 0 0,1-1 1 0 0,-1 0-1 0 0,0 0 1 0 0,0 0-1 0 0,0 0 0 0 0,0 0 1 0 0,0 0-1 0 0,1 0 1 0 0,0 0-1 0 0,4-2 54 0 0,1 1 0 0 0,-1-1 0 0 0,0 0 0 0 0,0 0 0 0 0,0-1 0 0 0,0 0 0 0 0,-1 0 0 0 0,8-5-1 0 0,-5 1 92 0 0,-6 5-137 0 0,1-1-1 0 0,-1 1 1 0 0,1 0-1 0 0,0 0 1 0 0,-1 0-1 0 0,1 0 1 0 0,0 1-1 0 0,0-1 1 0 0,0 1-1 0 0,0 0 0 0 0,0 0 1 0 0,1 0-1 0 0,5-1 1 0 0,-6 3-7 0 0,1 0 1 0 0,-1 1-1 0 0,1-1 1 0 0,-1 1 0 0 0,0 0-1 0 0,0 0 1 0 0,0 0-1 0 0,0 1 1 0 0,0-1-1 0 0,-1 1 1 0 0,1-1-1 0 0,-1 1 1 0 0,1 0-1 0 0,2 5 1 0 0,1 0 13 0 0,0-2-24 0 0,0 1 0 0 0,-1 0 0 0 0,-1 0 0 0 0,1 0 0 0 0,-1 0 0 0 0,0 1-1 0 0,-1 0 1 0 0,0 0 0 0 0,0 0 0 0 0,0 0 0 0 0,-1 0 0 0 0,-1 1 0 0 0,2 16 0 0 0,-3-20-23 0 0,0-1-1 0 0,0 1 1 0 0,-1 0 0 0 0,1 0 0 0 0,-1-1 0 0 0,0 1 0 0 0,-1-1 0 0 0,1 1 0 0 0,-1-1 0 0 0,0 0 0 0 0,0 1 0 0 0,0-1 0 0 0,-1 0 0 0 0,1 0 0 0 0,-1 0 0 0 0,0-1 0 0 0,0 1 0 0 0,-1-1 0 0 0,1 1 0 0 0,-1-1 0 0 0,1 0 0 0 0,-1-1 0 0 0,0 1 0 0 0,0-1 0 0 0,0 1 0 0 0,-7 2 0 0 0,5-2 25 0 0,-1 0-1 0 0,0-1 0 0 0,0 0 1 0 0,0 0-1 0 0,0 0 1 0 0,0-1-1 0 0,0 0 0 0 0,0 0 1 0 0,-1-1-1 0 0,1 1 0 0 0,0-2 1 0 0,0 1-1 0 0,0-1 0 0 0,-10-2 1 0 0,16 2-191 0 0,0 0 1 0 0,0 0 0 0 0,0 0-1 0 0,0 0 1 0 0,0 0 0 0 0,0 0-1 0 0,0 0 1 0 0,1 0-1 0 0,-1 0 1 0 0,0 0 0 0 0,1 0-1 0 0,-1 0 1 0 0,1-1 0 0 0,0 1-1 0 0,-1 0 1 0 0,1 0-1 0 0,0-1 1 0 0,-1-1 0 0 0,1 1-599 0 0,-2-6-1213 0 0</inkml:trace>
</inkml:ink>
</file>

<file path=ppt/ink/ink10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854"/>
    </inkml:context>
    <inkml:brush xml:id="br0">
      <inkml:brushProperty name="width" value="0.05" units="cm"/>
      <inkml:brushProperty name="height" value="0.05" units="cm"/>
      <inkml:brushProperty name="color" value="#008C3A"/>
    </inkml:brush>
  </inkml:definitions>
  <inkml:trace contextRef="#ctx0" brushRef="#br0">15 21 3223 0 0,'-14'-11'19141'0'0,"22"9"-18437"0"0,1 0-1 0 0,0 0 0 0 0,0 0 0 0 0,0 1 1 0 0,16 1-1 0 0,46 6-754 0 0,-24-1-2278 0 0,-38-4 52 0 0</inkml:trace>
</inkml:ink>
</file>

<file path=ppt/ink/ink10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296"/>
    </inkml:context>
    <inkml:brush xml:id="br0">
      <inkml:brushProperty name="width" value="0.05" units="cm"/>
      <inkml:brushProperty name="height" value="0.05" units="cm"/>
      <inkml:brushProperty name="color" value="#008C3A"/>
    </inkml:brush>
  </inkml:definitions>
  <inkml:trace contextRef="#ctx0" brushRef="#br0">5 0 7831 0 0,'0'0'7322'0'0,"-1"9"-1406"0"0,-2 13-4091 0 0,2 2-1283 0 0,1-1 0 0 0,1 0 0 0 0,1 0 0 0 0,2 0 1 0 0,0 0-1 0 0,1 0 0 0 0,10 26 0 0 0,-15-48-613 0 0,0-1 0 0 0,0 1 1 0 0,1 0-1 0 0,-1-1 0 0 0,0 1 0 0 0,0 0 0 0 0,1-1 0 0 0,-1 1 0 0 0,0-1 1 0 0,1 1-1 0 0,-1-1 0 0 0,1 1 0 0 0,-1-1 0 0 0,1 1 0 0 0,-1-1 1 0 0,1 1-1 0 0,-1-1 0 0 0,1 0 0 0 0,-1 1 0 0 0,1-1 0 0 0,0 0 1 0 0,-1 1-1 0 0,1-1 0 0 0,-1 0 0 0 0,1 0 0 0 0,0 0 0 0 0,-1 0 0 0 0,1 1 1 0 0,0-1-1 0 0,-1 0 0 0 0,1 0 0 0 0,0 0 0 0 0,-1 0 0 0 0,1-1 1 0 0,0 1-1 0 0,-1 0 0 0 0,1 0 0 0 0,0 0 0 0 0,-1 0 0 0 0,2-1 0 0 0,-2 1 63 0 0,3-1-2263 0 0</inkml:trace>
</inkml:ink>
</file>

<file path=ppt/ink/ink1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2.956"/>
    </inkml:context>
    <inkml:brush xml:id="br0">
      <inkml:brushProperty name="width" value="0.1" units="cm"/>
      <inkml:brushProperty name="height" value="0.1" units="cm"/>
      <inkml:brushProperty name="color" value="#008C3A"/>
    </inkml:brush>
  </inkml:definitions>
  <inkml:trace contextRef="#ctx0" brushRef="#br0">1 0 11055 0 0,'0'0'4459'0'0,"24"8"250"0"0,16 5-3312 0 0,-2 2-1 0 0,0 2 1 0 0,57 34-1 0 0,-59-28-1946 0 0,0 3-1 0 0,-2 0 1 0 0,43 44-1 0 0</inkml:trace>
</inkml:ink>
</file>

<file path=ppt/ink/ink10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930"/>
    </inkml:context>
    <inkml:brush xml:id="br0">
      <inkml:brushProperty name="width" value="0.05" units="cm"/>
      <inkml:brushProperty name="height" value="0.05" units="cm"/>
      <inkml:brushProperty name="color" value="#008C3A"/>
    </inkml:brush>
  </inkml:definitions>
  <inkml:trace contextRef="#ctx0" brushRef="#br0">97 9 11687 0 0,'0'0'1060'0'0,"-35"-8"5160"0"0,32 9-6063 0 0,-1 0 0 0 0,1 0-1 0 0,0 0 1 0 0,0 1 0 0 0,0-1-1 0 0,0 1 1 0 0,0 0 0 0 0,0 0-1 0 0,1 0 1 0 0,-1 0 0 0 0,1 0-1 0 0,-1 0 1 0 0,1 1 0 0 0,0 0 0 0 0,0-1-1 0 0,0 1 1 0 0,0 0 0 0 0,0 0-1 0 0,1 0 1 0 0,-1 0 0 0 0,1 0-1 0 0,0 0 1 0 0,0 0 0 0 0,0 1-1 0 0,-1 5 1 0 0,1-6-131 0 0,1 1 0 0 0,-1-1 0 0 0,1 1 0 0 0,0 0-1 0 0,0-1 1 0 0,0 1 0 0 0,0 0 0 0 0,1-1 0 0 0,-1 1 0 0 0,1 0 0 0 0,0-1-1 0 0,0 1 1 0 0,1-1 0 0 0,-1 0 0 0 0,1 1 0 0 0,-1-1 0 0 0,1 0 0 0 0,0 0-1 0 0,0 0 1 0 0,0 0 0 0 0,1 0 0 0 0,-1 0 0 0 0,4 2 0 0 0,40 19 583 0 0,-40-22-518 0 0,0 0 0 0 0,0 0 0 0 0,-1 1-1 0 0,1 0 1 0 0,-1 0 0 0 0,1 1 0 0 0,-1-1-1 0 0,0 1 1 0 0,0 0 0 0 0,0 0 0 0 0,-1 1-1 0 0,0 0 1 0 0,6 6 0 0 0,-10-9-59 0 0,0 0 0 0 0,0 0-1 0 0,0 0 1 0 0,0 0 0 0 0,-1-1 0 0 0,1 1 0 0 0,-1 0 0 0 0,1 0 0 0 0,-1 0-1 0 0,1 0 1 0 0,-1-1 0 0 0,0 1 0 0 0,0 0 0 0 0,0-1 0 0 0,0 1 0 0 0,0 0 0 0 0,0-1-1 0 0,0 0 1 0 0,-1 1 0 0 0,1-1 0 0 0,0 0 0 0 0,-1 1 0 0 0,1-1 0 0 0,-1 0-1 0 0,-3 1 1 0 0,-42 29 293 0 0,46-31-325 0 0,0 1 5 0 0,1-1-1 0 0,-1 1 1 0 0,0 0 0 0 0,0-1-1 0 0,0 1 1 0 0,0-1-1 0 0,0 1 1 0 0,0-1 0 0 0,0 0-1 0 0,0 1 1 0 0,0-1-1 0 0,0 0 1 0 0,0 0 0 0 0,0 1-1 0 0,0-1 1 0 0,0 0-1 0 0,0 0 1 0 0,0 0 0 0 0,0 0-1 0 0,0 0 1 0 0,0-1-1 0 0,0 1 1 0 0,0 0 0 0 0,0 0-1 0 0,0-1 1 0 0,0 1-1 0 0,0-1 1 0 0,0 1 0 0 0,0-1-1 0 0,0 1 1 0 0,-1-2-1 0 0,1 1-6 0 0,0-1 1 0 0,1 0-1 0 0,-1 0 0 0 0,0 0 0 0 0,1 0 0 0 0,-1 0 0 0 0,1 0 0 0 0,0 0 0 0 0,-1-1 0 0 0,1 1 0 0 0,0 0 0 0 0,0 0 1 0 0,1 0-1 0 0,0-3 0 0 0,0-7-68 0 0,2 1-1 0 0,0 0 1 0 0,0-1 0 0 0,9-18 0 0 0,8-1-78 0 0,-10 19 136 0 0,-2-1 0 0 0,0 0 0 0 0,10-21 0 0 0,-17 32-13 0 0,0 0-1 0 0,0-1 1 0 0,-1 1-1 0 0,1 0 1 0 0,0 0-1 0 0,-1-1 1 0 0,1 1-1 0 0,-1 0 1 0 0,0 0-1 0 0,0-1 1 0 0,0 1-1 0 0,0 0 1 0 0,0-1 0 0 0,0 1-1 0 0,-1 0 1 0 0,1-1-1 0 0,-1 1 1 0 0,1 0-1 0 0,-1 0 1 0 0,0 0-1 0 0,0 0 1 0 0,0-1-1 0 0,0 1 1 0 0,0 0-1 0 0,-1 1 1 0 0,1-1-1 0 0,-1 0 1 0 0,-2-3-1 0 0,3 5-66 0 0,0-1-1 0 0,1 1 0 0 0,-1-1 0 0 0,0 1 1 0 0,1 0-1 0 0,-1-1 0 0 0,0 1 0 0 0,1 0 1 0 0,-1-1-1 0 0,0 1 0 0 0,1 0 0 0 0,-1 0 1 0 0,0 0-1 0 0,0 0 0 0 0,1 0 0 0 0,-1 0 0 0 0,0 0 1 0 0,0 0-1 0 0,1 0 0 0 0,-2 0 0 0 0</inkml:trace>
</inkml:ink>
</file>

<file path=ppt/ink/ink10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4.295"/>
    </inkml:context>
    <inkml:brush xml:id="br0">
      <inkml:brushProperty name="width" value="0.05" units="cm"/>
      <inkml:brushProperty name="height" value="0.05" units="cm"/>
      <inkml:brushProperty name="color" value="#008C3A"/>
    </inkml:brush>
  </inkml:definitions>
  <inkml:trace contextRef="#ctx0" brushRef="#br0">76 31 11975 0 0,'0'0'1083'0'0,"-9"2"2644"0"0,-4 17-2058 0 0,1 1 0 0 0,-10 25 0 0 0,10-20-545 0 0,11-24-1072 0 0,0 0 0 0 0,0 1 0 0 0,1-1 0 0 0,-1 0 0 0 0,0 0 0 0 0,1 0 0 0 0,-1 1-1 0 0,1-1 1 0 0,0 0 0 0 0,-1 0 0 0 0,1 1 0 0 0,0-1 0 0 0,0 0 0 0 0,0 1-1 0 0,0-1 1 0 0,0 0 0 0 0,0 1 0 0 0,0-1 0 0 0,0 0 0 0 0,0 1 0 0 0,1-1-1 0 0,-1 0 1 0 0,1 0 0 0 0,-1 1 0 0 0,1-1 0 0 0,-1 0 0 0 0,1 0 0 0 0,0 0 0 0 0,-1 1-1 0 0,1-1 1 0 0,0 0 0 0 0,0 0 0 0 0,0 0 0 0 0,0 0 0 0 0,0-1 0 0 0,0 1-1 0 0,0 0 1 0 0,0 0 0 0 0,0-1 0 0 0,0 1 0 0 0,1 0 0 0 0,-1-1 0 0 0,0 1-1 0 0,0-1 1 0 0,1 0 0 0 0,-1 1 0 0 0,0-1 0 0 0,0 0 0 0 0,1 0 0 0 0,-1 0 0 0 0,0 0-1 0 0,2 0 1 0 0,6 1-13 0 0,1 0 0 0 0,-1-1 0 0 0,0-1 0 0 0,0 0 0 0 0,0 0 0 0 0,11-3 0 0 0,6-2 111 0 0,-17 5-81 0 0,0-1-1 0 0,0 0 1 0 0,0 0 0 0 0,0-1-1 0 0,-1 0 1 0 0,1 0 0 0 0,-1-1 0 0 0,0 0-1 0 0,0-1 1 0 0,0 0 0 0 0,9-7-1 0 0,-16 10-39 0 0,0 1 0 0 0,-1-1-1 0 0,1 1 1 0 0,-1 0-1 0 0,1-1 1 0 0,-1 1 0 0 0,0-1-1 0 0,1 1 1 0 0,-1-1-1 0 0,0 1 1 0 0,0-1-1 0 0,0 1 1 0 0,0-1 0 0 0,0 1-1 0 0,-1-1 1 0 0,1 1-1 0 0,0-1 1 0 0,-1 1 0 0 0,1-1-1 0 0,-1 1 1 0 0,1 0-1 0 0,-1-1 1 0 0,0 1 0 0 0,1 0-1 0 0,-1-1 1 0 0,0 1-1 0 0,0 0 1 0 0,0 0-1 0 0,0 0 1 0 0,0 0 0 0 0,0 0-1 0 0,0 0 1 0 0,-1 0-1 0 0,0-1 1 0 0,-48-34 396 0 0,47 34-388 0 0,-93-47-56 0 0</inkml:trace>
</inkml:ink>
</file>

<file path=ppt/ink/ink10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0.960"/>
    </inkml:context>
    <inkml:brush xml:id="br0">
      <inkml:brushProperty name="width" value="0.05" units="cm"/>
      <inkml:brushProperty name="height" value="0.05" units="cm"/>
      <inkml:brushProperty name="color" value="#008C3A"/>
    </inkml:brush>
  </inkml:definitions>
  <inkml:trace contextRef="#ctx0" brushRef="#br0">33 28 3679 0 0,'0'0'284'0'0,"-11"-28"19376"0"0,4 107-19317 0 0,-2-1 518 0 0,3 126-1 0 0,6-204-877 0 0,1 0-1 0 0,-1 0 1 0 0,0 0 0 0 0,0 0-1 0 0,0-1 1 0 0,1 1-1 0 0,-1 0 1 0 0,0 0 0 0 0,0 0-1 0 0,0 0 1 0 0,1 0-1 0 0,-1 0 1 0 0,0 0 0 0 0,0 0-1 0 0,1-1 1 0 0,-1 1 0 0 0,0 0-1 0 0,0 0 1 0 0,1 0-1 0 0,-1 0 1 0 0,0 0 0 0 0,0 0-1 0 0,1 0 1 0 0,-1 1-1 0 0,0-1 1 0 0,0 0 0 0 0,1 0-1 0 0,-1 0 1 0 0,0 0-1 0 0,0 0 1 0 0,1 0 0 0 0,-1 0-1 0 0,0 0 1 0 0,0 1 0 0 0,0-1-1 0 0,1 0 1 0 0,-1 0-1 0 0,0 0 1 0 0,0 0 0 0 0,0 1-1 0 0,0-1 1 0 0,0 0-1 0 0,1 0 1 0 0,-1 1 0 0 0,0-1-1 0 0,0 0 1 0 0,0 0-1 0 0,0 0 1 0 0,0 1 0 0 0,0-1-1 0 0,0 0 1 0 0,0 0 0 0 0,0 1-1 0 0,0-1 1 0 0,0 0-1 0 0,0 0 1 0 0,0 1 0 0 0,0-1-1 0 0,0 0 1 0 0,0 0-1 0 0,0 1 1 0 0,0-1 0 0 0,0 0-1 0 0,0 0 1 0 0,0 1 0 0 0,0-1-1 0 0,9-14-3701 0 0</inkml:trace>
</inkml:ink>
</file>

<file path=ppt/ink/ink10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328"/>
    </inkml:context>
    <inkml:brush xml:id="br0">
      <inkml:brushProperty name="width" value="0.05" units="cm"/>
      <inkml:brushProperty name="height" value="0.05" units="cm"/>
      <inkml:brushProperty name="color" value="#008C3A"/>
    </inkml:brush>
  </inkml:definitions>
  <inkml:trace contextRef="#ctx0" brushRef="#br0">5 9 7367 0 0,'-4'-8'16068'0'0,"16"26"-15487"0"0,0 0-1 0 0,-1 1 1 0 0,12 28 0 0 0,-15-28-489 0 0,2 0 1 0 0,0-1-1 0 0,1 0 1 0 0,14 18-1 0 0,-18-27-130 0 0,20 23-170 0 0,1-2 1 0 0,38 34-1 0 0,-62-62 225 0 0,0 0-3448 0 0</inkml:trace>
</inkml:ink>
</file>

<file path=ppt/ink/ink10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662"/>
    </inkml:context>
    <inkml:brush xml:id="br0">
      <inkml:brushProperty name="width" value="0.05" units="cm"/>
      <inkml:brushProperty name="height" value="0.05" units="cm"/>
      <inkml:brushProperty name="color" value="#008C3A"/>
    </inkml:brush>
  </inkml:definitions>
  <inkml:trace contextRef="#ctx0" brushRef="#br0">6 34 16271 0 0,'0'0'145'0'0,"-1"-1"-1"0"0,1 1 1 0 0,0 0-1 0 0,-1-1 0 0 0,1 1 1 0 0,-1 0-1 0 0,1-1 1 0 0,0 1-1 0 0,0-1 1 0 0,-1 1-1 0 0,1 0 1 0 0,0-1-1 0 0,0 1 0 0 0,-1-1 1 0 0,1 1-1 0 0,0-1 1 0 0,0 1-1 0 0,0-1 1 0 0,0 1-1 0 0,0-1 1 0 0,0 1-1 0 0,0-1 0 0 0,0 1 1 0 0,0-1-1 0 0,0 1 1 0 0,0-1-1 0 0,0 1 1 0 0,0-1-1 0 0,0 1 0 0 0,0-1 1 0 0,0 1-1 0 0,1-1 1 0 0,-1 1-1 0 0,1-1 1 0 0,17-10 2983 0 0,24 4-1512 0 0,38 14-2622 0 0,-61-4-932 0 0,-5-2 274 0 0</inkml:trace>
</inkml:ink>
</file>

<file path=ppt/ink/ink10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045"/>
    </inkml:context>
    <inkml:brush xml:id="br0">
      <inkml:brushProperty name="width" value="0.05" units="cm"/>
      <inkml:brushProperty name="height" value="0.05" units="cm"/>
      <inkml:brushProperty name="color" value="#008C3A"/>
    </inkml:brush>
  </inkml:definitions>
  <inkml:trace contextRef="#ctx0" brushRef="#br0">6 77 2303 0 0,'-1'10'1042'0'0,"-4"30"16164"0"0,5-47-16302 0 0,1-1-1 0 0,0 1 1 0 0,0 0-1 0 0,1 0 1 0 0,-1 0-1 0 0,4-7 1 0 0,-3 8-683 0 0,1 0 1 0 0,-1 1 0 0 0,1 0-1 0 0,0-1 1 0 0,0 1-1 0 0,1 1 1 0 0,6-8 0 0 0,-8 10-224 0 0,0 0 0 0 0,0 0 0 0 0,0 1 0 0 0,0-1 1 0 0,0 0-1 0 0,1 1 0 0 0,-1 0 0 0 0,0-1 0 0 0,1 1 0 0 0,-1 0 0 0 0,1 0 1 0 0,0 1-1 0 0,-1-1 0 0 0,1 0 0 0 0,0 1 0 0 0,-1 0 0 0 0,1-1 1 0 0,0 1-1 0 0,0 0 0 0 0,-1 1 0 0 0,1-1 0 0 0,0 0 0 0 0,-1 1 1 0 0,1-1-1 0 0,0 1 0 0 0,-1 0 0 0 0,1 0 0 0 0,-1 0 0 0 0,1 0 0 0 0,-1 1 1 0 0,1-1-1 0 0,-1 0 0 0 0,0 1 0 0 0,0 0 0 0 0,0 0 0 0 0,0-1 1 0 0,0 1-1 0 0,0 0 0 0 0,2 3 0 0 0,-1-1 40 0 0,1 0 1 0 0,-1 0-1 0 0,0 0 0 0 0,0 0 0 0 0,-1 1 1 0 0,1-1-1 0 0,-1 1 0 0 0,0-1 1 0 0,0 1-1 0 0,2 8 0 0 0,2 14-2532 0 0,-3-12-1172 0 0</inkml:trace>
</inkml:ink>
</file>

<file path=ppt/ink/ink10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711"/>
    </inkml:context>
    <inkml:brush xml:id="br0">
      <inkml:brushProperty name="width" value="0.05" units="cm"/>
      <inkml:brushProperty name="height" value="0.05" units="cm"/>
      <inkml:brushProperty name="color" value="#008C3A"/>
    </inkml:brush>
  </inkml:definitions>
  <inkml:trace contextRef="#ctx0" brushRef="#br0">95 31 5063 0 0,'0'0'232'0'0,"0"-1"-13"0"0,1 1 248 0 0,-1-1 0 0 0,1 0 0 0 0,-1 0-1 0 0,1 1 1 0 0,-1-1 0 0 0,0 0 0 0 0,1 0 0 0 0,-1 0-1 0 0,0 0 1 0 0,0 0 0 0 0,0 1 0 0 0,1-1 0 0 0,-1 0 0 0 0,0 0-1 0 0,0 0 1 0 0,0 0 0 0 0,0 0 0 0 0,-1 0 0 0 0,1 0-1 0 0,0-1 1 0 0,-14-7 3315 0 0,12 8-3608 0 0,0 1 0 0 0,-1-1 0 0 0,1 1-1 0 0,-1 0 1 0 0,1 0 0 0 0,-1 0 0 0 0,1 1 0 0 0,0-1-1 0 0,-1 0 1 0 0,1 1 0 0 0,-1-1 0 0 0,1 1 0 0 0,-3 1 0 0 0,1 2-77 0 0,0-1 1 0 0,0 1 0 0 0,0 0-1 0 0,1 0 1 0 0,-1 0-1 0 0,1 0 1 0 0,0 1 0 0 0,0 0-1 0 0,0-1 1 0 0,1 1 0 0 0,-2 6-1 0 0,2-9-74 0 0,1 0-1 0 0,0 0 1 0 0,1 0-1 0 0,-1 0 1 0 0,0 0-1 0 0,1 0 0 0 0,-1 0 1 0 0,1 0-1 0 0,-1 0 1 0 0,1 0-1 0 0,0 0 0 0 0,0 0 1 0 0,0 1-1 0 0,0-1 1 0 0,1 0-1 0 0,-1 0 0 0 0,0 0 1 0 0,1 0-1 0 0,0 0 1 0 0,-1 0-1 0 0,1 0 0 0 0,0 0 1 0 0,0 0-1 0 0,0 0 1 0 0,0 0-1 0 0,0 0 1 0 0,1-1-1 0 0,-1 1 0 0 0,1 0 1 0 0,1 1-1 0 0,0-2 6 0 0,-1-1 0 0 0,1 1-1 0 0,-1-1 1 0 0,1 0 0 0 0,-1 0 0 0 0,1 0-1 0 0,-1 0 1 0 0,1 0 0 0 0,-1-1 0 0 0,0 1 0 0 0,1-1-1 0 0,-1 0 1 0 0,1 1 0 0 0,-1-1 0 0 0,0 0-1 0 0,0 0 1 0 0,1-1 0 0 0,-1 1 0 0 0,0 0-1 0 0,0-1 1 0 0,3-3 0 0 0,43-36 1152 0 0,-48 40-1168 0 0,1 0 1 0 0,0 0 0 0 0,0 0 0 0 0,0 0-1 0 0,0 0 1 0 0,0 0 0 0 0,0 0-1 0 0,1 0 1 0 0,-1 1 0 0 0,0-1-1 0 0,0 0 1 0 0,1 1 0 0 0,-1-1-1 0 0,0 1 1 0 0,1-1 0 0 0,-1 1 0 0 0,0 0-1 0 0,1 0 1 0 0,-1-1 0 0 0,1 1-1 0 0,-1 0 1 0 0,0 0 0 0 0,1 0-1 0 0,-1 1 1 0 0,1-1 0 0 0,-1 0-1 0 0,0 0 1 0 0,2 1 0 0 0,0 1 44 0 0,0 0 0 0 0,0 0 1 0 0,0 0-1 0 0,-1 0 0 0 0,1 0 1 0 0,-1 1-1 0 0,0-1 0 0 0,1 1 1 0 0,-1-1-1 0 0,0 1 0 0 0,2 5 0 0 0,3 5 136 0 0,0 0-1 0 0,-2 1 0 0 0,1 0 1 0 0,5 24-1 0 0,-10-33-197 0 0,0 0-1 0 0,0-1 1 0 0,0 1-1 0 0,-1 0 0 0 0,1 0 1 0 0,-1-1-1 0 0,0 1 1 0 0,-1 0-1 0 0,1 0 1 0 0,-1-1-1 0 0,0 1 1 0 0,0 0-1 0 0,-1-1 1 0 0,1 1-1 0 0,-1-1 1 0 0,0 0-1 0 0,0 1 1 0 0,0-1-1 0 0,-1 0 1 0 0,-3 4-1 0 0,2-4-1 0 0,-1 0 0 0 0,0 0-1 0 0,0-1 1 0 0,0 1 0 0 0,0-1 0 0 0,0 0-1 0 0,-1-1 1 0 0,0 1 0 0 0,1-1 0 0 0,-1-1-1 0 0,0 1 1 0 0,0-1 0 0 0,0 0 0 0 0,0 0-1 0 0,-9 0 1 0 0,-1 0-239 0 0,1-1 1 0 0,-30-4-1 0 0,44 4-414 0 0,-1 0-305 0 0</inkml:trace>
</inkml:ink>
</file>

<file path=ppt/ink/ink10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044"/>
    </inkml:context>
    <inkml:brush xml:id="br0">
      <inkml:brushProperty name="width" value="0.05" units="cm"/>
      <inkml:brushProperty name="height" value="0.05" units="cm"/>
      <inkml:brushProperty name="color" value="#008C3A"/>
    </inkml:brush>
  </inkml:definitions>
  <inkml:trace contextRef="#ctx0" brushRef="#br0">12 8 11975 0 0,'-9'-7'8626'0'0,"6"45"-4760"0"0,12 28-2347 0 0,-2-25-1013 0 0,-3 11-289 0 0,-2-23-319 0 0,1 0-1 0 0,9 38 1 0 0,-7-58-1553 0 0</inkml:trace>
</inkml:ink>
</file>

<file path=ppt/ink/ink10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387"/>
    </inkml:context>
    <inkml:brush xml:id="br0">
      <inkml:brushProperty name="width" value="0.05" units="cm"/>
      <inkml:brushProperty name="height" value="0.05" units="cm"/>
      <inkml:brushProperty name="color" value="#008C3A"/>
    </inkml:brush>
  </inkml:definitions>
  <inkml:trace contextRef="#ctx0" brushRef="#br0">1 90 12671 0 0,'41'-10'2406'0'0,"-21"7"871"0"0,-8 2-2235 0 0,0-1 0 0 0,0-1-1 0 0,0 0 1 0 0,13-5 0 0 0,-23 8-984 0 0,-1-1 0 0 0,0 1 0 0 0,0-1 0 0 0,0 1 1 0 0,1-1-1 0 0,-1 1 0 0 0,0-1 0 0 0,0 0 0 0 0,0 0 1 0 0,0 1-1 0 0,0-1 0 0 0,0 0 0 0 0,0 0 1 0 0,-1 0-1 0 0,1 0 0 0 0,0 0 0 0 0,0 0 0 0 0,-1 0 1 0 0,1 0-1 0 0,0-1 0 0 0,-1 1 0 0 0,1 0 0 0 0,-1 0 1 0 0,0 0-1 0 0,1-1 0 0 0,-1 1 0 0 0,0 0 1 0 0,0 0-1 0 0,0-1 0 0 0,0 1 0 0 0,0 0 0 0 0,0 0 1 0 0,0-1-1 0 0,0 1 0 0 0,-1 0 0 0 0,1 0 1 0 0,0-1-1 0 0,-1 1 0 0 0,1 0 0 0 0,-1 0 0 0 0,1 0 1 0 0,-1-1-1 0 0,1 1 0 0 0,-1 0 0 0 0,0 0 0 0 0,0 0 1 0 0,0 0-1 0 0,-1-1 0 0 0,1 1-34 0 0,-1 0 0 0 0,0 0 1 0 0,1 0-1 0 0,-1 0 0 0 0,0 1 0 0 0,1-1 0 0 0,-1 0 0 0 0,0 1 0 0 0,0-1 1 0 0,0 1-1 0 0,0 0 0 0 0,0 0 0 0 0,1-1 0 0 0,-1 1 0 0 0,0 0 0 0 0,0 1 1 0 0,0-1-1 0 0,0 0 0 0 0,0 0 0 0 0,0 1 0 0 0,1-1 0 0 0,-1 1 0 0 0,0 0 0 0 0,0 0 1 0 0,1-1-1 0 0,-1 1 0 0 0,-2 2 0 0 0,-5 1 87 0 0,1 1 0 0 0,0 0 1 0 0,0 0-1 0 0,-10 9 0 0 0,16-13-110 0 0,1 0 0 0 0,-1 1 0 0 0,0-1 0 0 0,1 1-1 0 0,-1-1 1 0 0,1 1 0 0 0,-1 0 0 0 0,1 0 0 0 0,0 0 0 0 0,0-1 0 0 0,-1 1 0 0 0,1 0-1 0 0,1 0 1 0 0,-1 1 0 0 0,0-1 0 0 0,1 0 0 0 0,-1 0 0 0 0,1 0 0 0 0,-1 0-1 0 0,1 1 1 0 0,0-1 0 0 0,0 2 0 0 0,1-2 1 0 0,0 0 1 0 0,0 0-1 0 0,0 0 0 0 0,0 0 1 0 0,0 0-1 0 0,0-1 0 0 0,1 1 1 0 0,-1-1-1 0 0,0 1 0 0 0,1-1 1 0 0,0 1-1 0 0,-1-1 0 0 0,1 0 1 0 0,0 0-1 0 0,-1 0 0 0 0,1 0 0 0 0,0 0 1 0 0,3 1-1 0 0,7 3 7 0 0,0-2 0 0 0,0 1 1 0 0,1-2-1 0 0,-1 0 0 0 0,1 0 0 0 0,16 0 0 0 0,6-4-3618 0 0</inkml:trace>
</inkml:ink>
</file>

<file path=ppt/ink/ink10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901"/>
    </inkml:context>
    <inkml:brush xml:id="br0">
      <inkml:brushProperty name="width" value="0.05" units="cm"/>
      <inkml:brushProperty name="height" value="0.05" units="cm"/>
      <inkml:brushProperty name="color" value="#008C3A"/>
    </inkml:brush>
  </inkml:definitions>
  <inkml:trace contextRef="#ctx0" brushRef="#br0">80 5 7831 0 0,'0'0'603'0'0,"-16"-3"8056"0"0,-3 2-5643 0 0,-2 7-1719 0 0,0 9 30 0 0,21-14-1302 0 0,0-1 0 0 0,0 1 0 0 0,-1-1 0 0 0,1 1-1 0 0,0-1 1 0 0,0 1 0 0 0,-1-1 0 0 0,1 1 0 0 0,0-1 0 0 0,0 1-1 0 0,0 0 1 0 0,0-1 0 0 0,0 1 0 0 0,0-1 0 0 0,0 1 0 0 0,0 0-1 0 0,0-1 1 0 0,0 1 0 0 0,0-1 0 0 0,0 1 0 0 0,1-1-1 0 0,-1 1 1 0 0,0-1 0 0 0,0 1 0 0 0,1-1 0 0 0,-1 2 0 0 0,23 13 378 0 0,17-3 223 0 0,-34-11-455 0 0,1 0-1 0 0,-1 1 0 0 0,1 0 0 0 0,-1 0 0 0 0,0 0 0 0 0,0 1 1 0 0,0 0-1 0 0,0 0 0 0 0,8 7 0 0 0,-13-10-144 0 0,-1 0 0 0 0,0 1 0 0 0,1-1 0 0 0,-1 0 0 0 0,0 1 0 0 0,1-1 0 0 0,-1 1 0 0 0,0-1 0 0 0,0 1 0 0 0,0-1 0 0 0,1 0 0 0 0,-1 1 0 0 0,0-1 0 0 0,0 1 0 0 0,0-1 0 0 0,0 1 0 0 0,0-1 0 0 0,0 1 0 0 0,0-1 0 0 0,0 1 0 0 0,0-1 0 0 0,0 1 0 0 0,0-1 0 0 0,0 1 0 0 0,0-1 0 0 0,0 1 0 0 0,-1-1 0 0 0,1 1 0 0 0,0-1 0 0 0,0 1 0 0 0,0-1 0 0 0,-1 1 0 0 0,-16 14 508 0 0,-21 2-2562 0 0,28-16-85 0 0,0 0-3623 0 0,-1 0-1883 0 0</inkml:trace>
</inkml:ink>
</file>

<file path=ppt/ink/ink1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3.325"/>
    </inkml:context>
    <inkml:brush xml:id="br0">
      <inkml:brushProperty name="width" value="0.1" units="cm"/>
      <inkml:brushProperty name="height" value="0.1" units="cm"/>
      <inkml:brushProperty name="color" value="#008C3A"/>
    </inkml:brush>
  </inkml:definitions>
  <inkml:trace contextRef="#ctx0" brushRef="#br0">443 1 15119 0 0,'0'0'694'0'0,"-24"26"363"0"0,11-14-556 0 0,0 0 1 0 0,0 1-1 0 0,1 0 0 0 0,1 1 1 0 0,0 0-1 0 0,1 1 0 0 0,1 0 1 0 0,-8 17-1 0 0,-20 30-68 0 0,21-41-386 0 0,-2 0-1 0 0,0-1 1 0 0,-1-1-1 0 0,-1-1 0 0 0,0-1 1 0 0,-36 23-1 0 0,-37 32-315 0 0,81-56-2040 0 0,17-14 1098 0 0</inkml:trace>
</inkml:ink>
</file>

<file path=ppt/ink/ink10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4.247"/>
    </inkml:context>
    <inkml:brush xml:id="br0">
      <inkml:brushProperty name="width" value="0.05" units="cm"/>
      <inkml:brushProperty name="height" value="0.05" units="cm"/>
      <inkml:brushProperty name="color" value="#008C3A"/>
    </inkml:brush>
  </inkml:definitions>
  <inkml:trace contextRef="#ctx0" brushRef="#br0">1 63 2759 0 0,'29'-16'3906'0'0,"41"-11"11828"0"0,-47 20-13957 0 0,0 1-3557 0 0,-14 3 921 0 0,-1 0-63 0 0</inkml:trace>
</inkml:ink>
</file>

<file path=ppt/ink/ink10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513"/>
    </inkml:context>
    <inkml:brush xml:id="br0">
      <inkml:brushProperty name="width" value="0.05" units="cm"/>
      <inkml:brushProperty name="height" value="0.05" units="cm"/>
      <inkml:brushProperty name="color" value="#008C3A"/>
    </inkml:brush>
  </inkml:definitions>
  <inkml:trace contextRef="#ctx0" brushRef="#br0">152 260 1839 0 0,'0'0'11475'0'0,"-11"-9"-6585"0"0,-11-7-2015 0 0,14 16-2723 0 0,0 1 0 0 0,0-1-1 0 0,0 2 1 0 0,0-1 0 0 0,0 1 0 0 0,0 1-1 0 0,0-1 1 0 0,-13 8 0 0 0,18-8-157 0 0,0-1 0 0 0,1 0 0 0 0,-1 1 0 0 0,1 0 0 0 0,0 0 0 0 0,0 0 0 0 0,-1 0 0 0 0,1 0 0 0 0,1 0 0 0 0,-1 0-1 0 0,0 0 1 0 0,-2 5 0 0 0,4-6 7 0 0,-1 1 1 0 0,1-1-1 0 0,-1 1 0 0 0,1-1 0 0 0,0 1 0 0 0,0-1 0 0 0,0 1 0 0 0,0-1 0 0 0,0 1 0 0 0,0 0 0 0 0,0-1 0 0 0,0 1 0 0 0,1-1 0 0 0,-1 1 0 0 0,0-1 1 0 0,1 1-1 0 0,0-1 0 0 0,-1 1 0 0 0,1-1 0 0 0,0 0 0 0 0,0 1 0 0 0,-1-1 0 0 0,1 0 0 0 0,2 2 0 0 0,0-1 22 0 0,-1 0 0 0 0,0 0 0 0 0,1 0 0 0 0,-1-1 0 0 0,1 1 0 0 0,-1-1 0 0 0,1 0 0 0 0,0 0 0 0 0,0 0 0 0 0,0 0 0 0 0,-1 0 0 0 0,1 0 0 0 0,0-1 0 0 0,0 0 0 0 0,0 1 0 0 0,0-1 0 0 0,0 0 0 0 0,0 0 0 0 0,0-1 0 0 0,0 1 0 0 0,0-1 0 0 0,0 1 0 0 0,3-2 0 0 0,-3 1-3 0 0,-1 1 0 0 0,1-1 0 0 0,-1 0 0 0 0,0 0 0 0 0,1 0 1 0 0,-1 0-1 0 0,0 0 0 0 0,0-1 0 0 0,1 1 0 0 0,-1 0 0 0 0,0-1 1 0 0,-1 0-1 0 0,1 1 0 0 0,0-1 0 0 0,0 0 0 0 0,-1 0 0 0 0,1 0 1 0 0,-1 0-1 0 0,1-1 0 0 0,-1 1 0 0 0,0 0 0 0 0,0 0 0 0 0,0-1 1 0 0,0 1-1 0 0,0-1 0 0 0,-1 1 0 0 0,1-1 0 0 0,-1-2 0 0 0,0 4 174 0 0,34 22-131 0 0,-28-21-11 0 0,0 1 1 0 0,0-1-1 0 0,0 0 0 0 0,0 0 0 0 0,0-1 1 0 0,0 0-1 0 0,0 0 0 0 0,0 0 0 0 0,0-1 1 0 0,0 0-1 0 0,-1 0 0 0 0,1 0 0 0 0,0-1 1 0 0,-1 0-1 0 0,5-3 0 0 0,-6 4-12 0 0,-1-1 0 0 0,1 1 0 0 0,-1-1 0 0 0,0 0 0 0 0,0 0 0 0 0,0 0-1 0 0,0 0 1 0 0,0-1 0 0 0,-1 1 0 0 0,0-1 0 0 0,1 1 0 0 0,-1-1 0 0 0,-1 0 0 0 0,1 0 0 0 0,0 0 0 0 0,-1 0 0 0 0,0 0-1 0 0,0 0 1 0 0,0-1 0 0 0,-1 1 0 0 0,1-6 0 0 0,-1-11 152 0 0,-6-71 187 0 0,5 83-295 0 0,0-1 1 0 0,-1 1-1 0 0,0 0 1 0 0,-1 0 0 0 0,0 0-1 0 0,0 0 1 0 0,-6-10-1 0 0,9 19-78 0 0,0 0-1 0 0,0 0 1 0 0,0 0-1 0 0,0 0 1 0 0,0-1-1 0 0,0 1 0 0 0,0 0 1 0 0,0 0-1 0 0,0 0 1 0 0,-1 0-1 0 0,1 0 1 0 0,0-1-1 0 0,0 1 0 0 0,0 0 1 0 0,0 0-1 0 0,0 0 1 0 0,0 0-1 0 0,-1 0 1 0 0,1 0-1 0 0,0 0 1 0 0,0 0-1 0 0,0 0 0 0 0,0-1 1 0 0,-1 1-1 0 0,1 0 1 0 0,0 0-1 0 0,0 0 1 0 0,0 0-1 0 0,0 0 0 0 0,-1 0 1 0 0,1 0-1 0 0,0 0 1 0 0,0 0-1 0 0,0 0 1 0 0,0 0-1 0 0,-1 0 0 0 0,1 0 1 0 0,0 1-1 0 0,0-1 1 0 0,0 0-1 0 0,0 0 1 0 0,0 0-1 0 0,-1 0 0 0 0,1 0 1 0 0,0 0-1 0 0,0 0 1 0 0,0 0-1 0 0,0 0 1 0 0,0 1-1 0 0,0-1 1 0 0,-1 0-1 0 0,1 0 0 0 0,0 0 1 0 0,0 0-1 0 0,-6 14 93 0 0,0 17-105 0 0,7-17 2 0 0,0-1 0 0 0,2 1 0 0 0,-1-1-1 0 0,2 0 1 0 0,0 1 0 0 0,1-1 0 0 0,0-1 0 0 0,0 1-1 0 0,2-1 1 0 0,-1 0 0 0 0,2 0 0 0 0,-1-1 0 0 0,2 0-1 0 0,-1-1 1 0 0,2 1 0 0 0,-1-2 0 0 0,1 1 0 0 0,1-1-1 0 0,0-1 1 0 0,21 13 0 0 0,-30-19-85 0 0,1-1 1 0 0,-1 0-1 0 0,0-1 0 0 0,1 1 1 0 0,-1 0-1 0 0,0-1 0 0 0,1 1 1 0 0,-1-1-1 0 0,1 0 0 0 0,4 0 0 0 0,14-4-3713 0 0,-17 2 1892 0 0</inkml:trace>
</inkml:ink>
</file>

<file path=ppt/ink/ink10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858"/>
    </inkml:context>
    <inkml:brush xml:id="br0">
      <inkml:brushProperty name="width" value="0.05" units="cm"/>
      <inkml:brushProperty name="height" value="0.05" units="cm"/>
      <inkml:brushProperty name="color" value="#008C3A"/>
    </inkml:brush>
  </inkml:definitions>
  <inkml:trace contextRef="#ctx0" brushRef="#br0">1 74 15343 0 0,'0'0'704'0'0,"12"-19"2390"0"0,6 9-1319 0 0,1 2 0 0 0,-1 0 0 0 0,25-6 0 0 0,-8 5-4070 0 0,-1 4-4593 0 0,-24 4-459 0 0</inkml:trace>
</inkml:ink>
</file>

<file path=ppt/ink/ink10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268"/>
    </inkml:context>
    <inkml:brush xml:id="br0">
      <inkml:brushProperty name="width" value="0.05" units="cm"/>
      <inkml:brushProperty name="height" value="0.05" units="cm"/>
      <inkml:brushProperty name="color" value="#008C3A"/>
    </inkml:brush>
  </inkml:definitions>
  <inkml:trace contextRef="#ctx0" brushRef="#br0">113 44 1839 0 0,'-1'-11'9519'0'0,"-1"-12"-4183"0"0,2 23-5138 0 0,-1-1 0 0 0,1 0 1 0 0,-1 1-1 0 0,0-1 0 0 0,1 0 0 0 0,-1 1 0 0 0,1-1 1 0 0,-1 1-1 0 0,0-1 0 0 0,0 1 0 0 0,1-1 0 0 0,-1 1 1 0 0,0 0-1 0 0,0-1 0 0 0,1 1 0 0 0,-1 0 1 0 0,0-1-1 0 0,0 1 0 0 0,0 0 0 0 0,1 0 0 0 0,-1 0 1 0 0,0 0-1 0 0,0 0 0 0 0,0 0 0 0 0,0 0 0 0 0,-1 0 1 0 0,-28 12 1573 0 0,22-7-1682 0 0,1 0 1 0 0,-1 1 0 0 0,1 0-1 0 0,-11 11 1 0 0,17-15-67 0 0,0-1 0 0 0,0 0 0 0 0,0 0 0 0 0,0 0 0 0 0,1 1 0 0 0,-1-1 1 0 0,0 0-1 0 0,0 1 0 0 0,1-1 0 0 0,-1 1 0 0 0,1-1 0 0 0,-1 0 0 0 0,1 1 0 0 0,0-1 0 0 0,-1 1 0 0 0,1 0 0 0 0,0-1 0 0 0,0 1 0 0 0,0 2 0 0 0,1-3-12 0 0,-1 0 0 0 0,1 0 0 0 0,-1 0-1 0 0,1 0 1 0 0,0 0 0 0 0,-1-1 0 0 0,1 1-1 0 0,0 0 1 0 0,0 0 0 0 0,-1-1 0 0 0,1 1-1 0 0,0 0 1 0 0,0-1 0 0 0,0 1 0 0 0,0-1 0 0 0,0 1-1 0 0,0-1 1 0 0,0 1 0 0 0,0-1 0 0 0,0 0-1 0 0,1 1 1 0 0,2 0 14 0 0,0-1 1 0 0,0 1-1 0 0,0-1 0 0 0,0 0 0 0 0,0 0 1 0 0,-1 0-1 0 0,1-1 0 0 0,0 1 0 0 0,0-1 0 0 0,0 0 1 0 0,-1 0-1 0 0,1 0 0 0 0,0-1 0 0 0,5-2 0 0 0,9-16 605 0 0,-18 20-609 0 0,0-1 1 0 0,0 1-1 0 0,1-1 1 0 0,-1 1-1 0 0,0-1 1 0 0,0 1-1 0 0,0 0 1 0 0,1-1-1 0 0,-1 1 1 0 0,0-1-1 0 0,0 1 1 0 0,1-1 0 0 0,-1 1-1 0 0,0 0 1 0 0,1-1-1 0 0,-1 1 1 0 0,1 0-1 0 0,-1-1 1 0 0,0 1-1 0 0,1 0 1 0 0,-1-1-1 0 0,1 1 1 0 0,-1 0-1 0 0,1 0 1 0 0,-1 0-1 0 0,1-1 1 0 0,-1 1-1 0 0,1 0 1 0 0,-1 0 0 0 0,1 0-1 0 0,-1 0 1 0 0,1 0-1 0 0,-1 0 1 0 0,1 0-1 0 0,-1 0 1 0 0,1 0-1 0 0,-1 0 1 0 0,1 0-1 0 0,-1 0 1 0 0,1 1-1 0 0,-1-1 1 0 0,1 0-1 0 0,-1 0 1 0 0,1 0 0 0 0,0 1-1 0 0,4 2-241 0 0,1 0-1 0 0,0 0 1 0 0,0 0-1 0 0,0-1 1 0 0,0 0-1 0 0,0-1 1 0 0,1 1-1 0 0,9 0 1 0 0,-10-1-58 0 0,2 1-1423 0 0</inkml:trace>
</inkml:ink>
</file>

<file path=ppt/ink/ink10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911"/>
    </inkml:context>
    <inkml:brush xml:id="br0">
      <inkml:brushProperty name="width" value="0.05" units="cm"/>
      <inkml:brushProperty name="height" value="0.05" units="cm"/>
      <inkml:brushProperty name="color" value="#008C3A"/>
    </inkml:brush>
  </inkml:definitions>
  <inkml:trace contextRef="#ctx0" brushRef="#br0">1 87 5063 0 0,'0'0'390'0'0,"2"2"374"0"0,10 6 7490 0 0,-10-5-8464 0 0,1 17 1276 0 0,-1 0 0 0 0,-1 1 0 0 0,-1-1 0 0 0,0 0 0 0 0,-5 28 0 0 0,1-12 227 0 0,2-27-925 0 0,1-6 1641 0 0,-1-8-745 0 0,-2-18-300 0 0,0-33-553 0 0,6 31-260 0 0,1 1 0 0 0,10-34 0 0 0,-11 48-108 0 0,1 0 1 0 0,1 1-1 0 0,0-1 0 0 0,0 1 0 0 0,0 0 0 0 0,1 0 0 0 0,1 0 0 0 0,9-12 0 0 0,-14 20-44 0 0,-1 1-1 0 0,1-1 1 0 0,0 0 0 0 0,0 0-1 0 0,0 1 1 0 0,0-1 0 0 0,0 0-1 0 0,0 1 1 0 0,0-1-1 0 0,0 1 1 0 0,0-1 0 0 0,0 1-1 0 0,0 0 1 0 0,1-1 0 0 0,-1 1-1 0 0,0 0 1 0 0,0 0 0 0 0,0 0-1 0 0,0 0 1 0 0,0 0-1 0 0,1 0 1 0 0,-1 0 0 0 0,0 0-1 0 0,0 1 1 0 0,0-1 0 0 0,0 0-1 0 0,0 1 1 0 0,1-1 0 0 0,-1 0-1 0 0,0 1 1 0 0,0 0 0 0 0,0-1-1 0 0,0 1 1 0 0,0-1-1 0 0,-1 1 1 0 0,1 0 0 0 0,0 0-1 0 0,0 0 1 0 0,0 0 0 0 0,-1-1-1 0 0,1 1 1 0 0,0 0 0 0 0,-1 0-1 0 0,1 0 1 0 0,-1 0-1 0 0,1 2 1 0 0,1-1-2 0 0,-1 0 0 0 0,0 0 0 0 0,0 1 0 0 0,1-1 1 0 0,-2 0-1 0 0,1 1 0 0 0,0-1 0 0 0,0 1 0 0 0,-1-1 0 0 0,1 1 0 0 0,-1-1 0 0 0,0 1 0 0 0,0-1 0 0 0,0 1 0 0 0,0-1 1 0 0,0 1-1 0 0,-1-1 0 0 0,1 1 0 0 0,-1-1 0 0 0,1 1 0 0 0,-3 3 0 0 0,0-2-130 0 0,1-1 0 0 0,-1 0-1 0 0,0-1 1 0 0,0 1 0 0 0,0 0 0 0 0,0-1-1 0 0,-1 0 1 0 0,1 1 0 0 0,-1-1 0 0 0,0-1 0 0 0,1 1-1 0 0,-1-1 1 0 0,0 1 0 0 0,-7 1 0 0 0,-19 8-1974 0 0</inkml:trace>
</inkml:ink>
</file>

<file path=ppt/ink/ink10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303"/>
    </inkml:context>
    <inkml:brush xml:id="br0">
      <inkml:brushProperty name="width" value="0.05" units="cm"/>
      <inkml:brushProperty name="height" value="0.05" units="cm"/>
      <inkml:brushProperty name="color" value="#008C3A"/>
    </inkml:brush>
  </inkml:definitions>
  <inkml:trace contextRef="#ctx0" brushRef="#br0">71 31 10591 0 0,'0'0'819'0'0,"-34"-5"7353"0"0,32 6-8036 0 0,0 0-1 0 0,0-1 1 0 0,0 1 0 0 0,0 0-1 0 0,0 0 1 0 0,0 0 0 0 0,0 0-1 0 0,1 0 1 0 0,-1 1 0 0 0,0-1 0 0 0,1 0-1 0 0,-1 1 1 0 0,1 0 0 0 0,-1-1-1 0 0,1 1 1 0 0,0 0 0 0 0,0-1-1 0 0,-1 1 1 0 0,1 0 0 0 0,0 0 0 0 0,1 0-1 0 0,-1 0 1 0 0,0 0 0 0 0,0 3-1 0 0,2-4-102 0 0,-1 1-1 0 0,1-1 1 0 0,0 1 0 0 0,-1 0-1 0 0,1-1 1 0 0,0 1-1 0 0,0-1 1 0 0,0 1-1 0 0,0-1 1 0 0,0 0-1 0 0,1 0 1 0 0,-1 1 0 0 0,0-1-1 0 0,0 0 1 0 0,1 0-1 0 0,-1 0 1 0 0,1 0-1 0 0,-1 0 1 0 0,1-1 0 0 0,0 1-1 0 0,-1 0 1 0 0,1-1-1 0 0,0 1 1 0 0,-1-1-1 0 0,1 1 1 0 0,0-1-1 0 0,-1 0 1 0 0,1 0 0 0 0,2 0-1 0 0,1 1 6 0 0,0-1-1 0 0,0 0 0 0 0,0 0 1 0 0,-1 0-1 0 0,1-1 0 0 0,0 0 1 0 0,0 0-1 0 0,-1 0 0 0 0,1 0 1 0 0,0-1-1 0 0,-1 1 1 0 0,0-1-1 0 0,1 0 0 0 0,-1-1 1 0 0,5-2-1 0 0,-8 4-20 0 0,0 1-1 0 0,0-1 0 0 0,-1 0 1 0 0,1 0-1 0 0,0 0 0 0 0,0 0 1 0 0,0 0-1 0 0,0 0 1 0 0,-1 0-1 0 0,1 0 0 0 0,-1 0 1 0 0,1 0-1 0 0,0 0 1 0 0,-1-1-1 0 0,0 1 0 0 0,1 0 1 0 0,-1 0-1 0 0,0 0 1 0 0,0-1-1 0 0,0 1 0 0 0,1 0 1 0 0,-2-3-1 0 0,1 2-6 0 0,-1 0-1 0 0,0 0 0 0 0,0 0 1 0 0,0 0-1 0 0,0 0 0 0 0,-1 0 1 0 0,1 0-1 0 0,-1 0 1 0 0,1 0-1 0 0,-1 1 0 0 0,1-1 1 0 0,-1 1-1 0 0,0-1 1 0 0,0 1-1 0 0,0 0 0 0 0,0-1 1 0 0,-3 0-1 0 0,-24-10-1630 0 0,26 11 1247 0 0,1 0 1 0 0,-1 1 0 0 0,1-1 0 0 0,-1 1-1 0 0,1-1 1 0 0,-1 1 0 0 0,1 0 0 0 0,-1 0-1 0 0,1 0 1 0 0,-1 1 0 0 0,1-1 0 0 0,-1 0-1 0 0,1 1 1 0 0,-1 0 0 0 0,1 0 0 0 0,-1-1-1 0 0,-2 3 1 0 0</inkml:trace>
</inkml:ink>
</file>

<file path=ppt/ink/ink10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649"/>
    </inkml:context>
    <inkml:brush xml:id="br0">
      <inkml:brushProperty name="width" value="0.05" units="cm"/>
      <inkml:brushProperty name="height" value="0.05" units="cm"/>
      <inkml:brushProperty name="color" value="#008C3A"/>
    </inkml:brush>
  </inkml:definitions>
  <inkml:trace contextRef="#ctx0" brushRef="#br0">2 144 7367 0 0,'0'0'667'0'0,"-2"33"10892"0"0,2-21-9965 0 0,11 35 18 0 0,2-19-4572 0 0</inkml:trace>
  <inkml:trace contextRef="#ctx0" brushRef="#br0" timeOffset="1">5 29 5383 0 0,'-1'-11'112'0'0,"1"6"24"0"0,0 1 8 0 0,0 0 16 0 0,0 0-160 0 0</inkml:trace>
</inkml:ink>
</file>

<file path=ppt/ink/ink10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984"/>
    </inkml:context>
    <inkml:brush xml:id="br0">
      <inkml:brushProperty name="width" value="0.05" units="cm"/>
      <inkml:brushProperty name="height" value="0.05" units="cm"/>
      <inkml:brushProperty name="color" value="#008C3A"/>
    </inkml:brush>
  </inkml:definitions>
  <inkml:trace contextRef="#ctx0" brushRef="#br0">0 73 8751 0 0,'0'0'674'0'0,"29"-12"6352"0"0,3-14-4357 0 0,-28 22-2173 0 0,1 0 1 0 0,0 0 0 0 0,-1 0-1 0 0,1 1 1 0 0,1 0 0 0 0,-1-1-1 0 0,0 2 1 0 0,7-4 0 0 0,-10 6-413 0 0,-1 0 1 0 0,0 0 0 0 0,0 0 0 0 0,1 0-1 0 0,-1 0 1 0 0,0 0 0 0 0,0 0-1 0 0,0 0 1 0 0,1 0 0 0 0,-1 0-1 0 0,0 1 1 0 0,0-1 0 0 0,0 0 0 0 0,1 1-1 0 0,-1-1 1 0 0,0 1 0 0 0,0 0-1 0 0,1 0 1 0 0,1 1-17 0 0,-1 0-1 0 0,0 1 1 0 0,0-1-1 0 0,0 0 1 0 0,0 1-1 0 0,-1-1 1 0 0,1 1-1 0 0,0 0 1 0 0,-1 0-1 0 0,2 3 1 0 0,1 5-389 0 0,9 19 544 0 0,2-17-8933 0 0</inkml:trace>
</inkml:ink>
</file>

<file path=ppt/ink/ink10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321"/>
    </inkml:context>
    <inkml:brush xml:id="br0">
      <inkml:brushProperty name="width" value="0.05" units="cm"/>
      <inkml:brushProperty name="height" value="0.05" units="cm"/>
      <inkml:brushProperty name="color" value="#008C3A"/>
    </inkml:brush>
  </inkml:definitions>
  <inkml:trace contextRef="#ctx0" brushRef="#br0">24 53 5527 0 0,'10'-17'401'0'0,"-2"-18"16133"0"0,-35 57-13050 0 0,24-13-3443 0 0,0-1-1 0 0,1 1 1 0 0,0 0 0 0 0,0 0 0 0 0,1 0-1 0 0,0 0 1 0 0,1 0 0 0 0,0 0 0 0 0,0 0-1 0 0,1 0 1 0 0,0 0 0 0 0,0 0 0 0 0,1 0 0 0 0,0 0-1 0 0,4 8 1 0 0,-1-1-21 0 0,1 0 0 0 0,1-1 0 0 0,0 0 1 0 0,2-1-1 0 0,-1 0 0 0 0,1 0 0 0 0,16 17 0 0 0,6-4-267 0 0,-15-19-7434 0 0</inkml:trace>
</inkml:ink>
</file>

<file path=ppt/ink/ink10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653"/>
    </inkml:context>
    <inkml:brush xml:id="br0">
      <inkml:brushProperty name="width" value="0.05" units="cm"/>
      <inkml:brushProperty name="height" value="0.05" units="cm"/>
      <inkml:brushProperty name="color" value="#008C3A"/>
    </inkml:brush>
  </inkml:definitions>
  <inkml:trace contextRef="#ctx0" brushRef="#br0">0 68 5527 0 0,'0'0'423'0'0,"10"-2"482"0"0,14-4 4578 0 0,33-11 3453 0 0,26-20-11509 0 0,-72 32 1303 0 0</inkml:trace>
</inkml:ink>
</file>

<file path=ppt/ink/ink1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3.708"/>
    </inkml:context>
    <inkml:brush xml:id="br0">
      <inkml:brushProperty name="width" value="0.1" units="cm"/>
      <inkml:brushProperty name="height" value="0.1" units="cm"/>
      <inkml:brushProperty name="color" value="#008C3A"/>
    </inkml:brush>
  </inkml:definitions>
  <inkml:trace contextRef="#ctx0" brushRef="#br0">53 0 4607 0 0,'0'0'354'0'0,"-1"12"1484"0"0,-1 15 5333 0 0,-16 24 553 0 0,13-40-7075 0 0,0 0 0 0 0,1 0 1 0 0,-5 24-1 0 0,5-4-326 0 0,-1 55 0 0 0,5-75-432 0 0,1 0 0 0 0,0 0 0 0 0,0 0-1 0 0,1 0 1 0 0,0 0 0 0 0,1 0-1 0 0,1-1 1 0 0,6 16 0 0 0,-5-18-958 0 0,2-5-69 0 0</inkml:trace>
</inkml:ink>
</file>

<file path=ppt/ink/ink10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101"/>
    </inkml:context>
    <inkml:brush xml:id="br0">
      <inkml:brushProperty name="width" value="0.05" units="cm"/>
      <inkml:brushProperty name="height" value="0.05" units="cm"/>
      <inkml:brushProperty name="color" value="#008C3A"/>
    </inkml:brush>
  </inkml:definitions>
  <inkml:trace contextRef="#ctx0" brushRef="#br0">69 71 7831 0 0,'0'0'1018'0'0,"-29"0"6391"0"0,26 2-7114 0 0,-1 0 1 0 0,1 1-1 0 0,0-1 0 0 0,1 1 1 0 0,-1 0-1 0 0,1 0 0 0 0,-1 0 1 0 0,1 0-1 0 0,0 1 0 0 0,0-1 1 0 0,0 0-1 0 0,0 1 1 0 0,1 0-1 0 0,0-1 0 0 0,-1 1 1 0 0,0 5-1 0 0,2-8-211 0 0,0 0 0 0 0,0 1 0 0 0,0-1 0 0 0,0 0 0 0 0,0 1 0 0 0,0-1 0 0 0,1 0-1 0 0,-1 0 1 0 0,0 1 0 0 0,1-1 0 0 0,-1 0 0 0 0,1 0 0 0 0,-1 1 0 0 0,1-1 0 0 0,0 0 0 0 0,-1 0 0 0 0,1 0 0 0 0,0 0 0 0 0,1 2 0 0 0,0-2-32 0 0,0 0 0 0 0,0 1 0 0 0,0-1 0 0 0,0 0 1 0 0,0 0-1 0 0,1 0 0 0 0,-1 0 0 0 0,0-1 0 0 0,0 1 1 0 0,1-1-1 0 0,-1 1 0 0 0,0-1 0 0 0,1 0 0 0 0,3 0 0 0 0,-1 0 31 0 0,0 0 0 0 0,0 0 0 0 0,0-1 0 0 0,0 1-1 0 0,0-1 1 0 0,0-1 0 0 0,0 1 0 0 0,-1-1-1 0 0,1 0 1 0 0,0 0 0 0 0,-1 0 0 0 0,1 0-1 0 0,-1-1 1 0 0,0 0 0 0 0,6-5 0 0 0,-8 7-35 0 0,0-1 0 0 0,-1 0 0 0 0,1 0 0 0 0,-1 0 0 0 0,1 0 1 0 0,-1-1-1 0 0,0 1 0 0 0,0 0 0 0 0,0-1 0 0 0,0 1 0 0 0,0 0 1 0 0,0-1-1 0 0,-1 1 0 0 0,1-1 0 0 0,-1 1 0 0 0,0-1 0 0 0,1 1 0 0 0,-1-1 1 0 0,-1 1-1 0 0,1-1 0 0 0,0 0 0 0 0,-1 1 0 0 0,1-1 0 0 0,-1 1 1 0 0,1 0-1 0 0,-1-1 0 0 0,0 1 0 0 0,0-1 0 0 0,0 1 0 0 0,-1 0 0 0 0,1 0 1 0 0,-2-3-1 0 0,1 1-11 0 0,-1 0 0 0 0,1 1 0 0 0,-1-1 0 0 0,0 0 0 0 0,0 1 0 0 0,0-1 0 0 0,0 1 0 0 0,-1 0 0 0 0,0 0-1 0 0,1 0 1 0 0,-1 1 0 0 0,0-1 0 0 0,0 1 0 0 0,0 0 0 0 0,0 0 0 0 0,-1 0 0 0 0,1 1 0 0 0,-1-1 0 0 0,1 1 0 0 0,-1 0 0 0 0,1 1 0 0 0,-1-1 0 0 0,1 1 0 0 0,-1 0 0 0 0,-7 0 0 0 0,12 1-91 0 0,0-1-1 0 0,-1 1 1 0 0,1-1 0 0 0,0 1-1 0 0,0-1 1 0 0,0 1 0 0 0,-1-1-1 0 0,1 1 1 0 0,0-1 0 0 0,0 1-1 0 0,0 0 1 0 0,0-1 0 0 0,0 1-1 0 0,0-1 1 0 0,0 1 0 0 0,0 0-1 0 0,0-1 1 0 0,0 1 0 0 0,0-1-1 0 0,1 1 1 0 0,-1-1 0 0 0,0 1-1 0 0,0 0 1 0 0,0-1-1 0 0,1 1 1 0 0,-1-1 0 0 0,0 1-1 0 0,1-1 1 0 0,0 1 0 0 0,7 17-2103 0 0,0-8 112 0 0,1 2-75 0 0</inkml:trace>
</inkml:ink>
</file>

<file path=ppt/ink/ink10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459"/>
    </inkml:context>
    <inkml:brush xml:id="br0">
      <inkml:brushProperty name="width" value="0.05" units="cm"/>
      <inkml:brushProperty name="height" value="0.05" units="cm"/>
      <inkml:brushProperty name="color" value="#008C3A"/>
    </inkml:brush>
  </inkml:definitions>
  <inkml:trace contextRef="#ctx0" brushRef="#br0">0 89 13359 0 0,'1'-3'491'0'0,"0"-1"-1"0"0,0 1 0 0 0,1 0 1 0 0,-1 0-1 0 0,0 0 0 0 0,1 0 1 0 0,0 0-1 0 0,0 0 0 0 0,0 0 1 0 0,0 0-1 0 0,0 1 0 0 0,1-1 1 0 0,-1 1-1 0 0,1-1 0 0 0,0 1 1 0 0,-1 0-1 0 0,5-2 0 0 0,1-2 365 0 0,1 0 0 0 0,0 1 0 0 0,0 0 0 0 0,15-6 0 0 0,-22 11-787 0 0,1-1-1 0 0,-1 0 0 0 0,0 1 1 0 0,0-1-1 0 0,0 1 0 0 0,1 0 1 0 0,-1 0-1 0 0,0 0 0 0 0,0 0 0 0 0,0 0 1 0 0,1 0-1 0 0,-1 1 0 0 0,0-1 1 0 0,0 1-1 0 0,0-1 0 0 0,0 1 0 0 0,0 0 1 0 0,1 0-1 0 0,-2 0 0 0 0,5 2 1 0 0,-1 2 35 0 0,1 0 0 0 0,-1 0 1 0 0,-1 0-1 0 0,1 1 0 0 0,4 6 0 0 0,5 7-2966 0 0,2-4-3321 0 0</inkml:trace>
</inkml:ink>
</file>

<file path=ppt/ink/ink10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916"/>
    </inkml:context>
    <inkml:brush xml:id="br0">
      <inkml:brushProperty name="width" value="0.05" units="cm"/>
      <inkml:brushProperty name="height" value="0.05" units="cm"/>
      <inkml:brushProperty name="color" value="#008C3A"/>
    </inkml:brush>
  </inkml:definitions>
  <inkml:trace contextRef="#ctx0" brushRef="#br0">84 54 4607 0 0,'8'-17'1832'0'0,"0"-2"5850"0"0,-8 18-7532 0 0,0 1 1 0 0,1-1-1 0 0,-1 1 0 0 0,0-1 1 0 0,0 0-1 0 0,0 1 1 0 0,0-1-1 0 0,0 1 1 0 0,0-1-1 0 0,-1 0 1 0 0,1 1-1 0 0,0-1 0 0 0,0 0 1 0 0,0 1-1 0 0,0-1 1 0 0,-1 1-1 0 0,1-1 1 0 0,0 1-1 0 0,-1-1 1 0 0,1 1-1 0 0,0-1 0 0 0,-1 1 1 0 0,1-1-1 0 0,-1 1 1 0 0,1-1-1 0 0,0 1 1 0 0,-1 0-1 0 0,1-1 1 0 0,-1 1-1 0 0,1 0 0 0 0,-1-1 1 0 0,0 1-1 0 0,0-1 1 0 0,-21 10 2325 0 0,-13 24-926 0 0,31-28-1422 0 0,0 1 0 0 0,0-1 0 0 0,1 1 0 0 0,-1 0 1 0 0,2 0-1 0 0,-1 0 0 0 0,0 0 0 0 0,1 1 0 0 0,1-1 0 0 0,-3 10 0 0 0,4-15-84 0 0,0 1-1 0 0,0 0 1 0 0,0-1-1 0 0,0 1 1 0 0,1-1-1 0 0,-1 1 1 0 0,0 0-1 0 0,1-1 1 0 0,-1 1-1 0 0,1-1 1 0 0,0 0-1 0 0,-1 1 1 0 0,1-1-1 0 0,0 1 1 0 0,0-1-1 0 0,0 0 1 0 0,0 0-1 0 0,1 2 1 0 0,1-1-18 0 0,-1 0 0 0 0,1-1 0 0 0,0 1 0 0 0,-1-1 0 0 0,1 0 0 0 0,0 1 0 0 0,0-1 0 0 0,-1-1 1 0 0,1 1-1 0 0,0 0 0 0 0,0-1 0 0 0,0 1 0 0 0,4-1 0 0 0,-1 0 27 0 0,1 1 0 0 0,-1-1 0 0 0,1-1 0 0 0,-1 0 1 0 0,1 1-1 0 0,-1-2 0 0 0,1 1 0 0 0,-1-1 0 0 0,0 0 0 0 0,10-5 0 0 0,-15 7-34 0 0,1-1 0 0 0,-1 0 0 0 0,0 0 1 0 0,0 0-1 0 0,0 1 0 0 0,0-1 0 0 0,0 0 0 0 0,0 0 0 0 0,0-1 0 0 0,0 1 0 0 0,0 0 1 0 0,0 0-1 0 0,-1 0 0 0 0,1-1 0 0 0,-1 1 0 0 0,1 0 0 0 0,-1 0 0 0 0,1-1 0 0 0,-1 1 0 0 0,1-3 1 0 0,-1 1-10 0 0,-1 1 1 0 0,1 0 0 0 0,-1-1 0 0 0,1 1-1 0 0,-1-1 1 0 0,0 1 0 0 0,0 0-1 0 0,0 0 1 0 0,0-1 0 0 0,0 1 0 0 0,0 0-1 0 0,-1 0 1 0 0,1 0 0 0 0,-1 0 0 0 0,0 1-1 0 0,-2-3 1 0 0,0-1-69 0 0,-1 0-1 0 0,1 1 1 0 0,-1 0 0 0 0,0 0 0 0 0,-1 1-1 0 0,1-1 1 0 0,-1 1 0 0 0,1 0-1 0 0,-1 0 1 0 0,0 1 0 0 0,0 0-1 0 0,0 0 1 0 0,-1 0 0 0 0,-5 0-1 0 0,8 6-3230 0 0</inkml:trace>
</inkml:ink>
</file>

<file path=ppt/ink/ink10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1.401"/>
    </inkml:context>
    <inkml:brush xml:id="br0">
      <inkml:brushProperty name="width" value="0.05" units="cm"/>
      <inkml:brushProperty name="height" value="0.05" units="cm"/>
      <inkml:brushProperty name="color" value="#008C3A"/>
    </inkml:brush>
  </inkml:definitions>
  <inkml:trace contextRef="#ctx0" brushRef="#br0">1 157 8751 0 0,'0'0'674'0'0,"4"-7"218"0"0,12-22 8222 0 0,-10 18-8365 0 0,-1 1 0 0 0,2 0 0 0 0,0 0 0 0 0,0 1 0 0 0,0 0 0 0 0,1 0-1 0 0,17-14 1 0 0,-22 21-703 0 0,0 0-1 0 0,0 0 1 0 0,0 1-1 0 0,0-1 1 0 0,0 1-1 0 0,0 0 1 0 0,0 0-1 0 0,0 0 1 0 0,1 0-1 0 0,-1 0 1 0 0,0 1-1 0 0,0-1 1 0 0,1 1-1 0 0,-1 0 1 0 0,0 0-1 0 0,1 0 0 0 0,-1 1 1 0 0,0-1-1 0 0,1 1 1 0 0,-1 0-1 0 0,0 0 1 0 0,0 0-1 0 0,1 0 1 0 0,-1 0-1 0 0,0 1 1 0 0,0-1-1 0 0,-1 1 1 0 0,1 0-1 0 0,0 0 1 0 0,0 0-1 0 0,-1 0 1 0 0,5 5-1 0 0,0 0-28 0 0,0 1-1 0 0,0 0 0 0 0,-1 0 1 0 0,0 0-1 0 0,4 10 1 0 0,13 17 8 0 0,-21-33-18 0 0,-1-1 1 0 0,0 1-1 0 0,1-1 0 0 0,-1 0 0 0 0,1 0 1 0 0,-1 1-1 0 0,1-1 0 0 0,-1 0 0 0 0,1 0 1 0 0,0-1-1 0 0,0 1 0 0 0,-1 0 0 0 0,1-1 1 0 0,0 1-1 0 0,0-1 0 0 0,0 1 0 0 0,0-1 1 0 0,0 0-1 0 0,-1 0 0 0 0,1 0 0 0 0,3 0 1 0 0,40-8 237 0 0,-33 5-201 0 0,14-1 28 0 0,-18 3-48 0 0,-1 1-1 0 0,1-1 1 0 0,0-1 0 0 0,0 0 0 0 0,-1 0-1 0 0,1 0 1 0 0,-1-1 0 0 0,1 0-1 0 0,-1 0 1 0 0,0-1 0 0 0,0 0 0 0 0,8-6-1 0 0,-14 8-5 0 0,0 0-1 0 0,0 0 1 0 0,0 0 0 0 0,0 0-1 0 0,0 0 1 0 0,-1 0-1 0 0,1 0 1 0 0,0 0-1 0 0,-1 0 1 0 0,0 0-1 0 0,1 0 1 0 0,-1-1-1 0 0,0 1 1 0 0,0 0-1 0 0,0 0 1 0 0,-1 0 0 0 0,1 0-1 0 0,0 0 1 0 0,-1-1-1 0 0,1 1 1 0 0,-1 0-1 0 0,0 0 1 0 0,0 0-1 0 0,0 0 1 0 0,0 1-1 0 0,0-1 1 0 0,0 0-1 0 0,0 0 1 0 0,-1 0 0 0 0,1 1-1 0 0,-1-1 1 0 0,1 1-1 0 0,-1-1 1 0 0,1 1-1 0 0,-3-2 1 0 0,1 0 12 0 0,0 1 1 0 0,0-1-1 0 0,0 1 1 0 0,0 0 0 0 0,-1 0-1 0 0,1 0 1 0 0,-1 0-1 0 0,1 0 1 0 0,-1 1-1 0 0,0 0 1 0 0,1 0 0 0 0,-1 0-1 0 0,0 0 1 0 0,0 0-1 0 0,0 1 1 0 0,0-1-1 0 0,1 1 1 0 0,-1 0-1 0 0,-4 1 1 0 0,5-1-31 0 0,1 1 0 0 0,0 0-1 0 0,0 0 1 0 0,0-1 0 0 0,0 1-1 0 0,0 1 1 0 0,0-1 0 0 0,0 0 0 0 0,0 0-1 0 0,1 1 1 0 0,-1-1 0 0 0,0 1 0 0 0,1-1-1 0 0,-1 1 1 0 0,1 0 0 0 0,0-1-1 0 0,-1 1 1 0 0,1 0 0 0 0,0 0 0 0 0,0 0-1 0 0,0 0 1 0 0,0 0 0 0 0,1 0 0 0 0,-1 1-1 0 0,0-1 1 0 0,1 0 0 0 0,0 0-1 0 0,-1 0 1 0 0,1 1 0 0 0,0-1 0 0 0,0 0-1 0 0,0 0 1 0 0,1 0 0 0 0,-1 1 0 0 0,0-1-1 0 0,1 0 1 0 0,0 0 0 0 0,-1 0-1 0 0,1 0 1 0 0,0 0 0 0 0,0 0 0 0 0,0 0-1 0 0,0 0 1 0 0,0 0 0 0 0,1 0 0 0 0,-1 0-1 0 0,1-1 1 0 0,-1 1 0 0 0,1 0-1 0 0,-1-1 1 0 0,1 1 0 0 0,0-1 0 0 0,0 0-1 0 0,0 0 1 0 0,0 0 0 0 0,0 0 0 0 0,0 0-1 0 0,3 1 1 0 0,33 12-1338 0 0,2-2 0 0 0,62 12-1 0 0,-86-21-7758 0 0</inkml:trace>
</inkml:ink>
</file>

<file path=ppt/ink/ink10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198"/>
    </inkml:context>
    <inkml:brush xml:id="br0">
      <inkml:brushProperty name="width" value="0.05" units="cm"/>
      <inkml:brushProperty name="height" value="0.05" units="cm"/>
      <inkml:brushProperty name="color" value="#008C3A"/>
    </inkml:brush>
  </inkml:definitions>
  <inkml:trace contextRef="#ctx0" brushRef="#br0">3 24 1375 0 0,'4'-23'9687'0'0,"-5"41"2903"0"0,-1 4-7777 0 0,2-1-7864 0 0,-1 38 3620 0 0,-1-37-436 0 0,2 1 0 0 0,0-1 0 0 0,2 0 0 0 0,0 1-1 0 0,6 22 1 0 0,-8-43-258 0 0,1 0-1 0 0,0 0 0 0 0,-1 0 1 0 0,1 0-1 0 0,0 0 0 0 0,0 0 1 0 0,0 0-1 0 0,0 0 0 0 0,0 0 1 0 0,0-1-1 0 0,1 1 0 0 0,-1 0 1 0 0,1-1-1 0 0,-1 1 0 0 0,1-1 1 0 0,-1 0-1 0 0,1 1 0 0 0,3 1 0 0 0,1-2-1211 0 0</inkml:trace>
</inkml:ink>
</file>

<file path=ppt/ink/ink10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541"/>
    </inkml:context>
    <inkml:brush xml:id="br0">
      <inkml:brushProperty name="width" value="0.05" units="cm"/>
      <inkml:brushProperty name="height" value="0.05" units="cm"/>
      <inkml:brushProperty name="color" value="#008C3A"/>
    </inkml:brush>
  </inkml:definitions>
  <inkml:trace contextRef="#ctx0" brushRef="#br0">3 9 16151 0 0,'0'0'712'0'0,"-1"-4"328"0"0,0 0 808 0 0,2 12-1848 0 0,2 1 0 0 0,-1 0-160 0 0,0 0-40 0 0,0-2-16 0 0</inkml:trace>
</inkml:ink>
</file>

<file path=ppt/ink/ink10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873"/>
    </inkml:context>
    <inkml:brush xml:id="br0">
      <inkml:brushProperty name="width" value="0.05" units="cm"/>
      <inkml:brushProperty name="height" value="0.05" units="cm"/>
      <inkml:brushProperty name="color" value="#008C3A"/>
    </inkml:brush>
  </inkml:definitions>
  <inkml:trace contextRef="#ctx0" brushRef="#br0">4 95 5983 0 0,'0'0'464'0'0,"-1"-5"1595"0"0,-2-17 9446 0 0,3 17-11406 0 0,2 1 336 0 0,0-1 0 0 0,0 1 0 0 0,0-1 0 0 0,0 1 0 0 0,1 0 0 0 0,-1 0 0 0 0,1 0 1 0 0,0 0-1 0 0,1 1 0 0 0,-1-1 0 0 0,7-4 0 0 0,-8 7-393 0 0,-1-1 1 0 0,1 1-1 0 0,0 1 1 0 0,0-1-1 0 0,-1 0 1 0 0,1 0-1 0 0,0 1 1 0 0,0-1-1 0 0,0 1 1 0 0,0-1-1 0 0,0 1 1 0 0,0 0-1 0 0,0 0 1 0 0,0 0-1 0 0,0 0 1 0 0,0 0-1 0 0,0 0 1 0 0,0 1-1 0 0,-1-1 1 0 0,1 0-1 0 0,0 1 1 0 0,0 0-1 0 0,0-1 1 0 0,0 1-1 0 0,-1 0 1 0 0,1 0-1 0 0,0 0 1 0 0,-1 0-1 0 0,3 3 1 0 0,31 34 401 0 0,-10-8-2244 0 0,-5-15-3877 0 0,-12-11 3479 0 0</inkml:trace>
</inkml:ink>
</file>

<file path=ppt/ink/ink10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235"/>
    </inkml:context>
    <inkml:brush xml:id="br0">
      <inkml:brushProperty name="width" value="0.05" units="cm"/>
      <inkml:brushProperty name="height" value="0.05" units="cm"/>
      <inkml:brushProperty name="color" value="#008C3A"/>
    </inkml:brush>
  </inkml:definitions>
  <inkml:trace contextRef="#ctx0" brushRef="#br0">0 165 16207 0 0,'0'0'744'0'0,"38"-11"838"0"0,-31 9-1154 0 0,0 0 0 0 0,-1 0 0 0 0,1 0 0 0 0,-1-1 1 0 0,1 0-1 0 0,-1 0 0 0 0,0 0 0 0 0,0-1 0 0 0,-1 0 1 0 0,1 0-1 0 0,-1-1 0 0 0,7-7 0 0 0,-10 10-360 0 0,0-1 0 0 0,0 0 0 0 0,0 0 0 0 0,-1 1 0 0 0,1-1 0 0 0,-1 0 0 0 0,0 0 0 0 0,0-1 0 0 0,0 1 0 0 0,0 0 0 0 0,0 0 0 0 0,-1 0 0 0 0,1-1 0 0 0,-1 1-1 0 0,0 0 1 0 0,0 0 0 0 0,0-1 0 0 0,-1 1 0 0 0,1 0 0 0 0,-1 0 0 0 0,0-1 0 0 0,0 1 0 0 0,0 0 0 0 0,0 0 0 0 0,0 0 0 0 0,-1 0 0 0 0,1 0 0 0 0,-4-4 0 0 0,4 6-47 0 0,1 0 1 0 0,0 1 0 0 0,-1-1-1 0 0,1 0 1 0 0,0 1 0 0 0,-1-1-1 0 0,1 1 1 0 0,-1-1-1 0 0,1 1 1 0 0,-1-1 0 0 0,1 1-1 0 0,-1-1 1 0 0,1 1-1 0 0,-1-1 1 0 0,0 1 0 0 0,1 0-1 0 0,-1-1 1 0 0,0 1 0 0 0,1 0-1 0 0,-1 0 1 0 0,0-1-1 0 0,1 1 1 0 0,-1 0 0 0 0,0 0-1 0 0,0 0 1 0 0,1 0 0 0 0,-1 0-1 0 0,0 0 1 0 0,1 0-1 0 0,-1 0 1 0 0,0 0 0 0 0,0 0-1 0 0,0 1 1 0 0,-1 0 11 0 0,0 0 0 0 0,0 0 1 0 0,0 1-1 0 0,0-1 0 0 0,0 1 0 0 0,1-1 1 0 0,-1 1-1 0 0,1 0 0 0 0,-1 0 0 0 0,-1 3 1 0 0,-24 49 338 0 0,26-51-362 0 0,0-1-1 0 0,0 1 1 0 0,0 0 0 0 0,1 0 0 0 0,-1 0-1 0 0,1-1 1 0 0,0 1 0 0 0,0 0-1 0 0,0 0 1 0 0,0 0 0 0 0,0 0-1 0 0,1-1 1 0 0,-1 1 0 0 0,1 0-1 0 0,0 0 1 0 0,-1-1 0 0 0,1 1-1 0 0,1 0 1 0 0,-1-1 0 0 0,0 1 0 0 0,1-1-1 0 0,-1 1 1 0 0,1-1 0 0 0,0 0-1 0 0,0 0 1 0 0,0 0 0 0 0,0 0-1 0 0,0 0 1 0 0,0 0 0 0 0,0 0-1 0 0,1-1 1 0 0,-1 1 0 0 0,1-1-1 0 0,-1 0 1 0 0,1 0 0 0 0,-1 1 0 0 0,1-2-1 0 0,3 2 1 0 0,14 4-121 0 0,-1-1 0 0 0,1-2 0 0 0,-1 1 0 0 0,30-1 0 0 0,-26-1-441 0 0,7 0-880 0 0,1-4-3881 0 0,-25 1 3027 0 0</inkml:trace>
</inkml:ink>
</file>

<file path=ppt/ink/ink10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576"/>
    </inkml:context>
    <inkml:brush xml:id="br0">
      <inkml:brushProperty name="width" value="0.05" units="cm"/>
      <inkml:brushProperty name="height" value="0.05" units="cm"/>
      <inkml:brushProperty name="color" value="#008C3A"/>
    </inkml:brush>
  </inkml:definitions>
  <inkml:trace contextRef="#ctx0" brushRef="#br0">0 1 22863 0 0,'0'0'2480'0'0,"2"7"-2480"0"0,1-1-272 0 0,3-2-496 0 0</inkml:trace>
</inkml:ink>
</file>

<file path=ppt/ink/ink10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2.785"/>
    </inkml:context>
    <inkml:brush xml:id="br0">
      <inkml:brushProperty name="width" value="0.05" units="cm"/>
      <inkml:brushProperty name="height" value="0.05" units="cm"/>
      <inkml:brushProperty name="color" value="#008C3A"/>
    </inkml:brush>
  </inkml:definitions>
  <inkml:trace contextRef="#ctx0" brushRef="#br0">90 45 2759 0 0,'0'0'126'0'0,"-2"-1"-5"0"0,1 0 388 0 0,0 1 0 0 0,0-1 0 0 0,1 0 0 0 0,-1 1 0 0 0,1-1 0 0 0,-1 0 0 0 0,0 0 0 0 0,1 0 0 0 0,0 1-1 0 0,-1-1 1 0 0,1 0 0 0 0,-1 0 0 0 0,1 0 0 0 0,0 0 0 0 0,0 0 0 0 0,-1 0 0 0 0,1 0 0 0 0,0 0 0 0 0,0 0 0 0 0,0 0 0 0 0,0 0 0 0 0,0-1 0 0 0,-3-11 2857 0 0,3 12-3265 0 0,-1 0 1 0 0,0 1-1 0 0,1-1 0 0 0,-1 0 1 0 0,0 1-1 0 0,0-1 0 0 0,0 1 1 0 0,0-1-1 0 0,1 1 0 0 0,-1-1 1 0 0,0 1-1 0 0,0-1 0 0 0,0 1 1 0 0,0 0-1 0 0,0-1 0 0 0,0 1 1 0 0,0 0-1 0 0,0 0 1 0 0,0 0-1 0 0,0 0 0 0 0,0 0 1 0 0,0 0-1 0 0,0 0 0 0 0,0 0 1 0 0,0 1-1 0 0,0-1 0 0 0,0 0 1 0 0,0 0-1 0 0,0 1 0 0 0,0-1 1 0 0,0 1-1 0 0,0-1 0 0 0,0 1 1 0 0,0-1-1 0 0,0 1 0 0 0,1 0 1 0 0,-1-1-1 0 0,0 1 0 0 0,0 0 1 0 0,1-1-1 0 0,-1 1 1 0 0,0 0-1 0 0,1 0 0 0 0,-1 1 1 0 0,-1 0-113 0 0,0 1 1 0 0,1-1 0 0 0,0 0-1 0 0,-1 1 1 0 0,1-1 0 0 0,0 0-1 0 0,0 1 1 0 0,0-1 0 0 0,1 1-1 0 0,-1 0 1 0 0,0-1 0 0 0,1 1-1 0 0,0 0 1 0 0,0-1 0 0 0,0 1-1 0 0,0 0 1 0 0,0 2-1 0 0,3 1 37 0 0,0 1-1 0 0,0-1 1 0 0,0 0-1 0 0,1 0 1 0 0,-1 0-1 0 0,2-1 1 0 0,4 6-1 0 0,-6-7 22 0 0,1 0 0 0 0,-1 0 0 0 0,0 0 0 0 0,0 1 0 0 0,-1-1-1 0 0,1 1 1 0 0,-1 0 0 0 0,2 5 0 0 0,-4-7-4 0 0,1-1 0 0 0,-1 1 0 0 0,0-1 0 0 0,0 1 0 0 0,-1-1 0 0 0,1 1 0 0 0,0-1 0 0 0,-1 1 0 0 0,0-1 0 0 0,1 1 0 0 0,-1-1 0 0 0,0 0 0 0 0,0 1-1 0 0,0-1 1 0 0,-1 0 0 0 0,1 0 0 0 0,0 0 0 0 0,-1 0 0 0 0,0 0 0 0 0,1 0 0 0 0,-4 3 0 0 0,1-2 57 0 0,0 0 0 0 0,1 0 1 0 0,-1 0-1 0 0,0-1 0 0 0,0 0 0 0 0,0 0 0 0 0,-1 0 0 0 0,-4 2 1 0 0,8-4-92 0 0,0 1 1 0 0,1-1-1 0 0,-1 0 1 0 0,0 0 0 0 0,0 0-1 0 0,1 0 1 0 0,-1 0-1 0 0,0 1 1 0 0,0-1 0 0 0,0-1-1 0 0,1 1 1 0 0,-1 0 0 0 0,0 0-1 0 0,0 0 1 0 0,1 0-1 0 0,-1 0 1 0 0,0-1 0 0 0,0 1-1 0 0,1 0 1 0 0,-1-1 0 0 0,-1 0-1 0 0,2 0-34 0 0,-1 0-1 0 0,1 0 1 0 0,-1 0-1 0 0,1 0 1 0 0,0 0 0 0 0,-1 0-1 0 0,1 0 1 0 0,0 0-1 0 0,0 0 1 0 0,0 0-1 0 0,0 0 1 0 0,0 0-1 0 0,0 0 1 0 0,0 0 0 0 0,0 0-1 0 0,0 0 1 0 0,1 0-1 0 0,-1 0 1 0 0,0 0-1 0 0,0 0 1 0 0,2-2-1 0 0,5-11-5795 0 0</inkml:trace>
</inkml:ink>
</file>

<file path=ppt/ink/ink1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4.058"/>
    </inkml:context>
    <inkml:brush xml:id="br0">
      <inkml:brushProperty name="width" value="0.1" units="cm"/>
      <inkml:brushProperty name="height" value="0.1" units="cm"/>
      <inkml:brushProperty name="color" value="#008C3A"/>
    </inkml:brush>
  </inkml:definitions>
  <inkml:trace contextRef="#ctx0" brushRef="#br0">1 152 10591 0 0,'0'0'819'0'0,"21"-23"956"0"0,-1-12 2643 0 0,-19 31-4073 0 0,1 0 0 0 0,0 0 0 0 0,0 0-1 0 0,1 1 1 0 0,-1-1 0 0 0,1 0 0 0 0,-1 1 0 0 0,1 0 0 0 0,0 0 0 0 0,1 0 0 0 0,-1 0 0 0 0,0 0 0 0 0,1 0 0 0 0,6-3-1 0 0,3-1 35 0 0,1 1 0 0 0,-1 1 0 0 0,1 0-1 0 0,0 1 1 0 0,0 0 0 0 0,0 1 0 0 0,1 1-1 0 0,15-1 1 0 0,-26 3-346 0 0,-1 0 0 0 0,1 0 0 0 0,-1 0 0 0 0,1 1 0 0 0,-1 0 0 0 0,1-1-1 0 0,-1 1 1 0 0,1 0 0 0 0,-1 1 0 0 0,0-1 0 0 0,0 1 0 0 0,0-1 0 0 0,0 1 0 0 0,0 0 0 0 0,6 4 0 0 0,-7-3-27 0 0,0 0 0 0 0,0 0 0 0 0,0 0 0 0 0,-1 0 0 0 0,1 1 0 0 0,-1-1 0 0 0,1 0 0 0 0,-1 1 0 0 0,0-1 0 0 0,0 1 0 0 0,-1-1 1 0 0,1 1-1 0 0,-1-1 0 0 0,1 1 0 0 0,-1 0 0 0 0,-1-1 0 0 0,1 1 0 0 0,-1 6 0 0 0,-12 46 32 0 0,-3 19 24 0 0,15-71-60 0 0,1 0 0 0 0,0 0 1 0 0,0 0-1 0 0,0 1 0 0 0,0-1 0 0 0,1 0 0 0 0,0 0 0 0 0,-1 0 0 0 0,2 0 0 0 0,-1 0 1 0 0,0 0-1 0 0,1 0 0 0 0,0 0 0 0 0,2 4 0 0 0,-3-7-3 0 0,1 1 1 0 0,0-1-1 0 0,-1 1 1 0 0,1-1-1 0 0,0 0 0 0 0,0 0 1 0 0,0 0-1 0 0,0 0 1 0 0,0 0-1 0 0,0 0 0 0 0,0 0 1 0 0,0-1-1 0 0,0 1 0 0 0,0-1 1 0 0,0 0-1 0 0,0 1 1 0 0,1-1-1 0 0,-1 0 0 0 0,0 0 1 0 0,4-1-1 0 0,52-8-26 0 0,-37 4 14 0 0,81-4-2469 0 0,-83 7 1161 0 0</inkml:trace>
</inkml:ink>
</file>

<file path=ppt/ink/ink10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119"/>
    </inkml:context>
    <inkml:brush xml:id="br0">
      <inkml:brushProperty name="width" value="0.05" units="cm"/>
      <inkml:brushProperty name="height" value="0.05" units="cm"/>
      <inkml:brushProperty name="color" value="#008C3A"/>
    </inkml:brush>
  </inkml:definitions>
  <inkml:trace contextRef="#ctx0" brushRef="#br0">0 0 11167 0 0,'0'0'2107'0'0,"13"28"3386"0"0,-8-6-4771 0 0,10 42 1377 0 0,-2-21-8496 0 0</inkml:trace>
</inkml:ink>
</file>

<file path=ppt/ink/ink10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468"/>
    </inkml:context>
    <inkml:brush xml:id="br0">
      <inkml:brushProperty name="width" value="0.05" units="cm"/>
      <inkml:brushProperty name="height" value="0.05" units="cm"/>
      <inkml:brushProperty name="color" value="#008C3A"/>
    </inkml:brush>
  </inkml:definitions>
  <inkml:trace contextRef="#ctx0" brushRef="#br0">0 2 6911 0 0,'0'0'5472'0'0,"5"-1"-3760"0"0,0 1-1512 0 0,2 0-296 0 0</inkml:trace>
</inkml:ink>
</file>

<file path=ppt/ink/ink10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3.803"/>
    </inkml:context>
    <inkml:brush xml:id="br0">
      <inkml:brushProperty name="width" value="0.05" units="cm"/>
      <inkml:brushProperty name="height" value="0.05" units="cm"/>
      <inkml:brushProperty name="color" value="#008C3A"/>
    </inkml:brush>
  </inkml:definitions>
  <inkml:trace contextRef="#ctx0" brushRef="#br0">55 136 12783 0 0,'0'0'1158'0'0,"-28"4"5152"0"0,25 2-6150 0 0,0-1 0 0 0,0 1 0 0 0,0 0 0 0 0,0 0 0 0 0,1 0 0 0 0,0 0 0 0 0,0 1 0 0 0,1-1 0 0 0,-1 8 0 0 0,1-11-146 0 0,0-1 1 0 0,1 1-1 0 0,0-1 0 0 0,-1 1 0 0 0,1-1 1 0 0,0 1-1 0 0,0-1 0 0 0,0 1 0 0 0,1-1 0 0 0,-1 1 1 0 0,1-1-1 0 0,-1 1 0 0 0,1-1 0 0 0,0 0 1 0 0,0 1-1 0 0,0-1 0 0 0,0 0 0 0 0,0 0 0 0 0,0 1 1 0 0,1-1-1 0 0,-1 0 0 0 0,1 0 0 0 0,0 0 1 0 0,-1-1-1 0 0,1 1 0 0 0,3 2 0 0 0,-4-4-8 0 0,0 1 0 0 0,-1-1 0 0 0,1 0 0 0 0,0 0 1 0 0,0 1-1 0 0,0-1 0 0 0,0 0 0 0 0,-1 0 0 0 0,1 0 0 0 0,0 0 0 0 0,0 0 0 0 0,0 0 0 0 0,0 0 0 0 0,0 0 0 0 0,0 0 0 0 0,-1-1 0 0 0,1 1 1 0 0,0 0-1 0 0,0 0 0 0 0,0-1 0 0 0,0 1 0 0 0,-1-1 0 0 0,1 1 0 0 0,0-1 0 0 0,-1 1 0 0 0,1-1 0 0 0,1 0 0 0 0,13-26 118 0 0,-12 19-29 0 0,-1 0 1 0 0,0 0 0 0 0,0-1 0 0 0,-1 1-1 0 0,0-11 1 0 0,-2 2 399 0 0,-2 0 1 0 0,0-1-1 0 0,-10-31 0 0 0,-6-30 1292 0 0,20 95-1778 0 0,2 0 1 0 0,0 0-1 0 0,1 0 0 0 0,0 0 0 0 0,1 0 1 0 0,1-1-1 0 0,9 17 0 0 0,-12-28-8 0 0,0 1 0 0 0,0 0 1 0 0,0-1-1 0 0,1 0 0 0 0,0 0 0 0 0,0 0 0 0 0,0 0 0 0 0,0 0 0 0 0,0-1 1 0 0,1 0-1 0 0,0 0 0 0 0,-1 0 0 0 0,1 0 0 0 0,0-1 0 0 0,0 0 1 0 0,1 0-1 0 0,-1 0 0 0 0,0-1 0 0 0,1 0 0 0 0,-1 0 0 0 0,1 0 0 0 0,-1-1 1 0 0,1 1-1 0 0,-1-1 0 0 0,7-1 0 0 0,-9 0 2 0 0,1 1-1 0 0,-1-1 1 0 0,1 0-1 0 0,-1 0 1 0 0,1 0-1 0 0,-1-1 1 0 0,0 1-1 0 0,0-1 0 0 0,0 0 1 0 0,0 0-1 0 0,0 0 1 0 0,0 0-1 0 0,-1 0 1 0 0,1-1-1 0 0,0 1 1 0 0,-1-1-1 0 0,0 0 1 0 0,0 0-1 0 0,0 0 1 0 0,0 0-1 0 0,0 0 1 0 0,-1 0-1 0 0,1 0 1 0 0,-1 0-1 0 0,0-1 1 0 0,0 1-1 0 0,0-1 1 0 0,0 1-1 0 0,0-4 1 0 0,-5 3 181 0 0,-5 10-95 0 0,-6 11-13 0 0,15-15-70 0 0,-1 0-1 0 0,0 0 0 0 0,0-1 1 0 0,1 1-1 0 0,-1 0 1 0 0,1 0-1 0 0,-1 0 1 0 0,1 0-1 0 0,0 0 1 0 0,0 0-1 0 0,0 0 0 0 0,0 0 1 0 0,0 0-1 0 0,1 0 1 0 0,-1 0-1 0 0,0 0 1 0 0,1-1-1 0 0,0 1 1 0 0,-1 0-1 0 0,1 0 0 0 0,0 0 1 0 0,0-1-1 0 0,0 1 1 0 0,0 0-1 0 0,0-1 1 0 0,0 1-1 0 0,0-1 1 0 0,1 1-1 0 0,-1-1 0 0 0,1 1 1 0 0,-1-1-1 0 0,1 0 1 0 0,-1 0-1 0 0,1 0 1 0 0,2 1-1 0 0,1 0-159 0 0,-1-1-1 0 0,1 0 1 0 0,-1 0-1 0 0,1 0 1 0 0,-1 0-1 0 0,1-1 1 0 0,-1 0-1 0 0,1 0 1 0 0,0 0-1 0 0,-1 0 1 0 0,1-1-1 0 0,0 0 1 0 0,-1 0-1 0 0,5-2 1 0 0,3-1-1709 0 0</inkml:trace>
</inkml:ink>
</file>

<file path=ppt/ink/ink10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256"/>
    </inkml:context>
    <inkml:brush xml:id="br0">
      <inkml:brushProperty name="width" value="0.05" units="cm"/>
      <inkml:brushProperty name="height" value="0.05" units="cm"/>
      <inkml:brushProperty name="color" value="#008C3A"/>
    </inkml:brush>
  </inkml:definitions>
  <inkml:trace contextRef="#ctx0" brushRef="#br0">54 14 9215 0 0,'0'0'707'0'0,"-21"16"6997"0"0,16-7-6956 0 0,0 0 0 0 0,0 0 1 0 0,1 1-1 0 0,-4 10 0 0 0,7-17-609 0 0,0 0 1 0 0,0 1-1 0 0,0-1 0 0 0,1 1 0 0 0,-1-1 1 0 0,1 1-1 0 0,0-1 0 0 0,0 1 0 0 0,0-1 1 0 0,0 1-1 0 0,0-1 0 0 0,1 1 0 0 0,0-1 1 0 0,-1 0-1 0 0,3 6 0 0 0,-1-7-98 0 0,-1-1 0 0 0,1 1 0 0 0,0-1 0 0 0,0 0 0 0 0,-1 0 0 0 0,1 0 0 0 0,0 0 0 0 0,0 0 0 0 0,0 0 0 0 0,0 0 0 0 0,0 0 0 0 0,0-1 1 0 0,0 1-1 0 0,0-1 0 0 0,1 0 0 0 0,-1 1 0 0 0,0-1 0 0 0,0 0 0 0 0,0 0 0 0 0,0 0 0 0 0,1-1 0 0 0,-1 1 0 0 0,0-1 0 0 0,0 1 0 0 0,4-2 0 0 0,2 0 10 0 0,0 0 0 0 0,-1-1 0 0 0,1 0-1 0 0,0 0 1 0 0,11-7 0 0 0,-17 9-26 0 0,1 0 0 0 0,-1-1 0 0 0,0 0 0 0 0,1 1 1 0 0,-1-1-1 0 0,0 0 0 0 0,0 0 0 0 0,0 0 0 0 0,0 0 0 0 0,0 0 0 0 0,-1-1 0 0 0,1 1 0 0 0,-1 0 0 0 0,1-1 0 0 0,-1 0 0 0 0,0 1 0 0 0,0-1 1 0 0,0 0-1 0 0,-1 1 0 0 0,1-1 0 0 0,0 0 0 0 0,-1 0 0 0 0,0 1 0 0 0,0-1 0 0 0,0 0 0 0 0,0 0 0 0 0,0 0 0 0 0,0 0 0 0 0,-1 1 0 0 0,1-1 1 0 0,-2-3-1 0 0,0 2 24 0 0,0 1 1 0 0,0-1 0 0 0,0 1 0 0 0,-1 0 0 0 0,0-1-1 0 0,1 1 1 0 0,-1 0 0 0 0,0 0 0 0 0,0 1-1 0 0,-1-1 1 0 0,1 1 0 0 0,-1 0 0 0 0,1 0 0 0 0,-1 0-1 0 0,0 0 1 0 0,1 0 0 0 0,-1 1 0 0 0,0 0 0 0 0,0-1-1 0 0,-7 0 1 0 0,7 1-78 0 0,0 0-1 0 0,0 1 0 0 0,1-1 1 0 0,-1 1-1 0 0,0 0 1 0 0,0 0-1 0 0,0 0 1 0 0,0 0-1 0 0,0 1 0 0 0,0-1 1 0 0,0 1-1 0 0,0 0 1 0 0,-5 2-1 0 0,11 5-3470 0 0,1-4 1654 0 0</inkml:trace>
</inkml:ink>
</file>

<file path=ppt/ink/ink10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602"/>
    </inkml:context>
    <inkml:brush xml:id="br0">
      <inkml:brushProperty name="width" value="0.05" units="cm"/>
      <inkml:brushProperty name="height" value="0.05" units="cm"/>
      <inkml:brushProperty name="color" value="#008C3A"/>
    </inkml:brush>
  </inkml:definitions>
  <inkml:trace contextRef="#ctx0" brushRef="#br0">34 90 15143 0 0,'-4'-23'1373'0'0,"-4"-17"774"0"0,0 14 4833 0 0,2 58-5592 0 0,1 13-1297 0 0,3 0-1 0 0,1 1 1 0 0,9 71 0 0 0,2-63-3156 0 0,5-2-3278 0 0,-12-42-1412 0 0</inkml:trace>
</inkml:ink>
</file>

<file path=ppt/ink/ink10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4.937"/>
    </inkml:context>
    <inkml:brush xml:id="br0">
      <inkml:brushProperty name="width" value="0.05" units="cm"/>
      <inkml:brushProperty name="height" value="0.05" units="cm"/>
      <inkml:brushProperty name="color" value="#008C3A"/>
    </inkml:brush>
  </inkml:definitions>
  <inkml:trace contextRef="#ctx0" brushRef="#br0">1 149 5063 0 0,'9'-41'4794'0'0,"-8"34"-3102"0"0,0 1-1 0 0,0-1 0 0 0,1 0 0 0 0,0 1 0 0 0,0-1 0 0 0,1 1 0 0 0,4-8 1 0 0,8-3-495 0 0,7 0-3739 0 0,-10 10 545 0 0,1 0-5297 0 0</inkml:trace>
</inkml:ink>
</file>

<file path=ppt/ink/ink10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329"/>
    </inkml:context>
    <inkml:brush xml:id="br0">
      <inkml:brushProperty name="width" value="0.05" units="cm"/>
      <inkml:brushProperty name="height" value="0.05" units="cm"/>
      <inkml:brushProperty name="color" value="#008C3A"/>
    </inkml:brush>
  </inkml:definitions>
  <inkml:trace contextRef="#ctx0" brushRef="#br0">85 27 4607 0 0,'0'0'354'0'0,"7"-18"11835"0"0,-7 17-12065 0 0,0 1 0 0 0,0-1 0 0 0,-1 1 0 0 0,1-1 0 0 0,0 1 0 0 0,0 0 0 0 0,-1-1 0 0 0,1 1 0 0 0,0 0 0 0 0,-1-1 0 0 0,1 1 0 0 0,0-1 0 0 0,-1 1 0 0 0,1 0 0 0 0,-1 0 0 0 0,1-1 0 0 0,0 1 0 0 0,-1 0 0 0 0,1 0 0 0 0,-1 0 0 0 0,1-1 0 0 0,-1 1 0 0 0,1 0 0 0 0,-1 0 0 0 0,1 0 1 0 0,0 0-1 0 0,-1 0 0 0 0,1 0 0 0 0,-1 0 0 0 0,1 0 0 0 0,-1 0 0 0 0,0 0 0 0 0,-15 12 1296 0 0,-8 21-968 0 0,23-33-424 0 0,-6 13 151 0 0,0 0 1 0 0,-10 27-1 0 0,16-38-154 0 0,0 0-1 0 0,0 0 1 0 0,0 0-1 0 0,1 0 1 0 0,-1 0-1 0 0,0 0 0 0 0,1 0 1 0 0,0 1-1 0 0,-1-1 1 0 0,1 0-1 0 0,0 0 1 0 0,0 1-1 0 0,0-1 1 0 0,0 0-1 0 0,1 0 1 0 0,-1 1-1 0 0,1-1 1 0 0,-1 0-1 0 0,1 0 1 0 0,0 0-1 0 0,0 0 1 0 0,0 0-1 0 0,0 0 1 0 0,0 0-1 0 0,0 0 1 0 0,0 0-1 0 0,1 0 1 0 0,2 3-1 0 0,-3-5-5 0 0,0 1-1 0 0,0-1 1 0 0,0 1 0 0 0,0-1 0 0 0,1 0-1 0 0,-1 1 1 0 0,0-1 0 0 0,0 0-1 0 0,0 0 1 0 0,0 0 0 0 0,0 1-1 0 0,1-1 1 0 0,-1 0 0 0 0,0-1-1 0 0,0 1 1 0 0,0 0 0 0 0,0 0-1 0 0,0 0 1 0 0,1-1 0 0 0,-1 1-1 0 0,0-1 1 0 0,0 1 0 0 0,0-1-1 0 0,1 0 1 0 0,1-1 3 0 0,0-1 0 0 0,0 1 0 0 0,-1-1 0 0 0,1 1 0 0 0,-1-1 0 0 0,1 0 0 0 0,-1 0 1 0 0,2-4-1 0 0,0 0 70 0 0,0-1 0 0 0,0 0 1 0 0,0-1-1 0 0,-1 1 1 0 0,3-18-1 0 0,-6 11 668 0 0,-5 18 331 0 0,5-1-1070 0 0,-1-1 0 0 0,1 0 0 0 0,0 0-1 0 0,0 1 1 0 0,0-1 0 0 0,0 0 0 0 0,0 1 0 0 0,0-1 0 0 0,0 0-1 0 0,0 1 1 0 0,0-1 0 0 0,0 0 0 0 0,1 0 0 0 0,-1 1 0 0 0,1-1-1 0 0,-1 0 1 0 0,1 0 0 0 0,-1 0 0 0 0,1 1 0 0 0,0-1 0 0 0,0 0 0 0 0,-1 0-1 0 0,1 0 1 0 0,2 1 0 0 0,7 6-298 0 0,0-2 0 0 0,1 1 0 0 0,0-1 0 0 0,0-1 0 0 0,1 0-1 0 0,0-1 1 0 0,0 0 0 0 0,20 4 0 0 0,-26-7-317 0 0,9 3-822 0 0</inkml:trace>
</inkml:ink>
</file>

<file path=ppt/ink/ink10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5.813"/>
    </inkml:context>
    <inkml:brush xml:id="br0">
      <inkml:brushProperty name="width" value="0.05" units="cm"/>
      <inkml:brushProperty name="height" value="0.05" units="cm"/>
      <inkml:brushProperty name="color" value="#008C3A"/>
    </inkml:brush>
  </inkml:definitions>
  <inkml:trace contextRef="#ctx0" brushRef="#br0">129 25 7831 0 0,'0'0'706'0'0,"-26"-21"9271"0"0,21 20-9724 0 0,-1 0 0 0 0,0 0 0 0 0,0 1 0 0 0,0 0 0 0 0,0 0 0 0 0,1 1 0 0 0,-1-1 0 0 0,-10 3 0 0 0,14-2-155 0 0,0-1 0 0 0,1 1 1 0 0,-1-1-1 0 0,0 1 0 0 0,0 0 1 0 0,0 0-1 0 0,0 0 1 0 0,0 0-1 0 0,1 0 0 0 0,-1 0 1 0 0,1 0-1 0 0,-3 3 1 0 0,3-3-81 0 0,1-1 1 0 0,0 1 0 0 0,-1 0-1 0 0,1 0 1 0 0,0 0 0 0 0,-1 0 0 0 0,1-1-1 0 0,0 1 1 0 0,0 0 0 0 0,0 0-1 0 0,0 0 1 0 0,-1 0 0 0 0,1 0 0 0 0,1 0-1 0 0,-1-1 1 0 0,0 1 0 0 0,0 0 0 0 0,0 0-1 0 0,0 0 1 0 0,1 0 0 0 0,-1 0-1 0 0,0-1 1 0 0,1 1 0 0 0,-1 0 0 0 0,0 0-1 0 0,1-1 1 0 0,-1 1 0 0 0,1 0-1 0 0,0 1 1 0 0,4 2 72 0 0,0 0 1 0 0,0 0-1 0 0,0 0 0 0 0,1 0 0 0 0,-1-1 1 0 0,1 0-1 0 0,0 0 0 0 0,-1 0 0 0 0,2-1 1 0 0,-1 0-1 0 0,12 3 0 0 0,38 17 558 0 0,-54-22-632 0 0,0 1-1 0 0,-1 0 1 0 0,1 0 0 0 0,-1 0-1 0 0,1 0 1 0 0,-1 0-1 0 0,0 0 1 0 0,1 0-1 0 0,-1 1 1 0 0,0-1 0 0 0,0 0-1 0 0,0 1 1 0 0,0-1-1 0 0,0 1 1 0 0,0-1 0 0 0,0 1-1 0 0,0 0 1 0 0,-1-1-1 0 0,1 1 1 0 0,0 3 0 0 0,-1-4 15 0 0,-1 0 1 0 0,1 1 0 0 0,-1-1 0 0 0,1 0 0 0 0,-1 0 0 0 0,1 0 0 0 0,-1 0 0 0 0,0 1 0 0 0,0-1 0 0 0,1 0-1 0 0,-1 0 1 0 0,0 0 0 0 0,0-1 0 0 0,0 1 0 0 0,0 0 0 0 0,0 0 0 0 0,0 0 0 0 0,0-1 0 0 0,-1 1 0 0 0,1-1-1 0 0,-2 2 1 0 0,-11 3 299 0 0,-1 0 0 0 0,0 0 0 0 0,-26 3 0 0 0,26-5-252 0 0,-2 2-1210 0 0,13-4 224 0 0,1 0 1 0 0,-1 0 0 0 0,0 0-1 0 0,0 0 1 0 0,0 0 0 0 0,0-1-1 0 0,0 0 1 0 0,-5 0 0 0 0</inkml:trace>
</inkml:ink>
</file>

<file path=ppt/ink/ink10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231"/>
    </inkml:context>
    <inkml:brush xml:id="br0">
      <inkml:brushProperty name="width" value="0.05" units="cm"/>
      <inkml:brushProperty name="height" value="0.05" units="cm"/>
      <inkml:brushProperty name="color" value="#008C3A"/>
    </inkml:brush>
  </inkml:definitions>
  <inkml:trace contextRef="#ctx0" brushRef="#br0">0 200 5063 0 0,'6'-4'971'0'0,"18"-14"11021"0"0,-15 16-11320 0 0,1 0 1 0 0,-1 1 0 0 0,1 0-1 0 0,-1 0 1 0 0,1 1-1 0 0,0 0 1 0 0,16 3-1 0 0,35-1-3961 0 0,-56-2 2472 0 0,-1 0-1 0 0,0-1 1 0 0,0 0 0 0 0,0 0-1 0 0,0 0 1 0 0,0 0-1 0 0,0-1 1 0 0,0 1 0 0 0,0-1-1 0 0,0 0 1 0 0,5-4 0 0 0,-8 5 681 0 0,1-1 0 0 0,-1 0 1 0 0,1 1-1 0 0,-1-1 1 0 0,1 0-1 0 0,-1 0 0 0 0,0 0 1 0 0,0 0-1 0 0,0 0 0 0 0,0 0 1 0 0,0-1-1 0 0,0 1 1 0 0,0-3-1 0 0,2-38 4087 0 0,-4 32-2048 0 0,0 0-1 0 0,-1 0 0 0 0,0 0 1 0 0,-1 0-1 0 0,-5-12 0 0 0,8 22-1856 0 0,0 1 1 0 0,0 0-1 0 0,0 0 0 0 0,0-1 1 0 0,0 1-1 0 0,0 0 0 0 0,0 0 0 0 0,-1-1 1 0 0,1 1-1 0 0,0 0 0 0 0,0 0 1 0 0,0 0-1 0 0,0-1 0 0 0,0 1 1 0 0,0 0-1 0 0,0 0 0 0 0,-1 0 0 0 0,1-1 1 0 0,0 1-1 0 0,0 0 0 0 0,0 0 1 0 0,0 0-1 0 0,-1 0 0 0 0,1 0 0 0 0,0-1 1 0 0,0 1-1 0 0,0 0 0 0 0,-1 0 1 0 0,1 0-1 0 0,0 0 0 0 0,0 0 1 0 0,0 0-1 0 0,-1 0 0 0 0,1 0 0 0 0,0 0 1 0 0,0 0-1 0 0,-1 0 0 0 0,1 0 1 0 0,0 0-1 0 0,0 0 0 0 0,-1 0 0 0 0,1 0 1 0 0,0 0-1 0 0,0 0 0 0 0,0 0 1 0 0,-1 0-1 0 0,1 0 0 0 0,0 0 1 0 0,-7 14 723 0 0,-1 19-516 0 0,6-18-243 0 0,1 0 0 0 0,1 0-1 0 0,0 0 1 0 0,1 0 0 0 0,1-1-1 0 0,0 1 1 0 0,1 0 0 0 0,0-1-1 0 0,1 1 1 0 0,10 22-1 0 0,-11-30-28 0 0,0-1 0 0 0,0 1 0 0 0,0-1 0 0 0,1 0 0 0 0,0 0 0 0 0,0 0 0 0 0,1 0 0 0 0,0-1 0 0 0,0 0 0 0 0,0 0 0 0 0,0 0 0 0 0,1-1 0 0 0,0 0 0 0 0,-1 0 0 0 0,2 0 0 0 0,-1 0 0 0 0,0-1 0 0 0,1 0 0 0 0,0-1 0 0 0,-1 1 0 0 0,1-1 0 0 0,0-1 0 0 0,0 1 0 0 0,9 0 0 0 0,9-8-2533 0 0,-20 2 1222 0 0</inkml:trace>
</inkml:ink>
</file>

<file path=ppt/ink/ink10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6.579"/>
    </inkml:context>
    <inkml:brush xml:id="br0">
      <inkml:brushProperty name="width" value="0.05" units="cm"/>
      <inkml:brushProperty name="height" value="0.05" units="cm"/>
      <inkml:brushProperty name="color" value="#008C3A"/>
    </inkml:brush>
  </inkml:definitions>
  <inkml:trace contextRef="#ctx0" brushRef="#br0">1 51 6447 0 0,'7'-12'11256'0'0,"-3"8"-9964"0"0,2 3-1179 0 0,1 1 0 0 0,-1-1 0 0 0,0 1 0 0 0,1 1 0 0 0,-1-1 0 0 0,0 1 0 0 0,1 0 0 0 0,-1 0 0 0 0,0 1 0 0 0,0-1 0 0 0,0 1 0 0 0,0 1 0 0 0,0-1 0 0 0,0 1 0 0 0,7 5 0 0 0,7 6 430 0 0,0 0 1 0 0,27 27-1 0 0,-43-38-537 0 0,-1 0 10 0 0,-2-3 64 0 0,1-2 144 0 0,0-1 1 0 0,0 1-1 0 0,0-1 0 0 0,-1 0 1 0 0,1 0-1 0 0,-1 0 0 0 0,0 0 0 0 0,0 0 1 0 0,0 0-1 0 0,0 0 0 0 0,0 0 0 0 0,-1 0 1 0 0,1 0-1 0 0,-1-6 0 0 0,2-2 316 0 0,0 6-408 0 0,0 0 0 0 0,0 0 0 0 0,0 0 0 0 0,0 0 0 0 0,1 0 0 0 0,-1 0 0 0 0,1 1 0 0 0,1 0 0 0 0,-1-1 0 0 0,1 1 0 0 0,5-5 0 0 0,-7 7-231 0 0,0 1-1 0 0,-1 0 1 0 0,1 0 0 0 0,0 0-1 0 0,0 0 1 0 0,0 0 0 0 0,0 1-1 0 0,0-1 1 0 0,0 0 0 0 0,0 1-1 0 0,0-1 1 0 0,0 1 0 0 0,3 0-1 0 0,-2 0-507 0 0,-1 0-1 0 0,1 1 0 0 0,0-1 0 0 0,-1 1 0 0 0,1 0 1 0 0,-1 0-1 0 0,1 0 0 0 0,-1 0 0 0 0,0 0 0 0 0,1 0 1 0 0,-1 1-1 0 0,0-1 0 0 0,2 3 0 0 0</inkml:trace>
</inkml:ink>
</file>

<file path=ppt/ink/ink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0"/>
    </inkml:context>
    <inkml:brush xml:id="br0">
      <inkml:brushProperty name="width" value="0.1" units="cm"/>
      <inkml:brushProperty name="height" value="0.1" units="cm"/>
      <inkml:brushProperty name="color" value="#F6630D"/>
    </inkml:brush>
  </inkml:definitions>
  <inkml:trace contextRef="#ctx0" brushRef="#br0">0 36 8751 0 0,'0'0'1230'0'0,"25"-10"4503"0"0,-11 5-4848 0 0,1 0 1 0 0,0 1 0 0 0,0 0-1 0 0,0 1 1 0 0,0 1-1 0 0,1 1 1 0 0,-1 0-1 0 0,17 1 1 0 0,14 3-1604 0 0,64 12 0 0 0,-96-13-419 0 0</inkml:trace>
</inkml:ink>
</file>

<file path=ppt/ink/ink1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4.442"/>
    </inkml:context>
    <inkml:brush xml:id="br0">
      <inkml:brushProperty name="width" value="0.1" units="cm"/>
      <inkml:brushProperty name="height" value="0.1" units="cm"/>
      <inkml:brushProperty name="color" value="#008C3A"/>
    </inkml:brush>
  </inkml:definitions>
  <inkml:trace contextRef="#ctx0" brushRef="#br0">2 0 11055 0 0,'0'0'852'0'0,"-1"31"5770"0"0,0 101 7 0 0,3-105-6388 0 0,0 0 1 0 0,2-1-1 0 0,1 1 1 0 0,1-1 0 0 0,14 37-1 0 0,-4-41-639 0 0,1-17-3700 0 0</inkml:trace>
</inkml:ink>
</file>

<file path=ppt/ink/ink10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240"/>
    </inkml:context>
    <inkml:brush xml:id="br0">
      <inkml:brushProperty name="width" value="0.05" units="cm"/>
      <inkml:brushProperty name="height" value="0.05" units="cm"/>
      <inkml:brushProperty name="color" value="#008C3A"/>
    </inkml:brush>
  </inkml:definitions>
  <inkml:trace contextRef="#ctx0" brushRef="#br0">117 26 5983 0 0,'0'0'542'0'0,"0"-5"418"0"0,-6-14 10458 0 0,3 19-11131 0 0,0-1 0 0 0,-1 1 0 0 0,1 0 0 0 0,0 0 0 0 0,0 0 0 0 0,-1 0 0 0 0,1 0 0 0 0,0 1 0 0 0,0-1 0 0 0,0 1 0 0 0,0 0 0 0 0,0 0 0 0 0,0 0 0 0 0,0 1 0 0 0,0-1 0 0 0,0 1 0 0 0,-4 3 0 0 0,2-3-174 0 0,1 1-1 0 0,-1 0 0 0 0,1 0 0 0 0,0 0 0 0 0,0 1 0 0 0,0-1 1 0 0,0 1-1 0 0,1 0 0 0 0,-1 0 0 0 0,-2 6 0 0 0,5-9-107 0 0,1 0 0 0 0,-1-1-1 0 0,1 1 1 0 0,0 0 0 0 0,-1 0-1 0 0,1 0 1 0 0,0-1 0 0 0,0 1-1 0 0,0 0 1 0 0,0 0 0 0 0,-1 0 0 0 0,1 0-1 0 0,0-1 1 0 0,1 1 0 0 0,-1 0-1 0 0,0 0 1 0 0,0 0 0 0 0,0 0 0 0 0,0 0-1 0 0,1-1 1 0 0,-1 1 0 0 0,0 0-1 0 0,1 0 1 0 0,-1-1 0 0 0,0 1-1 0 0,1 0 1 0 0,-1 0 0 0 0,2 0 0 0 0,-1 0 5 0 0,1 0 1 0 0,-1 0 0 0 0,1 0-1 0 0,-1-1 1 0 0,1 1 0 0 0,0 0-1 0 0,-1-1 1 0 0,1 0 0 0 0,0 1-1 0 0,-1-1 1 0 0,1 0 0 0 0,0 0-1 0 0,2 0 1 0 0,1 0 6 0 0,0 0 0 0 0,0-1 0 0 0,0 0 0 0 0,0 0 0 0 0,0 0 0 0 0,-1 0 0 0 0,1-1 0 0 0,0 0 0 0 0,7-3 0 0 0,-9 2 106 0 0,0-1 0 0 0,-1 1 0 0 0,1 0 0 0 0,0-1 0 0 0,-1 0-1 0 0,0 0 1 0 0,2-4 0 0 0,-4 7-91 0 0,0 1 0 0 0,0-1 0 0 0,1 0 0 0 0,-1 0 0 0 0,0 1 0 0 0,0-1 0 0 0,0 0-1 0 0,1 0 1 0 0,-1 1 0 0 0,0-1 0 0 0,1 0 0 0 0,-1 1 0 0 0,1-1 0 0 0,-1 1 0 0 0,1-1 0 0 0,-1 0 0 0 0,1 1-1 0 0,-1-1 1 0 0,1 1 0 0 0,-1-1 0 0 0,1 1 0 0 0,0 0 0 0 0,-1-1 0 0 0,1 1 0 0 0,0 0 0 0 0,-1-1 0 0 0,1 1 0 0 0,0 0-1 0 0,-1 0 1 0 0,1-1 0 0 0,1 1 0 0 0,4 4-210 0 0,-1 0-1 0 0,1-1 0 0 0,0 0 1 0 0,1 0-1 0 0,-1-1 1 0 0,0 0-1 0 0,1 0 1 0 0,-1 0-1 0 0,1-1 1 0 0,0 0-1 0 0,0 0 1 0 0,8 0-1 0 0,-10-1 31 0 0,1 1-1 0 0,-1-1 1 0 0,1 0 0 0 0,-1-1 0 0 0,1 1-1 0 0,-1-1 1 0 0,1 0 0 0 0,-1-1 0 0 0,0 1-1 0 0,0-1 1 0 0,1 0 0 0 0,-1 0 0 0 0,0-1-1 0 0,-1 1 1 0 0,8-6 0 0 0,-12 8 201 0 0,0 0 0 0 0,1 0 0 0 0,-1 0 1 0 0,0-1-1 0 0,1 1 0 0 0,-1 0 0 0 0,0 0 0 0 0,1 0 1 0 0,-1-1-1 0 0,0 1 0 0 0,0 0 0 0 0,1 0 0 0 0,-1-1 1 0 0,0 1-1 0 0,0 0 0 0 0,1-1 0 0 0,-1 1 0 0 0,0 0 1 0 0,0-1-1 0 0,0 1 0 0 0,0-1 0 0 0,0 1 0 0 0,1 0 1 0 0,-1-1-1 0 0,0 1 0 0 0,0 0 0 0 0,0-1 0 0 0,0 1 1 0 0,0-1-1 0 0,0 1 0 0 0,0 0 0 0 0,0-1 0 0 0,0 1 1 0 0,-1-1-1 0 0,1 1 0 0 0,0 0 0 0 0,0-1 0 0 0,0 1 1 0 0,0 0-1 0 0,0-1 0 0 0,-1 1 0 0 0,1-1 0 0 0,-1 2 24 0 0,1-1 0 0 0,-1 1 1 0 0,1 0-1 0 0,0 0 0 0 0,-1-1 0 0 0,1 1 0 0 0,0 0 0 0 0,0 0 0 0 0,-1-1 0 0 0,1 1 0 0 0,0 0 0 0 0,0 0 0 0 0,0 0 0 0 0,0-1 0 0 0,0 1 0 0 0,0 0 0 0 0,0 0 0 0 0,0 0 0 0 0,1 0 0 0 0,-1-1 0 0 0,0 1 0 0 0,0 0 0 0 0,1 0 0 0 0,-1-1 0 0 0,0 1 0 0 0,1 0 0 0 0,-1-1 0 0 0,1 2 0 0 0,2 6-745 0 0,0-1 0 0 0,0 1 0 0 0,1-1 0 0 0,0 0 0 0 0,0 0-1 0 0,1 0 1 0 0,0-1 0 0 0,0 0 0 0 0,1 0 0 0 0,6 6 0 0 0</inkml:trace>
</inkml:ink>
</file>

<file path=ppt/ink/ink10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598"/>
    </inkml:context>
    <inkml:brush xml:id="br0">
      <inkml:brushProperty name="width" value="0.05" units="cm"/>
      <inkml:brushProperty name="height" value="0.05" units="cm"/>
      <inkml:brushProperty name="color" value="#008C3A"/>
    </inkml:brush>
  </inkml:definitions>
  <inkml:trace contextRef="#ctx0" brushRef="#br0">28 95 3679 0 0,'-5'-12'160'0'0,"4"7"40"0"0,-3-1-200 0 0,1-2 0 0 0,0 0 0 0 0,1-2 0 0 0,0 1 2872 0 0,0-1 528 0 0,0 3 112 0 0,1 0 16 0 0,-1 2-2440 0 0,2 1-480 0 0,0 1 376 0 0,3 3-2896 0 0,2 2 776 0 0</inkml:trace>
</inkml:ink>
</file>

<file path=ppt/ink/ink10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7.943"/>
    </inkml:context>
    <inkml:brush xml:id="br0">
      <inkml:brushProperty name="width" value="0.05" units="cm"/>
      <inkml:brushProperty name="height" value="0.05" units="cm"/>
      <inkml:brushProperty name="color" value="#008C3A"/>
    </inkml:brush>
  </inkml:definitions>
  <inkml:trace contextRef="#ctx0" brushRef="#br0">117 27 9215 0 0,'9'-8'8398'0'0,"-10"7"-8244"0"0,0-1 0 0 0,0 1 0 0 0,-1 0 0 0 0,1-1 0 0 0,0 1 1 0 0,0 0-1 0 0,-1 0 0 0 0,1 0 0 0 0,-1 0 0 0 0,1 0 0 0 0,-1 0 0 0 0,1 0 1 0 0,-1 1-1 0 0,0-1 0 0 0,1 0 0 0 0,-1 1 0 0 0,0-1 0 0 0,1 1 1 0 0,-1 0-1 0 0,0 0 0 0 0,0-1 0 0 0,1 1 0 0 0,-1 0 0 0 0,0 1 1 0 0,0-1-1 0 0,1 0 0 0 0,-1 0 0 0 0,0 1 0 0 0,0-1 0 0 0,1 1 1 0 0,-1-1-1 0 0,0 1 0 0 0,1 0 0 0 0,-1 0 0 0 0,-1 1 0 0 0,-3 0-49 0 0,0 1-1 0 0,0 0 0 0 0,0 1 1 0 0,0-1-1 0 0,1 1 1 0 0,-1 0-1 0 0,1 1 0 0 0,-5 5 1 0 0,9-10-99 0 0,0 1 1 0 0,0 0 0 0 0,0 0-1 0 0,1 0 1 0 0,-1 0-1 0 0,0 0 1 0 0,0 0 0 0 0,1 0-1 0 0,-1 0 1 0 0,1 1-1 0 0,-1-1 1 0 0,1 0 0 0 0,-1 0-1 0 0,1 0 1 0 0,0 1 0 0 0,-1-1-1 0 0,1 0 1 0 0,0 0-1 0 0,0 1 1 0 0,0-1 0 0 0,0 0-1 0 0,0 0 1 0 0,0 1-1 0 0,1 1 1 0 0,0-2-4 0 0,0 0 0 0 0,0 0-1 0 0,0-1 1 0 0,0 1 0 0 0,0 0 0 0 0,0-1 0 0 0,0 1-1 0 0,0 0 1 0 0,0-1 0 0 0,0 1 0 0 0,1-1 0 0 0,-1 0 0 0 0,0 1-1 0 0,0-1 1 0 0,1 0 0 0 0,-1 0 0 0 0,0 0 0 0 0,0 0-1 0 0,2 0 1 0 0,7 0 28 0 0,-1-1 0 0 0,1 0 0 0 0,-1 0 0 0 0,0-1 0 0 0,11-3-1 0 0,-9 1 135 0 0,-1 0 0 0 0,1-1 0 0 0,-1 0 0 0 0,0-1 0 0 0,10-7 493 0 0,-17 14-578 0 0,-1 0 0 0 0,0 0 0 0 0,0-1 0 0 0,0 1 0 0 0,0 1 0 0 0,0-1 0 0 0,0 0 0 0 0,0 1 0 0 0,0-1 0 0 0,2 3 0 0 0,3 5-82 0 0,-1 1 1 0 0,0 0-1 0 0,0 0 0 0 0,-1 1 0 0 0,0-1 0 0 0,-1 1 1 0 0,-1 0-1 0 0,5 20 0 0 0,-6-22 1 0 0,0 1-1 0 0,0 0 1 0 0,-1-1-1 0 0,-1 1 1 0 0,0-1-1 0 0,0 1 1 0 0,0 0-1 0 0,-1-1 1 0 0,-1 1 0 0 0,-4 15-1 0 0,4-22 10 0 0,1-1 1 0 0,-1 1-1 0 0,0-1 1 0 0,0 0-1 0 0,0 0 0 0 0,0 0 1 0 0,0 0-1 0 0,0 0 1 0 0,-1-1-1 0 0,1 1 0 0 0,0-1 1 0 0,-1 1-1 0 0,0-1 0 0 0,1 0 1 0 0,-1 0-1 0 0,0 0 1 0 0,1 0-1 0 0,-1-1 0 0 0,0 1 1 0 0,0-1-1 0 0,0 0 1 0 0,0 1-1 0 0,1-1 0 0 0,-1-1 1 0 0,-4 1-1 0 0,-7-1 32 0 0,0 0-1 0 0,0-1 1 0 0,-22-6-1 0 0,20-1-3192 0 0,14 4 1466 0 0</inkml:trace>
</inkml:ink>
</file>

<file path=ppt/ink/ink10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443"/>
    </inkml:context>
    <inkml:brush xml:id="br0">
      <inkml:brushProperty name="width" value="0.05" units="cm"/>
      <inkml:brushProperty name="height" value="0.05" units="cm"/>
      <inkml:brushProperty name="color" value="#008C3A"/>
    </inkml:brush>
  </inkml:definitions>
  <inkml:trace contextRef="#ctx0" brushRef="#br0">1 84 15807 0 0,'0'0'1432'0'0,"6"32"-893"0"0,-2 1-342 0 0,-4-24 434 0 0,1 1 0 0 0,0-1 0 0 0,1 1 0 0 0,0-1 0 0 0,0 0 0 0 0,1 0 0 0 0,7 16 0 0 0,-7-23-413 0 0,0 0-1 0 0,0-1 0 0 0,0 1 1 0 0,0-1-1 0 0,1 0 0 0 0,-1 0 1 0 0,0 0-1 0 0,1 0 0 0 0,-1-1 1 0 0,1 1-1 0 0,-1-1 1 0 0,1 0-1 0 0,-1 0 0 0 0,7-1 1 0 0,15 3 272 0 0,30 19 1538 0 0,-44-15-3747 0 0,0-1 0 0 0,1 0 1 0 0,-1-1-1 0 0,1-1 0 0 0,24 5 0 0 0,-33-8 1279 0 0,-1 0 1 0 0,1 0-1 0 0,-1 0 0 0 0,1 0 1 0 0,-1-1-1 0 0,1 1 1 0 0,-1-1-1 0 0,1 1 0 0 0,-1-1 1 0 0,0 0-1 0 0,1 0 0 0 0,-1 0 1 0 0,0-1-1 0 0,0 1 1 0 0,0 0-1 0 0,1-1 0 0 0,-2 1 1 0 0,1-1-1 0 0,0 0 0 0 0,0 0 1 0 0,0 0-1 0 0,-1 0 1 0 0,1 0-1 0 0,-1 0 0 0 0,0 0 1 0 0,1 0-1 0 0,-1 0 0 0 0,0-1 1 0 0,0 1-1 0 0,-1 0 1 0 0,1-1-1 0 0,0 1 0 0 0,-1-1 1 0 0,1-3-1 0 0,2-21 3255 0 0,-1 1 0 0 0,0-1 0 0 0,-3 0-1 0 0,0 0 1 0 0,-8-43 0 0 0,7 54-1392 0 0,-6-14 2338 0 0,2 29-1591 0 0,1 18-1212 0 0,3-3-1080 0 0,1-1 0 0 0,0 1 0 0 0,1 0 0 0 0,0-1-1 0 0,1 1 1 0 0,0-1 0 0 0,1 1 0 0 0,1-1 0 0 0,0 1 0 0 0,1-1 0 0 0,9 19-1 0 0,-10-24 1 0 0,2 0-1 0 0,-1 0 1 0 0,1 0-1 0 0,1-1 1 0 0,-1 1-1 0 0,1-1 1 0 0,0-1-1 0 0,1 1 1 0 0,0-1-1 0 0,0 0 1 0 0,0-1-1 0 0,1 0 1 0 0,-1 0-1 0 0,1 0 1 0 0,0-1-1 0 0,1 0 1 0 0,-1-1-1 0 0,10 3 1 0 0</inkml:trace>
</inkml:ink>
</file>

<file path=ppt/ink/ink10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8.791"/>
    </inkml:context>
    <inkml:brush xml:id="br0">
      <inkml:brushProperty name="width" value="0.05" units="cm"/>
      <inkml:brushProperty name="height" value="0.05" units="cm"/>
      <inkml:brushProperty name="color" value="#008C3A"/>
    </inkml:brush>
  </inkml:definitions>
  <inkml:trace contextRef="#ctx0" brushRef="#br0">1 31 17711 0 0,'0'0'1920'0'0,"3"-4"-1920"0"0,0 0 0 0 0,2-1 0 0 0,1 1 216 0 0,1 0 8 0 0,2 1 0 0 0,2 0 0 0 0,1 1 120 0 0,1 0 24 0 0,2 2 8 0 0,-1 1 0 0 0,0 0-376 0 0,1 1 0 0 0,-1-1 0 0 0</inkml:trace>
</inkml:ink>
</file>

<file path=ppt/ink/ink10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4.730"/>
    </inkml:context>
    <inkml:brush xml:id="br0">
      <inkml:brushProperty name="width" value="0.05" units="cm"/>
      <inkml:brushProperty name="height" value="0.05" units="cm"/>
      <inkml:brushProperty name="color" value="#008C3A"/>
    </inkml:brush>
  </inkml:definitions>
  <inkml:trace contextRef="#ctx0" brushRef="#br0">7 0 18887 0 0,'0'0'6744'0'0,"-3"7"-5056"0"0,0-3-936 0 0,7 5-1696 0 0,0-2-208 0 0,0-2-32 0 0</inkml:trace>
</inkml:ink>
</file>

<file path=ppt/ink/ink10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2.870"/>
    </inkml:context>
    <inkml:brush xml:id="br0">
      <inkml:brushProperty name="width" value="0.05" units="cm"/>
      <inkml:brushProperty name="height" value="0.05" units="cm"/>
      <inkml:brushProperty name="color" value="#008C3A"/>
    </inkml:brush>
  </inkml:definitions>
  <inkml:trace contextRef="#ctx0" brushRef="#br0">6 2 11863 0 0,'12'-2'4112'0'0,"-12"10"1682"0"0,-2 7-5812 0 0,-13 222 3135 0 0,15-237-3122 0 0,0 1-1 0 0,0-1 1 0 0,1 1-1 0 0,-1-1 1 0 0,0 0 0 0 0,1 1-1 0 0,-1-1 1 0 0,0 1-1 0 0,1-1 1 0 0,-1 0-1 0 0,0 1 1 0 0,1-1-1 0 0,-1 0 1 0 0,1 1-1 0 0,-1-1 1 0 0,0 0-1 0 0,1 0 1 0 0,-1 0-1 0 0,1 1 1 0 0,-1-1-1 0 0,1 0 1 0 0,-1 0-1 0 0,1 0 1 0 0,-1 0-1 0 0,1 0 1 0 0,-1 0-1 0 0,1 0 1 0 0,-1 0-1 0 0,1 0 1 0 0,0 0-1 0 0,9 0-2894 0 0,-7-1 1253 0 0</inkml:trace>
</inkml:ink>
</file>

<file path=ppt/ink/ink10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3.705"/>
    </inkml:context>
    <inkml:brush xml:id="br0">
      <inkml:brushProperty name="width" value="0.05" units="cm"/>
      <inkml:brushProperty name="height" value="0.05" units="cm"/>
      <inkml:brushProperty name="color" value="#008C3A"/>
    </inkml:brush>
  </inkml:definitions>
  <inkml:trace contextRef="#ctx0" brushRef="#br0">142 35 2303 0 0,'1'-11'9307'0'0,"-2"4"-6494"0"0,-2 6-2500 0 0,0-1-1 0 0,0 1 0 0 0,0 0 0 0 0,0 0 1 0 0,-1 0-1 0 0,1 0 0 0 0,0 0 1 0 0,-1 1-1 0 0,1 0 0 0 0,0-1 0 0 0,-1 1 1 0 0,1 0-1 0 0,0 1 0 0 0,-1-1 1 0 0,1 1-1 0 0,0-1 0 0 0,-1 1 0 0 0,1 0 1 0 0,0 0-1 0 0,-6 3 0 0 0,4-2-244 0 0,1 0 0 0 0,-1 0 0 0 0,0 0 0 0 0,1 1 0 0 0,0-1 0 0 0,-1 1 0 0 0,1 0 0 0 0,0 0 0 0 0,1 1 0 0 0,-1-1 0 0 0,0 1 0 0 0,1 0 0 0 0,-4 6-1 0 0,6-8-60 0 0,0 0 0 0 0,0 1-1 0 0,0 0 1 0 0,0-1 0 0 0,1 1-1 0 0,-1-1 1 0 0,1 1-1 0 0,0 0 1 0 0,-1 0 0 0 0,1-1-1 0 0,1 1 1 0 0,-1 0 0 0 0,0-1-1 0 0,1 1 1 0 0,-1 0-1 0 0,1-1 1 0 0,0 1 0 0 0,0-1-1 0 0,0 1 1 0 0,0-1 0 0 0,0 1-1 0 0,0-1 1 0 0,1 0-1 0 0,-1 0 1 0 0,1 1 0 0 0,0-1-1 0 0,0 0 1 0 0,0 0 0 0 0,0-1-1 0 0,0 1 1 0 0,4 2 0 0 0,8 6 132 0 0,1 0 1 0 0,1-2-1 0 0,-1 0 1 0 0,20 6 0 0 0,18 11 879 0 0,-51-23-1008 0 0,0-1 1 0 0,-1 1-1 0 0,1 0 1 0 0,0 0-1 0 0,-1-1 1 0 0,1 1-1 0 0,-1 0 1 0 0,1 0-1 0 0,-1 0 1 0 0,0 0-1 0 0,0 1 1 0 0,0-1-1 0 0,0 0 1 0 0,0 0-1 0 0,-1 1 1 0 0,1-1-1 0 0,-1 0 1 0 0,1 1-1 0 0,-1-1 1 0 0,0 1-1 0 0,0-1 1 0 0,0 0-1 0 0,0 1 1 0 0,-1-1-1 0 0,1 1 1 0 0,0-1-1 0 0,-1 0 1 0 0,0 1-1 0 0,0-1 1 0 0,1 0-1 0 0,-1 0 0 0 0,-1 1 1 0 0,1-1-1 0 0,0 0 1 0 0,-2 2-1 0 0,2-1 2 0 0,-1-1 0 0 0,1 1-1 0 0,-1-1 1 0 0,0 1-1 0 0,0-1 1 0 0,0 1 0 0 0,0-1-1 0 0,0 0 1 0 0,-1 0-1 0 0,1 0 1 0 0,0 0-1 0 0,-1-1 1 0 0,0 1 0 0 0,1-1-1 0 0,-1 1 1 0 0,0-1-1 0 0,0 0 1 0 0,0 0-1 0 0,0 0 1 0 0,0 0 0 0 0,0-1-1 0 0,0 1 1 0 0,0-1-1 0 0,0 0 1 0 0,0 0 0 0 0,-6-1-1 0 0,8 1-10 0 0,0 0 0 0 0,0-1-1 0 0,0 1 1 0 0,0-1 0 0 0,-1 1 0 0 0,1-1 0 0 0,0 1-1 0 0,0-1 1 0 0,0 0 0 0 0,0 0 0 0 0,1 1 0 0 0,-1-1-1 0 0,0 0 1 0 0,0 0 0 0 0,0 0 0 0 0,1 0-1 0 0,-1 0 1 0 0,0 0 0 0 0,1 0 0 0 0,-1 0 0 0 0,1-1-1 0 0,-1 1 1 0 0,1 0 0 0 0,0 0 0 0 0,-1 0-1 0 0,1 0 1 0 0,0-1 0 0 0,0 1 0 0 0,0 0 0 0 0,0 0-1 0 0,0-1 1 0 0,0 1 0 0 0,0 0 0 0 0,0 0 0 0 0,1 0-1 0 0,-1-1 1 0 0,0 1 0 0 0,1 0 0 0 0,-1 0-1 0 0,1 0 1 0 0,-1 0 0 0 0,1 0 0 0 0,0 0 0 0 0,0-2-1 0 0,5-8 28 0 0,1 1 0 0 0,0-1-1 0 0,13-14 1 0 0,-10 13-16 0 0,3-8-25 0 0,-1 0 0 0 0,11-23 0 0 0,-19 35 8 0 0,0-1 0 0 0,-1 1 0 0 0,-1 0 0 0 0,1-1 0 0 0,-1 0 0 0 0,0 1 0 0 0,-1-1 0 0 0,0-15 0 0 0,-1 22 5 0 0,0-1-1 0 0,0 1 1 0 0,-1 0-1 0 0,1 0 0 0 0,0 0 1 0 0,-1 0-1 0 0,0 1 1 0 0,0-1-1 0 0,1 0 1 0 0,-1 0-1 0 0,0 0 1 0 0,0 0-1 0 0,-1 1 1 0 0,1-1-1 0 0,0 1 0 0 0,0-1 1 0 0,-1 1-1 0 0,1-1 1 0 0,-1 1-1 0 0,0 0 1 0 0,1-1-1 0 0,-1 1 1 0 0,0 0-1 0 0,1 0 1 0 0,-1 0-1 0 0,0 1 1 0 0,0-1-1 0 0,0 0 0 0 0,0 1 1 0 0,0-1-1 0 0,-4 0 1 0 0</inkml:trace>
</inkml:ink>
</file>

<file path=ppt/ink/ink10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145"/>
    </inkml:context>
    <inkml:brush xml:id="br0">
      <inkml:brushProperty name="width" value="0.05" units="cm"/>
      <inkml:brushProperty name="height" value="0.05" units="cm"/>
      <inkml:brushProperty name="color" value="#008C3A"/>
    </inkml:brush>
  </inkml:definitions>
  <inkml:trace contextRef="#ctx0" brushRef="#br0">149 22 4143 0 0,'-20'-17'1244'0'0,"12"13"4579"0"0,6 4-5140 0 0,-1 0 0 0 0,1 0 0 0 0,0 1 0 0 0,-1-1 0 0 0,1 1 0 0 0,0 0 0 0 0,0 0 0 0 0,0 0 0 0 0,0 0 0 0 0,0 0 0 0 0,0 0 0 0 0,-2 2 0 0 0,-24 23 2162 0 0,-13 37-2131 0 0,39-58-207 0 0,-1-1-440 0 0,1 0 0 0 0,-1 0 0 0 0,1 0 1 0 0,0 0-1 0 0,1 0 0 0 0,-1 1 0 0 0,1-1 0 0 0,0 1 0 0 0,0-1 0 0 0,0 0 0 0 0,1 1 1 0 0,-1 0-1 0 0,1-1 0 0 0,0 1 0 0 0,0-1 0 0 0,2 9 0 0 0,0-10-22 0 0,0 1-1 0 0,-1-1 1 0 0,1 0-1 0 0,1 0 1 0 0,-1 0-1 0 0,0 0 1 0 0,1 0-1 0 0,-1 0 1 0 0,1-1-1 0 0,0 1 1 0 0,0-1-1 0 0,0 0 1 0 0,0 0-1 0 0,0 0 1 0 0,1 0 0 0 0,-1-1-1 0 0,0 1 1 0 0,1-1-1 0 0,0 0 1 0 0,6 2-1 0 0,0-2-17 0 0,0 1 0 0 0,0-1-1 0 0,1-1 1 0 0,-1 0 0 0 0,0 0-1 0 0,0-1 1 0 0,1 0 0 0 0,-1-1 0 0 0,0 0-1 0 0,0-1 1 0 0,0 0 0 0 0,-1 0 0 0 0,1-1-1 0 0,-1 0 1 0 0,0-1 0 0 0,0 0 0 0 0,0-1-1 0 0,-1 1 1 0 0,1-2 0 0 0,10-9-1 0 0,-18 14-16 0 0,1 0-1 0 0,-1 0 0 0 0,0 0 0 0 0,0 0 1 0 0,0 0-1 0 0,0-1 0 0 0,0 1 0 0 0,0 0 0 0 0,-1 0 1 0 0,1-1-1 0 0,-1 1 0 0 0,1 0 0 0 0,-1-1 1 0 0,0 1-1 0 0,0 0 0 0 0,0-1 0 0 0,0 1 0 0 0,0 0 1 0 0,-1-3-1 0 0,-1-1 32 0 0,1 1 0 0 0,-1 0 1 0 0,0 1-1 0 0,0-1 0 0 0,-1 0 1 0 0,1 1-1 0 0,-1-1 0 0 0,-5-6 1 0 0,3 5-1 0 0,0 1-1 0 0,0-1 1 0 0,0 1 0 0 0,0 0 0 0 0,-1 1 0 0 0,0-1-1 0 0,0 1 1 0 0,0 0 0 0 0,0 1 0 0 0,-1 0-1 0 0,1 0 1 0 0,-15-5 0 0 0,19 8-234 0 0,-1-1-1 0 0,0 1 1 0 0,1 0-1 0 0,-1 0 1 0 0,0 0-1 0 0,0 0 1 0 0,1 0-1 0 0,-1 1 1 0 0,0-1-1 0 0,1 1 1 0 0,-1-1-1 0 0,1 1 1 0 0,-1 0-1 0 0,1 0 1 0 0,-1 0-1 0 0,1 1 1 0 0,-1-1-1 0 0,1 1 1 0 0,0-1-1 0 0,0 1 1 0 0,0 0 0 0 0,0-1-1 0 0,0 1 1 0 0,0 0-1 0 0,0 0 1 0 0,-1 3-1 0 0,1 0-2054 0 0</inkml:trace>
</inkml:ink>
</file>

<file path=ppt/ink/ink10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4.709"/>
    </inkml:context>
    <inkml:brush xml:id="br0">
      <inkml:brushProperty name="width" value="0.05" units="cm"/>
      <inkml:brushProperty name="height" value="0.05" units="cm"/>
      <inkml:brushProperty name="color" value="#008C3A"/>
    </inkml:brush>
  </inkml:definitions>
  <inkml:trace contextRef="#ctx0" brushRef="#br0">7 14 10247 0 0,'-7'-2'11880'0'0,"29"-2"-11139"0"0,0 1 1 0 0,0 0-1 0 0,0 2 0 0 0,1 1 0 0 0,-1 0 1 0 0,26 5-1 0 0,43 0-4361 0 0</inkml:trace>
</inkml:ink>
</file>

<file path=ppt/ink/ink1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4.826"/>
    </inkml:context>
    <inkml:brush xml:id="br0">
      <inkml:brushProperty name="width" value="0.1" units="cm"/>
      <inkml:brushProperty name="height" value="0.1" units="cm"/>
      <inkml:brushProperty name="color" value="#008C3A"/>
    </inkml:brush>
  </inkml:definitions>
  <inkml:trace contextRef="#ctx0" brushRef="#br0">0 5 9215 0 0,'5'-5'15499'0'0,"-6"16"-16242"0"0,3 54 1149 0 0,-2-24 39 0 0,1 0 0 0 0,3 0 0 0 0,1 0 0 0 0,1-1 0 0 0,17 54 0 0 0,-12-75-2434 0 0,12 0-5586 0 0</inkml:trace>
</inkml:ink>
</file>

<file path=ppt/ink/ink10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8.866"/>
    </inkml:context>
    <inkml:brush xml:id="br0">
      <inkml:brushProperty name="width" value="0.05" units="cm"/>
      <inkml:brushProperty name="height" value="0.05" units="cm"/>
      <inkml:brushProperty name="color" value="#008C3A"/>
    </inkml:brush>
  </inkml:definitions>
  <inkml:trace contextRef="#ctx0" brushRef="#br0">105 29 12671 0 0,'-7'-18'2883'0'0,"2"8"2072"0"0,4 10-4832 0 0,0 0 1 0 0,0 0 0 0 0,0 0 0 0 0,0 0-1 0 0,0 1 1 0 0,0-1 0 0 0,0 0 0 0 0,0 1-1 0 0,0-1 1 0 0,1 0 0 0 0,-1 1 0 0 0,0-1-1 0 0,0 1 1 0 0,0-1 0 0 0,0 1 0 0 0,1 0-1 0 0,-1-1 1 0 0,0 1 0 0 0,1 0 0 0 0,-1-1 0 0 0,0 1-1 0 0,1 0 1 0 0,-1 0 0 0 0,1 0 0 0 0,-1 0-1 0 0,1-1 1 0 0,0 1 0 0 0,-1 0 0 0 0,1 2-1 0 0,-15 33 235 0 0,13-30-90 0 0,-11 27-100 0 0,2 0 0 0 0,1 1-1 0 0,-6 41 1 0 0,15-67-171 0 0,-1 1-1 0 0,2 0 1 0 0,-1 0 0 0 0,1 0-1 0 0,0 0 1 0 0,1 0 0 0 0,0-1-1 0 0,1 1 1 0 0,0 0 0 0 0,0 0 0 0 0,1-1-1 0 0,0 0 1 0 0,0 1 0 0 0,1-1-1 0 0,0 0 1 0 0,0-1 0 0 0,1 1-1 0 0,7 8 1 0 0,-7-11 17 0 0,0-1 0 0 0,0 0 0 0 0,0 0 0 0 0,1 0 0 0 0,-1-1 1 0 0,1 0-1 0 0,0 0 0 0 0,0-1 0 0 0,10 4 0 0 0,14 3-3540 0 0,-29-9 3438 0 0,6 2-1223 0 0</inkml:trace>
</inkml:ink>
</file>

<file path=ppt/ink/ink10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09.401"/>
    </inkml:context>
    <inkml:brush xml:id="br0">
      <inkml:brushProperty name="width" value="0.05" units="cm"/>
      <inkml:brushProperty name="height" value="0.05" units="cm"/>
      <inkml:brushProperty name="color" value="#008C3A"/>
    </inkml:brush>
  </inkml:definitions>
  <inkml:trace contextRef="#ctx0" brushRef="#br0">1 1 14855 0 0,'10'26'7212'0'0,"-4"9"-3864"0"0,-4 49-3254 0 0,2 8 55 0 0,-3-91-176 0 0,-2-1-41 0 0,1 1 0 0 0,0 0 1 0 0,1 0-1 0 0,-1 0 1 0 0,0 0-1 0 0,0 0 1 0 0,0 0-1 0 0,0 0 1 0 0,1 0-1 0 0,-1 0 1 0 0,0 0-1 0 0,1-1 0 0 0,-1 1 1 0 0,1 0-1 0 0,-1 0 1 0 0,1 0-1 0 0,-1-1 1 0 0,1 1-1 0 0,0 0 1 0 0,-1-1-1 0 0,1 1 0 0 0,0 0 1 0 0,0-1-1 0 0,-1 1 1 0 0,1-1-1 0 0,0 1 1 0 0,1 0-1 0 0,2 0-1856 0 0</inkml:trace>
</inkml:ink>
</file>

<file path=ppt/ink/ink10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032"/>
    </inkml:context>
    <inkml:brush xml:id="br0">
      <inkml:brushProperty name="width" value="0.05" units="cm"/>
      <inkml:brushProperty name="height" value="0.05" units="cm"/>
      <inkml:brushProperty name="color" value="#008C3A"/>
    </inkml:brush>
  </inkml:definitions>
  <inkml:trace contextRef="#ctx0" brushRef="#br0">87 56 5063 0 0,'0'0'232'0'0,"-30"-22"12928"0"0,26 23-12941 0 0,1-1 0 0 0,0 1 0 0 0,-1-1-1 0 0,1 1 1 0 0,0 0 0 0 0,0 0 0 0 0,0 1-1 0 0,0-1 1 0 0,0 1 0 0 0,0-1 0 0 0,0 1-1 0 0,0 0 1 0 0,-5 5 0 0 0,7-6-202 0 0,1 0 0 0 0,-1 0 0 0 0,0 0 0 0 0,0 0 0 0 0,1 0 0 0 0,-1 0 1 0 0,1 0-1 0 0,-1 1 0 0 0,1-1 0 0 0,-1 0 0 0 0,1 1 0 0 0,0-1 0 0 0,-1 0 0 0 0,1 0 0 0 0,0 1 0 0 0,0-1 0 0 0,0 0 0 0 0,0 1 1 0 0,0-1-1 0 0,1 0 0 0 0,-1 1 0 0 0,0-1 0 0 0,1 0 0 0 0,-1 1 0 0 0,0-1 0 0 0,1 0 0 0 0,0 0 0 0 0,-1 0 0 0 0,1 0 0 0 0,0 1 1 0 0,-1-1-1 0 0,1 0 0 0 0,0 0 0 0 0,0 0 0 0 0,0 0 0 0 0,0-1 0 0 0,2 2 0 0 0,18 19 464 0 0,-13-14-326 0 0,1 1-1 0 0,-1 0 1 0 0,-1 0-1 0 0,0 1 1 0 0,0 0-1 0 0,8 15 1 0 0,-14-21-131 0 0,1 0-1 0 0,-1 0 1 0 0,0 0 0 0 0,-1 1 0 0 0,1-1 0 0 0,-1 0-1 0 0,1 1 1 0 0,-1-1 0 0 0,0 1 0 0 0,0-1 0 0 0,-1 0-1 0 0,1 1 1 0 0,-1-1 0 0 0,1 0 0 0 0,-1 1 0 0 0,0-1-1 0 0,0 0 1 0 0,-1 0 0 0 0,1 0 0 0 0,-1 0 0 0 0,1 0-1 0 0,-1 0 1 0 0,0 0 0 0 0,0-1 0 0 0,0 1 0 0 0,-4 3-1 0 0,5-4-8 0 0,0-1-1 0 0,0 0 0 0 0,0 1 0 0 0,0-1 0 0 0,0 0 0 0 0,0 0 0 0 0,0 1 0 0 0,0-1 0 0 0,0 0 0 0 0,0 0 0 0 0,0 0 0 0 0,-1-1 0 0 0,1 1 1 0 0,-1 0-1 0 0,1 0 0 0 0,0-1 0 0 0,-1 1 0 0 0,1-1 0 0 0,-1 1 0 0 0,1-1 0 0 0,-1 0 0 0 0,1 1 0 0 0,-3-1 0 0 0,3-1 5 0 0,0 0-1 0 0,0 0 1 0 0,0 0-1 0 0,1 0 0 0 0,-1-1 1 0 0,0 1-1 0 0,1 0 1 0 0,-1 0-1 0 0,1 0 1 0 0,-1-1-1 0 0,1 1 0 0 0,0 0 1 0 0,-1-1-1 0 0,1 1 1 0 0,0 0-1 0 0,0-1 1 0 0,0 1-1 0 0,0 0 0 0 0,0-1 1 0 0,1-1-1 0 0,0-13 54 0 0,0 1-1 0 0,2-1 1 0 0,5-19-1 0 0,-4 24-92 0 0,1 1 0 0 0,1 0 0 0 0,11-17 0 0 0,15-29-108 0 0,-31 53 125 0 0,1 0-1 0 0,-1 0 1 0 0,0 0-1 0 0,0 0 1 0 0,0 0-1 0 0,-1-1 1 0 0,1 1-1 0 0,-1 0 1 0 0,0-1-1 0 0,0 1 1 0 0,0 0 0 0 0,0-1-1 0 0,0 1 1 0 0,-2-5-1 0 0,2 7 5 0 0,-1-1 0 0 0,1 1-1 0 0,0-1 1 0 0,-1 1 0 0 0,0 0 0 0 0,1 0-1 0 0,-1-1 1 0 0,0 1 0 0 0,0 0 0 0 0,0 0-1 0 0,1 0 1 0 0,-1 0 0 0 0,0 0 0 0 0,-1 0-1 0 0,1 0 1 0 0,0 0 0 0 0,0 0 0 0 0,0 0-1 0 0,0 0 1 0 0,-1 1 0 0 0,1-1 0 0 0,0 1-1 0 0,-1-1 1 0 0,1 1 0 0 0,-1-1 0 0 0,-2 1-1 0 0,2 10-4285 0 0</inkml:trace>
</inkml:ink>
</file>

<file path=ppt/ink/ink10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397"/>
    </inkml:context>
    <inkml:brush xml:id="br0">
      <inkml:brushProperty name="width" value="0.05" units="cm"/>
      <inkml:brushProperty name="height" value="0.05" units="cm"/>
      <inkml:brushProperty name="color" value="#008C3A"/>
    </inkml:brush>
  </inkml:definitions>
  <inkml:trace contextRef="#ctx0" brushRef="#br0">63 12 8287 0 0,'-4'-5'1089'0'0,"-8"-2"4977"0"0,8 9-5766 0 0,1 0 0 0 0,0 0 0 0 0,0 0 0 0 0,0 0 1 0 0,1 0-1 0 0,-1 1 0 0 0,0-1 0 0 0,1 1 0 0 0,0 0 0 0 0,-1 0 0 0 0,1 0 1 0 0,0 0-1 0 0,0 0 0 0 0,1 0 0 0 0,-1 1 0 0 0,1-1 0 0 0,0 0 1 0 0,0 1-1 0 0,0-1 0 0 0,0 1 0 0 0,0-1 0 0 0,1 1 0 0 0,-1 0 0 0 0,1-1 1 0 0,0 1-1 0 0,0 0 0 0 0,2 6 0 0 0,-2-6-249 0 0,1-1-1 0 0,-1 1 1 0 0,1 0 0 0 0,0 0-1 0 0,0-1 1 0 0,1 1 0 0 0,-1 0 0 0 0,1-1-1 0 0,0 0 1 0 0,0 1 0 0 0,0-1-1 0 0,0 0 1 0 0,0 0 0 0 0,1 0 0 0 0,-1 0-1 0 0,1 0 1 0 0,0-1 0 0 0,0 1-1 0 0,0-1 1 0 0,0 0 0 0 0,0 0 0 0 0,1 0-1 0 0,-1 0 1 0 0,1-1 0 0 0,-1 1-1 0 0,6 1 1 0 0,-4-3-18 0 0,-1 1 0 0 0,0-1 0 0 0,1 0-1 0 0,-1-1 1 0 0,1 1 0 0 0,-1-1 0 0 0,0 1 0 0 0,1-1 0 0 0,-1-1 0 0 0,0 1-1 0 0,0 0 1 0 0,0-1 0 0 0,0 0 0 0 0,0 0 0 0 0,0 0 0 0 0,0-1-1 0 0,-1 1 1 0 0,1-1 0 0 0,-1 0 0 0 0,1 0 0 0 0,-1 0 0 0 0,0 0-1 0 0,-1-1 1 0 0,1 1 0 0 0,0-1 0 0 0,-1 0 0 0 0,0 0 0 0 0,3-7-1 0 0,-3 8-13 0 0,-1 1 1 0 0,0-1-1 0 0,0 0 0 0 0,0 0 0 0 0,0 0 0 0 0,-1 0 0 0 0,1 0 0 0 0,-1 0 0 0 0,0 0 0 0 0,0 0 0 0 0,0 0 0 0 0,0 0 0 0 0,0 0 0 0 0,-1 0 0 0 0,1 0 0 0 0,-1 0 0 0 0,0 0 0 0 0,0 1 0 0 0,0-1 0 0 0,0 0 0 0 0,0 0 0 0 0,-1 1 0 0 0,1-1 0 0 0,-1 1 0 0 0,0-1 0 0 0,1 1 0 0 0,-1-1 0 0 0,-1 1 0 0 0,1 0 0 0 0,0 0 0 0 0,0 0 0 0 0,-1 0 0 0 0,1 1 1 0 0,-1-1-1 0 0,1 1 0 0 0,-1-1 0 0 0,0 1 0 0 0,0 0 0 0 0,1 0 0 0 0,-1 0 0 0 0,0 0 0 0 0,-5 0 0 0 0,8 1-236 0 0,-25-5 1383 0 0,14 6-2776 0 0</inkml:trace>
</inkml:ink>
</file>

<file path=ppt/ink/ink10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0.742"/>
    </inkml:context>
    <inkml:brush xml:id="br0">
      <inkml:brushProperty name="width" value="0.05" units="cm"/>
      <inkml:brushProperty name="height" value="0.05" units="cm"/>
      <inkml:brushProperty name="color" value="#008C3A"/>
    </inkml:brush>
  </inkml:definitions>
  <inkml:trace contextRef="#ctx0" brushRef="#br0">1 24 12895 0 0,'0'0'1172'0'0,"0"0"-966"0"0,0-1 75 0 0,1 0 0 0 0,-1 0-1 0 0,0 0 1 0 0,1 0 0 0 0,0 0 0 0 0,-1 0 0 0 0,1 0 0 0 0,-1 0 0 0 0,1 0 0 0 0,0 0 0 0 0,0 0 0 0 0,0 0 0 0 0,-1 1 0 0 0,1-1 0 0 0,0 0 0 0 0,0 1 0 0 0,0-1 0 0 0,0 1 0 0 0,0-1 0 0 0,1 0 0 0 0,28-4 2146 0 0,24 12-2391 0 0,-42-4-1825 0 0,-1 0-5731 0 0</inkml:trace>
</inkml:ink>
</file>

<file path=ppt/ink/ink10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201"/>
    </inkml:context>
    <inkml:brush xml:id="br0">
      <inkml:brushProperty name="width" value="0.05" units="cm"/>
      <inkml:brushProperty name="height" value="0.05" units="cm"/>
      <inkml:brushProperty name="color" value="#008C3A"/>
    </inkml:brush>
  </inkml:definitions>
  <inkml:trace contextRef="#ctx0" brushRef="#br0">3 1 4607 0 0,'0'10'15686'0'0,"-2"16"-10705"0"0,1-20-5372 0 0,1 1 1 0 0,1 0 0 0 0,-1 0 0 0 0,1 0 0 0 0,2 10 0 0 0,6 0 1964 0 0,-8-16-1571 0 0,0 0 0 0 0,-1 0 1 0 0,1 0-1 0 0,0 0 0 0 0,0 0 0 0 0,0 0 0 0 0,-1 0 0 0 0,1-1 0 0 0,0 1 0 0 0,0 0 1 0 0,0-1-1 0 0,0 1 0 0 0,1-1 0 0 0,-1 1 0 0 0,0-1 0 0 0,0 0 0 0 0,0 1 1 0 0,0-1-1 0 0,0 0 0 0 0,0 0 0 0 0,1 0 0 0 0,-1 1 0 0 0,0-1 0 0 0,0-1 1 0 0,0 1-1 0 0,1 0 0 0 0,0 0 0 0 0,1-1 6 0 0,0-1 0 0 0,-1 1 1 0 0,1 0-1 0 0,-1-1 0 0 0,0 0 0 0 0,1 1 0 0 0,-1-1 1 0 0,0 0-1 0 0,0 0 0 0 0,4-5 0 0 0,2-3 198 0 0,-1-1 0 0 0,0 0 0 0 0,10-22 0 0 0,-17 32-161 0 0,1-1-1 0 0,0 1 0 0 0,-1-1 0 0 0,1 1 0 0 0,0-1 0 0 0,0 1 0 0 0,0-1 0 0 0,0 1 0 0 0,0 0 0 0 0,0 0 0 0 0,0-1 1 0 0,1 1-1 0 0,-1 0 0 0 0,0 0 0 0 0,1 0 0 0 0,-1 0 0 0 0,1 1 0 0 0,-1-1 0 0 0,1 0 0 0 0,-1 1 0 0 0,1-1 1 0 0,0 1-1 0 0,-1-1 0 0 0,3 0 0 0 0,-1 2 29 0 0,0-1 0 0 0,-1 0 0 0 0,1 1 0 0 0,0 0 0 0 0,0-1-1 0 0,0 1 1 0 0,0 0 0 0 0,-1 0 0 0 0,1 1 0 0 0,0-1 0 0 0,-1 1 0 0 0,1-1 0 0 0,3 4 0 0 0,1 2-74 0 0,0-1 0 0 0,0 2 0 0 0,-1-1 0 0 0,0 0 0 0 0,-1 1 0 0 0,0 0 0 0 0,0 1 0 0 0,-1-1 0 0 0,0 1 0 0 0,0 0 0 0 0,3 10 0 0 0,0 5 0 0 0,0 1 0 0 0,-2 0 0 0 0,3 26 0 0 0,-8-49-12 0 0,0 1 1 0 0,1-1-1 0 0,-1 1 0 0 0,0-1 0 0 0,-1 1 0 0 0,1-1 1 0 0,0 1-1 0 0,-1-1 0 0 0,1 1 0 0 0,-1-1 1 0 0,0 1-1 0 0,1-1 0 0 0,-1 0 0 0 0,0 1 0 0 0,-1-1 1 0 0,1 0-1 0 0,0 0 0 0 0,-1 0 0 0 0,1 0 1 0 0,-1 0-1 0 0,-2 3 0 0 0,0-3-43 0 0,0 0 0 0 0,1 0 0 0 0,-1 0 0 0 0,0 0 0 0 0,0 0 0 0 0,0-1 0 0 0,0 0 0 0 0,0 0 0 0 0,0 0 0 0 0,0 0 0 0 0,-8 0 0 0 0,-8-1-307 0 0,0 0-1 0 0,1-2 0 0 0,-1 0 0 0 0,-26-8 0 0 0,40 9-1520 0 0</inkml:trace>
</inkml:ink>
</file>

<file path=ppt/ink/ink10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539"/>
    </inkml:context>
    <inkml:brush xml:id="br0">
      <inkml:brushProperty name="width" value="0.05" units="cm"/>
      <inkml:brushProperty name="height" value="0.05" units="cm"/>
      <inkml:brushProperty name="color" value="#008C3A"/>
    </inkml:brush>
  </inkml:definitions>
  <inkml:trace contextRef="#ctx0" brushRef="#br0">0 1 16383 0 0,'0'0'1484'0'0,"31"16"-1048"0"0,33 21 3938 0 0,-47-29-3493 0 0,0 2-1 0 0,-1 0 1 0 0,29 23 0 0 0,-40-28-844 0 0,-1-1 0 0 0,1 1 0 0 0,-1 0 0 0 0,-1 1 0 0 0,1-1-1 0 0,-1 0 1 0 0,1 1 0 0 0,-2 0 0 0 0,1 0 0 0 0,-1 0 0 0 0,1 0 0 0 0,-2 0 0 0 0,1 0 0 0 0,-1 1 0 0 0,1 11 0 0 0,-1-11-11 0 0,-1 1-1 0 0,-1-1 1 0 0,1 1-1 0 0,-1-1 0 0 0,0 0 1 0 0,-1 1-1 0 0,0-1 1 0 0,0 0-1 0 0,0 0 1 0 0,-7 11-1 0 0,-1 0-69 0 0,0-1 0 0 0,-21 24 0 0 0,-11 16-3496 0 0,35-45-4980 0 0</inkml:trace>
</inkml:ink>
</file>

<file path=ppt/ink/ink10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1.901"/>
    </inkml:context>
    <inkml:brush xml:id="br0">
      <inkml:brushProperty name="width" value="0.05" units="cm"/>
      <inkml:brushProperty name="height" value="0.05" units="cm"/>
      <inkml:brushProperty name="color" value="#008C3A"/>
    </inkml:brush>
  </inkml:definitions>
  <inkml:trace contextRef="#ctx0" brushRef="#br0">0 11 10135 0 0,'0'0'778'0'0,"30"-6"5870"0"0,15 4-2666 0 0,38-1-73 0 0,-28 8-10716 0 0</inkml:trace>
</inkml:ink>
</file>

<file path=ppt/ink/ink10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304"/>
    </inkml:context>
    <inkml:brush xml:id="br0">
      <inkml:brushProperty name="width" value="0.05" units="cm"/>
      <inkml:brushProperty name="height" value="0.05" units="cm"/>
      <inkml:brushProperty name="color" value="#008C3A"/>
    </inkml:brush>
  </inkml:definitions>
  <inkml:trace contextRef="#ctx0" brushRef="#br0">99 8 3679 0 0,'0'0'1836'0'0,"-19"-8"11950"0"0,14 15-13570 0 0,1 1 1 0 0,0-1 0 0 0,1 1-1 0 0,-1-1 1 0 0,1 1 0 0 0,1 0-1 0 0,0 1 1 0 0,0-1 0 0 0,1 0 0 0 0,-2 13-1 0 0,-3 16 51 0 0,-11 20 48 0 0,12-45-266 0 0,1 1-1 0 0,0 0 1 0 0,1 0 0 0 0,0 0 0 0 0,1 0 0 0 0,1 0 0 0 0,0 0 0 0 0,1 1 0 0 0,0-1 0 0 0,1 1 0 0 0,5 25-1 0 0,-4-30 44 0 0,0 0-1 0 0,1 0 0 0 0,1 0 0 0 0,0 0 0 0 0,0-1 1 0 0,0 1-1 0 0,1-1 0 0 0,1 0 0 0 0,-1-1 0 0 0,1 1 0 0 0,7 6 1 0 0,-7-9-1388 0 0,0 1 0 0 0,1-2 0 0 0,0 1 0 0 0,12 6 0 0 0</inkml:trace>
</inkml:ink>
</file>

<file path=ppt/ink/ink10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7.670"/>
    </inkml:context>
    <inkml:brush xml:id="br0">
      <inkml:brushProperty name="width" value="0.05" units="cm"/>
      <inkml:brushProperty name="height" value="0.05" units="cm"/>
      <inkml:brushProperty name="color" value="#008C3A"/>
    </inkml:brush>
  </inkml:definitions>
  <inkml:trace contextRef="#ctx0" brushRef="#br0">0 11 6911 0 0,'2'-10'15441'0'0,"-1"10"-15186"0"0,3 6-98 0 0,-1 1 0 0 0,0 0 0 0 0,0 0 0 0 0,-1 0 0 0 0,0 0-1 0 0,0 1 1 0 0,0-1 0 0 0,-1 0 0 0 0,-1 1 0 0 0,1-1 0 0 0,-1 1 0 0 0,0-1 0 0 0,-1 1 0 0 0,-2 12-1 0 0,2-11-168 0 0,0 0-1 0 0,1 0 0 0 0,-1 0 0 0 0,2 0 0 0 0,-1 0 1 0 0,1 0-1 0 0,1 0 0 0 0,0 0 0 0 0,5 16 0 0 0,5-14-2827 0 0,-8-11 1311 0 0</inkml:trace>
</inkml:ink>
</file>

<file path=ppt/ink/ink1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5.176"/>
    </inkml:context>
    <inkml:brush xml:id="br0">
      <inkml:brushProperty name="width" value="0.1" units="cm"/>
      <inkml:brushProperty name="height" value="0.1" units="cm"/>
      <inkml:brushProperty name="color" value="#008C3A"/>
    </inkml:brush>
  </inkml:definitions>
  <inkml:trace contextRef="#ctx0" brushRef="#br0">26 44 12319 0 0,'-12'4'7142'0'0,"1"10"-5957"0"0,10-10-1031 0 0,1 0 1 0 0,-1 0 0 0 0,1 0-1 0 0,0 0 1 0 0,0 0-1 0 0,0 0 1 0 0,0 0-1 0 0,1 0 1 0 0,0 0-1 0 0,-1 0 1 0 0,2 0-1 0 0,-1 0 1 0 0,0 0 0 0 0,1 0-1 0 0,-1-1 1 0 0,1 1-1 0 0,0-1 1 0 0,4 6-1 0 0,-1-4-26 0 0,0 0-1 0 0,0 0 1 0 0,0 0-1 0 0,1-1 0 0 0,0 0 1 0 0,0 0-1 0 0,0 0 0 0 0,0-1 1 0 0,13 5-1 0 0,0-1 18 0 0,0-1-1 0 0,1-1 0 0 0,0-1 1 0 0,0-1-1 0 0,0-1 1 0 0,29 0-1 0 0,-35-3-91 0 0,-1 0 1 0 0,0-1-1 0 0,0 0 1 0 0,0-1-1 0 0,0 0 0 0 0,-1-1 1 0 0,1-1-1 0 0,17-9 0 0 0,3-4 386 0 0,49-38-1 0 0,-65 42-326 0 0,1 1 0 0 0,0 1 0 0 0,0 1 0 0 0,1 0 0 0 0,0 1-1 0 0,1 1 1 0 0,0 1 0 0 0,43-10 0 0 0,-53 17-212 0 0,0 0 1 0 0,0 1-1 0 0,0 1 0 0 0,0-1 0 0 0,0 2 1 0 0,0-1-1 0 0,0 2 0 0 0,-1-1 0 0 0,1 1 1 0 0,-1 0-1 0 0,1 1 0 0 0,-1 1 0 0 0,12 6 1 0 0,11 10-694 0 0,-1 0 0 0 0,34 31 0 0 0,-41-32 425 0 0,-10-9-1353 0 0</inkml:trace>
</inkml:ink>
</file>

<file path=ppt/ink/ink10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264"/>
    </inkml:context>
    <inkml:brush xml:id="br0">
      <inkml:brushProperty name="width" value="0.05" units="cm"/>
      <inkml:brushProperty name="height" value="0.05" units="cm"/>
      <inkml:brushProperty name="color" value="#008C3A"/>
    </inkml:brush>
  </inkml:definitions>
  <inkml:trace contextRef="#ctx0" brushRef="#br0">109 89 5983 0 0,'-1'-17'1525'0'0,"-2"-2"4454"0"0,2 17-5778 0 0,-1 1-1 0 0,1 0 0 0 0,-1 0 0 0 0,0 0 0 0 0,0 0 1 0 0,1 0-1 0 0,-1 0 0 0 0,0 0 0 0 0,0 1 1 0 0,0-1-1 0 0,0 1 0 0 0,0-1 0 0 0,0 1 1 0 0,0 0-1 0 0,0 0 0 0 0,0 0 0 0 0,0 0 1 0 0,0 0-1 0 0,0 0 0 0 0,0 0 0 0 0,0 1 0 0 0,0-1 1 0 0,0 1-1 0 0,0-1 0 0 0,0 1 0 0 0,0 0 1 0 0,0 0-1 0 0,0 0 0 0 0,0 0 0 0 0,1 0 1 0 0,-3 2-1 0 0,1-1-95 0 0,-1 0 0 0 0,1 1 0 0 0,0-1 0 0 0,0 1 0 0 0,0 0 0 0 0,0 0 0 0 0,0 0 0 0 0,0 0 0 0 0,1 0 0 0 0,0 1 0 0 0,-1-1 0 0 0,1 1 0 0 0,1 0 0 0 0,-3 5 0 0 0,4-7-74 0 0,0-1 0 0 0,0 1 0 0 0,0-1 0 0 0,1 1 1 0 0,-1-1-1 0 0,1 1 0 0 0,-1-1 0 0 0,1 0 0 0 0,-1 1 0 0 0,1-1 1 0 0,0 0-1 0 0,0 1 0 0 0,-1-1 0 0 0,1 0 0 0 0,0 0 0 0 0,0 0 1 0 0,0 0-1 0 0,1 0 0 0 0,-1 0 0 0 0,0 0 0 0 0,0 0 0 0 0,0 0 0 0 0,1-1 1 0 0,-1 1-1 0 0,2 0 0 0 0,41 19 523 0 0,-37-17-372 0 0,-1-1-64 0 0,0 0-1 0 0,0 1 0 0 0,0 0 0 0 0,-1 0 0 0 0,1 1 0 0 0,-1-1 0 0 0,0 1 0 0 0,0 1 0 0 0,0-1 1 0 0,6 8-1 0 0,-10-10-98 0 0,0 0 0 0 0,0 0 1 0 0,0 0-1 0 0,0 1 1 0 0,0-1-1 0 0,0 0 0 0 0,0 1 1 0 0,-1-1-1 0 0,1 1 1 0 0,-1-1-1 0 0,0 1 0 0 0,0-1 1 0 0,0 0-1 0 0,0 1 1 0 0,0-1-1 0 0,-1 1 0 0 0,1-1 1 0 0,0 1-1 0 0,-1-1 0 0 0,0 0 1 0 0,0 1-1 0 0,0-1 1 0 0,0 0-1 0 0,0 0 0 0 0,0 1 1 0 0,0-1-1 0 0,-1 0 1 0 0,1 0-1 0 0,-1 0 0 0 0,-2 2 1 0 0,-4 4-3 0 0,0 0 0 0 0,0-1 0 0 0,-1 0-1 0 0,1 0 1 0 0,-20 10 0 0 0,10-5 28 0 0,18-12-44 0 0,-1 0-1 0 0,1 0 0 0 0,0 1 0 0 0,-1-1 1 0 0,1 0-1 0 0,-1 0 0 0 0,1 1 0 0 0,0-1 1 0 0,-1 0-1 0 0,1 0 0 0 0,-1 0 0 0 0,1 0 0 0 0,0 0 1 0 0,-1 0-1 0 0,1 0 0 0 0,-1 0 0 0 0,1 1 1 0 0,-1-2-1 0 0,1 1 0 0 0,0 0 0 0 0,-1 0 1 0 0,1 0-1 0 0,-1 0 0 0 0,1 0 0 0 0,-1 0 0 0 0,1 0 1 0 0,0 0-1 0 0,-1-1 0 0 0,1 1 0 0 0,0 0 1 0 0,-1 0-1 0 0,1-1 0 0 0,0 1 0 0 0,-1 0 1 0 0,1 0-1 0 0,0-1 0 0 0,-1 1 0 0 0,1 0 0 0 0,0-1 1 0 0,0 1-1 0 0,-1 0 0 0 0,1-1 0 0 0,0 1 1 0 0,0-1-1 0 0,0 1 0 0 0,-1 0 0 0 0,1-1 1 0 0,0 1-1 0 0,0-1 0 0 0,0 1 0 0 0,0 0 0 0 0,0-1 1 0 0,0 1-1 0 0,0-1 0 0 0,0 1 0 0 0,0-1 1 0 0,0 0-1 0 0,1-21-3 0 0,1 11 1 0 0,0 0-1 0 0,1-1 1 0 0,0 1 0 0 0,1 0-1 0 0,1 1 1 0 0,-1-1 0 0 0,2 1-1 0 0,6-11 1 0 0,2 3-8 0 0,0 1 1 0 0,0 0-1 0 0,23-19 0 0 0,-34 33 9 0 0,1-1 0 0 0,-1 0 1 0 0,0 0-1 0 0,0 0 0 0 0,0 0 0 0 0,0 0 0 0 0,-1-1 0 0 0,1 0 0 0 0,-1 1 0 0 0,-1-1 1 0 0,1 0-1 0 0,0 0 0 0 0,-1 0 0 0 0,1-9 0 0 0,-2 12 1 0 0,0 1 0 0 0,0-1 0 0 0,0 1 0 0 0,0-1 0 0 0,-1 1 1 0 0,1 0-1 0 0,0-1 0 0 0,-1 1 0 0 0,1-1 0 0 0,-1 1 0 0 0,1 0 0 0 0,-1-1 0 0 0,0 1 0 0 0,0 0 0 0 0,1 0 0 0 0,-1-1 0 0 0,0 1 1 0 0,0 0-1 0 0,0 0 0 0 0,0 0 0 0 0,-2-1 0 0 0,1 1 0 0 0,-1 0 0 0 0,1 0 0 0 0,-1 0 0 0 0,1 0 0 0 0,-1 0 0 0 0,0 1 0 0 0,1-1-1 0 0,-1 1 1 0 0,0 0 0 0 0,0 0 0 0 0,1 0 0 0 0,-1 0 0 0 0,0 0 0 0 0,0 1 0 0 0,-3 0 0 0 0,5-1-1 0 0,-2 1-27 0 0,0-1 1 0 0,0 1-1 0 0,-1 0 1 0 0,1 0 0 0 0,0 0-1 0 0,0 1 1 0 0,0-1 0 0 0,0 1-1 0 0,0-1 1 0 0,-2 3-1 0 0,4 2-2848 0 0</inkml:trace>
</inkml:ink>
</file>

<file path=ppt/ink/ink10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616"/>
    </inkml:context>
    <inkml:brush xml:id="br0">
      <inkml:brushProperty name="width" value="0.05" units="cm"/>
      <inkml:brushProperty name="height" value="0.05" units="cm"/>
      <inkml:brushProperty name="color" value="#008C3A"/>
    </inkml:brush>
  </inkml:definitions>
  <inkml:trace contextRef="#ctx0" brushRef="#br0">51 14 1839 0 0,'-1'-13'12162'0'0,"0"13"-11756"0"0,-10 9 3632 0 0,-9 24-2991 0 0,19-32-341 0 0,-1 3-530 0 0,0-1 0 0 0,0 1 0 0 0,0 0 0 0 0,0 0 0 0 0,1 0 0 0 0,0 0 0 0 0,0 0 0 0 0,0 0 0 0 0,0 1 0 0 0,0-1 0 0 0,1 0 0 0 0,0 0 0 0 0,0 0 0 0 0,0 1 0 0 0,1-1 0 0 0,-1 0 0 0 0,1 0 0 0 0,0 0 0 0 0,0 1 0 0 0,0-1 0 0 0,1 0 0 0 0,3 7 0 0 0,-3-8-135 0 0,1 0 0 0 0,-1-1-1 0 0,1 1 1 0 0,-1 0 0 0 0,1-1 0 0 0,0 0 0 0 0,0 1 0 0 0,0-1 0 0 0,0 0 0 0 0,1-1 0 0 0,-1 1 0 0 0,0 0 0 0 0,1-1 0 0 0,-1 0 0 0 0,1 0 0 0 0,0 0 0 0 0,-1 0 0 0 0,1-1 0 0 0,0 1 0 0 0,-1-1-1 0 0,1 0 1 0 0,0 0 0 0 0,0 0 0 0 0,-1-1 0 0 0,1 1 0 0 0,4-2 0 0 0,-2 0-11 0 0,0 1 0 0 0,0-1 0 0 0,0 0-1 0 0,0-1 1 0 0,0 1 0 0 0,-1-1 0 0 0,1 0 0 0 0,-1-1-1 0 0,0 1 1 0 0,1-1 0 0 0,-2 0 0 0 0,1 0 0 0 0,7-9-1 0 0,-10 11-8 0 0,-1 0 0 0 0,0 0-1 0 0,1 0 1 0 0,-1 0-1 0 0,0 0 1 0 0,0 0-1 0 0,-1 0 1 0 0,1-1-1 0 0,0 1 1 0 0,-1 0 0 0 0,1-1-1 0 0,-1 1 1 0 0,0 0-1 0 0,1-1 1 0 0,-1 1-1 0 0,0 0 1 0 0,-1-1 0 0 0,1 1-1 0 0,0 0 1 0 0,-1-1-1 0 0,1 1 1 0 0,-1 0-1 0 0,0 0 1 0 0,0 0 0 0 0,0-1-1 0 0,0 1 1 0 0,0 0-1 0 0,0 0 1 0 0,0 0-1 0 0,-1 0 1 0 0,1 1 0 0 0,-1-1-1 0 0,1 0 1 0 0,-1 1-1 0 0,0-1 1 0 0,0 1-1 0 0,0-1 1 0 0,0 1 0 0 0,-3-2-1 0 0,-2-2 9 0 0,0 1-1 0 0,0-1 1 0 0,-1 2-1 0 0,1-1 1 0 0,-1 1 0 0 0,0 0-1 0 0,0 1 1 0 0,0 0-1 0 0,-1 0 1 0 0,1 0-1 0 0,0 1 1 0 0,-1 1 0 0 0,-15 0-1 0 0,23 0-122 0 0,1 0-1 0 0,0 0 1 0 0,-1 0 0 0 0,1 0-1 0 0,0 0 1 0 0,-1 1-1 0 0,1-1 1 0 0,0 0 0 0 0,-1 0-1 0 0,1 0 1 0 0,0 0 0 0 0,0 1-1 0 0,-1-1 1 0 0,1 0 0 0 0,0 0-1 0 0,0 1 1 0 0,-1-1-1 0 0,1 0 1 0 0,0 1 0 0 0,0-1-1 0 0,0 0 1 0 0,-1 1 0 0 0,1-1-1 0 0,0 0 1 0 0,0 1-1 0 0,0-1 1 0 0,0 0 0 0 0,0 1-1 0 0,0-1 1 0 0,0 0 0 0 0,0 1-1 0 0,1 6-6127 0 0</inkml:trace>
</inkml:ink>
</file>

<file path=ppt/ink/ink10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8.964"/>
    </inkml:context>
    <inkml:brush xml:id="br0">
      <inkml:brushProperty name="width" value="0.05" units="cm"/>
      <inkml:brushProperty name="height" value="0.05" units="cm"/>
      <inkml:brushProperty name="color" value="#008C3A"/>
    </inkml:brush>
  </inkml:definitions>
  <inkml:trace contextRef="#ctx0" brushRef="#br0">1 33 6911 0 0,'0'0'528'0'0,"0"-14"8573"0"0,2 9-7566 0 0,2 2-1091 0 0,1 1 0 0 0,0 0 0 0 0,0 1 0 0 0,0-1 0 0 0,0 1 0 0 0,0 0 0 0 0,1 0 0 0 0,-1 1 0 0 0,0 0 0 0 0,0-1-1 0 0,8 2 1 0 0,58 8 298 0 0,-55-3-1823 0 0,-6-1-3541 0 0</inkml:trace>
</inkml:ink>
</file>

<file path=ppt/ink/ink10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455"/>
    </inkml:context>
    <inkml:brush xml:id="br0">
      <inkml:brushProperty name="width" value="0.05" units="cm"/>
      <inkml:brushProperty name="height" value="0.05" units="cm"/>
      <inkml:brushProperty name="color" value="#008C3A"/>
    </inkml:brush>
  </inkml:definitions>
  <inkml:trace contextRef="#ctx0" brushRef="#br0">0 136 1375 0 0,'0'0'66'0'0,"8"-18"782"0"0,1-3 7889 0 0,21-22-1146 0 0,-23 36-6929 0 0,0 1 0 0 0,0-1 1 0 0,1 1-1 0 0,11-8 0 0 0,-16 13-566 0 0,0-1 0 0 0,1 0 0 0 0,-1 1 0 0 0,0-1 0 0 0,0 1 0 0 0,1 0 0 0 0,-1 0 0 0 0,0 0 0 0 0,1 1 0 0 0,-1-1 0 0 0,1 1 0 0 0,-1 0 0 0 0,6 0 0 0 0,-7 0-23 0 0,1 1 1 0 0,-1 0-1 0 0,0 0 0 0 0,0 0 1 0 0,0 0-1 0 0,0 0 1 0 0,0 0-1 0 0,0 0 0 0 0,0 1 1 0 0,0-1-1 0 0,0 0 0 0 0,0 1 1 0 0,-1 0-1 0 0,1 0 0 0 0,-1-1 1 0 0,1 1-1 0 0,-1 0 0 0 0,0 0 1 0 0,0 0-1 0 0,0 0 0 0 0,0 0 1 0 0,1 4-1 0 0,0-4-55 0 0,-1 1 0 0 0,0 0 1 0 0,0 0-1 0 0,0 0 0 0 0,-1 0 0 0 0,1 1 0 0 0,-1-1 1 0 0,0 0-1 0 0,1 0 0 0 0,-1 0 0 0 0,-1 0 0 0 0,1 0 0 0 0,0 1 1 0 0,-1-1-1 0 0,0 0 0 0 0,1 0 0 0 0,-1 0 0 0 0,-1 0 1 0 0,0 3-1 0 0,-3 1 1 0 0,0 1 1 0 0,0-1 0 0 0,-1 0 0 0 0,0 0-1 0 0,-7 7 1 0 0,-23 27-30 0 0,35-40 9 0 0,0 0-1 0 0,0 0 1 0 0,0 0-1 0 0,0 1 1 0 0,1-1-1 0 0,-1 0 1 0 0,0 1-1 0 0,1-1 1 0 0,-1 1-1 0 0,0-1 0 0 0,1 1 1 0 0,0-1-1 0 0,-1 1 1 0 0,1-1-1 0 0,0 1 1 0 0,0-1-1 0 0,0 1 1 0 0,0 0-1 0 0,0-1 1 0 0,0 1-1 0 0,0-1 1 0 0,1 1-1 0 0,-1-1 1 0 0,0 1-1 0 0,1-1 1 0 0,-1 1-1 0 0,1-1 1 0 0,0 1-1 0 0,-1-1 1 0 0,1 0-1 0 0,0 1 1 0 0,0-1-1 0 0,0 0 1 0 0,0 0-1 0 0,0 0 1 0 0,0 0-1 0 0,0 1 1 0 0,1-1-1 0 0,-1-1 1 0 0,0 1-1 0 0,0 0 1 0 0,1 0-1 0 0,-1 0 1 0 0,3 0-1 0 0,0 1-3 0 0,0-1 0 0 0,1 0 1 0 0,-1 0-1 0 0,1 0 0 0 0,-1 0 0 0 0,1-1 0 0 0,-1 0 0 0 0,1 0 0 0 0,-1 0 1 0 0,1 0-1 0 0,-1-1 0 0 0,1 1 0 0 0,8-4 0 0 0,24-11-4137 0 0</inkml:trace>
</inkml:ink>
</file>

<file path=ppt/ink/ink10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19.786"/>
    </inkml:context>
    <inkml:brush xml:id="br0">
      <inkml:brushProperty name="width" value="0.05" units="cm"/>
      <inkml:brushProperty name="height" value="0.05" units="cm"/>
      <inkml:brushProperty name="color" value="#008C3A"/>
    </inkml:brush>
  </inkml:definitions>
  <inkml:trace contextRef="#ctx0" brushRef="#br0">1 36 14047 0 0,'3'-3'264'0'0,"1"-1"-1"0"0,1 1 0 0 0,-1 0 1 0 0,0 0-1 0 0,1 0 1 0 0,0 0-1 0 0,-1 1 0 0 0,1 0 1 0 0,0 0-1 0 0,0 0 1 0 0,0 1-1 0 0,0-1 0 0 0,1 1 1 0 0,-1 1-1 0 0,0-1 1 0 0,1 1-1 0 0,4 0 0 0 0,-5-1 71 0 0,0 1 1 0 0,0 0-1 0 0,0 1 0 0 0,0-1 0 0 0,0 1 0 0 0,0 0 0 0 0,0 0 0 0 0,0 0 0 0 0,-1 1 0 0 0,1 0 0 0 0,0 0 0 0 0,-1 0 0 0 0,0 1 0 0 0,1-1 0 0 0,-1 1 0 0 0,0 0 0 0 0,0 0 0 0 0,3 4 0 0 0,-5-5-309 0 0,-1 0 0 0 0,0 0-1 0 0,0 1 1 0 0,0-1 0 0 0,0 1 0 0 0,0-1-1 0 0,0 0 1 0 0,-1 1 0 0 0,1-1 0 0 0,-1 1-1 0 0,0 0 1 0 0,0-1 0 0 0,0 1 0 0 0,0-1 0 0 0,0 1-1 0 0,0-1 1 0 0,-1 1 0 0 0,1-1 0 0 0,-1 1-1 0 0,0-1 1 0 0,1 1 0 0 0,-1-1 0 0 0,-1 1-1 0 0,1-1 1 0 0,0 0 0 0 0,0 0 0 0 0,-1 0-1 0 0,1 0 1 0 0,-1 0 0 0 0,0 0 0 0 0,1 0-1 0 0,-1 0 1 0 0,-3 2 0 0 0,-1 2-69 0 0,-1-1 0 0 0,1 1 0 0 0,-1-1 0 0 0,0 0 0 0 0,-1 0 0 0 0,1-1 0 0 0,-1 0 0 0 0,-12 4-1 0 0,16-7 170 0 0</inkml:trace>
</inkml:ink>
</file>

<file path=ppt/ink/ink10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120"/>
    </inkml:context>
    <inkml:brush xml:id="br0">
      <inkml:brushProperty name="width" value="0.05" units="cm"/>
      <inkml:brushProperty name="height" value="0.05" units="cm"/>
      <inkml:brushProperty name="color" value="#008C3A"/>
    </inkml:brush>
  </inkml:definitions>
  <inkml:trace contextRef="#ctx0" brushRef="#br0">83 28 8287 0 0,'-6'-13'1971'0'0,"-2"-1"4721"0"0,6 14-6453 0 0,-1 0 0 0 0,1-1 0 0 0,0 1 0 0 0,-1 0 0 0 0,1 1 0 0 0,0-1 0 0 0,-1 0 0 0 0,1 1 0 0 0,0-1 0 0 0,-1 1 1 0 0,1 0-1 0 0,0-1 0 0 0,0 1 0 0 0,0 0 0 0 0,0 0 0 0 0,0 1 0 0 0,0-1 0 0 0,0 0 0 0 0,0 1 0 0 0,0-1 0 0 0,0 1 0 0 0,1 0 0 0 0,-1-1 0 0 0,1 1 0 0 0,-1 0 0 0 0,1 0 0 0 0,-2 3 0 0 0,2-3-173 0 0,-1 0 0 0 0,1 0-1 0 0,0 0 1 0 0,0 0 0 0 0,0 0-1 0 0,1 0 1 0 0,-1 0 0 0 0,0 1-1 0 0,1-1 1 0 0,-1 0-1 0 0,1 0 1 0 0,0 0 0 0 0,0 1-1 0 0,0-1 1 0 0,0 0 0 0 0,0 0-1 0 0,0 1 1 0 0,1-1-1 0 0,-1 0 1 0 0,1 0 0 0 0,0 0-1 0 0,-1 0 1 0 0,1 0 0 0 0,0 0-1 0 0,0 0 1 0 0,0 0 0 0 0,0 0-1 0 0,1 0 1 0 0,1 2-1 0 0,5 2-45 0 0,0 0-1 0 0,0-1 0 0 0,1 0 1 0 0,0-1-1 0 0,0 0 0 0 0,0 0 1 0 0,17 4-1 0 0,12 1-7495 0 0,-28-7-392 0 0</inkml:trace>
</inkml:ink>
</file>

<file path=ppt/ink/ink10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0.473"/>
    </inkml:context>
    <inkml:brush xml:id="br0">
      <inkml:brushProperty name="width" value="0.05" units="cm"/>
      <inkml:brushProperty name="height" value="0.05" units="cm"/>
      <inkml:brushProperty name="color" value="#008C3A"/>
    </inkml:brush>
  </inkml:definitions>
  <inkml:trace contextRef="#ctx0" brushRef="#br0">1 0 11975 0 0,'29'5'2620'0'0,"-24"-1"-2013"0"0,-1 0 0 0 0,0 0 0 0 0,0 1 0 0 0,0 0 0 0 0,0-1 0 0 0,-1 1 0 0 0,0 0 0 0 0,0 1 0 0 0,0-1 0 0 0,2 9 0 0 0,19 65 1905 0 0,-9-25-906 0 0,-11-41-1434 0 0,-1 1 0 0 0,-1 0-1 0 0,0 0 1 0 0,0-1 0 0 0,-1 1 0 0 0,-1 0 0 0 0,-1 1 0 0 0,0-2 0 0 0,0 1 0 0 0,-6 19 0 0 0,1-5-381 0 0,-2-2-1 0 0,-1 1 1 0 0,-2-1 0 0 0,-16 31 0 0 0,18-41-1440 0 0,-1 0-4436 0 0,-2-3-1889 0 0</inkml:trace>
</inkml:ink>
</file>

<file path=ppt/ink/ink10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069"/>
    </inkml:context>
    <inkml:brush xml:id="br0">
      <inkml:brushProperty name="width" value="0.05" units="cm"/>
      <inkml:brushProperty name="height" value="0.05" units="cm"/>
      <inkml:brushProperty name="color" value="#008C3A"/>
    </inkml:brush>
  </inkml:definitions>
  <inkml:trace contextRef="#ctx0" brushRef="#br0">1 39 3223 0 0,'0'0'10944'0'0,"6"-19"-4497"0"0,4 15-5956 0 0,1 0-1 0 0,0 1 1 0 0,0 0 0 0 0,-1 1-1 0 0,2 0 1 0 0,-1 1 0 0 0,15 0-1 0 0,-20 1-969 0 0,0 0-1 0 0,0 1 0 0 0,0-1 0 0 0,0 1 0 0 0,-1 0 0 0 0,1 1 0 0 0,0-1 0 0 0,-1 1 0 0 0,7 3 1 0 0</inkml:trace>
</inkml:ink>
</file>

<file path=ppt/ink/ink10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2.420"/>
    </inkml:context>
    <inkml:brush xml:id="br0">
      <inkml:brushProperty name="width" value="0.05" units="cm"/>
      <inkml:brushProperty name="height" value="0.05" units="cm"/>
      <inkml:brushProperty name="color" value="#008C3A"/>
    </inkml:brush>
  </inkml:definitions>
  <inkml:trace contextRef="#ctx0" brushRef="#br0">1 4 3679 0 0,'4'0'8988'0'0,"7"-1"-4573"0"0,21-1-462 0 0,-24 2-3827 0 0,8 0 629 0 0,-5 3-6885 0 0</inkml:trace>
</inkml:ink>
</file>

<file path=ppt/ink/ink10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4.838"/>
    </inkml:context>
    <inkml:brush xml:id="br0">
      <inkml:brushProperty name="width" value="0.05" units="cm"/>
      <inkml:brushProperty name="height" value="0.05" units="cm"/>
      <inkml:brushProperty name="color" value="#008C3A"/>
    </inkml:brush>
  </inkml:definitions>
  <inkml:trace contextRef="#ctx0" brushRef="#br0">28 62 2303 0 0,'0'0'194'0'0,"-3"-7"588"0"0,-9-19 8436 0 0,10-2 4341 0 0,1 41-13513 0 0,-5 42 98 0 0,3-1 1 0 0,5 76-1 0 0,-2-129-269 0 0,0 0 0 0 0,0 0 0 0 0,0-1 0 0 0,0 1 0 0 0,0 0-1 0 0,0-1 1 0 0,0 1 0 0 0,1 0 0 0 0,-1-1 0 0 0,0 1 0 0 0,1 0 0 0 0,-1-1 0 0 0,0 1 0 0 0,1 0-1 0 0,-1-1 1 0 0,1 1 0 0 0,-1-1 0 0 0,1 1 0 0 0,-1-1 0 0 0,1 1 0 0 0,-1-1 0 0 0,1 1 0 0 0,-1-1-1 0 0,1 0 1 0 0,0 1 0 0 0,-1-1 0 0 0,1 0 0 0 0,0 1 0 0 0,-1-1 0 0 0,1 0 0 0 0,0 0 0 0 0,0 0-1 0 0,-1 0 1 0 0,1 1 0 0 0,0-1 0 0 0,-1 0 0 0 0,1 0 0 0 0,0 0 0 0 0,0-1 0 0 0,-1 1 0 0 0,2 0 0 0 0</inkml:trace>
</inkml:ink>
</file>

<file path=ppt/ink/ink1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5.542"/>
    </inkml:context>
    <inkml:brush xml:id="br0">
      <inkml:brushProperty name="width" value="0.1" units="cm"/>
      <inkml:brushProperty name="height" value="0.1" units="cm"/>
      <inkml:brushProperty name="color" value="#008C3A"/>
    </inkml:brush>
  </inkml:definitions>
  <inkml:trace contextRef="#ctx0" brushRef="#br0">0 334 5063 0 0,'3'4'207'0'0,"0"-1"0"0"0,0 0 0 0 0,0 0 0 0 0,1 0 0 0 0,-1 0 0 0 0,1 0 0 0 0,-1-1 0 0 0,1 1 0 0 0,0-1 0 0 0,0 0 0 0 0,0 0 0 0 0,0-1 0 0 0,1 1-1 0 0,-1-1 1 0 0,0 0 0 0 0,1 0 0 0 0,6 0 0 0 0,4 1 1153 0 0,-1 0-1 0 0,0-1 1 0 0,1-1-1 0 0,18-1 1 0 0,85-15 1939 0 0,99-10-598 0 0,254-14 860 0 0,-154 19-2794 0 0,1077-105-23 0 0,-1231 102-686 0 0,363-56 113 0 0,-426 62-230 0 0,2 5-1 0 0,125 0 0 0 0,-199 15 651 0 0,-17 0-2037 0 0</inkml:trace>
</inkml:ink>
</file>

<file path=ppt/ink/ink10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473"/>
    </inkml:context>
    <inkml:brush xml:id="br0">
      <inkml:brushProperty name="width" value="0.05" units="cm"/>
      <inkml:brushProperty name="height" value="0.05" units="cm"/>
      <inkml:brushProperty name="color" value="#008C3A"/>
    </inkml:brush>
  </inkml:definitions>
  <inkml:trace contextRef="#ctx0" brushRef="#br0">82 31 2303 0 0,'0'0'482'0'0,"-5"-14"11213"0"0,-2 0-6609 0 0,4 14-4977 0 0,1-1-1 0 0,0 1 1 0 0,-1-1 0 0 0,1 1 0 0 0,-1 0 0 0 0,1 0-1 0 0,-1 0 1 0 0,1 0 0 0 0,-1 0 0 0 0,1 1-1 0 0,-1-1 1 0 0,1 1 0 0 0,0 0 0 0 0,-1 0 0 0 0,1-1-1 0 0,0 1 1 0 0,-1 1 0 0 0,1-1 0 0 0,0 0 0 0 0,0 1-1 0 0,0-1 1 0 0,-3 3 0 0 0,4-3-110 0 0,0 0 0 0 0,0 0 0 0 0,0 0-1 0 0,0 1 1 0 0,0-1 0 0 0,0 0 0 0 0,0 0 0 0 0,1 1 0 0 0,-1-1 0 0 0,0 0 0 0 0,1 1 0 0 0,-1-1-1 0 0,1 1 1 0 0,-1-1 0 0 0,1 0 0 0 0,0 1 0 0 0,0-1 0 0 0,-1 1 0 0 0,1-1 0 0 0,0 1 0 0 0,0-1 0 0 0,1 1-1 0 0,-1-1 1 0 0,0 1 0 0 0,0-1 0 0 0,1 1 0 0 0,-1-1 0 0 0,1 1 0 0 0,-1-1 0 0 0,1 1 0 0 0,0-1-1 0 0,-1 0 1 0 0,1 0 0 0 0,0 1 0 0 0,0-1 0 0 0,0 0 0 0 0,2 2 0 0 0,42 34 548 0 0,-36-30-405 0 0,0 0 0 0 0,0 0 0 0 0,0 1 0 0 0,-1 0 0 0 0,0 0 0 0 0,11 17 0 0 0,-17-22-134 0 0,-1 0 0 0 0,0 0 0 0 0,0-1 0 0 0,0 1 0 0 0,0 0 0 0 0,0 0 0 0 0,-1 0 0 0 0,0 0 1 0 0,1 0-1 0 0,-1 0 0 0 0,0 0 0 0 0,0 0 0 0 0,-1 0 0 0 0,1 0 0 0 0,-1 0 0 0 0,1 0 0 0 0,-1 0 0 0 0,0 0 1 0 0,0-1-1 0 0,0 1 0 0 0,-1 0 0 0 0,1 0 0 0 0,-1-1 0 0 0,1 1 0 0 0,-1-1 0 0 0,0 1 0 0 0,0-1 0 0 0,0 0 1 0 0,0 0-1 0 0,0 0 0 0 0,-3 2 0 0 0,4-3 2 0 0,0 1 0 0 0,0-1 0 0 0,0 0 0 0 0,0 0 0 0 0,0 0 1 0 0,0 0-1 0 0,0 0 0 0 0,0-1 0 0 0,-1 1 0 0 0,1 0 0 0 0,0 0 0 0 0,0-1 1 0 0,-1 1-1 0 0,1-1 0 0 0,0 1 0 0 0,-1-1 0 0 0,1 1 0 0 0,-1-1 0 0 0,1 0 0 0 0,-1 0 1 0 0,-2 0-1 0 0,3 0 6 0 0,0-1 0 0 0,1 0 0 0 0,-1 1 0 0 0,0-1 1 0 0,0 0-1 0 0,0 0 0 0 0,1 1 0 0 0,-1-1 0 0 0,0 0 1 0 0,1 0-1 0 0,-1 0 0 0 0,1 0 0 0 0,-1 0 0 0 0,1 0 0 0 0,-1 0 1 0 0,1 0-1 0 0,0 0 0 0 0,-1 0 0 0 0,1 0 0 0 0,0 0 0 0 0,0-2 1 0 0,-1-7 46 0 0,0 0 1 0 0,1 1-1 0 0,0-1 0 0 0,3-16 1 0 0,42-142-494 0 0,-50 154 667 0 0,0 4-4117 0 0</inkml:trace>
</inkml:ink>
</file>

<file path=ppt/ink/ink10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5.808"/>
    </inkml:context>
    <inkml:brush xml:id="br0">
      <inkml:brushProperty name="width" value="0.05" units="cm"/>
      <inkml:brushProperty name="height" value="0.05" units="cm"/>
      <inkml:brushProperty name="color" value="#008C3A"/>
    </inkml:brush>
  </inkml:definitions>
  <inkml:trace contextRef="#ctx0" brushRef="#br0">61 10 15663 0 0,'0'0'75'0'0,"0"-1"0"0"0,-1 1 0 0 0,1-1 0 0 0,0 1 0 0 0,-1-1 0 0 0,1 1 0 0 0,0-1 0 0 0,-1 1 0 0 0,1-1 0 0 0,-1 1 0 0 0,1-1 0 0 0,-1 1 0 0 0,1-1 0 0 0,-1 1 0 0 0,1 0 0 0 0,-1-1 0 0 0,0 1 0 0 0,1 0 0 0 0,-1 0 0 0 0,1 0 0 0 0,-1-1 0 0 0,0 1 0 0 0,1 0 0 0 0,-1 0 0 0 0,0 0 0 0 0,1 0 0 0 0,-1 0 0 0 0,0 0 0 0 0,1 0 0 0 0,-1 0 0 0 0,0 0 0 0 0,1 0 0 0 0,-2 1 0 0 0,-17 18 1835 0 0,15-14-1600 0 0,1 1-1 0 0,0-1 0 0 0,0 1 1 0 0,1 0-1 0 0,-1 0 0 0 0,-1 11 0 0 0,4-10-206 0 0,0-1-1 0 0,1 1 0 0 0,0-1 0 0 0,0 0 0 0 0,0 1 0 0 0,1-1 0 0 0,0 0 0 0 0,0 0 0 0 0,1 0 0 0 0,0 0 0 0 0,0 0 0 0 0,0 0 0 0 0,5 5 0 0 0,-7-9-83 0 0,0 0-1 0 0,1 0 1 0 0,-1 0-1 0 0,1-1 0 0 0,-1 1 1 0 0,1 0-1 0 0,-1-1 1 0 0,1 1-1 0 0,0-1 1 0 0,0 1-1 0 0,0-1 1 0 0,0 0-1 0 0,0 0 0 0 0,0 0 1 0 0,0 0-1 0 0,0 0 1 0 0,1 0-1 0 0,-1-1 1 0 0,0 1-1 0 0,0-1 1 0 0,1 0-1 0 0,-1 1 1 0 0,0-1-1 0 0,1 0 0 0 0,-1 0 1 0 0,0-1-1 0 0,1 1 1 0 0,-1 0-1 0 0,0-1 1 0 0,0 1-1 0 0,1-1 1 0 0,-1 0-1 0 0,0 0 0 0 0,0 0 1 0 0,0 0-1 0 0,0 0 1 0 0,0 0-1 0 0,0-1 1 0 0,3-1-1 0 0,-3 0 35 0 0,0 1 1 0 0,0-1-1 0 0,0 1 0 0 0,0-1 0 0 0,-1 0 1 0 0,1 0-1 0 0,-1 0 0 0 0,0 1 0 0 0,1-2 0 0 0,-1 1 1 0 0,0 0-1 0 0,-1 0 0 0 0,1 0 0 0 0,-1 0 1 0 0,1 0-1 0 0,-1-1 0 0 0,0 1 0 0 0,0 0 1 0 0,0 0-1 0 0,-1-1 0 0 0,1 1 0 0 0,-1 0 0 0 0,0 0 1 0 0,0 0-1 0 0,0 0 0 0 0,0 0 0 0 0,0 0 1 0 0,-1 0-1 0 0,1 0 0 0 0,-4-4 0 0 0,2 2-77 0 0,0 1 0 0 0,0 0-1 0 0,0-1 1 0 0,-1 1 0 0 0,1 1-1 0 0,-1-1 1 0 0,0 0 0 0 0,-7-4 0 0 0,8 6-202 0 0,1 1 0 0 0,-1-1 0 0 0,1 1 0 0 0,-1 0 1 0 0,1 0-1 0 0,-1 0 0 0 0,0 0 0 0 0,0 0 0 0 0,1 1 1 0 0,-1-1-1 0 0,0 1 0 0 0,0 0 0 0 0,0 0 0 0 0,0 0 1 0 0,-4 1-1 0 0</inkml:trace>
</inkml:ink>
</file>

<file path=ppt/ink/ink10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6.307"/>
    </inkml:context>
    <inkml:brush xml:id="br0">
      <inkml:brushProperty name="width" value="0.05" units="cm"/>
      <inkml:brushProperty name="height" value="0.05" units="cm"/>
      <inkml:brushProperty name="color" value="#008C3A"/>
    </inkml:brush>
  </inkml:definitions>
  <inkml:trace contextRef="#ctx0" brushRef="#br0">0 18 4143 0 0,'5'-6'17449'0'0,"11"2"-13876"0"0,9 2-5478 0 0,-20 1 3595 0 0,123-2-2445 0 0,-114 2-953 0 0</inkml:trace>
</inkml:ink>
</file>

<file path=ppt/ink/ink10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306"/>
    </inkml:context>
    <inkml:brush xml:id="br0">
      <inkml:brushProperty name="width" value="0.05" units="cm"/>
      <inkml:brushProperty name="height" value="0.05" units="cm"/>
      <inkml:brushProperty name="color" value="#008C3A"/>
    </inkml:brush>
  </inkml:definitions>
  <inkml:trace contextRef="#ctx0" brushRef="#br0">15 15 6447 0 0,'-7'-14'15143'0'0,"4"47"-12878"0"0,1-6-1929 0 0,0 0 0 0 0,1 0 0 0 0,2 0 0 0 0,7 46 0 0 0,-8-72-376 0 0,0-1 0 0 0,0 1-1 0 0,0 0 1 0 0,1 0 0 0 0,-1-1-1 0 0,0 1 1 0 0,1 0 0 0 0,-1 0 0 0 0,0-1-1 0 0,1 1 1 0 0,-1 0 0 0 0,1-1 0 0 0,-1 1-1 0 0,1 0 1 0 0,-1-1 0 0 0,1 1-1 0 0,0-1 1 0 0,-1 1 0 0 0,2 0 0 0 0,8-7-4295 0 0</inkml:trace>
</inkml:ink>
</file>

<file path=ppt/ink/ink10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7.989"/>
    </inkml:context>
    <inkml:brush xml:id="br0">
      <inkml:brushProperty name="width" value="0.05" units="cm"/>
      <inkml:brushProperty name="height" value="0.05" units="cm"/>
      <inkml:brushProperty name="color" value="#008C3A"/>
    </inkml:brush>
  </inkml:definitions>
  <inkml:trace contextRef="#ctx0" brushRef="#br0">154 49 4143 0 0,'0'0'1967'0'0,"-7"-15"6133"0"0,-8-13-3223 0 0,11 27-4703 0 0,1 0-1 0 0,-1 0 1 0 0,0 0 0 0 0,0 1-1 0 0,0-1 1 0 0,0 1-1 0 0,0 0 1 0 0,0 0-1 0 0,0 0 1 0 0,0 0 0 0 0,0 1-1 0 0,0 0 1 0 0,1 0-1 0 0,-8 2 1 0 0,4-1-178 0 0,1 0 1 0 0,-1 0-1 0 0,1 1 1 0 0,-1 0 0 0 0,1 0-1 0 0,0 0 1 0 0,-10 8-1 0 0,16-10 4 0 0,-1-1 0 0 0,1 1 0 0 0,-1-1 0 0 0,1 1 0 0 0,-1-1 0 0 0,1 1 0 0 0,0-1 1 0 0,-1 1-1 0 0,1-1 0 0 0,0 1 0 0 0,-1-1 0 0 0,1 1 0 0 0,0 0 0 0 0,0-1 0 0 0,-1 1 0 0 0,1 0 0 0 0,0-1 0 0 0,0 1 0 0 0,0-1 0 0 0,0 1 0 0 0,0 0 0 0 0,0-1 0 0 0,0 1 0 0 0,0 0 0 0 0,0-1 0 0 0,1 1 0 0 0,-1 0 0 0 0,0-1 0 0 0,0 1 0 0 0,0-1 0 0 0,1 2 0 0 0,20 15-46 0 0,36 3 138 0 0,-52-18-20 0 0,0-1-27 0 0,1 0 0 0 0,-1 1 0 0 0,1 0 0 0 0,-1 1 0 0 0,0-1 0 0 0,0 1 0 0 0,0 0 0 0 0,0 0 0 0 0,-1 0 0 0 0,1 1 0 0 0,-1 0 0 0 0,0 0 0 0 0,0 0 0 0 0,7 8 0 0 0,-9-8-3 0 0,-1-1 1 0 0,0 1-1 0 0,0-1 0 0 0,0 1 0 0 0,0 0 1 0 0,0-1-1 0 0,-1 1 0 0 0,1 0 0 0 0,-1 0 1 0 0,0-1-1 0 0,0 1 0 0 0,-1 0 0 0 0,1 0 1 0 0,-1-1-1 0 0,0 1 0 0 0,0 0 0 0 0,0-1 1 0 0,0 1-1 0 0,-1-1 0 0 0,1 1 0 0 0,-1-1 1 0 0,0 0-1 0 0,-4 6 0 0 0,-21 20 204 0 0,26-27-238 0 0,0-1 1 0 0,0 0-1 0 0,-1 0 0 0 0,1 0 0 0 0,-1 0 0 0 0,1 0 1 0 0,0-1-1 0 0,-1 1 0 0 0,0 0 0 0 0,1-1 1 0 0,-1 1-1 0 0,1-1 0 0 0,-1 1 0 0 0,0-1 0 0 0,1 0 1 0 0,-1 0-1 0 0,0 0 0 0 0,0 0 0 0 0,1 0 1 0 0,-4 0-1 0 0,4-1-6 0 0,0 0 1 0 0,0 0 0 0 0,1-1-1 0 0,-1 1 1 0 0,0 0-1 0 0,1 0 1 0 0,-1 0-1 0 0,1 0 1 0 0,-1-1 0 0 0,1 1-1 0 0,0 0 1 0 0,0 0-1 0 0,-1-1 1 0 0,1 1 0 0 0,0 0-1 0 0,0-1 1 0 0,0 1-1 0 0,0 0 1 0 0,0 0-1 0 0,1-1 1 0 0,-1 1 0 0 0,1-2-1 0 0,6-35 54 0 0,-6 34-54 0 0,2-9-13 0 0,1 1-1 0 0,0 0 1 0 0,1-1-1 0 0,1 2 1 0 0,0-1-1 0 0,0 0 1 0 0,11-12-1 0 0,12-22-21 0 0,-29 45 7 0 0,0 0 0 0 0,1-1 1 0 0,-1 1-1 0 0,0 0 0 0 0,0 0 1 0 0,0 0-1 0 0,0-1 0 0 0,0 1 0 0 0,0 0 1 0 0,0 0-1 0 0,0 0 0 0 0,0-1 1 0 0,-1 1-1 0 0,1 0 0 0 0,0 0 0 0 0,-1 0 1 0 0,1 0-1 0 0,-1 0 0 0 0,1 0 1 0 0,-1 0-1 0 0,0 0 0 0 0,1 0 0 0 0,-1 0 1 0 0,0 0-1 0 0,0 0 0 0 0,0 0 1 0 0,1 0-1 0 0,-1 0 0 0 0,0 1 0 0 0,0-1 1 0 0,0 0-1 0 0,0 1 0 0 0,0-1 1 0 0,-1 1-1 0 0,1-1 0 0 0,0 1 1 0 0,0 0-1 0 0,0-1 0 0 0,0 1 0 0 0,0 0 1 0 0,-1 0-1 0 0,1 0 0 0 0,0 0 1 0 0,0 0-1 0 0,-3 0 0 0 0</inkml:trace>
</inkml:ink>
</file>

<file path=ppt/ink/ink10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399"/>
    </inkml:context>
    <inkml:brush xml:id="br0">
      <inkml:brushProperty name="width" value="0.05" units="cm"/>
      <inkml:brushProperty name="height" value="0.05" units="cm"/>
      <inkml:brushProperty name="color" value="#008C3A"/>
    </inkml:brush>
  </inkml:definitions>
  <inkml:trace contextRef="#ctx0" brushRef="#br0">93 22 5063 0 0,'-9'0'12230'0'0,"-8"13"-10136"0"0,9-6-1573 0 0,1 0-1 0 0,0 1 0 0 0,0 0 1 0 0,1 0-1 0 0,0 1 0 0 0,0-1 0 0 0,1 1 1 0 0,-5 12-1 0 0,9-19-472 0 0,0 1 1 0 0,1 0-1 0 0,-1-1 0 0 0,0 1 0 0 0,1 0 1 0 0,0 0-1 0 0,0-1 0 0 0,0 1 0 0 0,0 0 1 0 0,0 0-1 0 0,1 0 0 0 0,-1-1 0 0 0,1 1 1 0 0,-1 0-1 0 0,1-1 0 0 0,0 1 1 0 0,0 0-1 0 0,0-1 0 0 0,1 1 0 0 0,-1-1 1 0 0,1 0-1 0 0,-1 1 0 0 0,1-1 0 0 0,0 0 1 0 0,0 0-1 0 0,0 0 0 0 0,0 0 0 0 0,0 0 1 0 0,0-1-1 0 0,1 1 0 0 0,-1 0 0 0 0,0-1 1 0 0,1 0-1 0 0,4 2 0 0 0,-2-1-36 0 0,-1 0 0 0 0,0-1 0 0 0,1 1 0 0 0,-1-1 1 0 0,1 0-1 0 0,-1 0 0 0 0,1-1 0 0 0,0 0 0 0 0,-1 1 0 0 0,1-1 0 0 0,-1-1 0 0 0,1 1 0 0 0,0-1 0 0 0,-1 0 0 0 0,1 0 1 0 0,-1 0-1 0 0,1-1 0 0 0,-1 1 0 0 0,0-1 0 0 0,0 0 0 0 0,0 0 0 0 0,0-1 0 0 0,0 1 0 0 0,0-1 0 0 0,3-3 0 0 0,-2 3-1 0 0,-1-1 0 0 0,0 1-1 0 0,-1-1 1 0 0,1 0 0 0 0,-1-1-1 0 0,0 1 1 0 0,0 0-1 0 0,0-1 1 0 0,0 0 0 0 0,-1 1-1 0 0,0-1 1 0 0,0 0-1 0 0,0 0 1 0 0,0-1 0 0 0,-1 1-1 0 0,0 0 1 0 0,0 0 0 0 0,-1-1-1 0 0,1 1 1 0 0,-1 0-1 0 0,-1-9 1 0 0,0 10 24 0 0,0 0 0 0 0,-1 0 0 0 0,0 0 0 0 0,1 0 0 0 0,-1 1 0 0 0,0-1 0 0 0,-1 1 0 0 0,1 0 0 0 0,-1-1 0 0 0,1 1 0 0 0,-1 0 0 0 0,0 0 0 0 0,0 1 0 0 0,0-1 0 0 0,-1 1 0 0 0,1 0 0 0 0,-7-4 0 0 0,7 4-86 0 0,-1 0 0 0 0,1 1 0 0 0,0-1 1 0 0,-1 1-1 0 0,1 0 0 0 0,-1-1 0 0 0,1 2 1 0 0,-1-1-1 0 0,0 0 0 0 0,1 1 0 0 0,-1 0 1 0 0,0-1-1 0 0,1 1 0 0 0,-1 1 1 0 0,0-1-1 0 0,1 1 0 0 0,-1-1 0 0 0,0 1 1 0 0,-6 3-1 0 0,2 7-3112 0 0,8-6 1123 0 0</inkml:trace>
</inkml:ink>
</file>

<file path=ppt/ink/ink10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8.779"/>
    </inkml:context>
    <inkml:brush xml:id="br0">
      <inkml:brushProperty name="width" value="0.05" units="cm"/>
      <inkml:brushProperty name="height" value="0.05" units="cm"/>
      <inkml:brushProperty name="color" value="#008C3A"/>
    </inkml:brush>
  </inkml:definitions>
  <inkml:trace contextRef="#ctx0" brushRef="#br0">3 27 13183 0 0,'0'0'1195'0'0,"-2"-2"-827"0"0,8-1 3505 0 0,23-6-1646 0 0,50-1 1849 0 0,-27 8-5903 0 0,-43 2 683 0 0</inkml:trace>
</inkml:ink>
</file>

<file path=ppt/ink/ink10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127"/>
    </inkml:context>
    <inkml:brush xml:id="br0">
      <inkml:brushProperty name="width" value="0.05" units="cm"/>
      <inkml:brushProperty name="height" value="0.05" units="cm"/>
      <inkml:brushProperty name="color" value="#008C3A"/>
    </inkml:brush>
  </inkml:definitions>
  <inkml:trace contextRef="#ctx0" brushRef="#br0">24 4 10135 0 0,'-1'0'201'0'0,"1"0"1"0"0,0-1-1 0 0,-1 1 0 0 0,1 0 0 0 0,0 0 0 0 0,-1-1 0 0 0,1 1 0 0 0,0 0 1 0 0,-1 0-1 0 0,1-1 0 0 0,-1 1 0 0 0,1 0 0 0 0,0 0 0 0 0,-1 0 0 0 0,1 0 1 0 0,-1 0-1 0 0,1 0 0 0 0,-1 0 0 0 0,1 0 0 0 0,0 0 0 0 0,-1 0 0 0 0,1 0 1 0 0,-1 0-1 0 0,1 0 0 0 0,-1 0 0 0 0,1 0 0 0 0,0 0 0 0 0,-1 1 0 0 0,1-1 0 0 0,-1 0 1 0 0,1 0-1 0 0,0 0 0 0 0,-1 1 0 0 0,1-1 0 0 0,0 0 0 0 0,-1 0 0 0 0,1 1 1 0 0,0-1-1 0 0,-1 0 0 0 0,1 1 0 0 0,0-1 0 0 0,0 0 0 0 0,-1 1 0 0 0,1-1 1 0 0,0 1-1 0 0,0 0 0 0 0,-6 31 3490 0 0,10 35-1992 0 0,8-26-822 0 0,0-23-2381 0 0,5-11-6401 0 0</inkml:trace>
</inkml:ink>
</file>

<file path=ppt/ink/ink10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29.629"/>
    </inkml:context>
    <inkml:brush xml:id="br0">
      <inkml:brushProperty name="width" value="0.05" units="cm"/>
      <inkml:brushProperty name="height" value="0.05" units="cm"/>
      <inkml:brushProperty name="color" value="#008C3A"/>
    </inkml:brush>
  </inkml:definitions>
  <inkml:trace contextRef="#ctx0" brushRef="#br0">50 16 5983 0 0,'0'0'274'0'0,"-10"-6"715"0"0,-10-3 11082 0 0,19 9-11946 0 0,0 1 0 0 0,0-1 1 0 0,0 1-1 0 0,0-1 0 0 0,0 1 1 0 0,0 0-1 0 0,0 0 0 0 0,0 0 1 0 0,0-1-1 0 0,0 1 0 0 0,0 0 1 0 0,0 0-1 0 0,0 0 0 0 0,1 0 1 0 0,-1 0-1 0 0,0 1 0 0 0,1-1 1 0 0,-1 0-1 0 0,1 0 0 0 0,-1 0 1 0 0,1 0-1 0 0,0 1 0 0 0,-1-1 1 0 0,1 0-1 0 0,0 1 0 0 0,0-1 1 0 0,0 0-1 0 0,0 0 0 0 0,0 1 1 0 0,0-1-1 0 0,0 0 0 0 0,0 0 1 0 0,1 1-1 0 0,-1-1 0 0 0,0 0 1 0 0,1 0-1 0 0,-1 1 0 0 0,1-1 1 0 0,-1 0-1 0 0,1 0 0 0 0,0 0 1 0 0,0 0-1 0 0,-1 0 0 0 0,2 1 1 0 0,0 1-75 0 0,0 0 1 0 0,0-1 0 0 0,0 1-1 0 0,0-1 1 0 0,1 0 0 0 0,-1 0-1 0 0,1 0 1 0 0,-1 0 0 0 0,1 0 0 0 0,0 0-1 0 0,0-1 1 0 0,-1 1 0 0 0,1-1-1 0 0,0 0 1 0 0,0 0 0 0 0,1 0-1 0 0,3 1 1 0 0,2-3-23 0 0,0 1 0 0 0,-1-2 0 0 0,1 1 0 0 0,-1-1 0 0 0,0-1 0 0 0,1 1 0 0 0,-1-2 0 0 0,0 1 0 0 0,0-1 0 0 0,-1 0 0 0 0,1 0 0 0 0,-1-1 0 0 0,0 0 0 0 0,0-1 0 0 0,10-10 640 0 0,4 50-473 0 0,-20-31-192 0 0,8 13-4 0 0,-2 1 0 0 0,0 0 0 0 0,-1 0 0 0 0,-1 1 0 0 0,0-1 0 0 0,-2 1 0 0 0,0 1 0 0 0,-1-1 0 0 0,0 32 0 0 0,-3-46 3 0 0,0 0 0 0 0,-1 0-1 0 0,0 0 1 0 0,0-1 0 0 0,0 1 0 0 0,0 0-1 0 0,0-1 1 0 0,-1 1 0 0 0,1-1 0 0 0,-1 0 0 0 0,0 0-1 0 0,0 0 1 0 0,-1 0 0 0 0,1 0 0 0 0,0-1-1 0 0,-1 1 1 0 0,0-1 0 0 0,1 0 0 0 0,-1 0-1 0 0,0 0 1 0 0,0-1 0 0 0,0 0 0 0 0,0 1 0 0 0,0-1-1 0 0,-8 0 1 0 0,1 2 5 0 0,-1-1 0 0 0,0 0 0 0 0,0-1 0 0 0,0-1 0 0 0,1 1 0 0 0,-1-2 0 0 0,0 0 0 0 0,-14-3 0 0 0,-10-9-128 0 0,35 13-493 0 0</inkml:trace>
</inkml:ink>
</file>

<file path=ppt/ink/ink10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117"/>
    </inkml:context>
    <inkml:brush xml:id="br0">
      <inkml:brushProperty name="width" value="0.05" units="cm"/>
      <inkml:brushProperty name="height" value="0.05" units="cm"/>
      <inkml:brushProperty name="color" value="#008C3A"/>
    </inkml:brush>
  </inkml:definitions>
  <inkml:trace contextRef="#ctx0" brushRef="#br0">26 31 5527 0 0,'-25'-19'14707'0'0,"138"8"-9791"0"0,-36 12-10869 0 0,-63 0 4083 0 0</inkml:trace>
</inkml:ink>
</file>

<file path=ppt/ink/ink1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6.144"/>
    </inkml:context>
    <inkml:brush xml:id="br0">
      <inkml:brushProperty name="width" value="0.1" units="cm"/>
      <inkml:brushProperty name="height" value="0.1" units="cm"/>
      <inkml:brushProperty name="color" value="#008C3A"/>
    </inkml:brush>
  </inkml:definitions>
  <inkml:trace contextRef="#ctx0" brushRef="#br0">350 8 6447 0 0,'0'0'499'0'0,"-33"-7"5485"0"0,27 6-5627 0 0,-1 1 0 0 0,1 0 1 0 0,0 0-1 0 0,-1 1 0 0 0,1 0 0 0 0,-1 0 0 0 0,1 0 0 0 0,0 1 1 0 0,0 0-1 0 0,0 0 0 0 0,0 0 0 0 0,0 1 0 0 0,0 0 1 0 0,0 0-1 0 0,1 1 0 0 0,0-1 0 0 0,0 1 0 0 0,-6 5 1 0 0,-5 8-303 0 0,0 0 1 0 0,1 1 0 0 0,-21 35-1 0 0,-13 15 697 0 0,39-57-532 0 0,0 1 0 0 0,1 0 0 0 0,1 1 0 0 0,0-1 0 0 0,-8 18 0 0 0,15-28-179 0 0,1-1 1 0 0,-1 1-1 0 0,0 0 1 0 0,1 0-1 0 0,-1 0 1 0 0,1 0-1 0 0,0 0 0 0 0,0 0 1 0 0,0 0-1 0 0,0 0 1 0 0,0 0-1 0 0,0 0 1 0 0,0 0-1 0 0,1 0 0 0 0,-1 0 1 0 0,1 0-1 0 0,-1 0 1 0 0,1 0-1 0 0,1 2 1 0 0,0-2-25 0 0,0 0 1 0 0,0 0 0 0 0,0 0-1 0 0,0 0 1 0 0,0-1 0 0 0,0 1-1 0 0,1-1 1 0 0,-1 1 0 0 0,1-1-1 0 0,-1 0 1 0 0,1 0 0 0 0,0 0-1 0 0,-1 0 1 0 0,1 0 0 0 0,0-1-1 0 0,0 0 1 0 0,-1 1 0 0 0,5-1-1 0 0,2 0 24 0 0,0 0-1 0 0,-1-1 1 0 0,1 0-1 0 0,0 0 1 0 0,0-1-1 0 0,-1 0 1 0 0,1-1-1 0 0,-1 0 1 0 0,1 0 0 0 0,-1-1-1 0 0,0 0 1 0 0,9-6-1 0 0,16-11 203 0 0,42-35 1 0 0,-62 46-175 0 0,-13 10-61 0 0,41-31 999 0 0,-2-1 0 0 0,-1-2 1 0 0,62-72-1 0 0,-100 105-836 0 0,1 20 197 0 0,-3 10-357 0 0,2 1 0 0 0,0 0 1 0 0,2 0-1 0 0,8 40 0 0 0,35 111 17 0 0,-25-110-284 0 0,-16-27-573 0 0,-4-25-1624 0 0,3 1-4564 0 0</inkml:trace>
</inkml:ink>
</file>

<file path=ppt/ink/ink10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1.514"/>
    </inkml:context>
    <inkml:brush xml:id="br0">
      <inkml:brushProperty name="width" value="0.05" units="cm"/>
      <inkml:brushProperty name="height" value="0.05" units="cm"/>
      <inkml:brushProperty name="color" value="#008C3A"/>
    </inkml:brush>
  </inkml:definitions>
  <inkml:trace contextRef="#ctx0" brushRef="#br0">0 57 8751 0 0,'1'-10'227'0'0,"1"-16"2957"0"0,6 5 7709 0 0,5 43-8981 0 0,0 1-1399 0 0,-9-8-425 0 0,-1 0-1 0 0,-1 1 0 0 0,0 0 0 0 0,-1-1 1 0 0,-2 26-1 0 0,3 26-36 0 0,-2-57-752 0 0,5 27 2135 0 0,3-24-3506 0 0,-8-13 1756 0 0,1 1 0 0 0,-1-1-1 0 0,1 0 1 0 0,0 0 0 0 0,-1 0-1 0 0,1 1 1 0 0,-1-1 0 0 0,1 0 0 0 0,0 0-1 0 0,-1 0 1 0 0,1 0 0 0 0,0 0 0 0 0,-1 0-1 0 0,1 0 1 0 0,-1 0 0 0 0,1 0 0 0 0,0-1-1 0 0,-1 1 1 0 0,1 0 0 0 0,0 0-1 0 0,-1 0 1 0 0,2-1 0 0 0</inkml:trace>
</inkml:ink>
</file>

<file path=ppt/ink/ink10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137"/>
    </inkml:context>
    <inkml:brush xml:id="br0">
      <inkml:brushProperty name="width" value="0.05" units="cm"/>
      <inkml:brushProperty name="height" value="0.05" units="cm"/>
      <inkml:brushProperty name="color" value="#008C3A"/>
    </inkml:brush>
  </inkml:definitions>
  <inkml:trace contextRef="#ctx0" brushRef="#br0">106 92 9583 0 0,'16'-23'271'0'0,"-14"20"346"0"0,0-1 0 0 0,0 1 0 0 0,-1-1 0 0 0,0 0 0 0 0,0 1 0 0 0,0-1-1 0 0,0 0 1 0 0,0-7 0 0 0,-1 10-379 0 0,0 0-1 0 0,0 0 1 0 0,0 0 0 0 0,0-1-1 0 0,0 1 1 0 0,0 0-1 0 0,0 0 1 0 0,-1 0-1 0 0,1 0 1 0 0,-1 0-1 0 0,1 0 1 0 0,-1 0 0 0 0,1-1-1 0 0,-1 1 1 0 0,1 1-1 0 0,-1-1 1 0 0,0 0-1 0 0,0 0 1 0 0,1 0-1 0 0,-1 0 1 0 0,-1-1-1 0 0,0 1-132 0 0,0 1 0 0 0,0-1-1 0 0,0 0 1 0 0,0 1-1 0 0,0-1 1 0 0,0 1-1 0 0,0 0 1 0 0,0-1-1 0 0,0 1 1 0 0,-1 0 0 0 0,1 0-1 0 0,0 0 1 0 0,0 1-1 0 0,0-1 1 0 0,0 1-1 0 0,-3 0 1 0 0,-1 1-20 0 0,1 1 1 0 0,0-1-1 0 0,0 1 0 0 0,0 0 1 0 0,0 0-1 0 0,0 1 1 0 0,1-1-1 0 0,-1 1 0 0 0,1 0 1 0 0,0 1-1 0 0,-3 4 1 0 0,4-7-52 0 0,1 1 1 0 0,-1 0 0 0 0,1 0-1 0 0,0 0 1 0 0,0 0-1 0 0,0 0 1 0 0,1 1 0 0 0,-1-1-1 0 0,1 0 1 0 0,0 1-1 0 0,-1-1 1 0 0,2 1 0 0 0,-1 0-1 0 0,0-1 1 0 0,1 1 0 0 0,0 0-1 0 0,-1-1 1 0 0,2 6-1 0 0,0-7-16 0 0,0 0 0 0 0,0 0-1 0 0,0 0 1 0 0,0 0 0 0 0,1 0-1 0 0,-1-1 1 0 0,1 1 0 0 0,-1 0-1 0 0,1-1 1 0 0,-1 0 0 0 0,1 1-1 0 0,0-1 1 0 0,0 0 0 0 0,0 0-1 0 0,0 0 1 0 0,0 0 0 0 0,0 0-1 0 0,0 0 1 0 0,3 0 0 0 0,51 13 223 0 0,-29-9-158 0 0,-19-3-38 0 0,1 1 0 0 0,-1 0 1 0 0,0 0-1 0 0,0 1 0 0 0,0 0 0 0 0,8 5 1 0 0,-15-8-34 0 0,0-1 0 0 0,0 1 0 0 0,-1 0 0 0 0,1 0 0 0 0,0-1 0 0 0,0 1 0 0 0,0 0 0 0 0,-1 0 0 0 0,1 0 0 0 0,-1 0 0 0 0,1 0 0 0 0,0 0 0 0 0,-1 0 0 0 0,0 0 0 0 0,1 0 1 0 0,-1 1-1 0 0,0-1 0 0 0,1 0 0 0 0,-1 0 0 0 0,0 0 0 0 0,0 2 0 0 0,-1-1 4 0 0,1 0 1 0 0,-1 0-1 0 0,0 0 1 0 0,0-1-1 0 0,0 1 0 0 0,0 0 1 0 0,0 0-1 0 0,0-1 1 0 0,0 1-1 0 0,0 0 1 0 0,-1-1-1 0 0,1 1 0 0 0,-1-1 1 0 0,1 0-1 0 0,-1 1 1 0 0,-3 1-1 0 0,-7 6 9 0 0,1 0 9 0 0,0 0-1 0 0,-1 0 1 0 0,0-2 0 0 0,-1 1-1 0 0,0-2 1 0 0,0 1 0 0 0,0-2-1 0 0,-20 6 1 0 0,33-11-34 0 0,-1 1 1 0 0,1-1-1 0 0,-1 0 0 0 0,1 0 1 0 0,-1 0-1 0 0,1 0 0 0 0,-1-1 1 0 0,1 1-1 0 0,0 0 0 0 0,-1 0 1 0 0,1 0-1 0 0,-1 0 0 0 0,1 0 1 0 0,-1-1-1 0 0,1 1 1 0 0,0 0-1 0 0,-1 0 0 0 0,1 0 1 0 0,0-1-1 0 0,-1 1 0 0 0,1 0 1 0 0,0-1-1 0 0,-1 1 0 0 0,1 0 1 0 0,0-1-1 0 0,-1 1 0 0 0,1 0 1 0 0,0-1-1 0 0,0 1 0 0 0,0-1 1 0 0,-1 1-1 0 0,1 0 0 0 0,0-2 1 0 0,-1-19 22 0 0,10-19-6 0 0,-7 33-42 0 0,1 1 0 0 0,0-1 1 0 0,-1 1-1 0 0,2 0 0 0 0,-1 0 0 0 0,1 0 0 0 0,0 1 0 0 0,0-1 0 0 0,1 1 1 0 0,-1 0-1 0 0,7-4 0 0 0,1-1-100 0 0,1 1 0 0 0,0 1 0 0 0,18-9 0 0 0,32-19-73 0 0,-61 34 198 0 0,1-1 0 0 0,-1 1 0 0 0,1 0-1 0 0,-1-1 1 0 0,0 0 0 0 0,0 1 0 0 0,0-1 0 0 0,-1 0-1 0 0,1 0 1 0 0,-1 0 0 0 0,1 0 0 0 0,-1 0 0 0 0,0-1-1 0 0,0 1 1 0 0,-1 0 0 0 0,1 0 0 0 0,-1-1 0 0 0,1 1-1 0 0,-1 0 1 0 0,0-7 0 0 0,0 9 0 0 0,-1-1 0 0 0,1 1 0 0 0,0-1 0 0 0,0 1 0 0 0,-1 0 0 0 0,1-1 0 0 0,-1 1-1 0 0,0-1 1 0 0,1 1 0 0 0,-1 0 0 0 0,0 0 0 0 0,0-1 0 0 0,1 1 0 0 0,-1 0 0 0 0,0 0 0 0 0,0 0 0 0 0,0 0 0 0 0,0 0 0 0 0,-1 0-1 0 0,1 0 1 0 0,0 0 0 0 0,0 1 0 0 0,-1-1 0 0 0,1 0 0 0 0,0 1 0 0 0,-1-1 0 0 0,1 1 0 0 0,0-1 0 0 0,-1 1 0 0 0,1 0 0 0 0,-1-1-1 0 0,1 1 1 0 0,-1 0 0 0 0,1 0 0 0 0,-1 0 0 0 0,1 0 0 0 0,-1 0 0 0 0,1 1 0 0 0,-1-1 0 0 0,1 0 0 0 0,0 1 0 0 0,-1-1 0 0 0,1 1-1 0 0,-1-1 1 0 0,1 1 0 0 0,0 0 0 0 0,-2 1 0 0 0,-3 5-1681 0 0,6 4-3648 0 0</inkml:trace>
</inkml:ink>
</file>

<file path=ppt/ink/ink10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2.482"/>
    </inkml:context>
    <inkml:brush xml:id="br0">
      <inkml:brushProperty name="width" value="0.05" units="cm"/>
      <inkml:brushProperty name="height" value="0.05" units="cm"/>
      <inkml:brushProperty name="color" value="#008C3A"/>
    </inkml:brush>
  </inkml:definitions>
  <inkml:trace contextRef="#ctx0" brushRef="#br0">36 20 17071 0 0,'9'-20'2293'0'0,"-20"28"598"0"0,-19 31-427 0 0,29-36-2455 0 0,1-1 1 0 0,-1 1-1 0 0,1 0 1 0 0,-1-1-1 0 0,1 1 0 0 0,0-1 1 0 0,0 1-1 0 0,0 0 0 0 0,0-1 1 0 0,0 1-1 0 0,1-1 1 0 0,-1 1-1 0 0,1 0 0 0 0,-1-1 1 0 0,1 0-1 0 0,0 1 0 0 0,0-1 1 0 0,0 1-1 0 0,1-1 0 0 0,1 3 1 0 0,0-1 21 0 0,1 1 1 0 0,0-1-1 0 0,0 0 0 0 0,0 0 0 0 0,1 0 1 0 0,-1 0-1 0 0,1-1 0 0 0,0 0 1 0 0,6 3-1 0 0,-5-2-5 0 0,1-1 0 0 0,0 0 0 0 0,-1 0 1 0 0,1-1-1 0 0,0 0 0 0 0,1 0 0 0 0,-1 0 0 0 0,0-1 0 0 0,0 0 0 0 0,1-1 0 0 0,-1 0 1 0 0,0 0-1 0 0,1 0 0 0 0,-1-1 0 0 0,10-2 0 0 0,-15 3-15 0 0,0-1-1 0 0,0 0 1 0 0,0 0-1 0 0,0 0 1 0 0,0 0 0 0 0,0 0-1 0 0,0 0 1 0 0,0-1-1 0 0,-1 1 1 0 0,1-1 0 0 0,0 1-1 0 0,-1-1 1 0 0,1 0-1 0 0,-1 1 1 0 0,1-1 0 0 0,-1 0-1 0 0,0 0 1 0 0,1-2-1 0 0,-1 2 14 0 0,-1 0-1 0 0,0 0 0 0 0,1 0 1 0 0,-1 1-1 0 0,0-1 0 0 0,0 0 0 0 0,-1 0 1 0 0,1 0-1 0 0,0 1 0 0 0,0-1 1 0 0,-1 0-1 0 0,1 0 0 0 0,-1 1 1 0 0,0-1-1 0 0,1 0 0 0 0,-1 1 0 0 0,0-1 1 0 0,-1-1-1 0 0,-2-2 31 0 0,0 0-1 0 0,0 0 1 0 0,0 1 0 0 0,-1-1-1 0 0,1 1 1 0 0,-1 0 0 0 0,0 0-1 0 0,-1 1 1 0 0,1-1 0 0 0,-1 1-1 0 0,-7-3 1 0 0,-10-2-1907 0 0,21 8 1286 0 0,-1-1 1 0 0,1 1-1 0 0,-1 0 1 0 0,1-1-1 0 0,0 1 0 0 0,-1 0 1 0 0,1 1-1 0 0,-1-1 1 0 0,1 0-1 0 0,0 1 1 0 0,-1-1-1 0 0,-3 2 1 0 0</inkml:trace>
</inkml:ink>
</file>

<file path=ppt/ink/ink10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432"/>
    </inkml:context>
    <inkml:brush xml:id="br0">
      <inkml:brushProperty name="width" value="0.05" units="cm"/>
      <inkml:brushProperty name="height" value="0.05" units="cm"/>
      <inkml:brushProperty name="color" value="#008C3A"/>
    </inkml:brush>
  </inkml:definitions>
  <inkml:trace contextRef="#ctx0" brushRef="#br0">0 31 3223 0 0,'4'-7'12153'0'0,"3"-2"-7815"0"0,43-3-329 0 0,-33 10-3101 0 0,0 1 1 0 0,29 3 0 0 0,-1 3-3072 0 0,-4 2-3965 0 0,-28-4-1687 0 0</inkml:trace>
</inkml:ink>
</file>

<file path=ppt/ink/ink10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3.780"/>
    </inkml:context>
    <inkml:brush xml:id="br0">
      <inkml:brushProperty name="width" value="0.05" units="cm"/>
      <inkml:brushProperty name="height" value="0.05" units="cm"/>
      <inkml:brushProperty name="color" value="#008C3A"/>
    </inkml:brush>
  </inkml:definitions>
  <inkml:trace contextRef="#ctx0" brushRef="#br0">8 1 10591 0 0,'0'0'819'0'0,"-3"34"3461"0"0,2-21-2862 0 0,-1 13 952 0 0,1 48 1 0 0,1-69-2521 0 0,0 0 0 0 0,0 0 0 0 0,1-1 1 0 0,0 1-1 0 0,0 0 0 0 0,0 0 1 0 0,0 0-1 0 0,1-1 0 0 0,0 1 0 0 0,0-1 1 0 0,0 1-1 0 0,1-1 0 0 0,-1 0 0 0 0,1 0 1 0 0,0 0-1 0 0,7 6 0 0 0,-5-6-778 0 0</inkml:trace>
</inkml:ink>
</file>

<file path=ppt/ink/ink10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146"/>
    </inkml:context>
    <inkml:brush xml:id="br0">
      <inkml:brushProperty name="width" value="0.05" units="cm"/>
      <inkml:brushProperty name="height" value="0.05" units="cm"/>
      <inkml:brushProperty name="color" value="#008C3A"/>
    </inkml:brush>
  </inkml:definitions>
  <inkml:trace contextRef="#ctx0" brushRef="#br0">1 137 6447 0 0,'0'0'499'0'0,"-1"0"-328"0"0,6-25 5846 0 0,17-11-1385 0 0,-15 25-3256 0 0,-3 6-1143 0 0,1-1 0 0 0,-1 1 1 0 0,1 1-1 0 0,-1-1 0 0 0,2 0 1 0 0,-1 1-1 0 0,0 0 0 0 0,1 1 1 0 0,-1-1-1 0 0,1 1 0 0 0,0 0 1 0 0,0 0-1 0 0,1 1 0 0 0,7-3 0 0 0,-11 4-157 0 0,-1 1-1 0 0,0-1 0 0 0,1 1 1 0 0,-1-1-1 0 0,1 1 0 0 0,-1 0 0 0 0,1 0 1 0 0,-1 0-1 0 0,1 0 0 0 0,-1 0 0 0 0,1 0 1 0 0,-1 1-1 0 0,1-1 0 0 0,-1 1 0 0 0,1 0 1 0 0,-1 0-1 0 0,0 0 0 0 0,1 0 0 0 0,-1 0 1 0 0,0 0-1 0 0,0 1 0 0 0,0-1 0 0 0,0 1 1 0 0,0-1-1 0 0,0 1 0 0 0,-1 0 0 0 0,1 0 1 0 0,0 0-1 0 0,-1 0 0 0 0,1 0 1 0 0,-1 0-1 0 0,0 0 0 0 0,0 0 0 0 0,0 1 1 0 0,0-1-1 0 0,0 0 0 0 0,0 1 0 0 0,-1-1 1 0 0,1 1-1 0 0,0 4 0 0 0,-1-5-75 0 0,0 1 0 0 0,0 0 0 0 0,0 0 0 0 0,-1 0 0 0 0,1-1 0 0 0,-1 1 0 0 0,1 0 0 0 0,-1-1 0 0 0,0 1 0 0 0,0 0 0 0 0,0-1 0 0 0,-1 1 0 0 0,1-1 0 0 0,-1 0 0 0 0,1 1 0 0 0,-1-1 0 0 0,0 0 0 0 0,1 0 0 0 0,-1 0 0 0 0,0 0 0 0 0,-1 0 0 0 0,-1 1 0 0 0,1-1 0 0 0,1 0 0 0 0,-1 0 0 0 0,1 1 0 0 0,0-1 0 0 0,0 0 0 0 0,0 1 0 0 0,0-1 0 0 0,1 1 0 0 0,-1 0 0 0 0,1 0 0 0 0,-1-1 0 0 0,1 1 0 0 0,0 0 0 0 0,0 0 0 0 0,-1 4 0 0 0,3-5 0 0 0,-1-1 0 0 0,0 1 0 0 0,1-1 0 0 0,-1 1-1 0 0,1 0 1 0 0,-1-1 0 0 0,1 1 0 0 0,0-1 0 0 0,0 1 0 0 0,0-1 0 0 0,0 0-1 0 0,0 1 1 0 0,0-1 0 0 0,0 0 0 0 0,0 0 0 0 0,0 1 0 0 0,0-1 0 0 0,1 0-1 0 0,-1 0 1 0 0,1 0 0 0 0,-1-1 0 0 0,0 1 0 0 0,1 0 0 0 0,0 0 0 0 0,-1-1 0 0 0,1 1-1 0 0,-1-1 1 0 0,1 0 0 0 0,0 1 0 0 0,-1-1 0 0 0,1 0 0 0 0,0 0 0 0 0,-1 0-1 0 0,1 0 1 0 0,2 0 0 0 0,62-4-23 0 0,-18-2-1494 0 0,-28 4-5602 0 0,-10 1-241 0 0</inkml:trace>
</inkml:ink>
</file>

<file path=ppt/ink/ink10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476"/>
    </inkml:context>
    <inkml:brush xml:id="br0">
      <inkml:brushProperty name="width" value="0.05" units="cm"/>
      <inkml:brushProperty name="height" value="0.05" units="cm"/>
      <inkml:brushProperty name="color" value="#008C3A"/>
    </inkml:brush>
  </inkml:definitions>
  <inkml:trace contextRef="#ctx0" brushRef="#br0">1 24 14047 0 0,'30'-16'1528'0'0,"-20"13"-690"0"0,0 2 0 0 0,0-1 1 0 0,0 1-1 0 0,0 1 0 0 0,0 0 0 0 0,12 1 0 0 0,-18-1-606 0 0,0 1-1 0 0,0-1 1 0 0,0 1 0 0 0,-1 0-1 0 0,1 0 1 0 0,0 0-1 0 0,-1 1 1 0 0,1-1 0 0 0,-1 1-1 0 0,1 0 1 0 0,-1 0 0 0 0,0 0-1 0 0,0 0 1 0 0,1 1 0 0 0,-2-1-1 0 0,1 1 1 0 0,0 0-1 0 0,3 4 1 0 0,-5-5-200 0 0,0 1 0 0 0,-1-1-1 0 0,1 0 1 0 0,-1 0 0 0 0,0 0-1 0 0,0 0 1 0 0,0 0 0 0 0,0 0-1 0 0,0 0 1 0 0,0 0 0 0 0,0 0 0 0 0,-1 1-1 0 0,1-1 1 0 0,-1 0 0 0 0,1 0-1 0 0,-1 0 1 0 0,0 0 0 0 0,0-1-1 0 0,0 1 1 0 0,0 0 0 0 0,0 0 0 0 0,0 0-1 0 0,-1-1 1 0 0,1 1 0 0 0,0-1-1 0 0,-4 3 1 0 0,-40 36 361 0 0,40-36-539 0 0,0-1-1 0 0,0 1 1 0 0,-1-1-1 0 0,1-1 1 0 0,-1 1-1 0 0,1-1 1 0 0,-1 0-1 0 0,0 0 1 0 0,-9 2-1 0 0,11-7-2713 0 0</inkml:trace>
</inkml:ink>
</file>

<file path=ppt/ink/ink10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4.856"/>
    </inkml:context>
    <inkml:brush xml:id="br0">
      <inkml:brushProperty name="width" value="0.05" units="cm"/>
      <inkml:brushProperty name="height" value="0.05" units="cm"/>
      <inkml:brushProperty name="color" value="#008C3A"/>
    </inkml:brush>
  </inkml:definitions>
  <inkml:trace contextRef="#ctx0" brushRef="#br0">106 8 13359 0 0,'-2'-1'423'0'0,"0"0"0"0"0,0 0 0 0 0,0 0 0 0 0,0 1 0 0 0,0-1 1 0 0,0 0-1 0 0,0 1 0 0 0,0-1 0 0 0,0 1 0 0 0,0 0 0 0 0,-1 0 0 0 0,1 0 0 0 0,0 0 0 0 0,0 0 0 0 0,0 0 0 0 0,0 0 0 0 0,0 1 0 0 0,0-1 0 0 0,0 1 0 0 0,0 0 0 0 0,-3 1 0 0 0,-45 17 2317 0 0,50-19-2727 0 0,-1 0 0 0 0,1 0 0 0 0,-1 0 0 0 0,1 0 0 0 0,0 0 0 0 0,-1 1 0 0 0,1-1 0 0 0,0 0-1 0 0,-1 0 1 0 0,1 1 0 0 0,0-1 0 0 0,-1 0 0 0 0,1 1 0 0 0,0-1 0 0 0,-1 0 0 0 0,1 1 0 0 0,0-1 0 0 0,0 0 0 0 0,0 1 0 0 0,-1-1 0 0 0,1 1 0 0 0,0-1 0 0 0,0 0 0 0 0,0 1 0 0 0,0-1 0 0 0,0 1 0 0 0,0-1 0 0 0,0 0 0 0 0,0 1 0 0 0,0-1 0 0 0,0 1 0 0 0,0-1 0 0 0,0 1 0 0 0,11 12 631 0 0,22 4 192 0 0,141 35-6206 0 0,-160-48-2692 0 0</inkml:trace>
</inkml:ink>
</file>

<file path=ppt/ink/ink10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371"/>
    </inkml:context>
    <inkml:brush xml:id="br0">
      <inkml:brushProperty name="width" value="0.05" units="cm"/>
      <inkml:brushProperty name="height" value="0.05" units="cm"/>
      <inkml:brushProperty name="color" value="#008C3A"/>
    </inkml:brush>
  </inkml:definitions>
  <inkml:trace contextRef="#ctx0" brushRef="#br0">2 43 7887 0 0,'0'0'6410'0'0,"-2"-14"2707"0"0,58 0-7068 0 0,-46 10-2373 0 0,-1 1 0 0 0,1 1 0 0 0,0 0 0 0 0,0 0 0 0 0,0 1 0 0 0,0 0 0 0 0,16 1 0 0 0,-19 1-1188 0 0</inkml:trace>
</inkml:ink>
</file>

<file path=ppt/ink/ink10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37.737"/>
    </inkml:context>
    <inkml:brush xml:id="br0">
      <inkml:brushProperty name="width" value="0.05" units="cm"/>
      <inkml:brushProperty name="height" value="0.05" units="cm"/>
      <inkml:brushProperty name="color" value="#008C3A"/>
    </inkml:brush>
  </inkml:definitions>
  <inkml:trace contextRef="#ctx0" brushRef="#br0">0 23 13391 0 0,'0'0'1210'0'0,"37"-18"5278"0"0,5 14-4284 0 0,0 8-4144 0 0,-37-4 1513 0 0,10 2-876 0 0</inkml:trace>
</inkml:ink>
</file>

<file path=ppt/ink/ink1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6.594"/>
    </inkml:context>
    <inkml:brush xml:id="br0">
      <inkml:brushProperty name="width" value="0.1" units="cm"/>
      <inkml:brushProperty name="height" value="0.1" units="cm"/>
      <inkml:brushProperty name="color" value="#008C3A"/>
    </inkml:brush>
  </inkml:definitions>
  <inkml:trace contextRef="#ctx0" brushRef="#br0">1 51 7367 0 0,'0'0'667'0'0,"24"-15"3934"0"0,26-5 2244 0 0,-30 15-5974 0 0,-1 2-1 0 0,1 0 1 0 0,-1 1-1 0 0,24 0 0 0 0,53 3 580 0 0,-28 0-2751 0 0,-24-3-4658 0 0,-20 1-1784 0 0</inkml:trace>
</inkml:ink>
</file>

<file path=ppt/ink/ink10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155"/>
    </inkml:context>
    <inkml:brush xml:id="br0">
      <inkml:brushProperty name="width" value="0.05" units="cm"/>
      <inkml:brushProperty name="height" value="0.05" units="cm"/>
      <inkml:brushProperty name="color" value="#008C3A"/>
    </inkml:brush>
  </inkml:definitions>
  <inkml:trace contextRef="#ctx0" brushRef="#br0">30 1 5527 0 0,'-6'3'10667'0'0,"-5"5"-7966"0"0,8-2-2452 0 0,1 1-1 0 0,0 0 1 0 0,1-1-1 0 0,-1 1 1 0 0,1 0-1 0 0,0 0 1 0 0,1 0-1 0 0,0 0 1 0 0,0 0-1 0 0,0 0 1 0 0,3 10-1 0 0,-3-15-202 0 0,0 0 0 0 0,1 0-1 0 0,0 1 1 0 0,-1-1 0 0 0,1 0 0 0 0,0 0-1 0 0,0 0 1 0 0,0 0 0 0 0,0 0-1 0 0,1 0 1 0 0,-1 0 0 0 0,0 0 0 0 0,1-1-1 0 0,-1 1 1 0 0,1 0 0 0 0,0-1-1 0 0,0 1 1 0 0,-1-1 0 0 0,1 0-1 0 0,0 1 1 0 0,0-1 0 0 0,0 0 0 0 0,0 0-1 0 0,1 0 1 0 0,-1-1 0 0 0,0 1-1 0 0,0-1 1 0 0,0 1 0 0 0,1-1 0 0 0,-1 1-1 0 0,0-1 1 0 0,1 0 0 0 0,-1 0-1 0 0,0 0 1 0 0,1-1 0 0 0,3 0-1 0 0,7-1 165 0 0,2 0-41 0 0,0 0-1 0 0,-1-1 1 0 0,1-1 0 0 0,14-6-1 0 0,-25 8-151 0 0,0 0-1 0 0,0 0 1 0 0,-1 0 0 0 0,1 0-1 0 0,-1 0 1 0 0,1-1 0 0 0,-1 1-1 0 0,0-1 1 0 0,0 0-1 0 0,0 0 1 0 0,-1 0 0 0 0,1-1-1 0 0,-1 1 1 0 0,0-1 0 0 0,1 1-1 0 0,-2-1 1 0 0,1 0 0 0 0,0 0-1 0 0,1-7 1 0 0,-2 16-2 0 0,0-1 0 0 0,-1 1 0 0 0,2 0-1 0 0,-1-1 1 0 0,0 1 0 0 0,1-1 0 0 0,0 0 0 0 0,0 0 0 0 0,3 5 0 0 0,3 8 17 0 0,-4-7-19 0 0,-1 0 0 0 0,0 0 1 0 0,-1 0-1 0 0,0 0 0 0 0,0 0 0 0 0,-1 1 0 0 0,0-1 1 0 0,-2 18-1 0 0,1-24-7 0 0,-1 1 0 0 0,0-1 0 0 0,0 1 0 0 0,0-1 0 0 0,-1 1 1 0 0,0-1-1 0 0,0 0 0 0 0,0 1 0 0 0,0-1 0 0 0,0 0 0 0 0,-1 0 0 0 0,0-1 0 0 0,0 1 0 0 0,0-1 1 0 0,0 1-1 0 0,-1-1 0 0 0,1 0 0 0 0,-1 0 0 0 0,0 0 0 0 0,0-1 0 0 0,-8 5 0 0 0,4-3-22 0 0,-1-1-1 0 0,0 0 0 0 0,0-1 0 0 0,0 0 0 0 0,-12 2 0 0 0,17-3 128 0 0,0-1-1 0 0,0 1 1 0 0,-1-1-1 0 0,1 0 0 0 0,0 0 1 0 0,0-1-1 0 0,0 1 0 0 0,0-1 1 0 0,0 0-1 0 0,0 0 1 0 0,0 0-1 0 0,1-1 0 0 0,-1 1 1 0 0,-6-4-1 0 0,5-1-2810 0 0,3 1 968 0 0</inkml:trace>
</inkml:ink>
</file>

<file path=ppt/ink/ink10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2.809"/>
    </inkml:context>
    <inkml:brush xml:id="br0">
      <inkml:brushProperty name="width" value="0.05" units="cm"/>
      <inkml:brushProperty name="height" value="0.05" units="cm"/>
      <inkml:brushProperty name="color" value="#008C3A"/>
    </inkml:brush>
  </inkml:definitions>
  <inkml:trace contextRef="#ctx0" brushRef="#br0">0 36 9215 0 0,'0'0'422'0'0,"1"1"-13"0"0,1-2 220 0 0,1 1 0 0 0,-1 0-1 0 0,0 0 1 0 0,1-1 0 0 0,-1 0 0 0 0,0 1-1 0 0,1-1 1 0 0,-1 0 0 0 0,0 0 0 0 0,4-2-1 0 0,12-5 2800 0 0,30-1 432 0 0,-1-1-2592 0 0,-42 10-1691 0 0,0-1 0 0 0,0 1 1 0 0,1 1-1 0 0,-1-1 0 0 0,0 1 1 0 0,0 0-1 0 0,8 2 1 0 0,-7-1-1116 0 0</inkml:trace>
</inkml:ink>
</file>

<file path=ppt/ink/ink10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4.426"/>
    </inkml:context>
    <inkml:brush xml:id="br0">
      <inkml:brushProperty name="width" value="0.05" units="cm"/>
      <inkml:brushProperty name="height" value="0.05" units="cm"/>
      <inkml:brushProperty name="color" value="#008C3A"/>
    </inkml:brush>
  </inkml:definitions>
  <inkml:trace contextRef="#ctx0" brushRef="#br0">1 1 4143 0 0,'0'0'191'0'0,"0"-1"-11"0"0,4 25 12448 0 0,-2 3-6166 0 0,0 1-4407 0 0,1 53-4066 0 0,-3-49 3503 0 0,-1-20-1665 0 0,3 22 599 0 0,-2-33-526 0 0,1 0 0 0 0,-1 0 0 0 0,0 0 1 0 0,1-1-1 0 0,-1 1 0 0 0,1 0 0 0 0,-1 0 0 0 0,1 0 0 0 0,-1 0 1 0 0,1-1-1 0 0,0 1 0 0 0,-1 0 0 0 0,1 0 0 0 0,0-1 0 0 0,0 1 0 0 0,-1-1 1 0 0,1 1-1 0 0,0-1 0 0 0,0 1 0 0 0,0-1 0 0 0,0 1 0 0 0,0-1 1 0 0,0 0-1 0 0,0 1 0 0 0,0-1 0 0 0,0 0 0 0 0,0 0 0 0 0,0 0 1 0 0,0 0-1 0 0,1 0 0 0 0,4 0-2255 0 0</inkml:trace>
</inkml:ink>
</file>

<file path=ppt/ink/ink10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049"/>
    </inkml:context>
    <inkml:brush xml:id="br0">
      <inkml:brushProperty name="width" value="0.05" units="cm"/>
      <inkml:brushProperty name="height" value="0.05" units="cm"/>
      <inkml:brushProperty name="color" value="#008C3A"/>
    </inkml:brush>
  </inkml:definitions>
  <inkml:trace contextRef="#ctx0" brushRef="#br0">68 23 4607 0 0,'-6'-5'7592'0'0,"-17"-11"-1941"0"0,21 15-5549 0 0,1 1 1 0 0,-1 0-1 0 0,1 0 0 0 0,-1 0 1 0 0,1 0-1 0 0,-1 0 1 0 0,1 0-1 0 0,-1 1 0 0 0,1-1 1 0 0,-1 0-1 0 0,1 1 1 0 0,-1-1-1 0 0,1 1 0 0 0,-1 0 1 0 0,1-1-1 0 0,0 1 0 0 0,-1 0 1 0 0,1 0-1 0 0,0 0 1 0 0,0 0-1 0 0,0 0 0 0 0,-1 0 1 0 0,1 0-1 0 0,-1 3 1 0 0,1-2-43 0 0,1-1 0 0 0,0 1 0 0 0,-1 0 0 0 0,1 0 0 0 0,0 0 0 0 0,0 0 0 0 0,0 0 0 0 0,0 0 0 0 0,0 0 0 0 0,1 0 1 0 0,-1 0-1 0 0,1 0 0 0 0,-1 0 0 0 0,1-1 0 0 0,0 1 0 0 0,1 3 0 0 0,3 5 173 0 0,1 1 0 0 0,1-1 0 0 0,0-1-1 0 0,15 18 1 0 0,-21-26-214 0 0,6 6 64 0 0,0 0 0 0 0,-1 0 1 0 0,0 0-1 0 0,0 1 1 0 0,-1 0-1 0 0,5 10 0 0 0,-9-16-68 0 0,0 0 0 0 0,-1 0 0 0 0,1 1 0 0 0,-1-1-1 0 0,1 0 1 0 0,-1 0 0 0 0,0 1 0 0 0,0-1 0 0 0,0 0-1 0 0,0 0 1 0 0,0 1 0 0 0,0-1 0 0 0,-1 0 0 0 0,1 0-1 0 0,-1 1 1 0 0,0-1 0 0 0,0 0 0 0 0,1 0 0 0 0,-1 0-1 0 0,-1 0 1 0 0,1 0 0 0 0,0 0 0 0 0,0 0 0 0 0,-1 0 0 0 0,1-1-1 0 0,-1 1 1 0 0,1 0 0 0 0,-1-1 0 0 0,0 1 0 0 0,0-1-1 0 0,-2 2 1 0 0,-1 2 29 0 0,3-4-34 0 0,1 0-1 0 0,-1 1 1 0 0,1-1-1 0 0,-1 0 0 0 0,1 0 1 0 0,-1 0-1 0 0,0 0 1 0 0,1 0-1 0 0,-1 0 0 0 0,0 0 1 0 0,0-1-1 0 0,0 1 1 0 0,0-1-1 0 0,0 1 0 0 0,-2 0 1 0 0,3-2-9 0 0,1 1 0 0 0,-1-1 0 0 0,0 1 0 0 0,1-1 0 0 0,-1 1 0 0 0,1-1 0 0 0,-1 1 0 0 0,1-1 0 0 0,-1 0 0 0 0,1 1 0 0 0,0-1 0 0 0,-1 1 0 0 0,1-1 0 0 0,0 0 0 0 0,-1 0 0 0 0,1 1 0 0 0,0-1 0 0 0,0 0 0 0 0,0 1 1 0 0,-1-1-1 0 0,1 0 0 0 0,0 0 0 0 0,0 1 0 0 0,0-1 0 0 0,0 0 0 0 0,0 0 0 0 0,1 1 0 0 0,-1-1 0 0 0,0 0 0 0 0,0 0 0 0 0,4-28 20 0 0,-4 27-21 0 0,3-10-12 0 0,0 0-1 0 0,1 1 0 0 0,0-1 1 0 0,1 1-1 0 0,0 0 1 0 0,0 0-1 0 0,10-13 1 0 0,16-33-32 0 0,-30 55 38 0 0,-1 1 0 0 0,1-1-1 0 0,-1 1 1 0 0,0-1 0 0 0,1 0-1 0 0,-1 1 1 0 0,0-1 0 0 0,0 1 0 0 0,0-1-1 0 0,-1 1 1 0 0,1-1 0 0 0,0 0-1 0 0,-1 1 1 0 0,1-1 0 0 0,-1 1 0 0 0,1-1-1 0 0,-1 1 1 0 0,1-1 0 0 0,-1 1-1 0 0,0 0 1 0 0,0-1 0 0 0,0 1 0 0 0,0 0-1 0 0,0-1 1 0 0,0 1 0 0 0,0 0-1 0 0,0 0 1 0 0,-1 0 0 0 0,1 0 0 0 0,0 0-1 0 0,-1 1 1 0 0,1-1 0 0 0,-1 0-1 0 0,1 0 1 0 0,0 1 0 0 0,-1-1 0 0 0,0 1-1 0 0,1-1 1 0 0,-1 1 0 0 0,1 0-1 0 0,-1 0 1 0 0,1 0 0 0 0,-1 0 0 0 0,0 0-1 0 0,1 0 1 0 0,-1 0 0 0 0,1 0-1 0 0,-4 1 1 0 0,5-1-239 0 0</inkml:trace>
</inkml:ink>
</file>

<file path=ppt/ink/ink10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397"/>
    </inkml:context>
    <inkml:brush xml:id="br0">
      <inkml:brushProperty name="width" value="0.05" units="cm"/>
      <inkml:brushProperty name="height" value="0.05" units="cm"/>
      <inkml:brushProperty name="color" value="#008C3A"/>
    </inkml:brush>
  </inkml:definitions>
  <inkml:trace contextRef="#ctx0" brushRef="#br0">59 12 7367 0 0,'0'0'334'0'0,"-13"-8"1423"0"0,3 4 5275 0 0,8 6-6654 0 0,0-1 0 0 0,-1 1-1 0 0,1-1 1 0 0,0 1 0 0 0,0 0 0 0 0,0 0 0 0 0,0 0-1 0 0,0 0 1 0 0,0 0 0 0 0,1 0 0 0 0,-1 1 0 0 0,1-1 0 0 0,-1 1-1 0 0,1-1 1 0 0,0 1 0 0 0,-1 4 0 0 0,0-2-218 0 0,1 0-1 0 0,0 0 1 0 0,1 0 0 0 0,-1 0 0 0 0,1 0-1 0 0,0 0 1 0 0,0 0 0 0 0,1 1 0 0 0,1 5-1 0 0,-2-8-156 0 0,1 1-1 0 0,-1 0 0 0 0,1 0 1 0 0,1 0-1 0 0,-1-1 0 0 0,0 1 0 0 0,1-1 1 0 0,0 1-1 0 0,0-1 0 0 0,0 1 1 0 0,0-1-1 0 0,0 0 0 0 0,1 0 1 0 0,-1 0-1 0 0,1 0 0 0 0,0-1 0 0 0,0 1 1 0 0,0-1-1 0 0,0 0 0 0 0,0 1 1 0 0,0-1-1 0 0,1-1 0 0 0,-1 1 1 0 0,1 0-1 0 0,0-1 0 0 0,4 2 0 0 0,-5-3 18 0 0,-1 1-1 0 0,1-1 1 0 0,-1 0-1 0 0,1 1 1 0 0,-1-1-1 0 0,1 0 1 0 0,-1 0-1 0 0,1-1 0 0 0,0 1 1 0 0,-1 0-1 0 0,1-1 1 0 0,-1 0-1 0 0,1 1 1 0 0,-1-1-1 0 0,0 0 1 0 0,1 0-1 0 0,-1-1 0 0 0,0 1 1 0 0,0 0-1 0 0,0-1 1 0 0,0 1-1 0 0,0-1 1 0 0,0 0-1 0 0,0 0 1 0 0,0 0-1 0 0,0 0 0 0 0,-1 0 1 0 0,1 0-1 0 0,-1 0 1 0 0,2-5-1 0 0,-2 4 33 0 0,0-1 0 0 0,-1 0 1 0 0,0 0-1 0 0,1 0 0 0 0,-1 1 0 0 0,-1-1 0 0 0,1 0 0 0 0,-1 0 0 0 0,1 0 0 0 0,-1 1 1 0 0,0-1-1 0 0,0 0 0 0 0,-1 1 0 0 0,1-1 0 0 0,-1 1 0 0 0,0-1 0 0 0,0 1 0 0 0,0 0 1 0 0,0 0-1 0 0,-3-4 0 0 0,2 4-404 0 0,-31-36 1444 0 0,32 37-1535 0 0,1 1-1 0 0,0 0 0 0 0,-1-1 1 0 0,1 1-1 0 0,-1 0 0 0 0,0 0 1 0 0,1 0-1 0 0,-1 0 0 0 0,0 1 1 0 0,0-1-1 0 0,1 0 0 0 0,-1 1 1 0 0,-2-1-1 0 0</inkml:trace>
</inkml:ink>
</file>

<file path=ppt/ink/ink10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5.886"/>
    </inkml:context>
    <inkml:brush xml:id="br0">
      <inkml:brushProperty name="width" value="0.05" units="cm"/>
      <inkml:brushProperty name="height" value="0.05" units="cm"/>
      <inkml:brushProperty name="color" value="#008C3A"/>
    </inkml:brush>
  </inkml:definitions>
  <inkml:trace contextRef="#ctx0" brushRef="#br0">1 18 2759 0 0,'0'0'14551'0'0,"28"-5"-9382"0"0,4 1-3820 0 0,0 0-1 0 0,34 2 0 0 0,-32 1-4123 0 0,1-1-4319 0 0</inkml:trace>
</inkml:ink>
</file>

<file path=ppt/ink/ink10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235"/>
    </inkml:context>
    <inkml:brush xml:id="br0">
      <inkml:brushProperty name="width" value="0.05" units="cm"/>
      <inkml:brushProperty name="height" value="0.05" units="cm"/>
      <inkml:brushProperty name="color" value="#008C3A"/>
    </inkml:brush>
  </inkml:definitions>
  <inkml:trace contextRef="#ctx0" brushRef="#br0">60 1 10591 0 0,'-25'1'5674'0'0,"21"3"-5098"0"0,0 2 0 0 0,1-1 1 0 0,-1 0-1 0 0,1 1 1 0 0,0 0-1 0 0,1 0 1 0 0,0 0-1 0 0,-1 0 0 0 0,2 0 1 0 0,-1 0-1 0 0,1 0 1 0 0,0 0-1 0 0,0 1 1 0 0,1-1-1 0 0,0 7 0 0 0,0-6-607 0 0,0 1-1 0 0,1-1 1 0 0,0 0-1 0 0,1 0 1 0 0,3 13-1 0 0,-3-16-326 0 0,-1 0 1 0 0,1-1-1 0 0,0 1 1 0 0,0 0-1 0 0,0-1 0 0 0,0 0 1 0 0,1 1-1 0 0,-1-1 1 0 0,1 0-1 0 0,5 4 1 0 0,1 0-7481 0 0</inkml:trace>
</inkml:ink>
</file>

<file path=ppt/ink/ink10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569"/>
    </inkml:context>
    <inkml:brush xml:id="br0">
      <inkml:brushProperty name="width" value="0.05" units="cm"/>
      <inkml:brushProperty name="height" value="0.05" units="cm"/>
      <inkml:brushProperty name="color" value="#008C3A"/>
    </inkml:brush>
  </inkml:definitions>
  <inkml:trace contextRef="#ctx0" brushRef="#br0">0 47 7831 0 0,'0'0'603'0'0,"14"-31"10985"0"0,-12 30-11352 0 0,0-1 1 0 0,0 0-1 0 0,0 1 1 0 0,0 0-1 0 0,1-1 1 0 0,-1 1-1 0 0,0 0 1 0 0,1 0-1 0 0,-1 1 1 0 0,1-1-1 0 0,-1 0 1 0 0,1 1-1 0 0,-1-1 1 0 0,1 1-1 0 0,-1 0 1 0 0,1 0-1 0 0,-1 0 1 0 0,1 0-1 0 0,0 0 1 0 0,-1 1-1 0 0,5 0 1 0 0,-6 0-213 0 0,0 0-1 0 0,0 0 1 0 0,0 0 0 0 0,1 0-1 0 0,-1 0 1 0 0,0 0-1 0 0,0 1 1 0 0,-1-1 0 0 0,1 0-1 0 0,0 1 1 0 0,0-1 0 0 0,0 0-1 0 0,-1 1 1 0 0,1-1-1 0 0,-1 1 1 0 0,1-1 0 0 0,-1 1-1 0 0,0-1 1 0 0,0 1 0 0 0,1-1-1 0 0,-1 1 1 0 0,0-1-1 0 0,0 1 1 0 0,0-1 0 0 0,-1 1-1 0 0,1-1 1 0 0,0 1 0 0 0,0-1-1 0 0,-1 1 1 0 0,1-1-1 0 0,-1 1 1 0 0,0-1 0 0 0,1 0-1 0 0,-1 1 1 0 0,0-1-1 0 0,-1 2 1 0 0,-8 18 38 0 0,-22 56-61 0 0,31-73-9 0 0,-1 1-1 0 0,1 0 1 0 0,0-1 0 0 0,0 1 0 0 0,0 0 0 0 0,1-1-1 0 0,0 1 1 0 0,0 0 0 0 0,0 0 0 0 0,0 0 0 0 0,1 0-1 0 0,0-1 1 0 0,2 9 0 0 0,-2-12 29 0 0,0 1 0 0 0,0-1 0 0 0,1 1 0 0 0,-1-1 0 0 0,1 0 0 0 0,-1 0 0 0 0,1 1 0 0 0,0-1 0 0 0,-1 0 0 0 0,1-1 0 0 0,0 1 0 0 0,0 0 0 0 0,0 0 0 0 0,-1-1 0 0 0,1 1 0 0 0,0-1 0 0 0,0 1 0 0 0,0-1 0 0 0,0 0 0 0 0,0 0 0 0 0,0 0 0 0 0,0 0-1 0 0,0 0 1 0 0,0 0 0 0 0,0-1 0 0 0,3 0 0 0 0,27-5-1246 0 0,-6-2-5673 0 0,-14 3-1049 0 0</inkml:trace>
</inkml:ink>
</file>

<file path=ppt/ink/ink10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6.920"/>
    </inkml:context>
    <inkml:brush xml:id="br0">
      <inkml:brushProperty name="width" value="0.05" units="cm"/>
      <inkml:brushProperty name="height" value="0.05" units="cm"/>
      <inkml:brushProperty name="color" value="#008C3A"/>
    </inkml:brush>
  </inkml:definitions>
  <inkml:trace contextRef="#ctx0" brushRef="#br0">0 25 10135 0 0,'8'-16'5970'0'0,"-4"15"-5347"0"0,1-1 0 0 0,-1 1 0 0 0,0-1 1 0 0,0 1-1 0 0,1 1 0 0 0,-1-1 0 0 0,8 0 1 0 0,-6 2-256 0 0,-1-1 0 0 0,1 0 0 0 0,-1 1 0 0 0,0 0 0 0 0,1 0 0 0 0,-1 1 0 0 0,0 0 0 0 0,0 0 0 0 0,0 0 1 0 0,6 3-1 0 0,-9-3-313 0 0,1-1 1 0 0,-1 1 0 0 0,1-1-1 0 0,-1 1 1 0 0,0 0-1 0 0,1 0 1 0 0,-1 0 0 0 0,0 0-1 0 0,0 0 1 0 0,-1 1 0 0 0,1-1-1 0 0,0 1 1 0 0,-1-1 0 0 0,0 1-1 0 0,1-1 1 0 0,-1 1 0 0 0,0 0-1 0 0,0 0 1 0 0,-1 0-1 0 0,1-1 1 0 0,0 1 0 0 0,-1 0-1 0 0,0 0 1 0 0,0 0 0 0 0,0 0-1 0 0,0 0 1 0 0,0 0 0 0 0,0 0-1 0 0,-1 0 1 0 0,1 0 0 0 0,-1-1-1 0 0,0 1 1 0 0,0 0-1 0 0,-2 3 1 0 0,-2 3-45 0 0,0 1 1 0 0,0-2-1 0 0,-1 1 0 0 0,-1-1 0 0 0,0 1 1 0 0,0-2-1 0 0,0 1 0 0 0,-1-1 1 0 0,0 0-1 0 0,-14 8 0 0 0,10-5-312 0 0,9-7-184 0 0,-4 1 251 0 0</inkml:trace>
</inkml:ink>
</file>

<file path=ppt/ink/ink10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7.288"/>
    </inkml:context>
    <inkml:brush xml:id="br0">
      <inkml:brushProperty name="width" value="0.05" units="cm"/>
      <inkml:brushProperty name="height" value="0.05" units="cm"/>
      <inkml:brushProperty name="color" value="#008C3A"/>
    </inkml:brush>
  </inkml:definitions>
  <inkml:trace contextRef="#ctx0" brushRef="#br0">134 18 12439 0 0,'0'0'234'0'0,"0"-1"1"0"0,0 1-1 0 0,0-1 0 0 0,0 0 0 0 0,0 1 0 0 0,1-1 0 0 0,-1 1 0 0 0,0-1 0 0 0,-1 1 1 0 0,1-1-1 0 0,0 0 0 0 0,0 1 0 0 0,0-1 0 0 0,0 1 0 0 0,0-1 0 0 0,-1 1 1 0 0,1-1-1 0 0,0 1 0 0 0,0-1 0 0 0,-1 1 0 0 0,1-1 0 0 0,0 1 0 0 0,-1-1 0 0 0,1 1 1 0 0,0-1-1 0 0,-1 1 0 0 0,1 0 0 0 0,-1-1 0 0 0,1 1 0 0 0,-2-1 0 0 0,-19 0 3469 0 0,-25 14-1909 0 0,42-12-1677 0 0,-1 1 38 0 0,1 0-1 0 0,0 0 1 0 0,-1 0 0 0 0,1 0-1 0 0,0 1 1 0 0,0-1-1 0 0,0 1 1 0 0,0 0 0 0 0,1 0-1 0 0,-6 6 1 0 0,8-8-116 0 0,1 0 0 0 0,-1 0 1 0 0,1 0-1 0 0,-1-1 0 0 0,1 1 0 0 0,0 0 1 0 0,-1 0-1 0 0,1 0 0 0 0,0 0 0 0 0,-1 0 0 0 0,1 0 1 0 0,0 0-1 0 0,0 0 0 0 0,0-1 0 0 0,0 1 1 0 0,0 0-1 0 0,0 0 0 0 0,0 0 0 0 0,0 0 0 0 0,0 0 1 0 0,1 0-1 0 0,-1 1 0 0 0,1 0-32 0 0,0-1 1 0 0,1 1-1 0 0,-1-1 0 0 0,0 1 1 0 0,1-1-1 0 0,-1 1 0 0 0,0-1 1 0 0,1 0-1 0 0,0 0 0 0 0,-1 0 1 0 0,1 0-1 0 0,0 0 0 0 0,-1 0 0 0 0,1 0 1 0 0,2 1-1 0 0,25 8-38 0 0,58 13 1 0 0,-11-4-2650 0 0,-64-16 1557 0 0</inkml:trace>
</inkml:ink>
</file>

<file path=ppt/ink/ink1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16.995"/>
    </inkml:context>
    <inkml:brush xml:id="br0">
      <inkml:brushProperty name="width" value="0.1" units="cm"/>
      <inkml:brushProperty name="height" value="0.1" units="cm"/>
      <inkml:brushProperty name="color" value="#008C3A"/>
    </inkml:brush>
  </inkml:definitions>
  <inkml:trace contextRef="#ctx0" brushRef="#br0">0 10 18431 0 0,'40'-3'816'0'0,"-10"3"168"0"0,8 3-792 0 0,-1-3-192 0 0,-3 0 0 0 0,0-2 0 0 0,-2 0 112 0 0,-1-2-16 0 0,1 3-8 0 0,0 1 0 0 0,1 1-664 0 0,-1 2-136 0 0</inkml:trace>
</inkml:ink>
</file>

<file path=ppt/ink/ink10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215"/>
    </inkml:context>
    <inkml:brush xml:id="br0">
      <inkml:brushProperty name="width" value="0.05" units="cm"/>
      <inkml:brushProperty name="height" value="0.05" units="cm"/>
      <inkml:brushProperty name="color" value="#008C3A"/>
    </inkml:brush>
  </inkml:definitions>
  <inkml:trace contextRef="#ctx0" brushRef="#br0">5 61 5063 0 0,'0'0'2095'0'0,"-4"-32"12006"0"0,9 28-13726 0 0,1 0 0 0 0,0 1 0 0 0,0 0 0 0 0,0 1 1 0 0,0-1-1 0 0,1 1 0 0 0,-1 0 0 0 0,1 1 0 0 0,-1-1 0 0 0,1 1 0 0 0,0 1 0 0 0,11-1 0 0 0,-7 1-700 0 0,1 0 1 0 0,-1 1-1 0 0,1 0 0 0 0,-1 1 0 0 0,0 0 1 0 0,19 6-1 0 0,-28-7-280 0 0,0 0-1 0 0,0 1 1 0 0,0-1 0 0 0,0 0 0 0 0,0 1 0 0 0,0-1-1 0 0,0 1 1 0 0,-1 0 0 0 0,1-1 0 0 0,0 1-1 0 0,1 3 1 0 0,0 1-1667 0 0</inkml:trace>
</inkml:ink>
</file>

<file path=ppt/ink/ink10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48.570"/>
    </inkml:context>
    <inkml:brush xml:id="br0">
      <inkml:brushProperty name="width" value="0.05" units="cm"/>
      <inkml:brushProperty name="height" value="0.05" units="cm"/>
      <inkml:brushProperty name="color" value="#008C3A"/>
    </inkml:brush>
  </inkml:definitions>
  <inkml:trace contextRef="#ctx0" brushRef="#br0">0 8 11919 0 0,'20'-1'7915'0'0,"54"-6"-3989"0"0,-29 9-3219 0 0,-16 4-3867 0 0,-20-3-4596 0 0</inkml:trace>
</inkml:ink>
</file>

<file path=ppt/ink/ink10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2.976"/>
    </inkml:context>
    <inkml:brush xml:id="br0">
      <inkml:brushProperty name="width" value="0.05" units="cm"/>
      <inkml:brushProperty name="height" value="0.05" units="cm"/>
      <inkml:brushProperty name="color" value="#008C3A"/>
    </inkml:brush>
  </inkml:definitions>
  <inkml:trace contextRef="#ctx0" brushRef="#br0">4 137 4607 0 0,'0'0'2159'0'0,"-3"-37"12816"0"0,3 25-14477 0 0,1 7-397 0 0,0 0-1 0 0,1 0 1 0 0,-1 0-1 0 0,1 0 1 0 0,0 0-1 0 0,1 0 1 0 0,-1 1-1 0 0,1-1 1 0 0,0 1-1 0 0,0 0 1 0 0,0 0-1 0 0,1 0 1 0 0,-1 0-1 0 0,1 0 1 0 0,6-4-1 0 0,-9 7-64 0 0,1 0 0 0 0,0 0 0 0 0,0-1-1 0 0,0 1 1 0 0,0 0 0 0 0,-1 0 0 0 0,1 1 0 0 0,1-1-1 0 0,-1 0 1 0 0,0 1 0 0 0,0-1 0 0 0,0 1 0 0 0,0 0-1 0 0,0-1 1 0 0,0 1 0 0 0,0 0 0 0 0,1 0 0 0 0,-1 1-1 0 0,0-1 1 0 0,0 0 0 0 0,0 1 0 0 0,0-1 0 0 0,0 1-1 0 0,0 0 1 0 0,0-1 0 0 0,0 1 0 0 0,0 0 0 0 0,0 0-1 0 0,0 1 1 0 0,0-1 0 0 0,-1 0 0 0 0,1 1 0 0 0,0-1-1 0 0,-1 1 1 0 0,1-1 0 0 0,-1 1 0 0 0,0-1 0 0 0,1 1-1 0 0,0 3 1 0 0,0-3-35 0 0,-1 1-1 0 0,1 0 1 0 0,-1-1-1 0 0,0 1 1 0 0,0 0-1 0 0,0 0 1 0 0,0 0-1 0 0,0 0 1 0 0,-1 0 0 0 0,1 0-1 0 0,-1 0 1 0 0,0 0-1 0 0,0 0 1 0 0,0 0-1 0 0,0 0 1 0 0,-1 0-1 0 0,1 0 1 0 0,-1 0-1 0 0,0 0 1 0 0,1 0-1 0 0,-3 4 1 0 0,-3 6 5 0 0,-1-1-1 0 0,0 0 1 0 0,-15 20 0 0 0,16-25-4 0 0,0 1 0 0 0,0 1 0 0 0,1-1 1 0 0,0 1-1 0 0,-7 18 0 0 0,13-26-1 0 0,-1-1-1 0 0,0 1 1 0 0,0 0 0 0 0,0 0 0 0 0,1 0-1 0 0,-1-1 1 0 0,0 1 0 0 0,1 0-1 0 0,-1 0 1 0 0,1-1 0 0 0,-1 1-1 0 0,1 0 1 0 0,-1-1 0 0 0,1 1-1 0 0,0 0 1 0 0,-1-1 0 0 0,1 1-1 0 0,0-1 1 0 0,-1 1 0 0 0,1-1-1 0 0,0 1 1 0 0,0-1 0 0 0,0 0-1 0 0,-1 1 1 0 0,1-1 0 0 0,0 0-1 0 0,0 0 1 0 0,0 1 0 0 0,0-1-1 0 0,-1 0 1 0 0,1 0 0 0 0,0 0-1 0 0,0 0 1 0 0,0 0 0 0 0,0 0 0 0 0,0 0-1 0 0,-1-1 1 0 0,3 1 0 0 0,44-2 34 0 0,-40 2-33 0 0,7-2-311 0 0,0 1 1 0 0,0 1-1 0 0,0 1 0 0 0,0 0 1 0 0,26 5-1 0 0,-35-4-1559 0 0</inkml:trace>
</inkml:ink>
</file>

<file path=ppt/ink/ink10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354"/>
    </inkml:context>
    <inkml:brush xml:id="br0">
      <inkml:brushProperty name="width" value="0.05" units="cm"/>
      <inkml:brushProperty name="height" value="0.05" units="cm"/>
      <inkml:brushProperty name="color" value="#008C3A"/>
    </inkml:brush>
  </inkml:definitions>
  <inkml:trace contextRef="#ctx0" brushRef="#br0">0 32 2759 0 0,'4'-6'854'0'0,"7"-12"11366"0"0,-7 15-9855 0 0,0 2-1739 0 0,1-1 0 0 0,0 2 0 0 0,0-1 0 0 0,0 1 0 0 0,0-1 0 0 0,-1 1 0 0 0,1 0 0 0 0,9 2 0 0 0,-6 0-294 0 0,1 0 1 0 0,-1 0 0 0 0,1 0-1 0 0,-1 1 1 0 0,10 5 0 0 0,-13-5-306 0 0,-1-1 1 0 0,1 1 0 0 0,0 0 0 0 0,-1 1-1 0 0,0-1 1 0 0,1 1 0 0 0,-1 0-1 0 0,6 7 1 0 0,-9-9-7 0 0,1 0 0 0 0,-1 1-1 0 0,0-1 1 0 0,0 0 0 0 0,0 0 0 0 0,0 1-1 0 0,0-1 1 0 0,0 1 0 0 0,0-1 0 0 0,-1 1-1 0 0,0-1 1 0 0,1 1 0 0 0,-1 0-1 0 0,0-1 1 0 0,0 1 0 0 0,0-1 0 0 0,-1 1-1 0 0,0 4 1 0 0,0-5-8 0 0,1 1 0 0 0,-1-1 0 0 0,0 1 0 0 0,-1-1 0 0 0,1 0 0 0 0,0 1 0 0 0,-1-1 0 0 0,1 0 0 0 0,-1 0 1 0 0,0 0-1 0 0,0 0 0 0 0,0 0 0 0 0,0 0 0 0 0,0-1 0 0 0,0 1 0 0 0,0-1 0 0 0,0 1 0 0 0,-1-1 0 0 0,-2 2 0 0 0,-56 13 274 0 0,54-14-697 0 0,-1-1-1 0 0,0 1 1 0 0,1 0-1 0 0,-1 1 1 0 0,1-1-1 0 0,-7 5 1 0 0</inkml:trace>
</inkml:ink>
</file>

<file path=ppt/ink/ink10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3.749"/>
    </inkml:context>
    <inkml:brush xml:id="br0">
      <inkml:brushProperty name="width" value="0.05" units="cm"/>
      <inkml:brushProperty name="height" value="0.05" units="cm"/>
      <inkml:brushProperty name="color" value="#008C3A"/>
    </inkml:brush>
  </inkml:definitions>
  <inkml:trace contextRef="#ctx0" brushRef="#br0">76 49 12207 0 0,'1'-22'1127'0'0,"-1"20"-735"0"0,0 1 0 0 0,-1-1 1 0 0,1 1-1 0 0,0-1 0 0 0,0 1 0 0 0,-1-1 0 0 0,1 1 0 0 0,-1 0 0 0 0,0-1 0 0 0,1 1 0 0 0,-1 0 0 0 0,0-1 0 0 0,0 1 1 0 0,-1-2-1 0 0,1 3-221 0 0,1-1 0 0 0,-1 1 0 0 0,1 0 0 0 0,-1-1 0 0 0,1 1 0 0 0,-1 0 0 0 0,1 0 0 0 0,-1-1 0 0 0,1 1 0 0 0,-1 0 0 0 0,1 0 0 0 0,-1 0 0 0 0,0 0 0 0 0,1 0 0 0 0,-1 0 0 0 0,1 0 0 0 0,-1 0 0 0 0,0 0 0 0 0,1 0 0 0 0,-1 0 0 0 0,1 0 0 0 0,-1 0 0 0 0,1 0 0 0 0,-1 1 0 0 0,1-1 0 0 0,-2 0 0 0 0,-18 21 187 0 0,16-14-188 0 0,0 1 0 0 0,0 0-1 0 0,0 0 1 0 0,1 0 0 0 0,0 0 0 0 0,0 0-1 0 0,1 1 1 0 0,-1 9 0 0 0,2-16-153 0 0,1 0 0 0 0,0 0 0 0 0,0 0 0 0 0,0 0 0 0 0,0-1 0 0 0,0 1 1 0 0,0 0-1 0 0,1 0 0 0 0,-1 0 0 0 0,0 0 0 0 0,1-1 0 0 0,0 1 0 0 0,-1 0 0 0 0,1 0 1 0 0,0-1-1 0 0,0 1 0 0 0,0 0 0 0 0,0-1 0 0 0,0 1 0 0 0,0-1 0 0 0,1 0 0 0 0,-1 1 1 0 0,0-1-1 0 0,1 0 0 0 0,-1 0 0 0 0,1 1 0 0 0,-1-1 0 0 0,1 0 0 0 0,-1-1 0 0 0,1 1 1 0 0,0 0-1 0 0,0 0 0 0 0,-1-1 0 0 0,1 1 0 0 0,0-1 0 0 0,0 1 0 0 0,0-1 0 0 0,0 0 1 0 0,0 0-1 0 0,-1 0 0 0 0,1 0 0 0 0,3-1 0 0 0,46-2-1013 0 0,-35 2-5530 0 0,-2 0-1608 0 0</inkml:trace>
</inkml:ink>
</file>

<file path=ppt/ink/ink10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250"/>
    </inkml:context>
    <inkml:brush xml:id="br0">
      <inkml:brushProperty name="width" value="0.05" units="cm"/>
      <inkml:brushProperty name="height" value="0.05" units="cm"/>
      <inkml:brushProperty name="color" value="#008C3A"/>
    </inkml:brush>
  </inkml:definitions>
  <inkml:trace contextRef="#ctx0" brushRef="#br0">5 18 6447 0 0,'-4'-9'14838'0'0,"8"8"-14526"0"0,-1-1 1 0 0,1 1-1 0 0,0 0 1 0 0,0 0-1 0 0,0 0 1 0 0,0 0 0 0 0,0 1-1 0 0,0 0 1 0 0,0 0-1 0 0,0 0 1 0 0,0 0 0 0 0,0 1-1 0 0,0-1 1 0 0,0 1-1 0 0,5 1 1 0 0,35 2-5145 0 0</inkml:trace>
</inkml:ink>
</file>

<file path=ppt/ink/ink10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4.614"/>
    </inkml:context>
    <inkml:brush xml:id="br0">
      <inkml:brushProperty name="width" value="0.05" units="cm"/>
      <inkml:brushProperty name="height" value="0.05" units="cm"/>
      <inkml:brushProperty name="color" value="#008C3A"/>
    </inkml:brush>
  </inkml:definitions>
  <inkml:trace contextRef="#ctx0" brushRef="#br0">32 0 6911 0 0,'0'0'528'0'0,"-4"0"291"0"0,-9 2 9445 0 0,11 2-9815 0 0,0 0-1 0 0,0 0 1 0 0,0-1 0 0 0,1 1-1 0 0,0 0 1 0 0,0 0 0 0 0,0 1-1 0 0,0-1 1 0 0,0 0 0 0 0,1 0-1 0 0,0 5 1 0 0,2 54 268 0 0,-1-39-293 0 0,-1-7-640 0 0,4 34 771 0 0,10-20-4950 0 0</inkml:trace>
</inkml:ink>
</file>

<file path=ppt/ink/ink10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218"/>
    </inkml:context>
    <inkml:brush xml:id="br0">
      <inkml:brushProperty name="width" value="0.05" units="cm"/>
      <inkml:brushProperty name="height" value="0.05" units="cm"/>
      <inkml:brushProperty name="color" value="#008C3A"/>
    </inkml:brush>
  </inkml:definitions>
  <inkml:trace contextRef="#ctx0" brushRef="#br0">44 0 1375 0 0,'-7'1'12274'0'0,"-8"0"-7221"0"0,12 4-4671 0 0,1 0-1 0 0,-1 0 1 0 0,1 0 0 0 0,0 0 0 0 0,0 0-1 0 0,0 1 1 0 0,1-1 0 0 0,0 0 0 0 0,0 1-1 0 0,0 7 1 0 0,0-9-286 0 0,1 0-1 0 0,0 0 1 0 0,0 0 0 0 0,0 0-1 0 0,0 0 1 0 0,0-1-1 0 0,1 1 1 0 0,0 0 0 0 0,0 0-1 0 0,0 0 1 0 0,0-1 0 0 0,0 1-1 0 0,1 0 1 0 0,0-1 0 0 0,3 6-1 0 0,-3-8-51 0 0,0 0 0 0 0,1 0-1 0 0,-1 0 1 0 0,0 0 0 0 0,1 0-1 0 0,-1 0 1 0 0,1 0 0 0 0,0-1-1 0 0,-1 1 1 0 0,1-1 0 0 0,0 0 0 0 0,-1 0-1 0 0,1 0 1 0 0,-1 0 0 0 0,1 0-1 0 0,0-1 1 0 0,-1 1 0 0 0,1-1 0 0 0,-1 0-1 0 0,1 1 1 0 0,-1-1 0 0 0,1 0-1 0 0,-1-1 1 0 0,1 1 0 0 0,1-2-1 0 0,6-2 10 0 0,-1 0 0 0 0,0 0 0 0 0,-1-1 0 0 0,1 0 0 0 0,7-8-1 0 0,-9 8-12 0 0,-4 3 0 0 0,1 0-1 0 0,0-1 1 0 0,-1 1-1 0 0,0-1 0 0 0,0 1 1 0 0,0-1-1 0 0,0 0 1 0 0,3-7-1 0 0,14 43 89 0 0,-20-32-128 0 0,12 22 43 0 0,-2 0 0 0 0,14 45-1 0 0,-22-61-35 0 0,-1 0 0 0 0,1-1 1 0 0,-1 1-1 0 0,-1 0 0 0 0,1 0 0 0 0,-1 0 0 0 0,0 0 0 0 0,0 0 0 0 0,-1 0 0 0 0,0 0 0 0 0,0 0 0 0 0,0 0 1 0 0,0-1-1 0 0,-1 1 0 0 0,0 0 0 0 0,-1-1 0 0 0,-5 11 0 0 0,4-12-6 0 0,0 0 0 0 0,-1 0 0 0 0,0 0 1 0 0,0 0-1 0 0,0-1 0 0 0,0 1 0 0 0,0-1 0 0 0,-1-1 0 0 0,1 1 0 0 0,-1-1 0 0 0,0 0 0 0 0,0 0 0 0 0,0-1 1 0 0,0 1-1 0 0,-11 0 0 0 0,12-1-2 0 0,0-1-1 0 0,0 1 1 0 0,0-1 0 0 0,0 0 0 0 0,0 0-1 0 0,-1-1 1 0 0,1 1 0 0 0,0-1 0 0 0,0 0 0 0 0,0 0-1 0 0,1-1 1 0 0,-1 0 0 0 0,0 0 0 0 0,0 0 0 0 0,1 0-1 0 0,-1-1 1 0 0,1 1 0 0 0,0-1 0 0 0,-5-4-1 0 0,1-13-4757 0 0</inkml:trace>
</inkml:ink>
</file>

<file path=ppt/ink/ink10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612"/>
    </inkml:context>
    <inkml:brush xml:id="br0">
      <inkml:brushProperty name="width" value="0.05" units="cm"/>
      <inkml:brushProperty name="height" value="0.05" units="cm"/>
      <inkml:brushProperty name="color" value="#008C3A"/>
    </inkml:brush>
  </inkml:definitions>
  <inkml:trace contextRef="#ctx0" brushRef="#br0">1 11 13303 0 0,'0'0'1202'0'0,"11"1"6433"0"0,37 3-4857 0 0,36-10-411 0 0,-56 3-4646 0 0,0-2-4528 0 0,-17 3-1025 0 0</inkml:trace>
</inkml:ink>
</file>

<file path=ppt/ink/ink10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5.963"/>
    </inkml:context>
    <inkml:brush xml:id="br0">
      <inkml:brushProperty name="width" value="0.05" units="cm"/>
      <inkml:brushProperty name="height" value="0.05" units="cm"/>
      <inkml:brushProperty name="color" value="#008C3A"/>
    </inkml:brush>
  </inkml:definitions>
  <inkml:trace contextRef="#ctx0" brushRef="#br0">1 9 12607 0 0,'0'0'579'0'0,"11"-8"4498"0"0,-8 9-4758 0 0,-1 1-1 0 0,-1 0 1 0 0,1 0-1 0 0,0 1 1 0 0,0-1-1 0 0,-1 0 1 0 0,1 0-1 0 0,-1 1 1 0 0,0-1-1 0 0,0 1 1 0 0,0 0-1 0 0,0-1 1 0 0,0 1-1 0 0,0-1 1 0 0,-1 1-1 0 0,1 0 1 0 0,-1 0 0 0 0,0-1-1 0 0,0 1 1 0 0,0 4-1 0 0,-8 69 411 0 0,3-40-355 0 0,4-17-462 0 0,-1-15-31 0 0,2 1-1 0 0,-1-1 1 0 0,0 0 0 0 0,1 1-1 0 0,0-1 1 0 0,0 1-1 0 0,0-1 1 0 0,1 1-1 0 0,-1-1 1 0 0,1 1 0 0 0,0-1-1 0 0,0 0 1 0 0,1 1-1 0 0,-1-1 1 0 0,3 4-1 0 0,0-4-1433 0 0</inkml:trace>
</inkml:ink>
</file>

<file path=ppt/ink/ink1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28.487"/>
    </inkml:context>
    <inkml:brush xml:id="br0">
      <inkml:brushProperty name="width" value="0.1" units="cm"/>
      <inkml:brushProperty name="height" value="0.1" units="cm"/>
      <inkml:brushProperty name="color" value="#008C3A"/>
    </inkml:brush>
  </inkml:definitions>
  <inkml:trace contextRef="#ctx0" brushRef="#br0">9 222 1695 0 0,'-8'-24'9525'0'0,"7"15"-6223"0"0,1-1-3969 0 0,1 2 1057 0 0,-1 0 0 0 0,1 0-1 0 0,1 0 1 0 0,-1 0 0 0 0,1 0 0 0 0,1 1-1 0 0,0-1 1 0 0,0 1 0 0 0,0-1-1 0 0,1 1 1 0 0,0 0 0 0 0,0 0 0 0 0,1 1-1 0 0,0-1 1 0 0,0 1 0 0 0,11-10-1 0 0,-9 10-290 0 0,1 1 0 0 0,0 0 0 0 0,1 1 0 0 0,-1-1-1 0 0,1 2 1 0 0,-1-1 0 0 0,1 1 0 0 0,0 1-1 0 0,0-1 1 0 0,1 1 0 0 0,-1 1 0 0 0,0 0-1 0 0,1 0 1 0 0,10 1 0 0 0,-13 0-26 0 0,1 0 1 0 0,0 1-1 0 0,0-1 1 0 0,-1 1-1 0 0,1 1 0 0 0,0 0 1 0 0,-1 0-1 0 0,0 0 1 0 0,1 1-1 0 0,10 5 0 0 0,-16-6-49 0 0,1 0 0 0 0,0 0-1 0 0,-1 0 1 0 0,0 1 0 0 0,1-1-1 0 0,-1 1 1 0 0,0-1-1 0 0,0 1 1 0 0,-1 0 0 0 0,1 0-1 0 0,0 0 1 0 0,-1 0-1 0 0,0 0 1 0 0,0 0 0 0 0,0 0-1 0 0,0 0 1 0 0,0 0 0 0 0,-1 1-1 0 0,1-1 1 0 0,-1 0-1 0 0,0 0 1 0 0,0 1 0 0 0,0-1-1 0 0,0 0 1 0 0,-1 1 0 0 0,-1 5-1 0 0,-2 12 16 0 0,-1 0-1 0 0,-1-1 1 0 0,-1 0-1 0 0,-1 0 1 0 0,-1-1-1 0 0,-1 0 1 0 0,0 0 0 0 0,-1-1-1 0 0,-25 30 1 0 0,-9 3-98 0 0,-88 78 1 0 0,98-98-30 0 0,35-29 82 0 0,8-7 42 0 0,48-23 196 0 0,-19 20-48 0 0,0 2-1 0 0,1 1 1 0 0,-1 2 0 0 0,1 2 0 0 0,0 1 0 0 0,-1 2 0 0 0,59 11-1 0 0,-93-12-188 0 0,0 0-1 0 0,0 0 1 0 0,0 0-1 0 0,-1 0 0 0 0,1 0 1 0 0,0 1-1 0 0,-1-1 1 0 0,1 1-1 0 0,-1 0 0 0 0,4 4 1 0 0</inkml:trace>
</inkml:ink>
</file>

<file path=ppt/ink/ink10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580"/>
    </inkml:context>
    <inkml:brush xml:id="br0">
      <inkml:brushProperty name="width" value="0.05" units="cm"/>
      <inkml:brushProperty name="height" value="0.05" units="cm"/>
      <inkml:brushProperty name="color" value="#008C3A"/>
    </inkml:brush>
  </inkml:definitions>
  <inkml:trace contextRef="#ctx0" brushRef="#br0">71 39 7367 0 0,'16'-16'6523'0'0,"-16"15"-6260"0"0,0 0-1 0 0,-1 0 1 0 0,1 0 0 0 0,-1 0-1 0 0,1 0 1 0 0,-1 1 0 0 0,1-1-1 0 0,-1 0 1 0 0,0 0 0 0 0,1 1-1 0 0,-1-1 1 0 0,0 0 0 0 0,0 1 0 0 0,0-1-1 0 0,1 1 1 0 0,-1-1 0 0 0,0 1-1 0 0,0-1 1 0 0,0 1 0 0 0,0-1-1 0 0,0 1 1 0 0,-2 0 0 0 0,-27 0 2047 0 0,28 0-2253 0 0,0 0 1 0 0,1 0-1 0 0,-1 1 1 0 0,0-1-1 0 0,1 1 1 0 0,-1-1-1 0 0,0 1 1 0 0,1-1-1 0 0,-1 1 1 0 0,1 0 0 0 0,-1 0-1 0 0,1 0 1 0 0,-1 0-1 0 0,1 0 1 0 0,-1 0-1 0 0,1 0 1 0 0,0 1-1 0 0,0-1 1 0 0,0 0-1 0 0,-1 1 1 0 0,1-1-1 0 0,1 1 1 0 0,-1-1-1 0 0,0 1 1 0 0,0-1-1 0 0,0 1 1 0 0,1 0-1 0 0,-1-1 1 0 0,0 4-1 0 0,2-3-46 0 0,0-1-1 0 0,-1 1 0 0 0,1-1 1 0 0,0 1-1 0 0,0-1 0 0 0,0 0 1 0 0,0 1-1 0 0,0-1 1 0 0,0 0-1 0 0,0 0 0 0 0,1 0 1 0 0,-1 0-1 0 0,0 0 0 0 0,1 0 1 0 0,-1 0-1 0 0,0 0 1 0 0,1 0-1 0 0,2 1 0 0 0,33 11 81 0 0,-31-11-75 0 0,14 5 42 0 0,0 1-1 0 0,33 17 1 0 0,-48-23-34 0 0,-1 1 1 0 0,0-1-1 0 0,0 1 1 0 0,0 0-1 0 0,0 0 1 0 0,0 0-1 0 0,0 1 1 0 0,-1 0-1 0 0,0-1 0 0 0,0 1 1 0 0,0 0-1 0 0,0 0 1 0 0,0 1-1 0 0,-1-1 1 0 0,0 0-1 0 0,0 1 1 0 0,0 0-1 0 0,1 5 0 0 0,-2-8 8 0 0,-1 0-1 0 0,0 0 1 0 0,0 0-1 0 0,0 0 0 0 0,0 0 1 0 0,0 0-1 0 0,-1 0 1 0 0,1 0-1 0 0,0 1 0 0 0,-1-1 1 0 0,0 0-1 0 0,1-1 0 0 0,-1 1 1 0 0,0 0-1 0 0,0 0 1 0 0,0 0-1 0 0,0 0 0 0 0,-1-1 1 0 0,-2 4-1 0 0,1-2-1 0 0,0 0 1 0 0,-1 0-1 0 0,0-1 0 0 0,1 1 0 0 0,-1-1 0 0 0,0 0 1 0 0,0 0-1 0 0,-9 2 0 0 0,-7 1-5 0 0,1 0 1 0 0,-1-2-1 0 0,-26 1 1 0 0,32-2 4 0 0,14-2-30 0 0,-1 0-1 0 0,0 0 0 0 0,1 0 1 0 0,-1 0-1 0 0,1 0 0 0 0,-1 0 1 0 0,0 0-1 0 0,1 0 0 0 0,-1 0 0 0 0,0 0 1 0 0,1 0-1 0 0,-1 0 0 0 0,1 0 1 0 0,-1-1-1 0 0,0 1 0 0 0,1 0 1 0 0,-1 0-1 0 0,1-1 0 0 0,-1 1 0 0 0,1 0 1 0 0,-1-1-1 0 0,1 1 0 0 0,-1-1 1 0 0,1 1-1 0 0,-1 0 0 0 0,1-1 1 0 0,0 1-1 0 0,-1-1 0 0 0,1 1 0 0 0,0-1 1 0 0,-1 1-1 0 0,1-1 0 0 0,0 0 1 0 0,0 1-1 0 0,-1-2 0 0 0,6-26-264 0 0,23-25-354 0 0,-16 37 416 0 0,0 1 0 0 0,1 0 1 0 0,16-15-1 0 0,27-30-30 0 0,-55 59 250 0 0,-1 0-1 0 0,1 0 0 0 0,0 0 1 0 0,-1 0-1 0 0,1 0 1 0 0,0 0-1 0 0,-1 0 0 0 0,0 0 1 0 0,1 0-1 0 0,-1 0 1 0 0,0-1-1 0 0,1 1 1 0 0,-1 0-1 0 0,0 0 0 0 0,0 0 1 0 0,0-1-1 0 0,0 1 1 0 0,0 0-1 0 0,0 0 0 0 0,0 0 1 0 0,0-1-1 0 0,-1 1 1 0 0,1 0-1 0 0,0 0 1 0 0,-1 0-1 0 0,1 0 0 0 0,-1 0 1 0 0,0 0-1 0 0,1 0 1 0 0,-1 0-1 0 0,1 0 1 0 0,-1 0-1 0 0,0 0 0 0 0,0 0 1 0 0,0 0-1 0 0,0 0 1 0 0,0 1-1 0 0,0-1 0 0 0,-1-1 1 0 0,0 1-32 0 0,-1-1 1 0 0,1 1 0 0 0,0 0-1 0 0,0 0 1 0 0,-1 0-1 0 0,1 1 1 0 0,0-1-1 0 0,-1 0 1 0 0,1 1 0 0 0,-1 0-1 0 0,1-1 1 0 0,-1 1-1 0 0,1 0 1 0 0,0 0-1 0 0,-1 0 1 0 0,1 1 0 0 0,-1-1-1 0 0,-3 2 1 0 0,4 0-620 0 0</inkml:trace>
</inkml:ink>
</file>

<file path=ppt/ink/ink10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9:56.971"/>
    </inkml:context>
    <inkml:brush xml:id="br0">
      <inkml:brushProperty name="width" value="0.05" units="cm"/>
      <inkml:brushProperty name="height" value="0.05" units="cm"/>
      <inkml:brushProperty name="color" value="#008C3A"/>
    </inkml:brush>
  </inkml:definitions>
  <inkml:trace contextRef="#ctx0" brushRef="#br0">62 29 6911 0 0,'18'-12'6227'0'0,"-28"9"-695"0"0,-5 10-3462 0 0,-9 12-948 0 0,21-17-1017 0 0,1 1 0 0 0,-1 0 0 0 0,1 0 0 0 0,-1 0 0 0 0,1 0 1 0 0,0 0-1 0 0,0 0 0 0 0,0 0 0 0 0,1 1 0 0 0,-1-1 0 0 0,1 1 0 0 0,0-1 1 0 0,0 1-1 0 0,0 0 0 0 0,0-1 0 0 0,1 1 0 0 0,-1 0 0 0 0,1 0 0 0 0,0-1 0 0 0,0 1 1 0 0,0 0-1 0 0,1 0 0 0 0,-1-1 0 0 0,1 1 0 0 0,0 0 0 0 0,0-1 0 0 0,0 1 0 0 0,1-1 1 0 0,-1 1-1 0 0,1-1 0 0 0,0 1 0 0 0,0-1 0 0 0,0 0 0 0 0,0 0 0 0 0,1 0 0 0 0,3 3 1 0 0,-2-2-78 0 0,-1 0 0 0 0,1 0 1 0 0,1 0-1 0 0,-1-1 0 0 0,1 0 1 0 0,-1 0-1 0 0,1 0 0 0 0,0-1 1 0 0,0 1-1 0 0,0-1 1 0 0,0 0-1 0 0,0-1 0 0 0,1 1 1 0 0,-1-1-1 0 0,0 0 0 0 0,1 0 1 0 0,-1-1-1 0 0,1 0 0 0 0,-1 0 1 0 0,1 0-1 0 0,-1 0 0 0 0,1-1 1 0 0,-1 0-1 0 0,10-3 0 0 0,-12 3 8 0 0,1 0-1 0 0,0-1 0 0 0,-1 1 0 0 0,1-1 0 0 0,-1 0 0 0 0,1-1 1 0 0,-1 1-1 0 0,0 0 0 0 0,0-1 0 0 0,0 0 0 0 0,0 1 0 0 0,-1-1 0 0 0,1 0 1 0 0,-1-1-1 0 0,1 1 0 0 0,-1 0 0 0 0,0-1 0 0 0,0 1 0 0 0,-1-1 1 0 0,1 0-1 0 0,-1 1 0 0 0,0-1 0 0 0,0 0 0 0 0,0 0 0 0 0,0 0 0 0 0,-1 0 1 0 0,1 0-1 0 0,-1 0 0 0 0,0 0 0 0 0,-1 0 0 0 0,1 0 0 0 0,-1 0 1 0 0,1 0-1 0 0,-1 1 0 0 0,0-1 0 0 0,0 0 0 0 0,-1 0 0 0 0,1 1 0 0 0,-1-1 1 0 0,0 0-1 0 0,0 1 0 0 0,0 0 0 0 0,0-1 0 0 0,-1 1 0 0 0,1 0 1 0 0,-1 0-1 0 0,0 1 0 0 0,-4-4 0 0 0,6 4-16 0 0,-6-4 46 0 0,1 0 0 0 0,-1 0 0 0 0,0 0 0 0 0,-1 1 0 0 0,1 0 1 0 0,-10-4-1 0 0,16 8-515 0 0</inkml:trace>
</inkml:ink>
</file>

<file path=ppt/ink/ink10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311"/>
    </inkml:context>
    <inkml:brush xml:id="br0">
      <inkml:brushProperty name="width" value="0.05" units="cm"/>
      <inkml:brushProperty name="height" value="0.05" units="cm"/>
      <inkml:brushProperty name="color" value="#008C3A"/>
    </inkml:brush>
  </inkml:definitions>
  <inkml:trace contextRef="#ctx0" brushRef="#br0">8 24 1839 0 0,'0'0'10242'0'0,"-1"-2"-7954"0"0,-6-19 10473 0 0,53 26-17388 0 0,-29-4-3637 0 0</inkml:trace>
</inkml:ink>
</file>

<file path=ppt/ink/ink10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4.671"/>
    </inkml:context>
    <inkml:brush xml:id="br0">
      <inkml:brushProperty name="width" value="0.05" units="cm"/>
      <inkml:brushProperty name="height" value="0.05" units="cm"/>
      <inkml:brushProperty name="color" value="#008C3A"/>
    </inkml:brush>
  </inkml:definitions>
  <inkml:trace contextRef="#ctx0" brushRef="#br0">1 0 3679 0 0,'0'0'20429'0'0,"33"9"-21206"0"0,-20-5-3546 0 0</inkml:trace>
</inkml:ink>
</file>

<file path=ppt/ink/ink10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009"/>
    </inkml:context>
    <inkml:brush xml:id="br0">
      <inkml:brushProperty name="width" value="0.05" units="cm"/>
      <inkml:brushProperty name="height" value="0.05" units="cm"/>
      <inkml:brushProperty name="color" value="#008C3A"/>
    </inkml:brush>
  </inkml:definitions>
  <inkml:trace contextRef="#ctx0" brushRef="#br0">25 38 10135 0 0,'-1'-12'448'0'0,"0"10"96"0"0,0-2-440 0 0,-1 2-104 0 0,-1-2 0 0 0,-1 0 0 0 0,-9-6 10504 0 0,17 14-13200 0 0</inkml:trace>
</inkml:ink>
</file>

<file path=ppt/ink/ink10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5.602"/>
    </inkml:context>
    <inkml:brush xml:id="br0">
      <inkml:brushProperty name="width" value="0.05" units="cm"/>
      <inkml:brushProperty name="height" value="0.05" units="cm"/>
      <inkml:brushProperty name="color" value="#008C3A"/>
    </inkml:brush>
  </inkml:definitions>
  <inkml:trace contextRef="#ctx0" brushRef="#br0">21 93 3679 0 0,'-1'-31'1659'0'0,"2"25"-58"0"0,-1 0-1 0 0,0 0 0 0 0,0 0 0 0 0,-1 0 1 0 0,0 0-1 0 0,0 0 0 0 0,0 0 0 0 0,-4-8 1011 0 0,0 42 100 0 0,-2 233 50 0 0,8-182-2677 0 0,-1-78 177 0 0,26-7-4319 0 0,-20 3 2099 0 0</inkml:trace>
</inkml:ink>
</file>

<file path=ppt/ink/ink10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025"/>
    </inkml:context>
    <inkml:brush xml:id="br0">
      <inkml:brushProperty name="width" value="0.05" units="cm"/>
      <inkml:brushProperty name="height" value="0.05" units="cm"/>
      <inkml:brushProperty name="color" value="#008C3A"/>
    </inkml:brush>
  </inkml:definitions>
  <inkml:trace contextRef="#ctx0" brushRef="#br0">84 61 4143 0 0,'7'-10'1389'0'0,"5"-12"6404"0"0,-9 6-5156 0 0,-1 3 3278 0 0,-13 25-3498 0 0,-7 15-2060 0 0,1 1 1 0 0,1 0 0 0 0,-23 60-1 0 0,38-85-346 0 0,-1 1 0 0 0,1-1-1 0 0,0 1 1 0 0,1-1 0 0 0,-1 1-1 0 0,1 0 1 0 0,-1 0-1 0 0,1-1 1 0 0,0 1 0 0 0,0 0-1 0 0,1 0 1 0 0,-1-1 0 0 0,1 1-1 0 0,0 0 1 0 0,0-1-1 0 0,0 1 1 0 0,0-1 0 0 0,1 1-1 0 0,-1-1 1 0 0,4 5 0 0 0,-2-4 25 0 0,1 0 0 0 0,-1-1 0 0 0,1 1 0 0 0,0-1 0 0 0,1 1 1 0 0,-1-1-1 0 0,0 0 0 0 0,1-1 0 0 0,0 1 0 0 0,0-1 0 0 0,-1 0 1 0 0,11 3-1 0 0,2-1 48 0 0,-1-1 1 0 0,1 0 0 0 0,0-1-1 0 0,0-1 1 0 0,1-1 0 0 0,-1 0-1 0 0,32-5 1 0 0,-45 4-768 0 0,-1 1 0 0 0,1 0 0 0 0,0 0 0 0 0,0 0 0 0 0,0 0 1 0 0,0 1-1 0 0,0 0 0 0 0,-1 0 0 0 0,9 2 0 0 0,-9-1-952 0 0</inkml:trace>
</inkml:ink>
</file>

<file path=ppt/ink/ink10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360"/>
    </inkml:context>
    <inkml:brush xml:id="br0">
      <inkml:brushProperty name="width" value="0.05" units="cm"/>
      <inkml:brushProperty name="height" value="0.05" units="cm"/>
      <inkml:brushProperty name="color" value="#008C3A"/>
    </inkml:brush>
  </inkml:definitions>
  <inkml:trace contextRef="#ctx0" brushRef="#br0">8 66 5063 0 0,'-8'-9'10372'0'0,"8"9"-9944"0"0,0-1 0 0 0,0 1 0 0 0,0-1 0 0 0,0 1 0 0 0,0-2 856 0 0,1 1-856 0 0,11-9 3480 0 0,20-1-2825 0 0,-29 11-977 0 0,153-27 2771 0 0,-134 25-3631 0 0,0 0 0 0 0,37 4 0 0 0,-47 0-1062 0 0</inkml:trace>
</inkml:ink>
</file>

<file path=ppt/ink/ink10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6.845"/>
    </inkml:context>
    <inkml:brush xml:id="br0">
      <inkml:brushProperty name="width" value="0.05" units="cm"/>
      <inkml:brushProperty name="height" value="0.05" units="cm"/>
      <inkml:brushProperty name="color" value="#008C3A"/>
    </inkml:brush>
  </inkml:definitions>
  <inkml:trace contextRef="#ctx0" brushRef="#br0">34 1 7367 0 0,'0'0'4987'0'0,"-2"7"893"0"0,-6 23-2624 0 0,1 1-1436 0 0,2-7-1411 0 0,0 1 1 0 0,2-1-1 0 0,-1 35 0 0 0,10-43-686 0 0,-3-8-1685 0 0,-1 0-4960 0 0</inkml:trace>
</inkml:ink>
</file>

<file path=ppt/ink/ink10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178"/>
    </inkml:context>
    <inkml:brush xml:id="br0">
      <inkml:brushProperty name="width" value="0.05" units="cm"/>
      <inkml:brushProperty name="height" value="0.05" units="cm"/>
      <inkml:brushProperty name="color" value="#008C3A"/>
    </inkml:brush>
  </inkml:definitions>
  <inkml:trace contextRef="#ctx0" brushRef="#br0">1 0 5983 0 0,'0'0'10232'0'0</inkml:trace>
</inkml:ink>
</file>

<file path=ppt/ink/ink1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29.120"/>
    </inkml:context>
    <inkml:brush xml:id="br0">
      <inkml:brushProperty name="width" value="0.1" units="cm"/>
      <inkml:brushProperty name="height" value="0.1" units="cm"/>
      <inkml:brushProperty name="color" value="#008C3A"/>
    </inkml:brush>
  </inkml:definitions>
  <inkml:trace contextRef="#ctx0" brushRef="#br0">382 45 10735 0 0,'0'0'979'0'0,"-23"-23"760"0"0,10 19-1131 0 0,0 0 0 0 0,0 0 0 0 0,0 1 1 0 0,0 1-1 0 0,0 0 0 0 0,-16 0 0 0 0,7 2-353 0 0,-1 0 0 0 0,0 2 0 0 0,1 0 0 0 0,-1 2 1 0 0,-29 8-1 0 0,45-10-139 0 0,0 0 1 0 0,0 1-1 0 0,0 0 1 0 0,1 0-1 0 0,0 1 1 0 0,-1 0 0 0 0,1 0-1 0 0,1 0 1 0 0,-1 1-1 0 0,-5 5 1 0 0,10-9-63 0 0,0 1 0 0 0,0-1 0 0 0,0 1-1 0 0,0 0 1 0 0,0-1 0 0 0,0 1 0 0 0,0 0 0 0 0,0-1 0 0 0,1 1 0 0 0,-1 0 0 0 0,1 0 0 0 0,-1 0 0 0 0,1 0 0 0 0,0-1-1 0 0,0 1 1 0 0,0 0 0 0 0,0 3 0 0 0,0-3-22 0 0,1 1 0 0 0,0-1 1 0 0,0 1-1 0 0,0-1 0 0 0,0 0 0 0 0,0 1 0 0 0,1-1 0 0 0,-1 0 0 0 0,1 0 0 0 0,-1 0 0 0 0,1 0 1 0 0,0 0-1 0 0,0 0 0 0 0,0-1 0 0 0,0 1 0 0 0,3 1 0 0 0,9 6 64 0 0,0-1 0 0 0,0-1 0 0 0,1 0 0 0 0,0-1 0 0 0,20 5 0 0 0,-15-5 14 0 0,-1 1 0 0 0,31 17-1 0 0,-33-15-14 0 0,-1 2 0 0 0,-1 0 0 0 0,0 1 0 0 0,0 1 0 0 0,13 14 0 0 0,-22-21-68 0 0,-1 1 1 0 0,0 0 0 0 0,0-1-1 0 0,0 2 1 0 0,-1-1 0 0 0,0 0-1 0 0,0 1 1 0 0,-1 0-1 0 0,0 0 1 0 0,0 0 0 0 0,-1 0-1 0 0,0 0 1 0 0,1 15-1 0 0,-3-20-20 0 0,0 0 0 0 0,-1-1 0 0 0,1 1 0 0 0,-1-1 0 0 0,0 1 0 0 0,1-1 0 0 0,-1 1 0 0 0,0-1 0 0 0,-1 1-1 0 0,1-1 1 0 0,0 0 0 0 0,-1 0 0 0 0,1 1 0 0 0,-1-1 0 0 0,0 0 0 0 0,1 0 0 0 0,-1-1 0 0 0,0 1 0 0 0,0 0-1 0 0,0-1 1 0 0,-1 1 0 0 0,1-1 0 0 0,0 1 0 0 0,-1-1 0 0 0,1 0 0 0 0,0 0 0 0 0,-1 0 0 0 0,-3 0 0 0 0,-10 4 6 0 0,1-1 0 0 0,-1-1 0 0 0,-22 3 0 0 0,27-5 1 0 0,-13 2-10 0 0,14 0 10 0 0,1-1-1 0 0,-1-1 0 0 0,0 0 0 0 0,1 0 0 0 0,-1-1 0 0 0,0 0 0 0 0,1-1 0 0 0,-1 0 0 0 0,0-1 0 0 0,-16-4 0 0 0,25 5-10 0 0,-1 1 0 0 0,1-1 0 0 0,0 0 0 0 0,0 0 0 0 0,0 1 0 0 0,0-1 0 0 0,0 0 0 0 0,1 0 0 0 0,-1 0 0 0 0,0 0 0 0 0,0 0 0 0 0,1 0 0 0 0,-1 0 0 0 0,0 0 0 0 0,1-1 0 0 0,-1 1 0 0 0,1 0 0 0 0,-1 0 0 0 0,1 0 0 0 0,0-1 0 0 0,0 1 0 0 0,-1 0 0 0 0,1 0 0 0 0,0-1 0 0 0,0 1 0 0 0,0 0 0 0 0,0-1 0 0 0,1 1 0 0 0,-1 0 0 0 0,0 0 0 0 0,0-1 0 0 0,1 1 0 0 0,-1 0 0 0 0,1 0 0 0 0,-1 0 0 0 0,1 0 0 0 0,-1-1 0 0 0,1 1 0 0 0,0 0 0 0 0,0 0 0 0 0,-1 0 0 0 0,1 0 0 0 0,0 0 0 0 0,2-1 0 0 0,5-8 36 0 0,0 1-1 0 0,2-1 1 0 0,13-10 0 0 0,-15 13-29 0 0,44-40-18 0 0,-25 26-5 0 0,-1-2 0 0 0,-1-1 0 0 0,-2-1 0 0 0,0-1 0 0 0,-2-1 0 0 0,28-45 0 0 0,-45 66-23 0 0,-1 0 0 0 0,0 0-1 0 0,-1-1 1 0 0,0 1-1 0 0,0-1 1 0 0,0 0-1 0 0,-1 0 1 0 0,0 1-1 0 0,0-1 1 0 0,-1 0 0 0 0,0-11-1 0 0,0 16 38 0 0,-1 1-1 0 0,0 0 1 0 0,1-1-1 0 0,-1 1 1 0 0,0 0 0 0 0,0 0-1 0 0,0 0 1 0 0,1-1-1 0 0,-1 1 1 0 0,0 0-1 0 0,-1 0 1 0 0,1 0 0 0 0,0 0-1 0 0,0 1 1 0 0,0-1-1 0 0,-1 0 1 0 0,1 0-1 0 0,0 1 1 0 0,-1-1 0 0 0,1 1-1 0 0,0-1 1 0 0,-3 0-1 0 0,-30-3-8 0 0,28 3-9 0 0,-56 0-2312 0 0</inkml:trace>
</inkml:ink>
</file>

<file path=ppt/ink/ink10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7.516"/>
    </inkml:context>
    <inkml:brush xml:id="br0">
      <inkml:brushProperty name="width" value="0.05" units="cm"/>
      <inkml:brushProperty name="height" value="0.05" units="cm"/>
      <inkml:brushProperty name="color" value="#008C3A"/>
    </inkml:brush>
  </inkml:definitions>
  <inkml:trace contextRef="#ctx0" brushRef="#br0">220 17 3679 0 0,'0'0'167'0'0,"-7"0"304"0"0,-24 0 6221 0 0,22 2-5786 0 0,1 0 0 0 0,0 1 0 0 0,0 0 1 0 0,0 0-1 0 0,0 1 0 0 0,-13 8 0 0 0,18-10-743 0 0,0 0 0 0 0,0 0-1 0 0,1 0 1 0 0,-1 0-1 0 0,0 0 1 0 0,1 0-1 0 0,0 1 1 0 0,-1-1-1 0 0,1 1 1 0 0,0 0-1 0 0,1 0 1 0 0,-1-1-1 0 0,0 1 1 0 0,1 0-1 0 0,-1 1 1 0 0,1-1 0 0 0,0 0-1 0 0,0 0 1 0 0,-1 6-1 0 0,3-7-78 0 0,-1 0 0 0 0,1 0 0 0 0,-1 0-1 0 0,1 0 1 0 0,-1-1 0 0 0,1 1 0 0 0,0 0-1 0 0,0-1 1 0 0,0 1 0 0 0,0 0 0 0 0,0-1 0 0 0,0 1-1 0 0,1-1 1 0 0,-1 0 0 0 0,0 1 0 0 0,1-1-1 0 0,-1 0 1 0 0,1 0 0 0 0,-1 0 0 0 0,1 0 0 0 0,2 1-1 0 0,41 18 1110 0 0,-37-17-857 0 0,-7-3-311 0 0,8 3 142 0 0,1 0 0 0 0,-1 0 0 0 0,-1 1 0 0 0,1 1 0 0 0,-1-1 1 0 0,0 1-1 0 0,0 1 0 0 0,0-1 0 0 0,0 2 0 0 0,11 11 0 0 0,-19-17-158 0 0,1 0 0 0 0,-1 0 0 0 0,0 0 0 0 0,1 0 1 0 0,-1 0-1 0 0,0 1 0 0 0,0-1 0 0 0,0 0 0 0 0,0 0 0 0 0,0 0 0 0 0,0 1 1 0 0,0-1-1 0 0,0 0 0 0 0,0 0 0 0 0,0 0 0 0 0,-1 1 0 0 0,1-1 0 0 0,-1 0 1 0 0,1 0-1 0 0,0 0 0 0 0,-1 0 0 0 0,0 0 0 0 0,1 0 0 0 0,-1 0 1 0 0,0 0-1 0 0,0 0 0 0 0,1 0 0 0 0,-1 0 0 0 0,0 0 0 0 0,0-1 0 0 0,0 1 1 0 0,0 0-1 0 0,-2 0 0 0 0,-33 22-271 0 0,33-21 176 0 0,-5 2-890 0 0,-2 1 0 0 0,1-2 1 0 0,0 1-1 0 0,-1-1 0 0 0,1-1 1 0 0,-1 0-1 0 0,-17 2 0 0 0,11-5-916 0 0</inkml:trace>
  <inkml:trace contextRef="#ctx0" brushRef="#br0" timeOffset="1">0 147 6911 0 0,'6'-8'-39'0'0,"8"-12"3064"0"0,1 1 0 0 0,1 0-1 0 0,0 1 1 0 0,35-28-1 0 0,-47 44-2883 0 0,0 0-1 0 0,0 1 1 0 0,0-1-1 0 0,0 1 0 0 0,1 0 1 0 0,-1 0-1 0 0,1 0 1 0 0,-1 0-1 0 0,1 1 1 0 0,-1 0-1 0 0,6 0 0 0 0,16-2-1690 0 0,-9 0-285 0 0</inkml:trace>
</inkml:ink>
</file>

<file path=ppt/ink/ink10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295"/>
    </inkml:context>
    <inkml:brush xml:id="br0">
      <inkml:brushProperty name="width" value="0.05" units="cm"/>
      <inkml:brushProperty name="height" value="0.05" units="cm"/>
      <inkml:brushProperty name="color" value="#008C3A"/>
    </inkml:brush>
  </inkml:definitions>
  <inkml:trace contextRef="#ctx0" brushRef="#br0">87 40 4607 0 0,'-5'35'675'0'0,"-22"151"14345"0"0,27-185-14905 0 0,0 0 1 0 0,1 0-1 0 0,-1 0 0 0 0,0 0 1 0 0,0 0-1 0 0,0 0 0 0 0,0 0 1 0 0,0 0-1 0 0,0 0 0 0 0,-1-1 1 0 0,1 1-1 0 0,0 0 1 0 0,0 0-1 0 0,-1 0 0 0 0,1 0 1 0 0,0 0-1 0 0,-1-1 0 0 0,1 1 1 0 0,-1 0-1 0 0,1 0 0 0 0,-1-1 1 0 0,0 1-1 0 0,1 0 0 0 0,-1-1 1 0 0,1 1-1 0 0,-1 0 1 0 0,0-1-1 0 0,-1 1 0 0 0,1-1-14 0 0,0-1-1 0 0,0 0 0 0 0,0 0 1 0 0,-1 0-1 0 0,1 1 0 0 0,0-1 1 0 0,0 0-1 0 0,1 0 0 0 0,-1-1 1 0 0,0 1-1 0 0,0 0 0 0 0,0 0 1 0 0,1 0-1 0 0,-1 0 0 0 0,0-3 1 0 0,-22-56 980 0 0,20 48-996 0 0,2 0 1 0 0,0-1-1 0 0,0 1 1 0 0,1-1-1 0 0,0 1 1 0 0,1-1-1 0 0,1 1 1 0 0,0-1 0 0 0,6-19-1 0 0,-7 29-80 0 0,0-1-1 0 0,0 1 0 0 0,1 0 1 0 0,-1 0-1 0 0,1-1 1 0 0,-1 1-1 0 0,1 0 0 0 0,0 0 1 0 0,1 0-1 0 0,-1 1 1 0 0,0-1-1 0 0,1 1 0 0 0,-1-1 1 0 0,1 1-1 0 0,0 0 1 0 0,0 0-1 0 0,0 0 0 0 0,0 0 1 0 0,0 0-1 0 0,1 1 1 0 0,-1-1-1 0 0,0 1 0 0 0,1 0 1 0 0,-1 0-1 0 0,1 0 1 0 0,-1 1-1 0 0,1-1 0 0 0,-1 1 1 0 0,1 0-1 0 0,-1 0 1 0 0,1 0-1 0 0,-1 0 0 0 0,1 1 1 0 0,0-1-1 0 0,-1 1 1 0 0,0 0-1 0 0,8 3 0 0 0,-9-4-3 0 0,0 0-1 0 0,0 1 0 0 0,0-1 1 0 0,0 1-1 0 0,1 0 0 0 0,-1 0 0 0 0,0-1 1 0 0,0 1-1 0 0,0 1 0 0 0,0-1 1 0 0,-1 0-1 0 0,1 0 0 0 0,0 1 1 0 0,0-1-1 0 0,-1 1 0 0 0,1-1 0 0 0,-1 1 1 0 0,1 0-1 0 0,-1 0 0 0 0,0 0 1 0 0,0 0-1 0 0,0 0 0 0 0,0 0 1 0 0,0 0-1 0 0,0 0 0 0 0,0 0 0 0 0,-1 0 1 0 0,1 0-1 0 0,-1 0 0 0 0,1 1 1 0 0,-1-1-1 0 0,0 0 0 0 0,0 0 1 0 0,0 1-1 0 0,-1 3 0 0 0,-1 0 1 0 0,0-1 0 0 0,0 1 0 0 0,-1-1-1 0 0,1 0 1 0 0,-1 1 0 0 0,-1-1 0 0 0,1-1 0 0 0,-1 1-1 0 0,1 0 1 0 0,-1-1 0 0 0,-1 0 0 0 0,-6 5 0 0 0,-3 5 39 0 0,11-10-36 0 0,-1-1 0 0 0,1 0 0 0 0,0 0 0 0 0,-1 0 1 0 0,1-1-1 0 0,-1 1 0 0 0,0-1 0 0 0,0 0 0 0 0,0 0 1 0 0,0 0-1 0 0,-1 0 0 0 0,1-1 0 0 0,-8 2 0 0 0,11-3-94 0 0</inkml:trace>
</inkml:ink>
</file>

<file path=ppt/ink/ink10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8.656"/>
    </inkml:context>
    <inkml:brush xml:id="br0">
      <inkml:brushProperty name="width" value="0.05" units="cm"/>
      <inkml:brushProperty name="height" value="0.05" units="cm"/>
      <inkml:brushProperty name="color" value="#008C3A"/>
    </inkml:brush>
  </inkml:definitions>
  <inkml:trace contextRef="#ctx0" brushRef="#br0">0 205 12239 0 0,'0'0'2274'0'0,"9"-32"2602"0"0,-7 20-4208 0 0,0 1 1 0 0,1-1-1 0 0,0 1 1 0 0,1-1-1 0 0,0 1 1 0 0,1 0-1 0 0,11-18 1 0 0,-13 25-777 0 0,0-1 0 0 0,0 1 0 0 0,0-1 0 0 0,1 1 0 0 0,-1 0 0 0 0,1 1 0 0 0,0-1 0 0 0,1 0 0 0 0,-1 1 0 0 0,0 0 0 0 0,1 0 0 0 0,0 1 0 0 0,0-1 0 0 0,-1 1 0 0 0,2 0 0 0 0,-1 0 0 0 0,0 1 0 0 0,0-1 0 0 0,6 0-1 0 0,2 1-1316 0 0</inkml:trace>
</inkml:ink>
</file>

<file path=ppt/ink/ink10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007"/>
    </inkml:context>
    <inkml:brush xml:id="br0">
      <inkml:brushProperty name="width" value="0.05" units="cm"/>
      <inkml:brushProperty name="height" value="0.05" units="cm"/>
      <inkml:brushProperty name="color" value="#008C3A"/>
    </inkml:brush>
  </inkml:definitions>
  <inkml:trace contextRef="#ctx0" brushRef="#br0">109 81 4607 0 0,'0'0'354'0'0,"-1"-1"-233"0"0,-1 1 596 0 0,-1-1 0 0 0,1 0 0 0 0,-1 1-1 0 0,1 0 1 0 0,-1-1 0 0 0,0 1 0 0 0,1 0 0 0 0,-1 0-1 0 0,1 0 1 0 0,-1 1 0 0 0,1-1 0 0 0,-1 1 0 0 0,1-1-1 0 0,-4 2 1 0 0,2 0-153 0 0,1 0 0 0 0,-1 0 0 0 0,1 0 0 0 0,0 0 0 0 0,-1 1 0 0 0,1-1 0 0 0,0 1 0 0 0,-3 4 0 0 0,2-3-199 0 0,0 0 0 0 0,1 1 1 0 0,0 0-1 0 0,0 0 0 0 0,0 0 0 0 0,0 0 0 0 0,1 1 1 0 0,0-1-1 0 0,0 1 0 0 0,-2 9 0 0 0,4-13-340 0 0,0-1 1 0 0,0 0-1 0 0,0 0 0 0 0,0 1 0 0 0,0-1 1 0 0,1 0-1 0 0,-1 0 0 0 0,0 1 0 0 0,1-1 1 0 0,-1 0-1 0 0,1 0 0 0 0,-1 0 0 0 0,1 0 1 0 0,0 0-1 0 0,-1 0 0 0 0,1 0 0 0 0,0 0 1 0 0,0 0-1 0 0,0 0 0 0 0,0 0 0 0 0,0 0 1 0 0,0 0-1 0 0,0-1 0 0 0,0 1 0 0 0,0 0 1 0 0,0-1-1 0 0,0 1 0 0 0,0-1 1 0 0,0 1-1 0 0,1-1 0 0 0,-1 0 0 0 0,0 1 1 0 0,0-1-1 0 0,1 0 0 0 0,-1 0 0 0 0,0 0 1 0 0,0 0-1 0 0,1 0 0 0 0,-1 0 0 0 0,0 0 1 0 0,2-1-1 0 0,53-7-22 0 0,-27 1 69 0 0,54-15 0 0 0,-78 20-72 0 0,0 0 0 0 0,-1 0 0 0 0,1 0 0 0 0,-1 0 0 0 0,1-1 0 0 0,-1 0 0 0 0,0 0 0 0 0,0 0 0 0 0,0 0 0 0 0,0 0 0 0 0,-1-1 0 0 0,1 0 0 0 0,3-6 0 0 0,-6 8 1 0 0,-1 0 0 0 0,1 0 0 0 0,-1 0 1 0 0,0 0-1 0 0,0 0 0 0 0,0-1 0 0 0,0 1 0 0 0,0 0 0 0 0,0 0 0 0 0,0 0 0 0 0,-1 0 0 0 0,1 0 0 0 0,-1-1 1 0 0,0 1-1 0 0,1 0 0 0 0,-1 0 0 0 0,0 1 0 0 0,0-1 0 0 0,0 0 0 0 0,-1 0 0 0 0,1 0 0 0 0,0 1 0 0 0,-1-1 1 0 0,1 0-1 0 0,-1 1 0 0 0,1-1 0 0 0,-1 1 0 0 0,-2-2 0 0 0,-5-4 7 0 0,0 0 0 0 0,0 0 0 0 0,-20-11 0 0 0,22 15-16 0 0,0-1 0 0 0,-1 1 0 0 0,1 1 1 0 0,-1-1-1 0 0,0 1 0 0 0,0 1 0 0 0,0-1 0 0 0,0 1 0 0 0,0 1 0 0 0,0-1 0 0 0,-16 3 0 0 0,22-2-142 0 0,2 7-967 0 0,0-7 975 0 0,0 1-1 0 0,-1-1 1 0 0,1 1 0 0 0,0-1-1 0 0,0 1 1 0 0,0-1 0 0 0,0 0-1 0 0,0 1 1 0 0,0-1 0 0 0,0 1-1 0 0,0-1 1 0 0,0 1 0 0 0,1-1-1 0 0,-1 0 1 0 0,0 1 0 0 0,0-1 0 0 0,0 1-1 0 0,0-1 1 0 0,1 1 0 0 0,-1-1-1 0 0,0 0 1 0 0,0 1 0 0 0,1-1-1 0 0,-1 0 1 0 0,0 1 0 0 0,1-1-1 0 0,-1 0 1 0 0,0 1 0 0 0,1-1-1 0 0,-1 0 1 0 0,0 0 0 0 0,1 1 0 0 0,13 10-1768 0 0</inkml:trace>
</inkml:ink>
</file>

<file path=ppt/ink/ink10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349"/>
    </inkml:context>
    <inkml:brush xml:id="br0">
      <inkml:brushProperty name="width" value="0.05" units="cm"/>
      <inkml:brushProperty name="height" value="0.05" units="cm"/>
      <inkml:brushProperty name="color" value="#008C3A"/>
    </inkml:brush>
  </inkml:definitions>
  <inkml:trace contextRef="#ctx0" brushRef="#br0">4 34 4607 0 0,'-3'-1'13768'0'0,"13"37"-11494"0"0,-7-25-2006 0 0,3 11 753 0 0,2 0 0 0 0,13 30 0 0 0,-17-46-785 0 0,0 1 1 0 0,0-1 0 0 0,0 1 0 0 0,1-1 0 0 0,0 0 0 0 0,9 8 0 0 0,-12-13-117 0 0,30-1 1273 0 0,-29-7-1280 0 0,0 0-1 0 0,0 1 1 0 0,0-1 0 0 0,-1-1 0 0 0,0 1-1 0 0,0 0 1 0 0,-1 0 0 0 0,0-1-1 0 0,0 1 1 0 0,-1-1 0 0 0,-1-11-1 0 0,1 11-114 0 0,0 0 0 0 0,0 0 0 0 0,1 0 0 0 0,0-1 0 0 0,0 1 0 0 0,1 0 0 0 0,0 0 0 0 0,0 1 0 0 0,1-1-1 0 0,4-9 1 0 0,-4 14-446 0 0,1 0 1 0 0,-1 0-1 0 0,1 0 0 0 0,-1 0 0 0 0,1 1 0 0 0,0-1 0 0 0,0 1 0 0 0,0 0 0 0 0,0 0 0 0 0,0 1 0 0 0,0-1 0 0 0,1 1 0 0 0,-1 0 1 0 0,1 0-1 0 0,-1 0 0 0 0,1 1 0 0 0,6-1 0 0 0</inkml:trace>
</inkml:ink>
</file>

<file path=ppt/ink/ink10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19.717"/>
    </inkml:context>
    <inkml:brush xml:id="br0">
      <inkml:brushProperty name="width" value="0.05" units="cm"/>
      <inkml:brushProperty name="height" value="0.05" units="cm"/>
      <inkml:brushProperty name="color" value="#008C3A"/>
    </inkml:brush>
  </inkml:definitions>
  <inkml:trace contextRef="#ctx0" brushRef="#br0">95 192 11863 0 0,'0'0'540'0'0,"26"4"208"0"0,-20-4-273 0 0,1 0 0 0 0,-1-1-1 0 0,1 0 1 0 0,-1 0 0 0 0,0 0-1 0 0,1-1 1 0 0,-1 1 0 0 0,0-2-1 0 0,0 1 1 0 0,0-1-1 0 0,-1 0 1 0 0,1 0 0 0 0,0 0-1 0 0,-1-1 1 0 0,0 0 0 0 0,8-8-1 0 0,-9 9-331 0 0,-1-1-1 0 0,1 0 1 0 0,-1 0-1 0 0,-1 0 0 0 0,1 0 1 0 0,0 0-1 0 0,-1-1 0 0 0,0 1 1 0 0,0-1-1 0 0,0 0 1 0 0,-1 1-1 0 0,0-1 0 0 0,1 0 1 0 0,-2 0-1 0 0,1 0 0 0 0,0 0 1 0 0,-1 0-1 0 0,0 0 1 0 0,0 0-1 0 0,-1 0 0 0 0,0 0 1 0 0,-1-7-1 0 0,1 10-96 0 0,1 0 0 0 0,-1 0 0 0 0,1 0 0 0 0,-1 0 0 0 0,0 0 0 0 0,0 0 0 0 0,0 0 0 0 0,0 1 0 0 0,0-1 0 0 0,0 0 0 0 0,-1 0 0 0 0,1 1 0 0 0,0-1 0 0 0,-1 1 0 0 0,0 0 0 0 0,1-1 0 0 0,-1 1 0 0 0,0 0 1 0 0,1 0-1 0 0,-1 0 0 0 0,-4-2 0 0 0,3 2-4 0 0,-1 1 0 0 0,0-1 0 0 0,1 1 0 0 0,-1 0 0 0 0,0 0 0 0 0,1 0 0 0 0,-1 0 0 0 0,0 0 0 0 0,1 1 1 0 0,-1 0-1 0 0,-5 1 0 0 0,-3 2 25 0 0,1 1 1 0 0,0 0 0 0 0,0 1 0 0 0,0 0 0 0 0,1 0-1 0 0,-15 12 1 0 0,15-9-34 0 0,0 0-1 0 0,1 1 1 0 0,0 0-1 0 0,0 0 1 0 0,1 1-1 0 0,0 0 1 0 0,-9 19-1 0 0,15-27-28 0 0,1 0 1 0 0,0-1-1 0 0,-1 1 0 0 0,1 0 0 0 0,0 0 0 0 0,1 0 1 0 0,-1 0-1 0 0,0 0 0 0 0,1 0 0 0 0,0 0 1 0 0,0 0-1 0 0,0 0 0 0 0,0 0 0 0 0,0 0 1 0 0,0 0-1 0 0,1 0 0 0 0,0 0 0 0 0,-1 0 0 0 0,1 0 1 0 0,0-1-1 0 0,0 1 0 0 0,1 0 0 0 0,-1 0 1 0 0,1-1-1 0 0,-1 1 0 0 0,1-1 0 0 0,0 1 1 0 0,0-1-1 0 0,0 0 0 0 0,0 0 0 0 0,0 0 0 0 0,0 0 1 0 0,1 0-1 0 0,-1 0 0 0 0,1 0 0 0 0,-1-1 1 0 0,1 1-1 0 0,5 1 0 0 0,22 9-62 0 0,0-1 0 0 0,1-1 0 0 0,-1-1 0 0 0,2-2 0 0 0,57 5-1 0 0,-54-14-2335 0 0,-19-4 961 0 0</inkml:trace>
</inkml:ink>
</file>

<file path=ppt/ink/ink10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0.066"/>
    </inkml:context>
    <inkml:brush xml:id="br0">
      <inkml:brushProperty name="width" value="0.05" units="cm"/>
      <inkml:brushProperty name="height" value="0.05" units="cm"/>
      <inkml:brushProperty name="color" value="#008C3A"/>
    </inkml:brush>
  </inkml:definitions>
  <inkml:trace contextRef="#ctx0" brushRef="#br0">28 247 2303 0 0,'-28'-6'16852'0'0,"28"-3"-16270"0"0,1 0 0 0 0,0 0 0 0 0,1 1 0 0 0,0-1 0 0 0,0 0 0 0 0,1 1 0 0 0,0-1 0 0 0,0 1 0 0 0,9-14 0 0 0,-6 11-280 0 0,2 0 0 0 0,-1 1-1 0 0,1 0 1 0 0,1 0 0 0 0,0 1-1 0 0,17-15 1 0 0,-19 18-219 0 0,1 0 0 0 0,0 1 0 0 0,-1-1 0 0 0,2 2 0 0 0,-1-1 1 0 0,1 1-1 0 0,-1 0 0 0 0,1 1 0 0 0,0 0 0 0 0,0 1 0 0 0,1-1 0 0 0,-1 2 0 0 0,0-1 1 0 0,1 2-1 0 0,-1-1 0 0 0,1 1 0 0 0,-1 0 0 0 0,1 1 0 0 0,-1 0 0 0 0,19 5 0 0 0,-22-4-66 0 0,-1 1-1 0 0,0 0 1 0 0,1-1-1 0 0,-1 2 1 0 0,0-1-1 0 0,0 1 1 0 0,-1-1-1 0 0,1 1 1 0 0,-1 0 0 0 0,0 1-1 0 0,0-1 1 0 0,0 1-1 0 0,4 6 1 0 0,2 7 8 0 0,-1-1 1 0 0,12 33 0 0 0,-16-35-186 0 0,2 0-1 0 0,0 0 0 0 0,0 0 0 0 0,12 15 1 0 0,-1-12-1854 0 0,-4-7-4825 0 0,-2-4-1551 0 0</inkml:trace>
</inkml:ink>
</file>

<file path=ppt/ink/ink10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1:21.492"/>
    </inkml:context>
    <inkml:brush xml:id="br0">
      <inkml:brushProperty name="width" value="0.05" units="cm"/>
      <inkml:brushProperty name="height" value="0.05" units="cm"/>
      <inkml:brushProperty name="color" value="#008C3A"/>
    </inkml:brush>
  </inkml:definitions>
  <inkml:trace contextRef="#ctx0" brushRef="#br0">35 155 5983 0 0,'-14'-12'638'0'0,"13"11"-628"0"0,1 1 0 0 0,-1-1 0 0 0,0 1 1 0 0,1-1-1 0 0,-1 1 0 0 0,1 0 0 0 0,-1-1 1 0 0,0 1-1 0 0,1 0 0 0 0,-1 0 0 0 0,0-1 0 0 0,1 1 1 0 0,-1 0-1 0 0,0 0 0 0 0,1 0 0 0 0,-1 0 1 0 0,0 0-1 0 0,1 0 0 0 0,-1 0 0 0 0,-7-1 6379 0 0,17-2-2455 0 0,29-5-1077 0 0,55-4-2216 0 0,964-64 3487 0 0,-743 58-3882 0 0,409 1-52 0 0,-451 15-161 0 0,1044 30-46 0 0,-1023-12-1426 0 0,-244-16 83 0 0</inkml:trace>
</inkml:ink>
</file>

<file path=ppt/ink/ink10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3"/>
    </inkml:context>
    <inkml:brush xml:id="br0">
      <inkml:brushProperty name="width" value="0.05" units="cm"/>
      <inkml:brushProperty name="height" value="0.05" units="cm"/>
      <inkml:brushProperty name="color" value="#F6630D"/>
    </inkml:brush>
  </inkml:definitions>
  <inkml:trace contextRef="#ctx0" brushRef="#br0">102 26 1839 0 0,'0'0'10646'0'0,"-9"-19"-1299"0"0,5 14-7856 0 0,3 4-1474 0 0,-1 1 1 0 0,1 0-1 0 0,0-1 0 0 0,0 1 0 0 0,0 0 1 0 0,0 0-1 0 0,0 0 0 0 0,-1 0 0 0 0,1 0 1 0 0,0 1-1 0 0,0-1 0 0 0,0 0 0 0 0,0 0 1 0 0,-1 1-1 0 0,1-1 0 0 0,0 1 0 0 0,0-1 1 0 0,0 1-1 0 0,0-1 0 0 0,0 1 0 0 0,0 0 1 0 0,0-1-1 0 0,0 1 0 0 0,1 0 0 0 0,-1 0 1 0 0,0 0-1 0 0,0 0 0 0 0,1-1 0 0 0,-1 1 1 0 0,0 0-1 0 0,1 0 0 0 0,-1 0 0 0 0,1 1 1 0 0,-1-1-1 0 0,0 2 0 0 0,1-1 8 0 0,0 0 0 0 0,0 1 1 0 0,1-1-1 0 0,-1 0 0 0 0,0 0 0 0 0,1 0 0 0 0,-1 0 0 0 0,1 0 0 0 0,0 0 1 0 0,0 0-1 0 0,0 0 0 0 0,0 0 0 0 0,0 0 0 0 0,0 0 0 0 0,0 0 1 0 0,1-1-1 0 0,-1 1 0 0 0,1 0 0 0 0,2 2 0 0 0,-2-3-4 0 0,0 1-1 0 0,0-1 1 0 0,-1 1 0 0 0,1 0-1 0 0,0 0 1 0 0,-1 0-1 0 0,0 0 1 0 0,1 0 0 0 0,-1 0-1 0 0,0 0 1 0 0,0 0-1 0 0,0 1 1 0 0,0-1-1 0 0,0 0 1 0 0,-1 1 0 0 0,1-1-1 0 0,-1 0 1 0 0,1 1-1 0 0,-1-1 1 0 0,0 1 0 0 0,0-1-1 0 0,0 1 1 0 0,0-1-1 0 0,-1 1 1 0 0,1-1 0 0 0,-1 0-1 0 0,1 1 1 0 0,-1-1-1 0 0,0 0 1 0 0,0 1 0 0 0,0-1-1 0 0,0 0 1 0 0,0 0-1 0 0,0 0 1 0 0,-1 0 0 0 0,1 0-1 0 0,-1 0 1 0 0,-2 2-1 0 0,-2 3 67 0 0,-1-1 1 0 0,0 0-1 0 0,0 0 0 0 0,0-1 0 0 0,-1 1 0 0 0,0-2 0 0 0,0 1 0 0 0,-11 4 0 0 0,19-9-129 0 0,0 0 0 0 0,0 0 0 0 0,0 0-1 0 0,0 0 1 0 0,1 0 0 0 0,-1 0 0 0 0,0 0 0 0 0,0 0 0 0 0,0 0 0 0 0,0 0 0 0 0,0 0 0 0 0,0 0 0 0 0,0 0 0 0 0,0 0-1 0 0,0 0 1 0 0,1 0 0 0 0,-1 0 0 0 0,0 0 0 0 0,0 0 0 0 0,0 0 0 0 0,0 0 0 0 0,0 0 0 0 0,0 0 0 0 0,0 0 0 0 0,0 0-1 0 0,0 0 1 0 0,0 0 0 0 0,0 1 0 0 0,1-1 0 0 0,-1 0 0 0 0,0 0 0 0 0,0 0 0 0 0,0 0 0 0 0,0 0 0 0 0,0 0 0 0 0,0 0 0 0 0,0 0-1 0 0,0 0 1 0 0,0 1 0 0 0,0-1 0 0 0,0 0 0 0 0,0 0 0 0 0,0 0 0 0 0,0 0 0 0 0,0 0 0 0 0,0 0 0 0 0,0 0 0 0 0,0 0-1 0 0,0 1 1 0 0,0-1 0 0 0,0 0 0 0 0,0 0 0 0 0,0 0 0 0 0,0 0 0 0 0,-1 0 0 0 0,1 0 0 0 0,0 0 0 0 0,0 0 0 0 0</inkml:trace>
</inkml:ink>
</file>

<file path=ppt/ink/ink10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4"/>
    </inkml:context>
    <inkml:brush xml:id="br0">
      <inkml:brushProperty name="width" value="0.05" units="cm"/>
      <inkml:brushProperty name="height" value="0.05" units="cm"/>
      <inkml:brushProperty name="color" value="#F6630D"/>
    </inkml:brush>
  </inkml:definitions>
  <inkml:trace contextRef="#ctx0" brushRef="#br0">25 2 5063 0 0,'-4'4'12670'0'0,"-11"14"-10057"0"0,14-16-2509 0 0,0 0 0 0 0,0 0 0 0 0,1 0-1 0 0,-1 0 1 0 0,1 1 0 0 0,-1-1 0 0 0,1 0 0 0 0,0 0 0 0 0,0 1 0 0 0,0-1 0 0 0,0 0 0 0 0,0 0 0 0 0,1 1 0 0 0,-1-1-1 0 0,1 0 1 0 0,-1 0 0 0 0,1 0 0 0 0,0 0 0 0 0,0 1 0 0 0,0-1 0 0 0,0 0 0 0 0,0 0 0 0 0,0-1 0 0 0,0 1-1 0 0,1 0 1 0 0,-1 0 0 0 0,1-1 0 0 0,0 1 0 0 0,-1-1 0 0 0,1 1 0 0 0,0-1 0 0 0,0 1 0 0 0,0-1 0 0 0,0 0 0 0 0,0 0-1 0 0,0 0 1 0 0,0 0 0 0 0,0-1 0 0 0,0 1 0 0 0,0 0 0 0 0,1-1 0 0 0,-1 0 0 0 0,5 1 0 0 0,-5-1-51 0 0,1 1 0 0 0,-1-1 1 0 0,1 0-1 0 0,-1 0 1 0 0,1 0-1 0 0,0 0 0 0 0,-1 0 1 0 0,1-1-1 0 0,-1 1 0 0 0,1-1 1 0 0,-1 0-1 0 0,1 1 0 0 0,-1-1 1 0 0,1 0-1 0 0,-1 0 1 0 0,0-1-1 0 0,0 1 0 0 0,1-1 1 0 0,-1 1-1 0 0,0-1 0 0 0,0 1 1 0 0,-1-1-1 0 0,1 0 1 0 0,0 0-1 0 0,0 0 0 0 0,-1 0 1 0 0,1 0-1 0 0,-1-1 0 0 0,0 1 1 0 0,0 0-1 0 0,0-1 0 0 0,0 1 1 0 0,0 0-1 0 0,0-1 1 0 0,-1 1-1 0 0,1-1 0 0 0,-1 0 1 0 0,1 1-1 0 0,-1-5 0 0 0,-2-4-124 0 0,0-9 411 0 0,9 13-5947 0 0</inkml:trace>
</inkml:ink>
</file>

<file path=ppt/ink/ink1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29.504"/>
    </inkml:context>
    <inkml:brush xml:id="br0">
      <inkml:brushProperty name="width" value="0.1" units="cm"/>
      <inkml:brushProperty name="height" value="0.1" units="cm"/>
      <inkml:brushProperty name="color" value="#008C3A"/>
    </inkml:brush>
  </inkml:definitions>
  <inkml:trace contextRef="#ctx0" brushRef="#br0">104 0 16495 0 0,'0'0'2582'0'0,"-24"16"731"0"0,17-8-3052 0 0,1 0 1 0 0,0 1-1 0 0,0 0 1 0 0,1 0-1 0 0,0 0 1 0 0,0 1-1 0 0,1 0 1 0 0,1 0-1 0 0,-4 15 1 0 0,-2 13 86 0 0,-4 43-1 0 0,11-67-313 0 0,1-1 0 0 0,0 0-1 0 0,1 0 1 0 0,1 1 0 0 0,0-1-1 0 0,1 0 1 0 0,0 0 0 0 0,6 20-1 0 0,-6-29-59 0 0,0 1 0 0 0,0 0 0 0 0,0 0 0 0 0,1 0 0 0 0,-1-1 0 0 0,1 0 0 0 0,0 1-1 0 0,0-1 1 0 0,1 0 0 0 0,-1 0 0 0 0,1-1 0 0 0,0 1 0 0 0,0-1 0 0 0,0 0 0 0 0,0 0 0 0 0,1 0 0 0 0,-1 0 0 0 0,1-1 0 0 0,0 0 0 0 0,0 0-1 0 0,0 0 1 0 0,0-1 0 0 0,0 1 0 0 0,8 0 0 0 0,13-4-1958 0 0,-13-3 48 0 0</inkml:trace>
</inkml:ink>
</file>

<file path=ppt/ink/ink10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5"/>
    </inkml:context>
    <inkml:brush xml:id="br0">
      <inkml:brushProperty name="width" value="0.05" units="cm"/>
      <inkml:brushProperty name="height" value="0.05" units="cm"/>
      <inkml:brushProperty name="color" value="#F6630D"/>
    </inkml:brush>
  </inkml:definitions>
  <inkml:trace contextRef="#ctx0" brushRef="#br0">3 113 2759 0 0,'0'0'623'0'0,"-1"-15"10686"0"0,-1-15-5017 0 0,8-15-1313 0 0,-6 44-4960 0 0,0 0 1 0 0,0 0 0 0 0,1 0 0 0 0,-1 0-1 0 0,0 0 1 0 0,0 0 0 0 0,1 0 0 0 0,-1 0-1 0 0,1 0 1 0 0,-1 0 0 0 0,1 0 0 0 0,-1 1-1 0 0,1-1 1 0 0,-1 0 0 0 0,1 0 0 0 0,0 0-1 0 0,-1 1 1 0 0,1-1 0 0 0,0 0 0 0 0,0 1-1 0 0,0-1 1 0 0,0 1 0 0 0,-1-1 0 0 0,1 1-1 0 0,0-1 1 0 0,0 1 0 0 0,0 0 0 0 0,0-1-1 0 0,0 1 1 0 0,0 0 0 0 0,0 0 0 0 0,0 0-1 0 0,0 0 1 0 0,0 0 0 0 0,0 0 0 0 0,0 0-1 0 0,0 0 1 0 0,0 0 0 0 0,0 0 0 0 0,0 0-1 0 0,2 1 1 0 0,-2 0-20 0 0,-1-1 0 0 0,1 1 0 0 0,0-1 0 0 0,0 1 0 0 0,0-1 0 0 0,0 1 0 0 0,-1 0 0 0 0,1-1 0 0 0,0 1 0 0 0,-1 0 0 0 0,1 0 0 0 0,0 0 0 0 0,-1-1 0 0 0,1 1 0 0 0,-1 0 0 0 0,1 0 0 0 0,-1 0 0 0 0,0 0 0 0 0,1 0 0 0 0,-1 0 0 0 0,0 0 0 0 0,0 0 0 0 0,0 0 0 0 0,1 0 0 0 0,-1 0 0 0 0,0 0 0 0 0,0 0 0 0 0,-1 0 0 0 0,1 2 0 0 0,0-2 0 0 0,0 0 0 0 0,0 0 0 0 0,-1 1 0 0 0,1-1 0 0 0,1 0 0 0 0,-1 0 0 0 0,0 0 0 0 0,0 0 0 0 0,0 0 0 0 0,0 0 0 0 0,1 0 0 0 0,-1 0 0 0 0,1 0 0 0 0,-1 0 0 0 0,1 0 0 0 0,-1 0 0 0 0,1 0 0 0 0,-1 0 0 0 0,1 0 0 0 0,0 0 0 0 0,0 0 0 0 0,0 1 0 0 0,3-3 7 0 0,0 1 1 0 0,1 0-1 0 0,-1-1 1 0 0,0 0-1 0 0,0 0 0 0 0,-1 0 1 0 0,1-1-1 0 0,0 1 1 0 0,0-1-1 0 0,-1 0 0 0 0,1 0 1 0 0,-1 0-1 0 0,5-3 1 0 0,5-3 184 0 0,0 2-96 0 0,-8 4 44 0 0,-1 0 1 0 0,0 0-1 0 0,0 0 1 0 0,1 1-1 0 0,-1-1 1 0 0,1 1-1 0 0,7-1 1 0 0,-11 2-130 0 0,0 0 0 0 0,0 1 0 0 0,0-1 0 0 0,1 0 0 0 0,-1 1 0 0 0,0-1 0 0 0,0 1 0 0 0,-1-1 0 0 0,1 1 0 0 0,0 0 0 0 0,0-1 0 0 0,0 1 0 0 0,0 0 0 0 0,0 0 1 0 0,-1 0-1 0 0,1-1 0 0 0,0 1 0 0 0,-1 0 0 0 0,1 0 0 0 0,-1 0 0 0 0,1 0 0 0 0,-1 0 0 0 0,1 0 0 0 0,-1 0 0 0 0,0 0 0 0 0,1 0 0 0 0,-1 0 0 0 0,0 1 0 0 0,0-1 1 0 0,0 0-1 0 0,0 0 0 0 0,0 0 0 0 0,0 0 0 0 0,0 0 0 0 0,0 0 0 0 0,0 0 0 0 0,-1 2 0 0 0,7 30-163 0 0,3-21-2759 0 0,-6-9 1342 0 0</inkml:trace>
</inkml:ink>
</file>

<file path=ppt/ink/ink10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6"/>
    </inkml:context>
    <inkml:brush xml:id="br0">
      <inkml:brushProperty name="width" value="0.05" units="cm"/>
      <inkml:brushProperty name="height" value="0.05" units="cm"/>
      <inkml:brushProperty name="color" value="#F6630D"/>
    </inkml:brush>
  </inkml:definitions>
  <inkml:trace contextRef="#ctx0" brushRef="#br0">1 56 1839 0 0,'0'0'-52'0'0,"12"-27"2358"0"0,-9-2 10599 0 0,-6 42-5495 0 0,8 24-6586 0 0,-4-24 14 0 0,-1 44-358 0 0,-2-44-322 0 0,2 0 0 0 0,0 1 1 0 0,4 25-1 0 0,-4-39-256 0 0,0 1-1 0 0,0 0 1 0 0,0-1-1 0 0,1 1 1 0 0,-1-1 0 0 0,0 1-1 0 0,0-1 1 0 0,1 1-1 0 0,-1 0 1 0 0,1-1 0 0 0,-1 0-1 0 0,0 1 1 0 0,1-1-1 0 0,-1 1 1 0 0,1-1 0 0 0,-1 1-1 0 0,1-1 1 0 0,-1 0-1 0 0,1 1 1 0 0,-1-1 0 0 0,1 0-1 0 0,0 0 1 0 0,-1 1 0 0 0,1-1-1 0 0,-1 0 1 0 0,1 0-1 0 0,0 0 1 0 0,-1 0 0 0 0,1 0-1 0 0,0 0 1 0 0,-1 0-1 0 0,1 0 1 0 0,-1 0 0 0 0,1 0-1 0 0,0 0 1 0 0,-1 0-1 0 0,1 0 1 0 0,-1 0 0 0 0,1-1-1 0 0,0 1 1 0 0,-1 0-1 0 0,1-1 1 0 0,-1 1 0 0 0,1 0-1 0 0,-1-1 1 0 0,1 1-1 0 0,-1 0 1 0 0,1-1 0 0 0,-1 1-1 0 0,1-1 1 0 0,-1 1-1 0 0,0-1 1 0 0,1 1 0 0 0,0-2-1 0 0</inkml:trace>
</inkml:ink>
</file>

<file path=ppt/ink/ink10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7"/>
    </inkml:context>
    <inkml:brush xml:id="br0">
      <inkml:brushProperty name="width" value="0.05" units="cm"/>
      <inkml:brushProperty name="height" value="0.05" units="cm"/>
      <inkml:brushProperty name="color" value="#F6630D"/>
    </inkml:brush>
  </inkml:definitions>
  <inkml:trace contextRef="#ctx0" brushRef="#br0">68 18 11455 0 0,'0'0'1040'0'0,"2"-3"-853"0"0,-1 3-83 0 0,-1 0 1 0 0,0 0-1 0 0,0-1 1 0 0,1 1-1 0 0,-1 0 1 0 0,0 0-1 0 0,0-1 0 0 0,1 1 1 0 0,-1 0-1 0 0,0-1 1 0 0,0 1-1 0 0,0 0 0 0 0,0 0 1 0 0,0-1-1 0 0,1 1 1 0 0,-1-1-1 0 0,0 1 1 0 0,0 0-1 0 0,0-1 0 0 0,0 1 1 0 0,0 0-1 0 0,0-1 1 0 0,0 1-1 0 0,0 0 1 0 0,0-1-1 0 0,0 1 0 0 0,0 0 1 0 0,-1-1-1 0 0,1 1 1 0 0,0 0-1 0 0,0-1 1 0 0,0 1-1 0 0,0 0 0 0 0,0-1 1 0 0,-1 1-1 0 0,1 0 1 0 0,0 0-1 0 0,0-1 1 0 0,-1 1-1 0 0,1 0 0 0 0,0 0 1 0 0,0-1-1 0 0,-1 1 1 0 0,1 0-1 0 0,0 0 1 0 0,-1 0-1 0 0,1-1 0 0 0,0 1 1 0 0,-1 0-1 0 0,1 0 1 0 0,0 0-1 0 0,-1 0 0 0 0,1 0 1 0 0,0 0-1 0 0,-1 0 1 0 0,1 0-1 0 0,0 0 1 0 0,-1 0-1 0 0,1 0 0 0 0,0 0 1 0 0,-1 0-1 0 0,1 0 1 0 0,0 0-1 0 0,-1 0 1 0 0,1 0-1 0 0,0 0 0 0 0,-1 1 1 0 0,-23 0 1431 0 0,21 0-1477 0 0,1 0 0 0 0,-1 1-1 0 0,1-1 1 0 0,0 0 0 0 0,0 1-1 0 0,0-1 1 0 0,0 1 0 0 0,0 0-1 0 0,0-1 1 0 0,0 1 0 0 0,0 0-1 0 0,1 0 1 0 0,-1 0 0 0 0,1 1-1 0 0,-1-1 1 0 0,1 0 0 0 0,0 1-1 0 0,0-1 1 0 0,-1 5 0 0 0,1-5-42 0 0,1-1 1 0 0,0 1 0 0 0,0-1-1 0 0,0 1 1 0 0,0-1 0 0 0,0 1 0 0 0,1-1-1 0 0,-1 1 1 0 0,0-1 0 0 0,1 1 0 0 0,-1-1-1 0 0,1 1 1 0 0,-1-1 0 0 0,1 1-1 0 0,0-1 1 0 0,-1 0 0 0 0,1 1 0 0 0,0-1-1 0 0,0 0 1 0 0,0 0 0 0 0,0 0-1 0 0,0 0 1 0 0,1 0 0 0 0,-1 0 0 0 0,0 0-1 0 0,0 0 1 0 0,1 0 0 0 0,-1 0 0 0 0,0-1-1 0 0,1 1 1 0 0,-1 0 0 0 0,1-1-1 0 0,2 1 1 0 0,11 4 49 0 0,-4-1 36 0 0,0 0 0 0 0,0 0 0 0 0,0 1 0 0 0,0 0 0 0 0,16 11 0 0 0,-25-14-78 0 0,0-1 1 0 0,0 1-1 0 0,0 0 1 0 0,-1 0-1 0 0,1 0 1 0 0,0-1-1 0 0,-1 1 1 0 0,0 1-1 0 0,1-1 1 0 0,-1 0-1 0 0,0 0 1 0 0,0 0-1 0 0,0 1 1 0 0,-1-1-1 0 0,1 0 1 0 0,0 1-1 0 0,-1-1 1 0 0,0 1-1 0 0,1-1 1 0 0,-1 0-1 0 0,0 1 1 0 0,0-1-1 0 0,-1 1 1 0 0,1-1 0 0 0,0 1-1 0 0,-1-1 1 0 0,0 0-1 0 0,1 1 1 0 0,-1-1-1 0 0,0 0 1 0 0,0 1-1 0 0,0-1 1 0 0,-2 3-1 0 0,1-1 4 0 0,0 1 0 0 0,0-1 0 0 0,-1 0 0 0 0,1 0 0 0 0,-1 0 0 0 0,0 0 0 0 0,0-1 0 0 0,0 1 0 0 0,0-1 0 0 0,-1 0 0 0 0,0 0 0 0 0,1 0 0 0 0,-1 0 0 0 0,0-1 0 0 0,0 0 0 0 0,0 1 0 0 0,-1-1 0 0 0,1-1 0 0 0,-5 2 0 0 0,8-3-24 0 0,0 0-1 0 0,1 0 0 0 0,-1 0 1 0 0,0-1-1 0 0,1 1 1 0 0,-1 0-1 0 0,1-1 1 0 0,-1 1-1 0 0,0 0 1 0 0,1-1-1 0 0,-1 1 1 0 0,1-1-1 0 0,-1 1 1 0 0,1-1-1 0 0,-1 1 0 0 0,1-1 1 0 0,0 1-1 0 0,-1-1 1 0 0,1 0-1 0 0,0 1 1 0 0,-1-1-1 0 0,1 0 1 0 0,0 1-1 0 0,0-1 1 0 0,0 0-1 0 0,-1 1 0 0 0,1-1 1 0 0,0 0-1 0 0,0 1 1 0 0,0-1-1 0 0,0-1 1 0 0,-1-19 61 0 0,2 14-61 0 0,0 1-1 0 0,1 0 0 0 0,-1-1 0 0 0,1 1 0 0 0,0 0 0 0 0,0 0 0 0 0,1 0 0 0 0,0 0 0 0 0,0 1 1 0 0,1-1-1 0 0,-1 1 0 0 0,1 0 0 0 0,0 0 0 0 0,0 0 0 0 0,1 0 0 0 0,5-4 0 0 0,17-20 1 0 0,-25 27-3 0 0,-1-1-1 0 0,1 1 1 0 0,-1 0 0 0 0,0 0 0 0 0,0-1-1 0 0,0 1 1 0 0,0 0 0 0 0,0-1-1 0 0,0 1 1 0 0,0-1 0 0 0,-1 0-1 0 0,0 1 1 0 0,1-1 0 0 0,-1 1-1 0 0,0-1 1 0 0,0 0 0 0 0,0 1 0 0 0,-1-1-1 0 0,1 1 1 0 0,-1-1 0 0 0,1 1-1 0 0,-1-1 1 0 0,0 1 0 0 0,0-1-1 0 0,0 1 1 0 0,0-1 0 0 0,0 1-1 0 0,-2-3 1 0 0,1 4-410 0 0,1-1 0 0 0,-1 0-1 0 0,1 1 1 0 0,-1 0 0 0 0,1-1 0 0 0,-1 1-1 0 0,0 0 1 0 0,0 0 0 0 0,0-1 0 0 0,0 2-1 0 0,1-1 1 0 0,-1 0 0 0 0,-4-1 0 0 0</inkml:trace>
</inkml:ink>
</file>

<file path=ppt/ink/ink10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8"/>
    </inkml:context>
    <inkml:brush xml:id="br0">
      <inkml:brushProperty name="width" value="0.05" units="cm"/>
      <inkml:brushProperty name="height" value="0.05" units="cm"/>
      <inkml:brushProperty name="color" value="#F6630D"/>
    </inkml:brush>
  </inkml:definitions>
  <inkml:trace contextRef="#ctx0" brushRef="#br0">59 36 10135 0 0,'-6'1'10758'0'0,"-26"23"-8369"0"0,30-23-2294 0 0,0 1 0 0 0,1 0 1 0 0,-1-1-1 0 0,0 1 0 0 0,1 0 0 0 0,0 0 0 0 0,-1 0 1 0 0,1 0-1 0 0,0 0 0 0 0,0 0 0 0 0,0 0 1 0 0,0 1-1 0 0,1-1 0 0 0,-1 0 0 0 0,1 0 0 0 0,-1 1 1 0 0,1-1-1 0 0,0 0 0 0 0,0 1 0 0 0,0-1 1 0 0,0 0-1 0 0,0 1 0 0 0,0-1 0 0 0,1 0 1 0 0,-1 1-1 0 0,1-1 0 0 0,1 3 0 0 0,0-2-72 0 0,0 0-1 0 0,1 0 1 0 0,-1 0-1 0 0,1-1 1 0 0,0 0-1 0 0,0 1 1 0 0,-1-1-1 0 0,2 0 1 0 0,-1 0 0 0 0,0-1-1 0 0,0 1 1 0 0,1 0-1 0 0,-1-1 1 0 0,0 0-1 0 0,1 0 1 0 0,0 0-1 0 0,4 0 1 0 0,-1 0 32 0 0,0 0 0 0 0,0-1 1 0 0,0 0-1 0 0,1 0 0 0 0,-1 0 1 0 0,0-1-1 0 0,0 0 0 0 0,0-1 1 0 0,0 1-1 0 0,0-2 0 0 0,11-4 1 0 0,-15 6-6 0 0,-1 0 1 0 0,0 0 0 0 0,0 0 0 0 0,0 0-1 0 0,0 0 1 0 0,0-1 0 0 0,0 1 0 0 0,0-1-1 0 0,0 1 1 0 0,0-1 0 0 0,-1 0 0 0 0,1 0-1 0 0,-1 0 1 0 0,1 0 0 0 0,-1 0-1 0 0,0 0 1 0 0,0 0 0 0 0,0 0 0 0 0,0-1-1 0 0,0 1 1 0 0,0 0 0 0 0,-1-1 0 0 0,1 1-1 0 0,-1 0 1 0 0,0-1 0 0 0,1 1 0 0 0,-1-1-1 0 0,0 1 1 0 0,0-1 0 0 0,-1 1 0 0 0,1 0-1 0 0,0-1 1 0 0,-1 1 0 0 0,0-1-1 0 0,1 1 1 0 0,-1 0 0 0 0,0 0 0 0 0,-1-3-1 0 0,-1 1 2 0 0,0-1 0 0 0,0 1 0 0 0,0 0 0 0 0,-1 0 0 0 0,1 0 0 0 0,-1 1 0 0 0,0-1 0 0 0,-9-5 0 0 0,-13-14-58 0 0,25 22-137 0 0</inkml:trace>
</inkml:ink>
</file>

<file path=ppt/ink/ink10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00.039"/>
    </inkml:context>
    <inkml:brush xml:id="br0">
      <inkml:brushProperty name="width" value="0.05" units="cm"/>
      <inkml:brushProperty name="height" value="0.05" units="cm"/>
      <inkml:brushProperty name="color" value="#F6630D"/>
    </inkml:brush>
  </inkml:definitions>
  <inkml:trace contextRef="#ctx0" brushRef="#br0">9 36 13015 0 0,'0'0'137'0'0,"-1"0"-1"0"0,1 0 1 0 0,0 0-1 0 0,0 0 1 0 0,0 0-1 0 0,0 0 0 0 0,-1 0 1 0 0,1 1-1 0 0,0-1 1 0 0,0 0-1 0 0,0 0 1 0 0,-1 0-1 0 0,1 0 1 0 0,0 0-1 0 0,0 0 0 0 0,0 0 1 0 0,-1 0-1 0 0,1 0 1 0 0,0 0-1 0 0,0 0 1 0 0,0 0-1 0 0,-1 0 1 0 0,1 0-1 0 0,0 0 1 0 0,0 0-1 0 0,0 0 0 0 0,-1-1 1 0 0,1 1-1 0 0,0 0 1 0 0,0 0-1 0 0,0 0 1 0 0,-1-1 545 0 0,1 1-546 0 0,0 0 1 0 0,-1 0-1 0 0,1 0 1 0 0,0-1-1 0 0,0 1 1 0 0,0 0-1 0 0,0 0 1 0 0,0 0-1 0 0,0-1 0 0 0,0 1 1 0 0,0 0-1 0 0,0 0 1 0 0,0 0-1 0 0,0-1 1 0 0,0 1-1 0 0,0 0 1 0 0,0 0-1 0 0,0 0 0 0 0,0-1 1 0 0,0 1-1 0 0,0 0 1 0 0,0 12 4774 0 0,12-1-5545 0 0,-5-9 811 0 0,0 0 0 0 0,-1 0 0 0 0,1 0 0 0 0,0-1 0 0 0,0 0 0 0 0,0-1 1 0 0,12 1-1 0 0,-17-1-164 0 0,0 0 0 0 0,0 0 0 0 0,1 0 0 0 0,-1 0 1 0 0,0 0-1 0 0,0 0 0 0 0,0 0 0 0 0,0-1 0 0 0,0 1 0 0 0,0-1 1 0 0,0 1-1 0 0,0-1 0 0 0,-1 0 0 0 0,1 0 0 0 0,0 0 1 0 0,0 0-1 0 0,0 0 0 0 0,-1 0 0 0 0,1 0 0 0 0,-1-1 0 0 0,1 1 1 0 0,-1 0-1 0 0,1-1 0 0 0,-1 0 0 0 0,0 1 0 0 0,0-1 1 0 0,0 0-1 0 0,0 1 0 0 0,2-5 0 0 0,-3 5 14 0 0,-1-1 1 0 0,1 1-1 0 0,0 0 0 0 0,-1-1 0 0 0,1 1 0 0 0,-1 0 1 0 0,0 0-1 0 0,1 0 0 0 0,-1 0 0 0 0,0 0 0 0 0,0-1 1 0 0,0 1-1 0 0,1 0 0 0 0,-1 1 0 0 0,0-1 0 0 0,0 0 1 0 0,-1 0-1 0 0,1 0 0 0 0,0 1 0 0 0,0-1 0 0 0,0 0 1 0 0,0 1-1 0 0,-1-1 0 0 0,1 1 0 0 0,0-1 0 0 0,-1 1 1 0 0,1 0-1 0 0,0 0 0 0 0,0-1 0 0 0,-2 1 0 0 0,-49-8-71 0 0,44 7 97 0 0,-17 1-1736 0 0</inkml:trace>
</inkml:ink>
</file>

<file path=ppt/ink/ink10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045"/>
    </inkml:context>
    <inkml:brush xml:id="br0">
      <inkml:brushProperty name="width" value="0.05" units="cm"/>
      <inkml:brushProperty name="height" value="0.05" units="cm"/>
      <inkml:brushProperty name="color" value="#008C3A"/>
    </inkml:brush>
  </inkml:definitions>
  <inkml:trace contextRef="#ctx0" brushRef="#br0">185 18 4607 0 0,'0'0'10995'0'0,"-25"-17"-4971"0"0,-27 19-4947 0 0,50-2-1071 0 0,0 0 1 0 0,0 1-1 0 0,0-1 1 0 0,0 0-1 0 0,1 0 1 0 0,-1 1-1 0 0,0-1 1 0 0,0 1-1 0 0,1 0 1 0 0,-1 0-1 0 0,0-1 0 0 0,1 1 1 0 0,-1 0-1 0 0,1 0 1 0 0,-1 0-1 0 0,1 1 1 0 0,0-1-1 0 0,-1 0 1 0 0,1 0-1 0 0,0 1 1 0 0,0-1-1 0 0,0 1 1 0 0,0-1-1 0 0,0 1 1 0 0,-1 2-1 0 0,2-3-2 0 0,0 0-1 0 0,1 1 1 0 0,-1-1 0 0 0,0 0-1 0 0,1 1 1 0 0,-1-1 0 0 0,1 0-1 0 0,0 0 1 0 0,-1 0 0 0 0,1 1-1 0 0,0-1 1 0 0,-1 0 0 0 0,1 0-1 0 0,0 0 1 0 0,0 0-1 0 0,0 0 1 0 0,0 0 0 0 0,0-1-1 0 0,0 1 1 0 0,1 0 0 0 0,0 0-1 0 0,35 20 225 0 0,-11-7 128 0 0,-23-11-336 0 0,0-1-1 0 0,-1 0 1 0 0,1 1 0 0 0,-1 0-1 0 0,0-1 1 0 0,0 1 0 0 0,0 0-1 0 0,0 0 1 0 0,-1 0 0 0 0,1 1-1 0 0,-1-1 1 0 0,1 0 0 0 0,-1 1-1 0 0,0-1 1 0 0,-1 0 0 0 0,1 1-1 0 0,0-1 1 0 0,-1 1 0 0 0,0-1-1 0 0,0 1 1 0 0,0-1 0 0 0,0 1-1 0 0,-2 5 1 0 0,2-6 23 0 0,-1 0 1 0 0,0-1-1 0 0,0 1 1 0 0,-1 0 0 0 0,1-1-1 0 0,0 1 1 0 0,-1-1-1 0 0,0 0 1 0 0,1 1-1 0 0,-1-1 1 0 0,0 0-1 0 0,0 0 1 0 0,0 0-1 0 0,-1 0 1 0 0,1-1-1 0 0,0 1 1 0 0,-1-1-1 0 0,1 1 1 0 0,-1-1-1 0 0,1 0 1 0 0,-1 0-1 0 0,1 0 1 0 0,-1 0-1 0 0,0 0 1 0 0,0 0-1 0 0,0-1 1 0 0,1 0-1 0 0,-1 1 1 0 0,-3-1-1 0 0,-105-4 621 0 0,111 4-861 0 0</inkml:trace>
</inkml:ink>
</file>

<file path=ppt/ink/ink10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470"/>
    </inkml:context>
    <inkml:brush xml:id="br0">
      <inkml:brushProperty name="width" value="0.05" units="cm"/>
      <inkml:brushProperty name="height" value="0.05" units="cm"/>
      <inkml:brushProperty name="color" value="#008C3A"/>
    </inkml:brush>
  </inkml:definitions>
  <inkml:trace contextRef="#ctx0" brushRef="#br0">28 0 2303 0 0,'-10'4'13137'0'0,"-1"3"-8804"0"0,9-3-4153 0 0,1 0 1 0 0,0 0-1 0 0,0 0 1 0 0,0 0 0 0 0,1 0-1 0 0,0 0 1 0 0,-1 1 0 0 0,1-1-1 0 0,1 0 1 0 0,-1 0-1 0 0,1 0 1 0 0,-1 1 0 0 0,1-1-1 0 0,0 0 1 0 0,1 0 0 0 0,-1 0-1 0 0,1 0 1 0 0,0-1-1 0 0,0 1 1 0 0,0 0 0 0 0,0-1-1 0 0,0 1 1 0 0,5 4 0 0 0,-5-6-128 0 0,0 0 0 0 0,0 0 1 0 0,0 1-1 0 0,1-1 1 0 0,-1-1-1 0 0,1 1 1 0 0,-1 0-1 0 0,1 0 1 0 0,0-1-1 0 0,0 0 0 0 0,-1 1 1 0 0,1-1-1 0 0,0 0 1 0 0,0-1-1 0 0,0 1 1 0 0,0 0-1 0 0,1-1 1 0 0,-1 0-1 0 0,0 0 0 0 0,0 0 1 0 0,0 0-1 0 0,0 0 1 0 0,0 0-1 0 0,0-1 1 0 0,0 0-1 0 0,0 1 0 0 0,0-1 1 0 0,0 0-1 0 0,0-1 1 0 0,0 1-1 0 0,0 0 1 0 0,2-3-1 0 0,-3 3-16 0 0,0-1 0 0 0,1 1-1 0 0,-2-1 1 0 0,1 0 0 0 0,0 0-1 0 0,0 0 1 0 0,-1 0 0 0 0,1 0-1 0 0,-1 0 1 0 0,1 0 0 0 0,-1-1-1 0 0,0 1 1 0 0,0-1 0 0 0,0 1 0 0 0,0-1-1 0 0,-1 1 1 0 0,1-1 0 0 0,-1 1-1 0 0,1-1 1 0 0,-1 1 0 0 0,0-1-1 0 0,0 0 1 0 0,0 1 0 0 0,0-1 0 0 0,0 1-1 0 0,-2-6 1 0 0,3-31 167 0 0,0 38-413 0 0,-1 1 0 0 0,0-1 0 0 0,1 1 0 0 0,-1-1 0 0 0,0 0 0 0 0,1 1 0 0 0,-1-1 0 0 0,1 1 0 0 0,-1-1 1 0 0,1 1-1 0 0,-1-1 0 0 0,1 1 0 0 0,-1 0 0 0 0,1-1 0 0 0,0 1 0 0 0,-1 0 0 0 0,1-1 0 0 0,-1 1 0 0 0,1 0 0 0 0,0 0 0 0 0,-1-1 0 0 0,2 1 0 0 0,2 0-1804 0 0</inkml:trace>
</inkml:ink>
</file>

<file path=ppt/ink/ink10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1.954"/>
    </inkml:context>
    <inkml:brush xml:id="br0">
      <inkml:brushProperty name="width" value="0.05" units="cm"/>
      <inkml:brushProperty name="height" value="0.05" units="cm"/>
      <inkml:brushProperty name="color" value="#008C3A"/>
    </inkml:brush>
  </inkml:definitions>
  <inkml:trace contextRef="#ctx0" brushRef="#br0">8 151 1839 0 0,'-1'-1'14828'0'0,"1"-1"-14582"0"0,0 2-170 0 0,-6-78 7926 0 0,6 75-7882 0 0,-1 0 0 0 0,1 0 0 0 0,1 0 0 0 0,-1 1 0 0 0,0-1 0 0 0,1 0 0 0 0,-1 0 1 0 0,1 0-1 0 0,0 0 0 0 0,0 1 0 0 0,0-1 0 0 0,0 0 0 0 0,0 1 0 0 0,1-1 1 0 0,-1 1-1 0 0,1-1 0 0 0,0 1 0 0 0,0 0 0 0 0,0 0 0 0 0,0 0 0 0 0,0 0 0 0 0,0 0 1 0 0,5-3-1 0 0,-6 5-119 0 0,-1 0-1 0 0,1 0 1 0 0,0 0 0 0 0,0 0 0 0 0,-1 0 0 0 0,1 0 0 0 0,0 0 0 0 0,0 0 0 0 0,-1 0 0 0 0,1 0-1 0 0,0 1 1 0 0,0-1 0 0 0,-1 0 0 0 0,1 1 0 0 0,0-1 0 0 0,0 0 0 0 0,-1 1 0 0 0,1-1-1 0 0,-1 1 1 0 0,1-1 0 0 0,0 1 0 0 0,-1-1 0 0 0,1 1 0 0 0,-1-1 0 0 0,1 1 0 0 0,-1 0-1 0 0,1-1 1 0 0,-1 1 0 0 0,0 0 0 0 0,1-1 0 0 0,0 2 0 0 0,11 28 21 0 0,-9-21-19 0 0,-2-8 5 0 0,0 1 0 0 0,0-1 1 0 0,0 0-1 0 0,-1 0 0 0 0,1 0 0 0 0,0 0 0 0 0,0 0 1 0 0,1 0-1 0 0,-1 0 0 0 0,0 0 0 0 0,0-1 0 0 0,0 1 0 0 0,1 0 1 0 0,-1-1-1 0 0,0 1 0 0 0,1-1 0 0 0,-1 1 0 0 0,0-1 1 0 0,1 1-1 0 0,-1-1 0 0 0,0 0 0 0 0,1 0 0 0 0,-1 0 1 0 0,1 0-1 0 0,-1 0 0 0 0,1 0 0 0 0,-1 0 0 0 0,0 0 0 0 0,1-1 1 0 0,-1 1-1 0 0,1 0 0 0 0,-1-1 0 0 0,0 1 0 0 0,1-1 1 0 0,-1 0-1 0 0,2 0 0 0 0,9-5 125 0 0,-1-1 0 0 0,0 0 1 0 0,15-12-1 0 0,7-4 76 0 0,-32 22-202 0 0,0 1-1 0 0,0-1 0 0 0,0 0 0 0 0,0 1 1 0 0,1-1-1 0 0,-1 1 0 0 0,0-1 0 0 0,0 1 0 0 0,0 0 1 0 0,1-1-1 0 0,-1 1 0 0 0,0 0 0 0 0,0 0 1 0 0,1 0-1 0 0,-1 0 0 0 0,0 0 0 0 0,0 0 0 0 0,1 0 1 0 0,-1 0-1 0 0,0 0 0 0 0,0 1 0 0 0,0-1 1 0 0,1 1-1 0 0,-1-1 0 0 0,0 1 0 0 0,0-1 0 0 0,0 1 1 0 0,0-1-1 0 0,0 1 0 0 0,0 0 0 0 0,0 0 1 0 0,0 0-1 0 0,0-1 0 0 0,1 3 0 0 0,1 2 17 0 0,-2-1-1 0 0,1 1 1 0 0,0 0-1 0 0,-1 0 1 0 0,0 0-1 0 0,0 0 1 0 0,0 7-1 0 0,-1-8-254 0 0,0 0 0 0 0,1 1 0 0 0,-1-1 0 0 0,1 0-1 0 0,0 0 1 0 0,0 0 0 0 0,1-1 0 0 0,-1 1 0 0 0,1 0 0 0 0,2 5-1 0 0,1-6-984 0 0</inkml:trace>
</inkml:ink>
</file>

<file path=ppt/ink/ink10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2.666"/>
    </inkml:context>
    <inkml:brush xml:id="br0">
      <inkml:brushProperty name="width" value="0.05" units="cm"/>
      <inkml:brushProperty name="height" value="0.05" units="cm"/>
      <inkml:brushProperty name="color" value="#008C3A"/>
    </inkml:brush>
  </inkml:definitions>
  <inkml:trace contextRef="#ctx0" brushRef="#br0">1 1 3223 0 0,'2'8'19562'0'0,"0"0"-17257"0"0,5 21-1805 0 0,-8 43 529 0 0,0-52-994 0 0,0-1 0 0 0,1 1 0 0 0,4 22 0 0 0,-4-41-98 0 0,0 0-1 0 0,1 0 1 0 0,-1 0-1 0 0,0 0 1 0 0,0 0-1 0 0,1 0 1 0 0,-1 0-1 0 0,1 0 1 0 0,-1-1-1 0 0,1 1 1 0 0,-1 0-1 0 0,1 0 1 0 0,-1 0-1 0 0,1 0 1 0 0,0-1-1 0 0,0 1 1 0 0,-1 0-1 0 0,3 0 1 0 0,6-1-7760 0 0</inkml:trace>
</inkml:ink>
</file>

<file path=ppt/ink/ink10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3.458"/>
    </inkml:context>
    <inkml:brush xml:id="br0">
      <inkml:brushProperty name="width" value="0.05" units="cm"/>
      <inkml:brushProperty name="height" value="0.05" units="cm"/>
      <inkml:brushProperty name="color" value="#008C3A"/>
    </inkml:brush>
  </inkml:definitions>
  <inkml:trace contextRef="#ctx0" brushRef="#br0">96 23 6911 0 0,'0'0'4818'0'0,"-7"-8"815"0"0,-8-6-2453 0 0,11 13-3029 0 0,0 1-1 0 0,0 0 1 0 0,0 0-1 0 0,0 1 1 0 0,0-1 0 0 0,0 1-1 0 0,1 0 1 0 0,-1 0 0 0 0,0 0-1 0 0,1 0 1 0 0,-1 1 0 0 0,0 0-1 0 0,1-1 1 0 0,-5 4 0 0 0,7-4-145 0 0,0 0 0 0 0,0 0 0 0 0,0 0 0 0 0,0 0 0 0 0,0 0 0 0 0,1 0 0 0 0,-1 0 0 0 0,0 0 0 0 0,0 0 0 0 0,1 1 0 0 0,-1-1 0 0 0,1 0 0 0 0,-1 0 0 0 0,1 1 0 0 0,-1-1 0 0 0,1 0 0 0 0,0 1 0 0 0,0-1 0 0 0,0 0 0 0 0,0 1 0 0 0,0-1 0 0 0,0 0 0 0 0,0 1 0 0 0,0-1 0 0 0,0 0 0 0 0,0 1 0 0 0,1-1 0 0 0,-1 0 0 0 0,1 1 0 0 0,-1-1 0 0 0,1 0 0 0 0,-1 0 0 0 0,1 0 0 0 0,0 1 0 0 0,0-1 0 0 0,-1 0 0 0 0,1 0 0 0 0,0 0 0 0 0,0 0 0 0 0,0 0 0 0 0,0 0 0 0 0,1 0 0 0 0,39 33 858 0 0,12 8 26 0 0,-51-39-828 0 0,1-1-1 0 0,-1 1 1 0 0,0-1-1 0 0,0 1 0 0 0,0 0 1 0 0,0 0-1 0 0,0 0 0 0 0,0 0 1 0 0,-1 0-1 0 0,0 0 1 0 0,1 1-1 0 0,-1-1 0 0 0,0 0 1 0 0,0 5-1 0 0,-2-4-5 0 0,0-1-1 0 0,0 1 1 0 0,0-1 0 0 0,-1 0-1 0 0,1 1 1 0 0,-1-1-1 0 0,0 0 1 0 0,0 0 0 0 0,0 0-1 0 0,-1-1 1 0 0,1 1-1 0 0,0 0 1 0 0,-5 2 0 0 0,6-3-46 0 0,0 0 0 0 0,-1-1 0 0 0,0 1 0 0 0,1-1 0 0 0,-1 1 1 0 0,0-1-1 0 0,1 0 0 0 0,-1 0 0 0 0,0 1 0 0 0,0-1 0 0 0,0-1 0 0 0,0 1 1 0 0,0 0-1 0 0,0 0 0 0 0,0-1 0 0 0,0 1 0 0 0,-1-1 0 0 0,1 0 0 0 0,0 1 1 0 0,0-1-1 0 0,0 0 0 0 0,-3-1 0 0 0,3 0-7 0 0,1-1 0 0 0,0 0 0 0 0,0 0 0 0 0,-1 0-1 0 0,1 0 1 0 0,0 0 0 0 0,0 0 0 0 0,1 0 0 0 0,-1 0 0 0 0,0 0 0 0 0,1 0-1 0 0,0-1 1 0 0,-1 1 0 0 0,1 0 0 0 0,0 0 0 0 0,0-1 0 0 0,0 1 0 0 0,0 0-1 0 0,0 0 1 0 0,2-4 0 0 0,7-47 13 0 0,-6 44-27 0 0,0-1 1 0 0,1 1-1 0 0,0 0 0 0 0,1 1 1 0 0,0-1-1 0 0,0 1 0 0 0,9-10 1 0 0,13-23-174 0 0,-26 40 182 0 0,-1 1 1 0 0,0-1-1 0 0,1 0 1 0 0,-1 1-1 0 0,0-1 1 0 0,0 0-1 0 0,1 1 1 0 0,-1-1-1 0 0,0 0 1 0 0,0 0-1 0 0,0 1 1 0 0,0-1-1 0 0,0 0 1 0 0,0 0 0 0 0,0 1-1 0 0,0-1 1 0 0,0 0-1 0 0,0 0 1 0 0,-1 1-1 0 0,1-1 1 0 0,0 0-1 0 0,0 1 1 0 0,-1-1-1 0 0,1 0 1 0 0,-1 1-1 0 0,1-1 1 0 0,0 0-1 0 0,-1 1 1 0 0,1-1-1 0 0,-1 1 1 0 0,1-1-1 0 0,-1 1 1 0 0,1-1-1 0 0,-1 1 1 0 0,0-1-1 0 0,1 1 1 0 0,-1 0-1 0 0,0-1 1 0 0,1 1-1 0 0,-2-1 1 0 0,-29-6 35 0 0,30 7-118 0 0</inkml:trace>
</inkml:ink>
</file>

<file path=ppt/ink/ink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1"/>
    </inkml:context>
    <inkml:brush xml:id="br0">
      <inkml:brushProperty name="width" value="0.1" units="cm"/>
      <inkml:brushProperty name="height" value="0.1" units="cm"/>
      <inkml:brushProperty name="color" value="#F6630D"/>
    </inkml:brush>
  </inkml:definitions>
  <inkml:trace contextRef="#ctx0" brushRef="#br0">0 225 6911 0 0,'4'-5'9985'0'0,"24"-18"-7998"0"0,-11 16-1653 0 0,1 1-1 0 0,0 1 1 0 0,0 1-1 0 0,0 0 0 0 0,1 1 1 0 0,-1 1-1 0 0,22 0 1 0 0,11-1 210 0 0,586-52 3000 0 0,4 45-2497 0 0,106 24-753 0 0,-426-15-127 0 0,325-45 0 0 0,-432 20-105 0 0,170-9 57 0 0,-374 34-151 0 0,0 0 0 0 0,-1 2 0 0 0,1-1 0 0 0,0 1-1 0 0,-1 0 1 0 0,1 1 0 0 0,-1 0 0 0 0,1 1 0 0 0,13 5 0 0 0,-22-7 16 0 0,-1-1 1 0 0,1 0 0 0 0,-1 0-1 0 0,1 0 1 0 0,-1 1 0 0 0,0-1-1 0 0,1 0 1 0 0,-1 1 0 0 0,1-1-1 0 0,-1 0 1 0 0,0 1 0 0 0,1-1-1 0 0,-1 0 1 0 0,0 1 0 0 0,1-1-1 0 0,-1 1 1 0 0,0-1 0 0 0,0 1-1 0 0,0-1 1 0 0,1 0 0 0 0,-1 1-1 0 0,0-1 1 0 0,0 1 0 0 0,0-1-1 0 0,0 1 1 0 0,0-1 0 0 0,0 1-1 0 0,0-1 1 0 0,0 1 0 0 0,0-1-1 0 0,0 1 1 0 0,0 0 0 0 0,-14 13-364 0 0,-30 5-1191 0 0,39-17 973 0 0,-17 7-1262 0 0</inkml:trace>
</inkml:ink>
</file>

<file path=ppt/ink/ink1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29.888"/>
    </inkml:context>
    <inkml:brush xml:id="br0">
      <inkml:brushProperty name="width" value="0.1" units="cm"/>
      <inkml:brushProperty name="height" value="0.1" units="cm"/>
      <inkml:brushProperty name="color" value="#008C3A"/>
    </inkml:brush>
  </inkml:definitions>
  <inkml:trace contextRef="#ctx0" brushRef="#br0">115 1 8287 0 0,'-3'1'6940'0'0,"-14"10"-4145"0"0,11-7-2429 0 0,-1 0 0 0 0,0 1 0 0 0,1 0-1 0 0,0 0 1 0 0,1 1 0 0 0,-1-1 0 0 0,1 1 0 0 0,0 0 0 0 0,0 1 0 0 0,1 0 0 0 0,-1-1-1 0 0,2 1 1 0 0,-1 0 0 0 0,1 1 0 0 0,-3 8 0 0 0,3-2-156 0 0,0-1 0 0 0,1 0 0 0 0,0 0 1 0 0,1 1-1 0 0,1-1 0 0 0,0 0 0 0 0,1 1 0 0 0,3 18 0 0 0,-2-15-198 0 0,1 0 0 0 0,1 0 0 0 0,0 0-1 0 0,1 0 1 0 0,1-1 0 0 0,0 0 0 0 0,1 0 0 0 0,1-1 0 0 0,1 0 0 0 0,0 0-1 0 0,1-1 1 0 0,0 0 0 0 0,1-1 0 0 0,1 0 0 0 0,0-1 0 0 0,23 19-1 0 0,-24-22-1765 0 0</inkml:trace>
</inkml:ink>
</file>

<file path=ppt/ink/ink10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113"/>
    </inkml:context>
    <inkml:brush xml:id="br0">
      <inkml:brushProperty name="width" value="0.05" units="cm"/>
      <inkml:brushProperty name="height" value="0.05" units="cm"/>
      <inkml:brushProperty name="color" value="#008C3A"/>
    </inkml:brush>
  </inkml:definitions>
  <inkml:trace contextRef="#ctx0" brushRef="#br0">110 14 13127 0 0,'0'0'1187'0'0,"-31"-14"4788"0"0,26 16-5760 0 0,1-1 0 0 0,0 1 1 0 0,0 0-1 0 0,1 0 1 0 0,-1 0-1 0 0,0 1 0 0 0,1-1 1 0 0,-1 1-1 0 0,1 0 1 0 0,0 0-1 0 0,0 0 0 0 0,0 0 1 0 0,0 1-1 0 0,1-1 1 0 0,-1 1-1 0 0,1 0 0 0 0,0 0 1 0 0,0 0-1 0 0,0 0 1 0 0,0 0-1 0 0,1 0 1 0 0,-2 6-1 0 0,1-5-132 0 0,0 1 0 0 0,1-1 0 0 0,-1 1 0 0 0,1 0-1 0 0,0 0 1 0 0,1-1 0 0 0,-1 1 0 0 0,1 0 0 0 0,0 0 0 0 0,1 0 0 0 0,-1-1 0 0 0,1 1 0 0 0,1 0 0 0 0,-1 0 0 0 0,1-1 0 0 0,3 9-1 0 0,-2-11-62 0 0,0 0 0 0 0,0-1 0 0 0,0 1 0 0 0,1-1 0 0 0,-1 0 0 0 0,1 0-1 0 0,0 0 1 0 0,-1 0 0 0 0,1 0 0 0 0,0-1 0 0 0,0 0 0 0 0,0 0-1 0 0,0 0 1 0 0,0 0 0 0 0,0-1 0 0 0,0 1 0 0 0,7-1 0 0 0,6 0 26 0 0,0 0 0 0 0,-1-1 0 0 0,18-3 0 0 0,-30 3-24 0 0,0 1-1 0 0,0-1 1 0 0,0 0 0 0 0,-1 0 0 0 0,1 0 0 0 0,0 0 0 0 0,0-1 0 0 0,-1 0-1 0 0,1 1 1 0 0,-1-1 0 0 0,1-1 0 0 0,-1 1 0 0 0,0 0 0 0 0,0-1 0 0 0,0 0-1 0 0,0 1 1 0 0,-1-1 0 0 0,1 0 0 0 0,-1-1 0 0 0,1 1 0 0 0,-1 0 0 0 0,0-1-1 0 0,0 1 1 0 0,-1-1 0 0 0,1 0 0 0 0,-1 1 0 0 0,0-1 0 0 0,0 0 0 0 0,0 0-1 0 0,0 0 1 0 0,0 0 0 0 0,-1 0 0 0 0,0 0 0 0 0,0 0 0 0 0,0 0 0 0 0,-1 0-1 0 0,1 0 1 0 0,-1 0 0 0 0,0 0 0 0 0,0 1 0 0 0,0-1 0 0 0,0 0-1 0 0,-1 0 1 0 0,0 1 0 0 0,-2-5 0 0 0,1 4 45 0 0,0 0 0 0 0,-1 0 1 0 0,1 0-1 0 0,-1 1 0 0 0,0 0 0 0 0,0 0 0 0 0,0 0 0 0 0,0 0 1 0 0,-1 0-1 0 0,1 1 0 0 0,-1 0 0 0 0,-5-2 0 0 0,-17-6-1110 0 0,18 8-5796 0 0,21 5 4528 0 0</inkml:trace>
</inkml:ink>
</file>

<file path=ppt/ink/ink10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3:24.674"/>
    </inkml:context>
    <inkml:brush xml:id="br0">
      <inkml:brushProperty name="width" value="0.05" units="cm"/>
      <inkml:brushProperty name="height" value="0.05" units="cm"/>
      <inkml:brushProperty name="color" value="#008C3A"/>
    </inkml:brush>
  </inkml:definitions>
  <inkml:trace contextRef="#ctx0" brushRef="#br0">48 0 1839 0 0,'-9'3'14379'0'0,"-11"5"-10507"0"0,18-7-3680 0 0,1 0 0 0 0,0 0 0 0 0,-1 1-1 0 0,1-1 1 0 0,0 0 0 0 0,0 1 0 0 0,0-1 0 0 0,-1 0 0 0 0,2 1 0 0 0,-1 0 0 0 0,0-1-1 0 0,0 1 1 0 0,0-1 0 0 0,1 1 0 0 0,-1 0 0 0 0,1-1 0 0 0,-1 1 0 0 0,1 0 0 0 0,0 0 0 0 0,0 0-1 0 0,0-1 1 0 0,0 1 0 0 0,0 0 0 0 0,0 0 0 0 0,0-1 0 0 0,0 1 0 0 0,2 3 0 0 0,-1-4-112 0 0,1 1 0 0 0,0 0-1 0 0,0 0 1 0 0,0-1 0 0 0,0 1 0 0 0,0-1 0 0 0,0 0 0 0 0,0 0 0 0 0,0 0 0 0 0,1 0 0 0 0,-1 0 0 0 0,0 0 0 0 0,1 0 0 0 0,-1-1 0 0 0,1 1 0 0 0,-1-1 0 0 0,1 0 0 0 0,4 0 0 0 0,46 1 347 0 0,-51-1-408 0 0,1 0 0 0 0,0 0 1 0 0,-1-1-1 0 0,1 1 0 0 0,-1-1 0 0 0,1 1 1 0 0,-1-1-1 0 0,1 0 0 0 0,-1 0 1 0 0,1 0-1 0 0,-1 0 0 0 0,0-1 1 0 0,0 1-1 0 0,1 0 0 0 0,-1-1 1 0 0,0 0-1 0 0,3-3 0 0 0,-5 5-16 0 0,1-1-1 0 0,-1 0 1 0 0,0 0-1 0 0,0 1 0 0 0,1-1 1 0 0,-1 0-1 0 0,0 0 0 0 0,0 0 1 0 0,0 1-1 0 0,0-1 1 0 0,0 0-1 0 0,0 0 0 0 0,0 0 1 0 0,0 0-1 0 0,0 1 0 0 0,0-1 1 0 0,0 0-1 0 0,-1 0 1 0 0,1 0-1 0 0,0 1 0 0 0,0-1 1 0 0,-1 0-1 0 0,1 0 0 0 0,-1 1 1 0 0,1-1-1 0 0,-1 0 1 0 0,1 1-1 0 0,-1-1 0 0 0,1 0 1 0 0,-1 1-1 0 0,1-1 0 0 0,-1 1 1 0 0,0-1-1 0 0,1 1 1 0 0,-1-1-1 0 0,0 1 0 0 0,0 0 1 0 0,1-1-1 0 0,-1 1 0 0 0,-1-1 1 0 0,-28-10 78 0 0,20 10-188 0 0,8 1-9 0 0,0 0 1 0 0,0 0-1 0 0,1-1 0 0 0,-1 1 0 0 0,0 0 1 0 0,0-1-1 0 0,0 1 0 0 0,0-1 1 0 0,1 1-1 0 0,-1-1 0 0 0,0 0 1 0 0,1 0-1 0 0,-4-2 0 0 0,10-2-1725 0 0</inkml:trace>
</inkml:ink>
</file>

<file path=ppt/ink/ink10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0.693"/>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0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359"/>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0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707"/>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0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044"/>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0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391"/>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0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029"/>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0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461"/>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0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794"/>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30.289"/>
    </inkml:context>
    <inkml:brush xml:id="br0">
      <inkml:brushProperty name="width" value="0.1" units="cm"/>
      <inkml:brushProperty name="height" value="0.1" units="cm"/>
      <inkml:brushProperty name="color" value="#008C3A"/>
    </inkml:brush>
  </inkml:definitions>
  <inkml:trace contextRef="#ctx0" brushRef="#br0">117 1 6447 0 0,'-8'4'393'0'0,"1"1"0"0"0,-1 1-1 0 0,2-1 1 0 0,-1 1 0 0 0,0 0-1 0 0,1 1 1 0 0,0 0 0 0 0,1 0-1 0 0,-1 0 1 0 0,1 0 0 0 0,-4 10-1 0 0,3-7 402 0 0,1 1 0 0 0,0 0 0 0 0,0 1 0 0 0,1-1 0 0 0,1 1 0 0 0,0 0 0 0 0,-2 19 0 0 0,5-29-679 0 0,0 0 0 0 0,1 0 0 0 0,-1 0-1 0 0,1 0 1 0 0,-1 0 0 0 0,1 0 0 0 0,0 0-1 0 0,-1-1 1 0 0,1 1 0 0 0,0 0 0 0 0,0 0 0 0 0,1-1-1 0 0,-1 1 1 0 0,0 0 0 0 0,0-1 0 0 0,1 0-1 0 0,-1 1 1 0 0,1-1 0 0 0,-1 0 0 0 0,1 1 0 0 0,0-1-1 0 0,-1 0 1 0 0,1 0 0 0 0,0 0 0 0 0,0-1-1 0 0,0 1 1 0 0,0 0 0 0 0,0-1 0 0 0,0 1 0 0 0,0-1-1 0 0,0 0 1 0 0,2 1 0 0 0,13 2 142 0 0,0-1 1 0 0,31 0-1 0 0,-31-1 100 0 0,1 0-167 0 0,0 0-1 0 0,0-1 0 0 0,0-1 0 0 0,0-1 1 0 0,0 0-1 0 0,0-1 0 0 0,0-1 0 0 0,-1-1 1 0 0,1 0-1 0 0,-1-2 0 0 0,-1 0 0 0 0,1 0 1 0 0,27-19-1 0 0,-5-1 155 0 0,-8 4-4 0 0,1 2 0 0 0,48-24-1 0 0,-72 41-279 0 0,1 0 0 0 0,-1 0 0 0 0,1 1 0 0 0,0 1 0 0 0,0-1 0 0 0,0 2-1 0 0,0-1 1 0 0,0 1 0 0 0,0 0 0 0 0,0 1 0 0 0,0 0 0 0 0,1 1 0 0 0,-1-1-1 0 0,0 2 1 0 0,12 2 0 0 0,-11 1-22 0 0,-1-1-1 0 0,0 1 1 0 0,0 1-1 0 0,0-1 1 0 0,-1 2-1 0 0,0-1 1 0 0,13 14-1 0 0,-11-11-5 0 0,0 0-1 0 0,0 0 0 0 0,1-1 0 0 0,13 7 0 0 0,-13-9-444 0 0,80 42 1302 0 0,-61-32-3405 0 0,1 1-3994 0 0</inkml:trace>
</inkml:ink>
</file>

<file path=ppt/ink/ink10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6.773"/>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0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447"/>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0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783"/>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0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1.639"/>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0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2.975"/>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0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4.540"/>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0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0.693"/>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0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359"/>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0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707"/>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0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044"/>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30.754"/>
    </inkml:context>
    <inkml:brush xml:id="br0">
      <inkml:brushProperty name="width" value="0.1" units="cm"/>
      <inkml:brushProperty name="height" value="0.1" units="cm"/>
      <inkml:brushProperty name="color" value="#008C3A"/>
    </inkml:brush>
  </inkml:definitions>
  <inkml:trace contextRef="#ctx0" brushRef="#br0">1 254 9671 0 0,'0'0'1187'0'0,"26"-6"2356"0"0,41-24-286 0 0,-52 22-2825 0 0,0 1 1 0 0,29-10-1 0 0,143-21 1982 0 0,-19 5-617 0 0,6-5-420 0 0,289-24 0 0 0,-240 47-1417 0 0,285 18-1 0 0,-389 15-4236 0 0,-110-16 3034 0 0</inkml:trace>
</inkml:ink>
</file>

<file path=ppt/ink/ink10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391"/>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0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029"/>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0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461"/>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0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794"/>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0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6.773"/>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0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447"/>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0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783"/>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0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1.639"/>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0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2.975"/>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0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4.540"/>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31.539"/>
    </inkml:context>
    <inkml:brush xml:id="br0">
      <inkml:brushProperty name="width" value="0.1" units="cm"/>
      <inkml:brushProperty name="height" value="0.1" units="cm"/>
      <inkml:brushProperty name="color" value="#008C3A"/>
    </inkml:brush>
  </inkml:definitions>
  <inkml:trace contextRef="#ctx0" brushRef="#br0">14 173 4143 0 0,'0'0'7636'0'0,"-14"-31"-1808"0"0,16 25-5596 0 0,0 1-1 0 0,1 0 1 0 0,-1-1-1 0 0,1 1 1 0 0,0 0 0 0 0,0 1-1 0 0,1-1 1 0 0,-1 1-1 0 0,1-1 1 0 0,0 1-1 0 0,0 0 1 0 0,0 0 0 0 0,1 1-1 0 0,0-1 1 0 0,-1 1-1 0 0,1 0 1 0 0,7-3-1 0 0,1-1 79 0 0,1 1-1 0 0,0 0 0 0 0,-1 1 1 0 0,1 1-1 0 0,23-5 0 0 0,12 1 455 0 0,-23 2-434 0 0,0 2 0 0 0,1 1 0 0 0,-1 1 1 0 0,48 2-1 0 0,-71 1-322 0 0,0-1 1 0 0,0 1 0 0 0,0 0-1 0 0,0 0 1 0 0,0 0 0 0 0,0 0-1 0 0,0 1 1 0 0,0-1 0 0 0,-1 1-1 0 0,1 0 1 0 0,0-1 0 0 0,-1 1-1 0 0,0 0 1 0 0,1 1 0 0 0,-1-1-1 0 0,0 0 1 0 0,0 1 0 0 0,0-1-1 0 0,-1 1 1 0 0,1 0 0 0 0,0-1-1 0 0,-1 1 1 0 0,0 0 0 0 0,0 0-1 0 0,1 3 1 0 0,-4 2 11 0 0,-1 0-1 0 0,0 0 1 0 0,0-1-1 0 0,-1 1 1 0 0,0-1-1 0 0,0 0 1 0 0,-1 0-1 0 0,0-1 1 0 0,0 1-1 0 0,-11 10 1 0 0,-2 3 29 0 0,-35 40-30 0 0,37-43-24 0 0,0 0 0 0 0,1 2 1 0 0,-21 32-1 0 0,35-50 4 0 0,0 0 0 0 0,1 1 0 0 0,-1-1 0 0 0,1 0 0 0 0,-1 1 0 0 0,1-1 0 0 0,-1 0 0 0 0,1 1 0 0 0,0-1 0 0 0,0 1 0 0 0,0-1 0 0 0,0 1 0 0 0,0-1 0 0 0,0 0 0 0 0,0 1 0 0 0,0-1 0 0 0,1 1-1 0 0,-1-1 1 0 0,0 0 0 0 0,1 1 0 0 0,-1-1 0 0 0,1 0 0 0 0,1 2 0 0 0,0 0-5 0 0,0 0-1 0 0,0 0 1 0 0,1 0 0 0 0,0 0-1 0 0,-1-1 1 0 0,1 1-1 0 0,0-1 1 0 0,7 4-1 0 0,6 3-31 0 0,0-1 0 0 0,35 10 0 0 0,-41-14 30 0 0,5 1 5 0 0,1 1 0 0 0,-1 1 1 0 0,0 1-1 0 0,18 12 0 0 0,-30-19 4 0 0,-1 1-1 0 0,0 0 0 0 0,0 0 0 0 0,1 0 0 0 0,-2 0 0 0 0,1 0 0 0 0,0 0 0 0 0,0 0 0 0 0,-1 1 0 0 0,1-1 0 0 0,-1 1 0 0 0,1-1 1 0 0,-1 1-1 0 0,1 3 0 0 0,-2-4 0 0 0,0 0 0 0 0,0 0 0 0 0,0 0 0 0 0,0 1 0 0 0,0-1 0 0 0,-1 0 0 0 0,1 0 0 0 0,-1 0 0 0 0,1-1 0 0 0,-1 1 0 0 0,0 0 0 0 0,0 0 0 0 0,0 0 1 0 0,0 0-1 0 0,0-1 0 0 0,0 1 0 0 0,0 0 0 0 0,-1-1 0 0 0,1 1 0 0 0,-1-1 0 0 0,1 1 0 0 0,-1-1 0 0 0,-1 1 0 0 0,-19 17 94 0 0,-1-2 0 0 0,-1 0 0 0 0,0-2 0 0 0,-1-1 0 0 0,-51 22 0 0 0,64-32-67 0 0,0 1-1 0 0,1-2 1 0 0,-1 1-1 0 0,0-2 1 0 0,-1 0 0 0 0,1 0-1 0 0,0-1 1 0 0,-1 0-1 0 0,1-1 1 0 0,0-1 0 0 0,-1 0-1 0 0,1-1 1 0 0,0 0-1 0 0,0 0 1 0 0,0-2-1 0 0,-14-5 1 0 0,0-6-360 0 0,16 3-1439 0 0</inkml:trace>
</inkml:ink>
</file>

<file path=ppt/ink/ink10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315"/>
    </inkml:context>
    <inkml:brush xml:id="br0">
      <inkml:brushProperty name="width" value="0.1" units="cm"/>
      <inkml:brushProperty name="height" value="0.1" units="cm"/>
      <inkml:brushProperty name="color" value="#F6630D"/>
    </inkml:brush>
  </inkml:definitions>
  <inkml:trace contextRef="#ctx0" brushRef="#br0">2 59 2303 0 0,'0'0'200'0'0,"-2"-6"-200"0"0,16-7 1232 0 0,-8 4-560 0 0,-1 2 128 0 0,-1-2-800 0 0,1 2 344 0 0,-2-1-2552 0 0</inkml:trace>
</inkml:ink>
</file>

<file path=ppt/ink/ink10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870"/>
    </inkml:context>
    <inkml:brush xml:id="br0">
      <inkml:brushProperty name="width" value="0.1" units="cm"/>
      <inkml:brushProperty name="height" value="0.1" units="cm"/>
      <inkml:brushProperty name="color" value="#F6630D"/>
    </inkml:brush>
  </inkml:definitions>
  <inkml:trace contextRef="#ctx0" brushRef="#br0">257 1 5063 0 0,'0'0'14786'0'0,"-18"27"-12411"0"0,-17 33-1752 0 0,3 1-1 0 0,3 1 1 0 0,2 1-1 0 0,3 1 1 0 0,-25 108-1 0 0,40-130-478 0 0,2 0 1 0 0,-4 86-1 0 0,11-112-119 0 0,0 0 0 0 0,1-1 0 0 0,1 1 0 0 0,0 0 0 0 0,1 0 0 0 0,1-1 0 0 0,0 1 0 0 0,1-1 0 0 0,1 0 0 0 0,1-1 0 0 0,10 19 0 0 0,-15-30-8 0 0,1 1-1 0 0,-1-1 0 0 0,1 0 0 0 0,0 0 0 0 0,0-1 1 0 0,0 1-1 0 0,0-1 0 0 0,0 1 0 0 0,1-1 0 0 0,-1 0 1 0 0,1 0-1 0 0,0-1 0 0 0,-1 1 0 0 0,1-1 0 0 0,0 1 0 0 0,4-1 1 0 0,0 1 13 0 0,1-1 0 0 0,-1-1 0 0 0,1 1 1 0 0,-1-1-1 0 0,0-1 0 0 0,1 0 0 0 0,10-2 0 0 0,3-2-32 0 0,-1-1 0 0 0,0-2 0 0 0,0 0 0 0 0,-1-1 0 0 0,20-11-1 0 0,-33 16 53 0 0,0 0 0 0 0,0-1 1 0 0,0 0-1 0 0,-1 0 0 0 0,1 0 0 0 0,-1-1 0 0 0,0 0 0 0 0,-1 0 0 0 0,0 0 0 0 0,0-1 0 0 0,0 0 0 0 0,6-12 0 0 0,-9 14-33 0 0,0-1-1 0 0,-1 0 1 0 0,1 1 0 0 0,-1-1 0 0 0,0 0 0 0 0,-1 0-1 0 0,1 1 1 0 0,-1-1 0 0 0,-1 0 0 0 0,1 0-1 0 0,-1 0 1 0 0,0 0 0 0 0,0 1 0 0 0,0-1 0 0 0,-1 0-1 0 0,0 1 1 0 0,0 0 0 0 0,-5-10 0 0 0,1 4 6 0 0,0 0 1 0 0,0 0 0 0 0,-1 1 0 0 0,0 0-1 0 0,-1 0 1 0 0,0 1 0 0 0,-1 0 0 0 0,0 0-1 0 0,0 1 1 0 0,-1 0 0 0 0,0 0-1 0 0,-14-7 1 0 0,16 11-19 0 0,0 1 0 0 0,0 0 1 0 0,-1 0-1 0 0,1 0 0 0 0,-1 1 0 0 0,0 1 0 0 0,0-1 0 0 0,1 1 1 0 0,-1 1-1 0 0,0 0 0 0 0,0 0 0 0 0,0 0 0 0 0,0 1 0 0 0,0 1 1 0 0,0 0-1 0 0,1 0 0 0 0,-16 6 0 0 0,-109 47-725 0 0,131-55 400 0 0</inkml:trace>
</inkml:ink>
</file>

<file path=ppt/ink/ink10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2.983"/>
    </inkml:context>
    <inkml:brush xml:id="br0">
      <inkml:brushProperty name="width" value="0.1" units="cm"/>
      <inkml:brushProperty name="height" value="0.1" units="cm"/>
      <inkml:brushProperty name="color" value="#F6630D"/>
    </inkml:brush>
  </inkml:definitions>
  <inkml:trace contextRef="#ctx0" brushRef="#br0">0 65 5983 0 0,'0'0'464'0'0,"12"-26"7974"0"0,-6 21-8052 0 0,0 1 0 0 0,0 0 0 0 0,1 0 0 0 0,0 1 0 0 0,0-1 1 0 0,0 1-1 0 0,0 1 0 0 0,0-1 0 0 0,1 1 0 0 0,-1 1 0 0 0,1-1 1 0 0,-1 1-1 0 0,1 1 0 0 0,0-1 0 0 0,-1 1 0 0 0,1 1 0 0 0,13 1 1 0 0,3 2 91 0 0,0 0 0 0 0,-1 1 1 0 0,1 2-1 0 0,33 13 0 0 0,-50-17-426 0 0,0 0 1 0 0,-1 1-1 0 0,1 0 0 0 0,-1 0 1 0 0,0 1-1 0 0,0-1 0 0 0,0 1 1 0 0,-1 0-1 0 0,1 1 0 0 0,-1 0 1 0 0,-1-1-1 0 0,1 2 0 0 0,-1-1 1 0 0,0 0-1 0 0,0 1 0 0 0,-1 0 1 0 0,0 0-1 0 0,0 0 0 0 0,-1 0 0 0 0,0 0 1 0 0,2 9-1 0 0,-2-1 45 0 0,0 1-1 0 0,-1-1 1 0 0,-1 1-1 0 0,0-1 1 0 0,-1 0-1 0 0,-1 1 1 0 0,0-1-1 0 0,-1 0 1 0 0,-8 23-1 0 0,8-29-84 0 0,-1-1 0 0 0,-1 0 0 0 0,1 0 0 0 0,-2 0-1 0 0,1-1 1 0 0,-1 1 0 0 0,0-1 0 0 0,0-1 0 0 0,-1 1 0 0 0,0-1 0 0 0,0 0 0 0 0,0-1 0 0 0,-1 0-1 0 0,0 0 1 0 0,-14 6 0 0 0,-13 6 59 0 0,0-2 0 0 0,-49 12-1 0 0,83-26-69 0 0,-5 1 12 0 0,0 0 0 0 0,1 0 1 0 0,-1-1-1 0 0,0 1 0 0 0,0-1 1 0 0,0 0-1 0 0,0-1 0 0 0,0 0 1 0 0,0 0-1 0 0,0 0 0 0 0,0-1 1 0 0,0 1-1 0 0,0-1 0 0 0,0-1 1 0 0,-9-2-1 0 0,14 3-58 0 0,0 0 0 0 0,0 0-1 0 0,0 0 1 0 0,0 0 0 0 0,0 0-1 0 0,0 0 1 0 0,0 0 0 0 0,0 0 0 0 0,0 0-1 0 0,1 0 1 0 0,-1 0 0 0 0,0 0 0 0 0,1-1-1 0 0,-1 1 1 0 0,1 0 0 0 0,-1 0 0 0 0,1-1-1 0 0,0 1 1 0 0,0 0 0 0 0,-1-1-1 0 0,1 1 1 0 0,0 0 0 0 0,0-1 0 0 0,0 1-1 0 0,0 0 1 0 0,1-1 0 0 0,-1 1 0 0 0,0 0-1 0 0,1-3 1 0 0,17-27-2173 0 0,-10 21-699 0 0</inkml:trace>
</inkml:ink>
</file>

<file path=ppt/ink/ink10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3.375"/>
    </inkml:context>
    <inkml:brush xml:id="br0">
      <inkml:brushProperty name="width" value="0.1" units="cm"/>
      <inkml:brushProperty name="height" value="0.1" units="cm"/>
      <inkml:brushProperty name="color" value="#F6630D"/>
    </inkml:brush>
  </inkml:definitions>
  <inkml:trace contextRef="#ctx0" brushRef="#br0">215 44 8751 0 0,'0'0'674'0'0,"14"-24"7156"0"0,-15 22-7676 0 0,0 1 0 0 0,-1-1 0 0 0,1 1 0 0 0,0 0 0 0 0,-1-1 0 0 0,1 1 0 0 0,-1 0 0 0 0,0 0 0 0 0,1 0 0 0 0,-1 0 0 0 0,0 0 0 0 0,0 0 0 0 0,1 0-1 0 0,-1 0 1 0 0,0 1 0 0 0,0-1 0 0 0,0 1 0 0 0,0 0 0 0 0,0-1 0 0 0,0 1 0 0 0,0 0 0 0 0,0 0 0 0 0,0 0 0 0 0,-2 1 0 0 0,-1 0-19 0 0,1 0 0 0 0,0 1 0 0 0,-1 0 0 0 0,1 0 1 0 0,0 0-1 0 0,0 0 0 0 0,0 1 0 0 0,1-1 0 0 0,-1 1 0 0 0,-4 4 0 0 0,-5 6 43 0 0,1 1 0 0 0,0 0 0 0 0,1 1-1 0 0,-13 21 1 0 0,12-16 64 0 0,2 1 1 0 0,1 0-1 0 0,-11 33 0 0 0,18-46-147 0 0,-1 0-1 0 0,1 1 1 0 0,0 0 0 0 0,1 0-1 0 0,0-1 1 0 0,0 1 0 0 0,1 0 0 0 0,1 0-1 0 0,-1 0 1 0 0,1 0 0 0 0,0-1-1 0 0,4 10 1 0 0,-4-14-76 0 0,1-1 1 0 0,0 1-1 0 0,1-1 1 0 0,-1 1-1 0 0,0-1 0 0 0,1 0 1 0 0,0 0-1 0 0,0 0 0 0 0,0 0 1 0 0,0-1-1 0 0,0 1 0 0 0,1-1 1 0 0,-1 0-1 0 0,1 0 1 0 0,-1 0-1 0 0,1 0 0 0 0,0-1 1 0 0,0 1-1 0 0,0-1 0 0 0,-1 0 1 0 0,1 0-1 0 0,0-1 0 0 0,7 1 1 0 0,11 1-3 0 0,0-1-1 0 0,1-2 1 0 0,26-3 0 0 0,-18 1 11 0 0,42 2-55 0 0,8-1-1464 0 0,-29-5-5731 0 0,-30 1-318 0 0</inkml:trace>
</inkml:ink>
</file>

<file path=ppt/ink/ink10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4.173"/>
    </inkml:context>
    <inkml:brush xml:id="br0">
      <inkml:brushProperty name="width" value="0.1" units="cm"/>
      <inkml:brushProperty name="height" value="0.1" units="cm"/>
      <inkml:brushProperty name="color" value="#F6630D"/>
    </inkml:brush>
  </inkml:definitions>
  <inkml:trace contextRef="#ctx0" brushRef="#br0">1 61 5983 0 0,'0'0'3688'0'0,"11"-5"1130"0"0,14-5-2205 0 0,13-8-303 0 0,-27 12-1826 0 0,-1 2 0 0 0,1-1 1 0 0,20-5-1 0 0,-27 9-387 0 0,1 0-1 0 0,-1 1 1 0 0,1 0 0 0 0,-1 0-1 0 0,0 0 1 0 0,1 0 0 0 0,-1 1-1 0 0,1-1 1 0 0,-1 1 0 0 0,0 0-1 0 0,0 0 1 0 0,1 1 0 0 0,-1-1-1 0 0,4 3 1 0 0,-6-2-54 0 0,0-1 0 0 0,0 1 0 0 0,0 0-1 0 0,0-1 1 0 0,-1 1 0 0 0,1 0 0 0 0,0 0 0 0 0,-1 0 0 0 0,0 1-1 0 0,1-1 1 0 0,-1 0 0 0 0,0 1 0 0 0,0-1 0 0 0,0 0 0 0 0,0 1-1 0 0,-1-1 1 0 0,1 1 0 0 0,-1-1 0 0 0,1 1 0 0 0,-1-1 0 0 0,0 1-1 0 0,0 0 1 0 0,0 2 0 0 0,-9 59 384 0 0,-13 5-142 0 0,17-55-223 0 0,0 0 0 0 0,0 0 0 0 0,1 1-1 0 0,1-1 1 0 0,-2 28 0 0 0,5-41-41 0 0,0 0 0 0 0,0 0 0 0 0,1 0-1 0 0,-1 1 1 0 0,0-1 0 0 0,1 0 0 0 0,-1 0 0 0 0,1 0 0 0 0,0 0 0 0 0,-1 0 0 0 0,1 0 0 0 0,0 0 0 0 0,-1 0 0 0 0,1 0 0 0 0,0 0-1 0 0,0 0 1 0 0,0-1 0 0 0,0 1 0 0 0,0 0 0 0 0,0-1 0 0 0,0 1 0 0 0,0-1 0 0 0,0 1 0 0 0,0-1 0 0 0,1 1 0 0 0,-1-1 0 0 0,0 0 0 0 0,0 1-1 0 0,0-1 1 0 0,0 0 0 0 0,1 0 0 0 0,-1 0 0 0 0,0 0 0 0 0,0 0 0 0 0,2 0 0 0 0,41-6 315 0 0,-4-6-379 0 0,0 0-1 0 0,1 3 0 0 0,0 1 1 0 0,0 2-1 0 0,43 0 1 0 0,-43 1-2841 0 0,-22 2 1165 0 0</inkml:trace>
</inkml:ink>
</file>

<file path=ppt/ink/ink10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9.855"/>
    </inkml:context>
    <inkml:brush xml:id="br0">
      <inkml:brushProperty name="width" value="0.1" units="cm"/>
      <inkml:brushProperty name="height" value="0.1" units="cm"/>
      <inkml:brushProperty name="color" value="#F6630D"/>
    </inkml:brush>
  </inkml:definitions>
  <inkml:trace contextRef="#ctx0" brushRef="#br0">3 55 5527 0 0,'0'0'250'0'0,"0"-2"-2"0"0,-3-7-156 0 0,4 7 465 0 0,-1-1 1 0 0,0 1 0 0 0,1-1-1 0 0,0 1 1 0 0,-1-1-1 0 0,1 1 1 0 0,0-1 0 0 0,0 1-1 0 0,0 0 1 0 0,15-17 7298 0 0,-4 38-6702 0 0,-5 5-864 0 0,-2 0 1 0 0,0 0-1 0 0,-2 0 0 0 0,-1 0 0 0 0,-1 40 0 0 0,3 20-35 0 0,28 117-48 0 0,-18-129-12 0 0,7 100 0 0 0,-26-133 575 0 0,4-35-2214 0 0,7-17-4242 0 0,-4 8 3927 0 0,5-12-3715 0 0</inkml:trace>
</inkml:ink>
</file>

<file path=ppt/ink/ink10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0.290"/>
    </inkml:context>
    <inkml:brush xml:id="br0">
      <inkml:brushProperty name="width" value="0.1" units="cm"/>
      <inkml:brushProperty name="height" value="0.1" units="cm"/>
      <inkml:brushProperty name="color" value="#F6630D"/>
    </inkml:brush>
  </inkml:definitions>
  <inkml:trace contextRef="#ctx0" brushRef="#br0">35 102 10511 0 0,'-3'11'8559'0'0,"-10"45"-7451"0"0,3 35 183 0 0,2 111-1 0 0,8-186-1083 0 0,1 1-1 0 0,1-1 1 0 0,1 1-1 0 0,0-1 1 0 0,1 0 0 0 0,1 0-1 0 0,0-1 1 0 0,10 21-1 0 0,-12-30-140 0 0,1-1 0 0 0,-1 1 0 0 0,1-1 0 0 0,0 1 0 0 0,0-1-1 0 0,1-1 1 0 0,-1 1 0 0 0,1 0 0 0 0,0-1 0 0 0,0 0 0 0 0,1 0 0 0 0,-1-1 0 0 0,1 0-1 0 0,0 1 1 0 0,0-2 0 0 0,0 1 0 0 0,0-1 0 0 0,0 0 0 0 0,1 0 0 0 0,-1-1-1 0 0,1 0 1 0 0,-1 0 0 0 0,10 0 0 0 0,-4-1-16 0 0,-1-1 1 0 0,0 0-1 0 0,1-1 0 0 0,-1 0 1 0 0,0-1-1 0 0,0 0 0 0 0,-1-1 1 0 0,1 0-1 0 0,-1-1 0 0 0,1 0 1 0 0,-2 0-1 0 0,1-1 0 0 0,0-1 1 0 0,-1 1-1 0 0,0-1 0 0 0,-1-1 1 0 0,0 0-1 0 0,0 0 0 0 0,-1-1 1 0 0,1 0-1 0 0,-2 0 0 0 0,0 0 1 0 0,0-1-1 0 0,0 0 0 0 0,-1 0 1 0 0,-1-1-1 0 0,0 1 0 0 0,0-1 1 0 0,-1 0-1 0 0,0 0 0 0 0,-1 0 0 0 0,0 0 1 0 0,-1-1-1 0 0,-1 1 0 0 0,1 0 1 0 0,-2-1-1 0 0,1 1 0 0 0,-5-17 1 0 0,-3-14 10 0 0,-2 1 0 0 0,-20-51 0 0 0,22 70-41 0 0,-2 1 0 0 0,0 1-1 0 0,-1 0 1 0 0,0 0-1 0 0,-29-35 1 0 0,33 49-7 0 0,0 0 1 0 0,0 0-1 0 0,-1 0 1 0 0,1 0-1 0 0,-1 1 0 0 0,-1 1 1 0 0,1 0-1 0 0,0 0 0 0 0,-1 0 1 0 0,0 1-1 0 0,0 0 0 0 0,0 1 1 0 0,-16-3-1 0 0,21 4-152 0 0,-1 1-1 0 0,1-1 0 0 0,0 1 1 0 0,-1 0-1 0 0,1 0 0 0 0,-1 0 1 0 0,1 1-1 0 0,0 0 0 0 0,-1 0 0 0 0,1 0 1 0 0,0 0-1 0 0,-1 0 0 0 0,1 1 1 0 0,0 0-1 0 0,0 0 0 0 0,0 0 1 0 0,1 0-1 0 0,-1 1 0 0 0,0-1 1 0 0,1 1-1 0 0,0 0 0 0 0,0 0 1 0 0,-1 0-1 0 0,2 1 0 0 0,-1-1 1 0 0,0 1-1 0 0,1-1 0 0 0,-1 1 1 0 0,1 0-1 0 0,-2 6 0 0 0,-3 11-1557 0 0</inkml:trace>
</inkml:ink>
</file>

<file path=ppt/ink/ink10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029"/>
    </inkml:context>
    <inkml:brush xml:id="br0">
      <inkml:brushProperty name="width" value="0.1" units="cm"/>
      <inkml:brushProperty name="height" value="0.1" units="cm"/>
      <inkml:brushProperty name="color" value="#F6630D"/>
    </inkml:brush>
  </inkml:definitions>
  <inkml:trace contextRef="#ctx0" brushRef="#br0">31 78 10279 0 0,'0'0'927'0'0,"-8"-35"3949"0"0,8 34-4684 0 0,-1-1 0 0 0,1 1 0 0 0,0 0 1 0 0,0 0-1 0 0,0-1 0 0 0,-1 1 0 0 0,1 0 0 0 0,1 0 1 0 0,-1-1-1 0 0,0 1 0 0 0,0 0 0 0 0,0 0 0 0 0,1-1 0 0 0,-1 1 1 0 0,1 0-1 0 0,-1 0 0 0 0,1 0 0 0 0,-1 0 0 0 0,1 0 0 0 0,0 0 1 0 0,-1 0-1 0 0,1 0 0 0 0,0 0 0 0 0,0 0 0 0 0,0 0 0 0 0,0 0 1 0 0,0 0-1 0 0,1 0 0 0 0,1-1 21 0 0,0 1-1 0 0,0-1 1 0 0,1 1-1 0 0,-1 0 1 0 0,0 1 0 0 0,1-1-1 0 0,-1 1 1 0 0,1-1-1 0 0,-1 1 1 0 0,6 0 0 0 0,4 1 67 0 0,0 0 1 0 0,0 1 0 0 0,0 1 0 0 0,23 7 0 0 0,-18-3-96 0 0,-1 1-1 0 0,0 0 1 0 0,0 2 0 0 0,-1 0 0 0 0,25 20 0 0 0,-35-25-155 0 0,0 0 1 0 0,-1 0-1 0 0,1 1 1 0 0,-1-1-1 0 0,0 1 1 0 0,0 1 0 0 0,-1-1-1 0 0,0 0 1 0 0,0 1-1 0 0,0 0 1 0 0,-1 0-1 0 0,0 0 1 0 0,-1 1-1 0 0,1-1 1 0 0,-1 1-1 0 0,1 13 1 0 0,-3-14-8 0 0,-1 0 0 0 0,0 0 0 0 0,0 0 0 0 0,-1 0 0 0 0,0 0 0 0 0,-1-1 0 0 0,1 1 0 0 0,-1-1 0 0 0,0 1 0 0 0,-1-1 0 0 0,1 0 0 0 0,-1 0 0 0 0,-1-1 0 0 0,1 1 0 0 0,-1-1 0 0 0,0 0 0 0 0,-10 8 0 0 0,-2 2 94 0 0,-1-1 1 0 0,0-2-1 0 0,-1 0 1 0 0,-28 13-1 0 0,32-17-76 0 0,0-2 1 0 0,0 0-1 0 0,-1-1 0 0 0,0 0 1 0 0,0-1-1 0 0,-1-1 0 0 0,1-1 1 0 0,-22 1-1 0 0,23-6-919 0 0</inkml:trace>
</inkml:ink>
</file>

<file path=ppt/ink/ink10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368"/>
    </inkml:context>
    <inkml:brush xml:id="br0">
      <inkml:brushProperty name="width" value="0.1" units="cm"/>
      <inkml:brushProperty name="height" value="0.1" units="cm"/>
      <inkml:brushProperty name="color" value="#F6630D"/>
    </inkml:brush>
  </inkml:definitions>
  <inkml:trace contextRef="#ctx0" brushRef="#br0">203 53 9671 0 0,'0'0'440'0'0,"-1"-9"151"0"0,1 7-303 0 0,0 0 1 0 0,-1 0-1 0 0,1 0 0 0 0,-1 0 0 0 0,1 0 1 0 0,-1 0-1 0 0,0 0 0 0 0,0 1 0 0 0,0-1 1 0 0,0 0-1 0 0,0 0 0 0 0,0 1 1 0 0,0-1-1 0 0,-1 1 0 0 0,1-1 0 0 0,-1 1 1 0 0,1-1-1 0 0,-1 1 0 0 0,1 0 0 0 0,-1 0 1 0 0,0 0-1 0 0,1 0 0 0 0,-1 0 0 0 0,0 0 1 0 0,0 0-1 0 0,0 1 0 0 0,0-1 1 0 0,0 1-1 0 0,0-1 0 0 0,-3 1 0 0 0,0-1 65 0 0,1 0 1 0 0,-1 1-1 0 0,1 0 0 0 0,-1 0 0 0 0,1 0 0 0 0,-1 1 0 0 0,1 0 0 0 0,-1-1 0 0 0,1 1 0 0 0,0 1 0 0 0,-5 1 0 0 0,4 1-214 0 0,-1 0 0 0 0,1 0 0 0 0,0 0-1 0 0,1 1 1 0 0,-1 0 0 0 0,1 0 0 0 0,0 0-1 0 0,0 0 1 0 0,1 1 0 0 0,-1 0 0 0 0,1-1 0 0 0,-2 8-1 0 0,-29 77 305 0 0,32-84-374 0 0,1-1-52 0 0,-1-1 0 0 0,1 1-1 0 0,0-1 1 0 0,0 1 0 0 0,0 0 0 0 0,1 0 0 0 0,-1 0-1 0 0,1-1 1 0 0,0 1 0 0 0,1 0 0 0 0,-1 0 0 0 0,1-1-1 0 0,0 1 1 0 0,0 0 0 0 0,0-1 0 0 0,1 1-1 0 0,0-1 1 0 0,0 1 0 0 0,0-1 0 0 0,0 0 0 0 0,1 0-1 0 0,-1 0 1 0 0,1 0 0 0 0,0 0 0 0 0,1 0 0 0 0,-1-1-1 0 0,6 5 1 0 0,-1-2 14 0 0,0-1 0 0 0,1 0 0 0 0,0-1 0 0 0,0 0 0 0 0,0 0 0 0 0,0 0 0 0 0,1-1-1 0 0,0-1 1 0 0,-1 0 0 0 0,1 0 0 0 0,0-1 0 0 0,15 0 0 0 0,-21-1-32 0 0,134-2-1501 0 0,-121-1 629 0 0</inkml:trace>
</inkml:ink>
</file>

<file path=ppt/ink/ink10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3.387"/>
    </inkml:context>
    <inkml:brush xml:id="br0">
      <inkml:brushProperty name="width" value="0.1" units="cm"/>
      <inkml:brushProperty name="height" value="0.1" units="cm"/>
      <inkml:brushProperty name="color" value="#F6630D"/>
    </inkml:brush>
  </inkml:definitions>
  <inkml:trace contextRef="#ctx0" brushRef="#br0">15 115 1839 0 0,'-8'-25'13954'0'0,"2"8"-10852"0"0,6 16-2911 0 0,0 0 0 0 0,0 0 0 0 0,-1 0 0 0 0,1 0 0 0 0,0 0 0 0 0,0-1-1 0 0,0 1 1 0 0,0 0 0 0 0,0 0 0 0 0,0 0 0 0 0,1-1 0 0 0,-1 1 0 0 0,0 0 0 0 0,1 0 0 0 0,-1 0-1 0 0,0 0 1 0 0,1 0 0 0 0,-1 0 0 0 0,1 0 0 0 0,0 0 0 0 0,-1 0 0 0 0,1 0 0 0 0,0 0 0 0 0,0 0-1 0 0,0 0 1 0 0,-1 1 0 0 0,3-2 0 0 0,1-1 55 0 0,0 1 0 0 0,0-1 0 0 0,1 1 0 0 0,-1 0 1 0 0,0 1-1 0 0,1-1 0 0 0,6-1 0 0 0,13-1 14 0 0,-1 1-1 0 0,27-1 1 0 0,-46 4-65 0 0,69-7 300 0 0,-47 4-356 0 0,1 1 0 0 0,-1 0 0 0 0,52 6 0 0 0,-64-3-177 0 0,-13-1-436 0 0,1 2 77 0 0,0 0 1 0 0,1 0 0 0 0,-1-1 0 0 0,0 1-1 0 0,1-1 1 0 0,-1 1 0 0 0,1-1 0 0 0,-1 0-1 0 0,4 1 1 0 0,2 1-1676 0 0</inkml:trace>
</inkml:ink>
</file>

<file path=ppt/ink/ink1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1.674"/>
    </inkml:context>
    <inkml:brush xml:id="br0">
      <inkml:brushProperty name="width" value="0.1" units="cm"/>
      <inkml:brushProperty name="height" value="0.1" units="cm"/>
      <inkml:brushProperty name="color" value="#008C3A"/>
    </inkml:brush>
  </inkml:definitions>
  <inkml:trace contextRef="#ctx0" brushRef="#br0">334 49 13559 0 0,'0'0'1231'0'0,"2"-27"4161"0"0,-3 26-5278 0 0,0-1 0 0 0,0 1 0 0 0,0-1 0 0 0,0 1 0 0 0,0 0 0 0 0,0-1 0 0 0,0 1 0 0 0,0 0 0 0 0,-1 0 0 0 0,1 0 0 0 0,0 0 0 0 0,-1 0 1 0 0,1 0-1 0 0,-1 0 0 0 0,1 1 0 0 0,-1-1 0 0 0,1 0 0 0 0,-1 1 0 0 0,0-1 0 0 0,1 1 0 0 0,-1 0 0 0 0,-2-1 0 0 0,1 2-15 0 0,-1-1 0 0 0,1 0 0 0 0,-1 1 0 0 0,1 0 0 0 0,-1-1 0 0 0,1 1 0 0 0,-1 1 0 0 0,1-1 0 0 0,0 0 0 0 0,-4 3 0 0 0,-8 6 14 0 0,1 0 0 0 0,0 0 0 0 0,-18 19 0 0 0,25-24 12 0 0,-11 13-95 0 0,1 0-1 0 0,1 1 1 0 0,1 1-1 0 0,0 1 0 0 0,2 0 1 0 0,0 0-1 0 0,1 1 1 0 0,1 1-1 0 0,2 0 1 0 0,0 1-1 0 0,1-1 1 0 0,2 2-1 0 0,0-1 1 0 0,1 1-1 0 0,2-1 1 0 0,1 1-1 0 0,0 0 1 0 0,4 32-1 0 0,-2-51-23 0 0,0 0 0 0 0,1 0 0 0 0,0 0-1 0 0,0-1 1 0 0,1 1 0 0 0,-1-1 0 0 0,1 1 0 0 0,0-1 0 0 0,1 1-1 0 0,0-1 1 0 0,-1 0 0 0 0,1 0 0 0 0,1 0 0 0 0,-1-1 0 0 0,5 5-1 0 0,-3-5 2 0 0,-1-1 0 0 0,1 0 0 0 0,0 0 0 0 0,0 0 0 0 0,0-1-1 0 0,0 0 1 0 0,1 0 0 0 0,-1 0 0 0 0,1 0 0 0 0,-1-1 0 0 0,1 0-1 0 0,-1 0 1 0 0,1-1 0 0 0,0 1 0 0 0,7-2 0 0 0,7 1 30 0 0,0-1 1 0 0,0-1 0 0 0,38-10-1 0 0,-53 11-23 0 0,1 0-1 0 0,-1-1 1 0 0,0 1-1 0 0,1-1 1 0 0,-1-1 0 0 0,0 1-1 0 0,0-1 1 0 0,0 0-1 0 0,-1 0 1 0 0,1 0-1 0 0,-1-1 1 0 0,1 1-1 0 0,-1-1 1 0 0,0 0 0 0 0,-1 0-1 0 0,1-1 1 0 0,-1 1-1 0 0,5-10 1 0 0,-7 12-7 0 0,-1 0 0 0 0,0 0 0 0 0,1-1 0 0 0,-1 1 0 0 0,0 0 0 0 0,-1-1 0 0 0,1 1 0 0 0,0 0 1 0 0,-1 0-1 0 0,1-1 0 0 0,-1 1 0 0 0,1 0 0 0 0,-1 0 0 0 0,0 0 0 0 0,0 0 0 0 0,0 0 0 0 0,-1 0 0 0 0,1 0 0 0 0,0 0 1 0 0,-1 0-1 0 0,1 0 0 0 0,-1 1 0 0 0,1-1 0 0 0,-1 1 0 0 0,0-1 0 0 0,0 1 0 0 0,0-1 0 0 0,0 1 0 0 0,-2-1 0 0 0,-4-4 19 0 0,-1 1-1 0 0,0 0 1 0 0,0 1-1 0 0,-1 0 1 0 0,-11-4-1 0 0,3 4 18 0 0,1 1 0 0 0,-1 0 0 0 0,-34-1 0 0 0,45 4-60 0 0,0 0 0 0 0,0 0-1 0 0,1 1 1 0 0,-1 0 0 0 0,0 0-1 0 0,1 0 1 0 0,-1 1 0 0 0,1 0-1 0 0,-1 1 1 0 0,1-1 0 0 0,0 1-1 0 0,0 0 1 0 0,-7 5-1 0 0</inkml:trace>
</inkml:ink>
</file>

<file path=ppt/ink/ink10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4.864"/>
    </inkml:context>
    <inkml:brush xml:id="br0">
      <inkml:brushProperty name="width" value="0.1" units="cm"/>
      <inkml:brushProperty name="height" value="0.1" units="cm"/>
      <inkml:brushProperty name="color" value="#F6630D"/>
    </inkml:brush>
  </inkml:definitions>
  <inkml:trace contextRef="#ctx0" brushRef="#br0">1 213 3679 0 0,'0'0'6967'0'0,"20"-20"-999"0"0,-14 0-4632 0 0,1 0 0 0 0,1 1 0 0 0,1 1 0 0 0,15-25 0 0 0,-21 38-1199 0 0,0 0 0 0 0,1 0 0 0 0,0 0 0 0 0,-1 0-1 0 0,2 0 1 0 0,-1 1 0 0 0,0 0 0 0 0,1 0-1 0 0,0 0 1 0 0,0 0 0 0 0,0 1 0 0 0,0 0-1 0 0,1 0 1 0 0,-1 0 0 0 0,1 1 0 0 0,0 0-1 0 0,0 0 1 0 0,0 0 0 0 0,7 0 0 0 0,-9 1-109 0 0,-1 1 0 0 0,1 0-1 0 0,-1 1 1 0 0,1-1 0 0 0,-1 1 0 0 0,0-1 0 0 0,1 1 0 0 0,-1 0 0 0 0,1 0 0 0 0,-1 1 0 0 0,0-1 0 0 0,0 1 0 0 0,0-1 0 0 0,0 1-1 0 0,0 0 1 0 0,0 0 0 0 0,3 3 0 0 0,-2 0-16 0 0,0 0 0 0 0,0-1 0 0 0,0 2-1 0 0,-1-1 1 0 0,0 0 0 0 0,0 1 0 0 0,0-1 0 0 0,4 13 0 0 0,-2 0-6 0 0,-1 0 1 0 0,0 0 0 0 0,-1 0 0 0 0,-1 0-1 0 0,-1 31 1 0 0,-3-15-7 0 0,-2 1 0 0 0,-2 0 0 0 0,0-1 0 0 0,-3 0 0 0 0,-1-1 0 0 0,-1 0 0 0 0,-1 0 0 0 0,-2-1 0 0 0,-2-1 0 0 0,-1 0 0 0 0,-1-1 0 0 0,-1-1 0 0 0,-27 29 0 0 0,43-52-15 0 0,4-5 9 0 0,-1 0 0 0 0,1 0 0 0 0,0-1 0 0 0,-1 1 0 0 0,1 0 0 0 0,0-1 0 0 0,0 1-1 0 0,0 0 1 0 0,0-1 0 0 0,0 1 0 0 0,0-1 0 0 0,0 0 0 0 0,0 1 0 0 0,0-1-1 0 0,0 0 1 0 0,0 1 0 0 0,0-1 0 0 0,0 0 0 0 0,0 0 0 0 0,0 0 0 0 0,0 0 0 0 0,0 0-1 0 0,0 0 1 0 0,2 0 0 0 0,16-1 15 0 0,-1 0-1 0 0,1-1 1 0 0,0-1-1 0 0,-1-1 1 0 0,0-1 0 0 0,0 0-1 0 0,25-11 1 0 0,-19 6 5 0 0,0 2 0 0 0,0 1 1 0 0,1 1-1 0 0,32-3 0 0 0,-51 8 45 0 0,-5 1-21 0 0,21 2-3026 0 0,-14-5 1483 0 0</inkml:trace>
</inkml:ink>
</file>

<file path=ppt/ink/ink10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225"/>
    </inkml:context>
    <inkml:brush xml:id="br0">
      <inkml:brushProperty name="width" value="0.1" units="cm"/>
      <inkml:brushProperty name="height" value="0.1" units="cm"/>
      <inkml:brushProperty name="color" value="#F6630D"/>
    </inkml:brush>
  </inkml:definitions>
  <inkml:trace contextRef="#ctx0" brushRef="#br0">13 58 8751 0 0,'1'-12'581'0'0,"-13"-34"11509"0"0,11 54-11754 0 0,1 0 1 0 0,0 0-1 0 0,0 0 1 0 0,1-1-1 0 0,0 1 1 0 0,1 0-1 0 0,2 10 1 0 0,2 8-65 0 0,1 55 270 0 0,-6 161-1 0 0,1 34 237 0 0,6-249-1174 0 0,-8-27 334 0 0,0 1 0 0 0,0-1 0 0 0,1 1 1 0 0,-1-1-1 0 0,0 0 0 0 0,1 1 0 0 0,-1-1 1 0 0,1 0-1 0 0,-1 1 0 0 0,0-1 0 0 0,1 0 1 0 0,-1 0-1 0 0,1 1 0 0 0,-1-1 0 0 0,1 0 1 0 0,-1 0-1 0 0,1 0 0 0 0,-1 0 0 0 0,1 0 1 0 0,-1 0-1 0 0,1 1 0 0 0,-1-1 0 0 0,1 0 0 0 0,-1 0 1 0 0,1 0-1 0 0,-1-1 0 0 0,1 1 0 0 0,-1 0 1 0 0,1 0-1 0 0,-1 0 0 0 0,0 0 0 0 0,1 0 1 0 0,-1-1-1 0 0,1 1 0 0 0,-1 0 0 0 0,1 0 1 0 0,-1-1-1 0 0,1 1 0 0 0,-1 0 0 0 0,0-1 1 0 0,1 1-1 0 0,-1 0 0 0 0,0-1 0 0 0,1 1 0 0 0,-1 0 1 0 0,0-1-1 0 0,0 1 0 0 0,1-1 0 0 0</inkml:trace>
</inkml:ink>
</file>

<file path=ppt/ink/ink10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602"/>
    </inkml:context>
    <inkml:brush xml:id="br0">
      <inkml:brushProperty name="width" value="0.1" units="cm"/>
      <inkml:brushProperty name="height" value="0.1" units="cm"/>
      <inkml:brushProperty name="color" value="#F6630D"/>
    </inkml:brush>
  </inkml:definitions>
  <inkml:trace contextRef="#ctx0" brushRef="#br0">86 47 13559 0 0,'26'-12'1448'0'0,"-1"-5"-1311"0"0,-23 15 78 0 0,0 1 1 0 0,-1-1 0 0 0,1 1 0 0 0,0-1 0 0 0,0 1 0 0 0,0 0 0 0 0,0 0 0 0 0,0-1 0 0 0,1 1 0 0 0,-1 1-1 0 0,0-1 1 0 0,0 0 0 0 0,1 1 0 0 0,-1-1 0 0 0,0 1 0 0 0,1-1 0 0 0,-1 1 0 0 0,1 0 0 0 0,-1 0 0 0 0,0 0-1 0 0,1 1 1 0 0,-1-1 0 0 0,0 0 0 0 0,1 1 0 0 0,-1 0 0 0 0,0-1 0 0 0,1 1 0 0 0,-1 0 0 0 0,0 0 0 0 0,2 2 0 0 0,2 1-26 0 0,-1 0 1 0 0,1 0-1 0 0,-1 1 1 0 0,-1 0-1 0 0,1 0 1 0 0,-1 0 0 0 0,1 0-1 0 0,-1 1 1 0 0,-1 0-1 0 0,1-1 1 0 0,-1 2-1 0 0,0-1 1 0 0,-1 0 0 0 0,1 0-1 0 0,-1 1 1 0 0,0 0-1 0 0,1 10 1 0 0,2 15-19 0 0,-1 1-1 0 0,0 45 1 0 0,-3-52 108 0 0,-1-15-232 0 0,0-1 0 0 0,-1 0 0 0 0,0 0 0 0 0,0 0 0 0 0,-1 0 0 0 0,0 0 1 0 0,-1 0-1 0 0,0 0 0 0 0,-1 0 0 0 0,0-1 0 0 0,0 0 0 0 0,-1 0 0 0 0,-8 11 0 0 0,8-13-8 0 0,0-1-1 0 0,-1 0 1 0 0,0 0-1 0 0,0 0 1 0 0,-1-1-1 0 0,1 0 1 0 0,-1 0-1 0 0,0 0 1 0 0,-1-1-1 0 0,1 0 1 0 0,-1-1-1 0 0,1 0 1 0 0,-1 0 0 0 0,0 0-1 0 0,0-1 1 0 0,-15 2-1 0 0,17-3-33 0 0,0-1 0 0 0,0 1 0 0 0,-1-1-1 0 0,1-1 1 0 0,0 1 0 0 0,0-1 0 0 0,0 0 0 0 0,0 0 0 0 0,0-1 0 0 0,0 0-1 0 0,0 0 1 0 0,1 0 0 0 0,-1-1 0 0 0,1 0 0 0 0,-1 0 0 0 0,1 0 0 0 0,-5-5-1 0 0,9 7-164 0 0,0 0 0 0 0,1 0 0 0 0,-1 1-1 0 0,1-1 1 0 0,0 0 0 0 0,-1 0-1 0 0,1 0 1 0 0,0 0 0 0 0,0 0 0 0 0,-1-1-1 0 0,1 1 1 0 0,0 0 0 0 0,0 0-1 0 0,0 0 1 0 0,0 0 0 0 0,0 0-1 0 0,1 0 1 0 0,-1 0 0 0 0,0 0 0 0 0,0 0-1 0 0,1 0 1 0 0,-1 0 0 0 0,1 0-1 0 0,-1 0 1 0 0,1 0 0 0 0,-1 1 0 0 0,1-1-1 0 0,-1 0 1 0 0,1 0 0 0 0,0 0-1 0 0,1-1 1 0 0</inkml:trace>
</inkml:ink>
</file>

<file path=ppt/ink/ink10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942"/>
    </inkml:context>
    <inkml:brush xml:id="br0">
      <inkml:brushProperty name="width" value="0.1" units="cm"/>
      <inkml:brushProperty name="height" value="0.1" units="cm"/>
      <inkml:brushProperty name="color" value="#F6630D"/>
    </inkml:brush>
  </inkml:definitions>
  <inkml:trace contextRef="#ctx0" brushRef="#br0">246 21 14223 0 0,'0'0'1291'0'0,"-15"-20"2012"0"0,12 20-3119 0 0,0 0 1 0 0,0 0 0 0 0,1 0 0 0 0,-1 0 0 0 0,0 0 0 0 0,0 0 0 0 0,1 1 0 0 0,-1-1 0 0 0,0 1-1 0 0,1 0 1 0 0,-1 0 0 0 0,1 0 0 0 0,-1 0 0 0 0,1 0 0 0 0,-1 0 0 0 0,1 1 0 0 0,0-1 0 0 0,0 1 0 0 0,-1 0-1 0 0,-2 3 1 0 0,-43 48 393 0 0,40-43-457 0 0,-10 13 30 0 0,1 1 0 0 0,0 1 0 0 0,-18 38 1 0 0,30-53-92 0 0,1 0 0 0 0,-1 0 0 0 0,2 1 0 0 0,-1 0 0 0 0,2 0 0 0 0,-1 0 0 0 0,1 0 0 0 0,1 0 0 0 0,0 0 0 0 0,1 0 0 0 0,0 1 0 0 0,2 12 0 0 0,-1-20-30 0 0,0 0 0 0 0,1 0 0 0 0,-1 0-1 0 0,1 0 1 0 0,0 0 0 0 0,0 0 0 0 0,0-1 0 0 0,1 1 0 0 0,-1-1-1 0 0,1 1 1 0 0,0-1 0 0 0,0 0 0 0 0,0 0 0 0 0,0 0-1 0 0,0-1 1 0 0,1 1 0 0 0,-1-1 0 0 0,1 0 0 0 0,0 0 0 0 0,0 0-1 0 0,0 0 1 0 0,0-1 0 0 0,0 1 0 0 0,0-1 0 0 0,8 1-1 0 0,9 2 41 0 0,1-1-1 0 0,0-2 1 0 0,39-1-1 0 0,-36 0-34 0 0,140 6-1919 0 0,-144-7 840 0 0</inkml:trace>
</inkml:ink>
</file>

<file path=ppt/ink/ink10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8.003"/>
    </inkml:context>
    <inkml:brush xml:id="br0">
      <inkml:brushProperty name="width" value="0.1" units="cm"/>
      <inkml:brushProperty name="height" value="0.1" units="cm"/>
      <inkml:brushProperty name="color" value="#F6630D"/>
    </inkml:brush>
  </inkml:definitions>
  <inkml:trace contextRef="#ctx0" brushRef="#br0">13 79 7367 0 0,'-10'-5'6344'0'0,"9"4"-6133"0"0,1 0 1 0 0,0 0-1 0 0,-1 0 1 0 0,1 0-1 0 0,0 0 1 0 0,0 0-1 0 0,0-1 1 0 0,0 1-1 0 0,0 0 1 0 0,0 0-1 0 0,0 0 1 0 0,0 0-1 0 0,0 0 1 0 0,0 0-1 0 0,1 0 1 0 0,-1 0-1 0 0,0 0 0 0 0,1 0 1 0 0,-1 0-1 0 0,0 0 1 0 0,1 0-1 0 0,0 1 1 0 0,-1-1-1 0 0,2-1 1 0 0,4-4 204 0 0,0 1 0 0 0,1 1 0 0 0,-1-1 0 0 0,1 1 0 0 0,0 1 0 0 0,0-1 0 0 0,0 1 0 0 0,1 0-1 0 0,-1 1 1 0 0,1-1 0 0 0,0 1 0 0 0,0 1 0 0 0,-1 0 0 0 0,1 0 0 0 0,14 1 0 0 0,-1 1-76 0 0,0 1 0 0 0,0 2 1 0 0,-1 0-1 0 0,35 12 0 0 0,-47-14-416 0 0,0 0 0 0 0,1-1 1 0 0,-1 0-1 0 0,0 0 0 0 0,11-1 0 0 0,20-4-4000 0 0</inkml:trace>
</inkml:ink>
</file>

<file path=ppt/ink/ink10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9.151"/>
    </inkml:context>
    <inkml:brush xml:id="br0">
      <inkml:brushProperty name="width" value="0.1" units="cm"/>
      <inkml:brushProperty name="height" value="0.1" units="cm"/>
      <inkml:brushProperty name="color" value="#F6630D"/>
    </inkml:brush>
  </inkml:definitions>
  <inkml:trace contextRef="#ctx0" brushRef="#br0">37 208 6847 0 0,'0'0'6079'0'0,"-13"-42"1456"0"0,12 36-7461 0 0,1 0 0 0 0,-1 0 0 0 0,1 0 0 0 0,0 0 0 0 0,1 0 0 0 0,-1-1 0 0 0,1 1 0 0 0,0 0 0 0 0,1 0 0 0 0,-1 0 0 0 0,1 1 0 0 0,0-1 1 0 0,1 0-1 0 0,-1 1 0 0 0,1-1 0 0 0,0 1 0 0 0,1 0 0 0 0,-1 0 0 0 0,1 0 0 0 0,0 0 0 0 0,0 1 0 0 0,1-1 0 0 0,-1 1 0 0 0,1 0 0 0 0,0 1 1 0 0,0-1-1 0 0,0 1 0 0 0,1 0 0 0 0,-1 0 0 0 0,1 1 0 0 0,0-1 0 0 0,-1 1 0 0 0,11-2 0 0 0,-11 4-62 0 0,-1-1 1 0 0,1 1-1 0 0,0-1 0 0 0,0 1 0 0 0,0 1 0 0 0,-1-1 1 0 0,1 1-1 0 0,0 0 0 0 0,0 0 0 0 0,-1 0 0 0 0,1 1 1 0 0,-1-1-1 0 0,1 1 0 0 0,-1 0 0 0 0,0 1 1 0 0,0-1-1 0 0,1 1 0 0 0,-2-1 0 0 0,1 1 0 0 0,0 0 1 0 0,-1 1-1 0 0,1-1 0 0 0,-1 1 0 0 0,0-1 0 0 0,0 1 1 0 0,0 0-1 0 0,-1 0 0 0 0,1 1 0 0 0,-1-1 1 0 0,0 0-1 0 0,0 1 0 0 0,-1-1 0 0 0,1 1 0 0 0,-1 0 1 0 0,0-1-1 0 0,0 1 0 0 0,-1 0 0 0 0,0 0 0 0 0,1-1 1 0 0,-1 1-1 0 0,-1 0 0 0 0,1 0 0 0 0,-1 0 1 0 0,0-1-1 0 0,0 1 0 0 0,0 0 0 0 0,-1-1 0 0 0,1 1 1 0 0,-5 8-1 0 0,-16 16 131 0 0,-28 32 0 0 0,1-3-12 0 0,48-57-128 0 0,0 1 0 0 0,0-1 0 0 0,0 1 0 0 0,0 0 0 0 0,0-1 0 0 0,0 1 0 0 0,0 0 0 0 0,0 0 0 0 0,1 0 0 0 0,-1 0 0 0 0,1-1 0 0 0,-1 1 0 0 0,1 0 0 0 0,0 0 0 0 0,0 0 0 0 0,0 0 0 0 0,0 0 0 0 0,0 0 0 0 0,0 0 1 0 0,0 0-1 0 0,1 0 0 0 0,-1 0 0 0 0,1-1 0 0 0,-1 1 0 0 0,1 0 0 0 0,0 0 0 0 0,0 0 0 0 0,0-1 0 0 0,0 1 0 0 0,0 0 0 0 0,0-1 0 0 0,0 1 0 0 0,0-1 0 0 0,1 1 0 0 0,-1-1 0 0 0,1 0 0 0 0,1 2 0 0 0,7 4 29 0 0,0 0-1 0 0,0-1 1 0 0,0 0 0 0 0,21 9 0 0 0,-15-8-18 0 0,6 5-1 0 0,-1 0 0 0 0,0 2 0 0 0,0 0 0 0 0,25 24 0 0 0,-40-33-8 0 0,-1 0-1 0 0,1 1 0 0 0,-1-1 1 0 0,-1 1-1 0 0,1 0 0 0 0,-1 1 0 0 0,0-1 1 0 0,0 0-1 0 0,-1 1 0 0 0,1 0 1 0 0,-2 0-1 0 0,1 0 0 0 0,-1 0 0 0 0,0 1 1 0 0,0-1-1 0 0,-1 0 0 0 0,0 1 0 0 0,0 13 1 0 0,-2-16 23 0 0,1-1 0 0 0,-1 0 1 0 0,0 0-1 0 0,0-1 0 0 0,-1 1 0 0 0,1 0 1 0 0,-1 0-1 0 0,1 0 0 0 0,-1-1 0 0 0,0 1 1 0 0,-1-1-1 0 0,1 0 0 0 0,-1 0 1 0 0,1 1-1 0 0,-1-1 0 0 0,0-1 0 0 0,-5 5 1 0 0,2-3 58 0 0,-1 0-1 0 0,0 0 1 0 0,0 0 0 0 0,0-1 0 0 0,-1 0 0 0 0,1-1 0 0 0,-1 1 0 0 0,-11 1 0 0 0,-9 0 188 0 0,-1-2-1 0 0,-1-1 1 0 0,-48-4-1 0 0,53 2-110 0 0,14 1-136 0 0,0 0-1 0 0,1-1 0 0 0,-1 0 1 0 0,1 0-1 0 0,0-1 0 0 0,-1-1 1 0 0,1 0-1 0 0,0 0 0 0 0,-11-6 0 0 0,20 8-155 0 0,3-2-522 0 0,0 0-1 0 0,0 0 1 0 0,1 0-1 0 0,-1 0 1 0 0,1 1-1 0 0,0-1 1 0 0,5-3-1 0 0</inkml:trace>
</inkml:ink>
</file>

<file path=ppt/ink/ink10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4.857"/>
    </inkml:context>
    <inkml:brush xml:id="br0">
      <inkml:brushProperty name="width" value="0.1" units="cm"/>
      <inkml:brushProperty name="height" value="0.1" units="cm"/>
      <inkml:brushProperty name="color" value="#F6630D"/>
    </inkml:brush>
  </inkml:definitions>
  <inkml:trace contextRef="#ctx0" brushRef="#br0">99 68 10159 0 0,'0'-1'28'0'0,"1"1"0"0"0,-1-1 0 0 0,0 0 0 0 0,0 1 0 0 0,0-1 0 0 0,1 1 0 0 0,-1-1 0 0 0,0 0 0 0 0,0 1 0 0 0,0-1 0 0 0,0 1 0 0 0,0-1-1 0 0,0 0 1 0 0,-1 1 0 0 0,1-1 0 0 0,0 1 0 0 0,0-1 0 0 0,0 0 0 0 0,0 1 0 0 0,-1-1 0 0 0,1 1 0 0 0,0-1 0 0 0,-1 1 0 0 0,1-1 0 0 0,0 1 0 0 0,-1-1 0 0 0,0 0 0 0 0,1 1 0 0 0,0 0 1 0 0,0-1 0 0 0,-1 1 0 0 0,1-1 0 0 0,0 1 0 0 0,0 0 0 0 0,-1-1 0 0 0,1 1 0 0 0,0-1 0 0 0,0 1 0 0 0,0-1 0 0 0,0 1 0 0 0,0-1 0 0 0,0 1 0 0 0,0-1 0 0 0,0 1 0 0 0,0-1-1 0 0,0 1 1 0 0,0 0 0 0 0,0-1 0 0 0,0 1 0 0 0,0-1 0 0 0,0 1 0 0 0,0-1 0 0 0,0 1 0 0 0,0-1 0 0 0,1 1 0 0 0,-1 0 0 0 0,0-1 0 0 0,0 1 0 0 0,1-1 0 0 0,-1 1 0 0 0,0 0 0 0 0,1-1-1 0 0,-1 1 1 0 0,0 0 0 0 0,1-1 0 0 0,-1 1 0 0 0,0 0 0 0 0,1-1 0 0 0,-1 1 0 0 0,1 0 0 0 0,11-19 4743 0 0,-9 4 293 0 0,-8 18-4947 0 0,1 0-1 0 0,-1 0 1 0 0,0 1-1 0 0,1 0 1 0 0,0 0-1 0 0,0 0 1 0 0,-7 8-1 0 0,8-9-74 0 0,-4 4-26 0 0,0 1 0 0 0,1 0 1 0 0,-1 0-1 0 0,1 0 0 0 0,1 1 1 0 0,0 0-1 0 0,0 0 0 0 0,1 0 1 0 0,0 1-1 0 0,0 0 0 0 0,1-1 1 0 0,-3 19-1 0 0,6-27-14 0 0,0 1-1 0 0,0-1 1 0 0,0 0-1 0 0,0 0 1 0 0,0 0-1 0 0,0 0 1 0 0,0 0-1 0 0,1 0 1 0 0,-1 0-1 0 0,0 0 1 0 0,1 0-1 0 0,-1 0 1 0 0,1 0-1 0 0,-1 0 1 0 0,1-1-1 0 0,-1 1 1 0 0,1 0-1 0 0,0 0 1 0 0,0 0-1 0 0,-1-1 1 0 0,1 1-1 0 0,0 0 1 0 0,0-1-1 0 0,0 1 1 0 0,0 0-1 0 0,-1-1 1 0 0,1 1-1 0 0,0-1 1 0 0,0 0-1 0 0,0 1 1 0 0,0-1-1 0 0,2 1 1 0 0,33 1 146 0 0,-31-2-124 0 0,54-1 333 0 0,-24 0 110 0 0,52 4 0 0 0,-75-1-321 0 0,1 0 0 0 0,-1 1 0 0 0,1 0 1 0 0,-1 1-1 0 0,0 0 0 0 0,-1 1 0 0 0,21 11 0 0 0,-18-8-43 0 0,-1 0 0 0 0,-1 1 0 0 0,0 1 1 0 0,22 21-1 0 0,-30-26-41 0 0,1 0 0 0 0,-2 0 1 0 0,1 1-1 0 0,0-1 1 0 0,-1 1-1 0 0,0 0 0 0 0,-1 0 1 0 0,1 0-1 0 0,-1 1 1 0 0,0-1-1 0 0,-1 0 0 0 0,0 1 1 0 0,1 12-1 0 0,0-2 28 0 0,-1-1-1 0 0,-1 0 0 0 0,-1 1 1 0 0,-1-1-1 0 0,-3 18 1 0 0,3-28-69 0 0,1-1 0 0 0,-1 0 0 0 0,0 0 0 0 0,-1 0 0 0 0,1 0 0 0 0,-1-1 0 0 0,0 1 0 0 0,-1-1 0 0 0,1 1 0 0 0,-1-1 0 0 0,1 0 1 0 0,-1-1-1 0 0,0 1 0 0 0,-1-1 0 0 0,1 1 0 0 0,-1-1 0 0 0,1 0 0 0 0,-1-1 0 0 0,-8 4 0 0 0,1-1 47 0 0,-2-1 0 0 0,1 0 0 0 0,0-1-1 0 0,-1 0 1 0 0,1-1 0 0 0,-23 1 0 0 0,-89-7 613 0 0,67 1-558 0 0,-22-7-1165 0 0,77-4-3069 0 0,4 3 2461 0 0</inkml:trace>
</inkml:ink>
</file>

<file path=ppt/ink/ink10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5.232"/>
    </inkml:context>
    <inkml:brush xml:id="br0">
      <inkml:brushProperty name="width" value="0.1" units="cm"/>
      <inkml:brushProperty name="height" value="0.1" units="cm"/>
      <inkml:brushProperty name="color" value="#F6630D"/>
    </inkml:brush>
  </inkml:definitions>
  <inkml:trace contextRef="#ctx0" brushRef="#br0">0 188 7831 0 0,'3'-11'7143'0'0,"5"-15"-3306"0"0,-4 22-3476 0 0,-1-1-1 0 0,1 1 0 0 0,0 0 0 0 0,1 0 1 0 0,-1 0-1 0 0,1 0 0 0 0,-1 1 1 0 0,1-1-1 0 0,0 1 0 0 0,1 1 0 0 0,-1-1 1 0 0,0 1-1 0 0,1 0 0 0 0,7-2 1 0 0,12-4 502 0 0,45-6 1 0 0,286-53 920 0 0,-283 58-2229 0 0,-23 10-5159 0 0</inkml:trace>
</inkml:ink>
</file>

<file path=ppt/ink/ink10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0.693"/>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0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359"/>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2.057"/>
    </inkml:context>
    <inkml:brush xml:id="br0">
      <inkml:brushProperty name="width" value="0.1" units="cm"/>
      <inkml:brushProperty name="height" value="0.1" units="cm"/>
      <inkml:brushProperty name="color" value="#008C3A"/>
    </inkml:brush>
  </inkml:definitions>
  <inkml:trace contextRef="#ctx0" brushRef="#br0">1 1 13991 0 0,'0'0'1674'0'0,"32"10"4816"0"0,-1 12-5556 0 0,-1 1 0 0 0,-1 2 0 0 0,26 30 0 0 0,51 42-566 0 0,-105-96-444 0 0,49 35-35 0 0,-33-26-2414 0 0,2-2-3671 0 0</inkml:trace>
</inkml:ink>
</file>

<file path=ppt/ink/ink10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707"/>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0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044"/>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0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391"/>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0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029"/>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0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461"/>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0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794"/>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0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6.773"/>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0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447"/>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0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783"/>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0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1.639"/>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2.422"/>
    </inkml:context>
    <inkml:brush xml:id="br0">
      <inkml:brushProperty name="width" value="0.1" units="cm"/>
      <inkml:brushProperty name="height" value="0.1" units="cm"/>
      <inkml:brushProperty name="color" value="#008C3A"/>
    </inkml:brush>
  </inkml:definitions>
  <inkml:trace contextRef="#ctx0" brushRef="#br0">398 0 7831 0 0,'0'0'356'0'0,"-33"18"490"0"0,-65 50 8848 0 0,-44 33-6992 0 0,123-85-2679 0 0,1 0-1 0 0,1 2 1 0 0,0 0-1 0 0,1 1 1 0 0,-14 22-1 0 0,29-40-233 0 0,0 0 0 0 0,1 0-1 0 0,-1 1 1 0 0,0-1-1 0 0,1 0 1 0 0,-1 0-1 0 0,1 1 1 0 0,-1-1-1 0 0,1 0 1 0 0,0 1 0 0 0,-1-1-1 0 0,1 0 1 0 0,0 1-1 0 0,0-1 1 0 0,0 1-1 0 0,0 1 1 0 0</inkml:trace>
</inkml:ink>
</file>

<file path=ppt/ink/ink10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2.975"/>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0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4.540"/>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0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315"/>
    </inkml:context>
    <inkml:brush xml:id="br0">
      <inkml:brushProperty name="width" value="0.1" units="cm"/>
      <inkml:brushProperty name="height" value="0.1" units="cm"/>
      <inkml:brushProperty name="color" value="#F6630D"/>
    </inkml:brush>
  </inkml:definitions>
  <inkml:trace contextRef="#ctx0" brushRef="#br0">2 59 2303 0 0,'0'0'200'0'0,"-2"-6"-200"0"0,16-7 1232 0 0,-8 4-560 0 0,-1 2 128 0 0,-1-2-800 0 0,1 2 344 0 0,-2-1-2552 0 0</inkml:trace>
</inkml:ink>
</file>

<file path=ppt/ink/ink10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870"/>
    </inkml:context>
    <inkml:brush xml:id="br0">
      <inkml:brushProperty name="width" value="0.1" units="cm"/>
      <inkml:brushProperty name="height" value="0.1" units="cm"/>
      <inkml:brushProperty name="color" value="#F6630D"/>
    </inkml:brush>
  </inkml:definitions>
  <inkml:trace contextRef="#ctx0" brushRef="#br0">257 1 5063 0 0,'0'0'14786'0'0,"-18"27"-12411"0"0,-17 33-1752 0 0,3 1-1 0 0,3 1 1 0 0,2 1-1 0 0,3 1 1 0 0,-25 108-1 0 0,40-130-478 0 0,2 0 1 0 0,-4 86-1 0 0,11-112-119 0 0,0 0 0 0 0,1-1 0 0 0,1 1 0 0 0,0 0 0 0 0,1 0 0 0 0,1-1 0 0 0,0 1 0 0 0,1-1 0 0 0,1 0 0 0 0,1-1 0 0 0,10 19 0 0 0,-15-30-8 0 0,1 1-1 0 0,-1-1 0 0 0,1 0 0 0 0,0 0 0 0 0,0-1 1 0 0,0 1-1 0 0,0-1 0 0 0,0 1 0 0 0,1-1 0 0 0,-1 0 1 0 0,1 0-1 0 0,0-1 0 0 0,-1 1 0 0 0,1-1 0 0 0,0 1 0 0 0,4-1 1 0 0,0 1 13 0 0,1-1 0 0 0,-1-1 0 0 0,1 1 1 0 0,-1-1-1 0 0,0-1 0 0 0,1 0 0 0 0,10-2 0 0 0,3-2-32 0 0,-1-1 0 0 0,0-2 0 0 0,0 0 0 0 0,-1-1 0 0 0,20-11-1 0 0,-33 16 53 0 0,0 0 0 0 0,0-1 1 0 0,0 0-1 0 0,-1 0 0 0 0,1 0 0 0 0,-1-1 0 0 0,0 0 0 0 0,-1 0 0 0 0,0 0 0 0 0,0-1 0 0 0,0 0 0 0 0,6-12 0 0 0,-9 14-33 0 0,0-1-1 0 0,-1 0 1 0 0,1 1 0 0 0,-1-1 0 0 0,0 0 0 0 0,-1 0-1 0 0,1 1 1 0 0,-1-1 0 0 0,-1 0 0 0 0,1 0-1 0 0,-1 0 1 0 0,0 0 0 0 0,0 1 0 0 0,0-1 0 0 0,-1 0-1 0 0,0 1 1 0 0,0 0 0 0 0,-5-10 0 0 0,1 4 6 0 0,0 0 1 0 0,0 0 0 0 0,-1 1 0 0 0,0 0-1 0 0,-1 0 1 0 0,0 1 0 0 0,-1 0 0 0 0,0 0-1 0 0,0 1 1 0 0,-1 0 0 0 0,0 0-1 0 0,-14-7 1 0 0,16 11-19 0 0,0 1 0 0 0,0 0 1 0 0,-1 0-1 0 0,1 0 0 0 0,-1 1 0 0 0,0 1 0 0 0,0-1 0 0 0,1 1 1 0 0,-1 1-1 0 0,0 0 0 0 0,0 0 0 0 0,0 0 0 0 0,0 1 0 0 0,0 1 1 0 0,0 0-1 0 0,1 0 0 0 0,-16 6 0 0 0,-109 47-725 0 0,131-55 400 0 0</inkml:trace>
</inkml:ink>
</file>

<file path=ppt/ink/ink10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2.983"/>
    </inkml:context>
    <inkml:brush xml:id="br0">
      <inkml:brushProperty name="width" value="0.1" units="cm"/>
      <inkml:brushProperty name="height" value="0.1" units="cm"/>
      <inkml:brushProperty name="color" value="#F6630D"/>
    </inkml:brush>
  </inkml:definitions>
  <inkml:trace contextRef="#ctx0" brushRef="#br0">0 65 5983 0 0,'0'0'464'0'0,"12"-26"7974"0"0,-6 21-8052 0 0,0 1 0 0 0,0 0 0 0 0,1 0 0 0 0,0 1 0 0 0,0-1 1 0 0,0 1-1 0 0,0 1 0 0 0,0-1 0 0 0,1 1 0 0 0,-1 1 0 0 0,1-1 1 0 0,-1 1-1 0 0,1 1 0 0 0,0-1 0 0 0,-1 1 0 0 0,1 1 0 0 0,13 1 1 0 0,3 2 91 0 0,0 0 0 0 0,-1 1 1 0 0,1 2-1 0 0,33 13 0 0 0,-50-17-426 0 0,0 0 1 0 0,-1 1-1 0 0,1 0 0 0 0,-1 0 1 0 0,0 1-1 0 0,0-1 0 0 0,0 1 1 0 0,-1 0-1 0 0,1 1 0 0 0,-1 0 1 0 0,-1-1-1 0 0,1 2 0 0 0,-1-1 1 0 0,0 0-1 0 0,0 1 0 0 0,-1 0 1 0 0,0 0-1 0 0,0 0 0 0 0,-1 0 0 0 0,0 0 1 0 0,2 9-1 0 0,-2-1 45 0 0,0 1-1 0 0,-1-1 1 0 0,-1 1-1 0 0,0-1 1 0 0,-1 0-1 0 0,-1 1 1 0 0,0-1-1 0 0,-1 0 1 0 0,-8 23-1 0 0,8-29-84 0 0,-1-1 0 0 0,-1 0 0 0 0,1 0 0 0 0,-2 0-1 0 0,1-1 1 0 0,-1 1 0 0 0,0-1 0 0 0,0-1 0 0 0,-1 1 0 0 0,0-1 0 0 0,0 0 0 0 0,0-1 0 0 0,-1 0-1 0 0,0 0 1 0 0,-14 6 0 0 0,-13 6 59 0 0,0-2 0 0 0,-49 12-1 0 0,83-26-69 0 0,-5 1 12 0 0,0 0 0 0 0,1 0 1 0 0,-1-1-1 0 0,0 1 0 0 0,0-1 1 0 0,0 0-1 0 0,0-1 0 0 0,0 0 1 0 0,0 0-1 0 0,0 0 0 0 0,0-1 1 0 0,0 1-1 0 0,0-1 0 0 0,0-1 1 0 0,-9-2-1 0 0,14 3-58 0 0,0 0 0 0 0,0 0-1 0 0,0 0 1 0 0,0 0 0 0 0,0 0-1 0 0,0 0 1 0 0,0 0 0 0 0,0 0 0 0 0,0 0-1 0 0,1 0 1 0 0,-1 0 0 0 0,0 0 0 0 0,1-1-1 0 0,-1 1 1 0 0,1 0 0 0 0,-1 0 0 0 0,1-1-1 0 0,0 1 1 0 0,0 0 0 0 0,-1-1-1 0 0,1 1 1 0 0,0 0 0 0 0,0-1 0 0 0,0 1-1 0 0,0 0 1 0 0,1-1 0 0 0,-1 1 0 0 0,0 0-1 0 0,1-3 1 0 0,17-27-2173 0 0,-10 21-699 0 0</inkml:trace>
</inkml:ink>
</file>

<file path=ppt/ink/ink10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3.375"/>
    </inkml:context>
    <inkml:brush xml:id="br0">
      <inkml:brushProperty name="width" value="0.1" units="cm"/>
      <inkml:brushProperty name="height" value="0.1" units="cm"/>
      <inkml:brushProperty name="color" value="#F6630D"/>
    </inkml:brush>
  </inkml:definitions>
  <inkml:trace contextRef="#ctx0" brushRef="#br0">215 44 8751 0 0,'0'0'674'0'0,"14"-24"7156"0"0,-15 22-7676 0 0,0 1 0 0 0,-1-1 0 0 0,1 1 0 0 0,0 0 0 0 0,-1-1 0 0 0,1 1 0 0 0,-1 0 0 0 0,0 0 0 0 0,1 0 0 0 0,-1 0 0 0 0,0 0 0 0 0,0 0 0 0 0,1 0-1 0 0,-1 0 1 0 0,0 1 0 0 0,0-1 0 0 0,0 1 0 0 0,0 0 0 0 0,0-1 0 0 0,0 1 0 0 0,0 0 0 0 0,0 0 0 0 0,0 0 0 0 0,-2 1 0 0 0,-1 0-19 0 0,1 0 0 0 0,0 1 0 0 0,-1 0 0 0 0,1 0 1 0 0,0 0-1 0 0,0 0 0 0 0,0 1 0 0 0,1-1 0 0 0,-1 1 0 0 0,-4 4 0 0 0,-5 6 43 0 0,1 1 0 0 0,0 0 0 0 0,1 1-1 0 0,-13 21 1 0 0,12-16 64 0 0,2 1 1 0 0,1 0-1 0 0,-11 33 0 0 0,18-46-147 0 0,-1 0-1 0 0,1 1 1 0 0,0 0 0 0 0,1 0-1 0 0,0-1 1 0 0,0 1 0 0 0,1 0 0 0 0,1 0-1 0 0,-1 0 1 0 0,1 0 0 0 0,0-1-1 0 0,4 10 1 0 0,-4-14-76 0 0,1-1 1 0 0,0 1-1 0 0,1-1 1 0 0,-1 1-1 0 0,0-1 0 0 0,1 0 1 0 0,0 0-1 0 0,0 0 0 0 0,0 0 1 0 0,0-1-1 0 0,0 1 0 0 0,1-1 1 0 0,-1 0-1 0 0,1 0 1 0 0,-1 0-1 0 0,1 0 0 0 0,0-1 1 0 0,0 1-1 0 0,0-1 0 0 0,-1 0 1 0 0,1 0-1 0 0,0-1 0 0 0,7 1 1 0 0,11 1-3 0 0,0-1-1 0 0,1-2 1 0 0,26-3 0 0 0,-18 1 11 0 0,42 2-55 0 0,8-1-1464 0 0,-29-5-5731 0 0,-30 1-318 0 0</inkml:trace>
</inkml:ink>
</file>

<file path=ppt/ink/ink10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4.173"/>
    </inkml:context>
    <inkml:brush xml:id="br0">
      <inkml:brushProperty name="width" value="0.1" units="cm"/>
      <inkml:brushProperty name="height" value="0.1" units="cm"/>
      <inkml:brushProperty name="color" value="#F6630D"/>
    </inkml:brush>
  </inkml:definitions>
  <inkml:trace contextRef="#ctx0" brushRef="#br0">1 61 5983 0 0,'0'0'3688'0'0,"11"-5"1130"0"0,14-5-2205 0 0,13-8-303 0 0,-27 12-1826 0 0,-1 2 0 0 0,1-1 1 0 0,20-5-1 0 0,-27 9-387 0 0,1 0-1 0 0,-1 1 1 0 0,1 0 0 0 0,-1 0-1 0 0,0 0 1 0 0,1 0 0 0 0,-1 1-1 0 0,1-1 1 0 0,-1 1 0 0 0,0 0-1 0 0,0 0 1 0 0,1 1 0 0 0,-1-1-1 0 0,4 3 1 0 0,-6-2-54 0 0,0-1 0 0 0,0 1 0 0 0,0 0-1 0 0,0-1 1 0 0,-1 1 0 0 0,1 0 0 0 0,0 0 0 0 0,-1 0 0 0 0,0 1-1 0 0,1-1 1 0 0,-1 0 0 0 0,0 1 0 0 0,0-1 0 0 0,0 0 0 0 0,0 1-1 0 0,-1-1 1 0 0,1 1 0 0 0,-1-1 0 0 0,1 1 0 0 0,-1-1 0 0 0,0 1-1 0 0,0 0 1 0 0,0 2 0 0 0,-9 59 384 0 0,-13 5-142 0 0,17-55-223 0 0,0 0 0 0 0,0 0 0 0 0,1 1-1 0 0,1-1 1 0 0,-2 28 0 0 0,5-41-41 0 0,0 0 0 0 0,0 0 0 0 0,1 0-1 0 0,-1 1 1 0 0,0-1 0 0 0,1 0 0 0 0,-1 0 0 0 0,1 0 0 0 0,0 0 0 0 0,-1 0 0 0 0,1 0 0 0 0,0 0 0 0 0,-1 0 0 0 0,1 0 0 0 0,0 0-1 0 0,0 0 1 0 0,0-1 0 0 0,0 1 0 0 0,0 0 0 0 0,0-1 0 0 0,0 1 0 0 0,0-1 0 0 0,0 1 0 0 0,0-1 0 0 0,1 1 0 0 0,-1-1 0 0 0,0 0 0 0 0,0 1-1 0 0,0-1 1 0 0,0 0 0 0 0,1 0 0 0 0,-1 0 0 0 0,0 0 0 0 0,0 0 0 0 0,2 0 0 0 0,41-6 315 0 0,-4-6-379 0 0,0 0-1 0 0,1 3 0 0 0,0 1 1 0 0,0 2-1 0 0,43 0 1 0 0,-43 1-2841 0 0,-22 2 1165 0 0</inkml:trace>
</inkml:ink>
</file>

<file path=ppt/ink/ink10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9.855"/>
    </inkml:context>
    <inkml:brush xml:id="br0">
      <inkml:brushProperty name="width" value="0.1" units="cm"/>
      <inkml:brushProperty name="height" value="0.1" units="cm"/>
      <inkml:brushProperty name="color" value="#F6630D"/>
    </inkml:brush>
  </inkml:definitions>
  <inkml:trace contextRef="#ctx0" brushRef="#br0">3 55 5527 0 0,'0'0'250'0'0,"0"-2"-2"0"0,-3-7-156 0 0,4 7 465 0 0,-1-1 1 0 0,0 1 0 0 0,1-1-1 0 0,0 1 1 0 0,-1-1-1 0 0,1 1 1 0 0,0-1 0 0 0,0 1-1 0 0,0 0 1 0 0,15-17 7298 0 0,-4 38-6702 0 0,-5 5-864 0 0,-2 0 1 0 0,0 0-1 0 0,-2 0 0 0 0,-1 0 0 0 0,-1 40 0 0 0,3 20-35 0 0,28 117-48 0 0,-18-129-12 0 0,7 100 0 0 0,-26-133 575 0 0,4-35-2214 0 0,7-17-4242 0 0,-4 8 3927 0 0,5-12-3715 0 0</inkml:trace>
</inkml:ink>
</file>

<file path=ppt/ink/ink10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0.290"/>
    </inkml:context>
    <inkml:brush xml:id="br0">
      <inkml:brushProperty name="width" value="0.1" units="cm"/>
      <inkml:brushProperty name="height" value="0.1" units="cm"/>
      <inkml:brushProperty name="color" value="#F6630D"/>
    </inkml:brush>
  </inkml:definitions>
  <inkml:trace contextRef="#ctx0" brushRef="#br0">35 102 10511 0 0,'-3'11'8559'0'0,"-10"45"-7451"0"0,3 35 183 0 0,2 111-1 0 0,8-186-1083 0 0,1 1-1 0 0,1-1 1 0 0,1 1-1 0 0,0-1 1 0 0,1 0 0 0 0,1 0-1 0 0,0-1 1 0 0,10 21-1 0 0,-12-30-140 0 0,1-1 0 0 0,-1 1 0 0 0,1-1 0 0 0,0 1 0 0 0,0-1-1 0 0,1-1 1 0 0,-1 1 0 0 0,1 0 0 0 0,0-1 0 0 0,0 0 0 0 0,1 0 0 0 0,-1-1 0 0 0,1 0-1 0 0,0 1 1 0 0,0-2 0 0 0,0 1 0 0 0,0-1 0 0 0,0 0 0 0 0,1 0 0 0 0,-1-1-1 0 0,1 0 1 0 0,-1 0 0 0 0,10 0 0 0 0,-4-1-16 0 0,-1-1 1 0 0,0 0-1 0 0,1-1 0 0 0,-1 0 1 0 0,0-1-1 0 0,0 0 0 0 0,-1-1 1 0 0,1 0-1 0 0,-1-1 0 0 0,1 0 1 0 0,-2 0-1 0 0,1-1 0 0 0,0-1 1 0 0,-1 1-1 0 0,0-1 0 0 0,-1-1 1 0 0,0 0-1 0 0,0 0 0 0 0,-1-1 1 0 0,1 0-1 0 0,-2 0 0 0 0,0 0 1 0 0,0-1-1 0 0,0 0 0 0 0,-1 0 1 0 0,-1-1-1 0 0,0 1 0 0 0,0-1 1 0 0,-1 0-1 0 0,0 0 0 0 0,-1 0 0 0 0,0 0 1 0 0,-1-1-1 0 0,-1 1 0 0 0,1 0 1 0 0,-2-1-1 0 0,1 1 0 0 0,-5-17 1 0 0,-3-14 10 0 0,-2 1 0 0 0,-20-51 0 0 0,22 70-41 0 0,-2 1 0 0 0,0 1-1 0 0,-1 0 1 0 0,0 0-1 0 0,-29-35 1 0 0,33 49-7 0 0,0 0 1 0 0,0 0-1 0 0,-1 0 1 0 0,1 0-1 0 0,-1 1 0 0 0,-1 1 1 0 0,1 0-1 0 0,0 0 0 0 0,-1 0 1 0 0,0 1-1 0 0,0 0 0 0 0,0 1 1 0 0,-16-3-1 0 0,21 4-152 0 0,-1 1-1 0 0,1-1 0 0 0,0 1 1 0 0,-1 0-1 0 0,1 0 0 0 0,-1 0 1 0 0,1 1-1 0 0,0 0 0 0 0,-1 0 0 0 0,1 0 1 0 0,0 0-1 0 0,-1 0 0 0 0,1 1 1 0 0,0 0-1 0 0,0 0 0 0 0,0 0 1 0 0,1 0-1 0 0,-1 1 0 0 0,0-1 1 0 0,1 1-1 0 0,0 0 0 0 0,0 0 1 0 0,-1 0-1 0 0,2 1 0 0 0,-1-1 1 0 0,0 1-1 0 0,1-1 0 0 0,-1 1 1 0 0,1 0-1 0 0,-2 6 0 0 0,-3 11-1557 0 0</inkml:trace>
</inkml:ink>
</file>

<file path=ppt/ink/ink10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029"/>
    </inkml:context>
    <inkml:brush xml:id="br0">
      <inkml:brushProperty name="width" value="0.1" units="cm"/>
      <inkml:brushProperty name="height" value="0.1" units="cm"/>
      <inkml:brushProperty name="color" value="#F6630D"/>
    </inkml:brush>
  </inkml:definitions>
  <inkml:trace contextRef="#ctx0" brushRef="#br0">31 78 10279 0 0,'0'0'927'0'0,"-8"-35"3949"0"0,8 34-4684 0 0,-1-1 0 0 0,1 1 0 0 0,0 0 1 0 0,0 0-1 0 0,0-1 0 0 0,-1 1 0 0 0,1 0 0 0 0,1 0 1 0 0,-1-1-1 0 0,0 1 0 0 0,0 0 0 0 0,0 0 0 0 0,1-1 0 0 0,-1 1 1 0 0,1 0-1 0 0,-1 0 0 0 0,1 0 0 0 0,-1 0 0 0 0,1 0 0 0 0,0 0 1 0 0,-1 0-1 0 0,1 0 0 0 0,0 0 0 0 0,0 0 0 0 0,0 0 0 0 0,0 0 1 0 0,0 0-1 0 0,1 0 0 0 0,1-1 21 0 0,0 1-1 0 0,0-1 1 0 0,1 1-1 0 0,-1 0 1 0 0,0 1 0 0 0,1-1-1 0 0,-1 1 1 0 0,1-1-1 0 0,-1 1 1 0 0,6 0 0 0 0,4 1 67 0 0,0 0 1 0 0,0 1 0 0 0,0 1 0 0 0,23 7 0 0 0,-18-3-96 0 0,-1 1-1 0 0,0 0 1 0 0,0 2 0 0 0,-1 0 0 0 0,25 20 0 0 0,-35-25-155 0 0,0 0 1 0 0,-1 0-1 0 0,1 1 1 0 0,-1-1-1 0 0,0 1 1 0 0,0 1 0 0 0,-1-1-1 0 0,0 0 1 0 0,0 1-1 0 0,0 0 1 0 0,-1 0-1 0 0,0 0 1 0 0,-1 1-1 0 0,1-1 1 0 0,-1 1-1 0 0,1 13 1 0 0,-3-14-8 0 0,-1 0 0 0 0,0 0 0 0 0,0 0 0 0 0,-1 0 0 0 0,0 0 0 0 0,-1-1 0 0 0,1 1 0 0 0,-1-1 0 0 0,0 1 0 0 0,-1-1 0 0 0,1 0 0 0 0,-1 0 0 0 0,-1-1 0 0 0,1 1 0 0 0,-1-1 0 0 0,0 0 0 0 0,-10 8 0 0 0,-2 2 94 0 0,-1-1 1 0 0,0-2-1 0 0,-1 0 1 0 0,-28 13-1 0 0,32-17-76 0 0,0-2 1 0 0,0 0-1 0 0,-1-1 0 0 0,0 0 1 0 0,0-1-1 0 0,-1-1 0 0 0,1-1 1 0 0,-22 1-1 0 0,23-6-919 0 0</inkml:trace>
</inkml:ink>
</file>

<file path=ppt/ink/ink1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2.791"/>
    </inkml:context>
    <inkml:brush xml:id="br0">
      <inkml:brushProperty name="width" value="0.1" units="cm"/>
      <inkml:brushProperty name="height" value="0.1" units="cm"/>
      <inkml:brushProperty name="color" value="#008C3A"/>
    </inkml:brush>
  </inkml:definitions>
  <inkml:trace contextRef="#ctx0" brushRef="#br0">0 175 6911 0 0,'0'0'528'0'0,"21"-30"1140"0"0,31-23 5624 0 0,32-21-2421 0 0,-81 72-4737 0 0,-1 0 0 0 0,1 1 1 0 0,0-1-1 0 0,-1 0 0 0 0,1 1 0 0 0,0 0 1 0 0,0-1-1 0 0,0 1 0 0 0,0 0 0 0 0,1 1 1 0 0,-1-1-1 0 0,0 1 0 0 0,0-1 0 0 0,0 1 1 0 0,0 0-1 0 0,1 0 0 0 0,-1 0 0 0 0,5 1 1 0 0,-6 0-112 0 0,-1 0 0 0 0,1-1 1 0 0,-1 1-1 0 0,1 0 1 0 0,-1 0-1 0 0,0 0 1 0 0,0 0-1 0 0,1 0 0 0 0,-1 0 1 0 0,0 0-1 0 0,0 0 1 0 0,0 1-1 0 0,0-1 1 0 0,0 0-1 0 0,0 1 1 0 0,-1-1-1 0 0,1 1 0 0 0,0-1 1 0 0,-1 1-1 0 0,1-1 1 0 0,-1 1-1 0 0,1-1 1 0 0,-1 1-1 0 0,0-1 0 0 0,0 1 1 0 0,1 0-1 0 0,-1-1 1 0 0,-1 1-1 0 0,1 0 1 0 0,0-1-1 0 0,0 1 1 0 0,0-1-1 0 0,-1 1 0 0 0,1-1 1 0 0,-1 1-1 0 0,1-1 1 0 0,-2 3-1 0 0,-7 18 1 0 0,0-1 1 0 0,-1-1-1 0 0,-1 1 0 0 0,-1-2 1 0 0,-30 37-1 0 0,-17 31-26 0 0,54-78 2 0 0,0 0 1 0 0,0 1-1 0 0,1 0 1 0 0,0 0-1 0 0,1 0 0 0 0,0 0 1 0 0,1 0-1 0 0,-2 13 0 0 0,4-20-2 0 0,0 0 0 0 0,0 0 0 0 0,0 0 0 0 0,0-1 0 0 0,0 1 0 0 0,1 0 0 0 0,-1 0 0 0 0,1-1 0 0 0,0 1 0 0 0,0 0-1 0 0,0-1 1 0 0,0 1 0 0 0,0-1 0 0 0,1 1 0 0 0,-1-1 0 0 0,1 1 0 0 0,0-1 0 0 0,-1 0 0 0 0,1 0 0 0 0,0 0-1 0 0,0 0 1 0 0,0 0 0 0 0,1-1 0 0 0,-1 1 0 0 0,0 0 0 0 0,1-1 0 0 0,-1 0 0 0 0,1 1 0 0 0,-1-1 0 0 0,1 0 0 0 0,0 0-1 0 0,-1-1 1 0 0,1 1 0 0 0,0-1 0 0 0,4 1 0 0 0,9 1 24 0 0,1-2-1 0 0,-1 0 1 0 0,0 0-1 0 0,0-2 1 0 0,25-5 0 0 0,31-2-601 0 0,-49 4-2398 0 0</inkml:trace>
</inkml:ink>
</file>

<file path=ppt/ink/ink10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368"/>
    </inkml:context>
    <inkml:brush xml:id="br0">
      <inkml:brushProperty name="width" value="0.1" units="cm"/>
      <inkml:brushProperty name="height" value="0.1" units="cm"/>
      <inkml:brushProperty name="color" value="#F6630D"/>
    </inkml:brush>
  </inkml:definitions>
  <inkml:trace contextRef="#ctx0" brushRef="#br0">203 53 9671 0 0,'0'0'440'0'0,"-1"-9"151"0"0,1 7-303 0 0,0 0 1 0 0,-1 0-1 0 0,1 0 0 0 0,-1 0 0 0 0,1 0 1 0 0,-1 0-1 0 0,0 0 0 0 0,0 1 0 0 0,0-1 1 0 0,0 0-1 0 0,0 0 0 0 0,0 1 1 0 0,0-1-1 0 0,-1 1 0 0 0,1-1 0 0 0,-1 1 1 0 0,1-1-1 0 0,-1 1 0 0 0,1 0 0 0 0,-1 0 1 0 0,0 0-1 0 0,1 0 0 0 0,-1 0 0 0 0,0 0 1 0 0,0 0-1 0 0,0 1 0 0 0,0-1 1 0 0,0 1-1 0 0,0-1 0 0 0,-3 1 0 0 0,0-1 65 0 0,1 0 1 0 0,-1 1-1 0 0,1 0 0 0 0,-1 0 0 0 0,1 0 0 0 0,-1 1 0 0 0,1 0 0 0 0,-1-1 0 0 0,1 1 0 0 0,0 1 0 0 0,-5 1 0 0 0,4 1-214 0 0,-1 0 0 0 0,1 0 0 0 0,0 0-1 0 0,1 1 1 0 0,-1 0 0 0 0,1 0 0 0 0,0 0-1 0 0,0 0 1 0 0,1 1 0 0 0,-1 0 0 0 0,1-1 0 0 0,-2 8-1 0 0,-29 77 305 0 0,32-84-374 0 0,1-1-52 0 0,-1-1 0 0 0,1 1-1 0 0,0-1 1 0 0,0 1 0 0 0,0 0 0 0 0,1 0 0 0 0,-1 0-1 0 0,1-1 1 0 0,0 1 0 0 0,1 0 0 0 0,-1 0 0 0 0,1-1-1 0 0,0 1 1 0 0,0 0 0 0 0,0-1 0 0 0,1 1-1 0 0,0-1 1 0 0,0 1 0 0 0,0-1 0 0 0,0 0 0 0 0,1 0-1 0 0,-1 0 1 0 0,1 0 0 0 0,0 0 0 0 0,1 0 0 0 0,-1-1-1 0 0,6 5 1 0 0,-1-2 14 0 0,0-1 0 0 0,1 0 0 0 0,0-1 0 0 0,0 0 0 0 0,0 0 0 0 0,0 0 0 0 0,1-1-1 0 0,0-1 1 0 0,-1 0 0 0 0,1 0 0 0 0,0-1 0 0 0,15 0 0 0 0,-21-1-32 0 0,134-2-1501 0 0,-121-1 629 0 0</inkml:trace>
</inkml:ink>
</file>

<file path=ppt/ink/ink10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3.387"/>
    </inkml:context>
    <inkml:brush xml:id="br0">
      <inkml:brushProperty name="width" value="0.1" units="cm"/>
      <inkml:brushProperty name="height" value="0.1" units="cm"/>
      <inkml:brushProperty name="color" value="#F6630D"/>
    </inkml:brush>
  </inkml:definitions>
  <inkml:trace contextRef="#ctx0" brushRef="#br0">15 115 1839 0 0,'-8'-25'13954'0'0,"2"8"-10852"0"0,6 16-2911 0 0,0 0 0 0 0,0 0 0 0 0,-1 0 0 0 0,1 0 0 0 0,0 0 0 0 0,0-1-1 0 0,0 1 1 0 0,0 0 0 0 0,0 0 0 0 0,0 0 0 0 0,1-1 0 0 0,-1 1 0 0 0,0 0 0 0 0,1 0 0 0 0,-1 0-1 0 0,0 0 1 0 0,1 0 0 0 0,-1 0 0 0 0,1 0 0 0 0,0 0 0 0 0,-1 0 0 0 0,1 0 0 0 0,0 0 0 0 0,0 0-1 0 0,0 0 1 0 0,-1 1 0 0 0,3-2 0 0 0,1-1 55 0 0,0 1 0 0 0,0-1 0 0 0,1 1 0 0 0,-1 0 1 0 0,0 1-1 0 0,1-1 0 0 0,6-1 0 0 0,13-1 14 0 0,-1 1-1 0 0,27-1 1 0 0,-46 4-65 0 0,69-7 300 0 0,-47 4-356 0 0,1 1 0 0 0,-1 0 0 0 0,52 6 0 0 0,-64-3-177 0 0,-13-1-436 0 0,1 2 77 0 0,0 0 1 0 0,1 0 0 0 0,-1-1 0 0 0,0 1-1 0 0,1-1 1 0 0,-1 1 0 0 0,1-1 0 0 0,-1 0-1 0 0,4 1 1 0 0,2 1-1676 0 0</inkml:trace>
</inkml:ink>
</file>

<file path=ppt/ink/ink10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4.864"/>
    </inkml:context>
    <inkml:brush xml:id="br0">
      <inkml:brushProperty name="width" value="0.1" units="cm"/>
      <inkml:brushProperty name="height" value="0.1" units="cm"/>
      <inkml:brushProperty name="color" value="#F6630D"/>
    </inkml:brush>
  </inkml:definitions>
  <inkml:trace contextRef="#ctx0" brushRef="#br0">1 213 3679 0 0,'0'0'6967'0'0,"20"-20"-999"0"0,-14 0-4632 0 0,1 0 0 0 0,1 1 0 0 0,1 1 0 0 0,15-25 0 0 0,-21 38-1199 0 0,0 0 0 0 0,1 0 0 0 0,0 0 0 0 0,-1 0-1 0 0,2 0 1 0 0,-1 1 0 0 0,0 0 0 0 0,1 0-1 0 0,0 0 1 0 0,0 0 0 0 0,0 1 0 0 0,0 0-1 0 0,1 0 1 0 0,-1 0 0 0 0,1 1 0 0 0,0 0-1 0 0,0 0 1 0 0,0 0 0 0 0,7 0 0 0 0,-9 1-109 0 0,-1 1 0 0 0,1 0-1 0 0,-1 1 1 0 0,1-1 0 0 0,-1 1 0 0 0,0-1 0 0 0,1 1 0 0 0,-1 0 0 0 0,1 0 0 0 0,-1 1 0 0 0,0-1 0 0 0,0 1 0 0 0,0-1 0 0 0,0 1-1 0 0,0 0 1 0 0,0 0 0 0 0,3 3 0 0 0,-2 0-16 0 0,0 0 0 0 0,0-1 0 0 0,0 2-1 0 0,-1-1 1 0 0,0 0 0 0 0,0 1 0 0 0,0-1 0 0 0,4 13 0 0 0,-2 0-6 0 0,-1 0 1 0 0,0 0 0 0 0,-1 0 0 0 0,-1 0-1 0 0,-1 31 1 0 0,-3-15-7 0 0,-2 1 0 0 0,-2 0 0 0 0,0-1 0 0 0,-3 0 0 0 0,-1-1 0 0 0,-1 0 0 0 0,-1 0 0 0 0,-2-1 0 0 0,-2-1 0 0 0,-1 0 0 0 0,-1-1 0 0 0,-1-1 0 0 0,-27 29 0 0 0,43-52-15 0 0,4-5 9 0 0,-1 0 0 0 0,1 0 0 0 0,0-1 0 0 0,-1 1 0 0 0,1 0 0 0 0,0-1 0 0 0,0 1-1 0 0,0 0 1 0 0,0-1 0 0 0,0 1 0 0 0,0-1 0 0 0,0 0 0 0 0,0 1 0 0 0,0-1-1 0 0,0 0 1 0 0,0 1 0 0 0,0-1 0 0 0,0 0 0 0 0,0 0 0 0 0,0 0 0 0 0,0 0 0 0 0,0 0-1 0 0,0 0 1 0 0,2 0 0 0 0,16-1 15 0 0,-1 0-1 0 0,1-1 1 0 0,0-1-1 0 0,-1-1 1 0 0,0-1 0 0 0,0 0-1 0 0,25-11 1 0 0,-19 6 5 0 0,0 2 0 0 0,0 1 1 0 0,1 1-1 0 0,32-3 0 0 0,-51 8 45 0 0,-5 1-21 0 0,21 2-3026 0 0,-14-5 1483 0 0</inkml:trace>
</inkml:ink>
</file>

<file path=ppt/ink/ink10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225"/>
    </inkml:context>
    <inkml:brush xml:id="br0">
      <inkml:brushProperty name="width" value="0.1" units="cm"/>
      <inkml:brushProperty name="height" value="0.1" units="cm"/>
      <inkml:brushProperty name="color" value="#F6630D"/>
    </inkml:brush>
  </inkml:definitions>
  <inkml:trace contextRef="#ctx0" brushRef="#br0">13 58 8751 0 0,'1'-12'581'0'0,"-13"-34"11509"0"0,11 54-11754 0 0,1 0 1 0 0,0 0-1 0 0,0 0 1 0 0,1-1-1 0 0,0 1 1 0 0,1 0-1 0 0,2 10 1 0 0,2 8-65 0 0,1 55 270 0 0,-6 161-1 0 0,1 34 237 0 0,6-249-1174 0 0,-8-27 334 0 0,0 1 0 0 0,0-1 0 0 0,1 1 1 0 0,-1-1-1 0 0,0 0 0 0 0,1 1 0 0 0,-1-1 1 0 0,1 0-1 0 0,-1 1 0 0 0,0-1 0 0 0,1 0 1 0 0,-1 0-1 0 0,1 1 0 0 0,-1-1 0 0 0,1 0 1 0 0,-1 0-1 0 0,1 0 0 0 0,-1 0 0 0 0,1 0 1 0 0,-1 0-1 0 0,1 1 0 0 0,-1-1 0 0 0,1 0 0 0 0,-1 0 1 0 0,1 0-1 0 0,-1-1 0 0 0,1 1 0 0 0,-1 0 1 0 0,1 0-1 0 0,-1 0 0 0 0,0 0 0 0 0,1 0 1 0 0,-1-1-1 0 0,1 1 0 0 0,-1 0 0 0 0,1 0 1 0 0,-1-1-1 0 0,1 1 0 0 0,-1 0 0 0 0,0-1 1 0 0,1 1-1 0 0,-1 0 0 0 0,0-1 0 0 0,1 1 0 0 0,-1 0 1 0 0,0-1-1 0 0,0 1 0 0 0,1-1 0 0 0</inkml:trace>
</inkml:ink>
</file>

<file path=ppt/ink/ink10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602"/>
    </inkml:context>
    <inkml:brush xml:id="br0">
      <inkml:brushProperty name="width" value="0.1" units="cm"/>
      <inkml:brushProperty name="height" value="0.1" units="cm"/>
      <inkml:brushProperty name="color" value="#F6630D"/>
    </inkml:brush>
  </inkml:definitions>
  <inkml:trace contextRef="#ctx0" brushRef="#br0">86 47 13559 0 0,'26'-12'1448'0'0,"-1"-5"-1311"0"0,-23 15 78 0 0,0 1 1 0 0,-1-1 0 0 0,1 1 0 0 0,0-1 0 0 0,0 1 0 0 0,0 0 0 0 0,0 0 0 0 0,0-1 0 0 0,1 1 0 0 0,-1 1-1 0 0,0-1 1 0 0,0 0 0 0 0,1 1 0 0 0,-1-1 0 0 0,0 1 0 0 0,1-1 0 0 0,-1 1 0 0 0,1 0 0 0 0,-1 0 0 0 0,0 0-1 0 0,1 1 1 0 0,-1-1 0 0 0,0 0 0 0 0,1 1 0 0 0,-1 0 0 0 0,0-1 0 0 0,1 1 0 0 0,-1 0 0 0 0,0 0 0 0 0,2 2 0 0 0,2 1-26 0 0,-1 0 1 0 0,1 0-1 0 0,-1 1 1 0 0,-1 0-1 0 0,1 0 1 0 0,-1 0 0 0 0,1 0-1 0 0,-1 1 1 0 0,-1 0-1 0 0,1-1 1 0 0,-1 2-1 0 0,0-1 1 0 0,-1 0 0 0 0,1 0-1 0 0,-1 1 1 0 0,0 0-1 0 0,1 10 1 0 0,2 15-19 0 0,-1 1-1 0 0,0 45 1 0 0,-3-52 108 0 0,-1-15-232 0 0,0-1 0 0 0,-1 0 0 0 0,0 0 0 0 0,0 0 0 0 0,-1 0 0 0 0,0 0 1 0 0,-1 0-1 0 0,0 0 0 0 0,-1 0 0 0 0,0-1 0 0 0,0 0 0 0 0,-1 0 0 0 0,-8 11 0 0 0,8-13-8 0 0,0-1-1 0 0,-1 0 1 0 0,0 0-1 0 0,0 0 1 0 0,-1-1-1 0 0,1 0 1 0 0,-1 0-1 0 0,0 0 1 0 0,-1-1-1 0 0,1 0 1 0 0,-1-1-1 0 0,1 0 1 0 0,-1 0 0 0 0,0 0-1 0 0,0-1 1 0 0,-15 2-1 0 0,17-3-33 0 0,0-1 0 0 0,0 1 0 0 0,-1-1-1 0 0,1-1 1 0 0,0 1 0 0 0,0-1 0 0 0,0 0 0 0 0,0 0 0 0 0,0-1 0 0 0,0 0-1 0 0,0 0 1 0 0,1 0 0 0 0,-1-1 0 0 0,1 0 0 0 0,-1 0 0 0 0,1 0 0 0 0,-5-5-1 0 0,9 7-164 0 0,0 0 0 0 0,1 0 0 0 0,-1 1-1 0 0,1-1 1 0 0,0 0 0 0 0,-1 0-1 0 0,1 0 1 0 0,0 0 0 0 0,0 0 0 0 0,-1-1-1 0 0,1 1 1 0 0,0 0 0 0 0,0 0-1 0 0,0 0 1 0 0,0 0 0 0 0,0 0-1 0 0,1 0 1 0 0,-1 0 0 0 0,0 0 0 0 0,0 0-1 0 0,1 0 1 0 0,-1 0 0 0 0,1 0-1 0 0,-1 0 1 0 0,1 0 0 0 0,-1 1 0 0 0,1-1-1 0 0,-1 0 1 0 0,1 0 0 0 0,0 0-1 0 0,1-1 1 0 0</inkml:trace>
</inkml:ink>
</file>

<file path=ppt/ink/ink10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942"/>
    </inkml:context>
    <inkml:brush xml:id="br0">
      <inkml:brushProperty name="width" value="0.1" units="cm"/>
      <inkml:brushProperty name="height" value="0.1" units="cm"/>
      <inkml:brushProperty name="color" value="#F6630D"/>
    </inkml:brush>
  </inkml:definitions>
  <inkml:trace contextRef="#ctx0" brushRef="#br0">246 21 14223 0 0,'0'0'1291'0'0,"-15"-20"2012"0"0,12 20-3119 0 0,0 0 1 0 0,0 0 0 0 0,1 0 0 0 0,-1 0 0 0 0,0 0 0 0 0,0 0 0 0 0,1 1 0 0 0,-1-1 0 0 0,0 1-1 0 0,1 0 1 0 0,-1 0 0 0 0,1 0 0 0 0,-1 0 0 0 0,1 0 0 0 0,-1 0 0 0 0,1 1 0 0 0,0-1 0 0 0,0 1 0 0 0,-1 0-1 0 0,-2 3 1 0 0,-43 48 393 0 0,40-43-457 0 0,-10 13 30 0 0,1 1 0 0 0,0 1 0 0 0,-18 38 1 0 0,30-53-92 0 0,1 0 0 0 0,-1 0 0 0 0,2 1 0 0 0,-1 0 0 0 0,2 0 0 0 0,-1 0 0 0 0,1 0 0 0 0,1 0 0 0 0,0 0 0 0 0,1 0 0 0 0,0 1 0 0 0,2 12 0 0 0,-1-20-30 0 0,0 0 0 0 0,1 0 0 0 0,-1 0-1 0 0,1 0 1 0 0,0 0 0 0 0,0 0 0 0 0,0-1 0 0 0,1 1 0 0 0,-1-1-1 0 0,1 1 1 0 0,0-1 0 0 0,0 0 0 0 0,0 0 0 0 0,0 0-1 0 0,0-1 1 0 0,1 1 0 0 0,-1-1 0 0 0,1 0 0 0 0,0 0 0 0 0,0 0-1 0 0,0 0 1 0 0,0-1 0 0 0,0 1 0 0 0,0-1 0 0 0,8 1-1 0 0,9 2 41 0 0,1-1-1 0 0,0-2 1 0 0,39-1-1 0 0,-36 0-34 0 0,140 6-1919 0 0,-144-7 840 0 0</inkml:trace>
</inkml:ink>
</file>

<file path=ppt/ink/ink10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8.003"/>
    </inkml:context>
    <inkml:brush xml:id="br0">
      <inkml:brushProperty name="width" value="0.1" units="cm"/>
      <inkml:brushProperty name="height" value="0.1" units="cm"/>
      <inkml:brushProperty name="color" value="#F6630D"/>
    </inkml:brush>
  </inkml:definitions>
  <inkml:trace contextRef="#ctx0" brushRef="#br0">13 79 7367 0 0,'-10'-5'6344'0'0,"9"4"-6133"0"0,1 0 1 0 0,0 0-1 0 0,-1 0 1 0 0,1 0-1 0 0,0 0 1 0 0,0 0-1 0 0,0-1 1 0 0,0 1-1 0 0,0 0 1 0 0,0 0-1 0 0,0 0 1 0 0,0 0-1 0 0,0 0 1 0 0,0 0-1 0 0,1 0 1 0 0,-1 0-1 0 0,0 0 0 0 0,1 0 1 0 0,-1 0-1 0 0,0 0 1 0 0,1 0-1 0 0,0 1 1 0 0,-1-1-1 0 0,2-1 1 0 0,4-4 204 0 0,0 1 0 0 0,1 1 0 0 0,-1-1 0 0 0,1 1 0 0 0,0 1 0 0 0,0-1 0 0 0,0 1 0 0 0,1 0-1 0 0,-1 1 1 0 0,1-1 0 0 0,0 1 0 0 0,0 1 0 0 0,-1 0 0 0 0,1 0 0 0 0,14 1 0 0 0,-1 1-76 0 0,0 1 0 0 0,0 2 1 0 0,-1 0-1 0 0,35 12 0 0 0,-47-14-416 0 0,0 0 0 0 0,1-1 1 0 0,-1 0-1 0 0,0 0 0 0 0,11-1 0 0 0,20-4-4000 0 0</inkml:trace>
</inkml:ink>
</file>

<file path=ppt/ink/ink10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9.151"/>
    </inkml:context>
    <inkml:brush xml:id="br0">
      <inkml:brushProperty name="width" value="0.1" units="cm"/>
      <inkml:brushProperty name="height" value="0.1" units="cm"/>
      <inkml:brushProperty name="color" value="#F6630D"/>
    </inkml:brush>
  </inkml:definitions>
  <inkml:trace contextRef="#ctx0" brushRef="#br0">37 208 6847 0 0,'0'0'6079'0'0,"-13"-42"1456"0"0,12 36-7461 0 0,1 0 0 0 0,-1 0 0 0 0,1 0 0 0 0,0 0 0 0 0,1 0 0 0 0,-1-1 0 0 0,1 1 0 0 0,0 0 0 0 0,1 0 0 0 0,-1 0 0 0 0,1 1 0 0 0,0-1 1 0 0,1 0-1 0 0,-1 1 0 0 0,1-1 0 0 0,0 1 0 0 0,1 0 0 0 0,-1 0 0 0 0,1 0 0 0 0,0 0 0 0 0,0 1 0 0 0,1-1 0 0 0,-1 1 0 0 0,1 0 0 0 0,0 1 1 0 0,0-1-1 0 0,0 1 0 0 0,1 0 0 0 0,-1 0 0 0 0,1 1 0 0 0,0-1 0 0 0,-1 1 0 0 0,11-2 0 0 0,-11 4-62 0 0,-1-1 1 0 0,1 1-1 0 0,0-1 0 0 0,0 1 0 0 0,0 1 0 0 0,-1-1 1 0 0,1 1-1 0 0,0 0 0 0 0,0 0 0 0 0,-1 0 0 0 0,1 1 1 0 0,-1-1-1 0 0,1 1 0 0 0,-1 0 0 0 0,0 1 1 0 0,0-1-1 0 0,1 1 0 0 0,-2-1 0 0 0,1 1 0 0 0,0 0 1 0 0,-1 1-1 0 0,1-1 0 0 0,-1 1 0 0 0,0-1 0 0 0,0 1 1 0 0,0 0-1 0 0,-1 0 0 0 0,1 1 0 0 0,-1-1 1 0 0,0 0-1 0 0,0 1 0 0 0,-1-1 0 0 0,1 1 0 0 0,-1 0 1 0 0,0-1-1 0 0,0 1 0 0 0,-1 0 0 0 0,0 0 0 0 0,1-1 1 0 0,-1 1-1 0 0,-1 0 0 0 0,1 0 0 0 0,-1 0 1 0 0,0-1-1 0 0,0 1 0 0 0,0 0 0 0 0,-1-1 0 0 0,1 1 1 0 0,-5 8-1 0 0,-16 16 131 0 0,-28 32 0 0 0,1-3-12 0 0,48-57-128 0 0,0 1 0 0 0,0-1 0 0 0,0 1 0 0 0,0 0 0 0 0,0-1 0 0 0,0 1 0 0 0,0 0 0 0 0,0 0 0 0 0,1 0 0 0 0,-1 0 0 0 0,1-1 0 0 0,-1 1 0 0 0,1 0 0 0 0,0 0 0 0 0,0 0 0 0 0,0 0 0 0 0,0 0 0 0 0,0 0 0 0 0,0 0 1 0 0,0 0-1 0 0,1 0 0 0 0,-1 0 0 0 0,1-1 0 0 0,-1 1 0 0 0,1 0 0 0 0,0 0 0 0 0,0 0 0 0 0,0-1 0 0 0,0 1 0 0 0,0 0 0 0 0,0-1 0 0 0,0 1 0 0 0,0-1 0 0 0,1 1 0 0 0,-1-1 0 0 0,1 0 0 0 0,1 2 0 0 0,7 4 29 0 0,0 0-1 0 0,0-1 1 0 0,0 0 0 0 0,21 9 0 0 0,-15-8-18 0 0,6 5-1 0 0,-1 0 0 0 0,0 2 0 0 0,0 0 0 0 0,25 24 0 0 0,-40-33-8 0 0,-1 0-1 0 0,1 1 0 0 0,-1-1 1 0 0,-1 1-1 0 0,1 0 0 0 0,-1 1 0 0 0,0-1 1 0 0,0 0-1 0 0,-1 1 0 0 0,1 0 1 0 0,-2 0-1 0 0,1 0 0 0 0,-1 0 0 0 0,0 1 1 0 0,0-1-1 0 0,-1 0 0 0 0,0 1 0 0 0,0 13 1 0 0,-2-16 23 0 0,1-1 0 0 0,-1 0 1 0 0,0 0-1 0 0,0-1 0 0 0,-1 1 0 0 0,1 0 1 0 0,-1 0-1 0 0,1 0 0 0 0,-1-1 0 0 0,0 1 1 0 0,-1-1-1 0 0,1 0 0 0 0,-1 0 1 0 0,1 1-1 0 0,-1-1 0 0 0,0-1 0 0 0,-5 5 1 0 0,2-3 58 0 0,-1 0-1 0 0,0 0 1 0 0,0 0 0 0 0,0-1 0 0 0,-1 0 0 0 0,1-1 0 0 0,-1 1 0 0 0,-11 1 0 0 0,-9 0 188 0 0,-1-2-1 0 0,-1-1 1 0 0,-48-4-1 0 0,53 2-110 0 0,14 1-136 0 0,0 0-1 0 0,1-1 0 0 0,-1 0 1 0 0,1 0-1 0 0,0-1 0 0 0,-1-1 1 0 0,1 0-1 0 0,0 0 0 0 0,-11-6 0 0 0,20 8-155 0 0,3-2-522 0 0,0 0-1 0 0,0 0 1 0 0,1 0-1 0 0,-1 0 1 0 0,1 1-1 0 0,0-1 1 0 0,5-3-1 0 0</inkml:trace>
</inkml:ink>
</file>

<file path=ppt/ink/ink10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4.857"/>
    </inkml:context>
    <inkml:brush xml:id="br0">
      <inkml:brushProperty name="width" value="0.1" units="cm"/>
      <inkml:brushProperty name="height" value="0.1" units="cm"/>
      <inkml:brushProperty name="color" value="#F6630D"/>
    </inkml:brush>
  </inkml:definitions>
  <inkml:trace contextRef="#ctx0" brushRef="#br0">99 68 10159 0 0,'0'-1'28'0'0,"1"1"0"0"0,-1-1 0 0 0,0 0 0 0 0,0 1 0 0 0,0-1 0 0 0,1 1 0 0 0,-1-1 0 0 0,0 0 0 0 0,0 1 0 0 0,0-1 0 0 0,0 1 0 0 0,0-1-1 0 0,0 0 1 0 0,-1 1 0 0 0,1-1 0 0 0,0 1 0 0 0,0-1 0 0 0,0 0 0 0 0,0 1 0 0 0,-1-1 0 0 0,1 1 0 0 0,0-1 0 0 0,-1 1 0 0 0,1-1 0 0 0,0 1 0 0 0,-1-1 0 0 0,0 0 0 0 0,1 1 0 0 0,0 0 1 0 0,0-1 0 0 0,-1 1 0 0 0,1-1 0 0 0,0 1 0 0 0,0 0 0 0 0,-1-1 0 0 0,1 1 0 0 0,0-1 0 0 0,0 1 0 0 0,0-1 0 0 0,0 1 0 0 0,0-1 0 0 0,0 1 0 0 0,0-1 0 0 0,0 1 0 0 0,0-1-1 0 0,0 1 1 0 0,0 0 0 0 0,0-1 0 0 0,0 1 0 0 0,0-1 0 0 0,0 1 0 0 0,0-1 0 0 0,0 1 0 0 0,0-1 0 0 0,1 1 0 0 0,-1 0 0 0 0,0-1 0 0 0,0 1 0 0 0,1-1 0 0 0,-1 1 0 0 0,0 0 0 0 0,1-1-1 0 0,-1 1 1 0 0,0 0 0 0 0,1-1 0 0 0,-1 1 0 0 0,0 0 0 0 0,1-1 0 0 0,-1 1 0 0 0,1 0 0 0 0,11-19 4743 0 0,-9 4 293 0 0,-8 18-4947 0 0,1 0-1 0 0,-1 0 1 0 0,0 1-1 0 0,1 0 1 0 0,0 0-1 0 0,0 0 1 0 0,-7 8-1 0 0,8-9-74 0 0,-4 4-26 0 0,0 1 0 0 0,1 0 1 0 0,-1 0-1 0 0,1 0 0 0 0,1 1 1 0 0,0 0-1 0 0,0 0 0 0 0,1 0 1 0 0,0 1-1 0 0,0 0 0 0 0,1-1 1 0 0,-3 19-1 0 0,6-27-14 0 0,0 1-1 0 0,0-1 1 0 0,0 0-1 0 0,0 0 1 0 0,0 0-1 0 0,0 0 1 0 0,0 0-1 0 0,1 0 1 0 0,-1 0-1 0 0,0 0 1 0 0,1 0-1 0 0,-1 0 1 0 0,1 0-1 0 0,-1 0 1 0 0,1-1-1 0 0,-1 1 1 0 0,1 0-1 0 0,0 0 1 0 0,0 0-1 0 0,-1-1 1 0 0,1 1-1 0 0,0 0 1 0 0,0-1-1 0 0,0 1 1 0 0,0 0-1 0 0,-1-1 1 0 0,1 1-1 0 0,0-1 1 0 0,0 0-1 0 0,0 1 1 0 0,0-1-1 0 0,2 1 1 0 0,33 1 146 0 0,-31-2-124 0 0,54-1 333 0 0,-24 0 110 0 0,52 4 0 0 0,-75-1-321 0 0,1 0 0 0 0,-1 1 0 0 0,1 0 1 0 0,-1 1-1 0 0,0 0 0 0 0,-1 1 0 0 0,21 11 0 0 0,-18-8-43 0 0,-1 0 0 0 0,-1 1 0 0 0,0 1 1 0 0,22 21-1 0 0,-30-26-41 0 0,1 0 0 0 0,-2 0 1 0 0,1 1-1 0 0,0-1 1 0 0,-1 1-1 0 0,0 0 0 0 0,-1 0 1 0 0,1 0-1 0 0,-1 1 1 0 0,0-1-1 0 0,-1 0 0 0 0,0 1 1 0 0,1 12-1 0 0,0-2 28 0 0,-1-1-1 0 0,-1 0 0 0 0,-1 1 1 0 0,-1-1-1 0 0,-3 18 1 0 0,3-28-69 0 0,1-1 0 0 0,-1 0 0 0 0,0 0 0 0 0,-1 0 0 0 0,1 0 0 0 0,-1-1 0 0 0,0 1 0 0 0,-1-1 0 0 0,1 1 0 0 0,-1-1 0 0 0,1 0 1 0 0,-1-1-1 0 0,0 1 0 0 0,-1-1 0 0 0,1 1 0 0 0,-1-1 0 0 0,1 0 0 0 0,-1-1 0 0 0,-8 4 0 0 0,1-1 47 0 0,-2-1 0 0 0,1 0 0 0 0,0-1-1 0 0,-1 0 1 0 0,1-1 0 0 0,-23 1 0 0 0,-89-7 613 0 0,67 1-558 0 0,-22-7-1165 0 0,77-4-3069 0 0,4 3 2461 0 0</inkml:trace>
</inkml:ink>
</file>

<file path=ppt/ink/ink10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5.232"/>
    </inkml:context>
    <inkml:brush xml:id="br0">
      <inkml:brushProperty name="width" value="0.1" units="cm"/>
      <inkml:brushProperty name="height" value="0.1" units="cm"/>
      <inkml:brushProperty name="color" value="#F6630D"/>
    </inkml:brush>
  </inkml:definitions>
  <inkml:trace contextRef="#ctx0" brushRef="#br0">0 188 7831 0 0,'3'-11'7143'0'0,"5"-15"-3306"0"0,-4 22-3476 0 0,-1-1-1 0 0,1 1 0 0 0,0 0 0 0 0,1 0 1 0 0,-1 0-1 0 0,1 0 0 0 0,-1 1 1 0 0,1-1-1 0 0,0 1 0 0 0,1 1 0 0 0,-1-1 1 0 0,0 1-1 0 0,1 0 0 0 0,7-2 1 0 0,12-4 502 0 0,45-6 1 0 0,286-53 920 0 0,-283 58-2229 0 0,-23 10-5159 0 0</inkml:trace>
</inkml:ink>
</file>

<file path=ppt/ink/ink1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3.157"/>
    </inkml:context>
    <inkml:brush xml:id="br0">
      <inkml:brushProperty name="width" value="0.1" units="cm"/>
      <inkml:brushProperty name="height" value="0.1" units="cm"/>
      <inkml:brushProperty name="color" value="#008C3A"/>
    </inkml:brush>
  </inkml:definitions>
  <inkml:trace contextRef="#ctx0" brushRef="#br0">1 40 15919 0 0,'0'0'1446'0'0,"35"-21"375"0"0,-25 17-1402 0 0,0 1 0 0 0,1 0 1 0 0,-1 0-1 0 0,1 1 0 0 0,-1 0 0 0 0,1 1 1 0 0,0 0-1 0 0,-1 1 0 0 0,1 0 1 0 0,18 3-1 0 0,-19 2-2042 0 0</inkml:trace>
  <inkml:trace contextRef="#ctx0" brushRef="#br0" timeOffset="1">58 233 10135 0 0,'0'0'1096'0'0,"10"0"-1096"0"0,2-3 0 0 0,0 1 0 0 0,1-1 1088 0 0,0 1 192 0 0,0-2 32 0 0,1-1 16 0 0,2 1-648 0 0,0 1-128 0 0,0-2-24 0 0,4 0-8 0 0,2 0-1472 0 0,-2 0-296 0 0</inkml:trace>
</inkml:ink>
</file>

<file path=ppt/ink/ink10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3.714"/>
    </inkml:context>
    <inkml:brush xml:id="br0">
      <inkml:brushProperty name="width" value="0.1" units="cm"/>
      <inkml:brushProperty name="height" value="0.1" units="cm"/>
      <inkml:brushProperty name="color" value="#004F8B"/>
    </inkml:brush>
  </inkml:definitions>
  <inkml:trace contextRef="#ctx0" brushRef="#br0">419 28 5063 0 0,'-19'-22'10935'0'0,"14"19"-10186"0"0,3 3-436 0 0,1-1 1 0 0,-1 1 0 0 0,0 0-1 0 0,0-1 1 0 0,1 1 0 0 0,-1 0-1 0 0,0 0 1 0 0,0 0-1 0 0,0 0 1 0 0,1 0 0 0 0,-1 1-1 0 0,0-1 1 0 0,-2 1 0 0 0,-1 1-112 0 0,1 0 0 0 0,-1 0 0 0 0,1 0 0 0 0,0 0 0 0 0,0 1 1 0 0,0 0-1 0 0,0 0 0 0 0,1 0 0 0 0,-7 7 0 0 0,-7 9 316 0 0,-12 12-118 0 0,1 1 1 0 0,2 1-1 0 0,1 2 0 0 0,2 1 1 0 0,-20 40-1 0 0,27-42-352 0 0,1 1 1 0 0,2 0-1 0 0,1 1 0 0 0,2 1 1 0 0,-10 73-1 0 0,19-95-38 0 0,0 0-1 0 0,1 1 1 0 0,1-1-1 0 0,0 0 1 0 0,1 0-1 0 0,1 0 1 0 0,0 0-1 0 0,1-1 1 0 0,1 1-1 0 0,0-1 1 0 0,1 0-1 0 0,0 0 1 0 0,1-1-1 0 0,1 0 1 0 0,0 0-1 0 0,0 0 1 0 0,20 19-1 0 0,-20-24 11 0 0,1 0-1 0 0,0-1 1 0 0,0-1-1 0 0,0 1 0 0 0,1-2 1 0 0,0 1-1 0 0,0-1 1 0 0,1-1-1 0 0,-1 0 0 0 0,1 0 1 0 0,0-1-1 0 0,0 0 1 0 0,0-1-1 0 0,1 0 0 0 0,20 0 1 0 0,-27-2-3 0 0,0 0 1 0 0,0 0 0 0 0,0-1-1 0 0,0 0 1 0 0,0 1-1 0 0,-1-2 1 0 0,1 1 0 0 0,0 0-1 0 0,0-1 1 0 0,-1 0-1 0 0,1 0 1 0 0,-1 0-1 0 0,0-1 1 0 0,0 0 0 0 0,0 0-1 0 0,0 0 1 0 0,0 0-1 0 0,0 0 1 0 0,-1-1 0 0 0,1 1-1 0 0,-1-1 1 0 0,0 0-1 0 0,0 0 1 0 0,-1 0-1 0 0,1-1 1 0 0,-1 1 0 0 0,0-1-1 0 0,0 1 1 0 0,0-1-1 0 0,-1 0 1 0 0,0 1 0 0 0,0-1-1 0 0,0 0 1 0 0,0 0-1 0 0,-1 0 1 0 0,0 0 0 0 0,0-10-1 0 0,0 8 8 0 0,0-1-1 0 0,-1 0 1 0 0,0 1 0 0 0,0-1 0 0 0,-1 1-1 0 0,0-1 1 0 0,0 1 0 0 0,0-1-1 0 0,-1 1 1 0 0,0 0 0 0 0,-1 0 0 0 0,0 1-1 0 0,0-1 1 0 0,0 1 0 0 0,-1 0-1 0 0,0 0 1 0 0,0 0 0 0 0,0 0 0 0 0,-1 1-1 0 0,1 0 1 0 0,-2 0 0 0 0,1 1-1 0 0,0-1 1 0 0,-1 2 0 0 0,0-1-1 0 0,0 1 1 0 0,0-1 0 0 0,0 2 0 0 0,0-1-1 0 0,-1 1 1 0 0,1 0 0 0 0,-1 1-1 0 0,-9-1 1 0 0,-5 2-74 0 0,0 2 1 0 0,1 0-1 0 0,-1 1 0 0 0,0 2 0 0 0,1 0 1 0 0,0 1-1 0 0,1 1 0 0 0,-1 1 1 0 0,1 1-1 0 0,-26 15 0 0 0,45-23-136 0 0,-11 8 67 0 0,8 4-5099 0 0</inkml:trace>
</inkml:ink>
</file>

<file path=ppt/ink/ink10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4.279"/>
    </inkml:context>
    <inkml:brush xml:id="br0">
      <inkml:brushProperty name="width" value="0.1" units="cm"/>
      <inkml:brushProperty name="height" value="0.1" units="cm"/>
      <inkml:brushProperty name="color" value="#004F8B"/>
    </inkml:brush>
  </inkml:definitions>
  <inkml:trace contextRef="#ctx0" brushRef="#br0">38 76 2303 0 0,'-27'-25'10011'0'0,"26"23"-9430"0"0,0 1-1 0 0,0-1 1 0 0,0 1-1 0 0,0-1 1 0 0,0 0-1 0 0,0 0 1 0 0,0 0 0 0 0,1 1-1 0 0,-1-1 1 0 0,1 0-1 0 0,-1 0 1 0 0,1-4-1 0 0,0 5-397 0 0,0 0 0 0 0,0 1 0 0 0,0-1 0 0 0,1 0 0 0 0,-1 0-1 0 0,0 0 1 0 0,0 1 0 0 0,1-1 0 0 0,-1 0 0 0 0,1 1-1 0 0,-1-1 1 0 0,1 0 0 0 0,-1 1 0 0 0,1-1 0 0 0,-1 0 0 0 0,1 1-1 0 0,-1-1 1 0 0,1 1 0 0 0,0-1 0 0 0,-1 1 0 0 0,2-1-1 0 0,3-1 48 0 0,-1 0 0 0 0,1 1 0 0 0,-1 0-1 0 0,1 0 1 0 0,0 0 0 0 0,-1 1-1 0 0,1-1 1 0 0,0 1 0 0 0,6 1-1 0 0,8 0 6 0 0,0 0 0 0 0,0 2 0 0 0,0 0 0 0 0,0 1 0 0 0,0 1 0 0 0,-1 1 0 0 0,0 1 0 0 0,23 10 0 0 0,-35-13-222 0 0,1-1 1 0 0,-1 1-1 0 0,1 0 1 0 0,-1 1-1 0 0,0-1 1 0 0,-1 1-1 0 0,1 0 1 0 0,-1 1-1 0 0,0-1 1 0 0,0 1-1 0 0,-1 0 1 0 0,0 0-1 0 0,0 1 1 0 0,0-1-1 0 0,-1 1 1 0 0,0 0-1 0 0,0 0 1 0 0,-1 0 0 0 0,1 0-1 0 0,-2 0 1 0 0,1 1-1 0 0,-1-1 1 0 0,1 14-1 0 0,-3-8 2 0 0,-1 0 0 0 0,0 0 0 0 0,-1 0 0 0 0,0 0-1 0 0,-1 0 1 0 0,-1-1 0 0 0,0 1 0 0 0,0-1 0 0 0,-1-1 0 0 0,-1 1 0 0 0,0-1-1 0 0,0 0 1 0 0,-1 0 0 0 0,-11 10 0 0 0,8-8 4 0 0,-1-2-1 0 0,0 1 1 0 0,0-1 0 0 0,-1-1-1 0 0,-1 0 1 0 0,0-1 0 0 0,0-1-1 0 0,-1 0 1 0 0,1-1-1 0 0,-31 11 1 0 0,40-17-32 0 0,0 0 1 0 0,-1 0-1 0 0,1 0 0 0 0,-1-1 0 0 0,1 1 1 0 0,0-1-1 0 0,-1-1 0 0 0,1 1 1 0 0,0-1-1 0 0,-10-2 0 0 0,14 3-179 0 0,1-2-359 0 0,0 1 220 0 0,1 0-1 0 0,-1-1 1 0 0,0 1 0 0 0,1 0 0 0 0,-1-1-1 0 0,1 1 1 0 0,-1 0 0 0 0,1 0 0 0 0,0 0-1 0 0,0 0 1 0 0,-1-1 0 0 0,1 1 0 0 0,0 0 0 0 0,0 0-1 0 0,0 0 1 0 0,2-1 0 0 0</inkml:trace>
</inkml:ink>
</file>

<file path=ppt/ink/ink10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4.642"/>
    </inkml:context>
    <inkml:brush xml:id="br0">
      <inkml:brushProperty name="width" value="0.1" units="cm"/>
      <inkml:brushProperty name="height" value="0.1" units="cm"/>
      <inkml:brushProperty name="color" value="#004F8B"/>
    </inkml:brush>
  </inkml:definitions>
  <inkml:trace contextRef="#ctx0" brushRef="#br0">285 106 12383 0 0,'21'-28'1336'0'0,"-19"26"-1148"0"0,-1 0 0 0 0,0 0 0 0 0,0 0 0 0 0,-1 0-1 0 0,1 0 1 0 0,0 0 0 0 0,-1 0 0 0 0,1 0 0 0 0,-1-1 0 0 0,0 1-1 0 0,1 0 1 0 0,-1 0 0 0 0,0 0 0 0 0,-1-1 0 0 0,1 1 0 0 0,0 0-1 0 0,0 0 1 0 0,-1 0 0 0 0,0 0 0 0 0,1 0 0 0 0,-1 0 0 0 0,0-1-1 0 0,0 1 1 0 0,0 1 0 0 0,0-1 0 0 0,0 0 0 0 0,0 0 0 0 0,-1 0-1 0 0,1 1 1 0 0,-1-1 0 0 0,1 0 0 0 0,-1 1 0 0 0,-3-3 0 0 0,2 3 110 0 0,-1-1 0 0 0,1 1 1 0 0,0 0-1 0 0,-1 1 0 0 0,1-1 1 0 0,0 0-1 0 0,-1 1 1 0 0,1 0-1 0 0,-1 0 0 0 0,1 0 1 0 0,-1 0-1 0 0,1 1 0 0 0,-1-1 1 0 0,1 1-1 0 0,0 0 1 0 0,-1 0-1 0 0,1 0 0 0 0,0 0 1 0 0,0 1-1 0 0,0-1 0 0 0,-4 3 1 0 0,-11 7-106 0 0,0 1 0 0 0,0 0 1 0 0,2 2-1 0 0,0 0 0 0 0,0 0 1 0 0,1 1-1 0 0,-19 27 0 0 0,25-30-162 0 0,2 0-1 0 0,0 0 1 0 0,0 0 0 0 0,1 1 0 0 0,1 0-1 0 0,0 0 1 0 0,1 1 0 0 0,0-1-1 0 0,1 1 1 0 0,0 0 0 0 0,2 0-1 0 0,-1 20 1 0 0,1-31-27 0 0,2 0 0 0 0,-1 0-1 0 0,0 0 1 0 0,1 1 0 0 0,-1-1 0 0 0,1 0-1 0 0,0 0 1 0 0,0 0 0 0 0,0 0-1 0 0,0 0 1 0 0,1 0 0 0 0,-1-1 0 0 0,1 1-1 0 0,0 0 1 0 0,-1-1 0 0 0,1 1 0 0 0,1-1-1 0 0,-1 0 1 0 0,4 4 0 0 0,-1-2 4 0 0,0-1 0 0 0,1 0 1 0 0,-1-1-1 0 0,1 1 0 0 0,-1-1 0 0 0,1 0 0 0 0,0 0 1 0 0,0-1-1 0 0,10 2 0 0 0,5-1-11 0 0,0-2 0 0 0,0 0 0 0 0,0-1 0 0 0,41-7-1 0 0,12-12-2889 0 0,-52 11 1317 0 0</inkml:trace>
</inkml:ink>
</file>

<file path=ppt/ink/ink10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5.171"/>
    </inkml:context>
    <inkml:brush xml:id="br0">
      <inkml:brushProperty name="width" value="0.1" units="cm"/>
      <inkml:brushProperty name="height" value="0.1" units="cm"/>
      <inkml:brushProperty name="color" value="#004F8B"/>
    </inkml:brush>
  </inkml:definitions>
  <inkml:trace contextRef="#ctx0" brushRef="#br0">0 125 5063 0 0,'0'0'390'0'0,"1"-2"-302"0"0,6-23 8865 0 0,-8 18-7944 0 0,1 0 0 0 0,0 1 1 0 0,1-1-1 0 0,0 0 0 0 0,0 1 0 0 0,0-1 0 0 0,1 0 1 0 0,3-9-1 0 0,-3 14-911 0 0,-1 0 0 0 0,1 0-1 0 0,-1 0 1 0 0,1 0 0 0 0,0 0 0 0 0,0 0 0 0 0,0 1 0 0 0,0-1 0 0 0,0 1 0 0 0,1 0 0 0 0,-1-1-1 0 0,0 1 1 0 0,0 0 0 0 0,1 0 0 0 0,-1 0 0 0 0,1 1 0 0 0,-1-1 0 0 0,1 1 0 0 0,-1-1-1 0 0,1 1 1 0 0,0 0 0 0 0,-1 0 0 0 0,1 0 0 0 0,-1 0 0 0 0,5 1 0 0 0,1-1-31 0 0,0 1 0 0 0,0 0 0 0 0,1 0 0 0 0,-1 1 1 0 0,0 0-1 0 0,0 0 0 0 0,0 1 0 0 0,-1 0 0 0 0,1 0 0 0 0,-1 1 1 0 0,1 0-1 0 0,-1 1 0 0 0,8 6 0 0 0,-10-6-39 0 0,1 0 0 0 0,-1 0 0 0 0,-1 1 0 0 0,1 0 0 0 0,-1 0 0 0 0,0 0 0 0 0,0 0 0 0 0,-1 1 0 0 0,0-1 0 0 0,0 1 1 0 0,-1 0-1 0 0,1 0 0 0 0,-2 0 0 0 0,1 0 0 0 0,-1 1 0 0 0,0-1 0 0 0,0 0 0 0 0,-1 1 0 0 0,0-1 0 0 0,0 0 0 0 0,-1 1 0 0 0,0-1 0 0 0,-2 8 0 0 0,1-6-8 0 0,0 0-1 0 0,1 1 1 0 0,0-1-1 0 0,0 0 1 0 0,1 1 0 0 0,1-1-1 0 0,2 17 1 0 0,-3-24-18 0 0,1 1 1 0 0,0-1-1 0 0,0 1 1 0 0,0-1-1 0 0,0 0 1 0 0,1 0-1 0 0,-1 1 1 0 0,1-1-1 0 0,-1 0 1 0 0,1 0 0 0 0,0 0-1 0 0,0-1 1 0 0,0 1-1 0 0,0 0 1 0 0,0-1-1 0 0,0 1 1 0 0,0-1-1 0 0,0 0 1 0 0,1 1-1 0 0,-1-1 1 0 0,0 0-1 0 0,1-1 1 0 0,-1 1-1 0 0,1 0 1 0 0,-1-1-1 0 0,1 1 1 0 0,0-1-1 0 0,-1 0 1 0 0,1 0-1 0 0,-1 0 1 0 0,1 0 0 0 0,4-1-1 0 0,136-15-1700 0 0,-58 4-4182 0 0,-53 9 3842 0 0</inkml:trace>
</inkml:ink>
</file>

<file path=ppt/ink/ink10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6.622"/>
    </inkml:context>
    <inkml:brush xml:id="br0">
      <inkml:brushProperty name="width" value="0.1" units="cm"/>
      <inkml:brushProperty name="height" value="0.1" units="cm"/>
      <inkml:brushProperty name="color" value="#004F8B"/>
    </inkml:brush>
  </inkml:definitions>
  <inkml:trace contextRef="#ctx0" brushRef="#br0">53 87 6447 0 0,'-3'-1'232'0'0,"2"1"-215"0"0,1 0 1 0 0,-1 0-1 0 0,0 0 0 0 0,1 0 0 0 0,-1 0 0 0 0,1 0 1 0 0,-1 0-1 0 0,0-1 0 0 0,1 1 0 0 0,-1 0 0 0 0,0 0 1 0 0,1-1-1 0 0,-1 1 0 0 0,1 0 0 0 0,-1-1 0 0 0,1 1 1 0 0,-1 0-1 0 0,1-1 0 0 0,-1 1 0 0 0,1-1 0 0 0,-1 1 1 0 0,1-1-1 0 0,0 1 0 0 0,-1-1 0 0 0,1 1 0 0 0,0-1 1 0 0,-1 1-1 0 0,1-1 0 0 0,0 0 0 0 0,0 1 0 0 0,0-1 1 0 0,-1 1-1 0 0,1-1 0 0 0,0 0 0 0 0,0 1 0 0 0,0-1 1 0 0,0 0-1 0 0,0 0 0 0 0,-22-17 9608 0 0,12 10-7411 0 0,10 8-2130 0 0,-1 0 1 0 0,1 0-1 0 0,0 0 1 0 0,0-1-1 0 0,0 1 1 0 0,0 0-1 0 0,0 0 1 0 0,0-1-1 0 0,0 1 1 0 0,0 0-1 0 0,0 0 1 0 0,0-1-1 0 0,-1 1 1 0 0,1 0-1 0 0,0 0 1 0 0,1 0-1 0 0,-1-1 1 0 0,0 1-1 0 0,0 0 1 0 0,0 0-1 0 0,0-1 1 0 0,0 1-1 0 0,2-2 1015 0 0,-2 1-1015 0 0,0 1 1 0 0,0 0-1 0 0,0 0 1 0 0,1 0-1 0 0,-1 0 1 0 0,0 0-1 0 0,0 0 1 0 0,1 0-1 0 0,-1 0 1 0 0,0-1-1 0 0,0 1 1 0 0,1 0-1 0 0,-1 0 1 0 0,26-6 1451 0 0,38 0-1234 0 0,-57 5 165 0 0,84-8 660 0 0,-57 3-912 0 0,1 3 0 0 0,0 0 0 0 0,-1 2-1 0 0,1 2 1 0 0,61 9 0 0 0,-90-8-235 0 0,-4-2-91 0 0,6 8-868 0 0</inkml:trace>
</inkml:ink>
</file>

<file path=ppt/ink/ink10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6.970"/>
    </inkml:context>
    <inkml:brush xml:id="br0">
      <inkml:brushProperty name="width" value="0.1" units="cm"/>
      <inkml:brushProperty name="height" value="0.1" units="cm"/>
      <inkml:brushProperty name="color" value="#004F8B"/>
    </inkml:brush>
  </inkml:definitions>
  <inkml:trace contextRef="#ctx0" brushRef="#br0">42 1 8751 0 0,'-11'-1'15591'0'0,"11"22"-16669"0"0,-9 98 2388 0 0,-11 211-901 0 0,20-319-541 0 0,-1-4 72 0 0,0 1 1 0 0,1-1-1 0 0,0 0 1 0 0,1 1-1 0 0,-1-1 1 0 0,1 1-1 0 0,1-1 1 0 0,-1 0-1 0 0,1 0 1 0 0,4 9-1 0 0,6-16-5065 0 0</inkml:trace>
</inkml:ink>
</file>

<file path=ppt/ink/ink10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7.361"/>
    </inkml:context>
    <inkml:brush xml:id="br0">
      <inkml:brushProperty name="width" value="0.1" units="cm"/>
      <inkml:brushProperty name="height" value="0.1" units="cm"/>
      <inkml:brushProperty name="color" value="#004F8B"/>
    </inkml:brush>
  </inkml:definitions>
  <inkml:trace contextRef="#ctx0" brushRef="#br0">12 20 6911 0 0,'-7'-20'14615'0'0,"13"33"-14242"0"0,-1-1-1 0 0,0 1 1 0 0,-1 0 0 0 0,-1 1-1 0 0,0-1 1 0 0,0 0 0 0 0,0 28 0 0 0,-5 98 493 0 0,-9-1-277 0 0,-5 102 63 0 0,15-219-576 0 0,-5 78 440 0 0,6-98-359 0 0,1-1-304 0 0,0 0-1 0 0,1 0 0 0 0,-1-1 0 0 0,0 1 0 0 0,1 0 1 0 0,-1 0-1 0 0,0-1 0 0 0,1 1 0 0 0,-1-1 0 0 0,0 0 1 0 0,1 1-1 0 0,-1-1 0 0 0,0 0 0 0 0,0 0 0 0 0,2-1 1 0 0</inkml:trace>
</inkml:ink>
</file>

<file path=ppt/ink/ink10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7.732"/>
    </inkml:context>
    <inkml:brush xml:id="br0">
      <inkml:brushProperty name="width" value="0.1" units="cm"/>
      <inkml:brushProperty name="height" value="0.1" units="cm"/>
      <inkml:brushProperty name="color" value="#004F8B"/>
    </inkml:brush>
  </inkml:definitions>
  <inkml:trace contextRef="#ctx0" brushRef="#br0">99 28 7831 0 0,'0'0'603'0'0,"-27"1"10154"0"0,24 3-10438 0 0,-1 0 1 0 0,1 0-1 0 0,0 0 0 0 0,0 1 1 0 0,0-1-1 0 0,1 1 0 0 0,0 0 0 0 0,-1 0 1 0 0,2 0-1 0 0,-3 5 0 0 0,-12 60 737 0 0,11-47-648 0 0,-2 10-82 0 0,2 0-1 0 0,1 0 1 0 0,1 1 0 0 0,2-1-1 0 0,2 1 1 0 0,6 53 0 0 0,-4-74-266 0 0,0 0 1 0 0,0 0-1 0 0,1 0 1 0 0,1-1 0 0 0,0 0-1 0 0,0 1 1 0 0,2-2 0 0 0,11 19-1 0 0,-12-23-37 0 0,-1 0 0 0 0,1-1 0 0 0,1 0 0 0 0,-1 0 0 0 0,1 0-1 0 0,0-1 1 0 0,1 0 0 0 0,-1 0 0 0 0,1-1 0 0 0,0 0 0 0 0,0 0 0 0 0,0-1-1 0 0,0 0 1 0 0,11 2 0 0 0,-12-4 3 0 0,1 0 0 0 0,-1-1 0 0 0,1 0-1 0 0,-1 0 1 0 0,1 0 0 0 0,-1-1 0 0 0,1-1 0 0 0,-1 1 0 0 0,0-1 0 0 0,0 0-1 0 0,0-1 1 0 0,0 1 0 0 0,0-1 0 0 0,0-1 0 0 0,-1 1 0 0 0,1-1 0 0 0,-1-1-1 0 0,0 1 1 0 0,0-1 0 0 0,-1 0 0 0 0,9-10 0 0 0,-1 2 23 0 0,-2 0 1 0 0,0-1 0 0 0,0-1 0 0 0,-1 0-1 0 0,-1 0 1 0 0,-1-1 0 0 0,0 0-1 0 0,6-19 1 0 0,-11 23 3 0 0,-1 0 0 0 0,0 0-1 0 0,0-1 1 0 0,-2 1 0 0 0,1 0 0 0 0,-2-1 0 0 0,0 1-1 0 0,0-1 1 0 0,-6-23 0 0 0,-2 4 88 0 0,0 0 1 0 0,-21-45-1 0 0,24 64-107 0 0,-1 0 1 0 0,0 1-1 0 0,0-1 0 0 0,-1 2 0 0 0,-1-1 1 0 0,0 1-1 0 0,-16-16 0 0 0,18 21-38 0 0,0 0-1 0 0,-1 1 1 0 0,1 0 0 0 0,-1 0-1 0 0,0 1 1 0 0,0 0 0 0 0,-1 0-1 0 0,1 0 1 0 0,-1 1-1 0 0,0 1 1 0 0,0 0 0 0 0,-17-3-1 0 0,3 2-2199 0 0</inkml:trace>
</inkml:ink>
</file>

<file path=ppt/ink/ink10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8.438"/>
    </inkml:context>
    <inkml:brush xml:id="br0">
      <inkml:brushProperty name="width" value="0.1" units="cm"/>
      <inkml:brushProperty name="height" value="0.1" units="cm"/>
      <inkml:brushProperty name="color" value="#004F8B"/>
    </inkml:brush>
  </inkml:definitions>
  <inkml:trace contextRef="#ctx0" brushRef="#br0">0 48 7831 0 0,'0'0'603'0'0,"13"-36"9288"0"0,-9 34-9498 0 0,-1 0 1 0 0,1 1-1 0 0,0-1 1 0 0,0 1 0 0 0,0 0-1 0 0,0 0 1 0 0,0 0 0 0 0,0 1-1 0 0,0-1 1 0 0,0 1 0 0 0,0 0-1 0 0,0 1 1 0 0,7 0 0 0 0,55 11 1296 0 0,-63-12-1540 0 0,13 4 55 0 0,1 0-1 0 0,-2 2 0 0 0,1-1 0 0 0,0 2 0 0 0,-1 0 0 0 0,0 1 0 0 0,-1 0 1 0 0,0 1-1 0 0,26 21 0 0 0,-34-23-183 0 0,1 0 1 0 0,-1-1-1 0 0,-1 2 1 0 0,1-1-1 0 0,-1 1 0 0 0,0 0 1 0 0,-1 0-1 0 0,0 0 0 0 0,0 1 1 0 0,-1-1-1 0 0,0 1 1 0 0,0 0-1 0 0,-1 0 0 0 0,0 0 1 0 0,-1 0-1 0 0,0 0 1 0 0,0 0-1 0 0,-1 1 0 0 0,-1 14 1 0 0,-1-13 9 0 0,0 0 0 0 0,0-1 1 0 0,-1 1-1 0 0,0-1 0 0 0,-1 0 0 0 0,0 0 1 0 0,0 0-1 0 0,-1 0 0 0 0,-1-1 0 0 0,1 1 1 0 0,-2-1-1 0 0,1-1 0 0 0,-1 1 0 0 0,-1-1 1 0 0,1 0-1 0 0,-18 13 0 0 0,18-16-9 0 0,0 0 1 0 0,-1-1-1 0 0,1 1 0 0 0,-1-2 1 0 0,0 1-1 0 0,0-1 0 0 0,0 0 1 0 0,-1 0-1 0 0,1-1 0 0 0,-1 0 1 0 0,0-1-1 0 0,1 0 0 0 0,-1 0 1 0 0,0-1-1 0 0,1 0 0 0 0,-1-1 1 0 0,0 0-1 0 0,1 0 0 0 0,-1-1 1 0 0,0 0-1 0 0,-12-4 0 0 0,20 5-88 0 0,-1 0 0 0 0,1 1 0 0 0,-1-1 0 0 0,1 0 0 0 0,-1 0-1 0 0,1 0 1 0 0,0 0 0 0 0,-1 0 0 0 0,1 0 0 0 0,0 0 0 0 0,0-1-1 0 0,0 1 1 0 0,0 0 0 0 0,0-1 0 0 0,0 1 0 0 0,0 0 0 0 0,0-1-1 0 0,0 1 1 0 0,1-1 0 0 0,-1 0 0 0 0,1 1 0 0 0,-1-1 0 0 0,1 1-1 0 0,0-1 1 0 0,-1 0 0 0 0,1-1 0 0 0,0-1-357 0 0,0 1 0 0 0,1-1-1 0 0,-1 1 1 0 0,1-1 0 0 0,0 1 0 0 0,0 0-1 0 0,0-1 1 0 0,0 1 0 0 0,0 0 0 0 0,1 0-1 0 0,3-6 1 0 0,6-6-1881 0 0</inkml:trace>
</inkml:ink>
</file>

<file path=ppt/ink/ink10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8.791"/>
    </inkml:context>
    <inkml:brush xml:id="br0">
      <inkml:brushProperty name="width" value="0.1" units="cm"/>
      <inkml:brushProperty name="height" value="0.1" units="cm"/>
      <inkml:brushProperty name="color" value="#004F8B"/>
    </inkml:brush>
  </inkml:definitions>
  <inkml:trace contextRef="#ctx0" brushRef="#br0">214 76 11055 0 0,'2'-12'-242'0'0,"-1"7"1050"0"0,0 0 0 0 0,-1-1 0 0 0,1 1 0 0 0,-1-1 0 0 0,0 1 0 0 0,0 0-1 0 0,-2-9 1 0 0,2 13-638 0 0,0 0-1 0 0,-1 0 0 0 0,1 1 0 0 0,0-1 1 0 0,-1 1-1 0 0,1-1 0 0 0,-1 0 1 0 0,1 1-1 0 0,0-1 0 0 0,-1 1 0 0 0,1-1 1 0 0,-1 1-1 0 0,0-1 0 0 0,1 1 1 0 0,-1-1-1 0 0,1 1 0 0 0,-1-1 0 0 0,0 1 1 0 0,1 0-1 0 0,-1-1 0 0 0,0 1 0 0 0,1 0 1 0 0,-1 0-1 0 0,-1-1 0 0 0,0 1 8 0 0,-1 0-1 0 0,1 1 0 0 0,-1-1 0 0 0,1 0 0 0 0,-1 1 1 0 0,1-1-1 0 0,0 1 0 0 0,-1 0 0 0 0,1 0 1 0 0,0 0-1 0 0,-3 1 0 0 0,-6 5 51 0 0,0 0 0 0 0,1 0 0 0 0,0 1-1 0 0,1 0 1 0 0,0 1 0 0 0,0 0 0 0 0,1 0 0 0 0,-11 16-1 0 0,8-10-109 0 0,0 1-1 0 0,1 1 1 0 0,1 0 0 0 0,-13 34-1 0 0,19-43-85 0 0,1 1-1 0 0,-1 0 1 0 0,2-1 0 0 0,-1 1-1 0 0,1 0 1 0 0,0 0 0 0 0,1 0-1 0 0,0-1 1 0 0,1 1-1 0 0,0 0 1 0 0,3 16 0 0 0,-2-21-26 0 0,-1 0 1 0 0,1 0-1 0 0,0 0 0 0 0,0 0 1 0 0,1 0-1 0 0,-1-1 1 0 0,1 1-1 0 0,-1-1 0 0 0,1 0 1 0 0,1 1-1 0 0,-1-1 1 0 0,0-1-1 0 0,1 1 0 0 0,-1 0 1 0 0,1-1-1 0 0,0 0 1 0 0,-1 0-1 0 0,1 0 0 0 0,0 0 1 0 0,1 0-1 0 0,-1-1 0 0 0,0 0 1 0 0,0 0-1 0 0,1 0 1 0 0,6 0-1 0 0,11 0-197 0 0,0-1-1 0 0,0-1 1 0 0,1-1 0 0 0,-1-1 0 0 0,0-1-1 0 0,0-1 1 0 0,25-9 0 0 0,-12 5-1722 0 0,-3-1-6550 0 0</inkml:trace>
</inkml:ink>
</file>

<file path=ppt/ink/ink1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3.507"/>
    </inkml:context>
    <inkml:brush xml:id="br0">
      <inkml:brushProperty name="width" value="0.1" units="cm"/>
      <inkml:brushProperty name="height" value="0.1" units="cm"/>
      <inkml:brushProperty name="color" value="#008C3A"/>
    </inkml:brush>
  </inkml:definitions>
  <inkml:trace contextRef="#ctx0" brushRef="#br0">51 1 15607 0 0,'0'0'4618'0'0,"-1"3"-3633"0"0,-6 19-797 0 0,-7 27 1061 0 0,-10 61-1 0 0,22-98-1086 0 0,1 1-1 0 0,0 0 1 0 0,0 0-1 0 0,1 0 1 0 0,1 0-1 0 0,0 0 0 0 0,1-1 1 0 0,0 1-1 0 0,1 0 1 0 0,6 15-1 0 0,-7-24-325 0 0,0 0 0 0 0,0 1-1 0 0,1-1 1 0 0,-1-1 0 0 0,1 1 0 0 0,0 0-1 0 0,0-1 1 0 0,0 1 0 0 0,1-1 0 0 0,-1 0 0 0 0,1 0-1 0 0,0 0 1 0 0,0-1 0 0 0,0 1 0 0 0,0-1-1 0 0,5 2 1 0 0,1-2-2004 0 0</inkml:trace>
</inkml:ink>
</file>

<file path=ppt/ink/ink10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0.072"/>
    </inkml:context>
    <inkml:brush xml:id="br0">
      <inkml:brushProperty name="width" value="0.1" units="cm"/>
      <inkml:brushProperty name="height" value="0.1" units="cm"/>
      <inkml:brushProperty name="color" value="#004F8B"/>
    </inkml:brush>
  </inkml:definitions>
  <inkml:trace contextRef="#ctx0" brushRef="#br0">0 54 12095 0 0,'0'0'1091'0'0,"2"-35"6873"0"0,18 30-7084 0 0,2 0 0 0 0,-1 2 1 0 0,0 0-1 0 0,1 1 0 0 0,-1 2 0 0 0,40 2 0 0 0,-48-1-560 0 0,3-1-298 0 0,58 6 743 0 0,-27 6-3648 0 0,-36-8 1395 0 0</inkml:trace>
</inkml:ink>
</file>

<file path=ppt/ink/ink10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0.858"/>
    </inkml:context>
    <inkml:brush xml:id="br0">
      <inkml:brushProperty name="width" value="0.1" units="cm"/>
      <inkml:brushProperty name="height" value="0.1" units="cm"/>
      <inkml:brushProperty name="color" value="#004F8B"/>
    </inkml:brush>
  </inkml:definitions>
  <inkml:trace contextRef="#ctx0" brushRef="#br0">1 229 2759 0 0,'0'0'126'0'0,"3"-38"2347"0"0,-2 32-221 0 0,6-28 4934 0 0,7-16-1312 0 0,-10 44-5564 0 0,-1-1 0 0 0,1 1 0 0 0,0 0 0 0 0,1 0 0 0 0,-1 1 0 0 0,1-1-1 0 0,0 1 1 0 0,1 0 0 0 0,-1 1 0 0 0,1-1 0 0 0,0 1 0 0 0,0 0 0 0 0,0 0 0 0 0,1 1 0 0 0,-1 0 0 0 0,9-3 0 0 0,-7 3-254 0 0,-1 0 0 0 0,1 1 0 0 0,0 0 0 0 0,0 0 0 0 0,0 1-1 0 0,0 0 1 0 0,0 0 0 0 0,0 1 0 0 0,0 0 0 0 0,0 0 0 0 0,0 1 0 0 0,0 0 0 0 0,0 0 0 0 0,10 4 0 0 0,-14-3-53 0 0,0-1 0 0 0,0 1 0 0 0,0 0 0 0 0,0 1 0 0 0,0-1 1 0 0,0 1-1 0 0,-1 0 0 0 0,1 0 0 0 0,-1 0 0 0 0,0 0 0 0 0,0 1 0 0 0,0-1 1 0 0,0 1-1 0 0,0-1 0 0 0,-1 1 0 0 0,3 5 0 0 0,-3-2 7 0 0,1 0-1 0 0,-1 0 0 0 0,0 1 1 0 0,-1-1-1 0 0,1 1 0 0 0,-2-1 1 0 0,1 1-1 0 0,-1-1 0 0 0,0 8 1 0 0,-4 14 24 0 0,0 0 1 0 0,-2-1-1 0 0,-19 55 0 0 0,22-76-33 0 0,-11 31-39 0 0,-3-1-1 0 0,-32 55 0 0 0,30-59 8 0 0,1 1 0 0 0,1 0 0 0 0,-12 40 0 0 0,28-73 31 0 0,1 0 1 0 0,-1 0-1 0 0,1 0 0 0 0,-1 0 1 0 0,1 1-1 0 0,-1-1 0 0 0,1 0 0 0 0,0 0 1 0 0,-1 1-1 0 0,1-1 0 0 0,0 0 1 0 0,0 0-1 0 0,0 1 0 0 0,0-1 0 0 0,0 0 1 0 0,0 1-1 0 0,0-1 0 0 0,1 0 1 0 0,-1 0-1 0 0,0 1 0 0 0,1-1 0 0 0,-1 0 1 0 0,1 0-1 0 0,-1 0 0 0 0,1 0 1 0 0,0 1-1 0 0,-1-1 0 0 0,1 0 1 0 0,0 0-1 0 0,0 0 0 0 0,0 0 0 0 0,0-1 1 0 0,0 1-1 0 0,0 0 0 0 0,0 0 1 0 0,0 0-1 0 0,0-1 0 0 0,0 1 0 0 0,0-1 1 0 0,0 1-1 0 0,0-1 0 0 0,1 1 1 0 0,-1-1-1 0 0,0 0 0 0 0,0 1 0 0 0,1-1 1 0 0,-1 0-1 0 0,0 0 0 0 0,1 0 1 0 0,-1 0-1 0 0,2 0 0 0 0,11-1 74 0 0,-1-1 0 0 0,0 0-1 0 0,1-1 1 0 0,16-6 0 0 0,-1 1-3 0 0,83-6 223 0 0,-5 1-648 0 0,-40-4-2962 0 0,-54 12 1629 0 0</inkml:trace>
</inkml:ink>
</file>

<file path=ppt/ink/ink10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1.215"/>
    </inkml:context>
    <inkml:brush xml:id="br0">
      <inkml:brushProperty name="width" value="0.1" units="cm"/>
      <inkml:brushProperty name="height" value="0.1" units="cm"/>
      <inkml:brushProperty name="color" value="#004F8B"/>
    </inkml:brush>
  </inkml:definitions>
  <inkml:trace contextRef="#ctx0" brushRef="#br0">11 74 8287 0 0,'0'-9'742'0'0,"-9"-56"11534"0"0,8 90-9383 0 0,6 260-1933 0 0,-3 145 289 0 0,1-381-2276 0 0</inkml:trace>
</inkml:ink>
</file>

<file path=ppt/ink/ink10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1.832"/>
    </inkml:context>
    <inkml:brush xml:id="br0">
      <inkml:brushProperty name="width" value="0.1" units="cm"/>
      <inkml:brushProperty name="height" value="0.1" units="cm"/>
      <inkml:brushProperty name="color" value="#004F8B"/>
    </inkml:brush>
  </inkml:definitions>
  <inkml:trace contextRef="#ctx0" brushRef="#br0">11 57 6447 0 0,'-6'-22'10487'0'0,"4"12"-9915"0"0,1 9-491 0 0,1 1 1 0 0,0-1 0 0 0,0 0-1 0 0,-1 1 1 0 0,1-1-1 0 0,0 0 1 0 0,0 1 0 0 0,0-1-1 0 0,0 0 1 0 0,0 0-1 0 0,0 1 1 0 0,0-1 0 0 0,0 0-1 0 0,0 0 1 0 0,0 1-1 0 0,0-1 1 0 0,1 0 0 0 0,-1 1-1 0 0,0-1 1 0 0,0 0-1 0 0,1 1 1 0 0,-1-1 0 0 0,0 0-1 0 0,1 1 1 0 0,-1-1-1 0 0,1 1 1 0 0,-1-1 0 0 0,1 1-1 0 0,-1-1 1 0 0,1 1-1 0 0,-1-1 1 0 0,1 1 0 0 0,0-1-1 0 0,-1 1 1 0 0,1 0-1 0 0,-1-1 1 0 0,1 1 0 0 0,1-1-1 0 0,1 1 83 0 0,0 0-1 0 0,1-1 1 0 0,-1 1-1 0 0,0 0 1 0 0,1 1-1 0 0,-1-1 1 0 0,0 1-1 0 0,0-1 1 0 0,5 2 0 0 0,65 27 1214 0 0,-42-14-912 0 0,16 7 372 0 0,50 33 0 0 0,-85-47-722 0 0,0 1 0 0 0,0 0 0 0 0,0 1 0 0 0,-1 0 0 0 0,-1 1 0 0 0,0 0-1 0 0,-1 0 1 0 0,15 23 0 0 0,-21-29-97 0 0,-1 1 1 0 0,1 0-1 0 0,-1 0 0 0 0,-1-1 1 0 0,1 1-1 0 0,-1 0 0 0 0,0 0 0 0 0,0 0 1 0 0,-1 1-1 0 0,1-1 0 0 0,-1 0 1 0 0,-1 0-1 0 0,1 0 0 0 0,-1 0 0 0 0,0 0 1 0 0,-1 0-1 0 0,1 0 0 0 0,-1 0 1 0 0,-1 0-1 0 0,1-1 0 0 0,-1 1 1 0 0,0-1-1 0 0,0 0 0 0 0,0 1 0 0 0,-1-2 1 0 0,-6 9-1 0 0,-9 8 123 0 0,-1 0 0 0 0,0-2 1 0 0,-2 0-1 0 0,-30 20 0 0 0,46-35-118 0 0,-1 0 0 0 0,0-1 0 0 0,0 0 0 0 0,0 0 0 0 0,0 0 0 0 0,-1-1 0 0 0,1 0 0 0 0,-1 0-1 0 0,1-1 1 0 0,-1 0 0 0 0,0-1 0 0 0,1 1 0 0 0,-1-1 0 0 0,0-1 0 0 0,0 0 0 0 0,1 0 0 0 0,-1 0 0 0 0,-10-4 0 0 0,16 4-110 0 0,-3-39-2290 0 0,6 24 139 0 0,2 0-3736 0 0</inkml:trace>
</inkml:ink>
</file>

<file path=ppt/ink/ink10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2.213"/>
    </inkml:context>
    <inkml:brush xml:id="br0">
      <inkml:brushProperty name="width" value="0.1" units="cm"/>
      <inkml:brushProperty name="height" value="0.1" units="cm"/>
      <inkml:brushProperty name="color" value="#004F8B"/>
    </inkml:brush>
  </inkml:definitions>
  <inkml:trace contextRef="#ctx0" brushRef="#br0">234 77 12439 0 0,'4'-28'-289'0'0,"-4"25"703"0"0,0 0 1 0 0,0 0-1 0 0,-1 0 0 0 0,1 0 1 0 0,-1 0-1 0 0,1 1 0 0 0,-1-1 1 0 0,0 0-1 0 0,0 1 0 0 0,-3-6 1 0 0,4 7-173 0 0,-1 0 0 0 0,0 0 0 0 0,0 0 0 0 0,1 0 0 0 0,-1 0 0 0 0,0 1 0 0 0,0-1 0 0 0,0 0 0 0 0,0 1 0 0 0,0-1 0 0 0,0 0 0 0 0,0 1 0 0 0,0-1 0 0 0,0 1 0 0 0,0-1 0 0 0,0 1 0 0 0,-1 0 0 0 0,1 0 0 0 0,0-1 0 0 0,-1 1 0 0 0,-1 0 12 0 0,0 0 1 0 0,0 1 0 0 0,0-1 0 0 0,0 1 0 0 0,0 0-1 0 0,1-1 1 0 0,-1 1 0 0 0,0 0 0 0 0,0 1 0 0 0,1-1-1 0 0,-5 3 1 0 0,-11 10 17 0 0,1 0 1 0 0,0 1-1 0 0,1 1 0 0 0,1 0 1 0 0,0 1-1 0 0,2 1 0 0 0,0 0 0 0 0,-16 29 1 0 0,27-43-251 0 0,-1 1 0 0 0,1-1 0 0 0,0 1 0 0 0,0 0 0 0 0,1-1 0 0 0,0 1 0 0 0,0 0 0 0 0,0 0 0 0 0,0 0 0 0 0,1 0 0 0 0,-1 0 0 0 0,1 0 0 0 0,0 0 0 0 0,1 0 0 0 0,-1 0 0 0 0,1 0 0 0 0,0 0 0 0 0,1 0 0 0 0,-1-1 0 0 0,1 1 1 0 0,0 0-1 0 0,0-1 0 0 0,4 7 0 0 0,-2-5-15 0 0,1 0 0 0 0,-1-1-1 0 0,1 0 1 0 0,1 0 0 0 0,-1 0 0 0 0,1 0 0 0 0,0-1 0 0 0,0 0 0 0 0,0 0 0 0 0,0-1 0 0 0,1 1 0 0 0,-1-1 0 0 0,1-1 0 0 0,0 1 0 0 0,12 1 0 0 0,3 1-9 0 0,1-1 0 0 0,0-1 0 0 0,44 0 0 0 0,-10-11-2689 0 0,-40 3 1291 0 0</inkml:trace>
</inkml:ink>
</file>

<file path=ppt/ink/ink10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2.970"/>
    </inkml:context>
    <inkml:brush xml:id="br0">
      <inkml:brushProperty name="width" value="0.1" units="cm"/>
      <inkml:brushProperty name="height" value="0.1" units="cm"/>
      <inkml:brushProperty name="color" value="#004F8B"/>
    </inkml:brush>
  </inkml:definitions>
  <inkml:trace contextRef="#ctx0" brushRef="#br0">26 78 10135 0 0,'-9'-7'248'0'0,"-8"-11"2686"0"0,17 17-2738 0 0,0 0 0 0 0,0 1 0 0 0,0-1 1 0 0,1 0-1 0 0,-1 0 0 0 0,0 1 0 0 0,0-1 0 0 0,1 0 0 0 0,-1 1 0 0 0,0-1 0 0 0,0 0 1 0 0,1 1-1 0 0,-1-1 0 0 0,1 0 0 0 0,-1 1 0 0 0,1-1 0 0 0,-1 1 0 0 0,1-1 1 0 0,-1 1-1 0 0,1-1 0 0 0,0 1 0 0 0,-1-1 0 0 0,1 1 0 0 0,-1-1 0 0 0,1 1 0 0 0,0 0 1 0 0,-1 0-1 0 0,1-1 0 0 0,0 1 0 0 0,0 0 0 0 0,-1 0 0 0 0,1 0 0 0 0,0 0 1 0 0,0-1-1 0 0,1 1 0 0 0,27-8 1509 0 0,1 1 0 0 0,1 1 1 0 0,49-3-1 0 0,95 4-3812 0 0,-151 5 1093 0 0,19 2-6909 0 0,-23 0 927 0 0</inkml:trace>
</inkml:ink>
</file>

<file path=ppt/ink/ink10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4.116"/>
    </inkml:context>
    <inkml:brush xml:id="br0">
      <inkml:brushProperty name="width" value="0.1" units="cm"/>
      <inkml:brushProperty name="height" value="0.1" units="cm"/>
      <inkml:brushProperty name="color" value="#004F8B"/>
    </inkml:brush>
  </inkml:definitions>
  <inkml:trace contextRef="#ctx0" brushRef="#br0">20 205 6447 0 0,'0'0'2072'0'0,"-12"-29"6964"0"0,9 2-6617 0 0,2 23-2255 0 0,0 1 0 0 0,0 0 0 0 0,0-1 0 0 0,1 1 0 0 0,0-1 0 0 0,-1 0 0 0 0,1 1 0 0 0,1-1 0 0 0,-1 1 0 0 0,0-1 0 0 0,1 1 0 0 0,0-1 0 0 0,0 1 0 0 0,0 0 0 0 0,0-1 0 0 0,0 1 0 0 0,1 0 0 0 0,-1 0 0 0 0,1 0 0 0 0,0 0 0 0 0,0 0 0 0 0,0 0 0 0 0,0 0 0 0 0,1 1 0 0 0,4-5 0 0 0,-1 2 13 0 0,2-3 140 0 0,1 1-1 0 0,-1 0 1 0 0,2 1-1 0 0,-1 0 1 0 0,15-8-1 0 0,-19 13-274 0 0,0-1 0 0 0,0 1 0 0 0,0 0 0 0 0,0 1-1 0 0,0-1 1 0 0,0 1 0 0 0,0 0 0 0 0,0 0 0 0 0,0 0-1 0 0,0 1 1 0 0,0 0 0 0 0,0 0 0 0 0,0 0 0 0 0,0 1-1 0 0,6 2 1 0 0,-6-2-36 0 0,1 1-1 0 0,0-1 1 0 0,-1 1 0 0 0,0 1-1 0 0,0-1 1 0 0,0 1-1 0 0,0 0 1 0 0,0 0 0 0 0,-1 0-1 0 0,0 1 1 0 0,0 0 0 0 0,0 0-1 0 0,0 0 1 0 0,-1 0-1 0 0,0 0 1 0 0,0 1 0 0 0,0-1-1 0 0,0 1 1 0 0,-1 0-1 0 0,0 0 1 0 0,-1 0 0 0 0,1 0-1 0 0,-1 0 1 0 0,0 0 0 0 0,-1 0-1 0 0,1 0 1 0 0,-1 1-1 0 0,-1-1 1 0 0,1 0 0 0 0,-1 0-1 0 0,0 0 1 0 0,0 0 0 0 0,-1 0-1 0 0,1 0 1 0 0,-1 0-1 0 0,-5 9 1 0 0,-20 36-2 0 0,18-37-2 0 0,1 0 0 0 0,1 1 0 0 0,0 0 1 0 0,1 0-1 0 0,-6 24 0 0 0,11-35-2 0 0,1 0-1 0 0,0 0 1 0 0,-1 0 0 0 0,1 0-1 0 0,0 0 1 0 0,1 0 0 0 0,-1 0-1 0 0,1 0 1 0 0,0 0-1 0 0,0 0 1 0 0,0 0 0 0 0,0 0-1 0 0,1-1 1 0 0,-1 1 0 0 0,1 0-1 0 0,0-1 1 0 0,0 1-1 0 0,1-1 1 0 0,-1 0 0 0 0,1 0-1 0 0,-1 0 1 0 0,1 0 0 0 0,0 0-1 0 0,0 0 1 0 0,0-1-1 0 0,0 0 1 0 0,6 4 0 0 0,8 3-4 0 0,0-1 0 0 0,1 0 1 0 0,-1-2-1 0 0,24 7 1 0 0,-26-10 3 0 0,-1 2 0 0 0,1 0 1 0 0,-1 0-1 0 0,0 1 1 0 0,-1 1-1 0 0,1 1 1 0 0,16 12-1 0 0,-26-18 0 0 0,-1 1 0 0 0,0 0 0 0 0,0 0 0 0 0,0 0 0 0 0,-1 0 0 0 0,1 0 0 0 0,-1 1 0 0 0,0-1 0 0 0,1 1 0 0 0,-2 0 0 0 0,1-1 0 0 0,0 1 0 0 0,-1 0 0 0 0,0 0 0 0 0,0 0 0 0 0,0 0 0 0 0,0 0 0 0 0,-1 0 0 0 0,1 1 0 0 0,-1 4 0 0 0,-1-4 0 0 0,0-1 0 0 0,0 1 0 0 0,0-1 0 0 0,-1 1 0 0 0,0-1 0 0 0,0 0 0 0 0,0 0 0 0 0,0 0 0 0 0,0 0 0 0 0,-1 0 0 0 0,0 0 0 0 0,0-1 0 0 0,0 1 0 0 0,0-1 0 0 0,-1 0 0 0 0,1 0 0 0 0,-1 0 0 0 0,-4 3 0 0 0,-21 12 176 0 0,-1 0 0 0 0,0-2 0 0 0,-2-1 0 0 0,1-2 0 0 0,-2-1 0 0 0,0-1 0 0 0,-54 9 0 0 0,81-19-155 0 0,1 0 0 0 0,-1-1 0 0 0,0 0 0 0 0,0 0-1 0 0,0-1 1 0 0,0 1 0 0 0,-9-3 0 0 0,12 2-20 0 0,1 1-1 0 0,0-1 0 0 0,0 0 1 0 0,0 1-1 0 0,0-1 1 0 0,0 0-1 0 0,0 0 1 0 0,0 0-1 0 0,0-1 1 0 0,0 1-1 0 0,0 0 1 0 0,0-1-1 0 0,1 1 1 0 0,-1-1-1 0 0,1 0 1 0 0,-1 1-1 0 0,1-1 1 0 0,0 0-1 0 0,-1 0 0 0 0,1 0 1 0 0,-1-4-1 0 0,2 3-261 0 0,1 0-1 0 0,-1-1 0 0 0,1 1 0 0 0,0 0 1 0 0,0 0-1 0 0,0 0 0 0 0,1-1 0 0 0,-1 1 1 0 0,1 0-1 0 0,0 1 0 0 0,0-1 0 0 0,0 0 1 0 0,0 0-1 0 0,4-3 0 0 0,-1 0-1936 0 0</inkml:trace>
</inkml:ink>
</file>

<file path=ppt/ink/ink10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4.847"/>
    </inkml:context>
    <inkml:brush xml:id="br0">
      <inkml:brushProperty name="width" value="0.1" units="cm"/>
      <inkml:brushProperty name="height" value="0.1" units="cm"/>
      <inkml:brushProperty name="color" value="#004F8B"/>
    </inkml:brush>
  </inkml:definitions>
  <inkml:trace contextRef="#ctx0" brushRef="#br0">245 30 11743 0 0,'0'0'1068'0'0,"2"-1"-877"0"0,4-4 1762 0 0,-4-11 705 0 0,-2 16-2596 0 0,0 0 0 0 0,0-1 0 0 0,0 1 0 0 0,0 0 0 0 0,0-1-1 0 0,0 1 1 0 0,0 0 0 0 0,0-1 0 0 0,0 1 0 0 0,0 0 0 0 0,0 0 0 0 0,0-1 0 0 0,0 1-1 0 0,-1 0 1 0 0,1 0 0 0 0,0-1 0 0 0,0 1 0 0 0,0 0 0 0 0,0 0 0 0 0,-1-1 0 0 0,1 1-1 0 0,0 0 1 0 0,0 0 0 0 0,0 0 0 0 0,-1-1 0 0 0,1 1 0 0 0,0 0 0 0 0,0 0 0 0 0,-1 0 0 0 0,1 0-1 0 0,0-1 1 0 0,-1 1 0 0 0,1 0 0 0 0,0 0 0 0 0,0 0 0 0 0,-1 0 0 0 0,1 0 0 0 0,0 0-1 0 0,-1 0 1 0 0,1 0 0 0 0,0 0 0 0 0,0 0 0 0 0,-1 0 0 0 0,1 0 0 0 0,0 0 0 0 0,-1 0-1 0 0,1 0 1 0 0,0 1 0 0 0,0-1 0 0 0,-1 0 0 0 0,1 0 0 0 0,0 0 0 0 0,0 0 0 0 0,-1 1 0 0 0,-23 12 549 0 0,1 2 0 0 0,0 1 1 0 0,-41 36-1 0 0,35-27-362 0 0,20-19-200 0 0,1 1-1 0 0,0 1 1 0 0,0-1-1 0 0,1 1 1 0 0,0 0-1 0 0,0 1 1 0 0,1 0-1 0 0,0 0 1 0 0,-5 12-1 0 0,10-20-43 0 0,1 0-1 0 0,-1 0 1 0 0,1 0-1 0 0,0 0 0 0 0,-1 1 1 0 0,1-1-1 0 0,0 0 0 0 0,0 0 1 0 0,0 0-1 0 0,0 0 0 0 0,0 1 1 0 0,0-1-1 0 0,0 0 0 0 0,1 0 1 0 0,-1 0-1 0 0,0 0 0 0 0,0 1 1 0 0,1-1-1 0 0,-1 0 0 0 0,1 0 1 0 0,-1 0-1 0 0,1 0 1 0 0,0 0-1 0 0,-1 0 0 0 0,1 0 1 0 0,0 0-1 0 0,0 0 0 0 0,0-1 1 0 0,-1 1-1 0 0,1 0 0 0 0,1 0 1 0 0,25 11 142 0 0,-26-12-143 0 0,24 5 141 0 0,0-1 0 0 0,1-2-1 0 0,-1 0 1 0 0,34-3 0 0 0,54 4 72 0 0,-42 2-137 0 0,-55-6-4 0 0,-1 1-1 0 0,1 1 1 0 0,0 1 0 0 0,-1 0 0 0 0,1 1 0 0 0,-1 0-1 0 0,0 1 1 0 0,0 1 0 0 0,25 12 0 0 0,-35-13-14 0 0,1 1 1 0 0,-1 1-1 0 0,-1-1 1 0 0,1 1-1 0 0,-1-1 1 0 0,0 1-1 0 0,0 1 1 0 0,0-1-1 0 0,-1 0 1 0 0,0 1-1 0 0,0 0 1 0 0,1 7-1 0 0,0-2-16 0 0,0 1 0 0 0,-1-1 0 0 0,-1 1 0 0 0,0-1-1 0 0,-1 1 1 0 0,0 14 0 0 0,-2-22-21 0 0,0 0 0 0 0,0 1 0 0 0,-1-1 0 0 0,1 0 0 0 0,-1 0 0 0 0,-1 0 0 0 0,1 0 0 0 0,-1-1-1 0 0,1 1 1 0 0,-1-1 0 0 0,-1 1 0 0 0,1-1 0 0 0,-1 0 0 0 0,1 0 0 0 0,-1-1 0 0 0,0 1 0 0 0,-1-1 0 0 0,1 0 0 0 0,-9 5 0 0 0,-11 6 240 0 0,-1-1 1 0 0,-44 16-1 0 0,31-13 16 0 0,20-9-143 0 0,1 0 1 0 0,-1-1-1 0 0,-1-1 0 0 0,1-1 1 0 0,-1-1-1 0 0,-36 3 0 0 0,45-6-282 0 0,1 0-1 0 0,-1-1 0 0 0,1 1 0 0 0,-1-2 0 0 0,1 0 0 0 0,-1 0 0 0 0,1 0 1 0 0,0-1-1 0 0,0-1 0 0 0,0 1 0 0 0,1-1 0 0 0,-1-1 0 0 0,1 0 0 0 0,0 0 1 0 0,-13-11-1 0 0,14 7-2127 0 0</inkml:trace>
</inkml:ink>
</file>

<file path=ppt/ink/ink10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5.178"/>
    </inkml:context>
    <inkml:brush xml:id="br0">
      <inkml:brushProperty name="width" value="0.1" units="cm"/>
      <inkml:brushProperty name="height" value="0.1" units="cm"/>
      <inkml:brushProperty name="color" value="#004F8B"/>
    </inkml:brush>
  </inkml:definitions>
  <inkml:trace contextRef="#ctx0" brushRef="#br0">1 265 5983 0 0,'14'-17'369'0'0,"1"1"-1"0"0,1 0 0 0 0,1 1 0 0 0,0 1 0 0 0,0 0 0 0 0,21-10 1 0 0,-13 8 4848 0 0,54-22 0 0 0,-42 24-3294 0 0,0 2 1 0 0,76-14-1 0 0,79 1-887 0 0,-65 11-3327 0 0,-100 10 828 0 0</inkml:trace>
</inkml:ink>
</file>

<file path=ppt/ink/ink10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0.693"/>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2"/>
    </inkml:context>
    <inkml:brush xml:id="br0">
      <inkml:brushProperty name="width" value="0.1" units="cm"/>
      <inkml:brushProperty name="height" value="0.1" units="cm"/>
      <inkml:brushProperty name="color" value="#F6630D"/>
    </inkml:brush>
  </inkml:definitions>
  <inkml:trace contextRef="#ctx0" brushRef="#br0">183 55 5983 0 0,'19'-14'1956'0'0,"-7"4"2339"0"0,-12 9-4091 0 0,1 0 1 0 0,-1 1-1 0 0,0-1 0 0 0,1 1 0 0 0,-1-1 1 0 0,0 0-1 0 0,0 1 0 0 0,1-1 1 0 0,-1 0-1 0 0,0 1 0 0 0,0-1 1 0 0,0 0-1 0 0,0 0 0 0 0,0 1 1 0 0,0-1-1 0 0,0 0 0 0 0,0 1 0 0 0,0-1 1 0 0,-1 0-1 0 0,1 1 0 0 0,0-1 1 0 0,0 0-1 0 0,0 1 0 0 0,-1-1 1 0 0,1 0-1 0 0,0 1 0 0 0,-1-1 0 0 0,1 1 1 0 0,-1-2-1 0 0,-21-6 2060 0 0,17 7-2096 0 0,-1 1 0 0 0,1 0-1 0 0,0 0 1 0 0,0 0 0 0 0,0 1-1 0 0,0 0 1 0 0,-10 2-1 0 0,2 5-9 0 0,0 0 0 0 0,0 1 0 0 0,1 0-1 0 0,0 1 1 0 0,1 1 0 0 0,0-1-1 0 0,1 2 1 0 0,0-1 0 0 0,0 2-1 0 0,-12 20 1 0 0,22-31-148 0 0,-1-1 0 0 0,1 0 0 0 0,0 0 1 0 0,0 0-1 0 0,-1 1 0 0 0,1-1 0 0 0,0 0 0 0 0,0 0 0 0 0,0 1 0 0 0,0-1 0 0 0,0 0 0 0 0,0 1 1 0 0,1-1-1 0 0,-1 0 0 0 0,0 0 0 0 0,1 1 0 0 0,-1-1 0 0 0,1 0 0 0 0,-1 0 0 0 0,1 0 0 0 0,-1 0 0 0 0,1 0 1 0 0,0 0-1 0 0,0 0 0 0 0,-1 0 0 0 0,1 0 0 0 0,0 0 0 0 0,0 0 0 0 0,0 0 0 0 0,0 0 0 0 0,0-1 1 0 0,0 1-1 0 0,0 0 0 0 0,0-1 0 0 0,1 1 0 0 0,-1-1 0 0 0,2 1 0 0 0,54 20 358 0 0,-47-19-312 0 0,8 4 43 0 0,18 4 64 0 0,0 2 0 0 0,-1 2 0 0 0,-1 0 0 0 0,36 23 0 0 0,-62-32-143 0 0,1 0 0 0 0,-2 1 0 0 0,1 0 0 0 0,0 0-1 0 0,-1 1 1 0 0,0 0 0 0 0,-1 0 0 0 0,0 1-1 0 0,0-1 1 0 0,0 2 0 0 0,-1-1 0 0 0,-1 0-1 0 0,1 1 1 0 0,-1 0 0 0 0,-1 0 0 0 0,1 0 0 0 0,-1 1-1 0 0,-1-1 1 0 0,0 1 0 0 0,-1-1 0 0 0,1 11-1 0 0,-2-14-8 0 0,0-1-1 0 0,-1 1 0 0 0,0-1 0 0 0,0 1 1 0 0,0-1-1 0 0,-1 0 0 0 0,1 0 0 0 0,-1 0 1 0 0,-1 0-1 0 0,1 0 0 0 0,-1 0 0 0 0,0 0 1 0 0,0-1-1 0 0,0 1 0 0 0,-1-1 0 0 0,1 0 1 0 0,-1 0-1 0 0,0 0 0 0 0,0 0 0 0 0,0-1 1 0 0,-1 0-1 0 0,1 0 0 0 0,-1 0 0 0 0,0 0 1 0 0,-5 1-1 0 0,-16 8 94 0 0,-1-1 0 0 0,0-1 1 0 0,-43 9-1 0 0,51-14-25 0 0,9-2 8 0 0,0 0 0 0 0,-1-1 0 0 0,1-1 0 0 0,-1 0 0 0 0,0 0 0 0 0,1-1 0 0 0,-17-1 0 0 0,24 0-60 0 0,0 1 0 0 0,0-1 0 0 0,0 0 0 0 0,0 0 0 0 0,0 0 0 0 0,0-1 0 0 0,1 1 0 0 0,-1 0 0 0 0,0-1 0 0 0,1 0 0 0 0,-1 0 1 0 0,1 0-1 0 0,0 0 0 0 0,-1 0 0 0 0,1 0 0 0 0,0 0 0 0 0,0-1 0 0 0,1 1 0 0 0,-1-1 0 0 0,0 0 0 0 0,1 1 0 0 0,0-1 0 0 0,-1 0 0 0 0,1 0 0 0 0,0 0 0 0 0,1 0 0 0 0,-1 0 1 0 0,0 0-1 0 0,1 0 0 0 0,-1-4 0 0 0,0-5-18 0 0,1 0 0 0 0,0 1 1 0 0,0-1-1 0 0,1 0 0 0 0,1 1 1 0 0,0-1-1 0 0,0 1 0 0 0,1-1 1 0 0,1 1-1 0 0,0 0 0 0 0,0 0 1 0 0,1 1-1 0 0,0-1 0 0 0,1 1 0 0 0,0 0 1 0 0,1 0-1 0 0,0 1 0 0 0,9-9 1 0 0,15-12-27 0 0,1 1 0 0 0,1 1 1 0 0,63-38-1 0 0,-57 40-115 0 0,-1-1-1 0 0,42-40 1 0 0,-37 31 28 0 0,-44 36 104 0 0,1-1 0 0 0,0 1 0 0 0,-1-1 0 0 0,1 1 0 0 0,0-1 0 0 0,-1 1 0 0 0,1-1 0 0 0,0 1 0 0 0,-1 0 0 0 0,1-1 0 0 0,-1 1 0 0 0,1-1 0 0 0,-1 1 0 0 0,1 0 0 0 0,-1 0 0 0 0,1-1 0 0 0,-1 1 0 0 0,1 0 0 0 0,-1 0 0 0 0,0-1 0 0 0,1 1 0 0 0,-1 0 0 0 0,1 0 0 0 0,-1 0 0 0 0,0 0 0 0 0,1 0 0 0 0,-1 0 0 0 0,1 0 0 0 0,-1 0 0 0 0,0 0 0 0 0,0 1 0 0 0,-23-4 0 0 0,1 4 57 0 0,11 0-665 0 0,1-1 1 0 0,0 0-1 0 0,0-1 0 0 0,-11-2 1 0 0</inkml:trace>
</inkml:ink>
</file>

<file path=ppt/ink/ink1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3.892"/>
    </inkml:context>
    <inkml:brush xml:id="br0">
      <inkml:brushProperty name="width" value="0.1" units="cm"/>
      <inkml:brushProperty name="height" value="0.1" units="cm"/>
      <inkml:brushProperty name="color" value="#008C3A"/>
    </inkml:brush>
  </inkml:definitions>
  <inkml:trace contextRef="#ctx0" brushRef="#br0">1 208 10135 0 0,'12'-32'1096'0'0,"-10"28"-1084"0"0,5-15 1199 0 0,0 1 0 0 0,1 0 1 0 0,2 1-1 0 0,-1 0 0 0 0,15-19 0 0 0,-20 32-931 0 0,-1 0 1 0 0,1 0-1 0 0,0 1 1 0 0,0-1-1 0 0,0 1 1 0 0,0 0-1 0 0,1 0 0 0 0,0 0 1 0 0,-1 1-1 0 0,1-1 1 0 0,0 1-1 0 0,0 0 0 0 0,0 1 1 0 0,0-1-1 0 0,0 1 1 0 0,1 0-1 0 0,-1 0 1 0 0,0 1-1 0 0,1 0 0 0 0,-1 0 1 0 0,0 0-1 0 0,1 0 1 0 0,-1 1-1 0 0,7 1 0 0 0,-9-2-260 0 0,-1 1-1 0 0,0-1 1 0 0,0 1-1 0 0,0 0 1 0 0,0-1-1 0 0,0 1 0 0 0,0 0 1 0 0,0 0-1 0 0,0 0 1 0 0,0 0-1 0 0,0 1 1 0 0,0-1-1 0 0,-1 0 1 0 0,1 1-1 0 0,0 0 0 0 0,-1-1 1 0 0,1 1-1 0 0,-1 0 1 0 0,0-1-1 0 0,0 1 1 0 0,2 4-1 0 0,-2-3-5 0 0,0 1 0 0 0,0-1 0 0 0,0 1 0 0 0,-1 0 0 0 0,0 0 0 0 0,0-1 0 0 0,0 1 0 0 0,0 0-1 0 0,0 0 1 0 0,-1-1 0 0 0,-1 8 0 0 0,-4 8 7 0 0,-1-1 0 0 0,0 1-1 0 0,-20 32 1 0 0,21-39 17 0 0,-2 2-28 0 0,1 0 0 0 0,1 0 0 0 0,0 1 0 0 0,-5 21 0 0 0,10-34-9 0 0,0 0-1 0 0,0 0 1 0 0,1 0 0 0 0,-1 1 0 0 0,1-1 0 0 0,0 0-1 0 0,0 0 1 0 0,0 1 0 0 0,0-1 0 0 0,0 0 0 0 0,0 0 0 0 0,0 1-1 0 0,1-1 1 0 0,-1 0 0 0 0,1 0 0 0 0,0 0 0 0 0,-1 1-1 0 0,1-1 1 0 0,0 0 0 0 0,0 0 0 0 0,1 0 0 0 0,-1 0-1 0 0,0-1 1 0 0,1 1 0 0 0,-1 0 0 0 0,1 0 0 0 0,-1-1 0 0 0,1 1-1 0 0,0-1 1 0 0,0 0 0 0 0,0 1 0 0 0,0-1 0 0 0,0 0-1 0 0,0 0 1 0 0,0 0 0 0 0,0 0 0 0 0,0 0 0 0 0,0-1-1 0 0,0 1 1 0 0,3 0 0 0 0,38 3-250 0 0,0-2 1 0 0,-1-1-1 0 0,1-2 0 0 0,0-3 0 0 0,0-1 1 0 0,44-11-1 0 0,-69 12-714 0 0</inkml:trace>
</inkml:ink>
</file>

<file path=ppt/ink/ink10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359"/>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0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1.707"/>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0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044"/>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0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3.391"/>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0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029"/>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0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461"/>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0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5.794"/>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0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6.773"/>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0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447"/>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0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37.783"/>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5.793"/>
    </inkml:context>
    <inkml:brush xml:id="br0">
      <inkml:brushProperty name="width" value="0.1" units="cm"/>
      <inkml:brushProperty name="height" value="0.1" units="cm"/>
      <inkml:brushProperty name="color" value="#008C3A"/>
    </inkml:brush>
  </inkml:definitions>
  <inkml:trace contextRef="#ctx0" brushRef="#br0">0 210 6911 0 0,'0'0'623'0'0,"5"-35"7304"0"0,1 18-6581 0 0,0 0 0 0 0,1 0 0 0 0,1 1 0 0 0,17-27 0 0 0,-22 38-1245 0 0,0 0 0 0 0,0 1 0 0 0,0 0 0 0 0,1-1-1 0 0,-1 1 1 0 0,1 0 0 0 0,0 1 0 0 0,0-1-1 0 0,1 1 1 0 0,-1 0 0 0 0,1 0 0 0 0,-1 0 0 0 0,1 0-1 0 0,0 1 1 0 0,0 0 0 0 0,0 0 0 0 0,0 0 0 0 0,1 1-1 0 0,10-2 1 0 0,-14 3-81 0 0,-1 0-1 0 0,1 0 0 0 0,0 0 1 0 0,0 1-1 0 0,0-1 1 0 0,0 0-1 0 0,-1 1 0 0 0,1-1 1 0 0,0 1-1 0 0,0 0 1 0 0,-1-1-1 0 0,1 1 1 0 0,-1 0-1 0 0,1 0 0 0 0,0 0 1 0 0,-1 0-1 0 0,0 0 1 0 0,1 1-1 0 0,-1-1 0 0 0,0 0 1 0 0,1 1-1 0 0,1 2 1 0 0,-2 0-11 0 0,1-1 0 0 0,0 1 0 0 0,-1 0 0 0 0,0 0 0 0 0,0 0 0 0 0,0 0 0 0 0,-1 0 0 0 0,1 0 0 0 0,-1 0 0 0 0,0 4 0 0 0,-1 10-15 0 0,-1 0-1 0 0,0 0 0 0 0,-8 26 0 0 0,10-44 8 0 0,-20 65-430 0 0,-3-2 0 0 0,-43 84 1 0 0,33-76 266 0 0,43-78 315 0 0,0 1 0 0 0,0 0 1 0 0,0 0-1 0 0,1 1 0 0 0,0 1 0 0 0,18-6 0 0 0,-17 6-153 0 0,-1 0 0 0 0,1 1-1 0 0,0 0 1 0 0,0 1 0 0 0,0 0-1 0 0,0 1 1 0 0,1 0 0 0 0,-1 1-1 0 0,0 0 1 0 0,0 1 0 0 0,1 0-1 0 0,19 6 1 0 0</inkml:trace>
</inkml:ink>
</file>

<file path=ppt/ink/ink10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1.639"/>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0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2.975"/>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0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0:44.540"/>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0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315"/>
    </inkml:context>
    <inkml:brush xml:id="br0">
      <inkml:brushProperty name="width" value="0.1" units="cm"/>
      <inkml:brushProperty name="height" value="0.1" units="cm"/>
      <inkml:brushProperty name="color" value="#F6630D"/>
    </inkml:brush>
  </inkml:definitions>
  <inkml:trace contextRef="#ctx0" brushRef="#br0">2 59 2303 0 0,'0'0'200'0'0,"-2"-6"-200"0"0,16-7 1232 0 0,-8 4-560 0 0,-1 2 128 0 0,-1-2-800 0 0,1 2 344 0 0,-2-1-2552 0 0</inkml:trace>
</inkml:ink>
</file>

<file path=ppt/ink/ink10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1.870"/>
    </inkml:context>
    <inkml:brush xml:id="br0">
      <inkml:brushProperty name="width" value="0.1" units="cm"/>
      <inkml:brushProperty name="height" value="0.1" units="cm"/>
      <inkml:brushProperty name="color" value="#F6630D"/>
    </inkml:brush>
  </inkml:definitions>
  <inkml:trace contextRef="#ctx0" brushRef="#br0">257 1 5063 0 0,'0'0'14786'0'0,"-18"27"-12411"0"0,-17 33-1752 0 0,3 1-1 0 0,3 1 1 0 0,2 1-1 0 0,3 1 1 0 0,-25 108-1 0 0,40-130-478 0 0,2 0 1 0 0,-4 86-1 0 0,11-112-119 0 0,0 0 0 0 0,1-1 0 0 0,1 1 0 0 0,0 0 0 0 0,1 0 0 0 0,1-1 0 0 0,0 1 0 0 0,1-1 0 0 0,1 0 0 0 0,1-1 0 0 0,10 19 0 0 0,-15-30-8 0 0,1 1-1 0 0,-1-1 0 0 0,1 0 0 0 0,0 0 0 0 0,0-1 1 0 0,0 1-1 0 0,0-1 0 0 0,0 1 0 0 0,1-1 0 0 0,-1 0 1 0 0,1 0-1 0 0,0-1 0 0 0,-1 1 0 0 0,1-1 0 0 0,0 1 0 0 0,4-1 1 0 0,0 1 13 0 0,1-1 0 0 0,-1-1 0 0 0,1 1 1 0 0,-1-1-1 0 0,0-1 0 0 0,1 0 0 0 0,10-2 0 0 0,3-2-32 0 0,-1-1 0 0 0,0-2 0 0 0,0 0 0 0 0,-1-1 0 0 0,20-11-1 0 0,-33 16 53 0 0,0 0 0 0 0,0-1 1 0 0,0 0-1 0 0,-1 0 0 0 0,1 0 0 0 0,-1-1 0 0 0,0 0 0 0 0,-1 0 0 0 0,0 0 0 0 0,0-1 0 0 0,0 0 0 0 0,6-12 0 0 0,-9 14-33 0 0,0-1-1 0 0,-1 0 1 0 0,1 1 0 0 0,-1-1 0 0 0,0 0 0 0 0,-1 0-1 0 0,1 1 1 0 0,-1-1 0 0 0,-1 0 0 0 0,1 0-1 0 0,-1 0 1 0 0,0 0 0 0 0,0 1 0 0 0,0-1 0 0 0,-1 0-1 0 0,0 1 1 0 0,0 0 0 0 0,-5-10 0 0 0,1 4 6 0 0,0 0 1 0 0,0 0 0 0 0,-1 1 0 0 0,0 0-1 0 0,-1 0 1 0 0,0 1 0 0 0,-1 0 0 0 0,0 0-1 0 0,0 1 1 0 0,-1 0 0 0 0,0 0-1 0 0,-14-7 1 0 0,16 11-19 0 0,0 1 0 0 0,0 0 1 0 0,-1 0-1 0 0,1 0 0 0 0,-1 1 0 0 0,0 1 0 0 0,0-1 0 0 0,1 1 1 0 0,-1 1-1 0 0,0 0 0 0 0,0 0 0 0 0,0 0 0 0 0,0 1 0 0 0,0 1 1 0 0,0 0-1 0 0,1 0 0 0 0,-16 6 0 0 0,-109 47-725 0 0,131-55 400 0 0</inkml:trace>
</inkml:ink>
</file>

<file path=ppt/ink/ink10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2.983"/>
    </inkml:context>
    <inkml:brush xml:id="br0">
      <inkml:brushProperty name="width" value="0.1" units="cm"/>
      <inkml:brushProperty name="height" value="0.1" units="cm"/>
      <inkml:brushProperty name="color" value="#F6630D"/>
    </inkml:brush>
  </inkml:definitions>
  <inkml:trace contextRef="#ctx0" brushRef="#br0">0 65 5983 0 0,'0'0'464'0'0,"12"-26"7974"0"0,-6 21-8052 0 0,0 1 0 0 0,0 0 0 0 0,1 0 0 0 0,0 1 0 0 0,0-1 1 0 0,0 1-1 0 0,0 1 0 0 0,0-1 0 0 0,1 1 0 0 0,-1 1 0 0 0,1-1 1 0 0,-1 1-1 0 0,1 1 0 0 0,0-1 0 0 0,-1 1 0 0 0,1 1 0 0 0,13 1 1 0 0,3 2 91 0 0,0 0 0 0 0,-1 1 1 0 0,1 2-1 0 0,33 13 0 0 0,-50-17-426 0 0,0 0 1 0 0,-1 1-1 0 0,1 0 0 0 0,-1 0 1 0 0,0 1-1 0 0,0-1 0 0 0,0 1 1 0 0,-1 0-1 0 0,1 1 0 0 0,-1 0 1 0 0,-1-1-1 0 0,1 2 0 0 0,-1-1 1 0 0,0 0-1 0 0,0 1 0 0 0,-1 0 1 0 0,0 0-1 0 0,0 0 0 0 0,-1 0 0 0 0,0 0 1 0 0,2 9-1 0 0,-2-1 45 0 0,0 1-1 0 0,-1-1 1 0 0,-1 1-1 0 0,0-1 1 0 0,-1 0-1 0 0,-1 1 1 0 0,0-1-1 0 0,-1 0 1 0 0,-8 23-1 0 0,8-29-84 0 0,-1-1 0 0 0,-1 0 0 0 0,1 0 0 0 0,-2 0-1 0 0,1-1 1 0 0,-1 1 0 0 0,0-1 0 0 0,0-1 0 0 0,-1 1 0 0 0,0-1 0 0 0,0 0 0 0 0,0-1 0 0 0,-1 0-1 0 0,0 0 1 0 0,-14 6 0 0 0,-13 6 59 0 0,0-2 0 0 0,-49 12-1 0 0,83-26-69 0 0,-5 1 12 0 0,0 0 0 0 0,1 0 1 0 0,-1-1-1 0 0,0 1 0 0 0,0-1 1 0 0,0 0-1 0 0,0-1 0 0 0,0 0 1 0 0,0 0-1 0 0,0 0 0 0 0,0-1 1 0 0,0 1-1 0 0,0-1 0 0 0,0-1 1 0 0,-9-2-1 0 0,14 3-58 0 0,0 0 0 0 0,0 0-1 0 0,0 0 1 0 0,0 0 0 0 0,0 0-1 0 0,0 0 1 0 0,0 0 0 0 0,0 0 0 0 0,0 0-1 0 0,1 0 1 0 0,-1 0 0 0 0,0 0 0 0 0,1-1-1 0 0,-1 1 1 0 0,1 0 0 0 0,-1 0 0 0 0,1-1-1 0 0,0 1 1 0 0,0 0 0 0 0,-1-1-1 0 0,1 1 1 0 0,0 0 0 0 0,0-1 0 0 0,0 1-1 0 0,0 0 1 0 0,1-1 0 0 0,-1 1 0 0 0,0 0-1 0 0,1-3 1 0 0,17-27-2173 0 0,-10 21-699 0 0</inkml:trace>
</inkml:ink>
</file>

<file path=ppt/ink/ink10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3.375"/>
    </inkml:context>
    <inkml:brush xml:id="br0">
      <inkml:brushProperty name="width" value="0.1" units="cm"/>
      <inkml:brushProperty name="height" value="0.1" units="cm"/>
      <inkml:brushProperty name="color" value="#F6630D"/>
    </inkml:brush>
  </inkml:definitions>
  <inkml:trace contextRef="#ctx0" brushRef="#br0">215 44 8751 0 0,'0'0'674'0'0,"14"-24"7156"0"0,-15 22-7676 0 0,0 1 0 0 0,-1-1 0 0 0,1 1 0 0 0,0 0 0 0 0,-1-1 0 0 0,1 1 0 0 0,-1 0 0 0 0,0 0 0 0 0,1 0 0 0 0,-1 0 0 0 0,0 0 0 0 0,0 0 0 0 0,1 0-1 0 0,-1 0 1 0 0,0 1 0 0 0,0-1 0 0 0,0 1 0 0 0,0 0 0 0 0,0-1 0 0 0,0 1 0 0 0,0 0 0 0 0,0 0 0 0 0,0 0 0 0 0,-2 1 0 0 0,-1 0-19 0 0,1 0 0 0 0,0 1 0 0 0,-1 0 0 0 0,1 0 1 0 0,0 0-1 0 0,0 0 0 0 0,0 1 0 0 0,1-1 0 0 0,-1 1 0 0 0,-4 4 0 0 0,-5 6 43 0 0,1 1 0 0 0,0 0 0 0 0,1 1-1 0 0,-13 21 1 0 0,12-16 64 0 0,2 1 1 0 0,1 0-1 0 0,-11 33 0 0 0,18-46-147 0 0,-1 0-1 0 0,1 1 1 0 0,0 0 0 0 0,1 0-1 0 0,0-1 1 0 0,0 1 0 0 0,1 0 0 0 0,1 0-1 0 0,-1 0 1 0 0,1 0 0 0 0,0-1-1 0 0,4 10 1 0 0,-4-14-76 0 0,1-1 1 0 0,0 1-1 0 0,1-1 1 0 0,-1 1-1 0 0,0-1 0 0 0,1 0 1 0 0,0 0-1 0 0,0 0 0 0 0,0 0 1 0 0,0-1-1 0 0,0 1 0 0 0,1-1 1 0 0,-1 0-1 0 0,1 0 1 0 0,-1 0-1 0 0,1 0 0 0 0,0-1 1 0 0,0 1-1 0 0,0-1 0 0 0,-1 0 1 0 0,1 0-1 0 0,0-1 0 0 0,7 1 1 0 0,11 1-3 0 0,0-1-1 0 0,1-2 1 0 0,26-3 0 0 0,-18 1 11 0 0,42 2-55 0 0,8-1-1464 0 0,-29-5-5731 0 0,-30 1-318 0 0</inkml:trace>
</inkml:ink>
</file>

<file path=ppt/ink/ink10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4.173"/>
    </inkml:context>
    <inkml:brush xml:id="br0">
      <inkml:brushProperty name="width" value="0.1" units="cm"/>
      <inkml:brushProperty name="height" value="0.1" units="cm"/>
      <inkml:brushProperty name="color" value="#F6630D"/>
    </inkml:brush>
  </inkml:definitions>
  <inkml:trace contextRef="#ctx0" brushRef="#br0">1 61 5983 0 0,'0'0'3688'0'0,"11"-5"1130"0"0,14-5-2205 0 0,13-8-303 0 0,-27 12-1826 0 0,-1 2 0 0 0,1-1 1 0 0,20-5-1 0 0,-27 9-387 0 0,1 0-1 0 0,-1 1 1 0 0,1 0 0 0 0,-1 0-1 0 0,0 0 1 0 0,1 0 0 0 0,-1 1-1 0 0,1-1 1 0 0,-1 1 0 0 0,0 0-1 0 0,0 0 1 0 0,1 1 0 0 0,-1-1-1 0 0,4 3 1 0 0,-6-2-54 0 0,0-1 0 0 0,0 1 0 0 0,0 0-1 0 0,0-1 1 0 0,-1 1 0 0 0,1 0 0 0 0,0 0 0 0 0,-1 0 0 0 0,0 1-1 0 0,1-1 1 0 0,-1 0 0 0 0,0 1 0 0 0,0-1 0 0 0,0 0 0 0 0,0 1-1 0 0,-1-1 1 0 0,1 1 0 0 0,-1-1 0 0 0,1 1 0 0 0,-1-1 0 0 0,0 1-1 0 0,0 0 1 0 0,0 2 0 0 0,-9 59 384 0 0,-13 5-142 0 0,17-55-223 0 0,0 0 0 0 0,0 0 0 0 0,1 1-1 0 0,1-1 1 0 0,-2 28 0 0 0,5-41-41 0 0,0 0 0 0 0,0 0 0 0 0,1 0-1 0 0,-1 1 1 0 0,0-1 0 0 0,1 0 0 0 0,-1 0 0 0 0,1 0 0 0 0,0 0 0 0 0,-1 0 0 0 0,1 0 0 0 0,0 0 0 0 0,-1 0 0 0 0,1 0 0 0 0,0 0-1 0 0,0 0 1 0 0,0-1 0 0 0,0 1 0 0 0,0 0 0 0 0,0-1 0 0 0,0 1 0 0 0,0-1 0 0 0,0 1 0 0 0,0-1 0 0 0,1 1 0 0 0,-1-1 0 0 0,0 0 0 0 0,0 1-1 0 0,0-1 1 0 0,0 0 0 0 0,1 0 0 0 0,-1 0 0 0 0,0 0 0 0 0,0 0 0 0 0,2 0 0 0 0,41-6 315 0 0,-4-6-379 0 0,0 0-1 0 0,1 3 0 0 0,0 1 1 0 0,0 2-1 0 0,43 0 1 0 0,-43 1-2841 0 0,-22 2 1165 0 0</inkml:trace>
</inkml:ink>
</file>

<file path=ppt/ink/ink10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09.855"/>
    </inkml:context>
    <inkml:brush xml:id="br0">
      <inkml:brushProperty name="width" value="0.1" units="cm"/>
      <inkml:brushProperty name="height" value="0.1" units="cm"/>
      <inkml:brushProperty name="color" value="#F6630D"/>
    </inkml:brush>
  </inkml:definitions>
  <inkml:trace contextRef="#ctx0" brushRef="#br0">3 55 5527 0 0,'0'0'250'0'0,"0"-2"-2"0"0,-3-7-156 0 0,4 7 465 0 0,-1-1 1 0 0,0 1 0 0 0,1-1-1 0 0,0 1 1 0 0,-1-1-1 0 0,1 1 1 0 0,0-1 0 0 0,0 1-1 0 0,0 0 1 0 0,15-17 7298 0 0,-4 38-6702 0 0,-5 5-864 0 0,-2 0 1 0 0,0 0-1 0 0,-2 0 0 0 0,-1 0 0 0 0,-1 40 0 0 0,3 20-35 0 0,28 117-48 0 0,-18-129-12 0 0,7 100 0 0 0,-26-133 575 0 0,4-35-2214 0 0,7-17-4242 0 0,-4 8 3927 0 0,5-12-3715 0 0</inkml:trace>
</inkml:ink>
</file>

<file path=ppt/ink/ink10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0.290"/>
    </inkml:context>
    <inkml:brush xml:id="br0">
      <inkml:brushProperty name="width" value="0.1" units="cm"/>
      <inkml:brushProperty name="height" value="0.1" units="cm"/>
      <inkml:brushProperty name="color" value="#F6630D"/>
    </inkml:brush>
  </inkml:definitions>
  <inkml:trace contextRef="#ctx0" brushRef="#br0">35 102 10511 0 0,'-3'11'8559'0'0,"-10"45"-7451"0"0,3 35 183 0 0,2 111-1 0 0,8-186-1083 0 0,1 1-1 0 0,1-1 1 0 0,1 1-1 0 0,0-1 1 0 0,1 0 0 0 0,1 0-1 0 0,0-1 1 0 0,10 21-1 0 0,-12-30-140 0 0,1-1 0 0 0,-1 1 0 0 0,1-1 0 0 0,0 1 0 0 0,0-1-1 0 0,1-1 1 0 0,-1 1 0 0 0,1 0 0 0 0,0-1 0 0 0,0 0 0 0 0,1 0 0 0 0,-1-1 0 0 0,1 0-1 0 0,0 1 1 0 0,0-2 0 0 0,0 1 0 0 0,0-1 0 0 0,0 0 0 0 0,1 0 0 0 0,-1-1-1 0 0,1 0 1 0 0,-1 0 0 0 0,10 0 0 0 0,-4-1-16 0 0,-1-1 1 0 0,0 0-1 0 0,1-1 0 0 0,-1 0 1 0 0,0-1-1 0 0,0 0 0 0 0,-1-1 1 0 0,1 0-1 0 0,-1-1 0 0 0,1 0 1 0 0,-2 0-1 0 0,1-1 0 0 0,0-1 1 0 0,-1 1-1 0 0,0-1 0 0 0,-1-1 1 0 0,0 0-1 0 0,0 0 0 0 0,-1-1 1 0 0,1 0-1 0 0,-2 0 0 0 0,0 0 1 0 0,0-1-1 0 0,0 0 0 0 0,-1 0 1 0 0,-1-1-1 0 0,0 1 0 0 0,0-1 1 0 0,-1 0-1 0 0,0 0 0 0 0,-1 0 0 0 0,0 0 1 0 0,-1-1-1 0 0,-1 1 0 0 0,1 0 1 0 0,-2-1-1 0 0,1 1 0 0 0,-5-17 1 0 0,-3-14 10 0 0,-2 1 0 0 0,-20-51 0 0 0,22 70-41 0 0,-2 1 0 0 0,0 1-1 0 0,-1 0 1 0 0,0 0-1 0 0,-29-35 1 0 0,33 49-7 0 0,0 0 1 0 0,0 0-1 0 0,-1 0 1 0 0,1 0-1 0 0,-1 1 0 0 0,-1 1 1 0 0,1 0-1 0 0,0 0 0 0 0,-1 0 1 0 0,0 1-1 0 0,0 0 0 0 0,0 1 1 0 0,-16-3-1 0 0,21 4-152 0 0,-1 1-1 0 0,1-1 0 0 0,0 1 1 0 0,-1 0-1 0 0,1 0 0 0 0,-1 0 1 0 0,1 1-1 0 0,0 0 0 0 0,-1 0 0 0 0,1 0 1 0 0,0 0-1 0 0,-1 0 0 0 0,1 1 1 0 0,0 0-1 0 0,0 0 0 0 0,0 0 1 0 0,1 0-1 0 0,-1 1 0 0 0,0-1 1 0 0,1 1-1 0 0,0 0 0 0 0,0 0 1 0 0,-1 0-1 0 0,2 1 0 0 0,-1-1 1 0 0,0 1-1 0 0,1-1 0 0 0,-1 1 1 0 0,1 0-1 0 0,-2 6 0 0 0,-3 11-1557 0 0</inkml:trace>
</inkml:ink>
</file>

<file path=ppt/ink/ink1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6.376"/>
    </inkml:context>
    <inkml:brush xml:id="br0">
      <inkml:brushProperty name="width" value="0.1" units="cm"/>
      <inkml:brushProperty name="height" value="0.1" units="cm"/>
      <inkml:brushProperty name="color" value="#008C3A"/>
    </inkml:brush>
  </inkml:definitions>
  <inkml:trace contextRef="#ctx0" brushRef="#br0">168 66 1839 0 0,'2'-7'2035'0'0,"6"-22"8258"0"0,-8 28-10104 0 0,0-1 0 0 0,0 1 0 0 0,0 0 1 0 0,-1 0-1 0 0,1 0 0 0 0,0-1 0 0 0,-1 1 0 0 0,1 0 0 0 0,0 0 0 0 0,-1 0 0 0 0,1 0 0 0 0,-1-1 0 0 0,0 1 0 0 0,1 0 0 0 0,-1 0 0 0 0,0 0 0 0 0,0 0 0 0 0,0 1 0 0 0,0-1 0 0 0,1 0 1 0 0,-1 0-1 0 0,0 0 0 0 0,0 1 0 0 0,-1-1 0 0 0,1 0 0 0 0,0 1 0 0 0,-1-1 0 0 0,-1 0-11 0 0,0 1 1 0 0,0 0-1 0 0,1 0 0 0 0,-1 0 1 0 0,0 0-1 0 0,0 0 1 0 0,0 0-1 0 0,1 1 0 0 0,-1 0 1 0 0,0-1-1 0 0,-4 3 1 0 0,-5 2-27 0 0,0 1 0 0 0,0 0 0 0 0,1 1 0 0 0,-11 8 0 0 0,16-11-142 0 0,1 0 1 0 0,0 1 0 0 0,0-1-1 0 0,0 1 1 0 0,0 0-1 0 0,1 1 1 0 0,-6 8 0 0 0,9-12-9 0 0,0-1 0 0 0,0 1 0 0 0,1 0 0 0 0,-1 0 0 0 0,0 0 0 0 0,1 0 0 0 0,0-1 0 0 0,-1 1 0 0 0,1 0 0 0 0,0 0 0 0 0,0 0 1 0 0,0 0-1 0 0,0 0 0 0 0,0 0 0 0 0,0 0 0 0 0,1 0 0 0 0,-1 0 0 0 0,1 0 0 0 0,-1 0 0 0 0,1-1 0 0 0,0 1 0 0 0,0 0 0 0 0,0 0 1 0 0,0-1-1 0 0,0 1 0 0 0,0-1 0 0 0,0 1 0 0 0,0-1 0 0 0,1 1 0 0 0,1 1 0 0 0,7 5 49 0 0,1 0-1 0 0,0 0 0 0 0,0-1 1 0 0,1-1-1 0 0,17 8 1 0 0,-17-9 36 0 0,-1 0 1 0 0,0 1-1 0 0,0 0 0 0 0,-1 1 1 0 0,0 0-1 0 0,13 12 1 0 0,-20-16-74 0 0,-1 0 1 0 0,1 1-1 0 0,-1-1 1 0 0,0 1-1 0 0,0 0 0 0 0,0-1 1 0 0,0 1-1 0 0,-1 0 1 0 0,0 0-1 0 0,0 0 1 0 0,0 0-1 0 0,0 0 1 0 0,0 0-1 0 0,-1 0 0 0 0,1 0 1 0 0,-1 0-1 0 0,-1 1 1 0 0,1-1-1 0 0,0 0 1 0 0,-1 0-1 0 0,0 0 1 0 0,0 0-1 0 0,-3 7 0 0 0,0 0 2 0 0,0-1 0 0 0,-1 1-1 0 0,-1-1 1 0 0,0 0 0 0 0,0-1-1 0 0,-1 1 1 0 0,0-1 0 0 0,-1-1-1 0 0,0 1 1 0 0,0-2 0 0 0,-1 1-1 0 0,0-1 1 0 0,0 0-1 0 0,-17 9 1 0 0,26-15-11 0 0,-1-1 1 0 0,0 0-1 0 0,0 1 0 0 0,0-1 0 0 0,0 0 1 0 0,1 1-1 0 0,-1-1 0 0 0,0 0 0 0 0,0 0 1 0 0,0 0-1 0 0,0 0 0 0 0,0 0 0 0 0,0 0 1 0 0,0 0-1 0 0,0 0 0 0 0,1 0 0 0 0,-1 0 1 0 0,0 0-1 0 0,0-1 0 0 0,0 1 0 0 0,0 0 1 0 0,0-1-1 0 0,1 1 0 0 0,-1-1 0 0 0,0 1 1 0 0,0-1-1 0 0,0 1 0 0 0,0-2 1 0 0,-1 0 20 0 0,1 1 1 0 0,1-1 0 0 0,-1 0-1 0 0,0 0 1 0 0,0 0 0 0 0,1 0-1 0 0,-1 0 1 0 0,1 0 0 0 0,-1 0-1 0 0,1 0 1 0 0,0 0 0 0 0,0-3 0 0 0,8-60 590 0 0,-8 64-607 0 0,7-26 60 0 0,1 0 1 0 0,1 1 0 0 0,2 0-1 0 0,17-31 1 0 0,63-96 261 0 0,-74 127-320 0 0,-13 19-12 0 0,-4 6-120 0 0,0 0 0 0 0,0 0 0 0 0,0 1 0 0 0,0-1-1 0 0,-1 0 1 0 0,1 0 0 0 0,0 0 0 0 0,0 0 0 0 0,-1 0 0 0 0,1 0 0 0 0,0 0 0 0 0,-1 1-1 0 0,1-1 1 0 0,-1 0 0 0 0,1 0 0 0 0,-1 1 0 0 0,1-1 0 0 0,-1 0 0 0 0,1 0-1 0 0,-1 1 1 0 0,0-1 0 0 0,1 1 0 0 0,-1-1 0 0 0,0 1 0 0 0,0-1 0 0 0,0 1 0 0 0,1-1-1 0 0,-1 1 1 0 0,0-1 0 0 0,0 1 0 0 0,0 0 0 0 0,0 0 0 0 0,0 0 0 0 0,0-1 0 0 0,-1 1-1 0 0,-5-3-1442 0 0</inkml:trace>
</inkml:ink>
</file>

<file path=ppt/ink/ink10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029"/>
    </inkml:context>
    <inkml:brush xml:id="br0">
      <inkml:brushProperty name="width" value="0.1" units="cm"/>
      <inkml:brushProperty name="height" value="0.1" units="cm"/>
      <inkml:brushProperty name="color" value="#F6630D"/>
    </inkml:brush>
  </inkml:definitions>
  <inkml:trace contextRef="#ctx0" brushRef="#br0">31 78 10279 0 0,'0'0'927'0'0,"-8"-35"3949"0"0,8 34-4684 0 0,-1-1 0 0 0,1 1 0 0 0,0 0 1 0 0,0 0-1 0 0,0-1 0 0 0,-1 1 0 0 0,1 0 0 0 0,1 0 1 0 0,-1-1-1 0 0,0 1 0 0 0,0 0 0 0 0,0 0 0 0 0,1-1 0 0 0,-1 1 1 0 0,1 0-1 0 0,-1 0 0 0 0,1 0 0 0 0,-1 0 0 0 0,1 0 0 0 0,0 0 1 0 0,-1 0-1 0 0,1 0 0 0 0,0 0 0 0 0,0 0 0 0 0,0 0 0 0 0,0 0 1 0 0,0 0-1 0 0,1 0 0 0 0,1-1 21 0 0,0 1-1 0 0,0-1 1 0 0,1 1-1 0 0,-1 0 1 0 0,0 1 0 0 0,1-1-1 0 0,-1 1 1 0 0,1-1-1 0 0,-1 1 1 0 0,6 0 0 0 0,4 1 67 0 0,0 0 1 0 0,0 1 0 0 0,0 1 0 0 0,23 7 0 0 0,-18-3-96 0 0,-1 1-1 0 0,0 0 1 0 0,0 2 0 0 0,-1 0 0 0 0,25 20 0 0 0,-35-25-155 0 0,0 0 1 0 0,-1 0-1 0 0,1 1 1 0 0,-1-1-1 0 0,0 1 1 0 0,0 1 0 0 0,-1-1-1 0 0,0 0 1 0 0,0 1-1 0 0,0 0 1 0 0,-1 0-1 0 0,0 0 1 0 0,-1 1-1 0 0,1-1 1 0 0,-1 1-1 0 0,1 13 1 0 0,-3-14-8 0 0,-1 0 0 0 0,0 0 0 0 0,0 0 0 0 0,-1 0 0 0 0,0 0 0 0 0,-1-1 0 0 0,1 1 0 0 0,-1-1 0 0 0,0 1 0 0 0,-1-1 0 0 0,1 0 0 0 0,-1 0 0 0 0,-1-1 0 0 0,1 1 0 0 0,-1-1 0 0 0,0 0 0 0 0,-10 8 0 0 0,-2 2 94 0 0,-1-1 1 0 0,0-2-1 0 0,-1 0 1 0 0,-28 13-1 0 0,32-17-76 0 0,0-2 1 0 0,0 0-1 0 0,-1-1 0 0 0,0 0 1 0 0,0-1-1 0 0,-1-1 0 0 0,1-1 1 0 0,-22 1-1 0 0,23-6-919 0 0</inkml:trace>
</inkml:ink>
</file>

<file path=ppt/ink/ink10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1.368"/>
    </inkml:context>
    <inkml:brush xml:id="br0">
      <inkml:brushProperty name="width" value="0.1" units="cm"/>
      <inkml:brushProperty name="height" value="0.1" units="cm"/>
      <inkml:brushProperty name="color" value="#F6630D"/>
    </inkml:brush>
  </inkml:definitions>
  <inkml:trace contextRef="#ctx0" brushRef="#br0">203 53 9671 0 0,'0'0'440'0'0,"-1"-9"151"0"0,1 7-303 0 0,0 0 1 0 0,-1 0-1 0 0,1 0 0 0 0,-1 0 0 0 0,1 0 1 0 0,-1 0-1 0 0,0 0 0 0 0,0 1 0 0 0,0-1 1 0 0,0 0-1 0 0,0 0 0 0 0,0 1 1 0 0,0-1-1 0 0,-1 1 0 0 0,1-1 0 0 0,-1 1 1 0 0,1-1-1 0 0,-1 1 0 0 0,1 0 0 0 0,-1 0 1 0 0,0 0-1 0 0,1 0 0 0 0,-1 0 0 0 0,0 0 1 0 0,0 0-1 0 0,0 1 0 0 0,0-1 1 0 0,0 1-1 0 0,0-1 0 0 0,-3 1 0 0 0,0-1 65 0 0,1 0 1 0 0,-1 1-1 0 0,1 0 0 0 0,-1 0 0 0 0,1 0 0 0 0,-1 1 0 0 0,1 0 0 0 0,-1-1 0 0 0,1 1 0 0 0,0 1 0 0 0,-5 1 0 0 0,4 1-214 0 0,-1 0 0 0 0,1 0 0 0 0,0 0-1 0 0,1 1 1 0 0,-1 0 0 0 0,1 0 0 0 0,0 0-1 0 0,0 0 1 0 0,1 1 0 0 0,-1 0 0 0 0,1-1 0 0 0,-2 8-1 0 0,-29 77 305 0 0,32-84-374 0 0,1-1-52 0 0,-1-1 0 0 0,1 1-1 0 0,0-1 1 0 0,0 1 0 0 0,0 0 0 0 0,1 0 0 0 0,-1 0-1 0 0,1-1 1 0 0,0 1 0 0 0,1 0 0 0 0,-1 0 0 0 0,1-1-1 0 0,0 1 1 0 0,0 0 0 0 0,0-1 0 0 0,1 1-1 0 0,0-1 1 0 0,0 1 0 0 0,0-1 0 0 0,0 0 0 0 0,1 0-1 0 0,-1 0 1 0 0,1 0 0 0 0,0 0 0 0 0,1 0 0 0 0,-1-1-1 0 0,6 5 1 0 0,-1-2 14 0 0,0-1 0 0 0,1 0 0 0 0,0-1 0 0 0,0 0 0 0 0,0 0 0 0 0,0 0 0 0 0,1-1-1 0 0,0-1 1 0 0,-1 0 0 0 0,1 0 0 0 0,0-1 0 0 0,15 0 0 0 0,-21-1-32 0 0,134-2-1501 0 0,-121-1 629 0 0</inkml:trace>
</inkml:ink>
</file>

<file path=ppt/ink/ink10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3.387"/>
    </inkml:context>
    <inkml:brush xml:id="br0">
      <inkml:brushProperty name="width" value="0.1" units="cm"/>
      <inkml:brushProperty name="height" value="0.1" units="cm"/>
      <inkml:brushProperty name="color" value="#F6630D"/>
    </inkml:brush>
  </inkml:definitions>
  <inkml:trace contextRef="#ctx0" brushRef="#br0">15 115 1839 0 0,'-8'-25'13954'0'0,"2"8"-10852"0"0,6 16-2911 0 0,0 0 0 0 0,0 0 0 0 0,-1 0 0 0 0,1 0 0 0 0,0 0 0 0 0,0-1-1 0 0,0 1 1 0 0,0 0 0 0 0,0 0 0 0 0,0 0 0 0 0,1-1 0 0 0,-1 1 0 0 0,0 0 0 0 0,1 0 0 0 0,-1 0-1 0 0,0 0 1 0 0,1 0 0 0 0,-1 0 0 0 0,1 0 0 0 0,0 0 0 0 0,-1 0 0 0 0,1 0 0 0 0,0 0 0 0 0,0 0-1 0 0,0 0 1 0 0,-1 1 0 0 0,3-2 0 0 0,1-1 55 0 0,0 1 0 0 0,0-1 0 0 0,1 1 0 0 0,-1 0 1 0 0,0 1-1 0 0,1-1 0 0 0,6-1 0 0 0,13-1 14 0 0,-1 1-1 0 0,27-1 1 0 0,-46 4-65 0 0,69-7 300 0 0,-47 4-356 0 0,1 1 0 0 0,-1 0 0 0 0,52 6 0 0 0,-64-3-177 0 0,-13-1-436 0 0,1 2 77 0 0,0 0 1 0 0,1 0 0 0 0,-1-1 0 0 0,0 1-1 0 0,1-1 1 0 0,-1 1 0 0 0,1-1 0 0 0,-1 0-1 0 0,4 1 1 0 0,2 1-1676 0 0</inkml:trace>
</inkml:ink>
</file>

<file path=ppt/ink/ink10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4.864"/>
    </inkml:context>
    <inkml:brush xml:id="br0">
      <inkml:brushProperty name="width" value="0.1" units="cm"/>
      <inkml:brushProperty name="height" value="0.1" units="cm"/>
      <inkml:brushProperty name="color" value="#F6630D"/>
    </inkml:brush>
  </inkml:definitions>
  <inkml:trace contextRef="#ctx0" brushRef="#br0">1 213 3679 0 0,'0'0'6967'0'0,"20"-20"-999"0"0,-14 0-4632 0 0,1 0 0 0 0,1 1 0 0 0,1 1 0 0 0,15-25 0 0 0,-21 38-1199 0 0,0 0 0 0 0,1 0 0 0 0,0 0 0 0 0,-1 0-1 0 0,2 0 1 0 0,-1 1 0 0 0,0 0 0 0 0,1 0-1 0 0,0 0 1 0 0,0 0 0 0 0,0 1 0 0 0,0 0-1 0 0,1 0 1 0 0,-1 0 0 0 0,1 1 0 0 0,0 0-1 0 0,0 0 1 0 0,0 0 0 0 0,7 0 0 0 0,-9 1-109 0 0,-1 1 0 0 0,1 0-1 0 0,-1 1 1 0 0,1-1 0 0 0,-1 1 0 0 0,0-1 0 0 0,1 1 0 0 0,-1 0 0 0 0,1 0 0 0 0,-1 1 0 0 0,0-1 0 0 0,0 1 0 0 0,0-1 0 0 0,0 1-1 0 0,0 0 1 0 0,0 0 0 0 0,3 3 0 0 0,-2 0-16 0 0,0 0 0 0 0,0-1 0 0 0,0 2-1 0 0,-1-1 1 0 0,0 0 0 0 0,0 1 0 0 0,0-1 0 0 0,4 13 0 0 0,-2 0-6 0 0,-1 0 1 0 0,0 0 0 0 0,-1 0 0 0 0,-1 0-1 0 0,-1 31 1 0 0,-3-15-7 0 0,-2 1 0 0 0,-2 0 0 0 0,0-1 0 0 0,-3 0 0 0 0,-1-1 0 0 0,-1 0 0 0 0,-1 0 0 0 0,-2-1 0 0 0,-2-1 0 0 0,-1 0 0 0 0,-1-1 0 0 0,-1-1 0 0 0,-27 29 0 0 0,43-52-15 0 0,4-5 9 0 0,-1 0 0 0 0,1 0 0 0 0,0-1 0 0 0,-1 1 0 0 0,1 0 0 0 0,0-1 0 0 0,0 1-1 0 0,0 0 1 0 0,0-1 0 0 0,0 1 0 0 0,0-1 0 0 0,0 0 0 0 0,0 1 0 0 0,0-1-1 0 0,0 0 1 0 0,0 1 0 0 0,0-1 0 0 0,0 0 0 0 0,0 0 0 0 0,0 0 0 0 0,0 0 0 0 0,0 0-1 0 0,0 0 1 0 0,2 0 0 0 0,16-1 15 0 0,-1 0-1 0 0,1-1 1 0 0,0-1-1 0 0,-1-1 1 0 0,0-1 0 0 0,0 0-1 0 0,25-11 1 0 0,-19 6 5 0 0,0 2 0 0 0,0 1 1 0 0,1 1-1 0 0,32-3 0 0 0,-51 8 45 0 0,-5 1-21 0 0,21 2-3026 0 0,-14-5 1483 0 0</inkml:trace>
</inkml:ink>
</file>

<file path=ppt/ink/ink10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225"/>
    </inkml:context>
    <inkml:brush xml:id="br0">
      <inkml:brushProperty name="width" value="0.1" units="cm"/>
      <inkml:brushProperty name="height" value="0.1" units="cm"/>
      <inkml:brushProperty name="color" value="#F6630D"/>
    </inkml:brush>
  </inkml:definitions>
  <inkml:trace contextRef="#ctx0" brushRef="#br0">13 58 8751 0 0,'1'-12'581'0'0,"-13"-34"11509"0"0,11 54-11754 0 0,1 0 1 0 0,0 0-1 0 0,0 0 1 0 0,1-1-1 0 0,0 1 1 0 0,1 0-1 0 0,2 10 1 0 0,2 8-65 0 0,1 55 270 0 0,-6 161-1 0 0,1 34 237 0 0,6-249-1174 0 0,-8-27 334 0 0,0 1 0 0 0,0-1 0 0 0,1 1 1 0 0,-1-1-1 0 0,0 0 0 0 0,1 1 0 0 0,-1-1 1 0 0,1 0-1 0 0,-1 1 0 0 0,0-1 0 0 0,1 0 1 0 0,-1 0-1 0 0,1 1 0 0 0,-1-1 0 0 0,1 0 1 0 0,-1 0-1 0 0,1 0 0 0 0,-1 0 0 0 0,1 0 1 0 0,-1 0-1 0 0,1 1 0 0 0,-1-1 0 0 0,1 0 0 0 0,-1 0 1 0 0,1 0-1 0 0,-1-1 0 0 0,1 1 0 0 0,-1 0 1 0 0,1 0-1 0 0,-1 0 0 0 0,0 0 0 0 0,1 0 1 0 0,-1-1-1 0 0,1 1 0 0 0,-1 0 0 0 0,1 0 1 0 0,-1-1-1 0 0,1 1 0 0 0,-1 0 0 0 0,0-1 1 0 0,1 1-1 0 0,-1 0 0 0 0,0-1 0 0 0,1 1 0 0 0,-1 0 1 0 0,0-1-1 0 0,0 1 0 0 0,1-1 0 0 0</inkml:trace>
</inkml:ink>
</file>

<file path=ppt/ink/ink10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602"/>
    </inkml:context>
    <inkml:brush xml:id="br0">
      <inkml:brushProperty name="width" value="0.1" units="cm"/>
      <inkml:brushProperty name="height" value="0.1" units="cm"/>
      <inkml:brushProperty name="color" value="#F6630D"/>
    </inkml:brush>
  </inkml:definitions>
  <inkml:trace contextRef="#ctx0" brushRef="#br0">86 47 13559 0 0,'26'-12'1448'0'0,"-1"-5"-1311"0"0,-23 15 78 0 0,0 1 1 0 0,-1-1 0 0 0,1 1 0 0 0,0-1 0 0 0,0 1 0 0 0,0 0 0 0 0,0 0 0 0 0,0-1 0 0 0,1 1 0 0 0,-1 1-1 0 0,0-1 1 0 0,0 0 0 0 0,1 1 0 0 0,-1-1 0 0 0,0 1 0 0 0,1-1 0 0 0,-1 1 0 0 0,1 0 0 0 0,-1 0 0 0 0,0 0-1 0 0,1 1 1 0 0,-1-1 0 0 0,0 0 0 0 0,1 1 0 0 0,-1 0 0 0 0,0-1 0 0 0,1 1 0 0 0,-1 0 0 0 0,0 0 0 0 0,2 2 0 0 0,2 1-26 0 0,-1 0 1 0 0,1 0-1 0 0,-1 1 1 0 0,-1 0-1 0 0,1 0 1 0 0,-1 0 0 0 0,1 0-1 0 0,-1 1 1 0 0,-1 0-1 0 0,1-1 1 0 0,-1 2-1 0 0,0-1 1 0 0,-1 0 0 0 0,1 0-1 0 0,-1 1 1 0 0,0 0-1 0 0,1 10 1 0 0,2 15-19 0 0,-1 1-1 0 0,0 45 1 0 0,-3-52 108 0 0,-1-15-232 0 0,0-1 0 0 0,-1 0 0 0 0,0 0 0 0 0,0 0 0 0 0,-1 0 0 0 0,0 0 1 0 0,-1 0-1 0 0,0 0 0 0 0,-1 0 0 0 0,0-1 0 0 0,0 0 0 0 0,-1 0 0 0 0,-8 11 0 0 0,8-13-8 0 0,0-1-1 0 0,-1 0 1 0 0,0 0-1 0 0,0 0 1 0 0,-1-1-1 0 0,1 0 1 0 0,-1 0-1 0 0,0 0 1 0 0,-1-1-1 0 0,1 0 1 0 0,-1-1-1 0 0,1 0 1 0 0,-1 0 0 0 0,0 0-1 0 0,0-1 1 0 0,-15 2-1 0 0,17-3-33 0 0,0-1 0 0 0,0 1 0 0 0,-1-1-1 0 0,1-1 1 0 0,0 1 0 0 0,0-1 0 0 0,0 0 0 0 0,0 0 0 0 0,0-1 0 0 0,0 0-1 0 0,0 0 1 0 0,1 0 0 0 0,-1-1 0 0 0,1 0 0 0 0,-1 0 0 0 0,1 0 0 0 0,-5-5-1 0 0,9 7-164 0 0,0 0 0 0 0,1 0 0 0 0,-1 1-1 0 0,1-1 1 0 0,0 0 0 0 0,-1 0-1 0 0,1 0 1 0 0,0 0 0 0 0,0 0 0 0 0,-1-1-1 0 0,1 1 1 0 0,0 0 0 0 0,0 0-1 0 0,0 0 1 0 0,0 0 0 0 0,0 0-1 0 0,1 0 1 0 0,-1 0 0 0 0,0 0 0 0 0,0 0-1 0 0,1 0 1 0 0,-1 0 0 0 0,1 0-1 0 0,-1 0 1 0 0,1 0 0 0 0,-1 1 0 0 0,1-1-1 0 0,-1 0 1 0 0,1 0 0 0 0,0 0-1 0 0,1-1 1 0 0</inkml:trace>
</inkml:ink>
</file>

<file path=ppt/ink/ink10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5.942"/>
    </inkml:context>
    <inkml:brush xml:id="br0">
      <inkml:brushProperty name="width" value="0.1" units="cm"/>
      <inkml:brushProperty name="height" value="0.1" units="cm"/>
      <inkml:brushProperty name="color" value="#F6630D"/>
    </inkml:brush>
  </inkml:definitions>
  <inkml:trace contextRef="#ctx0" brushRef="#br0">246 21 14223 0 0,'0'0'1291'0'0,"-15"-20"2012"0"0,12 20-3119 0 0,0 0 1 0 0,0 0 0 0 0,1 0 0 0 0,-1 0 0 0 0,0 0 0 0 0,0 0 0 0 0,1 1 0 0 0,-1-1 0 0 0,0 1-1 0 0,1 0 1 0 0,-1 0 0 0 0,1 0 0 0 0,-1 0 0 0 0,1 0 0 0 0,-1 0 0 0 0,1 1 0 0 0,0-1 0 0 0,0 1 0 0 0,-1 0-1 0 0,-2 3 1 0 0,-43 48 393 0 0,40-43-457 0 0,-10 13 30 0 0,1 1 0 0 0,0 1 0 0 0,-18 38 1 0 0,30-53-92 0 0,1 0 0 0 0,-1 0 0 0 0,2 1 0 0 0,-1 0 0 0 0,2 0 0 0 0,-1 0 0 0 0,1 0 0 0 0,1 0 0 0 0,0 0 0 0 0,1 0 0 0 0,0 1 0 0 0,2 12 0 0 0,-1-20-30 0 0,0 0 0 0 0,1 0 0 0 0,-1 0-1 0 0,1 0 1 0 0,0 0 0 0 0,0 0 0 0 0,0-1 0 0 0,1 1 0 0 0,-1-1-1 0 0,1 1 1 0 0,0-1 0 0 0,0 0 0 0 0,0 0 0 0 0,0 0-1 0 0,0-1 1 0 0,1 1 0 0 0,-1-1 0 0 0,1 0 0 0 0,0 0 0 0 0,0 0-1 0 0,0 0 1 0 0,0-1 0 0 0,0 1 0 0 0,0-1 0 0 0,8 1-1 0 0,9 2 41 0 0,1-1-1 0 0,0-2 1 0 0,39-1-1 0 0,-36 0-34 0 0,140 6-1919 0 0,-144-7 840 0 0</inkml:trace>
</inkml:ink>
</file>

<file path=ppt/ink/ink10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8.003"/>
    </inkml:context>
    <inkml:brush xml:id="br0">
      <inkml:brushProperty name="width" value="0.1" units="cm"/>
      <inkml:brushProperty name="height" value="0.1" units="cm"/>
      <inkml:brushProperty name="color" value="#F6630D"/>
    </inkml:brush>
  </inkml:definitions>
  <inkml:trace contextRef="#ctx0" brushRef="#br0">13 79 7367 0 0,'-10'-5'6344'0'0,"9"4"-6133"0"0,1 0 1 0 0,0 0-1 0 0,-1 0 1 0 0,1 0-1 0 0,0 0 1 0 0,0 0-1 0 0,0-1 1 0 0,0 1-1 0 0,0 0 1 0 0,0 0-1 0 0,0 0 1 0 0,0 0-1 0 0,0 0 1 0 0,0 0-1 0 0,1 0 1 0 0,-1 0-1 0 0,0 0 0 0 0,1 0 1 0 0,-1 0-1 0 0,0 0 1 0 0,1 0-1 0 0,0 1 1 0 0,-1-1-1 0 0,2-1 1 0 0,4-4 204 0 0,0 1 0 0 0,1 1 0 0 0,-1-1 0 0 0,1 1 0 0 0,0 1 0 0 0,0-1 0 0 0,0 1 0 0 0,1 0-1 0 0,-1 1 1 0 0,1-1 0 0 0,0 1 0 0 0,0 1 0 0 0,-1 0 0 0 0,1 0 0 0 0,14 1 0 0 0,-1 1-76 0 0,0 1 0 0 0,0 2 1 0 0,-1 0-1 0 0,35 12 0 0 0,-47-14-416 0 0,0 0 0 0 0,1-1 1 0 0,-1 0-1 0 0,0 0 0 0 0,11-1 0 0 0,20-4-4000 0 0</inkml:trace>
</inkml:ink>
</file>

<file path=ppt/ink/ink10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19.151"/>
    </inkml:context>
    <inkml:brush xml:id="br0">
      <inkml:brushProperty name="width" value="0.1" units="cm"/>
      <inkml:brushProperty name="height" value="0.1" units="cm"/>
      <inkml:brushProperty name="color" value="#F6630D"/>
    </inkml:brush>
  </inkml:definitions>
  <inkml:trace contextRef="#ctx0" brushRef="#br0">37 208 6847 0 0,'0'0'6079'0'0,"-13"-42"1456"0"0,12 36-7461 0 0,1 0 0 0 0,-1 0 0 0 0,1 0 0 0 0,0 0 0 0 0,1 0 0 0 0,-1-1 0 0 0,1 1 0 0 0,0 0 0 0 0,1 0 0 0 0,-1 0 0 0 0,1 1 0 0 0,0-1 1 0 0,1 0-1 0 0,-1 1 0 0 0,1-1 0 0 0,0 1 0 0 0,1 0 0 0 0,-1 0 0 0 0,1 0 0 0 0,0 0 0 0 0,0 1 0 0 0,1-1 0 0 0,-1 1 0 0 0,1 0 0 0 0,0 1 1 0 0,0-1-1 0 0,0 1 0 0 0,1 0 0 0 0,-1 0 0 0 0,1 1 0 0 0,0-1 0 0 0,-1 1 0 0 0,11-2 0 0 0,-11 4-62 0 0,-1-1 1 0 0,1 1-1 0 0,0-1 0 0 0,0 1 0 0 0,0 1 0 0 0,-1-1 1 0 0,1 1-1 0 0,0 0 0 0 0,0 0 0 0 0,-1 0 0 0 0,1 1 1 0 0,-1-1-1 0 0,1 1 0 0 0,-1 0 0 0 0,0 1 1 0 0,0-1-1 0 0,1 1 0 0 0,-2-1 0 0 0,1 1 0 0 0,0 0 1 0 0,-1 1-1 0 0,1-1 0 0 0,-1 1 0 0 0,0-1 0 0 0,0 1 1 0 0,0 0-1 0 0,-1 0 0 0 0,1 1 0 0 0,-1-1 1 0 0,0 0-1 0 0,0 1 0 0 0,-1-1 0 0 0,1 1 0 0 0,-1 0 1 0 0,0-1-1 0 0,0 1 0 0 0,-1 0 0 0 0,0 0 0 0 0,1-1 1 0 0,-1 1-1 0 0,-1 0 0 0 0,1 0 0 0 0,-1 0 1 0 0,0-1-1 0 0,0 1 0 0 0,0 0 0 0 0,-1-1 0 0 0,1 1 1 0 0,-5 8-1 0 0,-16 16 131 0 0,-28 32 0 0 0,1-3-12 0 0,48-57-128 0 0,0 1 0 0 0,0-1 0 0 0,0 1 0 0 0,0 0 0 0 0,0-1 0 0 0,0 1 0 0 0,0 0 0 0 0,0 0 0 0 0,1 0 0 0 0,-1 0 0 0 0,1-1 0 0 0,-1 1 0 0 0,1 0 0 0 0,0 0 0 0 0,0 0 0 0 0,0 0 0 0 0,0 0 0 0 0,0 0 0 0 0,0 0 1 0 0,0 0-1 0 0,1 0 0 0 0,-1 0 0 0 0,1-1 0 0 0,-1 1 0 0 0,1 0 0 0 0,0 0 0 0 0,0 0 0 0 0,0-1 0 0 0,0 1 0 0 0,0 0 0 0 0,0-1 0 0 0,0 1 0 0 0,0-1 0 0 0,1 1 0 0 0,-1-1 0 0 0,1 0 0 0 0,1 2 0 0 0,7 4 29 0 0,0 0-1 0 0,0-1 1 0 0,0 0 0 0 0,21 9 0 0 0,-15-8-18 0 0,6 5-1 0 0,-1 0 0 0 0,0 2 0 0 0,0 0 0 0 0,25 24 0 0 0,-40-33-8 0 0,-1 0-1 0 0,1 1 0 0 0,-1-1 1 0 0,-1 1-1 0 0,1 0 0 0 0,-1 1 0 0 0,0-1 1 0 0,0 0-1 0 0,-1 1 0 0 0,1 0 1 0 0,-2 0-1 0 0,1 0 0 0 0,-1 0 0 0 0,0 1 1 0 0,0-1-1 0 0,-1 0 0 0 0,0 1 0 0 0,0 13 1 0 0,-2-16 23 0 0,1-1 0 0 0,-1 0 1 0 0,0 0-1 0 0,0-1 0 0 0,-1 1 0 0 0,1 0 1 0 0,-1 0-1 0 0,1 0 0 0 0,-1-1 0 0 0,0 1 1 0 0,-1-1-1 0 0,1 0 0 0 0,-1 0 1 0 0,1 1-1 0 0,-1-1 0 0 0,0-1 0 0 0,-5 5 1 0 0,2-3 58 0 0,-1 0-1 0 0,0 0 1 0 0,0 0 0 0 0,0-1 0 0 0,-1 0 0 0 0,1-1 0 0 0,-1 1 0 0 0,-11 1 0 0 0,-9 0 188 0 0,-1-2-1 0 0,-1-1 1 0 0,-48-4-1 0 0,53 2-110 0 0,14 1-136 0 0,0 0-1 0 0,1-1 0 0 0,-1 0 1 0 0,1 0-1 0 0,0-1 0 0 0,-1-1 1 0 0,1 0-1 0 0,0 0 0 0 0,-11-6 0 0 0,20 8-155 0 0,3-2-522 0 0,0 0-1 0 0,0 0 1 0 0,1 0-1 0 0,-1 0 1 0 0,1 1-1 0 0,0-1 1 0 0,5-3-1 0 0</inkml:trace>
</inkml:ink>
</file>

<file path=ppt/ink/ink10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4.857"/>
    </inkml:context>
    <inkml:brush xml:id="br0">
      <inkml:brushProperty name="width" value="0.1" units="cm"/>
      <inkml:brushProperty name="height" value="0.1" units="cm"/>
      <inkml:brushProperty name="color" value="#F6630D"/>
    </inkml:brush>
  </inkml:definitions>
  <inkml:trace contextRef="#ctx0" brushRef="#br0">99 68 10159 0 0,'0'-1'28'0'0,"1"1"0"0"0,-1-1 0 0 0,0 0 0 0 0,0 1 0 0 0,0-1 0 0 0,1 1 0 0 0,-1-1 0 0 0,0 0 0 0 0,0 1 0 0 0,0-1 0 0 0,0 1 0 0 0,0-1-1 0 0,0 0 1 0 0,-1 1 0 0 0,1-1 0 0 0,0 1 0 0 0,0-1 0 0 0,0 0 0 0 0,0 1 0 0 0,-1-1 0 0 0,1 1 0 0 0,0-1 0 0 0,-1 1 0 0 0,1-1 0 0 0,0 1 0 0 0,-1-1 0 0 0,0 0 0 0 0,1 1 0 0 0,0 0 1 0 0,0-1 0 0 0,-1 1 0 0 0,1-1 0 0 0,0 1 0 0 0,0 0 0 0 0,-1-1 0 0 0,1 1 0 0 0,0-1 0 0 0,0 1 0 0 0,0-1 0 0 0,0 1 0 0 0,0-1 0 0 0,0 1 0 0 0,0-1 0 0 0,0 1 0 0 0,0-1-1 0 0,0 1 1 0 0,0 0 0 0 0,0-1 0 0 0,0 1 0 0 0,0-1 0 0 0,0 1 0 0 0,0-1 0 0 0,0 1 0 0 0,0-1 0 0 0,1 1 0 0 0,-1 0 0 0 0,0-1 0 0 0,0 1 0 0 0,1-1 0 0 0,-1 1 0 0 0,0 0 0 0 0,1-1-1 0 0,-1 1 1 0 0,0 0 0 0 0,1-1 0 0 0,-1 1 0 0 0,0 0 0 0 0,1-1 0 0 0,-1 1 0 0 0,1 0 0 0 0,11-19 4743 0 0,-9 4 293 0 0,-8 18-4947 0 0,1 0-1 0 0,-1 0 1 0 0,0 1-1 0 0,1 0 1 0 0,0 0-1 0 0,0 0 1 0 0,-7 8-1 0 0,8-9-74 0 0,-4 4-26 0 0,0 1 0 0 0,1 0 1 0 0,-1 0-1 0 0,1 0 0 0 0,1 1 1 0 0,0 0-1 0 0,0 0 0 0 0,1 0 1 0 0,0 1-1 0 0,0 0 0 0 0,1-1 1 0 0,-3 19-1 0 0,6-27-14 0 0,0 1-1 0 0,0-1 1 0 0,0 0-1 0 0,0 0 1 0 0,0 0-1 0 0,0 0 1 0 0,0 0-1 0 0,1 0 1 0 0,-1 0-1 0 0,0 0 1 0 0,1 0-1 0 0,-1 0 1 0 0,1 0-1 0 0,-1 0 1 0 0,1-1-1 0 0,-1 1 1 0 0,1 0-1 0 0,0 0 1 0 0,0 0-1 0 0,-1-1 1 0 0,1 1-1 0 0,0 0 1 0 0,0-1-1 0 0,0 1 1 0 0,0 0-1 0 0,-1-1 1 0 0,1 1-1 0 0,0-1 1 0 0,0 0-1 0 0,0 1 1 0 0,0-1-1 0 0,2 1 1 0 0,33 1 146 0 0,-31-2-124 0 0,54-1 333 0 0,-24 0 110 0 0,52 4 0 0 0,-75-1-321 0 0,1 0 0 0 0,-1 1 0 0 0,1 0 1 0 0,-1 1-1 0 0,0 0 0 0 0,-1 1 0 0 0,21 11 0 0 0,-18-8-43 0 0,-1 0 0 0 0,-1 1 0 0 0,0 1 1 0 0,22 21-1 0 0,-30-26-41 0 0,1 0 0 0 0,-2 0 1 0 0,1 1-1 0 0,0-1 1 0 0,-1 1-1 0 0,0 0 0 0 0,-1 0 1 0 0,1 0-1 0 0,-1 1 1 0 0,0-1-1 0 0,-1 0 0 0 0,0 1 1 0 0,1 12-1 0 0,0-2 28 0 0,-1-1-1 0 0,-1 0 0 0 0,-1 1 1 0 0,-1-1-1 0 0,-3 18 1 0 0,3-28-69 0 0,1-1 0 0 0,-1 0 0 0 0,0 0 0 0 0,-1 0 0 0 0,1 0 0 0 0,-1-1 0 0 0,0 1 0 0 0,-1-1 0 0 0,1 1 0 0 0,-1-1 0 0 0,1 0 1 0 0,-1-1-1 0 0,0 1 0 0 0,-1-1 0 0 0,1 1 0 0 0,-1-1 0 0 0,1 0 0 0 0,-1-1 0 0 0,-8 4 0 0 0,1-1 47 0 0,-2-1 0 0 0,1 0 0 0 0,0-1-1 0 0,-1 0 1 0 0,1-1 0 0 0,-23 1 0 0 0,-89-7 613 0 0,67 1-558 0 0,-22-7-1165 0 0,77-4-3069 0 0,4 3 2461 0 0</inkml:trace>
</inkml:ink>
</file>

<file path=ppt/ink/ink1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6.744"/>
    </inkml:context>
    <inkml:brush xml:id="br0">
      <inkml:brushProperty name="width" value="0.1" units="cm"/>
      <inkml:brushProperty name="height" value="0.1" units="cm"/>
      <inkml:brushProperty name="color" value="#008C3A"/>
    </inkml:brush>
  </inkml:definitions>
  <inkml:trace contextRef="#ctx0" brushRef="#br0">38 1 10135 0 0,'0'0'10880'0'0,"-12"33"-8761"0"0,5-5-1943 0 0,1 0 0 0 0,1 1 0 0 0,1 0 0 0 0,1 0 0 0 0,2 0 1 0 0,1 0-1 0 0,1 0 0 0 0,2 0 0 0 0,8 40 0 0 0,-10-65-282 0 0,0 1-1 0 0,0-1 1 0 0,1 0-1 0 0,-1 0 0 0 0,1 0 1 0 0,0 0-1 0 0,0 0 1 0 0,0 0-1 0 0,4 5 1 0 0</inkml:trace>
</inkml:ink>
</file>

<file path=ppt/ink/ink10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1:25.232"/>
    </inkml:context>
    <inkml:brush xml:id="br0">
      <inkml:brushProperty name="width" value="0.1" units="cm"/>
      <inkml:brushProperty name="height" value="0.1" units="cm"/>
      <inkml:brushProperty name="color" value="#F6630D"/>
    </inkml:brush>
  </inkml:definitions>
  <inkml:trace contextRef="#ctx0" brushRef="#br0">0 188 7831 0 0,'3'-11'7143'0'0,"5"-15"-3306"0"0,-4 22-3476 0 0,-1-1-1 0 0,1 1 0 0 0,0 0 0 0 0,1 0 1 0 0,-1 0-1 0 0,1 0 0 0 0,-1 1 1 0 0,1-1-1 0 0,0 1 0 0 0,1 1 0 0 0,-1-1 1 0 0,0 1-1 0 0,1 0 0 0 0,7-2 1 0 0,12-4 502 0 0,45-6 1 0 0,286-53 920 0 0,-283 58-2229 0 0,-23 10-5159 0 0</inkml:trace>
</inkml:ink>
</file>

<file path=ppt/ink/ink10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3.714"/>
    </inkml:context>
    <inkml:brush xml:id="br0">
      <inkml:brushProperty name="width" value="0.1" units="cm"/>
      <inkml:brushProperty name="height" value="0.1" units="cm"/>
      <inkml:brushProperty name="color" value="#004F8B"/>
    </inkml:brush>
  </inkml:definitions>
  <inkml:trace contextRef="#ctx0" brushRef="#br0">419 28 5063 0 0,'-19'-22'10935'0'0,"14"19"-10186"0"0,3 3-436 0 0,1-1 1 0 0,-1 1 0 0 0,0 0-1 0 0,0-1 1 0 0,1 1 0 0 0,-1 0-1 0 0,0 0 1 0 0,0 0-1 0 0,0 0 1 0 0,1 0 0 0 0,-1 1-1 0 0,0-1 1 0 0,-2 1 0 0 0,-1 1-112 0 0,1 0 0 0 0,-1 0 0 0 0,1 0 0 0 0,0 0 0 0 0,0 1 1 0 0,0 0-1 0 0,0 0 0 0 0,1 0 0 0 0,-7 7 0 0 0,-7 9 316 0 0,-12 12-118 0 0,1 1 1 0 0,2 1-1 0 0,1 2 0 0 0,2 1 1 0 0,-20 40-1 0 0,27-42-352 0 0,1 1 1 0 0,2 0-1 0 0,1 1 0 0 0,2 1 1 0 0,-10 73-1 0 0,19-95-38 0 0,0 0-1 0 0,1 1 1 0 0,1-1-1 0 0,0 0 1 0 0,1 0-1 0 0,1 0 1 0 0,0 0-1 0 0,1-1 1 0 0,1 1-1 0 0,0-1 1 0 0,1 0-1 0 0,0 0 1 0 0,1-1-1 0 0,1 0 1 0 0,0 0-1 0 0,0 0 1 0 0,20 19-1 0 0,-20-24 11 0 0,1 0-1 0 0,0-1 1 0 0,0-1-1 0 0,0 1 0 0 0,1-2 1 0 0,0 1-1 0 0,0-1 1 0 0,1-1-1 0 0,-1 0 0 0 0,1 0 1 0 0,0-1-1 0 0,0 0 1 0 0,0-1-1 0 0,1 0 0 0 0,20 0 1 0 0,-27-2-3 0 0,0 0 1 0 0,0 0 0 0 0,0-1-1 0 0,0 0 1 0 0,0 1-1 0 0,-1-2 1 0 0,1 1 0 0 0,0 0-1 0 0,0-1 1 0 0,-1 0-1 0 0,1 0 1 0 0,-1 0-1 0 0,0-1 1 0 0,0 0 0 0 0,0 0-1 0 0,0 0 1 0 0,0 0-1 0 0,0 0 1 0 0,-1-1 0 0 0,1 1-1 0 0,-1-1 1 0 0,0 0-1 0 0,0 0 1 0 0,-1 0-1 0 0,1-1 1 0 0,-1 1 0 0 0,0-1-1 0 0,0 1 1 0 0,0-1-1 0 0,-1 0 1 0 0,0 1 0 0 0,0-1-1 0 0,0 0 1 0 0,0 0-1 0 0,-1 0 1 0 0,0 0 0 0 0,0-10-1 0 0,0 8 8 0 0,0-1-1 0 0,-1 0 1 0 0,0 1 0 0 0,0-1 0 0 0,-1 1-1 0 0,0-1 1 0 0,0 1 0 0 0,0-1-1 0 0,-1 1 1 0 0,0 0 0 0 0,-1 0 0 0 0,0 1-1 0 0,0-1 1 0 0,0 1 0 0 0,-1 0-1 0 0,0 0 1 0 0,0 0 0 0 0,0 0 0 0 0,-1 1-1 0 0,1 0 1 0 0,-2 0 0 0 0,1 1-1 0 0,0-1 1 0 0,-1 2 0 0 0,0-1-1 0 0,0 1 1 0 0,0-1 0 0 0,0 2 0 0 0,0-1-1 0 0,-1 1 1 0 0,1 0 0 0 0,-1 1-1 0 0,-9-1 1 0 0,-5 2-74 0 0,0 2 1 0 0,1 0-1 0 0,-1 1 0 0 0,0 2 0 0 0,1 0 1 0 0,0 1-1 0 0,1 1 0 0 0,-1 1 1 0 0,1 1-1 0 0,-26 15 0 0 0,45-23-136 0 0,-11 8 67 0 0,8 4-5099 0 0</inkml:trace>
</inkml:ink>
</file>

<file path=ppt/ink/ink10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4.279"/>
    </inkml:context>
    <inkml:brush xml:id="br0">
      <inkml:brushProperty name="width" value="0.1" units="cm"/>
      <inkml:brushProperty name="height" value="0.1" units="cm"/>
      <inkml:brushProperty name="color" value="#004F8B"/>
    </inkml:brush>
  </inkml:definitions>
  <inkml:trace contextRef="#ctx0" brushRef="#br0">38 76 2303 0 0,'-27'-25'10011'0'0,"26"23"-9430"0"0,0 1-1 0 0,0-1 1 0 0,0 1-1 0 0,0-1 1 0 0,0 0-1 0 0,0 0 1 0 0,0 0 0 0 0,1 1-1 0 0,-1-1 1 0 0,1 0-1 0 0,-1 0 1 0 0,1-4-1 0 0,0 5-397 0 0,0 0 0 0 0,0 1 0 0 0,0-1 0 0 0,1 0 0 0 0,-1 0-1 0 0,0 0 1 0 0,0 1 0 0 0,1-1 0 0 0,-1 0 0 0 0,1 1-1 0 0,-1-1 1 0 0,1 0 0 0 0,-1 1 0 0 0,1-1 0 0 0,-1 0 0 0 0,1 1-1 0 0,-1-1 1 0 0,1 1 0 0 0,0-1 0 0 0,-1 1 0 0 0,2-1-1 0 0,3-1 48 0 0,-1 0 0 0 0,1 1 0 0 0,-1 0-1 0 0,1 0 1 0 0,0 0 0 0 0,-1 1-1 0 0,1-1 1 0 0,0 1 0 0 0,6 1-1 0 0,8 0 6 0 0,0 0 0 0 0,0 2 0 0 0,0 0 0 0 0,0 1 0 0 0,0 1 0 0 0,-1 1 0 0 0,0 1 0 0 0,23 10 0 0 0,-35-13-222 0 0,1-1 1 0 0,-1 1-1 0 0,1 0 1 0 0,-1 1-1 0 0,0-1 1 0 0,-1 1-1 0 0,1 0 1 0 0,-1 1-1 0 0,0-1 1 0 0,0 1-1 0 0,-1 0 1 0 0,0 0-1 0 0,0 1 1 0 0,0-1-1 0 0,-1 1 1 0 0,0 0-1 0 0,0 0 1 0 0,-1 0 0 0 0,1 0-1 0 0,-2 0 1 0 0,1 1-1 0 0,-1-1 1 0 0,1 14-1 0 0,-3-8 2 0 0,-1 0 0 0 0,0 0 0 0 0,-1 0 0 0 0,0 0-1 0 0,-1 0 1 0 0,-1-1 0 0 0,0 1 0 0 0,0-1 0 0 0,-1-1 0 0 0,-1 1 0 0 0,0-1-1 0 0,0 0 1 0 0,-1 0 0 0 0,-11 10 0 0 0,8-8 4 0 0,-1-2-1 0 0,0 1 1 0 0,0-1 0 0 0,-1-1-1 0 0,-1 0 1 0 0,0-1 0 0 0,0-1-1 0 0,-1 0 1 0 0,1-1-1 0 0,-31 11 1 0 0,40-17-32 0 0,0 0 1 0 0,-1 0-1 0 0,1 0 0 0 0,-1-1 0 0 0,1 1 1 0 0,0-1-1 0 0,-1-1 0 0 0,1 1 1 0 0,0-1-1 0 0,-10-2 0 0 0,14 3-179 0 0,1-2-359 0 0,0 1 220 0 0,1 0-1 0 0,-1-1 1 0 0,0 1 0 0 0,1 0 0 0 0,-1-1-1 0 0,1 1 1 0 0,-1 0 0 0 0,1 0 0 0 0,0 0-1 0 0,0 0 1 0 0,-1-1 0 0 0,1 1 0 0 0,0 0 0 0 0,0 0-1 0 0,0 0 1 0 0,2-1 0 0 0</inkml:trace>
</inkml:ink>
</file>

<file path=ppt/ink/ink10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4.642"/>
    </inkml:context>
    <inkml:brush xml:id="br0">
      <inkml:brushProperty name="width" value="0.1" units="cm"/>
      <inkml:brushProperty name="height" value="0.1" units="cm"/>
      <inkml:brushProperty name="color" value="#004F8B"/>
    </inkml:brush>
  </inkml:definitions>
  <inkml:trace contextRef="#ctx0" brushRef="#br0">285 106 12383 0 0,'21'-28'1336'0'0,"-19"26"-1148"0"0,-1 0 0 0 0,0 0 0 0 0,0 0 0 0 0,-1 0-1 0 0,1 0 1 0 0,0 0 0 0 0,-1 0 0 0 0,1 0 0 0 0,-1-1 0 0 0,0 1-1 0 0,1 0 1 0 0,-1 0 0 0 0,0 0 0 0 0,-1-1 0 0 0,1 1 0 0 0,0 0-1 0 0,0 0 1 0 0,-1 0 0 0 0,0 0 0 0 0,1 0 0 0 0,-1 0 0 0 0,0-1-1 0 0,0 1 1 0 0,0 1 0 0 0,0-1 0 0 0,0 0 0 0 0,0 0 0 0 0,-1 0-1 0 0,1 1 1 0 0,-1-1 0 0 0,1 0 0 0 0,-1 1 0 0 0,-3-3 0 0 0,2 3 110 0 0,-1-1 0 0 0,1 1 1 0 0,0 0-1 0 0,-1 1 0 0 0,1-1 1 0 0,0 0-1 0 0,-1 1 1 0 0,1 0-1 0 0,-1 0 0 0 0,1 0 1 0 0,-1 0-1 0 0,1 1 0 0 0,-1-1 1 0 0,1 1-1 0 0,0 0 1 0 0,-1 0-1 0 0,1 0 0 0 0,0 0 1 0 0,0 1-1 0 0,0-1 0 0 0,-4 3 1 0 0,-11 7-106 0 0,0 1 0 0 0,0 0 1 0 0,2 2-1 0 0,0 0 0 0 0,0 0 1 0 0,1 1-1 0 0,-19 27 0 0 0,25-30-162 0 0,2 0-1 0 0,0 0 1 0 0,0 0 0 0 0,1 1 0 0 0,1 0-1 0 0,0 0 1 0 0,1 1 0 0 0,0-1-1 0 0,1 1 1 0 0,0 0 0 0 0,2 0-1 0 0,-1 20 1 0 0,1-31-27 0 0,2 0 0 0 0,-1 0-1 0 0,0 0 1 0 0,1 1 0 0 0,-1-1 0 0 0,1 0-1 0 0,0 0 1 0 0,0 0 0 0 0,0 0-1 0 0,0 0 1 0 0,1 0 0 0 0,-1-1 0 0 0,1 1-1 0 0,0 0 1 0 0,-1-1 0 0 0,1 1 0 0 0,1-1-1 0 0,-1 0 1 0 0,4 4 0 0 0,-1-2 4 0 0,0-1 0 0 0,1 0 1 0 0,-1-1-1 0 0,1 1 0 0 0,-1-1 0 0 0,1 0 0 0 0,0 0 1 0 0,0-1-1 0 0,10 2 0 0 0,5-1-11 0 0,0-2 0 0 0,0 0 0 0 0,0-1 0 0 0,41-7-1 0 0,12-12-2889 0 0,-52 11 1317 0 0</inkml:trace>
</inkml:ink>
</file>

<file path=ppt/ink/ink10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5.171"/>
    </inkml:context>
    <inkml:brush xml:id="br0">
      <inkml:brushProperty name="width" value="0.1" units="cm"/>
      <inkml:brushProperty name="height" value="0.1" units="cm"/>
      <inkml:brushProperty name="color" value="#004F8B"/>
    </inkml:brush>
  </inkml:definitions>
  <inkml:trace contextRef="#ctx0" brushRef="#br0">0 125 5063 0 0,'0'0'390'0'0,"1"-2"-302"0"0,6-23 8865 0 0,-8 18-7944 0 0,1 0 0 0 0,0 1 1 0 0,1-1-1 0 0,0 0 0 0 0,0 1 0 0 0,0-1 0 0 0,1 0 1 0 0,3-9-1 0 0,-3 14-911 0 0,-1 0 0 0 0,1 0-1 0 0,-1 0 1 0 0,1 0 0 0 0,0 0 0 0 0,0 0 0 0 0,0 1 0 0 0,0-1 0 0 0,0 1 0 0 0,1 0 0 0 0,-1-1-1 0 0,0 1 1 0 0,0 0 0 0 0,1 0 0 0 0,-1 0 0 0 0,1 1 0 0 0,-1-1 0 0 0,1 1 0 0 0,-1-1-1 0 0,1 1 1 0 0,0 0 0 0 0,-1 0 0 0 0,1 0 0 0 0,-1 0 0 0 0,5 1 0 0 0,1-1-31 0 0,0 1 0 0 0,0 0 0 0 0,1 0 0 0 0,-1 1 1 0 0,0 0-1 0 0,0 0 0 0 0,0 1 0 0 0,-1 0 0 0 0,1 0 0 0 0,-1 1 1 0 0,1 0-1 0 0,-1 1 0 0 0,8 6 0 0 0,-10-6-39 0 0,1 0 0 0 0,-1 0 0 0 0,-1 1 0 0 0,1 0 0 0 0,-1 0 0 0 0,0 0 0 0 0,0 0 0 0 0,-1 1 0 0 0,0-1 0 0 0,0 1 1 0 0,-1 0-1 0 0,1 0 0 0 0,-2 0 0 0 0,1 0 0 0 0,-1 1 0 0 0,0-1 0 0 0,0 0 0 0 0,-1 1 0 0 0,0-1 0 0 0,0 0 0 0 0,-1 1 0 0 0,0-1 0 0 0,-2 8 0 0 0,1-6-8 0 0,0 0-1 0 0,1 1 1 0 0,0-1-1 0 0,0 0 1 0 0,1 1 0 0 0,1-1-1 0 0,2 17 1 0 0,-3-24-18 0 0,1 1 1 0 0,0-1-1 0 0,0 1 1 0 0,0-1-1 0 0,0 0 1 0 0,1 0-1 0 0,-1 1 1 0 0,1-1-1 0 0,-1 0 1 0 0,1 0 0 0 0,0 0-1 0 0,0-1 1 0 0,0 1-1 0 0,0 0 1 0 0,0-1-1 0 0,0 1 1 0 0,0-1-1 0 0,0 0 1 0 0,1 1-1 0 0,-1-1 1 0 0,0 0-1 0 0,1-1 1 0 0,-1 1-1 0 0,1 0 1 0 0,-1-1-1 0 0,1 1 1 0 0,0-1-1 0 0,-1 0 1 0 0,1 0-1 0 0,-1 0 1 0 0,1 0 0 0 0,4-1-1 0 0,136-15-1700 0 0,-58 4-4182 0 0,-53 9 3842 0 0</inkml:trace>
</inkml:ink>
</file>

<file path=ppt/ink/ink10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6.622"/>
    </inkml:context>
    <inkml:brush xml:id="br0">
      <inkml:brushProperty name="width" value="0.1" units="cm"/>
      <inkml:brushProperty name="height" value="0.1" units="cm"/>
      <inkml:brushProperty name="color" value="#004F8B"/>
    </inkml:brush>
  </inkml:definitions>
  <inkml:trace contextRef="#ctx0" brushRef="#br0">53 87 6447 0 0,'-3'-1'232'0'0,"2"1"-215"0"0,1 0 1 0 0,-1 0-1 0 0,0 0 0 0 0,1 0 0 0 0,-1 0 0 0 0,1 0 1 0 0,-1 0-1 0 0,0-1 0 0 0,1 1 0 0 0,-1 0 0 0 0,0 0 1 0 0,1-1-1 0 0,-1 1 0 0 0,1 0 0 0 0,-1-1 0 0 0,1 1 1 0 0,-1 0-1 0 0,1-1 0 0 0,-1 1 0 0 0,1-1 0 0 0,-1 1 1 0 0,1-1-1 0 0,0 1 0 0 0,-1-1 0 0 0,1 1 0 0 0,0-1 1 0 0,-1 1-1 0 0,1-1 0 0 0,0 0 0 0 0,0 1 0 0 0,0-1 1 0 0,-1 1-1 0 0,1-1 0 0 0,0 0 0 0 0,0 1 0 0 0,0-1 1 0 0,0 0-1 0 0,0 0 0 0 0,-22-17 9608 0 0,12 10-7411 0 0,10 8-2130 0 0,-1 0 1 0 0,1 0-1 0 0,0 0 1 0 0,0-1-1 0 0,0 1 1 0 0,0 0-1 0 0,0 0 1 0 0,0-1-1 0 0,0 1 1 0 0,0 0-1 0 0,0 0 1 0 0,0-1-1 0 0,-1 1 1 0 0,1 0-1 0 0,0 0 1 0 0,1 0-1 0 0,-1-1 1 0 0,0 1-1 0 0,0 0 1 0 0,0 0-1 0 0,0-1 1 0 0,0 1-1 0 0,2-2 1015 0 0,-2 1-1015 0 0,0 1 1 0 0,0 0-1 0 0,0 0 1 0 0,1 0-1 0 0,-1 0 1 0 0,0 0-1 0 0,0 0 1 0 0,1 0-1 0 0,-1 0 1 0 0,0-1-1 0 0,0 1 1 0 0,1 0-1 0 0,-1 0 1 0 0,26-6 1451 0 0,38 0-1234 0 0,-57 5 165 0 0,84-8 660 0 0,-57 3-912 0 0,1 3 0 0 0,0 0 0 0 0,-1 2-1 0 0,1 2 1 0 0,61 9 0 0 0,-90-8-235 0 0,-4-2-91 0 0,6 8-868 0 0</inkml:trace>
</inkml:ink>
</file>

<file path=ppt/ink/ink10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6.970"/>
    </inkml:context>
    <inkml:brush xml:id="br0">
      <inkml:brushProperty name="width" value="0.1" units="cm"/>
      <inkml:brushProperty name="height" value="0.1" units="cm"/>
      <inkml:brushProperty name="color" value="#004F8B"/>
    </inkml:brush>
  </inkml:definitions>
  <inkml:trace contextRef="#ctx0" brushRef="#br0">42 1 8751 0 0,'-11'-1'15591'0'0,"11"22"-16669"0"0,-9 98 2388 0 0,-11 211-901 0 0,20-319-541 0 0,-1-4 72 0 0,0 1 1 0 0,1-1-1 0 0,0 0 1 0 0,1 1-1 0 0,-1-1 1 0 0,1 1-1 0 0,1-1 1 0 0,-1 0-1 0 0,1 0 1 0 0,4 9-1 0 0,6-16-5065 0 0</inkml:trace>
</inkml:ink>
</file>

<file path=ppt/ink/ink10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7.361"/>
    </inkml:context>
    <inkml:brush xml:id="br0">
      <inkml:brushProperty name="width" value="0.1" units="cm"/>
      <inkml:brushProperty name="height" value="0.1" units="cm"/>
      <inkml:brushProperty name="color" value="#004F8B"/>
    </inkml:brush>
  </inkml:definitions>
  <inkml:trace contextRef="#ctx0" brushRef="#br0">12 20 6911 0 0,'-7'-20'14615'0'0,"13"33"-14242"0"0,-1-1-1 0 0,0 1 1 0 0,-1 0 0 0 0,-1 1-1 0 0,0-1 1 0 0,0 0 0 0 0,0 28 0 0 0,-5 98 493 0 0,-9-1-277 0 0,-5 102 63 0 0,15-219-576 0 0,-5 78 440 0 0,6-98-359 0 0,1-1-304 0 0,0 0-1 0 0,1 0 0 0 0,-1-1 0 0 0,0 1 0 0 0,1 0 1 0 0,-1 0-1 0 0,0-1 0 0 0,1 1 0 0 0,-1-1 0 0 0,0 0 1 0 0,1 1-1 0 0,-1-1 0 0 0,0 0 0 0 0,0 0 0 0 0,2-1 1 0 0</inkml:trace>
</inkml:ink>
</file>

<file path=ppt/ink/ink10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7.732"/>
    </inkml:context>
    <inkml:brush xml:id="br0">
      <inkml:brushProperty name="width" value="0.1" units="cm"/>
      <inkml:brushProperty name="height" value="0.1" units="cm"/>
      <inkml:brushProperty name="color" value="#004F8B"/>
    </inkml:brush>
  </inkml:definitions>
  <inkml:trace contextRef="#ctx0" brushRef="#br0">99 28 7831 0 0,'0'0'603'0'0,"-27"1"10154"0"0,24 3-10438 0 0,-1 0 1 0 0,1 0-1 0 0,0 0 0 0 0,0 1 1 0 0,0-1-1 0 0,1 1 0 0 0,0 0 0 0 0,-1 0 1 0 0,2 0-1 0 0,-3 5 0 0 0,-12 60 737 0 0,11-47-648 0 0,-2 10-82 0 0,2 0-1 0 0,1 0 1 0 0,1 1 0 0 0,2-1-1 0 0,2 1 1 0 0,6 53 0 0 0,-4-74-266 0 0,0 0 1 0 0,0 0-1 0 0,1 0 1 0 0,1-1 0 0 0,0 0-1 0 0,0 1 1 0 0,2-2 0 0 0,11 19-1 0 0,-12-23-37 0 0,-1 0 0 0 0,1-1 0 0 0,1 0 0 0 0,-1 0 0 0 0,1 0-1 0 0,0-1 1 0 0,1 0 0 0 0,-1 0 0 0 0,1-1 0 0 0,0 0 0 0 0,0 0 0 0 0,0-1-1 0 0,0 0 1 0 0,11 2 0 0 0,-12-4 3 0 0,1 0 0 0 0,-1-1 0 0 0,1 0-1 0 0,-1 0 1 0 0,1 0 0 0 0,-1-1 0 0 0,1-1 0 0 0,-1 1 0 0 0,0-1 0 0 0,0 0-1 0 0,0-1 1 0 0,0 1 0 0 0,0-1 0 0 0,0-1 0 0 0,-1 1 0 0 0,1-1 0 0 0,-1-1-1 0 0,0 1 1 0 0,0-1 0 0 0,-1 0 0 0 0,9-10 0 0 0,-1 2 23 0 0,-2 0 1 0 0,0-1 0 0 0,0-1 0 0 0,-1 0-1 0 0,-1 0 1 0 0,-1-1 0 0 0,0 0-1 0 0,6-19 1 0 0,-11 23 3 0 0,-1 0 0 0 0,0 0-1 0 0,0-1 1 0 0,-2 1 0 0 0,1 0 0 0 0,-2-1 0 0 0,0 1-1 0 0,0-1 1 0 0,-6-23 0 0 0,-2 4 88 0 0,0 0 1 0 0,-21-45-1 0 0,24 64-107 0 0,-1 0 1 0 0,0 1-1 0 0,0-1 0 0 0,-1 2 0 0 0,-1-1 1 0 0,0 1-1 0 0,-16-16 0 0 0,18 21-38 0 0,0 0-1 0 0,-1 1 1 0 0,1 0 0 0 0,-1 0-1 0 0,0 1 1 0 0,0 0 0 0 0,-1 0-1 0 0,1 0 1 0 0,-1 1-1 0 0,0 1 1 0 0,0 0 0 0 0,-17-3-1 0 0,3 2-2199 0 0</inkml:trace>
</inkml:ink>
</file>

<file path=ppt/ink/ink10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8.438"/>
    </inkml:context>
    <inkml:brush xml:id="br0">
      <inkml:brushProperty name="width" value="0.1" units="cm"/>
      <inkml:brushProperty name="height" value="0.1" units="cm"/>
      <inkml:brushProperty name="color" value="#004F8B"/>
    </inkml:brush>
  </inkml:definitions>
  <inkml:trace contextRef="#ctx0" brushRef="#br0">0 48 7831 0 0,'0'0'603'0'0,"13"-36"9288"0"0,-9 34-9498 0 0,-1 0 1 0 0,1 1-1 0 0,0-1 1 0 0,0 1 0 0 0,0 0-1 0 0,0 0 1 0 0,0 0 0 0 0,0 1-1 0 0,0-1 1 0 0,0 1 0 0 0,0 0-1 0 0,0 1 1 0 0,7 0 0 0 0,55 11 1296 0 0,-63-12-1540 0 0,13 4 55 0 0,1 0-1 0 0,-2 2 0 0 0,1-1 0 0 0,0 2 0 0 0,-1 0 0 0 0,0 1 0 0 0,-1 0 1 0 0,0 1-1 0 0,26 21 0 0 0,-34-23-183 0 0,1 0 1 0 0,-1-1-1 0 0,-1 2 1 0 0,1-1-1 0 0,-1 1 0 0 0,0 0 1 0 0,-1 0-1 0 0,0 0 0 0 0,0 1 1 0 0,-1-1-1 0 0,0 1 1 0 0,0 0-1 0 0,-1 0 0 0 0,0 0 1 0 0,-1 0-1 0 0,0 0 1 0 0,0 0-1 0 0,-1 1 0 0 0,-1 14 1 0 0,-1-13 9 0 0,0 0 0 0 0,0-1 1 0 0,-1 1-1 0 0,0-1 0 0 0,-1 0 0 0 0,0 0 1 0 0,0 0-1 0 0,-1 0 0 0 0,-1-1 0 0 0,1 1 1 0 0,-2-1-1 0 0,1-1 0 0 0,-1 1 0 0 0,-1-1 1 0 0,1 0-1 0 0,-18 13 0 0 0,18-16-9 0 0,0 0 1 0 0,-1-1-1 0 0,1 1 0 0 0,-1-2 1 0 0,0 1-1 0 0,0-1 0 0 0,0 0 1 0 0,-1 0-1 0 0,1-1 0 0 0,-1 0 1 0 0,0-1-1 0 0,1 0 0 0 0,-1 0 1 0 0,0-1-1 0 0,1 0 0 0 0,-1-1 1 0 0,0 0-1 0 0,1 0 0 0 0,-1-1 1 0 0,0 0-1 0 0,-12-4 0 0 0,20 5-88 0 0,-1 0 0 0 0,1 1 0 0 0,-1-1 0 0 0,1 0 0 0 0,-1 0-1 0 0,1 0 1 0 0,0 0 0 0 0,-1 0 0 0 0,1 0 0 0 0,0 0 0 0 0,0-1-1 0 0,0 1 1 0 0,0 0 0 0 0,0-1 0 0 0,0 1 0 0 0,0 0 0 0 0,0-1-1 0 0,0 1 1 0 0,1-1 0 0 0,-1 0 0 0 0,1 1 0 0 0,-1-1 0 0 0,1 1-1 0 0,0-1 1 0 0,-1 0 0 0 0,1-1 0 0 0,0-1-357 0 0,0 1 0 0 0,1-1-1 0 0,-1 1 1 0 0,1-1 0 0 0,0 1 0 0 0,0 0-1 0 0,0-1 1 0 0,0 1 0 0 0,0 0 0 0 0,1 0-1 0 0,3-6 1 0 0,6-6-1881 0 0</inkml:trace>
</inkml:ink>
</file>

<file path=ppt/ink/ink1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7.144"/>
    </inkml:context>
    <inkml:brush xml:id="br0">
      <inkml:brushProperty name="width" value="0.1" units="cm"/>
      <inkml:brushProperty name="height" value="0.1" units="cm"/>
      <inkml:brushProperty name="color" value="#008C3A"/>
    </inkml:brush>
  </inkml:definitions>
  <inkml:trace contextRef="#ctx0" brushRef="#br0">1 0 8287 0 0,'0'0'13925'0'0,"10"36"-11739"0"0,1 44-1927 0 0,4-1 0 0 0,26 78 0 0 0,-34-145-3537 0 0</inkml:trace>
</inkml:ink>
</file>

<file path=ppt/ink/ink10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08.791"/>
    </inkml:context>
    <inkml:brush xml:id="br0">
      <inkml:brushProperty name="width" value="0.1" units="cm"/>
      <inkml:brushProperty name="height" value="0.1" units="cm"/>
      <inkml:brushProperty name="color" value="#004F8B"/>
    </inkml:brush>
  </inkml:definitions>
  <inkml:trace contextRef="#ctx0" brushRef="#br0">214 76 11055 0 0,'2'-12'-242'0'0,"-1"7"1050"0"0,0 0 0 0 0,-1-1 0 0 0,1 1 0 0 0,-1-1 0 0 0,0 1 0 0 0,0 0-1 0 0,-2-9 1 0 0,2 13-638 0 0,0 0-1 0 0,-1 0 0 0 0,1 1 0 0 0,0-1 1 0 0,-1 1-1 0 0,1-1 0 0 0,-1 0 1 0 0,1 1-1 0 0,0-1 0 0 0,-1 1 0 0 0,1-1 1 0 0,-1 1-1 0 0,0-1 0 0 0,1 1 1 0 0,-1-1-1 0 0,1 1 0 0 0,-1-1 0 0 0,0 1 1 0 0,1 0-1 0 0,-1-1 0 0 0,0 1 0 0 0,1 0 1 0 0,-1 0-1 0 0,-1-1 0 0 0,0 1 8 0 0,-1 0-1 0 0,1 1 0 0 0,-1-1 0 0 0,1 0 0 0 0,-1 1 1 0 0,1-1-1 0 0,0 1 0 0 0,-1 0 0 0 0,1 0 1 0 0,0 0-1 0 0,-3 1 0 0 0,-6 5 51 0 0,0 0 0 0 0,1 0 0 0 0,0 1-1 0 0,1 0 1 0 0,0 1 0 0 0,0 0 0 0 0,1 0 0 0 0,-11 16-1 0 0,8-10-109 0 0,0 1-1 0 0,1 1 1 0 0,1 0 0 0 0,-13 34-1 0 0,19-43-85 0 0,1 1-1 0 0,-1 0 1 0 0,2-1 0 0 0,-1 1-1 0 0,1 0 1 0 0,0 0 0 0 0,1 0-1 0 0,0-1 1 0 0,1 1-1 0 0,0 0 1 0 0,3 16 0 0 0,-2-21-26 0 0,-1 0 1 0 0,1 0-1 0 0,0 0 0 0 0,0 0 1 0 0,1 0-1 0 0,-1-1 1 0 0,1 1-1 0 0,-1-1 0 0 0,1 0 1 0 0,1 1-1 0 0,-1-1 1 0 0,0-1-1 0 0,1 1 0 0 0,-1 0 1 0 0,1-1-1 0 0,0 0 1 0 0,-1 0-1 0 0,1 0 0 0 0,0 0 1 0 0,1 0-1 0 0,-1-1 0 0 0,0 0 1 0 0,0 0-1 0 0,1 0 1 0 0,6 0-1 0 0,11 0-197 0 0,0-1-1 0 0,0-1 1 0 0,1-1 0 0 0,-1-1 0 0 0,0-1-1 0 0,0-1 1 0 0,25-9 0 0 0,-12 5-1722 0 0,-3-1-6550 0 0</inkml:trace>
</inkml:ink>
</file>

<file path=ppt/ink/ink10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0.072"/>
    </inkml:context>
    <inkml:brush xml:id="br0">
      <inkml:brushProperty name="width" value="0.1" units="cm"/>
      <inkml:brushProperty name="height" value="0.1" units="cm"/>
      <inkml:brushProperty name="color" value="#004F8B"/>
    </inkml:brush>
  </inkml:definitions>
  <inkml:trace contextRef="#ctx0" brushRef="#br0">0 54 12095 0 0,'0'0'1091'0'0,"2"-35"6873"0"0,18 30-7084 0 0,2 0 0 0 0,-1 2 1 0 0,0 0-1 0 0,1 1 0 0 0,-1 2 0 0 0,40 2 0 0 0,-48-1-560 0 0,3-1-298 0 0,58 6 743 0 0,-27 6-3648 0 0,-36-8 1395 0 0</inkml:trace>
</inkml:ink>
</file>

<file path=ppt/ink/ink10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0.858"/>
    </inkml:context>
    <inkml:brush xml:id="br0">
      <inkml:brushProperty name="width" value="0.1" units="cm"/>
      <inkml:brushProperty name="height" value="0.1" units="cm"/>
      <inkml:brushProperty name="color" value="#004F8B"/>
    </inkml:brush>
  </inkml:definitions>
  <inkml:trace contextRef="#ctx0" brushRef="#br0">1 229 2759 0 0,'0'0'126'0'0,"3"-38"2347"0"0,-2 32-221 0 0,6-28 4934 0 0,7-16-1312 0 0,-10 44-5564 0 0,-1-1 0 0 0,1 1 0 0 0,0 0 0 0 0,1 0 0 0 0,-1 1 0 0 0,1-1-1 0 0,0 1 1 0 0,1 0 0 0 0,-1 1 0 0 0,1-1 0 0 0,0 1 0 0 0,0 0 0 0 0,0 0 0 0 0,1 1 0 0 0,-1 0 0 0 0,9-3 0 0 0,-7 3-254 0 0,-1 0 0 0 0,1 1 0 0 0,0 0 0 0 0,0 0 0 0 0,0 1-1 0 0,0 0 1 0 0,0 0 0 0 0,0 1 0 0 0,0 0 0 0 0,0 0 0 0 0,0 1 0 0 0,0 0 0 0 0,0 0 0 0 0,10 4 0 0 0,-14-3-53 0 0,0-1 0 0 0,0 1 0 0 0,0 0 0 0 0,0 1 0 0 0,0-1 1 0 0,0 1-1 0 0,-1 0 0 0 0,1 0 0 0 0,-1 0 0 0 0,0 0 0 0 0,0 1 0 0 0,0-1 1 0 0,0 1-1 0 0,0-1 0 0 0,-1 1 0 0 0,3 5 0 0 0,-3-2 7 0 0,1 0-1 0 0,-1 0 0 0 0,0 1 1 0 0,-1-1-1 0 0,1 1 0 0 0,-2-1 1 0 0,1 1-1 0 0,-1-1 0 0 0,0 8 1 0 0,-4 14 24 0 0,0 0 1 0 0,-2-1-1 0 0,-19 55 0 0 0,22-76-33 0 0,-11 31-39 0 0,-3-1-1 0 0,-32 55 0 0 0,30-59 8 0 0,1 1 0 0 0,1 0 0 0 0,-12 40 0 0 0,28-73 31 0 0,1 0 1 0 0,-1 0-1 0 0,1 0 0 0 0,-1 0 1 0 0,1 1-1 0 0,-1-1 0 0 0,1 0 0 0 0,0 0 1 0 0,-1 1-1 0 0,1-1 0 0 0,0 0 1 0 0,0 0-1 0 0,0 1 0 0 0,0-1 0 0 0,0 0 1 0 0,0 1-1 0 0,0-1 0 0 0,1 0 1 0 0,-1 0-1 0 0,0 1 0 0 0,1-1 0 0 0,-1 0 1 0 0,1 0-1 0 0,-1 0 0 0 0,1 0 1 0 0,0 1-1 0 0,-1-1 0 0 0,1 0 1 0 0,0 0-1 0 0,0 0 0 0 0,0 0 0 0 0,0-1 1 0 0,0 1-1 0 0,0 0 0 0 0,0 0 1 0 0,0 0-1 0 0,0-1 0 0 0,0 1 0 0 0,0-1 1 0 0,0 1-1 0 0,0-1 0 0 0,1 1 1 0 0,-1-1-1 0 0,0 0 0 0 0,0 1 0 0 0,1-1 1 0 0,-1 0-1 0 0,0 0 0 0 0,1 0 1 0 0,-1 0-1 0 0,2 0 0 0 0,11-1 74 0 0,-1-1 0 0 0,0 0-1 0 0,1-1 1 0 0,16-6 0 0 0,-1 1-3 0 0,83-6 223 0 0,-5 1-648 0 0,-40-4-2962 0 0,-54 12 1629 0 0</inkml:trace>
</inkml:ink>
</file>

<file path=ppt/ink/ink10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1.215"/>
    </inkml:context>
    <inkml:brush xml:id="br0">
      <inkml:brushProperty name="width" value="0.1" units="cm"/>
      <inkml:brushProperty name="height" value="0.1" units="cm"/>
      <inkml:brushProperty name="color" value="#004F8B"/>
    </inkml:brush>
  </inkml:definitions>
  <inkml:trace contextRef="#ctx0" brushRef="#br0">11 74 8287 0 0,'0'-9'742'0'0,"-9"-56"11534"0"0,8 90-9383 0 0,6 260-1933 0 0,-3 145 289 0 0,1-381-2276 0 0</inkml:trace>
</inkml:ink>
</file>

<file path=ppt/ink/ink10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1.832"/>
    </inkml:context>
    <inkml:brush xml:id="br0">
      <inkml:brushProperty name="width" value="0.1" units="cm"/>
      <inkml:brushProperty name="height" value="0.1" units="cm"/>
      <inkml:brushProperty name="color" value="#004F8B"/>
    </inkml:brush>
  </inkml:definitions>
  <inkml:trace contextRef="#ctx0" brushRef="#br0">11 57 6447 0 0,'-6'-22'10487'0'0,"4"12"-9915"0"0,1 9-491 0 0,1 1 1 0 0,0-1 0 0 0,0 0-1 0 0,-1 1 1 0 0,1-1-1 0 0,0 0 1 0 0,0 1 0 0 0,0-1-1 0 0,0 0 1 0 0,0 0-1 0 0,0 1 1 0 0,0-1 0 0 0,0 0-1 0 0,0 0 1 0 0,0 1-1 0 0,0-1 1 0 0,1 0 0 0 0,-1 1-1 0 0,0-1 1 0 0,0 0-1 0 0,1 1 1 0 0,-1-1 0 0 0,0 0-1 0 0,1 1 1 0 0,-1-1-1 0 0,1 1 1 0 0,-1-1 0 0 0,1 1-1 0 0,-1-1 1 0 0,1 1-1 0 0,-1-1 1 0 0,1 1 0 0 0,0-1-1 0 0,-1 1 1 0 0,1 0-1 0 0,-1-1 1 0 0,1 1 0 0 0,1-1-1 0 0,1 1 83 0 0,0 0-1 0 0,1-1 1 0 0,-1 1-1 0 0,0 0 1 0 0,1 1-1 0 0,-1-1 1 0 0,0 1-1 0 0,0-1 1 0 0,5 2 0 0 0,65 27 1214 0 0,-42-14-912 0 0,16 7 372 0 0,50 33 0 0 0,-85-47-722 0 0,0 1 0 0 0,0 0 0 0 0,0 1 0 0 0,-1 0 0 0 0,-1 1 0 0 0,0 0-1 0 0,-1 0 1 0 0,15 23 0 0 0,-21-29-97 0 0,-1 1 1 0 0,1 0-1 0 0,-1 0 0 0 0,-1-1 1 0 0,1 1-1 0 0,-1 0 0 0 0,0 0 0 0 0,0 0 1 0 0,-1 1-1 0 0,1-1 0 0 0,-1 0 1 0 0,-1 0-1 0 0,1 0 0 0 0,-1 0 0 0 0,0 0 1 0 0,-1 0-1 0 0,1 0 0 0 0,-1 0 1 0 0,-1 0-1 0 0,1-1 0 0 0,-1 1 1 0 0,0-1-1 0 0,0 0 0 0 0,0 1 0 0 0,-1-2 1 0 0,-6 9-1 0 0,-9 8 123 0 0,-1 0 0 0 0,0-2 1 0 0,-2 0-1 0 0,-30 20 0 0 0,46-35-118 0 0,-1 0 0 0 0,0-1 0 0 0,0 0 0 0 0,0 0 0 0 0,0 0 0 0 0,-1-1 0 0 0,1 0 0 0 0,-1 0-1 0 0,1-1 1 0 0,-1 0 0 0 0,0-1 0 0 0,1 1 0 0 0,-1-1 0 0 0,0-1 0 0 0,0 0 0 0 0,1 0 0 0 0,-1 0 0 0 0,-10-4 0 0 0,16 4-110 0 0,-3-39-2290 0 0,6 24 139 0 0,2 0-3736 0 0</inkml:trace>
</inkml:ink>
</file>

<file path=ppt/ink/ink10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2.213"/>
    </inkml:context>
    <inkml:brush xml:id="br0">
      <inkml:brushProperty name="width" value="0.1" units="cm"/>
      <inkml:brushProperty name="height" value="0.1" units="cm"/>
      <inkml:brushProperty name="color" value="#004F8B"/>
    </inkml:brush>
  </inkml:definitions>
  <inkml:trace contextRef="#ctx0" brushRef="#br0">234 77 12439 0 0,'4'-28'-289'0'0,"-4"25"703"0"0,0 0 1 0 0,0 0-1 0 0,-1 0 0 0 0,1 0 1 0 0,-1 0-1 0 0,1 1 0 0 0,-1-1 1 0 0,0 0-1 0 0,0 1 0 0 0,-3-6 1 0 0,4 7-173 0 0,-1 0 0 0 0,0 0 0 0 0,0 0 0 0 0,1 0 0 0 0,-1 0 0 0 0,0 1 0 0 0,0-1 0 0 0,0 0 0 0 0,0 1 0 0 0,0-1 0 0 0,0 0 0 0 0,0 1 0 0 0,0-1 0 0 0,0 1 0 0 0,0-1 0 0 0,0 1 0 0 0,-1 0 0 0 0,1 0 0 0 0,0-1 0 0 0,-1 1 0 0 0,-1 0 12 0 0,0 0 1 0 0,0 1 0 0 0,0-1 0 0 0,0 1 0 0 0,0 0-1 0 0,1-1 1 0 0,-1 1 0 0 0,0 0 0 0 0,0 1 0 0 0,1-1-1 0 0,-5 3 1 0 0,-11 10 17 0 0,1 0 1 0 0,0 1-1 0 0,1 1 0 0 0,1 0 1 0 0,0 1-1 0 0,2 1 0 0 0,0 0 0 0 0,-16 29 1 0 0,27-43-251 0 0,-1 1 0 0 0,1-1 0 0 0,0 1 0 0 0,0 0 0 0 0,1-1 0 0 0,0 1 0 0 0,0 0 0 0 0,0 0 0 0 0,0 0 0 0 0,1 0 0 0 0,-1 0 0 0 0,1 0 0 0 0,0 0 0 0 0,1 0 0 0 0,-1 0 0 0 0,1 0 0 0 0,0 0 0 0 0,1 0 0 0 0,-1-1 0 0 0,1 1 1 0 0,0 0-1 0 0,0-1 0 0 0,4 7 0 0 0,-2-5-15 0 0,1 0 0 0 0,-1-1-1 0 0,1 0 1 0 0,1 0 0 0 0,-1 0 0 0 0,1 0 0 0 0,0-1 0 0 0,0 0 0 0 0,0 0 0 0 0,0-1 0 0 0,1 1 0 0 0,-1-1 0 0 0,1-1 0 0 0,0 1 0 0 0,12 1 0 0 0,3 1-9 0 0,1-1 0 0 0,0-1 0 0 0,44 0 0 0 0,-10-11-2689 0 0,-40 3 1291 0 0</inkml:trace>
</inkml:ink>
</file>

<file path=ppt/ink/ink10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2.970"/>
    </inkml:context>
    <inkml:brush xml:id="br0">
      <inkml:brushProperty name="width" value="0.1" units="cm"/>
      <inkml:brushProperty name="height" value="0.1" units="cm"/>
      <inkml:brushProperty name="color" value="#004F8B"/>
    </inkml:brush>
  </inkml:definitions>
  <inkml:trace contextRef="#ctx0" brushRef="#br0">26 78 10135 0 0,'-9'-7'248'0'0,"-8"-11"2686"0"0,17 17-2738 0 0,0 0 0 0 0,0 1 0 0 0,0-1 1 0 0,1 0-1 0 0,-1 0 0 0 0,0 1 0 0 0,0-1 0 0 0,1 0 0 0 0,-1 1 0 0 0,0-1 0 0 0,0 0 1 0 0,1 1-1 0 0,-1-1 0 0 0,1 0 0 0 0,-1 1 0 0 0,1-1 0 0 0,-1 1 0 0 0,1-1 1 0 0,-1 1-1 0 0,1-1 0 0 0,0 1 0 0 0,-1-1 0 0 0,1 1 0 0 0,-1-1 0 0 0,1 1 0 0 0,0 0 1 0 0,-1 0-1 0 0,1-1 0 0 0,0 1 0 0 0,0 0 0 0 0,-1 0 0 0 0,1 0 0 0 0,0 0 1 0 0,0-1-1 0 0,1 1 0 0 0,27-8 1509 0 0,1 1 0 0 0,1 1 1 0 0,49-3-1 0 0,95 4-3812 0 0,-151 5 1093 0 0,19 2-6909 0 0,-23 0 927 0 0</inkml:trace>
</inkml:ink>
</file>

<file path=ppt/ink/ink10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4.116"/>
    </inkml:context>
    <inkml:brush xml:id="br0">
      <inkml:brushProperty name="width" value="0.1" units="cm"/>
      <inkml:brushProperty name="height" value="0.1" units="cm"/>
      <inkml:brushProperty name="color" value="#004F8B"/>
    </inkml:brush>
  </inkml:definitions>
  <inkml:trace contextRef="#ctx0" brushRef="#br0">20 205 6447 0 0,'0'0'2072'0'0,"-12"-29"6964"0"0,9 2-6617 0 0,2 23-2255 0 0,0 1 0 0 0,0 0 0 0 0,0-1 0 0 0,1 1 0 0 0,0-1 0 0 0,-1 0 0 0 0,1 1 0 0 0,1-1 0 0 0,-1 1 0 0 0,0-1 0 0 0,1 1 0 0 0,0-1 0 0 0,0 1 0 0 0,0 0 0 0 0,0-1 0 0 0,0 1 0 0 0,1 0 0 0 0,-1 0 0 0 0,1 0 0 0 0,0 0 0 0 0,0 0 0 0 0,0 0 0 0 0,0 0 0 0 0,1 1 0 0 0,4-5 0 0 0,-1 2 13 0 0,2-3 140 0 0,1 1-1 0 0,-1 0 1 0 0,2 1-1 0 0,-1 0 1 0 0,15-8-1 0 0,-19 13-274 0 0,0-1 0 0 0,0 1 0 0 0,0 0 0 0 0,0 1-1 0 0,0-1 1 0 0,0 1 0 0 0,0 0 0 0 0,0 0 0 0 0,0 0-1 0 0,0 1 1 0 0,0 0 0 0 0,0 0 0 0 0,0 0 0 0 0,0 1-1 0 0,6 2 1 0 0,-6-2-36 0 0,1 1-1 0 0,0-1 1 0 0,-1 1 0 0 0,0 1-1 0 0,0-1 1 0 0,0 1-1 0 0,0 0 1 0 0,0 0 0 0 0,-1 0-1 0 0,0 1 1 0 0,0 0 0 0 0,0 0-1 0 0,0 0 1 0 0,-1 0-1 0 0,0 0 1 0 0,0 1 0 0 0,0-1-1 0 0,0 1 1 0 0,-1 0-1 0 0,0 0 1 0 0,-1 0 0 0 0,1 0-1 0 0,-1 0 1 0 0,0 0 0 0 0,-1 0-1 0 0,1 0 1 0 0,-1 1-1 0 0,-1-1 1 0 0,1 0 0 0 0,-1 0-1 0 0,0 0 1 0 0,0 0 0 0 0,-1 0-1 0 0,1 0 1 0 0,-1 0-1 0 0,-5 9 1 0 0,-20 36-2 0 0,18-37-2 0 0,1 0 0 0 0,1 1 0 0 0,0 0 1 0 0,1 0-1 0 0,-6 24 0 0 0,11-35-2 0 0,1 0-1 0 0,0 0 1 0 0,-1 0 0 0 0,1 0-1 0 0,0 0 1 0 0,1 0 0 0 0,-1 0-1 0 0,1 0 1 0 0,0 0-1 0 0,0 0 1 0 0,0 0 0 0 0,0 0-1 0 0,1-1 1 0 0,-1 1 0 0 0,1 0-1 0 0,0-1 1 0 0,0 1-1 0 0,1-1 1 0 0,-1 0 0 0 0,1 0-1 0 0,-1 0 1 0 0,1 0 0 0 0,0 0-1 0 0,0 0 1 0 0,0-1-1 0 0,0 0 1 0 0,6 4 0 0 0,8 3-4 0 0,0-1 0 0 0,1 0 1 0 0,-1-2-1 0 0,24 7 1 0 0,-26-10 3 0 0,-1 2 0 0 0,1 0 1 0 0,-1 0-1 0 0,0 1 1 0 0,-1 1-1 0 0,1 1 1 0 0,16 12-1 0 0,-26-18 0 0 0,-1 1 0 0 0,0 0 0 0 0,0 0 0 0 0,0 0 0 0 0,-1 0 0 0 0,1 0 0 0 0,-1 1 0 0 0,0-1 0 0 0,1 1 0 0 0,-2 0 0 0 0,1-1 0 0 0,0 1 0 0 0,-1 0 0 0 0,0 0 0 0 0,0 0 0 0 0,0 0 0 0 0,0 0 0 0 0,-1 0 0 0 0,1 1 0 0 0,-1 4 0 0 0,-1-4 0 0 0,0-1 0 0 0,0 1 0 0 0,0-1 0 0 0,-1 1 0 0 0,0-1 0 0 0,0 0 0 0 0,0 0 0 0 0,0 0 0 0 0,0 0 0 0 0,-1 0 0 0 0,0 0 0 0 0,0-1 0 0 0,0 1 0 0 0,0-1 0 0 0,-1 0 0 0 0,1 0 0 0 0,-1 0 0 0 0,-4 3 0 0 0,-21 12 176 0 0,-1 0 0 0 0,0-2 0 0 0,-2-1 0 0 0,1-2 0 0 0,-2-1 0 0 0,0-1 0 0 0,-54 9 0 0 0,81-19-155 0 0,1 0 0 0 0,-1-1 0 0 0,0 0 0 0 0,0 0-1 0 0,0-1 1 0 0,0 1 0 0 0,-9-3 0 0 0,12 2-20 0 0,1 1-1 0 0,0-1 0 0 0,0 0 1 0 0,0 1-1 0 0,0-1 1 0 0,0 0-1 0 0,0 0 1 0 0,0 0-1 0 0,0-1 1 0 0,0 1-1 0 0,0 0 1 0 0,0-1-1 0 0,1 1 1 0 0,-1-1-1 0 0,1 0 1 0 0,-1 1-1 0 0,1-1 1 0 0,0 0-1 0 0,-1 0 0 0 0,1 0 1 0 0,-1-4-1 0 0,2 3-261 0 0,1 0-1 0 0,-1-1 0 0 0,1 1 0 0 0,0 0 1 0 0,0 0-1 0 0,0 0 0 0 0,1-1 0 0 0,-1 1 1 0 0,1 0-1 0 0,0 1 0 0 0,0-1 0 0 0,0 0 1 0 0,0 0-1 0 0,4-3 0 0 0,-1 0-1936 0 0</inkml:trace>
</inkml:ink>
</file>

<file path=ppt/ink/ink10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4.847"/>
    </inkml:context>
    <inkml:brush xml:id="br0">
      <inkml:brushProperty name="width" value="0.1" units="cm"/>
      <inkml:brushProperty name="height" value="0.1" units="cm"/>
      <inkml:brushProperty name="color" value="#004F8B"/>
    </inkml:brush>
  </inkml:definitions>
  <inkml:trace contextRef="#ctx0" brushRef="#br0">245 30 11743 0 0,'0'0'1068'0'0,"2"-1"-877"0"0,4-4 1762 0 0,-4-11 705 0 0,-2 16-2596 0 0,0 0 0 0 0,0-1 0 0 0,0 1 0 0 0,0 0 0 0 0,0-1-1 0 0,0 1 1 0 0,0 0 0 0 0,0-1 0 0 0,0 1 0 0 0,0 0 0 0 0,0 0 0 0 0,0-1 0 0 0,0 1-1 0 0,-1 0 1 0 0,1 0 0 0 0,0-1 0 0 0,0 1 0 0 0,0 0 0 0 0,0 0 0 0 0,-1-1 0 0 0,1 1-1 0 0,0 0 1 0 0,0 0 0 0 0,0 0 0 0 0,-1-1 0 0 0,1 1 0 0 0,0 0 0 0 0,0 0 0 0 0,-1 0 0 0 0,1 0-1 0 0,0-1 1 0 0,-1 1 0 0 0,1 0 0 0 0,0 0 0 0 0,0 0 0 0 0,-1 0 0 0 0,1 0 0 0 0,0 0-1 0 0,-1 0 1 0 0,1 0 0 0 0,0 0 0 0 0,0 0 0 0 0,-1 0 0 0 0,1 0 0 0 0,0 0 0 0 0,-1 0-1 0 0,1 0 1 0 0,0 1 0 0 0,0-1 0 0 0,-1 0 0 0 0,1 0 0 0 0,0 0 0 0 0,0 0 0 0 0,-1 1 0 0 0,-23 12 549 0 0,1 2 0 0 0,0 1 1 0 0,-41 36-1 0 0,35-27-362 0 0,20-19-200 0 0,1 1-1 0 0,0 1 1 0 0,0-1-1 0 0,1 1 1 0 0,0 0-1 0 0,0 1 1 0 0,1 0-1 0 0,0 0 1 0 0,-5 12-1 0 0,10-20-43 0 0,1 0-1 0 0,-1 0 1 0 0,1 0-1 0 0,0 0 0 0 0,-1 1 1 0 0,1-1-1 0 0,0 0 0 0 0,0 0 1 0 0,0 0-1 0 0,0 0 0 0 0,0 1 1 0 0,0-1-1 0 0,0 0 0 0 0,1 0 1 0 0,-1 0-1 0 0,0 0 0 0 0,0 1 1 0 0,1-1-1 0 0,-1 0 0 0 0,1 0 1 0 0,-1 0-1 0 0,1 0 1 0 0,0 0-1 0 0,-1 0 0 0 0,1 0 1 0 0,0 0-1 0 0,0 0 0 0 0,0-1 1 0 0,-1 1-1 0 0,1 0 0 0 0,1 0 1 0 0,25 11 142 0 0,-26-12-143 0 0,24 5 141 0 0,0-1 0 0 0,1-2-1 0 0,-1 0 1 0 0,34-3 0 0 0,54 4 72 0 0,-42 2-137 0 0,-55-6-4 0 0,-1 1-1 0 0,1 1 1 0 0,0 1 0 0 0,-1 0 0 0 0,1 1 0 0 0,-1 0-1 0 0,0 1 1 0 0,0 1 0 0 0,25 12 0 0 0,-35-13-14 0 0,1 1 1 0 0,-1 1-1 0 0,-1-1 1 0 0,1 1-1 0 0,-1-1 1 0 0,0 1-1 0 0,0 1 1 0 0,0-1-1 0 0,-1 0 1 0 0,0 1-1 0 0,0 0 1 0 0,1 7-1 0 0,0-2-16 0 0,0 1 0 0 0,-1-1 0 0 0,-1 1 0 0 0,0-1-1 0 0,-1 1 1 0 0,0 14 0 0 0,-2-22-21 0 0,0 0 0 0 0,0 1 0 0 0,-1-1 0 0 0,1 0 0 0 0,-1 0 0 0 0,-1 0 0 0 0,1 0 0 0 0,-1-1-1 0 0,1 1 1 0 0,-1-1 0 0 0,-1 1 0 0 0,1-1 0 0 0,-1 0 0 0 0,1 0 0 0 0,-1-1 0 0 0,0 1 0 0 0,-1-1 0 0 0,1 0 0 0 0,-9 5 0 0 0,-11 6 240 0 0,-1-1 1 0 0,-44 16-1 0 0,31-13 16 0 0,20-9-143 0 0,1 0 1 0 0,-1-1-1 0 0,-1-1 0 0 0,1-1 1 0 0,-1-1-1 0 0,-36 3 0 0 0,45-6-282 0 0,1 0-1 0 0,-1-1 0 0 0,1 1 0 0 0,-1-2 0 0 0,1 0 0 0 0,-1 0 0 0 0,1 0 1 0 0,0-1-1 0 0,0-1 0 0 0,0 1 0 0 0,1-1 0 0 0,-1-1 0 0 0,1 0 0 0 0,0 0 1 0 0,-13-11-1 0 0,14 7-2127 0 0</inkml:trace>
</inkml:ink>
</file>

<file path=ppt/ink/ink10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15.178"/>
    </inkml:context>
    <inkml:brush xml:id="br0">
      <inkml:brushProperty name="width" value="0.1" units="cm"/>
      <inkml:brushProperty name="height" value="0.1" units="cm"/>
      <inkml:brushProperty name="color" value="#004F8B"/>
    </inkml:brush>
  </inkml:definitions>
  <inkml:trace contextRef="#ctx0" brushRef="#br0">1 265 5983 0 0,'14'-17'369'0'0,"1"1"-1"0"0,1 0 0 0 0,1 1 0 0 0,0 1 0 0 0,0 0 0 0 0,21-10 1 0 0,-13 8 4848 0 0,54-22 0 0 0,-42 24-3294 0 0,0 2 1 0 0,76-14-1 0 0,79 1-887 0 0,-65 11-3327 0 0,-100 10 828 0 0</inkml:trace>
</inkml:ink>
</file>

<file path=ppt/ink/ink1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7.544"/>
    </inkml:context>
    <inkml:brush xml:id="br0">
      <inkml:brushProperty name="width" value="0.1" units="cm"/>
      <inkml:brushProperty name="height" value="0.1" units="cm"/>
      <inkml:brushProperty name="color" value="#008C3A"/>
    </inkml:brush>
  </inkml:definitions>
  <inkml:trace contextRef="#ctx0" brushRef="#br0">34 43 5527 0 0,'0'0'498'0'0,"-1"0"-406"0"0,-1 1 336 0 0,0 0 1 0 0,0 0 0 0 0,0 0-1 0 0,0 0 1 0 0,1 0 0 0 0,-1 0-1 0 0,0 1 1 0 0,0-1 0 0 0,1 1-1 0 0,-1-1 1 0 0,1 1 0 0 0,0-1-1 0 0,-1 1 1 0 0,1 0 0 0 0,0 0-1 0 0,0 0 1 0 0,0 0 0 0 0,0 0-1 0 0,0 0 1 0 0,1 0 0 0 0,-1 0-1 0 0,0 3 1 0 0,1-3-277 0 0,-1 0-1 0 0,1 0 1 0 0,0 0 0 0 0,0 0 0 0 0,0-1-1 0 0,0 1 1 0 0,0 0 0 0 0,1 0 0 0 0,-1 0-1 0 0,1 0 1 0 0,-1 0 0 0 0,1 0 0 0 0,0 0-1 0 0,0 0 1 0 0,-1-1 0 0 0,1 1 0 0 0,0 0-1 0 0,1-1 1 0 0,-1 1 0 0 0,0-1 0 0 0,0 1-1 0 0,1-1 1 0 0,-1 1 0 0 0,1-1-1 0 0,-1 0 1 0 0,1 0 0 0 0,-1 0 0 0 0,1 0-1 0 0,0 0 1 0 0,0 0 0 0 0,-1 0 0 0 0,1 0-1 0 0,2 0 1 0 0,6 0 165 0 0,0 0-1 0 0,0-1 1 0 0,0 0-1 0 0,0-1 0 0 0,0 0 1 0 0,0-1-1 0 0,0 1 1 0 0,17-7-1 0 0,79-35 798 0 0,-53 20-613 0 0,-21 9-196 0 0,1 2 1 0 0,66-15 0 0 0,-87 25-279 0 0,1 1 1 0 0,0 0 0 0 0,0 1-1 0 0,0 0 1 0 0,0 1 0 0 0,-1 1 0 0 0,1 0-1 0 0,0 0 1 0 0,-1 1 0 0 0,1 1-1 0 0,15 6 1 0 0,-6 1-200 0 0,1 0 0 0 0,-2 1 0 0 0,26 18 0 0 0,-5 5-8418 0 0</inkml:trace>
</inkml:ink>
</file>

<file path=ppt/ink/ink10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46.805"/>
    </inkml:context>
    <inkml:brush xml:id="br0">
      <inkml:brushProperty name="width" value="0.1" units="cm"/>
      <inkml:brushProperty name="height" value="0.1" units="cm"/>
      <inkml:brushProperty name="color" value="#AB008B"/>
    </inkml:brush>
  </inkml:definitions>
  <inkml:trace contextRef="#ctx0" brushRef="#br0">45 98 9703 0 0,'-15'-17'11706'0'0,"13"19"-11641"0"0,-1 0 1 0 0,1 0 0 0 0,0 0 0 0 0,0 0 0 0 0,0 0 0 0 0,0 0 0 0 0,0 1 0 0 0,1-1 0 0 0,-1 0 0 0 0,1 1 0 0 0,-1-1 0 0 0,1 1 0 0 0,0 0 0 0 0,0 0 0 0 0,0-1 0 0 0,0 1 0 0 0,1 0-1 0 0,-1 0 1 0 0,1 0 0 0 0,0 0 0 0 0,0 0 0 0 0,0-1 0 0 0,0 1 0 0 0,0 0 0 0 0,1 4 0 0 0,0 6 119 0 0,1 0 0 0 0,0 0-1 0 0,1 0 1 0 0,6 15 0 0 0,0-2 83 0 0,2 0-1 0 0,1 0 1 0 0,1-1-1 0 0,1-1 1 0 0,29 38-1 0 0,-32-49-176 0 0,1 0 1 0 0,0 0-1 0 0,1-1 0 0 0,1 0 0 0 0,0-2 0 0 0,0 1 0 0 0,1-2 1 0 0,0 0-1 0 0,1 0 0 0 0,18 6 0 0 0,11 2 103 0 0,0-2 0 0 0,1-2-1 0 0,1-2 1 0 0,0-2 0 0 0,0-2 0 0 0,1-2 0 0 0,-1-2-1 0 0,95-7 1 0 0,-38-4-119 0 0,-52 5 10 0 0,1-2 0 0 0,59-15 1 0 0,-100 17-80 0 0,-1 0 9 0 0,0 0-1 0 0,0 0 0 0 0,0 1 0 0 0,0 1 0 0 0,1 0 1 0 0,-1 1-1 0 0,0 0 0 0 0,1 0 0 0 0,-1 1 0 0 0,0 1 1 0 0,0 0-1 0 0,0 0 0 0 0,15 6 0 0 0,-13-6 0 0 0,-1 0 1 0 0,1-1-1 0 0,0-1 0 0 0,0 0 0 0 0,0-1 1 0 0,0 0-1 0 0,0-1 0 0 0,-1 0 1 0 0,24-8-1 0 0,-20 6 2 0 0,-1 0 0 0 0,1 1 0 0 0,-1 1 1 0 0,1 0-1 0 0,0 1 0 0 0,22 2 0 0 0,33 10-3 0 0,-40-5-1 0 0,0-2 1 0 0,1-1 0 0 0,52-1 0 0 0,-49-3-1 0 0,-1 1 0 0 0,1 2 0 0 0,0 1 0 0 0,43 11 0 0 0,134 43 56 0 0,-199-53-68 0 0,-1 0 0 0 0,1 1 0 0 0,-1 1 0 0 0,0 0 0 0 0,0 0 0 0 0,-1 1 0 0 0,0 1 0 0 0,0 0 0 0 0,-1 0 0 0 0,0 1 0 0 0,0 0 0 0 0,-1 1 0 0 0,0 0 0 0 0,-1 1 0 0 0,0 0 0 0 0,-1 0 0 0 0,0 0 0 0 0,7 17 0 0 0,49 81 70 0 0,-35-63-68 0 0,33 72 1 0 0,-56-103 13 0 0,-4-11-13 0 0,0-1-1 0 0,0 1 0 0 0,0 0 0 0 0,1-1 0 0 0,0 1 0 0 0,0 0 1 0 0,0-1-1 0 0,0 0 0 0 0,0 1 0 0 0,1-1 0 0 0,0 0 0 0 0,-1 0 0 0 0,1-1 1 0 0,0 1-1 0 0,0-1 0 0 0,6 4 0 0 0,-1 0-2 0 0,0 0 0 0 0,1-1 0 0 0,-7-5 2 0 0,-1 1-1 0 0,0-1 1 0 0,0 1-1 0 0,1-1 1 0 0,-1 0 0 0 0,0 0-1 0 0,1 1 1 0 0,-1-1-1 0 0,1 0 1 0 0,-1 0 0 0 0,0 0-1 0 0,1 0 1 0 0,-1-1 0 0 0,0 1-1 0 0,1 0 1 0 0,-1 0-1 0 0,0-1 1 0 0,1 1 0 0 0,-1-1-1 0 0,0 1 1 0 0,0-1-1 0 0,0 0 1 0 0,1 1 0 0 0,-1-1-1 0 0,0 0 1 0 0,0 0-1 0 0,0 0 1 0 0,0 0 0 0 0,1-2-1 0 0,20-33 76 0 0,-18 28-63 0 0,40-82 12 0 0,48-140 1 0 0,-88 217-27 0 0,1 0 0 0 0,1 1 0 0 0,0 0 0 0 0,1 0 0 0 0,0 0 0 0 0,1 1 0 0 0,0 0 0 0 0,1 0 0 0 0,0 1 0 0 0,0 0 0 0 0,1 0 0 0 0,1 1 0 0 0,21-14 0 0 0,-25 19 0 0 0,1 0 0 0 0,-1 1 0 0 0,1 0 0 0 0,0 0 0 0 0,-1 1 0 0 0,1 0 0 0 0,0 1 0 0 0,1-1 0 0 0,7 1 0 0 0,-1-1 0 0 0,5-3 0 0 0,-14 3 0 0 0,1 0 0 0 0,0 1 0 0 0,-1 0 0 0 0,1 0 0 0 0,0 0 0 0 0,0 1 0 0 0,-1 0 0 0 0,12 2 0 0 0,-8 0 0 0 0,37 16 0 0 0,-42-16 0 0 0,0 0 0 0 0,-1 0 0 0 0,1 0 0 0 0,0-1 0 0 0,0 0 0 0 0,0 1 0 0 0,10-1 0 0 0,706-37 0 0 0,-587 26 0 0 0,54 0 32 0 0,232 17 0 0 0,-87-6-32 0 0,-219-5 0 0 0,199 19 0 0 0,-235-8-1 0 0,0-3-1 0 0,0-3 1 0 0,97-12 0 0 0,232-49 66 0 0,-398 59-61 0 0,26-8 7 0 0,1-1-1 0 0,-2-1 1 0 0,0-2 0 0 0,0-2-1 0 0,55-33 1 0 0,-81 43-10 0 0,0 0 0 0 0,-1 0-1 0 0,0-1 1 0 0,0 0 0 0 0,0-1 0 0 0,-1 1-1 0 0,0-1 1 0 0,0-1 0 0 0,8-13 0 0 0,0-5 135 0 0,18-48 0 0 0,-21 48 76 0 0,24-46 0 0 0,-18 47-182 0 0,-11 18-26 0 0,-1 0 0 0 0,-1 0-1 0 0,1-1 1 0 0,-1 0 0 0 0,0 0 0 0 0,-1 0-1 0 0,0 0 1 0 0,3-12 0 0 0,-6 18-6 0 0,0 1 0 0 0,0 0 0 0 0,1-1 0 0 0,-1 1 0 0 0,-1-1 0 0 0,1 1 0 0 0,0 0 0 0 0,0-1 0 0 0,0 1 0 0 0,-1 0 0 0 0,1-1 0 0 0,-1 1 0 0 0,1 0 0 0 0,-1-1 0 0 0,1 1 0 0 0,-1 0 0 0 0,0 0 0 0 0,0 0 0 0 0,1 0 0 0 0,-1-1 0 0 0,0 1 0 0 0,0 0 0 0 0,0 1 0 0 0,0-1 0 0 0,0 0 0 0 0,-1 0 0 0 0,0-1 0 0 0,-31-12-335 0 0,30 13 241 0 0,-13-5-1064 0 0,0-1-375 0 0</inkml:trace>
</inkml:ink>
</file>

<file path=ppt/ink/ink10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49.272"/>
    </inkml:context>
    <inkml:brush xml:id="br0">
      <inkml:brushProperty name="width" value="0.1" units="cm"/>
      <inkml:brushProperty name="height" value="0.1" units="cm"/>
      <inkml:brushProperty name="color" value="#AB008B"/>
    </inkml:brush>
  </inkml:definitions>
  <inkml:trace contextRef="#ctx0" brushRef="#br0">0 89 7367 0 0,'0'0'667'0'0,"5"-30"10790"0"0,0 26-10852 0 0,0 0 0 0 0,0 1 0 0 0,0 0 0 0 0,0 0 0 0 0,1 0 0 0 0,0 0 0 0 0,-1 1 0 0 0,1 0 0 0 0,0 0 0 0 0,8-1 0 0 0,70-9 685 0 0,-52 8-823 0 0,-27 4-427 0 0,20-4 54 0 0,1 1-1 0 0,-1 1 1 0 0,1 1-1 0 0,50 5 1 0 0,-73-3-291 0 0,-1 0-1 0 0,1-1 1 0 0,-1 1 0 0 0,0 1 0 0 0,1-1-1 0 0,-1 0 1 0 0,0 0 0 0 0,0 1-1 0 0,0-1 1 0 0,0 1 0 0 0,0 0-1 0 0,0 0 1 0 0,0-1 0 0 0,0 1-1 0 0,-1 0 1 0 0,1 1 0 0 0,1 1-1 0 0</inkml:trace>
</inkml:ink>
</file>

<file path=ppt/ink/ink10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49.814"/>
    </inkml:context>
    <inkml:brush xml:id="br0">
      <inkml:brushProperty name="width" value="0.1" units="cm"/>
      <inkml:brushProperty name="height" value="0.1" units="cm"/>
      <inkml:brushProperty name="color" value="#AB008B"/>
    </inkml:brush>
  </inkml:definitions>
  <inkml:trace contextRef="#ctx0" brushRef="#br0">0 38 7831 0 0,'16'-37'5782'0'0,"0"102"2132"0"0,-5 7-3425 0 0,10 174-3272 0 0,-1-11-1280 0 0,-19-219 65 0 0,0-16-38 0 0,-1 0-1 0 0,0 1 0 0 0,0-1 0 0 0,1 0 0 0 0,-1 1 1 0 0,0-1-1 0 0,1 0 0 0 0,-1 1 0 0 0,0-1 0 0 0,1 0 1 0 0,-1 0-1 0 0,1 1 0 0 0,-1-1 0 0 0,0 0 0 0 0,1 0 1 0 0,-1 0-1 0 0,1 0 0 0 0,-1 1 0 0 0,1-1 0 0 0,-1 0 1 0 0,0 0-1 0 0,1 0 0 0 0,-1 0 0 0 0,1 0 0 0 0,-1 0 1 0 0,1 0-1 0 0,-1 0 0 0 0,1 0 0 0 0,-1 0 0 0 0,1-1 1 0 0,-1 1-1 0 0,0 0 0 0 0,1 0 0 0 0,-1 0 0 0 0,1-1 0 0 0,-1 1 1 0 0,0 0-1 0 0,1 0 0 0 0,-1-1 0 0 0,1 1 0 0 0,-1 0 1 0 0,1-1-1 0 0,11-5-2487 0 0</inkml:trace>
</inkml:ink>
</file>

<file path=ppt/ink/ink10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50.204"/>
    </inkml:context>
    <inkml:brush xml:id="br0">
      <inkml:brushProperty name="width" value="0.1" units="cm"/>
      <inkml:brushProperty name="height" value="0.1" units="cm"/>
      <inkml:brushProperty name="color" value="#AB008B"/>
    </inkml:brush>
  </inkml:definitions>
  <inkml:trace contextRef="#ctx0" brushRef="#br0">1 53 14223 0 0,'12'-52'11336'0'0,"-8"71"-9412"0"0,4 37-2129 0 0,28 423 838 0 0,-37-468-625 0 0,1-9-5 0 0,-1 0 0 0 0,1 0 1 0 0,0 0-1 0 0,0 0 0 0 0,0 0 0 0 0,0 1 1 0 0,0-1-1 0 0,0 0 0 0 0,0 0 0 0 0,1 0 1 0 0,-1 0-1 0 0,1 0 0 0 0,1 3 0 0 0,-1-4-197 0 0,1 0-1 0 0,-1 0 0 0 0,1 0 1 0 0,-1 0-1 0 0,0-1 0 0 0,1 1 1 0 0,-1-1-1 0 0,1 1 0 0 0,0-1 1 0 0,-1 0-1 0 0,1 1 0 0 0,-1-1 1 0 0,1 0-1 0 0,-1 0 0 0 0,1 0 1 0 0,0 0-1 0 0,-1 0 0 0 0,1-1 1 0 0,-1 1-1 0 0,1 0 0 0 0,1-1 1 0 0</inkml:trace>
</inkml:ink>
</file>

<file path=ppt/ink/ink10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50.988"/>
    </inkml:context>
    <inkml:brush xml:id="br0">
      <inkml:brushProperty name="width" value="0.1" units="cm"/>
      <inkml:brushProperty name="height" value="0.1" units="cm"/>
      <inkml:brushProperty name="color" value="#AB008B"/>
    </inkml:brush>
  </inkml:definitions>
  <inkml:trace contextRef="#ctx0" brushRef="#br0">1 33 7367 0 0,'4'-24'13136'0'0,"0"22"-12813"0"0,1 1 0 0 0,0-1-1 0 0,-1 1 1 0 0,1 0 0 0 0,0 0-1 0 0,0 1 1 0 0,0 0 0 0 0,-1-1 0 0 0,1 1-1 0 0,0 1 1 0 0,0-1 0 0 0,7 2-1 0 0,59 17 805 0 0,-65-18-953 0 0,25 9 71 0 0,1 1-1 0 0,-2 2 1 0 0,49 27-1 0 0,-71-35-200 0 0,1 0-1 0 0,-2 0 0 0 0,1 0 1 0 0,0 1-1 0 0,-1 0 1 0 0,0 1-1 0 0,-1 0 1 0 0,1 0-1 0 0,-1 0 1 0 0,-1 1-1 0 0,1-1 0 0 0,-1 1 1 0 0,-1 1-1 0 0,0-1 1 0 0,0 1-1 0 0,0 0 1 0 0,3 14-1 0 0,-6-15-15 0 0,-1 1 1 0 0,-1-1-1 0 0,1 0 0 0 0,-1 1 1 0 0,-1-1-1 0 0,0 0 0 0 0,0 0 1 0 0,0 0-1 0 0,-1 0 0 0 0,0 0 0 0 0,-1-1 1 0 0,0 1-1 0 0,0-1 0 0 0,0 0 1 0 0,-1 0-1 0 0,0-1 0 0 0,0 1 1 0 0,-1-1-1 0 0,0 0 0 0 0,0-1 0 0 0,-12 10 1 0 0,9-8 13 0 0,-1 0 1 0 0,0 0-1 0 0,0 0 1 0 0,0-2 0 0 0,-1 1-1 0 0,1-1 1 0 0,-2-1-1 0 0,1 0 1 0 0,0 0 0 0 0,-1-1-1 0 0,1-1 1 0 0,-1 0-1 0 0,0 0 1 0 0,-22-1-1 0 0,28-2 12 0 0,0-1-1 0 0,0 1 0 0 0,0-1 0 0 0,0 0 0 0 0,0-1 0 0 0,0 1 0 0 0,0-1 0 0 0,1 0 1 0 0,0-1-1 0 0,-9-6 0 0 0,13 9-187 0 0,0 0 0 0 0,0 0 0 0 0,0 0 0 0 0,0 0 0 0 0,0 0 0 0 0,0 0 0 0 0,0 0 0 0 0,0-1 0 0 0,1 1-1 0 0,-1 0 1 0 0,0-1 0 0 0,1 1 0 0 0,-1-1 0 0 0,1 1 0 0 0,-1 0 0 0 0,1-1 0 0 0,0 1 0 0 0,0-1 0 0 0,0-2 0 0 0,0 3-356 0 0,1-1-1 0 0,-1 0 1 0 0,1 0-1 0 0,0 1 1 0 0,0-1-1 0 0,0 1 1 0 0,0-1-1 0 0,0 1 1 0 0,0-1 0 0 0,0 1-1 0 0,1-1 1 0 0,-1 1-1 0 0,0 0 1 0 0,1 0-1 0 0,-1 0 1 0 0,1 0-1 0 0,-1 0 1 0 0,1 0 0 0 0,0 0-1 0 0,2-1 1 0 0</inkml:trace>
</inkml:ink>
</file>

<file path=ppt/ink/ink10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2:51.341"/>
    </inkml:context>
    <inkml:brush xml:id="br0">
      <inkml:brushProperty name="width" value="0.1" units="cm"/>
      <inkml:brushProperty name="height" value="0.1" units="cm"/>
      <inkml:brushProperty name="color" value="#AB008B"/>
    </inkml:brush>
  </inkml:definitions>
  <inkml:trace contextRef="#ctx0" brushRef="#br0">200 135 8751 0 0,'15'-28'1178'0'0,"-1"-26"5517"0"0,-13 51-6415 0 0,-1 1 0 0 0,0 0 0 0 0,1 0 0 0 0,-1-1-1 0 0,0 1 1 0 0,0 0 0 0 0,0 0 0 0 0,-1-1 0 0 0,1 1 0 0 0,0 0-1 0 0,-1 0 1 0 0,1 0 0 0 0,-1-1 0 0 0,0 1 0 0 0,0 0 0 0 0,0 0-1 0 0,0 0 1 0 0,0 0 0 0 0,0 0 0 0 0,-1 1 0 0 0,1-1 0 0 0,-3-2-1 0 0,3 3-199 0 0,0 1-1 0 0,0 0 0 0 0,0 0 0 0 0,0 0 0 0 0,0-1 1 0 0,0 1-1 0 0,0 0 0 0 0,0 0 0 0 0,0 1 0 0 0,0-1 0 0 0,0 0 1 0 0,0 0-1 0 0,0 0 0 0 0,0 1 0 0 0,0-1 0 0 0,0 0 0 0 0,0 1 1 0 0,0-1-1 0 0,0 1 0 0 0,1-1 0 0 0,-1 1 0 0 0,0 0 0 0 0,0-1 1 0 0,0 1-1 0 0,1 0 0 0 0,-2 1 0 0 0,-21 23 407 0 0,19-21-299 0 0,-25 32 197 0 0,1 2 0 0 0,1 1 0 0 0,-35 69 0 0 0,60-103-358 0 0,-1 0-1 0 0,1 0 1 0 0,0 0 0 0 0,0 1-1 0 0,1-1 1 0 0,0 1 0 0 0,0-1-1 0 0,0 1 1 0 0,0-1 0 0 0,1 1-1 0 0,0 0 1 0 0,0-1 0 0 0,1 1-1 0 0,-1 0 1 0 0,1-1 0 0 0,1 1-1 0 0,-1-1 1 0 0,1 1 0 0 0,0-1-1 0 0,0 0 1 0 0,0 0 0 0 0,1 0-1 0 0,5 8 1 0 0,-3-7-22 0 0,0 0 0 0 0,1 0 1 0 0,0-1-1 0 0,0 0 0 0 0,0 0 0 0 0,1-1 1 0 0,0 0-1 0 0,0 0 0 0 0,0 0 0 0 0,0-1 1 0 0,0 0-1 0 0,1 0 0 0 0,-1-1 0 0 0,1 0 1 0 0,0 0-1 0 0,11 0 0 0 0,16 1-68 0 0,1-2 0 0 0,65-5 0 0 0,-27-4-5839 0 0,-52 6 2389 0 0,7-1-4453 0 0</inkml:trace>
</inkml:ink>
</file>

<file path=ppt/ink/ink10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1.589"/>
    </inkml:context>
    <inkml:brush xml:id="br0">
      <inkml:brushProperty name="width" value="0.1" units="cm"/>
      <inkml:brushProperty name="height" value="0.1" units="cm"/>
      <inkml:brushProperty name="color" value="#008C3A"/>
    </inkml:brush>
  </inkml:definitions>
  <inkml:trace contextRef="#ctx0" brushRef="#br0">253 60 7367 0 0,'0'0'568'0'0,"18"-26"6211"0"0,-17 25-6624 0 0,-1 0-1 0 0,0 0 1 0 0,0 0 0 0 0,0-1-1 0 0,0 1 1 0 0,0 0 0 0 0,0 0 0 0 0,0 0-1 0 0,0 0 1 0 0,0-1 0 0 0,-1 1-1 0 0,1 0 1 0 0,0 0 0 0 0,-1 0-1 0 0,1 0 1 0 0,-1 0 0 0 0,1 0-1 0 0,-1 0 1 0 0,0 0 0 0 0,1 0 0 0 0,-1 0-1 0 0,0 0 1 0 0,0 0 0 0 0,1 0-1 0 0,-1 1 1 0 0,0-1 0 0 0,0 0-1 0 0,0 1 1 0 0,0-1 0 0 0,0 0 0 0 0,0 1-1 0 0,0-1 1 0 0,0 1 0 0 0,0 0-1 0 0,-1-1 1 0 0,1 1 0 0 0,0 0-1 0 0,0 0 1 0 0,0-1 0 0 0,0 1-1 0 0,-1 0 1 0 0,1 0 0 0 0,-2 1 0 0 0,-1-1 7 0 0,0 0 0 0 0,1 0 0 0 0,-1 1 0 0 0,0 0 1 0 0,0-1-1 0 0,0 1 0 0 0,0 1 0 0 0,1-1 1 0 0,-1 1-1 0 0,0-1 0 0 0,-5 4 0 0 0,-7 10-29 0 0,0 0 1 0 0,2 1-1 0 0,-1 1 0 0 0,2 0 0 0 0,0 0 1 0 0,1 1-1 0 0,1 1 0 0 0,1 0 1 0 0,1 1-1 0 0,0 0 0 0 0,1 0 0 0 0,2 1 1 0 0,-8 35-1 0 0,5-12-13 0 0,3 0 1 0 0,1 0-1 0 0,2 1 0 0 0,3-1 1 0 0,7 77-1 0 0,-5-104-77 0 0,1 1 0 0 0,1 0 0 0 0,0 0 0 0 0,1-1 0 0 0,1 0-1 0 0,8 17 1 0 0,-11-28-20 0 0,0 0 0 0 0,1 0-1 0 0,0 0 1 0 0,0-1-1 0 0,0 0 1 0 0,0 0-1 0 0,1 0 1 0 0,0 0 0 0 0,0 0-1 0 0,1-1 1 0 0,-1 0-1 0 0,1 0 1 0 0,0-1 0 0 0,0 0-1 0 0,0 0 1 0 0,0 0-1 0 0,0 0 1 0 0,1-1 0 0 0,7 1-1 0 0,-1 0-3 0 0,0-1 0 0 0,0-1 0 0 0,0 0 0 0 0,0-1 0 0 0,0 0 0 0 0,-1-1 0 0 0,1-1 0 0 0,0 0 0 0 0,0-1 0 0 0,0 0 0 0 0,-1-1 0 0 0,21-9 1 0 0,-25 10-2 0 0,0-2 1 0 0,0 1 0 0 0,0-1 0 0 0,-1-1 0 0 0,1 1 0 0 0,-1-1 0 0 0,-1-1 0 0 0,1 1 0 0 0,-1-1 0 0 0,0 0 0 0 0,-1 0 0 0 0,0-1 0 0 0,0 0 0 0 0,0 0 0 0 0,-1 0 0 0 0,0 0 0 0 0,-1-1 0 0 0,0 1 0 0 0,2-10 0 0 0,-3 13-6 0 0,-1 0 0 0 0,0 0 0 0 0,-1 0 0 0 0,1 0 1 0 0,-1 0-1 0 0,0 0 0 0 0,-1 0 0 0 0,1 0 0 0 0,-1 0 1 0 0,0 0-1 0 0,0 0 0 0 0,0 0 0 0 0,-1 0 0 0 0,0 0 0 0 0,0 1 1 0 0,0-1-1 0 0,-3-4 0 0 0,1 3 3 0 0,0 1-1 0 0,-1 0 1 0 0,0 0 0 0 0,0 0-1 0 0,0 0 1 0 0,0 1 0 0 0,-1 0-1 0 0,0 0 1 0 0,0 1 0 0 0,0-1-1 0 0,-8-2 1 0 0,-1 0-2 0 0,-1 1-1 0 0,1 1 1 0 0,-1 0-1 0 0,1 1 0 0 0,-1 0 1 0 0,0 2-1 0 0,0 0 1 0 0,0 1-1 0 0,-1 0 1 0 0,-15 3-1 0 0,-43 13 35 0 0,69-14-114 0 0,-1 0 0 0 0,1 0 1 0 0,-1 1-1 0 0,1 0 1 0 0,0 0-1 0 0,0 0 1 0 0,0 1-1 0 0,-10 9 0 0 0,15-12-39 0 0,1 0-1 0 0,-1 0 1 0 0,1 0-1 0 0,-1 0 1 0 0,1 0-1 0 0,-1 0 1 0 0,1 0-1 0 0,-1 0 0 0 0,1 0 1 0 0,0 1-1 0 0,0-1 1 0 0,0 0-1 0 0,-1 0 1 0 0,1 0-1 0 0,0 1 1 0 0,1-1-1 0 0,-1 0 0 0 0,0 0 1 0 0,0 0-1 0 0,0 0 1 0 0,1 1-1 0 0,-1-1 1 0 0,0 0-1 0 0,1 0 1 0 0,-1 0-1 0 0,1 0 0 0 0,0 0 1 0 0,-1 0-1 0 0,1 0 1 0 0,0 0-1 0 0,0 0 1 0 0,-1 0-1 0 0,1 0 1 0 0,0-1-1 0 0,1 2 0 0 0,9 7-2127 0 0</inkml:trace>
</inkml:ink>
</file>

<file path=ppt/ink/ink10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2.292"/>
    </inkml:context>
    <inkml:brush xml:id="br0">
      <inkml:brushProperty name="width" value="0.1" units="cm"/>
      <inkml:brushProperty name="height" value="0.1" units="cm"/>
      <inkml:brushProperty name="color" value="#008C3A"/>
    </inkml:brush>
  </inkml:definitions>
  <inkml:trace contextRef="#ctx0" brushRef="#br0">65 98 9151 0 0,'0'0'831'0'0,"0"-2"-686"0"0,-36-44 5561 0 0,32 42-5042 0 0,1 0 0 0 0,-1 0 0 0 0,1 0-1 0 0,0 0 1 0 0,0-1 0 0 0,0 0-1 0 0,-3-7 793 0 0,51 4 381 0 0,-24 9-1633 0 0,0-1-1 0 0,0 2 0 0 0,0 1 0 0 0,0 1 0 0 0,-1 0 0 0 0,29 11 0 0 0,-38-11-115 0 0,-1 0 1 0 0,1 0-1 0 0,-1 1 0 0 0,0 0 1 0 0,0 1-1 0 0,-1 0 0 0 0,1 1 1 0 0,-1 0-1 0 0,-1 0 1 0 0,1 1-1 0 0,-2 0 0 0 0,1 1 1 0 0,10 14-1 0 0,-15-17-74 0 0,0-1-1 0 0,0 1 1 0 0,-1 0-1 0 0,1 0 1 0 0,-1 0-1 0 0,-1 1 0 0 0,1-1 1 0 0,-1 0-1 0 0,0 1 1 0 0,-1-1-1 0 0,1 1 1 0 0,-1-1-1 0 0,0 1 1 0 0,-1-1-1 0 0,0 1 1 0 0,-2 7-1 0 0,1-5 38 0 0,-2 0 0 0 0,1 1-1 0 0,-1-1 1 0 0,-1-1 0 0 0,0 1-1 0 0,0-1 1 0 0,-1 1 0 0 0,0-2-1 0 0,-13 15 1 0 0,7-10 12 0 0,-1 0 1 0 0,0-1-1 0 0,-1-1 0 0 0,0 0 1 0 0,-1-1-1 0 0,0 0 0 0 0,-1-1 1 0 0,0-1-1 0 0,0-1 0 0 0,0 0 1 0 0,-33 7-1 0 0,46-13-53 0 0,0 0-1 0 0,0 0 1 0 0,0 0-1 0 0,0 0 0 0 0,0-1 1 0 0,-1 1-1 0 0,1-1 1 0 0,0 0-1 0 0,0 0 1 0 0,0 0-1 0 0,1 0 1 0 0,-1-1-1 0 0,0 1 1 0 0,0-1-1 0 0,1 1 1 0 0,-1-1-1 0 0,-2-3 1 0 0,6 1-284 0 0,1 0 0 0 0,0 0 0 0 0,0 0 0 0 0,0 0 0 0 0,1 1 0 0 0,-1-1 0 0 0,7-6 0 0 0,-7 7-529 0 0,8-9-2042 0 0</inkml:trace>
</inkml:ink>
</file>

<file path=ppt/ink/ink10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2.658"/>
    </inkml:context>
    <inkml:brush xml:id="br0">
      <inkml:brushProperty name="width" value="0.1" units="cm"/>
      <inkml:brushProperty name="height" value="0.1" units="cm"/>
      <inkml:brushProperty name="color" value="#008C3A"/>
    </inkml:brush>
  </inkml:definitions>
  <inkml:trace contextRef="#ctx0" brushRef="#br0">262 88 13247 0 0,'-6'-38'1432'0'0,"5"35"-1245"0"0,0 1 0 0 0,0-1 0 0 0,0 0 0 0 0,0 1 0 0 0,-1-1 0 0 0,1 1 0 0 0,-1-1 0 0 0,1 1 0 0 0,-1 0 0 0 0,0-1 0 0 0,0 1 0 0 0,0 0-1 0 0,0 0 1 0 0,0 1 0 0 0,0-1 0 0 0,-1 0 0 0 0,1 1 0 0 0,-1-1 0 0 0,1 1 0 0 0,-1 0 0 0 0,1 0 0 0 0,-1 0 0 0 0,0 0 0 0 0,0 0 0 0 0,1 0 0 0 0,-1 1 0 0 0,0-1-1 0 0,0 1 1 0 0,0 0 0 0 0,0 0 0 0 0,0 0 0 0 0,1 0 0 0 0,-1 1 0 0 0,0-1 0 0 0,0 1 0 0 0,0 0 0 0 0,1 0 0 0 0,-1 0 0 0 0,0 0 0 0 0,1 0 0 0 0,-1 0 0 0 0,1 1 0 0 0,-1-1-1 0 0,1 1 1 0 0,0 0 0 0 0,-1-1 0 0 0,1 1 0 0 0,-2 3 0 0 0,-13 13 20 0 0,1 0 1 0 0,0 1-1 0 0,2 1 0 0 0,0 0 1 0 0,2 1-1 0 0,-14 29 0 0 0,21-40-162 0 0,1-1-1 0 0,0 1 1 0 0,1-1-1 0 0,0 1 1 0 0,1 0-1 0 0,0 1 1 0 0,1-1-1 0 0,0 0 1 0 0,0 0-1 0 0,1 1 1 0 0,0-1-1 0 0,1 0 1 0 0,0 0-1 0 0,1 0 1 0 0,0 1-1 0 0,0-2 1 0 0,7 16-1 0 0,-7-21-57 0 0,0 0-1 0 0,0 0 1 0 0,0 0-1 0 0,1 0 1 0 0,0 0-1 0 0,0-1 1 0 0,0 1-1 0 0,0-1 1 0 0,0 0 0 0 0,1 0-1 0 0,-1 0 1 0 0,1 0-1 0 0,0-1 1 0 0,0 1-1 0 0,0-1 1 0 0,0 0-1 0 0,7 2 1 0 0,-4-2 121 0 0,1 0 1 0 0,-1-1-1 0 0,1 0 1 0 0,-1-1-1 0 0,1 0 0 0 0,0 0 1 0 0,-1 0-1 0 0,1-1 1 0 0,13-3-1 0 0,-2-1-556 0 0,0-1-1 0 0,35-15 1 0 0,23-19-7083 0 0,-46 23-247 0 0</inkml:trace>
</inkml:ink>
</file>

<file path=ppt/ink/ink10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3.126"/>
    </inkml:context>
    <inkml:brush xml:id="br0">
      <inkml:brushProperty name="width" value="0.1" units="cm"/>
      <inkml:brushProperty name="height" value="0.1" units="cm"/>
      <inkml:brushProperty name="color" value="#008C3A"/>
    </inkml:brush>
  </inkml:definitions>
  <inkml:trace contextRef="#ctx0" brushRef="#br0">1 103 6447 0 0,'0'0'947'0'0,"12"-38"7776"0"0,-11 35-8520 0 0,0 0 0 0 0,-1 0 0 0 0,1 0 1 0 0,0-1-1 0 0,0 1 0 0 0,1 0 0 0 0,-1 1 1 0 0,1-1-1 0 0,-1 0 0 0 0,1 0 0 0 0,0 1 1 0 0,0-1-1 0 0,0 1 0 0 0,0-1 0 0 0,1 1 0 0 0,-1 0 1 0 0,1 0-1 0 0,-1 0 0 0 0,1 0 0 0 0,0 0 1 0 0,0 1-1 0 0,-1-1 0 0 0,1 1 0 0 0,0 0 1 0 0,0 0-1 0 0,1 0 0 0 0,-1 0 0 0 0,0 0 1 0 0,0 1-1 0 0,0 0 0 0 0,1-1 0 0 0,-1 1 1 0 0,0 0-1 0 0,5 1 0 0 0,-5-1-147 0 0,1 0 0 0 0,-1 0 0 0 0,0 0 0 0 0,1 1 0 0 0,-1 0 0 0 0,0-1 0 0 0,1 1 0 0 0,-1 0 0 0 0,0 0 0 0 0,0 1 0 0 0,0-1 0 0 0,0 1 0 0 0,0 0 0 0 0,0-1 0 0 0,0 1 0 0 0,0 1 0 0 0,-1-1 0 0 0,1 0 0 0 0,-1 1 0 0 0,1-1 0 0 0,-1 1 0 0 0,0-1 0 0 0,0 1 0 0 0,0 0 0 0 0,-1 0 0 0 0,1 0 0 0 0,-1 0 0 0 0,1 0 0 0 0,-1 1 0 0 0,0-1 0 0 0,0 0 0 0 0,-1 1 0 0 0,2 5 0 0 0,-3 2-2 0 0,0-1 0 0 0,-1 1-1 0 0,0-1 1 0 0,0 1 0 0 0,-1-1 0 0 0,-5 11 0 0 0,5-13-15 0 0,0 0-1 0 0,1 0 1 0 0,-1 0 0 0 0,2 0-1 0 0,-1 0 1 0 0,1 0 0 0 0,0 1-1 0 0,1-1 1 0 0,1 15 0 0 0,-1-21-26 0 0,1 0 0 0 0,0-1 0 0 0,0 1 0 0 0,0 0 0 0 0,0-1 0 0 0,0 1 0 0 0,1-1 0 0 0,-1 0 0 0 0,0 1 0 0 0,1-1 0 0 0,-1 0 0 0 0,1 0 0 0 0,-1 0 0 0 0,1 0 0 0 0,-1 0 0 0 0,1 0 0 0 0,0 0 0 0 0,0 0 0 0 0,-1-1 0 0 0,4 1 0 0 0,36 9 74 0 0,-9-8-34 0 0,0-1 0 0 0,59-5 0 0 0,-52 0-576 0 0,49 4 1 0 0,-69 0-1106 0 0,-1 0-493 0 0</inkml:trace>
</inkml:ink>
</file>

<file path=ppt/ink/ink1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7.910"/>
    </inkml:context>
    <inkml:brush xml:id="br0">
      <inkml:brushProperty name="width" value="0.1" units="cm"/>
      <inkml:brushProperty name="height" value="0.1" units="cm"/>
      <inkml:brushProperty name="color" value="#008C3A"/>
    </inkml:brush>
  </inkml:definitions>
  <inkml:trace contextRef="#ctx0" brushRef="#br0">1 258 13303 0 0,'0'1'1202'0'0,"-1"4"-828"0"0,46-24 3849 0 0,8 2-2871 0 0,0 2 0 0 0,95-15 0 0 0,-51 13-247 0 0,581-79 1182 0 0,-255 43-1350 0 0,-365 45-2845 0 0,73-1 0 0 0</inkml:trace>
</inkml:ink>
</file>

<file path=ppt/ink/ink10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4.392"/>
    </inkml:context>
    <inkml:brush xml:id="br0">
      <inkml:brushProperty name="width" value="0.1" units="cm"/>
      <inkml:brushProperty name="height" value="0.1" units="cm"/>
      <inkml:brushProperty name="color" value="#008C3A"/>
    </inkml:brush>
  </inkml:definitions>
  <inkml:trace contextRef="#ctx0" brushRef="#br0">10 99 1839 0 0,'0'0'83'0'0,"-10"-40"13728"0"0,11 39-13500 0 0,0 0 1 0 0,0-1-1 0 0,0 1 1 0 0,0 0-1 0 0,0-1 1 0 0,0 1 0 0 0,0 0-1 0 0,0 0 1 0 0,0 0-1 0 0,1 0 1 0 0,-1 0-1 0 0,0 0 1 0 0,1 0 0 0 0,-1 1-1 0 0,1-1 1 0 0,-1 0-1 0 0,1 1 1 0 0,-1-1-1 0 0,1 1 1 0 0,2-1-1 0 0,41-8 857 0 0,-33 7-364 0 0,42-8 729 0 0,85-5 0 0 0,54 12-6478 0 0,-169 5 3344 0 0</inkml:trace>
</inkml:ink>
</file>

<file path=ppt/ink/ink10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5.243"/>
    </inkml:context>
    <inkml:brush xml:id="br0">
      <inkml:brushProperty name="width" value="0.1" units="cm"/>
      <inkml:brushProperty name="height" value="0.1" units="cm"/>
      <inkml:brushProperty name="color" value="#008C3A"/>
    </inkml:brush>
  </inkml:definitions>
  <inkml:trace contextRef="#ctx0" brushRef="#br0">0 98 5527 0 0,'0'0'9700'0'0,"14"-39"-4969"0"0,-10 36-4500 0 0,0-1 0 0 0,1 1 1 0 0,-1 0-1 0 0,1 0 0 0 0,-1 0 0 0 0,1 1 0 0 0,0-1 1 0 0,0 1-1 0 0,0 0 0 0 0,5-1 0 0 0,59-13 770 0 0,-54 13-632 0 0,-4 1-212 0 0,1 0 0 0 0,0 0 1 0 0,0 1-1 0 0,0 0 0 0 0,0 1 0 0 0,0 0 0 0 0,0 1 0 0 0,0 0 0 0 0,0 1 1 0 0,-1 1-1 0 0,1 0 0 0 0,0 0 0 0 0,20 10 0 0 0,-31-12-149 0 0,1 0 0 0 0,0 1 0 0 0,-1-1 0 0 0,1 0-1 0 0,-1 1 1 0 0,0-1 0 0 0,1 1 0 0 0,-1-1 0 0 0,0 1 0 0 0,0 0 0 0 0,0 0 0 0 0,0-1-1 0 0,0 1 1 0 0,0 0 0 0 0,-1 0 0 0 0,1 0 0 0 0,-1 0 0 0 0,1 0 0 0 0,-1 0-1 0 0,0 0 1 0 0,1 0 0 0 0,-1 0 0 0 0,0 0 0 0 0,0 0 0 0 0,-1 0 0 0 0,1 0 0 0 0,0 0-1 0 0,-1 0 1 0 0,1 0 0 0 0,-1 0 0 0 0,-1 2 0 0 0,2-2 9 0 0,-7 15 11 0 0,-1-1-1 0 0,0 0 1 0 0,-2 0-1 0 0,1-1 0 0 0,-21 25 1 0 0,-21 33 34 0 0,49-69-62 0 0,-1 0 0 0 0,0 1 0 0 0,1 0 0 0 0,0 0 0 0 0,0-1 0 0 0,0 1 0 0 0,1 0 0 0 0,0 1 0 0 0,0-1 0 0 0,0 0 0 0 0,1 0 0 0 0,-1 0 0 0 0,1 1 0 0 0,1 4 0 0 0,0-5 0 0 0,1-1 0 0 0,-1 0 0 0 0,1 0 0 0 0,0 1 0 0 0,1-1 0 0 0,-1-1 0 0 0,1 1 0 0 0,-1 0 0 0 0,1 0 0 0 0,0-1 0 0 0,1 0 0 0 0,-1 1 0 0 0,0-1 0 0 0,1-1 0 0 0,0 1 0 0 0,4 2 0 0 0,58 34 14 0 0,-54-33-9 0 0,0 0 1 0 0,-1 0-1 0 0,1 1 1 0 0,-1 1-1 0 0,-1 0 1 0 0,1 0 0 0 0,-1 1-1 0 0,-1 1 1 0 0,0 0-1 0 0,8 10 1 0 0,-15-18-3 0 0,-1 0 1 0 0,0 0-1 0 0,0 0 1 0 0,0 0-1 0 0,0 1 1 0 0,0-1-1 0 0,0 0 0 0 0,0 0 1 0 0,-1 1-1 0 0,1-1 1 0 0,-1 0-1 0 0,0 1 1 0 0,1-1-1 0 0,-1 0 1 0 0,0 1-1 0 0,-1-1 1 0 0,1 0-1 0 0,0 1 0 0 0,-1-1 1 0 0,1 0-1 0 0,-2 4 1 0 0,0-3 15 0 0,0 0 1 0 0,0 0-1 0 0,0 0 1 0 0,0-1-1 0 0,0 1 1 0 0,-1-1-1 0 0,1 1 1 0 0,-1-1-1 0 0,0 0 0 0 0,1 0 1 0 0,-1 0-1 0 0,0 0 1 0 0,-4 1-1 0 0,-5 2 132 0 0,0 0 0 0 0,0-1 0 0 0,-1-1 0 0 0,0 0 0 0 0,0 0 0 0 0,-17 1 0 0 0,2-3 184 0 0,0-1-1 0 0,-31-3 0 0 0,51 3-333 0 0,1-1-1 0 0,-1-1 0 0 0,1 1 0 0 0,-1-1 0 0 0,1 0 0 0 0,0-1 0 0 0,0 0 1 0 0,0 0-1 0 0,0 0 0 0 0,0-1 0 0 0,1 0 0 0 0,-11-8 0 0 0,16 11-142 0 0,1 0-178 0 0,0 0 150 0 0,0 0 1 0 0,0 0-1 0 0,0 0 1 0 0,0 0-1 0 0,0 0 1 0 0,0 0-1 0 0,0 0 1 0 0,1 0 0 0 0,-1 0-1 0 0,0 0 1 0 0,1 0-1 0 0,-1 0 1 0 0,0 0-1 0 0,1 1 1 0 0,-1-1-1 0 0,1 0 1 0 0,0 0-1 0 0,-1 0 1 0 0,1 1-1 0 0,0-1 1 0 0,-1 0 0 0 0,1 1-1 0 0,0-1 1 0 0,0 0-1 0 0,-1 1 1 0 0,1-1-1 0 0,0 1 1 0 0,0-1-1 0 0,0 1 1 0 0,1-1-1 0 0</inkml:trace>
</inkml:ink>
</file>

<file path=ppt/ink/ink10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5.897"/>
    </inkml:context>
    <inkml:brush xml:id="br0">
      <inkml:brushProperty name="width" value="0.1" units="cm"/>
      <inkml:brushProperty name="height" value="0.1" units="cm"/>
      <inkml:brushProperty name="color" value="#008C3A"/>
    </inkml:brush>
  </inkml:definitions>
  <inkml:trace contextRef="#ctx0" brushRef="#br0">213 54 13391 0 0,'5'-4'569'0'0,"17"-18"54"0"0,-22 22-542 0 0,1-1 0 0 0,-1 0 0 0 0,0 0 0 0 0,1 0 0 0 0,-1 0 0 0 0,0 0 0 0 0,0 0 0 0 0,0 0-1 0 0,0 0 1 0 0,0 0 0 0 0,0 0 0 0 0,0 0 0 0 0,0 0 0 0 0,0 1 0 0 0,0-1 0 0 0,0 0 0 0 0,-1 0 0 0 0,1 0 0 0 0,0 0 0 0 0,-1 0 0 0 0,1 0 0 0 0,-1 0 0 0 0,1 1 0 0 0,-1-1 0 0 0,1 0 0 0 0,-1 0 0 0 0,0 1 0 0 0,1-1 0 0 0,-1 0 0 0 0,-1 0 0 0 0,-1 1 278 0 0,0 1 1 0 0,0 0-1 0 0,0 1 1 0 0,1-1 0 0 0,-1 0-1 0 0,0 1 1 0 0,1 0 0 0 0,-1-1-1 0 0,1 1 1 0 0,-1 0 0 0 0,-1 3-1 0 0,1-3 88 0 0,-50 33 1047 0 0,29-21-1012 0 0,-39 33 0 0 0,58-43-444 0 0,0 0 0 0 0,0 1 0 0 0,1 0 0 0 0,-1 0 0 0 0,1 0 0 0 0,1 0 0 0 0,-1 1 0 0 0,1 0 0 0 0,-1-1 0 0 0,2 1 0 0 0,-1 1 0 0 0,-3 10 0 0 0,6-14-34 0 0,-1-1 0 0 0,1 1-1 0 0,-1-1 1 0 0,1 1 0 0 0,0 0-1 0 0,0-1 1 0 0,0 1 0 0 0,0-1 0 0 0,1 1-1 0 0,-1 0 1 0 0,1-1 0 0 0,-1 1 0 0 0,1-1-1 0 0,0 1 1 0 0,0-1 0 0 0,0 0-1 0 0,1 1 1 0 0,-1-1 0 0 0,0 0 0 0 0,1 0-1 0 0,-1 0 1 0 0,1 0 0 0 0,0 0-1 0 0,0 0 1 0 0,0 0 0 0 0,0 0 0 0 0,3 1-1 0 0,2 1 15 0 0,1 0-1 0 0,-1 0 0 0 0,1-1 0 0 0,0 0 0 0 0,1 0 1 0 0,7 1-1 0 0,-4-1 46 0 0,31 6 166 0 0,0-1 0 0 0,1-2 0 0 0,-1-3 0 0 0,61-1 0 0 0,31 1 355 0 0,-124-2-510 0 0,-1 0 0 0 0,1 0 0 0 0,-1 1 0 0 0,0 0 0 0 0,1 1 0 0 0,13 5 0 0 0,-22-7-59 0 0,0 1 0 0 0,0-1 0 0 0,1 0 0 0 0,-1 1 0 0 0,0-1 0 0 0,0 1 0 0 0,0-1 0 0 0,0 1 0 0 0,-1 0 0 0 0,1 0 0 0 0,0 0 0 0 0,-1 0 0 0 0,1 0 0 0 0,-1 0 0 0 0,0 1 0 0 0,0-1 0 0 0,0 0 0 0 0,0 1 0 0 0,0-1 0 0 0,0 1 0 0 0,-1-1 0 0 0,1 1 0 0 0,-1-1 0 0 0,0 1 0 0 0,1-1 0 0 0,-1 1 0 0 0,-1 0 0 0 0,1-1 0 0 0,0 1 0 0 0,-1 4 0 0 0,-3 8 106 0 0,3-6-33 0 0,0-1 0 0 0,0 0 1 0 0,1 1-1 0 0,0-1 0 0 0,1 1 0 0 0,-1-1 1 0 0,4 12-1 0 0,-4-17-77 0 0,-1 0 0 0 0,1 1 0 0 0,0-1 1 0 0,-1 0-1 0 0,0 0 0 0 0,0 1 0 0 0,0-1 0 0 0,0 0 0 0 0,0 0 1 0 0,-1 0-1 0 0,1 0 0 0 0,-1 0 0 0 0,0-1 0 0 0,0 1 1 0 0,0 0-1 0 0,0-1 0 0 0,-1 1 0 0 0,1-1 0 0 0,0 0 1 0 0,-5 3-1 0 0,-8 7 126 0 0,-2 0 0 0 0,-22 11 0 0 0,10-6 11 0 0,27-15-151 0 0,-26 17 143 0 0,0-2-1 0 0,0-1 1 0 0,-2-1 0 0 0,-31 11 0 0 0,54-23-164 0 0,0-1 0 0 0,0 1 1 0 0,-1-2-1 0 0,1 1 1 0 0,-1-1-1 0 0,1 0 0 0 0,-1-1 1 0 0,0 0-1 0 0,1 0 0 0 0,-1 0 1 0 0,0-1-1 0 0,1 0 0 0 0,-1-1 1 0 0,1 0-1 0 0,0 0 1 0 0,-1 0-1 0 0,1-1 0 0 0,0 0 1 0 0,0-1-1 0 0,1 1 0 0 0,-1-1 1 0 0,1-1-1 0 0,-7-4 0 0 0,-26-25-2400 0 0,23 20 763 0 0</inkml:trace>
</inkml:ink>
</file>

<file path=ppt/ink/ink10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6.242"/>
    </inkml:context>
    <inkml:brush xml:id="br0">
      <inkml:brushProperty name="width" value="0.1" units="cm"/>
      <inkml:brushProperty name="height" value="0.1" units="cm"/>
      <inkml:brushProperty name="color" value="#008C3A"/>
    </inkml:brush>
  </inkml:definitions>
  <inkml:trace contextRef="#ctx0" brushRef="#br0">1 153 7367 0 0,'18'-6'374'0'0,"-1"-1"-1"0"0,0-1 1 0 0,0 0-1 0 0,-1-1 1 0 0,0-1-1 0 0,22-18 1 0 0,-24 19 386 0 0,-1 0 1 0 0,1 1-1 0 0,1 0 0 0 0,-1 1 1 0 0,1 1-1 0 0,1 0 0 0 0,-1 1 1 0 0,1 1-1 0 0,0 0 0 0 0,0 2 1 0 0,17-2-1 0 0,13 1 737 0 0,-1 1 0 0 0,79 9-1 0 0,-104-4-1401 0 0,0 1 0 0 0,27 8-1 0 0,11 4-2552 0 0,-37-12 1035 0 0</inkml:trace>
</inkml:ink>
</file>

<file path=ppt/ink/ink10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7.477"/>
    </inkml:context>
    <inkml:brush xml:id="br0">
      <inkml:brushProperty name="width" value="0.1" units="cm"/>
      <inkml:brushProperty name="height" value="0.1" units="cm"/>
      <inkml:brushProperty name="color" value="#008C3A"/>
    </inkml:brush>
  </inkml:definitions>
  <inkml:trace contextRef="#ctx0" brushRef="#br0">1 271 11143 0 0,'0'0'1008'0'0,"14"-7"-808"0"0,6 5-200 0 0,0 0 0 0 0,-1 1 0 0 0,34 2 0 0 0,-2 1 22 0 0,296 3 1420 0 0,496 7 4135 0 0,-290 3-3878 0 0,641-39-688 0 0,-2-38-669 0 0,-737 36-84 0 0,2150-106 215 0 0,-997 83 519 0 0,-348 72-780 0 0,-1212-21-239 0 0,119 9-82 0 0,-150-9-6 0 0,0 1-1 0 0,-1 1 1 0 0,1 0-1 0 0,-1 1 1 0 0,0 1-1 0 0,0 0 1 0 0,20 13-1 0 0,-21-7-1324 0 0,-11-1-432 0 0</inkml:trace>
</inkml:ink>
</file>

<file path=ppt/ink/ink10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3:08.198"/>
    </inkml:context>
    <inkml:brush xml:id="br0">
      <inkml:brushProperty name="width" value="0.1" units="cm"/>
      <inkml:brushProperty name="height" value="0.1" units="cm"/>
      <inkml:brushProperty name="color" value="#008C3A"/>
    </inkml:brush>
  </inkml:definitions>
  <inkml:trace contextRef="#ctx0" brushRef="#br0">8 213 8751 0 0,'-8'10'7419'0'0,"9"-10"-7290"0"0,18 12 1362 0 0,30 2-1371 0 0,71-1 925 0 0,1-5-1 0 0,146-9 1 0 0,-137-2-498 0 0,2772-92 2797 0 0,-2681 85-3235 0 0,414-18-85 0 0,1454-55 110 0 0,-1702 72-163 0 0,2146-27 1343 0 0,-1763 74-770 0 0,-759-36-527 0 0,16 2 28 0 0,-1 0 0 0 0,1 2 1 0 0,-1 1-1 0 0,0 1 0 0 0,36 13 0 0 0,-27 0-45 0 0</inkml:trace>
</inkml:ink>
</file>

<file path=ppt/ink/ink10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65"/>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0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1"/>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0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2"/>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0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3"/>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8.662"/>
    </inkml:context>
    <inkml:brush xml:id="br0">
      <inkml:brushProperty name="width" value="0.1" units="cm"/>
      <inkml:brushProperty name="height" value="0.1" units="cm"/>
      <inkml:brushProperty name="color" value="#008C3A"/>
    </inkml:brush>
  </inkml:definitions>
  <inkml:trace contextRef="#ctx0" brushRef="#br0">0 179 1375 0 0,'0'0'12467'0'0,"14"-7"-8264"0"0,12-8-1729 0 0,-8-10-906 0 0,-16 22-1435 0 0,0-1 0 0 0,-1 1 0 0 0,1 0 0 0 0,0 0 0 0 0,1 1 0 0 0,-1-1 0 0 0,0 0 0 0 0,6-4 0 0 0,29-24 1116 0 0,22-18-307 0 0,-56 47-909 0 0,1-1 0 0 0,0 1 0 0 0,0 0 0 0 0,0 0 0 0 0,0 0 0 0 0,0 1 0 0 0,0-1 0 0 0,0 1 0 0 0,0 0 1 0 0,1 0-1 0 0,-1 0 0 0 0,0 1 0 0 0,6-1 0 0 0,-5 2 20 0 0,-3 0-50 0 0,-1-1 0 0 0,0 1-1 0 0,0-1 1 0 0,0 1 0 0 0,0 0 0 0 0,0 0 0 0 0,0-1-1 0 0,0 1 1 0 0,0 0 0 0 0,0 0 0 0 0,0 0-1 0 0,-1 0 1 0 0,1 0 0 0 0,0 0 0 0 0,0 0 0 0 0,-1 0-1 0 0,1 0 1 0 0,-1 0 0 0 0,1 1 0 0 0,-1-1-1 0 0,0 0 1 0 0,1 0 0 0 0,-1 0 0 0 0,0 1 0 0 0,0-1-1 0 0,0 0 1 0 0,0 0 0 0 0,0 1 0 0 0,0-1-1 0 0,0 0 1 0 0,-1 3 0 0 0,-8 36 100 0 0,-1-24-77 0 0,8-13-19 0 0,0-1 0 0 0,1 1 0 0 0,-1 0 0 0 0,0 0 0 0 0,1 0 0 0 0,-1 0-1 0 0,1 0 1 0 0,0 0 0 0 0,0 0 0 0 0,0 0 0 0 0,1 0 0 0 0,-1 1 0 0 0,1-1-1 0 0,0 0 1 0 0,0 4 0 0 0,1-1-7 0 0,1-3 0 0 0,0-1 0 0 0,0 1 0 0 0,0-1 0 0 0,0 0 0 0 0,1 1 0 0 0,-1-1 0 0 0,1 0 0 0 0,0-1 0 0 0,-1 1 0 0 0,1 0 0 0 0,0-1 0 0 0,0 1 0 0 0,0-1 0 0 0,0 0 0 0 0,0 0 0 0 0,4 1 0 0 0,6 2 0 0 0,17 8 21 0 0,-15-7 2 0 0,0 1 1 0 0,-1 0-1 0 0,14 8 1 0 0,-26-13-23 0 0,0 0 1 0 0,0 1-1 0 0,0-1 1 0 0,0 0-1 0 0,-1 0 1 0 0,1 1-1 0 0,0-1 1 0 0,-1 1-1 0 0,1-1 1 0 0,-1 1-1 0 0,1 0 1 0 0,-1 0-1 0 0,0 0 1 0 0,0-1 0 0 0,0 1-1 0 0,0 0 1 0 0,0 0-1 0 0,0 1 1 0 0,-1-1-1 0 0,1 0 1 0 0,-1 0-1 0 0,1 0 1 0 0,-1 0-1 0 0,0 0 1 0 0,0 1-1 0 0,0-1 1 0 0,0 4-1 0 0,-2-1-11 0 0,0-1-1 0 0,0 1 0 0 0,-1-1 0 0 0,1 1 1 0 0,-1-1-1 0 0,0 0 0 0 0,0 0 0 0 0,-1 0 0 0 0,1 0 1 0 0,-1-1-1 0 0,-6 6 0 0 0,-52 36 37 0 0,46-34-29 0 0,8-6 2 0 0,-2 3 32 0 0,0-1 0 0 0,-1-1 0 0 0,0 1 0 0 0,-1-2 0 0 0,-12 6 0 0 0,22-11-25 0 0,0 1 1 0 0,0 0-1 0 0,0-1 0 0 0,0 1 0 0 0,0-1 0 0 0,-1 0 1 0 0,1 0-1 0 0,0 0 0 0 0,0 0 0 0 0,0 0 0 0 0,0 0 1 0 0,0 0-1 0 0,0-1 0 0 0,0 1 0 0 0,0-1 0 0 0,0 0 1 0 0,0 1-1 0 0,0-1 0 0 0,0 0 0 0 0,0 0 1 0 0,0 0-1 0 0,0 0 0 0 0,1-1 0 0 0,-1 1 0 0 0,0 0 1 0 0,1-1-1 0 0,-1 1 0 0 0,1-1 0 0 0,0 0 0 0 0,0 1 1 0 0,-1-1-1 0 0,1 0 0 0 0,0 0 0 0 0,0 0 0 0 0,0 0 1 0 0,1 0-1 0 0,-2-3 0 0 0,-1-2-84 0 0,1 0 0 0 0,0-1 0 0 0,0 1 1 0 0,1-1-1 0 0,-1-14 0 0 0,9-18-3856 0 0,-3 32 2151 0 0</inkml:trace>
</inkml:ink>
</file>

<file path=ppt/ink/ink10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4"/>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0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5"/>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0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6"/>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0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7"/>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0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8"/>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0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9"/>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0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0"/>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0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1"/>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0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2"/>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0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3"/>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9.246"/>
    </inkml:context>
    <inkml:brush xml:id="br0">
      <inkml:brushProperty name="width" value="0.1" units="cm"/>
      <inkml:brushProperty name="height" value="0.1" units="cm"/>
      <inkml:brushProperty name="color" value="#008C3A"/>
    </inkml:brush>
  </inkml:definitions>
  <inkml:trace contextRef="#ctx0" brushRef="#br0">9 50 10079 0 0,'-9'4'8040'0'0,"10"-6"-7868"0"0,-1-1 0 0 0,1 1 0 0 0,-1 0 1 0 0,1 0-1 0 0,0 0 0 0 0,0 0 0 0 0,-1 0 0 0 0,2 0 0 0 0,-1 0 0 0 0,0 1 0 0 0,0-1 0 0 0,0 0 0 0 0,1 0 0 0 0,-1 1 0 0 0,1-1 0 0 0,0 1 1 0 0,-1 0-1 0 0,1-1 0 0 0,0 1 0 0 0,0 0 0 0 0,0 0 0 0 0,0 0 0 0 0,0 0 0 0 0,0 0 0 0 0,0 0 0 0 0,0 1 0 0 0,0-1 0 0 0,0 1 0 0 0,0 0 1 0 0,3-1-1 0 0,12-2 197 0 0,1 1 0 0 0,31-1 1 0 0,-28 2 130 0 0,23 1-434 0 0,0 1 1 0 0,-1 2 0 0 0,1 2-1 0 0,52 13 1 0 0,-74-16-3797 0 0</inkml:trace>
</inkml:ink>
</file>

<file path=ppt/ink/ink10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4"/>
    </inkml:context>
    <inkml:brush xml:id="br0">
      <inkml:brushProperty name="width" value="0.1" units="cm"/>
      <inkml:brushProperty name="height" value="0.1" units="cm"/>
      <inkml:brushProperty name="color" value="#F6630D"/>
    </inkml:brush>
  </inkml:definitions>
  <inkml:trace contextRef="#ctx0" brushRef="#br0">2 59 2303 0 0,'0'0'200'0'0,"-2"-6"-200"0"0,16-7 1232 0 0,-8 4-560 0 0,-1 2 128 0 0,-1-2-800 0 0,1 2 344 0 0,-2-1-2552 0 0</inkml:trace>
</inkml:ink>
</file>

<file path=ppt/ink/ink10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5"/>
    </inkml:context>
    <inkml:brush xml:id="br0">
      <inkml:brushProperty name="width" value="0.1" units="cm"/>
      <inkml:brushProperty name="height" value="0.1" units="cm"/>
      <inkml:brushProperty name="color" value="#F6630D"/>
    </inkml:brush>
  </inkml:definitions>
  <inkml:trace contextRef="#ctx0" brushRef="#br0">257 1 5063 0 0,'0'0'14786'0'0,"-18"27"-12411"0"0,-17 33-1752 0 0,3 1-1 0 0,3 1 1 0 0,2 1-1 0 0,3 1 1 0 0,-25 108-1 0 0,40-130-478 0 0,2 0 1 0 0,-4 86-1 0 0,11-112-119 0 0,0 0 0 0 0,1-1 0 0 0,1 1 0 0 0,0 0 0 0 0,1 0 0 0 0,1-1 0 0 0,0 1 0 0 0,1-1 0 0 0,1 0 0 0 0,1-1 0 0 0,10 19 0 0 0,-15-30-8 0 0,1 1-1 0 0,-1-1 0 0 0,1 0 0 0 0,0 0 0 0 0,0-1 1 0 0,0 1-1 0 0,0-1 0 0 0,0 1 0 0 0,1-1 0 0 0,-1 0 1 0 0,1 0-1 0 0,0-1 0 0 0,-1 1 0 0 0,1-1 0 0 0,0 1 0 0 0,4-1 1 0 0,0 1 13 0 0,1-1 0 0 0,-1-1 0 0 0,1 1 1 0 0,-1-1-1 0 0,0-1 0 0 0,1 0 0 0 0,10-2 0 0 0,3-2-32 0 0,-1-1 0 0 0,0-2 0 0 0,0 0 0 0 0,-1-1 0 0 0,20-11-1 0 0,-33 16 53 0 0,0 0 0 0 0,0-1 1 0 0,0 0-1 0 0,-1 0 0 0 0,1 0 0 0 0,-1-1 0 0 0,0 0 0 0 0,-1 0 0 0 0,0 0 0 0 0,0-1 0 0 0,0 0 0 0 0,6-12 0 0 0,-9 14-33 0 0,0-1-1 0 0,-1 0 1 0 0,1 1 0 0 0,-1-1 0 0 0,0 0 0 0 0,-1 0-1 0 0,1 1 1 0 0,-1-1 0 0 0,-1 0 0 0 0,1 0-1 0 0,-1 0 1 0 0,0 0 0 0 0,0 1 0 0 0,0-1 0 0 0,-1 0-1 0 0,0 1 1 0 0,0 0 0 0 0,-5-10 0 0 0,1 4 6 0 0,0 0 1 0 0,0 0 0 0 0,-1 1 0 0 0,0 0-1 0 0,-1 0 1 0 0,0 1 0 0 0,-1 0 0 0 0,0 0-1 0 0,0 1 1 0 0,-1 0 0 0 0,0 0-1 0 0,-14-7 1 0 0,16 11-19 0 0,0 1 0 0 0,0 0 1 0 0,-1 0-1 0 0,1 0 0 0 0,-1 1 0 0 0,0 1 0 0 0,0-1 0 0 0,1 1 1 0 0,-1 1-1 0 0,0 0 0 0 0,0 0 0 0 0,0 0 0 0 0,0 1 0 0 0,0 1 1 0 0,0 0-1 0 0,1 0 0 0 0,-16 6 0 0 0,-109 47-725 0 0,131-55 400 0 0</inkml:trace>
</inkml:ink>
</file>

<file path=ppt/ink/ink10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6"/>
    </inkml:context>
    <inkml:brush xml:id="br0">
      <inkml:brushProperty name="width" value="0.1" units="cm"/>
      <inkml:brushProperty name="height" value="0.1" units="cm"/>
      <inkml:brushProperty name="color" value="#F6630D"/>
    </inkml:brush>
  </inkml:definitions>
  <inkml:trace contextRef="#ctx0" brushRef="#br0">0 65 5983 0 0,'0'0'464'0'0,"12"-26"7974"0"0,-6 21-8052 0 0,0 1 0 0 0,0 0 0 0 0,1 0 0 0 0,0 1 0 0 0,0-1 1 0 0,0 1-1 0 0,0 1 0 0 0,0-1 0 0 0,1 1 0 0 0,-1 1 0 0 0,1-1 1 0 0,-1 1-1 0 0,1 1 0 0 0,0-1 0 0 0,-1 1 0 0 0,1 1 0 0 0,13 1 1 0 0,3 2 91 0 0,0 0 0 0 0,-1 1 1 0 0,1 2-1 0 0,33 13 0 0 0,-50-17-426 0 0,0 0 1 0 0,-1 1-1 0 0,1 0 0 0 0,-1 0 1 0 0,0 1-1 0 0,0-1 0 0 0,0 1 1 0 0,-1 0-1 0 0,1 1 0 0 0,-1 0 1 0 0,-1-1-1 0 0,1 2 0 0 0,-1-1 1 0 0,0 0-1 0 0,0 1 0 0 0,-1 0 1 0 0,0 0-1 0 0,0 0 0 0 0,-1 0 0 0 0,0 0 1 0 0,2 9-1 0 0,-2-1 45 0 0,0 1-1 0 0,-1-1 1 0 0,-1 1-1 0 0,0-1 1 0 0,-1 0-1 0 0,-1 1 1 0 0,0-1-1 0 0,-1 0 1 0 0,-8 23-1 0 0,8-29-84 0 0,-1-1 0 0 0,-1 0 0 0 0,1 0 0 0 0,-2 0-1 0 0,1-1 1 0 0,-1 1 0 0 0,0-1 0 0 0,0-1 0 0 0,-1 1 0 0 0,0-1 0 0 0,0 0 0 0 0,0-1 0 0 0,-1 0-1 0 0,0 0 1 0 0,-14 6 0 0 0,-13 6 59 0 0,0-2 0 0 0,-49 12-1 0 0,83-26-69 0 0,-5 1 12 0 0,0 0 0 0 0,1 0 1 0 0,-1-1-1 0 0,0 1 0 0 0,0-1 1 0 0,0 0-1 0 0,0-1 0 0 0,0 0 1 0 0,0 0-1 0 0,0 0 0 0 0,0-1 1 0 0,0 1-1 0 0,0-1 0 0 0,0-1 1 0 0,-9-2-1 0 0,14 3-58 0 0,0 0 0 0 0,0 0-1 0 0,0 0 1 0 0,0 0 0 0 0,0 0-1 0 0,0 0 1 0 0,0 0 0 0 0,0 0 0 0 0,0 0-1 0 0,1 0 1 0 0,-1 0 0 0 0,0 0 0 0 0,1-1-1 0 0,-1 1 1 0 0,1 0 0 0 0,-1 0 0 0 0,1-1-1 0 0,0 1 1 0 0,0 0 0 0 0,-1-1-1 0 0,1 1 1 0 0,0 0 0 0 0,0-1 0 0 0,0 1-1 0 0,0 0 1 0 0,1-1 0 0 0,-1 1 0 0 0,0 0-1 0 0,1-3 1 0 0,17-27-2173 0 0,-10 21-699 0 0</inkml:trace>
</inkml:ink>
</file>

<file path=ppt/ink/ink10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7"/>
    </inkml:context>
    <inkml:brush xml:id="br0">
      <inkml:brushProperty name="width" value="0.1" units="cm"/>
      <inkml:brushProperty name="height" value="0.1" units="cm"/>
      <inkml:brushProperty name="color" value="#F6630D"/>
    </inkml:brush>
  </inkml:definitions>
  <inkml:trace contextRef="#ctx0" brushRef="#br0">215 44 8751 0 0,'0'0'674'0'0,"14"-24"7156"0"0,-15 22-7676 0 0,0 1 0 0 0,-1-1 0 0 0,1 1 0 0 0,0 0 0 0 0,-1-1 0 0 0,1 1 0 0 0,-1 0 0 0 0,0 0 0 0 0,1 0 0 0 0,-1 0 0 0 0,0 0 0 0 0,0 0 0 0 0,1 0-1 0 0,-1 0 1 0 0,0 1 0 0 0,0-1 0 0 0,0 1 0 0 0,0 0 0 0 0,0-1 0 0 0,0 1 0 0 0,0 0 0 0 0,0 0 0 0 0,0 0 0 0 0,-2 1 0 0 0,-1 0-19 0 0,1 0 0 0 0,0 1 0 0 0,-1 0 0 0 0,1 0 1 0 0,0 0-1 0 0,0 0 0 0 0,0 1 0 0 0,1-1 0 0 0,-1 1 0 0 0,-4 4 0 0 0,-5 6 43 0 0,1 1 0 0 0,0 0 0 0 0,1 1-1 0 0,-13 21 1 0 0,12-16 64 0 0,2 1 1 0 0,1 0-1 0 0,-11 33 0 0 0,18-46-147 0 0,-1 0-1 0 0,1 1 1 0 0,0 0 0 0 0,1 0-1 0 0,0-1 1 0 0,0 1 0 0 0,1 0 0 0 0,1 0-1 0 0,-1 0 1 0 0,1 0 0 0 0,0-1-1 0 0,4 10 1 0 0,-4-14-76 0 0,1-1 1 0 0,0 1-1 0 0,1-1 1 0 0,-1 1-1 0 0,0-1 0 0 0,1 0 1 0 0,0 0-1 0 0,0 0 0 0 0,0 0 1 0 0,0-1-1 0 0,0 1 0 0 0,1-1 1 0 0,-1 0-1 0 0,1 0 1 0 0,-1 0-1 0 0,1 0 0 0 0,0-1 1 0 0,0 1-1 0 0,0-1 0 0 0,-1 0 1 0 0,1 0-1 0 0,0-1 0 0 0,7 1 1 0 0,11 1-3 0 0,0-1-1 0 0,1-2 1 0 0,26-3 0 0 0,-18 1 11 0 0,42 2-55 0 0,8-1-1464 0 0,-29-5-5731 0 0,-30 1-318 0 0</inkml:trace>
</inkml:ink>
</file>

<file path=ppt/ink/ink10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8"/>
    </inkml:context>
    <inkml:brush xml:id="br0">
      <inkml:brushProperty name="width" value="0.1" units="cm"/>
      <inkml:brushProperty name="height" value="0.1" units="cm"/>
      <inkml:brushProperty name="color" value="#F6630D"/>
    </inkml:brush>
  </inkml:definitions>
  <inkml:trace contextRef="#ctx0" brushRef="#br0">1 61 5983 0 0,'0'0'3688'0'0,"11"-5"1130"0"0,14-5-2205 0 0,13-8-303 0 0,-27 12-1826 0 0,-1 2 0 0 0,1-1 1 0 0,20-5-1 0 0,-27 9-387 0 0,1 0-1 0 0,-1 1 1 0 0,1 0 0 0 0,-1 0-1 0 0,0 0 1 0 0,1 0 0 0 0,-1 1-1 0 0,1-1 1 0 0,-1 1 0 0 0,0 0-1 0 0,0 0 1 0 0,1 1 0 0 0,-1-1-1 0 0,4 3 1 0 0,-6-2-54 0 0,0-1 0 0 0,0 1 0 0 0,0 0-1 0 0,0-1 1 0 0,-1 1 0 0 0,1 0 0 0 0,0 0 0 0 0,-1 0 0 0 0,0 1-1 0 0,1-1 1 0 0,-1 0 0 0 0,0 1 0 0 0,0-1 0 0 0,0 0 0 0 0,0 1-1 0 0,-1-1 1 0 0,1 1 0 0 0,-1-1 0 0 0,1 1 0 0 0,-1-1 0 0 0,0 1-1 0 0,0 0 1 0 0,0 2 0 0 0,-9 59 384 0 0,-13 5-142 0 0,17-55-223 0 0,0 0 0 0 0,0 0 0 0 0,1 1-1 0 0,1-1 1 0 0,-2 28 0 0 0,5-41-41 0 0,0 0 0 0 0,0 0 0 0 0,1 0-1 0 0,-1 1 1 0 0,0-1 0 0 0,1 0 0 0 0,-1 0 0 0 0,1 0 0 0 0,0 0 0 0 0,-1 0 0 0 0,1 0 0 0 0,0 0 0 0 0,-1 0 0 0 0,1 0 0 0 0,0 0-1 0 0,0 0 1 0 0,0-1 0 0 0,0 1 0 0 0,0 0 0 0 0,0-1 0 0 0,0 1 0 0 0,0-1 0 0 0,0 1 0 0 0,0-1 0 0 0,1 1 0 0 0,-1-1 0 0 0,0 0 0 0 0,0 1-1 0 0,0-1 1 0 0,0 0 0 0 0,1 0 0 0 0,-1 0 0 0 0,0 0 0 0 0,0 0 0 0 0,2 0 0 0 0,41-6 315 0 0,-4-6-379 0 0,0 0-1 0 0,1 3 0 0 0,0 1 1 0 0,0 2-1 0 0,43 0 1 0 0,-43 1-2841 0 0,-22 2 1165 0 0</inkml:trace>
</inkml:ink>
</file>

<file path=ppt/ink/ink10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9"/>
    </inkml:context>
    <inkml:brush xml:id="br0">
      <inkml:brushProperty name="width" value="0.1" units="cm"/>
      <inkml:brushProperty name="height" value="0.1" units="cm"/>
      <inkml:brushProperty name="color" value="#F6630D"/>
    </inkml:brush>
  </inkml:definitions>
  <inkml:trace contextRef="#ctx0" brushRef="#br0">3 55 5527 0 0,'0'0'250'0'0,"0"-2"-2"0"0,-3-7-156 0 0,4 7 465 0 0,-1-1 1 0 0,0 1 0 0 0,1-1-1 0 0,0 1 1 0 0,-1-1-1 0 0,1 1 1 0 0,0-1 0 0 0,0 1-1 0 0,0 0 1 0 0,15-17 7298 0 0,-4 38-6702 0 0,-5 5-864 0 0,-2 0 1 0 0,0 0-1 0 0,-2 0 0 0 0,-1 0 0 0 0,-1 40 0 0 0,3 20-35 0 0,28 117-48 0 0,-18-129-12 0 0,7 100 0 0 0,-26-133 575 0 0,4-35-2214 0 0,7-17-4242 0 0,-4 8 3927 0 0,5-12-3715 0 0</inkml:trace>
</inkml:ink>
</file>

<file path=ppt/ink/ink10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0"/>
    </inkml:context>
    <inkml:brush xml:id="br0">
      <inkml:brushProperty name="width" value="0.1" units="cm"/>
      <inkml:brushProperty name="height" value="0.1" units="cm"/>
      <inkml:brushProperty name="color" value="#F6630D"/>
    </inkml:brush>
  </inkml:definitions>
  <inkml:trace contextRef="#ctx0" brushRef="#br0">35 102 10511 0 0,'-3'11'8559'0'0,"-10"45"-7451"0"0,3 35 183 0 0,2 111-1 0 0,8-186-1083 0 0,1 1-1 0 0,1-1 1 0 0,1 1-1 0 0,0-1 1 0 0,1 0 0 0 0,1 0-1 0 0,0-1 1 0 0,10 21-1 0 0,-12-30-140 0 0,1-1 0 0 0,-1 1 0 0 0,1-1 0 0 0,0 1 0 0 0,0-1-1 0 0,1-1 1 0 0,-1 1 0 0 0,1 0 0 0 0,0-1 0 0 0,0 0 0 0 0,1 0 0 0 0,-1-1 0 0 0,1 0-1 0 0,0 1 1 0 0,0-2 0 0 0,0 1 0 0 0,0-1 0 0 0,0 0 0 0 0,1 0 0 0 0,-1-1-1 0 0,1 0 1 0 0,-1 0 0 0 0,10 0 0 0 0,-4-1-16 0 0,-1-1 1 0 0,0 0-1 0 0,1-1 0 0 0,-1 0 1 0 0,0-1-1 0 0,0 0 0 0 0,-1-1 1 0 0,1 0-1 0 0,-1-1 0 0 0,1 0 1 0 0,-2 0-1 0 0,1-1 0 0 0,0-1 1 0 0,-1 1-1 0 0,0-1 0 0 0,-1-1 1 0 0,0 0-1 0 0,0 0 0 0 0,-1-1 1 0 0,1 0-1 0 0,-2 0 0 0 0,0 0 1 0 0,0-1-1 0 0,0 0 0 0 0,-1 0 1 0 0,-1-1-1 0 0,0 1 0 0 0,0-1 1 0 0,-1 0-1 0 0,0 0 0 0 0,-1 0 0 0 0,0 0 1 0 0,-1-1-1 0 0,-1 1 0 0 0,1 0 1 0 0,-2-1-1 0 0,1 1 0 0 0,-5-17 1 0 0,-3-14 10 0 0,-2 1 0 0 0,-20-51 0 0 0,22 70-41 0 0,-2 1 0 0 0,0 1-1 0 0,-1 0 1 0 0,0 0-1 0 0,-29-35 1 0 0,33 49-7 0 0,0 0 1 0 0,0 0-1 0 0,-1 0 1 0 0,1 0-1 0 0,-1 1 0 0 0,-1 1 1 0 0,1 0-1 0 0,0 0 0 0 0,-1 0 1 0 0,0 1-1 0 0,0 0 0 0 0,0 1 1 0 0,-16-3-1 0 0,21 4-152 0 0,-1 1-1 0 0,1-1 0 0 0,0 1 1 0 0,-1 0-1 0 0,1 0 0 0 0,-1 0 1 0 0,1 1-1 0 0,0 0 0 0 0,-1 0 0 0 0,1 0 1 0 0,0 0-1 0 0,-1 0 0 0 0,1 1 1 0 0,0 0-1 0 0,0 0 0 0 0,0 0 1 0 0,1 0-1 0 0,-1 1 0 0 0,0-1 1 0 0,1 1-1 0 0,0 0 0 0 0,0 0 1 0 0,-1 0-1 0 0,2 1 0 0 0,-1-1 1 0 0,0 1-1 0 0,1-1 0 0 0,-1 1 1 0 0,1 0-1 0 0,-2 6 0 0 0,-3 11-1557 0 0</inkml:trace>
</inkml:ink>
</file>

<file path=ppt/ink/ink10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1"/>
    </inkml:context>
    <inkml:brush xml:id="br0">
      <inkml:brushProperty name="width" value="0.1" units="cm"/>
      <inkml:brushProperty name="height" value="0.1" units="cm"/>
      <inkml:brushProperty name="color" value="#F6630D"/>
    </inkml:brush>
  </inkml:definitions>
  <inkml:trace contextRef="#ctx0" brushRef="#br0">31 78 10279 0 0,'0'0'927'0'0,"-8"-35"3949"0"0,8 34-4684 0 0,-1-1 0 0 0,1 1 0 0 0,0 0 1 0 0,0 0-1 0 0,0-1 0 0 0,-1 1 0 0 0,1 0 0 0 0,1 0 1 0 0,-1-1-1 0 0,0 1 0 0 0,0 0 0 0 0,0 0 0 0 0,1-1 0 0 0,-1 1 1 0 0,1 0-1 0 0,-1 0 0 0 0,1 0 0 0 0,-1 0 0 0 0,1 0 0 0 0,0 0 1 0 0,-1 0-1 0 0,1 0 0 0 0,0 0 0 0 0,0 0 0 0 0,0 0 0 0 0,0 0 1 0 0,0 0-1 0 0,1 0 0 0 0,1-1 21 0 0,0 1-1 0 0,0-1 1 0 0,1 1-1 0 0,-1 0 1 0 0,0 1 0 0 0,1-1-1 0 0,-1 1 1 0 0,1-1-1 0 0,-1 1 1 0 0,6 0 0 0 0,4 1 67 0 0,0 0 1 0 0,0 1 0 0 0,0 1 0 0 0,23 7 0 0 0,-18-3-96 0 0,-1 1-1 0 0,0 0 1 0 0,0 2 0 0 0,-1 0 0 0 0,25 20 0 0 0,-35-25-155 0 0,0 0 1 0 0,-1 0-1 0 0,1 1 1 0 0,-1-1-1 0 0,0 1 1 0 0,0 1 0 0 0,-1-1-1 0 0,0 0 1 0 0,0 1-1 0 0,0 0 1 0 0,-1 0-1 0 0,0 0 1 0 0,-1 1-1 0 0,1-1 1 0 0,-1 1-1 0 0,1 13 1 0 0,-3-14-8 0 0,-1 0 0 0 0,0 0 0 0 0,0 0 0 0 0,-1 0 0 0 0,0 0 0 0 0,-1-1 0 0 0,1 1 0 0 0,-1-1 0 0 0,0 1 0 0 0,-1-1 0 0 0,1 0 0 0 0,-1 0 0 0 0,-1-1 0 0 0,1 1 0 0 0,-1-1 0 0 0,0 0 0 0 0,-10 8 0 0 0,-2 2 94 0 0,-1-1 1 0 0,0-2-1 0 0,-1 0 1 0 0,-28 13-1 0 0,32-17-76 0 0,0-2 1 0 0,0 0-1 0 0,-1-1 0 0 0,0 0 1 0 0,0-1-1 0 0,-1-1 0 0 0,1-1 1 0 0,-22 1-1 0 0,23-6-919 0 0</inkml:trace>
</inkml:ink>
</file>

<file path=ppt/ink/ink10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2"/>
    </inkml:context>
    <inkml:brush xml:id="br0">
      <inkml:brushProperty name="width" value="0.1" units="cm"/>
      <inkml:brushProperty name="height" value="0.1" units="cm"/>
      <inkml:brushProperty name="color" value="#F6630D"/>
    </inkml:brush>
  </inkml:definitions>
  <inkml:trace contextRef="#ctx0" brushRef="#br0">203 53 9671 0 0,'0'0'440'0'0,"-1"-9"151"0"0,1 7-303 0 0,0 0 1 0 0,-1 0-1 0 0,1 0 0 0 0,-1 0 0 0 0,1 0 1 0 0,-1 0-1 0 0,0 0 0 0 0,0 1 0 0 0,0-1 1 0 0,0 0-1 0 0,0 0 0 0 0,0 1 1 0 0,0-1-1 0 0,-1 1 0 0 0,1-1 0 0 0,-1 1 1 0 0,1-1-1 0 0,-1 1 0 0 0,1 0 0 0 0,-1 0 1 0 0,0 0-1 0 0,1 0 0 0 0,-1 0 0 0 0,0 0 1 0 0,0 0-1 0 0,0 1 0 0 0,0-1 1 0 0,0 1-1 0 0,0-1 0 0 0,-3 1 0 0 0,0-1 65 0 0,1 0 1 0 0,-1 1-1 0 0,1 0 0 0 0,-1 0 0 0 0,1 0 0 0 0,-1 1 0 0 0,1 0 0 0 0,-1-1 0 0 0,1 1 0 0 0,0 1 0 0 0,-5 1 0 0 0,4 1-214 0 0,-1 0 0 0 0,1 0 0 0 0,0 0-1 0 0,1 1 1 0 0,-1 0 0 0 0,1 0 0 0 0,0 0-1 0 0,0 0 1 0 0,1 1 0 0 0,-1 0 0 0 0,1-1 0 0 0,-2 8-1 0 0,-29 77 305 0 0,32-84-374 0 0,1-1-52 0 0,-1-1 0 0 0,1 1-1 0 0,0-1 1 0 0,0 1 0 0 0,0 0 0 0 0,1 0 0 0 0,-1 0-1 0 0,1-1 1 0 0,0 1 0 0 0,1 0 0 0 0,-1 0 0 0 0,1-1-1 0 0,0 1 1 0 0,0 0 0 0 0,0-1 0 0 0,1 1-1 0 0,0-1 1 0 0,0 1 0 0 0,0-1 0 0 0,0 0 0 0 0,1 0-1 0 0,-1 0 1 0 0,1 0 0 0 0,0 0 0 0 0,1 0 0 0 0,-1-1-1 0 0,6 5 1 0 0,-1-2 14 0 0,0-1 0 0 0,1 0 0 0 0,0-1 0 0 0,0 0 0 0 0,0 0 0 0 0,0 0 0 0 0,1-1-1 0 0,0-1 1 0 0,-1 0 0 0 0,1 0 0 0 0,0-1 0 0 0,15 0 0 0 0,-21-1-32 0 0,134-2-1501 0 0,-121-1 629 0 0</inkml:trace>
</inkml:ink>
</file>

<file path=ppt/ink/ink10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3"/>
    </inkml:context>
    <inkml:brush xml:id="br0">
      <inkml:brushProperty name="width" value="0.1" units="cm"/>
      <inkml:brushProperty name="height" value="0.1" units="cm"/>
      <inkml:brushProperty name="color" value="#F6630D"/>
    </inkml:brush>
  </inkml:definitions>
  <inkml:trace contextRef="#ctx0" brushRef="#br0">15 115 1839 0 0,'-8'-25'13954'0'0,"2"8"-10852"0"0,6 16-2911 0 0,0 0 0 0 0,0 0 0 0 0,-1 0 0 0 0,1 0 0 0 0,0 0 0 0 0,0-1-1 0 0,0 1 1 0 0,0 0 0 0 0,0 0 0 0 0,0 0 0 0 0,1-1 0 0 0,-1 1 0 0 0,0 0 0 0 0,1 0 0 0 0,-1 0-1 0 0,0 0 1 0 0,1 0 0 0 0,-1 0 0 0 0,1 0 0 0 0,0 0 0 0 0,-1 0 0 0 0,1 0 0 0 0,0 0 0 0 0,0 0-1 0 0,0 0 1 0 0,-1 1 0 0 0,3-2 0 0 0,1-1 55 0 0,0 1 0 0 0,0-1 0 0 0,1 1 0 0 0,-1 0 1 0 0,0 1-1 0 0,1-1 0 0 0,6-1 0 0 0,13-1 14 0 0,-1 1-1 0 0,27-1 1 0 0,-46 4-65 0 0,69-7 300 0 0,-47 4-356 0 0,1 1 0 0 0,-1 0 0 0 0,52 6 0 0 0,-64-3-177 0 0,-13-1-436 0 0,1 2 77 0 0,0 0 1 0 0,1 0 0 0 0,-1-1 0 0 0,0 1-1 0 0,1-1 1 0 0,-1 1 0 0 0,1-1 0 0 0,-1 0-1 0 0,4 1 1 0 0,2 1-1676 0 0</inkml:trace>
</inkml:ink>
</file>

<file path=ppt/ink/ink1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3:59.646"/>
    </inkml:context>
    <inkml:brush xml:id="br0">
      <inkml:brushProperty name="width" value="0.1" units="cm"/>
      <inkml:brushProperty name="height" value="0.1" units="cm"/>
      <inkml:brushProperty name="color" value="#008C3A"/>
    </inkml:brush>
  </inkml:definitions>
  <inkml:trace contextRef="#ctx0" brushRef="#br0">96 1 14399 0 0,'-3'0'290'0'0,"0"1"-1"0"0,0 0 0 0 0,0 0 1 0 0,0 0-1 0 0,0 0 1 0 0,0 1-1 0 0,1-1 1 0 0,-1 1-1 0 0,1 0 0 0 0,-1-1 1 0 0,1 1-1 0 0,-1 0 1 0 0,1 0-1 0 0,0 1 0 0 0,0-1 1 0 0,0 0-1 0 0,0 1 1 0 0,1-1-1 0 0,-1 1 0 0 0,1 0 1 0 0,-1 0-1 0 0,1-1 1 0 0,0 1-1 0 0,-1 3 0 0 0,-5 12 709 0 0,1-1 0 0 0,-5 28-1 0 0,9-36-856 0 0,-1 2-71 0 0,0-1 0 0 0,0 1 0 0 0,1-1 0 0 0,1 1 0 0 0,0 0-1 0 0,0 0 1 0 0,1 0 0 0 0,1 0 0 0 0,-1 0 0 0 0,2 0 0 0 0,0-1 0 0 0,0 1 0 0 0,5 14 0 0 0,6 8-304 0 0,13 25-618 0 0,-24-54-248 0 0,1-1 1 0 0,-1 1-1 0 0,1-1 0 0 0,0 0 0 0 0,0 0 0 0 0,0 0 0 0 0,5 4 0 0 0</inkml:trace>
</inkml:ink>
</file>

<file path=ppt/ink/ink10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4"/>
    </inkml:context>
    <inkml:brush xml:id="br0">
      <inkml:brushProperty name="width" value="0.1" units="cm"/>
      <inkml:brushProperty name="height" value="0.1" units="cm"/>
      <inkml:brushProperty name="color" value="#F6630D"/>
    </inkml:brush>
  </inkml:definitions>
  <inkml:trace contextRef="#ctx0" brushRef="#br0">1 213 3679 0 0,'0'0'6967'0'0,"20"-20"-999"0"0,-14 0-4632 0 0,1 0 0 0 0,1 1 0 0 0,1 1 0 0 0,15-25 0 0 0,-21 38-1199 0 0,0 0 0 0 0,1 0 0 0 0,0 0 0 0 0,-1 0-1 0 0,2 0 1 0 0,-1 1 0 0 0,0 0 0 0 0,1 0-1 0 0,0 0 1 0 0,0 0 0 0 0,0 1 0 0 0,0 0-1 0 0,1 0 1 0 0,-1 0 0 0 0,1 1 0 0 0,0 0-1 0 0,0 0 1 0 0,0 0 0 0 0,7 0 0 0 0,-9 1-109 0 0,-1 1 0 0 0,1 0-1 0 0,-1 1 1 0 0,1-1 0 0 0,-1 1 0 0 0,0-1 0 0 0,1 1 0 0 0,-1 0 0 0 0,1 0 0 0 0,-1 1 0 0 0,0-1 0 0 0,0 1 0 0 0,0-1 0 0 0,0 1-1 0 0,0 0 1 0 0,0 0 0 0 0,3 3 0 0 0,-2 0-16 0 0,0 0 0 0 0,0-1 0 0 0,0 2-1 0 0,-1-1 1 0 0,0 0 0 0 0,0 1 0 0 0,0-1 0 0 0,4 13 0 0 0,-2 0-6 0 0,-1 0 1 0 0,0 0 0 0 0,-1 0 0 0 0,-1 0-1 0 0,-1 31 1 0 0,-3-15-7 0 0,-2 1 0 0 0,-2 0 0 0 0,0-1 0 0 0,-3 0 0 0 0,-1-1 0 0 0,-1 0 0 0 0,-1 0 0 0 0,-2-1 0 0 0,-2-1 0 0 0,-1 0 0 0 0,-1-1 0 0 0,-1-1 0 0 0,-27 29 0 0 0,43-52-15 0 0,4-5 9 0 0,-1 0 0 0 0,1 0 0 0 0,0-1 0 0 0,-1 1 0 0 0,1 0 0 0 0,0-1 0 0 0,0 1-1 0 0,0 0 1 0 0,0-1 0 0 0,0 1 0 0 0,0-1 0 0 0,0 0 0 0 0,0 1 0 0 0,0-1-1 0 0,0 0 1 0 0,0 1 0 0 0,0-1 0 0 0,0 0 0 0 0,0 0 0 0 0,0 0 0 0 0,0 0 0 0 0,0 0-1 0 0,0 0 1 0 0,2 0 0 0 0,16-1 15 0 0,-1 0-1 0 0,1-1 1 0 0,0-1-1 0 0,-1-1 1 0 0,0-1 0 0 0,0 0-1 0 0,25-11 1 0 0,-19 6 5 0 0,0 2 0 0 0,0 1 1 0 0,1 1-1 0 0,32-3 0 0 0,-51 8 45 0 0,-5 1-21 0 0,21 2-3026 0 0,-14-5 1483 0 0</inkml:trace>
</inkml:ink>
</file>

<file path=ppt/ink/ink10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5"/>
    </inkml:context>
    <inkml:brush xml:id="br0">
      <inkml:brushProperty name="width" value="0.1" units="cm"/>
      <inkml:brushProperty name="height" value="0.1" units="cm"/>
      <inkml:brushProperty name="color" value="#F6630D"/>
    </inkml:brush>
  </inkml:definitions>
  <inkml:trace contextRef="#ctx0" brushRef="#br0">13 58 8751 0 0,'1'-12'581'0'0,"-13"-34"11509"0"0,11 54-11754 0 0,1 0 1 0 0,0 0-1 0 0,0 0 1 0 0,1-1-1 0 0,0 1 1 0 0,1 0-1 0 0,2 10 1 0 0,2 8-65 0 0,1 55 270 0 0,-6 161-1 0 0,1 34 237 0 0,6-249-1174 0 0,-8-27 334 0 0,0 1 0 0 0,0-1 0 0 0,1 1 1 0 0,-1-1-1 0 0,0 0 0 0 0,1 1 0 0 0,-1-1 1 0 0,1 0-1 0 0,-1 1 0 0 0,0-1 0 0 0,1 0 1 0 0,-1 0-1 0 0,1 1 0 0 0,-1-1 0 0 0,1 0 1 0 0,-1 0-1 0 0,1 0 0 0 0,-1 0 0 0 0,1 0 1 0 0,-1 0-1 0 0,1 1 0 0 0,-1-1 0 0 0,1 0 0 0 0,-1 0 1 0 0,1 0-1 0 0,-1-1 0 0 0,1 1 0 0 0,-1 0 1 0 0,1 0-1 0 0,-1 0 0 0 0,0 0 0 0 0,1 0 1 0 0,-1-1-1 0 0,1 1 0 0 0,-1 0 0 0 0,1 0 1 0 0,-1-1-1 0 0,1 1 0 0 0,-1 0 0 0 0,0-1 1 0 0,1 1-1 0 0,-1 0 0 0 0,0-1 0 0 0,1 1 0 0 0,-1 0 1 0 0,0-1-1 0 0,0 1 0 0 0,1-1 0 0 0</inkml:trace>
</inkml:ink>
</file>

<file path=ppt/ink/ink10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6"/>
    </inkml:context>
    <inkml:brush xml:id="br0">
      <inkml:brushProperty name="width" value="0.1" units="cm"/>
      <inkml:brushProperty name="height" value="0.1" units="cm"/>
      <inkml:brushProperty name="color" value="#F6630D"/>
    </inkml:brush>
  </inkml:definitions>
  <inkml:trace contextRef="#ctx0" brushRef="#br0">86 47 13559 0 0,'26'-12'1448'0'0,"-1"-5"-1311"0"0,-23 15 78 0 0,0 1 1 0 0,-1-1 0 0 0,1 1 0 0 0,0-1 0 0 0,0 1 0 0 0,0 0 0 0 0,0 0 0 0 0,0-1 0 0 0,1 1 0 0 0,-1 1-1 0 0,0-1 1 0 0,0 0 0 0 0,1 1 0 0 0,-1-1 0 0 0,0 1 0 0 0,1-1 0 0 0,-1 1 0 0 0,1 0 0 0 0,-1 0 0 0 0,0 0-1 0 0,1 1 1 0 0,-1-1 0 0 0,0 0 0 0 0,1 1 0 0 0,-1 0 0 0 0,0-1 0 0 0,1 1 0 0 0,-1 0 0 0 0,0 0 0 0 0,2 2 0 0 0,2 1-26 0 0,-1 0 1 0 0,1 0-1 0 0,-1 1 1 0 0,-1 0-1 0 0,1 0 1 0 0,-1 0 0 0 0,1 0-1 0 0,-1 1 1 0 0,-1 0-1 0 0,1-1 1 0 0,-1 2-1 0 0,0-1 1 0 0,-1 0 0 0 0,1 0-1 0 0,-1 1 1 0 0,0 0-1 0 0,1 10 1 0 0,2 15-19 0 0,-1 1-1 0 0,0 45 1 0 0,-3-52 108 0 0,-1-15-232 0 0,0-1 0 0 0,-1 0 0 0 0,0 0 0 0 0,0 0 0 0 0,-1 0 0 0 0,0 0 1 0 0,-1 0-1 0 0,0 0 0 0 0,-1 0 0 0 0,0-1 0 0 0,0 0 0 0 0,-1 0 0 0 0,-8 11 0 0 0,8-13-8 0 0,0-1-1 0 0,-1 0 1 0 0,0 0-1 0 0,0 0 1 0 0,-1-1-1 0 0,1 0 1 0 0,-1 0-1 0 0,0 0 1 0 0,-1-1-1 0 0,1 0 1 0 0,-1-1-1 0 0,1 0 1 0 0,-1 0 0 0 0,0 0-1 0 0,0-1 1 0 0,-15 2-1 0 0,17-3-33 0 0,0-1 0 0 0,0 1 0 0 0,-1-1-1 0 0,1-1 1 0 0,0 1 0 0 0,0-1 0 0 0,0 0 0 0 0,0 0 0 0 0,0-1 0 0 0,0 0-1 0 0,0 0 1 0 0,1 0 0 0 0,-1-1 0 0 0,1 0 0 0 0,-1 0 0 0 0,1 0 0 0 0,-5-5-1 0 0,9 7-164 0 0,0 0 0 0 0,1 0 0 0 0,-1 1-1 0 0,1-1 1 0 0,0 0 0 0 0,-1 0-1 0 0,1 0 1 0 0,0 0 0 0 0,0 0 0 0 0,-1-1-1 0 0,1 1 1 0 0,0 0 0 0 0,0 0-1 0 0,0 0 1 0 0,0 0 0 0 0,0 0-1 0 0,1 0 1 0 0,-1 0 0 0 0,0 0 0 0 0,0 0-1 0 0,1 0 1 0 0,-1 0 0 0 0,1 0-1 0 0,-1 0 1 0 0,1 0 0 0 0,-1 1 0 0 0,1-1-1 0 0,-1 0 1 0 0,1 0 0 0 0,0 0-1 0 0,1-1 1 0 0</inkml:trace>
</inkml:ink>
</file>

<file path=ppt/ink/ink10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7"/>
    </inkml:context>
    <inkml:brush xml:id="br0">
      <inkml:brushProperty name="width" value="0.1" units="cm"/>
      <inkml:brushProperty name="height" value="0.1" units="cm"/>
      <inkml:brushProperty name="color" value="#F6630D"/>
    </inkml:brush>
  </inkml:definitions>
  <inkml:trace contextRef="#ctx0" brushRef="#br0">246 21 14223 0 0,'0'0'1291'0'0,"-15"-20"2012"0"0,12 20-3119 0 0,0 0 1 0 0,0 0 0 0 0,1 0 0 0 0,-1 0 0 0 0,0 0 0 0 0,0 0 0 0 0,1 1 0 0 0,-1-1 0 0 0,0 1-1 0 0,1 0 1 0 0,-1 0 0 0 0,1 0 0 0 0,-1 0 0 0 0,1 0 0 0 0,-1 0 0 0 0,1 1 0 0 0,0-1 0 0 0,0 1 0 0 0,-1 0-1 0 0,-2 3 1 0 0,-43 48 393 0 0,40-43-457 0 0,-10 13 30 0 0,1 1 0 0 0,0 1 0 0 0,-18 38 1 0 0,30-53-92 0 0,1 0 0 0 0,-1 0 0 0 0,2 1 0 0 0,-1 0 0 0 0,2 0 0 0 0,-1 0 0 0 0,1 0 0 0 0,1 0 0 0 0,0 0 0 0 0,1 0 0 0 0,0 1 0 0 0,2 12 0 0 0,-1-20-30 0 0,0 0 0 0 0,1 0 0 0 0,-1 0-1 0 0,1 0 1 0 0,0 0 0 0 0,0 0 0 0 0,0-1 0 0 0,1 1 0 0 0,-1-1-1 0 0,1 1 1 0 0,0-1 0 0 0,0 0 0 0 0,0 0 0 0 0,0 0-1 0 0,0-1 1 0 0,1 1 0 0 0,-1-1 0 0 0,1 0 0 0 0,0 0 0 0 0,0 0-1 0 0,0 0 1 0 0,0-1 0 0 0,0 1 0 0 0,0-1 0 0 0,8 1-1 0 0,9 2 41 0 0,1-1-1 0 0,0-2 1 0 0,39-1-1 0 0,-36 0-34 0 0,140 6-1919 0 0,-144-7 840 0 0</inkml:trace>
</inkml:ink>
</file>

<file path=ppt/ink/ink10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8"/>
    </inkml:context>
    <inkml:brush xml:id="br0">
      <inkml:brushProperty name="width" value="0.1" units="cm"/>
      <inkml:brushProperty name="height" value="0.1" units="cm"/>
      <inkml:brushProperty name="color" value="#F6630D"/>
    </inkml:brush>
  </inkml:definitions>
  <inkml:trace contextRef="#ctx0" brushRef="#br0">13 79 7367 0 0,'-10'-5'6344'0'0,"9"4"-6133"0"0,1 0 1 0 0,0 0-1 0 0,-1 0 1 0 0,1 0-1 0 0,0 0 1 0 0,0 0-1 0 0,0-1 1 0 0,0 1-1 0 0,0 0 1 0 0,0 0-1 0 0,0 0 1 0 0,0 0-1 0 0,0 0 1 0 0,0 0-1 0 0,1 0 1 0 0,-1 0-1 0 0,0 0 0 0 0,1 0 1 0 0,-1 0-1 0 0,0 0 1 0 0,1 0-1 0 0,0 1 1 0 0,-1-1-1 0 0,2-1 1 0 0,4-4 204 0 0,0 1 0 0 0,1 1 0 0 0,-1-1 0 0 0,1 1 0 0 0,0 1 0 0 0,0-1 0 0 0,0 1 0 0 0,1 0-1 0 0,-1 1 1 0 0,1-1 0 0 0,0 1 0 0 0,0 1 0 0 0,-1 0 0 0 0,1 0 0 0 0,14 1 0 0 0,-1 1-76 0 0,0 1 0 0 0,0 2 1 0 0,-1 0-1 0 0,35 12 0 0 0,-47-14-416 0 0,0 0 0 0 0,1-1 1 0 0,-1 0-1 0 0,0 0 0 0 0,11-1 0 0 0,20-4-4000 0 0</inkml:trace>
</inkml:ink>
</file>

<file path=ppt/ink/ink10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9"/>
    </inkml:context>
    <inkml:brush xml:id="br0">
      <inkml:brushProperty name="width" value="0.1" units="cm"/>
      <inkml:brushProperty name="height" value="0.1" units="cm"/>
      <inkml:brushProperty name="color" value="#F6630D"/>
    </inkml:brush>
  </inkml:definitions>
  <inkml:trace contextRef="#ctx0" brushRef="#br0">37 208 6847 0 0,'0'0'6079'0'0,"-13"-42"1456"0"0,12 36-7461 0 0,1 0 0 0 0,-1 0 0 0 0,1 0 0 0 0,0 0 0 0 0,1 0 0 0 0,-1-1 0 0 0,1 1 0 0 0,0 0 0 0 0,1 0 0 0 0,-1 0 0 0 0,1 1 0 0 0,0-1 1 0 0,1 0-1 0 0,-1 1 0 0 0,1-1 0 0 0,0 1 0 0 0,1 0 0 0 0,-1 0 0 0 0,1 0 0 0 0,0 0 0 0 0,0 1 0 0 0,1-1 0 0 0,-1 1 0 0 0,1 0 0 0 0,0 1 1 0 0,0-1-1 0 0,0 1 0 0 0,1 0 0 0 0,-1 0 0 0 0,1 1 0 0 0,0-1 0 0 0,-1 1 0 0 0,11-2 0 0 0,-11 4-62 0 0,-1-1 1 0 0,1 1-1 0 0,0-1 0 0 0,0 1 0 0 0,0 1 0 0 0,-1-1 1 0 0,1 1-1 0 0,0 0 0 0 0,0 0 0 0 0,-1 0 0 0 0,1 1 1 0 0,-1-1-1 0 0,1 1 0 0 0,-1 0 0 0 0,0 1 1 0 0,0-1-1 0 0,1 1 0 0 0,-2-1 0 0 0,1 1 0 0 0,0 0 1 0 0,-1 1-1 0 0,1-1 0 0 0,-1 1 0 0 0,0-1 0 0 0,0 1 1 0 0,0 0-1 0 0,-1 0 0 0 0,1 1 0 0 0,-1-1 1 0 0,0 0-1 0 0,0 1 0 0 0,-1-1 0 0 0,1 1 0 0 0,-1 0 1 0 0,0-1-1 0 0,0 1 0 0 0,-1 0 0 0 0,0 0 0 0 0,1-1 1 0 0,-1 1-1 0 0,-1 0 0 0 0,1 0 0 0 0,-1 0 1 0 0,0-1-1 0 0,0 1 0 0 0,0 0 0 0 0,-1-1 0 0 0,1 1 1 0 0,-5 8-1 0 0,-16 16 131 0 0,-28 32 0 0 0,1-3-12 0 0,48-57-128 0 0,0 1 0 0 0,0-1 0 0 0,0 1 0 0 0,0 0 0 0 0,0-1 0 0 0,0 1 0 0 0,0 0 0 0 0,0 0 0 0 0,1 0 0 0 0,-1 0 0 0 0,1-1 0 0 0,-1 1 0 0 0,1 0 0 0 0,0 0 0 0 0,0 0 0 0 0,0 0 0 0 0,0 0 0 0 0,0 0 0 0 0,0 0 1 0 0,0 0-1 0 0,1 0 0 0 0,-1 0 0 0 0,1-1 0 0 0,-1 1 0 0 0,1 0 0 0 0,0 0 0 0 0,0 0 0 0 0,0-1 0 0 0,0 1 0 0 0,0 0 0 0 0,0-1 0 0 0,0 1 0 0 0,0-1 0 0 0,1 1 0 0 0,-1-1 0 0 0,1 0 0 0 0,1 2 0 0 0,7 4 29 0 0,0 0-1 0 0,0-1 1 0 0,0 0 0 0 0,21 9 0 0 0,-15-8-18 0 0,6 5-1 0 0,-1 0 0 0 0,0 2 0 0 0,0 0 0 0 0,25 24 0 0 0,-40-33-8 0 0,-1 0-1 0 0,1 1 0 0 0,-1-1 1 0 0,-1 1-1 0 0,1 0 0 0 0,-1 1 0 0 0,0-1 1 0 0,0 0-1 0 0,-1 1 0 0 0,1 0 1 0 0,-2 0-1 0 0,1 0 0 0 0,-1 0 0 0 0,0 1 1 0 0,0-1-1 0 0,-1 0 0 0 0,0 1 0 0 0,0 13 1 0 0,-2-16 23 0 0,1-1 0 0 0,-1 0 1 0 0,0 0-1 0 0,0-1 0 0 0,-1 1 0 0 0,1 0 1 0 0,-1 0-1 0 0,1 0 0 0 0,-1-1 0 0 0,0 1 1 0 0,-1-1-1 0 0,1 0 0 0 0,-1 0 1 0 0,1 1-1 0 0,-1-1 0 0 0,0-1 0 0 0,-5 5 1 0 0,2-3 58 0 0,-1 0-1 0 0,0 0 1 0 0,0 0 0 0 0,0-1 0 0 0,-1 0 0 0 0,1-1 0 0 0,-1 1 0 0 0,-11 1 0 0 0,-9 0 188 0 0,-1-2-1 0 0,-1-1 1 0 0,-48-4-1 0 0,53 2-110 0 0,14 1-136 0 0,0 0-1 0 0,1-1 0 0 0,-1 0 1 0 0,1 0-1 0 0,0-1 0 0 0,-1-1 1 0 0,1 0-1 0 0,0 0 0 0 0,-11-6 0 0 0,20 8-155 0 0,3-2-522 0 0,0 0-1 0 0,0 0 1 0 0,1 0-1 0 0,-1 0 1 0 0,1 1-1 0 0,0-1 1 0 0,5-3-1 0 0</inkml:trace>
</inkml:ink>
</file>

<file path=ppt/ink/ink10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0"/>
    </inkml:context>
    <inkml:brush xml:id="br0">
      <inkml:brushProperty name="width" value="0.1" units="cm"/>
      <inkml:brushProperty name="height" value="0.1" units="cm"/>
      <inkml:brushProperty name="color" value="#F6630D"/>
    </inkml:brush>
  </inkml:definitions>
  <inkml:trace contextRef="#ctx0" brushRef="#br0">99 68 10159 0 0,'0'-1'28'0'0,"1"1"0"0"0,-1-1 0 0 0,0 0 0 0 0,0 1 0 0 0,0-1 0 0 0,1 1 0 0 0,-1-1 0 0 0,0 0 0 0 0,0 1 0 0 0,0-1 0 0 0,0 1 0 0 0,0-1-1 0 0,0 0 1 0 0,-1 1 0 0 0,1-1 0 0 0,0 1 0 0 0,0-1 0 0 0,0 0 0 0 0,0 1 0 0 0,-1-1 0 0 0,1 1 0 0 0,0-1 0 0 0,-1 1 0 0 0,1-1 0 0 0,0 1 0 0 0,-1-1 0 0 0,0 0 0 0 0,1 1 0 0 0,0 0 1 0 0,0-1 0 0 0,-1 1 0 0 0,1-1 0 0 0,0 1 0 0 0,0 0 0 0 0,-1-1 0 0 0,1 1 0 0 0,0-1 0 0 0,0 1 0 0 0,0-1 0 0 0,0 1 0 0 0,0-1 0 0 0,0 1 0 0 0,0-1 0 0 0,0 1 0 0 0,0-1-1 0 0,0 1 1 0 0,0 0 0 0 0,0-1 0 0 0,0 1 0 0 0,0-1 0 0 0,0 1 0 0 0,0-1 0 0 0,0 1 0 0 0,0-1 0 0 0,1 1 0 0 0,-1 0 0 0 0,0-1 0 0 0,0 1 0 0 0,1-1 0 0 0,-1 1 0 0 0,0 0 0 0 0,1-1-1 0 0,-1 1 1 0 0,0 0 0 0 0,1-1 0 0 0,-1 1 0 0 0,0 0 0 0 0,1-1 0 0 0,-1 1 0 0 0,1 0 0 0 0,11-19 4743 0 0,-9 4 293 0 0,-8 18-4947 0 0,1 0-1 0 0,-1 0 1 0 0,0 1-1 0 0,1 0 1 0 0,0 0-1 0 0,0 0 1 0 0,-7 8-1 0 0,8-9-74 0 0,-4 4-26 0 0,0 1 0 0 0,1 0 1 0 0,-1 0-1 0 0,1 0 0 0 0,1 1 1 0 0,0 0-1 0 0,0 0 0 0 0,1 0 1 0 0,0 1-1 0 0,0 0 0 0 0,1-1 1 0 0,-3 19-1 0 0,6-27-14 0 0,0 1-1 0 0,0-1 1 0 0,0 0-1 0 0,0 0 1 0 0,0 0-1 0 0,0 0 1 0 0,0 0-1 0 0,1 0 1 0 0,-1 0-1 0 0,0 0 1 0 0,1 0-1 0 0,-1 0 1 0 0,1 0-1 0 0,-1 0 1 0 0,1-1-1 0 0,-1 1 1 0 0,1 0-1 0 0,0 0 1 0 0,0 0-1 0 0,-1-1 1 0 0,1 1-1 0 0,0 0 1 0 0,0-1-1 0 0,0 1 1 0 0,0 0-1 0 0,-1-1 1 0 0,1 1-1 0 0,0-1 1 0 0,0 0-1 0 0,0 1 1 0 0,0-1-1 0 0,2 1 1 0 0,33 1 146 0 0,-31-2-124 0 0,54-1 333 0 0,-24 0 110 0 0,52 4 0 0 0,-75-1-321 0 0,1 0 0 0 0,-1 1 0 0 0,1 0 1 0 0,-1 1-1 0 0,0 0 0 0 0,-1 1 0 0 0,21 11 0 0 0,-18-8-43 0 0,-1 0 0 0 0,-1 1 0 0 0,0 1 1 0 0,22 21-1 0 0,-30-26-41 0 0,1 0 0 0 0,-2 0 1 0 0,1 1-1 0 0,0-1 1 0 0,-1 1-1 0 0,0 0 0 0 0,-1 0 1 0 0,1 0-1 0 0,-1 1 1 0 0,0-1-1 0 0,-1 0 0 0 0,0 1 1 0 0,1 12-1 0 0,0-2 28 0 0,-1-1-1 0 0,-1 0 0 0 0,-1 1 1 0 0,-1-1-1 0 0,-3 18 1 0 0,3-28-69 0 0,1-1 0 0 0,-1 0 0 0 0,0 0 0 0 0,-1 0 0 0 0,1 0 0 0 0,-1-1 0 0 0,0 1 0 0 0,-1-1 0 0 0,1 1 0 0 0,-1-1 0 0 0,1 0 1 0 0,-1-1-1 0 0,0 1 0 0 0,-1-1 0 0 0,1 1 0 0 0,-1-1 0 0 0,1 0 0 0 0,-1-1 0 0 0,-8 4 0 0 0,1-1 47 0 0,-2-1 0 0 0,1 0 0 0 0,0-1-1 0 0,-1 0 1 0 0,1-1 0 0 0,-23 1 0 0 0,-89-7 613 0 0,67 1-558 0 0,-22-7-1165 0 0,77-4-3069 0 0,4 3 2461 0 0</inkml:trace>
</inkml:ink>
</file>

<file path=ppt/ink/ink10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1"/>
    </inkml:context>
    <inkml:brush xml:id="br0">
      <inkml:brushProperty name="width" value="0.1" units="cm"/>
      <inkml:brushProperty name="height" value="0.1" units="cm"/>
      <inkml:brushProperty name="color" value="#F6630D"/>
    </inkml:brush>
  </inkml:definitions>
  <inkml:trace contextRef="#ctx0" brushRef="#br0">0 188 7831 0 0,'3'-11'7143'0'0,"5"-15"-3306"0"0,-4 22-3476 0 0,-1-1-1 0 0,1 1 0 0 0,0 0 0 0 0,1 0 1 0 0,-1 0-1 0 0,1 0 0 0 0,-1 1 1 0 0,1-1-1 0 0,0 1 0 0 0,1 1 0 0 0,-1-1 1 0 0,0 1-1 0 0,1 0 0 0 0,7-2 1 0 0,12-4 502 0 0,45-6 1 0 0,286-53 920 0 0,-283 58-2229 0 0,-23 10-5159 0 0</inkml:trace>
</inkml:ink>
</file>

<file path=ppt/ink/ink10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2"/>
    </inkml:context>
    <inkml:brush xml:id="br0">
      <inkml:brushProperty name="width" value="0.1" units="cm"/>
      <inkml:brushProperty name="height" value="0.1" units="cm"/>
      <inkml:brushProperty name="color" value="#004F8B"/>
    </inkml:brush>
  </inkml:definitions>
  <inkml:trace contextRef="#ctx0" brushRef="#br0">419 28 5063 0 0,'-19'-22'10935'0'0,"14"19"-10186"0"0,3 3-436 0 0,1-1 1 0 0,-1 1 0 0 0,0 0-1 0 0,0-1 1 0 0,1 1 0 0 0,-1 0-1 0 0,0 0 1 0 0,0 0-1 0 0,0 0 1 0 0,1 0 0 0 0,-1 1-1 0 0,0-1 1 0 0,-2 1 0 0 0,-1 1-112 0 0,1 0 0 0 0,-1 0 0 0 0,1 0 0 0 0,0 0 0 0 0,0 1 1 0 0,0 0-1 0 0,0 0 0 0 0,1 0 0 0 0,-7 7 0 0 0,-7 9 316 0 0,-12 12-118 0 0,1 1 1 0 0,2 1-1 0 0,1 2 0 0 0,2 1 1 0 0,-20 40-1 0 0,27-42-352 0 0,1 1 1 0 0,2 0-1 0 0,1 1 0 0 0,2 1 1 0 0,-10 73-1 0 0,19-95-38 0 0,0 0-1 0 0,1 1 1 0 0,1-1-1 0 0,0 0 1 0 0,1 0-1 0 0,1 0 1 0 0,0 0-1 0 0,1-1 1 0 0,1 1-1 0 0,0-1 1 0 0,1 0-1 0 0,0 0 1 0 0,1-1-1 0 0,1 0 1 0 0,0 0-1 0 0,0 0 1 0 0,20 19-1 0 0,-20-24 11 0 0,1 0-1 0 0,0-1 1 0 0,0-1-1 0 0,0 1 0 0 0,1-2 1 0 0,0 1-1 0 0,0-1 1 0 0,1-1-1 0 0,-1 0 0 0 0,1 0 1 0 0,0-1-1 0 0,0 0 1 0 0,0-1-1 0 0,1 0 0 0 0,20 0 1 0 0,-27-2-3 0 0,0 0 1 0 0,0 0 0 0 0,0-1-1 0 0,0 0 1 0 0,0 1-1 0 0,-1-2 1 0 0,1 1 0 0 0,0 0-1 0 0,0-1 1 0 0,-1 0-1 0 0,1 0 1 0 0,-1 0-1 0 0,0-1 1 0 0,0 0 0 0 0,0 0-1 0 0,0 0 1 0 0,0 0-1 0 0,0 0 1 0 0,-1-1 0 0 0,1 1-1 0 0,-1-1 1 0 0,0 0-1 0 0,0 0 1 0 0,-1 0-1 0 0,1-1 1 0 0,-1 1 0 0 0,0-1-1 0 0,0 1 1 0 0,0-1-1 0 0,-1 0 1 0 0,0 1 0 0 0,0-1-1 0 0,0 0 1 0 0,0 0-1 0 0,-1 0 1 0 0,0 0 0 0 0,0-10-1 0 0,0 8 8 0 0,0-1-1 0 0,-1 0 1 0 0,0 1 0 0 0,0-1 0 0 0,-1 1-1 0 0,0-1 1 0 0,0 1 0 0 0,0-1-1 0 0,-1 1 1 0 0,0 0 0 0 0,-1 0 0 0 0,0 1-1 0 0,0-1 1 0 0,0 1 0 0 0,-1 0-1 0 0,0 0 1 0 0,0 0 0 0 0,0 0 0 0 0,-1 1-1 0 0,1 0 1 0 0,-2 0 0 0 0,1 1-1 0 0,0-1 1 0 0,-1 2 0 0 0,0-1-1 0 0,0 1 1 0 0,0-1 0 0 0,0 2 0 0 0,0-1-1 0 0,-1 1 1 0 0,1 0 0 0 0,-1 1-1 0 0,-9-1 1 0 0,-5 2-74 0 0,0 2 1 0 0,1 0-1 0 0,-1 1 0 0 0,0 2 0 0 0,1 0 1 0 0,0 1-1 0 0,1 1 0 0 0,-1 1 1 0 0,1 1-1 0 0,-26 15 0 0 0,45-23-136 0 0,-11 8 67 0 0,8 4-5099 0 0</inkml:trace>
</inkml:ink>
</file>

<file path=ppt/ink/ink10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3"/>
    </inkml:context>
    <inkml:brush xml:id="br0">
      <inkml:brushProperty name="width" value="0.1" units="cm"/>
      <inkml:brushProperty name="height" value="0.1" units="cm"/>
      <inkml:brushProperty name="color" value="#004F8B"/>
    </inkml:brush>
  </inkml:definitions>
  <inkml:trace contextRef="#ctx0" brushRef="#br0">38 76 2303 0 0,'-27'-25'10011'0'0,"26"23"-9430"0"0,0 1-1 0 0,0-1 1 0 0,0 1-1 0 0,0-1 1 0 0,0 0-1 0 0,0 0 1 0 0,0 0 0 0 0,1 1-1 0 0,-1-1 1 0 0,1 0-1 0 0,-1 0 1 0 0,1-4-1 0 0,0 5-397 0 0,0 0 0 0 0,0 1 0 0 0,0-1 0 0 0,1 0 0 0 0,-1 0-1 0 0,0 0 1 0 0,0 1 0 0 0,1-1 0 0 0,-1 0 0 0 0,1 1-1 0 0,-1-1 1 0 0,1 0 0 0 0,-1 1 0 0 0,1-1 0 0 0,-1 0 0 0 0,1 1-1 0 0,-1-1 1 0 0,1 1 0 0 0,0-1 0 0 0,-1 1 0 0 0,2-1-1 0 0,3-1 48 0 0,-1 0 0 0 0,1 1 0 0 0,-1 0-1 0 0,1 0 1 0 0,0 0 0 0 0,-1 1-1 0 0,1-1 1 0 0,0 1 0 0 0,6 1-1 0 0,8 0 6 0 0,0 0 0 0 0,0 2 0 0 0,0 0 0 0 0,0 1 0 0 0,0 1 0 0 0,-1 1 0 0 0,0 1 0 0 0,23 10 0 0 0,-35-13-222 0 0,1-1 1 0 0,-1 1-1 0 0,1 0 1 0 0,-1 1-1 0 0,0-1 1 0 0,-1 1-1 0 0,1 0 1 0 0,-1 1-1 0 0,0-1 1 0 0,0 1-1 0 0,-1 0 1 0 0,0 0-1 0 0,0 1 1 0 0,0-1-1 0 0,-1 1 1 0 0,0 0-1 0 0,0 0 1 0 0,-1 0 0 0 0,1 0-1 0 0,-2 0 1 0 0,1 1-1 0 0,-1-1 1 0 0,1 14-1 0 0,-3-8 2 0 0,-1 0 0 0 0,0 0 0 0 0,-1 0 0 0 0,0 0-1 0 0,-1 0 1 0 0,-1-1 0 0 0,0 1 0 0 0,0-1 0 0 0,-1-1 0 0 0,-1 1 0 0 0,0-1-1 0 0,0 0 1 0 0,-1 0 0 0 0,-11 10 0 0 0,8-8 4 0 0,-1-2-1 0 0,0 1 1 0 0,0-1 0 0 0,-1-1-1 0 0,-1 0 1 0 0,0-1 0 0 0,0-1-1 0 0,-1 0 1 0 0,1-1-1 0 0,-31 11 1 0 0,40-17-32 0 0,0 0 1 0 0,-1 0-1 0 0,1 0 0 0 0,-1-1 0 0 0,1 1 1 0 0,0-1-1 0 0,-1-1 0 0 0,1 1 1 0 0,0-1-1 0 0,-10-2 0 0 0,14 3-179 0 0,1-2-359 0 0,0 1 220 0 0,1 0-1 0 0,-1-1 1 0 0,0 1 0 0 0,1 0 0 0 0,-1-1-1 0 0,1 1 1 0 0,-1 0 0 0 0,1 0 0 0 0,0 0-1 0 0,0 0 1 0 0,-1-1 0 0 0,1 1 0 0 0,0 0 0 0 0,0 0-1 0 0,0 0 1 0 0,2-1 0 0 0</inkml:trace>
</inkml:ink>
</file>

<file path=ppt/ink/ink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1:02.347"/>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3"/>
    </inkml:context>
    <inkml:brush xml:id="br0">
      <inkml:brushProperty name="width" value="0.1" units="cm"/>
      <inkml:brushProperty name="height" value="0.1" units="cm"/>
      <inkml:brushProperty name="color" value="#F6630D"/>
    </inkml:brush>
  </inkml:definitions>
  <inkml:trace contextRef="#ctx0" brushRef="#br0">105 1 6911 0 0,'17'14'9518'0'0,"-16"-5"-8889"0"0,0 0 0 0 0,-1 1 0 0 0,0-1 0 0 0,-1 0 0 0 0,0 0 0 0 0,0 0 0 0 0,-1 0 0 0 0,-4 14 0 0 0,-33 71 1252 0 0,8-21-1165 0 0,20-34-603 0 0,1 1 0 0 0,2 0 1 0 0,2 0-1 0 0,2 0 0 0 0,1 1 0 0 0,3 42 0 0 0</inkml:trace>
</inkml:ink>
</file>

<file path=ppt/ink/ink1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0.030"/>
    </inkml:context>
    <inkml:brush xml:id="br0">
      <inkml:brushProperty name="width" value="0.1" units="cm"/>
      <inkml:brushProperty name="height" value="0.1" units="cm"/>
      <inkml:brushProperty name="color" value="#008C3A"/>
    </inkml:brush>
  </inkml:definitions>
  <inkml:trace contextRef="#ctx0" brushRef="#br0">51 0 10135 0 0,'0'0'1292'0'0,"-3"25"3427"0"0,-5 6-2802 0 0,-3 8-254 0 0,2 0 0 0 0,1 1-1 0 0,-4 58 1 0 0,12-85-1680 0 0,0-1 0 0 0,1 0-1 0 0,1 1 1 0 0,-1-1 0 0 0,2 0 0 0 0,0 0-1 0 0,0 0 1 0 0,7 15 0 0 0,-6-19-190 0 0,1 1-1 0 0,0-1 1 0 0,0 0-1 0 0,1 0 1 0 0,0-1-1 0 0,0 0 1 0 0,9 9-1 0 0</inkml:trace>
</inkml:ink>
</file>

<file path=ppt/ink/ink11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4"/>
    </inkml:context>
    <inkml:brush xml:id="br0">
      <inkml:brushProperty name="width" value="0.1" units="cm"/>
      <inkml:brushProperty name="height" value="0.1" units="cm"/>
      <inkml:brushProperty name="color" value="#004F8B"/>
    </inkml:brush>
  </inkml:definitions>
  <inkml:trace contextRef="#ctx0" brushRef="#br0">285 106 12383 0 0,'21'-28'1336'0'0,"-19"26"-1148"0"0,-1 0 0 0 0,0 0 0 0 0,0 0 0 0 0,-1 0-1 0 0,1 0 1 0 0,0 0 0 0 0,-1 0 0 0 0,1 0 0 0 0,-1-1 0 0 0,0 1-1 0 0,1 0 1 0 0,-1 0 0 0 0,0 0 0 0 0,-1-1 0 0 0,1 1 0 0 0,0 0-1 0 0,0 0 1 0 0,-1 0 0 0 0,0 0 0 0 0,1 0 0 0 0,-1 0 0 0 0,0-1-1 0 0,0 1 1 0 0,0 1 0 0 0,0-1 0 0 0,0 0 0 0 0,0 0 0 0 0,-1 0-1 0 0,1 1 1 0 0,-1-1 0 0 0,1 0 0 0 0,-1 1 0 0 0,-3-3 0 0 0,2 3 110 0 0,-1-1 0 0 0,1 1 1 0 0,0 0-1 0 0,-1 1 0 0 0,1-1 1 0 0,0 0-1 0 0,-1 1 1 0 0,1 0-1 0 0,-1 0 0 0 0,1 0 1 0 0,-1 0-1 0 0,1 1 0 0 0,-1-1 1 0 0,1 1-1 0 0,0 0 1 0 0,-1 0-1 0 0,1 0 0 0 0,0 0 1 0 0,0 1-1 0 0,0-1 0 0 0,-4 3 1 0 0,-11 7-106 0 0,0 1 0 0 0,0 0 1 0 0,2 2-1 0 0,0 0 0 0 0,0 0 1 0 0,1 1-1 0 0,-19 27 0 0 0,25-30-162 0 0,2 0-1 0 0,0 0 1 0 0,0 0 0 0 0,1 1 0 0 0,1 0-1 0 0,0 0 1 0 0,1 1 0 0 0,0-1-1 0 0,1 1 1 0 0,0 0 0 0 0,2 0-1 0 0,-1 20 1 0 0,1-31-27 0 0,2 0 0 0 0,-1 0-1 0 0,0 0 1 0 0,1 1 0 0 0,-1-1 0 0 0,1 0-1 0 0,0 0 1 0 0,0 0 0 0 0,0 0-1 0 0,0 0 1 0 0,1 0 0 0 0,-1-1 0 0 0,1 1-1 0 0,0 0 1 0 0,-1-1 0 0 0,1 1 0 0 0,1-1-1 0 0,-1 0 1 0 0,4 4 0 0 0,-1-2 4 0 0,0-1 0 0 0,1 0 1 0 0,-1-1-1 0 0,1 1 0 0 0,-1-1 0 0 0,1 0 0 0 0,0 0 1 0 0,0-1-1 0 0,10 2 0 0 0,5-1-11 0 0,0-2 0 0 0,0 0 0 0 0,0-1 0 0 0,41-7-1 0 0,12-12-2889 0 0,-52 11 1317 0 0</inkml:trace>
</inkml:ink>
</file>

<file path=ppt/ink/ink11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5"/>
    </inkml:context>
    <inkml:brush xml:id="br0">
      <inkml:brushProperty name="width" value="0.1" units="cm"/>
      <inkml:brushProperty name="height" value="0.1" units="cm"/>
      <inkml:brushProperty name="color" value="#004F8B"/>
    </inkml:brush>
  </inkml:definitions>
  <inkml:trace contextRef="#ctx0" brushRef="#br0">0 125 5063 0 0,'0'0'390'0'0,"1"-2"-302"0"0,6-23 8865 0 0,-8 18-7944 0 0,1 0 0 0 0,0 1 1 0 0,1-1-1 0 0,0 0 0 0 0,0 1 0 0 0,0-1 0 0 0,1 0 1 0 0,3-9-1 0 0,-3 14-911 0 0,-1 0 0 0 0,1 0-1 0 0,-1 0 1 0 0,1 0 0 0 0,0 0 0 0 0,0 0 0 0 0,0 1 0 0 0,0-1 0 0 0,0 1 0 0 0,1 0 0 0 0,-1-1-1 0 0,0 1 1 0 0,0 0 0 0 0,1 0 0 0 0,-1 0 0 0 0,1 1 0 0 0,-1-1 0 0 0,1 1 0 0 0,-1-1-1 0 0,1 1 1 0 0,0 0 0 0 0,-1 0 0 0 0,1 0 0 0 0,-1 0 0 0 0,5 1 0 0 0,1-1-31 0 0,0 1 0 0 0,0 0 0 0 0,1 0 0 0 0,-1 1 1 0 0,0 0-1 0 0,0 0 0 0 0,0 1 0 0 0,-1 0 0 0 0,1 0 0 0 0,-1 1 1 0 0,1 0-1 0 0,-1 1 0 0 0,8 6 0 0 0,-10-6-39 0 0,1 0 0 0 0,-1 0 0 0 0,-1 1 0 0 0,1 0 0 0 0,-1 0 0 0 0,0 0 0 0 0,0 0 0 0 0,-1 1 0 0 0,0-1 0 0 0,0 1 1 0 0,-1 0-1 0 0,1 0 0 0 0,-2 0 0 0 0,1 0 0 0 0,-1 1 0 0 0,0-1 0 0 0,0 0 0 0 0,-1 1 0 0 0,0-1 0 0 0,0 0 0 0 0,-1 1 0 0 0,0-1 0 0 0,-2 8 0 0 0,1-6-8 0 0,0 0-1 0 0,1 1 1 0 0,0-1-1 0 0,0 0 1 0 0,1 1 0 0 0,1-1-1 0 0,2 17 1 0 0,-3-24-18 0 0,1 1 1 0 0,0-1-1 0 0,0 1 1 0 0,0-1-1 0 0,0 0 1 0 0,1 0-1 0 0,-1 1 1 0 0,1-1-1 0 0,-1 0 1 0 0,1 0 0 0 0,0 0-1 0 0,0-1 1 0 0,0 1-1 0 0,0 0 1 0 0,0-1-1 0 0,0 1 1 0 0,0-1-1 0 0,0 0 1 0 0,1 1-1 0 0,-1-1 1 0 0,0 0-1 0 0,1-1 1 0 0,-1 1-1 0 0,1 0 1 0 0,-1-1-1 0 0,1 1 1 0 0,0-1-1 0 0,-1 0 1 0 0,1 0-1 0 0,-1 0 1 0 0,1 0 0 0 0,4-1-1 0 0,136-15-1700 0 0,-58 4-4182 0 0,-53 9 3842 0 0</inkml:trace>
</inkml:ink>
</file>

<file path=ppt/ink/ink11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6"/>
    </inkml:context>
    <inkml:brush xml:id="br0">
      <inkml:brushProperty name="width" value="0.1" units="cm"/>
      <inkml:brushProperty name="height" value="0.1" units="cm"/>
      <inkml:brushProperty name="color" value="#004F8B"/>
    </inkml:brush>
  </inkml:definitions>
  <inkml:trace contextRef="#ctx0" brushRef="#br0">53 87 6447 0 0,'-3'-1'232'0'0,"2"1"-215"0"0,1 0 1 0 0,-1 0-1 0 0,0 0 0 0 0,1 0 0 0 0,-1 0 0 0 0,1 0 1 0 0,-1 0-1 0 0,0-1 0 0 0,1 1 0 0 0,-1 0 0 0 0,0 0 1 0 0,1-1-1 0 0,-1 1 0 0 0,1 0 0 0 0,-1-1 0 0 0,1 1 1 0 0,-1 0-1 0 0,1-1 0 0 0,-1 1 0 0 0,1-1 0 0 0,-1 1 1 0 0,1-1-1 0 0,0 1 0 0 0,-1-1 0 0 0,1 1 0 0 0,0-1 1 0 0,-1 1-1 0 0,1-1 0 0 0,0 0 0 0 0,0 1 0 0 0,0-1 1 0 0,-1 1-1 0 0,1-1 0 0 0,0 0 0 0 0,0 1 0 0 0,0-1 1 0 0,0 0-1 0 0,0 0 0 0 0,-22-17 9608 0 0,12 10-7411 0 0,10 8-2130 0 0,-1 0 1 0 0,1 0-1 0 0,0 0 1 0 0,0-1-1 0 0,0 1 1 0 0,0 0-1 0 0,0 0 1 0 0,0-1-1 0 0,0 1 1 0 0,0 0-1 0 0,0 0 1 0 0,0-1-1 0 0,-1 1 1 0 0,1 0-1 0 0,0 0 1 0 0,1 0-1 0 0,-1-1 1 0 0,0 1-1 0 0,0 0 1 0 0,0 0-1 0 0,0-1 1 0 0,0 1-1 0 0,2-2 1015 0 0,-2 1-1015 0 0,0 1 1 0 0,0 0-1 0 0,0 0 1 0 0,1 0-1 0 0,-1 0 1 0 0,0 0-1 0 0,0 0 1 0 0,1 0-1 0 0,-1 0 1 0 0,0-1-1 0 0,0 1 1 0 0,1 0-1 0 0,-1 0 1 0 0,26-6 1451 0 0,38 0-1234 0 0,-57 5 165 0 0,84-8 660 0 0,-57 3-912 0 0,1 3 0 0 0,0 0 0 0 0,-1 2-1 0 0,1 2 1 0 0,61 9 0 0 0,-90-8-235 0 0,-4-2-91 0 0,6 8-868 0 0</inkml:trace>
</inkml:ink>
</file>

<file path=ppt/ink/ink11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7"/>
    </inkml:context>
    <inkml:brush xml:id="br0">
      <inkml:brushProperty name="width" value="0.1" units="cm"/>
      <inkml:brushProperty name="height" value="0.1" units="cm"/>
      <inkml:brushProperty name="color" value="#004F8B"/>
    </inkml:brush>
  </inkml:definitions>
  <inkml:trace contextRef="#ctx0" brushRef="#br0">42 1 8751 0 0,'-11'-1'15591'0'0,"11"22"-16669"0"0,-9 98 2388 0 0,-11 211-901 0 0,20-319-541 0 0,-1-4 72 0 0,0 1 1 0 0,1-1-1 0 0,0 0 1 0 0,1 1-1 0 0,-1-1 1 0 0,1 1-1 0 0,1-1 1 0 0,-1 0-1 0 0,1 0 1 0 0,4 9-1 0 0,6-16-5065 0 0</inkml:trace>
</inkml:ink>
</file>

<file path=ppt/ink/ink11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8"/>
    </inkml:context>
    <inkml:brush xml:id="br0">
      <inkml:brushProperty name="width" value="0.1" units="cm"/>
      <inkml:brushProperty name="height" value="0.1" units="cm"/>
      <inkml:brushProperty name="color" value="#004F8B"/>
    </inkml:brush>
  </inkml:definitions>
  <inkml:trace contextRef="#ctx0" brushRef="#br0">12 20 6911 0 0,'-7'-20'14615'0'0,"13"33"-14242"0"0,-1-1-1 0 0,0 1 1 0 0,-1 0 0 0 0,-1 1-1 0 0,0-1 1 0 0,0 0 0 0 0,0 28 0 0 0,-5 98 493 0 0,-9-1-277 0 0,-5 102 63 0 0,15-219-576 0 0,-5 78 440 0 0,6-98-359 0 0,1-1-304 0 0,0 0-1 0 0,1 0 0 0 0,-1-1 0 0 0,0 1 0 0 0,1 0 1 0 0,-1 0-1 0 0,0-1 0 0 0,1 1 0 0 0,-1-1 0 0 0,0 0 1 0 0,1 1-1 0 0,-1-1 0 0 0,0 0 0 0 0,0 0 0 0 0,2-1 1 0 0</inkml:trace>
</inkml:ink>
</file>

<file path=ppt/ink/ink11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9"/>
    </inkml:context>
    <inkml:brush xml:id="br0">
      <inkml:brushProperty name="width" value="0.1" units="cm"/>
      <inkml:brushProperty name="height" value="0.1" units="cm"/>
      <inkml:brushProperty name="color" value="#004F8B"/>
    </inkml:brush>
  </inkml:definitions>
  <inkml:trace contextRef="#ctx0" brushRef="#br0">99 28 7831 0 0,'0'0'603'0'0,"-27"1"10154"0"0,24 3-10438 0 0,-1 0 1 0 0,1 0-1 0 0,0 0 0 0 0,0 1 1 0 0,0-1-1 0 0,1 1 0 0 0,0 0 0 0 0,-1 0 1 0 0,2 0-1 0 0,-3 5 0 0 0,-12 60 737 0 0,11-47-648 0 0,-2 10-82 0 0,2 0-1 0 0,1 0 1 0 0,1 1 0 0 0,2-1-1 0 0,2 1 1 0 0,6 53 0 0 0,-4-74-266 0 0,0 0 1 0 0,0 0-1 0 0,1 0 1 0 0,1-1 0 0 0,0 0-1 0 0,0 1 1 0 0,2-2 0 0 0,11 19-1 0 0,-12-23-37 0 0,-1 0 0 0 0,1-1 0 0 0,1 0 0 0 0,-1 0 0 0 0,1 0-1 0 0,0-1 1 0 0,1 0 0 0 0,-1 0 0 0 0,1-1 0 0 0,0 0 0 0 0,0 0 0 0 0,0-1-1 0 0,0 0 1 0 0,11 2 0 0 0,-12-4 3 0 0,1 0 0 0 0,-1-1 0 0 0,1 0-1 0 0,-1 0 1 0 0,1 0 0 0 0,-1-1 0 0 0,1-1 0 0 0,-1 1 0 0 0,0-1 0 0 0,0 0-1 0 0,0-1 1 0 0,0 1 0 0 0,0-1 0 0 0,0-1 0 0 0,-1 1 0 0 0,1-1 0 0 0,-1-1-1 0 0,0 1 1 0 0,0-1 0 0 0,-1 0 0 0 0,9-10 0 0 0,-1 2 23 0 0,-2 0 1 0 0,0-1 0 0 0,0-1 0 0 0,-1 0-1 0 0,-1 0 1 0 0,-1-1 0 0 0,0 0-1 0 0,6-19 1 0 0,-11 23 3 0 0,-1 0 0 0 0,0 0-1 0 0,0-1 1 0 0,-2 1 0 0 0,1 0 0 0 0,-2-1 0 0 0,0 1-1 0 0,0-1 1 0 0,-6-23 0 0 0,-2 4 88 0 0,0 0 1 0 0,-21-45-1 0 0,24 64-107 0 0,-1 0 1 0 0,0 1-1 0 0,0-1 0 0 0,-1 2 0 0 0,-1-1 1 0 0,0 1-1 0 0,-16-16 0 0 0,18 21-38 0 0,0 0-1 0 0,-1 1 1 0 0,1 0 0 0 0,-1 0-1 0 0,0 1 1 0 0,0 0 0 0 0,-1 0-1 0 0,1 0 1 0 0,-1 1-1 0 0,0 1 1 0 0,0 0 0 0 0,-17-3-1 0 0,3 2-2199 0 0</inkml:trace>
</inkml:ink>
</file>

<file path=ppt/ink/ink11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0"/>
    </inkml:context>
    <inkml:brush xml:id="br0">
      <inkml:brushProperty name="width" value="0.1" units="cm"/>
      <inkml:brushProperty name="height" value="0.1" units="cm"/>
      <inkml:brushProperty name="color" value="#004F8B"/>
    </inkml:brush>
  </inkml:definitions>
  <inkml:trace contextRef="#ctx0" brushRef="#br0">0 48 7831 0 0,'0'0'603'0'0,"13"-36"9288"0"0,-9 34-9498 0 0,-1 0 1 0 0,1 1-1 0 0,0-1 1 0 0,0 1 0 0 0,0 0-1 0 0,0 0 1 0 0,0 0 0 0 0,0 1-1 0 0,0-1 1 0 0,0 1 0 0 0,0 0-1 0 0,0 1 1 0 0,7 0 0 0 0,55 11 1296 0 0,-63-12-1540 0 0,13 4 55 0 0,1 0-1 0 0,-2 2 0 0 0,1-1 0 0 0,0 2 0 0 0,-1 0 0 0 0,0 1 0 0 0,-1 0 1 0 0,0 1-1 0 0,26 21 0 0 0,-34-23-183 0 0,1 0 1 0 0,-1-1-1 0 0,-1 2 1 0 0,1-1-1 0 0,-1 1 0 0 0,0 0 1 0 0,-1 0-1 0 0,0 0 0 0 0,0 1 1 0 0,-1-1-1 0 0,0 1 1 0 0,0 0-1 0 0,-1 0 0 0 0,0 0 1 0 0,-1 0-1 0 0,0 0 1 0 0,0 0-1 0 0,-1 1 0 0 0,-1 14 1 0 0,-1-13 9 0 0,0 0 0 0 0,0-1 1 0 0,-1 1-1 0 0,0-1 0 0 0,-1 0 0 0 0,0 0 1 0 0,0 0-1 0 0,-1 0 0 0 0,-1-1 0 0 0,1 1 1 0 0,-2-1-1 0 0,1-1 0 0 0,-1 1 0 0 0,-1-1 1 0 0,1 0-1 0 0,-18 13 0 0 0,18-16-9 0 0,0 0 1 0 0,-1-1-1 0 0,1 1 0 0 0,-1-2 1 0 0,0 1-1 0 0,0-1 0 0 0,0 0 1 0 0,-1 0-1 0 0,1-1 0 0 0,-1 0 1 0 0,0-1-1 0 0,1 0 0 0 0,-1 0 1 0 0,0-1-1 0 0,1 0 0 0 0,-1-1 1 0 0,0 0-1 0 0,1 0 0 0 0,-1-1 1 0 0,0 0-1 0 0,-12-4 0 0 0,20 5-88 0 0,-1 0 0 0 0,1 1 0 0 0,-1-1 0 0 0,1 0 0 0 0,-1 0-1 0 0,1 0 1 0 0,0 0 0 0 0,-1 0 0 0 0,1 0 0 0 0,0 0 0 0 0,0-1-1 0 0,0 1 1 0 0,0 0 0 0 0,0-1 0 0 0,0 1 0 0 0,0 0 0 0 0,0-1-1 0 0,0 1 1 0 0,1-1 0 0 0,-1 0 0 0 0,1 1 0 0 0,-1-1 0 0 0,1 1-1 0 0,0-1 1 0 0,-1 0 0 0 0,1-1 0 0 0,0-1-357 0 0,0 1 0 0 0,1-1-1 0 0,-1 1 1 0 0,1-1 0 0 0,0 1 0 0 0,0 0-1 0 0,0-1 1 0 0,0 1 0 0 0,0 0 0 0 0,1 0-1 0 0,3-6 1 0 0,6-6-1881 0 0</inkml:trace>
</inkml:ink>
</file>

<file path=ppt/ink/ink11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1"/>
    </inkml:context>
    <inkml:brush xml:id="br0">
      <inkml:brushProperty name="width" value="0.1" units="cm"/>
      <inkml:brushProperty name="height" value="0.1" units="cm"/>
      <inkml:brushProperty name="color" value="#004F8B"/>
    </inkml:brush>
  </inkml:definitions>
  <inkml:trace contextRef="#ctx0" brushRef="#br0">214 76 11055 0 0,'2'-12'-242'0'0,"-1"7"1050"0"0,0 0 0 0 0,-1-1 0 0 0,1 1 0 0 0,-1-1 0 0 0,0 1 0 0 0,0 0-1 0 0,-2-9 1 0 0,2 13-638 0 0,0 0-1 0 0,-1 0 0 0 0,1 1 0 0 0,0-1 1 0 0,-1 1-1 0 0,1-1 0 0 0,-1 0 1 0 0,1 1-1 0 0,0-1 0 0 0,-1 1 0 0 0,1-1 1 0 0,-1 1-1 0 0,0-1 0 0 0,1 1 1 0 0,-1-1-1 0 0,1 1 0 0 0,-1-1 0 0 0,0 1 1 0 0,1 0-1 0 0,-1-1 0 0 0,0 1 0 0 0,1 0 1 0 0,-1 0-1 0 0,-1-1 0 0 0,0 1 8 0 0,-1 0-1 0 0,1 1 0 0 0,-1-1 0 0 0,1 0 0 0 0,-1 1 1 0 0,1-1-1 0 0,0 1 0 0 0,-1 0 0 0 0,1 0 1 0 0,0 0-1 0 0,-3 1 0 0 0,-6 5 51 0 0,0 0 0 0 0,1 0 0 0 0,0 1-1 0 0,1 0 1 0 0,0 1 0 0 0,0 0 0 0 0,1 0 0 0 0,-11 16-1 0 0,8-10-109 0 0,0 1-1 0 0,1 1 1 0 0,1 0 0 0 0,-13 34-1 0 0,19-43-85 0 0,1 1-1 0 0,-1 0 1 0 0,2-1 0 0 0,-1 1-1 0 0,1 0 1 0 0,0 0 0 0 0,1 0-1 0 0,0-1 1 0 0,1 1-1 0 0,0 0 1 0 0,3 16 0 0 0,-2-21-26 0 0,-1 0 1 0 0,1 0-1 0 0,0 0 0 0 0,0 0 1 0 0,1 0-1 0 0,-1-1 1 0 0,1 1-1 0 0,-1-1 0 0 0,1 0 1 0 0,1 1-1 0 0,-1-1 1 0 0,0-1-1 0 0,1 1 0 0 0,-1 0 1 0 0,1-1-1 0 0,0 0 1 0 0,-1 0-1 0 0,1 0 0 0 0,0 0 1 0 0,1 0-1 0 0,-1-1 0 0 0,0 0 1 0 0,0 0-1 0 0,1 0 1 0 0,6 0-1 0 0,11 0-197 0 0,0-1-1 0 0,0-1 1 0 0,1-1 0 0 0,-1-1 0 0 0,0-1-1 0 0,0-1 1 0 0,25-9 0 0 0,-12 5-1722 0 0,-3-1-6550 0 0</inkml:trace>
</inkml:ink>
</file>

<file path=ppt/ink/ink11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2"/>
    </inkml:context>
    <inkml:brush xml:id="br0">
      <inkml:brushProperty name="width" value="0.1" units="cm"/>
      <inkml:brushProperty name="height" value="0.1" units="cm"/>
      <inkml:brushProperty name="color" value="#004F8B"/>
    </inkml:brush>
  </inkml:definitions>
  <inkml:trace contextRef="#ctx0" brushRef="#br0">0 54 12095 0 0,'0'0'1091'0'0,"2"-35"6873"0"0,18 30-7084 0 0,2 0 0 0 0,-1 2 1 0 0,0 0-1 0 0,1 1 0 0 0,-1 2 0 0 0,40 2 0 0 0,-48-1-560 0 0,3-1-298 0 0,58 6 743 0 0,-27 6-3648 0 0,-36-8 1395 0 0</inkml:trace>
</inkml:ink>
</file>

<file path=ppt/ink/ink11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3"/>
    </inkml:context>
    <inkml:brush xml:id="br0">
      <inkml:brushProperty name="width" value="0.1" units="cm"/>
      <inkml:brushProperty name="height" value="0.1" units="cm"/>
      <inkml:brushProperty name="color" value="#004F8B"/>
    </inkml:brush>
  </inkml:definitions>
  <inkml:trace contextRef="#ctx0" brushRef="#br0">1 229 2759 0 0,'0'0'126'0'0,"3"-38"2347"0"0,-2 32-221 0 0,6-28 4934 0 0,7-16-1312 0 0,-10 44-5564 0 0,-1-1 0 0 0,1 1 0 0 0,0 0 0 0 0,1 0 0 0 0,-1 1 0 0 0,1-1-1 0 0,0 1 1 0 0,1 0 0 0 0,-1 1 0 0 0,1-1 0 0 0,0 1 0 0 0,0 0 0 0 0,0 0 0 0 0,1 1 0 0 0,-1 0 0 0 0,9-3 0 0 0,-7 3-254 0 0,-1 0 0 0 0,1 1 0 0 0,0 0 0 0 0,0 0 0 0 0,0 1-1 0 0,0 0 1 0 0,0 0 0 0 0,0 1 0 0 0,0 0 0 0 0,0 0 0 0 0,0 1 0 0 0,0 0 0 0 0,0 0 0 0 0,10 4 0 0 0,-14-3-53 0 0,0-1 0 0 0,0 1 0 0 0,0 0 0 0 0,0 1 0 0 0,0-1 1 0 0,0 1-1 0 0,-1 0 0 0 0,1 0 0 0 0,-1 0 0 0 0,0 0 0 0 0,0 1 0 0 0,0-1 1 0 0,0 1-1 0 0,0-1 0 0 0,-1 1 0 0 0,3 5 0 0 0,-3-2 7 0 0,1 0-1 0 0,-1 0 0 0 0,0 1 1 0 0,-1-1-1 0 0,1 1 0 0 0,-2-1 1 0 0,1 1-1 0 0,-1-1 0 0 0,0 8 1 0 0,-4 14 24 0 0,0 0 1 0 0,-2-1-1 0 0,-19 55 0 0 0,22-76-33 0 0,-11 31-39 0 0,-3-1-1 0 0,-32 55 0 0 0,30-59 8 0 0,1 1 0 0 0,1 0 0 0 0,-12 40 0 0 0,28-73 31 0 0,1 0 1 0 0,-1 0-1 0 0,1 0 0 0 0,-1 0 1 0 0,1 1-1 0 0,-1-1 0 0 0,1 0 0 0 0,0 0 1 0 0,-1 1-1 0 0,1-1 0 0 0,0 0 1 0 0,0 0-1 0 0,0 1 0 0 0,0-1 0 0 0,0 0 1 0 0,0 1-1 0 0,0-1 0 0 0,1 0 1 0 0,-1 0-1 0 0,0 1 0 0 0,1-1 0 0 0,-1 0 1 0 0,1 0-1 0 0,-1 0 0 0 0,1 0 1 0 0,0 1-1 0 0,-1-1 0 0 0,1 0 1 0 0,0 0-1 0 0,0 0 0 0 0,0 0 0 0 0,0-1 1 0 0,0 1-1 0 0,0 0 0 0 0,0 0 1 0 0,0 0-1 0 0,0-1 0 0 0,0 1 0 0 0,0-1 1 0 0,0 1-1 0 0,0-1 0 0 0,1 1 1 0 0,-1-1-1 0 0,0 0 0 0 0,0 1 0 0 0,1-1 1 0 0,-1 0-1 0 0,0 0 0 0 0,1 0 1 0 0,-1 0-1 0 0,2 0 0 0 0,11-1 74 0 0,-1-1 0 0 0,0 0-1 0 0,1-1 1 0 0,16-6 0 0 0,-1 1-3 0 0,83-6 223 0 0,-5 1-648 0 0,-40-4-2962 0 0,-54 12 1629 0 0</inkml:trace>
</inkml:ink>
</file>

<file path=ppt/ink/ink1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0.396"/>
    </inkml:context>
    <inkml:brush xml:id="br0">
      <inkml:brushProperty name="width" value="0.1" units="cm"/>
      <inkml:brushProperty name="height" value="0.1" units="cm"/>
      <inkml:brushProperty name="color" value="#008C3A"/>
    </inkml:brush>
  </inkml:definitions>
  <inkml:trace contextRef="#ctx0" brushRef="#br0">1 343 13903 0 0,'15'-73'2360'0'0,"-11"49"-1024"0"0,1 1 1 0 0,1 0-1 0 0,15-40 1 0 0,-17 55-1106 0 0,0 1 0 0 0,1-1-1 0 0,-1 1 1 0 0,2-1 0 0 0,-1 1 0 0 0,1 1 0 0 0,0-1-1 0 0,0 1 1 0 0,1 0 0 0 0,0 0 0 0 0,0 1 0 0 0,0 0-1 0 0,1 0 1 0 0,8-3 0 0 0,-1 1 30 0 0,0 1-1 0 0,1 1 1 0 0,0 0-1 0 0,0 1 1 0 0,26-3-1 0 0,-32 5-211 0 0,-1 1-1 0 0,1 1 0 0 0,0 0 0 0 0,-1 0 0 0 0,1 1 1 0 0,-1 0-1 0 0,1 1 0 0 0,-1 0 0 0 0,1 0 0 0 0,14 6 0 0 0,-23-6-47 0 0,1-1-1 0 0,-1 1 0 0 0,1-1 1 0 0,-1 1-1 0 0,0 0 0 0 0,0-1 1 0 0,0 1-1 0 0,0 0 0 0 0,0 0 1 0 0,0 0-1 0 0,0-1 0 0 0,-1 1 1 0 0,1 0-1 0 0,0 0 0 0 0,-1 0 1 0 0,0 0-1 0 0,0 0 0 0 0,1 1 1 0 0,-2 2-1 0 0,0 38 284 0 0,-4-14-262 0 0,-1-1-1 0 0,-2 0 1 0 0,-1 0-1 0 0,-1-1 1 0 0,-1 0-1 0 0,-17 29 1 0 0,20-39-21 0 0,6-15-9 0 0,1 0 1 0 0,0 1-1 0 0,-1 0 0 0 0,1-1 0 0 0,0 1 1 0 0,0 0-1 0 0,1-1 0 0 0,-1 1 0 0 0,0 0 1 0 0,1 0-1 0 0,0 0 0 0 0,0 0 0 0 0,0-1 1 0 0,0 1-1 0 0,0 0 0 0 0,0 0 0 0 0,1 0 1 0 0,-1 0-1 0 0,1-1 0 0 0,0 1 0 0 0,0 0 1 0 0,0-1-1 0 0,0 1 0 0 0,0 0 0 0 0,1-1 0 0 0,2 5 1 0 0,1-3-12 0 0,0 0 0 0 0,0 0 0 0 0,0-1 1 0 0,0 0-1 0 0,0 0 0 0 0,1 0 0 0 0,-1-1 1 0 0,1 1-1 0 0,0-1 0 0 0,0 0 0 0 0,10 1 0 0 0,0-1 89 0 0,0 0 0 0 0,0-1-1 0 0,0-1 1 0 0,0-1-1 0 0,-1 0 1 0 0,1-1 0 0 0,0-1-1 0 0,18-5 1 0 0,-10 3-62 0 0,1 0-1 0 0,28 0 1 0 0,-12 12-1794 0 0,-21-2-115 0 0</inkml:trace>
</inkml:ink>
</file>

<file path=ppt/ink/ink11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4"/>
    </inkml:context>
    <inkml:brush xml:id="br0">
      <inkml:brushProperty name="width" value="0.1" units="cm"/>
      <inkml:brushProperty name="height" value="0.1" units="cm"/>
      <inkml:brushProperty name="color" value="#004F8B"/>
    </inkml:brush>
  </inkml:definitions>
  <inkml:trace contextRef="#ctx0" brushRef="#br0">11 74 8287 0 0,'0'-9'742'0'0,"-9"-56"11534"0"0,8 90-9383 0 0,6 260-1933 0 0,-3 145 289 0 0,1-381-2276 0 0</inkml:trace>
</inkml:ink>
</file>

<file path=ppt/ink/ink11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5"/>
    </inkml:context>
    <inkml:brush xml:id="br0">
      <inkml:brushProperty name="width" value="0.1" units="cm"/>
      <inkml:brushProperty name="height" value="0.1" units="cm"/>
      <inkml:brushProperty name="color" value="#004F8B"/>
    </inkml:brush>
  </inkml:definitions>
  <inkml:trace contextRef="#ctx0" brushRef="#br0">11 57 6447 0 0,'-6'-22'10487'0'0,"4"12"-9915"0"0,1 9-491 0 0,1 1 1 0 0,0-1 0 0 0,0 0-1 0 0,-1 1 1 0 0,1-1-1 0 0,0 0 1 0 0,0 1 0 0 0,0-1-1 0 0,0 0 1 0 0,0 0-1 0 0,0 1 1 0 0,0-1 0 0 0,0 0-1 0 0,0 0 1 0 0,0 1-1 0 0,0-1 1 0 0,1 0 0 0 0,-1 1-1 0 0,0-1 1 0 0,0 0-1 0 0,1 1 1 0 0,-1-1 0 0 0,0 0-1 0 0,1 1 1 0 0,-1-1-1 0 0,1 1 1 0 0,-1-1 0 0 0,1 1-1 0 0,-1-1 1 0 0,1 1-1 0 0,-1-1 1 0 0,1 1 0 0 0,0-1-1 0 0,-1 1 1 0 0,1 0-1 0 0,-1-1 1 0 0,1 1 0 0 0,1-1-1 0 0,1 1 83 0 0,0 0-1 0 0,1-1 1 0 0,-1 1-1 0 0,0 0 1 0 0,1 1-1 0 0,-1-1 1 0 0,0 1-1 0 0,0-1 1 0 0,5 2 0 0 0,65 27 1214 0 0,-42-14-912 0 0,16 7 372 0 0,50 33 0 0 0,-85-47-722 0 0,0 1 0 0 0,0 0 0 0 0,0 1 0 0 0,-1 0 0 0 0,-1 1 0 0 0,0 0-1 0 0,-1 0 1 0 0,15 23 0 0 0,-21-29-97 0 0,-1 1 1 0 0,1 0-1 0 0,-1 0 0 0 0,-1-1 1 0 0,1 1-1 0 0,-1 0 0 0 0,0 0 0 0 0,0 0 1 0 0,-1 1-1 0 0,1-1 0 0 0,-1 0 1 0 0,-1 0-1 0 0,1 0 0 0 0,-1 0 0 0 0,0 0 1 0 0,-1 0-1 0 0,1 0 0 0 0,-1 0 1 0 0,-1 0-1 0 0,1-1 0 0 0,-1 1 1 0 0,0-1-1 0 0,0 0 0 0 0,0 1 0 0 0,-1-2 1 0 0,-6 9-1 0 0,-9 8 123 0 0,-1 0 0 0 0,0-2 1 0 0,-2 0-1 0 0,-30 20 0 0 0,46-35-118 0 0,-1 0 0 0 0,0-1 0 0 0,0 0 0 0 0,0 0 0 0 0,0 0 0 0 0,-1-1 0 0 0,1 0 0 0 0,-1 0-1 0 0,1-1 1 0 0,-1 0 0 0 0,0-1 0 0 0,1 1 0 0 0,-1-1 0 0 0,0-1 0 0 0,0 0 0 0 0,1 0 0 0 0,-1 0 0 0 0,-10-4 0 0 0,16 4-110 0 0,-3-39-2290 0 0,6 24 139 0 0,2 0-3736 0 0</inkml:trace>
</inkml:ink>
</file>

<file path=ppt/ink/ink11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6"/>
    </inkml:context>
    <inkml:brush xml:id="br0">
      <inkml:brushProperty name="width" value="0.1" units="cm"/>
      <inkml:brushProperty name="height" value="0.1" units="cm"/>
      <inkml:brushProperty name="color" value="#004F8B"/>
    </inkml:brush>
  </inkml:definitions>
  <inkml:trace contextRef="#ctx0" brushRef="#br0">234 77 12439 0 0,'4'-28'-289'0'0,"-4"25"703"0"0,0 0 1 0 0,0 0-1 0 0,-1 0 0 0 0,1 0 1 0 0,-1 0-1 0 0,1 1 0 0 0,-1-1 1 0 0,0 0-1 0 0,0 1 0 0 0,-3-6 1 0 0,4 7-173 0 0,-1 0 0 0 0,0 0 0 0 0,0 0 0 0 0,1 0 0 0 0,-1 0 0 0 0,0 1 0 0 0,0-1 0 0 0,0 0 0 0 0,0 1 0 0 0,0-1 0 0 0,0 0 0 0 0,0 1 0 0 0,0-1 0 0 0,0 1 0 0 0,0-1 0 0 0,0 1 0 0 0,-1 0 0 0 0,1 0 0 0 0,0-1 0 0 0,-1 1 0 0 0,-1 0 12 0 0,0 0 1 0 0,0 1 0 0 0,0-1 0 0 0,0 1 0 0 0,0 0-1 0 0,1-1 1 0 0,-1 1 0 0 0,0 0 0 0 0,0 1 0 0 0,1-1-1 0 0,-5 3 1 0 0,-11 10 17 0 0,1 0 1 0 0,0 1-1 0 0,1 1 0 0 0,1 0 1 0 0,0 1-1 0 0,2 1 0 0 0,0 0 0 0 0,-16 29 1 0 0,27-43-251 0 0,-1 1 0 0 0,1-1 0 0 0,0 1 0 0 0,0 0 0 0 0,1-1 0 0 0,0 1 0 0 0,0 0 0 0 0,0 0 0 0 0,0 0 0 0 0,1 0 0 0 0,-1 0 0 0 0,1 0 0 0 0,0 0 0 0 0,1 0 0 0 0,-1 0 0 0 0,1 0 0 0 0,0 0 0 0 0,1 0 0 0 0,-1-1 0 0 0,1 1 1 0 0,0 0-1 0 0,0-1 0 0 0,4 7 0 0 0,-2-5-15 0 0,1 0 0 0 0,-1-1-1 0 0,1 0 1 0 0,1 0 0 0 0,-1 0 0 0 0,1 0 0 0 0,0-1 0 0 0,0 0 0 0 0,0 0 0 0 0,0-1 0 0 0,1 1 0 0 0,-1-1 0 0 0,1-1 0 0 0,0 1 0 0 0,12 1 0 0 0,3 1-9 0 0,1-1 0 0 0,0-1 0 0 0,44 0 0 0 0,-10-11-2689 0 0,-40 3 1291 0 0</inkml:trace>
</inkml:ink>
</file>

<file path=ppt/ink/ink11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7"/>
    </inkml:context>
    <inkml:brush xml:id="br0">
      <inkml:brushProperty name="width" value="0.1" units="cm"/>
      <inkml:brushProperty name="height" value="0.1" units="cm"/>
      <inkml:brushProperty name="color" value="#004F8B"/>
    </inkml:brush>
  </inkml:definitions>
  <inkml:trace contextRef="#ctx0" brushRef="#br0">26 78 10135 0 0,'-9'-7'248'0'0,"-8"-11"2686"0"0,17 17-2738 0 0,0 0 0 0 0,0 1 0 0 0,0-1 1 0 0,1 0-1 0 0,-1 0 0 0 0,0 1 0 0 0,0-1 0 0 0,1 0 0 0 0,-1 1 0 0 0,0-1 0 0 0,0 0 1 0 0,1 1-1 0 0,-1-1 0 0 0,1 0 0 0 0,-1 1 0 0 0,1-1 0 0 0,-1 1 0 0 0,1-1 1 0 0,-1 1-1 0 0,1-1 0 0 0,0 1 0 0 0,-1-1 0 0 0,1 1 0 0 0,-1-1 0 0 0,1 1 0 0 0,0 0 1 0 0,-1 0-1 0 0,1-1 0 0 0,0 1 0 0 0,0 0 0 0 0,-1 0 0 0 0,1 0 0 0 0,0 0 1 0 0,0-1-1 0 0,1 1 0 0 0,27-8 1509 0 0,1 1 0 0 0,1 1 1 0 0,49-3-1 0 0,95 4-3812 0 0,-151 5 1093 0 0,19 2-6909 0 0,-23 0 927 0 0</inkml:trace>
</inkml:ink>
</file>

<file path=ppt/ink/ink11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8"/>
    </inkml:context>
    <inkml:brush xml:id="br0">
      <inkml:brushProperty name="width" value="0.1" units="cm"/>
      <inkml:brushProperty name="height" value="0.1" units="cm"/>
      <inkml:brushProperty name="color" value="#004F8B"/>
    </inkml:brush>
  </inkml:definitions>
  <inkml:trace contextRef="#ctx0" brushRef="#br0">20 205 6447 0 0,'0'0'2072'0'0,"-12"-29"6964"0"0,9 2-6617 0 0,2 23-2255 0 0,0 1 0 0 0,0 0 0 0 0,0-1 0 0 0,1 1 0 0 0,0-1 0 0 0,-1 0 0 0 0,1 1 0 0 0,1-1 0 0 0,-1 1 0 0 0,0-1 0 0 0,1 1 0 0 0,0-1 0 0 0,0 1 0 0 0,0 0 0 0 0,0-1 0 0 0,0 1 0 0 0,1 0 0 0 0,-1 0 0 0 0,1 0 0 0 0,0 0 0 0 0,0 0 0 0 0,0 0 0 0 0,0 0 0 0 0,1 1 0 0 0,4-5 0 0 0,-1 2 13 0 0,2-3 140 0 0,1 1-1 0 0,-1 0 1 0 0,2 1-1 0 0,-1 0 1 0 0,15-8-1 0 0,-19 13-274 0 0,0-1 0 0 0,0 1 0 0 0,0 0 0 0 0,0 1-1 0 0,0-1 1 0 0,0 1 0 0 0,0 0 0 0 0,0 0 0 0 0,0 0-1 0 0,0 1 1 0 0,0 0 0 0 0,0 0 0 0 0,0 0 0 0 0,0 1-1 0 0,6 2 1 0 0,-6-2-36 0 0,1 1-1 0 0,0-1 1 0 0,-1 1 0 0 0,0 1-1 0 0,0-1 1 0 0,0 1-1 0 0,0 0 1 0 0,0 0 0 0 0,-1 0-1 0 0,0 1 1 0 0,0 0 0 0 0,0 0-1 0 0,0 0 1 0 0,-1 0-1 0 0,0 0 1 0 0,0 1 0 0 0,0-1-1 0 0,0 1 1 0 0,-1 0-1 0 0,0 0 1 0 0,-1 0 0 0 0,1 0-1 0 0,-1 0 1 0 0,0 0 0 0 0,-1 0-1 0 0,1 0 1 0 0,-1 1-1 0 0,-1-1 1 0 0,1 0 0 0 0,-1 0-1 0 0,0 0 1 0 0,0 0 0 0 0,-1 0-1 0 0,1 0 1 0 0,-1 0-1 0 0,-5 9 1 0 0,-20 36-2 0 0,18-37-2 0 0,1 0 0 0 0,1 1 0 0 0,0 0 1 0 0,1 0-1 0 0,-6 24 0 0 0,11-35-2 0 0,1 0-1 0 0,0 0 1 0 0,-1 0 0 0 0,1 0-1 0 0,0 0 1 0 0,1 0 0 0 0,-1 0-1 0 0,1 0 1 0 0,0 0-1 0 0,0 0 1 0 0,0 0 0 0 0,0 0-1 0 0,1-1 1 0 0,-1 1 0 0 0,1 0-1 0 0,0-1 1 0 0,0 1-1 0 0,1-1 1 0 0,-1 0 0 0 0,1 0-1 0 0,-1 0 1 0 0,1 0 0 0 0,0 0-1 0 0,0 0 1 0 0,0-1-1 0 0,0 0 1 0 0,6 4 0 0 0,8 3-4 0 0,0-1 0 0 0,1 0 1 0 0,-1-2-1 0 0,24 7 1 0 0,-26-10 3 0 0,-1 2 0 0 0,1 0 1 0 0,-1 0-1 0 0,0 1 1 0 0,-1 1-1 0 0,1 1 1 0 0,16 12-1 0 0,-26-18 0 0 0,-1 1 0 0 0,0 0 0 0 0,0 0 0 0 0,0 0 0 0 0,-1 0 0 0 0,1 0 0 0 0,-1 1 0 0 0,0-1 0 0 0,1 1 0 0 0,-2 0 0 0 0,1-1 0 0 0,0 1 0 0 0,-1 0 0 0 0,0 0 0 0 0,0 0 0 0 0,0 0 0 0 0,0 0 0 0 0,-1 0 0 0 0,1 1 0 0 0,-1 4 0 0 0,-1-4 0 0 0,0-1 0 0 0,0 1 0 0 0,0-1 0 0 0,-1 1 0 0 0,0-1 0 0 0,0 0 0 0 0,0 0 0 0 0,0 0 0 0 0,0 0 0 0 0,-1 0 0 0 0,0 0 0 0 0,0-1 0 0 0,0 1 0 0 0,0-1 0 0 0,-1 0 0 0 0,1 0 0 0 0,-1 0 0 0 0,-4 3 0 0 0,-21 12 176 0 0,-1 0 0 0 0,0-2 0 0 0,-2-1 0 0 0,1-2 0 0 0,-2-1 0 0 0,0-1 0 0 0,-54 9 0 0 0,81-19-155 0 0,1 0 0 0 0,-1-1 0 0 0,0 0 0 0 0,0 0-1 0 0,0-1 1 0 0,0 1 0 0 0,-9-3 0 0 0,12 2-20 0 0,1 1-1 0 0,0-1 0 0 0,0 0 1 0 0,0 1-1 0 0,0-1 1 0 0,0 0-1 0 0,0 0 1 0 0,0 0-1 0 0,0-1 1 0 0,0 1-1 0 0,0 0 1 0 0,0-1-1 0 0,1 1 1 0 0,-1-1-1 0 0,1 0 1 0 0,-1 1-1 0 0,1-1 1 0 0,0 0-1 0 0,-1 0 0 0 0,1 0 1 0 0,-1-4-1 0 0,2 3-261 0 0,1 0-1 0 0,-1-1 0 0 0,1 1 0 0 0,0 0 1 0 0,0 0-1 0 0,0 0 0 0 0,1-1 0 0 0,-1 1 1 0 0,1 0-1 0 0,0 1 0 0 0,0-1 0 0 0,0 0 1 0 0,0 0-1 0 0,4-3 0 0 0,-1 0-1936 0 0</inkml:trace>
</inkml:ink>
</file>

<file path=ppt/ink/ink11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9"/>
    </inkml:context>
    <inkml:brush xml:id="br0">
      <inkml:brushProperty name="width" value="0.1" units="cm"/>
      <inkml:brushProperty name="height" value="0.1" units="cm"/>
      <inkml:brushProperty name="color" value="#004F8B"/>
    </inkml:brush>
  </inkml:definitions>
  <inkml:trace contextRef="#ctx0" brushRef="#br0">245 30 11743 0 0,'0'0'1068'0'0,"2"-1"-877"0"0,4-4 1762 0 0,-4-11 705 0 0,-2 16-2596 0 0,0 0 0 0 0,0-1 0 0 0,0 1 0 0 0,0 0 0 0 0,0-1-1 0 0,0 1 1 0 0,0 0 0 0 0,0-1 0 0 0,0 1 0 0 0,0 0 0 0 0,0 0 0 0 0,0-1 0 0 0,0 1-1 0 0,-1 0 1 0 0,1 0 0 0 0,0-1 0 0 0,0 1 0 0 0,0 0 0 0 0,0 0 0 0 0,-1-1 0 0 0,1 1-1 0 0,0 0 1 0 0,0 0 0 0 0,0 0 0 0 0,-1-1 0 0 0,1 1 0 0 0,0 0 0 0 0,0 0 0 0 0,-1 0 0 0 0,1 0-1 0 0,0-1 1 0 0,-1 1 0 0 0,1 0 0 0 0,0 0 0 0 0,0 0 0 0 0,-1 0 0 0 0,1 0 0 0 0,0 0-1 0 0,-1 0 1 0 0,1 0 0 0 0,0 0 0 0 0,0 0 0 0 0,-1 0 0 0 0,1 0 0 0 0,0 0 0 0 0,-1 0-1 0 0,1 0 1 0 0,0 1 0 0 0,0-1 0 0 0,-1 0 0 0 0,1 0 0 0 0,0 0 0 0 0,0 0 0 0 0,-1 1 0 0 0,-23 12 549 0 0,1 2 0 0 0,0 1 1 0 0,-41 36-1 0 0,35-27-362 0 0,20-19-200 0 0,1 1-1 0 0,0 1 1 0 0,0-1-1 0 0,1 1 1 0 0,0 0-1 0 0,0 1 1 0 0,1 0-1 0 0,0 0 1 0 0,-5 12-1 0 0,10-20-43 0 0,1 0-1 0 0,-1 0 1 0 0,1 0-1 0 0,0 0 0 0 0,-1 1 1 0 0,1-1-1 0 0,0 0 0 0 0,0 0 1 0 0,0 0-1 0 0,0 0 0 0 0,0 1 1 0 0,0-1-1 0 0,0 0 0 0 0,1 0 1 0 0,-1 0-1 0 0,0 0 0 0 0,0 1 1 0 0,1-1-1 0 0,-1 0 0 0 0,1 0 1 0 0,-1 0-1 0 0,1 0 1 0 0,0 0-1 0 0,-1 0 0 0 0,1 0 1 0 0,0 0-1 0 0,0 0 0 0 0,0-1 1 0 0,-1 1-1 0 0,1 0 0 0 0,1 0 1 0 0,25 11 142 0 0,-26-12-143 0 0,24 5 141 0 0,0-1 0 0 0,1-2-1 0 0,-1 0 1 0 0,34-3 0 0 0,54 4 72 0 0,-42 2-137 0 0,-55-6-4 0 0,-1 1-1 0 0,1 1 1 0 0,0 1 0 0 0,-1 0 0 0 0,1 1 0 0 0,-1 0-1 0 0,0 1 1 0 0,0 1 0 0 0,25 12 0 0 0,-35-13-14 0 0,1 1 1 0 0,-1 1-1 0 0,-1-1 1 0 0,1 1-1 0 0,-1-1 1 0 0,0 1-1 0 0,0 1 1 0 0,0-1-1 0 0,-1 0 1 0 0,0 1-1 0 0,0 0 1 0 0,1 7-1 0 0,0-2-16 0 0,0 1 0 0 0,-1-1 0 0 0,-1 1 0 0 0,0-1-1 0 0,-1 1 1 0 0,0 14 0 0 0,-2-22-21 0 0,0 0 0 0 0,0 1 0 0 0,-1-1 0 0 0,1 0 0 0 0,-1 0 0 0 0,-1 0 0 0 0,1 0 0 0 0,-1-1-1 0 0,1 1 1 0 0,-1-1 0 0 0,-1 1 0 0 0,1-1 0 0 0,-1 0 0 0 0,1 0 0 0 0,-1-1 0 0 0,0 1 0 0 0,-1-1 0 0 0,1 0 0 0 0,-9 5 0 0 0,-11 6 240 0 0,-1-1 1 0 0,-44 16-1 0 0,31-13 16 0 0,20-9-143 0 0,1 0 1 0 0,-1-1-1 0 0,-1-1 0 0 0,1-1 1 0 0,-1-1-1 0 0,-36 3 0 0 0,45-6-282 0 0,1 0-1 0 0,-1-1 0 0 0,1 1 0 0 0,-1-2 0 0 0,1 0 0 0 0,-1 0 0 0 0,1 0 1 0 0,0-1-1 0 0,0-1 0 0 0,0 1 0 0 0,1-1 0 0 0,-1-1 0 0 0,1 0 0 0 0,0 0 1 0 0,-13-11-1 0 0,14 7-2127 0 0</inkml:trace>
</inkml:ink>
</file>

<file path=ppt/ink/ink11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0"/>
    </inkml:context>
    <inkml:brush xml:id="br0">
      <inkml:brushProperty name="width" value="0.1" units="cm"/>
      <inkml:brushProperty name="height" value="0.1" units="cm"/>
      <inkml:brushProperty name="color" value="#004F8B"/>
    </inkml:brush>
  </inkml:definitions>
  <inkml:trace contextRef="#ctx0" brushRef="#br0">1 265 5983 0 0,'14'-17'369'0'0,"1"1"-1"0"0,1 0 0 0 0,1 1 0 0 0,0 1 0 0 0,0 0 0 0 0,21-10 1 0 0,-13 8 4848 0 0,54-22 0 0 0,-42 24-3294 0 0,0 2 1 0 0,76-14-1 0 0,79 1-887 0 0,-65 11-3327 0 0,-100 10 828 0 0</inkml:trace>
</inkml:ink>
</file>

<file path=ppt/ink/ink11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1"/>
    </inkml:context>
    <inkml:brush xml:id="br0">
      <inkml:brushProperty name="width" value="0.1" units="cm"/>
      <inkml:brushProperty name="height" value="0.1" units="cm"/>
      <inkml:brushProperty name="color" value="#AB008B"/>
    </inkml:brush>
  </inkml:definitions>
  <inkml:trace contextRef="#ctx0" brushRef="#br0">45 98 9703 0 0,'-15'-17'11706'0'0,"13"19"-11641"0"0,-1 0 1 0 0,1 0 0 0 0,0 0 0 0 0,0 0 0 0 0,0 0 0 0 0,0 0 0 0 0,0 1 0 0 0,1-1 0 0 0,-1 0 0 0 0,1 1 0 0 0,-1-1 0 0 0,1 1 0 0 0,0 0 0 0 0,0 0 0 0 0,0-1 0 0 0,0 1 0 0 0,1 0-1 0 0,-1 0 1 0 0,1 0 0 0 0,0 0 0 0 0,0 0 0 0 0,0-1 0 0 0,0 1 0 0 0,0 0 0 0 0,1 4 0 0 0,0 6 119 0 0,1 0 0 0 0,0 0-1 0 0,1 0 1 0 0,6 15 0 0 0,0-2 83 0 0,2 0-1 0 0,1 0 1 0 0,1-1-1 0 0,1-1 1 0 0,29 38-1 0 0,-32-49-176 0 0,1 0 1 0 0,0 0-1 0 0,1-1 0 0 0,1 0 0 0 0,0-2 0 0 0,0 1 0 0 0,1-2 1 0 0,0 0-1 0 0,1 0 0 0 0,18 6 0 0 0,11 2 103 0 0,0-2 0 0 0,1-2-1 0 0,1-2 1 0 0,0-2 0 0 0,0-2 0 0 0,1-2 0 0 0,-1-2-1 0 0,95-7 1 0 0,-38-4-119 0 0,-52 5 10 0 0,1-2 0 0 0,59-15 1 0 0,-100 17-80 0 0,-1 0 9 0 0,0 0-1 0 0,0 0 0 0 0,0 1 0 0 0,0 1 0 0 0,1 0 1 0 0,-1 1-1 0 0,0 0 0 0 0,1 0 0 0 0,-1 1 0 0 0,0 1 1 0 0,0 0-1 0 0,0 0 0 0 0,15 6 0 0 0,-13-6 0 0 0,-1 0 1 0 0,1-1-1 0 0,0-1 0 0 0,0 0 0 0 0,0-1 1 0 0,0 0-1 0 0,0-1 0 0 0,-1 0 1 0 0,24-8-1 0 0,-20 6 2 0 0,-1 0 0 0 0,1 1 0 0 0,-1 1 1 0 0,1 0-1 0 0,0 1 0 0 0,22 2 0 0 0,33 10-3 0 0,-40-5-1 0 0,0-2 1 0 0,1-1 0 0 0,52-1 0 0 0,-49-3-1 0 0,-1 1 0 0 0,1 2 0 0 0,0 1 0 0 0,43 11 0 0 0,134 43 56 0 0,-199-53-68 0 0,-1 0 0 0 0,1 1 0 0 0,-1 1 0 0 0,0 0 0 0 0,0 0 0 0 0,-1 1 0 0 0,0 1 0 0 0,0 0 0 0 0,-1 0 0 0 0,0 1 0 0 0,0 0 0 0 0,-1 1 0 0 0,0 0 0 0 0,-1 1 0 0 0,0 0 0 0 0,-1 0 0 0 0,0 0 0 0 0,7 17 0 0 0,49 81 70 0 0,-35-63-68 0 0,33 72 1 0 0,-56-103 13 0 0,-4-11-13 0 0,0-1-1 0 0,0 1 0 0 0,0 0 0 0 0,1-1 0 0 0,0 1 0 0 0,0 0 1 0 0,0-1-1 0 0,0 0 0 0 0,0 1 0 0 0,1-1 0 0 0,0 0 0 0 0,-1 0 0 0 0,1-1 1 0 0,0 1-1 0 0,0-1 0 0 0,6 4 0 0 0,-1 0-2 0 0,0 0 0 0 0,1-1 0 0 0,-7-5 2 0 0,-1 1-1 0 0,0-1 1 0 0,0 1-1 0 0,1-1 1 0 0,-1 0 0 0 0,0 0-1 0 0,1 1 1 0 0,-1-1-1 0 0,1 0 1 0 0,-1 0 0 0 0,0 0-1 0 0,1 0 1 0 0,-1-1 0 0 0,0 1-1 0 0,1 0 1 0 0,-1 0-1 0 0,0-1 1 0 0,1 1 0 0 0,-1-1-1 0 0,0 1 1 0 0,0-1-1 0 0,0 0 1 0 0,1 1 0 0 0,-1-1-1 0 0,0 0 1 0 0,0 0-1 0 0,0 0 1 0 0,0 0 0 0 0,1-2-1 0 0,20-33 76 0 0,-18 28-63 0 0,40-82 12 0 0,48-140 1 0 0,-88 217-27 0 0,1 0 0 0 0,1 1 0 0 0,0 0 0 0 0,1 0 0 0 0,0 0 0 0 0,1 1 0 0 0,0 0 0 0 0,1 0 0 0 0,0 1 0 0 0,0 0 0 0 0,1 0 0 0 0,1 1 0 0 0,21-14 0 0 0,-25 19 0 0 0,1 0 0 0 0,-1 1 0 0 0,1 0 0 0 0,0 0 0 0 0,-1 1 0 0 0,1 0 0 0 0,0 1 0 0 0,1-1 0 0 0,7 1 0 0 0,-1-1 0 0 0,5-3 0 0 0,-14 3 0 0 0,1 0 0 0 0,0 1 0 0 0,-1 0 0 0 0,1 0 0 0 0,0 0 0 0 0,0 1 0 0 0,-1 0 0 0 0,12 2 0 0 0,-8 0 0 0 0,37 16 0 0 0,-42-16 0 0 0,0 0 0 0 0,-1 0 0 0 0,1 0 0 0 0,0-1 0 0 0,0 0 0 0 0,0 1 0 0 0,10-1 0 0 0,706-37 0 0 0,-587 26 0 0 0,54 0 32 0 0,232 17 0 0 0,-87-6-32 0 0,-219-5 0 0 0,199 19 0 0 0,-235-8-1 0 0,0-3-1 0 0,0-3 1 0 0,97-12 0 0 0,232-49 66 0 0,-398 59-61 0 0,26-8 7 0 0,1-1-1 0 0,-2-1 1 0 0,0-2 0 0 0,0-2-1 0 0,55-33 1 0 0,-81 43-10 0 0,0 0 0 0 0,-1 0-1 0 0,0-1 1 0 0,0 0 0 0 0,0-1 0 0 0,-1 1-1 0 0,0-1 1 0 0,0-1 0 0 0,8-13 0 0 0,0-5 135 0 0,18-48 0 0 0,-21 48 76 0 0,24-46 0 0 0,-18 47-182 0 0,-11 18-26 0 0,-1 0 0 0 0,-1 0-1 0 0,1-1 1 0 0,-1 0 0 0 0,0 0 0 0 0,-1 0-1 0 0,0 0 1 0 0,3-12 0 0 0,-6 18-6 0 0,0 1 0 0 0,0 0 0 0 0,1-1 0 0 0,-1 1 0 0 0,-1-1 0 0 0,1 1 0 0 0,0 0 0 0 0,0-1 0 0 0,0 1 0 0 0,-1 0 0 0 0,1-1 0 0 0,-1 1 0 0 0,1 0 0 0 0,-1-1 0 0 0,1 1 0 0 0,-1 0 0 0 0,0 0 0 0 0,0 0 0 0 0,1 0 0 0 0,-1-1 0 0 0,0 1 0 0 0,0 0 0 0 0,0 1 0 0 0,0-1 0 0 0,0 0 0 0 0,-1 0 0 0 0,0-1 0 0 0,-31-12-335 0 0,30 13 241 0 0,-13-5-1064 0 0,0-1-375 0 0</inkml:trace>
</inkml:ink>
</file>

<file path=ppt/ink/ink11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2"/>
    </inkml:context>
    <inkml:brush xml:id="br0">
      <inkml:brushProperty name="width" value="0.1" units="cm"/>
      <inkml:brushProperty name="height" value="0.1" units="cm"/>
      <inkml:brushProperty name="color" value="#AB008B"/>
    </inkml:brush>
  </inkml:definitions>
  <inkml:trace contextRef="#ctx0" brushRef="#br0">0 89 7367 0 0,'0'0'667'0'0,"5"-30"10790"0"0,0 26-10852 0 0,0 0 0 0 0,0 1 0 0 0,0 0 0 0 0,0 0 0 0 0,1 0 0 0 0,0 0 0 0 0,-1 1 0 0 0,1 0 0 0 0,0 0 0 0 0,8-1 0 0 0,70-9 685 0 0,-52 8-823 0 0,-27 4-427 0 0,20-4 54 0 0,1 1-1 0 0,-1 1 1 0 0,1 1-1 0 0,50 5 1 0 0,-73-3-291 0 0,-1 0-1 0 0,1-1 1 0 0,-1 1 0 0 0,0 1 0 0 0,1-1-1 0 0,-1 0 1 0 0,0 0 0 0 0,0 1-1 0 0,0-1 1 0 0,0 1 0 0 0,0 0-1 0 0,0 0 1 0 0,0-1 0 0 0,0 1-1 0 0,-1 0 1 0 0,1 1 0 0 0,1 1-1 0 0</inkml:trace>
</inkml:ink>
</file>

<file path=ppt/ink/ink11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3"/>
    </inkml:context>
    <inkml:brush xml:id="br0">
      <inkml:brushProperty name="width" value="0.1" units="cm"/>
      <inkml:brushProperty name="height" value="0.1" units="cm"/>
      <inkml:brushProperty name="color" value="#AB008B"/>
    </inkml:brush>
  </inkml:definitions>
  <inkml:trace contextRef="#ctx0" brushRef="#br0">0 38 7831 0 0,'16'-37'5782'0'0,"0"102"2132"0"0,-5 7-3425 0 0,10 174-3272 0 0,-1-11-1280 0 0,-19-219 65 0 0,0-16-38 0 0,-1 0-1 0 0,0 1 0 0 0,0-1 0 0 0,1 0 0 0 0,-1 1 1 0 0,0-1-1 0 0,1 0 0 0 0,-1 1 0 0 0,0-1 0 0 0,1 0 1 0 0,-1 0-1 0 0,1 1 0 0 0,-1-1 0 0 0,0 0 0 0 0,1 0 1 0 0,-1 0-1 0 0,1 0 0 0 0,-1 1 0 0 0,1-1 0 0 0,-1 0 1 0 0,0 0-1 0 0,1 0 0 0 0,-1 0 0 0 0,1 0 0 0 0,-1 0 1 0 0,1 0-1 0 0,-1 0 0 0 0,1 0 0 0 0,-1 0 0 0 0,1-1 1 0 0,-1 1-1 0 0,0 0 0 0 0,1 0 0 0 0,-1 0 0 0 0,1-1 0 0 0,-1 1 1 0 0,0 0-1 0 0,1 0 0 0 0,-1-1 0 0 0,1 1 0 0 0,-1 0 1 0 0,1-1-1 0 0,11-5-2487 0 0</inkml:trace>
</inkml:ink>
</file>

<file path=ppt/ink/ink1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2.714"/>
    </inkml:context>
    <inkml:brush xml:id="br0">
      <inkml:brushProperty name="width" value="0.1" units="cm"/>
      <inkml:brushProperty name="height" value="0.1" units="cm"/>
      <inkml:brushProperty name="color" value="#008C3A"/>
    </inkml:brush>
  </inkml:definitions>
  <inkml:trace contextRef="#ctx0" brushRef="#br0">103 21 2759 0 0,'16'-20'18979'0'0,"-23"28"-16399"0"0,-1 1-3280 0 0,-3 2 780 0 0,0 1 0 0 0,1 1 0 0 0,0 0 0 0 0,1 0 0 0 0,0 1 1 0 0,-11 25-1 0 0,16-32-48 0 0,0 2 0 0 0,1-1 1 0 0,0 0-1 0 0,1 0 0 0 0,0 1 1 0 0,0 0-1 0 0,0-1 0 0 0,1 1 1 0 0,1 0-1 0 0,-1 0 0 0 0,2 0 0 0 0,-1-1 1 0 0,4 17-1 0 0,-3-21-21 0 0,1 0 0 0 0,1 0 0 0 0,-1 0 0 0 0,0-1 0 0 0,1 1 1 0 0,0-1-1 0 0,0 1 0 0 0,0-1 0 0 0,0 0 0 0 0,1 0 0 0 0,-1 0 0 0 0,1-1 0 0 0,-1 1 0 0 0,1-1 0 0 0,0 0 0 0 0,0 0 0 0 0,0 0 0 0 0,0-1 1 0 0,0 1-1 0 0,1-1 0 0 0,-1 0 0 0 0,0 0 0 0 0,1-1 0 0 0,7 1 0 0 0,12 1-26 0 0,0-1 0 0 0,-1-1-1 0 0,29-4 1 0 0,5-7-4171 0 0,-38 6-3412 0 0</inkml:trace>
</inkml:ink>
</file>

<file path=ppt/ink/ink11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4"/>
    </inkml:context>
    <inkml:brush xml:id="br0">
      <inkml:brushProperty name="width" value="0.1" units="cm"/>
      <inkml:brushProperty name="height" value="0.1" units="cm"/>
      <inkml:brushProperty name="color" value="#AB008B"/>
    </inkml:brush>
  </inkml:definitions>
  <inkml:trace contextRef="#ctx0" brushRef="#br0">1 53 14223 0 0,'12'-52'11336'0'0,"-8"71"-9412"0"0,4 37-2129 0 0,28 423 838 0 0,-37-468-625 0 0,1-9-5 0 0,-1 0 0 0 0,1 0 1 0 0,0 0-1 0 0,0 0 0 0 0,0 0 0 0 0,0 1 1 0 0,0-1-1 0 0,0 0 0 0 0,0 0 0 0 0,1 0 1 0 0,-1 0-1 0 0,1 0 0 0 0,1 3 0 0 0,-1-4-197 0 0,1 0-1 0 0,-1 0 0 0 0,1 0 1 0 0,-1 0-1 0 0,0-1 0 0 0,1 1 1 0 0,-1-1-1 0 0,1 1 0 0 0,0-1 1 0 0,-1 0-1 0 0,1 1 0 0 0,-1-1 1 0 0,1 0-1 0 0,-1 0 0 0 0,1 0 1 0 0,0 0-1 0 0,-1 0 0 0 0,1-1 1 0 0,-1 1-1 0 0,1 0 0 0 0,1-1 1 0 0</inkml:trace>
</inkml:ink>
</file>

<file path=ppt/ink/ink11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5"/>
    </inkml:context>
    <inkml:brush xml:id="br0">
      <inkml:brushProperty name="width" value="0.1" units="cm"/>
      <inkml:brushProperty name="height" value="0.1" units="cm"/>
      <inkml:brushProperty name="color" value="#AB008B"/>
    </inkml:brush>
  </inkml:definitions>
  <inkml:trace contextRef="#ctx0" brushRef="#br0">1 33 7367 0 0,'4'-24'13136'0'0,"0"22"-12813"0"0,1 1 0 0 0,0-1-1 0 0,-1 1 1 0 0,1 0 0 0 0,0 0-1 0 0,0 1 1 0 0,0 0 0 0 0,-1-1 0 0 0,1 1-1 0 0,0 1 1 0 0,0-1 0 0 0,7 2-1 0 0,59 17 805 0 0,-65-18-953 0 0,25 9 71 0 0,1 1-1 0 0,-2 2 1 0 0,49 27-1 0 0,-71-35-200 0 0,1 0-1 0 0,-2 0 0 0 0,1 0 1 0 0,0 1-1 0 0,-1 0 1 0 0,0 1-1 0 0,-1 0 1 0 0,1 0-1 0 0,-1 0 1 0 0,-1 1-1 0 0,1-1 0 0 0,-1 1 1 0 0,-1 1-1 0 0,0-1 1 0 0,0 1-1 0 0,0 0 1 0 0,3 14-1 0 0,-6-15-15 0 0,-1 1 1 0 0,-1-1-1 0 0,1 0 0 0 0,-1 1 1 0 0,-1-1-1 0 0,0 0 0 0 0,0 0 1 0 0,0 0-1 0 0,-1 0 0 0 0,0 0 0 0 0,-1-1 1 0 0,0 1-1 0 0,0-1 0 0 0,0 0 1 0 0,-1 0-1 0 0,0-1 0 0 0,0 1 1 0 0,-1-1-1 0 0,0 0 0 0 0,0-1 0 0 0,-12 10 1 0 0,9-8 13 0 0,-1 0 1 0 0,0 0-1 0 0,0 0 1 0 0,0-2 0 0 0,-1 1-1 0 0,1-1 1 0 0,-2-1-1 0 0,1 0 1 0 0,0 0 0 0 0,-1-1-1 0 0,1-1 1 0 0,-1 0-1 0 0,0 0 1 0 0,-22-1-1 0 0,28-2 12 0 0,0-1-1 0 0,0 1 0 0 0,0-1 0 0 0,0 0 0 0 0,0-1 0 0 0,0 1 0 0 0,0-1 0 0 0,1 0 1 0 0,0-1-1 0 0,-9-6 0 0 0,13 9-187 0 0,0 0 0 0 0,0 0 0 0 0,0 0 0 0 0,0 0 0 0 0,0 0 0 0 0,0 0 0 0 0,0 0 0 0 0,0-1 0 0 0,1 1-1 0 0,-1 0 1 0 0,0-1 0 0 0,1 1 0 0 0,-1-1 0 0 0,1 1 0 0 0,-1 0 0 0 0,1-1 0 0 0,0 1 0 0 0,0-1 0 0 0,0-2 0 0 0,0 3-356 0 0,1-1-1 0 0,-1 0 1 0 0,1 0-1 0 0,0 1 1 0 0,0-1-1 0 0,0 1 1 0 0,0-1-1 0 0,0 1 1 0 0,0-1 0 0 0,0 1-1 0 0,1-1 1 0 0,-1 1-1 0 0,0 0 1 0 0,1 0-1 0 0,-1 0 1 0 0,1 0-1 0 0,-1 0 1 0 0,1 0 0 0 0,0 0-1 0 0,2-1 1 0 0</inkml:trace>
</inkml:ink>
</file>

<file path=ppt/ink/ink11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6"/>
    </inkml:context>
    <inkml:brush xml:id="br0">
      <inkml:brushProperty name="width" value="0.1" units="cm"/>
      <inkml:brushProperty name="height" value="0.1" units="cm"/>
      <inkml:brushProperty name="color" value="#AB008B"/>
    </inkml:brush>
  </inkml:definitions>
  <inkml:trace contextRef="#ctx0" brushRef="#br0">200 135 8751 0 0,'15'-28'1178'0'0,"-1"-26"5517"0"0,-13 51-6415 0 0,-1 1 0 0 0,0 0 0 0 0,1 0 0 0 0,-1-1-1 0 0,0 1 1 0 0,0 0 0 0 0,0 0 0 0 0,-1-1 0 0 0,1 1 0 0 0,0 0-1 0 0,-1 0 1 0 0,1 0 0 0 0,-1-1 0 0 0,0 1 0 0 0,0 0 0 0 0,0 0-1 0 0,0 0 1 0 0,0 0 0 0 0,0 0 0 0 0,-1 1 0 0 0,1-1 0 0 0,-3-2-1 0 0,3 3-199 0 0,0 1-1 0 0,0 0 0 0 0,0 0 0 0 0,0 0 0 0 0,0-1 1 0 0,0 1-1 0 0,0 0 0 0 0,0 0 0 0 0,0 1 0 0 0,0-1 0 0 0,0 0 1 0 0,0 0-1 0 0,0 0 0 0 0,0 1 0 0 0,0-1 0 0 0,0 0 0 0 0,0 1 1 0 0,0-1-1 0 0,0 1 0 0 0,1-1 0 0 0,-1 1 0 0 0,0 0 0 0 0,0-1 1 0 0,0 1-1 0 0,1 0 0 0 0,-2 1 0 0 0,-21 23 407 0 0,19-21-299 0 0,-25 32 197 0 0,1 2 0 0 0,1 1 0 0 0,-35 69 0 0 0,60-103-358 0 0,-1 0-1 0 0,1 0 1 0 0,0 0 0 0 0,0 1-1 0 0,1-1 1 0 0,0 1 0 0 0,0-1-1 0 0,0 1 1 0 0,0-1 0 0 0,1 1-1 0 0,0 0 1 0 0,0-1 0 0 0,1 1-1 0 0,-1 0 1 0 0,1-1 0 0 0,1 1-1 0 0,-1-1 1 0 0,1 1 0 0 0,0-1-1 0 0,0 0 1 0 0,0 0 0 0 0,1 0-1 0 0,5 8 1 0 0,-3-7-22 0 0,0 0 0 0 0,1 0 1 0 0,0-1-1 0 0,0 0 0 0 0,0 0 0 0 0,1-1 1 0 0,0 0-1 0 0,0 0 0 0 0,0 0 0 0 0,0-1 1 0 0,0 0-1 0 0,1 0 0 0 0,-1-1 0 0 0,1 0 1 0 0,0 0-1 0 0,11 0 0 0 0,16 1-68 0 0,1-2 0 0 0,65-5 0 0 0,-27-4-5839 0 0,-52 6 2389 0 0,7-1-4453 0 0</inkml:trace>
</inkml:ink>
</file>

<file path=ppt/ink/ink11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7"/>
    </inkml:context>
    <inkml:brush xml:id="br0">
      <inkml:brushProperty name="width" value="0.1" units="cm"/>
      <inkml:brushProperty name="height" value="0.1" units="cm"/>
      <inkml:brushProperty name="color" value="#008C3A"/>
    </inkml:brush>
  </inkml:definitions>
  <inkml:trace contextRef="#ctx0" brushRef="#br0">253 60 7367 0 0,'0'0'568'0'0,"18"-26"6211"0"0,-17 25-6624 0 0,-1 0-1 0 0,0 0 1 0 0,0 0 0 0 0,0-1-1 0 0,0 1 1 0 0,0 0 0 0 0,0 0 0 0 0,0 0-1 0 0,0 0 1 0 0,0-1 0 0 0,-1 1-1 0 0,1 0 1 0 0,0 0 0 0 0,-1 0-1 0 0,1 0 1 0 0,-1 0 0 0 0,1 0-1 0 0,-1 0 1 0 0,0 0 0 0 0,1 0 0 0 0,-1 0-1 0 0,0 0 1 0 0,0 0 0 0 0,1 0-1 0 0,-1 1 1 0 0,0-1 0 0 0,0 0-1 0 0,0 1 1 0 0,0-1 0 0 0,0 0 0 0 0,0 1-1 0 0,0-1 1 0 0,0 1 0 0 0,0 0-1 0 0,-1-1 1 0 0,1 1 0 0 0,0 0-1 0 0,0 0 1 0 0,0-1 0 0 0,0 1-1 0 0,-1 0 1 0 0,1 0 0 0 0,-2 1 0 0 0,-1-1 7 0 0,0 0 0 0 0,1 0 0 0 0,-1 1 0 0 0,0 0 1 0 0,0-1-1 0 0,0 1 0 0 0,0 1 0 0 0,1-1 1 0 0,-1 1-1 0 0,0-1 0 0 0,-5 4 0 0 0,-7 10-29 0 0,0 0 1 0 0,2 1-1 0 0,-1 1 0 0 0,2 0 0 0 0,0 0 1 0 0,1 1-1 0 0,1 1 0 0 0,1 0 1 0 0,1 1-1 0 0,0 0 0 0 0,1 0 0 0 0,2 1 1 0 0,-8 35-1 0 0,5-12-13 0 0,3 0 1 0 0,1 0-1 0 0,2 1 0 0 0,3-1 1 0 0,7 77-1 0 0,-5-104-77 0 0,1 1 0 0 0,1 0 0 0 0,0 0 0 0 0,1-1 0 0 0,1 0-1 0 0,8 17 1 0 0,-11-28-20 0 0,0 0 0 0 0,1 0-1 0 0,0 0 1 0 0,0-1-1 0 0,0 0 1 0 0,0 0-1 0 0,1 0 1 0 0,0 0 0 0 0,0 0-1 0 0,1-1 1 0 0,-1 0-1 0 0,1 0 1 0 0,0-1 0 0 0,0 0-1 0 0,0 0 1 0 0,0 0-1 0 0,0 0 1 0 0,1-1 0 0 0,7 1-1 0 0,-1 0-3 0 0,0-1 0 0 0,0-1 0 0 0,0 0 0 0 0,0-1 0 0 0,0 0 0 0 0,-1-1 0 0 0,1-1 0 0 0,0 0 0 0 0,0-1 0 0 0,0 0 0 0 0,-1-1 0 0 0,21-9 1 0 0,-25 10-2 0 0,0-2 1 0 0,0 1 0 0 0,0-1 0 0 0,-1-1 0 0 0,1 1 0 0 0,-1-1 0 0 0,-1-1 0 0 0,1 1 0 0 0,-1-1 0 0 0,0 0 0 0 0,-1 0 0 0 0,0-1 0 0 0,0 0 0 0 0,0 0 0 0 0,-1 0 0 0 0,0 0 0 0 0,-1-1 0 0 0,0 1 0 0 0,2-10 0 0 0,-3 13-6 0 0,-1 0 0 0 0,0 0 0 0 0,-1 0 0 0 0,1 0 1 0 0,-1 0-1 0 0,0 0 0 0 0,-1 0 0 0 0,1 0 0 0 0,-1 0 1 0 0,0 0-1 0 0,0 0 0 0 0,0 0 0 0 0,-1 0 0 0 0,0 0 0 0 0,0 1 1 0 0,0-1-1 0 0,-3-4 0 0 0,1 3 3 0 0,0 1-1 0 0,-1 0 1 0 0,0 0 0 0 0,0 0-1 0 0,0 0 1 0 0,0 1 0 0 0,-1 0-1 0 0,0 0 1 0 0,0 1 0 0 0,0-1-1 0 0,-8-2 1 0 0,-1 0-2 0 0,-1 1-1 0 0,1 1 1 0 0,-1 0-1 0 0,1 1 0 0 0,-1 0 1 0 0,0 2-1 0 0,0 0 1 0 0,0 1-1 0 0,-1 0 1 0 0,-15 3-1 0 0,-43 13 35 0 0,69-14-114 0 0,-1 0 0 0 0,1 0 1 0 0,-1 1-1 0 0,1 0 1 0 0,0 0-1 0 0,0 0 1 0 0,0 1-1 0 0,-10 9 0 0 0,15-12-39 0 0,1 0-1 0 0,-1 0 1 0 0,1 0-1 0 0,-1 0 1 0 0,1 0-1 0 0,-1 0 1 0 0,1 0-1 0 0,-1 0 0 0 0,1 0 1 0 0,0 1-1 0 0,0-1 1 0 0,0 0-1 0 0,-1 0 1 0 0,1 0-1 0 0,0 1 1 0 0,1-1-1 0 0,-1 0 0 0 0,0 0 1 0 0,0 0-1 0 0,0 0 1 0 0,1 1-1 0 0,-1-1 1 0 0,0 0-1 0 0,1 0 1 0 0,-1 0-1 0 0,1 0 0 0 0,0 0 1 0 0,-1 0-1 0 0,1 0 1 0 0,0 0-1 0 0,0 0 1 0 0,-1 0-1 0 0,1 0 1 0 0,0-1-1 0 0,1 2 0 0 0,9 7-2127 0 0</inkml:trace>
</inkml:ink>
</file>

<file path=ppt/ink/ink11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8"/>
    </inkml:context>
    <inkml:brush xml:id="br0">
      <inkml:brushProperty name="width" value="0.1" units="cm"/>
      <inkml:brushProperty name="height" value="0.1" units="cm"/>
      <inkml:brushProperty name="color" value="#008C3A"/>
    </inkml:brush>
  </inkml:definitions>
  <inkml:trace contextRef="#ctx0" brushRef="#br0">65 98 9151 0 0,'0'0'831'0'0,"0"-2"-686"0"0,-36-44 5561 0 0,32 42-5042 0 0,1 0 0 0 0,-1 0 0 0 0,1 0-1 0 0,0 0 1 0 0,0-1 0 0 0,0 0-1 0 0,-3-7 793 0 0,51 4 381 0 0,-24 9-1633 0 0,0-1-1 0 0,0 2 0 0 0,0 1 0 0 0,0 1 0 0 0,-1 0 0 0 0,29 11 0 0 0,-38-11-115 0 0,-1 0 1 0 0,1 0-1 0 0,-1 1 0 0 0,0 0 1 0 0,0 1-1 0 0,-1 0 0 0 0,1 1 1 0 0,-1 0-1 0 0,-1 0 1 0 0,1 1-1 0 0,-2 0 0 0 0,1 1 1 0 0,10 14-1 0 0,-15-17-74 0 0,0-1-1 0 0,0 1 1 0 0,-1 0-1 0 0,1 0 1 0 0,-1 0-1 0 0,-1 1 0 0 0,1-1 1 0 0,-1 0-1 0 0,0 1 1 0 0,-1-1-1 0 0,1 1 1 0 0,-1-1-1 0 0,0 1 1 0 0,-1-1-1 0 0,0 1 1 0 0,-2 7-1 0 0,1-5 38 0 0,-2 0 0 0 0,1 1-1 0 0,-1-1 1 0 0,-1-1 0 0 0,0 1-1 0 0,0-1 1 0 0,-1 1 0 0 0,0-2-1 0 0,-13 15 1 0 0,7-10 12 0 0,-1 0 1 0 0,0-1-1 0 0,-1-1 0 0 0,0 0 1 0 0,-1-1-1 0 0,0 0 0 0 0,-1-1 1 0 0,0-1-1 0 0,0-1 0 0 0,0 0 1 0 0,-33 7-1 0 0,46-13-53 0 0,0 0-1 0 0,0 0 1 0 0,0 0-1 0 0,0 0 0 0 0,0-1 1 0 0,-1 1-1 0 0,1-1 1 0 0,0 0-1 0 0,0 0 1 0 0,0 0-1 0 0,1 0 1 0 0,-1-1-1 0 0,0 1 1 0 0,0-1-1 0 0,1 1 1 0 0,-1-1-1 0 0,-2-3 1 0 0,6 1-284 0 0,1 0 0 0 0,0 0 0 0 0,0 0 0 0 0,0 0 0 0 0,1 1 0 0 0,-1-1 0 0 0,7-6 0 0 0,-7 7-529 0 0,8-9-2042 0 0</inkml:trace>
</inkml:ink>
</file>

<file path=ppt/ink/ink11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9"/>
    </inkml:context>
    <inkml:brush xml:id="br0">
      <inkml:brushProperty name="width" value="0.1" units="cm"/>
      <inkml:brushProperty name="height" value="0.1" units="cm"/>
      <inkml:brushProperty name="color" value="#008C3A"/>
    </inkml:brush>
  </inkml:definitions>
  <inkml:trace contextRef="#ctx0" brushRef="#br0">262 88 13247 0 0,'-6'-38'1432'0'0,"5"35"-1245"0"0,0 1 0 0 0,0-1 0 0 0,0 0 0 0 0,0 1 0 0 0,-1-1 0 0 0,1 1 0 0 0,-1-1 0 0 0,1 1 0 0 0,-1 0 0 0 0,0-1 0 0 0,0 1 0 0 0,0 0-1 0 0,0 0 1 0 0,0 1 0 0 0,0-1 0 0 0,-1 0 0 0 0,1 1 0 0 0,-1-1 0 0 0,1 1 0 0 0,-1 0 0 0 0,1 0 0 0 0,-1 0 0 0 0,0 0 0 0 0,0 0 0 0 0,1 0 0 0 0,-1 1 0 0 0,0-1-1 0 0,0 1 1 0 0,0 0 0 0 0,0 0 0 0 0,0 0 0 0 0,1 0 0 0 0,-1 1 0 0 0,0-1 0 0 0,0 1 0 0 0,0 0 0 0 0,1 0 0 0 0,-1 0 0 0 0,0 0 0 0 0,1 0 0 0 0,-1 0 0 0 0,1 1 0 0 0,-1-1-1 0 0,1 1 1 0 0,0 0 0 0 0,-1-1 0 0 0,1 1 0 0 0,-2 3 0 0 0,-13 13 20 0 0,1 0 1 0 0,0 1-1 0 0,2 1 0 0 0,0 0 1 0 0,2 1-1 0 0,-14 29 0 0 0,21-40-162 0 0,1-1-1 0 0,0 1 1 0 0,1-1-1 0 0,0 1 1 0 0,1 0-1 0 0,0 1 1 0 0,1-1-1 0 0,0 0 1 0 0,0 0-1 0 0,1 1 1 0 0,0-1-1 0 0,1 0 1 0 0,0 0-1 0 0,1 0 1 0 0,0 1-1 0 0,0-2 1 0 0,7 16-1 0 0,-7-21-57 0 0,0 0-1 0 0,0 0 1 0 0,0 0-1 0 0,1 0 1 0 0,0 0-1 0 0,0-1 1 0 0,0 1-1 0 0,0-1 1 0 0,0 0 0 0 0,1 0-1 0 0,-1 0 1 0 0,1 0-1 0 0,0-1 1 0 0,0 1-1 0 0,0-1 1 0 0,0 0-1 0 0,7 2 1 0 0,-4-2 121 0 0,1 0 1 0 0,-1-1-1 0 0,1 0 1 0 0,-1-1-1 0 0,1 0 0 0 0,0 0 1 0 0,-1 0-1 0 0,1-1 1 0 0,13-3-1 0 0,-2-1-556 0 0,0-1-1 0 0,35-15 1 0 0,23-19-7083 0 0,-46 23-247 0 0</inkml:trace>
</inkml:ink>
</file>

<file path=ppt/ink/ink11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0"/>
    </inkml:context>
    <inkml:brush xml:id="br0">
      <inkml:brushProperty name="width" value="0.1" units="cm"/>
      <inkml:brushProperty name="height" value="0.1" units="cm"/>
      <inkml:brushProperty name="color" value="#008C3A"/>
    </inkml:brush>
  </inkml:definitions>
  <inkml:trace contextRef="#ctx0" brushRef="#br0">1 103 6447 0 0,'0'0'947'0'0,"12"-38"7776"0"0,-11 35-8520 0 0,0 0 0 0 0,-1 0 0 0 0,1 0 1 0 0,0-1-1 0 0,0 1 0 0 0,1 0 0 0 0,-1 1 1 0 0,1-1-1 0 0,-1 0 0 0 0,1 0 0 0 0,0 1 1 0 0,0-1-1 0 0,0 1 0 0 0,0-1 0 0 0,1 1 0 0 0,-1 0 1 0 0,1 0-1 0 0,-1 0 0 0 0,1 0 0 0 0,0 0 1 0 0,0 1-1 0 0,-1-1 0 0 0,1 1 0 0 0,0 0 1 0 0,0 0-1 0 0,1 0 0 0 0,-1 0 0 0 0,0 0 1 0 0,0 1-1 0 0,0 0 0 0 0,1-1 0 0 0,-1 1 1 0 0,0 0-1 0 0,5 1 0 0 0,-5-1-147 0 0,1 0 0 0 0,-1 0 0 0 0,0 0 0 0 0,1 1 0 0 0,-1 0 0 0 0,0-1 0 0 0,1 1 0 0 0,-1 0 0 0 0,0 0 0 0 0,0 1 0 0 0,0-1 0 0 0,0 1 0 0 0,0 0 0 0 0,0-1 0 0 0,0 1 0 0 0,0 1 0 0 0,-1-1 0 0 0,1 0 0 0 0,-1 1 0 0 0,1-1 0 0 0,-1 1 0 0 0,0-1 0 0 0,0 1 0 0 0,0 0 0 0 0,-1 0 0 0 0,1 0 0 0 0,-1 0 0 0 0,1 0 0 0 0,-1 1 0 0 0,0-1 0 0 0,0 0 0 0 0,-1 1 0 0 0,2 5 0 0 0,-3 2-2 0 0,0-1 0 0 0,-1 1-1 0 0,0-1 1 0 0,0 1 0 0 0,-1-1 0 0 0,-5 11 0 0 0,5-13-15 0 0,0 0-1 0 0,1 0 1 0 0,-1 0 0 0 0,2 0-1 0 0,-1 0 1 0 0,1 0 0 0 0,0 1-1 0 0,1-1 1 0 0,1 15 0 0 0,-1-21-26 0 0,1 0 0 0 0,0-1 0 0 0,0 1 0 0 0,0 0 0 0 0,0-1 0 0 0,0 1 0 0 0,1-1 0 0 0,-1 0 0 0 0,0 1 0 0 0,1-1 0 0 0,-1 0 0 0 0,1 0 0 0 0,-1 0 0 0 0,1 0 0 0 0,-1 0 0 0 0,1 0 0 0 0,0 0 0 0 0,0 0 0 0 0,-1-1 0 0 0,4 1 0 0 0,36 9 74 0 0,-9-8-34 0 0,0-1 0 0 0,59-5 0 0 0,-52 0-576 0 0,49 4 1 0 0,-69 0-1106 0 0,-1 0-493 0 0</inkml:trace>
</inkml:ink>
</file>

<file path=ppt/ink/ink11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1"/>
    </inkml:context>
    <inkml:brush xml:id="br0">
      <inkml:brushProperty name="width" value="0.1" units="cm"/>
      <inkml:brushProperty name="height" value="0.1" units="cm"/>
      <inkml:brushProperty name="color" value="#008C3A"/>
    </inkml:brush>
  </inkml:definitions>
  <inkml:trace contextRef="#ctx0" brushRef="#br0">10 99 1839 0 0,'0'0'83'0'0,"-10"-40"13728"0"0,11 39-13500 0 0,0 0 1 0 0,0-1-1 0 0,0 1 1 0 0,0 0-1 0 0,0-1 1 0 0,0 1 0 0 0,0 0-1 0 0,0 0 1 0 0,0 0-1 0 0,1 0 1 0 0,-1 0-1 0 0,0 0 1 0 0,1 0 0 0 0,-1 1-1 0 0,1-1 1 0 0,-1 0-1 0 0,1 1 1 0 0,-1-1-1 0 0,1 1 1 0 0,2-1-1 0 0,41-8 857 0 0,-33 7-364 0 0,42-8 729 0 0,85-5 0 0 0,54 12-6478 0 0,-169 5 3344 0 0</inkml:trace>
</inkml:ink>
</file>

<file path=ppt/ink/ink11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2"/>
    </inkml:context>
    <inkml:brush xml:id="br0">
      <inkml:brushProperty name="width" value="0.1" units="cm"/>
      <inkml:brushProperty name="height" value="0.1" units="cm"/>
      <inkml:brushProperty name="color" value="#008C3A"/>
    </inkml:brush>
  </inkml:definitions>
  <inkml:trace contextRef="#ctx0" brushRef="#br0">0 98 5527 0 0,'0'0'9700'0'0,"14"-39"-4969"0"0,-10 36-4500 0 0,0-1 0 0 0,1 1 1 0 0,-1 0-1 0 0,1 0 0 0 0,-1 0 0 0 0,1 1 0 0 0,0-1 1 0 0,0 1-1 0 0,0 0 0 0 0,5-1 0 0 0,59-13 770 0 0,-54 13-632 0 0,-4 1-212 0 0,1 0 0 0 0,0 0 1 0 0,0 1-1 0 0,0 0 0 0 0,0 1 0 0 0,0 0 0 0 0,0 1 0 0 0,0 0 0 0 0,0 1 1 0 0,-1 1-1 0 0,1 0 0 0 0,0 0 0 0 0,20 10 0 0 0,-31-12-149 0 0,1 0 0 0 0,0 1 0 0 0,-1-1 0 0 0,1 0-1 0 0,-1 1 1 0 0,0-1 0 0 0,1 1 0 0 0,-1-1 0 0 0,0 1 0 0 0,0 0 0 0 0,0 0 0 0 0,0-1-1 0 0,0 1 1 0 0,0 0 0 0 0,-1 0 0 0 0,1 0 0 0 0,-1 0 0 0 0,1 0 0 0 0,-1 0-1 0 0,0 0 1 0 0,1 0 0 0 0,-1 0 0 0 0,0 0 0 0 0,0 0 0 0 0,-1 0 0 0 0,1 0 0 0 0,0 0-1 0 0,-1 0 1 0 0,1 0 0 0 0,-1 0 0 0 0,-1 2 0 0 0,2-2 9 0 0,-7 15 11 0 0,-1-1-1 0 0,0 0 1 0 0,-2 0-1 0 0,1-1 0 0 0,-21 25 1 0 0,-21 33 34 0 0,49-69-62 0 0,-1 0 0 0 0,0 1 0 0 0,1 0 0 0 0,0 0 0 0 0,0-1 0 0 0,0 1 0 0 0,1 0 0 0 0,0 1 0 0 0,0-1 0 0 0,0 0 0 0 0,1 0 0 0 0,-1 0 0 0 0,1 1 0 0 0,1 4 0 0 0,0-5 0 0 0,1-1 0 0 0,-1 0 0 0 0,1 0 0 0 0,0 1 0 0 0,1-1 0 0 0,-1-1 0 0 0,1 1 0 0 0,-1 0 0 0 0,1 0 0 0 0,0-1 0 0 0,1 0 0 0 0,-1 1 0 0 0,0-1 0 0 0,1-1 0 0 0,0 1 0 0 0,4 2 0 0 0,58 34 14 0 0,-54-33-9 0 0,0 0 1 0 0,-1 0-1 0 0,1 1 1 0 0,-1 1-1 0 0,-1 0 1 0 0,1 0 0 0 0,-1 1-1 0 0,-1 1 1 0 0,0 0-1 0 0,8 10 1 0 0,-15-18-3 0 0,-1 0 1 0 0,0 0-1 0 0,0 0 1 0 0,0 0-1 0 0,0 1 1 0 0,0-1-1 0 0,0 0 0 0 0,0 0 1 0 0,-1 1-1 0 0,1-1 1 0 0,-1 0-1 0 0,0 1 1 0 0,1-1-1 0 0,-1 0 1 0 0,0 1-1 0 0,-1-1 1 0 0,1 0-1 0 0,0 1 0 0 0,-1-1 1 0 0,1 0-1 0 0,-2 4 1 0 0,0-3 15 0 0,0 0 1 0 0,0 0-1 0 0,0 0 1 0 0,0-1-1 0 0,0 1 1 0 0,-1-1-1 0 0,1 1 1 0 0,-1-1-1 0 0,0 0 0 0 0,1 0 1 0 0,-1 0-1 0 0,0 0 1 0 0,-4 1-1 0 0,-5 2 132 0 0,0 0 0 0 0,0-1 0 0 0,-1-1 0 0 0,0 0 0 0 0,0 0 0 0 0,-17 1 0 0 0,2-3 184 0 0,0-1-1 0 0,-31-3 0 0 0,51 3-333 0 0,1-1-1 0 0,-1-1 0 0 0,1 1 0 0 0,-1-1 0 0 0,1 0 0 0 0,0-1 0 0 0,0 0 1 0 0,0 0-1 0 0,0 0 0 0 0,0-1 0 0 0,1 0 0 0 0,-11-8 0 0 0,16 11-142 0 0,1 0-178 0 0,0 0 150 0 0,0 0 1 0 0,0 0-1 0 0,0 0 1 0 0,0 0-1 0 0,0 0 1 0 0,0 0-1 0 0,0 0 1 0 0,1 0 0 0 0,-1 0-1 0 0,0 0 1 0 0,1 0-1 0 0,-1 0 1 0 0,0 0-1 0 0,1 1 1 0 0,-1-1-1 0 0,1 0 1 0 0,0 0-1 0 0,-1 0 1 0 0,1 1-1 0 0,0-1 1 0 0,-1 0 0 0 0,1 1-1 0 0,0-1 1 0 0,0 0-1 0 0,-1 1 1 0 0,1-1-1 0 0,0 1 1 0 0,0-1-1 0 0,0 1 1 0 0,1-1-1 0 0</inkml:trace>
</inkml:ink>
</file>

<file path=ppt/ink/ink11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3"/>
    </inkml:context>
    <inkml:brush xml:id="br0">
      <inkml:brushProperty name="width" value="0.1" units="cm"/>
      <inkml:brushProperty name="height" value="0.1" units="cm"/>
      <inkml:brushProperty name="color" value="#008C3A"/>
    </inkml:brush>
  </inkml:definitions>
  <inkml:trace contextRef="#ctx0" brushRef="#br0">213 54 13391 0 0,'5'-4'569'0'0,"17"-18"54"0"0,-22 22-542 0 0,1-1 0 0 0,-1 0 0 0 0,0 0 0 0 0,1 0 0 0 0,-1 0 0 0 0,0 0 0 0 0,0 0 0 0 0,0 0-1 0 0,0 0 1 0 0,0 0 0 0 0,0 0 0 0 0,0 0 0 0 0,0 0 0 0 0,0 1 0 0 0,0-1 0 0 0,0 0 0 0 0,-1 0 0 0 0,1 0 0 0 0,0 0 0 0 0,-1 0 0 0 0,1 0 0 0 0,-1 0 0 0 0,1 1 0 0 0,-1-1 0 0 0,1 0 0 0 0,-1 0 0 0 0,0 1 0 0 0,1-1 0 0 0,-1 0 0 0 0,-1 0 0 0 0,-1 1 278 0 0,0 1 1 0 0,0 0-1 0 0,0 1 1 0 0,1-1 0 0 0,-1 0-1 0 0,0 1 1 0 0,1 0 0 0 0,-1-1-1 0 0,1 1 1 0 0,-1 0 0 0 0,-1 3-1 0 0,1-3 88 0 0,-50 33 1047 0 0,29-21-1012 0 0,-39 33 0 0 0,58-43-444 0 0,0 0 0 0 0,0 1 0 0 0,1 0 0 0 0,-1 0 0 0 0,1 0 0 0 0,1 0 0 0 0,-1 1 0 0 0,1 0 0 0 0,-1-1 0 0 0,2 1 0 0 0,-1 1 0 0 0,-3 10 0 0 0,6-14-34 0 0,-1-1 0 0 0,1 1-1 0 0,-1-1 1 0 0,1 1 0 0 0,0 0-1 0 0,0-1 1 0 0,0 1 0 0 0,0-1 0 0 0,1 1-1 0 0,-1 0 1 0 0,1-1 0 0 0,-1 1 0 0 0,1-1-1 0 0,0 1 1 0 0,0-1 0 0 0,0 0-1 0 0,1 1 1 0 0,-1-1 0 0 0,0 0 0 0 0,1 0-1 0 0,-1 0 1 0 0,1 0 0 0 0,0 0-1 0 0,0 0 1 0 0,0 0 0 0 0,0 0 0 0 0,3 1-1 0 0,2 1 15 0 0,1 0-1 0 0,-1 0 0 0 0,1-1 0 0 0,0 0 0 0 0,1 0 1 0 0,7 1-1 0 0,-4-1 46 0 0,31 6 166 0 0,0-1 0 0 0,1-2 0 0 0,-1-3 0 0 0,61-1 0 0 0,31 1 355 0 0,-124-2-510 0 0,-1 0 0 0 0,1 0 0 0 0,-1 1 0 0 0,0 0 0 0 0,1 1 0 0 0,13 5 0 0 0,-22-7-59 0 0,0 1 0 0 0,0-1 0 0 0,1 0 0 0 0,-1 1 0 0 0,0-1 0 0 0,0 1 0 0 0,0-1 0 0 0,0 1 0 0 0,-1 0 0 0 0,1 0 0 0 0,0 0 0 0 0,-1 0 0 0 0,1 0 0 0 0,-1 0 0 0 0,0 1 0 0 0,0-1 0 0 0,0 0 0 0 0,0 1 0 0 0,0-1 0 0 0,0 1 0 0 0,-1-1 0 0 0,1 1 0 0 0,-1-1 0 0 0,0 1 0 0 0,1-1 0 0 0,-1 1 0 0 0,-1 0 0 0 0,1-1 0 0 0,0 1 0 0 0,-1 4 0 0 0,-3 8 106 0 0,3-6-33 0 0,0-1 0 0 0,0 0 1 0 0,1 1-1 0 0,0-1 0 0 0,1 1 0 0 0,-1-1 1 0 0,4 12-1 0 0,-4-17-77 0 0,-1 0 0 0 0,1 1 0 0 0,0-1 1 0 0,-1 0-1 0 0,0 0 0 0 0,0 1 0 0 0,0-1 0 0 0,0 0 0 0 0,0 0 1 0 0,-1 0-1 0 0,1 0 0 0 0,-1 0 0 0 0,0-1 0 0 0,0 1 1 0 0,0 0-1 0 0,0-1 0 0 0,-1 1 0 0 0,1-1 0 0 0,0 0 1 0 0,-5 3-1 0 0,-8 7 126 0 0,-2 0 0 0 0,-22 11 0 0 0,10-6 11 0 0,27-15-151 0 0,-26 17 143 0 0,0-2-1 0 0,0-1 1 0 0,-2-1 0 0 0,-31 11 0 0 0,54-23-164 0 0,0-1 0 0 0,0 1 1 0 0,-1-2-1 0 0,1 1 1 0 0,-1-1-1 0 0,1 0 0 0 0,-1-1 1 0 0,0 0-1 0 0,1 0 0 0 0,-1 0 1 0 0,0-1-1 0 0,1 0 0 0 0,-1-1 1 0 0,1 0-1 0 0,0 0 1 0 0,-1 0-1 0 0,1-1 0 0 0,0 0 1 0 0,0-1-1 0 0,1 1 0 0 0,-1-1 1 0 0,1-1-1 0 0,-7-4 0 0 0,-26-25-2400 0 0,23 20 763 0 0</inkml:trace>
</inkml:ink>
</file>

<file path=ppt/ink/ink1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3.232"/>
    </inkml:context>
    <inkml:brush xml:id="br0">
      <inkml:brushProperty name="width" value="0.1" units="cm"/>
      <inkml:brushProperty name="height" value="0.1" units="cm"/>
      <inkml:brushProperty name="color" value="#008C3A"/>
    </inkml:brush>
  </inkml:definitions>
  <inkml:trace contextRef="#ctx0" brushRef="#br0">1 19 2303 0 0,'0'0'471'0'0,"0"29"7473"0"0,-1 132-1661 0 0,11-55-3694 0 0,-10-105-2529 0 0,0 0 1 0 0,0-1-1 0 0,0 1 1 0 0,0-1 0 0 0,0 1-1 0 0,0 0 1 0 0,0-1-1 0 0,0 1 1 0 0,0 0-1 0 0,0-1 1 0 0,0 1-1 0 0,0-1 1 0 0,1 1-1 0 0,-1 0 1 0 0,0-1-1 0 0,0 1 1 0 0,1-1-1 0 0,-1 1 1 0 0,0-1-1 0 0,1 1 1 0 0,-1-1-1 0 0,1 1 1 0 0,-1-1 0 0 0,0 1-1 0 0,1-1 1 0 0,-1 1-1 0 0,1-1 1 0 0,-1 0-1 0 0,2 1 1 0 0,7-16 1068 0 0,3-33 284 0 0,-6 10-368 0 0,21-69 0 0 0,-24 99-989 0 0,0-1 0 0 0,0 0 0 0 0,1 1 0 0 0,0 0 0 0 0,1 0 0 0 0,-1 0-1 0 0,1 0 1 0 0,1 1 0 0 0,0 0 0 0 0,0 0 0 0 0,0 0 0 0 0,1 1 0 0 0,0 0 0 0 0,7-5-1 0 0,-13 10-54 0 0,1 0-1 0 0,-1 1 0 0 0,0-1 1 0 0,0 0-1 0 0,1 1 0 0 0,-1-1 1 0 0,0 1-1 0 0,1-1 0 0 0,-1 1 1 0 0,0 0-1 0 0,1 0 0 0 0,-1-1 1 0 0,0 1-1 0 0,1 0 0 0 0,-1 0 0 0 0,1 0 1 0 0,-1 1-1 0 0,1-1 0 0 0,-1 0 1 0 0,0 0-1 0 0,1 1 0 0 0,-1-1 1 0 0,0 1-1 0 0,1-1 0 0 0,-1 1 1 0 0,0 0-1 0 0,0-1 0 0 0,0 1 1 0 0,1 0-1 0 0,-1 0 0 0 0,0 0 0 0 0,0 0 1 0 0,0 0-1 0 0,0 0 0 0 0,0 0 1 0 0,-1 0-1 0 0,1 0 0 0 0,0 0 1 0 0,1 3-1 0 0,2 6 0 0 0,1 0 0 0 0,-1 0 0 0 0,-1 1 0 0 0,4 16 0 0 0,7 18-2 0 0,-13-43 6 0 0,1 0 0 0 0,0 1 1 0 0,0-1-1 0 0,0 0 0 0 0,0 0 0 0 0,0-1 0 0 0,0 1 0 0 0,1 0 1 0 0,-1-1-1 0 0,1 1 0 0 0,-1-1 0 0 0,1 0 0 0 0,-1 0 0 0 0,1 0 1 0 0,0 0-1 0 0,0 0 0 0 0,-1 0 0 0 0,1-1 0 0 0,0 0 0 0 0,0 1 1 0 0,0-1-1 0 0,0 0 0 0 0,-1 0 0 0 0,1-1 0 0 0,0 1 0 0 0,0-1 1 0 0,0 1-1 0 0,0-1 0 0 0,4-2 0 0 0,11-3 48 0 0,-1 0 0 0 0,0-2 0 0 0,26-15 0 0 0,-14 7-1 0 0,-23 13 4 0 0,0 0-1 0 0,1 0 1 0 0,-1 1 0 0 0,1-1-1 0 0,-1 1 1 0 0,1 1-1 0 0,0 0 1 0 0,0-1 0 0 0,12 1-1 0 0,-17 2-30 0 0,1-1-1 0 0,0 1 0 0 0,0 0 1 0 0,-1 0-1 0 0,1 0 0 0 0,-1 0 1 0 0,1 0-1 0 0,-1 0 0 0 0,1 1 1 0 0,-1-1-1 0 0,0 1 0 0 0,0 0 1 0 0,1 0-1 0 0,-1 0 0 0 0,-1 0 0 0 0,1 0 1 0 0,0 0-1 0 0,0 0 0 0 0,-1 1 1 0 0,1-1-1 0 0,-1 0 0 0 0,0 1 1 0 0,0-1-1 0 0,0 1 0 0 0,0 0 1 0 0,1 3-1 0 0,2 9 90 0 0,-1 0-1 0 0,0 0 1 0 0,-2 1 0 0 0,1 23-1 0 0,-1-21-586 0 0,0 1 0 0 0,7 34 0 0 0,-6-47-696 0 0,0 1 1 0 0,0-1-1 0 0,1 0 0 0 0,0 0 1 0 0,0-1-1 0 0,0 1 1 0 0,5 6-1 0 0</inkml:trace>
</inkml:ink>
</file>

<file path=ppt/ink/ink11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4"/>
    </inkml:context>
    <inkml:brush xml:id="br0">
      <inkml:brushProperty name="width" value="0.1" units="cm"/>
      <inkml:brushProperty name="height" value="0.1" units="cm"/>
      <inkml:brushProperty name="color" value="#008C3A"/>
    </inkml:brush>
  </inkml:definitions>
  <inkml:trace contextRef="#ctx0" brushRef="#br0">1 153 7367 0 0,'18'-6'374'0'0,"-1"-1"-1"0"0,0-1 1 0 0,0 0-1 0 0,-1-1 1 0 0,0-1-1 0 0,22-18 1 0 0,-24 19 386 0 0,-1 0 1 0 0,1 1-1 0 0,1 0 0 0 0,-1 1 1 0 0,1 1-1 0 0,1 0 0 0 0,-1 1 1 0 0,1 1-1 0 0,0 0 0 0 0,0 2 1 0 0,17-2-1 0 0,13 1 737 0 0,-1 1 0 0 0,79 9-1 0 0,-104-4-1401 0 0,0 1 0 0 0,27 8-1 0 0,11 4-2552 0 0,-37-12 1035 0 0</inkml:trace>
</inkml:ink>
</file>

<file path=ppt/ink/ink11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5"/>
    </inkml:context>
    <inkml:brush xml:id="br0">
      <inkml:brushProperty name="width" value="0.1" units="cm"/>
      <inkml:brushProperty name="height" value="0.1" units="cm"/>
      <inkml:brushProperty name="color" value="#008C3A"/>
    </inkml:brush>
  </inkml:definitions>
  <inkml:trace contextRef="#ctx0" brushRef="#br0">1 271 11143 0 0,'0'0'1008'0'0,"14"-7"-808"0"0,6 5-200 0 0,0 0 0 0 0,-1 1 0 0 0,34 2 0 0 0,-2 1 22 0 0,296 3 1420 0 0,496 7 4135 0 0,-290 3-3878 0 0,641-39-688 0 0,-2-38-669 0 0,-737 36-84 0 0,2150-106 215 0 0,-997 83 519 0 0,-348 72-780 0 0,-1212-21-239 0 0,119 9-82 0 0,-150-9-6 0 0,0 1-1 0 0,-1 1 1 0 0,1 0-1 0 0,-1 1 1 0 0,0 1-1 0 0,0 0 1 0 0,20 13-1 0 0,-21-7-1324 0 0,-11-1-432 0 0</inkml:trace>
</inkml:ink>
</file>

<file path=ppt/ink/ink11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6"/>
    </inkml:context>
    <inkml:brush xml:id="br0">
      <inkml:brushProperty name="width" value="0.1" units="cm"/>
      <inkml:brushProperty name="height" value="0.1" units="cm"/>
      <inkml:brushProperty name="color" value="#008C3A"/>
    </inkml:brush>
  </inkml:definitions>
  <inkml:trace contextRef="#ctx0" brushRef="#br0">8 213 8751 0 0,'-8'10'7419'0'0,"9"-10"-7290"0"0,18 12 1362 0 0,30 2-1371 0 0,71-1 925 0 0,1-5-1 0 0,146-9 1 0 0,-137-2-498 0 0,2772-92 2797 0 0,-2681 85-3235 0 0,414-18-85 0 0,1454-55 110 0 0,-1702 72-163 0 0,2146-27 1343 0 0,-1763 74-770 0 0,-759-36-527 0 0,16 2 28 0 0,-1 0 0 0 0,1 2 1 0 0,-1 1-1 0 0,0 1 0 0 0,36 13 0 0 0,-27 0-45 0 0</inkml:trace>
</inkml:ink>
</file>

<file path=ppt/ink/ink11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65"/>
    </inkml:context>
    <inkml:brush xml:id="br0">
      <inkml:brushProperty name="width" value="0.1" units="cm"/>
      <inkml:brushProperty name="height" value="0.1" units="cm"/>
      <inkml:brushProperty name="color" value="#008C3A"/>
    </inkml:brush>
  </inkml:definitions>
  <inkml:trace contextRef="#ctx0" brushRef="#br0">10 202 2759 0 0,'0'0'14694'0'0,"-9"-37"-10686"0"0,8 32-3872 0 0,1 0 0 0 0,0-1 1 0 0,0 1-1 0 0,1-1 0 0 0,0 1 1 0 0,0 0-1 0 0,0 0 1 0 0,0-1-1 0 0,1 1 0 0 0,0 0 1 0 0,0 0-1 0 0,0 0 1 0 0,1 1-1 0 0,0-1 0 0 0,0 1 1 0 0,0-1-1 0 0,0 1 1 0 0,1 0-1 0 0,-1 0 0 0 0,1 0 1 0 0,0 1-1 0 0,0-1 1 0 0,1 1-1 0 0,-1 0 0 0 0,1 0 1 0 0,7-3-1 0 0,-1-1-97 0 0,1 2 0 0 0,0-1-1 0 0,0 2 1 0 0,1-1 0 0 0,-1 2-1 0 0,1-1 1 0 0,-1 2 0 0 0,1 0-1 0 0,0 0 1 0 0,0 1 0 0 0,25 2-1 0 0,-33-1-34 0 0,-1 0 0 0 0,1 0 0 0 0,-1 1-1 0 0,0 0 1 0 0,1 0 0 0 0,-1 0 0 0 0,1 0-1 0 0,-1 1 1 0 0,0-1 0 0 0,0 1 0 0 0,0 0-1 0 0,0 1 1 0 0,0-1 0 0 0,-1 1 0 0 0,1-1-1 0 0,0 1 1 0 0,-1 0 0 0 0,0 0-1 0 0,0 1 1 0 0,0-1 0 0 0,0 1 0 0 0,-1-1-1 0 0,1 1 1 0 0,-1 0 0 0 0,0 0 0 0 0,0 0-1 0 0,0 0 1 0 0,-1 1 0 0 0,1-1 0 0 0,-1 0-1 0 0,0 1 1 0 0,0-1 0 0 0,-1 0 0 0 0,1 1-1 0 0,-1-1 1 0 0,0 8 0 0 0,-2 6 7 0 0,0 0 0 0 0,0-1 0 0 0,-2 1 0 0 0,0-1 0 0 0,-1 0 0 0 0,-1 0 0 0 0,-1-1-1 0 0,-13 26 1 0 0,-5 0 31 0 0,-57 72-1 0 0,82-113-41 0 0,0-1 0 0 0,0 0 0 0 0,0 1 0 0 0,0-1 0 0 0,0 1 0 0 0,0-1 0 0 0,0 1 0 0 0,0-1 0 0 0,0 1 0 0 0,0-1 0 0 0,0 0 0 0 0,0 1 0 0 0,0-1 0 0 0,0 1 0 0 0,1-1 0 0 0,-1 1 0 0 0,0-1 0 0 0,0 0 0 0 0,0 1 0 0 0,1-1 0 0 0,-1 0 0 0 0,0 1 0 0 0,1-1 0 0 0,-1 0 0 0 0,0 1 0 0 0,0-1 0 0 0,1 0 0 0 0,-1 1 0 0 0,1-1 0 0 0,-1 0 0 0 0,0 0 0 0 0,1 0 0 0 0,-1 1 0 0 0,1-1 0 0 0,-1 0 0 0 0,0 0 0 0 0,1 0 0 0 0,0 0 0 0 0,18 8 0 0 0,-18-7 0 0 0,35 12-7 0 0,54 25-39 0 0,-84-35 42 0 0,1 1 0 0 0,-1 0-1 0 0,0 0 1 0 0,0 0 0 0 0,0 1 0 0 0,0 0 0 0 0,-1 0 0 0 0,0 1 0 0 0,0 0 0 0 0,5 8-1 0 0,-6-8-23 0 0,-1 1-1 0 0,-1-1 0 0 0,1 1 0 0 0,-1 0 0 0 0,0 0 1 0 0,-1 0-1 0 0,0 0 0 0 0,0 0 0 0 0,0 0 0 0 0,-1 0 0 0 0,0 0 1 0 0,0 0-1 0 0,-1 0 0 0 0,0 0 0 0 0,0 0 0 0 0,-1 0 1 0 0,1 0-1 0 0,-2 0 0 0 0,-5 12 0 0 0,5-12 51 0 0,0 0 0 0 0,-1 0 0 0 0,0 0 0 0 0,-1-1 0 0 0,1 0 0 0 0,-1 0 0 0 0,0 0 0 0 0,-1 0 0 0 0,0-1 0 0 0,1 0 0 0 0,-2 0-1 0 0,1-1 1 0 0,0 1 0 0 0,-1-1 0 0 0,0-1 0 0 0,0 1 0 0 0,-14 4 0 0 0,6-5 113 0 0,0 0 0 0 0,0-1 0 0 0,-1-1 0 0 0,1 0 0 0 0,-1-1-1 0 0,1-1 1 0 0,-24-3 0 0 0,30 3-118 0 0,1-1-1 0 0,-1 0 0 0 0,1 0 1 0 0,-1-1-1 0 0,1 0 1 0 0,0-1-1 0 0,0 0 1 0 0,0 0-1 0 0,1 0 0 0 0,-1-1 1 0 0,1 0-1 0 0,0-1 1 0 0,1 1-1 0 0,-11-13 0 0 0,15 16-239 0 0,1 0-1 0 0,0 0 0 0 0,0 0 0 0 0,0 0 0 0 0,0 0 1 0 0,0 0-1 0 0,1 0 0 0 0,-1-1 0 0 0,1 1 0 0 0,-1 0 1 0 0,1-1-1 0 0,0 1 0 0 0,0-3 0 0 0,1-4-1336 0 0</inkml:trace>
</inkml:ink>
</file>

<file path=ppt/ink/ink11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1"/>
    </inkml:context>
    <inkml:brush xml:id="br0">
      <inkml:brushProperty name="width" value="0.1" units="cm"/>
      <inkml:brushProperty name="height" value="0.1" units="cm"/>
      <inkml:brushProperty name="color" value="#008C3A"/>
    </inkml:brush>
  </inkml:definitions>
  <inkml:trace contextRef="#ctx0" brushRef="#br0">4 35 7367 0 0,'-3'-15'10756'0'0,"5"6"-7372"0"0,15 5-3100 0 0,1 2 1 0 0,0 0-1 0 0,-1 0 0 0 0,1 2 0 0 0,0 0 1 0 0,0 1-1 0 0,-1 1 0 0 0,1 1 0 0 0,-1 0 1 0 0,1 2-1 0 0,-1 0 0 0 0,-1 0 0 0 0,1 2 1 0 0,-1 0-1 0 0,24 14 0 0 0,-34-17-262 0 0,0 0 0 0 0,0 1 0 0 0,-1-1 0 0 0,0 1 0 0 0,0 1 0 0 0,0-1-1 0 0,-1 1 1 0 0,0-1 0 0 0,0 1 0 0 0,0 0 0 0 0,0 1 0 0 0,-1-1 0 0 0,0 1 0 0 0,3 11 0 0 0,-4-8-1 0 0,0 1 0 0 0,0-1 0 0 0,-1 1 0 0 0,-1-1 0 0 0,0 1 0 0 0,0-1 1 0 0,-1 1-1 0 0,-1-1 0 0 0,-2 13 0 0 0,-2-1 94 0 0,-1 0 0 0 0,-1-1 0 0 0,-1 1 1 0 0,-1-2-1 0 0,-1 0 0 0 0,0 0 0 0 0,-2-1 0 0 0,-24 30 0 0 0,31-43-36 0 0,-1 1-1 0 0,0-1 1 0 0,0 0 0 0 0,-1 0-1 0 0,0-1 1 0 0,0 0-1 0 0,0-1 1 0 0,-14 6 0 0 0,20-9-77 0 0,-1 0 0 0 0,1 0 1 0 0,0 0-1 0 0,-1 0 0 0 0,1 0 1 0 0,-1-1-1 0 0,1 1 1 0 0,-1-1-1 0 0,1 0 0 0 0,-1 0 1 0 0,0 0-1 0 0,1 0 1 0 0,-1 0-1 0 0,1 0 0 0 0,-1-1 1 0 0,1 1-1 0 0,-1-1 0 0 0,1 0 1 0 0,-1 1-1 0 0,1-1 1 0 0,0 0-1 0 0,-1-1 0 0 0,1 1 1 0 0,0 0-1 0 0,0-1 1 0 0,0 1-1 0 0,0-1 0 0 0,0 0 1 0 0,0 0-1 0 0,0 1 0 0 0,0-1 1 0 0,1 0-1 0 0,-1-1 1 0 0,1 1-1 0 0,-2-4 0 0 0,2 3-134 0 0,-1-1 0 0 0,2 1-1 0 0,-1-1 1 0 0,0 0 0 0 0,1 1-1 0 0,-1-1 1 0 0,1 0 0 0 0,0 0-1 0 0,0 1 1 0 0,1-1 0 0 0,-1 0 0 0 0,1 0-1 0 0,1-4 1 0 0,11-27-8414 0 0,-2 17 767 0 0</inkml:trace>
</inkml:ink>
</file>

<file path=ppt/ink/ink11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2"/>
    </inkml:context>
    <inkml:brush xml:id="br0">
      <inkml:brushProperty name="width" value="0.1" units="cm"/>
      <inkml:brushProperty name="height" value="0.1" units="cm"/>
      <inkml:brushProperty name="color" value="#008C3A"/>
    </inkml:brush>
  </inkml:definitions>
  <inkml:trace contextRef="#ctx0" brushRef="#br0">253 1 8751 0 0,'-5'1'5898'0'0,"-21"3"-1577"0"0,16-1-3957 0 0,1 1 0 0 0,0 0 0 0 0,0 0 0 0 0,0 1 0 0 0,0 0 0 0 0,1 0 1 0 0,0 1-1 0 0,0 0 0 0 0,0 1 0 0 0,1-1 0 0 0,0 1 0 0 0,-9 12 0 0 0,-1 4-78 0 0,0 0 0 0 0,1 1 0 0 0,-12 28 0 0 0,23-44-232 0 0,1 1 1 0 0,1-1-1 0 0,0 1 0 0 0,0-1 1 0 0,1 1-1 0 0,0 0 0 0 0,0 0 0 0 0,1 0 1 0 0,0 0-1 0 0,1 1 0 0 0,0-1 1 0 0,0 0-1 0 0,3 15 0 0 0,-2-19-28 0 0,1 0-1 0 0,0 0 1 0 0,0 0 0 0 0,0 0-1 0 0,0-1 1 0 0,0 1-1 0 0,1-1 1 0 0,0 1 0 0 0,0-1-1 0 0,0 0 1 0 0,1 0-1 0 0,-1-1 1 0 0,1 1 0 0 0,0-1-1 0 0,0 1 1 0 0,0-1-1 0 0,1 0 1 0 0,-1-1-1 0 0,1 1 1 0 0,-1-1 0 0 0,1 0-1 0 0,0 0 1 0 0,0 0-1 0 0,10 1 1 0 0,11 2-603 0 0,1-1 1 0 0,0-1-1 0 0,-1-2 0 0 0,1 0 1 0 0,33-5-1 0 0,-31 1-7707 0 0</inkml:trace>
</inkml:ink>
</file>

<file path=ppt/ink/ink11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3"/>
    </inkml:context>
    <inkml:brush xml:id="br0">
      <inkml:brushProperty name="width" value="0.1" units="cm"/>
      <inkml:brushProperty name="height" value="0.1" units="cm"/>
      <inkml:brushProperty name="color" value="#008C3A"/>
    </inkml:brush>
  </inkml:definitions>
  <inkml:trace contextRef="#ctx0" brushRef="#br0">144 0 1375 0 0,'0'0'3939'0'0,"3"38"5858"0"0,-5-32-9240 0 0,-1 0-1 0 0,0 1 1 0 0,0-1 0 0 0,0 0-1 0 0,-1 0 1 0 0,0-1 0 0 0,0 1-1 0 0,-6 6 1 0 0,-2 3 169 0 0,-16 21 515 0 0,19-25-1018 0 0,0 0 1 0 0,0 1-1 0 0,1 0 0 0 0,1 0 0 0 0,0 0 0 0 0,0 1 1 0 0,-7 25-1 0 0,13-37-220 0 0,1 0 0 0 0,0 0 0 0 0,0 0 1 0 0,0 0-1 0 0,0 0 0 0 0,0 0 0 0 0,1 0 0 0 0,-1 0 1 0 0,0 0-1 0 0,0 0 0 0 0,1 0 0 0 0,-1 0 0 0 0,0 0 1 0 0,1 0-1 0 0,-1 0 0 0 0,1 0 0 0 0,-1 0 0 0 0,1 0 1 0 0,0 0-1 0 0,-1-1 0 0 0,1 1 0 0 0,0 0 0 0 0,0-1 1 0 0,-1 1-1 0 0,1 0 0 0 0,0-1 0 0 0,0 1 0 0 0,0-1 1 0 0,0 1-1 0 0,0-1 0 0 0,0 1 0 0 0,0-1 0 0 0,0 0 0 0 0,0 0 1 0 0,0 1-1 0 0,0-1 0 0 0,0 0 0 0 0,0 0 0 0 0,1 0 1 0 0,36 1 109 0 0,-12-3 28 0 0,-1 1-1 0 0,1 0 1 0 0,-1 2 0 0 0,1 1-1 0 0,-1 2 1 0 0,28 6 0 0 0,-46-8-72 0 0,0-1 1 0 0,1 2 0 0 0,-1-1 0 0 0,0 1 0 0 0,0 0-1 0 0,0 1 1 0 0,0 0 0 0 0,-1 0 0 0 0,0 0 0 0 0,0 1-1 0 0,0 0 1 0 0,0 0 0 0 0,-1 0 0 0 0,1 1 0 0 0,-1 0-1 0 0,-1 0 1 0 0,1 0 0 0 0,-1 1 0 0 0,0-1-1 0 0,-1 1 1 0 0,0 0 0 0 0,0 0 0 0 0,0 0 0 0 0,2 12-1 0 0,-3-10 9 0 0,-2 0-1 0 0,1 0 0 0 0,-1 0 1 0 0,-1 0-1 0 0,0 0 0 0 0,0 0 0 0 0,-1 0 1 0 0,0-1-1 0 0,0 1 0 0 0,-1-1 1 0 0,0 1-1 0 0,0-1 0 0 0,-1 0 1 0 0,0 0-1 0 0,-1 0 0 0 0,0-1 0 0 0,0 0 1 0 0,0 0-1 0 0,-1 0 0 0 0,0 0 1 0 0,-1-1-1 0 0,1 0 0 0 0,-1 0 0 0 0,0-1 1 0 0,-1 0-1 0 0,1 0 0 0 0,-1-1 1 0 0,0 0-1 0 0,0 0 0 0 0,0-1 1 0 0,-1 0-1 0 0,1 0 0 0 0,-1-1 0 0 0,0 0 1 0 0,-16 1-1 0 0,10-2-71 0 0,-1-1-1 0 0,1 0 1 0 0,0-2 0 0 0,0 1-1 0 0,0-2 1 0 0,0 0-1 0 0,0-1 1 0 0,-19-8 0 0 0,32 11-117 0 0,1 0 1 0 0,0 0-1 0 0,0 0 1 0 0,0 0-1 0 0,0 0 1 0 0,0 0 0 0 0,0 0-1 0 0,0 0 1 0 0,1-1-1 0 0,-1 1 1 0 0,0 0-1 0 0,1 0 1 0 0,-1-1-1 0 0,1 1 1 0 0,-1-1-1 0 0,1 1 1 0 0,0 0 0 0 0,-1-1-1 0 0,1 1 1 0 0,0-3-1 0 0,1-30-2619 0 0,-1 32 2422 0 0,2-18-1421 0 0</inkml:trace>
</inkml:ink>
</file>

<file path=ppt/ink/ink11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4"/>
    </inkml:context>
    <inkml:brush xml:id="br0">
      <inkml:brushProperty name="width" value="0.1" units="cm"/>
      <inkml:brushProperty name="height" value="0.1" units="cm"/>
      <inkml:brushProperty name="color" value="#008C3A"/>
    </inkml:brush>
  </inkml:definitions>
  <inkml:trace contextRef="#ctx0" brushRef="#br0">0 87 9671 0 0,'0'0'748'0'0,"18"-8"1184"0"0,-16 6-1369 0 0,0 0-1 0 0,0 0 1 0 0,0 0 0 0 0,0 1-1 0 0,0-1 1 0 0,0 0-1 0 0,1 1 1 0 0,-1-1 0 0 0,1 1-1 0 0,-1 0 1 0 0,1 0-1 0 0,-1 0 1 0 0,5-1 0 0 0,43-10 2072 0 0,-30 8-1534 0 0,37-11 218 0 0,61-6 0 0 0,-90 18-2170 0 0,-1 2 0 0 0,37 2-1 0 0,-47 0-373 0 0</inkml:trace>
</inkml:ink>
</file>

<file path=ppt/ink/ink11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5"/>
    </inkml:context>
    <inkml:brush xml:id="br0">
      <inkml:brushProperty name="width" value="0.1" units="cm"/>
      <inkml:brushProperty name="height" value="0.1" units="cm"/>
      <inkml:brushProperty name="color" value="#008C3A"/>
    </inkml:brush>
  </inkml:definitions>
  <inkml:trace contextRef="#ctx0" brushRef="#br0">2 194 1375 0 0,'0'0'15383'0'0,"1"-46"-10406"0"0,-2 40-4812 0 0,0 0 0 0 0,1 0 0 0 0,-1-1 0 0 0,2 1 0 0 0,-1 0 0 0 0,1 0 0 0 0,-1 0 0 0 0,2 0 0 0 0,-1 1 0 0 0,1-1 0 0 0,0 0 0 0 0,2-6 0 0 0,-1 8-113 0 0,-1 0 1 0 0,1 0-1 0 0,0 1 0 0 0,0-1 0 0 0,1 1 0 0 0,-1 0 0 0 0,1 0 1 0 0,-1 0-1 0 0,1 0 0 0 0,0 0 0 0 0,0 1 0 0 0,0 0 0 0 0,0-1 1 0 0,1 2-1 0 0,-1-1 0 0 0,6-1 0 0 0,0 0-30 0 0,0 0-1 0 0,0 1 0 0 0,0 0 1 0 0,0 0-1 0 0,1 2 1 0 0,-1-1-1 0 0,0 1 1 0 0,0 0-1 0 0,1 1 1 0 0,10 2-1 0 0,-18-2-15 0 0,0 0-1 0 0,1 0 1 0 0,-1 0-1 0 0,0 0 1 0 0,0 1-1 0 0,0-1 1 0 0,0 1-1 0 0,0 0 1 0 0,-1 0-1 0 0,1 0 1 0 0,0 0-1 0 0,-1 0 1 0 0,0 1 0 0 0,1-1-1 0 0,-1 1 1 0 0,0-1-1 0 0,0 1 1 0 0,0 0-1 0 0,-1 0 1 0 0,1 0-1 0 0,-1 0 1 0 0,1 0-1 0 0,-1 0 1 0 0,0 0-1 0 0,0 0 1 0 0,-1 1-1 0 0,1-1 1 0 0,-1 0-1 0 0,1 1 1 0 0,-1-1 0 0 0,0 0-1 0 0,0 1 1 0 0,-2 5-1 0 0,-1 10 5 0 0,-1 0 1 0 0,-1 0-1 0 0,0-1 0 0 0,-2 0 0 0 0,0 0 1 0 0,-17 30-1 0 0,13-28 1 0 0,1 1 0 0 0,2 0 1 0 0,0 0-1 0 0,-7 29 0 0 0,14-48-2 0 0,1 0-1 0 0,-1 1 1 0 0,1-1 0 0 0,0 0-1 0 0,-1 0 1 0 0,1 0 0 0 0,1 0-1 0 0,-1 0 1 0 0,0 0 0 0 0,0 1-1 0 0,1-1 1 0 0,-1 0-1 0 0,1 0 1 0 0,-1 0 0 0 0,1 0-1 0 0,0 0 1 0 0,0 0 0 0 0,0 0-1 0 0,0-1 1 0 0,0 1 0 0 0,1 0-1 0 0,-1 0 1 0 0,0-1 0 0 0,1 1-1 0 0,-1-1 1 0 0,1 1 0 0 0,0-1-1 0 0,-1 0 1 0 0,1 0-1 0 0,0 0 1 0 0,0 0 0 0 0,0 0-1 0 0,0 0 1 0 0,0 0 0 0 0,0 0-1 0 0,0-1 1 0 0,0 1 0 0 0,0-1-1 0 0,0 1 1 0 0,0-1 0 0 0,0 0-1 0 0,3 0 1 0 0,12 1 98 0 0,0-1 0 0 0,0-1 1 0 0,0 0-1 0 0,22-5 0 0 0,-17 2-47 0 0,25-4 97 0 0,-36 5-309 0 0,1 1 0 0 0,-1 0 0 0 0,1 0 0 0 0,-1 2 0 0 0,1-1 0 0 0,0 1-1 0 0,-1 1 1 0 0,1 0 0 0 0,15 4 0 0 0,-21-4-1500 0 0,1 0-76 0 0</inkml:trace>
</inkml:ink>
</file>

<file path=ppt/ink/ink11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6"/>
    </inkml:context>
    <inkml:brush xml:id="br0">
      <inkml:brushProperty name="width" value="0.1" units="cm"/>
      <inkml:brushProperty name="height" value="0.1" units="cm"/>
      <inkml:brushProperty name="color" value="#008C3A"/>
    </inkml:brush>
  </inkml:definitions>
  <inkml:trace contextRef="#ctx0" brushRef="#br0">1 83 1839 0 0,'8'-21'11764'0'0,"1"5"-6920"0"0,-5 11-4522 0 0,1 1 0 0 0,0 0 1 0 0,0 0-1 0 0,1 0 0 0 0,-1 1 0 0 0,1-1 0 0 0,0 1 0 0 0,0 1 0 0 0,0-1 0 0 0,0 1 0 0 0,0 0 0 0 0,1 0 1 0 0,-1 1-1 0 0,1 0 0 0 0,-1 0 0 0 0,1 0 0 0 0,-1 1 0 0 0,1 0 0 0 0,-1 1 0 0 0,11 1 0 0 0,-8-1-204 0 0,0 0 0 0 0,0 1 0 0 0,0 0 0 0 0,0 0 0 0 0,-1 1 0 0 0,1 0 0 0 0,-1 1 0 0 0,0 0 0 0 0,0 0 0 0 0,0 0 0 0 0,0 1 0 0 0,-1 1 0 0 0,0-1 0 0 0,11 11-1 0 0,-12-6-65 0 0,1-1-1 0 0,-2 1 0 0 0,1 0 0 0 0,-1 0 0 0 0,-1 0 0 0 0,0 1 1 0 0,0 0-1 0 0,-1 0 0 0 0,0 0 0 0 0,-1 0 0 0 0,0 0 0 0 0,-1 0 1 0 0,0 1-1 0 0,-1-1 0 0 0,0 0 0 0 0,-1 1 0 0 0,-4 20 0 0 0,3-22-25 0 0,0-1 0 0 0,-1 1-1 0 0,1-1 1 0 0,-2 0 0 0 0,0 0-1 0 0,0 0 1 0 0,0 0 0 0 0,-1-1-1 0 0,0 0 1 0 0,-1 0 0 0 0,0 0-1 0 0,0-1 1 0 0,-1 1 0 0 0,0-2-1 0 0,0 1 1 0 0,0-1-1 0 0,-1 0 1 0 0,0 0 0 0 0,0-1-1 0 0,-1 0 1 0 0,-9 4 0 0 0,15-8-15 0 0,-1-1 1 0 0,1 1 0 0 0,0 0-1 0 0,0-1 1 0 0,-1 0 0 0 0,1 0-1 0 0,0 0 1 0 0,-1 0-1 0 0,1-1 1 0 0,0 1 0 0 0,-5-2-1 0 0,7 2-83 0 0,0 0-1 0 0,0-1 1 0 0,1 1-1 0 0,-1 0 1 0 0,0 0-1 0 0,1-1 1 0 0,-1 1-1 0 0,0-1 1 0 0,1 1-1 0 0,-1-1 0 0 0,1 1 1 0 0,-1-1-1 0 0,1 1 1 0 0,-1-1-1 0 0,1 1 1 0 0,-1-1-1 0 0,1 1 1 0 0,-1-1-1 0 0,1 0 1 0 0,0 1-1 0 0,-1-2 1 0 0,1 1-178 0 0,0 0 1 0 0,0 0 0 0 0,0 0-1 0 0,0 0 1 0 0,1 0 0 0 0,-1 0-1 0 0,0 0 1 0 0,0 0 0 0 0,1 0-1 0 0,-1 0 1 0 0,1 0 0 0 0,-1 0-1 0 0,1 0 1 0 0,-1 1 0 0 0,1-1-1 0 0,-1 0 1 0 0,1 0 0 0 0,0 1-1 0 0,0-1 1 0 0,1-1 0 0 0</inkml:trace>
</inkml:ink>
</file>

<file path=ppt/ink/ink1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3.816"/>
    </inkml:context>
    <inkml:brush xml:id="br0">
      <inkml:brushProperty name="width" value="0.1" units="cm"/>
      <inkml:brushProperty name="height" value="0.1" units="cm"/>
      <inkml:brushProperty name="color" value="#008C3A"/>
    </inkml:brush>
  </inkml:definitions>
  <inkml:trace contextRef="#ctx0" brushRef="#br0">1 0 6911 0 0,'0'0'528'0'0,"24"16"-45"0"0,0-2 2109 0 0,-1 1-1 0 0,29 25 1 0 0,-35-25-1948 0 0,-2 1 0 0 0,0 0-1 0 0,-1 1 1 0 0,0 0 0 0 0,-1 1-1 0 0,12 24 1 0 0,-2-1-229 0 0,-2 1 0 0 0,-1 1 0 0 0,-3 1 0 0 0,-1 0 0 0 0,-3 2 0 0 0,-1-1 0 0 0,-3 1 0 0 0,-1 1 0 0 0,-2 0 0 0 0,-3 0 0 0 0,-3 55 0 0 0,-50 357 18 0 0,40-381-634 0 0,8-64-161 0 0,0 1-1 0 0,0-1 1 0 0,-1 0-1 0 0,-1 0 1 0 0,-1 0-1 0 0,0-1 1 0 0,-13 26-1 0 0,5-21-737 0 0</inkml:trace>
</inkml:ink>
</file>

<file path=ppt/ink/ink11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7"/>
    </inkml:context>
    <inkml:brush xml:id="br0">
      <inkml:brushProperty name="width" value="0.1" units="cm"/>
      <inkml:brushProperty name="height" value="0.1" units="cm"/>
      <inkml:brushProperty name="color" value="#008C3A"/>
    </inkml:brush>
  </inkml:definitions>
  <inkml:trace contextRef="#ctx0" brushRef="#br0">311 11 14943 0 0,'0'0'1358'0'0,"-28"-10"-914"0"0,18 10-32 0 0,0 0 1 0 0,0 1-1 0 0,0 0 1 0 0,0 0-1 0 0,0 1 1 0 0,0 1-1 0 0,0-1 1 0 0,1 2-1 0 0,-1-1 1 0 0,1 1-1 0 0,0 1 1 0 0,0-1 0 0 0,1 2-1 0 0,-1-1 1 0 0,1 1-1 0 0,0 0 1 0 0,-11 13-1 0 0,9-10-296 0 0,0 1 0 0 0,0 1-1 0 0,1 0 1 0 0,0 0 0 0 0,1 1 0 0 0,1 0-1 0 0,-1 0 1 0 0,2 0 0 0 0,0 1 0 0 0,0 1-1 0 0,-6 25 1 0 0,11-35-105 0 0,0 0-1 0 0,1 0 0 0 0,-1 0 1 0 0,1 0-1 0 0,0 1 1 0 0,0-1-1 0 0,0 0 0 0 0,1 0 1 0 0,-1 0-1 0 0,1 0 1 0 0,0 0-1 0 0,0-1 1 0 0,1 1-1 0 0,-1 0 0 0 0,1 0 1 0 0,0-1-1 0 0,0 1 1 0 0,0-1-1 0 0,0 1 1 0 0,1-1-1 0 0,-1 0 0 0 0,1 0 1 0 0,0 0-1 0 0,0 0 1 0 0,0 0-1 0 0,0-1 0 0 0,0 1 1 0 0,1-1-1 0 0,-1 0 1 0 0,1 0-1 0 0,-1 0 1 0 0,7 1-1 0 0,12 5 67 0 0,0-2 1 0 0,0-1-1 0 0,0-1 1 0 0,43 3-1 0 0,-4 0-16 0 0,41 19-4593 0 0,-82-21-3488 0 0</inkml:trace>
</inkml:ink>
</file>

<file path=ppt/ink/ink11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8"/>
    </inkml:context>
    <inkml:brush xml:id="br0">
      <inkml:brushProperty name="width" value="0.1" units="cm"/>
      <inkml:brushProperty name="height" value="0.1" units="cm"/>
      <inkml:brushProperty name="color" value="#008C3A"/>
    </inkml:brush>
  </inkml:definitions>
  <inkml:trace contextRef="#ctx0" brushRef="#br0">1 67 3679 0 0,'0'0'10571'0'0,"25"-19"-5151"0"0,1 14-4410 0 0,0 0-1 0 0,0 2 1 0 0,1 0 0 0 0,27 2-1 0 0,52-5 576 0 0,-48-4-924 0 0,-35 5-916 0 0,1 1-1 0 0,33-1 1 0 0,-54 11-2379 0 0,-1 0 469 0 0</inkml:trace>
</inkml:ink>
</file>

<file path=ppt/ink/ink11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89"/>
    </inkml:context>
    <inkml:brush xml:id="br0">
      <inkml:brushProperty name="width" value="0.1" units="cm"/>
      <inkml:brushProperty name="height" value="0.1" units="cm"/>
      <inkml:brushProperty name="color" value="#008C3A"/>
    </inkml:brush>
  </inkml:definitions>
  <inkml:trace contextRef="#ctx0" brushRef="#br0">12 37 10247 0 0,'-11'-4'10710'0'0,"54"12"-10166"0"0,0-3 0 0 0,0-1 1 0 0,0-2-1 0 0,1-2 0 0 0,-1-2 1 0 0,1-2-1 0 0,-1-2 1 0 0,-1-2-1 0 0,75-23 0 0 0,-116 31-409 0 0,-25 41 110 0 0,-18 47-102 0 0,3 2-1 0 0,-47 166 0 0 0,80-236-133 0 0,-5 12 62 0 0,3 0 0 0 0,0 1-1 0 0,2 0 1 0 0,-3 41 0 0 0,9-73-18 0 0,0 0 0 0 0,0 4-30 0 0,1-4-32 0 0,0 0-1 0 0,-1 0 1 0 0,1 0-1 0 0,0 0 1 0 0,-1 0-1 0 0,1 0 1 0 0,0-1-1 0 0,0 1 1 0 0,0 0-1 0 0,0 0 1 0 0,0-1-1 0 0,0 1 1 0 0,0-1-1 0 0,0 1 1 0 0,0-1-1 0 0,0 1 1 0 0,0-1-1 0 0,0 0 1 0 0,0 1-1 0 0,0-1 1 0 0,0 0-1 0 0,3 0 1 0 0,6-1-2865 0 0,-5-3 1314 0 0</inkml:trace>
</inkml:ink>
</file>

<file path=ppt/ink/ink11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0"/>
    </inkml:context>
    <inkml:brush xml:id="br0">
      <inkml:brushProperty name="width" value="0.1" units="cm"/>
      <inkml:brushProperty name="height" value="0.1" units="cm"/>
      <inkml:brushProperty name="color" value="#008C3A"/>
    </inkml:brush>
  </inkml:definitions>
  <inkml:trace contextRef="#ctx0" brushRef="#br0">0 133 15463 0 0,'0'0'1400'0'0,"14"-25"-952"0"0,-7 18 186 0 0,-1 0-1 0 0,2 1 1 0 0,-1 1 0 0 0,0-1-1 0 0,1 1 1 0 0,0 0-1 0 0,0 1 1 0 0,1 0 0 0 0,-1 0-1 0 0,1 1 1 0 0,18-5-1 0 0,10 0 570 0 0,57-7 0 0 0,-87 15-1135 0 0,82-11 350 0 0,144 1 0 0 0,-194 19-1065 0 0,-24-3-3787 0 0</inkml:trace>
</inkml:ink>
</file>

<file path=ppt/ink/ink11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1"/>
    </inkml:context>
    <inkml:brush xml:id="br0">
      <inkml:brushProperty name="width" value="0.1" units="cm"/>
      <inkml:brushProperty name="height" value="0.1" units="cm"/>
      <inkml:brushProperty name="color" value="#008C3A"/>
    </inkml:brush>
  </inkml:definitions>
  <inkml:trace contextRef="#ctx0" brushRef="#br0">10 461 8575 0 0,'0'0'4410'0'0,"-6"25"-2182"0"0,4 5-1999 0 0,1 1 1 0 0,1-1-1 0 0,2 1 1 0 0,1-1 0 0 0,8 31-1 0 0,2 37-44 0 0,0 368 235 0 0,-11-219 335 0 0,25 161-45 0 0,1 63 581 0 0,-17-274-539 0 0,-2-42-541 0 0,-10-110 97 0 0,-3-1 1 0 0,-1 0-1 0 0,-17 65 1 0 0,11-56 34 0 0,-9 91 1 0 0,16-63-253 0 0,-25 273 1841 0 0,15-221-1222 0 0,4 183 1 0 0,15-229-534 0 0,40-89-114 0 0,128 4-63 0 0,-5 1 0 0 0,428-54-37 0 0,-24 1 2 0 0,8 51-22 0 0,-435 3 50 0 0,1410-14 7 0 0,-1017-35 0 0 0,-18 1 0 0 0,111 54 0 0 0,-187 33 0 0 0,-389-39 8 0 0,1-3 0 0 0,-1-3 0 0 0,1-1 0 0 0,-1-4 0 0 0,0-1 0 0 0,-1-4 0 0 0,54-17 0 0 0,-105 28-8 0 0,14-3 24 0 0,-1-1 0 0 0,-1-1 0 0 0,23-11-1 0 0,-33 14-15 0 0,-1 0 0 0 0,1 0 0 0 0,0-1 0 0 0,-1 0 0 0 0,1 0 0 0 0,-1 0-1 0 0,0 0 1 0 0,-1-1 0 0 0,1 1 0 0 0,-1-1 0 0 0,0 0 0 0 0,0 0 0 0 0,3-9-1 0 0,4-11 50 0 0,-2 0 0 0 0,-1 0 0 0 0,-1-1-1 0 0,-2 0 1 0 0,0 0 0 0 0,0-41-1 0 0,-15-163 60 0 0,2 116-66 0 0,1-36-32 0 0,-28-344 156 0 0,14 298 78 0 0,6-339 0 0 0,17 436-216 0 0,-20-152-1 0 0,2 58 26 0 0,13 122 154 0 0,-23-304 142 0 0,-8 182-313 0 0,-2-14-24 0 0,33 179-3 0 0,-2 2 0 0 0,-12-42 0 0 0,-7-28-4 0 0,19 21-31 0 0,6 61 14 0 0,-1 1-1 0 0,0-1 0 0 0,-1 1 1 0 0,0-1-1 0 0,-1 1 1 0 0,0 0-1 0 0,-2 0 0 0 0,1 0 1 0 0,-9-16-1 0 0,11 27 5 0 0,-12-23-11 0 0,12 19-45 0 0,1-2-52 0 0,2 6 97 0 0,-1 1 0 0 0,0 0 0 0 0,0-1 0 0 0,-1 1 0 0 0,1 0 0 0 0,0-1 0 0 0,0 1 0 0 0,-1 0 0 0 0,1-1 0 0 0,-1 1 0 0 0,1 0 0 0 0,-1-1 0 0 0,1 1 0 0 0,-1 0 0 0 0,0 0 0 0 0,0 0 0 0 0,0 0 0 0 0,0 0 0 0 0,1 0 0 0 0,-1 0 0 0 0,0 0 0 0 0,-1 0 0 0 0,1 0 0 0 0,0 0 0 0 0,0 1 0 0 0,-2-2 0 0 0,0 0 11 0 0,1 1 0 0 0,-1-1 0 0 0,1 1 0 0 0,-1 0 0 0 0,1 0 0 0 0,-1 0 0 0 0,0 0 0 0 0,1 1 0 0 0,-1-1 0 0 0,0 1 0 0 0,0-1 0 0 0,1 1 0 0 0,-1 0 0 0 0,0 0 0 0 0,0 0 0 0 0,0 1 0 0 0,-4 0 0 0 0,-1 0 0 0 0,-193 20-550 0 0,-210 50 0 0 0,-79 13 490 0 0,-89-28 60 0 0,283-27 37 0 0,82-9 2 0 0,-186 6 137 0 0,267-20-148 0 0,24 0-28 0 0,-315 20 0 0 0,-393 5 360 0 0,358-8-319 0 0,152-1-18 0 0,-187 14-23 0 0,404-27 82 0 0,1-4 0 0 0,-1-4 0 0 0,-153-18 0 0 0,207 17-64 0 0,-1 1 0 0 0,0 1 0 0 0,1 3 1 0 0,0 1-1 0 0,-46 13 0 0 0,59-13 53 0 0,-32 8 49 0 0,55-14-197 0 0,-1 1-1 0 0,1-1 0 0 0,-1 0 1 0 0,0 0-1 0 0,1 0 1 0 0,-1 0-1 0 0,0 0 1 0 0,1 0-1 0 0,-1 0 1 0 0,0 0-1 0 0,1 0 1 0 0,-1 0-1 0 0,1 0 0 0 0,-1-1 1 0 0,0 1-1 0 0,1 0 1 0 0,-1 0-1 0 0,1-1 1 0 0,-1 1-1 0 0,0 0 1 0 0,1-1-1 0 0,-1 1 1 0 0,1 0-1 0 0,-1-1 0 0 0,1 1 1 0 0,0-1-1 0 0,-1 1 1 0 0,1-1-1 0 0,-1 1 1 0 0,1-1-1 0 0,0 1 1 0 0,-1-1-1 0 0,1 1 1 0 0,0-1-1 0 0,0 0 0 0 0,-1 1 1 0 0,1-1-1 0 0,0 1 1 0 0,0-1-1 0 0,0 0 1 0 0,0 1-1 0 0,0-2 1 0 0</inkml:trace>
</inkml:ink>
</file>

<file path=ppt/ink/ink11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2"/>
    </inkml:context>
    <inkml:brush xml:id="br0">
      <inkml:brushProperty name="width" value="0.1" units="cm"/>
      <inkml:brushProperty name="height" value="0.1" units="cm"/>
      <inkml:brushProperty name="color" value="#008C3A"/>
    </inkml:brush>
  </inkml:definitions>
  <inkml:trace contextRef="#ctx0" brushRef="#br0">1 23 6391 0 0,'0'0'291'0'0,"6"-9"96"0"0,-6 8-158 0 0,0 0 1 0 0,0 0-1 0 0,1 1 1 0 0,-1-1 0 0 0,0 0-1 0 0,1 1 1 0 0,-1-1-1 0 0,0 1 1 0 0,1-1 0 0 0,-1 0-1 0 0,1 1 1 0 0,-1-1-1 0 0,1 1 1 0 0,0-1-1 0 0,-1 1 1 0 0,1 0 0 0 0,-1-1-1 0 0,1 1 1 0 0,0-1-1 0 0,-1 1 1 0 0,1 0 0 0 0,0 0-1 0 0,-1-1 1 0 0,1 1-1 0 0,0 0 1 0 0,0 0-1 0 0,-1 0 1 0 0,2 0 0 0 0,8 16 2003 0 0,-3 33-1331 0 0,-7-47-507 0 0,15 770 3974 0 0,-17-499-2612 0 0,9-68-580 0 0,-1-106-449 0 0,-10 139 0 0 0,-5-149-48 0 0,2-37-381 0 0,2-1 0 0 0,2 1 0 0 0,3 0 0 0 0,10 88 0 0 0,0-79-248 0 0,-2 1 0 0 0,-3 1 0 0 0,-6 121 0 0 0,-8 54 60 0 0,0 11-98 0 0,4-174-13 0 0,2 1 0 0 0,12 108 0 0 0,2-114 0 0 0,-3-2 0 0 0,-5-44-2725 0 0</inkml:trace>
</inkml:ink>
</file>

<file path=ppt/ink/ink11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3"/>
    </inkml:context>
    <inkml:brush xml:id="br0">
      <inkml:brushProperty name="width" value="0.1" units="cm"/>
      <inkml:brushProperty name="height" value="0.1" units="cm"/>
      <inkml:brushProperty name="color" value="#008C3A"/>
    </inkml:brush>
  </inkml:definitions>
  <inkml:trace contextRef="#ctx0" brushRef="#br0">0 74 2759 0 0,'21'-10'13186'0'0,"-16"8"-14357"0"0,14 1 1917 0 0,1 0 1 0 0,-1 1-1 0 0,0 1 0 0 0,0 1 1 0 0,27 5-1 0 0,17 3 311 0 0,336 48 2000 0 0,51-13-1815 0 0,2-39 29 0 0,-409-6-1123 0 0,340-21 602 0 0,-131 4-656 0 0,-94 10-94 0 0,335-24 0 0 0,-34 0 371 0 0,-214 28-279 0 0,138-10 61 0 0,3-7 87 0 0,-299 19-216 0 0,-51 0-20 0 0,374-16 192 0 0,-356 16-171 0 0,72 6 0 0 0,-86-1-9 0 0,0-2-1 0 0,0-2 1 0 0,0-2-1 0 0,41-6 1 0 0,-29-2 8 0 0,83-6-1 0 0,-114 16-21 0 0,0 0 0 0 0,0 1 0 0 0,0 1 1 0 0,0 1-1 0 0,0 1 0 0 0,-1 1 0 0 0,21 7 0 0 0,-11-2-2 0 0,0-3 0 0 0,1 0 0 0 0,0-2 0 0 0,0-1 0 0 0,42 0 0 0 0,12 7 0 0 0,-40 2 75 0 0,-43-12-61 0 0,1 0 1 0 0,-1 0-1 0 0,0-1 0 0 0,1 1 1 0 0,-1-1-1 0 0,1 1 1 0 0,-1-1-1 0 0,1 0 0 0 0,-1 0 1 0 0,1 0-1 0 0,-1 0 1 0 0,5-1-1 0 0,-1 0 5 0 0,-1 0 0 0 0,0 1 0 0 0,1 0 0 0 0,-1 0 1 0 0,0 0-1 0 0,0 0 0 0 0,1 1 0 0 0,-1 0 0 0 0,0 0 0 0 0,7 3 0 0 0,79 3-320 0 0,-84-5-2219 0 0</inkml:trace>
</inkml:ink>
</file>

<file path=ppt/ink/ink11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4"/>
    </inkml:context>
    <inkml:brush xml:id="br0">
      <inkml:brushProperty name="width" value="0.1" units="cm"/>
      <inkml:brushProperty name="height" value="0.1" units="cm"/>
      <inkml:brushProperty name="color" value="#F6630D"/>
    </inkml:brush>
  </inkml:definitions>
  <inkml:trace contextRef="#ctx0" brushRef="#br0">2 59 2303 0 0,'0'0'200'0'0,"-2"-6"-200"0"0,16-7 1232 0 0,-8 4-560 0 0,-1 2 128 0 0,-1-2-800 0 0,1 2 344 0 0,-2-1-2552 0 0</inkml:trace>
</inkml:ink>
</file>

<file path=ppt/ink/ink11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5"/>
    </inkml:context>
    <inkml:brush xml:id="br0">
      <inkml:brushProperty name="width" value="0.1" units="cm"/>
      <inkml:brushProperty name="height" value="0.1" units="cm"/>
      <inkml:brushProperty name="color" value="#F6630D"/>
    </inkml:brush>
  </inkml:definitions>
  <inkml:trace contextRef="#ctx0" brushRef="#br0">257 1 5063 0 0,'0'0'14786'0'0,"-18"27"-12411"0"0,-17 33-1752 0 0,3 1-1 0 0,3 1 1 0 0,2 1-1 0 0,3 1 1 0 0,-25 108-1 0 0,40-130-478 0 0,2 0 1 0 0,-4 86-1 0 0,11-112-119 0 0,0 0 0 0 0,1-1 0 0 0,1 1 0 0 0,0 0 0 0 0,1 0 0 0 0,1-1 0 0 0,0 1 0 0 0,1-1 0 0 0,1 0 0 0 0,1-1 0 0 0,10 19 0 0 0,-15-30-8 0 0,1 1-1 0 0,-1-1 0 0 0,1 0 0 0 0,0 0 0 0 0,0-1 1 0 0,0 1-1 0 0,0-1 0 0 0,0 1 0 0 0,1-1 0 0 0,-1 0 1 0 0,1 0-1 0 0,0-1 0 0 0,-1 1 0 0 0,1-1 0 0 0,0 1 0 0 0,4-1 1 0 0,0 1 13 0 0,1-1 0 0 0,-1-1 0 0 0,1 1 1 0 0,-1-1-1 0 0,0-1 0 0 0,1 0 0 0 0,10-2 0 0 0,3-2-32 0 0,-1-1 0 0 0,0-2 0 0 0,0 0 0 0 0,-1-1 0 0 0,20-11-1 0 0,-33 16 53 0 0,0 0 0 0 0,0-1 1 0 0,0 0-1 0 0,-1 0 0 0 0,1 0 0 0 0,-1-1 0 0 0,0 0 0 0 0,-1 0 0 0 0,0 0 0 0 0,0-1 0 0 0,0 0 0 0 0,6-12 0 0 0,-9 14-33 0 0,0-1-1 0 0,-1 0 1 0 0,1 1 0 0 0,-1-1 0 0 0,0 0 0 0 0,-1 0-1 0 0,1 1 1 0 0,-1-1 0 0 0,-1 0 0 0 0,1 0-1 0 0,-1 0 1 0 0,0 0 0 0 0,0 1 0 0 0,0-1 0 0 0,-1 0-1 0 0,0 1 1 0 0,0 0 0 0 0,-5-10 0 0 0,1 4 6 0 0,0 0 1 0 0,0 0 0 0 0,-1 1 0 0 0,0 0-1 0 0,-1 0 1 0 0,0 1 0 0 0,-1 0 0 0 0,0 0-1 0 0,0 1 1 0 0,-1 0 0 0 0,0 0-1 0 0,-14-7 1 0 0,16 11-19 0 0,0 1 0 0 0,0 0 1 0 0,-1 0-1 0 0,1 0 0 0 0,-1 1 0 0 0,0 1 0 0 0,0-1 0 0 0,1 1 1 0 0,-1 1-1 0 0,0 0 0 0 0,0 0 0 0 0,0 0 0 0 0,0 1 0 0 0,0 1 1 0 0,0 0-1 0 0,1 0 0 0 0,-16 6 0 0 0,-109 47-725 0 0,131-55 400 0 0</inkml:trace>
</inkml:ink>
</file>

<file path=ppt/ink/ink11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6"/>
    </inkml:context>
    <inkml:brush xml:id="br0">
      <inkml:brushProperty name="width" value="0.1" units="cm"/>
      <inkml:brushProperty name="height" value="0.1" units="cm"/>
      <inkml:brushProperty name="color" value="#F6630D"/>
    </inkml:brush>
  </inkml:definitions>
  <inkml:trace contextRef="#ctx0" brushRef="#br0">0 65 5983 0 0,'0'0'464'0'0,"12"-26"7974"0"0,-6 21-8052 0 0,0 1 0 0 0,0 0 0 0 0,1 0 0 0 0,0 1 0 0 0,0-1 1 0 0,0 1-1 0 0,0 1 0 0 0,0-1 0 0 0,1 1 0 0 0,-1 1 0 0 0,1-1 1 0 0,-1 1-1 0 0,1 1 0 0 0,0-1 0 0 0,-1 1 0 0 0,1 1 0 0 0,13 1 1 0 0,3 2 91 0 0,0 0 0 0 0,-1 1 1 0 0,1 2-1 0 0,33 13 0 0 0,-50-17-426 0 0,0 0 1 0 0,-1 1-1 0 0,1 0 0 0 0,-1 0 1 0 0,0 1-1 0 0,0-1 0 0 0,0 1 1 0 0,-1 0-1 0 0,1 1 0 0 0,-1 0 1 0 0,-1-1-1 0 0,1 2 0 0 0,-1-1 1 0 0,0 0-1 0 0,0 1 0 0 0,-1 0 1 0 0,0 0-1 0 0,0 0 0 0 0,-1 0 0 0 0,0 0 1 0 0,2 9-1 0 0,-2-1 45 0 0,0 1-1 0 0,-1-1 1 0 0,-1 1-1 0 0,0-1 1 0 0,-1 0-1 0 0,-1 1 1 0 0,0-1-1 0 0,-1 0 1 0 0,-8 23-1 0 0,8-29-84 0 0,-1-1 0 0 0,-1 0 0 0 0,1 0 0 0 0,-2 0-1 0 0,1-1 1 0 0,-1 1 0 0 0,0-1 0 0 0,0-1 0 0 0,-1 1 0 0 0,0-1 0 0 0,0 0 0 0 0,0-1 0 0 0,-1 0-1 0 0,0 0 1 0 0,-14 6 0 0 0,-13 6 59 0 0,0-2 0 0 0,-49 12-1 0 0,83-26-69 0 0,-5 1 12 0 0,0 0 0 0 0,1 0 1 0 0,-1-1-1 0 0,0 1 0 0 0,0-1 1 0 0,0 0-1 0 0,0-1 0 0 0,0 0 1 0 0,0 0-1 0 0,0 0 0 0 0,0-1 1 0 0,0 1-1 0 0,0-1 0 0 0,0-1 1 0 0,-9-2-1 0 0,14 3-58 0 0,0 0 0 0 0,0 0-1 0 0,0 0 1 0 0,0 0 0 0 0,0 0-1 0 0,0 0 1 0 0,0 0 0 0 0,0 0 0 0 0,0 0-1 0 0,1 0 1 0 0,-1 0 0 0 0,0 0 0 0 0,1-1-1 0 0,-1 1 1 0 0,1 0 0 0 0,-1 0 0 0 0,1-1-1 0 0,0 1 1 0 0,0 0 0 0 0,-1-1-1 0 0,1 1 1 0 0,0 0 0 0 0,0-1 0 0 0,0 1-1 0 0,0 0 1 0 0,1-1 0 0 0,-1 1 0 0 0,0 0-1 0 0,1-3 1 0 0,17-27-2173 0 0,-10 21-699 0 0</inkml:trace>
</inkml:ink>
</file>

<file path=ppt/ink/ink1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4:04.584"/>
    </inkml:context>
    <inkml:brush xml:id="br0">
      <inkml:brushProperty name="width" value="0.1" units="cm"/>
      <inkml:brushProperty name="height" value="0.1" units="cm"/>
      <inkml:brushProperty name="color" value="#008C3A"/>
    </inkml:brush>
  </inkml:definitions>
  <inkml:trace contextRef="#ctx0" brushRef="#br0">400 15 12439 0 0,'-24'-14'1472'0'0,"21"15"-1245"0"0,-1 0 0 0 0,0 0 0 0 0,1 0 0 0 0,-1 1 0 0 0,1 0 1 0 0,0 0-1 0 0,-1 0 0 0 0,1 0 0 0 0,0 0 0 0 0,0 0 0 0 0,0 1 0 0 0,1 0 0 0 0,-1-1 0 0 0,1 1 0 0 0,-4 5 0 0 0,-37 57 726 0 0,29-43-564 0 0,-23 37-28 0 0,2 1-1 0 0,3 1 1 0 0,2 2 0 0 0,3 1-1 0 0,3 1 1 0 0,3 1 0 0 0,3 1-1 0 0,3 1 1 0 0,-8 76-1 0 0,21-114-274 0 0,1 1-1 0 0,1-1 0 0 0,1 1 0 0 0,2-1 1 0 0,1 1-1 0 0,1-1 0 0 0,2 0 0 0 0,1-1 1 0 0,21 50-1 0 0,-18-55-78 0 0,2 1 0 0 0,1-2 0 0 0,1 1 1 0 0,0-2-1 0 0,2 0 0 0 0,1-1 0 0 0,1-1 0 0 0,0-1 1 0 0,1 0-1 0 0,1-2 0 0 0,25 16 0 0 0,-2-4 52 0 0,1-3 0 0 0,72 31-1 0 0,-88-45-216 0 0,1-1 0 0 0,0-2 0 0 0,1-1-1 0 0,-1-1 1 0 0,47 3 0 0 0,-49-9-965 0 0</inkml:trace>
</inkml:ink>
</file>

<file path=ppt/ink/ink11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7"/>
    </inkml:context>
    <inkml:brush xml:id="br0">
      <inkml:brushProperty name="width" value="0.1" units="cm"/>
      <inkml:brushProperty name="height" value="0.1" units="cm"/>
      <inkml:brushProperty name="color" value="#F6630D"/>
    </inkml:brush>
  </inkml:definitions>
  <inkml:trace contextRef="#ctx0" brushRef="#br0">215 44 8751 0 0,'0'0'674'0'0,"14"-24"7156"0"0,-15 22-7676 0 0,0 1 0 0 0,-1-1 0 0 0,1 1 0 0 0,0 0 0 0 0,-1-1 0 0 0,1 1 0 0 0,-1 0 0 0 0,0 0 0 0 0,1 0 0 0 0,-1 0 0 0 0,0 0 0 0 0,0 0 0 0 0,1 0-1 0 0,-1 0 1 0 0,0 1 0 0 0,0-1 0 0 0,0 1 0 0 0,0 0 0 0 0,0-1 0 0 0,0 1 0 0 0,0 0 0 0 0,0 0 0 0 0,0 0 0 0 0,-2 1 0 0 0,-1 0-19 0 0,1 0 0 0 0,0 1 0 0 0,-1 0 0 0 0,1 0 1 0 0,0 0-1 0 0,0 0 0 0 0,0 1 0 0 0,1-1 0 0 0,-1 1 0 0 0,-4 4 0 0 0,-5 6 43 0 0,1 1 0 0 0,0 0 0 0 0,1 1-1 0 0,-13 21 1 0 0,12-16 64 0 0,2 1 1 0 0,1 0-1 0 0,-11 33 0 0 0,18-46-147 0 0,-1 0-1 0 0,1 1 1 0 0,0 0 0 0 0,1 0-1 0 0,0-1 1 0 0,0 1 0 0 0,1 0 0 0 0,1 0-1 0 0,-1 0 1 0 0,1 0 0 0 0,0-1-1 0 0,4 10 1 0 0,-4-14-76 0 0,1-1 1 0 0,0 1-1 0 0,1-1 1 0 0,-1 1-1 0 0,0-1 0 0 0,1 0 1 0 0,0 0-1 0 0,0 0 0 0 0,0 0 1 0 0,0-1-1 0 0,0 1 0 0 0,1-1 1 0 0,-1 0-1 0 0,1 0 1 0 0,-1 0-1 0 0,1 0 0 0 0,0-1 1 0 0,0 1-1 0 0,0-1 0 0 0,-1 0 1 0 0,1 0-1 0 0,0-1 0 0 0,7 1 1 0 0,11 1-3 0 0,0-1-1 0 0,1-2 1 0 0,26-3 0 0 0,-18 1 11 0 0,42 2-55 0 0,8-1-1464 0 0,-29-5-5731 0 0,-30 1-318 0 0</inkml:trace>
</inkml:ink>
</file>

<file path=ppt/ink/ink11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8"/>
    </inkml:context>
    <inkml:brush xml:id="br0">
      <inkml:brushProperty name="width" value="0.1" units="cm"/>
      <inkml:brushProperty name="height" value="0.1" units="cm"/>
      <inkml:brushProperty name="color" value="#F6630D"/>
    </inkml:brush>
  </inkml:definitions>
  <inkml:trace contextRef="#ctx0" brushRef="#br0">1 61 5983 0 0,'0'0'3688'0'0,"11"-5"1130"0"0,14-5-2205 0 0,13-8-303 0 0,-27 12-1826 0 0,-1 2 0 0 0,1-1 1 0 0,20-5-1 0 0,-27 9-387 0 0,1 0-1 0 0,-1 1 1 0 0,1 0 0 0 0,-1 0-1 0 0,0 0 1 0 0,1 0 0 0 0,-1 1-1 0 0,1-1 1 0 0,-1 1 0 0 0,0 0-1 0 0,0 0 1 0 0,1 1 0 0 0,-1-1-1 0 0,4 3 1 0 0,-6-2-54 0 0,0-1 0 0 0,0 1 0 0 0,0 0-1 0 0,0-1 1 0 0,-1 1 0 0 0,1 0 0 0 0,0 0 0 0 0,-1 0 0 0 0,0 1-1 0 0,1-1 1 0 0,-1 0 0 0 0,0 1 0 0 0,0-1 0 0 0,0 0 0 0 0,0 1-1 0 0,-1-1 1 0 0,1 1 0 0 0,-1-1 0 0 0,1 1 0 0 0,-1-1 0 0 0,0 1-1 0 0,0 0 1 0 0,0 2 0 0 0,-9 59 384 0 0,-13 5-142 0 0,17-55-223 0 0,0 0 0 0 0,0 0 0 0 0,1 1-1 0 0,1-1 1 0 0,-2 28 0 0 0,5-41-41 0 0,0 0 0 0 0,0 0 0 0 0,1 0-1 0 0,-1 1 1 0 0,0-1 0 0 0,1 0 0 0 0,-1 0 0 0 0,1 0 0 0 0,0 0 0 0 0,-1 0 0 0 0,1 0 0 0 0,0 0 0 0 0,-1 0 0 0 0,1 0 0 0 0,0 0-1 0 0,0 0 1 0 0,0-1 0 0 0,0 1 0 0 0,0 0 0 0 0,0-1 0 0 0,0 1 0 0 0,0-1 0 0 0,0 1 0 0 0,0-1 0 0 0,1 1 0 0 0,-1-1 0 0 0,0 0 0 0 0,0 1-1 0 0,0-1 1 0 0,0 0 0 0 0,1 0 0 0 0,-1 0 0 0 0,0 0 0 0 0,0 0 0 0 0,2 0 0 0 0,41-6 315 0 0,-4-6-379 0 0,0 0-1 0 0,1 3 0 0 0,0 1 1 0 0,0 2-1 0 0,43 0 1 0 0,-43 1-2841 0 0,-22 2 1165 0 0</inkml:trace>
</inkml:ink>
</file>

<file path=ppt/ink/ink11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799"/>
    </inkml:context>
    <inkml:brush xml:id="br0">
      <inkml:brushProperty name="width" value="0.1" units="cm"/>
      <inkml:brushProperty name="height" value="0.1" units="cm"/>
      <inkml:brushProperty name="color" value="#F6630D"/>
    </inkml:brush>
  </inkml:definitions>
  <inkml:trace contextRef="#ctx0" brushRef="#br0">3 55 5527 0 0,'0'0'250'0'0,"0"-2"-2"0"0,-3-7-156 0 0,4 7 465 0 0,-1-1 1 0 0,0 1 0 0 0,1-1-1 0 0,0 1 1 0 0,-1-1-1 0 0,1 1 1 0 0,0-1 0 0 0,0 1-1 0 0,0 0 1 0 0,15-17 7298 0 0,-4 38-6702 0 0,-5 5-864 0 0,-2 0 1 0 0,0 0-1 0 0,-2 0 0 0 0,-1 0 0 0 0,-1 40 0 0 0,3 20-35 0 0,28 117-48 0 0,-18-129-12 0 0,7 100 0 0 0,-26-133 575 0 0,4-35-2214 0 0,7-17-4242 0 0,-4 8 3927 0 0,5-12-3715 0 0</inkml:trace>
</inkml:ink>
</file>

<file path=ppt/ink/ink11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0"/>
    </inkml:context>
    <inkml:brush xml:id="br0">
      <inkml:brushProperty name="width" value="0.1" units="cm"/>
      <inkml:brushProperty name="height" value="0.1" units="cm"/>
      <inkml:brushProperty name="color" value="#F6630D"/>
    </inkml:brush>
  </inkml:definitions>
  <inkml:trace contextRef="#ctx0" brushRef="#br0">35 102 10511 0 0,'-3'11'8559'0'0,"-10"45"-7451"0"0,3 35 183 0 0,2 111-1 0 0,8-186-1083 0 0,1 1-1 0 0,1-1 1 0 0,1 1-1 0 0,0-1 1 0 0,1 0 0 0 0,1 0-1 0 0,0-1 1 0 0,10 21-1 0 0,-12-30-140 0 0,1-1 0 0 0,-1 1 0 0 0,1-1 0 0 0,0 1 0 0 0,0-1-1 0 0,1-1 1 0 0,-1 1 0 0 0,1 0 0 0 0,0-1 0 0 0,0 0 0 0 0,1 0 0 0 0,-1-1 0 0 0,1 0-1 0 0,0 1 1 0 0,0-2 0 0 0,0 1 0 0 0,0-1 0 0 0,0 0 0 0 0,1 0 0 0 0,-1-1-1 0 0,1 0 1 0 0,-1 0 0 0 0,10 0 0 0 0,-4-1-16 0 0,-1-1 1 0 0,0 0-1 0 0,1-1 0 0 0,-1 0 1 0 0,0-1-1 0 0,0 0 0 0 0,-1-1 1 0 0,1 0-1 0 0,-1-1 0 0 0,1 0 1 0 0,-2 0-1 0 0,1-1 0 0 0,0-1 1 0 0,-1 1-1 0 0,0-1 0 0 0,-1-1 1 0 0,0 0-1 0 0,0 0 0 0 0,-1-1 1 0 0,1 0-1 0 0,-2 0 0 0 0,0 0 1 0 0,0-1-1 0 0,0 0 0 0 0,-1 0 1 0 0,-1-1-1 0 0,0 1 0 0 0,0-1 1 0 0,-1 0-1 0 0,0 0 0 0 0,-1 0 0 0 0,0 0 1 0 0,-1-1-1 0 0,-1 1 0 0 0,1 0 1 0 0,-2-1-1 0 0,1 1 0 0 0,-5-17 1 0 0,-3-14 10 0 0,-2 1 0 0 0,-20-51 0 0 0,22 70-41 0 0,-2 1 0 0 0,0 1-1 0 0,-1 0 1 0 0,0 0-1 0 0,-29-35 1 0 0,33 49-7 0 0,0 0 1 0 0,0 0-1 0 0,-1 0 1 0 0,1 0-1 0 0,-1 1 0 0 0,-1 1 1 0 0,1 0-1 0 0,0 0 0 0 0,-1 0 1 0 0,0 1-1 0 0,0 0 0 0 0,0 1 1 0 0,-16-3-1 0 0,21 4-152 0 0,-1 1-1 0 0,1-1 0 0 0,0 1 1 0 0,-1 0-1 0 0,1 0 0 0 0,-1 0 1 0 0,1 1-1 0 0,0 0 0 0 0,-1 0 0 0 0,1 0 1 0 0,0 0-1 0 0,-1 0 0 0 0,1 1 1 0 0,0 0-1 0 0,0 0 0 0 0,0 0 1 0 0,1 0-1 0 0,-1 1 0 0 0,0-1 1 0 0,1 1-1 0 0,0 0 0 0 0,0 0 1 0 0,-1 0-1 0 0,2 1 0 0 0,-1-1 1 0 0,0 1-1 0 0,1-1 0 0 0,-1 1 1 0 0,1 0-1 0 0,-2 6 0 0 0,-3 11-1557 0 0</inkml:trace>
</inkml:ink>
</file>

<file path=ppt/ink/ink11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1"/>
    </inkml:context>
    <inkml:brush xml:id="br0">
      <inkml:brushProperty name="width" value="0.1" units="cm"/>
      <inkml:brushProperty name="height" value="0.1" units="cm"/>
      <inkml:brushProperty name="color" value="#F6630D"/>
    </inkml:brush>
  </inkml:definitions>
  <inkml:trace contextRef="#ctx0" brushRef="#br0">31 78 10279 0 0,'0'0'927'0'0,"-8"-35"3949"0"0,8 34-4684 0 0,-1-1 0 0 0,1 1 0 0 0,0 0 1 0 0,0 0-1 0 0,0-1 0 0 0,-1 1 0 0 0,1 0 0 0 0,1 0 1 0 0,-1-1-1 0 0,0 1 0 0 0,0 0 0 0 0,0 0 0 0 0,1-1 0 0 0,-1 1 1 0 0,1 0-1 0 0,-1 0 0 0 0,1 0 0 0 0,-1 0 0 0 0,1 0 0 0 0,0 0 1 0 0,-1 0-1 0 0,1 0 0 0 0,0 0 0 0 0,0 0 0 0 0,0 0 0 0 0,0 0 1 0 0,0 0-1 0 0,1 0 0 0 0,1-1 21 0 0,0 1-1 0 0,0-1 1 0 0,1 1-1 0 0,-1 0 1 0 0,0 1 0 0 0,1-1-1 0 0,-1 1 1 0 0,1-1-1 0 0,-1 1 1 0 0,6 0 0 0 0,4 1 67 0 0,0 0 1 0 0,0 1 0 0 0,0 1 0 0 0,23 7 0 0 0,-18-3-96 0 0,-1 1-1 0 0,0 0 1 0 0,0 2 0 0 0,-1 0 0 0 0,25 20 0 0 0,-35-25-155 0 0,0 0 1 0 0,-1 0-1 0 0,1 1 1 0 0,-1-1-1 0 0,0 1 1 0 0,0 1 0 0 0,-1-1-1 0 0,0 0 1 0 0,0 1-1 0 0,0 0 1 0 0,-1 0-1 0 0,0 0 1 0 0,-1 1-1 0 0,1-1 1 0 0,-1 1-1 0 0,1 13 1 0 0,-3-14-8 0 0,-1 0 0 0 0,0 0 0 0 0,0 0 0 0 0,-1 0 0 0 0,0 0 0 0 0,-1-1 0 0 0,1 1 0 0 0,-1-1 0 0 0,0 1 0 0 0,-1-1 0 0 0,1 0 0 0 0,-1 0 0 0 0,-1-1 0 0 0,1 1 0 0 0,-1-1 0 0 0,0 0 0 0 0,-10 8 0 0 0,-2 2 94 0 0,-1-1 1 0 0,0-2-1 0 0,-1 0 1 0 0,-28 13-1 0 0,32-17-76 0 0,0-2 1 0 0,0 0-1 0 0,-1-1 0 0 0,0 0 1 0 0,0-1-1 0 0,-1-1 0 0 0,1-1 1 0 0,-22 1-1 0 0,23-6-919 0 0</inkml:trace>
</inkml:ink>
</file>

<file path=ppt/ink/ink11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2"/>
    </inkml:context>
    <inkml:brush xml:id="br0">
      <inkml:brushProperty name="width" value="0.1" units="cm"/>
      <inkml:brushProperty name="height" value="0.1" units="cm"/>
      <inkml:brushProperty name="color" value="#F6630D"/>
    </inkml:brush>
  </inkml:definitions>
  <inkml:trace contextRef="#ctx0" brushRef="#br0">203 53 9671 0 0,'0'0'440'0'0,"-1"-9"151"0"0,1 7-303 0 0,0 0 1 0 0,-1 0-1 0 0,1 0 0 0 0,-1 0 0 0 0,1 0 1 0 0,-1 0-1 0 0,0 0 0 0 0,0 1 0 0 0,0-1 1 0 0,0 0-1 0 0,0 0 0 0 0,0 1 1 0 0,0-1-1 0 0,-1 1 0 0 0,1-1 0 0 0,-1 1 1 0 0,1-1-1 0 0,-1 1 0 0 0,1 0 0 0 0,-1 0 1 0 0,0 0-1 0 0,1 0 0 0 0,-1 0 0 0 0,0 0 1 0 0,0 0-1 0 0,0 1 0 0 0,0-1 1 0 0,0 1-1 0 0,0-1 0 0 0,-3 1 0 0 0,0-1 65 0 0,1 0 1 0 0,-1 1-1 0 0,1 0 0 0 0,-1 0 0 0 0,1 0 0 0 0,-1 1 0 0 0,1 0 0 0 0,-1-1 0 0 0,1 1 0 0 0,0 1 0 0 0,-5 1 0 0 0,4 1-214 0 0,-1 0 0 0 0,1 0 0 0 0,0 0-1 0 0,1 1 1 0 0,-1 0 0 0 0,1 0 0 0 0,0 0-1 0 0,0 0 1 0 0,1 1 0 0 0,-1 0 0 0 0,1-1 0 0 0,-2 8-1 0 0,-29 77 305 0 0,32-84-374 0 0,1-1-52 0 0,-1-1 0 0 0,1 1-1 0 0,0-1 1 0 0,0 1 0 0 0,0 0 0 0 0,1 0 0 0 0,-1 0-1 0 0,1-1 1 0 0,0 1 0 0 0,1 0 0 0 0,-1 0 0 0 0,1-1-1 0 0,0 1 1 0 0,0 0 0 0 0,0-1 0 0 0,1 1-1 0 0,0-1 1 0 0,0 1 0 0 0,0-1 0 0 0,0 0 0 0 0,1 0-1 0 0,-1 0 1 0 0,1 0 0 0 0,0 0 0 0 0,1 0 0 0 0,-1-1-1 0 0,6 5 1 0 0,-1-2 14 0 0,0-1 0 0 0,1 0 0 0 0,0-1 0 0 0,0 0 0 0 0,0 0 0 0 0,0 0 0 0 0,1-1-1 0 0,0-1 1 0 0,-1 0 0 0 0,1 0 0 0 0,0-1 0 0 0,15 0 0 0 0,-21-1-32 0 0,134-2-1501 0 0,-121-1 629 0 0</inkml:trace>
</inkml:ink>
</file>

<file path=ppt/ink/ink11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3"/>
    </inkml:context>
    <inkml:brush xml:id="br0">
      <inkml:brushProperty name="width" value="0.1" units="cm"/>
      <inkml:brushProperty name="height" value="0.1" units="cm"/>
      <inkml:brushProperty name="color" value="#F6630D"/>
    </inkml:brush>
  </inkml:definitions>
  <inkml:trace contextRef="#ctx0" brushRef="#br0">15 115 1839 0 0,'-8'-25'13954'0'0,"2"8"-10852"0"0,6 16-2911 0 0,0 0 0 0 0,0 0 0 0 0,-1 0 0 0 0,1 0 0 0 0,0 0 0 0 0,0-1-1 0 0,0 1 1 0 0,0 0 0 0 0,0 0 0 0 0,0 0 0 0 0,1-1 0 0 0,-1 1 0 0 0,0 0 0 0 0,1 0 0 0 0,-1 0-1 0 0,0 0 1 0 0,1 0 0 0 0,-1 0 0 0 0,1 0 0 0 0,0 0 0 0 0,-1 0 0 0 0,1 0 0 0 0,0 0 0 0 0,0 0-1 0 0,0 0 1 0 0,-1 1 0 0 0,3-2 0 0 0,1-1 55 0 0,0 1 0 0 0,0-1 0 0 0,1 1 0 0 0,-1 0 1 0 0,0 1-1 0 0,1-1 0 0 0,6-1 0 0 0,13-1 14 0 0,-1 1-1 0 0,27-1 1 0 0,-46 4-65 0 0,69-7 300 0 0,-47 4-356 0 0,1 1 0 0 0,-1 0 0 0 0,52 6 0 0 0,-64-3-177 0 0,-13-1-436 0 0,1 2 77 0 0,0 0 1 0 0,1 0 0 0 0,-1-1 0 0 0,0 1-1 0 0,1-1 1 0 0,-1 1 0 0 0,1-1 0 0 0,-1 0-1 0 0,4 1 1 0 0,2 1-1676 0 0</inkml:trace>
</inkml:ink>
</file>

<file path=ppt/ink/ink11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4"/>
    </inkml:context>
    <inkml:brush xml:id="br0">
      <inkml:brushProperty name="width" value="0.1" units="cm"/>
      <inkml:brushProperty name="height" value="0.1" units="cm"/>
      <inkml:brushProperty name="color" value="#F6630D"/>
    </inkml:brush>
  </inkml:definitions>
  <inkml:trace contextRef="#ctx0" brushRef="#br0">1 213 3679 0 0,'0'0'6967'0'0,"20"-20"-999"0"0,-14 0-4632 0 0,1 0 0 0 0,1 1 0 0 0,1 1 0 0 0,15-25 0 0 0,-21 38-1199 0 0,0 0 0 0 0,1 0 0 0 0,0 0 0 0 0,-1 0-1 0 0,2 0 1 0 0,-1 1 0 0 0,0 0 0 0 0,1 0-1 0 0,0 0 1 0 0,0 0 0 0 0,0 1 0 0 0,0 0-1 0 0,1 0 1 0 0,-1 0 0 0 0,1 1 0 0 0,0 0-1 0 0,0 0 1 0 0,0 0 0 0 0,7 0 0 0 0,-9 1-109 0 0,-1 1 0 0 0,1 0-1 0 0,-1 1 1 0 0,1-1 0 0 0,-1 1 0 0 0,0-1 0 0 0,1 1 0 0 0,-1 0 0 0 0,1 0 0 0 0,-1 1 0 0 0,0-1 0 0 0,0 1 0 0 0,0-1 0 0 0,0 1-1 0 0,0 0 1 0 0,0 0 0 0 0,3 3 0 0 0,-2 0-16 0 0,0 0 0 0 0,0-1 0 0 0,0 2-1 0 0,-1-1 1 0 0,0 0 0 0 0,0 1 0 0 0,0-1 0 0 0,4 13 0 0 0,-2 0-6 0 0,-1 0 1 0 0,0 0 0 0 0,-1 0 0 0 0,-1 0-1 0 0,-1 31 1 0 0,-3-15-7 0 0,-2 1 0 0 0,-2 0 0 0 0,0-1 0 0 0,-3 0 0 0 0,-1-1 0 0 0,-1 0 0 0 0,-1 0 0 0 0,-2-1 0 0 0,-2-1 0 0 0,-1 0 0 0 0,-1-1 0 0 0,-1-1 0 0 0,-27 29 0 0 0,43-52-15 0 0,4-5 9 0 0,-1 0 0 0 0,1 0 0 0 0,0-1 0 0 0,-1 1 0 0 0,1 0 0 0 0,0-1 0 0 0,0 1-1 0 0,0 0 1 0 0,0-1 0 0 0,0 1 0 0 0,0-1 0 0 0,0 0 0 0 0,0 1 0 0 0,0-1-1 0 0,0 0 1 0 0,0 1 0 0 0,0-1 0 0 0,0 0 0 0 0,0 0 0 0 0,0 0 0 0 0,0 0 0 0 0,0 0-1 0 0,0 0 1 0 0,2 0 0 0 0,16-1 15 0 0,-1 0-1 0 0,1-1 1 0 0,0-1-1 0 0,-1-1 1 0 0,0-1 0 0 0,0 0-1 0 0,25-11 1 0 0,-19 6 5 0 0,0 2 0 0 0,0 1 1 0 0,1 1-1 0 0,32-3 0 0 0,-51 8 45 0 0,-5 1-21 0 0,21 2-3026 0 0,-14-5 1483 0 0</inkml:trace>
</inkml:ink>
</file>

<file path=ppt/ink/ink11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5"/>
    </inkml:context>
    <inkml:brush xml:id="br0">
      <inkml:brushProperty name="width" value="0.1" units="cm"/>
      <inkml:brushProperty name="height" value="0.1" units="cm"/>
      <inkml:brushProperty name="color" value="#F6630D"/>
    </inkml:brush>
  </inkml:definitions>
  <inkml:trace contextRef="#ctx0" brushRef="#br0">13 58 8751 0 0,'1'-12'581'0'0,"-13"-34"11509"0"0,11 54-11754 0 0,1 0 1 0 0,0 0-1 0 0,0 0 1 0 0,1-1-1 0 0,0 1 1 0 0,1 0-1 0 0,2 10 1 0 0,2 8-65 0 0,1 55 270 0 0,-6 161-1 0 0,1 34 237 0 0,6-249-1174 0 0,-8-27 334 0 0,0 1 0 0 0,0-1 0 0 0,1 1 1 0 0,-1-1-1 0 0,0 0 0 0 0,1 1 0 0 0,-1-1 1 0 0,1 0-1 0 0,-1 1 0 0 0,0-1 0 0 0,1 0 1 0 0,-1 0-1 0 0,1 1 0 0 0,-1-1 0 0 0,1 0 1 0 0,-1 0-1 0 0,1 0 0 0 0,-1 0 0 0 0,1 0 1 0 0,-1 0-1 0 0,1 1 0 0 0,-1-1 0 0 0,1 0 0 0 0,-1 0 1 0 0,1 0-1 0 0,-1-1 0 0 0,1 1 0 0 0,-1 0 1 0 0,1 0-1 0 0,-1 0 0 0 0,0 0 0 0 0,1 0 1 0 0,-1-1-1 0 0,1 1 0 0 0,-1 0 0 0 0,1 0 1 0 0,-1-1-1 0 0,1 1 0 0 0,-1 0 0 0 0,0-1 1 0 0,1 1-1 0 0,-1 0 0 0 0,0-1 0 0 0,1 1 0 0 0,-1 0 1 0 0,0-1-1 0 0,0 1 0 0 0,1-1 0 0 0</inkml:trace>
</inkml:ink>
</file>

<file path=ppt/ink/ink11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6"/>
    </inkml:context>
    <inkml:brush xml:id="br0">
      <inkml:brushProperty name="width" value="0.1" units="cm"/>
      <inkml:brushProperty name="height" value="0.1" units="cm"/>
      <inkml:brushProperty name="color" value="#F6630D"/>
    </inkml:brush>
  </inkml:definitions>
  <inkml:trace contextRef="#ctx0" brushRef="#br0">86 47 13559 0 0,'26'-12'1448'0'0,"-1"-5"-1311"0"0,-23 15 78 0 0,0 1 1 0 0,-1-1 0 0 0,1 1 0 0 0,0-1 0 0 0,0 1 0 0 0,0 0 0 0 0,0 0 0 0 0,0-1 0 0 0,1 1 0 0 0,-1 1-1 0 0,0-1 1 0 0,0 0 0 0 0,1 1 0 0 0,-1-1 0 0 0,0 1 0 0 0,1-1 0 0 0,-1 1 0 0 0,1 0 0 0 0,-1 0 0 0 0,0 0-1 0 0,1 1 1 0 0,-1-1 0 0 0,0 0 0 0 0,1 1 0 0 0,-1 0 0 0 0,0-1 0 0 0,1 1 0 0 0,-1 0 0 0 0,0 0 0 0 0,2 2 0 0 0,2 1-26 0 0,-1 0 1 0 0,1 0-1 0 0,-1 1 1 0 0,-1 0-1 0 0,1 0 1 0 0,-1 0 0 0 0,1 0-1 0 0,-1 1 1 0 0,-1 0-1 0 0,1-1 1 0 0,-1 2-1 0 0,0-1 1 0 0,-1 0 0 0 0,1 0-1 0 0,-1 1 1 0 0,0 0-1 0 0,1 10 1 0 0,2 15-19 0 0,-1 1-1 0 0,0 45 1 0 0,-3-52 108 0 0,-1-15-232 0 0,0-1 0 0 0,-1 0 0 0 0,0 0 0 0 0,0 0 0 0 0,-1 0 0 0 0,0 0 1 0 0,-1 0-1 0 0,0 0 0 0 0,-1 0 0 0 0,0-1 0 0 0,0 0 0 0 0,-1 0 0 0 0,-8 11 0 0 0,8-13-8 0 0,0-1-1 0 0,-1 0 1 0 0,0 0-1 0 0,0 0 1 0 0,-1-1-1 0 0,1 0 1 0 0,-1 0-1 0 0,0 0 1 0 0,-1-1-1 0 0,1 0 1 0 0,-1-1-1 0 0,1 0 1 0 0,-1 0 0 0 0,0 0-1 0 0,0-1 1 0 0,-15 2-1 0 0,17-3-33 0 0,0-1 0 0 0,0 1 0 0 0,-1-1-1 0 0,1-1 1 0 0,0 1 0 0 0,0-1 0 0 0,0 0 0 0 0,0 0 0 0 0,0-1 0 0 0,0 0-1 0 0,0 0 1 0 0,1 0 0 0 0,-1-1 0 0 0,1 0 0 0 0,-1 0 0 0 0,1 0 0 0 0,-5-5-1 0 0,9 7-164 0 0,0 0 0 0 0,1 0 0 0 0,-1 1-1 0 0,1-1 1 0 0,0 0 0 0 0,-1 0-1 0 0,1 0 1 0 0,0 0 0 0 0,0 0 0 0 0,-1-1-1 0 0,1 1 1 0 0,0 0 0 0 0,0 0-1 0 0,0 0 1 0 0,0 0 0 0 0,0 0-1 0 0,1 0 1 0 0,-1 0 0 0 0,0 0 0 0 0,0 0-1 0 0,1 0 1 0 0,-1 0 0 0 0,1 0-1 0 0,-1 0 1 0 0,1 0 0 0 0,-1 1 0 0 0,1-1-1 0 0,-1 0 1 0 0,1 0 0 0 0,0 0-1 0 0,1-1 1 0 0</inkml:trace>
</inkml:ink>
</file>

<file path=ppt/ink/ink1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48.408"/>
    </inkml:context>
    <inkml:brush xml:id="br0">
      <inkml:brushProperty name="width" value="0.1" units="cm"/>
      <inkml:brushProperty name="height" value="0.1" units="cm"/>
      <inkml:brushProperty name="color" value="#008C3A"/>
    </inkml:brush>
  </inkml:definitions>
  <inkml:trace contextRef="#ctx0" brushRef="#br0">9 77 1839 0 0,'0'0'18388'0'0,"-9"-26"-14897"0"0,26 21-3151 0 0,0 0-1 0 0,0 1 1 0 0,0 1 0 0 0,30-2-1 0 0,27-5 347 0 0,-60 7-589 0 0,7-2-1 0 0,1 1 0 0 0,0 1 0 0 0,32-1 0 0 0,-54 5-318 0 0,1-1-1 0 0,0 0 0 0 0,0 0 1 0 0,0 0-1 0 0,0 0 1 0 0,0 1-1 0 0,0-1 0 0 0,0 0 1 0 0,0 1-1 0 0,-1-1 1 0 0,1 1-1 0 0,0-1 1 0 0,0 1-1 0 0,0-1 0 0 0,-1 1 1 0 0,1-1-1 0 0,0 1 1 0 0,-1 0-1 0 0,1 0 1 0 0,-1-1-1 0 0,1 1 0 0 0,-1 0 1 0 0,1 0-1 0 0,-1 0 1 0 0,1-1-1 0 0,-1 1 1 0 0,0 0-1 0 0,1 0 0 0 0,-1 0 1 0 0,0 2-1 0 0,1 9-1373 0 0</inkml:trace>
</inkml:ink>
</file>

<file path=ppt/ink/ink11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7"/>
    </inkml:context>
    <inkml:brush xml:id="br0">
      <inkml:brushProperty name="width" value="0.1" units="cm"/>
      <inkml:brushProperty name="height" value="0.1" units="cm"/>
      <inkml:brushProperty name="color" value="#F6630D"/>
    </inkml:brush>
  </inkml:definitions>
  <inkml:trace contextRef="#ctx0" brushRef="#br0">246 21 14223 0 0,'0'0'1291'0'0,"-15"-20"2012"0"0,12 20-3119 0 0,0 0 1 0 0,0 0 0 0 0,1 0 0 0 0,-1 0 0 0 0,0 0 0 0 0,0 0 0 0 0,1 1 0 0 0,-1-1 0 0 0,0 1-1 0 0,1 0 1 0 0,-1 0 0 0 0,1 0 0 0 0,-1 0 0 0 0,1 0 0 0 0,-1 0 0 0 0,1 1 0 0 0,0-1 0 0 0,0 1 0 0 0,-1 0-1 0 0,-2 3 1 0 0,-43 48 393 0 0,40-43-457 0 0,-10 13 30 0 0,1 1 0 0 0,0 1 0 0 0,-18 38 1 0 0,30-53-92 0 0,1 0 0 0 0,-1 0 0 0 0,2 1 0 0 0,-1 0 0 0 0,2 0 0 0 0,-1 0 0 0 0,1 0 0 0 0,1 0 0 0 0,0 0 0 0 0,1 0 0 0 0,0 1 0 0 0,2 12 0 0 0,-1-20-30 0 0,0 0 0 0 0,1 0 0 0 0,-1 0-1 0 0,1 0 1 0 0,0 0 0 0 0,0 0 0 0 0,0-1 0 0 0,1 1 0 0 0,-1-1-1 0 0,1 1 1 0 0,0-1 0 0 0,0 0 0 0 0,0 0 0 0 0,0 0-1 0 0,0-1 1 0 0,1 1 0 0 0,-1-1 0 0 0,1 0 0 0 0,0 0 0 0 0,0 0-1 0 0,0 0 1 0 0,0-1 0 0 0,0 1 0 0 0,0-1 0 0 0,8 1-1 0 0,9 2 41 0 0,1-1-1 0 0,0-2 1 0 0,39-1-1 0 0,-36 0-34 0 0,140 6-1919 0 0,-144-7 840 0 0</inkml:trace>
</inkml:ink>
</file>

<file path=ppt/ink/ink11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8"/>
    </inkml:context>
    <inkml:brush xml:id="br0">
      <inkml:brushProperty name="width" value="0.1" units="cm"/>
      <inkml:brushProperty name="height" value="0.1" units="cm"/>
      <inkml:brushProperty name="color" value="#F6630D"/>
    </inkml:brush>
  </inkml:definitions>
  <inkml:trace contextRef="#ctx0" brushRef="#br0">13 79 7367 0 0,'-10'-5'6344'0'0,"9"4"-6133"0"0,1 0 1 0 0,0 0-1 0 0,-1 0 1 0 0,1 0-1 0 0,0 0 1 0 0,0 0-1 0 0,0-1 1 0 0,0 1-1 0 0,0 0 1 0 0,0 0-1 0 0,0 0 1 0 0,0 0-1 0 0,0 0 1 0 0,0 0-1 0 0,1 0 1 0 0,-1 0-1 0 0,0 0 0 0 0,1 0 1 0 0,-1 0-1 0 0,0 0 1 0 0,1 0-1 0 0,0 1 1 0 0,-1-1-1 0 0,2-1 1 0 0,4-4 204 0 0,0 1 0 0 0,1 1 0 0 0,-1-1 0 0 0,1 1 0 0 0,0 1 0 0 0,0-1 0 0 0,0 1 0 0 0,1 0-1 0 0,-1 1 1 0 0,1-1 0 0 0,0 1 0 0 0,0 1 0 0 0,-1 0 0 0 0,1 0 0 0 0,14 1 0 0 0,-1 1-76 0 0,0 1 0 0 0,0 2 1 0 0,-1 0-1 0 0,35 12 0 0 0,-47-14-416 0 0,0 0 0 0 0,1-1 1 0 0,-1 0-1 0 0,0 0 0 0 0,11-1 0 0 0,20-4-4000 0 0</inkml:trace>
</inkml:ink>
</file>

<file path=ppt/ink/ink11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09"/>
    </inkml:context>
    <inkml:brush xml:id="br0">
      <inkml:brushProperty name="width" value="0.1" units="cm"/>
      <inkml:brushProperty name="height" value="0.1" units="cm"/>
      <inkml:brushProperty name="color" value="#F6630D"/>
    </inkml:brush>
  </inkml:definitions>
  <inkml:trace contextRef="#ctx0" brushRef="#br0">37 208 6847 0 0,'0'0'6079'0'0,"-13"-42"1456"0"0,12 36-7461 0 0,1 0 0 0 0,-1 0 0 0 0,1 0 0 0 0,0 0 0 0 0,1 0 0 0 0,-1-1 0 0 0,1 1 0 0 0,0 0 0 0 0,1 0 0 0 0,-1 0 0 0 0,1 1 0 0 0,0-1 1 0 0,1 0-1 0 0,-1 1 0 0 0,1-1 0 0 0,0 1 0 0 0,1 0 0 0 0,-1 0 0 0 0,1 0 0 0 0,0 0 0 0 0,0 1 0 0 0,1-1 0 0 0,-1 1 0 0 0,1 0 0 0 0,0 1 1 0 0,0-1-1 0 0,0 1 0 0 0,1 0 0 0 0,-1 0 0 0 0,1 1 0 0 0,0-1 0 0 0,-1 1 0 0 0,11-2 0 0 0,-11 4-62 0 0,-1-1 1 0 0,1 1-1 0 0,0-1 0 0 0,0 1 0 0 0,0 1 0 0 0,-1-1 1 0 0,1 1-1 0 0,0 0 0 0 0,0 0 0 0 0,-1 0 0 0 0,1 1 1 0 0,-1-1-1 0 0,1 1 0 0 0,-1 0 0 0 0,0 1 1 0 0,0-1-1 0 0,1 1 0 0 0,-2-1 0 0 0,1 1 0 0 0,0 0 1 0 0,-1 1-1 0 0,1-1 0 0 0,-1 1 0 0 0,0-1 0 0 0,0 1 1 0 0,0 0-1 0 0,-1 0 0 0 0,1 1 0 0 0,-1-1 1 0 0,0 0-1 0 0,0 1 0 0 0,-1-1 0 0 0,1 1 0 0 0,-1 0 1 0 0,0-1-1 0 0,0 1 0 0 0,-1 0 0 0 0,0 0 0 0 0,1-1 1 0 0,-1 1-1 0 0,-1 0 0 0 0,1 0 0 0 0,-1 0 1 0 0,0-1-1 0 0,0 1 0 0 0,0 0 0 0 0,-1-1 0 0 0,1 1 1 0 0,-5 8-1 0 0,-16 16 131 0 0,-28 32 0 0 0,1-3-12 0 0,48-57-128 0 0,0 1 0 0 0,0-1 0 0 0,0 1 0 0 0,0 0 0 0 0,0-1 0 0 0,0 1 0 0 0,0 0 0 0 0,0 0 0 0 0,1 0 0 0 0,-1 0 0 0 0,1-1 0 0 0,-1 1 0 0 0,1 0 0 0 0,0 0 0 0 0,0 0 0 0 0,0 0 0 0 0,0 0 0 0 0,0 0 0 0 0,0 0 1 0 0,0 0-1 0 0,1 0 0 0 0,-1 0 0 0 0,1-1 0 0 0,-1 1 0 0 0,1 0 0 0 0,0 0 0 0 0,0 0 0 0 0,0-1 0 0 0,0 1 0 0 0,0 0 0 0 0,0-1 0 0 0,0 1 0 0 0,0-1 0 0 0,1 1 0 0 0,-1-1 0 0 0,1 0 0 0 0,1 2 0 0 0,7 4 29 0 0,0 0-1 0 0,0-1 1 0 0,0 0 0 0 0,21 9 0 0 0,-15-8-18 0 0,6 5-1 0 0,-1 0 0 0 0,0 2 0 0 0,0 0 0 0 0,25 24 0 0 0,-40-33-8 0 0,-1 0-1 0 0,1 1 0 0 0,-1-1 1 0 0,-1 1-1 0 0,1 0 0 0 0,-1 1 0 0 0,0-1 1 0 0,0 0-1 0 0,-1 1 0 0 0,1 0 1 0 0,-2 0-1 0 0,1 0 0 0 0,-1 0 0 0 0,0 1 1 0 0,0-1-1 0 0,-1 0 0 0 0,0 1 0 0 0,0 13 1 0 0,-2-16 23 0 0,1-1 0 0 0,-1 0 1 0 0,0 0-1 0 0,0-1 0 0 0,-1 1 0 0 0,1 0 1 0 0,-1 0-1 0 0,1 0 0 0 0,-1-1 0 0 0,0 1 1 0 0,-1-1-1 0 0,1 0 0 0 0,-1 0 1 0 0,1 1-1 0 0,-1-1 0 0 0,0-1 0 0 0,-5 5 1 0 0,2-3 58 0 0,-1 0-1 0 0,0 0 1 0 0,0 0 0 0 0,0-1 0 0 0,-1 0 0 0 0,1-1 0 0 0,-1 1 0 0 0,-11 1 0 0 0,-9 0 188 0 0,-1-2-1 0 0,-1-1 1 0 0,-48-4-1 0 0,53 2-110 0 0,14 1-136 0 0,0 0-1 0 0,1-1 0 0 0,-1 0 1 0 0,1 0-1 0 0,0-1 0 0 0,-1-1 1 0 0,1 0-1 0 0,0 0 0 0 0,-11-6 0 0 0,20 8-155 0 0,3-2-522 0 0,0 0-1 0 0,0 0 1 0 0,1 0-1 0 0,-1 0 1 0 0,1 1-1 0 0,0-1 1 0 0,5-3-1 0 0</inkml:trace>
</inkml:ink>
</file>

<file path=ppt/ink/ink11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0"/>
    </inkml:context>
    <inkml:brush xml:id="br0">
      <inkml:brushProperty name="width" value="0.1" units="cm"/>
      <inkml:brushProperty name="height" value="0.1" units="cm"/>
      <inkml:brushProperty name="color" value="#F6630D"/>
    </inkml:brush>
  </inkml:definitions>
  <inkml:trace contextRef="#ctx0" brushRef="#br0">99 68 10159 0 0,'0'-1'28'0'0,"1"1"0"0"0,-1-1 0 0 0,0 0 0 0 0,0 1 0 0 0,0-1 0 0 0,1 1 0 0 0,-1-1 0 0 0,0 0 0 0 0,0 1 0 0 0,0-1 0 0 0,0 1 0 0 0,0-1-1 0 0,0 0 1 0 0,-1 1 0 0 0,1-1 0 0 0,0 1 0 0 0,0-1 0 0 0,0 0 0 0 0,0 1 0 0 0,-1-1 0 0 0,1 1 0 0 0,0-1 0 0 0,-1 1 0 0 0,1-1 0 0 0,0 1 0 0 0,-1-1 0 0 0,0 0 0 0 0,1 1 0 0 0,0 0 1 0 0,0-1 0 0 0,-1 1 0 0 0,1-1 0 0 0,0 1 0 0 0,0 0 0 0 0,-1-1 0 0 0,1 1 0 0 0,0-1 0 0 0,0 1 0 0 0,0-1 0 0 0,0 1 0 0 0,0-1 0 0 0,0 1 0 0 0,0-1 0 0 0,0 1 0 0 0,0-1-1 0 0,0 1 1 0 0,0 0 0 0 0,0-1 0 0 0,0 1 0 0 0,0-1 0 0 0,0 1 0 0 0,0-1 0 0 0,0 1 0 0 0,0-1 0 0 0,1 1 0 0 0,-1 0 0 0 0,0-1 0 0 0,0 1 0 0 0,1-1 0 0 0,-1 1 0 0 0,0 0 0 0 0,1-1-1 0 0,-1 1 1 0 0,0 0 0 0 0,1-1 0 0 0,-1 1 0 0 0,0 0 0 0 0,1-1 0 0 0,-1 1 0 0 0,1 0 0 0 0,11-19 4743 0 0,-9 4 293 0 0,-8 18-4947 0 0,1 0-1 0 0,-1 0 1 0 0,0 1-1 0 0,1 0 1 0 0,0 0-1 0 0,0 0 1 0 0,-7 8-1 0 0,8-9-74 0 0,-4 4-26 0 0,0 1 0 0 0,1 0 1 0 0,-1 0-1 0 0,1 0 0 0 0,1 1 1 0 0,0 0-1 0 0,0 0 0 0 0,1 0 1 0 0,0 1-1 0 0,0 0 0 0 0,1-1 1 0 0,-3 19-1 0 0,6-27-14 0 0,0 1-1 0 0,0-1 1 0 0,0 0-1 0 0,0 0 1 0 0,0 0-1 0 0,0 0 1 0 0,0 0-1 0 0,1 0 1 0 0,-1 0-1 0 0,0 0 1 0 0,1 0-1 0 0,-1 0 1 0 0,1 0-1 0 0,-1 0 1 0 0,1-1-1 0 0,-1 1 1 0 0,1 0-1 0 0,0 0 1 0 0,0 0-1 0 0,-1-1 1 0 0,1 1-1 0 0,0 0 1 0 0,0-1-1 0 0,0 1 1 0 0,0 0-1 0 0,-1-1 1 0 0,1 1-1 0 0,0-1 1 0 0,0 0-1 0 0,0 1 1 0 0,0-1-1 0 0,2 1 1 0 0,33 1 146 0 0,-31-2-124 0 0,54-1 333 0 0,-24 0 110 0 0,52 4 0 0 0,-75-1-321 0 0,1 0 0 0 0,-1 1 0 0 0,1 0 1 0 0,-1 1-1 0 0,0 0 0 0 0,-1 1 0 0 0,21 11 0 0 0,-18-8-43 0 0,-1 0 0 0 0,-1 1 0 0 0,0 1 1 0 0,22 21-1 0 0,-30-26-41 0 0,1 0 0 0 0,-2 0 1 0 0,1 1-1 0 0,0-1 1 0 0,-1 1-1 0 0,0 0 0 0 0,-1 0 1 0 0,1 0-1 0 0,-1 1 1 0 0,0-1-1 0 0,-1 0 0 0 0,0 1 1 0 0,1 12-1 0 0,0-2 28 0 0,-1-1-1 0 0,-1 0 0 0 0,-1 1 1 0 0,-1-1-1 0 0,-3 18 1 0 0,3-28-69 0 0,1-1 0 0 0,-1 0 0 0 0,0 0 0 0 0,-1 0 0 0 0,1 0 0 0 0,-1-1 0 0 0,0 1 0 0 0,-1-1 0 0 0,1 1 0 0 0,-1-1 0 0 0,1 0 1 0 0,-1-1-1 0 0,0 1 0 0 0,-1-1 0 0 0,1 1 0 0 0,-1-1 0 0 0,1 0 0 0 0,-1-1 0 0 0,-8 4 0 0 0,1-1 47 0 0,-2-1 0 0 0,1 0 0 0 0,0-1-1 0 0,-1 0 1 0 0,1-1 0 0 0,-23 1 0 0 0,-89-7 613 0 0,67 1-558 0 0,-22-7-1165 0 0,77-4-3069 0 0,4 3 2461 0 0</inkml:trace>
</inkml:ink>
</file>

<file path=ppt/ink/ink11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1"/>
    </inkml:context>
    <inkml:brush xml:id="br0">
      <inkml:brushProperty name="width" value="0.1" units="cm"/>
      <inkml:brushProperty name="height" value="0.1" units="cm"/>
      <inkml:brushProperty name="color" value="#F6630D"/>
    </inkml:brush>
  </inkml:definitions>
  <inkml:trace contextRef="#ctx0" brushRef="#br0">0 188 7831 0 0,'3'-11'7143'0'0,"5"-15"-3306"0"0,-4 22-3476 0 0,-1-1-1 0 0,1 1 0 0 0,0 0 0 0 0,1 0 1 0 0,-1 0-1 0 0,1 0 0 0 0,-1 1 1 0 0,1-1-1 0 0,0 1 0 0 0,1 1 0 0 0,-1-1 1 0 0,0 1-1 0 0,1 0 0 0 0,7-2 1 0 0,12-4 502 0 0,45-6 1 0 0,286-53 920 0 0,-283 58-2229 0 0,-23 10-5159 0 0</inkml:trace>
</inkml:ink>
</file>

<file path=ppt/ink/ink11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2"/>
    </inkml:context>
    <inkml:brush xml:id="br0">
      <inkml:brushProperty name="width" value="0.1" units="cm"/>
      <inkml:brushProperty name="height" value="0.1" units="cm"/>
      <inkml:brushProperty name="color" value="#004F8B"/>
    </inkml:brush>
  </inkml:definitions>
  <inkml:trace contextRef="#ctx0" brushRef="#br0">419 28 5063 0 0,'-19'-22'10935'0'0,"14"19"-10186"0"0,3 3-436 0 0,1-1 1 0 0,-1 1 0 0 0,0 0-1 0 0,0-1 1 0 0,1 1 0 0 0,-1 0-1 0 0,0 0 1 0 0,0 0-1 0 0,0 0 1 0 0,1 0 0 0 0,-1 1-1 0 0,0-1 1 0 0,-2 1 0 0 0,-1 1-112 0 0,1 0 0 0 0,-1 0 0 0 0,1 0 0 0 0,0 0 0 0 0,0 1 1 0 0,0 0-1 0 0,0 0 0 0 0,1 0 0 0 0,-7 7 0 0 0,-7 9 316 0 0,-12 12-118 0 0,1 1 1 0 0,2 1-1 0 0,1 2 0 0 0,2 1 1 0 0,-20 40-1 0 0,27-42-352 0 0,1 1 1 0 0,2 0-1 0 0,1 1 0 0 0,2 1 1 0 0,-10 73-1 0 0,19-95-38 0 0,0 0-1 0 0,1 1 1 0 0,1-1-1 0 0,0 0 1 0 0,1 0-1 0 0,1 0 1 0 0,0 0-1 0 0,1-1 1 0 0,1 1-1 0 0,0-1 1 0 0,1 0-1 0 0,0 0 1 0 0,1-1-1 0 0,1 0 1 0 0,0 0-1 0 0,0 0 1 0 0,20 19-1 0 0,-20-24 11 0 0,1 0-1 0 0,0-1 1 0 0,0-1-1 0 0,0 1 0 0 0,1-2 1 0 0,0 1-1 0 0,0-1 1 0 0,1-1-1 0 0,-1 0 0 0 0,1 0 1 0 0,0-1-1 0 0,0 0 1 0 0,0-1-1 0 0,1 0 0 0 0,20 0 1 0 0,-27-2-3 0 0,0 0 1 0 0,0 0 0 0 0,0-1-1 0 0,0 0 1 0 0,0 1-1 0 0,-1-2 1 0 0,1 1 0 0 0,0 0-1 0 0,0-1 1 0 0,-1 0-1 0 0,1 0 1 0 0,-1 0-1 0 0,0-1 1 0 0,0 0 0 0 0,0 0-1 0 0,0 0 1 0 0,0 0-1 0 0,0 0 1 0 0,-1-1 0 0 0,1 1-1 0 0,-1-1 1 0 0,0 0-1 0 0,0 0 1 0 0,-1 0-1 0 0,1-1 1 0 0,-1 1 0 0 0,0-1-1 0 0,0 1 1 0 0,0-1-1 0 0,-1 0 1 0 0,0 1 0 0 0,0-1-1 0 0,0 0 1 0 0,0 0-1 0 0,-1 0 1 0 0,0 0 0 0 0,0-10-1 0 0,0 8 8 0 0,0-1-1 0 0,-1 0 1 0 0,0 1 0 0 0,0-1 0 0 0,-1 1-1 0 0,0-1 1 0 0,0 1 0 0 0,0-1-1 0 0,-1 1 1 0 0,0 0 0 0 0,-1 0 0 0 0,0 1-1 0 0,0-1 1 0 0,0 1 0 0 0,-1 0-1 0 0,0 0 1 0 0,0 0 0 0 0,0 0 0 0 0,-1 1-1 0 0,1 0 1 0 0,-2 0 0 0 0,1 1-1 0 0,0-1 1 0 0,-1 2 0 0 0,0-1-1 0 0,0 1 1 0 0,0-1 0 0 0,0 2 0 0 0,0-1-1 0 0,-1 1 1 0 0,1 0 0 0 0,-1 1-1 0 0,-9-1 1 0 0,-5 2-74 0 0,0 2 1 0 0,1 0-1 0 0,-1 1 0 0 0,0 2 0 0 0,1 0 1 0 0,0 1-1 0 0,1 1 0 0 0,-1 1 1 0 0,1 1-1 0 0,-26 15 0 0 0,45-23-136 0 0,-11 8 67 0 0,8 4-5099 0 0</inkml:trace>
</inkml:ink>
</file>

<file path=ppt/ink/ink11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3"/>
    </inkml:context>
    <inkml:brush xml:id="br0">
      <inkml:brushProperty name="width" value="0.1" units="cm"/>
      <inkml:brushProperty name="height" value="0.1" units="cm"/>
      <inkml:brushProperty name="color" value="#004F8B"/>
    </inkml:brush>
  </inkml:definitions>
  <inkml:trace contextRef="#ctx0" brushRef="#br0">38 76 2303 0 0,'-27'-25'10011'0'0,"26"23"-9430"0"0,0 1-1 0 0,0-1 1 0 0,0 1-1 0 0,0-1 1 0 0,0 0-1 0 0,0 0 1 0 0,0 0 0 0 0,1 1-1 0 0,-1-1 1 0 0,1 0-1 0 0,-1 0 1 0 0,1-4-1 0 0,0 5-397 0 0,0 0 0 0 0,0 1 0 0 0,0-1 0 0 0,1 0 0 0 0,-1 0-1 0 0,0 0 1 0 0,0 1 0 0 0,1-1 0 0 0,-1 0 0 0 0,1 1-1 0 0,-1-1 1 0 0,1 0 0 0 0,-1 1 0 0 0,1-1 0 0 0,-1 0 0 0 0,1 1-1 0 0,-1-1 1 0 0,1 1 0 0 0,0-1 0 0 0,-1 1 0 0 0,2-1-1 0 0,3-1 48 0 0,-1 0 0 0 0,1 1 0 0 0,-1 0-1 0 0,1 0 1 0 0,0 0 0 0 0,-1 1-1 0 0,1-1 1 0 0,0 1 0 0 0,6 1-1 0 0,8 0 6 0 0,0 0 0 0 0,0 2 0 0 0,0 0 0 0 0,0 1 0 0 0,0 1 0 0 0,-1 1 0 0 0,0 1 0 0 0,23 10 0 0 0,-35-13-222 0 0,1-1 1 0 0,-1 1-1 0 0,1 0 1 0 0,-1 1-1 0 0,0-1 1 0 0,-1 1-1 0 0,1 0 1 0 0,-1 1-1 0 0,0-1 1 0 0,0 1-1 0 0,-1 0 1 0 0,0 0-1 0 0,0 1 1 0 0,0-1-1 0 0,-1 1 1 0 0,0 0-1 0 0,0 0 1 0 0,-1 0 0 0 0,1 0-1 0 0,-2 0 1 0 0,1 1-1 0 0,-1-1 1 0 0,1 14-1 0 0,-3-8 2 0 0,-1 0 0 0 0,0 0 0 0 0,-1 0 0 0 0,0 0-1 0 0,-1 0 1 0 0,-1-1 0 0 0,0 1 0 0 0,0-1 0 0 0,-1-1 0 0 0,-1 1 0 0 0,0-1-1 0 0,0 0 1 0 0,-1 0 0 0 0,-11 10 0 0 0,8-8 4 0 0,-1-2-1 0 0,0 1 1 0 0,0-1 0 0 0,-1-1-1 0 0,-1 0 1 0 0,0-1 0 0 0,0-1-1 0 0,-1 0 1 0 0,1-1-1 0 0,-31 11 1 0 0,40-17-32 0 0,0 0 1 0 0,-1 0-1 0 0,1 0 0 0 0,-1-1 0 0 0,1 1 1 0 0,0-1-1 0 0,-1-1 0 0 0,1 1 1 0 0,0-1-1 0 0,-10-2 0 0 0,14 3-179 0 0,1-2-359 0 0,0 1 220 0 0,1 0-1 0 0,-1-1 1 0 0,0 1 0 0 0,1 0 0 0 0,-1-1-1 0 0,1 1 1 0 0,-1 0 0 0 0,1 0 0 0 0,0 0-1 0 0,0 0 1 0 0,-1-1 0 0 0,1 1 0 0 0,0 0 0 0 0,0 0-1 0 0,0 0 1 0 0,2-1 0 0 0</inkml:trace>
</inkml:ink>
</file>

<file path=ppt/ink/ink11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4"/>
    </inkml:context>
    <inkml:brush xml:id="br0">
      <inkml:brushProperty name="width" value="0.1" units="cm"/>
      <inkml:brushProperty name="height" value="0.1" units="cm"/>
      <inkml:brushProperty name="color" value="#004F8B"/>
    </inkml:brush>
  </inkml:definitions>
  <inkml:trace contextRef="#ctx0" brushRef="#br0">285 106 12383 0 0,'21'-28'1336'0'0,"-19"26"-1148"0"0,-1 0 0 0 0,0 0 0 0 0,0 0 0 0 0,-1 0-1 0 0,1 0 1 0 0,0 0 0 0 0,-1 0 0 0 0,1 0 0 0 0,-1-1 0 0 0,0 1-1 0 0,1 0 1 0 0,-1 0 0 0 0,0 0 0 0 0,-1-1 0 0 0,1 1 0 0 0,0 0-1 0 0,0 0 1 0 0,-1 0 0 0 0,0 0 0 0 0,1 0 0 0 0,-1 0 0 0 0,0-1-1 0 0,0 1 1 0 0,0 1 0 0 0,0-1 0 0 0,0 0 0 0 0,0 0 0 0 0,-1 0-1 0 0,1 1 1 0 0,-1-1 0 0 0,1 0 0 0 0,-1 1 0 0 0,-3-3 0 0 0,2 3 110 0 0,-1-1 0 0 0,1 1 1 0 0,0 0-1 0 0,-1 1 0 0 0,1-1 1 0 0,0 0-1 0 0,-1 1 1 0 0,1 0-1 0 0,-1 0 0 0 0,1 0 1 0 0,-1 0-1 0 0,1 1 0 0 0,-1-1 1 0 0,1 1-1 0 0,0 0 1 0 0,-1 0-1 0 0,1 0 0 0 0,0 0 1 0 0,0 1-1 0 0,0-1 0 0 0,-4 3 1 0 0,-11 7-106 0 0,0 1 0 0 0,0 0 1 0 0,2 2-1 0 0,0 0 0 0 0,0 0 1 0 0,1 1-1 0 0,-19 27 0 0 0,25-30-162 0 0,2 0-1 0 0,0 0 1 0 0,0 0 0 0 0,1 1 0 0 0,1 0-1 0 0,0 0 1 0 0,1 1 0 0 0,0-1-1 0 0,1 1 1 0 0,0 0 0 0 0,2 0-1 0 0,-1 20 1 0 0,1-31-27 0 0,2 0 0 0 0,-1 0-1 0 0,0 0 1 0 0,1 1 0 0 0,-1-1 0 0 0,1 0-1 0 0,0 0 1 0 0,0 0 0 0 0,0 0-1 0 0,0 0 1 0 0,1 0 0 0 0,-1-1 0 0 0,1 1-1 0 0,0 0 1 0 0,-1-1 0 0 0,1 1 0 0 0,1-1-1 0 0,-1 0 1 0 0,4 4 0 0 0,-1-2 4 0 0,0-1 0 0 0,1 0 1 0 0,-1-1-1 0 0,1 1 0 0 0,-1-1 0 0 0,1 0 0 0 0,0 0 1 0 0,0-1-1 0 0,10 2 0 0 0,5-1-11 0 0,0-2 0 0 0,0 0 0 0 0,0-1 0 0 0,41-7-1 0 0,12-12-2889 0 0,-52 11 1317 0 0</inkml:trace>
</inkml:ink>
</file>

<file path=ppt/ink/ink11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5"/>
    </inkml:context>
    <inkml:brush xml:id="br0">
      <inkml:brushProperty name="width" value="0.1" units="cm"/>
      <inkml:brushProperty name="height" value="0.1" units="cm"/>
      <inkml:brushProperty name="color" value="#004F8B"/>
    </inkml:brush>
  </inkml:definitions>
  <inkml:trace contextRef="#ctx0" brushRef="#br0">0 125 5063 0 0,'0'0'390'0'0,"1"-2"-302"0"0,6-23 8865 0 0,-8 18-7944 0 0,1 0 0 0 0,0 1 1 0 0,1-1-1 0 0,0 0 0 0 0,0 1 0 0 0,0-1 0 0 0,1 0 1 0 0,3-9-1 0 0,-3 14-911 0 0,-1 0 0 0 0,1 0-1 0 0,-1 0 1 0 0,1 0 0 0 0,0 0 0 0 0,0 0 0 0 0,0 1 0 0 0,0-1 0 0 0,0 1 0 0 0,1 0 0 0 0,-1-1-1 0 0,0 1 1 0 0,0 0 0 0 0,1 0 0 0 0,-1 0 0 0 0,1 1 0 0 0,-1-1 0 0 0,1 1 0 0 0,-1-1-1 0 0,1 1 1 0 0,0 0 0 0 0,-1 0 0 0 0,1 0 0 0 0,-1 0 0 0 0,5 1 0 0 0,1-1-31 0 0,0 1 0 0 0,0 0 0 0 0,1 0 0 0 0,-1 1 1 0 0,0 0-1 0 0,0 0 0 0 0,0 1 0 0 0,-1 0 0 0 0,1 0 0 0 0,-1 1 1 0 0,1 0-1 0 0,-1 1 0 0 0,8 6 0 0 0,-10-6-39 0 0,1 0 0 0 0,-1 0 0 0 0,-1 1 0 0 0,1 0 0 0 0,-1 0 0 0 0,0 0 0 0 0,0 0 0 0 0,-1 1 0 0 0,0-1 0 0 0,0 1 1 0 0,-1 0-1 0 0,1 0 0 0 0,-2 0 0 0 0,1 0 0 0 0,-1 1 0 0 0,0-1 0 0 0,0 0 0 0 0,-1 1 0 0 0,0-1 0 0 0,0 0 0 0 0,-1 1 0 0 0,0-1 0 0 0,-2 8 0 0 0,1-6-8 0 0,0 0-1 0 0,1 1 1 0 0,0-1-1 0 0,0 0 1 0 0,1 1 0 0 0,1-1-1 0 0,2 17 1 0 0,-3-24-18 0 0,1 1 1 0 0,0-1-1 0 0,0 1 1 0 0,0-1-1 0 0,0 0 1 0 0,1 0-1 0 0,-1 1 1 0 0,1-1-1 0 0,-1 0 1 0 0,1 0 0 0 0,0 0-1 0 0,0-1 1 0 0,0 1-1 0 0,0 0 1 0 0,0-1-1 0 0,0 1 1 0 0,0-1-1 0 0,0 0 1 0 0,1 1-1 0 0,-1-1 1 0 0,0 0-1 0 0,1-1 1 0 0,-1 1-1 0 0,1 0 1 0 0,-1-1-1 0 0,1 1 1 0 0,0-1-1 0 0,-1 0 1 0 0,1 0-1 0 0,-1 0 1 0 0,1 0 0 0 0,4-1-1 0 0,136-15-1700 0 0,-58 4-4182 0 0,-53 9 3842 0 0</inkml:trace>
</inkml:ink>
</file>

<file path=ppt/ink/ink11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6"/>
    </inkml:context>
    <inkml:brush xml:id="br0">
      <inkml:brushProperty name="width" value="0.1" units="cm"/>
      <inkml:brushProperty name="height" value="0.1" units="cm"/>
      <inkml:brushProperty name="color" value="#004F8B"/>
    </inkml:brush>
  </inkml:definitions>
  <inkml:trace contextRef="#ctx0" brushRef="#br0">53 87 6447 0 0,'-3'-1'232'0'0,"2"1"-215"0"0,1 0 1 0 0,-1 0-1 0 0,0 0 0 0 0,1 0 0 0 0,-1 0 0 0 0,1 0 1 0 0,-1 0-1 0 0,0-1 0 0 0,1 1 0 0 0,-1 0 0 0 0,0 0 1 0 0,1-1-1 0 0,-1 1 0 0 0,1 0 0 0 0,-1-1 0 0 0,1 1 1 0 0,-1 0-1 0 0,1-1 0 0 0,-1 1 0 0 0,1-1 0 0 0,-1 1 1 0 0,1-1-1 0 0,0 1 0 0 0,-1-1 0 0 0,1 1 0 0 0,0-1 1 0 0,-1 1-1 0 0,1-1 0 0 0,0 0 0 0 0,0 1 0 0 0,0-1 1 0 0,-1 1-1 0 0,1-1 0 0 0,0 0 0 0 0,0 1 0 0 0,0-1 1 0 0,0 0-1 0 0,0 0 0 0 0,-22-17 9608 0 0,12 10-7411 0 0,10 8-2130 0 0,-1 0 1 0 0,1 0-1 0 0,0 0 1 0 0,0-1-1 0 0,0 1 1 0 0,0 0-1 0 0,0 0 1 0 0,0-1-1 0 0,0 1 1 0 0,0 0-1 0 0,0 0 1 0 0,0-1-1 0 0,-1 1 1 0 0,1 0-1 0 0,0 0 1 0 0,1 0-1 0 0,-1-1 1 0 0,0 1-1 0 0,0 0 1 0 0,0 0-1 0 0,0-1 1 0 0,0 1-1 0 0,2-2 1015 0 0,-2 1-1015 0 0,0 1 1 0 0,0 0-1 0 0,0 0 1 0 0,1 0-1 0 0,-1 0 1 0 0,0 0-1 0 0,0 0 1 0 0,1 0-1 0 0,-1 0 1 0 0,0-1-1 0 0,0 1 1 0 0,1 0-1 0 0,-1 0 1 0 0,26-6 1451 0 0,38 0-1234 0 0,-57 5 165 0 0,84-8 660 0 0,-57 3-912 0 0,1 3 0 0 0,0 0 0 0 0,-1 2-1 0 0,1 2 1 0 0,61 9 0 0 0,-90-8-235 0 0,-4-2-91 0 0,6 8-868 0 0</inkml:trace>
</inkml:ink>
</file>

<file path=ppt/ink/ink1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48.760"/>
    </inkml:context>
    <inkml:brush xml:id="br0">
      <inkml:brushProperty name="width" value="0.1" units="cm"/>
      <inkml:brushProperty name="height" value="0.1" units="cm"/>
      <inkml:brushProperty name="color" value="#008C3A"/>
    </inkml:brush>
  </inkml:definitions>
  <inkml:trace contextRef="#ctx0" brushRef="#br0">1 87 10591 0 0,'0'0'819'0'0,"36"3"568"0"0,-30-5-798 0 0,0 0 1 0 0,0 0 0 0 0,0 0 0 0 0,0-1 0 0 0,0 0-1 0 0,-1 0 1 0 0,11-8 0 0 0,26-14 2078 0 0,-20 17-1570 0 0,0 1 0 0 0,1 0 0 0 0,0 2 0 0 0,37-4 0 0 0,-45 9-1043 0 0,0-1 1 0 0,0 2 0 0 0,0 0-1 0 0,29 6 1 0 0,-2-3-3296 0 0,-26-6 1520 0 0</inkml:trace>
</inkml:ink>
</file>

<file path=ppt/ink/ink11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7"/>
    </inkml:context>
    <inkml:brush xml:id="br0">
      <inkml:brushProperty name="width" value="0.1" units="cm"/>
      <inkml:brushProperty name="height" value="0.1" units="cm"/>
      <inkml:brushProperty name="color" value="#004F8B"/>
    </inkml:brush>
  </inkml:definitions>
  <inkml:trace contextRef="#ctx0" brushRef="#br0">42 1 8751 0 0,'-11'-1'15591'0'0,"11"22"-16669"0"0,-9 98 2388 0 0,-11 211-901 0 0,20-319-541 0 0,-1-4 72 0 0,0 1 1 0 0,1-1-1 0 0,0 0 1 0 0,1 1-1 0 0,-1-1 1 0 0,1 1-1 0 0,1-1 1 0 0,-1 0-1 0 0,1 0 1 0 0,4 9-1 0 0,6-16-5065 0 0</inkml:trace>
</inkml:ink>
</file>

<file path=ppt/ink/ink11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8"/>
    </inkml:context>
    <inkml:brush xml:id="br0">
      <inkml:brushProperty name="width" value="0.1" units="cm"/>
      <inkml:brushProperty name="height" value="0.1" units="cm"/>
      <inkml:brushProperty name="color" value="#004F8B"/>
    </inkml:brush>
  </inkml:definitions>
  <inkml:trace contextRef="#ctx0" brushRef="#br0">12 20 6911 0 0,'-7'-20'14615'0'0,"13"33"-14242"0"0,-1-1-1 0 0,0 1 1 0 0,-1 0 0 0 0,-1 1-1 0 0,0-1 1 0 0,0 0 0 0 0,0 28 0 0 0,-5 98 493 0 0,-9-1-277 0 0,-5 102 63 0 0,15-219-576 0 0,-5 78 440 0 0,6-98-359 0 0,1-1-304 0 0,0 0-1 0 0,1 0 0 0 0,-1-1 0 0 0,0 1 0 0 0,1 0 1 0 0,-1 0-1 0 0,0-1 0 0 0,1 1 0 0 0,-1-1 0 0 0,0 0 1 0 0,1 1-1 0 0,-1-1 0 0 0,0 0 0 0 0,0 0 0 0 0,2-1 1 0 0</inkml:trace>
</inkml:ink>
</file>

<file path=ppt/ink/ink11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19"/>
    </inkml:context>
    <inkml:brush xml:id="br0">
      <inkml:brushProperty name="width" value="0.1" units="cm"/>
      <inkml:brushProperty name="height" value="0.1" units="cm"/>
      <inkml:brushProperty name="color" value="#004F8B"/>
    </inkml:brush>
  </inkml:definitions>
  <inkml:trace contextRef="#ctx0" brushRef="#br0">99 28 7831 0 0,'0'0'603'0'0,"-27"1"10154"0"0,24 3-10438 0 0,-1 0 1 0 0,1 0-1 0 0,0 0 0 0 0,0 1 1 0 0,0-1-1 0 0,1 1 0 0 0,0 0 0 0 0,-1 0 1 0 0,2 0-1 0 0,-3 5 0 0 0,-12 60 737 0 0,11-47-648 0 0,-2 10-82 0 0,2 0-1 0 0,1 0 1 0 0,1 1 0 0 0,2-1-1 0 0,2 1 1 0 0,6 53 0 0 0,-4-74-266 0 0,0 0 1 0 0,0 0-1 0 0,1 0 1 0 0,1-1 0 0 0,0 0-1 0 0,0 1 1 0 0,2-2 0 0 0,11 19-1 0 0,-12-23-37 0 0,-1 0 0 0 0,1-1 0 0 0,1 0 0 0 0,-1 0 0 0 0,1 0-1 0 0,0-1 1 0 0,1 0 0 0 0,-1 0 0 0 0,1-1 0 0 0,0 0 0 0 0,0 0 0 0 0,0-1-1 0 0,0 0 1 0 0,11 2 0 0 0,-12-4 3 0 0,1 0 0 0 0,-1-1 0 0 0,1 0-1 0 0,-1 0 1 0 0,1 0 0 0 0,-1-1 0 0 0,1-1 0 0 0,-1 1 0 0 0,0-1 0 0 0,0 0-1 0 0,0-1 1 0 0,0 1 0 0 0,0-1 0 0 0,0-1 0 0 0,-1 1 0 0 0,1-1 0 0 0,-1-1-1 0 0,0 1 1 0 0,0-1 0 0 0,-1 0 0 0 0,9-10 0 0 0,-1 2 23 0 0,-2 0 1 0 0,0-1 0 0 0,0-1 0 0 0,-1 0-1 0 0,-1 0 1 0 0,-1-1 0 0 0,0 0-1 0 0,6-19 1 0 0,-11 23 3 0 0,-1 0 0 0 0,0 0-1 0 0,0-1 1 0 0,-2 1 0 0 0,1 0 0 0 0,-2-1 0 0 0,0 1-1 0 0,0-1 1 0 0,-6-23 0 0 0,-2 4 88 0 0,0 0 1 0 0,-21-45-1 0 0,24 64-107 0 0,-1 0 1 0 0,0 1-1 0 0,0-1 0 0 0,-1 2 0 0 0,-1-1 1 0 0,0 1-1 0 0,-16-16 0 0 0,18 21-38 0 0,0 0-1 0 0,-1 1 1 0 0,1 0 0 0 0,-1 0-1 0 0,0 1 1 0 0,0 0 0 0 0,-1 0-1 0 0,1 0 1 0 0,-1 1-1 0 0,0 1 1 0 0,0 0 0 0 0,-17-3-1 0 0,3 2-2199 0 0</inkml:trace>
</inkml:ink>
</file>

<file path=ppt/ink/ink11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0"/>
    </inkml:context>
    <inkml:brush xml:id="br0">
      <inkml:brushProperty name="width" value="0.1" units="cm"/>
      <inkml:brushProperty name="height" value="0.1" units="cm"/>
      <inkml:brushProperty name="color" value="#004F8B"/>
    </inkml:brush>
  </inkml:definitions>
  <inkml:trace contextRef="#ctx0" brushRef="#br0">0 48 7831 0 0,'0'0'603'0'0,"13"-36"9288"0"0,-9 34-9498 0 0,-1 0 1 0 0,1 1-1 0 0,0-1 1 0 0,0 1 0 0 0,0 0-1 0 0,0 0 1 0 0,0 0 0 0 0,0 1-1 0 0,0-1 1 0 0,0 1 0 0 0,0 0-1 0 0,0 1 1 0 0,7 0 0 0 0,55 11 1296 0 0,-63-12-1540 0 0,13 4 55 0 0,1 0-1 0 0,-2 2 0 0 0,1-1 0 0 0,0 2 0 0 0,-1 0 0 0 0,0 1 0 0 0,-1 0 1 0 0,0 1-1 0 0,26 21 0 0 0,-34-23-183 0 0,1 0 1 0 0,-1-1-1 0 0,-1 2 1 0 0,1-1-1 0 0,-1 1 0 0 0,0 0 1 0 0,-1 0-1 0 0,0 0 0 0 0,0 1 1 0 0,-1-1-1 0 0,0 1 1 0 0,0 0-1 0 0,-1 0 0 0 0,0 0 1 0 0,-1 0-1 0 0,0 0 1 0 0,0 0-1 0 0,-1 1 0 0 0,-1 14 1 0 0,-1-13 9 0 0,0 0 0 0 0,0-1 1 0 0,-1 1-1 0 0,0-1 0 0 0,-1 0 0 0 0,0 0 1 0 0,0 0-1 0 0,-1 0 0 0 0,-1-1 0 0 0,1 1 1 0 0,-2-1-1 0 0,1-1 0 0 0,-1 1 0 0 0,-1-1 1 0 0,1 0-1 0 0,-18 13 0 0 0,18-16-9 0 0,0 0 1 0 0,-1-1-1 0 0,1 1 0 0 0,-1-2 1 0 0,0 1-1 0 0,0-1 0 0 0,0 0 1 0 0,-1 0-1 0 0,1-1 0 0 0,-1 0 1 0 0,0-1-1 0 0,1 0 0 0 0,-1 0 1 0 0,0-1-1 0 0,1 0 0 0 0,-1-1 1 0 0,0 0-1 0 0,1 0 0 0 0,-1-1 1 0 0,0 0-1 0 0,-12-4 0 0 0,20 5-88 0 0,-1 0 0 0 0,1 1 0 0 0,-1-1 0 0 0,1 0 0 0 0,-1 0-1 0 0,1 0 1 0 0,0 0 0 0 0,-1 0 0 0 0,1 0 0 0 0,0 0 0 0 0,0-1-1 0 0,0 1 1 0 0,0 0 0 0 0,0-1 0 0 0,0 1 0 0 0,0 0 0 0 0,0-1-1 0 0,0 1 1 0 0,1-1 0 0 0,-1 0 0 0 0,1 1 0 0 0,-1-1 0 0 0,1 1-1 0 0,0-1 1 0 0,-1 0 0 0 0,1-1 0 0 0,0-1-357 0 0,0 1 0 0 0,1-1-1 0 0,-1 1 1 0 0,1-1 0 0 0,0 1 0 0 0,0 0-1 0 0,0-1 1 0 0,0 1 0 0 0,0 0 0 0 0,1 0-1 0 0,3-6 1 0 0,6-6-1881 0 0</inkml:trace>
</inkml:ink>
</file>

<file path=ppt/ink/ink11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1"/>
    </inkml:context>
    <inkml:brush xml:id="br0">
      <inkml:brushProperty name="width" value="0.1" units="cm"/>
      <inkml:brushProperty name="height" value="0.1" units="cm"/>
      <inkml:brushProperty name="color" value="#004F8B"/>
    </inkml:brush>
  </inkml:definitions>
  <inkml:trace contextRef="#ctx0" brushRef="#br0">214 76 11055 0 0,'2'-12'-242'0'0,"-1"7"1050"0"0,0 0 0 0 0,-1-1 0 0 0,1 1 0 0 0,-1-1 0 0 0,0 1 0 0 0,0 0-1 0 0,-2-9 1 0 0,2 13-638 0 0,0 0-1 0 0,-1 0 0 0 0,1 1 0 0 0,0-1 1 0 0,-1 1-1 0 0,1-1 0 0 0,-1 0 1 0 0,1 1-1 0 0,0-1 0 0 0,-1 1 0 0 0,1-1 1 0 0,-1 1-1 0 0,0-1 0 0 0,1 1 1 0 0,-1-1-1 0 0,1 1 0 0 0,-1-1 0 0 0,0 1 1 0 0,1 0-1 0 0,-1-1 0 0 0,0 1 0 0 0,1 0 1 0 0,-1 0-1 0 0,-1-1 0 0 0,0 1 8 0 0,-1 0-1 0 0,1 1 0 0 0,-1-1 0 0 0,1 0 0 0 0,-1 1 1 0 0,1-1-1 0 0,0 1 0 0 0,-1 0 0 0 0,1 0 1 0 0,0 0-1 0 0,-3 1 0 0 0,-6 5 51 0 0,0 0 0 0 0,1 0 0 0 0,0 1-1 0 0,1 0 1 0 0,0 1 0 0 0,0 0 0 0 0,1 0 0 0 0,-11 16-1 0 0,8-10-109 0 0,0 1-1 0 0,1 1 1 0 0,1 0 0 0 0,-13 34-1 0 0,19-43-85 0 0,1 1-1 0 0,-1 0 1 0 0,2-1 0 0 0,-1 1-1 0 0,1 0 1 0 0,0 0 0 0 0,1 0-1 0 0,0-1 1 0 0,1 1-1 0 0,0 0 1 0 0,3 16 0 0 0,-2-21-26 0 0,-1 0 1 0 0,1 0-1 0 0,0 0 0 0 0,0 0 1 0 0,1 0-1 0 0,-1-1 1 0 0,1 1-1 0 0,-1-1 0 0 0,1 0 1 0 0,1 1-1 0 0,-1-1 1 0 0,0-1-1 0 0,1 1 0 0 0,-1 0 1 0 0,1-1-1 0 0,0 0 1 0 0,-1 0-1 0 0,1 0 0 0 0,0 0 1 0 0,1 0-1 0 0,-1-1 0 0 0,0 0 1 0 0,0 0-1 0 0,1 0 1 0 0,6 0-1 0 0,11 0-197 0 0,0-1-1 0 0,0-1 1 0 0,1-1 0 0 0,-1-1 0 0 0,0-1-1 0 0,0-1 1 0 0,25-9 0 0 0,-12 5-1722 0 0,-3-1-6550 0 0</inkml:trace>
</inkml:ink>
</file>

<file path=ppt/ink/ink11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2"/>
    </inkml:context>
    <inkml:brush xml:id="br0">
      <inkml:brushProperty name="width" value="0.1" units="cm"/>
      <inkml:brushProperty name="height" value="0.1" units="cm"/>
      <inkml:brushProperty name="color" value="#004F8B"/>
    </inkml:brush>
  </inkml:definitions>
  <inkml:trace contextRef="#ctx0" brushRef="#br0">0 54 12095 0 0,'0'0'1091'0'0,"2"-35"6873"0"0,18 30-7084 0 0,2 0 0 0 0,-1 2 1 0 0,0 0-1 0 0,1 1 0 0 0,-1 2 0 0 0,40 2 0 0 0,-48-1-560 0 0,3-1-298 0 0,58 6 743 0 0,-27 6-3648 0 0,-36-8 1395 0 0</inkml:trace>
</inkml:ink>
</file>

<file path=ppt/ink/ink11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3"/>
    </inkml:context>
    <inkml:brush xml:id="br0">
      <inkml:brushProperty name="width" value="0.1" units="cm"/>
      <inkml:brushProperty name="height" value="0.1" units="cm"/>
      <inkml:brushProperty name="color" value="#004F8B"/>
    </inkml:brush>
  </inkml:definitions>
  <inkml:trace contextRef="#ctx0" brushRef="#br0">1 229 2759 0 0,'0'0'126'0'0,"3"-38"2347"0"0,-2 32-221 0 0,6-28 4934 0 0,7-16-1312 0 0,-10 44-5564 0 0,-1-1 0 0 0,1 1 0 0 0,0 0 0 0 0,1 0 0 0 0,-1 1 0 0 0,1-1-1 0 0,0 1 1 0 0,1 0 0 0 0,-1 1 0 0 0,1-1 0 0 0,0 1 0 0 0,0 0 0 0 0,0 0 0 0 0,1 1 0 0 0,-1 0 0 0 0,9-3 0 0 0,-7 3-254 0 0,-1 0 0 0 0,1 1 0 0 0,0 0 0 0 0,0 0 0 0 0,0 1-1 0 0,0 0 1 0 0,0 0 0 0 0,0 1 0 0 0,0 0 0 0 0,0 0 0 0 0,0 1 0 0 0,0 0 0 0 0,0 0 0 0 0,10 4 0 0 0,-14-3-53 0 0,0-1 0 0 0,0 1 0 0 0,0 0 0 0 0,0 1 0 0 0,0-1 1 0 0,0 1-1 0 0,-1 0 0 0 0,1 0 0 0 0,-1 0 0 0 0,0 0 0 0 0,0 1 0 0 0,0-1 1 0 0,0 1-1 0 0,0-1 0 0 0,-1 1 0 0 0,3 5 0 0 0,-3-2 7 0 0,1 0-1 0 0,-1 0 0 0 0,0 1 1 0 0,-1-1-1 0 0,1 1 0 0 0,-2-1 1 0 0,1 1-1 0 0,-1-1 0 0 0,0 8 1 0 0,-4 14 24 0 0,0 0 1 0 0,-2-1-1 0 0,-19 55 0 0 0,22-76-33 0 0,-11 31-39 0 0,-3-1-1 0 0,-32 55 0 0 0,30-59 8 0 0,1 1 0 0 0,1 0 0 0 0,-12 40 0 0 0,28-73 31 0 0,1 0 1 0 0,-1 0-1 0 0,1 0 0 0 0,-1 0 1 0 0,1 1-1 0 0,-1-1 0 0 0,1 0 0 0 0,0 0 1 0 0,-1 1-1 0 0,1-1 0 0 0,0 0 1 0 0,0 0-1 0 0,0 1 0 0 0,0-1 0 0 0,0 0 1 0 0,0 1-1 0 0,0-1 0 0 0,1 0 1 0 0,-1 0-1 0 0,0 1 0 0 0,1-1 0 0 0,-1 0 1 0 0,1 0-1 0 0,-1 0 0 0 0,1 0 1 0 0,0 1-1 0 0,-1-1 0 0 0,1 0 1 0 0,0 0-1 0 0,0 0 0 0 0,0 0 0 0 0,0-1 1 0 0,0 1-1 0 0,0 0 0 0 0,0 0 1 0 0,0 0-1 0 0,0-1 0 0 0,0 1 0 0 0,0-1 1 0 0,0 1-1 0 0,0-1 0 0 0,1 1 1 0 0,-1-1-1 0 0,0 0 0 0 0,0 1 0 0 0,1-1 1 0 0,-1 0-1 0 0,0 0 0 0 0,1 0 1 0 0,-1 0-1 0 0,2 0 0 0 0,11-1 74 0 0,-1-1 0 0 0,0 0-1 0 0,1-1 1 0 0,16-6 0 0 0,-1 1-3 0 0,83-6 223 0 0,-5 1-648 0 0,-40-4-2962 0 0,-54 12 1629 0 0</inkml:trace>
</inkml:ink>
</file>

<file path=ppt/ink/ink11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4"/>
    </inkml:context>
    <inkml:brush xml:id="br0">
      <inkml:brushProperty name="width" value="0.1" units="cm"/>
      <inkml:brushProperty name="height" value="0.1" units="cm"/>
      <inkml:brushProperty name="color" value="#004F8B"/>
    </inkml:brush>
  </inkml:definitions>
  <inkml:trace contextRef="#ctx0" brushRef="#br0">11 74 8287 0 0,'0'-9'742'0'0,"-9"-56"11534"0"0,8 90-9383 0 0,6 260-1933 0 0,-3 145 289 0 0,1-381-2276 0 0</inkml:trace>
</inkml:ink>
</file>

<file path=ppt/ink/ink11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5"/>
    </inkml:context>
    <inkml:brush xml:id="br0">
      <inkml:brushProperty name="width" value="0.1" units="cm"/>
      <inkml:brushProperty name="height" value="0.1" units="cm"/>
      <inkml:brushProperty name="color" value="#004F8B"/>
    </inkml:brush>
  </inkml:definitions>
  <inkml:trace contextRef="#ctx0" brushRef="#br0">11 57 6447 0 0,'-6'-22'10487'0'0,"4"12"-9915"0"0,1 9-491 0 0,1 1 1 0 0,0-1 0 0 0,0 0-1 0 0,-1 1 1 0 0,1-1-1 0 0,0 0 1 0 0,0 1 0 0 0,0-1-1 0 0,0 0 1 0 0,0 0-1 0 0,0 1 1 0 0,0-1 0 0 0,0 0-1 0 0,0 0 1 0 0,0 1-1 0 0,0-1 1 0 0,1 0 0 0 0,-1 1-1 0 0,0-1 1 0 0,0 0-1 0 0,1 1 1 0 0,-1-1 0 0 0,0 0-1 0 0,1 1 1 0 0,-1-1-1 0 0,1 1 1 0 0,-1-1 0 0 0,1 1-1 0 0,-1-1 1 0 0,1 1-1 0 0,-1-1 1 0 0,1 1 0 0 0,0-1-1 0 0,-1 1 1 0 0,1 0-1 0 0,-1-1 1 0 0,1 1 0 0 0,1-1-1 0 0,1 1 83 0 0,0 0-1 0 0,1-1 1 0 0,-1 1-1 0 0,0 0 1 0 0,1 1-1 0 0,-1-1 1 0 0,0 1-1 0 0,0-1 1 0 0,5 2 0 0 0,65 27 1214 0 0,-42-14-912 0 0,16 7 372 0 0,50 33 0 0 0,-85-47-722 0 0,0 1 0 0 0,0 0 0 0 0,0 1 0 0 0,-1 0 0 0 0,-1 1 0 0 0,0 0-1 0 0,-1 0 1 0 0,15 23 0 0 0,-21-29-97 0 0,-1 1 1 0 0,1 0-1 0 0,-1 0 0 0 0,-1-1 1 0 0,1 1-1 0 0,-1 0 0 0 0,0 0 0 0 0,0 0 1 0 0,-1 1-1 0 0,1-1 0 0 0,-1 0 1 0 0,-1 0-1 0 0,1 0 0 0 0,-1 0 0 0 0,0 0 1 0 0,-1 0-1 0 0,1 0 0 0 0,-1 0 1 0 0,-1 0-1 0 0,1-1 0 0 0,-1 1 1 0 0,0-1-1 0 0,0 0 0 0 0,0 1 0 0 0,-1-2 1 0 0,-6 9-1 0 0,-9 8 123 0 0,-1 0 0 0 0,0-2 1 0 0,-2 0-1 0 0,-30 20 0 0 0,46-35-118 0 0,-1 0 0 0 0,0-1 0 0 0,0 0 0 0 0,0 0 0 0 0,0 0 0 0 0,-1-1 0 0 0,1 0 0 0 0,-1 0-1 0 0,1-1 1 0 0,-1 0 0 0 0,0-1 0 0 0,1 1 0 0 0,-1-1 0 0 0,0-1 0 0 0,0 0 0 0 0,1 0 0 0 0,-1 0 0 0 0,-10-4 0 0 0,16 4-110 0 0,-3-39-2290 0 0,6 24 139 0 0,2 0-3736 0 0</inkml:trace>
</inkml:ink>
</file>

<file path=ppt/ink/ink11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6"/>
    </inkml:context>
    <inkml:brush xml:id="br0">
      <inkml:brushProperty name="width" value="0.1" units="cm"/>
      <inkml:brushProperty name="height" value="0.1" units="cm"/>
      <inkml:brushProperty name="color" value="#004F8B"/>
    </inkml:brush>
  </inkml:definitions>
  <inkml:trace contextRef="#ctx0" brushRef="#br0">234 77 12439 0 0,'4'-28'-289'0'0,"-4"25"703"0"0,0 0 1 0 0,0 0-1 0 0,-1 0 0 0 0,1 0 1 0 0,-1 0-1 0 0,1 1 0 0 0,-1-1 1 0 0,0 0-1 0 0,0 1 0 0 0,-3-6 1 0 0,4 7-173 0 0,-1 0 0 0 0,0 0 0 0 0,0 0 0 0 0,1 0 0 0 0,-1 0 0 0 0,0 1 0 0 0,0-1 0 0 0,0 0 0 0 0,0 1 0 0 0,0-1 0 0 0,0 0 0 0 0,0 1 0 0 0,0-1 0 0 0,0 1 0 0 0,0-1 0 0 0,0 1 0 0 0,-1 0 0 0 0,1 0 0 0 0,0-1 0 0 0,-1 1 0 0 0,-1 0 12 0 0,0 0 1 0 0,0 1 0 0 0,0-1 0 0 0,0 1 0 0 0,0 0-1 0 0,1-1 1 0 0,-1 1 0 0 0,0 0 0 0 0,0 1 0 0 0,1-1-1 0 0,-5 3 1 0 0,-11 10 17 0 0,1 0 1 0 0,0 1-1 0 0,1 1 0 0 0,1 0 1 0 0,0 1-1 0 0,2 1 0 0 0,0 0 0 0 0,-16 29 1 0 0,27-43-251 0 0,-1 1 0 0 0,1-1 0 0 0,0 1 0 0 0,0 0 0 0 0,1-1 0 0 0,0 1 0 0 0,0 0 0 0 0,0 0 0 0 0,0 0 0 0 0,1 0 0 0 0,-1 0 0 0 0,1 0 0 0 0,0 0 0 0 0,1 0 0 0 0,-1 0 0 0 0,1 0 0 0 0,0 0 0 0 0,1 0 0 0 0,-1-1 0 0 0,1 1 1 0 0,0 0-1 0 0,0-1 0 0 0,4 7 0 0 0,-2-5-15 0 0,1 0 0 0 0,-1-1-1 0 0,1 0 1 0 0,1 0 0 0 0,-1 0 0 0 0,1 0 0 0 0,0-1 0 0 0,0 0 0 0 0,0 0 0 0 0,0-1 0 0 0,1 1 0 0 0,-1-1 0 0 0,1-1 0 0 0,0 1 0 0 0,12 1 0 0 0,3 1-9 0 0,1-1 0 0 0,0-1 0 0 0,44 0 0 0 0,-10-11-2689 0 0,-40 3 1291 0 0</inkml:trace>
</inkml:ink>
</file>

<file path=ppt/ink/ink1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1.386"/>
    </inkml:context>
    <inkml:brush xml:id="br0">
      <inkml:brushProperty name="width" value="0.1" units="cm"/>
      <inkml:brushProperty name="height" value="0.1" units="cm"/>
      <inkml:brushProperty name="color" value="#008C3A"/>
    </inkml:brush>
  </inkml:definitions>
  <inkml:trace contextRef="#ctx0" brushRef="#br0">162 35 5983 0 0,'10'-35'16623'0'0,"-30"55"-16484"0"0,1 0 0 0 0,2 1 0 0 0,0 0 0 0 0,1 2 0 0 0,1 0 0 0 0,1 0 0 0 0,1 2 0 0 0,2-1 0 0 0,-11 30 0 0 0,21-50-138 0 0,-1 1 0 0 0,1-1-1 0 0,0 1 1 0 0,0-1-1 0 0,0 1 1 0 0,1-1-1 0 0,-1 1 1 0 0,1 0-1 0 0,0-1 1 0 0,1 1 0 0 0,-1 0-1 0 0,1-1 1 0 0,0 1-1 0 0,0 0 1 0 0,0-1-1 0 0,0 1 1 0 0,1-1-1 0 0,0 0 1 0 0,0 0 0 0 0,0 1-1 0 0,1-1 1 0 0,-1-1-1 0 0,4 5 1 0 0,-2-4-1 0 0,1 0 0 0 0,0 0-1 0 0,-1-1 1 0 0,1 1 0 0 0,0-1 0 0 0,0-1 0 0 0,1 1 0 0 0,-1-1 0 0 0,1 0-1 0 0,-1 0 1 0 0,1 0 0 0 0,0-1 0 0 0,-1 0 0 0 0,1 0 0 0 0,0 0 0 0 0,0-1-1 0 0,0 0 1 0 0,6 0 0 0 0,39-5 99 0 0,64-13 1 0 0,-83 11-51 0 0,0 1 1 0 0,1 2-1 0 0,0 1 1 0 0,0 2 0 0 0,52 4-1 0 0,-84-3-322 0 0,3 2-625 0 0</inkml:trace>
</inkml:ink>
</file>

<file path=ppt/ink/ink11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7"/>
    </inkml:context>
    <inkml:brush xml:id="br0">
      <inkml:brushProperty name="width" value="0.1" units="cm"/>
      <inkml:brushProperty name="height" value="0.1" units="cm"/>
      <inkml:brushProperty name="color" value="#004F8B"/>
    </inkml:brush>
  </inkml:definitions>
  <inkml:trace contextRef="#ctx0" brushRef="#br0">26 78 10135 0 0,'-9'-7'248'0'0,"-8"-11"2686"0"0,17 17-2738 0 0,0 0 0 0 0,0 1 0 0 0,0-1 1 0 0,1 0-1 0 0,-1 0 0 0 0,0 1 0 0 0,0-1 0 0 0,1 0 0 0 0,-1 1 0 0 0,0-1 0 0 0,0 0 1 0 0,1 1-1 0 0,-1-1 0 0 0,1 0 0 0 0,-1 1 0 0 0,1-1 0 0 0,-1 1 0 0 0,1-1 1 0 0,-1 1-1 0 0,1-1 0 0 0,0 1 0 0 0,-1-1 0 0 0,1 1 0 0 0,-1-1 0 0 0,1 1 0 0 0,0 0 1 0 0,-1 0-1 0 0,1-1 0 0 0,0 1 0 0 0,0 0 0 0 0,-1 0 0 0 0,1 0 0 0 0,0 0 1 0 0,0-1-1 0 0,1 1 0 0 0,27-8 1509 0 0,1 1 0 0 0,1 1 1 0 0,49-3-1 0 0,95 4-3812 0 0,-151 5 1093 0 0,19 2-6909 0 0,-23 0 927 0 0</inkml:trace>
</inkml:ink>
</file>

<file path=ppt/ink/ink11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8"/>
    </inkml:context>
    <inkml:brush xml:id="br0">
      <inkml:brushProperty name="width" value="0.1" units="cm"/>
      <inkml:brushProperty name="height" value="0.1" units="cm"/>
      <inkml:brushProperty name="color" value="#004F8B"/>
    </inkml:brush>
  </inkml:definitions>
  <inkml:trace contextRef="#ctx0" brushRef="#br0">20 205 6447 0 0,'0'0'2072'0'0,"-12"-29"6964"0"0,9 2-6617 0 0,2 23-2255 0 0,0 1 0 0 0,0 0 0 0 0,0-1 0 0 0,1 1 0 0 0,0-1 0 0 0,-1 0 0 0 0,1 1 0 0 0,1-1 0 0 0,-1 1 0 0 0,0-1 0 0 0,1 1 0 0 0,0-1 0 0 0,0 1 0 0 0,0 0 0 0 0,0-1 0 0 0,0 1 0 0 0,1 0 0 0 0,-1 0 0 0 0,1 0 0 0 0,0 0 0 0 0,0 0 0 0 0,0 0 0 0 0,0 0 0 0 0,1 1 0 0 0,4-5 0 0 0,-1 2 13 0 0,2-3 140 0 0,1 1-1 0 0,-1 0 1 0 0,2 1-1 0 0,-1 0 1 0 0,15-8-1 0 0,-19 13-274 0 0,0-1 0 0 0,0 1 0 0 0,0 0 0 0 0,0 1-1 0 0,0-1 1 0 0,0 1 0 0 0,0 0 0 0 0,0 0 0 0 0,0 0-1 0 0,0 1 1 0 0,0 0 0 0 0,0 0 0 0 0,0 0 0 0 0,0 1-1 0 0,6 2 1 0 0,-6-2-36 0 0,1 1-1 0 0,0-1 1 0 0,-1 1 0 0 0,0 1-1 0 0,0-1 1 0 0,0 1-1 0 0,0 0 1 0 0,0 0 0 0 0,-1 0-1 0 0,0 1 1 0 0,0 0 0 0 0,0 0-1 0 0,0 0 1 0 0,-1 0-1 0 0,0 0 1 0 0,0 1 0 0 0,0-1-1 0 0,0 1 1 0 0,-1 0-1 0 0,0 0 1 0 0,-1 0 0 0 0,1 0-1 0 0,-1 0 1 0 0,0 0 0 0 0,-1 0-1 0 0,1 0 1 0 0,-1 1-1 0 0,-1-1 1 0 0,1 0 0 0 0,-1 0-1 0 0,0 0 1 0 0,0 0 0 0 0,-1 0-1 0 0,1 0 1 0 0,-1 0-1 0 0,-5 9 1 0 0,-20 36-2 0 0,18-37-2 0 0,1 0 0 0 0,1 1 0 0 0,0 0 1 0 0,1 0-1 0 0,-6 24 0 0 0,11-35-2 0 0,1 0-1 0 0,0 0 1 0 0,-1 0 0 0 0,1 0-1 0 0,0 0 1 0 0,1 0 0 0 0,-1 0-1 0 0,1 0 1 0 0,0 0-1 0 0,0 0 1 0 0,0 0 0 0 0,0 0-1 0 0,1-1 1 0 0,-1 1 0 0 0,1 0-1 0 0,0-1 1 0 0,0 1-1 0 0,1-1 1 0 0,-1 0 0 0 0,1 0-1 0 0,-1 0 1 0 0,1 0 0 0 0,0 0-1 0 0,0 0 1 0 0,0-1-1 0 0,0 0 1 0 0,6 4 0 0 0,8 3-4 0 0,0-1 0 0 0,1 0 1 0 0,-1-2-1 0 0,24 7 1 0 0,-26-10 3 0 0,-1 2 0 0 0,1 0 1 0 0,-1 0-1 0 0,0 1 1 0 0,-1 1-1 0 0,1 1 1 0 0,16 12-1 0 0,-26-18 0 0 0,-1 1 0 0 0,0 0 0 0 0,0 0 0 0 0,0 0 0 0 0,-1 0 0 0 0,1 0 0 0 0,-1 1 0 0 0,0-1 0 0 0,1 1 0 0 0,-2 0 0 0 0,1-1 0 0 0,0 1 0 0 0,-1 0 0 0 0,0 0 0 0 0,0 0 0 0 0,0 0 0 0 0,0 0 0 0 0,-1 0 0 0 0,1 1 0 0 0,-1 4 0 0 0,-1-4 0 0 0,0-1 0 0 0,0 1 0 0 0,0-1 0 0 0,-1 1 0 0 0,0-1 0 0 0,0 0 0 0 0,0 0 0 0 0,0 0 0 0 0,0 0 0 0 0,-1 0 0 0 0,0 0 0 0 0,0-1 0 0 0,0 1 0 0 0,0-1 0 0 0,-1 0 0 0 0,1 0 0 0 0,-1 0 0 0 0,-4 3 0 0 0,-21 12 176 0 0,-1 0 0 0 0,0-2 0 0 0,-2-1 0 0 0,1-2 0 0 0,-2-1 0 0 0,0-1 0 0 0,-54 9 0 0 0,81-19-155 0 0,1 0 0 0 0,-1-1 0 0 0,0 0 0 0 0,0 0-1 0 0,0-1 1 0 0,0 1 0 0 0,-9-3 0 0 0,12 2-20 0 0,1 1-1 0 0,0-1 0 0 0,0 0 1 0 0,0 1-1 0 0,0-1 1 0 0,0 0-1 0 0,0 0 1 0 0,0 0-1 0 0,0-1 1 0 0,0 1-1 0 0,0 0 1 0 0,0-1-1 0 0,1 1 1 0 0,-1-1-1 0 0,1 0 1 0 0,-1 1-1 0 0,1-1 1 0 0,0 0-1 0 0,-1 0 0 0 0,1 0 1 0 0,-1-4-1 0 0,2 3-261 0 0,1 0-1 0 0,-1-1 0 0 0,1 1 0 0 0,0 0 1 0 0,0 0-1 0 0,0 0 0 0 0,1-1 0 0 0,-1 1 1 0 0,1 0-1 0 0,0 1 0 0 0,0-1 0 0 0,0 0 1 0 0,0 0-1 0 0,4-3 0 0 0,-1 0-1936 0 0</inkml:trace>
</inkml:ink>
</file>

<file path=ppt/ink/ink11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29"/>
    </inkml:context>
    <inkml:brush xml:id="br0">
      <inkml:brushProperty name="width" value="0.1" units="cm"/>
      <inkml:brushProperty name="height" value="0.1" units="cm"/>
      <inkml:brushProperty name="color" value="#004F8B"/>
    </inkml:brush>
  </inkml:definitions>
  <inkml:trace contextRef="#ctx0" brushRef="#br0">245 30 11743 0 0,'0'0'1068'0'0,"2"-1"-877"0"0,4-4 1762 0 0,-4-11 705 0 0,-2 16-2596 0 0,0 0 0 0 0,0-1 0 0 0,0 1 0 0 0,0 0 0 0 0,0-1-1 0 0,0 1 1 0 0,0 0 0 0 0,0-1 0 0 0,0 1 0 0 0,0 0 0 0 0,0 0 0 0 0,0-1 0 0 0,0 1-1 0 0,-1 0 1 0 0,1 0 0 0 0,0-1 0 0 0,0 1 0 0 0,0 0 0 0 0,0 0 0 0 0,-1-1 0 0 0,1 1-1 0 0,0 0 1 0 0,0 0 0 0 0,0 0 0 0 0,-1-1 0 0 0,1 1 0 0 0,0 0 0 0 0,0 0 0 0 0,-1 0 0 0 0,1 0-1 0 0,0-1 1 0 0,-1 1 0 0 0,1 0 0 0 0,0 0 0 0 0,0 0 0 0 0,-1 0 0 0 0,1 0 0 0 0,0 0-1 0 0,-1 0 1 0 0,1 0 0 0 0,0 0 0 0 0,0 0 0 0 0,-1 0 0 0 0,1 0 0 0 0,0 0 0 0 0,-1 0-1 0 0,1 0 1 0 0,0 1 0 0 0,0-1 0 0 0,-1 0 0 0 0,1 0 0 0 0,0 0 0 0 0,0 0 0 0 0,-1 1 0 0 0,-23 12 549 0 0,1 2 0 0 0,0 1 1 0 0,-41 36-1 0 0,35-27-362 0 0,20-19-200 0 0,1 1-1 0 0,0 1 1 0 0,0-1-1 0 0,1 1 1 0 0,0 0-1 0 0,0 1 1 0 0,1 0-1 0 0,0 0 1 0 0,-5 12-1 0 0,10-20-43 0 0,1 0-1 0 0,-1 0 1 0 0,1 0-1 0 0,0 0 0 0 0,-1 1 1 0 0,1-1-1 0 0,0 0 0 0 0,0 0 1 0 0,0 0-1 0 0,0 0 0 0 0,0 1 1 0 0,0-1-1 0 0,0 0 0 0 0,1 0 1 0 0,-1 0-1 0 0,0 0 0 0 0,0 1 1 0 0,1-1-1 0 0,-1 0 0 0 0,1 0 1 0 0,-1 0-1 0 0,1 0 1 0 0,0 0-1 0 0,-1 0 0 0 0,1 0 1 0 0,0 0-1 0 0,0 0 0 0 0,0-1 1 0 0,-1 1-1 0 0,1 0 0 0 0,1 0 1 0 0,25 11 142 0 0,-26-12-143 0 0,24 5 141 0 0,0-1 0 0 0,1-2-1 0 0,-1 0 1 0 0,34-3 0 0 0,54 4 72 0 0,-42 2-137 0 0,-55-6-4 0 0,-1 1-1 0 0,1 1 1 0 0,0 1 0 0 0,-1 0 0 0 0,1 1 0 0 0,-1 0-1 0 0,0 1 1 0 0,0 1 0 0 0,25 12 0 0 0,-35-13-14 0 0,1 1 1 0 0,-1 1-1 0 0,-1-1 1 0 0,1 1-1 0 0,-1-1 1 0 0,0 1-1 0 0,0 1 1 0 0,0-1-1 0 0,-1 0 1 0 0,0 1-1 0 0,0 0 1 0 0,1 7-1 0 0,0-2-16 0 0,0 1 0 0 0,-1-1 0 0 0,-1 1 0 0 0,0-1-1 0 0,-1 1 1 0 0,0 14 0 0 0,-2-22-21 0 0,0 0 0 0 0,0 1 0 0 0,-1-1 0 0 0,1 0 0 0 0,-1 0 0 0 0,-1 0 0 0 0,1 0 0 0 0,-1-1-1 0 0,1 1 1 0 0,-1-1 0 0 0,-1 1 0 0 0,1-1 0 0 0,-1 0 0 0 0,1 0 0 0 0,-1-1 0 0 0,0 1 0 0 0,-1-1 0 0 0,1 0 0 0 0,-9 5 0 0 0,-11 6 240 0 0,-1-1 1 0 0,-44 16-1 0 0,31-13 16 0 0,20-9-143 0 0,1 0 1 0 0,-1-1-1 0 0,-1-1 0 0 0,1-1 1 0 0,-1-1-1 0 0,-36 3 0 0 0,45-6-282 0 0,1 0-1 0 0,-1-1 0 0 0,1 1 0 0 0,-1-2 0 0 0,1 0 0 0 0,-1 0 0 0 0,1 0 1 0 0,0-1-1 0 0,0-1 0 0 0,0 1 0 0 0,1-1 0 0 0,-1-1 0 0 0,1 0 0 0 0,0 0 1 0 0,-13-11-1 0 0,14 7-2127 0 0</inkml:trace>
</inkml:ink>
</file>

<file path=ppt/ink/ink11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0"/>
    </inkml:context>
    <inkml:brush xml:id="br0">
      <inkml:brushProperty name="width" value="0.1" units="cm"/>
      <inkml:brushProperty name="height" value="0.1" units="cm"/>
      <inkml:brushProperty name="color" value="#004F8B"/>
    </inkml:brush>
  </inkml:definitions>
  <inkml:trace contextRef="#ctx0" brushRef="#br0">1 265 5983 0 0,'14'-17'369'0'0,"1"1"-1"0"0,1 0 0 0 0,1 1 0 0 0,0 1 0 0 0,0 0 0 0 0,21-10 1 0 0,-13 8 4848 0 0,54-22 0 0 0,-42 24-3294 0 0,0 2 1 0 0,76-14-1 0 0,79 1-887 0 0,-65 11-3327 0 0,-100 10 828 0 0</inkml:trace>
</inkml:ink>
</file>

<file path=ppt/ink/ink11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1"/>
    </inkml:context>
    <inkml:brush xml:id="br0">
      <inkml:brushProperty name="width" value="0.1" units="cm"/>
      <inkml:brushProperty name="height" value="0.1" units="cm"/>
      <inkml:brushProperty name="color" value="#AB008B"/>
    </inkml:brush>
  </inkml:definitions>
  <inkml:trace contextRef="#ctx0" brushRef="#br0">45 98 9703 0 0,'-15'-17'11706'0'0,"13"19"-11641"0"0,-1 0 1 0 0,1 0 0 0 0,0 0 0 0 0,0 0 0 0 0,0 0 0 0 0,0 0 0 0 0,0 1 0 0 0,1-1 0 0 0,-1 0 0 0 0,1 1 0 0 0,-1-1 0 0 0,1 1 0 0 0,0 0 0 0 0,0 0 0 0 0,0-1 0 0 0,0 1 0 0 0,1 0-1 0 0,-1 0 1 0 0,1 0 0 0 0,0 0 0 0 0,0 0 0 0 0,0-1 0 0 0,0 1 0 0 0,0 0 0 0 0,1 4 0 0 0,0 6 119 0 0,1 0 0 0 0,0 0-1 0 0,1 0 1 0 0,6 15 0 0 0,0-2 83 0 0,2 0-1 0 0,1 0 1 0 0,1-1-1 0 0,1-1 1 0 0,29 38-1 0 0,-32-49-176 0 0,1 0 1 0 0,0 0-1 0 0,1-1 0 0 0,1 0 0 0 0,0-2 0 0 0,0 1 0 0 0,1-2 1 0 0,0 0-1 0 0,1 0 0 0 0,18 6 0 0 0,11 2 103 0 0,0-2 0 0 0,1-2-1 0 0,1-2 1 0 0,0-2 0 0 0,0-2 0 0 0,1-2 0 0 0,-1-2-1 0 0,95-7 1 0 0,-38-4-119 0 0,-52 5 10 0 0,1-2 0 0 0,59-15 1 0 0,-100 17-80 0 0,-1 0 9 0 0,0 0-1 0 0,0 0 0 0 0,0 1 0 0 0,0 1 0 0 0,1 0 1 0 0,-1 1-1 0 0,0 0 0 0 0,1 0 0 0 0,-1 1 0 0 0,0 1 1 0 0,0 0-1 0 0,0 0 0 0 0,15 6 0 0 0,-13-6 0 0 0,-1 0 1 0 0,1-1-1 0 0,0-1 0 0 0,0 0 0 0 0,0-1 1 0 0,0 0-1 0 0,0-1 0 0 0,-1 0 1 0 0,24-8-1 0 0,-20 6 2 0 0,-1 0 0 0 0,1 1 0 0 0,-1 1 1 0 0,1 0-1 0 0,0 1 0 0 0,22 2 0 0 0,33 10-3 0 0,-40-5-1 0 0,0-2 1 0 0,1-1 0 0 0,52-1 0 0 0,-49-3-1 0 0,-1 1 0 0 0,1 2 0 0 0,0 1 0 0 0,43 11 0 0 0,134 43 56 0 0,-199-53-68 0 0,-1 0 0 0 0,1 1 0 0 0,-1 1 0 0 0,0 0 0 0 0,0 0 0 0 0,-1 1 0 0 0,0 1 0 0 0,0 0 0 0 0,-1 0 0 0 0,0 1 0 0 0,0 0 0 0 0,-1 1 0 0 0,0 0 0 0 0,-1 1 0 0 0,0 0 0 0 0,-1 0 0 0 0,0 0 0 0 0,7 17 0 0 0,49 81 70 0 0,-35-63-68 0 0,33 72 1 0 0,-56-103 13 0 0,-4-11-13 0 0,0-1-1 0 0,0 1 0 0 0,0 0 0 0 0,1-1 0 0 0,0 1 0 0 0,0 0 1 0 0,0-1-1 0 0,0 0 0 0 0,0 1 0 0 0,1-1 0 0 0,0 0 0 0 0,-1 0 0 0 0,1-1 1 0 0,0 1-1 0 0,0-1 0 0 0,6 4 0 0 0,-1 0-2 0 0,0 0 0 0 0,1-1 0 0 0,-7-5 2 0 0,-1 1-1 0 0,0-1 1 0 0,0 1-1 0 0,1-1 1 0 0,-1 0 0 0 0,0 0-1 0 0,1 1 1 0 0,-1-1-1 0 0,1 0 1 0 0,-1 0 0 0 0,0 0-1 0 0,1 0 1 0 0,-1-1 0 0 0,0 1-1 0 0,1 0 1 0 0,-1 0-1 0 0,0-1 1 0 0,1 1 0 0 0,-1-1-1 0 0,0 1 1 0 0,0-1-1 0 0,0 0 1 0 0,1 1 0 0 0,-1-1-1 0 0,0 0 1 0 0,0 0-1 0 0,0 0 1 0 0,0 0 0 0 0,1-2-1 0 0,20-33 76 0 0,-18 28-63 0 0,40-82 12 0 0,48-140 1 0 0,-88 217-27 0 0,1 0 0 0 0,1 1 0 0 0,0 0 0 0 0,1 0 0 0 0,0 0 0 0 0,1 1 0 0 0,0 0 0 0 0,1 0 0 0 0,0 1 0 0 0,0 0 0 0 0,1 0 0 0 0,1 1 0 0 0,21-14 0 0 0,-25 19 0 0 0,1 0 0 0 0,-1 1 0 0 0,1 0 0 0 0,0 0 0 0 0,-1 1 0 0 0,1 0 0 0 0,0 1 0 0 0,1-1 0 0 0,7 1 0 0 0,-1-1 0 0 0,5-3 0 0 0,-14 3 0 0 0,1 0 0 0 0,0 1 0 0 0,-1 0 0 0 0,1 0 0 0 0,0 0 0 0 0,0 1 0 0 0,-1 0 0 0 0,12 2 0 0 0,-8 0 0 0 0,37 16 0 0 0,-42-16 0 0 0,0 0 0 0 0,-1 0 0 0 0,1 0 0 0 0,0-1 0 0 0,0 0 0 0 0,0 1 0 0 0,10-1 0 0 0,706-37 0 0 0,-587 26 0 0 0,54 0 32 0 0,232 17 0 0 0,-87-6-32 0 0,-219-5 0 0 0,199 19 0 0 0,-235-8-1 0 0,0-3-1 0 0,0-3 1 0 0,97-12 0 0 0,232-49 66 0 0,-398 59-61 0 0,26-8 7 0 0,1-1-1 0 0,-2-1 1 0 0,0-2 0 0 0,0-2-1 0 0,55-33 1 0 0,-81 43-10 0 0,0 0 0 0 0,-1 0-1 0 0,0-1 1 0 0,0 0 0 0 0,0-1 0 0 0,-1 1-1 0 0,0-1 1 0 0,0-1 0 0 0,8-13 0 0 0,0-5 135 0 0,18-48 0 0 0,-21 48 76 0 0,24-46 0 0 0,-18 47-182 0 0,-11 18-26 0 0,-1 0 0 0 0,-1 0-1 0 0,1-1 1 0 0,-1 0 0 0 0,0 0 0 0 0,-1 0-1 0 0,0 0 1 0 0,3-12 0 0 0,-6 18-6 0 0,0 1 0 0 0,0 0 0 0 0,1-1 0 0 0,-1 1 0 0 0,-1-1 0 0 0,1 1 0 0 0,0 0 0 0 0,0-1 0 0 0,0 1 0 0 0,-1 0 0 0 0,1-1 0 0 0,-1 1 0 0 0,1 0 0 0 0,-1-1 0 0 0,1 1 0 0 0,-1 0 0 0 0,0 0 0 0 0,0 0 0 0 0,1 0 0 0 0,-1-1 0 0 0,0 1 0 0 0,0 0 0 0 0,0 1 0 0 0,0-1 0 0 0,0 0 0 0 0,-1 0 0 0 0,0-1 0 0 0,-31-12-335 0 0,30 13 241 0 0,-13-5-1064 0 0,0-1-375 0 0</inkml:trace>
</inkml:ink>
</file>

<file path=ppt/ink/ink11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2"/>
    </inkml:context>
    <inkml:brush xml:id="br0">
      <inkml:brushProperty name="width" value="0.1" units="cm"/>
      <inkml:brushProperty name="height" value="0.1" units="cm"/>
      <inkml:brushProperty name="color" value="#AB008B"/>
    </inkml:brush>
  </inkml:definitions>
  <inkml:trace contextRef="#ctx0" brushRef="#br0">0 89 7367 0 0,'0'0'667'0'0,"5"-30"10790"0"0,0 26-10852 0 0,0 0 0 0 0,0 1 0 0 0,0 0 0 0 0,0 0 0 0 0,1 0 0 0 0,0 0 0 0 0,-1 1 0 0 0,1 0 0 0 0,0 0 0 0 0,8-1 0 0 0,70-9 685 0 0,-52 8-823 0 0,-27 4-427 0 0,20-4 54 0 0,1 1-1 0 0,-1 1 1 0 0,1 1-1 0 0,50 5 1 0 0,-73-3-291 0 0,-1 0-1 0 0,1-1 1 0 0,-1 1 0 0 0,0 1 0 0 0,1-1-1 0 0,-1 0 1 0 0,0 0 0 0 0,0 1-1 0 0,0-1 1 0 0,0 1 0 0 0,0 0-1 0 0,0 0 1 0 0,0-1 0 0 0,0 1-1 0 0,-1 0 1 0 0,1 1 0 0 0,1 1-1 0 0</inkml:trace>
</inkml:ink>
</file>

<file path=ppt/ink/ink11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3"/>
    </inkml:context>
    <inkml:brush xml:id="br0">
      <inkml:brushProperty name="width" value="0.1" units="cm"/>
      <inkml:brushProperty name="height" value="0.1" units="cm"/>
      <inkml:brushProperty name="color" value="#AB008B"/>
    </inkml:brush>
  </inkml:definitions>
  <inkml:trace contextRef="#ctx0" brushRef="#br0">0 38 7831 0 0,'16'-37'5782'0'0,"0"102"2132"0"0,-5 7-3425 0 0,10 174-3272 0 0,-1-11-1280 0 0,-19-219 65 0 0,0-16-38 0 0,-1 0-1 0 0,0 1 0 0 0,0-1 0 0 0,1 0 0 0 0,-1 1 1 0 0,0-1-1 0 0,1 0 0 0 0,-1 1 0 0 0,0-1 0 0 0,1 0 1 0 0,-1 0-1 0 0,1 1 0 0 0,-1-1 0 0 0,0 0 0 0 0,1 0 1 0 0,-1 0-1 0 0,1 0 0 0 0,-1 1 0 0 0,1-1 0 0 0,-1 0 1 0 0,0 0-1 0 0,1 0 0 0 0,-1 0 0 0 0,1 0 0 0 0,-1 0 1 0 0,1 0-1 0 0,-1 0 0 0 0,1 0 0 0 0,-1 0 0 0 0,1-1 1 0 0,-1 1-1 0 0,0 0 0 0 0,1 0 0 0 0,-1 0 0 0 0,1-1 0 0 0,-1 1 1 0 0,0 0-1 0 0,1 0 0 0 0,-1-1 0 0 0,1 1 0 0 0,-1 0 1 0 0,1-1-1 0 0,11-5-2487 0 0</inkml:trace>
</inkml:ink>
</file>

<file path=ppt/ink/ink11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4"/>
    </inkml:context>
    <inkml:brush xml:id="br0">
      <inkml:brushProperty name="width" value="0.1" units="cm"/>
      <inkml:brushProperty name="height" value="0.1" units="cm"/>
      <inkml:brushProperty name="color" value="#AB008B"/>
    </inkml:brush>
  </inkml:definitions>
  <inkml:trace contextRef="#ctx0" brushRef="#br0">1 53 14223 0 0,'12'-52'11336'0'0,"-8"71"-9412"0"0,4 37-2129 0 0,28 423 838 0 0,-37-468-625 0 0,1-9-5 0 0,-1 0 0 0 0,1 0 1 0 0,0 0-1 0 0,0 0 0 0 0,0 0 0 0 0,0 1 1 0 0,0-1-1 0 0,0 0 0 0 0,0 0 0 0 0,1 0 1 0 0,-1 0-1 0 0,1 0 0 0 0,1 3 0 0 0,-1-4-197 0 0,1 0-1 0 0,-1 0 0 0 0,1 0 1 0 0,-1 0-1 0 0,0-1 0 0 0,1 1 1 0 0,-1-1-1 0 0,1 1 0 0 0,0-1 1 0 0,-1 0-1 0 0,1 1 0 0 0,-1-1 1 0 0,1 0-1 0 0,-1 0 0 0 0,1 0 1 0 0,0 0-1 0 0,-1 0 0 0 0,1-1 1 0 0,-1 1-1 0 0,1 0 0 0 0,1-1 1 0 0</inkml:trace>
</inkml:ink>
</file>

<file path=ppt/ink/ink11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5"/>
    </inkml:context>
    <inkml:brush xml:id="br0">
      <inkml:brushProperty name="width" value="0.1" units="cm"/>
      <inkml:brushProperty name="height" value="0.1" units="cm"/>
      <inkml:brushProperty name="color" value="#AB008B"/>
    </inkml:brush>
  </inkml:definitions>
  <inkml:trace contextRef="#ctx0" brushRef="#br0">1 33 7367 0 0,'4'-24'13136'0'0,"0"22"-12813"0"0,1 1 0 0 0,0-1-1 0 0,-1 1 1 0 0,1 0 0 0 0,0 0-1 0 0,0 1 1 0 0,0 0 0 0 0,-1-1 0 0 0,1 1-1 0 0,0 1 1 0 0,0-1 0 0 0,7 2-1 0 0,59 17 805 0 0,-65-18-953 0 0,25 9 71 0 0,1 1-1 0 0,-2 2 1 0 0,49 27-1 0 0,-71-35-200 0 0,1 0-1 0 0,-2 0 0 0 0,1 0 1 0 0,0 1-1 0 0,-1 0 1 0 0,0 1-1 0 0,-1 0 1 0 0,1 0-1 0 0,-1 0 1 0 0,-1 1-1 0 0,1-1 0 0 0,-1 1 1 0 0,-1 1-1 0 0,0-1 1 0 0,0 1-1 0 0,0 0 1 0 0,3 14-1 0 0,-6-15-15 0 0,-1 1 1 0 0,-1-1-1 0 0,1 0 0 0 0,-1 1 1 0 0,-1-1-1 0 0,0 0 0 0 0,0 0 1 0 0,0 0-1 0 0,-1 0 0 0 0,0 0 0 0 0,-1-1 1 0 0,0 1-1 0 0,0-1 0 0 0,0 0 1 0 0,-1 0-1 0 0,0-1 0 0 0,0 1 1 0 0,-1-1-1 0 0,0 0 0 0 0,0-1 0 0 0,-12 10 1 0 0,9-8 13 0 0,-1 0 1 0 0,0 0-1 0 0,0 0 1 0 0,0-2 0 0 0,-1 1-1 0 0,1-1 1 0 0,-2-1-1 0 0,1 0 1 0 0,0 0 0 0 0,-1-1-1 0 0,1-1 1 0 0,-1 0-1 0 0,0 0 1 0 0,-22-1-1 0 0,28-2 12 0 0,0-1-1 0 0,0 1 0 0 0,0-1 0 0 0,0 0 0 0 0,0-1 0 0 0,0 1 0 0 0,0-1 0 0 0,1 0 1 0 0,0-1-1 0 0,-9-6 0 0 0,13 9-187 0 0,0 0 0 0 0,0 0 0 0 0,0 0 0 0 0,0 0 0 0 0,0 0 0 0 0,0 0 0 0 0,0 0 0 0 0,0-1 0 0 0,1 1-1 0 0,-1 0 1 0 0,0-1 0 0 0,1 1 0 0 0,-1-1 0 0 0,1 1 0 0 0,-1 0 0 0 0,1-1 0 0 0,0 1 0 0 0,0-1 0 0 0,0-2 0 0 0,0 3-356 0 0,1-1-1 0 0,-1 0 1 0 0,1 0-1 0 0,0 1 1 0 0,0-1-1 0 0,0 1 1 0 0,0-1-1 0 0,0 1 1 0 0,0-1 0 0 0,0 1-1 0 0,1-1 1 0 0,-1 1-1 0 0,0 0 1 0 0,1 0-1 0 0,-1 0 1 0 0,1 0-1 0 0,-1 0 1 0 0,1 0 0 0 0,0 0-1 0 0,2-1 1 0 0</inkml:trace>
</inkml:ink>
</file>

<file path=ppt/ink/ink11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6"/>
    </inkml:context>
    <inkml:brush xml:id="br0">
      <inkml:brushProperty name="width" value="0.1" units="cm"/>
      <inkml:brushProperty name="height" value="0.1" units="cm"/>
      <inkml:brushProperty name="color" value="#AB008B"/>
    </inkml:brush>
  </inkml:definitions>
  <inkml:trace contextRef="#ctx0" brushRef="#br0">200 135 8751 0 0,'15'-28'1178'0'0,"-1"-26"5517"0"0,-13 51-6415 0 0,-1 1 0 0 0,0 0 0 0 0,1 0 0 0 0,-1-1-1 0 0,0 1 1 0 0,0 0 0 0 0,0 0 0 0 0,-1-1 0 0 0,1 1 0 0 0,0 0-1 0 0,-1 0 1 0 0,1 0 0 0 0,-1-1 0 0 0,0 1 0 0 0,0 0 0 0 0,0 0-1 0 0,0 0 1 0 0,0 0 0 0 0,0 0 0 0 0,-1 1 0 0 0,1-1 0 0 0,-3-2-1 0 0,3 3-199 0 0,0 1-1 0 0,0 0 0 0 0,0 0 0 0 0,0 0 0 0 0,0-1 1 0 0,0 1-1 0 0,0 0 0 0 0,0 0 0 0 0,0 1 0 0 0,0-1 0 0 0,0 0 1 0 0,0 0-1 0 0,0 0 0 0 0,0 1 0 0 0,0-1 0 0 0,0 0 0 0 0,0 1 1 0 0,0-1-1 0 0,0 1 0 0 0,1-1 0 0 0,-1 1 0 0 0,0 0 0 0 0,0-1 1 0 0,0 1-1 0 0,1 0 0 0 0,-2 1 0 0 0,-21 23 407 0 0,19-21-299 0 0,-25 32 197 0 0,1 2 0 0 0,1 1 0 0 0,-35 69 0 0 0,60-103-358 0 0,-1 0-1 0 0,1 0 1 0 0,0 0 0 0 0,0 1-1 0 0,1-1 1 0 0,0 1 0 0 0,0-1-1 0 0,0 1 1 0 0,0-1 0 0 0,1 1-1 0 0,0 0 1 0 0,0-1 0 0 0,1 1-1 0 0,-1 0 1 0 0,1-1 0 0 0,1 1-1 0 0,-1-1 1 0 0,1 1 0 0 0,0-1-1 0 0,0 0 1 0 0,0 0 0 0 0,1 0-1 0 0,5 8 1 0 0,-3-7-22 0 0,0 0 0 0 0,1 0 1 0 0,0-1-1 0 0,0 0 0 0 0,0 0 0 0 0,1-1 1 0 0,0 0-1 0 0,0 0 0 0 0,0 0 0 0 0,0-1 1 0 0,0 0-1 0 0,1 0 0 0 0,-1-1 0 0 0,1 0 1 0 0,0 0-1 0 0,11 0 0 0 0,16 1-68 0 0,1-2 0 0 0,65-5 0 0 0,-27-4-5839 0 0,-52 6 2389 0 0,7-1-4453 0 0</inkml:trace>
</inkml:ink>
</file>

<file path=ppt/ink/ink1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1.751"/>
    </inkml:context>
    <inkml:brush xml:id="br0">
      <inkml:brushProperty name="width" value="0.1" units="cm"/>
      <inkml:brushProperty name="height" value="0.1" units="cm"/>
      <inkml:brushProperty name="color" value="#008C3A"/>
    </inkml:brush>
  </inkml:definitions>
  <inkml:trace contextRef="#ctx0" brushRef="#br0">102 1 12319 0 0,'0'0'1119'0'0,"-13"28"1746"0"0,4-3-1499 0 0,2 1-1 0 0,-5 28 1 0 0,-3 14-487 0 0,1-17 47 0 0,-13 81 0 0 0,25-111-903 0 0,0-1 1 0 0,2 1-1 0 0,0 0 1 0 0,2 0 0 0 0,0 0-1 0 0,1 0 1 0 0,8 26-1 0 0,-11-46-254 0 0,11-1-1766 0 0,0-2 833 0 0</inkml:trace>
</inkml:ink>
</file>

<file path=ppt/ink/ink11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7"/>
    </inkml:context>
    <inkml:brush xml:id="br0">
      <inkml:brushProperty name="width" value="0.1" units="cm"/>
      <inkml:brushProperty name="height" value="0.1" units="cm"/>
      <inkml:brushProperty name="color" value="#008C3A"/>
    </inkml:brush>
  </inkml:definitions>
  <inkml:trace contextRef="#ctx0" brushRef="#br0">253 60 7367 0 0,'0'0'568'0'0,"18"-26"6211"0"0,-17 25-6624 0 0,-1 0-1 0 0,0 0 1 0 0,0 0 0 0 0,0-1-1 0 0,0 1 1 0 0,0 0 0 0 0,0 0 0 0 0,0 0-1 0 0,0 0 1 0 0,0-1 0 0 0,-1 1-1 0 0,1 0 1 0 0,0 0 0 0 0,-1 0-1 0 0,1 0 1 0 0,-1 0 0 0 0,1 0-1 0 0,-1 0 1 0 0,0 0 0 0 0,1 0 0 0 0,-1 0-1 0 0,0 0 1 0 0,0 0 0 0 0,1 0-1 0 0,-1 1 1 0 0,0-1 0 0 0,0 0-1 0 0,0 1 1 0 0,0-1 0 0 0,0 0 0 0 0,0 1-1 0 0,0-1 1 0 0,0 1 0 0 0,0 0-1 0 0,-1-1 1 0 0,1 1 0 0 0,0 0-1 0 0,0 0 1 0 0,0-1 0 0 0,0 1-1 0 0,-1 0 1 0 0,1 0 0 0 0,-2 1 0 0 0,-1-1 7 0 0,0 0 0 0 0,1 0 0 0 0,-1 1 0 0 0,0 0 1 0 0,0-1-1 0 0,0 1 0 0 0,0 1 0 0 0,1-1 1 0 0,-1 1-1 0 0,0-1 0 0 0,-5 4 0 0 0,-7 10-29 0 0,0 0 1 0 0,2 1-1 0 0,-1 1 0 0 0,2 0 0 0 0,0 0 1 0 0,1 1-1 0 0,1 1 0 0 0,1 0 1 0 0,1 1-1 0 0,0 0 0 0 0,1 0 0 0 0,2 1 1 0 0,-8 35-1 0 0,5-12-13 0 0,3 0 1 0 0,1 0-1 0 0,2 1 0 0 0,3-1 1 0 0,7 77-1 0 0,-5-104-77 0 0,1 1 0 0 0,1 0 0 0 0,0 0 0 0 0,1-1 0 0 0,1 0-1 0 0,8 17 1 0 0,-11-28-20 0 0,0 0 0 0 0,1 0-1 0 0,0 0 1 0 0,0-1-1 0 0,0 0 1 0 0,0 0-1 0 0,1 0 1 0 0,0 0 0 0 0,0 0-1 0 0,1-1 1 0 0,-1 0-1 0 0,1 0 1 0 0,0-1 0 0 0,0 0-1 0 0,0 0 1 0 0,0 0-1 0 0,0 0 1 0 0,1-1 0 0 0,7 1-1 0 0,-1 0-3 0 0,0-1 0 0 0,0-1 0 0 0,0 0 0 0 0,0-1 0 0 0,0 0 0 0 0,-1-1 0 0 0,1-1 0 0 0,0 0 0 0 0,0-1 0 0 0,0 0 0 0 0,-1-1 0 0 0,21-9 1 0 0,-25 10-2 0 0,0-2 1 0 0,0 1 0 0 0,0-1 0 0 0,-1-1 0 0 0,1 1 0 0 0,-1-1 0 0 0,-1-1 0 0 0,1 1 0 0 0,-1-1 0 0 0,0 0 0 0 0,-1 0 0 0 0,0-1 0 0 0,0 0 0 0 0,0 0 0 0 0,-1 0 0 0 0,0 0 0 0 0,-1-1 0 0 0,0 1 0 0 0,2-10 0 0 0,-3 13-6 0 0,-1 0 0 0 0,0 0 0 0 0,-1 0 0 0 0,1 0 1 0 0,-1 0-1 0 0,0 0 0 0 0,-1 0 0 0 0,1 0 0 0 0,-1 0 1 0 0,0 0-1 0 0,0 0 0 0 0,0 0 0 0 0,-1 0 0 0 0,0 0 0 0 0,0 1 1 0 0,0-1-1 0 0,-3-4 0 0 0,1 3 3 0 0,0 1-1 0 0,-1 0 1 0 0,0 0 0 0 0,0 0-1 0 0,0 0 1 0 0,0 1 0 0 0,-1 0-1 0 0,0 0 1 0 0,0 1 0 0 0,0-1-1 0 0,-8-2 1 0 0,-1 0-2 0 0,-1 1-1 0 0,1 1 1 0 0,-1 0-1 0 0,1 1 0 0 0,-1 0 1 0 0,0 2-1 0 0,0 0 1 0 0,0 1-1 0 0,-1 0 1 0 0,-15 3-1 0 0,-43 13 35 0 0,69-14-114 0 0,-1 0 0 0 0,1 0 1 0 0,-1 1-1 0 0,1 0 1 0 0,0 0-1 0 0,0 0 1 0 0,0 1-1 0 0,-10 9 0 0 0,15-12-39 0 0,1 0-1 0 0,-1 0 1 0 0,1 0-1 0 0,-1 0 1 0 0,1 0-1 0 0,-1 0 1 0 0,1 0-1 0 0,-1 0 0 0 0,1 0 1 0 0,0 1-1 0 0,0-1 1 0 0,0 0-1 0 0,-1 0 1 0 0,1 0-1 0 0,0 1 1 0 0,1-1-1 0 0,-1 0 0 0 0,0 0 1 0 0,0 0-1 0 0,0 0 1 0 0,1 1-1 0 0,-1-1 1 0 0,0 0-1 0 0,1 0 1 0 0,-1 0-1 0 0,1 0 0 0 0,0 0 1 0 0,-1 0-1 0 0,1 0 1 0 0,0 0-1 0 0,0 0 1 0 0,-1 0-1 0 0,1 0 1 0 0,0-1-1 0 0,1 2 0 0 0,9 7-2127 0 0</inkml:trace>
</inkml:ink>
</file>

<file path=ppt/ink/ink11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8"/>
    </inkml:context>
    <inkml:brush xml:id="br0">
      <inkml:brushProperty name="width" value="0.1" units="cm"/>
      <inkml:brushProperty name="height" value="0.1" units="cm"/>
      <inkml:brushProperty name="color" value="#008C3A"/>
    </inkml:brush>
  </inkml:definitions>
  <inkml:trace contextRef="#ctx0" brushRef="#br0">65 98 9151 0 0,'0'0'831'0'0,"0"-2"-686"0"0,-36-44 5561 0 0,32 42-5042 0 0,1 0 0 0 0,-1 0 0 0 0,1 0-1 0 0,0 0 1 0 0,0-1 0 0 0,0 0-1 0 0,-3-7 793 0 0,51 4 381 0 0,-24 9-1633 0 0,0-1-1 0 0,0 2 0 0 0,0 1 0 0 0,0 1 0 0 0,-1 0 0 0 0,29 11 0 0 0,-38-11-115 0 0,-1 0 1 0 0,1 0-1 0 0,-1 1 0 0 0,0 0 1 0 0,0 1-1 0 0,-1 0 0 0 0,1 1 1 0 0,-1 0-1 0 0,-1 0 1 0 0,1 1-1 0 0,-2 0 0 0 0,1 1 1 0 0,10 14-1 0 0,-15-17-74 0 0,0-1-1 0 0,0 1 1 0 0,-1 0-1 0 0,1 0 1 0 0,-1 0-1 0 0,-1 1 0 0 0,1-1 1 0 0,-1 0-1 0 0,0 1 1 0 0,-1-1-1 0 0,1 1 1 0 0,-1-1-1 0 0,0 1 1 0 0,-1-1-1 0 0,0 1 1 0 0,-2 7-1 0 0,1-5 38 0 0,-2 0 0 0 0,1 1-1 0 0,-1-1 1 0 0,-1-1 0 0 0,0 1-1 0 0,0-1 1 0 0,-1 1 0 0 0,0-2-1 0 0,-13 15 1 0 0,7-10 12 0 0,-1 0 1 0 0,0-1-1 0 0,-1-1 0 0 0,0 0 1 0 0,-1-1-1 0 0,0 0 0 0 0,-1-1 1 0 0,0-1-1 0 0,0-1 0 0 0,0 0 1 0 0,-33 7-1 0 0,46-13-53 0 0,0 0-1 0 0,0 0 1 0 0,0 0-1 0 0,0 0 0 0 0,0-1 1 0 0,-1 1-1 0 0,1-1 1 0 0,0 0-1 0 0,0 0 1 0 0,0 0-1 0 0,1 0 1 0 0,-1-1-1 0 0,0 1 1 0 0,0-1-1 0 0,1 1 1 0 0,-1-1-1 0 0,-2-3 1 0 0,6 1-284 0 0,1 0 0 0 0,0 0 0 0 0,0 0 0 0 0,0 0 0 0 0,1 1 0 0 0,-1-1 0 0 0,7-6 0 0 0,-7 7-529 0 0,8-9-2042 0 0</inkml:trace>
</inkml:ink>
</file>

<file path=ppt/ink/ink11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39"/>
    </inkml:context>
    <inkml:brush xml:id="br0">
      <inkml:brushProperty name="width" value="0.1" units="cm"/>
      <inkml:brushProperty name="height" value="0.1" units="cm"/>
      <inkml:brushProperty name="color" value="#008C3A"/>
    </inkml:brush>
  </inkml:definitions>
  <inkml:trace contextRef="#ctx0" brushRef="#br0">262 88 13247 0 0,'-6'-38'1432'0'0,"5"35"-1245"0"0,0 1 0 0 0,0-1 0 0 0,0 0 0 0 0,0 1 0 0 0,-1-1 0 0 0,1 1 0 0 0,-1-1 0 0 0,1 1 0 0 0,-1 0 0 0 0,0-1 0 0 0,0 1 0 0 0,0 0-1 0 0,0 0 1 0 0,0 1 0 0 0,0-1 0 0 0,-1 0 0 0 0,1 1 0 0 0,-1-1 0 0 0,1 1 0 0 0,-1 0 0 0 0,1 0 0 0 0,-1 0 0 0 0,0 0 0 0 0,0 0 0 0 0,1 0 0 0 0,-1 1 0 0 0,0-1-1 0 0,0 1 1 0 0,0 0 0 0 0,0 0 0 0 0,0 0 0 0 0,1 0 0 0 0,-1 1 0 0 0,0-1 0 0 0,0 1 0 0 0,0 0 0 0 0,1 0 0 0 0,-1 0 0 0 0,0 0 0 0 0,1 0 0 0 0,-1 0 0 0 0,1 1 0 0 0,-1-1-1 0 0,1 1 1 0 0,0 0 0 0 0,-1-1 0 0 0,1 1 0 0 0,-2 3 0 0 0,-13 13 20 0 0,1 0 1 0 0,0 1-1 0 0,2 1 0 0 0,0 0 1 0 0,2 1-1 0 0,-14 29 0 0 0,21-40-162 0 0,1-1-1 0 0,0 1 1 0 0,1-1-1 0 0,0 1 1 0 0,1 0-1 0 0,0 1 1 0 0,1-1-1 0 0,0 0 1 0 0,0 0-1 0 0,1 1 1 0 0,0-1-1 0 0,1 0 1 0 0,0 0-1 0 0,1 0 1 0 0,0 1-1 0 0,0-2 1 0 0,7 16-1 0 0,-7-21-57 0 0,0 0-1 0 0,0 0 1 0 0,0 0-1 0 0,1 0 1 0 0,0 0-1 0 0,0-1 1 0 0,0 1-1 0 0,0-1 1 0 0,0 0 0 0 0,1 0-1 0 0,-1 0 1 0 0,1 0-1 0 0,0-1 1 0 0,0 1-1 0 0,0-1 1 0 0,0 0-1 0 0,7 2 1 0 0,-4-2 121 0 0,1 0 1 0 0,-1-1-1 0 0,1 0 1 0 0,-1-1-1 0 0,1 0 0 0 0,0 0 1 0 0,-1 0-1 0 0,1-1 1 0 0,13-3-1 0 0,-2-1-556 0 0,0-1-1 0 0,35-15 1 0 0,23-19-7083 0 0,-46 23-247 0 0</inkml:trace>
</inkml:ink>
</file>

<file path=ppt/ink/ink11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0"/>
    </inkml:context>
    <inkml:brush xml:id="br0">
      <inkml:brushProperty name="width" value="0.1" units="cm"/>
      <inkml:brushProperty name="height" value="0.1" units="cm"/>
      <inkml:brushProperty name="color" value="#008C3A"/>
    </inkml:brush>
  </inkml:definitions>
  <inkml:trace contextRef="#ctx0" brushRef="#br0">1 103 6447 0 0,'0'0'947'0'0,"12"-38"7776"0"0,-11 35-8520 0 0,0 0 0 0 0,-1 0 0 0 0,1 0 1 0 0,0-1-1 0 0,0 1 0 0 0,1 0 0 0 0,-1 1 1 0 0,1-1-1 0 0,-1 0 0 0 0,1 0 0 0 0,0 1 1 0 0,0-1-1 0 0,0 1 0 0 0,0-1 0 0 0,1 1 0 0 0,-1 0 1 0 0,1 0-1 0 0,-1 0 0 0 0,1 0 0 0 0,0 0 1 0 0,0 1-1 0 0,-1-1 0 0 0,1 1 0 0 0,0 0 1 0 0,0 0-1 0 0,1 0 0 0 0,-1 0 0 0 0,0 0 1 0 0,0 1-1 0 0,0 0 0 0 0,1-1 0 0 0,-1 1 1 0 0,0 0-1 0 0,5 1 0 0 0,-5-1-147 0 0,1 0 0 0 0,-1 0 0 0 0,0 0 0 0 0,1 1 0 0 0,-1 0 0 0 0,0-1 0 0 0,1 1 0 0 0,-1 0 0 0 0,0 0 0 0 0,0 1 0 0 0,0-1 0 0 0,0 1 0 0 0,0 0 0 0 0,0-1 0 0 0,0 1 0 0 0,0 1 0 0 0,-1-1 0 0 0,1 0 0 0 0,-1 1 0 0 0,1-1 0 0 0,-1 1 0 0 0,0-1 0 0 0,0 1 0 0 0,0 0 0 0 0,-1 0 0 0 0,1 0 0 0 0,-1 0 0 0 0,1 0 0 0 0,-1 1 0 0 0,0-1 0 0 0,0 0 0 0 0,-1 1 0 0 0,2 5 0 0 0,-3 2-2 0 0,0-1 0 0 0,-1 1-1 0 0,0-1 1 0 0,0 1 0 0 0,-1-1 0 0 0,-5 11 0 0 0,5-13-15 0 0,0 0-1 0 0,1 0 1 0 0,-1 0 0 0 0,2 0-1 0 0,-1 0 1 0 0,1 0 0 0 0,0 1-1 0 0,1-1 1 0 0,1 15 0 0 0,-1-21-26 0 0,1 0 0 0 0,0-1 0 0 0,0 1 0 0 0,0 0 0 0 0,0-1 0 0 0,0 1 0 0 0,1-1 0 0 0,-1 0 0 0 0,0 1 0 0 0,1-1 0 0 0,-1 0 0 0 0,1 0 0 0 0,-1 0 0 0 0,1 0 0 0 0,-1 0 0 0 0,1 0 0 0 0,0 0 0 0 0,0 0 0 0 0,-1-1 0 0 0,4 1 0 0 0,36 9 74 0 0,-9-8-34 0 0,0-1 0 0 0,59-5 0 0 0,-52 0-576 0 0,49 4 1 0 0,-69 0-1106 0 0,-1 0-493 0 0</inkml:trace>
</inkml:ink>
</file>

<file path=ppt/ink/ink11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1"/>
    </inkml:context>
    <inkml:brush xml:id="br0">
      <inkml:brushProperty name="width" value="0.1" units="cm"/>
      <inkml:brushProperty name="height" value="0.1" units="cm"/>
      <inkml:brushProperty name="color" value="#008C3A"/>
    </inkml:brush>
  </inkml:definitions>
  <inkml:trace contextRef="#ctx0" brushRef="#br0">10 99 1839 0 0,'0'0'83'0'0,"-10"-40"13728"0"0,11 39-13500 0 0,0 0 1 0 0,0-1-1 0 0,0 1 1 0 0,0 0-1 0 0,0-1 1 0 0,0 1 0 0 0,0 0-1 0 0,0 0 1 0 0,0 0-1 0 0,1 0 1 0 0,-1 0-1 0 0,0 0 1 0 0,1 0 0 0 0,-1 1-1 0 0,1-1 1 0 0,-1 0-1 0 0,1 1 1 0 0,-1-1-1 0 0,1 1 1 0 0,2-1-1 0 0,41-8 857 0 0,-33 7-364 0 0,42-8 729 0 0,85-5 0 0 0,54 12-6478 0 0,-169 5 3344 0 0</inkml:trace>
</inkml:ink>
</file>

<file path=ppt/ink/ink11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2"/>
    </inkml:context>
    <inkml:brush xml:id="br0">
      <inkml:brushProperty name="width" value="0.1" units="cm"/>
      <inkml:brushProperty name="height" value="0.1" units="cm"/>
      <inkml:brushProperty name="color" value="#008C3A"/>
    </inkml:brush>
  </inkml:definitions>
  <inkml:trace contextRef="#ctx0" brushRef="#br0">0 98 5527 0 0,'0'0'9700'0'0,"14"-39"-4969"0"0,-10 36-4500 0 0,0-1 0 0 0,1 1 1 0 0,-1 0-1 0 0,1 0 0 0 0,-1 0 0 0 0,1 1 0 0 0,0-1 1 0 0,0 1-1 0 0,0 0 0 0 0,5-1 0 0 0,59-13 770 0 0,-54 13-632 0 0,-4 1-212 0 0,1 0 0 0 0,0 0 1 0 0,0 1-1 0 0,0 0 0 0 0,0 1 0 0 0,0 0 0 0 0,0 1 0 0 0,0 0 0 0 0,0 1 1 0 0,-1 1-1 0 0,1 0 0 0 0,0 0 0 0 0,20 10 0 0 0,-31-12-149 0 0,1 0 0 0 0,0 1 0 0 0,-1-1 0 0 0,1 0-1 0 0,-1 1 1 0 0,0-1 0 0 0,1 1 0 0 0,-1-1 0 0 0,0 1 0 0 0,0 0 0 0 0,0 0 0 0 0,0-1-1 0 0,0 1 1 0 0,0 0 0 0 0,-1 0 0 0 0,1 0 0 0 0,-1 0 0 0 0,1 0 0 0 0,-1 0-1 0 0,0 0 1 0 0,1 0 0 0 0,-1 0 0 0 0,0 0 0 0 0,0 0 0 0 0,-1 0 0 0 0,1 0 0 0 0,0 0-1 0 0,-1 0 1 0 0,1 0 0 0 0,-1 0 0 0 0,-1 2 0 0 0,2-2 9 0 0,-7 15 11 0 0,-1-1-1 0 0,0 0 1 0 0,-2 0-1 0 0,1-1 0 0 0,-21 25 1 0 0,-21 33 34 0 0,49-69-62 0 0,-1 0 0 0 0,0 1 0 0 0,1 0 0 0 0,0 0 0 0 0,0-1 0 0 0,0 1 0 0 0,1 0 0 0 0,0 1 0 0 0,0-1 0 0 0,0 0 0 0 0,1 0 0 0 0,-1 0 0 0 0,1 1 0 0 0,1 4 0 0 0,0-5 0 0 0,1-1 0 0 0,-1 0 0 0 0,1 0 0 0 0,0 1 0 0 0,1-1 0 0 0,-1-1 0 0 0,1 1 0 0 0,-1 0 0 0 0,1 0 0 0 0,0-1 0 0 0,1 0 0 0 0,-1 1 0 0 0,0-1 0 0 0,1-1 0 0 0,0 1 0 0 0,4 2 0 0 0,58 34 14 0 0,-54-33-9 0 0,0 0 1 0 0,-1 0-1 0 0,1 1 1 0 0,-1 1-1 0 0,-1 0 1 0 0,1 0 0 0 0,-1 1-1 0 0,-1 1 1 0 0,0 0-1 0 0,8 10 1 0 0,-15-18-3 0 0,-1 0 1 0 0,0 0-1 0 0,0 0 1 0 0,0 0-1 0 0,0 1 1 0 0,0-1-1 0 0,0 0 0 0 0,0 0 1 0 0,-1 1-1 0 0,1-1 1 0 0,-1 0-1 0 0,0 1 1 0 0,1-1-1 0 0,-1 0 1 0 0,0 1-1 0 0,-1-1 1 0 0,1 0-1 0 0,0 1 0 0 0,-1-1 1 0 0,1 0-1 0 0,-2 4 1 0 0,0-3 15 0 0,0 0 1 0 0,0 0-1 0 0,0 0 1 0 0,0-1-1 0 0,0 1 1 0 0,-1-1-1 0 0,1 1 1 0 0,-1-1-1 0 0,0 0 0 0 0,1 0 1 0 0,-1 0-1 0 0,0 0 1 0 0,-4 1-1 0 0,-5 2 132 0 0,0 0 0 0 0,0-1 0 0 0,-1-1 0 0 0,0 0 0 0 0,0 0 0 0 0,-17 1 0 0 0,2-3 184 0 0,0-1-1 0 0,-31-3 0 0 0,51 3-333 0 0,1-1-1 0 0,-1-1 0 0 0,1 1 0 0 0,-1-1 0 0 0,1 0 0 0 0,0-1 0 0 0,0 0 1 0 0,0 0-1 0 0,0 0 0 0 0,0-1 0 0 0,1 0 0 0 0,-11-8 0 0 0,16 11-142 0 0,1 0-178 0 0,0 0 150 0 0,0 0 1 0 0,0 0-1 0 0,0 0 1 0 0,0 0-1 0 0,0 0 1 0 0,0 0-1 0 0,0 0 1 0 0,1 0 0 0 0,-1 0-1 0 0,0 0 1 0 0,1 0-1 0 0,-1 0 1 0 0,0 0-1 0 0,1 1 1 0 0,-1-1-1 0 0,1 0 1 0 0,0 0-1 0 0,-1 0 1 0 0,1 1-1 0 0,0-1 1 0 0,-1 0 0 0 0,1 1-1 0 0,0-1 1 0 0,0 0-1 0 0,-1 1 1 0 0,1-1-1 0 0,0 1 1 0 0,0-1-1 0 0,0 1 1 0 0,1-1-1 0 0</inkml:trace>
</inkml:ink>
</file>

<file path=ppt/ink/ink11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3"/>
    </inkml:context>
    <inkml:brush xml:id="br0">
      <inkml:brushProperty name="width" value="0.1" units="cm"/>
      <inkml:brushProperty name="height" value="0.1" units="cm"/>
      <inkml:brushProperty name="color" value="#008C3A"/>
    </inkml:brush>
  </inkml:definitions>
  <inkml:trace contextRef="#ctx0" brushRef="#br0">213 54 13391 0 0,'5'-4'569'0'0,"17"-18"54"0"0,-22 22-542 0 0,1-1 0 0 0,-1 0 0 0 0,0 0 0 0 0,1 0 0 0 0,-1 0 0 0 0,0 0 0 0 0,0 0 0 0 0,0 0-1 0 0,0 0 1 0 0,0 0 0 0 0,0 0 0 0 0,0 0 0 0 0,0 0 0 0 0,0 1 0 0 0,0-1 0 0 0,0 0 0 0 0,-1 0 0 0 0,1 0 0 0 0,0 0 0 0 0,-1 0 0 0 0,1 0 0 0 0,-1 0 0 0 0,1 1 0 0 0,-1-1 0 0 0,1 0 0 0 0,-1 0 0 0 0,0 1 0 0 0,1-1 0 0 0,-1 0 0 0 0,-1 0 0 0 0,-1 1 278 0 0,0 1 1 0 0,0 0-1 0 0,0 1 1 0 0,1-1 0 0 0,-1 0-1 0 0,0 1 1 0 0,1 0 0 0 0,-1-1-1 0 0,1 1 1 0 0,-1 0 0 0 0,-1 3-1 0 0,1-3 88 0 0,-50 33 1047 0 0,29-21-1012 0 0,-39 33 0 0 0,58-43-444 0 0,0 0 0 0 0,0 1 0 0 0,1 0 0 0 0,-1 0 0 0 0,1 0 0 0 0,1 0 0 0 0,-1 1 0 0 0,1 0 0 0 0,-1-1 0 0 0,2 1 0 0 0,-1 1 0 0 0,-3 10 0 0 0,6-14-34 0 0,-1-1 0 0 0,1 1-1 0 0,-1-1 1 0 0,1 1 0 0 0,0 0-1 0 0,0-1 1 0 0,0 1 0 0 0,0-1 0 0 0,1 1-1 0 0,-1 0 1 0 0,1-1 0 0 0,-1 1 0 0 0,1-1-1 0 0,0 1 1 0 0,0-1 0 0 0,0 0-1 0 0,1 1 1 0 0,-1-1 0 0 0,0 0 0 0 0,1 0-1 0 0,-1 0 1 0 0,1 0 0 0 0,0 0-1 0 0,0 0 1 0 0,0 0 0 0 0,0 0 0 0 0,3 1-1 0 0,2 1 15 0 0,1 0-1 0 0,-1 0 0 0 0,1-1 0 0 0,0 0 0 0 0,1 0 1 0 0,7 1-1 0 0,-4-1 46 0 0,31 6 166 0 0,0-1 0 0 0,1-2 0 0 0,-1-3 0 0 0,61-1 0 0 0,31 1 355 0 0,-124-2-510 0 0,-1 0 0 0 0,1 0 0 0 0,-1 1 0 0 0,0 0 0 0 0,1 1 0 0 0,13 5 0 0 0,-22-7-59 0 0,0 1 0 0 0,0-1 0 0 0,1 0 0 0 0,-1 1 0 0 0,0-1 0 0 0,0 1 0 0 0,0-1 0 0 0,0 1 0 0 0,-1 0 0 0 0,1 0 0 0 0,0 0 0 0 0,-1 0 0 0 0,1 0 0 0 0,-1 0 0 0 0,0 1 0 0 0,0-1 0 0 0,0 0 0 0 0,0 1 0 0 0,0-1 0 0 0,0 1 0 0 0,-1-1 0 0 0,1 1 0 0 0,-1-1 0 0 0,0 1 0 0 0,1-1 0 0 0,-1 1 0 0 0,-1 0 0 0 0,1-1 0 0 0,0 1 0 0 0,-1 4 0 0 0,-3 8 106 0 0,3-6-33 0 0,0-1 0 0 0,0 0 1 0 0,1 1-1 0 0,0-1 0 0 0,1 1 0 0 0,-1-1 1 0 0,4 12-1 0 0,-4-17-77 0 0,-1 0 0 0 0,1 1 0 0 0,0-1 1 0 0,-1 0-1 0 0,0 0 0 0 0,0 1 0 0 0,0-1 0 0 0,0 0 0 0 0,0 0 1 0 0,-1 0-1 0 0,1 0 0 0 0,-1 0 0 0 0,0-1 0 0 0,0 1 1 0 0,0 0-1 0 0,0-1 0 0 0,-1 1 0 0 0,1-1 0 0 0,0 0 1 0 0,-5 3-1 0 0,-8 7 126 0 0,-2 0 0 0 0,-22 11 0 0 0,10-6 11 0 0,27-15-151 0 0,-26 17 143 0 0,0-2-1 0 0,0-1 1 0 0,-2-1 0 0 0,-31 11 0 0 0,54-23-164 0 0,0-1 0 0 0,0 1 1 0 0,-1-2-1 0 0,1 1 1 0 0,-1-1-1 0 0,1 0 0 0 0,-1-1 1 0 0,0 0-1 0 0,1 0 0 0 0,-1 0 1 0 0,0-1-1 0 0,1 0 0 0 0,-1-1 1 0 0,1 0-1 0 0,0 0 1 0 0,-1 0-1 0 0,1-1 0 0 0,0 0 1 0 0,0-1-1 0 0,1 1 0 0 0,-1-1 1 0 0,1-1-1 0 0,-7-4 0 0 0,-26-25-2400 0 0,23 20 763 0 0</inkml:trace>
</inkml:ink>
</file>

<file path=ppt/ink/ink11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4"/>
    </inkml:context>
    <inkml:brush xml:id="br0">
      <inkml:brushProperty name="width" value="0.1" units="cm"/>
      <inkml:brushProperty name="height" value="0.1" units="cm"/>
      <inkml:brushProperty name="color" value="#008C3A"/>
    </inkml:brush>
  </inkml:definitions>
  <inkml:trace contextRef="#ctx0" brushRef="#br0">1 153 7367 0 0,'18'-6'374'0'0,"-1"-1"-1"0"0,0-1 1 0 0,0 0-1 0 0,-1-1 1 0 0,0-1-1 0 0,22-18 1 0 0,-24 19 386 0 0,-1 0 1 0 0,1 1-1 0 0,1 0 0 0 0,-1 1 1 0 0,1 1-1 0 0,1 0 0 0 0,-1 1 1 0 0,1 1-1 0 0,0 0 0 0 0,0 2 1 0 0,17-2-1 0 0,13 1 737 0 0,-1 1 0 0 0,79 9-1 0 0,-104-4-1401 0 0,0 1 0 0 0,27 8-1 0 0,11 4-2552 0 0,-37-12 1035 0 0</inkml:trace>
</inkml:ink>
</file>

<file path=ppt/ink/ink11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5"/>
    </inkml:context>
    <inkml:brush xml:id="br0">
      <inkml:brushProperty name="width" value="0.1" units="cm"/>
      <inkml:brushProperty name="height" value="0.1" units="cm"/>
      <inkml:brushProperty name="color" value="#008C3A"/>
    </inkml:brush>
  </inkml:definitions>
  <inkml:trace contextRef="#ctx0" brushRef="#br0">1 271 11143 0 0,'0'0'1008'0'0,"14"-7"-808"0"0,6 5-200 0 0,0 0 0 0 0,-1 1 0 0 0,34 2 0 0 0,-2 1 22 0 0,296 3 1420 0 0,496 7 4135 0 0,-290 3-3878 0 0,641-39-688 0 0,-2-38-669 0 0,-737 36-84 0 0,2150-106 215 0 0,-997 83 519 0 0,-348 72-780 0 0,-1212-21-239 0 0,119 9-82 0 0,-150-9-6 0 0,0 1-1 0 0,-1 1 1 0 0,1 0-1 0 0,-1 1 1 0 0,0 1-1 0 0,0 0 1 0 0,20 13-1 0 0,-21-7-1324 0 0,-11-1-432 0 0</inkml:trace>
</inkml:ink>
</file>

<file path=ppt/ink/ink11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14:26.846"/>
    </inkml:context>
    <inkml:brush xml:id="br0">
      <inkml:brushProperty name="width" value="0.1" units="cm"/>
      <inkml:brushProperty name="height" value="0.1" units="cm"/>
      <inkml:brushProperty name="color" value="#008C3A"/>
    </inkml:brush>
  </inkml:definitions>
  <inkml:trace contextRef="#ctx0" brushRef="#br0">8 213 8751 0 0,'-8'10'7419'0'0,"9"-10"-7290"0"0,18 12 1362 0 0,30 2-1371 0 0,71-1 925 0 0,1-5-1 0 0,146-9 1 0 0,-137-2-498 0 0,2772-92 2797 0 0,-2681 85-3235 0 0,414-18-85 0 0,1454-55 110 0 0,-1702 72-163 0 0,2146-27 1343 0 0,-1763 74-770 0 0,-759-36-527 0 0,16 2 28 0 0,-1 0 0 0 0,1 2 1 0 0,-1 1-1 0 0,0 1 0 0 0,36 13 0 0 0,-27 0-45 0 0</inkml:trace>
</inkml:ink>
</file>

<file path=ppt/ink/ink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4"/>
    </inkml:context>
    <inkml:brush xml:id="br0">
      <inkml:brushProperty name="width" value="0.1" units="cm"/>
      <inkml:brushProperty name="height" value="0.1" units="cm"/>
      <inkml:brushProperty name="color" value="#F6630D"/>
    </inkml:brush>
  </inkml:definitions>
  <inkml:trace contextRef="#ctx0" brushRef="#br0">1 8 12439 0 0,'4'-7'10559'0'0,"5"81"-7987"0"0,-1-23-2271 0 0,8 240 392 0 0,-15-244-658 0 0,-2-11-32 0 0,0-27-6 0 0,0 1 0 0 0,1-1 0 0 0,0 0 0 0 0,1 1 0 0 0,1 9 0 0 0,8-31-3490 0 0</inkml:trace>
</inkml:ink>
</file>

<file path=ppt/ink/ink1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2.112"/>
    </inkml:context>
    <inkml:brush xml:id="br0">
      <inkml:brushProperty name="width" value="0.1" units="cm"/>
      <inkml:brushProperty name="height" value="0.1" units="cm"/>
      <inkml:brushProperty name="color" value="#008C3A"/>
    </inkml:brush>
  </inkml:definitions>
  <inkml:trace contextRef="#ctx0" brushRef="#br0">7 0 10135 0 0,'0'9'8580'0'0,"1"5"-4058"0"0,4 86-2921 0 0,-8-65-1313 0 0,-4 42 38 0 0,5 96 0 0 0,10-137-1837 0 0</inkml:trace>
</inkml:ink>
</file>

<file path=ppt/ink/ink11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5.754"/>
    </inkml:context>
    <inkml:brush xml:id="br0">
      <inkml:brushProperty name="width" value="0.1" units="cm"/>
      <inkml:brushProperty name="height" value="0.1" units="cm"/>
      <inkml:brushProperty name="color" value="#008C3A"/>
    </inkml:brush>
  </inkml:definitions>
  <inkml:trace contextRef="#ctx0" brushRef="#br0">447 100 2759 0 0,'20'-19'13978'0'0,"-20"17"-13835"0"0,1 1 0 0 0,0 0 1 0 0,-1-1-1 0 0,1 1 1 0 0,0 0-1 0 0,-1-1 0 0 0,0 1 1 0 0,1 0-1 0 0,-1-1 0 0 0,0 1 1 0 0,0-1-1 0 0,1 1 1 0 0,-1-1-1 0 0,0 1 0 0 0,-1-1 1 0 0,1 1-1 0 0,0-1 1 0 0,0 1-1 0 0,-1 0 0 0 0,1-1 1 0 0,0 1-1 0 0,-1-1 0 0 0,0 1 1 0 0,1 0-1 0 0,-1 0 1 0 0,0-1-1 0 0,1 1 0 0 0,-1 0 1 0 0,0 0-1 0 0,0 0 1 0 0,0 0-1 0 0,0 0 0 0 0,0 0 1 0 0,-1 0-1 0 0,1 0 0 0 0,0 0 1 0 0,0 0-1 0 0,0 1 1 0 0,-1-1-1 0 0,1 0 0 0 0,-2 0 1 0 0,-6-4 350 0 0,1 1 1 0 0,-1 0-1 0 0,1 1 1 0 0,-20-6-1 0 0,17 8-445 0 0,-1-1 1 0 0,1 2-1 0 0,-1 0 0 0 0,0 0 0 0 0,1 1 1 0 0,-1 0-1 0 0,1 1 0 0 0,-1 1 0 0 0,1-1 0 0 0,0 2 1 0 0,0 0-1 0 0,0 0 0 0 0,0 1 0 0 0,1 0 1 0 0,0 1-1 0 0,0 0 0 0 0,0 0 0 0 0,1 1 1 0 0,0 1-1 0 0,-10 10 0 0 0,3-3 32 0 0,0 2-1 0 0,1-1 1 0 0,1 2-1 0 0,1 0 1 0 0,1 1 0 0 0,0 0-1 0 0,1 1 1 0 0,2 0-1 0 0,-14 37 1 0 0,20-48-76 0 0,1 0-1 0 0,0 1 1 0 0,1-1-1 0 0,0 1 1 0 0,0-1 0 0 0,1 1-1 0 0,0 0 1 0 0,1-1-1 0 0,0 1 1 0 0,1-1-1 0 0,-1 1 1 0 0,2-1 0 0 0,3 10-1 0 0,-5-15-2 0 0,1 0 0 0 0,0 0 0 0 0,0-1 0 0 0,0 1 0 0 0,0-1 0 0 0,1 1 0 0 0,0-1 0 0 0,-1 0 0 0 0,1 0-1 0 0,0 0 1 0 0,0-1 0 0 0,0 1 0 0 0,1-1 0 0 0,-1 1 0 0 0,1-1 0 0 0,-1 0 0 0 0,1-1 0 0 0,0 1 0 0 0,0 0 0 0 0,0-1 0 0 0,0 0 0 0 0,0 0 0 0 0,0 0 0 0 0,0-1 0 0 0,0 1 0 0 0,0-1-1 0 0,0 0 1 0 0,0 0 0 0 0,0 0 0 0 0,1-1 0 0 0,-1 1 0 0 0,5-3 0 0 0,4 0-2 0 0,0-1 0 0 0,-1-1 0 0 0,1 0 0 0 0,-1-1 0 0 0,-1 0 0 0 0,1-1 0 0 0,20-15 0 0 0,-1-4 0 0 0,37-36 0 0 0,-56 49 11 0 0,0 0-1 0 0,-1 0 1 0 0,-1-1 0 0 0,0 0-1 0 0,-1 0 1 0 0,0-1 0 0 0,-1-1-1 0 0,9-25 1 0 0,-13 29-4 0 0,-1 0 1 0 0,0 1-1 0 0,-1-1 1 0 0,-1 0-1 0 0,0-1 0 0 0,0 1 1 0 0,-1 0-1 0 0,0 0 1 0 0,-1 0-1 0 0,-1 0 0 0 0,0 0 1 0 0,-7-23-1 0 0,9 34-2 0 0,0 1 0 0 0,0 0 0 0 0,0 0 0 0 0,0 0 0 0 0,0 0 0 0 0,0-1 1 0 0,0 1-1 0 0,0 0 0 0 0,0 0 0 0 0,0 0 0 0 0,0-1 0 0 0,0 1 0 0 0,0 0 0 0 0,0 0 0 0 0,0-1 0 0 0,0 1 0 0 0,0 0 0 0 0,0 0 0 0 0,0 0 0 0 0,0-1 0 0 0,0 1 0 0 0,0 0 1 0 0,0 0-1 0 0,0 0 0 0 0,0 0 0 0 0,-1-1 0 0 0,1 1 0 0 0,0 0 0 0 0,0 0 0 0 0,0 0 0 0 0,0 0 0 0 0,0-1 0 0 0,-1 1 0 0 0,1 0 0 0 0,0 0 0 0 0,0 0 0 0 0,0 0 1 0 0,0 0-1 0 0,-1 0 0 0 0,1 0 0 0 0,0 0 0 0 0,0 0 0 0 0,0 0 0 0 0,-1-1 0 0 0,1 1 0 0 0,0 0 0 0 0,0 0 0 0 0,0 0 0 0 0,-1 0 0 0 0,1 0 0 0 0,0 0 0 0 0,0 1 0 0 0,0-1 1 0 0,-1 0-1 0 0,1 0 0 0 0,0 0 0 0 0,0 0 0 0 0,0 0 0 0 0,-1 0 0 0 0,1 0 0 0 0,0 0 0 0 0,0 0 0 0 0,0 1 0 0 0,-6 18 139 0 0,3 31-39 0 0,8-26-94 0 0,1-1 0 0 0,0 0-1 0 0,2 0 1 0 0,0-1 0 0 0,2 0-1 0 0,1 0 1 0 0,0-1 0 0 0,1-1-1 0 0,2 0 1 0 0,0 0 0 0 0,1-2-1 0 0,24 25 1 0 0,-11-23-1876 0 0,-26-19 1466 0 0,1 0-1 0 0,-1 0 1 0 0,0 0-1 0 0,1 0 1 0 0,-1 0-1 0 0,0-1 1 0 0,1 0 0 0 0,-1 1-1 0 0,1-1 1 0 0,-1 0-1 0 0,1 0 1 0 0,-1 0-1 0 0,1 0 1 0 0,-1-1-1 0 0,1 1 1 0 0,-1-1-1 0 0,1 1 1 0 0,2-2 0 0 0</inkml:trace>
</inkml:ink>
</file>

<file path=ppt/ink/ink11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6.127"/>
    </inkml:context>
    <inkml:brush xml:id="br0">
      <inkml:brushProperty name="width" value="0.1" units="cm"/>
      <inkml:brushProperty name="height" value="0.1" units="cm"/>
      <inkml:brushProperty name="color" value="#008C3A"/>
    </inkml:brush>
  </inkml:definitions>
  <inkml:trace contextRef="#ctx0" brushRef="#br0">1 1 14279 0 0,'0'0'1103'0'0,"18"15"749"0"0,90 71 4280 0 0,-9 3-3584 0 0,-75-65-2367 0 0,-1 2-1 0 0,-1 1 0 0 0,-1 1 1 0 0,-1 0-1 0 0,27 55 0 0 0,-26-35-91 0 0,-3 1 1 0 0,-2 1-1 0 0,-2 0 0 0 0,-2 1 0 0 0,-2 0 0 0 0,-3 0 0 0 0,1 96 0 0 0,-9-23-118 0 0,-7 0 0 0 0,-25 138 0 0 0,25-215-502 0 0,-1-1 1 0 0,-17 49-1 0 0,-8-21-2843 0 0,21-53-4859 0 0</inkml:trace>
</inkml:ink>
</file>

<file path=ppt/ink/ink11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7.690"/>
    </inkml:context>
    <inkml:brush xml:id="br0">
      <inkml:brushProperty name="width" value="0.1" units="cm"/>
      <inkml:brushProperty name="height" value="0.1" units="cm"/>
      <inkml:brushProperty name="color" value="#008C3A"/>
    </inkml:brush>
  </inkml:definitions>
  <inkml:trace contextRef="#ctx0" brushRef="#br0">0 60 3679 0 0,'2'-22'10307'0'0,"28"-4"-4871"0"0,-27 24-5237 0 0,0 1 0 0 0,0-1 0 0 0,1 1-1 0 0,-1 0 1 0 0,0 0 0 0 0,1 0-1 0 0,-1 0 1 0 0,0 1 0 0 0,1-1 0 0 0,-1 1-1 0 0,1 0 1 0 0,-1 0 0 0 0,1 0-1 0 0,5 1 1 0 0,10 1 154 0 0,0 1 1 0 0,0 0-1 0 0,-1 2 0 0 0,0 0 1 0 0,0 1-1 0 0,0 1 0 0 0,0 0 1 0 0,-1 1-1 0 0,30 20 0 0 0,-39-22-314 0 0,1 1 1 0 0,-1 0-1 0 0,0 1 0 0 0,0 0 0 0 0,-1 0 0 0 0,0 0 0 0 0,0 1 1 0 0,-1 0-1 0 0,-1 1 0 0 0,1-1 0 0 0,-1 1 0 0 0,-1 0 0 0 0,0 0 1 0 0,0 0-1 0 0,-1 1 0 0 0,-1 0 0 0 0,1-1 0 0 0,0 16 0 0 0,-2-4 25 0 0,-1 0 0 0 0,0-1 1 0 0,-2 1-1 0 0,0 0 0 0 0,-2-1 0 0 0,-10 37 0 0 0,10-46-9 0 0,0-1 1 0 0,0 0 0 0 0,-1 0-1 0 0,0 0 1 0 0,-1-1 0 0 0,0 0 0 0 0,-1 0-1 0 0,0 0 1 0 0,0-1 0 0 0,-1 0-1 0 0,-1 0 1 0 0,1-1 0 0 0,-18 13-1 0 0,18-17-83 0 0,-1-1 1 0 0,1 0-1 0 0,-1-1 0 0 0,1 1 0 0 0,-1-2 0 0 0,0 1 0 0 0,0-1 0 0 0,0 0 0 0 0,0-1 0 0 0,0 0 0 0 0,1-1 0 0 0,-1 0 0 0 0,0 0 0 0 0,0-1 0 0 0,0 0 0 0 0,1 0 0 0 0,-1-1 0 0 0,1 0 0 0 0,0 0 1 0 0,0-1-1 0 0,0-1 0 0 0,0 1 0 0 0,-10-9 0 0 0,17 13-164 0 0,0-1 0 0 0,0 0 0 0 0,0 0 1 0 0,0 1-1 0 0,0-1 0 0 0,0 0 0 0 0,1 0 1 0 0,-1 0-1 0 0,0 0 0 0 0,0 0 0 0 0,1 0 1 0 0,-1-1-1 0 0,1 1 0 0 0,-1 0 0 0 0,1 0 0 0 0,-1 0 1 0 0,1 0-1 0 0,0-1 0 0 0,0 1 0 0 0,-1 0 1 0 0,1 0-1 0 0,0-1 0 0 0,0 1 0 0 0,0 0 1 0 0,0 0-1 0 0,1-1 0 0 0,-1 1 0 0 0,0 0 0 0 0,0 0 1 0 0,1-1-1 0 0,-1 1 0 0 0,1 0 0 0 0,-1 0 1 0 0,2-2-1 0 0</inkml:trace>
</inkml:ink>
</file>

<file path=ppt/ink/ink11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8.042"/>
    </inkml:context>
    <inkml:brush xml:id="br0">
      <inkml:brushProperty name="width" value="0.1" units="cm"/>
      <inkml:brushProperty name="height" value="0.1" units="cm"/>
      <inkml:brushProperty name="color" value="#008C3A"/>
    </inkml:brush>
  </inkml:definitions>
  <inkml:trace contextRef="#ctx0" brushRef="#br0">275 55 6447 0 0,'4'-1'452'0'0,"36"-17"-545"0"0,-40 18 189 0 0,1-1 0 0 0,-1 1 0 0 0,1 0 0 0 0,-1-1 1 0 0,1 1-1 0 0,-1-1 0 0 0,1 1 0 0 0,-1-1 0 0 0,1 0 0 0 0,-1 1 0 0 0,1-1 0 0 0,-1 1 0 0 0,0-1 0 0 0,1 0 0 0 0,-1 1 0 0 0,0-1 0 0 0,0 0 0 0 0,1 1 0 0 0,-1-1 0 0 0,0 0 0 0 0,0 0 0 0 0,0 0 238 0 0,-1 0 0 0 0,1 0-1 0 0,-1 0 1 0 0,1 0 0 0 0,-1 0 0 0 0,1 0 0 0 0,-4-3 1669 0 0,3 3-1670 0 0,0 0 1 0 0,0 1 0 0 0,0-1 0 0 0,1 1 0 0 0,-1-1-1 0 0,-2 0 1 0 0,1 0 137 0 0,-1 0-1 0 0,1 0 1 0 0,-1 0-1 0 0,1 1 1 0 0,-1-1-1 0 0,0 0 1 0 0,1 1-1 0 0,-1 0 1 0 0,0 0 0 0 0,1 0-1 0 0,-1 0 1 0 0,-3 0-1 0 0,-34 13 1748 0 0,24-5-1958 0 0,0 1 0 0 0,-22 16 0 0 0,23-13-165 0 0,1 1 0 0 0,0 0 0 0 0,0 0 0 0 0,2 2 1 0 0,0 0-1 0 0,0 0 0 0 0,-15 29 0 0 0,20-32-54 0 0,1 0-1 0 0,0 1 1 0 0,1 0 0 0 0,0 0-1 0 0,1 0 1 0 0,1 0 0 0 0,0 1-1 0 0,0 0 1 0 0,2-1 0 0 0,0 1-1 0 0,0 20 1 0 0,2-29-13 0 0,0 0-1 0 0,0-1 0 0 0,1 1 1 0 0,-1 0-1 0 0,1 0 1 0 0,0-1-1 0 0,0 1 1 0 0,1-1-1 0 0,-1 1 1 0 0,1-1-1 0 0,0 0 1 0 0,0 0-1 0 0,0 0 1 0 0,1-1-1 0 0,-1 1 0 0 0,1-1 1 0 0,0 0-1 0 0,0 0 1 0 0,0 0-1 0 0,0 0 1 0 0,1-1-1 0 0,-1 0 1 0 0,1 1-1 0 0,-1-2 1 0 0,11 4-1 0 0,10 2-393 0 0,2-2 0 0 0,-1 0-1 0 0,48 2 1 0 0,-25-3-3102 0 0,-10 1-2074 0 0,-1-1-297 0 0</inkml:trace>
</inkml:ink>
</file>

<file path=ppt/ink/ink11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8.660"/>
    </inkml:context>
    <inkml:brush xml:id="br0">
      <inkml:brushProperty name="width" value="0.1" units="cm"/>
      <inkml:brushProperty name="height" value="0.1" units="cm"/>
      <inkml:brushProperty name="color" value="#008C3A"/>
    </inkml:brush>
  </inkml:definitions>
  <inkml:trace contextRef="#ctx0" brushRef="#br0">17 1 5527 0 0,'-16'5'17125'0'0,"37"1"-16408"0"0,1-1-1 0 0,0-1 0 0 0,1-1 0 0 0,-1-1 0 0 0,0-1 1 0 0,39-3-1 0 0,44 2-343 0 0,-68 4-300 0 0,-1 1-1340 0 0,-11-4-2360 0 0</inkml:trace>
</inkml:ink>
</file>

<file path=ppt/ink/ink11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2:59.015"/>
    </inkml:context>
    <inkml:brush xml:id="br0">
      <inkml:brushProperty name="width" value="0.1" units="cm"/>
      <inkml:brushProperty name="height" value="0.1" units="cm"/>
      <inkml:brushProperty name="color" value="#008C3A"/>
    </inkml:brush>
  </inkml:definitions>
  <inkml:trace contextRef="#ctx0" brushRef="#br0">38 5 17503 0 0,'-30'-5'1831'0'0,"29"7"-1667"0"0,0 0-1 0 0,0 0 1 0 0,0 0 0 0 0,0 0 0 0 0,1 1-1 0 0,-1-1 1 0 0,1 0 0 0 0,-1 0 0 0 0,1 0 0 0 0,0 1-1 0 0,-1-1 1 0 0,1 0 0 0 0,0 0 0 0 0,1 1-1 0 0,0 3 1 0 0,-1-4 106 0 0,0 38 577 0 0,-2 38-489 0 0,4 0 1 0 0,4-1-1 0 0,17 89 0 0 0,-20-153-920 0 0,0-1-1 0 0,1 0 0 0 0,1 0 1 0 0,0 0-1 0 0,7 13 1 0 0,-6-17-816 0 0</inkml:trace>
</inkml:ink>
</file>

<file path=ppt/ink/ink11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0.006"/>
    </inkml:context>
    <inkml:brush xml:id="br0">
      <inkml:brushProperty name="width" value="0.1" units="cm"/>
      <inkml:brushProperty name="height" value="0.1" units="cm"/>
      <inkml:brushProperty name="color" value="#008C3A"/>
    </inkml:brush>
  </inkml:definitions>
  <inkml:trace contextRef="#ctx0" brushRef="#br0">1 158 9095 0 0,'0'0'823'0'0,"27"-24"1472"0"0,11-14 4137 0 0,-30 29-5789 0 0,0 0 1 0 0,0 1-1 0 0,1 0 0 0 0,0 0 1 0 0,1 1-1 0 0,-1 0 1 0 0,1 1-1 0 0,1 0 1 0 0,14-7-1 0 0,-15 10-500 0 0,-1 0 1 0 0,0 1-1 0 0,0 0 0 0 0,1 0 1 0 0,-1 1-1 0 0,1 0 0 0 0,13 0 1 0 0,-21 1-127 0 0,0 1 1 0 0,0-1 0 0 0,-1 0 0 0 0,1 1-1 0 0,0-1 1 0 0,0 1 0 0 0,0 0 0 0 0,0 0-1 0 0,0-1 1 0 0,-1 1 0 0 0,1 0-1 0 0,0 0 1 0 0,-1 1 0 0 0,1-1 0 0 0,-1 0-1 0 0,1 1 1 0 0,1 1 0 0 0,-2-1-10 0 0,0 1 0 0 0,0-1 0 0 0,0 1-1 0 0,0-1 1 0 0,0 1 0 0 0,-1-1 0 0 0,1 1 0 0 0,-1 0 0 0 0,1-1 0 0 0,-1 1 0 0 0,0 0 0 0 0,0-1 0 0 0,0 1-1 0 0,0 0 1 0 0,-1-1 0 0 0,0 5 0 0 0,-7 22 41 0 0,0 0-1 0 0,-24 51 0 0 0,19-48-12 0 0,-17 58-1 0 0,27-79-29 0 0,1 0-1 0 0,0-1 1 0 0,1 1-1 0 0,0 0 0 0 0,0 0 1 0 0,2 0-1 0 0,1 17 1 0 0,-2-25 4 0 0,1 0 1 0 0,0-1-1 0 0,0 1 1 0 0,0 0-1 0 0,0 0 0 0 0,0 0 1 0 0,0-1-1 0 0,1 1 1 0 0,-1-1-1 0 0,1 1 1 0 0,0-1-1 0 0,-1 1 0 0 0,1-1 1 0 0,0 0-1 0 0,1 0 1 0 0,-1 0-1 0 0,0 0 1 0 0,1 0-1 0 0,-1-1 0 0 0,1 1 1 0 0,-1-1-1 0 0,1 1 1 0 0,0-1-1 0 0,-1 0 0 0 0,1 0 1 0 0,0 0-1 0 0,0-1 1 0 0,0 1-1 0 0,0-1 1 0 0,0 1-1 0 0,5-1 0 0 0,30 1-410 0 0,48-5 0 0 0,-58 0-1549 0 0,0 0 1 0 0,38-11-1 0 0,-39 6 154 0 0</inkml:trace>
</inkml:ink>
</file>

<file path=ppt/ink/ink11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0.383"/>
    </inkml:context>
    <inkml:brush xml:id="br0">
      <inkml:brushProperty name="width" value="0.1" units="cm"/>
      <inkml:brushProperty name="height" value="0.1" units="cm"/>
      <inkml:brushProperty name="color" value="#008C3A"/>
    </inkml:brush>
  </inkml:definitions>
  <inkml:trace contextRef="#ctx0" brushRef="#br0">0 78 9671 0 0,'3'-1'298'0'0,"0"-1"-1"0"0,0 1 0 0 0,0 0 0 0 0,0-1 1 0 0,0 0-1 0 0,0 0 0 0 0,-1 0 1 0 0,1 0-1 0 0,-1 0 0 0 0,0 0 0 0 0,1-1 1 0 0,-1 1-1 0 0,0-1 0 0 0,2-3 1 0 0,-2 3 142 0 0,0 0 1 0 0,0 0 0 0 0,1 0 0 0 0,-1 0 0 0 0,0 1 0 0 0,1-1 0 0 0,0 1 0 0 0,0 0 0 0 0,-1 0 0 0 0,1 0-1 0 0,1 0 1 0 0,-1 1 0 0 0,6-4 0 0 0,2 3-130 0 0,0 0-1 0 0,0 0 1 0 0,0 1-1 0 0,-1 0 1 0 0,1 0-1 0 0,0 2 1 0 0,0-1-1 0 0,0 1 1 0 0,0 1-1 0 0,0 0 1 0 0,-1 1-1 0 0,1 0 1 0 0,-1 0-1 0 0,1 1 1 0 0,-1 0-1 0 0,-1 1 1 0 0,18 11-1 0 0,-20-12-245 0 0,-1 1 0 0 0,1-1 0 0 0,-1 1 0 0 0,0 1-1 0 0,-1 0 1 0 0,1-1 0 0 0,-1 2 0 0 0,0-1 0 0 0,-1 0-1 0 0,1 1 1 0 0,-1 0 0 0 0,-1 0 0 0 0,1 0 0 0 0,-1 1-1 0 0,0-1 1 0 0,-1 1 0 0 0,0 0 0 0 0,0-1 0 0 0,-1 1-1 0 0,0 0 1 0 0,0 0 0 0 0,-1 0 0 0 0,1 0 0 0 0,-3 15-1 0 0,0-14-33 0 0,0 1-1 0 0,-1-1 1 0 0,0 0-1 0 0,-1 0 1 0 0,1 0-1 0 0,-2 0 1 0 0,1-1-1 0 0,-1 0 1 0 0,-1 0-1 0 0,1 0 1 0 0,-11 10-1 0 0,3-4 0 0 0,-1-1 0 0 0,0-1 0 0 0,-1 0 0 0 0,-32 18 0 0 0,-10-2-290 0 0,54-22-125 0 0</inkml:trace>
</inkml:ink>
</file>

<file path=ppt/ink/ink11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0.728"/>
    </inkml:context>
    <inkml:brush xml:id="br0">
      <inkml:brushProperty name="width" value="0.1" units="cm"/>
      <inkml:brushProperty name="height" value="0.1" units="cm"/>
      <inkml:brushProperty name="color" value="#008C3A"/>
    </inkml:brush>
  </inkml:definitions>
  <inkml:trace contextRef="#ctx0" brushRef="#br0">115 35 7367 0 0,'4'-35'16836'0'0,"-18"53"-16512"0"0,1 1-1 0 0,1 0 1 0 0,0 1-1 0 0,-11 28 1 0 0,-3 3-154 0 0,23-46-159 0 0,1 0-1 0 0,-1 1 1 0 0,1-1-1 0 0,0 0 1 0 0,1 1 0 0 0,-1-1-1 0 0,1 1 1 0 0,0-1-1 0 0,0 1 1 0 0,1-1-1 0 0,-1 1 1 0 0,1 0 0 0 0,1 8-1 0 0,0-10-5 0 0,0-1-1 0 0,0 0 0 0 0,1 0 1 0 0,-1 0-1 0 0,1 0 1 0 0,-1 0-1 0 0,1 0 1 0 0,0-1-1 0 0,0 1 1 0 0,0 0-1 0 0,0-1 1 0 0,1 0-1 0 0,-1 1 1 0 0,1-1-1 0 0,-1 0 0 0 0,1 0 1 0 0,0 0-1 0 0,0-1 1 0 0,-1 1-1 0 0,1-1 1 0 0,1 1-1 0 0,-1-1 1 0 0,0 0-1 0 0,0 0 1 0 0,4 0-1 0 0,40 9-1383 0 0,75 6 1 0 0,-100-15-4439 0 0,-2-2-1793 0 0</inkml:trace>
</inkml:ink>
</file>

<file path=ppt/ink/ink11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1.726"/>
    </inkml:context>
    <inkml:brush xml:id="br0">
      <inkml:brushProperty name="width" value="0.1" units="cm"/>
      <inkml:brushProperty name="height" value="0.1" units="cm"/>
      <inkml:brushProperty name="color" value="#008C3A"/>
    </inkml:brush>
  </inkml:definitions>
  <inkml:trace contextRef="#ctx0" brushRef="#br0">17 252 1839 0 0,'0'0'7604'0'0,"-3"-28"1254"0"0,-4-13-6353 0 0,5 38-2389 0 0,1 0 1 0 0,0-1-1 0 0,0 1 1 0 0,1 0 0 0 0,-1 0-1 0 0,1 0 1 0 0,-1-1 0 0 0,1 1-1 0 0,0 0 1 0 0,0-1-1 0 0,0 1 1 0 0,1 0 0 0 0,-1-1-1 0 0,1 1 1 0 0,0 0 0 0 0,0 0-1 0 0,0 0 1 0 0,0 0-1 0 0,1 0 1 0 0,-1 0 0 0 0,1 0-1 0 0,0 0 1 0 0,2-4-1 0 0,6-2 74 0 0,-1-1 0 0 0,2 1 0 0 0,-1 1-1 0 0,1 0 1 0 0,0 0 0 0 0,1 1 0 0 0,0 0-1 0 0,0 1 1 0 0,0 1 0 0 0,1 0 0 0 0,-1 0-1 0 0,17-2 1 0 0,-21 4-156 0 0,0 1-1 0 0,0 1 1 0 0,0 0-1 0 0,1 0 1 0 0,-1 1-1 0 0,1-1 1 0 0,-1 2-1 0 0,0-1 1 0 0,1 1-1 0 0,-1 1 1 0 0,0-1-1 0 0,0 2 1 0 0,0-1-1 0 0,0 1 1 0 0,0 0 0 0 0,0 0-1 0 0,-1 1 1 0 0,1 0-1 0 0,-1 1 1 0 0,11 8-1 0 0,-16-11-28 0 0,0 0 0 0 0,0 1 0 0 0,0-1 0 0 0,0 0 0 0 0,0 1 0 0 0,-1 0 0 0 0,1-1 1 0 0,-1 1-1 0 0,0 0 0 0 0,0 0 0 0 0,0 0 0 0 0,0-1 0 0 0,0 1 0 0 0,0 0 0 0 0,-1 1 0 0 0,1-1 0 0 0,-1 0 0 0 0,0 0 0 0 0,0 0 0 0 0,0 0 0 0 0,-1 0 0 0 0,1 0 0 0 0,-1 0 0 0 0,1 0 0 0 0,-1 0 0 0 0,0 0 1 0 0,0 0-1 0 0,0 0 0 0 0,-1-1 0 0 0,1 1 0 0 0,-1 0 0 0 0,1-1 0 0 0,-1 1 0 0 0,-3 3 0 0 0,-8 9 38 0 0,0 1 1 0 0,-1-2-1 0 0,-1 0 1 0 0,-20 15-1 0 0,10-8-21 0 0,14-12-22 0 0,4-3 0 0 0,-1 0 0 0 0,2 1 0 0 0,-1-1 0 0 0,1 1 0 0 0,-6 9 0 0 0,11-15 0 0 0,0 0 0 0 0,1 0 0 0 0,-1 0 0 0 0,1 0 0 0 0,-1 0 0 0 0,1 1 0 0 0,-1-1 0 0 0,1 0 0 0 0,0 0 0 0 0,0 0 0 0 0,-1 1 0 0 0,1-1 0 0 0,0 0 0 0 0,0 0 0 0 0,0 1 0 0 0,0-1 0 0 0,0 0 0 0 0,1 0 0 0 0,-1 0 0 0 0,0 1 0 0 0,1-1 0 0 0,-1 0 0 0 0,0 0 0 0 0,1 0 0 0 0,0 0 0 0 0,-1 1 0 0 0,1-1 0 0 0,0 0 0 0 0,-1 0 0 0 0,1 0 0 0 0,0 0 0 0 0,0-1 0 0 0,0 1 0 0 0,0 0 0 0 0,0 0 0 0 0,0 0 0 0 0,0-1 0 0 0,0 1 0 0 0,0-1 0 0 0,0 1 0 0 0,0-1 0 0 0,0 1 0 0 0,0-1 0 0 0,1 1 0 0 0,1-1 0 0 0,81 25 0 0 0,-64-20 0 0 0,1 0 0 0 0,-1 1 0 0 0,-1 1 0 0 0,1 1 0 0 0,30 17 0 0 0,-46-22 0 0 0,0-1 0 0 0,0 1 0 0 0,-1 1 0 0 0,1-1 0 0 0,-1 0 0 0 0,0 1 0 0 0,0 0 0 0 0,0-1 0 0 0,-1 1 0 0 0,1 0 0 0 0,-1 1 0 0 0,0-1 0 0 0,0 0 0 0 0,0 1 0 0 0,-1-1 0 0 0,1 1 0 0 0,-1-1 0 0 0,0 1 0 0 0,0 0 0 0 0,-1-1 0 0 0,0 1 0 0 0,0 0 0 0 0,0 0 0 0 0,0-1 0 0 0,0 1 0 0 0,-1 0 0 0 0,0-1 0 0 0,0 1 0 0 0,-1 0 0 0 0,-1 4 0 0 0,-1 1 37 0 0,0 0 0 0 0,-1 0 0 0 0,0-1 0 0 0,0 1 0 0 0,-1-1 0 0 0,0-1 1 0 0,-1 1-1 0 0,0-1 0 0 0,0 0 0 0 0,0-1 0 0 0,-1 1 0 0 0,-1-2 0 0 0,1 1 0 0 0,-1-1 0 0 0,0 0 0 0 0,0-1 0 0 0,-1 0 0 0 0,0-1 0 0 0,-14 5 0 0 0,2-1 48 0 0,0-2-1 0 0,0-1 0 0 0,-1 0 0 0 0,0-2 0 0 0,1 0 0 0 0,-1-2 0 0 0,0-1 1 0 0,-27-2-1 0 0,40-1 721 0 0,3 1-2963 0 0</inkml:trace>
</inkml:ink>
</file>

<file path=ppt/ink/ink1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2.457"/>
    </inkml:context>
    <inkml:brush xml:id="br0">
      <inkml:brushProperty name="width" value="0.1" units="cm"/>
      <inkml:brushProperty name="height" value="0.1" units="cm"/>
      <inkml:brushProperty name="color" value="#008C3A"/>
    </inkml:brush>
  </inkml:definitions>
  <inkml:trace contextRef="#ctx0" brushRef="#br0">1 1 13823 0 0,'0'0'5496'0'0</inkml:trace>
</inkml:ink>
</file>

<file path=ppt/ink/ink11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4.018"/>
    </inkml:context>
    <inkml:brush xml:id="br0">
      <inkml:brushProperty name="width" value="0.1" units="cm"/>
      <inkml:brushProperty name="height" value="0.1" units="cm"/>
      <inkml:brushProperty name="color" value="#008C3A"/>
    </inkml:brush>
  </inkml:definitions>
  <inkml:trace contextRef="#ctx0" brushRef="#br0">46 619 7831 0 0,'4'-10'599'0'0,"15"-40"-88"0"0,-5 16 8870 0 0,-14 34-9306 0 0,-8 387 2834 0 0,0-234-2468 0 0,8 671 1144 0 0,3-98-878 0 0,-25 193 1333 0 0,-11-349-1077 0 0,19-376-590 0 0,13-59-258 0 0,3-49 1181 0 0,28-120-1155 0 0,-22 29-153 0 0,0 1 1 0 0,0-1-1 0 0,0 1 0 0 0,0 1 1 0 0,1 0-1 0 0,-1 0 0 0 0,1 0 1 0 0,0 1-1 0 0,0 1 1 0 0,17-2-1 0 0,13 1-94 0 0,49 5 1 0 0,-24-1 47 0 0,593-44-18 0 0,-285 10 66 0 0,1916-34-182 0 0,-685 102-244 0 0,-824-11 451 0 0,-421-9-34 0 0,261 0-26 0 0,-606-16 52 0 0,-1 0 0 0 0,1-1 0 0 0,0-1 1 0 0,0 0-1 0 0,-1-1 0 0 0,0-1 0 0 0,1 1 0 0 0,11-7 0 0 0,-18 7-2 0 0,-1-1 0 0 0,1 1 0 0 0,-1-1 0 0 0,0 0 0 0 0,0-1-1 0 0,-1 1 1 0 0,1-1 0 0 0,-1 0 0 0 0,0 0 0 0 0,0 0 0 0 0,-1-1 0 0 0,0 0 0 0 0,0 1 0 0 0,0-1-1 0 0,0 0 1 0 0,-1 0 0 0 0,3-10 0 0 0,30-138 125 0 0,27-260 1 0 0,-52 328-120 0 0,110-794-11 0 0,-54 27 202 0 0,-48-3 12 0 0,-18 822-214 0 0,-2-532 0 0 0,2 546 0 0 0,0 0 0 0 0,2-1 0 0 0,1 1 0 0 0,1 0 0 0 0,0 0 0 0 0,1 0 0 0 0,1 1 0 0 0,1 0 0 0 0,1 0 0 0 0,20-34 0 0 0,-21 40-29 0 0,0-1 0 0 0,-1 1 0 0 0,8-29 0 0 0,-12 35 22 0 0,-1 1 0 0 0,0 0 1 0 0,0-1-1 0 0,0 1 0 0 0,-1-1 0 0 0,0 1 0 0 0,0-1 0 0 0,-1 1 0 0 0,0-1 0 0 0,0 1 0 0 0,-1-1 1 0 0,-3-8-1 0 0,4 12 49 0 0,-3-2-31 0 0,2 5-21 0 0,0-1 1 0 0,0 0-1 0 0,0 0 0 0 0,-1 1 1 0 0,1-1-1 0 0,0 1 1 0 0,0-1-1 0 0,0 1 0 0 0,0 0 1 0 0,0 0-1 0 0,-1 0 0 0 0,1 0 1 0 0,0 1-1 0 0,0-1 0 0 0,0 0 1 0 0,0 1-1 0 0,0 0 0 0 0,0-1 1 0 0,0 1-1 0 0,0 0 0 0 0,0 0 1 0 0,-3 2-1 0 0,-2 0-91 0 0,-111 30-457 0 0,-161 23-1 0 0,81-39 667 0 0,44-6-19 0 0,-332 22-23 0 0,320-25-57 0 0,-440 29 10 0 0,-449 19 26 0 0,244-8-45 0 0,485-24 64 0 0,-1017-16 75 0 0,246-31 1394 0 0,973 26-1533 0 0,1 5 0 0 0,-175 33 0 0 0,142-13-843 0 0</inkml:trace>
</inkml:ink>
</file>

<file path=ppt/ink/ink11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4.891"/>
    </inkml:context>
    <inkml:brush xml:id="br0">
      <inkml:brushProperty name="width" value="0.1" units="cm"/>
      <inkml:brushProperty name="height" value="0.1" units="cm"/>
      <inkml:brushProperty name="color" value="#008C3A"/>
    </inkml:brush>
  </inkml:definitions>
  <inkml:trace contextRef="#ctx0" brushRef="#br0">174 0 8575 0 0,'6'32'1374'0'0,"-2"0"0"0"0,-1 0 0 0 0,-2 57 0 0 0,-45 640 1802 0 0,27-211-1166 0 0,-16 184 868 0 0,-31 95-780 0 0,46-531-1948 0 0,8 248 1393 0 0,10-472-1344 0 0,-1-24-63 0 0,1 0 0 0 0,1 0 0 0 0,3 19-1 0 0,-4-37-139 0 0,0 0 0 0 0,1 1-1 0 0,-1-1 1 0 0,0 0 0 0 0,1 1-1 0 0,-1-1 1 0 0,0 0 0 0 0,1 0-1 0 0,-1 0 1 0 0,0 1 0 0 0,1-1-1 0 0,-1 0 1 0 0,0 0 0 0 0,1 0-1 0 0,-1 0 1 0 0,1 0 0 0 0,-1 0-1 0 0,0 1 1 0 0,1-1 0 0 0,-1 0-1 0 0,1 0 1 0 0,-1 0-1 0 0,0-1 1 0 0,1 1 0 0 0,-1 0-1 0 0,1 0 1 0 0,-1 0 0 0 0,0 0-1 0 0,1 0 1 0 0,-1 0 0 0 0,0 0-1 0 0,1-1 1 0 0,-1 1 0 0 0,0 0-1 0 0,1 0 1 0 0,-1-1 0 0 0,0 1-1 0 0,1 0 1 0 0,-1 0 0 0 0,0-1-1 0 0,1 1 1 0 0,-1 0 0 0 0,0-1-1 0 0,15-10-477 0 0,-3-4-1623 0 0</inkml:trace>
</inkml:ink>
</file>

<file path=ppt/ink/ink11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5.746"/>
    </inkml:context>
    <inkml:brush xml:id="br0">
      <inkml:brushProperty name="width" value="0.1" units="cm"/>
      <inkml:brushProperty name="height" value="0.1" units="cm"/>
      <inkml:brushProperty name="color" value="#008C3A"/>
    </inkml:brush>
  </inkml:definitions>
  <inkml:trace contextRef="#ctx0" brushRef="#br0">1 135 9215 0 0,'0'0'422'0'0,"26"-3"148"0"0,46-9 953 0 0,136-5 1 0 0,75 19 4148 0 0,-7 0-2579 0 0,967-45-1218 0 0,446-9-1666 0 0,-404 80 281 0 0,-706-6-260 0 0,59-19-75 0 0,-226-13 363 0 0,-242 3 8 0 0,-103 5-379 0 0,0-3 0 0 0,96-18 0 0 0,-148 19-198 0 0,-5 1-158 0 0,0 0 0 0 0,1 1 0 0 0,-1 0 0 0 0,0 1 0 0 0,18 0 0 0 0,-38-1-1022 0 0</inkml:trace>
</inkml:ink>
</file>

<file path=ppt/ink/ink11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6.929"/>
    </inkml:context>
    <inkml:brush xml:id="br0">
      <inkml:brushProperty name="width" value="0.1" units="cm"/>
      <inkml:brushProperty name="height" value="0.1" units="cm"/>
      <inkml:brushProperty name="color" value="#008C3A"/>
    </inkml:brush>
  </inkml:definitions>
  <inkml:trace contextRef="#ctx0" brushRef="#br0">0 308 1839 0 0,'6'-28'14791'0'0,"11"-79"-8270"0"0,-15 98-6331 0 0,-1 0-1 0 0,2 1 1 0 0,-1 0 0 0 0,1-1-1 0 0,1 1 1 0 0,-1 0-1 0 0,2 0 1 0 0,-1 1 0 0 0,1-1-1 0 0,0 1 1 0 0,0 0 0 0 0,1 0-1 0 0,0 1 1 0 0,13-12-1 0 0,-14 14-132 0 0,1-1-1 0 0,0 0 0 0 0,0 1 1 0 0,0 0-1 0 0,0 1 0 0 0,1-1 1 0 0,-1 1-1 0 0,1 1 0 0 0,0-1 1 0 0,0 1-1 0 0,0 0 0 0 0,0 1 1 0 0,1 0-1 0 0,-1 0 0 0 0,0 0 1 0 0,1 1-1 0 0,-1 0 0 0 0,9 1 1 0 0,-13 0-55 0 0,0-1 1 0 0,0 1-1 0 0,-1 0 0 0 0,1 0 1 0 0,-1 0-1 0 0,1 0 1 0 0,-1 1-1 0 0,1-1 0 0 0,-1 1 1 0 0,0-1-1 0 0,1 1 1 0 0,-1 0-1 0 0,0 0 1 0 0,0 0-1 0 0,0 0 0 0 0,-1 0 1 0 0,1 1-1 0 0,0-1 1 0 0,-1 0-1 0 0,0 1 0 0 0,1-1 1 0 0,-1 1-1 0 0,0-1 1 0 0,0 1-1 0 0,-1 0 0 0 0,1 0 1 0 0,0-1-1 0 0,-1 1 1 0 0,0 0-1 0 0,1 0 1 0 0,-1-1-1 0 0,0 1 0 0 0,-1 0 1 0 0,1 0-1 0 0,-1 3 1 0 0,-2 12-16 0 0,0 1 0 0 0,-1-1 0 0 0,-1-1 1 0 0,-9 22-1 0 0,9-25-8 0 0,-18 48-56 0 0,-22 66-53 0 0,42-117 124 0 0,1-1 0 0 0,0 1 0 0 0,0 1-1 0 0,1-1 1 0 0,1 0 0 0 0,0 0 0 0 0,0 0 0 0 0,1 0-1 0 0,3 15 1 0 0,-3-21 19 0 0,1-1 0 0 0,-1 1 1 0 0,1-1-1 0 0,0 0 0 0 0,0 0 0 0 0,1 0 0 0 0,-1 0 0 0 0,1 0 1 0 0,0 0-1 0 0,0 0 0 0 0,0-1 0 0 0,0 0 0 0 0,1 1 0 0 0,-1-1 1 0 0,1-1-1 0 0,0 1 0 0 0,0 0 0 0 0,0-1 0 0 0,0 0 0 0 0,0 0 1 0 0,1 0-1 0 0,-1 0 0 0 0,1-1 0 0 0,-1 0 0 0 0,1 0 0 0 0,-1 0 1 0 0,10 0-1 0 0,10 0 51 0 0,1-1 0 0 0,-1-1 0 0 0,1-1 0 0 0,30-7 0 0 0,2 1-162 0 0,-53 8-221 0 0,35-5-933 0 0,-13 0-6376 0 0</inkml:trace>
</inkml:ink>
</file>

<file path=ppt/ink/ink11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7.285"/>
    </inkml:context>
    <inkml:brush xml:id="br0">
      <inkml:brushProperty name="width" value="0.1" units="cm"/>
      <inkml:brushProperty name="height" value="0.1" units="cm"/>
      <inkml:brushProperty name="color" value="#008C3A"/>
    </inkml:brush>
  </inkml:definitions>
  <inkml:trace contextRef="#ctx0" brushRef="#br0">1 67 9671 0 0,'7'-7'574'0'0,"0"0"0"0"0,1 1 0 0 0,0 0 0 0 0,1 1 0 0 0,-1 0 0 0 0,1 0 0 0 0,0 1 0 0 0,0 0 0 0 0,0 0 0 0 0,1 1 0 0 0,-1 1 1 0 0,1-1-1 0 0,-1 1 0 0 0,1 1 0 0 0,16-1 0 0 0,-14 1-85 0 0,1 1 1 0 0,0 0-1 0 0,-1 1 1 0 0,1 1 0 0 0,-1 0-1 0 0,0 0 1 0 0,1 1 0 0 0,-1 1-1 0 0,0 0 1 0 0,0 0-1 0 0,20 12 1 0 0,-26-11-380 0 0,0 0 1 0 0,-1 0-1 0 0,1 1 0 0 0,-1-1 0 0 0,-1 1 1 0 0,1 0-1 0 0,-1 0 0 0 0,0 1 0 0 0,0-1 1 0 0,-1 1-1 0 0,0 0 0 0 0,0 0 1 0 0,-1 0-1 0 0,0 0 0 0 0,0 0 0 0 0,0 1 1 0 0,-1-1-1 0 0,0 1 0 0 0,-1 14 0 0 0,1-7-57 0 0,-2 0 0 0 0,0 0-1 0 0,0-1 1 0 0,-2 1 0 0 0,0 0-1 0 0,0-1 1 0 0,-2 1 0 0 0,1-1-1 0 0,-9 16 1 0 0,7-22-54 0 0,0 0 0 0 0,-1 0 0 0 0,1-1 0 0 0,-2 0 0 0 0,1 0-1 0 0,-1 0 1 0 0,0-1 0 0 0,0 0 0 0 0,0-1 0 0 0,-1 0 0 0 0,0 0 0 0 0,0-1 0 0 0,0 0 0 0 0,-1-1-1 0 0,1 0 1 0 0,-1 0 0 0 0,0-1 0 0 0,0 0 0 0 0,1-1 0 0 0,-1 0 0 0 0,0 0 0 0 0,-1-1 0 0 0,-9-2-1 0 0,18 2-114 0 0,0-1 0 0 0,0 0 0 0 0,0 0-1 0 0,0 1 1 0 0,1-1 0 0 0,-1 0-1 0 0,0-1 1 0 0,1 1 0 0 0,-1 0 0 0 0,1 0-1 0 0,-1-1 1 0 0,1 1 0 0 0,0-1 0 0 0,-1 1-1 0 0,1-1 1 0 0,0 1 0 0 0,0-1-1 0 0,0 0 1 0 0,0 1 0 0 0,1-1 0 0 0,-1 0-1 0 0,0 0 1 0 0,1 0 0 0 0,-1 0 0 0 0,1 0-1 0 0,0 0 1 0 0,-1 0 0 0 0,1-2-1 0 0,1-13-1452 0 0</inkml:trace>
</inkml:ink>
</file>

<file path=ppt/ink/ink11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7.644"/>
    </inkml:context>
    <inkml:brush xml:id="br0">
      <inkml:brushProperty name="width" value="0.1" units="cm"/>
      <inkml:brushProperty name="height" value="0.1" units="cm"/>
      <inkml:brushProperty name="color" value="#008C3A"/>
    </inkml:brush>
  </inkml:definitions>
  <inkml:trace contextRef="#ctx0" brushRef="#br0">172 8 18143 0 0,'0'0'1639'0'0,"-29"-8"-631"0"0,24 8-847 0 0,0 0 0 0 0,0 1 0 0 0,0-1 0 0 0,0 1 0 0 0,0 0 0 0 0,0 0 1 0 0,0 0-1 0 0,1 1 0 0 0,-1 0 0 0 0,0 0 0 0 0,1 0 0 0 0,-1 1 0 0 0,1-1 0 0 0,0 1 0 0 0,0 0 0 0 0,0 0 0 0 0,0 0 1 0 0,1 1-1 0 0,-1-1 0 0 0,1 1 0 0 0,0 0 0 0 0,0 0 0 0 0,0 0 0 0 0,1 1 0 0 0,-1-1 0 0 0,-1 5 0 0 0,-1-1-113 0 0,1 1-1 0 0,0-1 1 0 0,0 1-1 0 0,1 0 1 0 0,0 0-1 0 0,1 1 1 0 0,0-1-1 0 0,0 0 1 0 0,1 1-1 0 0,0-1 1 0 0,1 1-1 0 0,0-1 1 0 0,1 11-1 0 0,0-17-40 0 0,0 1 0 0 0,0 0-1 0 0,1-1 1 0 0,-1 1-1 0 0,1 0 1 0 0,0-1-1 0 0,0 0 1 0 0,0 1-1 0 0,0-1 1 0 0,1 0-1 0 0,-1 0 1 0 0,1 0 0 0 0,0-1-1 0 0,0 1 1 0 0,5 3-1 0 0,-1-2 22 0 0,0 1 0 0 0,0-2 0 0 0,1 1 0 0 0,0-1 0 0 0,0 0 0 0 0,15 3 0 0 0,-3-2-221 0 0,-1-1 0 0 0,0-1-1 0 0,1-1 1 0 0,-1-1 0 0 0,30-3 0 0 0,-26-1-1525 0 0,-1-1-3965 0 0,1-1-1879 0 0</inkml:trace>
</inkml:ink>
</file>

<file path=ppt/ink/ink11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8.005"/>
    </inkml:context>
    <inkml:brush xml:id="br0">
      <inkml:brushProperty name="width" value="0.1" units="cm"/>
      <inkml:brushProperty name="height" value="0.1" units="cm"/>
      <inkml:brushProperty name="color" value="#008C3A"/>
    </inkml:brush>
  </inkml:definitions>
  <inkml:trace contextRef="#ctx0" brushRef="#br0">0 100 3223 0 0,'1'-1'240'0'0,"17"-26"6427"0"0,-17 26-6244 0 0,0 0-1 0 0,0 0 1 0 0,0 0 0 0 0,0 0 0 0 0,0 0 0 0 0,-1 0 0 0 0,1 0-1 0 0,0-1 1 0 0,-1 1 0 0 0,1 0 0 0 0,0-1 0 0 0,-1 1 0 0 0,0 0-1 0 0,1-1 1 0 0,-1 1 0 0 0,1-3 0 0 0,-1 2-153 0 0,0 0 0 0 0,1 0 1 0 0,0 0-1 0 0,0 0 0 0 0,0 0 0 0 0,0 0 0 0 0,0 0 1 0 0,0 0-1 0 0,0 0 0 0 0,0 0 0 0 0,1 1 1 0 0,-1-1-1 0 0,1 0 0 0 0,-1 1 0 0 0,1-1 1 0 0,0 1-1 0 0,-1 0 0 0 0,1 0 0 0 0,0-1 0 0 0,0 1 1 0 0,0 0-1 0 0,2 0 0 0 0,1-1 25 0 0,0 0 0 0 0,1 0 0 0 0,-1 1 0 0 0,1 0 1 0 0,-1 0-1 0 0,1 0 0 0 0,6 0 0 0 0,-11 2-264 0 0,0-1-1 0 0,1 0 1 0 0,-1 1 0 0 0,0-1 0 0 0,0 1 0 0 0,0-1 0 0 0,0 1-1 0 0,0-1 1 0 0,0 1 0 0 0,0 0 0 0 0,0 0 0 0 0,-1-1 0 0 0,1 1-1 0 0,0 0 1 0 0,0 0 0 0 0,-1 0 0 0 0,1 0 0 0 0,0 0-1 0 0,-1 0 1 0 0,1 0 0 0 0,-1 0 0 0 0,1 0 0 0 0,-1 0 0 0 0,0 0-1 0 0,1 1 1 0 0,-1-1 0 0 0,0 1 0 0 0,4 31 280 0 0,-6-13-207 0 0,-2 1 0 0 0,-1-1 0 0 0,0 0 0 0 0,-16 35-1 0 0,14-39-42 0 0,0 1-1 0 0,2 0 1 0 0,0 0-1 0 0,0 0 1 0 0,2 1-1 0 0,0-1 1 0 0,0 19-1 0 0,3-33-56 0 0,1-1 0 0 0,-1 1-1 0 0,0-1 1 0 0,1 1 0 0 0,0-1 0 0 0,-1 0-1 0 0,1 1 1 0 0,0-1 0 0 0,0 0 0 0 0,1 1 0 0 0,-1-1-1 0 0,0 0 1 0 0,1 0 0 0 0,-1 0 0 0 0,1 0-1 0 0,0 0 1 0 0,-1 0 0 0 0,1-1 0 0 0,0 1 0 0 0,0-1-1 0 0,0 1 1 0 0,0-1 0 0 0,1 0 0 0 0,-1 1-1 0 0,0-1 1 0 0,0 0 0 0 0,1-1 0 0 0,-1 1 0 0 0,1 0-1 0 0,-1-1 1 0 0,1 1 0 0 0,-1-1 0 0 0,1 0-1 0 0,2 0 1 0 0,12 1 27 0 0,1-1-1 0 0,-1 0 0 0 0,34-6 1 0 0,-26 2-21 0 0,-1 2-592 0 0,0 0-1 0 0,-1 1 1 0 0,1 1 0 0 0,0 2-1 0 0,-1 0 1 0 0,1 2 0 0 0,23 6-1 0 0</inkml:trace>
</inkml:ink>
</file>

<file path=ppt/ink/ink11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8.706"/>
    </inkml:context>
    <inkml:brush xml:id="br0">
      <inkml:brushProperty name="width" value="0.1" units="cm"/>
      <inkml:brushProperty name="height" value="0.1" units="cm"/>
      <inkml:brushProperty name="color" value="#008C3A"/>
    </inkml:brush>
  </inkml:definitions>
  <inkml:trace contextRef="#ctx0" brushRef="#br0">1 63 10135 0 0,'0'0'778'0'0,"21"-29"5602"0"0,-15 24-5879 0 0,-1 1 1 0 0,2 1 0 0 0,-1-1-1 0 0,0 1 1 0 0,1 0 0 0 0,-1 1-1 0 0,1 0 1 0 0,0 0 0 0 0,0 0 0 0 0,0 1-1 0 0,0 0 1 0 0,0 0 0 0 0,10 0-1 0 0,16 1-691 0 0,51 6 1 0 0,-61-4-516 0 0,-10 0-720 0 0,2 0-71 0 0</inkml:trace>
</inkml:ink>
</file>

<file path=ppt/ink/ink11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9.171"/>
    </inkml:context>
    <inkml:brush xml:id="br0">
      <inkml:brushProperty name="width" value="0.1" units="cm"/>
      <inkml:brushProperty name="height" value="0.1" units="cm"/>
      <inkml:brushProperty name="color" value="#008C3A"/>
    </inkml:brush>
  </inkml:definitions>
  <inkml:trace contextRef="#ctx0" brushRef="#br0">1 258 7831 0 0,'0'0'603'0'0,"9"-36"2314"0"0,-4 20-792 0 0,19-50 4244 0 0,-20 59-6021 0 0,0-1 1 0 0,0 1-1 0 0,1 0 0 0 0,-1 0 1 0 0,1 1-1 0 0,1-1 0 0 0,-1 1 1 0 0,1 0-1 0 0,1 1 0 0 0,10-9 0 0 0,-2 4 75 0 0,1 0 0 0 0,0 1-1 0 0,23-9 1 0 0,-34 15-342 0 0,1 1-1 0 0,-1 0 0 0 0,0 1 1 0 0,1-1-1 0 0,-1 1 1 0 0,1 0-1 0 0,-1 1 0 0 0,1-1 1 0 0,-1 1-1 0 0,1 0 1 0 0,-1 1-1 0 0,1-1 1 0 0,0 1-1 0 0,-1 0 0 0 0,9 3 1 0 0,-12-3-75 0 0,1 1 1 0 0,-1 0 0 0 0,0 0 0 0 0,0-1-1 0 0,0 1 1 0 0,0 1 0 0 0,0-1 0 0 0,0 0-1 0 0,-1 0 1 0 0,1 1 0 0 0,-1-1 0 0 0,0 1-1 0 0,1-1 1 0 0,-1 1 0 0 0,0 0 0 0 0,0-1-1 0 0,-1 1 1 0 0,1 0 0 0 0,-1 0-1 0 0,1 0 1 0 0,-1-1 0 0 0,0 6 0 0 0,-4 68-24 0 0,3-69 24 0 0,-6 39-90 0 0,-15 46-1 0 0,11-50-8 0 0,-8 64-1 0 0,18-100 99 0 0,1-1 0 0 0,-1 1 0 0 0,1 0 0 0 0,0-1 0 0 0,1 1 0 0 0,0 0 0 0 0,-1-1 0 0 0,2 1 0 0 0,-1-1 0 0 0,1 1 0 0 0,0-1 0 0 0,0 1 0 0 0,0-1 0 0 0,1 0 0 0 0,0 0 0 0 0,0 0 0 0 0,6 7 0 0 0,-5-8 1 0 0,0-1 0 0 0,0 0 0 0 0,0 0 0 0 0,0 0 0 0 0,1 0 0 0 0,-1-1 0 0 0,1 0 0 0 0,0 0 0 0 0,0 0 0 0 0,-1-1 0 0 0,1 1 0 0 0,0-1 0 0 0,0 0 0 0 0,1-1 0 0 0,-1 1 0 0 0,0-1 0 0 0,0 0 0 0 0,0 0 0 0 0,9-2 0 0 0,81-15-468 0 0,-56 4-8066 0 0</inkml:trace>
</inkml:ink>
</file>

<file path=ppt/ink/ink11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9.566"/>
    </inkml:context>
    <inkml:brush xml:id="br0">
      <inkml:brushProperty name="width" value="0.1" units="cm"/>
      <inkml:brushProperty name="height" value="0.1" units="cm"/>
      <inkml:brushProperty name="color" value="#008C3A"/>
    </inkml:brush>
  </inkml:definitions>
  <inkml:trace contextRef="#ctx0" brushRef="#br0">0 75 8287 0 0,'53'-27'1803'0'0,"-30"11"1357"0"0,-17 12-2312 0 0,1 0 0 0 0,-1 0 0 0 0,1 1-1 0 0,0 0 1 0 0,0 0 0 0 0,1 1 0 0 0,-1 0 0 0 0,1 0 0 0 0,12-1 0 0 0,-9 2-361 0 0,-1 1 0 0 0,1 0 0 0 0,0 0 0 0 0,0 1 0 0 0,-1 1 0 0 0,1 0 0 0 0,10 3 1 0 0,-14-3-365 0 0,0 0 0 0 0,0 1 0 0 0,-1 0 0 0 0,1 0 0 0 0,-1 1 0 0 0,0 0 1 0 0,0 0-1 0 0,0 0 0 0 0,0 1 0 0 0,7 7 0 0 0,-10-8-73 0 0,0 0 0 0 0,0-1 0 0 0,0 1 0 0 0,-1 1 0 0 0,0-1 0 0 0,1 0 0 0 0,-1 1 1 0 0,-1-1-1 0 0,1 1 0 0 0,-1-1 0 0 0,0 1 0 0 0,0 0 0 0 0,0-1 0 0 0,-1 1 0 0 0,1 0 0 0 0,-2 8 0 0 0,-1 6 2 0 0,-2 0 1 0 0,0 0-1 0 0,-1-1 1 0 0,-1 0-1 0 0,0 0 0 0 0,-1 0 1 0 0,-2-1-1 0 0,1 0 1 0 0,-20 28-1 0 0,22-36-37 0 0,-7 13-10 0 0,5-6-47 0 0,-2 0 1 0 0,0-1 0 0 0,0 0 0 0 0,-1 0-1 0 0,-1-2 1 0 0,-23 22 0 0 0,34-34-222 0 0,0-37-6019 0 0</inkml:trace>
</inkml:ink>
</file>

<file path=ppt/ink/ink1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2.880"/>
    </inkml:context>
    <inkml:brush xml:id="br0">
      <inkml:brushProperty name="width" value="0.1" units="cm"/>
      <inkml:brushProperty name="height" value="0.1" units="cm"/>
      <inkml:brushProperty name="color" value="#008C3A"/>
    </inkml:brush>
  </inkml:definitions>
  <inkml:trace contextRef="#ctx0" brushRef="#br0">0 119 2303 0 0,'0'0'10527'0'0,"10"-27"-3719"0"0,-5 20-6632 0 0,0 0 1 0 0,0 1-1 0 0,0-1 1 0 0,1 1-1 0 0,0 1 0 0 0,0-1 1 0 0,0 1-1 0 0,1 0 1 0 0,0 0-1 0 0,0 1 1 0 0,0 0-1 0 0,1 0 0 0 0,-1 1 1 0 0,1 0-1 0 0,0 0 1 0 0,0 1-1 0 0,9-2 0 0 0,-7 2 17 0 0,-1 0 0 0 0,1 1-1 0 0,-1 1 1 0 0,1-1 0 0 0,-1 1-1 0 0,1 1 1 0 0,-1 0 0 0 0,1 0-1 0 0,-1 1 1 0 0,1 0 0 0 0,-1 1-1 0 0,0 0 1 0 0,0 0-1 0 0,15 9 1 0 0,-23-11-190 0 0,1 1 0 0 0,0-1 1 0 0,0 1-1 0 0,-1-1 0 0 0,1 1 0 0 0,-1 0 0 0 0,0 0 0 0 0,1 0 0 0 0,-1 0 1 0 0,0 0-1 0 0,0 0 0 0 0,0 0 0 0 0,-1 0 0 0 0,1 0 0 0 0,0 0 0 0 0,-1 0 1 0 0,1 0-1 0 0,-1 1 0 0 0,0-1 0 0 0,0 0 0 0 0,0 0 0 0 0,0 1 0 0 0,0-1 1 0 0,0 0-1 0 0,-1 0 0 0 0,1 1 0 0 0,-1-1 0 0 0,1 0 0 0 0,-1 0 1 0 0,0 0-1 0 0,-1 3 0 0 0,-4 10 35 0 0,-1 1 0 0 0,-1-2 0 0 0,-12 19-1 0 0,9-16-14 0 0,-23 33 42 0 0,26-41-49 0 0,1 0 0 0 0,0 1 1 0 0,1 0-1 0 0,0 0 0 0 0,0 1 0 0 0,1-1 0 0 0,-6 21 0 0 0,10-30-15 0 0,1 1-1 0 0,0-1 1 0 0,0 1-1 0 0,0-1 0 0 0,0 1 1 0 0,0-1-1 0 0,0 1 0 0 0,0-1 1 0 0,0 1-1 0 0,0-1 0 0 0,1 0 1 0 0,-1 1-1 0 0,1-1 1 0 0,-1 1-1 0 0,1-1 0 0 0,-1 0 1 0 0,1 1-1 0 0,0-1 0 0 0,0 0 1 0 0,0 0-1 0 0,-1 0 1 0 0,1 0-1 0 0,0 1 0 0 0,0-1 1 0 0,1 0-1 0 0,-1-1 0 0 0,0 1 1 0 0,0 0-1 0 0,0 0 0 0 0,1 0 1 0 0,1 0-1 0 0,42 10-2 0 0,-37-9 3 0 0,5 0-1 0 0,6 1 0 0 0,0 1 0 0 0,0 1 0 0 0,0 1 0 0 0,19 9 0 0 0,-35-14 0 0 0,1 0 0 0 0,-1 1 0 0 0,0 0 0 0 0,1 0 0 0 0,-1 0 0 0 0,0 0 0 0 0,0 0 0 0 0,0 0 0 0 0,-1 1 0 0 0,1 0 0 0 0,-1-1 0 0 0,1 1 0 0 0,-1 0 0 0 0,0 0 0 0 0,0 0 0 0 0,0 1 0 0 0,0-1 0 0 0,-1 0 0 0 0,0 1 0 0 0,1-1 0 0 0,-1 1 0 0 0,0-1 0 0 0,-1 1 0 0 0,1 0 0 0 0,-1-1 0 0 0,1 1 0 0 0,-1 0 0 0 0,-1 5 0 0 0,0-2 15 0 0,-1-1 0 0 0,0 0 0 0 0,0 0 0 0 0,-1-1 0 0 0,0 1 0 0 0,0 0 0 0 0,0-1 0 0 0,-1 0 0 0 0,1 0 0 0 0,-1 0 0 0 0,-1 0 0 0 0,1 0 0 0 0,-1-1 0 0 0,1 0 0 0 0,-1 0 0 0 0,-8 5 0 0 0,-10 6 87 0 0,-1-1 1 0 0,-32 14 0 0 0,45-22-20 0 0,0-2 1 0 0,0 1-1 0 0,0-1 0 0 0,-1-1 1 0 0,0 0-1 0 0,1-1 1 0 0,-21 2-1 0 0,26-4-164 0 0,0 0 0 0 0,0-1-1 0 0,1 0 1 0 0,-1 0 0 0 0,1 0 0 0 0,-1-1-1 0 0,-7-2 1 0 0,7 1-474 0 0,1 0 0 0 0,0 0 1 0 0,-1 0-1 0 0,1-1 0 0 0,1 1 0 0 0,-1-1 0 0 0,-8-9 0 0 0</inkml:trace>
</inkml:ink>
</file>

<file path=ppt/ink/ink11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09.924"/>
    </inkml:context>
    <inkml:brush xml:id="br0">
      <inkml:brushProperty name="width" value="0.1" units="cm"/>
      <inkml:brushProperty name="height" value="0.1" units="cm"/>
      <inkml:brushProperty name="color" value="#008C3A"/>
    </inkml:brush>
  </inkml:definitions>
  <inkml:trace contextRef="#ctx0" brushRef="#br0">252 0 10591 0 0,'0'0'819'0'0,"-24"7"3622"0"0,15-3-3381 0 0,1 1 0 0 0,-1 0 1 0 0,1 1-1 0 0,1 0 0 0 0,-10 9 0 0 0,-6 10 26 0 0,-28 37-1 0 0,21-23-249 0 0,21-29-655 0 0,0 1-1 0 0,1 0 1 0 0,0 0-1 0 0,1 1 1 0 0,1-1-1 0 0,-9 22 1 0 0,14-31-159 0 0,0 1 1 0 0,1 0-1 0 0,-1 0 1 0 0,1 0-1 0 0,0 0 0 0 0,-1-1 1 0 0,1 1-1 0 0,0 0 0 0 0,1 0 1 0 0,-1 0-1 0 0,0 0 1 0 0,1 0-1 0 0,0 0 0 0 0,0-1 1 0 0,0 1-1 0 0,0 0 1 0 0,0-1-1 0 0,0 1 0 0 0,1 0 1 0 0,-1-1-1 0 0,1 0 0 0 0,-1 1 1 0 0,1-1-1 0 0,0 0 1 0 0,0 0-1 0 0,0 0 0 0 0,1 0 1 0 0,-1 0-1 0 0,0 0 0 0 0,1-1 1 0 0,-1 1-1 0 0,1-1 1 0 0,-1 0-1 0 0,1 0 0 0 0,0 0 1 0 0,4 2-1 0 0,18 4-95 0 0,0-1-1 0 0,0 0 1 0 0,1-2-1 0 0,-1-1 0 0 0,1-2 1 0 0,44-1-1 0 0,5 1-8907 0 0</inkml:trace>
</inkml:ink>
</file>

<file path=ppt/ink/ink11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0.667"/>
    </inkml:context>
    <inkml:brush xml:id="br0">
      <inkml:brushProperty name="width" value="0.1" units="cm"/>
      <inkml:brushProperty name="height" value="0.1" units="cm"/>
      <inkml:brushProperty name="color" value="#008C3A"/>
    </inkml:brush>
  </inkml:definitions>
  <inkml:trace contextRef="#ctx0" brushRef="#br0">1 204 9359 0 0,'0'0'846'0'0,"23"-30"1080"0"0,4-12 4000 0 0,-24 35-5464 0 0,1 0 1 0 0,1 0-1 0 0,-1 0 1 0 0,1 0-1 0 0,1 1 0 0 0,-1 0 1 0 0,1 0-1 0 0,0 0 0 0 0,0 1 1 0 0,11-8-1 0 0,-2 4-79 0 0,0 2-1 0 0,1-1 0 0 0,0 2 1 0 0,0 0-1 0 0,28-6 1 0 0,-35 10-313 0 0,1 0 0 0 0,-1 1 0 0 0,0 0 0 0 0,1 1 0 0 0,-1 0 0 0 0,0 0 0 0 0,1 1 1 0 0,-1 0-1 0 0,0 1 0 0 0,1 0 0 0 0,16 6 0 0 0,-24-7-65 0 0,0 0-1 0 0,0 1 1 0 0,1-1-1 0 0,-1 0 1 0 0,0 1-1 0 0,0 0 1 0 0,-1-1-1 0 0,1 1 1 0 0,0 0 0 0 0,-1 0-1 0 0,1 0 1 0 0,-1 0-1 0 0,1 0 1 0 0,-1 0-1 0 0,0 1 1 0 0,0-1-1 0 0,0 0 1 0 0,0 1-1 0 0,0-1 1 0 0,-1 0-1 0 0,1 1 1 0 0,-1-1 0 0 0,0 1-1 0 0,1-1 1 0 0,-1 1-1 0 0,0-1 1 0 0,0 1-1 0 0,-1-1 1 0 0,1 1-1 0 0,0-1 1 0 0,-1 1-1 0 0,0-1 1 0 0,0 1-1 0 0,-1 3 1 0 0,-5 11-13 0 0,0 0-1 0 0,-1 0 1 0 0,-18 28 0 0 0,13-23 10 0 0,8-13-27 0 0,0 0 1 0 0,0 1-1 0 0,1 0 0 0 0,0-1 1 0 0,1 1-1 0 0,0 0 0 0 0,1 1 1 0 0,0-1-1 0 0,0 11 0 0 0,2-15 20 0 0,0-1 0 0 0,1 1 0 0 0,-1 0 0 0 0,1-1 0 0 0,1 1 0 0 0,-1-1-1 0 0,1 1 1 0 0,0-1 0 0 0,0 0 0 0 0,1 0 0 0 0,0 0 0 0 0,-1 0 0 0 0,2 0 0 0 0,-1 0 0 0 0,0-1-1 0 0,1 0 1 0 0,0 1 0 0 0,5 3 0 0 0,19 17 12 0 0,-12-12 0 0 0,-1 0 1 0 0,0 1-1 0 0,-1 1 0 0 0,-1 0 1 0 0,20 30-1 0 0,-31-41 1 0 0,0-1 0 0 0,-1 1-1 0 0,1 0 1 0 0,-1 0 0 0 0,0 0-1 0 0,0-1 1 0 0,0 1 0 0 0,0 0 0 0 0,-1 0-1 0 0,1 1 1 0 0,-1-1 0 0 0,0 0 0 0 0,0 0-1 0 0,-2 5 1 0 0,1-4 8 0 0,-1-1 0 0 0,0 1 0 0 0,0-1 0 0 0,0 0 0 0 0,0 1 0 0 0,-1-1 1 0 0,1 0-1 0 0,-1-1 0 0 0,0 1 0 0 0,-1 0 0 0 0,1-1 0 0 0,-1 0 0 0 0,1 0 0 0 0,-9 6 0 0 0,2-3 14 0 0,1-1 0 0 0,-1 0-1 0 0,-1 0 1 0 0,1 0 0 0 0,-1-2-1 0 0,0 1 1 0 0,0-1 0 0 0,0-1 0 0 0,0 0-1 0 0,0 0 1 0 0,-1-1 0 0 0,1-1-1 0 0,-19-1 1 0 0,21 0-6 0 0,-1 0 0 0 0,0 0 0 0 0,0-1 0 0 0,1-1 0 0 0,-1 1 0 0 0,1-2 0 0 0,0 1 0 0 0,0-1 0 0 0,0-1 0 0 0,0 1 0 0 0,1-2 0 0 0,0 1 0 0 0,0-1 0 0 0,0 0 0 0 0,-13-14 0 0 0,19 18-220 0 0,1 0-1 0 0,-1 0 1 0 0,0 0 0 0 0,1 0 0 0 0,0 0-1 0 0,-1 0 1 0 0,1 0 0 0 0,0 0-1 0 0,0-1 1 0 0,0 1 0 0 0,1 0-1 0 0,-1-1 1 0 0,0 1 0 0 0,1-1 0 0 0,0 1-1 0 0,-1-1 1 0 0,1 1 0 0 0,0 0-1 0 0,0-1 1 0 0,0 1 0 0 0,1-4-1 0 0</inkml:trace>
</inkml:ink>
</file>

<file path=ppt/ink/ink11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1.041"/>
    </inkml:context>
    <inkml:brush xml:id="br0">
      <inkml:brushProperty name="width" value="0.1" units="cm"/>
      <inkml:brushProperty name="height" value="0.1" units="cm"/>
      <inkml:brushProperty name="color" value="#008C3A"/>
    </inkml:brush>
  </inkml:definitions>
  <inkml:trace contextRef="#ctx0" brushRef="#br0">110 86 17159 0 0,'23'-22'1864'0'0,"-21"18"-1668"0"0,1-1 0 0 0,0 1 0 0 0,1 0 0 0 0,-1 0-1 0 0,1 0 1 0 0,0 0 0 0 0,0 1 0 0 0,0 0 0 0 0,0-1 0 0 0,1 1 0 0 0,-1 1-1 0 0,1-1 1 0 0,0 1 0 0 0,0 0 0 0 0,6-2 0 0 0,-3 1 34 0 0,1 1 0 0 0,0 1 1 0 0,0 0-1 0 0,0 0 0 0 0,0 0 0 0 0,0 1 1 0 0,0 1-1 0 0,15 2 0 0 0,-13-2-108 0 0,0 2 0 0 0,0-1-1 0 0,0 2 1 0 0,-1-1-1 0 0,1 1 1 0 0,-1 1 0 0 0,0 0-1 0 0,0 0 1 0 0,0 1 0 0 0,-1 1-1 0 0,0-1 1 0 0,0 1 0 0 0,-1 1-1 0 0,15 16 1 0 0,-19-18-75 0 0,0 0 1 0 0,-1 0 0 0 0,1 1-1 0 0,-1-1 1 0 0,-1 1 0 0 0,1 0-1 0 0,-1 0 1 0 0,-1 0 0 0 0,1 0-1 0 0,-1 0 1 0 0,0 1 0 0 0,-1-1-1 0 0,1 0 1 0 0,-2 0 0 0 0,1 1-1 0 0,-1-1 1 0 0,0 0 0 0 0,0 0-1 0 0,-1 0 1 0 0,0 0 0 0 0,0 0-1 0 0,-1 0 1 0 0,0-1 0 0 0,0 1-1 0 0,0-1 1 0 0,-1 1 0 0 0,-4 5-1 0 0,-13 15 130 0 0,0 0 0 0 0,-1-1 0 0 0,-2-1 0 0 0,-36 29 0 0 0,55-50-155 0 0,-7 7 21 0 0,0-2 0 0 0,-1 1 1 0 0,-1-2-1 0 0,0 0 0 0 0,0-1 0 0 0,0 0 0 0 0,-28 9 0 0 0,33-13-57 0 0,0-1 0 0 0,0 0 0 0 0,0 0 0 0 0,0-1 0 0 0,0 0 0 0 0,0-1 0 0 0,-1 0 0 0 0,1 0 0 0 0,0-1 0 0 0,0 0 0 0 0,-1-1 0 0 0,1 0 0 0 0,0 0 0 0 0,-15-6 0 0 0,23 7-43 0 0,0 0 1 0 0,0 1-1 0 0,0-1 0 0 0,0 0 1 0 0,0 1-1 0 0,0-1 0 0 0,0 0 1 0 0,0 0-1 0 0,0 0 1 0 0,0 0-1 0 0,0 0 0 0 0,1 0 1 0 0,-1 0-1 0 0,0 0 1 0 0,1 0-1 0 0,-1 0 0 0 0,1 0 1 0 0,-1 0-1 0 0,1-1 1 0 0,0 1-1 0 0,-1 0 0 0 0,1 0 1 0 0,0-1-1 0 0,0 1 1 0 0,0 0-1 0 0,0 0 0 0 0,0-1 1 0 0,0 1-1 0 0,0 0 1 0 0,0 0-1 0 0,0-1 0 0 0,1 1 1 0 0,-1 0-1 0 0,0 0 0 0 0,2-3 1 0 0,0 0-1002 0 0,0-1 0 0 0,1 0 1 0 0,-1 1-1 0 0,1 0 0 0 0,0-1 0 0 0,0 1 1 0 0,6-6-1 0 0,15-11-6689 0 0</inkml:trace>
</inkml:ink>
</file>

<file path=ppt/ink/ink11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1.472"/>
    </inkml:context>
    <inkml:brush xml:id="br0">
      <inkml:brushProperty name="width" value="0.1" units="cm"/>
      <inkml:brushProperty name="height" value="0.1" units="cm"/>
      <inkml:brushProperty name="color" value="#008C3A"/>
    </inkml:brush>
  </inkml:definitions>
  <inkml:trace contextRef="#ctx0" brushRef="#br0">374 1 16871 0 0,'-20'9'1802'0'0,"3"-1"-1502"0"0,1 1 0 0 0,1 1 1 0 0,0 1-1 0 0,0 0 0 0 0,1 1 1 0 0,0 1-1 0 0,-19 21 0 0 0,-23 21 1000 0 0,27-31-651 0 0,6-5 150 0 0,-37 38 0 0 0,55-52-697 0 0,0 1-1 0 0,1 0 1 0 0,-1 0-1 0 0,1 0 1 0 0,1 1-1 0 0,-1-1 1 0 0,1 1-1 0 0,0 0 1 0 0,0 0-1 0 0,1 0 1 0 0,0 0-1 0 0,-1 11 1 0 0,3-15-90 0 0,0-1-1 0 0,1 1 1 0 0,-1 0 0 0 0,1 0 0 0 0,-1 0-1 0 0,1 0 1 0 0,0-1 0 0 0,0 1 0 0 0,1 0 0 0 0,-1-1-1 0 0,0 1 1 0 0,1-1 0 0 0,0 1 0 0 0,-1-1-1 0 0,1 0 1 0 0,0 0 0 0 0,0 0 0 0 0,0 0 0 0 0,1 0-1 0 0,-1 0 1 0 0,0 0 0 0 0,1-1 0 0 0,-1 1-1 0 0,1-1 1 0 0,0 0 0 0 0,-1 0 0 0 0,1 0 0 0 0,4 1-1 0 0,10 4 48 0 0,1-1 0 0 0,-1 0 0 0 0,22 2 0 0 0,-36-7-59 0 0,134 19-2497 0 0,0-8-3648 0 0,-113-12-1557 0 0</inkml:trace>
</inkml:ink>
</file>

<file path=ppt/ink/ink11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1.858"/>
    </inkml:context>
    <inkml:brush xml:id="br0">
      <inkml:brushProperty name="width" value="0.1" units="cm"/>
      <inkml:brushProperty name="height" value="0.1" units="cm"/>
      <inkml:brushProperty name="color" value="#008C3A"/>
    </inkml:brush>
  </inkml:definitions>
  <inkml:trace contextRef="#ctx0" brushRef="#br0">1 38 9215 0 0,'0'0'831'0'0,"30"-13"1608"0"0,37 5 5285 0 0,-1 1-4090 0 0,133-2-6002 0 0,-166 9-2982 0 0,0-1-1608 0 0</inkml:trace>
</inkml:ink>
</file>

<file path=ppt/ink/ink11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2.402"/>
    </inkml:context>
    <inkml:brush xml:id="br0">
      <inkml:brushProperty name="width" value="0.1" units="cm"/>
      <inkml:brushProperty name="height" value="0.1" units="cm"/>
      <inkml:brushProperty name="color" value="#008C3A"/>
    </inkml:brush>
  </inkml:definitions>
  <inkml:trace contextRef="#ctx0" brushRef="#br0">18 100 12319 0 0,'0'0'1119'0'0,"29"-17"1556"0"0,0-10 464 0 0,-26 23-2884 0 0,0 1 0 0 0,0-1 0 0 0,1 1 0 0 0,0 0 1 0 0,-1 0-1 0 0,1 0 0 0 0,0 0 0 0 0,9-3 1 0 0,-1 1 101 0 0,1 1 0 0 0,0 0 1 0 0,0 1-1 0 0,0 0 0 0 0,0 1 1 0 0,24 0-1 0 0,-32 2-278 0 0,0 0-1 0 0,1 0 1 0 0,-1 0 0 0 0,0 1-1 0 0,1 0 1 0 0,-1 0 0 0 0,0 1-1 0 0,0-1 1 0 0,0 1 0 0 0,0 0-1 0 0,0 0 1 0 0,0 1-1 0 0,0 0 1 0 0,-1-1 0 0 0,1 2-1 0 0,-1-1 1 0 0,0 0 0 0 0,0 1-1 0 0,5 6 1 0 0,-6-6-58 0 0,-1-1 0 0 0,0 1 0 0 0,0 1 0 0 0,0-1-1 0 0,-1 0 1 0 0,1 0 0 0 0,-1 1 0 0 0,0-1 0 0 0,-1 0 0 0 0,1 1 0 0 0,-1-1-1 0 0,1 1 1 0 0,-1-1 0 0 0,-1 1 0 0 0,1-1 0 0 0,-1 1 0 0 0,1-1 0 0 0,-1 1 0 0 0,-1-1-1 0 0,-1 5 1 0 0,-4 11 19 0 0,-2 1 1 0 0,-1-2-1 0 0,-11 20 0 0 0,-6 10-36 0 0,21-35 1 0 0,0-1 2 0 0,0 1-1 0 0,0 0 0 0 0,2 0 1 0 0,-5 19-1 0 0,8-30-5 0 0,1 0-1 0 0,-1 0 1 0 0,1 0-1 0 0,0 1 1 0 0,0-1 0 0 0,0 0-1 0 0,0 0 1 0 0,1 0-1 0 0,-1 0 1 0 0,1 0-1 0 0,0 0 1 0 0,0 0 0 0 0,0-1-1 0 0,0 1 1 0 0,0 0-1 0 0,1 0 1 0 0,-1-1-1 0 0,1 1 1 0 0,0-1 0 0 0,-1 1-1 0 0,1-1 1 0 0,0 0-1 0 0,1 1 1 0 0,-1-1-1 0 0,0 0 1 0 0,1-1 0 0 0,2 3-1 0 0,13 5 0 0 0,1 0 0 0 0,1-1 0 0 0,-1-2 0 0 0,1 0 0 0 0,32 6 0 0 0,-34-9 0 0 0,0 0 0 0 0,-1 2 0 0 0,0 0 0 0 0,0 1 0 0 0,0 0 0 0 0,-1 2 0 0 0,0 0 0 0 0,16 11 0 0 0,-30-18 4 0 0,0 0-1 0 0,-1 1 1 0 0,1-1-1 0 0,0 1 1 0 0,-1 0 0 0 0,1-1-1 0 0,-1 1 1 0 0,1 0-1 0 0,-1 0 1 0 0,0 0-1 0 0,0 0 1 0 0,0 0-1 0 0,0 0 1 0 0,0 0 0 0 0,0 1-1 0 0,0-1 1 0 0,-1 0-1 0 0,0 0 1 0 0,1 1-1 0 0,-1-1 1 0 0,0 4 0 0 0,0-2 11 0 0,-1 0 0 0 0,0 0-1 0 0,0 0 1 0 0,0 0 0 0 0,-1-1 0 0 0,1 1 0 0 0,-1 0 0 0 0,0-1 0 0 0,0 1 0 0 0,0-1 0 0 0,-4 5 0 0 0,-6 6 50 0 0,-1 0 0 0 0,-1-1 1 0 0,0-1-1 0 0,-17 12 0 0 0,-25 19 132 0 0,-63 45 375 0 0,101-77-398 0 0,0 0 1 0 0,-1-1-1 0 0,0-1 0 0 0,-35 11 0 0 0,41-17-282 0 0,1-1 0 0 0,-1 0 1 0 0,0-1-1 0 0,0 0 0 0 0,1-1 0 0 0,-1-1 1 0 0,-20-2-1 0 0,-18-7-8646 0 0,28 6 610 0 0</inkml:trace>
</inkml:ink>
</file>

<file path=ppt/ink/ink11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3.808"/>
    </inkml:context>
    <inkml:brush xml:id="br0">
      <inkml:brushProperty name="width" value="0.1" units="cm"/>
      <inkml:brushProperty name="height" value="0.1" units="cm"/>
      <inkml:brushProperty name="color" value="#008C3A"/>
    </inkml:brush>
  </inkml:definitions>
  <inkml:trace contextRef="#ctx0" brushRef="#br0">33 230 5983 0 0,'0'0'9'0'0,"-1"0"0"0"0,0 0-1 0 0,0 0 1 0 0,0 0 0 0 0,0 0-1 0 0,0 0 1 0 0,0 0 0 0 0,0 0-1 0 0,1 0 1 0 0,-1-1 0 0 0,0 1-1 0 0,0 0 1 0 0,0-1 0 0 0,0 1-1 0 0,1 0 1 0 0,-1-1 0 0 0,0 1-1 0 0,0-1 1 0 0,1 0-1 0 0,-1 1 1 0 0,1-1 0 0 0,-1 1-1 0 0,-13-15 6252 0 0,25-6-373 0 0,-5 9-4583 0 0,-1 1-977 0 0,0 1 1 0 0,1 0 0 0 0,0 0 0 0 0,0 0 0 0 0,1 1 0 0 0,1 0-1 0 0,-1 0 1 0 0,2 1 0 0 0,-1 0 0 0 0,1 0 0 0 0,0 1 0 0 0,0 0 0 0 0,1 1-1 0 0,13-7 1 0 0,-12 7-202 0 0,0 0-1 0 0,1 1 1 0 0,-1 0 0 0 0,1 1-1 0 0,0 0 1 0 0,1 1-1 0 0,-1 1 1 0 0,1 0 0 0 0,-1 0-1 0 0,1 1 1 0 0,0 1-1 0 0,-1 0 1 0 0,14 2-1 0 0,-23-2-123 0 0,0 1-1 0 0,0 0 0 0 0,0 0 1 0 0,1 0-1 0 0,-1 0 0 0 0,0 0 0 0 0,0 0 1 0 0,-1 1-1 0 0,1-1 0 0 0,0 1 0 0 0,0 0 1 0 0,-1 0-1 0 0,1 0 0 0 0,-1 0 1 0 0,0 1-1 0 0,0-1 0 0 0,1 1 0 0 0,-2-1 1 0 0,1 1-1 0 0,0-1 0 0 0,0 1 0 0 0,-1 0 1 0 0,1 0-1 0 0,-1 0 0 0 0,0 0 1 0 0,0 0-1 0 0,0 0 0 0 0,-1 1 0 0 0,1-1 1 0 0,-1 0-1 0 0,1 0 0 0 0,-1 0 0 0 0,0 1 1 0 0,0-1-1 0 0,-1 0 0 0 0,0 5 1 0 0,-2 13 6 0 0,-2-1 0 0 0,0 1 0 0 0,-1-1 1 0 0,-13 30-1 0 0,9-26-6 0 0,-35 80-2 0 0,27-67 0 0 0,3 0 0 0 0,-21 70 0 0 0,35-105 13 0 0,0 1-1 0 0,1 0 1 0 0,-1 0-1 0 0,1 0 1 0 0,-1 0 0 0 0,1 0-1 0 0,0 0 1 0 0,0 0-1 0 0,0-1 1 0 0,0 1 0 0 0,1 0-1 0 0,-1 0 1 0 0,1 0-1 0 0,0 0 1 0 0,0 0 0 0 0,0-1-1 0 0,0 1 1 0 0,0 0-1 0 0,0-1 1 0 0,1 1 0 0 0,-1-1-1 0 0,1 1 1 0 0,0-1-1 0 0,0 0 1 0 0,0 0 0 0 0,0 0-1 0 0,0 0 1 0 0,0 0-1 0 0,1 0 1 0 0,-1 0 0 0 0,1-1-1 0 0,-1 1 1 0 0,1-1-1 0 0,-1 0 1 0 0,1 0 0 0 0,0 0-1 0 0,0 0 1 0 0,0 0-1 0 0,-1-1 1 0 0,1 1 0 0 0,3 0-1 0 0,15 1 110 0 0,-1-1 0 0 0,0-1 0 0 0,0 0 0 0 0,37-6 0 0 0,-43 4-113 0 0,6 0-46 0 0,58-8-1088 0 0,-26 2-3235 0 0,-28 3-3794 0 0</inkml:trace>
</inkml:ink>
</file>

<file path=ppt/ink/ink11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4.170"/>
    </inkml:context>
    <inkml:brush xml:id="br0">
      <inkml:brushProperty name="width" value="0.1" units="cm"/>
      <inkml:brushProperty name="height" value="0.1" units="cm"/>
      <inkml:brushProperty name="color" value="#008C3A"/>
    </inkml:brush>
  </inkml:definitions>
  <inkml:trace contextRef="#ctx0" brushRef="#br0">0 86 14711 0 0,'2'-5'214'0'0,"1"0"-1"0"0,-1 1 0 0 0,1-1 0 0 0,0 1 1 0 0,0-1-1 0 0,0 1 0 0 0,0 0 1 0 0,1 0-1 0 0,0 0 0 0 0,0 1 0 0 0,0-1 1 0 0,0 1-1 0 0,1 0 0 0 0,-1 0 0 0 0,7-2 1 0 0,-1 1 234 0 0,-1 0-1 0 0,0 1 1 0 0,1 1 0 0 0,-1-1 0 0 0,1 2-1 0 0,0-1 1 0 0,19 1 0 0 0,-12 1-30 0 0,1 1 0 0 0,-1 1 0 0 0,0 1 0 0 0,0 0 0 0 0,0 1 0 0 0,-1 1 0 0 0,1 0 0 0 0,-1 1 0 0 0,20 11 0 0 0,-29-13-337 0 0,-1 0 0 0 0,1 1 0 0 0,-1-1 0 0 0,0 1-1 0 0,0 1 1 0 0,-1-1 0 0 0,1 1 0 0 0,-1 0 0 0 0,0 0 0 0 0,-1 0 0 0 0,7 12 0 0 0,-8-11-56 0 0,-1 0 1 0 0,0 0-1 0 0,0 0 0 0 0,0 0 0 0 0,-1 0 0 0 0,0 1 1 0 0,-1-1-1 0 0,1 0 0 0 0,-1 1 0 0 0,-1-1 1 0 0,1 0-1 0 0,-1 1 0 0 0,-1-1 0 0 0,1 0 1 0 0,-1 0-1 0 0,-1 0 0 0 0,1 0 0 0 0,-1 0 1 0 0,-4 6-1 0 0,-5 13 21 0 0,-2-1 1 0 0,0-1 0 0 0,-2 0-1 0 0,-1-1 1 0 0,-30 32 0 0 0,38-45-44 0 0,-1 0 1 0 0,-1-1 0 0 0,1 0-1 0 0,-2-1 1 0 0,1 0 0 0 0,-1-1 0 0 0,0 0-1 0 0,-1-1 1 0 0,0-1 0 0 0,0 1 0 0 0,0-2-1 0 0,0 0 1 0 0,-20 3 0 0 0,32-7-76 0 0,0 0 0 0 0,1 0 1 0 0,-1 1-1 0 0,0-1 1 0 0,0 0-1 0 0,0 0 0 0 0,1 0 1 0 0,-1-1-1 0 0,0 1 0 0 0,0 0 1 0 0,1 0-1 0 0,-1 0 1 0 0,0 0-1 0 0,0-1 0 0 0,1 1 1 0 0,-1 0-1 0 0,0-1 0 0 0,0 1 1 0 0,1-1-1 0 0,-1 1 1 0 0,1-1-1 0 0,-1 1 0 0 0,0-1 1 0 0,1 1-1 0 0,-1-1 0 0 0,1 1 1 0 0,-1-1-1 0 0,1 0 0 0 0,0 1 1 0 0,-1-1-1 0 0,1 0 1 0 0,-1 1-1 0 0,1-1 0 0 0,0 0 1 0 0,0 0-1 0 0,0 1 0 0 0,-1-1 1 0 0,1 0-1 0 0,0 0 1 0 0,0 0-1 0 0,0 1 0 0 0,0-1 1 0 0,0 0-1 0 0,0 0 0 0 0,0 0 1 0 0,1 1-1 0 0,-1-1 0 0 0,0 0 1 0 0,0 0-1 0 0,0 1 1 0 0,1-2-1 0 0,16-40-3356 0 0,-4 22 1726 0 0</inkml:trace>
</inkml:ink>
</file>

<file path=ppt/ink/ink11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4.545"/>
    </inkml:context>
    <inkml:brush xml:id="br0">
      <inkml:brushProperty name="width" value="0.1" units="cm"/>
      <inkml:brushProperty name="height" value="0.1" units="cm"/>
      <inkml:brushProperty name="color" value="#008C3A"/>
    </inkml:brush>
  </inkml:definitions>
  <inkml:trace contextRef="#ctx0" brushRef="#br0">183 61 17303 0 0,'6'-12'850'0'0,"7"-25"1199"0"0,-13 37-1993 0 0,0-1-1 0 0,0 1 1 0 0,0-1 0 0 0,0 1 0 0 0,0-1 0 0 0,0 1-1 0 0,0-1 1 0 0,0 1 0 0 0,0-1 0 0 0,0 1 0 0 0,-1-1-1 0 0,1 1 1 0 0,0 0 0 0 0,0-1 0 0 0,-1 1 0 0 0,1-1 0 0 0,0 1-1 0 0,0 0 1 0 0,-1-1 0 0 0,1 1 0 0 0,-1 0 0 0 0,1-1-1 0 0,0 1 1 0 0,-1 0 0 0 0,1 0 0 0 0,-1-1 0 0 0,-23 2 2178 0 0,16 1-2011 0 0,0 1 1 0 0,0 1-1 0 0,1 0 0 0 0,-1 0 0 0 0,1 0 1 0 0,0 1-1 0 0,0 0 0 0 0,1 0 0 0 0,0 1 0 0 0,-1 0 1 0 0,-4 7-1 0 0,-3 3-173 0 0,0 1 1 0 0,2 0-1 0 0,-13 22 0 0 0,23-35-41 0 0,0 0 0 0 0,0 0 0 0 0,0 0 0 0 0,0-1 0 0 0,1 2 0 0 0,0-1 0 0 0,-1 0 0 0 0,2 0 0 0 0,-1 0 0 0 0,0 1 0 0 0,1-1 0 0 0,0 0 0 0 0,0 0 0 0 0,0 1 0 0 0,0-1 0 0 0,1 0 0 0 0,-1 1 0 0 0,1-1 0 0 0,3 7 0 0 0,-3-8-3 0 0,1 0 1 0 0,0 0-1 0 0,0-1 0 0 0,1 1 0 0 0,-1 0 1 0 0,1-1-1 0 0,-1 0 0 0 0,1 1 0 0 0,0-1 0 0 0,-1 0 1 0 0,1 0-1 0 0,0-1 0 0 0,1 1 0 0 0,-1-1 1 0 0,0 1-1 0 0,0-1 0 0 0,1 0 0 0 0,-1 0 1 0 0,0 0-1 0 0,1-1 0 0 0,-1 1 0 0 0,1-1 1 0 0,-1 0-1 0 0,5 0 0 0 0,49-1-996 0 0,-1-3 0 0 0,60-12 0 0 0,-77 10-461 0 0</inkml:trace>
</inkml:ink>
</file>

<file path=ppt/ink/ink11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4.921"/>
    </inkml:context>
    <inkml:brush xml:id="br0">
      <inkml:brushProperty name="width" value="0.1" units="cm"/>
      <inkml:brushProperty name="height" value="0.1" units="cm"/>
      <inkml:brushProperty name="color" value="#008C3A"/>
    </inkml:brush>
  </inkml:definitions>
  <inkml:trace contextRef="#ctx0" brushRef="#br0">1 86 14711 0 0,'5'-9'345'0'0,"1"1"0"0"0,0 0-1 0 0,1 0 1 0 0,0 0-1 0 0,0 1 1 0 0,0 0 0 0 0,14-9-1 0 0,-17 13-126 0 0,-1 2-1 0 0,1-1 0 0 0,-1 0 1 0 0,1 1-1 0 0,0 0 1 0 0,0-1-1 0 0,0 2 0 0 0,0-1 1 0 0,-1 0-1 0 0,1 1 1 0 0,0 0-1 0 0,0-1 0 0 0,0 2 1 0 0,0-1-1 0 0,0 0 1 0 0,0 1-1 0 0,0 0 0 0 0,0 0 1 0 0,0 0-1 0 0,0 0 1 0 0,-1 1-1 0 0,6 2 0 0 0,-7-3-122 0 0,1 0 0 0 0,-1 1 0 0 0,0-1 0 0 0,0 1 0 0 0,0 0 0 0 0,0 0 0 0 0,-1-1 0 0 0,1 1 0 0 0,0 0-1 0 0,-1 1 1 0 0,1-1 0 0 0,-1 0 0 0 0,0 0 0 0 0,0 1 0 0 0,0-1 0 0 0,0 0 0 0 0,0 1 0 0 0,0-1-1 0 0,-1 1 1 0 0,1-1 0 0 0,-1 1 0 0 0,1-1 0 0 0,-1 1 0 0 0,0 0 0 0 0,0-1 0 0 0,0 1 0 0 0,-1-1-1 0 0,1 1 1 0 0,-2 3 0 0 0,-1 9 60 0 0,-1 0 0 0 0,0 0-1 0 0,-13 25 1 0 0,10-24-34 0 0,-4 11 1 0 0,4-13-54 0 0,2-1 1 0 0,-1 2 0 0 0,2-1 0 0 0,-6 25 0 0 0,10-36-56 0 0,-1 0 0 0 0,1 0-1 0 0,0 0 1 0 0,0 0 0 0 0,0 0 0 0 0,0 0 0 0 0,1 0 0 0 0,-1 0 0 0 0,1 0 0 0 0,-1 0 0 0 0,1 0 0 0 0,0-1 0 0 0,0 1-1 0 0,1 0 1 0 0,-1 0 0 0 0,1-1 0 0 0,-1 1 0 0 0,1-1 0 0 0,0 1 0 0 0,0-1 0 0 0,0 0 0 0 0,0 0 0 0 0,0 1 0 0 0,0-2-1 0 0,1 1 1 0 0,-1 0 0 0 0,1 0 0 0 0,4 2 0 0 0,3 0 7 0 0,0-1 0 0 0,0 1 0 0 0,1-2-1 0 0,-1 1 1 0 0,1-1 0 0 0,-1-1 0 0 0,1 0 0 0 0,0-1 0 0 0,0 0-1 0 0,-1 0 1 0 0,19-4 0 0 0,6-2-1056 0 0,0-3 0 0 0,39-13-1 0 0,-56 16-364 0 0</inkml:trace>
</inkml:ink>
</file>

<file path=ppt/ink/ink1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3.427"/>
    </inkml:context>
    <inkml:brush xml:id="br0">
      <inkml:brushProperty name="width" value="0.1" units="cm"/>
      <inkml:brushProperty name="height" value="0.1" units="cm"/>
      <inkml:brushProperty name="color" value="#008C3A"/>
    </inkml:brush>
  </inkml:definitions>
  <inkml:trace contextRef="#ctx0" brushRef="#br0">154 40 5527 0 0,'30'-11'694'0'0,"-20"6"2075"0"0,16-16 8131 0 0,-46 19-9160 0 0,7 4-1505 0 0,1 0-1 0 0,-1 1 1 0 0,1 1 0 0 0,-1 0 0 0 0,1 0 0 0 0,-21 12 0 0 0,25-11-163 0 0,0-1 1 0 0,0 1-1 0 0,1 0 1 0 0,0 1-1 0 0,0 0 1 0 0,0 0-1 0 0,1 1 1 0 0,-1-1-1 0 0,2 1 1 0 0,-8 11-1 0 0,12-16-67 0 0,0-1 0 0 0,0 1 0 0 0,0 0 1 0 0,0-1-1 0 0,0 1 0 0 0,1 0 0 0 0,-1-1 0 0 0,1 1 0 0 0,0 0 0 0 0,-1 0 0 0 0,1-1 1 0 0,0 1-1 0 0,0 0 0 0 0,0 0 0 0 0,0-1 0 0 0,0 1 0 0 0,0 0 0 0 0,1 0 0 0 0,-1 0 0 0 0,1-1 1 0 0,-1 1-1 0 0,1 0 0 0 0,-1-1 0 0 0,1 1 0 0 0,1 2 0 0 0,1-2 12 0 0,-1 1-1 0 0,1 0 1 0 0,0-1-1 0 0,0 0 1 0 0,0 0 0 0 0,0 0-1 0 0,0 0 1 0 0,0 0-1 0 0,0-1 1 0 0,1 1 0 0 0,5 1-1 0 0,8 2 36 0 0,0-2 0 0 0,0 0 0 0 0,0 0 0 0 0,20-1 0 0 0,-9-3-1159 0 0,50-8-1 0 0,-75 9 1046 0 0,18-4-1181 0 0</inkml:trace>
</inkml:ink>
</file>

<file path=ppt/ink/ink11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5.778"/>
    </inkml:context>
    <inkml:brush xml:id="br0">
      <inkml:brushProperty name="width" value="0.1" units="cm"/>
      <inkml:brushProperty name="height" value="0.1" units="cm"/>
      <inkml:brushProperty name="color" value="#008C3A"/>
    </inkml:brush>
  </inkml:definitions>
  <inkml:trace contextRef="#ctx0" brushRef="#br0">1 64 12439 0 0,'0'0'1499'0'0,"7"-28"4160"0"0,-2 24-5318 0 0,1 1 1 0 0,0 0 0 0 0,1 0-1 0 0,-1 0 1 0 0,1 1 0 0 0,-1 0-1 0 0,1 0 1 0 0,-1 1 0 0 0,1 0-1 0 0,7-1 1 0 0,76 1 1010 0 0,-47 1-581 0 0,33-4 222 0 0,40 0-746 0 0,-63 17-4925 0 0,-44-12 2573 0 0</inkml:trace>
</inkml:ink>
</file>

<file path=ppt/ink/ink11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6.132"/>
    </inkml:context>
    <inkml:brush xml:id="br0">
      <inkml:brushProperty name="width" value="0.1" units="cm"/>
      <inkml:brushProperty name="height" value="0.1" units="cm"/>
      <inkml:brushProperty name="color" value="#008C3A"/>
    </inkml:brush>
  </inkml:definitions>
  <inkml:trace contextRef="#ctx0" brushRef="#br0">49 1 11055 0 0,'0'0'852'0'0,"-29"10"6791"0"0,27-7-7213 0 0,1 1 0 0 0,-1 0 0 0 0,1 0 0 0 0,-1 0-1 0 0,1 0 1 0 0,0 0 0 0 0,0 6 0 0 0,1 57 1185 0 0,1-30-935 0 0,-5 26-298 0 0,1-45-378 0 0,2 1 0 0 0,0 0-1 0 0,0 0 1 0 0,2-1 0 0 0,1 1 0 0 0,0 0 0 0 0,6 23-1 0 0,-6-38-338 0 0,0-1-1 0 0,0 1 0 0 0,0-1 0 0 0,0 1 0 0 0,0-1 1 0 0,1 0-1 0 0,-1 0 0 0 0,1 0 0 0 0,0 0 1 0 0,0-1-1 0 0,0 1 0 0 0,7 4 0 0 0</inkml:trace>
</inkml:ink>
</file>

<file path=ppt/ink/ink11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6.565"/>
    </inkml:context>
    <inkml:brush xml:id="br0">
      <inkml:brushProperty name="width" value="0.1" units="cm"/>
      <inkml:brushProperty name="height" value="0.1" units="cm"/>
      <inkml:brushProperty name="color" value="#008C3A"/>
    </inkml:brush>
  </inkml:definitions>
  <inkml:trace contextRef="#ctx0" brushRef="#br0">1 53 14831 0 0,'0'0'679'0'0,"29"-23"394"0"0,-19 18-657 0 0,0 1 1 0 0,0 0-1 0 0,1 0 0 0 0,0 1 0 0 0,-1 0 0 0 0,1 1 0 0 0,0 0 0 0 0,0 1 1 0 0,1 0-1 0 0,-1 1 0 0 0,0 0 0 0 0,0 1 0 0 0,0 0 0 0 0,17 4 0 0 0,-15-2-231 0 0,0 0 0 0 0,0 1-1 0 0,-1 0 1 0 0,0 1-1 0 0,1 1 1 0 0,-2 0 0 0 0,1 0-1 0 0,-1 1 1 0 0,0 1-1 0 0,0 0 1 0 0,17 17-1 0 0,-21-16-122 0 0,0 0 0 0 0,-1 0-1 0 0,0 1 1 0 0,0 0-1 0 0,-1 0 1 0 0,-1 1 0 0 0,0 0-1 0 0,0-1 1 0 0,-1 1-1 0 0,0 0 1 0 0,-1 1 0 0 0,0-1-1 0 0,-1 0 1 0 0,0 1-1 0 0,-1-1 1 0 0,0 1 0 0 0,-1-1-1 0 0,-3 18 1 0 0,2-14-43 0 0,-1-1 0 0 0,-1 0-1 0 0,0 0 1 0 0,-1-1 0 0 0,0 1 0 0 0,-1-1 0 0 0,-1 0 0 0 0,0-1 0 0 0,-1 1-1 0 0,0-2 1 0 0,-1 1 0 0 0,0-1 0 0 0,0 0 0 0 0,-17 14 0 0 0,15-18 18 0 0,0 0 0 0 0,0 0 0 0 0,-1-1 0 0 0,0 0 0 0 0,0-1 0 0 0,-1 0 0 0 0,1-1 0 0 0,-18 3 0 0 0,24-5-28 0 0,0-1 0 0 0,-1 0 0 0 0,1 0 0 0 0,-1 0-1 0 0,0-1 1 0 0,1 0 0 0 0,-1-1 0 0 0,1 1 0 0 0,-1-1 0 0 0,1 0-1 0 0,-1-1 1 0 0,1 1 0 0 0,0-1 0 0 0,0-1 0 0 0,-1 1 0 0 0,1-1-1 0 0,1 0 1 0 0,-9-6 0 0 0,12 8-78 0 0,1-1-1 0 0,-1 1 1 0 0,1-1 0 0 0,-1 0-1 0 0,1 0 1 0 0,0 1 0 0 0,0-1 0 0 0,0 0-1 0 0,0 0 1 0 0,0 0 0 0 0,0 0-1 0 0,0 0 1 0 0,1-1 0 0 0,-1 1-1 0 0,1 0 1 0 0,-1 0 0 0 0,1 0-1 0 0,0-4 1 0 0,0 4-684 0 0,0 0 0 0 0,1-1 0 0 0,-1 1 1 0 0,1-1-1 0 0,-1 1 0 0 0,1 0 0 0 0,0 0 0 0 0,0 0 0 0 0,0-1 0 0 0,2-3 1 0 0</inkml:trace>
</inkml:ink>
</file>

<file path=ppt/ink/ink11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6.928"/>
    </inkml:context>
    <inkml:brush xml:id="br0">
      <inkml:brushProperty name="width" value="0.1" units="cm"/>
      <inkml:brushProperty name="height" value="0.1" units="cm"/>
      <inkml:brushProperty name="color" value="#008C3A"/>
    </inkml:brush>
  </inkml:definitions>
  <inkml:trace contextRef="#ctx0" brushRef="#br0">155 59 8287 0 0,'42'-24'716'0'0,"9"-6"7695"0"0,-54 29-8122 0 0,1 0 0 0 0,0 1 1 0 0,-1-1-1 0 0,1 0 0 0 0,0 1 0 0 0,-1 0 1 0 0,1-1-1 0 0,-1 1 0 0 0,1 0 0 0 0,0 0 0 0 0,-1 1 1 0 0,1-1-1 0 0,-1 0 0 0 0,1 1 0 0 0,0-1 1 0 0,-3 2-1 0 0,-2 0-27 0 0,1 1 1 0 0,0 0 0 0 0,0 1-1 0 0,0-1 1 0 0,-9 7-1 0 0,2 2-133 0 0,0-1-1 0 0,0 2 1 0 0,-19 24-1 0 0,19-20-18 0 0,1 1-1 0 0,1 0 0 0 0,1 0 1 0 0,0 1-1 0 0,1 1 0 0 0,-8 26 1 0 0,16-41-70 0 0,-1 1 0 0 0,1 0 0 0 0,0 0-1 0 0,1 0 1 0 0,-1 0 0 0 0,1 0 0 0 0,0 0 0 0 0,1 0 0 0 0,-1 0 0 0 0,1 0 0 0 0,3 10 0 0 0,-2-12-29 0 0,0 0 0 0 0,0 0 1 0 0,0-1-1 0 0,0 1 0 0 0,1-1 0 0 0,-1 1 1 0 0,1-1-1 0 0,0 0 0 0 0,0 0 1 0 0,0 0-1 0 0,0-1 0 0 0,0 1 0 0 0,1-1 1 0 0,0 0-1 0 0,-1 0 0 0 0,1 0 1 0 0,0 0-1 0 0,6 2 0 0 0,36 9-250 0 0,-1-2 0 0 0,1-3 0 0 0,88 6 0 0 0,-104-11 16 0 0,20-2-3524 0 0,-30-2-3983 0 0</inkml:trace>
</inkml:ink>
</file>

<file path=ppt/ink/ink11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7.288"/>
    </inkml:context>
    <inkml:brush xml:id="br0">
      <inkml:brushProperty name="width" value="0.1" units="cm"/>
      <inkml:brushProperty name="height" value="0.1" units="cm"/>
      <inkml:brushProperty name="color" value="#008C3A"/>
    </inkml:brush>
  </inkml:definitions>
  <inkml:trace contextRef="#ctx0" brushRef="#br0">1 1 13823 0 0,'0'0'1062'0'0,"26"2"2724"0"0,10-1-1966 0 0,177 5 4536 0 0,-106-7-7195 0 0,-3-6-3696 0 0</inkml:trace>
</inkml:ink>
</file>

<file path=ppt/ink/ink11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17.913"/>
    </inkml:context>
    <inkml:brush xml:id="br0">
      <inkml:brushProperty name="width" value="0.1" units="cm"/>
      <inkml:brushProperty name="height" value="0.1" units="cm"/>
      <inkml:brushProperty name="color" value="#008C3A"/>
    </inkml:brush>
  </inkml:definitions>
  <inkml:trace contextRef="#ctx0" brushRef="#br0">1 113 9527 0 0,'0'0'1854'0'0,"12"-25"3198"0"0,-10 6-3095 0 0,-2 15-1454 0 0,0-1 0 0 0,1 1 0 0 0,-1 0 0 0 0,1 0 1 0 0,0 0-1 0 0,0 0 0 0 0,1 0 0 0 0,3-7 0 0 0,-4 9-411 0 0,1 0-1 0 0,0 0 1 0 0,0 0 0 0 0,0 1 0 0 0,0-1 0 0 0,0 1-1 0 0,0-1 1 0 0,0 1 0 0 0,0 0 0 0 0,1 0-1 0 0,-1 0 1 0 0,0 0 0 0 0,1 0 0 0 0,-1 1 0 0 0,1-1-1 0 0,-1 1 1 0 0,1-1 0 0 0,4 1 0 0 0,4-1 36 0 0,0 0 0 0 0,1 0 1 0 0,-1 1-1 0 0,0 1 0 0 0,0 0 1 0 0,0 0-1 0 0,0 1 0 0 0,0 1 1 0 0,-1-1-1 0 0,1 2 0 0 0,14 6 1 0 0,-23-9-126 0 0,-1 0 0 0 0,0 0 0 0 0,0 0 1 0 0,0 0-1 0 0,0 0 0 0 0,0 0 0 0 0,-1 1 0 0 0,1-1 0 0 0,0 0 1 0 0,0 0-1 0 0,-1 1 0 0 0,1-1 0 0 0,-1 1 0 0 0,1-1 1 0 0,-1 0-1 0 0,0 1 0 0 0,1-1 0 0 0,-1 1 0 0 0,0-1 0 0 0,0 1 1 0 0,0-1-1 0 0,0 1 0 0 0,0-1 0 0 0,0 0 0 0 0,-1 1 1 0 0,1-1-1 0 0,0 1 0 0 0,-1-1 0 0 0,1 1 0 0 0,-2 1 0 0 0,-18 40 80 0 0,-17 9-71 0 0,21-32 4 0 0,-22 39 1 0 0,35-54-16 0 0,0 0 1 0 0,1 0-1 0 0,0 1 1 0 0,0 0-1 0 0,0-1 1 0 0,0 1-1 0 0,1 0 1 0 0,0 0-1 0 0,1-1 1 0 0,-1 1-1 0 0,1 0 1 0 0,1 11-1 0 0,0-14-1 0 0,0 1 0 0 0,0-1 0 0 0,1 0 0 0 0,-1 0 0 0 0,1 1 0 0 0,0-1 0 0 0,0 0 0 0 0,0-1 0 0 0,0 1 0 0 0,1 0 0 0 0,-1 0 0 0 0,1-1 0 0 0,-1 0 0 0 0,1 1 0 0 0,0-1 0 0 0,0 0 0 0 0,0 0 0 0 0,0-1 0 0 0,6 3 0 0 0,10 5 0 0 0,1-2 0 0 0,25 7 0 0 0,-13-5 0 0 0,22 8 9 0 0,47 17 30 0 0,-92-31-36 0 0,0 2-1 0 0,0-1 1 0 0,-1 1 0 0 0,1 0-1 0 0,-1 1 1 0 0,0 0 0 0 0,-1 0-1 0 0,9 9 1 0 0,-14-13 4 0 0,0 0 0 0 0,-1 0 0 0 0,1 0 0 0 0,0 1 0 0 0,-1-1 0 0 0,1 1-1 0 0,-1-1 1 0 0,0 1 0 0 0,0 0 0 0 0,0-1 0 0 0,0 1 0 0 0,0 0 0 0 0,-1 0 0 0 0,1 0 0 0 0,-1-1 0 0 0,0 1 0 0 0,0 0 0 0 0,0 0-1 0 0,0 6 1 0 0,-2-5 20 0 0,1 0 0 0 0,-1 0 0 0 0,0 0 0 0 0,0 1 0 0 0,0-2 0 0 0,0 1 0 0 0,-1 0-1 0 0,1 0 1 0 0,-1-1 0 0 0,0 1 0 0 0,-6 4 0 0 0,-8 6 102 0 0,-1 0 0 0 0,-1-1 0 0 0,0-1 1 0 0,-24 10-1 0 0,28-14-84 0 0,-10 5 191 0 0,-2 0 0 0 0,1-2 0 0 0,-42 12-1 0 0,54-19-328 0 0,0-2-1 0 0,-1 1 0 0 0,1-2 0 0 0,0 0 0 0 0,-1-1 0 0 0,1 0 0 0 0,0-1 1 0 0,-28-5-1 0 0,25-5-3966 0 0</inkml:trace>
</inkml:ink>
</file>

<file path=ppt/ink/ink11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22.115"/>
    </inkml:context>
    <inkml:brush xml:id="br0">
      <inkml:brushProperty name="width" value="0.1" units="cm"/>
      <inkml:brushProperty name="height" value="0.1" units="cm"/>
      <inkml:brushProperty name="color" value="#008C3A"/>
    </inkml:brush>
  </inkml:definitions>
  <inkml:trace contextRef="#ctx0" brushRef="#br0">315 521 5983 0 0,'0'0'464'0'0,"1"-1"-305"0"0,1-3 491 0 0,1 0-1 0 0,0 1 1 0 0,0-1-1 0 0,0 1 1 0 0,0 0 0 0 0,0 0-1 0 0,1 0 1 0 0,3-3-1 0 0,34-13 1899 0 0,-23 15-2118 0 0,0 0 0 0 0,33-2 0 0 0,-36 4 15 0 0,220-23 1013 0 0,583-52-193 0 0,-225 50-776 0 0,-216 14 39 0 0,439-39-30 0 0,-568 35-493 0 0,-46 4 118 0 0,312-25 223 0 0,320-23 1021 0 0,-419 34-1366 0 0,987-29-1 0 0,-1118 49 0 0 0,705-31 0 0 0,-490 69 0 0 0,-335-15 0 0 0,-124-13 15 0 0,-39-3 57 0 0,5 17 1649 0 0,-8 28-1663 0 0,-17 84-1 0 0,10-72-36 0 0,-86 718-21 0 0,53-501-28 0 0,25-186 14 0 0,4 0-1 0 0,-2 110 0 0 0,17-138 273 0 0,22 115 0 0 0,-25-174-240 0 0,1 0 1 0 0,0 1-1 0 0,0-1 0 0 0,-1 0 1 0 0,1 0-1 0 0,-1 0 0 0 0,1 0 1 0 0,-1 0-1 0 0,1 0 0 0 0,-1 0 1 0 0,1 0-1 0 0,-1-1 0 0 0,0 1 1 0 0,0 0-1 0 0,1 0 0 0 0,-1 0 1 0 0,0-1-1 0 0,0 1 0 0 0,0 0 1 0 0,0-1-1 0 0,0 1 0 0 0,0-1 1 0 0,0 1-1 0 0,0-1 0 0 0,0 1 1 0 0,0-1-1 0 0,0 0 0 0 0,0 0 1 0 0,0 1-1 0 0,-1-1 0 0 0,1 0 1 0 0,-2 0-1 0 0,-46 5 407 0 0,39-4-415 0 0,-845 99 250 0 0,-1365 10-132 0 0,1794-107-128 0 0,-616 12 0 0 0,-320-6-224 0 0,550-13 966 0 0,484 5-543 0 0,-117-18-364 0 0,369 10 70 0 0,-255-16-98 0 0,275 25 323 0 0,1 3 0 0 0,0 2-1 0 0,0 2 1 0 0,0 3 0 0 0,2 3-1 0 0,-87 34 1 0 0,107-38-65 0 0,0-1 0 0 0,0-2 0 0 0,-1-2 0 0 0,0-1 0 0 0,-66 1-1 0 0,98-6-38 0 0,1-1 0 0 0,0 1 0 0 0,0-1-1 0 0,0 1 1 0 0,-1-1 0 0 0,1 0 0 0 0,0 0-1 0 0,0 0 1 0 0,0 1 0 0 0,0-1 0 0 0,1 0-1 0 0,-1 0 1 0 0,0 0 0 0 0,0 0 0 0 0,0-1-1 0 0,1 1 1 0 0,-1 0 0 0 0,1 0 0 0 0,-1 0 0 0 0,1-1-1 0 0,-1 1 1 0 0,1 0 0 0 0,0 0 0 0 0,-1-1-1 0 0,1 1 1 0 0,0 0 0 0 0,0-1 0 0 0,0 1-1 0 0,0 0 1 0 0,0-2 0 0 0,0-52 150 0 0,1 45-155 0 0,4-139 33 0 0,7 0 0 0 0,7 1 0 0 0,6 1 0 0 0,7 1-1 0 0,59-171 1 0 0,51-57-54 0 0,-137 361 7 0 0,-3 9-14 0 0,0-1-1 0 0,-1 1 0 0 0,0-1 0 0 0,0 0 0 0 0,0 1 0 0 0,0-1 0 0 0,-1 0 1 0 0,1 0-1 0 0,-1 0 0 0 0,-1 1 0 0 0,1-1 0 0 0,-1 0 0 0 0,-1-5 0 0 0,2 7-516 0 0</inkml:trace>
</inkml:ink>
</file>

<file path=ppt/ink/ink11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1.925"/>
    </inkml:context>
    <inkml:brush xml:id="br0">
      <inkml:brushProperty name="width" value="0.1" units="cm"/>
      <inkml:brushProperty name="height" value="0.1" units="cm"/>
      <inkml:brushProperty name="color" value="#004F8B"/>
    </inkml:brush>
  </inkml:definitions>
  <inkml:trace contextRef="#ctx0" brushRef="#br0">50 56 13327 0 0,'-1'-38'1632'0'0,"1"37"-1443"0"0,0 1-1 0 0,0-1 0 0 0,0 0 1 0 0,0 0-1 0 0,0 1 0 0 0,0-1 1 0 0,0 0-1 0 0,0 1 0 0 0,0-1 1 0 0,0 0-1 0 0,0 0 0 0 0,0 1 1 0 0,0-1-1 0 0,0 0 0 0 0,-1 1 1 0 0,1-1-1 0 0,0 0 0 0 0,-1 1 1 0 0,1-1-1 0 0,0 0 0 0 0,-1 1 1 0 0,1-1-1 0 0,-1 0 0 0 0,0 1-101 0 0,1 0-1 0 0,-1 0 0 0 0,1 0 0 0 0,0 0 0 0 0,-1 0 0 0 0,1 0 0 0 0,-1 1 0 0 0,1-1 0 0 0,0 0 0 0 0,-1 0 1 0 0,1 0-1 0 0,0 1 0 0 0,-1-1 0 0 0,1 0 0 0 0,0 0 0 0 0,0 1 0 0 0,-1-1 0 0 0,1 0 0 0 0,0 0 0 0 0,0 1 1 0 0,-1-1-1 0 0,1 0 0 0 0,0 1 0 0 0,0-1 0 0 0,0 0 0 0 0,-1 1 0 0 0,1-1 0 0 0,0 1 0 0 0,0-1 1 0 0,0 0-1 0 0,0 1 0 0 0,0-1 0 0 0,0 0 0 0 0,0 1 0 0 0,0-1 0 0 0,0 1 0 0 0,0-1 0 0 0,0 0 0 0 0,0 1 1 0 0,0-1-1 0 0,0 1 0 0 0,1 0 0 0 0,-3 129 1398 0 0,3-41-1044 0 0,-4-19-195 0 0,1 124 220 0 0,4-173-438 0 0,0 0 1 0 0,1 0 0 0 0,1 0 0 0 0,0 0-1 0 0,2 0 1 0 0,14 33 0 0 0,-19-52-17 0 0,-1-1 0 0 0,1 1 0 0 0,0 0 0 0 0,0-1 1 0 0,-1 1-1 0 0,1-1 0 0 0,0 0 0 0 0,0 1 0 0 0,0-1 0 0 0,0 0 1 0 0,1 1-1 0 0,-1-1 0 0 0,0 0 0 0 0,1 0 0 0 0,-1 0 0 0 0,0 0 0 0 0,1 0 1 0 0,-1 0-1 0 0,1-1 0 0 0,-1 1 0 0 0,1 0 0 0 0,0-1 0 0 0,-1 1 1 0 0,1-1-1 0 0,0 0 0 0 0,-1 1 0 0 0,1-1 0 0 0,0 0 0 0 0,-1 0 1 0 0,1 0-1 0 0,0 0 0 0 0,2-1 0 0 0,3-1 122 0 0,0-1 1 0 0,0 0-1 0 0,0-1 0 0 0,0 0 0 0 0,-1 0 1 0 0,9-6-1 0 0,31-17 390 0 0,-39 25-506 0 0,1-1 0 0 0,0 2 0 0 0,-1-1 0 0 0,1 1 1 0 0,0 0-1 0 0,0 1 0 0 0,0-1 0 0 0,0 2 0 0 0,-1-1 0 0 0,1 1 1 0 0,0 0-1 0 0,0 1 0 0 0,0 0 0 0 0,-1 0 0 0 0,14 6 0 0 0,-17-6-8 0 0,1 1 0 0 0,-1 0 0 0 0,0 0-1 0 0,0 0 1 0 0,0 0 0 0 0,0 1 0 0 0,0 0-1 0 0,-1 0 1 0 0,1 0 0 0 0,-1 0 0 0 0,0 0-1 0 0,0 0 1 0 0,-1 1 0 0 0,1 0 0 0 0,-1-1-1 0 0,0 1 1 0 0,-1 0 0 0 0,1 0 0 0 0,-1 0-1 0 0,0 0 1 0 0,0 0 0 0 0,0 0 0 0 0,-1 1-1 0 0,0 6 1 0 0,0-3 12 0 0,-1-1 0 0 0,0 0-1 0 0,-1 0 1 0 0,1 0 0 0 0,-2-1 0 0 0,1 1-1 0 0,-1 0 1 0 0,0-1 0 0 0,-1 0 0 0 0,0 1 0 0 0,0-1-1 0 0,0-1 1 0 0,-1 1 0 0 0,0-1 0 0 0,0 0-1 0 0,-1 0 1 0 0,1 0 0 0 0,-2-1 0 0 0,1 1 0 0 0,0-2-1 0 0,-1 1 1 0 0,0-1 0 0 0,0 0 0 0 0,-14 6-1 0 0,10-5 12 0 0,0-1 0 0 0,0 0 0 0 0,-1 0-1 0 0,0-1 1 0 0,0-1 0 0 0,0 0-1 0 0,0-1 1 0 0,0 0 0 0 0,0-1 0 0 0,0 0-1 0 0,0 0 1 0 0,0-2 0 0 0,0 1 0 0 0,0-2-1 0 0,1 1 1 0 0,-14-6 0 0 0,13 3 38 0 0,1 0 0 0 0,0-1 0 0 0,0 0 0 0 0,-11-9 0 0 0,21 14-174 0 0,-1 1 1 0 0,1-1-1 0 0,-1 0 0 0 0,1 0 0 0 0,0 0 0 0 0,-1 0 0 0 0,1-1 1 0 0,0 1-1 0 0,0 0 0 0 0,0 0 0 0 0,0-1 0 0 0,0 1 0 0 0,0-1 1 0 0,0 1-1 0 0,0-1 0 0 0,1 1 0 0 0,-1-1 0 0 0,1 1 0 0 0,-1-1 1 0 0,1 0-1 0 0,-1 1 0 0 0,1-1 0 0 0,0 0 0 0 0,0 1 0 0 0,0-1 1 0 0,0 0-1 0 0,0 1 0 0 0,0-1 0 0 0,0 0 0 0 0,1 0 0 0 0,-1 1 1 0 0,1-1-1 0 0,-1 1 0 0 0,1-1 0 0 0,-1 0 0 0 0,1 1 0 0 0,0-1 1 0 0,0 1-1 0 0,0 0 0 0 0,1-3 0 0 0,9-7-1744 0 0,0-3-296 0 0</inkml:trace>
</inkml:ink>
</file>

<file path=ppt/ink/ink11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2.287"/>
    </inkml:context>
    <inkml:brush xml:id="br0">
      <inkml:brushProperty name="width" value="0.1" units="cm"/>
      <inkml:brushProperty name="height" value="0.1" units="cm"/>
      <inkml:brushProperty name="color" value="#004F8B"/>
    </inkml:brush>
  </inkml:definitions>
  <inkml:trace contextRef="#ctx0" brushRef="#br0">1 29 14279 0 0,'0'-2'60'0'0,"1"1"0"0"0,0-1 0 0 0,-1 0 0 0 0,1 1-1 0 0,0-1 1 0 0,0 1 0 0 0,0 0 0 0 0,0-1 0 0 0,0 1-1 0 0,0-1 1 0 0,1 1 0 0 0,-1 0 0 0 0,0 0 0 0 0,1 0 0 0 0,-1 0-1 0 0,1 0 1 0 0,-1 0 0 0 0,1 0 0 0 0,-1 1 0 0 0,1-1-1 0 0,0 0 1 0 0,-1 1 0 0 0,3-1 0 0 0,-1 1 236 0 0,0 0 0 0 0,1 0 0 0 0,-1 0-1 0 0,0 0 1 0 0,0 1 0 0 0,1 0 0 0 0,-1-1 0 0 0,0 1 0 0 0,0 0 0 0 0,0 1 0 0 0,5 1 0 0 0,7 6 1167 0 0,-1 0 1 0 0,0 0 0 0 0,22 21-1 0 0,-35-30-1448 0 0,15 15 252 0 0,0 1-1 0 0,-1 0 1 0 0,0 1 0 0 0,-2 0-1 0 0,0 1 1 0 0,0 1 0 0 0,-2 0-1 0 0,17 39 1 0 0,-18-29-120 0 0,0-1 1 0 0,-2 2 0 0 0,-2-1-1 0 0,0 1 1 0 0,2 54-1 0 0,-10 8-83 0 0,-4 0 0 0 0,-3 0-1 0 0,-28 117 1 0 0,20-120 153 0 0,15-80-260 0 0,-43 198 226 0 0,38-183-638 0 0,-1 0 0 0 0,-2-1 0 0 0,0 0 0 0 0,-1-1 0 0 0,-1 0 0 0 0,-22 29 0 0 0,21-35-1513 0 0</inkml:trace>
</inkml:ink>
</file>

<file path=ppt/ink/ink11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3.947"/>
    </inkml:context>
    <inkml:brush xml:id="br0">
      <inkml:brushProperty name="width" value="0.1" units="cm"/>
      <inkml:brushProperty name="height" value="0.1" units="cm"/>
      <inkml:brushProperty name="color" value="#004F8B"/>
    </inkml:brush>
  </inkml:definitions>
  <inkml:trace contextRef="#ctx0" brushRef="#br0">76 23 9903 0 0,'20'-23'12833'0'0,"-22"28"-12701"0"0,0-1 0 0 0,-1 0-1 0 0,1 0 1 0 0,-1 0-1 0 0,0 0 1 0 0,0 0-1 0 0,0-1 1 0 0,0 1-1 0 0,-1-1 1 0 0,-5 4-1 0 0,-1 4 69 0 0,4-5-166 0 0,1 0 0 0 0,0 0 0 0 0,0 1 0 0 0,0 0 0 0 0,1 0 0 0 0,0 0 1 0 0,1 0-1 0 0,0 1 0 0 0,-4 11 0 0 0,7-17-34 0 0,-1 1 0 0 0,1 0 0 0 0,-1 0 0 0 0,1-1 0 0 0,0 1 0 0 0,0 0 0 0 0,1-1 1 0 0,-1 1-1 0 0,1 0 0 0 0,-1 0 0 0 0,1-1 0 0 0,0 1 0 0 0,0-1 0 0 0,0 1 0 0 0,0-1 0 0 0,0 1 1 0 0,0-1-1 0 0,1 0 0 0 0,-1 1 0 0 0,1-1 0 0 0,0 0 0 0 0,0 0 0 0 0,0 0 0 0 0,0 0 0 0 0,0-1 0 0 0,0 1 1 0 0,0 0-1 0 0,1-1 0 0 0,-1 1 0 0 0,0-1 0 0 0,5 1 0 0 0,31 15 170 0 0,2-2-1 0 0,46 12 0 0 0,-41-14 222 0 0,63 27-1 0 0,-103-38-362 0 0,0 0-1 0 0,-1 0 0 0 0,1 1 1 0 0,0-1-1 0 0,-1 1 0 0 0,0 0 1 0 0,0 1-1 0 0,0-1 0 0 0,0 1 0 0 0,0 0 1 0 0,-1 0-1 0 0,1 0 0 0 0,-1 0 1 0 0,0 0-1 0 0,-1 1 0 0 0,1-1 1 0 0,-1 1-1 0 0,0 0 0 0 0,0 0 0 0 0,0 0 1 0 0,-1 0-1 0 0,1 0 0 0 0,-1 0 1 0 0,-1 0-1 0 0,1 1 0 0 0,-1 9 1 0 0,-1-6 20 0 0,0 0 1 0 0,-1-1 0 0 0,0 1 0 0 0,-1-1 0 0 0,0 1 0 0 0,0-1-1 0 0,-1 0 1 0 0,0 0 0 0 0,0 0 0 0 0,-1 0 0 0 0,0-1 0 0 0,0 0 0 0 0,-1 0-1 0 0,0 0 1 0 0,-7 6 0 0 0,5-6 42 0 0,-1 0-1 0 0,1 0 1 0 0,-1-1-1 0 0,0 0 1 0 0,0 0-1 0 0,-1-1 1 0 0,0-1-1 0 0,0 1 1 0 0,0-1-1 0 0,0-1 1 0 0,0 0-1 0 0,-1-1 1 0 0,-16 2-1 0 0,21-3-146 0 0,-1-1 0 0 0,0 0-1 0 0,1-1 1 0 0,-1 0 0 0 0,1 0 0 0 0,-1 0 0 0 0,1-1-1 0 0,-1 0 1 0 0,-11-5 0 0 0,12 4-343 0 0,1-1 0 0 0,-1 1-1 0 0,0-1 1 0 0,1 0 0 0 0,0-1 0 0 0,0 0-1 0 0,0 1 1 0 0,1-1 0 0 0,-1-1 0 0 0,-6-10-1 0 0,6 6-1649 0 0</inkml:trace>
</inkml:ink>
</file>

<file path=ppt/ink/ink1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3.938"/>
    </inkml:context>
    <inkml:brush xml:id="br0">
      <inkml:brushProperty name="width" value="0.1" units="cm"/>
      <inkml:brushProperty name="height" value="0.1" units="cm"/>
      <inkml:brushProperty name="color" value="#008C3A"/>
    </inkml:brush>
  </inkml:definitions>
  <inkml:trace contextRef="#ctx0" brushRef="#br0">15 78 4143 0 0,'0'0'191'0'0,"0"1"-11"0"0,-4 22 750 0 0,-1 2 4705 0 0,-1 6 4116 0 0,9-34-9596 0 0,-1-1 0 0 0,1 1 0 0 0,-1-1-1 0 0,0 1 1 0 0,0-1 0 0 0,0 0 0 0 0,0 1 0 0 0,-1-1 0 0 0,0 0 0 0 0,1-5 0 0 0,2-6 91 0 0,-3 9-142 0 0,0-1-1 0 0,1 1 1 0 0,-1-1-1 0 0,1 1 1 0 0,1-1 0 0 0,-1 1-1 0 0,1 0 1 0 0,0 0-1 0 0,1 0 1 0 0,-1 0-1 0 0,1 1 1 0 0,0-1 0 0 0,0 1-1 0 0,8-7 1 0 0,-11 11-32 0 0,1 2-4 0 0,7 2-55 0 0,2 3-13 0 0,-8-5 15 0 0,0 0 1 0 0,1 0-1 0 0,-1 0 0 0 0,0-1 0 0 0,1 1 1 0 0,-1-1-1 0 0,0 0 0 0 0,1 0 0 0 0,-1 0 0 0 0,1 0 1 0 0,-1-1-1 0 0,0 0 0 0 0,1 1 0 0 0,5-3 1 0 0,-7 2 10 0 0,4 0 58 0 0,0 0 0 0 0,-1 0 0 0 0,1 0 0 0 0,0 1 0 0 0,0 0 0 0 0,0 0 0 0 0,-1 0 0 0 0,1 1 0 0 0,0 0 1 0 0,-1 0-1 0 0,10 3 0 0 0,-13-3-57 0 0,1 0 0 0 0,-1 1 0 0 0,0-1-1 0 0,0 1 1 0 0,0-1 0 0 0,-1 1 0 0 0,1 0 0 0 0,0 0 0 0 0,-1 0 0 0 0,1 0 0 0 0,-1 0 0 0 0,1 0 0 0 0,-1 0 0 0 0,0 0 0 0 0,0 1 0 0 0,0-1 0 0 0,0 0 0 0 0,0 1 0 0 0,-1-1 0 0 0,1 1 0 0 0,-1-1 0 0 0,1 1-1 0 0,-1-1 1 0 0,0 1 0 0 0,0-1 0 0 0,0 1 0 0 0,-1-1 0 0 0,1 1 0 0 0,-1 2 0 0 0,0 5-156 0 0,0 0-1 0 0,1 0 1 0 0,0 0-1 0 0,1 1 1 0 0,0-1-1 0 0,0 0 1 0 0,1 0-1 0 0,1 0 1 0 0,6 18-1 0 0</inkml:trace>
</inkml:ink>
</file>

<file path=ppt/ink/ink11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4.309"/>
    </inkml:context>
    <inkml:brush xml:id="br0">
      <inkml:brushProperty name="width" value="0.1" units="cm"/>
      <inkml:brushProperty name="height" value="0.1" units="cm"/>
      <inkml:brushProperty name="color" value="#004F8B"/>
    </inkml:brush>
  </inkml:definitions>
  <inkml:trace contextRef="#ctx0" brushRef="#br0">0 155 9215 0 0,'21'-26'1291'0'0,"-9"11"1231"0"0,35-34 4054 0 0,-40 44-6247 0 0,0 0 0 0 0,0 0 0 0 0,0 1 0 0 0,0 0 0 0 0,1 0 0 0 0,11-4 0 0 0,2 1 186 0 0,0 1 1 0 0,0 1-1 0 0,1 0 0 0 0,-1 2 1 0 0,1 1-1 0 0,38 0 0 0 0,-44 3-1256 0 0,-1 0 0 0 0,1 2-1 0 0,-1-1 1 0 0,0 2-1 0 0,0 0 1 0 0,17 7 0 0 0</inkml:trace>
</inkml:ink>
</file>

<file path=ppt/ink/ink11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4.686"/>
    </inkml:context>
    <inkml:brush xml:id="br0">
      <inkml:brushProperty name="width" value="0.1" units="cm"/>
      <inkml:brushProperty name="height" value="0.1" units="cm"/>
      <inkml:brushProperty name="color" value="#004F8B"/>
    </inkml:brush>
  </inkml:definitions>
  <inkml:trace contextRef="#ctx0" brushRef="#br0">83 38 10135 0 0,'0'0'2232'0'0,"5"-30"4536"0"0,-2 28-6441 0 0,1 1-1 0 0,-1 0 0 0 0,1 0 1 0 0,0 0-1 0 0,-1 1 1 0 0,1-1-1 0 0,0 1 1 0 0,0 0-1 0 0,0 0 1 0 0,-1 0-1 0 0,1 0 0 0 0,0 1 1 0 0,0 0-1 0 0,-1 0 1 0 0,5 1-1 0 0,54 20 1571 0 0,-52-18-1732 0 0,-1 0 0 0 0,1 1 0 0 0,-1 0 0 0 0,-1 1 0 0 0,1 0 0 0 0,-1 0 0 0 0,0 1 0 0 0,0 0-1 0 0,7 10 1 0 0,-11-13-146 0 0,-1 0 0 0 0,0 1-1 0 0,-1 0 1 0 0,1-1-1 0 0,-1 1 1 0 0,0 0 0 0 0,0 0-1 0 0,0 1 1 0 0,-1-1-1 0 0,0 0 1 0 0,0 0 0 0 0,0 1-1 0 0,-1-1 1 0 0,1 1-1 0 0,-1-1 1 0 0,-1 1 0 0 0,1-1-1 0 0,-1 0 1 0 0,-1 8-1 0 0,-4 7 22 0 0,-1 1-1 0 0,0-1 0 0 0,-2 0 0 0 0,0-1 0 0 0,-1 0 1 0 0,-18 25-1 0 0,6-13 11 0 0,-2 0 0 0 0,-47 45-1 0 0,66-71-64 0 0,-1 0-1 0 0,1 0 0 0 0,-1 0 0 0 0,-1-1 1 0 0,1 0-1 0 0,-1 0 0 0 0,1-1 0 0 0,-1 0 0 0 0,0 0 1 0 0,0 0-1 0 0,-1-1 0 0 0,1 0 0 0 0,0-1 1 0 0,-1 1-1 0 0,1-2 0 0 0,-1 1 0 0 0,-9-1 0 0 0,16 0-72 0 0,1 0-1 0 0,0-1 0 0 0,-1 1 1 0 0,1 0-1 0 0,-1-1 0 0 0,1 1 1 0 0,0-1-1 0 0,-1 1 1 0 0,1-1-1 0 0,0 1 0 0 0,-1-1 1 0 0,1 1-1 0 0,0-1 0 0 0,0 1 1 0 0,-1-1-1 0 0,1 1 0 0 0,0-1 1 0 0,0 1-1 0 0,0-1 0 0 0,0 1 1 0 0,0-1-1 0 0,0 0 0 0 0,0 1 1 0 0,0-1-1 0 0,0 1 0 0 0,0-1 1 0 0,0 1-1 0 0,0-1 0 0 0,0 0 1 0 0,0 1-1 0 0,0-1 0 0 0,1 1 1 0 0,-1-1-1 0 0,0 1 1 0 0,0-1-1 0 0,1 1 0 0 0,-1-1 1 0 0,0 1-1 0 0,1-1 0 0 0,-1 1 1 0 0,1 0-1 0 0,-1-1 0 0 0,1 0 1 0 0,14-21-2624 0 0,0 4 35 0 0</inkml:trace>
</inkml:ink>
</file>

<file path=ppt/ink/ink11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5.042"/>
    </inkml:context>
    <inkml:brush xml:id="br0">
      <inkml:brushProperty name="width" value="0.1" units="cm"/>
      <inkml:brushProperty name="height" value="0.1" units="cm"/>
      <inkml:brushProperty name="color" value="#004F8B"/>
    </inkml:brush>
  </inkml:definitions>
  <inkml:trace contextRef="#ctx0" brushRef="#br0">259 27 10591 0 0,'0'-1'113'0'0,"0"0"-1"0"0,0 0 0 0 0,0 1 1 0 0,0-1-1 0 0,1 0 0 0 0,-1 0 1 0 0,0 0-1 0 0,0 0 0 0 0,-1 0 1 0 0,1 0-1 0 0,0 1 0 0 0,0-1 1 0 0,0 0-1 0 0,0 0 0 0 0,-1 0 1 0 0,1 0-1 0 0,0 1 0 0 0,-1-1 1 0 0,1 0-1 0 0,-1 0 0 0 0,1 1 1 0 0,-1-1-1 0 0,1 0 0 0 0,-1 1 1 0 0,0-1-1 0 0,1 0 0 0 0,-1 1 1 0 0,0-1-1 0 0,1 1 0 0 0,-1-1 1 0 0,0 1-1 0 0,0-1 0 0 0,1 1 1 0 0,-1 0-1 0 0,0-1 0 0 0,0 1 1 0 0,0 0-1 0 0,0 0 0 0 0,1 0 1 0 0,-1-1-1 0 0,0 1 0 0 0,0 0 1 0 0,0 0-1 0 0,0 0 0 0 0,0 0 1 0 0,0 1-1 0 0,1-1 0 0 0,-1 0 1 0 0,0 0-1 0 0,0 0 0 0 0,0 1 1 0 0,0-1-1 0 0,1 0 0 0 0,-1 1 1 0 0,0-1-1 0 0,0 1 0 0 0,0 0 1 0 0,-48 26 4686 0 0,24-8-3575 0 0,1 1 0 0 0,-37 39 0 0 0,54-51-1107 0 0,0 0 0 0 0,0 0 0 0 0,1 1-1 0 0,0 0 1 0 0,0 0 0 0 0,1 0 0 0 0,1 1 0 0 0,-1 0 0 0 0,1 0 0 0 0,1 0 0 0 0,-4 18-1 0 0,7-24-105 0 0,-1 0-1 0 0,1 0 1 0 0,0 0-1 0 0,0 0 0 0 0,1 0 1 0 0,-1 0-1 0 0,1 0 1 0 0,0 0-1 0 0,0 0 1 0 0,0 0-1 0 0,1 0 0 0 0,-1 0 1 0 0,1-1-1 0 0,0 1 1 0 0,0-1-1 0 0,0 1 0 0 0,6 5 1 0 0,-3-4-6 0 0,0 0 1 0 0,0-1 0 0 0,1 1-1 0 0,0-1 1 0 0,0-1-1 0 0,0 1 1 0 0,1-1-1 0 0,-1 0 1 0 0,11 3 0 0 0,7 1 16 0 0,2-1 0 0 0,-1-1 0 0 0,1-1 1 0 0,37 0-1 0 0,-27-3-634 0 0,0-1 0 0 0,36-4 0 0 0,-44-1-1248 0 0</inkml:trace>
</inkml:ink>
</file>

<file path=ppt/ink/ink11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5.761"/>
    </inkml:context>
    <inkml:brush xml:id="br0">
      <inkml:brushProperty name="width" value="0.1" units="cm"/>
      <inkml:brushProperty name="height" value="0.1" units="cm"/>
      <inkml:brushProperty name="color" value="#004F8B"/>
    </inkml:brush>
  </inkml:definitions>
  <inkml:trace contextRef="#ctx0" brushRef="#br0">1 38 11519 0 0,'0'0'887'0'0,"25"-20"2762"0"0,-7 15-2007 0 0,1 1-1 0 0,-1 1 1 0 0,1 0-1 0 0,21 0 1 0 0,80 6-810 0 0,-14-1-8844 0 0,-81-3 656 0 0</inkml:trace>
</inkml:ink>
</file>

<file path=ppt/ink/ink11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6.091"/>
    </inkml:context>
    <inkml:brush xml:id="br0">
      <inkml:brushProperty name="width" value="0.1" units="cm"/>
      <inkml:brushProperty name="height" value="0.1" units="cm"/>
      <inkml:brushProperty name="color" value="#004F8B"/>
    </inkml:brush>
  </inkml:definitions>
  <inkml:trace contextRef="#ctx0" brushRef="#br0">63 8 9671 0 0,'5'-7'13121'0'0,"-9"11"-14124"0"0,-7 20 1194 0 0,1 0 0 0 0,1 0 1 0 0,1 1-1 0 0,1 0 1 0 0,1 0-1 0 0,1 1 0 0 0,1-1 1 0 0,0 43-1 0 0,4-58-194 0 0,0-1 0 0 0,1 1-1 0 0,0 0 1 0 0,1 0 0 0 0,0-1-1 0 0,0 1 1 0 0,1-1 0 0 0,0 0 0 0 0,1 0-1 0 0,0 0 1 0 0,0 0 0 0 0,1 0-1 0 0,0-1 1 0 0,8 10 0 0 0,-8-12 22 0 0,1 0 0 0 0,0-1 0 0 0,0 0 0 0 0,0-1 0 0 0,1 1 0 0 0,-1-1 0 0 0,1 0 0 0 0,0-1 0 0 0,0 1 0 0 0,0-1 0 0 0,1-1 0 0 0,-1 1 0 0 0,1-1 0 0 0,0-1 0 0 0,-1 0 0 0 0,1 0 0 0 0,0 0 0 0 0,10-1 0 0 0,6-1 51 0 0,0 0 0 0 0,1-2-1 0 0,-1-1 1 0 0,27-8 0 0 0,8-9-7515 0 0,-39 12 245 0 0</inkml:trace>
</inkml:ink>
</file>

<file path=ppt/ink/ink11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6.478"/>
    </inkml:context>
    <inkml:brush xml:id="br0">
      <inkml:brushProperty name="width" value="0.1" units="cm"/>
      <inkml:brushProperty name="height" value="0.1" units="cm"/>
      <inkml:brushProperty name="color" value="#004F8B"/>
    </inkml:brush>
  </inkml:definitions>
  <inkml:trace contextRef="#ctx0" brushRef="#br0">182 1 16327 0 0,'-5'2'150'0'0,"0"0"-1"0"0,0 0 0 0 0,1 0 1 0 0,-1 1-1 0 0,1 0 1 0 0,0 0-1 0 0,0 0 1 0 0,0 0-1 0 0,0 1 0 0 0,0-1 1 0 0,1 1-1 0 0,0 0 1 0 0,0 0-1 0 0,0 1 0 0 0,0-1 1 0 0,-4 8-1 0 0,-3 11 584 0 0,0-1 0 0 0,-8 29-1 0 0,13-37-192 0 0,-12 35 724 0 0,1 1 1 0 0,-16 103 0 0 0,30-134-1319 0 0,1-1 1 0 0,1 1-1 0 0,1 0 1 0 0,5 32 0 0 0,-3-36-583 0 0,1-1 1 0 0,0 1 0 0 0,1-1-1 0 0,1 0 1 0 0,0 0 0 0 0,14 22 0 0 0,-12-23-1131 0 0</inkml:trace>
</inkml:ink>
</file>

<file path=ppt/ink/ink11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7.846"/>
    </inkml:context>
    <inkml:brush xml:id="br0">
      <inkml:brushProperty name="width" value="0.1" units="cm"/>
      <inkml:brushProperty name="height" value="0.1" units="cm"/>
      <inkml:brushProperty name="color" value="#004F8B"/>
    </inkml:brush>
  </inkml:definitions>
  <inkml:trace contextRef="#ctx0" brushRef="#br0">1 180 5063 0 0,'0'0'390'0'0,"0"-2"-252"0"0,5-11 1628 0 0,-5 8-891 0 0,0 0-1 0 0,1 0 1 0 0,-1 0 0 0 0,1 1 0 0 0,1-1 0 0 0,-1 0-1 0 0,1 0 1 0 0,-1 0 0 0 0,1 1 0 0 0,1-1 0 0 0,-1 1-1 0 0,1 0 1 0 0,-1-1 0 0 0,6-5 0 0 0,-1 4-349 0 0,-1-1 0 0 0,1 1 0 0 0,0 1 0 0 0,0-1 0 0 0,1 1 0 0 0,-1 0 1 0 0,15-6-1 0 0,-5 4-283 0 0,1 0 1 0 0,-1 2-1 0 0,1 0 1 0 0,1 1 0 0 0,-1 0-1 0 0,1 2 1 0 0,26-1-1 0 0,-40 3-217 0 0,0 0 0 0 0,1 0 0 0 0,-1 0 0 0 0,0 1 0 0 0,1 0-1 0 0,-1 0 1 0 0,0 0 0 0 0,0 1 0 0 0,0-1 0 0 0,0 1 0 0 0,0 1-1 0 0,0-1 1 0 0,0 1 0 0 0,-1 0 0 0 0,1 0 0 0 0,-1 0-1 0 0,0 0 1 0 0,0 1 0 0 0,0 0 0 0 0,-1 0 0 0 0,1 0 0 0 0,-1 0-1 0 0,0 0 1 0 0,0 1 0 0 0,5 8 0 0 0,-5-4-10 0 0,-1-1 1 0 0,1 1-1 0 0,-1-1 0 0 0,-1 1 1 0 0,0 0-1 0 0,0-1 0 0 0,0 1 1 0 0,-1 0-1 0 0,-1 0 1 0 0,0 0-1 0 0,0-1 0 0 0,0 1 1 0 0,-1 0-1 0 0,0-1 0 0 0,-4 9 1 0 0,-12 28 1 0 0,12-32-7 0 0,1 0-1 0 0,0 0 1 0 0,1 1-1 0 0,0-1 0 0 0,-1 16 1 0 0,4-24-9 0 0,1 0 0 0 0,0 0 0 0 0,1 0 0 0 0,-1 0-1 0 0,1 0 1 0 0,0 0 0 0 0,0-1 0 0 0,1 1 0 0 0,-1 0 0 0 0,1 0 0 0 0,0-1 0 0 0,0 1 0 0 0,1-1 0 0 0,-1 1-1 0 0,1-1 1 0 0,0 0 0 0 0,0 0 0 0 0,6 5 0 0 0,-5-4-2 0 0,7 5 11 0 0,-1 1 0 0 0,-1 0-1 0 0,1 0 1 0 0,-2 1-1 0 0,13 23 1 0 0,-19-30-8 0 0,0-1 1 0 0,-1 1-1 0 0,0 0 1 0 0,0 0-1 0 0,0-1 0 0 0,0 1 1 0 0,-1 0-1 0 0,0 0 1 0 0,0 0-1 0 0,0 0 0 0 0,0-1 1 0 0,-1 1-1 0 0,0 0 1 0 0,0 0-1 0 0,0-1 0 0 0,-1 1 1 0 0,0 0-1 0 0,1-1 1 0 0,-2 0-1 0 0,1 1 0 0 0,-6 7 1 0 0,3-5 15 0 0,0-1 0 0 0,-1 0 0 0 0,1 0 0 0 0,-1 0 0 0 0,-1-1 0 0 0,1 0 0 0 0,-1 0 0 0 0,0 0 1 0 0,0-1-1 0 0,0 0 0 0 0,-1 0 0 0 0,0-1 0 0 0,1 0 0 0 0,-11 2 0 0 0,13-3-21 0 0,-1-1 0 0 0,1 0-1 0 0,-1 0 1 0 0,1 0 0 0 0,-1 0 0 0 0,1-1-1 0 0,-1 0 1 0 0,1 0 0 0 0,-1-1 0 0 0,1 0-1 0 0,-1 0 1 0 0,1 0 0 0 0,-1 0 0 0 0,1-1-1 0 0,0 0 1 0 0,-1 0 0 0 0,1 0 0 0 0,0-1-1 0 0,1 0 1 0 0,-1 0 0 0 0,0 0 0 0 0,-4-5-1 0 0,8 7-98 0 0,0 0-1 0 0,0 0 1 0 0,1 0-1 0 0,-1 0 0 0 0,0 0 1 0 0,1-1-1 0 0,-1 1 0 0 0,1 0 1 0 0,-1-1-1 0 0,1 1 1 0 0,0 0-1 0 0,0-1 0 0 0,-1 1 1 0 0,1-1-1 0 0,0 1 0 0 0,0 0 1 0 0,0-1-1 0 0,1 1 1 0 0,-1 0-1 0 0,0-1 0 0 0,0 1 1 0 0,1-1-1 0 0,-1 1 0 0 0,1 0 1 0 0,-1 0-1 0 0,1-1 1 0 0,-1 1-1 0 0,1 0 0 0 0,0 0 1 0 0,0 0-1 0 0,0-1 0 0 0,-1 1 1 0 0,3-1-1 0 0,2-6-999 0 0,4-8-788 0 0</inkml:trace>
</inkml:ink>
</file>

<file path=ppt/ink/ink11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8.223"/>
    </inkml:context>
    <inkml:brush xml:id="br0">
      <inkml:brushProperty name="width" value="0.1" units="cm"/>
      <inkml:brushProperty name="height" value="0.1" units="cm"/>
      <inkml:brushProperty name="color" value="#004F8B"/>
    </inkml:brush>
  </inkml:definitions>
  <inkml:trace contextRef="#ctx0" brushRef="#br0">0 86 8287 0 0,'2'-2'87'0'0,"-1"0"1"0"0,1 0-1 0 0,-1 1 0 0 0,1-1 0 0 0,-1 0 0 0 0,0 0 0 0 0,0 0 0 0 0,0-1 0 0 0,0 1 0 0 0,0 0 0 0 0,-1 0 1 0 0,1-1-1 0 0,0 1 0 0 0,-1 0 0 0 0,0 0 0 0 0,0-4 0 0 0,0 5 346 0 0,0-1 0 0 0,0 0 0 0 0,1 1 0 0 0,-1-1 0 0 0,0 0 0 0 0,0 1-1 0 0,1-1 1 0 0,-1 0 0 0 0,1 1 0 0 0,0-1 0 0 0,-1 1 0 0 0,1-1 0 0 0,0 1 0 0 0,0-1 0 0 0,0 1 0 0 0,0-1 0 0 0,0 1 0 0 0,0 0-1 0 0,0 0 1 0 0,0 0 0 0 0,1-1 0 0 0,-1 1 0 0 0,1 0 0 0 0,-1 1 0 0 0,0-1 0 0 0,1 0 0 0 0,-1 0 0 0 0,1 0 0 0 0,0 1-1 0 0,-1-1 1 0 0,1 1 0 0 0,-1 0 0 0 0,4-1 0 0 0,10-2-194 0 0,1 2 0 0 0,-1 0 0 0 0,1 0 0 0 0,-1 2 0 0 0,1-1 0 0 0,-1 2 0 0 0,1 0 0 0 0,-1 1 0 0 0,0 1 0 0 0,0 0 0 0 0,0 1 0 0 0,-1 1 0 0 0,0 0 0 0 0,0 1 0 0 0,14 9 0 0 0,-24-13-234 0 0,0 0-1 0 0,0 1 1 0 0,0 0-1 0 0,0-1 1 0 0,-1 2-1 0 0,0-1 1 0 0,0 0-1 0 0,0 0 1 0 0,0 1-1 0 0,-1 0 1 0 0,1-1-1 0 0,-1 1 1 0 0,0 0-1 0 0,-1 0 1 0 0,1 0-1 0 0,-1 0 1 0 0,1 7-1 0 0,-2-3 14 0 0,0 0 0 0 0,0 1 0 0 0,-1-1 0 0 0,0 0 0 0 0,-1 0 0 0 0,0 0 0 0 0,0 0 0 0 0,-1-1 0 0 0,-5 13 0 0 0,-1-2 17 0 0,-1 0 0 0 0,0 0-1 0 0,-2-1 1 0 0,0-1 0 0 0,-1 0-1 0 0,-1 0 1 0 0,-30 27 0 0 0,38-39-60 0 0,3-2-9 0 0,0 1 0 0 0,-1-1 0 0 0,1 0 0 0 0,-1-1 0 0 0,0 1 0 0 0,0 0 0 0 0,0-1 0 0 0,0 0 0 0 0,-1 0 0 0 0,1 0 0 0 0,0-1 0 0 0,-1 0-1 0 0,-6 2 1 0 0,33-35-3484 0 0,13-7-1263 0 0,-16 15-2749 0 0</inkml:trace>
</inkml:ink>
</file>

<file path=ppt/ink/ink11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8.604"/>
    </inkml:context>
    <inkml:brush xml:id="br0">
      <inkml:brushProperty name="width" value="0.1" units="cm"/>
      <inkml:brushProperty name="height" value="0.1" units="cm"/>
      <inkml:brushProperty name="color" value="#004F8B"/>
    </inkml:brush>
  </inkml:definitions>
  <inkml:trace contextRef="#ctx0" brushRef="#br0">251 29 6911 0 0,'-8'-28'12718'0'0,"-6"33"-10950"0"0,-9 10-770 0 0,0 2 1 0 0,1 0 0 0 0,1 1 0 0 0,-26 29 0 0 0,36-35-849 0 0,1 1 0 0 0,0-1 0 0 0,1 2 0 0 0,0-1 0 0 0,1 1 0 0 0,1 1 1 0 0,0 0-1 0 0,-10 29 0 0 0,16-41-140 0 0,0 1 1 0 0,0-1 0 0 0,1 0-1 0 0,-1 1 1 0 0,1-1-1 0 0,-1 1 1 0 0,1-1 0 0 0,0 1-1 0 0,0-1 1 0 0,1 1 0 0 0,-1-1-1 0 0,1 0 1 0 0,-1 1-1 0 0,1-1 1 0 0,0 0 0 0 0,0 1-1 0 0,1-1 1 0 0,-1 0 0 0 0,1 0-1 0 0,0 0 1 0 0,-1 0-1 0 0,1 0 1 0 0,1 0 0 0 0,-1-1-1 0 0,0 1 1 0 0,1-1 0 0 0,-1 1-1 0 0,1-1 1 0 0,0 0-1 0 0,-1 0 1 0 0,1 0 0 0 0,0 0-1 0 0,0-1 1 0 0,1 1 0 0 0,-1-1-1 0 0,6 2 1 0 0,11 2-86 0 0,0-1 1 0 0,1-1-1 0 0,-1 0 0 0 0,1-2 1 0 0,24-1-1 0 0,-3 1-508 0 0,-41-1 572 0 0,57 2-2203 0 0,-21-3-4486 0 0,-9-2-1144 0 0</inkml:trace>
</inkml:ink>
</file>

<file path=ppt/ink/ink11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39.360"/>
    </inkml:context>
    <inkml:brush xml:id="br0">
      <inkml:brushProperty name="width" value="0.1" units="cm"/>
      <inkml:brushProperty name="height" value="0.1" units="cm"/>
      <inkml:brushProperty name="color" value="#004F8B"/>
    </inkml:brush>
  </inkml:definitions>
  <inkml:trace contextRef="#ctx0" brushRef="#br0">12 39 7831 0 0,'0'0'603'0'0,"-1"0"-391"0"0,0 0-1 0 0,1-1 1 0 0,-1 1 0 0 0,0 0-1 0 0,1-1 1 0 0,-1 1-1 0 0,1 0 1 0 0,-1-1 0 0 0,-1 0 634 0 0,2 0-634 0 0,-1 1 0 0 0,1-1-1 0 0,0 1 1 0 0,-1-1-1 0 0,1 0 1 0 0,0 1 0 0 0,-1-1-1 0 0,1 0 1 0 0,10-4 854 0 0,-1 1 0 0 0,1 0 0 0 0,1 0 0 0 0,-1 1 1 0 0,0 1-1 0 0,1-1 0 0 0,-1 2 0 0 0,1-1 0 0 0,0 2 0 0 0,0-1 0 0 0,16 3 0 0 0,45 9 534 0 0,-1 7-3908 0 0,8 2-5778 0 0,-58-16 708 0 0</inkml:trace>
</inkml:ink>
</file>

<file path=ppt/ink/ink1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5:55.908"/>
    </inkml:context>
    <inkml:brush xml:id="br0">
      <inkml:brushProperty name="width" value="0.1" units="cm"/>
      <inkml:brushProperty name="height" value="0.1" units="cm"/>
      <inkml:brushProperty name="color" value="#008C3A"/>
    </inkml:brush>
  </inkml:definitions>
  <inkml:trace contextRef="#ctx0" brushRef="#br0">2711 129 9671 0 0,'0'0'1202'0'0,"-26"-5"3991"0"0,-42-5-3095 0 0,0 2 0 0 0,-102 2 0 0 0,94 5-1688 0 0,-127-17 0 0 0,-10-18 404 0 0,-248-9-1 0 0,385 46-684 0 0,-81 11-1 0 0,-58 2 122 0 0,-39-7 3 0 0,30 1 15 0 0,74-1-133 0 0,131-5-105 0 0,0 1 0 0 0,0 0 0 0 0,1 2 1 0 0,-1 0-1 0 0,-32 15 0 0 0,30-9 87 0 0,14-6-111 0 0,1 0-1 0 0,0 0 0 0 0,-1 1 0 0 0,2 0 0 0 0,-1 0 0 0 0,1 0 0 0 0,0 1 0 0 0,0-1 0 0 0,1 1 0 0 0,0 0 0 0 0,0 1 0 0 0,0-1 1 0 0,1 1-1 0 0,1 0 0 0 0,-3 9 0 0 0,-3 12 17 0 0,1 0-1 0 0,-4 52 1 0 0,-18 185 1 0 0,-16 220 81 0 0,40-374-82 0 0,5-1-1 0 0,19 149 1 0 0,-16-236-17 0 0,1-1-1 0 0,2 0 1 0 0,0 0-1 0 0,1-1 1 0 0,1 0 0 0 0,20 40-1 0 0,-21-51-2 0 0,0-1 0 0 0,0 0 1 0 0,1 0-1 0 0,0 0 0 0 0,1-1 0 0 0,0 0 0 0 0,0-1 0 0 0,1 0 0 0 0,0 0 0 0 0,0-1 1 0 0,1 0-1 0 0,0-1 0 0 0,0 0 0 0 0,18 6 0 0 0,26 4 16 0 0,1-2 1 0 0,0-3-1 0 0,1-2 1 0 0,74 3-1 0 0,813-13 559 0 0,-672-18-541 0 0,-85 4 3 0 0,-122 8-5 0 0,89-21 0 0 0,37-4-38 0 0,-46 26 28 0 0,-86 5-4 0 0,85-11 0 0 0,-101 4-20 0 0,61-9 0 0 0,-93 16 0 0 0,10 4 36 0 0,-16-2-26 0 0,-1-1 1 0 0,0 1 0 0 0,0-1-1 0 0,1 0 1 0 0,-1 0 0 0 0,0 0-1 0 0,0 0 1 0 0,1-1 0 0 0,-1 1 0 0 0,0-1-1 0 0,0 0 1 0 0,0-1 0 0 0,0 1-1 0 0,0-1 1 0 0,4-2 0 0 0,-2 2 29 0 0,-5 2-25 0 0,1-1 1 0 0,0 0-1 0 0,0 0 1 0 0,-1 0-1 0 0,1 0 0 0 0,-1-1 1 0 0,1 1-1 0 0,-1 0 1 0 0,0 0-1 0 0,1-1 1 0 0,-1 1-1 0 0,0-1 1 0 0,0 0-1 0 0,0 1 1 0 0,0-1-1 0 0,0 0 1 0 0,0 1-1 0 0,-1-1 1 0 0,2-3-1 0 0,2-4 20 0 0,-1-1-1 0 0,-1 1 1 0 0,1 0 0 0 0,-1-1-1 0 0,-1 1 1 0 0,0-1 0 0 0,0 0-1 0 0,-1 0 1 0 0,0 1 0 0 0,-3-18-1 0 0,2 10 31 0 0,0 1 0 0 0,3-29 0 0 0,40-250 155 0 0,-31 219-188 0 0,-5-1 0 0 0,-2 0 0 0 0,-13-139 0 0 0,2 134-6 0 0,3-1-1 0 0,3 0 1 0 0,4 1-1 0 0,26-155 1 0 0,-25 215-26 0 0,-1 8 0 0 0,0-1 0 0 0,1 1 0 0 0,6-15 0 0 0,-6 21 0 0 0,2 2-11 0 0,2-3-16 0 0,-2 6 6 0 0,13-4 16 0 0,-15 1 5 0 0,-13 0 0 0 0,-10-2 0 0 0,-48-10 0 0 0,-2 2 0 0 0,0 4 0 0 0,-88-4 0 0 0,-21-4 0 0 0,124 9 0 0 0,53 11-33 0 0,0 0-1 0 0,0 0 1 0 0,0 1-1 0 0,0-1 1 0 0,1 0-1 0 0,-1 1 1 0 0,0-1-1 0 0,0 0 1 0 0,0 1 0 0 0,1-1-1 0 0,-1 1 1 0 0,0 0-1 0 0,1-1 1 0 0,-1 1-1 0 0,0 0 1 0 0,1-1-1 0 0,-1 1 1 0 0,1 0-1 0 0,-1 0 1 0 0,1-1 0 0 0,-1 1-1 0 0,1 0 1 0 0,0 0-1 0 0,-1 0 1 0 0,1 0-1 0 0,0 0 1 0 0,0-1-1 0 0,-1 1 1 0 0,1 0-1 0 0,0 0 1 0 0,0 0 0 0 0,0 0-1 0 0,0 0 1 0 0,0 0-1 0 0,0 0 1 0 0,1 0-1 0 0,-1 0 1 0 0,0-1-1 0 0,0 1 1 0 0,1 0-1 0 0,-1 0 1 0 0,0 0 0 0 0,2 1-1 0 0</inkml:trace>
</inkml:ink>
</file>

<file path=ppt/ink/ink11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2.146"/>
    </inkml:context>
    <inkml:brush xml:id="br0">
      <inkml:brushProperty name="width" value="0.1" units="cm"/>
      <inkml:brushProperty name="height" value="0.1" units="cm"/>
      <inkml:brushProperty name="color" value="#004F8B"/>
    </inkml:brush>
  </inkml:definitions>
  <inkml:trace contextRef="#ctx0" brushRef="#br0">97 748 7367 0 0,'0'-6'4788'0'0,"-1"29"-287"0"0,-3 12-2931 0 0,-1 15-1309 0 0,9 1016 3254 0 0,4-677-2806 0 0,-38 209 87 0 0,2-182-191 0 0,25-218 260 0 0,-14 190-139 0 0,11-342-669 0 0,-8 95 295 0 0,13-121-306 0 0,1 0 1 0 0,1 1-1 0 0,1-1 0 0 0,8 36 0 0 0,-7-47-46 0 0,0-3 0 0 0,-2-3 21 0 0,0 0-1 0 0,-1 0 1 0 0,1 0-1 0 0,-1 0 1 0 0,1 1-1 0 0,-1-1 1 0 0,0 0-1 0 0,0 0 1 0 0,-1 0-1 0 0,1 0 1 0 0,-1 0-1 0 0,0 4 1 0 0,43-5 96 0 0,268-3-117 0 0,-29 0 0 0 0,1538 54 51 0 0,-882-12-41 0 0,411 1 33 0 0,-888-58-23 0 0,232 0 35 0 0,-644 16-28 0 0,78 2 24 0 0,165-18 0 0 0,-277 14-27 0 0,0-1 0 0 0,0 0 0 0 0,0-2 0 0 0,0 1 0 0 0,-1-2 0 0 0,0 1 0 0 0,0-2 0 0 0,0 0 0 0 0,-1 0 0 0 0,0-1 0 0 0,0-1 0 0 0,-1 0-1 0 0,0-1 1 0 0,-1 0 0 0 0,0 0 0 0 0,0-1 0 0 0,-1 0 0 0 0,-1-1 0 0 0,0 0 0 0 0,0 0 0 0 0,-2-1 0 0 0,1 0 0 0 0,-1 0 0 0 0,-1 0 0 0 0,-1-1 0 0 0,0 0 0 0 0,0 0 0 0 0,2-23 0 0 0,20-104 286 0 0,4-28-103 0 0,-16-304 82 0 0,1 0-202 0 0,19 38-11 0 0,-37-2 107 0 0,-10-465-106 0 0,12 782-56 0 0,-33-237 0 0 0,0 46 1 0 0,33 287-25 0 0,-1-2-20 0 0,1 0-1 0 0,4-34 1 0 0,-2 51 18 0 0,0 0 0 0 0,1 1 0 0 0,0-1 0 0 0,1 1 0 0 0,0 0 0 0 0,0-1 0 0 0,1 1 0 0 0,0 0 0 0 0,0 1 0 0 0,10-13 0 0 0,2-4-24 0 0,-17 24 27 0 0,1-1 1 0 0,0 1-1 0 0,0 0 1 0 0,0 0-1 0 0,0 0 1 0 0,-1 0-1 0 0,1 0 1 0 0,0-1-1 0 0,0 1 1 0 0,0 0-1 0 0,-1 0 1 0 0,1 0-1 0 0,0 0 1 0 0,0 0-1 0 0,-1 0 1 0 0,1 0-1 0 0,0 0 1 0 0,0 0-1 0 0,-1 0 1 0 0,1 0-1 0 0,0 0 1 0 0,0 0-1 0 0,-1 0 1 0 0,1 0-1 0 0,0 0 1 0 0,0 0-1 0 0,0 0 1 0 0,-1 0-1 0 0,1 0 1 0 0,0 0-1 0 0,0 1 1 0 0,-1-1-1 0 0,1 0 1 0 0,0 0-1 0 0,0 0 1 0 0,0 0-1 0 0,-1 0 1 0 0,1 1-1 0 0,0-1 1 0 0,0 0-1 0 0,0 0 1 0 0,0 0-1 0 0,0 1 1 0 0,-1-1-1 0 0,1 0 1 0 0,0 0-1 0 0,-46 35-156 0 0,34-25 125 0 0,-1-2 19 0 0,0 0 1 0 0,0-1-1 0 0,-1-1 0 0 0,1 0 0 0 0,-2-1 0 0 0,1 0 0 0 0,0-1 0 0 0,-22 3 0 0 0,-14-1-5 0 0,-60 0-1 0 0,6 0 38 0 0,-315 53 33 0 0,336-46-38 0 0,-1244 140 40 0 0,-777-51-53 0 0,884-122-53 0 0,980 14 41 0 0,-100-6 13 0 0,289 7 10 0 0,0 3-1 0 0,1 3 1 0 0,-1 1 0 0 0,-77 14-1 0 0,100-12-90 0 0,27-4-14 0 0,16 6-5340 0 0</inkml:trace>
</inkml:ink>
</file>

<file path=ppt/ink/ink11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3.434"/>
    </inkml:context>
    <inkml:brush xml:id="br0">
      <inkml:brushProperty name="width" value="0.1" units="cm"/>
      <inkml:brushProperty name="height" value="0.1" units="cm"/>
      <inkml:brushProperty name="color" value="#004F8B"/>
    </inkml:brush>
  </inkml:definitions>
  <inkml:trace contextRef="#ctx0" brushRef="#br0">1 46 6447 0 0,'2'-2'89'0'0,"-1"-1"-1"0"0,1 1 0 0 0,0 0 0 0 0,0-1 0 0 0,0 1 0 0 0,0 0 1 0 0,1 0-1 0 0,-1 0 0 0 0,0 0 0 0 0,1 1 0 0 0,0-1 1 0 0,4-2-1 0 0,19-13 10387 0 0,-23 23-10266 0 0,0-1 0 0 0,-1 1-1 0 0,1 0 1 0 0,-1-1 0 0 0,0 1 0 0 0,-1 0 0 0 0,0 0 0 0 0,0 1 0 0 0,0-1 0 0 0,0 10 0 0 0,1 5 71 0 0,40 569 1315 0 0,-36-405-1494 0 0,-5-149-93 0 0,13 1088 840 0 0,-28-379-48 0 0,4-297-232 0 0,3-213-384 0 0,22 16 97 0 0,-7-158-129 0 0,-7-91-157 0 0,0 1-1 0 0,-1-1 0 0 0,1 1 0 0 0,0-1 1 0 0,0 1-1 0 0,1-1 0 0 0,-1 0 0 0 0,0 0 1 0 0,1 1-1 0 0,-1-1 0 0 0,1 0 0 0 0,0 0 1 0 0,0 0-1 0 0,-1-1 0 0 0,5 4 0 0 0,28 17-2581 0 0,-34-22 2522 0 0,9 4-1200 0 0</inkml:trace>
</inkml:ink>
</file>

<file path=ppt/ink/ink11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4.319"/>
    </inkml:context>
    <inkml:brush xml:id="br0">
      <inkml:brushProperty name="width" value="0.1" units="cm"/>
      <inkml:brushProperty name="height" value="0.1" units="cm"/>
      <inkml:brushProperty name="color" value="#004F8B"/>
    </inkml:brush>
  </inkml:definitions>
  <inkml:trace contextRef="#ctx0" brushRef="#br0">2 81 7831 0 0,'0'-6'8432'0'0,"-1"-20"-5993"0"0,2 23-2343 0 0,-1 1 0 0 0,2-1 0 0 0,-1 1 1 0 0,0-1-1 0 0,1 1 0 0 0,-1 0 0 0 0,1-1 0 0 0,-1 1 0 0 0,1 0 0 0 0,0 0 1 0 0,0 0-1 0 0,0 0 0 0 0,0 0 0 0 0,1 1 0 0 0,-1-1 0 0 0,0 1 1 0 0,1-1-1 0 0,-1 1 0 0 0,1 0 0 0 0,-1 0 0 0 0,1 0 0 0 0,0 0 0 0 0,-1 1 1 0 0,1-1-1 0 0,0 1 0 0 0,3-1 0 0 0,12-1 106 0 0,-1 1 1 0 0,1 0-1 0 0,19 3 0 0 0,-24-2 18 0 0,253 26 1108 0 0,-13 0-576 0 0,605-25-327 0 0,-362-10-42 0 0,156 4 172 0 0,973 24-285 0 0,-325 17 313 0 0,-1133-39-292 0 0,-1 7-1 0 0,328 52 1 0 0,-459-47-1059 0 0,-22-5-984 0 0,0-1 1 0 0,1-1-1 0 0,23 3 1 0 0</inkml:trace>
</inkml:ink>
</file>

<file path=ppt/ink/ink11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5.254"/>
    </inkml:context>
    <inkml:brush xml:id="br0">
      <inkml:brushProperty name="width" value="0.1" units="cm"/>
      <inkml:brushProperty name="height" value="0.1" units="cm"/>
      <inkml:brushProperty name="color" value="#004F8B"/>
    </inkml:brush>
  </inkml:definitions>
  <inkml:trace contextRef="#ctx0" brushRef="#br0">1 21 2759 0 0,'28'-20'18770'0'0,"-26"33"-17293"0"0,4 139 777 0 0,19 243-1670 0 0,-22-371-580 0 0,1 0 0 0 0,11 40-1 0 0,-15-64-17 0 0,0 1 0 0 0,0-1-1 0 0,0 1 1 0 0,1-1 0 0 0,-1 1 0 0 0,0-1 0 0 0,0 1-1 0 0,0-1 1 0 0,0 1 0 0 0,0-1 0 0 0,1 0 0 0 0,-1 1-1 0 0,0-1 1 0 0,0 1 0 0 0,1-1 0 0 0,-1 1 0 0 0,0-1-1 0 0,1 0 1 0 0,-1 1 0 0 0,0-1 0 0 0,1 0 0 0 0,-1 1-1 0 0,1-1 1 0 0,-1 0 0 0 0,0 0 0 0 0,1 1 0 0 0,-1-1-1 0 0,1 0 1 0 0,-1 0 0 0 0,1 0 0 0 0,-1 0-1 0 0,1 1 1 0 0,-1-1 0 0 0,1 0 0 0 0,-1 0 0 0 0,1 0-1 0 0,-1 0 1 0 0,1 0 0 0 0,-1 0 0 0 0,1 0 0 0 0,-1 0-1 0 0,1-1 1 0 0,-1 1 0 0 0,1 0 0 0 0,-1 0 0 0 0,1 0-1 0 0,-1 0 1 0 0,0-1 0 0 0,1 1 0 0 0,0-1 0 0 0,13-14-1254 0 0,-14 14 1208 0 0,9-12-1016 0 0</inkml:trace>
</inkml:ink>
</file>

<file path=ppt/ink/ink11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5.754"/>
    </inkml:context>
    <inkml:brush xml:id="br0">
      <inkml:brushProperty name="width" value="0.1" units="cm"/>
      <inkml:brushProperty name="height" value="0.1" units="cm"/>
      <inkml:brushProperty name="color" value="#004F8B"/>
    </inkml:brush>
  </inkml:definitions>
  <inkml:trace contextRef="#ctx0" brushRef="#br0">109 48 1839 0 0,'16'-48'19199'0'0,"-17"48"-18953"0"0,-12 9 1641 0 0,-7 18-1338 0 0,-28 47 0 0 0,41-61-543 0 0,0 0 0 0 0,1 0 0 0 0,1 0 0 0 0,0 1 0 0 0,1 0 0 0 0,-4 20 0 0 0,8-31-5 0 0,0 0 1 0 0,0 0-1 0 0,0 0 0 0 0,0 0 0 0 0,0 0 0 0 0,1-1 1 0 0,-1 1-1 0 0,1 0 0 0 0,0 0 0 0 0,0-1 0 0 0,0 1 1 0 0,0 0-1 0 0,0-1 0 0 0,1 1 0 0 0,-1-1 0 0 0,1 0 1 0 0,0 1-1 0 0,0-1 0 0 0,0 0 0 0 0,0 0 0 0 0,0 0 1 0 0,0 0-1 0 0,0-1 0 0 0,0 1 0 0 0,1 0 1 0 0,-1-1-1 0 0,1 0 0 0 0,-1 1 0 0 0,1-1 0 0 0,0 0 1 0 0,-1 0-1 0 0,1-1 0 0 0,4 2 0 0 0,12 2 114 0 0,1-1 0 0 0,-1 0-1 0 0,38 0 1 0 0,-31-2 101 0 0,-24-1-201 0 0,23 1 247 0 0,-1 1-1 0 0,1 2 1 0 0,36 9 0 0 0,-56-12-215 0 0,0 1 0 0 0,0-1-1 0 0,1 1 1 0 0,-1 1 0 0 0,0-1 0 0 0,-1 1 0 0 0,1-1 0 0 0,0 1 0 0 0,-1 1 0 0 0,0-1-1 0 0,1 1 1 0 0,-1 0 0 0 0,-1-1 0 0 0,1 2 0 0 0,-1-1 0 0 0,1 0 0 0 0,-1 1 0 0 0,0-1 0 0 0,-1 1-1 0 0,1 0 1 0 0,-1 0 0 0 0,3 8 0 0 0,-5-7 0 0 0,0-1 1 0 0,0 1-1 0 0,0-1 0 0 0,0 0 1 0 0,-1 1-1 0 0,0-1 0 0 0,0 0 1 0 0,-1 0-1 0 0,1 1 0 0 0,-1-1 0 0 0,0 0 1 0 0,-1-1-1 0 0,1 1 0 0 0,-1 0 1 0 0,0-1-1 0 0,0 1 0 0 0,0-1 1 0 0,-1 0-1 0 0,0 0 0 0 0,1 0 1 0 0,-1 0-1 0 0,-1-1 0 0 0,-7 6 0 0 0,3-3-9 0 0,1 0 1 0 0,-1 0-1 0 0,0-1 0 0 0,0 0 0 0 0,0 0 0 0 0,-1-1 0 0 0,0-1 0 0 0,1 0 0 0 0,-1 0 0 0 0,0-1 0 0 0,-19 3 0 0 0,27-5-112 0 0,0-1-1 0 0,0 1 1 0 0,-1 0-1 0 0,1 0 1 0 0,0-1-1 0 0,0 1 1 0 0,0-1-1 0 0,0 0 1 0 0,0 1 0 0 0,0-1-1 0 0,0 0 1 0 0,-4-3-1 0 0,-2-3-2737 0 0</inkml:trace>
</inkml:ink>
</file>

<file path=ppt/ink/ink11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6.109"/>
    </inkml:context>
    <inkml:brush xml:id="br0">
      <inkml:brushProperty name="width" value="0.1" units="cm"/>
      <inkml:brushProperty name="height" value="0.1" units="cm"/>
      <inkml:brushProperty name="color" value="#004F8B"/>
    </inkml:brush>
  </inkml:definitions>
  <inkml:trace contextRef="#ctx0" brushRef="#br0">0 289 12895 0 0,'16'-40'1187'0'0,"16"-43"-62"0"0,-5 33 2646 0 0,-22 42-3308 0 0,1-1-1 0 0,1 1 1 0 0,0 0 0 0 0,0 1 0 0 0,0-1-1 0 0,1 1 1 0 0,0 1 0 0 0,0-1 0 0 0,1 2-1 0 0,0-1 1 0 0,0 1 0 0 0,0 0 0 0 0,14-4-1 0 0,-10 5-591 0 0,0 0-1 0 0,0 1 1 0 0,24-3-1 0 0,44 6-4394 0 0,-55 2-3019 0 0</inkml:trace>
</inkml:ink>
</file>

<file path=ppt/ink/ink11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6.469"/>
    </inkml:context>
    <inkml:brush xml:id="br0">
      <inkml:brushProperty name="width" value="0.1" units="cm"/>
      <inkml:brushProperty name="height" value="0.1" units="cm"/>
      <inkml:brushProperty name="color" value="#004F8B"/>
    </inkml:brush>
  </inkml:definitions>
  <inkml:trace contextRef="#ctx0" brushRef="#br0">0 79 5527 0 0,'0'0'423'0'0,"5"-20"7414"0"0,-2 4-5498 0 0,-3 14-2170 0 0,0 1-1 0 0,0-1 1 0 0,0 1 0 0 0,0 0 0 0 0,0-1-1 0 0,0 1 1 0 0,1-1 0 0 0,-1 1 0 0 0,0-1-1 0 0,1 1 1 0 0,-1 0 0 0 0,1-1 0 0 0,0 1-1 0 0,-1 0 1 0 0,1 0 0 0 0,0-1 0 0 0,0 1-1 0 0,0 0 1 0 0,0 0 0 0 0,0 0 0 0 0,0 0-1 0 0,0 0 1 0 0,2-1 0 0 0,1 0 96 0 0,-1 1 0 0 0,0-1 1 0 0,1 1-1 0 0,-1 0 0 0 0,1 0 0 0 0,-1 0 1 0 0,1 0-1 0 0,-1 1 0 0 0,6-1 0 0 0,3 1 268 0 0,0 1-1 0 0,-1-1 1 0 0,1 2-1 0 0,0 0 1 0 0,12 4-1 0 0,-18-5-434 0 0,-1 0 0 0 0,0 1 0 0 0,0 0 0 0 0,0 0 0 0 0,-1 1 0 0 0,1-1 0 0 0,0 1 0 0 0,-1 0 0 0 0,0 0 0 0 0,1 1 0 0 0,-1-1 0 0 0,-1 1 0 0 0,1 0 0 0 0,0 0 0 0 0,-1 0 0 0 0,0 0 0 0 0,0 1 0 0 0,5 9 0 0 0,-7-9-81 0 0,1 0-1 0 0,-1 0 0 0 0,0 1 1 0 0,-1-1-1 0 0,1 1 1 0 0,-1-1-1 0 0,0 1 0 0 0,-1-1 1 0 0,1 1-1 0 0,-1-1 0 0 0,0 0 1 0 0,0 1-1 0 0,-1-1 1 0 0,1 0-1 0 0,-1 0 0 0 0,-1 0 1 0 0,1 0-1 0 0,-4 6 0 0 0,-13 23 28 0 0,-34 48-1 0 0,43-70-36 0 0,0 0 0 0 0,-1 0 1 0 0,0-1-1 0 0,-1 0 0 0 0,-1-1 0 0 0,-19 13 1 0 0,26-20 236 0 0</inkml:trace>
</inkml:ink>
</file>

<file path=ppt/ink/ink11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6.879"/>
    </inkml:context>
    <inkml:brush xml:id="br0">
      <inkml:brushProperty name="width" value="0.1" units="cm"/>
      <inkml:brushProperty name="height" value="0.1" units="cm"/>
      <inkml:brushProperty name="color" value="#004F8B"/>
    </inkml:brush>
  </inkml:definitions>
  <inkml:trace contextRef="#ctx0" brushRef="#br0">193 23 11519 0 0,'0'0'887'0'0,"-30"-21"4965"0"0,27 21-5467 0 0,0-1-1 0 0,-1 1 1 0 0,1 0 0 0 0,0 0 0 0 0,-1 0 0 0 0,1 0-1 0 0,0 1 1 0 0,-1 0 0 0 0,1-1 0 0 0,0 1 0 0 0,0 0-1 0 0,-6 3 1 0 0,2-1-100 0 0,1 1 0 0 0,0 0 0 0 0,0 0 0 0 0,0 0 0 0 0,-9 10 0 0 0,7-6-172 0 0,0 1 0 0 0,0 1-1 0 0,1 0 1 0 0,0 0 0 0 0,1 0-1 0 0,-10 20 1 0 0,15-26-92 0 0,-1-1 1 0 0,1 0-1 0 0,0 0 0 0 0,0 1 1 0 0,0-1-1 0 0,0 0 0 0 0,1 1 0 0 0,-1-1 1 0 0,1 1-1 0 0,0-1 0 0 0,0 0 1 0 0,0 1-1 0 0,1-1 0 0 0,-1 1 1 0 0,1-1-1 0 0,0 1 0 0 0,0-1 0 0 0,0 0 1 0 0,0 0-1 0 0,0 1 0 0 0,1-1 1 0 0,0 0-1 0 0,-1 0 0 0 0,1 0 0 0 0,0-1 1 0 0,0 1-1 0 0,1 0 0 0 0,-1-1 1 0 0,1 1-1 0 0,-1-1 0 0 0,1 0 1 0 0,0 0-1 0 0,0 0 0 0 0,-1 0 0 0 0,2-1 1 0 0,-1 1-1 0 0,6 2 0 0 0,-2-1-61 0 0,1-1 0 0 0,0 0 0 0 0,0 0 0 0 0,0 0 0 0 0,1-1 0 0 0,-1 0 0 0 0,0 0 0 0 0,0-1 0 0 0,1-1 0 0 0,-1 1 0 0 0,0-1 0 0 0,0 0 0 0 0,1-1 0 0 0,14-5 0 0 0,-6-1-1429 0 0,0-2-471 0 0</inkml:trace>
</inkml:ink>
</file>

<file path=ppt/ink/ink11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7.242"/>
    </inkml:context>
    <inkml:brush xml:id="br0">
      <inkml:brushProperty name="width" value="0.1" units="cm"/>
      <inkml:brushProperty name="height" value="0.1" units="cm"/>
      <inkml:brushProperty name="color" value="#004F8B"/>
    </inkml:brush>
  </inkml:definitions>
  <inkml:trace contextRef="#ctx0" brushRef="#br0">0 20 13967 0 0,'0'0'1262'0'0,"25"-16"150"0"0,-22 15-1056 0 0,0 1 0 0 0,1-1 1 0 0,0 0-1 0 0,-1 1 0 0 0,1 0 1 0 0,-1 0-1 0 0,1 0 0 0 0,-1 0 1 0 0,1 0-1 0 0,-1 1 1 0 0,1 0-1 0 0,-1-1 0 0 0,1 1 1 0 0,-1 1-1 0 0,1-1 0 0 0,-1 0 1 0 0,0 1-1 0 0,0 0 0 0 0,0-1 1 0 0,0 1-1 0 0,0 0 1 0 0,0 1-1 0 0,4 4 0 0 0,-4-3-249 0 0,0 1 0 0 0,-1 0 0 0 0,1 0 0 0 0,-1 0 0 0 0,0 0 0 0 0,-1 1 0 0 0,1-1 0 0 0,-1 0 0 0 0,0 1 0 0 0,0-1 0 0 0,-1 1 0 0 0,0-1 0 0 0,0 1 0 0 0,0-1-1 0 0,-1 7 1 0 0,0-8-104 0 0,0 7 11 0 0,0 0 0 0 0,0 0 0 0 0,1 0 0 0 0,1 0 0 0 0,0 0 0 0 0,2 11 0 0 0,-2-19-11 0 0,0 0 0 0 0,0-1-1 0 0,1 1 1 0 0,-1 0 0 0 0,0-1-1 0 0,1 1 1 0 0,0-1 0 0 0,-1 1-1 0 0,1-1 1 0 0,0 0-1 0 0,0 0 1 0 0,0 0 0 0 0,1 0-1 0 0,-1 0 1 0 0,0 0 0 0 0,1-1-1 0 0,0 1 1 0 0,-1-1-1 0 0,1 1 1 0 0,0-1 0 0 0,-1 0-1 0 0,1 0 1 0 0,0 0 0 0 0,0-1-1 0 0,0 1 1 0 0,0-1-1 0 0,4 1 1 0 0,11 0-433 0 0,0-1-1 0 0,1 0 1 0 0,-1-1-1 0 0,0-1 0 0 0,0-1 1 0 0,26-7-1 0 0,4-4-2314 0 0,47-22-1 0 0,-73 30-4261 0 0</inkml:trace>
</inkml:ink>
</file>

<file path=ppt/ink/ink11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8.083"/>
    </inkml:context>
    <inkml:brush xml:id="br0">
      <inkml:brushProperty name="width" value="0.1" units="cm"/>
      <inkml:brushProperty name="height" value="0.1" units="cm"/>
      <inkml:brushProperty name="color" value="#004F8B"/>
    </inkml:brush>
  </inkml:definitions>
  <inkml:trace contextRef="#ctx0" brushRef="#br0">0 28 7367 0 0,'0'0'667'0'0,"29"-14"1432"0"0,-27 12-1683 0 0,-1 1 0 0 0,1 0 0 0 0,-1-1 0 0 0,1 1 1 0 0,0 0-1 0 0,-1 0 0 0 0,1 0 0 0 0,0 1 0 0 0,0-1 0 0 0,0 0 0 0 0,0 1 1 0 0,0-1-1 0 0,0 1 0 0 0,0 0 0 0 0,0-1 0 0 0,0 1 0 0 0,0 0 1 0 0,0 0-1 0 0,0 0 0 0 0,-1 1 0 0 0,1-1 0 0 0,0 0 0 0 0,0 1 1 0 0,3 0-1 0 0,54 21 1937 0 0,-37-13-1564 0 0,48 18-3035 0 0,-55-22 964 0 0</inkml:trace>
</inkml:ink>
</file>

<file path=ppt/ink/ink1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12.247"/>
    </inkml:context>
    <inkml:brush xml:id="br0">
      <inkml:brushProperty name="width" value="0.1" units="cm"/>
      <inkml:brushProperty name="height" value="0.1" units="cm"/>
      <inkml:brushProperty name="color" value="#008C3A"/>
    </inkml:brush>
  </inkml:definitions>
  <inkml:trace contextRef="#ctx0" brushRef="#br0">282 117 8143 0 0,'0'0'374'0'0,"38"-21"1411"0"0,-37 20-1454 0 0,1-1 0 0 0,-1 1 0 0 0,0 0 0 0 0,0-1 0 0 0,0 1 0 0 0,0-1 0 0 0,0 1 0 0 0,0-1 0 0 0,0 1 0 0 0,-1-1 0 0 0,1 0 0 0 0,-1 1 0 0 0,1-1 0 0 0,-1 0 0 0 0,1 0 1 0 0,-1 1-1 0 0,0-1 0 0 0,0 0 0 0 0,0 0 0 0 0,0 0 0 0 0,0 1 0 0 0,0-1 0 0 0,-1 0 0 0 0,1 0 0 0 0,0 1 0 0 0,-1-1 0 0 0,0 0 0 0 0,1 1 0 0 0,-1-1 0 0 0,0 0 0 0 0,0 1 0 0 0,-2-4 0 0 0,2 3-186 0 0,-1-1 1 0 0,1 0-1 0 0,-1 1 0 0 0,0-1 1 0 0,0 1-1 0 0,0 0 0 0 0,0-1 1 0 0,0 1-1 0 0,-1 0 0 0 0,1 0 1 0 0,0 1-1 0 0,-1-1 0 0 0,0 0 1 0 0,1 1-1 0 0,-1 0 0 0 0,0-1 1 0 0,0 1-1 0 0,0 0 0 0 0,0 0 0 0 0,-3 0 1 0 0,-2 1-153 0 0,1 1 0 0 0,-1 0 1 0 0,1 0-1 0 0,-1 1 0 0 0,1 0 0 0 0,-1 0 1 0 0,1 0-1 0 0,0 1 0 0 0,0 0 1 0 0,0 1-1 0 0,1-1 0 0 0,-1 2 0 0 0,1-1 1 0 0,0 0-1 0 0,0 1 0 0 0,0 0 0 0 0,1 1 1 0 0,-1-1-1 0 0,1 1 0 0 0,1 0 1 0 0,-1 0-1 0 0,-5 11 0 0 0,-8 14-125 0 0,2 0 1 0 0,1 2-1 0 0,-16 50 0 0 0,21-57 95 0 0,7-17 31 0 0,-3 5-15 0 0,1 0 0 0 0,1 0 0 0 0,0 1 0 0 0,1-1 0 0 0,-1 16 0 0 0,4-27 19 0 0,0-1-1 0 0,-1 1 1 0 0,2 0-1 0 0,-1-1 0 0 0,0 1 1 0 0,0-1-1 0 0,1 1 1 0 0,-1-1-1 0 0,1 1 1 0 0,0-1-1 0 0,0 1 1 0 0,0-1-1 0 0,0 1 0 0 0,0-1 1 0 0,1 0-1 0 0,-1 0 1 0 0,1 0-1 0 0,-1 0 1 0 0,1 0-1 0 0,0 0 1 0 0,0 0-1 0 0,-1 0 0 0 0,1-1 1 0 0,1 1-1 0 0,-1-1 1 0 0,0 1-1 0 0,0-1 1 0 0,1 0-1 0 0,-1 0 1 0 0,0 0-1 0 0,1 0 0 0 0,-1 0 1 0 0,1 0-1 0 0,-1-1 1 0 0,6 1-1 0 0,2-1 12 0 0,0 1-1 0 0,1-2 1 0 0,-1 0 0 0 0,0 0-1 0 0,1-1 1 0 0,-1 0-1 0 0,0 0 1 0 0,0-1 0 0 0,0-1-1 0 0,-1 0 1 0 0,12-6-1 0 0,3-2 25 0 0,0-2 0 0 0,-1-1 0 0 0,23-18 0 0 0,-38 26 8 0 0,1-1 1 0 0,-1 0-1 0 0,0 0 1 0 0,-1-1 0 0 0,0 0-1 0 0,0 0 1 0 0,-1-1-1 0 0,-1 0 1 0 0,8-15-1 0 0,-4 0 112 0 0,-1-1-1 0 0,10-48 1 0 0,-7 178-629 0 0,-9-93 463 0 0,0 0 0 0 0,1-1 0 0 0,0 1 0 0 0,0-1 0 0 0,1 0 0 0 0,1 0 0 0 0,0 0 1 0 0,0-1-1 0 0,0 1 0 0 0,1-1 0 0 0,1 0 0 0 0,0-1 0 0 0,0 0 0 0 0,1 0 0 0 0,-1 0 0 0 0,2-1 0 0 0,-1 0 0 0 0,1-1 0 0 0,0 0 0 0 0,19 10 0 0 0,-12-12-1545 0 0,0-3-3468 0 0</inkml:trace>
</inkml:ink>
</file>

<file path=ppt/ink/ink11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8.520"/>
    </inkml:context>
    <inkml:brush xml:id="br0">
      <inkml:brushProperty name="width" value="0.1" units="cm"/>
      <inkml:brushProperty name="height" value="0.1" units="cm"/>
      <inkml:brushProperty name="color" value="#004F8B"/>
    </inkml:brush>
  </inkml:definitions>
  <inkml:trace contextRef="#ctx0" brushRef="#br0">8 8 13127 0 0,'8'-7'9392'0'0,"-7"38"-6733"0"0,2 69-2219 0 0,-13 60-99 0 0,2-68-9 0 0,7 115 0 0 0,3-121-4707 0 0</inkml:trace>
</inkml:ink>
</file>

<file path=ppt/ink/ink11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8.873"/>
    </inkml:context>
    <inkml:brush xml:id="br0">
      <inkml:brushProperty name="width" value="0.1" units="cm"/>
      <inkml:brushProperty name="height" value="0.1" units="cm"/>
      <inkml:brushProperty name="color" value="#004F8B"/>
    </inkml:brush>
  </inkml:definitions>
  <inkml:trace contextRef="#ctx0" brushRef="#br0">0 211 6447 0 0,'20'-32'582'0'0,"4"-17"5041"0"0,1-1-285 0 0,-21 44-4884 0 0,0 0 1 0 0,0 0-1 0 0,0 0 1 0 0,1 1-1 0 0,0 0 1 0 0,0-1-1 0 0,0 2 1 0 0,1-1-1 0 0,-1 1 1 0 0,1 0-1 0 0,0 0 1 0 0,1 0-1 0 0,-1 1 1 0 0,12-5-1 0 0,-15 7-397 0 0,0 1 0 0 0,0-1 0 0 0,0 0 0 0 0,0 1 0 0 0,0 0-1 0 0,0 0 1 0 0,0 0 0 0 0,0 0 0 0 0,0 0 0 0 0,0 0 0 0 0,0 1-1 0 0,-1-1 1 0 0,1 1 0 0 0,0 0 0 0 0,0 0 0 0 0,0 0 0 0 0,-1 1-1 0 0,1-1 1 0 0,0 0 0 0 0,-1 1 0 0 0,1 0 0 0 0,-1-1 0 0 0,0 1-1 0 0,0 0 1 0 0,1 0 0 0 0,-1 1 0 0 0,-1-1 0 0 0,1 0 0 0 0,0 1-1 0 0,0-1 1 0 0,-1 1 0 0 0,0-1 0 0 0,1 1 0 0 0,-1 0 0 0 0,0 0-1 0 0,0-1 1 0 0,0 6 0 0 0,3 6-20 0 0,-2 0 0 0 0,1 0 0 0 0,-2 1 0 0 0,0-1 0 0 0,-1 1 0 0 0,-1-1 0 0 0,0 1 0 0 0,0-1 0 0 0,-6 21 0 0 0,4-20-7 0 0,0 0 0 0 0,1 1 0 0 0,1-1-1 0 0,0 0 1 0 0,1 1 0 0 0,1-1-1 0 0,4 27 1 0 0,-3-38-21 0 0,-1 0 1 0 0,1 0-1 0 0,0 0 0 0 0,0 0 1 0 0,0 0-1 0 0,0 0 0 0 0,1 0 1 0 0,0-1-1 0 0,-1 1 0 0 0,1-1 0 0 0,1 0 1 0 0,-1 0-1 0 0,0 0 0 0 0,1 0 1 0 0,0-1-1 0 0,-1 1 0 0 0,1-1 1 0 0,0 0-1 0 0,0 0 0 0 0,0 0 0 0 0,0-1 1 0 0,1 1-1 0 0,5 0 0 0 0,11 3-259 0 0,1-2 0 0 0,-1-1 0 0 0,39 0 0 0 0,11 2-8062 0 0</inkml:trace>
</inkml:ink>
</file>

<file path=ppt/ink/ink11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9.309"/>
    </inkml:context>
    <inkml:brush xml:id="br0">
      <inkml:brushProperty name="width" value="0.1" units="cm"/>
      <inkml:brushProperty name="height" value="0.1" units="cm"/>
      <inkml:brushProperty name="color" value="#004F8B"/>
    </inkml:brush>
  </inkml:definitions>
  <inkml:trace contextRef="#ctx0" brushRef="#br0">24 2 16871 0 0,'0'0'1528'0'0,"22"-1"-404"0"0,-3 2-321 0 0,-1 2 0 0 0,1 0 0 0 0,-1 2-1 0 0,0-1 1 0 0,20 10 0 0 0,-26-10-550 0 0,0 1 0 0 0,-1 1 0 0 0,0 0 0 0 0,0 0 0 0 0,0 1 0 0 0,-1 0 0 0 0,0 1-1 0 0,14 14 1 0 0,-21-18-214 0 0,0-1-1 0 0,0 1 0 0 0,0 0 0 0 0,-1 1 1 0 0,1-1-1 0 0,-1 0 0 0 0,0 1 0 0 0,-1-1 1 0 0,1 1-1 0 0,-1 0 0 0 0,1-1 0 0 0,-1 1 1 0 0,-1 0-1 0 0,1 0 0 0 0,-1 0 0 0 0,0 0 1 0 0,0-1-1 0 0,-1 6 0 0 0,0-2-1 0 0,-1 0 0 0 0,0 0 0 0 0,-1 0-1 0 0,0-1 1 0 0,0 1 0 0 0,0-1 0 0 0,-1 0 0 0 0,0 0-1 0 0,-1 0 1 0 0,-6 8 0 0 0,2-4-13 0 0,0-1 0 0 0,-1 1 0 0 0,-1-2 0 0 0,1 1 0 0 0,-2-2 0 0 0,1 1 0 0 0,-1-1 0 0 0,0-1 0 0 0,-1 0 0 0 0,0-1 0 0 0,0 0 0 0 0,-16 4 0 0 0,20-8-61 0 0,0-1-1 0 0,0 0 0 0 0,0 0 0 0 0,-18-1 1 0 0,25 0-147 0 0,0 0 0 0 0,0 0 0 0 0,0-1 0 0 0,0 1 1 0 0,0 0-1 0 0,0-1 0 0 0,0 1 0 0 0,0-1 0 0 0,1 0 0 0 0,-1 1 1 0 0,0-1-1 0 0,0 0 0 0 0,0 0 0 0 0,1 0 0 0 0,-1-1 0 0 0,0 1 1 0 0,1 0-1 0 0,-1-1 0 0 0,1 1 0 0 0,0-1 0 0 0,-1 1 0 0 0,1-1 1 0 0,0 0-1 0 0,0 1 0 0 0,0-1 0 0 0,0 0 0 0 0,-1-2 0 0 0,1-6-1709 0 0</inkml:trace>
</inkml:ink>
</file>

<file path=ppt/ink/ink11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49.658"/>
    </inkml:context>
    <inkml:brush xml:id="br0">
      <inkml:brushProperty name="width" value="0.1" units="cm"/>
      <inkml:brushProperty name="height" value="0.1" units="cm"/>
      <inkml:brushProperty name="color" value="#004F8B"/>
    </inkml:brush>
  </inkml:definitions>
  <inkml:trace contextRef="#ctx0" brushRef="#br0">168 4 13823 0 0,'-1'0'149'0'0,"1"-1"-1"0"0,-1 1 0 0 0,0 0 1 0 0,1-1-1 0 0,-1 1 0 0 0,0 0 0 0 0,1-1 1 0 0,-1 1-1 0 0,0 0 0 0 0,0 0 1 0 0,1-1-1 0 0,-1 1 0 0 0,0 0 1 0 0,0 0-1 0 0,1 0 0 0 0,-1 0 0 0 0,0 0 1 0 0,0 0-1 0 0,0 0 0 0 0,1 1 1 0 0,-1-1-1 0 0,0 0 0 0 0,0 0 1 0 0,1 1-1 0 0,-1-1 0 0 0,0 0 0 0 0,1 1 1 0 0,-1-1-1 0 0,0 0 0 0 0,1 1 1 0 0,-1-1-1 0 0,1 1 0 0 0,-1-1 1 0 0,0 1-1 0 0,1 0 0 0 0,-1 0 0 0 0,-23 28 3480 0 0,17-20-3083 0 0,-15 16 461 0 0,6-8-341 0 0,1 1 0 0 0,-23 34 0 0 0,36-49-611 0 0,-1 1 0 0 0,1 0 0 0 0,0 0-1 0 0,0-1 1 0 0,1 1 0 0 0,-1 0 0 0 0,1 1-1 0 0,0-1 1 0 0,0 0 0 0 0,0 0 0 0 0,0 0-1 0 0,1 1 1 0 0,0-1 0 0 0,0 0 0 0 0,0 1-1 0 0,0-1 1 0 0,1 0 0 0 0,-1 0 0 0 0,1 1 0 0 0,0-1-1 0 0,2 5 1 0 0,-1-6-52 0 0,1 1 0 0 0,-1-1 1 0 0,1 0-1 0 0,0 0 0 0 0,-1 0 0 0 0,1 0 0 0 0,1 0 1 0 0,-1-1-1 0 0,0 1 0 0 0,1-1 0 0 0,-1 0 0 0 0,1 0 1 0 0,-1 0-1 0 0,1 0 0 0 0,0-1 0 0 0,0 0 0 0 0,0 1 1 0 0,0-1-1 0 0,7 0 0 0 0,10 2-51 0 0,0-1 0 0 0,38-3 0 0 0,-11 1-412 0 0,-9 3-1535 0 0,-23-2 0 0 0</inkml:trace>
</inkml:ink>
</file>

<file path=ppt/ink/ink11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0.360"/>
    </inkml:context>
    <inkml:brush xml:id="br0">
      <inkml:brushProperty name="width" value="0.1" units="cm"/>
      <inkml:brushProperty name="height" value="0.1" units="cm"/>
      <inkml:brushProperty name="color" value="#004F8B"/>
    </inkml:brush>
  </inkml:definitions>
  <inkml:trace contextRef="#ctx0" brushRef="#br0">1 41 12439 0 0,'21'-14'1344'0'0,"-19"12"-1118"0"0,1 0-1 0 0,-1-1 0 0 0,1 1 1 0 0,-1 0-1 0 0,1 0 0 0 0,0 0 1 0 0,0 1-1 0 0,-1-1 0 0 0,1 1 1 0 0,0-1-1 0 0,1 1 0 0 0,-1 0 1 0 0,0 0-1 0 0,0 0 0 0 0,0 1 1 0 0,1-1-1 0 0,-1 1 0 0 0,0 0 1 0 0,1 0-1 0 0,3 0 0 0 0,71 5 4507 0 0,-31 5-6305 0 0,-30-7-118 0 0</inkml:trace>
</inkml:ink>
</file>

<file path=ppt/ink/ink11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1.763"/>
    </inkml:context>
    <inkml:brush xml:id="br0">
      <inkml:brushProperty name="width" value="0.1" units="cm"/>
      <inkml:brushProperty name="height" value="0.1" units="cm"/>
      <inkml:brushProperty name="color" value="#004F8B"/>
    </inkml:brush>
  </inkml:definitions>
  <inkml:trace contextRef="#ctx0" brushRef="#br0">37 23 10591 0 0,'0'0'819'0'0,"30"-21"2056"0"0,-25 21-2443 0 0,0-1 0 0 0,0 0 1 0 0,0 1-1 0 0,0 0 1 0 0,-1 0-1 0 0,1 1 0 0 0,0-1 1 0 0,0 1-1 0 0,0 0 1 0 0,0 0-1 0 0,-1 1 0 0 0,1-1 1 0 0,-1 1-1 0 0,8 4 0 0 0,2 1 179 0 0,0 0-1 0 0,-1 2 1 0 0,15 10-1 0 0,-23-15-442 0 0,-1-1 0 0 0,0 1 0 0 0,1 0 0 0 0,-1 0-1 0 0,-1 0 1 0 0,1 0 0 0 0,-1 1 0 0 0,1 0 0 0 0,-1 0-1 0 0,-1-1 1 0 0,1 2 0 0 0,-1-1 0 0 0,0 0 0 0 0,0 0-1 0 0,0 1 1 0 0,-1-1 0 0 0,2 9 0 0 0,-3-8-96 0 0,-1 1 0 0 0,1-1 0 0 0,-1 0 1 0 0,0 0-1 0 0,0 0 0 0 0,-1 1 0 0 0,0-1 1 0 0,0-1-1 0 0,-1 1 0 0 0,1 0 0 0 0,-1 0 1 0 0,0-1-1 0 0,-1 0 0 0 0,1 1 0 0 0,-7 6 0 0 0,-7 7-5 0 0,0 0 0 0 0,-1-2-1 0 0,0 0 1 0 0,-2 0 0 0 0,0-2-1 0 0,0-1 1 0 0,-2 0 0 0 0,0-1-1 0 0,-26 10 1 0 0,48-23-94 0 0,0 0 0 0 0,0 1-1 0 0,-1-1 1 0 0,1 0 0 0 0,0 0 0 0 0,0 0-1 0 0,-1 0 1 0 0,1 0 0 0 0,0 1 0 0 0,-1-1-1 0 0,1 0 1 0 0,0 0 0 0 0,0 0 0 0 0,-1 0 0 0 0,1 0-1 0 0,0 0 1 0 0,-1 0 0 0 0,1 0 0 0 0,0 0-1 0 0,0 0 1 0 0,-1 0 0 0 0,1 0 0 0 0,0 0-1 0 0,-1-1 1 0 0,1 1 0 0 0,0 0 0 0 0,0 0-1 0 0,-1 0 1 0 0,1 0 0 0 0,0 0 0 0 0,0-1-1 0 0,-1 1 1 0 0,1 0 0 0 0,0 0 0 0 0,0 0 0 0 0,0-1-1 0 0,-1 1 1 0 0,1 0 0 0 0,0 0 0 0 0,0 0-1 0 0,0-1 1 0 0,0 1 0 0 0,0 0 0 0 0,-1-1-1 0 0,1 1 1 0 0,0 0 0 0 0,0 0 0 0 0,0-1-1 0 0,0 1 1 0 0,0 0 0 0 0,0 0 0 0 0,0-1-1 0 0,0 1 1 0 0,0 0 0 0 0,0-1 0 0 0,0 1 0 0 0,0 0-1 0 0,0 0 1 0 0,0-1 0 0 0,0 1 0 0 0,1 0-1 0 0,-1-1 1 0 0,0 1 0 0 0,8-21-3779 0 0</inkml:trace>
</inkml:ink>
</file>

<file path=ppt/ink/ink11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2.139"/>
    </inkml:context>
    <inkml:brush xml:id="br0">
      <inkml:brushProperty name="width" value="0.1" units="cm"/>
      <inkml:brushProperty name="height" value="0.1" units="cm"/>
      <inkml:brushProperty name="color" value="#004F8B"/>
    </inkml:brush>
  </inkml:definitions>
  <inkml:trace contextRef="#ctx0" brushRef="#br0">151 1 11975 0 0,'-4'1'7192'0'0,"-4"8"-3725"0"0,-21 30-2192 0 0,26-35-508 0 0,-15 20 83 0 0,3-6-368 0 0,2 1 0 0 0,0 0 0 0 0,2 0-1 0 0,-16 33 1 0 0,26-48-464 0 0,-1-1-1 0 0,1 1 0 0 0,0-1 1 0 0,0 1-1 0 0,0-1 1 0 0,0 1-1 0 0,0 0 0 0 0,1 0 1 0 0,0-1-1 0 0,0 1 0 0 0,0 0 1 0 0,0 0-1 0 0,0-1 0 0 0,1 1 1 0 0,0 0-1 0 0,-1-1 1 0 0,2 1-1 0 0,-1 0 0 0 0,0-1 1 0 0,1 1-1 0 0,-1-1 0 0 0,1 0 1 0 0,0 1-1 0 0,0-1 0 0 0,0 0 1 0 0,1 0-1 0 0,-1-1 1 0 0,1 1-1 0 0,-1 0 0 0 0,1-1 1 0 0,0 1-1 0 0,0-1 0 0 0,0 0 1 0 0,6 3-1 0 0,-1-2 19 0 0,0 1 1 0 0,0-1-1 0 0,0-1 0 0 0,1 1 1 0 0,-1-2-1 0 0,1 1 0 0 0,-1-1 1 0 0,1 0-1 0 0,-1-1 0 0 0,12-1 1 0 0,47-6-693 0 0,-23 0-2974 0 0,-10 1-2742 0 0,-14 2-1522 0 0</inkml:trace>
</inkml:ink>
</file>

<file path=ppt/ink/ink11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3.730"/>
    </inkml:context>
    <inkml:brush xml:id="br0">
      <inkml:brushProperty name="width" value="0.1" units="cm"/>
      <inkml:brushProperty name="height" value="0.1" units="cm"/>
      <inkml:brushProperty name="color" value="#004F8B"/>
    </inkml:brush>
  </inkml:definitions>
  <inkml:trace contextRef="#ctx0" brushRef="#br0">1 80 8287 0 0,'30'-22'2835'0'0,"-9"2"3795"0"0,13 6-3443 0 0,32-1-322 0 0,-44 11-2491 0 0,-1 2-1 0 0,1 0 0 0 0,-1 2 0 0 0,1 0 0 0 0,22 4 1 0 0,-32-2-950 0 0,1 0 1 0 0,-1 1 0 0 0,0 1 0 0 0,0 0 0 0 0,22 11-1 0 0,-26-10-1673 0 0</inkml:trace>
</inkml:ink>
</file>

<file path=ppt/ink/ink11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4.211"/>
    </inkml:context>
    <inkml:brush xml:id="br0">
      <inkml:brushProperty name="width" value="0.1" units="cm"/>
      <inkml:brushProperty name="height" value="0.1" units="cm"/>
      <inkml:brushProperty name="color" value="#004F8B"/>
    </inkml:brush>
  </inkml:definitions>
  <inkml:trace contextRef="#ctx0" brushRef="#br0">48 70 9583 0 0,'0'0'868'0'0,"-1"-1"-713"0"0,-7-33 4222 0 0,8 30-3670 0 0,-1 1 0 0 0,0-1 0 0 0,1 1 0 0 0,-1 0 0 0 0,-1-1 0 0 0,1 1 0 0 0,0 0 0 0 0,-3-5 1501 0 0,1 36-505 0 0,-4 31-820 0 0,-10 147 420 0 0,17-172-1332 0 0,0-1 1 0 0,3 1-1 0 0,0-1 1 0 0,9 36 0 0 0,9-19-494 0 0,-20-47 189 0 0,1-1-1 0 0,-1 1 1 0 0,1 0 0 0 0,0-1 0 0 0,0 0 0 0 0,0 1-1 0 0,0-1 1 0 0,0 0 0 0 0,0 0 0 0 0,1 0 0 0 0,-1 0-1 0 0,1 0 1 0 0,-1-1 0 0 0,1 1 0 0 0,4 1 0 0 0</inkml:trace>
</inkml:ink>
</file>

<file path=ppt/ink/ink11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6.652"/>
    </inkml:context>
    <inkml:brush xml:id="br0">
      <inkml:brushProperty name="width" value="0.1" units="cm"/>
      <inkml:brushProperty name="height" value="0.1" units="cm"/>
      <inkml:brushProperty name="color" value="#004F8B"/>
    </inkml:brush>
  </inkml:definitions>
  <inkml:trace contextRef="#ctx0" brushRef="#br0">15 234 1375 0 0,'-13'-31'136'0'0,"12"-18"2196"0"0,2 41-1273 0 0,0 1-1 0 0,0-1 1 0 0,1 0 0 0 0,0 1-1 0 0,0 0 1 0 0,1-1 0 0 0,0 1-1 0 0,1 0 1 0 0,-1 1 0 0 0,1-1-1 0 0,0 0 1 0 0,1 1 0 0 0,0 0-1 0 0,0 0 1 0 0,8-7 0 0 0,-8 9-633 0 0,0 0 0 0 0,0 1 0 0 0,0 0 0 0 0,1 0 1 0 0,-1 0-1 0 0,1 0 0 0 0,9-2 0 0 0,-10 3-314 0 0,1 1-1 0 0,0-1 1 0 0,0 1 0 0 0,-1 1-1 0 0,1-1 1 0 0,0 1-1 0 0,0 0 1 0 0,0 0 0 0 0,0 0-1 0 0,0 1 1 0 0,-1 0-1 0 0,1 1 1 0 0,0-1-1 0 0,7 4 1 0 0,-9-4-105 0 0,-1 1 0 0 0,0 0 0 0 0,0 1 0 0 0,0-1 0 0 0,0 0 0 0 0,-1 1 0 0 0,1-1 0 0 0,-1 1 0 0 0,1 0 0 0 0,-1 0 0 0 0,0 0 0 0 0,0 0 0 0 0,0 0 0 0 0,-1 1 1 0 0,1-1-1 0 0,-1 0 0 0 0,0 1 0 0 0,1-1 0 0 0,-2 1 0 0 0,1 0 0 0 0,0-1 0 0 0,-1 1 0 0 0,1 7 0 0 0,-1 5 4 0 0,-1 1-1 0 0,0 0 1 0 0,-1 0 0 0 0,-1-1 0 0 0,0 0 0 0 0,-9 26 0 0 0,-45 92-385 0 0,38-96 145 0 0,3 0-1 0 0,-14 47 0 0 0,28-80 225 0 0,0 0-1 0 0,1 0 1 0 0,0 1-1 0 0,0-1 1 0 0,1 0-1 0 0,-1 0 1 0 0,1 1-1 0 0,0-1 1 0 0,1 0-1 0 0,-1 1 1 0 0,1-1-1 0 0,0 0 1 0 0,0 0-1 0 0,1 0 0 0 0,0 0 1 0 0,0 0-1 0 0,0 0 1 0 0,0 0-1 0 0,4 5 1 0 0,-2-6 10 0 0,0 1-1 0 0,1-1 1 0 0,-1 0 0 0 0,1 0-1 0 0,0-1 1 0 0,0 0 0 0 0,0 1-1 0 0,1-1 1 0 0,-1-1 0 0 0,1 1-1 0 0,0-1 1 0 0,-1 0 0 0 0,1-1-1 0 0,0 1 1 0 0,0-1 0 0 0,8 0-1 0 0,19 2-103 0 0,0-2-1 0 0,1-1 0 0 0,-1-2 0 0 0,0-1 1 0 0,64-14-1 0 0,-80 12-1630 0 0,-2 0-3740 0 0</inkml:trace>
</inkml:ink>
</file>

<file path=ppt/ink/ink1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12.608"/>
    </inkml:context>
    <inkml:brush xml:id="br0">
      <inkml:brushProperty name="width" value="0.1" units="cm"/>
      <inkml:brushProperty name="height" value="0.1" units="cm"/>
      <inkml:brushProperty name="color" value="#008C3A"/>
    </inkml:brush>
  </inkml:definitions>
  <inkml:trace contextRef="#ctx0" brushRef="#br0">0 1 17711 0 0,'0'0'1603'0'0,"19"10"-1286"0"0,9 5-426 0 0,0 1 0 0 0,-1 1-1 0 0,-1 1 1 0 0,-1 1 0 0 0,0 1 0 0 0,-2 2-1 0 0,0 0 1 0 0,-1 2 0 0 0,-2 0 0 0 0,0 1-1 0 0,-2 1 1 0 0,0 1 0 0 0,-2 1 0 0 0,-2 0-1 0 0,0 1 1 0 0,-2 0 0 0 0,-1 1-1 0 0,-1 0 1 0 0,11 59 0 0 0,-13-17 54 0 0,-2-1 1 0 0,-5 77-1 0 0,-20 144 555 0 0,3-75 451 0 0,10-177-2431 0 0,3-23-4710 0 0</inkml:trace>
</inkml:ink>
</file>

<file path=ppt/ink/ink11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8.206"/>
    </inkml:context>
    <inkml:brush xml:id="br0">
      <inkml:brushProperty name="width" value="0.1" units="cm"/>
      <inkml:brushProperty name="height" value="0.1" units="cm"/>
      <inkml:brushProperty name="color" value="#004F8B"/>
    </inkml:brush>
  </inkml:definitions>
  <inkml:trace contextRef="#ctx0" brushRef="#br0">1 160 1839 0 0,'31'-23'4508'0'0,"-22"18"-2818"0"0,0 0-1 0 0,-1-1 0 0 0,1 0 1 0 0,8-8-1 0 0,-11 8-1062 0 0,1 0 0 0 0,0 1 0 0 0,0 0 0 0 0,1 0 0 0 0,-1 0 0 0 0,16-5 0 0 0,16-3 622 0 0,0 3 1 0 0,1 1-1 0 0,49-4 0 0 0,53 1-2752 0 0,-134 11 1217 0 0,-1 0-842 0 0</inkml:trace>
</inkml:ink>
</file>

<file path=ppt/ink/ink11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8.552"/>
    </inkml:context>
    <inkml:brush xml:id="br0">
      <inkml:brushProperty name="width" value="0.1" units="cm"/>
      <inkml:brushProperty name="height" value="0.1" units="cm"/>
      <inkml:brushProperty name="color" value="#004F8B"/>
    </inkml:brush>
  </inkml:definitions>
  <inkml:trace contextRef="#ctx0" brushRef="#br0">0 39 14279 0 0,'0'0'1400'0'0,"10"-3"-1248"0"0,4 1-152 0 0,4-2 0 0 0,3-1 0 0 0,1-1 472 0 0,5 1 64 0 0,1-1 8 0 0,2 2 8 0 0,0 1-104 0 0,0 2-32 0 0,-2 1 0 0 0,-2 1 0 0 0,-2 1-1704 0 0,-2 0-344 0 0,18-1-72 0 0,-10 3-16 0 0</inkml:trace>
</inkml:ink>
</file>

<file path=ppt/ink/ink11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8.967"/>
    </inkml:context>
    <inkml:brush xml:id="br0">
      <inkml:brushProperty name="width" value="0.1" units="cm"/>
      <inkml:brushProperty name="height" value="0.1" units="cm"/>
      <inkml:brushProperty name="color" value="#004F8B"/>
    </inkml:brush>
  </inkml:definitions>
  <inkml:trace contextRef="#ctx0" brushRef="#br0">3 147 9647 0 0,'12'-27'1128'0'0,"12"-47"0"0"0,-12 29 6312 0 0,-10 48-7090 0 0,0 0-1 0 0,0 1 0 0 0,0-1 1 0 0,-1 1-1 0 0,1 0 0 0 0,-1 0 1 0 0,1 7-1 0 0,2 9 41 0 0,-1 1 0 0 0,-1 0 1 0 0,-2 0-1 0 0,0 0 0 0 0,-3 23 0 0 0,-21 107 382 0 0,6-47-355 0 0,3 17 103 0 0,2 153-1 0 0,13-225-294 0 0,26-88-3366 0 0,-20 26 1501 0 0,-1-2-64 0 0</inkml:trace>
</inkml:ink>
</file>

<file path=ppt/ink/ink11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9.455"/>
    </inkml:context>
    <inkml:brush xml:id="br0">
      <inkml:brushProperty name="width" value="0.1" units="cm"/>
      <inkml:brushProperty name="height" value="0.1" units="cm"/>
      <inkml:brushProperty name="color" value="#004F8B"/>
    </inkml:brush>
  </inkml:definitions>
  <inkml:trace contextRef="#ctx0" brushRef="#br0">120 62 7831 0 0,'24'-61'13134'0'0,"-33"85"-12355"0"0,-1 0 0 0 0,-1-1 0 0 0,-26 40 0 0 0,21-38-559 0 0,1 2 0 0 0,-13 33 0 0 0,24-51-200 0 0,1 1 1 0 0,0 0-1 0 0,1-1 1 0 0,0 1 0 0 0,0 0-1 0 0,1 1 1 0 0,1-1-1 0 0,-1 0 1 0 0,2 0 0 0 0,2 16-1 0 0,-3-23-8 0 0,1 0 0 0 0,0 0 0 0 0,0 0 0 0 0,0 0 0 0 0,1 0 0 0 0,-1 0 1 0 0,1 0-1 0 0,0-1 0 0 0,-1 1 0 0 0,1-1 0 0 0,0 1 0 0 0,0-1 0 0 0,1 0 0 0 0,-1 0 0 0 0,0 0 0 0 0,1 0 0 0 0,0 0 0 0 0,-1-1 0 0 0,1 1 0 0 0,0-1 0 0 0,0 1 0 0 0,0-1 1 0 0,-1 0-1 0 0,1 0 0 0 0,0 0 0 0 0,1-1 0 0 0,-1 1 0 0 0,5-1 0 0 0,10 2 153 0 0,2-1 0 0 0,-1-1 0 0 0,32-4 0 0 0,-17 2-48 0 0,9 0 110 0 0,59 6 1 0 0,-89-3-153 0 0,0 1-1 0 0,0 0 1 0 0,0 1 0 0 0,-1 1-1 0 0,1 0 1 0 0,-1 0-1 0 0,0 1 1 0 0,0 1-1 0 0,12 7 1 0 0,-20-10-45 0 0,0 1 0 0 0,0 0 0 0 0,0 0 0 0 0,-1 0-1 0 0,1 0 1 0 0,-1 0 0 0 0,0 1 0 0 0,0-1 0 0 0,0 1 0 0 0,-1 0 0 0 0,0 0-1 0 0,0 0 1 0 0,0 0 0 0 0,-1 0 0 0 0,1 1 0 0 0,-1-1 0 0 0,0 0 0 0 0,-1 1-1 0 0,1-1 1 0 0,-1 1 0 0 0,0-1 0 0 0,-1 0 0 0 0,0 7 0 0 0,0-3 6 0 0,-1 0 1 0 0,0 1-1 0 0,0-1 1 0 0,-1 0 0 0 0,0 0-1 0 0,-1 0 1 0 0,0 0-1 0 0,0-1 1 0 0,-1 1-1 0 0,0-1 1 0 0,0 0-1 0 0,-8 9 1 0 0,1-7 15 0 0,1 1 0 0 0,-1-2 0 0 0,-1 0 0 0 0,0 0 1 0 0,0-1-1 0 0,-1 0 0 0 0,1-1 0 0 0,-2-1 0 0 0,-16 5 0 0 0,19-7-171 0 0,-1 0 0 0 0,1-1 0 0 0,-1-1 0 0 0,0 0 0 0 0,1-1 0 0 0,-1 0-1 0 0,0-1 1 0 0,0-1 0 0 0,1 0 0 0 0,-1 0 0 0 0,-19-6 0 0 0,9-4-3717 0 0</inkml:trace>
</inkml:ink>
</file>

<file path=ppt/ink/ink11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3:59.823"/>
    </inkml:context>
    <inkml:brush xml:id="br0">
      <inkml:brushProperty name="width" value="0.1" units="cm"/>
      <inkml:brushProperty name="height" value="0.1" units="cm"/>
      <inkml:brushProperty name="color" value="#004F8B"/>
    </inkml:brush>
  </inkml:definitions>
  <inkml:trace contextRef="#ctx0" brushRef="#br0">0 229 11055 0 0,'4'-12'621'0'0,"1"1"0"0"0,0 0 0 0 0,1 0 0 0 0,0 1 0 0 0,1-1 0 0 0,0 1 0 0 0,0 1 0 0 0,1-1 0 0 0,0 1 0 0 0,1 1 0 0 0,0-1 0 0 0,1 2 0 0 0,-1-1 0 0 0,1 1 0 0 0,1 1 0 0 0,15-8 0 0 0,-4 3 743 0 0,0 1-1 0 0,43-11 1 0 0,45-1-860 0 0,-104 21-610 0 0,0 1-1 0 0,0 0 1 0 0,-1 0-1 0 0,1 1 1 0 0,0-1 0 0 0,0 1-1 0 0,-1 1 1 0 0,1-1-1 0 0,7 4 1 0 0,14 6-6238 0 0,-25-11 5639 0 0</inkml:trace>
</inkml:ink>
</file>

<file path=ppt/ink/ink11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0.210"/>
    </inkml:context>
    <inkml:brush xml:id="br0">
      <inkml:brushProperty name="width" value="0.1" units="cm"/>
      <inkml:brushProperty name="height" value="0.1" units="cm"/>
      <inkml:brushProperty name="color" value="#004F8B"/>
    </inkml:brush>
  </inkml:definitions>
  <inkml:trace contextRef="#ctx0" brushRef="#br0">198 72 4607 0 0,'0'0'208'0'0,"0"-26"2719"0"0,0 24-2518 0 0,0 1-1 0 0,0-1 0 0 0,0 1 1 0 0,0-1-1 0 0,0 0 1 0 0,1 1-1 0 0,-1-1 1 0 0,0 1-1 0 0,1-1 1 0 0,-1 1-1 0 0,1-1 1 0 0,-1 1-1 0 0,1-1 1 0 0,0 1-1 0 0,0-1 1 0 0,0 1-1 0 0,0 0 1 0 0,0 0-1 0 0,0-1 1 0 0,0 1-1 0 0,0 0 1 0 0,0 0-1 0 0,0 0 1 0 0,1 0-1 0 0,-1 0 1 0 0,1 0-1 0 0,1 0 1 0 0,2-1-34 0 0,-1 1 1 0 0,1 0 0 0 0,-1 0 0 0 0,1 0 0 0 0,-1 0-1 0 0,1 1 1 0 0,0 0 0 0 0,-1 0 0 0 0,10 1 0 0 0,-3 1-142 0 0,0 0 0 0 0,0 0 0 0 0,0 1 1 0 0,0 1-1 0 0,-1 0 0 0 0,1 0 0 0 0,-1 1 1 0 0,11 6-1 0 0,-15-6-126 0 0,0 0-1 0 0,-1 0 1 0 0,1 0 0 0 0,-1 0-1 0 0,0 1 1 0 0,0 0 0 0 0,-1 0 0 0 0,0 0-1 0 0,0 0 1 0 0,0 1 0 0 0,-1 0 0 0 0,0-1-1 0 0,3 10 1 0 0,-5-11-86 0 0,0 0 0 0 0,-1 1 1 0 0,1-1-1 0 0,-1 1 0 0 0,0-1 0 0 0,0 1 0 0 0,-1-1 0 0 0,0 1 1 0 0,0-1-1 0 0,0 1 0 0 0,0-1 0 0 0,-1 0 0 0 0,0 0 0 0 0,0 0 0 0 0,0 0 1 0 0,-1 0-1 0 0,0 0 0 0 0,-5 7 0 0 0,-19 26 152 0 0,-2-2 0 0 0,-45 44-1 0 0,61-67-135 0 0,-1 0 0 0 0,-1-1 0 0 0,0-1-1 0 0,0 0 1 0 0,-1-1 0 0 0,0-1 0 0 0,-1-1 0 0 0,-29 11-1 0 0,39-16-51 0 0,-1-1 0 0 0,1-1 0 0 0,0 1 0 0 0,-1-1 0 0 0,0-1 0 0 0,1 1-1 0 0,-1-1 1 0 0,1-1 0 0 0,-1 1 0 0 0,1-1 0 0 0,-1-1 0 0 0,1 1 0 0 0,-1-1 0 0 0,-12-5-1 0 0,19 6-266 0 0,14-27-3550 0 0,1 14 860 0 0</inkml:trace>
</inkml:ink>
</file>

<file path=ppt/ink/ink11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0.566"/>
    </inkml:context>
    <inkml:brush xml:id="br0">
      <inkml:brushProperty name="width" value="0.1" units="cm"/>
      <inkml:brushProperty name="height" value="0.1" units="cm"/>
      <inkml:brushProperty name="color" value="#004F8B"/>
    </inkml:brush>
  </inkml:definitions>
  <inkml:trace contextRef="#ctx0" brushRef="#br0">227 98 16583 0 0,'2'-5'228'0'0,"1"0"0"0"0,-1 0 0 0 0,-1-1 1 0 0,1 1-1 0 0,-1 0 0 0 0,0-1 0 0 0,0 1 0 0 0,0 0 0 0 0,-1-1 0 0 0,0 1 0 0 0,0-1 0 0 0,0 1 0 0 0,-1-1 0 0 0,0 1 0 0 0,0 0 0 0 0,-2-6 1 0 0,2 11-89 0 0,0-1 0 0 0,0 1 0 0 0,0 0 0 0 0,1 0 0 0 0,-1-1 0 0 0,0 1 0 0 0,0 0 0 0 0,0 0 0 0 0,0 0 0 0 0,0 0 0 0 0,0 0 0 0 0,0 0 0 0 0,0 1 0 0 0,0-1 0 0 0,1 0 0 0 0,-1 0 0 0 0,0 1 0 0 0,0-1 0 0 0,0 0 0 0 0,0 1 0 0 0,0-1 0 0 0,1 1 0 0 0,-1-1 0 0 0,-1 2 0 0 0,-22 13 540 0 0,22-14-506 0 0,-37 27 777 0 0,-70 65 1 0 0,105-90-911 0 0,1 1 1 0 0,-1 0 0 0 0,1 0 0 0 0,0 1-1 0 0,0-1 1 0 0,0 1 0 0 0,1-1-1 0 0,-1 1 1 0 0,1 0 0 0 0,0 0-1 0 0,1 0 1 0 0,-1 0 0 0 0,0 8-1 0 0,1-11-25 0 0,1 1-1 0 0,1-1 0 0 0,-1 1 1 0 0,0-1-1 0 0,1 1 0 0 0,-1-1 0 0 0,1 0 1 0 0,-1 1-1 0 0,1-1 0 0 0,0 0 0 0 0,0 0 1 0 0,0 0-1 0 0,0 1 0 0 0,1-1 1 0 0,-1 0-1 0 0,1 0 0 0 0,-1-1 0 0 0,1 1 1 0 0,0 0-1 0 0,-1 0 0 0 0,1-1 1 0 0,0 1-1 0 0,0-1 0 0 0,0 0 0 0 0,0 1 1 0 0,0-1-1 0 0,1 0 0 0 0,-1 0 0 0 0,0-1 1 0 0,5 2-1 0 0,16 4-83 0 0,0-1 0 0 0,1-2 0 0 0,-1 0-1 0 0,1-1 1 0 0,0-2 0 0 0,-1 0 0 0 0,1-2 0 0 0,37-6 0 0 0,-27-2-2871 0 0,-19 4 1187 0 0</inkml:trace>
</inkml:ink>
</file>

<file path=ppt/ink/ink11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0.926"/>
    </inkml:context>
    <inkml:brush xml:id="br0">
      <inkml:brushProperty name="width" value="0.1" units="cm"/>
      <inkml:brushProperty name="height" value="0.1" units="cm"/>
      <inkml:brushProperty name="color" value="#004F8B"/>
    </inkml:brush>
  </inkml:definitions>
  <inkml:trace contextRef="#ctx0" brushRef="#br0">0 151 5527 0 0,'4'-7'78'0'0,"0"1"0"0"0,1-1 0 0 0,-1 1 0 0 0,1 0 0 0 0,10-10 0 0 0,13-16 2333 0 0,-23 26-1471 0 0,1 0 0 0 0,-1 0-1 0 0,1 0 1 0 0,0 1 0 0 0,1 0 0 0 0,-1 0 0 0 0,1 1-1 0 0,0-1 1 0 0,0 2 0 0 0,0-1 0 0 0,1 1-1 0 0,7-3 1 0 0,-11 5-773 0 0,-1 0 0 0 0,1 0 1 0 0,-1 0-1 0 0,1 0 0 0 0,-1 0 0 0 0,1 1 0 0 0,0-1 0 0 0,-1 1 0 0 0,1 0 0 0 0,0 0 1 0 0,-1 1-1 0 0,1-1 0 0 0,0 1 0 0 0,-1 0 0 0 0,1 0 0 0 0,-1 0 0 0 0,1 0 0 0 0,-1 0 1 0 0,1 1-1 0 0,-1 0 0 0 0,0-1 0 0 0,0 1 0 0 0,0 1 0 0 0,0-1 0 0 0,0 0 0 0 0,0 1 1 0 0,-1-1-1 0 0,4 6 0 0 0,-3-4-137 0 0,-1 0 1 0 0,0 0-1 0 0,0 0 1 0 0,0 0-1 0 0,-1 0 1 0 0,0 1-1 0 0,0-1 1 0 0,0 0 0 0 0,0 1-1 0 0,0-1 1 0 0,-1 1-1 0 0,0-1 1 0 0,0 1-1 0 0,-1 6 1 0 0,-2 7 189 0 0,-1 0 0 0 0,-8 25 0 0 0,8-31-143 0 0,0 0-1 0 0,1-1 1 0 0,0 1-1 0 0,1 1 1 0 0,-1 21-1 0 0,4-31-77 0 0,-1 1-1 0 0,1-1 1 0 0,-1 0 0 0 0,1 1-1 0 0,1-1 1 0 0,-1 0 0 0 0,0 0-1 0 0,1 0 1 0 0,-1 0 0 0 0,1 0-1 0 0,0 0 1 0 0,0 0 0 0 0,0-1-1 0 0,0 1 1 0 0,0-1 0 0 0,1 1-1 0 0,-1-1 1 0 0,1 0 0 0 0,0 0-1 0 0,0 0 1 0 0,0 0 0 0 0,0 0-1 0 0,0-1 1 0 0,0 0 0 0 0,0 1-1 0 0,0-1 1 0 0,0 0 0 0 0,1 0-1 0 0,-1-1 1 0 0,0 1 0 0 0,1-1-1 0 0,4 1 1 0 0,13 0-74 0 0,0 0 0 0 0,0-2-1 0 0,42-5 1 0 0,-52 5 17 0 0,43-6-2152 0 0,-32 5 903 0 0</inkml:trace>
</inkml:ink>
</file>

<file path=ppt/ink/ink11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2.206"/>
    </inkml:context>
    <inkml:brush xml:id="br0">
      <inkml:brushProperty name="width" value="0.1" units="cm"/>
      <inkml:brushProperty name="height" value="0.1" units="cm"/>
      <inkml:brushProperty name="color" value="#004F8B"/>
    </inkml:brush>
  </inkml:definitions>
  <inkml:trace contextRef="#ctx0" brushRef="#br0">28 32 2759 0 0,'-28'2'6900'0'0,"64"-5"3121"0"0,20-7-6823 0 0,-8 1-1806 0 0,-26 6-1034 0 0,73-6 740 0 0,-86 9-1555 0 0,0 1-1 0 0,0 0 1 0 0,0 0 0 0 0,17 5-1 0 0,-13-1-1630 0 0</inkml:trace>
</inkml:ink>
</file>

<file path=ppt/ink/ink11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2.593"/>
    </inkml:context>
    <inkml:brush xml:id="br0">
      <inkml:brushProperty name="width" value="0.1" units="cm"/>
      <inkml:brushProperty name="height" value="0.1" units="cm"/>
      <inkml:brushProperty name="color" value="#004F8B"/>
    </inkml:brush>
  </inkml:definitions>
  <inkml:trace contextRef="#ctx0" brushRef="#br0">150 29 10135 0 0,'19'-28'13583'0'0,"-20"40"-13432"0"0,0 1 0 0 0,-2-1 0 0 0,1 1 1 0 0,-1-1-1 0 0,-1 0 0 0 0,0 0 0 0 0,-1-1 1 0 0,0 1-1 0 0,-8 12 0 0 0,-6 19-58 0 0,-17 36-8 0 0,21-51-80 0 0,3 0 0 0 0,0 1 0 0 0,2 0 0 0 0,-11 47-1 0 0,20-72-7 0 0,1-1-1 0 0,-1 0 0 0 0,1 1 0 0 0,0 0 0 0 0,0-1 0 0 0,0 1 0 0 0,0-1 0 0 0,1 1 0 0 0,-1-1 0 0 0,1 0 1 0 0,0 1-1 0 0,0-1 0 0 0,0 1 0 0 0,1-1 0 0 0,-1 0 0 0 0,1 0 0 0 0,0 0 0 0 0,0 0 0 0 0,0 0 0 0 0,0 0 1 0 0,0-1-1 0 0,1 1 0 0 0,-1 0 0 0 0,1-1 0 0 0,-1 0 0 0 0,1 0 0 0 0,0 0 0 0 0,0 0 0 0 0,0 0 0 0 0,0 0 1 0 0,1-1-1 0 0,-1 0 0 0 0,0 1 0 0 0,0-1 0 0 0,7 1 0 0 0,11 2-28 0 0,0-1 0 0 0,0-1-1 0 0,1 0 1 0 0,38-3 0 0 0,-26 0 20 0 0,187-8-2697 0 0,-194 5 1306 0 0</inkml:trace>
</inkml:ink>
</file>

<file path=ppt/ink/ink1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15.209"/>
    </inkml:context>
    <inkml:brush xml:id="br0">
      <inkml:brushProperty name="width" value="0.1" units="cm"/>
      <inkml:brushProperty name="height" value="0.1" units="cm"/>
      <inkml:brushProperty name="color" value="#004F8B"/>
    </inkml:brush>
  </inkml:definitions>
  <inkml:trace contextRef="#ctx0" brushRef="#br0">11 1 12207 0 0,'0'0'4642'0'0,"9"25"-4528"0"0,-18 59-1052 0 0,1 8 304 0 0,7-6 228 0 0,-1-46 251 0 0,2 1-1 0 0,2-1 0 0 0,1 0 1 0 0,16 68-1 0 0,-19-107 154 0 0,0 0 0 0 0,0 0 0 0 0,0-1 0 0 0,0 1 0 0 0,0 0 0 0 0,1 0 0 0 0,-1 0 0 0 0,0 0 0 0 0,1 0 1 0 0,-1 0-1 0 0,1 0 0 0 0,-1-1 0 0 0,1 1 0 0 0,-1 0 0 0 0,1 0 0 0 0,0 0 0 0 0,-1-1 0 0 0,1 1 0 0 0,0-1 0 0 0,0 1 0 0 0,-1 0 0 0 0,1-1 0 0 0,0 1 0 0 0,0-1 0 0 0,0 1 0 0 0,0-1 0 0 0,0 0 0 0 0,1 1 0 0 0,-1-2 26 0 0,1 1 0 0 0,-1-1 0 0 0,1 1 0 0 0,-1-1 0 0 0,0 0 0 0 0,1 1 0 0 0,-1-1 0 0 0,0 0 0 0 0,0 0 0 0 0,0 0 0 0 0,0 0 0 0 0,1 0-1 0 0,-1 0 1 0 0,0 0 0 0 0,-1-1 0 0 0,2-1 0 0 0,35-64 1171 0 0,-32 56-1000 0 0,-3 6-198 0 0,1 0-1 0 0,-1-1 1 0 0,2 1-1 0 0,-1 0 1 0 0,0 0-1 0 0,1 0 1 0 0,0 1-1 0 0,0 0 1 0 0,0-1-1 0 0,1 1 1 0 0,0 1-1 0 0,9-8 1 0 0,-9 10-58 0 0,-1 0 1 0 0,0-1 0 0 0,0 1 0 0 0,0 1-1 0 0,1-1 1 0 0,-1 1 0 0 0,0-1 0 0 0,1 1-1 0 0,-1 1 1 0 0,0-1 0 0 0,1 0-1 0 0,-1 1 1 0 0,0 0 0 0 0,0 0 0 0 0,1 0-1 0 0,-1 1 1 0 0,0-1 0 0 0,7 5 0 0 0,-2-1-62 0 0,0-1 0 0 0,0 2 1 0 0,0-1-1 0 0,-1 1 0 0 0,0 1 1 0 0,0-1-1 0 0,0 1 0 0 0,-1 1 1 0 0,0-1-1 0 0,0 1 0 0 0,7 12 1 0 0,-12-16 120 0 0,0 0 1 0 0,0-1-1 0 0,0 1 1 0 0,-1 0-1 0 0,1 0 0 0 0,-1 0 1 0 0,0 0-1 0 0,0 0 1 0 0,0 1-1 0 0,-1-1 1 0 0,0 0-1 0 0,1 0 0 0 0,-1 0 1 0 0,-1 1-1 0 0,1-1 1 0 0,-1 0-1 0 0,1 0 1 0 0,-1 0-1 0 0,-1 0 1 0 0,1 0-1 0 0,0 0 0 0 0,-1 0 1 0 0,0 0-1 0 0,0 0 1 0 0,0-1-1 0 0,0 1 1 0 0,-1-1-1 0 0,1 1 0 0 0,-1-1 1 0 0,-3 3-1 0 0,-8 8 135 0 0,-1 0 0 0 0,0-1 0 0 0,-1-1 0 0 0,0 0 0 0 0,-24 12 0 0 0,34-21 32 0 0,1 0-1 0 0,0 0 1 0 0,-1 0-1 0 0,0-1 1 0 0,1 0-1 0 0,-1 0 1 0 0,0-1-1 0 0,0 0 0 0 0,0 0 1 0 0,0 0-1 0 0,0-1 1 0 0,0 0-1 0 0,-1 0 1 0 0,1 0-1 0 0,0-1 1 0 0,0 0-1 0 0,0 0 0 0 0,0 0 1 0 0,0-1-1 0 0,1 0 1 0 0,-10-4-1 0 0,11 4-166 0 0,1 0-1 0 0,1 0 0 0 0,-1 0 1 0 0,0-1-1 0 0,0 1 0 0 0,1-1 1 0 0,-1 1-1 0 0,1-1 0 0 0,0 0 1 0 0,0 0-1 0 0,0 0 0 0 0,0 0 1 0 0,1 0-1 0 0,-1 0 0 0 0,1-1 1 0 0,-1 1-1 0 0,1-1 0 0 0,1 1 1 0 0,-2-6-1 0 0,5-6-6305 0 0</inkml:trace>
</inkml:ink>
</file>

<file path=ppt/ink/ink11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2.945"/>
    </inkml:context>
    <inkml:brush xml:id="br0">
      <inkml:brushProperty name="width" value="0.1" units="cm"/>
      <inkml:brushProperty name="height" value="0.1" units="cm"/>
      <inkml:brushProperty name="color" value="#004F8B"/>
    </inkml:brush>
  </inkml:definitions>
  <inkml:trace contextRef="#ctx0" brushRef="#br0">162 5 7831 0 0,'-24'-4'1482'0'0,"14"4"1896"0"0,-18 19 1540 0 0,5 13-3489 0 0,-11 36-372 0 0,25-40-780 0 0,0 0-1 0 0,2 0 0 0 0,1 0 1 0 0,1 1-1 0 0,2 0 0 0 0,0 0 1 0 0,2 0-1 0 0,2 0 0 0 0,0 1 1 0 0,8 39-1 0 0,-7-46-2705 0 0,0 0 0 0 0,-3 34 1 0 0</inkml:trace>
</inkml:ink>
</file>

<file path=ppt/ink/ink11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3.782"/>
    </inkml:context>
    <inkml:brush xml:id="br0">
      <inkml:brushProperty name="width" value="0.1" units="cm"/>
      <inkml:brushProperty name="height" value="0.1" units="cm"/>
      <inkml:brushProperty name="color" value="#004F8B"/>
    </inkml:brush>
  </inkml:definitions>
  <inkml:trace contextRef="#ctx0" brushRef="#br0">1 39 5063 0 0,'32'-19'1104'0'0,"-30"17"-546"0"0,1 0 0 0 0,-1 0-1 0 0,0 0 1 0 0,1 1 0 0 0,-1-1 0 0 0,1 1 0 0 0,-1-1 0 0 0,1 1-1 0 0,0 0 1 0 0,-1 0 0 0 0,1 0 0 0 0,0 1 0 0 0,0-1 0 0 0,0 1 0 0 0,0-1-1 0 0,0 1 1 0 0,0 0 0 0 0,3 0 0 0 0,3 2-122 0 0,-1-1 0 0 0,0 1-1 0 0,0 0 1 0 0,0 1 0 0 0,0 0 0 0 0,-1 0 0 0 0,1 1-1 0 0,-1-1 1 0 0,0 2 0 0 0,0-1 0 0 0,0 1 0 0 0,0 0-1 0 0,-1 1 1 0 0,0-1 0 0 0,0 1 0 0 0,7 10 0 0 0,-10-12-350 0 0,0 1 0 0 0,0-1 1 0 0,0 1-1 0 0,-1 0 0 0 0,1 0 1 0 0,-1 0-1 0 0,-1 0 0 0 0,1 0 1 0 0,-1 1-1 0 0,0-1 0 0 0,0 1 1 0 0,0-1-1 0 0,-1 0 0 0 0,0 1 1 0 0,0-1-1 0 0,0 1 0 0 0,-1-1 1 0 0,1 1-1 0 0,-1-1 0 0 0,-1 0 1 0 0,1 1-1 0 0,-1-1 0 0 0,0 0 0 0 0,0 0 1 0 0,-6 9-1 0 0,-14 23 106 0 0,-31 38 0 0 0,43-62-182 0 0,0-1-1 0 0,-1 0 0 0 0,0-1 0 0 0,-1 0 1 0 0,-1-1-1 0 0,-18 13 0 0 0,14-17-1018 0 0,17-6 901 0 0,0-1-1 0 0,-1 1 1 0 0,1 0 0 0 0,0 0 0 0 0,-1-1 0 0 0,1 1 0 0 0,0 0 0 0 0,-1 0 0 0 0,1-1 0 0 0,0 1 0 0 0,0-1 0 0 0,-1 1 0 0 0,1 0 0 0 0,0-1 0 0 0,0 1 0 0 0,0 0 0 0 0,-1-1 0 0 0,1 1 0 0 0,0-1-1 0 0,0 1 1 0 0,0-1 0 0 0,0 1 0 0 0,0 0 0 0 0,0-1 0 0 0,0 1 0 0 0,0-1 0 0 0,0 1 0 0 0,0-1 0 0 0,0 1 0 0 0,0 0 0 0 0,0-1 0 0 0,1 1 0 0 0,-1-1 0 0 0,0 1 0 0 0,0-1 0 0 0,5-17-1654 0 0</inkml:trace>
</inkml:ink>
</file>

<file path=ppt/ink/ink11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4.157"/>
    </inkml:context>
    <inkml:brush xml:id="br0">
      <inkml:brushProperty name="width" value="0.1" units="cm"/>
      <inkml:brushProperty name="height" value="0.1" units="cm"/>
      <inkml:brushProperty name="color" value="#004F8B"/>
    </inkml:brush>
  </inkml:definitions>
  <inkml:trace contextRef="#ctx0" brushRef="#br0">228 50 3679 0 0,'5'-24'-1348'0'0,"-5"22"1709"0"0,0 1 1 0 0,-1 0 0 0 0,1 0 0 0 0,-1 0 0 0 0,1 0 0 0 0,-1 0-1 0 0,1 0 1 0 0,-1 0 0 0 0,1 0 0 0 0,-1 0 0 0 0,0 0-1 0 0,0 0 1 0 0,0 0 0 0 0,1 0 0 0 0,-1 1 0 0 0,0-1 0 0 0,0 0-1 0 0,0 0 1 0 0,0 1 0 0 0,0-1 0 0 0,0 1 0 0 0,-2-1 0 0 0,0 0 551 0 0,1 0 1 0 0,-1 0 0 0 0,0 1-1 0 0,1-1 1 0 0,-1 1 0 0 0,0 0-1 0 0,0 0 1 0 0,1 0 0 0 0,-1 0-1 0 0,-3 1 1 0 0,-16 6 810 0 0,2 3-1265 0 0,1 2-1 0 0,0 0 1 0 0,1 1-1 0 0,1 1 1 0 0,-17 16-1 0 0,31-28-415 0 0,0 1 0 0 0,1 0 0 0 0,-1-1 0 0 0,1 1 0 0 0,-1 0 0 0 0,1 1 1 0 0,0-1-1 0 0,0 0 0 0 0,1 1 0 0 0,-1-1 0 0 0,0 1 0 0 0,1-1 0 0 0,0 1 0 0 0,0 0 0 0 0,0-1 0 0 0,1 1 0 0 0,-1 0 0 0 0,1 0 1 0 0,0 0-1 0 0,0-1 0 0 0,0 1 0 0 0,0 0 0 0 0,1 0 0 0 0,0 0 0 0 0,-1-1 0 0 0,1 1 0 0 0,1 0 0 0 0,-1-1 0 0 0,0 1 0 0 0,1-1 1 0 0,0 1-1 0 0,0-1 0 0 0,0 0 0 0 0,0 0 0 0 0,0 0 0 0 0,1 0 0 0 0,4 4 0 0 0,6 5-38 0 0,0-2 1 0 0,1 1-1 0 0,0-2 0 0 0,0 0 0 0 0,1-1 1 0 0,0 0-1 0 0,1-1 0 0 0,0-1 0 0 0,23 6 1 0 0,41 5-9440 0 0</inkml:trace>
</inkml:ink>
</file>

<file path=ppt/ink/ink11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5.986"/>
    </inkml:context>
    <inkml:brush xml:id="br0">
      <inkml:brushProperty name="width" value="0.1" units="cm"/>
      <inkml:brushProperty name="height" value="0.1" units="cm"/>
      <inkml:brushProperty name="color" value="#004F8B"/>
    </inkml:brush>
  </inkml:definitions>
  <inkml:trace contextRef="#ctx0" brushRef="#br0">1 117 3679 0 0,'0'0'167'0'0,"2"-6"647"0"0,11-25 9139 0 0,-11 27-9594 0 0,0-1 0 0 0,1 0 0 0 0,0 1 0 0 0,0 0 0 0 0,0 0 0 0 0,0 0 0 0 0,1 0 0 0 0,0 0 1 0 0,-1 1-1 0 0,1-1 0 0 0,1 1 0 0 0,-1 0 0 0 0,0 0 0 0 0,1 1 0 0 0,-1-1 0 0 0,1 1 0 0 0,0 0 1 0 0,0 0-1 0 0,0 1 0 0 0,0-1 0 0 0,0 1 0 0 0,7-1 0 0 0,11-2 362 0 0,-1 1 0 0 0,0 1 0 0 0,42 2 0 0 0,-39 2-514 0 0,1 0-1 0 0,0 2 1 0 0,27 7-1 0 0,-36-6-1620 0 0,-1 1 0 0 0,31 15-1 0 0,-35-16-282 0 0,-1-1-50 0 0</inkml:trace>
</inkml:ink>
</file>

<file path=ppt/ink/ink11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6.353"/>
    </inkml:context>
    <inkml:brush xml:id="br0">
      <inkml:brushProperty name="width" value="0.1" units="cm"/>
      <inkml:brushProperty name="height" value="0.1" units="cm"/>
      <inkml:brushProperty name="color" value="#004F8B"/>
    </inkml:brush>
  </inkml:definitions>
  <inkml:trace contextRef="#ctx0" brushRef="#br0">134 1 12783 0 0,'0'0'587'0'0,"-38"15"369"0"0,35-13-653 0 0,0 1-1 0 0,0 0 1 0 0,1-1 0 0 0,-1 1-1 0 0,1 0 1 0 0,0 0 0 0 0,0 1-1 0 0,0-1 1 0 0,0 0 0 0 0,0 1-1 0 0,1-1 1 0 0,0 1 0 0 0,0-1-1 0 0,0 1 1 0 0,0 0 0 0 0,-1 4-1 0 0,-4 71 1981 0 0,5-42-1430 0 0,-5-2-64 0 0,-15 58 0 0 0,14-69-778 0 0,1 0 1 0 0,1 0 0 0 0,1 0 0 0 0,1 1-1 0 0,0 35 1 0 0,14-16-2692 0 0,-9-35 1232 0 0</inkml:trace>
</inkml:ink>
</file>

<file path=ppt/ink/ink11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06.823"/>
    </inkml:context>
    <inkml:brush xml:id="br0">
      <inkml:brushProperty name="width" value="0.1" units="cm"/>
      <inkml:brushProperty name="height" value="0.1" units="cm"/>
      <inkml:brushProperty name="color" value="#004F8B"/>
    </inkml:brush>
  </inkml:definitions>
  <inkml:trace contextRef="#ctx0" brushRef="#br0">1 200 5063 0 0,'23'-34'3048'0'0,"-10"-15"5274"0"0,-13 46-8057 0 0,0-1 0 0 0,0 1 1 0 0,1-1-1 0 0,-1 1 0 0 0,1-1 0 0 0,0 1 1 0 0,0-1-1 0 0,0 1 0 0 0,1 0 1 0 0,-1-1-1 0 0,1 1 0 0 0,0 0 0 0 0,0 0 1 0 0,0 0-1 0 0,0 0 0 0 0,0 1 0 0 0,1-1 1 0 0,-1 0-1 0 0,1 1 0 0 0,0 0 0 0 0,-1 0 1 0 0,1-1-1 0 0,0 2 0 0 0,4-3 0 0 0,13-5 167 0 0,-1 2-1 0 0,1 0 0 0 0,40-7 0 0 0,-50 12-338 0 0,-1 1 1 0 0,1 0 0 0 0,0 0-1 0 0,-1 1 1 0 0,1 1 0 0 0,0 0-1 0 0,-1 0 1 0 0,1 1 0 0 0,-1 0-1 0 0,17 6 1 0 0,-23-7-69 0 0,-1 0 0 0 0,1 1 0 0 0,0-1 0 0 0,0 1 0 0 0,-1 0 0 0 0,1-1 0 0 0,-1 1 0 0 0,0 0 1 0 0,0 1-1 0 0,1-1 0 0 0,-1 0 0 0 0,-1 1 0 0 0,1-1 0 0 0,0 1 0 0 0,0 0 0 0 0,-1-1 0 0 0,0 1 0 0 0,2 5 0 0 0,-1-2-10 0 0,-1-1-1 0 0,0 1 1 0 0,-1 0 0 0 0,1-1 0 0 0,-1 1-1 0 0,-1-1 1 0 0,1 1 0 0 0,-1 0-1 0 0,-2 9 1 0 0,-1 0 3 0 0,-1 0-1 0 0,0 0 1 0 0,-1-1-1 0 0,-1 0 0 0 0,0 0 1 0 0,-15 20-1 0 0,4-13 2 0 0,0-1-1 0 0,-1-1 0 0 0,-43 33 1 0 0,45-40-20 0 0,2 0 0 0 0,-1 1 0 0 0,2 1 1 0 0,-1 0-1 0 0,2 1 0 0 0,0 0 1 0 0,1 1-1 0 0,-20 34 0 0 0,31-48 1 0 0,1 0 0 0 0,-1 0 0 0 0,0 0 0 0 0,0-1 0 0 0,1 1 0 0 0,-1 0 0 0 0,1 0-1 0 0,-1 0 1 0 0,1 1 0 0 0,0-1 0 0 0,0 0 0 0 0,0 0 0 0 0,0 0 0 0 0,0 0 0 0 0,0 0 0 0 0,1 0 0 0 0,-1 0 0 0 0,1 0 0 0 0,-1 0-1 0 0,1 0 1 0 0,0 0 0 0 0,0-1 0 0 0,0 1 0 0 0,0 0 0 0 0,0 0 0 0 0,0-1 0 0 0,0 1 0 0 0,1 0 0 0 0,-1-1 0 0 0,1 1 0 0 0,-1-1 0 0 0,1 0-1 0 0,-1 1 1 0 0,1-1 0 0 0,0 0 0 0 0,0 0 0 0 0,-1 0 0 0 0,1 0 0 0 0,0-1 0 0 0,0 1 0 0 0,0 0 0 0 0,0-1 0 0 0,3 1 0 0 0,13 3 14 0 0,-1 0 1 0 0,1-2 0 0 0,0 0-1 0 0,21 0 1 0 0,-9-1 75 0 0,199 28-889 0 0,-210-29-1133 0 0</inkml:trace>
</inkml:ink>
</file>

<file path=ppt/ink/ink11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24:10.234"/>
    </inkml:context>
    <inkml:brush xml:id="br0">
      <inkml:brushProperty name="width" value="0.1" units="cm"/>
      <inkml:brushProperty name="height" value="0.1" units="cm"/>
      <inkml:brushProperty name="color" value="#004F8B"/>
    </inkml:brush>
  </inkml:definitions>
  <inkml:trace contextRef="#ctx0" brushRef="#br0">411 477 14599 0 0,'15'-13'265'0'0,"1"0"-1"0"0,0 1 0 0 0,0 0 1 0 0,1 1-1 0 0,0 1 0 0 0,1 1 0 0 0,0 0 1 0 0,1 2-1 0 0,29-9 0 0 0,16 0 1065 0 0,103-11 0 0 0,-61 11-191 0 0,103-10 17 0 0,-34 6-421 0 0,797-72 773 0 0,7 59-1245 0 0,-705 27-204 0 0,293-9 86 0 0,1516-23 257 0 0,-367 32 187 0 0,-1598 5-584 0 0,910 3 128 0 0,-708-15-132 0 0,-185 4 0 0 0,-85 10 0 0 0,-37 0 11 0 0,1 0 0 0 0,0-1-1 0 0,-1-1 1 0 0,1 0-1 0 0,-1-1 1 0 0,25-6 0 0 0,34-17 1506 0 0,-58 20-1517 0 0,-9 3 0 0 0,1 0 0 0 0,-1 1 0 0 0,1-1 0 0 0,-1 1 0 0 0,1 1 0 0 0,-1-1 0 0 0,1 1 0 0 0,6 0 0 0 0,-5 0 0 0 0,-1 0 0 0 0,1 0 0 0 0,-1 1 0 0 0,0 0 0 0 0,0 0 0 0 0,1 0 0 0 0,-1 1 0 0 0,10 4 0 0 0,15 3 0 0 0,32 0 28 0 0,53 11 79 0 0,-115-20 86 0 0,0 0-140 0 0,6 2-42 0 0,30 4 106 0 0,-36-5-113 0 0,1 0 0 0 0,-1 0-1 0 0,0 1 1 0 0,0-1-1 0 0,0 1 1 0 0,0-1 0 0 0,0 1-1 0 0,0-1 1 0 0,-1 1 0 0 0,1-1-1 0 0,0 1 1 0 0,-1 0-1 0 0,1 0 1 0 0,-1-1 0 0 0,0 1-1 0 0,0 0 1 0 0,1-1-1 0 0,-1 1 1 0 0,-1 2 0 0 0,2-1-2 0 0,7 43-2 0 0,-2-1 0 0 0,-1 2 0 0 0,-3-1 0 0 0,-1 0 0 0 0,-3 0 0 0 0,-9 58 0 0 0,-3-6 0 0 0,4 0 0 0 0,4 0 0 0 0,15 193 0 0 0,-2-132-16 0 0,-3-43-12 0 0,20 123 0 0 0,-18-203 28 0 0,-3 0 0 0 0,-1 1 0 0 0,-4 58 0 0 0,-26 108 0 0 0,20-147 0 0 0,3 1 0 0 0,3-1 0 0 0,7 88 0 0 0,-3-118 32 0 0,0-16-9 0 0,-1 0 0 0 0,-1-1 0 0 0,0 1 0 0 0,0 0 0 0 0,-1 0 0 0 0,0 0-1 0 0,-1-1 1 0 0,0 1 0 0 0,-4 11 0 0 0,4-15-1 0 0,2-5 160 0 0,-1 0-178 0 0,1 0 0 0 0,0 0 0 0 0,-1 0-1 0 0,0-1 1 0 0,1 1 0 0 0,-1 0-1 0 0,0 0 1 0 0,1 0 0 0 0,-1-1 0 0 0,0 1-1 0 0,0 0 1 0 0,1-1 0 0 0,-1 1-1 0 0,0-1 1 0 0,0 1 0 0 0,0-1 0 0 0,0 1-1 0 0,0-1 1 0 0,0 0 0 0 0,0 0-1 0 0,0 1 1 0 0,0-1 0 0 0,0 0 0 0 0,0 0-1 0 0,0 0 1 0 0,-2 0 0 0 0,-27 2 62 0 0,-43-2-66 0 0,-294 5 0 0 0,-646 17-24 0 0,140-5-12 0 0,-127 65-124 0 0,727-54 116 0 0,-317 48 44 0 0,152-17 0 0 0,-1201 60 64 0 0,273-87-11 0 0,353 5-42 0 0,807-33-11 0 0,-72 3 117 0 0,-327 28 94 0 0,522-34-165 0 0,47-1-1 0 0,-56 6 0 0 0,65-2 107 0 0,1-1 0 0 0,-30-1 0 0 0,53-5-107 0 0,-1-1 0 0 0,1 0 0 0 0,0 0 0 0 0,1 1 1 0 0,-1-2-1 0 0,1 1 0 0 0,0 0 0 0 0,0 0 0 0 0,0-1 0 0 0,-2-8 0 0 0,-1-6-24 0 0,0-1 0 0 0,2 0-1 0 0,0 0 1 0 0,2 0 0 0 0,0-22 0 0 0,11-106 154 0 0,-2 50-123 0 0,-1-298-52 0 0,13-174 0 0 0,-13 520 0 0 0,2 1 0 0 0,2 0 0 0 0,2 1 0 0 0,35-85 0 0 0,-16 66 0 0 0,3 0 0 0 0,66-95 0 0 0,-84 139-2 0 0,26-41-55 0 0,-40 60 38 0 0,-1-1 0 0 0,1 1 0 0 0,-1-1 0 0 0,-1 1 0 0 0,1-1 0 0 0,-1 0-1 0 0,1 0 1 0 0,-1 1 0 0 0,-1-1 0 0 0,1 0 0 0 0,-1-9 0 0 0</inkml:trace>
</inkml:ink>
</file>

<file path=ppt/ink/ink11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3:38.452"/>
    </inkml:context>
    <inkml:brush xml:id="br0">
      <inkml:brushProperty name="width" value="0.1" units="cm"/>
      <inkml:brushProperty name="height" value="0.1" units="cm"/>
      <inkml:brushProperty name="color" value="#004F8B"/>
    </inkml:brush>
  </inkml:definitions>
  <inkml:trace contextRef="#ctx0" brushRef="#br0">2 168 6911 0 0,'0'0'528'0'0,"-1"-2"-341"0"0,3-17 8161 0 0,4 12-6313 0 0,-6 6-1961 0 0,-1 1 1 0 0,0-1-1 0 0,1 1 0 0 0,-1-1 1 0 0,0 1-1 0 0,1-1 1 0 0,-1 1-1 0 0,1-1 1 0 0,0 0-1 0 0,-1 1 1 0 0,1-1-1 0 0,-1 0 1 0 0,1 1-1 0 0,0-1 1 0 0,-1 0-1 0 0,1 0 1 0 0,0 1-1 0 0,0-1 1 0 0,0 0-1 0 0,0 0 0 0 0,-1 1 1 0 0,1-1-1 0 0,0 0 1 0 0,0 0-1 0 0,1 0 1 0 0,-1 1-1 0 0,0-1 1 0 0,0 0-1 0 0,0 0 1 0 0,0 1-1 0 0,1-1 1 0 0,-1 0-1 0 0,0 0 1 0 0,1 1-1 0 0,-1-1 1 0 0,0 0-1 0 0,1 1 1 0 0,-1-1-1 0 0,1 0 0 0 0,-1 1 1 0 0,1-1-1 0 0,0 1 1 0 0,-1-1-1 0 0,1 1 1 0 0,-1-1-1 0 0,1 1 1 0 0,0-1-1 0 0,-1 1 1 0 0,2-1-1 0 0,48-16 2166 0 0,170-15 349 0 0,-157 27-2343 0 0,-1-4 0 0 0,93-24 0 0 0,-115 23-170 0 0,-44 38 61 0 0,-11 10-73 0 0,-27 51 0 0 0,3-8-9 0 0,-52 112-34 0 0,-45 116 22 0 0,125-278-9 0 0,2 0 0 0 0,1 0 0 0 0,-6 51 0 0 0,13-81-25 0 0,1-1 0 0 0,0 1 0 0 0,0 0 0 0 0,0 0 0 0 0,0 0 0 0 0,0 0-1 0 0,0-1 1 0 0,0 1 0 0 0,0 0 0 0 0,0 0 0 0 0,1 0 0 0 0,-1-1 0 0 0,0 1 0 0 0,0 0 0 0 0,1 0 0 0 0,-1 0-1 0 0,1-1 1 0 0,-1 1 0 0 0,1 0 0 0 0,-1-1 0 0 0,1 1 0 0 0,-1 0 0 0 0,1-1 0 0 0,0 2 0 0 0,4 4-2976 0 0</inkml:trace>
</inkml:ink>
</file>

<file path=ppt/ink/ink11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3:41.961"/>
    </inkml:context>
    <inkml:brush xml:id="br0">
      <inkml:brushProperty name="width" value="0.1" units="cm"/>
      <inkml:brushProperty name="height" value="0.1" units="cm"/>
      <inkml:brushProperty name="color" value="#004F8B"/>
    </inkml:brush>
  </inkml:definitions>
  <inkml:trace contextRef="#ctx0" brushRef="#br0">230 40 1375 0 0,'18'-14'16098'0'0,"-18"13"-15974"0"0,-1-1 1 0 0,0 1-1 0 0,1-1 1 0 0,-1 1-1 0 0,0 0 1 0 0,0-1-1 0 0,0 1 1 0 0,0 0-1 0 0,0-1 1 0 0,0 1-1 0 0,-1 0 1 0 0,1 0-1 0 0,0 0 1 0 0,0 0-1 0 0,-1 0 1 0 0,1 1 0 0 0,-1-1-1 0 0,1 0 1 0 0,-1 0-1 0 0,1 1 1 0 0,-1-1-1 0 0,1 1 1 0 0,-1 0-1 0 0,1-1 1 0 0,-1 1-1 0 0,0 0 1 0 0,1 0-1 0 0,-1 0 1 0 0,0 0-1 0 0,1 0 1 0 0,-3 1-1 0 0,-53 5 279 0 0,48-5-393 0 0,0 1 0 0 0,0 1 0 0 0,1-1 0 0 0,-1 2-1 0 0,0-1 1 0 0,1 1 0 0 0,0 0 0 0 0,0 1-1 0 0,0-1 1 0 0,-11 11 0 0 0,15-11-11 0 0,0 0-1 0 0,0 1 1 0 0,0 0 0 0 0,1 0 0 0 0,-1 0 0 0 0,1 1-1 0 0,1-1 1 0 0,-1 1 0 0 0,1 0 0 0 0,0-1-1 0 0,0 1 1 0 0,0 0 0 0 0,1 0 0 0 0,0 1 0 0 0,0-1-1 0 0,0 8 1 0 0,1-6-7 0 0,0 0 0 0 0,0 0 0 0 0,1 0 0 0 0,0 0 0 0 0,0 0 0 0 0,1 0 0 0 0,0 0 0 0 0,5 13 0 0 0,-5-17 13 0 0,0 1 0 0 0,0-1 0 0 0,1-1 0 0 0,-1 1 0 0 0,1 0 0 0 0,0-1-1 0 0,0 1 1 0 0,0-1 0 0 0,0 0 0 0 0,1 0 0 0 0,-1 0 0 0 0,1-1 0 0 0,0 1 0 0 0,0-1 0 0 0,0 0-1 0 0,0 0 1 0 0,4 2 0 0 0,13 3 76 0 0,141 58 652 0 0,-147-57-644 0 0,0 0-1 0 0,0 1 0 0 0,-1 0 1 0 0,0 2-1 0 0,-1-1 0 0 0,0 2 1 0 0,-1 0-1 0 0,12 14 0 0 0,-22-23-73 0 0,1 0-1 0 0,-1 0 0 0 0,0 1 0 0 0,0-1 0 0 0,-1 1 0 0 0,1-1 0 0 0,-1 1 0 0 0,0 0 0 0 0,0-1 0 0 0,0 1 0 0 0,0 0 0 0 0,0 0 0 0 0,-1 0 0 0 0,0 0 0 0 0,0 0 0 0 0,0-1 0 0 0,0 1 0 0 0,-2 5 0 0 0,1-2 9 0 0,-2 0 0 0 0,1 0 0 0 0,-1 0 0 0 0,0 0 0 0 0,0-1 0 0 0,-1 1 0 0 0,0-1 0 0 0,0 0 0 0 0,-5 7 0 0 0,-4 1 21 0 0,0 0-1 0 0,-1-1 1 0 0,-1 0 0 0 0,0-1 0 0 0,0-1-1 0 0,-29 16 1 0 0,35-22 2 0 0,1-1-1 0 0,-2 0 0 0 0,1 0 1 0 0,0-1-1 0 0,-1 0 1 0 0,1-1-1 0 0,-1 0 0 0 0,-16 1 1 0 0,23-3-9 0 0,1 0 0 0 0,-1 0 0 0 0,0-1 0 0 0,0 1 0 0 0,0-1 0 0 0,0 1 0 0 0,0-1 0 0 0,0 0 0 0 0,0 0 0 0 0,1-1 1 0 0,-1 1-1 0 0,1 0 0 0 0,-1-1 0 0 0,1 0 0 0 0,-1 1 0 0 0,1-1 0 0 0,0 0 0 0 0,-1 0 0 0 0,1 0 0 0 0,1-1 0 0 0,-1 1 0 0 0,0 0 0 0 0,0-1 0 0 0,1 0 1 0 0,-1 1-1 0 0,1-1 0 0 0,0 0 0 0 0,0 1 0 0 0,0-1 0 0 0,0 0 0 0 0,0 0 0 0 0,0-4 0 0 0,-1-7 26 0 0,1-1 1 0 0,0 1-1 0 0,1 0 0 0 0,1 0 0 0 0,0-1 0 0 0,1 1 0 0 0,0 0 1 0 0,1 0-1 0 0,1 0 0 0 0,0 1 0 0 0,1-1 0 0 0,8-16 1 0 0,7-9-66 0 0,1 0 0 0 0,45-60 0 0 0,-3 23 8 0 0,-44 55-80 0 0,-1-1 1 0 0,-1-1-1 0 0,26-44 1 0 0,-41 65 59 0 0,-1 0 0 0 0,0 0 0 0 0,0-1 0 0 0,0 1 0 0 0,0 0 0 0 0,0 0 0 0 0,-1-1 0 0 0,1 1 0 0 0,-1-1 0 0 0,0 1 0 0 0,1 0 0 0 0,-1-1 0 0 0,0 1 0 0 0,0-1 0 0 0,-1 1 0 0 0,1-1 0 0 0,0 1 0 0 0,-1 0 0 0 0,1-1 0 0 0,-1 1 0 0 0,-2-5 0 0 0,1 5-1 0 0,0-1-1 0 0,0 1 1 0 0,0 0-1 0 0,-1-1 1 0 0,1 1-1 0 0,-1 0 1 0 0,1 1-1 0 0,-1-1 1 0 0,0 0-1 0 0,0 1 1 0 0,0-1-1 0 0,0 1 1 0 0,0 0-1 0 0,-4-1 1 0 0,-11-2-766 0 0,0 1 0 0 0,0 0 0 0 0,0 1 0 0 0,-26 2 0 0 0,15 0-7270 0 0</inkml:trace>
</inkml:ink>
</file>

<file path=ppt/ink/ink11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3:45.668"/>
    </inkml:context>
    <inkml:brush xml:id="br0">
      <inkml:brushProperty name="width" value="0.1" units="cm"/>
      <inkml:brushProperty name="height" value="0.1" units="cm"/>
      <inkml:brushProperty name="color" value="#004F8B"/>
    </inkml:brush>
  </inkml:definitions>
  <inkml:trace contextRef="#ctx0" brushRef="#br0">246 144 9151 0 0,'22'-14'1202'0'0,"-17"11"-283"0"0,-1-1 1 0 0,0 0-1 0 0,0 0 1 0 0,0 0-1 0 0,0 0 0 0 0,-1-1 1 0 0,0 1-1 0 0,0-1 1 0 0,4-8 907 0 0,-25-3 260 0 0,2 15-1983 0 0,0 0 0 0 0,-1 0 1 0 0,1 2-1 0 0,-1 0 0 0 0,1 1 0 0 0,0 1 1 0 0,0 0-1 0 0,0 1 0 0 0,0 1 0 0 0,1 0 1 0 0,0 1-1 0 0,0 1 0 0 0,0 0 1 0 0,-20 15-1 0 0,33-21-97 0 0,-1 1 0 0 0,0 1 0 0 0,1-1 0 0 0,0 0 1 0 0,-1 1-1 0 0,1-1 0 0 0,0 1 0 0 0,0-1 0 0 0,1 1 1 0 0,-1 0-1 0 0,0 0 0 0 0,1 0 0 0 0,0 0 0 0 0,-1 0 0 0 0,1 0 1 0 0,1 0-1 0 0,-1 1 0 0 0,0-1 0 0 0,1 0 0 0 0,0 0 0 0 0,-1 1 1 0 0,1-1-1 0 0,0 0 0 0 0,1 1 0 0 0,-1-1 0 0 0,1 0 0 0 0,-1 0 1 0 0,2 4-1 0 0,2 1 14 0 0,0-1 0 0 0,1 0 1 0 0,0 0-1 0 0,0 0 1 0 0,0-1-1 0 0,1 0 0 0 0,0 0 1 0 0,0 0-1 0 0,1 0 0 0 0,0-1 1 0 0,0 0-1 0 0,8 4 0 0 0,17 9 168 0 0,52 20-1 0 0,-45-21-29 0 0,-12-6-122 0 0,-8-4 37 0 0,-1 1 0 0 0,1 1 0 0 0,-2 1 0 0 0,0 0 0 0 0,26 21-1 0 0,-40-29-64 0 0,0 1 0 0 0,-1 0-1 0 0,1 0 1 0 0,-1-1 0 0 0,0 2-1 0 0,1-1 1 0 0,-1 0 0 0 0,-1 0-1 0 0,1 1 1 0 0,0-1 0 0 0,-1 1-1 0 0,0-1 1 0 0,0 1-1 0 0,0 0 1 0 0,0-1 0 0 0,0 1-1 0 0,-1 0 1 0 0,1 0 0 0 0,-1-1-1 0 0,0 1 1 0 0,-1 0 0 0 0,1 0-1 0 0,-1 0 1 0 0,1-1-1 0 0,-1 1 1 0 0,0 0 0 0 0,0-1-1 0 0,-1 1 1 0 0,1-1 0 0 0,-1 1-1 0 0,0-1 1 0 0,0 1 0 0 0,0-1-1 0 0,0 0 1 0 0,0 0-1 0 0,-4 3 1 0 0,-5 8 19 0 0,-1 1 1 0 0,-1-1-1 0 0,-1-1 0 0 0,0 0 1 0 0,-1-1-1 0 0,0-1 0 0 0,0 0 1 0 0,-1-1-1 0 0,-1-1 0 0 0,0 0 1 0 0,-27 9-1 0 0,41-17-19 0 0,0 0-1 0 0,0 0 0 0 0,0 0 1 0 0,0-1-1 0 0,-1 0 1 0 0,1 1-1 0 0,0-1 1 0 0,0 0-1 0 0,0 0 0 0 0,0-1 1 0 0,0 1-1 0 0,0-1 1 0 0,-1 0-1 0 0,1 1 0 0 0,0-1 1 0 0,1-1-1 0 0,-1 1 1 0 0,0 0-1 0 0,0-1 1 0 0,0 1-1 0 0,1-1 0 0 0,-1 0 1 0 0,1 0-1 0 0,-1 0 1 0 0,1 0-1 0 0,0 0 1 0 0,0-1-1 0 0,0 1 0 0 0,0-1 1 0 0,0 1-1 0 0,0-1 1 0 0,1 0-1 0 0,0 0 1 0 0,-1 0-1 0 0,1 1 0 0 0,0-1 1 0 0,0 0-1 0 0,0-1 1 0 0,0-4-1 0 0,-1-4 17 0 0,0 0 0 0 0,1 0-1 0 0,0 1 1 0 0,1-1 0 0 0,0 0-1 0 0,1 0 1 0 0,0 0 0 0 0,1 0-1 0 0,5-17 1 0 0,5-5 4 0 0,2 0 0 0 0,1 1 0 0 0,1 0 0 0 0,39-55-1 0 0,102-106-52 0 0,-152 189 6 0 0,0 0 0 0 0,0 0 1 0 0,0-1-1 0 0,-1 1 0 0 0,0-1 0 0 0,0 0 0 0 0,-1 0 1 0 0,0-1-1 0 0,0 1 0 0 0,0-1 0 0 0,0 0 0 0 0,-1 1 1 0 0,2-14-1 0 0,-4 19 6 0 0,-1-1 0 0 0,1 1 0 0 0,-1-1 0 0 0,1 1 0 0 0,-1 0 0 0 0,1 0 0 0 0,-1-1 0 0 0,0 1 0 0 0,1 0 0 0 0,-1 0 0 0 0,0 0 0 0 0,0 0 0 0 0,0 0 0 0 0,0 0 0 0 0,0 0 0 0 0,0 0 0 0 0,0 0 0 0 0,0 0 0 0 0,-1 0 0 0 0,1 1 0 0 0,0-1 0 0 0,0 1 0 0 0,-1-1 0 0 0,1 1 0 0 0,0-1 0 0 0,-1 1 0 0 0,1 0 0 0 0,0-1 0 0 0,-1 1 0 0 0,1 0 0 0 0,-1 0 0 0 0,1 0 0 0 0,0 0 0 0 0,-1 0 0 0 0,1 1 0 0 0,-1-1 0 0 0,-1 1 0 0 0,-5-1-158 0 0,0 1 0 0 0,1 1 0 0 0,0-1 0 0 0,-1 1 0 0 0,-9 4 0 0 0,-6 7-1854 0 0,13-7 193 0 0</inkml:trace>
</inkml:ink>
</file>

<file path=ppt/ink/ink1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21.534"/>
    </inkml:context>
    <inkml:brush xml:id="br0">
      <inkml:brushProperty name="width" value="0.1" units="cm"/>
      <inkml:brushProperty name="height" value="0.1" units="cm"/>
      <inkml:brushProperty name="color" value="#004F8B"/>
    </inkml:brush>
  </inkml:definitions>
  <inkml:trace contextRef="#ctx0" brushRef="#br0">1 38 3679 0 0,'0'0'284'0'0,"10"-29"10336"0"0,-6 28-10289 0 0,0-1-1 0 0,0 1 0 0 0,0 0 0 0 0,0 0 1 0 0,0 0-1 0 0,0 0 0 0 0,0 1 0 0 0,1-1 1 0 0,-1 1-1 0 0,0 0 0 0 0,0 1 1 0 0,0-1-1 0 0,1 1 0 0 0,-1-1 0 0 0,0 1 1 0 0,0 1-1 0 0,0-1 0 0 0,0 0 1 0 0,0 1-1 0 0,6 4 0 0 0,-2-2-176 0 0,-1 0 0 0 0,0 1 1 0 0,0 0-1 0 0,0 0 0 0 0,0 0 0 0 0,-1 1 0 0 0,0 0 0 0 0,0 0 0 0 0,7 11 0 0 0,7 16 59 0 0,-2 0 0 0 0,-2 2-1 0 0,-1-1 1 0 0,-1 2 0 0 0,12 52-1 0 0,-14-33-74 0 0,-2 0-1 0 0,-3 1 0 0 0,0 58 1 0 0,-11 40-364 0 0,-39 259 1 0 0,39-382 156 0 0,0-3-125 0 0,-1 0 0 0 0,-1-1 0 0 0,-2 0 0 0 0,-1 0 0 0 0,-12 27 0 0 0,-22 21-7521 0 0</inkml:trace>
</inkml:ink>
</file>

<file path=ppt/ink/ink11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4:45.327"/>
    </inkml:context>
    <inkml:brush xml:id="br0">
      <inkml:brushProperty name="width" value="0.1" units="cm"/>
      <inkml:brushProperty name="height" value="0.1" units="cm"/>
      <inkml:brushProperty name="color" value="#004F8B"/>
    </inkml:brush>
  </inkml:definitions>
  <inkml:trace contextRef="#ctx0" brushRef="#br0">57 195 2759 0 0,'0'0'7050'0'0,"-17"-56"2982"0"0,16 55-9876 0 0,0 0-54 0 0,0-1-1 0 0,0 1 0 0 0,0-1 1 0 0,0 1-1 0 0,0-1 1 0 0,0 1-1 0 0,1-1 1 0 0,-1 1-1 0 0,0-1 1 0 0,1 0-1 0 0,-1 1 0 0 0,1-1 1 0 0,0 0-1 0 0,0 1 1 0 0,-1-1-1 0 0,1 0 1 0 0,0 0-1 0 0,0 1 1 0 0,1-1-1 0 0,-1 0 1 0 0,0 1-1 0 0,1-1 0 0 0,-1 0 1 0 0,1 1-1 0 0,-1-1 1 0 0,1 0-1 0 0,0 1 1 0 0,-1-1-1 0 0,1 1 1 0 0,0-1-1 0 0,0 1 1 0 0,0-1-1 0 0,0 1 0 0 0,1 0 1 0 0,-1 0-1 0 0,0-1 1 0 0,0 1-1 0 0,1 0 1 0 0,1-1-1 0 0,6-6 58 0 0,1 0 0 0 0,0 1 0 0 0,0-1 1 0 0,1 2-1 0 0,0 0 0 0 0,23-9 0 0 0,-26 11-85 0 0,0 1 0 0 0,0 1 1 0 0,0-1-1 0 0,1 2 0 0 0,-1-1 0 0 0,1 1 1 0 0,-1 0-1 0 0,1 1 0 0 0,-1 0 1 0 0,16 2-1 0 0,-21-2-69 0 0,0 1-1 0 0,-1 0 1 0 0,0 1 0 0 0,1-1-1 0 0,-1 0 1 0 0,0 1 0 0 0,1-1 0 0 0,-1 1-1 0 0,0 0 1 0 0,0 0 0 0 0,0 0 0 0 0,-1 0-1 0 0,1 0 1 0 0,0 0 0 0 0,-1 0 0 0 0,1 1-1 0 0,-1-1 1 0 0,0 0 0 0 0,0 1 0 0 0,0-1-1 0 0,0 1 1 0 0,0 0 0 0 0,0-1 0 0 0,0 4-1 0 0,0 3 14 0 0,1-1-1 0 0,-1 1 1 0 0,-1 0-1 0 0,1-1 1 0 0,-2 1 0 0 0,0 8-1 0 0,-4 5-14 0 0,0-1 0 0 0,-1 0 1 0 0,-2 0-1 0 0,0 0 0 0 0,-1-1 0 0 0,-1-1 0 0 0,-1 1 0 0 0,-18 23 1 0 0,-21 41-101 0 0,49-81 92 0 0,0-1-1 0 0,0 0 1 0 0,0 1 0 0 0,0-1 0 0 0,1 0-1 0 0,-1 1 1 0 0,1-1 0 0 0,-1 1-1 0 0,1 0 1 0 0,0-1 0 0 0,0 1-1 0 0,0-1 1 0 0,0 1 0 0 0,1-1-1 0 0,-1 1 1 0 0,0-1 0 0 0,1 1-1 0 0,0-1 1 0 0,0 1 0 0 0,0-1 0 0 0,0 0-1 0 0,0 0 1 0 0,0 1 0 0 0,1-1-1 0 0,-1 0 1 0 0,1 0 0 0 0,-1 0-1 0 0,1 0 1 0 0,2 2 0 0 0,7 5-3 0 0,0 1 0 0 0,1-1 0 0 0,0-1 0 0 0,16 9 0 0 0,14 10 15 0 0,-37-22-7 0 0,0-1 0 0 0,0 1-1 0 0,0 1 1 0 0,0-1 0 0 0,-1 1 0 0 0,0-1-1 0 0,0 1 1 0 0,0 0 0 0 0,-1 1 0 0 0,0-1-1 0 0,0 1 1 0 0,0-1 0 0 0,-1 1 0 0 0,0 0-1 0 0,-1 0 1 0 0,1 0 0 0 0,-1 0 0 0 0,-1 0-1 0 0,1 0 1 0 0,-1 0 0 0 0,0 0 0 0 0,-1 0-1 0 0,0 0 1 0 0,0 0 0 0 0,-2 8 0 0 0,1-8 3 0 0,-1 1 1 0 0,0-1-1 0 0,0 1 1 0 0,-1-1-1 0 0,1 0 1 0 0,-2 0-1 0 0,1-1 1 0 0,-1 1-1 0 0,0-1 1 0 0,0 0-1 0 0,0 0 1 0 0,-1-1-1 0 0,0 0 1 0 0,0 0 0 0 0,-1 0-1 0 0,0 0 1 0 0,1-1-1 0 0,-1 0 1 0 0,0-1-1 0 0,-1 0 1 0 0,1 0-1 0 0,-10 3 1 0 0,3-3 52 0 0,1-1 1 0 0,-1 0-1 0 0,0 0 1 0 0,0-2-1 0 0,-27-1 1 0 0,35 1-44 0 0,0-1 0 0 0,1 0 0 0 0,-1 0 0 0 0,0 0 0 0 0,1-1 1 0 0,0 0-1 0 0,-1 0 0 0 0,1 0 0 0 0,0 0 0 0 0,0-1 1 0 0,0 0-1 0 0,0 0 0 0 0,1 0 0 0 0,-1-1 0 0 0,1 0 0 0 0,0 0 1 0 0,-5-5-1 0 0,5 4-176 0 0,18-9-2820 0 0</inkml:trace>
</inkml:ink>
</file>

<file path=ppt/ink/ink11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4:46.034"/>
    </inkml:context>
    <inkml:brush xml:id="br0">
      <inkml:brushProperty name="width" value="0.1" units="cm"/>
      <inkml:brushProperty name="height" value="0.1" units="cm"/>
      <inkml:brushProperty name="color" value="#004F8B"/>
    </inkml:brush>
  </inkml:definitions>
  <inkml:trace contextRef="#ctx0" brushRef="#br0">208 0 10679 0 0,'0'0'6903'0'0,"-33"16"-3448"0"0,19-5-3360 0 0,1 0 1 0 0,1 1-1 0 0,0 0 1 0 0,1 1-1 0 0,0 0 1 0 0,1 1-1 0 0,0 0 1 0 0,1 1-1 0 0,1 0 1 0 0,0 0 0 0 0,-10 31-1 0 0,17-39-95 0 0,1-5 14 0 0,0 0-1 0 0,1-1 1 0 0,-1 1-1 0 0,0-1 1 0 0,1 1-1 0 0,0 0 1 0 0,-1-1-1 0 0,1 1 1 0 0,0-1-1 0 0,-1 1 1 0 0,1-1 0 0 0,0 0-1 0 0,0 1 1 0 0,0-1-1 0 0,1 0 1 0 0,-1 0-1 0 0,0 1 1 0 0,0-1-1 0 0,1 0 1 0 0,-1 0-1 0 0,0-1 1 0 0,1 1-1 0 0,-1 0 1 0 0,1 0-1 0 0,-1-1 1 0 0,3 2-1 0 0,37 7 553 0 0,-40-9-553 0 0,16 2 191 0 0,0 1 0 0 0,0 0 1 0 0,0 1-1 0 0,24 10 0 0 0,-33-11-160 0 0,-1 1 0 0 0,1 0 0 0 0,-1 0 0 0 0,0 1 0 0 0,0 0 0 0 0,0 0-1 0 0,0 1 1 0 0,-1 0 0 0 0,0 0 0 0 0,10 14 0 0 0,-10-11 52 0 0,-1 0 0 0 0,1 0 0 0 0,-1 1 1 0 0,-1 0-1 0 0,0 0 0 0 0,0 0 0 0 0,-1 1 0 0 0,0-1 0 0 0,-1 1 0 0 0,0-1 0 0 0,0 13 1 0 0,-2-17-27 0 0,0 0 1 0 0,0 0-1 0 0,0 0 1 0 0,-1 0-1 0 0,0-1 1 0 0,0 1-1 0 0,-1 0 1 0 0,1-1-1 0 0,-1 1 1 0 0,-1-1 0 0 0,1 1-1 0 0,-1-1 1 0 0,0 0-1 0 0,0 0 1 0 0,0 0-1 0 0,-1-1 1 0 0,1 1-1 0 0,-1-1 1 0 0,0 0-1 0 0,-1 0 1 0 0,1 0 0 0 0,-6 4-1 0 0,-1-1 34 0 0,-1 0 0 0 0,0 0 0 0 0,0-1 0 0 0,-1-1 0 0 0,1 0 0 0 0,-1-1 0 0 0,0 0 0 0 0,0-1 0 0 0,-1 0 0 0 0,1-1 0 0 0,0-1 0 0 0,-1 0 0 0 0,1 0 0 0 0,-1-2 0 0 0,-26-3 0 0 0,38 4-275 0 0,-1 0 0 0 0,1 0-1 0 0,0-1 1 0 0,0 1 0 0 0,-1-1-1 0 0,1 1 1 0 0,0-1 0 0 0,0 0 0 0 0,0 0-1 0 0,0 1 1 0 0,0-2 0 0 0,0 1 0 0 0,0 0-1 0 0,0 0 1 0 0,1-1 0 0 0,-1 1 0 0 0,0-1-1 0 0,1 1 1 0 0,-1-1 0 0 0,1 0-1 0 0,-1 1 1 0 0,1-1 0 0 0,0 0 0 0 0,0 0-1 0 0,0 0 1 0 0,0 0 0 0 0,0 0 0 0 0,0 0-1 0 0,1 0 1 0 0,-2-4 0 0 0,-4-12-1456 0 0</inkml:trace>
</inkml:ink>
</file>

<file path=ppt/ink/ink11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4:46.414"/>
    </inkml:context>
    <inkml:brush xml:id="br0">
      <inkml:brushProperty name="width" value="0.1" units="cm"/>
      <inkml:brushProperty name="height" value="0.1" units="cm"/>
      <inkml:brushProperty name="color" value="#004F8B"/>
    </inkml:brush>
  </inkml:definitions>
  <inkml:trace contextRef="#ctx0" brushRef="#br0">0 239 9671 0 0,'33'-31'2192'0'0,"1"1"0"0"0,1 1 0 0 0,45-27 0 0 0,-55 41-1236 0 0,-1 1 0 0 0,2 1 1 0 0,0 2-1 0 0,0 0 0 0 0,1 2 0 0 0,35-8 0 0 0,-54 16-928 0 0,0 0-1 0 0,0 1 1 0 0,0-1-1 0 0,14 2 1 0 0,1 2-3022 0 0,-9-1-975 0 0,7 0-3891 0 0</inkml:trace>
</inkml:ink>
</file>

<file path=ppt/ink/ink11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4:51.543"/>
    </inkml:context>
    <inkml:brush xml:id="br0">
      <inkml:brushProperty name="width" value="0.1" units="cm"/>
      <inkml:brushProperty name="height" value="0.1" units="cm"/>
      <inkml:brushProperty name="color" value="#004F8B"/>
    </inkml:brush>
  </inkml:definitions>
  <inkml:trace contextRef="#ctx0" brushRef="#br0">1 114 4607 0 0,'0'0'208'0'0,"1"-2"-9"0"0,3-7 152 0 0,14-25 11576 0 0,3 15-7172 0 0,-16 17-4577 0 0,0 0-1 0 0,0 1 1 0 0,1-1 0 0 0,-1 1-1 0 0,1 0 1 0 0,-1 0-1 0 0,1 1 1 0 0,-1 0 0 0 0,10 0-1 0 0,75 0 578 0 0,0-4 0 0 0,110-19 0 0 0,-123 10-649 0 0,-90 43 11 0 0,-158 265 54 0 0,9-13-14 0 0,149-260-141 0 0,1 2 0 0 0,1 0 0 0 0,2 0 0 0 0,0 1 0 0 0,2 0 0 0 0,0 0 0 0 0,-5 47 0 0 0,5-46-67 0 0,7-25 81 0 0,0 0-157 0 0,0 0 1 0 0,0 0 0 0 0,1 0 0 0 0,-1-1-1 0 0,0 1 1 0 0,1 0 0 0 0,-1 0 0 0 0,0 0-1 0 0,1-1 1 0 0,-1 1 0 0 0,1 0-1 0 0,-1-1 1 0 0,1 1 0 0 0,-1 0 0 0 0,1-1-1 0 0,0 1 1 0 0,-1 0 0 0 0,1-1-1 0 0,0 1 1 0 0,-1-1 0 0 0,1 0 0 0 0,0 1-1 0 0,0-1 1 0 0,-1 1 0 0 0,1-1-1 0 0,0 0 1 0 0,0 0 0 0 0,0 0 0 0 0,0 1-1 0 0,-1-1 1 0 0,1 0 0 0 0,0 0 0 0 0,0 0-1 0 0,0 0 1 0 0,0 0 0 0 0,0 0-1 0 0,-1-1 1 0 0,1 1 0 0 0,0 0 0 0 0,0 0-1 0 0,0 0 1 0 0,-1-1 0 0 0,1 1-1 0 0,1-1 1 0 0</inkml:trace>
</inkml:ink>
</file>

<file path=ppt/ink/ink11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0T05:34:51.907"/>
    </inkml:context>
    <inkml:brush xml:id="br0">
      <inkml:brushProperty name="width" value="0.1" units="cm"/>
      <inkml:brushProperty name="height" value="0.1" units="cm"/>
      <inkml:brushProperty name="color" value="#004F8B"/>
    </inkml:brush>
  </inkml:definitions>
  <inkml:trace contextRef="#ctx0" brushRef="#br0">1 137 10135 0 0,'0'0'778'0'0,"13"-21"-242"0"0,-8 14 81 0 0,1 0 0 0 0,0 1-1 0 0,0 0 1 0 0,1 1 0 0 0,0-1 0 0 0,0 1 0 0 0,0 1 0 0 0,0-1 0 0 0,1 1 0 0 0,0 0 0 0 0,0 1 0 0 0,0 0 0 0 0,0 0 0 0 0,10-1 0 0 0,18-4 1225 0 0,74-6 1 0 0,-80 11-899 0 0,32-4-53 0 0,-22 2-594 0 0,0 1 1 0 0,0 2 0 0 0,71 5 0 0 0,-98 0-864 0 0,0 0 1 0 0,0 1-1 0 0,15 6 0 0 0,-1 0-2414 0 0,-5-3-5208 0 0</inkml:trace>
</inkml:ink>
</file>

<file path=ppt/ink/ink11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2.117"/>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2.481"/>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3.007"/>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3.827"/>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7.097"/>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5"/>
    </inkml:context>
    <inkml:brush xml:id="br0">
      <inkml:brushProperty name="width" value="0.1" units="cm"/>
      <inkml:brushProperty name="height" value="0.1" units="cm"/>
      <inkml:brushProperty name="color" value="#F6630D"/>
    </inkml:brush>
  </inkml:definitions>
  <inkml:trace contextRef="#ctx0" brushRef="#br0">1 26 4143 0 0,'0'0'764'0'0,"6"31"8118"0"0,-4-24-8313 0 0,0 0 0 0 0,0 0 0 0 0,1 0 0 0 0,0-1 0 0 0,0 1 0 0 0,0-1 0 0 0,1 1 0 0 0,0-1 0 0 0,1 0 0 0 0,-1-1 0 0 0,8 9 0 0 0,-5-9-287 0 0,0 1-1 0 0,-1-1 1 0 0,2 0-1 0 0,-1 0 0 0 0,1-1 1 0 0,-1 0-1 0 0,1 0 0 0 0,0-1 1 0 0,9 3-1 0 0,-8-3-146 0 0,0-1 0 0 0,1 0-1 0 0,-1-1 1 0 0,0 0 0 0 0,1 0 0 0 0,-1-1-1 0 0,0-1 1 0 0,1 1 0 0 0,-1-1-1 0 0,0-1 1 0 0,1 0 0 0 0,-1 0 0 0 0,0-1-1 0 0,0 0 1 0 0,-1 0 0 0 0,1-1 0 0 0,-1 0-1 0 0,16-10 1 0 0,39-39 730 0 0,-42 34-577 0 0,1 1-1 0 0,28-17 0 0 0,-41 29-258 0 0,0 2 0 0 0,0-1 0 0 0,0 1-1 0 0,1 1 1 0 0,-1 0 0 0 0,1 0 0 0 0,0 1 0 0 0,0 0 0 0 0,20-1 0 0 0,-2 3-7 0 0,0 1 0 0 0,0 2 0 0 0,0 1 0 0 0,50 13 1 0 0,2 8-8767 0 0</inkml:trace>
</inkml:ink>
</file>

<file path=ppt/ink/ink1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26.184"/>
    </inkml:context>
    <inkml:brush xml:id="br0">
      <inkml:brushProperty name="width" value="0.1" units="cm"/>
      <inkml:brushProperty name="height" value="0.1" units="cm"/>
      <inkml:brushProperty name="color" value="#004F8B"/>
    </inkml:brush>
  </inkml:definitions>
  <inkml:trace contextRef="#ctx0" brushRef="#br0">12 73 8207 0 0,'8'-13'742'0'0,"-6"9"-100"0"0,-1 0 0 0 0,1-1 0 0 0,-1 1 1 0 0,0 0-1 0 0,-1-1 0 0 0,1 1 0 0 0,-1-1 0 0 0,-3-19 8679 0 0,-4 37-9033 0 0,-4 82 51 0 0,5 0-1 0 0,6 106 1 0 0,4-37 454 0 0,15-179-3898 0 0,-15 9 1617 0 0</inkml:trace>
</inkml:ink>
</file>

<file path=ppt/ink/ink11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7.702"/>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8.061"/>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8.580"/>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8.941"/>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39.320"/>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0.374"/>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0.779"/>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1.122"/>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1.966"/>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2.385"/>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26.683"/>
    </inkml:context>
    <inkml:brush xml:id="br0">
      <inkml:brushProperty name="width" value="0.1" units="cm"/>
      <inkml:brushProperty name="height" value="0.1" units="cm"/>
      <inkml:brushProperty name="color" value="#004F8B"/>
    </inkml:brush>
  </inkml:definitions>
  <inkml:trace contextRef="#ctx0" brushRef="#br0">127 0 11343 0 0,'0'0'7182'0'0,"-15"24"-4878"0"0,-1 0-2022 0 0,1 0 0 0 0,1 1 1 0 0,1 0-1 0 0,2 1 1 0 0,-14 42-1 0 0,21-52-189 0 0,0 0 0 0 0,1 0 0 0 0,0 0 0 0 0,1 0 0 0 0,1 0 0 0 0,1 1-1 0 0,0-1 1 0 0,1 0 0 0 0,1 0 0 0 0,0 1 0 0 0,6 17 0 0 0,-7-29-64 0 0,1 0 1 0 0,0 0-1 0 0,0 1 0 0 0,0-1 1 0 0,0 0-1 0 0,1-1 1 0 0,0 1-1 0 0,0 0 0 0 0,1-1 1 0 0,-1 0-1 0 0,1 0 1 0 0,0 0-1 0 0,0 0 0 0 0,0 0 1 0 0,0-1-1 0 0,1 0 1 0 0,0 0-1 0 0,-1 0 0 0 0,1 0 1 0 0,0-1-1 0 0,0 0 1 0 0,1 0-1 0 0,-1 0 0 0 0,0-1 1 0 0,1 1-1 0 0,-1-1 1 0 0,12 0-1 0 0,-9-1 15 0 0,0 0 0 0 0,0-1 1 0 0,0-1-1 0 0,0 1 0 0 0,0-1 0 0 0,0 0 0 0 0,-1-1 0 0 0,1 0 1 0 0,-1 0-1 0 0,1-1 0 0 0,-1 1 0 0 0,0-2 0 0 0,0 1 1 0 0,-1-1-1 0 0,1 0 0 0 0,-1 0 0 0 0,0-1 0 0 0,9-11 0 0 0,-14 15-31 0 0,1 0 0 0 0,-1 0 0 0 0,1 0-1 0 0,-1 0 1 0 0,0 0 0 0 0,1-1-1 0 0,-1 1 1 0 0,0 0 0 0 0,-1-1 0 0 0,1 1-1 0 0,0-1 1 0 0,-1 1 0 0 0,1-1-1 0 0,-1 1 1 0 0,0-1 0 0 0,0 1-1 0 0,0-1 1 0 0,0 0 0 0 0,-1 1 0 0 0,0-5-1 0 0,0 3 4 0 0,-1 0 1 0 0,0 0-1 0 0,1 1 0 0 0,-1-1 0 0 0,-1 1 0 0 0,1-1 0 0 0,0 1 0 0 0,-1 0 1 0 0,0 0-1 0 0,0 0 0 0 0,0 0 0 0 0,-3-3 0 0 0,1 2-3 0 0,-1 1-1 0 0,1-1 1 0 0,0 1 0 0 0,-1 0-1 0 0,0 0 1 0 0,1 0-1 0 0,-1 1 1 0 0,0 0-1 0 0,-1 0 1 0 0,1 0 0 0 0,0 1-1 0 0,0 0 1 0 0,-1 0-1 0 0,1 1 1 0 0,0 0 0 0 0,-12 1-1 0 0,-31 20-125 0 0,42-17-151 0 0,0 0 0 0 0,-1-1 0 0 0,1 0 0 0 0,-1 0 0 0 0,-9 2 0 0 0</inkml:trace>
</inkml:ink>
</file>

<file path=ppt/ink/ink11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6.504"/>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6.847"/>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7.272"/>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7.615"/>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8.189"/>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48.649"/>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52.414"/>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52.763"/>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53.255"/>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53.605"/>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28.495"/>
    </inkml:context>
    <inkml:brush xml:id="br0">
      <inkml:brushProperty name="width" value="0.1" units="cm"/>
      <inkml:brushProperty name="height" value="0.1" units="cm"/>
      <inkml:brushProperty name="color" value="#004F8B"/>
    </inkml:brush>
  </inkml:definitions>
  <inkml:trace contextRef="#ctx0" brushRef="#br0">45 65 5583 0 0,'0'0'506'0'0,"-44"12"6758"0"0,77-18 1306 0 0,6-2-5264 0 0,99-20-2535 0 0,-87 16-500 0 0,0 3 0 0 0,66-4-1 0 0,-112 13-279 0 0,-4 0-98 0 0</inkml:trace>
</inkml:ink>
</file>

<file path=ppt/ink/ink11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0:54.543"/>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3"/>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4"/>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5"/>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6"/>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7"/>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8"/>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59"/>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0"/>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1"/>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28.856"/>
    </inkml:context>
    <inkml:brush xml:id="br0">
      <inkml:brushProperty name="width" value="0.1" units="cm"/>
      <inkml:brushProperty name="height" value="0.1" units="cm"/>
      <inkml:brushProperty name="color" value="#004F8B"/>
    </inkml:brush>
  </inkml:definitions>
  <inkml:trace contextRef="#ctx0" brushRef="#br0">45 0 12263 0 0,'-3'6'8399'0'0,"-10"20"-7087"0"0,4 18-812 0 0,1 1 0 0 0,-3 64-1 0 0,10-86-314 0 0,1 0 0 0 0,1 0 0 0 0,1 0 0 0 0,1-1 0 0 0,2 1-1 0 0,11 38 1 0 0,-1-37-2633 0 0,-14-23 2197 0 0,0-1 0 0 0,0 1 0 0 0,0 0 0 0 0,0 0 0 0 0,0-1 0 0 0,0 1-1 0 0,0 0 1 0 0,0-1 0 0 0,1 1 0 0 0,-1-1 0 0 0,0 0 0 0 0,0 1 0 0 0,0-1 0 0 0,1 0 0 0 0,-1 0 0 0 0,0 0 0 0 0,0 0 0 0 0,1 0 0 0 0,-1 0 0 0 0,0 0 0 0 0,0 0 0 0 0,1 0 0 0 0,-1-1 0 0 0,0 1 0 0 0,0 0 0 0 0,0-1 0 0 0,1 1 0 0 0,-1-1 0 0 0,0 1 0 0 0,1-2 0 0 0</inkml:trace>
</inkml:ink>
</file>

<file path=ppt/ink/ink11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2"/>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3"/>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4"/>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5"/>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6"/>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7"/>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8"/>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69"/>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0"/>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1"/>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3.125"/>
    </inkml:context>
    <inkml:brush xml:id="br0">
      <inkml:brushProperty name="width" value="0.1" units="cm"/>
      <inkml:brushProperty name="height" value="0.1" units="cm"/>
      <inkml:brushProperty name="color" value="#004F8B"/>
    </inkml:brush>
  </inkml:definitions>
  <inkml:trace contextRef="#ctx0" brushRef="#br0">2 37 10247 0 0,'0'-3'305'0'0,"1"1"0"0"0,-1-1-1 0 0,20-25 11723 0 0,-20 28-11920 0 0,3 5-528 0 0,-1 14 562 0 0,-1 0 0 0 0,0 0 0 0 0,-1 0 0 0 0,-1-1 0 0 0,-1 1 0 0 0,-1 0 0 0 0,-5 19 0 0 0,-1 14 8 0 0,6-19-75 0 0,0 0-1 0 0,2-1 1 0 0,2 1-1 0 0,1 0 1 0 0,1 0-1 0 0,9 38 1 0 0,-11-69-128 0 0,0-2 52 0 0,0 1 0 0 0,1-1 0 0 0,-1 0-1 0 0,0 1 1 0 0,0-1 0 0 0,0 0 0 0 0,0 0-1 0 0,0 0 1 0 0,0 0 0 0 0,1 0 0 0 0,-1 0-1 0 0,0 0 1 0 0,0 0 0 0 0,0 0 0 0 0,0 0-1 0 0,0-1 1 0 0,1 1 0 0 0,-1 0 0 0 0,0-1-1 0 0,0 1 1 0 0,0-1 0 0 0,0 1 0 0 0,0-1-1 0 0,0 0 1 0 0,0 1 0 0 0,0-1 0 0 0,-1 0-1 0 0,1 0 1 0 0,0 0 0 0 0,1-1 0 0 0,18-26-1639 0 0,-18 21 340 0 0,-2 0-61 0 0</inkml:trace>
</inkml:ink>
</file>

<file path=ppt/ink/ink11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2"/>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3"/>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4"/>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5"/>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6"/>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7"/>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27.878"/>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1:49.883"/>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59"/>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0"/>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3.619"/>
    </inkml:context>
    <inkml:brush xml:id="br0">
      <inkml:brushProperty name="width" value="0.1" units="cm"/>
      <inkml:brushProperty name="height" value="0.1" units="cm"/>
      <inkml:brushProperty name="color" value="#004F8B"/>
    </inkml:brush>
  </inkml:definitions>
  <inkml:trace contextRef="#ctx0" brushRef="#br0">76 18 2303 0 0,'-12'-17'18082'0'0,"6"25"-17805"0"0,1 0 1 0 0,0 1-1 0 0,1 0 1 0 0,0 0-1 0 0,0 0 1 0 0,1 0-1 0 0,-4 16 1 0 0,-10 71 349 0 0,13-73-457 0 0,1 0 0 0 0,2-1-1 0 0,0 1 1 0 0,2 0-1 0 0,4 32 1 0 0,-5-50-145 0 0,1-1 0 0 0,0 0 0 0 0,0 0 0 0 0,0 0 0 0 0,1 0 0 0 0,0 0 0 0 0,0 0 0 0 0,0 0 0 0 0,0 0 0 0 0,0 0 0 0 0,1-1 1 0 0,-1 1-1 0 0,1-1 0 0 0,0 0 0 0 0,0 0 0 0 0,0 0 0 0 0,1 0 0 0 0,-1 0 0 0 0,1-1 0 0 0,-1 0 0 0 0,1 1 0 0 0,0-1 0 0 0,0-1 0 0 0,0 1 1 0 0,0-1-1 0 0,0 1 0 0 0,0-1 0 0 0,1 0 0 0 0,-1 0 0 0 0,0-1 0 0 0,1 0 0 0 0,-1 1 0 0 0,0-1 0 0 0,1-1 0 0 0,6 0 0 0 0,-2 0 0 0 0,-1 0 0 0 0,0-1 0 0 0,1 0 0 0 0,-1 0 0 0 0,0 0-1 0 0,0-1 1 0 0,0-1 0 0 0,-1 1 0 0 0,10-7 0 0 0,-15 9-20 0 0,0 0 0 0 0,-1 0 0 0 0,1 0 0 0 0,-1-1 0 0 0,1 1 0 0 0,-1-1 0 0 0,1 1 1 0 0,-1-1-1 0 0,0 0 0 0 0,1 1 0 0 0,-1-1 0 0 0,0 0 0 0 0,0 0 0 0 0,0 0 0 0 0,-1 0 0 0 0,1 0 1 0 0,0 0-1 0 0,-1 0 0 0 0,1 0 0 0 0,-1 0 0 0 0,0 0 0 0 0,0 0 0 0 0,0 0 0 0 0,0 0 0 0 0,0 0 0 0 0,0 0 1 0 0,0 0-1 0 0,-1 0 0 0 0,1 0 0 0 0,-1-1 0 0 0,1 1 0 0 0,-1 1 0 0 0,0-1 0 0 0,0 0 0 0 0,0 0 0 0 0,0 0 1 0 0,0 0-1 0 0,0 1 0 0 0,0-1 0 0 0,-1 0 0 0 0,-1-1 0 0 0,-2-2-9 0 0,0-1-1 0 0,0 1 1 0 0,0 1 0 0 0,0-1 0 0 0,-1 1-1 0 0,0 0 1 0 0,0 0 0 0 0,0 1-1 0 0,-1 0 1 0 0,1 0 0 0 0,-1 0-1 0 0,1 1 1 0 0,-1 0 0 0 0,0 0-1 0 0,0 0 1 0 0,0 1 0 0 0,0 0 0 0 0,0 1-1 0 0,0 0 1 0 0,0 0 0 0 0,0 0-1 0 0,0 1 1 0 0,0 0 0 0 0,0 0-1 0 0,0 1 1 0 0,0 0 0 0 0,0 0-1 0 0,1 0 1 0 0,-12 7 0 0 0,17-9-203 0 0</inkml:trace>
</inkml:ink>
</file>

<file path=ppt/ink/ink11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1"/>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2"/>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3"/>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4"/>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5"/>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6"/>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7"/>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8"/>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69"/>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0"/>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4.198"/>
    </inkml:context>
    <inkml:brush xml:id="br0">
      <inkml:brushProperty name="width" value="0.1" units="cm"/>
      <inkml:brushProperty name="height" value="0.1" units="cm"/>
      <inkml:brushProperty name="color" value="#004F8B"/>
    </inkml:brush>
  </inkml:definitions>
  <inkml:trace contextRef="#ctx0" brushRef="#br0">47 29 5063 0 0,'-11'-28'16776'0'0,"5"73"-15311"0"0,-19 156 141 0 0,24-193-1601 0 0,-2 35 69 0 0,2 69 0 0 0,6-95-878 0 0,3-19-1293 0 0,5-18-4084 0 0</inkml:trace>
</inkml:ink>
</file>

<file path=ppt/ink/ink11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1"/>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2"/>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3"/>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4"/>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5"/>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6"/>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7"/>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8"/>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79"/>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0"/>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4.548"/>
    </inkml:context>
    <inkml:brush xml:id="br0">
      <inkml:brushProperty name="width" value="0.1" units="cm"/>
      <inkml:brushProperty name="height" value="0.1" units="cm"/>
      <inkml:brushProperty name="color" value="#004F8B"/>
    </inkml:brush>
  </inkml:definitions>
  <inkml:trace contextRef="#ctx0" brushRef="#br0">0 8 12959 0 0,'13'-8'9060'0'0,"-6"16"-7861"0"0,4 10-1227 0 0,-5 7 277 0 0,-1 0 0 0 0,-2 0 0 0 0,0 1 0 0 0,-2 38 0 0 0,6 48 355 0 0,-4-89-578 0 0,-2-13 1 0 0,0-1 0 0 0,0 1 0 0 0,1-1 1 0 0,0 0-1 0 0,1 0 0 0 0,5 12 0 0 0,7-3-780 0 0,-2-19-3000 0 0,-8-2 1683 0 0</inkml:trace>
</inkml:ink>
</file>

<file path=ppt/ink/ink11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1"/>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2"/>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3"/>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4"/>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2:48.785"/>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1.435"/>
    </inkml:context>
    <inkml:brush xml:id="br0">
      <inkml:brushProperty name="width" value="0.1" units="cm"/>
      <inkml:brushProperty name="height" value="0.1" units="cm"/>
      <inkml:brushProperty name="color" value="#AB008B"/>
    </inkml:brush>
  </inkml:definitions>
  <inkml:trace contextRef="#ctx0" brushRef="#br0">0 33 7367 0 0,'6'-8'11527'0'0,"10"-8"-9420"0"0,-3 13-1653 0 0,1 1 1 0 0,0 0 0 0 0,0 1 0 0 0,0 1 0 0 0,0 0-1 0 0,1 1 1 0 0,-1 0 0 0 0,-1 1 0 0 0,26 7 0 0 0,38 3 546 0 0,-59-12-891 0 0,1-1 1 0 0,-1 0 0 0 0,0-1-1 0 0,31-8 1 0 0,-47 10-309 0 0,0-1 0 0 0,0 1 1 0 0,1 0-1 0 0,-1 0 0 0 0,0 0 0 0 0,0 0 0 0 0,0 1 0 0 0,0-1 1 0 0,1 1-1 0 0,-1-1 0 0 0,0 1 0 0 0,0-1 0 0 0,0 1 1 0 0,0 0-1 0 0,0 0 0 0 0,0 0 0 0 0,0 1 0 0 0,-1-1 0 0 0,1 0 1 0 0,0 0-1 0 0,-1 1 0 0 0,1 0 0 0 0,-1-1 0 0 0,1 1 0 0 0,-1 0 1 0 0,2 2-1 0 0</inkml:trace>
</inkml:ink>
</file>

<file path=ppt/ink/ink11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3.717"/>
    </inkml:context>
    <inkml:brush xml:id="br0">
      <inkml:brushProperty name="width" value="0.1" units="cm"/>
      <inkml:brushProperty name="height" value="0.1" units="cm"/>
      <inkml:brushProperty name="color" value="#AB008B"/>
    </inkml:brush>
  </inkml:definitions>
  <inkml:trace contextRef="#ctx0" brushRef="#br0">0 4 9215 0 0,'0'0'8584'0'0,"33"-4"-3883"0"0,30 8-4181 0 0,13 1 870 0 0,91-6-1 0 0,-148 1-3054 0 0,11-2-5370 0 0</inkml:trace>
</inkml:ink>
</file>

<file path=ppt/ink/ink11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4.461"/>
    </inkml:context>
    <inkml:brush xml:id="br0">
      <inkml:brushProperty name="width" value="0.1" units="cm"/>
      <inkml:brushProperty name="height" value="0.1" units="cm"/>
      <inkml:brushProperty name="color" value="#AB008B"/>
    </inkml:brush>
  </inkml:definitions>
  <inkml:trace contextRef="#ctx0" brushRef="#br0">210 0 10855 0 0,'0'0'5216'0'0,"-23"19"-2452"0"0,7-3-2529 0 0,1 0-1 0 0,1 1 1 0 0,0 1-1 0 0,1 0 1 0 0,1 1 0 0 0,-16 33-1 0 0,11-16 379 0 0,2 1 0 0 0,-20 74 0 0 0,33-103-536 0 0,0 0-1 0 0,1 1 0 0 0,0-1 0 0 0,0 1 0 0 0,1-1 1 0 0,0 1-1 0 0,0-1 0 0 0,1 1 0 0 0,0-1 0 0 0,0 1 0 0 0,1-1 1 0 0,1 0-1 0 0,-1 1 0 0 0,1-1 0 0 0,1-1 0 0 0,-1 1 0 0 0,6 9 1 0 0,-4-12-49 0 0,-1 1 0 0 0,1-1 0 0 0,0 0 0 0 0,0 0 0 0 0,1 0 1 0 0,-1-1-1 0 0,1 0 0 0 0,0 0 0 0 0,1 0 0 0 0,-1-1 0 0 0,0 1 1 0 0,1-2-1 0 0,0 1 0 0 0,0-1 0 0 0,-1 0 0 0 0,1 0 0 0 0,1-1 1 0 0,-1 0-1 0 0,0 0 0 0 0,14-1 0 0 0,6-1 44 0 0,-1-1 1 0 0,36-6-1 0 0,-51 6-39 0 0,1-1-1 0 0,-1 0 1 0 0,1-1-1 0 0,-1 0 1 0 0,-1-1-1 0 0,1 0 1 0 0,17-10-1 0 0,-26 13 18 0 0,1 0-1 0 0,-1 0 0 0 0,1 0 1 0 0,-1 0-1 0 0,0 0 0 0 0,0-1 1 0 0,1 1-1 0 0,-2-1 0 0 0,1 1 1 0 0,0-1-1 0 0,-1 0 0 0 0,1 0 1 0 0,-1 0-1 0 0,0 0 0 0 0,0 0 1 0 0,0 0-1 0 0,0 0 0 0 0,0 0 1 0 0,-1 0-1 0 0,1 0 0 0 0,-1 0 1 0 0,0 0-1 0 0,0-1 0 0 0,0 1 1 0 0,-1 0-1 0 0,1 0 0 0 0,-1 0 1 0 0,1 0-1 0 0,-1 0 0 0 0,0 0 1 0 0,0 0-1 0 0,-1 0 0 0 0,1 0 1 0 0,-4-5-1 0 0,2 3-23 0 0,0 0 0 0 0,-1 0-1 0 0,0 1 1 0 0,0 0 0 0 0,0 0 0 0 0,0 0-1 0 0,-1 0 1 0 0,1 1 0 0 0,-1-1 0 0 0,0 1-1 0 0,0 1 1 0 0,0-1 0 0 0,-1 1 0 0 0,1-1-1 0 0,-1 1 1 0 0,1 1 0 0 0,-1-1 0 0 0,-8 0-1 0 0,-153-2 53 0 0,112 4-94 0 0,54 1-23 0 0,-1 1 0 0 0,1-1-1 0 0,0 1 1 0 0,-1 0 0 0 0,1-1 0 0 0,0 1 0 0 0,0 0 0 0 0,0 0 0 0 0,0 0 0 0 0,0 0 0 0 0,1 0-1 0 0,-1 0 1 0 0,1 0 0 0 0,-1 3 0 0 0,-1 3-225 0 0</inkml:trace>
</inkml:ink>
</file>

<file path=ppt/ink/ink11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58.581"/>
    </inkml:context>
    <inkml:brush xml:id="br0">
      <inkml:brushProperty name="width" value="0.1" units="cm"/>
      <inkml:brushProperty name="height" value="0.1" units="cm"/>
      <inkml:brushProperty name="color" value="#AB008B"/>
    </inkml:brush>
  </inkml:definitions>
  <inkml:trace contextRef="#ctx0" brushRef="#br0">138 21 1839 0 0,'27'-20'20622'0'0,"-41"35"-21822"0"0,14-15 1200 0 0,-93 144 650 0 0,84-128-584 0 0,0 1 0 0 0,1 0 0 0 0,1 0 0 0 0,1 1 0 0 0,1 0 0 0 0,0 0 0 0 0,-2 20 0 0 0,6-34-53 0 0,1-1 0 0 0,0 0 0 0 0,0 1 0 0 0,0-1 0 0 0,0 0 0 0 0,0 0 0 0 0,1 1 0 0 0,-1-1 0 0 0,1 0 0 0 0,0 0 0 0 0,0 1 0 0 0,0-1 0 0 0,1 0 0 0 0,-1 0 0 0 0,1 0 0 0 0,-1-1 0 0 0,1 1 0 0 0,0 0 0 0 0,0-1 0 0 0,0 1 0 0 0,4 2 0 0 0,-2-2 40 0 0,1 1 0 0 0,0-2 0 0 0,0 1 0 0 0,0 0 0 0 0,0-1 0 0 0,1 0 0 0 0,-1 0 0 0 0,1-1 0 0 0,-1 1 0 0 0,1-1 0 0 0,7 0 0 0 0,13 0 147 0 0,-1-1-1 0 0,1-1 1 0 0,-1-1 0 0 0,36-8-1 0 0,43-18 678 0 0,-8 3-3649 0 0</inkml:trace>
</inkml:ink>
</file>

<file path=ppt/ink/ink11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58.940"/>
    </inkml:context>
    <inkml:brush xml:id="br0">
      <inkml:brushProperty name="width" value="0.1" units="cm"/>
      <inkml:brushProperty name="height" value="0.1" units="cm"/>
      <inkml:brushProperty name="color" value="#AB008B"/>
    </inkml:brush>
  </inkml:definitions>
  <inkml:trace contextRef="#ctx0" brushRef="#br0">86 0 10735 0 0,'0'0'3246'0'0,"-20"33"1774"0"0,6 7-4326 0 0,3 1 0 0 0,1-1 0 0 0,2 2 0 0 0,-4 71 0 0 0,8-78-530 0 0,2-22-698 0 0,-2 48 1916 0 0,6-31-2880 0 0,7-7-4588 0 0</inkml:trace>
</inkml:ink>
</file>

<file path=ppt/ink/ink1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8.353"/>
    </inkml:context>
    <inkml:brush xml:id="br0">
      <inkml:brushProperty name="width" value="0.1" units="cm"/>
      <inkml:brushProperty name="height" value="0.1" units="cm"/>
      <inkml:brushProperty name="color" value="#004F8B"/>
    </inkml:brush>
  </inkml:definitions>
  <inkml:trace contextRef="#ctx0" brushRef="#br0">19 115 2303 0 0,'-17'12'15983'0'0,"15"-2"-13102"0"0,3-9-2885 0 0,0 0 0 0 0,-1 0 0 0 0,1 0 0 0 0,0 0-1 0 0,-1 0 1 0 0,1 0 0 0 0,0 0 0 0 0,0 0 0 0 0,0 0-1 0 0,0-1 1 0 0,0 1 0 0 0,0 0 0 0 0,0 0 0 0 0,0-1-1 0 0,1 1 1 0 0,-1-1 0 0 0,0 1 0 0 0,0-1 0 0 0,0 0-1 0 0,3 1 1 0 0,1 0 121 0 0,0 0-1 0 0,0 0 1 0 0,1-1 0 0 0,-1 0-1 0 0,0 0 1 0 0,1 0-1 0 0,-1 0 1 0 0,1-1 0 0 0,-1 0-1 0 0,0 0 1 0 0,0-1-1 0 0,0 1 1 0 0,0-1-1 0 0,10-5 1 0 0,5-4 246 0 0,0-1 0 0 0,24-19 1 0 0,-30 20-103 0 0,2 0 1 0 0,32-17 0 0 0,-31 21-231 0 0,0 0 1 0 0,1 2-1 0 0,0 0 0 0 0,0 1 0 0 0,1 0 1 0 0,-1 2-1 0 0,37-1 0 0 0,-45 3-18 0 0,-1 1-1 0 0,1 0 1 0 0,0 1-1 0 0,0 0 1 0 0,-1 0 0 0 0,1 1-1 0 0,-1 0 1 0 0,1 1-1 0 0,-1 0 1 0 0,-1 0 0 0 0,1 1-1 0 0,0 0 1 0 0,-1 1-1 0 0,0 0 1 0 0,-1 0 0 0 0,11 11-1 0 0,7 5-2043 0 0,-19-18 871 0 0,0 0-1 0 0,0 0 0 0 0,1 0 1 0 0,-1-1-1 0 0,1 0 1 0 0,0-1-1 0 0,0 1 1 0 0,11 1-1 0 0</inkml:trace>
</inkml:ink>
</file>

<file path=ppt/ink/ink11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5.061"/>
    </inkml:context>
    <inkml:brush xml:id="br0">
      <inkml:brushProperty name="width" value="0.1" units="cm"/>
      <inkml:brushProperty name="height" value="0.1" units="cm"/>
      <inkml:brushProperty name="color" value="#AB008B"/>
    </inkml:brush>
  </inkml:definitions>
  <inkml:trace contextRef="#ctx0" brushRef="#br0">1 34 6447 0 0,'0'0'6951'0'0,"0"0"-6889"0"0,0 0 0 0 0,0-1 1 0 0,0 1-1 0 0,0 0 0 0 0,0 0 0 0 0,0 0 1 0 0,0-1-1 0 0,0 1 0 0 0,0 0 0 0 0,0 0 1 0 0,0 0-1 0 0,0-1 0 0 0,0 1 0 0 0,0 0 1 0 0,0 0-1 0 0,0-1 0 0 0,0 1 0 0 0,0 0 1 0 0,1 0-1 0 0,-1 0 0 0 0,0 0 0 0 0,0-1 1 0 0,0 1-1 0 0,0 0 0 0 0,0 0 0 0 0,1 0 1 0 0,-1 0-1 0 0,0 0 0 0 0,0-1 0 0 0,0 1 1 0 0,1 0-1 0 0,-1 0 0 0 0,0 0 0 0 0,0 0 0 0 0,0 0 1 0 0,1 0-1 0 0,-1 0 0 0 0,0 0 0 0 0,0 0 1 0 0,1 0-1 0 0,48-13 4104 0 0,-43 11-3896 0 0,0-1 0 0 0,0 2 0 0 0,0-1 0 0 0,0 1 0 0 0,0-1 1 0 0,0 2-1 0 0,0-1 0 0 0,7 1 0 0 0,58-1 891 0 0,-54 0-1226 0 0,0 0 0 0 0,0 2 1 0 0,0-1-1 0 0,0 2 0 0 0,33 7 0 0 0,-30 5-3704 0 0</inkml:trace>
</inkml:ink>
</file>

<file path=ppt/ink/ink11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5.405"/>
    </inkml:context>
    <inkml:brush xml:id="br0">
      <inkml:brushProperty name="width" value="0.1" units="cm"/>
      <inkml:brushProperty name="height" value="0.1" units="cm"/>
      <inkml:brushProperty name="color" value="#AB008B"/>
    </inkml:brush>
  </inkml:definitions>
  <inkml:trace contextRef="#ctx0" brushRef="#br0">0 23 7367 0 0,'13'2'1406'0'0,"0"-1"0"0"0,0-1 0 0 0,1-1 0 0 0,-1 1 0 0 0,24-6 0 0 0,25-2 2317 0 0,-27 7-3050 0 0,-19 2-1021 0 0,0-2 1 0 0,0 0 0 0 0,20-5 0 0 0,-25 4-1368 0 0</inkml:trace>
</inkml:ink>
</file>

<file path=ppt/ink/ink11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5.895"/>
    </inkml:context>
    <inkml:brush xml:id="br0">
      <inkml:brushProperty name="width" value="0.1" units="cm"/>
      <inkml:brushProperty name="height" value="0.1" units="cm"/>
      <inkml:brushProperty name="color" value="#AB008B"/>
    </inkml:brush>
  </inkml:definitions>
  <inkml:trace contextRef="#ctx0" brushRef="#br0">0 12 10967 0 0,'0'0'4482'0'0,"33"-8"-1222"0"0,-12 6-2736 0 0,1 1 1 0 0,-1 0 0 0 0,1 2-1 0 0,-1 0 1 0 0,1 2 0 0 0,38 9-1 0 0,-34-6-511 0 0,0-2 1 0 0,1 0-1 0 0,46-1 0 0 0,-25-11-2629 0 0,-37 5 741 0 0</inkml:trace>
</inkml:ink>
</file>

<file path=ppt/ink/ink11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6.732"/>
    </inkml:context>
    <inkml:brush xml:id="br0">
      <inkml:brushProperty name="width" value="0.1" units="cm"/>
      <inkml:brushProperty name="height" value="0.1" units="cm"/>
      <inkml:brushProperty name="color" value="#AB008B"/>
    </inkml:brush>
  </inkml:definitions>
  <inkml:trace contextRef="#ctx0" brushRef="#br0">123 0 9847 0 0,'0'0'890'0'0,"16"32"4700"0"0,-25-12-5023 0 0,-1-1-1 0 0,-1 0 0 0 0,-21 29 1 0 0,21-34-494 0 0,1 0-1 0 0,1 1 1 0 0,0 0 0 0 0,1 0 0 0 0,1 1 0 0 0,0 0-1 0 0,-5 18 1 0 0,11-31-43 0 0,1 0-1 0 0,-1-1 0 0 0,0 1 1 0 0,1 0-1 0 0,0-1 0 0 0,0 1 1 0 0,0 0-1 0 0,0 0 0 0 0,0-1 1 0 0,0 1-1 0 0,1 0 0 0 0,-1 0 1 0 0,1-1-1 0 0,0 1 0 0 0,-1-1 1 0 0,1 1-1 0 0,1 0 0 0 0,-1-1 1 0 0,0 0-1 0 0,1 1 0 0 0,-1-1 1 0 0,1 0-1 0 0,-1 0 0 0 0,1 0 1 0 0,0 0-1 0 0,0 0 1 0 0,0 0-1 0 0,0 0 0 0 0,1-1 1 0 0,-1 1-1 0 0,0-1 0 0 0,1 1 1 0 0,-1-1-1 0 0,1 0 0 0 0,-1 0 1 0 0,1 0-1 0 0,-1 0 0 0 0,1-1 1 0 0,4 1-1 0 0,12 2 240 0 0,0-1 1 0 0,0-2-1 0 0,0 0 0 0 0,34-4 1 0 0,-15 1-251 0 0,8 3-195 0 0,48-4 740 0 0,-87 3-934 0 0,0-1 0 0 0,1 1 0 0 0,-1-1 0 0 0,0-1 0 0 0,0 1 0 0 0,0-1 1 0 0,-1 0-1 0 0,1-1 0 0 0,-1 0 0 0 0,8-6 0 0 0,-7 5-1665 0 0</inkml:trace>
</inkml:ink>
</file>

<file path=ppt/ink/ink11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7.105"/>
    </inkml:context>
    <inkml:brush xml:id="br0">
      <inkml:brushProperty name="width" value="0.1" units="cm"/>
      <inkml:brushProperty name="height" value="0.1" units="cm"/>
      <inkml:brushProperty name="color" value="#AB008B"/>
    </inkml:brush>
  </inkml:definitions>
  <inkml:trace contextRef="#ctx0" brushRef="#br0">71 1 9471 0 0,'0'0'859'0'0,"-15"35"477"0"0,2 2 492 0 0,1 1-1 0 0,-8 51 1 0 0,15-63-1359 0 0,2 0 1 0 0,1 0-1 0 0,2 1 0 0 0,0-1 0 0 0,2 1 1 0 0,0-1-1 0 0,11 42 0 0 0,4-37-2477 0 0,-12-34 448 0 0</inkml:trace>
</inkml:ink>
</file>

<file path=ppt/ink/ink11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7.636"/>
    </inkml:context>
    <inkml:brush xml:id="br0">
      <inkml:brushProperty name="width" value="0.1" units="cm"/>
      <inkml:brushProperty name="height" value="0.1" units="cm"/>
      <inkml:brushProperty name="color" value="#AB008B"/>
    </inkml:brush>
  </inkml:definitions>
  <inkml:trace contextRef="#ctx0" brushRef="#br0">162 1 3679 0 0,'0'0'7611'0'0,"-15"22"-4687"0"0,-7 5-1974 0 0,1 0 0 0 0,1 1 0 0 0,2 1 0 0 0,-19 40 0 0 0,32-59-819 0 0,1 0-1 0 0,0 1 1 0 0,0 0-1 0 0,1 0 1 0 0,0 0-1 0 0,1 0 0 0 0,0 0 1 0 0,1 1-1 0 0,0-1 1 0 0,1 0-1 0 0,1 1 1 0 0,-1-1-1 0 0,2 1 1 0 0,-1-1-1 0 0,2 0 0 0 0,5 19 1 0 0,-6-25-68 0 0,0-1 0 0 0,0 1 1 0 0,0-1-1 0 0,1 0 0 0 0,0 0 1 0 0,-1 0-1 0 0,1 0 0 0 0,1 0 1 0 0,-1-1-1 0 0,0 0 0 0 0,1 1 1 0 0,0-1-1 0 0,0 0 0 0 0,0-1 1 0 0,0 1-1 0 0,0-1 0 0 0,5 2 1 0 0,-3-2-1 0 0,1 0 1 0 0,-1 0-1 0 0,0-1 0 0 0,1 0 1 0 0,-1-1-1 0 0,1 1 1 0 0,-1-1-1 0 0,1-1 1 0 0,0 1-1 0 0,-1-1 1 0 0,9-2-1 0 0,3-2 8 0 0,0-1 1 0 0,-1 0-1 0 0,0-2 0 0 0,0 0 0 0 0,0-1 0 0 0,-1 0 0 0 0,27-22 0 0 0,-36 24-46 0 0,0 0 0 0 0,-1 0-1 0 0,0-1 1 0 0,0 1 0 0 0,-1-1-1 0 0,0-1 1 0 0,0 1-1 0 0,-1-1 1 0 0,0 1 0 0 0,-1-1-1 0 0,0-1 1 0 0,0 1 0 0 0,-1 0-1 0 0,0-1 1 0 0,-1 1-1 0 0,0-1 1 0 0,0 1 0 0 0,-1-1-1 0 0,-1 1 1 0 0,1-1 0 0 0,-4-15-1 0 0,3 16 23 0 0,-1-1-1 0 0,0 1 0 0 0,0 0 1 0 0,-1 0-1 0 0,0 0 1 0 0,-1 0-1 0 0,0 0 0 0 0,0 1 1 0 0,-1-1-1 0 0,0 1 1 0 0,0 0-1 0 0,-1 1 0 0 0,0-1 1 0 0,0 1-1 0 0,-1 0 1 0 0,0 1-1 0 0,0 0 0 0 0,-1 0 1 0 0,1 0-1 0 0,-1 1 1 0 0,-15-7-1 0 0,17 10-40 0 0,0 0 0 0 0,0 1-1 0 0,0-1 1 0 0,0 2 0 0 0,0-1-1 0 0,0 1 1 0 0,-1 0 0 0 0,1 0 0 0 0,0 0-1 0 0,0 1 1 0 0,-11 3 0 0 0,13-4-250 0 0,1 2 0 0 0,-1-1 0 0 0,1 0 0 0 0,-1 1 0 0 0,1 0 0 0 0,0-1 0 0 0,0 1 0 0 0,0 1 0 0 0,0-1 0 0 0,0 0 0 0 0,0 1 0 0 0,-4 4 0 0 0,1 1-1101 0 0</inkml:trace>
</inkml:ink>
</file>

<file path=ppt/ink/ink11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3.464"/>
    </inkml:context>
    <inkml:brush xml:id="br0">
      <inkml:brushProperty name="width" value="0.1" units="cm"/>
      <inkml:brushProperty name="height" value="0.1" units="cm"/>
      <inkml:brushProperty name="color" value="#AB008B"/>
    </inkml:brush>
  </inkml:definitions>
  <inkml:trace contextRef="#ctx0" brushRef="#br0">29 133 1839 0 0,'0'0'228'0'0,"-9"-12"1576"0"0,25-56 3140 0 0,-15 66-4669 0 0,-1 2-248 0 0,0 0 0 0 0,1 0 0 0 0,-1 0 0 0 0,0 0 0 0 0,1 0 0 0 0,-1-1 0 0 0,0 1 0 0 0,0 0 0 0 0,1 0 0 0 0,-1 0 0 0 0,0-1 0 0 0,0 1 0 0 0,1 0 0 0 0,-1 0 0 0 0,0-1 0 0 0,0 1 0 0 0,0 0 0 0 0,1-1 0 0 0,-1 1 0 0 0,0 0 0 0 0,0-1 0 0 0,0 1 0 0 0,0 0 0 0 0,0-1 0 0 0,0 1 0 0 0,1 0 0 0 0,-1-1 0 0 0,0 1 0 0 0,0 0 0 0 0,0-1 0 0 0,0 1 0 0 0,0 0 0 0 0,0-1 0 0 0,-1 1 0 0 0,1 0 0 0 0,0-1 1 0 0,0 1-1 0 0,0 0 0 0 0,0-1 0 0 0,0-3 27 0 0,0 1 1 0 0,0-1 0 0 0,0 1 0 0 0,1 0-1 0 0,6-20 8469 0 0,-11 52-6796 0 0,-2-5-1359 0 0,-6 21 46 0 0,2 1-1 0 0,-6 72 1 0 0,15-113-409 0 0,1 0 1 0 0,0-1-1 0 0,0 1 0 0 0,0 0 0 0 0,1-1 0 0 0,0 1 1 0 0,0 0-1 0 0,0-1 0 0 0,0 1 0 0 0,1-1 0 0 0,-1 1 1 0 0,1-1-1 0 0,0 0 0 0 0,1 0 0 0 0,-1 0 0 0 0,1 0 1 0 0,-1 0-1 0 0,5 3 0 0 0,-2-3 68 0 0,0 0-1 0 0,1 0 1 0 0,-1-1-1 0 0,1 0 1 0 0,0 0 0 0 0,0 0-1 0 0,1-1 1 0 0,-1 0-1 0 0,0 0 1 0 0,1 0 0 0 0,-1-1-1 0 0,9 1 1 0 0,6 2 92 0 0,1-1 0 0 0,0-2-1 0 0,0 0 1 0 0,1-1 0 0 0,-1-1 0 0 0,0-1 0 0 0,0 0 0 0 0,-1-2-1 0 0,1-1 1 0 0,35-12 0 0 0,-55 15-592 0 0,1 1 0 0 0,0 0 0 0 0,0 1-1 0 0,0-1 1 0 0,0 0 0 0 0,0 1 0 0 0,0 0 0 0 0,0-1-1 0 0,0 1 1 0 0,1 1 0 0 0,-1-1 0 0 0,0 0 0 0 0,0 1-1 0 0,4 0 1 0 0</inkml:trace>
</inkml:ink>
</file>

<file path=ppt/ink/ink11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3.836"/>
    </inkml:context>
    <inkml:brush xml:id="br0">
      <inkml:brushProperty name="width" value="0.1" units="cm"/>
      <inkml:brushProperty name="height" value="0.1" units="cm"/>
      <inkml:brushProperty name="color" value="#AB008B"/>
    </inkml:brush>
  </inkml:definitions>
  <inkml:trace contextRef="#ctx0" brushRef="#br0">105 1 5983 0 0,'0'0'464'0'0,"-28"15"5834"0"0,23-8-5618 0 0,1 0 1 0 0,-1 1 0 0 0,1-1 0 0 0,1 1 0 0 0,0 0 0 0 0,-4 12 0 0 0,1 8-62 0 0,-6 57 0 0 0,3-11 241 0 0,8-72-836 0 0,-14 97 828 0 0,13-88-803 0 0,2 0 1 0 0,0 0-1 0 0,0 0 0 0 0,1 0 0 0 0,0-1 1 0 0,1 1-1 0 0,3 11 0 0 0,-5-21-91 0 0,0-1 0 0 0,0 1-1 0 0,0 0 1 0 0,0-1 0 0 0,1 1 0 0 0,-1 0 0 0 0,0 0-1 0 0,1-1 1 0 0,-1 1 0 0 0,0 0 0 0 0,1-1-1 0 0,-1 1 1 0 0,1-1 0 0 0,-1 1 0 0 0,1-1-1 0 0,-1 1 1 0 0,1-1 0 0 0,0 1 0 0 0,-1-1-1 0 0,1 1 1 0 0,-1-1 0 0 0,1 0 0 0 0,0 1 0 0 0,0-1-1 0 0,-1 0 1 0 0,1 1 0 0 0,0-1 0 0 0,-1 0-1 0 0,1 0 1 0 0,0 0 0 0 0,0 0 0 0 0,-1 0-1 0 0,1 0 1 0 0,0 0 0 0 0,0 0 0 0 0,1 0 0 0 0,-1 0-281 0 0,5-1-720 0 0</inkml:trace>
</inkml:ink>
</file>

<file path=ppt/ink/ink11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4.614"/>
    </inkml:context>
    <inkml:brush xml:id="br0">
      <inkml:brushProperty name="width" value="0.1" units="cm"/>
      <inkml:brushProperty name="height" value="0.1" units="cm"/>
      <inkml:brushProperty name="color" value="#AB008B"/>
    </inkml:brush>
  </inkml:definitions>
  <inkml:trace contextRef="#ctx0" brushRef="#br0">1 48 4607 0 0,'0'0'13608'0'0,"27"-3"-11405"0"0,166-37 2338 0 0,-158 36-4581 0 0,-17 4-690 0 0</inkml:trace>
</inkml:ink>
</file>

<file path=ppt/ink/ink11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5.141"/>
    </inkml:context>
    <inkml:brush xml:id="br0">
      <inkml:brushProperty name="width" value="0.1" units="cm"/>
      <inkml:brushProperty name="height" value="0.1" units="cm"/>
      <inkml:brushProperty name="color" value="#AB008B"/>
    </inkml:brush>
  </inkml:definitions>
  <inkml:trace contextRef="#ctx0" brushRef="#br0">1 1 4143 0 0,'0'0'9255'0'0,"7"27"-6276"0"0,-3 182 979 0 0,-5-169-3595 0 0,-1 57 15 0 0,3-87-364 0 0,0-1-1 0 0,0 0 0 0 0,1 1 1 0 0,0-1-1 0 0,0 0 0 0 0,1 0 1 0 0,7 15-1 0 0,-9-23-62 0 0,-1 0 0 0 0,1 0 0 0 0,-1 0 1 0 0,1 0-1 0 0,-1 0 0 0 0,1 0 0 0 0,0-1 0 0 0,0 1 0 0 0,0 0 0 0 0,-1 0 0 0 0,1-1 0 0 0,0 1 0 0 0,0 0 0 0 0,0-1 1 0 0,0 1-1 0 0,0-1 0 0 0,0 1 0 0 0,0-1 0 0 0,0 1 0 0 0,0-1 0 0 0,0 0 0 0 0,0 0 0 0 0,1 0 0 0 0,1 1 1 0 0,3-3-1122 0 0</inkml:trace>
</inkml:ink>
</file>

<file path=ppt/ink/ink1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39.241"/>
    </inkml:context>
    <inkml:brush xml:id="br0">
      <inkml:brushProperty name="width" value="0.1" units="cm"/>
      <inkml:brushProperty name="height" value="0.1" units="cm"/>
      <inkml:brushProperty name="color" value="#004F8B"/>
    </inkml:brush>
  </inkml:definitions>
  <inkml:trace contextRef="#ctx0" brushRef="#br0">0 148 8263 0 0,'0'0'3890'0'0,"37"-14"118"0"0,29-4-2141 0 0,0 3 1 0 0,85-9-1 0 0,139 0 122 0 0,-289 24-1982 0 0,97-6 453 0 0,354-29 228 0 0,-251 24-1716 0 0,-204 12 1007 0 0</inkml:trace>
</inkml:ink>
</file>

<file path=ppt/ink/ink11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6.177"/>
    </inkml:context>
    <inkml:brush xml:id="br0">
      <inkml:brushProperty name="width" value="0.1" units="cm"/>
      <inkml:brushProperty name="height" value="0.1" units="cm"/>
      <inkml:brushProperty name="color" value="#AB008B"/>
    </inkml:brush>
  </inkml:definitions>
  <inkml:trace contextRef="#ctx0" brushRef="#br0">164 1 4607 0 0,'-29'15'1659'0'0,"19"-1"250"0"0,0 1 0 0 0,-13 29 0 0 0,6-5-1023 0 0,2 2-1 0 0,-17 72 1 0 0,23-67-610 0 0,1-1 0 0 0,3 1 1 0 0,1 0-1 0 0,3 0 0 0 0,1 0 0 0 0,3 0 1 0 0,1 0-1 0 0,3-1 0 0 0,1 1 0 0 0,27 80 1 0 0,-31-115-209 0 0,0 0 0 0 0,1 0 1 0 0,0 0-1 0 0,1-1 1 0 0,0 0-1 0 0,1-1 1 0 0,0 1-1 0 0,0-1 1 0 0,1 0-1 0 0,0-1 0 0 0,1 0 1 0 0,-1 0-1 0 0,2-1 1 0 0,-1 0-1 0 0,1-1 1 0 0,0 1-1 0 0,0-2 1 0 0,1 0-1 0 0,-1 0 0 0 0,1-1 1 0 0,0 0-1 0 0,1-1 1 0 0,-1 0-1 0 0,1-1 1 0 0,-1 0-1 0 0,15 0 1 0 0,-6 0-465 0 0,0-1 1 0 0,1-1 0 0 0,28-3-1 0 0,-7-3-6048 0 0</inkml:trace>
</inkml:ink>
</file>

<file path=ppt/ink/ink11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2.025"/>
    </inkml:context>
    <inkml:brush xml:id="br0">
      <inkml:brushProperty name="width" value="0.1" units="cm"/>
      <inkml:brushProperty name="height" value="0.1" units="cm"/>
      <inkml:brushProperty name="color" value="#AB008B"/>
    </inkml:brush>
  </inkml:definitions>
  <inkml:trace contextRef="#ctx0" brushRef="#br0">45 0 11055 0 0,'0'0'7615'0'0,"-2"36"-4898"0"0,0 10-1850 0 0,-24 273 1510 0 0,21-291-2275 0 0,2-17-66 0 0,0 1 0 0 0,2-1 0 0 0,-1 0 0 0 0,2 1 0 0 0,-1-1-1 0 0,3 16 1 0 0,-2-26-168 0 0,0 0 0 0 0,0 0 0 0 0,0-1 0 0 0,0 1 0 0 0,0 0 0 0 0,0 0-1 0 0,0 0 1 0 0,0 0 0 0 0,1 0 0 0 0,-1 0 0 0 0,0-1 0 0 0,1 1 0 0 0,-1 0-1 0 0,1 0 1 0 0,-1-1 0 0 0,1 1 0 0 0,-1 0 0 0 0,1 0 0 0 0,0-1 0 0 0,-1 1-1 0 0,1-1 1 0 0,0 1 0 0 0,-1 0 0 0 0,1-1 0 0 0,0 1 0 0 0,0-1 0 0 0,-1 0-1 0 0,1 1 1 0 0,0-1 0 0 0,0 0 0 0 0,0 1 0 0 0,0-1 0 0 0,0 0-1 0 0,-1 0 1 0 0,2 0 0 0 0</inkml:trace>
</inkml:ink>
</file>

<file path=ppt/ink/ink11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2.442"/>
    </inkml:context>
    <inkml:brush xml:id="br0">
      <inkml:brushProperty name="width" value="0.1" units="cm"/>
      <inkml:brushProperty name="height" value="0.1" units="cm"/>
      <inkml:brushProperty name="color" value="#AB008B"/>
    </inkml:brush>
  </inkml:definitions>
  <inkml:trace contextRef="#ctx0" brushRef="#br0">20 38 2303 0 0,'20'-21'18259'0'0,"-21"24"-18202"0"0,-30 140 1940 0 0,28-123-1775 0 0,0 0 0 0 0,2 0 1 0 0,0 1-1 0 0,1-1 0 0 0,4 25 1 0 0,-3-39-182 0 0,0 0 1 0 0,0-1-1 0 0,0 1 1 0 0,1-1-1 0 0,0 0 0 0 0,0 1 1 0 0,1-1-1 0 0,-1 0 1 0 0,1 0-1 0 0,0 0 1 0 0,0-1-1 0 0,1 1 1 0 0,-1-1-1 0 0,1 0 0 0 0,0 1 1 0 0,0-2-1 0 0,1 1 1 0 0,-1 0-1 0 0,1-1 1 0 0,-1 0-1 0 0,1 0 1 0 0,0-1-1 0 0,0 1 0 0 0,1-1 1 0 0,-1 0-1 0 0,0 0 1 0 0,1-1-1 0 0,-1 1 1 0 0,1-1-1 0 0,0-1 1 0 0,-1 1-1 0 0,1-1 0 0 0,0 0 1 0 0,-1 0-1 0 0,1 0 1 0 0,0-1-1 0 0,6-2 1 0 0,-1 2-2 0 0,0-2 1 0 0,0 1 0 0 0,0-2 0 0 0,-1 1 0 0 0,1-2 0 0 0,-1 1-1 0 0,0-1 1 0 0,0-1 0 0 0,0 0 0 0 0,-1 0 0 0 0,0-1 0 0 0,0 0-1 0 0,-1-1 1 0 0,0 1 0 0 0,0-2 0 0 0,-1 1 0 0 0,0-1 0 0 0,8-12-1 0 0,-12 14-19 0 0,0 0 0 0 0,-1 0-1 0 0,1 0 1 0 0,-1 0 0 0 0,-1 0-1 0 0,1-1 1 0 0,-1 1 0 0 0,0 0-1 0 0,-1-1 1 0 0,0 1 0 0 0,0-1-1 0 0,-1 1 1 0 0,0-1 0 0 0,0 1-1 0 0,0 0 1 0 0,-1 0 0 0 0,0 0-1 0 0,-1 0 1 0 0,0 0-1 0 0,0 0 1 0 0,0 0 0 0 0,-1 1-1 0 0,0-1 1 0 0,0 1 0 0 0,-9-10-1 0 0,5 7-15 0 0,0 0-1 0 0,-1 0 1 0 0,-1 1-1 0 0,1 0 0 0 0,-1 0 1 0 0,0 1-1 0 0,-1 1 0 0 0,0-1 1 0 0,0 2-1 0 0,0 0 1 0 0,-1 0-1 0 0,0 1 0 0 0,0 0 1 0 0,-19-3-1 0 0,16 5-155 0 0,7 0-335 0 0,-1 1-1 0 0,1 0 0 0 0,-1 1 1 0 0,-16 1-1 0 0</inkml:trace>
</inkml:ink>
</file>

<file path=ppt/ink/ink11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2.927"/>
    </inkml:context>
    <inkml:brush xml:id="br0">
      <inkml:brushProperty name="width" value="0.1" units="cm"/>
      <inkml:brushProperty name="height" value="0.1" units="cm"/>
      <inkml:brushProperty name="color" value="#AB008B"/>
    </inkml:brush>
  </inkml:definitions>
  <inkml:trace contextRef="#ctx0" brushRef="#br0">0 0 9215 0 0,'0'0'8736'0'0,"37"3"-4452"0"0,15-3-3022 0 0,-5-1-574 0 0,66 7-1 0 0,-110-6-1061 0 0,0 1-1 0 0,-1 0 1 0 0,1 0-1 0 0,0 0 1 0 0,0 0-1 0 0,0 0 0 0 0,-1 0 1 0 0,1 1-1 0 0,0 0 1 0 0,-1-1-1 0 0,0 1 1 0 0,1 0-1 0 0,-1 0 0 0 0,0 0 1 0 0,3 4-1 0 0</inkml:trace>
</inkml:ink>
</file>

<file path=ppt/ink/ink11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43.255"/>
    </inkml:context>
    <inkml:brush xml:id="br0">
      <inkml:brushProperty name="width" value="0.1" units="cm"/>
      <inkml:brushProperty name="height" value="0.1" units="cm"/>
      <inkml:brushProperty name="color" value="#AB008B"/>
    </inkml:brush>
  </inkml:definitions>
  <inkml:trace contextRef="#ctx0" brushRef="#br0">1 35 13327 0 0,'0'0'1210'0'0,"35"-2"304"0"0,-12-6 188 0 0,0 1 0 0 0,0 1 0 0 0,29-3 0 0 0,-35 7-1768 0 0,-1 2 1 0 0,0-1-1 0 0,1 2 1 0 0,-1 0-1 0 0,27 6 1 0 0,-34-5-2031 0 0</inkml:trace>
</inkml:ink>
</file>

<file path=ppt/ink/ink11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6.768"/>
    </inkml:context>
    <inkml:brush xml:id="br0">
      <inkml:brushProperty name="width" value="0.1" units="cm"/>
      <inkml:brushProperty name="height" value="0.1" units="cm"/>
      <inkml:brushProperty name="color" value="#AB008B"/>
    </inkml:brush>
  </inkml:definitions>
  <inkml:trace contextRef="#ctx0" brushRef="#br0">1 0 7367 0 0,'0'0'568'0'0,"25"18"-182"0"0,8 9 1470 0 0,-2 1 1 0 0,0 1-1 0 0,-2 2 1 0 0,50 69-1 0 0,-67-81-1577 0 0,0 1-1 0 0,-2 0 1 0 0,0 1-1 0 0,-1 0 1 0 0,-1 0-1 0 0,-2 1 1 0 0,0 0 0 0 0,-1 1-1 0 0,-1-1 1 0 0,2 45-1 0 0,-6-31-43 0 0,-2 0-1 0 0,-1 0 1 0 0,-2 0-1 0 0,-13 46 1 0 0,-52 136-109 0 0,38-123-725 0 0,22-70-601 0 0,0-2-360 0 0</inkml:trace>
</inkml:ink>
</file>

<file path=ppt/ink/ink11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59.553"/>
    </inkml:context>
    <inkml:brush xml:id="br0">
      <inkml:brushProperty name="width" value="0.1" units="cm"/>
      <inkml:brushProperty name="height" value="0.1" units="cm"/>
      <inkml:brushProperty name="color" value="#AB008B"/>
    </inkml:brush>
  </inkml:definitions>
  <inkml:trace contextRef="#ctx0" brushRef="#br0">1 0 8287 0 0,'0'0'3270'0'0,"28"24"1274"0"0,69 36 699 0 0,-69-45-4197 0 0,-1 2 0 0 0,44 33 0 0 0,-39-21-600 0 0,54 42-156 0 0,-52-55-3867 0 0,-27-15 1463 0 0</inkml:trace>
</inkml:ink>
</file>

<file path=ppt/ink/ink11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3:59.920"/>
    </inkml:context>
    <inkml:brush xml:id="br0">
      <inkml:brushProperty name="width" value="0.1" units="cm"/>
      <inkml:brushProperty name="height" value="0.1" units="cm"/>
      <inkml:brushProperty name="color" value="#AB008B"/>
    </inkml:brush>
  </inkml:definitions>
  <inkml:trace contextRef="#ctx0" brushRef="#br0">381 1 6911 0 0,'-4'1'10352'0'0,"-16"8"-9261"0"0,8 1-878 0 0,0 0-1 0 0,1 1 1 0 0,0 0 0 0 0,1 1 0 0 0,-12 17 0 0 0,-29 32-14 0 0,-148 127 338 0 0,191-179-562 0 0,-12 12-1578 0 0</inkml:trace>
</inkml:ink>
</file>

<file path=ppt/ink/ink11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0.886"/>
    </inkml:context>
    <inkml:brush xml:id="br0">
      <inkml:brushProperty name="width" value="0.1" units="cm"/>
      <inkml:brushProperty name="height" value="0.1" units="cm"/>
      <inkml:brushProperty name="color" value="#AB008B"/>
    </inkml:brush>
  </inkml:definitions>
  <inkml:trace contextRef="#ctx0" brushRef="#br0">1 46 9527 0 0,'0'0'7902'0'0,"40"-2"-5354"0"0,5-2-1324 0 0,-1-3 1 0 0,48-13-1 0 0,-35 7-5209 0 0</inkml:trace>
</inkml:ink>
</file>

<file path=ppt/ink/ink11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1.342"/>
    </inkml:context>
    <inkml:brush xml:id="br0">
      <inkml:brushProperty name="width" value="0.1" units="cm"/>
      <inkml:brushProperty name="height" value="0.1" units="cm"/>
      <inkml:brushProperty name="color" value="#AB008B"/>
    </inkml:brush>
  </inkml:definitions>
  <inkml:trace contextRef="#ctx0" brushRef="#br0">16 1 8287 0 0,'0'0'7622'0'0,"11"29"-5232"0"0,-10-1-1858 0 0,-1 1-1 0 0,-1 0 1 0 0,-2 0 0 0 0,-6 29-1 0 0,3-20-110 0 0,-2 57 0 0 0,10-62 184 0 0,1-10-2123 0 0,-2-2-3961 0 0</inkml:trace>
</inkml:ink>
</file>

<file path=ppt/ink/ink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6"/>
    </inkml:context>
    <inkml:brush xml:id="br0">
      <inkml:brushProperty name="width" value="0.1" units="cm"/>
      <inkml:brushProperty name="height" value="0.1" units="cm"/>
      <inkml:brushProperty name="color" value="#F6630D"/>
    </inkml:brush>
  </inkml:definitions>
  <inkml:trace contextRef="#ctx0" brushRef="#br0">9 300 4143 0 0,'0'0'319'0'0,"1"42"2858"0"0,-3 43 4565 0 0,1-61-6376 0 0,0-1 1 0 0,2 1-1 0 0,4 35 1112 0 0,-8-84-440 0 0,-1 3-1611 0 0,2-1-1 0 0,0 1 1 0 0,2-1-1 0 0,0 1 1 0 0,2-1-1 0 0,0 1 1 0 0,11-45-1 0 0,2 12 69 0 0,45-105 0 0 0,-57 153-481 0 0,0-1 1 0 0,1 0-1 0 0,0 1 1 0 0,1 0-1 0 0,0-1 1 0 0,0 2-1 0 0,0-1 1 0 0,8-7-1 0 0,-10 12-14 0 0,0 0 1 0 0,0-1-1 0 0,0 2 0 0 0,0-1 1 0 0,0 0-1 0 0,1 0 0 0 0,-1 1 0 0 0,1 0 1 0 0,-1 0-1 0 0,1 0 0 0 0,-1 0 1 0 0,1 0-1 0 0,-1 1 0 0 0,1 0 1 0 0,0 0-1 0 0,-1 0 0 0 0,1 0 1 0 0,-1 0-1 0 0,1 0 0 0 0,0 1 0 0 0,-1 0 1 0 0,5 1-1 0 0,24 9-428 0 0,-1 2-1 0 0,59 32 1 0 0,-65-32-1087 0 0,-4-3 123 0 0</inkml:trace>
</inkml:ink>
</file>

<file path=ppt/ink/ink1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40.127"/>
    </inkml:context>
    <inkml:brush xml:id="br0">
      <inkml:brushProperty name="width" value="0.1" units="cm"/>
      <inkml:brushProperty name="height" value="0.1" units="cm"/>
      <inkml:brushProperty name="color" value="#004F8B"/>
    </inkml:brush>
  </inkml:definitions>
  <inkml:trace contextRef="#ctx0" brushRef="#br0">0 162 8639 0 0,'0'0'656'0'0,"19"-34"4944"0"0,-13 22-4618 0 0,-1 1 1 0 0,2 0-1 0 0,-1 0 0 0 0,2 0 0 0 0,10-12 0 0 0,-15 19-857 0 0,0 0 1 0 0,1 0-1 0 0,0 0 0 0 0,0 1 0 0 0,0-1 0 0 0,0 1 1 0 0,1 0-1 0 0,-1 0 0 0 0,1 1 0 0 0,-1-1 0 0 0,1 1 0 0 0,0 0 1 0 0,0 0-1 0 0,0 1 0 0 0,6-2 0 0 0,-8 3-117 0 0,-1-1 0 0 0,1 1 0 0 0,-1 0 0 0 0,1 0 0 0 0,0 0-1 0 0,-1 0 1 0 0,1 0 0 0 0,-1 1 0 0 0,1-1 0 0 0,-1 1 0 0 0,1 0 0 0 0,-1 0-1 0 0,0 0 1 0 0,1 0 0 0 0,-1 0 0 0 0,0 0 0 0 0,0 1 0 0 0,0-1 0 0 0,1 1 0 0 0,-1-1-1 0 0,-1 1 1 0 0,1 0 0 0 0,0 0 0 0 0,0 0 0 0 0,-1 0 0 0 0,1 0 0 0 0,-1 0 0 0 0,0 0-1 0 0,2 4 1 0 0,-1 0 18 0 0,0 1 0 0 0,-1-1 0 0 0,0 1 0 0 0,0 0 0 0 0,-1-1 0 0 0,1 1 1 0 0,-2 10-1 0 0,1-11-23 0 0,-3 20-126 0 0,0 1-1 0 0,-2-1 1 0 0,0 0-1 0 0,-2 0 1 0 0,-12 31-1 0 0,0-12-279 0 0,-47 84-1 0 0,65-124 348 0 0,0-4 51 0 0,1 1 0 0 0,-1-1 0 0 0,0 1-1 0 0,1-1 1 0 0,-1 0 0 0 0,0 1 0 0 0,0-1 0 0 0,0 0-1 0 0,0 0 1 0 0,0 0 0 0 0,0 1 0 0 0,0-1-1 0 0,0 0 1 0 0,0 0 0 0 0,0-1 0 0 0,-1 1 0 0 0,1 0-1 0 0,0 0 1 0 0,-1-1 0 0 0,1 1 0 0 0,-1 0-1 0 0,-1 0 1 0 0,2-1 167 0 0,1-2-139 0 0,0 0 1 0 0,0 0 0 0 0,0-1 0 0 0,0 1 0 0 0,1 0 0 0 0,-1 0 0 0 0,1 0 0 0 0,0 0 0 0 0,0 0-1 0 0,-1 0 1 0 0,1 0 0 0 0,3-3 0 0 0,1-2 20 0 0,1 1-1 0 0,0 0 0 0 0,0 0 1 0 0,0 1-1 0 0,1-1 1 0 0,0 1-1 0 0,0 1 0 0 0,1 0 1 0 0,-1 0-1 0 0,1 0 1 0 0,0 1-1 0 0,0 0 1 0 0,0 0-1 0 0,0 1 0 0 0,0 0 1 0 0,0 0-1 0 0,18 0 1 0 0,3 0-28 0 0,-1 1 1 0 0,1 1 0 0 0,0 1 0 0 0,29 6-1 0 0,-49-5-17 0 0,0 0 0 0 0,1 1-1 0 0,-1 0 1 0 0,0 0-1 0 0,11 7 1 0 0,50 17 225 0 0,-66-26-237 0 0,0 0 0 0 0,1 0 0 0 0,-1 0 0 0 0,1-1 0 0 0,-1 0 0 0 0,1 1 0 0 0,-1-2 0 0 0,8 0 0 0 0,7-5-2644 0 0,-14 4 1570 0 0</inkml:trace>
</inkml:ink>
</file>

<file path=ppt/ink/ink11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01.764"/>
    </inkml:context>
    <inkml:brush xml:id="br0">
      <inkml:brushProperty name="width" value="0.1" units="cm"/>
      <inkml:brushProperty name="height" value="0.1" units="cm"/>
      <inkml:brushProperty name="color" value="#AB008B"/>
    </inkml:brush>
  </inkml:definitions>
  <inkml:trace contextRef="#ctx0" brushRef="#br0">99 0 6911 0 0,'0'0'1866'0'0,"-12"30"2735"0"0,-7-3-3475 0 0,9-15-622 0 0,1 1 0 0 0,1 0 0 0 0,0 1 0 0 0,1 0-1 0 0,-11 28 1 0 0,16-34-382 0 0,0 0 0 0 0,1 0 0 0 0,0 1 0 0 0,0-1 0 0 0,1 0 0 0 0,0 1 0 0 0,0-1 0 0 0,1 1 0 0 0,0-1 0 0 0,1 0 0 0 0,0 0 1 0 0,0 0-1 0 0,0 0 0 0 0,1 0 0 0 0,4 8 0 0 0,-5-13-62 0 0,0 1 1 0 0,0-1 0 0 0,0 1-1 0 0,1-1 1 0 0,-1 0 0 0 0,1 0-1 0 0,0 0 1 0 0,0 0 0 0 0,0 0-1 0 0,0-1 1 0 0,0 1 0 0 0,1-1-1 0 0,-1 0 1 0 0,1 0 0 0 0,-1 0-1 0 0,1 0 1 0 0,0-1 0 0 0,0 1-1 0 0,-1-1 1 0 0,1 0 0 0 0,0 0-1 0 0,0-1 1 0 0,1 1 0 0 0,-1-1-1 0 0,0 0 1 0 0,0 0 0 0 0,0 0-1 0 0,0-1 1 0 0,0 1 0 0 0,0-1 0 0 0,0 0-1 0 0,6-2 1 0 0,-1 0 19 0 0,1-1 0 0 0,-1 0-1 0 0,0-1 1 0 0,0 0 0 0 0,0 0 0 0 0,-1-1 0 0 0,0 0 0 0 0,0 0 0 0 0,0-1-1 0 0,-1 0 1 0 0,0 0 0 0 0,0-1 0 0 0,-1 0 0 0 0,0 0 0 0 0,0-1-1 0 0,-1 1 1 0 0,5-11 0 0 0,-8 13-42 0 0,0 1 1 0 0,0-1-1 0 0,0 0 0 0 0,0 1 1 0 0,-1-1-1 0 0,0 0 0 0 0,0 0 0 0 0,-1 0 1 0 0,0 0-1 0 0,0 0 0 0 0,0 0 0 0 0,-1 0 1 0 0,1 0-1 0 0,-1 0 0 0 0,-1 1 0 0 0,1-1 1 0 0,-1 0-1 0 0,0 1 0 0 0,-1-1 0 0 0,1 1 1 0 0,-1-1-1 0 0,0 1 0 0 0,0 0 1 0 0,-1 0-1 0 0,1 1 0 0 0,-1-1 0 0 0,0 1 1 0 0,-1-1-1 0 0,-7-5 0 0 0,5 5-18 0 0,1 0 0 0 0,-1 1-1 0 0,1 0 1 0 0,-1 1 0 0 0,0-1 0 0 0,-1 1-1 0 0,1 1 1 0 0,-8-3 0 0 0,-19 1-7440 0 0</inkml:trace>
</inkml:ink>
</file>

<file path=ppt/ink/ink11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7.471"/>
    </inkml:context>
    <inkml:brush xml:id="br0">
      <inkml:brushProperty name="width" value="0.1" units="cm"/>
      <inkml:brushProperty name="height" value="0.1" units="cm"/>
      <inkml:brushProperty name="color" value="#AB008B"/>
    </inkml:brush>
  </inkml:definitions>
  <inkml:trace contextRef="#ctx0" brushRef="#br0">190 13 9039 0 0,'0'0'816'0'0,"-2"-12"4312"0"0,-1 14-4955 0 0,-1 1-1 0 0,1 0 1 0 0,0 0-1 0 0,-1 0 1 0 0,1 0-1 0 0,1 0 1 0 0,-1 1 0 0 0,0-1-1 0 0,1 1 1 0 0,0 0-1 0 0,-3 5 1 0 0,-21 50 213 0 0,22-47-180 0 0,-22 51 263 0 0,2 2 0 0 0,4 1 0 0 0,2 1 0 0 0,-11 89 0 0 0,27-130-355 0 0,1 0 0 0 0,1 0 1 0 0,1 0-1 0 0,1 0 0 0 0,1 0 0 0 0,9 29 0 0 0,-7-36-60 0 0,1-1 0 0 0,1 0-1 0 0,1-1 1 0 0,0 1 0 0 0,1-1-1 0 0,1-1 1 0 0,1 0 0 0 0,0 0-1 0 0,19 19 1 0 0,-23-28-63 0 0,0-1 1 0 0,0 1-1 0 0,1-1 0 0 0,0-1 1 0 0,0 1-1 0 0,0-1 0 0 0,1-1 0 0 0,-1 0 1 0 0,1 0-1 0 0,0 0 0 0 0,1-1 1 0 0,-1-1-1 0 0,1 1 0 0 0,16 0 1 0 0,-8-3-198 0 0</inkml:trace>
</inkml:ink>
</file>

<file path=ppt/ink/ink11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18.150"/>
    </inkml:context>
    <inkml:brush xml:id="br0">
      <inkml:brushProperty name="width" value="0.1" units="cm"/>
      <inkml:brushProperty name="height" value="0.1" units="cm"/>
      <inkml:brushProperty name="color" value="#AB008B"/>
    </inkml:brush>
  </inkml:definitions>
  <inkml:trace contextRef="#ctx0" brushRef="#br0">1 1 11143 0 0,'20'13'1188'0'0,"-10"-6"-957"0"0,-1 1 0 0 0,1 1-1 0 0,-2 0 1 0 0,1 0 0 0 0,-1 0-1 0 0,-1 1 1 0 0,0 0-1 0 0,0 1 1 0 0,-1-1 0 0 0,0 1-1 0 0,-1 1 1 0 0,0-1 0 0 0,3 13-1 0 0,5 21 791 0 0,-1 0-1 0 0,5 51 1 0 0,-11-44-758 0 0,-2 0 1 0 0,-2 1-1 0 0,-3-1 0 0 0,-2 0 1 0 0,-2 1-1 0 0,-2-1 0 0 0,-3-1 1 0 0,-2 0-1 0 0,-24 67 0 0 0,34-114-402 0 0,0 1 1 0 0,0 0-1 0 0,-1-1 0 0 0,1 1 0 0 0,-1-1 0 0 0,0 0 0 0 0,0 1 1 0 0,0-2-1 0 0,-1 1 0 0 0,1 0 0 0 0,-1-1 0 0 0,0 1 0 0 0,0-1 1 0 0,0 0-1 0 0,-6 3 0 0 0</inkml:trace>
</inkml:ink>
</file>

<file path=ppt/ink/ink11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1"/>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2"/>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3"/>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4"/>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5"/>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6"/>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7"/>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42.374"/>
    </inkml:context>
    <inkml:brush xml:id="br0">
      <inkml:brushProperty name="width" value="0.1" units="cm"/>
      <inkml:brushProperty name="height" value="0.1" units="cm"/>
      <inkml:brushProperty name="color" value="#004F8B"/>
    </inkml:brush>
  </inkml:definitions>
  <inkml:trace contextRef="#ctx0" brushRef="#br0">0 46 8951 0 0,'0'0'6800'0'0,"11"-18"-4104"0"0,25 9-1790 0 0,0 2 0 0 0,1 2 0 0 0,0 1 0 0 0,0 2 0 0 0,73 5 0 0 0,-66-2-478 0 0,-8-1-153 0 0,-16 0-158 0 0,0 0 0 0 0,0 1 0 0 0,-1 1 0 0 0,36 9 0 0 0,-55-11-228 0 0,1 0-1 0 0,-1 0 1 0 0,0 0-1 0 0,1 1 1 0 0,-1-1-1 0 0,0 0 1 0 0,1 0-1 0 0,-1 1 1 0 0,0-1-1 0 0,1 0 1 0 0,-1 1 0 0 0,0-1-1 0 0,0 0 1 0 0,0 1-1 0 0,1-1 1 0 0,-1 0-1 0 0,0 1 1 0 0,0-1-1 0 0,0 1 1 0 0,0-1-1 0 0,0 0 1 0 0,1 1-1 0 0,-1-1 1 0 0,0 1-1 0 0,0-1 1 0 0,0 1 0 0 0,0-1-1 0 0,0 0 1 0 0,0 1-1 0 0,-1-1 1 0 0,1 1-1 0 0,0-1 1 0 0,0 0-1 0 0,0 1 1 0 0,0-1-1 0 0,0 1 1 0 0,0-1-1 0 0,-1 0 1 0 0,1 1 0 0 0,0-1-1 0 0,0 0 1 0 0,-1 1-1 0 0,1-1 1 0 0,-1 1-69 0 0,-2 7-1868 0 0</inkml:trace>
</inkml:ink>
</file>

<file path=ppt/ink/ink11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8"/>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9"/>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0"/>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7"/>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8"/>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9"/>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0"/>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1"/>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2"/>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3"/>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42.737"/>
    </inkml:context>
    <inkml:brush xml:id="br0">
      <inkml:brushProperty name="width" value="0.1" units="cm"/>
      <inkml:brushProperty name="height" value="0.1" units="cm"/>
      <inkml:brushProperty name="color" value="#004F8B"/>
    </inkml:brush>
  </inkml:definitions>
  <inkml:trace contextRef="#ctx0" brushRef="#br0">1 72 5063 0 0,'24'-6'544'0'0,"32"-7"1172"0"0,96-18 10851 0 0,-85 22-9910 0 0,86-2 508 0 0,-52 9-6653 0 0</inkml:trace>
</inkml:ink>
</file>

<file path=ppt/ink/ink11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4"/>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5"/>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6"/>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7"/>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8"/>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9"/>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0"/>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1"/>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2"/>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3"/>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2.449"/>
    </inkml:context>
    <inkml:brush xml:id="br0">
      <inkml:brushProperty name="width" value="0.1" units="cm"/>
      <inkml:brushProperty name="height" value="0.1" units="cm"/>
      <inkml:brushProperty name="color" value="#004F8B"/>
    </inkml:brush>
  </inkml:definitions>
  <inkml:trace contextRef="#ctx0" brushRef="#br0">111 73 8751 0 0,'0'0'399'0'0,"21"-18"450"0"0,-19 16-55 0 0,-1 0-1 0 0,0-1 1 0 0,0 1-1 0 0,0 0 0 0 0,-1-1 1 0 0,1 1-1 0 0,-1-1 1 0 0,1 1-1 0 0,-1-1 0 0 0,0 1 1 0 0,0-4-1 0 0,-3-17 3813 0 0,0 25-4544 0 0,0 0 1 0 0,0 0 0 0 0,0 0-1 0 0,0 0 1 0 0,0 0 0 0 0,0 1-1 0 0,1 0 1 0 0,-1-1 0 0 0,1 1-1 0 0,-1 0 1 0 0,1 0 0 0 0,0 0-1 0 0,0 0 1 0 0,1 1 0 0 0,-3 4-1 0 0,-3 4 14 0 0,6-10-75 0 0,-18 26 46 0 0,-28 59 0 0 0,44-80-42 0 0,-1 1 1 0 0,1 0-1 0 0,1 0 0 0 0,-1 1 1 0 0,1-1-1 0 0,1 1 1 0 0,0-1-1 0 0,0 1 1 0 0,0-1-1 0 0,1 1 1 0 0,0-1-1 0 0,1 1 1 0 0,2 11-1 0 0,-2-17 7 0 0,0 0-1 0 0,0 0 1 0 0,1 0 0 0 0,-1 0-1 0 0,1 0 1 0 0,0 0 0 0 0,-1-1-1 0 0,1 1 1 0 0,1 0 0 0 0,-1-1-1 0 0,0 0 1 0 0,0 1 0 0 0,1-1-1 0 0,0 0 1 0 0,-1 0-1 0 0,1 0 1 0 0,0-1 0 0 0,0 1-1 0 0,0-1 1 0 0,0 1 0 0 0,0-1-1 0 0,0 0 1 0 0,0 0 0 0 0,1-1-1 0 0,-1 1 1 0 0,0 0 0 0 0,0-1-1 0 0,1 0 1 0 0,-1 0-1 0 0,5 0 1 0 0,13-2 128 0 0,-1 0 0 0 0,0-1 0 0 0,40-11-1 0 0,-21 4-35 0 0,121-12-507 0 0,-126 14-1708 0 0</inkml:trace>
</inkml:ink>
</file>

<file path=ppt/ink/ink11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4"/>
    </inkml:context>
    <inkml:brush xml:id="br0">
      <inkml:brushProperty name="width" value="0.1" units="cm"/>
      <inkml:brushProperty name="height" value="0.1" units="cm"/>
      <inkml:brushProperty name="color" value="#AB008B"/>
    </inkml:brush>
  </inkml:definitions>
  <inkml:trace contextRef="#ctx0" brushRef="#br0">0 33 7367 0 0,'6'-8'11527'0'0,"10"-8"-9420"0"0,-3 13-1653 0 0,1 1 1 0 0,0 0 0 0 0,0 1 0 0 0,0 1 0 0 0,0 0-1 0 0,1 1 1 0 0,-1 0 0 0 0,-1 1 0 0 0,26 7 0 0 0,38 3 546 0 0,-59-12-891 0 0,1-1 1 0 0,-1 0 0 0 0,0-1-1 0 0,31-8 1 0 0,-47 10-309 0 0,0-1 0 0 0,0 1 1 0 0,1 0-1 0 0,-1 0 0 0 0,0 0 0 0 0,0 0 0 0 0,0 1 0 0 0,0-1 1 0 0,1 1-1 0 0,-1-1 0 0 0,0 1 0 0 0,0-1 0 0 0,0 1 1 0 0,0 0-1 0 0,0 0 0 0 0,0 0 0 0 0,0 1 0 0 0,-1-1 0 0 0,1 0 1 0 0,0 0-1 0 0,-1 1 0 0 0,1 0 0 0 0,-1-1 0 0 0,1 1 0 0 0,-1 0 1 0 0,2 2-1 0 0</inkml:trace>
</inkml:ink>
</file>

<file path=ppt/ink/ink11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5"/>
    </inkml:context>
    <inkml:brush xml:id="br0">
      <inkml:brushProperty name="width" value="0.1" units="cm"/>
      <inkml:brushProperty name="height" value="0.1" units="cm"/>
      <inkml:brushProperty name="color" value="#AB008B"/>
    </inkml:brush>
  </inkml:definitions>
  <inkml:trace contextRef="#ctx0" brushRef="#br0">0 4 9215 0 0,'0'0'8584'0'0,"33"-4"-3883"0"0,30 8-4181 0 0,13 1 870 0 0,91-6-1 0 0,-148 1-3054 0 0,11-2-5370 0 0</inkml:trace>
</inkml:ink>
</file>

<file path=ppt/ink/ink11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6"/>
    </inkml:context>
    <inkml:brush xml:id="br0">
      <inkml:brushProperty name="width" value="0.1" units="cm"/>
      <inkml:brushProperty name="height" value="0.1" units="cm"/>
      <inkml:brushProperty name="color" value="#AB008B"/>
    </inkml:brush>
  </inkml:definitions>
  <inkml:trace contextRef="#ctx0" brushRef="#br0">210 0 10855 0 0,'0'0'5216'0'0,"-23"19"-2452"0"0,7-3-2529 0 0,1 0-1 0 0,1 1 1 0 0,0 1-1 0 0,1 0 1 0 0,1 1 0 0 0,-16 33-1 0 0,11-16 379 0 0,2 1 0 0 0,-20 74 0 0 0,33-103-536 0 0,0 0-1 0 0,1 1 0 0 0,0-1 0 0 0,0 1 0 0 0,1-1 1 0 0,0 1-1 0 0,0-1 0 0 0,1 1 0 0 0,0-1 0 0 0,0 1 0 0 0,1-1 1 0 0,1 0-1 0 0,-1 1 0 0 0,1-1 0 0 0,1-1 0 0 0,-1 1 0 0 0,6 9 1 0 0,-4-12-49 0 0,-1 1 0 0 0,1-1 0 0 0,0 0 0 0 0,0 0 0 0 0,1 0 1 0 0,-1-1-1 0 0,1 0 0 0 0,0 0 0 0 0,1 0 0 0 0,-1-1 0 0 0,0 1 1 0 0,1-2-1 0 0,0 1 0 0 0,0-1 0 0 0,-1 0 0 0 0,1 0 0 0 0,1-1 1 0 0,-1 0-1 0 0,0 0 0 0 0,14-1 0 0 0,6-1 44 0 0,-1-1 1 0 0,36-6-1 0 0,-51 6-39 0 0,1-1-1 0 0,-1 0 1 0 0,1-1-1 0 0,-1 0 1 0 0,-1-1-1 0 0,1 0 1 0 0,17-10-1 0 0,-26 13 18 0 0,1 0-1 0 0,-1 0 0 0 0,1 0 1 0 0,-1 0-1 0 0,0 0 0 0 0,0-1 1 0 0,1 1-1 0 0,-2-1 0 0 0,1 1 1 0 0,0-1-1 0 0,-1 0 0 0 0,1 0 1 0 0,-1 0-1 0 0,0 0 0 0 0,0 0 1 0 0,0 0-1 0 0,0 0 0 0 0,0 0 1 0 0,-1 0-1 0 0,1 0 0 0 0,-1 0 1 0 0,0 0-1 0 0,0-1 0 0 0,0 1 1 0 0,-1 0-1 0 0,1 0 0 0 0,-1 0 1 0 0,1 0-1 0 0,-1 0 0 0 0,0 0 1 0 0,0 0-1 0 0,-1 0 0 0 0,1 0 1 0 0,-4-5-1 0 0,2 3-23 0 0,0 0 0 0 0,-1 0-1 0 0,0 1 1 0 0,0 0 0 0 0,0 0 0 0 0,0 0-1 0 0,-1 0 1 0 0,1 1 0 0 0,-1-1 0 0 0,0 1-1 0 0,0 1 1 0 0,0-1 0 0 0,-1 1 0 0 0,1-1-1 0 0,-1 1 1 0 0,1 1 0 0 0,-1-1 0 0 0,-8 0-1 0 0,-153-2 53 0 0,112 4-94 0 0,54 1-23 0 0,-1 1 0 0 0,1-1-1 0 0,0 1 1 0 0,-1 0 0 0 0,1-1 0 0 0,0 1 0 0 0,0 0 0 0 0,0 0 0 0 0,0 0 0 0 0,0 0 0 0 0,1 0-1 0 0,-1 0 1 0 0,1 0 0 0 0,-1 3 0 0 0,-1 3-225 0 0</inkml:trace>
</inkml:ink>
</file>

<file path=ppt/ink/ink11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7"/>
    </inkml:context>
    <inkml:brush xml:id="br0">
      <inkml:brushProperty name="width" value="0.1" units="cm"/>
      <inkml:brushProperty name="height" value="0.1" units="cm"/>
      <inkml:brushProperty name="color" value="#AB008B"/>
    </inkml:brush>
  </inkml:definitions>
  <inkml:trace contextRef="#ctx0" brushRef="#br0">138 21 1839 0 0,'27'-20'20622'0'0,"-41"35"-21822"0"0,14-15 1200 0 0,-93 144 650 0 0,84-128-584 0 0,0 1 0 0 0,1 0 0 0 0,1 0 0 0 0,1 1 0 0 0,1 0 0 0 0,0 0 0 0 0,-2 20 0 0 0,6-34-53 0 0,1-1 0 0 0,0 0 0 0 0,0 1 0 0 0,0-1 0 0 0,0 0 0 0 0,0 0 0 0 0,1 1 0 0 0,-1-1 0 0 0,1 0 0 0 0,0 0 0 0 0,0 1 0 0 0,0-1 0 0 0,1 0 0 0 0,-1 0 0 0 0,1 0 0 0 0,-1-1 0 0 0,1 1 0 0 0,0 0 0 0 0,0-1 0 0 0,0 1 0 0 0,4 2 0 0 0,-2-2 40 0 0,1 1 0 0 0,0-2 0 0 0,0 1 0 0 0,0 0 0 0 0,0-1 0 0 0,1 0 0 0 0,-1 0 0 0 0,1-1 0 0 0,-1 1 0 0 0,1-1 0 0 0,7 0 0 0 0,13 0 147 0 0,-1-1-1 0 0,1-1 1 0 0,-1-1 0 0 0,36-8-1 0 0,43-18 678 0 0,-8 3-3649 0 0</inkml:trace>
</inkml:ink>
</file>

<file path=ppt/ink/ink11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8"/>
    </inkml:context>
    <inkml:brush xml:id="br0">
      <inkml:brushProperty name="width" value="0.1" units="cm"/>
      <inkml:brushProperty name="height" value="0.1" units="cm"/>
      <inkml:brushProperty name="color" value="#AB008B"/>
    </inkml:brush>
  </inkml:definitions>
  <inkml:trace contextRef="#ctx0" brushRef="#br0">86 0 10735 0 0,'0'0'3246'0'0,"-20"33"1774"0"0,6 7-4326 0 0,3 1 0 0 0,1-1 0 0 0,2 2 0 0 0,-4 71 0 0 0,8-78-530 0 0,2-22-698 0 0,-2 48 1916 0 0,6-31-2880 0 0,7-7-4588 0 0</inkml:trace>
</inkml:ink>
</file>

<file path=ppt/ink/ink11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9"/>
    </inkml:context>
    <inkml:brush xml:id="br0">
      <inkml:brushProperty name="width" value="0.1" units="cm"/>
      <inkml:brushProperty name="height" value="0.1" units="cm"/>
      <inkml:brushProperty name="color" value="#AB008B"/>
    </inkml:brush>
  </inkml:definitions>
  <inkml:trace contextRef="#ctx0" brushRef="#br0">1 34 6447 0 0,'0'0'6951'0'0,"0"0"-6889"0"0,0 0 0 0 0,0-1 1 0 0,0 1-1 0 0,0 0 0 0 0,0 0 0 0 0,0 0 1 0 0,0-1-1 0 0,0 1 0 0 0,0 0 0 0 0,0 0 1 0 0,0 0-1 0 0,0-1 0 0 0,0 1 0 0 0,0 0 1 0 0,0 0-1 0 0,0-1 0 0 0,0 1 0 0 0,0 0 1 0 0,1 0-1 0 0,-1 0 0 0 0,0 0 0 0 0,0-1 1 0 0,0 1-1 0 0,0 0 0 0 0,0 0 0 0 0,1 0 1 0 0,-1 0-1 0 0,0 0 0 0 0,0-1 0 0 0,0 1 1 0 0,1 0-1 0 0,-1 0 0 0 0,0 0 0 0 0,0 0 0 0 0,0 0 1 0 0,1 0-1 0 0,-1 0 0 0 0,0 0 0 0 0,0 0 1 0 0,1 0-1 0 0,48-13 4104 0 0,-43 11-3896 0 0,0-1 0 0 0,0 2 0 0 0,0-1 0 0 0,0 1 0 0 0,0-1 1 0 0,0 2-1 0 0,0-1 0 0 0,7 1 0 0 0,58-1 891 0 0,-54 0-1226 0 0,0 0 0 0 0,0 2 1 0 0,0-1-1 0 0,0 2 0 0 0,33 7 0 0 0,-30 5-3704 0 0</inkml:trace>
</inkml:ink>
</file>

<file path=ppt/ink/ink11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0"/>
    </inkml:context>
    <inkml:brush xml:id="br0">
      <inkml:brushProperty name="width" value="0.1" units="cm"/>
      <inkml:brushProperty name="height" value="0.1" units="cm"/>
      <inkml:brushProperty name="color" value="#AB008B"/>
    </inkml:brush>
  </inkml:definitions>
  <inkml:trace contextRef="#ctx0" brushRef="#br0">0 23 7367 0 0,'13'2'1406'0'0,"0"-1"0"0"0,0-1 0 0 0,1-1 0 0 0,-1 1 0 0 0,24-6 0 0 0,25-2 2317 0 0,-27 7-3050 0 0,-19 2-1021 0 0,0-2 1 0 0,0 0 0 0 0,20-5 0 0 0,-25 4-1368 0 0</inkml:trace>
</inkml:ink>
</file>

<file path=ppt/ink/ink11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1"/>
    </inkml:context>
    <inkml:brush xml:id="br0">
      <inkml:brushProperty name="width" value="0.1" units="cm"/>
      <inkml:brushProperty name="height" value="0.1" units="cm"/>
      <inkml:brushProperty name="color" value="#AB008B"/>
    </inkml:brush>
  </inkml:definitions>
  <inkml:trace contextRef="#ctx0" brushRef="#br0">0 12 10967 0 0,'0'0'4482'0'0,"33"-8"-1222"0"0,-12 6-2736 0 0,1 1 1 0 0,-1 0 0 0 0,1 2-1 0 0,-1 0 1 0 0,1 2 0 0 0,38 9-1 0 0,-34-6-511 0 0,0-2 1 0 0,1 0-1 0 0,46-1 0 0 0,-25-11-2629 0 0,-37 5 741 0 0</inkml:trace>
</inkml:ink>
</file>

<file path=ppt/ink/ink11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2"/>
    </inkml:context>
    <inkml:brush xml:id="br0">
      <inkml:brushProperty name="width" value="0.1" units="cm"/>
      <inkml:brushProperty name="height" value="0.1" units="cm"/>
      <inkml:brushProperty name="color" value="#AB008B"/>
    </inkml:brush>
  </inkml:definitions>
  <inkml:trace contextRef="#ctx0" brushRef="#br0">123 0 9847 0 0,'0'0'890'0'0,"16"32"4700"0"0,-25-12-5023 0 0,-1-1-1 0 0,-1 0 0 0 0,-21 29 1 0 0,21-34-494 0 0,1 0-1 0 0,1 1 1 0 0,0 0 0 0 0,1 0 0 0 0,1 1 0 0 0,0 0-1 0 0,-5 18 1 0 0,11-31-43 0 0,1 0-1 0 0,-1-1 0 0 0,0 1 1 0 0,1 0-1 0 0,0-1 0 0 0,0 1 1 0 0,0 0-1 0 0,0 0 0 0 0,0-1 1 0 0,0 1-1 0 0,1 0 0 0 0,-1 0 1 0 0,1-1-1 0 0,0 1 0 0 0,-1-1 1 0 0,1 1-1 0 0,1 0 0 0 0,-1-1 1 0 0,0 0-1 0 0,1 1 0 0 0,-1-1 1 0 0,1 0-1 0 0,-1 0 0 0 0,1 0 1 0 0,0 0-1 0 0,0 0 1 0 0,0 0-1 0 0,0 0 0 0 0,1-1 1 0 0,-1 1-1 0 0,0-1 0 0 0,1 1 1 0 0,-1-1-1 0 0,1 0 0 0 0,-1 0 1 0 0,1 0-1 0 0,-1 0 0 0 0,1-1 1 0 0,4 1-1 0 0,12 2 240 0 0,0-1 1 0 0,0-2-1 0 0,0 0 0 0 0,34-4 1 0 0,-15 1-251 0 0,8 3-195 0 0,48-4 740 0 0,-87 3-934 0 0,0-1 0 0 0,1 1 0 0 0,-1-1 0 0 0,0-1 0 0 0,0 1 0 0 0,0-1 1 0 0,-1 0-1 0 0,1-1 0 0 0,-1 0 0 0 0,8-6 0 0 0,-7 5-1665 0 0</inkml:trace>
</inkml:ink>
</file>

<file path=ppt/ink/ink11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3"/>
    </inkml:context>
    <inkml:brush xml:id="br0">
      <inkml:brushProperty name="width" value="0.1" units="cm"/>
      <inkml:brushProperty name="height" value="0.1" units="cm"/>
      <inkml:brushProperty name="color" value="#AB008B"/>
    </inkml:brush>
  </inkml:definitions>
  <inkml:trace contextRef="#ctx0" brushRef="#br0">71 1 9471 0 0,'0'0'859'0'0,"-15"35"477"0"0,2 2 492 0 0,1 1-1 0 0,-8 51 1 0 0,15-63-1359 0 0,2 0 1 0 0,1 0-1 0 0,2 1 0 0 0,0-1 0 0 0,2 1 1 0 0,0-1-1 0 0,11 42 0 0 0,4-37-2477 0 0,-12-34 448 0 0</inkml:trace>
</inkml:ink>
</file>

<file path=ppt/ink/ink1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2.825"/>
    </inkml:context>
    <inkml:brush xml:id="br0">
      <inkml:brushProperty name="width" value="0.1" units="cm"/>
      <inkml:brushProperty name="height" value="0.1" units="cm"/>
      <inkml:brushProperty name="color" value="#004F8B"/>
    </inkml:brush>
  </inkml:definitions>
  <inkml:trace contextRef="#ctx0" brushRef="#br0">102 11 8751 0 0,'-25'-11'10485'0'0,"24"11"-10380"0"0,0 0-1 0 0,0 0 1 0 0,0 0-1 0 0,1 1 0 0 0,-1-1 1 0 0,0 0-1 0 0,0 0 1 0 0,0 0-1 0 0,1 1 1 0 0,-1-1-1 0 0,0 0 1 0 0,0 1-1 0 0,1-1 0 0 0,-1 1 1 0 0,0-1-1 0 0,1 1 1 0 0,-1-1-1 0 0,0 1 1 0 0,1 0-1 0 0,-1-1 0 0 0,1 1 1 0 0,-1 0-1 0 0,1-1 1 0 0,-1 2-1 0 0,-7 15 299 0 0,2 0 0 0 0,0 1-1 0 0,1-1 1 0 0,0 1 0 0 0,-1 19-1 0 0,-6 96 136 0 0,9-86-311 0 0,0-23-188 0 0,-2 49 72 0 0,5-68-127 0 0,0-1-1 0 0,0 0 0 0 0,1 1 1 0 0,0-1-1 0 0,-1 0 0 0 0,1 0 0 0 0,0 0 1 0 0,1 0-1 0 0,-1 0 0 0 0,1 0 1 0 0,0 0-1 0 0,0 0 0 0 0,3 4 0 0 0,-5-8-171 0 0,1 1-1 0 0,0 0 0 0 0,0 0 0 0 0,0-1 0 0 0,0 1 1 0 0,0-1-1 0 0,0 1 0 0 0,0-1 0 0 0,0 1 0 0 0,0-1 1 0 0,0 1-1 0 0,0-1 0 0 0,0 0 0 0 0,0 0 0 0 0,0 1 1 0 0,0-1-1 0 0,0 0 0 0 0,1 0 0 0 0,-1 0 0 0 0,0 0 1 0 0,0 0-1 0 0,0-1 0 0 0,0 1 0 0 0,0 0 0 0 0,0 0 1 0 0,0-1-1 0 0,0 1 0 0 0,0-1 0 0 0,0 1 0 0 0,0-1 0 0 0,0 1 1 0 0,1-2-1 0 0,5-1-1510 0 0</inkml:trace>
</inkml:ink>
</file>

<file path=ppt/ink/ink11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4"/>
    </inkml:context>
    <inkml:brush xml:id="br0">
      <inkml:brushProperty name="width" value="0.1" units="cm"/>
      <inkml:brushProperty name="height" value="0.1" units="cm"/>
      <inkml:brushProperty name="color" value="#AB008B"/>
    </inkml:brush>
  </inkml:definitions>
  <inkml:trace contextRef="#ctx0" brushRef="#br0">162 1 3679 0 0,'0'0'7611'0'0,"-15"22"-4687"0"0,-7 5-1974 0 0,1 0 0 0 0,1 1 0 0 0,2 1 0 0 0,-19 40 0 0 0,32-59-819 0 0,1 0-1 0 0,0 1 1 0 0,0 0-1 0 0,1 0 1 0 0,0 0-1 0 0,1 0 0 0 0,0 0 1 0 0,1 1-1 0 0,0-1 1 0 0,1 0-1 0 0,1 1 1 0 0,-1-1-1 0 0,2 1 1 0 0,-1-1-1 0 0,2 0 0 0 0,5 19 1 0 0,-6-25-68 0 0,0-1 0 0 0,0 1 1 0 0,0-1-1 0 0,1 0 0 0 0,0 0 1 0 0,-1 0-1 0 0,1 0 0 0 0,1 0 1 0 0,-1-1-1 0 0,0 0 0 0 0,1 1 1 0 0,0-1-1 0 0,0 0 0 0 0,0-1 1 0 0,0 1-1 0 0,0-1 0 0 0,5 2 1 0 0,-3-2-1 0 0,1 0 1 0 0,-1 0-1 0 0,0-1 0 0 0,1 0 1 0 0,-1-1-1 0 0,1 1 1 0 0,-1-1-1 0 0,1-1 1 0 0,0 1-1 0 0,-1-1 1 0 0,9-2-1 0 0,3-2 8 0 0,0-1 1 0 0,-1 0-1 0 0,0-2 0 0 0,0 0 0 0 0,0-1 0 0 0,-1 0 0 0 0,27-22 0 0 0,-36 24-46 0 0,0 0 0 0 0,-1 0-1 0 0,0-1 1 0 0,0 1 0 0 0,-1-1-1 0 0,0-1 1 0 0,0 1-1 0 0,-1-1 1 0 0,0 1 0 0 0,-1-1-1 0 0,0-1 1 0 0,0 1 0 0 0,-1 0-1 0 0,0-1 1 0 0,-1 1-1 0 0,0-1 1 0 0,0 1 0 0 0,-1-1-1 0 0,-1 1 1 0 0,1-1 0 0 0,-4-15-1 0 0,3 16 23 0 0,-1-1-1 0 0,0 1 0 0 0,0 0 1 0 0,-1 0-1 0 0,0 0 1 0 0,-1 0-1 0 0,0 0 0 0 0,0 1 1 0 0,-1-1-1 0 0,0 1 1 0 0,0 0-1 0 0,-1 1 0 0 0,0-1 1 0 0,0 1-1 0 0,-1 0 1 0 0,0 1-1 0 0,0 0 0 0 0,-1 0 1 0 0,1 0-1 0 0,-1 1 1 0 0,-15-7-1 0 0,17 10-40 0 0,0 0 0 0 0,0 1-1 0 0,0-1 1 0 0,0 2 0 0 0,0-1-1 0 0,0 1 1 0 0,-1 0 0 0 0,1 0 0 0 0,0 0-1 0 0,0 1 1 0 0,-11 3 0 0 0,13-4-250 0 0,1 2 0 0 0,-1-1 0 0 0,1 0 0 0 0,-1 1 0 0 0,1 0 0 0 0,0-1 0 0 0,0 1 0 0 0,0 1 0 0 0,0-1 0 0 0,0 0 0 0 0,0 1 0 0 0,-4 4 0 0 0,1 1-1101 0 0</inkml:trace>
</inkml:ink>
</file>

<file path=ppt/ink/ink11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5"/>
    </inkml:context>
    <inkml:brush xml:id="br0">
      <inkml:brushProperty name="width" value="0.1" units="cm"/>
      <inkml:brushProperty name="height" value="0.1" units="cm"/>
      <inkml:brushProperty name="color" value="#AB008B"/>
    </inkml:brush>
  </inkml:definitions>
  <inkml:trace contextRef="#ctx0" brushRef="#br0">29 133 1839 0 0,'0'0'228'0'0,"-9"-12"1576"0"0,25-56 3140 0 0,-15 66-4669 0 0,-1 2-248 0 0,0 0 0 0 0,1 0 0 0 0,-1 0 0 0 0,0 0 0 0 0,1 0 0 0 0,-1-1 0 0 0,0 1 0 0 0,0 0 0 0 0,1 0 0 0 0,-1 0 0 0 0,0-1 0 0 0,0 1 0 0 0,1 0 0 0 0,-1 0 0 0 0,0-1 0 0 0,0 1 0 0 0,0 0 0 0 0,1-1 0 0 0,-1 1 0 0 0,0 0 0 0 0,0-1 0 0 0,0 1 0 0 0,0 0 0 0 0,0-1 0 0 0,0 1 0 0 0,1 0 0 0 0,-1-1 0 0 0,0 1 0 0 0,0 0 0 0 0,0-1 0 0 0,0 1 0 0 0,0 0 0 0 0,0-1 0 0 0,-1 1 0 0 0,1 0 0 0 0,0-1 1 0 0,0 1-1 0 0,0 0 0 0 0,0-1 0 0 0,0-3 27 0 0,0 1 1 0 0,0-1 0 0 0,0 1 0 0 0,1 0-1 0 0,6-20 8469 0 0,-11 52-6796 0 0,-2-5-1359 0 0,-6 21 46 0 0,2 1-1 0 0,-6 72 1 0 0,15-113-409 0 0,1 0 1 0 0,0-1-1 0 0,0 1 0 0 0,0 0 0 0 0,1-1 0 0 0,0 1 1 0 0,0 0-1 0 0,0-1 0 0 0,0 1 0 0 0,1-1 0 0 0,-1 1 1 0 0,1-1-1 0 0,0 0 0 0 0,1 0 0 0 0,-1 0 0 0 0,1 0 1 0 0,-1 0-1 0 0,5 3 0 0 0,-2-3 68 0 0,0 0-1 0 0,1 0 1 0 0,-1-1-1 0 0,1 0 1 0 0,0 0 0 0 0,0 0-1 0 0,1-1 1 0 0,-1 0-1 0 0,0 0 1 0 0,1 0 0 0 0,-1-1-1 0 0,9 1 1 0 0,6 2 92 0 0,1-1 0 0 0,0-2-1 0 0,0 0 1 0 0,1-1 0 0 0,-1-1 0 0 0,0-1 0 0 0,0 0 0 0 0,-1-2-1 0 0,1-1 1 0 0,35-12 0 0 0,-55 15-592 0 0,1 1 0 0 0,0 0 0 0 0,0 1-1 0 0,0-1 1 0 0,0 0 0 0 0,0 1 0 0 0,0 0 0 0 0,0-1-1 0 0,0 1 1 0 0,1 1 0 0 0,-1-1 0 0 0,0 0 0 0 0,0 1-1 0 0,4 0 1 0 0</inkml:trace>
</inkml:ink>
</file>

<file path=ppt/ink/ink11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6"/>
    </inkml:context>
    <inkml:brush xml:id="br0">
      <inkml:brushProperty name="width" value="0.1" units="cm"/>
      <inkml:brushProperty name="height" value="0.1" units="cm"/>
      <inkml:brushProperty name="color" value="#AB008B"/>
    </inkml:brush>
  </inkml:definitions>
  <inkml:trace contextRef="#ctx0" brushRef="#br0">105 1 5983 0 0,'0'0'464'0'0,"-28"15"5834"0"0,23-8-5618 0 0,1 0 1 0 0,-1 1 0 0 0,1-1 0 0 0,1 1 0 0 0,0 0 0 0 0,-4 12 0 0 0,1 8-62 0 0,-6 57 0 0 0,3-11 241 0 0,8-72-836 0 0,-14 97 828 0 0,13-88-803 0 0,2 0 1 0 0,0 0-1 0 0,0 0 0 0 0,1 0 0 0 0,0-1 1 0 0,1 1-1 0 0,3 11 0 0 0,-5-21-91 0 0,0-1 0 0 0,0 1-1 0 0,0 0 1 0 0,0-1 0 0 0,1 1 0 0 0,-1 0 0 0 0,0 0-1 0 0,1-1 1 0 0,-1 1 0 0 0,0 0 0 0 0,1-1-1 0 0,-1 1 1 0 0,1-1 0 0 0,-1 1 0 0 0,1-1-1 0 0,-1 1 1 0 0,1-1 0 0 0,0 1 0 0 0,-1-1-1 0 0,1 1 1 0 0,-1-1 0 0 0,1 0 0 0 0,0 1 0 0 0,0-1-1 0 0,-1 0 1 0 0,1 1 0 0 0,0-1 0 0 0,-1 0-1 0 0,1 0 1 0 0,0 0 0 0 0,0 0 0 0 0,-1 0-1 0 0,1 0 1 0 0,0 0 0 0 0,0 0 0 0 0,1 0 0 0 0,-1 0-281 0 0,5-1-720 0 0</inkml:trace>
</inkml:ink>
</file>

<file path=ppt/ink/ink11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7"/>
    </inkml:context>
    <inkml:brush xml:id="br0">
      <inkml:brushProperty name="width" value="0.1" units="cm"/>
      <inkml:brushProperty name="height" value="0.1" units="cm"/>
      <inkml:brushProperty name="color" value="#AB008B"/>
    </inkml:brush>
  </inkml:definitions>
  <inkml:trace contextRef="#ctx0" brushRef="#br0">1 48 4607 0 0,'0'0'13608'0'0,"27"-3"-11405"0"0,166-37 2338 0 0,-158 36-4581 0 0,-17 4-690 0 0</inkml:trace>
</inkml:ink>
</file>

<file path=ppt/ink/ink11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8"/>
    </inkml:context>
    <inkml:brush xml:id="br0">
      <inkml:brushProperty name="width" value="0.1" units="cm"/>
      <inkml:brushProperty name="height" value="0.1" units="cm"/>
      <inkml:brushProperty name="color" value="#AB008B"/>
    </inkml:brush>
  </inkml:definitions>
  <inkml:trace contextRef="#ctx0" brushRef="#br0">1 1 4143 0 0,'0'0'9255'0'0,"7"27"-6276"0"0,-3 182 979 0 0,-5-169-3595 0 0,-1 57 15 0 0,3-87-364 0 0,0-1-1 0 0,0 0 0 0 0,1 1 1 0 0,0-1-1 0 0,0 0 0 0 0,1 0 1 0 0,7 15-1 0 0,-9-23-62 0 0,-1 0 0 0 0,1 0 0 0 0,-1 0 1 0 0,1 0-1 0 0,-1 0 0 0 0,1 0 0 0 0,0-1 0 0 0,0 1 0 0 0,0 0 0 0 0,-1 0 0 0 0,1-1 0 0 0,0 1 0 0 0,0 0 0 0 0,0-1 1 0 0,0 1-1 0 0,0-1 0 0 0,0 1 0 0 0,0-1 0 0 0,0 1 0 0 0,0-1 0 0 0,0 0 0 0 0,0 0 0 0 0,1 0 0 0 0,1 1 1 0 0,3-3-1122 0 0</inkml:trace>
</inkml:ink>
</file>

<file path=ppt/ink/ink11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9"/>
    </inkml:context>
    <inkml:brush xml:id="br0">
      <inkml:brushProperty name="width" value="0.1" units="cm"/>
      <inkml:brushProperty name="height" value="0.1" units="cm"/>
      <inkml:brushProperty name="color" value="#AB008B"/>
    </inkml:brush>
  </inkml:definitions>
  <inkml:trace contextRef="#ctx0" brushRef="#br0">164 1 4607 0 0,'-29'15'1659'0'0,"19"-1"250"0"0,0 1 0 0 0,-13 29 0 0 0,6-5-1023 0 0,2 2-1 0 0,-17 72 1 0 0,23-67-610 0 0,1-1 0 0 0,3 1 1 0 0,1 0-1 0 0,3 0 0 0 0,1 0 0 0 0,3 0 1 0 0,1 0-1 0 0,3-1 0 0 0,1 1 0 0 0,27 80 1 0 0,-31-115-209 0 0,0 0 0 0 0,1 0 1 0 0,0 0-1 0 0,1-1 1 0 0,0 0-1 0 0,1-1 1 0 0,0 1-1 0 0,0-1 1 0 0,1 0-1 0 0,0-1 0 0 0,1 0 1 0 0,-1 0-1 0 0,2-1 1 0 0,-1 0-1 0 0,1-1 1 0 0,0 1-1 0 0,0-2 1 0 0,1 0-1 0 0,-1 0 0 0 0,1-1 1 0 0,0 0-1 0 0,1-1 1 0 0,-1 0-1 0 0,1-1 1 0 0,-1 0-1 0 0,15 0 1 0 0,-6 0-465 0 0,0-1 1 0 0,1-1 0 0 0,28-3-1 0 0,-7-3-6048 0 0</inkml:trace>
</inkml:ink>
</file>

<file path=ppt/ink/ink11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0"/>
    </inkml:context>
    <inkml:brush xml:id="br0">
      <inkml:brushProperty name="width" value="0.1" units="cm"/>
      <inkml:brushProperty name="height" value="0.1" units="cm"/>
      <inkml:brushProperty name="color" value="#AB008B"/>
    </inkml:brush>
  </inkml:definitions>
  <inkml:trace contextRef="#ctx0" brushRef="#br0">45 0 11055 0 0,'0'0'7615'0'0,"-2"36"-4898"0"0,0 10-1850 0 0,-24 273 1510 0 0,21-291-2275 0 0,2-17-66 0 0,0 1 0 0 0,2-1 0 0 0,-1 0 0 0 0,2 1 0 0 0,-1-1-1 0 0,3 16 1 0 0,-2-26-168 0 0,0 0 0 0 0,0 0 0 0 0,0-1 0 0 0,0 1 0 0 0,0 0 0 0 0,0 0-1 0 0,0 0 1 0 0,0 0 0 0 0,1 0 0 0 0,-1 0 0 0 0,0-1 0 0 0,1 1 0 0 0,-1 0-1 0 0,1 0 1 0 0,-1-1 0 0 0,1 1 0 0 0,-1 0 0 0 0,1 0 0 0 0,0-1 0 0 0,-1 1-1 0 0,1-1 1 0 0,0 1 0 0 0,-1 0 0 0 0,1-1 0 0 0,0 1 0 0 0,0-1 0 0 0,-1 0-1 0 0,1 1 1 0 0,0-1 0 0 0,0 0 0 0 0,0 1 0 0 0,0-1 0 0 0,0 0-1 0 0,-1 0 1 0 0,2 0 0 0 0</inkml:trace>
</inkml:ink>
</file>

<file path=ppt/ink/ink11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1"/>
    </inkml:context>
    <inkml:brush xml:id="br0">
      <inkml:brushProperty name="width" value="0.1" units="cm"/>
      <inkml:brushProperty name="height" value="0.1" units="cm"/>
      <inkml:brushProperty name="color" value="#AB008B"/>
    </inkml:brush>
  </inkml:definitions>
  <inkml:trace contextRef="#ctx0" brushRef="#br0">20 38 2303 0 0,'20'-21'18259'0'0,"-21"24"-18202"0"0,-30 140 1940 0 0,28-123-1775 0 0,0 0 0 0 0,2 0 1 0 0,0 1-1 0 0,1-1 0 0 0,4 25 1 0 0,-3-39-182 0 0,0 0 1 0 0,0-1-1 0 0,0 1 1 0 0,1-1-1 0 0,0 0 0 0 0,0 1 1 0 0,1-1-1 0 0,-1 0 1 0 0,1 0-1 0 0,0 0 1 0 0,0-1-1 0 0,1 1 1 0 0,-1-1-1 0 0,1 0 0 0 0,0 1 1 0 0,0-2-1 0 0,1 1 1 0 0,-1 0-1 0 0,1-1 1 0 0,-1 0-1 0 0,1 0 1 0 0,0-1-1 0 0,0 1 0 0 0,1-1 1 0 0,-1 0-1 0 0,0 0 1 0 0,1-1-1 0 0,-1 1 1 0 0,1-1-1 0 0,0-1 1 0 0,-1 1-1 0 0,1-1 0 0 0,0 0 1 0 0,-1 0-1 0 0,1 0 1 0 0,0-1-1 0 0,6-2 1 0 0,-1 2-2 0 0,0-2 1 0 0,0 1 0 0 0,0-2 0 0 0,-1 1 0 0 0,1-2 0 0 0,-1 1-1 0 0,0-1 1 0 0,0-1 0 0 0,0 0 0 0 0,-1 0 0 0 0,0-1 0 0 0,0 0-1 0 0,-1-1 1 0 0,0 1 0 0 0,0-2 0 0 0,-1 1 0 0 0,0-1 0 0 0,8-12-1 0 0,-12 14-19 0 0,0 0 0 0 0,-1 0-1 0 0,1 0 1 0 0,-1 0 0 0 0,-1 0-1 0 0,1-1 1 0 0,-1 1 0 0 0,0 0-1 0 0,-1-1 1 0 0,0 1 0 0 0,0-1-1 0 0,-1 1 1 0 0,0-1 0 0 0,0 1-1 0 0,0 0 1 0 0,-1 0 0 0 0,0 0-1 0 0,-1 0 1 0 0,0 0-1 0 0,0 0 1 0 0,0 0 0 0 0,-1 1-1 0 0,0-1 1 0 0,0 1 0 0 0,-9-10-1 0 0,5 7-15 0 0,0 0-1 0 0,-1 0 1 0 0,-1 1-1 0 0,1 0 0 0 0,-1 0 1 0 0,0 1-1 0 0,-1 1 0 0 0,0-1 1 0 0,0 2-1 0 0,0 0 1 0 0,-1 0-1 0 0,0 1 0 0 0,0 0 1 0 0,-19-3-1 0 0,16 5-155 0 0,7 0-335 0 0,-1 1-1 0 0,1 0 0 0 0,-1 1 1 0 0,-16 1-1 0 0</inkml:trace>
</inkml:ink>
</file>

<file path=ppt/ink/ink11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2"/>
    </inkml:context>
    <inkml:brush xml:id="br0">
      <inkml:brushProperty name="width" value="0.1" units="cm"/>
      <inkml:brushProperty name="height" value="0.1" units="cm"/>
      <inkml:brushProperty name="color" value="#AB008B"/>
    </inkml:brush>
  </inkml:definitions>
  <inkml:trace contextRef="#ctx0" brushRef="#br0">0 0 9215 0 0,'0'0'8736'0'0,"37"3"-4452"0"0,15-3-3022 0 0,-5-1-574 0 0,66 7-1 0 0,-110-6-1061 0 0,0 1-1 0 0,-1 0 1 0 0,1 0-1 0 0,0 0 1 0 0,0 0-1 0 0,0 0 0 0 0,-1 0 1 0 0,1 1-1 0 0,0 0 1 0 0,-1-1-1 0 0,0 1 1 0 0,1 0-1 0 0,-1 0 0 0 0,0 0 1 0 0,3 4-1 0 0</inkml:trace>
</inkml:ink>
</file>

<file path=ppt/ink/ink11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3"/>
    </inkml:context>
    <inkml:brush xml:id="br0">
      <inkml:brushProperty name="width" value="0.1" units="cm"/>
      <inkml:brushProperty name="height" value="0.1" units="cm"/>
      <inkml:brushProperty name="color" value="#AB008B"/>
    </inkml:brush>
  </inkml:definitions>
  <inkml:trace contextRef="#ctx0" brushRef="#br0">1 35 13327 0 0,'0'0'1210'0'0,"35"-2"304"0"0,-12-6 188 0 0,0 1 0 0 0,0 1 0 0 0,29-3 0 0 0,-35 7-1768 0 0,-1 2 1 0 0,0-1-1 0 0,1 2 1 0 0,-1 0-1 0 0,27 6 1 0 0,-34-5-2031 0 0</inkml:trace>
</inkml:ink>
</file>

<file path=ppt/ink/ink1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3.628"/>
    </inkml:context>
    <inkml:brush xml:id="br0">
      <inkml:brushProperty name="width" value="0.1" units="cm"/>
      <inkml:brushProperty name="height" value="0.1" units="cm"/>
      <inkml:brushProperty name="color" value="#004F8B"/>
    </inkml:brush>
  </inkml:definitions>
  <inkml:trace contextRef="#ctx0" brushRef="#br0">27 0 6911 0 0,'0'0'12828'0'0,"0"27"-11550"0"0,-9 38-297 0 0,1-15-692 0 0,2 0 0 0 0,2 1 1 0 0,5 68-1 0 0,9-32-126 0 0,5-88-3640 0 0,-9-3 1779 0 0</inkml:trace>
</inkml:ink>
</file>

<file path=ppt/ink/ink11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4"/>
    </inkml:context>
    <inkml:brush xml:id="br0">
      <inkml:brushProperty name="width" value="0.1" units="cm"/>
      <inkml:brushProperty name="height" value="0.1" units="cm"/>
      <inkml:brushProperty name="color" value="#AB008B"/>
    </inkml:brush>
  </inkml:definitions>
  <inkml:trace contextRef="#ctx0" brushRef="#br0">1 0 7367 0 0,'0'0'568'0'0,"25"18"-182"0"0,8 9 1470 0 0,-2 1 1 0 0,0 1-1 0 0,-2 2 1 0 0,50 69-1 0 0,-67-81-1577 0 0,0 1-1 0 0,-2 0 1 0 0,0 1-1 0 0,-1 0 1 0 0,-1 0-1 0 0,-2 1 1 0 0,0 0 0 0 0,-1 1-1 0 0,-1-1 1 0 0,2 45-1 0 0,-6-31-43 0 0,-2 0-1 0 0,-1 0 1 0 0,-2 0-1 0 0,-13 46 1 0 0,-52 136-109 0 0,38-123-725 0 0,22-70-601 0 0,0-2-360 0 0</inkml:trace>
</inkml:ink>
</file>

<file path=ppt/ink/ink11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5"/>
    </inkml:context>
    <inkml:brush xml:id="br0">
      <inkml:brushProperty name="width" value="0.1" units="cm"/>
      <inkml:brushProperty name="height" value="0.1" units="cm"/>
      <inkml:brushProperty name="color" value="#AB008B"/>
    </inkml:brush>
  </inkml:definitions>
  <inkml:trace contextRef="#ctx0" brushRef="#br0">1 0 8287 0 0,'0'0'3270'0'0,"28"24"1274"0"0,69 36 699 0 0,-69-45-4197 0 0,-1 2 0 0 0,44 33 0 0 0,-39-21-600 0 0,54 42-156 0 0,-52-55-3867 0 0,-27-15 1463 0 0</inkml:trace>
</inkml:ink>
</file>

<file path=ppt/ink/ink11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6"/>
    </inkml:context>
    <inkml:brush xml:id="br0">
      <inkml:brushProperty name="width" value="0.1" units="cm"/>
      <inkml:brushProperty name="height" value="0.1" units="cm"/>
      <inkml:brushProperty name="color" value="#AB008B"/>
    </inkml:brush>
  </inkml:definitions>
  <inkml:trace contextRef="#ctx0" brushRef="#br0">381 1 6911 0 0,'-4'1'10352'0'0,"-16"8"-9261"0"0,8 1-878 0 0,0 0-1 0 0,1 1 1 0 0,0 0 0 0 0,1 1 0 0 0,-12 17 0 0 0,-29 32-14 0 0,-148 127 338 0 0,191-179-562 0 0,-12 12-1578 0 0</inkml:trace>
</inkml:ink>
</file>

<file path=ppt/ink/ink11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7"/>
    </inkml:context>
    <inkml:brush xml:id="br0">
      <inkml:brushProperty name="width" value="0.1" units="cm"/>
      <inkml:brushProperty name="height" value="0.1" units="cm"/>
      <inkml:brushProperty name="color" value="#AB008B"/>
    </inkml:brush>
  </inkml:definitions>
  <inkml:trace contextRef="#ctx0" brushRef="#br0">1 46 9527 0 0,'0'0'7902'0'0,"40"-2"-5354"0"0,5-2-1324 0 0,-1-3 1 0 0,48-13-1 0 0,-35 7-5209 0 0</inkml:trace>
</inkml:ink>
</file>

<file path=ppt/ink/ink11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8"/>
    </inkml:context>
    <inkml:brush xml:id="br0">
      <inkml:brushProperty name="width" value="0.1" units="cm"/>
      <inkml:brushProperty name="height" value="0.1" units="cm"/>
      <inkml:brushProperty name="color" value="#AB008B"/>
    </inkml:brush>
  </inkml:definitions>
  <inkml:trace contextRef="#ctx0" brushRef="#br0">16 1 8287 0 0,'0'0'7622'0'0,"11"29"-5232"0"0,-10-1-1858 0 0,-1 1-1 0 0,-1 0 1 0 0,-2 0 0 0 0,-6 29-1 0 0,3-20-110 0 0,-2 57 0 0 0,10-62 184 0 0,1-10-2123 0 0,-2-2-3961 0 0</inkml:trace>
</inkml:ink>
</file>

<file path=ppt/ink/ink11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9"/>
    </inkml:context>
    <inkml:brush xml:id="br0">
      <inkml:brushProperty name="width" value="0.1" units="cm"/>
      <inkml:brushProperty name="height" value="0.1" units="cm"/>
      <inkml:brushProperty name="color" value="#AB008B"/>
    </inkml:brush>
  </inkml:definitions>
  <inkml:trace contextRef="#ctx0" brushRef="#br0">99 0 6911 0 0,'0'0'1866'0'0,"-12"30"2735"0"0,-7-3-3475 0 0,9-15-622 0 0,1 1 0 0 0,1 0 0 0 0,0 1 0 0 0,1 0-1 0 0,-11 28 1 0 0,16-34-382 0 0,0 0 0 0 0,1 0 0 0 0,0 1 0 0 0,0-1 0 0 0,1 0 0 0 0,0 1 0 0 0,0-1 0 0 0,1 1 0 0 0,0-1 0 0 0,1 0 0 0 0,0 0 1 0 0,0 0-1 0 0,0 0 0 0 0,1 0 0 0 0,4 8 0 0 0,-5-13-62 0 0,0 1 1 0 0,0-1 0 0 0,0 1-1 0 0,1-1 1 0 0,-1 0 0 0 0,1 0-1 0 0,0 0 1 0 0,0 0 0 0 0,0 0-1 0 0,0-1 1 0 0,0 1 0 0 0,1-1-1 0 0,-1 0 1 0 0,1 0 0 0 0,-1 0-1 0 0,1 0 1 0 0,0-1 0 0 0,0 1-1 0 0,-1-1 1 0 0,1 0 0 0 0,0 0-1 0 0,0-1 1 0 0,1 1 0 0 0,-1-1-1 0 0,0 0 1 0 0,0 0 0 0 0,0 0-1 0 0,0-1 1 0 0,0 1 0 0 0,0-1 0 0 0,0 0-1 0 0,6-2 1 0 0,-1 0 19 0 0,1-1 0 0 0,-1 0-1 0 0,0-1 1 0 0,0 0 0 0 0,0 0 0 0 0,-1-1 0 0 0,0 0 0 0 0,0 0 0 0 0,0-1-1 0 0,-1 0 1 0 0,0 0 0 0 0,0-1 0 0 0,-1 0 0 0 0,0 0 0 0 0,0-1-1 0 0,-1 1 1 0 0,5-11 0 0 0,-8 13-42 0 0,0 1 1 0 0,0-1-1 0 0,0 0 0 0 0,0 1 1 0 0,-1-1-1 0 0,0 0 0 0 0,0 0 0 0 0,-1 0 1 0 0,0 0-1 0 0,0 0 0 0 0,0 0 0 0 0,-1 0 1 0 0,1 0-1 0 0,-1 0 0 0 0,-1 1 0 0 0,1-1 1 0 0,-1 0-1 0 0,0 1 0 0 0,-1-1 0 0 0,1 1 1 0 0,-1-1-1 0 0,0 1 0 0 0,0 0 1 0 0,-1 0-1 0 0,1 1 0 0 0,-1-1 0 0 0,0 1 1 0 0,-1-1-1 0 0,-7-5 0 0 0,5 5-18 0 0,1 0 0 0 0,-1 1-1 0 0,1 0 1 0 0,-1 1 0 0 0,0-1 0 0 0,-1 1-1 0 0,1 1 1 0 0,-8-3 0 0 0,-19 1-7440 0 0</inkml:trace>
</inkml:ink>
</file>

<file path=ppt/ink/ink11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10"/>
    </inkml:context>
    <inkml:brush xml:id="br0">
      <inkml:brushProperty name="width" value="0.1" units="cm"/>
      <inkml:brushProperty name="height" value="0.1" units="cm"/>
      <inkml:brushProperty name="color" value="#AB008B"/>
    </inkml:brush>
  </inkml:definitions>
  <inkml:trace contextRef="#ctx0" brushRef="#br0">190 13 9039 0 0,'0'0'816'0'0,"-2"-12"4312"0"0,-1 14-4955 0 0,-1 1-1 0 0,1 0 1 0 0,0 0-1 0 0,-1 0 1 0 0,1 0-1 0 0,1 0 1 0 0,-1 1 0 0 0,0-1-1 0 0,1 1 1 0 0,0 0-1 0 0,-3 5 1 0 0,-21 50 213 0 0,22-47-180 0 0,-22 51 263 0 0,2 2 0 0 0,4 1 0 0 0,2 1 0 0 0,-11 89 0 0 0,27-130-355 0 0,1 0 0 0 0,1 0 1 0 0,1 0-1 0 0,1 0 0 0 0,1 0 0 0 0,9 29 0 0 0,-7-36-60 0 0,1-1 0 0 0,1 0-1 0 0,1-1 1 0 0,0 1 0 0 0,1-1-1 0 0,1-1 1 0 0,1 0 0 0 0,0 0-1 0 0,19 19 1 0 0,-23-28-63 0 0,0-1 1 0 0,0 1-1 0 0,1-1 0 0 0,0-1 1 0 0,0 1-1 0 0,0-1 0 0 0,1-1 0 0 0,-1 0 1 0 0,1 0-1 0 0,0 0 0 0 0,1-1 1 0 0,-1-1-1 0 0,1 1 0 0 0,16 0 1 0 0,-8-3-198 0 0</inkml:trace>
</inkml:ink>
</file>

<file path=ppt/ink/ink11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11"/>
    </inkml:context>
    <inkml:brush xml:id="br0">
      <inkml:brushProperty name="width" value="0.1" units="cm"/>
      <inkml:brushProperty name="height" value="0.1" units="cm"/>
      <inkml:brushProperty name="color" value="#AB008B"/>
    </inkml:brush>
  </inkml:definitions>
  <inkml:trace contextRef="#ctx0" brushRef="#br0">1 1 11143 0 0,'20'13'1188'0'0,"-10"-6"-957"0"0,-1 1 0 0 0,1 1-1 0 0,-2 0 1 0 0,1 0 0 0 0,-1 0-1 0 0,-1 1 1 0 0,0 0-1 0 0,0 1 1 0 0,-1-1 0 0 0,0 1-1 0 0,-1 1 1 0 0,0-1 0 0 0,3 13-1 0 0,5 21 791 0 0,-1 0-1 0 0,5 51 1 0 0,-11-44-758 0 0,-2 0 1 0 0,-2 1-1 0 0,-3-1 0 0 0,-2 0 1 0 0,-2 1-1 0 0,-2-1 0 0 0,-3-1 1 0 0,-2 0-1 0 0,-24 67 0 0 0,34-114-402 0 0,0 1 1 0 0,0 0-1 0 0,-1-1 0 0 0,1 1 0 0 0,-1-1 0 0 0,0 0 0 0 0,0 1 1 0 0,0-2-1 0 0,-1 1 0 0 0,1 0 0 0 0,-1-1 0 0 0,0 1 0 0 0,0-1 1 0 0,0 0-1 0 0,-6 3 0 0 0</inkml:trace>
</inkml:ink>
</file>

<file path=ppt/ink/ink11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5.178"/>
    </inkml:context>
    <inkml:brush xml:id="br0">
      <inkml:brushProperty name="width" value="0.1" units="cm"/>
      <inkml:brushProperty name="height" value="0.1" units="cm"/>
      <inkml:brushProperty name="color" value="#F6630D"/>
    </inkml:brush>
  </inkml:definitions>
  <inkml:trace contextRef="#ctx0" brushRef="#br0">362 6 10591 0 0,'-2'-1'819'0'0,"1"0"-774"0"0,0 0-1 0 0,0 1 1 0 0,0-1 0 0 0,-1 1-1 0 0,1 0 1 0 0,0 0 0 0 0,0-1-1 0 0,-1 1 1 0 0,1 0-1 0 0,0 0 1 0 0,0 0 0 0 0,-1 0-1 0 0,1 0 1 0 0,0 0 0 0 0,-1 1-1 0 0,1-1 1 0 0,0 0 0 0 0,0 1-1 0 0,0-1 1 0 0,-1 1 0 0 0,1-1-1 0 0,0 1 1 0 0,0-1 0 0 0,0 1-1 0 0,0 0 1 0 0,0 0 0 0 0,0-1-1 0 0,0 1 1 0 0,0 0-1 0 0,0 0 1 0 0,0 0 0 0 0,0 2-1 0 0,-1-2 267 0 0,-25 23 381 0 0,2 0 0 0 0,0 1 0 0 0,2 2 0 0 0,1 0 0 0 0,1 2 0 0 0,-23 42 0 0 0,24-36-420 0 0,2 0 1 0 0,1 2 0 0 0,1 0-1 0 0,3 1 1 0 0,1 0-1 0 0,1 1 1 0 0,3 0-1 0 0,1 1 1 0 0,2 0-1 0 0,1 0 1 0 0,3 0 0 0 0,1 1-1 0 0,2-1 1 0 0,1 0-1 0 0,3 0 1 0 0,1-1-1 0 0,1 1 1 0 0,26 67-1 0 0,-25-90-176 0 0,0-1-1 0 0,1 0 0 0 0,0 0 0 0 0,2-1 1 0 0,0 0-1 0 0,0-1 0 0 0,1-1 0 0 0,1 0 1 0 0,1 0-1 0 0,-1-1 0 0 0,21 11 0 0 0,-11-8 96 0 0,0-1-1 0 0,1-1 1 0 0,0-2-1 0 0,1 0 1 0 0,0-2-1 0 0,1 0 1 0 0,28 4-1 0 0,17-6-382 0 0,-40-8-2339 0 0,-18-1 1090 0 0</inkml:trace>
</inkml:ink>
</file>

<file path=ppt/ink/ink11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5.941"/>
    </inkml:context>
    <inkml:brush xml:id="br0">
      <inkml:brushProperty name="width" value="0.1" units="cm"/>
      <inkml:brushProperty name="height" value="0.1" units="cm"/>
      <inkml:brushProperty name="color" value="#F6630D"/>
    </inkml:brush>
  </inkml:definitions>
  <inkml:trace contextRef="#ctx0" brushRef="#br0">1 59 8751 0 0,'2'-6'6480'0'0,"2"-6"-4712"0"0,-2 9-1561 0 0,1 0 0 0 0,-1 0 0 0 0,0 0 0 0 0,1 1-1 0 0,0-1 1 0 0,-1 0 0 0 0,1 1 0 0 0,0 0 0 0 0,0 0-1 0 0,0 0 1 0 0,1 0 0 0 0,-1 0 0 0 0,0 1 0 0 0,1-1-1 0 0,-1 1 1 0 0,1 0 0 0 0,0 0 0 0 0,-1 0 0 0 0,1 1 0 0 0,0-1-1 0 0,0 1 1 0 0,-1 0 0 0 0,1 0 0 0 0,6 1 0 0 0,6-1 158 0 0,0 2 0 0 0,0 0 1 0 0,0 1-1 0 0,22 6 0 0 0,-17-1-112 0 0,1 0 0 0 0,-2 1 0 0 0,1 2 0 0 0,-1 0 0 0 0,0 1-1 0 0,-2 0 1 0 0,1 2 0 0 0,-1 0 0 0 0,-1 2 0 0 0,18 19 0 0 0,-27-27-229 0 0,-1 1 0 0 0,1 0 1 0 0,-1 1-1 0 0,-1-1 0 0 0,0 1 1 0 0,0 1-1 0 0,-1-1 1 0 0,0 1-1 0 0,-1 0 0 0 0,0 0 1 0 0,-1 0-1 0 0,0 1 0 0 0,-1-1 1 0 0,0 1-1 0 0,-1-1 0 0 0,0 1 1 0 0,-1 0-1 0 0,0 0 1 0 0,-1-1-1 0 0,0 1 0 0 0,-4 16 1 0 0,1-18 1 0 0,0-1 1 0 0,0 0-1 0 0,-1 0 1 0 0,0 0-1 0 0,-1-1 1 0 0,0 0-1 0 0,0 0 1 0 0,-1 0-1 0 0,-9 8 1 0 0,4-5 8 0 0,0 0 1 0 0,-1-1 0 0 0,0-1 0 0 0,0 0 0 0 0,-16 7 0 0 0,18-10-183 0 0,0-2 0 0 0,-1 0 0 0 0,0 0 0 0 0,1-1 0 0 0,-1-1 0 0 0,0 0 0 0 0,0 0 0 0 0,-1-2 1 0 0,1 1-1 0 0,-14-2 0 0 0,30-21-8997 0 0</inkml:trace>
</inkml:ink>
</file>

<file path=ppt/ink/ink1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4.639"/>
    </inkml:context>
    <inkml:brush xml:id="br0">
      <inkml:brushProperty name="width" value="0.1" units="cm"/>
      <inkml:brushProperty name="height" value="0.1" units="cm"/>
      <inkml:brushProperty name="color" value="#004F8B"/>
    </inkml:brush>
  </inkml:definitions>
  <inkml:trace contextRef="#ctx0" brushRef="#br0">0 1 6911 0 0,'0'0'17549'0'0</inkml:trace>
</inkml:ink>
</file>

<file path=ppt/ink/ink11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6.296"/>
    </inkml:context>
    <inkml:brush xml:id="br0">
      <inkml:brushProperty name="width" value="0.1" units="cm"/>
      <inkml:brushProperty name="height" value="0.1" units="cm"/>
      <inkml:brushProperty name="color" value="#F6630D"/>
    </inkml:brush>
  </inkml:definitions>
  <inkml:trace contextRef="#ctx0" brushRef="#br0">232 26 3223 0 0,'-5'-6'9464'0'0,"-7"-8"-5585"0"0,7 12-3660 0 0,1 1 0 0 0,-1 0 0 0 0,0 1-1 0 0,1-1 1 0 0,-1 1 0 0 0,0 0 0 0 0,0 0 0 0 0,1 0 0 0 0,-1 1 0 0 0,0 0 0 0 0,0 0 0 0 0,1 0 0 0 0,-1 0-1 0 0,1 1 1 0 0,-1-1 0 0 0,1 1 0 0 0,0 1 0 0 0,0-1 0 0 0,0 0 0 0 0,0 1 0 0 0,0 0 0 0 0,0 0 0 0 0,1 0-1 0 0,-1 0 1 0 0,-5 7 0 0 0,-1 1-114 0 0,0 1 0 0 0,1 0 0 0 0,0 0 0 0 0,0 1 0 0 0,1 0 0 0 0,-11 27 0 0 0,15-29-5 0 0,0 0 0 0 0,0 0-1 0 0,1 0 1 0 0,1 0-1 0 0,0 0 1 0 0,1 1-1 0 0,0-1 1 0 0,0 1-1 0 0,1-1 1 0 0,3 18-1 0 0,-2-23-57 0 0,0-1 0 0 0,1 0 0 0 0,0 1-1 0 0,0-1 1 0 0,0 0 0 0 0,1 0 0 0 0,0 0-1 0 0,0 0 1 0 0,0 0 0 0 0,0-1 0 0 0,1 0 0 0 0,0 1-1 0 0,0-1 1 0 0,0 0 0 0 0,0-1 0 0 0,0 1-1 0 0,1-1 1 0 0,0 0 0 0 0,-1 0 0 0 0,1 0-1 0 0,1-1 1 0 0,-1 0 0 0 0,6 2 0 0 0,10 2-33 0 0,0 0 0 0 0,0-2 0 0 0,0 0 0 0 0,1-2 0 0 0,36 0 1 0 0,12-3-3232 0 0</inkml:trace>
</inkml:ink>
</file>

<file path=ppt/ink/ink11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7.525"/>
    </inkml:context>
    <inkml:brush xml:id="br0">
      <inkml:brushProperty name="width" value="0.1" units="cm"/>
      <inkml:brushProperty name="height" value="0.1" units="cm"/>
      <inkml:brushProperty name="color" value="#F6630D"/>
    </inkml:brush>
  </inkml:definitions>
  <inkml:trace contextRef="#ctx0" brushRef="#br0">0 0 11375 0 0,'0'0'522'0'0,"35"10"188"0"0,-18-3-217 0 0,-1 0-1 0 0,0 1 1 0 0,0 0-1 0 0,-1 2 1 0 0,0 0-1 0 0,0 0 0 0 0,-1 2 1 0 0,-1 0-1 0 0,0 0 1 0 0,0 1-1 0 0,-2 1 1 0 0,16 21-1 0 0,6 14 387 0 0,-3 1 1 0 0,37 79-1 0 0,-48-89-654 0 0,-2 1-1 0 0,-2 0 1 0 0,-2 1 0 0 0,-1 1-1 0 0,7 55 1 0 0,-16-76-186 0 0,-2-1 1 0 0,0 0-1 0 0,-1 1 0 0 0,-1-1 0 0 0,-1 0 1 0 0,-1 0-1 0 0,-1 0 0 0 0,-1 0 1 0 0,-1 0-1 0 0,0-1 0 0 0,-2 0 1 0 0,-19 37-1 0 0,-36 44 127 0 0,55-91-162 0 0,0 0 0 0 0,0-1 1 0 0,-1 0-1 0 0,0 0 1 0 0,0-1-1 0 0,-1 0 1 0 0,-13 9-1 0 0,13-13-95 0 0</inkml:trace>
</inkml:ink>
</file>

<file path=ppt/ink/ink11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8.023"/>
    </inkml:context>
    <inkml:brush xml:id="br0">
      <inkml:brushProperty name="width" value="0.1" units="cm"/>
      <inkml:brushProperty name="height" value="0.1" units="cm"/>
      <inkml:brushProperty name="color" value="#F6630D"/>
    </inkml:brush>
  </inkml:definitions>
  <inkml:trace contextRef="#ctx0" brushRef="#br0">269 1 12783 0 0,'0'0'1158'0'0,"-16"14"246"0"0,3-3-1005 0 0,0 1 0 0 0,0 1 0 0 0,1 0 0 0 0,1 1-1 0 0,0 0 1 0 0,1 0 0 0 0,1 1 0 0 0,-15 31 0 0 0,1 10 182 0 0,-21 72-1 0 0,28-78-89 0 0,3-9-46 0 0,2 0-1 0 0,1 1 0 0 0,3 1 1 0 0,1-1-1 0 0,-1 59 0 0 0,7-83-384 0 0,1 1 1 0 0,0-1-1 0 0,2 0 0 0 0,0 0 0 0 0,0 0 0 0 0,2 0 0 0 0,0-1 0 0 0,1 1 0 0 0,1-1 0 0 0,1-1 1 0 0,0 1-1 0 0,1-1 0 0 0,1-1 0 0 0,0 1 0 0 0,15 15 0 0 0,-10-18-271 0 0,0 0 0 0 0,1 0 0 0 0,0-2 1 0 0,1 0-1 0 0,0-1 0 0 0,1-1 0 0 0,0 0 0 0 0,1-2 0 0 0,-1 0 0 0 0,37 8 0 0 0</inkml:trace>
</inkml:ink>
</file>

<file path=ppt/ink/ink11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59.575"/>
    </inkml:context>
    <inkml:brush xml:id="br0">
      <inkml:brushProperty name="width" value="0.1" units="cm"/>
      <inkml:brushProperty name="height" value="0.1" units="cm"/>
      <inkml:brushProperty name="color" value="#F6630D"/>
    </inkml:brush>
  </inkml:definitions>
  <inkml:trace contextRef="#ctx0" brushRef="#br0">1 1 9583 0 0,'3'1'439'0'0,"6"4"-335"0"0,0-1 1 0 0,0 2-1 0 0,-1-1 0 0 0,0 1 0 0 0,0 0 1 0 0,10 10-1 0 0,45 48 1797 0 0,-34-29-1037 0 0,-1 1 1 0 0,-1 2-1 0 0,-3 0 0 0 0,-1 2 1 0 0,-1 0-1 0 0,-3 2 1 0 0,-1 0-1 0 0,12 46 1 0 0,-16-40-547 0 0,-2 1 1 0 0,-3 0 0 0 0,-1 1-1 0 0,-3 0 1 0 0,-2 0 0 0 0,-2 0-1 0 0,-6 59 1 0 0,0-78-264 0 0,0 1 0 0 0,-3-1 1 0 0,0 0-1 0 0,-2-1 0 0 0,-1 0 0 0 0,-24 45 1 0 0,12-33-637 0 0,-2-2 0 0 0,-2-1 0 0 0,-56 63 0 0 0,67-83-57 0 0</inkml:trace>
</inkml:ink>
</file>

<file path=ppt/ink/ink11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5:01.066"/>
    </inkml:context>
    <inkml:brush xml:id="br0">
      <inkml:brushProperty name="width" value="0.1" units="cm"/>
      <inkml:brushProperty name="height" value="0.1" units="cm"/>
      <inkml:brushProperty name="color" value="#F6630D"/>
    </inkml:brush>
  </inkml:definitions>
  <inkml:trace contextRef="#ctx0" brushRef="#br0">7 97 9151 0 0,'0'0'831'0'0,"-1"-2"-686"0"0,0-1 310 0 0,0-1 0 0 0,0 1 0 0 0,0-1-1 0 0,1 1 1 0 0,-1-1 0 0 0,1 0 0 0 0,0 1 0 0 0,0-1-1 0 0,0 1 1 0 0,0-1 0 0 0,1 0 0 0 0,-1 1 0 0 0,1-1-1 0 0,0 1 1 0 0,0 0 0 0 0,1-1 0 0 0,-1 1 0 0 0,0 0-1 0 0,1-1 1 0 0,3-3 0 0 0,-3 5-298 0 0,0 0 0 0 0,0 0 1 0 0,1 1-1 0 0,-1-1 0 0 0,1 1 0 0 0,-1 0 0 0 0,1 0 1 0 0,-1 0-1 0 0,1 0 0 0 0,0 0 0 0 0,-1 0 0 0 0,1 1 1 0 0,0-1-1 0 0,0 1 0 0 0,-1 0 0 0 0,1-1 0 0 0,0 1 1 0 0,5 1-1 0 0,51 8 840 0 0,-41-4-796 0 0,0 1 0 0 0,0 0 0 0 0,-1 1 0 0 0,-1 1 0 0 0,1 1-1 0 0,-1 0 1 0 0,0 2 0 0 0,-1-1 0 0 0,-1 2 0 0 0,1 0 0 0 0,-2 0 0 0 0,0 2 0 0 0,0-1 0 0 0,19 30 0 0 0,-23-30-171 0 0,-1 1 0 0 0,0 1 0 0 0,-1-1 0 0 0,0 2 0 0 0,-1-1 0 0 0,-1 0 0 0 0,-1 1 0 0 0,0 0 0 0 0,-1 0 0 0 0,0 0-1 0 0,-2 1 1 0 0,0-1 0 0 0,0 1 0 0 0,-2-1 0 0 0,0 0 0 0 0,-1 1 0 0 0,-4 17 0 0 0,2-21-25 0 0,0-1 0 0 0,-1 1 1 0 0,-1-1-1 0 0,0 0 0 0 0,0 0 0 0 0,-1 0 0 0 0,0-1 1 0 0,-1 0-1 0 0,-1-1 0 0 0,0 0 0 0 0,0 0 0 0 0,-1-1 0 0 0,0 0 1 0 0,0 0-1 0 0,-13 7 0 0 0,10-8-2 0 0,-1 0 1 0 0,0 0-1 0 0,0-1 1 0 0,-1-1-1 0 0,0-1 1 0 0,0 0-1 0 0,0-1 1 0 0,-1 0-1 0 0,1-2 1 0 0,-1 1-1 0 0,0-2 1 0 0,-21 0-1 0 0,34-1-28 0 0,1 0 0 0 0,-1 0 0 0 0,1-1-1 0 0,-1 1 1 0 0,1-1 0 0 0,-1 1 0 0 0,1-1 0 0 0,0 0-1 0 0,-1 0 1 0 0,1 0 0 0 0,0 0 0 0 0,0 0 0 0 0,0 0-1 0 0,-1-1 1 0 0,1 1 0 0 0,-3-4 0 0 0,5 4-115 0 0,-1 0 0 0 0,0-1 0 0 0,0 1 0 0 0,1-1 0 0 0,-1 1 0 0 0,1-1 0 0 0,0 1 0 0 0,-1-1 0 0 0,1 0 0 0 0,0 1-1 0 0,0-1 1 0 0,0 1 0 0 0,0-1 0 0 0,0 0 0 0 0,0 1 0 0 0,0-1 0 0 0,1 1 0 0 0,-1-1 0 0 0,1 0 0 0 0,-1 1 0 0 0,1-1 0 0 0,-1 1 0 0 0,1 0 0 0 0,0-1 0 0 0,0 1 0 0 0,0-1 0 0 0,1 0 0 0 0,4-7-1423 0 0</inkml:trace>
</inkml:ink>
</file>

<file path=ppt/ink/ink11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5:01.439"/>
    </inkml:context>
    <inkml:brush xml:id="br0">
      <inkml:brushProperty name="width" value="0.1" units="cm"/>
      <inkml:brushProperty name="height" value="0.1" units="cm"/>
      <inkml:brushProperty name="color" value="#F6630D"/>
    </inkml:brush>
  </inkml:definitions>
  <inkml:trace contextRef="#ctx0" brushRef="#br0">279 75 11807 0 0,'13'-29'1280'0'0,"-12"28"-1205"0"0,0 0-1 0 0,0 0 1 0 0,-1 0-1 0 0,1 0 0 0 0,0 0 1 0 0,-1 0-1 0 0,1 0 1 0 0,-1 0-1 0 0,0 0 1 0 0,1 0-1 0 0,-1 0 0 0 0,0-1 1 0 0,0 1-1 0 0,1 0 1 0 0,-1 0-1 0 0,0 0 1 0 0,0 0-1 0 0,0-1 1 0 0,0 1-1 0 0,-1 0 0 0 0,1 0 1 0 0,0 0-1 0 0,0 0 1 0 0,-1 0-1 0 0,1-1 1 0 0,-1 1-1 0 0,1 0 0 0 0,-1 0 1 0 0,1 0-1 0 0,-1 0 1 0 0,0 0-1 0 0,1 0 1 0 0,-1 1-1 0 0,0-1 0 0 0,0 0 1 0 0,0 0-1 0 0,1 0 1 0 0,-1 1-1 0 0,0-1 1 0 0,0 0-1 0 0,0 1 0 0 0,0-1 1 0 0,-1 1-1 0 0,1-1 1 0 0,0 1-1 0 0,0 0 1 0 0,0-1-1 0 0,0 1 1 0 0,0 0-1 0 0,0 0 0 0 0,-1 0 1 0 0,1 0-1 0 0,0 0 1 0 0,0 0-1 0 0,-2 0 1 0 0,-2 0 407 0 0,-1 0 1 0 0,0 0-1 0 0,1 1 0 0 0,-1 0 1 0 0,0 0-1 0 0,1 1 1 0 0,-1-1-1 0 0,-8 5 1 0 0,-1 4-348 0 0,1 1 0 0 0,0 1 0 0 0,1 0-1 0 0,0 0 1 0 0,1 1 0 0 0,0 1 0 0 0,1 0 0 0 0,1 1 0 0 0,-12 22 0 0 0,9-14 116 0 0,2 1 1 0 0,0 1 0 0 0,2 0-1 0 0,1 0 1 0 0,-8 44-1 0 0,14-62-166 0 0,1 0-1 0 0,0 0 0 0 0,1 0 0 0 0,-1 0 0 0 0,1 0 0 0 0,1 0 0 0 0,-1 0 0 0 0,1 0 0 0 0,1-1 0 0 0,-1 1 0 0 0,1 0 0 0 0,0 0 0 0 0,1-1 0 0 0,-1 1 0 0 0,1-1 0 0 0,7 10 0 0 0,-5-10-55 0 0,0-1 0 0 0,0 1-1 0 0,0-1 1 0 0,1 0-1 0 0,0-1 1 0 0,0 0 0 0 0,1 1-1 0 0,-1-2 1 0 0,1 1-1 0 0,0-1 1 0 0,0 0 0 0 0,0-1-1 0 0,0 1 1 0 0,0-1-1 0 0,10 1 1 0 0,28 4 3 0 0,1-1 0 0 0,84-1 0 0 0,-36-11-2695 0 0,-71 3 1246 0 0</inkml:trace>
</inkml:ink>
</file>

<file path=ppt/ink/ink11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35.837"/>
    </inkml:context>
    <inkml:brush xml:id="br0">
      <inkml:brushProperty name="width" value="0.1" units="cm"/>
      <inkml:brushProperty name="height" value="0.1" units="cm"/>
      <inkml:brushProperty name="color" value="#F6630D"/>
    </inkml:brush>
  </inkml:definitions>
  <inkml:trace contextRef="#ctx0" brushRef="#br0">82 125 6847 0 0,'-3'-8'83'0'0,"0"0"-1"0"0,1 0 0 0 0,0-1 1 0 0,0 1-1 0 0,1-1 0 0 0,0 1 1 0 0,0-14-1 0 0,3-12 5563 0 0,-2 34-5550 0 0,0 0 0 0 0,0-1 0 0 0,0 1 0 0 0,0-1 0 0 0,0 1 0 0 0,0 0 0 0 0,0-1 0 0 0,0 1 0 0 0,0 0 0 0 0,-1-1 0 0 0,1 1 0 0 0,0-1 0 0 0,0 1 0 0 0,0 0 0 0 0,0-1 0 0 0,-1 1 0 0 0,1 0 0 0 0,0-1 0 0 0,0 1 0 0 0,-1 0 0 0 0,1-1 0 0 0,0 1 0 0 0,0 0 0 0 0,-1 0 0 0 0,1-1 0 0 0,0 1 0 0 0,-1 0 0 0 0,1 0 0 0 0,0 0 0 0 0,-1 0 0 0 0,1-1 0 0 0,0 1 0 0 0,-1 0 0 0 0,1 0 0 0 0,-1 0 0 0 0,1 0 0 0 0,0 0 0 0 0,-1 0 0 0 0,1 0 0 0 0,-1 0 0 0 0,1 0 0 0 0,0 0 0 0 0,-1 0 0 0 0,1 0 0 0 0,-1 0 0 0 0,1 0 0 0 0,0 0 0 0 0,-1 1 0 0 0,1-1 0 0 0,0 0 0 0 0,-1 0 0 0 0,1 0 0 0 0,0 0 0 0 0,-1 1 0 0 0,1-1 0 0 0,0 0 0 0 0,-1 1 0 0 0,1-1 0 0 0,0 0 0 0 0,0 0 0 0 0,-1 1 0 0 0,1-1 0 0 0,0 0 0 0 0,0 1 0 0 0,0-1 0 0 0,0 0 0 0 0,-1 1 0 0 0,-7 264 1376 0 0,8-112-1248 0 0,-3 642-95 0 0,5-406-106 0 0,-15 302 794 0 0,-3-481 30 0 0,3-72 196 0 0,15-97-670 0 0,2-29-289 0 0,-3-10-55 0 0,0 0 1 0 0,0 0 0 0 0,0 0 0 0 0,-1 0 0 0 0,1 0-1 0 0,-1 0 1 0 0,0 0 0 0 0,1 0 0 0 0,-1 0 0 0 0,0 0-1 0 0,-1 5 521 0 0,2-6-496 0 0,5 3-52 0 0,1-1 0 0 0,-1 0 0 0 0,1 0-1 0 0,0-1 1 0 0,0 1 0 0 0,-1-1 0 0 0,1-1 0 0 0,1 0-1 0 0,-1 0 1 0 0,0 0 0 0 0,0-1 0 0 0,0 1-1 0 0,0-2 1 0 0,1 1 0 0 0,11-4 0 0 0,22 2-3 0 0,95 7 2 0 0,267-2 0 0 0,525-71 0 0 0,361 0 0 0 0,-1035 52 46 0 0,240-3 127 0 0,8 19 1272 0 0,-452 2-1444 0 0,-40-1-51 0 0,0 0 1 0 0,0-1-1 0 0,0 0 1 0 0,0 0-1 0 0,0-1 0 0 0,-1-1 1 0 0,14-3-1 0 0,-17 1-1125 0 0,-2-3-382 0 0</inkml:trace>
</inkml:ink>
</file>

<file path=ppt/ink/ink11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36.787"/>
    </inkml:context>
    <inkml:brush xml:id="br0">
      <inkml:brushProperty name="width" value="0.1" units="cm"/>
      <inkml:brushProperty name="height" value="0.1" units="cm"/>
      <inkml:brushProperty name="color" value="#F6630D"/>
    </inkml:brush>
  </inkml:definitions>
  <inkml:trace contextRef="#ctx0" brushRef="#br0">122 118 2759 0 0,'18'-30'1628'0'0,"-17"28"-1153"0"0,1 0-1 0 0,-1-1 1 0 0,0 1-1 0 0,0-1 1 0 0,0 1-1 0 0,0 0 0 0 0,0-1 1 0 0,-1 0-1 0 0,1 1 1 0 0,-1-1-1 0 0,1 1 1 0 0,-1-1-1 0 0,0 0 0 0 0,0 1 1 0 0,0-1-1 0 0,-1 1 1 0 0,1-1-1 0 0,-1 0 1 0 0,1 1-1 0 0,-1-1 0 0 0,0 1 1 0 0,0-1-1 0 0,0 1 1 0 0,0 0-1 0 0,0-1 1 0 0,0 1-1 0 0,-1 0 0 0 0,1 0 1 0 0,-1 0-1 0 0,0 0 1 0 0,0 0-1 0 0,0 0 1 0 0,0 0-1 0 0,-3-2 1 0 0,5 4-426 0 0,-1 0 1 0 0,1-1 0 0 0,0 1-1 0 0,0 0 1 0 0,-1 0 0 0 0,1 0-1 0 0,0-1 1 0 0,0 1 0 0 0,-1 0-1 0 0,1 0 1 0 0,0 0 0 0 0,-1 0-1 0 0,1 0 1 0 0,0 0 0 0 0,-1 0-1 0 0,1-1 1 0 0,0 1 0 0 0,-1 0-1 0 0,1 0 1 0 0,0 0 0 0 0,0 0-1 0 0,-1 0 1 0 0,1 0 0 0 0,0 1-1 0 0,-1-1 1 0 0,1 0 0 0 0,0 0-1 0 0,-1 0 1 0 0,1 0 0 0 0,0 0-1 0 0,-1 0 1 0 0,1 0 0 0 0,0 1-1 0 0,0-1 1 0 0,-1 0 0 0 0,1 0-1 0 0,0 0 1 0 0,0 1 0 0 0,-1-1-1 0 0,1 0 1 0 0,0 0 0 0 0,0 1-1 0 0,-1 0 1 0 0,-6 20 582 0 0,1 33-750 0 0,6-49 254 0 0,-8 744 730 0 0,10-638-825 0 0,-53 1017 516 0 0,49-1108-546 0 0,-19 165 436 0 0,3 260-1 0 0,18-440-445 0 0,2 31 75 0 0,8 60-1 0 0,-10-95-8 0 0,1 0 0 0 0,0 3-74 0 0,22 20-1966 0 0,-20-18 566 0 0</inkml:trace>
</inkml:ink>
</file>

<file path=ppt/ink/ink11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38.123"/>
    </inkml:context>
    <inkml:brush xml:id="br0">
      <inkml:brushProperty name="width" value="0.1" units="cm"/>
      <inkml:brushProperty name="height" value="0.1" units="cm"/>
      <inkml:brushProperty name="color" value="#F6630D"/>
    </inkml:brush>
  </inkml:definitions>
  <inkml:trace contextRef="#ctx0" brushRef="#br0">55 625 2759 0 0,'-9'-35'9328'0'0,"2"5"-7296"0"0,3 13-1184 0 0,0 0 0 0 0,0 0 0 0 0,2-1 0 0 0,0 0 0 0 0,1 1 0 0 0,1-1 0 0 0,3-22 0 0 0,-2 21-679 0 0,0 0 0 0 0,-1 0 0 0 0,-1 0 0 0 0,-1 0 0 0 0,-4-23 0 0 0,-3-35 113 0 0,5 51-168 0 0,2 21-100 0 0,1 0 0 0 0,0 0 1 0 0,1 0-1 0 0,-1 0 1 0 0,1 0-1 0 0,0 0 0 0 0,1 0 1 0 0,-1 0-1 0 0,1 0 1 0 0,2-9-1 0 0,-2 13-18 0 0,0 0 1 0 0,0-1-1 0 0,1 1 0 0 0,-1 0 1 0 0,0 0-1 0 0,1 0 0 0 0,-1 1 0 0 0,1-1 1 0 0,-1 0-1 0 0,1 0 0 0 0,0 1 1 0 0,-1-1-1 0 0,1 1 0 0 0,-1 0 1 0 0,1-1-1 0 0,0 1 0 0 0,0 0 0 0 0,-1 0 1 0 0,1 0-1 0 0,0 0 0 0 0,2 1 1 0 0,2-2-8 0 0,90-5-52 0 0,182 12 0 0 0,-63 2 65 0 0,796-65 649 0 0,-594 27-271 0 0,529 30 0 0 0,-572 0 59 0 0,-8-2-33 0 0,-109 35-332 0 0,-115-11-31 0 0,-124-21 6 0 0,-1 0 0 0 0,1-2-1 0 0,0 0 1 0 0,0-1 0 0 0,20-5-1 0 0,-18 3 63 0 0,0 0-1 0 0,0 2 0 0 0,29 0 1 0 0,-44 3-54 0 0,-1 0 1 0 0,1 0-1 0 0,0 0 0 0 0,0 0 1 0 0,-1 1-1 0 0,1 0 0 0 0,-1 0 1 0 0,1 0-1 0 0,-1 0 1 0 0,6 5-1 0 0,-7-5-34 0 0,1 1 0 0 0,0-1 0 0 0,0 0-1 0 0,0 0 1 0 0,1 0 0 0 0,-1 0 0 0 0,0-1 0 0 0,1 0 0 0 0,-1 0-1 0 0,1 0 1 0 0,8 1 0 0 0,5-3 54 0 0,-7 0-300 0 0,-20 2-696 0 0,-8 2-604 0 0</inkml:trace>
</inkml:ink>
</file>

<file path=ppt/ink/ink11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39.042"/>
    </inkml:context>
    <inkml:brush xml:id="br0">
      <inkml:brushProperty name="width" value="0.1" units="cm"/>
      <inkml:brushProperty name="height" value="0.1" units="cm"/>
      <inkml:brushProperty name="color" value="#F6630D"/>
    </inkml:brush>
  </inkml:definitions>
  <inkml:trace contextRef="#ctx0" brushRef="#br0">1 1 9671 0 0,'0'0'748'0'0,"8"26"1244"0"0,-3 2-1095 0 0,-1 1-1 0 0,-1-1 1 0 0,-2 57 0 0 0,2 13-30 0 0,37 1060 3387 0 0,-39-583-2125 0 0,10 68-805 0 0,-10-618-1303 0 0,0 3 29 0 0,0 1 0 0 0,10 42 0 0 0,-9-63-37 0 0,10 23 469 0 0,12 53 0 0 0,-23-75-412 0 0,-1-5 2 0 0,1 0 0 0 0,0-1 0 0 0,0 1 0 0 0,0 0 1 0 0,0 0-1 0 0,1-1 0 0 0,0 1 0 0 0,1 3 0 0 0,2-1-72 0 0,15 10-1083 0 0,-18-14 677 0 0,0-1 0 0 0,1 1 1 0 0,-1 0-1 0 0,0 0 1 0 0,0 0-1 0 0,0 1 1 0 0,0-1-1 0 0,-1 0 0 0 0,1 1 1 0 0,0-1-1 0 0,-1 1 1 0 0,2 4-1 0 0,0-1-1062 0 0</inkml:trace>
</inkml:ink>
</file>

<file path=ppt/ink/ink1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6.127"/>
    </inkml:context>
    <inkml:brush xml:id="br0">
      <inkml:brushProperty name="width" value="0.1" units="cm"/>
      <inkml:brushProperty name="height" value="0.1" units="cm"/>
      <inkml:brushProperty name="color" value="#004F8B"/>
    </inkml:brush>
  </inkml:definitions>
  <inkml:trace contextRef="#ctx0" brushRef="#br0">58 0 10679 0 0,'0'0'5611'0'0,"-10"31"-2178"0"0,-1 3-2886 0 0,1 0 0 0 0,2 1 1 0 0,1 0-1 0 0,2 0 0 0 0,1 1 0 0 0,2 0 0 0 0,1 0 0 0 0,8 66 0 0 0,9-65 58 0 0,-2-23-1819 0 0,-10-13-261 0 0,-4 0 1179 0 0,1-1 1 0 0,0 0 0 0 0,-1 0 0 0 0,1 0 0 0 0,0 0-1 0 0,0 0 1 0 0,-1 0 0 0 0,1 0 0 0 0,0 0 0 0 0,-1-1-1 0 0,1 1 1 0 0,0 0 0 0 0,0 0 0 0 0,3-3-1181 0 0</inkml:trace>
</inkml:ink>
</file>

<file path=ppt/ink/ink11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0.262"/>
    </inkml:context>
    <inkml:brush xml:id="br0">
      <inkml:brushProperty name="width" value="0.1" units="cm"/>
      <inkml:brushProperty name="height" value="0.1" units="cm"/>
      <inkml:brushProperty name="color" value="#F6630D"/>
    </inkml:brush>
  </inkml:definitions>
  <inkml:trace contextRef="#ctx0" brushRef="#br0">0 13 8895 0 0,'0'0'6182'0'0,"24"6"-5490"0"0,35 6 39 0 0,0-2-1 0 0,1-2 1 0 0,0-4 0 0 0,90-3 0 0 0,307 9 1165 0 0,187 1 656 0 0,-303-14-2096 0 0,444-14 652 0 0,-464 5-805 0 0,-266 10-261 0 0,376-4 292 0 0,-137-12-175 0 0,-84 1-73 0 0,-202 18-64 0 0,1 0 0 0 0,-1 0 0 0 0,0 1 0 0 0,0 0 0 0 0,-1 0 0 0 0,1 1 0 0 0,0 0 0 0 0,11 7-1 0 0,4-1 0 0 0,-16-4 57 0 0,1-1 1 0 0,0-1-1 0 0,0 0 0 0 0,0 0 1 0 0,0 0-1 0 0,0-1 0 0 0,0 0 0 0 0,1-1 1 0 0,-1 0-1 0 0,1 0 0 0 0,-1-1 0 0 0,1 0 1 0 0,-1 0-1 0 0,16-3 0 0 0,184-21-81 0 0,-218 25 194 0 0,9-1-266 0 0,0 0-1 0 0,0 0 1 0 0,0 0-1 0 0,0 0 0 0 0,0 0 1 0 0,0 0-1 0 0,0 1 1 0 0,0-1-1 0 0,0 0 1 0 0,1 0-1 0 0,-1 1 0 0 0,0-1 1 0 0,0 1-1 0 0,0-1 1 0 0,1 1-1 0 0,-1-1 1 0 0,0 1-1 0 0,0-1 1 0 0,1 1-1 0 0,-2 1 0 0 0</inkml:trace>
</inkml:ink>
</file>

<file path=ppt/ink/ink11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2.040"/>
    </inkml:context>
    <inkml:brush xml:id="br0">
      <inkml:brushProperty name="width" value="0.1" units="cm"/>
      <inkml:brushProperty name="height" value="0.1" units="cm"/>
      <inkml:brushProperty name="color" value="#F6630D"/>
    </inkml:brush>
  </inkml:definitions>
  <inkml:trace contextRef="#ctx0" brushRef="#br0">8 58 2759 0 0,'-8'-19'9451'0'0,"12"5"-3666"0"0,-3 12-5478 0 0,1 0-1 0 0,-1 1 1 0 0,1-1-1 0 0,0 1 0 0 0,-1 0 1 0 0,1-1-1 0 0,0 1 0 0 0,0 0 1 0 0,0 0-1 0 0,0 0 1 0 0,0 0-1 0 0,0 1 0 0 0,4-2 1 0 0,4 0-120 0 0,0 0-1 0 0,0 1 1 0 0,0 0 0 0 0,1 1 0 0 0,10 0 0 0 0,-8 2-2 0 0,1 0 1 0 0,-1 1 0 0 0,0 1-1 0 0,0 0 1 0 0,-1 0-1 0 0,1 2 1 0 0,-1-1-1 0 0,0 1 1 0 0,0 1 0 0 0,-1 0-1 0 0,0 1 1 0 0,0 0-1 0 0,18 19 1 0 0,-13-10-148 0 0,-1 1 0 0 0,0 0 0 0 0,-1 1 0 0 0,-2 0-1 0 0,0 2 1 0 0,-1-1 0 0 0,12 30 0 0 0,-20-40-14 0 0,0 0-1 0 0,0 0 1 0 0,-1 0-1 0 0,0 0 1 0 0,-1 1-1 0 0,0-1 1 0 0,0 1-1 0 0,-1-1 1 0 0,-1 1-1 0 0,0-1 1 0 0,0 0-1 0 0,-1 1 1 0 0,0-1 0 0 0,-1 0-1 0 0,0 0 1 0 0,-1 0-1 0 0,0-1 1 0 0,-1 1-1 0 0,1-1 1 0 0,-2 0-1 0 0,1 0 1 0 0,-1 0-1 0 0,-1-1 1 0 0,-13 14-1 0 0,13-15 18 0 0,-1 0-1 0 0,0 0 0 0 0,0 0 0 0 0,-1-1 0 0 0,1 0 1 0 0,-2-1-1 0 0,1 0 0 0 0,0 0 0 0 0,-1-1 0 0 0,0-1 1 0 0,0 1-1 0 0,0-1 0 0 0,0-1 0 0 0,-1 0 0 0 0,1-1 1 0 0,-1 1-1 0 0,1-2 0 0 0,-1 0 0 0 0,1 0 0 0 0,-1-1 1 0 0,1 0-1 0 0,-1-1 0 0 0,1 0 0 0 0,-17-6 0 0 0,22 6-164 0 0,-4-1 150 0 0,0 0 1 0 0,1-1 0 0 0,-1 0 0 0 0,-12-9 0 0 0,19 11-166 0 0,0 1 0 0 0,1 0 0 0 0,-1-1 0 0 0,1 1 0 0 0,0-1 0 0 0,-1 1 0 0 0,1-1 0 0 0,0 0 0 0 0,0 0 0 0 0,0 1-1 0 0,-1-5 1 0 0,1 5-137 0 0,1-1-1 0 0,0 1 1 0 0,-1-1-1 0 0,1 1 1 0 0,0-1-1 0 0,0 1 1 0 0,0-1-1 0 0,1 0 1 0 0,-1 1-1 0 0,0-1 1 0 0,0 1-1 0 0,1-1 1 0 0,-1 1-1 0 0,1-1 1 0 0,-1 1-1 0 0,1 0 1 0 0,1-3 0 0 0,3-4-1926 0 0</inkml:trace>
</inkml:ink>
</file>

<file path=ppt/ink/ink11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2.422"/>
    </inkml:context>
    <inkml:brush xml:id="br0">
      <inkml:brushProperty name="width" value="0.1" units="cm"/>
      <inkml:brushProperty name="height" value="0.1" units="cm"/>
      <inkml:brushProperty name="color" value="#F6630D"/>
    </inkml:brush>
  </inkml:definitions>
  <inkml:trace contextRef="#ctx0" brushRef="#br0">170 58 6911 0 0,'31'-37'8016'0'0,"-31"36"-7842"0"0,0 0 0 0 0,0 0 0 0 0,-1 0-1 0 0,1 0 1 0 0,0 0 0 0 0,-1 0 0 0 0,1 0 0 0 0,0 0-1 0 0,-1 1 1 0 0,1-1 0 0 0,-1 0 0 0 0,0 0-1 0 0,1 0 1 0 0,-1 1 0 0 0,0-1 0 0 0,1 0 0 0 0,-1 1-1 0 0,0-1 1 0 0,0 0 0 0 0,0 1 0 0 0,1-1 0 0 0,-1 1-1 0 0,0-1 1 0 0,0 1 0 0 0,0 0 0 0 0,0-1-1 0 0,0 1 1 0 0,0 0 0 0 0,0 0 0 0 0,0-1 0 0 0,0 1-1 0 0,0 0 1 0 0,0 0 0 0 0,0 0 0 0 0,0 0-1 0 0,0 0 1 0 0,0 1 0 0 0,0-1 0 0 0,0 0 0 0 0,-2 1-1 0 0,-2 0 40 0 0,-1 0 0 0 0,1 0 0 0 0,0 1 0 0 0,0-1 0 0 0,0 1 0 0 0,-8 5 0 0 0,3 0-104 0 0,1 1-1 0 0,0 0 1 0 0,1 0-1 0 0,0 1 1 0 0,0 0-1 0 0,1 0 1 0 0,0 1 0 0 0,1 0-1 0 0,0 1 1 0 0,0-1-1 0 0,1 1 1 0 0,-5 17-1 0 0,4-12-49 0 0,1 0-1 0 0,1 0 0 0 0,0 0 1 0 0,1 1-1 0 0,1-1 0 0 0,1 1 0 0 0,0 0 1 0 0,3 24-1 0 0,-2-36-41 0 0,1 0-1 0 0,1 0 1 0 0,-1-1-1 0 0,0 1 1 0 0,1 0 0 0 0,0 0-1 0 0,0-1 1 0 0,1 1-1 0 0,-1-1 1 0 0,1 0 0 0 0,0 0-1 0 0,0 0 1 0 0,0 0-1 0 0,1 0 1 0 0,6 6 0 0 0,-3-5 17 0 0,1 0-1 0 0,-1-1 1 0 0,1 0 0 0 0,0 0 0 0 0,0 0 0 0 0,0-1 0 0 0,0 0 0 0 0,14 2 0 0 0,0-1-202 0 0,0-1 0 0 0,1-1 0 0 0,-1-1 1 0 0,1-2-1 0 0,-1 0 0 0 0,29-5 0 0 0,-26 1-2027 0 0,-2-1-6046 0 0</inkml:trace>
</inkml:ink>
</file>

<file path=ppt/ink/ink11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3.351"/>
    </inkml:context>
    <inkml:brush xml:id="br0">
      <inkml:brushProperty name="width" value="0.1" units="cm"/>
      <inkml:brushProperty name="height" value="0.1" units="cm"/>
      <inkml:brushProperty name="color" value="#F6630D"/>
    </inkml:brush>
  </inkml:definitions>
  <inkml:trace contextRef="#ctx0" brushRef="#br0">18 76 4143 0 0,'1'-8'9182'0'0,"6"-24"-3989"0"0,-5 29-5004 0 0,0 0 1 0 0,0 1 0 0 0,1-1-1 0 0,-1 1 1 0 0,1-1-1 0 0,-1 1 1 0 0,1 0 0 0 0,0 0-1 0 0,-1 0 1 0 0,1 0-1 0 0,0 1 1 0 0,1-1-1 0 0,-1 1 1 0 0,0 0 0 0 0,0 0-1 0 0,0 0 1 0 0,1 0-1 0 0,-1 1 1 0 0,1-1 0 0 0,-1 1-1 0 0,0 0 1 0 0,1 0-1 0 0,-1 0 1 0 0,6 1-1 0 0,8 0 136 0 0,0 0-1 0 0,0 1 0 0 0,25 7 0 0 0,-31-5-244 0 0,0 0 0 0 0,1 1 0 0 0,-2 0 0 0 0,1 1 0 0 0,-1 0-1 0 0,0 0 1 0 0,0 1 0 0 0,0 1 0 0 0,-1 0 0 0 0,0 0 0 0 0,-1 0 0 0 0,0 1 0 0 0,0 1 0 0 0,-1-1 0 0 0,0 1 0 0 0,-1 0 0 0 0,0 1 0 0 0,0-1 0 0 0,-1 1 0 0 0,-1 1 0 0 0,0-1 0 0 0,4 19-1 0 0,-5-20-53 0 0,-1 1 0 0 0,0-1 0 0 0,-1 0-1 0 0,0 1 1 0 0,-1-1 0 0 0,0 1 0 0 0,-1-1-1 0 0,0 1 1 0 0,-1-1 0 0 0,0 0-1 0 0,0 0 1 0 0,-1 0 0 0 0,0 0 0 0 0,-1 0-1 0 0,0 0 1 0 0,-1-1 0 0 0,0 0 0 0 0,0 0-1 0 0,-1 0 1 0 0,0 0 0 0 0,0-1-1 0 0,-1 0 1 0 0,0-1 0 0 0,-1 1 0 0 0,0-1-1 0 0,-10 6 1 0 0,-5 2 51 0 0,0-2 1 0 0,-2-1-1 0 0,1 0 0 0 0,-2-2 1 0 0,1-1-1 0 0,-1-1 0 0 0,0-2 1 0 0,-47 7-1 0 0,72-13-136 0 0,1 0 0 0 0,-1 0 1 0 0,0 0-1 0 0,0 0 0 0 0,0 0 0 0 0,1 0 0 0 0,-1 0 1 0 0,0 0-1 0 0,0 0 0 0 0,1 0 0 0 0,-1 0 0 0 0,0-1 0 0 0,0 1 1 0 0,0 0-1 0 0,1-1 0 0 0,-1 1 0 0 0,0 0 0 0 0,1-1 1 0 0,-1 1-1 0 0,0-1 0 0 0,1 1 0 0 0,-1-1 0 0 0,1 1 0 0 0,-1-1 1 0 0,1 0-1 0 0,-1 1 0 0 0,1-1 0 0 0,-1 1 0 0 0,1-1 1 0 0,0 0-1 0 0,-1 0 0 0 0,1 1 0 0 0,0-1 0 0 0,-1 0 0 0 0,1 0 1 0 0,0-1-1 0 0,0 0-200 0 0,0-1-1 0 0,0 1 1 0 0,0-1 0 0 0,0 1 0 0 0,0-1 0 0 0,1 1-1 0 0,-1-1 1 0 0,1 1 0 0 0,0 0 0 0 0,-1-1 0 0 0,3-3-1 0 0,3-4-1621 0 0</inkml:trace>
</inkml:ink>
</file>

<file path=ppt/ink/ink11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3.693"/>
    </inkml:context>
    <inkml:brush xml:id="br0">
      <inkml:brushProperty name="width" value="0.1" units="cm"/>
      <inkml:brushProperty name="height" value="0.1" units="cm"/>
      <inkml:brushProperty name="color" value="#F6630D"/>
    </inkml:brush>
  </inkml:definitions>
  <inkml:trace contextRef="#ctx0" brushRef="#br0">203 53 10135 0 0,'30'-32'5507'0'0,"-30"31"-5377"0"0,0 0 0 0 0,0 0 0 0 0,-1 0 0 0 0,1 1 0 0 0,0-1 0 0 0,0 0 0 0 0,-1 0 0 0 0,1 0 0 0 0,0 0-1 0 0,-1 0 1 0 0,1 1 0 0 0,-1-1 0 0 0,1 0 0 0 0,-1 0 0 0 0,1 1 0 0 0,-1-1 0 0 0,0 0 0 0 0,1 1 0 0 0,-1-1 0 0 0,0 1 0 0 0,0-1 0 0 0,1 1 0 0 0,-1-1 0 0 0,0 1 0 0 0,0-1 0 0 0,0 1 0 0 0,0 0 0 0 0,1-1 0 0 0,-1 1 0 0 0,0 0-1 0 0,0 0 1 0 0,0 0 0 0 0,0 0 0 0 0,0 0 0 0 0,0 0 0 0 0,0 0 0 0 0,0 0 0 0 0,0 0 0 0 0,1 0 0 0 0,-1 0 0 0 0,0 0 0 0 0,0 1 0 0 0,0-1 0 0 0,0 0 0 0 0,0 1 0 0 0,1-1 0 0 0,-2 1 0 0 0,-4 1 31 0 0,0 0 1 0 0,1 0-1 0 0,-1 1 1 0 0,1 0-1 0 0,-10 6 0 0 0,-2 5-31 0 0,2 1 0 0 0,0 1-1 0 0,0 0 1 0 0,2 0-1 0 0,0 2 1 0 0,-11 20-1 0 0,17-28-57 0 0,1 2 0 0 0,1-1-1 0 0,0 0 1 0 0,0 1 0 0 0,1 0-1 0 0,1 0 1 0 0,0 0 0 0 0,1 1-1 0 0,0-1 1 0 0,1 1 0 0 0,0 22-1 0 0,2-31-54 0 0,-1 0-1 0 0,1 0 1 0 0,0-1-1 0 0,1 1 1 0 0,-1 0-1 0 0,1 0 1 0 0,-1-1 0 0 0,1 1-1 0 0,0-1 1 0 0,1 1-1 0 0,-1-1 1 0 0,0 0-1 0 0,1 0 1 0 0,0 0-1 0 0,0 0 1 0 0,0-1-1 0 0,0 1 1 0 0,0-1 0 0 0,0 1-1 0 0,1-1 1 0 0,-1 0-1 0 0,1-1 1 0 0,0 1-1 0 0,-1 0 1 0 0,1-1-1 0 0,6 1 1 0 0,12 4-7 0 0,0-2-1 0 0,0 0 1 0 0,38 0-1 0 0,-24-2-14 0 0,-6 1-110 0 0,81 4-1403 0 0,-77-8-9 0 0</inkml:trace>
</inkml:ink>
</file>

<file path=ppt/ink/ink11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4.784"/>
    </inkml:context>
    <inkml:brush xml:id="br0">
      <inkml:brushProperty name="width" value="0.1" units="cm"/>
      <inkml:brushProperty name="height" value="0.1" units="cm"/>
      <inkml:brushProperty name="color" value="#F6630D"/>
    </inkml:brush>
  </inkml:definitions>
  <inkml:trace contextRef="#ctx0" brushRef="#br0">11 98 5063 0 0,'-6'-15'390'0'0,"4"12"39"0"0,1-18 7961 0 0,0 16-7601 0 0,1 1 0 0 0,-1 0 0 0 0,1-1 0 0 0,0 1 0 0 0,1-1 1 0 0,-1 1-1 0 0,1 0 0 0 0,1-9 0 0 0,-1 12-677 0 0,0 0 0 0 0,1 0 0 0 0,-1 0 1 0 0,0 0-1 0 0,0 1 0 0 0,0-1 0 0 0,1 0 0 0 0,-1 1 0 0 0,0-1 1 0 0,1 1-1 0 0,-1-1 0 0 0,0 1 0 0 0,1-1 0 0 0,-1 1 1 0 0,1 0-1 0 0,-1 0 0 0 0,1 0 0 0 0,-1 0 0 0 0,1 0 0 0 0,-1 0 1 0 0,1 0-1 0 0,-1 0 0 0 0,3 1 0 0 0,36 8 1015 0 0,-38-8-985 0 0,10 3-68 0 0,0 1 0 0 0,-1 0 0 0 0,1 1 0 0 0,-1 0 0 0 0,-1 1 0 0 0,1 0 0 0 0,-1 1 0 0 0,0 0 0 0 0,9 10 0 0 0,-4-2 36 0 0,0 1-1 0 0,0 0 1 0 0,-2 1 0 0 0,14 25-1 0 0,-23-37-141 0 0,-2 0 1 0 0,1 1-1 0 0,-1-1 0 0 0,0 1 0 0 0,0-1 0 0 0,0 1 1 0 0,-1 0-1 0 0,0 0 0 0 0,-1 0 0 0 0,1 0 1 0 0,-1 0-1 0 0,-1-1 0 0 0,1 1 0 0 0,-1 0 0 0 0,0 0 1 0 0,-1 0-1 0 0,0-1 0 0 0,0 1 0 0 0,0 0 1 0 0,-1-1-1 0 0,0 0 0 0 0,0 0 0 0 0,-8 12 0 0 0,2-5-24 0 0,-1-1 0 0 0,0 1 0 0 0,-1-2-1 0 0,0 1 1 0 0,-1-2 0 0 0,0 1 0 0 0,-1-2-1 0 0,0 1 1 0 0,-21 10 0 0 0,30-18 156 0 0,0 0 0 0 0,-1 0 0 0 0,0 0 0 0 0,1 0 0 0 0,-1-1 0 0 0,0 0 0 0 0,0 0-1 0 0,0 0 1 0 0,1 0 0 0 0,-1-1 0 0 0,0 0 0 0 0,0 0 0 0 0,0 0 0 0 0,0-1 0 0 0,0 0 0 0 0,0 0 0 0 0,0 0 0 0 0,-6-3 0 0 0,9 3-175 0 0,0 0 0 0 0,0 0 1 0 0,0 0-1 0 0,0 0 0 0 0,1-1 0 0 0,-1 1 0 0 0,0-1 1 0 0,1 1-1 0 0,-1-1 0 0 0,1 0 0 0 0,-1 0 0 0 0,1 1 1 0 0,0-1-1 0 0,0 0 0 0 0,0 0 0 0 0,-1-4 0 0 0,1 2-232 0 0,0 1-1 0 0,0-1 0 0 0,1 0 0 0 0,0 1 1 0 0,0-1-1 0 0,0 0 0 0 0,0 1 0 0 0,0-1 0 0 0,1 0 1 0 0,0 1-1 0 0,0-1 0 0 0,0 1 0 0 0,1-5 1 0 0,2-3-1381 0 0,2 0-210 0 0</inkml:trace>
</inkml:ink>
</file>

<file path=ppt/ink/ink11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5.144"/>
    </inkml:context>
    <inkml:brush xml:id="br0">
      <inkml:brushProperty name="width" value="0.1" units="cm"/>
      <inkml:brushProperty name="height" value="0.1" units="cm"/>
      <inkml:brushProperty name="color" value="#F6630D"/>
    </inkml:brush>
  </inkml:definitions>
  <inkml:trace contextRef="#ctx0" brushRef="#br0">250 77 5983 0 0,'0'0'464'0'0,"4"-7"-335"0"0,7-21 8050 0 0,-11 26-7951 0 0,0 0-1 0 0,0 1 1 0 0,-1-1-1 0 0,1 0 1 0 0,0 0 0 0 0,-1 1-1 0 0,1-1 1 0 0,-1 0-1 0 0,0 1 1 0 0,0-1-1 0 0,1 0 1 0 0,-1 1-1 0 0,0-1 1 0 0,0 1 0 0 0,-1-1-1 0 0,1 1 1 0 0,0 0-1 0 0,0 0 1 0 0,-1-1-1 0 0,1 1 1 0 0,0 0-1 0 0,-1 0 1 0 0,-1-1 0 0 0,0 1-42 0 0,0 0 0 0 0,0 1 1 0 0,0-1-1 0 0,0 0 0 0 0,0 1 1 0 0,0 0-1 0 0,0 0 0 0 0,0 0 1 0 0,0 0-1 0 0,-1 0 0 0 0,1 1 1 0 0,-4 0-1 0 0,-3 2-21 0 0,-1 1-1 0 0,0-1 1 0 0,1 2-1 0 0,0-1 1 0 0,0 2 0 0 0,-12 7-1 0 0,12-5-125 0 0,0 0 0 0 0,1 0 0 0 0,0 1 0 0 0,0 1 0 0 0,0-1 0 0 0,2 1 0 0 0,-1 1 0 0 0,1-1-1 0 0,1 1 1 0 0,0 0 0 0 0,0 1 0 0 0,-7 21 0 0 0,12-28-26 0 0,0 0 0 0 0,0 0-1 0 0,0 0 1 0 0,0 0 0 0 0,1 0 0 0 0,0 0-1 0 0,0 0 1 0 0,0 0 0 0 0,0 0 0 0 0,1 0-1 0 0,0 0 1 0 0,0 0 0 0 0,0 0 0 0 0,1-1-1 0 0,0 1 1 0 0,0 0 0 0 0,0-1-1 0 0,0 1 1 0 0,1-1 0 0 0,-1 0 0 0 0,1 0-1 0 0,1 0 1 0 0,-1 0 0 0 0,0 0 0 0 0,1-1-1 0 0,0 1 1 0 0,-1-1 0 0 0,1 0 0 0 0,1 0-1 0 0,-1 0 1 0 0,0-1 0 0 0,1 0 0 0 0,-1 0-1 0 0,9 3 1 0 0,-2-1-147 0 0,0 0-1 0 0,1-1 0 0 0,0 0 1 0 0,-1 0-1 0 0,1-2 1 0 0,0 1-1 0 0,0-2 0 0 0,0 1 1 0 0,0-2-1 0 0,0 1 1 0 0,0-2-1 0 0,-1 1 0 0 0,1-2 1 0 0,0 0-1 0 0,-1 0 1 0 0,1-1-1 0 0,15-8 0 0 0,-9 3-1754 0 0</inkml:trace>
</inkml:ink>
</file>

<file path=ppt/ink/ink11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7:45.733"/>
    </inkml:context>
    <inkml:brush xml:id="br0">
      <inkml:brushProperty name="width" value="0.1" units="cm"/>
      <inkml:brushProperty name="height" value="0.1" units="cm"/>
      <inkml:brushProperty name="color" value="#F6630D"/>
    </inkml:brush>
  </inkml:definitions>
  <inkml:trace contextRef="#ctx0" brushRef="#br0">1 105 2303 0 0,'0'0'7560'0'0,"10"-44"840"0"0,-8 40-8181 0 0,1 0 0 0 0,0 0 0 0 0,-1 0 0 0 0,2 0 0 0 0,-1 0 0 0 0,0 1 0 0 0,1-1 0 0 0,-1 1-1 0 0,1 0 1 0 0,0 0 0 0 0,0 0 0 0 0,0 0 0 0 0,1 1 0 0 0,-1 0 0 0 0,1 0 0 0 0,-1 0 0 0 0,1 0 0 0 0,0 1 0 0 0,6-1 0 0 0,-8 1-179 0 0,0 1 0 0 0,0 0 1 0 0,0-1-1 0 0,0 2 0 0 0,1-1 1 0 0,-1 0-1 0 0,0 1 0 0 0,0-1 1 0 0,0 1-1 0 0,0 0 0 0 0,0 0 1 0 0,0 0-1 0 0,0 0 0 0 0,0 1 1 0 0,-1-1-1 0 0,1 1 0 0 0,0 0 1 0 0,-1-1-1 0 0,1 1 0 0 0,-1 1 1 0 0,0-1-1 0 0,1 0 0 0 0,-1 0 1 0 0,0 1-1 0 0,-1-1 0 0 0,1 1 1 0 0,0 0-1 0 0,-1-1 0 0 0,1 1 1 0 0,-1 0-1 0 0,1 3 0 0 0,0 3-20 0 0,0 0 0 0 0,0 0 0 0 0,-1 0-1 0 0,-1 0 1 0 0,0 0 0 0 0,0 0-1 0 0,0-1 1 0 0,-1 1 0 0 0,-1 0 0 0 0,-2 11-1 0 0,2-14-20 0 0,0 1 1 0 0,0 0-1 0 0,1 0 0 0 0,0 0 0 0 0,1 0 0 0 0,-1 0 0 0 0,2 0 0 0 0,-1 0 0 0 0,1 0 0 0 0,-1 0 1 0 0,2 0-1 0 0,-1 0 0 0 0,1 0 0 0 0,0 0 0 0 0,6 11 0 0 0,-5-15 2 0 0,0-1 0 0 0,0 1 0 0 0,-1-1 0 0 0,2 0 0 0 0,-1 0 0 0 0,0 0 0 0 0,0-1-1 0 0,1 1 1 0 0,-1-1 0 0 0,0 0 0 0 0,1 1 0 0 0,0-2 0 0 0,-1 1 0 0 0,1 0 0 0 0,0-1 0 0 0,-1 0 0 0 0,1 1 0 0 0,6-2 0 0 0,71-7-263 0 0,-77 7 210 0 0,14-3-1137 0 0,0-1-4323 0 0,0-1-1851 0 0</inkml:trace>
</inkml:ink>
</file>

<file path=ppt/ink/ink11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1"/>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2"/>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6.775"/>
    </inkml:context>
    <inkml:brush xml:id="br0">
      <inkml:brushProperty name="width" value="0.1" units="cm"/>
      <inkml:brushProperty name="height" value="0.1" units="cm"/>
      <inkml:brushProperty name="color" value="#004F8B"/>
    </inkml:brush>
  </inkml:definitions>
  <inkml:trace contextRef="#ctx0" brushRef="#br0">0 175 2303 0 0,'6'-11'10462'0'0,"6"-14"-7830"0"0,-6 13-1941 0 0,0 0 1 0 0,1 1-1 0 0,0 0 1 0 0,1 0 0 0 0,0 1-1 0 0,1 0 1 0 0,0 0 0 0 0,1 1-1 0 0,12-9 1 0 0,-18 15-619 0 0,0 0 1 0 0,1 0-1 0 0,0 1 0 0 0,-1-1 1 0 0,1 1-1 0 0,0 1 0 0 0,0-1 1 0 0,0 0-1 0 0,1 1 1 0 0,-1 0-1 0 0,0 1 0 0 0,0-1 1 0 0,1 1-1 0 0,-1 0 0 0 0,0 0 1 0 0,1 1-1 0 0,-1-1 0 0 0,0 1 1 0 0,0 0-1 0 0,0 1 1 0 0,0-1-1 0 0,0 1 0 0 0,0 0 1 0 0,0 0-1 0 0,8 5 0 0 0,-10-5-55 0 0,0-1 0 0 0,0 1-1 0 0,-1-1 1 0 0,1 1-1 0 0,0 0 1 0 0,-1 0 0 0 0,1 1-1 0 0,-1-1 1 0 0,0 0 0 0 0,0 1-1 0 0,0-1 1 0 0,0 1-1 0 0,0 0 1 0 0,0 0 0 0 0,-1 0-1 0 0,1 0 1 0 0,-1 0-1 0 0,0 0 1 0 0,0 0 0 0 0,0 0-1 0 0,0 0 1 0 0,-1 0-1 0 0,1 1 1 0 0,-1-1 0 0 0,0 0-1 0 0,0 0 1 0 0,0 1-1 0 0,-1 4 1 0 0,-1 0 23 0 0,-1 0 0 0 0,0 0 0 0 0,0 0-1 0 0,-1-1 1 0 0,0 1 0 0 0,0-1 0 0 0,0 0 0 0 0,-1-1 0 0 0,0 1 0 0 0,-7 6-1 0 0,10-11-37 0 0,-1 0-1 0 0,1 1 1 0 0,0-1-1 0 0,0 1 0 0 0,0 0 1 0 0,0 0-1 0 0,0 0 1 0 0,1 0-1 0 0,-1 0 0 0 0,1 0 1 0 0,0 0-1 0 0,0 0 0 0 0,0 1 1 0 0,0-1-1 0 0,0 0 1 0 0,1 1-1 0 0,0-1 0 0 0,-1 6 1 0 0,2-6-2 0 0,1-1 0 0 0,-1 1 1 0 0,0 0-1 0 0,1-1 0 0 0,-1 1 0 0 0,1-1 1 0 0,0 0-1 0 0,-1 0 0 0 0,1 1 1 0 0,0-1-1 0 0,1 0 0 0 0,-1-1 0 0 0,0 1 1 0 0,0 0-1 0 0,1-1 0 0 0,-1 1 0 0 0,1-1 1 0 0,-1 0-1 0 0,1 0 0 0 0,0 0 1 0 0,0 0-1 0 0,3 1 0 0 0,13 4-3 0 0,-7-2-6 0 0,1 0-1 0 0,0 1 1 0 0,-1 1-1 0 0,0 0 1 0 0,16 10 0 0 0,-25-13 7 0 0,0 0-1 0 0,0 0 1 0 0,0 0 0 0 0,0 0 0 0 0,0 1 0 0 0,0-1 0 0 0,-1 1 0 0 0,0-1-1 0 0,0 1 1 0 0,0 0 0 0 0,0 0 0 0 0,0 0 0 0 0,-1 0 0 0 0,0 0 0 0 0,0 0 0 0 0,0 0-1 0 0,0 1 1 0 0,-1-1 0 0 0,0 0 0 0 0,1 0 0 0 0,-2 7 0 0 0,0-2 9 0 0,0 0 0 0 0,-1 0 1 0 0,-1 0-1 0 0,1 0 1 0 0,-1 0-1 0 0,-1-1 0 0 0,1 1 1 0 0,-2-1-1 0 0,1 0 0 0 0,-1 0 1 0 0,0-1-1 0 0,0 1 0 0 0,-1-1 1 0 0,0 0-1 0 0,-1-1 0 0 0,-12 11 1 0 0,13-12-8 0 0,0 0 0 0 0,0-1 0 0 0,0 0 0 0 0,0-1 0 0 0,0 1 1 0 0,-1-1-1 0 0,0 0 0 0 0,1-1 0 0 0,-1 1 0 0 0,0-1 0 0 0,-1-1 0 0 0,1 1 0 0 0,0-1 0 0 0,0-1 1 0 0,0 1-1 0 0,-1-1 0 0 0,1 0 0 0 0,0-1 0 0 0,-1 0 0 0 0,1 0 0 0 0,-11-4 0 0 0,14 4-168 0 0,0-1 0 0 0,1 0 0 0 0,-1 0 0 0 0,1 0-1 0 0,0 0 1 0 0,-1-1 0 0 0,1 1 0 0 0,0-1 0 0 0,0 0-1 0 0,1 0 1 0 0,-1 0 0 0 0,1 0 0 0 0,-1 0 0 0 0,1 0-1 0 0,0-1 1 0 0,0 0 0 0 0,1 1 0 0 0,-1-1 0 0 0,-1-6-1 0 0,-1-6-1393 0 0</inkml:trace>
</inkml:ink>
</file>

<file path=ppt/ink/ink11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3"/>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4"/>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5"/>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6"/>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7"/>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8"/>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59"/>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0"/>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7"/>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8"/>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7.289"/>
    </inkml:context>
    <inkml:brush xml:id="br0">
      <inkml:brushProperty name="width" value="0.1" units="cm"/>
      <inkml:brushProperty name="height" value="0.1" units="cm"/>
      <inkml:brushProperty name="color" value="#004F8B"/>
    </inkml:brush>
  </inkml:definitions>
  <inkml:trace contextRef="#ctx0" brushRef="#br0">233 16 5983 0 0,'-3'-10'13273'0'0,"1"7"-12712"0"0,-4 2-355 0 0,1 0 1 0 0,0 1 0 0 0,-1-1-1 0 0,1 1 1 0 0,0 0 0 0 0,-1 1-1 0 0,1 0 1 0 0,0 0 0 0 0,0 0-1 0 0,0 0 1 0 0,0 1 0 0 0,0-1-1 0 0,0 1 1 0 0,0 1 0 0 0,-9 4 0 0 0,2 0-135 0 0,1 1 1 0 0,-1 0 0 0 0,1 0-1 0 0,-19 19 1 0 0,24-19 21 0 0,-1 0 0 0 0,1 0 0 0 0,0 1 1 0 0,1 0-1 0 0,0 0 0 0 0,1 0 0 0 0,0 1 0 0 0,0-1 0 0 0,1 1 0 0 0,-4 18 0 0 0,6-25-60 0 0,0 1-1 0 0,1-1 1 0 0,-1 1-1 0 0,1-1 1 0 0,0 1-1 0 0,0-1 1 0 0,1 1-1 0 0,-1-1 1 0 0,1 1-1 0 0,-1-1 1 0 0,1 1-1 0 0,0-1 1 0 0,0 0 0 0 0,1 1-1 0 0,-1-1 1 0 0,1 0-1 0 0,-1 0 1 0 0,1 0-1 0 0,0 0 1 0 0,0 0-1 0 0,1-1 1 0 0,-1 1-1 0 0,0 0 1 0 0,1-1-1 0 0,0 0 1 0 0,-1 0-1 0 0,1 0 1 0 0,0 0-1 0 0,0 0 1 0 0,0 0-1 0 0,1-1 1 0 0,-1 1-1 0 0,0-1 1 0 0,6 2-1 0 0,-1-1-12 0 0,0 0 1 0 0,0-1-1 0 0,0 0 0 0 0,1 0 0 0 0,-1-1 1 0 0,0 1-1 0 0,0-2 0 0 0,1 1 0 0 0,-1-1 1 0 0,0-1-1 0 0,0 0 0 0 0,11-3 0 0 0,-7 0-542 0 0,0 0 0 0 0,-1-1-1 0 0,1 0 1 0 0,-1-1 0 0 0,-1 0-1 0 0,1-1 1 0 0,10-10 0 0 0,-8 8-1465 0 0</inkml:trace>
</inkml:ink>
</file>

<file path=ppt/ink/ink11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69"/>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0"/>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1"/>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2"/>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3"/>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4"/>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5"/>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6"/>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7"/>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8"/>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7"/>
    </inkml:context>
    <inkml:brush xml:id="br0">
      <inkml:brushProperty name="width" value="0.1" units="cm"/>
      <inkml:brushProperty name="height" value="0.1" units="cm"/>
      <inkml:brushProperty name="color" value="#F6630D"/>
    </inkml:brush>
  </inkml:definitions>
  <inkml:trace contextRef="#ctx0" brushRef="#br0">1 138 5063 0 0,'0'0'390'0'0,"23"-32"7039"0"0,22-27-329 0 0,-41 55-6913 0 0,0 0-1 0 0,1 0 1 0 0,-1 0 0 0 0,1 0 0 0 0,0 1 0 0 0,0 0 0 0 0,1 0-1 0 0,-1 0 1 0 0,0 1 0 0 0,1 0 0 0 0,0 0 0 0 0,-1 0-1 0 0,1 1 1 0 0,0-1 0 0 0,10 0 0 0 0,-11 2-84 0 0,1-1-1 0 0,-1 1 1 0 0,1-1 0 0 0,0 1-1 0 0,-1 1 1 0 0,1-1 0 0 0,-1 1-1 0 0,1 0 1 0 0,-1 1 0 0 0,1-1-1 0 0,-1 1 1 0 0,0 0 0 0 0,1 0-1 0 0,-1 1 1 0 0,0-1 0 0 0,8 7-1 0 0,-12-8-96 0 0,0 0-1 0 0,1 1 1 0 0,-1-1-1 0 0,0 0 1 0 0,0 1-1 0 0,0-1 1 0 0,0 1-1 0 0,0-1 1 0 0,0 1-1 0 0,0 0 1 0 0,0-1-1 0 0,-1 1 1 0 0,1 0-1 0 0,-1-1 1 0 0,1 1-1 0 0,-1 0 1 0 0,0 0-1 0 0,0 0 1 0 0,0-1-1 0 0,0 1 1 0 0,0 0-1 0 0,0 0 1 0 0,0 0-1 0 0,0 0 1 0 0,-1-1-1 0 0,1 1 1 0 0,-2 3-1 0 0,-2 3 38 0 0,0-1 1 0 0,0 1-1 0 0,-1-1 0 0 0,0 0 1 0 0,-7 7-1 0 0,8-10-11 0 0,0 1-1 0 0,0 0 1 0 0,0 0-1 0 0,1 0 1 0 0,-1 1 0 0 0,1-1-1 0 0,1 1 1 0 0,-3 6-1 0 0,5-10-27 0 0,0 0 0 0 0,0 0 0 0 0,0 0 0 0 0,0 0 0 0 0,0 0 0 0 0,1 0 0 0 0,-1 0 0 0 0,1-1-1 0 0,-1 1 1 0 0,1 0 0 0 0,0 0 0 0 0,-1-1 0 0 0,1 1 0 0 0,0 0 0 0 0,0-1 0 0 0,1 1 0 0 0,-1-1 0 0 0,0 1-1 0 0,0-1 1 0 0,1 0 0 0 0,-1 1 0 0 0,1-1 0 0 0,-1 0 0 0 0,1 0 0 0 0,-1 0 0 0 0,1 0 0 0 0,0 0 0 0 0,0 0-1 0 0,-1-1 1 0 0,1 1 0 0 0,0-1 0 0 0,2 1 0 0 0,6 3 0 0 0,1 0 1 0 0,0-1-1 0 0,0 0 0 0 0,0-1 0 0 0,0 0 0 0 0,0-1 1 0 0,13 0-1 0 0,83-7-21 0 0,-17 0-172 0 0,-41 6-4356 0 0</inkml:trace>
</inkml:ink>
</file>

<file path=ppt/ink/ink1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7.788"/>
    </inkml:context>
    <inkml:brush xml:id="br0">
      <inkml:brushProperty name="width" value="0.1" units="cm"/>
      <inkml:brushProperty name="height" value="0.1" units="cm"/>
      <inkml:brushProperty name="color" value="#004F8B"/>
    </inkml:brush>
  </inkml:definitions>
  <inkml:trace contextRef="#ctx0" brushRef="#br0">0 5 9215 0 0,'0'0'831'0'0,"0"37"-14"0"0,1 38 2620 0 0,-2-51-2322 0 0,2 0 0 0 0,0 0-1 0 0,6 29 2777 0 0,12-79-2474 0 0,2-47-82 0 0,2-5-405 0 0,-20 72-855 0 0,0 1-1 0 0,0 0 1 0 0,0-1-1 0 0,0 1 1 0 0,1 0-1 0 0,-1 1 1 0 0,1-1-1 0 0,1 1 1 0 0,-1-1-1 0 0,0 1 1 0 0,8-4-1 0 0,-12 8-68 0 0,0 0-2 0 0,1-1-1 0 0,0 1 0 0 0,-1 0 0 0 0,1-1 0 0 0,-1 1 1 0 0,1 0-1 0 0,0 0 0 0 0,-1 0 0 0 0,1 0 0 0 0,0 0 1 0 0,-1-1-1 0 0,1 1 0 0 0,0 0 0 0 0,-1 1 0 0 0,1-1 1 0 0,0 0-1 0 0,-1 0 0 0 0,1 0 0 0 0,0 0 0 0 0,-1 0 1 0 0,1 1-1 0 0,0-1 0 0 0,-1 0 0 0 0,1 1 1 0 0,-1-1-1 0 0,1 0 0 0 0,0 1 0 0 0,3 2-3 0 0,-1 0 0 0 0,0 0 0 0 0,0 0 0 0 0,-1 1 0 0 0,1-1 0 0 0,-1 1 0 0 0,1-1 0 0 0,1 6 0 0 0,7 7 0 0 0,-9-15 1 0 0,1 0 0 0 0,0 0 1 0 0,0 0-1 0 0,0 0 0 0 0,0 0 0 0 0,0 0 0 0 0,0-1 0 0 0,0 0 0 0 0,0 1 1 0 0,0-1-1 0 0,0 0 0 0 0,0-1 0 0 0,0 1 0 0 0,1 0 0 0 0,-1-1 1 0 0,4-1-1 0 0,47-24 47 0 0,-47 21-38 0 0,1 1 1 0 0,-1 0 0 0 0,1 0-1 0 0,0 1 1 0 0,0 0-1 0 0,12-2 1 0 0,-17 4-8 0 0,0 1-1 0 0,0 0 1 0 0,0 0 0 0 0,0 0 0 0 0,1 1-1 0 0,-1-1 1 0 0,0 1 0 0 0,0-1 0 0 0,0 1 0 0 0,0 0-1 0 0,0 0 1 0 0,0 1 0 0 0,0-1 0 0 0,-1 1-1 0 0,1-1 1 0 0,0 1 0 0 0,-1 0 0 0 0,1 0-1 0 0,-1 0 1 0 0,0 0 0 0 0,0 0 0 0 0,3 3-1 0 0,-1 1 68 0 0,0 1 0 0 0,-1-1 0 0 0,1 0 0 0 0,-1 1 0 0 0,-1 0 0 0 0,1 0 0 0 0,-1 0 0 0 0,0 0 0 0 0,-1 0 0 0 0,0 0 0 0 0,0 0 0 0 0,0 0 0 0 0,-1 1 0 0 0,0-1 0 0 0,-1 9 0 0 0,6 49-526 0 0,-5-61 123 0 0,2 1 0 0 0,-1-1 0 0 0,0 1 0 0 0,1-1 1 0 0,0 0-1 0 0,0 0 0 0 0,0 0 0 0 0,0 0 0 0 0,1 0 0 0 0,0 0 1 0 0,5 6-1 0 0</inkml:trace>
</inkml:ink>
</file>

<file path=ppt/ink/ink11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79"/>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0"/>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1"/>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2"/>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3"/>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4"/>
    </inkml:context>
    <inkml:brush xml:id="br0">
      <inkml:brushProperty name="width" value="0.1" units="cm"/>
      <inkml:brushProperty name="height" value="0.1" units="cm"/>
      <inkml:brushProperty name="color" value="#AB008B"/>
    </inkml:brush>
  </inkml:definitions>
  <inkml:trace contextRef="#ctx0" brushRef="#br0">0 33 7367 0 0,'6'-8'11527'0'0,"10"-8"-9420"0"0,-3 13-1653 0 0,1 1 1 0 0,0 0 0 0 0,0 1 0 0 0,0 1 0 0 0,0 0-1 0 0,1 1 1 0 0,-1 0 0 0 0,-1 1 0 0 0,26 7 0 0 0,38 3 546 0 0,-59-12-891 0 0,1-1 1 0 0,-1 0 0 0 0,0-1-1 0 0,31-8 1 0 0,-47 10-309 0 0,0-1 0 0 0,0 1 1 0 0,1 0-1 0 0,-1 0 0 0 0,0 0 0 0 0,0 0 0 0 0,0 1 0 0 0,0-1 1 0 0,1 1-1 0 0,-1-1 0 0 0,0 1 0 0 0,0-1 0 0 0,0 1 1 0 0,0 0-1 0 0,0 0 0 0 0,0 0 0 0 0,0 1 0 0 0,-1-1 0 0 0,1 0 1 0 0,0 0-1 0 0,-1 1 0 0 0,1 0 0 0 0,-1-1 0 0 0,1 1 0 0 0,-1 0 1 0 0,2 2-1 0 0</inkml:trace>
</inkml:ink>
</file>

<file path=ppt/ink/ink11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5"/>
    </inkml:context>
    <inkml:brush xml:id="br0">
      <inkml:brushProperty name="width" value="0.1" units="cm"/>
      <inkml:brushProperty name="height" value="0.1" units="cm"/>
      <inkml:brushProperty name="color" value="#AB008B"/>
    </inkml:brush>
  </inkml:definitions>
  <inkml:trace contextRef="#ctx0" brushRef="#br0">0 4 9215 0 0,'0'0'8584'0'0,"33"-4"-3883"0"0,30 8-4181 0 0,13 1 870 0 0,91-6-1 0 0,-148 1-3054 0 0,11-2-5370 0 0</inkml:trace>
</inkml:ink>
</file>

<file path=ppt/ink/ink11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6"/>
    </inkml:context>
    <inkml:brush xml:id="br0">
      <inkml:brushProperty name="width" value="0.1" units="cm"/>
      <inkml:brushProperty name="height" value="0.1" units="cm"/>
      <inkml:brushProperty name="color" value="#AB008B"/>
    </inkml:brush>
  </inkml:definitions>
  <inkml:trace contextRef="#ctx0" brushRef="#br0">210 0 10855 0 0,'0'0'5216'0'0,"-23"19"-2452"0"0,7-3-2529 0 0,1 0-1 0 0,1 1 1 0 0,0 1-1 0 0,1 0 1 0 0,1 1 0 0 0,-16 33-1 0 0,11-16 379 0 0,2 1 0 0 0,-20 74 0 0 0,33-103-536 0 0,0 0-1 0 0,1 1 0 0 0,0-1 0 0 0,0 1 0 0 0,1-1 1 0 0,0 1-1 0 0,0-1 0 0 0,1 1 0 0 0,0-1 0 0 0,0 1 0 0 0,1-1 1 0 0,1 0-1 0 0,-1 1 0 0 0,1-1 0 0 0,1-1 0 0 0,-1 1 0 0 0,6 9 1 0 0,-4-12-49 0 0,-1 1 0 0 0,1-1 0 0 0,0 0 0 0 0,0 0 0 0 0,1 0 1 0 0,-1-1-1 0 0,1 0 0 0 0,0 0 0 0 0,1 0 0 0 0,-1-1 0 0 0,0 1 1 0 0,1-2-1 0 0,0 1 0 0 0,0-1 0 0 0,-1 0 0 0 0,1 0 0 0 0,1-1 1 0 0,-1 0-1 0 0,0 0 0 0 0,14-1 0 0 0,6-1 44 0 0,-1-1 1 0 0,36-6-1 0 0,-51 6-39 0 0,1-1-1 0 0,-1 0 1 0 0,1-1-1 0 0,-1 0 1 0 0,-1-1-1 0 0,1 0 1 0 0,17-10-1 0 0,-26 13 18 0 0,1 0-1 0 0,-1 0 0 0 0,1 0 1 0 0,-1 0-1 0 0,0 0 0 0 0,0-1 1 0 0,1 1-1 0 0,-2-1 0 0 0,1 1 1 0 0,0-1-1 0 0,-1 0 0 0 0,1 0 1 0 0,-1 0-1 0 0,0 0 0 0 0,0 0 1 0 0,0 0-1 0 0,0 0 0 0 0,0 0 1 0 0,-1 0-1 0 0,1 0 0 0 0,-1 0 1 0 0,0 0-1 0 0,0-1 0 0 0,0 1 1 0 0,-1 0-1 0 0,1 0 0 0 0,-1 0 1 0 0,1 0-1 0 0,-1 0 0 0 0,0 0 1 0 0,0 0-1 0 0,-1 0 0 0 0,1 0 1 0 0,-4-5-1 0 0,2 3-23 0 0,0 0 0 0 0,-1 0-1 0 0,0 1 1 0 0,0 0 0 0 0,0 0 0 0 0,0 0-1 0 0,-1 0 1 0 0,1 1 0 0 0,-1-1 0 0 0,0 1-1 0 0,0 1 1 0 0,0-1 0 0 0,-1 1 0 0 0,1-1-1 0 0,-1 1 1 0 0,1 1 0 0 0,-1-1 0 0 0,-8 0-1 0 0,-153-2 53 0 0,112 4-94 0 0,54 1-23 0 0,-1 1 0 0 0,1-1-1 0 0,0 1 1 0 0,-1 0 0 0 0,1-1 0 0 0,0 1 0 0 0,0 0 0 0 0,0 0 0 0 0,0 0 0 0 0,0 0 0 0 0,1 0-1 0 0,-1 0 1 0 0,1 0 0 0 0,-1 3 0 0 0,-1 3-225 0 0</inkml:trace>
</inkml:ink>
</file>

<file path=ppt/ink/ink11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7"/>
    </inkml:context>
    <inkml:brush xml:id="br0">
      <inkml:brushProperty name="width" value="0.1" units="cm"/>
      <inkml:brushProperty name="height" value="0.1" units="cm"/>
      <inkml:brushProperty name="color" value="#AB008B"/>
    </inkml:brush>
  </inkml:definitions>
  <inkml:trace contextRef="#ctx0" brushRef="#br0">138 21 1839 0 0,'27'-20'20622'0'0,"-41"35"-21822"0"0,14-15 1200 0 0,-93 144 650 0 0,84-128-584 0 0,0 1 0 0 0,1 0 0 0 0,1 0 0 0 0,1 1 0 0 0,1 0 0 0 0,0 0 0 0 0,-2 20 0 0 0,6-34-53 0 0,1-1 0 0 0,0 0 0 0 0,0 1 0 0 0,0-1 0 0 0,0 0 0 0 0,0 0 0 0 0,1 1 0 0 0,-1-1 0 0 0,1 0 0 0 0,0 0 0 0 0,0 1 0 0 0,0-1 0 0 0,1 0 0 0 0,-1 0 0 0 0,1 0 0 0 0,-1-1 0 0 0,1 1 0 0 0,0 0 0 0 0,0-1 0 0 0,0 1 0 0 0,4 2 0 0 0,-2-2 40 0 0,1 1 0 0 0,0-2 0 0 0,0 1 0 0 0,0 0 0 0 0,0-1 0 0 0,1 0 0 0 0,-1 0 0 0 0,1-1 0 0 0,-1 1 0 0 0,1-1 0 0 0,7 0 0 0 0,13 0 147 0 0,-1-1-1 0 0,1-1 1 0 0,-1-1 0 0 0,36-8-1 0 0,43-18 678 0 0,-8 3-3649 0 0</inkml:trace>
</inkml:ink>
</file>

<file path=ppt/ink/ink11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8"/>
    </inkml:context>
    <inkml:brush xml:id="br0">
      <inkml:brushProperty name="width" value="0.1" units="cm"/>
      <inkml:brushProperty name="height" value="0.1" units="cm"/>
      <inkml:brushProperty name="color" value="#AB008B"/>
    </inkml:brush>
  </inkml:definitions>
  <inkml:trace contextRef="#ctx0" brushRef="#br0">86 0 10735 0 0,'0'0'3246'0'0,"-20"33"1774"0"0,6 7-4326 0 0,3 1 0 0 0,1-1 0 0 0,2 2 0 0 0,-4 71 0 0 0,8-78-530 0 0,2-22-698 0 0,-2 48 1916 0 0,6-31-2880 0 0,7-7-4588 0 0</inkml:trace>
</inkml:ink>
</file>

<file path=ppt/ink/ink1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6:59.671"/>
    </inkml:context>
    <inkml:brush xml:id="br0">
      <inkml:brushProperty name="width" value="0.1" units="cm"/>
      <inkml:brushProperty name="height" value="0.1" units="cm"/>
      <inkml:brushProperty name="color" value="#004F8B"/>
    </inkml:brush>
  </inkml:definitions>
  <inkml:trace contextRef="#ctx0" brushRef="#br0">3540 126 7831 0 0,'0'0'6711'0'0,"-27"-1"-3980"0"0,-20-2-2256 0 0,0 2 0 0 0,0 2 0 0 0,0 3 0 0 0,0 1 1 0 0,0 3-1 0 0,-58 16 0 0 0,55-13-306 0 0,-1-3 0 0 0,-65 3-1 0 0,57-7 25 0 0,-74 15 0 0 0,53-5-8 0 0,-1-4 0 0 0,-95-1 0 0 0,-51 5 215 0 0,15-1-193 0 0,-8 1-133 0 0,-425 21-74 0 0,452-37 0 0 0,83-1 0 0 0,-148 15 0 0 0,224-8 286 0 0,1-1-1 0 0,-1-1 1 0 0,-46-4 0 0 0,73 2-229 0 0,0 1 0 0 0,1 0 0 0 0,-1 1-1 0 0,1 0 1 0 0,-1 0 0 0 0,1 0 0 0 0,0 1 0 0 0,0 0 0 0 0,0 0 0 0 0,0 0 0 0 0,-7 6 0 0 0,-23 11 297 0 0,14-11 194 0 0,-12 4 74 0 0,7-18 519 0 0,25 4-1140 0 0,0 1 0 0 0,-1-1-1 0 0,1 0 1 0 0,-1 1 0 0 0,1-1 0 0 0,0 1 0 0 0,-1 0 0 0 0,1 0 0 0 0,-1 0 0 0 0,1 0 0 0 0,-1 0-1 0 0,1 0 1 0 0,-1 1 0 0 0,1-1 0 0 0,0 1 0 0 0,-1 0 0 0 0,1-1 0 0 0,0 1 0 0 0,-1 0 0 0 0,1 0-1 0 0,0 1 1 0 0,0-1 0 0 0,0 0 0 0 0,0 1 0 0 0,0-1 0 0 0,0 1 0 0 0,1 0 0 0 0,-1 0 0 0 0,0 0-1 0 0,1-1 1 0 0,-1 1 0 0 0,1 1 0 0 0,0-1 0 0 0,0 0 0 0 0,-2 4 0 0 0,-2 7 3 0 0,0 0 0 0 0,0 1 0 0 0,2-1 0 0 0,-5 26 0 0 0,6-27-3 0 0,-10 70-14 0 0,3 1-1 0 0,3 110 1 0 0,22 168-34 0 0,-13-318 46 0 0,-2-19 1 0 0,17 169 0 0 0,-14-162 0 0 0,2 0 0 0 0,1-1 0 0 0,2 0 0 0 0,13 33 0 0 0,-20-58-2 0 0,1 0 1 0 0,-1 0-1 0 0,1 0 0 0 0,0 0 0 0 0,0-1 0 0 0,1 1 1 0 0,-1-1-1 0 0,1 0 0 0 0,0 0 0 0 0,0 0 1 0 0,0-1-1 0 0,0 1 0 0 0,1-1 0 0 0,0 0 0 0 0,-1 0 1 0 0,1-1-1 0 0,6 3 0 0 0,2-1-3 0 0,0-1-1 0 0,1 0 1 0 0,-1-1 0 0 0,1 0-1 0 0,24-1 1 0 0,363 8 5 0 0,1347 30 27 0 0,-456-4-366 0 0,-744-21-71 0 0,-482-11 396 0 0,-62-3 18 0 0,1 0 1 0 0,-1 0-1 0 0,0 0 0 0 0,1-1 1 0 0,-1 0-1 0 0,1 1 0 0 0,-1-2 1 0 0,0 1-1 0 0,0 0 0 0 0,1-1 1 0 0,-1 0-1 0 0,0 0 0 0 0,0 0 1 0 0,-1 0-1 0 0,1-1 0 0 0,0 1 1 0 0,-1-1-1 0 0,0 0 0 0 0,1 0 1 0 0,-1-1-1 0 0,0 1 0 0 0,-1 0 0 0 0,1-1 1 0 0,2-4-1 0 0,1-3 8 0 0,-1 0 0 0 0,-1 0 0 0 0,0 0 0 0 0,-1 0 0 0 0,1-1 0 0 0,-2 1 0 0 0,0-1 0 0 0,1-14 0 0 0,4-371 355 0 0,-7 379-361 0 0,-31-416 176 0 0,3 104 47 0 0,28 272-194 0 0,3 0 1 0 0,3 0-1 0 0,2 0 0 0 0,27-97 0 0 0,-28 124-35 0 0,-4 20-23 0 0,0 1 18 0 0,0 0 0 0 0,-1-1 0 0 0,0 1-1 0 0,-1 0 1 0 0,0 0 0 0 0,-1-1 0 0 0,0 1 0 0 0,-1-1 0 0 0,-2-15-1 0 0,-21 54 73 0 0,21-23-65 0 0,1 0-1 0 0,-1-1 0 0 0,0 1 1 0 0,0-1-1 0 0,-1 1 1 0 0,1-1-1 0 0,-1 0 1 0 0,0 0-1 0 0,0 0 1 0 0,0-1-1 0 0,0 0 1 0 0,-1 1-1 0 0,0-1 1 0 0,1-1-1 0 0,-1 1 1 0 0,0-1-1 0 0,0 0 0 0 0,-1 0 1 0 0,-8 2-1 0 0,-39 11-37 0 0,0-2-1 0 0,-2-3 0 0 0,1-2 0 0 0,-1-2 0 0 0,-108-3 0 0 0,32-6 16 0 0,0 6-1 0 0,-239 36 1 0 0,367-39-74 0 0,-1 0 0 0 0,1 1 0 0 0,0 0 0 0 0,-1 0 0 0 0,1 0 0 0 0,0 0 0 0 0,0 0 0 0 0,-1 1 1 0 0,1-1-1 0 0,0 1 0 0 0,1 0 0 0 0,-1 0 0 0 0,-5 4 0 0 0</inkml:trace>
</inkml:ink>
</file>

<file path=ppt/ink/ink11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89"/>
    </inkml:context>
    <inkml:brush xml:id="br0">
      <inkml:brushProperty name="width" value="0.1" units="cm"/>
      <inkml:brushProperty name="height" value="0.1" units="cm"/>
      <inkml:brushProperty name="color" value="#AB008B"/>
    </inkml:brush>
  </inkml:definitions>
  <inkml:trace contextRef="#ctx0" brushRef="#br0">1 34 6447 0 0,'0'0'6951'0'0,"0"0"-6889"0"0,0 0 0 0 0,0-1 1 0 0,0 1-1 0 0,0 0 0 0 0,0 0 0 0 0,0 0 1 0 0,0-1-1 0 0,0 1 0 0 0,0 0 0 0 0,0 0 1 0 0,0 0-1 0 0,0-1 0 0 0,0 1 0 0 0,0 0 1 0 0,0 0-1 0 0,0-1 0 0 0,0 1 0 0 0,0 0 1 0 0,1 0-1 0 0,-1 0 0 0 0,0 0 0 0 0,0-1 1 0 0,0 1-1 0 0,0 0 0 0 0,0 0 0 0 0,1 0 1 0 0,-1 0-1 0 0,0 0 0 0 0,0-1 0 0 0,0 1 1 0 0,1 0-1 0 0,-1 0 0 0 0,0 0 0 0 0,0 0 0 0 0,0 0 1 0 0,1 0-1 0 0,-1 0 0 0 0,0 0 0 0 0,0 0 1 0 0,1 0-1 0 0,48-13 4104 0 0,-43 11-3896 0 0,0-1 0 0 0,0 2 0 0 0,0-1 0 0 0,0 1 0 0 0,0-1 1 0 0,0 2-1 0 0,0-1 0 0 0,7 1 0 0 0,58-1 891 0 0,-54 0-1226 0 0,0 0 0 0 0,0 2 1 0 0,0-1-1 0 0,0 2 0 0 0,33 7 0 0 0,-30 5-3704 0 0</inkml:trace>
</inkml:ink>
</file>

<file path=ppt/ink/ink11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0"/>
    </inkml:context>
    <inkml:brush xml:id="br0">
      <inkml:brushProperty name="width" value="0.1" units="cm"/>
      <inkml:brushProperty name="height" value="0.1" units="cm"/>
      <inkml:brushProperty name="color" value="#AB008B"/>
    </inkml:brush>
  </inkml:definitions>
  <inkml:trace contextRef="#ctx0" brushRef="#br0">0 23 7367 0 0,'13'2'1406'0'0,"0"-1"0"0"0,0-1 0 0 0,1-1 0 0 0,-1 1 0 0 0,24-6 0 0 0,25-2 2317 0 0,-27 7-3050 0 0,-19 2-1021 0 0,0-2 1 0 0,0 0 0 0 0,20-5 0 0 0,-25 4-1368 0 0</inkml:trace>
</inkml:ink>
</file>

<file path=ppt/ink/ink11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1"/>
    </inkml:context>
    <inkml:brush xml:id="br0">
      <inkml:brushProperty name="width" value="0.1" units="cm"/>
      <inkml:brushProperty name="height" value="0.1" units="cm"/>
      <inkml:brushProperty name="color" value="#AB008B"/>
    </inkml:brush>
  </inkml:definitions>
  <inkml:trace contextRef="#ctx0" brushRef="#br0">0 12 10967 0 0,'0'0'4482'0'0,"33"-8"-1222"0"0,-12 6-2736 0 0,1 1 1 0 0,-1 0 0 0 0,1 2-1 0 0,-1 0 1 0 0,1 2 0 0 0,38 9-1 0 0,-34-6-511 0 0,0-2 1 0 0,1 0-1 0 0,46-1 0 0 0,-25-11-2629 0 0,-37 5 741 0 0</inkml:trace>
</inkml:ink>
</file>

<file path=ppt/ink/ink11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2"/>
    </inkml:context>
    <inkml:brush xml:id="br0">
      <inkml:brushProperty name="width" value="0.1" units="cm"/>
      <inkml:brushProperty name="height" value="0.1" units="cm"/>
      <inkml:brushProperty name="color" value="#AB008B"/>
    </inkml:brush>
  </inkml:definitions>
  <inkml:trace contextRef="#ctx0" brushRef="#br0">123 0 9847 0 0,'0'0'890'0'0,"16"32"4700"0"0,-25-12-5023 0 0,-1-1-1 0 0,-1 0 0 0 0,-21 29 1 0 0,21-34-494 0 0,1 0-1 0 0,1 1 1 0 0,0 0 0 0 0,1 0 0 0 0,1 1 0 0 0,0 0-1 0 0,-5 18 1 0 0,11-31-43 0 0,1 0-1 0 0,-1-1 0 0 0,0 1 1 0 0,1 0-1 0 0,0-1 0 0 0,0 1 1 0 0,0 0-1 0 0,0 0 0 0 0,0-1 1 0 0,0 1-1 0 0,1 0 0 0 0,-1 0 1 0 0,1-1-1 0 0,0 1 0 0 0,-1-1 1 0 0,1 1-1 0 0,1 0 0 0 0,-1-1 1 0 0,0 0-1 0 0,1 1 0 0 0,-1-1 1 0 0,1 0-1 0 0,-1 0 0 0 0,1 0 1 0 0,0 0-1 0 0,0 0 1 0 0,0 0-1 0 0,0 0 0 0 0,1-1 1 0 0,-1 1-1 0 0,0-1 0 0 0,1 1 1 0 0,-1-1-1 0 0,1 0 0 0 0,-1 0 1 0 0,1 0-1 0 0,-1 0 0 0 0,1-1 1 0 0,4 1-1 0 0,12 2 240 0 0,0-1 1 0 0,0-2-1 0 0,0 0 0 0 0,34-4 1 0 0,-15 1-251 0 0,8 3-195 0 0,48-4 740 0 0,-87 3-934 0 0,0-1 0 0 0,1 1 0 0 0,-1-1 0 0 0,0-1 0 0 0,0 1 0 0 0,0-1 1 0 0,-1 0-1 0 0,1-1 0 0 0,-1 0 0 0 0,8-6 0 0 0,-7 5-1665 0 0</inkml:trace>
</inkml:ink>
</file>

<file path=ppt/ink/ink11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3"/>
    </inkml:context>
    <inkml:brush xml:id="br0">
      <inkml:brushProperty name="width" value="0.1" units="cm"/>
      <inkml:brushProperty name="height" value="0.1" units="cm"/>
      <inkml:brushProperty name="color" value="#AB008B"/>
    </inkml:brush>
  </inkml:definitions>
  <inkml:trace contextRef="#ctx0" brushRef="#br0">71 1 9471 0 0,'0'0'859'0'0,"-15"35"477"0"0,2 2 492 0 0,1 1-1 0 0,-8 51 1 0 0,15-63-1359 0 0,2 0 1 0 0,1 0-1 0 0,2 1 0 0 0,0-1 0 0 0,2 1 1 0 0,0-1-1 0 0,11 42 0 0 0,4-37-2477 0 0,-12-34 448 0 0</inkml:trace>
</inkml:ink>
</file>

<file path=ppt/ink/ink11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4"/>
    </inkml:context>
    <inkml:brush xml:id="br0">
      <inkml:brushProperty name="width" value="0.1" units="cm"/>
      <inkml:brushProperty name="height" value="0.1" units="cm"/>
      <inkml:brushProperty name="color" value="#AB008B"/>
    </inkml:brush>
  </inkml:definitions>
  <inkml:trace contextRef="#ctx0" brushRef="#br0">162 1 3679 0 0,'0'0'7611'0'0,"-15"22"-4687"0"0,-7 5-1974 0 0,1 0 0 0 0,1 1 0 0 0,2 1 0 0 0,-19 40 0 0 0,32-59-819 0 0,1 0-1 0 0,0 1 1 0 0,0 0-1 0 0,1 0 1 0 0,0 0-1 0 0,1 0 0 0 0,0 0 1 0 0,1 1-1 0 0,0-1 1 0 0,1 0-1 0 0,1 1 1 0 0,-1-1-1 0 0,2 1 1 0 0,-1-1-1 0 0,2 0 0 0 0,5 19 1 0 0,-6-25-68 0 0,0-1 0 0 0,0 1 1 0 0,0-1-1 0 0,1 0 0 0 0,0 0 1 0 0,-1 0-1 0 0,1 0 0 0 0,1 0 1 0 0,-1-1-1 0 0,0 0 0 0 0,1 1 1 0 0,0-1-1 0 0,0 0 0 0 0,0-1 1 0 0,0 1-1 0 0,0-1 0 0 0,5 2 1 0 0,-3-2-1 0 0,1 0 1 0 0,-1 0-1 0 0,0-1 0 0 0,1 0 1 0 0,-1-1-1 0 0,1 1 1 0 0,-1-1-1 0 0,1-1 1 0 0,0 1-1 0 0,-1-1 1 0 0,9-2-1 0 0,3-2 8 0 0,0-1 1 0 0,-1 0-1 0 0,0-2 0 0 0,0 0 0 0 0,0-1 0 0 0,-1 0 0 0 0,27-22 0 0 0,-36 24-46 0 0,0 0 0 0 0,-1 0-1 0 0,0-1 1 0 0,0 1 0 0 0,-1-1-1 0 0,0-1 1 0 0,0 1-1 0 0,-1-1 1 0 0,0 1 0 0 0,-1-1-1 0 0,0-1 1 0 0,0 1 0 0 0,-1 0-1 0 0,0-1 1 0 0,-1 1-1 0 0,0-1 1 0 0,0 1 0 0 0,-1-1-1 0 0,-1 1 1 0 0,1-1 0 0 0,-4-15-1 0 0,3 16 23 0 0,-1-1-1 0 0,0 1 0 0 0,0 0 1 0 0,-1 0-1 0 0,0 0 1 0 0,-1 0-1 0 0,0 0 0 0 0,0 1 1 0 0,-1-1-1 0 0,0 1 1 0 0,0 0-1 0 0,-1 1 0 0 0,0-1 1 0 0,0 1-1 0 0,-1 0 1 0 0,0 1-1 0 0,0 0 0 0 0,-1 0 1 0 0,1 0-1 0 0,-1 1 1 0 0,-15-7-1 0 0,17 10-40 0 0,0 0 0 0 0,0 1-1 0 0,0-1 1 0 0,0 2 0 0 0,0-1-1 0 0,0 1 1 0 0,-1 0 0 0 0,1 0 0 0 0,0 0-1 0 0,0 1 1 0 0,-11 3 0 0 0,13-4-250 0 0,1 2 0 0 0,-1-1 0 0 0,1 0 0 0 0,-1 1 0 0 0,1 0 0 0 0,0-1 0 0 0,0 1 0 0 0,0 1 0 0 0,0-1 0 0 0,0 0 0 0 0,0 1 0 0 0,-4 4 0 0 0,1 1-1101 0 0</inkml:trace>
</inkml:ink>
</file>

<file path=ppt/ink/ink11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5"/>
    </inkml:context>
    <inkml:brush xml:id="br0">
      <inkml:brushProperty name="width" value="0.1" units="cm"/>
      <inkml:brushProperty name="height" value="0.1" units="cm"/>
      <inkml:brushProperty name="color" value="#AB008B"/>
    </inkml:brush>
  </inkml:definitions>
  <inkml:trace contextRef="#ctx0" brushRef="#br0">29 133 1839 0 0,'0'0'228'0'0,"-9"-12"1576"0"0,25-56 3140 0 0,-15 66-4669 0 0,-1 2-248 0 0,0 0 0 0 0,1 0 0 0 0,-1 0 0 0 0,0 0 0 0 0,1 0 0 0 0,-1-1 0 0 0,0 1 0 0 0,0 0 0 0 0,1 0 0 0 0,-1 0 0 0 0,0-1 0 0 0,0 1 0 0 0,1 0 0 0 0,-1 0 0 0 0,0-1 0 0 0,0 1 0 0 0,0 0 0 0 0,1-1 0 0 0,-1 1 0 0 0,0 0 0 0 0,0-1 0 0 0,0 1 0 0 0,0 0 0 0 0,0-1 0 0 0,0 1 0 0 0,1 0 0 0 0,-1-1 0 0 0,0 1 0 0 0,0 0 0 0 0,0-1 0 0 0,0 1 0 0 0,0 0 0 0 0,0-1 0 0 0,-1 1 0 0 0,1 0 0 0 0,0-1 1 0 0,0 1-1 0 0,0 0 0 0 0,0-1 0 0 0,0-3 27 0 0,0 1 1 0 0,0-1 0 0 0,0 1 0 0 0,1 0-1 0 0,6-20 8469 0 0,-11 52-6796 0 0,-2-5-1359 0 0,-6 21 46 0 0,2 1-1 0 0,-6 72 1 0 0,15-113-409 0 0,1 0 1 0 0,0-1-1 0 0,0 1 0 0 0,0 0 0 0 0,1-1 0 0 0,0 1 1 0 0,0 0-1 0 0,0-1 0 0 0,0 1 0 0 0,1-1 0 0 0,-1 1 1 0 0,1-1-1 0 0,0 0 0 0 0,1 0 0 0 0,-1 0 0 0 0,1 0 1 0 0,-1 0-1 0 0,5 3 0 0 0,-2-3 68 0 0,0 0-1 0 0,1 0 1 0 0,-1-1-1 0 0,1 0 1 0 0,0 0 0 0 0,0 0-1 0 0,1-1 1 0 0,-1 0-1 0 0,0 0 1 0 0,1 0 0 0 0,-1-1-1 0 0,9 1 1 0 0,6 2 92 0 0,1-1 0 0 0,0-2-1 0 0,0 0 1 0 0,1-1 0 0 0,-1-1 0 0 0,0-1 0 0 0,0 0 0 0 0,-1-2-1 0 0,1-1 1 0 0,35-12 0 0 0,-55 15-592 0 0,1 1 0 0 0,0 0 0 0 0,0 1-1 0 0,0-1 1 0 0,0 0 0 0 0,0 1 0 0 0,0 0 0 0 0,0-1-1 0 0,0 1 1 0 0,1 1 0 0 0,-1-1 0 0 0,0 0 0 0 0,0 1-1 0 0,4 0 1 0 0</inkml:trace>
</inkml:ink>
</file>

<file path=ppt/ink/ink11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6"/>
    </inkml:context>
    <inkml:brush xml:id="br0">
      <inkml:brushProperty name="width" value="0.1" units="cm"/>
      <inkml:brushProperty name="height" value="0.1" units="cm"/>
      <inkml:brushProperty name="color" value="#AB008B"/>
    </inkml:brush>
  </inkml:definitions>
  <inkml:trace contextRef="#ctx0" brushRef="#br0">105 1 5983 0 0,'0'0'464'0'0,"-28"15"5834"0"0,23-8-5618 0 0,1 0 1 0 0,-1 1 0 0 0,1-1 0 0 0,1 1 0 0 0,0 0 0 0 0,-4 12 0 0 0,1 8-62 0 0,-6 57 0 0 0,3-11 241 0 0,8-72-836 0 0,-14 97 828 0 0,13-88-803 0 0,2 0 1 0 0,0 0-1 0 0,0 0 0 0 0,1 0 0 0 0,0-1 1 0 0,1 1-1 0 0,3 11 0 0 0,-5-21-91 0 0,0-1 0 0 0,0 1-1 0 0,0 0 1 0 0,0-1 0 0 0,1 1 0 0 0,-1 0 0 0 0,0 0-1 0 0,1-1 1 0 0,-1 1 0 0 0,0 0 0 0 0,1-1-1 0 0,-1 1 1 0 0,1-1 0 0 0,-1 1 0 0 0,1-1-1 0 0,-1 1 1 0 0,1-1 0 0 0,0 1 0 0 0,-1-1-1 0 0,1 1 1 0 0,-1-1 0 0 0,1 0 0 0 0,0 1 0 0 0,0-1-1 0 0,-1 0 1 0 0,1 1 0 0 0,0-1 0 0 0,-1 0-1 0 0,1 0 1 0 0,0 0 0 0 0,0 0 0 0 0,-1 0-1 0 0,1 0 1 0 0,0 0 0 0 0,0 0 0 0 0,1 0 0 0 0,-1 0-281 0 0,5-1-720 0 0</inkml:trace>
</inkml:ink>
</file>

<file path=ppt/ink/ink11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7"/>
    </inkml:context>
    <inkml:brush xml:id="br0">
      <inkml:brushProperty name="width" value="0.1" units="cm"/>
      <inkml:brushProperty name="height" value="0.1" units="cm"/>
      <inkml:brushProperty name="color" value="#AB008B"/>
    </inkml:brush>
  </inkml:definitions>
  <inkml:trace contextRef="#ctx0" brushRef="#br0">1 48 4607 0 0,'0'0'13608'0'0,"27"-3"-11405"0"0,166-37 2338 0 0,-158 36-4581 0 0,-17 4-690 0 0</inkml:trace>
</inkml:ink>
</file>

<file path=ppt/ink/ink11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8"/>
    </inkml:context>
    <inkml:brush xml:id="br0">
      <inkml:brushProperty name="width" value="0.1" units="cm"/>
      <inkml:brushProperty name="height" value="0.1" units="cm"/>
      <inkml:brushProperty name="color" value="#AB008B"/>
    </inkml:brush>
  </inkml:definitions>
  <inkml:trace contextRef="#ctx0" brushRef="#br0">1 1 4143 0 0,'0'0'9255'0'0,"7"27"-6276"0"0,-3 182 979 0 0,-5-169-3595 0 0,-1 57 15 0 0,3-87-364 0 0,0-1-1 0 0,0 0 0 0 0,1 1 1 0 0,0-1-1 0 0,0 0 0 0 0,1 0 1 0 0,7 15-1 0 0,-9-23-62 0 0,-1 0 0 0 0,1 0 0 0 0,-1 0 1 0 0,1 0-1 0 0,-1 0 0 0 0,1 0 0 0 0,0-1 0 0 0,0 1 0 0 0,0 0 0 0 0,-1 0 0 0 0,1-1 0 0 0,0 1 0 0 0,0 0 0 0 0,0-1 1 0 0,0 1-1 0 0,0-1 0 0 0,0 1 0 0 0,0-1 0 0 0,0 1 0 0 0,0-1 0 0 0,0 0 0 0 0,0 0 0 0 0,1 0 0 0 0,1 1 1 0 0,3-3-1122 0 0</inkml:trace>
</inkml:ink>
</file>

<file path=ppt/ink/ink1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02.475"/>
    </inkml:context>
    <inkml:brush xml:id="br0">
      <inkml:brushProperty name="width" value="0.1" units="cm"/>
      <inkml:brushProperty name="height" value="0.1" units="cm"/>
      <inkml:brushProperty name="color" value="#AB008B"/>
    </inkml:brush>
  </inkml:definitions>
  <inkml:trace contextRef="#ctx0" brushRef="#br0">325 86 10799 0 0,'-9'-10'1231'0'0,"5"6"-1018"0"0,7-10 1670 0 0,-3 12-1672 0 0,1 0 0 0 0,0 1 0 0 0,-1-1-1 0 0,0 0 1 0 0,0 0 0 0 0,1 1 0 0 0,-1-1 0 0 0,0 0 0 0 0,0 0 0 0 0,0 1 0 0 0,-1-1 0 0 0,1 0-1 0 0,0 1 1 0 0,-1-1 0 0 0,1 0 0 0 0,-1 0 0 0 0,1 1 0 0 0,-1-1 0 0 0,0 1 0 0 0,0-1-1 0 0,0 1 1 0 0,0-1 0 0 0,0 1 0 0 0,0-1 0 0 0,0 1 0 0 0,0 0 0 0 0,-1 0 0 0 0,1 0 0 0 0,0 0-1 0 0,-1-1 1 0 0,1 2 0 0 0,-1-1 0 0 0,1 0 0 0 0,-1 0 0 0 0,1 0 0 0 0,-1 1 0 0 0,0-1-1 0 0,1 1 1 0 0,-1-1 0 0 0,0 1 0 0 0,1 0 0 0 0,-3-1 0 0 0,-2 0-44 0 0,1 1 1 0 0,-1-1 0 0 0,0 1-1 0 0,1 0 1 0 0,-1 0-1 0 0,0 1 1 0 0,0 0-1 0 0,1 0 1 0 0,-1 0-1 0 0,1 0 1 0 0,-9 4-1 0 0,-2 5-136 0 0,1 0 0 0 0,0 0 0 0 0,1 1 0 0 0,0 1 0 0 0,1 0 0 0 0,0 1 0 0 0,1 1-1 0 0,1 0 1 0 0,0 0 0 0 0,1 1 0 0 0,-10 18 0 0 0,15-23-14 0 0,-1 0 0 0 0,1 0 0 0 0,1 0 0 0 0,0 1-1 0 0,0 0 1 0 0,1 0 0 0 0,1 0 0 0 0,0 0 0 0 0,0 0 0 0 0,1 0 0 0 0,0 1 0 0 0,1-1 0 0 0,0 0 0 0 0,1 1 0 0 0,1-1 0 0 0,0 0 0 0 0,0 0 0 0 0,6 18-1 0 0,-5-23-8 0 0,0 0 0 0 0,1 0-1 0 0,-1-1 1 0 0,1 0 0 0 0,0 1-1 0 0,0-1 1 0 0,1-1 0 0 0,-1 1-1 0 0,1-1 1 0 0,0 0 0 0 0,1 0-1 0 0,-1 0 1 0 0,0-1 0 0 0,1 1-1 0 0,0-1 1 0 0,0-1 0 0 0,0 1-1 0 0,0-1 1 0 0,10 2 0 0 0,10 1-2 0 0,-1-1 1 0 0,1-1-1 0 0,43-2 1 0 0,-20 0-113 0 0,-33 0-963 0 0,-1-2 1 0 0,0 1 0 0 0,18-5 0 0 0,-8 1-6902 0 0</inkml:trace>
</inkml:ink>
</file>

<file path=ppt/ink/ink11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799"/>
    </inkml:context>
    <inkml:brush xml:id="br0">
      <inkml:brushProperty name="width" value="0.1" units="cm"/>
      <inkml:brushProperty name="height" value="0.1" units="cm"/>
      <inkml:brushProperty name="color" value="#AB008B"/>
    </inkml:brush>
  </inkml:definitions>
  <inkml:trace contextRef="#ctx0" brushRef="#br0">164 1 4607 0 0,'-29'15'1659'0'0,"19"-1"250"0"0,0 1 0 0 0,-13 29 0 0 0,6-5-1023 0 0,2 2-1 0 0,-17 72 1 0 0,23-67-610 0 0,1-1 0 0 0,3 1 1 0 0,1 0-1 0 0,3 0 0 0 0,1 0 0 0 0,3 0 1 0 0,1 0-1 0 0,3-1 0 0 0,1 1 0 0 0,27 80 1 0 0,-31-115-209 0 0,0 0 0 0 0,1 0 1 0 0,0 0-1 0 0,1-1 1 0 0,0 0-1 0 0,1-1 1 0 0,0 1-1 0 0,0-1 1 0 0,1 0-1 0 0,0-1 0 0 0,1 0 1 0 0,-1 0-1 0 0,2-1 1 0 0,-1 0-1 0 0,1-1 1 0 0,0 1-1 0 0,0-2 1 0 0,1 0-1 0 0,-1 0 0 0 0,1-1 1 0 0,0 0-1 0 0,1-1 1 0 0,-1 0-1 0 0,1-1 1 0 0,-1 0-1 0 0,15 0 1 0 0,-6 0-465 0 0,0-1 1 0 0,1-1 0 0 0,28-3-1 0 0,-7-3-6048 0 0</inkml:trace>
</inkml:ink>
</file>

<file path=ppt/ink/ink11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0"/>
    </inkml:context>
    <inkml:brush xml:id="br0">
      <inkml:brushProperty name="width" value="0.1" units="cm"/>
      <inkml:brushProperty name="height" value="0.1" units="cm"/>
      <inkml:brushProperty name="color" value="#AB008B"/>
    </inkml:brush>
  </inkml:definitions>
  <inkml:trace contextRef="#ctx0" brushRef="#br0">45 0 11055 0 0,'0'0'7615'0'0,"-2"36"-4898"0"0,0 10-1850 0 0,-24 273 1510 0 0,21-291-2275 0 0,2-17-66 0 0,0 1 0 0 0,2-1 0 0 0,-1 0 0 0 0,2 1 0 0 0,-1-1-1 0 0,3 16 1 0 0,-2-26-168 0 0,0 0 0 0 0,0 0 0 0 0,0-1 0 0 0,0 1 0 0 0,0 0 0 0 0,0 0-1 0 0,0 0 1 0 0,0 0 0 0 0,1 0 0 0 0,-1 0 0 0 0,0-1 0 0 0,1 1 0 0 0,-1 0-1 0 0,1 0 1 0 0,-1-1 0 0 0,1 1 0 0 0,-1 0 0 0 0,1 0 0 0 0,0-1 0 0 0,-1 1-1 0 0,1-1 1 0 0,0 1 0 0 0,-1 0 0 0 0,1-1 0 0 0,0 1 0 0 0,0-1 0 0 0,-1 0-1 0 0,1 1 1 0 0,0-1 0 0 0,0 0 0 0 0,0 1 0 0 0,0-1 0 0 0,0 0-1 0 0,-1 0 1 0 0,2 0 0 0 0</inkml:trace>
</inkml:ink>
</file>

<file path=ppt/ink/ink11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1"/>
    </inkml:context>
    <inkml:brush xml:id="br0">
      <inkml:brushProperty name="width" value="0.1" units="cm"/>
      <inkml:brushProperty name="height" value="0.1" units="cm"/>
      <inkml:brushProperty name="color" value="#AB008B"/>
    </inkml:brush>
  </inkml:definitions>
  <inkml:trace contextRef="#ctx0" brushRef="#br0">20 38 2303 0 0,'20'-21'18259'0'0,"-21"24"-18202"0"0,-30 140 1940 0 0,28-123-1775 0 0,0 0 0 0 0,2 0 1 0 0,0 1-1 0 0,1-1 0 0 0,4 25 1 0 0,-3-39-182 0 0,0 0 1 0 0,0-1-1 0 0,0 1 1 0 0,1-1-1 0 0,0 0 0 0 0,0 1 1 0 0,1-1-1 0 0,-1 0 1 0 0,1 0-1 0 0,0 0 1 0 0,0-1-1 0 0,1 1 1 0 0,-1-1-1 0 0,1 0 0 0 0,0 1 1 0 0,0-2-1 0 0,1 1 1 0 0,-1 0-1 0 0,1-1 1 0 0,-1 0-1 0 0,1 0 1 0 0,0-1-1 0 0,0 1 0 0 0,1-1 1 0 0,-1 0-1 0 0,0 0 1 0 0,1-1-1 0 0,-1 1 1 0 0,1-1-1 0 0,0-1 1 0 0,-1 1-1 0 0,1-1 0 0 0,0 0 1 0 0,-1 0-1 0 0,1 0 1 0 0,0-1-1 0 0,6-2 1 0 0,-1 2-2 0 0,0-2 1 0 0,0 1 0 0 0,0-2 0 0 0,-1 1 0 0 0,1-2 0 0 0,-1 1-1 0 0,0-1 1 0 0,0-1 0 0 0,0 0 0 0 0,-1 0 0 0 0,0-1 0 0 0,0 0-1 0 0,-1-1 1 0 0,0 1 0 0 0,0-2 0 0 0,-1 1 0 0 0,0-1 0 0 0,8-12-1 0 0,-12 14-19 0 0,0 0 0 0 0,-1 0-1 0 0,1 0 1 0 0,-1 0 0 0 0,-1 0-1 0 0,1-1 1 0 0,-1 1 0 0 0,0 0-1 0 0,-1-1 1 0 0,0 1 0 0 0,0-1-1 0 0,-1 1 1 0 0,0-1 0 0 0,0 1-1 0 0,0 0 1 0 0,-1 0 0 0 0,0 0-1 0 0,-1 0 1 0 0,0 0-1 0 0,0 0 1 0 0,0 0 0 0 0,-1 1-1 0 0,0-1 1 0 0,0 1 0 0 0,-9-10-1 0 0,5 7-15 0 0,0 0-1 0 0,-1 0 1 0 0,-1 1-1 0 0,1 0 0 0 0,-1 0 1 0 0,0 1-1 0 0,-1 1 0 0 0,0-1 1 0 0,0 2-1 0 0,0 0 1 0 0,-1 0-1 0 0,0 1 0 0 0,0 0 1 0 0,-19-3-1 0 0,16 5-155 0 0,7 0-335 0 0,-1 1-1 0 0,1 0 0 0 0,-1 1 1 0 0,-16 1-1 0 0</inkml:trace>
</inkml:ink>
</file>

<file path=ppt/ink/ink11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2"/>
    </inkml:context>
    <inkml:brush xml:id="br0">
      <inkml:brushProperty name="width" value="0.1" units="cm"/>
      <inkml:brushProperty name="height" value="0.1" units="cm"/>
      <inkml:brushProperty name="color" value="#AB008B"/>
    </inkml:brush>
  </inkml:definitions>
  <inkml:trace contextRef="#ctx0" brushRef="#br0">0 0 9215 0 0,'0'0'8736'0'0,"37"3"-4452"0"0,15-3-3022 0 0,-5-1-574 0 0,66 7-1 0 0,-110-6-1061 0 0,0 1-1 0 0,-1 0 1 0 0,1 0-1 0 0,0 0 1 0 0,0 0-1 0 0,0 0 0 0 0,-1 0 1 0 0,1 1-1 0 0,0 0 1 0 0,-1-1-1 0 0,0 1 1 0 0,1 0-1 0 0,-1 0 0 0 0,0 0 1 0 0,3 4-1 0 0</inkml:trace>
</inkml:ink>
</file>

<file path=ppt/ink/ink11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3"/>
    </inkml:context>
    <inkml:brush xml:id="br0">
      <inkml:brushProperty name="width" value="0.1" units="cm"/>
      <inkml:brushProperty name="height" value="0.1" units="cm"/>
      <inkml:brushProperty name="color" value="#AB008B"/>
    </inkml:brush>
  </inkml:definitions>
  <inkml:trace contextRef="#ctx0" brushRef="#br0">1 35 13327 0 0,'0'0'1210'0'0,"35"-2"304"0"0,-12-6 188 0 0,0 1 0 0 0,0 1 0 0 0,29-3 0 0 0,-35 7-1768 0 0,-1 2 1 0 0,0-1-1 0 0,1 2 1 0 0,-1 0-1 0 0,27 6 1 0 0,-34-5-2031 0 0</inkml:trace>
</inkml:ink>
</file>

<file path=ppt/ink/ink11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4"/>
    </inkml:context>
    <inkml:brush xml:id="br0">
      <inkml:brushProperty name="width" value="0.1" units="cm"/>
      <inkml:brushProperty name="height" value="0.1" units="cm"/>
      <inkml:brushProperty name="color" value="#AB008B"/>
    </inkml:brush>
  </inkml:definitions>
  <inkml:trace contextRef="#ctx0" brushRef="#br0">1 0 7367 0 0,'0'0'568'0'0,"25"18"-182"0"0,8 9 1470 0 0,-2 1 1 0 0,0 1-1 0 0,-2 2 1 0 0,50 69-1 0 0,-67-81-1577 0 0,0 1-1 0 0,-2 0 1 0 0,0 1-1 0 0,-1 0 1 0 0,-1 0-1 0 0,-2 1 1 0 0,0 0 0 0 0,-1 1-1 0 0,-1-1 1 0 0,2 45-1 0 0,-6-31-43 0 0,-2 0-1 0 0,-1 0 1 0 0,-2 0-1 0 0,-13 46 1 0 0,-52 136-109 0 0,38-123-725 0 0,22-70-601 0 0,0-2-360 0 0</inkml:trace>
</inkml:ink>
</file>

<file path=ppt/ink/ink11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5"/>
    </inkml:context>
    <inkml:brush xml:id="br0">
      <inkml:brushProperty name="width" value="0.1" units="cm"/>
      <inkml:brushProperty name="height" value="0.1" units="cm"/>
      <inkml:brushProperty name="color" value="#AB008B"/>
    </inkml:brush>
  </inkml:definitions>
  <inkml:trace contextRef="#ctx0" brushRef="#br0">1 0 8287 0 0,'0'0'3270'0'0,"28"24"1274"0"0,69 36 699 0 0,-69-45-4197 0 0,-1 2 0 0 0,44 33 0 0 0,-39-21-600 0 0,54 42-156 0 0,-52-55-3867 0 0,-27-15 1463 0 0</inkml:trace>
</inkml:ink>
</file>

<file path=ppt/ink/ink11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6"/>
    </inkml:context>
    <inkml:brush xml:id="br0">
      <inkml:brushProperty name="width" value="0.1" units="cm"/>
      <inkml:brushProperty name="height" value="0.1" units="cm"/>
      <inkml:brushProperty name="color" value="#AB008B"/>
    </inkml:brush>
  </inkml:definitions>
  <inkml:trace contextRef="#ctx0" brushRef="#br0">381 1 6911 0 0,'-4'1'10352'0'0,"-16"8"-9261"0"0,8 1-878 0 0,0 0-1 0 0,1 1 1 0 0,0 0 0 0 0,1 1 0 0 0,-12 17 0 0 0,-29 32-14 0 0,-148 127 338 0 0,191-179-562 0 0,-12 12-1578 0 0</inkml:trace>
</inkml:ink>
</file>

<file path=ppt/ink/ink11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7"/>
    </inkml:context>
    <inkml:brush xml:id="br0">
      <inkml:brushProperty name="width" value="0.1" units="cm"/>
      <inkml:brushProperty name="height" value="0.1" units="cm"/>
      <inkml:brushProperty name="color" value="#AB008B"/>
    </inkml:brush>
  </inkml:definitions>
  <inkml:trace contextRef="#ctx0" brushRef="#br0">1 46 9527 0 0,'0'0'7902'0'0,"40"-2"-5354"0"0,5-2-1324 0 0,-1-3 1 0 0,48-13-1 0 0,-35 7-5209 0 0</inkml:trace>
</inkml:ink>
</file>

<file path=ppt/ink/ink11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8"/>
    </inkml:context>
    <inkml:brush xml:id="br0">
      <inkml:brushProperty name="width" value="0.1" units="cm"/>
      <inkml:brushProperty name="height" value="0.1" units="cm"/>
      <inkml:brushProperty name="color" value="#AB008B"/>
    </inkml:brush>
  </inkml:definitions>
  <inkml:trace contextRef="#ctx0" brushRef="#br0">16 1 8287 0 0,'0'0'7622'0'0,"11"29"-5232"0"0,-10-1-1858 0 0,-1 1-1 0 0,-1 0 1 0 0,-2 0 0 0 0,-6 29-1 0 0,3-20-110 0 0,-2 57 0 0 0,10-62 184 0 0,1-10-2123 0 0,-2-2-3961 0 0</inkml:trace>
</inkml:ink>
</file>

<file path=ppt/ink/ink1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02.809"/>
    </inkml:context>
    <inkml:brush xml:id="br0">
      <inkml:brushProperty name="width" value="0.1" units="cm"/>
      <inkml:brushProperty name="height" value="0.1" units="cm"/>
      <inkml:brushProperty name="color" value="#AB008B"/>
    </inkml:brush>
  </inkml:definitions>
  <inkml:trace contextRef="#ctx0" brushRef="#br0">1 6 13823 0 0,'0'0'1062'0'0,"10"-6"2387"0"0,-4 9-3075 0 0,1 1 0 0 0,-1 0 1 0 0,0 0-1 0 0,0 0 0 0 0,0 0 0 0 0,0 1 0 0 0,-1 0 1 0 0,0 0-1 0 0,0 1 0 0 0,0 0 0 0 0,0 0 0 0 0,-1 0 1 0 0,0 0-1 0 0,-1 0 0 0 0,1 1 0 0 0,3 11 0 0 0,5 12 5 0 0,-2 0 0 0 0,11 51-1 0 0,-9-13-236 0 0,-4 0-1 0 0,-2 1 1 0 0,-4-1-1 0 0,-2 1 1 0 0,-4 0-1 0 0,-14 78 1 0 0,-8-14 36 0 0,-7 60-230 0 0,12-37-699 0 0,8-105-2053 0 0,-5-1-3700 0 0,7-25-786 0 0</inkml:trace>
</inkml:ink>
</file>

<file path=ppt/ink/ink11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09"/>
    </inkml:context>
    <inkml:brush xml:id="br0">
      <inkml:brushProperty name="width" value="0.1" units="cm"/>
      <inkml:brushProperty name="height" value="0.1" units="cm"/>
      <inkml:brushProperty name="color" value="#AB008B"/>
    </inkml:brush>
  </inkml:definitions>
  <inkml:trace contextRef="#ctx0" brushRef="#br0">99 0 6911 0 0,'0'0'1866'0'0,"-12"30"2735"0"0,-7-3-3475 0 0,9-15-622 0 0,1 1 0 0 0,1 0 0 0 0,0 1 0 0 0,1 0-1 0 0,-11 28 1 0 0,16-34-382 0 0,0 0 0 0 0,1 0 0 0 0,0 1 0 0 0,0-1 0 0 0,1 0 0 0 0,0 1 0 0 0,0-1 0 0 0,1 1 0 0 0,0-1 0 0 0,1 0 0 0 0,0 0 1 0 0,0 0-1 0 0,0 0 0 0 0,1 0 0 0 0,4 8 0 0 0,-5-13-62 0 0,0 1 1 0 0,0-1 0 0 0,0 1-1 0 0,1-1 1 0 0,-1 0 0 0 0,1 0-1 0 0,0 0 1 0 0,0 0 0 0 0,0 0-1 0 0,0-1 1 0 0,0 1 0 0 0,1-1-1 0 0,-1 0 1 0 0,1 0 0 0 0,-1 0-1 0 0,1 0 1 0 0,0-1 0 0 0,0 1-1 0 0,-1-1 1 0 0,1 0 0 0 0,0 0-1 0 0,0-1 1 0 0,1 1 0 0 0,-1-1-1 0 0,0 0 1 0 0,0 0 0 0 0,0 0-1 0 0,0-1 1 0 0,0 1 0 0 0,0-1 0 0 0,0 0-1 0 0,6-2 1 0 0,-1 0 19 0 0,1-1 0 0 0,-1 0-1 0 0,0-1 1 0 0,0 0 0 0 0,0 0 0 0 0,-1-1 0 0 0,0 0 0 0 0,0 0 0 0 0,0-1-1 0 0,-1 0 1 0 0,0 0 0 0 0,0-1 0 0 0,-1 0 0 0 0,0 0 0 0 0,0-1-1 0 0,-1 1 1 0 0,5-11 0 0 0,-8 13-42 0 0,0 1 1 0 0,0-1-1 0 0,0 0 0 0 0,0 1 1 0 0,-1-1-1 0 0,0 0 0 0 0,0 0 0 0 0,-1 0 1 0 0,0 0-1 0 0,0 0 0 0 0,0 0 0 0 0,-1 0 1 0 0,1 0-1 0 0,-1 0 0 0 0,-1 1 0 0 0,1-1 1 0 0,-1 0-1 0 0,0 1 0 0 0,-1-1 0 0 0,1 1 1 0 0,-1-1-1 0 0,0 1 0 0 0,0 0 1 0 0,-1 0-1 0 0,1 1 0 0 0,-1-1 0 0 0,0 1 1 0 0,-1-1-1 0 0,-7-5 0 0 0,5 5-18 0 0,1 0 0 0 0,-1 1-1 0 0,1 0 1 0 0,-1 1 0 0 0,0-1 0 0 0,-1 1-1 0 0,1 1 1 0 0,-8-3 0 0 0,-19 1-7440 0 0</inkml:trace>
</inkml:ink>
</file>

<file path=ppt/ink/ink11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10"/>
    </inkml:context>
    <inkml:brush xml:id="br0">
      <inkml:brushProperty name="width" value="0.1" units="cm"/>
      <inkml:brushProperty name="height" value="0.1" units="cm"/>
      <inkml:brushProperty name="color" value="#AB008B"/>
    </inkml:brush>
  </inkml:definitions>
  <inkml:trace contextRef="#ctx0" brushRef="#br0">190 13 9039 0 0,'0'0'816'0'0,"-2"-12"4312"0"0,-1 14-4955 0 0,-1 1-1 0 0,1 0 1 0 0,0 0-1 0 0,-1 0 1 0 0,1 0-1 0 0,1 0 1 0 0,-1 1 0 0 0,0-1-1 0 0,1 1 1 0 0,0 0-1 0 0,-3 5 1 0 0,-21 50 213 0 0,22-47-180 0 0,-22 51 263 0 0,2 2 0 0 0,4 1 0 0 0,2 1 0 0 0,-11 89 0 0 0,27-130-355 0 0,1 0 0 0 0,1 0 1 0 0,1 0-1 0 0,1 0 0 0 0,1 0 0 0 0,9 29 0 0 0,-7-36-60 0 0,1-1 0 0 0,1 0-1 0 0,1-1 1 0 0,0 1 0 0 0,1-1-1 0 0,1-1 1 0 0,1 0 0 0 0,0 0-1 0 0,19 19 1 0 0,-23-28-63 0 0,0-1 1 0 0,0 1-1 0 0,1-1 0 0 0,0-1 1 0 0,0 1-1 0 0,0-1 0 0 0,1-1 0 0 0,-1 0 1 0 0,1 0-1 0 0,0 0 0 0 0,1-1 1 0 0,-1-1-1 0 0,1 1 0 0 0,16 0 1 0 0,-8-3-198 0 0</inkml:trace>
</inkml:ink>
</file>

<file path=ppt/ink/ink11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4:44.811"/>
    </inkml:context>
    <inkml:brush xml:id="br0">
      <inkml:brushProperty name="width" value="0.1" units="cm"/>
      <inkml:brushProperty name="height" value="0.1" units="cm"/>
      <inkml:brushProperty name="color" value="#AB008B"/>
    </inkml:brush>
  </inkml:definitions>
  <inkml:trace contextRef="#ctx0" brushRef="#br0">1 1 11143 0 0,'20'13'1188'0'0,"-10"-6"-957"0"0,-1 1 0 0 0,1 1-1 0 0,-2 0 1 0 0,1 0 0 0 0,-1 0-1 0 0,-1 1 1 0 0,0 0-1 0 0,0 1 1 0 0,-1-1 0 0 0,0 1-1 0 0,-1 1 1 0 0,0-1 0 0 0,3 13-1 0 0,5 21 791 0 0,-1 0-1 0 0,5 51 1 0 0,-11-44-758 0 0,-2 0 1 0 0,-2 1-1 0 0,-3-1 0 0 0,-2 0 1 0 0,-2 1-1 0 0,-2-1 0 0 0,-3-1 1 0 0,-2 0-1 0 0,-24 67 0 0 0,34-114-402 0 0,0 1 1 0 0,0 0-1 0 0,-1-1 0 0 0,1 1 0 0 0,-1-1 0 0 0,0 0 0 0 0,0 1 1 0 0,0-2-1 0 0,-1 1 0 0 0,1 0 0 0 0,-1-1 0 0 0,0 1 0 0 0,0-1 1 0 0,0 0-1 0 0,-6 3 0 0 0</inkml:trace>
</inkml:ink>
</file>

<file path=ppt/ink/ink11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0"/>
    </inkml:context>
    <inkml:brush xml:id="br0">
      <inkml:brushProperty name="width" value="0.1" units="cm"/>
      <inkml:brushProperty name="height" value="0.1" units="cm"/>
      <inkml:brushProperty name="color" value="#F6630D"/>
    </inkml:brush>
  </inkml:definitions>
  <inkml:trace contextRef="#ctx0" brushRef="#br0">362 6 10591 0 0,'-2'-1'819'0'0,"1"0"-774"0"0,0 0-1 0 0,0 1 1 0 0,0-1 0 0 0,-1 1-1 0 0,1 0 1 0 0,0 0 0 0 0,0-1-1 0 0,-1 1 1 0 0,1 0-1 0 0,0 0 1 0 0,0 0 0 0 0,-1 0-1 0 0,1 0 1 0 0,0 0 0 0 0,-1 1-1 0 0,1-1 1 0 0,0 0 0 0 0,0 1-1 0 0,0-1 1 0 0,-1 1 0 0 0,1-1-1 0 0,0 1 1 0 0,0-1 0 0 0,0 1-1 0 0,0 0 1 0 0,0 0 0 0 0,0-1-1 0 0,0 1 1 0 0,0 0-1 0 0,0 0 1 0 0,0 0 0 0 0,0 2-1 0 0,-1-2 267 0 0,-25 23 381 0 0,2 0 0 0 0,0 1 0 0 0,2 2 0 0 0,1 0 0 0 0,1 2 0 0 0,-23 42 0 0 0,24-36-420 0 0,2 0 1 0 0,1 2 0 0 0,1 0-1 0 0,3 1 1 0 0,1 0-1 0 0,1 1 1 0 0,3 0-1 0 0,1 1 1 0 0,2 0-1 0 0,1 0 1 0 0,3 0 0 0 0,1 1-1 0 0,2-1 1 0 0,1 0-1 0 0,3 0 1 0 0,1-1-1 0 0,1 1 1 0 0,26 67-1 0 0,-25-90-176 0 0,0-1-1 0 0,1 0 0 0 0,0 0 0 0 0,2-1 1 0 0,0 0-1 0 0,0-1 0 0 0,1-1 0 0 0,1 0 1 0 0,1 0-1 0 0,-1-1 0 0 0,21 11 0 0 0,-11-8 96 0 0,0-1-1 0 0,1-1 1 0 0,0-2-1 0 0,1 0 1 0 0,0-2-1 0 0,1 0 1 0 0,28 4-1 0 0,17-6-382 0 0,-40-8-2339 0 0,-18-1 1090 0 0</inkml:trace>
</inkml:ink>
</file>

<file path=ppt/ink/ink11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1"/>
    </inkml:context>
    <inkml:brush xml:id="br0">
      <inkml:brushProperty name="width" value="0.1" units="cm"/>
      <inkml:brushProperty name="height" value="0.1" units="cm"/>
      <inkml:brushProperty name="color" value="#F6630D"/>
    </inkml:brush>
  </inkml:definitions>
  <inkml:trace contextRef="#ctx0" brushRef="#br0">1 59 8751 0 0,'2'-6'6480'0'0,"2"-6"-4712"0"0,-2 9-1561 0 0,1 0 0 0 0,-1 0 0 0 0,0 0 0 0 0,1 1-1 0 0,0-1 1 0 0,-1 0 0 0 0,1 1 0 0 0,0 0 0 0 0,0 0-1 0 0,0 0 1 0 0,1 0 0 0 0,-1 0 0 0 0,0 1 0 0 0,1-1-1 0 0,-1 1 1 0 0,1 0 0 0 0,0 0 0 0 0,-1 0 0 0 0,1 1 0 0 0,0-1-1 0 0,0 1 1 0 0,-1 0 0 0 0,1 0 0 0 0,6 1 0 0 0,6-1 158 0 0,0 2 0 0 0,0 0 1 0 0,0 1-1 0 0,22 6 0 0 0,-17-1-112 0 0,1 0 0 0 0,-2 1 0 0 0,1 2 0 0 0,-1 0 0 0 0,0 1-1 0 0,-2 0 1 0 0,1 2 0 0 0,-1 0 0 0 0,-1 2 0 0 0,18 19 0 0 0,-27-27-229 0 0,-1 1 0 0 0,1 0 1 0 0,-1 1-1 0 0,-1-1 0 0 0,0 1 1 0 0,0 1-1 0 0,-1-1 1 0 0,0 1-1 0 0,-1 0 0 0 0,0 0 1 0 0,-1 0-1 0 0,0 1 0 0 0,-1-1 1 0 0,0 1-1 0 0,-1-1 0 0 0,0 1 1 0 0,-1 0-1 0 0,0 0 1 0 0,-1-1-1 0 0,0 1 0 0 0,-4 16 1 0 0,1-18 1 0 0,0-1 1 0 0,0 0-1 0 0,-1 0 1 0 0,0 0-1 0 0,-1-1 1 0 0,0 0-1 0 0,0 0 1 0 0,-1 0-1 0 0,-9 8 1 0 0,4-5 8 0 0,0 0 1 0 0,-1-1 0 0 0,0-1 0 0 0,0 0 0 0 0,-16 7 0 0 0,18-10-183 0 0,0-2 0 0 0,-1 0 0 0 0,0 0 0 0 0,1-1 0 0 0,-1-1 0 0 0,0 0 0 0 0,0 0 0 0 0,-1-2 1 0 0,1 1-1 0 0,-14-2 0 0 0,30-21-8997 0 0</inkml:trace>
</inkml:ink>
</file>

<file path=ppt/ink/ink11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2"/>
    </inkml:context>
    <inkml:brush xml:id="br0">
      <inkml:brushProperty name="width" value="0.1" units="cm"/>
      <inkml:brushProperty name="height" value="0.1" units="cm"/>
      <inkml:brushProperty name="color" value="#F6630D"/>
    </inkml:brush>
  </inkml:definitions>
  <inkml:trace contextRef="#ctx0" brushRef="#br0">232 26 3223 0 0,'-5'-6'9464'0'0,"-7"-8"-5585"0"0,7 12-3660 0 0,1 1 0 0 0,-1 0 0 0 0,0 1-1 0 0,1-1 1 0 0,-1 1 0 0 0,0 0 0 0 0,0 0 0 0 0,1 0 0 0 0,-1 1 0 0 0,0 0 0 0 0,0 0 0 0 0,1 0 0 0 0,-1 0-1 0 0,1 1 1 0 0,-1-1 0 0 0,1 1 0 0 0,0 1 0 0 0,0-1 0 0 0,0 0 0 0 0,0 1 0 0 0,0 0 0 0 0,0 0 0 0 0,1 0-1 0 0,-1 0 1 0 0,-5 7 0 0 0,-1 1-114 0 0,0 1 0 0 0,1 0 0 0 0,0 0 0 0 0,0 1 0 0 0,1 0 0 0 0,-11 27 0 0 0,15-29-5 0 0,0 0 0 0 0,0 0-1 0 0,1 0 1 0 0,1 0-1 0 0,0 0 1 0 0,1 1-1 0 0,0-1 1 0 0,0 1-1 0 0,1-1 1 0 0,3 18-1 0 0,-2-23-57 0 0,0-1 0 0 0,1 0 0 0 0,0 1-1 0 0,0-1 1 0 0,0 0 0 0 0,1 0 0 0 0,0 0-1 0 0,0 0 1 0 0,0 0 0 0 0,0-1 0 0 0,1 0 0 0 0,0 1-1 0 0,0-1 1 0 0,0 0 0 0 0,0-1 0 0 0,0 1-1 0 0,1-1 1 0 0,0 0 0 0 0,-1 0 0 0 0,1 0-1 0 0,1-1 1 0 0,-1 0 0 0 0,6 2 0 0 0,10 2-33 0 0,0 0 0 0 0,0-2 0 0 0,0 0 0 0 0,1-2 0 0 0,36 0 1 0 0,12-3-3232 0 0</inkml:trace>
</inkml:ink>
</file>

<file path=ppt/ink/ink11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3"/>
    </inkml:context>
    <inkml:brush xml:id="br0">
      <inkml:brushProperty name="width" value="0.1" units="cm"/>
      <inkml:brushProperty name="height" value="0.1" units="cm"/>
      <inkml:brushProperty name="color" value="#F6630D"/>
    </inkml:brush>
  </inkml:definitions>
  <inkml:trace contextRef="#ctx0" brushRef="#br0">0 0 11375 0 0,'0'0'522'0'0,"35"10"188"0"0,-18-3-217 0 0,-1 0-1 0 0,0 1 1 0 0,0 0-1 0 0,-1 2 1 0 0,0 0-1 0 0,0 0 0 0 0,-1 2 1 0 0,-1 0-1 0 0,0 0 1 0 0,0 1-1 0 0,-2 1 1 0 0,16 21-1 0 0,6 14 387 0 0,-3 1 1 0 0,37 79-1 0 0,-48-89-654 0 0,-2 1-1 0 0,-2 0 1 0 0,-2 1 0 0 0,-1 1-1 0 0,7 55 1 0 0,-16-76-186 0 0,-2-1 1 0 0,0 0-1 0 0,-1 1 0 0 0,-1-1 0 0 0,-1 0 1 0 0,-1 0-1 0 0,-1 0 0 0 0,-1 0 1 0 0,-1 0-1 0 0,0-1 0 0 0,-2 0 1 0 0,-19 37-1 0 0,-36 44 127 0 0,55-91-162 0 0,0 0 0 0 0,0-1 1 0 0,-1 0-1 0 0,0 0 1 0 0,0-1-1 0 0,-1 0 1 0 0,-13 9-1 0 0,13-13-95 0 0</inkml:trace>
</inkml:ink>
</file>

<file path=ppt/ink/ink11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4"/>
    </inkml:context>
    <inkml:brush xml:id="br0">
      <inkml:brushProperty name="width" value="0.1" units="cm"/>
      <inkml:brushProperty name="height" value="0.1" units="cm"/>
      <inkml:brushProperty name="color" value="#F6630D"/>
    </inkml:brush>
  </inkml:definitions>
  <inkml:trace contextRef="#ctx0" brushRef="#br0">269 1 12783 0 0,'0'0'1158'0'0,"-16"14"246"0"0,3-3-1005 0 0,0 1 0 0 0,0 1 0 0 0,1 0 0 0 0,1 1-1 0 0,0 0 1 0 0,1 0 0 0 0,1 1 0 0 0,-15 31 0 0 0,1 10 182 0 0,-21 72-1 0 0,28-78-89 0 0,3-9-46 0 0,2 0-1 0 0,1 1 0 0 0,3 1 1 0 0,1-1-1 0 0,-1 59 0 0 0,7-83-384 0 0,1 1 1 0 0,0-1-1 0 0,2 0 0 0 0,0 0 0 0 0,0 0 0 0 0,2 0 0 0 0,0-1 0 0 0,1 1 0 0 0,1-1 0 0 0,1-1 1 0 0,0 1-1 0 0,1-1 0 0 0,1-1 0 0 0,0 1 0 0 0,15 15 0 0 0,-10-18-271 0 0,0 0 0 0 0,1 0 0 0 0,0-2 1 0 0,1 0-1 0 0,0-1 0 0 0,1-1 0 0 0,0 0 0 0 0,1-2 0 0 0,-1 0 0 0 0,37 8 0 0 0</inkml:trace>
</inkml:ink>
</file>

<file path=ppt/ink/ink11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5"/>
    </inkml:context>
    <inkml:brush xml:id="br0">
      <inkml:brushProperty name="width" value="0.1" units="cm"/>
      <inkml:brushProperty name="height" value="0.1" units="cm"/>
      <inkml:brushProperty name="color" value="#F6630D"/>
    </inkml:brush>
  </inkml:definitions>
  <inkml:trace contextRef="#ctx0" brushRef="#br0">1 1 9583 0 0,'3'1'439'0'0,"6"4"-335"0"0,0-1 1 0 0,0 2-1 0 0,-1-1 0 0 0,0 1 0 0 0,0 0 1 0 0,10 10-1 0 0,45 48 1797 0 0,-34-29-1037 0 0,-1 1 1 0 0,-1 2-1 0 0,-3 0 0 0 0,-1 2 1 0 0,-1 0-1 0 0,-3 2 1 0 0,-1 0-1 0 0,12 46 1 0 0,-16-40-547 0 0,-2 1 1 0 0,-3 0 0 0 0,-1 1-1 0 0,-3 0 1 0 0,-2 0 0 0 0,-2 0-1 0 0,-6 59 1 0 0,0-78-264 0 0,0 1 0 0 0,-3-1 1 0 0,0 0-1 0 0,-2-1 0 0 0,-1 0 0 0 0,-24 45 1 0 0,12-33-637 0 0,-2-2 0 0 0,-2-1 0 0 0,-56 63 0 0 0,67-83-57 0 0</inkml:trace>
</inkml:ink>
</file>

<file path=ppt/ink/ink11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6"/>
    </inkml:context>
    <inkml:brush xml:id="br0">
      <inkml:brushProperty name="width" value="0.1" units="cm"/>
      <inkml:brushProperty name="height" value="0.1" units="cm"/>
      <inkml:brushProperty name="color" value="#F6630D"/>
    </inkml:brush>
  </inkml:definitions>
  <inkml:trace contextRef="#ctx0" brushRef="#br0">7 97 9151 0 0,'0'0'831'0'0,"-1"-2"-686"0"0,0-1 310 0 0,0-1 0 0 0,0 1 0 0 0,0-1-1 0 0,1 1 1 0 0,-1-1 0 0 0,1 0 0 0 0,0 1 0 0 0,0-1-1 0 0,0 1 1 0 0,0-1 0 0 0,1 0 0 0 0,-1 1 0 0 0,1-1-1 0 0,0 1 1 0 0,0 0 0 0 0,1-1 0 0 0,-1 1 0 0 0,0 0-1 0 0,1-1 1 0 0,3-3 0 0 0,-3 5-298 0 0,0 0 0 0 0,0 0 1 0 0,1 1-1 0 0,-1-1 0 0 0,1 1 0 0 0,-1 0 0 0 0,1 0 1 0 0,-1 0-1 0 0,1 0 0 0 0,0 0 0 0 0,-1 0 0 0 0,1 1 1 0 0,0-1-1 0 0,0 1 0 0 0,-1 0 0 0 0,1-1 0 0 0,0 1 1 0 0,5 1-1 0 0,51 8 840 0 0,-41-4-796 0 0,0 1 0 0 0,0 0 0 0 0,-1 1 0 0 0,-1 1 0 0 0,1 1-1 0 0,-1 0 1 0 0,0 2 0 0 0,-1-1 0 0 0,-1 2 0 0 0,1 0 0 0 0,-2 0 0 0 0,0 2 0 0 0,0-1 0 0 0,19 30 0 0 0,-23-30-171 0 0,-1 1 0 0 0,0 1 0 0 0,-1-1 0 0 0,0 2 0 0 0,-1-1 0 0 0,-1 0 0 0 0,-1 1 0 0 0,0 0 0 0 0,-1 0 0 0 0,0 0-1 0 0,-2 1 1 0 0,0-1 0 0 0,0 1 0 0 0,-2-1 0 0 0,0 0 0 0 0,-1 1 0 0 0,-4 17 0 0 0,2-21-25 0 0,0-1 0 0 0,-1 1 1 0 0,-1-1-1 0 0,0 0 0 0 0,0 0 0 0 0,-1 0 0 0 0,0-1 1 0 0,-1 0-1 0 0,-1-1 0 0 0,0 0 0 0 0,0 0 0 0 0,-1-1 0 0 0,0 0 1 0 0,0 0-1 0 0,-13 7 0 0 0,10-8-2 0 0,-1 0 1 0 0,0 0-1 0 0,0-1 1 0 0,-1-1-1 0 0,0-1 1 0 0,0 0-1 0 0,0-1 1 0 0,-1 0-1 0 0,1-2 1 0 0,-1 1-1 0 0,0-2 1 0 0,-21 0-1 0 0,34-1-28 0 0,1 0 0 0 0,-1 0 0 0 0,1-1-1 0 0,-1 1 1 0 0,1-1 0 0 0,-1 1 0 0 0,1-1 0 0 0,0 0-1 0 0,-1 0 1 0 0,1 0 0 0 0,0 0 0 0 0,0 0 0 0 0,0 0-1 0 0,-1-1 1 0 0,1 1 0 0 0,-3-4 0 0 0,5 4-115 0 0,-1 0 0 0 0,0-1 0 0 0,0 1 0 0 0,1-1 0 0 0,-1 1 0 0 0,1-1 0 0 0,0 1 0 0 0,-1-1 0 0 0,1 0 0 0 0,0 1-1 0 0,0-1 1 0 0,0 1 0 0 0,0-1 0 0 0,0 0 0 0 0,0 1 0 0 0,0-1 0 0 0,1 1 0 0 0,-1-1 0 0 0,1 0 0 0 0,-1 1 0 0 0,1-1 0 0 0,-1 1 0 0 0,1 0 0 0 0,0-1 0 0 0,0 1 0 0 0,0-1 0 0 0,1 0 0 0 0,4-7-1423 0 0</inkml:trace>
</inkml:ink>
</file>

<file path=ppt/ink/ink1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0.730"/>
    </inkml:context>
    <inkml:brush xml:id="br0">
      <inkml:brushProperty name="width" value="0.1" units="cm"/>
      <inkml:brushProperty name="height" value="0.1" units="cm"/>
      <inkml:brushProperty name="color" value="#AB008B"/>
    </inkml:brush>
  </inkml:definitions>
  <inkml:trace contextRef="#ctx0" brushRef="#br0">170 0 10335 0 0,'-21'13'11966'0'0,"-15"52"-11240"0"0,8-13-503 0 0,0-12-145 0 0,21-31-61 0 0,0 0 0 0 0,0 1 1 0 0,0 0-1 0 0,2 1 1 0 0,-1-1-1 0 0,1 1 1 0 0,1 1-1 0 0,-4 11 0 0 0,8-21-4 0 0,-1 0-1 0 0,1 0 0 0 0,0-1 1 0 0,0 1-1 0 0,1 0 0 0 0,-1 0 0 0 0,0 0 1 0 0,0-1-1 0 0,1 1 0 0 0,-1 0 0 0 0,1 0 1 0 0,0-1-1 0 0,-1 1 0 0 0,1 0 0 0 0,0-1 1 0 0,0 1-1 0 0,0-1 0 0 0,0 1 1 0 0,0-1-1 0 0,1 1 0 0 0,-1-1 0 0 0,0 0 1 0 0,1 0-1 0 0,-1 0 0 0 0,1 1 0 0 0,-1-1 1 0 0,1-1-1 0 0,-1 1 0 0 0,1 0 0 0 0,0 0 1 0 0,2 0-1 0 0,5 2 77 0 0,0 0 0 0 0,1-1 0 0 0,-1 0 0 0 0,15 1-1 0 0,-11-1 30 0 0,8 1-32 0 0,1 0-1 0 0,-1-1 0 0 0,1-1 1 0 0,0 0-1 0 0,-1-2 1 0 0,1-1-1 0 0,0-1 1 0 0,-1 0-1 0 0,0-2 0 0 0,0-1 1 0 0,0 0-1 0 0,-1-1 1 0 0,36-19-1 0 0,-54 25-128 0 0,1 0 0 0 0,-1 0 0 0 0,1 0 0 0 0,-1 0 0 0 0,1 1 0 0 0,-1-1 0 0 0,1 1 0 0 0,-1 0 0 0 0,1-1 0 0 0,-1 1-1 0 0,1 0 1 0 0,-1 1 0 0 0,1-1 0 0 0,-1 0 0 0 0,1 1 0 0 0,4 0 0 0 0,2 3-3560 0 0</inkml:trace>
</inkml:ink>
</file>

<file path=ppt/ink/ink11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7"/>
    </inkml:context>
    <inkml:brush xml:id="br0">
      <inkml:brushProperty name="width" value="0.1" units="cm"/>
      <inkml:brushProperty name="height" value="0.1" units="cm"/>
      <inkml:brushProperty name="color" value="#F6630D"/>
    </inkml:brush>
  </inkml:definitions>
  <inkml:trace contextRef="#ctx0" brushRef="#br0">279 75 11807 0 0,'13'-29'1280'0'0,"-12"28"-1205"0"0,0 0-1 0 0,0 0 1 0 0,-1 0-1 0 0,1 0 0 0 0,0 0 1 0 0,-1 0-1 0 0,1 0 1 0 0,-1 0-1 0 0,0 0 1 0 0,1 0-1 0 0,-1 0 0 0 0,0-1 1 0 0,0 1-1 0 0,1 0 1 0 0,-1 0-1 0 0,0 0 1 0 0,0 0-1 0 0,0-1 1 0 0,0 1-1 0 0,-1 0 0 0 0,1 0 1 0 0,0 0-1 0 0,0 0 1 0 0,-1 0-1 0 0,1-1 1 0 0,-1 1-1 0 0,1 0 0 0 0,-1 0 1 0 0,1 0-1 0 0,-1 0 1 0 0,0 0-1 0 0,1 0 1 0 0,-1 1-1 0 0,0-1 0 0 0,0 0 1 0 0,0 0-1 0 0,1 0 1 0 0,-1 1-1 0 0,0-1 1 0 0,0 0-1 0 0,0 1 0 0 0,0-1 1 0 0,-1 1-1 0 0,1-1 1 0 0,0 1-1 0 0,0 0 1 0 0,0-1-1 0 0,0 1 1 0 0,0 0-1 0 0,0 0 0 0 0,-1 0 1 0 0,1 0-1 0 0,0 0 1 0 0,0 0-1 0 0,-2 0 1 0 0,-2 0 407 0 0,-1 0 1 0 0,0 0-1 0 0,1 1 0 0 0,-1 0 1 0 0,0 0-1 0 0,1 1 1 0 0,-1-1-1 0 0,-8 5 1 0 0,-1 4-348 0 0,1 1 0 0 0,0 1 0 0 0,1 0-1 0 0,0 0 1 0 0,1 1 0 0 0,0 1 0 0 0,1 0 0 0 0,1 1 0 0 0,-12 22 0 0 0,9-14 116 0 0,2 1 1 0 0,0 1 0 0 0,2 0-1 0 0,1 0 1 0 0,-8 44-1 0 0,14-62-166 0 0,1 0-1 0 0,0 0 0 0 0,1 0 0 0 0,-1 0 0 0 0,1 0 0 0 0,1 0 0 0 0,-1 0 0 0 0,1 0 0 0 0,1-1 0 0 0,-1 1 0 0 0,1 0 0 0 0,0 0 0 0 0,1-1 0 0 0,-1 1 0 0 0,1-1 0 0 0,7 10 0 0 0,-5-10-55 0 0,0-1 0 0 0,0 1-1 0 0,0-1 1 0 0,1 0-1 0 0,0-1 1 0 0,0 0 0 0 0,1 1-1 0 0,-1-2 1 0 0,1 1-1 0 0,0-1 1 0 0,0 0 0 0 0,0-1-1 0 0,0 1 1 0 0,0-1-1 0 0,10 1 1 0 0,28 4 3 0 0,1-1 0 0 0,84-1 0 0 0,-36-11-2695 0 0,-71 3 1246 0 0</inkml:trace>
</inkml:ink>
</file>

<file path=ppt/ink/ink11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8"/>
    </inkml:context>
    <inkml:brush xml:id="br0">
      <inkml:brushProperty name="width" value="0.1" units="cm"/>
      <inkml:brushProperty name="height" value="0.1" units="cm"/>
      <inkml:brushProperty name="color" value="#F6630D"/>
    </inkml:brush>
  </inkml:definitions>
  <inkml:trace contextRef="#ctx0" brushRef="#br0">82 125 6847 0 0,'-3'-8'83'0'0,"0"0"-1"0"0,1 0 0 0 0,0-1 1 0 0,0 1-1 0 0,1-1 0 0 0,0 1 1 0 0,0-14-1 0 0,3-12 5563 0 0,-2 34-5550 0 0,0 0 0 0 0,0-1 0 0 0,0 1 0 0 0,0-1 0 0 0,0 1 0 0 0,0 0 0 0 0,0-1 0 0 0,0 1 0 0 0,0 0 0 0 0,-1-1 0 0 0,1 1 0 0 0,0-1 0 0 0,0 1 0 0 0,0 0 0 0 0,0-1 0 0 0,-1 1 0 0 0,1 0 0 0 0,0-1 0 0 0,0 1 0 0 0,-1 0 0 0 0,1-1 0 0 0,0 1 0 0 0,0 0 0 0 0,-1 0 0 0 0,1-1 0 0 0,0 1 0 0 0,-1 0 0 0 0,1 0 0 0 0,0 0 0 0 0,-1 0 0 0 0,1-1 0 0 0,0 1 0 0 0,-1 0 0 0 0,1 0 0 0 0,-1 0 0 0 0,1 0 0 0 0,0 0 0 0 0,-1 0 0 0 0,1 0 0 0 0,-1 0 0 0 0,1 0 0 0 0,0 0 0 0 0,-1 0 0 0 0,1 0 0 0 0,-1 0 0 0 0,1 0 0 0 0,0 0 0 0 0,-1 1 0 0 0,1-1 0 0 0,0 0 0 0 0,-1 0 0 0 0,1 0 0 0 0,0 0 0 0 0,-1 1 0 0 0,1-1 0 0 0,0 0 0 0 0,-1 1 0 0 0,1-1 0 0 0,0 0 0 0 0,0 0 0 0 0,-1 1 0 0 0,1-1 0 0 0,0 0 0 0 0,0 1 0 0 0,0-1 0 0 0,0 0 0 0 0,-1 1 0 0 0,-7 264 1376 0 0,8-112-1248 0 0,-3 642-95 0 0,5-406-106 0 0,-15 302 794 0 0,-3-481 30 0 0,3-72 196 0 0,15-97-670 0 0,2-29-289 0 0,-3-10-55 0 0,0 0 1 0 0,0 0 0 0 0,0 0 0 0 0,-1 0 0 0 0,1 0-1 0 0,-1 0 1 0 0,0 0 0 0 0,1 0 0 0 0,-1 0 0 0 0,0 0-1 0 0,-1 5 521 0 0,2-6-496 0 0,5 3-52 0 0,1-1 0 0 0,-1 0 0 0 0,1 0-1 0 0,0-1 1 0 0,0 1 0 0 0,-1-1 0 0 0,1-1 0 0 0,1 0-1 0 0,-1 0 1 0 0,0 0 0 0 0,0-1 0 0 0,0 1-1 0 0,0-2 1 0 0,1 1 0 0 0,11-4 0 0 0,22 2-3 0 0,95 7 2 0 0,267-2 0 0 0,525-71 0 0 0,361 0 0 0 0,-1035 52 46 0 0,240-3 127 0 0,8 19 1272 0 0,-452 2-1444 0 0,-40-1-51 0 0,0 0 1 0 0,0-1-1 0 0,0 0 1 0 0,0 0-1 0 0,0-1 0 0 0,-1-1 1 0 0,14-3-1 0 0,-17 1-1125 0 0,-2-3-382 0 0</inkml:trace>
</inkml:ink>
</file>

<file path=ppt/ink/ink11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79"/>
    </inkml:context>
    <inkml:brush xml:id="br0">
      <inkml:brushProperty name="width" value="0.1" units="cm"/>
      <inkml:brushProperty name="height" value="0.1" units="cm"/>
      <inkml:brushProperty name="color" value="#F6630D"/>
    </inkml:brush>
  </inkml:definitions>
  <inkml:trace contextRef="#ctx0" brushRef="#br0">122 118 2759 0 0,'18'-30'1628'0'0,"-17"28"-1153"0"0,1 0-1 0 0,-1-1 1 0 0,0 1-1 0 0,0-1 1 0 0,0 1-1 0 0,0 0 0 0 0,0-1 1 0 0,-1 0-1 0 0,1 1 1 0 0,-1-1-1 0 0,1 1 1 0 0,-1-1-1 0 0,0 0 0 0 0,0 1 1 0 0,0-1-1 0 0,-1 1 1 0 0,1-1-1 0 0,-1 0 1 0 0,1 1-1 0 0,-1-1 0 0 0,0 1 1 0 0,0-1-1 0 0,0 1 1 0 0,0 0-1 0 0,0-1 1 0 0,0 1-1 0 0,-1 0 0 0 0,1 0 1 0 0,-1 0-1 0 0,0 0 1 0 0,0 0-1 0 0,0 0 1 0 0,0 0-1 0 0,-3-2 1 0 0,5 4-426 0 0,-1 0 1 0 0,1-1 0 0 0,0 1-1 0 0,0 0 1 0 0,-1 0 0 0 0,1 0-1 0 0,0-1 1 0 0,0 1 0 0 0,-1 0-1 0 0,1 0 1 0 0,0 0 0 0 0,-1 0-1 0 0,1 0 1 0 0,0 0 0 0 0,-1 0-1 0 0,1-1 1 0 0,0 1 0 0 0,-1 0-1 0 0,1 0 1 0 0,0 0 0 0 0,0 0-1 0 0,-1 0 1 0 0,1 0 0 0 0,0 1-1 0 0,-1-1 1 0 0,1 0 0 0 0,0 0-1 0 0,-1 0 1 0 0,1 0 0 0 0,0 0-1 0 0,-1 0 1 0 0,1 0 0 0 0,0 1-1 0 0,0-1 1 0 0,-1 0 0 0 0,1 0-1 0 0,0 0 1 0 0,0 1 0 0 0,-1-1-1 0 0,1 0 1 0 0,0 0 0 0 0,0 1-1 0 0,-1 0 1 0 0,-6 20 582 0 0,1 33-750 0 0,6-49 254 0 0,-8 744 730 0 0,10-638-825 0 0,-53 1017 516 0 0,49-1108-546 0 0,-19 165 436 0 0,3 260-1 0 0,18-440-445 0 0,2 31 75 0 0,8 60-1 0 0,-10-95-8 0 0,1 0 0 0 0,0 3-74 0 0,22 20-1966 0 0,-20-18 566 0 0</inkml:trace>
</inkml:ink>
</file>

<file path=ppt/ink/ink11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0"/>
    </inkml:context>
    <inkml:brush xml:id="br0">
      <inkml:brushProperty name="width" value="0.1" units="cm"/>
      <inkml:brushProperty name="height" value="0.1" units="cm"/>
      <inkml:brushProperty name="color" value="#F6630D"/>
    </inkml:brush>
  </inkml:definitions>
  <inkml:trace contextRef="#ctx0" brushRef="#br0">55 625 2759 0 0,'-9'-35'9328'0'0,"2"5"-7296"0"0,3 13-1184 0 0,0 0 0 0 0,0 0 0 0 0,2-1 0 0 0,0 0 0 0 0,1 1 0 0 0,1-1 0 0 0,3-22 0 0 0,-2 21-679 0 0,0 0 0 0 0,-1 0 0 0 0,-1 0 0 0 0,-1 0 0 0 0,-4-23 0 0 0,-3-35 113 0 0,5 51-168 0 0,2 21-100 0 0,1 0 0 0 0,0 0 1 0 0,1 0-1 0 0,-1 0 1 0 0,1 0-1 0 0,0 0 0 0 0,1 0 1 0 0,-1 0-1 0 0,1 0 1 0 0,2-9-1 0 0,-2 13-18 0 0,0 0 1 0 0,0-1-1 0 0,1 1 0 0 0,-1 0 1 0 0,0 0-1 0 0,1 0 0 0 0,-1 1 0 0 0,1-1 1 0 0,-1 0-1 0 0,1 0 0 0 0,0 1 1 0 0,-1-1-1 0 0,1 1 0 0 0,-1 0 1 0 0,1-1-1 0 0,0 1 0 0 0,0 0 0 0 0,-1 0 1 0 0,1 0-1 0 0,0 0 0 0 0,2 1 1 0 0,2-2-8 0 0,90-5-52 0 0,182 12 0 0 0,-63 2 65 0 0,796-65 649 0 0,-594 27-271 0 0,529 30 0 0 0,-572 0 59 0 0,-8-2-33 0 0,-109 35-332 0 0,-115-11-31 0 0,-124-21 6 0 0,-1 0 0 0 0,1-2-1 0 0,0 0 1 0 0,0-1 0 0 0,20-5-1 0 0,-18 3 63 0 0,0 0-1 0 0,0 2 0 0 0,29 0 1 0 0,-44 3-54 0 0,-1 0 1 0 0,1 0-1 0 0,0 0 0 0 0,0 0 1 0 0,-1 1-1 0 0,1 0 0 0 0,-1 0 1 0 0,1 0-1 0 0,-1 0 1 0 0,6 5-1 0 0,-7-5-34 0 0,1 1 0 0 0,0-1 0 0 0,0 0-1 0 0,0 0 1 0 0,1 0 0 0 0,-1 0 0 0 0,0-1 0 0 0,1 0 0 0 0,-1 0-1 0 0,1 0 1 0 0,8 1 0 0 0,5-3 54 0 0,-7 0-300 0 0,-20 2-696 0 0,-8 2-604 0 0</inkml:trace>
</inkml:ink>
</file>

<file path=ppt/ink/ink11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1"/>
    </inkml:context>
    <inkml:brush xml:id="br0">
      <inkml:brushProperty name="width" value="0.1" units="cm"/>
      <inkml:brushProperty name="height" value="0.1" units="cm"/>
      <inkml:brushProperty name="color" value="#F6630D"/>
    </inkml:brush>
  </inkml:definitions>
  <inkml:trace contextRef="#ctx0" brushRef="#br0">1 1 9671 0 0,'0'0'748'0'0,"8"26"1244"0"0,-3 2-1095 0 0,-1 1-1 0 0,-1-1 1 0 0,-2 57 0 0 0,2 13-30 0 0,37 1060 3387 0 0,-39-583-2125 0 0,10 68-805 0 0,-10-618-1303 0 0,0 3 29 0 0,0 1 0 0 0,10 42 0 0 0,-9-63-37 0 0,10 23 469 0 0,12 53 0 0 0,-23-75-412 0 0,-1-5 2 0 0,1 0 0 0 0,0-1 0 0 0,0 1 0 0 0,0 0 1 0 0,0 0-1 0 0,1-1 0 0 0,0 1 0 0 0,1 3 0 0 0,2-1-72 0 0,15 10-1083 0 0,-18-14 677 0 0,0-1 0 0 0,1 1 1 0 0,-1 0-1 0 0,0 0 1 0 0,0 0-1 0 0,0 1 1 0 0,0-1-1 0 0,-1 0 0 0 0,1 1 1 0 0,0-1-1 0 0,-1 1 1 0 0,2 4-1 0 0,0-1-1062 0 0</inkml:trace>
</inkml:ink>
</file>

<file path=ppt/ink/ink11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2"/>
    </inkml:context>
    <inkml:brush xml:id="br0">
      <inkml:brushProperty name="width" value="0.1" units="cm"/>
      <inkml:brushProperty name="height" value="0.1" units="cm"/>
      <inkml:brushProperty name="color" value="#F6630D"/>
    </inkml:brush>
  </inkml:definitions>
  <inkml:trace contextRef="#ctx0" brushRef="#br0">0 13 8895 0 0,'0'0'6182'0'0,"24"6"-5490"0"0,35 6 39 0 0,0-2-1 0 0,1-2 1 0 0,0-4 0 0 0,90-3 0 0 0,307 9 1165 0 0,187 1 656 0 0,-303-14-2096 0 0,444-14 652 0 0,-464 5-805 0 0,-266 10-261 0 0,376-4 292 0 0,-137-12-175 0 0,-84 1-73 0 0,-202 18-64 0 0,1 0 0 0 0,-1 0 0 0 0,0 1 0 0 0,0 0 0 0 0,-1 0 0 0 0,1 1 0 0 0,0 0 0 0 0,11 7-1 0 0,4-1 0 0 0,-16-4 57 0 0,1-1 1 0 0,0-1-1 0 0,0 0 0 0 0,0 0 1 0 0,0 0-1 0 0,0-1 0 0 0,0 0 0 0 0,1-1 1 0 0,-1 0-1 0 0,1 0 0 0 0,-1-1 0 0 0,1 0 1 0 0,-1 0-1 0 0,16-3 0 0 0,184-21-81 0 0,-218 25 194 0 0,9-1-266 0 0,0 0-1 0 0,0 0 1 0 0,0 0-1 0 0,0 0 0 0 0,0 0 1 0 0,0 0-1 0 0,0 1 1 0 0,0-1-1 0 0,0 0 1 0 0,1 0-1 0 0,-1 1 0 0 0,0-1 1 0 0,0 1-1 0 0,0-1 1 0 0,1 1-1 0 0,-1-1 1 0 0,0 1-1 0 0,0-1 1 0 0,1 1-1 0 0,-2 1 0 0 0</inkml:trace>
</inkml:ink>
</file>

<file path=ppt/ink/ink11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3"/>
    </inkml:context>
    <inkml:brush xml:id="br0">
      <inkml:brushProperty name="width" value="0.1" units="cm"/>
      <inkml:brushProperty name="height" value="0.1" units="cm"/>
      <inkml:brushProperty name="color" value="#F6630D"/>
    </inkml:brush>
  </inkml:definitions>
  <inkml:trace contextRef="#ctx0" brushRef="#br0">8 58 2759 0 0,'-8'-19'9451'0'0,"12"5"-3666"0"0,-3 12-5478 0 0,1 0-1 0 0,-1 1 1 0 0,1-1-1 0 0,0 1 0 0 0,-1 0 1 0 0,1-1-1 0 0,0 1 0 0 0,0 0 1 0 0,0 0-1 0 0,0 0 1 0 0,0 0-1 0 0,0 1 0 0 0,4-2 1 0 0,4 0-120 0 0,0 0-1 0 0,0 1 1 0 0,0 0 0 0 0,1 1 0 0 0,10 0 0 0 0,-8 2-2 0 0,1 0 1 0 0,-1 1 0 0 0,0 1-1 0 0,0 0 1 0 0,-1 0-1 0 0,1 2 1 0 0,-1-1-1 0 0,0 1 1 0 0,0 1 0 0 0,-1 0-1 0 0,0 1 1 0 0,0 0-1 0 0,18 19 1 0 0,-13-10-148 0 0,-1 1 0 0 0,0 0 0 0 0,-1 1 0 0 0,-2 0-1 0 0,0 2 1 0 0,-1-1 0 0 0,12 30 0 0 0,-20-40-14 0 0,0 0-1 0 0,0 0 1 0 0,-1 0-1 0 0,0 0 1 0 0,-1 1-1 0 0,0-1 1 0 0,0 1-1 0 0,-1-1 1 0 0,-1 1-1 0 0,0-1 1 0 0,0 0-1 0 0,-1 1 1 0 0,0-1 0 0 0,-1 0-1 0 0,0 0 1 0 0,-1 0-1 0 0,0-1 1 0 0,-1 1-1 0 0,1-1 1 0 0,-2 0-1 0 0,1 0 1 0 0,-1 0-1 0 0,-1-1 1 0 0,-13 14-1 0 0,13-15 18 0 0,-1 0-1 0 0,0 0 0 0 0,0 0 0 0 0,-1-1 0 0 0,1 0 1 0 0,-2-1-1 0 0,1 0 0 0 0,0 0 0 0 0,-1-1 0 0 0,0-1 1 0 0,0 1-1 0 0,0-1 0 0 0,0-1 0 0 0,-1 0 0 0 0,1-1 1 0 0,-1 1-1 0 0,1-2 0 0 0,-1 0 0 0 0,1 0 0 0 0,-1-1 1 0 0,1 0-1 0 0,-1-1 0 0 0,1 0 0 0 0,-17-6 0 0 0,22 6-164 0 0,-4-1 150 0 0,0 0 1 0 0,1-1 0 0 0,-1 0 0 0 0,-12-9 0 0 0,19 11-166 0 0,0 1 0 0 0,1 0 0 0 0,-1-1 0 0 0,1 1 0 0 0,0-1 0 0 0,-1 1 0 0 0,1-1 0 0 0,0 0 0 0 0,0 0 0 0 0,0 1-1 0 0,-1-5 1 0 0,1 5-137 0 0,1-1-1 0 0,0 1 1 0 0,-1-1-1 0 0,1 1 1 0 0,0-1-1 0 0,0 1 1 0 0,0-1-1 0 0,1 0 1 0 0,-1 1-1 0 0,0-1 1 0 0,0 1-1 0 0,1-1 1 0 0,-1 1-1 0 0,1-1 1 0 0,-1 1-1 0 0,1 0 1 0 0,1-3 0 0 0,3-4-1926 0 0</inkml:trace>
</inkml:ink>
</file>

<file path=ppt/ink/ink11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4"/>
    </inkml:context>
    <inkml:brush xml:id="br0">
      <inkml:brushProperty name="width" value="0.1" units="cm"/>
      <inkml:brushProperty name="height" value="0.1" units="cm"/>
      <inkml:brushProperty name="color" value="#F6630D"/>
    </inkml:brush>
  </inkml:definitions>
  <inkml:trace contextRef="#ctx0" brushRef="#br0">170 58 6911 0 0,'31'-37'8016'0'0,"-31"36"-7842"0"0,0 0 0 0 0,0 0 0 0 0,-1 0-1 0 0,1 0 1 0 0,0 0 0 0 0,-1 0 0 0 0,1 0 0 0 0,0 0-1 0 0,-1 1 1 0 0,1-1 0 0 0,-1 0 0 0 0,0 0-1 0 0,1 0 1 0 0,-1 1 0 0 0,0-1 0 0 0,1 0 0 0 0,-1 1-1 0 0,0-1 1 0 0,0 0 0 0 0,0 1 0 0 0,1-1 0 0 0,-1 1-1 0 0,0-1 1 0 0,0 1 0 0 0,0 0 0 0 0,0-1-1 0 0,0 1 1 0 0,0 0 0 0 0,0 0 0 0 0,0-1 0 0 0,0 1-1 0 0,0 0 1 0 0,0 0 0 0 0,0 0 0 0 0,0 0-1 0 0,0 0 1 0 0,0 1 0 0 0,0-1 0 0 0,0 0 0 0 0,-2 1-1 0 0,-2 0 40 0 0,-1 0 0 0 0,1 0 0 0 0,0 1 0 0 0,0-1 0 0 0,0 1 0 0 0,-8 5 0 0 0,3 0-104 0 0,1 1-1 0 0,0 0 1 0 0,1 0-1 0 0,0 1 1 0 0,0 0-1 0 0,1 0 1 0 0,0 1 0 0 0,1 0-1 0 0,0 1 1 0 0,0-1-1 0 0,1 1 1 0 0,-5 17-1 0 0,4-12-49 0 0,1 0-1 0 0,1 0 0 0 0,0 0 1 0 0,1 1-1 0 0,1-1 0 0 0,1 1 0 0 0,0 0 1 0 0,3 24-1 0 0,-2-36-41 0 0,1 0-1 0 0,1 0 1 0 0,-1-1-1 0 0,0 1 1 0 0,1 0 0 0 0,0 0-1 0 0,0-1 1 0 0,1 1-1 0 0,-1-1 1 0 0,1 0 0 0 0,0 0-1 0 0,0 0 1 0 0,0 0-1 0 0,1 0 1 0 0,6 6 0 0 0,-3-5 17 0 0,1 0-1 0 0,-1-1 1 0 0,1 0 0 0 0,0 0 0 0 0,0 0 0 0 0,0-1 0 0 0,0 0 0 0 0,14 2 0 0 0,0-1-202 0 0,0-1 0 0 0,1-1 0 0 0,-1-1 1 0 0,1-2-1 0 0,-1 0 0 0 0,29-5 0 0 0,-26 1-2027 0 0,-2-1-6046 0 0</inkml:trace>
</inkml:ink>
</file>

<file path=ppt/ink/ink11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5"/>
    </inkml:context>
    <inkml:brush xml:id="br0">
      <inkml:brushProperty name="width" value="0.1" units="cm"/>
      <inkml:brushProperty name="height" value="0.1" units="cm"/>
      <inkml:brushProperty name="color" value="#F6630D"/>
    </inkml:brush>
  </inkml:definitions>
  <inkml:trace contextRef="#ctx0" brushRef="#br0">18 76 4143 0 0,'1'-8'9182'0'0,"6"-24"-3989"0"0,-5 29-5004 0 0,0 0 1 0 0,0 1 0 0 0,1-1-1 0 0,-1 1 1 0 0,1-1-1 0 0,-1 1 1 0 0,1 0 0 0 0,0 0-1 0 0,-1 0 1 0 0,1 0-1 0 0,0 1 1 0 0,1-1-1 0 0,-1 1 1 0 0,0 0 0 0 0,0 0-1 0 0,0 0 1 0 0,1 0-1 0 0,-1 1 1 0 0,1-1 0 0 0,-1 1-1 0 0,0 0 1 0 0,1 0-1 0 0,-1 0 1 0 0,6 1-1 0 0,8 0 136 0 0,0 0-1 0 0,0 1 0 0 0,25 7 0 0 0,-31-5-244 0 0,0 0 0 0 0,1 1 0 0 0,-2 0 0 0 0,1 1 0 0 0,-1 0-1 0 0,0 0 1 0 0,0 1 0 0 0,0 1 0 0 0,-1 0 0 0 0,0 0 0 0 0,-1 0 0 0 0,0 1 0 0 0,0 1 0 0 0,-1-1 0 0 0,0 1 0 0 0,-1 0 0 0 0,0 1 0 0 0,0-1 0 0 0,-1 1 0 0 0,-1 1 0 0 0,0-1 0 0 0,4 19-1 0 0,-5-20-53 0 0,-1 1 0 0 0,0-1 0 0 0,-1 0-1 0 0,0 1 1 0 0,-1-1 0 0 0,0 1 0 0 0,-1-1-1 0 0,0 1 1 0 0,-1-1 0 0 0,0 0-1 0 0,0 0 1 0 0,-1 0 0 0 0,0 0 0 0 0,-1 0-1 0 0,0 0 1 0 0,-1-1 0 0 0,0 0 0 0 0,0 0-1 0 0,-1 0 1 0 0,0 0 0 0 0,0-1-1 0 0,-1 0 1 0 0,0-1 0 0 0,-1 1 0 0 0,0-1-1 0 0,-10 6 1 0 0,-5 2 51 0 0,0-2 1 0 0,-2-1-1 0 0,1 0 0 0 0,-2-2 1 0 0,1-1-1 0 0,-1-1 0 0 0,0-2 1 0 0,-47 7-1 0 0,72-13-136 0 0,1 0 0 0 0,-1 0 1 0 0,0 0-1 0 0,0 0 0 0 0,0 0 0 0 0,1 0 0 0 0,-1 0 1 0 0,0 0-1 0 0,0 0 0 0 0,1 0 0 0 0,-1 0 0 0 0,0-1 0 0 0,0 1 1 0 0,0 0-1 0 0,1-1 0 0 0,-1 1 0 0 0,0 0 0 0 0,1-1 1 0 0,-1 1-1 0 0,0-1 0 0 0,1 1 0 0 0,-1-1 0 0 0,1 1 0 0 0,-1-1 1 0 0,1 0-1 0 0,-1 1 0 0 0,1-1 0 0 0,-1 1 0 0 0,1-1 1 0 0,0 0-1 0 0,-1 0 0 0 0,1 1 0 0 0,0-1 0 0 0,-1 0 0 0 0,1 0 1 0 0,0-1-1 0 0,0 0-200 0 0,0-1-1 0 0,0 1 1 0 0,0-1 0 0 0,0 1 0 0 0,0-1 0 0 0,1 1-1 0 0,-1-1 1 0 0,1 1 0 0 0,0 0 0 0 0,-1-1 0 0 0,3-3-1 0 0,3-4-1621 0 0</inkml:trace>
</inkml:ink>
</file>

<file path=ppt/ink/ink11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6"/>
    </inkml:context>
    <inkml:brush xml:id="br0">
      <inkml:brushProperty name="width" value="0.1" units="cm"/>
      <inkml:brushProperty name="height" value="0.1" units="cm"/>
      <inkml:brushProperty name="color" value="#F6630D"/>
    </inkml:brush>
  </inkml:definitions>
  <inkml:trace contextRef="#ctx0" brushRef="#br0">203 53 10135 0 0,'30'-32'5507'0'0,"-30"31"-5377"0"0,0 0 0 0 0,0 0 0 0 0,-1 0 0 0 0,1 1 0 0 0,0-1 0 0 0,0 0 0 0 0,-1 0 0 0 0,1 0 0 0 0,0 0-1 0 0,-1 0 1 0 0,1 1 0 0 0,-1-1 0 0 0,1 0 0 0 0,-1 0 0 0 0,1 1 0 0 0,-1-1 0 0 0,0 0 0 0 0,1 1 0 0 0,-1-1 0 0 0,0 1 0 0 0,0-1 0 0 0,1 1 0 0 0,-1-1 0 0 0,0 1 0 0 0,0-1 0 0 0,0 1 0 0 0,0 0 0 0 0,1-1 0 0 0,-1 1 0 0 0,0 0-1 0 0,0 0 1 0 0,0 0 0 0 0,0 0 0 0 0,0 0 0 0 0,0 0 0 0 0,0 0 0 0 0,0 0 0 0 0,0 0 0 0 0,1 0 0 0 0,-1 0 0 0 0,0 0 0 0 0,0 1 0 0 0,0-1 0 0 0,0 0 0 0 0,0 1 0 0 0,1-1 0 0 0,-2 1 0 0 0,-4 1 31 0 0,0 0 1 0 0,1 0-1 0 0,-1 1 1 0 0,1 0-1 0 0,-10 6 0 0 0,-2 5-31 0 0,2 1 0 0 0,0 1-1 0 0,0 0 1 0 0,2 0-1 0 0,0 2 1 0 0,-11 20-1 0 0,17-28-57 0 0,1 2 0 0 0,1-1-1 0 0,0 0 1 0 0,0 1 0 0 0,1 0-1 0 0,1 0 1 0 0,0 0 0 0 0,1 1-1 0 0,0-1 1 0 0,1 1 0 0 0,0 22-1 0 0,2-31-54 0 0,-1 0-1 0 0,1 0 1 0 0,0-1-1 0 0,1 1 1 0 0,-1 0-1 0 0,1 0 1 0 0,-1-1 0 0 0,1 1-1 0 0,0-1 1 0 0,1 1-1 0 0,-1-1 1 0 0,0 0-1 0 0,1 0 1 0 0,0 0-1 0 0,0 0 1 0 0,0-1-1 0 0,0 1 1 0 0,0-1 0 0 0,0 1-1 0 0,1-1 1 0 0,-1 0-1 0 0,1-1 1 0 0,0 1-1 0 0,-1 0 1 0 0,1-1-1 0 0,6 1 1 0 0,12 4-7 0 0,0-2-1 0 0,0 0 1 0 0,38 0-1 0 0,-24-2-14 0 0,-6 1-110 0 0,81 4-1403 0 0,-77-8-9 0 0</inkml:trace>
</inkml:ink>
</file>

<file path=ppt/ink/ink1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1.091"/>
    </inkml:context>
    <inkml:brush xml:id="br0">
      <inkml:brushProperty name="width" value="0.1" units="cm"/>
      <inkml:brushProperty name="height" value="0.1" units="cm"/>
      <inkml:brushProperty name="color" value="#AB008B"/>
    </inkml:brush>
  </inkml:definitions>
  <inkml:trace contextRef="#ctx0" brushRef="#br0">70 0 11743 0 0,'0'0'1068'0'0,"-15"31"1046"0"0,2 1 988 0 0,8-19-2263 0 0,-1 0 0 0 0,2 1-1 0 0,-1-1 1 0 0,-3 27 0 0 0,-6 135 954 0 0,14-158-1776 0 0,1 0 0 0 0,0 0 0 0 0,1 0 0 0 0,0 0 0 0 0,2 0 0 0 0,0-1 0 0 0,1 1 0 0 0,9 19 0 0 0,-4-25-1076 0 0</inkml:trace>
</inkml:ink>
</file>

<file path=ppt/ink/ink11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7"/>
    </inkml:context>
    <inkml:brush xml:id="br0">
      <inkml:brushProperty name="width" value="0.1" units="cm"/>
      <inkml:brushProperty name="height" value="0.1" units="cm"/>
      <inkml:brushProperty name="color" value="#F6630D"/>
    </inkml:brush>
  </inkml:definitions>
  <inkml:trace contextRef="#ctx0" brushRef="#br0">11 98 5063 0 0,'-6'-15'390'0'0,"4"12"39"0"0,1-18 7961 0 0,0 16-7601 0 0,1 1 0 0 0,-1 0 0 0 0,1-1 0 0 0,0 1 0 0 0,1-1 1 0 0,-1 1-1 0 0,1 0 0 0 0,1-9 0 0 0,-1 12-677 0 0,0 0 0 0 0,1 0 0 0 0,-1 0 1 0 0,0 0-1 0 0,0 1 0 0 0,0-1 0 0 0,1 0 0 0 0,-1 1 0 0 0,0-1 1 0 0,1 1-1 0 0,-1-1 0 0 0,0 1 0 0 0,1-1 0 0 0,-1 1 1 0 0,1 0-1 0 0,-1 0 0 0 0,1 0 0 0 0,-1 0 0 0 0,1 0 0 0 0,-1 0 1 0 0,1 0-1 0 0,-1 0 0 0 0,3 1 0 0 0,36 8 1015 0 0,-38-8-985 0 0,10 3-68 0 0,0 1 0 0 0,-1 0 0 0 0,1 1 0 0 0,-1 0 0 0 0,-1 1 0 0 0,1 0 0 0 0,-1 1 0 0 0,0 0 0 0 0,9 10 0 0 0,-4-2 36 0 0,0 1-1 0 0,0 0 1 0 0,-2 1 0 0 0,14 25-1 0 0,-23-37-141 0 0,-2 0 1 0 0,1 1-1 0 0,-1-1 0 0 0,0 1 0 0 0,0-1 0 0 0,0 1 1 0 0,-1 0-1 0 0,0 0 0 0 0,-1 0 0 0 0,1 0 1 0 0,-1 0-1 0 0,-1-1 0 0 0,1 1 0 0 0,-1 0 0 0 0,0 0 1 0 0,-1 0-1 0 0,0-1 0 0 0,0 1 0 0 0,0 0 1 0 0,-1-1-1 0 0,0 0 0 0 0,0 0 0 0 0,-8 12 0 0 0,2-5-24 0 0,-1-1 0 0 0,0 1 0 0 0,-1-2-1 0 0,0 1 1 0 0,-1-2 0 0 0,0 1 0 0 0,-1-2-1 0 0,0 1 1 0 0,-21 10 0 0 0,30-18 156 0 0,0 0 0 0 0,-1 0 0 0 0,0 0 0 0 0,1 0 0 0 0,-1-1 0 0 0,0 0 0 0 0,0 0-1 0 0,0 0 1 0 0,1 0 0 0 0,-1-1 0 0 0,0 0 0 0 0,0 0 0 0 0,0 0 0 0 0,0-1 0 0 0,0 0 0 0 0,0 0 0 0 0,0 0 0 0 0,-6-3 0 0 0,9 3-175 0 0,0 0 0 0 0,0 0 1 0 0,0 0-1 0 0,0 0 0 0 0,1-1 0 0 0,-1 1 0 0 0,0-1 1 0 0,1 1-1 0 0,-1-1 0 0 0,1 0 0 0 0,-1 0 0 0 0,1 1 1 0 0,0-1-1 0 0,0 0 0 0 0,0 0 0 0 0,-1-4 0 0 0,1 2-232 0 0,0 1-1 0 0,0-1 0 0 0,1 0 0 0 0,0 1 1 0 0,0-1-1 0 0,0 0 0 0 0,0 1 0 0 0,0-1 0 0 0,1 0 1 0 0,0 1-1 0 0,0-1 0 0 0,0 1 0 0 0,1-5 1 0 0,2-3-1381 0 0,2 0-210 0 0</inkml:trace>
</inkml:ink>
</file>

<file path=ppt/ink/ink11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8"/>
    </inkml:context>
    <inkml:brush xml:id="br0">
      <inkml:brushProperty name="width" value="0.1" units="cm"/>
      <inkml:brushProperty name="height" value="0.1" units="cm"/>
      <inkml:brushProperty name="color" value="#F6630D"/>
    </inkml:brush>
  </inkml:definitions>
  <inkml:trace contextRef="#ctx0" brushRef="#br0">250 77 5983 0 0,'0'0'464'0'0,"4"-7"-335"0"0,7-21 8050 0 0,-11 26-7951 0 0,0 0-1 0 0,0 1 1 0 0,-1-1-1 0 0,1 0 1 0 0,0 0 0 0 0,-1 1-1 0 0,1-1 1 0 0,-1 0-1 0 0,0 1 1 0 0,0-1-1 0 0,1 0 1 0 0,-1 1-1 0 0,0-1 1 0 0,0 1 0 0 0,-1-1-1 0 0,1 1 1 0 0,0 0-1 0 0,0 0 1 0 0,-1-1-1 0 0,1 1 1 0 0,0 0-1 0 0,-1 0 1 0 0,-1-1 0 0 0,0 1-42 0 0,0 0 0 0 0,0 1 1 0 0,0-1-1 0 0,0 0 0 0 0,0 1 1 0 0,0 0-1 0 0,0 0 0 0 0,0 0 1 0 0,0 0-1 0 0,-1 0 0 0 0,1 1 1 0 0,-4 0-1 0 0,-3 2-21 0 0,-1 1-1 0 0,0-1 1 0 0,1 2-1 0 0,0-1 1 0 0,0 2 0 0 0,-12 7-1 0 0,12-5-125 0 0,0 0 0 0 0,1 0 0 0 0,0 1 0 0 0,0 1 0 0 0,0-1 0 0 0,2 1 0 0 0,-1 1 0 0 0,1-1-1 0 0,1 1 1 0 0,0 0 0 0 0,0 1 0 0 0,-7 21 0 0 0,12-28-26 0 0,0 0 0 0 0,0 0-1 0 0,0 0 1 0 0,0 0 0 0 0,1 0 0 0 0,0 0-1 0 0,0 0 1 0 0,0 0 0 0 0,0 0 0 0 0,1 0-1 0 0,0 0 1 0 0,0 0 0 0 0,0 0 0 0 0,1-1-1 0 0,0 1 1 0 0,0 0 0 0 0,0-1-1 0 0,0 1 1 0 0,1-1 0 0 0,-1 0 0 0 0,1 0-1 0 0,1 0 1 0 0,-1 0 0 0 0,0 0 0 0 0,1-1-1 0 0,0 1 1 0 0,-1-1 0 0 0,1 0 0 0 0,1 0-1 0 0,-1 0 1 0 0,0-1 0 0 0,1 0 0 0 0,-1 0-1 0 0,9 3 1 0 0,-2-1-147 0 0,0 0-1 0 0,1-1 0 0 0,0 0 1 0 0,-1 0-1 0 0,1-2 1 0 0,0 1-1 0 0,0-2 0 0 0,0 1 1 0 0,0-2-1 0 0,0 1 1 0 0,0-2-1 0 0,-1 1 0 0 0,1-2 1 0 0,0 0-1 0 0,-1 0 1 0 0,1-1-1 0 0,15-8 0 0 0,-9 3-1754 0 0</inkml:trace>
</inkml:ink>
</file>

<file path=ppt/ink/ink11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05.789"/>
    </inkml:context>
    <inkml:brush xml:id="br0">
      <inkml:brushProperty name="width" value="0.1" units="cm"/>
      <inkml:brushProperty name="height" value="0.1" units="cm"/>
      <inkml:brushProperty name="color" value="#F6630D"/>
    </inkml:brush>
  </inkml:definitions>
  <inkml:trace contextRef="#ctx0" brushRef="#br0">1 105 2303 0 0,'0'0'7560'0'0,"10"-44"840"0"0,-8 40-8181 0 0,1 0 0 0 0,0 0 0 0 0,-1 0 0 0 0,2 0 0 0 0,-1 0 0 0 0,0 1 0 0 0,1-1 0 0 0,-1 1-1 0 0,1 0 1 0 0,0 0 0 0 0,0 0 0 0 0,0 0 0 0 0,1 1 0 0 0,-1 0 0 0 0,1 0 0 0 0,-1 0 0 0 0,1 0 0 0 0,0 1 0 0 0,6-1 0 0 0,-8 1-179 0 0,0 1 0 0 0,0 0 1 0 0,0-1-1 0 0,0 2 0 0 0,1-1 1 0 0,-1 0-1 0 0,0 1 0 0 0,0-1 1 0 0,0 1-1 0 0,0 0 0 0 0,0 0 1 0 0,0 0-1 0 0,0 0 0 0 0,0 1 1 0 0,-1-1-1 0 0,1 1 0 0 0,0 0 1 0 0,-1-1-1 0 0,1 1 0 0 0,-1 1 1 0 0,0-1-1 0 0,1 0 0 0 0,-1 0 1 0 0,0 1-1 0 0,-1-1 0 0 0,1 1 1 0 0,0 0-1 0 0,-1-1 0 0 0,1 1 1 0 0,-1 0-1 0 0,1 3 0 0 0,0 3-20 0 0,0 0 0 0 0,0 0 0 0 0,-1 0-1 0 0,-1 0 1 0 0,0 0 0 0 0,0 0-1 0 0,0-1 1 0 0,-1 1 0 0 0,-1 0 0 0 0,-2 11-1 0 0,2-14-20 0 0,0 1 1 0 0,0 0-1 0 0,1 0 0 0 0,0 0 0 0 0,1 0 0 0 0,-1 0 0 0 0,2 0 0 0 0,-1 0 0 0 0,1 0 0 0 0,-1 0 1 0 0,2 0-1 0 0,-1 0 0 0 0,1 0 0 0 0,0 0 0 0 0,6 11 0 0 0,-5-15 2 0 0,0-1 0 0 0,0 1 0 0 0,-1-1 0 0 0,2 0 0 0 0,-1 0 0 0 0,0 0 0 0 0,0-1-1 0 0,1 1 1 0 0,-1-1 0 0 0,0 0 0 0 0,1 1 0 0 0,0-2 0 0 0,-1 1 0 0 0,1 0 0 0 0,0-1 0 0 0,-1 0 0 0 0,1 1 0 0 0,6-2 0 0 0,71-7-263 0 0,-77 7 210 0 0,14-3-1137 0 0,0-1-4323 0 0,0-1-1851 0 0</inkml:trace>
</inkml:ink>
</file>

<file path=ppt/ink/ink11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0.397"/>
    </inkml:context>
    <inkml:brush xml:id="br0">
      <inkml:brushProperty name="width" value="0.1" units="cm"/>
      <inkml:brushProperty name="height" value="0.1" units="cm"/>
      <inkml:brushProperty name="color" value="#008C3A"/>
    </inkml:brush>
  </inkml:definitions>
  <inkml:trace contextRef="#ctx0" brushRef="#br0">201 0 4143 0 0,'0'0'13594'0'0,"-18"35"-11906"0"0,-58 105-672 0 0,-20 43-327 0 0,94-182-673 0 0,1 1 0 0 0,0 1 0 0 0,0-1 0 0 0,0 0 0 0 0,0 0 0 0 0,0 0 0 0 0,0 0 1 0 0,1 1-1 0 0,-1-1 0 0 0,1 0 0 0 0,0 1 0 0 0,0-1 0 0 0,-1 0 0 0 0,2 1 0 0 0,-1-1 0 0 0,0 0 0 0 0,0 1 0 0 0,1-1 1 0 0,-1 0-1 0 0,1 1 0 0 0,0-1 0 0 0,-1 0 0 0 0,1 0 0 0 0,0 0 0 0 0,0 0 0 0 0,1 0 0 0 0,-1 0 0 0 0,0 0 0 0 0,1 0 1 0 0,-1 0-1 0 0,1 0 0 0 0,0-1 0 0 0,2 3 0 0 0,3 0 78 0 0,1 0-1 0 0,0-1 1 0 0,-1 0-1 0 0,1 0 1 0 0,0-1-1 0 0,0 0 1 0 0,0-1 0 0 0,12 2-1 0 0,19 0 314 0 0,1-1 0 0 0,-1-2 0 0 0,1-1 0 0 0,-1-2 0 0 0,0-2 0 0 0,0-2 0 0 0,57-17 0 0 0,-87 21-380 0 0,-2 2 15 0 0,0 0-70 0 0,-6 1-164 0 0,1 0 111 0 0</inkml:trace>
</inkml:ink>
</file>

<file path=ppt/ink/ink11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0.861"/>
    </inkml:context>
    <inkml:brush xml:id="br0">
      <inkml:brushProperty name="width" value="0.1" units="cm"/>
      <inkml:brushProperty name="height" value="0.1" units="cm"/>
      <inkml:brushProperty name="color" value="#008C3A"/>
    </inkml:brush>
  </inkml:definitions>
  <inkml:trace contextRef="#ctx0" brushRef="#br0">74 1 4143 0 0,'0'0'8827'0'0,"-14"22"-6263"0"0,10-4-2101 0 0,0-1 1 0 0,1 1-1 0 0,1-1 1 0 0,-1 22-1 0 0,-2 22 357 0 0,-5 6-60 0 0,-2 3 28 0 0,2 2 0 0 0,4-1 0 0 0,5 125 0 0 0,2-185-724 0 0,-1-8-43 0 0,0 0 0 0 0,0 1 0 0 0,1-1-1 0 0,-1 0 1 0 0,1 0 0 0 0,-1 0 0 0 0,1 0 0 0 0,0 0-1 0 0,0 0 1 0 0,0 0 0 0 0,1 0 0 0 0,-1-1-1 0 0,1 1 1 0 0,0 0 0 0 0,-1-1 0 0 0,4 4-1 0 0,-5-6-198 0 0,10 1-2688 0 0</inkml:trace>
</inkml:ink>
</file>

<file path=ppt/ink/ink11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2.882"/>
    </inkml:context>
    <inkml:brush xml:id="br0">
      <inkml:brushProperty name="width" value="0.1" units="cm"/>
      <inkml:brushProperty name="height" value="0.1" units="cm"/>
      <inkml:brushProperty name="color" value="#008C3A"/>
    </inkml:brush>
  </inkml:definitions>
  <inkml:trace contextRef="#ctx0" brushRef="#br0">0 56 11631 0 0,'0'0'1054'0'0,"1"-3"-865"0"0,0-8 4 0 0,0 10 231 0 0,-1-1-1 0 0,0 1 1 0 0,1-1 0 0 0,-1 1-1 0 0,1-1 1 0 0,-1 1-1 0 0,1 0 1 0 0,0-1-1 0 0,0 1 1 0 0,-1 0-1 0 0,1 0 1 0 0,0-1-1 0 0,0 1 1 0 0,0 0 0 0 0,0 0-1 0 0,1 0 1 0 0,0-1-1 0 0,29-9 2864 0 0,-15 10-3147 0 0,0 0 0 0 0,30 3 0 0 0,-6-1 880 0 0,-3-3-888 0 0,-12-1 28 0 0,1 1 1 0 0,-1 1-1 0 0,1 2 0 0 0,-1 1 0 0 0,40 7 0 0 0,-57-7-149 0 0,-3 0 10 0 0,-4-1-112 0 0</inkml:trace>
</inkml:ink>
</file>

<file path=ppt/ink/ink11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3.319"/>
    </inkml:context>
    <inkml:brush xml:id="br0">
      <inkml:brushProperty name="width" value="0.1" units="cm"/>
      <inkml:brushProperty name="height" value="0.1" units="cm"/>
      <inkml:brushProperty name="color" value="#008C3A"/>
    </inkml:brush>
  </inkml:definitions>
  <inkml:trace contextRef="#ctx0" brushRef="#br0">0 1 11519 0 0,'0'0'7238'0'0,"3"24"-5812"0"0,4 63-121 0 0,4 27-262 0 0,-6 167 0 0 0,1-288-3352 0 0,1-1 403 0 0</inkml:trace>
</inkml:ink>
</file>

<file path=ppt/ink/ink11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3.786"/>
    </inkml:context>
    <inkml:brush xml:id="br0">
      <inkml:brushProperty name="width" value="0.1" units="cm"/>
      <inkml:brushProperty name="height" value="0.1" units="cm"/>
      <inkml:brushProperty name="color" value="#008C3A"/>
    </inkml:brush>
  </inkml:definitions>
  <inkml:trace contextRef="#ctx0" brushRef="#br0">67 42 11167 0 0,'0'0'2171'0'0,"-16"-17"2794"0"0,14 17-4875 0 0,1 1 0 0 0,0-1 0 0 0,-1 1 0 0 0,1 0 0 0 0,0-1 0 0 0,-1 1 0 0 0,1 0 0 0 0,0 0 0 0 0,0 0 0 0 0,0 0 0 0 0,0 0 0 0 0,-1 0-1 0 0,2 0 1 0 0,-1 1 0 0 0,0-1 0 0 0,0 0 0 0 0,0 0 0 0 0,0 1 0 0 0,1-1 0 0 0,-1 1 0 0 0,1-1 0 0 0,-1 0 0 0 0,1 1 0 0 0,0-1 0 0 0,-1 3 0 0 0,-8 44 148 0 0,8-43-44 0 0,-1 5-87 0 0,-3 20 253 0 0,1 0 0 0 0,1 1-1 0 0,2-1 1 0 0,1 1-1 0 0,4 35 1 0 0,-3-60-306 0 0,-1 0 0 0 0,2 0 0 0 0,-1-1 0 0 0,1 1 0 0 0,-1-1 0 0 0,2 1 0 0 0,-1-1 0 0 0,0 1 0 0 0,1-1 0 0 0,0 0 0 0 0,1 0 0 0 0,-1-1 0 0 0,1 1 0 0 0,0-1 0 0 0,0 1 0 0 0,0-1 0 0 0,0 0 0 0 0,1-1 0 0 0,-1 1 0 0 0,1-1 0 0 0,0 0 0 0 0,0 0 1 0 0,1 0-1 0 0,-1-1 0 0 0,1 0 0 0 0,-1 0 0 0 0,1 0 0 0 0,-1-1 0 0 0,1 0 0 0 0,0 0 0 0 0,0 0 0 0 0,0-1 0 0 0,-1 0 0 0 0,8 0 0 0 0,-3 0-26 0 0,0-1 0 0 0,1 0 1 0 0,-1-1-1 0 0,0 0 0 0 0,0 0 1 0 0,0-1-1 0 0,0 0 0 0 0,-1-1 0 0 0,1 0 1 0 0,-1-1-1 0 0,0 0 0 0 0,0 0 1 0 0,0-1-1 0 0,-1 0 0 0 0,0-1 0 0 0,0 1 1 0 0,-1-2-1 0 0,1 1 0 0 0,-2-1 1 0 0,1 0-1 0 0,-1 0 0 0 0,0-1 0 0 0,-1 0 1 0 0,0 0-1 0 0,0 0 0 0 0,-1 0 1 0 0,0-1-1 0 0,-1 0 0 0 0,0 0 1 0 0,-1 0-1 0 0,0 0 0 0 0,0 0 0 0 0,-1-1 1 0 0,0 1-1 0 0,-1 0 0 0 0,0-1 1 0 0,-1 1-1 0 0,0 0 0 0 0,-1 0 0 0 0,0-1 1 0 0,0 1-1 0 0,-1 0 0 0 0,0 1 1 0 0,-1-1-1 0 0,0 1 0 0 0,-1-1 1 0 0,0 1-1 0 0,0 0 0 0 0,-9-10 0 0 0,8 12 36 0 0,-1 0-1 0 0,1 1 1 0 0,-1 0 0 0 0,0 0-1 0 0,-1 1 1 0 0,0 0-1 0 0,1 0 1 0 0,-2 1-1 0 0,1 0 1 0 0,0 0-1 0 0,-1 1 1 0 0,0 0-1 0 0,1 0 1 0 0,-1 1-1 0 0,-10-1 1 0 0,10 2-278 0 0,0 0-1 0 0,0 1 1 0 0,0 0 0 0 0,0 1 0 0 0,0-1-1 0 0,-15 5 1 0 0,18-4-699 0 0,-1 1 1 0 0,1 0-1 0 0,0 1 0 0 0,0 0 1 0 0,0 0-1 0 0,0 0 0 0 0,0 1 0 0 0,0-1 1 0 0,-6 7-1 0 0</inkml:trace>
</inkml:ink>
</file>

<file path=ppt/ink/ink11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8.385"/>
    </inkml:context>
    <inkml:brush xml:id="br0">
      <inkml:brushProperty name="width" value="0.1" units="cm"/>
      <inkml:brushProperty name="height" value="0.1" units="cm"/>
      <inkml:brushProperty name="color" value="#008C3A"/>
    </inkml:brush>
  </inkml:definitions>
  <inkml:trace contextRef="#ctx0" brushRef="#br0">1 43 12263 0 0,'0'0'4666'0'0,"32"-7"-1565"0"0,33 0-778 0 0,80 1 0 0 0,-86 5-1811 0 0,-1-2-1 0 0,64-12 0 0 0,-113 14-802 0 0,14-1-8 0 0</inkml:trace>
</inkml:ink>
</file>

<file path=ppt/ink/ink11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8.734"/>
    </inkml:context>
    <inkml:brush xml:id="br0">
      <inkml:brushProperty name="width" value="0.1" units="cm"/>
      <inkml:brushProperty name="height" value="0.1" units="cm"/>
      <inkml:brushProperty name="color" value="#008C3A"/>
    </inkml:brush>
  </inkml:definitions>
  <inkml:trace contextRef="#ctx0" brushRef="#br0">52 6 6911 0 0,'0'0'528'0'0,"-36"-5"9739"0"0,34 7-10056 0 0,1-1 0 0 0,-1 1-1 0 0,1 0 1 0 0,0 1 0 0 0,-1-1 0 0 0,1 0 0 0 0,0 0 0 0 0,0 0 0 0 0,1 1-1 0 0,-1-1 1 0 0,0 0 0 0 0,1 1 0 0 0,-1-1 0 0 0,1 1 0 0 0,0 3-1 0 0,0 45 522 0 0,0-33-268 0 0,11 309 1239 0 0,-10-316-1744 0 0,8 43 219 0 0,-9-51-232 0 0,1-1 1 0 0,0 1-1 0 0,0-1 1 0 0,0 1-1 0 0,0-1 1 0 0,0 1-1 0 0,0-1 1 0 0,1 0-1 0 0,-1 0 1 0 0,1 0-1 0 0,0 0 0 0 0,-1 0 1 0 0,1 0-1 0 0,0 0 1 0 0,0 0-1 0 0,0-1 1 0 0,3 2-1 0 0,2-2-1886 0 0</inkml:trace>
</inkml:ink>
</file>

<file path=ppt/ink/ink1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1.441"/>
    </inkml:context>
    <inkml:brush xml:id="br0">
      <inkml:brushProperty name="width" value="0.1" units="cm"/>
      <inkml:brushProperty name="height" value="0.1" units="cm"/>
      <inkml:brushProperty name="color" value="#AB008B"/>
    </inkml:brush>
  </inkml:definitions>
  <inkml:trace contextRef="#ctx0" brushRef="#br0">3 1 15407 0 0,'-3'-1'5867'0'0,"8"5"-7078"0"0</inkml:trace>
</inkml:ink>
</file>

<file path=ppt/ink/ink11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9.299"/>
    </inkml:context>
    <inkml:brush xml:id="br0">
      <inkml:brushProperty name="width" value="0.1" units="cm"/>
      <inkml:brushProperty name="height" value="0.1" units="cm"/>
      <inkml:brushProperty name="color" value="#008C3A"/>
    </inkml:brush>
  </inkml:definitions>
  <inkml:trace contextRef="#ctx0" brushRef="#br0">178 23 6447 0 0,'2'-22'10628'0'0,"-11"26"-7017"0"0,-9 19-3250 0 0,13-16 85 0 0,-21 26 88 0 0,1 2 1 0 0,-27 48-1 0 0,45-71-504 0 0,1 0 0 0 0,0 0 0 0 0,1 1 0 0 0,0-1 0 0 0,1 1 0 0 0,1 0 0 0 0,0 1 0 0 0,1-1-1 0 0,0 0 1 0 0,1 1 0 0 0,0 19 0 0 0,2-28 4 0 0,0-1 0 0 0,1 0-1 0 0,-1 0 1 0 0,0 0 0 0 0,1 0 0 0 0,0 0 0 0 0,0-1-1 0 0,0 1 1 0 0,1 0 0 0 0,-1-1 0 0 0,1 0-1 0 0,0 1 1 0 0,0-1 0 0 0,0 0 0 0 0,0 0 0 0 0,1-1-1 0 0,-1 1 1 0 0,1-1 0 0 0,-1 0 0 0 0,1 0-1 0 0,0 0 1 0 0,0 0 0 0 0,0 0 0 0 0,0-1-1 0 0,0 0 1 0 0,0 0 0 0 0,8 1 0 0 0,14 2 221 0 0,-1 0-1 0 0,1-2 1 0 0,38-2 0 0 0,-42 0-117 0 0,40-2-248 0 0,-1-2 1 0 0,0-2 0 0 0,95-24-1 0 0,-135 20-3397 0 0,-13 2 1437 0 0</inkml:trace>
</inkml:ink>
</file>

<file path=ppt/ink/ink11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29.650"/>
    </inkml:context>
    <inkml:brush xml:id="br0">
      <inkml:brushProperty name="width" value="0.1" units="cm"/>
      <inkml:brushProperty name="height" value="0.1" units="cm"/>
      <inkml:brushProperty name="color" value="#008C3A"/>
    </inkml:brush>
  </inkml:definitions>
  <inkml:trace contextRef="#ctx0" brushRef="#br0">69 1 10135 0 0,'0'0'778'0'0,"-22"22"4062"0"0,16-9-3951 0 0,0 0 0 0 0,2 0 1 0 0,-1 1-1 0 0,2 0 0 0 0,0 0 0 0 0,-2 16 1 0 0,-2 92 1449 0 0,4-61-1505 0 0,0-24-944 0 0,2 0 0 0 0,1 0-1 0 0,1 1 1 0 0,2-1 0 0 0,2 0-1 0 0,12 44 1 0 0,-14-70-558 0 0</inkml:trace>
</inkml:ink>
</file>

<file path=ppt/ink/ink11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30.396"/>
    </inkml:context>
    <inkml:brush xml:id="br0">
      <inkml:brushProperty name="width" value="0.1" units="cm"/>
      <inkml:brushProperty name="height" value="0.1" units="cm"/>
      <inkml:brushProperty name="color" value="#008C3A"/>
    </inkml:brush>
  </inkml:definitions>
  <inkml:trace contextRef="#ctx0" brushRef="#br0">0 4 11575 0 0,'0'0'2427'0'0,"32"8"2588"0"0,32-6-1879 0 0,87-6 0 0 0,-16-2-2554 0 0,-16 4-2986 0 0,-97 1 408 0 0</inkml:trace>
</inkml:ink>
</file>

<file path=ppt/ink/ink11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30.850"/>
    </inkml:context>
    <inkml:brush xml:id="br0">
      <inkml:brushProperty name="width" value="0.1" units="cm"/>
      <inkml:brushProperty name="height" value="0.1" units="cm"/>
      <inkml:brushProperty name="color" value="#008C3A"/>
    </inkml:brush>
  </inkml:definitions>
  <inkml:trace contextRef="#ctx0" brushRef="#br0">1 7 8751 0 0,'7'-7'8962'0'0,"-1"33"-8133"0"0,-2 1 0 0 0,-1-1 1 0 0,0 1-1 0 0,-2 0 1 0 0,-4 44-1 0 0,1-3-223 0 0,2 39-2 0 0,-5 219-35 0 0,5-318-571 0 0,0-7-228 0 0,12-10-3191 0 0</inkml:trace>
</inkml:ink>
</file>

<file path=ppt/ink/ink11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31.266"/>
    </inkml:context>
    <inkml:brush xml:id="br0">
      <inkml:brushProperty name="width" value="0.1" units="cm"/>
      <inkml:brushProperty name="height" value="0.1" units="cm"/>
      <inkml:brushProperty name="color" value="#008C3A"/>
    </inkml:brush>
  </inkml:definitions>
  <inkml:trace contextRef="#ctx0" brushRef="#br0">101 75 13967 0 0,'0'0'2875'0'0,"-10"27"-862"0"0,-17 42-641 0 0,-19 62 465 0 0,41-115-1427 0 0,1 1 1 0 0,1-1-1 0 0,0 1 0 0 0,1 0 1 0 0,1 32-1 0 0,1-43-344 0 0,1 1-1 0 0,0-1 1 0 0,0 1 0 0 0,1-1-1 0 0,-1 0 1 0 0,2 1 0 0 0,-1-1 0 0 0,0 0-1 0 0,1 0 1 0 0,0 0 0 0 0,1-1 0 0 0,-1 1-1 0 0,1-1 1 0 0,0 0 0 0 0,0 0 0 0 0,6 5-1 0 0,-3-4-29 0 0,0-1 0 0 0,0 0 0 0 0,1-1 0 0 0,-1 1 0 0 0,1-1-1 0 0,0-1 1 0 0,0 0 0 0 0,1 0 0 0 0,-1 0 0 0 0,17 2 0 0 0,-7-3 5 0 0,0-1 0 0 0,0 0 1 0 0,0-1-1 0 0,0-1 0 0 0,0-1 1 0 0,0 0-1 0 0,-1-1 0 0 0,1-1 1 0 0,-1-1-1 0 0,0-1 0 0 0,20-9 1 0 0,-25 10 9 0 0,0-2 0 0 0,0 1-1 0 0,-1-2 1 0 0,0 1 0 0 0,0-2 0 0 0,-1 1 0 0 0,0-1 0 0 0,-1-1 0 0 0,0 0 0 0 0,13-17 0 0 0,-17 18 4 0 0,0 0 0 0 0,-1 0 0 0 0,0-1-1 0 0,0 1 1 0 0,-1-1 0 0 0,-1 0 0 0 0,1 0 0 0 0,-1 0 0 0 0,-1 0 0 0 0,0 0 0 0 0,0 0 0 0 0,-1-1 0 0 0,-1 1 0 0 0,-2-16 0 0 0,1 8 1 0 0,-1 0 0 0 0,-1 0 1 0 0,-1 0-1 0 0,0 0 0 0 0,-2 1 0 0 0,-14-31 1 0 0,16 40-46 0 0,0 0 0 0 0,0 0-1 0 0,-1 1 1 0 0,0 0 0 0 0,-1 0 0 0 0,1 0 0 0 0,-1 1 0 0 0,-1 0 0 0 0,1 0 0 0 0,-1 0 0 0 0,0 1 0 0 0,0 1 0 0 0,0-1 0 0 0,-1 1 0 0 0,-10-3 0 0 0,-1 0-58 0 0,0 2 0 0 0,-1 0 0 0 0,0 2 0 0 0,-23-2 0 0 0,-11 6-2902 0 0,43 0 1421 0 0</inkml:trace>
</inkml:ink>
</file>

<file path=ppt/ink/ink11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35.017"/>
    </inkml:context>
    <inkml:brush xml:id="br0">
      <inkml:brushProperty name="width" value="0.1" units="cm"/>
      <inkml:brushProperty name="height" value="0.1" units="cm"/>
      <inkml:brushProperty name="color" value="#008C3A"/>
    </inkml:brush>
  </inkml:definitions>
  <inkml:trace contextRef="#ctx0" brushRef="#br0">144 227 6447 0 0,'0'0'6188'0'0,"27"-3"-4669"0"0,28 1-874 0 0,1 3 0 0 0,69 10 1 0 0,24 1-473 0 0,1856-54 155 0 0,-1416 16 240 0 0,-167 7-302 0 0,-94 5-185 0 0,-25 0-29 0 0,140-8 48 0 0,-166 9 12 0 0,60-6-19 0 0,335-23-174 0 0,-452 30 66 0 0,356-10 15 0 0,-260 21 0 0 0,-83 3 0 0 0,71 3 0 0 0,-84 1 0 0 0,271 13 0 0 0,-20-8 0 0 0,9-8 4 0 0,-286 0 407 0 0,-42 1 311 0 0,101-1-277 0 0,38 7-1782 0 0,-48 0 1132 0 0,35 4 1243 0 0,40 0-2181 0 0,-144-9 954 0 0,-121-1 193 0 0,0-2-1 0 0,1-2 1 0 0,80-12-1 0 0,-101 6-3 0 0,25-3 0 0 0,0-3 0 0 0,101-37 0 0 0,-151 47 0 0 0,2-2 0 0 0,0 0 0 0 0,0 1 0 0 0,1 1 0 0 0,-1 0 0 0 0,1 0 0 0 0,12 0 0 0 0,-15 0 0 0 0,-1-1 815 0 0,-9 8-807 0 0,0 0-1 0 0,0 0 1 0 0,1 0-1 0 0,-1 0 1 0 0,1 1 0 0 0,0 9-1 0 0,-55 465-131 0 0,-12-22 124 0 0,-35-9 0 0 0,74-307 74 0 0,6 2-1 0 0,-5 199 0 0 0,25-292-33 0 0,-3 0-1 0 0,-2-1 1 0 0,-2 0-1 0 0,-2 0 0 0 0,-2-1 1 0 0,-29 65-1 0 0,39-104-31 0 0,-7 12 135 0 0,2 0 0 0 0,0 1 0 0 0,2 0 0 0 0,0 0-1 0 0,1 0 1 0 0,-3 41 0 0 0,9-62-31 0 0,0-2-104 0 0,0 0 0 0 0,0 0-1 0 0,0 0 1 0 0,0 0 0 0 0,0 0-1 0 0,1 0 1 0 0,-1 0 0 0 0,0 0-1 0 0,0 1 1 0 0,0-1 0 0 0,0 0-1 0 0,0 0 1 0 0,0 0 0 0 0,1 0 0 0 0,-1 0-1 0 0,0 0 1 0 0,0 0 0 0 0,0 1-1 0 0,0-1 1 0 0,0 0 0 0 0,0 0-1 0 0,0 0 1 0 0,0 0 0 0 0,0 1-1 0 0,0-1 1 0 0,0 0 0 0 0,0 0-1 0 0,0 0 1 0 0,0 0 0 0 0,0 0 0 0 0,0 1-1 0 0,0-1 1 0 0,0 0 0 0 0,0 0-1 0 0,0 0 1 0 0,0 0 0 0 0,0 1-1 0 0,0-1 1 0 0,0 0 0 0 0,0 0-1 0 0,0 0 1 0 0,0 0 0 0 0,0 0-1 0 0,0 1 1 0 0,0-1 0 0 0,-1 0-1 0 0,1 0 1 0 0,0 0 0 0 0,0 0 0 0 0,0 0-1 0 0,0 0 1 0 0,0 0 0 0 0,0 0-1 0 0,-1 1 1 0 0,1-1 0 0 0,0 0-1 0 0,0 0 1 0 0,0 0 0 0 0,0 0-1 0 0,0 0 1 0 0,-1 0 0 0 0,1 0-1 0 0,0 0 1 0 0,0 0 0 0 0,0 0 0 0 0,-1 0-1 0 0,-14 4 188 0 0,-32-12-154 0 0,0 3 0 0 0,0 2 0 0 0,0 2 0 0 0,-1 2 0 0 0,-78 11 1 0 0,-55 2-57 0 0,-82 2-21 0 0,15-1 18 0 0,-1193 68 599 0 0,405-17-213 0 0,681-46-268 0 0,-435 14 723 0 0,-400-10-511 0 0,2 32-80 0 0,-953-21-16 0 0,1920-41-184 0 0,-383-58 0 0 0,547 53-32 0 0,0-3 0 0 0,1-2 0 0 0,-60-27 0 0 0,61 22 0 0 0,0 2 0 0 0,-1 3 0 0 0,-110-18 0 0 0,-176 4 0 0 0,326 29 0 0 0,-65-5-16 0 0,-101-4-32 0 0,181 10 64 0 0,-1 0 0 0 0,1 0 0 0 0,-1 0 1 0 0,1-1-1 0 0,-1 1 0 0 0,1-1 0 0 0,-1 1 0 0 0,1-1 0 0 0,-1 1 0 0 0,1-1 0 0 0,0 0 0 0 0,-1 0 0 0 0,1 0 1 0 0,0 0-1 0 0,0 0 0 0 0,0 0 0 0 0,0 0 0 0 0,0 0 0 0 0,0 0 0 0 0,0-1 0 0 0,0 1 0 0 0,0 0 1 0 0,0 0-1 0 0,1-1 0 0 0,-2-1 0 0 0,-9-37 256 0 0,10 33-235 0 0,-20-136 211 0 0,-5-167 1 0 0,18 188-202 0 0,4-10-6 0 0,5 0 0 0 0,7 1 0 0 0,4-1-1 0 0,37-156 1 0 0,-23 123 58 0 0,-7-2-1 0 0,-3-212 1 0 0,-16 327-427 0 0,3 0 0 0 0,15-81 0 0 0,-13 114-1036 0 0</inkml:trace>
</inkml:ink>
</file>

<file path=ppt/ink/ink11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1.373"/>
    </inkml:context>
    <inkml:brush xml:id="br0">
      <inkml:brushProperty name="width" value="0.1" units="cm"/>
      <inkml:brushProperty name="height" value="0.1" units="cm"/>
      <inkml:brushProperty name="color" value="#008C3A"/>
    </inkml:brush>
  </inkml:definitions>
  <inkml:trace contextRef="#ctx0" brushRef="#br0">48 59 5063 0 0,'0'0'390'0'0,"4"-41"8324"0"0,-9 24-2585 0 0,0 31-4005 0 0,-5 51-2689 0 0,7-46 1242 0 0,-3 17-637 0 0,-14 102 220 0 0,18-120-232 0 0,2 0 0 0 0,0 1-1 0 0,1-1 1 0 0,0 1 0 0 0,7 25 0 0 0,-7-41-12 0 0,0-1 0 0 0,0 1 0 0 0,0 0 0 0 0,0 0 0 0 0,1 0 0 0 0,-1-1 0 0 0,1 1-1 0 0,-1 0 1 0 0,1-1 0 0 0,0 0 0 0 0,0 1 0 0 0,1-1 0 0 0,-1 0 0 0 0,0 0 0 0 0,1 0 0 0 0,4 3 0 0 0,-1-2 61 0 0,-1-1 0 0 0,1 1 0 0 0,0-1 1 0 0,0 0-1 0 0,1-1 0 0 0,-1 1 0 0 0,12 0 1 0 0,7-1 201 0 0,1-2 1 0 0,0 0-1 0 0,30-6 1 0 0,-37 4-234 0 0,32-5-41 0 0,16-1-532 0 0,-21 6-5492 0 0,-39 3 4075 0 0</inkml:trace>
</inkml:ink>
</file>

<file path=ppt/ink/ink11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1.761"/>
    </inkml:context>
    <inkml:brush xml:id="br0">
      <inkml:brushProperty name="width" value="0.1" units="cm"/>
      <inkml:brushProperty name="height" value="0.1" units="cm"/>
      <inkml:brushProperty name="color" value="#008C3A"/>
    </inkml:brush>
  </inkml:definitions>
  <inkml:trace contextRef="#ctx0" brushRef="#br0">39 1 4143 0 0,'-3'2'10929'0'0,"-13"11"-8858"0"0,12-4-1797 0 0,1 0 0 0 0,0 1-1 0 0,0-1 1 0 0,1 1-1 0 0,0 0 1 0 0,1 0 0 0 0,0 0-1 0 0,1-1 1 0 0,0 1 0 0 0,0 0-1 0 0,3 13 1 0 0,-1 14 326 0 0,-3 19 34 0 0,-1-28-659 0 0,2 0 0 0 0,0-1 0 0 0,2 1-1 0 0,9 41 1 0 0,-11-68 0 0 0,0-1 1 0 0,0 0-1 0 0,0 1 0 0 0,0-1 0 0 0,0 1 0 0 0,0-1 0 0 0,1 0 1 0 0,-1 1-1 0 0,0-1 0 0 0,0 0 0 0 0,0 1 0 0 0,1-1 1 0 0,-1 1-1 0 0,0-1 0 0 0,0 0 0 0 0,1 0 0 0 0,-1 1 1 0 0,0-1-1 0 0,1 0 0 0 0,-1 0 0 0 0,0 1 0 0 0,1-1 0 0 0,-1 0 1 0 0,0 0-1 0 0,1 0 0 0 0,-1 1 0 0 0,0-1 0 0 0,1 0 1 0 0,-1 0-1 0 0,1 0 0 0 0,-1 0 0 0 0,0 0 0 0 0,1 0 1 0 0,-1 0-1 0 0,1 0 0 0 0,-1 0 0 0 0,0 0 0 0 0,1 0 0 0 0,-1 0 1 0 0,1 0-1 0 0,-1 0 0 0 0,0 0 0 0 0,1-1 0 0 0,-1 1 1 0 0,0 0-1 0 0,1 0 0 0 0,-1 0 0 0 0,0 0 0 0 0,1-1 0 0 0,-1 1 1 0 0,1-1-1 0 0,6-5-1789 0 0</inkml:trace>
</inkml:ink>
</file>

<file path=ppt/ink/ink11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2.100"/>
    </inkml:context>
    <inkml:brush xml:id="br0">
      <inkml:brushProperty name="width" value="0.1" units="cm"/>
      <inkml:brushProperty name="height" value="0.1" units="cm"/>
      <inkml:brushProperty name="color" value="#008C3A"/>
    </inkml:brush>
  </inkml:definitions>
  <inkml:trace contextRef="#ctx0" brushRef="#br0">0 56 7367 0 0,'0'-7'6355'0'0,"2"-20"-2679"0"0,0 25-3529 0 0,-1 0 1 0 0,1 1 0 0 0,-1-1-1 0 0,1 1 1 0 0,0-1-1 0 0,0 1 1 0 0,0 0-1 0 0,0-1 1 0 0,0 1 0 0 0,0 0-1 0 0,0 0 1 0 0,0 0-1 0 0,0 1 1 0 0,0-1-1 0 0,1 0 1 0 0,-1 1 0 0 0,0-1-1 0 0,0 1 1 0 0,1 0-1 0 0,-1 0 1 0 0,0 0-1 0 0,0 0 1 0 0,1 0 0 0 0,-1 1-1 0 0,0-1 1 0 0,1 1-1 0 0,-1-1 1 0 0,0 1-1 0 0,0 0 1 0 0,0 0 0 0 0,0 0-1 0 0,3 1 1 0 0,2 2 58 0 0,0-1 0 0 0,0 1 1 0 0,-1 1-1 0 0,1-1 0 0 0,-1 1 1 0 0,0 0-1 0 0,-1 0 0 0 0,7 8 0 0 0,-8-7-176 0 0,0 0 0 0 0,-1 0 0 0 0,0 0 0 0 0,0 0 0 0 0,-1 1 0 0 0,1-1 0 0 0,-2 1 0 0 0,1-1 0 0 0,-1 1 0 0 0,1 0 0 0 0,-2 0 0 0 0,1 0 0 0 0,-1 0 0 0 0,0-1 0 0 0,-1 1 0 0 0,1 0 0 0 0,-1 0 0 0 0,-1 0 0 0 0,1-1 0 0 0,-1 1 0 0 0,0-1 0 0 0,-1 1 0 0 0,0-1 0 0 0,-5 9 0 0 0,-2 5 65 0 0,-2-1 1 0 0,0-1 0 0 0,-1 0-1 0 0,0 0 1 0 0,-2-2-1 0 0,-22 22 1 0 0,16-24-123 0 0,20-13-119 0 0</inkml:trace>
</inkml:ink>
</file>

<file path=ppt/ink/ink11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2.455"/>
    </inkml:context>
    <inkml:brush xml:id="br0">
      <inkml:brushProperty name="width" value="0.1" units="cm"/>
      <inkml:brushProperty name="height" value="0.1" units="cm"/>
      <inkml:brushProperty name="color" value="#008C3A"/>
    </inkml:brush>
  </inkml:definitions>
  <inkml:trace contextRef="#ctx0" brushRef="#br0">156 15 7367 0 0,'0'0'568'0'0,"-22"-14"6159"0"0,20 14-6471 0 0,-1 0 0 0 0,1-1 0 0 0,-1 1 0 0 0,0 0 0 0 0,1 1 1 0 0,-1-1-1 0 0,1 0 0 0 0,-1 1 0 0 0,0-1 0 0 0,1 1 0 0 0,-1 0 0 0 0,1 0 0 0 0,0 0 0 0 0,-1 0 0 0 0,1 0 1 0 0,0 0-1 0 0,-4 3 0 0 0,1 0-9 0 0,0 1 0 0 0,1-1 0 0 0,-1 1 0 0 0,1 0 0 0 0,0 0 0 0 0,-6 11 1 0 0,1 0 91 0 0,1 2 0 0 0,0-1 1 0 0,-10 36-1 0 0,17-49-321 0 0,0 0 0 0 0,0 0-1 0 0,0 0 1 0 0,1 0 0 0 0,-1-1-1 0 0,1 1 1 0 0,0 0 0 0 0,0 0 0 0 0,0 0-1 0 0,1 0 1 0 0,-1 0 0 0 0,1 0-1 0 0,0 0 1 0 0,0 0 0 0 0,0 0-1 0 0,1-1 1 0 0,-1 1 0 0 0,1 0 0 0 0,0-1-1 0 0,0 1 1 0 0,0-1 0 0 0,1 0-1 0 0,-1 0 1 0 0,1 0 0 0 0,-1 0-1 0 0,1 0 1 0 0,0 0 0 0 0,0-1 0 0 0,1 0-1 0 0,-1 1 1 0 0,0-1 0 0 0,1 0-1 0 0,5 2 1 0 0,1 0 23 0 0,0-1-1 0 0,0 0 1 0 0,0 0-1 0 0,0-1 1 0 0,1-1-1 0 0,0 1 1 0 0,-1-2-1 0 0,1 1 1 0 0,-1-1-1 0 0,1-1 1 0 0,14-3-1 0 0,33-6-1630 0 0,-43 7 668 0 0</inkml:trace>
</inkml:ink>
</file>

<file path=ppt/ink/ink1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2.377"/>
    </inkml:context>
    <inkml:brush xml:id="br0">
      <inkml:brushProperty name="width" value="0.1" units="cm"/>
      <inkml:brushProperty name="height" value="0.1" units="cm"/>
      <inkml:brushProperty name="color" value="#AB008B"/>
    </inkml:brush>
  </inkml:definitions>
  <inkml:trace contextRef="#ctx0" brushRef="#br0">148 126 5063 0 0,'34'-26'5674'0'0,"-33"25"-5344"0"0,-1 0 0 0 0,1 1 0 0 0,-1-1 0 0 0,1 0 1 0 0,-1 0-1 0 0,1 0 0 0 0,-1 0 0 0 0,1 0 0 0 0,-1 0 0 0 0,0 0 0 0 0,0 0 0 0 0,1 0 0 0 0,-1 0 0 0 0,0 0 0 0 0,0-2 1 0 0,-1 3-209 0 0,1-1 1 0 0,0 1 0 0 0,-1-1 0 0 0,1 1 0 0 0,0-1 0 0 0,-1 1 0 0 0,1 0 0 0 0,-1-1 0 0 0,1 1 0 0 0,-1 0 0 0 0,1-1 0 0 0,-1 1 0 0 0,1 0 0 0 0,-1-1 0 0 0,1 1 0 0 0,-1 0 0 0 0,1 0 0 0 0,-1 0 0 0 0,0 0 0 0 0,1-1 0 0 0,-1 1 0 0 0,1 0 0 0 0,-2 0 0 0 0,-2 0 47 0 0,-1 0-1 0 0,1 0 1 0 0,-1 1-1 0 0,1 0 0 0 0,-1-1 1 0 0,1 1-1 0 0,-7 3 1 0 0,0 1-125 0 0,1 0 1 0 0,0 1 0 0 0,0 0-1 0 0,0 0 1 0 0,1 1 0 0 0,0 1-1 0 0,1-1 1 0 0,-1 2 0 0 0,1-1-1 0 0,1 1 1 0 0,-8 10-1 0 0,13-16-30 0 0,0 0 0 0 0,0 1-1 0 0,0-1 1 0 0,1 0 0 0 0,-1 1-1 0 0,1-1 1 0 0,0 1 0 0 0,0 0 0 0 0,0-1-1 0 0,0 1 1 0 0,1 0 0 0 0,-1-1-1 0 0,1 1 1 0 0,0 0 0 0 0,0 0-1 0 0,1-1 1 0 0,-1 1 0 0 0,1 0-1 0 0,-1-1 1 0 0,1 1 0 0 0,0 0-1 0 0,1-1 1 0 0,-1 1 0 0 0,1-1-1 0 0,-1 1 1 0 0,1-1 0 0 0,0 0-1 0 0,0 0 1 0 0,0 0 0 0 0,1 0-1 0 0,-1 0 1 0 0,1-1 0 0 0,0 1-1 0 0,0 0 1 0 0,-1-1 0 0 0,2 0-1 0 0,3 2 1 0 0,51 32 213 0 0,-40-26-99 0 0,0 1 1 0 0,0 1-1 0 0,29 25 0 0 0,-43-33-100 0 0,0 1 0 0 0,0-1 0 0 0,-1 1 0 0 0,1-1 1 0 0,-1 1-1 0 0,0 0 0 0 0,0 0 0 0 0,-1 0 0 0 0,1 1 0 0 0,-1-1 0 0 0,0 1 0 0 0,-1-1 0 0 0,1 1 0 0 0,-1 0 0 0 0,0-1 0 0 0,-1 1 0 0 0,1 0 0 0 0,-1 9 0 0 0,-1 3 27 0 0,-1 1-1 0 0,-1 0 0 0 0,-1-1 0 0 0,0 0 0 0 0,-1 0 0 0 0,-1 0 1 0 0,-1 0-1 0 0,0-1 0 0 0,-2 0 0 0 0,-16 26 0 0 0,25-43-54 0 0,0 0-1 0 0,0 0 0 0 0,0 0 1 0 0,-1 0-1 0 0,1 1 1 0 0,0-1-1 0 0,0 0 1 0 0,0 0-1 0 0,0 0 1 0 0,0 0-1 0 0,-1 0 0 0 0,1 1 1 0 0,0-1-1 0 0,0 0 1 0 0,0 0-1 0 0,-1 0 1 0 0,1 0-1 0 0,0 0 1 0 0,0 0-1 0 0,0 0 0 0 0,-1 0 1 0 0,1 0-1 0 0,0 0 1 0 0,0 0-1 0 0,0 0 1 0 0,-1 0-1 0 0,1 0 1 0 0,0 0-1 0 0,0 0 0 0 0,0 0 1 0 0,-1 0-1 0 0,1 0 1 0 0,0 0-1 0 0,0 0 1 0 0,0 0-1 0 0,0 0 1 0 0,-1-1-1 0 0,1 1 0 0 0,0 0 1 0 0,0 0-1 0 0,0 0 1 0 0,0 0-1 0 0,-1 0 1 0 0,1 0-1 0 0,0-1 1 0 0,0 1-1 0 0,0 0 0 0 0,-7-15 47 0 0,-2-17 21 0 0,6 11-55 0 0,0-1 1 0 0,1 0-1 0 0,1 0 0 0 0,1 0 1 0 0,2 0-1 0 0,0 0 0 0 0,1 1 1 0 0,0-1-1 0 0,2 1 0 0 0,1 0 1 0 0,1 0-1 0 0,0 0 0 0 0,2 1 1 0 0,17-31-1 0 0,-12 27 21 0 0,-1-1-1 0 0,-1-1 1 0 0,-2 0 0 0 0,13-44-1 0 0,-21 62-20 0 0,-1-1 0 0 0,0 1 0 0 0,0 0-1 0 0,0-1 1 0 0,-1 1 0 0 0,-1-1 0 0 0,1 1 0 0 0,-4-16 0 0 0,2 19-10 0 0,1 1 0 0 0,-1-1 0 0 0,0 1 0 0 0,0 0 0 0 0,-1-1 0 0 0,1 1 0 0 0,-1 0 0 0 0,0 0 0 0 0,0 1 1 0 0,0-1-1 0 0,0 0 0 0 0,-1 1 0 0 0,1 0 0 0 0,-1 0 0 0 0,0 0 0 0 0,-7-4 0 0 0,8 6-97 0 0,-1-1 0 0 0,1 0 1 0 0,-1 1-1 0 0,1-1 0 0 0,-1 1 0 0 0,1 0 0 0 0,-1 0 0 0 0,0 1 1 0 0,0-1-1 0 0,0 1 0 0 0,1 0 0 0 0,-1 0 0 0 0,0 0 0 0 0,0 0 1 0 0,0 1-1 0 0,0-1 0 0 0,1 1 0 0 0,-1 0 0 0 0,0 0 1 0 0,1 1-1 0 0,-1-1 0 0 0,1 1 0 0 0,-4 2 0 0 0</inkml:trace>
</inkml:ink>
</file>

<file path=ppt/ink/ink11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3.411"/>
    </inkml:context>
    <inkml:brush xml:id="br0">
      <inkml:brushProperty name="width" value="0.1" units="cm"/>
      <inkml:brushProperty name="height" value="0.1" units="cm"/>
      <inkml:brushProperty name="color" value="#008C3A"/>
    </inkml:brush>
  </inkml:definitions>
  <inkml:trace contextRef="#ctx0" brushRef="#br0">0 7 1375 0 0,'6'-1'16987'0'0,"21"-4"-15934"0"0,-10 4-277 0 0,0 1-1 0 0,1 1 1 0 0,31 5 0 0 0,-31-2-940 0 0,0 1 1 0 0,0 0 0 0 0,24 12-1 0 0,-18-6-2315 0 0,-13-6 1021 0 0</inkml:trace>
</inkml:ink>
</file>

<file path=ppt/ink/ink11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3.793"/>
    </inkml:context>
    <inkml:brush xml:id="br0">
      <inkml:brushProperty name="width" value="0.1" units="cm"/>
      <inkml:brushProperty name="height" value="0.1" units="cm"/>
      <inkml:brushProperty name="color" value="#008C3A"/>
    </inkml:brush>
  </inkml:definitions>
  <inkml:trace contextRef="#ctx0" brushRef="#br0">1 1 6911 0 0,'0'0'10784'0'0,"8"25"-9392"0"0,-1 13-1060 0 0,-1 1 0 0 0,-2-1 0 0 0,-2 1 0 0 0,-2 0 0 0 0,-5 47-1 0 0,0 34-258 0 0,4-106-104 0 0,1-12-40 0 0,-1-1 0 0 0,1 1 0 0 0,0 0 0 0 0,0 0 0 0 0,-1 0 1 0 0,2 0-1 0 0,-1 0 0 0 0,0 0 0 0 0,0-1 0 0 0,0 1 0 0 0,1 0 0 0 0,-1 0 0 0 0,1 0 1 0 0,0-1-1 0 0,1 4 0 0 0</inkml:trace>
</inkml:ink>
</file>

<file path=ppt/ink/ink11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4.166"/>
    </inkml:context>
    <inkml:brush xml:id="br0">
      <inkml:brushProperty name="width" value="0.1" units="cm"/>
      <inkml:brushProperty name="height" value="0.1" units="cm"/>
      <inkml:brushProperty name="color" value="#008C3A"/>
    </inkml:brush>
  </inkml:definitions>
  <inkml:trace contextRef="#ctx0" brushRef="#br0">71 13 10799 0 0,'0'0'979'0'0,"-19"28"350"0"0,12-15-921 0 0,-1 1 0 0 0,2 0 0 0 0,0 0 0 0 0,1 1 0 0 0,0 0 0 0 0,1 0 0 0 0,1 0 0 0 0,0 0-1 0 0,1 0 1 0 0,0 28 0 0 0,2-34-264 0 0,0-1 0 0 0,1 1 1 0 0,0-1-1 0 0,1 1 0 0 0,0-1 0 0 0,0 0 0 0 0,1 0 0 0 0,0 0 0 0 0,6 12 0 0 0,-7-16-26 0 0,1 0-1 0 0,0 0 1 0 0,0 0-1 0 0,0 0 1 0 0,1 0 0 0 0,-1-1-1 0 0,1 0 1 0 0,0 0-1 0 0,0 0 1 0 0,0 0-1 0 0,0 0 1 0 0,0-1-1 0 0,1 0 1 0 0,-1 0-1 0 0,1 0 1 0 0,-1 0 0 0 0,8 1-1 0 0,-6-2-38 0 0,0 0 0 0 0,0 0 0 0 0,0-1-1 0 0,0 0 1 0 0,0 0 0 0 0,0 0 0 0 0,0-1-1 0 0,0 0 1 0 0,-1 0 0 0 0,1 0 0 0 0,0-1 0 0 0,0 0-1 0 0,-1 0 1 0 0,1 0 0 0 0,-1-1 0 0 0,1 0 0 0 0,-1 0-1 0 0,0 0 1 0 0,0-1 0 0 0,-1 0 0 0 0,1 1 0 0 0,-1-2-1 0 0,0 1 1 0 0,0 0 0 0 0,0-1 0 0 0,0 0-1 0 0,-1 0 1 0 0,5-9 0 0 0,-4 7-48 0 0,0 0 1 0 0,-1-1-1 0 0,0 0 0 0 0,0 0 0 0 0,0 0 0 0 0,-1 0 1 0 0,-1 0-1 0 0,1 0 0 0 0,-1-1 0 0 0,-1 1 0 0 0,1-1 1 0 0,-2 1-1 0 0,1 0 0 0 0,-1-1 0 0 0,0 1 1 0 0,-1 0-1 0 0,1 0 0 0 0,-2 0 0 0 0,-6-16 0 0 0,4 14-28 0 0,0-1-1 0 0,-1 2 1 0 0,-1-1-1 0 0,1 0 0 0 0,-2 1 1 0 0,1 1-1 0 0,-1-1 1 0 0,-1 1-1 0 0,1 0 0 0 0,-1 1 1 0 0,-1 0-1 0 0,1 1 0 0 0,-19-10 1 0 0,12 20-1963 0 0</inkml:trace>
</inkml:ink>
</file>

<file path=ppt/ink/ink11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4.533"/>
    </inkml:context>
    <inkml:brush xml:id="br0">
      <inkml:brushProperty name="width" value="0.1" units="cm"/>
      <inkml:brushProperty name="height" value="0.1" units="cm"/>
      <inkml:brushProperty name="color" value="#008C3A"/>
    </inkml:brush>
  </inkml:definitions>
  <inkml:trace contextRef="#ctx0" brushRef="#br0">40 46 13071 0 0,'31'-18'1416'0'0,"-28"15"-1159"0"0,0 0 0 0 0,0 1-1 0 0,0-1 1 0 0,0 1 0 0 0,1 0 0 0 0,-1 0-1 0 0,1 0 1 0 0,-1 1 0 0 0,1-1-1 0 0,0 1 1 0 0,-1 0 0 0 0,1 0-1 0 0,0 0 1 0 0,0 0 0 0 0,0 1 0 0 0,0-1-1 0 0,0 1 1 0 0,0 0 0 0 0,0 0-1 0 0,0 1 1 0 0,0-1 0 0 0,0 1 0 0 0,-1 0-1 0 0,1 0 1 0 0,0 0 0 0 0,0 0-1 0 0,-1 1 1 0 0,1 0 0 0 0,3 1-1 0 0,-4-1-233 0 0,0-1 0 0 0,0 1 0 0 0,0 0 0 0 0,0 0-1 0 0,0 0 1 0 0,-1 0 0 0 0,1 1 0 0 0,-1-1 0 0 0,0 1-1 0 0,1-1 1 0 0,-1 1 0 0 0,0 0 0 0 0,0 0-1 0 0,-1 0 1 0 0,1 0 0 0 0,-1 0 0 0 0,1 0 0 0 0,-1 0-1 0 0,0 1 1 0 0,1 4 0 0 0,-2-2 44 0 0,0-1 0 0 0,0 1 0 0 0,0 0 0 0 0,-1-1-1 0 0,0 1 1 0 0,0 0 0 0 0,0-1 0 0 0,-1 1 0 0 0,1-1 0 0 0,-1 0 0 0 0,-4 8 0 0 0,-5 6 114 0 0,0 0 1 0 0,-2-1-1 0 0,0-1 1 0 0,-1 1 0 0 0,-20 18-1 0 0,29-30-236 0 0,0-1 0 0 0,0 1 0 0 0,0-1 0 0 0,-1 0 0 0 0,0-1-1 0 0,0 0 1 0 0,0 0 0 0 0,-1 0 0 0 0,1 0 0 0 0,-1-1 0 0 0,0 0 0 0 0,0-1 0 0 0,0 0 0 0 0,-9 2-1 0 0,1-13-3370 0 0,12 2 1343 0 0</inkml:trace>
</inkml:ink>
</file>

<file path=ppt/ink/ink11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4.904"/>
    </inkml:context>
    <inkml:brush xml:id="br0">
      <inkml:brushProperty name="width" value="0.1" units="cm"/>
      <inkml:brushProperty name="height" value="0.1" units="cm"/>
      <inkml:brushProperty name="color" value="#008C3A"/>
    </inkml:brush>
  </inkml:definitions>
  <inkml:trace contextRef="#ctx0" brushRef="#br0">108 1 6911 0 0,'0'0'3840'0'0,"-10"2"653"0"0,-15 7-2427 0 0,19-3-1783 0 0,-1 0-1 0 0,1 0 1 0 0,1 0 0 0 0,-1 0 0 0 0,1 1-1 0 0,0 0 1 0 0,0 0 0 0 0,1 1 0 0 0,0-1-1 0 0,0 1 1 0 0,1 0 0 0 0,0 0 0 0 0,1 0-1 0 0,-1 0 1 0 0,0 10 0 0 0,2-13-226 0 0,1 0 1 0 0,0-1-1 0 0,-1 1 0 0 0,2 0 1 0 0,-1-1-1 0 0,1 1 0 0 0,-1 0 1 0 0,1-1-1 0 0,1 1 0 0 0,-1-1 1 0 0,1 1-1 0 0,-1-1 0 0 0,1 0 1 0 0,0 0-1 0 0,1 0 0 0 0,-1 0 1 0 0,1 0-1 0 0,0 0 0 0 0,0-1 0 0 0,0 1 1 0 0,0-1-1 0 0,0 0 0 0 0,1 0 1 0 0,0 0-1 0 0,-1 0 0 0 0,1-1 1 0 0,0 1-1 0 0,6 2 0 0 0,5 0-213 0 0,0 0 0 0 0,1-1-1 0 0,-1-1 1 0 0,1 0 0 0 0,-1-1-1 0 0,1-1 1 0 0,0 0-1 0 0,0-2 1 0 0,0 1 0 0 0,16-4-1 0 0,-27 3-115 0 0,20-1-7457 0 0</inkml:trace>
</inkml:ink>
</file>

<file path=ppt/ink/ink11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8.693"/>
    </inkml:context>
    <inkml:brush xml:id="br0">
      <inkml:brushProperty name="width" value="0.1" units="cm"/>
      <inkml:brushProperty name="height" value="0.1" units="cm"/>
      <inkml:brushProperty name="color" value="#008C3A"/>
    </inkml:brush>
  </inkml:definitions>
  <inkml:trace contextRef="#ctx0" brushRef="#br0">0 46 6447 0 0,'19'-20'11600'0'0,"-18"18"-11385"0"0,0 1 0 0 0,0-1-1 0 0,0 0 1 0 0,0 1 0 0 0,0-1 0 0 0,1 1-1 0 0,-1 0 1 0 0,0-1 0 0 0,1 1 0 0 0,-1 0-1 0 0,1 0 1 0 0,0 0 0 0 0,-1 0-1 0 0,1 0 1 0 0,0 0 0 0 0,0 0 0 0 0,-1 0-1 0 0,1 1 1 0 0,0-1 0 0 0,0 1 0 0 0,0-1-1 0 0,0 1 1 0 0,0 0 0 0 0,0 0-1 0 0,0 0 1 0 0,0 0 0 0 0,2 0 0 0 0,59 2 372 0 0,7 16-804 0 0,-26-6-3583 0 0,-34-9 2089 0 0</inkml:trace>
</inkml:ink>
</file>

<file path=ppt/ink/ink11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9.250"/>
    </inkml:context>
    <inkml:brush xml:id="br0">
      <inkml:brushProperty name="width" value="0.1" units="cm"/>
      <inkml:brushProperty name="height" value="0.1" units="cm"/>
      <inkml:brushProperty name="color" value="#008C3A"/>
    </inkml:brush>
  </inkml:definitions>
  <inkml:trace contextRef="#ctx0" brushRef="#br0">93 1 5527 0 0,'-5'4'9945'0'0,"-17"18"-7616"0"0,11 1-2230 0 0,0 1 0 0 0,2 0 0 0 0,1 0 0 0 0,1 1 0 0 0,1-1 0 0 0,1 2 0 0 0,1-1 0 0 0,1 0 0 0 0,2 37 0 0 0,0-58-77 0 0,2-1-1 0 0,-1 1 0 0 0,0-1 1 0 0,1 1-1 0 0,-1-1 1 0 0,1 1-1 0 0,0-1 0 0 0,0 1 1 0 0,0-1-1 0 0,1 0 1 0 0,-1 0-1 0 0,1 1 0 0 0,0-1 1 0 0,0 0-1 0 0,0-1 1 0 0,0 1-1 0 0,0 0 0 0 0,1 0 1 0 0,-1-1-1 0 0,1 0 1 0 0,0 1-1 0 0,0-1 0 0 0,0 0 1 0 0,0 0-1 0 0,0-1 1 0 0,0 1-1 0 0,0-1 0 0 0,0 1 1 0 0,1-1-1 0 0,-1 0 0 0 0,1 0 1 0 0,-1-1-1 0 0,7 2 1 0 0,10-1 193 0 0,0-1-1 0 0,0 0 1 0 0,0-1 0 0 0,39-9 0 0 0,-11 3-61 0 0,0 5-49 0 0,-31 1-539 0 0,0 0 1 0 0,0 0 0 0 0,21-6 0 0 0,-25 3-1111 0 0</inkml:trace>
</inkml:ink>
</file>

<file path=ppt/ink/ink11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9.595"/>
    </inkml:context>
    <inkml:brush xml:id="br0">
      <inkml:brushProperty name="width" value="0.1" units="cm"/>
      <inkml:brushProperty name="height" value="0.1" units="cm"/>
      <inkml:brushProperty name="color" value="#008C3A"/>
    </inkml:brush>
  </inkml:definitions>
  <inkml:trace contextRef="#ctx0" brushRef="#br0">79 0 2759 0 0,'0'0'126'0'0,"-5"11"1204"0"0,-5 14 5561 0 0,-5 27-1600 0 0,3 32-3113 0 0,2-13-1131 0 0,4-40-624 0 0,-1-1-254 0 0,2 1 0 0 0,1-1 0 0 0,1 1-1 0 0,1 0 1 0 0,4 49 0 0 0,-2-80-220 0 0,1 1 0 0 0,-1-1 0 0 0,0 1 0 0 0,0-1 0 0 0,1 1 0 0 0,-1-1 0 0 0,0 0 0 0 0,1 1 0 0 0,-1-1 0 0 0,0 1 0 0 0,1-1 0 0 0,-1 0 0 0 0,1 1 0 0 0,-1-1 0 0 0,1 0 0 0 0,-1 0 0 0 0,1 1 1 0 0,-1-1-1 0 0,1 0 0 0 0,-1 0 0 0 0,1 0 0 0 0,-1 0 0 0 0,1 1 0 0 0,-1-1 0 0 0,1 0 0 0 0,-1 0 0 0 0,1 0 0 0 0,-1 0 0 0 0,1 0 0 0 0,-1 0 0 0 0,1 0 0 0 0,-1-1 0 0 0,1 1 0 0 0,-1 0 0 0 0,1 0 0 0 0,-1 0 0 0 0,2-1 0 0 0,-1 1-212 0 0,8-1-788 0 0</inkml:trace>
</inkml:ink>
</file>

<file path=ppt/ink/ink11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8:49.966"/>
    </inkml:context>
    <inkml:brush xml:id="br0">
      <inkml:brushProperty name="width" value="0.1" units="cm"/>
      <inkml:brushProperty name="height" value="0.1" units="cm"/>
      <inkml:brushProperty name="color" value="#008C3A"/>
    </inkml:brush>
  </inkml:definitions>
  <inkml:trace contextRef="#ctx0" brushRef="#br0">83 1 10591 0 0,'0'0'1184'0'0,"-9"28"352"0"0,-2 6-585 0 0,-4 6-13 0 0,2 1-1 0 0,2 0 1 0 0,2 1 0 0 0,-5 48 0 0 0,13-84-828 0 0,1 0 1 0 0,1 0-1 0 0,-1 0 0 0 0,1 0 0 0 0,0 0 0 0 0,0 0 1 0 0,0-1-1 0 0,1 1 0 0 0,0 0 0 0 0,0-1 0 0 0,1 1 0 0 0,-1-1 1 0 0,1 0-1 0 0,0 0 0 0 0,1 0 0 0 0,-1 0 0 0 0,6 5 1 0 0,-6-7-51 0 0,0 0 1 0 0,1 0 0 0 0,0-1-1 0 0,0 1 1 0 0,-1-1 0 0 0,1 0-1 0 0,1 0 1 0 0,-1 0 0 0 0,0 0 0 0 0,0-1-1 0 0,1 0 1 0 0,-1 0 0 0 0,1 0-1 0 0,-1 0 1 0 0,1-1 0 0 0,-1 1-1 0 0,1-1 1 0 0,0-1 0 0 0,-1 1-1 0 0,1 0 1 0 0,-1-1 0 0 0,1 0-1 0 0,4-2 1 0 0,10-2 55 0 0,0-2 0 0 0,-1 0 0 0 0,0-1 0 0 0,-1-1-1 0 0,0 0 1 0 0,0-1 0 0 0,-1-1 0 0 0,20-18 0 0 0,-31 25-89 0 0,0-1 0 0 0,0 0 1 0 0,0 0-1 0 0,0 0 0 0 0,-1 0 0 0 0,0-1 0 0 0,0 0 1 0 0,-1 0-1 0 0,1 0 0 0 0,-1 0 0 0 0,-1-1 0 0 0,1 1 1 0 0,-1-1-1 0 0,0 0 0 0 0,-1 1 0 0 0,1-1 0 0 0,-1 0 1 0 0,-1 0-1 0 0,1 0 0 0 0,-1 0 0 0 0,0 0 0 0 0,-1 0 1 0 0,0 0-1 0 0,0 0 0 0 0,0 0 0 0 0,-5-10 0 0 0,2 6-65 0 0,-2 0 0 0 0,1 1 0 0 0,-2-1 0 0 0,1 1 0 0 0,-1 1 0 0 0,-1-1 0 0 0,0 1 0 0 0,0 1 0 0 0,-1-1 0 0 0,0 1 0 0 0,0 1 0 0 0,-1 0 0 0 0,0 0 0 0 0,0 1 0 0 0,0 0 0 0 0,-1 1 0 0 0,0 0 0 0 0,0 1 0 0 0,-1 0 0 0 0,-21-5 0 0 0</inkml:trace>
</inkml:ink>
</file>

<file path=ppt/ink/ink11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2"/>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2.873"/>
    </inkml:context>
    <inkml:brush xml:id="br0">
      <inkml:brushProperty name="width" value="0.1" units="cm"/>
      <inkml:brushProperty name="height" value="0.1" units="cm"/>
      <inkml:brushProperty name="color" value="#AB008B"/>
    </inkml:brush>
  </inkml:definitions>
  <inkml:trace contextRef="#ctx0" brushRef="#br0">0 63 13071 0 0,'0'0'1186'0'0,"26"-31"1678"0"0,-20 27-2497 0 0,0 1 1 0 0,0-1 0 0 0,0 1 0 0 0,1 1-1 0 0,-1-1 1 0 0,1 1 0 0 0,0 0 0 0 0,-1 1 0 0 0,1-1-1 0 0,7 1 1 0 0,76-3 1479 0 0,-66 4-1413 0 0,38 1 203 0 0,0 4 1 0 0,88 18-1 0 0,-134-23-2670 0 0,-9-1-110 0 0</inkml:trace>
</inkml:ink>
</file>

<file path=ppt/ink/ink11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3"/>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4"/>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5"/>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6"/>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7"/>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8"/>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59"/>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0"/>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1"/>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2"/>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3.252"/>
    </inkml:context>
    <inkml:brush xml:id="br0">
      <inkml:brushProperty name="width" value="0.1" units="cm"/>
      <inkml:brushProperty name="height" value="0.1" units="cm"/>
      <inkml:brushProperty name="color" value="#AB008B"/>
    </inkml:brush>
  </inkml:definitions>
  <inkml:trace contextRef="#ctx0" brushRef="#br0">124 0 8751 0 0,'-2'0'347'0'0,"0"0"-1"0"0,1 0 0 0 0,-1 0 0 0 0,0 0 1 0 0,0 1-1 0 0,0-1 0 0 0,0 1 0 0 0,0-1 0 0 0,1 1 1 0 0,-1-1-1 0 0,0 1 0 0 0,0 0 0 0 0,1 0 1 0 0,-1 0-1 0 0,0 0 0 0 0,1 0 0 0 0,-1 0 1 0 0,1 0-1 0 0,0 1 0 0 0,-1-1 0 0 0,1 1 0 0 0,0-1 1 0 0,0 1-1 0 0,0-1 0 0 0,0 1 0 0 0,0-1 1 0 0,0 1-1 0 0,0 0 0 0 0,0 3 0 0 0,-25 60 4299 0 0,23-57-4972 0 0,-4 16 835 0 0,-5 9 28 0 0,3 0-1 0 0,-9 51 1 0 0,16-74-579 0 0,1 0 1 0 0,1 1 0 0 0,0-1-1 0 0,0 1 1 0 0,1-1 0 0 0,1 1-1 0 0,-1-1 1 0 0,2 1 0 0 0,-1-1-1 0 0,2 0 1 0 0,-1 0 0 0 0,8 14-1 0 0,25 45-4284 0 0,-31-57 2201 0 0</inkml:trace>
</inkml:ink>
</file>

<file path=ppt/ink/ink11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3"/>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4"/>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5"/>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6"/>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7"/>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8"/>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69"/>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0"/>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1"/>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2"/>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8"/>
    </inkml:context>
    <inkml:brush xml:id="br0">
      <inkml:brushProperty name="width" value="0.1" units="cm"/>
      <inkml:brushProperty name="height" value="0.1" units="cm"/>
      <inkml:brushProperty name="color" value="#F6630D"/>
    </inkml:brush>
  </inkml:definitions>
  <inkml:trace contextRef="#ctx0" brushRef="#br0">173 39 4143 0 0,'7'-38'19072'0'0,"-8"38"-19004"0"0,0 1 0 0 0,1-1 0 0 0,-1 1 0 0 0,0-1 0 0 0,0 1 0 0 0,0-1 0 0 0,0 1 0 0 0,0 0 1 0 0,1-1-1 0 0,-1 1 0 0 0,0 0 0 0 0,0 0 0 0 0,1 0 0 0 0,-1-1 0 0 0,1 1 0 0 0,-1 0 0 0 0,1 0 0 0 0,-1 0 0 0 0,1 0 0 0 0,0 0 0 0 0,-1 2 0 0 0,-9 28 163 0 0,8-23-123 0 0,-4 8-69 0 0,-1-1 0 0 0,-1 0 0 0 0,0-1 0 0 0,-1 0 0 0 0,-18 23 1 0 0,17-25-26 0 0,0 1-1 0 0,1 0 1 0 0,1 1 0 0 0,0 0 0 0 0,1 0 0 0 0,-6 16 0 0 0,13-29-14 0 0,0-1 0 0 0,0 1 0 0 0,0-1 0 0 0,0 1 0 0 0,0 0 0 0 0,0-1 0 0 0,0 1 0 0 0,0 0 0 0 0,0-1 0 0 0,1 1 0 0 0,-1-1 0 0 0,0 1 0 0 0,0 0 0 0 0,0-1 0 0 0,1 1 0 0 0,-1-1 0 0 0,0 1 0 0 0,1-1 0 0 0,-1 1 0 0 0,0-1 0 0 0,1 1 0 0 0,-1-1 0 0 0,1 1 0 0 0,-1-1 0 0 0,1 0 0 0 0,-1 1 0 0 0,1-1 0 0 0,-1 0 0 0 0,1 1 0 0 0,-1-1 0 0 0,1 0 0 0 0,0 0 0 0 0,-1 1 0 0 0,1-1 0 0 0,-1 0 0 0 0,1 0 0 0 0,0 0 0 0 0,-1 0 0 0 0,1 0 0 0 0,-1 0 0 0 0,1 0 0 0 0,0 0 0 0 0,-1 0 0 0 0,1 0 0 0 0,0 0 0 0 0,-1 0 0 0 0,1 0 0 0 0,-1-1 0 0 0,1 1 0 0 0,-1 0 0 0 0,2-1 0 0 0,35-7 0 0 0,-35 8 0 0 0,20-6 121 0 0,-1 2 0 0 0,1 0-1 0 0,0 1 1 0 0,0 2 0 0 0,0 0 0 0 0,34 3-1 0 0,-43-1-83 0 0,-1 1 1 0 0,1 1-1 0 0,-1 0 0 0 0,1 1 0 0 0,-1 0 0 0 0,0 0 0 0 0,-1 1 0 0 0,1 1 1 0 0,-1 0-1 0 0,0 1 0 0 0,0 0 0 0 0,17 15 0 0 0,-25-19-28 0 0,0 1-1 0 0,0-1 1 0 0,0 1-1 0 0,0-1 1 0 0,-1 1-1 0 0,1 0 1 0 0,-1 0-1 0 0,0 0 1 0 0,0 1 0 0 0,-1-1-1 0 0,1 0 1 0 0,-1 1-1 0 0,0-1 1 0 0,0 1-1 0 0,1 7 1 0 0,-2-4 16 0 0,0 0 1 0 0,-1 0 0 0 0,0 0-1 0 0,0 0 1 0 0,-1 0-1 0 0,1 0 1 0 0,-2 0 0 0 0,-4 10-1 0 0,1-5 47 0 0,0 0 0 0 0,-1 0 0 0 0,0-1 1 0 0,-1 0-1 0 0,-1 0 0 0 0,0-1 0 0 0,-1 0 0 0 0,0 0 0 0 0,-19 14 0 0 0,4-6 42 0 0,10-7 21 0 0,0-1-1 0 0,0-1 1 0 0,-19 9-1 0 0,27-16-83 0 0,0-1 0 0 0,0 1 0 0 0,0-1 0 0 0,-1-1 0 0 0,1 1 0 0 0,0-1 0 0 0,-1-1 0 0 0,1 1 0 0 0,-1-1 0 0 0,1 0 0 0 0,-9-2 0 0 0,-28-1 38 0 0,32 3-131 0 0,1 0-1 0 0,-1-1 1 0 0,1 0-1 0 0,0-1 1 0 0,0 0-1 0 0,0-1 1 0 0,-13-5-1 0 0,23 7-133 0 0,0 1-1 0 0,0-1 1 0 0,1 1-1 0 0,-1-1 1 0 0,0 0-1 0 0,0 1 1 0 0,1-1-1 0 0,-1 0 1 0 0,0 0-1 0 0,1 0 1 0 0,-1 1-1 0 0,1-1 1 0 0,-1 0-1 0 0,1 0 1 0 0,0 0-1 0 0,-1 0 1 0 0,1 0-1 0 0,0 0 1 0 0,0 0-1 0 0,-1 0 1 0 0,1 0-1 0 0,0 0 1 0 0,0 0-1 0 0,0 0 1 0 0,0 0-1 0 0,0 0 1 0 0,0 0-1 0 0,1-2 1 0 0</inkml:trace>
</inkml:ink>
</file>

<file path=ppt/ink/ink1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8.029"/>
    </inkml:context>
    <inkml:brush xml:id="br0">
      <inkml:brushProperty name="width" value="0.1" units="cm"/>
      <inkml:brushProperty name="height" value="0.1" units="cm"/>
      <inkml:brushProperty name="color" value="#AB008B"/>
    </inkml:brush>
  </inkml:definitions>
  <inkml:trace contextRef="#ctx0" brushRef="#br0">209 25 1839 0 0,'4'-25'19675'0'0,"-6"26"-19599"0"0,0-1 0 0 0,0 0 0 0 0,0 1 0 0 0,1 0 0 0 0,-1-1 0 0 0,0 1 0 0 0,0 0 1 0 0,1 0-1 0 0,-1 0 0 0 0,0 0 0 0 0,1 0 0 0 0,-1 0 0 0 0,1 1 0 0 0,0-1 0 0 0,-1 0 0 0 0,1 1 0 0 0,-2 2 0 0 0,1-2-33 0 0,-24 26 43 0 0,1 2 0 0 0,1 0 0 0 0,2 1 0 0 0,1 2 0 0 0,-32 65 0 0 0,51-96-79 0 0,1 1 0 0 0,0-1 0 0 0,0 0 1 0 0,0 0-1 0 0,1 1 0 0 0,-1-1 0 0 0,1 1 0 0 0,-1-1 0 0 0,1 0 1 0 0,0 1-1 0 0,-1-1 0 0 0,1 1 0 0 0,0-1 0 0 0,1 1 0 0 0,-1-1 1 0 0,0 1-1 0 0,1-1 0 0 0,0 0 0 0 0,-1 1 0 0 0,1-1 1 0 0,0 0-1 0 0,0 1 0 0 0,0-1 0 0 0,0 0 0 0 0,1 0 0 0 0,-1 0 1 0 0,3 3-1 0 0,1-1-4 0 0,0-1 1 0 0,0 0-1 0 0,0-1 1 0 0,0 1-1 0 0,0-1 1 0 0,0 0-1 0 0,1 0 1 0 0,-1-1-1 0 0,1 0 1 0 0,-1 1-1 0 0,9-1 0 0 0,17 3 170 0 0,1-1-1 0 0,-1-2 0 0 0,0-1 0 0 0,1-1 0 0 0,-1-2 1 0 0,58-12-1 0 0,-11 9-2710 0 0</inkml:trace>
</inkml:ink>
</file>

<file path=ppt/ink/ink11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3"/>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4"/>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5"/>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6"/>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7"/>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8"/>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79"/>
    </inkml:context>
    <inkml:brush xml:id="br0">
      <inkml:brushProperty name="width" value="0.1" units="cm"/>
      <inkml:brushProperty name="height" value="0.1" units="cm"/>
      <inkml:brushProperty name="color" value="#AB008B"/>
    </inkml:brush>
  </inkml:definitions>
  <inkml:trace contextRef="#ctx0" brushRef="#br0">0 33 7367 0 0,'6'-8'11527'0'0,"10"-8"-9420"0"0,-3 13-1653 0 0,1 1 1 0 0,0 0 0 0 0,0 1 0 0 0,0 1 0 0 0,0 0-1 0 0,1 1 1 0 0,-1 0 0 0 0,-1 1 0 0 0,26 7 0 0 0,38 3 546 0 0,-59-12-891 0 0,1-1 1 0 0,-1 0 0 0 0,0-1-1 0 0,31-8 1 0 0,-47 10-309 0 0,0-1 0 0 0,0 1 1 0 0,1 0-1 0 0,-1 0 0 0 0,0 0 0 0 0,0 0 0 0 0,0 1 0 0 0,0-1 1 0 0,1 1-1 0 0,-1-1 0 0 0,0 1 0 0 0,0-1 0 0 0,0 1 1 0 0,0 0-1 0 0,0 0 0 0 0,0 0 0 0 0,0 1 0 0 0,-1-1 0 0 0,1 0 1 0 0,0 0-1 0 0,-1 1 0 0 0,1 0 0 0 0,-1-1 0 0 0,1 1 0 0 0,-1 0 1 0 0,2 2-1 0 0</inkml:trace>
</inkml:ink>
</file>

<file path=ppt/ink/ink11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0"/>
    </inkml:context>
    <inkml:brush xml:id="br0">
      <inkml:brushProperty name="width" value="0.1" units="cm"/>
      <inkml:brushProperty name="height" value="0.1" units="cm"/>
      <inkml:brushProperty name="color" value="#AB008B"/>
    </inkml:brush>
  </inkml:definitions>
  <inkml:trace contextRef="#ctx0" brushRef="#br0">0 4 9215 0 0,'0'0'8584'0'0,"33"-4"-3883"0"0,30 8-4181 0 0,13 1 870 0 0,91-6-1 0 0,-148 1-3054 0 0,11-2-5370 0 0</inkml:trace>
</inkml:ink>
</file>

<file path=ppt/ink/ink11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1"/>
    </inkml:context>
    <inkml:brush xml:id="br0">
      <inkml:brushProperty name="width" value="0.1" units="cm"/>
      <inkml:brushProperty name="height" value="0.1" units="cm"/>
      <inkml:brushProperty name="color" value="#AB008B"/>
    </inkml:brush>
  </inkml:definitions>
  <inkml:trace contextRef="#ctx0" brushRef="#br0">210 0 10855 0 0,'0'0'5216'0'0,"-23"19"-2452"0"0,7-3-2529 0 0,1 0-1 0 0,1 1 1 0 0,0 1-1 0 0,1 0 1 0 0,1 1 0 0 0,-16 33-1 0 0,11-16 379 0 0,2 1 0 0 0,-20 74 0 0 0,33-103-536 0 0,0 0-1 0 0,1 1 0 0 0,0-1 0 0 0,0 1 0 0 0,1-1 1 0 0,0 1-1 0 0,0-1 0 0 0,1 1 0 0 0,0-1 0 0 0,0 1 0 0 0,1-1 1 0 0,1 0-1 0 0,-1 1 0 0 0,1-1 0 0 0,1-1 0 0 0,-1 1 0 0 0,6 9 1 0 0,-4-12-49 0 0,-1 1 0 0 0,1-1 0 0 0,0 0 0 0 0,0 0 0 0 0,1 0 1 0 0,-1-1-1 0 0,1 0 0 0 0,0 0 0 0 0,1 0 0 0 0,-1-1 0 0 0,0 1 1 0 0,1-2-1 0 0,0 1 0 0 0,0-1 0 0 0,-1 0 0 0 0,1 0 0 0 0,1-1 1 0 0,-1 0-1 0 0,0 0 0 0 0,14-1 0 0 0,6-1 44 0 0,-1-1 1 0 0,36-6-1 0 0,-51 6-39 0 0,1-1-1 0 0,-1 0 1 0 0,1-1-1 0 0,-1 0 1 0 0,-1-1-1 0 0,1 0 1 0 0,17-10-1 0 0,-26 13 18 0 0,1 0-1 0 0,-1 0 0 0 0,1 0 1 0 0,-1 0-1 0 0,0 0 0 0 0,0-1 1 0 0,1 1-1 0 0,-2-1 0 0 0,1 1 1 0 0,0-1-1 0 0,-1 0 0 0 0,1 0 1 0 0,-1 0-1 0 0,0 0 0 0 0,0 0 1 0 0,0 0-1 0 0,0 0 0 0 0,0 0 1 0 0,-1 0-1 0 0,1 0 0 0 0,-1 0 1 0 0,0 0-1 0 0,0-1 0 0 0,0 1 1 0 0,-1 0-1 0 0,1 0 0 0 0,-1 0 1 0 0,1 0-1 0 0,-1 0 0 0 0,0 0 1 0 0,0 0-1 0 0,-1 0 0 0 0,1 0 1 0 0,-4-5-1 0 0,2 3-23 0 0,0 0 0 0 0,-1 0-1 0 0,0 1 1 0 0,0 0 0 0 0,0 0 0 0 0,0 0-1 0 0,-1 0 1 0 0,1 1 0 0 0,-1-1 0 0 0,0 1-1 0 0,0 1 1 0 0,0-1 0 0 0,-1 1 0 0 0,1-1-1 0 0,-1 1 1 0 0,1 1 0 0 0,-1-1 0 0 0,-8 0-1 0 0,-153-2 53 0 0,112 4-94 0 0,54 1-23 0 0,-1 1 0 0 0,1-1-1 0 0,0 1 1 0 0,-1 0 0 0 0,1-1 0 0 0,0 1 0 0 0,0 0 0 0 0,0 0 0 0 0,0 0 0 0 0,0 0 0 0 0,1 0-1 0 0,-1 0 1 0 0,1 0 0 0 0,-1 3 0 0 0,-1 3-225 0 0</inkml:trace>
</inkml:ink>
</file>

<file path=ppt/ink/ink11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2"/>
    </inkml:context>
    <inkml:brush xml:id="br0">
      <inkml:brushProperty name="width" value="0.1" units="cm"/>
      <inkml:brushProperty name="height" value="0.1" units="cm"/>
      <inkml:brushProperty name="color" value="#AB008B"/>
    </inkml:brush>
  </inkml:definitions>
  <inkml:trace contextRef="#ctx0" brushRef="#br0">138 21 1839 0 0,'27'-20'20622'0'0,"-41"35"-21822"0"0,14-15 1200 0 0,-93 144 650 0 0,84-128-584 0 0,0 1 0 0 0,1 0 0 0 0,1 0 0 0 0,1 1 0 0 0,1 0 0 0 0,0 0 0 0 0,-2 20 0 0 0,6-34-53 0 0,1-1 0 0 0,0 0 0 0 0,0 1 0 0 0,0-1 0 0 0,0 0 0 0 0,0 0 0 0 0,1 1 0 0 0,-1-1 0 0 0,1 0 0 0 0,0 0 0 0 0,0 1 0 0 0,0-1 0 0 0,1 0 0 0 0,-1 0 0 0 0,1 0 0 0 0,-1-1 0 0 0,1 1 0 0 0,0 0 0 0 0,0-1 0 0 0,0 1 0 0 0,4 2 0 0 0,-2-2 40 0 0,1 1 0 0 0,0-2 0 0 0,0 1 0 0 0,0 0 0 0 0,0-1 0 0 0,1 0 0 0 0,-1 0 0 0 0,1-1 0 0 0,-1 1 0 0 0,1-1 0 0 0,7 0 0 0 0,13 0 147 0 0,-1-1-1 0 0,1-1 1 0 0,-1-1 0 0 0,36-8-1 0 0,43-18 678 0 0,-8 3-3649 0 0</inkml:trace>
</inkml:ink>
</file>

<file path=ppt/ink/ink1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8.390"/>
    </inkml:context>
    <inkml:brush xml:id="br0">
      <inkml:brushProperty name="width" value="0.1" units="cm"/>
      <inkml:brushProperty name="height" value="0.1" units="cm"/>
      <inkml:brushProperty name="color" value="#AB008B"/>
    </inkml:brush>
  </inkml:definitions>
  <inkml:trace contextRef="#ctx0" brushRef="#br0">67 0 5063 0 0,'-15'12'12863'0'0,"9"-4"-12474"0"0,-2 20 497 0 0,2 0 1 0 0,0 1-1 0 0,2 0 0 0 0,-1 31 0 0 0,-1 10 71 0 0,3-50-628 0 0,-4 50 124 0 0,7-65-466 0 0,0-1 1 0 0,0 0-1 0 0,0 1 1 0 0,1-1 0 0 0,-1 0-1 0 0,1 1 1 0 0,0-1-1 0 0,1 0 1 0 0,-1 0-1 0 0,1 0 1 0 0,-1 0 0 0 0,4 5-1 0 0,13 0-3047 0 0,-10-8 1508 0 0</inkml:trace>
</inkml:ink>
</file>

<file path=ppt/ink/ink11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3"/>
    </inkml:context>
    <inkml:brush xml:id="br0">
      <inkml:brushProperty name="width" value="0.1" units="cm"/>
      <inkml:brushProperty name="height" value="0.1" units="cm"/>
      <inkml:brushProperty name="color" value="#AB008B"/>
    </inkml:brush>
  </inkml:definitions>
  <inkml:trace contextRef="#ctx0" brushRef="#br0">86 0 10735 0 0,'0'0'3246'0'0,"-20"33"1774"0"0,6 7-4326 0 0,3 1 0 0 0,1-1 0 0 0,2 2 0 0 0,-4 71 0 0 0,8-78-530 0 0,2-22-698 0 0,-2 48 1916 0 0,6-31-2880 0 0,7-7-4588 0 0</inkml:trace>
</inkml:ink>
</file>

<file path=ppt/ink/ink11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4"/>
    </inkml:context>
    <inkml:brush xml:id="br0">
      <inkml:brushProperty name="width" value="0.1" units="cm"/>
      <inkml:brushProperty name="height" value="0.1" units="cm"/>
      <inkml:brushProperty name="color" value="#AB008B"/>
    </inkml:brush>
  </inkml:definitions>
  <inkml:trace contextRef="#ctx0" brushRef="#br0">1 34 6447 0 0,'0'0'6951'0'0,"0"0"-6889"0"0,0 0 0 0 0,0-1 1 0 0,0 1-1 0 0,0 0 0 0 0,0 0 0 0 0,0 0 1 0 0,0-1-1 0 0,0 1 0 0 0,0 0 0 0 0,0 0 1 0 0,0 0-1 0 0,0-1 0 0 0,0 1 0 0 0,0 0 1 0 0,0 0-1 0 0,0-1 0 0 0,0 1 0 0 0,0 0 1 0 0,1 0-1 0 0,-1 0 0 0 0,0 0 0 0 0,0-1 1 0 0,0 1-1 0 0,0 0 0 0 0,0 0 0 0 0,1 0 1 0 0,-1 0-1 0 0,0 0 0 0 0,0-1 0 0 0,0 1 1 0 0,1 0-1 0 0,-1 0 0 0 0,0 0 0 0 0,0 0 0 0 0,0 0 1 0 0,1 0-1 0 0,-1 0 0 0 0,0 0 0 0 0,0 0 1 0 0,1 0-1 0 0,48-13 4104 0 0,-43 11-3896 0 0,0-1 0 0 0,0 2 0 0 0,0-1 0 0 0,0 1 0 0 0,0-1 1 0 0,0 2-1 0 0,0-1 0 0 0,7 1 0 0 0,58-1 891 0 0,-54 0-1226 0 0,0 0 0 0 0,0 2 1 0 0,0-1-1 0 0,0 2 0 0 0,33 7 0 0 0,-30 5-3704 0 0</inkml:trace>
</inkml:ink>
</file>

<file path=ppt/ink/ink11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5"/>
    </inkml:context>
    <inkml:brush xml:id="br0">
      <inkml:brushProperty name="width" value="0.1" units="cm"/>
      <inkml:brushProperty name="height" value="0.1" units="cm"/>
      <inkml:brushProperty name="color" value="#AB008B"/>
    </inkml:brush>
  </inkml:definitions>
  <inkml:trace contextRef="#ctx0" brushRef="#br0">0 23 7367 0 0,'13'2'1406'0'0,"0"-1"0"0"0,0-1 0 0 0,1-1 0 0 0,-1 1 0 0 0,24-6 0 0 0,25-2 2317 0 0,-27 7-3050 0 0,-19 2-1021 0 0,0-2 1 0 0,0 0 0 0 0,20-5 0 0 0,-25 4-1368 0 0</inkml:trace>
</inkml:ink>
</file>

<file path=ppt/ink/ink11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6"/>
    </inkml:context>
    <inkml:brush xml:id="br0">
      <inkml:brushProperty name="width" value="0.1" units="cm"/>
      <inkml:brushProperty name="height" value="0.1" units="cm"/>
      <inkml:brushProperty name="color" value="#AB008B"/>
    </inkml:brush>
  </inkml:definitions>
  <inkml:trace contextRef="#ctx0" brushRef="#br0">0 12 10967 0 0,'0'0'4482'0'0,"33"-8"-1222"0"0,-12 6-2736 0 0,1 1 1 0 0,-1 0 0 0 0,1 2-1 0 0,-1 0 1 0 0,1 2 0 0 0,38 9-1 0 0,-34-6-511 0 0,0-2 1 0 0,1 0-1 0 0,46-1 0 0 0,-25-11-2629 0 0,-37 5 741 0 0</inkml:trace>
</inkml:ink>
</file>

<file path=ppt/ink/ink11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7"/>
    </inkml:context>
    <inkml:brush xml:id="br0">
      <inkml:brushProperty name="width" value="0.1" units="cm"/>
      <inkml:brushProperty name="height" value="0.1" units="cm"/>
      <inkml:brushProperty name="color" value="#AB008B"/>
    </inkml:brush>
  </inkml:definitions>
  <inkml:trace contextRef="#ctx0" brushRef="#br0">123 0 9847 0 0,'0'0'890'0'0,"16"32"4700"0"0,-25-12-5023 0 0,-1-1-1 0 0,-1 0 0 0 0,-21 29 1 0 0,21-34-494 0 0,1 0-1 0 0,1 1 1 0 0,0 0 0 0 0,1 0 0 0 0,1 1 0 0 0,0 0-1 0 0,-5 18 1 0 0,11-31-43 0 0,1 0-1 0 0,-1-1 0 0 0,0 1 1 0 0,1 0-1 0 0,0-1 0 0 0,0 1 1 0 0,0 0-1 0 0,0 0 0 0 0,0-1 1 0 0,0 1-1 0 0,1 0 0 0 0,-1 0 1 0 0,1-1-1 0 0,0 1 0 0 0,-1-1 1 0 0,1 1-1 0 0,1 0 0 0 0,-1-1 1 0 0,0 0-1 0 0,1 1 0 0 0,-1-1 1 0 0,1 0-1 0 0,-1 0 0 0 0,1 0 1 0 0,0 0-1 0 0,0 0 1 0 0,0 0-1 0 0,0 0 0 0 0,1-1 1 0 0,-1 1-1 0 0,0-1 0 0 0,1 1 1 0 0,-1-1-1 0 0,1 0 0 0 0,-1 0 1 0 0,1 0-1 0 0,-1 0 0 0 0,1-1 1 0 0,4 1-1 0 0,12 2 240 0 0,0-1 1 0 0,0-2-1 0 0,0 0 0 0 0,34-4 1 0 0,-15 1-251 0 0,8 3-195 0 0,48-4 740 0 0,-87 3-934 0 0,0-1 0 0 0,1 1 0 0 0,-1-1 0 0 0,0-1 0 0 0,0 1 0 0 0,0-1 1 0 0,-1 0-1 0 0,1-1 0 0 0,-1 0 0 0 0,8-6 0 0 0,-7 5-1665 0 0</inkml:trace>
</inkml:ink>
</file>

<file path=ppt/ink/ink11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8"/>
    </inkml:context>
    <inkml:brush xml:id="br0">
      <inkml:brushProperty name="width" value="0.1" units="cm"/>
      <inkml:brushProperty name="height" value="0.1" units="cm"/>
      <inkml:brushProperty name="color" value="#AB008B"/>
    </inkml:brush>
  </inkml:definitions>
  <inkml:trace contextRef="#ctx0" brushRef="#br0">71 1 9471 0 0,'0'0'859'0'0,"-15"35"477"0"0,2 2 492 0 0,1 1-1 0 0,-8 51 1 0 0,15-63-1359 0 0,2 0 1 0 0,1 0-1 0 0,2 1 0 0 0,0-1 0 0 0,2 1 1 0 0,0-1-1 0 0,11 42 0 0 0,4-37-2477 0 0,-12-34 448 0 0</inkml:trace>
</inkml:ink>
</file>

<file path=ppt/ink/ink11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89"/>
    </inkml:context>
    <inkml:brush xml:id="br0">
      <inkml:brushProperty name="width" value="0.1" units="cm"/>
      <inkml:brushProperty name="height" value="0.1" units="cm"/>
      <inkml:brushProperty name="color" value="#AB008B"/>
    </inkml:brush>
  </inkml:definitions>
  <inkml:trace contextRef="#ctx0" brushRef="#br0">162 1 3679 0 0,'0'0'7611'0'0,"-15"22"-4687"0"0,-7 5-1974 0 0,1 0 0 0 0,1 1 0 0 0,2 1 0 0 0,-19 40 0 0 0,32-59-819 0 0,1 0-1 0 0,0 1 1 0 0,0 0-1 0 0,1 0 1 0 0,0 0-1 0 0,1 0 0 0 0,0 0 1 0 0,1 1-1 0 0,0-1 1 0 0,1 0-1 0 0,1 1 1 0 0,-1-1-1 0 0,2 1 1 0 0,-1-1-1 0 0,2 0 0 0 0,5 19 1 0 0,-6-25-68 0 0,0-1 0 0 0,0 1 1 0 0,0-1-1 0 0,1 0 0 0 0,0 0 1 0 0,-1 0-1 0 0,1 0 0 0 0,1 0 1 0 0,-1-1-1 0 0,0 0 0 0 0,1 1 1 0 0,0-1-1 0 0,0 0 0 0 0,0-1 1 0 0,0 1-1 0 0,0-1 0 0 0,5 2 1 0 0,-3-2-1 0 0,1 0 1 0 0,-1 0-1 0 0,0-1 0 0 0,1 0 1 0 0,-1-1-1 0 0,1 1 1 0 0,-1-1-1 0 0,1-1 1 0 0,0 1-1 0 0,-1-1 1 0 0,9-2-1 0 0,3-2 8 0 0,0-1 1 0 0,-1 0-1 0 0,0-2 0 0 0,0 0 0 0 0,0-1 0 0 0,-1 0 0 0 0,27-22 0 0 0,-36 24-46 0 0,0 0 0 0 0,-1 0-1 0 0,0-1 1 0 0,0 1 0 0 0,-1-1-1 0 0,0-1 1 0 0,0 1-1 0 0,-1-1 1 0 0,0 1 0 0 0,-1-1-1 0 0,0-1 1 0 0,0 1 0 0 0,-1 0-1 0 0,0-1 1 0 0,-1 1-1 0 0,0-1 1 0 0,0 1 0 0 0,-1-1-1 0 0,-1 1 1 0 0,1-1 0 0 0,-4-15-1 0 0,3 16 23 0 0,-1-1-1 0 0,0 1 0 0 0,0 0 1 0 0,-1 0-1 0 0,0 0 1 0 0,-1 0-1 0 0,0 0 0 0 0,0 1 1 0 0,-1-1-1 0 0,0 1 1 0 0,0 0-1 0 0,-1 1 0 0 0,0-1 1 0 0,0 1-1 0 0,-1 0 1 0 0,0 1-1 0 0,0 0 0 0 0,-1 0 1 0 0,1 0-1 0 0,-1 1 1 0 0,-15-7-1 0 0,17 10-40 0 0,0 0 0 0 0,0 1-1 0 0,0-1 1 0 0,0 2 0 0 0,0-1-1 0 0,0 1 1 0 0,-1 0 0 0 0,1 0 0 0 0,0 0-1 0 0,0 1 1 0 0,-11 3 0 0 0,13-4-250 0 0,1 2 0 0 0,-1-1 0 0 0,1 0 0 0 0,-1 1 0 0 0,1 0 0 0 0,0-1 0 0 0,0 1 0 0 0,0 1 0 0 0,0-1 0 0 0,0 0 0 0 0,0 1 0 0 0,-4 4 0 0 0,1 1-1101 0 0</inkml:trace>
</inkml:ink>
</file>

<file path=ppt/ink/ink11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0"/>
    </inkml:context>
    <inkml:brush xml:id="br0">
      <inkml:brushProperty name="width" value="0.1" units="cm"/>
      <inkml:brushProperty name="height" value="0.1" units="cm"/>
      <inkml:brushProperty name="color" value="#AB008B"/>
    </inkml:brush>
  </inkml:definitions>
  <inkml:trace contextRef="#ctx0" brushRef="#br0">29 133 1839 0 0,'0'0'228'0'0,"-9"-12"1576"0"0,25-56 3140 0 0,-15 66-4669 0 0,-1 2-248 0 0,0 0 0 0 0,1 0 0 0 0,-1 0 0 0 0,0 0 0 0 0,1 0 0 0 0,-1-1 0 0 0,0 1 0 0 0,0 0 0 0 0,1 0 0 0 0,-1 0 0 0 0,0-1 0 0 0,0 1 0 0 0,1 0 0 0 0,-1 0 0 0 0,0-1 0 0 0,0 1 0 0 0,0 0 0 0 0,1-1 0 0 0,-1 1 0 0 0,0 0 0 0 0,0-1 0 0 0,0 1 0 0 0,0 0 0 0 0,0-1 0 0 0,0 1 0 0 0,1 0 0 0 0,-1-1 0 0 0,0 1 0 0 0,0 0 0 0 0,0-1 0 0 0,0 1 0 0 0,0 0 0 0 0,0-1 0 0 0,-1 1 0 0 0,1 0 0 0 0,0-1 1 0 0,0 1-1 0 0,0 0 0 0 0,0-1 0 0 0,0-3 27 0 0,0 1 1 0 0,0-1 0 0 0,0 1 0 0 0,1 0-1 0 0,6-20 8469 0 0,-11 52-6796 0 0,-2-5-1359 0 0,-6 21 46 0 0,2 1-1 0 0,-6 72 1 0 0,15-113-409 0 0,1 0 1 0 0,0-1-1 0 0,0 1 0 0 0,0 0 0 0 0,1-1 0 0 0,0 1 1 0 0,0 0-1 0 0,0-1 0 0 0,0 1 0 0 0,1-1 0 0 0,-1 1 1 0 0,1-1-1 0 0,0 0 0 0 0,1 0 0 0 0,-1 0 0 0 0,1 0 1 0 0,-1 0-1 0 0,5 3 0 0 0,-2-3 68 0 0,0 0-1 0 0,1 0 1 0 0,-1-1-1 0 0,1 0 1 0 0,0 0 0 0 0,0 0-1 0 0,1-1 1 0 0,-1 0-1 0 0,0 0 1 0 0,1 0 0 0 0,-1-1-1 0 0,9 1 1 0 0,6 2 92 0 0,1-1 0 0 0,0-2-1 0 0,0 0 1 0 0,1-1 0 0 0,-1-1 0 0 0,0-1 0 0 0,0 0 0 0 0,-1-2-1 0 0,1-1 1 0 0,35-12 0 0 0,-55 15-592 0 0,1 1 0 0 0,0 0 0 0 0,0 1-1 0 0,0-1 1 0 0,0 0 0 0 0,0 1 0 0 0,0 0 0 0 0,0-1-1 0 0,0 1 1 0 0,1 1 0 0 0,-1-1 0 0 0,0 0 0 0 0,0 1-1 0 0,4 0 1 0 0</inkml:trace>
</inkml:ink>
</file>

<file path=ppt/ink/ink11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1"/>
    </inkml:context>
    <inkml:brush xml:id="br0">
      <inkml:brushProperty name="width" value="0.1" units="cm"/>
      <inkml:brushProperty name="height" value="0.1" units="cm"/>
      <inkml:brushProperty name="color" value="#AB008B"/>
    </inkml:brush>
  </inkml:definitions>
  <inkml:trace contextRef="#ctx0" brushRef="#br0">105 1 5983 0 0,'0'0'464'0'0,"-28"15"5834"0"0,23-8-5618 0 0,1 0 1 0 0,-1 1 0 0 0,1-1 0 0 0,1 1 0 0 0,0 0 0 0 0,-4 12 0 0 0,1 8-62 0 0,-6 57 0 0 0,3-11 241 0 0,8-72-836 0 0,-14 97 828 0 0,13-88-803 0 0,2 0 1 0 0,0 0-1 0 0,0 0 0 0 0,1 0 0 0 0,0-1 1 0 0,1 1-1 0 0,3 11 0 0 0,-5-21-91 0 0,0-1 0 0 0,0 1-1 0 0,0 0 1 0 0,0-1 0 0 0,1 1 0 0 0,-1 0 0 0 0,0 0-1 0 0,1-1 1 0 0,-1 1 0 0 0,0 0 0 0 0,1-1-1 0 0,-1 1 1 0 0,1-1 0 0 0,-1 1 0 0 0,1-1-1 0 0,-1 1 1 0 0,1-1 0 0 0,0 1 0 0 0,-1-1-1 0 0,1 1 1 0 0,-1-1 0 0 0,1 0 0 0 0,0 1 0 0 0,0-1-1 0 0,-1 0 1 0 0,1 1 0 0 0,0-1 0 0 0,-1 0-1 0 0,1 0 1 0 0,0 0 0 0 0,0 0 0 0 0,-1 0-1 0 0,1 0 1 0 0,0 0 0 0 0,0 0 0 0 0,1 0 0 0 0,-1 0-281 0 0,5-1-720 0 0</inkml:trace>
</inkml:ink>
</file>

<file path=ppt/ink/ink11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2"/>
    </inkml:context>
    <inkml:brush xml:id="br0">
      <inkml:brushProperty name="width" value="0.1" units="cm"/>
      <inkml:brushProperty name="height" value="0.1" units="cm"/>
      <inkml:brushProperty name="color" value="#AB008B"/>
    </inkml:brush>
  </inkml:definitions>
  <inkml:trace contextRef="#ctx0" brushRef="#br0">1 48 4607 0 0,'0'0'13608'0'0,"27"-3"-11405"0"0,166-37 2338 0 0,-158 36-4581 0 0,-17 4-690 0 0</inkml:trace>
</inkml:ink>
</file>

<file path=ppt/ink/ink1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8.734"/>
    </inkml:context>
    <inkml:brush xml:id="br0">
      <inkml:brushProperty name="width" value="0.1" units="cm"/>
      <inkml:brushProperty name="height" value="0.1" units="cm"/>
      <inkml:brushProperty name="color" value="#AB008B"/>
    </inkml:brush>
  </inkml:definitions>
  <inkml:trace contextRef="#ctx0" brushRef="#br0">1 0 11055 0 0,'0'0'11176'0'0</inkml:trace>
</inkml:ink>
</file>

<file path=ppt/ink/ink11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3"/>
    </inkml:context>
    <inkml:brush xml:id="br0">
      <inkml:brushProperty name="width" value="0.1" units="cm"/>
      <inkml:brushProperty name="height" value="0.1" units="cm"/>
      <inkml:brushProperty name="color" value="#AB008B"/>
    </inkml:brush>
  </inkml:definitions>
  <inkml:trace contextRef="#ctx0" brushRef="#br0">1 1 4143 0 0,'0'0'9255'0'0,"7"27"-6276"0"0,-3 182 979 0 0,-5-169-3595 0 0,-1 57 15 0 0,3-87-364 0 0,0-1-1 0 0,0 0 0 0 0,1 1 1 0 0,0-1-1 0 0,0 0 0 0 0,1 0 1 0 0,7 15-1 0 0,-9-23-62 0 0,-1 0 0 0 0,1 0 0 0 0,-1 0 1 0 0,1 0-1 0 0,-1 0 0 0 0,1 0 0 0 0,0-1 0 0 0,0 1 0 0 0,0 0 0 0 0,-1 0 0 0 0,1-1 0 0 0,0 1 0 0 0,0 0 0 0 0,0-1 1 0 0,0 1-1 0 0,0-1 0 0 0,0 1 0 0 0,0-1 0 0 0,0 1 0 0 0,0-1 0 0 0,0 0 0 0 0,0 0 0 0 0,1 0 0 0 0,1 1 1 0 0,3-3-1122 0 0</inkml:trace>
</inkml:ink>
</file>

<file path=ppt/ink/ink11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4"/>
    </inkml:context>
    <inkml:brush xml:id="br0">
      <inkml:brushProperty name="width" value="0.1" units="cm"/>
      <inkml:brushProperty name="height" value="0.1" units="cm"/>
      <inkml:brushProperty name="color" value="#AB008B"/>
    </inkml:brush>
  </inkml:definitions>
  <inkml:trace contextRef="#ctx0" brushRef="#br0">164 1 4607 0 0,'-29'15'1659'0'0,"19"-1"250"0"0,0 1 0 0 0,-13 29 0 0 0,6-5-1023 0 0,2 2-1 0 0,-17 72 1 0 0,23-67-610 0 0,1-1 0 0 0,3 1 1 0 0,1 0-1 0 0,3 0 0 0 0,1 0 0 0 0,3 0 1 0 0,1 0-1 0 0,3-1 0 0 0,1 1 0 0 0,27 80 1 0 0,-31-115-209 0 0,0 0 0 0 0,1 0 1 0 0,0 0-1 0 0,1-1 1 0 0,0 0-1 0 0,1-1 1 0 0,0 1-1 0 0,0-1 1 0 0,1 0-1 0 0,0-1 0 0 0,1 0 1 0 0,-1 0-1 0 0,2-1 1 0 0,-1 0-1 0 0,1-1 1 0 0,0 1-1 0 0,0-2 1 0 0,1 0-1 0 0,-1 0 0 0 0,1-1 1 0 0,0 0-1 0 0,1-1 1 0 0,-1 0-1 0 0,1-1 1 0 0,-1 0-1 0 0,15 0 1 0 0,-6 0-465 0 0,0-1 1 0 0,1-1 0 0 0,28-3-1 0 0,-7-3-6048 0 0</inkml:trace>
</inkml:ink>
</file>

<file path=ppt/ink/ink11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5"/>
    </inkml:context>
    <inkml:brush xml:id="br0">
      <inkml:brushProperty name="width" value="0.1" units="cm"/>
      <inkml:brushProperty name="height" value="0.1" units="cm"/>
      <inkml:brushProperty name="color" value="#AB008B"/>
    </inkml:brush>
  </inkml:definitions>
  <inkml:trace contextRef="#ctx0" brushRef="#br0">45 0 11055 0 0,'0'0'7615'0'0,"-2"36"-4898"0"0,0 10-1850 0 0,-24 273 1510 0 0,21-291-2275 0 0,2-17-66 0 0,0 1 0 0 0,2-1 0 0 0,-1 0 0 0 0,2 1 0 0 0,-1-1-1 0 0,3 16 1 0 0,-2-26-168 0 0,0 0 0 0 0,0 0 0 0 0,0-1 0 0 0,0 1 0 0 0,0 0 0 0 0,0 0-1 0 0,0 0 1 0 0,0 0 0 0 0,1 0 0 0 0,-1 0 0 0 0,0-1 0 0 0,1 1 0 0 0,-1 0-1 0 0,1 0 1 0 0,-1-1 0 0 0,1 1 0 0 0,-1 0 0 0 0,1 0 0 0 0,0-1 0 0 0,-1 1-1 0 0,1-1 1 0 0,0 1 0 0 0,-1 0 0 0 0,1-1 0 0 0,0 1 0 0 0,0-1 0 0 0,-1 0-1 0 0,1 1 1 0 0,0-1 0 0 0,0 0 0 0 0,0 1 0 0 0,0-1 0 0 0,0 0-1 0 0,-1 0 1 0 0,2 0 0 0 0</inkml:trace>
</inkml:ink>
</file>

<file path=ppt/ink/ink11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6"/>
    </inkml:context>
    <inkml:brush xml:id="br0">
      <inkml:brushProperty name="width" value="0.1" units="cm"/>
      <inkml:brushProperty name="height" value="0.1" units="cm"/>
      <inkml:brushProperty name="color" value="#AB008B"/>
    </inkml:brush>
  </inkml:definitions>
  <inkml:trace contextRef="#ctx0" brushRef="#br0">20 38 2303 0 0,'20'-21'18259'0'0,"-21"24"-18202"0"0,-30 140 1940 0 0,28-123-1775 0 0,0 0 0 0 0,2 0 1 0 0,0 1-1 0 0,1-1 0 0 0,4 25 1 0 0,-3-39-182 0 0,0 0 1 0 0,0-1-1 0 0,0 1 1 0 0,1-1-1 0 0,0 0 0 0 0,0 1 1 0 0,1-1-1 0 0,-1 0 1 0 0,1 0-1 0 0,0 0 1 0 0,0-1-1 0 0,1 1 1 0 0,-1-1-1 0 0,1 0 0 0 0,0 1 1 0 0,0-2-1 0 0,1 1 1 0 0,-1 0-1 0 0,1-1 1 0 0,-1 0-1 0 0,1 0 1 0 0,0-1-1 0 0,0 1 0 0 0,1-1 1 0 0,-1 0-1 0 0,0 0 1 0 0,1-1-1 0 0,-1 1 1 0 0,1-1-1 0 0,0-1 1 0 0,-1 1-1 0 0,1-1 0 0 0,0 0 1 0 0,-1 0-1 0 0,1 0 1 0 0,0-1-1 0 0,6-2 1 0 0,-1 2-2 0 0,0-2 1 0 0,0 1 0 0 0,0-2 0 0 0,-1 1 0 0 0,1-2 0 0 0,-1 1-1 0 0,0-1 1 0 0,0-1 0 0 0,0 0 0 0 0,-1 0 0 0 0,0-1 0 0 0,0 0-1 0 0,-1-1 1 0 0,0 1 0 0 0,0-2 0 0 0,-1 1 0 0 0,0-1 0 0 0,8-12-1 0 0,-12 14-19 0 0,0 0 0 0 0,-1 0-1 0 0,1 0 1 0 0,-1 0 0 0 0,-1 0-1 0 0,1-1 1 0 0,-1 1 0 0 0,0 0-1 0 0,-1-1 1 0 0,0 1 0 0 0,0-1-1 0 0,-1 1 1 0 0,0-1 0 0 0,0 1-1 0 0,0 0 1 0 0,-1 0 0 0 0,0 0-1 0 0,-1 0 1 0 0,0 0-1 0 0,0 0 1 0 0,0 0 0 0 0,-1 1-1 0 0,0-1 1 0 0,0 1 0 0 0,-9-10-1 0 0,5 7-15 0 0,0 0-1 0 0,-1 0 1 0 0,-1 1-1 0 0,1 0 0 0 0,-1 0 1 0 0,0 1-1 0 0,-1 1 0 0 0,0-1 1 0 0,0 2-1 0 0,0 0 1 0 0,-1 0-1 0 0,0 1 0 0 0,0 0 1 0 0,-19-3-1 0 0,16 5-155 0 0,7 0-335 0 0,-1 1-1 0 0,1 0 0 0 0,-1 1 1 0 0,-16 1-1 0 0</inkml:trace>
</inkml:ink>
</file>

<file path=ppt/ink/ink11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7"/>
    </inkml:context>
    <inkml:brush xml:id="br0">
      <inkml:brushProperty name="width" value="0.1" units="cm"/>
      <inkml:brushProperty name="height" value="0.1" units="cm"/>
      <inkml:brushProperty name="color" value="#AB008B"/>
    </inkml:brush>
  </inkml:definitions>
  <inkml:trace contextRef="#ctx0" brushRef="#br0">0 0 9215 0 0,'0'0'8736'0'0,"37"3"-4452"0"0,15-3-3022 0 0,-5-1-574 0 0,66 7-1 0 0,-110-6-1061 0 0,0 1-1 0 0,-1 0 1 0 0,1 0-1 0 0,0 0 1 0 0,0 0-1 0 0,0 0 0 0 0,-1 0 1 0 0,1 1-1 0 0,0 0 1 0 0,-1-1-1 0 0,0 1 1 0 0,1 0-1 0 0,-1 0 0 0 0,0 0 1 0 0,3 4-1 0 0</inkml:trace>
</inkml:ink>
</file>

<file path=ppt/ink/ink11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8"/>
    </inkml:context>
    <inkml:brush xml:id="br0">
      <inkml:brushProperty name="width" value="0.1" units="cm"/>
      <inkml:brushProperty name="height" value="0.1" units="cm"/>
      <inkml:brushProperty name="color" value="#AB008B"/>
    </inkml:brush>
  </inkml:definitions>
  <inkml:trace contextRef="#ctx0" brushRef="#br0">1 35 13327 0 0,'0'0'1210'0'0,"35"-2"304"0"0,-12-6 188 0 0,0 1 0 0 0,0 1 0 0 0,29-3 0 0 0,-35 7-1768 0 0,-1 2 1 0 0,0-1-1 0 0,1 2 1 0 0,-1 0-1 0 0,27 6 1 0 0,-34-5-2031 0 0</inkml:trace>
</inkml:ink>
</file>

<file path=ppt/ink/ink11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799"/>
    </inkml:context>
    <inkml:brush xml:id="br0">
      <inkml:brushProperty name="width" value="0.1" units="cm"/>
      <inkml:brushProperty name="height" value="0.1" units="cm"/>
      <inkml:brushProperty name="color" value="#AB008B"/>
    </inkml:brush>
  </inkml:definitions>
  <inkml:trace contextRef="#ctx0" brushRef="#br0">1 0 7367 0 0,'0'0'568'0'0,"25"18"-182"0"0,8 9 1470 0 0,-2 1 1 0 0,0 1-1 0 0,-2 2 1 0 0,50 69-1 0 0,-67-81-1577 0 0,0 1-1 0 0,-2 0 1 0 0,0 1-1 0 0,-1 0 1 0 0,-1 0-1 0 0,-2 1 1 0 0,0 0 0 0 0,-1 1-1 0 0,-1-1 1 0 0,2 45-1 0 0,-6-31-43 0 0,-2 0-1 0 0,-1 0 1 0 0,-2 0-1 0 0,-13 46 1 0 0,-52 136-109 0 0,38-123-725 0 0,22-70-601 0 0,0-2-360 0 0</inkml:trace>
</inkml:ink>
</file>

<file path=ppt/ink/ink11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0"/>
    </inkml:context>
    <inkml:brush xml:id="br0">
      <inkml:brushProperty name="width" value="0.1" units="cm"/>
      <inkml:brushProperty name="height" value="0.1" units="cm"/>
      <inkml:brushProperty name="color" value="#AB008B"/>
    </inkml:brush>
  </inkml:definitions>
  <inkml:trace contextRef="#ctx0" brushRef="#br0">1 0 8287 0 0,'0'0'3270'0'0,"28"24"1274"0"0,69 36 699 0 0,-69-45-4197 0 0,-1 2 0 0 0,44 33 0 0 0,-39-21-600 0 0,54 42-156 0 0,-52-55-3867 0 0,-27-15 1463 0 0</inkml:trace>
</inkml:ink>
</file>

<file path=ppt/ink/ink11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1"/>
    </inkml:context>
    <inkml:brush xml:id="br0">
      <inkml:brushProperty name="width" value="0.1" units="cm"/>
      <inkml:brushProperty name="height" value="0.1" units="cm"/>
      <inkml:brushProperty name="color" value="#AB008B"/>
    </inkml:brush>
  </inkml:definitions>
  <inkml:trace contextRef="#ctx0" brushRef="#br0">381 1 6911 0 0,'-4'1'10352'0'0,"-16"8"-9261"0"0,8 1-878 0 0,0 0-1 0 0,1 1 1 0 0,0 0 0 0 0,1 1 0 0 0,-12 17 0 0 0,-29 32-14 0 0,-148 127 338 0 0,191-179-562 0 0,-12 12-1578 0 0</inkml:trace>
</inkml:ink>
</file>

<file path=ppt/ink/ink11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2"/>
    </inkml:context>
    <inkml:brush xml:id="br0">
      <inkml:brushProperty name="width" value="0.1" units="cm"/>
      <inkml:brushProperty name="height" value="0.1" units="cm"/>
      <inkml:brushProperty name="color" value="#AB008B"/>
    </inkml:brush>
  </inkml:definitions>
  <inkml:trace contextRef="#ctx0" brushRef="#br0">1 46 9527 0 0,'0'0'7902'0'0,"40"-2"-5354"0"0,5-2-1324 0 0,-1-3 1 0 0,48-13-1 0 0,-35 7-5209 0 0</inkml:trace>
</inkml:ink>
</file>

<file path=ppt/ink/ink1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9.339"/>
    </inkml:context>
    <inkml:brush xml:id="br0">
      <inkml:brushProperty name="width" value="0.1" units="cm"/>
      <inkml:brushProperty name="height" value="0.1" units="cm"/>
      <inkml:brushProperty name="color" value="#AB008B"/>
    </inkml:brush>
  </inkml:definitions>
  <inkml:trace contextRef="#ctx0" brushRef="#br0">170 89 7831 0 0,'0'0'4042'0'0,"-3"-28"3583"0"0,-2 26-7470 0 0,1 0 0 0 0,-1 0 0 0 0,0 1 0 0 0,0-1-1 0 0,0 1 1 0 0,0 0 0 0 0,0 0 0 0 0,0 1 0 0 0,0 0 0 0 0,0-1 0 0 0,0 2 0 0 0,0-1 0 0 0,-9 2 0 0 0,7-1-93 0 0,1 0 0 0 0,-1 0 0 0 0,1 1 1 0 0,0 0-1 0 0,0 0 0 0 0,-1 1 0 0 0,1-1 1 0 0,1 1-1 0 0,-1 1 0 0 0,-6 4 0 0 0,11-7-42 0 0,-1 0-1 0 0,1 0 0 0 0,0 0 1 0 0,0 1-1 0 0,0-1 0 0 0,0 0 0 0 0,0 1 1 0 0,0-1-1 0 0,0 1 0 0 0,1-1 1 0 0,-1 1-1 0 0,1 0 0 0 0,-1-1 1 0 0,1 1-1 0 0,-1-1 0 0 0,1 1 1 0 0,0 0-1 0 0,0-1 0 0 0,0 1 1 0 0,0 0-1 0 0,0-1 0 0 0,0 1 1 0 0,0 0-1 0 0,0-1 0 0 0,1 1 1 0 0,-1 0-1 0 0,1-1 0 0 0,-1 1 1 0 0,2 1-1 0 0,4 4 19 0 0,0 0 0 0 0,1-1 1 0 0,0 1-1 0 0,0-1 0 0 0,0-1 0 0 0,1 1 0 0 0,0-1 0 0 0,10 4 1 0 0,29 22 285 0 0,-32-20-196 0 0,-1 1-1 0 0,-1 0 1 0 0,0 1 0 0 0,-1 1-1 0 0,13 18 1 0 0,-21-27-100 0 0,-1 1-1 0 0,0 0 1 0 0,0 0 0 0 0,-1 0-1 0 0,0 0 1 0 0,0 0-1 0 0,0 1 1 0 0,-1-1 0 0 0,0 1-1 0 0,0-1 1 0 0,-1 1-1 0 0,1-1 1 0 0,-1 1 0 0 0,-1-1-1 0 0,0 1 1 0 0,1-1 0 0 0,-2 1-1 0 0,-1 6 1 0 0,1-6-13 0 0,0 0 1 0 0,-1 0-1 0 0,1 0 1 0 0,-1-1 0 0 0,-1 1-1 0 0,1-1 1 0 0,-1 0-1 0 0,0 0 1 0 0,-1 0-1 0 0,1 0 1 0 0,-1-1-1 0 0,0 0 1 0 0,-1 0 0 0 0,1 0-1 0 0,-1 0 1 0 0,0-1-1 0 0,-8 4 1 0 0,12-9-12 0 0,1-1 0 0 0,-1 0 0 0 0,0 0 0 0 0,1 0 0 0 0,0-1 0 0 0,-1 1 1 0 0,1 0-1 0 0,0 0 0 0 0,0-1 0 0 0,0 1 0 0 0,1 0 0 0 0,-2-3 0 0 0,1-15-15 0 0,-1 0 0 0 0,2 0-1 0 0,1 1 1 0 0,1-1 0 0 0,0 0 0 0 0,1 1 0 0 0,1 0-1 0 0,10-29 1 0 0,-1-2-12 0 0,-6 24 16 0 0,18-42-1 0 0,-14 42 9 0 0,-2-1 0 0 0,10-42 0 0 0,-18 60-1 0 0,-2-1 0 0 0,0 8 2 0 0,0 1 1 0 0,0-1-1 0 0,0 0 1 0 0,-1 1-1 0 0,1 0 0 0 0,0-1 1 0 0,-1 1-1 0 0,1 0 0 0 0,-1 0 1 0 0,1-1-1 0 0,-1 1 0 0 0,1 0 1 0 0,-1 1-1 0 0,0-1 1 0 0,0 0-1 0 0,1 0 0 0 0,-1 1 1 0 0,0-1-1 0 0,0 1 0 0 0,0-1 1 0 0,0 1-1 0 0,1 0 0 0 0,-1 0 1 0 0,0 0-1 0 0,0 0 1 0 0,0 0-1 0 0,0 0 0 0 0,-3 1 1 0 0,3 0 3 0 0,-63 5-152 0 0,62 0-503 0 0</inkml:trace>
</inkml:ink>
</file>

<file path=ppt/ink/ink11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3"/>
    </inkml:context>
    <inkml:brush xml:id="br0">
      <inkml:brushProperty name="width" value="0.1" units="cm"/>
      <inkml:brushProperty name="height" value="0.1" units="cm"/>
      <inkml:brushProperty name="color" value="#AB008B"/>
    </inkml:brush>
  </inkml:definitions>
  <inkml:trace contextRef="#ctx0" brushRef="#br0">16 1 8287 0 0,'0'0'7622'0'0,"11"29"-5232"0"0,-10-1-1858 0 0,-1 1-1 0 0,-1 0 1 0 0,-2 0 0 0 0,-6 29-1 0 0,3-20-110 0 0,-2 57 0 0 0,10-62 184 0 0,1-10-2123 0 0,-2-2-3961 0 0</inkml:trace>
</inkml:ink>
</file>

<file path=ppt/ink/ink11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4"/>
    </inkml:context>
    <inkml:brush xml:id="br0">
      <inkml:brushProperty name="width" value="0.1" units="cm"/>
      <inkml:brushProperty name="height" value="0.1" units="cm"/>
      <inkml:brushProperty name="color" value="#AB008B"/>
    </inkml:brush>
  </inkml:definitions>
  <inkml:trace contextRef="#ctx0" brushRef="#br0">99 0 6911 0 0,'0'0'1866'0'0,"-12"30"2735"0"0,-7-3-3475 0 0,9-15-622 0 0,1 1 0 0 0,1 0 0 0 0,0 1 0 0 0,1 0-1 0 0,-11 28 1 0 0,16-34-382 0 0,0 0 0 0 0,1 0 0 0 0,0 1 0 0 0,0-1 0 0 0,1 0 0 0 0,0 1 0 0 0,0-1 0 0 0,1 1 0 0 0,0-1 0 0 0,1 0 0 0 0,0 0 1 0 0,0 0-1 0 0,0 0 0 0 0,1 0 0 0 0,4 8 0 0 0,-5-13-62 0 0,0 1 1 0 0,0-1 0 0 0,0 1-1 0 0,1-1 1 0 0,-1 0 0 0 0,1 0-1 0 0,0 0 1 0 0,0 0 0 0 0,0 0-1 0 0,0-1 1 0 0,0 1 0 0 0,1-1-1 0 0,-1 0 1 0 0,1 0 0 0 0,-1 0-1 0 0,1 0 1 0 0,0-1 0 0 0,0 1-1 0 0,-1-1 1 0 0,1 0 0 0 0,0 0-1 0 0,0-1 1 0 0,1 1 0 0 0,-1-1-1 0 0,0 0 1 0 0,0 0 0 0 0,0 0-1 0 0,0-1 1 0 0,0 1 0 0 0,0-1 0 0 0,0 0-1 0 0,6-2 1 0 0,-1 0 19 0 0,1-1 0 0 0,-1 0-1 0 0,0-1 1 0 0,0 0 0 0 0,0 0 0 0 0,-1-1 0 0 0,0 0 0 0 0,0 0 0 0 0,0-1-1 0 0,-1 0 1 0 0,0 0 0 0 0,0-1 0 0 0,-1 0 0 0 0,0 0 0 0 0,0-1-1 0 0,-1 1 1 0 0,5-11 0 0 0,-8 13-42 0 0,0 1 1 0 0,0-1-1 0 0,0 0 0 0 0,0 1 1 0 0,-1-1-1 0 0,0 0 0 0 0,0 0 0 0 0,-1 0 1 0 0,0 0-1 0 0,0 0 0 0 0,0 0 0 0 0,-1 0 1 0 0,1 0-1 0 0,-1 0 0 0 0,-1 1 0 0 0,1-1 1 0 0,-1 0-1 0 0,0 1 0 0 0,-1-1 0 0 0,1 1 1 0 0,-1-1-1 0 0,0 1 0 0 0,0 0 1 0 0,-1 0-1 0 0,1 1 0 0 0,-1-1 0 0 0,0 1 1 0 0,-1-1-1 0 0,-7-5 0 0 0,5 5-18 0 0,1 0 0 0 0,-1 1-1 0 0,1 0 1 0 0,-1 1 0 0 0,0-1 0 0 0,-1 1-1 0 0,1 1 1 0 0,-8-3 0 0 0,-19 1-7440 0 0</inkml:trace>
</inkml:ink>
</file>

<file path=ppt/ink/ink11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5"/>
    </inkml:context>
    <inkml:brush xml:id="br0">
      <inkml:brushProperty name="width" value="0.1" units="cm"/>
      <inkml:brushProperty name="height" value="0.1" units="cm"/>
      <inkml:brushProperty name="color" value="#AB008B"/>
    </inkml:brush>
  </inkml:definitions>
  <inkml:trace contextRef="#ctx0" brushRef="#br0">190 13 9039 0 0,'0'0'816'0'0,"-2"-12"4312"0"0,-1 14-4955 0 0,-1 1-1 0 0,1 0 1 0 0,0 0-1 0 0,-1 0 1 0 0,1 0-1 0 0,1 0 1 0 0,-1 1 0 0 0,0-1-1 0 0,1 1 1 0 0,0 0-1 0 0,-3 5 1 0 0,-21 50 213 0 0,22-47-180 0 0,-22 51 263 0 0,2 2 0 0 0,4 1 0 0 0,2 1 0 0 0,-11 89 0 0 0,27-130-355 0 0,1 0 0 0 0,1 0 1 0 0,1 0-1 0 0,1 0 0 0 0,1 0 0 0 0,9 29 0 0 0,-7-36-60 0 0,1-1 0 0 0,1 0-1 0 0,1-1 1 0 0,0 1 0 0 0,1-1-1 0 0,1-1 1 0 0,1 0 0 0 0,0 0-1 0 0,19 19 1 0 0,-23-28-63 0 0,0-1 1 0 0,0 1-1 0 0,1-1 0 0 0,0-1 1 0 0,0 1-1 0 0,0-1 0 0 0,1-1 0 0 0,-1 0 1 0 0,1 0-1 0 0,0 0 0 0 0,1-1 1 0 0,-1-1-1 0 0,1 1 0 0 0,16 0 1 0 0,-8-3-198 0 0</inkml:trace>
</inkml:ink>
</file>

<file path=ppt/ink/ink11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6"/>
    </inkml:context>
    <inkml:brush xml:id="br0">
      <inkml:brushProperty name="width" value="0.1" units="cm"/>
      <inkml:brushProperty name="height" value="0.1" units="cm"/>
      <inkml:brushProperty name="color" value="#AB008B"/>
    </inkml:brush>
  </inkml:definitions>
  <inkml:trace contextRef="#ctx0" brushRef="#br0">1 1 11143 0 0,'20'13'1188'0'0,"-10"-6"-957"0"0,-1 1 0 0 0,1 1-1 0 0,-2 0 1 0 0,1 0 0 0 0,-1 0-1 0 0,-1 1 1 0 0,0 0-1 0 0,0 1 1 0 0,-1-1 0 0 0,0 1-1 0 0,-1 1 1 0 0,0-1 0 0 0,3 13-1 0 0,5 21 791 0 0,-1 0-1 0 0,5 51 1 0 0,-11-44-758 0 0,-2 0 1 0 0,-2 1-1 0 0,-3-1 0 0 0,-2 0 1 0 0,-2 1-1 0 0,-2-1 0 0 0,-3-1 1 0 0,-2 0-1 0 0,-24 67 0 0 0,34-114-402 0 0,0 1 1 0 0,0 0-1 0 0,-1-1 0 0 0,1 1 0 0 0,-1-1 0 0 0,0 0 0 0 0,0 1 1 0 0,0-2-1 0 0,-1 1 0 0 0,1 0 0 0 0,-1-1 0 0 0,0 1 0 0 0,0-1 1 0 0,0 0-1 0 0,-6 3 0 0 0</inkml:trace>
</inkml:ink>
</file>

<file path=ppt/ink/ink11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7"/>
    </inkml:context>
    <inkml:brush xml:id="br0">
      <inkml:brushProperty name="width" value="0.1" units="cm"/>
      <inkml:brushProperty name="height" value="0.1" units="cm"/>
      <inkml:brushProperty name="color" value="#F6630D"/>
    </inkml:brush>
  </inkml:definitions>
  <inkml:trace contextRef="#ctx0" brushRef="#br0">362 6 10591 0 0,'-2'-1'819'0'0,"1"0"-774"0"0,0 0-1 0 0,0 1 1 0 0,0-1 0 0 0,-1 1-1 0 0,1 0 1 0 0,0 0 0 0 0,0-1-1 0 0,-1 1 1 0 0,1 0-1 0 0,0 0 1 0 0,0 0 0 0 0,-1 0-1 0 0,1 0 1 0 0,0 0 0 0 0,-1 1-1 0 0,1-1 1 0 0,0 0 0 0 0,0 1-1 0 0,0-1 1 0 0,-1 1 0 0 0,1-1-1 0 0,0 1 1 0 0,0-1 0 0 0,0 1-1 0 0,0 0 1 0 0,0 0 0 0 0,0-1-1 0 0,0 1 1 0 0,0 0-1 0 0,0 0 1 0 0,0 0 0 0 0,0 2-1 0 0,-1-2 267 0 0,-25 23 381 0 0,2 0 0 0 0,0 1 0 0 0,2 2 0 0 0,1 0 0 0 0,1 2 0 0 0,-23 42 0 0 0,24-36-420 0 0,2 0 1 0 0,1 2 0 0 0,1 0-1 0 0,3 1 1 0 0,1 0-1 0 0,1 1 1 0 0,3 0-1 0 0,1 1 1 0 0,2 0-1 0 0,1 0 1 0 0,3 0 0 0 0,1 1-1 0 0,2-1 1 0 0,1 0-1 0 0,3 0 1 0 0,1-1-1 0 0,1 1 1 0 0,26 67-1 0 0,-25-90-176 0 0,0-1-1 0 0,1 0 0 0 0,0 0 0 0 0,2-1 1 0 0,0 0-1 0 0,0-1 0 0 0,1-1 0 0 0,1 0 1 0 0,1 0-1 0 0,-1-1 0 0 0,21 11 0 0 0,-11-8 96 0 0,0-1-1 0 0,1-1 1 0 0,0-2-1 0 0,1 0 1 0 0,0-2-1 0 0,1 0 1 0 0,28 4-1 0 0,17-6-382 0 0,-40-8-2339 0 0,-18-1 1090 0 0</inkml:trace>
</inkml:ink>
</file>

<file path=ppt/ink/ink11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8"/>
    </inkml:context>
    <inkml:brush xml:id="br0">
      <inkml:brushProperty name="width" value="0.1" units="cm"/>
      <inkml:brushProperty name="height" value="0.1" units="cm"/>
      <inkml:brushProperty name="color" value="#F6630D"/>
    </inkml:brush>
  </inkml:definitions>
  <inkml:trace contextRef="#ctx0" brushRef="#br0">1 59 8751 0 0,'2'-6'6480'0'0,"2"-6"-4712"0"0,-2 9-1561 0 0,1 0 0 0 0,-1 0 0 0 0,0 0 0 0 0,1 1-1 0 0,0-1 1 0 0,-1 0 0 0 0,1 1 0 0 0,0 0 0 0 0,0 0-1 0 0,0 0 1 0 0,1 0 0 0 0,-1 0 0 0 0,0 1 0 0 0,1-1-1 0 0,-1 1 1 0 0,1 0 0 0 0,0 0 0 0 0,-1 0 0 0 0,1 1 0 0 0,0-1-1 0 0,0 1 1 0 0,-1 0 0 0 0,1 0 0 0 0,6 1 0 0 0,6-1 158 0 0,0 2 0 0 0,0 0 1 0 0,0 1-1 0 0,22 6 0 0 0,-17-1-112 0 0,1 0 0 0 0,-2 1 0 0 0,1 2 0 0 0,-1 0 0 0 0,0 1-1 0 0,-2 0 1 0 0,1 2 0 0 0,-1 0 0 0 0,-1 2 0 0 0,18 19 0 0 0,-27-27-229 0 0,-1 1 0 0 0,1 0 1 0 0,-1 1-1 0 0,-1-1 0 0 0,0 1 1 0 0,0 1-1 0 0,-1-1 1 0 0,0 1-1 0 0,-1 0 0 0 0,0 0 1 0 0,-1 0-1 0 0,0 1 0 0 0,-1-1 1 0 0,0 1-1 0 0,-1-1 0 0 0,0 1 1 0 0,-1 0-1 0 0,0 0 1 0 0,-1-1-1 0 0,0 1 0 0 0,-4 16 1 0 0,1-18 1 0 0,0-1 1 0 0,0 0-1 0 0,-1 0 1 0 0,0 0-1 0 0,-1-1 1 0 0,0 0-1 0 0,0 0 1 0 0,-1 0-1 0 0,-9 8 1 0 0,4-5 8 0 0,0 0 1 0 0,-1-1 0 0 0,0-1 0 0 0,0 0 0 0 0,-16 7 0 0 0,18-10-183 0 0,0-2 0 0 0,-1 0 0 0 0,0 0 0 0 0,1-1 0 0 0,-1-1 0 0 0,0 0 0 0 0,0 0 0 0 0,-1-2 1 0 0,1 1-1 0 0,-14-2 0 0 0,30-21-8997 0 0</inkml:trace>
</inkml:ink>
</file>

<file path=ppt/ink/ink11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09"/>
    </inkml:context>
    <inkml:brush xml:id="br0">
      <inkml:brushProperty name="width" value="0.1" units="cm"/>
      <inkml:brushProperty name="height" value="0.1" units="cm"/>
      <inkml:brushProperty name="color" value="#F6630D"/>
    </inkml:brush>
  </inkml:definitions>
  <inkml:trace contextRef="#ctx0" brushRef="#br0">232 26 3223 0 0,'-5'-6'9464'0'0,"-7"-8"-5585"0"0,7 12-3660 0 0,1 1 0 0 0,-1 0 0 0 0,0 1-1 0 0,1-1 1 0 0,-1 1 0 0 0,0 0 0 0 0,0 0 0 0 0,1 0 0 0 0,-1 1 0 0 0,0 0 0 0 0,0 0 0 0 0,1 0 0 0 0,-1 0-1 0 0,1 1 1 0 0,-1-1 0 0 0,1 1 0 0 0,0 1 0 0 0,0-1 0 0 0,0 0 0 0 0,0 1 0 0 0,0 0 0 0 0,0 0 0 0 0,1 0-1 0 0,-1 0 1 0 0,-5 7 0 0 0,-1 1-114 0 0,0 1 0 0 0,1 0 0 0 0,0 0 0 0 0,0 1 0 0 0,1 0 0 0 0,-11 27 0 0 0,15-29-5 0 0,0 0 0 0 0,0 0-1 0 0,1 0 1 0 0,1 0-1 0 0,0 0 1 0 0,1 1-1 0 0,0-1 1 0 0,0 1-1 0 0,1-1 1 0 0,3 18-1 0 0,-2-23-57 0 0,0-1 0 0 0,1 0 0 0 0,0 1-1 0 0,0-1 1 0 0,0 0 0 0 0,1 0 0 0 0,0 0-1 0 0,0 0 1 0 0,0 0 0 0 0,0-1 0 0 0,1 0 0 0 0,0 1-1 0 0,0-1 1 0 0,0 0 0 0 0,0-1 0 0 0,0 1-1 0 0,1-1 1 0 0,0 0 0 0 0,-1 0 0 0 0,1 0-1 0 0,1-1 1 0 0,-1 0 0 0 0,6 2 0 0 0,10 2-33 0 0,0 0 0 0 0,0-2 0 0 0,0 0 0 0 0,1-2 0 0 0,36 0 1 0 0,12-3-3232 0 0</inkml:trace>
</inkml:ink>
</file>

<file path=ppt/ink/ink11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0"/>
    </inkml:context>
    <inkml:brush xml:id="br0">
      <inkml:brushProperty name="width" value="0.1" units="cm"/>
      <inkml:brushProperty name="height" value="0.1" units="cm"/>
      <inkml:brushProperty name="color" value="#F6630D"/>
    </inkml:brush>
  </inkml:definitions>
  <inkml:trace contextRef="#ctx0" brushRef="#br0">0 0 11375 0 0,'0'0'522'0'0,"35"10"188"0"0,-18-3-217 0 0,-1 0-1 0 0,0 1 1 0 0,0 0-1 0 0,-1 2 1 0 0,0 0-1 0 0,0 0 0 0 0,-1 2 1 0 0,-1 0-1 0 0,0 0 1 0 0,0 1-1 0 0,-2 1 1 0 0,16 21-1 0 0,6 14 387 0 0,-3 1 1 0 0,37 79-1 0 0,-48-89-654 0 0,-2 1-1 0 0,-2 0 1 0 0,-2 1 0 0 0,-1 1-1 0 0,7 55 1 0 0,-16-76-186 0 0,-2-1 1 0 0,0 0-1 0 0,-1 1 0 0 0,-1-1 0 0 0,-1 0 1 0 0,-1 0-1 0 0,-1 0 0 0 0,-1 0 1 0 0,-1 0-1 0 0,0-1 0 0 0,-2 0 1 0 0,-19 37-1 0 0,-36 44 127 0 0,55-91-162 0 0,0 0 0 0 0,0-1 1 0 0,-1 0-1 0 0,0 0 1 0 0,0-1-1 0 0,-1 0 1 0 0,-13 9-1 0 0,13-13-95 0 0</inkml:trace>
</inkml:ink>
</file>

<file path=ppt/ink/ink11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1"/>
    </inkml:context>
    <inkml:brush xml:id="br0">
      <inkml:brushProperty name="width" value="0.1" units="cm"/>
      <inkml:brushProperty name="height" value="0.1" units="cm"/>
      <inkml:brushProperty name="color" value="#F6630D"/>
    </inkml:brush>
  </inkml:definitions>
  <inkml:trace contextRef="#ctx0" brushRef="#br0">269 1 12783 0 0,'0'0'1158'0'0,"-16"14"246"0"0,3-3-1005 0 0,0 1 0 0 0,0 1 0 0 0,1 0 0 0 0,1 1-1 0 0,0 0 1 0 0,1 0 0 0 0,1 1 0 0 0,-15 31 0 0 0,1 10 182 0 0,-21 72-1 0 0,28-78-89 0 0,3-9-46 0 0,2 0-1 0 0,1 1 0 0 0,3 1 1 0 0,1-1-1 0 0,-1 59 0 0 0,7-83-384 0 0,1 1 1 0 0,0-1-1 0 0,2 0 0 0 0,0 0 0 0 0,0 0 0 0 0,2 0 0 0 0,0-1 0 0 0,1 1 0 0 0,1-1 0 0 0,1-1 1 0 0,0 1-1 0 0,1-1 0 0 0,1-1 0 0 0,0 1 0 0 0,15 15 0 0 0,-10-18-271 0 0,0 0 0 0 0,1 0 0 0 0,0-2 1 0 0,1 0-1 0 0,0-1 0 0 0,1-1 0 0 0,0 0 0 0 0,1-2 0 0 0,-1 0 0 0 0,37 8 0 0 0</inkml:trace>
</inkml:ink>
</file>

<file path=ppt/ink/ink11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2"/>
    </inkml:context>
    <inkml:brush xml:id="br0">
      <inkml:brushProperty name="width" value="0.1" units="cm"/>
      <inkml:brushProperty name="height" value="0.1" units="cm"/>
      <inkml:brushProperty name="color" value="#F6630D"/>
    </inkml:brush>
  </inkml:definitions>
  <inkml:trace contextRef="#ctx0" brushRef="#br0">1 1 9583 0 0,'3'1'439'0'0,"6"4"-335"0"0,0-1 1 0 0,0 2-1 0 0,-1-1 0 0 0,0 1 0 0 0,0 0 1 0 0,10 10-1 0 0,45 48 1797 0 0,-34-29-1037 0 0,-1 1 1 0 0,-1 2-1 0 0,-3 0 0 0 0,-1 2 1 0 0,-1 0-1 0 0,-3 2 1 0 0,-1 0-1 0 0,12 46 1 0 0,-16-40-547 0 0,-2 1 1 0 0,-3 0 0 0 0,-1 1-1 0 0,-3 0 1 0 0,-2 0 0 0 0,-2 0-1 0 0,-6 59 1 0 0,0-78-264 0 0,0 1 0 0 0,-3-1 1 0 0,0 0-1 0 0,-2-1 0 0 0,-1 0 0 0 0,-24 45 1 0 0,12-33-637 0 0,-2-2 0 0 0,-2-1 0 0 0,-56 63 0 0 0,67-83-57 0 0</inkml:trace>
</inkml:ink>
</file>

<file path=ppt/ink/ink1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19.839"/>
    </inkml:context>
    <inkml:brush xml:id="br0">
      <inkml:brushProperty name="width" value="0.1" units="cm"/>
      <inkml:brushProperty name="height" value="0.1" units="cm"/>
      <inkml:brushProperty name="color" value="#AB008B"/>
    </inkml:brush>
  </inkml:definitions>
  <inkml:trace contextRef="#ctx0" brushRef="#br0">0 5 5983 0 0,'21'-5'12868'0'0,"-17"13"-12528"0"0,-1 0 0 0 0,0 0 1 0 0,0 1-1 0 0,-1-1 0 0 0,0 1 0 0 0,-1-1 0 0 0,0 1 0 0 0,0 0 0 0 0,-2 15 1 0 0,-11 88 1307 0 0,6-62-1023 0 0,2-24-583 0 0,2-18-26 0 0,1 0 0 0 0,-1 0 0 0 0,2 0 0 0 0,-1 0 0 0 0,1 0 0 0 0,1 0 0 0 0,0 0-1 0 0,0 0 1 0 0,0 0 0 0 0,5 13 0 0 0,6-1-1764 0 0,2-16-4740 0 0,-11-4 6147 0 0</inkml:trace>
</inkml:ink>
</file>

<file path=ppt/ink/ink11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3"/>
    </inkml:context>
    <inkml:brush xml:id="br0">
      <inkml:brushProperty name="width" value="0.1" units="cm"/>
      <inkml:brushProperty name="height" value="0.1" units="cm"/>
      <inkml:brushProperty name="color" value="#F6630D"/>
    </inkml:brush>
  </inkml:definitions>
  <inkml:trace contextRef="#ctx0" brushRef="#br0">7 97 9151 0 0,'0'0'831'0'0,"-1"-2"-686"0"0,0-1 310 0 0,0-1 0 0 0,0 1 0 0 0,0-1-1 0 0,1 1 1 0 0,-1-1 0 0 0,1 0 0 0 0,0 1 0 0 0,0-1-1 0 0,0 1 1 0 0,0-1 0 0 0,1 0 0 0 0,-1 1 0 0 0,1-1-1 0 0,0 1 1 0 0,0 0 0 0 0,1-1 0 0 0,-1 1 0 0 0,0 0-1 0 0,1-1 1 0 0,3-3 0 0 0,-3 5-298 0 0,0 0 0 0 0,0 0 1 0 0,1 1-1 0 0,-1-1 0 0 0,1 1 0 0 0,-1 0 0 0 0,1 0 1 0 0,-1 0-1 0 0,1 0 0 0 0,0 0 0 0 0,-1 0 0 0 0,1 1 1 0 0,0-1-1 0 0,0 1 0 0 0,-1 0 0 0 0,1-1 0 0 0,0 1 1 0 0,5 1-1 0 0,51 8 840 0 0,-41-4-796 0 0,0 1 0 0 0,0 0 0 0 0,-1 1 0 0 0,-1 1 0 0 0,1 1-1 0 0,-1 0 1 0 0,0 2 0 0 0,-1-1 0 0 0,-1 2 0 0 0,1 0 0 0 0,-2 0 0 0 0,0 2 0 0 0,0-1 0 0 0,19 30 0 0 0,-23-30-171 0 0,-1 1 0 0 0,0 1 0 0 0,-1-1 0 0 0,0 2 0 0 0,-1-1 0 0 0,-1 0 0 0 0,-1 1 0 0 0,0 0 0 0 0,-1 0 0 0 0,0 0-1 0 0,-2 1 1 0 0,0-1 0 0 0,0 1 0 0 0,-2-1 0 0 0,0 0 0 0 0,-1 1 0 0 0,-4 17 0 0 0,2-21-25 0 0,0-1 0 0 0,-1 1 1 0 0,-1-1-1 0 0,0 0 0 0 0,0 0 0 0 0,-1 0 0 0 0,0-1 1 0 0,-1 0-1 0 0,-1-1 0 0 0,0 0 0 0 0,0 0 0 0 0,-1-1 0 0 0,0 0 1 0 0,0 0-1 0 0,-13 7 0 0 0,10-8-2 0 0,-1 0 1 0 0,0 0-1 0 0,0-1 1 0 0,-1-1-1 0 0,0-1 1 0 0,0 0-1 0 0,0-1 1 0 0,-1 0-1 0 0,1-2 1 0 0,-1 1-1 0 0,0-2 1 0 0,-21 0-1 0 0,34-1-28 0 0,1 0 0 0 0,-1 0 0 0 0,1-1-1 0 0,-1 1 1 0 0,1-1 0 0 0,-1 1 0 0 0,1-1 0 0 0,0 0-1 0 0,-1 0 1 0 0,1 0 0 0 0,0 0 0 0 0,0 0 0 0 0,0 0-1 0 0,-1-1 1 0 0,1 1 0 0 0,-3-4 0 0 0,5 4-115 0 0,-1 0 0 0 0,0-1 0 0 0,0 1 0 0 0,1-1 0 0 0,-1 1 0 0 0,1-1 0 0 0,0 1 0 0 0,-1-1 0 0 0,1 0 0 0 0,0 1-1 0 0,0-1 1 0 0,0 1 0 0 0,0-1 0 0 0,0 0 0 0 0,0 1 0 0 0,0-1 0 0 0,1 1 0 0 0,-1-1 0 0 0,1 0 0 0 0,-1 1 0 0 0,1-1 0 0 0,-1 1 0 0 0,1 0 0 0 0,0-1 0 0 0,0 1 0 0 0,0-1 0 0 0,1 0 0 0 0,4-7-1423 0 0</inkml:trace>
</inkml:ink>
</file>

<file path=ppt/ink/ink11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4"/>
    </inkml:context>
    <inkml:brush xml:id="br0">
      <inkml:brushProperty name="width" value="0.1" units="cm"/>
      <inkml:brushProperty name="height" value="0.1" units="cm"/>
      <inkml:brushProperty name="color" value="#F6630D"/>
    </inkml:brush>
  </inkml:definitions>
  <inkml:trace contextRef="#ctx0" brushRef="#br0">279 75 11807 0 0,'13'-29'1280'0'0,"-12"28"-1205"0"0,0 0-1 0 0,0 0 1 0 0,-1 0-1 0 0,1 0 0 0 0,0 0 1 0 0,-1 0-1 0 0,1 0 1 0 0,-1 0-1 0 0,0 0 1 0 0,1 0-1 0 0,-1 0 0 0 0,0-1 1 0 0,0 1-1 0 0,1 0 1 0 0,-1 0-1 0 0,0 0 1 0 0,0 0-1 0 0,0-1 1 0 0,0 1-1 0 0,-1 0 0 0 0,1 0 1 0 0,0 0-1 0 0,0 0 1 0 0,-1 0-1 0 0,1-1 1 0 0,-1 1-1 0 0,1 0 0 0 0,-1 0 1 0 0,1 0-1 0 0,-1 0 1 0 0,0 0-1 0 0,1 0 1 0 0,-1 1-1 0 0,0-1 0 0 0,0 0 1 0 0,0 0-1 0 0,1 0 1 0 0,-1 1-1 0 0,0-1 1 0 0,0 0-1 0 0,0 1 0 0 0,0-1 1 0 0,-1 1-1 0 0,1-1 1 0 0,0 1-1 0 0,0 0 1 0 0,0-1-1 0 0,0 1 1 0 0,0 0-1 0 0,0 0 0 0 0,-1 0 1 0 0,1 0-1 0 0,0 0 1 0 0,0 0-1 0 0,-2 0 1 0 0,-2 0 407 0 0,-1 0 1 0 0,0 0-1 0 0,1 1 0 0 0,-1 0 1 0 0,0 0-1 0 0,1 1 1 0 0,-1-1-1 0 0,-8 5 1 0 0,-1 4-348 0 0,1 1 0 0 0,0 1 0 0 0,1 0-1 0 0,0 0 1 0 0,1 1 0 0 0,0 1 0 0 0,1 0 0 0 0,1 1 0 0 0,-12 22 0 0 0,9-14 116 0 0,2 1 1 0 0,0 1 0 0 0,2 0-1 0 0,1 0 1 0 0,-8 44-1 0 0,14-62-166 0 0,1 0-1 0 0,0 0 0 0 0,1 0 0 0 0,-1 0 0 0 0,1 0 0 0 0,1 0 0 0 0,-1 0 0 0 0,1 0 0 0 0,1-1 0 0 0,-1 1 0 0 0,1 0 0 0 0,0 0 0 0 0,1-1 0 0 0,-1 1 0 0 0,1-1 0 0 0,7 10 0 0 0,-5-10-55 0 0,0-1 0 0 0,0 1-1 0 0,0-1 1 0 0,1 0-1 0 0,0-1 1 0 0,0 0 0 0 0,1 1-1 0 0,-1-2 1 0 0,1 1-1 0 0,0-1 1 0 0,0 0 0 0 0,0-1-1 0 0,0 1 1 0 0,0-1-1 0 0,10 1 1 0 0,28 4 3 0 0,1-1 0 0 0,84-1 0 0 0,-36-11-2695 0 0,-71 3 1246 0 0</inkml:trace>
</inkml:ink>
</file>

<file path=ppt/ink/ink11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5"/>
    </inkml:context>
    <inkml:brush xml:id="br0">
      <inkml:brushProperty name="width" value="0.1" units="cm"/>
      <inkml:brushProperty name="height" value="0.1" units="cm"/>
      <inkml:brushProperty name="color" value="#F6630D"/>
    </inkml:brush>
  </inkml:definitions>
  <inkml:trace contextRef="#ctx0" brushRef="#br0">82 125 6847 0 0,'-3'-8'83'0'0,"0"0"-1"0"0,1 0 0 0 0,0-1 1 0 0,0 1-1 0 0,1-1 0 0 0,0 1 1 0 0,0-14-1 0 0,3-12 5563 0 0,-2 34-5550 0 0,0 0 0 0 0,0-1 0 0 0,0 1 0 0 0,0-1 0 0 0,0 1 0 0 0,0 0 0 0 0,0-1 0 0 0,0 1 0 0 0,0 0 0 0 0,-1-1 0 0 0,1 1 0 0 0,0-1 0 0 0,0 1 0 0 0,0 0 0 0 0,0-1 0 0 0,-1 1 0 0 0,1 0 0 0 0,0-1 0 0 0,0 1 0 0 0,-1 0 0 0 0,1-1 0 0 0,0 1 0 0 0,0 0 0 0 0,-1 0 0 0 0,1-1 0 0 0,0 1 0 0 0,-1 0 0 0 0,1 0 0 0 0,0 0 0 0 0,-1 0 0 0 0,1-1 0 0 0,0 1 0 0 0,-1 0 0 0 0,1 0 0 0 0,-1 0 0 0 0,1 0 0 0 0,0 0 0 0 0,-1 0 0 0 0,1 0 0 0 0,-1 0 0 0 0,1 0 0 0 0,0 0 0 0 0,-1 0 0 0 0,1 0 0 0 0,-1 0 0 0 0,1 0 0 0 0,0 0 0 0 0,-1 1 0 0 0,1-1 0 0 0,0 0 0 0 0,-1 0 0 0 0,1 0 0 0 0,0 0 0 0 0,-1 1 0 0 0,1-1 0 0 0,0 0 0 0 0,-1 1 0 0 0,1-1 0 0 0,0 0 0 0 0,0 0 0 0 0,-1 1 0 0 0,1-1 0 0 0,0 0 0 0 0,0 1 0 0 0,0-1 0 0 0,0 0 0 0 0,-1 1 0 0 0,-7 264 1376 0 0,8-112-1248 0 0,-3 642-95 0 0,5-406-106 0 0,-15 302 794 0 0,-3-481 30 0 0,3-72 196 0 0,15-97-670 0 0,2-29-289 0 0,-3-10-55 0 0,0 0 1 0 0,0 0 0 0 0,0 0 0 0 0,-1 0 0 0 0,1 0-1 0 0,-1 0 1 0 0,0 0 0 0 0,1 0 0 0 0,-1 0 0 0 0,0 0-1 0 0,-1 5 521 0 0,2-6-496 0 0,5 3-52 0 0,1-1 0 0 0,-1 0 0 0 0,1 0-1 0 0,0-1 1 0 0,0 1 0 0 0,-1-1 0 0 0,1-1 0 0 0,1 0-1 0 0,-1 0 1 0 0,0 0 0 0 0,0-1 0 0 0,0 1-1 0 0,0-2 1 0 0,1 1 0 0 0,11-4 0 0 0,22 2-3 0 0,95 7 2 0 0,267-2 0 0 0,525-71 0 0 0,361 0 0 0 0,-1035 52 46 0 0,240-3 127 0 0,8 19 1272 0 0,-452 2-1444 0 0,-40-1-51 0 0,0 0 1 0 0,0-1-1 0 0,0 0 1 0 0,0 0-1 0 0,0-1 0 0 0,-1-1 1 0 0,14-3-1 0 0,-17 1-1125 0 0,-2-3-382 0 0</inkml:trace>
</inkml:ink>
</file>

<file path=ppt/ink/ink11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6"/>
    </inkml:context>
    <inkml:brush xml:id="br0">
      <inkml:brushProperty name="width" value="0.1" units="cm"/>
      <inkml:brushProperty name="height" value="0.1" units="cm"/>
      <inkml:brushProperty name="color" value="#F6630D"/>
    </inkml:brush>
  </inkml:definitions>
  <inkml:trace contextRef="#ctx0" brushRef="#br0">122 118 2759 0 0,'18'-30'1628'0'0,"-17"28"-1153"0"0,1 0-1 0 0,-1-1 1 0 0,0 1-1 0 0,0-1 1 0 0,0 1-1 0 0,0 0 0 0 0,0-1 1 0 0,-1 0-1 0 0,1 1 1 0 0,-1-1-1 0 0,1 1 1 0 0,-1-1-1 0 0,0 0 0 0 0,0 1 1 0 0,0-1-1 0 0,-1 1 1 0 0,1-1-1 0 0,-1 0 1 0 0,1 1-1 0 0,-1-1 0 0 0,0 1 1 0 0,0-1-1 0 0,0 1 1 0 0,0 0-1 0 0,0-1 1 0 0,0 1-1 0 0,-1 0 0 0 0,1 0 1 0 0,-1 0-1 0 0,0 0 1 0 0,0 0-1 0 0,0 0 1 0 0,0 0-1 0 0,-3-2 1 0 0,5 4-426 0 0,-1 0 1 0 0,1-1 0 0 0,0 1-1 0 0,0 0 1 0 0,-1 0 0 0 0,1 0-1 0 0,0-1 1 0 0,0 1 0 0 0,-1 0-1 0 0,1 0 1 0 0,0 0 0 0 0,-1 0-1 0 0,1 0 1 0 0,0 0 0 0 0,-1 0-1 0 0,1-1 1 0 0,0 1 0 0 0,-1 0-1 0 0,1 0 1 0 0,0 0 0 0 0,0 0-1 0 0,-1 0 1 0 0,1 0 0 0 0,0 1-1 0 0,-1-1 1 0 0,1 0 0 0 0,0 0-1 0 0,-1 0 1 0 0,1 0 0 0 0,0 0-1 0 0,-1 0 1 0 0,1 0 0 0 0,0 1-1 0 0,0-1 1 0 0,-1 0 0 0 0,1 0-1 0 0,0 0 1 0 0,0 1 0 0 0,-1-1-1 0 0,1 0 1 0 0,0 0 0 0 0,0 1-1 0 0,-1 0 1 0 0,-6 20 582 0 0,1 33-750 0 0,6-49 254 0 0,-8 744 730 0 0,10-638-825 0 0,-53 1017 516 0 0,49-1108-546 0 0,-19 165 436 0 0,3 260-1 0 0,18-440-445 0 0,2 31 75 0 0,8 60-1 0 0,-10-95-8 0 0,1 0 0 0 0,0 3-74 0 0,22 20-1966 0 0,-20-18 566 0 0</inkml:trace>
</inkml:ink>
</file>

<file path=ppt/ink/ink11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7"/>
    </inkml:context>
    <inkml:brush xml:id="br0">
      <inkml:brushProperty name="width" value="0.1" units="cm"/>
      <inkml:brushProperty name="height" value="0.1" units="cm"/>
      <inkml:brushProperty name="color" value="#F6630D"/>
    </inkml:brush>
  </inkml:definitions>
  <inkml:trace contextRef="#ctx0" brushRef="#br0">55 625 2759 0 0,'-9'-35'9328'0'0,"2"5"-7296"0"0,3 13-1184 0 0,0 0 0 0 0,0 0 0 0 0,2-1 0 0 0,0 0 0 0 0,1 1 0 0 0,1-1 0 0 0,3-22 0 0 0,-2 21-679 0 0,0 0 0 0 0,-1 0 0 0 0,-1 0 0 0 0,-1 0 0 0 0,-4-23 0 0 0,-3-35 113 0 0,5 51-168 0 0,2 21-100 0 0,1 0 0 0 0,0 0 1 0 0,1 0-1 0 0,-1 0 1 0 0,1 0-1 0 0,0 0 0 0 0,1 0 1 0 0,-1 0-1 0 0,1 0 1 0 0,2-9-1 0 0,-2 13-18 0 0,0 0 1 0 0,0-1-1 0 0,1 1 0 0 0,-1 0 1 0 0,0 0-1 0 0,1 0 0 0 0,-1 1 0 0 0,1-1 1 0 0,-1 0-1 0 0,1 0 0 0 0,0 1 1 0 0,-1-1-1 0 0,1 1 0 0 0,-1 0 1 0 0,1-1-1 0 0,0 1 0 0 0,0 0 0 0 0,-1 0 1 0 0,1 0-1 0 0,0 0 0 0 0,2 1 1 0 0,2-2-8 0 0,90-5-52 0 0,182 12 0 0 0,-63 2 65 0 0,796-65 649 0 0,-594 27-271 0 0,529 30 0 0 0,-572 0 59 0 0,-8-2-33 0 0,-109 35-332 0 0,-115-11-31 0 0,-124-21 6 0 0,-1 0 0 0 0,1-2-1 0 0,0 0 1 0 0,0-1 0 0 0,20-5-1 0 0,-18 3 63 0 0,0 0-1 0 0,0 2 0 0 0,29 0 1 0 0,-44 3-54 0 0,-1 0 1 0 0,1 0-1 0 0,0 0 0 0 0,0 0 1 0 0,-1 1-1 0 0,1 0 0 0 0,-1 0 1 0 0,1 0-1 0 0,-1 0 1 0 0,6 5-1 0 0,-7-5-34 0 0,1 1 0 0 0,0-1 0 0 0,0 0-1 0 0,0 0 1 0 0,1 0 0 0 0,-1 0 0 0 0,0-1 0 0 0,1 0 0 0 0,-1 0-1 0 0,1 0 1 0 0,8 1 0 0 0,5-3 54 0 0,-7 0-300 0 0,-20 2-696 0 0,-8 2-604 0 0</inkml:trace>
</inkml:ink>
</file>

<file path=ppt/ink/ink11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8"/>
    </inkml:context>
    <inkml:brush xml:id="br0">
      <inkml:brushProperty name="width" value="0.1" units="cm"/>
      <inkml:brushProperty name="height" value="0.1" units="cm"/>
      <inkml:brushProperty name="color" value="#F6630D"/>
    </inkml:brush>
  </inkml:definitions>
  <inkml:trace contextRef="#ctx0" brushRef="#br0">1 1 9671 0 0,'0'0'748'0'0,"8"26"1244"0"0,-3 2-1095 0 0,-1 1-1 0 0,-1-1 1 0 0,-2 57 0 0 0,2 13-30 0 0,37 1060 3387 0 0,-39-583-2125 0 0,10 68-805 0 0,-10-618-1303 0 0,0 3 29 0 0,0 1 0 0 0,10 42 0 0 0,-9-63-37 0 0,10 23 469 0 0,12 53 0 0 0,-23-75-412 0 0,-1-5 2 0 0,1 0 0 0 0,0-1 0 0 0,0 1 0 0 0,0 0 1 0 0,0 0-1 0 0,1-1 0 0 0,0 1 0 0 0,1 3 0 0 0,2-1-72 0 0,15 10-1083 0 0,-18-14 677 0 0,0-1 0 0 0,1 1 1 0 0,-1 0-1 0 0,0 0 1 0 0,0 0-1 0 0,0 1 1 0 0,0-1-1 0 0,-1 0 0 0 0,1 1 1 0 0,0-1-1 0 0,-1 1 1 0 0,2 4-1 0 0,0-1-1062 0 0</inkml:trace>
</inkml:ink>
</file>

<file path=ppt/ink/ink11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19"/>
    </inkml:context>
    <inkml:brush xml:id="br0">
      <inkml:brushProperty name="width" value="0.1" units="cm"/>
      <inkml:brushProperty name="height" value="0.1" units="cm"/>
      <inkml:brushProperty name="color" value="#F6630D"/>
    </inkml:brush>
  </inkml:definitions>
  <inkml:trace contextRef="#ctx0" brushRef="#br0">0 13 8895 0 0,'0'0'6182'0'0,"24"6"-5490"0"0,35 6 39 0 0,0-2-1 0 0,1-2 1 0 0,0-4 0 0 0,90-3 0 0 0,307 9 1165 0 0,187 1 656 0 0,-303-14-2096 0 0,444-14 652 0 0,-464 5-805 0 0,-266 10-261 0 0,376-4 292 0 0,-137-12-175 0 0,-84 1-73 0 0,-202 18-64 0 0,1 0 0 0 0,-1 0 0 0 0,0 1 0 0 0,0 0 0 0 0,-1 0 0 0 0,1 1 0 0 0,0 0 0 0 0,11 7-1 0 0,4-1 0 0 0,-16-4 57 0 0,1-1 1 0 0,0-1-1 0 0,0 0 0 0 0,0 0 1 0 0,0 0-1 0 0,0-1 0 0 0,0 0 0 0 0,1-1 1 0 0,-1 0-1 0 0,1 0 0 0 0,-1-1 0 0 0,1 0 1 0 0,-1 0-1 0 0,16-3 0 0 0,184-21-81 0 0,-218 25 194 0 0,9-1-266 0 0,0 0-1 0 0,0 0 1 0 0,0 0-1 0 0,0 0 0 0 0,0 0 1 0 0,0 0-1 0 0,0 1 1 0 0,0-1-1 0 0,0 0 1 0 0,1 0-1 0 0,-1 1 0 0 0,0-1 1 0 0,0 1-1 0 0,0-1 1 0 0,1 1-1 0 0,-1-1 1 0 0,0 1-1 0 0,0-1 1 0 0,1 1-1 0 0,-2 1 0 0 0</inkml:trace>
</inkml:ink>
</file>

<file path=ppt/ink/ink11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0"/>
    </inkml:context>
    <inkml:brush xml:id="br0">
      <inkml:brushProperty name="width" value="0.1" units="cm"/>
      <inkml:brushProperty name="height" value="0.1" units="cm"/>
      <inkml:brushProperty name="color" value="#F6630D"/>
    </inkml:brush>
  </inkml:definitions>
  <inkml:trace contextRef="#ctx0" brushRef="#br0">8 58 2759 0 0,'-8'-19'9451'0'0,"12"5"-3666"0"0,-3 12-5478 0 0,1 0-1 0 0,-1 1 1 0 0,1-1-1 0 0,0 1 0 0 0,-1 0 1 0 0,1-1-1 0 0,0 1 0 0 0,0 0 1 0 0,0 0-1 0 0,0 0 1 0 0,0 0-1 0 0,0 1 0 0 0,4-2 1 0 0,4 0-120 0 0,0 0-1 0 0,0 1 1 0 0,0 0 0 0 0,1 1 0 0 0,10 0 0 0 0,-8 2-2 0 0,1 0 1 0 0,-1 1 0 0 0,0 1-1 0 0,0 0 1 0 0,-1 0-1 0 0,1 2 1 0 0,-1-1-1 0 0,0 1 1 0 0,0 1 0 0 0,-1 0-1 0 0,0 1 1 0 0,0 0-1 0 0,18 19 1 0 0,-13-10-148 0 0,-1 1 0 0 0,0 0 0 0 0,-1 1 0 0 0,-2 0-1 0 0,0 2 1 0 0,-1-1 0 0 0,12 30 0 0 0,-20-40-14 0 0,0 0-1 0 0,0 0 1 0 0,-1 0-1 0 0,0 0 1 0 0,-1 1-1 0 0,0-1 1 0 0,0 1-1 0 0,-1-1 1 0 0,-1 1-1 0 0,0-1 1 0 0,0 0-1 0 0,-1 1 1 0 0,0-1 0 0 0,-1 0-1 0 0,0 0 1 0 0,-1 0-1 0 0,0-1 1 0 0,-1 1-1 0 0,1-1 1 0 0,-2 0-1 0 0,1 0 1 0 0,-1 0-1 0 0,-1-1 1 0 0,-13 14-1 0 0,13-15 18 0 0,-1 0-1 0 0,0 0 0 0 0,0 0 0 0 0,-1-1 0 0 0,1 0 1 0 0,-2-1-1 0 0,1 0 0 0 0,0 0 0 0 0,-1-1 0 0 0,0-1 1 0 0,0 1-1 0 0,0-1 0 0 0,0-1 0 0 0,-1 0 0 0 0,1-1 1 0 0,-1 1-1 0 0,1-2 0 0 0,-1 0 0 0 0,1 0 0 0 0,-1-1 1 0 0,1 0-1 0 0,-1-1 0 0 0,1 0 0 0 0,-17-6 0 0 0,22 6-164 0 0,-4-1 150 0 0,0 0 1 0 0,1-1 0 0 0,-1 0 0 0 0,-12-9 0 0 0,19 11-166 0 0,0 1 0 0 0,1 0 0 0 0,-1-1 0 0 0,1 1 0 0 0,0-1 0 0 0,-1 1 0 0 0,1-1 0 0 0,0 0 0 0 0,0 0 0 0 0,0 1-1 0 0,-1-5 1 0 0,1 5-137 0 0,1-1-1 0 0,0 1 1 0 0,-1-1-1 0 0,1 1 1 0 0,0-1-1 0 0,0 1 1 0 0,0-1-1 0 0,1 0 1 0 0,-1 1-1 0 0,0-1 1 0 0,0 1-1 0 0,1-1 1 0 0,-1 1-1 0 0,1-1 1 0 0,-1 1-1 0 0,1 0 1 0 0,1-3 0 0 0,3-4-1926 0 0</inkml:trace>
</inkml:ink>
</file>

<file path=ppt/ink/ink11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1"/>
    </inkml:context>
    <inkml:brush xml:id="br0">
      <inkml:brushProperty name="width" value="0.1" units="cm"/>
      <inkml:brushProperty name="height" value="0.1" units="cm"/>
      <inkml:brushProperty name="color" value="#F6630D"/>
    </inkml:brush>
  </inkml:definitions>
  <inkml:trace contextRef="#ctx0" brushRef="#br0">170 58 6911 0 0,'31'-37'8016'0'0,"-31"36"-7842"0"0,0 0 0 0 0,0 0 0 0 0,-1 0-1 0 0,1 0 1 0 0,0 0 0 0 0,-1 0 0 0 0,1 0 0 0 0,0 0-1 0 0,-1 1 1 0 0,1-1 0 0 0,-1 0 0 0 0,0 0-1 0 0,1 0 1 0 0,-1 1 0 0 0,0-1 0 0 0,1 0 0 0 0,-1 1-1 0 0,0-1 1 0 0,0 0 0 0 0,0 1 0 0 0,1-1 0 0 0,-1 1-1 0 0,0-1 1 0 0,0 1 0 0 0,0 0 0 0 0,0-1-1 0 0,0 1 1 0 0,0 0 0 0 0,0 0 0 0 0,0-1 0 0 0,0 1-1 0 0,0 0 1 0 0,0 0 0 0 0,0 0 0 0 0,0 0-1 0 0,0 0 1 0 0,0 1 0 0 0,0-1 0 0 0,0 0 0 0 0,-2 1-1 0 0,-2 0 40 0 0,-1 0 0 0 0,1 0 0 0 0,0 1 0 0 0,0-1 0 0 0,0 1 0 0 0,-8 5 0 0 0,3 0-104 0 0,1 1-1 0 0,0 0 1 0 0,1 0-1 0 0,0 1 1 0 0,0 0-1 0 0,1 0 1 0 0,0 1 0 0 0,1 0-1 0 0,0 1 1 0 0,0-1-1 0 0,1 1 1 0 0,-5 17-1 0 0,4-12-49 0 0,1 0-1 0 0,1 0 0 0 0,0 0 1 0 0,1 1-1 0 0,1-1 0 0 0,1 1 0 0 0,0 0 1 0 0,3 24-1 0 0,-2-36-41 0 0,1 0-1 0 0,1 0 1 0 0,-1-1-1 0 0,0 1 1 0 0,1 0 0 0 0,0 0-1 0 0,0-1 1 0 0,1 1-1 0 0,-1-1 1 0 0,1 0 0 0 0,0 0-1 0 0,0 0 1 0 0,0 0-1 0 0,1 0 1 0 0,6 6 0 0 0,-3-5 17 0 0,1 0-1 0 0,-1-1 1 0 0,1 0 0 0 0,0 0 0 0 0,0 0 0 0 0,0-1 0 0 0,0 0 0 0 0,14 2 0 0 0,0-1-202 0 0,0-1 0 0 0,1-1 0 0 0,-1-1 1 0 0,1-2-1 0 0,-1 0 0 0 0,29-5 0 0 0,-26 1-2027 0 0,-2-1-6046 0 0</inkml:trace>
</inkml:ink>
</file>

<file path=ppt/ink/ink11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2"/>
    </inkml:context>
    <inkml:brush xml:id="br0">
      <inkml:brushProperty name="width" value="0.1" units="cm"/>
      <inkml:brushProperty name="height" value="0.1" units="cm"/>
      <inkml:brushProperty name="color" value="#F6630D"/>
    </inkml:brush>
  </inkml:definitions>
  <inkml:trace contextRef="#ctx0" brushRef="#br0">18 76 4143 0 0,'1'-8'9182'0'0,"6"-24"-3989"0"0,-5 29-5004 0 0,0 0 1 0 0,0 1 0 0 0,1-1-1 0 0,-1 1 1 0 0,1-1-1 0 0,-1 1 1 0 0,1 0 0 0 0,0 0-1 0 0,-1 0 1 0 0,1 0-1 0 0,0 1 1 0 0,1-1-1 0 0,-1 1 1 0 0,0 0 0 0 0,0 0-1 0 0,0 0 1 0 0,1 0-1 0 0,-1 1 1 0 0,1-1 0 0 0,-1 1-1 0 0,0 0 1 0 0,1 0-1 0 0,-1 0 1 0 0,6 1-1 0 0,8 0 136 0 0,0 0-1 0 0,0 1 0 0 0,25 7 0 0 0,-31-5-244 0 0,0 0 0 0 0,1 1 0 0 0,-2 0 0 0 0,1 1 0 0 0,-1 0-1 0 0,0 0 1 0 0,0 1 0 0 0,0 1 0 0 0,-1 0 0 0 0,0 0 0 0 0,-1 0 0 0 0,0 1 0 0 0,0 1 0 0 0,-1-1 0 0 0,0 1 0 0 0,-1 0 0 0 0,0 1 0 0 0,0-1 0 0 0,-1 1 0 0 0,-1 1 0 0 0,0-1 0 0 0,4 19-1 0 0,-5-20-53 0 0,-1 1 0 0 0,0-1 0 0 0,-1 0-1 0 0,0 1 1 0 0,-1-1 0 0 0,0 1 0 0 0,-1-1-1 0 0,0 1 1 0 0,-1-1 0 0 0,0 0-1 0 0,0 0 1 0 0,-1 0 0 0 0,0 0 0 0 0,-1 0-1 0 0,0 0 1 0 0,-1-1 0 0 0,0 0 0 0 0,0 0-1 0 0,-1 0 1 0 0,0 0 0 0 0,0-1-1 0 0,-1 0 1 0 0,0-1 0 0 0,-1 1 0 0 0,0-1-1 0 0,-10 6 1 0 0,-5 2 51 0 0,0-2 1 0 0,-2-1-1 0 0,1 0 0 0 0,-2-2 1 0 0,1-1-1 0 0,-1-1 0 0 0,0-2 1 0 0,-47 7-1 0 0,72-13-136 0 0,1 0 0 0 0,-1 0 1 0 0,0 0-1 0 0,0 0 0 0 0,0 0 0 0 0,1 0 0 0 0,-1 0 1 0 0,0 0-1 0 0,0 0 0 0 0,1 0 0 0 0,-1 0 0 0 0,0-1 0 0 0,0 1 1 0 0,0 0-1 0 0,1-1 0 0 0,-1 1 0 0 0,0 0 0 0 0,1-1 1 0 0,-1 1-1 0 0,0-1 0 0 0,1 1 0 0 0,-1-1 0 0 0,1 1 0 0 0,-1-1 1 0 0,1 0-1 0 0,-1 1 0 0 0,1-1 0 0 0,-1 1 0 0 0,1-1 1 0 0,0 0-1 0 0,-1 0 0 0 0,1 1 0 0 0,0-1 0 0 0,-1 0 0 0 0,1 0 1 0 0,0-1-1 0 0,0 0-200 0 0,0-1-1 0 0,0 1 1 0 0,0-1 0 0 0,0 1 0 0 0,0-1 0 0 0,1 1-1 0 0,-1-1 1 0 0,1 1 0 0 0,0 0 0 0 0,-1-1 0 0 0,3-3-1 0 0,3-4-1621 0 0</inkml:trace>
</inkml:ink>
</file>

<file path=ppt/ink/ink1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0.200"/>
    </inkml:context>
    <inkml:brush xml:id="br0">
      <inkml:brushProperty name="width" value="0.1" units="cm"/>
      <inkml:brushProperty name="height" value="0.1" units="cm"/>
      <inkml:brushProperty name="color" value="#AB008B"/>
    </inkml:brush>
  </inkml:definitions>
  <inkml:trace contextRef="#ctx0" brushRef="#br0">1 0 5983 0 0,'3'16'17314'0'0,"8"52"-16284"0"0,-4 9-673 0 0,-4-41-143 0 0,1 0 1 0 0,1 1 0 0 0,12 36 0 0 0,-8-54-1847 0 0,-9-19 1572 0 0,1 1-1 0 0,-1-1 1 0 0,0 0 0 0 0,1 1 0 0 0,-1-1 0 0 0,1 0 0 0 0,-1 0 0 0 0,1 0-1 0 0,-1 1 1 0 0,1-1 0 0 0,-1 0 0 0 0,1 0 0 0 0,-1 0 0 0 0,1 0-1 0 0,-1 0 1 0 0,1 0 0 0 0,-1 0 0 0 0,1 0 0 0 0,-1 0 0 0 0,1 0 0 0 0,-1 0-1 0 0,1-1 1 0 0,-1 1 0 0 0,1 0 0 0 0,-1 0 0 0 0,1 0 0 0 0,-1-1-1 0 0,1 1 1 0 0,-1 0 0 0 0,1 0 0 0 0,-1-1 0 0 0,0 1 0 0 0,1 0-1 0 0,-1-1 1 0 0,0 1 0 0 0,1-1 0 0 0,-1 1 0 0 0,0 0 0 0 0,1-2 0 0 0,6-6-1502 0 0</inkml:trace>
</inkml:ink>
</file>

<file path=ppt/ink/ink11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3"/>
    </inkml:context>
    <inkml:brush xml:id="br0">
      <inkml:brushProperty name="width" value="0.1" units="cm"/>
      <inkml:brushProperty name="height" value="0.1" units="cm"/>
      <inkml:brushProperty name="color" value="#F6630D"/>
    </inkml:brush>
  </inkml:definitions>
  <inkml:trace contextRef="#ctx0" brushRef="#br0">203 53 10135 0 0,'30'-32'5507'0'0,"-30"31"-5377"0"0,0 0 0 0 0,0 0 0 0 0,-1 0 0 0 0,1 1 0 0 0,0-1 0 0 0,0 0 0 0 0,-1 0 0 0 0,1 0 0 0 0,0 0-1 0 0,-1 0 1 0 0,1 1 0 0 0,-1-1 0 0 0,1 0 0 0 0,-1 0 0 0 0,1 1 0 0 0,-1-1 0 0 0,0 0 0 0 0,1 1 0 0 0,-1-1 0 0 0,0 1 0 0 0,0-1 0 0 0,1 1 0 0 0,-1-1 0 0 0,0 1 0 0 0,0-1 0 0 0,0 1 0 0 0,0 0 0 0 0,1-1 0 0 0,-1 1 0 0 0,0 0-1 0 0,0 0 1 0 0,0 0 0 0 0,0 0 0 0 0,0 0 0 0 0,0 0 0 0 0,0 0 0 0 0,0 0 0 0 0,0 0 0 0 0,1 0 0 0 0,-1 0 0 0 0,0 0 0 0 0,0 1 0 0 0,0-1 0 0 0,0 0 0 0 0,0 1 0 0 0,1-1 0 0 0,-2 1 0 0 0,-4 1 31 0 0,0 0 1 0 0,1 0-1 0 0,-1 1 1 0 0,1 0-1 0 0,-10 6 0 0 0,-2 5-31 0 0,2 1 0 0 0,0 1-1 0 0,0 0 1 0 0,2 0-1 0 0,0 2 1 0 0,-11 20-1 0 0,17-28-57 0 0,1 2 0 0 0,1-1-1 0 0,0 0 1 0 0,0 1 0 0 0,1 0-1 0 0,1 0 1 0 0,0 0 0 0 0,1 1-1 0 0,0-1 1 0 0,1 1 0 0 0,0 22-1 0 0,2-31-54 0 0,-1 0-1 0 0,1 0 1 0 0,0-1-1 0 0,1 1 1 0 0,-1 0-1 0 0,1 0 1 0 0,-1-1 0 0 0,1 1-1 0 0,0-1 1 0 0,1 1-1 0 0,-1-1 1 0 0,0 0-1 0 0,1 0 1 0 0,0 0-1 0 0,0 0 1 0 0,0-1-1 0 0,0 1 1 0 0,0-1 0 0 0,0 1-1 0 0,1-1 1 0 0,-1 0-1 0 0,1-1 1 0 0,0 1-1 0 0,-1 0 1 0 0,1-1-1 0 0,6 1 1 0 0,12 4-7 0 0,0-2-1 0 0,0 0 1 0 0,38 0-1 0 0,-24-2-14 0 0,-6 1-110 0 0,81 4-1403 0 0,-77-8-9 0 0</inkml:trace>
</inkml:ink>
</file>

<file path=ppt/ink/ink11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4"/>
    </inkml:context>
    <inkml:brush xml:id="br0">
      <inkml:brushProperty name="width" value="0.1" units="cm"/>
      <inkml:brushProperty name="height" value="0.1" units="cm"/>
      <inkml:brushProperty name="color" value="#F6630D"/>
    </inkml:brush>
  </inkml:definitions>
  <inkml:trace contextRef="#ctx0" brushRef="#br0">11 98 5063 0 0,'-6'-15'390'0'0,"4"12"39"0"0,1-18 7961 0 0,0 16-7601 0 0,1 1 0 0 0,-1 0 0 0 0,1-1 0 0 0,0 1 0 0 0,1-1 1 0 0,-1 1-1 0 0,1 0 0 0 0,1-9 0 0 0,-1 12-677 0 0,0 0 0 0 0,1 0 0 0 0,-1 0 1 0 0,0 0-1 0 0,0 1 0 0 0,0-1 0 0 0,1 0 0 0 0,-1 1 0 0 0,0-1 1 0 0,1 1-1 0 0,-1-1 0 0 0,0 1 0 0 0,1-1 0 0 0,-1 1 1 0 0,1 0-1 0 0,-1 0 0 0 0,1 0 0 0 0,-1 0 0 0 0,1 0 0 0 0,-1 0 1 0 0,1 0-1 0 0,-1 0 0 0 0,3 1 0 0 0,36 8 1015 0 0,-38-8-985 0 0,10 3-68 0 0,0 1 0 0 0,-1 0 0 0 0,1 1 0 0 0,-1 0 0 0 0,-1 1 0 0 0,1 0 0 0 0,-1 1 0 0 0,0 0 0 0 0,9 10 0 0 0,-4-2 36 0 0,0 1-1 0 0,0 0 1 0 0,-2 1 0 0 0,14 25-1 0 0,-23-37-141 0 0,-2 0 1 0 0,1 1-1 0 0,-1-1 0 0 0,0 1 0 0 0,0-1 0 0 0,0 1 1 0 0,-1 0-1 0 0,0 0 0 0 0,-1 0 0 0 0,1 0 1 0 0,-1 0-1 0 0,-1-1 0 0 0,1 1 0 0 0,-1 0 0 0 0,0 0 1 0 0,-1 0-1 0 0,0-1 0 0 0,0 1 0 0 0,0 0 1 0 0,-1-1-1 0 0,0 0 0 0 0,0 0 0 0 0,-8 12 0 0 0,2-5-24 0 0,-1-1 0 0 0,0 1 0 0 0,-1-2-1 0 0,0 1 1 0 0,-1-2 0 0 0,0 1 0 0 0,-1-2-1 0 0,0 1 1 0 0,-21 10 0 0 0,30-18 156 0 0,0 0 0 0 0,-1 0 0 0 0,0 0 0 0 0,1 0 0 0 0,-1-1 0 0 0,0 0 0 0 0,0 0-1 0 0,0 0 1 0 0,1 0 0 0 0,-1-1 0 0 0,0 0 0 0 0,0 0 0 0 0,0 0 0 0 0,0-1 0 0 0,0 0 0 0 0,0 0 0 0 0,0 0 0 0 0,-6-3 0 0 0,9 3-175 0 0,0 0 0 0 0,0 0 1 0 0,0 0-1 0 0,0 0 0 0 0,1-1 0 0 0,-1 1 0 0 0,0-1 1 0 0,1 1-1 0 0,-1-1 0 0 0,1 0 0 0 0,-1 0 0 0 0,1 1 1 0 0,0-1-1 0 0,0 0 0 0 0,0 0 0 0 0,-1-4 0 0 0,1 2-232 0 0,0 1-1 0 0,0-1 0 0 0,1 0 0 0 0,0 1 1 0 0,0-1-1 0 0,0 0 0 0 0,0 1 0 0 0,0-1 0 0 0,1 0 1 0 0,0 1-1 0 0,0-1 0 0 0,0 1 0 0 0,1-5 1 0 0,2-3-1381 0 0,2 0-210 0 0</inkml:trace>
</inkml:ink>
</file>

<file path=ppt/ink/ink11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5"/>
    </inkml:context>
    <inkml:brush xml:id="br0">
      <inkml:brushProperty name="width" value="0.1" units="cm"/>
      <inkml:brushProperty name="height" value="0.1" units="cm"/>
      <inkml:brushProperty name="color" value="#F6630D"/>
    </inkml:brush>
  </inkml:definitions>
  <inkml:trace contextRef="#ctx0" brushRef="#br0">250 77 5983 0 0,'0'0'464'0'0,"4"-7"-335"0"0,7-21 8050 0 0,-11 26-7951 0 0,0 0-1 0 0,0 1 1 0 0,-1-1-1 0 0,1 0 1 0 0,0 0 0 0 0,-1 1-1 0 0,1-1 1 0 0,-1 0-1 0 0,0 1 1 0 0,0-1-1 0 0,1 0 1 0 0,-1 1-1 0 0,0-1 1 0 0,0 1 0 0 0,-1-1-1 0 0,1 1 1 0 0,0 0-1 0 0,0 0 1 0 0,-1-1-1 0 0,1 1 1 0 0,0 0-1 0 0,-1 0 1 0 0,-1-1 0 0 0,0 1-42 0 0,0 0 0 0 0,0 1 1 0 0,0-1-1 0 0,0 0 0 0 0,0 1 1 0 0,0 0-1 0 0,0 0 0 0 0,0 0 1 0 0,0 0-1 0 0,-1 0 0 0 0,1 1 1 0 0,-4 0-1 0 0,-3 2-21 0 0,-1 1-1 0 0,0-1 1 0 0,1 2-1 0 0,0-1 1 0 0,0 2 0 0 0,-12 7-1 0 0,12-5-125 0 0,0 0 0 0 0,1 0 0 0 0,0 1 0 0 0,0 1 0 0 0,0-1 0 0 0,2 1 0 0 0,-1 1 0 0 0,1-1-1 0 0,1 1 1 0 0,0 0 0 0 0,0 1 0 0 0,-7 21 0 0 0,12-28-26 0 0,0 0 0 0 0,0 0-1 0 0,0 0 1 0 0,0 0 0 0 0,1 0 0 0 0,0 0-1 0 0,0 0 1 0 0,0 0 0 0 0,0 0 0 0 0,1 0-1 0 0,0 0 1 0 0,0 0 0 0 0,0 0 0 0 0,1-1-1 0 0,0 1 1 0 0,0 0 0 0 0,0-1-1 0 0,0 1 1 0 0,1-1 0 0 0,-1 0 0 0 0,1 0-1 0 0,1 0 1 0 0,-1 0 0 0 0,0 0 0 0 0,1-1-1 0 0,0 1 1 0 0,-1-1 0 0 0,1 0 0 0 0,1 0-1 0 0,-1 0 1 0 0,0-1 0 0 0,1 0 0 0 0,-1 0-1 0 0,9 3 1 0 0,-2-1-147 0 0,0 0-1 0 0,1-1 0 0 0,0 0 1 0 0,-1 0-1 0 0,1-2 1 0 0,0 1-1 0 0,0-2 0 0 0,0 1 1 0 0,0-2-1 0 0,0 1 1 0 0,0-2-1 0 0,-1 1 0 0 0,1-2 1 0 0,0 0-1 0 0,-1 0 1 0 0,1-1-1 0 0,15-8 0 0 0,-9 3-1754 0 0</inkml:trace>
</inkml:ink>
</file>

<file path=ppt/ink/ink11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6"/>
    </inkml:context>
    <inkml:brush xml:id="br0">
      <inkml:brushProperty name="width" value="0.1" units="cm"/>
      <inkml:brushProperty name="height" value="0.1" units="cm"/>
      <inkml:brushProperty name="color" value="#F6630D"/>
    </inkml:brush>
  </inkml:definitions>
  <inkml:trace contextRef="#ctx0" brushRef="#br0">1 105 2303 0 0,'0'0'7560'0'0,"10"-44"840"0"0,-8 40-8181 0 0,1 0 0 0 0,0 0 0 0 0,-1 0 0 0 0,2 0 0 0 0,-1 0 0 0 0,0 1 0 0 0,1-1 0 0 0,-1 1-1 0 0,1 0 1 0 0,0 0 0 0 0,0 0 0 0 0,0 0 0 0 0,1 1 0 0 0,-1 0 0 0 0,1 0 0 0 0,-1 0 0 0 0,1 0 0 0 0,0 1 0 0 0,6-1 0 0 0,-8 1-179 0 0,0 1 0 0 0,0 0 1 0 0,0-1-1 0 0,0 2 0 0 0,1-1 1 0 0,-1 0-1 0 0,0 1 0 0 0,0-1 1 0 0,0 1-1 0 0,0 0 0 0 0,0 0 1 0 0,0 0-1 0 0,0 0 0 0 0,0 1 1 0 0,-1-1-1 0 0,1 1 0 0 0,0 0 1 0 0,-1-1-1 0 0,1 1 0 0 0,-1 1 1 0 0,0-1-1 0 0,1 0 0 0 0,-1 0 1 0 0,0 1-1 0 0,-1-1 0 0 0,1 1 1 0 0,0 0-1 0 0,-1-1 0 0 0,1 1 1 0 0,-1 0-1 0 0,1 3 0 0 0,0 3-20 0 0,0 0 0 0 0,0 0 0 0 0,-1 0-1 0 0,-1 0 1 0 0,0 0 0 0 0,0 0-1 0 0,0-1 1 0 0,-1 1 0 0 0,-1 0 0 0 0,-2 11-1 0 0,2-14-20 0 0,0 1 1 0 0,0 0-1 0 0,1 0 0 0 0,0 0 0 0 0,1 0 0 0 0,-1 0 0 0 0,2 0 0 0 0,-1 0 0 0 0,1 0 0 0 0,-1 0 1 0 0,2 0-1 0 0,-1 0 0 0 0,1 0 0 0 0,0 0 0 0 0,6 11 0 0 0,-5-15 2 0 0,0-1 0 0 0,0 1 0 0 0,-1-1 0 0 0,2 0 0 0 0,-1 0 0 0 0,0 0 0 0 0,0-1-1 0 0,1 1 1 0 0,-1-1 0 0 0,0 0 0 0 0,1 1 0 0 0,0-2 0 0 0,-1 1 0 0 0,1 0 0 0 0,0-1 0 0 0,-1 0 0 0 0,1 1 0 0 0,6-2 0 0 0,71-7-263 0 0,-77 7 210 0 0,14-3-1137 0 0,0-1-4323 0 0,0-1-1851 0 0</inkml:trace>
</inkml:ink>
</file>

<file path=ppt/ink/ink11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7"/>
    </inkml:context>
    <inkml:brush xml:id="br0">
      <inkml:brushProperty name="width" value="0.1" units="cm"/>
      <inkml:brushProperty name="height" value="0.1" units="cm"/>
      <inkml:brushProperty name="color" value="#008C3A"/>
    </inkml:brush>
  </inkml:definitions>
  <inkml:trace contextRef="#ctx0" brushRef="#br0">201 0 4143 0 0,'0'0'13594'0'0,"-18"35"-11906"0"0,-58 105-672 0 0,-20 43-327 0 0,94-182-673 0 0,1 1 0 0 0,0 1 0 0 0,0-1 0 0 0,0 0 0 0 0,0 0 0 0 0,0 0 0 0 0,0 0 1 0 0,1 1-1 0 0,-1-1 0 0 0,1 0 0 0 0,0 1 0 0 0,0-1 0 0 0,-1 0 0 0 0,2 1 0 0 0,-1-1 0 0 0,0 0 0 0 0,0 1 0 0 0,1-1 1 0 0,-1 0-1 0 0,1 1 0 0 0,0-1 0 0 0,-1 0 0 0 0,1 0 0 0 0,0 0 0 0 0,0 0 0 0 0,1 0 0 0 0,-1 0 0 0 0,0 0 0 0 0,1 0 1 0 0,-1 0-1 0 0,1 0 0 0 0,0-1 0 0 0,2 3 0 0 0,3 0 78 0 0,1 0-1 0 0,0-1 1 0 0,-1 0-1 0 0,1 0 1 0 0,0-1-1 0 0,0 0 1 0 0,0-1 0 0 0,12 2-1 0 0,19 0 314 0 0,1-1 0 0 0,-1-2 0 0 0,1-1 0 0 0,-1-2 0 0 0,0-2 0 0 0,0-2 0 0 0,57-17 0 0 0,-87 21-380 0 0,-2 2 15 0 0,0 0-70 0 0,-6 1-164 0 0,1 0 111 0 0</inkml:trace>
</inkml:ink>
</file>

<file path=ppt/ink/ink11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8"/>
    </inkml:context>
    <inkml:brush xml:id="br0">
      <inkml:brushProperty name="width" value="0.1" units="cm"/>
      <inkml:brushProperty name="height" value="0.1" units="cm"/>
      <inkml:brushProperty name="color" value="#008C3A"/>
    </inkml:brush>
  </inkml:definitions>
  <inkml:trace contextRef="#ctx0" brushRef="#br0">74 1 4143 0 0,'0'0'8827'0'0,"-14"22"-6263"0"0,10-4-2101 0 0,0-1 1 0 0,1 1-1 0 0,1-1 1 0 0,-1 22-1 0 0,-2 22 357 0 0,-5 6-60 0 0,-2 3 28 0 0,2 2 0 0 0,4-1 0 0 0,5 125 0 0 0,2-185-724 0 0,-1-8-43 0 0,0 0 0 0 0,0 1 0 0 0,1-1-1 0 0,-1 0 1 0 0,1 0 0 0 0,-1 0 0 0 0,1 0 0 0 0,0 0-1 0 0,0 0 1 0 0,0 0 0 0 0,1 0 0 0 0,-1-1-1 0 0,1 1 1 0 0,0 0 0 0 0,-1-1 0 0 0,4 4-1 0 0,-5-6-198 0 0,10 1-2688 0 0</inkml:trace>
</inkml:ink>
</file>

<file path=ppt/ink/ink11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29"/>
    </inkml:context>
    <inkml:brush xml:id="br0">
      <inkml:brushProperty name="width" value="0.1" units="cm"/>
      <inkml:brushProperty name="height" value="0.1" units="cm"/>
      <inkml:brushProperty name="color" value="#008C3A"/>
    </inkml:brush>
  </inkml:definitions>
  <inkml:trace contextRef="#ctx0" brushRef="#br0">0 56 11631 0 0,'0'0'1054'0'0,"1"-3"-865"0"0,0-8 4 0 0,0 10 231 0 0,-1-1-1 0 0,0 1 1 0 0,1-1 0 0 0,-1 1-1 0 0,1-1 1 0 0,-1 1-1 0 0,1 0 1 0 0,0-1-1 0 0,0 1 1 0 0,-1 0-1 0 0,1 0 1 0 0,0-1-1 0 0,0 1 1 0 0,0 0 0 0 0,0 0-1 0 0,1 0 1 0 0,0-1-1 0 0,29-9 2864 0 0,-15 10-3147 0 0,0 0 0 0 0,30 3 0 0 0,-6-1 880 0 0,-3-3-888 0 0,-12-1 28 0 0,1 1 1 0 0,-1 1-1 0 0,1 2 0 0 0,-1 1 0 0 0,40 7 0 0 0,-57-7-149 0 0,-3 0 10 0 0,-4-1-112 0 0</inkml:trace>
</inkml:ink>
</file>

<file path=ppt/ink/ink11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0"/>
    </inkml:context>
    <inkml:brush xml:id="br0">
      <inkml:brushProperty name="width" value="0.1" units="cm"/>
      <inkml:brushProperty name="height" value="0.1" units="cm"/>
      <inkml:brushProperty name="color" value="#008C3A"/>
    </inkml:brush>
  </inkml:definitions>
  <inkml:trace contextRef="#ctx0" brushRef="#br0">0 1 11519 0 0,'0'0'7238'0'0,"3"24"-5812"0"0,4 63-121 0 0,4 27-262 0 0,-6 167 0 0 0,1-288-3352 0 0,1-1 403 0 0</inkml:trace>
</inkml:ink>
</file>

<file path=ppt/ink/ink11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1"/>
    </inkml:context>
    <inkml:brush xml:id="br0">
      <inkml:brushProperty name="width" value="0.1" units="cm"/>
      <inkml:brushProperty name="height" value="0.1" units="cm"/>
      <inkml:brushProperty name="color" value="#008C3A"/>
    </inkml:brush>
  </inkml:definitions>
  <inkml:trace contextRef="#ctx0" brushRef="#br0">67 42 11167 0 0,'0'0'2171'0'0,"-16"-17"2794"0"0,14 17-4875 0 0,1 1 0 0 0,0-1 0 0 0,-1 1 0 0 0,1 0 0 0 0,0-1 0 0 0,-1 1 0 0 0,1 0 0 0 0,0 0 0 0 0,0 0 0 0 0,0 0 0 0 0,0 0 0 0 0,-1 0-1 0 0,2 0 1 0 0,-1 1 0 0 0,0-1 0 0 0,0 0 0 0 0,0 0 0 0 0,0 1 0 0 0,1-1 0 0 0,-1 1 0 0 0,1-1 0 0 0,-1 0 0 0 0,1 1 0 0 0,0-1 0 0 0,-1 3 0 0 0,-8 44 148 0 0,8-43-44 0 0,-1 5-87 0 0,-3 20 253 0 0,1 0 0 0 0,1 1-1 0 0,2-1 1 0 0,1 1-1 0 0,4 35 1 0 0,-3-60-306 0 0,-1 0 0 0 0,2 0 0 0 0,-1-1 0 0 0,1 1 0 0 0,-1-1 0 0 0,2 1 0 0 0,-1-1 0 0 0,0 1 0 0 0,1-1 0 0 0,0 0 0 0 0,1 0 0 0 0,-1-1 0 0 0,1 1 0 0 0,0-1 0 0 0,0 1 0 0 0,0-1 0 0 0,0 0 0 0 0,1-1 0 0 0,-1 1 0 0 0,1-1 0 0 0,0 0 0 0 0,0 0 1 0 0,1 0-1 0 0,-1-1 0 0 0,1 0 0 0 0,-1 0 0 0 0,1 0 0 0 0,-1-1 0 0 0,1 0 0 0 0,0 0 0 0 0,0 0 0 0 0,0-1 0 0 0,-1 0 0 0 0,8 0 0 0 0,-3 0-26 0 0,0-1 0 0 0,1 0 1 0 0,-1-1-1 0 0,0 0 0 0 0,0 0 1 0 0,0-1-1 0 0,0 0 0 0 0,-1-1 0 0 0,1 0 1 0 0,-1-1-1 0 0,0 0 0 0 0,0 0 1 0 0,0-1-1 0 0,-1 0 0 0 0,0-1 0 0 0,0 1 1 0 0,-1-2-1 0 0,1 1 0 0 0,-2-1 1 0 0,1 0-1 0 0,-1 0 0 0 0,0-1 0 0 0,-1 0 1 0 0,0 0-1 0 0,0 0 0 0 0,-1 0 1 0 0,0-1-1 0 0,-1 0 0 0 0,0 0 1 0 0,-1 0-1 0 0,0 0 0 0 0,0 0 0 0 0,-1-1 1 0 0,0 1-1 0 0,-1 0 0 0 0,0-1 1 0 0,-1 1-1 0 0,0 0 0 0 0,-1 0 0 0 0,0-1 1 0 0,0 1-1 0 0,-1 0 0 0 0,0 1 1 0 0,-1-1-1 0 0,0 1 0 0 0,-1-1 1 0 0,0 1-1 0 0,0 0 0 0 0,-9-10 0 0 0,8 12 36 0 0,-1 0-1 0 0,1 1 1 0 0,-1 0 0 0 0,0 0-1 0 0,-1 1 1 0 0,0 0-1 0 0,1 0 1 0 0,-2 1-1 0 0,1 0 1 0 0,0 0-1 0 0,-1 1 1 0 0,0 0-1 0 0,1 0 1 0 0,-1 1-1 0 0,-10-1 1 0 0,10 2-278 0 0,0 0-1 0 0,0 1 1 0 0,0 0 0 0 0,0 1 0 0 0,0-1-1 0 0,-15 5 1 0 0,18-4-699 0 0,-1 1 1 0 0,1 0-1 0 0,0 1 0 0 0,0 0 1 0 0,0 0-1 0 0,0 0 0 0 0,0 1 0 0 0,0-1 1 0 0,-6 7-1 0 0</inkml:trace>
</inkml:ink>
</file>

<file path=ppt/ink/ink11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2"/>
    </inkml:context>
    <inkml:brush xml:id="br0">
      <inkml:brushProperty name="width" value="0.1" units="cm"/>
      <inkml:brushProperty name="height" value="0.1" units="cm"/>
      <inkml:brushProperty name="color" value="#008C3A"/>
    </inkml:brush>
  </inkml:definitions>
  <inkml:trace contextRef="#ctx0" brushRef="#br0">1 43 12263 0 0,'0'0'4666'0'0,"32"-7"-1565"0"0,33 0-778 0 0,80 1 0 0 0,-86 5-1811 0 0,-1-2-1 0 0,64-12 0 0 0,-113 14-802 0 0,14-1-8 0 0</inkml:trace>
</inkml:ink>
</file>

<file path=ppt/ink/ink1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0.637"/>
    </inkml:context>
    <inkml:brush xml:id="br0">
      <inkml:brushProperty name="width" value="0.1" units="cm"/>
      <inkml:brushProperty name="height" value="0.1" units="cm"/>
      <inkml:brushProperty name="color" value="#AB008B"/>
    </inkml:brush>
  </inkml:definitions>
  <inkml:trace contextRef="#ctx0" brushRef="#br0">24 122 1839 0 0,'-23'19'11975'0'0,"23"-18"-11819"0"0,0 0 1 0 0,0-1-1 0 0,-1 1 0 0 0,1 0 1 0 0,0-1-1 0 0,0 1 0 0 0,0-1 1 0 0,0 1-1 0 0,0 0 0 0 0,1-1 1 0 0,-1 1-1 0 0,0 0 0 0 0,0-1 1 0 0,0 1-1 0 0,0-1 1 0 0,1 1-1 0 0,-1-1 0 0 0,0 1 1 0 0,1 0-1 0 0,-1-1 0 0 0,0 1 1 0 0,1-1-1 0 0,-1 1 0 0 0,1-1 1 0 0,-1 0-1 0 0,1 1 0 0 0,-1-1 1 0 0,2 1-1 0 0,23 12 1314 0 0,30-1-170 0 0,-41-10-1043 0 0,-1 0 0 0 0,0-1 1 0 0,1-1-1 0 0,-1 0 0 0 0,1-1 0 0 0,-1-1 1 0 0,0 0-1 0 0,1 0 0 0 0,-1-2 0 0 0,0 1 1 0 0,-1-2-1 0 0,1 0 0 0 0,-1 0 0 0 0,0-1 1 0 0,0 0-1 0 0,0-1 0 0 0,-1-1 1 0 0,10-8-1 0 0,1-1-151 0 0,1 0 0 0 0,1 2 0 0 0,0 1 0 0 0,1 1-1 0 0,43-16 1 0 0,-60 27-82 0 0,1-1 0 0 0,-1 1-1 0 0,1 1 1 0 0,-1 0-1 0 0,1 0 1 0 0,0 0-1 0 0,0 1 1 0 0,0 1-1 0 0,-1-1 1 0 0,1 2-1 0 0,0-1 1 0 0,-1 1 0 0 0,1 0-1 0 0,-1 1 1 0 0,1 0-1 0 0,-1 0 1 0 0,0 1-1 0 0,-1 0 1 0 0,1 0-1 0 0,0 1 1 0 0,-1 0 0 0 0,7 6-1 0 0,1 1-70 0 0,21 19-1114 0 0,66 42 0 0 0,-89-66-379 0 0,1-1-335 0 0</inkml:trace>
</inkml:ink>
</file>

<file path=ppt/ink/ink11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3"/>
    </inkml:context>
    <inkml:brush xml:id="br0">
      <inkml:brushProperty name="width" value="0.1" units="cm"/>
      <inkml:brushProperty name="height" value="0.1" units="cm"/>
      <inkml:brushProperty name="color" value="#008C3A"/>
    </inkml:brush>
  </inkml:definitions>
  <inkml:trace contextRef="#ctx0" brushRef="#br0">52 6 6911 0 0,'0'0'528'0'0,"-36"-5"9739"0"0,34 7-10056 0 0,1-1 0 0 0,-1 1-1 0 0,1 0 1 0 0,0 1 0 0 0,-1-1 0 0 0,1 0 0 0 0,0 0 0 0 0,0 0 0 0 0,1 1-1 0 0,-1-1 1 0 0,0 0 0 0 0,1 1 0 0 0,-1-1 0 0 0,1 1 0 0 0,0 3-1 0 0,0 45 522 0 0,0-33-268 0 0,11 309 1239 0 0,-10-316-1744 0 0,8 43 219 0 0,-9-51-232 0 0,1-1 1 0 0,0 1-1 0 0,0-1 1 0 0,0 1-1 0 0,0-1 1 0 0,0 1-1 0 0,0-1 1 0 0,1 0-1 0 0,-1 0 1 0 0,1 0-1 0 0,0 0 0 0 0,-1 0 1 0 0,1 0-1 0 0,0 0 1 0 0,0 0-1 0 0,0-1 1 0 0,3 2-1 0 0,2-2-1886 0 0</inkml:trace>
</inkml:ink>
</file>

<file path=ppt/ink/ink11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4"/>
    </inkml:context>
    <inkml:brush xml:id="br0">
      <inkml:brushProperty name="width" value="0.1" units="cm"/>
      <inkml:brushProperty name="height" value="0.1" units="cm"/>
      <inkml:brushProperty name="color" value="#008C3A"/>
    </inkml:brush>
  </inkml:definitions>
  <inkml:trace contextRef="#ctx0" brushRef="#br0">178 23 6447 0 0,'2'-22'10628'0'0,"-11"26"-7017"0"0,-9 19-3250 0 0,13-16 85 0 0,-21 26 88 0 0,1 2 1 0 0,-27 48-1 0 0,45-71-504 0 0,1 0 0 0 0,0 0 0 0 0,1 1 0 0 0,0-1 0 0 0,1 1 0 0 0,1 0 0 0 0,0 1 0 0 0,1-1-1 0 0,0 0 1 0 0,1 1 0 0 0,0 19 0 0 0,2-28 4 0 0,0-1 0 0 0,1 0-1 0 0,-1 0 1 0 0,0 0 0 0 0,1 0 0 0 0,0 0 0 0 0,0-1-1 0 0,0 1 1 0 0,1 0 0 0 0,-1-1 0 0 0,1 0-1 0 0,0 1 1 0 0,0-1 0 0 0,0 0 0 0 0,0 0 0 0 0,1-1-1 0 0,-1 1 1 0 0,1-1 0 0 0,-1 0 0 0 0,1 0-1 0 0,0 0 1 0 0,0 0 0 0 0,0 0 0 0 0,0-1-1 0 0,0 0 1 0 0,0 0 0 0 0,8 1 0 0 0,14 2 221 0 0,-1 0-1 0 0,1-2 1 0 0,38-2 0 0 0,-42 0-117 0 0,40-2-248 0 0,-1-2 1 0 0,0-2 0 0 0,95-24-1 0 0,-135 20-3397 0 0,-13 2 1437 0 0</inkml:trace>
</inkml:ink>
</file>

<file path=ppt/ink/ink11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5"/>
    </inkml:context>
    <inkml:brush xml:id="br0">
      <inkml:brushProperty name="width" value="0.1" units="cm"/>
      <inkml:brushProperty name="height" value="0.1" units="cm"/>
      <inkml:brushProperty name="color" value="#008C3A"/>
    </inkml:brush>
  </inkml:definitions>
  <inkml:trace contextRef="#ctx0" brushRef="#br0">69 1 10135 0 0,'0'0'778'0'0,"-22"22"4062"0"0,16-9-3951 0 0,0 0 0 0 0,2 0 1 0 0,-1 1-1 0 0,2 0 0 0 0,0 0 0 0 0,-2 16 1 0 0,-2 92 1449 0 0,4-61-1505 0 0,0-24-944 0 0,2 0 0 0 0,1 0-1 0 0,1 1 1 0 0,2-1 0 0 0,2 0-1 0 0,12 44 1 0 0,-14-70-558 0 0</inkml:trace>
</inkml:ink>
</file>

<file path=ppt/ink/ink11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6"/>
    </inkml:context>
    <inkml:brush xml:id="br0">
      <inkml:brushProperty name="width" value="0.1" units="cm"/>
      <inkml:brushProperty name="height" value="0.1" units="cm"/>
      <inkml:brushProperty name="color" value="#008C3A"/>
    </inkml:brush>
  </inkml:definitions>
  <inkml:trace contextRef="#ctx0" brushRef="#br0">0 4 11575 0 0,'0'0'2427'0'0,"32"8"2588"0"0,32-6-1879 0 0,87-6 0 0 0,-16-2-2554 0 0,-16 4-2986 0 0,-97 1 408 0 0</inkml:trace>
</inkml:ink>
</file>

<file path=ppt/ink/ink11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7"/>
    </inkml:context>
    <inkml:brush xml:id="br0">
      <inkml:brushProperty name="width" value="0.1" units="cm"/>
      <inkml:brushProperty name="height" value="0.1" units="cm"/>
      <inkml:brushProperty name="color" value="#008C3A"/>
    </inkml:brush>
  </inkml:definitions>
  <inkml:trace contextRef="#ctx0" brushRef="#br0">1 7 8751 0 0,'7'-7'8962'0'0,"-1"33"-8133"0"0,-2 1 0 0 0,-1-1 1 0 0,0 1-1 0 0,-2 0 1 0 0,-4 44-1 0 0,1-3-223 0 0,2 39-2 0 0,-5 219-35 0 0,5-318-571 0 0,0-7-228 0 0,12-10-3191 0 0</inkml:trace>
</inkml:ink>
</file>

<file path=ppt/ink/ink11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8"/>
    </inkml:context>
    <inkml:brush xml:id="br0">
      <inkml:brushProperty name="width" value="0.1" units="cm"/>
      <inkml:brushProperty name="height" value="0.1" units="cm"/>
      <inkml:brushProperty name="color" value="#008C3A"/>
    </inkml:brush>
  </inkml:definitions>
  <inkml:trace contextRef="#ctx0" brushRef="#br0">101 75 13967 0 0,'0'0'2875'0'0,"-10"27"-862"0"0,-17 42-641 0 0,-19 62 465 0 0,41-115-1427 0 0,1 1 1 0 0,1-1-1 0 0,0 1 0 0 0,1 0 1 0 0,1 32-1 0 0,1-43-344 0 0,1 1-1 0 0,0-1 1 0 0,0 1 0 0 0,1-1-1 0 0,-1 0 1 0 0,2 1 0 0 0,-1-1 0 0 0,0 0-1 0 0,1 0 1 0 0,0 0 0 0 0,1-1 0 0 0,-1 1-1 0 0,1-1 1 0 0,0 0 0 0 0,0 0 0 0 0,6 5-1 0 0,-3-4-29 0 0,0-1 0 0 0,0 0 0 0 0,1-1 0 0 0,-1 1 0 0 0,1-1-1 0 0,0-1 1 0 0,0 0 0 0 0,1 0 0 0 0,-1 0 0 0 0,17 2 0 0 0,-7-3 5 0 0,0-1 0 0 0,0 0 1 0 0,0-1-1 0 0,0-1 0 0 0,0-1 1 0 0,0 0-1 0 0,-1-1 0 0 0,1-1 1 0 0,-1-1-1 0 0,0-1 0 0 0,20-9 1 0 0,-25 10 9 0 0,0-2 0 0 0,0 1-1 0 0,-1-2 1 0 0,0 1 0 0 0,0-2 0 0 0,-1 1 0 0 0,0-1 0 0 0,-1-1 0 0 0,0 0 0 0 0,13-17 0 0 0,-17 18 4 0 0,0 0 0 0 0,-1 0 0 0 0,0-1-1 0 0,0 1 1 0 0,-1-1 0 0 0,-1 0 0 0 0,1 0 0 0 0,-1 0 0 0 0,-1 0 0 0 0,0 0 0 0 0,0 0 0 0 0,-1-1 0 0 0,-1 1 0 0 0,-2-16 0 0 0,1 8 1 0 0,-1 0 0 0 0,-1 0 1 0 0,-1 0-1 0 0,0 0 0 0 0,-2 1 0 0 0,-14-31 1 0 0,16 40-46 0 0,0 0 0 0 0,0 0-1 0 0,-1 1 1 0 0,0 0 0 0 0,-1 0 0 0 0,1 0 0 0 0,-1 1 0 0 0,-1 0 0 0 0,1 0 0 0 0,-1 0 0 0 0,0 1 0 0 0,0 1 0 0 0,0-1 0 0 0,-1 1 0 0 0,-10-3 0 0 0,-1 0-58 0 0,0 2 0 0 0,-1 0 0 0 0,0 2 0 0 0,-23-2 0 0 0,-11 6-2902 0 0,43 0 1421 0 0</inkml:trace>
</inkml:ink>
</file>

<file path=ppt/ink/ink11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39"/>
    </inkml:context>
    <inkml:brush xml:id="br0">
      <inkml:brushProperty name="width" value="0.1" units="cm"/>
      <inkml:brushProperty name="height" value="0.1" units="cm"/>
      <inkml:brushProperty name="color" value="#008C3A"/>
    </inkml:brush>
  </inkml:definitions>
  <inkml:trace contextRef="#ctx0" brushRef="#br0">144 227 6447 0 0,'0'0'6188'0'0,"27"-3"-4669"0"0,28 1-874 0 0,1 3 0 0 0,69 10 1 0 0,24 1-473 0 0,1856-54 155 0 0,-1416 16 240 0 0,-167 7-302 0 0,-94 5-185 0 0,-25 0-29 0 0,140-8 48 0 0,-166 9 12 0 0,60-6-19 0 0,335-23-174 0 0,-452 30 66 0 0,356-10 15 0 0,-260 21 0 0 0,-83 3 0 0 0,71 3 0 0 0,-84 1 0 0 0,271 13 0 0 0,-20-8 0 0 0,9-8 4 0 0,-286 0 407 0 0,-42 1 311 0 0,101-1-277 0 0,38 7-1782 0 0,-48 0 1132 0 0,35 4 1243 0 0,40 0-2181 0 0,-144-9 954 0 0,-121-1 193 0 0,0-2-1 0 0,1-2 1 0 0,80-12-1 0 0,-101 6-3 0 0,25-3 0 0 0,0-3 0 0 0,101-37 0 0 0,-151 47 0 0 0,2-2 0 0 0,0 0 0 0 0,0 1 0 0 0,1 1 0 0 0,-1 0 0 0 0,1 0 0 0 0,12 0 0 0 0,-15 0 0 0 0,-1-1 815 0 0,-9 8-807 0 0,0 0-1 0 0,0 0 1 0 0,1 0-1 0 0,-1 0 1 0 0,1 1 0 0 0,0 9-1 0 0,-55 465-131 0 0,-12-22 124 0 0,-35-9 0 0 0,74-307 74 0 0,6 2-1 0 0,-5 199 0 0 0,25-292-33 0 0,-3 0-1 0 0,-2-1 1 0 0,-2 0-1 0 0,-2 0 0 0 0,-2-1 1 0 0,-29 65-1 0 0,39-104-31 0 0,-7 12 135 0 0,2 0 0 0 0,0 1 0 0 0,2 0 0 0 0,0 0-1 0 0,1 0 1 0 0,-3 41 0 0 0,9-62-31 0 0,0-2-104 0 0,0 0 0 0 0,0 0-1 0 0,0 0 1 0 0,0 0 0 0 0,0 0-1 0 0,1 0 1 0 0,-1 0 0 0 0,0 0-1 0 0,0 1 1 0 0,0-1 0 0 0,0 0-1 0 0,0 0 1 0 0,0 0 0 0 0,1 0 0 0 0,-1 0-1 0 0,0 0 1 0 0,0 0 0 0 0,0 1-1 0 0,0-1 1 0 0,0 0 0 0 0,0 0-1 0 0,0 0 1 0 0,0 0 0 0 0,0 1-1 0 0,0-1 1 0 0,0 0 0 0 0,0 0-1 0 0,0 0 1 0 0,0 0 0 0 0,0 0 0 0 0,0 1-1 0 0,0-1 1 0 0,0 0 0 0 0,0 0-1 0 0,0 0 1 0 0,0 0 0 0 0,0 1-1 0 0,0-1 1 0 0,0 0 0 0 0,0 0-1 0 0,0 0 1 0 0,0 0 0 0 0,0 0-1 0 0,0 1 1 0 0,0-1 0 0 0,-1 0-1 0 0,1 0 1 0 0,0 0 0 0 0,0 0 0 0 0,0 0-1 0 0,0 0 1 0 0,0 0 0 0 0,0 0-1 0 0,-1 1 1 0 0,1-1 0 0 0,0 0-1 0 0,0 0 1 0 0,0 0 0 0 0,0 0-1 0 0,0 0 1 0 0,-1 0 0 0 0,1 0-1 0 0,0 0 1 0 0,0 0 0 0 0,0 0 0 0 0,-1 0-1 0 0,-14 4 188 0 0,-32-12-154 0 0,0 3 0 0 0,0 2 0 0 0,0 2 0 0 0,-1 2 0 0 0,-78 11 1 0 0,-55 2-57 0 0,-82 2-21 0 0,15-1 18 0 0,-1193 68 599 0 0,405-17-213 0 0,681-46-268 0 0,-435 14 723 0 0,-400-10-511 0 0,2 32-80 0 0,-953-21-16 0 0,1920-41-184 0 0,-383-58 0 0 0,547 53-32 0 0,0-3 0 0 0,1-2 0 0 0,-60-27 0 0 0,61 22 0 0 0,0 2 0 0 0,-1 3 0 0 0,-110-18 0 0 0,-176 4 0 0 0,326 29 0 0 0,-65-5-16 0 0,-101-4-32 0 0,181 10 64 0 0,-1 0 0 0 0,1 0 0 0 0,-1 0 1 0 0,1-1-1 0 0,-1 1 0 0 0,1-1 0 0 0,-1 1 0 0 0,1-1 0 0 0,-1 1 0 0 0,1-1 0 0 0,0 0 0 0 0,-1 0 0 0 0,1 0 1 0 0,0 0-1 0 0,0 0 0 0 0,0 0 0 0 0,0 0 0 0 0,0 0 0 0 0,0 0 0 0 0,0-1 0 0 0,0 1 0 0 0,0 0 1 0 0,0 0-1 0 0,1-1 0 0 0,-2-1 0 0 0,-9-37 256 0 0,10 33-235 0 0,-20-136 211 0 0,-5-167 1 0 0,18 188-202 0 0,4-10-6 0 0,5 0 0 0 0,7 1 0 0 0,4-1-1 0 0,37-156 1 0 0,-23 123 58 0 0,-7-2-1 0 0,-3-212 1 0 0,-16 327-427 0 0,3 0 0 0 0,15-81 0 0 0,-13 114-1036 0 0</inkml:trace>
</inkml:ink>
</file>

<file path=ppt/ink/ink11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0"/>
    </inkml:context>
    <inkml:brush xml:id="br0">
      <inkml:brushProperty name="width" value="0.1" units="cm"/>
      <inkml:brushProperty name="height" value="0.1" units="cm"/>
      <inkml:brushProperty name="color" value="#008C3A"/>
    </inkml:brush>
  </inkml:definitions>
  <inkml:trace contextRef="#ctx0" brushRef="#br0">48 59 5063 0 0,'0'0'390'0'0,"4"-41"8324"0"0,-9 24-2585 0 0,0 31-4005 0 0,-5 51-2689 0 0,7-46 1242 0 0,-3 17-637 0 0,-14 102 220 0 0,18-120-232 0 0,2 0 0 0 0,0 1-1 0 0,1-1 1 0 0,0 1 0 0 0,7 25 0 0 0,-7-41-12 0 0,0-1 0 0 0,0 1 0 0 0,0 0 0 0 0,0 0 0 0 0,1 0 0 0 0,-1-1 0 0 0,1 1-1 0 0,-1 0 1 0 0,1-1 0 0 0,0 0 0 0 0,0 1 0 0 0,1-1 0 0 0,-1 0 0 0 0,0 0 0 0 0,1 0 0 0 0,4 3 0 0 0,-1-2 61 0 0,-1-1 0 0 0,1 1 0 0 0,0-1 1 0 0,0 0-1 0 0,1-1 0 0 0,-1 1 0 0 0,12 0 1 0 0,7-1 201 0 0,1-2 1 0 0,0 0-1 0 0,30-6 1 0 0,-37 4-234 0 0,32-5-41 0 0,16-1-532 0 0,-21 6-5492 0 0,-39 3 4075 0 0</inkml:trace>
</inkml:ink>
</file>

<file path=ppt/ink/ink11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1"/>
    </inkml:context>
    <inkml:brush xml:id="br0">
      <inkml:brushProperty name="width" value="0.1" units="cm"/>
      <inkml:brushProperty name="height" value="0.1" units="cm"/>
      <inkml:brushProperty name="color" value="#008C3A"/>
    </inkml:brush>
  </inkml:definitions>
  <inkml:trace contextRef="#ctx0" brushRef="#br0">39 1 4143 0 0,'-3'2'10929'0'0,"-13"11"-8858"0"0,12-4-1797 0 0,1 0 0 0 0,0 1-1 0 0,0-1 1 0 0,1 1-1 0 0,0 0 1 0 0,1 0 0 0 0,0 0-1 0 0,1-1 1 0 0,0 1 0 0 0,0 0-1 0 0,3 13 1 0 0,-1 14 326 0 0,-3 19 34 0 0,-1-28-659 0 0,2 0 0 0 0,0-1 0 0 0,2 1-1 0 0,9 41 1 0 0,-11-68 0 0 0,0-1 1 0 0,0 0-1 0 0,0 1 0 0 0,0-1 0 0 0,0 1 0 0 0,0-1 0 0 0,1 0 1 0 0,-1 1-1 0 0,0-1 0 0 0,0 0 0 0 0,0 1 0 0 0,1-1 1 0 0,-1 1-1 0 0,0-1 0 0 0,0 0 0 0 0,1 0 0 0 0,-1 1 1 0 0,0-1-1 0 0,1 0 0 0 0,-1 0 0 0 0,0 1 0 0 0,1-1 0 0 0,-1 0 1 0 0,0 0-1 0 0,1 0 0 0 0,-1 1 0 0 0,0-1 0 0 0,1 0 1 0 0,-1 0-1 0 0,1 0 0 0 0,-1 0 0 0 0,0 0 0 0 0,1 0 1 0 0,-1 0-1 0 0,1 0 0 0 0,-1 0 0 0 0,0 0 0 0 0,1 0 0 0 0,-1 0 1 0 0,1 0-1 0 0,-1 0 0 0 0,0 0 0 0 0,1-1 0 0 0,-1 1 1 0 0,0 0-1 0 0,1 0 0 0 0,-1 0 0 0 0,0 0 0 0 0,1-1 0 0 0,-1 1 1 0 0,1-1-1 0 0,6-5-1789 0 0</inkml:trace>
</inkml:ink>
</file>

<file path=ppt/ink/ink11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2"/>
    </inkml:context>
    <inkml:brush xml:id="br0">
      <inkml:brushProperty name="width" value="0.1" units="cm"/>
      <inkml:brushProperty name="height" value="0.1" units="cm"/>
      <inkml:brushProperty name="color" value="#008C3A"/>
    </inkml:brush>
  </inkml:definitions>
  <inkml:trace contextRef="#ctx0" brushRef="#br0">0 56 7367 0 0,'0'-7'6355'0'0,"2"-20"-2679"0"0,0 25-3529 0 0,-1 0 1 0 0,1 1 0 0 0,-1-1-1 0 0,1 1 1 0 0,0-1-1 0 0,0 1 1 0 0,0 0-1 0 0,0-1 1 0 0,0 1 0 0 0,0 0-1 0 0,0 0 1 0 0,0 0-1 0 0,0 1 1 0 0,0-1-1 0 0,1 0 1 0 0,-1 1 0 0 0,0-1-1 0 0,0 1 1 0 0,1 0-1 0 0,-1 0 1 0 0,0 0-1 0 0,0 0 1 0 0,1 0 0 0 0,-1 1-1 0 0,0-1 1 0 0,1 1-1 0 0,-1-1 1 0 0,0 1-1 0 0,0 0 1 0 0,0 0 0 0 0,0 0-1 0 0,3 1 1 0 0,2 2 58 0 0,0-1 0 0 0,0 1 1 0 0,-1 1-1 0 0,1-1 0 0 0,-1 1 1 0 0,0 0-1 0 0,-1 0 0 0 0,7 8 0 0 0,-8-7-176 0 0,0 0 0 0 0,-1 0 0 0 0,0 0 0 0 0,0 0 0 0 0,-1 1 0 0 0,1-1 0 0 0,-2 1 0 0 0,1-1 0 0 0,-1 1 0 0 0,1 0 0 0 0,-2 0 0 0 0,1 0 0 0 0,-1 0 0 0 0,0-1 0 0 0,-1 1 0 0 0,1 0 0 0 0,-1 0 0 0 0,-1 0 0 0 0,1-1 0 0 0,-1 1 0 0 0,0-1 0 0 0,-1 1 0 0 0,0-1 0 0 0,-5 9 0 0 0,-2 5 65 0 0,-2-1 1 0 0,0-1 0 0 0,-1 0-1 0 0,0 0 1 0 0,-2-2-1 0 0,-22 22 1 0 0,16-24-123 0 0,20-13-119 0 0</inkml:trace>
</inkml:ink>
</file>

<file path=ppt/ink/ink1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1.301"/>
    </inkml:context>
    <inkml:brush xml:id="br0">
      <inkml:brushProperty name="width" value="0.1" units="cm"/>
      <inkml:brushProperty name="height" value="0.1" units="cm"/>
      <inkml:brushProperty name="color" value="#AB008B"/>
    </inkml:brush>
  </inkml:definitions>
  <inkml:trace contextRef="#ctx0" brushRef="#br0">38 133 9071 0 0,'-23'1'759'0'0,"9"-1"4023"0"0,27-2-2303 0 0,75-6-51 0 0,-26 3-923 0 0,72-15-1 0 0,-7-2-259 0 0,171-8 0 0 0,-215 24-871 0 0,254-3 338 0 0,-73 4-364 0 0,-120 5-249 0 0,-94 2-49 0 0,0-3 0 0 0,0-1-1 0 0,-1-3 1 0 0,59-12-1 0 0,-88 14-133 0 0,-18 3-17 0 0</inkml:trace>
</inkml:ink>
</file>

<file path=ppt/ink/ink11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3"/>
    </inkml:context>
    <inkml:brush xml:id="br0">
      <inkml:brushProperty name="width" value="0.1" units="cm"/>
      <inkml:brushProperty name="height" value="0.1" units="cm"/>
      <inkml:brushProperty name="color" value="#008C3A"/>
    </inkml:brush>
  </inkml:definitions>
  <inkml:trace contextRef="#ctx0" brushRef="#br0">156 15 7367 0 0,'0'0'568'0'0,"-22"-14"6159"0"0,20 14-6471 0 0,-1 0 0 0 0,1-1 0 0 0,-1 1 0 0 0,0 0 0 0 0,1 1 1 0 0,-1-1-1 0 0,1 0 0 0 0,-1 1 0 0 0,0-1 0 0 0,1 1 0 0 0,-1 0 0 0 0,1 0 0 0 0,0 0 0 0 0,-1 0 0 0 0,1 0 1 0 0,0 0-1 0 0,-4 3 0 0 0,1 0-9 0 0,0 1 0 0 0,1-1 0 0 0,-1 1 0 0 0,1 0 0 0 0,0 0 0 0 0,-6 11 1 0 0,1 0 91 0 0,1 2 0 0 0,0-1 1 0 0,-10 36-1 0 0,17-49-321 0 0,0 0 0 0 0,0 0-1 0 0,0 0 1 0 0,1 0 0 0 0,-1-1-1 0 0,1 1 1 0 0,0 0 0 0 0,0 0 0 0 0,0 0-1 0 0,1 0 1 0 0,-1 0 0 0 0,1 0-1 0 0,0 0 1 0 0,0 0 0 0 0,0 0-1 0 0,1-1 1 0 0,-1 1 0 0 0,1 0 0 0 0,0-1-1 0 0,0 1 1 0 0,0-1 0 0 0,1 0-1 0 0,-1 0 1 0 0,1 0 0 0 0,-1 0-1 0 0,1 0 1 0 0,0 0 0 0 0,0-1 0 0 0,1 0-1 0 0,-1 1 1 0 0,0-1 0 0 0,1 0-1 0 0,5 2 1 0 0,1 0 23 0 0,0-1-1 0 0,0 0 1 0 0,0 0-1 0 0,0-1 1 0 0,1-1-1 0 0,0 1 1 0 0,-1-2-1 0 0,1 1 1 0 0,-1-1-1 0 0,1-1 1 0 0,14-3-1 0 0,33-6-1630 0 0,-43 7 668 0 0</inkml:trace>
</inkml:ink>
</file>

<file path=ppt/ink/ink11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4"/>
    </inkml:context>
    <inkml:brush xml:id="br0">
      <inkml:brushProperty name="width" value="0.1" units="cm"/>
      <inkml:brushProperty name="height" value="0.1" units="cm"/>
      <inkml:brushProperty name="color" value="#008C3A"/>
    </inkml:brush>
  </inkml:definitions>
  <inkml:trace contextRef="#ctx0" brushRef="#br0">0 7 1375 0 0,'6'-1'16987'0'0,"21"-4"-15934"0"0,-10 4-277 0 0,0 1-1 0 0,1 1 1 0 0,31 5 0 0 0,-31-2-940 0 0,0 1 1 0 0,0 0 0 0 0,24 12-1 0 0,-18-6-2315 0 0,-13-6 1021 0 0</inkml:trace>
</inkml:ink>
</file>

<file path=ppt/ink/ink11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5"/>
    </inkml:context>
    <inkml:brush xml:id="br0">
      <inkml:brushProperty name="width" value="0.1" units="cm"/>
      <inkml:brushProperty name="height" value="0.1" units="cm"/>
      <inkml:brushProperty name="color" value="#008C3A"/>
    </inkml:brush>
  </inkml:definitions>
  <inkml:trace contextRef="#ctx0" brushRef="#br0">1 1 6911 0 0,'0'0'10784'0'0,"8"25"-9392"0"0,-1 13-1060 0 0,-1 1 0 0 0,-2-1 0 0 0,-2 1 0 0 0,-2 0 0 0 0,-5 47-1 0 0,0 34-258 0 0,4-106-104 0 0,1-12-40 0 0,-1-1 0 0 0,1 1 0 0 0,0 0 0 0 0,0 0 0 0 0,-1 0 1 0 0,2 0-1 0 0,-1 0 0 0 0,0 0 0 0 0,0-1 0 0 0,0 1 0 0 0,1 0 0 0 0,-1 0 0 0 0,1 0 1 0 0,0-1-1 0 0,1 4 0 0 0</inkml:trace>
</inkml:ink>
</file>

<file path=ppt/ink/ink11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6"/>
    </inkml:context>
    <inkml:brush xml:id="br0">
      <inkml:brushProperty name="width" value="0.1" units="cm"/>
      <inkml:brushProperty name="height" value="0.1" units="cm"/>
      <inkml:brushProperty name="color" value="#008C3A"/>
    </inkml:brush>
  </inkml:definitions>
  <inkml:trace contextRef="#ctx0" brushRef="#br0">71 13 10799 0 0,'0'0'979'0'0,"-19"28"350"0"0,12-15-921 0 0,-1 1 0 0 0,2 0 0 0 0,0 0 0 0 0,1 1 0 0 0,0 0 0 0 0,1 0 0 0 0,1 0 0 0 0,0 0-1 0 0,1 0 1 0 0,0 28 0 0 0,2-34-264 0 0,0-1 0 0 0,1 1 1 0 0,0-1-1 0 0,1 1 0 0 0,0-1 0 0 0,0 0 0 0 0,1 0 0 0 0,0 0 0 0 0,6 12 0 0 0,-7-16-26 0 0,1 0-1 0 0,0 0 1 0 0,0 0-1 0 0,0 0 1 0 0,1 0 0 0 0,-1-1-1 0 0,1 0 1 0 0,0 0-1 0 0,0 0 1 0 0,0 0-1 0 0,0 0 1 0 0,0-1-1 0 0,1 0 1 0 0,-1 0-1 0 0,1 0 1 0 0,-1 0 0 0 0,8 1-1 0 0,-6-2-38 0 0,0 0 0 0 0,0 0 0 0 0,0-1-1 0 0,0 0 1 0 0,0 0 0 0 0,0 0 0 0 0,0-1-1 0 0,0 0 1 0 0,-1 0 0 0 0,1 0 0 0 0,0-1 0 0 0,0 0-1 0 0,-1 0 1 0 0,1 0 0 0 0,-1-1 0 0 0,1 0 0 0 0,-1 0-1 0 0,0 0 1 0 0,0-1 0 0 0,-1 0 0 0 0,1 1 0 0 0,-1-2-1 0 0,0 1 1 0 0,0 0 0 0 0,0-1 0 0 0,0 0-1 0 0,-1 0 1 0 0,5-9 0 0 0,-4 7-48 0 0,0 0 1 0 0,-1-1-1 0 0,0 0 0 0 0,0 0 0 0 0,0 0 0 0 0,-1 0 1 0 0,-1 0-1 0 0,1 0 0 0 0,-1-1 0 0 0,-1 1 0 0 0,1-1 1 0 0,-2 1-1 0 0,1 0 0 0 0,-1-1 0 0 0,0 1 1 0 0,-1 0-1 0 0,1 0 0 0 0,-2 0 0 0 0,-6-16 0 0 0,4 14-28 0 0,0-1-1 0 0,-1 2 1 0 0,-1-1-1 0 0,1 0 0 0 0,-2 1 1 0 0,1 1-1 0 0,-1-1 1 0 0,-1 1-1 0 0,1 0 0 0 0,-1 1 1 0 0,-1 0-1 0 0,1 1 0 0 0,-19-10 1 0 0,12 20-1963 0 0</inkml:trace>
</inkml:ink>
</file>

<file path=ppt/ink/ink11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7"/>
    </inkml:context>
    <inkml:brush xml:id="br0">
      <inkml:brushProperty name="width" value="0.1" units="cm"/>
      <inkml:brushProperty name="height" value="0.1" units="cm"/>
      <inkml:brushProperty name="color" value="#008C3A"/>
    </inkml:brush>
  </inkml:definitions>
  <inkml:trace contextRef="#ctx0" brushRef="#br0">40 46 13071 0 0,'31'-18'1416'0'0,"-28"15"-1159"0"0,0 0 0 0 0,0 1-1 0 0,0-1 1 0 0,0 1 0 0 0,1 0 0 0 0,-1 0-1 0 0,1 0 1 0 0,-1 1 0 0 0,1-1-1 0 0,0 1 1 0 0,-1 0 0 0 0,1 0-1 0 0,0 0 1 0 0,0 0 0 0 0,0 1 0 0 0,0-1-1 0 0,0 1 1 0 0,0 0 0 0 0,0 0-1 0 0,0 1 1 0 0,0-1 0 0 0,0 1 0 0 0,-1 0-1 0 0,1 0 1 0 0,0 0 0 0 0,0 0-1 0 0,-1 1 1 0 0,1 0 0 0 0,3 1-1 0 0,-4-1-233 0 0,0-1 0 0 0,0 1 0 0 0,0 0 0 0 0,0 0-1 0 0,0 0 1 0 0,-1 0 0 0 0,1 1 0 0 0,-1-1 0 0 0,0 1-1 0 0,1-1 1 0 0,-1 1 0 0 0,0 0 0 0 0,0 0-1 0 0,-1 0 1 0 0,1 0 0 0 0,-1 0 0 0 0,1 0 0 0 0,-1 0-1 0 0,0 1 1 0 0,1 4 0 0 0,-2-2 44 0 0,0-1 0 0 0,0 1 0 0 0,0 0 0 0 0,-1-1-1 0 0,0 1 1 0 0,0 0 0 0 0,0-1 0 0 0,-1 1 0 0 0,1-1 0 0 0,-1 0 0 0 0,-4 8 0 0 0,-5 6 114 0 0,0 0 1 0 0,-2-1-1 0 0,0-1 1 0 0,-1 1 0 0 0,-20 18-1 0 0,29-30-236 0 0,0-1 0 0 0,0 1 0 0 0,0-1 0 0 0,-1 0 0 0 0,0-1-1 0 0,0 0 1 0 0,0 0 0 0 0,-1 0 0 0 0,1 0 0 0 0,-1-1 0 0 0,0 0 0 0 0,0-1 0 0 0,0 0 0 0 0,-9 2-1 0 0,1-13-3370 0 0,12 2 1343 0 0</inkml:trace>
</inkml:ink>
</file>

<file path=ppt/ink/ink11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8"/>
    </inkml:context>
    <inkml:brush xml:id="br0">
      <inkml:brushProperty name="width" value="0.1" units="cm"/>
      <inkml:brushProperty name="height" value="0.1" units="cm"/>
      <inkml:brushProperty name="color" value="#008C3A"/>
    </inkml:brush>
  </inkml:definitions>
  <inkml:trace contextRef="#ctx0" brushRef="#br0">108 1 6911 0 0,'0'0'3840'0'0,"-10"2"653"0"0,-15 7-2427 0 0,19-3-1783 0 0,-1 0-1 0 0,1 0 1 0 0,1 0 0 0 0,-1 0 0 0 0,1 1-1 0 0,0 0 1 0 0,0 0 0 0 0,1 1 0 0 0,0-1-1 0 0,0 1 1 0 0,1 0 0 0 0,0 0 0 0 0,1 0-1 0 0,-1 0 1 0 0,0 10 0 0 0,2-13-226 0 0,1 0 1 0 0,0-1-1 0 0,-1 1 0 0 0,2 0 1 0 0,-1-1-1 0 0,1 1 0 0 0,-1 0 1 0 0,1-1-1 0 0,1 1 0 0 0,-1-1 1 0 0,1 1-1 0 0,-1-1 0 0 0,1 0 1 0 0,0 0-1 0 0,1 0 0 0 0,-1 0 1 0 0,1 0-1 0 0,0 0 0 0 0,0-1 0 0 0,0 1 1 0 0,0-1-1 0 0,0 0 0 0 0,1 0 1 0 0,0 0-1 0 0,-1 0 0 0 0,1-1 1 0 0,0 1-1 0 0,6 2 0 0 0,5 0-213 0 0,0 0 0 0 0,1-1-1 0 0,-1-1 1 0 0,1 0 0 0 0,-1-1-1 0 0,1-1 1 0 0,0 0-1 0 0,0-2 1 0 0,0 1 0 0 0,16-4-1 0 0,-27 3-115 0 0,20-1-7457 0 0</inkml:trace>
</inkml:ink>
</file>

<file path=ppt/ink/ink11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49"/>
    </inkml:context>
    <inkml:brush xml:id="br0">
      <inkml:brushProperty name="width" value="0.1" units="cm"/>
      <inkml:brushProperty name="height" value="0.1" units="cm"/>
      <inkml:brushProperty name="color" value="#008C3A"/>
    </inkml:brush>
  </inkml:definitions>
  <inkml:trace contextRef="#ctx0" brushRef="#br0">0 46 6447 0 0,'19'-20'11600'0'0,"-18"18"-11385"0"0,0 1 0 0 0,0-1-1 0 0,0 0 1 0 0,0 1 0 0 0,0-1 0 0 0,1 1-1 0 0,-1 0 1 0 0,0-1 0 0 0,1 1 0 0 0,-1 0-1 0 0,1 0 1 0 0,0 0 0 0 0,-1 0-1 0 0,1 0 1 0 0,0 0 0 0 0,0 0 0 0 0,-1 0-1 0 0,1 1 1 0 0,0-1 0 0 0,0 1 0 0 0,0-1-1 0 0,0 1 1 0 0,0 0 0 0 0,0 0-1 0 0,0 0 1 0 0,0 0 0 0 0,2 0 0 0 0,59 2 372 0 0,7 16-804 0 0,-26-6-3583 0 0,-34-9 2089 0 0</inkml:trace>
</inkml:ink>
</file>

<file path=ppt/ink/ink11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50"/>
    </inkml:context>
    <inkml:brush xml:id="br0">
      <inkml:brushProperty name="width" value="0.1" units="cm"/>
      <inkml:brushProperty name="height" value="0.1" units="cm"/>
      <inkml:brushProperty name="color" value="#008C3A"/>
    </inkml:brush>
  </inkml:definitions>
  <inkml:trace contextRef="#ctx0" brushRef="#br0">93 1 5527 0 0,'-5'4'9945'0'0,"-17"18"-7616"0"0,11 1-2230 0 0,0 1 0 0 0,2 0 0 0 0,1 0 0 0 0,1 1 0 0 0,1-1 0 0 0,1 2 0 0 0,1-1 0 0 0,1 0 0 0 0,2 37 0 0 0,0-58-77 0 0,2-1-1 0 0,-1 1 0 0 0,0-1 1 0 0,1 1-1 0 0,-1-1 1 0 0,1 1-1 0 0,0-1 0 0 0,0 1 1 0 0,0-1-1 0 0,1 0 1 0 0,-1 0-1 0 0,1 1 0 0 0,0-1 1 0 0,0 0-1 0 0,0-1 1 0 0,0 1-1 0 0,0 0 0 0 0,1 0 1 0 0,-1-1-1 0 0,1 0 1 0 0,0 1-1 0 0,0-1 0 0 0,0 0 1 0 0,0 0-1 0 0,0-1 1 0 0,0 1-1 0 0,0-1 0 0 0,0 1 1 0 0,1-1-1 0 0,-1 0 0 0 0,1 0 1 0 0,-1-1-1 0 0,7 2 1 0 0,10-1 193 0 0,0-1-1 0 0,0 0 1 0 0,0-1 0 0 0,39-9 0 0 0,-11 3-61 0 0,0 5-49 0 0,-31 1-539 0 0,0 0 1 0 0,0 0 0 0 0,21-6 0 0 0,-25 3-1111 0 0</inkml:trace>
</inkml:ink>
</file>

<file path=ppt/ink/ink11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51"/>
    </inkml:context>
    <inkml:brush xml:id="br0">
      <inkml:brushProperty name="width" value="0.1" units="cm"/>
      <inkml:brushProperty name="height" value="0.1" units="cm"/>
      <inkml:brushProperty name="color" value="#008C3A"/>
    </inkml:brush>
  </inkml:definitions>
  <inkml:trace contextRef="#ctx0" brushRef="#br0">79 0 2759 0 0,'0'0'126'0'0,"-5"11"1204"0"0,-5 14 5561 0 0,-5 27-1600 0 0,3 32-3113 0 0,2-13-1131 0 0,4-40-624 0 0,-1-1-254 0 0,2 1 0 0 0,1-1 0 0 0,1 1-1 0 0,1 0 1 0 0,4 49 0 0 0,-2-80-220 0 0,1 1 0 0 0,-1-1 0 0 0,0 1 0 0 0,0-1 0 0 0,1 1 0 0 0,-1-1 0 0 0,0 0 0 0 0,1 1 0 0 0,-1-1 0 0 0,0 1 0 0 0,1-1 0 0 0,-1 0 0 0 0,1 1 0 0 0,-1-1 0 0 0,1 0 0 0 0,-1 0 0 0 0,1 1 1 0 0,-1-1-1 0 0,1 0 0 0 0,-1 0 0 0 0,1 0 0 0 0,-1 0 0 0 0,1 1 0 0 0,-1-1 0 0 0,1 0 0 0 0,-1 0 0 0 0,1 0 0 0 0,-1 0 0 0 0,1 0 0 0 0,-1 0 0 0 0,1 0 0 0 0,-1-1 0 0 0,1 1 0 0 0,-1 0 0 0 0,1 0 0 0 0,-1 0 0 0 0,2-1 0 0 0,-1 1-212 0 0,8-1-788 0 0</inkml:trace>
</inkml:ink>
</file>

<file path=ppt/ink/ink11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39:35.852"/>
    </inkml:context>
    <inkml:brush xml:id="br0">
      <inkml:brushProperty name="width" value="0.1" units="cm"/>
      <inkml:brushProperty name="height" value="0.1" units="cm"/>
      <inkml:brushProperty name="color" value="#008C3A"/>
    </inkml:brush>
  </inkml:definitions>
  <inkml:trace contextRef="#ctx0" brushRef="#br0">83 1 10591 0 0,'0'0'1184'0'0,"-9"28"352"0"0,-2 6-585 0 0,-4 6-13 0 0,2 1-1 0 0,2 0 1 0 0,2 1 0 0 0,-5 48 0 0 0,13-84-828 0 0,1 0 1 0 0,1 0-1 0 0,-1 0 0 0 0,1 0 0 0 0,0 0 0 0 0,0 0 1 0 0,0-1-1 0 0,1 1 0 0 0,0 0 0 0 0,0-1 0 0 0,1 1 0 0 0,-1-1 1 0 0,1 0-1 0 0,0 0 0 0 0,1 0 0 0 0,-1 0 0 0 0,6 5 1 0 0,-6-7-51 0 0,0 0 1 0 0,1 0 0 0 0,0-1-1 0 0,0 1 1 0 0,-1-1 0 0 0,1 0-1 0 0,1 0 1 0 0,-1 0 0 0 0,0 0 0 0 0,0-1-1 0 0,1 0 1 0 0,-1 0 0 0 0,1 0-1 0 0,-1 0 1 0 0,1-1 0 0 0,-1 1-1 0 0,1-1 1 0 0,0-1 0 0 0,-1 1-1 0 0,1 0 1 0 0,-1-1 0 0 0,1 0-1 0 0,4-2 1 0 0,10-2 55 0 0,0-2 0 0 0,-1 0 0 0 0,0-1 0 0 0,-1-1-1 0 0,0 0 1 0 0,0-1 0 0 0,-1-1 0 0 0,20-18 0 0 0,-31 25-89 0 0,0-1 0 0 0,0 0 1 0 0,0 0-1 0 0,0 0 0 0 0,-1 0 0 0 0,0-1 0 0 0,0 0 1 0 0,-1 0-1 0 0,1 0 0 0 0,-1 0 0 0 0,-1-1 0 0 0,1 1 1 0 0,-1-1-1 0 0,0 0 0 0 0,-1 1 0 0 0,1-1 0 0 0,-1 0 1 0 0,-1 0-1 0 0,1 0 0 0 0,-1 0 0 0 0,0 0 0 0 0,-1 0 1 0 0,0 0-1 0 0,0 0 0 0 0,0 0 0 0 0,-5-10 0 0 0,2 6-65 0 0,-2 0 0 0 0,1 1 0 0 0,-2-1 0 0 0,1 1 0 0 0,-1 1 0 0 0,-1-1 0 0 0,0 1 0 0 0,0 1 0 0 0,-1-1 0 0 0,0 1 0 0 0,0 1 0 0 0,-1 0 0 0 0,0 0 0 0 0,0 1 0 0 0,0 0 0 0 0,-1 1 0 0 0,0 0 0 0 0,0 1 0 0 0,-1 0 0 0 0,-21-5 0 0 0</inkml:trace>
</inkml:ink>
</file>

<file path=ppt/ink/ink1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1.829"/>
    </inkml:context>
    <inkml:brush xml:id="br0">
      <inkml:brushProperty name="width" value="0.1" units="cm"/>
      <inkml:brushProperty name="height" value="0.1" units="cm"/>
      <inkml:brushProperty name="color" value="#AB008B"/>
    </inkml:brush>
  </inkml:definitions>
  <inkml:trace contextRef="#ctx0" brushRef="#br0">132 0 3679 0 0,'-2'7'13888'0'0,"-9"24"-10900"0"0,-40 55-821 0 0,33-58-1649 0 0,-26 56 0 0 0,43-82-496 0 0,0 0 0 0 0,0 1 1 0 0,0-1-1 0 0,1 1 0 0 0,-1-1 1 0 0,1 1-1 0 0,-1 0 0 0 0,1-1 1 0 0,0 1-1 0 0,0 0 0 0 0,0-1 0 0 0,1 1 1 0 0,-1-1-1 0 0,0 1 0 0 0,1-1 1 0 0,0 1-1 0 0,0 0 0 0 0,0-1 1 0 0,0 0-1 0 0,0 1 0 0 0,0-1 1 0 0,0 0-1 0 0,1 0 0 0 0,-1 1 0 0 0,1-1 1 0 0,0 0-1 0 0,-1 0 0 0 0,1-1 1 0 0,0 1-1 0 0,0 0 0 0 0,0-1 1 0 0,1 1-1 0 0,-1-1 0 0 0,0 0 1 0 0,0 1-1 0 0,4 0 0 0 0,7 1 148 0 0,0 0 0 0 0,1 0 1 0 0,-1-1-1 0 0,1-1 0 0 0,0 0 0 0 0,23-3 0 0 0,89-15-94 0 0,-52 5 26 0 0,-60 11-178 0 0,30-5 399 0 0,78 0 0 0 0,-54 15-2555 0 0</inkml:trace>
</inkml:ink>
</file>

<file path=ppt/ink/ink11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08"/>
    </inkml:context>
    <inkml:brush xml:id="br0">
      <inkml:brushProperty name="width" value="0.1" units="cm"/>
      <inkml:brushProperty name="height" value="0.1" units="cm"/>
      <inkml:brushProperty name="color" value="#004F8B"/>
    </inkml:brush>
  </inkml:definitions>
  <inkml:trace contextRef="#ctx0" brushRef="#br0">83 46 8087 0 0,'-1'-1'39'0'0,"0"0"-1"0"0,1 0 0 0 0,0 0 0 0 0,-1 1 1 0 0,1-1-1 0 0,0 0 0 0 0,-1 0 0 0 0,1 0 1 0 0,0 0-1 0 0,0 1 0 0 0,0-1 0 0 0,-1 0 0 0 0,1 0 1 0 0,0 0-1 0 0,0 0 0 0 0,0 0 0 0 0,1 0 1 0 0,-1 0-1 0 0,0 1 0 0 0,0-1 0 0 0,0 0 1 0 0,1 0-1 0 0,-1 0 0 0 0,0 0 0 0 0,1 1 1 0 0,-1-1-1 0 0,1 0 0 0 0,-1 0 0 0 0,1 1 1 0 0,0-2-1 0 0,39-16 12011 0 0,-56 49-10959 0 0,-17 33-495 0 0,-20 45-65 0 0,48-98-517 0 0,1 0 1 0 0,1 1 0 0 0,0 0-1 0 0,1-1 1 0 0,0 1 0 0 0,0 0-1 0 0,1 22 1 0 0,2-31 6 0 0,-1 0 0 0 0,1 0 0 0 0,0 0 1 0 0,0-1-1 0 0,0 1 0 0 0,0 0 0 0 0,0-1 1 0 0,0 1-1 0 0,1-1 0 0 0,-1 1 0 0 0,1-1 0 0 0,0 1 1 0 0,0-1-1 0 0,0 0 0 0 0,0 0 0 0 0,0 0 0 0 0,0 0 1 0 0,1 0-1 0 0,-1-1 0 0 0,0 1 0 0 0,1-1 0 0 0,0 0 1 0 0,-1 1-1 0 0,1-1 0 0 0,0 0 0 0 0,0 0 1 0 0,-1-1-1 0 0,1 1 0 0 0,0-1 0 0 0,5 1 0 0 0,12 2 217 0 0,-1-2 0 0 0,1 0 0 0 0,29-3 0 0 0,-28 1-18 0 0,1-1-118 0 0,0-1-1 0 0,0-1 1 0 0,-1 0-1 0 0,1-2 1 0 0,-1-1 0 0 0,-1 0-1 0 0,1-2 1 0 0,29-16-1 0 0,-41 21-625 0 0,1-1-1158 0 0</inkml:trace>
</inkml:ink>
</file>

<file path=ppt/ink/ink11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09"/>
    </inkml:context>
    <inkml:brush xml:id="br0">
      <inkml:brushProperty name="width" value="0.1" units="cm"/>
      <inkml:brushProperty name="height" value="0.1" units="cm"/>
      <inkml:brushProperty name="color" value="#004F8B"/>
    </inkml:brush>
  </inkml:definitions>
  <inkml:trace contextRef="#ctx0" brushRef="#br0">83 1 6447 0 0,'-7'3'9632'0'0,"-21"13"-6660"0"0,23-7-2719 0 0,0 0 0 0 0,1 1 0 0 0,0-1 0 0 0,1 1 1 0 0,0 0-1 0 0,1 1 0 0 0,-3 16 0 0 0,-2 80 879 0 0,6-68-782 0 0,-2 5-237 0 0,0-21-25 0 0,1-1 0 0 0,2 1 0 0 0,0-1 0 0 0,2 0 0 0 0,6 40 0 0 0,-7-61-141 0 0,-1 0 0 0 0,0 0 0 0 0,1 0-1 0 0,-1-1 1 0 0,1 1 0 0 0,0 0 0 0 0,-1 0-1 0 0,1 0 1 0 0,-1-1 0 0 0,1 1 0 0 0,0 0 0 0 0,0 0-1 0 0,0-1 1 0 0,-1 1 0 0 0,1-1 0 0 0,0 1 0 0 0,0-1-1 0 0,0 1 1 0 0,0-1 0 0 0,0 0 0 0 0,0 1-1 0 0,0-1 1 0 0,0 0 0 0 0,0 0 0 0 0,0 0 0 0 0,0 1-1 0 0,0-1 1 0 0,0 0 0 0 0,0 0 0 0 0,0-1 0 0 0,0 1-1 0 0,0 0 1 0 0,0 0 0 0 0,0 0 0 0 0,0-1 0 0 0,0 1-1 0 0,0 0 1 0 0,0-1 0 0 0,-1 1 0 0 0,1-1-1 0 0,0 1 1 0 0,0-1 0 0 0,1 0 0 0 0,4-7-1718 0 0</inkml:trace>
</inkml:ink>
</file>

<file path=ppt/ink/ink11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0"/>
    </inkml:context>
    <inkml:brush xml:id="br0">
      <inkml:brushProperty name="width" value="0.1" units="cm"/>
      <inkml:brushProperty name="height" value="0.1" units="cm"/>
      <inkml:brushProperty name="color" value="#004F8B"/>
    </inkml:brush>
  </inkml:definitions>
  <inkml:trace contextRef="#ctx0" brushRef="#br0">214 1 5983 0 0,'-8'4'7430'0'0,"-13"9"-5317"0"0,10-4-1226 0 0,0 0 0 0 0,1 1 0 0 0,-11 13 0 0 0,-4 9-267 0 0,2 2 1 0 0,-26 49-1 0 0,44-73-466 0 0,0 0 1 0 0,0 0-1 0 0,1 0 0 0 0,1 0 1 0 0,0 0-1 0 0,0 1 0 0 0,1 0 1 0 0,0-1-1 0 0,1 1 0 0 0,-1 16 0 0 0,3-22-88 0 0,-1 1 0 0 0,1-1 0 0 0,0 0 0 0 0,0 0 0 0 0,1 0-1 0 0,-1 0 1 0 0,1 0 0 0 0,0-1 0 0 0,1 1 0 0 0,-1 0 0 0 0,1-1-1 0 0,0 0 1 0 0,0 1 0 0 0,0-1 0 0 0,0 0 0 0 0,1-1 0 0 0,0 1-1 0 0,0-1 1 0 0,0 1 0 0 0,0-1 0 0 0,0 0 0 0 0,1-1 0 0 0,7 5-1 0 0,-5-4-36 0 0,1 0-1 0 0,-1-1 0 0 0,0 1 0 0 0,0-1 0 0 0,1-1 0 0 0,-1 0 0 0 0,1 0 0 0 0,0 0 1 0 0,-1-1-1 0 0,1 0 0 0 0,-1 0 0 0 0,1-1 0 0 0,0 0 0 0 0,-1-1 0 0 0,1 1 0 0 0,-1-1 1 0 0,8-4-1 0 0,-4 2 10 0 0,0-2 0 0 0,0 1 0 0 0,-1-1 0 0 0,0-1 0 0 0,0 0 0 0 0,-1 0 0 0 0,0-1 0 0 0,0 0 0 0 0,-1-1 0 0 0,12-15 0 0 0,-13 14 9 0 0,0 0 0 0 0,-1 0 0 0 0,0 0 1 0 0,0-1-1 0 0,-2 0 0 0 0,1 0 0 0 0,-1 0 0 0 0,-1-1 0 0 0,0 1 0 0 0,2-20 1 0 0,-4 23-4 0 0,0 0 1 0 0,-1 0 0 0 0,-1 1 0 0 0,1-1 0 0 0,-1 0 0 0 0,-1 1 0 0 0,1-1-1 0 0,-1 1 1 0 0,-1-1 0 0 0,1 1 0 0 0,-1 0 0 0 0,-1 0 0 0 0,1 0 0 0 0,-1 0 0 0 0,0 1-1 0 0,-1-1 1 0 0,-4-5 0 0 0,2 6-23 0 0,0 1 0 0 0,0 0 0 0 0,0 0 0 0 0,0 0 1 0 0,-1 1-1 0 0,1 0 0 0 0,-1 1 0 0 0,0 0 0 0 0,0 0 0 0 0,-16-3 0 0 0,-4-2-208 0 0,27 7-72 0 0,-19-1-4523 0 0</inkml:trace>
</inkml:ink>
</file>

<file path=ppt/ink/ink11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1"/>
    </inkml:context>
    <inkml:brush xml:id="br0">
      <inkml:brushProperty name="width" value="0.1" units="cm"/>
      <inkml:brushProperty name="height" value="0.1" units="cm"/>
      <inkml:brushProperty name="color" value="#004F8B"/>
    </inkml:brush>
  </inkml:definitions>
  <inkml:trace contextRef="#ctx0" brushRef="#br0">31 119 5983 0 0,'-30'14'13400'0'0,"42"-7"-11028"0"0,22 0-2889 0 0,31-7 1523 0 0,-1-3-1 0 0,0-2 1 0 0,92-20 0 0 0,-52 8-227 0 0,551-47 964 0 0,-307 37-1498 0 0,-213 22 766 0 0,-123 7-1773 0 0</inkml:trace>
</inkml:ink>
</file>

<file path=ppt/ink/ink11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2"/>
    </inkml:context>
    <inkml:brush xml:id="br0">
      <inkml:brushProperty name="width" value="0.1" units="cm"/>
      <inkml:brushProperty name="height" value="0.1" units="cm"/>
      <inkml:brushProperty name="color" value="#004F8B"/>
    </inkml:brush>
  </inkml:definitions>
  <inkml:trace contextRef="#ctx0" brushRef="#br0">1 95 2303 0 0,'0'0'102'0'0,"11"-29"9904"0"0,-10 24-9570 0 0,5-55 10475 0 0,-10 93-10247 0 0,2 300-175 0 0,2-330-706 0 0,0 1 0 0 0,0-1 0 0 0,1 1 0 0 0,-1-1 0 0 0,1 1 0 0 0,-1-1 0 0 0,1 1 0 0 0,0-1 0 0 0,1 0 1 0 0,-1 1-1 0 0,0-1 0 0 0,1 0 0 0 0,0 0 0 0 0,0 0 0 0 0,0 0 0 0 0,0 0 0 0 0,3 3 0 0 0</inkml:trace>
</inkml:ink>
</file>

<file path=ppt/ink/ink11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3"/>
    </inkml:context>
    <inkml:brush xml:id="br0">
      <inkml:brushProperty name="width" value="0.1" units="cm"/>
      <inkml:brushProperty name="height" value="0.1" units="cm"/>
      <inkml:brushProperty name="color" value="#004F8B"/>
    </inkml:brush>
  </inkml:definitions>
  <inkml:trace contextRef="#ctx0" brushRef="#br0">0 17 5527 0 0,'3'-17'13528'0'0,"7"21"-13078"0"0,-1 0-1 0 0,1 0 0 0 0,-1 1 1 0 0,1 1-1 0 0,-1-1 1 0 0,-1 1-1 0 0,1 1 1 0 0,-1 0-1 0 0,0 0 0 0 0,8 11 1 0 0,23 17 622 0 0,121 66-165 0 0,-159-100-907 0 0,30 25-437 0 0,-5-2-3993 0 0,-20-20 2510 0 0</inkml:trace>
</inkml:ink>
</file>

<file path=ppt/ink/ink11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4"/>
    </inkml:context>
    <inkml:brush xml:id="br0">
      <inkml:brushProperty name="width" value="0.1" units="cm"/>
      <inkml:brushProperty name="height" value="0.1" units="cm"/>
      <inkml:brushProperty name="color" value="#004F8B"/>
    </inkml:brush>
  </inkml:definitions>
  <inkml:trace contextRef="#ctx0" brushRef="#br0">338 0 8839 0 0,'0'0'2974'0'0,"-31"22"1523"0"0,5-3-3760 0 0,1 2 0 0 0,1 1 0 0 0,1 1 0 0 0,-35 44 0 0 0,-10 11-193 0 0,57-66-514 0 0,0 0 1 0 0,1 1-1 0 0,1 1 0 0 0,0-1 1 0 0,-8 18-1 0 0,2 14-3256 0 0</inkml:trace>
</inkml:ink>
</file>

<file path=ppt/ink/ink11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5"/>
    </inkml:context>
    <inkml:brush xml:id="br0">
      <inkml:brushProperty name="width" value="0.1" units="cm"/>
      <inkml:brushProperty name="height" value="0.1" units="cm"/>
      <inkml:brushProperty name="color" value="#004F8B"/>
    </inkml:brush>
  </inkml:definitions>
  <inkml:trace contextRef="#ctx0" brushRef="#br0">78 0 3679 0 0,'5'4'16006'0'0,"-10"12"-18075"0"0,0-2 2462 0 0,-1-1 0 0 0,-10 17 0 0 0,-14 35 11 0 0,25-53-366 0 0,1 1 1 0 0,1 0-1 0 0,0 0 0 0 0,1 0 0 0 0,0 0 0 0 0,1 18 1 0 0,1-28 1 0 0,0 0-1 0 0,1 0 1 0 0,-1 0 0 0 0,1-1 0 0 0,-1 1 0 0 0,1 0 0 0 0,0 0 0 0 0,0 0 0 0 0,1 0 0 0 0,-1-1 0 0 0,0 1 0 0 0,1-1 0 0 0,0 1 0 0 0,-1-1 0 0 0,1 1 0 0 0,0-1 0 0 0,0 0-1 0 0,1 0 1 0 0,-1 0 0 0 0,0 0 0 0 0,1 0 0 0 0,-1-1 0 0 0,1 1 0 0 0,-1-1 0 0 0,1 0 0 0 0,0 1 0 0 0,0-1 0 0 0,-1 0 0 0 0,1-1 0 0 0,0 1 0 0 0,0 0 0 0 0,0-1 0 0 0,6 1 0 0 0,51 3 1022 0 0,102-4-1 0 0,-135 0-1276 0 0,-18 0 246 0 0,0 0 0 0 0,-1 0 0 0 0,1-1 0 0 0,16-3 0 0 0,-22 3-561 0 0,1-1 0 0 0,0 1 0 0 0,0-1 0 0 0,-1 0-1 0 0,1 0 1 0 0,-1 0 0 0 0,0 0 0 0 0,5-5 0 0 0</inkml:trace>
</inkml:ink>
</file>

<file path=ppt/ink/ink11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6"/>
    </inkml:context>
    <inkml:brush xml:id="br0">
      <inkml:brushProperty name="width" value="0.1" units="cm"/>
      <inkml:brushProperty name="height" value="0.1" units="cm"/>
      <inkml:brushProperty name="color" value="#004F8B"/>
    </inkml:brush>
  </inkml:definitions>
  <inkml:trace contextRef="#ctx0" brushRef="#br0">62 0 6447 0 0,'0'0'586'0'0,"-1"1"-486"0"0,-3 4 148 0 0,0 0 1039 0 0,1 0 1 0 0,-1 0-1 0 0,1 0 1 0 0,1 1-1 0 0,-5 10 1 0 0,-9 54 1513 0 0,7-1-1317 0 0,1 103-1 0 0,8-170-1465 0 0,0 1 1 0 0,0 0-1 0 0,0-1 0 0 0,1 1 1 0 0,-1 0-1 0 0,1-1 0 0 0,0 1 1 0 0,-1-1-1 0 0,1 1 0 0 0,1-1 1 0 0,-1 1-1 0 0,0-1 0 0 0,2 3 1 0 0,-2-4-117 0 0,0 0-1 0 0,0 0 1 0 0,-1 0 0 0 0,1-1 0 0 0,0 1 0 0 0,0 0 0 0 0,0 0 0 0 0,0-1-1 0 0,0 1 1 0 0,0-1 0 0 0,0 1 0 0 0,0-1 0 0 0,0 1 0 0 0,0-1-1 0 0,0 0 1 0 0,0 1 0 0 0,0-1 0 0 0,0 0 0 0 0,0 0 0 0 0,1 0 0 0 0,-1 0-1 0 0,0 0 1 0 0,0 0 0 0 0,0 0 0 0 0,0 0 0 0 0,2-1 0 0 0</inkml:trace>
</inkml:ink>
</file>

<file path=ppt/ink/ink11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7"/>
    </inkml:context>
    <inkml:brush xml:id="br0">
      <inkml:brushProperty name="width" value="0.1" units="cm"/>
      <inkml:brushProperty name="height" value="0.1" units="cm"/>
      <inkml:brushProperty name="color" value="#004F8B"/>
    </inkml:brush>
  </inkml:definitions>
  <inkml:trace contextRef="#ctx0" brushRef="#br0">194 48 6911 0 0,'0'0'623'0'0,"-19"25"2482"0"0,-41 42 2066 0 0,48-57-4817 0 0,1 1 1 0 0,1 0-1 0 0,0 1 1 0 0,0 0-1 0 0,1 0 0 0 0,1 1 1 0 0,0 0-1 0 0,1 1 1 0 0,0 0-1 0 0,1 0 1 0 0,-6 23-1 0 0,10-32-239 0 0,1 0-1 0 0,0 0 1 0 0,1 0-1 0 0,-1 0 1 0 0,1 0-1 0 0,0 0 1 0 0,0 0-1 0 0,1 0 1 0 0,-1 0-1 0 0,1 0 1 0 0,0 0-1 0 0,1 0 1 0 0,-1 0-1 0 0,1 0 1 0 0,0-1-1 0 0,0 1 1 0 0,1 0-1 0 0,4 7 1 0 0,-4-9-66 0 0,1 0 0 0 0,-1 0 0 0 0,1 0 0 0 0,0 0 0 0 0,-1-1 0 0 0,1 1 0 0 0,0-1 0 0 0,0 0 0 0 0,1-1 0 0 0,-1 1 0 0 0,0 0 0 0 0,1-1 0 0 0,-1 0 0 0 0,1 0 0 0 0,-1-1 0 0 0,1 1 0 0 0,-1-1 0 0 0,1 0-1 0 0,-1 0 1 0 0,1 0 0 0 0,5-2 0 0 0,5-1 4 0 0,0-1 0 0 0,0 0-1 0 0,-1-1 1 0 0,0-1-1 0 0,0 0 1 0 0,0-1-1 0 0,-1-1 1 0 0,0 0-1 0 0,0 0 1 0 0,-1-2 0 0 0,0 1-1 0 0,-1-2 1 0 0,0 1-1 0 0,0-1 1 0 0,-1-1-1 0 0,10-16 1 0 0,-13 19-2 0 0,-1 0 1 0 0,-1-1-1 0 0,0 0 1 0 0,0 0-1 0 0,-1 0 1 0 0,-1 0 0 0 0,1-1-1 0 0,-1 1 1 0 0,-1-1-1 0 0,2-16 1 0 0,-4 19-37 0 0,0 1 0 0 0,-1 0 0 0 0,1-1 0 0 0,-1 1 0 0 0,-1 0-1 0 0,1-1 1 0 0,-1 1 0 0 0,-1 0 0 0 0,1 0 0 0 0,-1 0 0 0 0,0 1 0 0 0,-1-1 0 0 0,0 1 0 0 0,0 0 0 0 0,0 0 0 0 0,-8-9 0 0 0,8 11-169 0 0,0 0 1 0 0,-1 0-1 0 0,1 1 0 0 0,-1-1 0 0 0,0 1 1 0 0,1 0-1 0 0,-1 1 0 0 0,-1-1 0 0 0,1 1 1 0 0,0 0-1 0 0,-7-2 0 0 0,8 3-186 0 0,0 0-1 0 0,0 0 1 0 0,-1 1-1 0 0,1-1 1 0 0,0 1 0 0 0,-1 0-1 0 0,1 0 1 0 0,0 1-1 0 0,-1-1 1 0 0,1 1-1 0 0,0 0 1 0 0,0 0 0 0 0,-1 0-1 0 0,1 1 1 0 0,-4 2-1 0 0</inkml:trace>
</inkml:ink>
</file>

<file path=ppt/ink/ink1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2.190"/>
    </inkml:context>
    <inkml:brush xml:id="br0">
      <inkml:brushProperty name="width" value="0.1" units="cm"/>
      <inkml:brushProperty name="height" value="0.1" units="cm"/>
      <inkml:brushProperty name="color" value="#AB008B"/>
    </inkml:brush>
  </inkml:definitions>
  <inkml:trace contextRef="#ctx0" brushRef="#br0">146 1 8751 0 0,'-8'8'7040'0'0,"-10"12"-3457"0"0,7-4-2854 0 0,1 0 0 0 0,1 0 0 0 0,0 1 0 0 0,1 1 0 0 0,-8 27 0 0 0,4-14-294 0 0,2-4-238 0 0,2 0-1 0 0,0 0 1 0 0,2 0 0 0 0,-3 33-1 0 0,7-42-329 0 0,1 0-1 0 0,1 1 0 0 0,0-1 0 0 0,2 0 1 0 0,0 0-1 0 0,1 0 0 0 0,7 25 0 0 0,-10-42-318 0 0</inkml:trace>
</inkml:ink>
</file>

<file path=ppt/ink/ink11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8"/>
    </inkml:context>
    <inkml:brush xml:id="br0">
      <inkml:brushProperty name="width" value="0.1" units="cm"/>
      <inkml:brushProperty name="height" value="0.1" units="cm"/>
      <inkml:brushProperty name="color" value="#004F8B"/>
    </inkml:brush>
  </inkml:definitions>
  <inkml:trace contextRef="#ctx0" brushRef="#br0">0 184 8031 0 0,'0'0'727'0'0,"19"-46"5790"0"0,-4 24-4099 0 0,30-35-1 0 0,-28 32-1586 0 0,-16 22-705 0 0,1 0-1 0 0,0 0 1 0 0,0 0-1 0 0,0 0 1 0 0,0 0-1 0 0,0 0 1 0 0,1 0-1 0 0,-1 1 1 0 0,6-4-1 0 0,-7 5-99 0 0,1 1-1 0 0,-1 0 1 0 0,1-1 0 0 0,-1 1-1 0 0,1 0 1 0 0,-1 0 0 0 0,1 0-1 0 0,-1 0 1 0 0,1 0 0 0 0,-1 0-1 0 0,1 1 1 0 0,-1-1 0 0 0,1 0-1 0 0,-1 1 1 0 0,1-1 0 0 0,-1 1-1 0 0,0 0 1 0 0,1-1 0 0 0,-1 1-1 0 0,0 0 1 0 0,1 0 0 0 0,-1 0-1 0 0,0 0 1 0 0,0 0 0 0 0,0 0-1 0 0,0 0 1 0 0,0 0-1 0 0,0 0 1 0 0,1 2 0 0 0,2 1-7 0 0,-1 0 1 0 0,0 1-1 0 0,0 0 1 0 0,0-1 0 0 0,-1 1-1 0 0,1 0 1 0 0,-1 0-1 0 0,0 0 1 0 0,0 1-1 0 0,-1-1 1 0 0,0 0-1 0 0,0 1 1 0 0,0-1-1 0 0,0 0 1 0 0,-1 1 0 0 0,0-1-1 0 0,0 1 1 0 0,-1-1-1 0 0,1 1 1 0 0,-4 9-1 0 0,-2 12-42 0 0,-2-1-1 0 0,-1-1 1 0 0,-12 27-1 0 0,4-13-251 0 0,-2 2-13 0 0,13-32 216 0 0,2 0 1 0 0,-1 0 0 0 0,1 1 0 0 0,1-1-1 0 0,-1 1 1 0 0,2 0 0 0 0,-3 15-1 0 0,5-24 72 0 0,0 0-1 0 0,0 0 1 0 0,0 0-1 0 0,0-1 1 0 0,1 1-1 0 0,-1 0 1 0 0,0 0-1 0 0,1-1 1 0 0,-1 1-1 0 0,0 0 1 0 0,1-1-1 0 0,-1 1 1 0 0,1 0-1 0 0,-1-1 1 0 0,1 1-1 0 0,-1-1 1 0 0,1 1-1 0 0,0 0 1 0 0,-1-1-1 0 0,1 1 1 0 0,0-1-1 0 0,-1 0 1 0 0,1 1-1 0 0,0-1 1 0 0,-1 0-1 0 0,1 1 1 0 0,0-1-1 0 0,0 0 1 0 0,0 0-1 0 0,-1 0 1 0 0,1 1-1 0 0,0-1 1 0 0,0 0-1 0 0,0 0 1 0 0,-1 0-1 0 0,1 0 1 0 0,0-1-1 0 0,0 1 1 0 0,1 0-1 0 0,39-9 335 0 0,-30 7-261 0 0,7-2-174 0 0,0 2 0 0 0,1 1 0 0 0,31 0 0 0 0,-28 8-3728 0 0,-14-5 2390 0 0</inkml:trace>
</inkml:ink>
</file>

<file path=ppt/ink/ink11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19"/>
    </inkml:context>
    <inkml:brush xml:id="br0">
      <inkml:brushProperty name="width" value="0.1" units="cm"/>
      <inkml:brushProperty name="height" value="0.1" units="cm"/>
      <inkml:brushProperty name="color" value="#004F8B"/>
    </inkml:brush>
  </inkml:definitions>
  <inkml:trace contextRef="#ctx0" brushRef="#br0">0 1 3679 0 0,'0'0'11727'0'0,"27"20"-7966"0"0,152 98 1490 0 0,-113-78-5469 0 0,-44-29-1246 0 0,-12-8-41 0 0</inkml:trace>
</inkml:ink>
</file>

<file path=ppt/ink/ink11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0"/>
    </inkml:context>
    <inkml:brush xml:id="br0">
      <inkml:brushProperty name="width" value="0.1" units="cm"/>
      <inkml:brushProperty name="height" value="0.1" units="cm"/>
      <inkml:brushProperty name="color" value="#004F8B"/>
    </inkml:brush>
  </inkml:definitions>
  <inkml:trace contextRef="#ctx0" brushRef="#br0">343 1 6447 0 0,'0'0'6951'0'0,"-30"6"-4606"0"0,10 6-1836 0 0,0 0-1 0 0,1 1 0 0 0,0 1 1 0 0,1 0-1 0 0,-17 19 1 0 0,-3 1-72 0 0,16-15-170 0 0,1 2 1 0 0,0 0-1 0 0,2 1 0 0 0,-25 35 0 0 0,42-54-280 0 0,0 0 0 0 0,1-1-1 0 0,-1 1 1 0 0,0 0 0 0 0,1 0-1 0 0,0 0 1 0 0,0 0 0 0 0,0 1-1 0 0,0-1 1 0 0,0 0 0 0 0,1 0-1 0 0,-1 1 1 0 0,1-1 0 0 0,0 0-1 0 0,0 4 1 0 0,4-1-1398 0 0</inkml:trace>
</inkml:ink>
</file>

<file path=ppt/ink/ink11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1"/>
    </inkml:context>
    <inkml:brush xml:id="br0">
      <inkml:brushProperty name="width" value="0.1" units="cm"/>
      <inkml:brushProperty name="height" value="0.1" units="cm"/>
      <inkml:brushProperty name="color" value="#004F8B"/>
    </inkml:brush>
  </inkml:definitions>
  <inkml:trace contextRef="#ctx0" brushRef="#br0">1 127 3679 0 0,'2'-7'7960'0'0,"9"-22"-4052"0"0,-2 20-3508 0 0,-1 1-1 0 0,1 0 1 0 0,1 1-1 0 0,0 0 1 0 0,0 0-1 0 0,0 1 1 0 0,0 0-1 0 0,1 1 1 0 0,0 0-1 0 0,0 1 1 0 0,18-4-1 0 0,-13 2 99 0 0,-14 5-480 0 0,0 0 0 0 0,0 1 0 0 0,0-1 0 0 0,0 1 0 0 0,0-1 1 0 0,0 1-1 0 0,0 0 0 0 0,0 0 0 0 0,0 0 0 0 0,0 0 0 0 0,0 0 0 0 0,0 0 0 0 0,1 1 0 0 0,-1-1 0 0 0,0 1 0 0 0,0-1 0 0 0,0 1 0 0 0,-1 0 0 0 0,1 0 0 0 0,0-1 0 0 0,0 1 0 0 0,3 3 0 0 0,-2-2 44 0 0,-1 1-1 0 0,1 0 1 0 0,-1 0-1 0 0,1 0 0 0 0,-1 1 1 0 0,0-1-1 0 0,0 1 1 0 0,-1-1-1 0 0,1 1 0 0 0,-1-1 1 0 0,2 6-1 0 0,0 3 84 0 0,0 0 0 0 0,-1 1 1 0 0,-1-1-1 0 0,0 0 0 0 0,-1 1 0 0 0,-1 22 0 0 0,-2-16-200 0 0,0 0-1 0 0,-1-1 1 0 0,0 1-1 0 0,-2-1 1 0 0,0 0 0 0 0,-1 0-1 0 0,-1-1 1 0 0,-1 0-1 0 0,0 0 1 0 0,-1-1 0 0 0,-1 0-1 0 0,-1-1 1 0 0,0 0-1 0 0,0-1 1 0 0,-26 22-1 0 0,105-35 114 0 0,-32-1 1 0 0,54 7 1 0 0,-20 0-62 0 0,-65-7-358 0 0,-1 0 0 0 0,1 0 0 0 0,0-1 0 0 0,0 0-1 0 0,0 1 1 0 0,0-1 0 0 0,0 0 0 0 0,6-4 0 0 0</inkml:trace>
</inkml:ink>
</file>

<file path=ppt/ink/ink11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2"/>
    </inkml:context>
    <inkml:brush xml:id="br0">
      <inkml:brushProperty name="width" value="0.1" units="cm"/>
      <inkml:brushProperty name="height" value="0.1" units="cm"/>
      <inkml:brushProperty name="color" value="#004F8B"/>
    </inkml:brush>
  </inkml:definitions>
  <inkml:trace contextRef="#ctx0" brushRef="#br0">122 24 11455 0 0,'0'0'1040'0'0,"-28"3"3840"0"0,21 2-4707 0 0,0 1 1 0 0,0 0-1 0 0,1 1 0 0 0,0-1 0 0 0,0 1 0 0 0,0 1 0 0 0,1-1 1 0 0,0 1-1 0 0,0 0 0 0 0,1 0 0 0 0,0 0 0 0 0,0 0 0 0 0,1 1 1 0 0,-3 13-1 0 0,2-9-51 0 0,1 0 1 0 0,1 0 0 0 0,0 1-1 0 0,1-1 1 0 0,1 0 0 0 0,0 1-1 0 0,0-1 1 0 0,2 1 0 0 0,2 16-1 0 0,-3-27-95 0 0,0 0 1 0 0,0 1-1 0 0,0-1 0 0 0,0 0 0 0 0,0 0 1 0 0,1 0-1 0 0,-1 0 0 0 0,1 0 0 0 0,0 0 1 0 0,0 0-1 0 0,0-1 0 0 0,0 1 0 0 0,0-1 1 0 0,0 1-1 0 0,1-1 0 0 0,0 0 0 0 0,-1 0 1 0 0,1 0-1 0 0,0 0 0 0 0,4 2 0 0 0,-2-3 14 0 0,0 1-1 0 0,-1-1 0 0 0,1-1 1 0 0,0 1-1 0 0,-1-1 0 0 0,1 1 1 0 0,0-1-1 0 0,0-1 0 0 0,-1 1 0 0 0,1-1 1 0 0,0 1-1 0 0,0-1 0 0 0,4-2 1 0 0,3-1 26 0 0,0-1 1 0 0,-1 0 0 0 0,1 0-1 0 0,-1-1 1 0 0,0-1-1 0 0,-1 0 1 0 0,0 0-1 0 0,0-1 1 0 0,0 0 0 0 0,9-11-1 0 0,-12 11-34 0 0,-1 0 0 0 0,-1 0 0 0 0,1 0 0 0 0,-1-1-1 0 0,-1 0 1 0 0,1 0 0 0 0,-2 0 0 0 0,1 0 0 0 0,-1-1 0 0 0,-1 1-1 0 0,0-1 1 0 0,0 0 0 0 0,1-16 0 0 0,-3 21 5 0 0,-1-1-1 0 0,1 1 1 0 0,-1 0 0 0 0,0-1 0 0 0,0 1-1 0 0,-1 0 1 0 0,0 0 0 0 0,0 0 0 0 0,0 0-1 0 0,0 0 1 0 0,-1 0 0 0 0,1 0 0 0 0,-1 1-1 0 0,-1 0 1 0 0,1-1 0 0 0,-1 1-1 0 0,1 0 1 0 0,-1 1 0 0 0,0-1 0 0 0,-1 1-1 0 0,1-1 1 0 0,0 1 0 0 0,-1 1 0 0 0,0-1-1 0 0,0 1 1 0 0,-5-3 0 0 0,2 2 1 0 0,0 0 1 0 0,0 0-1 0 0,1 1 1 0 0,-2 0-1 0 0,1 0 1 0 0,0 1-1 0 0,0 0 1 0 0,0 0-1 0 0,-12 1 0 0 0,18 0-448 0 0</inkml:trace>
</inkml:ink>
</file>

<file path=ppt/ink/ink11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3"/>
    </inkml:context>
    <inkml:brush xml:id="br0">
      <inkml:brushProperty name="width" value="0.1" units="cm"/>
      <inkml:brushProperty name="height" value="0.1" units="cm"/>
      <inkml:brushProperty name="color" value="#004F8B"/>
    </inkml:brush>
  </inkml:definitions>
  <inkml:trace contextRef="#ctx0" brushRef="#br0">56 39 5527 0 0,'0'0'423'0'0,"20"-38"13768"0"0,-21 38-14118 0 0,0 0 0 0 0,0 0 0 0 0,0 1 1 0 0,0-1-1 0 0,0 0 0 0 0,0 1 0 0 0,0-1 1 0 0,0 1-1 0 0,0-1 0 0 0,1 1 1 0 0,-1-1-1 0 0,0 1 0 0 0,0 0 0 0 0,1 0 1 0 0,-1-1-1 0 0,0 1 0 0 0,1 0 1 0 0,-1 0-1 0 0,0 0 0 0 0,1 0 0 0 0,-1-1 1 0 0,1 1-1 0 0,0 0 0 0 0,-1 2 1 0 0,-16 26-53 0 0,9-11-5 0 0,1 1 1 0 0,1-1 0 0 0,1 1-1 0 0,0 1 1 0 0,2-1-1 0 0,-3 33 1 0 0,6-45-17 0 0,0 1-1 0 0,1 0 1 0 0,0 0-1 0 0,0-1 1 0 0,0 1-1 0 0,1 0 1 0 0,0-1 0 0 0,6 14-1 0 0,-6-17-2 0 0,0-1-1 0 0,0 1 1 0 0,1 0-1 0 0,-1-1 1 0 0,1 0-1 0 0,0 0 1 0 0,0 0-1 0 0,0 0 1 0 0,0 0-1 0 0,0 0 1 0 0,1-1-1 0 0,-1 0 1 0 0,1 1-1 0 0,0-1 1 0 0,0-1-1 0 0,0 1 1 0 0,4 1-1 0 0,8 0 61 0 0,-1-2 0 0 0,0 1 0 0 0,0-2 1 0 0,1 0-1 0 0,-1-1 0 0 0,0-1 0 0 0,1 0 0 0 0,-1-1 0 0 0,0 0 0 0 0,26-11 0 0 0,-39 13-330 0 0,1 0-1 0 0,-1 0 1 0 0,1-1-1 0 0,-1 1 1 0 0,1-1 0 0 0,-1 0-1 0 0,0 0 1 0 0,0 0-1 0 0,0 0 1 0 0,0 0-1 0 0,0 0 1 0 0,2-4 0 0 0</inkml:trace>
</inkml:ink>
</file>

<file path=ppt/ink/ink11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4"/>
    </inkml:context>
    <inkml:brush xml:id="br0">
      <inkml:brushProperty name="width" value="0.1" units="cm"/>
      <inkml:brushProperty name="height" value="0.1" units="cm"/>
      <inkml:brushProperty name="color" value="#004F8B"/>
    </inkml:brush>
  </inkml:definitions>
  <inkml:trace contextRef="#ctx0" brushRef="#br0">75 0 9791 0 0,'0'0'447'0'0,"-14"28"290"0"0,9-17 212 0 0,0 0-1 0 0,1 0 0 0 0,0 0 0 0 0,-2 15 1 0 0,-9 92 1343 0 0,7-42-1328 0 0,4-54-997 0 0,-5 59 991 0 0,9-76-1057 0 0,0 0 1 0 0,0 0-1 0 0,0 0 1 0 0,1 0-1 0 0,-1 0 1 0 0,1 0 0 0 0,1 0-1 0 0,-1 0 1 0 0,1-1-1 0 0,-1 1 1 0 0,1 0-1 0 0,5 7 1 0 0</inkml:trace>
</inkml:ink>
</file>

<file path=ppt/ink/ink11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5"/>
    </inkml:context>
    <inkml:brush xml:id="br0">
      <inkml:brushProperty name="width" value="0.1" units="cm"/>
      <inkml:brushProperty name="height" value="0.1" units="cm"/>
      <inkml:brushProperty name="color" value="#004F8B"/>
    </inkml:brush>
  </inkml:definitions>
  <inkml:trace contextRef="#ctx0" brushRef="#br0">1 1 1839 0 0,'0'0'9782'0'0,"21"35"-6033"0"0,25 17-1283 0 0,1 2-37 0 0,45 66 1 0 0,-73-95-5004 0 0,-13-21 1244 0 0</inkml:trace>
</inkml:ink>
</file>

<file path=ppt/ink/ink11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6"/>
    </inkml:context>
    <inkml:brush xml:id="br0">
      <inkml:brushProperty name="width" value="0.1" units="cm"/>
      <inkml:brushProperty name="height" value="0.1" units="cm"/>
      <inkml:brushProperty name="color" value="#004F8B"/>
    </inkml:brush>
  </inkml:definitions>
  <inkml:trace contextRef="#ctx0" brushRef="#br0">318 1 7831 0 0,'0'0'1803'0'0,"-27"25"3817"0"0,-62 57-2547 0 0,-49 44-2802 0 0,102-83 339 0 0,9-8-5820 0 0</inkml:trace>
</inkml:ink>
</file>

<file path=ppt/ink/ink11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7"/>
    </inkml:context>
    <inkml:brush xml:id="br0">
      <inkml:brushProperty name="width" value="0.1" units="cm"/>
      <inkml:brushProperty name="height" value="0.1" units="cm"/>
      <inkml:brushProperty name="color" value="#004F8B"/>
    </inkml:brush>
  </inkml:definitions>
  <inkml:trace contextRef="#ctx0" brushRef="#br0">1 0 12031 0 0,'0'0'3728'0'0,"12"25"-2128"0"0,-6-7-1232 0 0,-1 0 1 0 0,-1 1-1 0 0,-1-1 0 0 0,0 1 1 0 0,-1 25-1 0 0,-6 102 899 0 0,1-85-705 0 0,2-45-480 0 0,0-10-36 0 0,0 1 0 0 0,1-1 0 0 0,0 0 0 0 0,0 0 0 0 0,3 12 1 0 0,-3-17-93 0 0,0 0 0 0 0,1 0 0 0 0,-1 0 0 0 0,0 0 0 0 0,1 0 0 0 0,0 0 0 0 0,-1 0 0 0 0,1 0 0 0 0,-1 0 0 0 0,1 0 0 0 0,0 0 0 0 0,0-1 0 0 0,-1 1 1 0 0,1 0-1 0 0,0 0 0 0 0,0-1 0 0 0,0 1 0 0 0,0 0 0 0 0,0-1 0 0 0,0 1 0 0 0,0-1 0 0 0,0 0 0 0 0,0 1 0 0 0,0-1 0 0 0,0 0 0 0 0,0 1 0 0 0,0-1 1 0 0,1 0-1 0 0,-1 0 0 0 0,0 0 0 0 0,0 0 0 0 0,0 0 0 0 0,0 0 0 0 0,0 0 0 0 0,0-1 0 0 0,1 1 0 0 0,1-1 0 0 0,3-3-1606 0 0</inkml:trace>
</inkml:ink>
</file>

<file path=ppt/ink/ink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69"/>
    </inkml:context>
    <inkml:brush xml:id="br0">
      <inkml:brushProperty name="width" value="0.1" units="cm"/>
      <inkml:brushProperty name="height" value="0.1" units="cm"/>
      <inkml:brushProperty name="color" value="#F6630D"/>
    </inkml:brush>
  </inkml:definitions>
  <inkml:trace contextRef="#ctx0" brushRef="#br0">9 191 12783 0 0,'-9'-54'7115'0'0,"9"51"-6869"0"0,0 0 1 0 0,1 0 0 0 0,-1-1-1 0 0,0 1 1 0 0,1 0-1 0 0,0 0 1 0 0,0 0-1 0 0,0 0 1 0 0,0 0-1 0 0,0 1 1 0 0,1-1 0 0 0,-1 0-1 0 0,1 0 1 0 0,0 1-1 0 0,0-1 1 0 0,0 1-1 0 0,0 0 1 0 0,0-1-1 0 0,0 1 1 0 0,1 0 0 0 0,-1 0-1 0 0,1 1 1 0 0,5-4-1 0 0,3-2 73 0 0,1 0-1 0 0,0 0 0 0 0,1 1 1 0 0,12-4-1 0 0,-4 3-378 0 0,0 0-1 0 0,1 2 0 0 0,-1 0 1 0 0,1 1-1 0 0,0 1 1 0 0,0 2-1 0 0,0 0 1 0 0,1 1-1 0 0,40 6 1 0 0,-44-2-1535 0 0</inkml:trace>
</inkml:ink>
</file>

<file path=ppt/ink/ink1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2.688"/>
    </inkml:context>
    <inkml:brush xml:id="br0">
      <inkml:brushProperty name="width" value="0.1" units="cm"/>
      <inkml:brushProperty name="height" value="0.1" units="cm"/>
      <inkml:brushProperty name="color" value="#AB008B"/>
    </inkml:brush>
  </inkml:definitions>
  <inkml:trace contextRef="#ctx0" brushRef="#br0">1 48 6911 0 0,'7'-7'11365'0'0,"11"-8"-9328"0"0,18 7-1196 0 0,1 1 1 0 0,-1 2-1 0 0,1 1 1 0 0,0 3 0 0 0,49 3-1 0 0,-26-2-405 0 0,-39 0-467 0 0,-11-1-64 0 0,-1 1-1 0 0,0 0 0 0 0,1 0 1 0 0,-1 1-1 0 0,0 1 1 0 0,0-1-1 0 0,0 1 1 0 0,17 6-1 0 0,-25 13-3976 0 0,-4-13 2580 0 0</inkml:trace>
</inkml:ink>
</file>

<file path=ppt/ink/ink11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8"/>
    </inkml:context>
    <inkml:brush xml:id="br0">
      <inkml:brushProperty name="width" value="0.1" units="cm"/>
      <inkml:brushProperty name="height" value="0.1" units="cm"/>
      <inkml:brushProperty name="color" value="#004F8B"/>
    </inkml:brush>
  </inkml:definitions>
  <inkml:trace contextRef="#ctx0" brushRef="#br0">99 1 5983 0 0,'0'0'6506'0'0,"-21"14"-2642"0"0,14-9-3666 0 0,1 1 1 0 0,0 1-1 0 0,1-1 0 0 0,0 1 1 0 0,0 0-1 0 0,0 0 1 0 0,1 0-1 0 0,0 1 1 0 0,0-1-1 0 0,1 1 1 0 0,0 0-1 0 0,0 0 1 0 0,-1 10-1 0 0,0 1 107 0 0,0 0 0 0 0,1 0 0 0 0,1 1 0 0 0,1 32 1 0 0,2-46-235 0 0,-1 0 0 0 0,1-1 0 0 0,0 1 0 0 0,0 0 0 0 0,0-1 0 0 0,1 1 0 0 0,0-1 0 0 0,0 1 0 0 0,0-1 0 0 0,1 0 0 0 0,-1 0 0 0 0,1 0 0 0 0,1 0 0 0 0,-1 0 0 0 0,1-1 0 0 0,-1 1 0 0 0,1-1 0 0 0,1 0 0 0 0,-1 0 0 0 0,0-1 0 0 0,1 1 0 0 0,0-1 0 0 0,0 0 0 0 0,0 0 0 0 0,0-1 0 0 0,0 1 1 0 0,1-1-1 0 0,-1 0 0 0 0,1-1 0 0 0,0 1 0 0 0,-1-1 0 0 0,1 0 0 0 0,0-1 0 0 0,0 1 0 0 0,-1-1 0 0 0,1 0 0 0 0,0-1 0 0 0,0 1 0 0 0,-1-1 0 0 0,1 0 0 0 0,0-1 0 0 0,10-3 0 0 0,-9 2-31 0 0,1-1 1 0 0,-1 1-1 0 0,0-1 0 0 0,0 0 1 0 0,0-1-1 0 0,0 0 0 0 0,-1 0 1 0 0,0 0-1 0 0,0-1 0 0 0,0 0 1 0 0,-1 0-1 0 0,0 0 0 0 0,0-1 1 0 0,0 0-1 0 0,-1 0 0 0 0,0 0 1 0 0,-1 0-1 0 0,1-1 0 0 0,-2 1 1 0 0,1-1-1 0 0,-1 0 0 0 0,0 0 1 0 0,0 0-1 0 0,0-15 0 0 0,-1 15-17 0 0,0 0-1 0 0,-1-1 1 0 0,0 1 0 0 0,-1 0-1 0 0,0 0 1 0 0,0 0 0 0 0,0 0-1 0 0,-1 0 1 0 0,-1 0 0 0 0,1 1-1 0 0,-1-1 1 0 0,0 1 0 0 0,-1-1-1 0 0,0 1 1 0 0,0 0 0 0 0,-1 1-1 0 0,1-1 1 0 0,-2 1 0 0 0,1 0-1 0 0,0 0 1 0 0,-1 0 0 0 0,0 1-1 0 0,-1 0 1 0 0,1 0 0 0 0,-9-5-1 0 0,11 8-13 0 0,0 0 1 0 0,-1 1-1 0 0,1-1 0 0 0,0 1 0 0 0,-1-1 0 0 0,1 1 0 0 0,0 1 0 0 0,-1-1 0 0 0,1 0 0 0 0,-1 1 0 0 0,0 0 0 0 0,-7 1 0 0 0,-15 8-3934 0 0</inkml:trace>
</inkml:ink>
</file>

<file path=ppt/ink/ink11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29"/>
    </inkml:context>
    <inkml:brush xml:id="br0">
      <inkml:brushProperty name="width" value="0.1" units="cm"/>
      <inkml:brushProperty name="height" value="0.1" units="cm"/>
      <inkml:brushProperty name="color" value="#004F8B"/>
    </inkml:brush>
  </inkml:definitions>
  <inkml:trace contextRef="#ctx0" brushRef="#br0">80 8 3223 0 0,'0'-7'15794'0'0,"-6"11"-15735"0"0,0 0 0 0 0,0 1 1 0 0,0 0-1 0 0,1 0 0 0 0,0 0 1 0 0,0 1-1 0 0,0 0 1 0 0,1 0-1 0 0,0 0 0 0 0,0 0 1 0 0,0 1-1 0 0,1-1 1 0 0,0 1-1 0 0,0 0 0 0 0,1 0 1 0 0,-3 10-1 0 0,4-13-64 0 0,1-1 0 0 0,-1 1 0 0 0,0-1-1 0 0,1 1 1 0 0,0-1 0 0 0,0 1 0 0 0,0-1 0 0 0,0 1-1 0 0,0-1 1 0 0,1 1 0 0 0,0-1 0 0 0,0 1 0 0 0,0-1-1 0 0,0 1 1 0 0,0-1 0 0 0,1 0 0 0 0,-1 0 0 0 0,1 1-1 0 0,0-1 1 0 0,0-1 0 0 0,0 1 0 0 0,0 0 0 0 0,0 0 0 0 0,1-1-1 0 0,0 1 1 0 0,-1-1 0 0 0,1 0 0 0 0,0 0 0 0 0,0 0-1 0 0,0 0 1 0 0,0 0 0 0 0,0-1 0 0 0,0 1 0 0 0,1-1-1 0 0,5 2 1 0 0,-3-2 50 0 0,1 0-1 0 0,0 0 1 0 0,-1-1-1 0 0,1 0 1 0 0,13-1 0 0 0,22 0 401 0 0,-37 2-356 0 0,1 1 1 0 0,-1-1 0 0 0,0 1 0 0 0,0 0-1 0 0,0 0 1 0 0,0 1 0 0 0,0-1 0 0 0,0 1 0 0 0,0 0-1 0 0,-1 1 1 0 0,0-1 0 0 0,1 1 0 0 0,-1 0-1 0 0,-1 0 1 0 0,1 0 0 0 0,5 8 0 0 0,-7-9-52 0 0,0 0 1 0 0,0 0-1 0 0,0 1 0 0 0,0-1 1 0 0,-1 1-1 0 0,1-1 0 0 0,-1 1 1 0 0,0 0-1 0 0,0-1 1 0 0,0 1-1 0 0,-1 0 0 0 0,0 0 1 0 0,1 0-1 0 0,-1-1 1 0 0,0 1-1 0 0,-1 0 0 0 0,1 0 1 0 0,-1 0-1 0 0,0-1 0 0 0,0 1 1 0 0,0 0-1 0 0,0-1 1 0 0,0 1-1 0 0,-1-1 0 0 0,0 1 1 0 0,-2 3-1 0 0,-1 0 72 0 0,-1 1 0 0 0,-1-1 0 0 0,1-1 0 0 0,-1 1 0 0 0,0-1 0 0 0,-1 0 0 0 0,1 0 0 0 0,-1-1 0 0 0,0 0 0 0 0,-1-1 0 0 0,1 0 0 0 0,-1 0 0 0 0,0-1 0 0 0,0 0 0 0 0,0 0 0 0 0,0-1 0 0 0,0 0 0 0 0,-1-1 0 0 0,-12 1 0 0 0,-2-3-374 0 0,22-1-57 0 0,0 0 0 0 0,1 0-1 0 0,-1 1 1 0 0,1-1-1 0 0,-1 0 1 0 0,1 0-1 0 0,0-1 1 0 0,0 1-1 0 0,0 0 1 0 0,0 0 0 0 0,-1-5-1 0 0,0-2-1319 0 0</inkml:trace>
</inkml:ink>
</file>

<file path=ppt/ink/ink11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0"/>
    </inkml:context>
    <inkml:brush xml:id="br0">
      <inkml:brushProperty name="width" value="0.1" units="cm"/>
      <inkml:brushProperty name="height" value="0.1" units="cm"/>
      <inkml:brushProperty name="color" value="#004F8B"/>
    </inkml:brush>
  </inkml:definitions>
  <inkml:trace contextRef="#ctx0" brushRef="#br0">1 103 7367 0 0,'4'-18'1691'0'0,"3"-3"5174"0"0,-4 18-6186 0 0,1-1-1 0 0,-1 1 1 0 0,1-1 0 0 0,0 1-1 0 0,0 0 1 0 0,0 1-1 0 0,8-5 1 0 0,39-12 1267 0 0,-29 14-1865 0 0,0 1 0 0 0,36-2-1 0 0,-28 7-1309 0 0,-12 7-6275 0 0</inkml:trace>
</inkml:ink>
</file>

<file path=ppt/ink/ink11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1"/>
    </inkml:context>
    <inkml:brush xml:id="br0">
      <inkml:brushProperty name="width" value="0.1" units="cm"/>
      <inkml:brushProperty name="height" value="0.1" units="cm"/>
      <inkml:brushProperty name="color" value="#004F8B"/>
    </inkml:brush>
  </inkml:definitions>
  <inkml:trace contextRef="#ctx0" brushRef="#br0">12 1 9151 0 0,'-12'7'8860'0'0,"23"4"-8403"0"0,0-2 1 0 0,1 0-1 0 0,0 0 0 0 0,0-1 1 0 0,1-1-1 0 0,26 12 0 0 0,19 12 1077 0 0,-20-9-742 0 0,-25-15-676 0 0,0 0 1 0 0,0 0-1 0 0,-1 1 0 0 0,0 1 0 0 0,-1 0 0 0 0,0 0 0 0 0,0 1 0 0 0,-1 1 0 0 0,12 15 0 0 0,-19-20-93 0 0,5 23-1677 0 0</inkml:trace>
</inkml:ink>
</file>

<file path=ppt/ink/ink11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2"/>
    </inkml:context>
    <inkml:brush xml:id="br0">
      <inkml:brushProperty name="width" value="0.1" units="cm"/>
      <inkml:brushProperty name="height" value="0.1" units="cm"/>
      <inkml:brushProperty name="color" value="#004F8B"/>
    </inkml:brush>
  </inkml:definitions>
  <inkml:trace contextRef="#ctx0" brushRef="#br0">319 1 4143 0 0,'-5'3'11085'0'0,"-16"16"-8756"0"0,-150 218-176 0 0,83-118-1630 0 0,77-106-490 0 0,8-10-27 0 0,0 0 0 0 0,0 1 1 0 0,1-1-1 0 0,-1 1 0 0 0,1-1 0 0 0,0 1 0 0 0,-3 6 0 0 0,5-9-71 0 0,18-4-2472 0 0,-10 0 1311 0 0</inkml:trace>
</inkml:ink>
</file>

<file path=ppt/ink/ink11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3"/>
    </inkml:context>
    <inkml:brush xml:id="br0">
      <inkml:brushProperty name="width" value="0.1" units="cm"/>
      <inkml:brushProperty name="height" value="0.1" units="cm"/>
      <inkml:brushProperty name="color" value="#004F8B"/>
    </inkml:brush>
  </inkml:definitions>
  <inkml:trace contextRef="#ctx0" brushRef="#br0">193 46 4143 0 0,'0'0'191'0'0,"-9"-24"9848"0"0,6 22-9820 0 0,-1 1 1 0 0,1-1 0 0 0,-1 1 0 0 0,1 0 0 0 0,-1 0 0 0 0,0 1-1 0 0,0-1 1 0 0,1 1 0 0 0,-1 0 0 0 0,0 0 0 0 0,0 0 0 0 0,1 1-1 0 0,-1-1 1 0 0,0 1 0 0 0,1 0 0 0 0,-1 0 0 0 0,0 0-1 0 0,1 0 1 0 0,-1 1 0 0 0,1-1 0 0 0,-4 3 0 0 0,-1 0-141 0 0,-1 0 0 0 0,1 1 0 0 0,1 0 0 0 0,-1 0 0 0 0,1 1 0 0 0,0 0 0 0 0,-10 11 0 0 0,14-14-77 0 0,0 0 1 0 0,0 1 0 0 0,1-1 0 0 0,-1 1-1 0 0,1 0 1 0 0,0 0 0 0 0,0 0 0 0 0,0 0-1 0 0,0 0 1 0 0,1 0 0 0 0,0 0 0 0 0,0 1 0 0 0,0-1-1 0 0,0 0 1 0 0,1 1 0 0 0,0-1 0 0 0,-1 1-1 0 0,2-1 1 0 0,-1 1 0 0 0,0-1 0 0 0,1 0-1 0 0,0 1 1 0 0,0-1 0 0 0,0 0 0 0 0,1 0 0 0 0,-1 1-1 0 0,1-1 1 0 0,0 0 0 0 0,5 6 0 0 0,-1-2 11 0 0,0-1 0 0 0,1 0 0 0 0,0 0 0 0 0,0-1 0 0 0,1 0 0 0 0,0 0 0 0 0,0-1 1 0 0,0 0-1 0 0,1 0 0 0 0,0-1 0 0 0,0 0 0 0 0,16 5 0 0 0,3-1 100 0 0,63 22 208 0 0,-82-27-260 0 0,0 1 0 0 0,-1 0 0 0 0,1 1 0 0 0,-1 0 0 0 0,-1 0 0 0 0,1 1 0 0 0,10 9 0 0 0,-16-13-45 0 0,0 0-1 0 0,-1 0 0 0 0,1 0 1 0 0,-1 0-1 0 0,1 0 0 0 0,-1 0 1 0 0,0 1-1 0 0,0-1 0 0 0,0 0 1 0 0,0 1-1 0 0,0-1 0 0 0,0 1 1 0 0,-1-1-1 0 0,1 1 0 0 0,-1-1 1 0 0,0 1-1 0 0,0-1 0 0 0,0 1 1 0 0,0-1-1 0 0,0 1 0 0 0,-1 2 1 0 0,0 0 26 0 0,-1-1 1 0 0,1 1 0 0 0,-1 0 0 0 0,-1-1-1 0 0,1 0 1 0 0,-1 0 0 0 0,1 0 0 0 0,-1 0-1 0 0,0 0 1 0 0,-5 5 0 0 0,-5 3 70 0 0,0-1 1 0 0,0 0-1 0 0,-1-1 1 0 0,-1-1 0 0 0,-19 10-1 0 0,20-12-86 0 0,0 1 23 0 0,1-1-1 0 0,-30 9 1 0 0,41-15-44 0 0,0 0 0 0 0,0 0-1 0 0,-1-1 1 0 0,1 1 0 0 0,0-1 0 0 0,-1 1 0 0 0,1-1-1 0 0,0 0 1 0 0,-1 0 0 0 0,1 0 0 0 0,-1 0 0 0 0,1-1 0 0 0,0 1-1 0 0,-1-1 1 0 0,1 1 0 0 0,0-1 0 0 0,0 0 0 0 0,-1 0 0 0 0,1 1-1 0 0,0-2 1 0 0,0 1 0 0 0,0 0 0 0 0,0 0 0 0 0,0-1-1 0 0,0 1 1 0 0,-2-3 0 0 0,3 1-3 0 0,-1 0-1 0 0,1 0 1 0 0,0 0-1 0 0,-1 0 1 0 0,2 0-1 0 0,-1 0 1 0 0,0 0-1 0 0,1-1 1 0 0,-1 1-1 0 0,1 0 1 0 0,0 0-1 0 0,0-1 1 0 0,0 1-1 0 0,0 0 1 0 0,1 0-1 0 0,-1-1 1 0 0,1 1-1 0 0,1-4 1 0 0,26-63-20 0 0,-18 47 9 0 0,3-2-28 0 0,1 0 0 0 0,0 1 0 0 0,2 0 0 0 0,1 2 0 0 0,22-24 0 0 0,-17 21-13 0 0,-1-2 1 0 0,34-56 0 0 0,-54 80 33 0 0,1 1 0 0 0,-1-1 0 0 0,0 1 0 0 0,0-1 0 0 0,0 0 0 0 0,0 1 0 0 0,0-1 1 0 0,-1 0-1 0 0,1 0 0 0 0,-1 0 0 0 0,0 1 0 0 0,0-1 0 0 0,0 0 0 0 0,0 0 0 0 0,0 0 0 0 0,-1 0 0 0 0,1 1 0 0 0,-1-1 0 0 0,1 0 0 0 0,-1 0 0 0 0,0 1 0 0 0,-1-1 0 0 0,1 1 0 0 0,0-1 0 0 0,-1 1 0 0 0,1-1 0 0 0,-1 1 0 0 0,0 0 0 0 0,1 0 1 0 0,-1 0-1 0 0,0 0 0 0 0,0 0 0 0 0,-1 0 0 0 0,1 0 0 0 0,0 1 0 0 0,-4-2 0 0 0,0-1-90 0 0,0 1 1 0 0,-1 0-1 0 0,0 0 0 0 0,0 0 1 0 0,0 1-1 0 0,0 1 1 0 0,0-1-1 0 0,0 1 0 0 0,0 0 1 0 0,0 0-1 0 0,-1 1 1 0 0,1 0-1 0 0,-7 1 1 0 0</inkml:trace>
</inkml:ink>
</file>

<file path=ppt/ink/ink11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4"/>
    </inkml:context>
    <inkml:brush xml:id="br0">
      <inkml:brushProperty name="width" value="0.1" units="cm"/>
      <inkml:brushProperty name="height" value="0.1" units="cm"/>
      <inkml:brushProperty name="color" value="#008C3A"/>
    </inkml:brush>
  </inkml:definitions>
  <inkml:trace contextRef="#ctx0" brushRef="#br0">142 89 6127 0 0,'0'0'282'0'0,"3"-3"-8"0"0,6-6-59 0 0,-7 7 402 0 0,6-46 4705 0 0,-7 37-5486 0 0,0-4 5090 0 0,-7 22-2183 0 0,-6 26-2659 0 0,1 0 0 0 0,2 1 0 0 0,1 0 0 0 0,2 1 1 0 0,-4 58-1 0 0,1-9 68 0 0,-13 119 211 0 0,-15 94 230 0 0,29-251-437 0 0,-2 2-55 0 0,2 1-1 0 0,3-1 1 0 0,0 63 0 0 0,8-30 432 0 0,-1-72-480 0 0,1-3-31 0 0,-2-3 20 0 0,2 3-20 0 0,-1-3 20 0 0,4 3-31 0 0,2 1-11 0 0,0-1 0 0 0,0-3 21 0 0,0 0-1 0 0,-1-1 1 0 0,1 0 0 0 0,0-1-1 0 0,0 0 1 0 0,0 0 0 0 0,0-1-1 0 0,0 0 1 0 0,0 0-1 0 0,0 0 1 0 0,0-1 0 0 0,13-4-1 0 0,-3 2 8 0 0,301-16 65 0 0,-174 6 8 0 0,194-7 177 0 0,-284 17-267 0 0,0-2 0 0 0,79-19 1 0 0,-69 11 8 0 0,77-5 1 0 0,172-27 166 0 0,-214 26-95 0 0,134-8-1 0 0,57 21-176 0 0,-204-1 85 0 0,-44 2 0 0 0,1 2 0 0 0,-1 2 0 0 0,46 5 0 0 0,-47-1 0 0 0,0-3 0 0 0,-1-1 0 0 0,47-8 0 0 0,-4 2 0 0 0,58 5 129 0 0,-80 3-10 0 0,64-8 0 0 0,-125 7-16 0 0,1 0 0 0 0,0 0 0 0 0,0 0-1 0 0,0 0 1 0 0,-1-1 0 0 0,1 1 0 0 0,0 0 0 0 0,-1-1 0 0 0,1 0 0 0 0,0 1 0 0 0,-1-1 0 0 0,1 0 0 0 0,-1 0 0 0 0,1 0-1 0 0,-1 0 1 0 0,1 0 0 0 0,1-2 0 0 0,-2 0-42 0 0,0 0 0 0 0,0 0 0 0 0,0 0 0 0 0,0 0 1 0 0,0 0-1 0 0,0 0 0 0 0,-1-1 0 0 0,0 1 0 0 0,0 0 0 0 0,0 0 0 0 0,0-5 0 0 0,-3-19-6 0 0,-1 0 0 0 0,-2 0 0 0 0,0 0 0 0 0,-2 1 0 0 0,-1 0 0 0 0,-1 0 0 0 0,-23-43 0 0 0,18 39-55 0 0,0 3 0 0 0,1 0 0 0 0,2-1 0 0 0,1-1 0 0 0,-13-55 0 0 0,17 49 0 0 0,2 0 0 0 0,-2 1 0 0 0,-1 0 0 0 0,-1 1 0 0 0,-2 0 0 0 0,-19-40 0 0 0,24 63-1 0 0,1 1 0 0 0,1-1 1 0 0,0-1-1 0 0,0 1 0 0 0,1-1 0 0 0,0 1 0 0 0,1-1 1 0 0,0 0-1 0 0,1 0 0 0 0,0 0 0 0 0,0 0 0 0 0,3-16 0 0 0,-2 26 0 0 0,0 0 0 0 0,0 1-1 0 0,0-1 1 0 0,0 0-1 0 0,0 0 1 0 0,0 1-1 0 0,-1-1 1 0 0,1 0 0 0 0,0 0-1 0 0,0 0 1 0 0,0 1-1 0 0,-1-1 1 0 0,1 0-1 0 0,0 1 1 0 0,-1-1 0 0 0,1 0-1 0 0,-1 1 1 0 0,1-1-1 0 0,-1 0 1 0 0,1 1-1 0 0,-1-1 1 0 0,1 1 0 0 0,-1-1-1 0 0,0 1 1 0 0,1-1-1 0 0,-1 1 1 0 0,1 0-1 0 0,-1-1 1 0 0,0 1 0 0 0,0 0-1 0 0,1-1 1 0 0,-1 1-1 0 0,0 0 1 0 0,0 0 0 0 0,1 0-1 0 0,-3-1 1 0 0,-25 6-56 0 0,21-4 49 0 0,-75 2-13 0 0,48-2 7 0 0,1 1 0 0 0,-34 6-1 0 0,17-1 15 0 0,-59 1 0 0 0,84-7 0 0 0,-155-2 0 0 0,69-1 0 0 0,-453 34 0 0 0,492-28 0 0 0,-133-9 0 0 0,41-1 0 0 0,-234-13 0 0 0,191 19 0 0 0,-138-23 75 0 0,273 24 42 0 0,49 5-55 0 0,14-4-18 0 0,1 0-1 0 0,-1 0 1 0 0,0-1 0 0 0,-15 0-1 0 0,22-2 250 0 0,8-2-267 0 0,18-7-1176 0 0,-3 1-2524 0 0</inkml:trace>
</inkml:ink>
</file>

<file path=ppt/ink/ink11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5"/>
    </inkml:context>
    <inkml:brush xml:id="br0">
      <inkml:brushProperty name="width" value="0.1" units="cm"/>
      <inkml:brushProperty name="height" value="0.1" units="cm"/>
      <inkml:brushProperty name="color" value="#AB008B"/>
    </inkml:brush>
  </inkml:definitions>
  <inkml:trace contextRef="#ctx0" brushRef="#br0">0 33 7367 0 0,'6'-8'11527'0'0,"10"-8"-9420"0"0,-3 13-1653 0 0,1 1 1 0 0,0 0 0 0 0,0 1 0 0 0,0 1 0 0 0,0 0-1 0 0,1 1 1 0 0,-1 0 0 0 0,-1 1 0 0 0,26 7 0 0 0,38 3 546 0 0,-59-12-891 0 0,1-1 1 0 0,-1 0 0 0 0,0-1-1 0 0,31-8 1 0 0,-47 10-309 0 0,0-1 0 0 0,0 1 1 0 0,1 0-1 0 0,-1 0 0 0 0,0 0 0 0 0,0 0 0 0 0,0 1 0 0 0,0-1 1 0 0,1 1-1 0 0,-1-1 0 0 0,0 1 0 0 0,0-1 0 0 0,0 1 1 0 0,0 0-1 0 0,0 0 0 0 0,0 0 0 0 0,0 1 0 0 0,-1-1 0 0 0,1 0 1 0 0,0 0-1 0 0,-1 1 0 0 0,1 0 0 0 0,-1-1 0 0 0,1 1 0 0 0,-1 0 1 0 0,2 2-1 0 0</inkml:trace>
</inkml:ink>
</file>

<file path=ppt/ink/ink11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6"/>
    </inkml:context>
    <inkml:brush xml:id="br0">
      <inkml:brushProperty name="width" value="0.1" units="cm"/>
      <inkml:brushProperty name="height" value="0.1" units="cm"/>
      <inkml:brushProperty name="color" value="#AB008B"/>
    </inkml:brush>
  </inkml:definitions>
  <inkml:trace contextRef="#ctx0" brushRef="#br0">0 4 9215 0 0,'0'0'8584'0'0,"33"-4"-3883"0"0,30 8-4181 0 0,13 1 870 0 0,91-6-1 0 0,-148 1-3054 0 0,11-2-5370 0 0</inkml:trace>
</inkml:ink>
</file>

<file path=ppt/ink/ink11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7"/>
    </inkml:context>
    <inkml:brush xml:id="br0">
      <inkml:brushProperty name="width" value="0.1" units="cm"/>
      <inkml:brushProperty name="height" value="0.1" units="cm"/>
      <inkml:brushProperty name="color" value="#AB008B"/>
    </inkml:brush>
  </inkml:definitions>
  <inkml:trace contextRef="#ctx0" brushRef="#br0">210 0 10855 0 0,'0'0'5216'0'0,"-23"19"-2452"0"0,7-3-2529 0 0,1 0-1 0 0,1 1 1 0 0,0 1-1 0 0,1 0 1 0 0,1 1 0 0 0,-16 33-1 0 0,11-16 379 0 0,2 1 0 0 0,-20 74 0 0 0,33-103-536 0 0,0 0-1 0 0,1 1 0 0 0,0-1 0 0 0,0 1 0 0 0,1-1 1 0 0,0 1-1 0 0,0-1 0 0 0,1 1 0 0 0,0-1 0 0 0,0 1 0 0 0,1-1 1 0 0,1 0-1 0 0,-1 1 0 0 0,1-1 0 0 0,1-1 0 0 0,-1 1 0 0 0,6 9 1 0 0,-4-12-49 0 0,-1 1 0 0 0,1-1 0 0 0,0 0 0 0 0,0 0 0 0 0,1 0 1 0 0,-1-1-1 0 0,1 0 0 0 0,0 0 0 0 0,1 0 0 0 0,-1-1 0 0 0,0 1 1 0 0,1-2-1 0 0,0 1 0 0 0,0-1 0 0 0,-1 0 0 0 0,1 0 0 0 0,1-1 1 0 0,-1 0-1 0 0,0 0 0 0 0,14-1 0 0 0,6-1 44 0 0,-1-1 1 0 0,36-6-1 0 0,-51 6-39 0 0,1-1-1 0 0,-1 0 1 0 0,1-1-1 0 0,-1 0 1 0 0,-1-1-1 0 0,1 0 1 0 0,17-10-1 0 0,-26 13 18 0 0,1 0-1 0 0,-1 0 0 0 0,1 0 1 0 0,-1 0-1 0 0,0 0 0 0 0,0-1 1 0 0,1 1-1 0 0,-2-1 0 0 0,1 1 1 0 0,0-1-1 0 0,-1 0 0 0 0,1 0 1 0 0,-1 0-1 0 0,0 0 0 0 0,0 0 1 0 0,0 0-1 0 0,0 0 0 0 0,0 0 1 0 0,-1 0-1 0 0,1 0 0 0 0,-1 0 1 0 0,0 0-1 0 0,0-1 0 0 0,0 1 1 0 0,-1 0-1 0 0,1 0 0 0 0,-1 0 1 0 0,1 0-1 0 0,-1 0 0 0 0,0 0 1 0 0,0 0-1 0 0,-1 0 0 0 0,1 0 1 0 0,-4-5-1 0 0,2 3-23 0 0,0 0 0 0 0,-1 0-1 0 0,0 1 1 0 0,0 0 0 0 0,0 0 0 0 0,0 0-1 0 0,-1 0 1 0 0,1 1 0 0 0,-1-1 0 0 0,0 1-1 0 0,0 1 1 0 0,0-1 0 0 0,-1 1 0 0 0,1-1-1 0 0,-1 1 1 0 0,1 1 0 0 0,-1-1 0 0 0,-8 0-1 0 0,-153-2 53 0 0,112 4-94 0 0,54 1-23 0 0,-1 1 0 0 0,1-1-1 0 0,0 1 1 0 0,-1 0 0 0 0,1-1 0 0 0,0 1 0 0 0,0 0 0 0 0,0 0 0 0 0,0 0 0 0 0,0 0 0 0 0,1 0-1 0 0,-1 0 1 0 0,1 0 0 0 0,-1 3 0 0 0,-1 3-225 0 0</inkml:trace>
</inkml:ink>
</file>

<file path=ppt/ink/ink1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23.049"/>
    </inkml:context>
    <inkml:brush xml:id="br0">
      <inkml:brushProperty name="width" value="0.1" units="cm"/>
      <inkml:brushProperty name="height" value="0.1" units="cm"/>
      <inkml:brushProperty name="color" value="#AB008B"/>
    </inkml:brush>
  </inkml:definitions>
  <inkml:trace contextRef="#ctx0" brushRef="#br0">1 0 8287 0 0,'0'0'382'0'0,"19"29"414"0"0,-13-27-24 0 0,0 0 0 0 0,1 0 0 0 0,-1-1 1 0 0,1 0-1 0 0,0 0 0 0 0,-1 0 0 0 0,1-1 1 0 0,0 0-1 0 0,-1 0 0 0 0,10-2 0 0 0,15 1 431 0 0,286 22 4893 0 0,-269-24-7856 0 0,-36 2-115 0 0</inkml:trace>
</inkml:ink>
</file>

<file path=ppt/ink/ink11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8"/>
    </inkml:context>
    <inkml:brush xml:id="br0">
      <inkml:brushProperty name="width" value="0.1" units="cm"/>
      <inkml:brushProperty name="height" value="0.1" units="cm"/>
      <inkml:brushProperty name="color" value="#AB008B"/>
    </inkml:brush>
  </inkml:definitions>
  <inkml:trace contextRef="#ctx0" brushRef="#br0">138 21 1839 0 0,'27'-20'20622'0'0,"-41"35"-21822"0"0,14-15 1200 0 0,-93 144 650 0 0,84-128-584 0 0,0 1 0 0 0,1 0 0 0 0,1 0 0 0 0,1 1 0 0 0,1 0 0 0 0,0 0 0 0 0,-2 20 0 0 0,6-34-53 0 0,1-1 0 0 0,0 0 0 0 0,0 1 0 0 0,0-1 0 0 0,0 0 0 0 0,0 0 0 0 0,1 1 0 0 0,-1-1 0 0 0,1 0 0 0 0,0 0 0 0 0,0 1 0 0 0,0-1 0 0 0,1 0 0 0 0,-1 0 0 0 0,1 0 0 0 0,-1-1 0 0 0,1 1 0 0 0,0 0 0 0 0,0-1 0 0 0,0 1 0 0 0,4 2 0 0 0,-2-2 40 0 0,1 1 0 0 0,0-2 0 0 0,0 1 0 0 0,0 0 0 0 0,0-1 0 0 0,1 0 0 0 0,-1 0 0 0 0,1-1 0 0 0,-1 1 0 0 0,1-1 0 0 0,7 0 0 0 0,13 0 147 0 0,-1-1-1 0 0,1-1 1 0 0,-1-1 0 0 0,36-8-1 0 0,43-18 678 0 0,-8 3-3649 0 0</inkml:trace>
</inkml:ink>
</file>

<file path=ppt/ink/ink11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39"/>
    </inkml:context>
    <inkml:brush xml:id="br0">
      <inkml:brushProperty name="width" value="0.1" units="cm"/>
      <inkml:brushProperty name="height" value="0.1" units="cm"/>
      <inkml:brushProperty name="color" value="#AB008B"/>
    </inkml:brush>
  </inkml:definitions>
  <inkml:trace contextRef="#ctx0" brushRef="#br0">86 0 10735 0 0,'0'0'3246'0'0,"-20"33"1774"0"0,6 7-4326 0 0,3 1 0 0 0,1-1 0 0 0,2 2 0 0 0,-4 71 0 0 0,8-78-530 0 0,2-22-698 0 0,-2 48 1916 0 0,6-31-2880 0 0,7-7-4588 0 0</inkml:trace>
</inkml:ink>
</file>

<file path=ppt/ink/ink11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0"/>
    </inkml:context>
    <inkml:brush xml:id="br0">
      <inkml:brushProperty name="width" value="0.1" units="cm"/>
      <inkml:brushProperty name="height" value="0.1" units="cm"/>
      <inkml:brushProperty name="color" value="#AB008B"/>
    </inkml:brush>
  </inkml:definitions>
  <inkml:trace contextRef="#ctx0" brushRef="#br0">1 34 6447 0 0,'0'0'6951'0'0,"0"0"-6889"0"0,0 0 0 0 0,0-1 1 0 0,0 1-1 0 0,0 0 0 0 0,0 0 0 0 0,0 0 1 0 0,0-1-1 0 0,0 1 0 0 0,0 0 0 0 0,0 0 1 0 0,0 0-1 0 0,0-1 0 0 0,0 1 0 0 0,0 0 1 0 0,0 0-1 0 0,0-1 0 0 0,0 1 0 0 0,0 0 1 0 0,1 0-1 0 0,-1 0 0 0 0,0 0 0 0 0,0-1 1 0 0,0 1-1 0 0,0 0 0 0 0,0 0 0 0 0,1 0 1 0 0,-1 0-1 0 0,0 0 0 0 0,0-1 0 0 0,0 1 1 0 0,1 0-1 0 0,-1 0 0 0 0,0 0 0 0 0,0 0 0 0 0,0 0 1 0 0,1 0-1 0 0,-1 0 0 0 0,0 0 0 0 0,0 0 1 0 0,1 0-1 0 0,48-13 4104 0 0,-43 11-3896 0 0,0-1 0 0 0,0 2 0 0 0,0-1 0 0 0,0 1 0 0 0,0-1 1 0 0,0 2-1 0 0,0-1 0 0 0,7 1 0 0 0,58-1 891 0 0,-54 0-1226 0 0,0 0 0 0 0,0 2 1 0 0,0-1-1 0 0,0 2 0 0 0,33 7 0 0 0,-30 5-3704 0 0</inkml:trace>
</inkml:ink>
</file>

<file path=ppt/ink/ink11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1"/>
    </inkml:context>
    <inkml:brush xml:id="br0">
      <inkml:brushProperty name="width" value="0.1" units="cm"/>
      <inkml:brushProperty name="height" value="0.1" units="cm"/>
      <inkml:brushProperty name="color" value="#AB008B"/>
    </inkml:brush>
  </inkml:definitions>
  <inkml:trace contextRef="#ctx0" brushRef="#br0">0 23 7367 0 0,'13'2'1406'0'0,"0"-1"0"0"0,0-1 0 0 0,1-1 0 0 0,-1 1 0 0 0,24-6 0 0 0,25-2 2317 0 0,-27 7-3050 0 0,-19 2-1021 0 0,0-2 1 0 0,0 0 0 0 0,20-5 0 0 0,-25 4-1368 0 0</inkml:trace>
</inkml:ink>
</file>

<file path=ppt/ink/ink11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2"/>
    </inkml:context>
    <inkml:brush xml:id="br0">
      <inkml:brushProperty name="width" value="0.1" units="cm"/>
      <inkml:brushProperty name="height" value="0.1" units="cm"/>
      <inkml:brushProperty name="color" value="#AB008B"/>
    </inkml:brush>
  </inkml:definitions>
  <inkml:trace contextRef="#ctx0" brushRef="#br0">0 12 10967 0 0,'0'0'4482'0'0,"33"-8"-1222"0"0,-12 6-2736 0 0,1 1 1 0 0,-1 0 0 0 0,1 2-1 0 0,-1 0 1 0 0,1 2 0 0 0,38 9-1 0 0,-34-6-511 0 0,0-2 1 0 0,1 0-1 0 0,46-1 0 0 0,-25-11-2629 0 0,-37 5 741 0 0</inkml:trace>
</inkml:ink>
</file>

<file path=ppt/ink/ink11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3"/>
    </inkml:context>
    <inkml:brush xml:id="br0">
      <inkml:brushProperty name="width" value="0.1" units="cm"/>
      <inkml:brushProperty name="height" value="0.1" units="cm"/>
      <inkml:brushProperty name="color" value="#AB008B"/>
    </inkml:brush>
  </inkml:definitions>
  <inkml:trace contextRef="#ctx0" brushRef="#br0">123 0 9847 0 0,'0'0'890'0'0,"16"32"4700"0"0,-25-12-5023 0 0,-1-1-1 0 0,-1 0 0 0 0,-21 29 1 0 0,21-34-494 0 0,1 0-1 0 0,1 1 1 0 0,0 0 0 0 0,1 0 0 0 0,1 1 0 0 0,0 0-1 0 0,-5 18 1 0 0,11-31-43 0 0,1 0-1 0 0,-1-1 0 0 0,0 1 1 0 0,1 0-1 0 0,0-1 0 0 0,0 1 1 0 0,0 0-1 0 0,0 0 0 0 0,0-1 1 0 0,0 1-1 0 0,1 0 0 0 0,-1 0 1 0 0,1-1-1 0 0,0 1 0 0 0,-1-1 1 0 0,1 1-1 0 0,1 0 0 0 0,-1-1 1 0 0,0 0-1 0 0,1 1 0 0 0,-1-1 1 0 0,1 0-1 0 0,-1 0 0 0 0,1 0 1 0 0,0 0-1 0 0,0 0 1 0 0,0 0-1 0 0,0 0 0 0 0,1-1 1 0 0,-1 1-1 0 0,0-1 0 0 0,1 1 1 0 0,-1-1-1 0 0,1 0 0 0 0,-1 0 1 0 0,1 0-1 0 0,-1 0 0 0 0,1-1 1 0 0,4 1-1 0 0,12 2 240 0 0,0-1 1 0 0,0-2-1 0 0,0 0 0 0 0,34-4 1 0 0,-15 1-251 0 0,8 3-195 0 0,48-4 740 0 0,-87 3-934 0 0,0-1 0 0 0,1 1 0 0 0,-1-1 0 0 0,0-1 0 0 0,0 1 0 0 0,0-1 1 0 0,-1 0-1 0 0,1-1 0 0 0,-1 0 0 0 0,8-6 0 0 0,-7 5-1665 0 0</inkml:trace>
</inkml:ink>
</file>

<file path=ppt/ink/ink11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4"/>
    </inkml:context>
    <inkml:brush xml:id="br0">
      <inkml:brushProperty name="width" value="0.1" units="cm"/>
      <inkml:brushProperty name="height" value="0.1" units="cm"/>
      <inkml:brushProperty name="color" value="#AB008B"/>
    </inkml:brush>
  </inkml:definitions>
  <inkml:trace contextRef="#ctx0" brushRef="#br0">71 1 9471 0 0,'0'0'859'0'0,"-15"35"477"0"0,2 2 492 0 0,1 1-1 0 0,-8 51 1 0 0,15-63-1359 0 0,2 0 1 0 0,1 0-1 0 0,2 1 0 0 0,0-1 0 0 0,2 1 1 0 0,0-1-1 0 0,11 42 0 0 0,4-37-2477 0 0,-12-34 448 0 0</inkml:trace>
</inkml:ink>
</file>

<file path=ppt/ink/ink11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5"/>
    </inkml:context>
    <inkml:brush xml:id="br0">
      <inkml:brushProperty name="width" value="0.1" units="cm"/>
      <inkml:brushProperty name="height" value="0.1" units="cm"/>
      <inkml:brushProperty name="color" value="#AB008B"/>
    </inkml:brush>
  </inkml:definitions>
  <inkml:trace contextRef="#ctx0" brushRef="#br0">162 1 3679 0 0,'0'0'7611'0'0,"-15"22"-4687"0"0,-7 5-1974 0 0,1 0 0 0 0,1 1 0 0 0,2 1 0 0 0,-19 40 0 0 0,32-59-819 0 0,1 0-1 0 0,0 1 1 0 0,0 0-1 0 0,1 0 1 0 0,0 0-1 0 0,1 0 0 0 0,0 0 1 0 0,1 1-1 0 0,0-1 1 0 0,1 0-1 0 0,1 1 1 0 0,-1-1-1 0 0,2 1 1 0 0,-1-1-1 0 0,2 0 0 0 0,5 19 1 0 0,-6-25-68 0 0,0-1 0 0 0,0 1 1 0 0,0-1-1 0 0,1 0 0 0 0,0 0 1 0 0,-1 0-1 0 0,1 0 0 0 0,1 0 1 0 0,-1-1-1 0 0,0 0 0 0 0,1 1 1 0 0,0-1-1 0 0,0 0 0 0 0,0-1 1 0 0,0 1-1 0 0,0-1 0 0 0,5 2 1 0 0,-3-2-1 0 0,1 0 1 0 0,-1 0-1 0 0,0-1 0 0 0,1 0 1 0 0,-1-1-1 0 0,1 1 1 0 0,-1-1-1 0 0,1-1 1 0 0,0 1-1 0 0,-1-1 1 0 0,9-2-1 0 0,3-2 8 0 0,0-1 1 0 0,-1 0-1 0 0,0-2 0 0 0,0 0 0 0 0,0-1 0 0 0,-1 0 0 0 0,27-22 0 0 0,-36 24-46 0 0,0 0 0 0 0,-1 0-1 0 0,0-1 1 0 0,0 1 0 0 0,-1-1-1 0 0,0-1 1 0 0,0 1-1 0 0,-1-1 1 0 0,0 1 0 0 0,-1-1-1 0 0,0-1 1 0 0,0 1 0 0 0,-1 0-1 0 0,0-1 1 0 0,-1 1-1 0 0,0-1 1 0 0,0 1 0 0 0,-1-1-1 0 0,-1 1 1 0 0,1-1 0 0 0,-4-15-1 0 0,3 16 23 0 0,-1-1-1 0 0,0 1 0 0 0,0 0 1 0 0,-1 0-1 0 0,0 0 1 0 0,-1 0-1 0 0,0 0 0 0 0,0 1 1 0 0,-1-1-1 0 0,0 1 1 0 0,0 0-1 0 0,-1 1 0 0 0,0-1 1 0 0,0 1-1 0 0,-1 0 1 0 0,0 1-1 0 0,0 0 0 0 0,-1 0 1 0 0,1 0-1 0 0,-1 1 1 0 0,-15-7-1 0 0,17 10-40 0 0,0 0 0 0 0,0 1-1 0 0,0-1 1 0 0,0 2 0 0 0,0-1-1 0 0,0 1 1 0 0,-1 0 0 0 0,1 0 0 0 0,0 0-1 0 0,0 1 1 0 0,-11 3 0 0 0,13-4-250 0 0,1 2 0 0 0,-1-1 0 0 0,1 0 0 0 0,-1 1 0 0 0,1 0 0 0 0,0-1 0 0 0,0 1 0 0 0,0 1 0 0 0,0-1 0 0 0,0 0 0 0 0,0 1 0 0 0,-4 4 0 0 0,1 1-1101 0 0</inkml:trace>
</inkml:ink>
</file>

<file path=ppt/ink/ink11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6"/>
    </inkml:context>
    <inkml:brush xml:id="br0">
      <inkml:brushProperty name="width" value="0.1" units="cm"/>
      <inkml:brushProperty name="height" value="0.1" units="cm"/>
      <inkml:brushProperty name="color" value="#AB008B"/>
    </inkml:brush>
  </inkml:definitions>
  <inkml:trace contextRef="#ctx0" brushRef="#br0">29 133 1839 0 0,'0'0'228'0'0,"-9"-12"1576"0"0,25-56 3140 0 0,-15 66-4669 0 0,-1 2-248 0 0,0 0 0 0 0,1 0 0 0 0,-1 0 0 0 0,0 0 0 0 0,1 0 0 0 0,-1-1 0 0 0,0 1 0 0 0,0 0 0 0 0,1 0 0 0 0,-1 0 0 0 0,0-1 0 0 0,0 1 0 0 0,1 0 0 0 0,-1 0 0 0 0,0-1 0 0 0,0 1 0 0 0,0 0 0 0 0,1-1 0 0 0,-1 1 0 0 0,0 0 0 0 0,0-1 0 0 0,0 1 0 0 0,0 0 0 0 0,0-1 0 0 0,0 1 0 0 0,1 0 0 0 0,-1-1 0 0 0,0 1 0 0 0,0 0 0 0 0,0-1 0 0 0,0 1 0 0 0,0 0 0 0 0,0-1 0 0 0,-1 1 0 0 0,1 0 0 0 0,0-1 1 0 0,0 1-1 0 0,0 0 0 0 0,0-1 0 0 0,0-3 27 0 0,0 1 1 0 0,0-1 0 0 0,0 1 0 0 0,1 0-1 0 0,6-20 8469 0 0,-11 52-6796 0 0,-2-5-1359 0 0,-6 21 46 0 0,2 1-1 0 0,-6 72 1 0 0,15-113-409 0 0,1 0 1 0 0,0-1-1 0 0,0 1 0 0 0,0 0 0 0 0,1-1 0 0 0,0 1 1 0 0,0 0-1 0 0,0-1 0 0 0,0 1 0 0 0,1-1 0 0 0,-1 1 1 0 0,1-1-1 0 0,0 0 0 0 0,1 0 0 0 0,-1 0 0 0 0,1 0 1 0 0,-1 0-1 0 0,5 3 0 0 0,-2-3 68 0 0,0 0-1 0 0,1 0 1 0 0,-1-1-1 0 0,1 0 1 0 0,0 0 0 0 0,0 0-1 0 0,1-1 1 0 0,-1 0-1 0 0,0 0 1 0 0,1 0 0 0 0,-1-1-1 0 0,9 1 1 0 0,6 2 92 0 0,1-1 0 0 0,0-2-1 0 0,0 0 1 0 0,1-1 0 0 0,-1-1 0 0 0,0-1 0 0 0,0 0 0 0 0,-1-2-1 0 0,1-1 1 0 0,35-12 0 0 0,-55 15-592 0 0,1 1 0 0 0,0 0 0 0 0,0 1-1 0 0,0-1 1 0 0,0 0 0 0 0,0 1 0 0 0,0 0 0 0 0,0-1-1 0 0,0 1 1 0 0,1 1 0 0 0,-1-1 0 0 0,0 0 0 0 0,0 1-1 0 0,4 0 1 0 0</inkml:trace>
</inkml:ink>
</file>

<file path=ppt/ink/ink11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7"/>
    </inkml:context>
    <inkml:brush xml:id="br0">
      <inkml:brushProperty name="width" value="0.1" units="cm"/>
      <inkml:brushProperty name="height" value="0.1" units="cm"/>
      <inkml:brushProperty name="color" value="#AB008B"/>
    </inkml:brush>
  </inkml:definitions>
  <inkml:trace contextRef="#ctx0" brushRef="#br0">105 1 5983 0 0,'0'0'464'0'0,"-28"15"5834"0"0,23-8-5618 0 0,1 0 1 0 0,-1 1 0 0 0,1-1 0 0 0,1 1 0 0 0,0 0 0 0 0,-4 12 0 0 0,1 8-62 0 0,-6 57 0 0 0,3-11 241 0 0,8-72-836 0 0,-14 97 828 0 0,13-88-803 0 0,2 0 1 0 0,0 0-1 0 0,0 0 0 0 0,1 0 0 0 0,0-1 1 0 0,1 1-1 0 0,3 11 0 0 0,-5-21-91 0 0,0-1 0 0 0,0 1-1 0 0,0 0 1 0 0,0-1 0 0 0,1 1 0 0 0,-1 0 0 0 0,0 0-1 0 0,1-1 1 0 0,-1 1 0 0 0,0 0 0 0 0,1-1-1 0 0,-1 1 1 0 0,1-1 0 0 0,-1 1 0 0 0,1-1-1 0 0,-1 1 1 0 0,1-1 0 0 0,0 1 0 0 0,-1-1-1 0 0,1 1 1 0 0,-1-1 0 0 0,1 0 0 0 0,0 1 0 0 0,0-1-1 0 0,-1 0 1 0 0,1 1 0 0 0,0-1 0 0 0,-1 0-1 0 0,1 0 1 0 0,0 0 0 0 0,0 0 0 0 0,-1 0-1 0 0,1 0 1 0 0,0 0 0 0 0,0 0 0 0 0,1 0 0 0 0,-1 0-281 0 0,5-1-720 0 0</inkml:trace>
</inkml:ink>
</file>

<file path=ppt/ink/ink1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3.190"/>
    </inkml:context>
    <inkml:brush xml:id="br0">
      <inkml:brushProperty name="width" value="0.1" units="cm"/>
      <inkml:brushProperty name="height" value="0.1" units="cm"/>
      <inkml:brushProperty name="color" value="#AB008B"/>
    </inkml:brush>
  </inkml:definitions>
  <inkml:trace contextRef="#ctx0" brushRef="#br0">256 103 11055 0 0,'5'-6'1002'0'0,"-2"3"-871"0"0,-1 0 0 0 0,1 0 1 0 0,0 0-1 0 0,0 0 0 0 0,0 1 1 0 0,0 0-1 0 0,1-1 0 0 0,-1 1 1 0 0,0 0-1 0 0,1 1 1 0 0,0-1-1 0 0,-1 0 0 0 0,6 0 1 0 0,-7 1 130 0 0,-1 1 0 0 0,1 0 1 0 0,0-1-1 0 0,0 1 0 0 0,-1-1 1 0 0,1 0-1 0 0,0 0 0 0 0,-1 1 1 0 0,1-1-1 0 0,-1 0 0 0 0,1 0 1 0 0,-1-1-1 0 0,0 1 0 0 0,1 0 1 0 0,-1 0-1 0 0,0-1 0 0 0,0 1 1 0 0,0 0-1 0 0,0-1 0 0 0,0 1 1 0 0,0-1-1 0 0,0 0 0 0 0,-1 1 1 0 0,1-1-1 0 0,0 0 0 0 0,-1 1 1 0 0,0-1-1 0 0,1 0 1 0 0,-1-1-1 0 0,0 1-186 0 0,0 1 0 0 0,0 0 0 0 0,-1 0 1 0 0,1 0-1 0 0,0 0 0 0 0,-1 0 0 0 0,1 0 0 0 0,-1 0 0 0 0,1 0 1 0 0,-1 0-1 0 0,1 0 0 0 0,-1 0 0 0 0,0 0 0 0 0,0 1 1 0 0,1-1-1 0 0,-1 0 0 0 0,0 0 0 0 0,0 1 0 0 0,0-1 0 0 0,0 0 1 0 0,0 1-1 0 0,0-1 0 0 0,0 1 0 0 0,0-1 0 0 0,0 1 1 0 0,0-1-1 0 0,0 1 0 0 0,0 0 0 0 0,0 0 0 0 0,0 0 1 0 0,0-1-1 0 0,0 1 0 0 0,-3 0 0 0 0,-38-2 315 0 0,25 3-345 0 0,0 1-1 0 0,0 1 1 0 0,0 1-1 0 0,1 1 1 0 0,0 0 0 0 0,0 0-1 0 0,0 2 1 0 0,1 0-1 0 0,0 1 1 0 0,0 1 0 0 0,-18 13-1 0 0,27-18-45 0 0,1 0 0 0 0,0 0-1 0 0,1 0 1 0 0,-1 1 0 0 0,1 0 0 0 0,-1 0 0 0 0,1 0-1 0 0,1 0 1 0 0,-1 1 0 0 0,1 0 0 0 0,0-1 0 0 0,0 1-1 0 0,1 0 1 0 0,0 0 0 0 0,0 1 0 0 0,0-1 0 0 0,1 0-1 0 0,0 1 1 0 0,0-1 0 0 0,0 1 0 0 0,1-1-1 0 0,0 1 1 0 0,0-1 0 0 0,1 1 0 0 0,0-1 0 0 0,0 1-1 0 0,0-1 1 0 0,1 0 0 0 0,0 0 0 0 0,0 0 0 0 0,1 0-1 0 0,4 9 1 0 0,-3-8 2 0 0,1-1-1 0 0,0 1 1 0 0,0-1 0 0 0,0 0-1 0 0,1 0 1 0 0,-1-1 0 0 0,1 1-1 0 0,1-1 1 0 0,-1 0 0 0 0,1-1-1 0 0,0 0 1 0 0,0 0 0 0 0,9 4-1 0 0,15 4 27 0 0,64 17 0 0 0,-22-8-24 0 0,-59-16 17 0 0,0 1 0 0 0,0 0 0 0 0,0 1 1 0 0,-1 0-1 0 0,0 1 0 0 0,23 19 0 0 0,-33-25-13 0 0,0 1 0 0 0,0-1-1 0 0,-1 1 1 0 0,1 0 0 0 0,-1 0-1 0 0,1 0 1 0 0,-1 1 0 0 0,0-1 0 0 0,0 0-1 0 0,-1 1 1 0 0,1 0 0 0 0,-1-1-1 0 0,0 1 1 0 0,1 0 0 0 0,-2-1-1 0 0,1 1 1 0 0,0 0 0 0 0,-1 0-1 0 0,0 0 1 0 0,0 0 0 0 0,0 0 0 0 0,0-1-1 0 0,0 1 1 0 0,-1 0 0 0 0,0 0-1 0 0,0 0 1 0 0,0-1 0 0 0,0 1-1 0 0,-1 0 1 0 0,1-1 0 0 0,-5 7-1 0 0,-8 14 55 0 0,-1 0 0 0 0,0-1 0 0 0,-26 26-1 0 0,35-42-48 0 0,0 0 0 0 0,-1 0 1 0 0,0-1-1 0 0,-1 0 0 0 0,1 0 0 0 0,-1-1 0 0 0,0 0 0 0 0,-1 0 0 0 0,1-1 1 0 0,-1 0-1 0 0,0-1 0 0 0,0 0 0 0 0,-13 3 0 0 0,19-5-10 0 0,0-1 0 0 0,0 0 0 0 0,1 1 0 0 0,-1-1-1 0 0,0 0 1 0 0,0 0 0 0 0,0-1 0 0 0,0 1 0 0 0,0-1 0 0 0,0 1 0 0 0,0-1 0 0 0,1 0-1 0 0,-1 0 1 0 0,0 0 0 0 0,1-1 0 0 0,-1 1 0 0 0,1 0 0 0 0,-1-1 0 0 0,1 0 0 0 0,-1 0-1 0 0,-2-3 1 0 0,2 2 6 0 0,0-1 0 0 0,1 0 0 0 0,0 0 0 0 0,-1-1 0 0 0,2 1 0 0 0,-1 0 0 0 0,0-1 0 0 0,1 1-1 0 0,0-1 1 0 0,0 1 0 0 0,0-1 0 0 0,0-6 0 0 0,0-3 9 0 0,1 0 0 0 0,1 0 0 0 0,0 0 0 0 0,1 0 0 0 0,0 0-1 0 0,1 1 1 0 0,1-1 0 0 0,5-13 0 0 0,7-4-29 0 0,1 0 1 0 0,2 2-1 0 0,36-46 0 0 0,-27 39-17 0 0,33-57 0 0 0,-54 80 25 0 0,0 0-1 0 0,-1-1 1 0 0,-1 1 0 0 0,0-1 0 0 0,-1 0 0 0 0,-1-1-1 0 0,0 1 1 0 0,2-25 0 0 0,-5 37-5 0 0,0 0 0 0 0,0 0 0 0 0,0 0 0 0 0,0 0 0 0 0,-1 0 1 0 0,1 0-1 0 0,-1 0 0 0 0,1 0 0 0 0,-1 0 0 0 0,0 0 0 0 0,0 0 0 0 0,0 0 0 0 0,0 1 0 0 0,0-1 0 0 0,0 0 0 0 0,0 0 0 0 0,0 1 0 0 0,-1-1 1 0 0,1 1-1 0 0,-1-1 0 0 0,1 1 0 0 0,-3-2 0 0 0,-1 0-41 0 0,1 1 0 0 0,-1 0 0 0 0,0-1 0 0 0,0 2 0 0 0,0-1 0 0 0,0 1 0 0 0,0-1 0 0 0,-9 0 0 0 0,-8 1-206 0 0,0 0 0 0 0,0 1-1 0 0,-27 4 1 0 0,39-2-1405 0 0</inkml:trace>
</inkml:ink>
</file>

<file path=ppt/ink/ink11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8"/>
    </inkml:context>
    <inkml:brush xml:id="br0">
      <inkml:brushProperty name="width" value="0.1" units="cm"/>
      <inkml:brushProperty name="height" value="0.1" units="cm"/>
      <inkml:brushProperty name="color" value="#AB008B"/>
    </inkml:brush>
  </inkml:definitions>
  <inkml:trace contextRef="#ctx0" brushRef="#br0">1 48 4607 0 0,'0'0'13608'0'0,"27"-3"-11405"0"0,166-37 2338 0 0,-158 36-4581 0 0,-17 4-690 0 0</inkml:trace>
</inkml:ink>
</file>

<file path=ppt/ink/ink11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49"/>
    </inkml:context>
    <inkml:brush xml:id="br0">
      <inkml:brushProperty name="width" value="0.1" units="cm"/>
      <inkml:brushProperty name="height" value="0.1" units="cm"/>
      <inkml:brushProperty name="color" value="#AB008B"/>
    </inkml:brush>
  </inkml:definitions>
  <inkml:trace contextRef="#ctx0" brushRef="#br0">1 1 4143 0 0,'0'0'9255'0'0,"7"27"-6276"0"0,-3 182 979 0 0,-5-169-3595 0 0,-1 57 15 0 0,3-87-364 0 0,0-1-1 0 0,0 0 0 0 0,1 1 1 0 0,0-1-1 0 0,0 0 0 0 0,1 0 1 0 0,7 15-1 0 0,-9-23-62 0 0,-1 0 0 0 0,1 0 0 0 0,-1 0 1 0 0,1 0-1 0 0,-1 0 0 0 0,1 0 0 0 0,0-1 0 0 0,0 1 0 0 0,0 0 0 0 0,-1 0 0 0 0,1-1 0 0 0,0 1 0 0 0,0 0 0 0 0,0-1 1 0 0,0 1-1 0 0,0-1 0 0 0,0 1 0 0 0,0-1 0 0 0,0 1 0 0 0,0-1 0 0 0,0 0 0 0 0,0 0 0 0 0,1 0 0 0 0,1 1 1 0 0,3-3-1122 0 0</inkml:trace>
</inkml:ink>
</file>

<file path=ppt/ink/ink11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0"/>
    </inkml:context>
    <inkml:brush xml:id="br0">
      <inkml:brushProperty name="width" value="0.1" units="cm"/>
      <inkml:brushProperty name="height" value="0.1" units="cm"/>
      <inkml:brushProperty name="color" value="#AB008B"/>
    </inkml:brush>
  </inkml:definitions>
  <inkml:trace contextRef="#ctx0" brushRef="#br0">164 1 4607 0 0,'-29'15'1659'0'0,"19"-1"250"0"0,0 1 0 0 0,-13 29 0 0 0,6-5-1023 0 0,2 2-1 0 0,-17 72 1 0 0,23-67-610 0 0,1-1 0 0 0,3 1 1 0 0,1 0-1 0 0,3 0 0 0 0,1 0 0 0 0,3 0 1 0 0,1 0-1 0 0,3-1 0 0 0,1 1 0 0 0,27 80 1 0 0,-31-115-209 0 0,0 0 0 0 0,1 0 1 0 0,0 0-1 0 0,1-1 1 0 0,0 0-1 0 0,1-1 1 0 0,0 1-1 0 0,0-1 1 0 0,1 0-1 0 0,0-1 0 0 0,1 0 1 0 0,-1 0-1 0 0,2-1 1 0 0,-1 0-1 0 0,1-1 1 0 0,0 1-1 0 0,0-2 1 0 0,1 0-1 0 0,-1 0 0 0 0,1-1 1 0 0,0 0-1 0 0,1-1 1 0 0,-1 0-1 0 0,1-1 1 0 0,-1 0-1 0 0,15 0 1 0 0,-6 0-465 0 0,0-1 1 0 0,1-1 0 0 0,28-3-1 0 0,-7-3-6048 0 0</inkml:trace>
</inkml:ink>
</file>

<file path=ppt/ink/ink11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1"/>
    </inkml:context>
    <inkml:brush xml:id="br0">
      <inkml:brushProperty name="width" value="0.1" units="cm"/>
      <inkml:brushProperty name="height" value="0.1" units="cm"/>
      <inkml:brushProperty name="color" value="#AB008B"/>
    </inkml:brush>
  </inkml:definitions>
  <inkml:trace contextRef="#ctx0" brushRef="#br0">45 0 11055 0 0,'0'0'7615'0'0,"-2"36"-4898"0"0,0 10-1850 0 0,-24 273 1510 0 0,21-291-2275 0 0,2-17-66 0 0,0 1 0 0 0,2-1 0 0 0,-1 0 0 0 0,2 1 0 0 0,-1-1-1 0 0,3 16 1 0 0,-2-26-168 0 0,0 0 0 0 0,0 0 0 0 0,0-1 0 0 0,0 1 0 0 0,0 0 0 0 0,0 0-1 0 0,0 0 1 0 0,0 0 0 0 0,1 0 0 0 0,-1 0 0 0 0,0-1 0 0 0,1 1 0 0 0,-1 0-1 0 0,1 0 1 0 0,-1-1 0 0 0,1 1 0 0 0,-1 0 0 0 0,1 0 0 0 0,0-1 0 0 0,-1 1-1 0 0,1-1 1 0 0,0 1 0 0 0,-1 0 0 0 0,1-1 0 0 0,0 1 0 0 0,0-1 0 0 0,-1 0-1 0 0,1 1 1 0 0,0-1 0 0 0,0 0 0 0 0,0 1 0 0 0,0-1 0 0 0,0 0-1 0 0,-1 0 1 0 0,2 0 0 0 0</inkml:trace>
</inkml:ink>
</file>

<file path=ppt/ink/ink11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2"/>
    </inkml:context>
    <inkml:brush xml:id="br0">
      <inkml:brushProperty name="width" value="0.1" units="cm"/>
      <inkml:brushProperty name="height" value="0.1" units="cm"/>
      <inkml:brushProperty name="color" value="#AB008B"/>
    </inkml:brush>
  </inkml:definitions>
  <inkml:trace contextRef="#ctx0" brushRef="#br0">20 38 2303 0 0,'20'-21'18259'0'0,"-21"24"-18202"0"0,-30 140 1940 0 0,28-123-1775 0 0,0 0 0 0 0,2 0 1 0 0,0 1-1 0 0,1-1 0 0 0,4 25 1 0 0,-3-39-182 0 0,0 0 1 0 0,0-1-1 0 0,0 1 1 0 0,1-1-1 0 0,0 0 0 0 0,0 1 1 0 0,1-1-1 0 0,-1 0 1 0 0,1 0-1 0 0,0 0 1 0 0,0-1-1 0 0,1 1 1 0 0,-1-1-1 0 0,1 0 0 0 0,0 1 1 0 0,0-2-1 0 0,1 1 1 0 0,-1 0-1 0 0,1-1 1 0 0,-1 0-1 0 0,1 0 1 0 0,0-1-1 0 0,0 1 0 0 0,1-1 1 0 0,-1 0-1 0 0,0 0 1 0 0,1-1-1 0 0,-1 1 1 0 0,1-1-1 0 0,0-1 1 0 0,-1 1-1 0 0,1-1 0 0 0,0 0 1 0 0,-1 0-1 0 0,1 0 1 0 0,0-1-1 0 0,6-2 1 0 0,-1 2-2 0 0,0-2 1 0 0,0 1 0 0 0,0-2 0 0 0,-1 1 0 0 0,1-2 0 0 0,-1 1-1 0 0,0-1 1 0 0,0-1 0 0 0,0 0 0 0 0,-1 0 0 0 0,0-1 0 0 0,0 0-1 0 0,-1-1 1 0 0,0 1 0 0 0,0-2 0 0 0,-1 1 0 0 0,0-1 0 0 0,8-12-1 0 0,-12 14-19 0 0,0 0 0 0 0,-1 0-1 0 0,1 0 1 0 0,-1 0 0 0 0,-1 0-1 0 0,1-1 1 0 0,-1 1 0 0 0,0 0-1 0 0,-1-1 1 0 0,0 1 0 0 0,0-1-1 0 0,-1 1 1 0 0,0-1 0 0 0,0 1-1 0 0,0 0 1 0 0,-1 0 0 0 0,0 0-1 0 0,-1 0 1 0 0,0 0-1 0 0,0 0 1 0 0,0 0 0 0 0,-1 1-1 0 0,0-1 1 0 0,0 1 0 0 0,-9-10-1 0 0,5 7-15 0 0,0 0-1 0 0,-1 0 1 0 0,-1 1-1 0 0,1 0 0 0 0,-1 0 1 0 0,0 1-1 0 0,-1 1 0 0 0,0-1 1 0 0,0 2-1 0 0,0 0 1 0 0,-1 0-1 0 0,0 1 0 0 0,0 0 1 0 0,-19-3-1 0 0,16 5-155 0 0,7 0-335 0 0,-1 1-1 0 0,1 0 0 0 0,-1 1 1 0 0,-16 1-1 0 0</inkml:trace>
</inkml:ink>
</file>

<file path=ppt/ink/ink11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3"/>
    </inkml:context>
    <inkml:brush xml:id="br0">
      <inkml:brushProperty name="width" value="0.1" units="cm"/>
      <inkml:brushProperty name="height" value="0.1" units="cm"/>
      <inkml:brushProperty name="color" value="#AB008B"/>
    </inkml:brush>
  </inkml:definitions>
  <inkml:trace contextRef="#ctx0" brushRef="#br0">0 0 9215 0 0,'0'0'8736'0'0,"37"3"-4452"0"0,15-3-3022 0 0,-5-1-574 0 0,66 7-1 0 0,-110-6-1061 0 0,0 1-1 0 0,-1 0 1 0 0,1 0-1 0 0,0 0 1 0 0,0 0-1 0 0,0 0 0 0 0,-1 0 1 0 0,1 1-1 0 0,0 0 1 0 0,-1-1-1 0 0,0 1 1 0 0,1 0-1 0 0,-1 0 0 0 0,0 0 1 0 0,3 4-1 0 0</inkml:trace>
</inkml:ink>
</file>

<file path=ppt/ink/ink11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4"/>
    </inkml:context>
    <inkml:brush xml:id="br0">
      <inkml:brushProperty name="width" value="0.1" units="cm"/>
      <inkml:brushProperty name="height" value="0.1" units="cm"/>
      <inkml:brushProperty name="color" value="#AB008B"/>
    </inkml:brush>
  </inkml:definitions>
  <inkml:trace contextRef="#ctx0" brushRef="#br0">1 35 13327 0 0,'0'0'1210'0'0,"35"-2"304"0"0,-12-6 188 0 0,0 1 0 0 0,0 1 0 0 0,29-3 0 0 0,-35 7-1768 0 0,-1 2 1 0 0,0-1-1 0 0,1 2 1 0 0,-1 0-1 0 0,27 6 1 0 0,-34-5-2031 0 0</inkml:trace>
</inkml:ink>
</file>

<file path=ppt/ink/ink11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5"/>
    </inkml:context>
    <inkml:brush xml:id="br0">
      <inkml:brushProperty name="width" value="0.1" units="cm"/>
      <inkml:brushProperty name="height" value="0.1" units="cm"/>
      <inkml:brushProperty name="color" value="#AB008B"/>
    </inkml:brush>
  </inkml:definitions>
  <inkml:trace contextRef="#ctx0" brushRef="#br0">1 0 7367 0 0,'0'0'568'0'0,"25"18"-182"0"0,8 9 1470 0 0,-2 1 1 0 0,0 1-1 0 0,-2 2 1 0 0,50 69-1 0 0,-67-81-1577 0 0,0 1-1 0 0,-2 0 1 0 0,0 1-1 0 0,-1 0 1 0 0,-1 0-1 0 0,-2 1 1 0 0,0 0 0 0 0,-1 1-1 0 0,-1-1 1 0 0,2 45-1 0 0,-6-31-43 0 0,-2 0-1 0 0,-1 0 1 0 0,-2 0-1 0 0,-13 46 1 0 0,-52 136-109 0 0,38-123-725 0 0,22-70-601 0 0,0-2-360 0 0</inkml:trace>
</inkml:ink>
</file>

<file path=ppt/ink/ink11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6"/>
    </inkml:context>
    <inkml:brush xml:id="br0">
      <inkml:brushProperty name="width" value="0.1" units="cm"/>
      <inkml:brushProperty name="height" value="0.1" units="cm"/>
      <inkml:brushProperty name="color" value="#AB008B"/>
    </inkml:brush>
  </inkml:definitions>
  <inkml:trace contextRef="#ctx0" brushRef="#br0">1 0 8287 0 0,'0'0'3270'0'0,"28"24"1274"0"0,69 36 699 0 0,-69-45-4197 0 0,-1 2 0 0 0,44 33 0 0 0,-39-21-600 0 0,54 42-156 0 0,-52-55-3867 0 0,-27-15 1463 0 0</inkml:trace>
</inkml:ink>
</file>

<file path=ppt/ink/ink11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7"/>
    </inkml:context>
    <inkml:brush xml:id="br0">
      <inkml:brushProperty name="width" value="0.1" units="cm"/>
      <inkml:brushProperty name="height" value="0.1" units="cm"/>
      <inkml:brushProperty name="color" value="#AB008B"/>
    </inkml:brush>
  </inkml:definitions>
  <inkml:trace contextRef="#ctx0" brushRef="#br0">381 1 6911 0 0,'-4'1'10352'0'0,"-16"8"-9261"0"0,8 1-878 0 0,0 0-1 0 0,1 1 1 0 0,0 0 0 0 0,1 1 0 0 0,-12 17 0 0 0,-29 32-14 0 0,-148 127 338 0 0,191-179-562 0 0,-12 12-1578 0 0</inkml:trace>
</inkml:ink>
</file>

<file path=ppt/ink/ink1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3.722"/>
    </inkml:context>
    <inkml:brush xml:id="br0">
      <inkml:brushProperty name="width" value="0.1" units="cm"/>
      <inkml:brushProperty name="height" value="0.1" units="cm"/>
      <inkml:brushProperty name="color" value="#AB008B"/>
    </inkml:brush>
  </inkml:definitions>
  <inkml:trace contextRef="#ctx0" brushRef="#br0">17 23 5527 0 0,'-15'-22'18859'0'0,"14"30"-19710"0"0</inkml:trace>
</inkml:ink>
</file>

<file path=ppt/ink/ink11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8"/>
    </inkml:context>
    <inkml:brush xml:id="br0">
      <inkml:brushProperty name="width" value="0.1" units="cm"/>
      <inkml:brushProperty name="height" value="0.1" units="cm"/>
      <inkml:brushProperty name="color" value="#AB008B"/>
    </inkml:brush>
  </inkml:definitions>
  <inkml:trace contextRef="#ctx0" brushRef="#br0">1 46 9527 0 0,'0'0'7902'0'0,"40"-2"-5354"0"0,5-2-1324 0 0,-1-3 1 0 0,48-13-1 0 0,-35 7-5209 0 0</inkml:trace>
</inkml:ink>
</file>

<file path=ppt/ink/ink11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59"/>
    </inkml:context>
    <inkml:brush xml:id="br0">
      <inkml:brushProperty name="width" value="0.1" units="cm"/>
      <inkml:brushProperty name="height" value="0.1" units="cm"/>
      <inkml:brushProperty name="color" value="#AB008B"/>
    </inkml:brush>
  </inkml:definitions>
  <inkml:trace contextRef="#ctx0" brushRef="#br0">16 1 8287 0 0,'0'0'7622'0'0,"11"29"-5232"0"0,-10-1-1858 0 0,-1 1-1 0 0,-1 0 1 0 0,-2 0 0 0 0,-6 29-1 0 0,3-20-110 0 0,-2 57 0 0 0,10-62 184 0 0,1-10-2123 0 0,-2-2-3961 0 0</inkml:trace>
</inkml:ink>
</file>

<file path=ppt/ink/ink11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0"/>
    </inkml:context>
    <inkml:brush xml:id="br0">
      <inkml:brushProperty name="width" value="0.1" units="cm"/>
      <inkml:brushProperty name="height" value="0.1" units="cm"/>
      <inkml:brushProperty name="color" value="#AB008B"/>
    </inkml:brush>
  </inkml:definitions>
  <inkml:trace contextRef="#ctx0" brushRef="#br0">99 0 6911 0 0,'0'0'1866'0'0,"-12"30"2735"0"0,-7-3-3475 0 0,9-15-622 0 0,1 1 0 0 0,1 0 0 0 0,0 1 0 0 0,1 0-1 0 0,-11 28 1 0 0,16-34-382 0 0,0 0 0 0 0,1 0 0 0 0,0 1 0 0 0,0-1 0 0 0,1 0 0 0 0,0 1 0 0 0,0-1 0 0 0,1 1 0 0 0,0-1 0 0 0,1 0 0 0 0,0 0 1 0 0,0 0-1 0 0,0 0 0 0 0,1 0 0 0 0,4 8 0 0 0,-5-13-62 0 0,0 1 1 0 0,0-1 0 0 0,0 1-1 0 0,1-1 1 0 0,-1 0 0 0 0,1 0-1 0 0,0 0 1 0 0,0 0 0 0 0,0 0-1 0 0,0-1 1 0 0,0 1 0 0 0,1-1-1 0 0,-1 0 1 0 0,1 0 0 0 0,-1 0-1 0 0,1 0 1 0 0,0-1 0 0 0,0 1-1 0 0,-1-1 1 0 0,1 0 0 0 0,0 0-1 0 0,0-1 1 0 0,1 1 0 0 0,-1-1-1 0 0,0 0 1 0 0,0 0 0 0 0,0 0-1 0 0,0-1 1 0 0,0 1 0 0 0,0-1 0 0 0,0 0-1 0 0,6-2 1 0 0,-1 0 19 0 0,1-1 0 0 0,-1 0-1 0 0,0-1 1 0 0,0 0 0 0 0,0 0 0 0 0,-1-1 0 0 0,0 0 0 0 0,0 0 0 0 0,0-1-1 0 0,-1 0 1 0 0,0 0 0 0 0,0-1 0 0 0,-1 0 0 0 0,0 0 0 0 0,0-1-1 0 0,-1 1 1 0 0,5-11 0 0 0,-8 13-42 0 0,0 1 1 0 0,0-1-1 0 0,0 0 0 0 0,0 1 1 0 0,-1-1-1 0 0,0 0 0 0 0,0 0 0 0 0,-1 0 1 0 0,0 0-1 0 0,0 0 0 0 0,0 0 0 0 0,-1 0 1 0 0,1 0-1 0 0,-1 0 0 0 0,-1 1 0 0 0,1-1 1 0 0,-1 0-1 0 0,0 1 0 0 0,-1-1 0 0 0,1 1 1 0 0,-1-1-1 0 0,0 1 0 0 0,0 0 1 0 0,-1 0-1 0 0,1 1 0 0 0,-1-1 0 0 0,0 1 1 0 0,-1-1-1 0 0,-7-5 0 0 0,5 5-18 0 0,1 0 0 0 0,-1 1-1 0 0,1 0 1 0 0,-1 1 0 0 0,0-1 0 0 0,-1 1-1 0 0,1 1 1 0 0,-8-3 0 0 0,-19 1-7440 0 0</inkml:trace>
</inkml:ink>
</file>

<file path=ppt/ink/ink11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1"/>
    </inkml:context>
    <inkml:brush xml:id="br0">
      <inkml:brushProperty name="width" value="0.1" units="cm"/>
      <inkml:brushProperty name="height" value="0.1" units="cm"/>
      <inkml:brushProperty name="color" value="#AB008B"/>
    </inkml:brush>
  </inkml:definitions>
  <inkml:trace contextRef="#ctx0" brushRef="#br0">190 13 9039 0 0,'0'0'816'0'0,"-2"-12"4312"0"0,-1 14-4955 0 0,-1 1-1 0 0,1 0 1 0 0,0 0-1 0 0,-1 0 1 0 0,1 0-1 0 0,1 0 1 0 0,-1 1 0 0 0,0-1-1 0 0,1 1 1 0 0,0 0-1 0 0,-3 5 1 0 0,-21 50 213 0 0,22-47-180 0 0,-22 51 263 0 0,2 2 0 0 0,4 1 0 0 0,2 1 0 0 0,-11 89 0 0 0,27-130-355 0 0,1 0 0 0 0,1 0 1 0 0,1 0-1 0 0,1 0 0 0 0,1 0 0 0 0,9 29 0 0 0,-7-36-60 0 0,1-1 0 0 0,1 0-1 0 0,1-1 1 0 0,0 1 0 0 0,1-1-1 0 0,1-1 1 0 0,1 0 0 0 0,0 0-1 0 0,19 19 1 0 0,-23-28-63 0 0,0-1 1 0 0,0 1-1 0 0,1-1 0 0 0,0-1 1 0 0,0 1-1 0 0,0-1 0 0 0,1-1 0 0 0,-1 0 1 0 0,1 0-1 0 0,0 0 0 0 0,1-1 1 0 0,-1-1-1 0 0,1 1 0 0 0,16 0 1 0 0,-8-3-198 0 0</inkml:trace>
</inkml:ink>
</file>

<file path=ppt/ink/ink11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2"/>
    </inkml:context>
    <inkml:brush xml:id="br0">
      <inkml:brushProperty name="width" value="0.1" units="cm"/>
      <inkml:brushProperty name="height" value="0.1" units="cm"/>
      <inkml:brushProperty name="color" value="#AB008B"/>
    </inkml:brush>
  </inkml:definitions>
  <inkml:trace contextRef="#ctx0" brushRef="#br0">1 1 11143 0 0,'20'13'1188'0'0,"-10"-6"-957"0"0,-1 1 0 0 0,1 1-1 0 0,-2 0 1 0 0,1 0 0 0 0,-1 0-1 0 0,-1 1 1 0 0,0 0-1 0 0,0 1 1 0 0,-1-1 0 0 0,0 1-1 0 0,-1 1 1 0 0,0-1 0 0 0,3 13-1 0 0,5 21 791 0 0,-1 0-1 0 0,5 51 1 0 0,-11-44-758 0 0,-2 0 1 0 0,-2 1-1 0 0,-3-1 0 0 0,-2 0 1 0 0,-2 1-1 0 0,-2-1 0 0 0,-3-1 1 0 0,-2 0-1 0 0,-24 67 0 0 0,34-114-402 0 0,0 1 1 0 0,0 0-1 0 0,-1-1 0 0 0,1 1 0 0 0,-1-1 0 0 0,0 0 0 0 0,0 1 1 0 0,0-2-1 0 0,-1 1 0 0 0,1 0 0 0 0,-1-1 0 0 0,0 1 0 0 0,0-1 1 0 0,0 0-1 0 0,-6 3 0 0 0</inkml:trace>
</inkml:ink>
</file>

<file path=ppt/ink/ink11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3"/>
    </inkml:context>
    <inkml:brush xml:id="br0">
      <inkml:brushProperty name="width" value="0.1" units="cm"/>
      <inkml:brushProperty name="height" value="0.1" units="cm"/>
      <inkml:brushProperty name="color" value="#F6630D"/>
    </inkml:brush>
  </inkml:definitions>
  <inkml:trace contextRef="#ctx0" brushRef="#br0">362 6 10591 0 0,'-2'-1'819'0'0,"1"0"-774"0"0,0 0-1 0 0,0 1 1 0 0,0-1 0 0 0,-1 1-1 0 0,1 0 1 0 0,0 0 0 0 0,0-1-1 0 0,-1 1 1 0 0,1 0-1 0 0,0 0 1 0 0,0 0 0 0 0,-1 0-1 0 0,1 0 1 0 0,0 0 0 0 0,-1 1-1 0 0,1-1 1 0 0,0 0 0 0 0,0 1-1 0 0,0-1 1 0 0,-1 1 0 0 0,1-1-1 0 0,0 1 1 0 0,0-1 0 0 0,0 1-1 0 0,0 0 1 0 0,0 0 0 0 0,0-1-1 0 0,0 1 1 0 0,0 0-1 0 0,0 0 1 0 0,0 0 0 0 0,0 2-1 0 0,-1-2 267 0 0,-25 23 381 0 0,2 0 0 0 0,0 1 0 0 0,2 2 0 0 0,1 0 0 0 0,1 2 0 0 0,-23 42 0 0 0,24-36-420 0 0,2 0 1 0 0,1 2 0 0 0,1 0-1 0 0,3 1 1 0 0,1 0-1 0 0,1 1 1 0 0,3 0-1 0 0,1 1 1 0 0,2 0-1 0 0,1 0 1 0 0,3 0 0 0 0,1 1-1 0 0,2-1 1 0 0,1 0-1 0 0,3 0 1 0 0,1-1-1 0 0,1 1 1 0 0,26 67-1 0 0,-25-90-176 0 0,0-1-1 0 0,1 0 0 0 0,0 0 0 0 0,2-1 1 0 0,0 0-1 0 0,0-1 0 0 0,1-1 0 0 0,1 0 1 0 0,1 0-1 0 0,-1-1 0 0 0,21 11 0 0 0,-11-8 96 0 0,0-1-1 0 0,1-1 1 0 0,0-2-1 0 0,1 0 1 0 0,0-2-1 0 0,1 0 1 0 0,28 4-1 0 0,17-6-382 0 0,-40-8-2339 0 0,-18-1 1090 0 0</inkml:trace>
</inkml:ink>
</file>

<file path=ppt/ink/ink11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4"/>
    </inkml:context>
    <inkml:brush xml:id="br0">
      <inkml:brushProperty name="width" value="0.1" units="cm"/>
      <inkml:brushProperty name="height" value="0.1" units="cm"/>
      <inkml:brushProperty name="color" value="#F6630D"/>
    </inkml:brush>
  </inkml:definitions>
  <inkml:trace contextRef="#ctx0" brushRef="#br0">1 59 8751 0 0,'2'-6'6480'0'0,"2"-6"-4712"0"0,-2 9-1561 0 0,1 0 0 0 0,-1 0 0 0 0,0 0 0 0 0,1 1-1 0 0,0-1 1 0 0,-1 0 0 0 0,1 1 0 0 0,0 0 0 0 0,0 0-1 0 0,0 0 1 0 0,1 0 0 0 0,-1 0 0 0 0,0 1 0 0 0,1-1-1 0 0,-1 1 1 0 0,1 0 0 0 0,0 0 0 0 0,-1 0 0 0 0,1 1 0 0 0,0-1-1 0 0,0 1 1 0 0,-1 0 0 0 0,1 0 0 0 0,6 1 0 0 0,6-1 158 0 0,0 2 0 0 0,0 0 1 0 0,0 1-1 0 0,22 6 0 0 0,-17-1-112 0 0,1 0 0 0 0,-2 1 0 0 0,1 2 0 0 0,-1 0 0 0 0,0 1-1 0 0,-2 0 1 0 0,1 2 0 0 0,-1 0 0 0 0,-1 2 0 0 0,18 19 0 0 0,-27-27-229 0 0,-1 1 0 0 0,1 0 1 0 0,-1 1-1 0 0,-1-1 0 0 0,0 1 1 0 0,0 1-1 0 0,-1-1 1 0 0,0 1-1 0 0,-1 0 0 0 0,0 0 1 0 0,-1 0-1 0 0,0 1 0 0 0,-1-1 1 0 0,0 1-1 0 0,-1-1 0 0 0,0 1 1 0 0,-1 0-1 0 0,0 0 1 0 0,-1-1-1 0 0,0 1 0 0 0,-4 16 1 0 0,1-18 1 0 0,0-1 1 0 0,0 0-1 0 0,-1 0 1 0 0,0 0-1 0 0,-1-1 1 0 0,0 0-1 0 0,0 0 1 0 0,-1 0-1 0 0,-9 8 1 0 0,4-5 8 0 0,0 0 1 0 0,-1-1 0 0 0,0-1 0 0 0,0 0 0 0 0,-16 7 0 0 0,18-10-183 0 0,0-2 0 0 0,-1 0 0 0 0,0 0 0 0 0,1-1 0 0 0,-1-1 0 0 0,0 0 0 0 0,0 0 0 0 0,-1-2 1 0 0,1 1-1 0 0,-14-2 0 0 0,30-21-8997 0 0</inkml:trace>
</inkml:ink>
</file>

<file path=ppt/ink/ink11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5"/>
    </inkml:context>
    <inkml:brush xml:id="br0">
      <inkml:brushProperty name="width" value="0.1" units="cm"/>
      <inkml:brushProperty name="height" value="0.1" units="cm"/>
      <inkml:brushProperty name="color" value="#F6630D"/>
    </inkml:brush>
  </inkml:definitions>
  <inkml:trace contextRef="#ctx0" brushRef="#br0">232 26 3223 0 0,'-5'-6'9464'0'0,"-7"-8"-5585"0"0,7 12-3660 0 0,1 1 0 0 0,-1 0 0 0 0,0 1-1 0 0,1-1 1 0 0,-1 1 0 0 0,0 0 0 0 0,0 0 0 0 0,1 0 0 0 0,-1 1 0 0 0,0 0 0 0 0,0 0 0 0 0,1 0 0 0 0,-1 0-1 0 0,1 1 1 0 0,-1-1 0 0 0,1 1 0 0 0,0 1 0 0 0,0-1 0 0 0,0 0 0 0 0,0 1 0 0 0,0 0 0 0 0,0 0 0 0 0,1 0-1 0 0,-1 0 1 0 0,-5 7 0 0 0,-1 1-114 0 0,0 1 0 0 0,1 0 0 0 0,0 0 0 0 0,0 1 0 0 0,1 0 0 0 0,-11 27 0 0 0,15-29-5 0 0,0 0 0 0 0,0 0-1 0 0,1 0 1 0 0,1 0-1 0 0,0 0 1 0 0,1 1-1 0 0,0-1 1 0 0,0 1-1 0 0,1-1 1 0 0,3 18-1 0 0,-2-23-57 0 0,0-1 0 0 0,1 0 0 0 0,0 1-1 0 0,0-1 1 0 0,0 0 0 0 0,1 0 0 0 0,0 0-1 0 0,0 0 1 0 0,0 0 0 0 0,0-1 0 0 0,1 0 0 0 0,0 1-1 0 0,0-1 1 0 0,0 0 0 0 0,0-1 0 0 0,0 1-1 0 0,1-1 1 0 0,0 0 0 0 0,-1 0 0 0 0,1 0-1 0 0,1-1 1 0 0,-1 0 0 0 0,6 2 0 0 0,10 2-33 0 0,0 0 0 0 0,0-2 0 0 0,0 0 0 0 0,1-2 0 0 0,36 0 1 0 0,12-3-3232 0 0</inkml:trace>
</inkml:ink>
</file>

<file path=ppt/ink/ink11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6"/>
    </inkml:context>
    <inkml:brush xml:id="br0">
      <inkml:brushProperty name="width" value="0.1" units="cm"/>
      <inkml:brushProperty name="height" value="0.1" units="cm"/>
      <inkml:brushProperty name="color" value="#F6630D"/>
    </inkml:brush>
  </inkml:definitions>
  <inkml:trace contextRef="#ctx0" brushRef="#br0">0 0 11375 0 0,'0'0'522'0'0,"35"10"188"0"0,-18-3-217 0 0,-1 0-1 0 0,0 1 1 0 0,0 0-1 0 0,-1 2 1 0 0,0 0-1 0 0,0 0 0 0 0,-1 2 1 0 0,-1 0-1 0 0,0 0 1 0 0,0 1-1 0 0,-2 1 1 0 0,16 21-1 0 0,6 14 387 0 0,-3 1 1 0 0,37 79-1 0 0,-48-89-654 0 0,-2 1-1 0 0,-2 0 1 0 0,-2 1 0 0 0,-1 1-1 0 0,7 55 1 0 0,-16-76-186 0 0,-2-1 1 0 0,0 0-1 0 0,-1 1 0 0 0,-1-1 0 0 0,-1 0 1 0 0,-1 0-1 0 0,-1 0 0 0 0,-1 0 1 0 0,-1 0-1 0 0,0-1 0 0 0,-2 0 1 0 0,-19 37-1 0 0,-36 44 127 0 0,55-91-162 0 0,0 0 0 0 0,0-1 1 0 0,-1 0-1 0 0,0 0 1 0 0,0-1-1 0 0,-1 0 1 0 0,-13 9-1 0 0,13-13-95 0 0</inkml:trace>
</inkml:ink>
</file>

<file path=ppt/ink/ink11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7"/>
    </inkml:context>
    <inkml:brush xml:id="br0">
      <inkml:brushProperty name="width" value="0.1" units="cm"/>
      <inkml:brushProperty name="height" value="0.1" units="cm"/>
      <inkml:brushProperty name="color" value="#F6630D"/>
    </inkml:brush>
  </inkml:definitions>
  <inkml:trace contextRef="#ctx0" brushRef="#br0">269 1 12783 0 0,'0'0'1158'0'0,"-16"14"246"0"0,3-3-1005 0 0,0 1 0 0 0,0 1 0 0 0,1 0 0 0 0,1 1-1 0 0,0 0 1 0 0,1 0 0 0 0,1 1 0 0 0,-15 31 0 0 0,1 10 182 0 0,-21 72-1 0 0,28-78-89 0 0,3-9-46 0 0,2 0-1 0 0,1 1 0 0 0,3 1 1 0 0,1-1-1 0 0,-1 59 0 0 0,7-83-384 0 0,1 1 1 0 0,0-1-1 0 0,2 0 0 0 0,0 0 0 0 0,0 0 0 0 0,2 0 0 0 0,0-1 0 0 0,1 1 0 0 0,1-1 0 0 0,1-1 1 0 0,0 1-1 0 0,1-1 0 0 0,1-1 0 0 0,0 1 0 0 0,15 15 0 0 0,-10-18-271 0 0,0 0 0 0 0,1 0 0 0 0,0-2 1 0 0,1 0-1 0 0,0-1 0 0 0,1-1 0 0 0,0 0 0 0 0,1-2 0 0 0,-1 0 0 0 0,37 8 0 0 0</inkml:trace>
</inkml:ink>
</file>

<file path=ppt/ink/ink1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4.615"/>
    </inkml:context>
    <inkml:brush xml:id="br0">
      <inkml:brushProperty name="width" value="0.1" units="cm"/>
      <inkml:brushProperty name="height" value="0.1" units="cm"/>
      <inkml:brushProperty name="color" value="#AB008B"/>
    </inkml:brush>
  </inkml:definitions>
  <inkml:trace contextRef="#ctx0" brushRef="#br0">155 18 10135 0 0,'2'-8'5464'0'0,"-2"7"-5316"0"0,-1 1-1 0 0,1-1 0 0 0,-1 0 1 0 0,1 1-1 0 0,-1-1 0 0 0,0 0 0 0 0,1 1 1 0 0,-1-1-1 0 0,0 1 0 0 0,1-1 1 0 0,-1 1-1 0 0,0 0 0 0 0,0-1 1 0 0,1 1-1 0 0,-1 0 0 0 0,0-1 1 0 0,0 1-1 0 0,0 0 0 0 0,0 0 0 0 0,1 0 1 0 0,-1 0-1 0 0,0 0 0 0 0,0 0 1 0 0,0 0-1 0 0,0 0 0 0 0,0 0 1 0 0,1 0-1 0 0,-1 0 0 0 0,0 0 1 0 0,0 1-1 0 0,0-1 0 0 0,1 0 1 0 0,-1 1-1 0 0,0-1 0 0 0,0 0 0 0 0,1 1 1 0 0,-1-1-1 0 0,0 1 0 0 0,1-1 1 0 0,-1 1-1 0 0,0 0 0 0 0,1-1 1 0 0,-1 1-1 0 0,1 0 0 0 0,-2 0 1 0 0,-36 40-204 0 0,28-29 570 0 0,1-4-454 0 0,1 0-1 0 0,1 1 1 0 0,0 0 0 0 0,0 0-1 0 0,1 0 1 0 0,0 1 0 0 0,0 0 0 0 0,1 0-1 0 0,-7 20 1 0 0,11-20-60 0 0,1-8 2 0 0,0-1-1 0 0,1 1 1 0 0,-1-1-1 0 0,1 1 0 0 0,-1-1 1 0 0,1 0-1 0 0,-1 1 1 0 0,1-1-1 0 0,0 0 1 0 0,0 1-1 0 0,0-1 1 0 0,0 0-1 0 0,0 0 1 0 0,0 0-1 0 0,0 1 0 0 0,0-1 1 0 0,0 0-1 0 0,1-1 1 0 0,-1 1-1 0 0,0 0 1 0 0,1 0-1 0 0,-1 0 1 0 0,0-1-1 0 0,1 1 1 0 0,-1-1-1 0 0,1 1 0 0 0,-1-1 1 0 0,1 0-1 0 0,1 1 1 0 0,-1-1 21 0 0,12 3 55 0 0,0-1 1 0 0,-1-1-1 0 0,1 0 1 0 0,0-1-1 0 0,0 0 0 0 0,21-4 1 0 0,48 1 329 0 0,-46 6-327 0 0,-17-2 69 0 0,0 0 0 0 0,0 2-1 0 0,27 6 1 0 0,-42-7-127 0 0,0 0-1 0 0,0 0 1 0 0,0 0 0 0 0,0 0-1 0 0,0 1 1 0 0,-1-1 0 0 0,1 1-1 0 0,-1 0 1 0 0,0 1 0 0 0,0-1-1 0 0,0 1 1 0 0,0 0 0 0 0,0 0-1 0 0,-1 0 1 0 0,0 0 0 0 0,0 1-1 0 0,4 5 1 0 0,-1 2 49 0 0,0 1 0 0 0,-1-1 0 0 0,0 1 0 0 0,-1 0 0 0 0,-1 0 0 0 0,3 18 0 0 0,-5-26-49 0 0,-1-1 0 0 0,0 0 0 0 0,0 1 0 0 0,0-1 0 0 0,-1 0 0 0 0,1 0 0 0 0,-1 1 0 0 0,0-1 0 0 0,0 0 0 0 0,-1 0 0 0 0,1 0 0 0 0,-1 0 0 0 0,0 0 0 0 0,0 0 0 0 0,0-1 0 0 0,-1 1 0 0 0,1 0 0 0 0,-1-1 0 0 0,0 0 0 0 0,0 0 0 0 0,0 0 0 0 0,0 0 0 0 0,-6 4 0 0 0,-10 5 165 0 0,-1-1 1 0 0,0-1-1 0 0,-26 9 0 0 0,-8 3 195 0 0,47-19-386 0 0,-1 0 0 0 0,1 0 0 0 0,-1-1-1 0 0,1-1 1 0 0,-1 1 0 0 0,0-1 0 0 0,0-1 0 0 0,0 1 0 0 0,-15-2 0 0 0,0 1-519 0 0,14-5-1632 0 0</inkml:trace>
</inkml:ink>
</file>

<file path=ppt/ink/ink11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8"/>
    </inkml:context>
    <inkml:brush xml:id="br0">
      <inkml:brushProperty name="width" value="0.1" units="cm"/>
      <inkml:brushProperty name="height" value="0.1" units="cm"/>
      <inkml:brushProperty name="color" value="#F6630D"/>
    </inkml:brush>
  </inkml:definitions>
  <inkml:trace contextRef="#ctx0" brushRef="#br0">1 1 9583 0 0,'3'1'439'0'0,"6"4"-335"0"0,0-1 1 0 0,0 2-1 0 0,-1-1 0 0 0,0 1 0 0 0,0 0 1 0 0,10 10-1 0 0,45 48 1797 0 0,-34-29-1037 0 0,-1 1 1 0 0,-1 2-1 0 0,-3 0 0 0 0,-1 2 1 0 0,-1 0-1 0 0,-3 2 1 0 0,-1 0-1 0 0,12 46 1 0 0,-16-40-547 0 0,-2 1 1 0 0,-3 0 0 0 0,-1 1-1 0 0,-3 0 1 0 0,-2 0 0 0 0,-2 0-1 0 0,-6 59 1 0 0,0-78-264 0 0,0 1 0 0 0,-3-1 1 0 0,0 0-1 0 0,-2-1 0 0 0,-1 0 0 0 0,-24 45 1 0 0,12-33-637 0 0,-2-2 0 0 0,-2-1 0 0 0,-56 63 0 0 0,67-83-57 0 0</inkml:trace>
</inkml:ink>
</file>

<file path=ppt/ink/ink11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69"/>
    </inkml:context>
    <inkml:brush xml:id="br0">
      <inkml:brushProperty name="width" value="0.1" units="cm"/>
      <inkml:brushProperty name="height" value="0.1" units="cm"/>
      <inkml:brushProperty name="color" value="#F6630D"/>
    </inkml:brush>
  </inkml:definitions>
  <inkml:trace contextRef="#ctx0" brushRef="#br0">7 97 9151 0 0,'0'0'831'0'0,"-1"-2"-686"0"0,0-1 310 0 0,0-1 0 0 0,0 1 0 0 0,0-1-1 0 0,1 1 1 0 0,-1-1 0 0 0,1 0 0 0 0,0 1 0 0 0,0-1-1 0 0,0 1 1 0 0,0-1 0 0 0,1 0 0 0 0,-1 1 0 0 0,1-1-1 0 0,0 1 1 0 0,0 0 0 0 0,1-1 0 0 0,-1 1 0 0 0,0 0-1 0 0,1-1 1 0 0,3-3 0 0 0,-3 5-298 0 0,0 0 0 0 0,0 0 1 0 0,1 1-1 0 0,-1-1 0 0 0,1 1 0 0 0,-1 0 0 0 0,1 0 1 0 0,-1 0-1 0 0,1 0 0 0 0,0 0 0 0 0,-1 0 0 0 0,1 1 1 0 0,0-1-1 0 0,0 1 0 0 0,-1 0 0 0 0,1-1 0 0 0,0 1 1 0 0,5 1-1 0 0,51 8 840 0 0,-41-4-796 0 0,0 1 0 0 0,0 0 0 0 0,-1 1 0 0 0,-1 1 0 0 0,1 1-1 0 0,-1 0 1 0 0,0 2 0 0 0,-1-1 0 0 0,-1 2 0 0 0,1 0 0 0 0,-2 0 0 0 0,0 2 0 0 0,0-1 0 0 0,19 30 0 0 0,-23-30-171 0 0,-1 1 0 0 0,0 1 0 0 0,-1-1 0 0 0,0 2 0 0 0,-1-1 0 0 0,-1 0 0 0 0,-1 1 0 0 0,0 0 0 0 0,-1 0 0 0 0,0 0-1 0 0,-2 1 1 0 0,0-1 0 0 0,0 1 0 0 0,-2-1 0 0 0,0 0 0 0 0,-1 1 0 0 0,-4 17 0 0 0,2-21-25 0 0,0-1 0 0 0,-1 1 1 0 0,-1-1-1 0 0,0 0 0 0 0,0 0 0 0 0,-1 0 0 0 0,0-1 1 0 0,-1 0-1 0 0,-1-1 0 0 0,0 0 0 0 0,0 0 0 0 0,-1-1 0 0 0,0 0 1 0 0,0 0-1 0 0,-13 7 0 0 0,10-8-2 0 0,-1 0 1 0 0,0 0-1 0 0,0-1 1 0 0,-1-1-1 0 0,0-1 1 0 0,0 0-1 0 0,0-1 1 0 0,-1 0-1 0 0,1-2 1 0 0,-1 1-1 0 0,0-2 1 0 0,-21 0-1 0 0,34-1-28 0 0,1 0 0 0 0,-1 0 0 0 0,1-1-1 0 0,-1 1 1 0 0,1-1 0 0 0,-1 1 0 0 0,1-1 0 0 0,0 0-1 0 0,-1 0 1 0 0,1 0 0 0 0,0 0 0 0 0,0 0 0 0 0,0 0-1 0 0,-1-1 1 0 0,1 1 0 0 0,-3-4 0 0 0,5 4-115 0 0,-1 0 0 0 0,0-1 0 0 0,0 1 0 0 0,1-1 0 0 0,-1 1 0 0 0,1-1 0 0 0,0 1 0 0 0,-1-1 0 0 0,1 0 0 0 0,0 1-1 0 0,0-1 1 0 0,0 1 0 0 0,0-1 0 0 0,0 0 0 0 0,0 1 0 0 0,0-1 0 0 0,1 1 0 0 0,-1-1 0 0 0,1 0 0 0 0,-1 1 0 0 0,1-1 0 0 0,-1 1 0 0 0,1 0 0 0 0,0-1 0 0 0,0 1 0 0 0,0-1 0 0 0,1 0 0 0 0,4-7-1423 0 0</inkml:trace>
</inkml:ink>
</file>

<file path=ppt/ink/ink11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0"/>
    </inkml:context>
    <inkml:brush xml:id="br0">
      <inkml:brushProperty name="width" value="0.1" units="cm"/>
      <inkml:brushProperty name="height" value="0.1" units="cm"/>
      <inkml:brushProperty name="color" value="#F6630D"/>
    </inkml:brush>
  </inkml:definitions>
  <inkml:trace contextRef="#ctx0" brushRef="#br0">279 75 11807 0 0,'13'-29'1280'0'0,"-12"28"-1205"0"0,0 0-1 0 0,0 0 1 0 0,-1 0-1 0 0,1 0 0 0 0,0 0 1 0 0,-1 0-1 0 0,1 0 1 0 0,-1 0-1 0 0,0 0 1 0 0,1 0-1 0 0,-1 0 0 0 0,0-1 1 0 0,0 1-1 0 0,1 0 1 0 0,-1 0-1 0 0,0 0 1 0 0,0 0-1 0 0,0-1 1 0 0,0 1-1 0 0,-1 0 0 0 0,1 0 1 0 0,0 0-1 0 0,0 0 1 0 0,-1 0-1 0 0,1-1 1 0 0,-1 1-1 0 0,1 0 0 0 0,-1 0 1 0 0,1 0-1 0 0,-1 0 1 0 0,0 0-1 0 0,1 0 1 0 0,-1 1-1 0 0,0-1 0 0 0,0 0 1 0 0,0 0-1 0 0,1 0 1 0 0,-1 1-1 0 0,0-1 1 0 0,0 0-1 0 0,0 1 0 0 0,0-1 1 0 0,-1 1-1 0 0,1-1 1 0 0,0 1-1 0 0,0 0 1 0 0,0-1-1 0 0,0 1 1 0 0,0 0-1 0 0,0 0 0 0 0,-1 0 1 0 0,1 0-1 0 0,0 0 1 0 0,0 0-1 0 0,-2 0 1 0 0,-2 0 407 0 0,-1 0 1 0 0,0 0-1 0 0,1 1 0 0 0,-1 0 1 0 0,0 0-1 0 0,1 1 1 0 0,-1-1-1 0 0,-8 5 1 0 0,-1 4-348 0 0,1 1 0 0 0,0 1 0 0 0,1 0-1 0 0,0 0 1 0 0,1 1 0 0 0,0 1 0 0 0,1 0 0 0 0,1 1 0 0 0,-12 22 0 0 0,9-14 116 0 0,2 1 1 0 0,0 1 0 0 0,2 0-1 0 0,1 0 1 0 0,-8 44-1 0 0,14-62-166 0 0,1 0-1 0 0,0 0 0 0 0,1 0 0 0 0,-1 0 0 0 0,1 0 0 0 0,1 0 0 0 0,-1 0 0 0 0,1 0 0 0 0,1-1 0 0 0,-1 1 0 0 0,1 0 0 0 0,0 0 0 0 0,1-1 0 0 0,-1 1 0 0 0,1-1 0 0 0,7 10 0 0 0,-5-10-55 0 0,0-1 0 0 0,0 1-1 0 0,0-1 1 0 0,1 0-1 0 0,0-1 1 0 0,0 0 0 0 0,1 1-1 0 0,-1-2 1 0 0,1 1-1 0 0,0-1 1 0 0,0 0 0 0 0,0-1-1 0 0,0 1 1 0 0,0-1-1 0 0,10 1 1 0 0,28 4 3 0 0,1-1 0 0 0,84-1 0 0 0,-36-11-2695 0 0,-71 3 1246 0 0</inkml:trace>
</inkml:ink>
</file>

<file path=ppt/ink/ink11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1"/>
    </inkml:context>
    <inkml:brush xml:id="br0">
      <inkml:brushProperty name="width" value="0.1" units="cm"/>
      <inkml:brushProperty name="height" value="0.1" units="cm"/>
      <inkml:brushProperty name="color" value="#F6630D"/>
    </inkml:brush>
  </inkml:definitions>
  <inkml:trace contextRef="#ctx0" brushRef="#br0">82 125 6847 0 0,'-3'-8'83'0'0,"0"0"-1"0"0,1 0 0 0 0,0-1 1 0 0,0 1-1 0 0,1-1 0 0 0,0 1 1 0 0,0-14-1 0 0,3-12 5563 0 0,-2 34-5550 0 0,0 0 0 0 0,0-1 0 0 0,0 1 0 0 0,0-1 0 0 0,0 1 0 0 0,0 0 0 0 0,0-1 0 0 0,0 1 0 0 0,0 0 0 0 0,-1-1 0 0 0,1 1 0 0 0,0-1 0 0 0,0 1 0 0 0,0 0 0 0 0,0-1 0 0 0,-1 1 0 0 0,1 0 0 0 0,0-1 0 0 0,0 1 0 0 0,-1 0 0 0 0,1-1 0 0 0,0 1 0 0 0,0 0 0 0 0,-1 0 0 0 0,1-1 0 0 0,0 1 0 0 0,-1 0 0 0 0,1 0 0 0 0,0 0 0 0 0,-1 0 0 0 0,1-1 0 0 0,0 1 0 0 0,-1 0 0 0 0,1 0 0 0 0,-1 0 0 0 0,1 0 0 0 0,0 0 0 0 0,-1 0 0 0 0,1 0 0 0 0,-1 0 0 0 0,1 0 0 0 0,0 0 0 0 0,-1 0 0 0 0,1 0 0 0 0,-1 0 0 0 0,1 0 0 0 0,0 0 0 0 0,-1 1 0 0 0,1-1 0 0 0,0 0 0 0 0,-1 0 0 0 0,1 0 0 0 0,0 0 0 0 0,-1 1 0 0 0,1-1 0 0 0,0 0 0 0 0,-1 1 0 0 0,1-1 0 0 0,0 0 0 0 0,0 0 0 0 0,-1 1 0 0 0,1-1 0 0 0,0 0 0 0 0,0 1 0 0 0,0-1 0 0 0,0 0 0 0 0,-1 1 0 0 0,-7 264 1376 0 0,8-112-1248 0 0,-3 642-95 0 0,5-406-106 0 0,-15 302 794 0 0,-3-481 30 0 0,3-72 196 0 0,15-97-670 0 0,2-29-289 0 0,-3-10-55 0 0,0 0 1 0 0,0 0 0 0 0,0 0 0 0 0,-1 0 0 0 0,1 0-1 0 0,-1 0 1 0 0,0 0 0 0 0,1 0 0 0 0,-1 0 0 0 0,0 0-1 0 0,-1 5 521 0 0,2-6-496 0 0,5 3-52 0 0,1-1 0 0 0,-1 0 0 0 0,1 0-1 0 0,0-1 1 0 0,0 1 0 0 0,-1-1 0 0 0,1-1 0 0 0,1 0-1 0 0,-1 0 1 0 0,0 0 0 0 0,0-1 0 0 0,0 1-1 0 0,0-2 1 0 0,1 1 0 0 0,11-4 0 0 0,22 2-3 0 0,95 7 2 0 0,267-2 0 0 0,525-71 0 0 0,361 0 0 0 0,-1035 52 46 0 0,240-3 127 0 0,8 19 1272 0 0,-452 2-1444 0 0,-40-1-51 0 0,0 0 1 0 0,0-1-1 0 0,0 0 1 0 0,0 0-1 0 0,0-1 0 0 0,-1-1 1 0 0,14-3-1 0 0,-17 1-1125 0 0,-2-3-382 0 0</inkml:trace>
</inkml:ink>
</file>

<file path=ppt/ink/ink11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2"/>
    </inkml:context>
    <inkml:brush xml:id="br0">
      <inkml:brushProperty name="width" value="0.1" units="cm"/>
      <inkml:brushProperty name="height" value="0.1" units="cm"/>
      <inkml:brushProperty name="color" value="#F6630D"/>
    </inkml:brush>
  </inkml:definitions>
  <inkml:trace contextRef="#ctx0" brushRef="#br0">122 118 2759 0 0,'18'-30'1628'0'0,"-17"28"-1153"0"0,1 0-1 0 0,-1-1 1 0 0,0 1-1 0 0,0-1 1 0 0,0 1-1 0 0,0 0 0 0 0,0-1 1 0 0,-1 0-1 0 0,1 1 1 0 0,-1-1-1 0 0,1 1 1 0 0,-1-1-1 0 0,0 0 0 0 0,0 1 1 0 0,0-1-1 0 0,-1 1 1 0 0,1-1-1 0 0,-1 0 1 0 0,1 1-1 0 0,-1-1 0 0 0,0 1 1 0 0,0-1-1 0 0,0 1 1 0 0,0 0-1 0 0,0-1 1 0 0,0 1-1 0 0,-1 0 0 0 0,1 0 1 0 0,-1 0-1 0 0,0 0 1 0 0,0 0-1 0 0,0 0 1 0 0,0 0-1 0 0,-3-2 1 0 0,5 4-426 0 0,-1 0 1 0 0,1-1 0 0 0,0 1-1 0 0,0 0 1 0 0,-1 0 0 0 0,1 0-1 0 0,0-1 1 0 0,0 1 0 0 0,-1 0-1 0 0,1 0 1 0 0,0 0 0 0 0,-1 0-1 0 0,1 0 1 0 0,0 0 0 0 0,-1 0-1 0 0,1-1 1 0 0,0 1 0 0 0,-1 0-1 0 0,1 0 1 0 0,0 0 0 0 0,0 0-1 0 0,-1 0 1 0 0,1 0 0 0 0,0 1-1 0 0,-1-1 1 0 0,1 0 0 0 0,0 0-1 0 0,-1 0 1 0 0,1 0 0 0 0,0 0-1 0 0,-1 0 1 0 0,1 0 0 0 0,0 1-1 0 0,0-1 1 0 0,-1 0 0 0 0,1 0-1 0 0,0 0 1 0 0,0 1 0 0 0,-1-1-1 0 0,1 0 1 0 0,0 0 0 0 0,0 1-1 0 0,-1 0 1 0 0,-6 20 582 0 0,1 33-750 0 0,6-49 254 0 0,-8 744 730 0 0,10-638-825 0 0,-53 1017 516 0 0,49-1108-546 0 0,-19 165 436 0 0,3 260-1 0 0,18-440-445 0 0,2 31 75 0 0,8 60-1 0 0,-10-95-8 0 0,1 0 0 0 0,0 3-74 0 0,22 20-1966 0 0,-20-18 566 0 0</inkml:trace>
</inkml:ink>
</file>

<file path=ppt/ink/ink11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3"/>
    </inkml:context>
    <inkml:brush xml:id="br0">
      <inkml:brushProperty name="width" value="0.1" units="cm"/>
      <inkml:brushProperty name="height" value="0.1" units="cm"/>
      <inkml:brushProperty name="color" value="#F6630D"/>
    </inkml:brush>
  </inkml:definitions>
  <inkml:trace contextRef="#ctx0" brushRef="#br0">55 625 2759 0 0,'-9'-35'9328'0'0,"2"5"-7296"0"0,3 13-1184 0 0,0 0 0 0 0,0 0 0 0 0,2-1 0 0 0,0 0 0 0 0,1 1 0 0 0,1-1 0 0 0,3-22 0 0 0,-2 21-679 0 0,0 0 0 0 0,-1 0 0 0 0,-1 0 0 0 0,-1 0 0 0 0,-4-23 0 0 0,-3-35 113 0 0,5 51-168 0 0,2 21-100 0 0,1 0 0 0 0,0 0 1 0 0,1 0-1 0 0,-1 0 1 0 0,1 0-1 0 0,0 0 0 0 0,1 0 1 0 0,-1 0-1 0 0,1 0 1 0 0,2-9-1 0 0,-2 13-18 0 0,0 0 1 0 0,0-1-1 0 0,1 1 0 0 0,-1 0 1 0 0,0 0-1 0 0,1 0 0 0 0,-1 1 0 0 0,1-1 1 0 0,-1 0-1 0 0,1 0 0 0 0,0 1 1 0 0,-1-1-1 0 0,1 1 0 0 0,-1 0 1 0 0,1-1-1 0 0,0 1 0 0 0,0 0 0 0 0,-1 0 1 0 0,1 0-1 0 0,0 0 0 0 0,2 1 1 0 0,2-2-8 0 0,90-5-52 0 0,182 12 0 0 0,-63 2 65 0 0,796-65 649 0 0,-594 27-271 0 0,529 30 0 0 0,-572 0 59 0 0,-8-2-33 0 0,-109 35-332 0 0,-115-11-31 0 0,-124-21 6 0 0,-1 0 0 0 0,1-2-1 0 0,0 0 1 0 0,0-1 0 0 0,20-5-1 0 0,-18 3 63 0 0,0 0-1 0 0,0 2 0 0 0,29 0 1 0 0,-44 3-54 0 0,-1 0 1 0 0,1 0-1 0 0,0 0 0 0 0,0 0 1 0 0,-1 1-1 0 0,1 0 0 0 0,-1 0 1 0 0,1 0-1 0 0,-1 0 1 0 0,6 5-1 0 0,-7-5-34 0 0,1 1 0 0 0,0-1 0 0 0,0 0-1 0 0,0 0 1 0 0,1 0 0 0 0,-1 0 0 0 0,0-1 0 0 0,1 0 0 0 0,-1 0-1 0 0,1 0 1 0 0,8 1 0 0 0,5-3 54 0 0,-7 0-300 0 0,-20 2-696 0 0,-8 2-604 0 0</inkml:trace>
</inkml:ink>
</file>

<file path=ppt/ink/ink11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4"/>
    </inkml:context>
    <inkml:brush xml:id="br0">
      <inkml:brushProperty name="width" value="0.1" units="cm"/>
      <inkml:brushProperty name="height" value="0.1" units="cm"/>
      <inkml:brushProperty name="color" value="#F6630D"/>
    </inkml:brush>
  </inkml:definitions>
  <inkml:trace contextRef="#ctx0" brushRef="#br0">1 1 9671 0 0,'0'0'748'0'0,"8"26"1244"0"0,-3 2-1095 0 0,-1 1-1 0 0,-1-1 1 0 0,-2 57 0 0 0,2 13-30 0 0,37 1060 3387 0 0,-39-583-2125 0 0,10 68-805 0 0,-10-618-1303 0 0,0 3 29 0 0,0 1 0 0 0,10 42 0 0 0,-9-63-37 0 0,10 23 469 0 0,12 53 0 0 0,-23-75-412 0 0,-1-5 2 0 0,1 0 0 0 0,0-1 0 0 0,0 1 0 0 0,0 0 1 0 0,0 0-1 0 0,1-1 0 0 0,0 1 0 0 0,1 3 0 0 0,2-1-72 0 0,15 10-1083 0 0,-18-14 677 0 0,0-1 0 0 0,1 1 1 0 0,-1 0-1 0 0,0 0 1 0 0,0 0-1 0 0,0 1 1 0 0,0-1-1 0 0,-1 0 0 0 0,1 1 1 0 0,0-1-1 0 0,-1 1 1 0 0,2 4-1 0 0,0-1-1062 0 0</inkml:trace>
</inkml:ink>
</file>

<file path=ppt/ink/ink11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5"/>
    </inkml:context>
    <inkml:brush xml:id="br0">
      <inkml:brushProperty name="width" value="0.1" units="cm"/>
      <inkml:brushProperty name="height" value="0.1" units="cm"/>
      <inkml:brushProperty name="color" value="#F6630D"/>
    </inkml:brush>
  </inkml:definitions>
  <inkml:trace contextRef="#ctx0" brushRef="#br0">0 13 8895 0 0,'0'0'6182'0'0,"24"6"-5490"0"0,35 6 39 0 0,0-2-1 0 0,1-2 1 0 0,0-4 0 0 0,90-3 0 0 0,307 9 1165 0 0,187 1 656 0 0,-303-14-2096 0 0,444-14 652 0 0,-464 5-805 0 0,-266 10-261 0 0,376-4 292 0 0,-137-12-175 0 0,-84 1-73 0 0,-202 18-64 0 0,1 0 0 0 0,-1 0 0 0 0,0 1 0 0 0,0 0 0 0 0,-1 0 0 0 0,1 1 0 0 0,0 0 0 0 0,11 7-1 0 0,4-1 0 0 0,-16-4 57 0 0,1-1 1 0 0,0-1-1 0 0,0 0 0 0 0,0 0 1 0 0,0 0-1 0 0,0-1 0 0 0,0 0 0 0 0,1-1 1 0 0,-1 0-1 0 0,1 0 0 0 0,-1-1 0 0 0,1 0 1 0 0,-1 0-1 0 0,16-3 0 0 0,184-21-81 0 0,-218 25 194 0 0,9-1-266 0 0,0 0-1 0 0,0 0 1 0 0,0 0-1 0 0,0 0 0 0 0,0 0 1 0 0,0 0-1 0 0,0 1 1 0 0,0-1-1 0 0,0 0 1 0 0,1 0-1 0 0,-1 1 0 0 0,0-1 1 0 0,0 1-1 0 0,0-1 1 0 0,1 1-1 0 0,-1-1 1 0 0,0 1-1 0 0,0-1 1 0 0,1 1-1 0 0,-2 1 0 0 0</inkml:trace>
</inkml:ink>
</file>

<file path=ppt/ink/ink11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6"/>
    </inkml:context>
    <inkml:brush xml:id="br0">
      <inkml:brushProperty name="width" value="0.1" units="cm"/>
      <inkml:brushProperty name="height" value="0.1" units="cm"/>
      <inkml:brushProperty name="color" value="#F6630D"/>
    </inkml:brush>
  </inkml:definitions>
  <inkml:trace contextRef="#ctx0" brushRef="#br0">8 58 2759 0 0,'-8'-19'9451'0'0,"12"5"-3666"0"0,-3 12-5478 0 0,1 0-1 0 0,-1 1 1 0 0,1-1-1 0 0,0 1 0 0 0,-1 0 1 0 0,1-1-1 0 0,0 1 0 0 0,0 0 1 0 0,0 0-1 0 0,0 0 1 0 0,0 0-1 0 0,0 1 0 0 0,4-2 1 0 0,4 0-120 0 0,0 0-1 0 0,0 1 1 0 0,0 0 0 0 0,1 1 0 0 0,10 0 0 0 0,-8 2-2 0 0,1 0 1 0 0,-1 1 0 0 0,0 1-1 0 0,0 0 1 0 0,-1 0-1 0 0,1 2 1 0 0,-1-1-1 0 0,0 1 1 0 0,0 1 0 0 0,-1 0-1 0 0,0 1 1 0 0,0 0-1 0 0,18 19 1 0 0,-13-10-148 0 0,-1 1 0 0 0,0 0 0 0 0,-1 1 0 0 0,-2 0-1 0 0,0 2 1 0 0,-1-1 0 0 0,12 30 0 0 0,-20-40-14 0 0,0 0-1 0 0,0 0 1 0 0,-1 0-1 0 0,0 0 1 0 0,-1 1-1 0 0,0-1 1 0 0,0 1-1 0 0,-1-1 1 0 0,-1 1-1 0 0,0-1 1 0 0,0 0-1 0 0,-1 1 1 0 0,0-1 0 0 0,-1 0-1 0 0,0 0 1 0 0,-1 0-1 0 0,0-1 1 0 0,-1 1-1 0 0,1-1 1 0 0,-2 0-1 0 0,1 0 1 0 0,-1 0-1 0 0,-1-1 1 0 0,-13 14-1 0 0,13-15 18 0 0,-1 0-1 0 0,0 0 0 0 0,0 0 0 0 0,-1-1 0 0 0,1 0 1 0 0,-2-1-1 0 0,1 0 0 0 0,0 0 0 0 0,-1-1 0 0 0,0-1 1 0 0,0 1-1 0 0,0-1 0 0 0,0-1 0 0 0,-1 0 0 0 0,1-1 1 0 0,-1 1-1 0 0,1-2 0 0 0,-1 0 0 0 0,1 0 0 0 0,-1-1 1 0 0,1 0-1 0 0,-1-1 0 0 0,1 0 0 0 0,-17-6 0 0 0,22 6-164 0 0,-4-1 150 0 0,0 0 1 0 0,1-1 0 0 0,-1 0 0 0 0,-12-9 0 0 0,19 11-166 0 0,0 1 0 0 0,1 0 0 0 0,-1-1 0 0 0,1 1 0 0 0,0-1 0 0 0,-1 1 0 0 0,1-1 0 0 0,0 0 0 0 0,0 0 0 0 0,0 1-1 0 0,-1-5 1 0 0,1 5-137 0 0,1-1-1 0 0,0 1 1 0 0,-1-1-1 0 0,1 1 1 0 0,0-1-1 0 0,0 1 1 0 0,0-1-1 0 0,1 0 1 0 0,-1 1-1 0 0,0-1 1 0 0,0 1-1 0 0,1-1 1 0 0,-1 1-1 0 0,1-1 1 0 0,-1 1-1 0 0,1 0 1 0 0,1-3 0 0 0,3-4-1926 0 0</inkml:trace>
</inkml:ink>
</file>

<file path=ppt/ink/ink11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7"/>
    </inkml:context>
    <inkml:brush xml:id="br0">
      <inkml:brushProperty name="width" value="0.1" units="cm"/>
      <inkml:brushProperty name="height" value="0.1" units="cm"/>
      <inkml:brushProperty name="color" value="#F6630D"/>
    </inkml:brush>
  </inkml:definitions>
  <inkml:trace contextRef="#ctx0" brushRef="#br0">170 58 6911 0 0,'31'-37'8016'0'0,"-31"36"-7842"0"0,0 0 0 0 0,0 0 0 0 0,-1 0-1 0 0,1 0 1 0 0,0 0 0 0 0,-1 0 0 0 0,1 0 0 0 0,0 0-1 0 0,-1 1 1 0 0,1-1 0 0 0,-1 0 0 0 0,0 0-1 0 0,1 0 1 0 0,-1 1 0 0 0,0-1 0 0 0,1 0 0 0 0,-1 1-1 0 0,0-1 1 0 0,0 0 0 0 0,0 1 0 0 0,1-1 0 0 0,-1 1-1 0 0,0-1 1 0 0,0 1 0 0 0,0 0 0 0 0,0-1-1 0 0,0 1 1 0 0,0 0 0 0 0,0 0 0 0 0,0-1 0 0 0,0 1-1 0 0,0 0 1 0 0,0 0 0 0 0,0 0 0 0 0,0 0-1 0 0,0 0 1 0 0,0 1 0 0 0,0-1 0 0 0,0 0 0 0 0,-2 1-1 0 0,-2 0 40 0 0,-1 0 0 0 0,1 0 0 0 0,0 1 0 0 0,0-1 0 0 0,0 1 0 0 0,-8 5 0 0 0,3 0-104 0 0,1 1-1 0 0,0 0 1 0 0,1 0-1 0 0,0 1 1 0 0,0 0-1 0 0,1 0 1 0 0,0 1 0 0 0,1 0-1 0 0,0 1 1 0 0,0-1-1 0 0,1 1 1 0 0,-5 17-1 0 0,4-12-49 0 0,1 0-1 0 0,1 0 0 0 0,0 0 1 0 0,1 1-1 0 0,1-1 0 0 0,1 1 0 0 0,0 0 1 0 0,3 24-1 0 0,-2-36-41 0 0,1 0-1 0 0,1 0 1 0 0,-1-1-1 0 0,0 1 1 0 0,1 0 0 0 0,0 0-1 0 0,0-1 1 0 0,1 1-1 0 0,-1-1 1 0 0,1 0 0 0 0,0 0-1 0 0,0 0 1 0 0,0 0-1 0 0,1 0 1 0 0,6 6 0 0 0,-3-5 17 0 0,1 0-1 0 0,-1-1 1 0 0,1 0 0 0 0,0 0 0 0 0,0 0 0 0 0,0-1 0 0 0,0 0 0 0 0,14 2 0 0 0,0-1-202 0 0,0-1 0 0 0,1-1 0 0 0,-1-1 1 0 0,1-2-1 0 0,-1 0 0 0 0,29-5 0 0 0,-26 1-2027 0 0,-2-1-6046 0 0</inkml:trace>
</inkml:ink>
</file>

<file path=ppt/ink/ink1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4.961"/>
    </inkml:context>
    <inkml:brush xml:id="br0">
      <inkml:brushProperty name="width" value="0.1" units="cm"/>
      <inkml:brushProperty name="height" value="0.1" units="cm"/>
      <inkml:brushProperty name="color" value="#AB008B"/>
    </inkml:brush>
  </inkml:definitions>
  <inkml:trace contextRef="#ctx0" brushRef="#br0">0 170 1839 0 0,'24'-36'55'0'0,"13"-10"10132"0"0,9 10 469 0 0,-6 18-9767 0 0,-17 10-345 0 0,1 1 1 0 0,0 2-1 0 0,0 0 1 0 0,43-3-1 0 0,-30 8-568 0 0,1 0-1 0 0,-1 3 1 0 0,0 1-1 0 0,60 14 1 0 0,-39-5-4044 0 0,-42-10 2541 0 0</inkml:trace>
</inkml:ink>
</file>

<file path=ppt/ink/ink11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8"/>
    </inkml:context>
    <inkml:brush xml:id="br0">
      <inkml:brushProperty name="width" value="0.1" units="cm"/>
      <inkml:brushProperty name="height" value="0.1" units="cm"/>
      <inkml:brushProperty name="color" value="#F6630D"/>
    </inkml:brush>
  </inkml:definitions>
  <inkml:trace contextRef="#ctx0" brushRef="#br0">18 76 4143 0 0,'1'-8'9182'0'0,"6"-24"-3989"0"0,-5 29-5004 0 0,0 0 1 0 0,0 1 0 0 0,1-1-1 0 0,-1 1 1 0 0,1-1-1 0 0,-1 1 1 0 0,1 0 0 0 0,0 0-1 0 0,-1 0 1 0 0,1 0-1 0 0,0 1 1 0 0,1-1-1 0 0,-1 1 1 0 0,0 0 0 0 0,0 0-1 0 0,0 0 1 0 0,1 0-1 0 0,-1 1 1 0 0,1-1 0 0 0,-1 1-1 0 0,0 0 1 0 0,1 0-1 0 0,-1 0 1 0 0,6 1-1 0 0,8 0 136 0 0,0 0-1 0 0,0 1 0 0 0,25 7 0 0 0,-31-5-244 0 0,0 0 0 0 0,1 1 0 0 0,-2 0 0 0 0,1 1 0 0 0,-1 0-1 0 0,0 0 1 0 0,0 1 0 0 0,0 1 0 0 0,-1 0 0 0 0,0 0 0 0 0,-1 0 0 0 0,0 1 0 0 0,0 1 0 0 0,-1-1 0 0 0,0 1 0 0 0,-1 0 0 0 0,0 1 0 0 0,0-1 0 0 0,-1 1 0 0 0,-1 1 0 0 0,0-1 0 0 0,4 19-1 0 0,-5-20-53 0 0,-1 1 0 0 0,0-1 0 0 0,-1 0-1 0 0,0 1 1 0 0,-1-1 0 0 0,0 1 0 0 0,-1-1-1 0 0,0 1 1 0 0,-1-1 0 0 0,0 0-1 0 0,0 0 1 0 0,-1 0 0 0 0,0 0 0 0 0,-1 0-1 0 0,0 0 1 0 0,-1-1 0 0 0,0 0 0 0 0,0 0-1 0 0,-1 0 1 0 0,0 0 0 0 0,0-1-1 0 0,-1 0 1 0 0,0-1 0 0 0,-1 1 0 0 0,0-1-1 0 0,-10 6 1 0 0,-5 2 51 0 0,0-2 1 0 0,-2-1-1 0 0,1 0 0 0 0,-2-2 1 0 0,1-1-1 0 0,-1-1 0 0 0,0-2 1 0 0,-47 7-1 0 0,72-13-136 0 0,1 0 0 0 0,-1 0 1 0 0,0 0-1 0 0,0 0 0 0 0,0 0 0 0 0,1 0 0 0 0,-1 0 1 0 0,0 0-1 0 0,0 0 0 0 0,1 0 0 0 0,-1 0 0 0 0,0-1 0 0 0,0 1 1 0 0,0 0-1 0 0,1-1 0 0 0,-1 1 0 0 0,0 0 0 0 0,1-1 1 0 0,-1 1-1 0 0,0-1 0 0 0,1 1 0 0 0,-1-1 0 0 0,1 1 0 0 0,-1-1 1 0 0,1 0-1 0 0,-1 1 0 0 0,1-1 0 0 0,-1 1 0 0 0,1-1 1 0 0,0 0-1 0 0,-1 0 0 0 0,1 1 0 0 0,0-1 0 0 0,-1 0 0 0 0,1 0 1 0 0,0-1-1 0 0,0 0-200 0 0,0-1-1 0 0,0 1 1 0 0,0-1 0 0 0,0 1 0 0 0,0-1 0 0 0,1 1-1 0 0,-1-1 1 0 0,1 1 0 0 0,0 0 0 0 0,-1-1 0 0 0,3-3-1 0 0,3-4-1621 0 0</inkml:trace>
</inkml:ink>
</file>

<file path=ppt/ink/ink11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79"/>
    </inkml:context>
    <inkml:brush xml:id="br0">
      <inkml:brushProperty name="width" value="0.1" units="cm"/>
      <inkml:brushProperty name="height" value="0.1" units="cm"/>
      <inkml:brushProperty name="color" value="#F6630D"/>
    </inkml:brush>
  </inkml:definitions>
  <inkml:trace contextRef="#ctx0" brushRef="#br0">203 53 10135 0 0,'30'-32'5507'0'0,"-30"31"-5377"0"0,0 0 0 0 0,0 0 0 0 0,-1 0 0 0 0,1 1 0 0 0,0-1 0 0 0,0 0 0 0 0,-1 0 0 0 0,1 0 0 0 0,0 0-1 0 0,-1 0 1 0 0,1 1 0 0 0,-1-1 0 0 0,1 0 0 0 0,-1 0 0 0 0,1 1 0 0 0,-1-1 0 0 0,0 0 0 0 0,1 1 0 0 0,-1-1 0 0 0,0 1 0 0 0,0-1 0 0 0,1 1 0 0 0,-1-1 0 0 0,0 1 0 0 0,0-1 0 0 0,0 1 0 0 0,0 0 0 0 0,1-1 0 0 0,-1 1 0 0 0,0 0-1 0 0,0 0 1 0 0,0 0 0 0 0,0 0 0 0 0,0 0 0 0 0,0 0 0 0 0,0 0 0 0 0,0 0 0 0 0,0 0 0 0 0,1 0 0 0 0,-1 0 0 0 0,0 0 0 0 0,0 1 0 0 0,0-1 0 0 0,0 0 0 0 0,0 1 0 0 0,1-1 0 0 0,-2 1 0 0 0,-4 1 31 0 0,0 0 1 0 0,1 0-1 0 0,-1 1 1 0 0,1 0-1 0 0,-10 6 0 0 0,-2 5-31 0 0,2 1 0 0 0,0 1-1 0 0,0 0 1 0 0,2 0-1 0 0,0 2 1 0 0,-11 20-1 0 0,17-28-57 0 0,1 2 0 0 0,1-1-1 0 0,0 0 1 0 0,0 1 0 0 0,1 0-1 0 0,1 0 1 0 0,0 0 0 0 0,1 1-1 0 0,0-1 1 0 0,1 1 0 0 0,0 22-1 0 0,2-31-54 0 0,-1 0-1 0 0,1 0 1 0 0,0-1-1 0 0,1 1 1 0 0,-1 0-1 0 0,1 0 1 0 0,-1-1 0 0 0,1 1-1 0 0,0-1 1 0 0,1 1-1 0 0,-1-1 1 0 0,0 0-1 0 0,1 0 1 0 0,0 0-1 0 0,0 0 1 0 0,0-1-1 0 0,0 1 1 0 0,0-1 0 0 0,0 1-1 0 0,1-1 1 0 0,-1 0-1 0 0,1-1 1 0 0,0 1-1 0 0,-1 0 1 0 0,1-1-1 0 0,6 1 1 0 0,12 4-7 0 0,0-2-1 0 0,0 0 1 0 0,38 0-1 0 0,-24-2-14 0 0,-6 1-110 0 0,81 4-1403 0 0,-77-8-9 0 0</inkml:trace>
</inkml:ink>
</file>

<file path=ppt/ink/ink11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0"/>
    </inkml:context>
    <inkml:brush xml:id="br0">
      <inkml:brushProperty name="width" value="0.1" units="cm"/>
      <inkml:brushProperty name="height" value="0.1" units="cm"/>
      <inkml:brushProperty name="color" value="#F6630D"/>
    </inkml:brush>
  </inkml:definitions>
  <inkml:trace contextRef="#ctx0" brushRef="#br0">11 98 5063 0 0,'-6'-15'390'0'0,"4"12"39"0"0,1-18 7961 0 0,0 16-7601 0 0,1 1 0 0 0,-1 0 0 0 0,1-1 0 0 0,0 1 0 0 0,1-1 1 0 0,-1 1-1 0 0,1 0 0 0 0,1-9 0 0 0,-1 12-677 0 0,0 0 0 0 0,1 0 0 0 0,-1 0 1 0 0,0 0-1 0 0,0 1 0 0 0,0-1 0 0 0,1 0 0 0 0,-1 1 0 0 0,0-1 1 0 0,1 1-1 0 0,-1-1 0 0 0,0 1 0 0 0,1-1 0 0 0,-1 1 1 0 0,1 0-1 0 0,-1 0 0 0 0,1 0 0 0 0,-1 0 0 0 0,1 0 0 0 0,-1 0 1 0 0,1 0-1 0 0,-1 0 0 0 0,3 1 0 0 0,36 8 1015 0 0,-38-8-985 0 0,10 3-68 0 0,0 1 0 0 0,-1 0 0 0 0,1 1 0 0 0,-1 0 0 0 0,-1 1 0 0 0,1 0 0 0 0,-1 1 0 0 0,0 0 0 0 0,9 10 0 0 0,-4-2 36 0 0,0 1-1 0 0,0 0 1 0 0,-2 1 0 0 0,14 25-1 0 0,-23-37-141 0 0,-2 0 1 0 0,1 1-1 0 0,-1-1 0 0 0,0 1 0 0 0,0-1 0 0 0,0 1 1 0 0,-1 0-1 0 0,0 0 0 0 0,-1 0 0 0 0,1 0 1 0 0,-1 0-1 0 0,-1-1 0 0 0,1 1 0 0 0,-1 0 0 0 0,0 0 1 0 0,-1 0-1 0 0,0-1 0 0 0,0 1 0 0 0,0 0 1 0 0,-1-1-1 0 0,0 0 0 0 0,0 0 0 0 0,-8 12 0 0 0,2-5-24 0 0,-1-1 0 0 0,0 1 0 0 0,-1-2-1 0 0,0 1 1 0 0,-1-2 0 0 0,0 1 0 0 0,-1-2-1 0 0,0 1 1 0 0,-21 10 0 0 0,30-18 156 0 0,0 0 0 0 0,-1 0 0 0 0,0 0 0 0 0,1 0 0 0 0,-1-1 0 0 0,0 0 0 0 0,0 0-1 0 0,0 0 1 0 0,1 0 0 0 0,-1-1 0 0 0,0 0 0 0 0,0 0 0 0 0,0 0 0 0 0,0-1 0 0 0,0 0 0 0 0,0 0 0 0 0,0 0 0 0 0,-6-3 0 0 0,9 3-175 0 0,0 0 0 0 0,0 0 1 0 0,0 0-1 0 0,0 0 0 0 0,1-1 0 0 0,-1 1 0 0 0,0-1 1 0 0,1 1-1 0 0,-1-1 0 0 0,1 0 0 0 0,-1 0 0 0 0,1 1 1 0 0,0-1-1 0 0,0 0 0 0 0,0 0 0 0 0,-1-4 0 0 0,1 2-232 0 0,0 1-1 0 0,0-1 0 0 0,1 0 0 0 0,0 1 1 0 0,0-1-1 0 0,0 0 0 0 0,0 1 0 0 0,0-1 0 0 0,1 0 1 0 0,0 1-1 0 0,0-1 0 0 0,0 1 0 0 0,1-5 1 0 0,2-3-1381 0 0,2 0-210 0 0</inkml:trace>
</inkml:ink>
</file>

<file path=ppt/ink/ink11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1"/>
    </inkml:context>
    <inkml:brush xml:id="br0">
      <inkml:brushProperty name="width" value="0.1" units="cm"/>
      <inkml:brushProperty name="height" value="0.1" units="cm"/>
      <inkml:brushProperty name="color" value="#F6630D"/>
    </inkml:brush>
  </inkml:definitions>
  <inkml:trace contextRef="#ctx0" brushRef="#br0">250 77 5983 0 0,'0'0'464'0'0,"4"-7"-335"0"0,7-21 8050 0 0,-11 26-7951 0 0,0 0-1 0 0,0 1 1 0 0,-1-1-1 0 0,1 0 1 0 0,0 0 0 0 0,-1 1-1 0 0,1-1 1 0 0,-1 0-1 0 0,0 1 1 0 0,0-1-1 0 0,1 0 1 0 0,-1 1-1 0 0,0-1 1 0 0,0 1 0 0 0,-1-1-1 0 0,1 1 1 0 0,0 0-1 0 0,0 0 1 0 0,-1-1-1 0 0,1 1 1 0 0,0 0-1 0 0,-1 0 1 0 0,-1-1 0 0 0,0 1-42 0 0,0 0 0 0 0,0 1 1 0 0,0-1-1 0 0,0 0 0 0 0,0 1 1 0 0,0 0-1 0 0,0 0 0 0 0,0 0 1 0 0,0 0-1 0 0,-1 0 0 0 0,1 1 1 0 0,-4 0-1 0 0,-3 2-21 0 0,-1 1-1 0 0,0-1 1 0 0,1 2-1 0 0,0-1 1 0 0,0 2 0 0 0,-12 7-1 0 0,12-5-125 0 0,0 0 0 0 0,1 0 0 0 0,0 1 0 0 0,0 1 0 0 0,0-1 0 0 0,2 1 0 0 0,-1 1 0 0 0,1-1-1 0 0,1 1 1 0 0,0 0 0 0 0,0 1 0 0 0,-7 21 0 0 0,12-28-26 0 0,0 0 0 0 0,0 0-1 0 0,0 0 1 0 0,0 0 0 0 0,1 0 0 0 0,0 0-1 0 0,0 0 1 0 0,0 0 0 0 0,0 0 0 0 0,1 0-1 0 0,0 0 1 0 0,0 0 0 0 0,0 0 0 0 0,1-1-1 0 0,0 1 1 0 0,0 0 0 0 0,0-1-1 0 0,0 1 1 0 0,1-1 0 0 0,-1 0 0 0 0,1 0-1 0 0,1 0 1 0 0,-1 0 0 0 0,0 0 0 0 0,1-1-1 0 0,0 1 1 0 0,-1-1 0 0 0,1 0 0 0 0,1 0-1 0 0,-1 0 1 0 0,0-1 0 0 0,1 0 0 0 0,-1 0-1 0 0,9 3 1 0 0,-2-1-147 0 0,0 0-1 0 0,1-1 0 0 0,0 0 1 0 0,-1 0-1 0 0,1-2 1 0 0,0 1-1 0 0,0-2 0 0 0,0 1 1 0 0,0-2-1 0 0,0 1 1 0 0,0-2-1 0 0,-1 1 0 0 0,1-2 1 0 0,0 0-1 0 0,-1 0 1 0 0,1-1-1 0 0,15-8 0 0 0,-9 3-1754 0 0</inkml:trace>
</inkml:ink>
</file>

<file path=ppt/ink/ink11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2"/>
    </inkml:context>
    <inkml:brush xml:id="br0">
      <inkml:brushProperty name="width" value="0.1" units="cm"/>
      <inkml:brushProperty name="height" value="0.1" units="cm"/>
      <inkml:brushProperty name="color" value="#F6630D"/>
    </inkml:brush>
  </inkml:definitions>
  <inkml:trace contextRef="#ctx0" brushRef="#br0">1 105 2303 0 0,'0'0'7560'0'0,"10"-44"840"0"0,-8 40-8181 0 0,1 0 0 0 0,0 0 0 0 0,-1 0 0 0 0,2 0 0 0 0,-1 0 0 0 0,0 1 0 0 0,1-1 0 0 0,-1 1-1 0 0,1 0 1 0 0,0 0 0 0 0,0 0 0 0 0,0 0 0 0 0,1 1 0 0 0,-1 0 0 0 0,1 0 0 0 0,-1 0 0 0 0,1 0 0 0 0,0 1 0 0 0,6-1 0 0 0,-8 1-179 0 0,0 1 0 0 0,0 0 1 0 0,0-1-1 0 0,0 2 0 0 0,1-1 1 0 0,-1 0-1 0 0,0 1 0 0 0,0-1 1 0 0,0 1-1 0 0,0 0 0 0 0,0 0 1 0 0,0 0-1 0 0,0 0 0 0 0,0 1 1 0 0,-1-1-1 0 0,1 1 0 0 0,0 0 1 0 0,-1-1-1 0 0,1 1 0 0 0,-1 1 1 0 0,0-1-1 0 0,1 0 0 0 0,-1 0 1 0 0,0 1-1 0 0,-1-1 0 0 0,1 1 1 0 0,0 0-1 0 0,-1-1 0 0 0,1 1 1 0 0,-1 0-1 0 0,1 3 0 0 0,0 3-20 0 0,0 0 0 0 0,0 0 0 0 0,-1 0-1 0 0,-1 0 1 0 0,0 0 0 0 0,0 0-1 0 0,0-1 1 0 0,-1 1 0 0 0,-1 0 0 0 0,-2 11-1 0 0,2-14-20 0 0,0 1 1 0 0,0 0-1 0 0,1 0 0 0 0,0 0 0 0 0,1 0 0 0 0,-1 0 0 0 0,2 0 0 0 0,-1 0 0 0 0,1 0 0 0 0,-1 0 1 0 0,2 0-1 0 0,-1 0 0 0 0,1 0 0 0 0,0 0 0 0 0,6 11 0 0 0,-5-15 2 0 0,0-1 0 0 0,0 1 0 0 0,-1-1 0 0 0,2 0 0 0 0,-1 0 0 0 0,0 0 0 0 0,0-1-1 0 0,1 1 1 0 0,-1-1 0 0 0,0 0 0 0 0,1 1 0 0 0,0-2 0 0 0,-1 1 0 0 0,1 0 0 0 0,0-1 0 0 0,-1 0 0 0 0,1 1 0 0 0,6-2 0 0 0,71-7-263 0 0,-77 7 210 0 0,14-3-1137 0 0,0-1-4323 0 0,0-1-1851 0 0</inkml:trace>
</inkml:ink>
</file>

<file path=ppt/ink/ink11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3"/>
    </inkml:context>
    <inkml:brush xml:id="br0">
      <inkml:brushProperty name="width" value="0.1" units="cm"/>
      <inkml:brushProperty name="height" value="0.1" units="cm"/>
      <inkml:brushProperty name="color" value="#008C3A"/>
    </inkml:brush>
  </inkml:definitions>
  <inkml:trace contextRef="#ctx0" brushRef="#br0">201 0 4143 0 0,'0'0'13594'0'0,"-18"35"-11906"0"0,-58 105-672 0 0,-20 43-327 0 0,94-182-673 0 0,1 1 0 0 0,0 1 0 0 0,0-1 0 0 0,0 0 0 0 0,0 0 0 0 0,0 0 0 0 0,0 0 1 0 0,1 1-1 0 0,-1-1 0 0 0,1 0 0 0 0,0 1 0 0 0,0-1 0 0 0,-1 0 0 0 0,2 1 0 0 0,-1-1 0 0 0,0 0 0 0 0,0 1 0 0 0,1-1 1 0 0,-1 0-1 0 0,1 1 0 0 0,0-1 0 0 0,-1 0 0 0 0,1 0 0 0 0,0 0 0 0 0,0 0 0 0 0,1 0 0 0 0,-1 0 0 0 0,0 0 0 0 0,1 0 1 0 0,-1 0-1 0 0,1 0 0 0 0,0-1 0 0 0,2 3 0 0 0,3 0 78 0 0,1 0-1 0 0,0-1 1 0 0,-1 0-1 0 0,1 0 1 0 0,0-1-1 0 0,0 0 1 0 0,0-1 0 0 0,12 2-1 0 0,19 0 314 0 0,1-1 0 0 0,-1-2 0 0 0,1-1 0 0 0,-1-2 0 0 0,0-2 0 0 0,0-2 0 0 0,57-17 0 0 0,-87 21-380 0 0,-2 2 15 0 0,0 0-70 0 0,-6 1-164 0 0,1 0 111 0 0</inkml:trace>
</inkml:ink>
</file>

<file path=ppt/ink/ink11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4"/>
    </inkml:context>
    <inkml:brush xml:id="br0">
      <inkml:brushProperty name="width" value="0.1" units="cm"/>
      <inkml:brushProperty name="height" value="0.1" units="cm"/>
      <inkml:brushProperty name="color" value="#008C3A"/>
    </inkml:brush>
  </inkml:definitions>
  <inkml:trace contextRef="#ctx0" brushRef="#br0">74 1 4143 0 0,'0'0'8827'0'0,"-14"22"-6263"0"0,10-4-2101 0 0,0-1 1 0 0,1 1-1 0 0,1-1 1 0 0,-1 22-1 0 0,-2 22 357 0 0,-5 6-60 0 0,-2 3 28 0 0,2 2 0 0 0,4-1 0 0 0,5 125 0 0 0,2-185-724 0 0,-1-8-43 0 0,0 0 0 0 0,0 1 0 0 0,1-1-1 0 0,-1 0 1 0 0,1 0 0 0 0,-1 0 0 0 0,1 0 0 0 0,0 0-1 0 0,0 0 1 0 0,0 0 0 0 0,1 0 0 0 0,-1-1-1 0 0,1 1 1 0 0,0 0 0 0 0,-1-1 0 0 0,4 4-1 0 0,-5-6-198 0 0,10 1-2688 0 0</inkml:trace>
</inkml:ink>
</file>

<file path=ppt/ink/ink11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5"/>
    </inkml:context>
    <inkml:brush xml:id="br0">
      <inkml:brushProperty name="width" value="0.1" units="cm"/>
      <inkml:brushProperty name="height" value="0.1" units="cm"/>
      <inkml:brushProperty name="color" value="#008C3A"/>
    </inkml:brush>
  </inkml:definitions>
  <inkml:trace contextRef="#ctx0" brushRef="#br0">0 56 11631 0 0,'0'0'1054'0'0,"1"-3"-865"0"0,0-8 4 0 0,0 10 231 0 0,-1-1-1 0 0,0 1 1 0 0,1-1 0 0 0,-1 1-1 0 0,1-1 1 0 0,-1 1-1 0 0,1 0 1 0 0,0-1-1 0 0,0 1 1 0 0,-1 0-1 0 0,1 0 1 0 0,0-1-1 0 0,0 1 1 0 0,0 0 0 0 0,0 0-1 0 0,1 0 1 0 0,0-1-1 0 0,29-9 2864 0 0,-15 10-3147 0 0,0 0 0 0 0,30 3 0 0 0,-6-1 880 0 0,-3-3-888 0 0,-12-1 28 0 0,1 1 1 0 0,-1 1-1 0 0,1 2 0 0 0,-1 1 0 0 0,40 7 0 0 0,-57-7-149 0 0,-3 0 10 0 0,-4-1-112 0 0</inkml:trace>
</inkml:ink>
</file>

<file path=ppt/ink/ink11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6"/>
    </inkml:context>
    <inkml:brush xml:id="br0">
      <inkml:brushProperty name="width" value="0.1" units="cm"/>
      <inkml:brushProperty name="height" value="0.1" units="cm"/>
      <inkml:brushProperty name="color" value="#008C3A"/>
    </inkml:brush>
  </inkml:definitions>
  <inkml:trace contextRef="#ctx0" brushRef="#br0">0 1 11519 0 0,'0'0'7238'0'0,"3"24"-5812"0"0,4 63-121 0 0,4 27-262 0 0,-6 167 0 0 0,1-288-3352 0 0,1-1 403 0 0</inkml:trace>
</inkml:ink>
</file>

<file path=ppt/ink/ink11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7"/>
    </inkml:context>
    <inkml:brush xml:id="br0">
      <inkml:brushProperty name="width" value="0.1" units="cm"/>
      <inkml:brushProperty name="height" value="0.1" units="cm"/>
      <inkml:brushProperty name="color" value="#008C3A"/>
    </inkml:brush>
  </inkml:definitions>
  <inkml:trace contextRef="#ctx0" brushRef="#br0">67 42 11167 0 0,'0'0'2171'0'0,"-16"-17"2794"0"0,14 17-4875 0 0,1 1 0 0 0,0-1 0 0 0,-1 1 0 0 0,1 0 0 0 0,0-1 0 0 0,-1 1 0 0 0,1 0 0 0 0,0 0 0 0 0,0 0 0 0 0,0 0 0 0 0,0 0 0 0 0,-1 0-1 0 0,2 0 1 0 0,-1 1 0 0 0,0-1 0 0 0,0 0 0 0 0,0 0 0 0 0,0 1 0 0 0,1-1 0 0 0,-1 1 0 0 0,1-1 0 0 0,-1 0 0 0 0,1 1 0 0 0,0-1 0 0 0,-1 3 0 0 0,-8 44 148 0 0,8-43-44 0 0,-1 5-87 0 0,-3 20 253 0 0,1 0 0 0 0,1 1-1 0 0,2-1 1 0 0,1 1-1 0 0,4 35 1 0 0,-3-60-306 0 0,-1 0 0 0 0,2 0 0 0 0,-1-1 0 0 0,1 1 0 0 0,-1-1 0 0 0,2 1 0 0 0,-1-1 0 0 0,0 1 0 0 0,1-1 0 0 0,0 0 0 0 0,1 0 0 0 0,-1-1 0 0 0,1 1 0 0 0,0-1 0 0 0,0 1 0 0 0,0-1 0 0 0,0 0 0 0 0,1-1 0 0 0,-1 1 0 0 0,1-1 0 0 0,0 0 0 0 0,0 0 1 0 0,1 0-1 0 0,-1-1 0 0 0,1 0 0 0 0,-1 0 0 0 0,1 0 0 0 0,-1-1 0 0 0,1 0 0 0 0,0 0 0 0 0,0 0 0 0 0,0-1 0 0 0,-1 0 0 0 0,8 0 0 0 0,-3 0-26 0 0,0-1 0 0 0,1 0 1 0 0,-1-1-1 0 0,0 0 0 0 0,0 0 1 0 0,0-1-1 0 0,0 0 0 0 0,-1-1 0 0 0,1 0 1 0 0,-1-1-1 0 0,0 0 0 0 0,0 0 1 0 0,0-1-1 0 0,-1 0 0 0 0,0-1 0 0 0,0 1 1 0 0,-1-2-1 0 0,1 1 0 0 0,-2-1 1 0 0,1 0-1 0 0,-1 0 0 0 0,0-1 0 0 0,-1 0 1 0 0,0 0-1 0 0,0 0 0 0 0,-1 0 1 0 0,0-1-1 0 0,-1 0 0 0 0,0 0 1 0 0,-1 0-1 0 0,0 0 0 0 0,0 0 0 0 0,-1-1 1 0 0,0 1-1 0 0,-1 0 0 0 0,0-1 1 0 0,-1 1-1 0 0,0 0 0 0 0,-1 0 0 0 0,0-1 1 0 0,0 1-1 0 0,-1 0 0 0 0,0 1 1 0 0,-1-1-1 0 0,0 1 0 0 0,-1-1 1 0 0,0 1-1 0 0,0 0 0 0 0,-9-10 0 0 0,8 12 36 0 0,-1 0-1 0 0,1 1 1 0 0,-1 0 0 0 0,0 0-1 0 0,-1 1 1 0 0,0 0-1 0 0,1 0 1 0 0,-2 1-1 0 0,1 0 1 0 0,0 0-1 0 0,-1 1 1 0 0,0 0-1 0 0,1 0 1 0 0,-1 1-1 0 0,-10-1 1 0 0,10 2-278 0 0,0 0-1 0 0,0 1 1 0 0,0 0 0 0 0,0 1 0 0 0,0-1-1 0 0,-15 5 1 0 0,18-4-699 0 0,-1 1 1 0 0,1 0-1 0 0,0 1 0 0 0,0 0 1 0 0,0 0-1 0 0,0 0 0 0 0,0 1 0 0 0,0-1 1 0 0,-6 7-1 0 0</inkml:trace>
</inkml:ink>
</file>

<file path=ppt/ink/ink1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8.238"/>
    </inkml:context>
    <inkml:brush xml:id="br0">
      <inkml:brushProperty name="width" value="0.1" units="cm"/>
      <inkml:brushProperty name="height" value="0.1" units="cm"/>
      <inkml:brushProperty name="color" value="#AB008B"/>
    </inkml:brush>
  </inkml:definitions>
  <inkml:trace contextRef="#ctx0" brushRef="#br0">206 113 3679 0 0,'20'-27'636'0'0,"-18"25"-208"0"0,2-1 494 0 0,-1-1-1 0 0,1 0 1 0 0,-1 0-1 0 0,0 0 1 0 0,0 0 0 0 0,0 0-1 0 0,-1 0 1 0 0,0-1 0 0 0,0 0-1 0 0,0 1 1 0 0,0-1-1 0 0,0 0 1 0 0,-1 0 0 0 0,2-10-1 0 0,-4 15-855 0 0,1-1 0 0 0,0 1-1 0 0,0-1 1 0 0,0 1 0 0 0,-1 0 0 0 0,1-1 0 0 0,0 1-1 0 0,0-1 1 0 0,-1 1 0 0 0,1 0 0 0 0,0-1-1 0 0,-1 1 1 0 0,1-1 0 0 0,0 1 0 0 0,-1 0-1 0 0,1 0 1 0 0,-1-1 0 0 0,1 1 0 0 0,0 0-1 0 0,-1 0 1 0 0,1-1 0 0 0,-1 1 0 0 0,1 0-1 0 0,-1 0 1 0 0,1 0 0 0 0,-1 0 0 0 0,1 0-1 0 0,-1 0 1 0 0,1 0 0 0 0,-1 0 0 0 0,1 0-1 0 0,-1 0 1 0 0,1 0 0 0 0,-1 0 0 0 0,1 0-1 0 0,-1 0 1 0 0,1 0 0 0 0,-1 0 0 0 0,1 1 0 0 0,-1-1-1 0 0,1 0 1 0 0,0 0 0 0 0,-1 0 0 0 0,1 1-1 0 0,-1-1 1 0 0,1 0 0 0 0,0 1 0 0 0,-1-1-1 0 0,1 0 1 0 0,0 1 0 0 0,-1-1 0 0 0,1 1-1 0 0,0-1 1 0 0,-1 1 0 0 0,-21 20 381 0 0,-15 22-207 0 0,2 2-1 0 0,-54 91 1 0 0,80-119-176 0 0,0 1 0 0 0,1 1 0 0 0,0-1 0 0 0,2 1 0 0 0,0 0 0 0 0,1 0 1 0 0,1 1-1 0 0,1 0 0 0 0,1 0 0 0 0,0 0 0 0 0,3 34 0 0 0,0-47-51 0 0,0 0 1 0 0,1 0-1 0 0,0 0 0 0 0,1 0 0 0 0,-1 0 1 0 0,2 0-1 0 0,-1-1 0 0 0,0 1 0 0 0,1-1 0 0 0,0 0 1 0 0,1 0-1 0 0,-1 0 0 0 0,1-1 0 0 0,0 0 1 0 0,1 0-1 0 0,-1 0 0 0 0,1 0 0 0 0,0-1 1 0 0,0 0-1 0 0,1 0 0 0 0,-1-1 0 0 0,1 0 1 0 0,-1 0-1 0 0,1 0 0 0 0,13 2 0 0 0,-8-1-9 0 0,0-1-1 0 0,0-1 1 0 0,0 0-1 0 0,1 0 1 0 0,-1-2 0 0 0,1 1-1 0 0,-1-2 1 0 0,1 0-1 0 0,-1 0 1 0 0,0-1-1 0 0,1 0 1 0 0,-1-1-1 0 0,0-1 1 0 0,17-7-1 0 0,-24 9 2 0 0,-1 0 0 0 0,0-1 0 0 0,0 0-1 0 0,0 1 1 0 0,0-1 0 0 0,-1-1-1 0 0,1 1 1 0 0,-1-1 0 0 0,0 1-1 0 0,1-1 1 0 0,-2 0 0 0 0,1 0-1 0 0,0 0 1 0 0,-1 0 0 0 0,0-1-1 0 0,0 1 1 0 0,2-6 0 0 0,-3 3 9 0 0,1 0-1 0 0,-1 0 1 0 0,0 0 0 0 0,-1 0 0 0 0,0 0-1 0 0,0 0 1 0 0,0 0 0 0 0,-1 0 0 0 0,0 1-1 0 0,-1-1 1 0 0,-2-8 0 0 0,2 6-2 0 0,-1 0 0 0 0,-1 0 1 0 0,0 1-1 0 0,0 0 0 0 0,0-1 0 0 0,-1 1 1 0 0,-1 1-1 0 0,1-1 0 0 0,-1 1 1 0 0,0 0-1 0 0,-1 0 0 0 0,1 1 0 0 0,-1 0 1 0 0,-1 0-1 0 0,1 1 0 0 0,-1 0 1 0 0,0 0-1 0 0,-11-5 0 0 0,5 6-256 0 0,-1-1 0 0 0,1 2 0 0 0,-1 0 0 0 0,0 1-1 0 0,0 0 1 0 0,0 2 0 0 0,0-1 0 0 0,-17 3 0 0 0</inkml:trace>
</inkml:ink>
</file>

<file path=ppt/ink/ink11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8"/>
    </inkml:context>
    <inkml:brush xml:id="br0">
      <inkml:brushProperty name="width" value="0.1" units="cm"/>
      <inkml:brushProperty name="height" value="0.1" units="cm"/>
      <inkml:brushProperty name="color" value="#008C3A"/>
    </inkml:brush>
  </inkml:definitions>
  <inkml:trace contextRef="#ctx0" brushRef="#br0">1 43 12263 0 0,'0'0'4666'0'0,"32"-7"-1565"0"0,33 0-778 0 0,80 1 0 0 0,-86 5-1811 0 0,-1-2-1 0 0,64-12 0 0 0,-113 14-802 0 0,14-1-8 0 0</inkml:trace>
</inkml:ink>
</file>

<file path=ppt/ink/ink11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89"/>
    </inkml:context>
    <inkml:brush xml:id="br0">
      <inkml:brushProperty name="width" value="0.1" units="cm"/>
      <inkml:brushProperty name="height" value="0.1" units="cm"/>
      <inkml:brushProperty name="color" value="#008C3A"/>
    </inkml:brush>
  </inkml:definitions>
  <inkml:trace contextRef="#ctx0" brushRef="#br0">52 6 6911 0 0,'0'0'528'0'0,"-36"-5"9739"0"0,34 7-10056 0 0,1-1 0 0 0,-1 1-1 0 0,1 0 1 0 0,0 1 0 0 0,-1-1 0 0 0,1 0 0 0 0,0 0 0 0 0,0 0 0 0 0,1 1-1 0 0,-1-1 1 0 0,0 0 0 0 0,1 1 0 0 0,-1-1 0 0 0,1 1 0 0 0,0 3-1 0 0,0 45 522 0 0,0-33-268 0 0,11 309 1239 0 0,-10-316-1744 0 0,8 43 219 0 0,-9-51-232 0 0,1-1 1 0 0,0 1-1 0 0,0-1 1 0 0,0 1-1 0 0,0-1 1 0 0,0 1-1 0 0,0-1 1 0 0,1 0-1 0 0,-1 0 1 0 0,1 0-1 0 0,0 0 0 0 0,-1 0 1 0 0,1 0-1 0 0,0 0 1 0 0,0 0-1 0 0,0-1 1 0 0,3 2-1 0 0,2-2-1886 0 0</inkml:trace>
</inkml:ink>
</file>

<file path=ppt/ink/ink11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0"/>
    </inkml:context>
    <inkml:brush xml:id="br0">
      <inkml:brushProperty name="width" value="0.1" units="cm"/>
      <inkml:brushProperty name="height" value="0.1" units="cm"/>
      <inkml:brushProperty name="color" value="#008C3A"/>
    </inkml:brush>
  </inkml:definitions>
  <inkml:trace contextRef="#ctx0" brushRef="#br0">178 23 6447 0 0,'2'-22'10628'0'0,"-11"26"-7017"0"0,-9 19-3250 0 0,13-16 85 0 0,-21 26 88 0 0,1 2 1 0 0,-27 48-1 0 0,45-71-504 0 0,1 0 0 0 0,0 0 0 0 0,1 1 0 0 0,0-1 0 0 0,1 1 0 0 0,1 0 0 0 0,0 1 0 0 0,1-1-1 0 0,0 0 1 0 0,1 1 0 0 0,0 19 0 0 0,2-28 4 0 0,0-1 0 0 0,1 0-1 0 0,-1 0 1 0 0,0 0 0 0 0,1 0 0 0 0,0 0 0 0 0,0-1-1 0 0,0 1 1 0 0,1 0 0 0 0,-1-1 0 0 0,1 0-1 0 0,0 1 1 0 0,0-1 0 0 0,0 0 0 0 0,0 0 0 0 0,1-1-1 0 0,-1 1 1 0 0,1-1 0 0 0,-1 0 0 0 0,1 0-1 0 0,0 0 1 0 0,0 0 0 0 0,0 0 0 0 0,0-1-1 0 0,0 0 1 0 0,0 0 0 0 0,8 1 0 0 0,14 2 221 0 0,-1 0-1 0 0,1-2 1 0 0,38-2 0 0 0,-42 0-117 0 0,40-2-248 0 0,-1-2 1 0 0,0-2 0 0 0,95-24-1 0 0,-135 20-3397 0 0,-13 2 1437 0 0</inkml:trace>
</inkml:ink>
</file>

<file path=ppt/ink/ink11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1"/>
    </inkml:context>
    <inkml:brush xml:id="br0">
      <inkml:brushProperty name="width" value="0.1" units="cm"/>
      <inkml:brushProperty name="height" value="0.1" units="cm"/>
      <inkml:brushProperty name="color" value="#008C3A"/>
    </inkml:brush>
  </inkml:definitions>
  <inkml:trace contextRef="#ctx0" brushRef="#br0">69 1 10135 0 0,'0'0'778'0'0,"-22"22"4062"0"0,16-9-3951 0 0,0 0 0 0 0,2 0 1 0 0,-1 1-1 0 0,2 0 0 0 0,0 0 0 0 0,-2 16 1 0 0,-2 92 1449 0 0,4-61-1505 0 0,0-24-944 0 0,2 0 0 0 0,1 0-1 0 0,1 1 1 0 0,2-1 0 0 0,2 0-1 0 0,12 44 1 0 0,-14-70-558 0 0</inkml:trace>
</inkml:ink>
</file>

<file path=ppt/ink/ink11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2"/>
    </inkml:context>
    <inkml:brush xml:id="br0">
      <inkml:brushProperty name="width" value="0.1" units="cm"/>
      <inkml:brushProperty name="height" value="0.1" units="cm"/>
      <inkml:brushProperty name="color" value="#008C3A"/>
    </inkml:brush>
  </inkml:definitions>
  <inkml:trace contextRef="#ctx0" brushRef="#br0">0 4 11575 0 0,'0'0'2427'0'0,"32"8"2588"0"0,32-6-1879 0 0,87-6 0 0 0,-16-2-2554 0 0,-16 4-2986 0 0,-97 1 408 0 0</inkml:trace>
</inkml:ink>
</file>

<file path=ppt/ink/ink11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3"/>
    </inkml:context>
    <inkml:brush xml:id="br0">
      <inkml:brushProperty name="width" value="0.1" units="cm"/>
      <inkml:brushProperty name="height" value="0.1" units="cm"/>
      <inkml:brushProperty name="color" value="#008C3A"/>
    </inkml:brush>
  </inkml:definitions>
  <inkml:trace contextRef="#ctx0" brushRef="#br0">1 7 8751 0 0,'7'-7'8962'0'0,"-1"33"-8133"0"0,-2 1 0 0 0,-1-1 1 0 0,0 1-1 0 0,-2 0 1 0 0,-4 44-1 0 0,1-3-223 0 0,2 39-2 0 0,-5 219-35 0 0,5-318-571 0 0,0-7-228 0 0,12-10-3191 0 0</inkml:trace>
</inkml:ink>
</file>

<file path=ppt/ink/ink11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4"/>
    </inkml:context>
    <inkml:brush xml:id="br0">
      <inkml:brushProperty name="width" value="0.1" units="cm"/>
      <inkml:brushProperty name="height" value="0.1" units="cm"/>
      <inkml:brushProperty name="color" value="#008C3A"/>
    </inkml:brush>
  </inkml:definitions>
  <inkml:trace contextRef="#ctx0" brushRef="#br0">101 75 13967 0 0,'0'0'2875'0'0,"-10"27"-862"0"0,-17 42-641 0 0,-19 62 465 0 0,41-115-1427 0 0,1 1 1 0 0,1-1-1 0 0,0 1 0 0 0,1 0 1 0 0,1 32-1 0 0,1-43-344 0 0,1 1-1 0 0,0-1 1 0 0,0 1 0 0 0,1-1-1 0 0,-1 0 1 0 0,2 1 0 0 0,-1-1 0 0 0,0 0-1 0 0,1 0 1 0 0,0 0 0 0 0,1-1 0 0 0,-1 1-1 0 0,1-1 1 0 0,0 0 0 0 0,0 0 0 0 0,6 5-1 0 0,-3-4-29 0 0,0-1 0 0 0,0 0 0 0 0,1-1 0 0 0,-1 1 0 0 0,1-1-1 0 0,0-1 1 0 0,0 0 0 0 0,1 0 0 0 0,-1 0 0 0 0,17 2 0 0 0,-7-3 5 0 0,0-1 0 0 0,0 0 1 0 0,0-1-1 0 0,0-1 0 0 0,0-1 1 0 0,0 0-1 0 0,-1-1 0 0 0,1-1 1 0 0,-1-1-1 0 0,0-1 0 0 0,20-9 1 0 0,-25 10 9 0 0,0-2 0 0 0,0 1-1 0 0,-1-2 1 0 0,0 1 0 0 0,0-2 0 0 0,-1 1 0 0 0,0-1 0 0 0,-1-1 0 0 0,0 0 0 0 0,13-17 0 0 0,-17 18 4 0 0,0 0 0 0 0,-1 0 0 0 0,0-1-1 0 0,0 1 1 0 0,-1-1 0 0 0,-1 0 0 0 0,1 0 0 0 0,-1 0 0 0 0,-1 0 0 0 0,0 0 0 0 0,0 0 0 0 0,-1-1 0 0 0,-1 1 0 0 0,-2-16 0 0 0,1 8 1 0 0,-1 0 0 0 0,-1 0 1 0 0,-1 0-1 0 0,0 0 0 0 0,-2 1 0 0 0,-14-31 1 0 0,16 40-46 0 0,0 0 0 0 0,0 0-1 0 0,-1 1 1 0 0,0 0 0 0 0,-1 0 0 0 0,1 0 0 0 0,-1 1 0 0 0,-1 0 0 0 0,1 0 0 0 0,-1 0 0 0 0,0 1 0 0 0,0 1 0 0 0,0-1 0 0 0,-1 1 0 0 0,-10-3 0 0 0,-1 0-58 0 0,0 2 0 0 0,-1 0 0 0 0,0 2 0 0 0,-23-2 0 0 0,-11 6-2902 0 0,43 0 1421 0 0</inkml:trace>
</inkml:ink>
</file>

<file path=ppt/ink/ink11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5"/>
    </inkml:context>
    <inkml:brush xml:id="br0">
      <inkml:brushProperty name="width" value="0.1" units="cm"/>
      <inkml:brushProperty name="height" value="0.1" units="cm"/>
      <inkml:brushProperty name="color" value="#008C3A"/>
    </inkml:brush>
  </inkml:definitions>
  <inkml:trace contextRef="#ctx0" brushRef="#br0">144 227 6447 0 0,'0'0'6188'0'0,"27"-3"-4669"0"0,28 1-874 0 0,1 3 0 0 0,69 10 1 0 0,24 1-473 0 0,1856-54 155 0 0,-1416 16 240 0 0,-167 7-302 0 0,-94 5-185 0 0,-25 0-29 0 0,140-8 48 0 0,-166 9 12 0 0,60-6-19 0 0,335-23-174 0 0,-452 30 66 0 0,356-10 15 0 0,-260 21 0 0 0,-83 3 0 0 0,71 3 0 0 0,-84 1 0 0 0,271 13 0 0 0,-20-8 0 0 0,9-8 4 0 0,-286 0 407 0 0,-42 1 311 0 0,101-1-277 0 0,38 7-1782 0 0,-48 0 1132 0 0,35 4 1243 0 0,40 0-2181 0 0,-144-9 954 0 0,-121-1 193 0 0,0-2-1 0 0,1-2 1 0 0,80-12-1 0 0,-101 6-3 0 0,25-3 0 0 0,0-3 0 0 0,101-37 0 0 0,-151 47 0 0 0,2-2 0 0 0,0 0 0 0 0,0 1 0 0 0,1 1 0 0 0,-1 0 0 0 0,1 0 0 0 0,12 0 0 0 0,-15 0 0 0 0,-1-1 815 0 0,-9 8-807 0 0,0 0-1 0 0,0 0 1 0 0,1 0-1 0 0,-1 0 1 0 0,1 1 0 0 0,0 9-1 0 0,-55 465-131 0 0,-12-22 124 0 0,-35-9 0 0 0,74-307 74 0 0,6 2-1 0 0,-5 199 0 0 0,25-292-33 0 0,-3 0-1 0 0,-2-1 1 0 0,-2 0-1 0 0,-2 0 0 0 0,-2-1 1 0 0,-29 65-1 0 0,39-104-31 0 0,-7 12 135 0 0,2 0 0 0 0,0 1 0 0 0,2 0 0 0 0,0 0-1 0 0,1 0 1 0 0,-3 41 0 0 0,9-62-31 0 0,0-2-104 0 0,0 0 0 0 0,0 0-1 0 0,0 0 1 0 0,0 0 0 0 0,0 0-1 0 0,1 0 1 0 0,-1 0 0 0 0,0 0-1 0 0,0 1 1 0 0,0-1 0 0 0,0 0-1 0 0,0 0 1 0 0,0 0 0 0 0,1 0 0 0 0,-1 0-1 0 0,0 0 1 0 0,0 0 0 0 0,0 1-1 0 0,0-1 1 0 0,0 0 0 0 0,0 0-1 0 0,0 0 1 0 0,0 0 0 0 0,0 1-1 0 0,0-1 1 0 0,0 0 0 0 0,0 0-1 0 0,0 0 1 0 0,0 0 0 0 0,0 0 0 0 0,0 1-1 0 0,0-1 1 0 0,0 0 0 0 0,0 0-1 0 0,0 0 1 0 0,0 0 0 0 0,0 1-1 0 0,0-1 1 0 0,0 0 0 0 0,0 0-1 0 0,0 0 1 0 0,0 0 0 0 0,0 0-1 0 0,0 1 1 0 0,0-1 0 0 0,-1 0-1 0 0,1 0 1 0 0,0 0 0 0 0,0 0 0 0 0,0 0-1 0 0,0 0 1 0 0,0 0 0 0 0,0 0-1 0 0,-1 1 1 0 0,1-1 0 0 0,0 0-1 0 0,0 0 1 0 0,0 0 0 0 0,0 0-1 0 0,0 0 1 0 0,-1 0 0 0 0,1 0-1 0 0,0 0 1 0 0,0 0 0 0 0,0 0 0 0 0,-1 0-1 0 0,-14 4 188 0 0,-32-12-154 0 0,0 3 0 0 0,0 2 0 0 0,0 2 0 0 0,-1 2 0 0 0,-78 11 1 0 0,-55 2-57 0 0,-82 2-21 0 0,15-1 18 0 0,-1193 68 599 0 0,405-17-213 0 0,681-46-268 0 0,-435 14 723 0 0,-400-10-511 0 0,2 32-80 0 0,-953-21-16 0 0,1920-41-184 0 0,-383-58 0 0 0,547 53-32 0 0,0-3 0 0 0,1-2 0 0 0,-60-27 0 0 0,61 22 0 0 0,0 2 0 0 0,-1 3 0 0 0,-110-18 0 0 0,-176 4 0 0 0,326 29 0 0 0,-65-5-16 0 0,-101-4-32 0 0,181 10 64 0 0,-1 0 0 0 0,1 0 0 0 0,-1 0 1 0 0,1-1-1 0 0,-1 1 0 0 0,1-1 0 0 0,-1 1 0 0 0,1-1 0 0 0,-1 1 0 0 0,1-1 0 0 0,0 0 0 0 0,-1 0 0 0 0,1 0 1 0 0,0 0-1 0 0,0 0 0 0 0,0 0 0 0 0,0 0 0 0 0,0 0 0 0 0,0 0 0 0 0,0-1 0 0 0,0 1 0 0 0,0 0 1 0 0,0 0-1 0 0,1-1 0 0 0,-2-1 0 0 0,-9-37 256 0 0,10 33-235 0 0,-20-136 211 0 0,-5-167 1 0 0,18 188-202 0 0,4-10-6 0 0,5 0 0 0 0,7 1 0 0 0,4-1-1 0 0,37-156 1 0 0,-23 123 58 0 0,-7-2-1 0 0,-3-212 1 0 0,-16 327-427 0 0,3 0 0 0 0,15-81 0 0 0,-13 114-1036 0 0</inkml:trace>
</inkml:ink>
</file>

<file path=ppt/ink/ink11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6"/>
    </inkml:context>
    <inkml:brush xml:id="br0">
      <inkml:brushProperty name="width" value="0.1" units="cm"/>
      <inkml:brushProperty name="height" value="0.1" units="cm"/>
      <inkml:brushProperty name="color" value="#008C3A"/>
    </inkml:brush>
  </inkml:definitions>
  <inkml:trace contextRef="#ctx0" brushRef="#br0">48 59 5063 0 0,'0'0'390'0'0,"4"-41"8324"0"0,-9 24-2585 0 0,0 31-4005 0 0,-5 51-2689 0 0,7-46 1242 0 0,-3 17-637 0 0,-14 102 220 0 0,18-120-232 0 0,2 0 0 0 0,0 1-1 0 0,1-1 1 0 0,0 1 0 0 0,7 25 0 0 0,-7-41-12 0 0,0-1 0 0 0,0 1 0 0 0,0 0 0 0 0,0 0 0 0 0,1 0 0 0 0,-1-1 0 0 0,1 1-1 0 0,-1 0 1 0 0,1-1 0 0 0,0 0 0 0 0,0 1 0 0 0,1-1 0 0 0,-1 0 0 0 0,0 0 0 0 0,1 0 0 0 0,4 3 0 0 0,-1-2 61 0 0,-1-1 0 0 0,1 1 0 0 0,0-1 1 0 0,0 0-1 0 0,1-1 0 0 0,-1 1 0 0 0,12 0 1 0 0,7-1 201 0 0,1-2 1 0 0,0 0-1 0 0,30-6 1 0 0,-37 4-234 0 0,32-5-41 0 0,16-1-532 0 0,-21 6-5492 0 0,-39 3 4075 0 0</inkml:trace>
</inkml:ink>
</file>

<file path=ppt/ink/ink11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7"/>
    </inkml:context>
    <inkml:brush xml:id="br0">
      <inkml:brushProperty name="width" value="0.1" units="cm"/>
      <inkml:brushProperty name="height" value="0.1" units="cm"/>
      <inkml:brushProperty name="color" value="#008C3A"/>
    </inkml:brush>
  </inkml:definitions>
  <inkml:trace contextRef="#ctx0" brushRef="#br0">39 1 4143 0 0,'-3'2'10929'0'0,"-13"11"-8858"0"0,12-4-1797 0 0,1 0 0 0 0,0 1-1 0 0,0-1 1 0 0,1 1-1 0 0,0 0 1 0 0,1 0 0 0 0,0 0-1 0 0,1-1 1 0 0,0 1 0 0 0,0 0-1 0 0,3 13 1 0 0,-1 14 326 0 0,-3 19 34 0 0,-1-28-659 0 0,2 0 0 0 0,0-1 0 0 0,2 1-1 0 0,9 41 1 0 0,-11-68 0 0 0,0-1 1 0 0,0 0-1 0 0,0 1 0 0 0,0-1 0 0 0,0 1 0 0 0,0-1 0 0 0,1 0 1 0 0,-1 1-1 0 0,0-1 0 0 0,0 0 0 0 0,0 1 0 0 0,1-1 1 0 0,-1 1-1 0 0,0-1 0 0 0,0 0 0 0 0,1 0 0 0 0,-1 1 1 0 0,0-1-1 0 0,1 0 0 0 0,-1 0 0 0 0,0 1 0 0 0,1-1 0 0 0,-1 0 1 0 0,0 0-1 0 0,1 0 0 0 0,-1 1 0 0 0,0-1 0 0 0,1 0 1 0 0,-1 0-1 0 0,1 0 0 0 0,-1 0 0 0 0,0 0 0 0 0,1 0 1 0 0,-1 0-1 0 0,1 0 0 0 0,-1 0 0 0 0,0 0 0 0 0,1 0 0 0 0,-1 0 1 0 0,1 0-1 0 0,-1 0 0 0 0,0 0 0 0 0,1-1 0 0 0,-1 1 1 0 0,0 0-1 0 0,1 0 0 0 0,-1 0 0 0 0,0 0 0 0 0,1-1 0 0 0,-1 1 1 0 0,1-1-1 0 0,6-5-1789 0 0</inkml:trace>
</inkml:ink>
</file>

<file path=ppt/ink/ink1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8.687"/>
    </inkml:context>
    <inkml:brush xml:id="br0">
      <inkml:brushProperty name="width" value="0.1" units="cm"/>
      <inkml:brushProperty name="height" value="0.1" units="cm"/>
      <inkml:brushProperty name="color" value="#AB008B"/>
    </inkml:brush>
  </inkml:definitions>
  <inkml:trace contextRef="#ctx0" brushRef="#br0">245 42 9671 0 0,'0'0'748'0'0,"22"-29"3403"0"0,-24 27-3912 0 0,1 1 0 0 0,-1 0 1 0 0,0 0-1 0 0,0-1 0 0 0,0 1 0 0 0,0 0 0 0 0,-1 1 1 0 0,1-1-1 0 0,0 0 0 0 0,0 1 0 0 0,-4-1 1 0 0,-3 2-25 0 0,-1 0 1 0 0,0 1-1 0 0,1 0 1 0 0,0 1 0 0 0,0 0-1 0 0,-1 0 1 0 0,2 1 0 0 0,-1 0-1 0 0,0 1 1 0 0,1 0-1 0 0,0 0 1 0 0,-9 8 0 0 0,-3 3 23 0 0,1 1 1 0 0,0 1-1 0 0,-22 27 1 0 0,40-44-216 0 0,-1 0 1 0 0,1 0-1 0 0,0 0 0 0 0,0 0 1 0 0,0 0-1 0 0,0 0 0 0 0,0 1 1 0 0,0-1-1 0 0,1 0 0 0 0,-1 1 1 0 0,0-1-1 0 0,1 1 0 0 0,-1-1 1 0 0,1 1-1 0 0,-1-1 0 0 0,1 1 1 0 0,0-1-1 0 0,-1 1 0 0 0,1 0 1 0 0,0-1-1 0 0,0 1 0 0 0,0-1 1 0 0,0 1-1 0 0,1-1 0 0 0,-1 1 1 0 0,0-1-1 0 0,1 1 0 0 0,-1 0 1 0 0,1-1-1 0 0,-1 0 0 0 0,2 2 1 0 0,0-1 5 0 0,0-1 1 0 0,0 1 0 0 0,0-1 0 0 0,0 0 0 0 0,0 0 0 0 0,0 0 0 0 0,1 0 0 0 0,-1-1 0 0 0,0 1 0 0 0,1-1 0 0 0,-1 1 0 0 0,0-1 0 0 0,1 0 0 0 0,-1 0 0 0 0,1 0 0 0 0,-1 0 0 0 0,0 0 0 0 0,1 0 0 0 0,-1-1 0 0 0,4 0 0 0 0,8-3-27 0 0,-1 0-1 0 0,1-1 0 0 0,-1 0 1 0 0,0-1-1 0 0,0 0 0 0 0,-1-1 1 0 0,20-15-1 0 0,-12 7 11 0 0,-1-1 1 0 0,0-1-1 0 0,25-30 1063 0 0,-48 79-133 0 0,0-10-758 0 0,-21 153 623 0 0,24-154-780 0 0,1 1-1 0 0,0 0 1 0 0,2-1-1 0 0,1 0 1 0 0,0 1-1 0 0,9 25 0 0 0,-4-25-663 0 0,1 0 0 0 0,1 0 0 0 0,13 21 0 0 0,-15-30-718 0 0</inkml:trace>
</inkml:ink>
</file>

<file path=ppt/ink/ink11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8"/>
    </inkml:context>
    <inkml:brush xml:id="br0">
      <inkml:brushProperty name="width" value="0.1" units="cm"/>
      <inkml:brushProperty name="height" value="0.1" units="cm"/>
      <inkml:brushProperty name="color" value="#008C3A"/>
    </inkml:brush>
  </inkml:definitions>
  <inkml:trace contextRef="#ctx0" brushRef="#br0">0 56 7367 0 0,'0'-7'6355'0'0,"2"-20"-2679"0"0,0 25-3529 0 0,-1 0 1 0 0,1 1 0 0 0,-1-1-1 0 0,1 1 1 0 0,0-1-1 0 0,0 1 1 0 0,0 0-1 0 0,0-1 1 0 0,0 1 0 0 0,0 0-1 0 0,0 0 1 0 0,0 0-1 0 0,0 1 1 0 0,0-1-1 0 0,1 0 1 0 0,-1 1 0 0 0,0-1-1 0 0,0 1 1 0 0,1 0-1 0 0,-1 0 1 0 0,0 0-1 0 0,0 0 1 0 0,1 0 0 0 0,-1 1-1 0 0,0-1 1 0 0,1 1-1 0 0,-1-1 1 0 0,0 1-1 0 0,0 0 1 0 0,0 0 0 0 0,0 0-1 0 0,3 1 1 0 0,2 2 58 0 0,0-1 0 0 0,0 1 1 0 0,-1 1-1 0 0,1-1 0 0 0,-1 1 1 0 0,0 0-1 0 0,-1 0 0 0 0,7 8 0 0 0,-8-7-176 0 0,0 0 0 0 0,-1 0 0 0 0,0 0 0 0 0,0 0 0 0 0,-1 1 0 0 0,1-1 0 0 0,-2 1 0 0 0,1-1 0 0 0,-1 1 0 0 0,1 0 0 0 0,-2 0 0 0 0,1 0 0 0 0,-1 0 0 0 0,0-1 0 0 0,-1 1 0 0 0,1 0 0 0 0,-1 0 0 0 0,-1 0 0 0 0,1-1 0 0 0,-1 1 0 0 0,0-1 0 0 0,-1 1 0 0 0,0-1 0 0 0,-5 9 0 0 0,-2 5 65 0 0,-2-1 1 0 0,0-1 0 0 0,-1 0-1 0 0,0 0 1 0 0,-2-2-1 0 0,-22 22 1 0 0,16-24-123 0 0,20-13-119 0 0</inkml:trace>
</inkml:ink>
</file>

<file path=ppt/ink/ink11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699"/>
    </inkml:context>
    <inkml:brush xml:id="br0">
      <inkml:brushProperty name="width" value="0.1" units="cm"/>
      <inkml:brushProperty name="height" value="0.1" units="cm"/>
      <inkml:brushProperty name="color" value="#008C3A"/>
    </inkml:brush>
  </inkml:definitions>
  <inkml:trace contextRef="#ctx0" brushRef="#br0">156 15 7367 0 0,'0'0'568'0'0,"-22"-14"6159"0"0,20 14-6471 0 0,-1 0 0 0 0,1-1 0 0 0,-1 1 0 0 0,0 0 0 0 0,1 1 1 0 0,-1-1-1 0 0,1 0 0 0 0,-1 1 0 0 0,0-1 0 0 0,1 1 0 0 0,-1 0 0 0 0,1 0 0 0 0,0 0 0 0 0,-1 0 0 0 0,1 0 1 0 0,0 0-1 0 0,-4 3 0 0 0,1 0-9 0 0,0 1 0 0 0,1-1 0 0 0,-1 1 0 0 0,1 0 0 0 0,0 0 0 0 0,-6 11 1 0 0,1 0 91 0 0,1 2 0 0 0,0-1 1 0 0,-10 36-1 0 0,17-49-321 0 0,0 0 0 0 0,0 0-1 0 0,0 0 1 0 0,1 0 0 0 0,-1-1-1 0 0,1 1 1 0 0,0 0 0 0 0,0 0 0 0 0,0 0-1 0 0,1 0 1 0 0,-1 0 0 0 0,1 0-1 0 0,0 0 1 0 0,0 0 0 0 0,0 0-1 0 0,1-1 1 0 0,-1 1 0 0 0,1 0 0 0 0,0-1-1 0 0,0 1 1 0 0,0-1 0 0 0,1 0-1 0 0,-1 0 1 0 0,1 0 0 0 0,-1 0-1 0 0,1 0 1 0 0,0 0 0 0 0,0-1 0 0 0,1 0-1 0 0,-1 1 1 0 0,0-1 0 0 0,1 0-1 0 0,5 2 1 0 0,1 0 23 0 0,0-1-1 0 0,0 0 1 0 0,0 0-1 0 0,0-1 1 0 0,1-1-1 0 0,0 1 1 0 0,-1-2-1 0 0,1 1 1 0 0,-1-1-1 0 0,1-1 1 0 0,14-3-1 0 0,33-6-1630 0 0,-43 7 668 0 0</inkml:trace>
</inkml:ink>
</file>

<file path=ppt/ink/ink11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0"/>
    </inkml:context>
    <inkml:brush xml:id="br0">
      <inkml:brushProperty name="width" value="0.1" units="cm"/>
      <inkml:brushProperty name="height" value="0.1" units="cm"/>
      <inkml:brushProperty name="color" value="#008C3A"/>
    </inkml:brush>
  </inkml:definitions>
  <inkml:trace contextRef="#ctx0" brushRef="#br0">0 7 1375 0 0,'6'-1'16987'0'0,"21"-4"-15934"0"0,-10 4-277 0 0,0 1-1 0 0,1 1 1 0 0,31 5 0 0 0,-31-2-940 0 0,0 1 1 0 0,0 0 0 0 0,24 12-1 0 0,-18-6-2315 0 0,-13-6 1021 0 0</inkml:trace>
</inkml:ink>
</file>

<file path=ppt/ink/ink11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1"/>
    </inkml:context>
    <inkml:brush xml:id="br0">
      <inkml:brushProperty name="width" value="0.1" units="cm"/>
      <inkml:brushProperty name="height" value="0.1" units="cm"/>
      <inkml:brushProperty name="color" value="#008C3A"/>
    </inkml:brush>
  </inkml:definitions>
  <inkml:trace contextRef="#ctx0" brushRef="#br0">1 1 6911 0 0,'0'0'10784'0'0,"8"25"-9392"0"0,-1 13-1060 0 0,-1 1 0 0 0,-2-1 0 0 0,-2 1 0 0 0,-2 0 0 0 0,-5 47-1 0 0,0 34-258 0 0,4-106-104 0 0,1-12-40 0 0,-1-1 0 0 0,1 1 0 0 0,0 0 0 0 0,0 0 0 0 0,-1 0 1 0 0,2 0-1 0 0,-1 0 0 0 0,0 0 0 0 0,0-1 0 0 0,0 1 0 0 0,1 0 0 0 0,-1 0 0 0 0,1 0 1 0 0,0-1-1 0 0,1 4 0 0 0</inkml:trace>
</inkml:ink>
</file>

<file path=ppt/ink/ink11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2"/>
    </inkml:context>
    <inkml:brush xml:id="br0">
      <inkml:brushProperty name="width" value="0.1" units="cm"/>
      <inkml:brushProperty name="height" value="0.1" units="cm"/>
      <inkml:brushProperty name="color" value="#008C3A"/>
    </inkml:brush>
  </inkml:definitions>
  <inkml:trace contextRef="#ctx0" brushRef="#br0">71 13 10799 0 0,'0'0'979'0'0,"-19"28"350"0"0,12-15-921 0 0,-1 1 0 0 0,2 0 0 0 0,0 0 0 0 0,1 1 0 0 0,0 0 0 0 0,1 0 0 0 0,1 0 0 0 0,0 0-1 0 0,1 0 1 0 0,0 28 0 0 0,2-34-264 0 0,0-1 0 0 0,1 1 1 0 0,0-1-1 0 0,1 1 0 0 0,0-1 0 0 0,0 0 0 0 0,1 0 0 0 0,0 0 0 0 0,6 12 0 0 0,-7-16-26 0 0,1 0-1 0 0,0 0 1 0 0,0 0-1 0 0,0 0 1 0 0,1 0 0 0 0,-1-1-1 0 0,1 0 1 0 0,0 0-1 0 0,0 0 1 0 0,0 0-1 0 0,0 0 1 0 0,0-1-1 0 0,1 0 1 0 0,-1 0-1 0 0,1 0 1 0 0,-1 0 0 0 0,8 1-1 0 0,-6-2-38 0 0,0 0 0 0 0,0 0 0 0 0,0-1-1 0 0,0 0 1 0 0,0 0 0 0 0,0 0 0 0 0,0-1-1 0 0,0 0 1 0 0,-1 0 0 0 0,1 0 0 0 0,0-1 0 0 0,0 0-1 0 0,-1 0 1 0 0,1 0 0 0 0,-1-1 0 0 0,1 0 0 0 0,-1 0-1 0 0,0 0 1 0 0,0-1 0 0 0,-1 0 0 0 0,1 1 0 0 0,-1-2-1 0 0,0 1 1 0 0,0 0 0 0 0,0-1 0 0 0,0 0-1 0 0,-1 0 1 0 0,5-9 0 0 0,-4 7-48 0 0,0 0 1 0 0,-1-1-1 0 0,0 0 0 0 0,0 0 0 0 0,0 0 0 0 0,-1 0 1 0 0,-1 0-1 0 0,1 0 0 0 0,-1-1 0 0 0,-1 1 0 0 0,1-1 1 0 0,-2 1-1 0 0,1 0 0 0 0,-1-1 0 0 0,0 1 1 0 0,-1 0-1 0 0,1 0 0 0 0,-2 0 0 0 0,-6-16 0 0 0,4 14-28 0 0,0-1-1 0 0,-1 2 1 0 0,-1-1-1 0 0,1 0 0 0 0,-2 1 1 0 0,1 1-1 0 0,-1-1 1 0 0,-1 1-1 0 0,1 0 0 0 0,-1 1 1 0 0,-1 0-1 0 0,1 1 0 0 0,-19-10 1 0 0,12 20-1963 0 0</inkml:trace>
</inkml:ink>
</file>

<file path=ppt/ink/ink11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3"/>
    </inkml:context>
    <inkml:brush xml:id="br0">
      <inkml:brushProperty name="width" value="0.1" units="cm"/>
      <inkml:brushProperty name="height" value="0.1" units="cm"/>
      <inkml:brushProperty name="color" value="#008C3A"/>
    </inkml:brush>
  </inkml:definitions>
  <inkml:trace contextRef="#ctx0" brushRef="#br0">40 46 13071 0 0,'31'-18'1416'0'0,"-28"15"-1159"0"0,0 0 0 0 0,0 1-1 0 0,0-1 1 0 0,0 1 0 0 0,1 0 0 0 0,-1 0-1 0 0,1 0 1 0 0,-1 1 0 0 0,1-1-1 0 0,0 1 1 0 0,-1 0 0 0 0,1 0-1 0 0,0 0 1 0 0,0 0 0 0 0,0 1 0 0 0,0-1-1 0 0,0 1 1 0 0,0 0 0 0 0,0 0-1 0 0,0 1 1 0 0,0-1 0 0 0,0 1 0 0 0,-1 0-1 0 0,1 0 1 0 0,0 0 0 0 0,0 0-1 0 0,-1 1 1 0 0,1 0 0 0 0,3 1-1 0 0,-4-1-233 0 0,0-1 0 0 0,0 1 0 0 0,0 0 0 0 0,0 0-1 0 0,0 0 1 0 0,-1 0 0 0 0,1 1 0 0 0,-1-1 0 0 0,0 1-1 0 0,1-1 1 0 0,-1 1 0 0 0,0 0 0 0 0,0 0-1 0 0,-1 0 1 0 0,1 0 0 0 0,-1 0 0 0 0,1 0 0 0 0,-1 0-1 0 0,0 1 1 0 0,1 4 0 0 0,-2-2 44 0 0,0-1 0 0 0,0 1 0 0 0,0 0 0 0 0,-1-1-1 0 0,0 1 1 0 0,0 0 0 0 0,0-1 0 0 0,-1 1 0 0 0,1-1 0 0 0,-1 0 0 0 0,-4 8 0 0 0,-5 6 114 0 0,0 0 1 0 0,-2-1-1 0 0,0-1 1 0 0,-1 1 0 0 0,-20 18-1 0 0,29-30-236 0 0,0-1 0 0 0,0 1 0 0 0,0-1 0 0 0,-1 0 0 0 0,0-1-1 0 0,0 0 1 0 0,0 0 0 0 0,-1 0 0 0 0,1 0 0 0 0,-1-1 0 0 0,0 0 0 0 0,0-1 0 0 0,0 0 0 0 0,-9 2-1 0 0,1-13-3370 0 0,12 2 1343 0 0</inkml:trace>
</inkml:ink>
</file>

<file path=ppt/ink/ink11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4"/>
    </inkml:context>
    <inkml:brush xml:id="br0">
      <inkml:brushProperty name="width" value="0.1" units="cm"/>
      <inkml:brushProperty name="height" value="0.1" units="cm"/>
      <inkml:brushProperty name="color" value="#008C3A"/>
    </inkml:brush>
  </inkml:definitions>
  <inkml:trace contextRef="#ctx0" brushRef="#br0">108 1 6911 0 0,'0'0'3840'0'0,"-10"2"653"0"0,-15 7-2427 0 0,19-3-1783 0 0,-1 0-1 0 0,1 0 1 0 0,1 0 0 0 0,-1 0 0 0 0,1 1-1 0 0,0 0 1 0 0,0 0 0 0 0,1 1 0 0 0,0-1-1 0 0,0 1 1 0 0,1 0 0 0 0,0 0 0 0 0,1 0-1 0 0,-1 0 1 0 0,0 10 0 0 0,2-13-226 0 0,1 0 1 0 0,0-1-1 0 0,-1 1 0 0 0,2 0 1 0 0,-1-1-1 0 0,1 1 0 0 0,-1 0 1 0 0,1-1-1 0 0,1 1 0 0 0,-1-1 1 0 0,1 1-1 0 0,-1-1 0 0 0,1 0 1 0 0,0 0-1 0 0,1 0 0 0 0,-1 0 1 0 0,1 0-1 0 0,0 0 0 0 0,0-1 0 0 0,0 1 1 0 0,0-1-1 0 0,0 0 0 0 0,1 0 1 0 0,0 0-1 0 0,-1 0 0 0 0,1-1 1 0 0,0 1-1 0 0,6 2 0 0 0,5 0-213 0 0,0 0 0 0 0,1-1-1 0 0,-1-1 1 0 0,1 0 0 0 0,-1-1-1 0 0,1-1 1 0 0,0 0-1 0 0,0-2 1 0 0,0 1 0 0 0,16-4-1 0 0,-27 3-115 0 0,20-1-7457 0 0</inkml:trace>
</inkml:ink>
</file>

<file path=ppt/ink/ink11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5"/>
    </inkml:context>
    <inkml:brush xml:id="br0">
      <inkml:brushProperty name="width" value="0.1" units="cm"/>
      <inkml:brushProperty name="height" value="0.1" units="cm"/>
      <inkml:brushProperty name="color" value="#008C3A"/>
    </inkml:brush>
  </inkml:definitions>
  <inkml:trace contextRef="#ctx0" brushRef="#br0">0 46 6447 0 0,'19'-20'11600'0'0,"-18"18"-11385"0"0,0 1 0 0 0,0-1-1 0 0,0 0 1 0 0,0 1 0 0 0,0-1 0 0 0,1 1-1 0 0,-1 0 1 0 0,0-1 0 0 0,1 1 0 0 0,-1 0-1 0 0,1 0 1 0 0,0 0 0 0 0,-1 0-1 0 0,1 0 1 0 0,0 0 0 0 0,0 0 0 0 0,-1 0-1 0 0,1 1 1 0 0,0-1 0 0 0,0 1 0 0 0,0-1-1 0 0,0 1 1 0 0,0 0 0 0 0,0 0-1 0 0,0 0 1 0 0,0 0 0 0 0,2 0 0 0 0,59 2 372 0 0,7 16-804 0 0,-26-6-3583 0 0,-34-9 2089 0 0</inkml:trace>
</inkml:ink>
</file>

<file path=ppt/ink/ink11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6"/>
    </inkml:context>
    <inkml:brush xml:id="br0">
      <inkml:brushProperty name="width" value="0.1" units="cm"/>
      <inkml:brushProperty name="height" value="0.1" units="cm"/>
      <inkml:brushProperty name="color" value="#008C3A"/>
    </inkml:brush>
  </inkml:definitions>
  <inkml:trace contextRef="#ctx0" brushRef="#br0">93 1 5527 0 0,'-5'4'9945'0'0,"-17"18"-7616"0"0,11 1-2230 0 0,0 1 0 0 0,2 0 0 0 0,1 0 0 0 0,1 1 0 0 0,1-1 0 0 0,1 2 0 0 0,1-1 0 0 0,1 0 0 0 0,2 37 0 0 0,0-58-77 0 0,2-1-1 0 0,-1 1 0 0 0,0-1 1 0 0,1 1-1 0 0,-1-1 1 0 0,1 1-1 0 0,0-1 0 0 0,0 1 1 0 0,0-1-1 0 0,1 0 1 0 0,-1 0-1 0 0,1 1 0 0 0,0-1 1 0 0,0 0-1 0 0,0-1 1 0 0,0 1-1 0 0,0 0 0 0 0,1 0 1 0 0,-1-1-1 0 0,1 0 1 0 0,0 1-1 0 0,0-1 0 0 0,0 0 1 0 0,0 0-1 0 0,0-1 1 0 0,0 1-1 0 0,0-1 0 0 0,0 1 1 0 0,1-1-1 0 0,-1 0 0 0 0,1 0 1 0 0,-1-1-1 0 0,7 2 1 0 0,10-1 193 0 0,0-1-1 0 0,0 0 1 0 0,0-1 0 0 0,39-9 0 0 0,-11 3-61 0 0,0 5-49 0 0,-31 1-539 0 0,0 0 1 0 0,0 0 0 0 0,21-6 0 0 0,-25 3-1111 0 0</inkml:trace>
</inkml:ink>
</file>

<file path=ppt/ink/ink11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7"/>
    </inkml:context>
    <inkml:brush xml:id="br0">
      <inkml:brushProperty name="width" value="0.1" units="cm"/>
      <inkml:brushProperty name="height" value="0.1" units="cm"/>
      <inkml:brushProperty name="color" value="#008C3A"/>
    </inkml:brush>
  </inkml:definitions>
  <inkml:trace contextRef="#ctx0" brushRef="#br0">79 0 2759 0 0,'0'0'126'0'0,"-5"11"1204"0"0,-5 14 5561 0 0,-5 27-1600 0 0,3 32-3113 0 0,2-13-1131 0 0,4-40-624 0 0,-1-1-254 0 0,2 1 0 0 0,1-1 0 0 0,1 1-1 0 0,1 0 1 0 0,4 49 0 0 0,-2-80-220 0 0,1 1 0 0 0,-1-1 0 0 0,0 1 0 0 0,0-1 0 0 0,1 1 0 0 0,-1-1 0 0 0,0 0 0 0 0,1 1 0 0 0,-1-1 0 0 0,0 1 0 0 0,1-1 0 0 0,-1 0 0 0 0,1 1 0 0 0,-1-1 0 0 0,1 0 0 0 0,-1 0 0 0 0,1 1 1 0 0,-1-1-1 0 0,1 0 0 0 0,-1 0 0 0 0,1 0 0 0 0,-1 0 0 0 0,1 1 0 0 0,-1-1 0 0 0,1 0 0 0 0,-1 0 0 0 0,1 0 0 0 0,-1 0 0 0 0,1 0 0 0 0,-1 0 0 0 0,1 0 0 0 0,-1-1 0 0 0,1 1 0 0 0,-1 0 0 0 0,1 0 0 0 0,-1 0 0 0 0,2-1 0 0 0,-1 1-212 0 0,8-1-788 0 0</inkml:trace>
</inkml:ink>
</file>

<file path=ppt/ink/ink1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9.080"/>
    </inkml:context>
    <inkml:brush xml:id="br0">
      <inkml:brushProperty name="width" value="0.1" units="cm"/>
      <inkml:brushProperty name="height" value="0.1" units="cm"/>
      <inkml:brushProperty name="color" value="#AB008B"/>
    </inkml:brush>
  </inkml:definitions>
  <inkml:trace contextRef="#ctx0" brushRef="#br0">205 71 10591 0 0,'0'-2'819'0'0,"0"-3"-119"0"0,0 1 0 0 0,0 0 0 0 0,0-1 0 0 0,-1 1 0 0 0,0-1 0 0 0,0 1 0 0 0,0 0 0 0 0,0 0 0 0 0,-4-6 0 0 0,5 8-543 0 0,-1 1 0 0 0,0 0 0 0 0,0-1 0 0 0,0 1 0 0 0,0 0 0 0 0,0 0 1 0 0,0 0-1 0 0,0 0 0 0 0,0 0 0 0 0,-1 0 0 0 0,1 0 0 0 0,0 0 0 0 0,-1 0 0 0 0,1 1 1 0 0,0-1-1 0 0,-1 0 0 0 0,1 1 0 0 0,-4-1 0 0 0,1 1-38 0 0,0 0 1 0 0,0 0-1 0 0,0 1 0 0 0,0-1 0 0 0,0 1 1 0 0,0 0-1 0 0,0 0 0 0 0,0 1 0 0 0,0-1 1 0 0,0 1-1 0 0,0 0 0 0 0,1 0 0 0 0,-1 0 1 0 0,1 0-1 0 0,-7 6 0 0 0,-1 1 22 0 0,0 1 0 0 0,1 1 0 0 0,0 0 0 0 0,1 0 0 0 0,0 1 0 0 0,1 0 0 0 0,-14 26 0 0 0,20-33-89 0 0,0-1-1 0 0,1 1 1 0 0,-1-1-1 0 0,1 1 1 0 0,0-1 0 0 0,0 1-1 0 0,0 0 1 0 0,1-1-1 0 0,-1 1 1 0 0,1 0-1 0 0,0 0 1 0 0,2 7 0 0 0,-1-9-39 0 0,0 0 1 0 0,0 0-1 0 0,0-1 1 0 0,0 1-1 0 0,1 0 1 0 0,-1-1-1 0 0,1 1 1 0 0,0-1-1 0 0,0 0 1 0 0,0 1-1 0 0,0-1 1 0 0,0 0-1 0 0,0 0 1 0 0,1 0-1 0 0,-1-1 1 0 0,1 1 0 0 0,-1 0-1 0 0,1-1 1 0 0,0 0-1 0 0,-1 0 1 0 0,7 2-1 0 0,-3-2-9 0 0,0 0 0 0 0,0 0-1 0 0,0-1 1 0 0,0 1 0 0 0,0-2 0 0 0,1 1-1 0 0,-1-1 1 0 0,0 0 0 0 0,0 0 0 0 0,0 0 0 0 0,0-1-1 0 0,0 0 1 0 0,-1 0 0 0 0,1-1 0 0 0,-1 1-1 0 0,8-6 1 0 0,5-2 12 0 0,0-2 0 0 0,0 0 0 0 0,21-21 0 0 0,-14 9 124 0 0,-1 0 0 0 0,25-36 897 0 0,-58 73-682 0 0,1 2-310 0 0,0 1-1 0 0,1 0 1 0 0,0 0-1 0 0,2 1 1 0 0,0 0-1 0 0,0 0 1 0 0,2 0 0 0 0,0 0-1 0 0,-1 25 1 0 0,4-15-448 0 0,1-1-1 0 0,0 1 1 0 0,2-1 0 0 0,1 0 0 0 0,12 39 0 0 0,-11-42-808 0 0</inkml:trace>
</inkml:ink>
</file>

<file path=ppt/ink/ink11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4:43.708"/>
    </inkml:context>
    <inkml:brush xml:id="br0">
      <inkml:brushProperty name="width" value="0.1" units="cm"/>
      <inkml:brushProperty name="height" value="0.1" units="cm"/>
      <inkml:brushProperty name="color" value="#008C3A"/>
    </inkml:brush>
  </inkml:definitions>
  <inkml:trace contextRef="#ctx0" brushRef="#br0">83 1 10591 0 0,'0'0'1184'0'0,"-9"28"352"0"0,-2 6-585 0 0,-4 6-13 0 0,2 1-1 0 0,2 0 1 0 0,2 1 0 0 0,-5 48 0 0 0,13-84-828 0 0,1 0 1 0 0,1 0-1 0 0,-1 0 0 0 0,1 0 0 0 0,0 0 0 0 0,0 0 1 0 0,0-1-1 0 0,1 1 0 0 0,0 0 0 0 0,0-1 0 0 0,1 1 0 0 0,-1-1 1 0 0,1 0-1 0 0,0 0 0 0 0,1 0 0 0 0,-1 0 0 0 0,6 5 1 0 0,-6-7-51 0 0,0 0 1 0 0,1 0 0 0 0,0-1-1 0 0,0 1 1 0 0,-1-1 0 0 0,1 0-1 0 0,1 0 1 0 0,-1 0 0 0 0,0 0 0 0 0,0-1-1 0 0,1 0 1 0 0,-1 0 0 0 0,1 0-1 0 0,-1 0 1 0 0,1-1 0 0 0,-1 1-1 0 0,1-1 1 0 0,0-1 0 0 0,-1 1-1 0 0,1 0 1 0 0,-1-1 0 0 0,1 0-1 0 0,4-2 1 0 0,10-2 55 0 0,0-2 0 0 0,-1 0 0 0 0,0-1 0 0 0,-1-1-1 0 0,0 0 1 0 0,0-1 0 0 0,-1-1 0 0 0,20-18 0 0 0,-31 25-89 0 0,0-1 0 0 0,0 0 1 0 0,0 0-1 0 0,0 0 0 0 0,-1 0 0 0 0,0-1 0 0 0,0 0 1 0 0,-1 0-1 0 0,1 0 0 0 0,-1 0 0 0 0,-1-1 0 0 0,1 1 1 0 0,-1-1-1 0 0,0 0 0 0 0,-1 1 0 0 0,1-1 0 0 0,-1 0 1 0 0,-1 0-1 0 0,1 0 0 0 0,-1 0 0 0 0,0 0 0 0 0,-1 0 1 0 0,0 0-1 0 0,0 0 0 0 0,0 0 0 0 0,-5-10 0 0 0,2 6-65 0 0,-2 0 0 0 0,1 1 0 0 0,-2-1 0 0 0,1 1 0 0 0,-1 1 0 0 0,-1-1 0 0 0,0 1 0 0 0,0 1 0 0 0,-1-1 0 0 0,0 1 0 0 0,0 1 0 0 0,-1 0 0 0 0,0 0 0 0 0,0 1 0 0 0,0 0 0 0 0,-1 1 0 0 0,0 0 0 0 0,0 1 0 0 0,-1 0 0 0 0,-21-5 0 0 0</inkml:trace>
</inkml:ink>
</file>

<file path=ppt/ink/ink11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0.724"/>
    </inkml:context>
    <inkml:brush xml:id="br0">
      <inkml:brushProperty name="width" value="0.1" units="cm"/>
      <inkml:brushProperty name="height" value="0.1" units="cm"/>
      <inkml:brushProperty name="color" value="#008C3A"/>
    </inkml:brush>
  </inkml:definitions>
  <inkml:trace contextRef="#ctx0" brushRef="#br0">441 89 5527 0 0,'0'0'423'0'0,"18"-16"7570"0"0,-17 13-7634 0 0,-1 0 1 0 0,0 0-1 0 0,0 0 0 0 0,-1 0 0 0 0,1 0 1 0 0,-1 1-1 0 0,1-1 0 0 0,-1 0 0 0 0,0 0 0 0 0,0 0 1 0 0,0 1-1 0 0,0-1 0 0 0,-1 1 0 0 0,1-1 0 0 0,-1 1 1 0 0,1-1-1 0 0,-1 1 0 0 0,0 0 0 0 0,0 0 0 0 0,0 0 1 0 0,0 0-1 0 0,-3-2 0 0 0,2 2-164 0 0,-1 0 0 0 0,0 1-1 0 0,0-1 1 0 0,0 1 0 0 0,0 0 0 0 0,0 0 0 0 0,0 1-1 0 0,0-1 1 0 0,-1 1 0 0 0,1 0 0 0 0,0 0-1 0 0,0 0 1 0 0,-7 1 0 0 0,-4 2-140 0 0,-1 1 0 0 0,1 0 0 0 0,1 1 0 0 0,-1 1 0 0 0,1 0 0 0 0,0 1 0 0 0,-17 11 0 0 0,10-2-32 0 0,0 1 0 0 0,2 1 0 0 0,0 1 0 0 0,1 1 0 0 0,1 0 0 0 0,0 1 0 0 0,2 1 0 0 0,1 1 0 0 0,0 0 0 0 0,2 0 0 0 0,1 2 0 0 0,-12 35 0 0 0,20-51-12 0 0,0-1-1 0 0,1 1 1 0 0,0 0 0 0 0,0 0-1 0 0,1 0 1 0 0,1 0 0 0 0,-1 0-1 0 0,1 0 1 0 0,1 0 0 0 0,0 0-1 0 0,2 10 1 0 0,-2-15-7 0 0,0 0-1 0 0,1 0 1 0 0,-1-1-1 0 0,1 1 1 0 0,0 0-1 0 0,0-1 1 0 0,0 0 0 0 0,1 1-1 0 0,-1-1 1 0 0,1 0-1 0 0,0 0 1 0 0,-1 0-1 0 0,1-1 1 0 0,1 1-1 0 0,-1-1 1 0 0,0 1 0 0 0,1-1-1 0 0,-1 0 1 0 0,1-1-1 0 0,-1 1 1 0 0,1 0-1 0 0,0-1 1 0 0,0 0-1 0 0,0 0 1 0 0,0 0 0 0 0,8 0-1 0 0,-2 0 1 0 0,1 0 0 0 0,0-1 0 0 0,0-1 0 0 0,-1 0-1 0 0,1 0 1 0 0,0-1 0 0 0,-1 0 0 0 0,1-1 0 0 0,-1 0 0 0 0,0-1-1 0 0,0 0 1 0 0,0-1 0 0 0,-1 0 0 0 0,0 0 0 0 0,1-1 0 0 0,-2 0 0 0 0,1-1-1 0 0,-1 1 1 0 0,0-2 0 0 0,0 1 0 0 0,-1-1 0 0 0,0-1 0 0 0,-1 1 0 0 0,1-1-1 0 0,-2 0 1 0 0,1 0 0 0 0,-1-1 0 0 0,-1 0 0 0 0,0 1 0 0 0,0-2-1 0 0,-1 1 1 0 0,0 0 0 0 0,0-1 0 0 0,-2 1 0 0 0,2-12 0 0 0,-3-9 19 0 0,-1 0 0 0 0,-6-37 1 0 0,6 59 4 0 0,-1 0 1 0 0,0-1 0 0 0,0 1-1 0 0,-1 0 1 0 0,0 0-1 0 0,0 1 1 0 0,-1-1 0 0 0,-1 1-1 0 0,1 0 1 0 0,-1 0-1 0 0,-10-12 1 0 0,15 19 75 0 0,-18 20 360 0 0,15-8-402 0 0,-1 1 1 0 0,2 0-1 0 0,0 1 0 0 0,0-1 0 0 0,1 0 0 0 0,1 1 1 0 0,0-1-1 0 0,0 0 0 0 0,1 1 0 0 0,1-1 1 0 0,0 0-1 0 0,1 0 0 0 0,0 0 0 0 0,1 0 0 0 0,0-1 1 0 0,11 21-1 0 0,-11-24-183 0 0,0 1 0 0 0,1-1 0 0 0,0 1 0 0 0,0-1 0 0 0,1-1-1 0 0,0 1 1 0 0,0-1 0 0 0,1 0 0 0 0,0-1 0 0 0,0 1 0 0 0,1-1 0 0 0,0-1 0 0 0,0 1 0 0 0,0-2 0 0 0,1 1 0 0 0,-1-1 0 0 0,1 0 0 0 0,0-1 0 0 0,0 0 0 0 0,0 0 0 0 0,1-1 0 0 0,9 2-1 0 0,-6-5-2611 0 0</inkml:trace>
</inkml:ink>
</file>

<file path=ppt/ink/ink11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1.062"/>
    </inkml:context>
    <inkml:brush xml:id="br0">
      <inkml:brushProperty name="width" value="0.1" units="cm"/>
      <inkml:brushProperty name="height" value="0.1" units="cm"/>
      <inkml:brushProperty name="color" value="#008C3A"/>
    </inkml:brush>
  </inkml:definitions>
  <inkml:trace contextRef="#ctx0" brushRef="#br0">1 0 10591 0 0,'0'0'819'0'0,"12"29"518"0"0,83 143 5927 0 0,46 94-2069 0 0,-123-224-4918 0 0,-1 1 0 0 0,-3 1-1 0 0,-1 0 1 0 0,11 74 0 0 0,-17-51-102 0 0,-3 0 0 0 0,-3 1-1 0 0,-12 104 1 0 0,-55 197-3604 0 0,47-302-30 0 0,8-38 1537 0 0</inkml:trace>
</inkml:ink>
</file>

<file path=ppt/ink/ink11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3.455"/>
    </inkml:context>
    <inkml:brush xml:id="br0">
      <inkml:brushProperty name="width" value="0.1" units="cm"/>
      <inkml:brushProperty name="height" value="0.1" units="cm"/>
      <inkml:brushProperty name="color" value="#008C3A"/>
    </inkml:brush>
  </inkml:definitions>
  <inkml:trace contextRef="#ctx0" brushRef="#br0">1 194 7367 0 0,'0'0'568'0'0,"3"-8"-126"0"0,-1-12 5427 0 0,-3 16-5351 0 0,0 0 1 0 0,0 0-1 0 0,0 0 0 0 0,0 0 0 0 0,1 0 1 0 0,0 0-1 0 0,0 0 0 0 0,0 0 1 0 0,0-1-1 0 0,2-6 0 0 0,-1 6-278 0 0,1-1 0 0 0,0 1 0 0 0,0 0 1 0 0,0-1-1 0 0,0 1 0 0 0,1 0 0 0 0,4-6 0 0 0,-3 5-161 0 0,1 1-1 0 0,-1 0 1 0 0,1 0-1 0 0,0 0 1 0 0,0 1-1 0 0,0 0 1 0 0,1 0-1 0 0,-1 0 1 0 0,1 0-1 0 0,0 1 1 0 0,0 0-1 0 0,0 0 1 0 0,11-2-1 0 0,-14 4-51 0 0,1 0 0 0 0,-1 0 0 0 0,1 0 0 0 0,-1 1 1 0 0,1-1-1 0 0,-1 1 0 0 0,1 0 0 0 0,-1 0 0 0 0,1 0 0 0 0,0 1 0 0 0,-1-1 0 0 0,1 1 0 0 0,-1 0 0 0 0,0 0 0 0 0,1 0 0 0 0,-1 0 0 0 0,0 1 0 0 0,1 0 1 0 0,-1-1-1 0 0,0 1 0 0 0,0 0 0 0 0,-1 0 0 0 0,1 1 0 0 0,0-1 0 0 0,-1 0 0 0 0,4 4 0 0 0,-4-1-20 0 0,1-1 0 0 0,-1 0 0 0 0,0 0 0 0 0,0 1-1 0 0,-1-1 1 0 0,1 1 0 0 0,-1 0 0 0 0,0-1 0 0 0,0 1 0 0 0,-1 0 0 0 0,1 0-1 0 0,-1 0 1 0 0,0-1 0 0 0,0 1 0 0 0,-1 0 0 0 0,1 0 0 0 0,-1 0 0 0 0,-3 8-1 0 0,-6 16-19 0 0,-2 0 0 0 0,-26 47 0 0 0,26-56 1 0 0,1 1 0 0 0,0 0-1 0 0,2 1 1 0 0,1 0 0 0 0,1 1-1 0 0,-5 25 1 0 0,11-46 18 0 0,1 0-1 0 0,0 0 1 0 0,0 0 0 0 0,0 0-1 0 0,1 0 1 0 0,-1 0-1 0 0,1 0 1 0 0,-1 0 0 0 0,1 0-1 0 0,-1 0 1 0 0,1 0-1 0 0,0 0 1 0 0,0 0 0 0 0,0 0-1 0 0,0-1 1 0 0,0 1-1 0 0,1 0 1 0 0,-1-1 0 0 0,0 1-1 0 0,1-1 1 0 0,-1 1-1 0 0,1-1 1 0 0,-1 0 0 0 0,1 1-1 0 0,0-1 1 0 0,0 0-1 0 0,0 0 1 0 0,-1 0 0 0 0,1 0-1 0 0,0-1 1 0 0,0 1-1 0 0,0-1 1 0 0,0 1 0 0 0,0-1-1 0 0,0 1 1 0 0,4-1-1 0 0,11 2 71 0 0,1 0 0 0 0,-1-2-1 0 0,27-1 1 0 0,-19 0-37 0 0,24 3-80 0 0,9 0-543 0 0,-19-6-6098 0 0</inkml:trace>
</inkml:ink>
</file>

<file path=ppt/ink/ink11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3.800"/>
    </inkml:context>
    <inkml:brush xml:id="br0">
      <inkml:brushProperty name="width" value="0.1" units="cm"/>
      <inkml:brushProperty name="height" value="0.1" units="cm"/>
      <inkml:brushProperty name="color" value="#008C3A"/>
    </inkml:brush>
  </inkml:definitions>
  <inkml:trace contextRef="#ctx0" brushRef="#br0">51 9 7367 0 0,'-5'-9'13224'0'0,"2"9"-13410"0"0,0 3 286 0 0,0 0 1 0 0,-1 1-1 0 0,1-1 1 0 0,1 1-1 0 0,-1-1 1 0 0,0 1-1 0 0,1 0 1 0 0,0 0-1 0 0,0 0 1 0 0,0 0-1 0 0,0 0 1 0 0,1 0-1 0 0,-1 1 1 0 0,1-1-1 0 0,-1 6 1 0 0,0 0-54 0 0,1 0 0 0 0,0 0 0 0 0,0 0 0 0 0,1 0 0 0 0,1 19 0 0 0,1-20 35 0 0,0-1-1 0 0,1 0 1 0 0,-1 0-1 0 0,2 0 1 0 0,-1 0-1 0 0,1-1 1 0 0,0 1 0 0 0,0-1-1 0 0,1 0 1 0 0,0 0-1 0 0,1-1 1 0 0,-1 1-1 0 0,1-1 1 0 0,0 0 0 0 0,1-1-1 0 0,0 1 1 0 0,-1-1-1 0 0,2-1 1 0 0,-1 1-1 0 0,0-1 1 0 0,1-1-1 0 0,0 1 1 0 0,0-1 0 0 0,13 3-1 0 0,-8-3-64 0 0,0 0 0 0 0,0-1 1 0 0,0 0-1 0 0,0-1 0 0 0,0-1 0 0 0,24-1 1 0 0,-25-1-452 0 0,0 0 1 0 0,-1 0 0 0 0,1-1 0 0 0,-1-1 0 0 0,0 1 0 0 0,0-2 0 0 0,17-9 0 0 0</inkml:trace>
</inkml:ink>
</file>

<file path=ppt/ink/ink11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4.175"/>
    </inkml:context>
    <inkml:brush xml:id="br0">
      <inkml:brushProperty name="width" value="0.1" units="cm"/>
      <inkml:brushProperty name="height" value="0.1" units="cm"/>
      <inkml:brushProperty name="color" value="#008C3A"/>
    </inkml:brush>
  </inkml:definitions>
  <inkml:trace contextRef="#ctx0" brushRef="#br0">140 0 13127 0 0,'-28'27'846'0'0,"18"-19"-281"0"0,1 0 0 0 0,0 1 0 0 0,0 1 0 0 0,1 0 0 0 0,0 0 0 0 0,1 0 0 0 0,0 1-1 0 0,1 0 1 0 0,0 0 0 0 0,-7 18 0 0 0,8-12 2 0 0,1-1-1 0 0,0 1 1 0 0,2-1 0 0 0,0 1-1 0 0,0 0 1 0 0,2 0 0 0 0,2 30-1 0 0,0-30-608 0 0,1-1-1 0 0,1 1 0 0 0,0 0 1 0 0,1-1-1 0 0,1 0 0 0 0,1 0 1 0 0,14 24-1 0 0,1 2-5171 0 0</inkml:trace>
</inkml:ink>
</file>

<file path=ppt/ink/ink11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4.501"/>
    </inkml:context>
    <inkml:brush xml:id="br0">
      <inkml:brushProperty name="width" value="0.1" units="cm"/>
      <inkml:brushProperty name="height" value="0.1" units="cm"/>
      <inkml:brushProperty name="color" value="#008C3A"/>
    </inkml:brush>
  </inkml:definitions>
  <inkml:trace contextRef="#ctx0" brushRef="#br0">0 271 17647 0 0,'0'0'1603'0'0,"22"-4"-1286"0"0,545-85 6888 0 0,-116 13-5950 0 0,-355 61-1220 0 0,106-30 0 0 0,-76 10-3486 0 0,-117 33 2605 0 0,0 0 0 0 0,0 1 1 0 0,1 0-1 0 0,-1 1 0 0 0,0 0 1 0 0,11 1-1 0 0,3 1-1289 0 0</inkml:trace>
</inkml:ink>
</file>

<file path=ppt/ink/ink11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4.859"/>
    </inkml:context>
    <inkml:brush xml:id="br0">
      <inkml:brushProperty name="width" value="0.1" units="cm"/>
      <inkml:brushProperty name="height" value="0.1" units="cm"/>
      <inkml:brushProperty name="color" value="#008C3A"/>
    </inkml:brush>
  </inkml:definitions>
  <inkml:trace contextRef="#ctx0" brushRef="#br0">0 1 2759 0 0,'3'5'495'0'0,"1"12"4825"0"0,-5 49 3540 0 0,8-1-5393 0 0,-3-40-2776 0 0,-2 1-1 0 0,-1 47 0 0 0,-5-31-460 0 0,-2 42 396 0 0,15-27-3768 0 0,-6-48 1591 0 0</inkml:trace>
</inkml:ink>
</file>

<file path=ppt/ink/ink11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5.196"/>
    </inkml:context>
    <inkml:brush xml:id="br0">
      <inkml:brushProperty name="width" value="0.1" units="cm"/>
      <inkml:brushProperty name="height" value="0.1" units="cm"/>
      <inkml:brushProperty name="color" value="#008C3A"/>
    </inkml:brush>
  </inkml:definitions>
  <inkml:trace contextRef="#ctx0" brushRef="#br0">1 0 11975 0 0,'0'0'1083'0'0,"25"9"780"0"0,63 39 6713 0 0,-32-13-7011 0 0,-14-7-3991 0 0,1-2-4059 0 0</inkml:trace>
  <inkml:trace contextRef="#ctx0" brushRef="#br0" timeOffset="1">337 49 8287 0 0,'0'0'639'0'0,"-28"4"1886"0"0,21-4-1287 0 0,-1 1-1 0 0,1 1 0 0 0,0-1 1 0 0,0 1-1 0 0,0 1 0 0 0,-11 4 1 0 0,-42 29 1522 0 0,40-20-3228 0 0,1 0 0 0 0,0 1 0 0 0,-21 28 0 0 0,29-31-598 0 0</inkml:trace>
</inkml:ink>
</file>

<file path=ppt/ink/ink11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5.557"/>
    </inkml:context>
    <inkml:brush xml:id="br0">
      <inkml:brushProperty name="width" value="0.1" units="cm"/>
      <inkml:brushProperty name="height" value="0.1" units="cm"/>
      <inkml:brushProperty name="color" value="#008C3A"/>
    </inkml:brush>
  </inkml:definitions>
  <inkml:trace contextRef="#ctx0" brushRef="#br0">0 84 14911 0 0,'8'-10'667'0'0,"0"-1"1"0"0,1 2-1 0 0,0-1 0 0 0,1 2 0 0 0,12-11 0 0 0,-18 17-378 0 0,0 0 1 0 0,0 0 0 0 0,0 0-1 0 0,0 0 1 0 0,1 1-1 0 0,-1-1 1 0 0,0 1-1 0 0,1 0 1 0 0,-1 0-1 0 0,1 1 1 0 0,0 0-1 0 0,-1-1 1 0 0,1 2-1 0 0,-1-1 1 0 0,1 0 0 0 0,-1 1-1 0 0,1 0 1 0 0,6 2-1 0 0,-9-2-266 0 0,0 0 0 0 0,0 0 0 0 0,0 0 0 0 0,0 1-1 0 0,0-1 1 0 0,0 0 0 0 0,0 1 0 0 0,0 0 0 0 0,-1-1 0 0 0,1 1 0 0 0,-1 0 0 0 0,1 0-1 0 0,-1 0 1 0 0,0 0 0 0 0,0 0 0 0 0,0 0 0 0 0,0 0 0 0 0,0 0 0 0 0,0 1-1 0 0,-1-1 1 0 0,1 0 0 0 0,-1 0 0 0 0,1 1 0 0 0,-1-1 0 0 0,0 0 0 0 0,0 1-1 0 0,0-1 1 0 0,0 0 0 0 0,-1 5 0 0 0,-1 9 126 0 0,0 0 0 0 0,-1 0-1 0 0,-5 16 1 0 0,7-26-142 0 0,-3 6-12 0 0,-1 5-51 0 0,1 0 0 0 0,0 1-1 0 0,1-1 1 0 0,1 1 0 0 0,1 18 0 0 0,1-32 45 0 0,0 0 0 0 0,0-1 0 0 0,1 1 0 0 0,-1 0 0 0 0,1 0 0 0 0,0-1 0 0 0,0 1 0 0 0,1 0 0 0 0,-1-1 0 0 0,1 1 0 0 0,0-1 0 0 0,0 0 1 0 0,0 1-1 0 0,0-1 0 0 0,0 0 0 0 0,1 0 0 0 0,-1 0 0 0 0,1-1 0 0 0,0 1 0 0 0,0-1 0 0 0,0 1 0 0 0,0-1 0 0 0,1 0 0 0 0,-1 0 0 0 0,0 0 0 0 0,1-1 0 0 0,-1 1 0 0 0,1-1 0 0 0,4 1 0 0 0,10 3-143 0 0,1-1 0 0 0,-1 0 0 0 0,1-1 0 0 0,30 0 0 0 0,2-10-4259 0 0</inkml:trace>
</inkml:ink>
</file>

<file path=ppt/ink/ink1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39.429"/>
    </inkml:context>
    <inkml:brush xml:id="br0">
      <inkml:brushProperty name="width" value="0.1" units="cm"/>
      <inkml:brushProperty name="height" value="0.1" units="cm"/>
      <inkml:brushProperty name="color" value="#AB008B"/>
    </inkml:brush>
  </inkml:definitions>
  <inkml:trace contextRef="#ctx0" brushRef="#br0">1 16 21479 0 0,'0'0'2328'0'0,"12"-3"-2328"0"0,3-1 0 0 0,3 1 0 0 0,2 0 176 0 0,1 1-16 0 0,4 1 0 0 0,5 1 0 0 0,4 3-64 0 0,1-1-24 0 0,0 1 0 0 0,-2-1 0 0 0,2 1-1128 0 0,-3-1-232 0 0,-6 1-48 0 0</inkml:trace>
  <inkml:trace contextRef="#ctx0" brushRef="#br0" timeOffset="1">123 298 20383 0 0,'0'0'2216'0'0,"10"-3"-2216"0"0,5 2 0 0 0,5 0 0 0 0,1-1 352 0 0,4 2 24 0 0,3 0 8 0 0,2 2 0 0 0,0 1-200 0 0,1 2-40 0 0,2 4-8 0 0,-2-1 0 0 0,-1-3-952 0 0,-4-2-192 0 0,-1-1-40 0 0,-1-2-7784 0 0</inkml:trace>
</inkml:ink>
</file>

<file path=ppt/ink/ink11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5.901"/>
    </inkml:context>
    <inkml:brush xml:id="br0">
      <inkml:brushProperty name="width" value="0.1" units="cm"/>
      <inkml:brushProperty name="height" value="0.1" units="cm"/>
      <inkml:brushProperty name="color" value="#008C3A"/>
    </inkml:brush>
  </inkml:definitions>
  <inkml:trace contextRef="#ctx0" brushRef="#br0">62 1 5527 0 0,'-5'1'12628'0'0,"-7"6"-10450"0"0,7 1-2008 0 0,-1 0 1 0 0,1 0-1 0 0,1 0 1 0 0,-1 1-1 0 0,2 0 1 0 0,-1 0-1 0 0,1 0 1 0 0,1 1-1 0 0,-1-1 1 0 0,1 1-1 0 0,1-1 1 0 0,0 1-1 0 0,1-1 1 0 0,-1 1-1 0 0,2 0 1 0 0,1 10-1 0 0,-2-14-117 0 0,1 0 0 0 0,1 0 0 0 0,-1 0 0 0 0,1 0 0 0 0,0 0 0 0 0,1 0 0 0 0,-1 0 0 0 0,1 0-1 0 0,0-1 1 0 0,0 0 0 0 0,1 1 0 0 0,0-1 0 0 0,0 0 0 0 0,0-1 0 0 0,0 1 0 0 0,1-1 0 0 0,0 0 0 0 0,0 0 0 0 0,0 0 0 0 0,0-1 0 0 0,1 0-1 0 0,-1 0 1 0 0,1 0 0 0 0,0 0 0 0 0,7 1 0 0 0,2 1-252 0 0,0 0 0 0 0,0-2 1 0 0,1 0-1 0 0,-1 0 0 0 0,1-1 0 0 0,0-1 0 0 0,27-2 0 0 0,-26-3-810 0 0</inkml:trace>
</inkml:ink>
</file>

<file path=ppt/ink/ink11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6.267"/>
    </inkml:context>
    <inkml:brush xml:id="br0">
      <inkml:brushProperty name="width" value="0.1" units="cm"/>
      <inkml:brushProperty name="height" value="0.1" units="cm"/>
      <inkml:brushProperty name="color" value="#008C3A"/>
    </inkml:brush>
  </inkml:definitions>
  <inkml:trace contextRef="#ctx0" brushRef="#br0">112 0 11055 0 0,'-10'22'1172'0'0,"-1"0"-1"0"0,-14 21 0 0 0,13-23 1153 0 0,1 0 0 0 0,0 1 0 0 0,-14 41-1 0 0,23-56-1991 0 0,1 1-1 0 0,-1-1 0 0 0,1 1 0 0 0,1 0 0 0 0,-1-1 0 0 0,1 1 0 0 0,1 8 1 0 0,0-9-426 0 0,0-1 0 0 0,1 0 0 0 0,-1 0 0 0 0,1 1 0 0 0,0-1 0 0 0,0 0 0 0 0,1-1 0 0 0,-1 1 0 0 0,1 0 0 0 0,4 4 0 0 0,12 6-3270 0 0</inkml:trace>
</inkml:ink>
</file>

<file path=ppt/ink/ink11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6.676"/>
    </inkml:context>
    <inkml:brush xml:id="br0">
      <inkml:brushProperty name="width" value="0.1" units="cm"/>
      <inkml:brushProperty name="height" value="0.1" units="cm"/>
      <inkml:brushProperty name="color" value="#008C3A"/>
    </inkml:brush>
  </inkml:definitions>
  <inkml:trace contextRef="#ctx0" brushRef="#br0">1 90 3223 0 0,'-1'-34'12175'0'0,"6"29"-11636"0"0,1 0 0 0 0,-1 0 1 0 0,1 0-1 0 0,0 1 0 0 0,0-1 1 0 0,0 1-1 0 0,1 1 0 0 0,-1-1 0 0 0,12-3 1 0 0,-14 5-424 0 0,-1 1 1 0 0,0 0 0 0 0,1 0 0 0 0,-1 0-1 0 0,1 0 1 0 0,-1 0 0 0 0,1 1 0 0 0,-1-1-1 0 0,1 1 1 0 0,0 0 0 0 0,-1 0 0 0 0,1 1-1 0 0,-1-1 1 0 0,1 1 0 0 0,0 0 0 0 0,-1-1-1 0 0,1 2 1 0 0,-1-1 0 0 0,0 0 0 0 0,1 1-1 0 0,3 2 1 0 0,-5-2-87 0 0,0 1 0 0 0,0-1 1 0 0,-1 1-1 0 0,1-1 0 0 0,-1 1 0 0 0,1 0 0 0 0,-1 0 0 0 0,0 0 1 0 0,0-1-1 0 0,-1 1 0 0 0,1 0 0 0 0,0 0 0 0 0,-1 0 0 0 0,0 0 0 0 0,0 0 1 0 0,0 0-1 0 0,0 0 0 0 0,0 0 0 0 0,-1 0 0 0 0,0 5 0 0 0,-19 68 32 0 0,14-57 32 0 0,-4 13-46 0 0,1-5-9 0 0,-8 47 1 0 0,16-67-57 0 0,0-1 0 0 0,0 1 1 0 0,1 0-1 0 0,0 0 0 0 0,0 0 1 0 0,1 0-1 0 0,0-1 0 0 0,0 1 1 0 0,0 0-1 0 0,1-1 0 0 0,0 1 1 0 0,4 8-1 0 0,-4-11 17 0 0,1 0 0 0 0,1 0-1 0 0,-1-1 1 0 0,0 1 0 0 0,1-1 0 0 0,0 1 0 0 0,0-1 0 0 0,0 0 0 0 0,0-1-1 0 0,0 1 1 0 0,0-1 0 0 0,1 0 0 0 0,-1 0 0 0 0,1 0 0 0 0,5 1 0 0 0,80 17-355 0 0,-64-16 5 0 0,20 1-3924 0 0</inkml:trace>
</inkml:ink>
</file>

<file path=ppt/ink/ink11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7.042"/>
    </inkml:context>
    <inkml:brush xml:id="br0">
      <inkml:brushProperty name="width" value="0.1" units="cm"/>
      <inkml:brushProperty name="height" value="0.1" units="cm"/>
      <inkml:brushProperty name="color" value="#008C3A"/>
    </inkml:brush>
  </inkml:definitions>
  <inkml:trace contextRef="#ctx0" brushRef="#br0">0 1 3679 0 0,'0'0'284'0'0,"9"8"525"0"0,12 12 4724 0 0,82 58 4683 0 0,-63-43-7758 0 0,58 62-1 0 0,-89-88-2892 0 0,1-1-1 0 0,0 0 1 0 0,0 0-1 0 0,0-1 1 0 0,14 7-1 0 0,-14-8-1092 0 0</inkml:trace>
</inkml:ink>
</file>

<file path=ppt/ink/ink11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7.437"/>
    </inkml:context>
    <inkml:brush xml:id="br0">
      <inkml:brushProperty name="width" value="0.1" units="cm"/>
      <inkml:brushProperty name="height" value="0.1" units="cm"/>
      <inkml:brushProperty name="color" value="#008C3A"/>
    </inkml:brush>
  </inkml:definitions>
  <inkml:trace contextRef="#ctx0" brushRef="#br0">297 0 10591 0 0,'-28'10'1416'0'0,"-45"21"5740"0"0,0 15-3585 0 0,57-34-3710 0 0,0 1 0 0 0,1 1 0 0 0,1 0 0 0 0,0 1 1 0 0,1 0-1 0 0,-13 21 0 0 0,18-22-976 0 0</inkml:trace>
</inkml:ink>
</file>

<file path=ppt/ink/ink11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7.809"/>
    </inkml:context>
    <inkml:brush xml:id="br0">
      <inkml:brushProperty name="width" value="0.1" units="cm"/>
      <inkml:brushProperty name="height" value="0.1" units="cm"/>
      <inkml:brushProperty name="color" value="#008C3A"/>
    </inkml:brush>
  </inkml:definitions>
  <inkml:trace contextRef="#ctx0" brushRef="#br0">27 0 6911 0 0,'-6'5'8183'0'0,"-7"7"-5836"0"0,10 2-1737 0 0,1 0 1 0 0,0 1-1 0 0,2-1 1 0 0,0 0-1 0 0,0 0 1 0 0,1 0-1 0 0,5 26 1 0 0,0 4 12 0 0,-4 15-218 0 0,-2-29 105 0 0,7 47-1 0 0,-5-69-832 0 0,-1-1 0 0 0,1 1 0 0 0,0-1-1 0 0,1 1 1 0 0,0-1 0 0 0,0 0 0 0 0,0 0 0 0 0,1 0-1 0 0,0-1 1 0 0,0 1 0 0 0,6 5 0 0 0</inkml:trace>
</inkml:ink>
</file>

<file path=ppt/ink/ink11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8.170"/>
    </inkml:context>
    <inkml:brush xml:id="br0">
      <inkml:brushProperty name="width" value="0.1" units="cm"/>
      <inkml:brushProperty name="height" value="0.1" units="cm"/>
      <inkml:brushProperty name="color" value="#008C3A"/>
    </inkml:brush>
  </inkml:definitions>
  <inkml:trace contextRef="#ctx0" brushRef="#br0">1 138 2303 0 0,'4'-12'1138'0'0,"8"-14"5023"0"0,-6 18-4326 0 0,0 1 0 0 0,0 0 0 0 0,1 0-1 0 0,14-11 1 0 0,-13 11-1483 0 0,0 2-1 0 0,1-1 0 0 0,0 1 1 0 0,0 0-1 0 0,0 1 0 0 0,0 0 1 0 0,1 0-1 0 0,0 1 0 0 0,0 0 1 0 0,0 1-1 0 0,0 0 0 0 0,0 1 1 0 0,13-1-1 0 0,-19 2-217 0 0,-1 0-1 0 0,1 1 1 0 0,0-1-1 0 0,0 1 1 0 0,0 0-1 0 0,0 0 0 0 0,-1 0 1 0 0,1 0-1 0 0,0 0 1 0 0,-1 1-1 0 0,1 0 1 0 0,5 4-1 0 0,-7-4-109 0 0,0 0-1 0 0,0 0 1 0 0,-1 0-1 0 0,1 0 0 0 0,-1 0 1 0 0,0 1-1 0 0,0-1 1 0 0,0 0-1 0 0,0 1 0 0 0,0-1 1 0 0,0 1-1 0 0,0-1 1 0 0,-1 1-1 0 0,1-1 0 0 0,-1 1 1 0 0,0 0-1 0 0,0-1 1 0 0,0 1-1 0 0,0-1 0 0 0,-1 6 1 0 0,-2 6-19 0 0,1 0 1 0 0,-2 1-1 0 0,0-1 1 0 0,-7 14 0 0 0,7-18-4 0 0,0 0 0 0 0,0 1 1 0 0,1 0-1 0 0,0-1 0 0 0,1 1 1 0 0,0 0-1 0 0,1 1 0 0 0,0-1 0 0 0,1 0 1 0 0,2 20-1 0 0,-1-24-2 0 0,5 22 77 0 0,-6-28-13 0 0,1 0-8 0 0,-1 5-34 0 0,1 1 20 0 0,-1 0-20 0 0,2 1 31 0 0,-1-7-38 0 0,0 1 1 0 0,1-1-1 0 0,-1 1 0 0 0,1-1 1 0 0,-1 1-1 0 0,1-1 0 0 0,0 0 1 0 0,0 0-1 0 0,0 0 0 0 0,-1 0 1 0 0,1 0-1 0 0,0 0 0 0 0,0 0 1 0 0,0-1-1 0 0,0 1 0 0 0,0-1 1 0 0,1 1-1 0 0,-1-1 0 0 0,0 0 1 0 0,0 0-1 0 0,0 0 0 0 0,0 0 1 0 0,3-1-1 0 0,-1 1 33 0 0,82 1 491 0 0,-3-1-1295 0 0,-27 7-7763 0 0</inkml:trace>
</inkml:ink>
</file>

<file path=ppt/ink/ink11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9.110"/>
    </inkml:context>
    <inkml:brush xml:id="br0">
      <inkml:brushProperty name="width" value="0.1" units="cm"/>
      <inkml:brushProperty name="height" value="0.1" units="cm"/>
      <inkml:brushProperty name="color" value="#008C3A"/>
    </inkml:brush>
  </inkml:definitions>
  <inkml:trace contextRef="#ctx0" brushRef="#br0">1 123 5983 0 0,'2'-7'12816'0'0,"7"-24"-10789"0"0,-6 26-1826 0 0,-1 0 0 0 0,1 0 1 0 0,0 1-1 0 0,0-1 0 0 0,1 0 0 0 0,-1 1 0 0 0,1 0 1 0 0,0 0-1 0 0,0 0 0 0 0,1 1 0 0 0,-1-1 1 0 0,1 1-1 0 0,0 0 0 0 0,-1 0 0 0 0,1 1 1 0 0,1 0-1 0 0,-1-1 0 0 0,0 2 0 0 0,11-4 1 0 0,-6 3-98 0 0,-1-1 1 0 0,1 1-1 0 0,-1 1 1 0 0,1 0 0 0 0,0 0-1 0 0,0 1 1 0 0,0 0 0 0 0,-1 1-1 0 0,1 0 1 0 0,17 4 0 0 0,-25-4-102 0 0,0-1 0 0 0,0 1 0 0 0,0 0 0 0 0,0 0 0 0 0,0 0 0 0 0,0 0 0 0 0,0 1 0 0 0,-1-1 0 0 0,1 0 0 0 0,0 1 0 0 0,-1-1 0 0 0,1 1 0 0 0,-1 0 0 0 0,0-1 0 0 0,1 1 0 0 0,-1 0 0 0 0,0 0 0 0 0,0 0 0 0 0,0 0 0 0 0,0 0 0 0 0,0 0 0 0 0,-1 0 0 0 0,1 0 0 0 0,-1 0 0 0 0,1 0 0 0 0,-1 0 0 0 0,0 0 0 0 0,0 1 0 0 0,0-1 0 0 0,0 0 0 0 0,0 0 0 0 0,0 0 0 0 0,-1 4 0 0 0,-2 6 23 0 0,0 0-1 0 0,-1 0 1 0 0,0 0-1 0 0,-10 18 1 0 0,5-9-11 0 0,7-15-23 0 0,0-1-1 0 0,0 1 1 0 0,0 0-1 0 0,1 0 1 0 0,0-1-1 0 0,0 1 1 0 0,1 0-1 0 0,0 0 0 0 0,0 0 1 0 0,0 0-1 0 0,0 0 1 0 0,1 0-1 0 0,0 0 1 0 0,0 0-1 0 0,1-1 1 0 0,0 1-1 0 0,0 0 1 0 0,0-1-1 0 0,1 0 1 0 0,-1 1-1 0 0,5 5 1 0 0,5 4-33 0 0,1-1-1 0 0,0 0 1 0 0,0-1 0 0 0,1-1-1 0 0,21 14 1 0 0,-12-8 25 0 0,-21-17 29 0 0,0 0-1 0 0,0 1 0 0 0,0-1 0 0 0,0 1 0 0 0,0 0 1 0 0,-1 0-1 0 0,1-1 0 0 0,-1 1 0 0 0,1 0 0 0 0,-1 0 1 0 0,1 0-1 0 0,-1 1 0 0 0,0-1 0 0 0,0 0 0 0 0,0 0 0 0 0,0 1 1 0 0,-1-1-1 0 0,1 0 0 0 0,-1 1 0 0 0,1-1 0 0 0,-1 1 1 0 0,0-1-1 0 0,0 1 0 0 0,0-1 0 0 0,0 1 0 0 0,0-1 1 0 0,-1 1-1 0 0,1-1 0 0 0,-1 0 0 0 0,1 1 0 0 0,-1-1 0 0 0,0 0 1 0 0,0 1-1 0 0,0-1 0 0 0,0 0 0 0 0,-1 0 0 0 0,1 0 1 0 0,0 0-1 0 0,-1 0 0 0 0,0 0 0 0 0,1 0 0 0 0,-1-1 0 0 0,0 1 1 0 0,0 0-1 0 0,0-1 0 0 0,0 0 0 0 0,0 1 0 0 0,0-1 1 0 0,-5 2-1 0 0,-9 3 56 0 0,-1-1 1 0 0,0 0 0 0 0,-1-1-1 0 0,1-1 1 0 0,0 0-1 0 0,-1-2 1 0 0,0 0 0 0 0,1 0-1 0 0,-1-2 1 0 0,-27-4-1 0 0,44 5-314 0 0,10-22-8445 0 0</inkml:trace>
</inkml:ink>
</file>

<file path=ppt/ink/ink11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9.603"/>
    </inkml:context>
    <inkml:brush xml:id="br0">
      <inkml:brushProperty name="width" value="0.1" units="cm"/>
      <inkml:brushProperty name="height" value="0.1" units="cm"/>
      <inkml:brushProperty name="color" value="#008C3A"/>
    </inkml:brush>
  </inkml:definitions>
  <inkml:trace contextRef="#ctx0" brushRef="#br0">1 0 7831 0 0,'0'0'603'0'0,"23"21"5972"0"0,63 62-374 0 0,29 29-1799 0 0,-49-51-4561 0 0,-61-57-326 0 0,0 0 1 0 0,0-1-1 0 0,0 0 1 0 0,1 0-1 0 0,-1 0 1 0 0,1-1-1 0 0,7 3 1 0 0,-2-4-1518 0 0</inkml:trace>
</inkml:ink>
</file>

<file path=ppt/ink/ink11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9.941"/>
    </inkml:context>
    <inkml:brush xml:id="br0">
      <inkml:brushProperty name="width" value="0.1" units="cm"/>
      <inkml:brushProperty name="height" value="0.1" units="cm"/>
      <inkml:brushProperty name="color" value="#008C3A"/>
    </inkml:brush>
  </inkml:definitions>
  <inkml:trace contextRef="#ctx0" brushRef="#br0">234 1 9215 0 0,'0'0'707'0'0,"-31"4"4957"0"0,25-2-5194 0 0,1 1 1 0 0,1-1-1 0 0,-1 1 1 0 0,0 1-1 0 0,0-1 0 0 0,1 0 1 0 0,0 1-1 0 0,0 0 0 0 0,0 0 1 0 0,0 0-1 0 0,1 1 1 0 0,-5 6-1 0 0,-34 63 708 0 0,36-62-979 0 0,-13 24-46 0 0,7-17-282 0 0,2 1 0 0 0,0 1 0 0 0,1-1 0 0 0,1 1 0 0 0,1 1 0 0 0,1 0 0 0 0,-7 42 0 0 0,19-45-2868 0 0</inkml:trace>
</inkml:ink>
</file>

<file path=ppt/ink/ink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1.946"/>
    </inkml:context>
    <inkml:brush xml:id="br0">
      <inkml:brushProperty name="width" value="0.1" units="cm"/>
      <inkml:brushProperty name="height" value="0.1" units="cm"/>
      <inkml:brushProperty name="color" value="#AB008B"/>
    </inkml:brush>
  </inkml:definitions>
  <inkml:trace contextRef="#ctx0" brushRef="#br0">0 110 9647 0 0,'0'0'10864'0'0,"20"-43"-6025"0"0,-14 36-4786 0 0,1 1 0 0 0,0 1 0 0 0,0-1 0 0 0,1 1 0 0 0,-1 0 0 0 0,1 1 1 0 0,0 0-1 0 0,0 0 0 0 0,1 1 0 0 0,-1 0 0 0 0,1 0 0 0 0,0 1 0 0 0,0 0 0 0 0,0 1 0 0 0,9-1 0 0 0,17-1 177 0 0,-1 2-1 0 0,54 3 0 0 0,24 17-3977 0 0,-43-6-318 0 0</inkml:trace>
</inkml:ink>
</file>

<file path=ppt/ink/ink1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0.184"/>
    </inkml:context>
    <inkml:brush xml:id="br0">
      <inkml:brushProperty name="width" value="0.1" units="cm"/>
      <inkml:brushProperty name="height" value="0.1" units="cm"/>
      <inkml:brushProperty name="color" value="#AB008B"/>
    </inkml:brush>
  </inkml:definitions>
  <inkml:trace contextRef="#ctx0" brushRef="#br0">264 84 15751 0 0,'20'-20'1704'0'0,"-20"19"-1649"0"0,1-1-1 0 0,0 1 1 0 0,-1 0 0 0 0,1 0-1 0 0,-1 0 1 0 0,1 0 0 0 0,-1-1-1 0 0,0 1 1 0 0,1 0-1 0 0,-1 0 1 0 0,0-1 0 0 0,0 1-1 0 0,0 0 1 0 0,0 0-1 0 0,0-1 1 0 0,0 1 0 0 0,0 0-1 0 0,0-1 1 0 0,-1 1 0 0 0,1 0-1 0 0,0 0 1 0 0,-1-1-1 0 0,1 1 1 0 0,-1 0 0 0 0,1 0-1 0 0,-1 0 1 0 0,0 0-1 0 0,0 0 1 0 0,1 0 0 0 0,-1 0-1 0 0,0 0 1 0 0,0 0-1 0 0,0 0 1 0 0,0 0 0 0 0,0 0-1 0 0,0 1 1 0 0,0-1 0 0 0,-1 0-1 0 0,-3-2 290 0 0,1 0 0 0 0,0 1-1 0 0,-1 0 1 0 0,1 0 0 0 0,-1 0-1 0 0,-7-2 1 0 0,1 3-198 0 0,1 1-1 0 0,0-1 0 0 0,0 2 1 0 0,-1 0-1 0 0,1 0 1 0 0,0 1-1 0 0,0 0 1 0 0,0 1-1 0 0,0 0 1 0 0,-16 7-1 0 0,18-6-106 0 0,0-1 0 0 0,0 1 0 0 0,1 0 0 0 0,-1 1-1 0 0,1 0 1 0 0,0 0 0 0 0,1 1 0 0 0,-1-1 0 0 0,1 2 0 0 0,0-1 0 0 0,0 1-1 0 0,1-1 1 0 0,-5 9 0 0 0,9-12-26 0 0,0-1 1 0 0,0 1-1 0 0,0-1 1 0 0,0 1-1 0 0,1 0 0 0 0,-1-1 1 0 0,1 1-1 0 0,0 0 0 0 0,-1 0 1 0 0,1 0-1 0 0,1-1 0 0 0,-1 1 1 0 0,0 0-1 0 0,1 0 0 0 0,-1-1 1 0 0,1 1-1 0 0,0 0 0 0 0,0-1 1 0 0,0 1-1 0 0,0-1 0 0 0,0 1 1 0 0,0-1-1 0 0,1 0 0 0 0,0 1 1 0 0,-1-1-1 0 0,1 0 1 0 0,0 0-1 0 0,0 0 0 0 0,0 0 1 0 0,0 0-1 0 0,0-1 0 0 0,0 1 1 0 0,5 2-1 0 0,8 5-5 0 0,0 0 0 0 0,1-1 0 0 0,0-1 0 0 0,18 7 0 0 0,-23-11 10 0 0,24 11 19 0 0,0 0 0 0 0,-1 3 0 0 0,50 31 0 0 0,-74-41-24 0 0,1 0 0 0 0,-2 1-1 0 0,1 0 1 0 0,-1 1 0 0 0,0 0 0 0 0,-1 1 0 0 0,0-1-1 0 0,0 2 1 0 0,-1-1 0 0 0,-1 1 0 0 0,0 0 0 0 0,0 0 0 0 0,-1 1-1 0 0,6 19 1 0 0,-10-27-5 0 0,0 0 0 0 0,0 0 0 0 0,-1 1 0 0 0,1-1 0 0 0,-1 0 0 0 0,0 0-1 0 0,0 0 1 0 0,-1 0 0 0 0,1 0 0 0 0,-1 0 0 0 0,0 0 0 0 0,0 0 0 0 0,0 0 0 0 0,0 0 0 0 0,-1 0 0 0 0,0 0 0 0 0,-2 5-1 0 0,0-4 16 0 0,-1 0 0 0 0,1 0 0 0 0,-1 0 0 0 0,0 0 0 0 0,0 0-1 0 0,0-1 1 0 0,0 0 0 0 0,-1 0 0 0 0,-10 5 0 0 0,-7 1 30 0 0,-1 0 0 0 0,0-2 0 0 0,-1-1 0 0 0,-35 6 0 0 0,51-11-30 0 0,-87 12 110 0 0,89-13-116 0 0,0-1-1 0 0,0 0 1 0 0,-1 0 0 0 0,1-1 0 0 0,0 0 0 0 0,0 0-1 0 0,0-1 1 0 0,0 0 0 0 0,0 0 0 0 0,1-1 0 0 0,-8-3-1 0 0,12 5-9 0 0,0-1 0 0 0,-1 0 0 0 0,2 0 0 0 0,-1 0-1 0 0,0 0 1 0 0,0-1 0 0 0,1 1 0 0 0,-1 0-1 0 0,1-1 1 0 0,-1 1 0 0 0,1-1 0 0 0,0 1-1 0 0,0-1 1 0 0,0 1 0 0 0,1-1 0 0 0,-1 0-1 0 0,1 0 1 0 0,-1 1 0 0 0,1-1 0 0 0,0 0 0 0 0,0 0-1 0 0,0 1 1 0 0,0-1 0 0 0,1 0 0 0 0,0-2-1 0 0,2-12-8 0 0,0 1 0 0 0,12-31-1 0 0,-11 34 16 0 0,4-10-2 0 0,1-1 0 0 0,1 2 0 0 0,1-1 1 0 0,1 1-1 0 0,1 1 0 0 0,1 0 0 0 0,21-22 1 0 0,-12 18-44 0 0,1 1 1 0 0,1 2 0 0 0,1 0-1 0 0,52-32 1 0 0,-53 39 30 0 0,-15 10 0 0 0,-1 0 0 0 0,0-1-1 0 0,0 0 1 0 0,-1 0-1 0 0,0-1 1 0 0,11-11-1 0 0,-13 8-40 0 0,-6 10 40 0 0,0-1 0 0 0,0 0 0 0 0,0 1 0 0 0,0-1 0 0 0,0 1 0 0 0,0-1 1 0 0,0 1-1 0 0,0-1 0 0 0,-1 0 0 0 0,1 1 0 0 0,0-1 0 0 0,0 1 0 0 0,0-1 0 0 0,-1 1 0 0 0,1-1 1 0 0,0 1-1 0 0,0-1 0 0 0,-1 1 0 0 0,1-1 0 0 0,0 1 0 0 0,-1-1 0 0 0,1 1 0 0 0,-1 0 0 0 0,1-1 1 0 0,-1 1-1 0 0,1 0 0 0 0,-1-1 0 0 0,1 1 0 0 0,-1 0 0 0 0,1 0 0 0 0,-1-1 0 0 0,1 1 1 0 0,-1 0-1 0 0,1 0 0 0 0,-1 0 0 0 0,1 0 0 0 0,-1-1 0 0 0,1 1 0 0 0,-1 0 0 0 0,0 0 0 0 0,-5-1-86 0 0,0 0 0 0 0,0 0 0 0 0,1 1-1 0 0,-1-1 1 0 0,0 1 0 0 0,0 0 0 0 0,0 1-1 0 0,-8 1 1 0 0,-12 3-3032 0 0,9-2-1729 0 0,-4 1-2561 0 0</inkml:trace>
</inkml:ink>
</file>

<file path=ppt/ink/ink11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0.411"/>
    </inkml:context>
    <inkml:brush xml:id="br0">
      <inkml:brushProperty name="width" value="0.1" units="cm"/>
      <inkml:brushProperty name="height" value="0.1" units="cm"/>
      <inkml:brushProperty name="color" value="#008C3A"/>
    </inkml:brush>
  </inkml:definitions>
  <inkml:trace contextRef="#ctx0" brushRef="#br0">64 65 8839 0 0,'0'0'800'0'0,"31"-14"9175"0"0,-31 14-9890 0 0,1-1 1 0 0,-1 0-1 0 0,0 1 1 0 0,0-1-1 0 0,0 1 1 0 0,0-1-1 0 0,0 0 1 0 0,1 1-1 0 0,-1-1 0 0 0,0 0 1 0 0,0 1-1 0 0,0-1 1 0 0,-1 0-1 0 0,1 1 1 0 0,0-1-1 0 0,0 1 1 0 0,0-1-1 0 0,0 0 1 0 0,-1 1-1 0 0,1-1 0 0 0,0 1 1 0 0,0-1-1 0 0,-1 1 1 0 0,1-1-1 0 0,0 1 1 0 0,-1-1-1 0 0,1 1 1 0 0,-1-1-1 0 0,1 1 1 0 0,-1-1-1 0 0,1 1 0 0 0,-2-1 1 0 0,-21 3 1131 0 0,17 0-1119 0 0,0 1 0 0 0,1-1 0 0 0,-1 1 0 0 0,0 0 0 0 0,-8 8 0 0 0,12-10-84 0 0,0 1 0 0 0,0 0 0 0 0,0 1 0 0 0,0-1-1 0 0,1 0 1 0 0,-1 0 0 0 0,1 1 0 0 0,-1-1 0 0 0,1 1 0 0 0,0-1 0 0 0,0 1-1 0 0,0 0 1 0 0,0-1 0 0 0,1 1 0 0 0,-1 0 0 0 0,1 0 0 0 0,0-1 0 0 0,-1 1-1 0 0,1 0 1 0 0,1 3 0 0 0,0-2 2 0 0,0 0 0 0 0,0 1 0 0 0,1-1-1 0 0,-1 0 1 0 0,1 0 0 0 0,0-1 0 0 0,0 1 0 0 0,1 0 0 0 0,-1-1-1 0 0,1 1 1 0 0,5 5 0 0 0,7 5 43 0 0,1-1 0 0 0,0-1 0 0 0,1 0 0 0 0,23 12 0 0 0,-36-21-43 0 0,19 10 12 0 0,-1 1 0 0 0,-1 2 0 0 0,27 24 0 0 0,-42-36-23 0 0,-1 1-1 0 0,0 1 0 0 0,0-1 1 0 0,0 1-1 0 0,-1 0 1 0 0,0 0-1 0 0,0 0 1 0 0,0 0-1 0 0,-1 1 1 0 0,0 0-1 0 0,0 0 0 0 0,-1-1 1 0 0,0 1-1 0 0,0 1 1 0 0,0-1-1 0 0,-1 0 1 0 0,0 8-1 0 0,-2-8-4 0 0,0 0 0 0 0,-1-1 0 0 0,0 1 0 0 0,-1-1 0 0 0,1 1 0 0 0,-1-1 0 0 0,-1 0 0 0 0,1 0 0 0 0,-1-1 0 0 0,0 1 0 0 0,0-1 0 0 0,0 0 0 0 0,-1 1 0 0 0,0-2 0 0 0,0 1 0 0 0,0-1 0 0 0,0 0 0 0 0,-1 0 0 0 0,0 0 0 0 0,-6 3 0 0 0,5-3 0 0 0,1-1 0 0 0,-1 1 0 0 0,0-1 0 0 0,0 0 0 0 0,0 0 0 0 0,0-1 0 0 0,0 0 0 0 0,-1-1 0 0 0,1 1 0 0 0,-1-1 0 0 0,1-1 0 0 0,-1 1 0 0 0,1-1 0 0 0,-1-1 0 0 0,1 1 0 0 0,-1-1 0 0 0,1-1 0 0 0,-8-1 0 0 0,11 1 3 0 0,1 0 0 0 0,-1 0 0 0 0,1-1 0 0 0,0 1 0 0 0,0-1 0 0 0,0 1 0 0 0,0-1 0 0 0,1 0 0 0 0,-1 0 0 0 0,1 0 0 0 0,-1 0 0 0 0,1-1 0 0 0,0 1 0 0 0,1-1 0 0 0,-1 1 0 0 0,0-1 0 0 0,1 0 0 0 0,0 1 0 0 0,0-1 0 0 0,0 0 0 0 0,0 0 0 0 0,1 0 0 0 0,-1 0 0 0 0,1 0 0 0 0,1-7 0 0 0,0-10 21 0 0,1 0 0 0 0,1 0 0 0 0,8-31-1 0 0,-7 37-20 0 0,4-10-11 0 0,0 0 0 0 0,2 0 0 0 0,1 1 0 0 0,2 0 0 0 0,0 1 0 0 0,1 1 0 0 0,22-28 0 0 0,1-4 0 0 0,-35 52 4 0 0,0 0 0 0 0,-1 0-1 0 0,1 0 1 0 0,-1 0 0 0 0,0 0-1 0 0,0 0 1 0 0,0 0 0 0 0,0 0-1 0 0,0 0 1 0 0,0-1 0 0 0,-1 1 0 0 0,1 0-1 0 0,-1 0 1 0 0,1-1 0 0 0,-1 1-1 0 0,0-1 1 0 0,0 1 0 0 0,0 0-1 0 0,0-1 1 0 0,0 1 0 0 0,-1 0 0 0 0,1-1-1 0 0,-1 1 1 0 0,1 0 0 0 0,-1-1-1 0 0,0 1 1 0 0,0 0 0 0 0,-3-4-1 0 0,2 3-9 0 0,-1 1 0 0 0,-1-1 0 0 0,1 1-1 0 0,0 0 1 0 0,-1 0 0 0 0,1 0 0 0 0,-1 1-1 0 0,1-1 1 0 0,-1 1 0 0 0,0 0 0 0 0,0 0-1 0 0,1 0 1 0 0,-1 1 0 0 0,0-1 0 0 0,0 1-1 0 0,0 0 1 0 0,-5 0 0 0 0,-39 5-2581 0 0,38-2 659 0 0</inkml:trace>
</inkml:ink>
</file>

<file path=ppt/ink/ink11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1.093"/>
    </inkml:context>
    <inkml:brush xml:id="br0">
      <inkml:brushProperty name="width" value="0.1" units="cm"/>
      <inkml:brushProperty name="height" value="0.1" units="cm"/>
      <inkml:brushProperty name="color" value="#008C3A"/>
    </inkml:brush>
  </inkml:definitions>
  <inkml:trace contextRef="#ctx0" brushRef="#br0">133 4 5527 0 0,'-3'-2'9637'0'0,"-11"0"-7272"0"0,7 8-2138 0 0,0-1 1 0 0,0 1 0 0 0,1 0 0 0 0,0 0 0 0 0,0 0 0 0 0,0 1 0 0 0,1 0 0 0 0,0 0 0 0 0,0 1 0 0 0,-5 11 0 0 0,1-1-233 0 0,1 1 1 0 0,1 1-1 0 0,-7 26 1 0 0,12-38 54 0 0,0-1 0 0 0,1 0 0 0 0,0 1 0 0 0,0-1 0 0 0,1 1 0 0 0,0-1 0 0 0,0 1 0 0 0,1-1-1 0 0,0 1 1 0 0,0-1 0 0 0,1 1 0 0 0,0-1 0 0 0,0 0 0 0 0,4 9 0 0 0,-3-11 25 0 0,0 1 0 0 0,1-2 0 0 0,-1 1 1 0 0,1 0-1 0 0,0-1 0 0 0,1 1 0 0 0,-1-1 0 0 0,1 0 0 0 0,0-1 0 0 0,0 1 0 0 0,0-1 0 0 0,0 0 0 0 0,0 0 0 0 0,1 0 1 0 0,-1-1-1 0 0,1 0 0 0 0,0 0 0 0 0,7 1 0 0 0,28 6 52 0 0,0-2 1 0 0,1-2 0 0 0,74 0-1 0 0,-78-8-982 0 0,-15-2-4929 0 0</inkml:trace>
</inkml:ink>
</file>

<file path=ppt/ink/ink11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1.444"/>
    </inkml:context>
    <inkml:brush xml:id="br0">
      <inkml:brushProperty name="width" value="0.1" units="cm"/>
      <inkml:brushProperty name="height" value="0.1" units="cm"/>
      <inkml:brushProperty name="color" value="#008C3A"/>
    </inkml:brush>
  </inkml:definitions>
  <inkml:trace contextRef="#ctx0" brushRef="#br0">166 0 4143 0 0,'0'0'319'0'0,"-25"17"1917"0"0,-24 39 6622 0 0,6 13-5395 0 0,35-55-3190 0 0,1 1-1 0 0,0 0 0 0 0,2 0 1 0 0,-1 0-1 0 0,2 1 0 0 0,0-1 1 0 0,-3 27-1 0 0,7-38-285 0 0,0 1 0 0 0,0-1 0 0 0,0 1 0 0 0,0-1 0 0 0,1 1 0 0 0,0-1 0 0 0,0 0 0 0 0,0 1 0 0 0,0-1 0 0 0,1 0 0 0 0,-1 0 0 0 0,4 4 0 0 0,13 11-5753 0 0</inkml:trace>
</inkml:ink>
</file>

<file path=ppt/ink/ink11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1.816"/>
    </inkml:context>
    <inkml:brush xml:id="br0">
      <inkml:brushProperty name="width" value="0.1" units="cm"/>
      <inkml:brushProperty name="height" value="0.1" units="cm"/>
      <inkml:brushProperty name="color" value="#008C3A"/>
    </inkml:brush>
  </inkml:definitions>
  <inkml:trace contextRef="#ctx0" brushRef="#br0">0 6 6447 0 0,'23'-5'11204'0'0,"-2"13"-7263"0"0,14 20-3021 0 0,-30-23 18 0 0,34 35-231 0 0,-2 1 0 0 0,52 76 0 0 0,-46-59-2380 0 0,-32-44-226 0 0</inkml:trace>
  <inkml:trace contextRef="#ctx0" brushRef="#br0" timeOffset="1">422 57 16327 0 0,'-32'3'1768'0'0,"19"2"-1224"0"0,1 1 0 0 0,0 1-1 0 0,0 0 1 0 0,1 1 0 0 0,0 0-1 0 0,-20 19 1 0 0,-57 69 814 0 0,47-49-1261 0 0,31-36-340 0 0,-32 37 697 0 0,40-44-828 0 0,-1-1 1 0 0,1 1 0 0 0,0 0 0 0 0,0-1 0 0 0,0 1 0 0 0,0 0 0 0 0,1 0 0 0 0,-1 0 0 0 0,1 1 0 0 0,0-1 0 0 0,0 7 0 0 0</inkml:trace>
</inkml:ink>
</file>

<file path=ppt/ink/ink11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2.176"/>
    </inkml:context>
    <inkml:brush xml:id="br0">
      <inkml:brushProperty name="width" value="0.1" units="cm"/>
      <inkml:brushProperty name="height" value="0.1" units="cm"/>
      <inkml:brushProperty name="color" value="#008C3A"/>
    </inkml:brush>
  </inkml:definitions>
  <inkml:trace contextRef="#ctx0" brushRef="#br0">171 1 5983 0 0,'0'0'542'0'0,"-15"33"1687"0"0,0-12 1968 0 0,-21 44 0 0 0,-4 29-1503 0 0,-16 101-1017 0 0,53-183-1546 0 0,1-1-1 0 0,0 1 1 0 0,1 0-1 0 0,0 0 1 0 0,1 0-1 0 0,0 0 1 0 0,1 0-1 0 0,1 0 1 0 0,0 0-1 0 0,0-1 1 0 0,7 19-1 0 0,-8-26-93 0 0,1 0 0 0 0,-1-1-1 0 0,1 1 1 0 0,0 0 0 0 0,1-1-1 0 0,-1 1 1 0 0,0-1 0 0 0,1 0 0 0 0,0 0-1 0 0,0 0 1 0 0,0 0 0 0 0,0 0 0 0 0,0-1-1 0 0,1 1 1 0 0,-1-1 0 0 0,1 0-1 0 0,0 0 1 0 0,-1 0 0 0 0,1 0 0 0 0,0-1-1 0 0,0 0 1 0 0,0 0 0 0 0,0 0-1 0 0,0 0 1 0 0,1 0 0 0 0,-1-1 0 0 0,0 0-1 0 0,0 0 1 0 0,0 0 0 0 0,0 0 0 0 0,1-1-1 0 0,-1 0 1 0 0,0 1 0 0 0,0-1-1 0 0,7-3 1 0 0,-5 1 8 0 0,1 0-1 0 0,-1 0 1 0 0,0-1-1 0 0,0 0 1 0 0,0 0-1 0 0,-1 0 1 0 0,1-1-1 0 0,-1 0 1 0 0,0 0-1 0 0,0 0 1 0 0,6-9-1 0 0,-9 12-27 0 0,-1 0 1 0 0,1 1-1 0 0,-1-1 1 0 0,1 0-1 0 0,-1 0 0 0 0,0 0 1 0 0,0-1-1 0 0,0 1 0 0 0,0 0 1 0 0,0 0-1 0 0,0-1 0 0 0,-1 1 1 0 0,1 0-1 0 0,-1-1 0 0 0,1 1 1 0 0,-1 0-1 0 0,0-1 0 0 0,0 1 1 0 0,0-1-1 0 0,0 1 0 0 0,-1-1 1 0 0,1 1-1 0 0,-1 0 1 0 0,1-1-1 0 0,-1 1 0 0 0,0 0 1 0 0,0 0-1 0 0,0-1 0 0 0,0 1 1 0 0,0 0-1 0 0,0 0 0 0 0,-1 0 1 0 0,1 0-1 0 0,-1 0 0 0 0,0 1 1 0 0,-3-4-1 0 0,0 2 65 0 0,0 0-1 0 0,-1 1 0 0 0,1-1 1 0 0,-1 1-1 0 0,0 0 1 0 0,0 1-1 0 0,1-1 1 0 0,-1 1-1 0 0,0 0 0 0 0,-10 0 1 0 0,-63 3 155 0 0,74-2-247 0 0,-23 7-709 0 0</inkml:trace>
</inkml:ink>
</file>

<file path=ppt/ink/ink11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4.872"/>
    </inkml:context>
    <inkml:brush xml:id="br0">
      <inkml:brushProperty name="width" value="0.1" units="cm"/>
      <inkml:brushProperty name="height" value="0.1" units="cm"/>
      <inkml:brushProperty name="color" value="#008C3A"/>
    </inkml:brush>
  </inkml:definitions>
  <inkml:trace contextRef="#ctx0" brushRef="#br0">0 220 4607 0 0,'5'0'38'0'0,"325"-10"504"0"0,-160 0 1085 0 0,98-11 706 0 0,-48-8-1308 0 0,83-14-248 0 0,318-47-203 0 0,-234 73 2619 0 0,0 32 1207 0 0,-194-5-4341 0 0,-149-11-61 0 0,28 4 160 0 0,-71-3 302 0 0</inkml:trace>
</inkml:ink>
</file>

<file path=ppt/ink/ink11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5.603"/>
    </inkml:context>
    <inkml:brush xml:id="br0">
      <inkml:brushProperty name="width" value="0.1" units="cm"/>
      <inkml:brushProperty name="height" value="0.1" units="cm"/>
      <inkml:brushProperty name="color" value="#008C3A"/>
    </inkml:brush>
  </inkml:definitions>
  <inkml:trace contextRef="#ctx0" brushRef="#br0">36 76 9647 0 0,'19'16'1023'0'0,"-15"-10"-995"0"0,0 0 1 0 0,0 0-1 0 0,0 0 1 0 0,-1 1-1 0 0,0-1 0 0 0,0 1 1 0 0,-1 0-1 0 0,0 0 1 0 0,0 0-1 0 0,0 0 0 0 0,-1 0 1 0 0,0 0-1 0 0,-1 14 1 0 0,0 13 321 0 0,-7 56 1 0 0,3-56-267 0 0,-5 33 195 0 0,-19 69 0 0 0,-9 54-132 0 0,35-167-158 0 0,0 1-1 0 0,1 0 1 0 0,2 0 0 0 0,0-1 0 0 0,2 1 0 0 0,5 24-1 0 0,-5-38 26 0 0,0-1-1 0 0,0 1 0 0 0,1 0 0 0 0,1-1 0 0 0,-1 0 1 0 0,1 0-1 0 0,1 0 0 0 0,0-1 0 0 0,0 1 0 0 0,1-1 1 0 0,-1-1-1 0 0,2 0 0 0 0,-1 0 0 0 0,1 0 0 0 0,0-1 1 0 0,1 0-1 0 0,-1 0 0 0 0,1-1 0 0 0,0 0 0 0 0,1-1 1 0 0,-1 0-1 0 0,12 4 0 0 0,20 3 201 0 0,0-1-1 0 0,1-3 1 0 0,0-1-1 0 0,46 1 1 0 0,-37-3 1 0 0,1133 53 1550 0 0,-919-68-725 0 0,341-57 0 0 0,-517 59-859 0 0,24-2 1 0 0,-101 9-149 0 0,0-1 0 0 0,0 0-1 0 0,-1-1 1 0 0,1 0 0 0 0,-1-1 0 0 0,19-10-1 0 0,-28 14 0 0 0,-1-1-1 0 0,1 1 0 0 0,0-1 1 0 0,-1 0-1 0 0,0 1 0 0 0,1-1 1 0 0,-1 0-1 0 0,0 0 0 0 0,0 0 1 0 0,0 0-1 0 0,0 0 0 0 0,-1 0 1 0 0,1 0-1 0 0,0 0 0 0 0,-1-1 1 0 0,1 1-1 0 0,-1 0 0 0 0,0 0 1 0 0,0-4-1 0 0,-3-51 769 0 0,1 30-427 0 0,6-291 1141 0 0,-1-60-1028 0 0,-3 354-351 0 0,-1-1 1 0 0,-1 1-1 0 0,-2 1 0 0 0,0-1 0 0 0,-1 0 1 0 0,-1 1-1 0 0,-2 0 0 0 0,-19-42 0 0 0,26 64-191 0 0</inkml:trace>
</inkml:ink>
</file>

<file path=ppt/ink/ink11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6.916"/>
    </inkml:context>
    <inkml:brush xml:id="br0">
      <inkml:brushProperty name="width" value="0.1" units="cm"/>
      <inkml:brushProperty name="height" value="0.1" units="cm"/>
      <inkml:brushProperty name="color" value="#008C3A"/>
    </inkml:brush>
  </inkml:definitions>
  <inkml:trace contextRef="#ctx0" brushRef="#br0">299 1 15287 0 0,'0'0'1386'0'0,"-18"8"-593"0"0,-4 24 128 0 0,2 1 0 0 0,1 1 0 0 0,-22 56 0 0 0,-31 116-52 0 0,45-125-390 0 0,6-18 29 0 0,3 1 1 0 0,-15 93-1 0 0,30-135-392 0 0,0 1-1 0 0,2-1 1 0 0,1 1-1 0 0,0-1 1 0 0,2 1-1 0 0,1-1 1 0 0,0 0-1 0 0,2 0 1 0 0,0 0-1 0 0,17 41 1 0 0,-17-53-75 0 0,1 0 0 0 0,0 0-1 0 0,1-1 1 0 0,0 0 0 0 0,0 0 0 0 0,1 0 0 0 0,0-1 0 0 0,0 0 0 0 0,1-1-1 0 0,0 0 1 0 0,16 9 0 0 0,46 19-1653 0 0,2-9-5450 0 0,-42-17-313 0 0</inkml:trace>
</inkml:ink>
</file>

<file path=ppt/ink/ink11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7.276"/>
    </inkml:context>
    <inkml:brush xml:id="br0">
      <inkml:brushProperty name="width" value="0.1" units="cm"/>
      <inkml:brushProperty name="height" value="0.1" units="cm"/>
      <inkml:brushProperty name="color" value="#008C3A"/>
    </inkml:brush>
  </inkml:definitions>
  <inkml:trace contextRef="#ctx0" brushRef="#br0">1 82 12439 0 0,'1'-5'312'0'0,"1"1"0"0"0,0-1 0 0 0,1 1 0 0 0,-1-1 0 0 0,1 1 0 0 0,0 0 0 0 0,0 0 0 0 0,0 1 0 0 0,0-1 0 0 0,1 0 1 0 0,-1 1-1 0 0,1 0 0 0 0,0 0 0 0 0,0 0 0 0 0,0 1 0 0 0,1-1 0 0 0,4-2 0 0 0,-1 2 142 0 0,0 1 0 0 0,0 0 1 0 0,0 0-1 0 0,1 0 1 0 0,-1 1-1 0 0,0 0 0 0 0,1 1 1 0 0,-1 0-1 0 0,14 2 0 0 0,-8-1-175 0 0,-1 1-1 0 0,0 1 0 0 0,1 1 0 0 0,-1 0 0 0 0,-1 0 0 0 0,1 1 0 0 0,-1 1 0 0 0,0 0 1 0 0,0 0-1 0 0,0 2 0 0 0,-1-1 0 0 0,15 15 0 0 0,-17-13-239 0 0,0 1 0 0 0,-1 0 0 0 0,-1 0 0 0 0,1 1 0 0 0,-2-1 0 0 0,0 2 0 0 0,0-1-1 0 0,-1 1 1 0 0,0 0 0 0 0,-1 0 0 0 0,0 0 0 0 0,3 23 0 0 0,-6-26-19 0 0,-1 0-1 0 0,1 0 1 0 0,-2-1-1 0 0,1 1 1 0 0,-1 0-1 0 0,-1 0 1 0 0,1-1-1 0 0,-1 1 1 0 0,-1-1-1 0 0,0 1 1 0 0,0-1-1 0 0,-1 0 1 0 0,0 0-1 0 0,0-1 1 0 0,0 1-1 0 0,-1-1 1 0 0,0 0-1 0 0,-1 0 1 0 0,-8 8-1 0 0,3-5-148 0 0,-1 0 0 0 0,0 0 0 0 0,0-2 0 0 0,-1 1 0 0 0,-21 9 0 0 0,26-14 39 0 0,0-1-1 0 0,0 1 1 0 0,0-2 0 0 0,-1 1-1 0 0,1-1 1 0 0,-1 0 0 0 0,0-1-1 0 0,1 0 1 0 0,-1 0-1 0 0,-16-1 1 0 0,25 0 16 0 0,-1 0-1 0 0,1-1 1 0 0,0 1-1 0 0,0 0 0 0 0,-1 0 1 0 0,1 0-1 0 0,0 0 1 0 0,0 0-1 0 0,-1 0 1 0 0,1-1-1 0 0,0 1 1 0 0,0 0-1 0 0,-1 0 1 0 0,1 0-1 0 0,0-1 1 0 0,0 1-1 0 0,0 0 1 0 0,0 0-1 0 0,-1-1 1 0 0,1 1-1 0 0,0 0 1 0 0,0 0-1 0 0,0-1 0 0 0,0 1 1 0 0,0 0-1 0 0,0-1 1 0 0,0 1-1 0 0,0 0 1 0 0,0 0-1 0 0,0-1 1 0 0,0 1-1 0 0,0 0 1 0 0,0-1-1 0 0,0 1 1 0 0,0 0-1 0 0,0-1 1 0 0,0 1-1 0 0,0 0 1 0 0,0 0-1 0 0,0-1 1 0 0,0 1-1 0 0,0 0 0 0 0,0 0 1 0 0,1-1-1 0 0,-1 1 1 0 0,7-12-3458 0 0</inkml:trace>
</inkml:ink>
</file>

<file path=ppt/ink/ink11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7.632"/>
    </inkml:context>
    <inkml:brush xml:id="br0">
      <inkml:brushProperty name="width" value="0.1" units="cm"/>
      <inkml:brushProperty name="height" value="0.1" units="cm"/>
      <inkml:brushProperty name="color" value="#008C3A"/>
    </inkml:brush>
  </inkml:definitions>
  <inkml:trace contextRef="#ctx0" brushRef="#br0">142 21 15031 0 0,'11'-10'1358'0'0,"-11"10"-1327"0"0,-1 0 0 0 0,1 0 0 0 0,0 0 0 0 0,0 0 0 0 0,-1 0-1 0 0,1 0 1 0 0,0 0 0 0 0,0 0 0 0 0,0 0 0 0 0,-1 0 0 0 0,1 0 0 0 0,0-1 0 0 0,0 1 0 0 0,-1 0 0 0 0,1 0 0 0 0,0 0 0 0 0,0 0 0 0 0,0 0 0 0 0,-1 0 0 0 0,1-1 0 0 0,0 1 0 0 0,0 0 0 0 0,0 0 0 0 0,0 0 0 0 0,-1 0 0 0 0,1-1 0 0 0,0 1 0 0 0,0 0 0 0 0,0 0 0 0 0,0 0 0 0 0,0-1 0 0 0,0 1 0 0 0,0 0 0 0 0,0 0 0 0 0,0-1 0 0 0,0 1 0 0 0,-1 0 0 0 0,1 0 0 0 0,0-1 0 0 0,0 1 0 0 0,0 0 0 0 0,1 0 0 0 0,-1 0 0 0 0,0-1 0 0 0,0 1 0 0 0,0 0 0 0 0,0 0 0 0 0,0-1 0 0 0,0 1 0 0 0,0 0 0 0 0,0 0 0 0 0,0 0 0 0 0,0-1 0 0 0,1 1 0 0 0,-1 0 0 0 0,0 0 0 0 0,0 0 0 0 0,0-1 0 0 0,0 1 0 0 0,1 0 0 0 0,-1 0 0 0 0,0 0 0 0 0,0 0 0 0 0,0 0 0 0 0,1 0 0 0 0,-1-1 0 0 0,-15 3 1487 0 0,7 3-1127 0 0,0 0 0 0 0,1 1-1 0 0,-1 0 1 0 0,1 0 0 0 0,1 0 0 0 0,-1 1-1 0 0,1 0 1 0 0,0 1 0 0 0,-7 11 0 0 0,2-2-210 0 0,1 1 1 0 0,1 0-1 0 0,-9 27 0 0 0,16-41-155 0 0,0 1 0 0 0,0 0 1 0 0,1 0-1 0 0,0 0 0 0 0,0 1 0 0 0,0-1 0 0 0,1 0 0 0 0,0 0 0 0 0,0 1 0 0 0,0-1 0 0 0,0 0 0 0 0,1 0 0 0 0,0 0 0 0 0,0 1 0 0 0,0-1 0 0 0,1 0 0 0 0,0 0 0 0 0,3 6 0 0 0,-2-7-1 0 0,1 1 1 0 0,-1-1-1 0 0,1 0 1 0 0,0 0-1 0 0,1 0 0 0 0,-1 0 1 0 0,1-1-1 0 0,-1 0 1 0 0,1 0-1 0 0,0 0 1 0 0,0 0-1 0 0,1-1 0 0 0,-1 0 1 0 0,0 0-1 0 0,1 0 1 0 0,10 1-1 0 0,35 8-1032 0 0,83 5 1 0 0,-108-15-61 0 0</inkml:trace>
</inkml:ink>
</file>

<file path=ppt/ink/ink1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0.547"/>
    </inkml:context>
    <inkml:brush xml:id="br0">
      <inkml:brushProperty name="width" value="0.1" units="cm"/>
      <inkml:brushProperty name="height" value="0.1" units="cm"/>
      <inkml:brushProperty name="color" value="#AB008B"/>
    </inkml:brush>
  </inkml:definitions>
  <inkml:trace contextRef="#ctx0" brushRef="#br0">4 5 13359 0 0,'-4'-4'12440'0'0,"11"15"-12336"0"0,-2-1-104 0 0</inkml:trace>
</inkml:ink>
</file>

<file path=ppt/ink/ink11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7.977"/>
    </inkml:context>
    <inkml:brush xml:id="br0">
      <inkml:brushProperty name="width" value="0.1" units="cm"/>
      <inkml:brushProperty name="height" value="0.1" units="cm"/>
      <inkml:brushProperty name="color" value="#008C3A"/>
    </inkml:brush>
  </inkml:definitions>
  <inkml:trace contextRef="#ctx0" brushRef="#br0">0 19 10135 0 0,'0'0'778'0'0,"34"-10"1682"0"0,-5 6-1179 0 0,-1 1 0 0 0,1 2 0 0 0,0 0 0 0 0,-1 2 0 0 0,1 2 0 0 0,-1 0 0 0 0,37 10 0 0 0,47 4-339 0 0,-83-16-2309 0 0,-11-1-4832 0 0</inkml:trace>
</inkml:ink>
</file>

<file path=ppt/ink/ink11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8.328"/>
    </inkml:context>
    <inkml:brush xml:id="br0">
      <inkml:brushProperty name="width" value="0.1" units="cm"/>
      <inkml:brushProperty name="height" value="0.1" units="cm"/>
      <inkml:brushProperty name="color" value="#008C3A"/>
    </inkml:brush>
  </inkml:definitions>
  <inkml:trace contextRef="#ctx0" brushRef="#br0">158 0 10135 0 0,'-30'3'1096'0'0,"26"-2"-866"0"0,0 0-1 0 0,0 0 0 0 0,0 1 1 0 0,0-1-1 0 0,1 1 0 0 0,-1 0 1 0 0,0 0-1 0 0,1 1 0 0 0,-1-1 1 0 0,1 1-1 0 0,0 0 1 0 0,0-1-1 0 0,0 1 0 0 0,0 1 1 0 0,1-1-1 0 0,-1 0 0 0 0,1 1 1 0 0,0-1-1 0 0,0 1 0 0 0,0 0 1 0 0,0 0-1 0 0,0-1 0 0 0,-1 7 1 0 0,-5 14 1838 0 0,0 0 1 0 0,-6 38-1 0 0,13-58-2014 0 0,-4 18 138 0 0,-1 1 234 0 0,2 0 0 0 0,0 1 0 0 0,2-1 0 0 0,0 29 0 0 0,2-48-589 0 0,0 1 0 0 0,0-1 1 0 0,0 1-1 0 0,1-1 0 0 0,0 0 1 0 0,0 0-1 0 0,0 1 0 0 0,0-1 0 0 0,1 0 1 0 0,0 0-1 0 0,-1 0 0 0 0,1 0 0 0 0,1 0 1 0 0,-1-1-1 0 0,1 1 0 0 0,-1-1 1 0 0,1 1-1 0 0,0-1 0 0 0,0 0 0 0 0,1 0 1 0 0,-1 0-1 0 0,1-1 0 0 0,-1 1 1 0 0,1-1-1 0 0,0 0 0 0 0,0 0 0 0 0,0 0 1 0 0,0 0-1 0 0,5 1 0 0 0</inkml:trace>
</inkml:ink>
</file>

<file path=ppt/ink/ink11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8.672"/>
    </inkml:context>
    <inkml:brush xml:id="br0">
      <inkml:brushProperty name="width" value="0.1" units="cm"/>
      <inkml:brushProperty name="height" value="0.1" units="cm"/>
      <inkml:brushProperty name="color" value="#008C3A"/>
    </inkml:brush>
  </inkml:definitions>
  <inkml:trace contextRef="#ctx0" brushRef="#br0">115 0 6447 0 0,'0'0'586'0'0,"-20"16"4386"0"0,10-5-3703 0 0,0 0 1 0 0,1 1 0 0 0,0 0-1 0 0,1 0 1 0 0,-6 14 0 0 0,8-14-965 0 0,0 0 1 0 0,2 0 0 0 0,-1 0 0 0 0,2 1-1 0 0,0-1 1 0 0,-2 16 0 0 0,4-21-267 0 0,0-1 0 0 0,0 1-1 0 0,1-1 1 0 0,0 1 0 0 0,1 0 0 0 0,0-1 0 0 0,0 1-1 0 0,0-1 1 0 0,0 1 0 0 0,1-1 0 0 0,0 0 0 0 0,1 0-1 0 0,-1 0 1 0 0,1 0 0 0 0,0 0 0 0 0,1 0 0 0 0,0-1 0 0 0,-1 1-1 0 0,2-1 1 0 0,-1 0 0 0 0,0-1 0 0 0,1 1 0 0 0,0-1-1 0 0,0 1 1 0 0,1-2 0 0 0,-1 1 0 0 0,1 0 0 0 0,-1-1-1 0 0,11 4 1 0 0,3-2 78 0 0,0 0-1 0 0,0-1 0 0 0,0 0 1 0 0,1-2-1 0 0,0-1 1 0 0,-1 0-1 0 0,1-1 1 0 0,36-5-1 0 0,-48 3-553 0 0,1 0 0 0 0,-1-1 0 0 0,1 1 1 0 0,-1-2-1 0 0,0 1 0 0 0,0-1 0 0 0,0 0 0 0 0,7-6 0 0 0</inkml:trace>
  <inkml:trace contextRef="#ctx0" brushRef="#br0" timeOffset="1">359 154 10591 0 0,'-4'0'229'0'0,"0"0"0"0"0,0 0 0 0 0,0 0 0 0 0,0 0 0 0 0,1 1 0 0 0,-1 0 0 0 0,0 0 0 0 0,0 0 0 0 0,0 0 0 0 0,1 0 0 0 0,-1 1 0 0 0,0 0 0 0 0,1-1 0 0 0,0 2 0 0 0,-1-1 0 0 0,1 0 0 0 0,0 0 0 0 0,0 1 0 0 0,0 0 0 0 0,0 0 0 0 0,1 0-1 0 0,-1 0 1 0 0,1 0 0 0 0,-2 4 0 0 0,-9 11 1034 0 0,1 1 0 0 0,-17 37 0 0 0,28-55-1257 0 0,-5 12 327 0 0,-12 23 928 0 0,-16 49 1 0 0,31-75-1149 0 0,0-1 1 0 0,1 1-1 0 0,0 0 1 0 0,0-1 0 0 0,1 1-1 0 0,0 0 1 0 0,1 0-1 0 0,0 0 1 0 0,1 0 0 0 0,3 18-1 0 0,-2-23-260 0 0,0-1 0 0 0,0 1 0 0 0,1-1 0 0 0,-1 0-1 0 0,1 1 1 0 0,0-2 0 0 0,0 1 0 0 0,1 0 0 0 0,-1 0 0 0 0,1-1 0 0 0,-1 0 0 0 0,1 0-1 0 0,0 0 1 0 0,1 0 0 0 0,-1-1 0 0 0,0 1 0 0 0,1-1 0 0 0,-1 0 0 0 0,1-1 0 0 0,0 1-1 0 0,0-1 1 0 0,-1 0 0 0 0,1 0 0 0 0,0 0 0 0 0,5 0 0 0 0,14 1-1092 0 0</inkml:trace>
</inkml:ink>
</file>

<file path=ppt/ink/ink11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9.027"/>
    </inkml:context>
    <inkml:brush xml:id="br0">
      <inkml:brushProperty name="width" value="0.1" units="cm"/>
      <inkml:brushProperty name="height" value="0.1" units="cm"/>
      <inkml:brushProperty name="color" value="#008C3A"/>
    </inkml:brush>
  </inkml:definitions>
  <inkml:trace contextRef="#ctx0" brushRef="#br0">1 0 18655 0 0,'0'0'1692'0'0,"12"8"-1360"0"0,3 4-52 0 0,0 1-1 0 0,-1 1 0 0 0,0 0 1 0 0,-1 1-1 0 0,-1 1 0 0 0,0 0 1 0 0,-2 0-1 0 0,1 1 0 0 0,10 25 1 0 0,6 21 888 0 0,27 87 1 0 0,-45-120-1096 0 0,-1 1 1 0 0,-2 1-1 0 0,-1-1 0 0 0,-1 1 1 0 0,-2 0-1 0 0,-1 0 1 0 0,-6 61-1 0 0,-2-49-68 0 0,-1-1 0 0 0,-3 0-1 0 0,-1 0 1 0 0,-2-1 0 0 0,-23 45 0 0 0,-28 61-991 0 0,37-85-6240 0 0,25-57 6081 0 0,-6 14-6221 0 0</inkml:trace>
</inkml:ink>
</file>

<file path=ppt/ink/ink11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9.418"/>
    </inkml:context>
    <inkml:brush xml:id="br0">
      <inkml:brushProperty name="width" value="0.1" units="cm"/>
      <inkml:brushProperty name="height" value="0.1" units="cm"/>
      <inkml:brushProperty name="color" value="#008C3A"/>
    </inkml:brush>
  </inkml:definitions>
  <inkml:trace contextRef="#ctx0" brushRef="#br0">236 1 12439 0 0,'0'0'2206'0'0,"-1"2"-1240"0"0,-32 67 1776 0 0,-40 127 0 0 0,31-76-1591 0 0,17-51-602 0 0,-20 89 1 0 0,40-135-434 0 0,0 1-1 0 0,2 0 1 0 0,1 0 0 0 0,1 0 0 0 0,0 0 0 0 0,2 0-1 0 0,8 44 1 0 0,-4-50-201 0 0,2 0 0 0 0,1-1 0 0 0,0 1 0 0 0,1-2-1 0 0,1 1 1 0 0,0-1 0 0 0,1-1 0 0 0,1 0 0 0 0,0 0 0 0 0,1-1-1 0 0,1-1 1 0 0,0 0 0 0 0,1-1 0 0 0,28 18 0 0 0,-22-17-1382 0 0</inkml:trace>
</inkml:ink>
</file>

<file path=ppt/ink/ink11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59.765"/>
    </inkml:context>
    <inkml:brush xml:id="br0">
      <inkml:brushProperty name="width" value="0.1" units="cm"/>
      <inkml:brushProperty name="height" value="0.1" units="cm"/>
      <inkml:brushProperty name="color" value="#008C3A"/>
    </inkml:brush>
  </inkml:definitions>
  <inkml:trace contextRef="#ctx0" brushRef="#br0">0 0 16095 0 0,'17'0'287'0'0,"0"1"0"0"0,0 0 0 0 0,0 1 0 0 0,0 1-1 0 0,-1 1 1 0 0,0 0 0 0 0,0 1 0 0 0,0 1 0 0 0,0 0 0 0 0,-1 1-1 0 0,0 1 1 0 0,18 11 0 0 0,-20-11-32 0 0,-1 1 0 0 0,0 0-1 0 0,0 1 1 0 0,-1 0 0 0 0,0 0 0 0 0,-1 1 0 0 0,0 1-1 0 0,-1 0 1 0 0,0 0 0 0 0,-1 1 0 0 0,0 0 0 0 0,-1 0-1 0 0,10 28 1 0 0,-15-36-220 0 0,-1 0-1 0 0,0 0 0 0 0,0 0 1 0 0,0 1-1 0 0,-1-1 1 0 0,0 0-1 0 0,0 0 0 0 0,0 1 1 0 0,0-1-1 0 0,-1 0 1 0 0,0 0-1 0 0,0 1 0 0 0,0-1 1 0 0,-1 0-1 0 0,0 0 1 0 0,-3 7-1 0 0,0-5 43 0 0,1-1 1 0 0,-1 0-1 0 0,0 1 1 0 0,0-1-1 0 0,-1-1 0 0 0,0 1 1 0 0,0-1-1 0 0,0 0 1 0 0,-13 8-1 0 0,-6-1 17 0 0,0 0 0 0 0,-1-1 0 0 0,0-1 0 0 0,0-2 0 0 0,-29 6 0 0 0,50-13-701 0 0,-15 3 1079 0 0</inkml:trace>
</inkml:ink>
</file>

<file path=ppt/ink/ink11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0.139"/>
    </inkml:context>
    <inkml:brush xml:id="br0">
      <inkml:brushProperty name="width" value="0.1" units="cm"/>
      <inkml:brushProperty name="height" value="0.1" units="cm"/>
      <inkml:brushProperty name="color" value="#008C3A"/>
    </inkml:brush>
  </inkml:definitions>
  <inkml:trace contextRef="#ctx0" brushRef="#br0">282 1 11519 0 0,'-11'1'541'0'0,"1"1"0"0"0,-1 0 0 0 0,1 0-1 0 0,0 1 1 0 0,0 1 0 0 0,0 0 0 0 0,0 0-1 0 0,1 1 1 0 0,-1 0 0 0 0,1 0 0 0 0,0 1 0 0 0,1 1-1 0 0,0-1 1 0 0,-15 16 0 0 0,7-6 195 0 0,0 1 0 0 0,2 0 0 0 0,0 2 0 0 0,0-1 0 0 0,-19 40 0 0 0,30-53-648 0 0,1 0-1 0 0,0-1 1 0 0,0 1 0 0 0,0 0 0 0 0,1 0-1 0 0,-1 0 1 0 0,1 1 0 0 0,0-1-1 0 0,1 0 1 0 0,-1 0 0 0 0,1 0-1 0 0,0 1 1 0 0,1-1 0 0 0,-1 0-1 0 0,1 0 1 0 0,0 0 0 0 0,0 1-1 0 0,3 5 1 0 0,-2-6-76 0 0,1-1-1 0 0,0 0 1 0 0,0 1 0 0 0,1-1-1 0 0,-1 0 1 0 0,1-1 0 0 0,0 1-1 0 0,0-1 1 0 0,0 1 0 0 0,0-1 0 0 0,1-1-1 0 0,-1 1 1 0 0,1 0 0 0 0,0-1-1 0 0,0 0 1 0 0,0 0 0 0 0,0-1-1 0 0,6 2 1 0 0,20 4-1094 0 0,60 5 0 0 0,-61-9-4444 0 0,-2 1-2320 0 0</inkml:trace>
</inkml:ink>
</file>

<file path=ppt/ink/ink11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0.482"/>
    </inkml:context>
    <inkml:brush xml:id="br0">
      <inkml:brushProperty name="width" value="0.1" units="cm"/>
      <inkml:brushProperty name="height" value="0.1" units="cm"/>
      <inkml:brushProperty name="color" value="#008C3A"/>
    </inkml:brush>
  </inkml:definitions>
  <inkml:trace contextRef="#ctx0" brushRef="#br0">1 170 12895 0 0,'54'14'1438'0'0,"2"-2"0"0"0,0-3 0 0 0,64 3 0 0 0,-90-11-1581 0 0,0-2 0 0 0,32-4 0 0 0,-40 1-460 0 0,-1-1-5 0 0</inkml:trace>
  <inkml:trace contextRef="#ctx0" brushRef="#br0" timeOffset="1">374 1 14279 0 0,'-32'8'1652'0'0,"25"-3"-1322"0"0,1 1 0 0 0,0 0 0 0 0,1 0 0 0 0,-1 1 0 0 0,1 0 0 0 0,0-1 0 0 0,1 2 0 0 0,0-1 0 0 0,0 0 0 0 0,0 1 0 0 0,1 0 0 0 0,0 0 0 0 0,-3 14-1 0 0,2-4-16 0 0,1-1-1 0 0,0 1 0 0 0,1-1 0 0 0,1 1 0 0 0,2 27 0 0 0,1-24-172 0 0,0-1 0 0 0,2 0 0 0 0,0-1 0 0 0,10 27 0 0 0,-12-39-290 0 0,1 0 1 0 0,0 0 0 0 0,1 0-1 0 0,0 0 1 0 0,0-1 0 0 0,0 0 0 0 0,1 0-1 0 0,0 0 1 0 0,0 0 0 0 0,0-1-1 0 0,1 1 1 0 0,0-1 0 0 0,0-1-1 0 0,11 7 1 0 0,2-1-1375 0 0</inkml:trace>
</inkml:ink>
</file>

<file path=ppt/ink/ink11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0.834"/>
    </inkml:context>
    <inkml:brush xml:id="br0">
      <inkml:brushProperty name="width" value="0.1" units="cm"/>
      <inkml:brushProperty name="height" value="0.1" units="cm"/>
      <inkml:brushProperty name="color" value="#008C3A"/>
    </inkml:brush>
  </inkml:definitions>
  <inkml:trace contextRef="#ctx0" brushRef="#br0">243 1 10591 0 0,'0'0'488'0'0,"-20"27"176"0"0,-41 62 349 0 0,33-52 705 0 0,2 1 0 0 0,2 1-1 0 0,-38 83 1 0 0,58-111-1497 0 0,0 0 0 0 0,0 1-1 0 0,1-1 1 0 0,1 1 0 0 0,0 0 0 0 0,0 0-1 0 0,1 0 1 0 0,1 0 0 0 0,0-1 0 0 0,1 1-1 0 0,0 0 1 0 0,1 0 0 0 0,0 0 0 0 0,0 0 0 0 0,2-1-1 0 0,-1 0 1 0 0,2 1 0 0 0,-1-1 0 0 0,1-1-1 0 0,9 13 1 0 0,-6-11-246 0 0,2-1 0 0 0,-1-1 0 0 0,1 1 0 0 0,1-2 0 0 0,0 0 0 0 0,0 0-1 0 0,1-1 1 0 0,0 0 0 0 0,1-1 0 0 0,-1 0 0 0 0,1-1 0 0 0,1-1 0 0 0,-1 0 0 0 0,1 0 0 0 0,0-2 0 0 0,19 4-1 0 0,-29-7 26 0 0,1 0-1 0 0,0 0 1 0 0,0 0-1 0 0,-1 0 0 0 0,1-1 1 0 0,0 0-1 0 0,-1 0 1 0 0,1 0-1 0 0,-1 0 0 0 0,1-1 1 0 0,-1 0-1 0 0,0 0 1 0 0,0 0-1 0 0,0 0 0 0 0,0-1 1 0 0,0 1-1 0 0,5-5 1 0 0,-7 4 10 0 0,0 0 1 0 0,0 1 0 0 0,0-1 0 0 0,0 0 0 0 0,-1 0 0 0 0,1 0 0 0 0,-1-1-1 0 0,0 1 1 0 0,0 0 0 0 0,0 0 0 0 0,0-1 0 0 0,0 1 0 0 0,-1 0-1 0 0,0-1 1 0 0,1 1 0 0 0,-1-1 0 0 0,-1 1 0 0 0,1-1 0 0 0,0 1-1 0 0,-1 0 1 0 0,0-1 0 0 0,0 1 0 0 0,-2-6 0 0 0,-2-6 44 0 0,-1 0 0 0 0,0 1 1 0 0,-2 0-1 0 0,1 0 0 0 0,-2 0 0 0 0,0 1 1 0 0,-1 0-1 0 0,0 1 0 0 0,0 0 0 0 0,-2 0 0 0 0,1 1 1 0 0,-1 1-1 0 0,-1 0 0 0 0,0 1 0 0 0,0 0 1 0 0,-1 1-1 0 0,0 0 0 0 0,-1 1 0 0 0,1 1 1 0 0,-1 1-1 0 0,0 0 0 0 0,-19-4 0 0 0,25 8-1347 0 0</inkml:trace>
</inkml:ink>
</file>

<file path=ppt/ink/ink11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1.203"/>
    </inkml:context>
    <inkml:brush xml:id="br0">
      <inkml:brushProperty name="width" value="0.1" units="cm"/>
      <inkml:brushProperty name="height" value="0.1" units="cm"/>
      <inkml:brushProperty name="color" value="#008C3A"/>
    </inkml:brush>
  </inkml:definitions>
  <inkml:trace contextRef="#ctx0" brushRef="#br0">0 1 11975 0 0,'12'13'1244'0'0,"141"160"3664"0"0,-130-142-4437 0 0,-1 1 0 0 0,-2 1 0 0 0,-1 0 0 0 0,15 39 0 0 0,-8-10 150 0 0,-3 2 0 0 0,-3 0-1 0 0,18 105 1 0 0,-33-134-509 0 0,-1 1-1 0 0,-2 0 0 0 0,-2 0 1 0 0,-1-1-1 0 0,-2 1 0 0 0,-1 0 0 0 0,-2-1 1 0 0,-15 52-1 0 0,3-40-186 0 0,-2-1 0 0 0,-2-1 0 0 0,-2-1-1 0 0,-2-1 1 0 0,-2-1 0 0 0,-2-1 0 0 0,-35 37 0 0 0,25-31-1420 0 0</inkml:trace>
</inkml:ink>
</file>

<file path=ppt/ink/ink1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1.347"/>
    </inkml:context>
    <inkml:brush xml:id="br0">
      <inkml:brushProperty name="width" value="0.1" units="cm"/>
      <inkml:brushProperty name="height" value="0.1" units="cm"/>
      <inkml:brushProperty name="color" value="#AB008B"/>
    </inkml:brush>
  </inkml:definitions>
  <inkml:trace contextRef="#ctx0" brushRef="#br0">288 44 5527 0 0,'0'-18'-258'0'0,"1"8"1656"0"0,0-6 5313 0 0,-29 44-2758 0 0,15-12-3453 0 0,-1-1-1 0 0,0-1 0 0 0,-26 19 0 0 0,22-18-208 0 0,1 0 0 0 0,-23 27 0 0 0,25-24-24 0 0,2 1 1 0 0,0 0-1 0 0,1 1 1 0 0,1 0-1 0 0,-11 30 1 0 0,18-40-152 0 0,0 0 1 0 0,1 1-1 0 0,0-1 0 0 0,1 1 1 0 0,1 0-1 0 0,-1 0 0 0 0,2 0 1 0 0,-1 0-1 0 0,2-1 1 0 0,-1 1-1 0 0,2 0 0 0 0,-1 0 1 0 0,6 16-1 0 0,-4-20-76 0 0,0 0 1 0 0,1-1-1 0 0,0 0 0 0 0,0 0 0 0 0,1 0 0 0 0,-1 0 1 0 0,1-1-1 0 0,0 1 0 0 0,1-1 0 0 0,0 0 0 0 0,-1-1 1 0 0,2 0-1 0 0,-1 0 0 0 0,0 0 0 0 0,1 0 1 0 0,-1-1-1 0 0,1 0 0 0 0,0-1 0 0 0,0 0 0 0 0,1 0 1 0 0,7 1-1 0 0,2 1 57 0 0,1-1 0 0 0,0 0 0 0 0,0-2 0 0 0,-1 0 0 0 0,1-1 0 0 0,0-1 0 0 0,31-6 0 0 0,-38 4-39 0 0,-1 0 0 0 0,0-1 0 0 0,0-1 0 0 0,0 1 1 0 0,0-2-1 0 0,-1 1 0 0 0,0-1 0 0 0,0-1 0 0 0,-1 0 0 0 0,9-8 0 0 0,-12 10-41 0 0,0 0 1 0 0,0 0 0 0 0,0-1 0 0 0,0 0 0 0 0,-1 1 0 0 0,0-2 0 0 0,0 1-1 0 0,-1 0 1 0 0,1-1 0 0 0,-2 0 0 0 0,1 0 0 0 0,-1 0 0 0 0,0 0 0 0 0,0 0 0 0 0,1-13-1 0 0,-3 16-9 0 0,0 0 0 0 0,0 0 0 0 0,0 1 0 0 0,0-1 0 0 0,-1 0 0 0 0,0 0 0 0 0,0 0-1 0 0,0 0 1 0 0,0 0 0 0 0,-1 1 0 0 0,1-1 0 0 0,-1 1 0 0 0,0-1 0 0 0,0 1-1 0 0,0 0 1 0 0,-1-1 0 0 0,1 1 0 0 0,-1 0 0 0 0,1 1 0 0 0,-1-1 0 0 0,0 0 0 0 0,0 1-1 0 0,0-1 1 0 0,-1 1 0 0 0,1 0 0 0 0,-1 0 0 0 0,1 1 0 0 0,-1-1 0 0 0,1 1 0 0 0,-1-1-1 0 0,0 1 1 0 0,0 0 0 0 0,0 1 0 0 0,0-1 0 0 0,-7 0 0 0 0,-6 1 25 0 0,1 0 0 0 0,0 0 0 0 0,-1 2-1 0 0,1 0 1 0 0,0 1 0 0 0,0 1 0 0 0,-19 6 0 0 0,7 0-30 0 0,0 0 0 0 0,-26 15 0 0 0,47-21-139 0 0,0 0-1 0 0,0 0 1 0 0,1 0-1 0 0,-1 1 1 0 0,1 0-1 0 0,0 1 1 0 0,0-1-1 0 0,1 1 1 0 0,-1 0-1 0 0,1 0 1 0 0,1 1-1 0 0,-7 10 1 0 0</inkml:trace>
</inkml:ink>
</file>

<file path=ppt/ink/ink11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2.020"/>
    </inkml:context>
    <inkml:brush xml:id="br0">
      <inkml:brushProperty name="width" value="0.1" units="cm"/>
      <inkml:brushProperty name="height" value="0.1" units="cm"/>
      <inkml:brushProperty name="color" value="#008C3A"/>
    </inkml:brush>
  </inkml:definitions>
  <inkml:trace contextRef="#ctx0" brushRef="#br0">1 344 12495 0 0,'109'-30'2178'0'0,"-25"17"-1321"0"0,160-4 0 0 0,-67 7-117 0 0,520-33 1613 0 0,-166 12-1434 0 0,381-36-516 0 0,981-62 498 0 0,556 125 356 0 0,-2350 8-2461 0 0,-35-3-5034 0 0,-29 0-457 0 0</inkml:trace>
</inkml:ink>
</file>

<file path=ppt/ink/ink11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2.375"/>
    </inkml:context>
    <inkml:brush xml:id="br0">
      <inkml:brushProperty name="width" value="0.1" units="cm"/>
      <inkml:brushProperty name="height" value="0.1" units="cm"/>
      <inkml:brushProperty name="color" value="#008C3A"/>
    </inkml:brush>
  </inkml:definitions>
  <inkml:trace contextRef="#ctx0" brushRef="#br0">27 357 7367 0 0,'-27'-2'530'0'0,"39"2"1272"0"0,52-4 1404 0 0,59-21-568 0 0,118-20 134 0 0,489-37 1440 0 0,413-7-2024 0 0,-1131 88-2176 0 0,205-13 39 0 0,787-49 139 0 0,10 31-111 0 0,517 47-1195 0 0,-1407-13-4684 0 0,-15-2-1996 0 0</inkml:trace>
</inkml:ink>
</file>

<file path=ppt/ink/ink11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6.663"/>
    </inkml:context>
    <inkml:brush xml:id="br0">
      <inkml:brushProperty name="width" value="0.1" units="cm"/>
      <inkml:brushProperty name="height" value="0.1" units="cm"/>
      <inkml:brushProperty name="color" value="#004F8B"/>
    </inkml:brush>
  </inkml:definitions>
  <inkml:trace contextRef="#ctx0" brushRef="#br0">61 1 10135 0 0,'0'0'5751'0'0,"-13"27"-4491"0"0,-4 102 2744 0 0,11-46-2767 0 0,7 142-1 0 0,-1-221-1204 0 0,0 0 1 0 0,0 0-1 0 0,1 1 0 0 0,-1-1 0 0 0,1 0 1 0 0,0-1-1 0 0,0 1 0 0 0,1 0 0 0 0,1 5 0 0 0,-2-8-13 0 0,0-1 0 0 0,0 1 0 0 0,0 0 0 0 0,0-1 0 0 0,0 1-1 0 0,0-1 1 0 0,0 1 0 0 0,0-1 0 0 0,0 0 0 0 0,0 1-1 0 0,1-1 1 0 0,-1 0 0 0 0,0 0 0 0 0,0 0 0 0 0,0 0 0 0 0,0 0-1 0 0,0 0 1 0 0,1 0 0 0 0,-1 0 0 0 0,0 0 0 0 0,0 0 0 0 0,0-1-1 0 0,0 1 1 0 0,0 0 0 0 0,0-1 0 0 0,0 1 0 0 0,0-1 0 0 0,0 1-1 0 0,0-1 1 0 0,0 1 0 0 0,0-1 0 0 0,0 0 0 0 0,0 0-1 0 0,0 1 1 0 0,0-2 0 0 0,13-7 19 0 0,15-9 373 0 0,1 0 1 0 0,40-15-1 0 0,-59 28-320 0 0,1 1-1 0 0,-1 1 0 0 0,1 0 0 0 0,0 1 0 0 0,0 0 0 0 0,0 1 0 0 0,0 0 1 0 0,0 1-1 0 0,0 0 0 0 0,16 3 0 0 0,-19-1-90 0 0,1 0 0 0 0,0 0 0 0 0,-1 1 0 0 0,0 0 0 0 0,0 0 0 0 0,0 1 0 0 0,0 1 0 0 0,0-1 0 0 0,13 11 0 0 0,-20-13 0 0 0,1 0 0 0 0,-1 0 0 0 0,0 0 0 0 0,0 1 0 0 0,0-1 0 0 0,0 0 0 0 0,0 1 0 0 0,0 0 0 0 0,-1-1 0 0 0,1 1 0 0 0,-1 0 0 0 0,0 0 0 0 0,0 0 0 0 0,0 0 0 0 0,0 0 0 0 0,0 0 0 0 0,-1 0 0 0 0,1 0 0 0 0,-1 0 0 0 0,0 0 0 0 0,0 0 0 0 0,0 0 0 0 0,0 0 0 0 0,-1 1 0 0 0,1-1 0 0 0,-1 0 0 0 0,0 0 0 0 0,0 0 0 0 0,0 0 0 0 0,0 0 0 0 0,0-1 0 0 0,-1 1 0 0 0,-2 4 0 0 0,-5 7 16 0 0,-1-1 0 0 0,0 0 1 0 0,-1-1-1 0 0,-1 0 0 0 0,1-1 0 0 0,-2 0 0 0 0,0 0 0 0 0,-24 13 0 0 0,18-12 11 0 0,-1 0 0 0 0,0-2 0 0 0,-1-1 0 0 0,0-1 0 0 0,-39 11 0 0 0,47-18 33 0 0,0 1 0 0 0,1-2 0 0 0,-1 1 0 0 0,0-2 0 0 0,1 0 0 0 0,-1 0 0 0 0,-24-7-1 0 0,32 7-164 0 0,1-1 0 0 0,-1 1-1 0 0,0-1 1 0 0,0-1 0 0 0,1 1-1 0 0,-1-1 1 0 0,1 1 0 0 0,0-1-1 0 0,-1 0 1 0 0,-3-4 0 0 0,7 5-161 0 0,-1 0 0 0 0,1 0 0 0 0,-1 0 0 0 0,1 0-1 0 0,0-1 1 0 0,-1 1 0 0 0,1 0 0 0 0,0-1 0 0 0,1 1 0 0 0,-1 0 0 0 0,0-1 0 0 0,1 1 0 0 0,-1-1 0 0 0,1 1 0 0 0,0-1 0 0 0,0 1 0 0 0,0-1 0 0 0,0 1 0 0 0,0-1 0 0 0,0 1 0 0 0,2-4 0 0 0</inkml:trace>
</inkml:ink>
</file>

<file path=ppt/ink/ink11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7.012"/>
    </inkml:context>
    <inkml:brush xml:id="br0">
      <inkml:brushProperty name="width" value="0.1" units="cm"/>
      <inkml:brushProperty name="height" value="0.1" units="cm"/>
      <inkml:brushProperty name="color" value="#004F8B"/>
    </inkml:brush>
  </inkml:definitions>
  <inkml:trace contextRef="#ctx0" brushRef="#br0">1 48 6447 0 0,'45'-31'1179'0'0,"-39"28"-373"0"0,-1 1-1 0 0,1-1 0 0 0,0 1 1 0 0,0 1-1 0 0,0-1 0 0 0,0 1 0 0 0,1 0 1 0 0,-1 0-1 0 0,6 0 0 0 0,-4 1 172 0 0,-1 1-1 0 0,0 0 1 0 0,0 0 0 0 0,0 0-1 0 0,0 1 1 0 0,0 0-1 0 0,12 6 1 0 0,29 19-226 0 0,-30-15-503 0 0,-1 2 1 0 0,0 0-1 0 0,-1 0 0 0 0,-1 2 1 0 0,0 0-1 0 0,-1 0 0 0 0,-1 2 1 0 0,0 0-1 0 0,-2 0 0 0 0,0 1 0 0 0,-1 0 1 0 0,0 1-1 0 0,10 33 0 0 0,-12-21-205 0 0,0 1 0 0 0,-2-1-1 0 0,-2 1 1 0 0,-1 1 0 0 0,-1-1-1 0 0,-2 0 1 0 0,-1 0-1 0 0,-7 41 1 0 0,-2-12-35 0 0,-2-2-1 0 0,-3 0 1 0 0,-3 0 0 0 0,-48 111-1 0 0,46-133-810 0 0,0-1 0 0 0,-34 45 0 0 0,34-62-1751 0 0,10-16 1119 0 0</inkml:trace>
</inkml:ink>
</file>

<file path=ppt/ink/ink11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9.147"/>
    </inkml:context>
    <inkml:brush xml:id="br0">
      <inkml:brushProperty name="width" value="0.1" units="cm"/>
      <inkml:brushProperty name="height" value="0.1" units="cm"/>
      <inkml:brushProperty name="color" value="#004F8B"/>
    </inkml:brush>
  </inkml:definitions>
  <inkml:trace contextRef="#ctx0" brushRef="#br0">5 274 4607 0 0,'0'0'208'0'0,"-2"-19"7833"0"0,0-3-4016 0 0,2 5-3256 0 0,0 1 1 0 0,2 0 0 0 0,-1-1 0 0 0,2 1 0 0 0,0 0 0 0 0,1 0-1 0 0,7-16 1 0 0,-9 27-702 0 0,0-1 1 0 0,1 1-1 0 0,0 0 0 0 0,0 0 1 0 0,0 0-1 0 0,1 1 0 0 0,-1-1 0 0 0,1 1 1 0 0,0 0-1 0 0,1 0 0 0 0,-1 0 0 0 0,1 0 1 0 0,0 1-1 0 0,-1 0 0 0 0,1 0 1 0 0,1 0-1 0 0,-1 1 0 0 0,0-1 0 0 0,1 1 1 0 0,-1 0-1 0 0,1 1 0 0 0,0 0 1 0 0,9-2-1 0 0,-11 3-42 0 0,0-1-1 0 0,0 1 1 0 0,0 0 0 0 0,0 0-1 0 0,0 1 1 0 0,0-1 0 0 0,0 1 0 0 0,-1 0-1 0 0,1 0 1 0 0,0 0 0 0 0,0 1-1 0 0,0-1 1 0 0,-1 1 0 0 0,1 0 0 0 0,-1 0-1 0 0,1 0 1 0 0,3 3 0 0 0,-2 0-9 0 0,-1-1 0 0 0,0 1 0 0 0,0 0 0 0 0,0 0 1 0 0,0 0-1 0 0,-1 0 0 0 0,0 1 0 0 0,0 0 0 0 0,0-1 0 0 0,2 9 1 0 0,-2-2-14 0 0,1 1 1 0 0,-1-1 0 0 0,-1 1 0 0 0,-1 0 0 0 0,0 0 0 0 0,0 0 0 0 0,-1 0 0 0 0,-1 0-1 0 0,0 0 1 0 0,-4 15 0 0 0,-3 2-17 0 0,-2-1 0 0 0,-1 0 0 0 0,-24 45 0 0 0,12-34-10 0 0,-2-2 0 0 0,-1 0 0 0 0,-55 60 0 0 0,66-85 34 0 0,14-12 344 0 0,110-12-140 0 0,-67 10-210 0 0,-19 0 2 0 0,1 0 0 0 0,-1 2 1 0 0,0 0-1 0 0,0 2 0 0 0,0 0 1 0 0,38 12-1 0 0,-26-4-1254 0 0,-33-11 1035 0 0,-1 0 1 0 0,1 0-1 0 0,-1-1 0 0 0,0 1 0 0 0,1 0 0 0 0,-1-1 1 0 0,1 1-1 0 0,-1-1 0 0 0,0 1 0 0 0,1-1 1 0 0,-1 0-1 0 0,0 1 0 0 0,0-1 0 0 0,1 0 1 0 0,-1 0-1 0 0,0 0 0 0 0,1-2 0 0 0</inkml:trace>
</inkml:ink>
</file>

<file path=ppt/ink/ink11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9.510"/>
    </inkml:context>
    <inkml:brush xml:id="br0">
      <inkml:brushProperty name="width" value="0.1" units="cm"/>
      <inkml:brushProperty name="height" value="0.1" units="cm"/>
      <inkml:brushProperty name="color" value="#004F8B"/>
    </inkml:brush>
  </inkml:definitions>
  <inkml:trace contextRef="#ctx0" brushRef="#br0">96 1 11055 0 0,'-5'0'8043'0'0,"-13"27"-5490"0"0,-17 41-1208 0 0,28-51-1053 0 0,0 2-1 0 0,1-1 1 0 0,1 1-1 0 0,1 0 0 0 0,1 0 1 0 0,-2 35-1 0 0,5-46-232 0 0,0 0-1 0 0,1 0 1 0 0,0 1 0 0 0,0-1-1 0 0,1 0 1 0 0,0-1-1 0 0,1 1 1 0 0,-1 0 0 0 0,1-1-1 0 0,1 1 1 0 0,0-1-1 0 0,0 0 1 0 0,0 0 0 0 0,1 0-1 0 0,0-1 1 0 0,0 1 0 0 0,0-1-1 0 0,12 9 1 0 0,-11-10-25 0 0,1 0 0 0 0,0 0 0 0 0,1-1 0 0 0,-1 0 0 0 0,1 0 0 0 0,0-1 0 0 0,0 0 0 0 0,0-1 0 0 0,0 1 0 0 0,0-1 0 0 0,1-1 0 0 0,-1 0 0 0 0,1 0 0 0 0,-1-1 0 0 0,1 1 0 0 0,-1-2 1 0 0,1 1-1 0 0,-1-2 0 0 0,0 1 0 0 0,1-1 0 0 0,-1 0 0 0 0,0 0 0 0 0,0-1 0 0 0,0-1 0 0 0,0 1 0 0 0,-1-1 0 0 0,1 0 0 0 0,-1-1 0 0 0,0 0 0 0 0,0 0 0 0 0,-1 0 0 0 0,1-1 0 0 0,-1 0 0 0 0,-1 0 0 0 0,1-1 0 0 0,-1 1 0 0 0,0-1 0 0 0,0 0 0 0 0,-1-1 1 0 0,0 1-1 0 0,0-1 0 0 0,-1 0 0 0 0,0 0 0 0 0,2-10 0 0 0,-3 12-15 0 0,-1 0 0 0 0,0 0 0 0 0,-1-1 0 0 0,1 1 1 0 0,-1 0-1 0 0,0 0 0 0 0,-1-1 0 0 0,0 1 0 0 0,0 0 0 0 0,0 0 1 0 0,0 0-1 0 0,-1-1 0 0 0,0 2 0 0 0,-1-1 0 0 0,1 0 0 0 0,-1 0 1 0 0,-6-8-1 0 0,4 6 42 0 0,-2 1-1 0 0,1 0 1 0 0,-1 0 0 0 0,0 1 0 0 0,0 0 0 0 0,-1 0-1 0 0,0 0 1 0 0,0 1 0 0 0,0 1 0 0 0,-18-8-1 0 0,12 6-181 0 0,0 1 0 0 0,0 1 0 0 0,-1 1 0 0 0,1 0-1 0 0,-1 0 1 0 0,-27 0 0 0 0,31 3-300 0 0,1 1 1 0 0,0-1-1 0 0,-1 2 0 0 0,1-1 1 0 0,0 1-1 0 0,0 1 0 0 0,0 0 1 0 0,0 0-1 0 0,-14 8 0 0 0,10-2-5534 0 0</inkml:trace>
</inkml:ink>
</file>

<file path=ppt/ink/ink11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09.963"/>
    </inkml:context>
    <inkml:brush xml:id="br0">
      <inkml:brushProperty name="width" value="0.1" units="cm"/>
      <inkml:brushProperty name="height" value="0.1" units="cm"/>
      <inkml:brushProperty name="color" value="#004F8B"/>
    </inkml:brush>
  </inkml:definitions>
  <inkml:trace contextRef="#ctx0" brushRef="#br0">21 155 8751 0 0,'-20'8'2584'0'0,"30"-12"1202"0"0,39-7-1435 0 0,58-7 1 0 0,-29 7-1415 0 0,486-60 3787 0 0,6 31-2420 0 0,-479 34-2201 0 0,-78 5-54 0 0,0 1 0 0 0,1 0 0 0 0,26 4 0 0 0,-39-4-56 0 0,1 1-1 0 0,-1-1 1 0 0,1 0-1 0 0,-1 1 0 0 0,0-1 1 0 0,1 1-1 0 0,-1-1 1 0 0,0 1-1 0 0,1 0 0 0 0,-1-1 1 0 0,0 1-1 0 0,0 0 0 0 0,0 0 1 0 0,1 0-1 0 0,-1 0 1 0 0,0 0-1 0 0,0 0 0 0 0,-1 0 1 0 0,3 3-1 0 0,-3-3-42 0 0,0 1-1 0 0,0-1 0 0 0,0 1 1 0 0,0 0-1 0 0,-1-1 0 0 0,1 1 1 0 0,0-1-1 0 0,0 1 0 0 0,-1-1 1 0 0,1 1-1 0 0,-1-1 0 0 0,0 1 1 0 0,1-1-1 0 0,-1 1 0 0 0,0-1 1 0 0,0 0-1 0 0,0 1 0 0 0,0-1 1 0 0,0 0-1 0 0,0 0 0 0 0,0 1 1 0 0,-3 0-1 0 0,-9 11-2282 0 0</inkml:trace>
</inkml:ink>
</file>

<file path=ppt/ink/ink11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0.756"/>
    </inkml:context>
    <inkml:brush xml:id="br0">
      <inkml:brushProperty name="width" value="0.1" units="cm"/>
      <inkml:brushProperty name="height" value="0.1" units="cm"/>
      <inkml:brushProperty name="color" value="#004F8B"/>
    </inkml:brush>
  </inkml:definitions>
  <inkml:trace contextRef="#ctx0" brushRef="#br0">0 0 8751 0 0,'0'0'4186'0'0,"19"18"-484"0"0,-14-9-3357 0 0,0 1 0 0 0,0-1-1 0 0,-1 1 1 0 0,-1 0 0 0 0,1 1 0 0 0,-2-1-1 0 0,1 0 1 0 0,-1 1 0 0 0,-1-1-1 0 0,0 1 1 0 0,0 0 0 0 0,-2 11 0 0 0,-1 22 336 0 0,-12 64 1 0 0,14-102-591 0 0,-11 84-51 0 0,10-31-4500 0 0</inkml:trace>
</inkml:ink>
</file>

<file path=ppt/ink/ink11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1.110"/>
    </inkml:context>
    <inkml:brush xml:id="br0">
      <inkml:brushProperty name="width" value="0.1" units="cm"/>
      <inkml:brushProperty name="height" value="0.1" units="cm"/>
      <inkml:brushProperty name="color" value="#004F8B"/>
    </inkml:brush>
  </inkml:definitions>
  <inkml:trace contextRef="#ctx0" brushRef="#br0">0 1 9671 0 0,'0'0'748'0'0,"18"10"1598"0"0,-7-4-1567 0 0,107 63 6161 0 0,-96-53-6297 0 0,0 0-1 0 0,-1 2 0 0 0,21 21 1 0 0,-18-13-715 0 0,-6-7-1034 0 0,0-1-1 0 0,23 19 0 0 0,-29-29-572 0 0</inkml:trace>
</inkml:ink>
</file>

<file path=ppt/ink/ink11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1.456"/>
    </inkml:context>
    <inkml:brush xml:id="br0">
      <inkml:brushProperty name="width" value="0.1" units="cm"/>
      <inkml:brushProperty name="height" value="0.1" units="cm"/>
      <inkml:brushProperty name="color" value="#004F8B"/>
    </inkml:brush>
  </inkml:definitions>
  <inkml:trace contextRef="#ctx0" brushRef="#br0">367 29 5527 0 0,'-1'-1'379'0'0,"0"-1"-1"0"0,1 0 0 0 0,-2 0 1 0 0,1 1-1 0 0,0-1 1 0 0,0 0-1 0 0,0 1 0 0 0,-1-1 1 0 0,1 1-1 0 0,-1 0 0 0 0,1-1 1 0 0,-1 1-1 0 0,1 0 0 0 0,-1 0 1 0 0,0 0-1 0 0,0 0 0 0 0,0 0 1 0 0,1 0-1 0 0,-1 1 0 0 0,0-1 1 0 0,0 1-1 0 0,0-1 1 0 0,-3 1-1 0 0,1 0-68 0 0,-1 0-1 0 0,1 1 1 0 0,0-1-1 0 0,0 1 1 0 0,-1 0 0 0 0,1 0-1 0 0,0 1 1 0 0,0-1 0 0 0,0 1-1 0 0,-6 4 1 0 0,-10 6-220 0 0,1 2 0 0 0,1 0 0 0 0,-23 23 0 0 0,31-28 242 0 0,-23 21-551 0 0,-53 51 157 0 0,77-71-1251 0 0,0 1 0 0 0,1-1 0 0 0,-9 17 0 0 0,12-12-605 0 0</inkml:trace>
</inkml:ink>
</file>

<file path=ppt/ink/ink1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4.221"/>
    </inkml:context>
    <inkml:brush xml:id="br0">
      <inkml:brushProperty name="width" value="0.1" units="cm"/>
      <inkml:brushProperty name="height" value="0.1" units="cm"/>
      <inkml:brushProperty name="color" value="#AB008B"/>
    </inkml:brush>
  </inkml:definitions>
  <inkml:trace contextRef="#ctx0" brushRef="#br0">280 44 7831 0 0,'-7'-23'11057'0'0,"2"15"-9779"0"0,3 6-1143 0 0,0 1-1 0 0,1-1 1 0 0,-1 1 0 0 0,-1 0 0 0 0,1 0 0 0 0,0 0-1 0 0,0 0 1 0 0,0 0 0 0 0,0 1 0 0 0,-1-1 0 0 0,1 1-1 0 0,0-1 1 0 0,-1 1 0 0 0,1 0 0 0 0,0 0 0 0 0,-1 0-1 0 0,1 0 1 0 0,0 0 0 0 0,-3 1 0 0 0,-1 1-34 0 0,0 0 0 0 0,1 0-1 0 0,-1 0 1 0 0,1 0 0 0 0,-1 1 0 0 0,1 0 0 0 0,-7 5 0 0 0,-5 6-48 0 0,1 0 0 0 0,1 0 0 0 0,-19 22-1 0 0,24-23 5 0 0,-1 1 0 0 0,2 0-1 0 0,0 0 1 0 0,0 1-1 0 0,1 0 1 0 0,1 0-1 0 0,1 1 1 0 0,-9 29-1 0 0,14-40-43 0 0,0-1 0 0 0,0 1 0 0 0,0 0 0 0 0,1-1 0 0 0,-1 1 0 0 0,1 0 0 0 0,0-1 0 0 0,0 1 0 0 0,1 0 0 0 0,0-1 0 0 0,0 1 0 0 0,0 0 0 0 0,0-1 1 0 0,0 1-1 0 0,1-1 0 0 0,0 0 0 0 0,0 0 0 0 0,0 1 0 0 0,1-1 0 0 0,-1 0 0 0 0,1-1 0 0 0,0 1 0 0 0,0 0 0 0 0,0-1 0 0 0,1 0 0 0 0,-1 0 0 0 0,1 0 0 0 0,0 0 0 0 0,0 0 0 0 0,0-1 0 0 0,0 1 0 0 0,0-1 0 0 0,0 0 0 0 0,1-1 0 0 0,-1 1 0 0 0,5 0 0 0 0,20 5-153 0 0,1-2 0 0 0,0-1 0 0 0,-1-1 0 0 0,1-1 0 0 0,0-2 0 0 0,0-1 0 0 0,40-7 0 0 0,-49 4-1529 0 0,-2-2-486 0 0</inkml:trace>
</inkml:ink>
</file>

<file path=ppt/ink/ink11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1.821"/>
    </inkml:context>
    <inkml:brush xml:id="br0">
      <inkml:brushProperty name="width" value="0.1" units="cm"/>
      <inkml:brushProperty name="height" value="0.1" units="cm"/>
      <inkml:brushProperty name="color" value="#004F8B"/>
    </inkml:brush>
  </inkml:definitions>
  <inkml:trace contextRef="#ctx0" brushRef="#br0">1 101 8287 0 0,'30'-19'2304'0'0,"-1"-10"2398"0"0,-25 25-4229 0 0,0-1 1 0 0,0 1-1 0 0,0 0 1 0 0,0 0-1 0 0,1 1 0 0 0,-1-1 1 0 0,1 1-1 0 0,0 0 1 0 0,0 0-1 0 0,0 1 0 0 0,0 0 1 0 0,7-3-1 0 0,-6 4-228 0 0,-1-1 0 0 0,1 1 0 0 0,0 0 0 0 0,0 0 0 0 0,0 1 0 0 0,0 0 0 0 0,0 0 0 0 0,0 0 0 0 0,0 1 0 0 0,0 0 0 0 0,8 2 0 0 0,-12-2-224 0 0,0 0 1 0 0,-1 0-1 0 0,1 0 0 0 0,0 0 0 0 0,0 0 1 0 0,-1 1-1 0 0,1-1 0 0 0,0 0 1 0 0,-1 1-1 0 0,0 0 0 0 0,1-1 1 0 0,-1 1-1 0 0,0 0 0 0 0,0 0 0 0 0,0-1 1 0 0,0 1-1 0 0,0 0 0 0 0,0 0 1 0 0,0 0-1 0 0,-1 0 0 0 0,1 0 1 0 0,-1 1-1 0 0,0-1 0 0 0,1 0 0 0 0,-1 0 1 0 0,0 0-1 0 0,0 0 0 0 0,0 0 1 0 0,-1 0-1 0 0,1 1 0 0 0,0-1 1 0 0,-1 0-1 0 0,1 0 0 0 0,-3 3 0 0 0,-5 26-15 0 0,-20 44-1 0 0,-8 28 4 0 0,33-92-35 0 0,1 0 0 0 0,0-1 0 0 0,1 1 0 0 0,0 0 0 0 0,1 0-1 0 0,0 0 1 0 0,3 20 0 0 0,-2-27 39 0 0,0 0-1 0 0,0-1 1 0 0,0 1-1 0 0,0 0 1 0 0,0 0-1 0 0,1-1 1 0 0,0 1 0 0 0,0-1-1 0 0,0 0 1 0 0,0 1-1 0 0,0-1 1 0 0,1 0-1 0 0,-1 0 1 0 0,1 0-1 0 0,0 0 1 0 0,0-1 0 0 0,0 1-1 0 0,0-1 1 0 0,0 0-1 0 0,1 0 1 0 0,-1 0-1 0 0,1 0 1 0 0,-1-1-1 0 0,1 1 1 0 0,0-1 0 0 0,0 0-1 0 0,4 1 1 0 0,-1-1-273 0 0,1 0 1 0 0,-1 0-1 0 0,1-1 1 0 0,0 0 0 0 0,11-1-1 0 0,38-13-7397 0 0,-41 8 727 0 0</inkml:trace>
</inkml:ink>
</file>

<file path=ppt/ink/ink11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2.161"/>
    </inkml:context>
    <inkml:brush xml:id="br0">
      <inkml:brushProperty name="width" value="0.1" units="cm"/>
      <inkml:brushProperty name="height" value="0.1" units="cm"/>
      <inkml:brushProperty name="color" value="#004F8B"/>
    </inkml:brush>
  </inkml:definitions>
  <inkml:trace contextRef="#ctx0" brushRef="#br0">63 69 10135 0 0,'0'0'919'0'0,"-23"13"3509"0"0,18-8-3718 0 0,1 0 0 0 0,0 0 0 0 0,1 0 0 0 0,-1 1 0 0 0,1-1 0 0 0,0 1 0 0 0,0 0 0 0 0,-2 7 0 0 0,4-9-439 0 0,0 1 0 0 0,0-1 0 0 0,0 1 0 0 0,0-1 1 0 0,1 1-1 0 0,0 0 0 0 0,0-1 0 0 0,0 1 0 0 0,1-1 0 0 0,0 7 0 0 0,1-6-209 0 0,-1-1 1 0 0,1 1-1 0 0,0-1 1 0 0,0 0-1 0 0,1 0 1 0 0,-1 0-1 0 0,1 0 1 0 0,0 0-1 0 0,0-1 0 0 0,0 1 1 0 0,0-1-1 0 0,0 0 1 0 0,1 0-1 0 0,0 0 1 0 0,-1 0-1 0 0,1-1 1 0 0,0 1-1 0 0,1-1 0 0 0,-1 0 1 0 0,0 0-1 0 0,1-1 1 0 0,-1 1-1 0 0,0-1 1 0 0,6 1-1 0 0,0-1-44 0 0,-1 0 0 0 0,1-1-1 0 0,0 0 1 0 0,0 0 0 0 0,-1-1 0 0 0,1-1-1 0 0,-1 1 1 0 0,1-1 0 0 0,-1-1 0 0 0,0 0-1 0 0,1 0 1 0 0,-2-1 0 0 0,1 0 0 0 0,0-1-1 0 0,-1 0 1 0 0,0 0 0 0 0,0-1 0 0 0,0 0-1 0 0,8-8 1 0 0,-12 10-19 0 0,0-1-1 0 0,1 1 1 0 0,-2-1-1 0 0,1 0 1 0 0,-1 0-1 0 0,1 0 1 0 0,-2 0-1 0 0,1 0 1 0 0,0-1-1 0 0,-1 1 1 0 0,0-1 0 0 0,0 0-1 0 0,1-11 1 0 0,-3 12-3 0 0,0 0 0 0 0,0 0 0 0 0,0 0 0 0 0,-1 1 0 0 0,0-1 0 0 0,0 0 0 0 0,0 0 0 0 0,0 0 0 0 0,-1 1 0 0 0,0-1 0 0 0,0 1 0 0 0,0-1 1 0 0,-1 1-1 0 0,1 0 0 0 0,-1 0 0 0 0,0 0 0 0 0,0 0 0 0 0,-1 0 0 0 0,-3-3 0 0 0,3 4-98 0 0,0 0 1 0 0,-1-1-1 0 0,1 1 0 0 0,-1 1 1 0 0,1-1-1 0 0,-1 1 0 0 0,0 0 1 0 0,0 0-1 0 0,0 0 0 0 0,0 1 1 0 0,0-1-1 0 0,-1 1 0 0 0,-8 0 1 0 0,-4 0-1271 0 0,1 1 0 0 0,-32 3 1 0 0,20 1-179 0 0</inkml:trace>
</inkml:ink>
</file>

<file path=ppt/ink/ink11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2.494"/>
    </inkml:context>
    <inkml:brush xml:id="br0">
      <inkml:brushProperty name="width" value="0.1" units="cm"/>
      <inkml:brushProperty name="height" value="0.1" units="cm"/>
      <inkml:brushProperty name="color" value="#004F8B"/>
    </inkml:brush>
  </inkml:definitions>
  <inkml:trace contextRef="#ctx0" brushRef="#br0">0 57 11167 0 0,'0'0'1016'0'0,"24"-12"-653"0"0,-4-1 1192 0 0,-14 9-1093 0 0,0 1-1 0 0,-1-1 1 0 0,2 1-1 0 0,-1 0 1 0 0,0 0-1 0 0,0 1 1 0 0,1 0-1 0 0,0 0 1 0 0,-1 0-1 0 0,1 1 1 0 0,8-1-1 0 0,-8 2-177 0 0,0-1 0 0 0,0 1 0 0 0,-1 0 0 0 0,1 1 0 0 0,0 0 0 0 0,0 0 0 0 0,-1 1 0 0 0,1-1 0 0 0,10 5 0 0 0,-15-5-248 0 0,0 0-1 0 0,0 0 1 0 0,-1 1-1 0 0,1-1 1 0 0,0 1-1 0 0,-1-1 1 0 0,1 1-1 0 0,-1-1 1 0 0,1 1-1 0 0,-1 0 1 0 0,0 0-1 0 0,1-1 1 0 0,-1 1 0 0 0,0 0-1 0 0,0 0 1 0 0,-1 0-1 0 0,1 1 1 0 0,0-1-1 0 0,-1 0 1 0 0,1 0-1 0 0,-1 0 1 0 0,0 0-1 0 0,1 0 1 0 0,-1 1-1 0 0,0-1 1 0 0,-1 0-1 0 0,1 0 1 0 0,0 0-1 0 0,0 1 1 0 0,-1-1 0 0 0,0 0-1 0 0,1 0 1 0 0,-2 2-1 0 0,-14 45 93 0 0,-12 45-62 0 0,27-88-61 0 0,-1 0 0 0 0,2 0 0 0 0,-1 1 1 0 0,1-1-1 0 0,0 0 0 0 0,0 0 0 0 0,0 0 0 0 0,1 1 0 0 0,0-1 0 0 0,1 0 0 0 0,-1 0 0 0 0,4 8 0 0 0,-3-11 5 0 0,-1 0 0 0 0,1-1 0 0 0,0 1 0 0 0,1 0 0 0 0,-1 0 0 0 0,0-1 0 0 0,1 1 0 0 0,-1-1 0 0 0,1 0 0 0 0,0 0 0 0 0,0 0 0 0 0,0 0 0 0 0,0 0 0 0 0,0-1 0 0 0,0 1 0 0 0,0-1 0 0 0,0 0 0 0 0,1 0 0 0 0,-1 0 0 0 0,0-1 0 0 0,1 1 0 0 0,-1-1 0 0 0,1 1-1 0 0,-1-1 1 0 0,1 0 0 0 0,5-1 0 0 0,10-1-100 0 0,0-2 1 0 0,0 1-1 0 0,32-13 0 0 0,-17 6-961 0 0,3 0-2714 0 0,-28 8 2035 0 0</inkml:trace>
</inkml:ink>
</file>

<file path=ppt/ink/ink11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2.862"/>
    </inkml:context>
    <inkml:brush xml:id="br0">
      <inkml:brushProperty name="width" value="0.1" units="cm"/>
      <inkml:brushProperty name="height" value="0.1" units="cm"/>
      <inkml:brushProperty name="color" value="#004F8B"/>
    </inkml:brush>
  </inkml:definitions>
  <inkml:trace contextRef="#ctx0" brushRef="#br0">1 0 13967 0 0,'0'0'1262'0'0,"22"26"-58"0"0,-14-14-215 0 0,0 1 0 0 0,2-1 0 0 0,-1 0 1 0 0,1-1-1 0 0,1 0 0 0 0,16 12 1 0 0,-19-17-1260 0 0,0 0 1 0 0,0-1-1 0 0,1 0 1 0 0,0-1-1 0 0,0 0 1 0 0,14 5-1 0 0,-10-7-1034 0 0</inkml:trace>
</inkml:ink>
</file>

<file path=ppt/ink/ink11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3.230"/>
    </inkml:context>
    <inkml:brush xml:id="br0">
      <inkml:brushProperty name="width" value="0.1" units="cm"/>
      <inkml:brushProperty name="height" value="0.1" units="cm"/>
      <inkml:brushProperty name="color" value="#004F8B"/>
    </inkml:brush>
  </inkml:definitions>
  <inkml:trace contextRef="#ctx0" brushRef="#br0">282 0 7367 0 0,'-33'12'2831'0'0,"-7"10"3874"0"0,3 11-3320 0 0,-28 47-1133 0 0,45-53-1201 0 0,0 1-1196 0 0,2 0-1 0 0,-23 45 1 0 0,33-57-1579 0 0</inkml:trace>
</inkml:ink>
</file>

<file path=ppt/ink/ink11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3.783"/>
    </inkml:context>
    <inkml:brush xml:id="br0">
      <inkml:brushProperty name="width" value="0.1" units="cm"/>
      <inkml:brushProperty name="height" value="0.1" units="cm"/>
      <inkml:brushProperty name="color" value="#004F8B"/>
    </inkml:brush>
  </inkml:definitions>
  <inkml:trace contextRef="#ctx0" brushRef="#br0">8 1 8287 0 0,'0'0'6847'0'0,"1"29"-3646"0"0,5 28-1740 0 0,-4 1 0 0 0,-1 0 0 0 0,-11 78 0 0 0,9-127-1431 0 0,-5 65 271 0 0,6-68-342 0 0,0-1-1 0 0,0 1 1 0 0,1-1-1 0 0,-1 0 1 0 0,1 1-1 0 0,1-1 1 0 0,-1 0-1 0 0,1 0 1 0 0,0 0-1 0 0,4 8 1 0 0,-5-11-198 0 0,13-5-3337 0 0,-7-2 1744 0 0</inkml:trace>
</inkml:ink>
</file>

<file path=ppt/ink/ink11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4.135"/>
    </inkml:context>
    <inkml:brush xml:id="br0">
      <inkml:brushProperty name="width" value="0.1" units="cm"/>
      <inkml:brushProperty name="height" value="0.1" units="cm"/>
      <inkml:brushProperty name="color" value="#004F8B"/>
    </inkml:brush>
  </inkml:definitions>
  <inkml:trace contextRef="#ctx0" brushRef="#br0">50 11 5527 0 0,'0'0'8395'0'0,"-21"26"-3854"0"0,17-19-4325 0 0,0 0 0 0 0,0 1 0 0 0,1-1 0 0 0,0 1-1 0 0,1-1 1 0 0,0 1 0 0 0,0 0 0 0 0,0 0 0 0 0,1 0 0 0 0,1 0-1 0 0,-1 0 1 0 0,1 0 0 0 0,0 0 0 0 0,1 0 0 0 0,0 0 0 0 0,0 0-1 0 0,1 0 1 0 0,0 0 0 0 0,4 11 0 0 0,-3-14-125 0 0,-1 0 1 0 0,1 0 0 0 0,0-1-1 0 0,0 1 1 0 0,0-1 0 0 0,1 1-1 0 0,0-1 1 0 0,0 0-1 0 0,0 0 1 0 0,0-1 0 0 0,0 0-1 0 0,1 1 1 0 0,0-1-1 0 0,-1-1 1 0 0,1 1 0 0 0,0-1-1 0 0,1 0 1 0 0,-1 0-1 0 0,0 0 1 0 0,0-1 0 0 0,1 1-1 0 0,-1-1 1 0 0,1-1-1 0 0,-1 1 1 0 0,1-1 0 0 0,-1 0-1 0 0,1 0 1 0 0,10-2-1 0 0,-7 0-30 0 0,0 1-1 0 0,-1-1 1 0 0,1-1-1 0 0,-1 0 1 0 0,1 0-1 0 0,-1-1 1 0 0,0 0-1 0 0,-1 0 0 0 0,1 0 1 0 0,-1-1-1 0 0,1-1 1 0 0,-2 1-1 0 0,1-1 1 0 0,0 0-1 0 0,10-14 0 0 0,-15 17-26 0 0,1-1-1 0 0,-1 1 1 0 0,0-1-1 0 0,0 0 1 0 0,0 1-1 0 0,0-1 1 0 0,-1 0-1 0 0,0 0 0 0 0,1 0 1 0 0,-1-1-1 0 0,-1 1 1 0 0,1 0-1 0 0,-1 0 1 0 0,1-1-1 0 0,-1 1 0 0 0,-1 0 1 0 0,1 0-1 0 0,0-1 1 0 0,-1 1-1 0 0,0 0 1 0 0,0 0-1 0 0,0 0 1 0 0,-1 0-1 0 0,1 0 0 0 0,-1 0 1 0 0,0 0-1 0 0,0 0 1 0 0,-1 1-1 0 0,1-1 1 0 0,-1 1-1 0 0,1 0 0 0 0,-1 0 1 0 0,0-1-1 0 0,-4-2 1 0 0,-1-1 13 0 0,0 1 1 0 0,-1-1-1 0 0,1 1 1 0 0,-1 1-1 0 0,0 0 1 0 0,-1 0-1 0 0,-15-5 1 0 0,19 7-275 0 0,-1 1 1 0 0,1 1-1 0 0,-1-1 1 0 0,1 1-1 0 0,-1 0 1 0 0,0 1-1 0 0,1-1 1 0 0,-1 2 0 0 0,1-1-1 0 0,-1 0 1 0 0,0 1-1 0 0,1 0 1 0 0,-8 3-1 0 0,3 0-1197 0 0</inkml:trace>
</inkml:ink>
</file>

<file path=ppt/ink/ink11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5.276"/>
    </inkml:context>
    <inkml:brush xml:id="br0">
      <inkml:brushProperty name="width" value="0.1" units="cm"/>
      <inkml:brushProperty name="height" value="0.1" units="cm"/>
      <inkml:brushProperty name="color" value="#004F8B"/>
    </inkml:brush>
  </inkml:definitions>
  <inkml:trace contextRef="#ctx0" brushRef="#br0">99 19 2759 0 0,'25'-18'12719'0'0,"-50"54"-3378"0"0,10-15-11322 0 0,8-9 2052 0 0,-8 11-17 0 0,1 1-1 0 0,-21 47 1 0 0,33-66-30 0 0,0 0 0 0 0,0 1 1 0 0,0-1-1 0 0,1 1 0 0 0,0 0 0 0 0,0-1 0 0 0,0 1 1 0 0,0 0-1 0 0,1 0 0 0 0,0 0 0 0 0,1-1 0 0 0,-1 1 1 0 0,1 0-1 0 0,0 0 0 0 0,0-1 0 0 0,1 1 0 0 0,0-1 0 0 0,0 1 1 0 0,5 9-1 0 0,-3-11 19 0 0,0 1 1 0 0,0-2-1 0 0,1 1 0 0 0,-1 0 1 0 0,1-1-1 0 0,0 0 1 0 0,0 0-1 0 0,0 0 0 0 0,0 0 1 0 0,1-1-1 0 0,-1 0 1 0 0,1 0-1 0 0,-1-1 0 0 0,12 2 1 0 0,5 1 43 0 0,0-1 0 0 0,34-1 0 0 0,-9-1-211 0 0,48-2-3651 0 0,-78 0 1983 0 0</inkml:trace>
</inkml:ink>
</file>

<file path=ppt/ink/ink11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5.634"/>
    </inkml:context>
    <inkml:brush xml:id="br0">
      <inkml:brushProperty name="width" value="0.1" units="cm"/>
      <inkml:brushProperty name="height" value="0.1" units="cm"/>
      <inkml:brushProperty name="color" value="#004F8B"/>
    </inkml:brush>
  </inkml:definitions>
  <inkml:trace contextRef="#ctx0" brushRef="#br0">165 0 5063 0 0,'0'0'390'0'0,"-39"2"6150"0"0,35-1-6062 0 0,0-1 1 0 0,0 1 0 0 0,0 1-1 0 0,0-1 1 0 0,0 1-1 0 0,0-1 1 0 0,0 1 0 0 0,0 0-1 0 0,1 0 1 0 0,-1 1 0 0 0,1-1-1 0 0,-4 4 1 0 0,1 0-70 0 0,-1 1 1 0 0,1 0-1 0 0,1-1 0 0 0,-1 2 1 0 0,-7 12-1 0 0,9-13-295 0 0,0 1-1 0 0,0 0 1 0 0,1 0 0 0 0,0 0 0 0 0,0 0-1 0 0,1 0 1 0 0,0 0 0 0 0,0 1 0 0 0,1-1-1 0 0,0 1 1 0 0,0-1 0 0 0,1 1-1 0 0,1 9 1 0 0,0-15-226 0 0,0 1 0 0 0,1 0-1 0 0,-1-1 1 0 0,1 1 0 0 0,0-1 0 0 0,-1 0-1 0 0,1 0 1 0 0,1 0 0 0 0,-1 0 0 0 0,0 0-1 0 0,1 0 1 0 0,0 0 0 0 0,-1-1 0 0 0,1 1-1 0 0,0-1 1 0 0,0 0 0 0 0,1 0 0 0 0,-1 0 0 0 0,0 0-1 0 0,1-1 1 0 0,-1 1 0 0 0,1-1 0 0 0,-1 0-1 0 0,1 0 1 0 0,0 0 0 0 0,3 0 0 0 0,8 2-1858 0 0</inkml:trace>
</inkml:ink>
</file>

<file path=ppt/ink/ink11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5.971"/>
    </inkml:context>
    <inkml:brush xml:id="br0">
      <inkml:brushProperty name="width" value="0.1" units="cm"/>
      <inkml:brushProperty name="height" value="0.1" units="cm"/>
      <inkml:brushProperty name="color" value="#004F8B"/>
    </inkml:brush>
  </inkml:definitions>
  <inkml:trace contextRef="#ctx0" brushRef="#br0">1 1 14167 0 0,'0'0'647'0'0,"9"1"217"0"0,-1 1-341 0 0,0 0 0 0 0,0 1 1 0 0,0 0-1 0 0,0 0 0 0 0,0 1 0 0 0,0 0 0 0 0,-1 1 1 0 0,0 0-1 0 0,0 0 0 0 0,0 0 0 0 0,9 10 0 0 0,16 11 600 0 0,18 4-1121 0 0,-15-16-3362 0 0</inkml:trace>
  <inkml:trace contextRef="#ctx0" brushRef="#br0" timeOffset="1">335 13 8751 0 0,'0'0'674'0'0,"-36"-1"3576"0"0,30 2-3486 0 0,-1 0 0 0 0,1 0 0 0 0,-1 0-1 0 0,1 1 1 0 0,0 0 0 0 0,-1 0-1 0 0,-5 4 1 0 0,-43 30 1640 0 0,33-17-1969 0 0,1 0-1 0 0,-26 33 0 0 0,29-30-450 0 0,7-10-380 0 0,1 0-1 0 0,0 0 0 0 0,1 1 0 0 0,0 0 0 0 0,-7 18 0 0 0,12-22-1715 0 0</inkml:trace>
</inkml:ink>
</file>

<file path=ppt/ink/ink1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4.762"/>
    </inkml:context>
    <inkml:brush xml:id="br0">
      <inkml:brushProperty name="width" value="0.1" units="cm"/>
      <inkml:brushProperty name="height" value="0.1" units="cm"/>
      <inkml:brushProperty name="color" value="#AB008B"/>
    </inkml:brush>
  </inkml:definitions>
  <inkml:trace contextRef="#ctx0" brushRef="#br0">1 65 10335 0 0,'24'153'4574'0'0,"-23"-130"-3061"0"0,-1-1 0 0 0,-5 43 3368 0 0,6-72-3786 0 0,2-32-575 0 0,2 0 0 0 0,1 1 0 0 0,2 0 0 0 0,24-69 0 0 0,-11 75-216 0 0,-21 31-302 0 0,1 1-1 0 0,-1 0 1 0 0,1 0-1 0 0,-1 0 1 0 0,0 0-1 0 0,1 0 1 0 0,-1 0 0 0 0,1 0-1 0 0,-1 1 1 0 0,1-1-1 0 0,-1 0 1 0 0,1 0-1 0 0,-1 0 1 0 0,1 0 0 0 0,-1 1-1 0 0,0-1 1 0 0,1 0-1 0 0,-1 0 1 0 0,0 1-1 0 0,1-1 1 0 0,-1 0 0 0 0,1 0-1 0 0,-1 1 1 0 0,0-1-1 0 0,0 1 1 0 0,1-1-1 0 0,-1 0 1 0 0,0 1-1 0 0,0-1 1 0 0,1 1 0 0 0,-1-1-1 0 0,0 0 1 0 0,0 1-1 0 0,0-1 1 0 0,0 1-1 0 0,0-1 1 0 0,0 1 0 0 0,1-1-1 0 0,-1 1 1 0 0,0-1-1 0 0,0 0 1 0 0,-1 1-1 0 0,1-1 1 0 0,0 1-1 0 0,0 0 1 0 0,5 23 22 0 0,-5-7-8 0 0,-1-14-14 0 0,1 0 0 0 0,0 0 0 0 0,-1 0 0 0 0,1 0 0 0 0,0 0 0 0 0,1 0 0 0 0,-1 0 0 0 0,0 0 0 0 0,1 0 0 0 0,0 0 0 0 0,0 0 0 0 0,0 0 0 0 0,0 0 0 0 0,0 0 0 0 0,0-1 0 0 0,1 1 0 0 0,0 0-1 0 0,2 3 1 0 0,-2-5-7 0 0,-1 1 0 0 0,1-1-1 0 0,0 0 1 0 0,0 0 0 0 0,-1 0-1 0 0,1 0 1 0 0,0 0 0 0 0,0 0-1 0 0,0 0 1 0 0,0 0-1 0 0,1-1 1 0 0,-1 1 0 0 0,0-1-1 0 0,0 0 1 0 0,0 1 0 0 0,0-1-1 0 0,0 0 1 0 0,1 0 0 0 0,-1-1-1 0 0,0 1 1 0 0,0 0 0 0 0,0-1-1 0 0,0 1 1 0 0,4-2-1 0 0,54-25-141 0 0,-46 20 135 0 0,61-38 29 0 0,-57 33-7 0 0,0 1-1 0 0,0 1 1 0 0,1 0 0 0 0,0 1-1 0 0,27-8 1 0 0,-44 17-7 0 0,0-1 0 0 0,0 1 0 0 0,0-1 1 0 0,0 1-1 0 0,0 0 0 0 0,0 0 0 0 0,0 0 0 0 0,0 0 1 0 0,0 0-1 0 0,0 0 0 0 0,-1 1 0 0 0,1-1 0 0 0,0 1 1 0 0,0-1-1 0 0,0 1 0 0 0,0 0 0 0 0,0-1 0 0 0,-1 1 1 0 0,1 0-1 0 0,0 0 0 0 0,-1 0 0 0 0,1 1 0 0 0,-1-1 1 0 0,1 0-1 0 0,-1 1 0 0 0,1-1 0 0 0,-1 0 0 0 0,0 1 1 0 0,0 0-1 0 0,0-1 0 0 0,0 1 0 0 0,0 0 0 0 0,0-1 1 0 0,0 1-1 0 0,-1 0 0 0 0,1 0 0 0 0,0 0 0 0 0,-1 3 1 0 0,3 7 13 0 0,-1 0 1 0 0,-1 0-1 0 0,0 1 0 0 0,-1 21 1 0 0,0-22 18 0 0,-3 46-662 0 0,1-31 1143 0 0,1-1 0 0 0,5 50 0 0 0,-2-68-905 0 0,-1 0 0 0 0,1 0 0 0 0,1 0-1 0 0,0 0 1 0 0,4 10 0 0 0,-4-13-437 0 0,0 0 0 0 0,0-1 0 0 0,0 1 0 0 0,1-1 0 0 0,-1 0 0 0 0,1 0 0 0 0,0 0 0 0 0,9 6 0 0 0</inkml:trace>
</inkml:ink>
</file>

<file path=ppt/ink/ink11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6.432"/>
    </inkml:context>
    <inkml:brush xml:id="br0">
      <inkml:brushProperty name="width" value="0.1" units="cm"/>
      <inkml:brushProperty name="height" value="0.1" units="cm"/>
      <inkml:brushProperty name="color" value="#004F8B"/>
    </inkml:brush>
  </inkml:definitions>
  <inkml:trace contextRef="#ctx0" brushRef="#br0">154 6 9671 0 0,'-10'-2'6858'0'0,"-12"-2"-3505"0"0,15 6-2996 0 0,-1 0 0 0 0,1 1 0 0 0,0 0 0 0 0,-1 0 0 0 0,2 0 0 0 0,-1 1 0 0 0,0 0 1 0 0,1 0-1 0 0,-9 8 0 0 0,12-10-312 0 0,-1 1 0 0 0,1-1 1 0 0,0 1-1 0 0,0 0 0 0 0,0 1 1 0 0,0-1-1 0 0,0 0 0 0 0,1 1 1 0 0,0-1-1 0 0,-1 1 0 0 0,1 0 1 0 0,1 0-1 0 0,-1 0 0 0 0,0 0 1 0 0,1 0-1 0 0,0 0 0 0 0,0 0 0 0 0,0 6 1 0 0,1-7-40 0 0,1-1 0 0 0,-1 0 0 0 0,1 0 0 0 0,0 1 0 0 0,0-1-1 0 0,0 0 1 0 0,0 0 0 0 0,1 0 0 0 0,-1 0 0 0 0,0 0 0 0 0,1 0 0 0 0,0-1 0 0 0,-1 1 0 0 0,1 0 0 0 0,0-1 0 0 0,0 1 0 0 0,0-1 0 0 0,0 0 0 0 0,0 0 0 0 0,0 0 0 0 0,0 0 0 0 0,0 0 0 0 0,0 0 0 0 0,1 0 0 0 0,3 0 0 0 0,10 4 130 0 0,0-2 0 0 0,28 4 1 0 0,-23-5 303 0 0,-10 0-33 0 0,15 2-168 0 0,0 1 0 0 0,0 2-1 0 0,27 9 1 0 0,-48-14-180 0 0,1 0 0 0 0,-1 1 0 0 0,0-1 0 0 0,0 1 0 0 0,0 0 0 0 0,0 0 0 0 0,0 0 0 0 0,-1 1 0 0 0,1-1 0 0 0,-1 1 0 0 0,0 1 0 0 0,0-1 0 0 0,-1 0 0 0 0,1 1 0 0 0,-1 0 0 0 0,0 0 0 0 0,0 0 0 0 0,-1 0 0 0 0,1 0 0 0 0,2 10 0 0 0,-4-11-28 0 0,0-1 0 0 0,-1 1 1 0 0,0-1-1 0 0,0 1 0 0 0,0-1 0 0 0,0 1 0 0 0,0-1 0 0 0,-1 1 1 0 0,1-1-1 0 0,-1 1 0 0 0,0-1 0 0 0,0 1 0 0 0,-1-1 1 0 0,1 0-1 0 0,0 1 0 0 0,-1-1 0 0 0,0 0 0 0 0,0 0 0 0 0,0 0 1 0 0,0 0-1 0 0,-1-1 0 0 0,1 1 0 0 0,-1-1 0 0 0,1 1 0 0 0,-1-1 1 0 0,0 0-1 0 0,0 0 0 0 0,-5 3 0 0 0,-8 3-173 0 0,-1 0-1 0 0,0-1 1 0 0,-1 0-1 0 0,-25 5 1 0 0,3 0-1214 0 0,-19 3-3997 0 0</inkml:trace>
</inkml:ink>
</file>

<file path=ppt/ink/ink11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16.803"/>
    </inkml:context>
    <inkml:brush xml:id="br0">
      <inkml:brushProperty name="width" value="0.1" units="cm"/>
      <inkml:brushProperty name="height" value="0.1" units="cm"/>
      <inkml:brushProperty name="color" value="#004F8B"/>
    </inkml:brush>
  </inkml:definitions>
  <inkml:trace contextRef="#ctx0" brushRef="#br0">1 231 5983 0 0,'35'-33'416'0'0,"2"-3"4520"0"0,64-45 1 0 0,-85 70-3748 0 0,1 1 0 0 0,1 0 0 0 0,25-10 0 0 0,31 0-1867 0 0,-15 12-755 0 0,-43 7-5341 0 0</inkml:trace>
</inkml:ink>
</file>

<file path=ppt/ink/ink11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1.715"/>
    </inkml:context>
    <inkml:brush xml:id="br0">
      <inkml:brushProperty name="width" value="0.1" units="cm"/>
      <inkml:brushProperty name="height" value="0.1" units="cm"/>
      <inkml:brushProperty name="color" value="#004F8B"/>
    </inkml:brush>
  </inkml:definitions>
  <inkml:trace contextRef="#ctx0" brushRef="#br0">238 1 9215 0 0,'0'0'2268'0'0,"-25"1"3266"0"0,19 2-5248 0 0,0 1 1 0 0,1 1 0 0 0,-1-1 0 0 0,1 1 0 0 0,0 0 0 0 0,1 0 0 0 0,-1 0 0 0 0,1 1-1 0 0,0-1 1 0 0,0 1 0 0 0,1 0 0 0 0,-4 8 0 0 0,-30 81 371 0 0,34-87-504 0 0,3-8-154 0 0,-29 85 731 0 0,4 1 1 0 0,-23 139-1 0 0,44-194-458 0 0,2-1 0 0 0,2 1 0 0 0,0 0 0 0 0,8 50 0 0 0,-4-62-205 0 0,0 0-1 0 0,1 0 1 0 0,1-1 0 0 0,1 0 0 0 0,1 0 0 0 0,0 0-1 0 0,1-1 1 0 0,16 22 0 0 0,-15-26-268 0 0,1 0-1 0 0,0-1 1 0 0,1 0-1 0 0,1 0 1 0 0,0-1-1 0 0,0-1 1 0 0,1-1-1 0 0,1 0 1 0 0,-1 0-1 0 0,1-1 1 0 0,1-1-1 0 0,0-1 1 0 0,19 6-1 0 0,-13-6-1136 0 0</inkml:trace>
</inkml:ink>
</file>

<file path=ppt/ink/ink11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2.420"/>
    </inkml:context>
    <inkml:brush xml:id="br0">
      <inkml:brushProperty name="width" value="0.1" units="cm"/>
      <inkml:brushProperty name="height" value="0.1" units="cm"/>
      <inkml:brushProperty name="color" value="#004F8B"/>
    </inkml:brush>
  </inkml:definitions>
  <inkml:trace contextRef="#ctx0" brushRef="#br0">1 8 6447 0 0,'8'-3'9307'0'0,"16"-2"-6876"0"0,-4 6-1466 0 0,1 0 0 0 0,-1 2 0 0 0,0 0 0 0 0,0 1 1 0 0,24 8-1 0 0,-26-5-586 0 0,0 0-1 0 0,0 1 1 0 0,-1 0 0 0 0,0 2-1 0 0,28 20 1 0 0,-35-23-346 0 0,-1 0 0 0 0,-1 0-1 0 0,0 1 1 0 0,0 1 0 0 0,0-1-1 0 0,-1 1 1 0 0,0 0 0 0 0,-1 1-1 0 0,0 0 1 0 0,-1 0 0 0 0,1 0 0 0 0,-2 0-1 0 0,0 1 1 0 0,0 0 0 0 0,-1 0-1 0 0,0 0 1 0 0,-1 0 0 0 0,0 1 0 0 0,-1-1-1 0 0,0 0 1 0 0,-1 1 0 0 0,0-1-1 0 0,-1 1 1 0 0,-2 11 0 0 0,0-11-17 0 0,-1-1 0 0 0,0 1 1 0 0,0-1-1 0 0,-1 0 0 0 0,0 0 0 0 0,-1-1 1 0 0,-1 1-1 0 0,0-1 0 0 0,0-1 1 0 0,0 1-1 0 0,-2-1 0 0 0,1-1 0 0 0,-14 12 1 0 0,8-8-49 0 0,-1-1 0 0 0,-1 0 0 0 0,0-1 0 0 0,0-1 1 0 0,-1 0-1 0 0,0-1 0 0 0,-36 10 0 0 0,50-17-25 0 0,-1 0 0 0 0,1 0 0 0 0,-1-1-1 0 0,0 0 1 0 0,1 1 0 0 0,-1-1 0 0 0,0 0 0 0 0,0-1 0 0 0,1 1-1 0 0,-6-2 1 0 0,8 2-169 0 0,-1-1 0 0 0,1 1 0 0 0,-1-1 0 0 0,1 0 0 0 0,0 1 0 0 0,0-1 0 0 0,-1 0 0 0 0,1 0 0 0 0,0 0 0 0 0,0 0 0 0 0,0 0 0 0 0,0 0 0 0 0,0 0 0 0 0,0 0 0 0 0,0 0 0 0 0,0-1 0 0 0,0 1 0 0 0,0 0 0 0 0,1-1 0 0 0,-1 1-1 0 0,1 0 1 0 0,-1-1 0 0 0,1 1 0 0 0,-1-1 0 0 0,1 1 0 0 0,0-1 0 0 0,0 1 0 0 0,-1-2 0 0 0</inkml:trace>
</inkml:ink>
</file>

<file path=ppt/ink/ink11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2.786"/>
    </inkml:context>
    <inkml:brush xml:id="br0">
      <inkml:brushProperty name="width" value="0.1" units="cm"/>
      <inkml:brushProperty name="height" value="0.1" units="cm"/>
      <inkml:brushProperty name="color" value="#004F8B"/>
    </inkml:brush>
  </inkml:definitions>
  <inkml:trace contextRef="#ctx0" brushRef="#br0">140 37 4607 0 0,'32'-37'10956'0'0,"-52"46"-6786"0"0,10-2-3833 0 0,0 1 0 0 0,1 0 0 0 0,0 1 0 0 0,0-1 0 0 0,1 2 0 0 0,0-1 0 0 0,1 1 1 0 0,-1 0-1 0 0,2 1 0 0 0,-9 18 0 0 0,5-7-177 0 0,0 0-1 0 0,2 1 1 0 0,1 0-1 0 0,-7 36 1 0 0,13-53-132 0 0,0 0-1 0 0,0 0 0 0 0,1 0 1 0 0,-1 0-1 0 0,1 0 1 0 0,1 1-1 0 0,-1-1 0 0 0,1 0 1 0 0,0 0-1 0 0,1 0 1 0 0,0 0-1 0 0,-1 0 0 0 0,2 0 1 0 0,-1-1-1 0 0,1 1 1 0 0,0-1-1 0 0,0 1 0 0 0,0-1 1 0 0,5 5-1 0 0,-2-4 9 0 0,1 1-1 0 0,0-1 0 0 0,0-1 1 0 0,1 0-1 0 0,0 0 0 0 0,0 0 1 0 0,0-1-1 0 0,0 0 1 0 0,0 0-1 0 0,1-1 0 0 0,0 0 1 0 0,11 1-1 0 0,17 6-686 0 0,58 10-6320 0 0,-74-17-615 0 0</inkml:trace>
</inkml:ink>
</file>

<file path=ppt/ink/ink11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4.809"/>
    </inkml:context>
    <inkml:brush xml:id="br0">
      <inkml:brushProperty name="width" value="0.1" units="cm"/>
      <inkml:brushProperty name="height" value="0.1" units="cm"/>
      <inkml:brushProperty name="color" value="#004F8B"/>
    </inkml:brush>
  </inkml:definitions>
  <inkml:trace contextRef="#ctx0" brushRef="#br0">0 12 1839 0 0,'0'0'19775'0'0,"42"-1"-18382"0"0,-23-3-1010 0 0,-13 2-167 0 0,0 1-1 0 0,0 0 1 0 0,0 0 0 0 0,0 0 0 0 0,0 1 0 0 0,0 0 0 0 0,11 1-1 0 0,23 6 198 0 0,0-2-1 0 0,52 0 1 0 0,-85-4-360 0 0,14 0 88 0 0,-14 1-53 0 0,0-1 0 0 0,1 0-1 0 0,-1-1 1 0 0,0 0-1 0 0,0 0 1 0 0,1-1 0 0 0,-1 1-1 0 0,0-2 1 0 0,0 1-1 0 0,0-1 1 0 0,0 0-1 0 0,13-6 1 0 0,-15 9 191 0 0</inkml:trace>
</inkml:ink>
</file>

<file path=ppt/ink/ink11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5.506"/>
    </inkml:context>
    <inkml:brush xml:id="br0">
      <inkml:brushProperty name="width" value="0.1" units="cm"/>
      <inkml:brushProperty name="height" value="0.1" units="cm"/>
      <inkml:brushProperty name="color" value="#004F8B"/>
    </inkml:brush>
  </inkml:definitions>
  <inkml:trace contextRef="#ctx0" brushRef="#br0">47 47 1839 0 0,'-3'-8'6613'0'0,"-9"-25"2998"0"0,12 33-9564 0 0,0 0-1 0 0,0-1 1 0 0,-1 1-1 0 0,1 0 1 0 0,0-1-1 0 0,0 1 1 0 0,-1 0-1 0 0,1-1 1 0 0,0 1-1 0 0,0 0 1 0 0,-1 0-1 0 0,1-1 1 0 0,0 1-1 0 0,-1 0 1 0 0,1 0-1 0 0,0 0 0 0 0,-1-1 1 0 0,1 1-1 0 0,0 0 1 0 0,-1 0-1 0 0,1 0 1 0 0,-1 0-1 0 0,1 0 1 0 0,0 0-1 0 0,-1 0 1 0 0,1 0-1 0 0,-1 0 1 0 0,1 0-1 0 0,0 0 1 0 0,-1 0-1 0 0,1 0 1 0 0,0 0-1 0 0,-1 0 1 0 0,1 0-1 0 0,-1 0 1 0 0,1 0-1 0 0,0 1 1 0 0,-1-1-1 0 0,1 0 1 0 0,0 0-1 0 0,-1 0 1 0 0,1 1-1 0 0,0-1 1 0 0,-1 0-1 0 0,1 1 1 0 0,-10 23 511 0 0,4 31-165 0 0,7 240 1671 0 0,4-79-1427 0 0,-5-215-572 0 0,17 11-3637 0 0</inkml:trace>
</inkml:ink>
</file>

<file path=ppt/ink/ink11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6.046"/>
    </inkml:context>
    <inkml:brush xml:id="br0">
      <inkml:brushProperty name="width" value="0.1" units="cm"/>
      <inkml:brushProperty name="height" value="0.1" units="cm"/>
      <inkml:brushProperty name="color" value="#004F8B"/>
    </inkml:brush>
  </inkml:definitions>
  <inkml:trace contextRef="#ctx0" brushRef="#br0">145 0 12439 0 0,'0'0'2066'0'0,"-21"26"964"0"0,3-5-2524 0 0,0 1-1 0 0,2 1 1 0 0,1 1-1 0 0,-15 30 1 0 0,26-46-463 0 0,0-1 1 0 0,0 1 0 0 0,1 1 0 0 0,0-1 0 0 0,1 0-1 0 0,0 1 1 0 0,0-1 0 0 0,1 1 0 0 0,0 0 0 0 0,0-1 0 0 0,1 1-1 0 0,0 0 1 0 0,1 0 0 0 0,0-1 0 0 0,0 1 0 0 0,1 0-1 0 0,4 12 1 0 0,-4-17 32 0 0,1-1 0 0 0,0 1 1 0 0,-1-1-1 0 0,1 1 0 0 0,0-1 0 0 0,1 0 0 0 0,-1 0 0 0 0,0-1 0 0 0,1 1 0 0 0,0-1 1 0 0,-1 0-1 0 0,1 0 0 0 0,0 0 0 0 0,0 0 0 0 0,0 0 0 0 0,1-1 0 0 0,-1 0 1 0 0,0 0-1 0 0,7 1 0 0 0,13 2 211 0 0,1-2 0 0 0,31 0 0 0 0,-29-1-123 0 0,22 3 48 0 0,-16-1 27 0 0,44-2 0 0 0,-69-1-336 0 0,-1 0 1 0 0,1-1-1 0 0,-1 0 0 0 0,0-1 0 0 0,1 1 1 0 0,-1-2-1 0 0,0 1 0 0 0,0-1 1 0 0,0 0-1 0 0,0 0 0 0 0,9-7 0 0 0,-6 1-1609 0 0,-2-2-517 0 0</inkml:trace>
</inkml:ink>
</file>

<file path=ppt/ink/ink11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6.428"/>
    </inkml:context>
    <inkml:brush xml:id="br0">
      <inkml:brushProperty name="width" value="0.1" units="cm"/>
      <inkml:brushProperty name="height" value="0.1" units="cm"/>
      <inkml:brushProperty name="color" value="#004F8B"/>
    </inkml:brush>
  </inkml:definitions>
  <inkml:trace contextRef="#ctx0" brushRef="#br0">159 0 14767 0 0,'0'0'679'0'0,"-34"20"352"0"0,28-13-649 0 0,0-1 0 0 0,1 1 0 0 0,-1 0 0 0 0,1 0 1 0 0,0 1-1 0 0,1-1 0 0 0,0 1 0 0 0,-4 12 0 0 0,-23 74 1921 0 0,18-49-1508 0 0,11-39-748 0 0,-5 12 249 0 0,2 1-1 0 0,0-1 1 0 0,1 1 0 0 0,0 0-1 0 0,0 23 1 0 0,4-38-391 0 0,0 0-1 0 0,0-1 1 0 0,0 1-1 0 0,1-1 1 0 0,-1 1 0 0 0,1-1-1 0 0,0 1 1 0 0,0-1 0 0 0,0 1-1 0 0,0-1 1 0 0,1 1 0 0 0,-1-1-1 0 0,1 0 1 0 0,0 0-1 0 0,0 0 1 0 0,0 0 0 0 0,0 0-1 0 0,1-1 1 0 0,-1 1 0 0 0,1-1-1 0 0,-1 1 1 0 0,1-1 0 0 0,0 0-1 0 0,0 0 1 0 0,0 0-1 0 0,0 0 1 0 0,1-1 0 0 0,-1 1-1 0 0,0-1 1 0 0,1 0 0 0 0,-1 0-1 0 0,1 0 1 0 0,-1 0 0 0 0,1-1-1 0 0,4 1 1 0 0,7 0-1372 0 0</inkml:trace>
</inkml:ink>
</file>

<file path=ppt/ink/ink11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6.769"/>
    </inkml:context>
    <inkml:brush xml:id="br0">
      <inkml:brushProperty name="width" value="0.1" units="cm"/>
      <inkml:brushProperty name="height" value="0.1" units="cm"/>
      <inkml:brushProperty name="color" value="#004F8B"/>
    </inkml:brush>
  </inkml:definitions>
  <inkml:trace contextRef="#ctx0" brushRef="#br0">0 0 6447 0 0,'0'0'586'0'0,"2"3"-486"0"0,75 84 8804 0 0,-7-8-4595 0 0,-37-40-3178 0 0,29 47 0 0 0,-49-66-957 0 0,0 1 0 0 0,-2 0 0 0 0,-1 1 1 0 0,0 0-1 0 0,-2 1 0 0 0,-1 0 0 0 0,0 0 0 0 0,-2 0 1 0 0,3 26-1 0 0,-6-19-70 0 0,-1 1 0 0 0,-2-1 0 0 0,-1 0-1 0 0,-1 0 1 0 0,-2 0 0 0 0,-1 0 0 0 0,-1 0 0 0 0,-1-1 0 0 0,-2-1 0 0 0,-1 1 0 0 0,-1-2 0 0 0,-1 1 0 0 0,-2-2 0 0 0,-20 29-1 0 0,-89 149-231 0 0,50-64-3184 0 0,67-126 1699 0 0</inkml:trace>
</inkml:ink>
</file>

<file path=ppt/ink/ink1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5.488"/>
    </inkml:context>
    <inkml:brush xml:id="br0">
      <inkml:brushProperty name="width" value="0.1" units="cm"/>
      <inkml:brushProperty name="height" value="0.1" units="cm"/>
      <inkml:brushProperty name="color" value="#AB008B"/>
    </inkml:brush>
  </inkml:definitions>
  <inkml:trace contextRef="#ctx0" brushRef="#br0">22 275 12151 0 0,'-21'-8'669'0'0,"21"8"-658"0"0,0 0 1 0 0,1 0 0 0 0,-1 0 0 0 0,0 0-1 0 0,0 0 1 0 0,0 0 0 0 0,0 0 0 0 0,0 0-1 0 0,0 0 1 0 0,0 0 0 0 0,0 0 0 0 0,0 0-1 0 0,0 0 1 0 0,0 0 0 0 0,1-1 0 0 0,-1 1-1 0 0,0 0 1 0 0,0 0 0 0 0,0 0 0 0 0,0 0-1 0 0,0 0 1 0 0,0 0 0 0 0,0 0-1 0 0,0 0 1 0 0,0 0 0 0 0,0 0 0 0 0,0-1-1 0 0,0 1 1 0 0,0 0 0 0 0,0 0 0 0 0,0 0-1 0 0,0 0 1 0 0,0 0 0 0 0,0 0 0 0 0,0 0-1 0 0,0 0 1 0 0,0 0 0 0 0,0-1 0 0 0,0 1-1 0 0,0 0 1 0 0,0 0 0 0 0,0 0 0 0 0,0 0-1 0 0,0 0 1 0 0,0 0 0 0 0,0 0-1 0 0,0 0 1 0 0,0 0 0 0 0,0 0 0 0 0,-1 0-1 0 0,1-1 1 0 0,0 1 0 0 0,0 0 0 0 0,0 0-1 0 0,0 0 1 0 0,0 0 0 0 0,0 0 0 0 0,0 0-1 0 0,0 0 1 0 0,0 0 0 0 0,0 0 0 0 0,0 0-1 0 0,-1 0 1 0 0,1 0 0 0 0,0 0 0 0 0,0 0-1 0 0,0 0 1 0 0,0 0 0 0 0,0 0-1 0 0,33-2 1618 0 0,-6 1-914 0 0,117-23 1774 0 0,7-1-1218 0 0,214-2 1068 0 0,355-2 389 0 0,-419 24-2089 0 0,66-2-126 0 0,398-16-59 0 0,136-71-352 0 0,-864 88-1970 0 0,41-13 0 0 0</inkml:trace>
</inkml:ink>
</file>

<file path=ppt/ink/ink11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7.174"/>
    </inkml:context>
    <inkml:brush xml:id="br0">
      <inkml:brushProperty name="width" value="0.1" units="cm"/>
      <inkml:brushProperty name="height" value="0.1" units="cm"/>
      <inkml:brushProperty name="color" value="#004F8B"/>
    </inkml:brush>
  </inkml:definitions>
  <inkml:trace contextRef="#ctx0" brushRef="#br0">221 0 16959 0 0,'0'0'1536'0'0,"-1"4"-1262"0"0,-9 53 263 0 0,-4-1 0 0 0,-1 0 0 0 0,-4-1 0 0 0,-31 69 0 0 0,24-64-202 0 0,2 1 0 0 0,4 2 0 0 0,-14 65 0 0 0,31-116-305 0 0,1 1 0 0 0,1-1-1 0 0,0 0 1 0 0,0 1 0 0 0,1-1 0 0 0,1 1 0 0 0,0-1 0 0 0,1 0 0 0 0,0 0-1 0 0,1 1 1 0 0,0-1 0 0 0,1-1 0 0 0,0 1 0 0 0,1-1 0 0 0,1 1 0 0 0,-1-1 0 0 0,2-1-1 0 0,-1 1 1 0 0,2-1 0 0 0,-1 0 0 0 0,1-1 0 0 0,1 0 0 0 0,0 0 0 0 0,0-1-1 0 0,0 0 1 0 0,1 0 0 0 0,0-1 0 0 0,1-1 0 0 0,14 8 0 0 0,26 9-1404 0 0,-27-15 561 0 0</inkml:trace>
</inkml:ink>
</file>

<file path=ppt/ink/ink11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7.561"/>
    </inkml:context>
    <inkml:brush xml:id="br0">
      <inkml:brushProperty name="width" value="0.1" units="cm"/>
      <inkml:brushProperty name="height" value="0.1" units="cm"/>
      <inkml:brushProperty name="color" value="#004F8B"/>
    </inkml:brush>
  </inkml:definitions>
  <inkml:trace contextRef="#ctx0" brushRef="#br0">0 1 10591 0 0,'0'0'488'0'0,"47"0"1463"0"0,-41-1-1447 0 0,1 1 1 0 0,0 0-1 0 0,0 1 1 0 0,0 0-1 0 0,0 0 0 0 0,0 0 1 0 0,-1 1-1 0 0,1 0 1 0 0,0 0-1 0 0,-1 1 1 0 0,12 6-1 0 0,70 44 1549 0 0,-80-47-1764 0 0,10 5 34 0 0,-1 2 1 0 0,-1-1-1 0 0,0 2 1 0 0,-1 0 0 0 0,0 1-1 0 0,19 25 1 0 0,-31-36-281 0 0,-1 0 0 0 0,1 0 0 0 0,-1 0 0 0 0,0 0-1 0 0,0 0 1 0 0,0 1 0 0 0,0-1 0 0 0,-1 1 0 0 0,0-1 0 0 0,0 1 0 0 0,0 0 0 0 0,0-1 0 0 0,-1 1-1 0 0,0 0 1 0 0,0 0 0 0 0,0-1 0 0 0,0 1 0 0 0,-1 0 0 0 0,0-1 0 0 0,0 1 0 0 0,0 0 0 0 0,0-1-1 0 0,-1 1 1 0 0,0-1 0 0 0,0 0 0 0 0,0 1 0 0 0,-1-1 0 0 0,1 0 0 0 0,-1 0 0 0 0,0-1 0 0 0,0 1-1 0 0,0-1 1 0 0,0 1 0 0 0,-6 3 0 0 0,-8 8 61 0 0,0-2 0 0 0,-1 0 0 0 0,-1-1 0 0 0,1-1 0 0 0,-2 0 0 0 0,0-2 0 0 0,-27 10 1 0 0,-36 2-3203 0 0</inkml:trace>
</inkml:ink>
</file>

<file path=ppt/ink/ink11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7.914"/>
    </inkml:context>
    <inkml:brush xml:id="br0">
      <inkml:brushProperty name="width" value="0.1" units="cm"/>
      <inkml:brushProperty name="height" value="0.1" units="cm"/>
      <inkml:brushProperty name="color" value="#004F8B"/>
    </inkml:brush>
  </inkml:definitions>
  <inkml:trace contextRef="#ctx0" brushRef="#br0">238 6 12439 0 0,'0'0'958'0'0,"-38"-6"2740"0"0,31 8-3261 0 0,0 0 0 0 0,0 0 0 0 0,0 1 0 0 0,1 0 0 0 0,-1 0 0 0 0,1 1 0 0 0,-1 0-1 0 0,1 0 1 0 0,0 0 0 0 0,0 1 0 0 0,1 0 0 0 0,0 0 0 0 0,-7 8 0 0 0,-3 4 7 0 0,0 2-1 0 0,-22 37 1 0 0,31-47-303 0 0,1 1-1 0 0,0 0 1 0 0,1-1-1 0 0,0 2 1 0 0,1-1-1 0 0,0 0 1 0 0,0 1-1 0 0,1-1 1 0 0,-1 21-1 0 0,3-27-110 0 0,0 1-1 0 0,1 0 1 0 0,-1 0-1 0 0,1 0 1 0 0,0 0-1 0 0,0 0 0 0 0,1-1 1 0 0,-1 1-1 0 0,1-1 1 0 0,0 1-1 0 0,0-1 1 0 0,1 1-1 0 0,-1-1 1 0 0,1 0-1 0 0,0 0 0 0 0,0 0 1 0 0,1-1-1 0 0,-1 1 1 0 0,1-1-1 0 0,-1 0 1 0 0,1 0-1 0 0,0 0 1 0 0,7 3-1 0 0,11 6-113 0 0,0-1 1 0 0,1-2-1 0 0,0 0 1 0 0,29 7-1 0 0,13-3-2825 0 0,-49-10 1340 0 0</inkml:trace>
</inkml:ink>
</file>

<file path=ppt/ink/ink11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8.310"/>
    </inkml:context>
    <inkml:brush xml:id="br0">
      <inkml:brushProperty name="width" value="0.1" units="cm"/>
      <inkml:brushProperty name="height" value="0.1" units="cm"/>
      <inkml:brushProperty name="color" value="#004F8B"/>
    </inkml:brush>
  </inkml:definitions>
  <inkml:trace contextRef="#ctx0" brushRef="#br0">1 1 11055 0 0,'0'0'1002'0'0,"10"3"763"0"0,61 7 4231 0 0,44-10-3360 0 0,-30-1-1740 0 0,10 8-2917 0 0</inkml:trace>
</inkml:ink>
</file>

<file path=ppt/ink/ink11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8.681"/>
    </inkml:context>
    <inkml:brush xml:id="br0">
      <inkml:brushProperty name="width" value="0.1" units="cm"/>
      <inkml:brushProperty name="height" value="0.1" units="cm"/>
      <inkml:brushProperty name="color" value="#004F8B"/>
    </inkml:brush>
  </inkml:definitions>
  <inkml:trace contextRef="#ctx0" brushRef="#br0">221 1 11975 0 0,'0'0'923'0'0,"-15"19"1713"0"0,-39 22 974 0 0,-69 57-1860 0 0,118-94-1675 0 0,4-3-56 0 0,-1 0-1 0 0,0 0 0 0 0,1 0 0 0 0,-1 0 0 0 0,1 1 0 0 0,-1-1 0 0 0,1 0 1 0 0,0 1-1 0 0,-1-1 0 0 0,1 1 0 0 0,0 0 0 0 0,0-1 0 0 0,0 1 1 0 0,0 0-1 0 0,0 0 0 0 0,1 0 0 0 0,-1 0 0 0 0,1-1 0 0 0,-1 1 0 0 0,1 0 1 0 0,-1 0-1 0 0,1 0 0 0 0,0 0 0 0 0,0 2 0 0 0,0-2-18 0 0,1 0 0 0 0,-1 0 0 0 0,1 0 0 0 0,-1-1 0 0 0,1 1 0 0 0,0 0-1 0 0,-1-1 1 0 0,1 1 0 0 0,0-1 0 0 0,0 1 0 0 0,0-1 0 0 0,0 1 0 0 0,1-1 0 0 0,-1 0 0 0 0,0 1-1 0 0,0-1 1 0 0,1 0 0 0 0,-1 0 0 0 0,1 0 0 0 0,-1 0 0 0 0,1 0 0 0 0,0 0 0 0 0,-1-1 0 0 0,1 1 0 0 0,0 0-1 0 0,-1-1 1 0 0,1 1 0 0 0,0-1 0 0 0,3 1 0 0 0,58 5 156 0 0,-55-6-85 0 0,25 3 1 0 0,-1 2 0 0 0,0 0-1 0 0,0 3 1 0 0,0 0 0 0 0,36 17-1 0 0,32 7 1284 0 0,-78-26-949 0 0,-11-3-260 0 0,0 0 1 0 0,0 0-1 0 0,0 1 1 0 0,0 0-1 0 0,0 1 1 0 0,15 10 0 0 0,-24-13-121 0 0,0-1 0 0 0,0 1 0 0 0,0 1 0 0 0,0-1 0 0 0,0 0 1 0 0,0 0-1 0 0,-1 1 0 0 0,1-1 0 0 0,-1 1 0 0 0,0-1 0 0 0,1 1 1 0 0,-1 0-1 0 0,0-1 0 0 0,-1 1 0 0 0,1 0 0 0 0,0 0 0 0 0,-1 0 1 0 0,0-1-1 0 0,1 1 0 0 0,-1 0 0 0 0,0 0 0 0 0,-1 0 0 0 0,1 0 1 0 0,0 0-1 0 0,-1-1 0 0 0,0 1 0 0 0,0 0 0 0 0,1 0 0 0 0,-2-1 1 0 0,1 1-1 0 0,0 0 0 0 0,-3 3 0 0 0,1 1 59 0 0,-1 0 0 0 0,0 1 0 0 0,-1-1 0 0 0,1-1 0 0 0,-1 1 0 0 0,-1-1 0 0 0,1 0 0 0 0,-1 0 0 0 0,0-1 0 0 0,-1 1 0 0 0,-9 5 0 0 0,-4 1 37 0 0,0-2 0 0 0,-37 14 0 0 0,35-16-325 0 0,0 2 0 0 0,-35 20-1 0 0,15-9-3077 0 0,25-18 1570 0 0</inkml:trace>
</inkml:ink>
</file>

<file path=ppt/ink/ink11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9.037"/>
    </inkml:context>
    <inkml:brush xml:id="br0">
      <inkml:brushProperty name="width" value="0.1" units="cm"/>
      <inkml:brushProperty name="height" value="0.1" units="cm"/>
      <inkml:brushProperty name="color" value="#004F8B"/>
    </inkml:brush>
  </inkml:definitions>
  <inkml:trace contextRef="#ctx0" brushRef="#br0">1 138 14223 0 0,'26'-10'919'0'0,"-4"2"-232"0"0,0-1 0 0 0,0-1 0 0 0,-1 0 0 0 0,31-21 0 0 0,-41 24-314 0 0,0 1 1 0 0,0 0 0 0 0,0 1 0 0 0,1 0-1 0 0,0 1 1 0 0,0 0 0 0 0,0 1 0 0 0,16-2 0 0 0,105-5-825 0 0,-66 6-3018 0 0,-32 3 1743 0 0</inkml:trace>
</inkml:ink>
</file>

<file path=ppt/ink/ink11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29.373"/>
    </inkml:context>
    <inkml:brush xml:id="br0">
      <inkml:brushProperty name="width" value="0.1" units="cm"/>
      <inkml:brushProperty name="height" value="0.1" units="cm"/>
      <inkml:brushProperty name="color" value="#004F8B"/>
    </inkml:brush>
  </inkml:definitions>
  <inkml:trace contextRef="#ctx0" brushRef="#br0">74 0 16527 0 0,'0'0'1499'0'0,"22"20"-1206"0"0,22 20-30 0 0,-2 2 0 0 0,-1 2 0 0 0,-3 2 0 0 0,-2 1 0 0 0,-2 1 1 0 0,-1 2-1 0 0,-4 2 0 0 0,34 77 0 0 0,-50-96-51 0 0,-1 1 1 0 0,-1 0-1 0 0,-2 1 1 0 0,-2 1-1 0 0,-1-1 1 0 0,-2 1-1 0 0,-1 0 1 0 0,-2 0-1 0 0,-1 0 1 0 0,-2 0 0 0 0,-2 0-1 0 0,-1-1 1 0 0,-1 1-1 0 0,-3-1 1 0 0,-13 37-1 0 0,6-32 23 0 0,-2-2-1 0 0,-2 1 1 0 0,-1-2 0 0 0,-2-1-1 0 0,-41 49 1 0 0,-1-9-2250 0 0,-91 80 0 0 0,95-107-724 0 0,31-34 1348 0 0</inkml:trace>
</inkml:ink>
</file>

<file path=ppt/ink/ink11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30.232"/>
    </inkml:context>
    <inkml:brush xml:id="br0">
      <inkml:brushProperty name="width" value="0.1" units="cm"/>
      <inkml:brushProperty name="height" value="0.1" units="cm"/>
      <inkml:brushProperty name="color" value="#004F8B"/>
    </inkml:brush>
  </inkml:definitions>
  <inkml:trace contextRef="#ctx0" brushRef="#br0">83 327 9215 0 0,'-83'34'3319'0'0,"118"-29"119"0"0,3 0-2893 0 0,637-53 3224 0 0,-377 17-2712 0 0,2176-152 2031 0 0,-2163 164-3056 0 0,1667-71 216 0 0,-542 135-569 0 0,-1327-30-2029 0 0,-94-11 189 0 0</inkml:trace>
</inkml:ink>
</file>

<file path=ppt/ink/ink11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8:30.624"/>
    </inkml:context>
    <inkml:brush xml:id="br0">
      <inkml:brushProperty name="width" value="0.1" units="cm"/>
      <inkml:brushProperty name="height" value="0.1" units="cm"/>
      <inkml:brushProperty name="color" value="#004F8B"/>
    </inkml:brush>
  </inkml:definitions>
  <inkml:trace contextRef="#ctx0" brushRef="#br0">33 531 6911 0 0,'-8'1'39'0'0,"-14"0"430"0"0,19-2-263 0 0,14-3-176 0 0,303-70 12149 0 0,19 14-10342 0 0,2106-208 1018 0 0,-777 165-2211 0 0,-1213 87-602 0 0,1208 9-395 0 0,-1528 11-779 0 0</inkml:trace>
</inkml:ink>
</file>

<file path=ppt/ink/ink11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3:55.064"/>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7:46.490"/>
    </inkml:context>
    <inkml:brush xml:id="br0">
      <inkml:brushProperty name="width" value="0.1" units="cm"/>
      <inkml:brushProperty name="height" value="0.1" units="cm"/>
      <inkml:brushProperty name="color" value="#AB008B"/>
    </inkml:brush>
  </inkml:definitions>
  <inkml:trace contextRef="#ctx0" brushRef="#br0">284 449 5063 0 0,'0'0'390'0'0,"-5"11"1744"0"0,-13 42 3374 0 0,-5 29-3213 0 0,-10 31-2138 0 0,-18 49 607 0 0,-14 83-56 0 0,19-68-341 0 0,33-127-246 0 0,2 1 0 0 0,-5 62 1 0 0,14-86-83 0 0,1 0 1 0 0,2 0 0 0 0,0 0 0 0 0,2 0 0 0 0,1 0 0 0 0,8 30 0 0 0,-11-52-9 0 0,1 1 1 0 0,0-1-1 0 0,1 0 1 0 0,-1 1 0 0 0,1-1-1 0 0,0 0 1 0 0,0-1-1 0 0,1 1 1 0 0,-1 0 0 0 0,1-1-1 0 0,0 0 1 0 0,0 0-1 0 0,1 0 1 0 0,-1-1 0 0 0,1 1-1 0 0,0-1 1 0 0,0 0-1 0 0,0 0 1 0 0,0-1-1 0 0,0 1 1 0 0,1-1 0 0 0,9 2-1 0 0,8 1 236 0 0,0-1 0 0 0,0-2-1 0 0,0 0 1 0 0,33-2 0 0 0,-7 1 110 0 0,260-5 927 0 0,-88-2-691 0 0,1877-42 3328 0 0,-519 25-3834 0 0,-939 47-395 0 0,-609-23 210 0 0,61-7 0 0 0,-90 5 338 0 0,-17-35 772 0 0,7 19-990 0 0,1-1-1 0 0,1 0 1 0 0,0-1-1 0 0,2 1 1 0 0,-4-28-1 0 0,-3-101 192 0 0,7 68-187 0 0,-88-557-46 0 0,44 360 0 0 0,43 238 27 0 0,2 0 0 0 0,1 0 0 0 0,7-76 0 0 0,34-111 81 0 0,-39 225-109 0 0,0 0-1 0 0,0-1 1 0 0,0 1-1 0 0,0 0 1 0 0,0 0-1 0 0,0-1 1 0 0,-1 1 0 0 0,1 0-1 0 0,0-1 1 0 0,0 1-1 0 0,0 0 1 0 0,0 0-1 0 0,0-1 1 0 0,-1 1-1 0 0,1 0 1 0 0,0 0 0 0 0,0-1-1 0 0,0 1 1 0 0,-1 0-1 0 0,1 0 1 0 0,0 0-1 0 0,0 0 1 0 0,0-1 0 0 0,-1 1-1 0 0,1 0 1 0 0,0 0-1 0 0,-1 0 1 0 0,1 0-1 0 0,0 0 1 0 0,0 0-1 0 0,-1-1 1 0 0,1 1 0 0 0,0 0-1 0 0,-1 0 1 0 0,1 0-1 0 0,0 0 1 0 0,0 0-1 0 0,-1 0 1 0 0,1 0-1 0 0,0 0 1 0 0,-1 0 0 0 0,1 1-1 0 0,0-1 1 0 0,0 0-1 0 0,-1 0 1 0 0,1 0-1 0 0,0 0 1 0 0,-1 0 0 0 0,1 1-1 0 0,-6 2-6 0 0,0 0 0 0 0,0 0 0 0 0,0 1 0 0 0,1 0 0 0 0,-1 0 0 0 0,1 0 0 0 0,0 1 0 0 0,-6 7 0 0 0,6-8 8 0 0,1-1 0 0 0,0 1 0 0 0,-1-1 0 0 0,0-1 0 0 0,0 1 0 0 0,0 0 0 0 0,0-1 0 0 0,0 0 0 0 0,0-1 0 0 0,0 1 0 0 0,-1-1 0 0 0,1 0 0 0 0,-1 0 0 0 0,1 0 0 0 0,-1-1 0 0 0,-5 0 0 0 0,-15 2 0 0 0,-74 15 0 0 0,-118 14 0 0 0,-7-8-93 0 0,-138 8-142 0 0,243-25-952 0 0,98-8 582 0 0</inkml:trace>
</inkml:ink>
</file>

<file path=ppt/ink/ink11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3:56.483"/>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1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3:56.829"/>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1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5.936"/>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1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6.758"/>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1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7.115"/>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1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8.259"/>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1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9.001"/>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1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09.368"/>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1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6.534"/>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1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6.981"/>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0:56.571"/>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1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7.903"/>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1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8.251"/>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1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9.033"/>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1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19.423"/>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1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0.613"/>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1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0.991"/>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1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1.675"/>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1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2.053"/>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1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2.998"/>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1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3.363"/>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0:57.196"/>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1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4.341"/>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1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5.152"/>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1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5.486"/>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1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7.147"/>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1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27.584"/>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1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57.389"/>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1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58.031"/>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1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58.361"/>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1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4:59.579"/>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1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0.235"/>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0:59.539"/>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1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0.595"/>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1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1.792"/>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1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5.629"/>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1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5.997"/>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1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6.740"/>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1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7.123"/>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1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8.312"/>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1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8.675"/>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1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09.560"/>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1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0.312"/>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2.283"/>
    </inkml:context>
    <inkml:brush xml:id="br0">
      <inkml:brushProperty name="width" value="0.1" units="cm"/>
      <inkml:brushProperty name="height" value="0.1" units="cm"/>
      <inkml:brushProperty name="color" value="#AB008B"/>
    </inkml:brush>
  </inkml:definitions>
  <inkml:trace contextRef="#ctx0" brushRef="#br0">0 153 11231 0 0,'0'0'1016'0'0,"3"1"-561"0"0,-1-1-1 0 0,1 0 0 0 0,0 0 1 0 0,0 0-1 0 0,-1 0 1 0 0,1 0-1 0 0,0-1 0 0 0,-1 1 1 0 0,4-2-1 0 0,-1-6 342 0 0,1 1 0 0 0,0-1 0 0 0,0 1 1 0 0,1 0-1 0 0,0 1 0 0 0,15-11 0 0 0,-8 8-245 0 0,0 1 1 0 0,1 1 0 0 0,0 1-1 0 0,0 0 1 0 0,30-7 0 0 0,-1 3 78 0 0,74-6 0 0 0,-18 3-2713 0 0,-89 11 215 0 0</inkml:trace>
</inkml:ink>
</file>

<file path=ppt/ink/ink1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0:59.961"/>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1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0.680"/>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1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1.463"/>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1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3.871"/>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1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4.252"/>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1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5.352"/>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1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6.597"/>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1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17.076"/>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1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38.792"/>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1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39.563"/>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1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39.921"/>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1.618"/>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1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5:46.986"/>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1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1"/>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1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2"/>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1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3"/>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1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4"/>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1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5"/>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1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6"/>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1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7"/>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1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8"/>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1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79"/>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2.118"/>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1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0"/>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1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1"/>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1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2"/>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1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3"/>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1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4"/>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1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5"/>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1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6"/>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1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7"/>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1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8"/>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1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89"/>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5.432"/>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1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0"/>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1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1"/>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1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2"/>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1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3"/>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1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4"/>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1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5"/>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1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6"/>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1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7"/>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1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8"/>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1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299"/>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6.242"/>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1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0"/>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1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1"/>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1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2"/>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1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3"/>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1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4"/>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1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5"/>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1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6"/>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1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7"/>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1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8"/>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1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09"/>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7.040"/>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1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0"/>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1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1"/>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1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2"/>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1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3"/>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1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4"/>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1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5"/>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1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6"/>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1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7"/>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1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8"/>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1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19"/>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7.633"/>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1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20"/>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1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21"/>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1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09.322"/>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1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18.554"/>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1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21.031"/>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1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23.630"/>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1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24.760"/>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1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28.049"/>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1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29.043"/>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1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35.516"/>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8.040"/>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1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37.882"/>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1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43.286"/>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1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45.549"/>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1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47.272"/>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1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34.083"/>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1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36.890"/>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1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49.089"/>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1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6:50.381"/>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1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27"/>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1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28"/>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9.321"/>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1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29"/>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1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0"/>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1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1"/>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1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2"/>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1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3"/>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1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4"/>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1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5"/>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1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6"/>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1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7"/>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1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8"/>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09.919"/>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1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39"/>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1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0"/>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1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1"/>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1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2"/>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1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3"/>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1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4"/>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1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5"/>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1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6"/>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1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7"/>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1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8"/>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3.463"/>
    </inkml:context>
    <inkml:brush xml:id="br0">
      <inkml:brushProperty name="width" value="0.1" units="cm"/>
      <inkml:brushProperty name="height" value="0.1" units="cm"/>
      <inkml:brushProperty name="color" value="#AB008B"/>
    </inkml:brush>
  </inkml:definitions>
  <inkml:trace contextRef="#ctx0" brushRef="#br0">20 66 6447 0 0,'0'-1'499'0'0,"0"-33"8910"0"0,-13 3 130 0 0,7 113-9370 0 0,6 108 0 0 0,1-80-15 0 0,3-31-141 0 0,-1-52-59 0 0,-2 0 0 0 0,-1-1 0 0 0,-6 49 0 0 0,6-74 490 0 0,2-3-631 0 0,1-1 1 0 0,0 0-1 0 0,-1 0 0 0 0,0 0 1 0 0,1 0-1 0 0,-1 0 0 0 0,-1 0 1 0 0,4-6-1 0 0</inkml:trace>
</inkml:ink>
</file>

<file path=ppt/ink/ink1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0.414"/>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1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49"/>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1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0"/>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1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1"/>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1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2"/>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1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3"/>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1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4"/>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1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5"/>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1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6"/>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1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7"/>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1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8"/>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1.134"/>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1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59"/>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1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0"/>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1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1"/>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1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2"/>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1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3"/>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1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4"/>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1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5"/>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1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6"/>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1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7"/>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1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8"/>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1.665"/>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1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69"/>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1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0"/>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1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1"/>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1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2"/>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1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3"/>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1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4"/>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1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5"/>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1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6"/>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1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7"/>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1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8"/>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2.134"/>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1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79"/>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1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0"/>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1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1"/>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1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2"/>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1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3"/>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1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4"/>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1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5"/>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1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6"/>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1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7"/>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1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8"/>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2.789"/>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1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89"/>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1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90"/>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1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91"/>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1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92"/>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1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04.193"/>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1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18.404"/>
    </inkml:context>
    <inkml:brush xml:id="br0">
      <inkml:brushProperty name="width" value="0.1" units="cm"/>
      <inkml:brushProperty name="height" value="0.1" units="cm"/>
      <inkml:brushProperty name="color" value="#AB008B"/>
    </inkml:brush>
  </inkml:definitions>
  <inkml:trace contextRef="#ctx0" brushRef="#br0">42 327 9039 0 0,'23'20'11484'0'0,"-27"-20"-11297"0"0,-1-1-1 0 0,0 1 0 0 0,1-1 1 0 0,-1 0-1 0 0,1 0 0 0 0,-1-1 1 0 0,1 1-1 0 0,-1-1 0 0 0,1 0 1 0 0,0 0-1 0 0,0 0 0 0 0,-8-6 1 0 0,13 6-127 0 0,0 1 1 0 0,1-1 0 0 0,-1 1-1 0 0,0-1 1 0 0,0 0 0 0 0,1 1-1 0 0,-1 0 1 0 0,1-1-1 0 0,-1 1 1 0 0,1 0 0 0 0,0 0-1 0 0,-1 0 1 0 0,1 0-1 0 0,2-1 1 0 0,19-15 307 0 0,-16 5-216 0 0,0-1 0 0 0,0 1 0 0 0,-1-1 0 0 0,-1 0 0 0 0,0 0 0 0 0,-1-1 0 0 0,-1 1 0 0 0,0-1 0 0 0,2-18 0 0 0,-2 22-135 0 0,2-1 1 0 0,-1 1-1 0 0,1 1 0 0 0,1-1 0 0 0,-1 1 0 0 0,2-1 1 0 0,-1 2-1 0 0,1-1 0 0 0,1 1 0 0 0,-1 0 1 0 0,2 0-1 0 0,12-9 0 0 0,-19 16-17 0 0,0 0 0 0 0,-1 0 0 0 0,1 0 0 0 0,0 0 0 0 0,0 0 0 0 0,0 0 0 0 0,0 1 0 0 0,0-1 0 0 0,0 1 0 0 0,0-1 0 0 0,0 1 0 0 0,0 0 0 0 0,0 0 0 0 0,0 0 0 0 0,0 0 0 0 0,0 0 0 0 0,0 0 0 0 0,0 1 0 0 0,0-1 0 0 0,0 1 0 0 0,0-1 0 0 0,2 2 0 0 0,-1 0 0 0 0,0 0 0 0 0,0 0 0 0 0,0 0 0 0 0,-1 1 0 0 0,1-1 0 0 0,-1 1 0 0 0,1-1 0 0 0,-1 1 0 0 0,0 0 0 0 0,0 0 0 0 0,3 6 0 0 0,0 3 0 0 0,0 1 0 0 0,-1-1 0 0 0,0 1 0 0 0,-1-1 0 0 0,3 26 0 0 0,-4-14 0 0 0,-2 1 0 0 0,0 0 0 0 0,-2-1 0 0 0,-1 1 0 0 0,-1-1 0 0 0,-1 0 0 0 0,0 0 0 0 0,-2-1 0 0 0,-16 36 0 0 0,-1 9-39 0 0,-31 69-152 0 0,49-125 177 0 0,0-1 1 0 0,0 0-1 0 0,-1 0 1 0 0,-1 0-1 0 0,0-1 1 0 0,0 0-1 0 0,-1-1 1 0 0,-18 15-1 0 0,24-24 14 0 0,5-6 0 0 0,8-9 0 0 0,2 9 2 0 0,0-1 0 0 0,0 2 0 0 0,1 0 0 0 0,0 0-1 0 0,-1 1 1 0 0,2 1 0 0 0,-1 0 0 0 0,0 0 0 0 0,26 0 0 0 0,0 2 20 0 0,0 1 0 0 0,45 7 0 0 0,-71-6 100 0 0,0 1-1 0 0,0 0 0 0 0,-1 1 0 0 0,1 1 0 0 0,19 8 0 0 0,-30-12-46 0 0,32 19 118 0 0,-32-17-442 0 0,1-1 0 0 0,0 1 0 0 0,0-1 0 0 0,-1 0 0 0 0,1 0 0 0 0,0 0 0 0 0,0 0 0 0 0,0 0 0 0 0,0-1 0 0 0,0 0 0 0 0,1 1 0 0 0,-1-1 0 0 0,0 0 0 0 0,0 0 0 0 0,0-1 0 0 0,0 1 0 0 0,5-2-1 0 0,4-7-1371 0 0</inkml:trace>
</inkml:ink>
</file>

<file path=ppt/ink/ink11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25.323"/>
    </inkml:context>
    <inkml:brush xml:id="br0">
      <inkml:brushProperty name="width" value="0.1" units="cm"/>
      <inkml:brushProperty name="height" value="0.1" units="cm"/>
      <inkml:brushProperty name="color" value="#AB008B"/>
    </inkml:brush>
  </inkml:definitions>
  <inkml:trace contextRef="#ctx0" brushRef="#br0">0 10 1839 0 0,'20'-10'22305'0'0,"-3"29"-21442"0"0,7 15-679 0 0,1-1 0 0 0,2-1 0 0 0,2-1 0 0 0,40 34 0 0 0,-30-39-4081 0 0</inkml:trace>
</inkml:ink>
</file>

<file path=ppt/ink/ink11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25.676"/>
    </inkml:context>
    <inkml:brush xml:id="br0">
      <inkml:brushProperty name="width" value="0.1" units="cm"/>
      <inkml:brushProperty name="height" value="0.1" units="cm"/>
      <inkml:brushProperty name="color" value="#AB008B"/>
    </inkml:brush>
  </inkml:definitions>
  <inkml:trace contextRef="#ctx0" brushRef="#br0">305 0 4607 0 0,'-6'4'10171'0'0,"-19"13"-7380"0"0,3 5-2056 0 0,-2-1 0 0 0,-47 33 1 0 0,-19 15-922 0 0,31-13-2930 0 0,51-46 1714 0 0</inkml:trace>
</inkml:ink>
</file>

<file path=ppt/ink/ink11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21.091"/>
    </inkml:context>
    <inkml:brush xml:id="br0">
      <inkml:brushProperty name="width" value="0.1" units="cm"/>
      <inkml:brushProperty name="height" value="0.1" units="cm"/>
      <inkml:brushProperty name="color" value="#AB008B"/>
    </inkml:brush>
  </inkml:definitions>
  <inkml:trace contextRef="#ctx0" brushRef="#br0">30 187 3679 0 0,'-5'1'9036'0'0,"-12"3"-4529"0"0,17-4-4416 0 0,0 0 0 0 0,1 0 0 0 0,-1 0 0 0 0,0 0 0 0 0,0 0 0 0 0,1 0 0 0 0,-1 0 0 0 0,0 0 0 0 0,1 0 0 0 0,-1 0 0 0 0,0 0 0 0 0,0-1 0 0 0,1 1 0 0 0,-1 0 0 0 0,0 0 0 0 0,0 0 0 0 0,1 0 0 0 0,-1 0 0 0 0,0-1 0 0 0,1 1 91 0 0,-1 0-91 0 0,0 0 0 0 0,0-1 0 0 0,0 1 0 0 0,0 0 0 0 0,1 0 0 0 0,-1-1 0 0 0,0 1 0 0 0,0 0 0 0 0,0 0 0 0 0,0-1 0 0 0,0 1 0 0 0,0 0 0 0 0,0-1 0 0 0,0 1 0 0 0,0 0 0 0 0,0 0 0 0 0,0-1 0 0 0,0 1 0 0 0,0 0 0 0 0,0-1 0 0 0,0 1 0 0 0,0 0 0 0 0,0 0 0 0 0,0-1 0 0 0,0 1 0 0 0,8-33 1859 0 0,-1 8-1632 0 0,-6 19-269 0 0,0 0 1 0 0,1 0-1 0 0,0 0 1 0 0,0 0 0 0 0,0 0-1 0 0,1 1 1 0 0,0-1-1 0 0,0 1 1 0 0,0 0-1 0 0,1 0 1 0 0,0 0-1 0 0,0 0 1 0 0,0 0-1 0 0,0 1 1 0 0,1 0 0 0 0,0 0-1 0 0,0 0 1 0 0,9-5-1 0 0,-9 6-31 0 0,0 0 0 0 0,0 0 1 0 0,0 1-1 0 0,0 0 0 0 0,1 0 0 0 0,-1 0 0 0 0,1 0 1 0 0,-1 1-1 0 0,1 0 0 0 0,0 0 0 0 0,-1 1 0 0 0,1-1 0 0 0,0 1 1 0 0,-1 0-1 0 0,1 1 0 0 0,0 0 0 0 0,-1 0 0 0 0,1 0 0 0 0,-1 0 1 0 0,1 1-1 0 0,-1 0 0 0 0,1 0 0 0 0,-1 0 0 0 0,0 1 1 0 0,0 0-1 0 0,0 0 0 0 0,-1 0 0 0 0,1 0 0 0 0,-1 1 0 0 0,0 0 1 0 0,1 0-1 0 0,-2 0 0 0 0,1 0 0 0 0,0 1 0 0 0,-1-1 0 0 0,0 1 1 0 0,5 10-1 0 0,-7-12-11 0 0,0 0 0 0 0,-1 0 0 0 0,1 0 0 0 0,-1 0 0 0 0,1 0 0 0 0,-1 0 0 0 0,0 0 0 0 0,0 0 0 0 0,-1 0 0 0 0,1 0 0 0 0,0 0 0 0 0,-1 0 0 0 0,0 0 0 0 0,-2 5 0 0 0,-21 45 78 0 0,12-28-41 0 0,0-2-31 0 0,-1-1-1 0 0,-1-1 1 0 0,-1 0-1 0 0,0-1 0 0 0,-30 29 1 0 0,6-5-5 0 0,37-42-8 0 0,0 0-1 0 0,0 0 0 0 0,0 0 1 0 0,1 0-1 0 0,-1 1 1 0 0,1-1-1 0 0,0 1 1 0 0,0-1-1 0 0,-1 1 1 0 0,2-1-1 0 0,-1 1 1 0 0,0 0-1 0 0,0-1 0 0 0,0 5 1 0 0,1-5-1 0 0,1 0 0 0 0,-1-1 0 0 0,0 1 0 0 0,1-1 0 0 0,-1 1 0 0 0,1-1 0 0 0,-1 1 0 0 0,1-1 0 0 0,0 1 0 0 0,-1-1 0 0 0,1 0 0 0 0,0 1 0 0 0,0-1 0 0 0,0 0 0 0 0,0 0 0 0 0,0 0 0 0 0,1 1 0 0 0,1 0 0 0 0,6 4-4 0 0,0-1 0 0 0,1-1 0 0 0,0 0 0 0 0,-1 0 0 0 0,1 0 0 0 0,13 1 0 0 0,-5 0 3 0 0,-2 0 2 0 0,0 1 0 0 0,0 1 0 0 0,0 0 0 0 0,-1 1 0 0 0,0 0 0 0 0,-1 1 0 0 0,0 1 0 0 0,17 15 0 0 0,-28-22 0 0 0,1 0 0 0 0,-1 0 0 0 0,0 0 0 0 0,0 1 0 0 0,0-1 0 0 0,0 1 0 0 0,0 0 0 0 0,-1 0 0 0 0,0 0 0 0 0,0 0 0 0 0,0 1 0 0 0,0-1 0 0 0,-1 1 0 0 0,0-1 0 0 0,0 1 0 0 0,0-1 0 0 0,0 1 0 0 0,0-1 0 0 0,-1 1 0 0 0,0 0 0 0 0,0-1 0 0 0,-1 1 0 0 0,1 0 0 0 0,-1-1 0 0 0,0 1 0 0 0,0-1 0 0 0,0 1 0 0 0,-1-1 0 0 0,0 1 0 0 0,0-1 0 0 0,0 0 0 0 0,0 0 0 0 0,0 0 0 0 0,-1 0 0 0 0,-3 4 0 0 0,-2 0 12 0 0,1 0 0 0 0,-2 0-1 0 0,1-1 1 0 0,-1 0 0 0 0,0-1-1 0 0,0 0 1 0 0,-1 0 0 0 0,0-1 0 0 0,0 0-1 0 0,0-1 1 0 0,0 0 0 0 0,-1-1-1 0 0,-18 4 1 0 0,5-2 15 0 0,-1-1 1 0 0,1-1-1 0 0,-1-2 0 0 0,0 0 1 0 0,-28-4-1 0 0,47 3-39 0 0,5 0 5 0 0,-1 0 0 0 0,0 0 0 0 0,0 0 0 0 0,0 0 0 0 0,1 0 0 0 0,-1-1-1 0 0,0 1 1 0 0,0-1 0 0 0,1 1 0 0 0,-1-1 0 0 0,0 0 0 0 0,1 0 0 0 0,-1 0 0 0 0,0 0 0 0 0,1 0 0 0 0,0 0 0 0 0,-1 0 0 0 0,-2-3-1 0 0,10 2-1818 0 0,-1-6 711 0 0</inkml:trace>
</inkml:ink>
</file>

<file path=ppt/ink/ink11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21.755"/>
    </inkml:context>
    <inkml:brush xml:id="br0">
      <inkml:brushProperty name="width" value="0.1" units="cm"/>
      <inkml:brushProperty name="height" value="0.1" units="cm"/>
      <inkml:brushProperty name="color" value="#AB008B"/>
    </inkml:brush>
  </inkml:definitions>
  <inkml:trace contextRef="#ctx0" brushRef="#br0">1 0 6447 0 0,'0'0'10983'0'0,"33"16"-7300"0"0,-19-13-3346 0 0,0 1 0 0 0,-1 1 0 0 0,1 0 0 0 0,-1 1 1 0 0,0 0-1 0 0,0 1 0 0 0,-1 1 0 0 0,0 0 0 0 0,0 0 1 0 0,-1 1-1 0 0,15 15 0 0 0,-1 5-97 0 0,0 1 0 0 0,27 45 0 0 0,-34-64-261 0 0,-6-2-3511 0 0</inkml:trace>
</inkml:ink>
</file>

<file path=ppt/ink/ink1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3.680"/>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1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22.116"/>
    </inkml:context>
    <inkml:brush xml:id="br0">
      <inkml:brushProperty name="width" value="0.1" units="cm"/>
      <inkml:brushProperty name="height" value="0.1" units="cm"/>
      <inkml:brushProperty name="color" value="#AB008B"/>
    </inkml:brush>
  </inkml:definitions>
  <inkml:trace contextRef="#ctx0" brushRef="#br0">349 0 13903 0 0,'0'0'1262'0'0,"-18"25"1886"0"0,-12 2-1693 0 0,-1-2 1 0 0,-47 29 0 0 0,51-37-1767 0 0,1 2 1 0 0,1 0-1 0 0,0 1 1 0 0,-38 42-1 0 0,44-33-3279 0 0,13-20 1916 0 0</inkml:trace>
</inkml:ink>
</file>

<file path=ppt/ink/ink11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0.473"/>
    </inkml:context>
    <inkml:brush xml:id="br0">
      <inkml:brushProperty name="width" value="0.1" units="cm"/>
      <inkml:brushProperty name="height" value="0.1" units="cm"/>
      <inkml:brushProperty name="color" value="#AB008B"/>
    </inkml:brush>
  </inkml:definitions>
  <inkml:trace contextRef="#ctx0" brushRef="#br0">60 134 1839 0 0,'16'-31'4178'0'0,"-19"27"-3326"0"0,1 1 1 0 0,-1-1 0 0 0,0 1 0 0 0,-1 0-1 0 0,1 0 1 0 0,0 0 0 0 0,-1 1 0 0 0,1-1-1 0 0,-7-2 1 0 0,8 4-391 0 0,-1-1-1 0 0,1 1 1 0 0,-1 0 0 0 0,1-1-1 0 0,0 1 1 0 0,0-1 0 0 0,0 1-1 0 0,0-1 1 0 0,0 0-1 0 0,0 0 1 0 0,0 0 0 0 0,0 0-1 0 0,1 0 1 0 0,-1-1-1 0 0,1 1 1 0 0,0 0 0 0 0,0-1-1 0 0,0 1 1 0 0,-2-5-1 0 0,3 6-406 0 0,1-1 0 0 0,-1 1 0 0 0,1 0-1 0 0,-1 0 1 0 0,1 0 0 0 0,-1 0 0 0 0,1 0-1 0 0,-1 0 1 0 0,1 0 0 0 0,0 0-1 0 0,0 0 1 0 0,0 0 0 0 0,-1 0 0 0 0,1 0-1 0 0,0 1 1 0 0,0-1 0 0 0,0 0 0 0 0,0 1-1 0 0,0-1 1 0 0,0 0 0 0 0,1 1-1 0 0,-1-1 1 0 0,0 1 0 0 0,0 0 0 0 0,0-1-1 0 0,0 1 1 0 0,1 0 0 0 0,-1 0 0 0 0,2 0-1 0 0,47-4 231 0 0,-36 3-74 0 0,1 1-154 0 0,-1 0 1 0 0,1 1-1 0 0,-1 0 1 0 0,1 1-1 0 0,-1 0 1 0 0,0 2-1 0 0,0 0 0 0 0,0 0 1 0 0,-1 1-1 0 0,1 1 1 0 0,-1 0-1 0 0,0 1 1 0 0,-1 0-1 0 0,0 1 1 0 0,0 0-1 0 0,0 1 1 0 0,-1 1-1 0 0,-1-1 1 0 0,17 21-1 0 0,-19-21-45 0 0,0 1 0 0 0,-1 1 0 0 0,-1-1 0 0 0,0 1 0 0 0,0 0 0 0 0,-1 0 0 0 0,0 1 1 0 0,-1-1-1 0 0,-1 1 0 0 0,0 0 0 0 0,0 1 0 0 0,-1-1 0 0 0,-1 0 0 0 0,0 0 0 0 0,0 1 0 0 0,-2-1 0 0 0,1 1 0 0 0,-1-1 0 0 0,-1 0 0 0 0,0 0 0 0 0,-1 0 0 0 0,-1 0 0 0 0,-6 16 0 0 0,-1-3 7 0 0,0-1 0 0 0,-2-1 0 0 0,-1 0 0 0 0,-34 41 0 0 0,40-54-4 0 0,0-1-1 0 0,-1 0 1 0 0,-1 0-1 0 0,1-1 1 0 0,-1 0 0 0 0,-1-1-1 0 0,1 0 1 0 0,-1 0-1 0 0,0-1 1 0 0,-1-1-1 0 0,0 0 1 0 0,-19 6-1 0 0,27-11-34 0 0,0 1-1 0 0,0-1 1 0 0,-1 0-1 0 0,1-1 0 0 0,0 1 1 0 0,0-1-1 0 0,-1 1 1 0 0,1-1-1 0 0,0-1 0 0 0,0 1 1 0 0,0-1-1 0 0,0 1 1 0 0,0-1-1 0 0,1 0 1 0 0,-1 0-1 0 0,0-1 0 0 0,1 1 1 0 0,0-1-1 0 0,-1 0 1 0 0,1 1-1 0 0,0-2 0 0 0,0 1 1 0 0,1 0-1 0 0,-1 0 1 0 0,1-1-1 0 0,-4-7 0 0 0</inkml:trace>
</inkml:ink>
</file>

<file path=ppt/ink/ink11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0.894"/>
    </inkml:context>
    <inkml:brush xml:id="br0">
      <inkml:brushProperty name="width" value="0.1" units="cm"/>
      <inkml:brushProperty name="height" value="0.1" units="cm"/>
      <inkml:brushProperty name="color" value="#AB008B"/>
    </inkml:brush>
  </inkml:definitions>
  <inkml:trace contextRef="#ctx0" brushRef="#br0">382 46 4607 0 0,'0'0'354'0'0,"0"0"-218"0"0,1 0 1 0 0,0 0-1 0 0,0 0 1 0 0,0 0-1 0 0,0 0 0 0 0,0 0 1 0 0,0 0-1 0 0,0 0 1 0 0,0-1-1 0 0,-1 1 1 0 0,1 0-1 0 0,0 0 1 0 0,0-1-1 0 0,0 1 0 0 0,0-1 1 0 0,-1 1-1 0 0,2-1 1 0 0,-1 0 400 0 0,-1-1 0 0 0,1 1-1 0 0,-1-1 1 0 0,0 1 0 0 0,1 0 0 0 0,-1-1 0 0 0,0 1 0 0 0,0-1 0 0 0,0 1 0 0 0,0-1 0 0 0,0 1 0 0 0,0-1 0 0 0,0 1 0 0 0,0 0 0 0 0,-1-1-1 0 0,1 1 1 0 0,-1-1 0 0 0,1 1 0 0 0,-1 0 0 0 0,1-1 0 0 0,-1 1 0 0 0,0-1 537 0 0,-2-2-537 0 0,1 3-247 0 0,1 1 1 0 0,-1-1 0 0 0,1 1 0 0 0,-1-1-1 0 0,0 1 1 0 0,1-1 0 0 0,-1 1-1 0 0,0 0 1 0 0,1 0 0 0 0,-1 0-1 0 0,0 0 1 0 0,0 0 0 0 0,1 0 0 0 0,-1 0-1 0 0,0 1 1 0 0,1-1 0 0 0,-3 1-1 0 0,-7 3-230 0 0,0 0-1 0 0,1 0 0 0 0,0 1 1 0 0,0 0-1 0 0,-11 9 0 0 0,-10 9 20 0 0,1 2-1 0 0,0 1 1 0 0,2 2-1 0 0,2 0 1 0 0,0 2-1 0 0,2 1 1 0 0,-36 61-1 0 0,54-83-37 0 0,2 0 0 0 0,-1 1 0 0 0,2 0 0 0 0,-1 0 0 0 0,1 0-1 0 0,1 0 1 0 0,0 1 0 0 0,0-1 0 0 0,1 1 0 0 0,0-1-1 0 0,1 13 1 0 0,1-18-35 0 0,-1 0 1 0 0,1 0-1 0 0,1 0 0 0 0,-1 0 0 0 0,1 0 0 0 0,-1-1 0 0 0,1 1 1 0 0,1 0-1 0 0,-1-1 0 0 0,1 0 0 0 0,0 1 0 0 0,0-1 0 0 0,0 0 1 0 0,0 0-1 0 0,1-1 0 0 0,-1 1 0 0 0,1-1 0 0 0,0 1 0 0 0,0-1 1 0 0,0-1-1 0 0,1 1 0 0 0,-1 0 0 0 0,1-1 0 0 0,7 3 0 0 0,1-1 52 0 0,0 0 0 0 0,0 0 0 0 0,1-2-1 0 0,-1 0 1 0 0,1 0 0 0 0,0-1 0 0 0,-1-1-1 0 0,1 0 1 0 0,20-3 0 0 0,45-12-1495 0 0,-4-8-6089 0 0,-41 11-782 0 0</inkml:trace>
</inkml:ink>
</file>

<file path=ppt/ink/ink11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3.330"/>
    </inkml:context>
    <inkml:brush xml:id="br0">
      <inkml:brushProperty name="width" value="0.1" units="cm"/>
      <inkml:brushProperty name="height" value="0.1" units="cm"/>
      <inkml:brushProperty name="color" value="#AB008B"/>
    </inkml:brush>
  </inkml:definitions>
  <inkml:trace contextRef="#ctx0" brushRef="#br0">3 20 3679 0 0,'-2'-20'20815'0'0,"15"21"-20799"0"0,-4 2 142 0 0,0 1-1 0 0,0 1 1 0 0,-1-1 0 0 0,0 1 0 0 0,0 1 0 0 0,0-1 0 0 0,-1 1-1 0 0,0 1 1 0 0,8 7 0 0 0,22 18 110 0 0,-1-4-151 0 0,-18-13-75 0 0,0-2 0 0 0,31 18 0 0 0,-45-29-275 0 0,0 0 0 0 0,0 0 0 0 0,1-1 0 0 0,-1 1 0 0 0,0-1 0 0 0,1 0 0 0 0,-1 0 0 0 0,6 0 0 0 0,1 0-2279 0 0</inkml:trace>
</inkml:ink>
</file>

<file path=ppt/ink/ink11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3.700"/>
    </inkml:context>
    <inkml:brush xml:id="br0">
      <inkml:brushProperty name="width" value="0.1" units="cm"/>
      <inkml:brushProperty name="height" value="0.1" units="cm"/>
      <inkml:brushProperty name="color" value="#AB008B"/>
    </inkml:brush>
  </inkml:definitions>
  <inkml:trace contextRef="#ctx0" brushRef="#br0">333 1 7367 0 0,'0'0'667'0'0,"-22"28"5705"0"0,-12 0-3433 0 0,-58 37 1 0 0,62-45-2822 0 0,-1 1 1 0 0,2 1 0 0 0,-31 31-1 0 0,25-8-516 0 0</inkml:trace>
</inkml:ink>
</file>

<file path=ppt/ink/ink11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4.631"/>
    </inkml:context>
    <inkml:brush xml:id="br0">
      <inkml:brushProperty name="width" value="0.1" units="cm"/>
      <inkml:brushProperty name="height" value="0.1" units="cm"/>
      <inkml:brushProperty name="color" value="#AB008B"/>
    </inkml:brush>
  </inkml:definitions>
  <inkml:trace contextRef="#ctx0" brushRef="#br0">78 0 3223 0 0,'11'16'15828'0'0,"-18"-6"-15590"0"0,0 1-1 0 0,0 0 1 0 0,1 0 0 0 0,1 1-1 0 0,0 0 1 0 0,1 0 0 0 0,0 0-1 0 0,1 0 1 0 0,0 1 0 0 0,1-1-1 0 0,0 1 1 0 0,1 0-1 0 0,0 0 1 0 0,3 21 0 0 0,-2-28-220 0 0,1 0 0 0 0,-1 0 0 0 0,2 0 0 0 0,-1 1 0 0 0,1-1 0 0 0,0 0 0 0 0,0-1 0 0 0,0 1 0 0 0,1 0 0 0 0,0-1 0 0 0,0 1 1 0 0,1-1-1 0 0,-1 0 0 0 0,1 0 0 0 0,0 0 0 0 0,1-1 0 0 0,-1 1 0 0 0,1-1 0 0 0,0 0 0 0 0,0 0 0 0 0,0-1 0 0 0,0 1 0 0 0,1-1 0 0 0,-1-1 0 0 0,1 1 0 0 0,0-1 1 0 0,0 0-1 0 0,0 0 0 0 0,0 0 0 0 0,0-1 0 0 0,9 1 0 0 0,-8-1 57 0 0,0 0 0 0 0,0 0 0 0 0,0-1 0 0 0,1 0 0 0 0,-1 0 0 0 0,0-1 0 0 0,0 0 0 0 0,0 0 0 0 0,0-1 0 0 0,0 0 0 0 0,0 0 0 0 0,0-1 0 0 0,0 0 0 0 0,-1 0 0 0 0,1 0 0 0 0,-1-1 0 0 0,0 0 0 0 0,0 0 0 0 0,0 0 0 0 0,-1-1 0 0 0,0 0 0 0 0,0 0 0 0 0,0 0 0 0 0,0-1 0 0 0,-1 0 0 0 0,0 0 0 0 0,0 0 0 0 0,0 0 0 0 0,-1 0 0 0 0,4-10 0 0 0,34-94 1396 0 0,-39 136-1469 0 0,2 0 1 0 0,1-1 0 0 0,1 1-1 0 0,1-1 1 0 0,1-1 0 0 0,2 1-1 0 0,21 40 1 0 0,-13-28-4 0 0,-2 1-1 0 0,11 41 1 0 0,-21-56-19 0 0,-2-1-1 0 0,0 1 1 0 0,-1 0-1 0 0,-2 1 1 0 0,0-1-1 0 0,-2 0 1 0 0,0 0 0 0 0,-5 26-1 0 0,2-31 4 0 0,-1-1 1 0 0,0 1-1 0 0,-1-1 0 0 0,-1 0 0 0 0,0-1 1 0 0,-1 1-1 0 0,-1-1 0 0 0,-1-1 1 0 0,0 0-1 0 0,-24 27 0 0 0,28-36 22 0 0,0 1 1 0 0,-1-1-1 0 0,0 0 0 0 0,0-1 1 0 0,0 0-1 0 0,0 0 0 0 0,-1 0 1 0 0,0-1-1 0 0,0 0 0 0 0,0-1 1 0 0,-1 0-1 0 0,1 0 0 0 0,-1-1 1 0 0,0 0-1 0 0,0 0 0 0 0,1-1 1 0 0,-10 1-1 0 0,5-3 3 0 0,1 0 0 0 0,-1 0 0 0 0,1-2 0 0 0,0 1 0 0 0,0-1 0 0 0,0-1 0 0 0,0 0 0 0 0,0-1 0 0 0,1 0 0 0 0,0-1 0 0 0,-17-11 0 0 0,22 13-29 0 0,-64-47-2824 0 0,65 47 2290 0 0,0-1 0 0 0,0 0 0 0 0,0 0 0 0 0,1 0 1 0 0,0-1-1 0 0,0 0 0 0 0,0 1 0 0 0,1-1 0 0 0,0-1 1 0 0,-4-7-1 0 0</inkml:trace>
</inkml:ink>
</file>

<file path=ppt/ink/ink11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6.589"/>
    </inkml:context>
    <inkml:brush xml:id="br0">
      <inkml:brushProperty name="width" value="0.1" units="cm"/>
      <inkml:brushProperty name="height" value="0.1" units="cm"/>
      <inkml:brushProperty name="color" value="#AB008B"/>
    </inkml:brush>
  </inkml:definitions>
  <inkml:trace contextRef="#ctx0" brushRef="#br0">7 30 3223 0 0,'-7'-30'13999'0'0,"8"34"-13701"0"0,0-1-1 0 0,0 1 1 0 0,0-1 0 0 0,0 0-1 0 0,0 1 1 0 0,1-1 0 0 0,-1 0-1 0 0,1 0 1 0 0,0 0 0 0 0,0 0-1 0 0,0-1 1 0 0,0 1-1 0 0,1 0 1 0 0,-1-1 0 0 0,1 0-1 0 0,0 1 1 0 0,3 1 0 0 0,0 0-13 0 0,1-1 1 0 0,-1 0-1 0 0,1-1 0 0 0,0 0 1 0 0,-1 0-1 0 0,1 0 1 0 0,14 1-1 0 0,-6 1-128 0 0,0 0 0 0 0,-1 1 0 0 0,1 0 0 0 0,-1 1 0 0 0,16 10 0 0 0,19 7 109 0 0,-43-21-231 0 0,1 1 1 0 0,0 1-1 0 0,-1-1 0 0 0,1 1 0 0 0,-1 0 1 0 0,0 0-1 0 0,0 1 0 0 0,-1 0 0 0 0,1 0 1 0 0,8 11-1 0 0,21 20 177 0 0,-2-19-56 0 0,-19-11-5164 0 0</inkml:trace>
</inkml:ink>
</file>

<file path=ppt/ink/ink11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6.950"/>
    </inkml:context>
    <inkml:brush xml:id="br0">
      <inkml:brushProperty name="width" value="0.1" units="cm"/>
      <inkml:brushProperty name="height" value="0.1" units="cm"/>
      <inkml:brushProperty name="color" value="#AB008B"/>
    </inkml:brush>
  </inkml:definitions>
  <inkml:trace contextRef="#ctx0" brushRef="#br0">387 0 6911 0 0,'0'0'528'0'0,"10"14"2380"0"0,4 9 6054 0 0,-17-24-8801 0 0,-1 1 0 0 0,0-1 0 0 0,0 0 0 0 0,0 1 0 0 0,0 0 0 0 0,0 0 0 0 0,0 0 0 0 0,0 0 0 0 0,0 1 0 0 0,1-1 0 0 0,-1 1 0 0 0,0 0 1 0 0,0 0-1 0 0,0 1 0 0 0,1-1 0 0 0,-1 1 0 0 0,1 0 0 0 0,-1 0 0 0 0,-3 2 0 0 0,-15 10-15 0 0,-37 32-1 0 0,32-24 17 0 0,-2 1-343 0 0,0 1-1 0 0,2 2 1 0 0,1 1 0 0 0,1 1-1 0 0,2 1 1 0 0,0 1 0 0 0,-19 35 0 0 0</inkml:trace>
</inkml:ink>
</file>

<file path=ppt/ink/ink11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8.242"/>
    </inkml:context>
    <inkml:brush xml:id="br0">
      <inkml:brushProperty name="width" value="0.1" units="cm"/>
      <inkml:brushProperty name="height" value="0.1" units="cm"/>
      <inkml:brushProperty name="color" value="#AB008B"/>
    </inkml:brush>
  </inkml:definitions>
  <inkml:trace contextRef="#ctx0" brushRef="#br0">82 7 2759 0 0,'-9'4'11738'0'0,"-21"11"-2891"0"0,33-12-8732 0 0,0-1-1 0 0,0 0 0 0 0,0 0 1 0 0,0 0-1 0 0,0 0 0 0 0,0-1 1 0 0,0 1-1 0 0,0-1 0 0 0,1 0 1 0 0,-1 0-1 0 0,1 0 0 0 0,-1 0 1 0 0,1 0-1 0 0,-1-1 0 0 0,1 0 0 0 0,-1 0 1 0 0,1 0-1 0 0,-1 0 0 0 0,8-1 1 0 0,7-1 63 0 0,0-1 0 0 0,28-7 1 0 0,-19 2-71 0 0,1 1 1 0 0,0 1-1 0 0,0 2 1 0 0,0 1-1 0 0,0 0 1 0 0,1 3-1 0 0,-1 0 1 0 0,1 2-1 0 0,-1 1 1 0 0,40 9-1 0 0,-66-12-104 0 0,0 0 0 0 0,-1 1-1 0 0,1 0 1 0 0,0-1 0 0 0,0 1 0 0 0,-1 0 0 0 0,1 0-1 0 0,0 0 1 0 0,-1 0 0 0 0,1 0 0 0 0,-1 0 0 0 0,1 0-1 0 0,-1 1 1 0 0,1-1 0 0 0,-1 1 0 0 0,0-1-1 0 0,0 1 1 0 0,0-1 0 0 0,0 1 0 0 0,0-1 0 0 0,0 1-1 0 0,0 0 1 0 0,0 0 0 0 0,-1 0 0 0 0,1-1 0 0 0,-1 1-1 0 0,1 0 1 0 0,-1 0 0 0 0,0 0 0 0 0,0 0-1 0 0,0 0 1 0 0,0 0 0 0 0,0 0 0 0 0,0-1 0 0 0,0 1-1 0 0,-1 0 1 0 0,1 0 0 0 0,-1 0 0 0 0,1 0 0 0 0,-1-1-1 0 0,0 1 1 0 0,0 0 0 0 0,0 0 0 0 0,0-1 0 0 0,-2 4-1 0 0,-3 6 45 0 0,-2 1-1 0 0,1-1 1 0 0,-1 0 0 0 0,-15 14-1 0 0,-19 16 47 0 0,-61 45-1 0 0,0-1-76 0 0,32-21 41 0 0,-123 121-116 0 0,187-173 42 0 0,7-11-61 0 0,20-3-6 0 0,31 1 58 0 0,19-2-14 0 0,15-19 53 0 0,-68 16-6 0 0,0 1 0 0 0,1 0 0 0 0,-1 2 0 0 0,32-4-1 0 0,-32 6 19 0 0,0 1-1 0 0,0 1 1 0 0,0 0 0 0 0,0 1-1 0 0,0 1 1 0 0,0 0-1 0 0,-1 1 1 0 0,1 1-1 0 0,-1 1 1 0 0,0 0-1 0 0,-1 1 1 0 0,1 0-1 0 0,14 11 1 0 0,-40-29-537 0 0,2-2-4430 0 0</inkml:trace>
</inkml:ink>
</file>

<file path=ppt/ink/ink11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8.643"/>
    </inkml:context>
    <inkml:brush xml:id="br0">
      <inkml:brushProperty name="width" value="0.1" units="cm"/>
      <inkml:brushProperty name="height" value="0.1" units="cm"/>
      <inkml:brushProperty name="color" value="#AB008B"/>
    </inkml:brush>
  </inkml:definitions>
  <inkml:trace contextRef="#ctx0" brushRef="#br0">18 13 3679 0 0,'-18'-10'14670'0'0,"112"13"-9407"0"0,70-3-2092 0 0,-110-4-3079 0 0,0 2-1 0 0,0 3 1 0 0,105 14 0 0 0,-149-13-1383 0 0</inkml:trace>
</inkml:ink>
</file>

<file path=ppt/ink/ink1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4.337"/>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1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9.513"/>
    </inkml:context>
    <inkml:brush xml:id="br0">
      <inkml:brushProperty name="width" value="0.1" units="cm"/>
      <inkml:brushProperty name="height" value="0.1" units="cm"/>
      <inkml:brushProperty name="color" value="#AB008B"/>
    </inkml:brush>
  </inkml:definitions>
  <inkml:trace contextRef="#ctx0" brushRef="#br0">28 30 8719 0 0,'-28'-7'15479'0'0,"33"4"-15326"0"0,0 0 0 0 0,0 0 0 0 0,0 1 0 0 0,1-1 0 0 0,-1 1 0 0 0,1 1 0 0 0,-1-1 0 0 0,1 1 0 0 0,0 0 0 0 0,-1 0 0 0 0,1 1 0 0 0,10-1 0 0 0,78 9 476 0 0,-58-4-350 0 0,133 14 241 0 0,-143-22-470 0 0,-10-1-53 0 0,-13 6-29 0 0,-1-1 0 0 0,0 0-1 0 0,0 1 1 0 0,0 0 0 0 0,0-1 0 0 0,0 1 0 0 0,0 0 0 0 0,0 0 0 0 0,0 0 0 0 0,0 0 0 0 0,0 0 0 0 0,2 2-1 0 0,5 8-380 0 0,-9-11 385 0 0,0 1 0 0 0,0-1 0 0 0,0 0 0 0 0,0 0 0 0 0,0 1 0 0 0,0-1 0 0 0,0 0 0 0 0,0 0 0 0 0,0 1 0 0 0,-1-1 0 0 0,1 0 0 0 0,0 0 0 0 0,0 1 0 0 0,0-1 0 0 0,0 0 0 0 0,0 0 0 0 0,-1 1 0 0 0,1-1 0 0 0,0 0 0 0 0,0 0 0 0 0,0 0 0 0 0,-1 0 0 0 0,1 1 0 0 0,0-1 0 0 0,0 0 0 0 0,0 0 0 0 0,-1 0 0 0 0,1 0 0 0 0,0 0 0 0 0,0 0 0 0 0,-1 1 0 0 0,1-1 0 0 0,0 0 0 0 0,0 0 0 0 0,-1 0 0 0 0,1 0 0 0 0,0 0 0 0 0,-1 0 0 0 0,1 0 0 0 0,0 0 0 0 0,-1 0 0 0 0,-38 11-3892 0 0,24-5 2072 0 0</inkml:trace>
</inkml:ink>
</file>

<file path=ppt/ink/ink11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39.890"/>
    </inkml:context>
    <inkml:brush xml:id="br0">
      <inkml:brushProperty name="width" value="0.1" units="cm"/>
      <inkml:brushProperty name="height" value="0.1" units="cm"/>
      <inkml:brushProperty name="color" value="#AB008B"/>
    </inkml:brush>
  </inkml:definitions>
  <inkml:trace contextRef="#ctx0" brushRef="#br0">10 1 6447 0 0,'-10'33'11831'0'0,"12"-32"-11583"0"0,-1 1 0 0 0,0 0-1 0 0,1-1 1 0 0,-1 1 0 0 0,1-1 0 0 0,0 0 0 0 0,-1 1 0 0 0,1-1 0 0 0,0 0-1 0 0,0 0 1 0 0,-1 0 0 0 0,1 0 0 0 0,0-1 0 0 0,0 1 0 0 0,0 0 0 0 0,0-1-1 0 0,0 1 1 0 0,1-1 0 0 0,-1 0 0 0 0,0 0 0 0 0,2 0 0 0 0,55-2 931 0 0,-37 1-714 0 0,166-1-100 0 0,-149 2-2153 0 0,-26 0 563 0 0</inkml:trace>
</inkml:ink>
</file>

<file path=ppt/ink/ink11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2.875"/>
    </inkml:context>
    <inkml:brush xml:id="br0">
      <inkml:brushProperty name="width" value="0.1" units="cm"/>
      <inkml:brushProperty name="height" value="0.1" units="cm"/>
      <inkml:brushProperty name="color" value="#AB008B"/>
    </inkml:brush>
  </inkml:definitions>
  <inkml:trace contextRef="#ctx0" brushRef="#br0">395 105 1839 0 0,'0'0'83'0'0,"1"-1"-6"0"0,11-18 869 0 0,-4-11 6611 0 0,-2 9-3612 0 0,-3-13 4411 0 0,-18 44-7192 0 0,-62 55-511 0 0,50-45-611 0 0,0 2 0 0 0,2 1 0 0 0,0 1 0 0 0,2 1 0 0 0,1 1 0 0 0,-32 48 0 0 0,31-32-6 0 0,1 2-1 0 0,2 0 1 0 0,2 1 0 0 0,-16 61-1 0 0,30-86-16 0 0,1-1 0 0 0,0 0 0 0 0,1 1-1 0 0,1-1 1 0 0,3 37 0 0 0,0-44-15 0 0,0-1 1 0 0,0 1 0 0 0,1-1-1 0 0,1 0 1 0 0,0 0-1 0 0,0 0 1 0 0,1 0-1 0 0,0-1 1 0 0,1 0 0 0 0,12 17-1 0 0,-6-14 28 0 0,0-1 0 0 0,1 0 0 0 0,0 0 0 0 0,1-2 0 0 0,1 1 0 0 0,-1-2 0 0 0,1 0 0 0 0,1-1 0 0 0,0 0 0 0 0,0-1 0 0 0,0-1 0 0 0,1-1 0 0 0,0 0 0 0 0,18 2 0 0 0,-30-6-17 0 0,1 0 0 0 0,0-1 0 0 0,-1 0-1 0 0,1 0 1 0 0,-1-1 0 0 0,1 0 0 0 0,0 0 0 0 0,-1 0 0 0 0,1 0 0 0 0,-1-1-1 0 0,0 0 1 0 0,0 0 0 0 0,1-1 0 0 0,-1 1 0 0 0,-1-1 0 0 0,1 0-1 0 0,0 0 1 0 0,7-7 0 0 0,-6 4 7 0 0,0-1 0 0 0,-1 1 1 0 0,0-1-1 0 0,0 0 0 0 0,0-1 0 0 0,0 1 0 0 0,-1-1 0 0 0,-1 0 0 0 0,1 0 1 0 0,-1 0-1 0 0,3-14 0 0 0,-4 13 5 0 0,-1-1 0 0 0,1 1 0 0 0,-1-1-1 0 0,-1 0 1 0 0,0 1 0 0 0,0-1 0 0 0,-1 1 0 0 0,0-1 0 0 0,-1 1 0 0 0,-4-16 0 0 0,4 20-7 0 0,0-1 1 0 0,-1 0 0 0 0,0 1-1 0 0,0-1 1 0 0,0 1 0 0 0,0 0 0 0 0,-1 0-1 0 0,0 0 1 0 0,0 0 0 0 0,0 1-1 0 0,0-1 1 0 0,-1 1 0 0 0,0 0-1 0 0,0 1 1 0 0,0-1 0 0 0,0 1-1 0 0,-6-3 1 0 0,-5 0-12 0 0,1 1 0 0 0,-1 1 0 0 0,0 0-1 0 0,0 1 1 0 0,0 1 0 0 0,0 0 0 0 0,-30 1 0 0 0,3 3-19 0 0,-74 13 1 0 0,116-15-2 0 0,-5 1-96 0 0,-1 0 0 0 0,1 0 0 0 0,0 1 0 0 0,0-1 0 0 0,0 2 0 0 0,-9 3 0 0 0</inkml:trace>
</inkml:ink>
</file>

<file path=ppt/ink/ink11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4.979"/>
    </inkml:context>
    <inkml:brush xml:id="br0">
      <inkml:brushProperty name="width" value="0.1" units="cm"/>
      <inkml:brushProperty name="height" value="0.1" units="cm"/>
      <inkml:brushProperty name="color" value="#AB008B"/>
    </inkml:brush>
  </inkml:definitions>
  <inkml:trace contextRef="#ctx0" brushRef="#br0">0 87 2303 0 0,'24'-29'11375'0'0,"-2"35"-9549"0"0,11 5-233 0 0,-33-11-1545 0 0,1 0 0 0 0,-1 0 0 0 0,1 1 0 0 0,-1-1 0 0 0,1 0 1 0 0,-1 0-1 0 0,1 0 0 0 0,-1 0 0 0 0,1 0 0 0 0,-1 0 0 0 0,1 0 0 0 0,-1 0 0 0 0,0 0 0 0 0,1 0 1 0 0,-1 0-1 0 0,1 0 0 0 0,-1 0 0 0 0,1-1 0 0 0,-1 1 0 0 0,1 0 0 0 0,-1 0 0 0 0,1 0 0 0 0,-1-1 0 0 0,0 1 1 0 0,1 0-1 0 0,-1-1 0 0 0,0 1 0 0 0,1 0 0 0 0,-1-1 0 0 0,0 1 0 0 0,1 0 0 0 0,-1-1 0 0 0,0 1 1 0 0,0-1-1 0 0,1 1 0 0 0,-1 0 0 0 0,0-1 0 0 0,0 1 0 0 0,0-1 0 0 0,1 1 0 0 0,-1-1 0 0 0,0 1 0 0 0,0-1 1 0 0,0 1-1 0 0,0-1 0 0 0,0 0 0 0 0,-1-2 117 0 0,1 0-1 0 0,0 0 1 0 0,0 0 0 0 0,0 0-1 0 0,1 0 1 0 0,-1 0 0 0 0,1 0-1 0 0,-1-1 1 0 0,1 2 0 0 0,0-1-1 0 0,0 0 1 0 0,1 0 0 0 0,-1 0-1 0 0,0 0 1 0 0,3-2 0 0 0,-2 3-104 0 0,0 1 1 0 0,-1-1 0 0 0,1 1-1 0 0,0 0 1 0 0,0 0-1 0 0,0 0 1 0 0,0 0 0 0 0,0 0-1 0 0,0 1 1 0 0,1-1-1 0 0,-1 0 1 0 0,0 1 0 0 0,0 0-1 0 0,0-1 1 0 0,1 1-1 0 0,-1 0 1 0 0,0 0 0 0 0,0 0-1 0 0,1 1 1 0 0,-1-1-1 0 0,0 1 1 0 0,0-1 0 0 0,4 2-1 0 0,92 28 564 0 0,-85-27-552 0 0,0 1 0 0 0,0 0 0 0 0,-1 0 0 0 0,0 2-1 0 0,1-1 1 0 0,-2 2 0 0 0,1-1 0 0 0,-1 2 0 0 0,0-1-1 0 0,16 16 1 0 0,-21-18-56 0 0,-1 0-1 0 0,-1 0 1 0 0,1 1-1 0 0,-1 0 0 0 0,0 0 1 0 0,0 0-1 0 0,-1 0 1 0 0,0 0-1 0 0,0 1 1 0 0,0-1-1 0 0,-1 1 1 0 0,0 0-1 0 0,0 0 0 0 0,0 0 1 0 0,-1 0-1 0 0,0 0 1 0 0,-1 0-1 0 0,0 0 1 0 0,0 0-1 0 0,0 0 1 0 0,-2 10-1 0 0,-3 0-5 0 0,0-1-1 0 0,-1 0 0 0 0,0 0 1 0 0,-1-1-1 0 0,-1 1 0 0 0,0-2 1 0 0,-1 1-1 0 0,-1-1 1 0 0,0 0-1 0 0,-1-1 0 0 0,-18 17 1 0 0,18-19-3 0 0,0-1 0 0 0,-1 0 1 0 0,0-1-1 0 0,-1 0 0 0 0,1-1 1 0 0,-2-1-1 0 0,1 0 0 0 0,-1 0 1 0 0,0-2-1 0 0,0 0 0 0 0,-1 0 1 0 0,1-1-1 0 0,-19 2 0 0 0,29-6-6 0 0,0 0-1 0 0,1 0 0 0 0,-1 0 0 0 0,0-1 0 0 0,0 1 0 0 0,1-1 0 0 0,-1 0 0 0 0,0 0 0 0 0,1 0 0 0 0,-5-3 0 0 0,7 4-35 0 0,0-1 0 0 0,0 1-1 0 0,-1-1 1 0 0,1 0-1 0 0,0 0 1 0 0,0 0-1 0 0,0 1 1 0 0,0-1-1 0 0,0 0 1 0 0,0 0 0 0 0,0-1-1 0 0,0 1 1 0 0,0 0-1 0 0,0 0 1 0 0,1 0-1 0 0,-1-1 1 0 0,0 1-1 0 0,1 0 1 0 0,-1-1 0 0 0,1 1-1 0 0,0 0 1 0 0,-1-1-1 0 0,1 1 1 0 0,0 0-1 0 0,0-1 1 0 0,0 1-1 0 0,0-1 1 0 0,0 1 0 0 0,0-3-1 0 0,0 3-22 0 0,1 1-1 0 0,-1-1 1 0 0,0 1-1 0 0,1-1 1 0 0,-1 0 0 0 0,0 1-1 0 0,1-1 1 0 0,-1 1-1 0 0,1-1 1 0 0,-1 1 0 0 0,0 0-1 0 0,1-1 1 0 0,-1 1-1 0 0,1-1 1 0 0,0 1-1 0 0,-1 0 1 0 0,1-1 0 0 0,-1 1-1 0 0,1 0 1 0 0,-1 0-1 0 0,1 0 1 0 0,0-1-1 0 0,0 1 1 0 0,4-2-789 0 0,6-6-1210 0 0</inkml:trace>
</inkml:ink>
</file>

<file path=ppt/ink/ink11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5.331"/>
    </inkml:context>
    <inkml:brush xml:id="br0">
      <inkml:brushProperty name="width" value="0.1" units="cm"/>
      <inkml:brushProperty name="height" value="0.1" units="cm"/>
      <inkml:brushProperty name="color" value="#AB008B"/>
    </inkml:brush>
  </inkml:definitions>
  <inkml:trace contextRef="#ctx0" brushRef="#br0">287 45 5527 0 0,'0'0'423'0'0,"-3"-13"1208"0"0,-4-13 6003 0 0,5 25-7285 0 0,0 0 0 0 0,0 0-1 0 0,-1 1 1 0 0,1-1-1 0 0,0 1 1 0 0,-1-1 0 0 0,1 1-1 0 0,-1 0 1 0 0,1 0 0 0 0,0 0-1 0 0,-1 0 1 0 0,1 0-1 0 0,-1 1 1 0 0,1-1 0 0 0,0 1-1 0 0,-1-1 1 0 0,1 1 0 0 0,0 0-1 0 0,-3 2 1 0 0,-43 22 733 0 0,29-13-865 0 0,1 2 0 0 0,0 0-1 0 0,1 1 1 0 0,-18 20 0 0 0,27-26-182 0 0,0 1-1 0 0,0 0 1 0 0,1 0 0 0 0,0 0-1 0 0,1 1 1 0 0,0 0 0 0 0,1 1-1 0 0,0-1 1 0 0,-4 15-1 0 0,8-21-28 0 0,0-1 0 0 0,1 0 0 0 0,-1 1-1 0 0,1-1 1 0 0,0 1 0 0 0,0-1 0 0 0,0 1-1 0 0,0-1 1 0 0,1 0 0 0 0,0 1 0 0 0,0-1-1 0 0,0 0 1 0 0,0 1 0 0 0,1-1-1 0 0,0 0 1 0 0,-1 0 0 0 0,2 0 0 0 0,-1 0-1 0 0,0-1 1 0 0,1 1 0 0 0,0 0 0 0 0,-1-1-1 0 0,1 0 1 0 0,1 0 0 0 0,-1 0 0 0 0,0 0-1 0 0,1 0 1 0 0,4 2 0 0 0,4 2 45 0 0,0-1-1 0 0,1 0 1 0 0,0 0 0 0 0,0-2 0 0 0,0 1 0 0 0,1-2 0 0 0,22 4 0 0 0,-22-5-306 0 0,0 0-1 0 0,0 0 1 0 0,0-2 0 0 0,0 1 0 0 0,1-2-1 0 0,16-2 1 0 0,-12-1-1521 0 0</inkml:trace>
</inkml:ink>
</file>

<file path=ppt/ink/ink11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6.258"/>
    </inkml:context>
    <inkml:brush xml:id="br0">
      <inkml:brushProperty name="width" value="0.1" units="cm"/>
      <inkml:brushProperty name="height" value="0.1" units="cm"/>
      <inkml:brushProperty name="color" value="#AB008B"/>
    </inkml:brush>
  </inkml:definitions>
  <inkml:trace contextRef="#ctx0" brushRef="#br0">55 6 9847 0 0,'0'-5'8087'0'0,"-19"31"-4884"0"0,6-9-2634 0 0,8-5-435 0 0,1-1-1 0 0,1 1 1 0 0,0-1 0 0 0,0 1-1 0 0,1 0 1 0 0,1 0 0 0 0,0 0-1 0 0,0 0 1 0 0,1 0 0 0 0,1 0 0 0 0,0 0-1 0 0,1 0 1 0 0,3 13 0 0 0,-4-18-59 0 0,1 0 0 0 0,0 0 1 0 0,0 0-1 0 0,1 0 0 0 0,-1 0 1 0 0,2-1-1 0 0,-1 1 0 0 0,1-1 0 0 0,0 0 1 0 0,0 0-1 0 0,0 0 0 0 0,1-1 1 0 0,0 1-1 0 0,0-1 0 0 0,0 0 1 0 0,1-1-1 0 0,0 1 0 0 0,0-1 1 0 0,0 0-1 0 0,0-1 0 0 0,1 1 0 0 0,13 4 1 0 0,-13-7-17 0 0,1 0 1 0 0,-1-1-1 0 0,1 0 0 0 0,-1 0 1 0 0,1 0-1 0 0,-1-1 0 0 0,1 0 1 0 0,-1-1-1 0 0,0 0 0 0 0,1 0 1 0 0,-1 0-1 0 0,0-1 0 0 0,0 0 1 0 0,-1 0-1 0 0,10-6 0 0 0,1-2 43 0 0,0-1-1 0 0,-1 0 0 0 0,0-1 1 0 0,19-20-1 0 0,-29 27-76 0 0,0 1 0 0 0,-1-1 0 0 0,0-1 0 0 0,-1 1 1 0 0,1-1-1 0 0,-1 1 0 0 0,0-1 0 0 0,-1 0 0 0 0,0-1 0 0 0,0 1 0 0 0,0-1 1 0 0,-1 1-1 0 0,0-1 0 0 0,1-12 0 0 0,-3 18 28 0 0,-2 0-31 0 0,3 40 31 0 0,14-4-53 0 0,28 50 0 0 0,11 24 0 0 0,-25-39-20 0 0,-13-36-6 0 0,19 63 0 0 0,-34-89 25 0 0,0-1 0 0 0,0 0-1 0 0,0 1 1 0 0,-1-1 0 0 0,0 1-1 0 0,0-1 1 0 0,-1 0 0 0 0,0 1 0 0 0,0-1-1 0 0,0 0 1 0 0,-1 1 0 0 0,0-1-1 0 0,0 0 1 0 0,-1 0 0 0 0,1-1 0 0 0,-1 1-1 0 0,0 0 1 0 0,-1-1 0 0 0,0 0-1 0 0,0 0 1 0 0,0 0 0 0 0,0 0 0 0 0,-1 0-1 0 0,-9 7 1 0 0,-1-1-3 0 0,0 0 0 0 0,-1-1 0 0 0,0 0 0 0 0,-1-2 0 0 0,0 0 0 0 0,0 0 0 0 0,-24 6 0 0 0,26-10 31 0 0,-1 0-1 0 0,1 0 1 0 0,-1-1 0 0 0,1-1-1 0 0,-1-1 1 0 0,-29-1-1 0 0,37-1-14 0 0,-1 0-1 0 0,1-1 1 0 0,0 0-1 0 0,0-1 1 0 0,1 1-1 0 0,-1-1 1 0 0,1-1-1 0 0,-1 1 1 0 0,1-1-1 0 0,0-1 1 0 0,0 1-1 0 0,1-1 1 0 0,-1-1-1 0 0,-10-10 1 0 0,-20-31-1670 0 0</inkml:trace>
</inkml:ink>
</file>

<file path=ppt/ink/ink11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7.588"/>
    </inkml:context>
    <inkml:brush xml:id="br0">
      <inkml:brushProperty name="width" value="0.1" units="cm"/>
      <inkml:brushProperty name="height" value="0.1" units="cm"/>
      <inkml:brushProperty name="color" value="#AB008B"/>
    </inkml:brush>
  </inkml:definitions>
  <inkml:trace contextRef="#ctx0" brushRef="#br0">44 53 3223 0 0,'-43'-9'18295'0'0,"47"12"-18115"0"0,0-1 1 0 0,0 1 0 0 0,1-1-1 0 0,-1 0 1 0 0,1 0 0 0 0,-1-1-1 0 0,1 1 1 0 0,0-1 0 0 0,-1 0-1 0 0,8 0 1 0 0,57 3 128 0 0,-37-4 5 0 0,21 0 228 0 0,0-2 0 0 0,77-12-1 0 0,-53 4-94 0 0,-1 7-313 0 0,-59 4-103 0 0,1-1-1 0 0,-1-1 1 0 0,1-1 0 0 0,29-6-1 0 0,-24-4 12 0 0,-19 10-30 0 0,-1 0-1 0 0,1 0 0 0 0,0 0 1 0 0,0 0-1 0 0,0 1 1 0 0,0 0-1 0 0,0 0 0 0 0,0 0 1 0 0,0 0-1 0 0,0 0 0 0 0,7 1 1 0 0,-8 3 4 0 0,0 0 0 0 0,0 0 1 0 0,0 1-1 0 0,0-1 0 0 0,-1 1 1 0 0,1 0-1 0 0,1 5 0 0 0,-1-5 11 0 0,-1-2-12 0 0,-1-1 1 0 0,0 1-1 0 0,0 0 0 0 0,0-1 1 0 0,0 1-1 0 0,0 0 1 0 0,0 0-1 0 0,0 0 0 0 0,-1-1 1 0 0,1 1-1 0 0,-1 0 0 0 0,1 0 1 0 0,-1 0-1 0 0,0 0 0 0 0,0 3 1 0 0,0-4-5 0 0,-1-1 0 0 0,0 1 1 0 0,1 0-1 0 0,-1-1 0 0 0,0 1 1 0 0,0 0-1 0 0,1-1 0 0 0,-1 1 1 0 0,0-1-1 0 0,0 1 0 0 0,0-1 1 0 0,0 1-1 0 0,0-1 0 0 0,0 0 1 0 0,0 1-1 0 0,0-1 1 0 0,0 0-1 0 0,0 0 0 0 0,0 0 1 0 0,0 0-1 0 0,0 0 0 0 0,0 0 1 0 0,0 0-1 0 0,0 0 0 0 0,0 0 1 0 0,0 0-1 0 0,0-1 0 0 0,-1 0 1 0 0,-2 1 2 0 0,0 1 1 0 0,0-1 0 0 0,0 0 0 0 0,0 1-1 0 0,0 0 1 0 0,0 0 0 0 0,0 0 0 0 0,0 0-1 0 0,1 1 1 0 0,-1 0 0 0 0,0-1 0 0 0,1 1-1 0 0,-4 3 1 0 0,-46 37 41 0 0,23-17-42 0 0,-26 16 4 0 0,1 2-1 0 0,-56 59 1 0 0,101-90 11 0 0,1 1 0 0 0,1 0 0 0 0,-1 0 0 0 0,-7 18 0 0 0,9-16 21 0 0,0-1-1 0 0,-2 0 1 0 0,-18 24 0 0 0,21-31-26 0 0,0-1 1 0 0,0 0-1 0 0,-1 0 1 0 0,0 0-1 0 0,-7 4 1 0 0,12-9-42 0 0,1 0 0 0 0,-1 0 0 0 0,0 0 0 0 0,0 0 0 0 0,1 0 0 0 0,-1-1 0 0 0,0 1 0 0 0,0-1 0 0 0,0 1 0 0 0,0-1 0 0 0,0 0-1 0 0,1 0 1 0 0,-1 0 0 0 0,0 0 0 0 0,0 0 0 0 0,0 0 0 0 0,0-1 0 0 0,0 1 0 0 0,0 0 0 0 0,0-1 0 0 0,1 0 0 0 0,-1 1 0 0 0,0-1 0 0 0,0 0 0 0 0,1 0 0 0 0,-1 0 0 0 0,1 0 0 0 0,-4-2 0 0 0,6 3 17 0 0,0 0-1 0 0,-1 0 0 0 0,1 1 1 0 0,0-1-1 0 0,0 0 0 0 0,0 0 0 0 0,-1 0 1 0 0,1 0-1 0 0,0 0 0 0 0,0 0 1 0 0,0 0-1 0 0,-1 0 0 0 0,1 0 0 0 0,0 0 1 0 0,0 0-1 0 0,0-1 0 0 0,-1 1 1 0 0,1 0-1 0 0,0-1 0 0 0,0 1 0 0 0,-1 0 1 0 0,1-1-1 0 0,0 1 0 0 0,-1-1 1 0 0,1 1-1 0 0,-1-1 0 0 0,1 1 1 0 0,0-1-1 0 0,-1 1 0 0 0,1-1 0 0 0,-1 0 1 0 0,1 1-1 0 0,-1-1 0 0 0,0 0 1 0 0,1 0-1 0 0,-1-1 0 0 0,25-18 6 0 0,-16 16-5 0 0,-2-1 0 0 0,1 1 0 0 0,0 0 0 0 0,0 0 0 0 0,0 1 0 0 0,1 0 0 0 0,-1 1 0 0 0,1 0 0 0 0,0 0 0 0 0,0 1 0 0 0,0 0 0 0 0,-1 0 0 0 0,1 1 0 0 0,10 1 0 0 0,22 6 37 0 0,77 1 1 0 0,7 2 72 0 0,-106-8-94 0 0,112 23-217 0 0,-131-26 52 0 0,1 0 1 0 0,-1 0-1 0 0,0 1 0 0 0,1-1 0 0 0,-1 0 1 0 0,0 0-1 0 0,0 0 0 0 0,0 1 0 0 0,0-1 1 0 0,0 0-1 0 0,0 0 0 0 0,0 0 1 0 0,0 0-1 0 0,0 1 0 0 0,0-1 0 0 0,0 0 1 0 0,0 0-1 0 0,-1 1 0 0 0,1-1 0 0 0,0 0 1 0 0,-1 0-1 0 0,1 1 0 0 0,0-1 0 0 0,-1 0 1 0 0,1 0-1 0 0,-1 0 0 0 0,-3-11-2124 0 0,4 7 146 0 0</inkml:trace>
</inkml:ink>
</file>

<file path=ppt/ink/ink11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7:48.043"/>
    </inkml:context>
    <inkml:brush xml:id="br0">
      <inkml:brushProperty name="width" value="0.1" units="cm"/>
      <inkml:brushProperty name="height" value="0.1" units="cm"/>
      <inkml:brushProperty name="color" value="#AB008B"/>
    </inkml:brush>
  </inkml:definitions>
  <inkml:trace contextRef="#ctx0" brushRef="#br0">0 31 5983 0 0,'0'0'874'0'0,"28"-14"7030"0"0,4 8-5811 0 0,0 1 1 0 0,1 2 0 0 0,33 1 0 0 0,100 10 569 0 0,46-1-2356 0 0,-184-8-1671 0 0,0 0-491 0 0</inkml:trace>
</inkml:ink>
</file>

<file path=ppt/ink/ink11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2"/>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1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3"/>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5.164"/>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1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4"/>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1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5"/>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1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6"/>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1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7"/>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1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8"/>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1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39"/>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1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0"/>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1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1"/>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1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2"/>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1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3"/>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6.367"/>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1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4"/>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1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5"/>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1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6"/>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1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7"/>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1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8"/>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1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49"/>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1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0"/>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1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1"/>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1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2"/>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1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3"/>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17.305"/>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1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4"/>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1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5"/>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1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6"/>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1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7"/>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1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8"/>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1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59"/>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1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0"/>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1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1"/>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1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2"/>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1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3"/>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3:35.636"/>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3.932"/>
    </inkml:context>
    <inkml:brush xml:id="br0">
      <inkml:brushProperty name="width" value="0.1" units="cm"/>
      <inkml:brushProperty name="height" value="0.1" units="cm"/>
      <inkml:brushProperty name="color" value="#AB008B"/>
    </inkml:brush>
  </inkml:definitions>
  <inkml:trace contextRef="#ctx0" brushRef="#br0">138 31 1375 0 0,'-1'-30'21965'0'0,"0"30"-21923"0"0,0 0-1 0 0,0 0 0 0 0,0 0 0 0 0,0 0 1 0 0,-1 1-1 0 0,1-1 0 0 0,0 0 1 0 0,0 1-1 0 0,0-1 0 0 0,0 1 0 0 0,0-1 1 0 0,0 1-1 0 0,0 0 0 0 0,0-1 0 0 0,0 1 1 0 0,0 0-1 0 0,0 0 0 0 0,0-1 0 0 0,0 1 1 0 0,1 0-1 0 0,-1 0 0 0 0,0 0 0 0 0,1 0 1 0 0,-1 0-1 0 0,0 0 0 0 0,1 0 0 0 0,-1 2 1 0 0,-15 32 93 0 0,-15 50 245 0 0,-28 126 0 0 0,57-196-332 0 0,1 0-1 0 0,0 0 0 0 0,0 0 1 0 0,2 0-1 0 0,0 0 1 0 0,0 0-1 0 0,2 0 1 0 0,0-1-1 0 0,0 1 0 0 0,9 21 1 0 0,-7-24-8 0 0,0-1 0 0 0,0 1 0 0 0,1-1 0 0 0,0 0 0 0 0,1-1 0 0 0,0 0 0 0 0,1 0 0 0 0,0 0 0 0 0,0-1 0 0 0,1 0 0 0 0,1-1-1 0 0,-1 0 1 0 0,12 7 0 0 0,-18-13-23 0 0,1 0 0 0 0,-1-1-1 0 0,1 1 1 0 0,0-1-1 0 0,0 0 1 0 0,-1 0-1 0 0,1 0 1 0 0,0 0 0 0 0,0-1-1 0 0,0 0 1 0 0,0 0-1 0 0,0 0 1 0 0,0 0 0 0 0,0 0-1 0 0,0-1 1 0 0,0 0-1 0 0,0 0 1 0 0,-1 0-1 0 0,1 0 1 0 0,0 0 0 0 0,-1-1-1 0 0,1 0 1 0 0,-1 0-1 0 0,1 0 1 0 0,-1 0 0 0 0,0 0-1 0 0,0-1 1 0 0,0 1-1 0 0,0-1 1 0 0,0 0-1 0 0,0 0 1 0 0,-1 0 0 0 0,0 0-1 0 0,3-4 1 0 0,0 0 4 0 0,-1 1 1 0 0,0-1-1 0 0,0 1 1 0 0,0-1-1 0 0,-1 0 1 0 0,0 0-1 0 0,-1-1 0 0 0,0 1 1 0 0,0-1-1 0 0,0 1 1 0 0,-1-1-1 0 0,0 0 1 0 0,0 1-1 0 0,-1-1 1 0 0,0 0-1 0 0,-2-15 1 0 0,1 19-15 0 0,0 0 0 0 0,0 0 0 0 0,-1 0 0 0 0,1 1 0 0 0,-1-1 0 0 0,0 0 0 0 0,0 1 0 0 0,0-1 0 0 0,-1 1 1 0 0,1-1-1 0 0,-1 1 0 0 0,0 0 0 0 0,0 0 0 0 0,0 0 0 0 0,0 1 0 0 0,0-1 0 0 0,-1 1 0 0 0,1 0 0 0 0,-1 0 0 0 0,-4-2 0 0 0,3 2 1 0 0,1 1 1 0 0,-1 0-1 0 0,-1 0 0 0 0,1 0 0 0 0,0 0 0 0 0,0 1 0 0 0,0 0 0 0 0,0 0 0 0 0,0 1 0 0 0,0-1 0 0 0,0 1 0 0 0,0 0 0 0 0,0 1 0 0 0,0-1 0 0 0,-8 4 0 0 0,3-1-281 0 0,4-2-373 0 0,0 0-1 0 0,1 1 0 0 0,-1 0 0 0 0,1 0 1 0 0,-9 7-1 0 0,10-7-1064 0 0</inkml:trace>
</inkml:ink>
</file>

<file path=ppt/ink/ink1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3.977"/>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2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4"/>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2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5"/>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2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6"/>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2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7"/>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2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8"/>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2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69"/>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2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0"/>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2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1"/>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2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2"/>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2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3"/>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4.571"/>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2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4"/>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2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5"/>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2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6"/>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2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7"/>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2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8"/>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2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79"/>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2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0"/>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2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1"/>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2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2"/>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2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3"/>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5.542"/>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2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4"/>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2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5"/>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2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6"/>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2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7"/>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2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8"/>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2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89"/>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2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0"/>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2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1"/>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2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2"/>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2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3"/>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6.369"/>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2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4"/>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2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5"/>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2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6"/>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2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7"/>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2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8"/>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2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099"/>
    </inkml:context>
    <inkml:brush xml:id="br0">
      <inkml:brushProperty name="width" value="0.1" units="cm"/>
      <inkml:brushProperty name="height" value="0.1" units="cm"/>
      <inkml:brushProperty name="color" value="#AB008B"/>
    </inkml:brush>
  </inkml:definitions>
  <inkml:trace contextRef="#ctx0" brushRef="#br0">42 327 9039 0 0,'23'20'11484'0'0,"-27"-20"-11297"0"0,-1-1-1 0 0,0 1 0 0 0,1-1 1 0 0,-1 0-1 0 0,1 0 0 0 0,-1-1 1 0 0,1 1-1 0 0,-1-1 0 0 0,1 0 1 0 0,0 0-1 0 0,0 0 0 0 0,-8-6 1 0 0,13 6-127 0 0,0 1 1 0 0,1-1 0 0 0,-1 1-1 0 0,0-1 1 0 0,0 0 0 0 0,1 1-1 0 0,-1 0 1 0 0,1-1-1 0 0,-1 1 1 0 0,1 0 0 0 0,0 0-1 0 0,-1 0 1 0 0,1 0-1 0 0,2-1 1 0 0,19-15 307 0 0,-16 5-216 0 0,0-1 0 0 0,0 1 0 0 0,-1-1 0 0 0,-1 0 0 0 0,0 0 0 0 0,-1-1 0 0 0,-1 1 0 0 0,0-1 0 0 0,2-18 0 0 0,-2 22-135 0 0,2-1 1 0 0,-1 1-1 0 0,1 1 0 0 0,1-1 0 0 0,-1 1 0 0 0,2-1 1 0 0,-1 2-1 0 0,1-1 0 0 0,1 1 0 0 0,-1 0 1 0 0,2 0-1 0 0,12-9 0 0 0,-19 16-17 0 0,0 0 0 0 0,-1 0 0 0 0,1 0 0 0 0,0 0 0 0 0,0 0 0 0 0,0 0 0 0 0,0 1 0 0 0,0-1 0 0 0,0 1 0 0 0,0-1 0 0 0,0 1 0 0 0,0 0 0 0 0,0 0 0 0 0,0 0 0 0 0,0 0 0 0 0,0 0 0 0 0,0 0 0 0 0,0 1 0 0 0,0-1 0 0 0,0 1 0 0 0,0-1 0 0 0,2 2 0 0 0,-1 0 0 0 0,0 0 0 0 0,0 0 0 0 0,0 0 0 0 0,-1 1 0 0 0,1-1 0 0 0,-1 1 0 0 0,1-1 0 0 0,-1 1 0 0 0,0 0 0 0 0,0 0 0 0 0,3 6 0 0 0,0 3 0 0 0,0 1 0 0 0,-1-1 0 0 0,0 1 0 0 0,-1-1 0 0 0,3 26 0 0 0,-4-14 0 0 0,-2 1 0 0 0,0 0 0 0 0,-2-1 0 0 0,-1 1 0 0 0,-1-1 0 0 0,-1 0 0 0 0,0 0 0 0 0,-2-1 0 0 0,-16 36 0 0 0,-1 9-39 0 0,-31 69-152 0 0,49-125 177 0 0,0-1 1 0 0,0 0-1 0 0,-1 0 1 0 0,-1 0-1 0 0,0-1 1 0 0,0 0-1 0 0,-1-1 1 0 0,-18 15-1 0 0,24-24 14 0 0,5-6 0 0 0,8-9 0 0 0,2 9 2 0 0,0-1 0 0 0,0 2 0 0 0,1 0 0 0 0,0 0-1 0 0,-1 1 1 0 0,2 1 0 0 0,-1 0 0 0 0,0 0 0 0 0,26 0 0 0 0,0 2 20 0 0,0 1 0 0 0,45 7 0 0 0,-71-6 100 0 0,0 1-1 0 0,0 0 0 0 0,-1 1 0 0 0,1 1 0 0 0,19 8 0 0 0,-30-12-46 0 0,32 19 118 0 0,-32-17-442 0 0,1-1 0 0 0,0 1 0 0 0,0-1 0 0 0,-1 0 0 0 0,1 0 0 0 0,0 0 0 0 0,0 0 0 0 0,0 0 0 0 0,0-1 0 0 0,0 0 0 0 0,1 1 0 0 0,-1-1 0 0 0,0 0 0 0 0,0 0 0 0 0,0-1 0 0 0,0 1 0 0 0,5-2-1 0 0,4-7-1371 0 0</inkml:trace>
</inkml:ink>
</file>

<file path=ppt/ink/ink12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0"/>
    </inkml:context>
    <inkml:brush xml:id="br0">
      <inkml:brushProperty name="width" value="0.1" units="cm"/>
      <inkml:brushProperty name="height" value="0.1" units="cm"/>
      <inkml:brushProperty name="color" value="#AB008B"/>
    </inkml:brush>
  </inkml:definitions>
  <inkml:trace contextRef="#ctx0" brushRef="#br0">0 10 1839 0 0,'20'-10'22305'0'0,"-3"29"-21442"0"0,7 15-679 0 0,1-1 0 0 0,2-1 0 0 0,2-1 0 0 0,40 34 0 0 0,-30-39-4081 0 0</inkml:trace>
</inkml:ink>
</file>

<file path=ppt/ink/ink12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1"/>
    </inkml:context>
    <inkml:brush xml:id="br0">
      <inkml:brushProperty name="width" value="0.1" units="cm"/>
      <inkml:brushProperty name="height" value="0.1" units="cm"/>
      <inkml:brushProperty name="color" value="#AB008B"/>
    </inkml:brush>
  </inkml:definitions>
  <inkml:trace contextRef="#ctx0" brushRef="#br0">305 0 4607 0 0,'-6'4'10171'0'0,"-19"13"-7380"0"0,3 5-2056 0 0,-2-1 0 0 0,-47 33 1 0 0,-19 15-922 0 0,31-13-2930 0 0,51-46 1714 0 0</inkml:trace>
</inkml:ink>
</file>

<file path=ppt/ink/ink12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2"/>
    </inkml:context>
    <inkml:brush xml:id="br0">
      <inkml:brushProperty name="width" value="0.1" units="cm"/>
      <inkml:brushProperty name="height" value="0.1" units="cm"/>
      <inkml:brushProperty name="color" value="#AB008B"/>
    </inkml:brush>
  </inkml:definitions>
  <inkml:trace contextRef="#ctx0" brushRef="#br0">30 187 3679 0 0,'-5'1'9036'0'0,"-12"3"-4529"0"0,17-4-4416 0 0,0 0 0 0 0,1 0 0 0 0,-1 0 0 0 0,0 0 0 0 0,0 0 0 0 0,1 0 0 0 0,-1 0 0 0 0,0 0 0 0 0,1 0 0 0 0,-1 0 0 0 0,0 0 0 0 0,0-1 0 0 0,1 1 0 0 0,-1 0 0 0 0,0 0 0 0 0,0 0 0 0 0,1 0 0 0 0,-1 0 0 0 0,0-1 0 0 0,1 1 91 0 0,-1 0-91 0 0,0 0 0 0 0,0-1 0 0 0,0 1 0 0 0,0 0 0 0 0,1 0 0 0 0,-1-1 0 0 0,0 1 0 0 0,0 0 0 0 0,0 0 0 0 0,0-1 0 0 0,0 1 0 0 0,0 0 0 0 0,0-1 0 0 0,0 1 0 0 0,0 0 0 0 0,0 0 0 0 0,0-1 0 0 0,0 1 0 0 0,0 0 0 0 0,0-1 0 0 0,0 1 0 0 0,0 0 0 0 0,0 0 0 0 0,0-1 0 0 0,0 1 0 0 0,8-33 1859 0 0,-1 8-1632 0 0,-6 19-269 0 0,0 0 1 0 0,1 0-1 0 0,0 0 1 0 0,0 0 0 0 0,0 0-1 0 0,1 1 1 0 0,0-1-1 0 0,0 1 1 0 0,0 0-1 0 0,1 0 1 0 0,0 0-1 0 0,0 0 1 0 0,0 0-1 0 0,0 1 1 0 0,1 0 0 0 0,0 0-1 0 0,0 0 1 0 0,9-5-1 0 0,-9 6-31 0 0,0 0 0 0 0,0 0 1 0 0,0 1-1 0 0,0 0 0 0 0,1 0 0 0 0,-1 0 0 0 0,1 0 1 0 0,-1 1-1 0 0,1 0 0 0 0,0 0 0 0 0,-1 1 0 0 0,1-1 0 0 0,0 1 1 0 0,-1 0-1 0 0,1 1 0 0 0,0 0 0 0 0,-1 0 0 0 0,1 0 0 0 0,-1 0 1 0 0,1 1-1 0 0,-1 0 0 0 0,1 0 0 0 0,-1 0 0 0 0,0 1 1 0 0,0 0-1 0 0,0 0 0 0 0,-1 0 0 0 0,1 0 0 0 0,-1 1 0 0 0,0 0 1 0 0,1 0-1 0 0,-2 0 0 0 0,1 0 0 0 0,0 1 0 0 0,-1-1 0 0 0,0 1 1 0 0,5 10-1 0 0,-7-12-11 0 0,0 0 0 0 0,-1 0 0 0 0,1 0 0 0 0,-1 0 0 0 0,1 0 0 0 0,-1 0 0 0 0,0 0 0 0 0,0 0 0 0 0,-1 0 0 0 0,1 0 0 0 0,0 0 0 0 0,-1 0 0 0 0,0 0 0 0 0,-2 5 0 0 0,-21 45 78 0 0,12-28-41 0 0,0-2-31 0 0,-1-1-1 0 0,-1-1 1 0 0,-1 0-1 0 0,0-1 0 0 0,-30 29 1 0 0,6-5-5 0 0,37-42-8 0 0,0 0-1 0 0,0 0 0 0 0,0 0 1 0 0,1 0-1 0 0,-1 1 1 0 0,1-1-1 0 0,0 1 1 0 0,0-1-1 0 0,-1 1 1 0 0,2-1-1 0 0,-1 1 1 0 0,0 0-1 0 0,0-1 0 0 0,0 5 1 0 0,1-5-1 0 0,1 0 0 0 0,-1-1 0 0 0,0 1 0 0 0,1-1 0 0 0,-1 1 0 0 0,1-1 0 0 0,-1 1 0 0 0,1-1 0 0 0,0 1 0 0 0,-1-1 0 0 0,1 0 0 0 0,0 1 0 0 0,0-1 0 0 0,0 0 0 0 0,0 0 0 0 0,0 0 0 0 0,1 1 0 0 0,1 0 0 0 0,6 4-4 0 0,0-1 0 0 0,1-1 0 0 0,0 0 0 0 0,-1 0 0 0 0,1 0 0 0 0,13 1 0 0 0,-5 0 3 0 0,-2 0 2 0 0,0 1 0 0 0,0 1 0 0 0,0 0 0 0 0,-1 1 0 0 0,0 0 0 0 0,-1 1 0 0 0,0 1 0 0 0,17 15 0 0 0,-28-22 0 0 0,1 0 0 0 0,-1 0 0 0 0,0 0 0 0 0,0 1 0 0 0,0-1 0 0 0,0 1 0 0 0,0 0 0 0 0,-1 0 0 0 0,0 0 0 0 0,0 0 0 0 0,0 1 0 0 0,0-1 0 0 0,-1 1 0 0 0,0-1 0 0 0,0 1 0 0 0,0-1 0 0 0,0 1 0 0 0,0-1 0 0 0,-1 1 0 0 0,0 0 0 0 0,0-1 0 0 0,-1 1 0 0 0,1 0 0 0 0,-1-1 0 0 0,0 1 0 0 0,0-1 0 0 0,0 1 0 0 0,-1-1 0 0 0,0 1 0 0 0,0-1 0 0 0,0 0 0 0 0,0 0 0 0 0,0 0 0 0 0,-1 0 0 0 0,-3 4 0 0 0,-2 0 12 0 0,1 0 0 0 0,-2 0-1 0 0,1-1 1 0 0,-1 0 0 0 0,0-1-1 0 0,0 0 1 0 0,-1 0 0 0 0,0-1 0 0 0,0 0-1 0 0,0-1 1 0 0,0 0 0 0 0,-1-1-1 0 0,-18 4 1 0 0,5-2 15 0 0,-1-1 1 0 0,1-1-1 0 0,-1-2 0 0 0,0 0 1 0 0,-28-4-1 0 0,47 3-39 0 0,5 0 5 0 0,-1 0 0 0 0,0 0 0 0 0,0 0 0 0 0,0 0 0 0 0,1 0 0 0 0,-1-1-1 0 0,0 1 1 0 0,0-1 0 0 0,1 1 0 0 0,-1-1 0 0 0,0 0 0 0 0,1 0 0 0 0,-1 0 0 0 0,0 0 0 0 0,1 0 0 0 0,0 0 0 0 0,-1 0 0 0 0,-2-3-1 0 0,10 2-1818 0 0,-1-6 711 0 0</inkml:trace>
</inkml:ink>
</file>

<file path=ppt/ink/ink12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3"/>
    </inkml:context>
    <inkml:brush xml:id="br0">
      <inkml:brushProperty name="width" value="0.1" units="cm"/>
      <inkml:brushProperty name="height" value="0.1" units="cm"/>
      <inkml:brushProperty name="color" value="#AB008B"/>
    </inkml:brush>
  </inkml:definitions>
  <inkml:trace contextRef="#ctx0" brushRef="#br0">1 0 6447 0 0,'0'0'10983'0'0,"33"16"-7300"0"0,-19-13-3346 0 0,0 1 0 0 0,-1 1 0 0 0,1 0 0 0 0,-1 1 1 0 0,0 0-1 0 0,0 1 0 0 0,-1 1 0 0 0,0 0 0 0 0,0 0 1 0 0,-1 1-1 0 0,15 15 0 0 0,-1 5-97 0 0,0 1 0 0 0,27 45 0 0 0,-34-64-261 0 0,-6-2-3511 0 0</inkml:trace>
</inkml:ink>
</file>

<file path=ppt/ink/ink1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6.946"/>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2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4"/>
    </inkml:context>
    <inkml:brush xml:id="br0">
      <inkml:brushProperty name="width" value="0.1" units="cm"/>
      <inkml:brushProperty name="height" value="0.1" units="cm"/>
      <inkml:brushProperty name="color" value="#AB008B"/>
    </inkml:brush>
  </inkml:definitions>
  <inkml:trace contextRef="#ctx0" brushRef="#br0">349 0 13903 0 0,'0'0'1262'0'0,"-18"25"1886"0"0,-12 2-1693 0 0,-1-2 1 0 0,-47 29 0 0 0,51-37-1767 0 0,1 2 1 0 0,1 0-1 0 0,0 1 1 0 0,-38 42-1 0 0,44-33-3279 0 0,13-20 1916 0 0</inkml:trace>
</inkml:ink>
</file>

<file path=ppt/ink/ink12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5"/>
    </inkml:context>
    <inkml:brush xml:id="br0">
      <inkml:brushProperty name="width" value="0.1" units="cm"/>
      <inkml:brushProperty name="height" value="0.1" units="cm"/>
      <inkml:brushProperty name="color" value="#AB008B"/>
    </inkml:brush>
  </inkml:definitions>
  <inkml:trace contextRef="#ctx0" brushRef="#br0">60 134 1839 0 0,'16'-31'4178'0'0,"-19"27"-3326"0"0,1 1 1 0 0,-1-1 0 0 0,0 1 0 0 0,-1 0-1 0 0,1 0 1 0 0,0 0 0 0 0,-1 1 0 0 0,1-1-1 0 0,-7-2 1 0 0,8 4-391 0 0,-1-1-1 0 0,1 1 1 0 0,-1 0 0 0 0,1-1-1 0 0,0 1 1 0 0,0-1 0 0 0,0 1-1 0 0,0-1 1 0 0,0 0-1 0 0,0 0 1 0 0,0 0 0 0 0,0 0-1 0 0,1 0 1 0 0,-1-1-1 0 0,1 1 1 0 0,0 0 0 0 0,0-1-1 0 0,0 1 1 0 0,-2-5-1 0 0,3 6-406 0 0,1-1 0 0 0,-1 1 0 0 0,1 0-1 0 0,-1 0 1 0 0,1 0 0 0 0,-1 0 0 0 0,1 0-1 0 0,-1 0 1 0 0,1 0 0 0 0,0 0-1 0 0,0 0 1 0 0,0 0 0 0 0,-1 0 0 0 0,1 0-1 0 0,0 1 1 0 0,0-1 0 0 0,0 0 0 0 0,0 1-1 0 0,0-1 1 0 0,0 0 0 0 0,1 1-1 0 0,-1-1 1 0 0,0 1 0 0 0,0 0 0 0 0,0-1-1 0 0,0 1 1 0 0,1 0 0 0 0,-1 0 0 0 0,2 0-1 0 0,47-4 231 0 0,-36 3-74 0 0,1 1-154 0 0,-1 0 1 0 0,1 1-1 0 0,-1 0 1 0 0,1 1-1 0 0,-1 0 1 0 0,0 2-1 0 0,0 0 0 0 0,0 0 1 0 0,-1 1-1 0 0,1 1 1 0 0,-1 0-1 0 0,0 1 1 0 0,-1 0-1 0 0,0 1 1 0 0,0 0-1 0 0,0 1 1 0 0,-1 1-1 0 0,-1-1 1 0 0,17 21-1 0 0,-19-21-45 0 0,0 1 0 0 0,-1 1 0 0 0,-1-1 0 0 0,0 1 0 0 0,0 0 0 0 0,-1 0 0 0 0,0 1 1 0 0,-1-1-1 0 0,-1 1 0 0 0,0 0 0 0 0,0 1 0 0 0,-1-1 0 0 0,-1 0 0 0 0,0 0 0 0 0,0 1 0 0 0,-2-1 0 0 0,1 1 0 0 0,-1-1 0 0 0,-1 0 0 0 0,0 0 0 0 0,-1 0 0 0 0,-1 0 0 0 0,-6 16 0 0 0,-1-3 7 0 0,0-1 0 0 0,-2-1 0 0 0,-1 0 0 0 0,-34 41 0 0 0,40-54-4 0 0,0-1-1 0 0,-1 0 1 0 0,-1 0-1 0 0,1-1 1 0 0,-1 0 0 0 0,-1-1-1 0 0,1 0 1 0 0,-1 0-1 0 0,0-1 1 0 0,-1-1-1 0 0,0 0 1 0 0,-19 6-1 0 0,27-11-34 0 0,0 1-1 0 0,0-1 1 0 0,-1 0-1 0 0,1-1 0 0 0,0 1 1 0 0,0-1-1 0 0,-1 1 1 0 0,1-1-1 0 0,0-1 0 0 0,0 1 1 0 0,0-1-1 0 0,0 1 1 0 0,0-1-1 0 0,1 0 1 0 0,-1 0-1 0 0,0-1 0 0 0,1 1 1 0 0,0-1-1 0 0,-1 0 1 0 0,1 1-1 0 0,0-2 0 0 0,0 1 1 0 0,1 0-1 0 0,-1 0 1 0 0,1-1-1 0 0,-4-7 0 0 0</inkml:trace>
</inkml:ink>
</file>

<file path=ppt/ink/ink12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6"/>
    </inkml:context>
    <inkml:brush xml:id="br0">
      <inkml:brushProperty name="width" value="0.1" units="cm"/>
      <inkml:brushProperty name="height" value="0.1" units="cm"/>
      <inkml:brushProperty name="color" value="#AB008B"/>
    </inkml:brush>
  </inkml:definitions>
  <inkml:trace contextRef="#ctx0" brushRef="#br0">382 46 4607 0 0,'0'0'354'0'0,"0"0"-218"0"0,1 0 1 0 0,0 0-1 0 0,0 0 1 0 0,0 0-1 0 0,0 0 0 0 0,0 0 1 0 0,0 0-1 0 0,0 0 1 0 0,0-1-1 0 0,-1 1 1 0 0,1 0-1 0 0,0 0 1 0 0,0-1-1 0 0,0 1 0 0 0,0-1 1 0 0,-1 1-1 0 0,2-1 1 0 0,-1 0 400 0 0,-1-1 0 0 0,1 1-1 0 0,-1-1 1 0 0,0 1 0 0 0,1 0 0 0 0,-1-1 0 0 0,0 1 0 0 0,0-1 0 0 0,0 1 0 0 0,0-1 0 0 0,0 1 0 0 0,0-1 0 0 0,0 1 0 0 0,0 0 0 0 0,-1-1-1 0 0,1 1 1 0 0,-1-1 0 0 0,1 1 0 0 0,-1 0 0 0 0,1-1 0 0 0,-1 1 0 0 0,0-1 537 0 0,-2-2-537 0 0,1 3-247 0 0,1 1 1 0 0,-1-1 0 0 0,1 1 0 0 0,-1-1-1 0 0,0 1 1 0 0,1-1 0 0 0,-1 1-1 0 0,0 0 1 0 0,1 0 0 0 0,-1 0-1 0 0,0 0 1 0 0,0 0 0 0 0,1 0 0 0 0,-1 0-1 0 0,0 1 1 0 0,1-1 0 0 0,-3 1-1 0 0,-7 3-230 0 0,0 0-1 0 0,1 0 0 0 0,0 1 1 0 0,0 0-1 0 0,-11 9 0 0 0,-10 9 20 0 0,1 2-1 0 0,0 1 1 0 0,2 2-1 0 0,2 0 1 0 0,0 2-1 0 0,2 1 1 0 0,-36 61-1 0 0,54-83-37 0 0,2 0 0 0 0,-1 1 0 0 0,2 0 0 0 0,-1 0 0 0 0,1 0-1 0 0,1 0 1 0 0,0 1 0 0 0,0-1 0 0 0,1 1 0 0 0,0-1-1 0 0,1 13 1 0 0,1-18-35 0 0,-1 0 1 0 0,1 0-1 0 0,1 0 0 0 0,-1 0 0 0 0,1 0 0 0 0,-1-1 0 0 0,1 1 1 0 0,1 0-1 0 0,-1-1 0 0 0,1 0 0 0 0,0 1 0 0 0,0-1 0 0 0,0 0 1 0 0,0 0-1 0 0,1-1 0 0 0,-1 1 0 0 0,1-1 0 0 0,0 1 0 0 0,0-1 1 0 0,0-1-1 0 0,1 1 0 0 0,-1 0 0 0 0,1-1 0 0 0,7 3 0 0 0,1-1 52 0 0,0 0 0 0 0,0 0 0 0 0,1-2-1 0 0,-1 0 1 0 0,1 0 0 0 0,0-1 0 0 0,-1-1-1 0 0,1 0 1 0 0,20-3 0 0 0,45-12-1495 0 0,-4-8-6089 0 0,-41 11-782 0 0</inkml:trace>
</inkml:ink>
</file>

<file path=ppt/ink/ink12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7"/>
    </inkml:context>
    <inkml:brush xml:id="br0">
      <inkml:brushProperty name="width" value="0.1" units="cm"/>
      <inkml:brushProperty name="height" value="0.1" units="cm"/>
      <inkml:brushProperty name="color" value="#AB008B"/>
    </inkml:brush>
  </inkml:definitions>
  <inkml:trace contextRef="#ctx0" brushRef="#br0">3 20 3679 0 0,'-2'-20'20815'0'0,"15"21"-20799"0"0,-4 2 142 0 0,0 1-1 0 0,0 1 1 0 0,-1-1 0 0 0,0 1 0 0 0,0 1 0 0 0,0-1 0 0 0,-1 1-1 0 0,0 1 1 0 0,8 7 0 0 0,22 18 110 0 0,-1-4-151 0 0,-18-13-75 0 0,0-2 0 0 0,31 18 0 0 0,-45-29-275 0 0,0 0 0 0 0,0 0 0 0 0,1-1 0 0 0,-1 1 0 0 0,0-1 0 0 0,1 0 0 0 0,-1 0 0 0 0,6 0 0 0 0,1 0-2279 0 0</inkml:trace>
</inkml:ink>
</file>

<file path=ppt/ink/ink12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8"/>
    </inkml:context>
    <inkml:brush xml:id="br0">
      <inkml:brushProperty name="width" value="0.1" units="cm"/>
      <inkml:brushProperty name="height" value="0.1" units="cm"/>
      <inkml:brushProperty name="color" value="#AB008B"/>
    </inkml:brush>
  </inkml:definitions>
  <inkml:trace contextRef="#ctx0" brushRef="#br0">333 1 7367 0 0,'0'0'667'0'0,"-22"28"5705"0"0,-12 0-3433 0 0,-58 37 1 0 0,62-45-2822 0 0,-1 1 1 0 0,2 1 0 0 0,-31 31-1 0 0,25-8-516 0 0</inkml:trace>
</inkml:ink>
</file>

<file path=ppt/ink/ink12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09"/>
    </inkml:context>
    <inkml:brush xml:id="br0">
      <inkml:brushProperty name="width" value="0.1" units="cm"/>
      <inkml:brushProperty name="height" value="0.1" units="cm"/>
      <inkml:brushProperty name="color" value="#AB008B"/>
    </inkml:brush>
  </inkml:definitions>
  <inkml:trace contextRef="#ctx0" brushRef="#br0">78 0 3223 0 0,'11'16'15828'0'0,"-18"-6"-15590"0"0,0 1-1 0 0,0 0 1 0 0,1 0 0 0 0,1 1-1 0 0,0 0 1 0 0,1 0 0 0 0,0 0-1 0 0,1 0 1 0 0,0 1 0 0 0,1-1-1 0 0,0 1 1 0 0,1 0-1 0 0,0 0 1 0 0,3 21 0 0 0,-2-28-220 0 0,1 0 0 0 0,-1 0 0 0 0,2 0 0 0 0,-1 1 0 0 0,1-1 0 0 0,0 0 0 0 0,0-1 0 0 0,0 1 0 0 0,1 0 0 0 0,0-1 0 0 0,0 1 1 0 0,1-1-1 0 0,-1 0 0 0 0,1 0 0 0 0,0 0 0 0 0,1-1 0 0 0,-1 1 0 0 0,1-1 0 0 0,0 0 0 0 0,0 0 0 0 0,0-1 0 0 0,0 1 0 0 0,1-1 0 0 0,-1-1 0 0 0,1 1 0 0 0,0-1 1 0 0,0 0-1 0 0,0 0 0 0 0,0 0 0 0 0,0-1 0 0 0,9 1 0 0 0,-8-1 57 0 0,0 0 0 0 0,0 0 0 0 0,0-1 0 0 0,1 0 0 0 0,-1 0 0 0 0,0-1 0 0 0,0 0 0 0 0,0 0 0 0 0,0-1 0 0 0,0 0 0 0 0,0 0 0 0 0,0-1 0 0 0,0 0 0 0 0,-1 0 0 0 0,1 0 0 0 0,-1-1 0 0 0,0 0 0 0 0,0 0 0 0 0,0 0 0 0 0,-1-1 0 0 0,0 0 0 0 0,0 0 0 0 0,0 0 0 0 0,0-1 0 0 0,-1 0 0 0 0,0 0 0 0 0,0 0 0 0 0,0 0 0 0 0,-1 0 0 0 0,4-10 0 0 0,34-94 1396 0 0,-39 136-1469 0 0,2 0 1 0 0,1-1 0 0 0,1 1-1 0 0,1-1 1 0 0,1-1 0 0 0,2 1-1 0 0,21 40 1 0 0,-13-28-4 0 0,-2 1-1 0 0,11 41 1 0 0,-21-56-19 0 0,-2-1-1 0 0,0 1 1 0 0,-1 0-1 0 0,-2 1 1 0 0,0-1-1 0 0,-2 0 1 0 0,0 0 0 0 0,-5 26-1 0 0,2-31 4 0 0,-1-1 1 0 0,0 1-1 0 0,-1-1 0 0 0,-1 0 0 0 0,0-1 1 0 0,-1 1-1 0 0,-1-1 0 0 0,-1-1 1 0 0,0 0-1 0 0,-24 27 0 0 0,28-36 22 0 0,0 1 1 0 0,-1-1-1 0 0,0 0 0 0 0,0-1 1 0 0,0 0-1 0 0,0 0 0 0 0,-1 0 1 0 0,0-1-1 0 0,0 0 0 0 0,0-1 1 0 0,-1 0-1 0 0,1 0 0 0 0,-1-1 1 0 0,0 0-1 0 0,0 0 0 0 0,1-1 1 0 0,-10 1-1 0 0,5-3 3 0 0,1 0 0 0 0,-1 0 0 0 0,1-2 0 0 0,0 1 0 0 0,0-1 0 0 0,0-1 0 0 0,0 0 0 0 0,0-1 0 0 0,1 0 0 0 0,0-1 0 0 0,-17-11 0 0 0,22 13-29 0 0,-64-47-2824 0 0,65 47 2290 0 0,0-1 0 0 0,0 0 0 0 0,0 0 0 0 0,1 0 1 0 0,0-1-1 0 0,0 0 0 0 0,0 1 0 0 0,1-1 0 0 0,0-1 1 0 0,-4-7-1 0 0</inkml:trace>
</inkml:ink>
</file>

<file path=ppt/ink/ink12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0"/>
    </inkml:context>
    <inkml:brush xml:id="br0">
      <inkml:brushProperty name="width" value="0.1" units="cm"/>
      <inkml:brushProperty name="height" value="0.1" units="cm"/>
      <inkml:brushProperty name="color" value="#AB008B"/>
    </inkml:brush>
  </inkml:definitions>
  <inkml:trace contextRef="#ctx0" brushRef="#br0">7 30 3223 0 0,'-7'-30'13999'0'0,"8"34"-13701"0"0,0-1-1 0 0,0 1 1 0 0,0-1 0 0 0,0 0-1 0 0,0 1 1 0 0,1-1 0 0 0,-1 0-1 0 0,1 0 1 0 0,0 0 0 0 0,0 0-1 0 0,0-1 1 0 0,0 1-1 0 0,1 0 1 0 0,-1-1 0 0 0,1 0-1 0 0,0 1 1 0 0,3 1 0 0 0,0 0-13 0 0,1-1 1 0 0,-1 0-1 0 0,1-1 0 0 0,0 0 1 0 0,-1 0-1 0 0,1 0 1 0 0,14 1-1 0 0,-6 1-128 0 0,0 0 0 0 0,-1 1 0 0 0,1 0 0 0 0,-1 1 0 0 0,16 10 0 0 0,19 7 109 0 0,-43-21-231 0 0,1 1 1 0 0,0 1-1 0 0,-1-1 0 0 0,1 1 0 0 0,-1 0 1 0 0,0 0-1 0 0,0 1 0 0 0,-1 0 0 0 0,1 0 1 0 0,8 11-1 0 0,21 20 177 0 0,-2-19-56 0 0,-19-11-5164 0 0</inkml:trace>
</inkml:ink>
</file>

<file path=ppt/ink/ink12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1"/>
    </inkml:context>
    <inkml:brush xml:id="br0">
      <inkml:brushProperty name="width" value="0.1" units="cm"/>
      <inkml:brushProperty name="height" value="0.1" units="cm"/>
      <inkml:brushProperty name="color" value="#AB008B"/>
    </inkml:brush>
  </inkml:definitions>
  <inkml:trace contextRef="#ctx0" brushRef="#br0">387 0 6911 0 0,'0'0'528'0'0,"10"14"2380"0"0,4 9 6054 0 0,-17-24-8801 0 0,-1 1 0 0 0,0-1 0 0 0,0 0 0 0 0,0 1 0 0 0,0 0 0 0 0,0 0 0 0 0,0 0 0 0 0,0 0 0 0 0,0 1 0 0 0,1-1 0 0 0,-1 1 0 0 0,0 0 1 0 0,0 0-1 0 0,0 1 0 0 0,1-1 0 0 0,-1 1 0 0 0,1 0 0 0 0,-1 0 0 0 0,-3 2 0 0 0,-15 10-15 0 0,-37 32-1 0 0,32-24 17 0 0,-2 1-343 0 0,0 1-1 0 0,2 2 1 0 0,1 1 0 0 0,1 1-1 0 0,2 1 1 0 0,0 1 0 0 0,-19 35 0 0 0</inkml:trace>
</inkml:ink>
</file>

<file path=ppt/ink/ink12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2"/>
    </inkml:context>
    <inkml:brush xml:id="br0">
      <inkml:brushProperty name="width" value="0.1" units="cm"/>
      <inkml:brushProperty name="height" value="0.1" units="cm"/>
      <inkml:brushProperty name="color" value="#AB008B"/>
    </inkml:brush>
  </inkml:definitions>
  <inkml:trace contextRef="#ctx0" brushRef="#br0">82 7 2759 0 0,'-9'4'11738'0'0,"-21"11"-2891"0"0,33-12-8732 0 0,0-1-1 0 0,0 0 0 0 0,0 0 1 0 0,0 0-1 0 0,0 0 0 0 0,0-1 1 0 0,0 1-1 0 0,0-1 0 0 0,1 0 1 0 0,-1 0-1 0 0,1 0 0 0 0,-1 0 1 0 0,1 0-1 0 0,-1-1 0 0 0,1 0 0 0 0,-1 0 1 0 0,1 0-1 0 0,-1 0 0 0 0,8-1 1 0 0,7-1 63 0 0,0-1 0 0 0,28-7 1 0 0,-19 2-71 0 0,1 1 1 0 0,0 1-1 0 0,0 2 1 0 0,0 1-1 0 0,0 0 1 0 0,1 3-1 0 0,-1 0 1 0 0,1 2-1 0 0,-1 1 1 0 0,40 9-1 0 0,-66-12-104 0 0,0 0 0 0 0,-1 1-1 0 0,1 0 1 0 0,0-1 0 0 0,0 1 0 0 0,-1 0 0 0 0,1 0-1 0 0,0 0 1 0 0,-1 0 0 0 0,1 0 0 0 0,-1 0 0 0 0,1 0-1 0 0,-1 1 1 0 0,1-1 0 0 0,-1 1 0 0 0,0-1-1 0 0,0 1 1 0 0,0-1 0 0 0,0 1 0 0 0,0-1 0 0 0,0 1-1 0 0,0 0 1 0 0,0 0 0 0 0,-1 0 0 0 0,1-1 0 0 0,-1 1-1 0 0,1 0 1 0 0,-1 0 0 0 0,0 0 0 0 0,0 0-1 0 0,0 0 1 0 0,0 0 0 0 0,0 0 0 0 0,0-1 0 0 0,0 1-1 0 0,-1 0 1 0 0,1 0 0 0 0,-1 0 0 0 0,1 0 0 0 0,-1-1-1 0 0,0 1 1 0 0,0 0 0 0 0,0 0 0 0 0,0-1 0 0 0,-2 4-1 0 0,-3 6 45 0 0,-2 1-1 0 0,1-1 1 0 0,-1 0 0 0 0,-15 14-1 0 0,-19 16 47 0 0,-61 45-1 0 0,0-1-76 0 0,32-21 41 0 0,-123 121-116 0 0,187-173 42 0 0,7-11-61 0 0,20-3-6 0 0,31 1 58 0 0,19-2-14 0 0,15-19 53 0 0,-68 16-6 0 0,0 1 0 0 0,1 0 0 0 0,-1 2 0 0 0,32-4-1 0 0,-32 6 19 0 0,0 1-1 0 0,0 1 1 0 0,0 0 0 0 0,0 1-1 0 0,0 1 1 0 0,0 0-1 0 0,-1 1 1 0 0,1 1-1 0 0,-1 1 1 0 0,0 0-1 0 0,-1 1 1 0 0,1 0-1 0 0,14 11 1 0 0,-40-29-537 0 0,2-2-4430 0 0</inkml:trace>
</inkml:ink>
</file>

<file path=ppt/ink/ink12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3"/>
    </inkml:context>
    <inkml:brush xml:id="br0">
      <inkml:brushProperty name="width" value="0.1" units="cm"/>
      <inkml:brushProperty name="height" value="0.1" units="cm"/>
      <inkml:brushProperty name="color" value="#AB008B"/>
    </inkml:brush>
  </inkml:definitions>
  <inkml:trace contextRef="#ctx0" brushRef="#br0">18 13 3679 0 0,'-18'-10'14670'0'0,"112"13"-9407"0"0,70-3-2092 0 0,-110-4-3079 0 0,0 2-1 0 0,0 3 1 0 0,105 14 0 0 0,-149-13-1383 0 0</inkml:trace>
</inkml:ink>
</file>

<file path=ppt/ink/ink1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27.491"/>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2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4"/>
    </inkml:context>
    <inkml:brush xml:id="br0">
      <inkml:brushProperty name="width" value="0.1" units="cm"/>
      <inkml:brushProperty name="height" value="0.1" units="cm"/>
      <inkml:brushProperty name="color" value="#AB008B"/>
    </inkml:brush>
  </inkml:definitions>
  <inkml:trace contextRef="#ctx0" brushRef="#br0">28 30 8719 0 0,'-28'-7'15479'0'0,"33"4"-15326"0"0,0 0 0 0 0,0 0 0 0 0,0 1 0 0 0,1-1 0 0 0,-1 1 0 0 0,1 1 0 0 0,-1-1 0 0 0,1 1 0 0 0,0 0 0 0 0,-1 0 0 0 0,1 1 0 0 0,10-1 0 0 0,78 9 476 0 0,-58-4-350 0 0,133 14 241 0 0,-143-22-470 0 0,-10-1-53 0 0,-13 6-29 0 0,-1-1 0 0 0,0 0-1 0 0,0 1 1 0 0,0 0 0 0 0,0-1 0 0 0,0 1 0 0 0,0 0 0 0 0,0 0 0 0 0,0 0 0 0 0,0 0 0 0 0,0 0 0 0 0,2 2-1 0 0,5 8-380 0 0,-9-11 385 0 0,0 1 0 0 0,0-1 0 0 0,0 0 0 0 0,0 0 0 0 0,0 1 0 0 0,0-1 0 0 0,0 0 0 0 0,0 0 0 0 0,0 1 0 0 0,-1-1 0 0 0,1 0 0 0 0,0 0 0 0 0,0 1 0 0 0,0-1 0 0 0,0 0 0 0 0,0 0 0 0 0,-1 1 0 0 0,1-1 0 0 0,0 0 0 0 0,0 0 0 0 0,0 0 0 0 0,-1 0 0 0 0,1 1 0 0 0,0-1 0 0 0,0 0 0 0 0,0 0 0 0 0,-1 0 0 0 0,1 0 0 0 0,0 0 0 0 0,0 0 0 0 0,-1 1 0 0 0,1-1 0 0 0,0 0 0 0 0,0 0 0 0 0,-1 0 0 0 0,1 0 0 0 0,0 0 0 0 0,-1 0 0 0 0,1 0 0 0 0,0 0 0 0 0,-1 0 0 0 0,-38 11-3892 0 0,24-5 2072 0 0</inkml:trace>
</inkml:ink>
</file>

<file path=ppt/ink/ink12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5"/>
    </inkml:context>
    <inkml:brush xml:id="br0">
      <inkml:brushProperty name="width" value="0.1" units="cm"/>
      <inkml:brushProperty name="height" value="0.1" units="cm"/>
      <inkml:brushProperty name="color" value="#AB008B"/>
    </inkml:brush>
  </inkml:definitions>
  <inkml:trace contextRef="#ctx0" brushRef="#br0">10 1 6447 0 0,'-10'33'11831'0'0,"12"-32"-11583"0"0,-1 1 0 0 0,0 0-1 0 0,1-1 1 0 0,-1 1 0 0 0,1-1 0 0 0,0 0 0 0 0,-1 1 0 0 0,1-1 0 0 0,0 0-1 0 0,0 0 1 0 0,-1 0 0 0 0,1 0 0 0 0,0-1 0 0 0,0 1 0 0 0,0 0 0 0 0,0-1-1 0 0,0 1 1 0 0,1-1 0 0 0,-1 0 0 0 0,0 0 0 0 0,2 0 0 0 0,55-2 931 0 0,-37 1-714 0 0,166-1-100 0 0,-149 2-2153 0 0,-26 0 563 0 0</inkml:trace>
</inkml:ink>
</file>

<file path=ppt/ink/ink12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6"/>
    </inkml:context>
    <inkml:brush xml:id="br0">
      <inkml:brushProperty name="width" value="0.1" units="cm"/>
      <inkml:brushProperty name="height" value="0.1" units="cm"/>
      <inkml:brushProperty name="color" value="#AB008B"/>
    </inkml:brush>
  </inkml:definitions>
  <inkml:trace contextRef="#ctx0" brushRef="#br0">395 105 1839 0 0,'0'0'83'0'0,"1"-1"-6"0"0,11-18 869 0 0,-4-11 6611 0 0,-2 9-3612 0 0,-3-13 4411 0 0,-18 44-7192 0 0,-62 55-511 0 0,50-45-611 0 0,0 2 0 0 0,2 1 0 0 0,0 1 0 0 0,2 1 0 0 0,1 1 0 0 0,-32 48 0 0 0,31-32-6 0 0,1 2-1 0 0,2 0 1 0 0,2 1 0 0 0,-16 61-1 0 0,30-86-16 0 0,1-1 0 0 0,0 0 0 0 0,1 1-1 0 0,1-1 1 0 0,3 37 0 0 0,0-44-15 0 0,0-1 1 0 0,0 1 0 0 0,1-1-1 0 0,1 0 1 0 0,0 0-1 0 0,0 0 1 0 0,1 0-1 0 0,0-1 1 0 0,1 0 0 0 0,12 17-1 0 0,-6-14 28 0 0,0-1 0 0 0,1 0 0 0 0,0 0 0 0 0,1-2 0 0 0,1 1 0 0 0,-1-2 0 0 0,1 0 0 0 0,1-1 0 0 0,0 0 0 0 0,0-1 0 0 0,0-1 0 0 0,1-1 0 0 0,0 0 0 0 0,18 2 0 0 0,-30-6-17 0 0,1 0 0 0 0,0-1 0 0 0,-1 0-1 0 0,1 0 1 0 0,-1-1 0 0 0,1 0 0 0 0,0 0 0 0 0,-1 0 0 0 0,1 0 0 0 0,-1-1-1 0 0,0 0 1 0 0,0 0 0 0 0,1-1 0 0 0,-1 1 0 0 0,-1-1 0 0 0,1 0-1 0 0,0 0 1 0 0,7-7 0 0 0,-6 4 7 0 0,0-1 0 0 0,-1 1 1 0 0,0-1-1 0 0,0 0 0 0 0,0-1 0 0 0,0 1 0 0 0,-1-1 0 0 0,-1 0 0 0 0,1 0 1 0 0,-1 0-1 0 0,3-14 0 0 0,-4 13 5 0 0,-1-1 0 0 0,1 1 0 0 0,-1-1-1 0 0,-1 0 1 0 0,0 1 0 0 0,0-1 0 0 0,-1 1 0 0 0,0-1 0 0 0,-1 1 0 0 0,-4-16 0 0 0,4 20-7 0 0,0-1 1 0 0,-1 0 0 0 0,0 1-1 0 0,0-1 1 0 0,0 1 0 0 0,0 0 0 0 0,-1 0-1 0 0,0 0 1 0 0,0 0 0 0 0,0 1-1 0 0,0-1 1 0 0,-1 1 0 0 0,0 0-1 0 0,0 1 1 0 0,0-1 0 0 0,0 1-1 0 0,-6-3 1 0 0,-5 0-12 0 0,1 1 0 0 0,-1 1 0 0 0,0 0-1 0 0,0 1 1 0 0,0 1 0 0 0,0 0 0 0 0,-30 1 0 0 0,3 3-19 0 0,-74 13 1 0 0,116-15-2 0 0,-5 1-96 0 0,-1 0 0 0 0,1 0 0 0 0,0 1 0 0 0,0-1 0 0 0,0 2 0 0 0,-9 3 0 0 0</inkml:trace>
</inkml:ink>
</file>

<file path=ppt/ink/ink12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7"/>
    </inkml:context>
    <inkml:brush xml:id="br0">
      <inkml:brushProperty name="width" value="0.1" units="cm"/>
      <inkml:brushProperty name="height" value="0.1" units="cm"/>
      <inkml:brushProperty name="color" value="#AB008B"/>
    </inkml:brush>
  </inkml:definitions>
  <inkml:trace contextRef="#ctx0" brushRef="#br0">0 87 2303 0 0,'24'-29'11375'0'0,"-2"35"-9549"0"0,11 5-233 0 0,-33-11-1545 0 0,1 0 0 0 0,-1 0 0 0 0,1 1 0 0 0,-1-1 0 0 0,1 0 1 0 0,-1 0-1 0 0,1 0 0 0 0,-1 0 0 0 0,1 0 0 0 0,-1 0 0 0 0,1 0 0 0 0,-1 0 0 0 0,0 0 0 0 0,1 0 1 0 0,-1 0-1 0 0,1 0 0 0 0,-1 0 0 0 0,1-1 0 0 0,-1 1 0 0 0,1 0 0 0 0,-1 0 0 0 0,1 0 0 0 0,-1-1 0 0 0,0 1 1 0 0,1 0-1 0 0,-1-1 0 0 0,0 1 0 0 0,1 0 0 0 0,-1-1 0 0 0,0 1 0 0 0,1 0 0 0 0,-1-1 0 0 0,0 1 1 0 0,0-1-1 0 0,1 1 0 0 0,-1 0 0 0 0,0-1 0 0 0,0 1 0 0 0,0-1 0 0 0,1 1 0 0 0,-1-1 0 0 0,0 1 0 0 0,0-1 1 0 0,0 1-1 0 0,0-1 0 0 0,0 0 0 0 0,-1-2 117 0 0,1 0-1 0 0,0 0 1 0 0,0 0 0 0 0,0 0-1 0 0,1 0 1 0 0,-1 0 0 0 0,1 0-1 0 0,-1-1 1 0 0,1 2 0 0 0,0-1-1 0 0,0 0 1 0 0,1 0 0 0 0,-1 0-1 0 0,0 0 1 0 0,3-2 0 0 0,-2 3-104 0 0,0 1 1 0 0,-1-1 0 0 0,1 1-1 0 0,0 0 1 0 0,0 0-1 0 0,0 0 1 0 0,0 0 0 0 0,0 0-1 0 0,0 1 1 0 0,1-1-1 0 0,-1 0 1 0 0,0 1 0 0 0,0 0-1 0 0,0-1 1 0 0,1 1-1 0 0,-1 0 1 0 0,0 0 0 0 0,0 0-1 0 0,1 1 1 0 0,-1-1-1 0 0,0 1 1 0 0,0-1 0 0 0,4 2-1 0 0,92 28 564 0 0,-85-27-552 0 0,0 1 0 0 0,0 0 0 0 0,-1 0 0 0 0,0 2-1 0 0,1-1 1 0 0,-2 2 0 0 0,1-1 0 0 0,-1 2 0 0 0,0-1-1 0 0,16 16 1 0 0,-21-18-56 0 0,-1 0-1 0 0,-1 0 1 0 0,1 1-1 0 0,-1 0 0 0 0,0 0 1 0 0,0 0-1 0 0,-1 0 1 0 0,0 0-1 0 0,0 1 1 0 0,0-1-1 0 0,-1 1 1 0 0,0 0-1 0 0,0 0 0 0 0,0 0 1 0 0,-1 0-1 0 0,0 0 1 0 0,-1 0-1 0 0,0 0 1 0 0,0 0-1 0 0,0 0 1 0 0,-2 10-1 0 0,-3 0-5 0 0,0-1-1 0 0,-1 0 0 0 0,0 0 1 0 0,-1-1-1 0 0,-1 1 0 0 0,0-2 1 0 0,-1 1-1 0 0,-1-1 1 0 0,0 0-1 0 0,-1-1 0 0 0,-18 17 1 0 0,18-19-3 0 0,0-1 0 0 0,-1 0 1 0 0,0-1-1 0 0,-1 0 0 0 0,1-1 1 0 0,-2-1-1 0 0,1 0 0 0 0,-1 0 1 0 0,0-2-1 0 0,0 0 0 0 0,-1 0 1 0 0,1-1-1 0 0,-19 2 0 0 0,29-6-6 0 0,0 0-1 0 0,1 0 0 0 0,-1 0 0 0 0,0-1 0 0 0,0 1 0 0 0,1-1 0 0 0,-1 0 0 0 0,0 0 0 0 0,1 0 0 0 0,-5-3 0 0 0,7 4-35 0 0,0-1 0 0 0,0 1-1 0 0,-1-1 1 0 0,1 0-1 0 0,0 0 1 0 0,0 0-1 0 0,0 1 1 0 0,0-1-1 0 0,0 0 1 0 0,0 0 0 0 0,0-1-1 0 0,0 1 1 0 0,0 0-1 0 0,0 0 1 0 0,1 0-1 0 0,-1-1 1 0 0,0 1-1 0 0,1 0 1 0 0,-1-1 0 0 0,1 1-1 0 0,0 0 1 0 0,-1-1-1 0 0,1 1 1 0 0,0 0-1 0 0,0-1 1 0 0,0 1-1 0 0,0-1 1 0 0,0 1 0 0 0,0-3-1 0 0,0 3-22 0 0,1 1-1 0 0,-1-1 1 0 0,0 1-1 0 0,1-1 1 0 0,-1 0 0 0 0,0 1-1 0 0,1-1 1 0 0,-1 1-1 0 0,1-1 1 0 0,-1 1 0 0 0,0 0-1 0 0,1-1 1 0 0,-1 1-1 0 0,1-1 1 0 0,0 1-1 0 0,-1 0 1 0 0,1-1 0 0 0,-1 1-1 0 0,1 0 1 0 0,-1 0-1 0 0,1 0 1 0 0,0-1-1 0 0,0 1 1 0 0,4-2-789 0 0,6-6-1210 0 0</inkml:trace>
</inkml:ink>
</file>

<file path=ppt/ink/ink12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8"/>
    </inkml:context>
    <inkml:brush xml:id="br0">
      <inkml:brushProperty name="width" value="0.1" units="cm"/>
      <inkml:brushProperty name="height" value="0.1" units="cm"/>
      <inkml:brushProperty name="color" value="#AB008B"/>
    </inkml:brush>
  </inkml:definitions>
  <inkml:trace contextRef="#ctx0" brushRef="#br0">287 45 5527 0 0,'0'0'423'0'0,"-3"-13"1208"0"0,-4-13 6003 0 0,5 25-7285 0 0,0 0 0 0 0,0 0-1 0 0,-1 1 1 0 0,1-1-1 0 0,0 1 1 0 0,-1-1 0 0 0,1 1-1 0 0,-1 0 1 0 0,1 0 0 0 0,0 0-1 0 0,-1 0 1 0 0,1 0-1 0 0,-1 1 1 0 0,1-1 0 0 0,0 1-1 0 0,-1-1 1 0 0,1 1 0 0 0,0 0-1 0 0,-3 2 1 0 0,-43 22 733 0 0,29-13-865 0 0,1 2 0 0 0,0 0-1 0 0,1 1 1 0 0,-18 20 0 0 0,27-26-182 0 0,0 1-1 0 0,0 0 1 0 0,1 0 0 0 0,0 0-1 0 0,1 1 1 0 0,0 0 0 0 0,1 1-1 0 0,0-1 1 0 0,-4 15-1 0 0,8-21-28 0 0,0-1 0 0 0,1 0 0 0 0,-1 1-1 0 0,1-1 1 0 0,0 1 0 0 0,0-1 0 0 0,0 1-1 0 0,0-1 1 0 0,1 0 0 0 0,0 1 0 0 0,0-1-1 0 0,0 0 1 0 0,0 1 0 0 0,1-1-1 0 0,0 0 1 0 0,-1 0 0 0 0,2 0 0 0 0,-1 0-1 0 0,0-1 1 0 0,1 1 0 0 0,0 0 0 0 0,-1-1-1 0 0,1 0 1 0 0,1 0 0 0 0,-1 0 0 0 0,0 0-1 0 0,1 0 1 0 0,4 2 0 0 0,4 2 45 0 0,0-1-1 0 0,1 0 1 0 0,0 0 0 0 0,0-2 0 0 0,0 1 0 0 0,1-2 0 0 0,22 4 0 0 0,-22-5-306 0 0,0 0-1 0 0,0 0 1 0 0,0-2 0 0 0,0 1 0 0 0,1-2-1 0 0,16-2 1 0 0,-12-1-1521 0 0</inkml:trace>
</inkml:ink>
</file>

<file path=ppt/ink/ink12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19"/>
    </inkml:context>
    <inkml:brush xml:id="br0">
      <inkml:brushProperty name="width" value="0.1" units="cm"/>
      <inkml:brushProperty name="height" value="0.1" units="cm"/>
      <inkml:brushProperty name="color" value="#AB008B"/>
    </inkml:brush>
  </inkml:definitions>
  <inkml:trace contextRef="#ctx0" brushRef="#br0">55 6 9847 0 0,'0'-5'8087'0'0,"-19"31"-4884"0"0,6-9-2634 0 0,8-5-435 0 0,1-1-1 0 0,1 1 1 0 0,0-1 0 0 0,0 1-1 0 0,1 0 1 0 0,1 0 0 0 0,0 0-1 0 0,0 0 1 0 0,1 0 0 0 0,1 0 0 0 0,0 0-1 0 0,1 0 1 0 0,3 13 0 0 0,-4-18-59 0 0,1 0 0 0 0,0 0 1 0 0,0 0-1 0 0,1 0 0 0 0,-1 0 1 0 0,2-1-1 0 0,-1 1 0 0 0,1-1 0 0 0,0 0 1 0 0,0 0-1 0 0,0 0 0 0 0,1-1 1 0 0,0 1-1 0 0,0-1 0 0 0,0 0 1 0 0,1-1-1 0 0,0 1 0 0 0,0-1 1 0 0,0 0-1 0 0,0-1 0 0 0,1 1 0 0 0,13 4 1 0 0,-13-7-17 0 0,1 0 1 0 0,-1-1-1 0 0,1 0 0 0 0,-1 0 1 0 0,1 0-1 0 0,-1-1 0 0 0,1 0 1 0 0,-1-1-1 0 0,0 0 0 0 0,1 0 1 0 0,-1 0-1 0 0,0-1 0 0 0,0 0 1 0 0,-1 0-1 0 0,10-6 0 0 0,1-2 43 0 0,0-1-1 0 0,-1 0 0 0 0,0-1 1 0 0,19-20-1 0 0,-29 27-76 0 0,0 1 0 0 0,-1-1 0 0 0,0-1 0 0 0,-1 1 1 0 0,1-1-1 0 0,-1 1 0 0 0,0-1 0 0 0,-1 0 0 0 0,0-1 0 0 0,0 1 0 0 0,0-1 1 0 0,-1 1-1 0 0,0-1 0 0 0,1-12 0 0 0,-3 18 28 0 0,-2 0-31 0 0,3 40 31 0 0,14-4-53 0 0,28 50 0 0 0,11 24 0 0 0,-25-39-20 0 0,-13-36-6 0 0,19 63 0 0 0,-34-89 25 0 0,0-1 0 0 0,0 0-1 0 0,0 1 1 0 0,-1-1 0 0 0,0 1-1 0 0,0-1 1 0 0,-1 0 0 0 0,0 1 0 0 0,0-1-1 0 0,0 0 1 0 0,-1 1 0 0 0,0-1-1 0 0,0 0 1 0 0,-1 0 0 0 0,1-1 0 0 0,-1 1-1 0 0,0 0 1 0 0,-1-1 0 0 0,0 0-1 0 0,0 0 1 0 0,0 0 0 0 0,0 0 0 0 0,-1 0-1 0 0,-9 7 1 0 0,-1-1-3 0 0,0 0 0 0 0,-1-1 0 0 0,0 0 0 0 0,-1-2 0 0 0,0 0 0 0 0,0 0 0 0 0,-24 6 0 0 0,26-10 31 0 0,-1 0-1 0 0,1 0 1 0 0,-1-1 0 0 0,1-1-1 0 0,-1-1 1 0 0,-29-1-1 0 0,37-1-14 0 0,-1 0-1 0 0,1-1 1 0 0,0 0-1 0 0,0-1 1 0 0,1 1-1 0 0,-1-1 1 0 0,1-1-1 0 0,-1 1 1 0 0,1-1-1 0 0,0-1 1 0 0,0 1-1 0 0,1-1 1 0 0,-1-1-1 0 0,-10-10 1 0 0,-20-31-1670 0 0</inkml:trace>
</inkml:ink>
</file>

<file path=ppt/ink/ink12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20"/>
    </inkml:context>
    <inkml:brush xml:id="br0">
      <inkml:brushProperty name="width" value="0.1" units="cm"/>
      <inkml:brushProperty name="height" value="0.1" units="cm"/>
      <inkml:brushProperty name="color" value="#AB008B"/>
    </inkml:brush>
  </inkml:definitions>
  <inkml:trace contextRef="#ctx0" brushRef="#br0">44 53 3223 0 0,'-43'-9'18295'0'0,"47"12"-18115"0"0,0-1 1 0 0,0 1 0 0 0,1-1-1 0 0,-1 0 1 0 0,1 0 0 0 0,-1-1-1 0 0,1 1 1 0 0,0-1 0 0 0,-1 0-1 0 0,8 0 1 0 0,57 3 128 0 0,-37-4 5 0 0,21 0 228 0 0,0-2 0 0 0,77-12-1 0 0,-53 4-94 0 0,-1 7-313 0 0,-59 4-103 0 0,1-1-1 0 0,-1-1 1 0 0,1-1 0 0 0,29-6-1 0 0,-24-4 12 0 0,-19 10-30 0 0,-1 0-1 0 0,1 0 0 0 0,0 0 1 0 0,0 0-1 0 0,0 1 1 0 0,0 0-1 0 0,0 0 0 0 0,0 0 1 0 0,0 0-1 0 0,0 0 0 0 0,7 1 1 0 0,-8 3 4 0 0,0 0 0 0 0,0 0 1 0 0,0 1-1 0 0,0-1 0 0 0,-1 1 1 0 0,1 0-1 0 0,1 5 0 0 0,-1-5 11 0 0,-1-2-12 0 0,-1-1 1 0 0,0 1-1 0 0,0 0 0 0 0,0-1 1 0 0,0 1-1 0 0,0 0 1 0 0,0 0-1 0 0,0 0 0 0 0,-1-1 1 0 0,1 1-1 0 0,-1 0 0 0 0,1 0 1 0 0,-1 0-1 0 0,0 0 0 0 0,0 3 1 0 0,0-4-5 0 0,-1-1 0 0 0,0 1 1 0 0,1 0-1 0 0,-1-1 0 0 0,0 1 1 0 0,0 0-1 0 0,1-1 0 0 0,-1 1 1 0 0,0-1-1 0 0,0 1 0 0 0,0-1 1 0 0,0 1-1 0 0,0-1 0 0 0,0 0 1 0 0,0 1-1 0 0,0-1 1 0 0,0 0-1 0 0,0 0 0 0 0,0 0 1 0 0,0 0-1 0 0,0 0 0 0 0,0 0 1 0 0,0 0-1 0 0,0 0 0 0 0,0 0 1 0 0,0 0-1 0 0,0-1 0 0 0,-1 0 1 0 0,-2 1 2 0 0,0 1 1 0 0,0-1 0 0 0,0 0 0 0 0,0 1-1 0 0,0 0 1 0 0,0 0 0 0 0,0 0 0 0 0,0 0-1 0 0,1 1 1 0 0,-1 0 0 0 0,0-1 0 0 0,1 1-1 0 0,-4 3 1 0 0,-46 37 41 0 0,23-17-42 0 0,-26 16 4 0 0,1 2-1 0 0,-56 59 1 0 0,101-90 11 0 0,1 1 0 0 0,1 0 0 0 0,-1 0 0 0 0,-7 18 0 0 0,9-16 21 0 0,0-1-1 0 0,-2 0 1 0 0,-18 24 0 0 0,21-31-26 0 0,0-1 1 0 0,0 0-1 0 0,-1 0 1 0 0,0 0-1 0 0,-7 4 1 0 0,12-9-42 0 0,1 0 0 0 0,-1 0 0 0 0,0 0 0 0 0,0 0 0 0 0,1 0 0 0 0,-1-1 0 0 0,0 1 0 0 0,0-1 0 0 0,0 1 0 0 0,0-1 0 0 0,0 0-1 0 0,1 0 1 0 0,-1 0 0 0 0,0 0 0 0 0,0 0 0 0 0,0 0 0 0 0,0-1 0 0 0,0 1 0 0 0,0 0 0 0 0,0-1 0 0 0,1 0 0 0 0,-1 1 0 0 0,0-1 0 0 0,0 0 0 0 0,1 0 0 0 0,-1 0 0 0 0,1 0 0 0 0,-4-2 0 0 0,6 3 17 0 0,0 0-1 0 0,-1 0 0 0 0,1 1 1 0 0,0-1-1 0 0,0 0 0 0 0,0 0 0 0 0,-1 0 1 0 0,1 0-1 0 0,0 0 0 0 0,0 0 1 0 0,0 0-1 0 0,-1 0 0 0 0,1 0 0 0 0,0 0 1 0 0,0 0-1 0 0,0-1 0 0 0,-1 1 1 0 0,1 0-1 0 0,0-1 0 0 0,0 1 0 0 0,-1 0 1 0 0,1-1-1 0 0,0 1 0 0 0,-1-1 1 0 0,1 1-1 0 0,-1-1 0 0 0,1 1 1 0 0,0-1-1 0 0,-1 1 0 0 0,1-1 0 0 0,-1 0 1 0 0,1 1-1 0 0,-1-1 0 0 0,0 0 1 0 0,1 0-1 0 0,-1-1 0 0 0,25-18 6 0 0,-16 16-5 0 0,-2-1 0 0 0,1 1 0 0 0,0 0 0 0 0,0 0 0 0 0,0 1 0 0 0,1 0 0 0 0,-1 1 0 0 0,1 0 0 0 0,0 0 0 0 0,0 1 0 0 0,0 0 0 0 0,-1 0 0 0 0,1 1 0 0 0,10 1 0 0 0,22 6 37 0 0,77 1 1 0 0,7 2 72 0 0,-106-8-94 0 0,112 23-217 0 0,-131-26 52 0 0,1 0 1 0 0,-1 0-1 0 0,0 1 0 0 0,1-1 0 0 0,-1 0 1 0 0,0 0-1 0 0,0 0 0 0 0,0 1 0 0 0,0-1 1 0 0,0 0-1 0 0,0 0 0 0 0,0 0 1 0 0,0 0-1 0 0,0 1 0 0 0,0-1 0 0 0,0 0 1 0 0,0 0-1 0 0,-1 1 0 0 0,1-1 0 0 0,0 0 1 0 0,-1 0-1 0 0,1 1 0 0 0,0-1 0 0 0,-1 0 1 0 0,1 0-1 0 0,-1 0 0 0 0,-3-11-2124 0 0,4 7 146 0 0</inkml:trace>
</inkml:ink>
</file>

<file path=ppt/ink/ink12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0.121"/>
    </inkml:context>
    <inkml:brush xml:id="br0">
      <inkml:brushProperty name="width" value="0.1" units="cm"/>
      <inkml:brushProperty name="height" value="0.1" units="cm"/>
      <inkml:brushProperty name="color" value="#AB008B"/>
    </inkml:brush>
  </inkml:definitions>
  <inkml:trace contextRef="#ctx0" brushRef="#br0">0 31 5983 0 0,'0'0'874'0'0,"28"-14"7030"0"0,4 8-5811 0 0,0 1 1 0 0,1 2 0 0 0,33 1 0 0 0,100 10 569 0 0,46-1-2356 0 0,-184-8-1671 0 0,0 0-491 0 0</inkml:trace>
</inkml:ink>
</file>

<file path=ppt/ink/ink12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22.697"/>
    </inkml:context>
    <inkml:brush xml:id="br0">
      <inkml:brushProperty name="width" value="0.1" units="cm"/>
      <inkml:brushProperty name="height" value="0.1" units="cm"/>
      <inkml:brushProperty name="color" value="#F6630D"/>
    </inkml:brush>
  </inkml:definitions>
  <inkml:trace contextRef="#ctx0" brushRef="#br0">8 70 5983 0 0,'-7'-18'12719'0'0,"10"20"-12457"0"0,1 0 0 0 0,0 0 0 0 0,0 0 0 0 0,0-1 0 0 0,0 0 0 0 0,0 0 0 0 0,0 0 0 0 0,0-1 1 0 0,0 1-1 0 0,1-1 0 0 0,-1 0 0 0 0,0 0 0 0 0,0 0 0 0 0,1-1 0 0 0,-1 1 0 0 0,0-1 0 0 0,0 0 0 0 0,0 0 0 0 0,0-1 0 0 0,0 1 0 0 0,0-1 1 0 0,0 0-1 0 0,-1 0 0 0 0,6-3 0 0 0,2-2-88 0 0,1 1 0 0 0,0 0 0 0 0,0 1 0 0 0,0 1 0 0 0,0 0 0 0 0,1 0 0 0 0,0 1 0 0 0,-1 1 0 0 0,26-2 0 0 0,14 2-56 0 0,58 6-1 0 0,-63-1-96 0 0,-27-3-9 0 0,-7 0-5 0 0,0 0 0 0 0,0 1 1 0 0,0 0-1 0 0,0 0 0 0 0,0 2 0 0 0,-1-1 1 0 0,1 2-1 0 0,-1 0 0 0 0,0 0 0 0 0,17 9 1 0 0,-29-13-73 0 0,1 1 0 0 0,0 0 0 0 0,0-1 0 0 0,0 1 0 0 0,0-1 0 0 0,0 0 0 0 0,0 1 0 0 0,-1-1 0 0 0,1 0 0 0 0,0 0 0 0 0,0 1 0 0 0,0-1 0 0 0,0 0 0 0 0,0 0 0 0 0,0 0 0 0 0,0 0 0 0 0,0 0 0 0 0,0 0 0 0 0,0-1 0 0 0,0 1 0 0 0,0 0 0 0 0,0 0 0 0 0,1-1 0 0 0,7-1-1413 0 0,0 2-155 0 0</inkml:trace>
</inkml:ink>
</file>

<file path=ppt/ink/ink12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23.036"/>
    </inkml:context>
    <inkml:brush xml:id="br0">
      <inkml:brushProperty name="width" value="0.1" units="cm"/>
      <inkml:brushProperty name="height" value="0.1" units="cm"/>
      <inkml:brushProperty name="color" value="#F6630D"/>
    </inkml:brush>
  </inkml:definitions>
  <inkml:trace contextRef="#ctx0" brushRef="#br0">104 1 7367 0 0,'-13'0'15886'0'0,"10"20"-17158"0"0,-21 160 3406 0 0,-28 152-2395 0 0,41-267-4424 0 0</inkml:trace>
</inkml:ink>
</file>

<file path=ppt/ink/ink1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33.538"/>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2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24.475"/>
    </inkml:context>
    <inkml:brush xml:id="br0">
      <inkml:brushProperty name="width" value="0.1" units="cm"/>
      <inkml:brushProperty name="height" value="0.1" units="cm"/>
      <inkml:brushProperty name="color" value="#F6630D"/>
    </inkml:brush>
  </inkml:definitions>
  <inkml:trace contextRef="#ctx0" brushRef="#br0">14 35 6447 0 0,'-2'-1'210'0'0,"1"0"0"0"0,0 0 0 0 0,0 0 0 0 0,0 0-1 0 0,0 0 1 0 0,0-1 0 0 0,1 1 0 0 0,-1 0-1 0 0,0 0 1 0 0,1-1 0 0 0,-1 1 0 0 0,0-1 0 0 0,1 1-1 0 0,0-1 1 0 0,-1 1 0 0 0,1 0 0 0 0,0-1 0 0 0,0 1-1 0 0,0-1 1 0 0,0 1 0 0 0,0-3 0 0 0,1 3 25 0 0,0 1 1 0 0,0-1-1 0 0,0 1 1 0 0,0 0-1 0 0,0-1 0 0 0,0 1 1 0 0,0 0-1 0 0,0 0 1 0 0,0-1-1 0 0,0 1 1 0 0,0 0-1 0 0,0 0 1 0 0,0 0-1 0 0,0 0 1 0 0,0 1-1 0 0,0-1 1 0 0,0 0-1 0 0,0 0 1 0 0,0 1-1 0 0,0-1 0 0 0,2 1 1 0 0,35 14 3582 0 0,-8 0-3289 0 0,9 8 4 0 0,0 2 0 0 0,-1 2 0 0 0,-2 2 0 0 0,-1 1 1 0 0,-1 2-1 0 0,-1 1 0 0 0,-2 1 0 0 0,46 69 0 0 0,-51-62-465 0 0,-1 1-1 0 0,-3 1 0 0 0,-2 0 1 0 0,-1 2-1 0 0,-3 0 1 0 0,-1 1-1 0 0,-2 1 1 0 0,-3 0-1 0 0,-2 1 1 0 0,-1 0-1 0 0,-3 0 1 0 0,-2 0-1 0 0,-6 73 0 0 0,-1-69-54 0 0,-3 0 0 0 0,-2-1-1 0 0,-2-1 1 0 0,-2 0-1 0 0,-3 0 1 0 0,-1-2 0 0 0,-3 0-1 0 0,-2-1 1 0 0,-2-1-1 0 0,-48 66 1 0 0,-98 124-3754 0 0,158-216-4534 0 0</inkml:trace>
</inkml:ink>
</file>

<file path=ppt/ink/ink12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08.193"/>
    </inkml:context>
    <inkml:brush xml:id="br0">
      <inkml:brushProperty name="width" value="0.1" units="cm"/>
      <inkml:brushProperty name="height" value="0.1" units="cm"/>
      <inkml:brushProperty name="color" value="#F6630D"/>
    </inkml:brush>
  </inkml:definitions>
  <inkml:trace contextRef="#ctx0" brushRef="#br0">629 75 3223 0 0,'-4'-53'7524'0'0,"4"53"-7292"0"0,0-1-1 0 0,0 0 0 0 0,0 0 1 0 0,0 1-1 0 0,-1-1 0 0 0,1 0 1 0 0,0 0-1 0 0,0 1 0 0 0,-1-1 1 0 0,1 0-1 0 0,0 1 0 0 0,-1-1 1 0 0,1 0-1 0 0,0 1 1 0 0,-1-1-1 0 0,1 0 0 0 0,-1 1 1 0 0,1-1-1 0 0,-1 1 0 0 0,0-1 1 0 0,1 1-1 0 0,-1-1 0 0 0,-1 0 1 0 0,-21-4 1841 0 0,-28 9-1287 0 0,47-3-371 0 0,-14 3-235 0 0,1 1 0 0 0,0 0 0 0 0,0 1-1 0 0,1 1 1 0 0,-1 0 0 0 0,-20 14 0 0 0,-88 65-72 0 0,104-68-112 0 0,1 1 1 0 0,0 0-1 0 0,2 2 1 0 0,0 0-1 0 0,1 1 1 0 0,1 1-1 0 0,2 0 1 0 0,0 1-1 0 0,1 1 1 0 0,2 0-1 0 0,-16 47 1 0 0,11-14-1 0 0,2 0 0 0 0,2 0 0 0 0,3 1 0 0 0,-2 87 0 0 0,9-99-59 0 0,3 0 0 0 0,1 0-1 0 0,3-1 1 0 0,2 1 0 0 0,1-1 0 0 0,29 85-1 0 0,-30-111-19 0 0,1-1-1 0 0,0 0 1 0 0,1-1 0 0 0,2 1-1 0 0,0-2 1 0 0,0 0-1 0 0,2 0 1 0 0,0-1 0 0 0,1-1-1 0 0,0 0 1 0 0,1-1 0 0 0,1 0-1 0 0,1-1 1 0 0,-1-1-1 0 0,2-1 1 0 0,0 0 0 0 0,38 15-1 0 0,-43-21 123 0 0,1-2 0 0 0,0 1 0 0 0,0-2 0 0 0,1 0 0 0 0,-1-1 0 0 0,0 0 0 0 0,1-1 0 0 0,-1-1 0 0 0,0 0 0 0 0,1-1 0 0 0,-1 0 0 0 0,0-1 0 0 0,0-1 0 0 0,0 0 0 0 0,-1-1 0 0 0,19-10 0 0 0,-1-1 88 0 0,0-1 0 0 0,-1-2 0 0 0,-1-1-1 0 0,-1-2 1 0 0,40-38 0 0 0,-53 43-116 0 0,-1 0-1 0 0,0-1 0 0 0,-1 0 1 0 0,-2-1-1 0 0,1-1 1 0 0,-2 0-1 0 0,-1 0 0 0 0,0-1 1 0 0,-2 0-1 0 0,0 0 1 0 0,-1-1-1 0 0,-2 0 0 0 0,0 0 1 0 0,1-29-1 0 0,-1-19 23 0 0,-4 0 0 0 0,-2 0 0 0 0,-15-86 0 0 0,11 103 86 0 0,-3 0 0 0 0,-2 1 0 0 0,-31-90 0 0 0,35 126-77 0 0,0 0 0 0 0,-1 0 1 0 0,-1 1-1 0 0,-1 0 0 0 0,0 0 1 0 0,-19-20-1 0 0,21 27-36 0 0,-1 0 0 0 0,1 1 0 0 0,-1 0 0 0 0,-1 0-1 0 0,1 1 1 0 0,-1 0 0 0 0,0 1 0 0 0,-1 0 0 0 0,1 0 0 0 0,-1 1 0 0 0,-14-3 0 0 0,22 6-76 0 0,0 0 0 0 0,0 1 0 0 0,1-1 0 0 0,-1 1 0 0 0,0-1 0 0 0,0 1 0 0 0,0 0 1 0 0,0 0-1 0 0,0 0 0 0 0,0 1 0 0 0,0-1 0 0 0,0 1 0 0 0,1-1 0 0 0,-1 1 0 0 0,-3 1 0 0 0,-9 12-630 0 0</inkml:trace>
</inkml:ink>
</file>

<file path=ppt/ink/ink12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09.774"/>
    </inkml:context>
    <inkml:brush xml:id="br0">
      <inkml:brushProperty name="width" value="0.1" units="cm"/>
      <inkml:brushProperty name="height" value="0.1" units="cm"/>
      <inkml:brushProperty name="color" value="#F6630D"/>
    </inkml:brush>
  </inkml:definitions>
  <inkml:trace contextRef="#ctx0" brushRef="#br0">700 235 8783 0 0,'-2'-32'902'0'0,"2"27"-690"0"0,1 0 0 0 0,-1-1-1 0 0,-1 1 1 0 0,1 0 0 0 0,-1 0 0 0 0,0 0 0 0 0,-2-8-1 0 0,-1 4 272 0 0,1 1-1 0 0,-2-1 0 0 0,1 1 1 0 0,-1 0-1 0 0,0 0 0 0 0,-1 0 0 0 0,0 1 1 0 0,0 0-1 0 0,-13-12 0 0 0,15 16-391 0 0,1 1 0 0 0,-1 0 0 0 0,1 0 0 0 0,-1 0 0 0 0,0 1 0 0 0,0-1 0 0 0,1 1 0 0 0,-1 0 0 0 0,0 0 0 0 0,0 0 0 0 0,0 0 0 0 0,-1 1 0 0 0,1 0 0 0 0,0 0 0 0 0,0 0 0 0 0,0 0 0 0 0,0 1 0 0 0,0-1 0 0 0,0 1-1 0 0,0 0 1 0 0,0 0 0 0 0,0 0 0 0 0,0 1 0 0 0,0 0 0 0 0,-3 2 0 0 0,-26 15 116 0 0,2 2 0 0 0,0 1-1 0 0,2 2 1 0 0,-50 50 0 0 0,49-45-97 0 0,0 2-85 0 0,2 1 0 0 0,1 1 0 0 0,1 2 0 0 0,2 0 0 0 0,1 2 0 0 0,2 1 0 0 0,2 0 0 0 0,2 1 1 0 0,1 1-1 0 0,2 1 0 0 0,1 0 0 0 0,3 1 0 0 0,1 0 0 0 0,3 0 0 0 0,1 1 0 0 0,2 0 0 0 0,4 74 0 0 0,1-99-20 0 0,0-1-1 0 0,1 0 1 0 0,1 0-1 0 0,1 0 1 0 0,1 0 0 0 0,0 0-1 0 0,1-1 1 0 0,0 0 0 0 0,2-1-1 0 0,0 0 1 0 0,0 0 0 0 0,16 17-1 0 0,-12-17-30 0 0,2-1 0 0 0,-1-1 0 0 0,2 0 0 0 0,0-1 0 0 0,0-1 0 0 0,1 0 0 0 0,0-1 0 0 0,1-1-1 0 0,0-1 1 0 0,31 10 0 0 0,-24-11 49 0 0,0 0 0 0 0,1-2-1 0 0,-1-1 1 0 0,1-1 0 0 0,0-1 0 0 0,0-1-1 0 0,0-2 1 0 0,0 0 0 0 0,0-2 0 0 0,-1-1-1 0 0,1-1 1 0 0,-1-1 0 0 0,0-1 0 0 0,0-1-1 0 0,40-20 1 0 0,-43 17 42 0 0,-2-1 0 0 0,1-1 0 0 0,-2 0 1 0 0,0-2-1 0 0,0 0 0 0 0,-2-1 0 0 0,0-1 0 0 0,-1 0 0 0 0,0-1 0 0 0,-2-1 0 0 0,0 0 0 0 0,-1-2 1 0 0,-1 1-1 0 0,-1-1 0 0 0,0-1 0 0 0,-2 0 0 0 0,8-28 0 0 0,-8 11-6 0 0,-1 0-1 0 0,-2 0 0 0 0,-2 0 1 0 0,-1-62-1 0 0,-7 27 19 0 0,-18-111-1 0 0,10 121-29 0 0,-2 1-1 0 0,-32-88 0 0 0,41 138-24 0 0,-1-1 1 0 0,0 1-1 0 0,-1 0 0 0 0,-1 0 1 0 0,0 1-1 0 0,0 0 0 0 0,-1 0 1 0 0,-1 1-1 0 0,0 1 0 0 0,0-1 0 0 0,-1 1 1 0 0,-18-12-1 0 0,20 16-101 0 0,-1 1 1 0 0,0 0-1 0 0,1 0 1 0 0,-2 1-1 0 0,1 0 0 0 0,0 1 1 0 0,-1 0-1 0 0,0 1 0 0 0,1 0 1 0 0,-1 0-1 0 0,0 1 1 0 0,0 1-1 0 0,0 0 0 0 0,0 0 1 0 0,0 1-1 0 0,0 1 0 0 0,-13 3 1 0 0,0 2-1915 0 0,4 3-4929 0 0</inkml:trace>
</inkml:ink>
</file>

<file path=ppt/ink/ink12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10.601"/>
    </inkml:context>
    <inkml:brush xml:id="br0">
      <inkml:brushProperty name="width" value="0.1" units="cm"/>
      <inkml:brushProperty name="height" value="0.1" units="cm"/>
      <inkml:brushProperty name="color" value="#F6630D"/>
    </inkml:brush>
  </inkml:definitions>
  <inkml:trace contextRef="#ctx0" brushRef="#br0">874 190 2759 0 0,'-54'-41'-422'0'0,"37"28"1497"0"0,0 2 0 0 0,-1 0 0 0 0,-19-8 0 0 0,29 16-734 0 0,1 0-1 0 0,-1 0 0 0 0,0 0 1 0 0,0 1-1 0 0,0 0 0 0 0,0 1 1 0 0,0 0-1 0 0,0 0 0 0 0,0 0 0 0 0,-1 1 1 0 0,1 1-1 0 0,0-1 0 0 0,0 1 1 0 0,0 1-1 0 0,0-1 0 0 0,0 2 1 0 0,0-1-1 0 0,-14 7 0 0 0,-1 5-155 0 0,1 1-1 0 0,1 1 1 0 0,0 1 0 0 0,1 1-1 0 0,1 0 1 0 0,1 2-1 0 0,-24 31 1 0 0,-15 15 42 0 0,25-33-202 0 0,2 1 1 0 0,1 1-1 0 0,2 2 0 0 0,1 1 0 0 0,2 0 0 0 0,2 2 0 0 0,-17 43 1 0 0,16-22 222 0 0,4 0 1 0 0,-20 103 0 0 0,34-136-96 0 0,2 0 0 0 0,0 1-1 0 0,3-1 1 0 0,0 1 0 0 0,1-1 0 0 0,2 0-1 0 0,1 0 1 0 0,11 40 0 0 0,-11-56-112 0 0,0-1-1 0 0,1 1 1 0 0,0-1 0 0 0,0 0 0 0 0,2 0-1 0 0,-1-1 1 0 0,1 1 0 0 0,1-2-1 0 0,0 1 1 0 0,0-1 0 0 0,1 0 0 0 0,0-1-1 0 0,10 8 1 0 0,-4-6-13 0 0,1-1-1 0 0,-1 0 1 0 0,2-1 0 0 0,-1-1-1 0 0,1-1 1 0 0,0 0 0 0 0,0-1-1 0 0,20 3 1 0 0,23-1 121 0 0,0-2 1 0 0,1-3-1 0 0,-1-3 1 0 0,73-10 0 0 0,-116 10-1 0 0,0 0-1 0 0,0-1 1 0 0,-1-1 0 0 0,1 0 0 0 0,-1-2 0 0 0,0 1 0 0 0,0-2 0 0 0,0 0 0 0 0,-1-1 0 0 0,21-13 0 0 0,8-12 263 0 0,-1-2 0 0 0,-2-2 0 0 0,-2-2 0 0 0,-1-1 0 0 0,-2-2-1 0 0,-2-2 1 0 0,-1-1 0 0 0,-3-1 0 0 0,-2-1 0 0 0,41-92 0 0 0,-52 91-381 0 0,-1 0 0 0 0,-3-1 0 0 0,-2-1 1 0 0,-2 0-1 0 0,-3 0 0 0 0,-1 0 0 0 0,-3-1 0 0 0,-1 0 0 0 0,-3 0 1 0 0,-2 1-1 0 0,-3 0 0 0 0,-15-63 0 0 0,19 102-17 0 0,0-1-1 0 0,-1 1 0 0 0,0 0 1 0 0,0 1-1 0 0,-1-1 1 0 0,0 1-1 0 0,-1 0 1 0 0,0 0-1 0 0,0 0 1 0 0,-1 1-1 0 0,0 0 1 0 0,-13-11-1 0 0,12 14-6 0 0,0 0 0 0 0,0 0-1 0 0,-1 0 1 0 0,1 1 0 0 0,-1 0-1 0 0,0 1 1 0 0,0 0 0 0 0,-1 1 0 0 0,1-1-1 0 0,0 2 1 0 0,-1-1 0 0 0,1 1 0 0 0,-1 1-1 0 0,-9 0 1 0 0,-46 7-1400 0 0,38 1 534 0 0</inkml:trace>
</inkml:ink>
</file>

<file path=ppt/ink/ink12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12.251"/>
    </inkml:context>
    <inkml:brush xml:id="br0">
      <inkml:brushProperty name="width" value="0.1" units="cm"/>
      <inkml:brushProperty name="height" value="0.1" units="cm"/>
      <inkml:brushProperty name="color" value="#F6630D"/>
    </inkml:brush>
  </inkml:definitions>
  <inkml:trace contextRef="#ctx0" brushRef="#br0">748 152 5983 0 0,'-18'-28'1801'0'0,"10"13"-217"0"0,0 1 0 0 0,-2 0-1 0 0,1 1 1 0 0,-2 0 0 0 0,-20-20-1 0 0,27 31-1436 0 0,1-1 1 0 0,0 1-1 0 0,-1 0 0 0 0,1 0 0 0 0,-1 0 1 0 0,1 1-1 0 0,-1-1 0 0 0,0 1 0 0 0,0 0 1 0 0,0 0-1 0 0,0 0 0 0 0,0 0 0 0 0,0 1 0 0 0,0 0 1 0 0,0 0-1 0 0,0 0 0 0 0,0 0 0 0 0,0 0 1 0 0,0 1-1 0 0,0 0 0 0 0,1 0 0 0 0,-1 0 1 0 0,0 0-1 0 0,0 0 0 0 0,0 1 0 0 0,1 0 0 0 0,-1 0 1 0 0,1 0-1 0 0,-4 3 0 0 0,-44 28 81 0 0,2 2 0 0 0,2 3 0 0 0,-69 70 0 0 0,85-71-228 0 0,2 1 0 0 0,1 2 0 0 0,2 0 0 0 0,2 2 0 0 0,2 1 0 0 0,2 1 0 0 0,1 0 0 0 0,3 1 0 0 0,-21 92 0 0 0,30-101-64 0 0,1 0 0 0 0,1 0 1 0 0,3 0-1 0 0,1 1 0 0 0,1-1 0 0 0,2 1 0 0 0,2-1 0 0 0,1 0 0 0 0,14 49 1 0 0,-12-61 12 0 0,1-1 0 0 0,1 0 1 0 0,2 0-1 0 0,0-1 1 0 0,1 0-1 0 0,1-1 0 0 0,1-1 1 0 0,1 0-1 0 0,0-1 1 0 0,2 0-1 0 0,0-2 1 0 0,1 0-1 0 0,1-1 0 0 0,34 23 1 0 0,-36-28 52 0 0,1-1-1 0 0,0 0 1 0 0,1-2 0 0 0,0 0 0 0 0,0-1-1 0 0,0-1 1 0 0,1-1 0 0 0,0-1 0 0 0,0 0-1 0 0,0-2 1 0 0,0 0 0 0 0,1-1 0 0 0,-1-2-1 0 0,0 1 1 0 0,1-2 0 0 0,-1-1-1 0 0,0-1 1 0 0,0 0 0 0 0,-1-2 0 0 0,1 0-1 0 0,-1-1 1 0 0,0-1 0 0 0,-1-1 0 0 0,0 0-1 0 0,25-18 1 0 0,-22 12 101 0 0,0 0-1 0 0,-1-1 1 0 0,-1-1 0 0 0,-1-1-1 0 0,0 0 1 0 0,-2-2 0 0 0,0 0-1 0 0,-1-1 1 0 0,15-26 0 0 0,-16 18-3 0 0,-1 0 1 0 0,-1 0 0 0 0,-1-1-1 0 0,-2-1 1 0 0,-1 0 0 0 0,-2 0-1 0 0,3-32 1 0 0,-4-7 94 0 0,-2 1-1 0 0,-4 0 1 0 0,-2 0 0 0 0,-4-1-1 0 0,-3 2 1 0 0,-2 0 0 0 0,-4 0-1 0 0,-33-91 1 0 0,40 135-127 0 0,-1 0 0 0 0,-1 1-1 0 0,-1 1 1 0 0,-1-1 0 0 0,-30-37 0 0 0,35 50-191 0 0,0 1 0 0 0,0 1 0 0 0,-1 0 0 0 0,0 0 0 0 0,-1 1 0 0 0,1 0 0 0 0,-2 0 0 0 0,1 1 0 0 0,-1 1 0 0 0,1 0 0 0 0,-2 0 0 0 0,1 1 0 0 0,0 0 0 0 0,-20-3-1 0 0,0 3-861 0 0</inkml:trace>
</inkml:ink>
</file>

<file path=ppt/ink/ink12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8.157"/>
    </inkml:context>
    <inkml:brush xml:id="br0">
      <inkml:brushProperty name="width" value="0.1" units="cm"/>
      <inkml:brushProperty name="height" value="0.1" units="cm"/>
      <inkml:brushProperty name="color" value="#F6630D"/>
    </inkml:brush>
  </inkml:definitions>
  <inkml:trace contextRef="#ctx0" brushRef="#br0">561 99 9215 0 0,'8'-46'928'0'0,"19"7"9703"0"0,-27 38-10548 0 0,-15-8 2320 0 0,12 8-2350 0 0,1 0 0 0 0,-1 1 0 0 0,1-1 0 0 0,-1 1 0 0 0,1 0 0 0 0,-1 0 0 0 0,0 0 0 0 0,1 0 0 0 0,-1 0 0 0 0,0 1 0 0 0,1-1 0 0 0,-1 1 0 0 0,1 0-1 0 0,-1 0 1 0 0,1 0 0 0 0,0 0 0 0 0,-1 0 0 0 0,1 0 0 0 0,0 0 0 0 0,-1 1 0 0 0,1-1 0 0 0,0 1 0 0 0,0 0 0 0 0,-3 3 0 0 0,-8 8-31 0 0,1 0 1 0 0,-18 25 0 0 0,14-16 120 0 0,-33 40 63 0 0,3 2 0 0 0,-57 105 1 0 0,85-135-170 0 0,2 0 1 0 0,1 1-1 0 0,2 1 1 0 0,2 0-1 0 0,1 1 1 0 0,1 0-1 0 0,-4 55 1 0 0,13-74-29 0 0,0-1 0 0 0,2 0 0 0 0,0 0 0 0 0,0 0 1 0 0,2 0-1 0 0,0 0 0 0 0,1 0 0 0 0,1-1 0 0 0,0 0 0 0 0,2 0 0 0 0,-1-1 1 0 0,2 0-1 0 0,0 0 0 0 0,1-1 0 0 0,0 0 0 0 0,1-1 0 0 0,0 0 1 0 0,2-1-1 0 0,-1 0 0 0 0,1-1 0 0 0,1 0 0 0 0,0-1 0 0 0,0 0 1 0 0,1-2-1 0 0,0 1 0 0 0,1-2 0 0 0,0 0 0 0 0,0-1 0 0 0,24 6 0 0 0,-36-11 8 0 0,0 0 0 0 0,0-1 0 0 0,1 1 0 0 0,-1-1 0 0 0,0 0 0 0 0,0 0 0 0 0,0 0 0 0 0,0-1 0 0 0,0 1 0 0 0,1-1 0 0 0,-1 0 0 0 0,0 0 0 0 0,-1-1 0 0 0,1 1 0 0 0,0-1 0 0 0,0 0 0 0 0,0 0 0 0 0,-1 0 0 0 0,1 0 0 0 0,-1-1 0 0 0,3-2 0 0 0,-3 2-3 0 0,-1 1 0 0 0,0-1 0 0 0,0 0 0 0 0,-1 1 0 0 0,1-1 0 0 0,-1 0 1 0 0,1 0-1 0 0,-1 0 0 0 0,0 0 0 0 0,0 0 0 0 0,0 0 0 0 0,0-1 0 0 0,-1 1 0 0 0,0 0 1 0 0,1 0-1 0 0,-1-1 0 0 0,0 1 0 0 0,0 0 0 0 0,-1 0 0 0 0,1-1 0 0 0,-1 1 0 0 0,1 0 1 0 0,-1 0-1 0 0,0 0 0 0 0,0 0 0 0 0,-3-6 0 0 0,-1 0 3 0 0,1 0 0 0 0,-1 1 0 0 0,-1-1 0 0 0,1 1 0 0 0,-1 0 0 0 0,-1 1 0 0 0,1-1 0 0 0,-2 1 0 0 0,1 1 0 0 0,-1-1 0 0 0,1 1 0 0 0,-2 0 0 0 0,-9-5 0 0 0,6 5-7 0 0,-1 1 1 0 0,1 0-1 0 0,-1 1 1 0 0,0 0-1 0 0,0 1 1 0 0,0 1-1 0 0,0 0 0 0 0,0 0 1 0 0,-15 1-1 0 0,7 2-88 0 0,0 0-1 0 0,0 1 0 0 0,0 2 0 0 0,0 0 1 0 0,0 1-1 0 0,1 1 0 0 0,0 1 0 0 0,0 0 1 0 0,0 2-1 0 0,1 0 0 0 0,1 1 1 0 0,-22 16-1 0 0,20-9-1609 0 0</inkml:trace>
</inkml:ink>
</file>

<file path=ppt/ink/ink12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8.969"/>
    </inkml:context>
    <inkml:brush xml:id="br0">
      <inkml:brushProperty name="width" value="0.1" units="cm"/>
      <inkml:brushProperty name="height" value="0.1" units="cm"/>
      <inkml:brushProperty name="color" value="#F6630D"/>
    </inkml:brush>
  </inkml:definitions>
  <inkml:trace contextRef="#ctx0" brushRef="#br0">1 49 6911 0 0,'0'0'528'0'0,"0"-2"-341"0"0,0 0 261 0 0,1 0-1 0 0,0-1 1 0 0,-1 1-1 0 0,1 0 1 0 0,0 0-1 0 0,0-1 1 0 0,0 1-1 0 0,1 0 1 0 0,-1 0-1 0 0,0 0 1 0 0,1 0-1 0 0,-1 1 1 0 0,1-1-1 0 0,0 0 1 0 0,0 1-1 0 0,-1-1 1 0 0,1 1-1 0 0,0-1 1 0 0,4-1-1 0 0,-3 2 54 0 0,1 0 0 0 0,0 0 0 0 0,0 1-1 0 0,0-1 1 0 0,0 1 0 0 0,0 0 0 0 0,0 0 0 0 0,6 1 0 0 0,23-2 1198 0 0,-21 0-1496 0 0,0 0 0 0 0,0 0 0 0 0,1 2 0 0 0,-1-1 0 0 0,0 2 0 0 0,0-1-1 0 0,0 2 1 0 0,0 0 0 0 0,-1 0 0 0 0,1 1 0 0 0,-1 0 0 0 0,0 1 0 0 0,14 8 0 0 0,-11-6-172 0 0,-1 1 0 0 0,0 0 0 0 0,0 1 0 0 0,-1 0 0 0 0,0 1 0 0 0,-1 1 0 0 0,0 0 0 0 0,-1 0 1 0 0,0 1-1 0 0,9 14 0 0 0,-14-16-9 0 0,0 1 1 0 0,-1-1 0 0 0,0 1-1 0 0,0 0 1 0 0,-1-1-1 0 0,-1 2 1 0 0,0-1 0 0 0,0 0-1 0 0,-1 0 1 0 0,-1 1-1 0 0,0-1 1 0 0,0 0 0 0 0,-1 1-1 0 0,-1-1 1 0 0,0 0-1 0 0,0 0 1 0 0,-1 0 0 0 0,-1 0-1 0 0,-7 16 1 0 0,0 9 76 0 0,10-31-90 0 0,1-1 0 0 0,-2 1 0 0 0,1-1 0 0 0,0 0 0 0 0,-1 1 0 0 0,0-1 0 0 0,0 0 0 0 0,0 0 0 0 0,-1 0 0 0 0,1-1 0 0 0,-1 1 0 0 0,0 0 0 0 0,0-1 0 0 0,-5 4 0 0 0,-8 6 39 0 0,-2-2 0 0 0,1 0-1 0 0,-1-1 1 0 0,-1-1 0 0 0,0-1-1 0 0,0 0 1 0 0,-1-2-1 0 0,0 0 1 0 0,0-1 0 0 0,0-1-1 0 0,0-1 1 0 0,-1-1-1 0 0,-22 0 1 0 0,42-2-75 0 0,0 1 1 0 0,1-1-1 0 0,-1 0 1 0 0,0 0-1 0 0,0 0 0 0 0,1 0 1 0 0,-1 0-1 0 0,0 0 1 0 0,0 0-1 0 0,1 0 0 0 0,-1 0 1 0 0,0 0-1 0 0,0 0 1 0 0,1 0-1 0 0,-1-1 0 0 0,0 1 1 0 0,0 0-1 0 0,1-1 1 0 0,-1 1-1 0 0,0 0 0 0 0,1-1 1 0 0,-1 1-1 0 0,0-1 1 0 0,1 1-1 0 0,-1-1 0 0 0,1 1 1 0 0,-1-1-1 0 0,1 0 1 0 0,-1 1-1 0 0,1-1 0 0 0,-1 1 1 0 0,1-1-1 0 0,0 0 1 0 0,-1 0-1 0 0,1 1 0 0 0,0-1 1 0 0,0 0-1 0 0,-1 1 1 0 0,1-1-1 0 0,0 0 0 0 0,0-1 1 0 0,0 1-53 0 0,1 0 1 0 0,-1 0-1 0 0,0 0 1 0 0,1 1-1 0 0,-1-1 1 0 0,1 0-1 0 0,0 0 1 0 0,-1 0-1 0 0,1 0 1 0 0,-1 1-1 0 0,1-1 1 0 0,0 0 0 0 0,0 1-1 0 0,0-1 1 0 0,-1 0-1 0 0,1 1 1 0 0,0-1-1 0 0,0 1 1 0 0,0-1-1 0 0,0 1 1 0 0,2-1-1 0 0,13 0-1734 0 0,1 0-378 0 0</inkml:trace>
</inkml:ink>
</file>

<file path=ppt/ink/ink12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9.316"/>
    </inkml:context>
    <inkml:brush xml:id="br0">
      <inkml:brushProperty name="width" value="0.1" units="cm"/>
      <inkml:brushProperty name="height" value="0.1" units="cm"/>
      <inkml:brushProperty name="color" value="#F6630D"/>
    </inkml:brush>
  </inkml:definitions>
  <inkml:trace contextRef="#ctx0" brushRef="#br0">241 69 10623 0 0,'13'-20'928'0'0,"3"-5"-503"0"0,-12 7 4624 0 0,-5 18-4887 0 0,1-1-1 0 0,-1 1 1 0 0,0-1 0 0 0,0 1 0 0 0,1-1 0 0 0,-1 1 0 0 0,0-1 0 0 0,0 1 0 0 0,0-1 0 0 0,0 1 0 0 0,1 0 0 0 0,-1 0 0 0 0,0 0 0 0 0,0-1 0 0 0,0 1 0 0 0,0 0 0 0 0,0 0 0 0 0,0 0 0 0 0,0 0-1 0 0,0 0 1 0 0,0 1 0 0 0,1-1 0 0 0,-1 0 0 0 0,0 0 0 0 0,-2 1 0 0 0,-23 4 1098 0 0,21-2-1057 0 0,1 0 1 0 0,0 1-1 0 0,-1-1 0 0 0,1 1 1 0 0,1 0-1 0 0,-1 0 0 0 0,0 0 1 0 0,-2 5-1 0 0,-19 19 198 0 0,3-10-145 0 0,1 1 0 0 0,1 1 0 0 0,-34 44-1 0 0,49-57-207 0 0,0 1 0 0 0,0 0-1 0 0,1 0 1 0 0,0 0 0 0 0,0 0-1 0 0,1 1 1 0 0,0-1-1 0 0,0 1 1 0 0,1 0 0 0 0,1 0-1 0 0,-1 0 1 0 0,1 0 0 0 0,1 0-1 0 0,-1 0 1 0 0,2 0-1 0 0,0 10 1 0 0,2 5 57 0 0,-3-21-100 0 0,0 0 1 0 0,0 1-1 0 0,1-1 1 0 0,-1 0-1 0 0,0 1 0 0 0,1-1 1 0 0,0 0-1 0 0,0 0 1 0 0,0 0-1 0 0,0 1 0 0 0,1-1 1 0 0,-1 0-1 0 0,1 0 1 0 0,0-1-1 0 0,-1 1 0 0 0,1 0 1 0 0,1 0-1 0 0,-1-1 1 0 0,0 0-1 0 0,1 1 0 0 0,-1-1 1 0 0,1 0-1 0 0,-1 0 1 0 0,5 2-1 0 0,7 1-7 0 0,0 0 1 0 0,1-1-1 0 0,-1-1 0 0 0,1 0 0 0 0,25 1 1 0 0,-18-2-194 0 0,-17-1-86 0 0,0-2 1 0 0,0 1 0 0 0,0-1 0 0 0,1 1-1 0 0,-1-1 1 0 0,0-1 0 0 0,0 1 0 0 0,0-1-1 0 0,0 0 1 0 0,5-3 0 0 0,7-2-4492 0 0,6-1-3288 0 0</inkml:trace>
</inkml:ink>
</file>

<file path=ppt/ink/ink12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19.986"/>
    </inkml:context>
    <inkml:brush xml:id="br0">
      <inkml:brushProperty name="width" value="0.1" units="cm"/>
      <inkml:brushProperty name="height" value="0.1" units="cm"/>
      <inkml:brushProperty name="color" value="#F6630D"/>
    </inkml:brush>
  </inkml:definitions>
  <inkml:trace contextRef="#ctx0" brushRef="#br0">82 4 8751 0 0,'0'0'674'0'0,"-1"-1"-438"0"0,-5-2 1290 0 0,0 6-528 0 0,1 0 0 0 0,0 0-1 0 0,0 0 1 0 0,0 1-1 0 0,1 0 1 0 0,-1 0 0 0 0,1 0-1 0 0,-5 7 1 0 0,5-7-692 0 0,1 1 0 0 0,1-1 1 0 0,-1 1-1 0 0,0 0 0 0 0,1 0 1 0 0,0 0-1 0 0,1 0 0 0 0,-3 7 1 0 0,3-3-257 0 0,0 0 1 0 0,0 0-1 0 0,1 0 0 0 0,0 0 1 0 0,1 0-1 0 0,0 0 1 0 0,0 0-1 0 0,1 0 1 0 0,0 0-1 0 0,7 17 1 0 0,-6-17 30 0 0,4 10 147 0 0,0 0 1 0 0,2-1 0 0 0,15 27 0 0 0,-21-41-186 0 0,0 1 1 0 0,0-1-1 0 0,0 0 1 0 0,1 0-1 0 0,0-1 1 0 0,-1 1-1 0 0,1-1 0 0 0,0 1 1 0 0,1-1-1 0 0,-1 0 1 0 0,1-1-1 0 0,-1 1 1 0 0,1-1-1 0 0,0 0 1 0 0,0 0-1 0 0,0 0 1 0 0,0-1-1 0 0,0 0 1 0 0,5 1-1 0 0,-3-3 2 0 0,-1 1 0 0 0,0-1 1 0 0,1-1-1 0 0,-1 1 0 0 0,0-1 0 0 0,0 0 0 0 0,0 0 0 0 0,-1-1 1 0 0,1 0-1 0 0,0 0 0 0 0,-1 0 0 0 0,0-1 0 0 0,0 0 1 0 0,0 0-1 0 0,0 0 0 0 0,-1 0 0 0 0,8-9 0 0 0,3-5 150 0 0,0 1 0 0 0,-2-2-1 0 0,20-34 1 0 0,-26 42-64 0 0,0-1 0 0 0,-2 0 0 0 0,1 0 0 0 0,-1 0 0 0 0,-1-1 0 0 0,-1 0 0 0 0,4-18 0 0 0,-6 35-120 0 0,1 0 0 0 0,0 0 0 0 0,0 0 0 0 0,0 0 0 0 0,0-1 0 0 0,0 1 0 0 0,1-1 0 0 0,0 1 0 0 0,5 4 0 0 0,6 10-9 0 0,19 31-2 0 0,-3 2 0 0 0,-2 1 0 0 0,-2 2 0 0 0,23 69 0 0 0,-42-99-25 0 0,-1 0 1 0 0,-1 0-1 0 0,-2 0 1 0 0,0 1-1 0 0,-2 0 1 0 0,-1 32-1 0 0,-1-46 15 0 0,0 0 0 0 0,-1-1 0 0 0,0 1 0 0 0,-1 0-1 0 0,0-1 1 0 0,0 0 0 0 0,-1 0 0 0 0,0 0 0 0 0,-1 0 0 0 0,-1 0 0 0 0,1-1 0 0 0,-1 0 0 0 0,-1 0-1 0 0,1-1 1 0 0,-2 1 0 0 0,-13 11 0 0 0,13-14 19 0 0,0-1 1 0 0,-1-1-1 0 0,1 1 0 0 0,-1-1 0 0 0,0-1 1 0 0,0 1-1 0 0,-1-2 0 0 0,1 1 0 0 0,0-1 1 0 0,-1-1-1 0 0,0 0 0 0 0,1 0 0 0 0,-1-1 1 0 0,0 0-1 0 0,-14-2 0 0 0,2-1 16 0 0,1 0-1 0 0,-1-2 1 0 0,1 0 0 0 0,0-2-1 0 0,-35-15 1 0 0,51 20-72 0 0,1 0 0 0 0,0 0 0 0 0,0-1 0 0 0,0 0-1 0 0,0 0 1 0 0,1 0 0 0 0,-1 0 0 0 0,1 0 0 0 0,-1-1 0 0 0,1 0 0 0 0,-5-7-1 0 0,6 7-316 0 0,1 1 0 0 0,-1-1 1 0 0,1 0-1 0 0,-1 1 0 0 0,1-1 0 0 0,0 0 0 0 0,0 0 0 0 0,1 0 0 0 0,-1-5 0 0 0,3-11-8335 0 0</inkml:trace>
</inkml:ink>
</file>

<file path=ppt/ink/ink12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20.842"/>
    </inkml:context>
    <inkml:brush xml:id="br0">
      <inkml:brushProperty name="width" value="0.1" units="cm"/>
      <inkml:brushProperty name="height" value="0.1" units="cm"/>
      <inkml:brushProperty name="color" value="#F6630D"/>
    </inkml:brush>
  </inkml:definitions>
  <inkml:trace contextRef="#ctx0" brushRef="#br0">47 60 9847 0 0,'-27'-7'1643'0'0,"26"6"-1263"0"0,-1 0 1 0 0,1 1-1 0 0,0-1 0 0 0,0 0 1 0 0,0 1-1 0 0,0-1 1 0 0,0 0-1 0 0,0 0 1 0 0,0 0-1 0 0,0 0 0 0 0,0 0 1 0 0,0 0-1 0 0,0 0 1 0 0,1 0-1 0 0,-1-1 0 0 0,0 1 1 0 0,1 0-1 0 0,-1 0 1 0 0,1 0-1 0 0,-1-1 0 0 0,1 1 1 0 0,0 0-1 0 0,0-1 1 0 0,-1 1-1 0 0,1-2 1 0 0,1 2-309 0 0,-1 1 1 0 0,0-1-1 0 0,1 1 1 0 0,-1 0-1 0 0,0-1 1 0 0,1 1 0 0 0,-1 0-1 0 0,1-1 1 0 0,-1 1-1 0 0,0 0 1 0 0,1-1 0 0 0,-1 1-1 0 0,1 0 1 0 0,-1 0-1 0 0,1 0 1 0 0,-1-1 0 0 0,1 1-1 0 0,-1 0 1 0 0,1 0-1 0 0,-1 0 1 0 0,1 0 0 0 0,0 0-1 0 0,-1 0 1 0 0,1 0-1 0 0,-1 0 1 0 0,1 0 0 0 0,-1 0-1 0 0,1 0 1 0 0,-1 1-1 0 0,1-1 1 0 0,19 3 322 0 0,-18-3-249 0 0,104-1 1569 0 0,-86 1-1508 0 0,1 0 1 0 0,32-6-1 0 0,17-1 103 0 0,-8 3-177 0 0,-30 2-100 0 0,1 1 1 0 0,39 3-1 0 0,-64-1-30 0 0,1 0-1 0 0,-1 0 1 0 0,0 1 0 0 0,0 0-1 0 0,0 0 1 0 0,0 1 0 0 0,0 0 0 0 0,-1 1-1 0 0,1 0 1 0 0,-1 0 0 0 0,0 0-1 0 0,0 1 1 0 0,10 9 0 0 0,-15-12 6 0 0,0 0 1 0 0,-1 0-1 0 0,1 0 1 0 0,-1 1-1 0 0,1-1 1 0 0,-1 0-1 0 0,0 1 1 0 0,0-1-1 0 0,0 1 1 0 0,0-1-1 0 0,0 1 1 0 0,-1 0 0 0 0,1-1-1 0 0,-1 1 1 0 0,1 0-1 0 0,-1-1 1 0 0,0 1-1 0 0,0 0 1 0 0,0-1-1 0 0,-1 1 1 0 0,1 0-1 0 0,-1-1 1 0 0,1 1-1 0 0,-1-1 1 0 0,0 1-1 0 0,0-1 1 0 0,0 1-1 0 0,0-1 1 0 0,-1 1-1 0 0,1-1 1 0 0,0 0-1 0 0,-1 0 1 0 0,0 0-1 0 0,-3 4 1 0 0,-8 9 59 0 0,-1-1 0 0 0,-1 0 0 0 0,-29 20 1 0 0,21-16-16 0 0,-161 161 264 0 0,37-32-319 0 0,146-147 1 0 0,1 0 0 0 0,0 0-1 0 0,0 0 1 0 0,0 1 0 0 0,0-1 0 0 0,0 0-1 0 0,-1 1 1 0 0,1-1 0 0 0,0 0 0 0 0,0 0-1 0 0,0 1 1 0 0,0-1 0 0 0,0 0 0 0 0,0 1-1 0 0,0-1 1 0 0,0 0 0 0 0,0 0 0 0 0,0 1-1 0 0,0-1 1 0 0,0 0 0 0 0,0 1 0 0 0,0-1-1 0 0,0 0 1 0 0,1 0 0 0 0,-1 1 0 0 0,0-1-1 0 0,0 0 1 0 0,0 0 0 0 0,0 1 0 0 0,1-1-1 0 0,-1 0 1 0 0,0 0 0 0 0,0 0 0 0 0,0 1-1 0 0,1-1 1 0 0,-1 0 0 0 0,0 0 0 0 0,0 0-1 0 0,0 0 1 0 0,1 1 0 0 0,-1-1 0 0 0,0 0-1 0 0,1 0 1 0 0,-1 0 0 0 0,0 0 0 0 0,0 0-1 0 0,1 0 1 0 0,-1 0 0 0 0,0 0 0 0 0,1 0-1 0 0,-1 0 1 0 0,16 5-37 0 0,-16-5 34 0 0,13 2 3 0 0,1-1-1 0 0,0 0 1 0 0,0-1 0 0 0,0 0 0 0 0,-1-1 0 0 0,22-5-1 0 0,38-1 67 0 0,167 16 49 0 0,-139-3 44 0 0,-99-6-242 0 0,1 0 0 0 0,0 0 0 0 0,0 0 1 0 0,-1 0-1 0 0,1-1 0 0 0,0 1 0 0 0,0-1 0 0 0,-1 0 0 0 0,5-1 0 0 0</inkml:trace>
</inkml:ink>
</file>

<file path=ppt/ink/ink1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34.974"/>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2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8:21.352"/>
    </inkml:context>
    <inkml:brush xml:id="br0">
      <inkml:brushProperty name="width" value="0.1" units="cm"/>
      <inkml:brushProperty name="height" value="0.1" units="cm"/>
      <inkml:brushProperty name="color" value="#F6630D"/>
    </inkml:brush>
  </inkml:definitions>
  <inkml:trace contextRef="#ctx0" brushRef="#br0">597 1 12439 0 0,'0'0'958'0'0,"-12"8"-588"0"0,-46 58 3519 0 0,18-18-1378 0 0,5-8-1940 0 0,2 2-1 0 0,2 1 0 0 0,2 2 1 0 0,-32 63-1 0 0,-73 204 265 0 0,90-199-472 0 0,-47 191 1 0 0,81-261-225 0 0,3 0-1 0 0,1 1 1 0 0,3 0-1 0 0,1 0 1 0 0,2 0 0 0 0,2 0-1 0 0,15 84 1 0 0,-5-79-104 0 0,2 0 0 0 0,2-1 0 0 0,2-1 0 0 0,42 78-1 0 0,-43-96-24 0 0,1 0 0 0 0,1-2-1 0 0,1 0 1 0 0,2-2 0 0 0,0 0-1 0 0,2-1 1 0 0,0-1-1 0 0,31 21 1 0 0,-16-16-329 0 0,0-2 0 0 0,2-2 0 0 0,1-1-1 0 0,45 17 1 0 0,-60-30-1581 0 0</inkml:trace>
</inkml:ink>
</file>

<file path=ppt/ink/ink12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3:37.919"/>
    </inkml:context>
    <inkml:brush xml:id="br0">
      <inkml:brushProperty name="width" value="0.1" units="cm"/>
      <inkml:brushProperty name="height" value="0.1" units="cm"/>
      <inkml:brushProperty name="color" value="#F6630D"/>
    </inkml:brush>
  </inkml:definitions>
  <inkml:trace contextRef="#ctx0" brushRef="#br0">8 41 7311 0 0,'5'-4'4338'0'0,"-6"3"-3989"0"0,0 0 0 0 0,0 1-1 0 0,0-1 1 0 0,1 0 0 0 0,-1 0-1 0 0,0 0 1 0 0,0 0 0 0 0,0 0-1 0 0,1 0 1 0 0,-1 0 0 0 0,1 0-1 0 0,-1 0 1 0 0,1 0 0 0 0,-1 0-1 0 0,1 0 1 0 0,-1-1 0 0 0,1 1-1 0 0,0 0 1 0 0,0 0 0 0 0,0 0-1 0 0,0-1 1 0 0,0 1 0 0 0,0 0-1 0 0,0 0 1 0 0,0-1 0 0 0,1-1 1158 0 0,152 21 70 0 0,-31-19-2311 0 0,138-19 0 0 0,-236 18-982 0 0</inkml:trace>
</inkml:ink>
</file>

<file path=ppt/ink/ink12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3"/>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2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4"/>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2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5"/>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2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6"/>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2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7"/>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2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8"/>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2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89"/>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2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0"/>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35.634"/>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2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1"/>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2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2"/>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2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3"/>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2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4"/>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2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5"/>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2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6"/>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2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7"/>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2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8"/>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2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299"/>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2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0"/>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56.49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339 222 919 0 0,'-15'-38'962'0'0,"6"13"661"0"0,-21-44 2564 0 0,30 67-4165 0 0,-1 1-1 0 0,1 0 0 0 0,-1 0 0 0 0,0-1 1 0 0,0 1-1 0 0,0 0 0 0 0,0 0 0 0 0,0 0 0 0 0,0 0 1 0 0,0 0-1 0 0,0 0 0 0 0,0 0 0 0 0,0 0 1 0 0,0 1-1 0 0,-1-1 0 0 0,1 0 0 0 0,0 1 0 0 0,-1-1 1 0 0,1 1-1 0 0,0-1 0 0 0,-1 1 0 0 0,1 0 1 0 0,0-1-1 0 0,-1 1 0 0 0,1 0 0 0 0,-1 0 0 0 0,1 0 1 0 0,-1 0-1 0 0,1 0 0 0 0,-1 1 0 0 0,1-1 1 0 0,0 0-1 0 0,-1 0 0 0 0,1 1 0 0 0,0-1 0 0 0,-1 1 1 0 0,1 0-1 0 0,-2 0 0 0 0,-2 1 133 0 0,-12 3-81 0 0,0 0 0 0 0,0 1 0 0 0,0 0 0 0 0,1 1 0 0 0,0 1 0 0 0,1 1 0 0 0,-17 12 0 0 0,25-16-47 0 0,0 0 1 0 0,0 1-1 0 0,1 0 0 0 0,0 0 0 0 0,0 1 1 0 0,0 0-1 0 0,1 0 0 0 0,0 0 0 0 0,0 0 1 0 0,1 1-1 0 0,0 0 0 0 0,0 0 0 0 0,1 0 1 0 0,0 1-1 0 0,1-1 0 0 0,-3 12 0 0 0,5-18 33 0 0,0 0 0 0 0,0 1-1 0 0,1-1 1 0 0,-1 0 0 0 0,1 0 0 0 0,-1 0-1 0 0,1 0 1 0 0,-1 0 0 0 0,1 0-1 0 0,0 0 1 0 0,0 0 0 0 0,0 0-1 0 0,0 0 1 0 0,1 0 0 0 0,-1-1-1 0 0,0 1 1 0 0,1 0 0 0 0,-1-1 0 0 0,1 1-1 0 0,0-1 1 0 0,-1 1 0 0 0,1-1-1 0 0,0 0 1 0 0,0 0 0 0 0,0 0-1 0 0,0 0 1 0 0,0 0 0 0 0,0 0-1 0 0,0-1 1 0 0,2 1 0 0 0,10 4 516 0 0,0-1 1 0 0,1 0-1 0 0,16 1 0 0 0,-25-4-496 0 0,12 2 204 0 0,0-1-1 0 0,1-1 0 0 0,-1-1 0 0 0,0 0 1 0 0,0-1-1 0 0,1-1 0 0 0,-1-1 1 0 0,0 0-1 0 0,-1-2 0 0 0,1 0 0 0 0,-1-1 1 0 0,0 0-1 0 0,30-17 0 0 0,-20 11-158 0 0,-1 2-1 0 0,1 0 0 0 0,1 2 1 0 0,-1 1-1 0 0,1 2 0 0 0,54-5 0 0 0,-45 7-54 0 0,-1-3-1 0 0,1 0 0 0 0,56-19 0 0 0,-44 9-15 0 0,2 3 0 0 0,-1 1-1 0 0,2 3 1 0 0,64-2-1 0 0,-62 5 44 0 0,-2-2 265 0 0,86-25 1 0 0,30-5 99 0 0,180-3 344 0 0,-245 34-500 0 0,144 9 0 0 0,-81 8-271 0 0,140 12 70 0 0,-215-17 58 0 0,140-9-1 0 0,-58-1 63 0 0,57 1-62 0 0,82 2-95 0 0,-39-7-4 0 0,-107 0-50 0 0,-142 10-1 0 0,1 1 0 0 0,-1 1 0 0 0,1 1 0 0 0,24 8 0 0 0,-23-5 2 0 0,0-2-1 0 0,0-1 0 0 0,36 2 0 0 0,4-7-9 0 0,-1 3 0 0 0,123 21-1 0 0,-139-17 5 0 0,0-1 0 0 0,0-2 0 0 0,1-3 1 0 0,71-8-1 0 0,-50 3 3 0 0,80 4 1 0 0,-30 9 169 0 0,1 6 1 0 0,118 29-1 0 0,-198-35-165 0 0,0-3-1 0 0,1-1 1 0 0,56-2-1 0 0,-50-2 13 0 0,-1 2 0 0 0,52 8-1 0 0,14 13 193 0 0,113 17 67 0 0,-77-14-239 0 0,-106-16-30 0 0,0-1 0 0 0,0-3 0 0 0,1-2 0 0 0,0-1 0 0 0,62-5 0 0 0,-65-1 37 0 0,0 2 0 0 0,0 2 0 0 0,71 11 0 0 0,6 1 21 0 0,-87-13-50 0 0,1-1 0 0 0,46-8 0 0 0,40-2 32 0 0,16 19-39 0 0,-98-4-10 0 0,1-1 0 0 0,-1-3 0 0 0,1 0 0 0 0,57-10 0 0 0,-44 2 11 0 0,0 2-1 0 0,0 2 1 0 0,1 3-1 0 0,0 1 1 0 0,70 11-1 0 0,-66-7 24 0 0,87-5-1 0 0,-84-1-11 0 0,71 5 0 0 0,-78 0-31 0 0,0-2 0 0 0,0-2 0 0 0,0-3 0 0 0,54-11 0 0 0,-62 11 0 0 0,0 2 0 0 0,-1 2 0 0 0,65 8 0 0 0,-62-4 0 0 0,0-1 0 0 0,92-7 0 0 0,-72-1 61 0 0,123 5 1 0 0,-106 2-41 0 0,-44-3-21 0 0,0-3 0 0 0,0-1 0 0 0,58-15 0 0 0,-51 9 0 0 0,89-9 0 0 0,144 12 0 0 0,-211 9 0 0 0,0 4 0 0 0,72 13 0 0 0,-134-16 0 0 0,26 5 0 0 0,0-2 0 0 0,-1 0 0 0 0,2-3 0 0 0,-1 0 0 0 0,49-5 0 0 0,-62 1-15 0 0,28-5 47 0 0,1 2 0 0 0,0 1 0 0 0,1 4 0 0 0,67 6 0 0 0,-67-2-66 0 0,0-1 0 0 0,0-3-1 0 0,50-7 1 0 0,-38 3 106 0 0,77 3 0 0 0,-82 5 53 0 0,-55-5-126 0 0,-1 1 0 0 0,1 0 1 0 0,-1 0-1 0 0,1 0 0 0 0,0-1 0 0 0,-1 1 0 0 0,1 0 0 0 0,0 0 0 0 0,-1 0 0 0 0,1 0 0 0 0,-1 0 0 0 0,1 0 0 0 0,0 0 0 0 0,-1 0 0 0 0,1 1 0 0 0,-1-1 0 0 0,1 0 0 0 0,0 0 0 0 0,-1 0 0 0 0,1 1 0 0 0,-1-1 0 0 0,1 0 0 0 0,-1 1 0 0 0,1-1 0 0 0,-1 0 0 0 0,1 1 0 0 0,-1-1 0 0 0,1 1 0 0 0,-1-1 0 0 0,0 1 0 0 0,1-1 0 0 0,-1 1 0 0 0,1-1 0 0 0,-1 1 0 0 0,0-1 0 0 0,0 1 0 0 0,1-1 0 0 0,-1 1 1 0 0,0 0-1 0 0,0-1 0 0 0,0 1 0 0 0,0-1 0 0 0,0 1 0 0 0,0 0 0 0 0,0-1 0 0 0,0 1 0 0 0,0 0 0 0 0,0 0 0 0 0,-10 19-1378 0 0,-1-14 552 0 0</inkml:trace>
</inkml:ink>
</file>

<file path=ppt/ink/ink12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1"/>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2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2"/>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2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3"/>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2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4"/>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2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5"/>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2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6"/>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2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7"/>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2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8"/>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2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09"/>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2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0"/>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4.760"/>
    </inkml:context>
    <inkml:brush xml:id="br0">
      <inkml:brushProperty name="width" value="0.1" units="cm"/>
      <inkml:brushProperty name="height" value="0.1" units="cm"/>
      <inkml:brushProperty name="color" value="#AB008B"/>
    </inkml:brush>
  </inkml:definitions>
  <inkml:trace contextRef="#ctx0" brushRef="#br0">6 25 7367 0 0,'0'0'9795'0'0,"-5"-24"-3111"0"0,13 24-6421 0 0,1 0 1 0 0,-1 0 0 0 0,1 0 0 0 0,-1 1-1 0 0,1 1 1 0 0,-1-1 0 0 0,0 1-1 0 0,0 1 1 0 0,13 4 0 0 0,74 38 261 0 0,-77-35-367 0 0,1 1-130 0 0,0 2 0 0 0,0 0 0 0 0,-1 1 0 0 0,-1 1 0 0 0,-1 1 1 0 0,19 21-1 0 0,6 6 276 0 0,-38-40-474 0 0,20 16 560 0 0,-22-19-568 0 0,0 1-1 0 0,0-1 1 0 0,-1 0-1 0 0,1 1 1 0 0,0-1-1 0 0,0 0 1 0 0,0 0-1 0 0,0 0 0 0 0,0 0 1 0 0,-1 0-1 0 0,1 0 1 0 0,0 0-1 0 0,0 0 1 0 0,0 0-1 0 0,0 0 1 0 0,0 0-1 0 0,-1 0 1 0 0,1-1-1 0 0,0 1 0 0 0,0 0 1 0 0,0-1-1 0 0,-1 1 1 0 0,1-1-1 0 0,0 1 1 0 0,0-1-1 0 0,-1 1 1 0 0,1-1-1 0 0,0 1 1 0 0,-1-1-1 0 0,1 1 0 0 0,0-2 1 0 0</inkml:trace>
</inkml:ink>
</file>

<file path=ppt/ink/ink1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1:58.04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5 110 5063 0 0,'0'-5'5024'0'0,"-4"-27"836"0"0,22 35-6192 0 0,-10-1 211 0 0,22 3 636 0 0,0-1 1 0 0,0-1-1 0 0,0-2 1 0 0,49-4-1 0 0,170-6 1236 0 0,-27 4-895 0 0,63-10-217 0 0,-3 1-298 0 0,-43 6-145 0 0,18-3 197 0 0,26-1-196 0 0,-47 3-74 0 0,-161 7-97 0 0,118 12 0 0 0,-86-2-14 0 0,80-10-12 0 0,5 1 0 0 0,-136 5 21 0 0,0-3 1 0 0,94-10-1 0 0,-96 5 55 0 0,0 2 0 0 0,97 8 0 0 0,-102-1-9 0 0,0-3 0 0 0,0-2 0 0 0,93-12 0 0 0,-110 8-13 0 0,-1 1 1 0 0,1 2-1 0 0,0 1 0 0 0,0 1 0 0 0,-1 2 1 0 0,42 8-1 0 0,24 3 14 0 0,-94-13-60 0 0,40 4 115 0 0,-42-5 18 0 0,1 0-77 0 0,5 0 5 0 0,31-1 87 0 0,-24-1-83 0 0,0 2 1 0 0,0 0 0 0 0,19 2 0 0 0,-31-2-107 0 0,-1 0-1 0 0,1 0 0 0 0,-1 0 1 0 0,1 1-1 0 0,-1-1 1 0 0,0 0-1 0 0,1 0 1 0 0,-1 1-1 0 0,1-1 0 0 0,-1 1 1 0 0,0 0-1 0 0,1-1 1 0 0,-1 1-1 0 0,0 0 0 0 0,0 0 1 0 0,0-1-1 0 0,2 3 1 0 0</inkml:trace>
</inkml:ink>
</file>

<file path=ppt/ink/ink12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1"/>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2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2"/>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2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3"/>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2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4"/>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2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5"/>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2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6"/>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2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7"/>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2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8"/>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2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19"/>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2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0"/>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18"/>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2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1"/>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2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2"/>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2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3"/>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2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4"/>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2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5"/>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2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6"/>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2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7"/>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2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8"/>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2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29"/>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2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0"/>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19"/>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2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1"/>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2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2"/>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2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3"/>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2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4"/>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2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5"/>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2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6"/>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2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7"/>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2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8"/>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2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39"/>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2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0"/>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0"/>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2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1"/>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2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2"/>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2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3"/>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2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4"/>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2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5"/>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2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6"/>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2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7"/>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2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8"/>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2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49"/>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2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0"/>
    </inkml:context>
    <inkml:brush xml:id="br0">
      <inkml:brushProperty name="width" value="0.1" units="cm"/>
      <inkml:brushProperty name="height" value="0.1" units="cm"/>
      <inkml:brushProperty name="color" value="#AB008B"/>
    </inkml:brush>
  </inkml:definitions>
  <inkml:trace contextRef="#ctx0" brushRef="#br0">42 327 9039 0 0,'23'20'11484'0'0,"-27"-20"-11297"0"0,-1-1-1 0 0,0 1 0 0 0,1-1 1 0 0,-1 0-1 0 0,1 0 0 0 0,-1-1 1 0 0,1 1-1 0 0,-1-1 0 0 0,1 0 1 0 0,0 0-1 0 0,0 0 0 0 0,-8-6 1 0 0,13 6-127 0 0,0 1 1 0 0,1-1 0 0 0,-1 1-1 0 0,0-1 1 0 0,0 0 0 0 0,1 1-1 0 0,-1 0 1 0 0,1-1-1 0 0,-1 1 1 0 0,1 0 0 0 0,0 0-1 0 0,-1 0 1 0 0,1 0-1 0 0,2-1 1 0 0,19-15 307 0 0,-16 5-216 0 0,0-1 0 0 0,0 1 0 0 0,-1-1 0 0 0,-1 0 0 0 0,0 0 0 0 0,-1-1 0 0 0,-1 1 0 0 0,0-1 0 0 0,2-18 0 0 0,-2 22-135 0 0,2-1 1 0 0,-1 1-1 0 0,1 1 0 0 0,1-1 0 0 0,-1 1 0 0 0,2-1 1 0 0,-1 2-1 0 0,1-1 0 0 0,1 1 0 0 0,-1 0 1 0 0,2 0-1 0 0,12-9 0 0 0,-19 16-17 0 0,0 0 0 0 0,-1 0 0 0 0,1 0 0 0 0,0 0 0 0 0,0 0 0 0 0,0 0 0 0 0,0 1 0 0 0,0-1 0 0 0,0 1 0 0 0,0-1 0 0 0,0 1 0 0 0,0 0 0 0 0,0 0 0 0 0,0 0 0 0 0,0 0 0 0 0,0 0 0 0 0,0 0 0 0 0,0 1 0 0 0,0-1 0 0 0,0 1 0 0 0,0-1 0 0 0,2 2 0 0 0,-1 0 0 0 0,0 0 0 0 0,0 0 0 0 0,0 0 0 0 0,-1 1 0 0 0,1-1 0 0 0,-1 1 0 0 0,1-1 0 0 0,-1 1 0 0 0,0 0 0 0 0,0 0 0 0 0,3 6 0 0 0,0 3 0 0 0,0 1 0 0 0,-1-1 0 0 0,0 1 0 0 0,-1-1 0 0 0,3 26 0 0 0,-4-14 0 0 0,-2 1 0 0 0,0 0 0 0 0,-2-1 0 0 0,-1 1 0 0 0,-1-1 0 0 0,-1 0 0 0 0,0 0 0 0 0,-2-1 0 0 0,-16 36 0 0 0,-1 9-39 0 0,-31 69-152 0 0,49-125 177 0 0,0-1 1 0 0,0 0-1 0 0,-1 0 1 0 0,-1 0-1 0 0,0-1 1 0 0,0 0-1 0 0,-1-1 1 0 0,-18 15-1 0 0,24-24 14 0 0,5-6 0 0 0,8-9 0 0 0,2 9 2 0 0,0-1 0 0 0,0 2 0 0 0,1 0 0 0 0,0 0-1 0 0,-1 1 1 0 0,2 1 0 0 0,-1 0 0 0 0,0 0 0 0 0,26 0 0 0 0,0 2 20 0 0,0 1 0 0 0,45 7 0 0 0,-71-6 100 0 0,0 1-1 0 0,0 0 0 0 0,-1 1 0 0 0,1 1 0 0 0,19 8 0 0 0,-30-12-46 0 0,32 19 118 0 0,-32-17-442 0 0,1-1 0 0 0,0 1 0 0 0,0-1 0 0 0,-1 0 0 0 0,1 0 0 0 0,0 0 0 0 0,0 0 0 0 0,0 0 0 0 0,0-1 0 0 0,0 0 0 0 0,1 1 0 0 0,-1-1 0 0 0,0 0 0 0 0,0 0 0 0 0,0-1 0 0 0,0 1 0 0 0,5-2-1 0 0,4-7-1371 0 0</inkml:trace>
</inkml:ink>
</file>

<file path=ppt/ink/ink1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1"/>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2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1"/>
    </inkml:context>
    <inkml:brush xml:id="br0">
      <inkml:brushProperty name="width" value="0.1" units="cm"/>
      <inkml:brushProperty name="height" value="0.1" units="cm"/>
      <inkml:brushProperty name="color" value="#AB008B"/>
    </inkml:brush>
  </inkml:definitions>
  <inkml:trace contextRef="#ctx0" brushRef="#br0">0 10 1839 0 0,'20'-10'22305'0'0,"-3"29"-21442"0"0,7 15-679 0 0,1-1 0 0 0,2-1 0 0 0,2-1 0 0 0,40 34 0 0 0,-30-39-4081 0 0</inkml:trace>
</inkml:ink>
</file>

<file path=ppt/ink/ink12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2"/>
    </inkml:context>
    <inkml:brush xml:id="br0">
      <inkml:brushProperty name="width" value="0.1" units="cm"/>
      <inkml:brushProperty name="height" value="0.1" units="cm"/>
      <inkml:brushProperty name="color" value="#AB008B"/>
    </inkml:brush>
  </inkml:definitions>
  <inkml:trace contextRef="#ctx0" brushRef="#br0">305 0 4607 0 0,'-6'4'10171'0'0,"-19"13"-7380"0"0,3 5-2056 0 0,-2-1 0 0 0,-47 33 1 0 0,-19 15-922 0 0,31-13-2930 0 0,51-46 1714 0 0</inkml:trace>
</inkml:ink>
</file>

<file path=ppt/ink/ink12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3"/>
    </inkml:context>
    <inkml:brush xml:id="br0">
      <inkml:brushProperty name="width" value="0.1" units="cm"/>
      <inkml:brushProperty name="height" value="0.1" units="cm"/>
      <inkml:brushProperty name="color" value="#AB008B"/>
    </inkml:brush>
  </inkml:definitions>
  <inkml:trace contextRef="#ctx0" brushRef="#br0">30 187 3679 0 0,'-5'1'9036'0'0,"-12"3"-4529"0"0,17-4-4416 0 0,0 0 0 0 0,1 0 0 0 0,-1 0 0 0 0,0 0 0 0 0,0 0 0 0 0,1 0 0 0 0,-1 0 0 0 0,0 0 0 0 0,1 0 0 0 0,-1 0 0 0 0,0 0 0 0 0,0-1 0 0 0,1 1 0 0 0,-1 0 0 0 0,0 0 0 0 0,0 0 0 0 0,1 0 0 0 0,-1 0 0 0 0,0-1 0 0 0,1 1 91 0 0,-1 0-91 0 0,0 0 0 0 0,0-1 0 0 0,0 1 0 0 0,0 0 0 0 0,1 0 0 0 0,-1-1 0 0 0,0 1 0 0 0,0 0 0 0 0,0 0 0 0 0,0-1 0 0 0,0 1 0 0 0,0 0 0 0 0,0-1 0 0 0,0 1 0 0 0,0 0 0 0 0,0 0 0 0 0,0-1 0 0 0,0 1 0 0 0,0 0 0 0 0,0-1 0 0 0,0 1 0 0 0,0 0 0 0 0,0 0 0 0 0,0-1 0 0 0,0 1 0 0 0,8-33 1859 0 0,-1 8-1632 0 0,-6 19-269 0 0,0 0 1 0 0,1 0-1 0 0,0 0 1 0 0,0 0 0 0 0,0 0-1 0 0,1 1 1 0 0,0-1-1 0 0,0 1 1 0 0,0 0-1 0 0,1 0 1 0 0,0 0-1 0 0,0 0 1 0 0,0 0-1 0 0,0 1 1 0 0,1 0 0 0 0,0 0-1 0 0,0 0 1 0 0,9-5-1 0 0,-9 6-31 0 0,0 0 0 0 0,0 0 1 0 0,0 1-1 0 0,0 0 0 0 0,1 0 0 0 0,-1 0 0 0 0,1 0 1 0 0,-1 1-1 0 0,1 0 0 0 0,0 0 0 0 0,-1 1 0 0 0,1-1 0 0 0,0 1 1 0 0,-1 0-1 0 0,1 1 0 0 0,0 0 0 0 0,-1 0 0 0 0,1 0 0 0 0,-1 0 1 0 0,1 1-1 0 0,-1 0 0 0 0,1 0 0 0 0,-1 0 0 0 0,0 1 1 0 0,0 0-1 0 0,0 0 0 0 0,-1 0 0 0 0,1 0 0 0 0,-1 1 0 0 0,0 0 1 0 0,1 0-1 0 0,-2 0 0 0 0,1 0 0 0 0,0 1 0 0 0,-1-1 0 0 0,0 1 1 0 0,5 10-1 0 0,-7-12-11 0 0,0 0 0 0 0,-1 0 0 0 0,1 0 0 0 0,-1 0 0 0 0,1 0 0 0 0,-1 0 0 0 0,0 0 0 0 0,0 0 0 0 0,-1 0 0 0 0,1 0 0 0 0,0 0 0 0 0,-1 0 0 0 0,0 0 0 0 0,-2 5 0 0 0,-21 45 78 0 0,12-28-41 0 0,0-2-31 0 0,-1-1-1 0 0,-1-1 1 0 0,-1 0-1 0 0,0-1 0 0 0,-30 29 1 0 0,6-5-5 0 0,37-42-8 0 0,0 0-1 0 0,0 0 0 0 0,0 0 1 0 0,1 0-1 0 0,-1 1 1 0 0,1-1-1 0 0,0 1 1 0 0,0-1-1 0 0,-1 1 1 0 0,2-1-1 0 0,-1 1 1 0 0,0 0-1 0 0,0-1 0 0 0,0 5 1 0 0,1-5-1 0 0,1 0 0 0 0,-1-1 0 0 0,0 1 0 0 0,1-1 0 0 0,-1 1 0 0 0,1-1 0 0 0,-1 1 0 0 0,1-1 0 0 0,0 1 0 0 0,-1-1 0 0 0,1 0 0 0 0,0 1 0 0 0,0-1 0 0 0,0 0 0 0 0,0 0 0 0 0,0 0 0 0 0,1 1 0 0 0,1 0 0 0 0,6 4-4 0 0,0-1 0 0 0,1-1 0 0 0,0 0 0 0 0,-1 0 0 0 0,1 0 0 0 0,13 1 0 0 0,-5 0 3 0 0,-2 0 2 0 0,0 1 0 0 0,0 1 0 0 0,0 0 0 0 0,-1 1 0 0 0,0 0 0 0 0,-1 1 0 0 0,0 1 0 0 0,17 15 0 0 0,-28-22 0 0 0,1 0 0 0 0,-1 0 0 0 0,0 0 0 0 0,0 1 0 0 0,0-1 0 0 0,0 1 0 0 0,0 0 0 0 0,-1 0 0 0 0,0 0 0 0 0,0 0 0 0 0,0 1 0 0 0,0-1 0 0 0,-1 1 0 0 0,0-1 0 0 0,0 1 0 0 0,0-1 0 0 0,0 1 0 0 0,0-1 0 0 0,-1 1 0 0 0,0 0 0 0 0,0-1 0 0 0,-1 1 0 0 0,1 0 0 0 0,-1-1 0 0 0,0 1 0 0 0,0-1 0 0 0,0 1 0 0 0,-1-1 0 0 0,0 1 0 0 0,0-1 0 0 0,0 0 0 0 0,0 0 0 0 0,0 0 0 0 0,-1 0 0 0 0,-3 4 0 0 0,-2 0 12 0 0,1 0 0 0 0,-2 0-1 0 0,1-1 1 0 0,-1 0 0 0 0,0-1-1 0 0,0 0 1 0 0,-1 0 0 0 0,0-1 0 0 0,0 0-1 0 0,0-1 1 0 0,0 0 0 0 0,-1-1-1 0 0,-18 4 1 0 0,5-2 15 0 0,-1-1 1 0 0,1-1-1 0 0,-1-2 0 0 0,0 0 1 0 0,-28-4-1 0 0,47 3-39 0 0,5 0 5 0 0,-1 0 0 0 0,0 0 0 0 0,0 0 0 0 0,0 0 0 0 0,1 0 0 0 0,-1-1-1 0 0,0 1 1 0 0,0-1 0 0 0,1 1 0 0 0,-1-1 0 0 0,0 0 0 0 0,1 0 0 0 0,-1 0 0 0 0,0 0 0 0 0,1 0 0 0 0,0 0 0 0 0,-1 0 0 0 0,-2-3-1 0 0,10 2-1818 0 0,-1-6 711 0 0</inkml:trace>
</inkml:ink>
</file>

<file path=ppt/ink/ink12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4"/>
    </inkml:context>
    <inkml:brush xml:id="br0">
      <inkml:brushProperty name="width" value="0.1" units="cm"/>
      <inkml:brushProperty name="height" value="0.1" units="cm"/>
      <inkml:brushProperty name="color" value="#AB008B"/>
    </inkml:brush>
  </inkml:definitions>
  <inkml:trace contextRef="#ctx0" brushRef="#br0">1 0 6447 0 0,'0'0'10983'0'0,"33"16"-7300"0"0,-19-13-3346 0 0,0 1 0 0 0,-1 1 0 0 0,1 0 0 0 0,-1 1 1 0 0,0 0-1 0 0,0 1 0 0 0,-1 1 0 0 0,0 0 0 0 0,0 0 1 0 0,-1 1-1 0 0,15 15 0 0 0,-1 5-97 0 0,0 1 0 0 0,27 45 0 0 0,-34-64-261 0 0,-6-2-3511 0 0</inkml:trace>
</inkml:ink>
</file>

<file path=ppt/ink/ink12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5"/>
    </inkml:context>
    <inkml:brush xml:id="br0">
      <inkml:brushProperty name="width" value="0.1" units="cm"/>
      <inkml:brushProperty name="height" value="0.1" units="cm"/>
      <inkml:brushProperty name="color" value="#AB008B"/>
    </inkml:brush>
  </inkml:definitions>
  <inkml:trace contextRef="#ctx0" brushRef="#br0">349 0 13903 0 0,'0'0'1262'0'0,"-18"25"1886"0"0,-12 2-1693 0 0,-1-2 1 0 0,-47 29 0 0 0,51-37-1767 0 0,1 2 1 0 0,1 0-1 0 0,0 1 1 0 0,-38 42-1 0 0,44-33-3279 0 0,13-20 1916 0 0</inkml:trace>
</inkml:ink>
</file>

<file path=ppt/ink/ink12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6"/>
    </inkml:context>
    <inkml:brush xml:id="br0">
      <inkml:brushProperty name="width" value="0.1" units="cm"/>
      <inkml:brushProperty name="height" value="0.1" units="cm"/>
      <inkml:brushProperty name="color" value="#AB008B"/>
    </inkml:brush>
  </inkml:definitions>
  <inkml:trace contextRef="#ctx0" brushRef="#br0">60 134 1839 0 0,'16'-31'4178'0'0,"-19"27"-3326"0"0,1 1 1 0 0,-1-1 0 0 0,0 1 0 0 0,-1 0-1 0 0,1 0 1 0 0,0 0 0 0 0,-1 1 0 0 0,1-1-1 0 0,-7-2 1 0 0,8 4-391 0 0,-1-1-1 0 0,1 1 1 0 0,-1 0 0 0 0,1-1-1 0 0,0 1 1 0 0,0-1 0 0 0,0 1-1 0 0,0-1 1 0 0,0 0-1 0 0,0 0 1 0 0,0 0 0 0 0,0 0-1 0 0,1 0 1 0 0,-1-1-1 0 0,1 1 1 0 0,0 0 0 0 0,0-1-1 0 0,0 1 1 0 0,-2-5-1 0 0,3 6-406 0 0,1-1 0 0 0,-1 1 0 0 0,1 0-1 0 0,-1 0 1 0 0,1 0 0 0 0,-1 0 0 0 0,1 0-1 0 0,-1 0 1 0 0,1 0 0 0 0,0 0-1 0 0,0 0 1 0 0,0 0 0 0 0,-1 0 0 0 0,1 0-1 0 0,0 1 1 0 0,0-1 0 0 0,0 0 0 0 0,0 1-1 0 0,0-1 1 0 0,0 0 0 0 0,1 1-1 0 0,-1-1 1 0 0,0 1 0 0 0,0 0 0 0 0,0-1-1 0 0,0 1 1 0 0,1 0 0 0 0,-1 0 0 0 0,2 0-1 0 0,47-4 231 0 0,-36 3-74 0 0,1 1-154 0 0,-1 0 1 0 0,1 1-1 0 0,-1 0 1 0 0,1 1-1 0 0,-1 0 1 0 0,0 2-1 0 0,0 0 0 0 0,0 0 1 0 0,-1 1-1 0 0,1 1 1 0 0,-1 0-1 0 0,0 1 1 0 0,-1 0-1 0 0,0 1 1 0 0,0 0-1 0 0,0 1 1 0 0,-1 1-1 0 0,-1-1 1 0 0,17 21-1 0 0,-19-21-45 0 0,0 1 0 0 0,-1 1 0 0 0,-1-1 0 0 0,0 1 0 0 0,0 0 0 0 0,-1 0 0 0 0,0 1 1 0 0,-1-1-1 0 0,-1 1 0 0 0,0 0 0 0 0,0 1 0 0 0,-1-1 0 0 0,-1 0 0 0 0,0 0 0 0 0,0 1 0 0 0,-2-1 0 0 0,1 1 0 0 0,-1-1 0 0 0,-1 0 0 0 0,0 0 0 0 0,-1 0 0 0 0,-1 0 0 0 0,-6 16 0 0 0,-1-3 7 0 0,0-1 0 0 0,-2-1 0 0 0,-1 0 0 0 0,-34 41 0 0 0,40-54-4 0 0,0-1-1 0 0,-1 0 1 0 0,-1 0-1 0 0,1-1 1 0 0,-1 0 0 0 0,-1-1-1 0 0,1 0 1 0 0,-1 0-1 0 0,0-1 1 0 0,-1-1-1 0 0,0 0 1 0 0,-19 6-1 0 0,27-11-34 0 0,0 1-1 0 0,0-1 1 0 0,-1 0-1 0 0,1-1 0 0 0,0 1 1 0 0,0-1-1 0 0,-1 1 1 0 0,1-1-1 0 0,0-1 0 0 0,0 1 1 0 0,0-1-1 0 0,0 1 1 0 0,0-1-1 0 0,1 0 1 0 0,-1 0-1 0 0,0-1 0 0 0,1 1 1 0 0,0-1-1 0 0,-1 0 1 0 0,1 1-1 0 0,0-2 0 0 0,0 1 1 0 0,1 0-1 0 0,-1 0 1 0 0,1-1-1 0 0,-4-7 0 0 0</inkml:trace>
</inkml:ink>
</file>

<file path=ppt/ink/ink12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7"/>
    </inkml:context>
    <inkml:brush xml:id="br0">
      <inkml:brushProperty name="width" value="0.1" units="cm"/>
      <inkml:brushProperty name="height" value="0.1" units="cm"/>
      <inkml:brushProperty name="color" value="#AB008B"/>
    </inkml:brush>
  </inkml:definitions>
  <inkml:trace contextRef="#ctx0" brushRef="#br0">382 46 4607 0 0,'0'0'354'0'0,"0"0"-218"0"0,1 0 1 0 0,0 0-1 0 0,0 0 1 0 0,0 0-1 0 0,0 0 0 0 0,0 0 1 0 0,0 0-1 0 0,0 0 1 0 0,0-1-1 0 0,-1 1 1 0 0,1 0-1 0 0,0 0 1 0 0,0-1-1 0 0,0 1 0 0 0,0-1 1 0 0,-1 1-1 0 0,2-1 1 0 0,-1 0 400 0 0,-1-1 0 0 0,1 1-1 0 0,-1-1 1 0 0,0 1 0 0 0,1 0 0 0 0,-1-1 0 0 0,0 1 0 0 0,0-1 0 0 0,0 1 0 0 0,0-1 0 0 0,0 1 0 0 0,0-1 0 0 0,0 1 0 0 0,0 0 0 0 0,-1-1-1 0 0,1 1 1 0 0,-1-1 0 0 0,1 1 0 0 0,-1 0 0 0 0,1-1 0 0 0,-1 1 0 0 0,0-1 537 0 0,-2-2-537 0 0,1 3-247 0 0,1 1 1 0 0,-1-1 0 0 0,1 1 0 0 0,-1-1-1 0 0,0 1 1 0 0,1-1 0 0 0,-1 1-1 0 0,0 0 1 0 0,1 0 0 0 0,-1 0-1 0 0,0 0 1 0 0,0 0 0 0 0,1 0 0 0 0,-1 0-1 0 0,0 1 1 0 0,1-1 0 0 0,-3 1-1 0 0,-7 3-230 0 0,0 0-1 0 0,1 0 0 0 0,0 1 1 0 0,0 0-1 0 0,-11 9 0 0 0,-10 9 20 0 0,1 2-1 0 0,0 1 1 0 0,2 2-1 0 0,2 0 1 0 0,0 2-1 0 0,2 1 1 0 0,-36 61-1 0 0,54-83-37 0 0,2 0 0 0 0,-1 1 0 0 0,2 0 0 0 0,-1 0 0 0 0,1 0-1 0 0,1 0 1 0 0,0 1 0 0 0,0-1 0 0 0,1 1 0 0 0,0-1-1 0 0,1 13 1 0 0,1-18-35 0 0,-1 0 1 0 0,1 0-1 0 0,1 0 0 0 0,-1 0 0 0 0,1 0 0 0 0,-1-1 0 0 0,1 1 1 0 0,1 0-1 0 0,-1-1 0 0 0,1 0 0 0 0,0 1 0 0 0,0-1 0 0 0,0 0 1 0 0,0 0-1 0 0,1-1 0 0 0,-1 1 0 0 0,1-1 0 0 0,0 1 0 0 0,0-1 1 0 0,0-1-1 0 0,1 1 0 0 0,-1 0 0 0 0,1-1 0 0 0,7 3 0 0 0,1-1 52 0 0,0 0 0 0 0,0 0 0 0 0,1-2-1 0 0,-1 0 1 0 0,1 0 0 0 0,0-1 0 0 0,-1-1-1 0 0,1 0 1 0 0,20-3 0 0 0,45-12-1495 0 0,-4-8-6089 0 0,-41 11-782 0 0</inkml:trace>
</inkml:ink>
</file>

<file path=ppt/ink/ink12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8"/>
    </inkml:context>
    <inkml:brush xml:id="br0">
      <inkml:brushProperty name="width" value="0.1" units="cm"/>
      <inkml:brushProperty name="height" value="0.1" units="cm"/>
      <inkml:brushProperty name="color" value="#AB008B"/>
    </inkml:brush>
  </inkml:definitions>
  <inkml:trace contextRef="#ctx0" brushRef="#br0">3 20 3679 0 0,'-2'-20'20815'0'0,"15"21"-20799"0"0,-4 2 142 0 0,0 1-1 0 0,0 1 1 0 0,-1-1 0 0 0,0 1 0 0 0,0 1 0 0 0,0-1 0 0 0,-1 1-1 0 0,0 1 1 0 0,8 7 0 0 0,22 18 110 0 0,-1-4-151 0 0,-18-13-75 0 0,0-2 0 0 0,31 18 0 0 0,-45-29-275 0 0,0 0 0 0 0,0 0 0 0 0,1-1 0 0 0,-1 1 0 0 0,0-1 0 0 0,1 0 0 0 0,-1 0 0 0 0,6 0 0 0 0,1 0-2279 0 0</inkml:trace>
</inkml:ink>
</file>

<file path=ppt/ink/ink12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59"/>
    </inkml:context>
    <inkml:brush xml:id="br0">
      <inkml:brushProperty name="width" value="0.1" units="cm"/>
      <inkml:brushProperty name="height" value="0.1" units="cm"/>
      <inkml:brushProperty name="color" value="#AB008B"/>
    </inkml:brush>
  </inkml:definitions>
  <inkml:trace contextRef="#ctx0" brushRef="#br0">333 1 7367 0 0,'0'0'667'0'0,"-22"28"5705"0"0,-12 0-3433 0 0,-58 37 1 0 0,62-45-2822 0 0,-1 1 1 0 0,2 1 0 0 0,-31 31-1 0 0,25-8-516 0 0</inkml:trace>
</inkml:ink>
</file>

<file path=ppt/ink/ink12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0"/>
    </inkml:context>
    <inkml:brush xml:id="br0">
      <inkml:brushProperty name="width" value="0.1" units="cm"/>
      <inkml:brushProperty name="height" value="0.1" units="cm"/>
      <inkml:brushProperty name="color" value="#AB008B"/>
    </inkml:brush>
  </inkml:definitions>
  <inkml:trace contextRef="#ctx0" brushRef="#br0">78 0 3223 0 0,'11'16'15828'0'0,"-18"-6"-15590"0"0,0 1-1 0 0,0 0 1 0 0,1 0 0 0 0,1 1-1 0 0,0 0 1 0 0,1 0 0 0 0,0 0-1 0 0,1 0 1 0 0,0 1 0 0 0,1-1-1 0 0,0 1 1 0 0,1 0-1 0 0,0 0 1 0 0,3 21 0 0 0,-2-28-220 0 0,1 0 0 0 0,-1 0 0 0 0,2 0 0 0 0,-1 1 0 0 0,1-1 0 0 0,0 0 0 0 0,0-1 0 0 0,0 1 0 0 0,1 0 0 0 0,0-1 0 0 0,0 1 1 0 0,1-1-1 0 0,-1 0 0 0 0,1 0 0 0 0,0 0 0 0 0,1-1 0 0 0,-1 1 0 0 0,1-1 0 0 0,0 0 0 0 0,0 0 0 0 0,0-1 0 0 0,0 1 0 0 0,1-1 0 0 0,-1-1 0 0 0,1 1 0 0 0,0-1 1 0 0,0 0-1 0 0,0 0 0 0 0,0 0 0 0 0,0-1 0 0 0,9 1 0 0 0,-8-1 57 0 0,0 0 0 0 0,0 0 0 0 0,0-1 0 0 0,1 0 0 0 0,-1 0 0 0 0,0-1 0 0 0,0 0 0 0 0,0 0 0 0 0,0-1 0 0 0,0 0 0 0 0,0 0 0 0 0,0-1 0 0 0,0 0 0 0 0,-1 0 0 0 0,1 0 0 0 0,-1-1 0 0 0,0 0 0 0 0,0 0 0 0 0,0 0 0 0 0,-1-1 0 0 0,0 0 0 0 0,0 0 0 0 0,0 0 0 0 0,0-1 0 0 0,-1 0 0 0 0,0 0 0 0 0,0 0 0 0 0,0 0 0 0 0,-1 0 0 0 0,4-10 0 0 0,34-94 1396 0 0,-39 136-1469 0 0,2 0 1 0 0,1-1 0 0 0,1 1-1 0 0,1-1 1 0 0,1-1 0 0 0,2 1-1 0 0,21 40 1 0 0,-13-28-4 0 0,-2 1-1 0 0,11 41 1 0 0,-21-56-19 0 0,-2-1-1 0 0,0 1 1 0 0,-1 0-1 0 0,-2 1 1 0 0,0-1-1 0 0,-2 0 1 0 0,0 0 0 0 0,-5 26-1 0 0,2-31 4 0 0,-1-1 1 0 0,0 1-1 0 0,-1-1 0 0 0,-1 0 0 0 0,0-1 1 0 0,-1 1-1 0 0,-1-1 0 0 0,-1-1 1 0 0,0 0-1 0 0,-24 27 0 0 0,28-36 22 0 0,0 1 1 0 0,-1-1-1 0 0,0 0 0 0 0,0-1 1 0 0,0 0-1 0 0,0 0 0 0 0,-1 0 1 0 0,0-1-1 0 0,0 0 0 0 0,0-1 1 0 0,-1 0-1 0 0,1 0 0 0 0,-1-1 1 0 0,0 0-1 0 0,0 0 0 0 0,1-1 1 0 0,-10 1-1 0 0,5-3 3 0 0,1 0 0 0 0,-1 0 0 0 0,1-2 0 0 0,0 1 0 0 0,0-1 0 0 0,0-1 0 0 0,0 0 0 0 0,0-1 0 0 0,1 0 0 0 0,0-1 0 0 0,-17-11 0 0 0,22 13-29 0 0,-64-47-2824 0 0,65 47 2290 0 0,0-1 0 0 0,0 0 0 0 0,0 0 0 0 0,1 0 1 0 0,0-1-1 0 0,0 0 0 0 0,0 1 0 0 0,1-1 0 0 0,0-1 1 0 0,-4-7-1 0 0</inkml:trace>
</inkml:ink>
</file>

<file path=ppt/ink/ink1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2"/>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2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1"/>
    </inkml:context>
    <inkml:brush xml:id="br0">
      <inkml:brushProperty name="width" value="0.1" units="cm"/>
      <inkml:brushProperty name="height" value="0.1" units="cm"/>
      <inkml:brushProperty name="color" value="#AB008B"/>
    </inkml:brush>
  </inkml:definitions>
  <inkml:trace contextRef="#ctx0" brushRef="#br0">7 30 3223 0 0,'-7'-30'13999'0'0,"8"34"-13701"0"0,0-1-1 0 0,0 1 1 0 0,0-1 0 0 0,0 0-1 0 0,0 1 1 0 0,1-1 0 0 0,-1 0-1 0 0,1 0 1 0 0,0 0 0 0 0,0 0-1 0 0,0-1 1 0 0,0 1-1 0 0,1 0 1 0 0,-1-1 0 0 0,1 0-1 0 0,0 1 1 0 0,3 1 0 0 0,0 0-13 0 0,1-1 1 0 0,-1 0-1 0 0,1-1 0 0 0,0 0 1 0 0,-1 0-1 0 0,1 0 1 0 0,14 1-1 0 0,-6 1-128 0 0,0 0 0 0 0,-1 1 0 0 0,1 0 0 0 0,-1 1 0 0 0,16 10 0 0 0,19 7 109 0 0,-43-21-231 0 0,1 1 1 0 0,0 1-1 0 0,-1-1 0 0 0,1 1 0 0 0,-1 0 1 0 0,0 0-1 0 0,0 1 0 0 0,-1 0 0 0 0,1 0 1 0 0,8 11-1 0 0,21 20 177 0 0,-2-19-56 0 0,-19-11-5164 0 0</inkml:trace>
</inkml:ink>
</file>

<file path=ppt/ink/ink12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2"/>
    </inkml:context>
    <inkml:brush xml:id="br0">
      <inkml:brushProperty name="width" value="0.1" units="cm"/>
      <inkml:brushProperty name="height" value="0.1" units="cm"/>
      <inkml:brushProperty name="color" value="#AB008B"/>
    </inkml:brush>
  </inkml:definitions>
  <inkml:trace contextRef="#ctx0" brushRef="#br0">387 0 6911 0 0,'0'0'528'0'0,"10"14"2380"0"0,4 9 6054 0 0,-17-24-8801 0 0,-1 1 0 0 0,0-1 0 0 0,0 0 0 0 0,0 1 0 0 0,0 0 0 0 0,0 0 0 0 0,0 0 0 0 0,0 0 0 0 0,0 1 0 0 0,1-1 0 0 0,-1 1 0 0 0,0 0 1 0 0,0 0-1 0 0,0 1 0 0 0,1-1 0 0 0,-1 1 0 0 0,1 0 0 0 0,-1 0 0 0 0,-3 2 0 0 0,-15 10-15 0 0,-37 32-1 0 0,32-24 17 0 0,-2 1-343 0 0,0 1-1 0 0,2 2 1 0 0,1 1 0 0 0,1 1-1 0 0,2 1 1 0 0,0 1 0 0 0,-19 35 0 0 0</inkml:trace>
</inkml:ink>
</file>

<file path=ppt/ink/ink12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3"/>
    </inkml:context>
    <inkml:brush xml:id="br0">
      <inkml:brushProperty name="width" value="0.1" units="cm"/>
      <inkml:brushProperty name="height" value="0.1" units="cm"/>
      <inkml:brushProperty name="color" value="#AB008B"/>
    </inkml:brush>
  </inkml:definitions>
  <inkml:trace contextRef="#ctx0" brushRef="#br0">82 7 2759 0 0,'-9'4'11738'0'0,"-21"11"-2891"0"0,33-12-8732 0 0,0-1-1 0 0,0 0 0 0 0,0 0 1 0 0,0 0-1 0 0,0 0 0 0 0,0-1 1 0 0,0 1-1 0 0,0-1 0 0 0,1 0 1 0 0,-1 0-1 0 0,1 0 0 0 0,-1 0 1 0 0,1 0-1 0 0,-1-1 0 0 0,1 0 0 0 0,-1 0 1 0 0,1 0-1 0 0,-1 0 0 0 0,8-1 1 0 0,7-1 63 0 0,0-1 0 0 0,28-7 1 0 0,-19 2-71 0 0,1 1 1 0 0,0 1-1 0 0,0 2 1 0 0,0 1-1 0 0,0 0 1 0 0,1 3-1 0 0,-1 0 1 0 0,1 2-1 0 0,-1 1 1 0 0,40 9-1 0 0,-66-12-104 0 0,0 0 0 0 0,-1 1-1 0 0,1 0 1 0 0,0-1 0 0 0,0 1 0 0 0,-1 0 0 0 0,1 0-1 0 0,0 0 1 0 0,-1 0 0 0 0,1 0 0 0 0,-1 0 0 0 0,1 0-1 0 0,-1 1 1 0 0,1-1 0 0 0,-1 1 0 0 0,0-1-1 0 0,0 1 1 0 0,0-1 0 0 0,0 1 0 0 0,0-1 0 0 0,0 1-1 0 0,0 0 1 0 0,0 0 0 0 0,-1 0 0 0 0,1-1 0 0 0,-1 1-1 0 0,1 0 1 0 0,-1 0 0 0 0,0 0 0 0 0,0 0-1 0 0,0 0 1 0 0,0 0 0 0 0,0 0 0 0 0,0-1 0 0 0,0 1-1 0 0,-1 0 1 0 0,1 0 0 0 0,-1 0 0 0 0,1 0 0 0 0,-1-1-1 0 0,0 1 1 0 0,0 0 0 0 0,0 0 0 0 0,0-1 0 0 0,-2 4-1 0 0,-3 6 45 0 0,-2 1-1 0 0,1-1 1 0 0,-1 0 0 0 0,-15 14-1 0 0,-19 16 47 0 0,-61 45-1 0 0,0-1-76 0 0,32-21 41 0 0,-123 121-116 0 0,187-173 42 0 0,7-11-61 0 0,20-3-6 0 0,31 1 58 0 0,19-2-14 0 0,15-19 53 0 0,-68 16-6 0 0,0 1 0 0 0,1 0 0 0 0,-1 2 0 0 0,32-4-1 0 0,-32 6 19 0 0,0 1-1 0 0,0 1 1 0 0,0 0 0 0 0,0 1-1 0 0,0 1 1 0 0,0 0-1 0 0,-1 1 1 0 0,1 1-1 0 0,-1 1 1 0 0,0 0-1 0 0,-1 1 1 0 0,1 0-1 0 0,14 11 1 0 0,-40-29-537 0 0,2-2-4430 0 0</inkml:trace>
</inkml:ink>
</file>

<file path=ppt/ink/ink12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4"/>
    </inkml:context>
    <inkml:brush xml:id="br0">
      <inkml:brushProperty name="width" value="0.1" units="cm"/>
      <inkml:brushProperty name="height" value="0.1" units="cm"/>
      <inkml:brushProperty name="color" value="#AB008B"/>
    </inkml:brush>
  </inkml:definitions>
  <inkml:trace contextRef="#ctx0" brushRef="#br0">18 13 3679 0 0,'-18'-10'14670'0'0,"112"13"-9407"0"0,70-3-2092 0 0,-110-4-3079 0 0,0 2-1 0 0,0 3 1 0 0,105 14 0 0 0,-149-13-1383 0 0</inkml:trace>
</inkml:ink>
</file>

<file path=ppt/ink/ink12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5"/>
    </inkml:context>
    <inkml:brush xml:id="br0">
      <inkml:brushProperty name="width" value="0.1" units="cm"/>
      <inkml:brushProperty name="height" value="0.1" units="cm"/>
      <inkml:brushProperty name="color" value="#AB008B"/>
    </inkml:brush>
  </inkml:definitions>
  <inkml:trace contextRef="#ctx0" brushRef="#br0">28 30 8719 0 0,'-28'-7'15479'0'0,"33"4"-15326"0"0,0 0 0 0 0,0 0 0 0 0,0 1 0 0 0,1-1 0 0 0,-1 1 0 0 0,1 1 0 0 0,-1-1 0 0 0,1 1 0 0 0,0 0 0 0 0,-1 0 0 0 0,1 1 0 0 0,10-1 0 0 0,78 9 476 0 0,-58-4-350 0 0,133 14 241 0 0,-143-22-470 0 0,-10-1-53 0 0,-13 6-29 0 0,-1-1 0 0 0,0 0-1 0 0,0 1 1 0 0,0 0 0 0 0,0-1 0 0 0,0 1 0 0 0,0 0 0 0 0,0 0 0 0 0,0 0 0 0 0,0 0 0 0 0,0 0 0 0 0,2 2-1 0 0,5 8-380 0 0,-9-11 385 0 0,0 1 0 0 0,0-1 0 0 0,0 0 0 0 0,0 0 0 0 0,0 1 0 0 0,0-1 0 0 0,0 0 0 0 0,0 0 0 0 0,0 1 0 0 0,-1-1 0 0 0,1 0 0 0 0,0 0 0 0 0,0 1 0 0 0,0-1 0 0 0,0 0 0 0 0,0 0 0 0 0,-1 1 0 0 0,1-1 0 0 0,0 0 0 0 0,0 0 0 0 0,0 0 0 0 0,-1 0 0 0 0,1 1 0 0 0,0-1 0 0 0,0 0 0 0 0,0 0 0 0 0,-1 0 0 0 0,1 0 0 0 0,0 0 0 0 0,0 0 0 0 0,-1 1 0 0 0,1-1 0 0 0,0 0 0 0 0,0 0 0 0 0,-1 0 0 0 0,1 0 0 0 0,0 0 0 0 0,-1 0 0 0 0,1 0 0 0 0,0 0 0 0 0,-1 0 0 0 0,-38 11-3892 0 0,24-5 2072 0 0</inkml:trace>
</inkml:ink>
</file>

<file path=ppt/ink/ink12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6"/>
    </inkml:context>
    <inkml:brush xml:id="br0">
      <inkml:brushProperty name="width" value="0.1" units="cm"/>
      <inkml:brushProperty name="height" value="0.1" units="cm"/>
      <inkml:brushProperty name="color" value="#AB008B"/>
    </inkml:brush>
  </inkml:definitions>
  <inkml:trace contextRef="#ctx0" brushRef="#br0">10 1 6447 0 0,'-10'33'11831'0'0,"12"-32"-11583"0"0,-1 1 0 0 0,0 0-1 0 0,1-1 1 0 0,-1 1 0 0 0,1-1 0 0 0,0 0 0 0 0,-1 1 0 0 0,1-1 0 0 0,0 0-1 0 0,0 0 1 0 0,-1 0 0 0 0,1 0 0 0 0,0-1 0 0 0,0 1 0 0 0,0 0 0 0 0,0-1-1 0 0,0 1 1 0 0,1-1 0 0 0,-1 0 0 0 0,0 0 0 0 0,2 0 0 0 0,55-2 931 0 0,-37 1-714 0 0,166-1-100 0 0,-149 2-2153 0 0,-26 0 563 0 0</inkml:trace>
</inkml:ink>
</file>

<file path=ppt/ink/ink12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7"/>
    </inkml:context>
    <inkml:brush xml:id="br0">
      <inkml:brushProperty name="width" value="0.1" units="cm"/>
      <inkml:brushProperty name="height" value="0.1" units="cm"/>
      <inkml:brushProperty name="color" value="#AB008B"/>
    </inkml:brush>
  </inkml:definitions>
  <inkml:trace contextRef="#ctx0" brushRef="#br0">395 105 1839 0 0,'0'0'83'0'0,"1"-1"-6"0"0,11-18 869 0 0,-4-11 6611 0 0,-2 9-3612 0 0,-3-13 4411 0 0,-18 44-7192 0 0,-62 55-511 0 0,50-45-611 0 0,0 2 0 0 0,2 1 0 0 0,0 1 0 0 0,2 1 0 0 0,1 1 0 0 0,-32 48 0 0 0,31-32-6 0 0,1 2-1 0 0,2 0 1 0 0,2 1 0 0 0,-16 61-1 0 0,30-86-16 0 0,1-1 0 0 0,0 0 0 0 0,1 1-1 0 0,1-1 1 0 0,3 37 0 0 0,0-44-15 0 0,0-1 1 0 0,0 1 0 0 0,1-1-1 0 0,1 0 1 0 0,0 0-1 0 0,0 0 1 0 0,1 0-1 0 0,0-1 1 0 0,1 0 0 0 0,12 17-1 0 0,-6-14 28 0 0,0-1 0 0 0,1 0 0 0 0,0 0 0 0 0,1-2 0 0 0,1 1 0 0 0,-1-2 0 0 0,1 0 0 0 0,1-1 0 0 0,0 0 0 0 0,0-1 0 0 0,0-1 0 0 0,1-1 0 0 0,0 0 0 0 0,18 2 0 0 0,-30-6-17 0 0,1 0 0 0 0,0-1 0 0 0,-1 0-1 0 0,1 0 1 0 0,-1-1 0 0 0,1 0 0 0 0,0 0 0 0 0,-1 0 0 0 0,1 0 0 0 0,-1-1-1 0 0,0 0 1 0 0,0 0 0 0 0,1-1 0 0 0,-1 1 0 0 0,-1-1 0 0 0,1 0-1 0 0,0 0 1 0 0,7-7 0 0 0,-6 4 7 0 0,0-1 0 0 0,-1 1 1 0 0,0-1-1 0 0,0 0 0 0 0,0-1 0 0 0,0 1 0 0 0,-1-1 0 0 0,-1 0 0 0 0,1 0 1 0 0,-1 0-1 0 0,3-14 0 0 0,-4 13 5 0 0,-1-1 0 0 0,1 1 0 0 0,-1-1-1 0 0,-1 0 1 0 0,0 1 0 0 0,0-1 0 0 0,-1 1 0 0 0,0-1 0 0 0,-1 1 0 0 0,-4-16 0 0 0,4 20-7 0 0,0-1 1 0 0,-1 0 0 0 0,0 1-1 0 0,0-1 1 0 0,0 1 0 0 0,0 0 0 0 0,-1 0-1 0 0,0 0 1 0 0,0 0 0 0 0,0 1-1 0 0,0-1 1 0 0,-1 1 0 0 0,0 0-1 0 0,0 1 1 0 0,0-1 0 0 0,0 1-1 0 0,-6-3 1 0 0,-5 0-12 0 0,1 1 0 0 0,-1 1 0 0 0,0 0-1 0 0,0 1 1 0 0,0 1 0 0 0,0 0 0 0 0,-30 1 0 0 0,3 3-19 0 0,-74 13 1 0 0,116-15-2 0 0,-5 1-96 0 0,-1 0 0 0 0,1 0 0 0 0,0 1 0 0 0,0-1 0 0 0,0 2 0 0 0,-9 3 0 0 0</inkml:trace>
</inkml:ink>
</file>

<file path=ppt/ink/ink12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8"/>
    </inkml:context>
    <inkml:brush xml:id="br0">
      <inkml:brushProperty name="width" value="0.1" units="cm"/>
      <inkml:brushProperty name="height" value="0.1" units="cm"/>
      <inkml:brushProperty name="color" value="#AB008B"/>
    </inkml:brush>
  </inkml:definitions>
  <inkml:trace contextRef="#ctx0" brushRef="#br0">0 87 2303 0 0,'24'-29'11375'0'0,"-2"35"-9549"0"0,11 5-233 0 0,-33-11-1545 0 0,1 0 0 0 0,-1 0 0 0 0,1 1 0 0 0,-1-1 0 0 0,1 0 1 0 0,-1 0-1 0 0,1 0 0 0 0,-1 0 0 0 0,1 0 0 0 0,-1 0 0 0 0,1 0 0 0 0,-1 0 0 0 0,0 0 0 0 0,1 0 1 0 0,-1 0-1 0 0,1 0 0 0 0,-1 0 0 0 0,1-1 0 0 0,-1 1 0 0 0,1 0 0 0 0,-1 0 0 0 0,1 0 0 0 0,-1-1 0 0 0,0 1 1 0 0,1 0-1 0 0,-1-1 0 0 0,0 1 0 0 0,1 0 0 0 0,-1-1 0 0 0,0 1 0 0 0,1 0 0 0 0,-1-1 0 0 0,0 1 1 0 0,0-1-1 0 0,1 1 0 0 0,-1 0 0 0 0,0-1 0 0 0,0 1 0 0 0,0-1 0 0 0,1 1 0 0 0,-1-1 0 0 0,0 1 0 0 0,0-1 1 0 0,0 1-1 0 0,0-1 0 0 0,0 0 0 0 0,-1-2 117 0 0,1 0-1 0 0,0 0 1 0 0,0 0 0 0 0,0 0-1 0 0,1 0 1 0 0,-1 0 0 0 0,1 0-1 0 0,-1-1 1 0 0,1 2 0 0 0,0-1-1 0 0,0 0 1 0 0,1 0 0 0 0,-1 0-1 0 0,0 0 1 0 0,3-2 0 0 0,-2 3-104 0 0,0 1 1 0 0,-1-1 0 0 0,1 1-1 0 0,0 0 1 0 0,0 0-1 0 0,0 0 1 0 0,0 0 0 0 0,0 0-1 0 0,0 1 1 0 0,1-1-1 0 0,-1 0 1 0 0,0 1 0 0 0,0 0-1 0 0,0-1 1 0 0,1 1-1 0 0,-1 0 1 0 0,0 0 0 0 0,0 0-1 0 0,1 1 1 0 0,-1-1-1 0 0,0 1 1 0 0,0-1 0 0 0,4 2-1 0 0,92 28 564 0 0,-85-27-552 0 0,0 1 0 0 0,0 0 0 0 0,-1 0 0 0 0,0 2-1 0 0,1-1 1 0 0,-2 2 0 0 0,1-1 0 0 0,-1 2 0 0 0,0-1-1 0 0,16 16 1 0 0,-21-18-56 0 0,-1 0-1 0 0,-1 0 1 0 0,1 1-1 0 0,-1 0 0 0 0,0 0 1 0 0,0 0-1 0 0,-1 0 1 0 0,0 0-1 0 0,0 1 1 0 0,0-1-1 0 0,-1 1 1 0 0,0 0-1 0 0,0 0 0 0 0,0 0 1 0 0,-1 0-1 0 0,0 0 1 0 0,-1 0-1 0 0,0 0 1 0 0,0 0-1 0 0,0 0 1 0 0,-2 10-1 0 0,-3 0-5 0 0,0-1-1 0 0,-1 0 0 0 0,0 0 1 0 0,-1-1-1 0 0,-1 1 0 0 0,0-2 1 0 0,-1 1-1 0 0,-1-1 1 0 0,0 0-1 0 0,-1-1 0 0 0,-18 17 1 0 0,18-19-3 0 0,0-1 0 0 0,-1 0 1 0 0,0-1-1 0 0,-1 0 0 0 0,1-1 1 0 0,-2-1-1 0 0,1 0 0 0 0,-1 0 1 0 0,0-2-1 0 0,0 0 0 0 0,-1 0 1 0 0,1-1-1 0 0,-19 2 0 0 0,29-6-6 0 0,0 0-1 0 0,1 0 0 0 0,-1 0 0 0 0,0-1 0 0 0,0 1 0 0 0,1-1 0 0 0,-1 0 0 0 0,0 0 0 0 0,1 0 0 0 0,-5-3 0 0 0,7 4-35 0 0,0-1 0 0 0,0 1-1 0 0,-1-1 1 0 0,1 0-1 0 0,0 0 1 0 0,0 0-1 0 0,0 1 1 0 0,0-1-1 0 0,0 0 1 0 0,0 0 0 0 0,0-1-1 0 0,0 1 1 0 0,0 0-1 0 0,0 0 1 0 0,1 0-1 0 0,-1-1 1 0 0,0 1-1 0 0,1 0 1 0 0,-1-1 0 0 0,1 1-1 0 0,0 0 1 0 0,-1-1-1 0 0,1 1 1 0 0,0 0-1 0 0,0-1 1 0 0,0 1-1 0 0,0-1 1 0 0,0 1 0 0 0,0-3-1 0 0,0 3-22 0 0,1 1-1 0 0,-1-1 1 0 0,0 1-1 0 0,1-1 1 0 0,-1 0 0 0 0,0 1-1 0 0,1-1 1 0 0,-1 1-1 0 0,1-1 1 0 0,-1 1 0 0 0,0 0-1 0 0,1-1 1 0 0,-1 1-1 0 0,1-1 1 0 0,0 1-1 0 0,-1 0 1 0 0,1-1 0 0 0,-1 1-1 0 0,1 0 1 0 0,-1 0-1 0 0,1 0 1 0 0,0-1-1 0 0,0 1 1 0 0,4-2-789 0 0,6-6-1210 0 0</inkml:trace>
</inkml:ink>
</file>

<file path=ppt/ink/ink12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69"/>
    </inkml:context>
    <inkml:brush xml:id="br0">
      <inkml:brushProperty name="width" value="0.1" units="cm"/>
      <inkml:brushProperty name="height" value="0.1" units="cm"/>
      <inkml:brushProperty name="color" value="#AB008B"/>
    </inkml:brush>
  </inkml:definitions>
  <inkml:trace contextRef="#ctx0" brushRef="#br0">287 45 5527 0 0,'0'0'423'0'0,"-3"-13"1208"0"0,-4-13 6003 0 0,5 25-7285 0 0,0 0 0 0 0,0 0-1 0 0,-1 1 1 0 0,1-1-1 0 0,0 1 1 0 0,-1-1 0 0 0,1 1-1 0 0,-1 0 1 0 0,1 0 0 0 0,0 0-1 0 0,-1 0 1 0 0,1 0-1 0 0,-1 1 1 0 0,1-1 0 0 0,0 1-1 0 0,-1-1 1 0 0,1 1 0 0 0,0 0-1 0 0,-3 2 1 0 0,-43 22 733 0 0,29-13-865 0 0,1 2 0 0 0,0 0-1 0 0,1 1 1 0 0,-18 20 0 0 0,27-26-182 0 0,0 1-1 0 0,0 0 1 0 0,1 0 0 0 0,0 0-1 0 0,1 1 1 0 0,0 0 0 0 0,1 1-1 0 0,0-1 1 0 0,-4 15-1 0 0,8-21-28 0 0,0-1 0 0 0,1 0 0 0 0,-1 1-1 0 0,1-1 1 0 0,0 1 0 0 0,0-1 0 0 0,0 1-1 0 0,0-1 1 0 0,1 0 0 0 0,0 1 0 0 0,0-1-1 0 0,0 0 1 0 0,0 1 0 0 0,1-1-1 0 0,0 0 1 0 0,-1 0 0 0 0,2 0 0 0 0,-1 0-1 0 0,0-1 1 0 0,1 1 0 0 0,0 0 0 0 0,-1-1-1 0 0,1 0 1 0 0,1 0 0 0 0,-1 0 0 0 0,0 0-1 0 0,1 0 1 0 0,4 2 0 0 0,4 2 45 0 0,0-1-1 0 0,1 0 1 0 0,0 0 0 0 0,0-2 0 0 0,0 1 0 0 0,1-2 0 0 0,22 4 0 0 0,-22-5-306 0 0,0 0-1 0 0,0 0 1 0 0,0-2 0 0 0,0 1 0 0 0,1-2-1 0 0,16-2 1 0 0,-12-1-1521 0 0</inkml:trace>
</inkml:ink>
</file>

<file path=ppt/ink/ink12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0"/>
    </inkml:context>
    <inkml:brush xml:id="br0">
      <inkml:brushProperty name="width" value="0.1" units="cm"/>
      <inkml:brushProperty name="height" value="0.1" units="cm"/>
      <inkml:brushProperty name="color" value="#AB008B"/>
    </inkml:brush>
  </inkml:definitions>
  <inkml:trace contextRef="#ctx0" brushRef="#br0">55 6 9847 0 0,'0'-5'8087'0'0,"-19"31"-4884"0"0,6-9-2634 0 0,8-5-435 0 0,1-1-1 0 0,1 1 1 0 0,0-1 0 0 0,0 1-1 0 0,1 0 1 0 0,1 0 0 0 0,0 0-1 0 0,0 0 1 0 0,1 0 0 0 0,1 0 0 0 0,0 0-1 0 0,1 0 1 0 0,3 13 0 0 0,-4-18-59 0 0,1 0 0 0 0,0 0 1 0 0,0 0-1 0 0,1 0 0 0 0,-1 0 1 0 0,2-1-1 0 0,-1 1 0 0 0,1-1 0 0 0,0 0 1 0 0,0 0-1 0 0,0 0 0 0 0,1-1 1 0 0,0 1-1 0 0,0-1 0 0 0,0 0 1 0 0,1-1-1 0 0,0 1 0 0 0,0-1 1 0 0,0 0-1 0 0,0-1 0 0 0,1 1 0 0 0,13 4 1 0 0,-13-7-17 0 0,1 0 1 0 0,-1-1-1 0 0,1 0 0 0 0,-1 0 1 0 0,1 0-1 0 0,-1-1 0 0 0,1 0 1 0 0,-1-1-1 0 0,0 0 0 0 0,1 0 1 0 0,-1 0-1 0 0,0-1 0 0 0,0 0 1 0 0,-1 0-1 0 0,10-6 0 0 0,1-2 43 0 0,0-1-1 0 0,-1 0 0 0 0,0-1 1 0 0,19-20-1 0 0,-29 27-76 0 0,0 1 0 0 0,-1-1 0 0 0,0-1 0 0 0,-1 1 1 0 0,1-1-1 0 0,-1 1 0 0 0,0-1 0 0 0,-1 0 0 0 0,0-1 0 0 0,0 1 0 0 0,0-1 1 0 0,-1 1-1 0 0,0-1 0 0 0,1-12 0 0 0,-3 18 28 0 0,-2 0-31 0 0,3 40 31 0 0,14-4-53 0 0,28 50 0 0 0,11 24 0 0 0,-25-39-20 0 0,-13-36-6 0 0,19 63 0 0 0,-34-89 25 0 0,0-1 0 0 0,0 0-1 0 0,0 1 1 0 0,-1-1 0 0 0,0 1-1 0 0,0-1 1 0 0,-1 0 0 0 0,0 1 0 0 0,0-1-1 0 0,0 0 1 0 0,-1 1 0 0 0,0-1-1 0 0,0 0 1 0 0,-1 0 0 0 0,1-1 0 0 0,-1 1-1 0 0,0 0 1 0 0,-1-1 0 0 0,0 0-1 0 0,0 0 1 0 0,0 0 0 0 0,0 0 0 0 0,-1 0-1 0 0,-9 7 1 0 0,-1-1-3 0 0,0 0 0 0 0,-1-1 0 0 0,0 0 0 0 0,-1-2 0 0 0,0 0 0 0 0,0 0 0 0 0,-24 6 0 0 0,26-10 31 0 0,-1 0-1 0 0,1 0 1 0 0,-1-1 0 0 0,1-1-1 0 0,-1-1 1 0 0,-29-1-1 0 0,37-1-14 0 0,-1 0-1 0 0,1-1 1 0 0,0 0-1 0 0,0-1 1 0 0,1 1-1 0 0,-1-1 1 0 0,1-1-1 0 0,-1 1 1 0 0,1-1-1 0 0,0-1 1 0 0,0 1-1 0 0,1-1 1 0 0,-1-1-1 0 0,-10-10 1 0 0,-20-31-1670 0 0</inkml:trace>
</inkml:ink>
</file>

<file path=ppt/ink/ink1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3"/>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2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1"/>
    </inkml:context>
    <inkml:brush xml:id="br0">
      <inkml:brushProperty name="width" value="0.1" units="cm"/>
      <inkml:brushProperty name="height" value="0.1" units="cm"/>
      <inkml:brushProperty name="color" value="#AB008B"/>
    </inkml:brush>
  </inkml:definitions>
  <inkml:trace contextRef="#ctx0" brushRef="#br0">44 53 3223 0 0,'-43'-9'18295'0'0,"47"12"-18115"0"0,0-1 1 0 0,0 1 0 0 0,1-1-1 0 0,-1 0 1 0 0,1 0 0 0 0,-1-1-1 0 0,1 1 1 0 0,0-1 0 0 0,-1 0-1 0 0,8 0 1 0 0,57 3 128 0 0,-37-4 5 0 0,21 0 228 0 0,0-2 0 0 0,77-12-1 0 0,-53 4-94 0 0,-1 7-313 0 0,-59 4-103 0 0,1-1-1 0 0,-1-1 1 0 0,1-1 0 0 0,29-6-1 0 0,-24-4 12 0 0,-19 10-30 0 0,-1 0-1 0 0,1 0 0 0 0,0 0 1 0 0,0 0-1 0 0,0 1 1 0 0,0 0-1 0 0,0 0 0 0 0,0 0 1 0 0,0 0-1 0 0,0 0 0 0 0,7 1 1 0 0,-8 3 4 0 0,0 0 0 0 0,0 0 1 0 0,0 1-1 0 0,0-1 0 0 0,-1 1 1 0 0,1 0-1 0 0,1 5 0 0 0,-1-5 11 0 0,-1-2-12 0 0,-1-1 1 0 0,0 1-1 0 0,0 0 0 0 0,0-1 1 0 0,0 1-1 0 0,0 0 1 0 0,0 0-1 0 0,0 0 0 0 0,-1-1 1 0 0,1 1-1 0 0,-1 0 0 0 0,1 0 1 0 0,-1 0-1 0 0,0 0 0 0 0,0 3 1 0 0,0-4-5 0 0,-1-1 0 0 0,0 1 1 0 0,1 0-1 0 0,-1-1 0 0 0,0 1 1 0 0,0 0-1 0 0,1-1 0 0 0,-1 1 1 0 0,0-1-1 0 0,0 1 0 0 0,0-1 1 0 0,0 1-1 0 0,0-1 0 0 0,0 0 1 0 0,0 1-1 0 0,0-1 1 0 0,0 0-1 0 0,0 0 0 0 0,0 0 1 0 0,0 0-1 0 0,0 0 0 0 0,0 0 1 0 0,0 0-1 0 0,0 0 0 0 0,0 0 1 0 0,0 0-1 0 0,0-1 0 0 0,-1 0 1 0 0,-2 1 2 0 0,0 1 1 0 0,0-1 0 0 0,0 0 0 0 0,0 1-1 0 0,0 0 1 0 0,0 0 0 0 0,0 0 0 0 0,0 0-1 0 0,1 1 1 0 0,-1 0 0 0 0,0-1 0 0 0,1 1-1 0 0,-4 3 1 0 0,-46 37 41 0 0,23-17-42 0 0,-26 16 4 0 0,1 2-1 0 0,-56 59 1 0 0,101-90 11 0 0,1 1 0 0 0,1 0 0 0 0,-1 0 0 0 0,-7 18 0 0 0,9-16 21 0 0,0-1-1 0 0,-2 0 1 0 0,-18 24 0 0 0,21-31-26 0 0,0-1 1 0 0,0 0-1 0 0,-1 0 1 0 0,0 0-1 0 0,-7 4 1 0 0,12-9-42 0 0,1 0 0 0 0,-1 0 0 0 0,0 0 0 0 0,0 0 0 0 0,1 0 0 0 0,-1-1 0 0 0,0 1 0 0 0,0-1 0 0 0,0 1 0 0 0,0-1 0 0 0,0 0-1 0 0,1 0 1 0 0,-1 0 0 0 0,0 0 0 0 0,0 0 0 0 0,0 0 0 0 0,0-1 0 0 0,0 1 0 0 0,0 0 0 0 0,0-1 0 0 0,1 0 0 0 0,-1 1 0 0 0,0-1 0 0 0,0 0 0 0 0,1 0 0 0 0,-1 0 0 0 0,1 0 0 0 0,-4-2 0 0 0,6 3 17 0 0,0 0-1 0 0,-1 0 0 0 0,1 1 1 0 0,0-1-1 0 0,0 0 0 0 0,0 0 0 0 0,-1 0 1 0 0,1 0-1 0 0,0 0 0 0 0,0 0 1 0 0,0 0-1 0 0,-1 0 0 0 0,1 0 0 0 0,0 0 1 0 0,0 0-1 0 0,0-1 0 0 0,-1 1 1 0 0,1 0-1 0 0,0-1 0 0 0,0 1 0 0 0,-1 0 1 0 0,1-1-1 0 0,0 1 0 0 0,-1-1 1 0 0,1 1-1 0 0,-1-1 0 0 0,1 1 1 0 0,0-1-1 0 0,-1 1 0 0 0,1-1 0 0 0,-1 0 1 0 0,1 1-1 0 0,-1-1 0 0 0,0 0 1 0 0,1 0-1 0 0,-1-1 0 0 0,25-18 6 0 0,-16 16-5 0 0,-2-1 0 0 0,1 1 0 0 0,0 0 0 0 0,0 0 0 0 0,0 1 0 0 0,1 0 0 0 0,-1 1 0 0 0,1 0 0 0 0,0 0 0 0 0,0 1 0 0 0,0 0 0 0 0,-1 0 0 0 0,1 1 0 0 0,10 1 0 0 0,22 6 37 0 0,77 1 1 0 0,7 2 72 0 0,-106-8-94 0 0,112 23-217 0 0,-131-26 52 0 0,1 0 1 0 0,-1 0-1 0 0,0 1 0 0 0,1-1 0 0 0,-1 0 1 0 0,0 0-1 0 0,0 0 0 0 0,0 1 0 0 0,0-1 1 0 0,0 0-1 0 0,0 0 0 0 0,0 0 1 0 0,0 0-1 0 0,0 1 0 0 0,0-1 0 0 0,0 0 1 0 0,0 0-1 0 0,-1 1 0 0 0,1-1 0 0 0,0 0 1 0 0,-1 0-1 0 0,1 1 0 0 0,0-1 0 0 0,-1 0 1 0 0,1 0-1 0 0,-1 0 0 0 0,-3-11-2124 0 0,4 7 146 0 0</inkml:trace>
</inkml:ink>
</file>

<file path=ppt/ink/ink12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2"/>
    </inkml:context>
    <inkml:brush xml:id="br0">
      <inkml:brushProperty name="width" value="0.1" units="cm"/>
      <inkml:brushProperty name="height" value="0.1" units="cm"/>
      <inkml:brushProperty name="color" value="#AB008B"/>
    </inkml:brush>
  </inkml:definitions>
  <inkml:trace contextRef="#ctx0" brushRef="#br0">0 31 5983 0 0,'0'0'874'0'0,"28"-14"7030"0"0,4 8-5811 0 0,0 1 1 0 0,1 2 0 0 0,33 1 0 0 0,100 10 569 0 0,46-1-2356 0 0,-184-8-1671 0 0,0 0-491 0 0</inkml:trace>
</inkml:ink>
</file>

<file path=ppt/ink/ink12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3"/>
    </inkml:context>
    <inkml:brush xml:id="br0">
      <inkml:brushProperty name="width" value="0.1" units="cm"/>
      <inkml:brushProperty name="height" value="0.1" units="cm"/>
      <inkml:brushProperty name="color" value="#F6630D"/>
    </inkml:brush>
  </inkml:definitions>
  <inkml:trace contextRef="#ctx0" brushRef="#br0">561 99 9215 0 0,'8'-46'928'0'0,"19"7"9703"0"0,-27 38-10548 0 0,-15-8 2320 0 0,12 8-2350 0 0,1 0 0 0 0,-1 1 0 0 0,1-1 0 0 0,-1 1 0 0 0,1 0 0 0 0,-1 0 0 0 0,0 0 0 0 0,1 0 0 0 0,-1 0 0 0 0,0 1 0 0 0,1-1 0 0 0,-1 1 0 0 0,1 0-1 0 0,-1 0 1 0 0,1 0 0 0 0,0 0 0 0 0,-1 0 0 0 0,1 0 0 0 0,0 0 0 0 0,-1 1 0 0 0,1-1 0 0 0,0 1 0 0 0,0 0 0 0 0,-3 3 0 0 0,-8 8-31 0 0,1 0 1 0 0,-18 25 0 0 0,14-16 120 0 0,-33 40 63 0 0,3 2 0 0 0,-57 105 1 0 0,85-135-170 0 0,2 0 1 0 0,1 1-1 0 0,2 1 1 0 0,2 0-1 0 0,1 1 1 0 0,1 0-1 0 0,-4 55 1 0 0,13-74-29 0 0,0-1 0 0 0,2 0 0 0 0,0 0 0 0 0,0 0 1 0 0,2 0-1 0 0,0 0 0 0 0,1 0 0 0 0,1-1 0 0 0,0 0 0 0 0,2 0 0 0 0,-1-1 1 0 0,2 0-1 0 0,0 0 0 0 0,1-1 0 0 0,0 0 0 0 0,1-1 0 0 0,0 0 1 0 0,2-1-1 0 0,-1 0 0 0 0,1-1 0 0 0,1 0 0 0 0,0-1 0 0 0,0 0 1 0 0,1-2-1 0 0,0 1 0 0 0,1-2 0 0 0,0 0 0 0 0,0-1 0 0 0,24 6 0 0 0,-36-11 8 0 0,0 0 0 0 0,0-1 0 0 0,1 1 0 0 0,-1-1 0 0 0,0 0 0 0 0,0 0 0 0 0,0 0 0 0 0,0-1 0 0 0,0 1 0 0 0,1-1 0 0 0,-1 0 0 0 0,0 0 0 0 0,-1-1 0 0 0,1 1 0 0 0,0-1 0 0 0,0 0 0 0 0,0 0 0 0 0,-1 0 0 0 0,1 0 0 0 0,-1-1 0 0 0,3-2 0 0 0,-3 2-3 0 0,-1 1 0 0 0,0-1 0 0 0,0 0 0 0 0,-1 1 0 0 0,1-1 0 0 0,-1 0 1 0 0,1 0-1 0 0,-1 0 0 0 0,0 0 0 0 0,0 0 0 0 0,0 0 0 0 0,0-1 0 0 0,-1 1 0 0 0,0 0 1 0 0,1 0-1 0 0,-1-1 0 0 0,0 1 0 0 0,0 0 0 0 0,-1 0 0 0 0,1-1 0 0 0,-1 1 0 0 0,1 0 1 0 0,-1 0-1 0 0,0 0 0 0 0,0 0 0 0 0,-3-6 0 0 0,-1 0 3 0 0,1 0 0 0 0,-1 1 0 0 0,-1-1 0 0 0,1 1 0 0 0,-1 0 0 0 0,-1 1 0 0 0,1-1 0 0 0,-2 1 0 0 0,1 1 0 0 0,-1-1 0 0 0,1 1 0 0 0,-2 0 0 0 0,-9-5 0 0 0,6 5-7 0 0,-1 1 1 0 0,1 0-1 0 0,-1 1 1 0 0,0 0-1 0 0,0 1 1 0 0,0 1-1 0 0,0 0 0 0 0,0 0 1 0 0,-15 1-1 0 0,7 2-88 0 0,0 0-1 0 0,0 1 0 0 0,0 2 0 0 0,0 0 1 0 0,0 1-1 0 0,1 1 0 0 0,0 1 0 0 0,0 0 1 0 0,0 2-1 0 0,1 0 0 0 0,1 1 1 0 0,-22 16-1 0 0,20-9-1609 0 0</inkml:trace>
</inkml:ink>
</file>

<file path=ppt/ink/ink12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4"/>
    </inkml:context>
    <inkml:brush xml:id="br0">
      <inkml:brushProperty name="width" value="0.1" units="cm"/>
      <inkml:brushProperty name="height" value="0.1" units="cm"/>
      <inkml:brushProperty name="color" value="#F6630D"/>
    </inkml:brush>
  </inkml:definitions>
  <inkml:trace contextRef="#ctx0" brushRef="#br0">1 49 6911 0 0,'0'0'528'0'0,"0"-2"-341"0"0,0 0 261 0 0,1 0-1 0 0,0-1 1 0 0,-1 1-1 0 0,1 0 1 0 0,0 0-1 0 0,0-1 1 0 0,0 1-1 0 0,1 0 1 0 0,-1 0-1 0 0,0 0 1 0 0,1 0-1 0 0,-1 1 1 0 0,1-1-1 0 0,0 0 1 0 0,0 1-1 0 0,-1-1 1 0 0,1 1-1 0 0,0-1 1 0 0,4-1-1 0 0,-3 2 54 0 0,1 0 0 0 0,0 0 0 0 0,0 1-1 0 0,0-1 1 0 0,0 1 0 0 0,0 0 0 0 0,0 0 0 0 0,6 1 0 0 0,23-2 1198 0 0,-21 0-1496 0 0,0 0 0 0 0,0 0 0 0 0,1 2 0 0 0,-1-1 0 0 0,0 2 0 0 0,0-1-1 0 0,0 2 1 0 0,0 0 0 0 0,-1 0 0 0 0,1 1 0 0 0,-1 0 0 0 0,0 1 0 0 0,14 8 0 0 0,-11-6-172 0 0,-1 1 0 0 0,0 0 0 0 0,0 1 0 0 0,-1 0 0 0 0,0 1 0 0 0,-1 1 0 0 0,0 0 0 0 0,-1 0 1 0 0,0 1-1 0 0,9 14 0 0 0,-14-16-9 0 0,0 1 1 0 0,-1-1 0 0 0,0 1-1 0 0,0 0 1 0 0,-1-1-1 0 0,-1 2 1 0 0,0-1 0 0 0,0 0-1 0 0,-1 0 1 0 0,-1 1-1 0 0,0-1 1 0 0,0 0 0 0 0,-1 1-1 0 0,-1-1 1 0 0,0 0-1 0 0,0 0 1 0 0,-1 0 0 0 0,-1 0-1 0 0,-7 16 1 0 0,0 9 76 0 0,10-31-90 0 0,1-1 0 0 0,-2 1 0 0 0,1-1 0 0 0,0 0 0 0 0,-1 1 0 0 0,0-1 0 0 0,0 0 0 0 0,0 0 0 0 0,-1 0 0 0 0,1-1 0 0 0,-1 1 0 0 0,0 0 0 0 0,0-1 0 0 0,-5 4 0 0 0,-8 6 39 0 0,-2-2 0 0 0,1 0-1 0 0,-1-1 1 0 0,-1-1 0 0 0,0-1-1 0 0,0 0 1 0 0,-1-2-1 0 0,0 0 1 0 0,0-1 0 0 0,0-1-1 0 0,0-1 1 0 0,-1-1-1 0 0,-22 0 1 0 0,42-2-75 0 0,0 1 1 0 0,1-1-1 0 0,-1 0 1 0 0,0 0-1 0 0,0 0 0 0 0,1 0 1 0 0,-1 0-1 0 0,0 0 1 0 0,0 0-1 0 0,1 0 0 0 0,-1 0 1 0 0,0 0-1 0 0,0 0 1 0 0,1 0-1 0 0,-1-1 0 0 0,0 1 1 0 0,0 0-1 0 0,1-1 1 0 0,-1 1-1 0 0,0 0 0 0 0,1-1 1 0 0,-1 1-1 0 0,0-1 1 0 0,1 1-1 0 0,-1-1 0 0 0,1 1 1 0 0,-1-1-1 0 0,1 0 1 0 0,-1 1-1 0 0,1-1 0 0 0,-1 1 1 0 0,1-1-1 0 0,0 0 1 0 0,-1 0-1 0 0,1 1 0 0 0,0-1 1 0 0,0 0-1 0 0,-1 1 1 0 0,1-1-1 0 0,0 0 0 0 0,0-1 1 0 0,0 1-53 0 0,1 0 1 0 0,-1 0-1 0 0,0 0 1 0 0,1 1-1 0 0,-1-1 1 0 0,1 0-1 0 0,0 0 1 0 0,-1 0-1 0 0,1 0 1 0 0,-1 1-1 0 0,1-1 1 0 0,0 0 0 0 0,0 1-1 0 0,0-1 1 0 0,-1 0-1 0 0,1 1 1 0 0,0-1-1 0 0,0 1 1 0 0,0-1-1 0 0,0 1 1 0 0,2-1-1 0 0,13 0-1734 0 0,1 0-378 0 0</inkml:trace>
</inkml:ink>
</file>

<file path=ppt/ink/ink12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5"/>
    </inkml:context>
    <inkml:brush xml:id="br0">
      <inkml:brushProperty name="width" value="0.1" units="cm"/>
      <inkml:brushProperty name="height" value="0.1" units="cm"/>
      <inkml:brushProperty name="color" value="#F6630D"/>
    </inkml:brush>
  </inkml:definitions>
  <inkml:trace contextRef="#ctx0" brushRef="#br0">241 69 10623 0 0,'13'-20'928'0'0,"3"-5"-503"0"0,-12 7 4624 0 0,-5 18-4887 0 0,1-1-1 0 0,-1 1 1 0 0,0-1 0 0 0,0 1 0 0 0,1-1 0 0 0,-1 1 0 0 0,0-1 0 0 0,0 1 0 0 0,0-1 0 0 0,0 1 0 0 0,1 0 0 0 0,-1 0 0 0 0,0 0 0 0 0,0-1 0 0 0,0 1 0 0 0,0 0 0 0 0,0 0 0 0 0,0 0 0 0 0,0 0-1 0 0,0 0 1 0 0,0 1 0 0 0,1-1 0 0 0,-1 0 0 0 0,0 0 0 0 0,-2 1 0 0 0,-23 4 1098 0 0,21-2-1057 0 0,1 0 1 0 0,0 1-1 0 0,-1-1 0 0 0,1 1 1 0 0,1 0-1 0 0,-1 0 0 0 0,0 0 1 0 0,-2 5-1 0 0,-19 19 198 0 0,3-10-145 0 0,1 1 0 0 0,1 1 0 0 0,-34 44-1 0 0,49-57-207 0 0,0 1 0 0 0,0 0-1 0 0,1 0 1 0 0,0 0 0 0 0,0 0-1 0 0,1 1 1 0 0,0-1-1 0 0,0 1 1 0 0,1 0 0 0 0,1 0-1 0 0,-1 0 1 0 0,1 0 0 0 0,1 0-1 0 0,-1 0 1 0 0,2 0-1 0 0,0 10 1 0 0,2 5 57 0 0,-3-21-100 0 0,0 0 1 0 0,0 1-1 0 0,1-1 1 0 0,-1 0-1 0 0,0 1 0 0 0,1-1 1 0 0,0 0-1 0 0,0 0 1 0 0,0 0-1 0 0,0 1 0 0 0,1-1 1 0 0,-1 0-1 0 0,1 0 1 0 0,0-1-1 0 0,-1 1 0 0 0,1 0 1 0 0,1 0-1 0 0,-1-1 1 0 0,0 0-1 0 0,1 1 0 0 0,-1-1 1 0 0,1 0-1 0 0,-1 0 1 0 0,5 2-1 0 0,7 1-7 0 0,0 0 1 0 0,1-1-1 0 0,-1-1 0 0 0,1 0 0 0 0,25 1 1 0 0,-18-2-194 0 0,-17-1-86 0 0,0-2 1 0 0,0 1 0 0 0,0-1 0 0 0,1 1-1 0 0,-1-1 1 0 0,0-1 0 0 0,0 1 0 0 0,0-1-1 0 0,0 0 1 0 0,5-3 0 0 0,7-2-4492 0 0,6-1-3288 0 0</inkml:trace>
</inkml:ink>
</file>

<file path=ppt/ink/ink12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6"/>
    </inkml:context>
    <inkml:brush xml:id="br0">
      <inkml:brushProperty name="width" value="0.1" units="cm"/>
      <inkml:brushProperty name="height" value="0.1" units="cm"/>
      <inkml:brushProperty name="color" value="#F6630D"/>
    </inkml:brush>
  </inkml:definitions>
  <inkml:trace contextRef="#ctx0" brushRef="#br0">82 4 8751 0 0,'0'0'674'0'0,"-1"-1"-438"0"0,-5-2 1290 0 0,0 6-528 0 0,1 0 0 0 0,0 0-1 0 0,0 0 1 0 0,0 1-1 0 0,1 0 1 0 0,-1 0 0 0 0,1 0-1 0 0,-5 7 1 0 0,5-7-692 0 0,1 1 0 0 0,1-1 1 0 0,-1 1-1 0 0,0 0 0 0 0,1 0 1 0 0,0 0-1 0 0,1 0 0 0 0,-3 7 1 0 0,3-3-257 0 0,0 0 1 0 0,0 0-1 0 0,1 0 0 0 0,0 0 1 0 0,1 0-1 0 0,0 0 1 0 0,0 0-1 0 0,1 0 1 0 0,0 0-1 0 0,7 17 1 0 0,-6-17 30 0 0,4 10 147 0 0,0 0 1 0 0,2-1 0 0 0,15 27 0 0 0,-21-41-186 0 0,0 1 1 0 0,0-1-1 0 0,0 0 1 0 0,1 0-1 0 0,0-1 1 0 0,-1 1-1 0 0,1-1 0 0 0,0 1 1 0 0,1-1-1 0 0,-1 0 1 0 0,1-1-1 0 0,-1 1 1 0 0,1-1-1 0 0,0 0 1 0 0,0 0-1 0 0,0 0 1 0 0,0-1-1 0 0,0 0 1 0 0,5 1-1 0 0,-3-3 2 0 0,-1 1 0 0 0,0-1 1 0 0,1-1-1 0 0,-1 1 0 0 0,0-1 0 0 0,0 0 0 0 0,0 0 0 0 0,-1-1 1 0 0,1 0-1 0 0,0 0 0 0 0,-1 0 0 0 0,0-1 0 0 0,0 0 1 0 0,0 0-1 0 0,0 0 0 0 0,-1 0 0 0 0,8-9 0 0 0,3-5 150 0 0,0 1 0 0 0,-2-2-1 0 0,20-34 1 0 0,-26 42-64 0 0,0-1 0 0 0,-2 0 0 0 0,1 0 0 0 0,-1 0 0 0 0,-1-1 0 0 0,-1 0 0 0 0,4-18 0 0 0,-6 35-120 0 0,1 0 0 0 0,0 0 0 0 0,0 0 0 0 0,0 0 0 0 0,0-1 0 0 0,0 1 0 0 0,1-1 0 0 0,0 1 0 0 0,5 4 0 0 0,6 10-9 0 0,19 31-2 0 0,-3 2 0 0 0,-2 1 0 0 0,-2 2 0 0 0,23 69 0 0 0,-42-99-25 0 0,-1 0 1 0 0,-1 0-1 0 0,-2 0 1 0 0,0 1-1 0 0,-2 0 1 0 0,-1 32-1 0 0,-1-46 15 0 0,0 0 0 0 0,-1-1 0 0 0,0 1 0 0 0,-1 0-1 0 0,0-1 1 0 0,0 0 0 0 0,-1 0 0 0 0,0 0 0 0 0,-1 0 0 0 0,-1 0 0 0 0,1-1 0 0 0,-1 0 0 0 0,-1 0-1 0 0,1-1 1 0 0,-2 1 0 0 0,-13 11 0 0 0,13-14 19 0 0,0-1 1 0 0,-1-1-1 0 0,1 1 0 0 0,-1-1 0 0 0,0-1 1 0 0,0 1-1 0 0,-1-2 0 0 0,1 1 0 0 0,0-1 1 0 0,-1-1-1 0 0,0 0 0 0 0,1 0 0 0 0,-1-1 1 0 0,0 0-1 0 0,-14-2 0 0 0,2-1 16 0 0,1 0-1 0 0,-1-2 1 0 0,1 0 0 0 0,0-2-1 0 0,-35-15 1 0 0,51 20-72 0 0,1 0 0 0 0,0 0 0 0 0,0-1 0 0 0,0 0-1 0 0,0 0 1 0 0,1 0 0 0 0,-1 0 0 0 0,1 0 0 0 0,-1-1 0 0 0,1 0 0 0 0,-5-7-1 0 0,6 7-316 0 0,1 1 0 0 0,-1-1 1 0 0,1 0-1 0 0,-1 1 0 0 0,1-1 0 0 0,0 0 0 0 0,0 0 0 0 0,1 0 0 0 0,-1-5 0 0 0,3-11-8335 0 0</inkml:trace>
</inkml:ink>
</file>

<file path=ppt/ink/ink12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7"/>
    </inkml:context>
    <inkml:brush xml:id="br0">
      <inkml:brushProperty name="width" value="0.1" units="cm"/>
      <inkml:brushProperty name="height" value="0.1" units="cm"/>
      <inkml:brushProperty name="color" value="#F6630D"/>
    </inkml:brush>
  </inkml:definitions>
  <inkml:trace contextRef="#ctx0" brushRef="#br0">47 60 9847 0 0,'-27'-7'1643'0'0,"26"6"-1263"0"0,-1 0 1 0 0,1 1-1 0 0,0-1 0 0 0,0 0 1 0 0,0 1-1 0 0,0-1 1 0 0,0 0-1 0 0,0 0 1 0 0,0 0-1 0 0,0 0 0 0 0,0 0 1 0 0,0 0-1 0 0,0 0 1 0 0,1 0-1 0 0,-1-1 0 0 0,0 1 1 0 0,1 0-1 0 0,-1 0 1 0 0,1 0-1 0 0,-1-1 0 0 0,1 1 1 0 0,0 0-1 0 0,0-1 1 0 0,-1 1-1 0 0,1-2 1 0 0,1 2-309 0 0,-1 1 1 0 0,0-1-1 0 0,1 1 1 0 0,-1 0-1 0 0,0-1 1 0 0,1 1 0 0 0,-1 0-1 0 0,1-1 1 0 0,-1 1-1 0 0,0 0 1 0 0,1-1 0 0 0,-1 1-1 0 0,1 0 1 0 0,-1 0-1 0 0,1 0 1 0 0,-1-1 0 0 0,1 1-1 0 0,-1 0 1 0 0,1 0-1 0 0,-1 0 1 0 0,1 0 0 0 0,0 0-1 0 0,-1 0 1 0 0,1 0-1 0 0,-1 0 1 0 0,1 0 0 0 0,-1 0-1 0 0,1 0 1 0 0,-1 1-1 0 0,1-1 1 0 0,19 3 322 0 0,-18-3-249 0 0,104-1 1569 0 0,-86 1-1508 0 0,1 0 1 0 0,32-6-1 0 0,17-1 103 0 0,-8 3-177 0 0,-30 2-100 0 0,1 1 1 0 0,39 3-1 0 0,-64-1-30 0 0,1 0-1 0 0,-1 0 1 0 0,0 1 0 0 0,0 0-1 0 0,0 0 1 0 0,0 1 0 0 0,0 0 0 0 0,-1 1-1 0 0,1 0 1 0 0,-1 0 0 0 0,0 0-1 0 0,0 1 1 0 0,10 9 0 0 0,-15-12 6 0 0,0 0 1 0 0,-1 0-1 0 0,1 0 1 0 0,-1 1-1 0 0,1-1 1 0 0,-1 0-1 0 0,0 1 1 0 0,0-1-1 0 0,0 1 1 0 0,0-1-1 0 0,0 1 1 0 0,-1 0 0 0 0,1-1-1 0 0,-1 1 1 0 0,1 0-1 0 0,-1-1 1 0 0,0 1-1 0 0,0 0 1 0 0,0-1-1 0 0,-1 1 1 0 0,1 0-1 0 0,-1-1 1 0 0,1 1-1 0 0,-1-1 1 0 0,0 1-1 0 0,0-1 1 0 0,0 1-1 0 0,0-1 1 0 0,-1 1-1 0 0,1-1 1 0 0,0 0-1 0 0,-1 0 1 0 0,0 0-1 0 0,-3 4 1 0 0,-8 9 59 0 0,-1-1 0 0 0,-1 0 0 0 0,-29 20 1 0 0,21-16-16 0 0,-161 161 264 0 0,37-32-319 0 0,146-147 1 0 0,1 0 0 0 0,0 0-1 0 0,0 0 1 0 0,0 1 0 0 0,0-1 0 0 0,0 0-1 0 0,-1 1 1 0 0,1-1 0 0 0,0 0 0 0 0,0 0-1 0 0,0 1 1 0 0,0-1 0 0 0,0 0 0 0 0,0 1-1 0 0,0-1 1 0 0,0 0 0 0 0,0 0 0 0 0,0 1-1 0 0,0-1 1 0 0,0 0 0 0 0,0 1 0 0 0,0-1-1 0 0,0 0 1 0 0,1 0 0 0 0,-1 1 0 0 0,0-1-1 0 0,0 0 1 0 0,0 0 0 0 0,0 1 0 0 0,1-1-1 0 0,-1 0 1 0 0,0 0 0 0 0,0 0 0 0 0,0 1-1 0 0,1-1 1 0 0,-1 0 0 0 0,0 0 0 0 0,0 0-1 0 0,0 0 1 0 0,1 1 0 0 0,-1-1 0 0 0,0 0-1 0 0,1 0 1 0 0,-1 0 0 0 0,0 0 0 0 0,0 0-1 0 0,1 0 1 0 0,-1 0 0 0 0,0 0 0 0 0,1 0-1 0 0,-1 0 1 0 0,16 5-37 0 0,-16-5 34 0 0,13 2 3 0 0,1-1-1 0 0,0 0 1 0 0,0-1 0 0 0,0 0 0 0 0,-1-1 0 0 0,22-5-1 0 0,38-1 67 0 0,167 16 49 0 0,-139-3 44 0 0,-99-6-242 0 0,1 0 0 0 0,0 0 0 0 0,0 0 1 0 0,-1 0-1 0 0,1-1 0 0 0,0 1 0 0 0,0-1 0 0 0,-1 0 0 0 0,5-1 0 0 0</inkml:trace>
</inkml:ink>
</file>

<file path=ppt/ink/ink12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8"/>
    </inkml:context>
    <inkml:brush xml:id="br0">
      <inkml:brushProperty name="width" value="0.1" units="cm"/>
      <inkml:brushProperty name="height" value="0.1" units="cm"/>
      <inkml:brushProperty name="color" value="#F6630D"/>
    </inkml:brush>
  </inkml:definitions>
  <inkml:trace contextRef="#ctx0" brushRef="#br0">597 1 12439 0 0,'0'0'958'0'0,"-12"8"-588"0"0,-46 58 3519 0 0,18-18-1378 0 0,5-8-1940 0 0,2 2-1 0 0,2 1 0 0 0,2 2 1 0 0,-32 63-1 0 0,-73 204 265 0 0,90-199-472 0 0,-47 191 1 0 0,81-261-225 0 0,3 0-1 0 0,1 1 1 0 0,3 0-1 0 0,1 0 1 0 0,2 0 0 0 0,2 0-1 0 0,15 84 1 0 0,-5-79-104 0 0,2 0 0 0 0,2-1 0 0 0,2-1 0 0 0,42 78-1 0 0,-43-96-24 0 0,1 0 0 0 0,1-2-1 0 0,1 0 1 0 0,2-2 0 0 0,0 0-1 0 0,2-1 1 0 0,0-1-1 0 0,31 21 1 0 0,-16-16-329 0 0,0-2 0 0 0,2-2 0 0 0,1-1-1 0 0,45 17 1 0 0,-60-30-1581 0 0</inkml:trace>
</inkml:ink>
</file>

<file path=ppt/ink/ink12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79"/>
    </inkml:context>
    <inkml:brush xml:id="br0">
      <inkml:brushProperty name="width" value="0.1" units="cm"/>
      <inkml:brushProperty name="height" value="0.1" units="cm"/>
      <inkml:brushProperty name="color" value="#F6630D"/>
    </inkml:brush>
  </inkml:definitions>
  <inkml:trace contextRef="#ctx0" brushRef="#br0">8 70 5983 0 0,'-7'-18'12719'0'0,"10"20"-12457"0"0,1 0 0 0 0,0 0 0 0 0,0 0 0 0 0,0-1 0 0 0,0 0 0 0 0,0 0 0 0 0,0 0 0 0 0,0-1 1 0 0,0 1-1 0 0,1-1 0 0 0,-1 0 0 0 0,0 0 0 0 0,0 0 0 0 0,1-1 0 0 0,-1 1 0 0 0,0-1 0 0 0,0 0 0 0 0,0 0 0 0 0,0-1 0 0 0,0 1 0 0 0,0-1 1 0 0,0 0-1 0 0,-1 0 0 0 0,6-3 0 0 0,2-2-88 0 0,1 1 0 0 0,0 0 0 0 0,0 1 0 0 0,0 1 0 0 0,0 0 0 0 0,1 0 0 0 0,0 1 0 0 0,-1 1 0 0 0,26-2 0 0 0,14 2-56 0 0,58 6-1 0 0,-63-1-96 0 0,-27-3-9 0 0,-7 0-5 0 0,0 0 0 0 0,0 1 1 0 0,0 0-1 0 0,0 0 0 0 0,0 2 0 0 0,-1-1 1 0 0,1 2-1 0 0,-1 0 0 0 0,0 0 0 0 0,17 9 1 0 0,-29-13-73 0 0,1 1 0 0 0,0 0 0 0 0,0-1 0 0 0,0 1 0 0 0,0-1 0 0 0,0 0 0 0 0,0 1 0 0 0,-1-1 0 0 0,1 0 0 0 0,0 0 0 0 0,0 1 0 0 0,0-1 0 0 0,0 0 0 0 0,0 0 0 0 0,0 0 0 0 0,0 0 0 0 0,0 0 0 0 0,0 0 0 0 0,0-1 0 0 0,0 1 0 0 0,0 0 0 0 0,0 0 0 0 0,1-1 0 0 0,7-1-1413 0 0,0 2-155 0 0</inkml:trace>
</inkml:ink>
</file>

<file path=ppt/ink/ink12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0"/>
    </inkml:context>
    <inkml:brush xml:id="br0">
      <inkml:brushProperty name="width" value="0.1" units="cm"/>
      <inkml:brushProperty name="height" value="0.1" units="cm"/>
      <inkml:brushProperty name="color" value="#F6630D"/>
    </inkml:brush>
  </inkml:definitions>
  <inkml:trace contextRef="#ctx0" brushRef="#br0">104 1 7367 0 0,'-13'0'15886'0'0,"10"20"-17158"0"0,-21 160 3406 0 0,-28 152-2395 0 0,41-267-4424 0 0</inkml:trace>
</inkml:ink>
</file>

<file path=ppt/ink/ink1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4"/>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2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1"/>
    </inkml:context>
    <inkml:brush xml:id="br0">
      <inkml:brushProperty name="width" value="0.1" units="cm"/>
      <inkml:brushProperty name="height" value="0.1" units="cm"/>
      <inkml:brushProperty name="color" value="#F6630D"/>
    </inkml:brush>
  </inkml:definitions>
  <inkml:trace contextRef="#ctx0" brushRef="#br0">14 35 6447 0 0,'-2'-1'210'0'0,"1"0"0"0"0,0 0 0 0 0,0 0 0 0 0,0 0-1 0 0,0 0 1 0 0,0-1 0 0 0,1 1 0 0 0,-1 0-1 0 0,0 0 1 0 0,1-1 0 0 0,-1 1 0 0 0,0-1 0 0 0,1 1-1 0 0,0-1 1 0 0,-1 1 0 0 0,1 0 0 0 0,0-1 0 0 0,0 1-1 0 0,0-1 1 0 0,0 1 0 0 0,0-3 0 0 0,1 3 25 0 0,0 1 1 0 0,0-1-1 0 0,0 1 1 0 0,0 0-1 0 0,0-1 0 0 0,0 1 1 0 0,0 0-1 0 0,0 0 1 0 0,0-1-1 0 0,0 1 1 0 0,0 0-1 0 0,0 0 1 0 0,0 0-1 0 0,0 0 1 0 0,0 1-1 0 0,0-1 1 0 0,0 0-1 0 0,0 0 1 0 0,0 1-1 0 0,0-1 0 0 0,2 1 1 0 0,35 14 3582 0 0,-8 0-3289 0 0,9 8 4 0 0,0 2 0 0 0,-1 2 0 0 0,-2 2 0 0 0,-1 1 1 0 0,-1 2-1 0 0,-1 1 0 0 0,-2 1 0 0 0,46 69 0 0 0,-51-62-465 0 0,-1 1-1 0 0,-3 1 0 0 0,-2 0 1 0 0,-1 2-1 0 0,-3 0 1 0 0,-1 1-1 0 0,-2 1 1 0 0,-3 0-1 0 0,-2 1 1 0 0,-1 0-1 0 0,-3 0 1 0 0,-2 0-1 0 0,-6 73 0 0 0,-1-69-54 0 0,-3 0 0 0 0,-2-1-1 0 0,-2-1 1 0 0,-2 0-1 0 0,-3 0 1 0 0,-1-2 0 0 0,-3 0-1 0 0,-2-1 1 0 0,-2-1-1 0 0,-48 66 1 0 0,-98 124-3754 0 0,158-216-4534 0 0</inkml:trace>
</inkml:ink>
</file>

<file path=ppt/ink/ink12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2"/>
    </inkml:context>
    <inkml:brush xml:id="br0">
      <inkml:brushProperty name="width" value="0.1" units="cm"/>
      <inkml:brushProperty name="height" value="0.1" units="cm"/>
      <inkml:brushProperty name="color" value="#F6630D"/>
    </inkml:brush>
  </inkml:definitions>
  <inkml:trace contextRef="#ctx0" brushRef="#br0">629 75 3223 0 0,'-4'-53'7524'0'0,"4"53"-7292"0"0,0-1-1 0 0,0 0 0 0 0,0 0 1 0 0,0 1-1 0 0,-1-1 0 0 0,1 0 1 0 0,0 0-1 0 0,0 1 0 0 0,-1-1 1 0 0,1 0-1 0 0,0 1 0 0 0,-1-1 1 0 0,1 0-1 0 0,0 1 1 0 0,-1-1-1 0 0,1 0 0 0 0,-1 1 1 0 0,1-1-1 0 0,-1 1 0 0 0,0-1 1 0 0,1 1-1 0 0,-1-1 0 0 0,-1 0 1 0 0,-21-4 1841 0 0,-28 9-1287 0 0,47-3-371 0 0,-14 3-235 0 0,1 1 0 0 0,0 0 0 0 0,0 1-1 0 0,1 1 1 0 0,-1 0 0 0 0,-20 14 0 0 0,-88 65-72 0 0,104-68-112 0 0,1 1 1 0 0,0 0-1 0 0,2 2 1 0 0,0 0-1 0 0,1 1 1 0 0,1 1-1 0 0,2 0 1 0 0,0 1-1 0 0,1 1 1 0 0,2 0-1 0 0,-16 47 1 0 0,11-14-1 0 0,2 0 0 0 0,2 0 0 0 0,3 1 0 0 0,-2 87 0 0 0,9-99-59 0 0,3 0 0 0 0,1 0-1 0 0,3-1 1 0 0,2 1 0 0 0,1-1 0 0 0,29 85-1 0 0,-30-111-19 0 0,1-1-1 0 0,0 0 1 0 0,1-1 0 0 0,2 1-1 0 0,0-2 1 0 0,0 0-1 0 0,2 0 1 0 0,0-1 0 0 0,1-1-1 0 0,0 0 1 0 0,1-1 0 0 0,1 0-1 0 0,1-1 1 0 0,-1-1-1 0 0,2-1 1 0 0,0 0 0 0 0,38 15-1 0 0,-43-21 123 0 0,1-2 0 0 0,0 1 0 0 0,0-2 0 0 0,1 0 0 0 0,-1-1 0 0 0,0 0 0 0 0,1-1 0 0 0,-1-1 0 0 0,0 0 0 0 0,1-1 0 0 0,-1 0 0 0 0,0-1 0 0 0,0-1 0 0 0,0 0 0 0 0,-1-1 0 0 0,19-10 0 0 0,-1-1 88 0 0,0-1 0 0 0,-1-2 0 0 0,-1-1-1 0 0,-1-2 1 0 0,40-38 0 0 0,-53 43-116 0 0,-1 0-1 0 0,0-1 0 0 0,-1 0 1 0 0,-2-1-1 0 0,1-1 1 0 0,-2 0-1 0 0,-1 0 0 0 0,0-1 1 0 0,-2 0-1 0 0,0 0 1 0 0,-1-1-1 0 0,-2 0 0 0 0,0 0 1 0 0,1-29-1 0 0,-1-19 23 0 0,-4 0 0 0 0,-2 0 0 0 0,-15-86 0 0 0,11 103 86 0 0,-3 0 0 0 0,-2 1 0 0 0,-31-90 0 0 0,35 126-77 0 0,0 0 0 0 0,-1 0 1 0 0,-1 1-1 0 0,-1 0 0 0 0,0 0 1 0 0,-19-20-1 0 0,21 27-36 0 0,-1 0 0 0 0,1 1 0 0 0,-1 0 0 0 0,-1 0-1 0 0,1 1 1 0 0,-1 0 0 0 0,0 1 0 0 0,-1 0 0 0 0,1 0 0 0 0,-1 1 0 0 0,-14-3 0 0 0,22 6-76 0 0,0 0 0 0 0,0 1 0 0 0,1-1 0 0 0,-1 1 0 0 0,0-1 0 0 0,0 1 0 0 0,0 0 1 0 0,0 0-1 0 0,0 0 0 0 0,0 1 0 0 0,0-1 0 0 0,0 1 0 0 0,1-1 0 0 0,-1 1 0 0 0,-3 1 0 0 0,-9 12-630 0 0</inkml:trace>
</inkml:ink>
</file>

<file path=ppt/ink/ink12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3"/>
    </inkml:context>
    <inkml:brush xml:id="br0">
      <inkml:brushProperty name="width" value="0.1" units="cm"/>
      <inkml:brushProperty name="height" value="0.1" units="cm"/>
      <inkml:brushProperty name="color" value="#F6630D"/>
    </inkml:brush>
  </inkml:definitions>
  <inkml:trace contextRef="#ctx0" brushRef="#br0">700 235 8783 0 0,'-2'-32'902'0'0,"2"27"-690"0"0,1 0 0 0 0,-1-1-1 0 0,-1 1 1 0 0,1 0 0 0 0,-1 0 0 0 0,0 0 0 0 0,-2-8-1 0 0,-1 4 272 0 0,1 1-1 0 0,-2-1 0 0 0,1 1 1 0 0,-1 0-1 0 0,0 0 0 0 0,-1 0 0 0 0,0 1 1 0 0,0 0-1 0 0,-13-12 0 0 0,15 16-391 0 0,1 1 0 0 0,-1 0 0 0 0,1 0 0 0 0,-1 0 0 0 0,0 1 0 0 0,0-1 0 0 0,1 1 0 0 0,-1 0 0 0 0,0 0 0 0 0,0 0 0 0 0,0 0 0 0 0,-1 1 0 0 0,1 0 0 0 0,0 0 0 0 0,0 0 0 0 0,0 0 0 0 0,0 1 0 0 0,0-1 0 0 0,0 1-1 0 0,0 0 1 0 0,0 0 0 0 0,0 0 0 0 0,0 1 0 0 0,0 0 0 0 0,-3 2 0 0 0,-26 15 116 0 0,2 2 0 0 0,0 1-1 0 0,2 2 1 0 0,-50 50 0 0 0,49-45-97 0 0,0 2-85 0 0,2 1 0 0 0,1 1 0 0 0,1 2 0 0 0,2 0 0 0 0,1 2 0 0 0,2 1 0 0 0,2 0 0 0 0,2 1 1 0 0,1 1-1 0 0,2 1 0 0 0,1 0 0 0 0,3 1 0 0 0,1 0 0 0 0,3 0 0 0 0,1 1 0 0 0,2 0 0 0 0,4 74 0 0 0,1-99-20 0 0,0-1-1 0 0,1 0 1 0 0,1 0-1 0 0,1 0 1 0 0,1 0 0 0 0,0 0-1 0 0,1-1 1 0 0,0 0 0 0 0,2-1-1 0 0,0 0 1 0 0,0 0 0 0 0,16 17-1 0 0,-12-17-30 0 0,2-1 0 0 0,-1-1 0 0 0,2 0 0 0 0,0-1 0 0 0,0-1 0 0 0,1 0 0 0 0,0-1 0 0 0,1-1-1 0 0,0-1 1 0 0,31 10 0 0 0,-24-11 49 0 0,0 0 0 0 0,1-2-1 0 0,-1-1 1 0 0,1-1 0 0 0,0-1 0 0 0,0-1-1 0 0,0-2 1 0 0,0 0 0 0 0,0-2 0 0 0,-1-1-1 0 0,1-1 1 0 0,-1-1 0 0 0,0-1 0 0 0,0-1-1 0 0,40-20 1 0 0,-43 17 42 0 0,-2-1 0 0 0,1-1 0 0 0,-2 0 1 0 0,0-2-1 0 0,0 0 0 0 0,-2-1 0 0 0,0-1 0 0 0,-1 0 0 0 0,0-1 0 0 0,-2-1 0 0 0,0 0 0 0 0,-1-2 1 0 0,-1 1-1 0 0,-1-1 0 0 0,0-1 0 0 0,-2 0 0 0 0,8-28 0 0 0,-8 11-6 0 0,-1 0-1 0 0,-2 0 0 0 0,-2 0 1 0 0,-1-62-1 0 0,-7 27 19 0 0,-18-111-1 0 0,10 121-29 0 0,-2 1-1 0 0,-32-88 0 0 0,41 138-24 0 0,-1-1 1 0 0,0 1-1 0 0,-1 0 0 0 0,-1 0 1 0 0,0 1-1 0 0,0 0 0 0 0,-1 0 1 0 0,-1 1-1 0 0,0 1 0 0 0,0-1 0 0 0,-1 1 1 0 0,-18-12-1 0 0,20 16-101 0 0,-1 1 1 0 0,0 0-1 0 0,1 0 1 0 0,-2 1-1 0 0,1 0 0 0 0,0 1 1 0 0,-1 0-1 0 0,0 1 0 0 0,1 0 1 0 0,-1 0-1 0 0,0 1 1 0 0,0 1-1 0 0,0 0 0 0 0,0 0 1 0 0,0 1-1 0 0,0 1 0 0 0,-13 3 1 0 0,0 2-1915 0 0,4 3-4929 0 0</inkml:trace>
</inkml:ink>
</file>

<file path=ppt/ink/ink12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4"/>
    </inkml:context>
    <inkml:brush xml:id="br0">
      <inkml:brushProperty name="width" value="0.1" units="cm"/>
      <inkml:brushProperty name="height" value="0.1" units="cm"/>
      <inkml:brushProperty name="color" value="#F6630D"/>
    </inkml:brush>
  </inkml:definitions>
  <inkml:trace contextRef="#ctx0" brushRef="#br0">874 190 2759 0 0,'-54'-41'-422'0'0,"37"28"1497"0"0,0 2 0 0 0,-1 0 0 0 0,-19-8 0 0 0,29 16-734 0 0,1 0-1 0 0,-1 0 0 0 0,0 0 1 0 0,0 1-1 0 0,0 0 0 0 0,0 1 1 0 0,0 0-1 0 0,0 0 0 0 0,0 0 0 0 0,-1 1 1 0 0,1 1-1 0 0,0-1 0 0 0,0 1 1 0 0,0 1-1 0 0,0-1 0 0 0,0 2 1 0 0,0-1-1 0 0,-14 7 0 0 0,-1 5-155 0 0,1 1-1 0 0,1 1 1 0 0,0 1 0 0 0,1 1-1 0 0,1 0 1 0 0,1 2-1 0 0,-24 31 1 0 0,-15 15 42 0 0,25-33-202 0 0,2 1 1 0 0,1 1-1 0 0,2 2 0 0 0,1 1 0 0 0,2 0 0 0 0,2 2 0 0 0,-17 43 1 0 0,16-22 222 0 0,4 0 1 0 0,-20 103 0 0 0,34-136-96 0 0,2 0 0 0 0,0 1-1 0 0,3-1 1 0 0,0 1 0 0 0,1-1 0 0 0,2 0-1 0 0,1 0 1 0 0,11 40 0 0 0,-11-56-112 0 0,0-1-1 0 0,1 1 1 0 0,0-1 0 0 0,0 0 0 0 0,2 0-1 0 0,-1-1 1 0 0,1 1 0 0 0,1-2-1 0 0,0 1 1 0 0,0-1 0 0 0,1 0 0 0 0,0-1-1 0 0,10 8 1 0 0,-4-6-13 0 0,1-1-1 0 0,-1 0 1 0 0,2-1 0 0 0,-1-1-1 0 0,1-1 1 0 0,0 0 0 0 0,0-1-1 0 0,20 3 1 0 0,23-1 121 0 0,0-2 1 0 0,1-3-1 0 0,-1-3 1 0 0,73-10 0 0 0,-116 10-1 0 0,0 0-1 0 0,0-1 1 0 0,-1-1 0 0 0,1 0 0 0 0,-1-2 0 0 0,0 1 0 0 0,0-2 0 0 0,0 0 0 0 0,-1-1 0 0 0,21-13 0 0 0,8-12 263 0 0,-1-2 0 0 0,-2-2 0 0 0,-2-2 0 0 0,-1-1 0 0 0,-2-2-1 0 0,-2-2 1 0 0,-1-1 0 0 0,-3-1 0 0 0,-2-1 0 0 0,41-92 0 0 0,-52 91-381 0 0,-1 0 0 0 0,-3-1 0 0 0,-2-1 1 0 0,-2 0-1 0 0,-3 0 0 0 0,-1 0 0 0 0,-3-1 0 0 0,-1 0 0 0 0,-3 0 1 0 0,-2 1-1 0 0,-3 0 0 0 0,-15-63 0 0 0,19 102-17 0 0,0-1-1 0 0,-1 1 0 0 0,0 0 1 0 0,0 1-1 0 0,-1-1 1 0 0,0 1-1 0 0,-1 0 1 0 0,0 0-1 0 0,0 0 1 0 0,-1 1-1 0 0,0 0 1 0 0,-13-11-1 0 0,12 14-6 0 0,0 0 0 0 0,0 0-1 0 0,-1 0 1 0 0,1 1 0 0 0,-1 0-1 0 0,0 1 1 0 0,0 0 0 0 0,-1 1 0 0 0,1-1-1 0 0,0 2 1 0 0,-1-1 0 0 0,1 1 0 0 0,-1 1-1 0 0,-9 0 1 0 0,-46 7-1400 0 0,38 1 534 0 0</inkml:trace>
</inkml:ink>
</file>

<file path=ppt/ink/ink12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22.385"/>
    </inkml:context>
    <inkml:brush xml:id="br0">
      <inkml:brushProperty name="width" value="0.1" units="cm"/>
      <inkml:brushProperty name="height" value="0.1" units="cm"/>
      <inkml:brushProperty name="color" value="#F6630D"/>
    </inkml:brush>
  </inkml:definitions>
  <inkml:trace contextRef="#ctx0" brushRef="#br0">748 152 5983 0 0,'-18'-28'1801'0'0,"10"13"-217"0"0,0 1 0 0 0,-2 0-1 0 0,1 1 1 0 0,-2 0 0 0 0,-20-20-1 0 0,27 31-1436 0 0,1-1 1 0 0,0 1-1 0 0,-1 0 0 0 0,1 0 0 0 0,-1 0 1 0 0,1 1-1 0 0,-1-1 0 0 0,0 1 0 0 0,0 0 1 0 0,0 0-1 0 0,0 0 0 0 0,0 0 0 0 0,0 1 0 0 0,0 0 1 0 0,0 0-1 0 0,0 0 0 0 0,0 0 0 0 0,0 0 1 0 0,0 1-1 0 0,0 0 0 0 0,1 0 0 0 0,-1 0 1 0 0,0 0-1 0 0,0 0 0 0 0,0 1 0 0 0,1 0 0 0 0,-1 0 1 0 0,1 0-1 0 0,-4 3 0 0 0,-44 28 81 0 0,2 2 0 0 0,2 3 0 0 0,-69 70 0 0 0,85-71-228 0 0,2 1 0 0 0,1 2 0 0 0,2 0 0 0 0,2 2 0 0 0,2 1 0 0 0,2 1 0 0 0,1 0 0 0 0,3 1 0 0 0,-21 92 0 0 0,30-101-64 0 0,1 0 0 0 0,1 0 1 0 0,3 0-1 0 0,1 1 0 0 0,1-1 0 0 0,2 1 0 0 0,2-1 0 0 0,1 0 0 0 0,14 49 1 0 0,-12-61 12 0 0,1-1 0 0 0,1 0 1 0 0,2 0-1 0 0,0-1 1 0 0,1 0-1 0 0,1-1 0 0 0,1-1 1 0 0,1 0-1 0 0,0-1 1 0 0,2 0-1 0 0,0-2 1 0 0,1 0-1 0 0,1-1 0 0 0,34 23 1 0 0,-36-28 52 0 0,1-1-1 0 0,0 0 1 0 0,1-2 0 0 0,0 0 0 0 0,0-1-1 0 0,0-1 1 0 0,1-1 0 0 0,0-1 0 0 0,0 0-1 0 0,0-2 1 0 0,0 0 0 0 0,1-1 0 0 0,-1-2-1 0 0,0 1 1 0 0,1-2 0 0 0,-1-1-1 0 0,0-1 1 0 0,0 0 0 0 0,-1-2 0 0 0,1 0-1 0 0,-1-1 1 0 0,0-1 0 0 0,-1-1 0 0 0,0 0-1 0 0,25-18 1 0 0,-22 12 101 0 0,0 0-1 0 0,-1-1 1 0 0,-1-1 0 0 0,-1-1-1 0 0,0 0 1 0 0,-2-2 0 0 0,0 0-1 0 0,-1-1 1 0 0,15-26 0 0 0,-16 18-3 0 0,-1 0 1 0 0,-1 0 0 0 0,-1-1-1 0 0,-2-1 1 0 0,-1 0 0 0 0,-2 0-1 0 0,3-32 1 0 0,-4-7 94 0 0,-2 1-1 0 0,-4 0 1 0 0,-2 0 0 0 0,-4-1-1 0 0,-3 2 1 0 0,-2 0 0 0 0,-4 0-1 0 0,-33-91 1 0 0,40 135-127 0 0,-1 0 0 0 0,-1 1-1 0 0,-1 1 1 0 0,-1-1 0 0 0,-30-37 0 0 0,35 50-191 0 0,0 1 0 0 0,0 1 0 0 0,-1 0 0 0 0,0 0 0 0 0,-1 1 0 0 0,1 0 0 0 0,-2 0 0 0 0,1 1 0 0 0,-1 1 0 0 0,1 0 0 0 0,-2 0 0 0 0,1 1 0 0 0,0 0 0 0 0,-20-3-1 0 0,0 3-861 0 0</inkml:trace>
</inkml:ink>
</file>

<file path=ppt/ink/ink12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34.741"/>
    </inkml:context>
    <inkml:brush xml:id="br0">
      <inkml:brushProperty name="width" value="0.1" units="cm"/>
      <inkml:brushProperty name="height" value="0.1" units="cm"/>
      <inkml:brushProperty name="color" value="#004F8B"/>
    </inkml:brush>
  </inkml:definitions>
  <inkml:trace contextRef="#ctx0" brushRef="#br0">9 483 3679 0 0,'0'0'284'0'0,"-9"-32"10350"0"0,13 25-10293 0 0,0 1 0 0 0,-1-1 0 0 0,0 0 0 0 0,-1 0 0 0 0,1-1 0 0 0,-1 1 0 0 0,0 0 0 0 0,-1-1 0 0 0,0 1 0 0 0,0-14 0 0 0,5-17 557 0 0,-4 28-674 0 0,1 0 0 0 0,0 0 0 0 0,1 0 0 0 0,0 1-1 0 0,1 0 1 0 0,0-1 0 0 0,0 1 0 0 0,1 1 0 0 0,0-1 0 0 0,0 1 0 0 0,1 0 0 0 0,0 1 0 0 0,16-13 0 0 0,2 2 151 0 0,1 1 1 0 0,0 1-1 0 0,38-15 1 0 0,-19 8 28 0 0,-1-1-247 0 0,-31 15-57 0 0,2 0 0 0 0,-1 2 0 0 0,1 0-1 0 0,0 0 1 0 0,26-7 0 0 0,-37 14-86 0 0,1-1-1 0 0,-1 0 0 0 0,0 1 0 0 0,1 0 0 0 0,-1 0 0 0 0,0 0 1 0 0,0 1-1 0 0,1 0 0 0 0,-1-1 0 0 0,0 1 0 0 0,0 1 0 0 0,0-1 1 0 0,0 1-1 0 0,0-1 0 0 0,0 1 0 0 0,0 0 0 0 0,0 1 1 0 0,-1-1-1 0 0,1 1 0 0 0,-1-1 0 0 0,0 1 0 0 0,0 0 0 0 0,0 0 1 0 0,0 0-1 0 0,0 1 0 0 0,3 5 0 0 0,0 1-7 0 0,-1 0 0 0 0,0 0-1 0 0,-1 1 1 0 0,0-1 0 0 0,0 1 0 0 0,-1 0 0 0 0,-1 0-1 0 0,0 0 1 0 0,0 0 0 0 0,-1 0 0 0 0,-1 23-1 0 0,-2 2 24 0 0,-1 0-1 0 0,-11 50 1 0 0,-4-23 7 0 0,-3-1 0 0 0,-2 0 1 0 0,-3-2-1 0 0,-44 75 0 0 0,33-74-36 0 0,-2-2 0 0 0,-2-2 0 0 0,-3-1 0 0 0,-87 83 0 0 0,122-129 0 0 0,9-9 0 0 0,0-1 1 0 0,0 0-1 0 0,0 1 1 0 0,0-1-1 0 0,0 1 0 0 0,1-1 1 0 0,-1 0-1 0 0,0 1 0 0 0,0-1 1 0 0,0 0-1 0 0,0 1 1 0 0,0-1-1 0 0,1 0 0 0 0,-1 1 1 0 0,0-1-1 0 0,0 0 0 0 0,1 1 1 0 0,-1-1-1 0 0,0 0 0 0 0,0 1 1 0 0,1-1-1 0 0,-1 0 1 0 0,0 0-1 0 0,1 0 0 0 0,-1 1 1 0 0,0-1-1 0 0,1 0 0 0 0,-1 0 1 0 0,0 0-1 0 0,1 0 1 0 0,-1 0-1 0 0,1 1 0 0 0,-1-1 1 0 0,0 0-1 0 0,1 0 0 0 0,-1 0 1 0 0,1 0-1 0 0,-1 0 1 0 0,0 0-1 0 0,1 0 0 0 0,-1 0 1 0 0,1-1-1 0 0,-1 1 0 0 0,0 0 1 0 0,1 0-1 0 0,-1 0 0 0 0,0 0 1 0 0,1-1-1 0 0,21 1 34 0 0,-22 0-33 0 0,160-16-96 0 0,-101 8 142 0 0,0 3 0 0 0,71 3 0 0 0,36 8 678 0 0,-164-7-629 0 0,2 0-181 0 0,1 0 0 0 0,-1 0 0 0 0,1 1 0 0 0,-1-1 0 0 0,1 1 0 0 0,0 0 0 0 0,-1 0 0 0 0,1 0 0 0 0,6 2 0 0 0,6 1-1448 0 0,-10-3 292 0 0</inkml:trace>
</inkml:ink>
</file>

<file path=ppt/ink/ink12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35.447"/>
    </inkml:context>
    <inkml:brush xml:id="br0">
      <inkml:brushProperty name="width" value="0.1" units="cm"/>
      <inkml:brushProperty name="height" value="0.1" units="cm"/>
      <inkml:brushProperty name="color" value="#004F8B"/>
    </inkml:brush>
  </inkml:definitions>
  <inkml:trace contextRef="#ctx0" brushRef="#br0">0 21 7831 0 0,'0'0'603'0'0,"23"-14"6033"0"0,-15 12-5947 0 0,1 0 0 0 0,0 1 0 0 0,0 0 0 0 0,0 0 0 0 0,0 1 0 0 0,0 0 0 0 0,-1 1 0 0 0,1 0 0 0 0,14 3 0 0 0,79 24 1431 0 0,-86-22-2034 0 0,0 0 0 0 0,-1 2 0 0 0,1-1 0 0 0,-1 2 0 0 0,-1 0 0 0 0,0 1 0 0 0,0 0 0 0 0,-1 1 0 0 0,0 1 0 0 0,-1 0 0 0 0,-1 0 0 0 0,0 1-1 0 0,0 1 1 0 0,-1 0 0 0 0,11 22 0 0 0,-16-27-67 0 0,0 0 0 0 0,-1 1-1 0 0,-1 0 1 0 0,1 0 0 0 0,-2 0 0 0 0,1 0 0 0 0,-2 0-1 0 0,1 0 1 0 0,-1 1 0 0 0,-1-1 0 0 0,0 0-1 0 0,0 1 1 0 0,-1-1 0 0 0,0 0 0 0 0,-1 1-1 0 0,0-1 1 0 0,-1 0 0 0 0,0 0 0 0 0,0 0-1 0 0,-1-1 1 0 0,0 1 0 0 0,-1-1 0 0 0,0 0-1 0 0,-1 0 1 0 0,0-1 0 0 0,-9 12 0 0 0,4-10 34 0 0,1 1-1 0 0,-2-1 1 0 0,1-1 0 0 0,-2 0 0 0 0,1-1-1 0 0,-1 0 1 0 0,0-1 0 0 0,-1 0 0 0 0,1-1 0 0 0,-1-1-1 0 0,-17 5 1 0 0,19-7-17 0 0,-1 0-1 0 0,0 0 1 0 0,0-1-1 0 0,0-1 1 0 0,0 0 0 0 0,0-1-1 0 0,0 0 1 0 0,0-1-1 0 0,0 0 1 0 0,0-1 0 0 0,0-1-1 0 0,-24-8 1 0 0,34 10-54 0 0,1 0 0 0 0,-1 0 0 0 0,1 0 0 0 0,0-1 0 0 0,-1 1 0 0 0,1-1 0 0 0,0 1 0 0 0,0-1 0 0 0,0 0 0 0 0,0 0 0 0 0,0 0 0 0 0,-1-3 0 0 0,1-8-3354 0 0</inkml:trace>
</inkml:ink>
</file>

<file path=ppt/ink/ink12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35.834"/>
    </inkml:context>
    <inkml:brush xml:id="br0">
      <inkml:brushProperty name="width" value="0.1" units="cm"/>
      <inkml:brushProperty name="height" value="0.1" units="cm"/>
      <inkml:brushProperty name="color" value="#004F8B"/>
    </inkml:brush>
  </inkml:definitions>
  <inkml:trace contextRef="#ctx0" brushRef="#br0">395 108 12319 0 0,'5'-8'246'0'0,"-1"-1"-1"0"0,0 1 0 0 0,0-1 0 0 0,-1 1 1 0 0,4-15-1 0 0,-7-6 3245 0 0,-1 28-3322 0 0,1 0 1 0 0,-1 0 0 0 0,0 0 0 0 0,1 0 0 0 0,-1 0 0 0 0,0 0 0 0 0,0 0 0 0 0,0 1-1 0 0,0-1 1 0 0,0 0 0 0 0,1 1 0 0 0,-1-1 0 0 0,0 1 0 0 0,0-1 0 0 0,-1 1-1 0 0,1-1 1 0 0,0 1 0 0 0,0 0 0 0 0,0 0 0 0 0,0-1 0 0 0,0 1 0 0 0,0 0 0 0 0,0 0-1 0 0,-1 0 1 0 0,1 0 0 0 0,0 0 0 0 0,0 0 0 0 0,-2 1 0 0 0,-31 3 1091 0 0,16 2-1039 0 0,1-1 1 0 0,1 2-1 0 0,-1 0 1 0 0,1 1-1 0 0,1 1 1 0 0,0 1-1 0 0,-22 16 1 0 0,13-6-99 0 0,0 1 1 0 0,1 1-1 0 0,-27 34 0 0 0,38-40-51 0 0,0 1-1 0 0,1 0 1 0 0,1 0 0 0 0,-14 34-1 0 0,21-44-54 0 0,0-1-1 0 0,1 1 1 0 0,0 0-1 0 0,0 0 1 0 0,1 0 0 0 0,-1 1-1 0 0,2-1 1 0 0,-1 0-1 0 0,1 0 1 0 0,0 1 0 0 0,1-1-1 0 0,-1 0 1 0 0,1 0-1 0 0,1 0 1 0 0,0 0 0 0 0,3 11-1 0 0,-2-14-16 0 0,-1-1 0 0 0,1 0 0 0 0,-1 0 0 0 0,1 0 0 0 0,0 0 0 0 0,0 0 0 0 0,0-1 0 0 0,1 1 0 0 0,-1-1 0 0 0,1 0 0 0 0,-1 0 0 0 0,1 0 0 0 0,0 0 0 0 0,0-1 0 0 0,0 1 0 0 0,-1-1 0 0 0,8 1 0 0 0,11 3 0 0 0,-1-2 0 0 0,24 1 0 0 0,-26-2 0 0 0,19 1-503 0 0,1-2 1 0 0,0-1-1 0 0,40-6 0 0 0,-59 4-1406 0 0</inkml:trace>
</inkml:ink>
</file>

<file path=ppt/ink/ink12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36.385"/>
    </inkml:context>
    <inkml:brush xml:id="br0">
      <inkml:brushProperty name="width" value="0.1" units="cm"/>
      <inkml:brushProperty name="height" value="0.1" units="cm"/>
      <inkml:brushProperty name="color" value="#004F8B"/>
    </inkml:brush>
  </inkml:definitions>
  <inkml:trace contextRef="#ctx0" brushRef="#br0">1 158 10567 0 0,'6'-17'1126'0'0,"-5"14"-943"0"0,1-1 1 0 0,-1 1 0 0 0,1 0 0 0 0,-1 0-1 0 0,1 0 1 0 0,0 0 0 0 0,0 0-1 0 0,0 1 1 0 0,1-1 0 0 0,3-3 0 0 0,20 0 3369 0 0,-9 4-2429 0 0,-11 1-743 0 0,0-1-1 0 0,0 0 1 0 0,0-1-1 0 0,-1 1 1 0 0,1-1-1 0 0,-1 0 1 0 0,1 0 0 0 0,-1-1-1 0 0,0 0 1 0 0,0 0-1 0 0,-1 0 1 0 0,9-9-1 0 0,-10 9-269 0 0,1 0 1 0 0,0-1-1 0 0,1 2 0 0 0,-1-1 1 0 0,1 0-1 0 0,-1 1 0 0 0,1 0 0 0 0,0 0 1 0 0,0 0-1 0 0,1 1 0 0 0,-1 0 0 0 0,0 0 1 0 0,1 0-1 0 0,8-1 0 0 0,-4 2-10 0 0,-1 0 0 0 0,0 1 0 0 0,0 1 0 0 0,1-1 0 0 0,-1 1 0 0 0,0 1 0 0 0,0 0 0 0 0,0 0 1 0 0,13 5-1 0 0,-19-5-92 0 0,1 0 0 0 0,-1 0 0 0 0,0 0 0 0 0,1 0 0 0 0,-1 1 1 0 0,0-1-1 0 0,0 1 0 0 0,-1 0 0 0 0,1 0 0 0 0,0 0 1 0 0,-1 0-1 0 0,0 0 0 0 0,0 0 0 0 0,0 1 0 0 0,0-1 0 0 0,0 1 1 0 0,-1 0-1 0 0,1-1 0 0 0,-1 1 0 0 0,0 0 0 0 0,0 0 1 0 0,-1 0-1 0 0,1 0 0 0 0,-1 6 0 0 0,0 5 27 0 0,-2 1 0 0 0,0-1 0 0 0,0 0 0 0 0,-2 0-1 0 0,0 0 1 0 0,0 0 0 0 0,-14 28 0 0 0,12-28-11 0 0,0 0 1 0 0,0 0-1 0 0,2 1 0 0 0,0 0 0 0 0,0 0 1 0 0,-1 27-1 0 0,5-40-24 0 0,0-1 0 0 0,1 0 1 0 0,0 1-1 0 0,-1-1 0 0 0,1 0 0 0 0,0 1 0 0 0,0-1 0 0 0,0 0 0 0 0,0 0 0 0 0,0 0 1 0 0,1 0-1 0 0,-1 0 0 0 0,1 0 0 0 0,-1 0 0 0 0,1 0 0 0 0,0 0 0 0 0,0-1 1 0 0,0 1-1 0 0,0-1 0 0 0,0 0 0 0 0,0 1 0 0 0,0-1 0 0 0,0 0 0 0 0,0 0 1 0 0,0 0-1 0 0,1 0 0 0 0,-1-1 0 0 0,1 1 0 0 0,-1-1 0 0 0,0 1 0 0 0,1-1 0 0 0,2 0 1 0 0,14 2 27 0 0,-1 0 1 0 0,1-2 0 0 0,22-1 0 0 0,-20 0-7 0 0,203 6-1336 0 0,-195-4-1039 0 0,3-3-6107 0 0</inkml:trace>
</inkml:ink>
</file>

<file path=ppt/ink/ink12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49:38.817"/>
    </inkml:context>
    <inkml:brush xml:id="br0">
      <inkml:brushProperty name="width" value="0.1" units="cm"/>
      <inkml:brushProperty name="height" value="0.1" units="cm"/>
      <inkml:brushProperty name="color" value="#004F8B"/>
    </inkml:brush>
  </inkml:definitions>
  <inkml:trace contextRef="#ctx0" brushRef="#br0">103 208 3679 0 0,'0'0'10391'0'0,"11"-23"-5534"0"0,-10 22-4685 0 0,1-1 0 0 0,0 0-1 0 0,0 1 1 0 0,0 0 0 0 0,1-1-1 0 0,-1 1 1 0 0,0 0 0 0 0,0 0-1 0 0,1 0 1 0 0,-1 0 0 0 0,0 1-1 0 0,1-1 1 0 0,3 0 0 0 0,-5 1-133 0 0,0 0 0 0 0,0 0-1 0 0,0 0 1 0 0,0 0 0 0 0,1 0 0 0 0,-1 0 0 0 0,0-1 0 0 0,0 1-1 0 0,0-1 1 0 0,0 1 0 0 0,0-1 0 0 0,0 1 0 0 0,0-1 0 0 0,0 1-1 0 0,0-1 1 0 0,0 0 0 0 0,0 0 0 0 0,0 1 0 0 0,0-1-1 0 0,0 0 1 0 0,-1 0 0 0 0,1 0 0 0 0,0 0 0 0 0,-1 0 0 0 0,1 0-1 0 0,0 0 1 0 0,-1 0 0 0 0,1 0 0 0 0,-1 0 0 0 0,0 0 0 0 0,1-1-1 0 0,-1 1 1 0 0,0-2 0 0 0,1-1 38 0 0,1 0 0 0 0,-1 0 0 0 0,1 0 0 0 0,0 1 0 0 0,0-1-1 0 0,0 0 1 0 0,0 1 0 0 0,1-1 0 0 0,0 1 0 0 0,-1 0 0 0 0,1 0 0 0 0,0 0 0 0 0,0 0 0 0 0,1 1-1 0 0,-1-1 1 0 0,1 1 0 0 0,-1 0 0 0 0,1 0 0 0 0,0 0 0 0 0,0 0 0 0 0,-1 1 0 0 0,1-1 0 0 0,0 1-1 0 0,1 0 1 0 0,-1 1 0 0 0,6-2 0 0 0,-6 3-61 0 0,-1-1 1 0 0,1-1-1 0 0,-1 1 0 0 0,1 0 1 0 0,-1-1-1 0 0,1 1 0 0 0,-1-1 1 0 0,1 0-1 0 0,-1 0 0 0 0,0-1 0 0 0,0 1 1 0 0,1-1-1 0 0,-1 0 0 0 0,0 1 1 0 0,0-1-1 0 0,-1 0 0 0 0,1-1 1 0 0,4-3-1 0 0,19-13 70 0 0,-17 14-73 0 0,0 1-1 0 0,0 0 0 0 0,1 0 1 0 0,0 1-1 0 0,0 1 1 0 0,0-1-1 0 0,0 2 1 0 0,0-1-1 0 0,0 2 1 0 0,1-1-1 0 0,-1 1 1 0 0,0 1-1 0 0,0 0 0 0 0,0 0 1 0 0,0 1-1 0 0,0 0 1 0 0,0 1-1 0 0,0 0 1 0 0,14 7-1 0 0,-16-7-3 0 0,0 0 0 0 0,0 1-1 0 0,0 0 1 0 0,0 0 0 0 0,-1 1 0 0 0,0 0 0 0 0,0 0-1 0 0,0 1 1 0 0,-1 0 0 0 0,0 0 0 0 0,0 0 0 0 0,0 1-1 0 0,-1 0 1 0 0,0 0 0 0 0,0 0 0 0 0,-1 1 0 0 0,0-1-1 0 0,0 1 1 0 0,-1 0 0 0 0,0 0 0 0 0,0 1 0 0 0,-1-1-1 0 0,2 12 1 0 0,-4-11 9 0 0,-1 1 0 0 0,0-1-1 0 0,0 0 1 0 0,-1 0 0 0 0,0 0-1 0 0,0-1 1 0 0,-1 1 0 0 0,-1-1-1 0 0,1 1 1 0 0,-1-1 0 0 0,-1 0 0 0 0,-9 14-1 0 0,-8 8 140 0 0,-48 48 0 0 0,52-59-133 0 0,-52 49 61 0 0,-4-3 1 0 0,-125 85-1 0 0,172-126-85 0 0,27-24 0 0 0,0 1 0 0 0,-1-1 0 0 0,1 1 0 0 0,0-1 0 0 0,0 1 0 0 0,0-1 0 0 0,0 1 0 0 0,0-1 0 0 0,0 1 0 0 0,0-1 0 0 0,1 0 0 0 0,-1 1 0 0 0,0-1 0 0 0,0 1 0 0 0,0-1 0 0 0,0 1 0 0 0,1-1 0 0 0,-1 1 0 0 0,0-1 0 0 0,0 1 0 0 0,1-1 0 0 0,-1 0 0 0 0,0 1 0 0 0,1-1 0 0 0,-1 0 0 0 0,0 1 0 0 0,1-1 0 0 0,-1 0 0 0 0,1 1 0 0 0,-1-1 0 0 0,0 0 0 0 0,1 0 0 0 0,-1 0 0 0 0,1 1 0 0 0,-1-1 0 0 0,1 0 0 0 0,-1 0 0 0 0,1 0 0 0 0,0 0 0 0 0,20 8 0 0 0,-20-7 0 0 0,59 16 13 0 0,64 10 1 0 0,-80-20-1 0 0,-2 2 0 0 0,1 2 1 0 0,-1 2-1 0 0,47 21 0 0 0,-77-28 2 0 0,-1 0 0 0 0,1 1-1 0 0,-1 0 1 0 0,0 1-1 0 0,-1 0 1 0 0,0 1 0 0 0,0 0-1 0 0,-1 1 1 0 0,0-1-1 0 0,11 18 1 0 0,-16-21-1 0 0,0 0-1 0 0,-1 1 1 0 0,0-1-1 0 0,0 1 1 0 0,-1 0-1 0 0,0-1 1 0 0,0 1 0 0 0,-1 0-1 0 0,0 1 1 0 0,0-1-1 0 0,0 0 1 0 0,-1 0-1 0 0,0 0 1 0 0,-1 0-1 0 0,1 1 1 0 0,-1-1 0 0 0,-1 0-1 0 0,1 0 1 0 0,-1 0-1 0 0,-6 13 1 0 0,-1-2 16 0 0,-1 0-1 0 0,0 0 1 0 0,-1-1 0 0 0,-1-1 0 0 0,-1 0-1 0 0,0-1 1 0 0,-1 0 0 0 0,-1-1 0 0 0,0 0-1 0 0,-18 11 1 0 0,-22 13 238 0 0,-102 52-1 0 0,141-81-192 0 0,-2-1 0 0 0,1 0-1 0 0,-1-2 1 0 0,0 0 0 0 0,0-1-1 0 0,-27 4 1 0 0,33-8-45 0 0,0 0 0 0 0,0-1 1 0 0,0 0-1 0 0,0-1 1 0 0,0-1-1 0 0,0 0 0 0 0,0 0 1 0 0,0-1-1 0 0,0-1 0 0 0,1 0 1 0 0,-12-6-1 0 0,11 5-24 0 0,0-1 1 0 0,0-1-1 0 0,0 0 0 0 0,1-1 1 0 0,0 0-1 0 0,-11-11 0 0 0,-7-20-8092 0 0</inkml:trace>
</inkml:ink>
</file>

<file path=ppt/ink/ink1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5"/>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2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05.640"/>
    </inkml:context>
    <inkml:brush xml:id="br0">
      <inkml:brushProperty name="width" value="0.1" units="cm"/>
      <inkml:brushProperty name="height" value="0.1" units="cm"/>
      <inkml:brushProperty name="color" value="#004F8B"/>
    </inkml:brush>
  </inkml:definitions>
  <inkml:trace contextRef="#ctx0" brushRef="#br0">510 171 8087 0 0,'0'0'734'0'0,"36"4"-269"0"0,47 1 2368 0 0,0-4 1 0 0,100-11-1 0 0,39-1-1485 0 0,310-6-896 0 0,-299 7 316 0 0,936-49 1049 0 0,-338 47-1773 0 0,214-10 116 0 0,-879 11-142 0 0,150-5 28 0 0,-112 10-48 0 0,132-1 15 0 0,158 11 104 0 0,555-1 11 0 0,-504-4-128 0 0,44 10 0 0 0,594-3 51 0 0,597 14 42 0 0,-830-12-238 0 0,-401-8 82 0 0,88 14-193 0 0,114 1-168 0 0,151-33 432 0 0,-889 18-8 0 0,20 0 6 0 0,59 8 0 0 0,-91-8 409 0 0,0 1-357 0 0,1 2-50 0 0,-1-1-1 0 0,0 0 0 0 0,1 1 0 0 0,-1-1 0 0 0,0 1 1 0 0,-1-1-1 0 0,1 1 0 0 0,0-1 0 0 0,-1 1 0 0 0,1-1 1 0 0,-1 1-1 0 0,0 0 0 0 0,0-1 0 0 0,0 1 0 0 0,0 0 1 0 0,-1-1-1 0 0,1 1 0 0 0,-2 4 0 0 0,2-6-2 0 0,-48 168 130 0 0,33-127-73 0 0,2 1 1 0 0,2 0-1 0 0,2 0 0 0 0,2 1 1 0 0,-2 53-1 0 0,32 376 340 0 0,-5-174-372 0 0,-13-172-15 0 0,72 795 346 0 0,-42-750-340 0 0,13 101 22 0 0,-43-202-43 0 0,-6 74 0 0 0,-1-44 0 0 0,2-81 16 0 0,2 0-1 0 0,0-1 1 0 0,9 32-1 0 0,-7-33-13 0 0,-3-9-2 0 0,-1-3 11 0 0,0-4 170 0 0,-29 3 32 0 0,-416-40-10 0 0,352 25-143 0 0,-860-46 208 0 0,313 25-197 0 0,23 1 378 0 0,-971 19-94 0 0,685 11-157 0 0,404-2-268 0 0,-872-17 78 0 0,58-14 301 0 0,7 13-245 0 0,-317-11 0 0 0,1523 29-61 0 0,-862-12 122 0 0,477 18-125 0 0,374-2 2 0 0,-792-21 71 0 0,438-10-20 0 0,391 24-53 0 0,1 4 0 0 0,-111 12 0 0 0,-103-1 0 0 0,38-3 0 0 0,10-3 103 0 0,148-5-67 0 0,88 0 6 0 0,-2 0-19 0 0,3-1 25 0 0,-2-4-22 0 0,1 0 0 0 0,0 0 1 0 0,0-1-1 0 0,1 1 0 0 0,-1-1 0 0 0,1 0 1 0 0,1 0-1 0 0,0 1 0 0 0,0-1 0 0 0,0 0 0 0 0,1-14 1 0 0,-2-3 54 0 0,1 9-61 0 0,0-1-1 0 0,1 1 1 0 0,0 0 0 0 0,1 0-1 0 0,1 0 1 0 0,1 0-1 0 0,0 0 1 0 0,1 0 0 0 0,7-17-1 0 0,6-7 93 0 0,43-73 0 0 0,-39 78-100 0 0,-12 15-12 0 0,0-1 0 0 0,-1 1 0 0 0,-1-1 0 0 0,0 0 0 0 0,4-29 0 0 0,10-105 0 0 0,-20 148 0 0 0,1-31 14 0 0,-3-44 0 0 0,0 45 10 0 0,4-51-1 0 0,8-10 67 0 0,4 1-1 0 0,51-177 1 0 0,31-51-73 0 0,-84 263-5 0 0,-2-1-1 0 0,-2 0 1 0 0,0-88 0 0 0,-2-194 116 0 0,-7 313-123 0 0,-2 0 0 0 0,-1-1 0 0 0,-7-34 0 0 0,3 31 10 0 0,-2-62-1 0 0,9 84-12 0 0,1 0-1 0 0,0 0 1 0 0,1 0 0 0 0,0 1-1 0 0,1-1 1 0 0,0 0 0 0 0,1 1-1 0 0,9-19 1 0 0,1-2-1265 0 0</inkml:trace>
</inkml:ink>
</file>

<file path=ppt/ink/ink12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3:35.147"/>
    </inkml:context>
    <inkml:brush xml:id="br0">
      <inkml:brushProperty name="width" value="0.1" units="cm"/>
      <inkml:brushProperty name="height" value="0.1" units="cm"/>
      <inkml:brushProperty name="color" value="#F6630D"/>
    </inkml:brush>
  </inkml:definitions>
  <inkml:trace contextRef="#ctx0" brushRef="#br0">42 37 7887 0 0,'-9'-9'7691'0'0,"9"9"-7640"0"0,0 1-1 0 0,-1-1 1 0 0,1 1 0 0 0,-1-1 0 0 0,1 0-1 0 0,0 1 1 0 0,-1-1 0 0 0,1 1-1 0 0,-1-1 1 0 0,1 0 0 0 0,-1 1 0 0 0,1-1-1 0 0,-1 0 1 0 0,1 0 0 0 0,-1 1 0 0 0,1-1-1 0 0,-1 0 1 0 0,0 0 0 0 0,1 0-1 0 0,-1 0 1 0 0,1 0 0 0 0,-1 0 0 0 0,1 0-1 0 0,-1 0 1 0 0,0 0 0 0 0,1 0 0 0 0,-1 0-1 0 0,1 0 1 0 0,-2-1 0 0 0,2 1-13 0 0,-1 0 0 0 0,1 0-1 0 0,-1 0 1 0 0,1 0 0 0 0,-1-1 0 0 0,1 1 0 0 0,-1 0 0 0 0,1 0 0 0 0,-1 0 0 0 0,0 0 0 0 0,1 0-1 0 0,-1 0 1 0 0,1 0 0 0 0,-1 1 0 0 0,1-1 0 0 0,-1 0 0 0 0,1 0 0 0 0,-1 0 0 0 0,1 0 0 0 0,-1 1-1 0 0,1-1 1 0 0,-1 0 0 0 0,1 0 0 0 0,0 1 0 0 0,-1-1 0 0 0,1 0 0 0 0,-1 1 0 0 0,1-1-1 0 0,0 0 1 0 0,-1 1 0 0 0,1-1 0 0 0,0 1 0 0 0,-1-1 0 0 0,1 1 0 0 0,0-1 0 0 0,0 1 0 0 0,-1-1-1 0 0,1 1 1 0 0,0 1 540 0 0,22-3-139 0 0,0-2-1 0 0,-1 0 1 0 0,24-7-1 0 0,30-5 212 0 0,-40 10-453 0 0,0 2 0 0 0,0 1 0 0 0,0 2 0 0 0,0 1 0 0 0,0 1 0 0 0,-1 3 0 0 0,58 13 0 0 0,-41-8-1278 0 0,-33-9-102 0 0</inkml:trace>
</inkml:ink>
</file>

<file path=ppt/ink/ink12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87"/>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2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88"/>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2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89"/>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2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0"/>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2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1"/>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2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2"/>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2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3"/>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2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4"/>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6"/>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2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5"/>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2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6"/>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2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7"/>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2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8"/>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2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699"/>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2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0"/>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2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1"/>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2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2"/>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2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3"/>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2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4"/>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5.103"/>
    </inkml:context>
    <inkml:brush xml:id="br0">
      <inkml:brushProperty name="width" value="0.1" units="cm"/>
      <inkml:brushProperty name="height" value="0.1" units="cm"/>
      <inkml:brushProperty name="color" value="#AB008B"/>
    </inkml:brush>
  </inkml:definitions>
  <inkml:trace contextRef="#ctx0" brushRef="#br0">466 1 9215 0 0,'-11'7'14502'0'0,"-34"25"-13771"0"0,6-12-701 0 0,-43 16 1 0 0,46-21 5 0 0,-54 31 0 0 0,78-39-32 0 0,0 1-1 0 0,1 1 1 0 0,0 0 0 0 0,0 0 0 0 0,1 1 0 0 0,1 0-1 0 0,-1 1 1 0 0,-8 14 0 0 0,8-10-62 0 0,4-7-124 0 0,0 0 0 0 0,0 0-1 0 0,1 0 1 0 0,1 0 0 0 0,-1 1-1 0 0,1 0 1 0 0,1 0 0 0 0,0 0-1 0 0,-4 17 1 0 0</inkml:trace>
</inkml:ink>
</file>

<file path=ppt/ink/ink1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7"/>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2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5"/>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2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6"/>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2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7"/>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2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8"/>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2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09"/>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2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0"/>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2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1"/>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2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2"/>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2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3"/>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2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4"/>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8"/>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2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5"/>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2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6"/>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2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7"/>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2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8"/>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2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19"/>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2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0"/>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2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1"/>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2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2"/>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2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3"/>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2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4"/>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29"/>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2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5"/>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2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6"/>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2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7"/>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2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8"/>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2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29"/>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2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0"/>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2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1"/>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2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2"/>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2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3"/>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2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4"/>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0"/>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2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5"/>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2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6"/>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2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7"/>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2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8"/>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2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39"/>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2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0"/>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2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1"/>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2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2"/>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2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3"/>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2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4"/>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1"/>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2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5"/>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2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6"/>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2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7"/>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2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8"/>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2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49"/>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2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0"/>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2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1"/>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2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2"/>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2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3"/>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2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4"/>
    </inkml:context>
    <inkml:brush xml:id="br0">
      <inkml:brushProperty name="width" value="0.1" units="cm"/>
      <inkml:brushProperty name="height" value="0.1" units="cm"/>
      <inkml:brushProperty name="color" value="#AB008B"/>
    </inkml:brush>
  </inkml:definitions>
  <inkml:trace contextRef="#ctx0" brushRef="#br0">42 327 9039 0 0,'23'20'11484'0'0,"-27"-20"-11297"0"0,-1-1-1 0 0,0 1 0 0 0,1-1 1 0 0,-1 0-1 0 0,1 0 0 0 0,-1-1 1 0 0,1 1-1 0 0,-1-1 0 0 0,1 0 1 0 0,0 0-1 0 0,0 0 0 0 0,-8-6 1 0 0,13 6-127 0 0,0 1 1 0 0,1-1 0 0 0,-1 1-1 0 0,0-1 1 0 0,0 0 0 0 0,1 1-1 0 0,-1 0 1 0 0,1-1-1 0 0,-1 1 1 0 0,1 0 0 0 0,0 0-1 0 0,-1 0 1 0 0,1 0-1 0 0,2-1 1 0 0,19-15 307 0 0,-16 5-216 0 0,0-1 0 0 0,0 1 0 0 0,-1-1 0 0 0,-1 0 0 0 0,0 0 0 0 0,-1-1 0 0 0,-1 1 0 0 0,0-1 0 0 0,2-18 0 0 0,-2 22-135 0 0,2-1 1 0 0,-1 1-1 0 0,1 1 0 0 0,1-1 0 0 0,-1 1 0 0 0,2-1 1 0 0,-1 2-1 0 0,1-1 0 0 0,1 1 0 0 0,-1 0 1 0 0,2 0-1 0 0,12-9 0 0 0,-19 16-17 0 0,0 0 0 0 0,-1 0 0 0 0,1 0 0 0 0,0 0 0 0 0,0 0 0 0 0,0 0 0 0 0,0 1 0 0 0,0-1 0 0 0,0 1 0 0 0,0-1 0 0 0,0 1 0 0 0,0 0 0 0 0,0 0 0 0 0,0 0 0 0 0,0 0 0 0 0,0 0 0 0 0,0 0 0 0 0,0 1 0 0 0,0-1 0 0 0,0 1 0 0 0,0-1 0 0 0,2 2 0 0 0,-1 0 0 0 0,0 0 0 0 0,0 0 0 0 0,0 0 0 0 0,-1 1 0 0 0,1-1 0 0 0,-1 1 0 0 0,1-1 0 0 0,-1 1 0 0 0,0 0 0 0 0,0 0 0 0 0,3 6 0 0 0,0 3 0 0 0,0 1 0 0 0,-1-1 0 0 0,0 1 0 0 0,-1-1 0 0 0,3 26 0 0 0,-4-14 0 0 0,-2 1 0 0 0,0 0 0 0 0,-2-1 0 0 0,-1 1 0 0 0,-1-1 0 0 0,-1 0 0 0 0,0 0 0 0 0,-2-1 0 0 0,-16 36 0 0 0,-1 9-39 0 0,-31 69-152 0 0,49-125 177 0 0,0-1 1 0 0,0 0-1 0 0,-1 0 1 0 0,-1 0-1 0 0,0-1 1 0 0,0 0-1 0 0,-1-1 1 0 0,-18 15-1 0 0,24-24 14 0 0,5-6 0 0 0,8-9 0 0 0,2 9 2 0 0,0-1 0 0 0,0 2 0 0 0,1 0 0 0 0,0 0-1 0 0,-1 1 1 0 0,2 1 0 0 0,-1 0 0 0 0,0 0 0 0 0,26 0 0 0 0,0 2 20 0 0,0 1 0 0 0,45 7 0 0 0,-71-6 100 0 0,0 1-1 0 0,0 0 0 0 0,-1 1 0 0 0,1 1 0 0 0,19 8 0 0 0,-30-12-46 0 0,32 19 118 0 0,-32-17-442 0 0,1-1 0 0 0,0 1 0 0 0,0-1 0 0 0,-1 0 0 0 0,1 0 0 0 0,0 0 0 0 0,0 0 0 0 0,0 0 0 0 0,0-1 0 0 0,0 0 0 0 0,1 1 0 0 0,-1-1 0 0 0,0 0 0 0 0,0 0 0 0 0,0-1 0 0 0,0 1 0 0 0,5-2-1 0 0,4-7-1371 0 0</inkml:trace>
</inkml:ink>
</file>

<file path=ppt/ink/ink1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2"/>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2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5"/>
    </inkml:context>
    <inkml:brush xml:id="br0">
      <inkml:brushProperty name="width" value="0.1" units="cm"/>
      <inkml:brushProperty name="height" value="0.1" units="cm"/>
      <inkml:brushProperty name="color" value="#AB008B"/>
    </inkml:brush>
  </inkml:definitions>
  <inkml:trace contextRef="#ctx0" brushRef="#br0">0 10 1839 0 0,'20'-10'22305'0'0,"-3"29"-21442"0"0,7 15-679 0 0,1-1 0 0 0,2-1 0 0 0,2-1 0 0 0,40 34 0 0 0,-30-39-4081 0 0</inkml:trace>
</inkml:ink>
</file>

<file path=ppt/ink/ink12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6"/>
    </inkml:context>
    <inkml:brush xml:id="br0">
      <inkml:brushProperty name="width" value="0.1" units="cm"/>
      <inkml:brushProperty name="height" value="0.1" units="cm"/>
      <inkml:brushProperty name="color" value="#AB008B"/>
    </inkml:brush>
  </inkml:definitions>
  <inkml:trace contextRef="#ctx0" brushRef="#br0">305 0 4607 0 0,'-6'4'10171'0'0,"-19"13"-7380"0"0,3 5-2056 0 0,-2-1 0 0 0,-47 33 1 0 0,-19 15-922 0 0,31-13-2930 0 0,51-46 1714 0 0</inkml:trace>
</inkml:ink>
</file>

<file path=ppt/ink/ink12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7"/>
    </inkml:context>
    <inkml:brush xml:id="br0">
      <inkml:brushProperty name="width" value="0.1" units="cm"/>
      <inkml:brushProperty name="height" value="0.1" units="cm"/>
      <inkml:brushProperty name="color" value="#AB008B"/>
    </inkml:brush>
  </inkml:definitions>
  <inkml:trace contextRef="#ctx0" brushRef="#br0">30 187 3679 0 0,'-5'1'9036'0'0,"-12"3"-4529"0"0,17-4-4416 0 0,0 0 0 0 0,1 0 0 0 0,-1 0 0 0 0,0 0 0 0 0,0 0 0 0 0,1 0 0 0 0,-1 0 0 0 0,0 0 0 0 0,1 0 0 0 0,-1 0 0 0 0,0 0 0 0 0,0-1 0 0 0,1 1 0 0 0,-1 0 0 0 0,0 0 0 0 0,0 0 0 0 0,1 0 0 0 0,-1 0 0 0 0,0-1 0 0 0,1 1 91 0 0,-1 0-91 0 0,0 0 0 0 0,0-1 0 0 0,0 1 0 0 0,0 0 0 0 0,1 0 0 0 0,-1-1 0 0 0,0 1 0 0 0,0 0 0 0 0,0 0 0 0 0,0-1 0 0 0,0 1 0 0 0,0 0 0 0 0,0-1 0 0 0,0 1 0 0 0,0 0 0 0 0,0 0 0 0 0,0-1 0 0 0,0 1 0 0 0,0 0 0 0 0,0-1 0 0 0,0 1 0 0 0,0 0 0 0 0,0 0 0 0 0,0-1 0 0 0,0 1 0 0 0,8-33 1859 0 0,-1 8-1632 0 0,-6 19-269 0 0,0 0 1 0 0,1 0-1 0 0,0 0 1 0 0,0 0 0 0 0,0 0-1 0 0,1 1 1 0 0,0-1-1 0 0,0 1 1 0 0,0 0-1 0 0,1 0 1 0 0,0 0-1 0 0,0 0 1 0 0,0 0-1 0 0,0 1 1 0 0,1 0 0 0 0,0 0-1 0 0,0 0 1 0 0,9-5-1 0 0,-9 6-31 0 0,0 0 0 0 0,0 0 1 0 0,0 1-1 0 0,0 0 0 0 0,1 0 0 0 0,-1 0 0 0 0,1 0 1 0 0,-1 1-1 0 0,1 0 0 0 0,0 0 0 0 0,-1 1 0 0 0,1-1 0 0 0,0 1 1 0 0,-1 0-1 0 0,1 1 0 0 0,0 0 0 0 0,-1 0 0 0 0,1 0 0 0 0,-1 0 1 0 0,1 1-1 0 0,-1 0 0 0 0,1 0 0 0 0,-1 0 0 0 0,0 1 1 0 0,0 0-1 0 0,0 0 0 0 0,-1 0 0 0 0,1 0 0 0 0,-1 1 0 0 0,0 0 1 0 0,1 0-1 0 0,-2 0 0 0 0,1 0 0 0 0,0 1 0 0 0,-1-1 0 0 0,0 1 1 0 0,5 10-1 0 0,-7-12-11 0 0,0 0 0 0 0,-1 0 0 0 0,1 0 0 0 0,-1 0 0 0 0,1 0 0 0 0,-1 0 0 0 0,0 0 0 0 0,0 0 0 0 0,-1 0 0 0 0,1 0 0 0 0,0 0 0 0 0,-1 0 0 0 0,0 0 0 0 0,-2 5 0 0 0,-21 45 78 0 0,12-28-41 0 0,0-2-31 0 0,-1-1-1 0 0,-1-1 1 0 0,-1 0-1 0 0,0-1 0 0 0,-30 29 1 0 0,6-5-5 0 0,37-42-8 0 0,0 0-1 0 0,0 0 0 0 0,0 0 1 0 0,1 0-1 0 0,-1 1 1 0 0,1-1-1 0 0,0 1 1 0 0,0-1-1 0 0,-1 1 1 0 0,2-1-1 0 0,-1 1 1 0 0,0 0-1 0 0,0-1 0 0 0,0 5 1 0 0,1-5-1 0 0,1 0 0 0 0,-1-1 0 0 0,0 1 0 0 0,1-1 0 0 0,-1 1 0 0 0,1-1 0 0 0,-1 1 0 0 0,1-1 0 0 0,0 1 0 0 0,-1-1 0 0 0,1 0 0 0 0,0 1 0 0 0,0-1 0 0 0,0 0 0 0 0,0 0 0 0 0,0 0 0 0 0,1 1 0 0 0,1 0 0 0 0,6 4-4 0 0,0-1 0 0 0,1-1 0 0 0,0 0 0 0 0,-1 0 0 0 0,1 0 0 0 0,13 1 0 0 0,-5 0 3 0 0,-2 0 2 0 0,0 1 0 0 0,0 1 0 0 0,0 0 0 0 0,-1 1 0 0 0,0 0 0 0 0,-1 1 0 0 0,0 1 0 0 0,17 15 0 0 0,-28-22 0 0 0,1 0 0 0 0,-1 0 0 0 0,0 0 0 0 0,0 1 0 0 0,0-1 0 0 0,0 1 0 0 0,0 0 0 0 0,-1 0 0 0 0,0 0 0 0 0,0 0 0 0 0,0 1 0 0 0,0-1 0 0 0,-1 1 0 0 0,0-1 0 0 0,0 1 0 0 0,0-1 0 0 0,0 1 0 0 0,0-1 0 0 0,-1 1 0 0 0,0 0 0 0 0,0-1 0 0 0,-1 1 0 0 0,1 0 0 0 0,-1-1 0 0 0,0 1 0 0 0,0-1 0 0 0,0 1 0 0 0,-1-1 0 0 0,0 1 0 0 0,0-1 0 0 0,0 0 0 0 0,0 0 0 0 0,0 0 0 0 0,-1 0 0 0 0,-3 4 0 0 0,-2 0 12 0 0,1 0 0 0 0,-2 0-1 0 0,1-1 1 0 0,-1 0 0 0 0,0-1-1 0 0,0 0 1 0 0,-1 0 0 0 0,0-1 0 0 0,0 0-1 0 0,0-1 1 0 0,0 0 0 0 0,-1-1-1 0 0,-18 4 1 0 0,5-2 15 0 0,-1-1 1 0 0,1-1-1 0 0,-1-2 0 0 0,0 0 1 0 0,-28-4-1 0 0,47 3-39 0 0,5 0 5 0 0,-1 0 0 0 0,0 0 0 0 0,0 0 0 0 0,0 0 0 0 0,1 0 0 0 0,-1-1-1 0 0,0 1 1 0 0,0-1 0 0 0,1 1 0 0 0,-1-1 0 0 0,0 0 0 0 0,1 0 0 0 0,-1 0 0 0 0,0 0 0 0 0,1 0 0 0 0,0 0 0 0 0,-1 0 0 0 0,-2-3-1 0 0,10 2-1818 0 0,-1-6 711 0 0</inkml:trace>
</inkml:ink>
</file>

<file path=ppt/ink/ink12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8"/>
    </inkml:context>
    <inkml:brush xml:id="br0">
      <inkml:brushProperty name="width" value="0.1" units="cm"/>
      <inkml:brushProperty name="height" value="0.1" units="cm"/>
      <inkml:brushProperty name="color" value="#AB008B"/>
    </inkml:brush>
  </inkml:definitions>
  <inkml:trace contextRef="#ctx0" brushRef="#br0">1 0 6447 0 0,'0'0'10983'0'0,"33"16"-7300"0"0,-19-13-3346 0 0,0 1 0 0 0,-1 1 0 0 0,1 0 0 0 0,-1 1 1 0 0,0 0-1 0 0,0 1 0 0 0,-1 1 0 0 0,0 0 0 0 0,0 0 1 0 0,-1 1-1 0 0,15 15 0 0 0,-1 5-97 0 0,0 1 0 0 0,27 45 0 0 0,-34-64-261 0 0,-6-2-3511 0 0</inkml:trace>
</inkml:ink>
</file>

<file path=ppt/ink/ink12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59"/>
    </inkml:context>
    <inkml:brush xml:id="br0">
      <inkml:brushProperty name="width" value="0.1" units="cm"/>
      <inkml:brushProperty name="height" value="0.1" units="cm"/>
      <inkml:brushProperty name="color" value="#AB008B"/>
    </inkml:brush>
  </inkml:definitions>
  <inkml:trace contextRef="#ctx0" brushRef="#br0">349 0 13903 0 0,'0'0'1262'0'0,"-18"25"1886"0"0,-12 2-1693 0 0,-1-2 1 0 0,-47 29 0 0 0,51-37-1767 0 0,1 2 1 0 0,1 0-1 0 0,0 1 1 0 0,-38 42-1 0 0,44-33-3279 0 0,13-20 1916 0 0</inkml:trace>
</inkml:ink>
</file>

<file path=ppt/ink/ink12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0"/>
    </inkml:context>
    <inkml:brush xml:id="br0">
      <inkml:brushProperty name="width" value="0.1" units="cm"/>
      <inkml:brushProperty name="height" value="0.1" units="cm"/>
      <inkml:brushProperty name="color" value="#AB008B"/>
    </inkml:brush>
  </inkml:definitions>
  <inkml:trace contextRef="#ctx0" brushRef="#br0">60 134 1839 0 0,'16'-31'4178'0'0,"-19"27"-3326"0"0,1 1 1 0 0,-1-1 0 0 0,0 1 0 0 0,-1 0-1 0 0,1 0 1 0 0,0 0 0 0 0,-1 1 0 0 0,1-1-1 0 0,-7-2 1 0 0,8 4-391 0 0,-1-1-1 0 0,1 1 1 0 0,-1 0 0 0 0,1-1-1 0 0,0 1 1 0 0,0-1 0 0 0,0 1-1 0 0,0-1 1 0 0,0 0-1 0 0,0 0 1 0 0,0 0 0 0 0,0 0-1 0 0,1 0 1 0 0,-1-1-1 0 0,1 1 1 0 0,0 0 0 0 0,0-1-1 0 0,0 1 1 0 0,-2-5-1 0 0,3 6-406 0 0,1-1 0 0 0,-1 1 0 0 0,1 0-1 0 0,-1 0 1 0 0,1 0 0 0 0,-1 0 0 0 0,1 0-1 0 0,-1 0 1 0 0,1 0 0 0 0,0 0-1 0 0,0 0 1 0 0,0 0 0 0 0,-1 0 0 0 0,1 0-1 0 0,0 1 1 0 0,0-1 0 0 0,0 0 0 0 0,0 1-1 0 0,0-1 1 0 0,0 0 0 0 0,1 1-1 0 0,-1-1 1 0 0,0 1 0 0 0,0 0 0 0 0,0-1-1 0 0,0 1 1 0 0,1 0 0 0 0,-1 0 0 0 0,2 0-1 0 0,47-4 231 0 0,-36 3-74 0 0,1 1-154 0 0,-1 0 1 0 0,1 1-1 0 0,-1 0 1 0 0,1 1-1 0 0,-1 0 1 0 0,0 2-1 0 0,0 0 0 0 0,0 0 1 0 0,-1 1-1 0 0,1 1 1 0 0,-1 0-1 0 0,0 1 1 0 0,-1 0-1 0 0,0 1 1 0 0,0 0-1 0 0,0 1 1 0 0,-1 1-1 0 0,-1-1 1 0 0,17 21-1 0 0,-19-21-45 0 0,0 1 0 0 0,-1 1 0 0 0,-1-1 0 0 0,0 1 0 0 0,0 0 0 0 0,-1 0 0 0 0,0 1 1 0 0,-1-1-1 0 0,-1 1 0 0 0,0 0 0 0 0,0 1 0 0 0,-1-1 0 0 0,-1 0 0 0 0,0 0 0 0 0,0 1 0 0 0,-2-1 0 0 0,1 1 0 0 0,-1-1 0 0 0,-1 0 0 0 0,0 0 0 0 0,-1 0 0 0 0,-1 0 0 0 0,-6 16 0 0 0,-1-3 7 0 0,0-1 0 0 0,-2-1 0 0 0,-1 0 0 0 0,-34 41 0 0 0,40-54-4 0 0,0-1-1 0 0,-1 0 1 0 0,-1 0-1 0 0,1-1 1 0 0,-1 0 0 0 0,-1-1-1 0 0,1 0 1 0 0,-1 0-1 0 0,0-1 1 0 0,-1-1-1 0 0,0 0 1 0 0,-19 6-1 0 0,27-11-34 0 0,0 1-1 0 0,0-1 1 0 0,-1 0-1 0 0,1-1 0 0 0,0 1 1 0 0,0-1-1 0 0,-1 1 1 0 0,1-1-1 0 0,0-1 0 0 0,0 1 1 0 0,0-1-1 0 0,0 1 1 0 0,0-1-1 0 0,1 0 1 0 0,-1 0-1 0 0,0-1 0 0 0,1 1 1 0 0,0-1-1 0 0,-1 0 1 0 0,1 1-1 0 0,0-2 0 0 0,0 1 1 0 0,1 0-1 0 0,-1 0 1 0 0,1-1-1 0 0,-4-7 0 0 0</inkml:trace>
</inkml:ink>
</file>

<file path=ppt/ink/ink12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1"/>
    </inkml:context>
    <inkml:brush xml:id="br0">
      <inkml:brushProperty name="width" value="0.1" units="cm"/>
      <inkml:brushProperty name="height" value="0.1" units="cm"/>
      <inkml:brushProperty name="color" value="#AB008B"/>
    </inkml:brush>
  </inkml:definitions>
  <inkml:trace contextRef="#ctx0" brushRef="#br0">382 46 4607 0 0,'0'0'354'0'0,"0"0"-218"0"0,1 0 1 0 0,0 0-1 0 0,0 0 1 0 0,0 0-1 0 0,0 0 0 0 0,0 0 1 0 0,0 0-1 0 0,0 0 1 0 0,0-1-1 0 0,-1 1 1 0 0,1 0-1 0 0,0 0 1 0 0,0-1-1 0 0,0 1 0 0 0,0-1 1 0 0,-1 1-1 0 0,2-1 1 0 0,-1 0 400 0 0,-1-1 0 0 0,1 1-1 0 0,-1-1 1 0 0,0 1 0 0 0,1 0 0 0 0,-1-1 0 0 0,0 1 0 0 0,0-1 0 0 0,0 1 0 0 0,0-1 0 0 0,0 1 0 0 0,0-1 0 0 0,0 1 0 0 0,0 0 0 0 0,-1-1-1 0 0,1 1 1 0 0,-1-1 0 0 0,1 1 0 0 0,-1 0 0 0 0,1-1 0 0 0,-1 1 0 0 0,0-1 537 0 0,-2-2-537 0 0,1 3-247 0 0,1 1 1 0 0,-1-1 0 0 0,1 1 0 0 0,-1-1-1 0 0,0 1 1 0 0,1-1 0 0 0,-1 1-1 0 0,0 0 1 0 0,1 0 0 0 0,-1 0-1 0 0,0 0 1 0 0,0 0 0 0 0,1 0 0 0 0,-1 0-1 0 0,0 1 1 0 0,1-1 0 0 0,-3 1-1 0 0,-7 3-230 0 0,0 0-1 0 0,1 0 0 0 0,0 1 1 0 0,0 0-1 0 0,-11 9 0 0 0,-10 9 20 0 0,1 2-1 0 0,0 1 1 0 0,2 2-1 0 0,2 0 1 0 0,0 2-1 0 0,2 1 1 0 0,-36 61-1 0 0,54-83-37 0 0,2 0 0 0 0,-1 1 0 0 0,2 0 0 0 0,-1 0 0 0 0,1 0-1 0 0,1 0 1 0 0,0 1 0 0 0,0-1 0 0 0,1 1 0 0 0,0-1-1 0 0,1 13 1 0 0,1-18-35 0 0,-1 0 1 0 0,1 0-1 0 0,1 0 0 0 0,-1 0 0 0 0,1 0 0 0 0,-1-1 0 0 0,1 1 1 0 0,1 0-1 0 0,-1-1 0 0 0,1 0 0 0 0,0 1 0 0 0,0-1 0 0 0,0 0 1 0 0,0 0-1 0 0,1-1 0 0 0,-1 1 0 0 0,1-1 0 0 0,0 1 0 0 0,0-1 1 0 0,0-1-1 0 0,1 1 0 0 0,-1 0 0 0 0,1-1 0 0 0,7 3 0 0 0,1-1 52 0 0,0 0 0 0 0,0 0 0 0 0,1-2-1 0 0,-1 0 1 0 0,1 0 0 0 0,0-1 0 0 0,-1-1-1 0 0,1 0 1 0 0,20-3 0 0 0,45-12-1495 0 0,-4-8-6089 0 0,-41 11-782 0 0</inkml:trace>
</inkml:ink>
</file>

<file path=ppt/ink/ink12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2"/>
    </inkml:context>
    <inkml:brush xml:id="br0">
      <inkml:brushProperty name="width" value="0.1" units="cm"/>
      <inkml:brushProperty name="height" value="0.1" units="cm"/>
      <inkml:brushProperty name="color" value="#AB008B"/>
    </inkml:brush>
  </inkml:definitions>
  <inkml:trace contextRef="#ctx0" brushRef="#br0">3 20 3679 0 0,'-2'-20'20815'0'0,"15"21"-20799"0"0,-4 2 142 0 0,0 1-1 0 0,0 1 1 0 0,-1-1 0 0 0,0 1 0 0 0,0 1 0 0 0,0-1 0 0 0,-1 1-1 0 0,0 1 1 0 0,8 7 0 0 0,22 18 110 0 0,-1-4-151 0 0,-18-13-75 0 0,0-2 0 0 0,31 18 0 0 0,-45-29-275 0 0,0 0 0 0 0,0 0 0 0 0,1-1 0 0 0,-1 1 0 0 0,0-1 0 0 0,1 0 0 0 0,-1 0 0 0 0,6 0 0 0 0,1 0-2279 0 0</inkml:trace>
</inkml:ink>
</file>

<file path=ppt/ink/ink12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3"/>
    </inkml:context>
    <inkml:brush xml:id="br0">
      <inkml:brushProperty name="width" value="0.1" units="cm"/>
      <inkml:brushProperty name="height" value="0.1" units="cm"/>
      <inkml:brushProperty name="color" value="#AB008B"/>
    </inkml:brush>
  </inkml:definitions>
  <inkml:trace contextRef="#ctx0" brushRef="#br0">333 1 7367 0 0,'0'0'667'0'0,"-22"28"5705"0"0,-12 0-3433 0 0,-58 37 1 0 0,62-45-2822 0 0,-1 1 1 0 0,2 1 0 0 0,-31 31-1 0 0,25-8-516 0 0</inkml:trace>
</inkml:ink>
</file>

<file path=ppt/ink/ink12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4"/>
    </inkml:context>
    <inkml:brush xml:id="br0">
      <inkml:brushProperty name="width" value="0.1" units="cm"/>
      <inkml:brushProperty name="height" value="0.1" units="cm"/>
      <inkml:brushProperty name="color" value="#AB008B"/>
    </inkml:brush>
  </inkml:definitions>
  <inkml:trace contextRef="#ctx0" brushRef="#br0">78 0 3223 0 0,'11'16'15828'0'0,"-18"-6"-15590"0"0,0 1-1 0 0,0 0 1 0 0,1 0 0 0 0,1 1-1 0 0,0 0 1 0 0,1 0 0 0 0,0 0-1 0 0,1 0 1 0 0,0 1 0 0 0,1-1-1 0 0,0 1 1 0 0,1 0-1 0 0,0 0 1 0 0,3 21 0 0 0,-2-28-220 0 0,1 0 0 0 0,-1 0 0 0 0,2 0 0 0 0,-1 1 0 0 0,1-1 0 0 0,0 0 0 0 0,0-1 0 0 0,0 1 0 0 0,1 0 0 0 0,0-1 0 0 0,0 1 1 0 0,1-1-1 0 0,-1 0 0 0 0,1 0 0 0 0,0 0 0 0 0,1-1 0 0 0,-1 1 0 0 0,1-1 0 0 0,0 0 0 0 0,0 0 0 0 0,0-1 0 0 0,0 1 0 0 0,1-1 0 0 0,-1-1 0 0 0,1 1 0 0 0,0-1 1 0 0,0 0-1 0 0,0 0 0 0 0,0 0 0 0 0,0-1 0 0 0,9 1 0 0 0,-8-1 57 0 0,0 0 0 0 0,0 0 0 0 0,0-1 0 0 0,1 0 0 0 0,-1 0 0 0 0,0-1 0 0 0,0 0 0 0 0,0 0 0 0 0,0-1 0 0 0,0 0 0 0 0,0 0 0 0 0,0-1 0 0 0,0 0 0 0 0,-1 0 0 0 0,1 0 0 0 0,-1-1 0 0 0,0 0 0 0 0,0 0 0 0 0,0 0 0 0 0,-1-1 0 0 0,0 0 0 0 0,0 0 0 0 0,0 0 0 0 0,0-1 0 0 0,-1 0 0 0 0,0 0 0 0 0,0 0 0 0 0,0 0 0 0 0,-1 0 0 0 0,4-10 0 0 0,34-94 1396 0 0,-39 136-1469 0 0,2 0 1 0 0,1-1 0 0 0,1 1-1 0 0,1-1 1 0 0,1-1 0 0 0,2 1-1 0 0,21 40 1 0 0,-13-28-4 0 0,-2 1-1 0 0,11 41 1 0 0,-21-56-19 0 0,-2-1-1 0 0,0 1 1 0 0,-1 0-1 0 0,-2 1 1 0 0,0-1-1 0 0,-2 0 1 0 0,0 0 0 0 0,-5 26-1 0 0,2-31 4 0 0,-1-1 1 0 0,0 1-1 0 0,-1-1 0 0 0,-1 0 0 0 0,0-1 1 0 0,-1 1-1 0 0,-1-1 0 0 0,-1-1 1 0 0,0 0-1 0 0,-24 27 0 0 0,28-36 22 0 0,0 1 1 0 0,-1-1-1 0 0,0 0 0 0 0,0-1 1 0 0,0 0-1 0 0,0 0 0 0 0,-1 0 1 0 0,0-1-1 0 0,0 0 0 0 0,0-1 1 0 0,-1 0-1 0 0,1 0 0 0 0,-1-1 1 0 0,0 0-1 0 0,0 0 0 0 0,1-1 1 0 0,-10 1-1 0 0,5-3 3 0 0,1 0 0 0 0,-1 0 0 0 0,1-2 0 0 0,0 1 0 0 0,0-1 0 0 0,0-1 0 0 0,0 0 0 0 0,0-1 0 0 0,1 0 0 0 0,0-1 0 0 0,-17-11 0 0 0,22 13-29 0 0,-64-47-2824 0 0,65 47 2290 0 0,0-1 0 0 0,0 0 0 0 0,0 0 0 0 0,1 0 1 0 0,0-1-1 0 0,0 0 0 0 0,0 1 0 0 0,1-1 0 0 0,0-1 1 0 0,-4-7-1 0 0</inkml:trace>
</inkml:ink>
</file>

<file path=ppt/ink/ink1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3"/>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2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5"/>
    </inkml:context>
    <inkml:brush xml:id="br0">
      <inkml:brushProperty name="width" value="0.1" units="cm"/>
      <inkml:brushProperty name="height" value="0.1" units="cm"/>
      <inkml:brushProperty name="color" value="#AB008B"/>
    </inkml:brush>
  </inkml:definitions>
  <inkml:trace contextRef="#ctx0" brushRef="#br0">7 30 3223 0 0,'-7'-30'13999'0'0,"8"34"-13701"0"0,0-1-1 0 0,0 1 1 0 0,0-1 0 0 0,0 0-1 0 0,0 1 1 0 0,1-1 0 0 0,-1 0-1 0 0,1 0 1 0 0,0 0 0 0 0,0 0-1 0 0,0-1 1 0 0,0 1-1 0 0,1 0 1 0 0,-1-1 0 0 0,1 0-1 0 0,0 1 1 0 0,3 1 0 0 0,0 0-13 0 0,1-1 1 0 0,-1 0-1 0 0,1-1 0 0 0,0 0 1 0 0,-1 0-1 0 0,1 0 1 0 0,14 1-1 0 0,-6 1-128 0 0,0 0 0 0 0,-1 1 0 0 0,1 0 0 0 0,-1 1 0 0 0,16 10 0 0 0,19 7 109 0 0,-43-21-231 0 0,1 1 1 0 0,0 1-1 0 0,-1-1 0 0 0,1 1 0 0 0,-1 0 1 0 0,0 0-1 0 0,0 1 0 0 0,-1 0 0 0 0,1 0 1 0 0,8 11-1 0 0,21 20 177 0 0,-2-19-56 0 0,-19-11-5164 0 0</inkml:trace>
</inkml:ink>
</file>

<file path=ppt/ink/ink12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6"/>
    </inkml:context>
    <inkml:brush xml:id="br0">
      <inkml:brushProperty name="width" value="0.1" units="cm"/>
      <inkml:brushProperty name="height" value="0.1" units="cm"/>
      <inkml:brushProperty name="color" value="#AB008B"/>
    </inkml:brush>
  </inkml:definitions>
  <inkml:trace contextRef="#ctx0" brushRef="#br0">387 0 6911 0 0,'0'0'528'0'0,"10"14"2380"0"0,4 9 6054 0 0,-17-24-8801 0 0,-1 1 0 0 0,0-1 0 0 0,0 0 0 0 0,0 1 0 0 0,0 0 0 0 0,0 0 0 0 0,0 0 0 0 0,0 0 0 0 0,0 1 0 0 0,1-1 0 0 0,-1 1 0 0 0,0 0 1 0 0,0 0-1 0 0,0 1 0 0 0,1-1 0 0 0,-1 1 0 0 0,1 0 0 0 0,-1 0 0 0 0,-3 2 0 0 0,-15 10-15 0 0,-37 32-1 0 0,32-24 17 0 0,-2 1-343 0 0,0 1-1 0 0,2 2 1 0 0,1 1 0 0 0,1 1-1 0 0,2 1 1 0 0,0 1 0 0 0,-19 35 0 0 0</inkml:trace>
</inkml:ink>
</file>

<file path=ppt/ink/ink12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7"/>
    </inkml:context>
    <inkml:brush xml:id="br0">
      <inkml:brushProperty name="width" value="0.1" units="cm"/>
      <inkml:brushProperty name="height" value="0.1" units="cm"/>
      <inkml:brushProperty name="color" value="#AB008B"/>
    </inkml:brush>
  </inkml:definitions>
  <inkml:trace contextRef="#ctx0" brushRef="#br0">82 7 2759 0 0,'-9'4'11738'0'0,"-21"11"-2891"0"0,33-12-8732 0 0,0-1-1 0 0,0 0 0 0 0,0 0 1 0 0,0 0-1 0 0,0 0 0 0 0,0-1 1 0 0,0 1-1 0 0,0-1 0 0 0,1 0 1 0 0,-1 0-1 0 0,1 0 0 0 0,-1 0 1 0 0,1 0-1 0 0,-1-1 0 0 0,1 0 0 0 0,-1 0 1 0 0,1 0-1 0 0,-1 0 0 0 0,8-1 1 0 0,7-1 63 0 0,0-1 0 0 0,28-7 1 0 0,-19 2-71 0 0,1 1 1 0 0,0 1-1 0 0,0 2 1 0 0,0 1-1 0 0,0 0 1 0 0,1 3-1 0 0,-1 0 1 0 0,1 2-1 0 0,-1 1 1 0 0,40 9-1 0 0,-66-12-104 0 0,0 0 0 0 0,-1 1-1 0 0,1 0 1 0 0,0-1 0 0 0,0 1 0 0 0,-1 0 0 0 0,1 0-1 0 0,0 0 1 0 0,-1 0 0 0 0,1 0 0 0 0,-1 0 0 0 0,1 0-1 0 0,-1 1 1 0 0,1-1 0 0 0,-1 1 0 0 0,0-1-1 0 0,0 1 1 0 0,0-1 0 0 0,0 1 0 0 0,0-1 0 0 0,0 1-1 0 0,0 0 1 0 0,0 0 0 0 0,-1 0 0 0 0,1-1 0 0 0,-1 1-1 0 0,1 0 1 0 0,-1 0 0 0 0,0 0 0 0 0,0 0-1 0 0,0 0 1 0 0,0 0 0 0 0,0 0 0 0 0,0-1 0 0 0,0 1-1 0 0,-1 0 1 0 0,1 0 0 0 0,-1 0 0 0 0,1 0 0 0 0,-1-1-1 0 0,0 1 1 0 0,0 0 0 0 0,0 0 0 0 0,0-1 0 0 0,-2 4-1 0 0,-3 6 45 0 0,-2 1-1 0 0,1-1 1 0 0,-1 0 0 0 0,-15 14-1 0 0,-19 16 47 0 0,-61 45-1 0 0,0-1-76 0 0,32-21 41 0 0,-123 121-116 0 0,187-173 42 0 0,7-11-61 0 0,20-3-6 0 0,31 1 58 0 0,19-2-14 0 0,15-19 53 0 0,-68 16-6 0 0,0 1 0 0 0,1 0 0 0 0,-1 2 0 0 0,32-4-1 0 0,-32 6 19 0 0,0 1-1 0 0,0 1 1 0 0,0 0 0 0 0,0 1-1 0 0,0 1 1 0 0,0 0-1 0 0,-1 1 1 0 0,1 1-1 0 0,-1 1 1 0 0,0 0-1 0 0,-1 1 1 0 0,1 0-1 0 0,14 11 1 0 0,-40-29-537 0 0,2-2-4430 0 0</inkml:trace>
</inkml:ink>
</file>

<file path=ppt/ink/ink12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8"/>
    </inkml:context>
    <inkml:brush xml:id="br0">
      <inkml:brushProperty name="width" value="0.1" units="cm"/>
      <inkml:brushProperty name="height" value="0.1" units="cm"/>
      <inkml:brushProperty name="color" value="#AB008B"/>
    </inkml:brush>
  </inkml:definitions>
  <inkml:trace contextRef="#ctx0" brushRef="#br0">18 13 3679 0 0,'-18'-10'14670'0'0,"112"13"-9407"0"0,70-3-2092 0 0,-110-4-3079 0 0,0 2-1 0 0,0 3 1 0 0,105 14 0 0 0,-149-13-1383 0 0</inkml:trace>
</inkml:ink>
</file>

<file path=ppt/ink/ink12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69"/>
    </inkml:context>
    <inkml:brush xml:id="br0">
      <inkml:brushProperty name="width" value="0.1" units="cm"/>
      <inkml:brushProperty name="height" value="0.1" units="cm"/>
      <inkml:brushProperty name="color" value="#AB008B"/>
    </inkml:brush>
  </inkml:definitions>
  <inkml:trace contextRef="#ctx0" brushRef="#br0">28 30 8719 0 0,'-28'-7'15479'0'0,"33"4"-15326"0"0,0 0 0 0 0,0 0 0 0 0,0 1 0 0 0,1-1 0 0 0,-1 1 0 0 0,1 1 0 0 0,-1-1 0 0 0,1 1 0 0 0,0 0 0 0 0,-1 0 0 0 0,1 1 0 0 0,10-1 0 0 0,78 9 476 0 0,-58-4-350 0 0,133 14 241 0 0,-143-22-470 0 0,-10-1-53 0 0,-13 6-29 0 0,-1-1 0 0 0,0 0-1 0 0,0 1 1 0 0,0 0 0 0 0,0-1 0 0 0,0 1 0 0 0,0 0 0 0 0,0 0 0 0 0,0 0 0 0 0,0 0 0 0 0,0 0 0 0 0,2 2-1 0 0,5 8-380 0 0,-9-11 385 0 0,0 1 0 0 0,0-1 0 0 0,0 0 0 0 0,0 0 0 0 0,0 1 0 0 0,0-1 0 0 0,0 0 0 0 0,0 0 0 0 0,0 1 0 0 0,-1-1 0 0 0,1 0 0 0 0,0 0 0 0 0,0 1 0 0 0,0-1 0 0 0,0 0 0 0 0,0 0 0 0 0,-1 1 0 0 0,1-1 0 0 0,0 0 0 0 0,0 0 0 0 0,0 0 0 0 0,-1 0 0 0 0,1 1 0 0 0,0-1 0 0 0,0 0 0 0 0,0 0 0 0 0,-1 0 0 0 0,1 0 0 0 0,0 0 0 0 0,0 0 0 0 0,-1 1 0 0 0,1-1 0 0 0,0 0 0 0 0,0 0 0 0 0,-1 0 0 0 0,1 0 0 0 0,0 0 0 0 0,-1 0 0 0 0,1 0 0 0 0,0 0 0 0 0,-1 0 0 0 0,-38 11-3892 0 0,24-5 2072 0 0</inkml:trace>
</inkml:ink>
</file>

<file path=ppt/ink/ink12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0"/>
    </inkml:context>
    <inkml:brush xml:id="br0">
      <inkml:brushProperty name="width" value="0.1" units="cm"/>
      <inkml:brushProperty name="height" value="0.1" units="cm"/>
      <inkml:brushProperty name="color" value="#AB008B"/>
    </inkml:brush>
  </inkml:definitions>
  <inkml:trace contextRef="#ctx0" brushRef="#br0">10 1 6447 0 0,'-10'33'11831'0'0,"12"-32"-11583"0"0,-1 1 0 0 0,0 0-1 0 0,1-1 1 0 0,-1 1 0 0 0,1-1 0 0 0,0 0 0 0 0,-1 1 0 0 0,1-1 0 0 0,0 0-1 0 0,0 0 1 0 0,-1 0 0 0 0,1 0 0 0 0,0-1 0 0 0,0 1 0 0 0,0 0 0 0 0,0-1-1 0 0,0 1 1 0 0,1-1 0 0 0,-1 0 0 0 0,0 0 0 0 0,2 0 0 0 0,55-2 931 0 0,-37 1-714 0 0,166-1-100 0 0,-149 2-2153 0 0,-26 0 563 0 0</inkml:trace>
</inkml:ink>
</file>

<file path=ppt/ink/ink12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1"/>
    </inkml:context>
    <inkml:brush xml:id="br0">
      <inkml:brushProperty name="width" value="0.1" units="cm"/>
      <inkml:brushProperty name="height" value="0.1" units="cm"/>
      <inkml:brushProperty name="color" value="#AB008B"/>
    </inkml:brush>
  </inkml:definitions>
  <inkml:trace contextRef="#ctx0" brushRef="#br0">395 105 1839 0 0,'0'0'83'0'0,"1"-1"-6"0"0,11-18 869 0 0,-4-11 6611 0 0,-2 9-3612 0 0,-3-13 4411 0 0,-18 44-7192 0 0,-62 55-511 0 0,50-45-611 0 0,0 2 0 0 0,2 1 0 0 0,0 1 0 0 0,2 1 0 0 0,1 1 0 0 0,-32 48 0 0 0,31-32-6 0 0,1 2-1 0 0,2 0 1 0 0,2 1 0 0 0,-16 61-1 0 0,30-86-16 0 0,1-1 0 0 0,0 0 0 0 0,1 1-1 0 0,1-1 1 0 0,3 37 0 0 0,0-44-15 0 0,0-1 1 0 0,0 1 0 0 0,1-1-1 0 0,1 0 1 0 0,0 0-1 0 0,0 0 1 0 0,1 0-1 0 0,0-1 1 0 0,1 0 0 0 0,12 17-1 0 0,-6-14 28 0 0,0-1 0 0 0,1 0 0 0 0,0 0 0 0 0,1-2 0 0 0,1 1 0 0 0,-1-2 0 0 0,1 0 0 0 0,1-1 0 0 0,0 0 0 0 0,0-1 0 0 0,0-1 0 0 0,1-1 0 0 0,0 0 0 0 0,18 2 0 0 0,-30-6-17 0 0,1 0 0 0 0,0-1 0 0 0,-1 0-1 0 0,1 0 1 0 0,-1-1 0 0 0,1 0 0 0 0,0 0 0 0 0,-1 0 0 0 0,1 0 0 0 0,-1-1-1 0 0,0 0 1 0 0,0 0 0 0 0,1-1 0 0 0,-1 1 0 0 0,-1-1 0 0 0,1 0-1 0 0,0 0 1 0 0,7-7 0 0 0,-6 4 7 0 0,0-1 0 0 0,-1 1 1 0 0,0-1-1 0 0,0 0 0 0 0,0-1 0 0 0,0 1 0 0 0,-1-1 0 0 0,-1 0 0 0 0,1 0 1 0 0,-1 0-1 0 0,3-14 0 0 0,-4 13 5 0 0,-1-1 0 0 0,1 1 0 0 0,-1-1-1 0 0,-1 0 1 0 0,0 1 0 0 0,0-1 0 0 0,-1 1 0 0 0,0-1 0 0 0,-1 1 0 0 0,-4-16 0 0 0,4 20-7 0 0,0-1 1 0 0,-1 0 0 0 0,0 1-1 0 0,0-1 1 0 0,0 1 0 0 0,0 0 0 0 0,-1 0-1 0 0,0 0 1 0 0,0 0 0 0 0,0 1-1 0 0,0-1 1 0 0,-1 1 0 0 0,0 0-1 0 0,0 1 1 0 0,0-1 0 0 0,0 1-1 0 0,-6-3 1 0 0,-5 0-12 0 0,1 1 0 0 0,-1 1 0 0 0,0 0-1 0 0,0 1 1 0 0,0 1 0 0 0,0 0 0 0 0,-30 1 0 0 0,3 3-19 0 0,-74 13 1 0 0,116-15-2 0 0,-5 1-96 0 0,-1 0 0 0 0,1 0 0 0 0,0 1 0 0 0,0-1 0 0 0,0 2 0 0 0,-9 3 0 0 0</inkml:trace>
</inkml:ink>
</file>

<file path=ppt/ink/ink12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2"/>
    </inkml:context>
    <inkml:brush xml:id="br0">
      <inkml:brushProperty name="width" value="0.1" units="cm"/>
      <inkml:brushProperty name="height" value="0.1" units="cm"/>
      <inkml:brushProperty name="color" value="#AB008B"/>
    </inkml:brush>
  </inkml:definitions>
  <inkml:trace contextRef="#ctx0" brushRef="#br0">0 87 2303 0 0,'24'-29'11375'0'0,"-2"35"-9549"0"0,11 5-233 0 0,-33-11-1545 0 0,1 0 0 0 0,-1 0 0 0 0,1 1 0 0 0,-1-1 0 0 0,1 0 1 0 0,-1 0-1 0 0,1 0 0 0 0,-1 0 0 0 0,1 0 0 0 0,-1 0 0 0 0,1 0 0 0 0,-1 0 0 0 0,0 0 0 0 0,1 0 1 0 0,-1 0-1 0 0,1 0 0 0 0,-1 0 0 0 0,1-1 0 0 0,-1 1 0 0 0,1 0 0 0 0,-1 0 0 0 0,1 0 0 0 0,-1-1 0 0 0,0 1 1 0 0,1 0-1 0 0,-1-1 0 0 0,0 1 0 0 0,1 0 0 0 0,-1-1 0 0 0,0 1 0 0 0,1 0 0 0 0,-1-1 0 0 0,0 1 1 0 0,0-1-1 0 0,1 1 0 0 0,-1 0 0 0 0,0-1 0 0 0,0 1 0 0 0,0-1 0 0 0,1 1 0 0 0,-1-1 0 0 0,0 1 0 0 0,0-1 1 0 0,0 1-1 0 0,0-1 0 0 0,0 0 0 0 0,-1-2 117 0 0,1 0-1 0 0,0 0 1 0 0,0 0 0 0 0,0 0-1 0 0,1 0 1 0 0,-1 0 0 0 0,1 0-1 0 0,-1-1 1 0 0,1 2 0 0 0,0-1-1 0 0,0 0 1 0 0,1 0 0 0 0,-1 0-1 0 0,0 0 1 0 0,3-2 0 0 0,-2 3-104 0 0,0 1 1 0 0,-1-1 0 0 0,1 1-1 0 0,0 0 1 0 0,0 0-1 0 0,0 0 1 0 0,0 0 0 0 0,0 0-1 0 0,0 1 1 0 0,1-1-1 0 0,-1 0 1 0 0,0 1 0 0 0,0 0-1 0 0,0-1 1 0 0,1 1-1 0 0,-1 0 1 0 0,0 0 0 0 0,0 0-1 0 0,1 1 1 0 0,-1-1-1 0 0,0 1 1 0 0,0-1 0 0 0,4 2-1 0 0,92 28 564 0 0,-85-27-552 0 0,0 1 0 0 0,0 0 0 0 0,-1 0 0 0 0,0 2-1 0 0,1-1 1 0 0,-2 2 0 0 0,1-1 0 0 0,-1 2 0 0 0,0-1-1 0 0,16 16 1 0 0,-21-18-56 0 0,-1 0-1 0 0,-1 0 1 0 0,1 1-1 0 0,-1 0 0 0 0,0 0 1 0 0,0 0-1 0 0,-1 0 1 0 0,0 0-1 0 0,0 1 1 0 0,0-1-1 0 0,-1 1 1 0 0,0 0-1 0 0,0 0 0 0 0,0 0 1 0 0,-1 0-1 0 0,0 0 1 0 0,-1 0-1 0 0,0 0 1 0 0,0 0-1 0 0,0 0 1 0 0,-2 10-1 0 0,-3 0-5 0 0,0-1-1 0 0,-1 0 0 0 0,0 0 1 0 0,-1-1-1 0 0,-1 1 0 0 0,0-2 1 0 0,-1 1-1 0 0,-1-1 1 0 0,0 0-1 0 0,-1-1 0 0 0,-18 17 1 0 0,18-19-3 0 0,0-1 0 0 0,-1 0 1 0 0,0-1-1 0 0,-1 0 0 0 0,1-1 1 0 0,-2-1-1 0 0,1 0 0 0 0,-1 0 1 0 0,0-2-1 0 0,0 0 0 0 0,-1 0 1 0 0,1-1-1 0 0,-19 2 0 0 0,29-6-6 0 0,0 0-1 0 0,1 0 0 0 0,-1 0 0 0 0,0-1 0 0 0,0 1 0 0 0,1-1 0 0 0,-1 0 0 0 0,0 0 0 0 0,1 0 0 0 0,-5-3 0 0 0,7 4-35 0 0,0-1 0 0 0,0 1-1 0 0,-1-1 1 0 0,1 0-1 0 0,0 0 1 0 0,0 0-1 0 0,0 1 1 0 0,0-1-1 0 0,0 0 1 0 0,0 0 0 0 0,0-1-1 0 0,0 1 1 0 0,0 0-1 0 0,0 0 1 0 0,1 0-1 0 0,-1-1 1 0 0,0 1-1 0 0,1 0 1 0 0,-1-1 0 0 0,1 1-1 0 0,0 0 1 0 0,-1-1-1 0 0,1 1 1 0 0,0 0-1 0 0,0-1 1 0 0,0 1-1 0 0,0-1 1 0 0,0 1 0 0 0,0-3-1 0 0,0 3-22 0 0,1 1-1 0 0,-1-1 1 0 0,0 1-1 0 0,1-1 1 0 0,-1 0 0 0 0,0 1-1 0 0,1-1 1 0 0,-1 1-1 0 0,1-1 1 0 0,-1 1 0 0 0,0 0-1 0 0,1-1 1 0 0,-1 1-1 0 0,1-1 1 0 0,0 1-1 0 0,-1 0 1 0 0,1-1 0 0 0,-1 1-1 0 0,1 0 1 0 0,-1 0-1 0 0,1 0 1 0 0,0-1-1 0 0,0 1 1 0 0,4-2-789 0 0,6-6-1210 0 0</inkml:trace>
</inkml:ink>
</file>

<file path=ppt/ink/ink12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3"/>
    </inkml:context>
    <inkml:brush xml:id="br0">
      <inkml:brushProperty name="width" value="0.1" units="cm"/>
      <inkml:brushProperty name="height" value="0.1" units="cm"/>
      <inkml:brushProperty name="color" value="#AB008B"/>
    </inkml:brush>
  </inkml:definitions>
  <inkml:trace contextRef="#ctx0" brushRef="#br0">287 45 5527 0 0,'0'0'423'0'0,"-3"-13"1208"0"0,-4-13 6003 0 0,5 25-7285 0 0,0 0 0 0 0,0 0-1 0 0,-1 1 1 0 0,1-1-1 0 0,0 1 1 0 0,-1-1 0 0 0,1 1-1 0 0,-1 0 1 0 0,1 0 0 0 0,0 0-1 0 0,-1 0 1 0 0,1 0-1 0 0,-1 1 1 0 0,1-1 0 0 0,0 1-1 0 0,-1-1 1 0 0,1 1 0 0 0,0 0-1 0 0,-3 2 1 0 0,-43 22 733 0 0,29-13-865 0 0,1 2 0 0 0,0 0-1 0 0,1 1 1 0 0,-18 20 0 0 0,27-26-182 0 0,0 1-1 0 0,0 0 1 0 0,1 0 0 0 0,0 0-1 0 0,1 1 1 0 0,0 0 0 0 0,1 1-1 0 0,0-1 1 0 0,-4 15-1 0 0,8-21-28 0 0,0-1 0 0 0,1 0 0 0 0,-1 1-1 0 0,1-1 1 0 0,0 1 0 0 0,0-1 0 0 0,0 1-1 0 0,0-1 1 0 0,1 0 0 0 0,0 1 0 0 0,0-1-1 0 0,0 0 1 0 0,0 1 0 0 0,1-1-1 0 0,0 0 1 0 0,-1 0 0 0 0,2 0 0 0 0,-1 0-1 0 0,0-1 1 0 0,1 1 0 0 0,0 0 0 0 0,-1-1-1 0 0,1 0 1 0 0,1 0 0 0 0,-1 0 0 0 0,0 0-1 0 0,1 0 1 0 0,4 2 0 0 0,4 2 45 0 0,0-1-1 0 0,1 0 1 0 0,0 0 0 0 0,0-2 0 0 0,0 1 0 0 0,1-2 0 0 0,22 4 0 0 0,-22-5-306 0 0,0 0-1 0 0,0 0 1 0 0,0-2 0 0 0,0 1 0 0 0,1-2-1 0 0,16-2 1 0 0,-12-1-1521 0 0</inkml:trace>
</inkml:ink>
</file>

<file path=ppt/ink/ink12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4"/>
    </inkml:context>
    <inkml:brush xml:id="br0">
      <inkml:brushProperty name="width" value="0.1" units="cm"/>
      <inkml:brushProperty name="height" value="0.1" units="cm"/>
      <inkml:brushProperty name="color" value="#AB008B"/>
    </inkml:brush>
  </inkml:definitions>
  <inkml:trace contextRef="#ctx0" brushRef="#br0">55 6 9847 0 0,'0'-5'8087'0'0,"-19"31"-4884"0"0,6-9-2634 0 0,8-5-435 0 0,1-1-1 0 0,1 1 1 0 0,0-1 0 0 0,0 1-1 0 0,1 0 1 0 0,1 0 0 0 0,0 0-1 0 0,0 0 1 0 0,1 0 0 0 0,1 0 0 0 0,0 0-1 0 0,1 0 1 0 0,3 13 0 0 0,-4-18-59 0 0,1 0 0 0 0,0 0 1 0 0,0 0-1 0 0,1 0 0 0 0,-1 0 1 0 0,2-1-1 0 0,-1 1 0 0 0,1-1 0 0 0,0 0 1 0 0,0 0-1 0 0,0 0 0 0 0,1-1 1 0 0,0 1-1 0 0,0-1 0 0 0,0 0 1 0 0,1-1-1 0 0,0 1 0 0 0,0-1 1 0 0,0 0-1 0 0,0-1 0 0 0,1 1 0 0 0,13 4 1 0 0,-13-7-17 0 0,1 0 1 0 0,-1-1-1 0 0,1 0 0 0 0,-1 0 1 0 0,1 0-1 0 0,-1-1 0 0 0,1 0 1 0 0,-1-1-1 0 0,0 0 0 0 0,1 0 1 0 0,-1 0-1 0 0,0-1 0 0 0,0 0 1 0 0,-1 0-1 0 0,10-6 0 0 0,1-2 43 0 0,0-1-1 0 0,-1 0 0 0 0,0-1 1 0 0,19-20-1 0 0,-29 27-76 0 0,0 1 0 0 0,-1-1 0 0 0,0-1 0 0 0,-1 1 1 0 0,1-1-1 0 0,-1 1 0 0 0,0-1 0 0 0,-1 0 0 0 0,0-1 0 0 0,0 1 0 0 0,0-1 1 0 0,-1 1-1 0 0,0-1 0 0 0,1-12 0 0 0,-3 18 28 0 0,-2 0-31 0 0,3 40 31 0 0,14-4-53 0 0,28 50 0 0 0,11 24 0 0 0,-25-39-20 0 0,-13-36-6 0 0,19 63 0 0 0,-34-89 25 0 0,0-1 0 0 0,0 0-1 0 0,0 1 1 0 0,-1-1 0 0 0,0 1-1 0 0,0-1 1 0 0,-1 0 0 0 0,0 1 0 0 0,0-1-1 0 0,0 0 1 0 0,-1 1 0 0 0,0-1-1 0 0,0 0 1 0 0,-1 0 0 0 0,1-1 0 0 0,-1 1-1 0 0,0 0 1 0 0,-1-1 0 0 0,0 0-1 0 0,0 0 1 0 0,0 0 0 0 0,0 0 0 0 0,-1 0-1 0 0,-9 7 1 0 0,-1-1-3 0 0,0 0 0 0 0,-1-1 0 0 0,0 0 0 0 0,-1-2 0 0 0,0 0 0 0 0,0 0 0 0 0,-24 6 0 0 0,26-10 31 0 0,-1 0-1 0 0,1 0 1 0 0,-1-1 0 0 0,1-1-1 0 0,-1-1 1 0 0,-29-1-1 0 0,37-1-14 0 0,-1 0-1 0 0,1-1 1 0 0,0 0-1 0 0,0-1 1 0 0,1 1-1 0 0,-1-1 1 0 0,1-1-1 0 0,-1 1 1 0 0,1-1-1 0 0,0-1 1 0 0,0 1-1 0 0,1-1 1 0 0,-1-1-1 0 0,-10-10 1 0 0,-20-31-1670 0 0</inkml:trace>
</inkml:ink>
</file>

<file path=ppt/ink/ink1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4"/>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2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5"/>
    </inkml:context>
    <inkml:brush xml:id="br0">
      <inkml:brushProperty name="width" value="0.1" units="cm"/>
      <inkml:brushProperty name="height" value="0.1" units="cm"/>
      <inkml:brushProperty name="color" value="#AB008B"/>
    </inkml:brush>
  </inkml:definitions>
  <inkml:trace contextRef="#ctx0" brushRef="#br0">44 53 3223 0 0,'-43'-9'18295'0'0,"47"12"-18115"0"0,0-1 1 0 0,0 1 0 0 0,1-1-1 0 0,-1 0 1 0 0,1 0 0 0 0,-1-1-1 0 0,1 1 1 0 0,0-1 0 0 0,-1 0-1 0 0,8 0 1 0 0,57 3 128 0 0,-37-4 5 0 0,21 0 228 0 0,0-2 0 0 0,77-12-1 0 0,-53 4-94 0 0,-1 7-313 0 0,-59 4-103 0 0,1-1-1 0 0,-1-1 1 0 0,1-1 0 0 0,29-6-1 0 0,-24-4 12 0 0,-19 10-30 0 0,-1 0-1 0 0,1 0 0 0 0,0 0 1 0 0,0 0-1 0 0,0 1 1 0 0,0 0-1 0 0,0 0 0 0 0,0 0 1 0 0,0 0-1 0 0,0 0 0 0 0,7 1 1 0 0,-8 3 4 0 0,0 0 0 0 0,0 0 1 0 0,0 1-1 0 0,0-1 0 0 0,-1 1 1 0 0,1 0-1 0 0,1 5 0 0 0,-1-5 11 0 0,-1-2-12 0 0,-1-1 1 0 0,0 1-1 0 0,0 0 0 0 0,0-1 1 0 0,0 1-1 0 0,0 0 1 0 0,0 0-1 0 0,0 0 0 0 0,-1-1 1 0 0,1 1-1 0 0,-1 0 0 0 0,1 0 1 0 0,-1 0-1 0 0,0 0 0 0 0,0 3 1 0 0,0-4-5 0 0,-1-1 0 0 0,0 1 1 0 0,1 0-1 0 0,-1-1 0 0 0,0 1 1 0 0,0 0-1 0 0,1-1 0 0 0,-1 1 1 0 0,0-1-1 0 0,0 1 0 0 0,0-1 1 0 0,0 1-1 0 0,0-1 0 0 0,0 0 1 0 0,0 1-1 0 0,0-1 1 0 0,0 0-1 0 0,0 0 0 0 0,0 0 1 0 0,0 0-1 0 0,0 0 0 0 0,0 0 1 0 0,0 0-1 0 0,0 0 0 0 0,0 0 1 0 0,0 0-1 0 0,0-1 0 0 0,-1 0 1 0 0,-2 1 2 0 0,0 1 1 0 0,0-1 0 0 0,0 0 0 0 0,0 1-1 0 0,0 0 1 0 0,0 0 0 0 0,0 0 0 0 0,0 0-1 0 0,1 1 1 0 0,-1 0 0 0 0,0-1 0 0 0,1 1-1 0 0,-4 3 1 0 0,-46 37 41 0 0,23-17-42 0 0,-26 16 4 0 0,1 2-1 0 0,-56 59 1 0 0,101-90 11 0 0,1 1 0 0 0,1 0 0 0 0,-1 0 0 0 0,-7 18 0 0 0,9-16 21 0 0,0-1-1 0 0,-2 0 1 0 0,-18 24 0 0 0,21-31-26 0 0,0-1 1 0 0,0 0-1 0 0,-1 0 1 0 0,0 0-1 0 0,-7 4 1 0 0,12-9-42 0 0,1 0 0 0 0,-1 0 0 0 0,0 0 0 0 0,0 0 0 0 0,1 0 0 0 0,-1-1 0 0 0,0 1 0 0 0,0-1 0 0 0,0 1 0 0 0,0-1 0 0 0,0 0-1 0 0,1 0 1 0 0,-1 0 0 0 0,0 0 0 0 0,0 0 0 0 0,0 0 0 0 0,0-1 0 0 0,0 1 0 0 0,0 0 0 0 0,0-1 0 0 0,1 0 0 0 0,-1 1 0 0 0,0-1 0 0 0,0 0 0 0 0,1 0 0 0 0,-1 0 0 0 0,1 0 0 0 0,-4-2 0 0 0,6 3 17 0 0,0 0-1 0 0,-1 0 0 0 0,1 1 1 0 0,0-1-1 0 0,0 0 0 0 0,0 0 0 0 0,-1 0 1 0 0,1 0-1 0 0,0 0 0 0 0,0 0 1 0 0,0 0-1 0 0,-1 0 0 0 0,1 0 0 0 0,0 0 1 0 0,0 0-1 0 0,0-1 0 0 0,-1 1 1 0 0,1 0-1 0 0,0-1 0 0 0,0 1 0 0 0,-1 0 1 0 0,1-1-1 0 0,0 1 0 0 0,-1-1 1 0 0,1 1-1 0 0,-1-1 0 0 0,1 1 1 0 0,0-1-1 0 0,-1 1 0 0 0,1-1 0 0 0,-1 0 1 0 0,1 1-1 0 0,-1-1 0 0 0,0 0 1 0 0,1 0-1 0 0,-1-1 0 0 0,25-18 6 0 0,-16 16-5 0 0,-2-1 0 0 0,1 1 0 0 0,0 0 0 0 0,0 0 0 0 0,0 1 0 0 0,1 0 0 0 0,-1 1 0 0 0,1 0 0 0 0,0 0 0 0 0,0 1 0 0 0,0 0 0 0 0,-1 0 0 0 0,1 1 0 0 0,10 1 0 0 0,22 6 37 0 0,77 1 1 0 0,7 2 72 0 0,-106-8-94 0 0,112 23-217 0 0,-131-26 52 0 0,1 0 1 0 0,-1 0-1 0 0,0 1 0 0 0,1-1 0 0 0,-1 0 1 0 0,0 0-1 0 0,0 0 0 0 0,0 1 0 0 0,0-1 1 0 0,0 0-1 0 0,0 0 0 0 0,0 0 1 0 0,0 0-1 0 0,0 1 0 0 0,0-1 0 0 0,0 0 1 0 0,0 0-1 0 0,-1 1 0 0 0,1-1 0 0 0,0 0 1 0 0,-1 0-1 0 0,1 1 0 0 0,0-1 0 0 0,-1 0 1 0 0,1 0-1 0 0,-1 0 0 0 0,-3-11-2124 0 0,4 7 146 0 0</inkml:trace>
</inkml:ink>
</file>

<file path=ppt/ink/ink12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6"/>
    </inkml:context>
    <inkml:brush xml:id="br0">
      <inkml:brushProperty name="width" value="0.1" units="cm"/>
      <inkml:brushProperty name="height" value="0.1" units="cm"/>
      <inkml:brushProperty name="color" value="#AB008B"/>
    </inkml:brush>
  </inkml:definitions>
  <inkml:trace contextRef="#ctx0" brushRef="#br0">0 31 5983 0 0,'0'0'874'0'0,"28"-14"7030"0"0,4 8-5811 0 0,0 1 1 0 0,1 2 0 0 0,33 1 0 0 0,100 10 569 0 0,46-1-2356 0 0,-184-8-1671 0 0,0 0-491 0 0</inkml:trace>
</inkml:ink>
</file>

<file path=ppt/ink/ink12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7"/>
    </inkml:context>
    <inkml:brush xml:id="br0">
      <inkml:brushProperty name="width" value="0.1" units="cm"/>
      <inkml:brushProperty name="height" value="0.1" units="cm"/>
      <inkml:brushProperty name="color" value="#F6630D"/>
    </inkml:brush>
  </inkml:definitions>
  <inkml:trace contextRef="#ctx0" brushRef="#br0">561 99 9215 0 0,'8'-46'928'0'0,"19"7"9703"0"0,-27 38-10548 0 0,-15-8 2320 0 0,12 8-2350 0 0,1 0 0 0 0,-1 1 0 0 0,1-1 0 0 0,-1 1 0 0 0,1 0 0 0 0,-1 0 0 0 0,0 0 0 0 0,1 0 0 0 0,-1 0 0 0 0,0 1 0 0 0,1-1 0 0 0,-1 1 0 0 0,1 0-1 0 0,-1 0 1 0 0,1 0 0 0 0,0 0 0 0 0,-1 0 0 0 0,1 0 0 0 0,0 0 0 0 0,-1 1 0 0 0,1-1 0 0 0,0 1 0 0 0,0 0 0 0 0,-3 3 0 0 0,-8 8-31 0 0,1 0 1 0 0,-18 25 0 0 0,14-16 120 0 0,-33 40 63 0 0,3 2 0 0 0,-57 105 1 0 0,85-135-170 0 0,2 0 1 0 0,1 1-1 0 0,2 1 1 0 0,2 0-1 0 0,1 1 1 0 0,1 0-1 0 0,-4 55 1 0 0,13-74-29 0 0,0-1 0 0 0,2 0 0 0 0,0 0 0 0 0,0 0 1 0 0,2 0-1 0 0,0 0 0 0 0,1 0 0 0 0,1-1 0 0 0,0 0 0 0 0,2 0 0 0 0,-1-1 1 0 0,2 0-1 0 0,0 0 0 0 0,1-1 0 0 0,0 0 0 0 0,1-1 0 0 0,0 0 1 0 0,2-1-1 0 0,-1 0 0 0 0,1-1 0 0 0,1 0 0 0 0,0-1 0 0 0,0 0 1 0 0,1-2-1 0 0,0 1 0 0 0,1-2 0 0 0,0 0 0 0 0,0-1 0 0 0,24 6 0 0 0,-36-11 8 0 0,0 0 0 0 0,0-1 0 0 0,1 1 0 0 0,-1-1 0 0 0,0 0 0 0 0,0 0 0 0 0,0 0 0 0 0,0-1 0 0 0,0 1 0 0 0,1-1 0 0 0,-1 0 0 0 0,0 0 0 0 0,-1-1 0 0 0,1 1 0 0 0,0-1 0 0 0,0 0 0 0 0,0 0 0 0 0,-1 0 0 0 0,1 0 0 0 0,-1-1 0 0 0,3-2 0 0 0,-3 2-3 0 0,-1 1 0 0 0,0-1 0 0 0,0 0 0 0 0,-1 1 0 0 0,1-1 0 0 0,-1 0 1 0 0,1 0-1 0 0,-1 0 0 0 0,0 0 0 0 0,0 0 0 0 0,0 0 0 0 0,0-1 0 0 0,-1 1 0 0 0,0 0 1 0 0,1 0-1 0 0,-1-1 0 0 0,0 1 0 0 0,0 0 0 0 0,-1 0 0 0 0,1-1 0 0 0,-1 1 0 0 0,1 0 1 0 0,-1 0-1 0 0,0 0 0 0 0,0 0 0 0 0,-3-6 0 0 0,-1 0 3 0 0,1 0 0 0 0,-1 1 0 0 0,-1-1 0 0 0,1 1 0 0 0,-1 0 0 0 0,-1 1 0 0 0,1-1 0 0 0,-2 1 0 0 0,1 1 0 0 0,-1-1 0 0 0,1 1 0 0 0,-2 0 0 0 0,-9-5 0 0 0,6 5-7 0 0,-1 1 1 0 0,1 0-1 0 0,-1 1 1 0 0,0 0-1 0 0,0 1 1 0 0,0 1-1 0 0,0 0 0 0 0,0 0 1 0 0,-15 1-1 0 0,7 2-88 0 0,0 0-1 0 0,0 1 0 0 0,0 2 0 0 0,0 0 1 0 0,0 1-1 0 0,1 1 0 0 0,0 1 0 0 0,0 0 1 0 0,0 2-1 0 0,1 0 0 0 0,1 1 1 0 0,-22 16-1 0 0,20-9-1609 0 0</inkml:trace>
</inkml:ink>
</file>

<file path=ppt/ink/ink12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8"/>
    </inkml:context>
    <inkml:brush xml:id="br0">
      <inkml:brushProperty name="width" value="0.1" units="cm"/>
      <inkml:brushProperty name="height" value="0.1" units="cm"/>
      <inkml:brushProperty name="color" value="#F6630D"/>
    </inkml:brush>
  </inkml:definitions>
  <inkml:trace contextRef="#ctx0" brushRef="#br0">1 49 6911 0 0,'0'0'528'0'0,"0"-2"-341"0"0,0 0 261 0 0,1 0-1 0 0,0-1 1 0 0,-1 1-1 0 0,1 0 1 0 0,0 0-1 0 0,0-1 1 0 0,0 1-1 0 0,1 0 1 0 0,-1 0-1 0 0,0 0 1 0 0,1 0-1 0 0,-1 1 1 0 0,1-1-1 0 0,0 0 1 0 0,0 1-1 0 0,-1-1 1 0 0,1 1-1 0 0,0-1 1 0 0,4-1-1 0 0,-3 2 54 0 0,1 0 0 0 0,0 0 0 0 0,0 1-1 0 0,0-1 1 0 0,0 1 0 0 0,0 0 0 0 0,0 0 0 0 0,6 1 0 0 0,23-2 1198 0 0,-21 0-1496 0 0,0 0 0 0 0,0 0 0 0 0,1 2 0 0 0,-1-1 0 0 0,0 2 0 0 0,0-1-1 0 0,0 2 1 0 0,0 0 0 0 0,-1 0 0 0 0,1 1 0 0 0,-1 0 0 0 0,0 1 0 0 0,14 8 0 0 0,-11-6-172 0 0,-1 1 0 0 0,0 0 0 0 0,0 1 0 0 0,-1 0 0 0 0,0 1 0 0 0,-1 1 0 0 0,0 0 0 0 0,-1 0 1 0 0,0 1-1 0 0,9 14 0 0 0,-14-16-9 0 0,0 1 1 0 0,-1-1 0 0 0,0 1-1 0 0,0 0 1 0 0,-1-1-1 0 0,-1 2 1 0 0,0-1 0 0 0,0 0-1 0 0,-1 0 1 0 0,-1 1-1 0 0,0-1 1 0 0,0 0 0 0 0,-1 1-1 0 0,-1-1 1 0 0,0 0-1 0 0,0 0 1 0 0,-1 0 0 0 0,-1 0-1 0 0,-7 16 1 0 0,0 9 76 0 0,10-31-90 0 0,1-1 0 0 0,-2 1 0 0 0,1-1 0 0 0,0 0 0 0 0,-1 1 0 0 0,0-1 0 0 0,0 0 0 0 0,0 0 0 0 0,-1 0 0 0 0,1-1 0 0 0,-1 1 0 0 0,0 0 0 0 0,0-1 0 0 0,-5 4 0 0 0,-8 6 39 0 0,-2-2 0 0 0,1 0-1 0 0,-1-1 1 0 0,-1-1 0 0 0,0-1-1 0 0,0 0 1 0 0,-1-2-1 0 0,0 0 1 0 0,0-1 0 0 0,0-1-1 0 0,0-1 1 0 0,-1-1-1 0 0,-22 0 1 0 0,42-2-75 0 0,0 1 1 0 0,1-1-1 0 0,-1 0 1 0 0,0 0-1 0 0,0 0 0 0 0,1 0 1 0 0,-1 0-1 0 0,0 0 1 0 0,0 0-1 0 0,1 0 0 0 0,-1 0 1 0 0,0 0-1 0 0,0 0 1 0 0,1 0-1 0 0,-1-1 0 0 0,0 1 1 0 0,0 0-1 0 0,1-1 1 0 0,-1 1-1 0 0,0 0 0 0 0,1-1 1 0 0,-1 1-1 0 0,0-1 1 0 0,1 1-1 0 0,-1-1 0 0 0,1 1 1 0 0,-1-1-1 0 0,1 0 1 0 0,-1 1-1 0 0,1-1 0 0 0,-1 1 1 0 0,1-1-1 0 0,0 0 1 0 0,-1 0-1 0 0,1 1 0 0 0,0-1 1 0 0,0 0-1 0 0,-1 1 1 0 0,1-1-1 0 0,0 0 0 0 0,0-1 1 0 0,0 1-53 0 0,1 0 1 0 0,-1 0-1 0 0,0 0 1 0 0,1 1-1 0 0,-1-1 1 0 0,1 0-1 0 0,0 0 1 0 0,-1 0-1 0 0,1 0 1 0 0,-1 1-1 0 0,1-1 1 0 0,0 0 0 0 0,0 1-1 0 0,0-1 1 0 0,-1 0-1 0 0,1 1 1 0 0,0-1-1 0 0,0 1 1 0 0,0-1-1 0 0,0 1 1 0 0,2-1-1 0 0,13 0-1734 0 0,1 0-378 0 0</inkml:trace>
</inkml:ink>
</file>

<file path=ppt/ink/ink12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79"/>
    </inkml:context>
    <inkml:brush xml:id="br0">
      <inkml:brushProperty name="width" value="0.1" units="cm"/>
      <inkml:brushProperty name="height" value="0.1" units="cm"/>
      <inkml:brushProperty name="color" value="#F6630D"/>
    </inkml:brush>
  </inkml:definitions>
  <inkml:trace contextRef="#ctx0" brushRef="#br0">241 69 10623 0 0,'13'-20'928'0'0,"3"-5"-503"0"0,-12 7 4624 0 0,-5 18-4887 0 0,1-1-1 0 0,-1 1 1 0 0,0-1 0 0 0,0 1 0 0 0,1-1 0 0 0,-1 1 0 0 0,0-1 0 0 0,0 1 0 0 0,0-1 0 0 0,0 1 0 0 0,1 0 0 0 0,-1 0 0 0 0,0 0 0 0 0,0-1 0 0 0,0 1 0 0 0,0 0 0 0 0,0 0 0 0 0,0 0 0 0 0,0 0-1 0 0,0 0 1 0 0,0 1 0 0 0,1-1 0 0 0,-1 0 0 0 0,0 0 0 0 0,-2 1 0 0 0,-23 4 1098 0 0,21-2-1057 0 0,1 0 1 0 0,0 1-1 0 0,-1-1 0 0 0,1 1 1 0 0,1 0-1 0 0,-1 0 0 0 0,0 0 1 0 0,-2 5-1 0 0,-19 19 198 0 0,3-10-145 0 0,1 1 0 0 0,1 1 0 0 0,-34 44-1 0 0,49-57-207 0 0,0 1 0 0 0,0 0-1 0 0,1 0 1 0 0,0 0 0 0 0,0 0-1 0 0,1 1 1 0 0,0-1-1 0 0,0 1 1 0 0,1 0 0 0 0,1 0-1 0 0,-1 0 1 0 0,1 0 0 0 0,1 0-1 0 0,-1 0 1 0 0,2 0-1 0 0,0 10 1 0 0,2 5 57 0 0,-3-21-100 0 0,0 0 1 0 0,0 1-1 0 0,1-1 1 0 0,-1 0-1 0 0,0 1 0 0 0,1-1 1 0 0,0 0-1 0 0,0 0 1 0 0,0 0-1 0 0,0 1 0 0 0,1-1 1 0 0,-1 0-1 0 0,1 0 1 0 0,0-1-1 0 0,-1 1 0 0 0,1 0 1 0 0,1 0-1 0 0,-1-1 1 0 0,0 0-1 0 0,1 1 0 0 0,-1-1 1 0 0,1 0-1 0 0,-1 0 1 0 0,5 2-1 0 0,7 1-7 0 0,0 0 1 0 0,1-1-1 0 0,-1-1 0 0 0,1 0 0 0 0,25 1 1 0 0,-18-2-194 0 0,-17-1-86 0 0,0-2 1 0 0,0 1 0 0 0,0-1 0 0 0,1 1-1 0 0,-1-1 1 0 0,0-1 0 0 0,0 1 0 0 0,0-1-1 0 0,0 0 1 0 0,5-3 0 0 0,7-2-4492 0 0,6-1-3288 0 0</inkml:trace>
</inkml:ink>
</file>

<file path=ppt/ink/ink12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0"/>
    </inkml:context>
    <inkml:brush xml:id="br0">
      <inkml:brushProperty name="width" value="0.1" units="cm"/>
      <inkml:brushProperty name="height" value="0.1" units="cm"/>
      <inkml:brushProperty name="color" value="#F6630D"/>
    </inkml:brush>
  </inkml:definitions>
  <inkml:trace contextRef="#ctx0" brushRef="#br0">82 4 8751 0 0,'0'0'674'0'0,"-1"-1"-438"0"0,-5-2 1290 0 0,0 6-528 0 0,1 0 0 0 0,0 0-1 0 0,0 0 1 0 0,0 1-1 0 0,1 0 1 0 0,-1 0 0 0 0,1 0-1 0 0,-5 7 1 0 0,5-7-692 0 0,1 1 0 0 0,1-1 1 0 0,-1 1-1 0 0,0 0 0 0 0,1 0 1 0 0,0 0-1 0 0,1 0 0 0 0,-3 7 1 0 0,3-3-257 0 0,0 0 1 0 0,0 0-1 0 0,1 0 0 0 0,0 0 1 0 0,1 0-1 0 0,0 0 1 0 0,0 0-1 0 0,1 0 1 0 0,0 0-1 0 0,7 17 1 0 0,-6-17 30 0 0,4 10 147 0 0,0 0 1 0 0,2-1 0 0 0,15 27 0 0 0,-21-41-186 0 0,0 1 1 0 0,0-1-1 0 0,0 0 1 0 0,1 0-1 0 0,0-1 1 0 0,-1 1-1 0 0,1-1 0 0 0,0 1 1 0 0,1-1-1 0 0,-1 0 1 0 0,1-1-1 0 0,-1 1 1 0 0,1-1-1 0 0,0 0 1 0 0,0 0-1 0 0,0 0 1 0 0,0-1-1 0 0,0 0 1 0 0,5 1-1 0 0,-3-3 2 0 0,-1 1 0 0 0,0-1 1 0 0,1-1-1 0 0,-1 1 0 0 0,0-1 0 0 0,0 0 0 0 0,0 0 0 0 0,-1-1 1 0 0,1 0-1 0 0,0 0 0 0 0,-1 0 0 0 0,0-1 0 0 0,0 0 1 0 0,0 0-1 0 0,0 0 0 0 0,-1 0 0 0 0,8-9 0 0 0,3-5 150 0 0,0 1 0 0 0,-2-2-1 0 0,20-34 1 0 0,-26 42-64 0 0,0-1 0 0 0,-2 0 0 0 0,1 0 0 0 0,-1 0 0 0 0,-1-1 0 0 0,-1 0 0 0 0,4-18 0 0 0,-6 35-120 0 0,1 0 0 0 0,0 0 0 0 0,0 0 0 0 0,0 0 0 0 0,0-1 0 0 0,0 1 0 0 0,1-1 0 0 0,0 1 0 0 0,5 4 0 0 0,6 10-9 0 0,19 31-2 0 0,-3 2 0 0 0,-2 1 0 0 0,-2 2 0 0 0,23 69 0 0 0,-42-99-25 0 0,-1 0 1 0 0,-1 0-1 0 0,-2 0 1 0 0,0 1-1 0 0,-2 0 1 0 0,-1 32-1 0 0,-1-46 15 0 0,0 0 0 0 0,-1-1 0 0 0,0 1 0 0 0,-1 0-1 0 0,0-1 1 0 0,0 0 0 0 0,-1 0 0 0 0,0 0 0 0 0,-1 0 0 0 0,-1 0 0 0 0,1-1 0 0 0,-1 0 0 0 0,-1 0-1 0 0,1-1 1 0 0,-2 1 0 0 0,-13 11 0 0 0,13-14 19 0 0,0-1 1 0 0,-1-1-1 0 0,1 1 0 0 0,-1-1 0 0 0,0-1 1 0 0,0 1-1 0 0,-1-2 0 0 0,1 1 0 0 0,0-1 1 0 0,-1-1-1 0 0,0 0 0 0 0,1 0 0 0 0,-1-1 1 0 0,0 0-1 0 0,-14-2 0 0 0,2-1 16 0 0,1 0-1 0 0,-1-2 1 0 0,1 0 0 0 0,0-2-1 0 0,-35-15 1 0 0,51 20-72 0 0,1 0 0 0 0,0 0 0 0 0,0-1 0 0 0,0 0-1 0 0,0 0 1 0 0,1 0 0 0 0,-1 0 0 0 0,1 0 0 0 0,-1-1 0 0 0,1 0 0 0 0,-5-7-1 0 0,6 7-316 0 0,1 1 0 0 0,-1-1 1 0 0,1 0-1 0 0,-1 1 0 0 0,1-1 0 0 0,0 0 0 0 0,0 0 0 0 0,1 0 0 0 0,-1-5 0 0 0,3-11-8335 0 0</inkml:trace>
</inkml:ink>
</file>

<file path=ppt/ink/ink12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1"/>
    </inkml:context>
    <inkml:brush xml:id="br0">
      <inkml:brushProperty name="width" value="0.1" units="cm"/>
      <inkml:brushProperty name="height" value="0.1" units="cm"/>
      <inkml:brushProperty name="color" value="#F6630D"/>
    </inkml:brush>
  </inkml:definitions>
  <inkml:trace contextRef="#ctx0" brushRef="#br0">47 60 9847 0 0,'-27'-7'1643'0'0,"26"6"-1263"0"0,-1 0 1 0 0,1 1-1 0 0,0-1 0 0 0,0 0 1 0 0,0 1-1 0 0,0-1 1 0 0,0 0-1 0 0,0 0 1 0 0,0 0-1 0 0,0 0 0 0 0,0 0 1 0 0,0 0-1 0 0,0 0 1 0 0,1 0-1 0 0,-1-1 0 0 0,0 1 1 0 0,1 0-1 0 0,-1 0 1 0 0,1 0-1 0 0,-1-1 0 0 0,1 1 1 0 0,0 0-1 0 0,0-1 1 0 0,-1 1-1 0 0,1-2 1 0 0,1 2-309 0 0,-1 1 1 0 0,0-1-1 0 0,1 1 1 0 0,-1 0-1 0 0,0-1 1 0 0,1 1 0 0 0,-1 0-1 0 0,1-1 1 0 0,-1 1-1 0 0,0 0 1 0 0,1-1 0 0 0,-1 1-1 0 0,1 0 1 0 0,-1 0-1 0 0,1 0 1 0 0,-1-1 0 0 0,1 1-1 0 0,-1 0 1 0 0,1 0-1 0 0,-1 0 1 0 0,1 0 0 0 0,0 0-1 0 0,-1 0 1 0 0,1 0-1 0 0,-1 0 1 0 0,1 0 0 0 0,-1 0-1 0 0,1 0 1 0 0,-1 1-1 0 0,1-1 1 0 0,19 3 322 0 0,-18-3-249 0 0,104-1 1569 0 0,-86 1-1508 0 0,1 0 1 0 0,32-6-1 0 0,17-1 103 0 0,-8 3-177 0 0,-30 2-100 0 0,1 1 1 0 0,39 3-1 0 0,-64-1-30 0 0,1 0-1 0 0,-1 0 1 0 0,0 1 0 0 0,0 0-1 0 0,0 0 1 0 0,0 1 0 0 0,0 0 0 0 0,-1 1-1 0 0,1 0 1 0 0,-1 0 0 0 0,0 0-1 0 0,0 1 1 0 0,10 9 0 0 0,-15-12 6 0 0,0 0 1 0 0,-1 0-1 0 0,1 0 1 0 0,-1 1-1 0 0,1-1 1 0 0,-1 0-1 0 0,0 1 1 0 0,0-1-1 0 0,0 1 1 0 0,0-1-1 0 0,0 1 1 0 0,-1 0 0 0 0,1-1-1 0 0,-1 1 1 0 0,1 0-1 0 0,-1-1 1 0 0,0 1-1 0 0,0 0 1 0 0,0-1-1 0 0,-1 1 1 0 0,1 0-1 0 0,-1-1 1 0 0,1 1-1 0 0,-1-1 1 0 0,0 1-1 0 0,0-1 1 0 0,0 1-1 0 0,0-1 1 0 0,-1 1-1 0 0,1-1 1 0 0,0 0-1 0 0,-1 0 1 0 0,0 0-1 0 0,-3 4 1 0 0,-8 9 59 0 0,-1-1 0 0 0,-1 0 0 0 0,-29 20 1 0 0,21-16-16 0 0,-161 161 264 0 0,37-32-319 0 0,146-147 1 0 0,1 0 0 0 0,0 0-1 0 0,0 0 1 0 0,0 1 0 0 0,0-1 0 0 0,0 0-1 0 0,-1 1 1 0 0,1-1 0 0 0,0 0 0 0 0,0 0-1 0 0,0 1 1 0 0,0-1 0 0 0,0 0 0 0 0,0 1-1 0 0,0-1 1 0 0,0 0 0 0 0,0 0 0 0 0,0 1-1 0 0,0-1 1 0 0,0 0 0 0 0,0 1 0 0 0,0-1-1 0 0,0 0 1 0 0,1 0 0 0 0,-1 1 0 0 0,0-1-1 0 0,0 0 1 0 0,0 0 0 0 0,0 1 0 0 0,1-1-1 0 0,-1 0 1 0 0,0 0 0 0 0,0 0 0 0 0,0 1-1 0 0,1-1 1 0 0,-1 0 0 0 0,0 0 0 0 0,0 0-1 0 0,0 0 1 0 0,1 1 0 0 0,-1-1 0 0 0,0 0-1 0 0,1 0 1 0 0,-1 0 0 0 0,0 0 0 0 0,0 0-1 0 0,1 0 1 0 0,-1 0 0 0 0,0 0 0 0 0,1 0-1 0 0,-1 0 1 0 0,16 5-37 0 0,-16-5 34 0 0,13 2 3 0 0,1-1-1 0 0,0 0 1 0 0,0-1 0 0 0,0 0 0 0 0,-1-1 0 0 0,22-5-1 0 0,38-1 67 0 0,167 16 49 0 0,-139-3 44 0 0,-99-6-242 0 0,1 0 0 0 0,0 0 0 0 0,0 0 1 0 0,-1 0-1 0 0,1-1 0 0 0,0 1 0 0 0,0-1 0 0 0,-1 0 0 0 0,5-1 0 0 0</inkml:trace>
</inkml:ink>
</file>

<file path=ppt/ink/ink12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2"/>
    </inkml:context>
    <inkml:brush xml:id="br0">
      <inkml:brushProperty name="width" value="0.1" units="cm"/>
      <inkml:brushProperty name="height" value="0.1" units="cm"/>
      <inkml:brushProperty name="color" value="#F6630D"/>
    </inkml:brush>
  </inkml:definitions>
  <inkml:trace contextRef="#ctx0" brushRef="#br0">597 1 12439 0 0,'0'0'958'0'0,"-12"8"-588"0"0,-46 58 3519 0 0,18-18-1378 0 0,5-8-1940 0 0,2 2-1 0 0,2 1 0 0 0,2 2 1 0 0,-32 63-1 0 0,-73 204 265 0 0,90-199-472 0 0,-47 191 1 0 0,81-261-225 0 0,3 0-1 0 0,1 1 1 0 0,3 0-1 0 0,1 0 1 0 0,2 0 0 0 0,2 0-1 0 0,15 84 1 0 0,-5-79-104 0 0,2 0 0 0 0,2-1 0 0 0,2-1 0 0 0,42 78-1 0 0,-43-96-24 0 0,1 0 0 0 0,1-2-1 0 0,1 0 1 0 0,2-2 0 0 0,0 0-1 0 0,2-1 1 0 0,0-1-1 0 0,31 21 1 0 0,-16-16-329 0 0,0-2 0 0 0,2-2 0 0 0,1-1-1 0 0,45 17 1 0 0,-60-30-1581 0 0</inkml:trace>
</inkml:ink>
</file>

<file path=ppt/ink/ink12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3"/>
    </inkml:context>
    <inkml:brush xml:id="br0">
      <inkml:brushProperty name="width" value="0.1" units="cm"/>
      <inkml:brushProperty name="height" value="0.1" units="cm"/>
      <inkml:brushProperty name="color" value="#F6630D"/>
    </inkml:brush>
  </inkml:definitions>
  <inkml:trace contextRef="#ctx0" brushRef="#br0">8 70 5983 0 0,'-7'-18'12719'0'0,"10"20"-12457"0"0,1 0 0 0 0,0 0 0 0 0,0 0 0 0 0,0-1 0 0 0,0 0 0 0 0,0 0 0 0 0,0 0 0 0 0,0-1 1 0 0,0 1-1 0 0,1-1 0 0 0,-1 0 0 0 0,0 0 0 0 0,0 0 0 0 0,1-1 0 0 0,-1 1 0 0 0,0-1 0 0 0,0 0 0 0 0,0 0 0 0 0,0-1 0 0 0,0 1 0 0 0,0-1 1 0 0,0 0-1 0 0,-1 0 0 0 0,6-3 0 0 0,2-2-88 0 0,1 1 0 0 0,0 0 0 0 0,0 1 0 0 0,0 1 0 0 0,0 0 0 0 0,1 0 0 0 0,0 1 0 0 0,-1 1 0 0 0,26-2 0 0 0,14 2-56 0 0,58 6-1 0 0,-63-1-96 0 0,-27-3-9 0 0,-7 0-5 0 0,0 0 0 0 0,0 1 1 0 0,0 0-1 0 0,0 0 0 0 0,0 2 0 0 0,-1-1 1 0 0,1 2-1 0 0,-1 0 0 0 0,0 0 0 0 0,17 9 1 0 0,-29-13-73 0 0,1 1 0 0 0,0 0 0 0 0,0-1 0 0 0,0 1 0 0 0,0-1 0 0 0,0 0 0 0 0,0 1 0 0 0,-1-1 0 0 0,1 0 0 0 0,0 0 0 0 0,0 1 0 0 0,0-1 0 0 0,0 0 0 0 0,0 0 0 0 0,0 0 0 0 0,0 0 0 0 0,0 0 0 0 0,0 0 0 0 0,0-1 0 0 0,0 1 0 0 0,0 0 0 0 0,0 0 0 0 0,1-1 0 0 0,7-1-1413 0 0,0 2-155 0 0</inkml:trace>
</inkml:ink>
</file>

<file path=ppt/ink/ink12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4"/>
    </inkml:context>
    <inkml:brush xml:id="br0">
      <inkml:brushProperty name="width" value="0.1" units="cm"/>
      <inkml:brushProperty name="height" value="0.1" units="cm"/>
      <inkml:brushProperty name="color" value="#F6630D"/>
    </inkml:brush>
  </inkml:definitions>
  <inkml:trace contextRef="#ctx0" brushRef="#br0">104 1 7367 0 0,'-13'0'15886'0'0,"10"20"-17158"0"0,-21 160 3406 0 0,-28 152-2395 0 0,41-267-4424 0 0</inkml:trace>
</inkml:ink>
</file>

<file path=ppt/ink/ink1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5"/>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2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5"/>
    </inkml:context>
    <inkml:brush xml:id="br0">
      <inkml:brushProperty name="width" value="0.1" units="cm"/>
      <inkml:brushProperty name="height" value="0.1" units="cm"/>
      <inkml:brushProperty name="color" value="#F6630D"/>
    </inkml:brush>
  </inkml:definitions>
  <inkml:trace contextRef="#ctx0" brushRef="#br0">14 35 6447 0 0,'-2'-1'210'0'0,"1"0"0"0"0,0 0 0 0 0,0 0 0 0 0,0 0-1 0 0,0 0 1 0 0,0-1 0 0 0,1 1 0 0 0,-1 0-1 0 0,0 0 1 0 0,1-1 0 0 0,-1 1 0 0 0,0-1 0 0 0,1 1-1 0 0,0-1 1 0 0,-1 1 0 0 0,1 0 0 0 0,0-1 0 0 0,0 1-1 0 0,0-1 1 0 0,0 1 0 0 0,0-3 0 0 0,1 3 25 0 0,0 1 1 0 0,0-1-1 0 0,0 1 1 0 0,0 0-1 0 0,0-1 0 0 0,0 1 1 0 0,0 0-1 0 0,0 0 1 0 0,0-1-1 0 0,0 1 1 0 0,0 0-1 0 0,0 0 1 0 0,0 0-1 0 0,0 0 1 0 0,0 1-1 0 0,0-1 1 0 0,0 0-1 0 0,0 0 1 0 0,0 1-1 0 0,0-1 0 0 0,2 1 1 0 0,35 14 3582 0 0,-8 0-3289 0 0,9 8 4 0 0,0 2 0 0 0,-1 2 0 0 0,-2 2 0 0 0,-1 1 1 0 0,-1 2-1 0 0,-1 1 0 0 0,-2 1 0 0 0,46 69 0 0 0,-51-62-465 0 0,-1 1-1 0 0,-3 1 0 0 0,-2 0 1 0 0,-1 2-1 0 0,-3 0 1 0 0,-1 1-1 0 0,-2 1 1 0 0,-3 0-1 0 0,-2 1 1 0 0,-1 0-1 0 0,-3 0 1 0 0,-2 0-1 0 0,-6 73 0 0 0,-1-69-54 0 0,-3 0 0 0 0,-2-1-1 0 0,-2-1 1 0 0,-2 0-1 0 0,-3 0 1 0 0,-1-2 0 0 0,-3 0-1 0 0,-2-1 1 0 0,-2-1-1 0 0,-48 66 1 0 0,-98 124-3754 0 0,158-216-4534 0 0</inkml:trace>
</inkml:ink>
</file>

<file path=ppt/ink/ink12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6"/>
    </inkml:context>
    <inkml:brush xml:id="br0">
      <inkml:brushProperty name="width" value="0.1" units="cm"/>
      <inkml:brushProperty name="height" value="0.1" units="cm"/>
      <inkml:brushProperty name="color" value="#F6630D"/>
    </inkml:brush>
  </inkml:definitions>
  <inkml:trace contextRef="#ctx0" brushRef="#br0">629 75 3223 0 0,'-4'-53'7524'0'0,"4"53"-7292"0"0,0-1-1 0 0,0 0 0 0 0,0 0 1 0 0,0 1-1 0 0,-1-1 0 0 0,1 0 1 0 0,0 0-1 0 0,0 1 0 0 0,-1-1 1 0 0,1 0-1 0 0,0 1 0 0 0,-1-1 1 0 0,1 0-1 0 0,0 1 1 0 0,-1-1-1 0 0,1 0 0 0 0,-1 1 1 0 0,1-1-1 0 0,-1 1 0 0 0,0-1 1 0 0,1 1-1 0 0,-1-1 0 0 0,-1 0 1 0 0,-21-4 1841 0 0,-28 9-1287 0 0,47-3-371 0 0,-14 3-235 0 0,1 1 0 0 0,0 0 0 0 0,0 1-1 0 0,1 1 1 0 0,-1 0 0 0 0,-20 14 0 0 0,-88 65-72 0 0,104-68-112 0 0,1 1 1 0 0,0 0-1 0 0,2 2 1 0 0,0 0-1 0 0,1 1 1 0 0,1 1-1 0 0,2 0 1 0 0,0 1-1 0 0,1 1 1 0 0,2 0-1 0 0,-16 47 1 0 0,11-14-1 0 0,2 0 0 0 0,2 0 0 0 0,3 1 0 0 0,-2 87 0 0 0,9-99-59 0 0,3 0 0 0 0,1 0-1 0 0,3-1 1 0 0,2 1 0 0 0,1-1 0 0 0,29 85-1 0 0,-30-111-19 0 0,1-1-1 0 0,0 0 1 0 0,1-1 0 0 0,2 1-1 0 0,0-2 1 0 0,0 0-1 0 0,2 0 1 0 0,0-1 0 0 0,1-1-1 0 0,0 0 1 0 0,1-1 0 0 0,1 0-1 0 0,1-1 1 0 0,-1-1-1 0 0,2-1 1 0 0,0 0 0 0 0,38 15-1 0 0,-43-21 123 0 0,1-2 0 0 0,0 1 0 0 0,0-2 0 0 0,1 0 0 0 0,-1-1 0 0 0,0 0 0 0 0,1-1 0 0 0,-1-1 0 0 0,0 0 0 0 0,1-1 0 0 0,-1 0 0 0 0,0-1 0 0 0,0-1 0 0 0,0 0 0 0 0,-1-1 0 0 0,19-10 0 0 0,-1-1 88 0 0,0-1 0 0 0,-1-2 0 0 0,-1-1-1 0 0,-1-2 1 0 0,40-38 0 0 0,-53 43-116 0 0,-1 0-1 0 0,0-1 0 0 0,-1 0 1 0 0,-2-1-1 0 0,1-1 1 0 0,-2 0-1 0 0,-1 0 0 0 0,0-1 1 0 0,-2 0-1 0 0,0 0 1 0 0,-1-1-1 0 0,-2 0 0 0 0,0 0 1 0 0,1-29-1 0 0,-1-19 23 0 0,-4 0 0 0 0,-2 0 0 0 0,-15-86 0 0 0,11 103 86 0 0,-3 0 0 0 0,-2 1 0 0 0,-31-90 0 0 0,35 126-77 0 0,0 0 0 0 0,-1 0 1 0 0,-1 1-1 0 0,-1 0 0 0 0,0 0 1 0 0,-19-20-1 0 0,21 27-36 0 0,-1 0 0 0 0,1 1 0 0 0,-1 0 0 0 0,-1 0-1 0 0,1 1 1 0 0,-1 0 0 0 0,0 1 0 0 0,-1 0 0 0 0,1 0 0 0 0,-1 1 0 0 0,-14-3 0 0 0,22 6-76 0 0,0 0 0 0 0,0 1 0 0 0,1-1 0 0 0,-1 1 0 0 0,0-1 0 0 0,0 1 0 0 0,0 0 1 0 0,0 0-1 0 0,0 0 0 0 0,0 1 0 0 0,0-1 0 0 0,0 1 0 0 0,1-1 0 0 0,-1 1 0 0 0,-3 1 0 0 0,-9 12-630 0 0</inkml:trace>
</inkml:ink>
</file>

<file path=ppt/ink/ink12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7"/>
    </inkml:context>
    <inkml:brush xml:id="br0">
      <inkml:brushProperty name="width" value="0.1" units="cm"/>
      <inkml:brushProperty name="height" value="0.1" units="cm"/>
      <inkml:brushProperty name="color" value="#F6630D"/>
    </inkml:brush>
  </inkml:definitions>
  <inkml:trace contextRef="#ctx0" brushRef="#br0">700 235 8783 0 0,'-2'-32'902'0'0,"2"27"-690"0"0,1 0 0 0 0,-1-1-1 0 0,-1 1 1 0 0,1 0 0 0 0,-1 0 0 0 0,0 0 0 0 0,-2-8-1 0 0,-1 4 272 0 0,1 1-1 0 0,-2-1 0 0 0,1 1 1 0 0,-1 0-1 0 0,0 0 0 0 0,-1 0 0 0 0,0 1 1 0 0,0 0-1 0 0,-13-12 0 0 0,15 16-391 0 0,1 1 0 0 0,-1 0 0 0 0,1 0 0 0 0,-1 0 0 0 0,0 1 0 0 0,0-1 0 0 0,1 1 0 0 0,-1 0 0 0 0,0 0 0 0 0,0 0 0 0 0,0 0 0 0 0,-1 1 0 0 0,1 0 0 0 0,0 0 0 0 0,0 0 0 0 0,0 0 0 0 0,0 1 0 0 0,0-1 0 0 0,0 1-1 0 0,0 0 1 0 0,0 0 0 0 0,0 0 0 0 0,0 1 0 0 0,0 0 0 0 0,-3 2 0 0 0,-26 15 116 0 0,2 2 0 0 0,0 1-1 0 0,2 2 1 0 0,-50 50 0 0 0,49-45-97 0 0,0 2-85 0 0,2 1 0 0 0,1 1 0 0 0,1 2 0 0 0,2 0 0 0 0,1 2 0 0 0,2 1 0 0 0,2 0 0 0 0,2 1 1 0 0,1 1-1 0 0,2 1 0 0 0,1 0 0 0 0,3 1 0 0 0,1 0 0 0 0,3 0 0 0 0,1 1 0 0 0,2 0 0 0 0,4 74 0 0 0,1-99-20 0 0,0-1-1 0 0,1 0 1 0 0,1 0-1 0 0,1 0 1 0 0,1 0 0 0 0,0 0-1 0 0,1-1 1 0 0,0 0 0 0 0,2-1-1 0 0,0 0 1 0 0,0 0 0 0 0,16 17-1 0 0,-12-17-30 0 0,2-1 0 0 0,-1-1 0 0 0,2 0 0 0 0,0-1 0 0 0,0-1 0 0 0,1 0 0 0 0,0-1 0 0 0,1-1-1 0 0,0-1 1 0 0,31 10 0 0 0,-24-11 49 0 0,0 0 0 0 0,1-2-1 0 0,-1-1 1 0 0,1-1 0 0 0,0-1 0 0 0,0-1-1 0 0,0-2 1 0 0,0 0 0 0 0,0-2 0 0 0,-1-1-1 0 0,1-1 1 0 0,-1-1 0 0 0,0-1 0 0 0,0-1-1 0 0,40-20 1 0 0,-43 17 42 0 0,-2-1 0 0 0,1-1 0 0 0,-2 0 1 0 0,0-2-1 0 0,0 0 0 0 0,-2-1 0 0 0,0-1 0 0 0,-1 0 0 0 0,0-1 0 0 0,-2-1 0 0 0,0 0 0 0 0,-1-2 1 0 0,-1 1-1 0 0,-1-1 0 0 0,0-1 0 0 0,-2 0 0 0 0,8-28 0 0 0,-8 11-6 0 0,-1 0-1 0 0,-2 0 0 0 0,-2 0 1 0 0,-1-62-1 0 0,-7 27 19 0 0,-18-111-1 0 0,10 121-29 0 0,-2 1-1 0 0,-32-88 0 0 0,41 138-24 0 0,-1-1 1 0 0,0 1-1 0 0,-1 0 0 0 0,-1 0 1 0 0,0 1-1 0 0,0 0 0 0 0,-1 0 1 0 0,-1 1-1 0 0,0 1 0 0 0,0-1 0 0 0,-1 1 1 0 0,-18-12-1 0 0,20 16-101 0 0,-1 1 1 0 0,0 0-1 0 0,1 0 1 0 0,-2 1-1 0 0,1 0 0 0 0,0 1 1 0 0,-1 0-1 0 0,0 1 0 0 0,1 0 1 0 0,-1 0-1 0 0,0 1 1 0 0,0 1-1 0 0,0 0 0 0 0,0 0 1 0 0,0 1-1 0 0,0 1 0 0 0,-13 3 1 0 0,0 2-1915 0 0,4 3-4929 0 0</inkml:trace>
</inkml:ink>
</file>

<file path=ppt/ink/ink12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8"/>
    </inkml:context>
    <inkml:brush xml:id="br0">
      <inkml:brushProperty name="width" value="0.1" units="cm"/>
      <inkml:brushProperty name="height" value="0.1" units="cm"/>
      <inkml:brushProperty name="color" value="#F6630D"/>
    </inkml:brush>
  </inkml:definitions>
  <inkml:trace contextRef="#ctx0" brushRef="#br0">874 190 2759 0 0,'-54'-41'-422'0'0,"37"28"1497"0"0,0 2 0 0 0,-1 0 0 0 0,-19-8 0 0 0,29 16-734 0 0,1 0-1 0 0,-1 0 0 0 0,0 0 1 0 0,0 1-1 0 0,0 0 0 0 0,0 1 1 0 0,0 0-1 0 0,0 0 0 0 0,0 0 0 0 0,-1 1 1 0 0,1 1-1 0 0,0-1 0 0 0,0 1 1 0 0,0 1-1 0 0,0-1 0 0 0,0 2 1 0 0,0-1-1 0 0,-14 7 0 0 0,-1 5-155 0 0,1 1-1 0 0,1 1 1 0 0,0 1 0 0 0,1 1-1 0 0,1 0 1 0 0,1 2-1 0 0,-24 31 1 0 0,-15 15 42 0 0,25-33-202 0 0,2 1 1 0 0,1 1-1 0 0,2 2 0 0 0,1 1 0 0 0,2 0 0 0 0,2 2 0 0 0,-17 43 1 0 0,16-22 222 0 0,4 0 1 0 0,-20 103 0 0 0,34-136-96 0 0,2 0 0 0 0,0 1-1 0 0,3-1 1 0 0,0 1 0 0 0,1-1 0 0 0,2 0-1 0 0,1 0 1 0 0,11 40 0 0 0,-11-56-112 0 0,0-1-1 0 0,1 1 1 0 0,0-1 0 0 0,0 0 0 0 0,2 0-1 0 0,-1-1 1 0 0,1 1 0 0 0,1-2-1 0 0,0 1 1 0 0,0-1 0 0 0,1 0 0 0 0,0-1-1 0 0,10 8 1 0 0,-4-6-13 0 0,1-1-1 0 0,-1 0 1 0 0,2-1 0 0 0,-1-1-1 0 0,1-1 1 0 0,0 0 0 0 0,0-1-1 0 0,20 3 1 0 0,23-1 121 0 0,0-2 1 0 0,1-3-1 0 0,-1-3 1 0 0,73-10 0 0 0,-116 10-1 0 0,0 0-1 0 0,0-1 1 0 0,-1-1 0 0 0,1 0 0 0 0,-1-2 0 0 0,0 1 0 0 0,0-2 0 0 0,0 0 0 0 0,-1-1 0 0 0,21-13 0 0 0,8-12 263 0 0,-1-2 0 0 0,-2-2 0 0 0,-2-2 0 0 0,-1-1 0 0 0,-2-2-1 0 0,-2-2 1 0 0,-1-1 0 0 0,-3-1 0 0 0,-2-1 0 0 0,41-92 0 0 0,-52 91-381 0 0,-1 0 0 0 0,-3-1 0 0 0,-2-1 1 0 0,-2 0-1 0 0,-3 0 0 0 0,-1 0 0 0 0,-3-1 0 0 0,-1 0 0 0 0,-3 0 1 0 0,-2 1-1 0 0,-3 0 0 0 0,-15-63 0 0 0,19 102-17 0 0,0-1-1 0 0,-1 1 0 0 0,0 0 1 0 0,0 1-1 0 0,-1-1 1 0 0,0 1-1 0 0,-1 0 1 0 0,0 0-1 0 0,0 0 1 0 0,-1 1-1 0 0,0 0 1 0 0,-13-11-1 0 0,12 14-6 0 0,0 0 0 0 0,0 0-1 0 0,-1 0 1 0 0,1 1 0 0 0,-1 0-1 0 0,0 1 1 0 0,0 0 0 0 0,-1 1 0 0 0,1-1-1 0 0,0 2 1 0 0,-1-1 0 0 0,1 1 0 0 0,-1 1-1 0 0,-9 0 1 0 0,-46 7-1400 0 0,38 1 534 0 0</inkml:trace>
</inkml:ink>
</file>

<file path=ppt/ink/ink12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89"/>
    </inkml:context>
    <inkml:brush xml:id="br0">
      <inkml:brushProperty name="width" value="0.1" units="cm"/>
      <inkml:brushProperty name="height" value="0.1" units="cm"/>
      <inkml:brushProperty name="color" value="#F6630D"/>
    </inkml:brush>
  </inkml:definitions>
  <inkml:trace contextRef="#ctx0" brushRef="#br0">748 152 5983 0 0,'-18'-28'1801'0'0,"10"13"-217"0"0,0 1 0 0 0,-2 0-1 0 0,1 1 1 0 0,-2 0 0 0 0,-20-20-1 0 0,27 31-1436 0 0,1-1 1 0 0,0 1-1 0 0,-1 0 0 0 0,1 0 0 0 0,-1 0 1 0 0,1 1-1 0 0,-1-1 0 0 0,0 1 0 0 0,0 0 1 0 0,0 0-1 0 0,0 0 0 0 0,0 0 0 0 0,0 1 0 0 0,0 0 1 0 0,0 0-1 0 0,0 0 0 0 0,0 0 0 0 0,0 0 1 0 0,0 1-1 0 0,0 0 0 0 0,1 0 0 0 0,-1 0 1 0 0,0 0-1 0 0,0 0 0 0 0,0 1 0 0 0,1 0 0 0 0,-1 0 1 0 0,1 0-1 0 0,-4 3 0 0 0,-44 28 81 0 0,2 2 0 0 0,2 3 0 0 0,-69 70 0 0 0,85-71-228 0 0,2 1 0 0 0,1 2 0 0 0,2 0 0 0 0,2 2 0 0 0,2 1 0 0 0,2 1 0 0 0,1 0 0 0 0,3 1 0 0 0,-21 92 0 0 0,30-101-64 0 0,1 0 0 0 0,1 0 1 0 0,3 0-1 0 0,1 1 0 0 0,1-1 0 0 0,2 1 0 0 0,2-1 0 0 0,1 0 0 0 0,14 49 1 0 0,-12-61 12 0 0,1-1 0 0 0,1 0 1 0 0,2 0-1 0 0,0-1 1 0 0,1 0-1 0 0,1-1 0 0 0,1-1 1 0 0,1 0-1 0 0,0-1 1 0 0,2 0-1 0 0,0-2 1 0 0,1 0-1 0 0,1-1 0 0 0,34 23 1 0 0,-36-28 52 0 0,1-1-1 0 0,0 0 1 0 0,1-2 0 0 0,0 0 0 0 0,0-1-1 0 0,0-1 1 0 0,1-1 0 0 0,0-1 0 0 0,0 0-1 0 0,0-2 1 0 0,0 0 0 0 0,1-1 0 0 0,-1-2-1 0 0,0 1 1 0 0,1-2 0 0 0,-1-1-1 0 0,0-1 1 0 0,0 0 0 0 0,-1-2 0 0 0,1 0-1 0 0,-1-1 1 0 0,0-1 0 0 0,-1-1 0 0 0,0 0-1 0 0,25-18 1 0 0,-22 12 101 0 0,0 0-1 0 0,-1-1 1 0 0,-1-1 0 0 0,-1-1-1 0 0,0 0 1 0 0,-2-2 0 0 0,0 0-1 0 0,-1-1 1 0 0,15-26 0 0 0,-16 18-3 0 0,-1 0 1 0 0,-1 0 0 0 0,-1-1-1 0 0,-2-1 1 0 0,-1 0 0 0 0,-2 0-1 0 0,3-32 1 0 0,-4-7 94 0 0,-2 1-1 0 0,-4 0 1 0 0,-2 0 0 0 0,-4-1-1 0 0,-3 2 1 0 0,-2 0 0 0 0,-4 0-1 0 0,-33-91 1 0 0,40 135-127 0 0,-1 0 0 0 0,-1 1-1 0 0,-1 1 1 0 0,-1-1 0 0 0,-30-37 0 0 0,35 50-191 0 0,0 1 0 0 0,0 1 0 0 0,-1 0 0 0 0,0 0 0 0 0,-1 1 0 0 0,1 0 0 0 0,-2 0 0 0 0,1 1 0 0 0,-1 1 0 0 0,1 0 0 0 0,-2 0 0 0 0,1 1 0 0 0,0 0 0 0 0,-20-3-1 0 0,0 3-861 0 0</inkml:trace>
</inkml:ink>
</file>

<file path=ppt/ink/ink12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90"/>
    </inkml:context>
    <inkml:brush xml:id="br0">
      <inkml:brushProperty name="width" value="0.1" units="cm"/>
      <inkml:brushProperty name="height" value="0.1" units="cm"/>
      <inkml:brushProperty name="color" value="#004F8B"/>
    </inkml:brush>
  </inkml:definitions>
  <inkml:trace contextRef="#ctx0" brushRef="#br0">9 483 3679 0 0,'0'0'284'0'0,"-9"-32"10350"0"0,13 25-10293 0 0,0 1 0 0 0,-1-1 0 0 0,0 0 0 0 0,-1 0 0 0 0,1-1 0 0 0,-1 1 0 0 0,0 0 0 0 0,-1-1 0 0 0,0 1 0 0 0,0-14 0 0 0,5-17 557 0 0,-4 28-674 0 0,1 0 0 0 0,0 0 0 0 0,1 0 0 0 0,0 1-1 0 0,1 0 1 0 0,0-1 0 0 0,0 1 0 0 0,1 1 0 0 0,0-1 0 0 0,0 1 0 0 0,1 0 0 0 0,0 1 0 0 0,16-13 0 0 0,2 2 151 0 0,1 1 1 0 0,0 1-1 0 0,38-15 1 0 0,-19 8 28 0 0,-1-1-247 0 0,-31 15-57 0 0,2 0 0 0 0,-1 2 0 0 0,1 0-1 0 0,0 0 1 0 0,26-7 0 0 0,-37 14-86 0 0,1-1-1 0 0,-1 0 0 0 0,0 1 0 0 0,1 0 0 0 0,-1 0 0 0 0,0 0 1 0 0,0 1-1 0 0,1 0 0 0 0,-1-1 0 0 0,0 1 0 0 0,0 1 0 0 0,0-1 1 0 0,0 1-1 0 0,0-1 0 0 0,0 1 0 0 0,0 0 0 0 0,0 1 1 0 0,-1-1-1 0 0,1 1 0 0 0,-1-1 0 0 0,0 1 0 0 0,0 0 0 0 0,0 0 1 0 0,0 0-1 0 0,0 1 0 0 0,3 5 0 0 0,0 1-7 0 0,-1 0 0 0 0,0 0-1 0 0,-1 1 1 0 0,0-1 0 0 0,0 1 0 0 0,-1 0 0 0 0,-1 0-1 0 0,0 0 1 0 0,0 0 0 0 0,-1 0 0 0 0,-1 23-1 0 0,-2 2 24 0 0,-1 0-1 0 0,-11 50 1 0 0,-4-23 7 0 0,-3-1 0 0 0,-2 0 1 0 0,-3-2-1 0 0,-44 75 0 0 0,33-74-36 0 0,-2-2 0 0 0,-2-2 0 0 0,-3-1 0 0 0,-87 83 0 0 0,122-129 0 0 0,9-9 0 0 0,0-1 1 0 0,0 0-1 0 0,0 1 1 0 0,0-1-1 0 0,0 1 0 0 0,1-1 1 0 0,-1 0-1 0 0,0 1 0 0 0,0-1 1 0 0,0 0-1 0 0,0 1 1 0 0,0-1-1 0 0,1 0 0 0 0,-1 1 1 0 0,0-1-1 0 0,0 0 0 0 0,1 1 1 0 0,-1-1-1 0 0,0 0 0 0 0,0 1 1 0 0,1-1-1 0 0,-1 0 1 0 0,0 0-1 0 0,1 0 0 0 0,-1 1 1 0 0,0-1-1 0 0,1 0 0 0 0,-1 0 1 0 0,0 0-1 0 0,1 0 1 0 0,-1 0-1 0 0,1 1 0 0 0,-1-1 1 0 0,0 0-1 0 0,1 0 0 0 0,-1 0 1 0 0,1 0-1 0 0,-1 0 1 0 0,0 0-1 0 0,1 0 0 0 0,-1 0 1 0 0,1-1-1 0 0,-1 1 0 0 0,0 0 1 0 0,1 0-1 0 0,-1 0 0 0 0,0 0 1 0 0,1-1-1 0 0,21 1 34 0 0,-22 0-33 0 0,160-16-96 0 0,-101 8 142 0 0,0 3 0 0 0,71 3 0 0 0,36 8 678 0 0,-164-7-629 0 0,2 0-181 0 0,1 0 0 0 0,-1 0 0 0 0,1 1 0 0 0,-1-1 0 0 0,1 1 0 0 0,0 0 0 0 0,-1 0 0 0 0,1 0 0 0 0,6 2 0 0 0,6 1-1448 0 0,-10-3 292 0 0</inkml:trace>
</inkml:ink>
</file>

<file path=ppt/ink/ink12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91"/>
    </inkml:context>
    <inkml:brush xml:id="br0">
      <inkml:brushProperty name="width" value="0.1" units="cm"/>
      <inkml:brushProperty name="height" value="0.1" units="cm"/>
      <inkml:brushProperty name="color" value="#004F8B"/>
    </inkml:brush>
  </inkml:definitions>
  <inkml:trace contextRef="#ctx0" brushRef="#br0">0 21 7831 0 0,'0'0'603'0'0,"23"-14"6033"0"0,-15 12-5947 0 0,1 0 0 0 0,0 1 0 0 0,0 0 0 0 0,0 0 0 0 0,0 1 0 0 0,0 0 0 0 0,-1 1 0 0 0,1 0 0 0 0,14 3 0 0 0,79 24 1431 0 0,-86-22-2034 0 0,0 0 0 0 0,-1 2 0 0 0,1-1 0 0 0,-1 2 0 0 0,-1 0 0 0 0,0 1 0 0 0,0 0 0 0 0,-1 1 0 0 0,0 1 0 0 0,-1 0 0 0 0,-1 0 0 0 0,0 1-1 0 0,0 1 1 0 0,-1 0 0 0 0,11 22 0 0 0,-16-27-67 0 0,0 0 0 0 0,-1 1-1 0 0,-1 0 1 0 0,1 0 0 0 0,-2 0 0 0 0,1 0 0 0 0,-2 0-1 0 0,1 0 1 0 0,-1 1 0 0 0,-1-1 0 0 0,0 0-1 0 0,0 1 1 0 0,-1-1 0 0 0,0 0 0 0 0,-1 1-1 0 0,0-1 1 0 0,-1 0 0 0 0,0 0 0 0 0,0 0-1 0 0,-1-1 1 0 0,0 1 0 0 0,-1-1 0 0 0,0 0-1 0 0,-1 0 1 0 0,0-1 0 0 0,-9 12 0 0 0,4-10 34 0 0,1 1-1 0 0,-2-1 1 0 0,1-1 0 0 0,-2 0 0 0 0,1-1-1 0 0,-1 0 1 0 0,0-1 0 0 0,-1 0 0 0 0,1-1 0 0 0,-1-1-1 0 0,-17 5 1 0 0,19-7-17 0 0,-1 0-1 0 0,0 0 1 0 0,0-1-1 0 0,0-1 1 0 0,0 0 0 0 0,0-1-1 0 0,0 0 1 0 0,0-1-1 0 0,0 0 1 0 0,0-1 0 0 0,0-1-1 0 0,-24-8 1 0 0,34 10-54 0 0,1 0 0 0 0,-1 0 0 0 0,1 0 0 0 0,0-1 0 0 0,-1 1 0 0 0,1-1 0 0 0,0 1 0 0 0,0-1 0 0 0,0 0 0 0 0,0 0 0 0 0,0 0 0 0 0,-1-3 0 0 0,1-8-3354 0 0</inkml:trace>
</inkml:ink>
</file>

<file path=ppt/ink/ink12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92"/>
    </inkml:context>
    <inkml:brush xml:id="br0">
      <inkml:brushProperty name="width" value="0.1" units="cm"/>
      <inkml:brushProperty name="height" value="0.1" units="cm"/>
      <inkml:brushProperty name="color" value="#004F8B"/>
    </inkml:brush>
  </inkml:definitions>
  <inkml:trace contextRef="#ctx0" brushRef="#br0">395 108 12319 0 0,'5'-8'246'0'0,"-1"-1"-1"0"0,0 1 0 0 0,0-1 0 0 0,-1 1 1 0 0,4-15-1 0 0,-7-6 3245 0 0,-1 28-3322 0 0,1 0 1 0 0,-1 0 0 0 0,0 0 0 0 0,1 0 0 0 0,-1 0 0 0 0,0 0 0 0 0,0 0 0 0 0,0 1-1 0 0,0-1 1 0 0,0 0 0 0 0,1 1 0 0 0,-1-1 0 0 0,0 1 0 0 0,0-1 0 0 0,-1 1-1 0 0,1-1 1 0 0,0 1 0 0 0,0 0 0 0 0,0 0 0 0 0,0-1 0 0 0,0 1 0 0 0,0 0 0 0 0,0 0-1 0 0,-1 0 1 0 0,1 0 0 0 0,0 0 0 0 0,0 0 0 0 0,-2 1 0 0 0,-31 3 1091 0 0,16 2-1039 0 0,1-1 1 0 0,1 2-1 0 0,-1 0 1 0 0,1 1-1 0 0,1 1 1 0 0,0 1-1 0 0,-22 16 1 0 0,13-6-99 0 0,0 1 1 0 0,1 1-1 0 0,-27 34 0 0 0,38-40-51 0 0,0 1-1 0 0,1 0 1 0 0,1 0 0 0 0,-14 34-1 0 0,21-44-54 0 0,0-1-1 0 0,1 1 1 0 0,0 0-1 0 0,0 0 1 0 0,1 0 0 0 0,-1 1-1 0 0,2-1 1 0 0,-1 0-1 0 0,1 0 1 0 0,0 1 0 0 0,1-1-1 0 0,-1 0 1 0 0,1 0-1 0 0,1 0 1 0 0,0 0 0 0 0,3 11-1 0 0,-2-14-16 0 0,-1-1 0 0 0,1 0 0 0 0,-1 0 0 0 0,1 0 0 0 0,0 0 0 0 0,0 0 0 0 0,0-1 0 0 0,1 1 0 0 0,-1-1 0 0 0,1 0 0 0 0,-1 0 0 0 0,1 0 0 0 0,0 0 0 0 0,0-1 0 0 0,0 1 0 0 0,-1-1 0 0 0,8 1 0 0 0,11 3 0 0 0,-1-2 0 0 0,24 1 0 0 0,-26-2 0 0 0,19 1-503 0 0,1-2 1 0 0,0-1-1 0 0,40-6 0 0 0,-59 4-1406 0 0</inkml:trace>
</inkml:ink>
</file>

<file path=ppt/ink/ink12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93"/>
    </inkml:context>
    <inkml:brush xml:id="br0">
      <inkml:brushProperty name="width" value="0.1" units="cm"/>
      <inkml:brushProperty name="height" value="0.1" units="cm"/>
      <inkml:brushProperty name="color" value="#004F8B"/>
    </inkml:brush>
  </inkml:definitions>
  <inkml:trace contextRef="#ctx0" brushRef="#br0">1 158 10567 0 0,'6'-17'1126'0'0,"-5"14"-943"0"0,1-1 1 0 0,-1 1 0 0 0,1 0 0 0 0,-1 0-1 0 0,1 0 1 0 0,0 0 0 0 0,0 0-1 0 0,0 1 1 0 0,1-1 0 0 0,3-3 0 0 0,20 0 3369 0 0,-9 4-2429 0 0,-11 1-743 0 0,0-1-1 0 0,0 0 1 0 0,0-1-1 0 0,-1 1 1 0 0,1-1-1 0 0,-1 0 1 0 0,1 0 0 0 0,-1-1-1 0 0,0 0 1 0 0,0 0-1 0 0,-1 0 1 0 0,9-9-1 0 0,-10 9-269 0 0,1 0 1 0 0,0-1-1 0 0,1 2 0 0 0,-1-1 1 0 0,1 0-1 0 0,-1 1 0 0 0,1 0 0 0 0,0 0 1 0 0,0 0-1 0 0,1 1 0 0 0,-1 0 0 0 0,0 0 1 0 0,1 0-1 0 0,8-1 0 0 0,-4 2-10 0 0,-1 0 0 0 0,0 1 0 0 0,0 1 0 0 0,1-1 0 0 0,-1 1 0 0 0,0 1 0 0 0,0 0 0 0 0,0 0 1 0 0,13 5-1 0 0,-19-5-92 0 0,1 0 0 0 0,-1 0 0 0 0,0 0 0 0 0,1 0 0 0 0,-1 1 1 0 0,0-1-1 0 0,0 1 0 0 0,-1 0 0 0 0,1 0 0 0 0,0 0 1 0 0,-1 0-1 0 0,0 0 0 0 0,0 0 0 0 0,0 1 0 0 0,0-1 0 0 0,0 1 1 0 0,-1 0-1 0 0,1-1 0 0 0,-1 1 0 0 0,0 0 0 0 0,0 0 1 0 0,-1 0-1 0 0,1 0 0 0 0,-1 6 0 0 0,0 5 27 0 0,-2 1 0 0 0,0-1 0 0 0,0 0 0 0 0,-2 0-1 0 0,0 0 1 0 0,0 0 0 0 0,-14 28 0 0 0,12-28-11 0 0,0 0 1 0 0,0 0-1 0 0,2 1 0 0 0,0 0 0 0 0,0 0 1 0 0,-1 27-1 0 0,5-40-24 0 0,0-1 0 0 0,1 0 1 0 0,0 1-1 0 0,-1-1 0 0 0,1 0 0 0 0,0 1 0 0 0,0-1 0 0 0,0 0 0 0 0,0 0 0 0 0,0 0 1 0 0,1 0-1 0 0,-1 0 0 0 0,1 0 0 0 0,-1 0 0 0 0,1 0 0 0 0,0 0 0 0 0,0-1 1 0 0,0 1-1 0 0,0-1 0 0 0,0 0 0 0 0,0 1 0 0 0,0-1 0 0 0,0 0 0 0 0,0 0 1 0 0,0 0-1 0 0,1 0 0 0 0,-1-1 0 0 0,1 1 0 0 0,-1-1 0 0 0,0 1 0 0 0,1-1 0 0 0,2 0 1 0 0,14 2 27 0 0,-1 0 1 0 0,1-2 0 0 0,22-1 0 0 0,-20 0-7 0 0,203 6-1336 0 0,-195-4-1039 0 0,3-3-6107 0 0</inkml:trace>
</inkml:ink>
</file>

<file path=ppt/ink/ink12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0:50.794"/>
    </inkml:context>
    <inkml:brush xml:id="br0">
      <inkml:brushProperty name="width" value="0.1" units="cm"/>
      <inkml:brushProperty name="height" value="0.1" units="cm"/>
      <inkml:brushProperty name="color" value="#004F8B"/>
    </inkml:brush>
  </inkml:definitions>
  <inkml:trace contextRef="#ctx0" brushRef="#br0">103 208 3679 0 0,'0'0'10391'0'0,"11"-23"-5534"0"0,-10 22-4685 0 0,1-1 0 0 0,0 0-1 0 0,0 1 1 0 0,0 0 0 0 0,1-1-1 0 0,-1 1 1 0 0,0 0 0 0 0,0 0-1 0 0,1 0 1 0 0,-1 0 0 0 0,0 1-1 0 0,1-1 1 0 0,3 0 0 0 0,-5 1-133 0 0,0 0 0 0 0,0 0-1 0 0,0 0 1 0 0,0 0 0 0 0,1 0 0 0 0,-1 0 0 0 0,0-1 0 0 0,0 1-1 0 0,0-1 1 0 0,0 1 0 0 0,0-1 0 0 0,0 1 0 0 0,0-1 0 0 0,0 1-1 0 0,0-1 1 0 0,0 0 0 0 0,0 0 0 0 0,0 1 0 0 0,0-1-1 0 0,0 0 1 0 0,-1 0 0 0 0,1 0 0 0 0,0 0 0 0 0,-1 0 0 0 0,1 0-1 0 0,0 0 1 0 0,-1 0 0 0 0,1 0 0 0 0,-1 0 0 0 0,0 0 0 0 0,1-1-1 0 0,-1 1 1 0 0,0-2 0 0 0,1-1 38 0 0,1 0 0 0 0,-1 0 0 0 0,1 0 0 0 0,0 1 0 0 0,0-1-1 0 0,0 0 1 0 0,0 1 0 0 0,1-1 0 0 0,0 1 0 0 0,-1 0 0 0 0,1 0 0 0 0,0 0 0 0 0,0 0 0 0 0,1 1-1 0 0,-1-1 1 0 0,1 1 0 0 0,-1 0 0 0 0,1 0 0 0 0,0 0 0 0 0,0 0 0 0 0,-1 1 0 0 0,1-1 0 0 0,0 1-1 0 0,1 0 1 0 0,-1 1 0 0 0,6-2 0 0 0,-6 3-61 0 0,-1-1 1 0 0,1-1-1 0 0,-1 1 0 0 0,1 0 1 0 0,-1-1-1 0 0,1 1 0 0 0,-1-1 1 0 0,1 0-1 0 0,-1 0 0 0 0,0-1 0 0 0,0 1 1 0 0,1-1-1 0 0,-1 0 0 0 0,0 1 1 0 0,0-1-1 0 0,-1 0 0 0 0,1-1 1 0 0,4-3-1 0 0,19-13 70 0 0,-17 14-73 0 0,0 1-1 0 0,0 0 0 0 0,1 0 1 0 0,0 1-1 0 0,0 1 1 0 0,0-1-1 0 0,0 2 1 0 0,0-1-1 0 0,0 2 1 0 0,1-1-1 0 0,-1 1 1 0 0,0 1-1 0 0,0 0 0 0 0,0 0 1 0 0,0 1-1 0 0,0 0 1 0 0,0 1-1 0 0,0 0 1 0 0,14 7-1 0 0,-16-7-3 0 0,0 0 0 0 0,0 1-1 0 0,0 0 1 0 0,0 0 0 0 0,-1 1 0 0 0,0 0 0 0 0,0 0-1 0 0,0 1 1 0 0,-1 0 0 0 0,0 0 0 0 0,0 0 0 0 0,0 1-1 0 0,-1 0 1 0 0,0 0 0 0 0,0 0 0 0 0,-1 1 0 0 0,0-1-1 0 0,0 1 1 0 0,-1 0 0 0 0,0 0 0 0 0,0 1 0 0 0,-1-1-1 0 0,2 12 1 0 0,-4-11 9 0 0,-1 1 0 0 0,0-1-1 0 0,0 0 1 0 0,-1 0 0 0 0,0 0-1 0 0,0-1 1 0 0,-1 1 0 0 0,-1-1-1 0 0,1 1 1 0 0,-1-1 0 0 0,-1 0 0 0 0,-9 14-1 0 0,-8 8 140 0 0,-48 48 0 0 0,52-59-133 0 0,-52 49 61 0 0,-4-3 1 0 0,-125 85-1 0 0,172-126-85 0 0,27-24 0 0 0,0 1 0 0 0,-1-1 0 0 0,1 1 0 0 0,0-1 0 0 0,0 1 0 0 0,0-1 0 0 0,0 1 0 0 0,0-1 0 0 0,0 1 0 0 0,0-1 0 0 0,1 0 0 0 0,-1 1 0 0 0,0-1 0 0 0,0 1 0 0 0,0-1 0 0 0,0 1 0 0 0,1-1 0 0 0,-1 1 0 0 0,0-1 0 0 0,0 1 0 0 0,1-1 0 0 0,-1 0 0 0 0,0 1 0 0 0,1-1 0 0 0,-1 0 0 0 0,0 1 0 0 0,1-1 0 0 0,-1 0 0 0 0,1 1 0 0 0,-1-1 0 0 0,0 0 0 0 0,1 0 0 0 0,-1 0 0 0 0,1 1 0 0 0,-1-1 0 0 0,1 0 0 0 0,-1 0 0 0 0,1 0 0 0 0,0 0 0 0 0,20 8 0 0 0,-20-7 0 0 0,58 16 13 0 0,66 10 1 0 0,-81-20-1 0 0,-2 2 0 0 0,1 2 1 0 0,-1 2-1 0 0,47 21 0 0 0,-77-28 2 0 0,-1 0 0 0 0,1 1-1 0 0,-1 0 1 0 0,0 1-1 0 0,-1 0 1 0 0,0 1 0 0 0,0 0-1 0 0,-1 1 1 0 0,0-1-1 0 0,11 18 1 0 0,-16-21-1 0 0,0 0-1 0 0,-1 1 1 0 0,0-1-1 0 0,0 1 1 0 0,-1 0-1 0 0,0-1 1 0 0,0 1 0 0 0,-1 0-1 0 0,0 1 1 0 0,0-1-1 0 0,0 0 1 0 0,-1 0-1 0 0,0 0 1 0 0,-1 0-1 0 0,1 1 1 0 0,-1-1 0 0 0,-1 0-1 0 0,1 0 1 0 0,-1 0-1 0 0,-6 13 1 0 0,-1-2 16 0 0,-1 0-1 0 0,0 0 1 0 0,-1-1 0 0 0,-1-1 0 0 0,-1 0-1 0 0,0-1 1 0 0,-1 0 0 0 0,-1-1 0 0 0,0 0-1 0 0,-18 11 1 0 0,-22 13 238 0 0,-102 52-1 0 0,141-81-192 0 0,-2-1 0 0 0,1 0-1 0 0,-1-2 1 0 0,0 0 0 0 0,0-1-1 0 0,-27 4 1 0 0,33-8-45 0 0,0 0 0 0 0,0-1 1 0 0,0 0-1 0 0,0-1 1 0 0,0-1-1 0 0,0 0 0 0 0,0 0 1 0 0,0-1-1 0 0,0-1 0 0 0,1 0 1 0 0,-12-6-1 0 0,11 5-24 0 0,0-1 1 0 0,0-1-1 0 0,0 0 0 0 0,1-1 1 0 0,0 0-1 0 0,-11-11 0 0 0,-7-20-8092 0 0</inkml:trace>
</inkml:ink>
</file>

<file path=ppt/ink/ink1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6"/>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2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1:26.957"/>
    </inkml:context>
    <inkml:brush xml:id="br0">
      <inkml:brushProperty name="width" value="0.1" units="cm"/>
      <inkml:brushProperty name="height" value="0.1" units="cm"/>
      <inkml:brushProperty name="color" value="#004F8B"/>
    </inkml:brush>
  </inkml:definitions>
  <inkml:trace contextRef="#ctx0" brushRef="#br0">408 153 5527 0 0,'31'-4'584'0'0,"274"-2"4653"0"0,-104 6-1455 0 0,8 1-1661 0 0,40-1-1046 0 0,24-2-720 0 0,-31 2-5 0 0,369-11 650 0 0,-249 3-488 0 0,-175 6-374 0 0,334 4 4 0 0,-365-2-142 0 0,172-5 0 0 0,237-23 11 0 0,-382 20 47 0 0,98-8-63 0 0,-16 3 22 0 0,-39 4 30 0 0,74-1-47 0 0,-27 2 0 0 0,273-16 0 0 0,-237 22 0 0 0,-118 5 0 0 0,282 12 0 0 0,-214-13 0 0 0,88-2 0 0 0,-109 2-73 0 0,-17 1 74 0 0,44 0-1 0 0,18-1 0 0 0,-54-4 0 0 0,66-2 0 0 0,122 3 0 0 0,-244 5 0 0 0,27 6 0 0 0,18 1 0 0 0,57-4 0 0 0,66 0 0 0 0,-54-3 0 0 0,-63 1 0 0 0,18 7 0 0 0,18 0 0 0 0,62 5 35 0 0,-78-1 66 0 0,-14 0-108 0 0,102 0 382 0 0,-158-23 601 0 0,-171 8-909 0 0,-2 0-65 0 0,0 1 1 0 0,-1-1-1 0 0,0 0 1 0 0,1 0-1 0 0,-1 0 1 0 0,0 1-1 0 0,1-1 0 0 0,-1 0 1 0 0,0 1-1 0 0,0-1 1 0 0,0 0-1 0 0,0 0 1 0 0,0 1-1 0 0,0-1 1 0 0,0 0-1 0 0,-1 1 1 0 0,1-1-1 0 0,0 0 0 0 0,-1 0 1 0 0,1 0-1 0 0,-1 1 1 0 0,0-1-1 0 0,1 0 1 0 0,-1 0-1 0 0,0 0 1 0 0,1 0-1 0 0,-1 0 1 0 0,0 0-1 0 0,-1 1 0 0 0,0 1 2 0 0,-21 50 87 0 0,3 0-1 0 0,3 1 1 0 0,-21 109 0 0 0,20-48 184 0 0,-4 120 0 0 0,21-176 121 0 0,3 0 0 0 0,2 0 0 0 0,23 115 0 0 0,-18-128-255 0 0,-1-1 0 0 0,-3 1-1 0 0,-1 0 1 0 0,-3 0 0 0 0,-1 0-1 0 0,-2 0 1 0 0,-3 0 0 0 0,-1 0-1 0 0,-21 73 1 0 0,-7 19-141 0 0,-28 228 0 0 0,26-182 22 0 0,23-130-12 0 0,1 1 1 0 0,4 1 0 0 0,-3 65-1 0 0,14-84-23 0 0,-2-29 7 0 0,0 0 0 0 0,0-1 0 0 0,-1 1 0 0 0,0 0-1 0 0,-1 0 1 0 0,1-1 0 0 0,-2 1 0 0 0,1 0 0 0 0,-1-1 0 0 0,0 1 0 0 0,0-1 0 0 0,-1 1 0 0 0,-5 9-1 0 0,3-9-2 0 0,0 0 0 0 0,0 0 0 0 0,-1 0 0 0 0,0-1 0 0 0,-1 0 0 0 0,0 0 0 0 0,0-1 0 0 0,0 0 0 0 0,0 0 0 0 0,-1-1 0 0 0,0 0 0 0 0,-10 5 0 0 0,-10 3-12 0 0,-1-1-1 0 0,0-2 1 0 0,-1 0 0 0 0,0-2-1 0 0,-1-2 1 0 0,-57 6 0 0 0,-6 2-19 0 0,-147 19 28 0 0,16-2 13 0 0,-143 15-1 0 0,136-20 0 0 0,-261 13 0 0 0,446-36 0 0 0,-389 5 0 0 0,-108 1 0 0 0,50 12 2 0 0,-680 23 68 0 0,-327 12-70 0 0,403-14 0 0 0,353-64 0 0 0,546 11 0 0 0,0 0 0 0 0,-536-16 0 0 0,574 27 5 0 0,-691-12 54 0 0,469-18-59 0 0,-34-1 0 0 0,201 19 0 0 0,-77-2 0 0 0,92 7 22 0 0,-104 1 20 0 0,36 2-42 0 0,20 0 0 0 0,-231-22 245 0 0,478 26-243 0 0,-16-1 53 0 0,0-2 1 0 0,0 0-1 0 0,-22-7 0 0 0,36 12 550 0 0,2 0-141 0 0,-2-9-542 0 0,-73-147 290 0 0,56 106-116 0 0,-3 0 1 0 0,-2 1-1 0 0,-49-68 0 0 0,61 96-72 0 0,2 0 0 0 0,0 0-1 0 0,1-1 1 0 0,1-1 0 0 0,1 0 0 0 0,1 0 0 0 0,1 0-1 0 0,1-1 1 0 0,-4-23 0 0 0,3-2-21 0 0,1 0-1 0 0,3 0 1 0 0,3-63-1 0 0,50-306 251 0 0,-40 371-247 0 0,30-85 0 0 0,-26 89-6 0 0,-1-1-1 0 0,9-52 1 0 0,-9 19 0 0 0,-5 37 0 0 0,-2-1 0 0 0,-1 0 0 0 0,-2-1 0 0 0,-1 1 0 0 0,-5-46 0 0 0,-46-127 0 0 0,40 131 0 0 0,4-146 0 0 0,26-80 0 0 0,-18 292 0 0 0,0 0 0 0 0,1 0 0 0 0,0 0 0 0 0,2 1 0 0 0,-1 0 0 0 0,2 0 0 0 0,0 0 0 0 0,12-18 0 0 0,-7 11 0 0 0,0 0 0 0 0,8-24 0 0 0,-16 39 0 0 0,-3 4 0 0 0,0-1 0 0 0,0 1 0 0 0,0 0 0 0 0,0 0 0 0 0,0 0 0 0 0,-1-1 0 0 0,1 1 0 0 0,-1 0 0 0 0,1-1 0 0 0,-1 1 0 0 0,0 0 0 0 0,0-1 0 0 0,0 1 0 0 0,-1-3 0 0 0,1 4-15 0 0,0 0 0 0 0,0 0-1 0 0,0 1 1 0 0,1-1 0 0 0,-1 0 0 0 0,0 0-1 0 0,0 1 1 0 0,1-1 0 0 0,-1 0 0 0 0,0 1-1 0 0,1-1 1 0 0,-1 0 0 0 0,0 1 0 0 0,1-1-1 0 0,-1 0 1 0 0,1 1 0 0 0,-1-1 0 0 0,1 1 0 0 0,0-1-1 0 0,-1 1 1 0 0,1-1 0 0 0,0 1 0 0 0,-1 0-1 0 0,1-1 1 0 0,0 1 0 0 0,-1 0 0 0 0,1-1-1 0 0,0 1 1 0 0,-1 0 0 0 0,1 0 0 0 0,0 0-1 0 0,0-1 1 0 0,-1 1 0 0 0,1 0 0 0 0,0 0-1 0 0,1 0 1 0 0,27 6-1758 0 0,-25-5 515 0 0</inkml:trace>
</inkml:ink>
</file>

<file path=ppt/ink/ink12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3:32.362"/>
    </inkml:context>
    <inkml:brush xml:id="br0">
      <inkml:brushProperty name="width" value="0.1" units="cm"/>
      <inkml:brushProperty name="height" value="0.1" units="cm"/>
      <inkml:brushProperty name="color" value="#F6630D"/>
    </inkml:brush>
  </inkml:definitions>
  <inkml:trace contextRef="#ctx0" brushRef="#br0">69 21 7055 0 0,'0'0'860'0'0,"-8"0"-266"0"0,-29 1 285 0 0,15 2 2756 0 0,21-3-2939 0 0,9 0 32 0 0,47 2 6068 0 0,8 3-3617 0 0,-15 0-2851 0 0,0-2 0 0 0,1-2 1 0 0,71-8-1 0 0,-56-8-18 0 0,-46 10-625 0 0,0 0 0 0 0,1 2 0 0 0,23-2-1 0 0,-24 5-1061 0 0</inkml:trace>
</inkml:ink>
</file>

<file path=ppt/ink/ink12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45"/>
    </inkml:context>
    <inkml:brush xml:id="br0">
      <inkml:brushProperty name="width" value="0.1" units="cm"/>
      <inkml:brushProperty name="height" value="0.1" units="cm"/>
      <inkml:brushProperty name="color" value="#004F8B"/>
    </inkml:brush>
  </inkml:definitions>
  <inkml:trace contextRef="#ctx0" brushRef="#br0">11 285 4143 0 0,'0'0'10360'0'0,"-3"-42"-8504"0"0,3 28-1673 0 0,1 0-1 0 0,1 0 1 0 0,0 0-1 0 0,1 0 1 0 0,1 0-1 0 0,0 0 1 0 0,0 1-1 0 0,9-15 1 0 0,-10 21-164 0 0,0 0 0 0 0,0 0 0 0 0,1 1 0 0 0,0-1 0 0 0,1 1 0 0 0,-1 0 0 0 0,1 0 0 0 0,0 1 0 0 0,1 0 0 0 0,-1-1 0 0 0,1 2 0 0 0,0-1 0 0 0,0 1 0 0 0,1 0 0 0 0,-1 0 0 0 0,10-4 0 0 0,-12 7-10 0 0,0 0 1 0 0,0-1-1 0 0,0 2 1 0 0,0-1-1 0 0,0 0 1 0 0,0 1 0 0 0,0 0-1 0 0,0 0 1 0 0,1 0-1 0 0,-1 0 1 0 0,0 1 0 0 0,0-1-1 0 0,0 1 1 0 0,0 0-1 0 0,0 0 1 0 0,0 1-1 0 0,-1-1 1 0 0,1 1 0 0 0,0 0-1 0 0,-1 0 1 0 0,1 0-1 0 0,-1 0 1 0 0,0 1 0 0 0,1 0-1 0 0,-1-1 1 0 0,0 1-1 0 0,-1 0 1 0 0,1 0-1 0 0,-1 1 1 0 0,1-1 0 0 0,2 6-1 0 0,1 1 31 0 0,0 1 0 0 0,-1 0 0 0 0,0 1-1 0 0,-1 0 1 0 0,0-1 0 0 0,-1 1 0 0 0,0 0-1 0 0,-1 0 1 0 0,0 1 0 0 0,-1-1 0 0 0,-1 0 0 0 0,0 1-1 0 0,0-1 1 0 0,-5 25 0 0 0,1-17 28 0 0,-1 0 1 0 0,-1 0-1 0 0,0 0 1 0 0,-2 0-1 0 0,0-1 1 0 0,-1 0 0 0 0,-1-1-1 0 0,-13 18 1 0 0,-122 197 133 0 0,109-190-191 0 0,36-43-8 0 0,0 1-1 0 0,-1-1 1 0 0,1 0 0 0 0,0 1 0 0 0,0-1-1 0 0,0 0 1 0 0,-1 0 0 0 0,1 1-1 0 0,0-1 1 0 0,0 0 0 0 0,-1 0 0 0 0,1 1-1 0 0,0-1 1 0 0,-1 0 0 0 0,1 0 0 0 0,0 0-1 0 0,-1 1 1 0 0,1-1 0 0 0,0 0 0 0 0,-1 0-1 0 0,1 0 1 0 0,0 0 0 0 0,-1 0 0 0 0,1 0-1 0 0,-1 0 1 0 0,1 0 0 0 0,0 0-1 0 0,-1 0 1 0 0,1 0 0 0 0,0 0 0 0 0,-1 0-1 0 0,1 0 1 0 0,-1 0 0 0 0,1 0 0 0 0,0 0-1 0 0,-1-1 1 0 0,1 1 0 0 0,0 0 0 0 0,-1 0-1 0 0,1 0 1 0 0,0 0 0 0 0,0-1 0 0 0,-1 1-1 0 0,1 0 1 0 0,0 0 0 0 0,0-1-1 0 0,-1 1 1 0 0,1 0 0 0 0,0-1 0 0 0,-1 0-1 0 0,-10-15 69 0 0,10 15-92 0 0,1-2 17 0 0,0 0 1 0 0,-1 0-1 0 0,1 0 0 0 0,1 0 0 0 0,-1 1 0 0 0,0-1 1 0 0,1 0-1 0 0,-1 0 0 0 0,1 0 0 0 0,0 1 0 0 0,0-1 0 0 0,0 0 1 0 0,0 1-1 0 0,0-1 0 0 0,1 1 0 0 0,-1-1 0 0 0,1 1 1 0 0,-1-1-1 0 0,1 1 0 0 0,0 0 0 0 0,0 0 0 0 0,0 0 1 0 0,1 0-1 0 0,-1 0 0 0 0,0 1 0 0 0,1-1 0 0 0,-1 1 0 0 0,1-1 1 0 0,2 0-1 0 0,3-2 2 0 0,0 1 0 0 0,0-1-1 0 0,0 2 1 0 0,0-1 0 0 0,0 1 0 0 0,1 0 0 0 0,-1 1 0 0 0,13-1 0 0 0,-6 4 128 0 0,-1-1-1 0 0,0 2 1 0 0,-1 0 0 0 0,1 0 0 0 0,-1 2 0 0 0,1-1 0 0 0,-1 2-1 0 0,0 0 1 0 0,12 8 0 0 0,-7-5 213 0 0,1 0 0 0 0,0-1-1 0 0,22 6 1 0 0,-20-11-76 0 0,-16-3-473 0 0,-1 1-1 0 0,1 0 0 0 0,-1-1 0 0 0,1 1 0 0 0,-1 1 0 0 0,0-1 0 0 0,8 5 0 0 0,-8-4-1061 0 0</inkml:trace>
</inkml:ink>
</file>

<file path=ppt/ink/ink12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46"/>
    </inkml:context>
    <inkml:brush xml:id="br0">
      <inkml:brushProperty name="width" value="0.1" units="cm"/>
      <inkml:brushProperty name="height" value="0.1" units="cm"/>
      <inkml:brushProperty name="color" value="#004F8B"/>
    </inkml:brush>
  </inkml:definitions>
  <inkml:trace contextRef="#ctx0" brushRef="#br0">0 15 1375 0 0,'0'-15'14167'0'0,"20"27"-13728"0"0,-1 0 0 0 0,0 1 1 0 0,-1 0-1 0 0,-1 2 0 0 0,16 16 1 0 0,-23-22-224 0 0,55 47 1397 0 0,-64-56-1549 0 0,0 1-10 0 0,3 3-57 0 0,-3-3-298 0 0</inkml:trace>
</inkml:ink>
</file>

<file path=ppt/ink/ink12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47"/>
    </inkml:context>
    <inkml:brush xml:id="br0">
      <inkml:brushProperty name="width" value="0.1" units="cm"/>
      <inkml:brushProperty name="height" value="0.1" units="cm"/>
      <inkml:brushProperty name="color" value="#004F8B"/>
    </inkml:brush>
  </inkml:definitions>
  <inkml:trace contextRef="#ctx0" brushRef="#br0">245 0 3223 0 0,'-2'6'6754'0'0,"-9"21"-5453"0"0,5-12-951 0 0,-1 0 1 0 0,0 0-1 0 0,-1-1 1 0 0,-1 0-1 0 0,0-1 0 0 0,-1 0 1 0 0,-1 0-1 0 0,-13 12 0 0 0,-5 2-199 0 0,-2-1-1 0 0,-38 25 0 0 0,57-44-1453 0 0</inkml:trace>
</inkml:ink>
</file>

<file path=ppt/ink/ink12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48"/>
    </inkml:context>
    <inkml:brush xml:id="br0">
      <inkml:brushProperty name="width" value="0.1" units="cm"/>
      <inkml:brushProperty name="height" value="0.1" units="cm"/>
      <inkml:brushProperty name="color" value="#004F8B"/>
    </inkml:brush>
  </inkml:definitions>
  <inkml:trace contextRef="#ctx0" brushRef="#br0">37 265 4143 0 0,'3'-16'389'0'0,"-10"-8"4929"0"0,-3-13 534 0 0,11 29-5631 0 0,0-1 0 0 0,0 0 0 0 0,0 1 0 0 0,1-1 0 0 0,1 1 0 0 0,-1-1 1 0 0,1 1-1 0 0,1 0 0 0 0,-1 0 0 0 0,2 1 0 0 0,-1-1 0 0 0,1 1 0 0 0,0 0 0 0 0,0 0 0 0 0,1 0 0 0 0,0 1 0 0 0,0 0 0 0 0,0 0 1 0 0,1 0-1 0 0,0 1 0 0 0,0 0 0 0 0,1 0 0 0 0,-1 1 0 0 0,1 0 0 0 0,0 0 0 0 0,14-4 0 0 0,-21 8-202 0 0,0-1 1 0 0,1 1-1 0 0,0 0 0 0 0,-1 0 1 0 0,1-1-1 0 0,-1 1 0 0 0,1 0 0 0 0,-1 0 1 0 0,1 0-1 0 0,-1 1 0 0 0,1-1 1 0 0,-1 0-1 0 0,1 1 0 0 0,-1-1 0 0 0,1 1 1 0 0,-1-1-1 0 0,1 1 0 0 0,-1-1 0 0 0,1 1 1 0 0,-1 0-1 0 0,0 0 0 0 0,0 0 1 0 0,1 0-1 0 0,0 1 0 0 0,1 1-2 0 0,-1 0-1 0 0,0 0 1 0 0,0 1-1 0 0,0-1 1 0 0,0 1-1 0 0,0-1 1 0 0,-1 1-1 0 0,0-1 1 0 0,2 7-1 0 0,1 7 6 0 0,-2 1-1 0 0,0-1 1 0 0,0 22-1 0 0,-2-38-18 0 0,0 45-75 0 0,-2 1 0 0 0,-3-1 0 0 0,-1 0 1 0 0,-3 0-1 0 0,-1-1 0 0 0,-2-1 0 0 0,-3 1 0 0 0,-1-2 0 0 0,-2 0 0 0 0,-2-1 0 0 0,-37 58 1 0 0,54-97 61 0 0,0 3-5 0 0,0-1 1 0 0,-1 0 0 0 0,1 0-1 0 0,-1 0 1 0 0,-1 0 0 0 0,1-1-1 0 0,-1 0 1 0 0,1 0 0 0 0,-9 6-1 0 0,13-11 21 0 0,1 1-1 0 0,-1 0 0 0 0,0-1 1 0 0,0 1-1 0 0,0 0 1 0 0,1 0-1 0 0,-1-1 0 0 0,0 1 1 0 0,0 0-1 0 0,0-1 1 0 0,0 1-1 0 0,0 0 0 0 0,0-1 1 0 0,0 1-1 0 0,0-1 1 0 0,0 1-1 0 0,1 0 1 0 0,-1-1-1 0 0,-1 1 0 0 0,1 0 1 0 0,0-1-1 0 0,0 1 1 0 0,0 0-1 0 0,0-1 0 0 0,0 1 1 0 0,0 0-1 0 0,0-1 1 0 0,0 1-1 0 0,-1 0 0 0 0,1-1 1 0 0,0 1-1 0 0,0 0 1 0 0,0-1-1 0 0,-1 1 0 0 0,1 0 1 0 0,0 0-1 0 0,0-1 1 0 0,-1 1-1 0 0,1 0 1 0 0,0 0-1 0 0,-1 0 0 0 0,1-1 1 0 0,0 1-1 0 0,0 0 1 0 0,-1 0-1 0 0,1 0 0 0 0,0 0 1 0 0,-1 0-1 0 0,1 0 1 0 0,-1-1-1 0 0,1 1 0 0 0,0 0 1 0 0,-1 0-1 0 0,1 0 1 0 0,0 0-1 0 0,-1 0 0 0 0,1 1 1 0 0,0-1-1 0 0,-1 0 1 0 0,1 0-1 0 0,0 0 0 0 0,-1 0 1 0 0,1 0-1 0 0,0 0 1 0 0,-1 0-1 0 0,1 1 1 0 0,0-1-1 0 0,-1 0 0 0 0,10-21-2 0 0,-7 17-3 0 0,1-1 0 0 0,0 1 0 0 0,0 0 0 0 0,0 1 0 0 0,0-1 0 0 0,1 1 0 0 0,-1-1 0 0 0,1 1 0 0 0,0 0 0 0 0,0 0 0 0 0,0 1 0 0 0,0-1 0 0 0,1 1 0 0 0,-1 0 0 0 0,1 0 0 0 0,-1 0-1 0 0,1 1 1 0 0,0 0 0 0 0,0-1 0 0 0,-1 2 0 0 0,1-1 0 0 0,0 0 0 0 0,0 1 0 0 0,0 0 0 0 0,0 0 0 0 0,0 1 0 0 0,0 0 0 0 0,-1-1 0 0 0,6 3 0 0 0,11 3 2 0 0,-1 1 1 0 0,0 1-1 0 0,0 1 0 0 0,0 1 0 0 0,19 13 1 0 0,-37-22-3 0 0,0 1-46 0 0,0-1 0 0 0,0 0-1 0 0,0 1 1 0 0,0-1-1 0 0,0 0 1 0 0,0 0-1 0 0,0 0 1 0 0,0 0-1 0 0,0 0 1 0 0,1-1-1 0 0,-1 1 1 0 0,0-1-1 0 0,0 0 1 0 0,1 1-1 0 0,-1-1 1 0 0,0 0-1 0 0,1 0 1 0 0,-1 0-1 0 0,0-1 1 0 0,0 1 0 0 0,1-1-1 0 0,-1 1 1 0 0,0-1-1 0 0,0 0 1 0 0,1 1-1 0 0,-1-1 1 0 0,2-2-1 0 0</inkml:trace>
</inkml:ink>
</file>

<file path=ppt/ink/ink12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49"/>
    </inkml:context>
    <inkml:brush xml:id="br0">
      <inkml:brushProperty name="width" value="0.1" units="cm"/>
      <inkml:brushProperty name="height" value="0.1" units="cm"/>
      <inkml:brushProperty name="color" value="#004F8B"/>
    </inkml:brush>
  </inkml:definitions>
  <inkml:trace contextRef="#ctx0" brushRef="#br0">3 4 2303 0 0,'-3'-4'14696'0'0,"45"31"-12184"0"0,-19-7-1708 0 0,-2 0 0 0 0,32 39 0 0 0,-44-48-648 0 0,-3-3-65 0 0,2 5 82 0 0</inkml:trace>
</inkml:ink>
</file>

<file path=ppt/ink/ink12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0"/>
    </inkml:context>
    <inkml:brush xml:id="br0">
      <inkml:brushProperty name="width" value="0.1" units="cm"/>
      <inkml:brushProperty name="height" value="0.1" units="cm"/>
      <inkml:brushProperty name="color" value="#004F8B"/>
    </inkml:brush>
  </inkml:definitions>
  <inkml:trace contextRef="#ctx0" brushRef="#br0">236 0 4143 0 0,'0'0'319'0'0,"-27"27"2178"0"0,-39 48 3702 0 0,36-38-5889 0 0,1 2 0 0 0,-42 76-1 0 0,69-110-509 0 0,-8 15 756 0 0</inkml:trace>
</inkml:ink>
</file>

<file path=ppt/ink/ink12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1"/>
    </inkml:context>
    <inkml:brush xml:id="br0">
      <inkml:brushProperty name="width" value="0.1" units="cm"/>
      <inkml:brushProperty name="height" value="0.1" units="cm"/>
      <inkml:brushProperty name="color" value="#004F8B"/>
    </inkml:brush>
  </inkml:definitions>
  <inkml:trace contextRef="#ctx0" brushRef="#br0">21 159 4143 0 0,'-3'-6'7693'0'0,"-9"-21"-5194"0"0,12 23-2118 0 0,0 1-1 0 0,0-1 1 0 0,0 0-1 0 0,1 1 1 0 0,-1-1-1 0 0,1 0 1 0 0,0 1-1 0 0,0-1 1 0 0,0 1-1 0 0,0-1 0 0 0,0 1 1 0 0,4-5-1 0 0,-2 3-187 0 0,0 0-1 0 0,1 1 0 0 0,-1-1 0 0 0,1 1 0 0 0,0 0 1 0 0,0 0-1 0 0,9-5 0 0 0,-6 4-89 0 0,0 1 0 0 0,0 0 0 0 0,1 0 0 0 0,-1 1 0 0 0,1 0 0 0 0,0 0 0 0 0,0 1 0 0 0,0 0 0 0 0,0 0 0 0 0,1 1 0 0 0,10-1 0 0 0,-16 2-77 0 0,-1 0 0 0 0,1 0 0 0 0,0 1 0 0 0,-1-1 0 0 0,1 0 0 0 0,-1 1 0 0 0,1 0 0 0 0,-1-1 0 0 0,1 1 0 0 0,-1 0 0 0 0,1 1 0 0 0,-1-1 0 0 0,0 0 0 0 0,0 1 0 0 0,1-1 0 0 0,-1 1 0 0 0,0-1 0 0 0,0 1 0 0 0,-1 0 0 0 0,4 4 0 0 0,-2-2-7 0 0,-1 0 0 0 0,0 1 1 0 0,0-1-1 0 0,0 1 1 0 0,0 0-1 0 0,-1-1 0 0 0,0 1 1 0 0,0 0-1 0 0,0 0 0 0 0,0 7 1 0 0,-1 6 1 0 0,-1 0-1 0 0,0 0 1 0 0,-1-1 0 0 0,-1 1 0 0 0,-5 18 0 0 0,-7 2 24 0 0,-1 0-1 0 0,-2 0 1 0 0,-2-2 0 0 0,-1 0-1 0 0,-37 47 1 0 0,58-82-45 0 0,0-1-1 0 0,0 1 1 0 0,-1-1 0 0 0,1 1-1 0 0,0-1 1 0 0,0 1-1 0 0,-1-1 1 0 0,1 1 0 0 0,0-1-1 0 0,0 1 1 0 0,0-1 0 0 0,0 1-1 0 0,0 0 1 0 0,0-1-1 0 0,0 1 1 0 0,0-1 0 0 0,0 1-1 0 0,0-1 1 0 0,0 1-1 0 0,0 0 1 0 0,1-1 0 0 0,-1 1-1 0 0,0-1 1 0 0,0 1 0 0 0,0-1-1 0 0,1 1 1 0 0,-1-1-1 0 0,0 1 1 0 0,1-1 0 0 0,-1 0-1 0 0,0 1 1 0 0,1-1-1 0 0,-1 1 1 0 0,1-1 0 0 0,-1 0-1 0 0,1 1 1 0 0,-1-1 0 0 0,1 0-1 0 0,-1 1 1 0 0,1-1-1 0 0,-1 0 1 0 0,1 0 0 0 0,-1 0-1 0 0,1 1 1 0 0,-1-1-1 0 0,1 0 1 0 0,-1 0 0 0 0,1 0-1 0 0,0 0 1 0 0,27 5-37 0 0,-27-5 33 0 0,21 3-6 0 0,0 0-1 0 0,-1 1 0 0 0,31 11 1 0 0,-43-12-21 0 0,-1 0 0 0 0,1 1 1 0 0,-1 0-1 0 0,1 0 0 0 0,-1 1 1 0 0,0 0-1 0 0,-1 0 0 0 0,1 1 1 0 0,-1 0-1 0 0,11 12 0 0 0,-15-13 28 0 0,-1 0 1 0 0,1 0-1 0 0,-1 0 0 0 0,0 1 1 0 0,0-1-1 0 0,-1 0 0 0 0,0 1 1 0 0,0-1-1 0 0,0 1 0 0 0,0 0 1 0 0,-1-1-1 0 0,0 1 1 0 0,0-1-1 0 0,-1 1 0 0 0,0 0 1 0 0,1-1-1 0 0,-4 8 0 0 0,1 2 0 0 0,-1-1 1 0 0,-1 0-1 0 0,0-1 0 0 0,-1 1 1 0 0,-12 19-1 0 0,15-29 22 0 0,0-1 0 0 0,-1 1 0 0 0,1 0 0 0 0,-1-1 0 0 0,0 0 0 0 0,0 0 0 0 0,0 0 0 0 0,-1 0-1 0 0,1-1 1 0 0,-1 1 0 0 0,1-1 0 0 0,-9 2 0 0 0,-68 18 384 0 0,48-15-301 0 0,21-4 48 0 0,0 0-1 0 0,0-1 1 0 0,-20 0 0 0 0,30-2-223 0 0,0 1-1 0 0,0-1 1 0 0,0 0 0 0 0,0 0 0 0 0,0 0 0 0 0,0 0 0 0 0,0 0 0 0 0,0-1 0 0 0,0 1 0 0 0,0-1 0 0 0,0 1 0 0 0,0-1 0 0 0,0 0 0 0 0,1 0-1 0 0,-1 1 1 0 0,0-1 0 0 0,0 0 0 0 0,1-1 0 0 0,-1 1 0 0 0,0 0 0 0 0,1 0 0 0 0,0-1 0 0 0,-1 1 0 0 0,1-1 0 0 0,0 1 0 0 0,-1-1-1 0 0,1 0 1 0 0,0 1 0 0 0,0-1 0 0 0,-1-3 0 0 0</inkml:trace>
</inkml:ink>
</file>

<file path=ppt/ink/ink12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2"/>
    </inkml:context>
    <inkml:brush xml:id="br0">
      <inkml:brushProperty name="width" value="0.1" units="cm"/>
      <inkml:brushProperty name="height" value="0.1" units="cm"/>
      <inkml:brushProperty name="color" value="#004F8B"/>
    </inkml:brush>
  </inkml:definitions>
  <inkml:trace contextRef="#ctx0" brushRef="#br0">0 0 4143 0 0,'0'0'11406'0'0,"26"18"-9349"0"0,-22-15-1782 0 0,112 63 3637 0 0,-101-57-3752 0 0,1 2 1 0 0,-2 0 0 0 0,0 1-1 0 0,0 1 1 0 0,13 15-1 0 0,-17-10-128 0 0,-9-17-218 0 0</inkml:trace>
</inkml:ink>
</file>

<file path=ppt/ink/ink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6.197"/>
    </inkml:context>
    <inkml:brush xml:id="br0">
      <inkml:brushProperty name="width" value="0.1" units="cm"/>
      <inkml:brushProperty name="height" value="0.1" units="cm"/>
      <inkml:brushProperty name="color" value="#AB008B"/>
    </inkml:brush>
  </inkml:definitions>
  <inkml:trace contextRef="#ctx0" brushRef="#br0">114 1 5527 0 0,'0'0'18159'0'0,"-26"5"-17271"0"0,19-1-869 0 0,0 1 0 0 0,1 0 0 0 0,0 0 0 0 0,1 1 0 0 0,-1-1 1 0 0,1 1-1 0 0,0 1 0 0 0,0-1 0 0 0,1 1 0 0 0,-1-1 0 0 0,-3 10 0 0 0,6-11-7 0 0,-1 0-1 0 0,0 1 0 0 0,1 0 0 0 0,0-1 1 0 0,1 1-1 0 0,-1 0 0 0 0,1 0 0 0 0,0 0 1 0 0,0 0-1 0 0,1 0 0 0 0,0 0 0 0 0,0 0 0 0 0,0 0 1 0 0,1 0-1 0 0,1 7 0 0 0,-1-11-2 0 0,1 1 0 0 0,-1-1-1 0 0,1 0 1 0 0,-1 0 0 0 0,1 0 0 0 0,0 0-1 0 0,0 0 1 0 0,0 0 0 0 0,0 0 0 0 0,0 0-1 0 0,0-1 1 0 0,1 1 0 0 0,-1-1-1 0 0,0 0 1 0 0,1 0 0 0 0,-1 0 0 0 0,1 0-1 0 0,0 0 1 0 0,-1 0 0 0 0,1 0 0 0 0,2-1-1 0 0,69 9 308 0 0,-49-8-240 0 0,20 3 70 0 0,-12-2 324 0 0,60 13-1 0 0,-84-13-416 0 0,-1 0-1 0 0,1 1 0 0 0,-1 0 0 0 0,0 1 1 0 0,0-1-1 0 0,0 2 0 0 0,-1-1 0 0 0,1 1 0 0 0,-1 0 1 0 0,0 0-1 0 0,12 13 0 0 0,-17-16-45 0 0,0 1 1 0 0,0-1-1 0 0,0 0 0 0 0,0 1 0 0 0,-1-1 1 0 0,1 1-1 0 0,-1-1 0 0 0,1 1 0 0 0,-1 0 1 0 0,0 0-1 0 0,0-1 0 0 0,0 1 0 0 0,-1 0 1 0 0,1 0-1 0 0,-1 0 0 0 0,1 0 0 0 0,-1 5 1 0 0,-1-5 10 0 0,1-1 0 0 0,-1 1 0 0 0,0-1 0 0 0,0 0 0 0 0,0 1 0 0 0,0-1 1 0 0,0 0-1 0 0,-1 0 0 0 0,1 0 0 0 0,-1 0 0 0 0,1 0 0 0 0,-1 0 0 0 0,0 0 0 0 0,0-1 1 0 0,0 1-1 0 0,-4 2 0 0 0,-9 5 90 0 0,-1-2-1 0 0,1 0 1 0 0,-1 0 0 0 0,-1-2 0 0 0,-18 5-1 0 0,0 0-16 0 0,-3 6 41 0 0,28-11-67 0 0,0-1-1 0 0,0 0 1 0 0,0-1 0 0 0,-1 0-1 0 0,1 0 1 0 0,-1-1 0 0 0,-11 1-1 0 0,19-4-679 0 0,-1-1 0 0 0,1 0 1 0 0,0 0-1 0 0,0 0 0 0 0,1 0 0 0 0,-1 0 0 0 0,0 0 0 0 0,-3-5 0 0 0</inkml:trace>
</inkml:ink>
</file>

<file path=ppt/ink/ink1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7"/>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2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3"/>
    </inkml:context>
    <inkml:brush xml:id="br0">
      <inkml:brushProperty name="width" value="0.1" units="cm"/>
      <inkml:brushProperty name="height" value="0.1" units="cm"/>
      <inkml:brushProperty name="color" value="#004F8B"/>
    </inkml:brush>
  </inkml:definitions>
  <inkml:trace contextRef="#ctx0" brushRef="#br0">305 1 5527 0 0,'0'0'4930'0'0,"-18"25"-445"0"0,-4-7-3277 0 0,-1-1 1 0 0,-46 27-1 0 0,39-26-959 0 0,-35 27 0 0 0,56-38-265 0 0,1 0-1 0 0,0 1 1 0 0,0 0 0 0 0,0 1-1 0 0,1 0 1 0 0,0 0-1 0 0,-10 20 1 0 0,13-20-1029 0 0,2-1-357 0 0</inkml:trace>
</inkml:ink>
</file>

<file path=ppt/ink/ink12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4"/>
    </inkml:context>
    <inkml:brush xml:id="br0">
      <inkml:brushProperty name="width" value="0.1" units="cm"/>
      <inkml:brushProperty name="height" value="0.1" units="cm"/>
      <inkml:brushProperty name="color" value="#004F8B"/>
    </inkml:brush>
  </inkml:definitions>
  <inkml:trace contextRef="#ctx0" brushRef="#br0">43 101 1839 0 0,'-2'1'17'0'0,"1"-1"-1"0"0,-1 0 1 0 0,1 1-1 0 0,-1-1 0 0 0,0 0 1 0 0,1 0-1 0 0,-1 0 1 0 0,1 0-1 0 0,-1-1 0 0 0,1 1 1 0 0,-1 0-1 0 0,-14-17 7324 0 0,13-10-3555 0 0,2 23-2858 0 0,0 3-532 0 0,1-1 0 0 0,-1 1 0 0 0,1 0 1 0 0,-1-1-1 0 0,1 1 0 0 0,0 0 0 0 0,0-1 0 0 0,0 1 0 0 0,0 0 1 0 0,0-1-1 0 0,0 1 0 0 0,0-1 0 0 0,0 1 0 0 0,0 0 0 0 0,1-1 0 0 0,-1 1 1 0 0,0 0-1 0 0,2-3 0 0 0,20-7-64 0 0,-8 7-262 0 0,0 1 0 0 0,1 0-1 0 0,-1 1 1 0 0,1 1 0 0 0,-1 0-1 0 0,1 1 1 0 0,0 0 0 0 0,-1 1 0 0 0,16 4-1 0 0,-20-3-25 0 0,0 1 1 0 0,0 0-1 0 0,-1 0 0 0 0,1 1 0 0 0,-1 0 0 0 0,0 1 1 0 0,0 0-1 0 0,-1 1 0 0 0,1 0 0 0 0,-1 0 1 0 0,0 0-1 0 0,-1 1 0 0 0,13 15 0 0 0,-7-6-8 0 0,-1 0-1 0 0,-1 1 0 0 0,0 1 1 0 0,-1 0-1 0 0,-1 0 0 0 0,-1 1 1 0 0,10 32-1 0 0,-14-37-12 0 0,-2 0-1 0 0,0 0 0 0 0,0 0 1 0 0,-1 0-1 0 0,-1 0 1 0 0,0 0-1 0 0,-1 0 0 0 0,-1 0 1 0 0,0 0-1 0 0,-1 0 1 0 0,-8 26-1 0 0,-4 5 2 0 0,10-26-1 0 0,-1 0 0 0 0,-1 0 1 0 0,0-1-1 0 0,-2 0 1 0 0,0-1-1 0 0,0 1 0 0 0,-2-2 1 0 0,-16 21-1 0 0,22-33-19 0 0,-1 0 0 0 0,0 0 0 0 0,1-1-1 0 0,-2 0 1 0 0,1 0 0 0 0,0-1 0 0 0,0 1 0 0 0,-1-1 0 0 0,1-1-1 0 0,-1 1 1 0 0,0-1 0 0 0,1 0 0 0 0,-1-1 0 0 0,0 0-1 0 0,0 0 1 0 0,-12-1 0 0 0,9 0-3 0 0,0 0 0 0 0,0-1 0 0 0,0 0 0 0 0,0-1 0 0 0,0 1 0 0 0,0-2 0 0 0,1 0 0 0 0,-1 0 0 0 0,1 0 0 0 0,-13-10 0 0 0,20 13-191 0 0,0-1 0 0 0,0 0 1 0 0,0 0-1 0 0,0 0 0 0 0,1 0 0 0 0,-1 0 0 0 0,1 0 0 0 0,-1 0 1 0 0,1-1-1 0 0,0 1 0 0 0,0 0 0 0 0,0-1 0 0 0,0 1 0 0 0,-1-6 1 0 0,0-4-1340 0 0</inkml:trace>
</inkml:ink>
</file>

<file path=ppt/ink/ink12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5"/>
    </inkml:context>
    <inkml:brush xml:id="br0">
      <inkml:brushProperty name="width" value="0.1" units="cm"/>
      <inkml:brushProperty name="height" value="0.1" units="cm"/>
      <inkml:brushProperty name="color" value="#004F8B"/>
    </inkml:brush>
  </inkml:definitions>
  <inkml:trace contextRef="#ctx0" brushRef="#br0">206 0 6447 0 0,'12'3'670'0'0,"25"4"146"0"0,-10-9 9904 0 0,-58 17-8431 0 0,7 1-1986 0 0,1 0 1 0 0,0 1 0 0 0,2 1-1 0 0,-32 33 1 0 0,40-37-219 0 0,1 0 1 0 0,0 1-1 0 0,1 1 1 0 0,0 0-1 0 0,2 0 0 0 0,0 1 1 0 0,-12 30-1 0 0,20-43-73 0 0,-1 0 1 0 0,1 0-1 0 0,0 0 0 0 0,0 0 0 0 0,0 0 0 0 0,0 0 0 0 0,1 0 1 0 0,0 0-1 0 0,0 0 0 0 0,0 1 0 0 0,0-1 0 0 0,1 0 1 0 0,-1 0-1 0 0,1 0 0 0 0,0 0 0 0 0,0 0 0 0 0,1 0 1 0 0,-1-1-1 0 0,1 1 0 0 0,0 0 0 0 0,0-1 0 0 0,0 1 0 0 0,0-1 1 0 0,1 1-1 0 0,0-1 0 0 0,-1 0 0 0 0,1 0 0 0 0,5 4 1 0 0,0-2 0 0 0,0-1 0 0 0,0 1 1 0 0,0-2-1 0 0,1 1 0 0 0,0-1 1 0 0,-1 0-1 0 0,1-1 0 0 0,0 0 0 0 0,0-1 1 0 0,0 0-1 0 0,17 0 0 0 0,20 0-572 0 0,67-9 0 0 0,-89 4-236 0 0</inkml:trace>
</inkml:ink>
</file>

<file path=ppt/ink/ink12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6"/>
    </inkml:context>
    <inkml:brush xml:id="br0">
      <inkml:brushProperty name="width" value="0.1" units="cm"/>
      <inkml:brushProperty name="height" value="0.1" units="cm"/>
      <inkml:brushProperty name="color" value="#004F8B"/>
    </inkml:brush>
  </inkml:definitions>
  <inkml:trace contextRef="#ctx0" brushRef="#br0">1 1 11455 0 0,'0'0'1407'0'0,"29"9"3345"0"0,-10-4-3871 0 0,-1 2 0 0 0,0 0 0 0 0,0 1-1 0 0,-1 1 1 0 0,18 12 0 0 0,78 62-568 0 0,-83-60-229 0 0,2 5-3010 0 0,-26-23 1491 0 0</inkml:trace>
</inkml:ink>
</file>

<file path=ppt/ink/ink12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7"/>
    </inkml:context>
    <inkml:brush xml:id="br0">
      <inkml:brushProperty name="width" value="0.1" units="cm"/>
      <inkml:brushProperty name="height" value="0.1" units="cm"/>
      <inkml:brushProperty name="color" value="#004F8B"/>
    </inkml:brush>
  </inkml:definitions>
  <inkml:trace contextRef="#ctx0" brushRef="#br0">321 1 9671 0 0,'0'0'3230'0'0,"-13"22"-1108"0"0,5-13-2091 0 0,1 0-1 0 0,-1 0 0 0 0,-1 0 1 0 0,0-1-1 0 0,0-1 1 0 0,-20 14-1 0 0,-70 32 296 0 0,30-17-115 0 0,56-29-233 0 0,7-4-31 0 0,0 0 0 0 0,1 0-1 0 0,0 0 1 0 0,0 1 0 0 0,0 0-1 0 0,0 0 1 0 0,-5 5 0 0 0,10-8-217 0 0</inkml:trace>
</inkml:ink>
</file>

<file path=ppt/ink/ink12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8"/>
    </inkml:context>
    <inkml:brush xml:id="br0">
      <inkml:brushProperty name="width" value="0.1" units="cm"/>
      <inkml:brushProperty name="height" value="0.1" units="cm"/>
      <inkml:brushProperty name="color" value="#004F8B"/>
    </inkml:brush>
  </inkml:definitions>
  <inkml:trace contextRef="#ctx0" brushRef="#br0">1 28 9151 0 0,'0'0'831'0'0,"38"-21"3060"0"0,-31 19-3459 0 0,0 0 1 0 0,1 1 0 0 0,-1 0 0 0 0,0 1 0 0 0,0 0 0 0 0,1 0-1 0 0,-1 0 1 0 0,0 1 0 0 0,1 0 0 0 0,-1 0 0 0 0,0 1-1 0 0,11 3 1 0 0,-1 1 138 0 0,-1 1 0 0 0,1 0 0 0 0,30 19 0 0 0,-36-19-524 0 0,-1 1 0 0 0,0 1 1 0 0,0 0-1 0 0,-1 0 0 0 0,0 1 0 0 0,-1 0 0 0 0,0 0 0 0 0,-1 1 1 0 0,0 0-1 0 0,-1 0 0 0 0,0 1 0 0 0,0 0 0 0 0,-1 0 0 0 0,-1 0 1 0 0,0 1-1 0 0,-1 0 0 0 0,0-1 0 0 0,1 21 0 0 0,-2-12 14 0 0,-1 0-1 0 0,-1 1 0 0 0,-1-1 1 0 0,-1 0-1 0 0,-1 0 0 0 0,0 0 1 0 0,-2 0-1 0 0,0-1 0 0 0,-2 0 1 0 0,-14 33-1 0 0,12-35-36 0 0,0 0-1 0 0,0-1 0 0 0,-2 0 1 0 0,-17 22-1 0 0,24-35-17 0 0,1 0 0 0 0,-1-1 1 0 0,0 1-1 0 0,-1 0 0 0 0,1-1 0 0 0,0 0 0 0 0,-1 0 0 0 0,0-1 0 0 0,0 1 1 0 0,1-1-1 0 0,-1 0 0 0 0,-1 0 0 0 0,1-1 0 0 0,0 1 0 0 0,0-1 0 0 0,-1-1 0 0 0,1 1 1 0 0,0-1-1 0 0,-1 1 0 0 0,1-1 0 0 0,-8-2 0 0 0,2 1 36 0 0,-1-1 0 0 0,1-1-1 0 0,-22-7 1 0 0,29 9-208 0 0,0-1-1 0 0,0 0 1 0 0,1 0-1 0 0,-1 0 1 0 0,0 0 0 0 0,1-1-1 0 0,-1 0 1 0 0,1 1-1 0 0,0-1 1 0 0,0 0 0 0 0,0-1-1 0 0,0 1 1 0 0,-4-7 0 0 0,3 0-1604 0 0</inkml:trace>
</inkml:ink>
</file>

<file path=ppt/ink/ink12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59"/>
    </inkml:context>
    <inkml:brush xml:id="br0">
      <inkml:brushProperty name="width" value="0.1" units="cm"/>
      <inkml:brushProperty name="height" value="0.1" units="cm"/>
      <inkml:brushProperty name="color" value="#004F8B"/>
    </inkml:brush>
  </inkml:definitions>
  <inkml:trace contextRef="#ctx0" brushRef="#br0">309 49 1839 0 0,'1'-11'900'0'0,"1"-13"6603"0"0,-2 23-7290 0 0,0 0 1 0 0,0 1-1 0 0,0-1 0 0 0,-1 0 1 0 0,1 1-1 0 0,0-1 1 0 0,0 0-1 0 0,-1 1 0 0 0,1-1 1 0 0,-1 1-1 0 0,1-1 0 0 0,-1 1 1 0 0,1-1-1 0 0,-1 1 1 0 0,1-1-1 0 0,-1 1 0 0 0,1-1 1 0 0,-1 1-1 0 0,1 0 0 0 0,-1-1 1 0 0,0 1-1 0 0,1 0 0 0 0,-1-1 1 0 0,0 1-1 0 0,1 0 1 0 0,-1 0-1 0 0,0-1 0 0 0,-24 5 2285 0 0,-26 24-1582 0 0,43-23-363 0 0,-10 7-284 0 0,0 1 1 0 0,0 0-1 0 0,2 2 0 0 0,0 0 0 0 0,0 0 0 0 0,-23 33 0 0 0,30-36-177 0 0,0 0-1 0 0,1 1 0 0 0,0 0 0 0 0,2 1 1 0 0,-1-1-1 0 0,1 1 0 0 0,1 0 0 0 0,1 1 1 0 0,0-1-1 0 0,-3 29 0 0 0,7-39-70 0 0,0 1 0 0 0,0-1 0 0 0,0 1 0 0 0,1-1 0 0 0,0 1-1 0 0,0-1 1 0 0,0 0 0 0 0,1 1 0 0 0,-1-1 0 0 0,1 0 0 0 0,0 0 0 0 0,0 0 0 0 0,1 0 0 0 0,-1 0-1 0 0,1-1 1 0 0,0 1 0 0 0,0-1 0 0 0,0 0 0 0 0,0 0 0 0 0,0 0 0 0 0,1 0 0 0 0,-1 0 0 0 0,1-1-1 0 0,0 1 1 0 0,0-1 0 0 0,0 0 0 0 0,6 2 0 0 0,12 5 10 0 0,0-2-1 0 0,1 0 1 0 0,0-2-1 0 0,25 4 1 0 0,-21-5 34 0 0,38 4-1442 0 0,-38-9-4734 0 0,-10-3-948 0 0</inkml:trace>
</inkml:ink>
</file>

<file path=ppt/ink/ink12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0"/>
    </inkml:context>
    <inkml:brush xml:id="br0">
      <inkml:brushProperty name="width" value="0.1" units="cm"/>
      <inkml:brushProperty name="height" value="0.1" units="cm"/>
      <inkml:brushProperty name="color" value="#004F8B"/>
    </inkml:brush>
  </inkml:definitions>
  <inkml:trace contextRef="#ctx0" brushRef="#br0">1 1 6447 0 0,'0'0'3343'0'0,"23"21"3534"0"0,16 14-4864 0 0,-2 2 0 0 0,39 47 0 0 0,-20-19-1717 0 0,-32-34-484 0 0,-12-8-3140 0 0,-9-16 1641 0 0</inkml:trace>
</inkml:ink>
</file>

<file path=ppt/ink/ink12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1"/>
    </inkml:context>
    <inkml:brush xml:id="br0">
      <inkml:brushProperty name="width" value="0.1" units="cm"/>
      <inkml:brushProperty name="height" value="0.1" units="cm"/>
      <inkml:brushProperty name="color" value="#004F8B"/>
    </inkml:brush>
  </inkml:definitions>
  <inkml:trace contextRef="#ctx0" brushRef="#br0">232 1 3223 0 0,'-24'31'5267'0'0,"-42"66"137"0"0,10-15-4477 0 0,-27 28-835 0 0,80-104-1078 0 0</inkml:trace>
</inkml:ink>
</file>

<file path=ppt/ink/ink12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2"/>
    </inkml:context>
    <inkml:brush xml:id="br0">
      <inkml:brushProperty name="width" value="0.1" units="cm"/>
      <inkml:brushProperty name="height" value="0.1" units="cm"/>
      <inkml:brushProperty name="color" value="#004F8B"/>
    </inkml:brush>
  </inkml:definitions>
  <inkml:trace contextRef="#ctx0" brushRef="#br0">0 43 5063 0 0,'4'-11'6701'0'0,"6"-2"-4315"0"0,0 9-1674 0 0,0 1-1 0 0,0 0 1 0 0,1 0 0 0 0,-1 1-1 0 0,1 0 1 0 0,0 1 0 0 0,-1 0 0 0 0,21 1-1 0 0,-20 2-417 0 0,0-1-1 0 0,0 1 0 0 0,0 1 1 0 0,0 0-1 0 0,0 1 0 0 0,-1 0 0 0 0,17 9 1 0 0,-11-4-207 0 0,-1 1 1 0 0,0 1-1 0 0,-1 1 0 0 0,0 0 1 0 0,-1 1-1 0 0,0 0 1 0 0,-1 1-1 0 0,0 0 0 0 0,-1 1 1 0 0,12 22-1 0 0,-15-23-68 0 0,-1 0 0 0 0,0 0 1 0 0,0 1-1 0 0,-2 0 0 0 0,1 0 0 0 0,-2 1 0 0 0,0-1 0 0 0,2 22 1 0 0,-6-28-14 0 0,0 0 1 0 0,0 0 0 0 0,-1 0 0 0 0,0-1 0 0 0,0 1-1 0 0,-1 0 1 0 0,0 0 0 0 0,-1-1 0 0 0,0 0 0 0 0,0 1-1 0 0,-1-1 1 0 0,0 0 0 0 0,0 0 0 0 0,-1-1 0 0 0,0 1-1 0 0,-7 8 1 0 0,-13 12 68 0 0,0-1-1 0 0,-1-1 1 0 0,-2-1 0 0 0,-46 32-1 0 0,71-55-58 0 0,0 0-1 0 0,0-1 0 0 0,0 1 0 0 0,0 0 0 0 0,0-1 0 0 0,0 0 0 0 0,0 1 0 0 0,0-1 0 0 0,-1-1 1 0 0,1 1-1 0 0,0 0 0 0 0,-1-1 0 0 0,1 1 0 0 0,0-1 0 0 0,-1 0 0 0 0,1-1 0 0 0,-1 1 0 0 0,1 0 1 0 0,-5-2-1 0 0,5 0-307 0 0,0 1 1 0 0,0-1 0 0 0,0 0-1 0 0,0 0 1 0 0,0-1 0 0 0,1 1-1 0 0,-1-1 1 0 0,1 1 0 0 0,0-1-1 0 0,0 0 1 0 0,0 1 0 0 0,0-1-1 0 0,0 0 1 0 0,1 0 0 0 0,-1-1-1 0 0,1 1 1 0 0,0 0 0 0 0,-2-7-1 0 0</inkml:trace>
</inkml:ink>
</file>

<file path=ppt/ink/ink1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8"/>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2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3"/>
    </inkml:context>
    <inkml:brush xml:id="br0">
      <inkml:brushProperty name="width" value="0.1" units="cm"/>
      <inkml:brushProperty name="height" value="0.1" units="cm"/>
      <inkml:brushProperty name="color" value="#004F8B"/>
    </inkml:brush>
  </inkml:definitions>
  <inkml:trace contextRef="#ctx0" brushRef="#br0">268 7 6911 0 0,'0'0'528'0'0,"-32"-7"6795"0"0,21 12-6887 0 0,0 0 1 0 0,0 0-1 0 0,1 1 1 0 0,0 1-1 0 0,0-1 1 0 0,1 2-1 0 0,-1-1 1 0 0,2 1-1 0 0,-1 1 1 0 0,1-1-1 0 0,-12 18 1 0 0,-1 4-171 0 0,1 0 1 0 0,-24 52-1 0 0,40-75-214 0 0,1 0 0 0 0,-1 1 0 0 0,2 0 0 0 0,-1-1-1 0 0,1 1 1 0 0,0 0 0 0 0,1 0 0 0 0,0 1 0 0 0,0-1 0 0 0,0 0-1 0 0,1 0 1 0 0,1 0 0 0 0,-1 1 0 0 0,3 11 0 0 0,0-14-20 0 0,-1 0 0 0 0,0 0-1 0 0,1 0 1 0 0,0 0 0 0 0,1-1 0 0 0,-1 1 0 0 0,1-1 0 0 0,0 0 0 0 0,0 0 0 0 0,1 0 0 0 0,0-1 0 0 0,-1 0 0 0 0,1 1 0 0 0,1-2-1 0 0,-1 1 1 0 0,1 0 0 0 0,-1-1 0 0 0,12 4 0 0 0,-4-2 39 0 0,0-1-1 0 0,0 0 0 0 0,0-1 1 0 0,1-1-1 0 0,-1 0 0 0 0,1-1 1 0 0,0 0-1 0 0,15-2 0 0 0,28-6-6675 0 0</inkml:trace>
</inkml:ink>
</file>

<file path=ppt/ink/ink12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4"/>
    </inkml:context>
    <inkml:brush xml:id="br0">
      <inkml:brushProperty name="width" value="0.1" units="cm"/>
      <inkml:brushProperty name="height" value="0.1" units="cm"/>
      <inkml:brushProperty name="color" value="#004F8B"/>
    </inkml:brush>
  </inkml:definitions>
  <inkml:trace contextRef="#ctx0" brushRef="#br0">1 0 5527 0 0,'0'0'423'0'0,"38"11"4753"0"0,-29-6-4471 0 0,0 0 0 0 0,0 0 0 0 0,0 1 0 0 0,-1 0-1 0 0,0 1 1 0 0,0-1 0 0 0,-1 1 0 0 0,0 1 0 0 0,7 8 0 0 0,25 24 2135 0 0,10 4-1061 0 0,-17-12-4367 0 0,-23-22 1165 0 0</inkml:trace>
</inkml:ink>
</file>

<file path=ppt/ink/ink12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5"/>
    </inkml:context>
    <inkml:brush xml:id="br0">
      <inkml:brushProperty name="width" value="0.1" units="cm"/>
      <inkml:brushProperty name="height" value="0.1" units="cm"/>
      <inkml:brushProperty name="color" value="#004F8B"/>
    </inkml:brush>
  </inkml:definitions>
  <inkml:trace contextRef="#ctx0" brushRef="#br0">237 0 6447 0 0,'0'0'499'0'0,"-24"26"2314"0"0,-54 59 2974 0 0,-43 37-4696 0 0,108-105-2411 0 0</inkml:trace>
</inkml:ink>
</file>

<file path=ppt/ink/ink12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6"/>
    </inkml:context>
    <inkml:brush xml:id="br0">
      <inkml:brushProperty name="width" value="0.1" units="cm"/>
      <inkml:brushProperty name="height" value="0.1" units="cm"/>
      <inkml:brushProperty name="color" value="#004F8B"/>
    </inkml:brush>
  </inkml:definitions>
  <inkml:trace contextRef="#ctx0" brushRef="#br0">148 0 3679 0 0,'-16'3'12592'0'0,"9"1"-13140"0"0,2 3 624 0 0,0 1 0 0 0,1-1 1 0 0,0 1-1 0 0,0-1 0 0 0,1 1 0 0 0,0 1 0 0 0,0-1 0 0 0,1 0 0 0 0,0 0 0 0 0,-1 17 0 0 0,0 8 11 0 0,3 45 0 0 0,0-65 51 0 0,0 1 0 0 0,1-1 0 0 0,1 1 1 0 0,1-1-1 0 0,0 0 0 0 0,0 0 0 0 0,1 0 0 0 0,1 0 1 0 0,9 17-1 0 0,-11-25-23 0 0,0 0 1 0 0,0-1-1 0 0,1 0 1 0 0,-1 1-1 0 0,1-1 1 0 0,0-1-1 0 0,0 1 1 0 0,1 0-1 0 0,-1-1 1 0 0,1 0-1 0 0,-1 0 1 0 0,1-1-1 0 0,0 1 1 0 0,0-1 0 0 0,0 0-1 0 0,1 0 1 0 0,-1-1-1 0 0,0 1 1 0 0,1-1-1 0 0,-1 0 1 0 0,1-1-1 0 0,-1 1 1 0 0,1-1-1 0 0,-1 0 1 0 0,10-2-1 0 0,-6 1-48 0 0,0 0-1 0 0,1 0 0 0 0,-1-1 1 0 0,0-1-1 0 0,0 1 1 0 0,0-1-1 0 0,0-1 0 0 0,-1 0 1 0 0,1 0-1 0 0,-1-1 0 0 0,0 0 1 0 0,-1 0-1 0 0,1 0 1 0 0,-1-1-1 0 0,0-1 0 0 0,0 1 1 0 0,6-9-1 0 0,-5 4-33 0 0,-1 0 0 0 0,0-1 0 0 0,-1 1 0 0 0,-1-1 1 0 0,0 0-1 0 0,0-1 0 0 0,-1 1 0 0 0,-1-1 0 0 0,0 0 0 0 0,-1 0 0 0 0,2-20 0 0 0,-3 5 31 0 0,0 0 0 0 0,-2-1 0 0 0,-6-39 0 0 0,7 66 384 0 0,-1 3-441 0 0,0-1-1 0 0,1 1 1 0 0,-1-1 0 0 0,1 1-1 0 0,-1-1 1 0 0,1 1 0 0 0,-1-1-1 0 0,1 1 1 0 0,0-1 0 0 0,-1 1-1 0 0,1 0 1 0 0,0-1 0 0 0,-1 1-1 0 0,1 0 1 0 0,0-1 0 0 0,0 1-1 0 0,-1 0 1 0 0,1 0 0 0 0,0-1-1 0 0,0 1 1 0 0,0 0 0 0 0,0-1-1 0 0,0 1 1 0 0,0 0 0 0 0,0 0-1 0 0,1 0 1 0 0,0 22 101 0 0,13 18-108 0 0,3-1 0 0 0,23 40 0 0 0,9 23 0 0 0,-37-68 4 0 0,-1 1 0 0 0,-2 0-1 0 0,-1 0 1 0 0,-2 1 0 0 0,-2 0 0 0 0,-1 1 0 0 0,-2-1-1 0 0,-2 0 1 0 0,-1 1 0 0 0,-1-1 0 0 0,-11 40-1 0 0,12-67-12 0 0,-1 0 0 0 0,0 0 0 0 0,-1 0 0 0 0,0 0 0 0 0,-1 0 0 0 0,0-1-1 0 0,0 0 1 0 0,-1 0 0 0 0,-1-1 0 0 0,1 1 0 0 0,-1-1 0 0 0,0 0 0 0 0,-1-1-1 0 0,0 0 1 0 0,0 0 0 0 0,-1-1 0 0 0,-13 8 0 0 0,-6 1 23 0 0,-1-1-1 0 0,0-1 1 0 0,-2-2 0 0 0,-45 12-1 0 0,67-21-2 0 0,0 0-1 0 0,1-1 0 0 0,-1 0 1 0 0,0-1-1 0 0,1 0 0 0 0,-1 0 1 0 0,0 0-1 0 0,1-1 0 0 0,-1-1 1 0 0,0 0-1 0 0,1 0 0 0 0,0 0 0 0 0,-1-1 1 0 0,1 0-1 0 0,0-1 0 0 0,-11-6 1 0 0,-5-6-719 0 0,1 0 1 0 0,0-2-1 0 0,-32-33 1 0 0,44 40-1036 0 0</inkml:trace>
</inkml:ink>
</file>

<file path=ppt/ink/ink12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7"/>
    </inkml:context>
    <inkml:brush xml:id="br0">
      <inkml:brushProperty name="width" value="0.1" units="cm"/>
      <inkml:brushProperty name="height" value="0.1" units="cm"/>
      <inkml:brushProperty name="color" value="#004F8B"/>
    </inkml:brush>
  </inkml:definitions>
  <inkml:trace contextRef="#ctx0" brushRef="#br0">0 0 2759 0 0,'9'10'7692'0'0,"4"5"-5234"0"0,65 55 3052 0 0,47 24-1915 0 0,-50-39-2450 0 0,-43-22-428 0 0,-19-19-2514 0 0</inkml:trace>
</inkml:ink>
</file>

<file path=ppt/ink/ink12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8"/>
    </inkml:context>
    <inkml:brush xml:id="br0">
      <inkml:brushProperty name="width" value="0.1" units="cm"/>
      <inkml:brushProperty name="height" value="0.1" units="cm"/>
      <inkml:brushProperty name="color" value="#004F8B"/>
    </inkml:brush>
  </inkml:definitions>
  <inkml:trace contextRef="#ctx0" brushRef="#br0">307 1 6911 0 0,'0'0'528'0'0,"-8"32"5415"0"0,-14-3-4470 0 0,-2-2-1 0 0,-1 0 1 0 0,-46 37 0 0 0,46-43-1635 0 0,1 1 1 0 0,0 1-1 0 0,2 1 0 0 0,-36 49 1 0 0,55-66-1150 0 0</inkml:trace>
</inkml:ink>
</file>

<file path=ppt/ink/ink12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69"/>
    </inkml:context>
    <inkml:brush xml:id="br0">
      <inkml:brushProperty name="width" value="0.1" units="cm"/>
      <inkml:brushProperty name="height" value="0.1" units="cm"/>
      <inkml:brushProperty name="color" value="#004F8B"/>
    </inkml:brush>
  </inkml:definitions>
  <inkml:trace contextRef="#ctx0" brushRef="#br0">23 34 1375 0 0,'-22'-3'14191'0'0,"71"3"-11842"0"0,31 1-630 0 0,-1-3 0 0 0,96-16-1 0 0,-144 13-1533 0 0,1 2-1 0 0,0 1 1 0 0,0 1-1 0 0,44 5 1 0 0,-72-5-156 0 0,2 0-27 0 0,15 13 221 0 0,-20-11 160 0 0,-9 31 17 0 0,-4-20-328 0 0,0-1-1 0 0,-1-1 1 0 0,-1 0 0 0 0,-16 9-1 0 0,18-13-50 0 0,1 2-1 0 0,-1 0 1 0 0,1 0 0 0 0,1 1-1 0 0,-1 0 1 0 0,2 0-1 0 0,-10 12 1 0 0,-4 14 5 0 0,-24 50 1 0 0,29-51 10 0 0,-31 45 0 0 0,41-67-32 0 0,-1-1 0 0 0,-1 0 0 0 0,0-1-1 0 0,0 0 1 0 0,-1 0 0 0 0,0-1-1 0 0,-19 11 1 0 0,-4-3-110 0 0,-57 23 1 0 0,72-33 84 0 0,18-6-51 0 0,37-6-157 0 0,94 0 334 0 0,-16 1-20 0 0,-50 0-25 0 0,83 7 0 0 0,-2 0 134 0 0,-144-3-283 0 0,4 2-565 0 0</inkml:trace>
</inkml:ink>
</file>

<file path=ppt/ink/ink12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0"/>
    </inkml:context>
    <inkml:brush xml:id="br0">
      <inkml:brushProperty name="width" value="0.1" units="cm"/>
      <inkml:brushProperty name="height" value="0.1" units="cm"/>
      <inkml:brushProperty name="color" value="#004F8B"/>
    </inkml:brush>
  </inkml:definitions>
  <inkml:trace contextRef="#ctx0" brushRef="#br0">1 22 10391 0 0,'0'0'942'0'0,"28"-6"2927"0"0,6 0-1987 0 0,0 1 0 0 0,1 2 0 0 0,50 1 0 0 0,105 16 554 0 0,22 0-4628 0 0,-198-14 41 0 0</inkml:trace>
</inkml:ink>
</file>

<file path=ppt/ink/ink12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1"/>
    </inkml:context>
    <inkml:brush xml:id="br0">
      <inkml:brushProperty name="width" value="0.1" units="cm"/>
      <inkml:brushProperty name="height" value="0.1" units="cm"/>
      <inkml:brushProperty name="color" value="#004F8B"/>
    </inkml:brush>
  </inkml:definitions>
  <inkml:trace contextRef="#ctx0" brushRef="#br0">32 325 2759 0 0,'0'0'12208'0'0,"-6"-32"-8696"0"0,7 8-3146 0 0,1 1-1 0 0,2 0 0 0 0,0 0 1 0 0,1 0-1 0 0,2 0 0 0 0,0 1 1 0 0,1 0-1 0 0,12-21 0 0 0,-18 38-336 0 0,1 1 0 0 0,0-1 0 0 0,0 1-1 0 0,0 0 1 0 0,0 0 0 0 0,0 0 0 0 0,1 1-1 0 0,0-1 1 0 0,0 1 0 0 0,0 0 0 0 0,0 0 0 0 0,0 0-1 0 0,1 0 1 0 0,-1 1 0 0 0,1 0 0 0 0,0 0-1 0 0,-1 0 1 0 0,1 1 0 0 0,0-1 0 0 0,0 1 0 0 0,0 0-1 0 0,0 1 1 0 0,0-1 0 0 0,0 1 0 0 0,1 0-1 0 0,-1 0 1 0 0,0 0 0 0 0,0 1 0 0 0,0 0 0 0 0,0 0-1 0 0,0 0 1 0 0,0 1 0 0 0,0 0 0 0 0,-1 0-1 0 0,1 0 1 0 0,0 0 0 0 0,-1 1 0 0 0,0-1 0 0 0,1 1-1 0 0,-1 0 1 0 0,0 1 0 0 0,-1-1 0 0 0,1 1 0 0 0,-1 0-1 0 0,1-1 1 0 0,-1 1 0 0 0,0 1 0 0 0,0-1-1 0 0,-1 0 1 0 0,1 1 0 0 0,-1 0 0 0 0,3 7-1 0 0,-1-1-10 0 0,-1 0-1 0 0,0 0 0 0 0,0 0 0 0 0,-1 0 0 0 0,0 0 0 0 0,-1 0 1 0 0,-1 1-1 0 0,1-1 0 0 0,-2 0 0 0 0,1 1 0 0 0,-2-1 0 0 0,0 0 1 0 0,0 0-1 0 0,-1 0 0 0 0,0 0 0 0 0,-1 0 0 0 0,0-1 0 0 0,0 1 1 0 0,-2-1-1 0 0,1 0 0 0 0,-1-1 0 0 0,-10 13 0 0 0,-31 47-17 0 0,3 3 0 0 0,-63 136 0 0 0,102-197 14 0 0,4-7-1 0 0,0 0 1 0 0,-1 0-1 0 0,0 0 0 0 0,0 0 0 0 0,0 0 0 0 0,0-1 0 0 0,-1 1 0 0 0,1-1 0 0 0,-1 0 0 0 0,0 1 1 0 0,0-1-1 0 0,0 0 0 0 0,0-1 0 0 0,0 1 0 0 0,-5 2 0 0 0,6-4 67 0 0,1-2-82 0 0,0 1-1 0 0,0-1 1 0 0,0 1 0 0 0,0-1-1 0 0,1 1 1 0 0,-1-1-1 0 0,0 0 1 0 0,0 1 0 0 0,1-1-1 0 0,-1 0 1 0 0,0 1 0 0 0,1-1-1 0 0,-1 0 1 0 0,1 0-1 0 0,-1 0 1 0 0,1 0 0 0 0,0 1-1 0 0,-1-1 1 0 0,1 0 0 0 0,0 0-1 0 0,-1 0 1 0 0,1 0-1 0 0,0 0 1 0 0,0 0 0 0 0,0 0-1 0 0,0 0 1 0 0,0 0 0 0 0,0 0-1 0 0,0 0 1 0 0,0 0-1 0 0,0 0 1 0 0,1 0 0 0 0,-1 0-1 0 0,0 0 1 0 0,1 1-1 0 0,0-3 1 0 0,12-29-110 0 0,-11 28 114 0 0,1-1 0 0 0,0 1 0 0 0,0 0-1 0 0,0 0 1 0 0,0 1 0 0 0,0-1 0 0 0,1 1 0 0 0,0 0 0 0 0,0 0-1 0 0,0 0 1 0 0,0 0 0 0 0,0 0 0 0 0,1 1 0 0 0,7-3 0 0 0,-3 2 5 0 0,1 0 1 0 0,-1 1-1 0 0,1 0 1 0 0,0 1-1 0 0,0 0 1 0 0,-1 0 0 0 0,11 1-1 0 0,9 3 11 0 0,0 0-1 0 0,0 2 1 0 0,-1 1 0 0 0,31 11-1 0 0,-35-6 4 0 0,-20-8-31 0 0,1-1 0 0 0,-1 1 0 0 0,1-1 0 0 0,-1-1 0 0 0,1 1 0 0 0,8 1 0 0 0</inkml:trace>
</inkml:ink>
</file>

<file path=ppt/ink/ink12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2"/>
    </inkml:context>
    <inkml:brush xml:id="br0">
      <inkml:brushProperty name="width" value="0.1" units="cm"/>
      <inkml:brushProperty name="height" value="0.1" units="cm"/>
      <inkml:brushProperty name="color" value="#004F8B"/>
    </inkml:brush>
  </inkml:definitions>
  <inkml:trace contextRef="#ctx0" brushRef="#br0">5 8 3223 0 0,'-5'-7'16304'0'0,"29"14"-15344"0"0,0 0-1 0 0,-1 2 1 0 0,0 1 0 0 0,30 17-1 0 0,-36-18-930 0 0,-1 2-1 0 0,0 0 1 0 0,-1 1-1 0 0,0 0 1 0 0,-1 2 0 0 0,0-1-1 0 0,-1 2 1 0 0,0 0-1 0 0,-2 0 1 0 0,15 24-1 0 0,-18-26-1211 0 0</inkml:trace>
</inkml:ink>
</file>

<file path=ppt/ink/ink1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39"/>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2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3"/>
    </inkml:context>
    <inkml:brush xml:id="br0">
      <inkml:brushProperty name="width" value="0.1" units="cm"/>
      <inkml:brushProperty name="height" value="0.1" units="cm"/>
      <inkml:brushProperty name="color" value="#004F8B"/>
    </inkml:brush>
  </inkml:definitions>
  <inkml:trace contextRef="#ctx0" brushRef="#br0">402 1 9759 0 0,'0'0'447'0'0,"-18"5"3861"0"0,-73 56-382 0 0,47-33-3571 0 0,2 2-1 0 0,-59 53 0 0 0,76-59-400 0 0,1 1 0 0 0,-29 38 0 0 0,49-55-1072 0 0</inkml:trace>
</inkml:ink>
</file>

<file path=ppt/ink/ink12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4"/>
    </inkml:context>
    <inkml:brush xml:id="br0">
      <inkml:brushProperty name="width" value="0.1" units="cm"/>
      <inkml:brushProperty name="height" value="0.1" units="cm"/>
      <inkml:brushProperty name="color" value="#004F8B"/>
    </inkml:brush>
  </inkml:definitions>
  <inkml:trace contextRef="#ctx0" brushRef="#br0">0 191 3679 0 0,'0'0'12284'0'0,"16"-40"-9474"0"0,-14 37-2676 0 0,1-1 0 0 0,-1 1 1 0 0,0-1-1 0 0,0 0 1 0 0,-1 0-1 0 0,1 0 1 0 0,-1 0-1 0 0,0 0 1 0 0,0 0-1 0 0,0 0 1 0 0,0 0-1 0 0,-1 0 1 0 0,0-7-1 0 0,1 7-75 0 0,0 1-1 0 0,0 0 1 0 0,0 0 0 0 0,0 0-1 0 0,0 0 1 0 0,0 0 0 0 0,1 0-1 0 0,0 1 1 0 0,-1-1-1 0 0,1 0 1 0 0,0 1 0 0 0,0-1-1 0 0,0 1 1 0 0,1 0 0 0 0,-1 0-1 0 0,1 0 1 0 0,-1 0-1 0 0,1 0 1 0 0,-1 0 0 0 0,1 0-1 0 0,0 1 1 0 0,4-2 0 0 0,6-3 135 0 0,0 1 1 0 0,1 1 0 0 0,20-5 0 0 0,-27 7-107 0 0,-1 0 1 0 0,1 1-1 0 0,0 0 0 0 0,0 0 1 0 0,-1 1-1 0 0,1 0 0 0 0,0 0 1 0 0,0 1-1 0 0,0-1 0 0 0,8 3 1 0 0,-12-1-81 0 0,0-1 0 0 0,-1 0 0 0 0,1 1 1 0 0,0 0-1 0 0,-1 0 0 0 0,1 0 0 0 0,-1 0 1 0 0,0 0-1 0 0,1 0 0 0 0,-1 1 0 0 0,0-1 0 0 0,-1 1 1 0 0,1-1-1 0 0,0 1 0 0 0,-1 0 0 0 0,1-1 1 0 0,-1 1-1 0 0,0 0 0 0 0,0 0 0 0 0,0 0 1 0 0,0 0-1 0 0,-1 0 0 0 0,1 1 0 0 0,-1 3 0 0 0,2 11 24 0 0,-1 0-1 0 0,-1-1 0 0 0,-1 1 0 0 0,-1-1 0 0 0,0 1 0 0 0,-1-1 0 0 0,-1 0 0 0 0,-1 0 0 0 0,0 0 0 0 0,-1 0 0 0 0,-1-1 0 0 0,-1 0 0 0 0,0-1 0 0 0,-1 0 0 0 0,0 0 0 0 0,-2 0 0 0 0,-22 24 0 0 0,21-22-31 0 0,12-16 0 0 0,0 0 0 0 0,0 0 0 0 0,0-1 0 0 0,0 1 0 0 0,0 0 0 0 0,0 0 0 0 0,0 0 0 0 0,0 0 0 0 0,1-1 0 0 0,-1 1 0 0 0,0 0 0 0 0,0 0 0 0 0,1 0 0 0 0,-1-1 0 0 0,0 1 0 0 0,1 0 0 0 0,-1 0 0 0 0,1-1 0 0 0,-1 1 0 0 0,1 0 0 0 0,-1-1 0 0 0,1 1 0 0 0,0-1 0 0 0,-1 1 0 0 0,1-1 0 0 0,0 1 0 0 0,-1-1 0 0 0,1 1 0 0 0,1 0 0 0 0,21 9 0 0 0,-21-9 0 0 0,7 4 6 0 0,0-1 0 0 0,0 1 0 0 0,-1 1-1 0 0,0 0 1 0 0,0 0 0 0 0,-1 0 0 0 0,0 1 0 0 0,0 0-1 0 0,0 1 1 0 0,-1 0 0 0 0,0 0 0 0 0,0 0 0 0 0,-1 0 0 0 0,0 1-1 0 0,-1 0 1 0 0,0 0 0 0 0,0 0 0 0 0,-1 1 0 0 0,0-1-1 0 0,-1 1 1 0 0,0 0 0 0 0,0-1 0 0 0,-1 1 0 0 0,0 0 0 0 0,-1 0-1 0 0,0 0 1 0 0,-1 0 0 0 0,0 0 0 0 0,0 0 0 0 0,-1 0-1 0 0,-1-1 1 0 0,-3 13 0 0 0,4-17-19 0 0,0 0 0 0 0,0 0 0 0 0,0-1 0 0 0,-1 1 0 0 0,0 0 0 0 0,0-1 0 0 0,0 0 0 0 0,0 1 0 0 0,-1-1 0 0 0,1 0 0 0 0,-1-1 0 0 0,0 1 0 0 0,0-1 0 0 0,-1 0 0 0 0,1 0 0 0 0,0 0 0 0 0,-1 0 0 0 0,0-1 0 0 0,0 0 0 0 0,0 0 0 0 0,0 0 0 0 0,0 0 0 0 0,0-1 0 0 0,0 0 0 0 0,-1 0 0 0 0,1-1 0 0 0,0 1 0 0 0,-1-1 0 0 0,1 0-1 0 0,0 0 1 0 0,-7-2 0 0 0,0 0-199 0 0,1 0 0 0 0,-1-1-1 0 0,1-1 1 0 0,0 0 0 0 0,0-1-1 0 0,0 0 1 0 0,1 0 0 0 0,-1-1-1 0 0,1 0 1 0 0,0-1 0 0 0,1 0-1 0 0,0-1 1 0 0,-9-9 0 0 0</inkml:trace>
</inkml:ink>
</file>

<file path=ppt/ink/ink12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5"/>
    </inkml:context>
    <inkml:brush xml:id="br0">
      <inkml:brushProperty name="width" value="0.1" units="cm"/>
      <inkml:brushProperty name="height" value="0.1" units="cm"/>
      <inkml:brushProperty name="color" value="#004F8B"/>
    </inkml:brush>
  </inkml:definitions>
  <inkml:trace contextRef="#ctx0" brushRef="#br0">1 8 3223 0 0,'5'-5'15620'0'0,"0"3"-16441"0"0,1 2 1039 0 0,-1 1 1 0 0,0-1-1 0 0,1 1 1 0 0,-1 1-1 0 0,0-1 1 0 0,0 1 0 0 0,0 0-1 0 0,0 0 1 0 0,0 0-1 0 0,0 1 1 0 0,0-1-1 0 0,-1 1 1 0 0,1 1-1 0 0,-1-1 1 0 0,5 5-1 0 0,10 9 830 0 0,28 36 0 0 0,-46-52-1008 0 0,10 12-21 0 0,-1 0 1 0 0,-1 0-1 0 0,0 1 0 0 0,-1 0 1 0 0,0 1-1 0 0,-1 0 1 0 0,-1 0-1 0 0,7 23 0 0 0</inkml:trace>
</inkml:ink>
</file>

<file path=ppt/ink/ink12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6"/>
    </inkml:context>
    <inkml:brush xml:id="br0">
      <inkml:brushProperty name="width" value="0.1" units="cm"/>
      <inkml:brushProperty name="height" value="0.1" units="cm"/>
      <inkml:brushProperty name="color" value="#004F8B"/>
    </inkml:brush>
  </inkml:definitions>
  <inkml:trace contextRef="#ctx0" brushRef="#br0">222 1 3679 0 0,'0'0'9442'0'0,"-24"15"-7102"0"0,14-7-2201 0 0,1 0 1 0 0,-1 0 0 0 0,1 1-1 0 0,1 1 1 0 0,-1-1-1 0 0,2 1 1 0 0,-12 20 0 0 0,-38 85 1514 0 0,16-30-1071 0 0,38-79-693 0 0,1-2-211 0 0,0-1 0 0 0,0 1-1 0 0,0 0 1 0 0,1 0 0 0 0,-1 0 0 0 0,1 0-1 0 0,0 0 1 0 0,-1 7 0 0 0,2-3-766 0 0</inkml:trace>
</inkml:ink>
</file>

<file path=ppt/ink/ink12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7"/>
    </inkml:context>
    <inkml:brush xml:id="br0">
      <inkml:brushProperty name="width" value="0.1" units="cm"/>
      <inkml:brushProperty name="height" value="0.1" units="cm"/>
      <inkml:brushProperty name="color" value="#004F8B"/>
    </inkml:brush>
  </inkml:definitions>
  <inkml:trace contextRef="#ctx0" brushRef="#br0">12 213 2759 0 0,'0'0'126'0'0,"-2"-10"1369"0"0,-4-27 8347 0 0,5 31-9433 0 0,0 1 0 0 0,0 0 0 0 0,1 0 0 0 0,0 0 1 0 0,-1-1-1 0 0,2 1 0 0 0,-1 0 0 0 0,1 0 0 0 0,-1 0 0 0 0,1-1 0 0 0,1 1 0 0 0,2-8 0 0 0,-1 8-231 0 0,-1-1 0 0 0,1 1 0 0 0,0 0 0 0 0,1 0 0 0 0,-1 0 0 0 0,1 0 0 0 0,0 1 0 0 0,0-1 0 0 0,1 1 0 0 0,5-4 0 0 0,-5 4-104 0 0,0 0 0 0 0,1 1 0 0 0,0-1 0 0 0,-1 1 0 0 0,1 1 0 0 0,0-1 0 0 0,0 1 0 0 0,1 0 0 0 0,-1 1 0 0 0,0-1 0 0 0,1 1 1 0 0,-1 0-1 0 0,1 1 0 0 0,-1 0 0 0 0,1 0 0 0 0,-1 0 0 0 0,1 1 0 0 0,-1-1 0 0 0,1 2 0 0 0,-1-1 0 0 0,7 3 0 0 0,-4 0-35 0 0,0 1-1 0 0,0 0 1 0 0,-1 0-1 0 0,1 1 1 0 0,-1 0 0 0 0,0 1-1 0 0,-1-1 1 0 0,0 1-1 0 0,0 1 1 0 0,0 0-1 0 0,-1 0 1 0 0,0 0 0 0 0,-1 0-1 0 0,0 1 1 0 0,0 0-1 0 0,5 15 1 0 0,-7-18-27 0 0,-1 1 1 0 0,0-1-1 0 0,0 0 1 0 0,0 1-1 0 0,-1-1 1 0 0,0 1-1 0 0,0-1 0 0 0,-1 1 1 0 0,0-1-1 0 0,0 1 1 0 0,-1-1-1 0 0,1 1 1 0 0,-2 0-1 0 0,1-1 1 0 0,0 0-1 0 0,-1 1 1 0 0,-1-1-1 0 0,1 0 0 0 0,-1 0 1 0 0,0 0-1 0 0,0 0 1 0 0,0-1-1 0 0,-1 1 1 0 0,0-1-1 0 0,0 0 1 0 0,-6 5-1 0 0,-20 15 129 0 0,-2-1 0 0 0,-56 31-1 0 0,29-19-69 0 0,59-30-60 0 0,11-1-8 0 0,11 0-6 0 0,2-3 8 0 0,1 1-1 0 0,-1 2 1 0 0,0 0-1 0 0,-1 1 1 0 0,1 2 0 0 0,35 16-1 0 0,-50-20-2 0 0,0 1-1 0 0,-1 0 1 0 0,1 1 0 0 0,-1 0 0 0 0,-1 0-1 0 0,1 1 1 0 0,-1 0 0 0 0,0 0-1 0 0,0 1 1 0 0,-1 0 0 0 0,0 0-1 0 0,0 0 1 0 0,-1 1 0 0 0,0 0-1 0 0,-1 0 1 0 0,0 0 0 0 0,0 0-1 0 0,3 16 1 0 0,-4-15 9 0 0,-1-1-1 0 0,0 1 0 0 0,-1-1 1 0 0,0 1-1 0 0,-1 0 1 0 0,0-1-1 0 0,0 1 1 0 0,-1 0-1 0 0,-1-1 0 0 0,-3 15 1 0 0,3-19-5 0 0,0 0 1 0 0,0 0-1 0 0,-1 0 1 0 0,0 0-1 0 0,0 0 1 0 0,0-1 0 0 0,-1 1-1 0 0,0-1 1 0 0,1 0-1 0 0,-2 0 1 0 0,1 0-1 0 0,0-1 1 0 0,-1 0-1 0 0,1 1 1 0 0,-1-1-1 0 0,0-1 1 0 0,0 1-1 0 0,0-1 1 0 0,-8 3-1 0 0,-26 9 183 0 0,-65 14-1 0 0,87-25-109 0 0,0 0 0 0 0,0-1 0 0 0,0 0 0 0 0,0-2 1 0 0,0 0-1 0 0,-30-4 0 0 0,37 0-2211 0 0</inkml:trace>
</inkml:ink>
</file>

<file path=ppt/ink/ink12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8"/>
    </inkml:context>
    <inkml:brush xml:id="br0">
      <inkml:brushProperty name="width" value="0.1" units="cm"/>
      <inkml:brushProperty name="height" value="0.1" units="cm"/>
      <inkml:brushProperty name="color" value="#004F8B"/>
    </inkml:brush>
  </inkml:definitions>
  <inkml:trace contextRef="#ctx0" brushRef="#br0">4 24 3223 0 0,'-4'-21'16318'0'0,"9"18"-14908"0"0,8 7-1146 0 0,-1 0 0 0 0,1 1 0 0 0,-1 0 1 0 0,0 1-1 0 0,0 0 0 0 0,-1 1 0 0 0,15 12 0 0 0,-10-8-73 0 0,-3-2-171 0 0,-1 0 1 0 0,0 2-1 0 0,-1-1 0 0 0,0 2 1 0 0,-1-1-1 0 0,0 2 0 0 0,-1-1 1 0 0,-1 1-1 0 0,0 0 0 0 0,0 1 1 0 0,-1 0-1 0 0,6 17 0 0 0,-6-20-1909 0 0</inkml:trace>
</inkml:ink>
</file>

<file path=ppt/ink/ink12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79"/>
    </inkml:context>
    <inkml:brush xml:id="br0">
      <inkml:brushProperty name="width" value="0.1" units="cm"/>
      <inkml:brushProperty name="height" value="0.1" units="cm"/>
      <inkml:brushProperty name="color" value="#004F8B"/>
    </inkml:brush>
  </inkml:definitions>
  <inkml:trace contextRef="#ctx0" brushRef="#br0">208 1 5527 0 0,'-6'3'6231'0'0,"-23"14"-4240"0"0,10 0-1670 0 0,1 0 0 0 0,0 1 1 0 0,2 1-1 0 0,0 0 0 0 0,1 2 1 0 0,2-1-1 0 0,-13 24 0 0 0,6-12-379 0 0,9-17-3557 0 0</inkml:trace>
</inkml:ink>
</file>

<file path=ppt/ink/ink12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0"/>
    </inkml:context>
    <inkml:brush xml:id="br0">
      <inkml:brushProperty name="width" value="0.1" units="cm"/>
      <inkml:brushProperty name="height" value="0.1" units="cm"/>
      <inkml:brushProperty name="color" value="#004F8B"/>
    </inkml:brush>
  </inkml:definitions>
  <inkml:trace contextRef="#ctx0" brushRef="#br0">1 54 13823 0 0,'0'0'1062'0'0,"13"-29"-1340"0"0,-9 26 629 0 0,0 0-1 0 0,0 1 1 0 0,1-1-1 0 0,-1 1 1 0 0,1 0-1 0 0,-1 0 1 0 0,1 0-1 0 0,0 1 1 0 0,-1 0-1 0 0,1 0 1 0 0,0 0-1 0 0,0 0 1 0 0,0 1-1 0 0,0 0 1 0 0,0 0-1 0 0,0 0 1 0 0,0 1-1 0 0,0 0 1 0 0,0 0-1 0 0,-1 0 1 0 0,7 2-1 0 0,13 4 130 0 0,1 1-1 0 0,37 19 0 0 0,-61-27-452 0 0,13 6 64 0 0,0 1-1 0 0,-1 0 0 0 0,0 1 1 0 0,0 1-1 0 0,20 17 1 0 0,-28-21-74 0 0,-1-1 0 0 0,0 1 0 0 0,0 0 0 0 0,0 1 0 0 0,-1-1 0 0 0,0 1 0 0 0,0-1 0 0 0,0 1 0 0 0,-1 0 0 0 0,1 0 0 0 0,-1 0 0 0 0,-1 0 0 0 0,1 1 0 0 0,-1-1 0 0 0,0 0 0 0 0,-1 10 0 0 0,0 0 5 0 0,-1 1 1 0 0,0-1-1 0 0,-1 1 0 0 0,-1-1 0 0 0,-1 0 1 0 0,-1-1-1 0 0,0 1 0 0 0,0-1 1 0 0,-2 1-1 0 0,0-2 0 0 0,-1 1 0 0 0,0-1 1 0 0,-1 0-1 0 0,-14 16 0 0 0,10-14-4 0 0,-2-1 0 0 0,0 0-1 0 0,0-1 1 0 0,-2-1 0 0 0,1 0 0 0 0,-2-1-1 0 0,0-1 1 0 0,0-1 0 0 0,-1-1 0 0 0,-36 14-1 0 0,51-22-130 0 0,-1 0 0 0 0,1 0 0 0 0,0-1 0 0 0,0 1 0 0 0,0-1-1 0 0,0 0 1 0 0,-8-1 0 0 0,-5 1-2900 0 0</inkml:trace>
</inkml:ink>
</file>

<file path=ppt/ink/ink12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1"/>
    </inkml:context>
    <inkml:brush xml:id="br0">
      <inkml:brushProperty name="width" value="0.1" units="cm"/>
      <inkml:brushProperty name="height" value="0.1" units="cm"/>
      <inkml:brushProperty name="color" value="#004F8B"/>
    </inkml:brush>
  </inkml:definitions>
  <inkml:trace contextRef="#ctx0" brushRef="#br0">271 37 4607 0 0,'1'-2'202'0'0,"0"0"-1"0"0,0 0 1 0 0,0 0-1 0 0,0 0 0 0 0,-1 0 1 0 0,1 0-1 0 0,0 0 0 0 0,-12-18 8576 0 0,10 20-8541 0 0,-31 9 8097 0 0,10 2-8315 0 0,15-8-1576 0 0,-10 6 1751 0 0,1 0 0 0 0,0 1 0 0 0,1 1-1 0 0,0 0 1 0 0,0 1 0 0 0,2 1-1 0 0,-1 0 1 0 0,2 1 0 0 0,0 0-1 0 0,-11 17 1 0 0,18-24-132 0 0,0 1 0 0 0,1 1 0 0 0,0-1-1 0 0,0 0 1 0 0,1 1 0 0 0,0 0 0 0 0,1 0 0 0 0,0 0 0 0 0,-2 17-1 0 0,4-20-32 0 0,0 1 0 0 0,0-1 0 0 0,1 0 0 0 0,0 1 0 0 0,0-1-1 0 0,0 0 1 0 0,1 0 0 0 0,0 0 0 0 0,0 0 0 0 0,1 0 0 0 0,0-1-1 0 0,0 1 1 0 0,0-1 0 0 0,0 1 0 0 0,8 7 0 0 0,-3-5 14 0 0,0-1 1 0 0,0 0 0 0 0,0 0-1 0 0,1 0 1 0 0,0-1 0 0 0,1-1-1 0 0,0 0 1 0 0,-1 0 0 0 0,1-1-1 0 0,1 0 1 0 0,-1 0 0 0 0,1-1-1 0 0,13 2 1 0 0,13 0-858 0 0,-1 0 1 0 0,60-2-1 0 0,-64-3-1305 0 0</inkml:trace>
</inkml:ink>
</file>

<file path=ppt/ink/ink12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2"/>
    </inkml:context>
    <inkml:brush xml:id="br0">
      <inkml:brushProperty name="width" value="0.1" units="cm"/>
      <inkml:brushProperty name="height" value="0.1" units="cm"/>
      <inkml:brushProperty name="color" value="#004F8B"/>
    </inkml:brush>
  </inkml:definitions>
  <inkml:trace contextRef="#ctx0" brushRef="#br0">1 10 2303 0 0,'0'0'11943'0'0,"28"-10"-6656"0"0,-12 10-4684 0 0,0 1 0 0 0,1 1 1 0 0,-1 0-1 0 0,0 1 1 0 0,0 1-1 0 0,-1 0 1 0 0,27 11-1 0 0,-34-11-607 0 0,0 0 1 0 0,0 0-1 0 0,0 1 0 0 0,-1 0 0 0 0,0 0 1 0 0,0 1-1 0 0,0 0 0 0 0,0 1 0 0 0,-1-1 1 0 0,0 1-1 0 0,-1 0 0 0 0,1 0 1 0 0,-1 1-1 0 0,-1 0 0 0 0,5 9 0 0 0,-3-4-1792 0 0</inkml:trace>
</inkml:ink>
</file>

<file path=ppt/ink/ink1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0"/>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2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3"/>
    </inkml:context>
    <inkml:brush xml:id="br0">
      <inkml:brushProperty name="width" value="0.1" units="cm"/>
      <inkml:brushProperty name="height" value="0.1" units="cm"/>
      <inkml:brushProperty name="color" value="#004F8B"/>
    </inkml:brush>
  </inkml:definitions>
  <inkml:trace contextRef="#ctx0" brushRef="#br0">325 1 6911 0 0,'0'0'8174'0'0,"-22"20"-5509"0"0,-61 31-884 0 0,59-38-1653 0 0,0 2-1 0 0,1 0 0 0 0,1 1 0 0 0,-33 31 0 0 0,37-27-929 0 0,-29 40-1 0 0,40-51-104 0 0</inkml:trace>
</inkml:ink>
</file>

<file path=ppt/ink/ink12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4"/>
    </inkml:context>
    <inkml:brush xml:id="br0">
      <inkml:brushProperty name="width" value="0.1" units="cm"/>
      <inkml:brushProperty name="height" value="0.1" units="cm"/>
      <inkml:brushProperty name="color" value="#004F8B"/>
    </inkml:brush>
  </inkml:definitions>
  <inkml:trace contextRef="#ctx0" brushRef="#br0">147 0 4607 0 0,'0'0'11566'0'0,"-12"32"-9313"0"0,7-17-2105 0 0,1 1 1 0 0,0 0-1 0 0,1 1 0 0 0,0-1 1 0 0,2 1-1 0 0,0-1 1 0 0,1 1-1 0 0,3 32 0 0 0,-1-36-54 0 0,0 1-1 0 0,1-1 1 0 0,0 0-1 0 0,0 0 1 0 0,2 0-1 0 0,0 0 1 0 0,0-1-1 0 0,1 1 1 0 0,1-1-1 0 0,0-1 1 0 0,11 15-1 0 0,-16-23-25 0 0,0 0-1 0 0,1 0 1 0 0,-1-1 0 0 0,1 1-1 0 0,0 0 1 0 0,0-1 0 0 0,0 0-1 0 0,0 1 1 0 0,0-1 0 0 0,1-1-1 0 0,-1 1 1 0 0,0 0 0 0 0,1-1-1 0 0,0 0 1 0 0,-1 0 0 0 0,1 0-1 0 0,0 0 1 0 0,-1 0-1 0 0,1-1 1 0 0,0 1 0 0 0,0-1-1 0 0,7-1 1 0 0,-7 0 11 0 0,1-1-1 0 0,-1 0 1 0 0,1 0 0 0 0,-1-1-1 0 0,0 1 1 0 0,0-1 0 0 0,0 0-1 0 0,0 0 1 0 0,-1 0 0 0 0,1 0-1 0 0,-1-1 1 0 0,0 0 0 0 0,0 1-1 0 0,0-1 1 0 0,0 0 0 0 0,0 0-1 0 0,2-7 1 0 0,12-23 147 0 0,-2 0 0 0 0,-2-1 0 0 0,17-64 0 0 0,-32 110-214 0 0,0 0-1 0 0,1 0 1 0 0,0 0-1 0 0,1 1 1 0 0,0-1-1 0 0,1 0 1 0 0,0 0-1 0 0,1 0 1 0 0,5 17-1 0 0,5 13-2 0 0,25 50 1 0 0,-26-68-20 0 0,-1 1 0 0 0,-1 0 1 0 0,-1 1-1 0 0,-1 0 0 0 0,-1 0 1 0 0,-1 0-1 0 0,2 28 0 0 0,-8-26 10 0 0,-1 0-1 0 0,-1 1 0 0 0,-1-1 1 0 0,-1 0-1 0 0,-2-1 1 0 0,0 1-1 0 0,-13 27 0 0 0,16-43 4 0 0,-1 0 1 0 0,-1 0-1 0 0,1 0 0 0 0,-2-1 0 0 0,1 0 0 0 0,-1 0 0 0 0,-1-1 0 0 0,0 0 0 0 0,0 0 0 0 0,-1-1 0 0 0,0 0 0 0 0,0 0 0 0 0,-1-1 0 0 0,0-1 0 0 0,0 1 0 0 0,-1-2 0 0 0,0 1 0 0 0,-17 5 0 0 0,19-9 32 0 0,0-1-1 0 0,0 0 1 0 0,0 0-1 0 0,1-1 1 0 0,-1 0-1 0 0,0 0 1 0 0,0-1-1 0 0,0-1 1 0 0,0 1-1 0 0,1-1 1 0 0,-1-1-1 0 0,1 0 0 0 0,0 0 1 0 0,-1 0-1 0 0,1-1 1 0 0,1 0-1 0 0,-13-9 1 0 0,5 3-372 0 0,1-1 1 0 0,0 0 0 0 0,-12-14 0 0 0,-28-40-6679 0 0,38 42-363 0 0</inkml:trace>
</inkml:ink>
</file>

<file path=ppt/ink/ink12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5"/>
    </inkml:context>
    <inkml:brush xml:id="br0">
      <inkml:brushProperty name="width" value="0.1" units="cm"/>
      <inkml:brushProperty name="height" value="0.1" units="cm"/>
      <inkml:brushProperty name="color" value="#004F8B"/>
    </inkml:brush>
  </inkml:definitions>
  <inkml:trace contextRef="#ctx0" brushRef="#br0">0 11 3679 0 0,'7'-4'8542'0'0,"12"-2"-4138"0"0,-11 6-3836 0 0,0 1 0 0 0,0 0 0 0 0,0 0 0 0 0,0 1 0 0 0,0 0 1 0 0,0 0-1 0 0,0 1 0 0 0,-1 0 0 0 0,13 7 0 0 0,-8-3-239 0 0,-1 1 0 0 0,1 0 0 0 0,-2 0-1 0 0,1 1 1 0 0,10 13 0 0 0,-2 0-235 0 0,-1 1 0 0 0,-2 1 0 0 0,0 0 0 0 0,22 47-1 0 0,-33-57-219 0 0</inkml:trace>
</inkml:ink>
</file>

<file path=ppt/ink/ink12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6"/>
    </inkml:context>
    <inkml:brush xml:id="br0">
      <inkml:brushProperty name="width" value="0.1" units="cm"/>
      <inkml:brushProperty name="height" value="0.1" units="cm"/>
      <inkml:brushProperty name="color" value="#004F8B"/>
    </inkml:brush>
  </inkml:definitions>
  <inkml:trace contextRef="#ctx0" brushRef="#br0">335 0 8751 0 0,'0'0'3303'0'0,"-33"13"856"0"0,10-1-3695 0 0,1 1 0 0 0,1 1-1 0 0,0 1 1 0 0,1 0 0 0 0,1 2 0 0 0,-28 30 0 0 0,25-21-1003 0 0,0 2 1 0 0,2 1-1 0 0,1 0 0 0 0,-18 39 0 0 0,29-52-5548 0 0</inkml:trace>
</inkml:ink>
</file>

<file path=ppt/ink/ink12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7"/>
    </inkml:context>
    <inkml:brush xml:id="br0">
      <inkml:brushProperty name="width" value="0.1" units="cm"/>
      <inkml:brushProperty name="height" value="0.1" units="cm"/>
      <inkml:brushProperty name="color" value="#004F8B"/>
    </inkml:brush>
  </inkml:definitions>
  <inkml:trace contextRef="#ctx0" brushRef="#br0">42 0 6911 0 0,'0'0'6924'0'0,"-15"31"-3592"0"0,9-13-2948 0 0,0 1 0 0 0,2-1 0 0 0,0 1-1 0 0,1 0 1 0 0,1 0 0 0 0,0 0 0 0 0,3 31-1 0 0,0-25-222 0 0,2 1-1 0 0,1-1 0 0 0,1 0 1 0 0,0 0-1 0 0,12 28 0 0 0,-15-48-116 0 0,-1 0 0 0 0,1-1 0 0 0,1 1 0 0 0,-1 0 0 0 0,1-1 0 0 0,0 1 0 0 0,0-1 0 0 0,0 0 0 0 0,1 0 0 0 0,-1 0 0 0 0,1-1 0 0 0,0 1 0 0 0,0-1 0 0 0,0 0 0 0 0,0 0 0 0 0,1 0 0 0 0,7 3 0 0 0,-7-4 16 0 0,1-1-1 0 0,0 0 1 0 0,0 0 0 0 0,0 0-1 0 0,0 0 1 0 0,0-1-1 0 0,0 0 1 0 0,0-1-1 0 0,0 1 1 0 0,0-1 0 0 0,0 0-1 0 0,0-1 1 0 0,-1 1-1 0 0,1-1 1 0 0,7-3-1 0 0,-3 0 27 0 0,1-1-1 0 0,-1 0 0 0 0,0-1 0 0 0,-1 0 0 0 0,0 0 0 0 0,0-1 1 0 0,0 0-1 0 0,-1-1 0 0 0,0 1 0 0 0,-1-2 0 0 0,0 1 0 0 0,0-1 1 0 0,-1 0-1 0 0,0 0 0 0 0,4-13 0 0 0,-2 6-6 0 0,-1-1 1 0 0,-1 1-1 0 0,-1-1 0 0 0,0-1 0 0 0,-1 1 1 0 0,-1-1-1 0 0,-1 1 0 0 0,-1-37 0 0 0,3 69 22 0 0,0-1-1 0 0,1 0 1 0 0,1 0-1 0 0,10 19 1 0 0,48 87-184 0 0,-40-75 122 0 0,-4-7-39 0 0,-1 1 0 0 0,19 57 0 0 0,-33-79 0 0 0,-1 0 0 0 0,0 0 0 0 0,-1 0 0 0 0,-1 0 0 0 0,-1 1 0 0 0,0-1 0 0 0,-1 1 0 0 0,-1 0 0 0 0,-4 20 0 0 0,-1 18 0 0 0,4-39 0 0 0,1-1 0 0 0,-2 1 0 0 0,-8 26 0 0 0,9-36 0 0 0,0-1 0 0 0,-1 1 0 0 0,1-1 0 0 0,-1 0 0 0 0,-1 0 0 0 0,1 0 0 0 0,-1 0 0 0 0,0-1 0 0 0,0 0 0 0 0,0 1 0 0 0,0-2 0 0 0,-1 1 0 0 0,0 0 0 0 0,-5 2 0 0 0,-8 4 12 0 0,0-2 0 0 0,0 0 0 0 0,-1-1 0 0 0,0 0 0 0 0,-35 6 0 0 0,-105 9 366 0 0,128-19-265 0 0,13-1-139 0 0,1-1 0 0 0,0-1 1 0 0,-22-2-1 0 0,30 1-584 0 0,1 0-1 0 0,0-1 1 0 0,0 0-1 0 0,0-1 1 0 0,-9-3-1 0 0</inkml:trace>
</inkml:ink>
</file>

<file path=ppt/ink/ink12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8"/>
    </inkml:context>
    <inkml:brush xml:id="br0">
      <inkml:brushProperty name="width" value="0.1" units="cm"/>
      <inkml:brushProperty name="height" value="0.1" units="cm"/>
      <inkml:brushProperty name="color" value="#004F8B"/>
    </inkml:brush>
  </inkml:definitions>
  <inkml:trace contextRef="#ctx0" brushRef="#br0">67 57 6271 0 0,'0'0'571'0'0,"-26"-25"8882"0"0,22 24-8836 0 0,1-1 0 0 0,-1 0-1 0 0,1 0 1 0 0,-1 0-1 0 0,1 0 1 0 0,0-1 0 0 0,0 1-1 0 0,0-1 1 0 0,0 0-1 0 0,-4-6 1 0 0,11 9-463 0 0,-1 0 1 0 0,1 0-1 0 0,0 0 1 0 0,-1 0-1 0 0,1 1 1 0 0,0 0-1 0 0,0 0 1 0 0,3 1-1 0 0,10 5-129 0 0,-1 1-1 0 0,0 0 0 0 0,0 1 1 0 0,-1 1-1 0 0,0 1 0 0 0,-1 0 1 0 0,0 1-1 0 0,-1 0 0 0 0,0 1 1 0 0,-1 0-1 0 0,-1 1 0 0 0,0 1 1 0 0,-1 0-1 0 0,0 0 0 0 0,14 32 1 0 0,-15-4-526 0 0,-9-37 15 0 0,1 0-1 0 0,0 0 1 0 0,0-1 0 0 0,0 1-1 0 0,1 0 1 0 0,0-1 0 0 0,0 1-1 0 0,0-1 1 0 0,6 9 0 0 0,-3-8-1417 0 0</inkml:trace>
</inkml:ink>
</file>

<file path=ppt/ink/ink12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89"/>
    </inkml:context>
    <inkml:brush xml:id="br0">
      <inkml:brushProperty name="width" value="0.1" units="cm"/>
      <inkml:brushProperty name="height" value="0.1" units="cm"/>
      <inkml:brushProperty name="color" value="#004F8B"/>
    </inkml:brush>
  </inkml:definitions>
  <inkml:trace contextRef="#ctx0" brushRef="#br0">215 0 10679 0 0,'0'0'4932'0'0,"-26"18"-2448"0"0,6-3-2429 0 0,0 0 0 0 0,1 1 0 0 0,1 1 0 0 0,1 1 0 0 0,0 0 0 0 0,1 2 0 0 0,2-1 0 0 0,-25 43 0 0 0,30-41-5508 0 0</inkml:trace>
</inkml:ink>
</file>

<file path=ppt/ink/ink12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0"/>
    </inkml:context>
    <inkml:brush xml:id="br0">
      <inkml:brushProperty name="width" value="0.1" units="cm"/>
      <inkml:brushProperty name="height" value="0.1" units="cm"/>
      <inkml:brushProperty name="color" value="#004F8B"/>
    </inkml:brush>
  </inkml:definitions>
  <inkml:trace contextRef="#ctx0" brushRef="#br0">296 1 6991 0 0,'0'0'866'0'0,"-38"29"6771"0"0,-94 53-4445 0 0,7 7-4071 0 0</inkml:trace>
</inkml:ink>
</file>

<file path=ppt/ink/ink12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1"/>
    </inkml:context>
    <inkml:brush xml:id="br0">
      <inkml:brushProperty name="width" value="0.1" units="cm"/>
      <inkml:brushProperty name="height" value="0.1" units="cm"/>
      <inkml:brushProperty name="color" value="#004F8B"/>
    </inkml:brush>
  </inkml:definitions>
  <inkml:trace contextRef="#ctx0" brushRef="#br0">99 60 4607 0 0,'-34'-1'15350'0'0,"37"-4"-15202"0"0,0 1 1 0 0,1 0 0 0 0,-1 0 0 0 0,1 0-1 0 0,0 1 1 0 0,0 0 0 0 0,1-1 0 0 0,-1 1-1 0 0,1 1 1 0 0,-1-1 0 0 0,1 1 0 0 0,0-1-1 0 0,0 1 1 0 0,0 1 0 0 0,0-1 0 0 0,0 1-1 0 0,0 0 1 0 0,9-1 0 0 0,9-1 151 0 0,0 1 0 0 0,46 1 0 0 0,-49 2-210 0 0,46 1 288 0 0,125 22 1 0 0,-190-24-373 0 0,0 0 1 0 0,0 0-1 0 0,0 1 0 0 0,0-1 1 0 0,0 0-1 0 0,0 1 0 0 0,0-1 1 0 0,0 1-1 0 0,0-1 0 0 0,0 1 1 0 0,0-1-1 0 0,-1 1 1 0 0,1 0-1 0 0,0-1 0 0 0,0 1 1 0 0,-1 0-1 0 0,1 0 0 0 0,0 0 1 0 0,-1-1-1 0 0,1 1 0 0 0,-1 0 1 0 0,1 0-1 0 0,-1 0 1 0 0,1 0-1 0 0,-1 0 0 0 0,0 0 1 0 0,0 0-1 0 0,1 0 0 0 0,-1 0 1 0 0,0 0-1 0 0,0 0 0 0 0,0 0 1 0 0,0 0-1 0 0,0 0 1 0 0,0 0-1 0 0,0 0 0 0 0,0 0 1 0 0,-1 0-1 0 0,1 0 0 0 0,0 0 1 0 0,-1 0-1 0 0,1 0 0 0 0,0 0 1 0 0,-1 0-1 0 0,0 1 1 0 0,-22 33 249 0 0,3-17-125 0 0,-1-2-1 0 0,-1 0 0 0 0,-44 24 1 0 0,-9 6 67 0 0,28-14-222 0 0,1 3 0 0 0,2 1 0 0 0,-63 69 0 0 0,71-72 24 0 0,27-26 0 0 0,0 1 0 0 0,1 0 0 0 0,0 0 0 0 0,0 0 0 0 0,-8 13 0 0 0,16-20 3 0 0,0-1-1 0 0,-1 0 1 0 0,1 1-1 0 0,0-1 1 0 0,0 0-1 0 0,0 1 1 0 0,0-1-1 0 0,0 1 1 0 0,0-1 0 0 0,0 0-1 0 0,0 1 1 0 0,0-1-1 0 0,0 1 1 0 0,0-1-1 0 0,0 0 1 0 0,1 1-1 0 0,-1-1 1 0 0,0 1-1 0 0,0-1 1 0 0,0 0 0 0 0,0 1-1 0 0,1-1 1 0 0,-1 0-1 0 0,0 1 1 0 0,0-1-1 0 0,1 0 1 0 0,-1 1-1 0 0,0-1 1 0 0,0 0-1 0 0,1 0 1 0 0,-1 1 0 0 0,0-1-1 0 0,1 0 1 0 0,-1 0-1 0 0,1 0 1 0 0,-1 1-1 0 0,0-1 1 0 0,1 0-1 0 0,-1 0 1 0 0,0 0-1 0 0,1 0 1 0 0,-1 0 0 0 0,1 0-1 0 0,-1 0 1 0 0,0 0-1 0 0,1 0 1 0 0,-1 0-1 0 0,1 0 1 0 0,-1 0-1 0 0,0 0 1 0 0,1 0-1 0 0,-1 0 1 0 0,1 0 0 0 0,0-1-1 0 0,20 1 202 0 0,36-9-235 0 0,1 2 1 0 0,-1 3-1 0 0,95 6 0 0 0,5-1 142 0 0,-73-8 32 0 0,-82 7-13 0 0,0 2-521 0 0</inkml:trace>
</inkml:ink>
</file>

<file path=ppt/ink/ink12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2"/>
    </inkml:context>
    <inkml:brush xml:id="br0">
      <inkml:brushProperty name="width" value="0.1" units="cm"/>
      <inkml:brushProperty name="height" value="0.1" units="cm"/>
      <inkml:brushProperty name="color" value="#004F8B"/>
    </inkml:brush>
  </inkml:definitions>
  <inkml:trace contextRef="#ctx0" brushRef="#br0">2 39 3223 0 0,'-1'-7'12314'0'0,"1"-8"-9852"0"0,3 13-2241 0 0,-1 1-1 0 0,1-1 1 0 0,0 0-1 0 0,1 1 1 0 0,-1 0 0 0 0,0 0-1 0 0,0 0 1 0 0,0 0-1 0 0,1 0 1 0 0,-1 0-1 0 0,0 1 1 0 0,1 0-1 0 0,4 0 1 0 0,53 2 1286 0 0,-42-1-1031 0 0,48 2 373 0 0,181-1 775 0 0,-215-7-1213 0 0,-10 1-2186 0 0,-7 2-4027 0 0</inkml:trace>
</inkml:ink>
</file>

<file path=ppt/ink/ink1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1"/>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2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3"/>
    </inkml:context>
    <inkml:brush xml:id="br0">
      <inkml:brushProperty name="width" value="0.1" units="cm"/>
      <inkml:brushProperty name="height" value="0.1" units="cm"/>
      <inkml:brushProperty name="color" value="#004F8B"/>
    </inkml:brush>
  </inkml:definitions>
  <inkml:trace contextRef="#ctx0" brushRef="#br0">0 93 8839 0 0,'0'0'11235'0'0,"2"7"-9734"0"0,-2-4-1433 0 0,2 34 375 0 0,1 1 0 0 0,2-1 1 0 0,2-1-1 0 0,2 1 0 0 0,16 44 0 0 0,-24-77-424 0 0,0-1 0 0 0,1 0 0 0 0,0 1 0 0 0,-1-1 0 0 0,1 0 0 0 0,1 0 0 0 0,-1 0 0 0 0,0 0 0 0 0,1-1 0 0 0,-1 1-1 0 0,1 0 1 0 0,0-1 0 0 0,0 0 0 0 0,0 0 0 0 0,0 0 0 0 0,0 0 0 0 0,1 0 0 0 0,-1-1 0 0 0,0 1 0 0 0,5 0 0 0 0,-3-1 24 0 0,0-1-1 0 0,-1 0 1 0 0,1 0-1 0 0,0 0 0 0 0,-1 0 1 0 0,1-1-1 0 0,0 0 1 0 0,-1 0-1 0 0,1 0 1 0 0,-1-1-1 0 0,1 1 1 0 0,-1-1-1 0 0,8-4 1 0 0,1-2 119 0 0,-1 0 1 0 0,0-1 0 0 0,0 0 0 0 0,-1-1 0 0 0,0-1 0 0 0,-1 1 0 0 0,0-2 0 0 0,17-23-1 0 0,65-146 897 0 0,-62 116-818 0 0,1 15-397 0 0,-30 49-40 0 0,15 11-5312 0 0</inkml:trace>
</inkml:ink>
</file>

<file path=ppt/ink/ink12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4"/>
    </inkml:context>
    <inkml:brush xml:id="br0">
      <inkml:brushProperty name="width" value="0.1" units="cm"/>
      <inkml:brushProperty name="height" value="0.1" units="cm"/>
      <inkml:brushProperty name="color" value="#004F8B"/>
    </inkml:brush>
  </inkml:definitions>
  <inkml:trace contextRef="#ctx0" brushRef="#br0">132 18 3223 0 0,'23'-17'16128'0'0,"-32"18"-16033"0"0,-1 1-1 0 0,1 0 1 0 0,-1 0-1 0 0,1 1 1 0 0,0 1-1 0 0,0-1 1 0 0,0 1 0 0 0,1 1-1 0 0,-1 0 1 0 0,-13 10-1 0 0,19-13-96 0 0,0 1-1 0 0,-1 0 0 0 0,1 0 1 0 0,0 0-1 0 0,1 0 1 0 0,-1 0-1 0 0,0 0 1 0 0,1 1-1 0 0,0-1 0 0 0,0 1 1 0 0,0 0-1 0 0,0 0 1 0 0,0 0-1 0 0,1-1 1 0 0,0 1-1 0 0,0 1 0 0 0,0-1 1 0 0,0 0-1 0 0,1 0 1 0 0,-1 0-1 0 0,1 0 1 0 0,0 1-1 0 0,0-1 0 0 0,1 0 1 0 0,-1 0-1 0 0,1 0 1 0 0,2 6-1 0 0,-2-7 37 0 0,1 0-1 0 0,0 0 1 0 0,0 0-1 0 0,0 0 1 0 0,0 0-1 0 0,0 0 1 0 0,1-1-1 0 0,-1 1 0 0 0,1-1 1 0 0,0 0-1 0 0,0 0 1 0 0,0 1-1 0 0,0-2 1 0 0,0 1-1 0 0,0 0 1 0 0,6 2-1 0 0,67 19 822 0 0,-34-11-367 0 0,-34-9-329 0 0,5 1-29 0 0,0 1 1 0 0,0 1-1 0 0,-1 0 1 0 0,22 14-1 0 0,-33-20-107 0 0,1 1 0 0 0,-1 0-1 0 0,1 1 1 0 0,-1-1 0 0 0,0 0 0 0 0,1 0-1 0 0,-1 1 1 0 0,0-1 0 0 0,0 0 0 0 0,0 1-1 0 0,0-1 1 0 0,0 1 0 0 0,0 0 0 0 0,-1-1-1 0 0,1 1 1 0 0,0 0 0 0 0,-1-1 0 0 0,1 1-1 0 0,-1 0 1 0 0,0 0 0 0 0,1-1 0 0 0,-1 1-1 0 0,0 0 1 0 0,0 0 0 0 0,0 0 0 0 0,0-1-1 0 0,-1 1 1 0 0,1 0 0 0 0,0 0 0 0 0,-1-1-1 0 0,1 1 1 0 0,-1 0 0 0 0,0 0-1 0 0,1-1 1 0 0,-1 1 0 0 0,0-1 0 0 0,0 1-1 0 0,0-1 1 0 0,0 1 0 0 0,0-1 0 0 0,-1 0-1 0 0,1 1 1 0 0,0-1 0 0 0,-1 0 0 0 0,1 0-1 0 0,-3 2 1 0 0,-1 1 81 0 0,0-1-1 0 0,-1 1 1 0 0,1-1 0 0 0,-1 0-1 0 0,0-1 1 0 0,1 1 0 0 0,-1-1-1 0 0,-1 0 1 0 0,1-1-1 0 0,0 1 1 0 0,0-1 0 0 0,-8 0-1 0 0,-85 0 480 0 0,57-3-457 0 0,30 2-656 0 0</inkml:trace>
</inkml:ink>
</file>

<file path=ppt/ink/ink12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5"/>
    </inkml:context>
    <inkml:brush xml:id="br0">
      <inkml:brushProperty name="width" value="0.1" units="cm"/>
      <inkml:brushProperty name="height" value="0.1" units="cm"/>
      <inkml:brushProperty name="color" value="#004F8B"/>
    </inkml:brush>
  </inkml:definitions>
  <inkml:trace contextRef="#ctx0" brushRef="#br0">8 1 6911 0 0,'-2'4'15208'0'0,"-3"-3"-13568"0"0</inkml:trace>
</inkml:ink>
</file>

<file path=ppt/ink/ink12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6"/>
    </inkml:context>
    <inkml:brush xml:id="br0">
      <inkml:brushProperty name="width" value="0.1" units="cm"/>
      <inkml:brushProperty name="height" value="0.1" units="cm"/>
      <inkml:brushProperty name="color" value="#004F8B"/>
    </inkml:brush>
  </inkml:definitions>
  <inkml:trace contextRef="#ctx0" brushRef="#br0">1 56 8983 0 0,'0'0'407'0'0,"30"-16"358"0"0,-1 12 1992 0 0,0 0 0 0 0,57 2 0 0 0,21-3-69 0 0,238-14-55 0 0,-198 14-2394 0 0,132 5-248 0 0,-86 2-838 0 0,-123-3 308 0 0</inkml:trace>
</inkml:ink>
</file>

<file path=ppt/ink/ink12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7"/>
    </inkml:context>
    <inkml:brush xml:id="br0">
      <inkml:brushProperty name="width" value="0.1" units="cm"/>
      <inkml:brushProperty name="height" value="0.1" units="cm"/>
      <inkml:brushProperty name="color" value="#008C3A"/>
    </inkml:brush>
  </inkml:definitions>
  <inkml:trace contextRef="#ctx0" brushRef="#br0">29 128 7255 0 0,'-5'-5'9478'0'0,"-18"-15"-5452"0"0,39 22-866 0 0,6 1-2869 0 0,0-1-1 0 0,31 0 1 0 0,111-24 890 0 0,215-56 1 0 0,-323 67-1032 0 0,-53 11-190 0 0,0 0 0 0 0,0 0 1 0 0,0 0-1 0 0,1 0 0 0 0,-1 0 0 0 0,0 1 0 0 0,0-1 1 0 0,0 1-1 0 0,0 0 0 0 0,0 0 0 0 0,0 0 0 0 0,0 0 1 0 0,-1 0-1 0 0,6 4 0 0 0</inkml:trace>
</inkml:ink>
</file>

<file path=ppt/ink/ink12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8"/>
    </inkml:context>
    <inkml:brush xml:id="br0">
      <inkml:brushProperty name="width" value="0.1" units="cm"/>
      <inkml:brushProperty name="height" value="0.1" units="cm"/>
      <inkml:brushProperty name="color" value="#008C3A"/>
    </inkml:brush>
  </inkml:definitions>
  <inkml:trace contextRef="#ctx0" brushRef="#br0">0 20 6911 0 0,'0'0'7443'0'0,"34"2"-3822"0"0,192-12 3340 0 0,32 0-5511 0 0,-211 12-1571 0 0,-20-1-309 0 0,1 0 0 0 0,40-5 0 0 0,-60 3-666 0 0</inkml:trace>
</inkml:ink>
</file>

<file path=ppt/ink/ink12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799"/>
    </inkml:context>
    <inkml:brush xml:id="br0">
      <inkml:brushProperty name="width" value="0.1" units="cm"/>
      <inkml:brushProperty name="height" value="0.1" units="cm"/>
      <inkml:brushProperty name="color" value="#008C3A"/>
    </inkml:brush>
  </inkml:definitions>
  <inkml:trace contextRef="#ctx0" brushRef="#br0">57 89 1839 0 0,'-1'-1'20'0'0,"-1"1"-1"0"0,1-1 0 0 0,0 1 1 0 0,0-1-1 0 0,0 0 0 0 0,0 1 1 0 0,0-1-1 0 0,0 0 0 0 0,0 0 1 0 0,0 0-1 0 0,0 0 0 0 0,1 0 1 0 0,-1 0-1 0 0,0 0 0 0 0,1 0 1 0 0,-1 0-1 0 0,0-1 0 0 0,1 1 1 0 0,0 0-1 0 0,-1 0 0 0 0,0-2 1 0 0,1-1 1353 0 0,-38 5 9539 0 0,39 0-10590 0 0,0 0-1 0 0,0 0 1 0 0,0 0-1 0 0,-1 0 1 0 0,1 0 0 0 0,0 0-1 0 0,0 0 1 0 0,1 0-1 0 0,-1 0 1 0 0,0 0 0 0 0,0-1-1 0 0,0 1 1 0 0,0-1-1 0 0,1 1 1 0 0,-1 0 0 0 0,0-1-1 0 0,1 0 1 0 0,-1 1 0 0 0,0-1-1 0 0,1 0 1 0 0,-1 0-1 0 0,2 0 1 0 0,47 9 16 0 0,-38-7 388 0 0,22 3-257 0 0,0-2 1 0 0,-1-1-1 0 0,63-6 0 0 0,102-22 635 0 0,-90 9-729 0 0,109-25 197 0 0,-167 31-464 0 0,-65 54-339 0 0,12-34-1835 0 0,4 0-101 0 0</inkml:trace>
</inkml:ink>
</file>

<file path=ppt/ink/ink12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0"/>
    </inkml:context>
    <inkml:brush xml:id="br0">
      <inkml:brushProperty name="width" value="0.1" units="cm"/>
      <inkml:brushProperty name="height" value="0.1" units="cm"/>
      <inkml:brushProperty name="color" value="#008C3A"/>
    </inkml:brush>
  </inkml:definitions>
  <inkml:trace contextRef="#ctx0" brushRef="#br0">33 51 1839 0 0,'-33'-7'18169'0'0,"46"-4"-14078"0"0,35-6-4032 0 0,5 9 482 0 0,0 3 0 0 0,1 3 1 0 0,68 5-1 0 0,36-1 234 0 0,-149-3-894 0 0,37 0 487 0 0,-44 1-472 0 0,0 0 1 0 0,0 0-1 0 0,0 0 1 0 0,0 1-1 0 0,1-1 0 0 0,-1 0 1 0 0,0 1-1 0 0,0 0 1 0 0,0-1-1 0 0,0 1 1 0 0,0 0-1 0 0,0 0 0 0 0,0 0 1 0 0,-1 0-1 0 0,4 3 1 0 0,1 3-772 0 0</inkml:trace>
</inkml:ink>
</file>

<file path=ppt/ink/ink12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1"/>
    </inkml:context>
    <inkml:brush xml:id="br0">
      <inkml:brushProperty name="width" value="0.1" units="cm"/>
      <inkml:brushProperty name="height" value="0.1" units="cm"/>
      <inkml:brushProperty name="color" value="#008C3A"/>
    </inkml:brush>
  </inkml:definitions>
  <inkml:trace contextRef="#ctx0" brushRef="#br0">0 117 8839 0 0,'0'0'800'0'0,"31"1"226"0"0,-20 0-175 0 0,0-1 0 0 0,-1 1 0 0 0,1-2 0 0 0,0 1 1 0 0,0-1-1 0 0,-1-1 0 0 0,1 0 0 0 0,12-4 0 0 0,7-1 150 0 0,85-18 1675 0 0,56-8-478 0 0,272-8-855 0 0,-424 40-3043 0 0</inkml:trace>
</inkml:ink>
</file>

<file path=ppt/ink/ink12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2"/>
    </inkml:context>
    <inkml:brush xml:id="br0">
      <inkml:brushProperty name="width" value="0.1" units="cm"/>
      <inkml:brushProperty name="height" value="0.1" units="cm"/>
      <inkml:brushProperty name="color" value="#008C3A"/>
    </inkml:brush>
  </inkml:definitions>
  <inkml:trace contextRef="#ctx0" brushRef="#br0">34 61 3223 0 0,'-2'0'240'0'0,"-30"-4"12369"0"0,42-1-9866 0 0,217-30 2405 0 0,-174 27-4919 0 0,0 3-1 0 0,0 2 1 0 0,0 2 0 0 0,62 8-1 0 0,75-2-268 0 0,-157-4-2419 0 0,-18 1 955 0 0</inkml:trace>
</inkml:ink>
</file>

<file path=ppt/ink/ink1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2"/>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2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3"/>
    </inkml:context>
    <inkml:brush xml:id="br0">
      <inkml:brushProperty name="width" value="0.1" units="cm"/>
      <inkml:brushProperty name="height" value="0.1" units="cm"/>
      <inkml:brushProperty name="color" value="#008C3A"/>
    </inkml:brush>
  </inkml:definitions>
  <inkml:trace contextRef="#ctx0" brushRef="#br0">19 113 1839 0 0,'-18'-13'20035'0'0,"114"-6"-17735"0"0,48-7-1556 0 0,16 7-184 0 0,-27 1-111 0 0,1 6 1 0 0,161 6-1 0 0,-287 7-437 0 0,-1 0 0 0 0,1 0 0 0 0,0 0 0 0 0,-1 1 0 0 0,1 0 0 0 0,7 4 0 0 0,8 10-2442 0 0,-17-10 1141 0 0</inkml:trace>
</inkml:ink>
</file>

<file path=ppt/ink/ink12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4"/>
    </inkml:context>
    <inkml:brush xml:id="br0">
      <inkml:brushProperty name="width" value="0.1" units="cm"/>
      <inkml:brushProperty name="height" value="0.1" units="cm"/>
      <inkml:brushProperty name="color" value="#008C3A"/>
    </inkml:brush>
  </inkml:definitions>
  <inkml:trace contextRef="#ctx0" brushRef="#br0">0 52 2759 0 0,'4'-9'17509'0'0,"7"4"-19018"0"0,-1 3 1996 0 0,-1 0 0 0 0,1 0 1 0 0,0 1-1 0 0,0 0 1 0 0,0 0-1 0 0,0 2 0 0 0,12 0 1 0 0,12 0 44 0 0,81-9 891 0 0,135 0 227 0 0,32 1-682 0 0,-18-1-720 0 0,-228 15-1418 0 0</inkml:trace>
</inkml:ink>
</file>

<file path=ppt/ink/ink12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5"/>
    </inkml:context>
    <inkml:brush xml:id="br0">
      <inkml:brushProperty name="width" value="0.1" units="cm"/>
      <inkml:brushProperty name="height" value="0.1" units="cm"/>
      <inkml:brushProperty name="color" value="#008C3A"/>
    </inkml:brush>
  </inkml:definitions>
  <inkml:trace contextRef="#ctx0" brushRef="#br0">0 1 13015 0 0,'0'0'1303'0'0,"26"3"1260"0"0,-24 1-2375 0 0,1 1 1 0 0,-1 0 0 0 0,-1 0 0 0 0,1-1 0 0 0,-1 1 0 0 0,0 0 0 0 0,0 1 0 0 0,0-1 0 0 0,-1 0-1 0 0,0 0 1 0 0,0 0 0 0 0,0 0 0 0 0,-1 0 0 0 0,1 0 0 0 0,-3 5 0 0 0,2 14 259 0 0,-2 75-239 0 0,4 218 1072 0 0,2-273-1142 0 0,2 0-1 0 0,2 0 0 0 0,2-1 1 0 0,2 0-1 0 0,19 47 0 0 0,-28-84-372 0 0,3 7-1122 0 0,-5-13 1331 0 0,0 0 0 0 0,0 0-1 0 0,0 1 1 0 0,0-1 0 0 0,0 0 0 0 0,0 0-1 0 0,0 0 1 0 0,0 0 0 0 0,0 0 0 0 0,0 1 0 0 0,0-1-1 0 0,0 0 1 0 0,0 0 0 0 0,0 0 0 0 0,0 0-1 0 0,0 0 1 0 0,1 0 0 0 0,-1 0 0 0 0,0 1-1 0 0,0-1 1 0 0,0 0 0 0 0,0 0 0 0 0,0 0 0 0 0,0 0-1 0 0,1 0 1 0 0,-1 0 0 0 0,0 0 0 0 0,0 0-1 0 0,0 0 1 0 0,0 0 0 0 0,0 0 0 0 0,1 0 0 0 0,-1 0-1 0 0,0 0 1 0 0,0 0 0 0 0,0 0 0 0 0,0 0-1 0 0,1 0 1 0 0,-1 0 0 0 0,0 0 0 0 0,0 0 0 0 0,0 0-1 0 0,0 0 1 0 0,0 0 0 0 0,1 0 0 0 0,-1 0-1 0 0,0 0 1 0 0,0 0 0 0 0,0 0 0 0 0,0 0-1 0 0,0 0 1 0 0,0-1 0 0 0,1 1 0 0 0,-1 0 0 0 0,0 0-1 0 0,0 0 1 0 0,0 0 0 0 0,4-5-1346 0 0</inkml:trace>
</inkml:ink>
</file>

<file path=ppt/ink/ink12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6"/>
    </inkml:context>
    <inkml:brush xml:id="br0">
      <inkml:brushProperty name="width" value="0.1" units="cm"/>
      <inkml:brushProperty name="height" value="0.1" units="cm"/>
      <inkml:brushProperty name="color" value="#008C3A"/>
    </inkml:brush>
  </inkml:definitions>
  <inkml:trace contextRef="#ctx0" brushRef="#br0">1 1273 5527 0 0,'3'-14'7207'0'0,"4"2"-3304"0"0,1-13-2336 0 0,-8 25-1556 0 0,17-70 2672 0 0,32-80 1 0 0,-38 124-2554 0 0,1 0 1 0 0,1 1-1 0 0,1 1 1 0 0,1 0-1 0 0,2 1 1 0 0,20-24-1 0 0,65-75 33 0 0,-6-3-1 0 0,147-255 1 0 0,-154 202-47 0 0,-89 177 149 0 0</inkml:trace>
</inkml:ink>
</file>

<file path=ppt/ink/ink12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7"/>
    </inkml:context>
    <inkml:brush xml:id="br0">
      <inkml:brushProperty name="width" value="0.1" units="cm"/>
      <inkml:brushProperty name="height" value="0.1" units="cm"/>
      <inkml:brushProperty name="color" value="#008C3A"/>
    </inkml:brush>
  </inkml:definitions>
  <inkml:trace contextRef="#ctx0" brushRef="#br0">1 91 8719 0 0,'4'-38'1123'0'0,"3"-15"10114"0"0,-4 55-11070 0 0,-1 1-1 0 0,0-1 1 0 0,1 0-1 0 0,-1 1 0 0 0,-1 0 1 0 0,1-1-1 0 0,0 1 1 0 0,0 0-1 0 0,-1 0 1 0 0,0 0-1 0 0,2 4 0 0 0,0 0 68 0 0,23 50-16 0 0,-2 1 0 0 0,-3 1 0 0 0,19 91 0 0 0,7 16-116 0 0,18 64-12 0 0,38 253 0 0 0,-98-434 141 0 0,-5-48-23 0 0,17-25-144 0 0,-16 20-64 0 0,0 0 15 0 0,-1 3-27 0 0</inkml:trace>
</inkml:ink>
</file>

<file path=ppt/ink/ink12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8"/>
    </inkml:context>
    <inkml:brush xml:id="br0">
      <inkml:brushProperty name="width" value="0.1" units="cm"/>
      <inkml:brushProperty name="height" value="0.1" units="cm"/>
      <inkml:brushProperty name="color" value="#008C3A"/>
    </inkml:brush>
  </inkml:definitions>
  <inkml:trace contextRef="#ctx0" brushRef="#br0">9 101 7279 0 0,'0'0'332'0'0,"-1"0"-4"0"0,0 2-197 0 0,-1 1 0 0 0,1 0 0 0 0,0-1 0 0 0,0 1-1 0 0,0 0 1 0 0,0 0 0 0 0,4 17 7734 0 0,12-20-4778 0 0,23-8-2892 0 0,-20 4 937 0 0,75-1 818 0 0,-68 5-1447 0 0,1-1 0 0 0,48-8 1 0 0,172-26 661 0 0,8-1-669 0 0,-219 28-434 0 0,106-21 123 0 0,-123 27-163 0 0,0 0-1 0 0,1 1 1 0 0,-1 1-1 0 0,1 1 1 0 0,27 4-1 0 0,-45-5-19 0 0,0 0 0 0 0,-1 0 0 0 0,1 1 0 0 0,-1-1 0 0 0,1 0 0 0 0,-1 0 0 0 0,1 1 0 0 0,-1-1 0 0 0,1 0 0 0 0,-1 1 0 0 0,1-1 0 0 0,-1 0 0 0 0,0 1-1 0 0,1-1 1 0 0,-1 0 0 0 0,1 1 0 0 0,-1-1 0 0 0,0 1 0 0 0,1-1 0 0 0,-1 1 0 0 0,0-1 0 0 0,0 1 0 0 0,1-1 0 0 0,-1 1 0 0 0,0-1 0 0 0,0 1 0 0 0,0 0 0 0 0,0-1 0 0 0,0 1 0 0 0,0-1 0 0 0,0 1 0 0 0,0-1 0 0 0,0 1 0 0 0,0-1 0 0 0,0 1-1 0 0,0 0 1 0 0,0-1 0 0 0,0 1 0 0 0,0-1 0 0 0,-1 2 0 0 0</inkml:trace>
</inkml:ink>
</file>

<file path=ppt/ink/ink12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09"/>
    </inkml:context>
    <inkml:brush xml:id="br0">
      <inkml:brushProperty name="width" value="0.1" units="cm"/>
      <inkml:brushProperty name="height" value="0.1" units="cm"/>
      <inkml:brushProperty name="color" value="#008C3A"/>
    </inkml:brush>
  </inkml:definitions>
  <inkml:trace contextRef="#ctx0" brushRef="#br0">34 29 2759 0 0,'-33'-17'16597'0'0,"58"16"-12980"0"0,3 2-4440 0 0,192-6 2975 0 0,-139 1-1512 0 0,238 1 617 0 0,-68 3-852 0 0,-181 2 58 0 0,-41-1-1644 0 0,0 0-3591 0 0</inkml:trace>
</inkml:ink>
</file>

<file path=ppt/ink/ink12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0"/>
    </inkml:context>
    <inkml:brush xml:id="br0">
      <inkml:brushProperty name="width" value="0.1" units="cm"/>
      <inkml:brushProperty name="height" value="0.1" units="cm"/>
      <inkml:brushProperty name="color" value="#008C3A"/>
    </inkml:brush>
  </inkml:definitions>
  <inkml:trace contextRef="#ctx0" brushRef="#br0">7 1343 2759 0 0,'0'0'126'0'0,"-1"-3"299"0"0,-4-18 7105 0 0,14 7-5644 0 0,4-6-917 0 0,1 2 1 0 0,0 0-1 0 0,2 0 0 0 0,0 2 0 0 0,20-17 1 0 0,100-70 1010 0 0,-66 53-697 0 0,130-82 586 0 0,-122 84-1551 0 0,81-65 1 0 0,-67 44-180 0 0,4 4-1 0 0,140-72 1 0 0,-193 113-110 0 0,-2-2 1 0 0,-1-1-1 0 0,-1-2 0 0 0,-1-2 1 0 0,61-65-1 0 0,-64 57-17 0 0,-7 7 17 0 0,1 1 0 0 0,2 1 0 0 0,46-34 0 0 0,-66 58-426 0 0,0 0 0 0 0,0 1 0 0 0,1 0 0 0 0,0 1 0 0 0,16-4-1 0 0,-20 7-1011 0 0</inkml:trace>
</inkml:ink>
</file>

<file path=ppt/ink/ink12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1"/>
    </inkml:context>
    <inkml:brush xml:id="br0">
      <inkml:brushProperty name="width" value="0.1" units="cm"/>
      <inkml:brushProperty name="height" value="0.1" units="cm"/>
      <inkml:brushProperty name="color" value="#008C3A"/>
    </inkml:brush>
  </inkml:definitions>
  <inkml:trace contextRef="#ctx0" brushRef="#br0">419 203 4975 0 0,'10'-33'1875'0'0,"-1"0"0"0"0,6-45 0 0 0,-5 19 3908 0 0,-26 141-240 0 0,-8 40-3234 0 0,-39 176-2473 0 0,26-141 260 0 0,-97 259 0 0 0,-2-127-96 0 0,126-267 0 0 0,8-18 4 0 0,0 1 3 0 0,-1-1 0 0 0,1 1 0 0 0,0-1 0 0 0,-1 0 0 0 0,0 0 0 0 0,0 0 0 0 0,0 0 0 0 0,-1 0 0 0 0,1-1 0 0 0,-1 1 0 0 0,-5 2 0 0 0,12-17-1896 0 0,1 4 1146 0 0</inkml:trace>
</inkml:ink>
</file>

<file path=ppt/ink/ink12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2"/>
    </inkml:context>
    <inkml:brush xml:id="br0">
      <inkml:brushProperty name="width" value="0.1" units="cm"/>
      <inkml:brushProperty name="height" value="0.1" units="cm"/>
      <inkml:brushProperty name="color" value="#AB008B"/>
    </inkml:brush>
  </inkml:definitions>
  <inkml:trace contextRef="#ctx0" brushRef="#br0">42 327 9039 0 0,'23'20'11484'0'0,"-27"-20"-11297"0"0,-1-1-1 0 0,0 1 0 0 0,1-1 1 0 0,-1 0-1 0 0,1 0 0 0 0,-1-1 1 0 0,1 1-1 0 0,-1-1 0 0 0,1 0 1 0 0,0 0-1 0 0,0 0 0 0 0,-8-6 1 0 0,13 6-127 0 0,0 1 1 0 0,1-1 0 0 0,-1 1-1 0 0,0-1 1 0 0,0 0 0 0 0,1 1-1 0 0,-1 0 1 0 0,1-1-1 0 0,-1 1 1 0 0,1 0 0 0 0,0 0-1 0 0,-1 0 1 0 0,1 0-1 0 0,2-1 1 0 0,19-15 307 0 0,-16 5-216 0 0,0-1 0 0 0,0 1 0 0 0,-1-1 0 0 0,-1 0 0 0 0,0 0 0 0 0,-1-1 0 0 0,-1 1 0 0 0,0-1 0 0 0,2-18 0 0 0,-2 22-135 0 0,2-1 1 0 0,-1 1-1 0 0,1 1 0 0 0,1-1 0 0 0,-1 1 0 0 0,2-1 1 0 0,-1 2-1 0 0,1-1 0 0 0,1 1 0 0 0,-1 0 1 0 0,2 0-1 0 0,12-9 0 0 0,-19 16-17 0 0,0 0 0 0 0,-1 0 0 0 0,1 0 0 0 0,0 0 0 0 0,0 0 0 0 0,0 0 0 0 0,0 1 0 0 0,0-1 0 0 0,0 1 0 0 0,0-1 0 0 0,0 1 0 0 0,0 0 0 0 0,0 0 0 0 0,0 0 0 0 0,0 0 0 0 0,0 0 0 0 0,0 0 0 0 0,0 1 0 0 0,0-1 0 0 0,0 1 0 0 0,0-1 0 0 0,2 2 0 0 0,-1 0 0 0 0,0 0 0 0 0,0 0 0 0 0,0 0 0 0 0,-1 1 0 0 0,1-1 0 0 0,-1 1 0 0 0,1-1 0 0 0,-1 1 0 0 0,0 0 0 0 0,0 0 0 0 0,3 6 0 0 0,0 3 0 0 0,0 1 0 0 0,-1-1 0 0 0,0 1 0 0 0,-1-1 0 0 0,3 26 0 0 0,-4-14 0 0 0,-2 1 0 0 0,0 0 0 0 0,-2-1 0 0 0,-1 1 0 0 0,-1-1 0 0 0,-1 0 0 0 0,0 0 0 0 0,-2-1 0 0 0,-16 36 0 0 0,-1 9-39 0 0,-31 69-152 0 0,49-125 177 0 0,0-1 1 0 0,0 0-1 0 0,-1 0 1 0 0,-1 0-1 0 0,0-1 1 0 0,0 0-1 0 0,-1-1 1 0 0,-18 15-1 0 0,24-24 14 0 0,5-6 0 0 0,8-9 0 0 0,2 9 2 0 0,0-1 0 0 0,0 2 0 0 0,1 0 0 0 0,0 0-1 0 0,-1 1 1 0 0,2 1 0 0 0,-1 0 0 0 0,0 0 0 0 0,26 0 0 0 0,0 2 20 0 0,0 1 0 0 0,45 7 0 0 0,-71-6 100 0 0,0 1-1 0 0,0 0 0 0 0,-1 1 0 0 0,1 1 0 0 0,19 8 0 0 0,-30-12-46 0 0,32 19 118 0 0,-32-17-442 0 0,1-1 0 0 0,0 1 0 0 0,0-1 0 0 0,-1 0 0 0 0,1 0 0 0 0,0 0 0 0 0,0 0 0 0 0,0 0 0 0 0,0-1 0 0 0,0 0 0 0 0,1 1 0 0 0,-1-1 0 0 0,0 0 0 0 0,0 0 0 0 0,0-1 0 0 0,0 1 0 0 0,5-2-1 0 0,4-7-1371 0 0</inkml:trace>
</inkml:ink>
</file>

<file path=ppt/ink/ink1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3"/>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2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3"/>
    </inkml:context>
    <inkml:brush xml:id="br0">
      <inkml:brushProperty name="width" value="0.1" units="cm"/>
      <inkml:brushProperty name="height" value="0.1" units="cm"/>
      <inkml:brushProperty name="color" value="#AB008B"/>
    </inkml:brush>
  </inkml:definitions>
  <inkml:trace contextRef="#ctx0" brushRef="#br0">0 10 1839 0 0,'20'-10'22305'0'0,"-3"29"-21442"0"0,7 15-679 0 0,1-1 0 0 0,2-1 0 0 0,2-1 0 0 0,40 34 0 0 0,-30-39-4081 0 0</inkml:trace>
</inkml:ink>
</file>

<file path=ppt/ink/ink12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4"/>
    </inkml:context>
    <inkml:brush xml:id="br0">
      <inkml:brushProperty name="width" value="0.1" units="cm"/>
      <inkml:brushProperty name="height" value="0.1" units="cm"/>
      <inkml:brushProperty name="color" value="#AB008B"/>
    </inkml:brush>
  </inkml:definitions>
  <inkml:trace contextRef="#ctx0" brushRef="#br0">305 0 4607 0 0,'-6'4'10171'0'0,"-19"13"-7380"0"0,3 5-2056 0 0,-2-1 0 0 0,-47 33 1 0 0,-19 15-922 0 0,31-13-2930 0 0,51-46 1714 0 0</inkml:trace>
</inkml:ink>
</file>

<file path=ppt/ink/ink12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5"/>
    </inkml:context>
    <inkml:brush xml:id="br0">
      <inkml:brushProperty name="width" value="0.1" units="cm"/>
      <inkml:brushProperty name="height" value="0.1" units="cm"/>
      <inkml:brushProperty name="color" value="#AB008B"/>
    </inkml:brush>
  </inkml:definitions>
  <inkml:trace contextRef="#ctx0" brushRef="#br0">30 187 3679 0 0,'-5'1'9036'0'0,"-12"3"-4529"0"0,17-4-4416 0 0,0 0 0 0 0,1 0 0 0 0,-1 0 0 0 0,0 0 0 0 0,0 0 0 0 0,1 0 0 0 0,-1 0 0 0 0,0 0 0 0 0,1 0 0 0 0,-1 0 0 0 0,0 0 0 0 0,0-1 0 0 0,1 1 0 0 0,-1 0 0 0 0,0 0 0 0 0,0 0 0 0 0,1 0 0 0 0,-1 0 0 0 0,0-1 0 0 0,1 1 91 0 0,-1 0-91 0 0,0 0 0 0 0,0-1 0 0 0,0 1 0 0 0,0 0 0 0 0,1 0 0 0 0,-1-1 0 0 0,0 1 0 0 0,0 0 0 0 0,0 0 0 0 0,0-1 0 0 0,0 1 0 0 0,0 0 0 0 0,0-1 0 0 0,0 1 0 0 0,0 0 0 0 0,0 0 0 0 0,0-1 0 0 0,0 1 0 0 0,0 0 0 0 0,0-1 0 0 0,0 1 0 0 0,0 0 0 0 0,0 0 0 0 0,0-1 0 0 0,0 1 0 0 0,8-33 1859 0 0,-1 8-1632 0 0,-6 19-269 0 0,0 0 1 0 0,1 0-1 0 0,0 0 1 0 0,0 0 0 0 0,0 0-1 0 0,1 1 1 0 0,0-1-1 0 0,0 1 1 0 0,0 0-1 0 0,1 0 1 0 0,0 0-1 0 0,0 0 1 0 0,0 0-1 0 0,0 1 1 0 0,1 0 0 0 0,0 0-1 0 0,0 0 1 0 0,9-5-1 0 0,-9 6-31 0 0,0 0 0 0 0,0 0 1 0 0,0 1-1 0 0,0 0 0 0 0,1 0 0 0 0,-1 0 0 0 0,1 0 1 0 0,-1 1-1 0 0,1 0 0 0 0,0 0 0 0 0,-1 1 0 0 0,1-1 0 0 0,0 1 1 0 0,-1 0-1 0 0,1 1 0 0 0,0 0 0 0 0,-1 0 0 0 0,1 0 0 0 0,-1 0 1 0 0,1 1-1 0 0,-1 0 0 0 0,1 0 0 0 0,-1 0 0 0 0,0 1 1 0 0,0 0-1 0 0,0 0 0 0 0,-1 0 0 0 0,1 0 0 0 0,-1 1 0 0 0,0 0 1 0 0,1 0-1 0 0,-2 0 0 0 0,1 0 0 0 0,0 1 0 0 0,-1-1 0 0 0,0 1 1 0 0,5 10-1 0 0,-7-12-11 0 0,0 0 0 0 0,-1 0 0 0 0,1 0 0 0 0,-1 0 0 0 0,1 0 0 0 0,-1 0 0 0 0,0 0 0 0 0,0 0 0 0 0,-1 0 0 0 0,1 0 0 0 0,0 0 0 0 0,-1 0 0 0 0,0 0 0 0 0,-2 5 0 0 0,-21 45 78 0 0,12-28-41 0 0,0-2-31 0 0,-1-1-1 0 0,-1-1 1 0 0,-1 0-1 0 0,0-1 0 0 0,-30 29 1 0 0,6-5-5 0 0,37-42-8 0 0,0 0-1 0 0,0 0 0 0 0,0 0 1 0 0,1 0-1 0 0,-1 1 1 0 0,1-1-1 0 0,0 1 1 0 0,0-1-1 0 0,-1 1 1 0 0,2-1-1 0 0,-1 1 1 0 0,0 0-1 0 0,0-1 0 0 0,0 5 1 0 0,1-5-1 0 0,1 0 0 0 0,-1-1 0 0 0,0 1 0 0 0,1-1 0 0 0,-1 1 0 0 0,1-1 0 0 0,-1 1 0 0 0,1-1 0 0 0,0 1 0 0 0,-1-1 0 0 0,1 0 0 0 0,0 1 0 0 0,0-1 0 0 0,0 0 0 0 0,0 0 0 0 0,0 0 0 0 0,1 1 0 0 0,1 0 0 0 0,6 4-4 0 0,0-1 0 0 0,1-1 0 0 0,0 0 0 0 0,-1 0 0 0 0,1 0 0 0 0,13 1 0 0 0,-5 0 3 0 0,-2 0 2 0 0,0 1 0 0 0,0 1 0 0 0,0 0 0 0 0,-1 1 0 0 0,0 0 0 0 0,-1 1 0 0 0,0 1 0 0 0,17 15 0 0 0,-28-22 0 0 0,1 0 0 0 0,-1 0 0 0 0,0 0 0 0 0,0 1 0 0 0,0-1 0 0 0,0 1 0 0 0,0 0 0 0 0,-1 0 0 0 0,0 0 0 0 0,0 0 0 0 0,0 1 0 0 0,0-1 0 0 0,-1 1 0 0 0,0-1 0 0 0,0 1 0 0 0,0-1 0 0 0,0 1 0 0 0,0-1 0 0 0,-1 1 0 0 0,0 0 0 0 0,0-1 0 0 0,-1 1 0 0 0,1 0 0 0 0,-1-1 0 0 0,0 1 0 0 0,0-1 0 0 0,0 1 0 0 0,-1-1 0 0 0,0 1 0 0 0,0-1 0 0 0,0 0 0 0 0,0 0 0 0 0,0 0 0 0 0,-1 0 0 0 0,-3 4 0 0 0,-2 0 12 0 0,1 0 0 0 0,-2 0-1 0 0,1-1 1 0 0,-1 0 0 0 0,0-1-1 0 0,0 0 1 0 0,-1 0 0 0 0,0-1 0 0 0,0 0-1 0 0,0-1 1 0 0,0 0 0 0 0,-1-1-1 0 0,-18 4 1 0 0,5-2 15 0 0,-1-1 1 0 0,1-1-1 0 0,-1-2 0 0 0,0 0 1 0 0,-28-4-1 0 0,47 3-39 0 0,5 0 5 0 0,-1 0 0 0 0,0 0 0 0 0,0 0 0 0 0,0 0 0 0 0,1 0 0 0 0,-1-1-1 0 0,0 1 1 0 0,0-1 0 0 0,1 1 0 0 0,-1-1 0 0 0,0 0 0 0 0,1 0 0 0 0,-1 0 0 0 0,0 0 0 0 0,1 0 0 0 0,0 0 0 0 0,-1 0 0 0 0,-2-3-1 0 0,10 2-1818 0 0,-1-6 711 0 0</inkml:trace>
</inkml:ink>
</file>

<file path=ppt/ink/ink12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6"/>
    </inkml:context>
    <inkml:brush xml:id="br0">
      <inkml:brushProperty name="width" value="0.1" units="cm"/>
      <inkml:brushProperty name="height" value="0.1" units="cm"/>
      <inkml:brushProperty name="color" value="#AB008B"/>
    </inkml:brush>
  </inkml:definitions>
  <inkml:trace contextRef="#ctx0" brushRef="#br0">1 0 6447 0 0,'0'0'10983'0'0,"33"16"-7300"0"0,-19-13-3346 0 0,0 1 0 0 0,-1 1 0 0 0,1 0 0 0 0,-1 1 1 0 0,0 0-1 0 0,0 1 0 0 0,-1 1 0 0 0,0 0 0 0 0,0 0 1 0 0,-1 1-1 0 0,15 15 0 0 0,-1 5-97 0 0,0 1 0 0 0,27 45 0 0 0,-34-64-261 0 0,-6-2-3511 0 0</inkml:trace>
</inkml:ink>
</file>

<file path=ppt/ink/ink12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7"/>
    </inkml:context>
    <inkml:brush xml:id="br0">
      <inkml:brushProperty name="width" value="0.1" units="cm"/>
      <inkml:brushProperty name="height" value="0.1" units="cm"/>
      <inkml:brushProperty name="color" value="#AB008B"/>
    </inkml:brush>
  </inkml:definitions>
  <inkml:trace contextRef="#ctx0" brushRef="#br0">349 0 13903 0 0,'0'0'1262'0'0,"-18"25"1886"0"0,-12 2-1693 0 0,-1-2 1 0 0,-47 29 0 0 0,51-37-1767 0 0,1 2 1 0 0,1 0-1 0 0,0 1 1 0 0,-38 42-1 0 0,44-33-3279 0 0,13-20 1916 0 0</inkml:trace>
</inkml:ink>
</file>

<file path=ppt/ink/ink12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8"/>
    </inkml:context>
    <inkml:brush xml:id="br0">
      <inkml:brushProperty name="width" value="0.1" units="cm"/>
      <inkml:brushProperty name="height" value="0.1" units="cm"/>
      <inkml:brushProperty name="color" value="#AB008B"/>
    </inkml:brush>
  </inkml:definitions>
  <inkml:trace contextRef="#ctx0" brushRef="#br0">60 134 1839 0 0,'16'-31'4178'0'0,"-19"27"-3326"0"0,1 1 1 0 0,-1-1 0 0 0,0 1 0 0 0,-1 0-1 0 0,1 0 1 0 0,0 0 0 0 0,-1 1 0 0 0,1-1-1 0 0,-7-2 1 0 0,8 4-391 0 0,-1-1-1 0 0,1 1 1 0 0,-1 0 0 0 0,1-1-1 0 0,0 1 1 0 0,0-1 0 0 0,0 1-1 0 0,0-1 1 0 0,0 0-1 0 0,0 0 1 0 0,0 0 0 0 0,0 0-1 0 0,1 0 1 0 0,-1-1-1 0 0,1 1 1 0 0,0 0 0 0 0,0-1-1 0 0,0 1 1 0 0,-2-5-1 0 0,3 6-406 0 0,1-1 0 0 0,-1 1 0 0 0,1 0-1 0 0,-1 0 1 0 0,1 0 0 0 0,-1 0 0 0 0,1 0-1 0 0,-1 0 1 0 0,1 0 0 0 0,0 0-1 0 0,0 0 1 0 0,0 0 0 0 0,-1 0 0 0 0,1 0-1 0 0,0 1 1 0 0,0-1 0 0 0,0 0 0 0 0,0 1-1 0 0,0-1 1 0 0,0 0 0 0 0,1 1-1 0 0,-1-1 1 0 0,0 1 0 0 0,0 0 0 0 0,0-1-1 0 0,0 1 1 0 0,1 0 0 0 0,-1 0 0 0 0,2 0-1 0 0,47-4 231 0 0,-36 3-74 0 0,1 1-154 0 0,-1 0 1 0 0,1 1-1 0 0,-1 0 1 0 0,1 1-1 0 0,-1 0 1 0 0,0 2-1 0 0,0 0 0 0 0,0 0 1 0 0,-1 1-1 0 0,1 1 1 0 0,-1 0-1 0 0,0 1 1 0 0,-1 0-1 0 0,0 1 1 0 0,0 0-1 0 0,0 1 1 0 0,-1 1-1 0 0,-1-1 1 0 0,17 21-1 0 0,-19-21-45 0 0,0 1 0 0 0,-1 1 0 0 0,-1-1 0 0 0,0 1 0 0 0,0 0 0 0 0,-1 0 0 0 0,0 1 1 0 0,-1-1-1 0 0,-1 1 0 0 0,0 0 0 0 0,0 1 0 0 0,-1-1 0 0 0,-1 0 0 0 0,0 0 0 0 0,0 1 0 0 0,-2-1 0 0 0,1 1 0 0 0,-1-1 0 0 0,-1 0 0 0 0,0 0 0 0 0,-1 0 0 0 0,-1 0 0 0 0,-6 16 0 0 0,-1-3 7 0 0,0-1 0 0 0,-2-1 0 0 0,-1 0 0 0 0,-34 41 0 0 0,40-54-4 0 0,0-1-1 0 0,-1 0 1 0 0,-1 0-1 0 0,1-1 1 0 0,-1 0 0 0 0,-1-1-1 0 0,1 0 1 0 0,-1 0-1 0 0,0-1 1 0 0,-1-1-1 0 0,0 0 1 0 0,-19 6-1 0 0,27-11-34 0 0,0 1-1 0 0,0-1 1 0 0,-1 0-1 0 0,1-1 0 0 0,0 1 1 0 0,0-1-1 0 0,-1 1 1 0 0,1-1-1 0 0,0-1 0 0 0,0 1 1 0 0,0-1-1 0 0,0 1 1 0 0,0-1-1 0 0,1 0 1 0 0,-1 0-1 0 0,0-1 0 0 0,1 1 1 0 0,0-1-1 0 0,-1 0 1 0 0,1 1-1 0 0,0-2 0 0 0,0 1 1 0 0,1 0-1 0 0,-1 0 1 0 0,1-1-1 0 0,-4-7 0 0 0</inkml:trace>
</inkml:ink>
</file>

<file path=ppt/ink/ink12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19"/>
    </inkml:context>
    <inkml:brush xml:id="br0">
      <inkml:brushProperty name="width" value="0.1" units="cm"/>
      <inkml:brushProperty name="height" value="0.1" units="cm"/>
      <inkml:brushProperty name="color" value="#AB008B"/>
    </inkml:brush>
  </inkml:definitions>
  <inkml:trace contextRef="#ctx0" brushRef="#br0">382 46 4607 0 0,'0'0'354'0'0,"0"0"-218"0"0,1 0 1 0 0,0 0-1 0 0,0 0 1 0 0,0 0-1 0 0,0 0 0 0 0,0 0 1 0 0,0 0-1 0 0,0 0 1 0 0,0-1-1 0 0,-1 1 1 0 0,1 0-1 0 0,0 0 1 0 0,0-1-1 0 0,0 1 0 0 0,0-1 1 0 0,-1 1-1 0 0,2-1 1 0 0,-1 0 400 0 0,-1-1 0 0 0,1 1-1 0 0,-1-1 1 0 0,0 1 0 0 0,1 0 0 0 0,-1-1 0 0 0,0 1 0 0 0,0-1 0 0 0,0 1 0 0 0,0-1 0 0 0,0 1 0 0 0,0-1 0 0 0,0 1 0 0 0,0 0 0 0 0,-1-1-1 0 0,1 1 1 0 0,-1-1 0 0 0,1 1 0 0 0,-1 0 0 0 0,1-1 0 0 0,-1 1 0 0 0,0-1 537 0 0,-2-2-537 0 0,1 3-247 0 0,1 1 1 0 0,-1-1 0 0 0,1 1 0 0 0,-1-1-1 0 0,0 1 1 0 0,1-1 0 0 0,-1 1-1 0 0,0 0 1 0 0,1 0 0 0 0,-1 0-1 0 0,0 0 1 0 0,0 0 0 0 0,1 0 0 0 0,-1 0-1 0 0,0 1 1 0 0,1-1 0 0 0,-3 1-1 0 0,-7 3-230 0 0,0 0-1 0 0,1 0 0 0 0,0 1 1 0 0,0 0-1 0 0,-11 9 0 0 0,-10 9 20 0 0,1 2-1 0 0,0 1 1 0 0,2 2-1 0 0,2 0 1 0 0,0 2-1 0 0,2 1 1 0 0,-36 61-1 0 0,54-83-37 0 0,2 0 0 0 0,-1 1 0 0 0,2 0 0 0 0,-1 0 0 0 0,1 0-1 0 0,1 0 1 0 0,0 1 0 0 0,0-1 0 0 0,1 1 0 0 0,0-1-1 0 0,1 13 1 0 0,1-18-35 0 0,-1 0 1 0 0,1 0-1 0 0,1 0 0 0 0,-1 0 0 0 0,1 0 0 0 0,-1-1 0 0 0,1 1 1 0 0,1 0-1 0 0,-1-1 0 0 0,1 0 0 0 0,0 1 0 0 0,0-1 0 0 0,0 0 1 0 0,0 0-1 0 0,1-1 0 0 0,-1 1 0 0 0,1-1 0 0 0,0 1 0 0 0,0-1 1 0 0,0-1-1 0 0,1 1 0 0 0,-1 0 0 0 0,1-1 0 0 0,7 3 0 0 0,1-1 52 0 0,0 0 0 0 0,0 0 0 0 0,1-2-1 0 0,-1 0 1 0 0,1 0 0 0 0,0-1 0 0 0,-1-1-1 0 0,1 0 1 0 0,20-3 0 0 0,45-12-1495 0 0,-4-8-6089 0 0,-41 11-782 0 0</inkml:trace>
</inkml:ink>
</file>

<file path=ppt/ink/ink12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0"/>
    </inkml:context>
    <inkml:brush xml:id="br0">
      <inkml:brushProperty name="width" value="0.1" units="cm"/>
      <inkml:brushProperty name="height" value="0.1" units="cm"/>
      <inkml:brushProperty name="color" value="#AB008B"/>
    </inkml:brush>
  </inkml:definitions>
  <inkml:trace contextRef="#ctx0" brushRef="#br0">3 20 3679 0 0,'-2'-20'20815'0'0,"15"21"-20799"0"0,-4 2 142 0 0,0 1-1 0 0,0 1 1 0 0,-1-1 0 0 0,0 1 0 0 0,0 1 0 0 0,0-1 0 0 0,-1 1-1 0 0,0 1 1 0 0,8 7 0 0 0,22 18 110 0 0,-1-4-151 0 0,-18-13-75 0 0,0-2 0 0 0,31 18 0 0 0,-45-29-275 0 0,0 0 0 0 0,0 0 0 0 0,1-1 0 0 0,-1 1 0 0 0,0-1 0 0 0,1 0 0 0 0,-1 0 0 0 0,6 0 0 0 0,1 0-2279 0 0</inkml:trace>
</inkml:ink>
</file>

<file path=ppt/ink/ink12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1"/>
    </inkml:context>
    <inkml:brush xml:id="br0">
      <inkml:brushProperty name="width" value="0.1" units="cm"/>
      <inkml:brushProperty name="height" value="0.1" units="cm"/>
      <inkml:brushProperty name="color" value="#AB008B"/>
    </inkml:brush>
  </inkml:definitions>
  <inkml:trace contextRef="#ctx0" brushRef="#br0">333 1 7367 0 0,'0'0'667'0'0,"-22"28"5705"0"0,-12 0-3433 0 0,-58 37 1 0 0,62-45-2822 0 0,-1 1 1 0 0,2 1 0 0 0,-31 31-1 0 0,25-8-516 0 0</inkml:trace>
</inkml:ink>
</file>

<file path=ppt/ink/ink12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2"/>
    </inkml:context>
    <inkml:brush xml:id="br0">
      <inkml:brushProperty name="width" value="0.1" units="cm"/>
      <inkml:brushProperty name="height" value="0.1" units="cm"/>
      <inkml:brushProperty name="color" value="#AB008B"/>
    </inkml:brush>
  </inkml:definitions>
  <inkml:trace contextRef="#ctx0" brushRef="#br0">78 0 3223 0 0,'11'16'15828'0'0,"-18"-6"-15590"0"0,0 1-1 0 0,0 0 1 0 0,1 0 0 0 0,1 1-1 0 0,0 0 1 0 0,1 0 0 0 0,0 0-1 0 0,1 0 1 0 0,0 1 0 0 0,1-1-1 0 0,0 1 1 0 0,1 0-1 0 0,0 0 1 0 0,3 21 0 0 0,-2-28-220 0 0,1 0 0 0 0,-1 0 0 0 0,2 0 0 0 0,-1 1 0 0 0,1-1 0 0 0,0 0 0 0 0,0-1 0 0 0,0 1 0 0 0,1 0 0 0 0,0-1 0 0 0,0 1 1 0 0,1-1-1 0 0,-1 0 0 0 0,1 0 0 0 0,0 0 0 0 0,1-1 0 0 0,-1 1 0 0 0,1-1 0 0 0,0 0 0 0 0,0 0 0 0 0,0-1 0 0 0,0 1 0 0 0,1-1 0 0 0,-1-1 0 0 0,1 1 0 0 0,0-1 1 0 0,0 0-1 0 0,0 0 0 0 0,0 0 0 0 0,0-1 0 0 0,9 1 0 0 0,-8-1 57 0 0,0 0 0 0 0,0 0 0 0 0,0-1 0 0 0,1 0 0 0 0,-1 0 0 0 0,0-1 0 0 0,0 0 0 0 0,0 0 0 0 0,0-1 0 0 0,0 0 0 0 0,0 0 0 0 0,0-1 0 0 0,0 0 0 0 0,-1 0 0 0 0,1 0 0 0 0,-1-1 0 0 0,0 0 0 0 0,0 0 0 0 0,0 0 0 0 0,-1-1 0 0 0,0 0 0 0 0,0 0 0 0 0,0 0 0 0 0,0-1 0 0 0,-1 0 0 0 0,0 0 0 0 0,0 0 0 0 0,0 0 0 0 0,-1 0 0 0 0,4-10 0 0 0,34-94 1396 0 0,-39 136-1469 0 0,2 0 1 0 0,1-1 0 0 0,1 1-1 0 0,1-1 1 0 0,1-1 0 0 0,2 1-1 0 0,21 40 1 0 0,-13-28-4 0 0,-2 1-1 0 0,11 41 1 0 0,-21-56-19 0 0,-2-1-1 0 0,0 1 1 0 0,-1 0-1 0 0,-2 1 1 0 0,0-1-1 0 0,-2 0 1 0 0,0 0 0 0 0,-5 26-1 0 0,2-31 4 0 0,-1-1 1 0 0,0 1-1 0 0,-1-1 0 0 0,-1 0 0 0 0,0-1 1 0 0,-1 1-1 0 0,-1-1 0 0 0,-1-1 1 0 0,0 0-1 0 0,-24 27 0 0 0,28-36 22 0 0,0 1 1 0 0,-1-1-1 0 0,0 0 0 0 0,0-1 1 0 0,0 0-1 0 0,0 0 0 0 0,-1 0 1 0 0,0-1-1 0 0,0 0 0 0 0,0-1 1 0 0,-1 0-1 0 0,1 0 0 0 0,-1-1 1 0 0,0 0-1 0 0,0 0 0 0 0,1-1 1 0 0,-10 1-1 0 0,5-3 3 0 0,1 0 0 0 0,-1 0 0 0 0,1-2 0 0 0,0 1 0 0 0,0-1 0 0 0,0-1 0 0 0,0 0 0 0 0,0-1 0 0 0,1 0 0 0 0,0-1 0 0 0,-17-11 0 0 0,22 13-29 0 0,-64-47-2824 0 0,65 47 2290 0 0,0-1 0 0 0,0 0 0 0 0,0 0 0 0 0,1 0 1 0 0,0-1-1 0 0,0 0 0 0 0,0 1 0 0 0,1-1 0 0 0,0-1 1 0 0,-4-7-1 0 0</inkml:trace>
</inkml:ink>
</file>

<file path=ppt/ink/ink1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4"/>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2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3"/>
    </inkml:context>
    <inkml:brush xml:id="br0">
      <inkml:brushProperty name="width" value="0.1" units="cm"/>
      <inkml:brushProperty name="height" value="0.1" units="cm"/>
      <inkml:brushProperty name="color" value="#AB008B"/>
    </inkml:brush>
  </inkml:definitions>
  <inkml:trace contextRef="#ctx0" brushRef="#br0">7 30 3223 0 0,'-7'-30'13999'0'0,"8"34"-13701"0"0,0-1-1 0 0,0 1 1 0 0,0-1 0 0 0,0 0-1 0 0,0 1 1 0 0,1-1 0 0 0,-1 0-1 0 0,1 0 1 0 0,0 0 0 0 0,0 0-1 0 0,0-1 1 0 0,0 1-1 0 0,1 0 1 0 0,-1-1 0 0 0,1 0-1 0 0,0 1 1 0 0,3 1 0 0 0,0 0-13 0 0,1-1 1 0 0,-1 0-1 0 0,1-1 0 0 0,0 0 1 0 0,-1 0-1 0 0,1 0 1 0 0,14 1-1 0 0,-6 1-128 0 0,0 0 0 0 0,-1 1 0 0 0,1 0 0 0 0,-1 1 0 0 0,16 10 0 0 0,19 7 109 0 0,-43-21-231 0 0,1 1 1 0 0,0 1-1 0 0,-1-1 0 0 0,1 1 0 0 0,-1 0 1 0 0,0 0-1 0 0,0 1 0 0 0,-1 0 0 0 0,1 0 1 0 0,8 11-1 0 0,21 20 177 0 0,-2-19-56 0 0,-19-11-5164 0 0</inkml:trace>
</inkml:ink>
</file>

<file path=ppt/ink/ink12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4"/>
    </inkml:context>
    <inkml:brush xml:id="br0">
      <inkml:brushProperty name="width" value="0.1" units="cm"/>
      <inkml:brushProperty name="height" value="0.1" units="cm"/>
      <inkml:brushProperty name="color" value="#AB008B"/>
    </inkml:brush>
  </inkml:definitions>
  <inkml:trace contextRef="#ctx0" brushRef="#br0">387 0 6911 0 0,'0'0'528'0'0,"10"14"2380"0"0,4 9 6054 0 0,-17-24-8801 0 0,-1 1 0 0 0,0-1 0 0 0,0 0 0 0 0,0 1 0 0 0,0 0 0 0 0,0 0 0 0 0,0 0 0 0 0,0 0 0 0 0,0 1 0 0 0,1-1 0 0 0,-1 1 0 0 0,0 0 1 0 0,0 0-1 0 0,0 1 0 0 0,1-1 0 0 0,-1 1 0 0 0,1 0 0 0 0,-1 0 0 0 0,-3 2 0 0 0,-15 10-15 0 0,-37 32-1 0 0,32-24 17 0 0,-2 1-343 0 0,0 1-1 0 0,2 2 1 0 0,1 1 0 0 0,1 1-1 0 0,2 1 1 0 0,0 1 0 0 0,-19 35 0 0 0</inkml:trace>
</inkml:ink>
</file>

<file path=ppt/ink/ink12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5"/>
    </inkml:context>
    <inkml:brush xml:id="br0">
      <inkml:brushProperty name="width" value="0.1" units="cm"/>
      <inkml:brushProperty name="height" value="0.1" units="cm"/>
      <inkml:brushProperty name="color" value="#AB008B"/>
    </inkml:brush>
  </inkml:definitions>
  <inkml:trace contextRef="#ctx0" brushRef="#br0">82 7 2759 0 0,'-9'4'11738'0'0,"-21"11"-2891"0"0,33-12-8732 0 0,0-1-1 0 0,0 0 0 0 0,0 0 1 0 0,0 0-1 0 0,0 0 0 0 0,0-1 1 0 0,0 1-1 0 0,0-1 0 0 0,1 0 1 0 0,-1 0-1 0 0,1 0 0 0 0,-1 0 1 0 0,1 0-1 0 0,-1-1 0 0 0,1 0 0 0 0,-1 0 1 0 0,1 0-1 0 0,-1 0 0 0 0,8-1 1 0 0,7-1 63 0 0,0-1 0 0 0,28-7 1 0 0,-19 2-71 0 0,1 1 1 0 0,0 1-1 0 0,0 2 1 0 0,0 1-1 0 0,0 0 1 0 0,1 3-1 0 0,-1 0 1 0 0,1 2-1 0 0,-1 1 1 0 0,40 9-1 0 0,-66-12-104 0 0,0 0 0 0 0,-1 1-1 0 0,1 0 1 0 0,0-1 0 0 0,0 1 0 0 0,-1 0 0 0 0,1 0-1 0 0,0 0 1 0 0,-1 0 0 0 0,1 0 0 0 0,-1 0 0 0 0,1 0-1 0 0,-1 1 1 0 0,1-1 0 0 0,-1 1 0 0 0,0-1-1 0 0,0 1 1 0 0,0-1 0 0 0,0 1 0 0 0,0-1 0 0 0,0 1-1 0 0,0 0 1 0 0,0 0 0 0 0,-1 0 0 0 0,1-1 0 0 0,-1 1-1 0 0,1 0 1 0 0,-1 0 0 0 0,0 0 0 0 0,0 0-1 0 0,0 0 1 0 0,0 0 0 0 0,0 0 0 0 0,0-1 0 0 0,0 1-1 0 0,-1 0 1 0 0,1 0 0 0 0,-1 0 0 0 0,1 0 0 0 0,-1-1-1 0 0,0 1 1 0 0,0 0 0 0 0,0 0 0 0 0,0-1 0 0 0,-2 4-1 0 0,-3 6 45 0 0,-2 1-1 0 0,1-1 1 0 0,-1 0 0 0 0,-15 14-1 0 0,-19 16 47 0 0,-61 45-1 0 0,0-1-76 0 0,32-21 41 0 0,-123 121-116 0 0,187-173 42 0 0,7-11-61 0 0,20-3-6 0 0,31 1 58 0 0,19-2-14 0 0,15-19 53 0 0,-68 16-6 0 0,0 1 0 0 0,1 0 0 0 0,-1 2 0 0 0,32-4-1 0 0,-32 6 19 0 0,0 1-1 0 0,0 1 1 0 0,0 0 0 0 0,0 1-1 0 0,0 1 1 0 0,0 0-1 0 0,-1 1 1 0 0,1 1-1 0 0,-1 1 1 0 0,0 0-1 0 0,-1 1 1 0 0,1 0-1 0 0,14 11 1 0 0,-40-29-537 0 0,2-2-4430 0 0</inkml:trace>
</inkml:ink>
</file>

<file path=ppt/ink/ink12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6"/>
    </inkml:context>
    <inkml:brush xml:id="br0">
      <inkml:brushProperty name="width" value="0.1" units="cm"/>
      <inkml:brushProperty name="height" value="0.1" units="cm"/>
      <inkml:brushProperty name="color" value="#AB008B"/>
    </inkml:brush>
  </inkml:definitions>
  <inkml:trace contextRef="#ctx0" brushRef="#br0">18 13 3679 0 0,'-18'-10'14670'0'0,"112"13"-9407"0"0,70-3-2092 0 0,-110-4-3079 0 0,0 2-1 0 0,0 3 1 0 0,105 14 0 0 0,-149-13-1383 0 0</inkml:trace>
</inkml:ink>
</file>

<file path=ppt/ink/ink12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7"/>
    </inkml:context>
    <inkml:brush xml:id="br0">
      <inkml:brushProperty name="width" value="0.1" units="cm"/>
      <inkml:brushProperty name="height" value="0.1" units="cm"/>
      <inkml:brushProperty name="color" value="#AB008B"/>
    </inkml:brush>
  </inkml:definitions>
  <inkml:trace contextRef="#ctx0" brushRef="#br0">28 30 8719 0 0,'-28'-7'15479'0'0,"33"4"-15326"0"0,0 0 0 0 0,0 0 0 0 0,0 1 0 0 0,1-1 0 0 0,-1 1 0 0 0,1 1 0 0 0,-1-1 0 0 0,1 1 0 0 0,0 0 0 0 0,-1 0 0 0 0,1 1 0 0 0,10-1 0 0 0,78 9 476 0 0,-58-4-350 0 0,133 14 241 0 0,-143-22-470 0 0,-10-1-53 0 0,-13 6-29 0 0,-1-1 0 0 0,0 0-1 0 0,0 1 1 0 0,0 0 0 0 0,0-1 0 0 0,0 1 0 0 0,0 0 0 0 0,0 0 0 0 0,0 0 0 0 0,0 0 0 0 0,0 0 0 0 0,2 2-1 0 0,5 8-380 0 0,-9-11 385 0 0,0 1 0 0 0,0-1 0 0 0,0 0 0 0 0,0 0 0 0 0,0 1 0 0 0,0-1 0 0 0,0 0 0 0 0,0 0 0 0 0,0 1 0 0 0,-1-1 0 0 0,1 0 0 0 0,0 0 0 0 0,0 1 0 0 0,0-1 0 0 0,0 0 0 0 0,0 0 0 0 0,-1 1 0 0 0,1-1 0 0 0,0 0 0 0 0,0 0 0 0 0,0 0 0 0 0,-1 0 0 0 0,1 1 0 0 0,0-1 0 0 0,0 0 0 0 0,0 0 0 0 0,-1 0 0 0 0,1 0 0 0 0,0 0 0 0 0,0 0 0 0 0,-1 1 0 0 0,1-1 0 0 0,0 0 0 0 0,0 0 0 0 0,-1 0 0 0 0,1 0 0 0 0,0 0 0 0 0,-1 0 0 0 0,1 0 0 0 0,0 0 0 0 0,-1 0 0 0 0,-38 11-3892 0 0,24-5 2072 0 0</inkml:trace>
</inkml:ink>
</file>

<file path=ppt/ink/ink12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8"/>
    </inkml:context>
    <inkml:brush xml:id="br0">
      <inkml:brushProperty name="width" value="0.1" units="cm"/>
      <inkml:brushProperty name="height" value="0.1" units="cm"/>
      <inkml:brushProperty name="color" value="#AB008B"/>
    </inkml:brush>
  </inkml:definitions>
  <inkml:trace contextRef="#ctx0" brushRef="#br0">10 1 6447 0 0,'-10'33'11831'0'0,"12"-32"-11583"0"0,-1 1 0 0 0,0 0-1 0 0,1-1 1 0 0,-1 1 0 0 0,1-1 0 0 0,0 0 0 0 0,-1 1 0 0 0,1-1 0 0 0,0 0-1 0 0,0 0 1 0 0,-1 0 0 0 0,1 0 0 0 0,0-1 0 0 0,0 1 0 0 0,0 0 0 0 0,0-1-1 0 0,0 1 1 0 0,1-1 0 0 0,-1 0 0 0 0,0 0 0 0 0,2 0 0 0 0,55-2 931 0 0,-37 1-714 0 0,166-1-100 0 0,-149 2-2153 0 0,-26 0 563 0 0</inkml:trace>
</inkml:ink>
</file>

<file path=ppt/ink/ink12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29"/>
    </inkml:context>
    <inkml:brush xml:id="br0">
      <inkml:brushProperty name="width" value="0.1" units="cm"/>
      <inkml:brushProperty name="height" value="0.1" units="cm"/>
      <inkml:brushProperty name="color" value="#AB008B"/>
    </inkml:brush>
  </inkml:definitions>
  <inkml:trace contextRef="#ctx0" brushRef="#br0">395 105 1839 0 0,'0'0'83'0'0,"1"-1"-6"0"0,11-18 869 0 0,-4-11 6611 0 0,-2 9-3612 0 0,-3-13 4411 0 0,-18 44-7192 0 0,-62 55-511 0 0,50-45-611 0 0,0 2 0 0 0,2 1 0 0 0,0 1 0 0 0,2 1 0 0 0,1 1 0 0 0,-32 48 0 0 0,31-32-6 0 0,1 2-1 0 0,2 0 1 0 0,2 1 0 0 0,-16 61-1 0 0,30-86-16 0 0,1-1 0 0 0,0 0 0 0 0,1 1-1 0 0,1-1 1 0 0,3 37 0 0 0,0-44-15 0 0,0-1 1 0 0,0 1 0 0 0,1-1-1 0 0,1 0 1 0 0,0 0-1 0 0,0 0 1 0 0,1 0-1 0 0,0-1 1 0 0,1 0 0 0 0,12 17-1 0 0,-6-14 28 0 0,0-1 0 0 0,1 0 0 0 0,0 0 0 0 0,1-2 0 0 0,1 1 0 0 0,-1-2 0 0 0,1 0 0 0 0,1-1 0 0 0,0 0 0 0 0,0-1 0 0 0,0-1 0 0 0,1-1 0 0 0,0 0 0 0 0,18 2 0 0 0,-30-6-17 0 0,1 0 0 0 0,0-1 0 0 0,-1 0-1 0 0,1 0 1 0 0,-1-1 0 0 0,1 0 0 0 0,0 0 0 0 0,-1 0 0 0 0,1 0 0 0 0,-1-1-1 0 0,0 0 1 0 0,0 0 0 0 0,1-1 0 0 0,-1 1 0 0 0,-1-1 0 0 0,1 0-1 0 0,0 0 1 0 0,7-7 0 0 0,-6 4 7 0 0,0-1 0 0 0,-1 1 1 0 0,0-1-1 0 0,0 0 0 0 0,0-1 0 0 0,0 1 0 0 0,-1-1 0 0 0,-1 0 0 0 0,1 0 1 0 0,-1 0-1 0 0,3-14 0 0 0,-4 13 5 0 0,-1-1 0 0 0,1 1 0 0 0,-1-1-1 0 0,-1 0 1 0 0,0 1 0 0 0,0-1 0 0 0,-1 1 0 0 0,0-1 0 0 0,-1 1 0 0 0,-4-16 0 0 0,4 20-7 0 0,0-1 1 0 0,-1 0 0 0 0,0 1-1 0 0,0-1 1 0 0,0 1 0 0 0,0 0 0 0 0,-1 0-1 0 0,0 0 1 0 0,0 0 0 0 0,0 1-1 0 0,0-1 1 0 0,-1 1 0 0 0,0 0-1 0 0,0 1 1 0 0,0-1 0 0 0,0 1-1 0 0,-6-3 1 0 0,-5 0-12 0 0,1 1 0 0 0,-1 1 0 0 0,0 0-1 0 0,0 1 1 0 0,0 1 0 0 0,0 0 0 0 0,-30 1 0 0 0,3 3-19 0 0,-74 13 1 0 0,116-15-2 0 0,-5 1-96 0 0,-1 0 0 0 0,1 0 0 0 0,0 1 0 0 0,0-1 0 0 0,0 2 0 0 0,-9 3 0 0 0</inkml:trace>
</inkml:ink>
</file>

<file path=ppt/ink/ink12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0"/>
    </inkml:context>
    <inkml:brush xml:id="br0">
      <inkml:brushProperty name="width" value="0.1" units="cm"/>
      <inkml:brushProperty name="height" value="0.1" units="cm"/>
      <inkml:brushProperty name="color" value="#AB008B"/>
    </inkml:brush>
  </inkml:definitions>
  <inkml:trace contextRef="#ctx0" brushRef="#br0">0 87 2303 0 0,'24'-29'11375'0'0,"-2"35"-9549"0"0,11 5-233 0 0,-33-11-1545 0 0,1 0 0 0 0,-1 0 0 0 0,1 1 0 0 0,-1-1 0 0 0,1 0 1 0 0,-1 0-1 0 0,1 0 0 0 0,-1 0 0 0 0,1 0 0 0 0,-1 0 0 0 0,1 0 0 0 0,-1 0 0 0 0,0 0 0 0 0,1 0 1 0 0,-1 0-1 0 0,1 0 0 0 0,-1 0 0 0 0,1-1 0 0 0,-1 1 0 0 0,1 0 0 0 0,-1 0 0 0 0,1 0 0 0 0,-1-1 0 0 0,0 1 1 0 0,1 0-1 0 0,-1-1 0 0 0,0 1 0 0 0,1 0 0 0 0,-1-1 0 0 0,0 1 0 0 0,1 0 0 0 0,-1-1 0 0 0,0 1 1 0 0,0-1-1 0 0,1 1 0 0 0,-1 0 0 0 0,0-1 0 0 0,0 1 0 0 0,0-1 0 0 0,1 1 0 0 0,-1-1 0 0 0,0 1 0 0 0,0-1 1 0 0,0 1-1 0 0,0-1 0 0 0,0 0 0 0 0,-1-2 117 0 0,1 0-1 0 0,0 0 1 0 0,0 0 0 0 0,0 0-1 0 0,1 0 1 0 0,-1 0 0 0 0,1 0-1 0 0,-1-1 1 0 0,1 2 0 0 0,0-1-1 0 0,0 0 1 0 0,1 0 0 0 0,-1 0-1 0 0,0 0 1 0 0,3-2 0 0 0,-2 3-104 0 0,0 1 1 0 0,-1-1 0 0 0,1 1-1 0 0,0 0 1 0 0,0 0-1 0 0,0 0 1 0 0,0 0 0 0 0,0 0-1 0 0,0 1 1 0 0,1-1-1 0 0,-1 0 1 0 0,0 1 0 0 0,0 0-1 0 0,0-1 1 0 0,1 1-1 0 0,-1 0 1 0 0,0 0 0 0 0,0 0-1 0 0,1 1 1 0 0,-1-1-1 0 0,0 1 1 0 0,0-1 0 0 0,4 2-1 0 0,92 28 564 0 0,-85-27-552 0 0,0 1 0 0 0,0 0 0 0 0,-1 0 0 0 0,0 2-1 0 0,1-1 1 0 0,-2 2 0 0 0,1-1 0 0 0,-1 2 0 0 0,0-1-1 0 0,16 16 1 0 0,-21-18-56 0 0,-1 0-1 0 0,-1 0 1 0 0,1 1-1 0 0,-1 0 0 0 0,0 0 1 0 0,0 0-1 0 0,-1 0 1 0 0,0 0-1 0 0,0 1 1 0 0,0-1-1 0 0,-1 1 1 0 0,0 0-1 0 0,0 0 0 0 0,0 0 1 0 0,-1 0-1 0 0,0 0 1 0 0,-1 0-1 0 0,0 0 1 0 0,0 0-1 0 0,0 0 1 0 0,-2 10-1 0 0,-3 0-5 0 0,0-1-1 0 0,-1 0 0 0 0,0 0 1 0 0,-1-1-1 0 0,-1 1 0 0 0,0-2 1 0 0,-1 1-1 0 0,-1-1 1 0 0,0 0-1 0 0,-1-1 0 0 0,-18 17 1 0 0,18-19-3 0 0,0-1 0 0 0,-1 0 1 0 0,0-1-1 0 0,-1 0 0 0 0,1-1 1 0 0,-2-1-1 0 0,1 0 0 0 0,-1 0 1 0 0,0-2-1 0 0,0 0 0 0 0,-1 0 1 0 0,1-1-1 0 0,-19 2 0 0 0,29-6-6 0 0,0 0-1 0 0,1 0 0 0 0,-1 0 0 0 0,0-1 0 0 0,0 1 0 0 0,1-1 0 0 0,-1 0 0 0 0,0 0 0 0 0,1 0 0 0 0,-5-3 0 0 0,7 4-35 0 0,0-1 0 0 0,0 1-1 0 0,-1-1 1 0 0,1 0-1 0 0,0 0 1 0 0,0 0-1 0 0,0 1 1 0 0,0-1-1 0 0,0 0 1 0 0,0 0 0 0 0,0-1-1 0 0,0 1 1 0 0,0 0-1 0 0,0 0 1 0 0,1 0-1 0 0,-1-1 1 0 0,0 1-1 0 0,1 0 1 0 0,-1-1 0 0 0,1 1-1 0 0,0 0 1 0 0,-1-1-1 0 0,1 1 1 0 0,0 0-1 0 0,0-1 1 0 0,0 1-1 0 0,0-1 1 0 0,0 1 0 0 0,0-3-1 0 0,0 3-22 0 0,1 1-1 0 0,-1-1 1 0 0,0 1-1 0 0,1-1 1 0 0,-1 0 0 0 0,0 1-1 0 0,1-1 1 0 0,-1 1-1 0 0,1-1 1 0 0,-1 1 0 0 0,0 0-1 0 0,1-1 1 0 0,-1 1-1 0 0,1-1 1 0 0,0 1-1 0 0,-1 0 1 0 0,1-1 0 0 0,-1 1-1 0 0,1 0 1 0 0,-1 0-1 0 0,1 0 1 0 0,0-1-1 0 0,0 1 1 0 0,4-2-789 0 0,6-6-1210 0 0</inkml:trace>
</inkml:ink>
</file>

<file path=ppt/ink/ink12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1"/>
    </inkml:context>
    <inkml:brush xml:id="br0">
      <inkml:brushProperty name="width" value="0.1" units="cm"/>
      <inkml:brushProperty name="height" value="0.1" units="cm"/>
      <inkml:brushProperty name="color" value="#AB008B"/>
    </inkml:brush>
  </inkml:definitions>
  <inkml:trace contextRef="#ctx0" brushRef="#br0">287 45 5527 0 0,'0'0'423'0'0,"-3"-13"1208"0"0,-4-13 6003 0 0,5 25-7285 0 0,0 0 0 0 0,0 0-1 0 0,-1 1 1 0 0,1-1-1 0 0,0 1 1 0 0,-1-1 0 0 0,1 1-1 0 0,-1 0 1 0 0,1 0 0 0 0,0 0-1 0 0,-1 0 1 0 0,1 0-1 0 0,-1 1 1 0 0,1-1 0 0 0,0 1-1 0 0,-1-1 1 0 0,1 1 0 0 0,0 0-1 0 0,-3 2 1 0 0,-43 22 733 0 0,29-13-865 0 0,1 2 0 0 0,0 0-1 0 0,1 1 1 0 0,-18 20 0 0 0,27-26-182 0 0,0 1-1 0 0,0 0 1 0 0,1 0 0 0 0,0 0-1 0 0,1 1 1 0 0,0 0 0 0 0,1 1-1 0 0,0-1 1 0 0,-4 15-1 0 0,8-21-28 0 0,0-1 0 0 0,1 0 0 0 0,-1 1-1 0 0,1-1 1 0 0,0 1 0 0 0,0-1 0 0 0,0 1-1 0 0,0-1 1 0 0,1 0 0 0 0,0 1 0 0 0,0-1-1 0 0,0 0 1 0 0,0 1 0 0 0,1-1-1 0 0,0 0 1 0 0,-1 0 0 0 0,2 0 0 0 0,-1 0-1 0 0,0-1 1 0 0,1 1 0 0 0,0 0 0 0 0,-1-1-1 0 0,1 0 1 0 0,1 0 0 0 0,-1 0 0 0 0,0 0-1 0 0,1 0 1 0 0,4 2 0 0 0,4 2 45 0 0,0-1-1 0 0,1 0 1 0 0,0 0 0 0 0,0-2 0 0 0,0 1 0 0 0,1-2 0 0 0,22 4 0 0 0,-22-5-306 0 0,0 0-1 0 0,0 0 1 0 0,0-2 0 0 0,0 1 0 0 0,1-2-1 0 0,16-2 1 0 0,-12-1-1521 0 0</inkml:trace>
</inkml:ink>
</file>

<file path=ppt/ink/ink12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2"/>
    </inkml:context>
    <inkml:brush xml:id="br0">
      <inkml:brushProperty name="width" value="0.1" units="cm"/>
      <inkml:brushProperty name="height" value="0.1" units="cm"/>
      <inkml:brushProperty name="color" value="#AB008B"/>
    </inkml:brush>
  </inkml:definitions>
  <inkml:trace contextRef="#ctx0" brushRef="#br0">55 6 9847 0 0,'0'-5'8087'0'0,"-19"31"-4884"0"0,6-9-2634 0 0,8-5-435 0 0,1-1-1 0 0,1 1 1 0 0,0-1 0 0 0,0 1-1 0 0,1 0 1 0 0,1 0 0 0 0,0 0-1 0 0,0 0 1 0 0,1 0 0 0 0,1 0 0 0 0,0 0-1 0 0,1 0 1 0 0,3 13 0 0 0,-4-18-59 0 0,1 0 0 0 0,0 0 1 0 0,0 0-1 0 0,1 0 0 0 0,-1 0 1 0 0,2-1-1 0 0,-1 1 0 0 0,1-1 0 0 0,0 0 1 0 0,0 0-1 0 0,0 0 0 0 0,1-1 1 0 0,0 1-1 0 0,0-1 0 0 0,0 0 1 0 0,1-1-1 0 0,0 1 0 0 0,0-1 1 0 0,0 0-1 0 0,0-1 0 0 0,1 1 0 0 0,13 4 1 0 0,-13-7-17 0 0,1 0 1 0 0,-1-1-1 0 0,1 0 0 0 0,-1 0 1 0 0,1 0-1 0 0,-1-1 0 0 0,1 0 1 0 0,-1-1-1 0 0,0 0 0 0 0,1 0 1 0 0,-1 0-1 0 0,0-1 0 0 0,0 0 1 0 0,-1 0-1 0 0,10-6 0 0 0,1-2 43 0 0,0-1-1 0 0,-1 0 0 0 0,0-1 1 0 0,19-20-1 0 0,-29 27-76 0 0,0 1 0 0 0,-1-1 0 0 0,0-1 0 0 0,-1 1 1 0 0,1-1-1 0 0,-1 1 0 0 0,0-1 0 0 0,-1 0 0 0 0,0-1 0 0 0,0 1 0 0 0,0-1 1 0 0,-1 1-1 0 0,0-1 0 0 0,1-12 0 0 0,-3 18 28 0 0,-2 0-31 0 0,3 40 31 0 0,14-4-53 0 0,28 50 0 0 0,11 24 0 0 0,-25-39-20 0 0,-13-36-6 0 0,19 63 0 0 0,-34-89 25 0 0,0-1 0 0 0,0 0-1 0 0,0 1 1 0 0,-1-1 0 0 0,0 1-1 0 0,0-1 1 0 0,-1 0 0 0 0,0 1 0 0 0,0-1-1 0 0,0 0 1 0 0,-1 1 0 0 0,0-1-1 0 0,0 0 1 0 0,-1 0 0 0 0,1-1 0 0 0,-1 1-1 0 0,0 0 1 0 0,-1-1 0 0 0,0 0-1 0 0,0 0 1 0 0,0 0 0 0 0,0 0 0 0 0,-1 0-1 0 0,-9 7 1 0 0,-1-1-3 0 0,0 0 0 0 0,-1-1 0 0 0,0 0 0 0 0,-1-2 0 0 0,0 0 0 0 0,0 0 0 0 0,-24 6 0 0 0,26-10 31 0 0,-1 0-1 0 0,1 0 1 0 0,-1-1 0 0 0,1-1-1 0 0,-1-1 1 0 0,-29-1-1 0 0,37-1-14 0 0,-1 0-1 0 0,1-1 1 0 0,0 0-1 0 0,0-1 1 0 0,1 1-1 0 0,-1-1 1 0 0,1-1-1 0 0,-1 1 1 0 0,1-1-1 0 0,0-1 1 0 0,0 1-1 0 0,1-1 1 0 0,-1-1-1 0 0,-10-10 1 0 0,-20-31-1670 0 0</inkml:trace>
</inkml:ink>
</file>

<file path=ppt/ink/ink1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5"/>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2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3"/>
    </inkml:context>
    <inkml:brush xml:id="br0">
      <inkml:brushProperty name="width" value="0.1" units="cm"/>
      <inkml:brushProperty name="height" value="0.1" units="cm"/>
      <inkml:brushProperty name="color" value="#AB008B"/>
    </inkml:brush>
  </inkml:definitions>
  <inkml:trace contextRef="#ctx0" brushRef="#br0">44 53 3223 0 0,'-43'-9'18295'0'0,"47"12"-18115"0"0,0-1 1 0 0,0 1 0 0 0,1-1-1 0 0,-1 0 1 0 0,1 0 0 0 0,-1-1-1 0 0,1 1 1 0 0,0-1 0 0 0,-1 0-1 0 0,8 0 1 0 0,57 3 128 0 0,-37-4 5 0 0,21 0 228 0 0,0-2 0 0 0,77-12-1 0 0,-53 4-94 0 0,-1 7-313 0 0,-59 4-103 0 0,1-1-1 0 0,-1-1 1 0 0,1-1 0 0 0,29-6-1 0 0,-24-4 12 0 0,-19 10-30 0 0,-1 0-1 0 0,1 0 0 0 0,0 0 1 0 0,0 0-1 0 0,0 1 1 0 0,0 0-1 0 0,0 0 0 0 0,0 0 1 0 0,0 0-1 0 0,0 0 0 0 0,7 1 1 0 0,-8 3 4 0 0,0 0 0 0 0,0 0 1 0 0,0 1-1 0 0,0-1 0 0 0,-1 1 1 0 0,1 0-1 0 0,1 5 0 0 0,-1-5 11 0 0,-1-2-12 0 0,-1-1 1 0 0,0 1-1 0 0,0 0 0 0 0,0-1 1 0 0,0 1-1 0 0,0 0 1 0 0,0 0-1 0 0,0 0 0 0 0,-1-1 1 0 0,1 1-1 0 0,-1 0 0 0 0,1 0 1 0 0,-1 0-1 0 0,0 0 0 0 0,0 3 1 0 0,0-4-5 0 0,-1-1 0 0 0,0 1 1 0 0,1 0-1 0 0,-1-1 0 0 0,0 1 1 0 0,0 0-1 0 0,1-1 0 0 0,-1 1 1 0 0,0-1-1 0 0,0 1 0 0 0,0-1 1 0 0,0 1-1 0 0,0-1 0 0 0,0 0 1 0 0,0 1-1 0 0,0-1 1 0 0,0 0-1 0 0,0 0 0 0 0,0 0 1 0 0,0 0-1 0 0,0 0 0 0 0,0 0 1 0 0,0 0-1 0 0,0 0 0 0 0,0 0 1 0 0,0 0-1 0 0,0-1 0 0 0,-1 0 1 0 0,-2 1 2 0 0,0 1 1 0 0,0-1 0 0 0,0 0 0 0 0,0 1-1 0 0,0 0 1 0 0,0 0 0 0 0,0 0 0 0 0,0 0-1 0 0,1 1 1 0 0,-1 0 0 0 0,0-1 0 0 0,1 1-1 0 0,-4 3 1 0 0,-46 37 41 0 0,23-17-42 0 0,-26 16 4 0 0,1 2-1 0 0,-56 59 1 0 0,101-90 11 0 0,1 1 0 0 0,1 0 0 0 0,-1 0 0 0 0,-7 18 0 0 0,9-16 21 0 0,0-1-1 0 0,-2 0 1 0 0,-18 24 0 0 0,21-31-26 0 0,0-1 1 0 0,0 0-1 0 0,-1 0 1 0 0,0 0-1 0 0,-7 4 1 0 0,12-9-42 0 0,1 0 0 0 0,-1 0 0 0 0,0 0 0 0 0,0 0 0 0 0,1 0 0 0 0,-1-1 0 0 0,0 1 0 0 0,0-1 0 0 0,0 1 0 0 0,0-1 0 0 0,0 0-1 0 0,1 0 1 0 0,-1 0 0 0 0,0 0 0 0 0,0 0 0 0 0,0 0 0 0 0,0-1 0 0 0,0 1 0 0 0,0 0 0 0 0,0-1 0 0 0,1 0 0 0 0,-1 1 0 0 0,0-1 0 0 0,0 0 0 0 0,1 0 0 0 0,-1 0 0 0 0,1 0 0 0 0,-4-2 0 0 0,6 3 17 0 0,0 0-1 0 0,-1 0 0 0 0,1 1 1 0 0,0-1-1 0 0,0 0 0 0 0,0 0 0 0 0,-1 0 1 0 0,1 0-1 0 0,0 0 0 0 0,0 0 1 0 0,0 0-1 0 0,-1 0 0 0 0,1 0 0 0 0,0 0 1 0 0,0 0-1 0 0,0-1 0 0 0,-1 1 1 0 0,1 0-1 0 0,0-1 0 0 0,0 1 0 0 0,-1 0 1 0 0,1-1-1 0 0,0 1 0 0 0,-1-1 1 0 0,1 1-1 0 0,-1-1 0 0 0,1 1 1 0 0,0-1-1 0 0,-1 1 0 0 0,1-1 0 0 0,-1 0 1 0 0,1 1-1 0 0,-1-1 0 0 0,0 0 1 0 0,1 0-1 0 0,-1-1 0 0 0,25-18 6 0 0,-16 16-5 0 0,-2-1 0 0 0,1 1 0 0 0,0 0 0 0 0,0 0 0 0 0,0 1 0 0 0,1 0 0 0 0,-1 1 0 0 0,1 0 0 0 0,0 0 0 0 0,0 1 0 0 0,0 0 0 0 0,-1 0 0 0 0,1 1 0 0 0,10 1 0 0 0,22 6 37 0 0,77 1 1 0 0,7 2 72 0 0,-106-8-94 0 0,112 23-217 0 0,-131-26 52 0 0,1 0 1 0 0,-1 0-1 0 0,0 1 0 0 0,1-1 0 0 0,-1 0 1 0 0,0 0-1 0 0,0 0 0 0 0,0 1 0 0 0,0-1 1 0 0,0 0-1 0 0,0 0 0 0 0,0 0 1 0 0,0 0-1 0 0,0 1 0 0 0,0-1 0 0 0,0 0 1 0 0,0 0-1 0 0,-1 1 0 0 0,1-1 0 0 0,0 0 1 0 0,-1 0-1 0 0,1 1 0 0 0,0-1 0 0 0,-1 0 1 0 0,1 0-1 0 0,-1 0 0 0 0,-3-11-2124 0 0,4 7 146 0 0</inkml:trace>
</inkml:ink>
</file>

<file path=ppt/ink/ink12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4"/>
    </inkml:context>
    <inkml:brush xml:id="br0">
      <inkml:brushProperty name="width" value="0.1" units="cm"/>
      <inkml:brushProperty name="height" value="0.1" units="cm"/>
      <inkml:brushProperty name="color" value="#AB008B"/>
    </inkml:brush>
  </inkml:definitions>
  <inkml:trace contextRef="#ctx0" brushRef="#br0">0 31 5983 0 0,'0'0'874'0'0,"28"-14"7030"0"0,4 8-5811 0 0,0 1 1 0 0,1 2 0 0 0,33 1 0 0 0,100 10 569 0 0,46-1-2356 0 0,-184-8-1671 0 0,0 0-491 0 0</inkml:trace>
</inkml:ink>
</file>

<file path=ppt/ink/ink12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5"/>
    </inkml:context>
    <inkml:brush xml:id="br0">
      <inkml:brushProperty name="width" value="0.1" units="cm"/>
      <inkml:brushProperty name="height" value="0.1" units="cm"/>
      <inkml:brushProperty name="color" value="#F6630D"/>
    </inkml:brush>
  </inkml:definitions>
  <inkml:trace contextRef="#ctx0" brushRef="#br0">561 99 9215 0 0,'8'-46'928'0'0,"19"7"9703"0"0,-27 38-10548 0 0,-15-8 2320 0 0,12 8-2350 0 0,1 0 0 0 0,-1 1 0 0 0,1-1 0 0 0,-1 1 0 0 0,1 0 0 0 0,-1 0 0 0 0,0 0 0 0 0,1 0 0 0 0,-1 0 0 0 0,0 1 0 0 0,1-1 0 0 0,-1 1 0 0 0,1 0-1 0 0,-1 0 1 0 0,1 0 0 0 0,0 0 0 0 0,-1 0 0 0 0,1 0 0 0 0,0 0 0 0 0,-1 1 0 0 0,1-1 0 0 0,0 1 0 0 0,0 0 0 0 0,-3 3 0 0 0,-8 8-31 0 0,1 0 1 0 0,-18 25 0 0 0,14-16 120 0 0,-33 40 63 0 0,3 2 0 0 0,-57 105 1 0 0,85-135-170 0 0,2 0 1 0 0,1 1-1 0 0,2 1 1 0 0,2 0-1 0 0,1 1 1 0 0,1 0-1 0 0,-4 55 1 0 0,13-74-29 0 0,0-1 0 0 0,2 0 0 0 0,0 0 0 0 0,0 0 1 0 0,2 0-1 0 0,0 0 0 0 0,1 0 0 0 0,1-1 0 0 0,0 0 0 0 0,2 0 0 0 0,-1-1 1 0 0,2 0-1 0 0,0 0 0 0 0,1-1 0 0 0,0 0 0 0 0,1-1 0 0 0,0 0 1 0 0,2-1-1 0 0,-1 0 0 0 0,1-1 0 0 0,1 0 0 0 0,0-1 0 0 0,0 0 1 0 0,1-2-1 0 0,0 1 0 0 0,1-2 0 0 0,0 0 0 0 0,0-1 0 0 0,24 6 0 0 0,-36-11 8 0 0,0 0 0 0 0,0-1 0 0 0,1 1 0 0 0,-1-1 0 0 0,0 0 0 0 0,0 0 0 0 0,0 0 0 0 0,0-1 0 0 0,0 1 0 0 0,1-1 0 0 0,-1 0 0 0 0,0 0 0 0 0,-1-1 0 0 0,1 1 0 0 0,0-1 0 0 0,0 0 0 0 0,0 0 0 0 0,-1 0 0 0 0,1 0 0 0 0,-1-1 0 0 0,3-2 0 0 0,-3 2-3 0 0,-1 1 0 0 0,0-1 0 0 0,0 0 0 0 0,-1 1 0 0 0,1-1 0 0 0,-1 0 1 0 0,1 0-1 0 0,-1 0 0 0 0,0 0 0 0 0,0 0 0 0 0,0 0 0 0 0,0-1 0 0 0,-1 1 0 0 0,0 0 1 0 0,1 0-1 0 0,-1-1 0 0 0,0 1 0 0 0,0 0 0 0 0,-1 0 0 0 0,1-1 0 0 0,-1 1 0 0 0,1 0 1 0 0,-1 0-1 0 0,0 0 0 0 0,0 0 0 0 0,-3-6 0 0 0,-1 0 3 0 0,1 0 0 0 0,-1 1 0 0 0,-1-1 0 0 0,1 1 0 0 0,-1 0 0 0 0,-1 1 0 0 0,1-1 0 0 0,-2 1 0 0 0,1 1 0 0 0,-1-1 0 0 0,1 1 0 0 0,-2 0 0 0 0,-9-5 0 0 0,6 5-7 0 0,-1 1 1 0 0,1 0-1 0 0,-1 1 1 0 0,0 0-1 0 0,0 1 1 0 0,0 1-1 0 0,0 0 0 0 0,0 0 1 0 0,-15 1-1 0 0,7 2-88 0 0,0 0-1 0 0,0 1 0 0 0,0 2 0 0 0,0 0 1 0 0,0 1-1 0 0,1 1 0 0 0,0 1 0 0 0,0 0 1 0 0,0 2-1 0 0,1 0 0 0 0,1 1 1 0 0,-22 16-1 0 0,20-9-1609 0 0</inkml:trace>
</inkml:ink>
</file>

<file path=ppt/ink/ink12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6"/>
    </inkml:context>
    <inkml:brush xml:id="br0">
      <inkml:brushProperty name="width" value="0.1" units="cm"/>
      <inkml:brushProperty name="height" value="0.1" units="cm"/>
      <inkml:brushProperty name="color" value="#F6630D"/>
    </inkml:brush>
  </inkml:definitions>
  <inkml:trace contextRef="#ctx0" brushRef="#br0">1 49 6911 0 0,'0'0'528'0'0,"0"-2"-341"0"0,0 0 261 0 0,1 0-1 0 0,0-1 1 0 0,-1 1-1 0 0,1 0 1 0 0,0 0-1 0 0,0-1 1 0 0,0 1-1 0 0,1 0 1 0 0,-1 0-1 0 0,0 0 1 0 0,1 0-1 0 0,-1 1 1 0 0,1-1-1 0 0,0 0 1 0 0,0 1-1 0 0,-1-1 1 0 0,1 1-1 0 0,0-1 1 0 0,4-1-1 0 0,-3 2 54 0 0,1 0 0 0 0,0 0 0 0 0,0 1-1 0 0,0-1 1 0 0,0 1 0 0 0,0 0 0 0 0,0 0 0 0 0,6 1 0 0 0,23-2 1198 0 0,-21 0-1496 0 0,0 0 0 0 0,0 0 0 0 0,1 2 0 0 0,-1-1 0 0 0,0 2 0 0 0,0-1-1 0 0,0 2 1 0 0,0 0 0 0 0,-1 0 0 0 0,1 1 0 0 0,-1 0 0 0 0,0 1 0 0 0,14 8 0 0 0,-11-6-172 0 0,-1 1 0 0 0,0 0 0 0 0,0 1 0 0 0,-1 0 0 0 0,0 1 0 0 0,-1 1 0 0 0,0 0 0 0 0,-1 0 1 0 0,0 1-1 0 0,9 14 0 0 0,-14-16-9 0 0,0 1 1 0 0,-1-1 0 0 0,0 1-1 0 0,0 0 1 0 0,-1-1-1 0 0,-1 2 1 0 0,0-1 0 0 0,0 0-1 0 0,-1 0 1 0 0,-1 1-1 0 0,0-1 1 0 0,0 0 0 0 0,-1 1-1 0 0,-1-1 1 0 0,0 0-1 0 0,0 0 1 0 0,-1 0 0 0 0,-1 0-1 0 0,-7 16 1 0 0,0 9 76 0 0,10-31-90 0 0,1-1 0 0 0,-2 1 0 0 0,1-1 0 0 0,0 0 0 0 0,-1 1 0 0 0,0-1 0 0 0,0 0 0 0 0,0 0 0 0 0,-1 0 0 0 0,1-1 0 0 0,-1 1 0 0 0,0 0 0 0 0,0-1 0 0 0,-5 4 0 0 0,-8 6 39 0 0,-2-2 0 0 0,1 0-1 0 0,-1-1 1 0 0,-1-1 0 0 0,0-1-1 0 0,0 0 1 0 0,-1-2-1 0 0,0 0 1 0 0,0-1 0 0 0,0-1-1 0 0,0-1 1 0 0,-1-1-1 0 0,-22 0 1 0 0,42-2-75 0 0,0 1 1 0 0,1-1-1 0 0,-1 0 1 0 0,0 0-1 0 0,0 0 0 0 0,1 0 1 0 0,-1 0-1 0 0,0 0 1 0 0,0 0-1 0 0,1 0 0 0 0,-1 0 1 0 0,0 0-1 0 0,0 0 1 0 0,1 0-1 0 0,-1-1 0 0 0,0 1 1 0 0,0 0-1 0 0,1-1 1 0 0,-1 1-1 0 0,0 0 0 0 0,1-1 1 0 0,-1 1-1 0 0,0-1 1 0 0,1 1-1 0 0,-1-1 0 0 0,1 1 1 0 0,-1-1-1 0 0,1 0 1 0 0,-1 1-1 0 0,1-1 0 0 0,-1 1 1 0 0,1-1-1 0 0,0 0 1 0 0,-1 0-1 0 0,1 1 0 0 0,0-1 1 0 0,0 0-1 0 0,-1 1 1 0 0,1-1-1 0 0,0 0 0 0 0,0-1 1 0 0,0 1-53 0 0,1 0 1 0 0,-1 0-1 0 0,0 0 1 0 0,1 1-1 0 0,-1-1 1 0 0,1 0-1 0 0,0 0 1 0 0,-1 0-1 0 0,1 0 1 0 0,-1 1-1 0 0,1-1 1 0 0,0 0 0 0 0,0 1-1 0 0,0-1 1 0 0,-1 0-1 0 0,1 1 1 0 0,0-1-1 0 0,0 1 1 0 0,0-1-1 0 0,0 1 1 0 0,2-1-1 0 0,13 0-1734 0 0,1 0-378 0 0</inkml:trace>
</inkml:ink>
</file>

<file path=ppt/ink/ink12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7"/>
    </inkml:context>
    <inkml:brush xml:id="br0">
      <inkml:brushProperty name="width" value="0.1" units="cm"/>
      <inkml:brushProperty name="height" value="0.1" units="cm"/>
      <inkml:brushProperty name="color" value="#F6630D"/>
    </inkml:brush>
  </inkml:definitions>
  <inkml:trace contextRef="#ctx0" brushRef="#br0">241 69 10623 0 0,'13'-20'928'0'0,"3"-5"-503"0"0,-12 7 4624 0 0,-5 18-4887 0 0,1-1-1 0 0,-1 1 1 0 0,0-1 0 0 0,0 1 0 0 0,1-1 0 0 0,-1 1 0 0 0,0-1 0 0 0,0 1 0 0 0,0-1 0 0 0,0 1 0 0 0,1 0 0 0 0,-1 0 0 0 0,0 0 0 0 0,0-1 0 0 0,0 1 0 0 0,0 0 0 0 0,0 0 0 0 0,0 0 0 0 0,0 0-1 0 0,0 0 1 0 0,0 1 0 0 0,1-1 0 0 0,-1 0 0 0 0,0 0 0 0 0,-2 1 0 0 0,-23 4 1098 0 0,21-2-1057 0 0,1 0 1 0 0,0 1-1 0 0,-1-1 0 0 0,1 1 1 0 0,1 0-1 0 0,-1 0 0 0 0,0 0 1 0 0,-2 5-1 0 0,-19 19 198 0 0,3-10-145 0 0,1 1 0 0 0,1 1 0 0 0,-34 44-1 0 0,49-57-207 0 0,0 1 0 0 0,0 0-1 0 0,1 0 1 0 0,0 0 0 0 0,0 0-1 0 0,1 1 1 0 0,0-1-1 0 0,0 1 1 0 0,1 0 0 0 0,1 0-1 0 0,-1 0 1 0 0,1 0 0 0 0,1 0-1 0 0,-1 0 1 0 0,2 0-1 0 0,0 10 1 0 0,2 5 57 0 0,-3-21-100 0 0,0 0 1 0 0,0 1-1 0 0,1-1 1 0 0,-1 0-1 0 0,0 1 0 0 0,1-1 1 0 0,0 0-1 0 0,0 0 1 0 0,0 0-1 0 0,0 1 0 0 0,1-1 1 0 0,-1 0-1 0 0,1 0 1 0 0,0-1-1 0 0,-1 1 0 0 0,1 0 1 0 0,1 0-1 0 0,-1-1 1 0 0,0 0-1 0 0,1 1 0 0 0,-1-1 1 0 0,1 0-1 0 0,-1 0 1 0 0,5 2-1 0 0,7 1-7 0 0,0 0 1 0 0,1-1-1 0 0,-1-1 0 0 0,1 0 0 0 0,25 1 1 0 0,-18-2-194 0 0,-17-1-86 0 0,0-2 1 0 0,0 1 0 0 0,0-1 0 0 0,1 1-1 0 0,-1-1 1 0 0,0-1 0 0 0,0 1 0 0 0,0-1-1 0 0,0 0 1 0 0,5-3 0 0 0,7-2-4492 0 0,6-1-3288 0 0</inkml:trace>
</inkml:ink>
</file>

<file path=ppt/ink/ink12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8"/>
    </inkml:context>
    <inkml:brush xml:id="br0">
      <inkml:brushProperty name="width" value="0.1" units="cm"/>
      <inkml:brushProperty name="height" value="0.1" units="cm"/>
      <inkml:brushProperty name="color" value="#F6630D"/>
    </inkml:brush>
  </inkml:definitions>
  <inkml:trace contextRef="#ctx0" brushRef="#br0">82 4 8751 0 0,'0'0'674'0'0,"-1"-1"-438"0"0,-5-2 1290 0 0,0 6-528 0 0,1 0 0 0 0,0 0-1 0 0,0 0 1 0 0,0 1-1 0 0,1 0 1 0 0,-1 0 0 0 0,1 0-1 0 0,-5 7 1 0 0,5-7-692 0 0,1 1 0 0 0,1-1 1 0 0,-1 1-1 0 0,0 0 0 0 0,1 0 1 0 0,0 0-1 0 0,1 0 0 0 0,-3 7 1 0 0,3-3-257 0 0,0 0 1 0 0,0 0-1 0 0,1 0 0 0 0,0 0 1 0 0,1 0-1 0 0,0 0 1 0 0,0 0-1 0 0,1 0 1 0 0,0 0-1 0 0,7 17 1 0 0,-6-17 30 0 0,4 10 147 0 0,0 0 1 0 0,2-1 0 0 0,15 27 0 0 0,-21-41-186 0 0,0 1 1 0 0,0-1-1 0 0,0 0 1 0 0,1 0-1 0 0,0-1 1 0 0,-1 1-1 0 0,1-1 0 0 0,0 1 1 0 0,1-1-1 0 0,-1 0 1 0 0,1-1-1 0 0,-1 1 1 0 0,1-1-1 0 0,0 0 1 0 0,0 0-1 0 0,0 0 1 0 0,0-1-1 0 0,0 0 1 0 0,5 1-1 0 0,-3-3 2 0 0,-1 1 0 0 0,0-1 1 0 0,1-1-1 0 0,-1 1 0 0 0,0-1 0 0 0,0 0 0 0 0,0 0 0 0 0,-1-1 1 0 0,1 0-1 0 0,0 0 0 0 0,-1 0 0 0 0,0-1 0 0 0,0 0 1 0 0,0 0-1 0 0,0 0 0 0 0,-1 0 0 0 0,8-9 0 0 0,3-5 150 0 0,0 1 0 0 0,-2-2-1 0 0,20-34 1 0 0,-26 42-64 0 0,0-1 0 0 0,-2 0 0 0 0,1 0 0 0 0,-1 0 0 0 0,-1-1 0 0 0,-1 0 0 0 0,4-18 0 0 0,-6 35-120 0 0,1 0 0 0 0,0 0 0 0 0,0 0 0 0 0,0 0 0 0 0,0-1 0 0 0,0 1 0 0 0,1-1 0 0 0,0 1 0 0 0,5 4 0 0 0,6 10-9 0 0,19 31-2 0 0,-3 2 0 0 0,-2 1 0 0 0,-2 2 0 0 0,23 69 0 0 0,-42-99-25 0 0,-1 0 1 0 0,-1 0-1 0 0,-2 0 1 0 0,0 1-1 0 0,-2 0 1 0 0,-1 32-1 0 0,-1-46 15 0 0,0 0 0 0 0,-1-1 0 0 0,0 1 0 0 0,-1 0-1 0 0,0-1 1 0 0,0 0 0 0 0,-1 0 0 0 0,0 0 0 0 0,-1 0 0 0 0,-1 0 0 0 0,1-1 0 0 0,-1 0 0 0 0,-1 0-1 0 0,1-1 1 0 0,-2 1 0 0 0,-13 11 0 0 0,13-14 19 0 0,0-1 1 0 0,-1-1-1 0 0,1 1 0 0 0,-1-1 0 0 0,0-1 1 0 0,0 1-1 0 0,-1-2 0 0 0,1 1 0 0 0,0-1 1 0 0,-1-1-1 0 0,0 0 0 0 0,1 0 0 0 0,-1-1 1 0 0,0 0-1 0 0,-14-2 0 0 0,2-1 16 0 0,1 0-1 0 0,-1-2 1 0 0,1 0 0 0 0,0-2-1 0 0,-35-15 1 0 0,51 20-72 0 0,1 0 0 0 0,0 0 0 0 0,0-1 0 0 0,0 0-1 0 0,0 0 1 0 0,1 0 0 0 0,-1 0 0 0 0,1 0 0 0 0,-1-1 0 0 0,1 0 0 0 0,-5-7-1 0 0,6 7-316 0 0,1 1 0 0 0,-1-1 1 0 0,1 0-1 0 0,-1 1 0 0 0,1-1 0 0 0,0 0 0 0 0,0 0 0 0 0,1 0 0 0 0,-1-5 0 0 0,3-11-8335 0 0</inkml:trace>
</inkml:ink>
</file>

<file path=ppt/ink/ink12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39"/>
    </inkml:context>
    <inkml:brush xml:id="br0">
      <inkml:brushProperty name="width" value="0.1" units="cm"/>
      <inkml:brushProperty name="height" value="0.1" units="cm"/>
      <inkml:brushProperty name="color" value="#F6630D"/>
    </inkml:brush>
  </inkml:definitions>
  <inkml:trace contextRef="#ctx0" brushRef="#br0">47 60 9847 0 0,'-27'-7'1643'0'0,"26"6"-1263"0"0,-1 0 1 0 0,1 1-1 0 0,0-1 0 0 0,0 0 1 0 0,0 1-1 0 0,0-1 1 0 0,0 0-1 0 0,0 0 1 0 0,0 0-1 0 0,0 0 0 0 0,0 0 1 0 0,0 0-1 0 0,0 0 1 0 0,1 0-1 0 0,-1-1 0 0 0,0 1 1 0 0,1 0-1 0 0,-1 0 1 0 0,1 0-1 0 0,-1-1 0 0 0,1 1 1 0 0,0 0-1 0 0,0-1 1 0 0,-1 1-1 0 0,1-2 1 0 0,1 2-309 0 0,-1 1 1 0 0,0-1-1 0 0,1 1 1 0 0,-1 0-1 0 0,0-1 1 0 0,1 1 0 0 0,-1 0-1 0 0,1-1 1 0 0,-1 1-1 0 0,0 0 1 0 0,1-1 0 0 0,-1 1-1 0 0,1 0 1 0 0,-1 0-1 0 0,1 0 1 0 0,-1-1 0 0 0,1 1-1 0 0,-1 0 1 0 0,1 0-1 0 0,-1 0 1 0 0,1 0 0 0 0,0 0-1 0 0,-1 0 1 0 0,1 0-1 0 0,-1 0 1 0 0,1 0 0 0 0,-1 0-1 0 0,1 0 1 0 0,-1 1-1 0 0,1-1 1 0 0,19 3 322 0 0,-18-3-249 0 0,104-1 1569 0 0,-86 1-1508 0 0,1 0 1 0 0,32-6-1 0 0,17-1 103 0 0,-8 3-177 0 0,-30 2-100 0 0,1 1 1 0 0,39 3-1 0 0,-64-1-30 0 0,1 0-1 0 0,-1 0 1 0 0,0 1 0 0 0,0 0-1 0 0,0 0 1 0 0,0 1 0 0 0,0 0 0 0 0,-1 1-1 0 0,1 0 1 0 0,-1 0 0 0 0,0 0-1 0 0,0 1 1 0 0,10 9 0 0 0,-15-12 6 0 0,0 0 1 0 0,-1 0-1 0 0,1 0 1 0 0,-1 1-1 0 0,1-1 1 0 0,-1 0-1 0 0,0 1 1 0 0,0-1-1 0 0,0 1 1 0 0,0-1-1 0 0,0 1 1 0 0,-1 0 0 0 0,1-1-1 0 0,-1 1 1 0 0,1 0-1 0 0,-1-1 1 0 0,0 1-1 0 0,0 0 1 0 0,0-1-1 0 0,-1 1 1 0 0,1 0-1 0 0,-1-1 1 0 0,1 1-1 0 0,-1-1 1 0 0,0 1-1 0 0,0-1 1 0 0,0 1-1 0 0,0-1 1 0 0,-1 1-1 0 0,1-1 1 0 0,0 0-1 0 0,-1 0 1 0 0,0 0-1 0 0,-3 4 1 0 0,-8 9 59 0 0,-1-1 0 0 0,-1 0 0 0 0,-29 20 1 0 0,21-16-16 0 0,-161 161 264 0 0,37-32-319 0 0,146-147 1 0 0,1 0 0 0 0,0 0-1 0 0,0 0 1 0 0,0 1 0 0 0,0-1 0 0 0,0 0-1 0 0,-1 1 1 0 0,1-1 0 0 0,0 0 0 0 0,0 0-1 0 0,0 1 1 0 0,0-1 0 0 0,0 0 0 0 0,0 1-1 0 0,0-1 1 0 0,0 0 0 0 0,0 0 0 0 0,0 1-1 0 0,0-1 1 0 0,0 0 0 0 0,0 1 0 0 0,0-1-1 0 0,0 0 1 0 0,1 0 0 0 0,-1 1 0 0 0,0-1-1 0 0,0 0 1 0 0,0 0 0 0 0,0 1 0 0 0,1-1-1 0 0,-1 0 1 0 0,0 0 0 0 0,0 0 0 0 0,0 1-1 0 0,1-1 1 0 0,-1 0 0 0 0,0 0 0 0 0,0 0-1 0 0,0 0 1 0 0,1 1 0 0 0,-1-1 0 0 0,0 0-1 0 0,1 0 1 0 0,-1 0 0 0 0,0 0 0 0 0,0 0-1 0 0,1 0 1 0 0,-1 0 0 0 0,0 0 0 0 0,1 0-1 0 0,-1 0 1 0 0,16 5-37 0 0,-16-5 34 0 0,13 2 3 0 0,1-1-1 0 0,0 0 1 0 0,0-1 0 0 0,0 0 0 0 0,-1-1 0 0 0,22-5-1 0 0,38-1 67 0 0,167 16 49 0 0,-139-3 44 0 0,-99-6-242 0 0,1 0 0 0 0,0 0 0 0 0,0 0 1 0 0,-1 0-1 0 0,1-1 0 0 0,0 1 0 0 0,0-1 0 0 0,-1 0 0 0 0,5-1 0 0 0</inkml:trace>
</inkml:ink>
</file>

<file path=ppt/ink/ink12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0"/>
    </inkml:context>
    <inkml:brush xml:id="br0">
      <inkml:brushProperty name="width" value="0.1" units="cm"/>
      <inkml:brushProperty name="height" value="0.1" units="cm"/>
      <inkml:brushProperty name="color" value="#F6630D"/>
    </inkml:brush>
  </inkml:definitions>
  <inkml:trace contextRef="#ctx0" brushRef="#br0">597 1 12439 0 0,'0'0'958'0'0,"-12"8"-588"0"0,-46 58 3519 0 0,18-18-1378 0 0,5-8-1940 0 0,2 2-1 0 0,2 1 0 0 0,2 2 1 0 0,-32 63-1 0 0,-73 204 265 0 0,90-199-472 0 0,-47 191 1 0 0,81-261-225 0 0,3 0-1 0 0,1 1 1 0 0,3 0-1 0 0,1 0 1 0 0,2 0 0 0 0,2 0-1 0 0,15 84 1 0 0,-5-79-104 0 0,2 0 0 0 0,2-1 0 0 0,2-1 0 0 0,42 78-1 0 0,-43-96-24 0 0,1 0 0 0 0,1-2-1 0 0,1 0 1 0 0,2-2 0 0 0,0 0-1 0 0,2-1 1 0 0,0-1-1 0 0,31 21 1 0 0,-16-16-329 0 0,0-2 0 0 0,2-2 0 0 0,1-1-1 0 0,45 17 1 0 0,-60-30-1581 0 0</inkml:trace>
</inkml:ink>
</file>

<file path=ppt/ink/ink12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1"/>
    </inkml:context>
    <inkml:brush xml:id="br0">
      <inkml:brushProperty name="width" value="0.1" units="cm"/>
      <inkml:brushProperty name="height" value="0.1" units="cm"/>
      <inkml:brushProperty name="color" value="#F6630D"/>
    </inkml:brush>
  </inkml:definitions>
  <inkml:trace contextRef="#ctx0" brushRef="#br0">8 70 5983 0 0,'-7'-18'12719'0'0,"10"20"-12457"0"0,1 0 0 0 0,0 0 0 0 0,0 0 0 0 0,0-1 0 0 0,0 0 0 0 0,0 0 0 0 0,0 0 0 0 0,0-1 1 0 0,0 1-1 0 0,1-1 0 0 0,-1 0 0 0 0,0 0 0 0 0,0 0 0 0 0,1-1 0 0 0,-1 1 0 0 0,0-1 0 0 0,0 0 0 0 0,0 0 0 0 0,0-1 0 0 0,0 1 0 0 0,0-1 1 0 0,0 0-1 0 0,-1 0 0 0 0,6-3 0 0 0,2-2-88 0 0,1 1 0 0 0,0 0 0 0 0,0 1 0 0 0,0 1 0 0 0,0 0 0 0 0,1 0 0 0 0,0 1 0 0 0,-1 1 0 0 0,26-2 0 0 0,14 2-56 0 0,58 6-1 0 0,-63-1-96 0 0,-27-3-9 0 0,-7 0-5 0 0,0 0 0 0 0,0 1 1 0 0,0 0-1 0 0,0 0 0 0 0,0 2 0 0 0,-1-1 1 0 0,1 2-1 0 0,-1 0 0 0 0,0 0 0 0 0,17 9 1 0 0,-29-13-73 0 0,1 1 0 0 0,0 0 0 0 0,0-1 0 0 0,0 1 0 0 0,0-1 0 0 0,0 0 0 0 0,0 1 0 0 0,-1-1 0 0 0,1 0 0 0 0,0 0 0 0 0,0 1 0 0 0,0-1 0 0 0,0 0 0 0 0,0 0 0 0 0,0 0 0 0 0,0 0 0 0 0,0 0 0 0 0,0 0 0 0 0,0-1 0 0 0,0 1 0 0 0,0 0 0 0 0,0 0 0 0 0,1-1 0 0 0,7-1-1413 0 0,0 2-155 0 0</inkml:trace>
</inkml:ink>
</file>

<file path=ppt/ink/ink12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2"/>
    </inkml:context>
    <inkml:brush xml:id="br0">
      <inkml:brushProperty name="width" value="0.1" units="cm"/>
      <inkml:brushProperty name="height" value="0.1" units="cm"/>
      <inkml:brushProperty name="color" value="#F6630D"/>
    </inkml:brush>
  </inkml:definitions>
  <inkml:trace contextRef="#ctx0" brushRef="#br0">104 1 7367 0 0,'-13'0'15886'0'0,"10"20"-17158"0"0,-21 160 3406 0 0,-28 152-2395 0 0,41-267-4424 0 0</inkml:trace>
</inkml:ink>
</file>

<file path=ppt/ink/ink1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6"/>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2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3"/>
    </inkml:context>
    <inkml:brush xml:id="br0">
      <inkml:brushProperty name="width" value="0.1" units="cm"/>
      <inkml:brushProperty name="height" value="0.1" units="cm"/>
      <inkml:brushProperty name="color" value="#F6630D"/>
    </inkml:brush>
  </inkml:definitions>
  <inkml:trace contextRef="#ctx0" brushRef="#br0">14 35 6447 0 0,'-2'-1'210'0'0,"1"0"0"0"0,0 0 0 0 0,0 0 0 0 0,0 0-1 0 0,0 0 1 0 0,0-1 0 0 0,1 1 0 0 0,-1 0-1 0 0,0 0 1 0 0,1-1 0 0 0,-1 1 0 0 0,0-1 0 0 0,1 1-1 0 0,0-1 1 0 0,-1 1 0 0 0,1 0 0 0 0,0-1 0 0 0,0 1-1 0 0,0-1 1 0 0,0 1 0 0 0,0-3 0 0 0,1 3 25 0 0,0 1 1 0 0,0-1-1 0 0,0 1 1 0 0,0 0-1 0 0,0-1 0 0 0,0 1 1 0 0,0 0-1 0 0,0 0 1 0 0,0-1-1 0 0,0 1 1 0 0,0 0-1 0 0,0 0 1 0 0,0 0-1 0 0,0 0 1 0 0,0 1-1 0 0,0-1 1 0 0,0 0-1 0 0,0 0 1 0 0,0 1-1 0 0,0-1 0 0 0,2 1 1 0 0,35 14 3582 0 0,-8 0-3289 0 0,9 8 4 0 0,0 2 0 0 0,-1 2 0 0 0,-2 2 0 0 0,-1 1 1 0 0,-1 2-1 0 0,-1 1 0 0 0,-2 1 0 0 0,46 69 0 0 0,-51-62-465 0 0,-1 1-1 0 0,-3 1 0 0 0,-2 0 1 0 0,-1 2-1 0 0,-3 0 1 0 0,-1 1-1 0 0,-2 1 1 0 0,-3 0-1 0 0,-2 1 1 0 0,-1 0-1 0 0,-3 0 1 0 0,-2 0-1 0 0,-6 73 0 0 0,-1-69-54 0 0,-3 0 0 0 0,-2-1-1 0 0,-2-1 1 0 0,-2 0-1 0 0,-3 0 1 0 0,-1-2 0 0 0,-3 0-1 0 0,-2-1 1 0 0,-2-1-1 0 0,-48 66 1 0 0,-98 124-3754 0 0,158-216-4534 0 0</inkml:trace>
</inkml:ink>
</file>

<file path=ppt/ink/ink12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4"/>
    </inkml:context>
    <inkml:brush xml:id="br0">
      <inkml:brushProperty name="width" value="0.1" units="cm"/>
      <inkml:brushProperty name="height" value="0.1" units="cm"/>
      <inkml:brushProperty name="color" value="#F6630D"/>
    </inkml:brush>
  </inkml:definitions>
  <inkml:trace contextRef="#ctx0" brushRef="#br0">629 75 3223 0 0,'-4'-53'7524'0'0,"4"53"-7292"0"0,0-1-1 0 0,0 0 0 0 0,0 0 1 0 0,0 1-1 0 0,-1-1 0 0 0,1 0 1 0 0,0 0-1 0 0,0 1 0 0 0,-1-1 1 0 0,1 0-1 0 0,0 1 0 0 0,-1-1 1 0 0,1 0-1 0 0,0 1 1 0 0,-1-1-1 0 0,1 0 0 0 0,-1 1 1 0 0,1-1-1 0 0,-1 1 0 0 0,0-1 1 0 0,1 1-1 0 0,-1-1 0 0 0,-1 0 1 0 0,-21-4 1841 0 0,-28 9-1287 0 0,47-3-371 0 0,-14 3-235 0 0,1 1 0 0 0,0 0 0 0 0,0 1-1 0 0,1 1 1 0 0,-1 0 0 0 0,-20 14 0 0 0,-88 65-72 0 0,104-68-112 0 0,1 1 1 0 0,0 0-1 0 0,2 2 1 0 0,0 0-1 0 0,1 1 1 0 0,1 1-1 0 0,2 0 1 0 0,0 1-1 0 0,1 1 1 0 0,2 0-1 0 0,-16 47 1 0 0,11-14-1 0 0,2 0 0 0 0,2 0 0 0 0,3 1 0 0 0,-2 87 0 0 0,9-99-59 0 0,3 0 0 0 0,1 0-1 0 0,3-1 1 0 0,2 1 0 0 0,1-1 0 0 0,29 85-1 0 0,-30-111-19 0 0,1-1-1 0 0,0 0 1 0 0,1-1 0 0 0,2 1-1 0 0,0-2 1 0 0,0 0-1 0 0,2 0 1 0 0,0-1 0 0 0,1-1-1 0 0,0 0 1 0 0,1-1 0 0 0,1 0-1 0 0,1-1 1 0 0,-1-1-1 0 0,2-1 1 0 0,0 0 0 0 0,38 15-1 0 0,-43-21 123 0 0,1-2 0 0 0,0 1 0 0 0,0-2 0 0 0,1 0 0 0 0,-1-1 0 0 0,0 0 0 0 0,1-1 0 0 0,-1-1 0 0 0,0 0 0 0 0,1-1 0 0 0,-1 0 0 0 0,0-1 0 0 0,0-1 0 0 0,0 0 0 0 0,-1-1 0 0 0,19-10 0 0 0,-1-1 88 0 0,0-1 0 0 0,-1-2 0 0 0,-1-1-1 0 0,-1-2 1 0 0,40-38 0 0 0,-53 43-116 0 0,-1 0-1 0 0,0-1 0 0 0,-1 0 1 0 0,-2-1-1 0 0,1-1 1 0 0,-2 0-1 0 0,-1 0 0 0 0,0-1 1 0 0,-2 0-1 0 0,0 0 1 0 0,-1-1-1 0 0,-2 0 0 0 0,0 0 1 0 0,1-29-1 0 0,-1-19 23 0 0,-4 0 0 0 0,-2 0 0 0 0,-15-86 0 0 0,11 103 86 0 0,-3 0 0 0 0,-2 1 0 0 0,-31-90 0 0 0,35 126-77 0 0,0 0 0 0 0,-1 0 1 0 0,-1 1-1 0 0,-1 0 0 0 0,0 0 1 0 0,-19-20-1 0 0,21 27-36 0 0,-1 0 0 0 0,1 1 0 0 0,-1 0 0 0 0,-1 0-1 0 0,1 1 1 0 0,-1 0 0 0 0,0 1 0 0 0,-1 0 0 0 0,1 0 0 0 0,-1 1 0 0 0,-14-3 0 0 0,22 6-76 0 0,0 0 0 0 0,0 1 0 0 0,1-1 0 0 0,-1 1 0 0 0,0-1 0 0 0,0 1 0 0 0,0 0 1 0 0,0 0-1 0 0,0 0 0 0 0,0 1 0 0 0,0-1 0 0 0,0 1 0 0 0,1-1 0 0 0,-1 1 0 0 0,-3 1 0 0 0,-9 12-630 0 0</inkml:trace>
</inkml:ink>
</file>

<file path=ppt/ink/ink12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5"/>
    </inkml:context>
    <inkml:brush xml:id="br0">
      <inkml:brushProperty name="width" value="0.1" units="cm"/>
      <inkml:brushProperty name="height" value="0.1" units="cm"/>
      <inkml:brushProperty name="color" value="#F6630D"/>
    </inkml:brush>
  </inkml:definitions>
  <inkml:trace contextRef="#ctx0" brushRef="#br0">700 235 8783 0 0,'-2'-32'902'0'0,"2"27"-690"0"0,1 0 0 0 0,-1-1-1 0 0,-1 1 1 0 0,1 0 0 0 0,-1 0 0 0 0,0 0 0 0 0,-2-8-1 0 0,-1 4 272 0 0,1 1-1 0 0,-2-1 0 0 0,1 1 1 0 0,-1 0-1 0 0,0 0 0 0 0,-1 0 0 0 0,0 1 1 0 0,0 0-1 0 0,-13-12 0 0 0,15 16-391 0 0,1 1 0 0 0,-1 0 0 0 0,1 0 0 0 0,-1 0 0 0 0,0 1 0 0 0,0-1 0 0 0,1 1 0 0 0,-1 0 0 0 0,0 0 0 0 0,0 0 0 0 0,0 0 0 0 0,-1 1 0 0 0,1 0 0 0 0,0 0 0 0 0,0 0 0 0 0,0 0 0 0 0,0 1 0 0 0,0-1 0 0 0,0 1-1 0 0,0 0 1 0 0,0 0 0 0 0,0 0 0 0 0,0 1 0 0 0,0 0 0 0 0,-3 2 0 0 0,-26 15 116 0 0,2 2 0 0 0,0 1-1 0 0,2 2 1 0 0,-50 50 0 0 0,49-45-97 0 0,0 2-85 0 0,2 1 0 0 0,1 1 0 0 0,1 2 0 0 0,2 0 0 0 0,1 2 0 0 0,2 1 0 0 0,2 0 0 0 0,2 1 1 0 0,1 1-1 0 0,2 1 0 0 0,1 0 0 0 0,3 1 0 0 0,1 0 0 0 0,3 0 0 0 0,1 1 0 0 0,2 0 0 0 0,4 74 0 0 0,1-99-20 0 0,0-1-1 0 0,1 0 1 0 0,1 0-1 0 0,1 0 1 0 0,1 0 0 0 0,0 0-1 0 0,1-1 1 0 0,0 0 0 0 0,2-1-1 0 0,0 0 1 0 0,0 0 0 0 0,16 17-1 0 0,-12-17-30 0 0,2-1 0 0 0,-1-1 0 0 0,2 0 0 0 0,0-1 0 0 0,0-1 0 0 0,1 0 0 0 0,0-1 0 0 0,1-1-1 0 0,0-1 1 0 0,31 10 0 0 0,-24-11 49 0 0,0 0 0 0 0,1-2-1 0 0,-1-1 1 0 0,1-1 0 0 0,0-1 0 0 0,0-1-1 0 0,0-2 1 0 0,0 0 0 0 0,0-2 0 0 0,-1-1-1 0 0,1-1 1 0 0,-1-1 0 0 0,0-1 0 0 0,0-1-1 0 0,40-20 1 0 0,-43 17 42 0 0,-2-1 0 0 0,1-1 0 0 0,-2 0 1 0 0,0-2-1 0 0,0 0 0 0 0,-2-1 0 0 0,0-1 0 0 0,-1 0 0 0 0,0-1 0 0 0,-2-1 0 0 0,0 0 0 0 0,-1-2 1 0 0,-1 1-1 0 0,-1-1 0 0 0,0-1 0 0 0,-2 0 0 0 0,8-28 0 0 0,-8 11-6 0 0,-1 0-1 0 0,-2 0 0 0 0,-2 0 1 0 0,-1-62-1 0 0,-7 27 19 0 0,-18-111-1 0 0,10 121-29 0 0,-2 1-1 0 0,-32-88 0 0 0,41 138-24 0 0,-1-1 1 0 0,0 1-1 0 0,-1 0 0 0 0,-1 0 1 0 0,0 1-1 0 0,0 0 0 0 0,-1 0 1 0 0,-1 1-1 0 0,0 1 0 0 0,0-1 0 0 0,-1 1 1 0 0,-18-12-1 0 0,20 16-101 0 0,-1 1 1 0 0,0 0-1 0 0,1 0 1 0 0,-2 1-1 0 0,1 0 0 0 0,0 1 1 0 0,-1 0-1 0 0,0 1 0 0 0,1 0 1 0 0,-1 0-1 0 0,0 1 1 0 0,0 1-1 0 0,0 0 0 0 0,0 0 1 0 0,0 1-1 0 0,0 1 0 0 0,-13 3 1 0 0,0 2-1915 0 0,4 3-4929 0 0</inkml:trace>
</inkml:ink>
</file>

<file path=ppt/ink/ink12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6"/>
    </inkml:context>
    <inkml:brush xml:id="br0">
      <inkml:brushProperty name="width" value="0.1" units="cm"/>
      <inkml:brushProperty name="height" value="0.1" units="cm"/>
      <inkml:brushProperty name="color" value="#F6630D"/>
    </inkml:brush>
  </inkml:definitions>
  <inkml:trace contextRef="#ctx0" brushRef="#br0">874 190 2759 0 0,'-54'-41'-422'0'0,"37"28"1497"0"0,0 2 0 0 0,-1 0 0 0 0,-19-8 0 0 0,29 16-734 0 0,1 0-1 0 0,-1 0 0 0 0,0 0 1 0 0,0 1-1 0 0,0 0 0 0 0,0 1 1 0 0,0 0-1 0 0,0 0 0 0 0,0 0 0 0 0,-1 1 1 0 0,1 1-1 0 0,0-1 0 0 0,0 1 1 0 0,0 1-1 0 0,0-1 0 0 0,0 2 1 0 0,0-1-1 0 0,-14 7 0 0 0,-1 5-155 0 0,1 1-1 0 0,1 1 1 0 0,0 1 0 0 0,1 1-1 0 0,1 0 1 0 0,1 2-1 0 0,-24 31 1 0 0,-15 15 42 0 0,25-33-202 0 0,2 1 1 0 0,1 1-1 0 0,2 2 0 0 0,1 1 0 0 0,2 0 0 0 0,2 2 0 0 0,-17 43 1 0 0,16-22 222 0 0,4 0 1 0 0,-20 103 0 0 0,34-136-96 0 0,2 0 0 0 0,0 1-1 0 0,3-1 1 0 0,0 1 0 0 0,1-1 0 0 0,2 0-1 0 0,1 0 1 0 0,11 40 0 0 0,-11-56-112 0 0,0-1-1 0 0,1 1 1 0 0,0-1 0 0 0,0 0 0 0 0,2 0-1 0 0,-1-1 1 0 0,1 1 0 0 0,1-2-1 0 0,0 1 1 0 0,0-1 0 0 0,1 0 0 0 0,0-1-1 0 0,10 8 1 0 0,-4-6-13 0 0,1-1-1 0 0,-1 0 1 0 0,2-1 0 0 0,-1-1-1 0 0,1-1 1 0 0,0 0 0 0 0,0-1-1 0 0,20 3 1 0 0,23-1 121 0 0,0-2 1 0 0,1-3-1 0 0,-1-3 1 0 0,73-10 0 0 0,-116 10-1 0 0,0 0-1 0 0,0-1 1 0 0,-1-1 0 0 0,1 0 0 0 0,-1-2 0 0 0,0 1 0 0 0,0-2 0 0 0,0 0 0 0 0,-1-1 0 0 0,21-13 0 0 0,8-12 263 0 0,-1-2 0 0 0,-2-2 0 0 0,-2-2 0 0 0,-1-1 0 0 0,-2-2-1 0 0,-2-2 1 0 0,-1-1 0 0 0,-3-1 0 0 0,-2-1 0 0 0,41-92 0 0 0,-52 91-381 0 0,-1 0 0 0 0,-3-1 0 0 0,-2-1 1 0 0,-2 0-1 0 0,-3 0 0 0 0,-1 0 0 0 0,-3-1 0 0 0,-1 0 0 0 0,-3 0 1 0 0,-2 1-1 0 0,-3 0 0 0 0,-15-63 0 0 0,19 102-17 0 0,0-1-1 0 0,-1 1 0 0 0,0 0 1 0 0,0 1-1 0 0,-1-1 1 0 0,0 1-1 0 0,-1 0 1 0 0,0 0-1 0 0,0 0 1 0 0,-1 1-1 0 0,0 0 1 0 0,-13-11-1 0 0,12 14-6 0 0,0 0 0 0 0,0 0-1 0 0,-1 0 1 0 0,1 1 0 0 0,-1 0-1 0 0,0 1 1 0 0,0 0 0 0 0,-1 1 0 0 0,1-1-1 0 0,0 2 1 0 0,-1-1 0 0 0,1 1 0 0 0,-1 1-1 0 0,-9 0 1 0 0,-46 7-1400 0 0,38 1 534 0 0</inkml:trace>
</inkml:ink>
</file>

<file path=ppt/ink/ink12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7"/>
    </inkml:context>
    <inkml:brush xml:id="br0">
      <inkml:brushProperty name="width" value="0.1" units="cm"/>
      <inkml:brushProperty name="height" value="0.1" units="cm"/>
      <inkml:brushProperty name="color" value="#F6630D"/>
    </inkml:brush>
  </inkml:definitions>
  <inkml:trace contextRef="#ctx0" brushRef="#br0">748 152 5983 0 0,'-18'-28'1801'0'0,"10"13"-217"0"0,0 1 0 0 0,-2 0-1 0 0,1 1 1 0 0,-2 0 0 0 0,-20-20-1 0 0,27 31-1436 0 0,1-1 1 0 0,0 1-1 0 0,-1 0 0 0 0,1 0 0 0 0,-1 0 1 0 0,1 1-1 0 0,-1-1 0 0 0,0 1 0 0 0,0 0 1 0 0,0 0-1 0 0,0 0 0 0 0,0 0 0 0 0,0 1 0 0 0,0 0 1 0 0,0 0-1 0 0,0 0 0 0 0,0 0 0 0 0,0 0 1 0 0,0 1-1 0 0,0 0 0 0 0,1 0 0 0 0,-1 0 1 0 0,0 0-1 0 0,0 0 0 0 0,0 1 0 0 0,1 0 0 0 0,-1 0 1 0 0,1 0-1 0 0,-4 3 0 0 0,-44 28 81 0 0,2 2 0 0 0,2 3 0 0 0,-69 70 0 0 0,85-71-228 0 0,2 1 0 0 0,1 2 0 0 0,2 0 0 0 0,2 2 0 0 0,2 1 0 0 0,2 1 0 0 0,1 0 0 0 0,3 1 0 0 0,-21 92 0 0 0,30-101-64 0 0,1 0 0 0 0,1 0 1 0 0,3 0-1 0 0,1 1 0 0 0,1-1 0 0 0,2 1 0 0 0,2-1 0 0 0,1 0 0 0 0,14 49 1 0 0,-12-61 12 0 0,1-1 0 0 0,1 0 1 0 0,2 0-1 0 0,0-1 1 0 0,1 0-1 0 0,1-1 0 0 0,1-1 1 0 0,1 0-1 0 0,0-1 1 0 0,2 0-1 0 0,0-2 1 0 0,1 0-1 0 0,1-1 0 0 0,34 23 1 0 0,-36-28 52 0 0,1-1-1 0 0,0 0 1 0 0,1-2 0 0 0,0 0 0 0 0,0-1-1 0 0,0-1 1 0 0,1-1 0 0 0,0-1 0 0 0,0 0-1 0 0,0-2 1 0 0,0 0 0 0 0,1-1 0 0 0,-1-2-1 0 0,0 1 1 0 0,1-2 0 0 0,-1-1-1 0 0,0-1 1 0 0,0 0 0 0 0,-1-2 0 0 0,1 0-1 0 0,-1-1 1 0 0,0-1 0 0 0,-1-1 0 0 0,0 0-1 0 0,25-18 1 0 0,-22 12 101 0 0,0 0-1 0 0,-1-1 1 0 0,-1-1 0 0 0,-1-1-1 0 0,0 0 1 0 0,-2-2 0 0 0,0 0-1 0 0,-1-1 1 0 0,15-26 0 0 0,-16 18-3 0 0,-1 0 1 0 0,-1 0 0 0 0,-1-1-1 0 0,-2-1 1 0 0,-1 0 0 0 0,-2 0-1 0 0,3-32 1 0 0,-4-7 94 0 0,-2 1-1 0 0,-4 0 1 0 0,-2 0 0 0 0,-4-1-1 0 0,-3 2 1 0 0,-2 0 0 0 0,-4 0-1 0 0,-33-91 1 0 0,40 135-127 0 0,-1 0 0 0 0,-1 1-1 0 0,-1 1 1 0 0,-1-1 0 0 0,-30-37 0 0 0,35 50-191 0 0,0 1 0 0 0,0 1 0 0 0,-1 0 0 0 0,0 0 0 0 0,-1 1 0 0 0,1 0 0 0 0,-2 0 0 0 0,1 1 0 0 0,-1 1 0 0 0,1 0 0 0 0,-2 0 0 0 0,1 1 0 0 0,0 0 0 0 0,-20-3-1 0 0,0 3-861 0 0</inkml:trace>
</inkml:ink>
</file>

<file path=ppt/ink/ink12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8"/>
    </inkml:context>
    <inkml:brush xml:id="br0">
      <inkml:brushProperty name="width" value="0.1" units="cm"/>
      <inkml:brushProperty name="height" value="0.1" units="cm"/>
      <inkml:brushProperty name="color" value="#004F8B"/>
    </inkml:brush>
  </inkml:definitions>
  <inkml:trace contextRef="#ctx0" brushRef="#br0">9 483 3679 0 0,'0'0'284'0'0,"-9"-32"10350"0"0,13 25-10293 0 0,0 1 0 0 0,-1-1 0 0 0,0 0 0 0 0,-1 0 0 0 0,1-1 0 0 0,-1 1 0 0 0,0 0 0 0 0,-1-1 0 0 0,0 1 0 0 0,0-14 0 0 0,5-17 557 0 0,-4 28-674 0 0,1 0 0 0 0,0 0 0 0 0,1 0 0 0 0,0 1-1 0 0,1 0 1 0 0,0-1 0 0 0,0 1 0 0 0,1 1 0 0 0,0-1 0 0 0,0 1 0 0 0,1 0 0 0 0,0 1 0 0 0,16-13 0 0 0,2 2 151 0 0,1 1 1 0 0,0 1-1 0 0,38-15 1 0 0,-19 8 28 0 0,-1-1-247 0 0,-31 15-57 0 0,2 0 0 0 0,-1 2 0 0 0,1 0-1 0 0,0 0 1 0 0,26-7 0 0 0,-37 14-86 0 0,1-1-1 0 0,-1 0 0 0 0,0 1 0 0 0,1 0 0 0 0,-1 0 0 0 0,0 0 1 0 0,0 1-1 0 0,1 0 0 0 0,-1-1 0 0 0,0 1 0 0 0,0 1 0 0 0,0-1 1 0 0,0 1-1 0 0,0-1 0 0 0,0 1 0 0 0,0 0 0 0 0,0 1 1 0 0,-1-1-1 0 0,1 1 0 0 0,-1-1 0 0 0,0 1 0 0 0,0 0 0 0 0,0 0 1 0 0,0 0-1 0 0,0 1 0 0 0,3 5 0 0 0,0 1-7 0 0,-1 0 0 0 0,0 0-1 0 0,-1 1 1 0 0,0-1 0 0 0,0 1 0 0 0,-1 0 0 0 0,-1 0-1 0 0,0 0 1 0 0,0 0 0 0 0,-1 0 0 0 0,-1 23-1 0 0,-2 2 24 0 0,-1 0-1 0 0,-11 50 1 0 0,-4-23 7 0 0,-3-1 0 0 0,-2 0 1 0 0,-3-2-1 0 0,-44 75 0 0 0,33-74-36 0 0,-2-2 0 0 0,-2-2 0 0 0,-3-1 0 0 0,-87 83 0 0 0,122-129 0 0 0,9-9 0 0 0,0-1 1 0 0,0 0-1 0 0,0 1 1 0 0,0-1-1 0 0,0 1 0 0 0,1-1 1 0 0,-1 0-1 0 0,0 1 0 0 0,0-1 1 0 0,0 0-1 0 0,0 1 1 0 0,0-1-1 0 0,1 0 0 0 0,-1 1 1 0 0,0-1-1 0 0,0 0 0 0 0,1 1 1 0 0,-1-1-1 0 0,0 0 0 0 0,0 1 1 0 0,1-1-1 0 0,-1 0 1 0 0,0 0-1 0 0,1 0 0 0 0,-1 1 1 0 0,0-1-1 0 0,1 0 0 0 0,-1 0 1 0 0,0 0-1 0 0,1 0 1 0 0,-1 0-1 0 0,1 1 0 0 0,-1-1 1 0 0,0 0-1 0 0,1 0 0 0 0,-1 0 1 0 0,1 0-1 0 0,-1 0 1 0 0,0 0-1 0 0,1 0 0 0 0,-1 0 1 0 0,1-1-1 0 0,-1 1 0 0 0,0 0 1 0 0,1 0-1 0 0,-1 0 0 0 0,0 0 1 0 0,1-1-1 0 0,21 1 34 0 0,-22 0-33 0 0,160-16-96 0 0,-101 8 142 0 0,0 3 0 0 0,71 3 0 0 0,36 8 678 0 0,-164-7-629 0 0,2 0-181 0 0,1 0 0 0 0,-1 0 0 0 0,1 1 0 0 0,-1-1 0 0 0,1 1 0 0 0,0 0 0 0 0,-1 0 0 0 0,1 0 0 0 0,6 2 0 0 0,6 1-1448 0 0,-10-3 292 0 0</inkml:trace>
</inkml:ink>
</file>

<file path=ppt/ink/ink12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49"/>
    </inkml:context>
    <inkml:brush xml:id="br0">
      <inkml:brushProperty name="width" value="0.1" units="cm"/>
      <inkml:brushProperty name="height" value="0.1" units="cm"/>
      <inkml:brushProperty name="color" value="#004F8B"/>
    </inkml:brush>
  </inkml:definitions>
  <inkml:trace contextRef="#ctx0" brushRef="#br0">0 21 7831 0 0,'0'0'603'0'0,"23"-14"6033"0"0,-15 12-5947 0 0,1 0 0 0 0,0 1 0 0 0,0 0 0 0 0,0 0 0 0 0,0 1 0 0 0,0 0 0 0 0,-1 1 0 0 0,1 0 0 0 0,14 3 0 0 0,79 24 1431 0 0,-86-22-2034 0 0,0 0 0 0 0,-1 2 0 0 0,1-1 0 0 0,-1 2 0 0 0,-1 0 0 0 0,0 1 0 0 0,0 0 0 0 0,-1 1 0 0 0,0 1 0 0 0,-1 0 0 0 0,-1 0 0 0 0,0 1-1 0 0,0 1 1 0 0,-1 0 0 0 0,11 22 0 0 0,-16-27-67 0 0,0 0 0 0 0,-1 1-1 0 0,-1 0 1 0 0,1 0 0 0 0,-2 0 0 0 0,1 0 0 0 0,-2 0-1 0 0,1 0 1 0 0,-1 1 0 0 0,-1-1 0 0 0,0 0-1 0 0,0 1 1 0 0,-1-1 0 0 0,0 0 0 0 0,-1 1-1 0 0,0-1 1 0 0,-1 0 0 0 0,0 0 0 0 0,0 0-1 0 0,-1-1 1 0 0,0 1 0 0 0,-1-1 0 0 0,0 0-1 0 0,-1 0 1 0 0,0-1 0 0 0,-9 12 0 0 0,4-10 34 0 0,1 1-1 0 0,-2-1 1 0 0,1-1 0 0 0,-2 0 0 0 0,1-1-1 0 0,-1 0 1 0 0,0-1 0 0 0,-1 0 0 0 0,1-1 0 0 0,-1-1-1 0 0,-17 5 1 0 0,19-7-17 0 0,-1 0-1 0 0,0 0 1 0 0,0-1-1 0 0,0-1 1 0 0,0 0 0 0 0,0-1-1 0 0,0 0 1 0 0,0-1-1 0 0,0 0 1 0 0,0-1 0 0 0,0-1-1 0 0,-24-8 1 0 0,34 10-54 0 0,1 0 0 0 0,-1 0 0 0 0,1 0 0 0 0,0-1 0 0 0,-1 1 0 0 0,1-1 0 0 0,0 1 0 0 0,0-1 0 0 0,0 0 0 0 0,0 0 0 0 0,0 0 0 0 0,-1-3 0 0 0,1-8-3354 0 0</inkml:trace>
</inkml:ink>
</file>

<file path=ppt/ink/ink12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50"/>
    </inkml:context>
    <inkml:brush xml:id="br0">
      <inkml:brushProperty name="width" value="0.1" units="cm"/>
      <inkml:brushProperty name="height" value="0.1" units="cm"/>
      <inkml:brushProperty name="color" value="#004F8B"/>
    </inkml:brush>
  </inkml:definitions>
  <inkml:trace contextRef="#ctx0" brushRef="#br0">395 108 12319 0 0,'5'-8'246'0'0,"-1"-1"-1"0"0,0 1 0 0 0,0-1 0 0 0,-1 1 1 0 0,4-15-1 0 0,-7-6 3245 0 0,-1 28-3322 0 0,1 0 1 0 0,-1 0 0 0 0,0 0 0 0 0,1 0 0 0 0,-1 0 0 0 0,0 0 0 0 0,0 0 0 0 0,0 1-1 0 0,0-1 1 0 0,0 0 0 0 0,1 1 0 0 0,-1-1 0 0 0,0 1 0 0 0,0-1 0 0 0,-1 1-1 0 0,1-1 1 0 0,0 1 0 0 0,0 0 0 0 0,0 0 0 0 0,0-1 0 0 0,0 1 0 0 0,0 0 0 0 0,0 0-1 0 0,-1 0 1 0 0,1 0 0 0 0,0 0 0 0 0,0 0 0 0 0,-2 1 0 0 0,-31 3 1091 0 0,16 2-1039 0 0,1-1 1 0 0,1 2-1 0 0,-1 0 1 0 0,1 1-1 0 0,1 1 1 0 0,0 1-1 0 0,-22 16 1 0 0,13-6-99 0 0,0 1 1 0 0,1 1-1 0 0,-27 34 0 0 0,38-40-51 0 0,0 1-1 0 0,1 0 1 0 0,1 0 0 0 0,-14 34-1 0 0,21-44-54 0 0,0-1-1 0 0,1 1 1 0 0,0 0-1 0 0,0 0 1 0 0,1 0 0 0 0,-1 1-1 0 0,2-1 1 0 0,-1 0-1 0 0,1 0 1 0 0,0 1 0 0 0,1-1-1 0 0,-1 0 1 0 0,1 0-1 0 0,1 0 1 0 0,0 0 0 0 0,3 11-1 0 0,-2-14-16 0 0,-1-1 0 0 0,1 0 0 0 0,-1 0 0 0 0,1 0 0 0 0,0 0 0 0 0,0 0 0 0 0,0-1 0 0 0,1 1 0 0 0,-1-1 0 0 0,1 0 0 0 0,-1 0 0 0 0,1 0 0 0 0,0 0 0 0 0,0-1 0 0 0,0 1 0 0 0,-1-1 0 0 0,8 1 0 0 0,11 3 0 0 0,-1-2 0 0 0,24 1 0 0 0,-26-2 0 0 0,19 1-503 0 0,1-2 1 0 0,0-1-1 0 0,40-6 0 0 0,-59 4-1406 0 0</inkml:trace>
</inkml:ink>
</file>

<file path=ppt/ink/ink12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51"/>
    </inkml:context>
    <inkml:brush xml:id="br0">
      <inkml:brushProperty name="width" value="0.1" units="cm"/>
      <inkml:brushProperty name="height" value="0.1" units="cm"/>
      <inkml:brushProperty name="color" value="#004F8B"/>
    </inkml:brush>
  </inkml:definitions>
  <inkml:trace contextRef="#ctx0" brushRef="#br0">1 158 10567 0 0,'6'-17'1126'0'0,"-5"14"-943"0"0,1-1 1 0 0,-1 1 0 0 0,1 0 0 0 0,-1 0-1 0 0,1 0 1 0 0,0 0 0 0 0,0 0-1 0 0,0 1 1 0 0,1-1 0 0 0,3-3 0 0 0,20 0 3369 0 0,-9 4-2429 0 0,-11 1-743 0 0,0-1-1 0 0,0 0 1 0 0,0-1-1 0 0,-1 1 1 0 0,1-1-1 0 0,-1 0 1 0 0,1 0 0 0 0,-1-1-1 0 0,0 0 1 0 0,0 0-1 0 0,-1 0 1 0 0,9-9-1 0 0,-10 9-269 0 0,1 0 1 0 0,0-1-1 0 0,1 2 0 0 0,-1-1 1 0 0,1 0-1 0 0,-1 1 0 0 0,1 0 0 0 0,0 0 1 0 0,0 0-1 0 0,1 1 0 0 0,-1 0 0 0 0,0 0 1 0 0,1 0-1 0 0,8-1 0 0 0,-4 2-10 0 0,-1 0 0 0 0,0 1 0 0 0,0 1 0 0 0,1-1 0 0 0,-1 1 0 0 0,0 1 0 0 0,0 0 0 0 0,0 0 1 0 0,13 5-1 0 0,-19-5-92 0 0,1 0 0 0 0,-1 0 0 0 0,0 0 0 0 0,1 0 0 0 0,-1 1 1 0 0,0-1-1 0 0,0 1 0 0 0,-1 0 0 0 0,1 0 0 0 0,0 0 1 0 0,-1 0-1 0 0,0 0 0 0 0,0 0 0 0 0,0 1 0 0 0,0-1 0 0 0,0 1 1 0 0,-1 0-1 0 0,1-1 0 0 0,-1 1 0 0 0,0 0 0 0 0,0 0 1 0 0,-1 0-1 0 0,1 0 0 0 0,-1 6 0 0 0,0 5 27 0 0,-2 1 0 0 0,0-1 0 0 0,0 0 0 0 0,-2 0-1 0 0,0 0 1 0 0,0 0 0 0 0,-14 28 0 0 0,12-28-11 0 0,0 0 1 0 0,0 0-1 0 0,2 1 0 0 0,0 0 0 0 0,0 0 1 0 0,-1 27-1 0 0,5-40-24 0 0,0-1 0 0 0,1 0 1 0 0,0 1-1 0 0,-1-1 0 0 0,1 0 0 0 0,0 1 0 0 0,0-1 0 0 0,0 0 0 0 0,0 0 0 0 0,0 0 1 0 0,1 0-1 0 0,-1 0 0 0 0,1 0 0 0 0,-1 0 0 0 0,1 0 0 0 0,0 0 0 0 0,0-1 1 0 0,0 1-1 0 0,0-1 0 0 0,0 0 0 0 0,0 1 0 0 0,0-1 0 0 0,0 0 0 0 0,0 0 1 0 0,0 0-1 0 0,1 0 0 0 0,-1-1 0 0 0,1 1 0 0 0,-1-1 0 0 0,0 1 0 0 0,1-1 0 0 0,2 0 1 0 0,14 2 27 0 0,-1 0 1 0 0,1-2 0 0 0,22-1 0 0 0,-20 0-7 0 0,203 6-1336 0 0,-195-4-1039 0 0,3-3-6107 0 0</inkml:trace>
</inkml:ink>
</file>

<file path=ppt/ink/ink12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52"/>
    </inkml:context>
    <inkml:brush xml:id="br0">
      <inkml:brushProperty name="width" value="0.1" units="cm"/>
      <inkml:brushProperty name="height" value="0.1" units="cm"/>
      <inkml:brushProperty name="color" value="#004F8B"/>
    </inkml:brush>
  </inkml:definitions>
  <inkml:trace contextRef="#ctx0" brushRef="#br0">103 208 3679 0 0,'0'0'10391'0'0,"11"-23"-5534"0"0,-10 22-4685 0 0,1-1 0 0 0,0 0-1 0 0,0 1 1 0 0,0 0 0 0 0,1-1-1 0 0,-1 1 1 0 0,0 0 0 0 0,0 0-1 0 0,1 0 1 0 0,-1 0 0 0 0,0 1-1 0 0,1-1 1 0 0,3 0 0 0 0,-5 1-133 0 0,0 0 0 0 0,0 0-1 0 0,0 0 1 0 0,0 0 0 0 0,1 0 0 0 0,-1 0 0 0 0,0-1 0 0 0,0 1-1 0 0,0-1 1 0 0,0 1 0 0 0,0-1 0 0 0,0 1 0 0 0,0-1 0 0 0,0 1-1 0 0,0-1 1 0 0,0 0 0 0 0,0 0 0 0 0,0 1 0 0 0,0-1-1 0 0,0 0 1 0 0,-1 0 0 0 0,1 0 0 0 0,0 0 0 0 0,-1 0 0 0 0,1 0-1 0 0,0 0 1 0 0,-1 0 0 0 0,1 0 0 0 0,-1 0 0 0 0,0 0 0 0 0,1-1-1 0 0,-1 1 1 0 0,0-2 0 0 0,1-1 38 0 0,1 0 0 0 0,-1 0 0 0 0,1 0 0 0 0,0 1 0 0 0,0-1-1 0 0,0 0 1 0 0,0 1 0 0 0,1-1 0 0 0,0 1 0 0 0,-1 0 0 0 0,1 0 0 0 0,0 0 0 0 0,0 0 0 0 0,1 1-1 0 0,-1-1 1 0 0,1 1 0 0 0,-1 0 0 0 0,1 0 0 0 0,0 0 0 0 0,0 0 0 0 0,-1 1 0 0 0,1-1 0 0 0,0 1-1 0 0,1 0 1 0 0,-1 1 0 0 0,6-2 0 0 0,-6 3-61 0 0,-1-1 1 0 0,1-1-1 0 0,-1 1 0 0 0,1 0 1 0 0,-1-1-1 0 0,1 1 0 0 0,-1-1 1 0 0,1 0-1 0 0,-1 0 0 0 0,0-1 0 0 0,0 1 1 0 0,1-1-1 0 0,-1 0 0 0 0,0 1 1 0 0,0-1-1 0 0,-1 0 0 0 0,1-1 1 0 0,4-3-1 0 0,19-13 70 0 0,-17 14-73 0 0,0 1-1 0 0,0 0 0 0 0,1 0 1 0 0,0 1-1 0 0,0 1 1 0 0,0-1-1 0 0,0 2 1 0 0,0-1-1 0 0,0 2 1 0 0,1-1-1 0 0,-1 1 1 0 0,0 1-1 0 0,0 0 0 0 0,0 0 1 0 0,0 1-1 0 0,0 0 1 0 0,0 1-1 0 0,0 0 1 0 0,14 7-1 0 0,-16-7-3 0 0,0 0 0 0 0,0 1-1 0 0,0 0 1 0 0,0 0 0 0 0,-1 1 0 0 0,0 0 0 0 0,0 0-1 0 0,0 1 1 0 0,-1 0 0 0 0,0 0 0 0 0,0 0 0 0 0,0 1-1 0 0,-1 0 1 0 0,0 0 0 0 0,0 0 0 0 0,-1 1 0 0 0,0-1-1 0 0,0 1 1 0 0,-1 0 0 0 0,0 0 0 0 0,0 1 0 0 0,-1-1-1 0 0,2 12 1 0 0,-4-11 9 0 0,-1 1 0 0 0,0-1-1 0 0,0 0 1 0 0,-1 0 0 0 0,0 0-1 0 0,0-1 1 0 0,-1 1 0 0 0,-1-1-1 0 0,1 1 1 0 0,-1-1 0 0 0,-1 0 0 0 0,-9 14-1 0 0,-8 8 140 0 0,-48 48 0 0 0,52-59-133 0 0,-52 49 61 0 0,-4-3 1 0 0,-125 85-1 0 0,172-126-85 0 0,27-24 0 0 0,0 1 0 0 0,-1-1 0 0 0,1 1 0 0 0,0-1 0 0 0,0 1 0 0 0,0-1 0 0 0,0 1 0 0 0,0-1 0 0 0,0 1 0 0 0,0-1 0 0 0,1 0 0 0 0,-1 1 0 0 0,0-1 0 0 0,0 1 0 0 0,0-1 0 0 0,0 1 0 0 0,1-1 0 0 0,-1 1 0 0 0,0-1 0 0 0,0 1 0 0 0,1-1 0 0 0,-1 0 0 0 0,0 1 0 0 0,1-1 0 0 0,-1 0 0 0 0,0 1 0 0 0,1-1 0 0 0,-1 0 0 0 0,1 1 0 0 0,-1-1 0 0 0,0 0 0 0 0,1 0 0 0 0,-1 0 0 0 0,1 1 0 0 0,-1-1 0 0 0,1 0 0 0 0,-1 0 0 0 0,1 0 0 0 0,0 0 0 0 0,20 8 0 0 0,-20-7 0 0 0,58 16 13 0 0,66 10 1 0 0,-81-20-1 0 0,-2 2 0 0 0,1 2 1 0 0,-1 2-1 0 0,47 21 0 0 0,-77-28 2 0 0,-1 0 0 0 0,1 1-1 0 0,-1 0 1 0 0,0 1-1 0 0,-1 0 1 0 0,0 1 0 0 0,0 0-1 0 0,-1 1 1 0 0,0-1-1 0 0,11 18 1 0 0,-16-21-1 0 0,0 0-1 0 0,-1 1 1 0 0,0-1-1 0 0,0 1 1 0 0,-1 0-1 0 0,0-1 1 0 0,0 1 0 0 0,-1 0-1 0 0,0 1 1 0 0,0-1-1 0 0,0 0 1 0 0,-1 0-1 0 0,0 0 1 0 0,-1 0-1 0 0,1 1 1 0 0,-1-1 0 0 0,-1 0-1 0 0,1 0 1 0 0,-1 0-1 0 0,-6 13 1 0 0,-1-2 16 0 0,-1 0-1 0 0,0 0 1 0 0,-1-1 0 0 0,-1-1 0 0 0,-1 0-1 0 0,0-1 1 0 0,-1 0 0 0 0,-1-1 0 0 0,0 0-1 0 0,-18 11 1 0 0,-22 13 238 0 0,-102 52-1 0 0,141-81-192 0 0,-2-1 0 0 0,1 0-1 0 0,-1-2 1 0 0,0 0 0 0 0,0-1-1 0 0,-27 4 1 0 0,33-8-45 0 0,0 0 0 0 0,0-1 1 0 0,0 0-1 0 0,0-1 1 0 0,0-1-1 0 0,0 0 0 0 0,0 0 1 0 0,0-1-1 0 0,0-1 0 0 0,1 0 1 0 0,-12-6-1 0 0,11 5-24 0 0,0-1 1 0 0,0-1-1 0 0,0 0 0 0 0,1-1 1 0 0,0 0-1 0 0,-11-11 0 0 0,-7-20-8092 0 0</inkml:trace>
</inkml:ink>
</file>

<file path=ppt/ink/ink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6.556"/>
    </inkml:context>
    <inkml:brush xml:id="br0">
      <inkml:brushProperty name="width" value="0.1" units="cm"/>
      <inkml:brushProperty name="height" value="0.1" units="cm"/>
      <inkml:brushProperty name="color" value="#AB008B"/>
    </inkml:brush>
  </inkml:definitions>
  <inkml:trace contextRef="#ctx0" brushRef="#br0">1 171 7831 0 0,'57'-48'3232'0'0,"-20"19"3092"0"0,-24 19-4903 0 0,1 0-1 0 0,0 0 0 0 0,25-11 1 0 0,-23 14-860 0 0,0 0 0 0 0,1 2 1 0 0,18-5-1 0 0,-4 4-532 0 0,1 2 1 0 0,-1 1-1 0 0,59 3 0 0 0,-11 3-1652 0 0,-42 0-90 0 0</inkml:trace>
</inkml:ink>
</file>

<file path=ppt/ink/ink1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7"/>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2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53"/>
    </inkml:context>
    <inkml:brush xml:id="br0">
      <inkml:brushProperty name="width" value="0.1" units="cm"/>
      <inkml:brushProperty name="height" value="0.1" units="cm"/>
      <inkml:brushProperty name="color" value="#004F8B"/>
    </inkml:brush>
  </inkml:definitions>
  <inkml:trace contextRef="#ctx0" brushRef="#br0">408 153 5527 0 0,'31'-4'584'0'0,"274"-2"4653"0"0,-104 6-1455 0 0,8 1-1661 0 0,40-1-1046 0 0,24-2-720 0 0,-31 2-5 0 0,369-11 650 0 0,-249 3-488 0 0,-175 6-374 0 0,334 4 4 0 0,-365-2-142 0 0,172-5 0 0 0,237-23 11 0 0,-382 20 47 0 0,98-8-63 0 0,-16 3 22 0 0,-39 4 30 0 0,74-1-47 0 0,-27 2 0 0 0,273-16 0 0 0,-237 22 0 0 0,-118 5 0 0 0,282 12 0 0 0,-214-13 0 0 0,88-2 0 0 0,-109 2-73 0 0,-17 1 74 0 0,44 0-1 0 0,18-1 0 0 0,-54-4 0 0 0,66-2 0 0 0,122 3 0 0 0,-244 5 0 0 0,27 6 0 0 0,18 1 0 0 0,57-4 0 0 0,66 0 0 0 0,-54-3 0 0 0,-63 1 0 0 0,18 7 0 0 0,18 0 0 0 0,62 5 35 0 0,-78-1 66 0 0,-14 0-108 0 0,102 0 382 0 0,-158-23 601 0 0,-171 8-909 0 0,-2 0-65 0 0,0 1 1 0 0,-1-1-1 0 0,0 0 1 0 0,1 0-1 0 0,-1 0 1 0 0,0 1-1 0 0,1-1 0 0 0,-1 0 1 0 0,0 1-1 0 0,0-1 1 0 0,0 0-1 0 0,0 0 1 0 0,0 1-1 0 0,0-1 1 0 0,0 0-1 0 0,-1 1 1 0 0,1-1-1 0 0,0 0 0 0 0,-1 0 1 0 0,1 0-1 0 0,-1 1 1 0 0,0-1-1 0 0,1 0 1 0 0,-1 0-1 0 0,0 0 1 0 0,1 0-1 0 0,-1 0 1 0 0,0 0-1 0 0,-1 1 0 0 0,0 1 2 0 0,-21 50 87 0 0,3 0-1 0 0,3 1 1 0 0,-21 109 0 0 0,20-48 184 0 0,-4 120 0 0 0,21-176 121 0 0,3 0 0 0 0,2 0 0 0 0,23 115 0 0 0,-18-128-255 0 0,-1-1 0 0 0,-3 1-1 0 0,-1 0 1 0 0,-3 0 0 0 0,-1 0-1 0 0,-2 0 1 0 0,-3 0 0 0 0,-1 0-1 0 0,-21 73 1 0 0,-7 19-141 0 0,-28 228 0 0 0,26-182 22 0 0,23-130-12 0 0,1 1 1 0 0,4 1 0 0 0,-3 65-1 0 0,14-84-23 0 0,-2-29 7 0 0,0 0 0 0 0,0-1 0 0 0,-1 1 0 0 0,0 0-1 0 0,-1 0 1 0 0,1-1 0 0 0,-2 1 0 0 0,1 0 0 0 0,-1-1 0 0 0,0 1 0 0 0,0-1 0 0 0,-1 1 0 0 0,-5 9-1 0 0,3-9-2 0 0,0 0 0 0 0,0 0 0 0 0,-1 0 0 0 0,0-1 0 0 0,-1 0 0 0 0,0 0 0 0 0,0-1 0 0 0,0 0 0 0 0,0 0 0 0 0,-1-1 0 0 0,0 0 0 0 0,-10 5 0 0 0,-10 3-12 0 0,-1-1-1 0 0,0-2 1 0 0,-1 0 0 0 0,0-2-1 0 0,-1-2 1 0 0,-57 6 0 0 0,-6 2-19 0 0,-147 19 28 0 0,16-2 13 0 0,-143 15-1 0 0,136-20 0 0 0,-261 13 0 0 0,446-36 0 0 0,-389 5 0 0 0,-108 1 0 0 0,50 12 2 0 0,-680 23 68 0 0,-327 12-70 0 0,403-14 0 0 0,353-64 0 0 0,546 11 0 0 0,0 0 0 0 0,-536-16 0 0 0,574 27 5 0 0,-691-12 54 0 0,469-18-59 0 0,-34-1 0 0 0,201 19 0 0 0,-77-2 0 0 0,92 7 22 0 0,-104 1 20 0 0,36 2-42 0 0,20 0 0 0 0,-231-22 245 0 0,478 26-243 0 0,-16-1 53 0 0,0-2 1 0 0,0 0-1 0 0,-22-7 0 0 0,36 12 550 0 0,2 0-141 0 0,-2-9-542 0 0,-73-147 290 0 0,56 106-116 0 0,-3 0 1 0 0,-2 1-1 0 0,-49-68 0 0 0,61 96-72 0 0,2 0 0 0 0,0 0-1 0 0,1-1 1 0 0,1-1 0 0 0,1 0 0 0 0,1 0 0 0 0,1 0-1 0 0,1-1 1 0 0,-4-23 0 0 0,3-2-21 0 0,1 0-1 0 0,3 0 1 0 0,3-63-1 0 0,50-306 251 0 0,-40 371-247 0 0,30-85 0 0 0,-26 89-6 0 0,-1-1-1 0 0,9-52 1 0 0,-9 19 0 0 0,-5 37 0 0 0,-2-1 0 0 0,-1 0 0 0 0,-2-1 0 0 0,-1 1 0 0 0,-5-46 0 0 0,-46-127 0 0 0,40 131 0 0 0,4-146 0 0 0,26-80 0 0 0,-18 292 0 0 0,0 0 0 0 0,1 0 0 0 0,0 0 0 0 0,2 1 0 0 0,-1 0 0 0 0,2 0 0 0 0,0 0 0 0 0,12-18 0 0 0,-7 11 0 0 0,0 0 0 0 0,8-24 0 0 0,-16 39 0 0 0,-3 4 0 0 0,0-1 0 0 0,0 1 0 0 0,0 0 0 0 0,0 0 0 0 0,0 0 0 0 0,-1-1 0 0 0,1 1 0 0 0,-1 0 0 0 0,1-1 0 0 0,-1 1 0 0 0,0 0 0 0 0,0-1 0 0 0,0 1 0 0 0,-1-3 0 0 0,1 4-15 0 0,0 0 0 0 0,0 0-1 0 0,0 1 1 0 0,1-1 0 0 0,-1 0 0 0 0,0 0-1 0 0,0 1 1 0 0,1-1 0 0 0,-1 0 0 0 0,0 1-1 0 0,1-1 1 0 0,-1 0 0 0 0,0 1 0 0 0,1-1-1 0 0,-1 0 1 0 0,1 1 0 0 0,-1-1 0 0 0,1 1 0 0 0,0-1-1 0 0,-1 1 1 0 0,1-1 0 0 0,0 1 0 0 0,-1 0-1 0 0,1-1 1 0 0,0 1 0 0 0,-1 0 0 0 0,1-1-1 0 0,0 1 1 0 0,-1 0 0 0 0,1 0 0 0 0,0 0-1 0 0,0-1 1 0 0,-1 1 0 0 0,1 0 0 0 0,0 0-1 0 0,1 0 1 0 0,27 6-1758 0 0,-25-5 515 0 0</inkml:trace>
</inkml:ink>
</file>

<file path=ppt/ink/ink12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5:04.854"/>
    </inkml:context>
    <inkml:brush xml:id="br0">
      <inkml:brushProperty name="width" value="0.1" units="cm"/>
      <inkml:brushProperty name="height" value="0.1" units="cm"/>
      <inkml:brushProperty name="color" value="#F6630D"/>
    </inkml:brush>
  </inkml:definitions>
  <inkml:trace contextRef="#ctx0" brushRef="#br0">69 21 7055 0 0,'0'0'860'0'0,"-8"0"-266"0"0,-29 1 285 0 0,15 2 2756 0 0,21-3-2939 0 0,9 0 32 0 0,47 2 6068 0 0,8 3-3617 0 0,-15 0-2851 0 0,0-2 0 0 0,1-2 1 0 0,71-8-1 0 0,-56-8-18 0 0,-46 10-625 0 0,0 0 0 0 0,1 2 0 0 0,23-2-1 0 0,-24 5-1061 0 0</inkml:trace>
</inkml:ink>
</file>

<file path=ppt/ink/ink12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7:50.907"/>
    </inkml:context>
    <inkml:brush xml:id="br0">
      <inkml:brushProperty name="width" value="0.1" units="cm"/>
      <inkml:brushProperty name="height" value="0.1" units="cm"/>
      <inkml:brushProperty name="color" value="#008C3A"/>
    </inkml:brush>
  </inkml:definitions>
  <inkml:trace contextRef="#ctx0" brushRef="#br0">469 58 6447 0 0,'0'0'499'0'0,"0"-1"-328"0"0,-1-4 114 0 0,1 4 344 0 0,-1-1 1 0 0,1 0-1 0 0,-1 0 0 0 0,0 1 0 0 0,0-1 1 0 0,-8-10 4404 0 0,6 10-4405 0 0,-27-14 3218 0 0,20 13-3448 0 0,1 1 1 0 0,-1-1 0 0 0,0 2-1 0 0,-14-1 1 0 0,9 2-280 0 0,-1 1 1 0 0,1 1-1 0 0,0 1 1 0 0,0 0 0 0 0,0 1-1 0 0,0 0 1 0 0,1 1-1 0 0,0 1 1 0 0,0 1-1 0 0,0 0 1 0 0,1 0-1 0 0,0 1 1 0 0,-13 10-1 0 0,13-8-96 0 0,0 1 0 0 0,1 0 0 0 0,0 1-1 0 0,0 0 1 0 0,2 0 0 0 0,-1 1-1 0 0,2 1 1 0 0,0 0 0 0 0,0 0-1 0 0,1 1 1 0 0,-11 30 0 0 0,18-42-19 0 0,-1 0 0 0 0,1 1 0 0 0,0-1 0 0 0,1 1 0 0 0,-1-1 0 0 0,0 1 0 0 0,1-1 0 0 0,0 1 0 0 0,0-1 0 0 0,0 1 0 0 0,0-1 0 0 0,1 1 0 0 0,-1-1 0 0 0,1 1 0 0 0,0-1 0 0 0,0 0 0 0 0,0 1 0 0 0,1-1 0 0 0,2 5 0 0 0,-2-5 6 0 0,1-1 0 0 0,-1 1 0 0 0,1-1 0 0 0,0 1-1 0 0,-1-1 1 0 0,1 0 0 0 0,0-1 0 0 0,0 1 0 0 0,1 0 0 0 0,-1-1-1 0 0,0 1 1 0 0,0-1 0 0 0,1 0 0 0 0,-1 0 0 0 0,1-1-1 0 0,3 1 1 0 0,8 1 30 0 0,0-2-1 0 0,0 0 1 0 0,-1-1-1 0 0,1 0 0 0 0,0-1 1 0 0,-1-1-1 0 0,28-8 1 0 0,-26 6-17 0 0,0-1 0 0 0,0 0 0 0 0,-1-1 0 0 0,1-1 0 0 0,15-11 0 0 0,-24 13-12 0 0,0 1 0 0 0,-1-1 0 0 0,0-1 0 0 0,0 1 0 0 0,0-1 0 0 0,-1 0 0 0 0,0-1 0 0 0,0 1 0 0 0,0-1 0 0 0,-1 0 0 0 0,4-13 0 0 0,-4 14 25 0 0,-2-1 0 0 0,1 0 1 0 0,-1 0-1 0 0,0 0 0 0 0,-1 0 1 0 0,1-12-1 0 0,-2 19 123 0 0,-1 2-140 0 0,0 0 1 0 0,0 0-1 0 0,0 0 1 0 0,-1 0-1 0 0,1 0 0 0 0,1 0 1 0 0,-1 0-1 0 0,0 0 1 0 0,0 1-1 0 0,0-1 0 0 0,1 0 1 0 0,-1 0-1 0 0,0 1 1 0 0,1-1-1 0 0,-1 1 0 0 0,1-1 1 0 0,0 0-1 0 0,-1 2 1 0 0,-7 27 94 0 0,8-22-97 0 0,-1 1 1 0 0,1-1 0 0 0,0 1-1 0 0,1-1 1 0 0,0 0 0 0 0,0 1-1 0 0,1-1 1 0 0,0 0-1 0 0,1 0 1 0 0,-1 0 0 0 0,2 0-1 0 0,-1-1 1 0 0,1 1 0 0 0,0-1-1 0 0,0 0 1 0 0,1 0 0 0 0,0 0-1 0 0,0-1 1 0 0,1 1-1 0 0,9 7 1 0 0,-9-8-114 0 0,0-1 0 0 0,0 0 0 0 0,1 0 0 0 0,-1 0 0 0 0,1 0 0 0 0,0-1 0 0 0,0 0 0 0 0,1-1 0 0 0,-1 0-1 0 0,1 0 1 0 0,0 0 0 0 0,0-1 0 0 0,0-1 0 0 0,0 1 0 0 0,0-1 0 0 0,0 0 0 0 0,0-1 0 0 0,1 0 0 0 0,-1 0 0 0 0,0-1 0 0 0,8-1 0 0 0,1-3-1396 0 0</inkml:trace>
</inkml:ink>
</file>

<file path=ppt/ink/ink12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7:51.249"/>
    </inkml:context>
    <inkml:brush xml:id="br0">
      <inkml:brushProperty name="width" value="0.1" units="cm"/>
      <inkml:brushProperty name="height" value="0.1" units="cm"/>
      <inkml:brushProperty name="color" value="#008C3A"/>
    </inkml:brush>
  </inkml:definitions>
  <inkml:trace contextRef="#ctx0" brushRef="#br0">0 1 13823 0 0,'0'0'1062'0'0,"7"11"-652"0"0,14 19 616 0 0,2-1-1 0 0,1 0 0 0 0,1-2 1 0 0,2-1-1 0 0,38 30 0 0 0,-46-41-755 0 0,-1 2 1 0 0,0 0-1 0 0,-1 0 0 0 0,-1 2 0 0 0,-1 0 0 0 0,-1 1 0 0 0,0 0 1 0 0,-2 1-1 0 0,0 1 0 0 0,-1 0 0 0 0,-2 0 0 0 0,0 1 1 0 0,6 27-1 0 0,1 11-110 0 0,-2 0 1 0 0,-3 1-1 0 0,-3 0 1 0 0,-3 1-1 0 0,-3 67 1 0 0,-7-3-542 0 0,-33 188 0 0 0,-7-124-3420 0 0,29-139 1850 0 0</inkml:trace>
</inkml:ink>
</file>

<file path=ppt/ink/ink12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0.507"/>
    </inkml:context>
    <inkml:brush xml:id="br0">
      <inkml:brushProperty name="width" value="0.1" units="cm"/>
      <inkml:brushProperty name="height" value="0.1" units="cm"/>
      <inkml:brushProperty name="color" value="#008C3A"/>
    </inkml:brush>
  </inkml:definitions>
  <inkml:trace contextRef="#ctx0" brushRef="#br0">240 15 9671 0 0,'-28'-15'12717'0'0,"27"41"-11549"0"0,-6-3-1048 0 0,0-1 0 0 0,-2 0 0 0 0,-1 0-1 0 0,-1-1 1 0 0,0 0 0 0 0,-16 21 0 0 0,-13 24 204 0 0,30-48-245 0 0,-9 16 209 0 0,-23 57 1 0 0,39-82-258 0 0,-1 0-1 0 0,2 1 1 0 0,-1-1 0 0 0,1 1 0 0 0,1 0 0 0 0,0-1 0 0 0,0 1 0 0 0,1 0 0 0 0,0 0 0 0 0,0 0 0 0 0,4 16 0 0 0,-3-23-6 0 0,1 0 1 0 0,-1 0 0 0 0,1 1 0 0 0,0-1-1 0 0,0 0 1 0 0,0 0 0 0 0,0-1 0 0 0,1 1-1 0 0,-1 0 1 0 0,1-1 0 0 0,-1 1-1 0 0,1-1 1 0 0,0 0 0 0 0,0 0 0 0 0,0 0-1 0 0,1 0 1 0 0,-1-1 0 0 0,0 1 0 0 0,0-1-1 0 0,1 0 1 0 0,-1 0 0 0 0,1 0-1 0 0,-1 0 1 0 0,8 0 0 0 0,4 1 60 0 0,1-1-1 0 0,-1 0 1 0 0,1-1 0 0 0,22-4 0 0 0,134-27 550 0 0,-121 20-497 0 0,1 1 0 0 0,0 3 0 0 0,97-2 0 0 0,-143 10-294 0 0,13 1 95 0 0</inkml:trace>
</inkml:ink>
</file>

<file path=ppt/ink/ink12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0.861"/>
    </inkml:context>
    <inkml:brush xml:id="br0">
      <inkml:brushProperty name="width" value="0.1" units="cm"/>
      <inkml:brushProperty name="height" value="0.1" units="cm"/>
      <inkml:brushProperty name="color" value="#008C3A"/>
    </inkml:brush>
  </inkml:definitions>
  <inkml:trace contextRef="#ctx0" brushRef="#br0">68 1 9215 0 0,'-4'5'5459'0'0,"-1"18"-2088"0"0,-4 44-362 0 0,5-35-1887 0 0,-13 66 275 0 0,-8 66-535 0 0,23-138-1087 0 0,0 1 0 0 0,2-1 0 0 0,1 0 0 0 0,6 32 0 0 0,2-27-3344 0 0</inkml:trace>
</inkml:ink>
</file>

<file path=ppt/ink/ink12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4.007"/>
    </inkml:context>
    <inkml:brush xml:id="br0">
      <inkml:brushProperty name="width" value="0.1" units="cm"/>
      <inkml:brushProperty name="height" value="0.1" units="cm"/>
      <inkml:brushProperty name="color" value="#008C3A"/>
    </inkml:brush>
  </inkml:definitions>
  <inkml:trace contextRef="#ctx0" brushRef="#br0">0 89 5527 0 0,'0'0'498'0'0,"2"-24"-134"0"0,0 8 4397 0 0,0 14-4038 0 0,-1 0 1 0 0,1-1-1 0 0,-1 1 1 0 0,1 0-1 0 0,-1 0 0 0 0,1 1 1 0 0,0-1-1 0 0,0 0 1 0 0,0 1-1 0 0,0-1 0 0 0,5-2 1 0 0,31-9 2550 0 0,43 5-1888 0 0,-74 7-926 0 0,10 0-201 0 0,0 1-1 0 0,1 0 0 0 0,-1 2 1 0 0,0 0-1 0 0,0 0 1 0 0,32 10-1 0 0,-43-9-240 0 0,1 0 0 0 0,-1 0 1 0 0,1 0-1 0 0,-1 1 0 0 0,0 0 0 0 0,0 0 0 0 0,-1 0 0 0 0,1 1 0 0 0,-1 0 1 0 0,0 0-1 0 0,0 0 0 0 0,-1 1 0 0 0,1 0 0 0 0,-1 0 0 0 0,0 0 0 0 0,-1 0 1 0 0,0 0-1 0 0,0 1 0 0 0,3 9 0 0 0,-1-1 4 0 0,-1 1-1 0 0,0 0 1 0 0,-1 0-1 0 0,-1 1 1 0 0,-1-1-1 0 0,0 0 1 0 0,-1 1-1 0 0,-1-1 1 0 0,-1 1-1 0 0,0-1 1 0 0,-1 0-1 0 0,0 0 1 0 0,-8 19-1 0 0,9-27-16 0 0,-2 0 0 0 0,1 0 1 0 0,-1 0-1 0 0,0 0 0 0 0,-1-1 0 0 0,0 1 0 0 0,0-1 1 0 0,-1 0-1 0 0,1-1 0 0 0,-1 1 0 0 0,-1-1 0 0 0,1 0 1 0 0,-1-1-1 0 0,0 0 0 0 0,-1 0 0 0 0,1 0 0 0 0,-1-1 1 0 0,0 0-1 0 0,0-1 0 0 0,0 1 0 0 0,-1-2 0 0 0,1 1 0 0 0,-1-1 1 0 0,1 0-1 0 0,-16 0 0 0 0,9-1-244 0 0,0-1 0 0 0,-1 0 1 0 0,1-1-1 0 0,0-1 0 0 0,0 0 0 0 0,0-2 0 0 0,0 1 1 0 0,-22-10-1 0 0,25 5-3657 0 0</inkml:trace>
</inkml:ink>
</file>

<file path=ppt/ink/ink12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4.368"/>
    </inkml:context>
    <inkml:brush xml:id="br0">
      <inkml:brushProperty name="width" value="0.1" units="cm"/>
      <inkml:brushProperty name="height" value="0.1" units="cm"/>
      <inkml:brushProperty name="color" value="#008C3A"/>
    </inkml:brush>
  </inkml:definitions>
  <inkml:trace contextRef="#ctx0" brushRef="#br0">197 63 6447 0 0,'13'-14'712'0'0,"8"-13"-352"0"0,-16 5 8506 0 0,-45 24-3640 0 0,35-2-5114 0 0,0 1 0 0 0,0 0 1 0 0,0 0-1 0 0,0 0 0 0 0,0 1 0 0 0,1 0 0 0 0,-1 0 0 0 0,0 0 1 0 0,1 0-1 0 0,0 1 0 0 0,-1 0 0 0 0,1-1 0 0 0,0 2 0 0 0,0-1 1 0 0,-4 5-1 0 0,-5 6 12 0 0,1 0 1 0 0,0 1 0 0 0,1 0-1 0 0,0 1 1 0 0,1 1 0 0 0,1-1-1 0 0,-8 23 1 0 0,12-29-87 0 0,1 0 0 0 0,1 0 0 0 0,0 1 1 0 0,0-1-1 0 0,1 1 0 0 0,0-1 0 0 0,1 1 0 0 0,0 0 0 0 0,1 0 0 0 0,0 0 1 0 0,1-1-1 0 0,0 1 0 0 0,1 0 0 0 0,3 11 0 0 0,-4-17-22 0 0,1-1 0 0 0,0 0 0 0 0,0 0 1 0 0,1 0-1 0 0,-1 0 0 0 0,1-1 0 0 0,0 1 0 0 0,0-1 0 0 0,0 0 0 0 0,0 1 0 0 0,0-1 0 0 0,1 0 0 0 0,-1-1 1 0 0,1 1-1 0 0,0-1 0 0 0,0 0 0 0 0,0 0 0 0 0,0 0 0 0 0,0 0 0 0 0,6 1 0 0 0,7 1-166 0 0,1-1 0 0 0,-1 0 0 0 0,35 0 0 0 0,-7 0-1451 0 0,-13 1 408 0 0</inkml:trace>
</inkml:ink>
</file>

<file path=ppt/ink/ink12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4.831"/>
    </inkml:context>
    <inkml:brush xml:id="br0">
      <inkml:brushProperty name="width" value="0.1" units="cm"/>
      <inkml:brushProperty name="height" value="0.1" units="cm"/>
      <inkml:brushProperty name="color" value="#008C3A"/>
    </inkml:brush>
  </inkml:definitions>
  <inkml:trace contextRef="#ctx0" brushRef="#br0">52 0 5527 0 0,'0'0'12483'0'0,"-16"25"-8639"0"0,9-7-3504 0 0,0 1 0 0 0,2 0 0 0 0,0 1 0 0 0,1-1 0 0 0,-3 29 0 0 0,7-39-258 0 0,-1 1-1 0 0,1-1 0 0 0,0 1 0 0 0,1-1 0 0 0,1 1 1 0 0,-1-1-1 0 0,1 1 0 0 0,1-1 0 0 0,0 0 0 0 0,0 0 1 0 0,0 0-1 0 0,1 0 0 0 0,7 9 0 0 0,-9-15-55 0 0,0 0 1 0 0,1 0-1 0 0,-1-1 0 0 0,1 1 0 0 0,-1-1 1 0 0,1 0-1 0 0,0 0 0 0 0,0 0 0 0 0,0 0 1 0 0,0 0-1 0 0,1 0 0 0 0,-1-1 1 0 0,0 0-1 0 0,1 0 0 0 0,5 2 0 0 0,-1-2 30 0 0,0 0-1 0 0,0-1 0 0 0,0 1 1 0 0,0-2-1 0 0,0 1 0 0 0,14-3 1 0 0,-3-2 86 0 0,1 0 0 0 0,-2-1 0 0 0,1-1 1 0 0,33-18-1 0 0,0-9 145 0 0,13-7 96 0 0,-63 41-375 0 0,0-1-1 0 0,-1 1 0 0 0,1-1 0 0 0,0 1 1 0 0,0 0-1 0 0,-1-1 0 0 0,1 1 0 0 0,0 0 0 0 0,0 0 1 0 0,-1 0-1 0 0,1 0 0 0 0,0 1 0 0 0,-1-1 1 0 0,1 0-1 0 0,0 1 0 0 0,0 0 0 0 0,-1-1 0 0 0,1 1 1 0 0,-1 0-1 0 0,1-1 0 0 0,-1 1 0 0 0,1 0 1 0 0,-1 0-1 0 0,1 0 0 0 0,-1 1 0 0 0,0-1 0 0 0,0 0 1 0 0,1 0-1 0 0,-1 1 0 0 0,0-1 0 0 0,1 3 1 0 0,5 7 59 0 0,0 0 0 0 0,-1 0 1 0 0,7 18-1 0 0,-3-7-29 0 0,2 1-51 0 0,0 0 0 0 0,-2 2 0 0 0,-1-1 0 0 0,-1 1 0 0 0,0 0 0 0 0,-2 1-1 0 0,-1-1 1 0 0,-2 1 0 0 0,0 0 0 0 0,-2 50 0 0 0,-2-51-21 0 0,-1 0 0 0 0,-1-1 0 0 0,-1 1 0 0 0,-1-1 1 0 0,-1 0-1 0 0,-11 25 0 0 0,13-40 24 0 0,0 0 1 0 0,-1 0-1 0 0,0-1 1 0 0,0 0-1 0 0,-1 0 0 0 0,0 0 1 0 0,0-1-1 0 0,-1 1 1 0 0,0-2-1 0 0,-1 1 1 0 0,1-1-1 0 0,-1 0 1 0 0,0 0-1 0 0,-1-1 1 0 0,1 0-1 0 0,-1-1 0 0 0,0 0 1 0 0,-10 3-1 0 0,2-2 87 0 0,0-1 0 0 0,0 0 0 0 0,0-1 0 0 0,0-2 0 0 0,0 1 0 0 0,-21-2 0 0 0,26-1-151 0 0,0 0 1 0 0,0 0-1 0 0,0-1 0 0 0,1-1 1 0 0,-1 0-1 0 0,0 0 1 0 0,1-2-1 0 0,0 1 1 0 0,-19-12-1 0 0,26 14-238 0 0,0-1 1 0 0,1 0-1 0 0,-1 0 0 0 0,1 0 1 0 0,0 0-1 0 0,0-1 0 0 0,-4-5 1 0 0,-2-8-1156 0 0</inkml:trace>
</inkml:ink>
</file>

<file path=ppt/ink/ink12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5.194"/>
    </inkml:context>
    <inkml:brush xml:id="br0">
      <inkml:brushProperty name="width" value="0.1" units="cm"/>
      <inkml:brushProperty name="height" value="0.1" units="cm"/>
      <inkml:brushProperty name="color" value="#008C3A"/>
    </inkml:brush>
  </inkml:definitions>
  <inkml:trace contextRef="#ctx0" brushRef="#br0">215 73 2759 0 0,'68'-72'12637'0'0,"-82"93"-8416"0"0,-57 92 264 0 0,51-78-4211 0 0,1 1 0 0 0,3 1 0 0 0,-14 39 0 0 0,-1 23 78 0 0,4 1 1 0 0,-16 126-1 0 0,37-183-235 0 0,3 1 0 0 0,1 0 0 0 0,2 0 0 0 0,2 0 0 0 0,1-1 0 0 0,3 1 0 0 0,22 81 0 0 0,-12-83-1145 0 0,2-1-1 0 0,2 0 1 0 0,2-2 0 0 0,44 61-1 0 0,10 18-3419 0 0,-65-100-3146 0 0</inkml:trace>
</inkml:ink>
</file>

<file path=ppt/ink/ink1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8"/>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2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7.744"/>
    </inkml:context>
    <inkml:brush xml:id="br0">
      <inkml:brushProperty name="width" value="0.1" units="cm"/>
      <inkml:brushProperty name="height" value="0.1" units="cm"/>
      <inkml:brushProperty name="color" value="#008C3A"/>
    </inkml:brush>
  </inkml:definitions>
  <inkml:trace contextRef="#ctx0" brushRef="#br0">230 0 12319 0 0,'0'0'6911'0'0,"-5"26"-5290"0"0,0-10-1463 0 0,-2 0 0 0 0,0-1-1 0 0,0 0 1 0 0,-2 0 0 0 0,0-1 0 0 0,0 0-1 0 0,-1-1 1 0 0,-1 0 0 0 0,0 0-1 0 0,-21 17 1 0 0,17-15-111 0 0,0 0-1 0 0,0 2 1 0 0,2 0 0 0 0,0 0-1 0 0,-16 30 1 0 0,28-45-45 0 0,0 0 1 0 0,0-1-1 0 0,0 1 1 0 0,0 0-1 0 0,1-1 1 0 0,-1 1 0 0 0,1 0-1 0 0,0 0 1 0 0,-1 0-1 0 0,1-1 1 0 0,0 1-1 0 0,0 0 1 0 0,0 0-1 0 0,0 0 1 0 0,0-1-1 0 0,0 1 1 0 0,1 0-1 0 0,-1 0 1 0 0,1 0-1 0 0,-1-1 1 0 0,1 1 0 0 0,0 0-1 0 0,0 1 1 0 0,1-1 8 0 0,0 0 1 0 0,0 0 0 0 0,0 0-1 0 0,1 0 1 0 0,-1 0 0 0 0,0-1 0 0 0,1 1-1 0 0,-1-1 1 0 0,1 1 0 0 0,-1-1 0 0 0,1 0-1 0 0,-1 0 1 0 0,5 1 0 0 0,10 1 122 0 0,-1-1 1 0 0,1 0-1 0 0,32-1 1 0 0,-42-1-69 0 0,93-5 435 0 0,-64 2-357 0 0,0 2 0 0 0,41 3 0 0 0,-65-1-84 0 0,0 1 0 0 0,1 1 0 0 0,-1 0 0 0 0,0 0 0 0 0,0 1 0 0 0,-1 1 0 0 0,1 0 0 0 0,-1 0 0 0 0,0 1 0 0 0,11 8 0 0 0,-17-10 1 0 0,0 0 0 0 0,0 0 0 0 0,0 0 0 0 0,-1 0 0 0 0,0 1 0 0 0,0 0 0 0 0,0 0 1 0 0,0 0-1 0 0,-1 0 0 0 0,0 1 0 0 0,0 0 0 0 0,0-1 0 0 0,0 1 0 0 0,-1 0 0 0 0,0 0 0 0 0,-1 0 0 0 0,1 0 0 0 0,-1 1 0 0 0,0-1 0 0 0,-1 13 0 0 0,0-11-18 0 0,-1 0 0 0 0,-1 1 1 0 0,1-1-1 0 0,-1 0 0 0 0,-1 0 1 0 0,1 0-1 0 0,-1 0 0 0 0,-1 0 1 0 0,0-1-1 0 0,0 0 0 0 0,0 1 1 0 0,-1-1-1 0 0,0-1 0 0 0,0 1 1 0 0,-9 8-1 0 0,-14 10 192 0 0,-1 0 0 0 0,0-2 1 0 0,-2-1-1 0 0,-40 21 0 0 0,68-42-221 0 0,1 0 0 0 0,0 0-1 0 0,-1 0 1 0 0,1 0 0 0 0,-1-1-1 0 0,1 1 1 0 0,-1-1 0 0 0,1 0 0 0 0,-1 0-1 0 0,1 0 1 0 0,-1 0 0 0 0,0 0 0 0 0,1 0-1 0 0,-1-1 1 0 0,1 1 0 0 0,-1-1-1 0 0,1 0 1 0 0,0 0 0 0 0,-5-2 0 0 0,4 2-10 0 0,1 0 0 0 0,-1 0 1 0 0,1 0-1 0 0,-1 0 1 0 0,0 1-1 0 0,1-1 0 0 0,-1 1 1 0 0,0 0-1 0 0,1-1 1 0 0,-1 1-1 0 0,0 1 0 0 0,0-1 1 0 0,-4 1-1 0 0,1-1-163 0 0,0-1 0 0 0,0 1 1 0 0,1-1-1 0 0,-1 0 0 0 0,0-1 0 0 0,0 0 1 0 0,1 1-1 0 0,-6-4 0 0 0,-11-2-1988 0 0,3 2 595 0 0</inkml:trace>
</inkml:ink>
</file>

<file path=ppt/ink/ink12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8.107"/>
    </inkml:context>
    <inkml:brush xml:id="br0">
      <inkml:brushProperty name="width" value="0.1" units="cm"/>
      <inkml:brushProperty name="height" value="0.1" units="cm"/>
      <inkml:brushProperty name="color" value="#008C3A"/>
    </inkml:brush>
  </inkml:definitions>
  <inkml:trace contextRef="#ctx0" brushRef="#br0">0 214 9671 0 0,'36'-62'1942'0'0,"-29"52"-696"0"0,1 1 0 0 0,0 0 0 0 0,0 0 0 0 0,1 0 0 0 0,0 1 0 0 0,0 0 0 0 0,1 1 0 0 0,0 0 0 0 0,0 1 0 0 0,19-9 0 0 0,29-5-1226 0 0,-16 9 399 0 0,75-10 0 0 0,-96 20-1525 0 0,0 0 0 0 0,1 1 0 0 0,21 3-1 0 0,-18 0-6878 0 0</inkml:trace>
</inkml:ink>
</file>

<file path=ppt/ink/ink12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8.525"/>
    </inkml:context>
    <inkml:brush xml:id="br0">
      <inkml:brushProperty name="width" value="0.1" units="cm"/>
      <inkml:brushProperty name="height" value="0.1" units="cm"/>
      <inkml:brushProperty name="color" value="#008C3A"/>
    </inkml:brush>
  </inkml:definitions>
  <inkml:trace contextRef="#ctx0" brushRef="#br0">1 57 12031 0 0,'1'0'157'0'0,"0"0"0"0"0,0 0-1 0 0,1-1 1 0 0,-1 1 0 0 0,0-1-1 0 0,0 1 1 0 0,0-1-1 0 0,0 0 1 0 0,0 1 0 0 0,0-1-1 0 0,0 0 1 0 0,0 0 0 0 0,0 0-1 0 0,0 1 1 0 0,0-1 0 0 0,0 0-1 0 0,0 0 1 0 0,1-2-1 0 0,0 0 253 0 0,0 0-1 0 0,1 0 1 0 0,-1 1-1 0 0,1 0 0 0 0,0-1 1 0 0,-1 1-1 0 0,1 0 0 0 0,0 0 1 0 0,5-2-1 0 0,20-1 561 0 0,0 0-1 0 0,0 2 0 0 0,0 1 1 0 0,1 1-1 0 0,36 4 1 0 0,-47-3-704 0 0,102 7 735 0 0,51 1-3207 0 0,-156-8 950 0 0</inkml:trace>
</inkml:ink>
</file>

<file path=ppt/ink/ink12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08.861"/>
    </inkml:context>
    <inkml:brush xml:id="br0">
      <inkml:brushProperty name="width" value="0.1" units="cm"/>
      <inkml:brushProperty name="height" value="0.1" units="cm"/>
      <inkml:brushProperty name="color" value="#008C3A"/>
    </inkml:brush>
  </inkml:definitions>
  <inkml:trace contextRef="#ctx0" brushRef="#br0">0 1 11055 0 0,'0'0'852'0'0,"10"33"1444"0"0,0-13-1769 0 0,-1 1 0 0 0,-1 1-1 0 0,-1 0 1 0 0,-1 0-1 0 0,6 41 1 0 0,2 119 3739 0 0,-9-88-3368 0 0,-5-86-907 0 0,1 14-433 0 0,1 0-1 0 0,1 0 1 0 0,1-1-1 0 0,11 38 1 0 0,-7-43-1089 0 0</inkml:trace>
</inkml:ink>
</file>

<file path=ppt/ink/ink12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2.787"/>
    </inkml:context>
    <inkml:brush xml:id="br0">
      <inkml:brushProperty name="width" value="0.1" units="cm"/>
      <inkml:brushProperty name="height" value="0.1" units="cm"/>
      <inkml:brushProperty name="color" value="#008C3A"/>
    </inkml:brush>
  </inkml:definitions>
  <inkml:trace contextRef="#ctx0" brushRef="#br0">0 180 3223 0 0,'20'-16'19909'0'0,"2"0"-19635"0"0,1 1 0 0 0,1 1 0 0 0,0 2 0 0 0,1 0 0 0 0,0 2 0 0 0,29-9 0 0 0,-33 12-166 0 0,17-8-10 0 0,-10 4 101 0 0,0 1 0 0 0,31-7 1 0 0,-53 15-174 0 0,1 1 0 0 0,0 0 0 0 0,-1 0 1 0 0,1 1-1 0 0,0 0 0 0 0,0 0 0 0 0,0 0 1 0 0,-1 1-1 0 0,1 0 0 0 0,0 0 0 0 0,-1 1 0 0 0,1 0 1 0 0,-1 0-1 0 0,10 5 0 0 0,-13-5-25 0 0,0 0 0 0 0,0 0-1 0 0,-1 1 1 0 0,1 0 0 0 0,-1-1 0 0 0,0 1-1 0 0,1 0 1 0 0,-1 0 0 0 0,0 0 0 0 0,-1 1 0 0 0,1-1-1 0 0,-1 0 1 0 0,1 1 0 0 0,-1-1 0 0 0,0 1-1 0 0,0-1 1 0 0,-1 1 0 0 0,1 0 0 0 0,-1-1-1 0 0,0 1 1 0 0,0-1 0 0 0,0 1 0 0 0,0 0 0 0 0,0-1-1 0 0,-1 1 1 0 0,-2 7 0 0 0,-1 10 9 0 0,-2 0 0 0 0,-1 0 0 0 0,-11 24 0 0 0,14-34-4 0 0,-14 26 71 0 0,-1-1-1 0 0,-1-1 1 0 0,-44 55 0 0 0,42-60-43 0 0,19-27-34 0 0,2-1 0 0 0,0-1 0 0 0,0 0 0 0 0,0 0 0 0 0,0 1 0 0 0,0-1 0 0 0,0 0 0 0 0,0 1 0 0 0,0-1 0 0 0,0 1 0 0 0,1-1 0 0 0,-1 1 0 0 0,1 0 0 0 0,-1-1 0 0 0,1 1 0 0 0,0 0 0 0 0,-1-1 0 0 0,1 1 0 0 0,0 0 0 0 0,0-1 0 0 0,0 1 0 0 0,0 0 0 0 0,1-1 0 0 0,-1 3 0 0 0,3 1 0 0 0,0 0 0 0 0,1 0 0 0 0,-1 0 0 0 0,1 0 0 0 0,0-1 0 0 0,0 1 0 0 0,0-1 0 0 0,1 0 0 0 0,-1-1 0 0 0,1 1 0 0 0,0-1 0 0 0,0 0 0 0 0,0 0 0 0 0,1 0 0 0 0,-1-1 0 0 0,7 3 0 0 0,11 6 0 0 0,-6-1 0 0 0,-2 1 0 0 0,1 1 0 0 0,-1 0 0 0 0,-1 1 0 0 0,20 22 0 0 0,-27-26 0 0 0,0 0 0 0 0,0 0 0 0 0,0 0 0 0 0,-2 1 0 0 0,1-1 0 0 0,-1 1 0 0 0,0 1 0 0 0,-1-1 0 0 0,-1 1 0 0 0,5 19 0 0 0,-8-24 3 0 0,0-1 0 0 0,0 1-1 0 0,-1-1 1 0 0,0 0 0 0 0,0 1-1 0 0,-1-1 1 0 0,1 0 0 0 0,-1 0 0 0 0,0 0-1 0 0,-1 0 1 0 0,1 0 0 0 0,-1-1-1 0 0,0 1 1 0 0,0-1 0 0 0,0 1 0 0 0,-1-1-1 0 0,0 0 1 0 0,1 0 0 0 0,-1-1 0 0 0,-1 1-1 0 0,-6 4 1 0 0,-11 7 27 0 0,0-1 1 0 0,0 0-1 0 0,-26 10 0 0 0,36-19 39 0 0,-1 0 0 0 0,1-1 0 0 0,-1 0 0 0 0,0-1 0 0 0,0-1 0 0 0,0 0 0 0 0,0-1 0 0 0,-15 0-1 0 0,-15-2-997 0 0,-50-9 0 0 0,27 3-7270 0 0</inkml:trace>
</inkml:ink>
</file>

<file path=ppt/ink/ink12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3.542"/>
    </inkml:context>
    <inkml:brush xml:id="br0">
      <inkml:brushProperty name="width" value="0.1" units="cm"/>
      <inkml:brushProperty name="height" value="0.1" units="cm"/>
      <inkml:brushProperty name="color" value="#008C3A"/>
    </inkml:brush>
  </inkml:definitions>
  <inkml:trace contextRef="#ctx0" brushRef="#br0">1 44 13247 0 0,'0'0'1195'0'0,"0"-10"-958"0"0,0 2-66 0 0,33-2 4317 0 0,-26 7-4120 0 0,0 0-1 0 0,0 1 1 0 0,0 0-1 0 0,0 0 1 0 0,0 1 0 0 0,0 0-1 0 0,0 0 1 0 0,1 1 0 0 0,-1 0-1 0 0,10 1 1 0 0,78 14 723 0 0,-57-8-694 0 0,-27-6-353 0 0,1 1 1 0 0,-1 1 0 0 0,0 0-1 0 0,-1 0 1 0 0,1 1 0 0 0,-1 0-1 0 0,1 1 1 0 0,-1 0 0 0 0,-1 1-1 0 0,1 0 1 0 0,-1 0 0 0 0,0 1-1 0 0,0 0 1 0 0,-1 1 0 0 0,0 0-1 0 0,0 0 1 0 0,-1 1 0 0 0,0 0-1 0 0,0 0 1 0 0,-1 1 0 0 0,-1-1-1 0 0,1 1 1 0 0,-2 1 0 0 0,1-1-1 0 0,-1 1 1 0 0,-1-1 0 0 0,0 1-1 0 0,-1 0 1 0 0,0 0 0 0 0,0 1-1 0 0,-1-1 1 0 0,-1 0 0 0 0,0 14-1 0 0,-1-13-47 0 0,0 1 0 0 0,0-2 0 0 0,-1 1 0 0 0,-1 0 0 0 0,0 0-1 0 0,0-1 1 0 0,-6 13 0 0 0,6-19 37 0 0,0 1 1 0 0,-1-1-1 0 0,0 1 0 0 0,0-1 1 0 0,0 0-1 0 0,0 0 0 0 0,-1-1 1 0 0,0 1-1 0 0,0-1 0 0 0,0 0 0 0 0,0 0 1 0 0,-1-1-1 0 0,0 0 0 0 0,-9 5 1 0 0,-27 7 7 0 0,-1-1 1 0 0,0-2-1 0 0,-47 6 0 0 0,-34 10 6 0 0,112-26-48 0 0,4-2-124 0 0,6 0-517 0 0</inkml:trace>
</inkml:ink>
</file>

<file path=ppt/ink/ink12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3.903"/>
    </inkml:context>
    <inkml:brush xml:id="br0">
      <inkml:brushProperty name="width" value="0.1" units="cm"/>
      <inkml:brushProperty name="height" value="0.1" units="cm"/>
      <inkml:brushProperty name="color" value="#008C3A"/>
    </inkml:brush>
  </inkml:definitions>
  <inkml:trace contextRef="#ctx0" brushRef="#br0">287 30 10135 0 0,'4'-9'919'0'0,"-4"9"-866"0"0,-1-1 0 0 0,1 0 0 0 0,0 0 0 0 0,0 0 0 0 0,0 0 0 0 0,-1 1 0 0 0,1-1 0 0 0,-1 0 0 0 0,1 0 0 0 0,0 1 0 0 0,-1-1-1 0 0,1 0 1 0 0,-1 1 0 0 0,0-1 0 0 0,1 0 0 0 0,-1 1 0 0 0,1-1 0 0 0,-1 1 0 0 0,0-1 0 0 0,1 1 0 0 0,-1-1 0 0 0,0 1 0 0 0,0-1 0 0 0,0 1 0 0 0,1 0 0 0 0,-1 0 0 0 0,0-1 0 0 0,0 1 0 0 0,0 0 0 0 0,1 0 0 0 0,-1 0 0 0 0,0 0 0 0 0,0 0 0 0 0,-2 0 237 0 0,-6-1 634 0 0,0 0 0 0 0,0 0 0 0 0,0 1 0 0 0,0 0 0 0 0,0 1 0 0 0,0 0 0 0 0,-15 4 0 0 0,15-3-612 0 0,0 1 0 0 0,1 0 0 0 0,-1 1 1 0 0,1 0-1 0 0,0 1 0 0 0,1-1 0 0 0,-9 7 0 0 0,7-3-229 0 0,1-1 0 0 0,-1 1-1 0 0,2 1 1 0 0,-1 0 0 0 0,1 0-1 0 0,0 0 1 0 0,1 1-1 0 0,0 0 1 0 0,1 0 0 0 0,0 1-1 0 0,0-1 1 0 0,-4 18-1 0 0,5-15 0 0 0,1 1 1 0 0,0 0-1 0 0,1 0 0 0 0,0 0 0 0 0,1 0 0 0 0,1 0 0 0 0,0 0 0 0 0,3 19 0 0 0,-2-27-60 0 0,0-1 1 0 0,1 1-1 0 0,0-1 1 0 0,-1 0 0 0 0,2 0-1 0 0,-1 0 1 0 0,1 0 0 0 0,-1 0-1 0 0,2 0 1 0 0,-1-1 0 0 0,0 1-1 0 0,1-1 1 0 0,0 0-1 0 0,0 0 1 0 0,0 0 0 0 0,0-1-1 0 0,0 0 1 0 0,1 1 0 0 0,0-1-1 0 0,0-1 1 0 0,-1 1 0 0 0,2-1-1 0 0,8 3 1 0 0,30 7 51 0 0,1-2 0 0 0,77 7 0 0 0,-33-6-94 0 0,-68-8-674 0 0,1 0 0 0 0,0-1 0 0 0,29-2 0 0 0,-18-4-803 0 0</inkml:trace>
</inkml:ink>
</file>

<file path=ppt/ink/ink12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4.279"/>
    </inkml:context>
    <inkml:brush xml:id="br0">
      <inkml:brushProperty name="width" value="0.1" units="cm"/>
      <inkml:brushProperty name="height" value="0.1" units="cm"/>
      <inkml:brushProperty name="color" value="#008C3A"/>
    </inkml:brush>
  </inkml:definitions>
  <inkml:trace contextRef="#ctx0" brushRef="#br0">1 0 15751 0 0,'7'16'1424'0'0,"1"0"-1286"0"0,0-1 0 0 0,1 0 0 0 0,1 0 0 0 0,0-1 0 0 0,1-1-1 0 0,0 1 1 0 0,2-2 0 0 0,16 15 0 0 0,3-3 664 0 0,1-1 0 0 0,54 28 0 0 0,-53-33-364 0 0,-1 3-1 0 0,55 43 1 0 0,-73-51-314 0 0,0 1 1 0 0,-1 1-1 0 0,-1 0 0 0 0,0 1 0 0 0,-1 1 0 0 0,19 35 0 0 0,-17-25 3 0 0,-2 1 0 0 0,0 0 0 0 0,-2 1 0 0 0,-1 0 0 0 0,-2 1 0 0 0,-1 0 0 0 0,-1 0 0 0 0,-1 0-1 0 0,-2 1 1 0 0,-1-1 0 0 0,-4 37 0 0 0,-3-3 51 0 0,-3-1 1 0 0,-3 1-1 0 0,-2-2 0 0 0,-3 0 0 0 0,-3-1 0 0 0,-51 108 0 0 0,35-102-959 0 0,-2-2 0 0 0,-3-1 0 0 0,-3-2 0 0 0,-2-3 0 0 0,-82 82 1 0 0,97-109-822 0 0</inkml:trace>
</inkml:ink>
</file>

<file path=ppt/ink/ink12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5.512"/>
    </inkml:context>
    <inkml:brush xml:id="br0">
      <inkml:brushProperty name="width" value="0.1" units="cm"/>
      <inkml:brushProperty name="height" value="0.1" units="cm"/>
      <inkml:brushProperty name="color" value="#008C3A"/>
    </inkml:brush>
  </inkml:definitions>
  <inkml:trace contextRef="#ctx0" brushRef="#br0">168 13 5983 0 0,'-9'-13'15471'0'0,"-5"25"-14371"0"0,8 0-1005 0 0,1 1 0 0 0,0-1 0 0 0,1 1 0 0 0,0 0 0 0 0,1 1 0 0 0,1-1 0 0 0,-2 27 0 0 0,1-12-18 0 0,-20 103 63 0 0,11-72-35 0 0,-8 107-1 0 0,20-153-79 0 0,1-1-1 0 0,-1 1 1 0 0,2-1-1 0 0,0 1 1 0 0,4 14-1 0 0,-5-26-13 0 0,-1 0 0 0 0,1 1 0 0 0,-1-1 0 0 0,1 0 0 0 0,0 0 0 0 0,0 0-1 0 0,-1 0 1 0 0,1 0 0 0 0,0-1 0 0 0,0 1 0 0 0,0 0 0 0 0,0 0 0 0 0,0 0 0 0 0,0-1 0 0 0,0 1-1 0 0,0-1 1 0 0,1 1 0 0 0,-1-1 0 0 0,0 1 0 0 0,0-1 0 0 0,0 0 0 0 0,1 1 0 0 0,-1-1 0 0 0,0 0 0 0 0,0 0-1 0 0,1 0 1 0 0,-1 0 0 0 0,0 0 0 0 0,0 0 0 0 0,1 0 0 0 0,-1 0 0 0 0,0-1 0 0 0,0 1 0 0 0,0 0 0 0 0,1-1-1 0 0,-1 1 1 0 0,0-1 0 0 0,1 0 0 0 0,5-2 140 0 0,0 0-1 0 0,-1 0 1 0 0,1-1-1 0 0,-1 0 1 0 0,8-6-1 0 0,-4 2-89 0 0,0 0 0 0 0,1 1 0 0 0,0 1 0 0 0,1 0 0 0 0,-1 0 0 0 0,1 1-1 0 0,0 0 1 0 0,0 1 0 0 0,1 1 0 0 0,21-4 0 0 0,-30 6-45 0 0,1 1-1 0 0,-1-1 1 0 0,0 1-1 0 0,1 0 1 0 0,-1 1 0 0 0,1-1-1 0 0,-1 1 1 0 0,0 0-1 0 0,0 0 1 0 0,1 0 0 0 0,-1 0-1 0 0,0 1 1 0 0,0 0-1 0 0,0 0 1 0 0,0 0 0 0 0,-1 0-1 0 0,1 0 1 0 0,-1 1-1 0 0,1 0 1 0 0,-1 0 0 0 0,0 0-1 0 0,0 0 1 0 0,0 0-1 0 0,0 0 1 0 0,0 1 0 0 0,-1 0-1 0 0,0-1 1 0 0,0 1-1 0 0,0 0 1 0 0,0 0 0 0 0,0 0-1 0 0,-1 0 1 0 0,0 0-1 0 0,2 9 1 0 0,-1 0 13 0 0,0 0 1 0 0,0 1-1 0 0,-2-1 1 0 0,1 0-1 0 0,-2 1 0 0 0,0-1 1 0 0,0 1-1 0 0,-2-1 1 0 0,1 0-1 0 0,-2 0 0 0 0,0 0 1 0 0,0-1-1 0 0,-1 1 1 0 0,0-1-1 0 0,-9 14 0 0 0,10-19-9 0 0,0 0 0 0 0,-1-1 0 0 0,0 1 0 0 0,0-1 0 0 0,0 0 1 0 0,-1 0-1 0 0,0-1 0 0 0,0 1 0 0 0,-1-1 0 0 0,1-1 0 0 0,-1 1 0 0 0,0-1 0 0 0,0 0 0 0 0,0-1 0 0 0,-1 0 0 0 0,1 0 0 0 0,-1 0 0 0 0,0-1 0 0 0,0 0 0 0 0,0-1 0 0 0,0 0 0 0 0,0 0 0 0 0,0 0 0 0 0,0-1 0 0 0,-14-2 0 0 0,7-1 83 0 0,-1 0 0 0 0,1-1 0 0 0,1 0 0 0 0,-1-2 0 0 0,-25-12 1 0 0,34 15-297 0 0,1 1 1 0 0,-1-2 0 0 0,1 1-1 0 0,0-1 1 0 0,0 1 0 0 0,0-2-1 0 0,1 1 1 0 0,-1 0 0 0 0,1-1 0 0 0,0 0-1 0 0,0 0 1 0 0,1 0 0 0 0,-1 0-1 0 0,1-1 1 0 0,0 1 0 0 0,1-1-1 0 0,-3-7 1 0 0</inkml:trace>
</inkml:ink>
</file>

<file path=ppt/ink/ink12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15.861"/>
    </inkml:context>
    <inkml:brush xml:id="br0">
      <inkml:brushProperty name="width" value="0.1" units="cm"/>
      <inkml:brushProperty name="height" value="0.1" units="cm"/>
      <inkml:brushProperty name="color" value="#008C3A"/>
    </inkml:brush>
  </inkml:definitions>
  <inkml:trace contextRef="#ctx0" brushRef="#br0">1 11 18167 0 0,'0'-1'55'0'0,"0"0"-1"0"0,1 1 0 0 0,-1-1 0 0 0,1 1 1 0 0,-1-1-1 0 0,1 0 0 0 0,-1 1 1 0 0,1-1-1 0 0,0 1 0 0 0,-1-1 1 0 0,1 1-1 0 0,0-1 0 0 0,-1 1 1 0 0,1 0-1 0 0,0-1 0 0 0,-1 1 0 0 0,1 0 1 0 0,0 0-1 0 0,0-1 0 0 0,-1 1 1 0 0,1 0-1 0 0,0 0 0 0 0,0 0 1 0 0,0 0-1 0 0,-1 0 0 0 0,1 0 1 0 0,0 0-1 0 0,0 0 0 0 0,-1 0 0 0 0,1 0 1 0 0,0 1-1 0 0,0-1 0 0 0,-1 0 1 0 0,1 1-1 0 0,0-1 0 0 0,0 0 1 0 0,-1 1-1 0 0,2 0 0 0 0,35 19-74 0 0,-26-14 709 0 0,10 7-407 0 0,1 0 0 0 0,-2 1 0 0 0,0 2 0 0 0,-1 0-1 0 0,0 1 1 0 0,-1 0 0 0 0,-1 2 0 0 0,-1 0 0 0 0,-1 1 0 0 0,0 1 0 0 0,-2 0 0 0 0,0 1 0 0 0,-1 0 0 0 0,11 31 0 0 0,-9-10-254 0 0,-1-1 0 0 0,-2 1 0 0 0,-3 1 0 0 0,-1 0 0 0 0,-2 0 0 0 0,-2 0 0 0 0,-3 58 0 0 0,-5 17 206 0 0,-5 1-1 0 0,-35 162 1 0 0,31-224-817 0 0,-2-1-1 0 0,-2-1 0 0 0,-3 0 1 0 0,-2-2-1 0 0,-2 0 1 0 0,-62 94-1 0 0,62-116-992 0 0</inkml:trace>
</inkml:ink>
</file>

<file path=ppt/ink/ink1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12.149"/>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2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29.567"/>
    </inkml:context>
    <inkml:brush xml:id="br0">
      <inkml:brushProperty name="width" value="0.1" units="cm"/>
      <inkml:brushProperty name="height" value="0.1" units="cm"/>
      <inkml:brushProperty name="color" value="#008C3A"/>
    </inkml:brush>
  </inkml:definitions>
  <inkml:trace contextRef="#ctx0" brushRef="#br0">1 35 14711 0 0,'17'-35'6990'0'0,"-11"54"-5005"0"0,-1 43-1287 0 0,-3 0 0 0 0,-6 66 0 0 0,1-1-375 0 0,2-104-311 0 0,6 194 130 0 0,-2-171-113 0 0,2-1-1 0 0,19 78 1 0 0,-24-122-169 0 0,1 0-1 0 0,-1 1 1 0 0,0-1 0 0 0,0 1-1 0 0,1-1 1 0 0,-1 0-1 0 0,1 1 1 0 0,0-1 0 0 0,-1 0-1 0 0,1 0 1 0 0,0 1 0 0 0,0-1-1 0 0,-1 0 1 0 0,1 0 0 0 0,0 0-1 0 0,0 0 1 0 0,0 0-1 0 0,0 0 1 0 0,1 0 0 0 0,-1 0-1 0 0,0 0 1 0 0,0-1 0 0 0,1 1-1 0 0,-1 0 1 0 0,0-1-1 0 0,0 1 1 0 0,1-1 0 0 0,-1 0-1 0 0,1 1 1 0 0,-1-1 0 0 0,2 0-1 0 0</inkml:trace>
</inkml:ink>
</file>

<file path=ppt/ink/ink12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0.041"/>
    </inkml:context>
    <inkml:brush xml:id="br0">
      <inkml:brushProperty name="width" value="0.1" units="cm"/>
      <inkml:brushProperty name="height" value="0.1" units="cm"/>
      <inkml:brushProperty name="color" value="#008C3A"/>
    </inkml:brush>
  </inkml:definitions>
  <inkml:trace contextRef="#ctx0" brushRef="#br0">1 298 7831 0 0,'0'-7'192'0'0,"0"-1"-1"0"0,1 1 0 0 0,-1 0 0 0 0,1 0 0 0 0,3-9 0 0 0,12-18 4377 0 0,4 2-331 0 0,28-35 1 0 0,-42 58-3881 0 0,1 1 1 0 0,1 0-1 0 0,0 1 1 0 0,0-1 0 0 0,0 2-1 0 0,1-1 1 0 0,0 1-1 0 0,19-10 1 0 0,-17 12-308 0 0,2-3 107 0 0,2 2-1 0 0,-1-1 1 0 0,1 2 0 0 0,-1 0-1 0 0,20-3 1 0 0,-31 7-136 0 0,0-1 1 0 0,0 1-1 0 0,0 0 0 0 0,1 0 0 0 0,-1 1 1 0 0,0-1-1 0 0,0 1 0 0 0,0-1 1 0 0,0 1-1 0 0,0 0 0 0 0,0 0 1 0 0,0 0-1 0 0,0 1 0 0 0,0-1 1 0 0,-1 1-1 0 0,1-1 0 0 0,0 1 1 0 0,-1 0-1 0 0,1 0 0 0 0,-1 0 1 0 0,0 0-1 0 0,0 1 0 0 0,0-1 1 0 0,0 1-1 0 0,0-1 0 0 0,0 1 1 0 0,-1 0-1 0 0,1-1 0 0 0,-1 1 0 0 0,0 0 1 0 0,2 6-1 0 0,2 6-20 0 0,-1 2 1 0 0,-1-1-1 0 0,0 0 0 0 0,-1 1 0 0 0,0-1 0 0 0,-2 1 1 0 0,0-1-1 0 0,-4 27 0 0 0,-4 6 9 0 0,-23 72 0 0 0,21-91-9 0 0,1 2 0 0 0,2-1 0 0 0,1 1 0 0 0,2-1 0 0 0,0 2 0 0 0,2 38-1 0 0,3-65 2 0 0,-1 1-1 0 0,1-1 0 0 0,0 0 1 0 0,0 0-1 0 0,1 0 1 0 0,0-1-1 0 0,0 1 0 0 0,0 0 1 0 0,1-1-1 0 0,0 1 0 0 0,0-1 1 0 0,0 0-1 0 0,1 0 0 0 0,-1 0 1 0 0,1 0-1 0 0,1-1 0 0 0,-1 0 1 0 0,0 1-1 0 0,10 5 1 0 0,-4-4 19 0 0,1-1 1 0 0,0 0 0 0 0,0-1-1 0 0,0 0 1 0 0,1 0 0 0 0,-1-1-1 0 0,1-1 1 0 0,0 0 0 0 0,14 0-1 0 0,131 5-595 0 0,-102-5-6894 0 0,-34-1-763 0 0</inkml:trace>
</inkml:ink>
</file>

<file path=ppt/ink/ink12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1.296"/>
    </inkml:context>
    <inkml:brush xml:id="br0">
      <inkml:brushProperty name="width" value="0.1" units="cm"/>
      <inkml:brushProperty name="height" value="0.1" units="cm"/>
      <inkml:brushProperty name="color" value="#008C3A"/>
    </inkml:brush>
  </inkml:definitions>
  <inkml:trace contextRef="#ctx0" brushRef="#br0">1 73 5527 0 0,'0'0'423'0'0,"0"-13"619"0"0,1-14 5773 0 0,0 25-6461 0 0,0 1 0 0 0,0-1 0 0 0,0 0-1 0 0,0 1 1 0 0,0-1 0 0 0,1 0 0 0 0,-1 1-1 0 0,0-1 1 0 0,1 1 0 0 0,-1 0 0 0 0,1 0 0 0 0,0-1-1 0 0,-1 1 1 0 0,1 0 0 0 0,0 0 0 0 0,0 1-1 0 0,2-2 1 0 0,1 0 33 0 0,1 1 0 0 0,0-1 1 0 0,-1 1-1 0 0,1 1 0 0 0,0-1 0 0 0,5 1 0 0 0,5 0-8 0 0,0 1-1 0 0,0 1 1 0 0,23 6-1 0 0,-30-5-345 0 0,0 0-1 0 0,-1 1 1 0 0,0 0-1 0 0,0 0 1 0 0,0 1 0 0 0,0 0-1 0 0,-1 0 1 0 0,0 1-1 0 0,0 0 1 0 0,0 0 0 0 0,-1 1-1 0 0,0 0 1 0 0,0 0-1 0 0,0 0 1 0 0,-1 1-1 0 0,0-1 1 0 0,-1 1 0 0 0,0 1-1 0 0,0-1 1 0 0,-1 0-1 0 0,0 1 1 0 0,0 0 0 0 0,2 12-1 0 0,-2-7 11 0 0,-1 0 1 0 0,0 0-1 0 0,-1-1 0 0 0,0 1 1 0 0,-1 0-1 0 0,-1 0 0 0 0,0 0 1 0 0,-1 0-1 0 0,0 0 0 0 0,-1-1 1 0 0,-1 1-1 0 0,0-1 0 0 0,-1 0 1 0 0,-12 24-1 0 0,10-27-9 0 0,0-1 0 0 0,0 0 0 0 0,-1-1 0 0 0,0 0 0 0 0,-1 0 0 0 0,1-1 0 0 0,-2 0 0 0 0,1 0 0 0 0,-18 8-1 0 0,19-10-8 0 0,-1-1 0 0 0,1 0-1 0 0,0-1 1 0 0,-1 0-1 0 0,0 0 1 0 0,0-1-1 0 0,0 0 1 0 0,0 0 0 0 0,0-1-1 0 0,0-1 1 0 0,0 1-1 0 0,-16-3 1 0 0,8-6-1631 0 0</inkml:trace>
</inkml:ink>
</file>

<file path=ppt/ink/ink12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1.649"/>
    </inkml:context>
    <inkml:brush xml:id="br0">
      <inkml:brushProperty name="width" value="0.1" units="cm"/>
      <inkml:brushProperty name="height" value="0.1" units="cm"/>
      <inkml:brushProperty name="color" value="#008C3A"/>
    </inkml:brush>
  </inkml:definitions>
  <inkml:trace contextRef="#ctx0" brushRef="#br0">160 14 9671 0 0,'5'-14'6843'0'0,"-12"16"-6206"0"0,0 1 0 0 0,0 0 0 0 0,0 0 0 0 0,0 0 0 0 0,1 1 0 0 0,-1 0 0 0 0,1 1 0 0 0,0-1 0 0 0,1 1 0 0 0,-1 0 0 0 0,-5 7 0 0 0,3-2-405 0 0,1-1 1 0 0,0 1-1 0 0,0 1 1 0 0,1 0-1 0 0,1 0 1 0 0,-6 15-1 0 0,3-2-277 0 0,2-1-1 0 0,0 1 1 0 0,2 1-1 0 0,0-1 1 0 0,2 0 0 0 0,1 36-1 0 0,1-55 51 0 0,0 0-1 0 0,0 0 1 0 0,1-1 0 0 0,-1 1 0 0 0,1 0-1 0 0,0 0 1 0 0,0 0 0 0 0,1-1-1 0 0,0 1 1 0 0,0-1 0 0 0,0 1-1 0 0,0-1 1 0 0,0 0 0 0 0,1 0-1 0 0,0 0 1 0 0,0 0 0 0 0,6 6-1 0 0,-5-7-18 0 0,0-1 0 0 0,0 1 0 0 0,1-1 0 0 0,0 0-1 0 0,-1 0 1 0 0,1 0 0 0 0,0 0 0 0 0,0-1 0 0 0,0 0-1 0 0,0 0 1 0 0,0-1 0 0 0,0 1 0 0 0,0-1-1 0 0,0 0 1 0 0,0 0 0 0 0,9-2 0 0 0,11-1-1108 0 0,2-1-355 0 0</inkml:trace>
</inkml:ink>
</file>

<file path=ppt/ink/ink12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2.121"/>
    </inkml:context>
    <inkml:brush xml:id="br0">
      <inkml:brushProperty name="width" value="0.1" units="cm"/>
      <inkml:brushProperty name="height" value="0.1" units="cm"/>
      <inkml:brushProperty name="color" value="#008C3A"/>
    </inkml:brush>
  </inkml:definitions>
  <inkml:trace contextRef="#ctx0" brushRef="#br0">0 84 10079 0 0,'0'0'463'0'0,"17"-31"2352"0"0,-10 26-1903 0 0,-1 0 1 0 0,1 1 0 0 0,0 0-1 0 0,1 0 1 0 0,-1 0 0 0 0,11-3 0 0 0,-5 3-203 0 0,1 0 0 0 0,-1 0 0 0 0,1 1 1 0 0,0 1-1 0 0,22-1 0 0 0,-35 3-677 0 0,1 0 0 0 0,-1 0 0 0 0,0 1 0 0 0,0-1 0 0 0,1 0 0 0 0,-1 0 0 0 0,0 1 0 0 0,0-1 0 0 0,1 1 0 0 0,-1-1 0 0 0,0 1-1 0 0,0-1 1 0 0,0 1 0 0 0,0 0 0 0 0,0-1 0 0 0,0 1 0 0 0,0 0 0 0 0,0 0 0 0 0,0 0 0 0 0,0 0 0 0 0,0 0 0 0 0,-1 0 0 0 0,1 0 0 0 0,0 0 0 0 0,-1 0 0 0 0,1 0 0 0 0,0 0 0 0 0,-1 1 0 0 0,0-1 0 0 0,1 0-1 0 0,-1 0 1 0 0,0 0 0 0 0,1 1 0 0 0,-1-1 0 0 0,0 0 0 0 0,0 1 0 0 0,0-1 0 0 0,0 0 0 0 0,0 0 0 0 0,-1 2 0 0 0,0 8 6 0 0,-1 0 1 0 0,0 0-1 0 0,-6 19 1 0 0,4-15 0 0 0,-3 13-1 0 0,-20 98 84 0 0,25-115-111 0 0,1 1 1 0 0,0-1-1 0 0,1 1 0 0 0,1 0 0 0 0,0-1 1 0 0,0 1-1 0 0,1-1 0 0 0,6 21 0 0 0,-7-29-4 0 0,0 0-1 0 0,1-1 0 0 0,-1 1 0 0 0,1 0 1 0 0,-1 0-1 0 0,1-1 0 0 0,0 1 0 0 0,0-1 1 0 0,0 0-1 0 0,0 1 0 0 0,1-1 0 0 0,-1 0 1 0 0,1 0-1 0 0,-1-1 0 0 0,1 1 0 0 0,0 0 1 0 0,-1-1-1 0 0,1 1 0 0 0,0-1 0 0 0,0 0 1 0 0,0 0-1 0 0,0 0 0 0 0,0-1 0 0 0,4 1 1 0 0,7 0-30 0 0,0 0 1 0 0,0-1-1 0 0,0-1 1 0 0,19-3-1 0 0,38-1-2174 0 0,-51 7 478 0 0,0 1-383 0 0</inkml:trace>
</inkml:ink>
</file>

<file path=ppt/ink/ink12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4.349"/>
    </inkml:context>
    <inkml:brush xml:id="br0">
      <inkml:brushProperty name="width" value="0.1" units="cm"/>
      <inkml:brushProperty name="height" value="0.1" units="cm"/>
      <inkml:brushProperty name="color" value="#008C3A"/>
    </inkml:brush>
  </inkml:definitions>
  <inkml:trace contextRef="#ctx0" brushRef="#br0">1 88 4607 0 0,'0'0'354'0'0,"11"-34"2996"0"0,-5 16-2799 0 0,4-18 13545 0 0,-16 68-11559 0 0,0 0-2537 0 0,2 0 0 0 0,1 1 0 0 0,2 40 0 0 0,1-60 0 0 0,1-1 0 0 0,0 1 0 0 0,1-1 0 0 0,0 1 0 0 0,1-1 0 0 0,1 0 0 0 0,0 0 0 0 0,0 0 0 0 0,1-1 0 0 0,1 1 0 0 0,10 15 0 0 0,-15-26 2 0 0,0 1 0 0 0,0 0 1 0 0,0-1-1 0 0,0 1 0 0 0,1-1 0 0 0,-1 0 0 0 0,1 0 0 0 0,-1 1 1 0 0,1-1-1 0 0,-1 0 0 0 0,1 0 0 0 0,-1 0 0 0 0,1 0 0 0 0,0-1 1 0 0,0 1-1 0 0,0 0 0 0 0,-1-1 0 0 0,1 1 0 0 0,0-1 0 0 0,0 0 1 0 0,0 0-1 0 0,0 1 0 0 0,3-1 0 0 0,-2-1 4 0 0,0 0 1 0 0,1 0-1 0 0,-1 0 0 0 0,0-1 1 0 0,0 1-1 0 0,0-1 0 0 0,0 0 1 0 0,-1 1-1 0 0,1-1 0 0 0,0 0 1 0 0,-1-1-1 0 0,4-3 0 0 0,7-8 66 0 0,-1-2 0 0 0,-1 1 0 0 0,16-31-1 0 0,-21 36-7 0 0,23-32 134 0 0,-28 41-191 0 0,-1 1 0 0 0,1-1-1 0 0,0 1 1 0 0,-1 0 0 0 0,1 0 0 0 0,0-1 0 0 0,-1 1 0 0 0,1 0 0 0 0,0 0 0 0 0,-1 0 0 0 0,1 0 0 0 0,0 0-1 0 0,0 0 1 0 0,-1 0 0 0 0,1 0 0 0 0,0 0 0 0 0,-1 0 0 0 0,1 0 0 0 0,0 0 0 0 0,-1 0 0 0 0,1 1 0 0 0,0-1 0 0 0,-1 0-1 0 0,1 0 1 0 0,0 1 0 0 0,-1-1 0 0 0,1 1 0 0 0,-1-1 0 0 0,1 0 0 0 0,-1 1 0 0 0,1-1 0 0 0,0 2 0 0 0,15 15-82 0 0,-14-15 43 0 0,40 44 34 0 0,-9-11 227 0 0,31 44-1 0 0,-54-65-194 0 0,-1 1-1 0 0,0 0 1 0 0,-1 1 0 0 0,-1 0-1 0 0,0 0 1 0 0,7 30 0 0 0,-7-17-57 0 0,-1 1 1 0 0,-1 0 0 0 0,-1-1 0 0 0,-2 49-1 0 0,-2-69-4 0 0,0 0 0 0 0,-1 0 0 0 0,-1 0 0 0 0,1 0 1 0 0,-2 0-1 0 0,1 0 0 0 0,-1 0 0 0 0,0-1 0 0 0,-1 1 0 0 0,0-1 0 0 0,0 0 0 0 0,-1 0 0 0 0,0-1 0 0 0,0 1 0 0 0,-1-1 0 0 0,0 0 0 0 0,0-1 0 0 0,-1 1 0 0 0,-8 6 0 0 0,-6 1 34 0 0,1-1 0 0 0,-2-1-1 0 0,0-1 1 0 0,0 0 0 0 0,-1-2-1 0 0,-33 9 1 0 0,45-16-21 0 0,1 0-1 0 0,0 0 0 0 0,-1-1 1 0 0,1 0-1 0 0,-1-1 0 0 0,1-1 1 0 0,-19-2-1 0 0,23 2-68 0 0,0-1 1 0 0,0 0 0 0 0,0 0-1 0 0,0 0 1 0 0,0-1-1 0 0,0 0 1 0 0,1 0 0 0 0,-1 0-1 0 0,1-1 1 0 0,0 0-1 0 0,0 0 1 0 0,0 0 0 0 0,-7-9-1 0 0,1-6-2370 0 0,6 9 202 0 0</inkml:trace>
</inkml:ink>
</file>

<file path=ppt/ink/ink12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5.308"/>
    </inkml:context>
    <inkml:brush xml:id="br0">
      <inkml:brushProperty name="width" value="0.1" units="cm"/>
      <inkml:brushProperty name="height" value="0.1" units="cm"/>
      <inkml:brushProperty name="color" value="#008C3A"/>
    </inkml:brush>
  </inkml:definitions>
  <inkml:trace contextRef="#ctx0" brushRef="#br0">25 70 5063 0 0,'-25'-13'17875'0'0,"37"7"-17608"0"0,0 0 0 0 0,0 2 0 0 0,0-1 1 0 0,0 2-1 0 0,1-1 0 0 0,-1 2 0 0 0,1 0 0 0 0,0 0 1 0 0,0 1-1 0 0,14 1 0 0 0,14-3 100 0 0,-25 1-212 0 0,70-7 284 0 0,110 2-1 0 0,-195 7-435 0 0,1 0 0 0 0,0 0-1 0 0,-1 0 1 0 0,1 0 0 0 0,0 0-1 0 0,-1 0 1 0 0,1 0-1 0 0,-1 0 1 0 0,1 1 0 0 0,0-1-1 0 0,-1 0 1 0 0,1 1-1 0 0,-1 0 1 0 0,1-1 0 0 0,-1 1-1 0 0,1 0 1 0 0,-1 0 0 0 0,1 0-1 0 0,-1 0 1 0 0,0 0-1 0 0,1 0 1 0 0,-1 0 0 0 0,0 0-1 0 0,0 0 1 0 0,0 1 0 0 0,0-1-1 0 0,0 1 1 0 0,0-1-1 0 0,0 0 1 0 0,-1 1 0 0 0,2 1-1 0 0,-2 2 2 0 0,0 0 0 0 0,-1 0 0 0 0,1 0 0 0 0,-1 0 0 0 0,0 0 0 0 0,0 0 0 0 0,0-1 0 0 0,-4 9 0 0 0,-4 20 60 0 0,4-8-86 0 0,-2 0 0 0 0,-1-1-1 0 0,0 0 1 0 0,-2-1-1 0 0,-1 1 1 0 0,-1-2-1 0 0,0 0 1 0 0,-2 0-1 0 0,-1-1 1 0 0,0-1 0 0 0,-28 27-1 0 0,43-46 19 0 0,-1-1 1 0 0,0 1-1 0 0,1-1 0 0 0,-1 1 0 0 0,1-1 1 0 0,-1 1-1 0 0,1-1 0 0 0,-1 1 1 0 0,1 0-1 0 0,-1-1 0 0 0,1 1 0 0 0,0 0 1 0 0,-1-1-1 0 0,1 1 0 0 0,0 0 1 0 0,0 0-1 0 0,0-1 0 0 0,-1 1 0 0 0,1 0 1 0 0,0 0-1 0 0,0-1 0 0 0,0 1 1 0 0,0 0-1 0 0,0 0 0 0 0,0 0 0 0 0,1-1 1 0 0,-1 1-1 0 0,0 0 0 0 0,0 0 1 0 0,0-1-1 0 0,1 1 0 0 0,-1 0 0 0 0,1 0 1 0 0,1 1-13 0 0,-1-1 0 0 0,1 1 0 0 0,0-1 0 0 0,0 0 1 0 0,-1 0-1 0 0,1 0 0 0 0,0 0 0 0 0,0 0 0 0 0,0 0 0 0 0,0-1 1 0 0,0 1-1 0 0,3 0 0 0 0,4 0 63 0 0,0 1 0 0 0,1-1 1 0 0,-1-1-1 0 0,17 0 0 0 0,-26 0-46 0 0,71-13-4 0 0,0 4 0 0 0,1 2 0 0 0,128 6 0 0 0,-181 5-1102 0 0,-31 4-2330 0 0</inkml:trace>
</inkml:ink>
</file>

<file path=ppt/ink/ink12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5.681"/>
    </inkml:context>
    <inkml:brush xml:id="br0">
      <inkml:brushProperty name="width" value="0.1" units="cm"/>
      <inkml:brushProperty name="height" value="0.1" units="cm"/>
      <inkml:brushProperty name="color" value="#008C3A"/>
    </inkml:brush>
  </inkml:definitions>
  <inkml:trace contextRef="#ctx0" brushRef="#br0">1 119 11631 0 0,'0'0'1054'0'0,"26"-13"-668"0"0,29-2 2773 0 0,2 2 0 0 0,58-6 0 0 0,-24 5-1465 0 0,54-2-486 0 0,28-6-5368 0 0,-144 16-3635 0 0</inkml:trace>
</inkml:ink>
</file>

<file path=ppt/ink/ink12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6.149"/>
    </inkml:context>
    <inkml:brush xml:id="br0">
      <inkml:brushProperty name="width" value="0.1" units="cm"/>
      <inkml:brushProperty name="height" value="0.1" units="cm"/>
      <inkml:brushProperty name="color" value="#008C3A"/>
    </inkml:brush>
  </inkml:definitions>
  <inkml:trace contextRef="#ctx0" brushRef="#br0">133 136 6447 0 0,'-3'-136'9603'0'0,"-1"154"-8491"0"0,2-10-643 0 0,-21 106 913 0 0,1 64 255 0 0,12-87-802 0 0,-8 47-423 0 0,-32 447 583 0 0,50-522-1276 0 0,2 0 0 0 0,4 1 0 0 0,2-2 1 0 0,2 1-1 0 0,4-1 0 0 0,2-1 1 0 0,29 70-1 0 0,-39-116-238 0 0,1 0-1 0 0,1 0 1 0 0,0 0 0 0 0,14 15 0 0 0,-6-11-700 0 0</inkml:trace>
</inkml:ink>
</file>

<file path=ppt/ink/ink12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9.062"/>
    </inkml:context>
    <inkml:brush xml:id="br0">
      <inkml:brushProperty name="width" value="0.1" units="cm"/>
      <inkml:brushProperty name="height" value="0.1" units="cm"/>
      <inkml:brushProperty name="color" value="#008C3A"/>
    </inkml:brush>
  </inkml:definitions>
  <inkml:trace contextRef="#ctx0" brushRef="#br0">158 22 12095 0 0,'4'-21'10667'0'0,"-154"298"-8438"0"0,148-275-2230 0 0,1 1 0 0 0,-1-1 0 0 0,1 1 1 0 0,0 0-1 0 0,0-1 0 0 0,0 1 0 0 0,0 0 0 0 0,0 0 0 0 0,1 0 0 0 0,0 0 0 0 0,-1-1 0 0 0,1 1 1 0 0,0 4-1 0 0,1-6 6 0 0,-1 0 0 0 0,0 0 1 0 0,1 1-1 0 0,-1-1 0 0 0,1 0 1 0 0,0 0-1 0 0,-1 0 0 0 0,1 0 0 0 0,0 0 1 0 0,0 0-1 0 0,-1 0 0 0 0,1-1 1 0 0,0 1-1 0 0,0 0 0 0 0,0 0 1 0 0,0 0-1 0 0,0-1 0 0 0,0 1 1 0 0,0-1-1 0 0,1 1 0 0 0,-1-1 0 0 0,0 1 1 0 0,0-1-1 0 0,0 0 0 0 0,0 1 1 0 0,1-1-1 0 0,-1 0 0 0 0,0 0 1 0 0,0 0-1 0 0,1 0 0 0 0,-1 0 1 0 0,0 0-1 0 0,0 0 0 0 0,3-1 0 0 0,32-1 153 0 0,0 1-1 0 0,0 2 1 0 0,0 2-1 0 0,0 1 1 0 0,-1 2-1 0 0,0 1 1 0 0,56 20-1 0 0,-72-19-82 0 0,-1 1 0 0 0,0 1 0 0 0,0 1 0 0 0,24 19 0 0 0,-38-26-48 0 0,-1-1-1 0 0,0 1 1 0 0,-1 0-1 0 0,1 0 1 0 0,-1 0-1 0 0,1 0 1 0 0,-1 0-1 0 0,0 0 1 0 0,-1 1-1 0 0,1-1 1 0 0,-1 1 0 0 0,0-1-1 0 0,0 1 1 0 0,0-1-1 0 0,-1 1 1 0 0,1 0-1 0 0,-1-1 1 0 0,0 1-1 0 0,-1 0 1 0 0,1 0-1 0 0,-1-1 1 0 0,0 1-1 0 0,0-1 1 0 0,0 1 0 0 0,-1-1-1 0 0,1 1 1 0 0,-1-1-1 0 0,-3 5 1 0 0,0 2 19 0 0,0-1 1 0 0,-1-1 0 0 0,0 1-1 0 0,0-1 1 0 0,-1 0 0 0 0,0 0-1 0 0,0-1 1 0 0,-1 0-1 0 0,-1 0 1 0 0,-17 13 0 0 0,2-9 14 0 0,0 0 0 0 0,-1-2 1 0 0,-1 0-1 0 0,0-2 0 0 0,0-1 1 0 0,-1-1-1 0 0,-43 5 0 0 0,24-14 232 0 0,45 3-425 0 0,-1 0 1 0 0,1-1-1 0 0,-1 1 0 0 0,1-1 1 0 0,-1 0-1 0 0,1 1 0 0 0,-1-1 0 0 0,1 0 1 0 0,-1 0-1 0 0,1 0 0 0 0,0 0 1 0 0,-1 0-1 0 0,1 0 0 0 0,0 0 0 0 0,0 0 1 0 0,0-1-1 0 0,0 1 0 0 0,0 0 0 0 0,0-1 1 0 0,0 1-1 0 0,1-1 0 0 0,-1 1 1 0 0,0-1-1 0 0,1 1 0 0 0,-1-3 0 0 0,0-6-1437 0 0</inkml:trace>
</inkml:ink>
</file>

<file path=ppt/ink/ink1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28.590"/>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0 32 1839 0 0,'0'0'160'0'0,"1"-6"-160"0"0,-1-15 3312 0 0,-1 16-3224 0 0</inkml:trace>
</inkml:ink>
</file>

<file path=ppt/ink/ink12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9.426"/>
    </inkml:context>
    <inkml:brush xml:id="br0">
      <inkml:brushProperty name="width" value="0.1" units="cm"/>
      <inkml:brushProperty name="height" value="0.1" units="cm"/>
      <inkml:brushProperty name="color" value="#008C3A"/>
    </inkml:brush>
  </inkml:definitions>
  <inkml:trace contextRef="#ctx0" brushRef="#br0">0 255 5527 0 0,'0'-7'543'0'0,"1"-1"-1"0"0,0 1 1 0 0,0 0-1 0 0,0-1 0 0 0,1 1 1 0 0,0 0-1 0 0,0 0 1 0 0,1 0-1 0 0,0 0 1 0 0,0 0-1 0 0,1 1 0 0 0,0 0 1 0 0,6-9-1 0 0,-2 5 439 0 0,1 1 0 0 0,0 0 0 0 0,0 1-1 0 0,1 0 1 0 0,0 0 0 0 0,1 1 0 0 0,15-8 0 0 0,-4 3 404 0 0,1 2 1 0 0,0 1-1 0 0,25-6 1 0 0,-15 6-1045 0 0,44-5-1 0 0,-75 14-338 0 0,15-3 26 0 0,0 2 0 0 0,0 0 1 0 0,18 1-1 0 0,-30 1-454 0 0,1-1 0 0 0,0 1-1 0 0,-1 1 1 0 0,1-1 0 0 0,-1 1 0 0 0,0 0 0 0 0,11 5-1 0 0,-5 1-1670 0 0</inkml:trace>
</inkml:ink>
</file>

<file path=ppt/ink/ink12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39.901"/>
    </inkml:context>
    <inkml:brush xml:id="br0">
      <inkml:brushProperty name="width" value="0.1" units="cm"/>
      <inkml:brushProperty name="height" value="0.1" units="cm"/>
      <inkml:brushProperty name="color" value="#008C3A"/>
    </inkml:brush>
  </inkml:definitions>
  <inkml:trace contextRef="#ctx0" brushRef="#br0">0 27 5063 0 0,'0'0'232'0'0,"28"-18"7916"0"0,-20 16-7349 0 0,1 0 0 0 0,0 0 0 0 0,0 1 0 0 0,-1 0 0 0 0,1 1 0 0 0,0 0-1 0 0,0 0 1 0 0,0 1 0 0 0,12 2 0 0 0,-10 0-386 0 0,-1-1 0 0 0,1 2 0 0 0,-1 0-1 0 0,0 0 1 0 0,0 0 0 0 0,0 1 0 0 0,13 10 0 0 0,-17-11-340 0 0,1 1 0 0 0,-1 0 1 0 0,0 0-1 0 0,0 0 0 0 0,-1 1 1 0 0,0 0-1 0 0,0 0 0 0 0,0 0 1 0 0,-1 1-1 0 0,0 0 1 0 0,0-1-1 0 0,0 1 0 0 0,-1 1 1 0 0,0-1-1 0 0,0 0 0 0 0,-1 1 1 0 0,0 0-1 0 0,-1-1 0 0 0,1 1 1 0 0,-2 0-1 0 0,1 0 0 0 0,-1 0 1 0 0,-1 13-1 0 0,-2-8 9 0 0,0 0 0 0 0,-1-1 0 0 0,0 0 0 0 0,-1 0 0 0 0,0 0 0 0 0,-1 0 0 0 0,0-1 0 0 0,-1 0 0 0 0,-1 0-1 0 0,1-1 1 0 0,-2 0 0 0 0,-14 15 0 0 0,15-17-293 0 0,0-1-1 0 0,-1 0 1 0 0,0 0-1 0 0,0-1 0 0 0,0 0 1 0 0,-1-1-1 0 0,1 0 1 0 0,-2 0-1 0 0,1-1 1 0 0,0-1-1 0 0,-1 1 0 0 0,1-2 1 0 0,-1 1-1 0 0,0-2 1 0 0,-14 2-1 0 0</inkml:trace>
</inkml:ink>
</file>

<file path=ppt/ink/ink12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40.269"/>
    </inkml:context>
    <inkml:brush xml:id="br0">
      <inkml:brushProperty name="width" value="0.1" units="cm"/>
      <inkml:brushProperty name="height" value="0.1" units="cm"/>
      <inkml:brushProperty name="color" value="#008C3A"/>
    </inkml:brush>
  </inkml:definitions>
  <inkml:trace contextRef="#ctx0" brushRef="#br0">300 9 13967 0 0,'0'0'1262'0'0,"-19"-9"91"0"0,7 10-544 0 0,0 1-1 0 0,0 0 1 0 0,0 1 0 0 0,0 0 0 0 0,0 1-1 0 0,-14 7 1 0 0,12-4-511 0 0,1 0 1 0 0,0 1-1 0 0,0 0 1 0 0,1 1-1 0 0,-12 12 1 0 0,15-13-252 0 0,1 0 0 0 0,0 1-1 0 0,0 0 1 0 0,1 0 0 0 0,0 1 0 0 0,0 0 0 0 0,1 0 0 0 0,1 1-1 0 0,0 0 1 0 0,0 0 0 0 0,1 0 0 0 0,0 0 0 0 0,1 1-1 0 0,1-1 1 0 0,-3 20 0 0 0,5-26-11 0 0,0 0-1 0 0,0 0 1 0 0,1 0-1 0 0,-1 1 1 0 0,1-1 0 0 0,0 0-1 0 0,1 0 1 0 0,-1-1-1 0 0,1 1 1 0 0,0 0 0 0 0,0 0-1 0 0,1-1 1 0 0,-1 1-1 0 0,1-1 1 0 0,0 0-1 0 0,0 0 1 0 0,0 0 0 0 0,1 0-1 0 0,-1-1 1 0 0,1 1-1 0 0,0-1 1 0 0,0 0 0 0 0,0 0-1 0 0,1 0 1 0 0,-1-1-1 0 0,1 1 1 0 0,7 2-1 0 0,11 4 45 0 0,1-2 0 0 0,0 0 0 0 0,0-2-1 0 0,37 4 1 0 0,-31-5-178 0 0,31 2-2306 0 0,-35-5-6137 0 0</inkml:trace>
</inkml:ink>
</file>

<file path=ppt/ink/ink12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47.549"/>
    </inkml:context>
    <inkml:brush xml:id="br0">
      <inkml:brushProperty name="width" value="0.1" units="cm"/>
      <inkml:brushProperty name="height" value="0.1" units="cm"/>
      <inkml:brushProperty name="color" value="#008C3A"/>
    </inkml:brush>
  </inkml:definitions>
  <inkml:trace contextRef="#ctx0" brushRef="#br0">79 47 4607 0 0,'0'0'208'0'0,"-3"-3"-400"0"0,-9-12 6587 0 0,12-2-1686 0 0,-1 5-505 0 0,-12 27-2673 0 0,6-3-1432 0 0,1 0-1 0 0,0 0 1 0 0,0 0 0 0 0,1 0 0 0 0,1 1 0 0 0,0 0-1 0 0,1 0 1 0 0,0 0 0 0 0,1 0 0 0 0,-1 20 0 0 0,3-26-66 0 0,0 1 0 0 0,0-1-1 0 0,0 0 1 0 0,1 0 0 0 0,0 0 0 0 0,1 0 0 0 0,0 0 0 0 0,0 0 0 0 0,0 0 0 0 0,1 0 0 0 0,0-1 0 0 0,0 1 0 0 0,0-1 0 0 0,1 0 0 0 0,0 0 0 0 0,0 0 0 0 0,1 0 0 0 0,0-1 0 0 0,0 0 0 0 0,10 9-1 0 0,-12-12 12 0 0,0 0-1 0 0,0 0 1 0 0,0 0-1 0 0,0-1 1 0 0,0 1-1 0 0,0-1 0 0 0,0 1 1 0 0,0-1-1 0 0,1 0 1 0 0,-1 0-1 0 0,1-1 0 0 0,-1 1 1 0 0,1-1-1 0 0,-1 1 1 0 0,1-1-1 0 0,-1 0 0 0 0,1-1 1 0 0,-1 1-1 0 0,1-1 1 0 0,-1 1-1 0 0,0-1 0 0 0,1 0 1 0 0,-1 0-1 0 0,0 0 1 0 0,1-1-1 0 0,-1 1 0 0 0,4-4 1 0 0,5-4 153 0 0,-2 0 0 0 0,1 0 0 0 0,-1-1 0 0 0,-1-1 0 0 0,14-17 0 0 0,19-20 33 0 0,-41 47-229 0 0,0-1-1 0 0,1 1 1 0 0,-1 1-1 0 0,0-1 1 0 0,1 0-1 0 0,-1 0 1 0 0,1 0-1 0 0,0 1 1 0 0,-1-1-1 0 0,1 1 0 0 0,-1-1 1 0 0,1 1-1 0 0,0 0 1 0 0,0 0-1 0 0,-1 0 1 0 0,1-1-1 0 0,0 2 1 0 0,-1-1-1 0 0,1 0 1 0 0,0 0-1 0 0,-1 0 0 0 0,1 1 1 0 0,0-1-1 0 0,-1 1 1 0 0,1-1-1 0 0,-1 1 1 0 0,1 0-1 0 0,2 1 1 0 0,34 30-4 0 0,-34-27 3 0 0,21 19 0 0 0,-2 1 0 0 0,-1 0 0 0 0,33 51 0 0 0,-49-66 0 0 0,0 0 0 0 0,-1 0 0 0 0,0 1 0 0 0,-1 0 0 0 0,-1 0 0 0 0,1 0 0 0 0,-2 0 0 0 0,1 0 0 0 0,-2 1 0 0 0,1-1 0 0 0,-2 0 0 0 0,1 1 0 0 0,-2-1 0 0 0,-2 22 0 0 0,-3 1 21 0 0,-1-1-1 0 0,-2 1 1 0 0,-1-2-1 0 0,-2 1 1 0 0,-1-2 0 0 0,-23 43-1 0 0,29-66-15 0 0,1 0 0 0 0,-1 0 0 0 0,-1-1 0 0 0,0 0 0 0 0,0 0 0 0 0,0-1-1 0 0,-1 1 1 0 0,0-2 0 0 0,0 0 0 0 0,0 0 0 0 0,-1 0 0 0 0,1-1 0 0 0,-1-1 0 0 0,-21 6 0 0 0,7-4-78 0 0,-1-1-1 0 0,0-1 1 0 0,0-1 0 0 0,-1-1 0 0 0,-28-3 0 0 0,51 2-446 0 0,-19-3 465 0 0,14 0-2311 0 0</inkml:trace>
</inkml:ink>
</file>

<file path=ppt/ink/ink12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52.111"/>
    </inkml:context>
    <inkml:brush xml:id="br0">
      <inkml:brushProperty name="width" value="0.1" units="cm"/>
      <inkml:brushProperty name="height" value="0.1" units="cm"/>
      <inkml:brushProperty name="color" value="#008C3A"/>
    </inkml:brush>
  </inkml:definitions>
  <inkml:trace contextRef="#ctx0" brushRef="#br0">1 42 3679 0 0,'-1'-2'6551'0'0,"3"-6"-3087"0"0,8 4-2052 0 0,-1 0 0 0 0,1 1 1 0 0,-1 0-1 0 0,1 0 0 0 0,0 1 0 0 0,11-1 1 0 0,64 0 1160 0 0,13-1-3886 0 0,-81 2-1032 0 0,6 1-5863 0 0</inkml:trace>
</inkml:ink>
</file>

<file path=ppt/ink/ink12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8:54.304"/>
    </inkml:context>
    <inkml:brush xml:id="br0">
      <inkml:brushProperty name="width" value="0.1" units="cm"/>
      <inkml:brushProperty name="height" value="0.1" units="cm"/>
      <inkml:brushProperty name="color" value="#008C3A"/>
    </inkml:brush>
  </inkml:definitions>
  <inkml:trace contextRef="#ctx0" brushRef="#br0">1 222 5583 0 0,'0'0'506'0'0,"5"-36"3140"0"0,-6 28-3133 0 0,1 0-1 0 0,1 0 0 0 0,-1 0 1 0 0,1 0-1 0 0,1 0 1 0 0,-1 0-1 0 0,1 0 0 0 0,1 1 1 0 0,0-1-1 0 0,0 1 0 0 0,0-1 1 0 0,1 1-1 0 0,0 0 1 0 0,0 0-1 0 0,1 1 0 0 0,8-11 1 0 0,-8 13-411 0 0,-1-1 0 0 0,1 1 0 0 0,0 0 0 0 0,0 0 0 0 0,0 1 0 0 0,0 0 0 0 0,0-1 0 0 0,1 2 0 0 0,0-1 1 0 0,-1 1-1 0 0,1 0 0 0 0,0 0 0 0 0,0 0 0 0 0,0 1 0 0 0,0 0 0 0 0,1 0 0 0 0,-1 1 0 0 0,0 0 0 0 0,0 0 1 0 0,1 0-1 0 0,-1 1 0 0 0,8 1 0 0 0,-11-1-76 0 0,1 0-1 0 0,-1 0 1 0 0,1 0 0 0 0,-1 0 0 0 0,1 1-1 0 0,-1-1 1 0 0,0 1 0 0 0,0 0-1 0 0,0 0 1 0 0,0 0 0 0 0,0 0 0 0 0,0 1-1 0 0,-1-1 1 0 0,1 1 0 0 0,-1 0 0 0 0,1 0-1 0 0,-1 0 1 0 0,3 5 0 0 0,-2-2-11 0 0,-1 0-1 0 0,0 0 1 0 0,0 0 0 0 0,-1 0-1 0 0,1 0 1 0 0,-1 1 0 0 0,0-1-1 0 0,-1 0 1 0 0,0 13 0 0 0,-2-1 2 0 0,0-1 1 0 0,-1 0 0 0 0,0-1-1 0 0,-2 1 1 0 0,0-1 0 0 0,-1 1-1 0 0,-8 16 1 0 0,-61 98 89 0 0,41-74-386 0 0,-42 96-1 0 0,70-140 218 0 0,4-10 39 0 0,1 0-1 0 0,-1 0 1 0 0,1 0-1 0 0,0 0 1 0 0,0 0-1 0 0,0 1 1 0 0,0-1-1 0 0,0 6 1 0 0,4-8 8 0 0,1 1 0 0 0,0-1 0 0 0,-1 0 0 0 0,1 0-1 0 0,0 0 1 0 0,0-1 0 0 0,0 1 0 0 0,6-1 0 0 0,-6 1 31 0 0,22 0 158 0 0,1 0 1 0 0,37-5-1 0 0,19 1-104 0 0,74-2-2010 0 0,-139 3 72 0 0</inkml:trace>
</inkml:ink>
</file>

<file path=ppt/ink/ink12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9:02.559"/>
    </inkml:context>
    <inkml:brush xml:id="br0">
      <inkml:brushProperty name="width" value="0.1" units="cm"/>
      <inkml:brushProperty name="height" value="0.1" units="cm"/>
      <inkml:brushProperty name="color" value="#008C3A"/>
    </inkml:brush>
  </inkml:definitions>
  <inkml:trace contextRef="#ctx0" brushRef="#br0">7 92 1375 0 0,'0'0'9559'0'0,"-6"-23"-1606"0"0,16 17-7697 0 0,0 0 1 0 0,1 0-1 0 0,-1 1 0 0 0,2 1 1 0 0,-1 0-1 0 0,0 0 0 0 0,14-1 0 0 0,89-12 292 0 0,-66 12-130 0 0,-36 3-298 0 0,-6 1-68 0 0,0 0 1 0 0,0 0 0 0 0,0 0 0 0 0,1 1 0 0 0,-1 0-1 0 0,0 0 1 0 0,0 0 0 0 0,0 1 0 0 0,1 0 0 0 0,-1 0-1 0 0,0 1 1 0 0,0 0 0 0 0,9 3 0 0 0,-13-3-11 0 0,0 0-38 0 0,0 1-1 0 0,-1-1 0 0 0,1 0 0 0 0,-1 0 0 0 0,1 1 0 0 0,-1-1 0 0 0,0 1 0 0 0,0-1 0 0 0,0 1 0 0 0,-1-1 0 0 0,1 1 0 0 0,0 0 0 0 0,-1-1 0 0 0,0 1 0 0 0,0 0 0 0 0,1-1 0 0 0,-2 1 0 0 0,1 0 0 0 0,0 0 0 0 0,0-1 0 0 0,-1 1 0 0 0,0 2 0 0 0,-3 6 26 0 0,1 0 0 0 0,-1-1-1 0 0,-10 18 1 0 0,9-17-7 0 0,-4 8-39 0 0,-1 0 0 0 0,-1 0 1 0 0,0-1-1 0 0,-1 0 0 0 0,-1-1 0 0 0,-1 0 0 0 0,0-2 0 0 0,-1 1 0 0 0,-1-2 1 0 0,-1 0-1 0 0,1-1 0 0 0,-2 0 0 0 0,-29 15 0 0 0,-15 8-354 0 0,104-35 238 0 0,73-2 231 0 0,-60 1-111 0 0,71-8 0 0 0,-111 8-1180 0 0</inkml:trace>
</inkml:ink>
</file>

<file path=ppt/ink/ink12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9:03.228"/>
    </inkml:context>
    <inkml:brush xml:id="br0">
      <inkml:brushProperty name="width" value="0.1" units="cm"/>
      <inkml:brushProperty name="height" value="0.1" units="cm"/>
      <inkml:brushProperty name="color" value="#008C3A"/>
    </inkml:brush>
  </inkml:definitions>
  <inkml:trace contextRef="#ctx0" brushRef="#br0">0 76 3223 0 0,'0'0'143'0'0,"15"-25"7478"0"0,-12 21-7158 0 0,1 0 0 0 0,-1 0-1 0 0,1 1 1 0 0,0-1 0 0 0,0 1-1 0 0,0 0 1 0 0,0 0 0 0 0,1 0-1 0 0,-1 0 1 0 0,1 1 0 0 0,0 0-1 0 0,0 0 1 0 0,-1 0 0 0 0,1 1-1 0 0,0-1 1 0 0,1 1-1 0 0,-1 0 1 0 0,10 0 0 0 0,-1 0-56 0 0,1 0 0 0 0,-1 1-1 0 0,1 0 1 0 0,-1 1 0 0 0,28 6 0 0 0,-37-6-374 0 0,-1 1-1 0 0,1 0 1 0 0,-1 0-1 0 0,0 0 1 0 0,0 1-1 0 0,1 0 1 0 0,-2-1-1 0 0,1 1 1 0 0,0 1-1 0 0,-1-1 1 0 0,1 0-1 0 0,-1 1 1 0 0,0 0-1 0 0,0 0 1 0 0,0 0-1 0 0,-1 0 1 0 0,1 0-1 0 0,-1 0 1 0 0,0 1-1 0 0,0-1 1 0 0,-1 1-1 0 0,2 5 1 0 0,-2-6-21 0 0,0-1 0 0 0,0 1 0 0 0,-1 0 0 0 0,1 0 0 0 0,-1-1-1 0 0,0 1 1 0 0,0 0 0 0 0,0 0 0 0 0,0 0 0 0 0,-1 0 0 0 0,0-1 0 0 0,1 1 0 0 0,-1 0 0 0 0,-1-1 0 0 0,1 1 0 0 0,0-1 0 0 0,-1 1 0 0 0,0-1 0 0 0,0 1 0 0 0,0-1 0 0 0,0 0 0 0 0,-1 0 0 0 0,1 0 0 0 0,-1 0 0 0 0,1-1 0 0 0,-1 1 0 0 0,-6 4 0 0 0,-1-2 20 0 0,-1 0 0 0 0,1 0 0 0 0,-20 4 0 0 0,-16 8 33 0 0,46-17-65 0 0,0 0 0 0 0,-1 1 0 0 0,1-1 0 0 0,-1 0 0 0 0,1 1 0 0 0,-1-1 0 0 0,1 0 0 0 0,0 1 0 0 0,-1-1 0 0 0,1 0 0 0 0,0 1 0 0 0,-1-1 0 0 0,1 1 1 0 0,0-1-1 0 0,0 1 0 0 0,-1-1 0 0 0,1 1 0 0 0,0-1 0 0 0,0 1 0 0 0,0-1 0 0 0,0 1 0 0 0,-1-1 0 0 0,1 1 0 0 0,0 0 0 0 0,0-1 0 0 0,0 1 0 0 0,0-1 0 0 0,1 1 0 0 0,-1-1 0 0 0,0 1 0 0 0,0-1 0 0 0,0 1 0 0 0,0-1 0 0 0,0 1 0 0 0,1-1 0 0 0,-1 1 0 0 0,0-1 0 0 0,0 1 0 0 0,1-1 0 0 0,-1 1 0 0 0,0-1 0 0 0,1 1 0 0 0,-1-1 0 0 0,1 0 0 0 0,-1 1 0 0 0,0-1 0 0 0,1 0 0 0 0,-1 1 0 0 0,1-1 0 0 0,-1 0 0 0 0,1 0 0 0 0,-1 1 0 0 0,2-1 1 0 0,23 16 68 0 0,-8-13 15 0 0,-1-1-1 0 0,1 0 1 0 0,0-1 0 0 0,0-1 0 0 0,25-3 0 0 0,15 0 14 0 0,-11 9-269 0 0</inkml:trace>
</inkml:ink>
</file>

<file path=ppt/ink/ink12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9:03.789"/>
    </inkml:context>
    <inkml:brush xml:id="br0">
      <inkml:brushProperty name="width" value="0.1" units="cm"/>
      <inkml:brushProperty name="height" value="0.1" units="cm"/>
      <inkml:brushProperty name="color" value="#008C3A"/>
    </inkml:brush>
  </inkml:definitions>
  <inkml:trace contextRef="#ctx0" brushRef="#br0">0 42 4143 0 0,'0'0'319'0'0,"32"-3"2644"0"0,13-4 653 0 0,90-14 4831 0 0,-90 15-9343 0 0,0 1-3326 0 0</inkml:trace>
</inkml:ink>
</file>

<file path=ppt/ink/ink12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7-11T05:59:04.793"/>
    </inkml:context>
    <inkml:brush xml:id="br0">
      <inkml:brushProperty name="width" value="0.1" units="cm"/>
      <inkml:brushProperty name="height" value="0.1" units="cm"/>
      <inkml:brushProperty name="color" value="#008C3A"/>
    </inkml:brush>
  </inkml:definitions>
  <inkml:trace contextRef="#ctx0" brushRef="#br0">0 0 6911 0 0,'0'0'623'0'0,"2"17"-502"0"0,1-8 215 0 0,0 0 0 0 0,1 0 0 0 0,-1 0 0 0 0,2 0 0 0 0,-1 0 0 0 0,1-1 0 0 0,1 0 0 0 0,-1 0 0 0 0,1-1-1 0 0,8 8 1 0 0,76 70 2304 0 0,-69-67-2249 0 0,12 12-171 0 0,-1 0 0 0 0,-2 3 1 0 0,-1 0-1 0 0,-1 2 1 0 0,-2 1-1 0 0,-2 1 0 0 0,-1 1 1 0 0,-2 1-1 0 0,-2 1 1 0 0,-1 1-1 0 0,-2 0 0 0 0,-3 2 1 0 0,0-1-1 0 0,-3 1 0 0 0,-2 1 1 0 0,4 52-1 0 0,-10-59-172 0 0,-2 1 1 0 0,-1 0-1 0 0,-2 0 0 0 0,-13 58 0 0 0,10-72-16 0 0,-1 0 0 0 0,-1 0 0 0 0,-1-1 0 0 0,-1 0 0 0 0,-1-1 0 0 0,-1 0-1 0 0,-1-1 1 0 0,-16 20 0 0 0,-112 122 261 0 0,21-28-1614 0 0,92-102-440 0 0,4-5-4058 0 0</inkml:trace>
</inkml:ink>
</file>

<file path=ppt/ink/ink1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30.008"/>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0 61 2303 0 0,'0'0'11992'0'0,"11"-24"-6866"0"0,-8 21-4979 0 0,-1 1 0 0 0,1 0 0 0 0,0-1 1 0 0,0 1-1 0 0,0 0 0 0 0,0 1 1 0 0,0-1-1 0 0,0 0 0 0 0,0 1 1 0 0,1 0-1 0 0,-1 0 0 0 0,1 0 1 0 0,-1 0-1 0 0,1 0 0 0 0,6 0 0 0 0,61 1 536 0 0,-41 2-359 0 0,51-1-136 0 0,156-8 447 0 0,-156 2-324 0 0,-1 3 0 0 0,102 12 1 0 0,65 0 271 0 0,-47-3-562 0 0,-28 1 172 0 0,75 6-15 0 0,-143-6-175 0 0,324-7 288 0 0,-288-5-238 0 0,-18 1 11 0 0,0 6 0 0 0,144 22 0 0 0,-203-18-57 0 0,1-3 1 0 0,73-5-1 0 0,-64 0 14 0 0,85 8 0 0 0,379 32 43 0 0,-484-40-64 0 0,80-12 0 0 0,8-2 0 0 0,-120 14 1 0 0,360-20 126 0 0,-203 14-127 0 0,69-9 0 0 0,-192 12 0 0 0,1 1 0 0 0,108 10 0 0 0,22 1 0 0 0,-34-18 34 0 0,-83 4-2 0 0,0 3-1 0 0,87 8 0 0 0,-93-1-31 0 0,70-5 0 0 0,14 0 0 0 0,-25 12 27 0 0,18-2 10 0 0,-53-9 27 0 0,-77 1-64 0 0,34-6-1974 0 0,-4-1-3482 0 0</inkml:trace>
</inkml:ink>
</file>

<file path=ppt/ink/ink12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6.677"/>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7.184"/>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7.794"/>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8.362"/>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8.722"/>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9.106"/>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39.879"/>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0.220"/>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1.566"/>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1.935"/>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31.461"/>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30 102 6911 0 0,'-11'-15'5942'0'0,"15"10"-5521"0"0,-26-12 4127 0 0,22 17-4500 0 0,0-1-1 0 0,0 1 0 0 0,-1 0 1 0 0,1-1-1 0 0,0 1 1 0 0,0-1-1 0 0,0 1 0 0 0,0-1 1 0 0,0 1-1 0 0,1 0 0 0 0,-1-1 1 0 0,0 1-1 0 0,0-1 1 0 0,0 1-1 0 0,0-1 0 0 0,0 1 1 0 0,0 0-1 0 0,1-1 0 0 0,-1 1 1 0 0,0-1-1 0 0,0 1 0 0 0,1 0 1 0 0,-1-1-1 0 0,0 1 1 0 0,1 0-1 0 0,-1 0 0 0 0,0-1 1 0 0,1 1-1 0 0,-1 0 0 0 0,0 0 1 0 0,1-1-1 0 0,-1 1 1 0 0,0 0-1 0 0,1 0 0 0 0,-1 0 1 0 0,1 0-1 0 0,-1-1 0 0 0,1 1 1 0 0,-1 0-1 0 0,1 0 1 0 0,12-4 4 0 0,1 0 0 0 0,0 1 0 0 0,-1 1 0 0 0,1 0 0 0 0,0 1 0 0 0,0 0 0 0 0,0 1 0 0 0,0 1 0 0 0,23 4 1 0 0,45-2 332 0 0,38-12 233 0 0,-58 3-223 0 0,101 3 0 0 0,-27 6-102 0 0,136-13-1 0 0,-103 9-98 0 0,-105 3-11 0 0,98-10-1 0 0,-95 2-112 0 0,-1 4 1 0 0,74 6-1 0 0,54 0-1 0 0,-107-11-72 0 0,-43 3 42 0 0,80 4 0 0 0,171 27 78 0 0,-222-29 86 0 0,-49 0-109 0 0,0 1 0 0 0,0 1 0 0 0,32 5 0 0 0,-54-5 28 0 0,29-1 568 0 0,-11 13-1445 0 0,-9-5 279 0 0</inkml:trace>
</inkml:ink>
</file>

<file path=ppt/ink/ink12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2.493"/>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2.975"/>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43.515"/>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1.252"/>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1.797"/>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2.455"/>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2.835"/>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3.171"/>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4.011"/>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4.361"/>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45.165"/>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655 82 5527 0 0,'0'0'6624'0'0,"-15"-20"-3966"0"0,-4 14-2248 0 0,0 2 0 0 0,-1 0 0 0 0,1 2 0 0 0,-38-2 0 0 0,-10 0 138 0 0,-23-9-18 0 0,38 4 130 0 0,-1 3-1 0 0,0 2 1 0 0,-97 5-1 0 0,140 0-521 0 0,2 2-70 0 0,1 2-58 0 0,5-4-15 0 0,1 1-1 0 0,0 0 1 0 0,0 0-1 0 0,0-1 1 0 0,0 1 0 0 0,0 0-1 0 0,0 0 1 0 0,0 0-1 0 0,1 0 1 0 0,-1 0 0 0 0,1 0-1 0 0,-1 0 1 0 0,1 1-1 0 0,0-1 1 0 0,0 0-1 0 0,0 0 1 0 0,0 0 0 0 0,0 0-1 0 0,1 4 1 0 0,0 0-12 0 0,6 85 33 0 0,4 0 0 0 0,4-1 0 0 0,28 89 0 0 0,-12-34 163 0 0,-23-97 15 0 0,2-1 0 0 0,2 0 0 0 0,2-1 0 0 0,36 80 0 0 0,-19-57-42 0 0,-3 1 0 0 0,30 115 0 0 0,-30-89-84 0 0,-21-73-57 0 0,-2 0-1 0 0,-1 1 1 0 0,-1 0-1 0 0,-1 0 0 0 0,-1 30 1 0 0,-16 122 107 0 0,1-32 234 0 0,22 133 254 0 0,1-28-149 0 0,-11-219-446 0 0,-11 54 0 0 0,8-60 1 0 0,0-1-1 0 0,2 0 1 0 0,1 1 0 0 0,2 32-1 0 0,23 102 405 0 0,-4-48-252 0 0,-21-84-26 0 0,1-25-128 0 0,1 1 0 0 0,0-1 0 0 0,-1 0 0 0 0,1 0 0 0 0,0 0 0 0 0,0 1 0 0 0,0-1 0 0 0,0 0 0 0 0,0 1 0 0 0,0-1 0 0 0,0 0 0 0 0,0 0 0 0 0,1 1 0 0 0,-1-1 0 0 0,0 0 0 0 0,1 0-1 0 0,-1 0 1 0 0,1 0 0 0 0,-1 1 0 0 0,1-1 0 0 0,-1 0 0 0 0,1 0 0 0 0,0 0 0 0 0,0 0 0 0 0,-1 0 0 0 0,1 0 0 0 0,0 0 0 0 0,2 0 0 0 0,4 5-25 0 0,1-2 15 0 0,-1-3 11 0 0,-4 0 31 0 0,5 1-31 0 0,2 1-11 0 0,0 1 0 0 0,-2 0 352 0 0,-6-4-299 0 0,6 0-42 0 0,0 0-22 0 0,-5 0 11 0 0,0-1 1 0 0,0 1-1 0 0,-1-1 0 0 0,1 0 0 0 0,0 0 0 0 0,-1 0 0 0 0,1-1 0 0 0,-1 1 0 0 0,1-1 0 0 0,-1 1 0 0 0,0-1 0 0 0,0 0 0 0 0,0 0 0 0 0,0 0 0 0 0,0 0 0 0 0,0 0 0 0 0,0 0 0 0 0,0-1 0 0 0,1-2 0 0 0,14-14 2 0 0,-10 10-2 0 0,-1 0 0 0 0,-4 6 0 0 0,1-1 0 0 0,-1-1 0 0 0,0 1 0 0 0,0 0 0 0 0,-1 0 0 0 0,1-1 0 0 0,-1 1 0 0 0,0-1 0 0 0,0 1 0 0 0,0-1 0 0 0,-1 0 0 0 0,0-8 0 0 0,1-4 0 0 0,2-6 0 0 0,-2 1 0 0 0,-1-1 0 0 0,0 0 0 0 0,-2 1 0 0 0,0-1 0 0 0,-1 1 0 0 0,-2 0 0 0 0,0 0 0 0 0,-2 0 0 0 0,-11-26 0 0 0,12 23 0 0 0,0 0 0 0 0,2 0 0 0 0,1-1 0 0 0,-1-31 0 0 0,0-6 0 0 0,-1 9 27 0 0,3 0-1 0 0,3-1 1 0 0,1 1 0 0 0,3 0-1 0 0,18-76 1 0 0,-12 51 5 0 0,-2 0-1 0 0,-4-1 1 0 0,-8-122 0 0 0,2 174-31 0 0,-16-248 127 0 0,29 90-99 0 0,-1-23 6 0 0,-12 174-35 0 0,1-1 0 0 0,1 1 0 0 0,2 0 0 0 0,2 0 0 0 0,1 0 0 0 0,2 0 0 0 0,21-60 0 0 0,-26 87 0 0 0,0 0 0 0 0,-1 0 0 0 0,0-1 0 0 0,-1 1 0 0 0,0-1 0 0 0,0 1 0 0 0,-1-1 0 0 0,0 1 0 0 0,0-1 0 0 0,-3-15 0 0 0,-3-5 0 0 0,-19-52 0 0 0,16 57 0 0 0,1-1 0 0 0,-7-43 0 0 0,14 60 5 0 0,1 2-29 0 0,0 0 0 0 0,-1 0-1 0 0,0 0 1 0 0,0 0 0 0 0,0 0 0 0 0,-4-9 0 0 0,4 13-24 0 0,-3-4 36 0 0,-2 0 12 0 0,1 1-12 0 0,0 7-11 0 0,1-1 1 0 0,-1 1-1 0 0,0 0 0 0 0,0 1 1 0 0,1-1-1 0 0,-1 1 0 0 0,1 0 1 0 0,-7 6-1 0 0,-70 42 23 0 0,48-41 12 0 0,0-2-1 0 0,-1-1 0 0 0,0-1 1 0 0,-1-2-1 0 0,1-2 1 0 0,-42-1-1 0 0,70-2-37 0 0,3-3-25 0 0,-29-1 0 0 0,34 8 45 0 0,1 1 0 0 0,0-1 1 0 0,-1 1-1 0 0,0 0 0 0 0,1 0 0 0 0,-2 0 0 0 0,1 1 1 0 0,0-1-1 0 0,-1 0 0 0 0,1 6 0 0 0,12 48 18 0 0,-2 0 0 0 0,-3 1-1 0 0,-3 0 1 0 0,0 73 0 0 0,19 490-79 0 0,15-320 102 0 0,-3-42-43 0 0,-32-199-4 0 0,-3 0 1 0 0,-6 81-1 0 0,1 216 34 0 0,5-292 31 0 0,-4-15-11 0 0,-2 1 0 0 0,-3-1 0 0 0,-2-1 1 0 0,-2 0-1 0 0,-29 79 0 0 0,-19-2 86 0 0,57-119-128 0 0,-1 0 0 0 0,0 1 11 0 0,1 1 31 0 0,2 0-31 0 0,0-1-11 0 0,1-2 12 0 0,-2-5 87 0 0,0-3-97 0 0,-1 1 0 0 0,1 0 0 0 0,-1-1 0 0 0,1 1 0 0 0,-1-1 0 0 0,1 1 0 0 0,-1-1-1 0 0,1 1 1 0 0,-1-1 0 0 0,1 0 0 0 0,0 0 0 0 0,-1 0 0 0 0,1 0 0 0 0,0 0 0 0 0,0 0 0 0 0,-2-2 0 0 0,-17-25 62 0 0,11-12-88 0 0,1-2 0 0 0,-4-50-1 0 0,1 1 26 0 0,4 36-1 0 0,2 1 0 0 0,3-1 0 0 0,6-73 0 0 0,31-163 0 0 0,-29 252 0 0 0,40-493 0 0 0,-46 419 0 0 0,-4 0 0 0 0,-34-194 0 0 0,28 231-16 0 0,4-1 1 0 0,3 0-1 0 0,11-137 1 0 0,-4 144 13 0 0,-4 27 2 0 0,-8-65 0 0 0,3 65 0 0 0,2 0 0 0 0,3-49 0 0 0,0 80 0 0 0,2 0 0 0 0,-1 1 0 0 0,2-1 0 0 0,0 0 0 0 0,0 1 0 0 0,1 0 0 0 0,0 0 0 0 0,1 0 0 0 0,0 0 0 0 0,0 1 0 0 0,2-1 0 0 0,8-11 0 0 0,-9 16-4 0 0,0 1 0 0 0,0 0 1 0 0,0 0-1 0 0,1 0 0 0 0,-1 1 0 0 0,1-1 0 0 0,0 2 1 0 0,0-1-1 0 0,1 1 0 0 0,-1 0 0 0 0,1 1 0 0 0,0-1 1 0 0,-1 2-1 0 0,17-3 0 0 0,10 1-24 0 0,2 1 0 0 0,39 4 0 0 0,-24-1 17 0 0,49-3-61 0 0,-98 2 66 0 0,0 0 0 0 0,-1 0 0 0 0,1 1 0 0 0,0-1 0 0 0,0 1 0 0 0,-1-1-1 0 0,1 1 1 0 0,0 0 0 0 0,-1 0 0 0 0,1 0 0 0 0,-1 0 0 0 0,1 0 0 0 0,-1 0 0 0 0,1 0 0 0 0,-1 0 0 0 0,0 0 0 0 0,1 1-1 0 0,-1-1 1 0 0,0 1 0 0 0,0-1 0 0 0,0 1 0 0 0,0-1 0 0 0,0 1 0 0 0,-1 0 0 0 0,1-1 0 0 0,0 1 0 0 0,-1 0 0 0 0,1 0-1 0 0,-1-1 1 0 0,1 4 0 0 0,0 3-49 0 0,0 1 0 0 0,-1 0-1 0 0,0 0 1 0 0,-2 14-1 0 0,2-14 26 0 0,13 573-606 0 0,-11-554 632 0 0,1 22 4 0 0,-1 0 0 0 0,-2 0 0 0 0,-3 0 0 0 0,-13 70 0 0 0,11-80 12 0 0,2 0 0 0 0,1 0 0 0 0,2 0 0 0 0,5 41 0 0 0,-2-38-8 0 0,-2-32-4 0 0,1-1 0 0 0,22 98-132 0 0,-4 1 0 0 0,-6 0-1 0 0,2 173 1 0 0,-9-113-19 0 0,-5-127 235 0 0,2-1-1 0 0,11 53 1 0 0,-11-78-25 0 0,1-1-1 0 0,0 1 1 0 0,1-2-1 0 0,1 1 1 0 0,0-1-1 0 0,1 0 1 0 0,0 0-1 0 0,1-1 1 0 0,11 14-1 0 0,-9-15-49 0 0,-2 0 1 0 0,0 1-1 0 0,0 0 1 0 0,-1 1-1 0 0,-1 0 0 0 0,0 0 1 0 0,-1 0-1 0 0,-1 1 0 0 0,0 0 1 0 0,4 22-1 0 0,-5-7 8 0 0,-1 0 0 0 0,-1 0 0 0 0,-2-1 0 0 0,-6 47 0 0 0,-5-10-17 0 0,-2 24 0 0 0,13-83 0 0 0,0 0 0 0 0,0 0 0 0 0,0 0 0 0 0,1 0 0 0 0,0 0 0 0 0,1 0 0 0 0,0 0 0 0 0,0-1 0 0 0,0 1 0 0 0,4 8 0 0 0,-2-9 3 0 0,0 1 0 0 0,-1 1 1 0 0,0-1-1 0 0,0 0 0 0 0,0 1 0 0 0,-1-1 0 0 0,-1 1 0 0 0,2 14 0 0 0,-3-13 2 0 0,-1-1 0 0 0,0 0-1 0 0,0 0 1 0 0,-1 0-1 0 0,0 0 1 0 0,-1 0-1 0 0,0 0 1 0 0,0 0 0 0 0,-1-1-1 0 0,-7 12 1 0 0,10-17 64 0 0,1-2-68 0 0,1 0 0 0 0,-1 0 0 0 0,0 0 0 0 0,0 0 0 0 0,0 0 0 0 0,0 0 0 0 0,0 0 0 0 0,0 1 0 0 0,0-1 0 0 0,0 0 0 0 0,0 0 0 0 0,0 0 0 0 0,0 0 0 0 0,0 0 0 0 0,0 0 0 0 0,0 1 0 0 0,0-1 0 0 0,0 0 0 0 0,0 0 1 0 0,0 0-1 0 0,0 0 0 0 0,0 0 0 0 0,0 0 0 0 0,0 0 0 0 0,0 1 0 0 0,0-1 0 0 0,0 0 0 0 0,-1 0 0 0 0,1 0 0 0 0,0 0 0 0 0,0 0 0 0 0,0 0 0 0 0,0 0 0 0 0,0 0 0 0 0,0 0 0 0 0,0 0 0 0 0,0 1 0 0 0,0-1 0 0 0,0 0 0 0 0,-1 0 0 0 0,1 0 0 0 0,0 0 0 0 0,0 0 0 0 0,0 0 0 0 0,0 0 0 0 0,0 0 0 0 0,0 0 0 0 0,0 0 0 0 0,-1 0 0 0 0,1 0 0 0 0,0 0 0 0 0,0 0 0 0 0,0 0 0 0 0,0 0 0 0 0,0 0 0 0 0,0 0 0 0 0,-1 0 0 0 0,1 0 0 0 0,0 0 0 0 0,0 0 0 0 0,0 0 0 0 0,0 0 0 0 0,0 0 0 0 0,0-1 0 0 0,0 1 0 0 0,-1 0 0 0 0,-7-10 100 0 0,-6-12 30 0 0,3 2-131 0 0,-1 0 0 0 0,-20-25 0 0 0,-5-9 0 0 0,18 19 0 0 0,1-1 0 0 0,2 0 0 0 0,2-1 0 0 0,1-1 0 0 0,2 0 0 0 0,2-1 0 0 0,-9-74 0 0 0,9-8 0 0 0,7-154 0 0 0,32-412-344 0 0,-14 541 251 0 0,49-205 0 0 0,-50 282 87 0 0,-11 43 6 0 0,-1-1 0 0 0,-2 0 0 0 0,-1-36 0 0 0,-1 32 0 0 0,6-61 0 0 0,0 68-10 0 0,1-1 1 0 0,1 1-1 0 0,1 0 0 0 0,1 1 0 0 0,2 0 0 0 0,0 0 1 0 0,1 1-1 0 0,1 1 0 0 0,1 0 0 0 0,1 1 1 0 0,29-31-1 0 0,-35 43 12 0 0,-6 5-7 0 0,0-1-1 0 0,1 1 0 0 0,-1-1 1 0 0,0 1-1 0 0,-1-1 0 0 0,1 0 1 0 0,-1 0-1 0 0,0 0 0 0 0,0 0 0 0 0,0-1 1 0 0,0 1-1 0 0,-1 0 0 0 0,1-1 1 0 0,0-5-1 0 0,-4 3 6 0 0,1 1 0 0 0,-1-1 0 0 0,0 1 0 0 0,-1 0 0 0 0,-4-9 0 0 0,-1-5 0 0 0,-4-28-17 0 0,9 34 6 0 0,0 0 0 0 0,-1 0-1 0 0,0 0 1 0 0,-1 0 0 0 0,-7-12-1 0 0,10 22 12 0 0,-1 0 0 0 0,1 0 0 0 0,-1 1 0 0 0,0-1 0 0 0,0 1-1 0 0,0 0 1 0 0,-1 0 0 0 0,1 0 0 0 0,-1 0 0 0 0,1 1 0 0 0,-1 0 0 0 0,0-1-1 0 0,0 1 1 0 0,0 0 0 0 0,0 1 0 0 0,0-1 0 0 0,-1 1 0 0 0,1 0-1 0 0,0 0 1 0 0,-9-1 0 0 0,3 1-35 0 0,-1-1-1 0 0,0 2 0 0 0,0-1 1 0 0,1 2-1 0 0,-1-1 1 0 0,0 1-1 0 0,0 1 0 0 0,1 0 1 0 0,-20 7-1 0 0,18-3-3 0 0,0 1-1 0 0,0 0 0 0 0,1 1 1 0 0,0 0-1 0 0,0 1 1 0 0,1 0-1 0 0,0 0 1 0 0,-10 13-1 0 0,13-14 40 0 0,0 0 0 0 0,-1-1 0 0 0,0 0 0 0 0,0 0 0 0 0,-1-1 0 0 0,0 0 0 0 0,0 0 0 0 0,0-1 0 0 0,-1 0 0 0 0,1-1 0 0 0,-1 0 0 0 0,0 0 0 0 0,-20 3 0 0 0,59-28-1401 0 0,-3 0 658 0 0</inkml:trace>
</inkml:ink>
</file>

<file path=ppt/ink/ink12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4.958"/>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6:55.303"/>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00.715"/>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01.340"/>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0"/>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1"/>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2"/>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3"/>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4"/>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5"/>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2:58.931"/>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2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16"/>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25"/>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26"/>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27"/>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28"/>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29"/>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0"/>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1"/>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2"/>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3"/>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00.933"/>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2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4"/>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5"/>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6"/>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7"/>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8"/>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39"/>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40"/>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0.441"/>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7.232"/>
    </inkml:context>
    <inkml:brush xml:id="br0">
      <inkml:brushProperty name="width" value="0.1" units="cm"/>
      <inkml:brushProperty name="height" value="0.1" units="cm"/>
      <inkml:brushProperty name="color" value="#004F8B"/>
    </inkml:brush>
  </inkml:definitions>
  <inkml:trace contextRef="#ctx0" brushRef="#br0">1 237 9039 0 0,'0'0'3338'0'0,"18"-37"2916"0"0,-16-1-4021 0 0,-2 33-2098 0 0,0 0-1 0 0,0 0 0 0 0,0 0 1 0 0,0 0-1 0 0,1-1 1 0 0,0 1-1 0 0,0 0 1 0 0,0 0-1 0 0,1 0 1 0 0,0 0-1 0 0,0 1 1 0 0,0-1-1 0 0,0 0 1 0 0,1 1-1 0 0,0-1 1 0 0,0 1-1 0 0,6-7 0 0 0,-2 4 4 0 0,1 0 0 0 0,-1 1 0 0 0,2 0 0 0 0,-1 0 0 0 0,1 0 0 0 0,0 1 0 0 0,0 1 0 0 0,0-1-1 0 0,1 2 1 0 0,0-1 0 0 0,18-3 0 0 0,-24 6-112 0 0,-1 1-1 0 0,0-1 1 0 0,0 1 0 0 0,0 0-1 0 0,0 0 1 0 0,0 0 0 0 0,1 1-1 0 0,-1-1 1 0 0,0 1 0 0 0,0 0-1 0 0,0 0 1 0 0,0 0 0 0 0,0 0-1 0 0,-1 0 1 0 0,1 1 0 0 0,0-1-1 0 0,3 3 1 0 0,-4-1-21 0 0,1 0 0 0 0,-1-1-1 0 0,0 1 1 0 0,0 0 0 0 0,0 1 0 0 0,0-1-1 0 0,0 0 1 0 0,-1 0 0 0 0,0 1-1 0 0,1-1 1 0 0,-1 1 0 0 0,-1-1 0 0 0,1 1-1 0 0,0 0 1 0 0,-1-1 0 0 0,0 1 0 0 0,0 0-1 0 0,0 4 1 0 0,-1 7 11 0 0,0-1 1 0 0,-1 1-1 0 0,-1-1 0 0 0,0 0 1 0 0,-1 0-1 0 0,0 0 0 0 0,-1 0 1 0 0,-8 13-1 0 0,2-4 16 0 0,-2-1 1 0 0,0-1-1 0 0,-30 36 0 0 0,9-14-32 0 0,32-36 0 0 0,2-6 3 0 0,1 1 0 0 0,0-1 1 0 0,0 1-1 0 0,0-1 0 0 0,0 1 0 0 0,0-1 0 0 0,0 1 0 0 0,0-1 1 0 0,1 0-1 0 0,-1 0 0 0 0,0 0 0 0 0,1 0 0 0 0,-1 0 0 0 0,1 0 1 0 0,0 0-1 0 0,-1 0 0 0 0,1 0 0 0 0,-1-1 0 0 0,3 1 0 0 0,-1 1 10 0 0,14 7-8 0 0,11 7 15 0 0,0 1 0 0 0,-1 2 0 0 0,45 39 0 0 0,-66-51-16 0 0,1-1 0 0 0,-2 1 1 0 0,1 0-1 0 0,-1 1 0 0 0,0-1 1 0 0,-1 1-1 0 0,0 0 0 0 0,4 10 1 0 0,-6-13-4 0 0,-1 1 0 0 0,1-1 0 0 0,-1 1 0 0 0,-1-1 0 0 0,1 1 0 0 0,-1-1 0 0 0,0 1 0 0 0,0-1 0 0 0,0 1 1 0 0,-1-1-1 0 0,0 1 0 0 0,0-1 0 0 0,-1 1 0 0 0,-2 7 0 0 0,2-9 26 0 0,0 0 1 0 0,-1 0-1 0 0,1-1 0 0 0,-1 1 0 0 0,1 0 1 0 0,-1-1-1 0 0,0 0 0 0 0,-1 1 0 0 0,1-1 1 0 0,0 0-1 0 0,-1-1 0 0 0,0 1 1 0 0,0-1-1 0 0,0 0 0 0 0,0 1 0 0 0,0-2 1 0 0,0 1-1 0 0,0 0 0 0 0,0-1 0 0 0,-1 0 1 0 0,-5 1-1 0 0,-11 1 178 0 0,1 0 1 0 0,-1-2-1 0 0,-28-1 0 0 0,26 0-138 0 0,16 0-46 0 0,-1 0-1 0 0,1-1 1 0 0,-1 0 0 0 0,1 0-1 0 0,0-1 1 0 0,-1 0-1 0 0,1 0 1 0 0,0 0 0 0 0,0-1-1 0 0,-8-5 1 0 0,14 8-88 0 0,16-39-3210 0 0,-11 25 1491 0 0,2-2-343 0 0</inkml:trace>
</inkml:ink>
</file>

<file path=ppt/ink/ink12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7.755"/>
    </inkml:context>
    <inkml:brush xml:id="br0">
      <inkml:brushProperty name="width" value="0.1" units="cm"/>
      <inkml:brushProperty name="height" value="0.1" units="cm"/>
      <inkml:brushProperty name="color" value="#004F8B"/>
    </inkml:brush>
  </inkml:definitions>
  <inkml:trace contextRef="#ctx0" brushRef="#br0">290 51 5063 0 0,'0'0'232'0'0,"-23"-13"3048"0"0,20 12-2467 0 0,-1 0 0 0 0,1 0-1 0 0,-1 1 1 0 0,1 0 0 0 0,-1 0-1 0 0,0 0 1 0 0,1 0 0 0 0,-1 0-1 0 0,1 1 1 0 0,-1-1-1 0 0,1 1 1 0 0,-1 0 0 0 0,-4 2-1 0 0,2 0-364 0 0,1 0-1 0 0,0 0 1 0 0,0 0-1 0 0,1 0 1 0 0,-1 1-1 0 0,0 0 1 0 0,-5 7-1 0 0,-4 6-576 0 0,0 1-1 0 0,2 1 0 0 0,-15 30 0 0 0,17-32 819 0 0,-4 9-505 0 0,0 1 1 0 0,2 0 0 0 0,1 1-1 0 0,1 0 1 0 0,2 1-1 0 0,0 0 1 0 0,-5 47-1 0 0,13-67-103 0 0,-1 1-1 0 0,1-1 0 0 0,1 0 0 0 0,0 0 1 0 0,0 0-1 0 0,1 0 0 0 0,0 0 1 0 0,0 0-1 0 0,1 0 0 0 0,0 0 0 0 0,1-1 1 0 0,6 11-1 0 0,-6-13-33 0 0,1 0 0 0 0,0 1 0 0 0,1-2 0 0 0,0 1 0 0 0,0 0 0 0 0,0-1 0 0 0,0 0 0 0 0,1-1 0 0 0,0 0 0 0 0,0 0 0 0 0,0 0 1 0 0,0-1-1 0 0,1 0 0 0 0,-1 0 0 0 0,1-1 0 0 0,9 2 0 0 0,2 0 13 0 0,0-2 1 0 0,1 0 0 0 0,-1-1-1 0 0,1-1 1 0 0,-1-1 0 0 0,0-1-1 0 0,0-1 1 0 0,1 0 0 0 0,-2-1-1 0 0,1-1 1 0 0,0-1 0 0 0,-1-1-1 0 0,0 0 1 0 0,29-18 0 0 0,-35 19-5 0 0,0-1 1 0 0,-1-1-1 0 0,0 0 1 0 0,0 0-1 0 0,-1-1 1 0 0,0 0-1 0 0,0-1 1 0 0,-1 0-1 0 0,0 0 1 0 0,-1-1-1 0 0,0 0 1 0 0,-1-1-1 0 0,0 0 1 0 0,-1 0-1 0 0,-1 0 1 0 0,1-1-1 0 0,-2 0 1 0 0,0 0-1 0 0,-1 0 1 0 0,0 0 0 0 0,2-25-1 0 0,-6 22-22 0 0,0 0-1 0 0,-1 1 1 0 0,-1-1-1 0 0,-1 0 1 0 0,0 1-1 0 0,-1-1 1 0 0,0 1-1 0 0,-1 0 1 0 0,-1 1 0 0 0,-1 0-1 0 0,0 0 1 0 0,0 0-1 0 0,-2 1 1 0 0,0 1-1 0 0,0-1 1 0 0,-1 2-1 0 0,0-1 1 0 0,-1 1-1 0 0,0 1 1 0 0,-1 0 0 0 0,0 1-1 0 0,-15-8 1 0 0,15 11-275 0 0,1-1 0 0 0,-1 2 0 0 0,0 0 0 0 0,-1 0 0 0 0,1 1 0 0 0,-1 1 0 0 0,0 0 1 0 0,0 1-1 0 0,-24 0 0 0 0,17 3-2511 0 0,0 5-6331 0 0</inkml:trace>
</inkml:ink>
</file>

<file path=ppt/ink/ink1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01.291"/>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2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8.404"/>
    </inkml:context>
    <inkml:brush xml:id="br0">
      <inkml:brushProperty name="width" value="0.1" units="cm"/>
      <inkml:brushProperty name="height" value="0.1" units="cm"/>
      <inkml:brushProperty name="color" value="#004F8B"/>
    </inkml:brush>
  </inkml:definitions>
  <inkml:trace contextRef="#ctx0" brushRef="#br0">221 35 4607 0 0,'-9'-4'9952'0'0,"-14"-4"-6676"0"0,17 8-2991 0 0,0 0-1 0 0,0 0 0 0 0,0 1 0 0 0,0 0 1 0 0,0 0-1 0 0,0 1 0 0 0,0-1 0 0 0,0 1 1 0 0,0 1-1 0 0,1-1 0 0 0,-1 1 1 0 0,1 0-1 0 0,0 0 0 0 0,0 1 0 0 0,0-1 1 0 0,0 1-1 0 0,1 0 0 0 0,-1 1 0 0 0,1-1 1 0 0,0 1-1 0 0,-4 5 0 0 0,-1 1-209 0 0,1 1-1 0 0,0 0 1 0 0,1 0-1 0 0,1 1 0 0 0,-1 0 1 0 0,2 0-1 0 0,0 0 1 0 0,-4 18-1 0 0,8-28-53 0 0,0 0 0 0 0,1 0 1 0 0,-1 0-1 0 0,1 1 0 0 0,0-1 0 0 0,0 0 0 0 0,0 0 1 0 0,0 1-1 0 0,0-1 0 0 0,1 0 0 0 0,0 0 0 0 0,-1 0 1 0 0,1 0-1 0 0,0 0 0 0 0,0 1 0 0 0,1-2 0 0 0,-1 1 0 0 0,1 0 1 0 0,0 0-1 0 0,2 3 0 0 0,-1-3 1 0 0,0 0 0 0 0,0-1 0 0 0,0 1 0 0 0,1-1 0 0 0,0 0 1 0 0,-1 0-1 0 0,1 0 0 0 0,0 0 0 0 0,0-1 0 0 0,0 1 0 0 0,0-1 0 0 0,0 0 0 0 0,7 1 0 0 0,0-1 10 0 0,0-1 0 0 0,0 1 0 0 0,-1-2 0 0 0,1 0-1 0 0,0 0 1 0 0,0 0 0 0 0,-1-2 0 0 0,1 1 0 0 0,-1-1-1 0 0,0-1 1 0 0,13-6 0 0 0,-18 8 3 0 0,0-1 0 0 0,0 0 0 0 0,0 0 0 0 0,-1-1 0 0 0,1 1-1 0 0,-1-1 1 0 0,0 0 0 0 0,0 0 0 0 0,0 0 0 0 0,-1-1 0 0 0,0 1 0 0 0,1-1 0 0 0,-2 0 0 0 0,1 0-1 0 0,0 0 1 0 0,-1 0 0 0 0,0-1 0 0 0,0 1 0 0 0,-1 0 0 0 0,0-1 0 0 0,1 1 0 0 0,-2-1 0 0 0,1 0-1 0 0,-1 1 1 0 0,0-11 0 0 0,-1 9 35 0 0,-1 0-1 0 0,1 0 1 0 0,-1 0-1 0 0,-1 0 1 0 0,1 1-1 0 0,-1-1 1 0 0,-1 1-1 0 0,1-1 1 0 0,-1 1-1 0 0,0 0 1 0 0,0 0-1 0 0,-1 1 1 0 0,1-1-1 0 0,-1 1 1 0 0,-1 0-1 0 0,1 0 1 0 0,-1 1-1 0 0,0 0 1 0 0,-10-6-1 0 0,5 4 2 0 0,-1 0 0 0 0,0 1 0 0 0,0 1 0 0 0,-18-5 0 0 0,26 8-133 0 0,0 0 0 0 0,-1 0 1 0 0,1 0-1 0 0,0 1 0 0 0,-1 0 0 0 0,1-1 0 0 0,-1 1 0 0 0,1 1 0 0 0,0-1 0 0 0,-1 1 0 0 0,1 0 1 0 0,0 0-1 0 0,0 0 0 0 0,-1 0 0 0 0,1 1 0 0 0,-5 2 0 0 0,9-2-606 0 0,1 0-1 0 0,0-1 1 0 0,-1 1 0 0 0,1 0-1 0 0,0-1 1 0 0,0 1-1 0 0,0 0 1 0 0,8 7-3342 0 0</inkml:trace>
</inkml:ink>
</file>

<file path=ppt/ink/ink12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8.761"/>
    </inkml:context>
    <inkml:brush xml:id="br0">
      <inkml:brushProperty name="width" value="0.1" units="cm"/>
      <inkml:brushProperty name="height" value="0.1" units="cm"/>
      <inkml:brushProperty name="color" value="#004F8B"/>
    </inkml:brush>
  </inkml:definitions>
  <inkml:trace contextRef="#ctx0" brushRef="#br0">293 0 15663 0 0,'0'0'1836'0'0,"-14"17"1418"0"0,-2 18-1232 0 0,-20 53 1 0 0,23-51-1406 0 0,-24 47-1 0 0,25-64-447 0 0,-11 21-3 0 0,0 2 0 0 0,3 0 0 0 0,2 1 0 0 0,2 0 0 0 0,-15 61 0 0 0,-2 51-52 0 0,33-155-240 0 0,22-25-6821 0 0,-9 14 5037 0 0</inkml:trace>
</inkml:ink>
</file>

<file path=ppt/ink/ink12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9.099"/>
    </inkml:context>
    <inkml:brush xml:id="br0">
      <inkml:brushProperty name="width" value="0.1" units="cm"/>
      <inkml:brushProperty name="height" value="0.1" units="cm"/>
      <inkml:brushProperty name="color" value="#004F8B"/>
    </inkml:brush>
  </inkml:definitions>
  <inkml:trace contextRef="#ctx0" brushRef="#br0">72 0 10135 0 0,'0'0'778'0'0,"-15"28"3182"0"0,6-12-3321 0 0,1 0 1 0 0,1 0 0 0 0,0 1 0 0 0,1 0 0 0 0,1 0 0 0 0,1 1-1 0 0,-5 34 1 0 0,9-47-557 0 0,-1 0 0 0 0,1 1 0 0 0,0-1 0 0 0,0 0 0 0 0,0 0-1 0 0,1 0 1 0 0,0 1 0 0 0,0-1 0 0 0,0 0 0 0 0,0 0 0 0 0,1 0 0 0 0,0 0 0 0 0,0-1-1 0 0,1 1 1 0 0,-1 0 0 0 0,1-1 0 0 0,0 0 0 0 0,0 0 0 0 0,0 0 0 0 0,1 0-1 0 0,-1 0 1 0 0,1 0 0 0 0,0-1 0 0 0,0 0 0 0 0,0 0 0 0 0,1 0 0 0 0,-1 0 0 0 0,1-1-1 0 0,-1 1 1 0 0,1-1 0 0 0,0 0 0 0 0,6 1 0 0 0,-2-2 0 0 0,-1 0-1 0 0,1 0 1 0 0,-1-1 0 0 0,1 0 0 0 0,0-1 0 0 0,-1 0 0 0 0,1 0-1 0 0,-1-1 1 0 0,0 0 0 0 0,1 0 0 0 0,-1-1 0 0 0,0 0-1 0 0,0 0 1 0 0,-1-1 0 0 0,1 0 0 0 0,-1-1 0 0 0,0 1 0 0 0,10-10-1 0 0,-10 10 3 0 0,-1-1-1 0 0,0 0 0 0 0,0-1 0 0 0,0 0 0 0 0,-1 0 0 0 0,0 0 1 0 0,0 0-1 0 0,0-1 0 0 0,-1 0 0 0 0,0 0 0 0 0,-1 0 1 0 0,1 0-1 0 0,-1-1 0 0 0,-1 1 0 0 0,1-1 0 0 0,-1 0 1 0 0,-1 0-1 0 0,1 0 0 0 0,0-14 0 0 0,-3 18-47 0 0,1 1 0 0 0,-1-1-1 0 0,0 0 1 0 0,0 1 0 0 0,0-1 0 0 0,0 1-1 0 0,0-1 1 0 0,-1 1 0 0 0,0 0 0 0 0,1 0 0 0 0,-1-1-1 0 0,-1 1 1 0 0,1 0 0 0 0,0 1 0 0 0,-1-1-1 0 0,-5-5 1 0 0,2 4-84 0 0,0 0 0 0 0,0 0 0 0 0,-1 0 0 0 0,0 1 0 0 0,0 0 0 0 0,0 0 0 0 0,-14-3 0 0 0,-3 1-697 0 0,1 1-1 0 0,-1 1 1 0 0,0 2-1 0 0,-29 1 1 0 0,31 0-7343 0 0</inkml:trace>
</inkml:ink>
</file>

<file path=ppt/ink/ink12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19.885"/>
    </inkml:context>
    <inkml:brush xml:id="br0">
      <inkml:brushProperty name="width" value="0.1" units="cm"/>
      <inkml:brushProperty name="height" value="0.1" units="cm"/>
      <inkml:brushProperty name="color" value="#004F8B"/>
    </inkml:brush>
  </inkml:definitions>
  <inkml:trace contextRef="#ctx0" brushRef="#br0">1 17 11863 0 0,'0'0'1075'0'0,"12"1"-687"0"0,-1-2 3701 0 0,9-4-2137 0 0,-3 1-665 0 0,21 0 929 0 0,73 0-1 0 0,38 16-1309 0 0,-107 2-2169 0 0</inkml:trace>
</inkml:ink>
</file>

<file path=ppt/ink/ink12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0.233"/>
    </inkml:context>
    <inkml:brush xml:id="br0">
      <inkml:brushProperty name="width" value="0.1" units="cm"/>
      <inkml:brushProperty name="height" value="0.1" units="cm"/>
      <inkml:brushProperty name="color" value="#004F8B"/>
    </inkml:brush>
  </inkml:definitions>
  <inkml:trace contextRef="#ctx0" brushRef="#br0">0 28 13903 0 0,'0'0'1262'0'0,"37"-6"986"0"0,-23 1-1346 0 0,0 1 1 0 0,0 0-1 0 0,0 1 1 0 0,0 1-1 0 0,1 0 1 0 0,15 0-1 0 0,0 3-730 0 0,56 7 0 0 0,-69-6-1438 0 0,-1-2-415 0 0</inkml:trace>
</inkml:ink>
</file>

<file path=ppt/ink/ink12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1.833"/>
    </inkml:context>
    <inkml:brush xml:id="br0">
      <inkml:brushProperty name="width" value="0.1" units="cm"/>
      <inkml:brushProperty name="height" value="0.1" units="cm"/>
      <inkml:brushProperty name="color" value="#004F8B"/>
    </inkml:brush>
  </inkml:definitions>
  <inkml:trace contextRef="#ctx0" brushRef="#br0">20 340 10247 0 0,'0'0'6894'0'0,"11"-30"-3272"0"0,8 15-2927 0 0,-1-2-1 0 0,-1 0 1 0 0,0-1 0 0 0,-1-1-1 0 0,20-31 1 0 0,-29 38-521 0 0,0-1 0 0 0,0 0 0 0 0,-1 0 0 0 0,-1 0 0 0 0,0-1 0 0 0,-1 0 0 0 0,-1 0 0 0 0,0 0 0 0 0,0 0-1 0 0,0-26 1 0 0,-47 204 485 0 0,-27 61-1114 0 0,48-163 267 0 0,2 0 0 0 0,4 1-1 0 0,-11 69 1 0 0,27-130 190 0 0,1 0 1 0 0,-1-1-1 0 0,1 1 0 0 0,0-1 0 0 0,0 1 1 0 0,0-1-1 0 0,0 1 0 0 0,0 0 0 0 0,0-1 1 0 0,1 1-1 0 0,-1-1 0 0 0,0 1 0 0 0,1-1 1 0 0,-1 1-1 0 0,1-1 0 0 0,-1 1 0 0 0,1-1 0 0 0,0 1 1 0 0,0-1-1 0 0,0 0 0 0 0,0 1 0 0 0,0-1 1 0 0,0 0-1 0 0,0 0 0 0 0,0 0 0 0 0,0 0 1 0 0,0 0-1 0 0,1 0 0 0 0,-1 0 0 0 0,0 0 1 0 0,1 0-1 0 0,-1-1 0 0 0,1 1 0 0 0,-1 0 1 0 0,1-1-1 0 0,-1 1 0 0 0,1-1 0 0 0,-1 0 1 0 0,1 1-1 0 0,-1-1 0 0 0,1 0 0 0 0,-1 0 1 0 0,1 0-1 0 0,0 0 0 0 0,2-1 0 0 0,10 0 30 0 0,1-2 0 0 0,-1 1 0 0 0,0-2 0 0 0,18-6 1 0 0,-4 1-4 0 0,8 0-76 0 0,-17 3-29 0 0,1 1 0 0 0,0 0 0 0 0,0 2 0 0 0,0 0 1 0 0,0 1-1 0 0,0 1 0 0 0,41 4 0 0 0,-56-1-425 0 0</inkml:trace>
</inkml:ink>
</file>

<file path=ppt/ink/ink12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2.181"/>
    </inkml:context>
    <inkml:brush xml:id="br0">
      <inkml:brushProperty name="width" value="0.1" units="cm"/>
      <inkml:brushProperty name="height" value="0.1" units="cm"/>
      <inkml:brushProperty name="color" value="#004F8B"/>
    </inkml:brush>
  </inkml:definitions>
  <inkml:trace contextRef="#ctx0" brushRef="#br0">0 86 2303 0 0,'17'1'1669'0'0,"4"-1"6033"0"0,65-25 1267 0 0,48 1-5407 0 0,-30 7-2520 0 0,-8 5-1300 0 0,-35 6-4493 0 0,-46 4 2816 0 0</inkml:trace>
</inkml:ink>
</file>

<file path=ppt/ink/ink12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3.310"/>
    </inkml:context>
    <inkml:brush xml:id="br0">
      <inkml:brushProperty name="width" value="0.1" units="cm"/>
      <inkml:brushProperty name="height" value="0.1" units="cm"/>
      <inkml:brushProperty name="color" value="#004F8B"/>
    </inkml:brush>
  </inkml:definitions>
  <inkml:trace contextRef="#ctx0" brushRef="#br0">15 28 5983 0 0,'-6'-28'12811'0'0,"6"28"-12765"0"0,-1 0 1 0 0,1 0 0 0 0,0 0 0 0 0,-1 0-1 0 0,1 0 1 0 0,0 0 0 0 0,-1 1-1 0 0,1-1 1 0 0,0 0 0 0 0,0 0-1 0 0,-1 0 1 0 0,1 0 0 0 0,0 0 0 0 0,0 1-1 0 0,-1-1 1 0 0,1 0 0 0 0,0 0-1 0 0,0 1 1 0 0,0-1 0 0 0,-1 0-1 0 0,1 0 1 0 0,0 1 0 0 0,0-1 0 0 0,0 0-1 0 0,0 0 1 0 0,-1 1 0 0 0,1-1-1 0 0,0 0 1 0 0,0 1 0 0 0,0-1 0 0 0,0 0-1 0 0,0 0 1 0 0,0 1 0 0 0,0-1-1 0 0,0 0 1 0 0,0 1 0 0 0,0-1-1 0 0,0 0 1 0 0,0 1 0 0 0,0-1 0 0 0,-1 222 2879 0 0,1-53-2387 0 0,15 8 478 0 0,-4-171-1585 0 0</inkml:trace>
</inkml:ink>
</file>

<file path=ppt/ink/ink12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4.059"/>
    </inkml:context>
    <inkml:brush xml:id="br0">
      <inkml:brushProperty name="width" value="0.1" units="cm"/>
      <inkml:brushProperty name="height" value="0.1" units="cm"/>
      <inkml:brushProperty name="color" value="#004F8B"/>
    </inkml:brush>
  </inkml:definitions>
  <inkml:trace contextRef="#ctx0" brushRef="#br0">185 124 4143 0 0,'19'-17'270'0'0,"22"-22"5001"0"0,-39 36-4764 0 0,1 1 0 0 0,-1 0 1 0 0,-1-1-1 0 0,1 0 1 0 0,0 1-1 0 0,-1-1 0 0 0,1 0 1 0 0,-1 0-1 0 0,0 0 1 0 0,0 0-1 0 0,0 0 0 0 0,0 0 1 0 0,0-5-1 0 0,-1 7-391 0 0,0 0 1 0 0,0 0-1 0 0,0 1 0 0 0,0-1 0 0 0,0 0 0 0 0,0 0 0 0 0,-1 0 0 0 0,1 0 1 0 0,0 0-1 0 0,-1 0 0 0 0,1 1 0 0 0,0-1 0 0 0,-1 0 0 0 0,1 0 1 0 0,-1 0-1 0 0,1 1 0 0 0,-1-1 0 0 0,0 0 0 0 0,1 1 0 0 0,-1-1 0 0 0,0 1 1 0 0,1-1-1 0 0,-1 0 0 0 0,0 1 0 0 0,0 0 0 0 0,0-1 0 0 0,-1 0 1 0 0,-30-2 1635 0 0,-29 16-397 0 0,50-9-1312 0 0,0 1 0 0 0,0 0 1 0 0,1 1-1 0 0,0 0 0 0 0,0 1 0 0 0,1 0 0 0 0,-1 0 0 0 0,2 1 1 0 0,-1 0-1 0 0,1 1 0 0 0,0-1 0 0 0,-11 19 0 0 0,16-24-38 0 0,0 1 0 0 0,1 0 0 0 0,-1 0 0 0 0,1 0 0 0 0,0 0-1 0 0,0 0 1 0 0,1 1 0 0 0,-1-1 0 0 0,1 1 0 0 0,0-1 0 0 0,0 1 0 0 0,0-1 0 0 0,1 1 0 0 0,0-1-1 0 0,0 1 1 0 0,0 0 0 0 0,0-1 0 0 0,1 1 0 0 0,-1-1 0 0 0,1 1 0 0 0,1-1 0 0 0,-1 1 0 0 0,0-1-1 0 0,1 0 1 0 0,0 1 0 0 0,0-1 0 0 0,0 0 0 0 0,1 0 0 0 0,-1-1 0 0 0,1 1 0 0 0,0 0-1 0 0,0-1 1 0 0,0 0 0 0 0,7 6 0 0 0,13 7 189 0 0,0-2 0 0 0,0 0 0 0 0,28 11-1 0 0,-23-12 51 0 0,-1 1-1 0 0,42 29 0 0 0,-62-38-213 0 0,0 0 0 0 0,-1 1 0 0 0,0 0 0 0 0,0 0 0 0 0,0 0 0 0 0,-1 1-1 0 0,0 0 1 0 0,0 0 0 0 0,-1 0 0 0 0,0 1 0 0 0,0 0 0 0 0,-1-1 0 0 0,0 1 0 0 0,2 9-1 0 0,-4-11-19 0 0,0 1-1 0 0,-1 0 0 0 0,0 0 1 0 0,-1 0-1 0 0,1 0 0 0 0,-1-1 1 0 0,-1 1-1 0 0,1 0 0 0 0,-1-1 1 0 0,0 1-1 0 0,0-1 0 0 0,-1 1 1 0 0,0-1-1 0 0,0 0 1 0 0,-1 0-1 0 0,0-1 0 0 0,0 1 1 0 0,0-1-1 0 0,0 1 0 0 0,-1-1 1 0 0,0-1-1 0 0,0 1 0 0 0,-6 4 1 0 0,-2 1 4 0 0,1 0 0 0 0,-1-1 0 0 0,-1 0-1 0 0,0-1 1 0 0,0-1 0 0 0,0 0 0 0 0,-1-1 0 0 0,0-1 0 0 0,-16 4 0 0 0,28-8 7 0 0,0 0-1 0 0,0-1 1 0 0,0 1-1 0 0,-1-1 1 0 0,1 0-1 0 0,0 0 1 0 0,0 0-1 0 0,0 0 1 0 0,-1 0-1 0 0,1-1 1 0 0,0 0-1 0 0,0 1 1 0 0,0-1-1 0 0,0 0 1 0 0,0-1-1 0 0,0 1 1 0 0,0 0-1 0 0,0-1 1 0 0,0 0-1 0 0,1 0 1 0 0,-1 0-1 0 0,-2-2 1 0 0,2 0 11 0 0,-1-1 0 0 0,1 1 1 0 0,0-1-1 0 0,1 0 0 0 0,-1 0 1 0 0,1 0-1 0 0,0 0 0 0 0,0 0 0 0 0,0 0 1 0 0,1-1-1 0 0,-2-9 0 0 0,1-7 12 0 0,1 1-1 0 0,1-1 1 0 0,0 1-1 0 0,2 0 1 0 0,7-35-1 0 0,-5 40-42 0 0,0 0-1 0 0,1 1 1 0 0,1 0-1 0 0,0 0 0 0 0,1 0 1 0 0,1 1-1 0 0,0 0 1 0 0,1 1-1 0 0,14-18 0 0 0,7-1-71 0 0,1 0 0 0 0,38-28 0 0 0,-42 37-10 0 0,-21 18 41 0 0,-1 1 1 0 0,0-1-1 0 0,0 0 1 0 0,-1 0-1 0 0,1-1 1 0 0,-1 1-1 0 0,0-1 1 0 0,5-11-1 0 0,-8 16 34 0 0,-1 0 1 0 0,0 0-1 0 0,1-1 0 0 0,-1 1 0 0 0,0 0 1 0 0,0 0-1 0 0,0-1 0 0 0,0 1 0 0 0,0 0 0 0 0,0 0 1 0 0,0-1-1 0 0,0 1 0 0 0,0 0 0 0 0,-1 0 1 0 0,1-1-1 0 0,0 1 0 0 0,-1 0 0 0 0,1 0 1 0 0,-1 0-1 0 0,0-2 0 0 0,-1 1 13 0 0,0 0 0 0 0,0 0 1 0 0,0 1-1 0 0,0-1 0 0 0,0 0 0 0 0,-1 1 0 0 0,1-1 1 0 0,0 1-1 0 0,-1 0 0 0 0,1 0 0 0 0,-1 0 0 0 0,1 0 1 0 0,-5 0-1 0 0,-5-3-155 0 0,-1 0-1 0 0,0 1 1 0 0,-1 1 0 0 0,1 1 0 0 0,0 0-1 0 0,0 0 1 0 0,-1 1 0 0 0,1 1 0 0 0,0 0-1 0 0,-19 4 1 0 0</inkml:trace>
</inkml:ink>
</file>

<file path=ppt/ink/ink12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24.543"/>
    </inkml:context>
    <inkml:brush xml:id="br0">
      <inkml:brushProperty name="width" value="0.1" units="cm"/>
      <inkml:brushProperty name="height" value="0.1" units="cm"/>
      <inkml:brushProperty name="color" value="#004F8B"/>
    </inkml:brush>
  </inkml:definitions>
  <inkml:trace contextRef="#ctx0" brushRef="#br0">252 1 12263 0 0,'0'0'1112'0'0,"-34"1"1542"0"0,29 1-2304 0 0,0 0 1 0 0,0 0-1 0 0,0 1 1 0 0,1 0 0 0 0,-1 0-1 0 0,1 0 1 0 0,-1 0-1 0 0,1 0 1 0 0,1 1 0 0 0,-1 0-1 0 0,0 0 1 0 0,1 0-1 0 0,-4 6 1 0 0,-39 67 1039 0 0,28-44-937 0 0,5-10-254 0 0,0 1 0 0 0,1 0 0 0 0,1 1 0 0 0,2 0 0 0 0,0 0 0 0 0,2 1 0 0 0,-8 49 0 0 0,14-64-153 0 0,1-1 0 0 0,-1 1 0 0 0,2-1 0 0 0,0 1 0 0 0,0 0 0 0 0,0-1 0 0 0,2 0 0 0 0,-1 1 0 0 0,1-1 0 0 0,1 0 0 0 0,0 0 0 0 0,0-1 0 0 0,1 1 0 0 0,0-1 0 0 0,0 0 0 0 0,1 0 0 0 0,1-1 0 0 0,-1 0 0 0 0,2 0 0 0 0,-1 0 0 0 0,1-1 0 0 0,14 11 0 0 0,-12-11-8 0 0,1 0 1 0 0,0-1-1 0 0,1-1 0 0 0,-1 0 1 0 0,1 0-1 0 0,0-1 1 0 0,0-1-1 0 0,0 0 1 0 0,1 0-1 0 0,-1-2 0 0 0,1 1 1 0 0,-1-1-1 0 0,1-1 1 0 0,-1-1-1 0 0,1 1 0 0 0,-1-2 1 0 0,19-3-1 0 0,-14 1 110 0 0,0-1-1 0 0,0 0 1 0 0,-1-2-1 0 0,0 1 1 0 0,0-2-1 0 0,0 0 1 0 0,-1-1-1 0 0,0-1 1 0 0,-1 0-1 0 0,0-1 1 0 0,25-24-1 0 0,-33 27-94 0 0,0 0 1 0 0,0-1-1 0 0,0 1 0 0 0,-1-1 0 0 0,0 0 0 0 0,-1 0 1 0 0,0-1-1 0 0,0 1 0 0 0,-1-1 0 0 0,-1 0 1 0 0,1 0-1 0 0,-2 0 0 0 0,1 0 0 0 0,-1 0 1 0 0,-1 0-1 0 0,0-1 0 0 0,0 1 0 0 0,-1 0 1 0 0,0 0-1 0 0,-5-18 0 0 0,2 13-1 0 0,-1 0 0 0 0,0 1 0 0 0,-1-1 1 0 0,0 1-1 0 0,-1 0 0 0 0,-1 1 0 0 0,0 0 0 0 0,-1 0 0 0 0,-1 0 1 0 0,0 1-1 0 0,0 1 0 0 0,-23-20 0 0 0,19 21-16 0 0,-1 0-1 0 0,0 1 1 0 0,0 0 0 0 0,-1 1 0 0 0,0 1-1 0 0,0 1 1 0 0,0 0 0 0 0,-29-6 0 0 0,5 6-3423 0 0,0 4-3652 0 0</inkml:trace>
</inkml:ink>
</file>

<file path=ppt/ink/ink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6.900"/>
    </inkml:context>
    <inkml:brush xml:id="br0">
      <inkml:brushProperty name="width" value="0.1" units="cm"/>
      <inkml:brushProperty name="height" value="0.1" units="cm"/>
      <inkml:brushProperty name="color" value="#AB008B"/>
    </inkml:brush>
  </inkml:definitions>
  <inkml:trace contextRef="#ctx0" brushRef="#br0">0 0 7831 0 0,'0'0'9151'0'0,"23"8"-5634"0"0,29 20-2217 0 0,-2 2 0 0 0,-1 3 0 0 0,-1 1 0 0 0,65 62 0 0 0,-89-67-2325 0 0,-21-24 687 0 0,0 0 0 0 0,1-1 0 0 0,-1 1 0 0 0,1-1 0 0 0,0 0 0 0 0,1 0 0 0 0,5 4 0 0 0,-5-5-1517 0 0</inkml:trace>
</inkml:ink>
</file>

<file path=ppt/ink/ink1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01.852"/>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2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4"/>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5"/>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6"/>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7"/>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8"/>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69"/>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0"/>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1"/>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2"/>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3"/>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02.368"/>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2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4"/>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5"/>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6"/>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7"/>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8"/>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79"/>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0"/>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1"/>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2"/>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3"/>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02.946"/>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2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4"/>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5"/>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6"/>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7"/>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8"/>
    </inkml:context>
    <inkml:brush xml:id="br0">
      <inkml:brushProperty name="width" value="0.1" units="cm"/>
      <inkml:brushProperty name="height" value="0.1" units="cm"/>
      <inkml:brushProperty name="color" value="#004F8B"/>
    </inkml:brush>
  </inkml:definitions>
  <inkml:trace contextRef="#ctx0" brushRef="#br0">1 237 9039 0 0,'0'0'3338'0'0,"18"-37"2916"0"0,-16-1-4021 0 0,-2 33-2098 0 0,0 0-1 0 0,0 0 0 0 0,0 0 1 0 0,0 0-1 0 0,1-1 1 0 0,0 1-1 0 0,0 0 1 0 0,0 0-1 0 0,1 0 1 0 0,0 0-1 0 0,0 1 1 0 0,0-1-1 0 0,0 0 1 0 0,1 1-1 0 0,0-1 1 0 0,0 1-1 0 0,6-7 0 0 0,-2 4 4 0 0,1 0 0 0 0,-1 1 0 0 0,2 0 0 0 0,-1 0 0 0 0,1 0 0 0 0,0 1 0 0 0,0 1 0 0 0,0-1-1 0 0,1 2 1 0 0,0-1 0 0 0,18-3 0 0 0,-24 6-112 0 0,-1 1-1 0 0,0-1 1 0 0,0 1 0 0 0,0 0-1 0 0,0 0 1 0 0,0 0 0 0 0,1 1-1 0 0,-1-1 1 0 0,0 1 0 0 0,0 0-1 0 0,0 0 1 0 0,0 0 0 0 0,0 0-1 0 0,-1 0 1 0 0,1 1 0 0 0,0-1-1 0 0,3 3 1 0 0,-4-1-21 0 0,1 0 0 0 0,-1-1-1 0 0,0 1 1 0 0,0 0 0 0 0,0 1 0 0 0,0-1-1 0 0,0 0 1 0 0,-1 0 0 0 0,0 1-1 0 0,1-1 1 0 0,-1 1 0 0 0,-1-1 0 0 0,1 1-1 0 0,0 0 1 0 0,-1-1 0 0 0,0 1 0 0 0,0 0-1 0 0,0 4 1 0 0,-1 7 11 0 0,0-1 1 0 0,-1 1-1 0 0,-1-1 0 0 0,0 0 1 0 0,-1 0-1 0 0,0 0 0 0 0,-1 0 1 0 0,-8 13-1 0 0,2-4 16 0 0,-2-1 1 0 0,0-1-1 0 0,-30 36 0 0 0,9-14-32 0 0,32-36 0 0 0,2-6 3 0 0,1 1 0 0 0,0-1 1 0 0,0 1-1 0 0,0-1 0 0 0,0 1 0 0 0,0-1 0 0 0,0 1 0 0 0,0-1 1 0 0,1 0-1 0 0,-1 0 0 0 0,0 0 0 0 0,1 0 0 0 0,-1 0 0 0 0,1 0 1 0 0,0 0-1 0 0,-1 0 0 0 0,1 0 0 0 0,-1-1 0 0 0,3 1 0 0 0,-1 1 10 0 0,14 7-8 0 0,11 7 15 0 0,0 1 0 0 0,-1 2 0 0 0,45 39 0 0 0,-66-51-16 0 0,1-1 0 0 0,-2 1 1 0 0,1 0-1 0 0,-1 1 0 0 0,0-1 1 0 0,-1 1-1 0 0,0 0 0 0 0,4 10 1 0 0,-6-13-4 0 0,-1 1 0 0 0,1-1 0 0 0,-1 1 0 0 0,-1-1 0 0 0,1 1 0 0 0,-1-1 0 0 0,0 1 0 0 0,0-1 0 0 0,0 1 1 0 0,-1-1-1 0 0,0 1 0 0 0,0-1 0 0 0,-1 1 0 0 0,-2 7 0 0 0,2-9 26 0 0,0 0 1 0 0,-1 0-1 0 0,1-1 0 0 0,-1 1 0 0 0,1 0 1 0 0,-1-1-1 0 0,0 0 0 0 0,-1 1 0 0 0,1-1 1 0 0,0 0-1 0 0,-1-1 0 0 0,0 1 1 0 0,0-1-1 0 0,0 0 0 0 0,0 1 0 0 0,0-2 1 0 0,0 1-1 0 0,0 0 0 0 0,0-1 0 0 0,-1 0 1 0 0,-5 1-1 0 0,-11 1 178 0 0,1 0 1 0 0,-1-2-1 0 0,-28-1 0 0 0,26 0-138 0 0,16 0-46 0 0,-1 0-1 0 0,1-1 1 0 0,-1 0 0 0 0,1 0-1 0 0,0-1 1 0 0,-1 0-1 0 0,1 0 1 0 0,0 0 0 0 0,0-1-1 0 0,-8-5 1 0 0,14 8-88 0 0,16-39-3210 0 0,-11 25 1491 0 0,2-2-343 0 0</inkml:trace>
</inkml:ink>
</file>

<file path=ppt/ink/ink12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89"/>
    </inkml:context>
    <inkml:brush xml:id="br0">
      <inkml:brushProperty name="width" value="0.1" units="cm"/>
      <inkml:brushProperty name="height" value="0.1" units="cm"/>
      <inkml:brushProperty name="color" value="#004F8B"/>
    </inkml:brush>
  </inkml:definitions>
  <inkml:trace contextRef="#ctx0" brushRef="#br0">290 51 5063 0 0,'0'0'232'0'0,"-23"-13"3048"0"0,20 12-2467 0 0,-1 0 0 0 0,1 0-1 0 0,-1 1 1 0 0,1 0 0 0 0,-1 0-1 0 0,0 0 1 0 0,1 0 0 0 0,-1 0-1 0 0,1 1 1 0 0,-1-1-1 0 0,1 1 1 0 0,-1 0 0 0 0,-4 2-1 0 0,2 0-364 0 0,1 0-1 0 0,0 0 1 0 0,0 0-1 0 0,1 0 1 0 0,-1 1-1 0 0,0 0 1 0 0,-5 7-1 0 0,-4 6-576 0 0,0 1-1 0 0,2 1 0 0 0,-15 30 0 0 0,17-32 819 0 0,-4 9-505 0 0,0 1 1 0 0,2 0 0 0 0,1 1-1 0 0,1 0 1 0 0,2 1-1 0 0,0 0 1 0 0,-5 47-1 0 0,13-67-103 0 0,-1 1-1 0 0,1-1 0 0 0,1 0 0 0 0,0 0 1 0 0,0 0-1 0 0,1 0 0 0 0,0 0 1 0 0,0 0-1 0 0,1 0 0 0 0,0 0 0 0 0,1-1 1 0 0,6 11-1 0 0,-6-13-33 0 0,1 0 0 0 0,0 1 0 0 0,1-2 0 0 0,0 1 0 0 0,0 0 0 0 0,0-1 0 0 0,0 0 0 0 0,1-1 0 0 0,0 0 0 0 0,0 0 0 0 0,0 0 1 0 0,0-1-1 0 0,1 0 0 0 0,-1 0 0 0 0,1-1 0 0 0,9 2 0 0 0,2 0 13 0 0,0-2 1 0 0,1 0 0 0 0,-1-1-1 0 0,1-1 1 0 0,-1-1 0 0 0,0-1-1 0 0,0-1 1 0 0,1 0 0 0 0,-2-1-1 0 0,1-1 1 0 0,0-1 0 0 0,-1-1-1 0 0,0 0 1 0 0,29-18 0 0 0,-35 19-5 0 0,0-1 1 0 0,-1-1-1 0 0,0 0 1 0 0,0 0-1 0 0,-1-1 1 0 0,0 0-1 0 0,0-1 1 0 0,-1 0-1 0 0,0 0 1 0 0,-1-1-1 0 0,0 0 1 0 0,-1-1-1 0 0,0 0 1 0 0,-1 0-1 0 0,-1 0 1 0 0,1-1-1 0 0,-2 0 1 0 0,0 0-1 0 0,-1 0 1 0 0,0 0 0 0 0,2-25-1 0 0,-6 22-22 0 0,0 0-1 0 0,-1 1 1 0 0,-1-1-1 0 0,-1 0 1 0 0,0 1-1 0 0,-1-1 1 0 0,0 1-1 0 0,-1 0 1 0 0,-1 1 0 0 0,-1 0-1 0 0,0 0 1 0 0,0 0-1 0 0,-2 1 1 0 0,0 1-1 0 0,0-1 1 0 0,-1 2-1 0 0,0-1 1 0 0,-1 1-1 0 0,0 1 1 0 0,-1 0 0 0 0,0 1-1 0 0,-15-8 1 0 0,15 11-275 0 0,1-1 0 0 0,-1 2 0 0 0,0 0 0 0 0,-1 0 0 0 0,1 1 0 0 0,-1 1 0 0 0,0 0 1 0 0,0 1-1 0 0,-24 0 0 0 0,17 3-2511 0 0,0 5-6331 0 0</inkml:trace>
</inkml:ink>
</file>

<file path=ppt/ink/ink12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0"/>
    </inkml:context>
    <inkml:brush xml:id="br0">
      <inkml:brushProperty name="width" value="0.1" units="cm"/>
      <inkml:brushProperty name="height" value="0.1" units="cm"/>
      <inkml:brushProperty name="color" value="#004F8B"/>
    </inkml:brush>
  </inkml:definitions>
  <inkml:trace contextRef="#ctx0" brushRef="#br0">221 35 4607 0 0,'-9'-4'9952'0'0,"-14"-4"-6676"0"0,17 8-2991 0 0,0 0-1 0 0,0 0 0 0 0,0 1 0 0 0,0 0 1 0 0,0 0-1 0 0,0 1 0 0 0,0-1 0 0 0,0 1 1 0 0,0 1-1 0 0,1-1 0 0 0,-1 1 1 0 0,1 0-1 0 0,0 0 0 0 0,0 1 0 0 0,0-1 1 0 0,0 1-1 0 0,1 0 0 0 0,-1 1 0 0 0,1-1 1 0 0,0 1-1 0 0,-4 5 0 0 0,-1 1-209 0 0,1 1-1 0 0,0 0 1 0 0,1 0-1 0 0,1 1 0 0 0,-1 0 1 0 0,2 0-1 0 0,0 0 1 0 0,-4 18-1 0 0,8-28-53 0 0,0 0 0 0 0,1 0 1 0 0,-1 0-1 0 0,1 1 0 0 0,0-1 0 0 0,0 0 0 0 0,0 0 1 0 0,0 1-1 0 0,0-1 0 0 0,1 0 0 0 0,0 0 0 0 0,-1 0 1 0 0,1 0-1 0 0,0 0 0 0 0,0 1 0 0 0,1-2 0 0 0,-1 1 0 0 0,1 0 1 0 0,0 0-1 0 0,2 3 0 0 0,-1-3 1 0 0,0 0 0 0 0,0-1 0 0 0,0 1 0 0 0,1-1 0 0 0,0 0 1 0 0,-1 0-1 0 0,1 0 0 0 0,0 0 0 0 0,0-1 0 0 0,0 1 0 0 0,0-1 0 0 0,0 0 0 0 0,7 1 0 0 0,0-1 10 0 0,0-1 0 0 0,0 1 0 0 0,-1-2 0 0 0,1 0-1 0 0,0 0 1 0 0,0 0 0 0 0,-1-2 0 0 0,1 1 0 0 0,-1-1-1 0 0,0-1 1 0 0,13-6 0 0 0,-18 8 3 0 0,0-1 0 0 0,0 0 0 0 0,0 0 0 0 0,-1-1 0 0 0,1 1-1 0 0,-1-1 1 0 0,0 0 0 0 0,0 0 0 0 0,0 0 0 0 0,-1-1 0 0 0,0 1 0 0 0,1-1 0 0 0,-2 0 0 0 0,1 0-1 0 0,0 0 1 0 0,-1 0 0 0 0,0-1 0 0 0,0 1 0 0 0,-1 0 0 0 0,0-1 0 0 0,1 1 0 0 0,-2-1 0 0 0,1 0-1 0 0,-1 1 1 0 0,0-11 0 0 0,-1 9 35 0 0,-1 0-1 0 0,1 0 1 0 0,-1 0-1 0 0,-1 0 1 0 0,1 1-1 0 0,-1-1 1 0 0,-1 1-1 0 0,1-1 1 0 0,-1 1-1 0 0,0 0 1 0 0,0 0-1 0 0,-1 1 1 0 0,1-1-1 0 0,-1 1 1 0 0,-1 0-1 0 0,1 0 1 0 0,-1 1-1 0 0,0 0 1 0 0,-10-6-1 0 0,5 4 2 0 0,-1 0 0 0 0,0 1 0 0 0,0 1 0 0 0,-18-5 0 0 0,26 8-133 0 0,0 0 0 0 0,-1 0 1 0 0,1 0-1 0 0,0 1 0 0 0,-1 0 0 0 0,1-1 0 0 0,-1 1 0 0 0,1 1 0 0 0,0-1 0 0 0,-1 1 0 0 0,1 0 1 0 0,0 0-1 0 0,0 0 0 0 0,-1 0 0 0 0,1 1 0 0 0,-5 2 0 0 0,9-2-606 0 0,1 0-1 0 0,0-1 1 0 0,-1 1 0 0 0,1 0-1 0 0,0-1 1 0 0,0 1-1 0 0,0 0 1 0 0,8 7-3342 0 0</inkml:trace>
</inkml:ink>
</file>

<file path=ppt/ink/ink12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1"/>
    </inkml:context>
    <inkml:brush xml:id="br0">
      <inkml:brushProperty name="width" value="0.1" units="cm"/>
      <inkml:brushProperty name="height" value="0.1" units="cm"/>
      <inkml:brushProperty name="color" value="#004F8B"/>
    </inkml:brush>
  </inkml:definitions>
  <inkml:trace contextRef="#ctx0" brushRef="#br0">293 0 15663 0 0,'0'0'1836'0'0,"-14"17"1418"0"0,-2 18-1232 0 0,-20 53 1 0 0,23-51-1406 0 0,-24 47-1 0 0,25-64-447 0 0,-11 21-3 0 0,0 2 0 0 0,3 0 0 0 0,2 1 0 0 0,2 0 0 0 0,-15 61 0 0 0,-2 51-52 0 0,33-155-240 0 0,22-25-6821 0 0,-9 14 5037 0 0</inkml:trace>
</inkml:ink>
</file>

<file path=ppt/ink/ink12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2"/>
    </inkml:context>
    <inkml:brush xml:id="br0">
      <inkml:brushProperty name="width" value="0.1" units="cm"/>
      <inkml:brushProperty name="height" value="0.1" units="cm"/>
      <inkml:brushProperty name="color" value="#004F8B"/>
    </inkml:brush>
  </inkml:definitions>
  <inkml:trace contextRef="#ctx0" brushRef="#br0">72 0 10135 0 0,'0'0'778'0'0,"-15"28"3182"0"0,6-12-3321 0 0,1 0 1 0 0,1 0 0 0 0,0 1 0 0 0,1 0 0 0 0,1 0 0 0 0,1 1-1 0 0,-5 34 1 0 0,9-47-557 0 0,-1 0 0 0 0,1 1 0 0 0,0-1 0 0 0,0 0 0 0 0,0 0-1 0 0,1 0 1 0 0,0 1 0 0 0,0-1 0 0 0,0 0 0 0 0,0 0 0 0 0,1 0 0 0 0,0 0 0 0 0,0-1-1 0 0,1 1 1 0 0,-1 0 0 0 0,1-1 0 0 0,0 0 0 0 0,0 0 0 0 0,0 0 0 0 0,1 0-1 0 0,-1 0 1 0 0,1 0 0 0 0,0-1 0 0 0,0 0 0 0 0,0 0 0 0 0,1 0 0 0 0,-1 0 0 0 0,1-1-1 0 0,-1 1 1 0 0,1-1 0 0 0,0 0 0 0 0,6 1 0 0 0,-2-2 0 0 0,-1 0-1 0 0,1 0 1 0 0,-1-1 0 0 0,1 0 0 0 0,0-1 0 0 0,-1 0 0 0 0,1 0-1 0 0,-1-1 1 0 0,0 0 0 0 0,1 0 0 0 0,-1-1 0 0 0,0 0-1 0 0,0 0 1 0 0,-1-1 0 0 0,1 0 0 0 0,-1-1 0 0 0,0 1 0 0 0,10-10-1 0 0,-10 10 3 0 0,-1-1-1 0 0,0 0 0 0 0,0-1 0 0 0,0 0 0 0 0,-1 0 0 0 0,0 0 1 0 0,0 0-1 0 0,0-1 0 0 0,-1 0 0 0 0,0 0 0 0 0,-1 0 1 0 0,1 0-1 0 0,-1-1 0 0 0,-1 1 0 0 0,1-1 0 0 0,-1 0 1 0 0,-1 0-1 0 0,1 0 0 0 0,0-14 0 0 0,-3 18-47 0 0,1 1 0 0 0,-1-1-1 0 0,0 0 1 0 0,0 1 0 0 0,0-1 0 0 0,0 1-1 0 0,0-1 1 0 0,-1 1 0 0 0,0 0 0 0 0,1 0 0 0 0,-1-1-1 0 0,-1 1 1 0 0,1 0 0 0 0,0 1 0 0 0,-1-1-1 0 0,-5-5 1 0 0,2 4-84 0 0,0 0 0 0 0,0 0 0 0 0,-1 0 0 0 0,0 1 0 0 0,0 0 0 0 0,0 0 0 0 0,-14-3 0 0 0,-3 1-697 0 0,1 1-1 0 0,-1 1 1 0 0,0 2-1 0 0,-29 1 1 0 0,31 0-7343 0 0</inkml:trace>
</inkml:ink>
</file>

<file path=ppt/ink/ink12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3"/>
    </inkml:context>
    <inkml:brush xml:id="br0">
      <inkml:brushProperty name="width" value="0.1" units="cm"/>
      <inkml:brushProperty name="height" value="0.1" units="cm"/>
      <inkml:brushProperty name="color" value="#004F8B"/>
    </inkml:brush>
  </inkml:definitions>
  <inkml:trace contextRef="#ctx0" brushRef="#br0">1 17 11863 0 0,'0'0'1075'0'0,"12"1"-687"0"0,-1-2 3701 0 0,9-4-2137 0 0,-3 1-665 0 0,21 0 929 0 0,73 0-1 0 0,38 16-1309 0 0,-107 2-2169 0 0</inkml:trace>
</inkml:ink>
</file>

<file path=ppt/ink/ink1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197"/>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2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4"/>
    </inkml:context>
    <inkml:brush xml:id="br0">
      <inkml:brushProperty name="width" value="0.1" units="cm"/>
      <inkml:brushProperty name="height" value="0.1" units="cm"/>
      <inkml:brushProperty name="color" value="#004F8B"/>
    </inkml:brush>
  </inkml:definitions>
  <inkml:trace contextRef="#ctx0" brushRef="#br0">0 28 13903 0 0,'0'0'1262'0'0,"37"-6"986"0"0,-23 1-1346 0 0,0 1 1 0 0,0 0-1 0 0,0 1 1 0 0,0 1-1 0 0,1 0 1 0 0,15 0-1 0 0,0 3-730 0 0,56 7 0 0 0,-69-6-1438 0 0,-1-2-415 0 0</inkml:trace>
</inkml:ink>
</file>

<file path=ppt/ink/ink12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5"/>
    </inkml:context>
    <inkml:brush xml:id="br0">
      <inkml:brushProperty name="width" value="0.1" units="cm"/>
      <inkml:brushProperty name="height" value="0.1" units="cm"/>
      <inkml:brushProperty name="color" value="#004F8B"/>
    </inkml:brush>
  </inkml:definitions>
  <inkml:trace contextRef="#ctx0" brushRef="#br0">20 340 10247 0 0,'0'0'6894'0'0,"11"-30"-3272"0"0,8 15-2927 0 0,-1-2-1 0 0,-1 0 1 0 0,0-1 0 0 0,-1-1-1 0 0,20-31 1 0 0,-29 38-521 0 0,0-1 0 0 0,0 0 0 0 0,-1 0 0 0 0,-1 0 0 0 0,0-1 0 0 0,-1 0 0 0 0,-1 0 0 0 0,0 0 0 0 0,0 0-1 0 0,0-26 1 0 0,-47 204 485 0 0,-27 61-1114 0 0,48-163 267 0 0,2 0 0 0 0,4 1-1 0 0,-11 69 1 0 0,27-130 190 0 0,1 0 1 0 0,-1-1-1 0 0,1 1 0 0 0,0-1 0 0 0,0 1 1 0 0,0-1-1 0 0,0 1 0 0 0,0 0 0 0 0,0-1 1 0 0,1 1-1 0 0,-1-1 0 0 0,0 1 0 0 0,1-1 1 0 0,-1 1-1 0 0,1-1 0 0 0,-1 1 0 0 0,1-1 0 0 0,0 1 1 0 0,0-1-1 0 0,0 0 0 0 0,0 1 0 0 0,0-1 1 0 0,0 0-1 0 0,0 0 0 0 0,0 0 0 0 0,0 0 1 0 0,0 0-1 0 0,1 0 0 0 0,-1 0 0 0 0,0 0 1 0 0,1 0-1 0 0,-1-1 0 0 0,1 1 0 0 0,-1 0 1 0 0,1-1-1 0 0,-1 1 0 0 0,1-1 0 0 0,-1 0 1 0 0,1 1-1 0 0,-1-1 0 0 0,1 0 0 0 0,-1 0 1 0 0,1 0-1 0 0,0 0 0 0 0,2-1 0 0 0,10 0 30 0 0,1-2 0 0 0,-1 1 0 0 0,0-2 0 0 0,18-6 1 0 0,-4 1-4 0 0,8 0-76 0 0,-17 3-29 0 0,1 1 0 0 0,0 0 0 0 0,0 2 0 0 0,0 0 1 0 0,0 1-1 0 0,0 1 0 0 0,41 4 0 0 0,-56-1-425 0 0</inkml:trace>
</inkml:ink>
</file>

<file path=ppt/ink/ink12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6"/>
    </inkml:context>
    <inkml:brush xml:id="br0">
      <inkml:brushProperty name="width" value="0.1" units="cm"/>
      <inkml:brushProperty name="height" value="0.1" units="cm"/>
      <inkml:brushProperty name="color" value="#004F8B"/>
    </inkml:brush>
  </inkml:definitions>
  <inkml:trace contextRef="#ctx0" brushRef="#br0">0 86 2303 0 0,'17'1'1669'0'0,"4"-1"6033"0"0,65-25 1267 0 0,48 1-5407 0 0,-30 7-2520 0 0,-8 5-1300 0 0,-35 6-4493 0 0,-46 4 2816 0 0</inkml:trace>
</inkml:ink>
</file>

<file path=ppt/ink/ink12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7"/>
    </inkml:context>
    <inkml:brush xml:id="br0">
      <inkml:brushProperty name="width" value="0.1" units="cm"/>
      <inkml:brushProperty name="height" value="0.1" units="cm"/>
      <inkml:brushProperty name="color" value="#004F8B"/>
    </inkml:brush>
  </inkml:definitions>
  <inkml:trace contextRef="#ctx0" brushRef="#br0">15 28 5983 0 0,'-6'-28'12811'0'0,"6"28"-12765"0"0,-1 0 1 0 0,1 0 0 0 0,0 0 0 0 0,-1 0-1 0 0,1 0 1 0 0,0 0 0 0 0,-1 1-1 0 0,1-1 1 0 0,0 0 0 0 0,0 0-1 0 0,-1 0 1 0 0,1 0 0 0 0,0 0 0 0 0,0 1-1 0 0,-1-1 1 0 0,1 0 0 0 0,0 0-1 0 0,0 1 1 0 0,0-1 0 0 0,-1 0-1 0 0,1 0 1 0 0,0 1 0 0 0,0-1 0 0 0,0 0-1 0 0,0 0 1 0 0,-1 1 0 0 0,1-1-1 0 0,0 0 1 0 0,0 1 0 0 0,0-1 0 0 0,0 0-1 0 0,0 0 1 0 0,0 1 0 0 0,0-1-1 0 0,0 0 1 0 0,0 1 0 0 0,0-1-1 0 0,0 0 1 0 0,0 1 0 0 0,0-1 0 0 0,-1 222 2879 0 0,1-53-2387 0 0,15 8 478 0 0,-4-171-1585 0 0</inkml:trace>
</inkml:ink>
</file>

<file path=ppt/ink/ink12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8"/>
    </inkml:context>
    <inkml:brush xml:id="br0">
      <inkml:brushProperty name="width" value="0.1" units="cm"/>
      <inkml:brushProperty name="height" value="0.1" units="cm"/>
      <inkml:brushProperty name="color" value="#004F8B"/>
    </inkml:brush>
  </inkml:definitions>
  <inkml:trace contextRef="#ctx0" brushRef="#br0">185 124 4143 0 0,'19'-17'270'0'0,"22"-22"5001"0"0,-39 36-4764 0 0,1 1 0 0 0,-1 0 1 0 0,-1-1-1 0 0,1 0 1 0 0,0 1-1 0 0,-1-1 0 0 0,1 0 1 0 0,-1 0-1 0 0,0 0 1 0 0,0 0-1 0 0,0 0 0 0 0,0 0 1 0 0,0-5-1 0 0,-1 7-391 0 0,0 0 1 0 0,0 0-1 0 0,0 1 0 0 0,0-1 0 0 0,0 0 0 0 0,0 0 0 0 0,-1 0 0 0 0,1 0 1 0 0,0 0-1 0 0,-1 0 0 0 0,1 1 0 0 0,0-1 0 0 0,-1 0 0 0 0,1 0 1 0 0,-1 0-1 0 0,1 1 0 0 0,-1-1 0 0 0,0 0 0 0 0,1 1 0 0 0,-1-1 0 0 0,0 1 1 0 0,1-1-1 0 0,-1 0 0 0 0,0 1 0 0 0,0 0 0 0 0,0-1 0 0 0,-1 0 1 0 0,-30-2 1635 0 0,-29 16-397 0 0,50-9-1312 0 0,0 1 0 0 0,0 0 1 0 0,1 1-1 0 0,0 0 0 0 0,0 1 0 0 0,1 0 0 0 0,-1 0 0 0 0,2 1 1 0 0,-1 0-1 0 0,1 1 0 0 0,0-1 0 0 0,-11 19 0 0 0,16-24-38 0 0,0 1 0 0 0,1 0 0 0 0,-1 0 0 0 0,1 0 0 0 0,0 0-1 0 0,0 0 1 0 0,1 1 0 0 0,-1-1 0 0 0,1 1 0 0 0,0-1 0 0 0,0 1 0 0 0,0-1 0 0 0,1 1 0 0 0,0-1-1 0 0,0 1 1 0 0,0 0 0 0 0,0-1 0 0 0,1 1 0 0 0,-1-1 0 0 0,1 1 0 0 0,1-1 0 0 0,-1 1 0 0 0,0-1-1 0 0,1 0 1 0 0,0 1 0 0 0,0-1 0 0 0,0 0 0 0 0,1 0 0 0 0,-1-1 0 0 0,1 1 0 0 0,0 0-1 0 0,0-1 1 0 0,0 0 0 0 0,7 6 0 0 0,13 7 189 0 0,0-2 0 0 0,0 0 0 0 0,28 11-1 0 0,-23-12 51 0 0,-1 1-1 0 0,42 29 0 0 0,-62-38-213 0 0,0 0 0 0 0,-1 1 0 0 0,0 0 0 0 0,0 0 0 0 0,0 0 0 0 0,-1 1-1 0 0,0 0 1 0 0,0 0 0 0 0,-1 0 0 0 0,0 1 0 0 0,0 0 0 0 0,-1-1 0 0 0,0 1 0 0 0,2 9-1 0 0,-4-11-19 0 0,0 1-1 0 0,-1 0 0 0 0,0 0 1 0 0,-1 0-1 0 0,1 0 0 0 0,-1-1 1 0 0,-1 1-1 0 0,1 0 0 0 0,-1-1 1 0 0,0 1-1 0 0,0-1 0 0 0,-1 1 1 0 0,0-1-1 0 0,0 0 1 0 0,-1 0-1 0 0,0-1 0 0 0,0 1 1 0 0,0-1-1 0 0,0 1 0 0 0,-1-1 1 0 0,0-1-1 0 0,0 1 0 0 0,-6 4 1 0 0,-2 1 4 0 0,1 0 0 0 0,-1-1 0 0 0,-1 0-1 0 0,0-1 1 0 0,0-1 0 0 0,0 0 0 0 0,-1-1 0 0 0,0-1 0 0 0,-16 4 0 0 0,28-8 7 0 0,0 0-1 0 0,0-1 1 0 0,0 1-1 0 0,-1-1 1 0 0,1 0-1 0 0,0 0 1 0 0,0 0-1 0 0,0 0 1 0 0,-1 0-1 0 0,1-1 1 0 0,0 0-1 0 0,0 1 1 0 0,0-1-1 0 0,0 0 1 0 0,0-1-1 0 0,0 1 1 0 0,0 0-1 0 0,0-1 1 0 0,0 0-1 0 0,1 0 1 0 0,-1 0-1 0 0,-2-2 1 0 0,2 0 11 0 0,-1-1 0 0 0,1 1 1 0 0,0-1-1 0 0,1 0 0 0 0,-1 0 1 0 0,1 0-1 0 0,0 0 0 0 0,0 0 0 0 0,0 0 1 0 0,1-1-1 0 0,-2-9 0 0 0,1-7 12 0 0,1 1-1 0 0,1-1 1 0 0,0 1-1 0 0,2 0 1 0 0,7-35-1 0 0,-5 40-42 0 0,0 0-1 0 0,1 1 1 0 0,1 0-1 0 0,0 0 0 0 0,1 0 1 0 0,1 1-1 0 0,0 0 1 0 0,1 1-1 0 0,14-18 0 0 0,7-1-71 0 0,1 0 0 0 0,38-28 0 0 0,-42 37-10 0 0,-21 18 41 0 0,-1 1 1 0 0,0-1-1 0 0,0 0 1 0 0,-1 0-1 0 0,1-1 1 0 0,-1 1-1 0 0,0-1 1 0 0,5-11-1 0 0,-8 16 34 0 0,-1 0 1 0 0,0 0-1 0 0,1-1 0 0 0,-1 1 0 0 0,0 0 1 0 0,0 0-1 0 0,0-1 0 0 0,0 1 0 0 0,0 0 0 0 0,0 0 1 0 0,0-1-1 0 0,0 1 0 0 0,0 0 0 0 0,-1 0 1 0 0,1-1-1 0 0,0 1 0 0 0,-1 0 0 0 0,1 0 1 0 0,-1 0-1 0 0,0-2 0 0 0,-1 1 13 0 0,0 0 0 0 0,0 0 1 0 0,0 1-1 0 0,0-1 0 0 0,0 0 0 0 0,-1 1 0 0 0,1-1 1 0 0,0 1-1 0 0,-1 0 0 0 0,1 0 0 0 0,-1 0 0 0 0,1 0 1 0 0,-5 0-1 0 0,-5-3-155 0 0,-1 0-1 0 0,0 1 1 0 0,-1 1 0 0 0,1 1 0 0 0,0 0-1 0 0,0 0 1 0 0,-1 1 0 0 0,1 1 0 0 0,0 0-1 0 0,-19 4 1 0 0</inkml:trace>
</inkml:ink>
</file>

<file path=ppt/ink/ink12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39.399"/>
    </inkml:context>
    <inkml:brush xml:id="br0">
      <inkml:brushProperty name="width" value="0.1" units="cm"/>
      <inkml:brushProperty name="height" value="0.1" units="cm"/>
      <inkml:brushProperty name="color" value="#004F8B"/>
    </inkml:brush>
  </inkml:definitions>
  <inkml:trace contextRef="#ctx0" brushRef="#br0">252 1 12263 0 0,'0'0'1112'0'0,"-34"1"1542"0"0,29 1-2304 0 0,0 0 1 0 0,0 0-1 0 0,0 1 1 0 0,1 0 0 0 0,-1 0-1 0 0,1 0 1 0 0,-1 0-1 0 0,1 0 1 0 0,1 1 0 0 0,-1 0-1 0 0,0 0 1 0 0,1 0-1 0 0,-4 6 1 0 0,-39 67 1039 0 0,28-44-937 0 0,5-10-254 0 0,0 1 0 0 0,1 0 0 0 0,1 1 0 0 0,2 0 0 0 0,0 0 0 0 0,2 1 0 0 0,-8 49 0 0 0,14-64-153 0 0,1-1 0 0 0,-1 1 0 0 0,2-1 0 0 0,0 1 0 0 0,0 0 0 0 0,0-1 0 0 0,2 0 0 0 0,-1 1 0 0 0,1-1 0 0 0,1 0 0 0 0,0 0 0 0 0,0-1 0 0 0,1 1 0 0 0,0-1 0 0 0,0 0 0 0 0,1 0 0 0 0,1-1 0 0 0,-1 0 0 0 0,2 0 0 0 0,-1 0 0 0 0,1-1 0 0 0,14 11 0 0 0,-12-11-8 0 0,1 0 1 0 0,0-1-1 0 0,1-1 0 0 0,-1 0 1 0 0,1 0-1 0 0,0-1 1 0 0,0-1-1 0 0,0 0 1 0 0,1 0-1 0 0,-1-2 0 0 0,1 1 1 0 0,-1-1-1 0 0,1-1 1 0 0,-1-1-1 0 0,1 1 0 0 0,-1-2 1 0 0,19-3-1 0 0,-14 1 110 0 0,0-1-1 0 0,0 0 1 0 0,-1-2-1 0 0,0 1 1 0 0,0-2-1 0 0,0 0 1 0 0,-1-1-1 0 0,0-1 1 0 0,-1 0-1 0 0,0-1 1 0 0,25-24-1 0 0,-33 27-94 0 0,0 0 1 0 0,0-1-1 0 0,0 1 0 0 0,-1-1 0 0 0,0 0 0 0 0,-1 0 1 0 0,0-1-1 0 0,0 1 0 0 0,-1-1 0 0 0,-1 0 1 0 0,1 0-1 0 0,-2 0 0 0 0,1 0 0 0 0,-1 0 1 0 0,-1 0-1 0 0,0-1 0 0 0,0 1 0 0 0,-1 0 1 0 0,0 0-1 0 0,-5-18 0 0 0,2 13-1 0 0,-1 0 0 0 0,0 1 0 0 0,-1-1 1 0 0,0 1-1 0 0,-1 0 0 0 0,-1 1 0 0 0,0 0 0 0 0,-1 0 0 0 0,-1 0 1 0 0,0 1-1 0 0,0 1 0 0 0,-23-20 0 0 0,19 21-16 0 0,-1 0-1 0 0,0 1 1 0 0,0 0 0 0 0,-1 1 0 0 0,0 1-1 0 0,0 1 1 0 0,0 0 0 0 0,-29-6 0 0 0,5 6-3423 0 0,0 4-3652 0 0</inkml:trace>
</inkml:ink>
</file>

<file path=ppt/ink/ink12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6.375"/>
    </inkml:context>
    <inkml:brush xml:id="br0">
      <inkml:brushProperty name="width" value="0.1" units="cm"/>
      <inkml:brushProperty name="height" value="0.1" units="cm"/>
      <inkml:brushProperty name="color" value="#004F8B"/>
    </inkml:brush>
  </inkml:definitions>
  <inkml:trace contextRef="#ctx0" brushRef="#br0">0 217 9703 0 0,'0'0'875'0'0,"15"-10"344"0"0,-12-37 5617 0 0,-2 37-6278 0 0,1 0 0 0 0,0 0 0 0 0,0 0 0 0 0,1 0 1 0 0,6-12-1 0 0,-3 15-440 0 0,0-1 0 0 0,0 2 1 0 0,0-1-1 0 0,1 1 0 0 0,0 0 1 0 0,1 0-1 0 0,-1 1 0 0 0,1 0 1 0 0,0 0-1 0 0,0 1 0 0 0,1 0 1 0 0,-1 0-1 0 0,1 1 0 0 0,0 0 1 0 0,0 0-1 0 0,0 1 0 0 0,0 1 1 0 0,0-1-1 0 0,15 1 0 0 0,-22 1-93 0 0,1 1-1 0 0,-1-1 1 0 0,0 1-1 0 0,0 0 1 0 0,1 0-1 0 0,-1 0 1 0 0,0 0-1 0 0,0 0 1 0 0,0 0-1 0 0,0 0 1 0 0,0 1-1 0 0,0-1 0 0 0,-1 1 1 0 0,1-1-1 0 0,0 1 1 0 0,-1 0-1 0 0,1 0 1 0 0,-1-1-1 0 0,0 1 1 0 0,2 4-1 0 0,-1-1 11 0 0,0 0 0 0 0,0 0 0 0 0,0 1 1 0 0,-1-1-1 0 0,0 0 0 0 0,0 1 0 0 0,-1-1 0 0 0,1 9 0 0 0,-3 9 39 0 0,0 0-1 0 0,-1 0 0 0 0,-8 26 0 0 0,11-46-65 0 0,-11 31-55 0 0,-1-1-1 0 0,-1-1 0 0 0,-2 0 1 0 0,-1-1-1 0 0,-30 44 1 0 0,-23 45-573 0 0,66-117 615 0 0,-2 12 147 0 0,7-14-99 0 0,1 0-1 0 0,-1 1 1 0 0,1-1-1 0 0,-1-1 1 0 0,1 1-1 0 0,-1 0 0 0 0,1-1 1 0 0,0 1-1 0 0,-1-1 1 0 0,1 0-1 0 0,0 0 1 0 0,0 0-1 0 0,3 0 1 0 0,109-16 847 0 0,-88 10-801 0 0,1 2-1 0 0,0 1 1 0 0,47 0 0 0 0,-73 4-209 0 0,0-1-1 0 0,0 1 1 0 0,0-1 0 0 0,0 0-1 0 0,0 0 1 0 0,0 0 0 0 0,0 0-1 0 0,0 0 1 0 0,0 0 0 0 0,0 0-1 0 0,0-1 1 0 0,0 1 0 0 0,0-1-1 0 0,0 0 1 0 0,0 1 0 0 0,0-1-1 0 0,0 0 1 0 0,2-2 0 0 0,-3 3 49 0 0,5-4-1292 0 0</inkml:trace>
</inkml:ink>
</file>

<file path=ppt/ink/ink12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6.747"/>
    </inkml:context>
    <inkml:brush xml:id="br0">
      <inkml:brushProperty name="width" value="0.1" units="cm"/>
      <inkml:brushProperty name="height" value="0.1" units="cm"/>
      <inkml:brushProperty name="color" value="#004F8B"/>
    </inkml:brush>
  </inkml:definitions>
  <inkml:trace contextRef="#ctx0" brushRef="#br0">1 6 3679 0 0,'5'-5'21516'0'0,"23"6"-22959"0"0,-18 1-174 0 0</inkml:trace>
</inkml:ink>
</file>

<file path=ppt/ink/ink12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7.361"/>
    </inkml:context>
    <inkml:brush xml:id="br0">
      <inkml:brushProperty name="width" value="0.1" units="cm"/>
      <inkml:brushProperty name="height" value="0.1" units="cm"/>
      <inkml:brushProperty name="color" value="#004F8B"/>
    </inkml:brush>
  </inkml:definitions>
  <inkml:trace contextRef="#ctx0" brushRef="#br0">151 1 4607 0 0,'-6'1'17248'0'0,"-18"7"-16077"0"0,15-3-1127 0 0,1 0 1 0 0,0 0 0 0 0,0 1-1 0 0,0 0 1 0 0,1 0-1 0 0,0 1 1 0 0,0 0 0 0 0,1 0-1 0 0,0 1 1 0 0,0-1-1 0 0,0 2 1 0 0,1-1 0 0 0,1 0-1 0 0,-1 1 1 0 0,1 0-1 0 0,1 0 1 0 0,0 0 0 0 0,0 0-1 0 0,1 1 1 0 0,0-1 0 0 0,-1 11-1 0 0,3-18-30 0 0,1 0 0 0 0,-1-1 0 0 0,1 1 0 0 0,0 0 1 0 0,0-1-1 0 0,0 1 0 0 0,0 0 0 0 0,0-1 0 0 0,0 1 0 0 0,0-1 0 0 0,0 0 0 0 0,0 1 0 0 0,1-1 0 0 0,-1 0 0 0 0,0 0 1 0 0,1 1-1 0 0,-1-1 0 0 0,1 0 0 0 0,0-1 0 0 0,-1 1 0 0 0,1 0 0 0 0,0 0 0 0 0,-1-1 0 0 0,1 1 0 0 0,0-1 0 0 0,0 1 1 0 0,0-1-1 0 0,-1 0 0 0 0,1 0 0 0 0,0 0 0 0 0,2 0 0 0 0,2 1 44 0 0,110 19 903 0 0,-72-14-452 0 0,51 14 0 0 0,-73-14-412 0 0,-13-4-26 0 0,-1 0 0 0 0,0 1-1 0 0,0 0 1 0 0,0 0 0 0 0,0 0 0 0 0,10 7 0 0 0,-16-8-42 0 0,0 0 0 0 0,1 0 0 0 0,-1 0-1 0 0,0 0 1 0 0,-1 0 0 0 0,1 1 0 0 0,0-1 0 0 0,-1 1 0 0 0,1-1-1 0 0,-1 1 1 0 0,0 0 0 0 0,1-1 0 0 0,-1 1 0 0 0,-1 0-1 0 0,1 0 1 0 0,0 0 0 0 0,-1 0 0 0 0,1 0 0 0 0,-1-1 0 0 0,0 1-1 0 0,0 0 1 0 0,-1 6 0 0 0,1-4 23 0 0,-1 1 0 0 0,1 0 0 0 0,-1-1-1 0 0,0 1 1 0 0,-1-1 0 0 0,0 1 0 0 0,1-1 0 0 0,-2 0 0 0 0,1 0-1 0 0,-1 0 1 0 0,1 0 0 0 0,-1 0 0 0 0,-1 0 0 0 0,1-1 0 0 0,-1 1-1 0 0,1-1 1 0 0,-1 0 0 0 0,0 0 0 0 0,-1-1 0 0 0,1 1-1 0 0,-1-1 1 0 0,0 0 0 0 0,1 0 0 0 0,-1 0 0 0 0,-1-1 0 0 0,1 0-1 0 0,-7 2 1 0 0,1 0-160 0 0,0-1-1 0 0,-1-1 1 0 0,1 0-1 0 0,-1-1 0 0 0,-13 0 1 0 0,7-1-1517 0 0,-1-1-1 0 0,-27-5 1 0 0</inkml:trace>
</inkml:ink>
</file>

<file path=ppt/ink/ink12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7.706"/>
    </inkml:context>
    <inkml:brush xml:id="br0">
      <inkml:brushProperty name="width" value="0.1" units="cm"/>
      <inkml:brushProperty name="height" value="0.1" units="cm"/>
      <inkml:brushProperty name="color" value="#004F8B"/>
    </inkml:brush>
  </inkml:definitions>
  <inkml:trace contextRef="#ctx0" brushRef="#br0">1 111 10135 0 0,'24'-24'1339'0'0,"-15"16"248"0"0,0 0-1 0 0,0 1 1 0 0,1 0 0 0 0,0 0 0 0 0,17-7-1 0 0,-13 8-990 0 0,0 1 0 0 0,0 1 0 0 0,0 0 0 0 0,17-2 0 0 0,3 1-332 0 0,0 2 0 0 0,38 1 0 0 0,22 6-5784 0 0,-76-3 3865 0 0</inkml:trace>
</inkml:ink>
</file>

<file path=ppt/ink/ink1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198"/>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2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8.082"/>
    </inkml:context>
    <inkml:brush xml:id="br0">
      <inkml:brushProperty name="width" value="0.1" units="cm"/>
      <inkml:brushProperty name="height" value="0.1" units="cm"/>
      <inkml:brushProperty name="color" value="#004F8B"/>
    </inkml:brush>
  </inkml:definitions>
  <inkml:trace contextRef="#ctx0" brushRef="#br0">209 1 11743 0 0,'-36'8'1280'0'0,"26"-5"-858"0"0,-1 1-1 0 0,1 0 1 0 0,0 1 0 0 0,0 1-1 0 0,1-1 1 0 0,0 1-1 0 0,0 1 1 0 0,0 0-1 0 0,1 0 1 0 0,0 1-1 0 0,0-1 1 0 0,-8 12 0 0 0,11-13-323 0 0,0 0 0 0 0,1 0 0 0 0,-1 1 0 0 0,2-1 0 0 0,-1 1 0 0 0,1 0 0 0 0,-1 0 0 0 0,2 0 0 0 0,-1 1 0 0 0,1-1 0 0 0,1 0 0 0 0,-1 1 0 0 0,1 0 0 0 0,0-1 0 0 0,1 1 0 0 0,0 0 0 0 0,0-1 0 0 0,2 12 0 0 0,-2-16-39 0 0,1-1 1 0 0,-1 1 0 0 0,1 0-1 0 0,0-1 1 0 0,0 1 0 0 0,0-1-1 0 0,0 0 1 0 0,0 1 0 0 0,1-1-1 0 0,-1 0 1 0 0,1 0 0 0 0,-1 0-1 0 0,1 0 1 0 0,0 0 0 0 0,0 0-1 0 0,0 0 1 0 0,0-1 0 0 0,0 1-1 0 0,0-1 1 0 0,0 1 0 0 0,1-1-1 0 0,-1 0 1 0 0,3 1 0 0 0,0-1 27 0 0,-1 0-1 0 0,0-1 1 0 0,0 1 0 0 0,1-1 0 0 0,-1 0 0 0 0,0-1 0 0 0,0 1 0 0 0,1-1 0 0 0,-1 0 0 0 0,0 0 0 0 0,0 0 0 0 0,0 0 0 0 0,4-3 0 0 0,5-2 128 0 0,0 0 0 0 0,-1-1 0 0 0,0-1-1 0 0,-1 0 1 0 0,0 0 0 0 0,0-1 0 0 0,18-20 0 0 0,-25 24-111 0 0,0 0 1 0 0,0 0-1 0 0,0-1 0 0 0,-1 0 1 0 0,0 0-1 0 0,0 0 0 0 0,0 0 1 0 0,-1 0-1 0 0,0 0 0 0 0,0-1 0 0 0,-1 1 1 0 0,0-1-1 0 0,0 0 0 0 0,0 1 1 0 0,-1-14-1 0 0,-1 16-70 0 0,1 1 1 0 0,-1-1 0 0 0,0 0-1 0 0,-1 1 1 0 0,1-1-1 0 0,0 1 1 0 0,-1-1-1 0 0,0 1 1 0 0,0 0 0 0 0,0 0-1 0 0,0-1 1 0 0,-1 2-1 0 0,1-1 1 0 0,-1 0 0 0 0,0 0-1 0 0,1 1 1 0 0,-1-1-1 0 0,0 1 1 0 0,-1 0-1 0 0,1 0 1 0 0,0 0 0 0 0,-1 1-1 0 0,1-1 1 0 0,-1 1-1 0 0,1 0 1 0 0,-1 0-1 0 0,0 0 1 0 0,1 0 0 0 0,-6 0-1 0 0,-21-1-25 0 0,17 5-2381 0 0,26 13-3173 0 0,6-4 3023 0 0,7 1-21 0 0</inkml:trace>
</inkml:ink>
</file>

<file path=ppt/ink/ink12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8.443"/>
    </inkml:context>
    <inkml:brush xml:id="br0">
      <inkml:brushProperty name="width" value="0.1" units="cm"/>
      <inkml:brushProperty name="height" value="0.1" units="cm"/>
      <inkml:brushProperty name="color" value="#004F8B"/>
    </inkml:brush>
  </inkml:definitions>
  <inkml:trace contextRef="#ctx0" brushRef="#br0">257 12 5983 0 0,'6'-12'13810'0'0,"-9"46"-11215"0"0,-13 35-1909 0 0,-3-1-1 0 0,-3-1 1 0 0,-4 0-1 0 0,-35 66 1 0 0,13-25-231 0 0,27-61-397 0 0,6-16-152 0 0,-15 50-1 0 0,29-80 69 0 0,1-1-1 0 0,0 1 0 0 0,0-1 1 0 0,0 1-1 0 0,0-1 0 0 0,-1 1 0 0 0,1-1 1 0 0,0 1-1 0 0,0-1 0 0 0,0 1 1 0 0,0-1-1 0 0,0 1 0 0 0,1-1 1 0 0,-1 1-1 0 0,0-1 0 0 0,0 1 0 0 0,0-1 1 0 0,0 1-1 0 0,0-1 0 0 0,1 1 1 0 0,-1-1-1 0 0,0 1 0 0 0,0-1 0 0 0,1 1 1 0 0,-1-1-1 0 0,0 0 0 0 0,1 1 1 0 0,-1-1-1 0 0,1 0 0 0 0,-1 1 1 0 0,0-1-1 0 0,1 0 0 0 0,-1 1 0 0 0,1-1 1 0 0,-1 0-1 0 0,1 0 0 0 0,-1 1 1 0 0,1-1-1 0 0,-1 0 0 0 0,1 0 0 0 0,-1 0 1 0 0,1 0-1 0 0,-1 0 0 0 0,1 0 1 0 0,-1 0-1 0 0,1 0 0 0 0,-1 0 1 0 0,1 0-1 0 0,-1 0 0 0 0,1 0 0 0 0,-1 0 1 0 0,1 0-1 0 0,-1 0 0 0 0,2-1 1 0 0,22-5-7599 0 0</inkml:trace>
</inkml:ink>
</file>

<file path=ppt/ink/ink12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8.784"/>
    </inkml:context>
    <inkml:brush xml:id="br0">
      <inkml:brushProperty name="width" value="0.1" units="cm"/>
      <inkml:brushProperty name="height" value="0.1" units="cm"/>
      <inkml:brushProperty name="color" value="#004F8B"/>
    </inkml:brush>
  </inkml:definitions>
  <inkml:trace contextRef="#ctx0" brushRef="#br0">140 1 6447 0 0,'-23'23'696'0'0,"7"-6"1427"0"0,1 0 0 0 0,0 2 0 0 0,1 0 0 0 0,1 0 0 0 0,-17 37 1 0 0,28-51-1928 0 0,-1 1 0 0 0,1 0 0 0 0,1-1 0 0 0,-1 1 0 0 0,1 0 0 0 0,0 0 0 0 0,0 0 0 0 0,1 0 0 0 0,0 1 0 0 0,0-1 0 0 0,2 11 0 0 0,-1-13-160 0 0,0 0 1 0 0,1 0-1 0 0,0 0 0 0 0,0 0 1 0 0,0 0-1 0 0,0 0 0 0 0,0 0 1 0 0,1-1-1 0 0,0 1 0 0 0,-1-1 1 0 0,1 0-1 0 0,1 0 0 0 0,-1 0 1 0 0,0 0-1 0 0,1 0 0 0 0,-1-1 1 0 0,1 0-1 0 0,6 4 0 0 0,-3-4-21 0 0,0 1-1 0 0,0-1 0 0 0,0 0 0 0 0,1 0 0 0 0,-1-1 0 0 0,1 0 0 0 0,-1 0 0 0 0,1-1 0 0 0,-1 0 0 0 0,1 0 0 0 0,0 0 0 0 0,-1-1 0 0 0,1-1 1 0 0,-1 1-1 0 0,0-1 0 0 0,1-1 0 0 0,-1 1 0 0 0,10-6 0 0 0,-10 5 86 0 0,0 0 1 0 0,-1-1-1 0 0,1 0 1 0 0,0 0 0 0 0,-1 0-1 0 0,0-1 1 0 0,0 0-1 0 0,-1 0 1 0 0,1-1-1 0 0,-1 1 1 0 0,0-1-1 0 0,-1-1 1 0 0,1 1-1 0 0,-1 0 1 0 0,-1-1-1 0 0,1 0 1 0 0,-1 0-1 0 0,3-11 1 0 0,-5 14 7 0 0,0 0 0 0 0,0 0 0 0 0,0 0 1 0 0,-1-1-1 0 0,0 1 0 0 0,0 0 0 0 0,0-1 0 0 0,-1 1 0 0 0,1 0 1 0 0,-1 0-1 0 0,0-1 0 0 0,0 1 0 0 0,-1 0 0 0 0,1 0 1 0 0,-1 0-1 0 0,0 0 0 0 0,0 1 0 0 0,0-1 0 0 0,0 0 1 0 0,-1 1-1 0 0,1-1 0 0 0,-1 1 0 0 0,0 0 0 0 0,0 0 1 0 0,0 0-1 0 0,-1 0 0 0 0,1 1 0 0 0,-1-1 0 0 0,1 1 0 0 0,-7-3 1 0 0,-5-2-247 0 0,0 1 0 0 0,-1 0 0 0 0,0 1 0 0 0,1 1 1 0 0,-1 1-1 0 0,-27-3 0 0 0,40 6-1161 0 0,-5 1-54 0 0</inkml:trace>
</inkml:ink>
</file>

<file path=ppt/ink/ink12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9.416"/>
    </inkml:context>
    <inkml:brush xml:id="br0">
      <inkml:brushProperty name="width" value="0.1" units="cm"/>
      <inkml:brushProperty name="height" value="0.1" units="cm"/>
      <inkml:brushProperty name="color" value="#004F8B"/>
    </inkml:brush>
  </inkml:definitions>
  <inkml:trace contextRef="#ctx0" brushRef="#br0">1 8 5527 0 0,'13'0'9048'0'0,"-1"0"-7160"0"0,24-4 2268 0 0,38 0-871 0 0,150 16-174 0 0,-220-12-3387 0 0,-1 0-1 0 0,1 1 1 0 0,-1 0-1 0 0,1-1 1 0 0,-1 1-1 0 0,0 1 1 0 0,1-1-1 0 0,-1 0 1 0 0,0 1-1 0 0,0 0 1 0 0,0 0-1 0 0,0-1 1 0 0,0 2-1 0 0,-1-1 1 0 0,6 5-1 0 0,-5-2-1395 0 0</inkml:trace>
</inkml:ink>
</file>

<file path=ppt/ink/ink12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49.795"/>
    </inkml:context>
    <inkml:brush xml:id="br0">
      <inkml:brushProperty name="width" value="0.1" units="cm"/>
      <inkml:brushProperty name="height" value="0.1" units="cm"/>
      <inkml:brushProperty name="color" value="#004F8B"/>
    </inkml:brush>
  </inkml:definitions>
  <inkml:trace contextRef="#ctx0" brushRef="#br0">1 18 13359 0 0,'35'-3'3823'0'0,"-28"0"-3101"0"0,1 0 0 0 0,0 1 0 0 0,0 0 0 0 0,1 0 0 0 0,-1 1 0 0 0,0 0 0 0 0,0 1 0 0 0,12 0 0 0 0,68 8 780 0 0,-79-7-1325 0 0,23 3 250 0 0,20 3-972 0 0,-16-9-4349 0 0,-14 0 2538 0 0</inkml:trace>
</inkml:ink>
</file>

<file path=ppt/ink/ink12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51.549"/>
    </inkml:context>
    <inkml:brush xml:id="br0">
      <inkml:brushProperty name="width" value="0.1" units="cm"/>
      <inkml:brushProperty name="height" value="0.1" units="cm"/>
      <inkml:brushProperty name="color" value="#004F8B"/>
    </inkml:brush>
  </inkml:definitions>
  <inkml:trace contextRef="#ctx0" brushRef="#br0">1 334 6447 0 0,'0'0'586'0'0,"0"-3"-180"0"0,1 1 63 0 0,-1 1-1 0 0,1-1 1 0 0,-1 1-1 0 0,1 0 1 0 0,0-1-1 0 0,-1 1 1 0 0,1 0-1 0 0,0-1 1 0 0,0 1-1 0 0,0 0 0 0 0,0 0 1 0 0,0 0-1 0 0,0 0 1 0 0,1 0-1 0 0,1-1 1 0 0,28-19 3180 0 0,-24 18-3206 0 0,0-2 1 0 0,0 1 0 0 0,0-1 0 0 0,-1 0 0 0 0,8-7 0 0 0,2-7 144 0 0,0 0 0 0 0,-1-1 0 0 0,-1-1 0 0 0,-1 0-1 0 0,-1-1 1 0 0,-1-1 0 0 0,0 0 0 0 0,-2 0 0 0 0,10-40 0 0 0,-19 62-515 0 0,-6 38 71 0 0,-73 223-348 0 0,16-54-472 0 0,53-175 546 0 0,1-3-21 0 0,1 0-1 0 0,2 0 0 0 0,0 1 1 0 0,2 0-1 0 0,-1 44 0 0 0,5-72 152 0 0,0 1-1 0 0,1-1 0 0 0,-1 0 1 0 0,0 1-1 0 0,0-1 1 0 0,1 1-1 0 0,-1-1 1 0 0,1 0-1 0 0,0 0 1 0 0,-1 1-1 0 0,1-1 1 0 0,0 0-1 0 0,-1 0 1 0 0,1 0-1 0 0,0 0 0 0 0,0 1 1 0 0,0-1-1 0 0,0-1 1 0 0,0 1-1 0 0,1 0 1 0 0,-1 0-1 0 0,0 0 1 0 0,0 0-1 0 0,0-1 1 0 0,1 1-1 0 0,-1-1 1 0 0,0 1-1 0 0,1-1 0 0 0,-1 1 1 0 0,0-1-1 0 0,1 0 1 0 0,-1 0-1 0 0,1 0 1 0 0,-1 0-1 0 0,0 0 1 0 0,1 0-1 0 0,-1 0 1 0 0,1 0-1 0 0,1-1 1 0 0,10 0 78 0 0,0-2 0 0 0,0 0 0 0 0,20-7 0 0 0,-7 2 46 0 0,34-5-97 0 0,1 3 0 0 0,111-4 0 0 0,-166 14-851 0 0,15-1 1452 0 0</inkml:trace>
</inkml:ink>
</file>

<file path=ppt/ink/ink12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51.892"/>
    </inkml:context>
    <inkml:brush xml:id="br0">
      <inkml:brushProperty name="width" value="0.1" units="cm"/>
      <inkml:brushProperty name="height" value="0.1" units="cm"/>
      <inkml:brushProperty name="color" value="#004F8B"/>
    </inkml:brush>
  </inkml:definitions>
  <inkml:trace contextRef="#ctx0" brushRef="#br0">2 193 8751 0 0,'-1'-4'658'0'0,"1"1"0"0"0,0-1 0 0 0,0 0-1 0 0,0 1 1 0 0,0-1 0 0 0,1 0 0 0 0,-1 1-1 0 0,1-1 1 0 0,0 1 0 0 0,0-1 0 0 0,0 1-1 0 0,1-1 1 0 0,-1 1 0 0 0,4-5 0 0 0,-3 5-254 0 0,1-1-1 0 0,0 1 1 0 0,0 0 0 0 0,0 0 0 0 0,0 0 0 0 0,1 1 0 0 0,-1-1 0 0 0,1 1-1 0 0,-1 0 1 0 0,8-4 0 0 0,7 0-60 0 0,0 1 0 0 0,0 1 0 0 0,0 0 0 0 0,34-2 0 0 0,-15 2 578 0 0,12-3-1094 0 0,-6 2 1052 0 0,60-16 0 0 0,-57 5-3640 0 0,-1-7-3719 0 0</inkml:trace>
</inkml:ink>
</file>

<file path=ppt/ink/ink12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52.383"/>
    </inkml:context>
    <inkml:brush xml:id="br0">
      <inkml:brushProperty name="width" value="0.1" units="cm"/>
      <inkml:brushProperty name="height" value="0.1" units="cm"/>
      <inkml:brushProperty name="color" value="#004F8B"/>
    </inkml:brush>
  </inkml:definitions>
  <inkml:trace contextRef="#ctx0" brushRef="#br0">12 13 13447 0 0,'0'-1'1216'0'0,"1"-4"-1000"0"0,0-2 952 0 0,-2 36 5558 0 0,-3 13-4387 0 0,-4 90-1844 0 0,8-108-471 0 0,5 157 167 0 0,-3-156-173 0 0,1-1-1 0 0,2 0 1 0 0,0 0-1 0 0,1 0 1 0 0,13 28-1 0 0,-19-51-50 0 0,0-1 0 0 0,0 1 0 0 0,0 0 0 0 0,1-1 0 0 0,-1 1 0 0 0,0-1-1 0 0,0 1 1 0 0,1-1 0 0 0,-1 1 0 0 0,1-1 0 0 0,-1 1 0 0 0,0-1 0 0 0,1 1 0 0 0,-1-1 0 0 0,1 1 0 0 0,-1-1 0 0 0,1 0 0 0 0,-1 1-1 0 0,1-1 1 0 0,-1 0 0 0 0,1 0 0 0 0,0 1 0 0 0,-1-1 0 0 0,1 0 0 0 0,-1 0 0 0 0,1 0 0 0 0,0 0 0 0 0,-1 0 0 0 0,1 1 0 0 0,-1-1-1 0 0,2-1 1 0 0,19-9-2080 0 0,-10 3 1116 0 0,0 1-1098 0 0</inkml:trace>
</inkml:ink>
</file>

<file path=ppt/ink/ink12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53.010"/>
    </inkml:context>
    <inkml:brush xml:id="br0">
      <inkml:brushProperty name="width" value="0.1" units="cm"/>
      <inkml:brushProperty name="height" value="0.1" units="cm"/>
      <inkml:brushProperty name="color" value="#004F8B"/>
    </inkml:brush>
  </inkml:definitions>
  <inkml:trace contextRef="#ctx0" brushRef="#br0">175 6 11343 0 0,'25'-5'5898'0'0,"-29"6"-5554"0"0,0 1 0 0 0,0 0 0 0 0,0 0 0 0 0,0 1 0 0 0,0-1 0 0 0,1 1 0 0 0,-1-1 0 0 0,1 1 0 0 0,-4 4 0 0 0,-10 7-114 0 0,13-11-187 0 0,-18 12 87 0 0,0 0 1 0 0,-22 23-1 0 0,39-34-117 0 0,1 0-1 0 0,0 0 1 0 0,0 0-1 0 0,0 1 0 0 0,1 0 1 0 0,-1 0-1 0 0,1 0 1 0 0,0 0-1 0 0,1 0 1 0 0,-1 1-1 0 0,1-1 0 0 0,0 1 1 0 0,0-1-1 0 0,1 1 1 0 0,0 0-1 0 0,-1 6 1 0 0,2-10 8 0 0,1-1 0 0 0,-1 0 0 0 0,1 0 0 0 0,-1 0 1 0 0,1 0-1 0 0,-1 0 0 0 0,1 0 0 0 0,0 0 1 0 0,-1 0-1 0 0,1 0 0 0 0,0 0 0 0 0,0 0 1 0 0,0-1-1 0 0,0 1 0 0 0,0 0 0 0 0,-1 0 1 0 0,1-1-1 0 0,1 1 0 0 0,-1-1 0 0 0,0 1 1 0 0,0-1-1 0 0,0 1 0 0 0,0-1 0 0 0,2 1 1 0 0,30 7 350 0 0,-30-8-321 0 0,32 5 648 0 0,56-1 0 0 0,-70-5-537 0 0,0 1 1 0 0,0 1-1 0 0,-1 1 0 0 0,1 0 1 0 0,-1 2-1 0 0,0 0 0 0 0,0 2 0 0 0,31 11 1 0 0,-45-13-90 0 0,1 0 0 0 0,-1 1 0 0 0,1-1 0 0 0,-1 1 0 0 0,0 0 0 0 0,-1 1 0 0 0,0-1 0 0 0,1 1 0 0 0,-2 0 0 0 0,1 1 0 0 0,-1-1 0 0 0,0 1 0 0 0,0 0 0 0 0,-1 0 0 0 0,0 0 0 0 0,0 0 1 0 0,0 0-1 0 0,-1 1 0 0 0,0-1 0 0 0,-1 1 0 0 0,0 0 0 0 0,0-1 0 0 0,0 1 0 0 0,-1 0 0 0 0,0 0 0 0 0,-1-1 0 0 0,0 1 0 0 0,0 0 0 0 0,-1-1 0 0 0,0 1 0 0 0,0-1 0 0 0,0 1 0 0 0,-1-1 0 0 0,0 0 0 0 0,-1 0 0 0 0,0 0 0 0 0,0 0 0 0 0,0-1 1 0 0,-1 0-1 0 0,0 0 0 0 0,0 0 0 0 0,0 0 0 0 0,-1-1 0 0 0,0 0 0 0 0,0 0 0 0 0,0-1 0 0 0,0 1 0 0 0,-1-1 0 0 0,0-1 0 0 0,-10 5 0 0 0,1-1-63 0 0,-1-1 0 0 0,0-1 1 0 0,0-1-1 0 0,0 0 0 0 0,0-1 0 0 0,-1-1 0 0 0,0 0 1 0 0,1-2-1 0 0,-1 0 0 0 0,1-1 0 0 0,-1 0 0 0 0,1-2 1 0 0,-19-4-1 0 0,3-12-2602 0 0,16 0-1989 0 0</inkml:trace>
</inkml:ink>
</file>

<file path=ppt/ink/ink12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7:53.383"/>
    </inkml:context>
    <inkml:brush xml:id="br0">
      <inkml:brushProperty name="width" value="0.1" units="cm"/>
      <inkml:brushProperty name="height" value="0.1" units="cm"/>
      <inkml:brushProperty name="color" value="#004F8B"/>
    </inkml:brush>
  </inkml:definitions>
  <inkml:trace contextRef="#ctx0" brushRef="#br0">0 119 11055 0 0,'22'-9'1176'0'0,"9"-8"26"0"0,1 1 0 0 0,0 2 0 0 0,1 1 0 0 0,1 1-1 0 0,0 2 1 0 0,0 2 0 0 0,1 1 0 0 0,0 1 0 0 0,0 2 0 0 0,0 2-1 0 0,0 1 1 0 0,55 6 0 0 0,29 11-6055 0 0</inkml:trace>
</inkml:ink>
</file>

<file path=ppt/ink/ink1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199"/>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2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49"/>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0"/>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1"/>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2"/>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3"/>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4"/>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5"/>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6"/>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7"/>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8"/>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0"/>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2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59"/>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0"/>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1"/>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2"/>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3"/>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4"/>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5"/>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6"/>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7"/>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8"/>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1"/>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2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69"/>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0"/>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1"/>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2"/>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3"/>
    </inkml:context>
    <inkml:brush xml:id="br0">
      <inkml:brushProperty name="width" value="0.1" units="cm"/>
      <inkml:brushProperty name="height" value="0.1" units="cm"/>
      <inkml:brushProperty name="color" value="#004F8B"/>
    </inkml:brush>
  </inkml:definitions>
  <inkml:trace contextRef="#ctx0" brushRef="#br0">1 237 9039 0 0,'0'0'3338'0'0,"18"-37"2916"0"0,-16-1-4021 0 0,-2 33-2098 0 0,0 0-1 0 0,0 0 0 0 0,0 0 1 0 0,0 0-1 0 0,1-1 1 0 0,0 1-1 0 0,0 0 1 0 0,0 0-1 0 0,1 0 1 0 0,0 0-1 0 0,0 1 1 0 0,0-1-1 0 0,0 0 1 0 0,1 1-1 0 0,0-1 1 0 0,0 1-1 0 0,6-7 0 0 0,-2 4 4 0 0,1 0 0 0 0,-1 1 0 0 0,2 0 0 0 0,-1 0 0 0 0,1 0 0 0 0,0 1 0 0 0,0 1 0 0 0,0-1-1 0 0,1 2 1 0 0,0-1 0 0 0,18-3 0 0 0,-24 6-112 0 0,-1 1-1 0 0,0-1 1 0 0,0 1 0 0 0,0 0-1 0 0,0 0 1 0 0,0 0 0 0 0,1 1-1 0 0,-1-1 1 0 0,0 1 0 0 0,0 0-1 0 0,0 0 1 0 0,0 0 0 0 0,0 0-1 0 0,-1 0 1 0 0,1 1 0 0 0,0-1-1 0 0,3 3 1 0 0,-4-1-21 0 0,1 0 0 0 0,-1-1-1 0 0,0 1 1 0 0,0 0 0 0 0,0 1 0 0 0,0-1-1 0 0,0 0 1 0 0,-1 0 0 0 0,0 1-1 0 0,1-1 1 0 0,-1 1 0 0 0,-1-1 0 0 0,1 1-1 0 0,0 0 1 0 0,-1-1 0 0 0,0 1 0 0 0,0 0-1 0 0,0 4 1 0 0,-1 7 11 0 0,0-1 1 0 0,-1 1-1 0 0,-1-1 0 0 0,0 0 1 0 0,-1 0-1 0 0,0 0 0 0 0,-1 0 1 0 0,-8 13-1 0 0,2-4 16 0 0,-2-1 1 0 0,0-1-1 0 0,-30 36 0 0 0,9-14-32 0 0,32-36 0 0 0,2-6 3 0 0,1 1 0 0 0,0-1 1 0 0,0 1-1 0 0,0-1 0 0 0,0 1 0 0 0,0-1 0 0 0,0 1 0 0 0,0-1 1 0 0,1 0-1 0 0,-1 0 0 0 0,0 0 0 0 0,1 0 0 0 0,-1 0 0 0 0,1 0 1 0 0,0 0-1 0 0,-1 0 0 0 0,1 0 0 0 0,-1-1 0 0 0,3 1 0 0 0,-1 1 10 0 0,14 7-8 0 0,11 7 15 0 0,0 1 0 0 0,-1 2 0 0 0,45 39 0 0 0,-66-51-16 0 0,1-1 0 0 0,-2 1 1 0 0,1 0-1 0 0,-1 1 0 0 0,0-1 1 0 0,-1 1-1 0 0,0 0 0 0 0,4 10 1 0 0,-6-13-4 0 0,-1 1 0 0 0,1-1 0 0 0,-1 1 0 0 0,-1-1 0 0 0,1 1 0 0 0,-1-1 0 0 0,0 1 0 0 0,0-1 0 0 0,0 1 1 0 0,-1-1-1 0 0,0 1 0 0 0,0-1 0 0 0,-1 1 0 0 0,-2 7 0 0 0,2-9 26 0 0,0 0 1 0 0,-1 0-1 0 0,1-1 0 0 0,-1 1 0 0 0,1 0 1 0 0,-1-1-1 0 0,0 0 0 0 0,-1 1 0 0 0,1-1 1 0 0,0 0-1 0 0,-1-1 0 0 0,0 1 1 0 0,0-1-1 0 0,0 0 0 0 0,0 1 0 0 0,0-2 1 0 0,0 1-1 0 0,0 0 0 0 0,0-1 0 0 0,-1 0 1 0 0,-5 1-1 0 0,-11 1 178 0 0,1 0 1 0 0,-1-2-1 0 0,-28-1 0 0 0,26 0-138 0 0,16 0-46 0 0,-1 0-1 0 0,1-1 1 0 0,-1 0 0 0 0,1 0-1 0 0,0-1 1 0 0,-1 0-1 0 0,1 0 1 0 0,0 0 0 0 0,0-1-1 0 0,-8-5 1 0 0,14 8-88 0 0,16-39-3210 0 0,-11 25 1491 0 0,2-2-343 0 0</inkml:trace>
</inkml:ink>
</file>

<file path=ppt/ink/ink12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4"/>
    </inkml:context>
    <inkml:brush xml:id="br0">
      <inkml:brushProperty name="width" value="0.1" units="cm"/>
      <inkml:brushProperty name="height" value="0.1" units="cm"/>
      <inkml:brushProperty name="color" value="#004F8B"/>
    </inkml:brush>
  </inkml:definitions>
  <inkml:trace contextRef="#ctx0" brushRef="#br0">290 51 5063 0 0,'0'0'232'0'0,"-23"-13"3048"0"0,20 12-2467 0 0,-1 0 0 0 0,1 0-1 0 0,-1 1 1 0 0,1 0 0 0 0,-1 0-1 0 0,0 0 1 0 0,1 0 0 0 0,-1 0-1 0 0,1 1 1 0 0,-1-1-1 0 0,1 1 1 0 0,-1 0 0 0 0,-4 2-1 0 0,2 0-364 0 0,1 0-1 0 0,0 0 1 0 0,0 0-1 0 0,1 0 1 0 0,-1 1-1 0 0,0 0 1 0 0,-5 7-1 0 0,-4 6-576 0 0,0 1-1 0 0,2 1 0 0 0,-15 30 0 0 0,17-32 819 0 0,-4 9-505 0 0,0 1 1 0 0,2 0 0 0 0,1 1-1 0 0,1 0 1 0 0,2 1-1 0 0,0 0 1 0 0,-5 47-1 0 0,13-67-103 0 0,-1 1-1 0 0,1-1 0 0 0,1 0 0 0 0,0 0 1 0 0,0 0-1 0 0,1 0 0 0 0,0 0 1 0 0,0 0-1 0 0,1 0 0 0 0,0 0 0 0 0,1-1 1 0 0,6 11-1 0 0,-6-13-33 0 0,1 0 0 0 0,0 1 0 0 0,1-2 0 0 0,0 1 0 0 0,0 0 0 0 0,0-1 0 0 0,0 0 0 0 0,1-1 0 0 0,0 0 0 0 0,0 0 0 0 0,0 0 1 0 0,0-1-1 0 0,1 0 0 0 0,-1 0 0 0 0,1-1 0 0 0,9 2 0 0 0,2 0 13 0 0,0-2 1 0 0,1 0 0 0 0,-1-1-1 0 0,1-1 1 0 0,-1-1 0 0 0,0-1-1 0 0,0-1 1 0 0,1 0 0 0 0,-2-1-1 0 0,1-1 1 0 0,0-1 0 0 0,-1-1-1 0 0,0 0 1 0 0,29-18 0 0 0,-35 19-5 0 0,0-1 1 0 0,-1-1-1 0 0,0 0 1 0 0,0 0-1 0 0,-1-1 1 0 0,0 0-1 0 0,0-1 1 0 0,-1 0-1 0 0,0 0 1 0 0,-1-1-1 0 0,0 0 1 0 0,-1-1-1 0 0,0 0 1 0 0,-1 0-1 0 0,-1 0 1 0 0,1-1-1 0 0,-2 0 1 0 0,0 0-1 0 0,-1 0 1 0 0,0 0 0 0 0,2-25-1 0 0,-6 22-22 0 0,0 0-1 0 0,-1 1 1 0 0,-1-1-1 0 0,-1 0 1 0 0,0 1-1 0 0,-1-1 1 0 0,0 1-1 0 0,-1 0 1 0 0,-1 1 0 0 0,-1 0-1 0 0,0 0 1 0 0,0 0-1 0 0,-2 1 1 0 0,0 1-1 0 0,0-1 1 0 0,-1 2-1 0 0,0-1 1 0 0,-1 1-1 0 0,0 1 1 0 0,-1 0 0 0 0,0 1-1 0 0,-15-8 1 0 0,15 11-275 0 0,1-1 0 0 0,-1 2 0 0 0,0 0 0 0 0,-1 0 0 0 0,1 1 0 0 0,-1 1 0 0 0,0 0 1 0 0,0 1-1 0 0,-24 0 0 0 0,17 3-2511 0 0,0 5-6331 0 0</inkml:trace>
</inkml:ink>
</file>

<file path=ppt/ink/ink12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5"/>
    </inkml:context>
    <inkml:brush xml:id="br0">
      <inkml:brushProperty name="width" value="0.1" units="cm"/>
      <inkml:brushProperty name="height" value="0.1" units="cm"/>
      <inkml:brushProperty name="color" value="#004F8B"/>
    </inkml:brush>
  </inkml:definitions>
  <inkml:trace contextRef="#ctx0" brushRef="#br0">221 35 4607 0 0,'-9'-4'9952'0'0,"-14"-4"-6676"0"0,17 8-2991 0 0,0 0-1 0 0,0 0 0 0 0,0 1 0 0 0,0 0 1 0 0,0 0-1 0 0,0 1 0 0 0,0-1 0 0 0,0 1 1 0 0,0 1-1 0 0,1-1 0 0 0,-1 1 1 0 0,1 0-1 0 0,0 0 0 0 0,0 1 0 0 0,0-1 1 0 0,0 1-1 0 0,1 0 0 0 0,-1 1 0 0 0,1-1 1 0 0,0 1-1 0 0,-4 5 0 0 0,-1 1-209 0 0,1 1-1 0 0,0 0 1 0 0,1 0-1 0 0,1 1 0 0 0,-1 0 1 0 0,2 0-1 0 0,0 0 1 0 0,-4 18-1 0 0,8-28-53 0 0,0 0 0 0 0,1 0 1 0 0,-1 0-1 0 0,1 1 0 0 0,0-1 0 0 0,0 0 0 0 0,0 0 1 0 0,0 1-1 0 0,0-1 0 0 0,1 0 0 0 0,0 0 0 0 0,-1 0 1 0 0,1 0-1 0 0,0 0 0 0 0,0 1 0 0 0,1-2 0 0 0,-1 1 0 0 0,1 0 1 0 0,0 0-1 0 0,2 3 0 0 0,-1-3 1 0 0,0 0 0 0 0,0-1 0 0 0,0 1 0 0 0,1-1 0 0 0,0 0 1 0 0,-1 0-1 0 0,1 0 0 0 0,0 0 0 0 0,0-1 0 0 0,0 1 0 0 0,0-1 0 0 0,0 0 0 0 0,7 1 0 0 0,0-1 10 0 0,0-1 0 0 0,0 1 0 0 0,-1-2 0 0 0,1 0-1 0 0,0 0 1 0 0,0 0 0 0 0,-1-2 0 0 0,1 1 0 0 0,-1-1-1 0 0,0-1 1 0 0,13-6 0 0 0,-18 8 3 0 0,0-1 0 0 0,0 0 0 0 0,0 0 0 0 0,-1-1 0 0 0,1 1-1 0 0,-1-1 1 0 0,0 0 0 0 0,0 0 0 0 0,0 0 0 0 0,-1-1 0 0 0,0 1 0 0 0,1-1 0 0 0,-2 0 0 0 0,1 0-1 0 0,0 0 1 0 0,-1 0 0 0 0,0-1 0 0 0,0 1 0 0 0,-1 0 0 0 0,0-1 0 0 0,1 1 0 0 0,-2-1 0 0 0,1 0-1 0 0,-1 1 1 0 0,0-11 0 0 0,-1 9 35 0 0,-1 0-1 0 0,1 0 1 0 0,-1 0-1 0 0,-1 0 1 0 0,1 1-1 0 0,-1-1 1 0 0,-1 1-1 0 0,1-1 1 0 0,-1 1-1 0 0,0 0 1 0 0,0 0-1 0 0,-1 1 1 0 0,1-1-1 0 0,-1 1 1 0 0,-1 0-1 0 0,1 0 1 0 0,-1 1-1 0 0,0 0 1 0 0,-10-6-1 0 0,5 4 2 0 0,-1 0 0 0 0,0 1 0 0 0,0 1 0 0 0,-18-5 0 0 0,26 8-133 0 0,0 0 0 0 0,-1 0 1 0 0,1 0-1 0 0,0 1 0 0 0,-1 0 0 0 0,1-1 0 0 0,-1 1 0 0 0,1 1 0 0 0,0-1 0 0 0,-1 1 0 0 0,1 0 1 0 0,0 0-1 0 0,0 0 0 0 0,-1 0 0 0 0,1 1 0 0 0,-5 2 0 0 0,9-2-606 0 0,1 0-1 0 0,0-1 1 0 0,-1 1 0 0 0,1 0-1 0 0,0-1 1 0 0,0 1-1 0 0,0 0 1 0 0,8 7-3342 0 0</inkml:trace>
</inkml:ink>
</file>

<file path=ppt/ink/ink12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6"/>
    </inkml:context>
    <inkml:brush xml:id="br0">
      <inkml:brushProperty name="width" value="0.1" units="cm"/>
      <inkml:brushProperty name="height" value="0.1" units="cm"/>
      <inkml:brushProperty name="color" value="#004F8B"/>
    </inkml:brush>
  </inkml:definitions>
  <inkml:trace contextRef="#ctx0" brushRef="#br0">293 0 15663 0 0,'0'0'1836'0'0,"-14"17"1418"0"0,-2 18-1232 0 0,-20 53 1 0 0,23-51-1406 0 0,-24 47-1 0 0,25-64-447 0 0,-11 21-3 0 0,0 2 0 0 0,3 0 0 0 0,2 1 0 0 0,2 0 0 0 0,-15 61 0 0 0,-2 51-52 0 0,33-155-240 0 0,22-25-6821 0 0,-9 14 5037 0 0</inkml:trace>
</inkml:ink>
</file>

<file path=ppt/ink/ink12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7"/>
    </inkml:context>
    <inkml:brush xml:id="br0">
      <inkml:brushProperty name="width" value="0.1" units="cm"/>
      <inkml:brushProperty name="height" value="0.1" units="cm"/>
      <inkml:brushProperty name="color" value="#004F8B"/>
    </inkml:brush>
  </inkml:definitions>
  <inkml:trace contextRef="#ctx0" brushRef="#br0">72 0 10135 0 0,'0'0'778'0'0,"-15"28"3182"0"0,6-12-3321 0 0,1 0 1 0 0,1 0 0 0 0,0 1 0 0 0,1 0 0 0 0,1 0 0 0 0,1 1-1 0 0,-5 34 1 0 0,9-47-557 0 0,-1 0 0 0 0,1 1 0 0 0,0-1 0 0 0,0 0 0 0 0,0 0-1 0 0,1 0 1 0 0,0 1 0 0 0,0-1 0 0 0,0 0 0 0 0,0 0 0 0 0,1 0 0 0 0,0 0 0 0 0,0-1-1 0 0,1 1 1 0 0,-1 0 0 0 0,1-1 0 0 0,0 0 0 0 0,0 0 0 0 0,0 0 0 0 0,1 0-1 0 0,-1 0 1 0 0,1 0 0 0 0,0-1 0 0 0,0 0 0 0 0,0 0 0 0 0,1 0 0 0 0,-1 0 0 0 0,1-1-1 0 0,-1 1 1 0 0,1-1 0 0 0,0 0 0 0 0,6 1 0 0 0,-2-2 0 0 0,-1 0-1 0 0,1 0 1 0 0,-1-1 0 0 0,1 0 0 0 0,0-1 0 0 0,-1 0 0 0 0,1 0-1 0 0,-1-1 1 0 0,0 0 0 0 0,1 0 0 0 0,-1-1 0 0 0,0 0-1 0 0,0 0 1 0 0,-1-1 0 0 0,1 0 0 0 0,-1-1 0 0 0,0 1 0 0 0,10-10-1 0 0,-10 10 3 0 0,-1-1-1 0 0,0 0 0 0 0,0-1 0 0 0,0 0 0 0 0,-1 0 0 0 0,0 0 1 0 0,0 0-1 0 0,0-1 0 0 0,-1 0 0 0 0,0 0 0 0 0,-1 0 1 0 0,1 0-1 0 0,-1-1 0 0 0,-1 1 0 0 0,1-1 0 0 0,-1 0 1 0 0,-1 0-1 0 0,1 0 0 0 0,0-14 0 0 0,-3 18-47 0 0,1 1 0 0 0,-1-1-1 0 0,0 0 1 0 0,0 1 0 0 0,0-1 0 0 0,0 1-1 0 0,0-1 1 0 0,-1 1 0 0 0,0 0 0 0 0,1 0 0 0 0,-1-1-1 0 0,-1 1 1 0 0,1 0 0 0 0,0 1 0 0 0,-1-1-1 0 0,-5-5 1 0 0,2 4-84 0 0,0 0 0 0 0,0 0 0 0 0,-1 0 0 0 0,0 1 0 0 0,0 0 0 0 0,0 0 0 0 0,-14-3 0 0 0,-3 1-697 0 0,1 1-1 0 0,-1 1 1 0 0,0 2-1 0 0,-29 1 1 0 0,31 0-7343 0 0</inkml:trace>
</inkml:ink>
</file>

<file path=ppt/ink/ink12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8"/>
    </inkml:context>
    <inkml:brush xml:id="br0">
      <inkml:brushProperty name="width" value="0.1" units="cm"/>
      <inkml:brushProperty name="height" value="0.1" units="cm"/>
      <inkml:brushProperty name="color" value="#004F8B"/>
    </inkml:brush>
  </inkml:definitions>
  <inkml:trace contextRef="#ctx0" brushRef="#br0">1 17 11863 0 0,'0'0'1075'0'0,"12"1"-687"0"0,-1-2 3701 0 0,9-4-2137 0 0,-3 1-665 0 0,21 0 929 0 0,73 0-1 0 0,38 16-1309 0 0,-107 2-2169 0 0</inkml:trace>
</inkml:ink>
</file>

<file path=ppt/ink/ink1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2"/>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2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79"/>
    </inkml:context>
    <inkml:brush xml:id="br0">
      <inkml:brushProperty name="width" value="0.1" units="cm"/>
      <inkml:brushProperty name="height" value="0.1" units="cm"/>
      <inkml:brushProperty name="color" value="#004F8B"/>
    </inkml:brush>
  </inkml:definitions>
  <inkml:trace contextRef="#ctx0" brushRef="#br0">0 28 13903 0 0,'0'0'1262'0'0,"37"-6"986"0"0,-23 1-1346 0 0,0 1 1 0 0,0 0-1 0 0,0 1 1 0 0,0 1-1 0 0,1 0 1 0 0,15 0-1 0 0,0 3-730 0 0,56 7 0 0 0,-69-6-1438 0 0,-1-2-415 0 0</inkml:trace>
</inkml:ink>
</file>

<file path=ppt/ink/ink12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0"/>
    </inkml:context>
    <inkml:brush xml:id="br0">
      <inkml:brushProperty name="width" value="0.1" units="cm"/>
      <inkml:brushProperty name="height" value="0.1" units="cm"/>
      <inkml:brushProperty name="color" value="#004F8B"/>
    </inkml:brush>
  </inkml:definitions>
  <inkml:trace contextRef="#ctx0" brushRef="#br0">20 340 10247 0 0,'0'0'6894'0'0,"11"-30"-3272"0"0,8 15-2927 0 0,-1-2-1 0 0,-1 0 1 0 0,0-1 0 0 0,-1-1-1 0 0,20-31 1 0 0,-29 38-521 0 0,0-1 0 0 0,0 0 0 0 0,-1 0 0 0 0,-1 0 0 0 0,0-1 0 0 0,-1 0 0 0 0,-1 0 0 0 0,0 0 0 0 0,0 0-1 0 0,0-26 1 0 0,-47 204 485 0 0,-27 61-1114 0 0,48-163 267 0 0,2 0 0 0 0,4 1-1 0 0,-11 69 1 0 0,27-130 190 0 0,1 0 1 0 0,-1-1-1 0 0,1 1 0 0 0,0-1 0 0 0,0 1 1 0 0,0-1-1 0 0,0 1 0 0 0,0 0 0 0 0,0-1 1 0 0,1 1-1 0 0,-1-1 0 0 0,0 1 0 0 0,1-1 1 0 0,-1 1-1 0 0,1-1 0 0 0,-1 1 0 0 0,1-1 0 0 0,0 1 1 0 0,0-1-1 0 0,0 0 0 0 0,0 1 0 0 0,0-1 1 0 0,0 0-1 0 0,0 0 0 0 0,0 0 0 0 0,0 0 1 0 0,0 0-1 0 0,1 0 0 0 0,-1 0 0 0 0,0 0 1 0 0,1 0-1 0 0,-1-1 0 0 0,1 1 0 0 0,-1 0 1 0 0,1-1-1 0 0,-1 1 0 0 0,1-1 0 0 0,-1 0 1 0 0,1 1-1 0 0,-1-1 0 0 0,1 0 0 0 0,-1 0 1 0 0,1 0-1 0 0,0 0 0 0 0,2-1 0 0 0,10 0 30 0 0,1-2 0 0 0,-1 1 0 0 0,0-2 0 0 0,18-6 1 0 0,-4 1-4 0 0,8 0-76 0 0,-17 3-29 0 0,1 1 0 0 0,0 0 0 0 0,0 2 0 0 0,0 0 1 0 0,0 1-1 0 0,0 1 0 0 0,41 4 0 0 0,-56-1-425 0 0</inkml:trace>
</inkml:ink>
</file>

<file path=ppt/ink/ink12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1"/>
    </inkml:context>
    <inkml:brush xml:id="br0">
      <inkml:brushProperty name="width" value="0.1" units="cm"/>
      <inkml:brushProperty name="height" value="0.1" units="cm"/>
      <inkml:brushProperty name="color" value="#004F8B"/>
    </inkml:brush>
  </inkml:definitions>
  <inkml:trace contextRef="#ctx0" brushRef="#br0">0 86 2303 0 0,'17'1'1669'0'0,"4"-1"6033"0"0,65-25 1267 0 0,48 1-5407 0 0,-30 7-2520 0 0,-8 5-1300 0 0,-35 6-4493 0 0,-46 4 2816 0 0</inkml:trace>
</inkml:ink>
</file>

<file path=ppt/ink/ink12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2"/>
    </inkml:context>
    <inkml:brush xml:id="br0">
      <inkml:brushProperty name="width" value="0.1" units="cm"/>
      <inkml:brushProperty name="height" value="0.1" units="cm"/>
      <inkml:brushProperty name="color" value="#004F8B"/>
    </inkml:brush>
  </inkml:definitions>
  <inkml:trace contextRef="#ctx0" brushRef="#br0">15 28 5983 0 0,'-6'-28'12811'0'0,"6"28"-12765"0"0,-1 0 1 0 0,1 0 0 0 0,0 0 0 0 0,-1 0-1 0 0,1 0 1 0 0,0 0 0 0 0,-1 1-1 0 0,1-1 1 0 0,0 0 0 0 0,0 0-1 0 0,-1 0 1 0 0,1 0 0 0 0,0 0 0 0 0,0 1-1 0 0,-1-1 1 0 0,1 0 0 0 0,0 0-1 0 0,0 1 1 0 0,0-1 0 0 0,-1 0-1 0 0,1 0 1 0 0,0 1 0 0 0,0-1 0 0 0,0 0-1 0 0,0 0 1 0 0,-1 1 0 0 0,1-1-1 0 0,0 0 1 0 0,0 1 0 0 0,0-1 0 0 0,0 0-1 0 0,0 0 1 0 0,0 1 0 0 0,0-1-1 0 0,0 0 1 0 0,0 1 0 0 0,0-1-1 0 0,0 0 1 0 0,0 1 0 0 0,0-1 0 0 0,-1 222 2879 0 0,1-53-2387 0 0,15 8 478 0 0,-4-171-1585 0 0</inkml:trace>
</inkml:ink>
</file>

<file path=ppt/ink/ink12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3"/>
    </inkml:context>
    <inkml:brush xml:id="br0">
      <inkml:brushProperty name="width" value="0.1" units="cm"/>
      <inkml:brushProperty name="height" value="0.1" units="cm"/>
      <inkml:brushProperty name="color" value="#004F8B"/>
    </inkml:brush>
  </inkml:definitions>
  <inkml:trace contextRef="#ctx0" brushRef="#br0">185 124 4143 0 0,'19'-17'270'0'0,"22"-22"5001"0"0,-39 36-4764 0 0,1 1 0 0 0,-1 0 1 0 0,-1-1-1 0 0,1 0 1 0 0,0 1-1 0 0,-1-1 0 0 0,1 0 1 0 0,-1 0-1 0 0,0 0 1 0 0,0 0-1 0 0,0 0 0 0 0,0 0 1 0 0,0-5-1 0 0,-1 7-391 0 0,0 0 1 0 0,0 0-1 0 0,0 1 0 0 0,0-1 0 0 0,0 0 0 0 0,0 0 0 0 0,-1 0 0 0 0,1 0 1 0 0,0 0-1 0 0,-1 0 0 0 0,1 1 0 0 0,0-1 0 0 0,-1 0 0 0 0,1 0 1 0 0,-1 0-1 0 0,1 1 0 0 0,-1-1 0 0 0,0 0 0 0 0,1 1 0 0 0,-1-1 0 0 0,0 1 1 0 0,1-1-1 0 0,-1 0 0 0 0,0 1 0 0 0,0 0 0 0 0,0-1 0 0 0,-1 0 1 0 0,-30-2 1635 0 0,-29 16-397 0 0,50-9-1312 0 0,0 1 0 0 0,0 0 1 0 0,1 1-1 0 0,0 0 0 0 0,0 1 0 0 0,1 0 0 0 0,-1 0 0 0 0,2 1 1 0 0,-1 0-1 0 0,1 1 0 0 0,0-1 0 0 0,-11 19 0 0 0,16-24-38 0 0,0 1 0 0 0,1 0 0 0 0,-1 0 0 0 0,1 0 0 0 0,0 0-1 0 0,0 0 1 0 0,1 1 0 0 0,-1-1 0 0 0,1 1 0 0 0,0-1 0 0 0,0 1 0 0 0,0-1 0 0 0,1 1 0 0 0,0-1-1 0 0,0 1 1 0 0,0 0 0 0 0,0-1 0 0 0,1 1 0 0 0,-1-1 0 0 0,1 1 0 0 0,1-1 0 0 0,-1 1 0 0 0,0-1-1 0 0,1 0 1 0 0,0 1 0 0 0,0-1 0 0 0,0 0 0 0 0,1 0 0 0 0,-1-1 0 0 0,1 1 0 0 0,0 0-1 0 0,0-1 1 0 0,0 0 0 0 0,7 6 0 0 0,13 7 189 0 0,0-2 0 0 0,0 0 0 0 0,28 11-1 0 0,-23-12 51 0 0,-1 1-1 0 0,42 29 0 0 0,-62-38-213 0 0,0 0 0 0 0,-1 1 0 0 0,0 0 0 0 0,0 0 0 0 0,0 0 0 0 0,-1 1-1 0 0,0 0 1 0 0,0 0 0 0 0,-1 0 0 0 0,0 1 0 0 0,0 0 0 0 0,-1-1 0 0 0,0 1 0 0 0,2 9-1 0 0,-4-11-19 0 0,0 1-1 0 0,-1 0 0 0 0,0 0 1 0 0,-1 0-1 0 0,1 0 0 0 0,-1-1 1 0 0,-1 1-1 0 0,1 0 0 0 0,-1-1 1 0 0,0 1-1 0 0,0-1 0 0 0,-1 1 1 0 0,0-1-1 0 0,0 0 1 0 0,-1 0-1 0 0,0-1 0 0 0,0 1 1 0 0,0-1-1 0 0,0 1 0 0 0,-1-1 1 0 0,0-1-1 0 0,0 1 0 0 0,-6 4 1 0 0,-2 1 4 0 0,1 0 0 0 0,-1-1 0 0 0,-1 0-1 0 0,0-1 1 0 0,0-1 0 0 0,0 0 0 0 0,-1-1 0 0 0,0-1 0 0 0,-16 4 0 0 0,28-8 7 0 0,0 0-1 0 0,0-1 1 0 0,0 1-1 0 0,-1-1 1 0 0,1 0-1 0 0,0 0 1 0 0,0 0-1 0 0,0 0 1 0 0,-1 0-1 0 0,1-1 1 0 0,0 0-1 0 0,0 1 1 0 0,0-1-1 0 0,0 0 1 0 0,0-1-1 0 0,0 1 1 0 0,0 0-1 0 0,0-1 1 0 0,0 0-1 0 0,1 0 1 0 0,-1 0-1 0 0,-2-2 1 0 0,2 0 11 0 0,-1-1 0 0 0,1 1 1 0 0,0-1-1 0 0,1 0 0 0 0,-1 0 1 0 0,1 0-1 0 0,0 0 0 0 0,0 0 0 0 0,0 0 1 0 0,1-1-1 0 0,-2-9 0 0 0,1-7 12 0 0,1 1-1 0 0,1-1 1 0 0,0 1-1 0 0,2 0 1 0 0,7-35-1 0 0,-5 40-42 0 0,0 0-1 0 0,1 1 1 0 0,1 0-1 0 0,0 0 0 0 0,1 0 1 0 0,1 1-1 0 0,0 0 1 0 0,1 1-1 0 0,14-18 0 0 0,7-1-71 0 0,1 0 0 0 0,38-28 0 0 0,-42 37-10 0 0,-21 18 41 0 0,-1 1 1 0 0,0-1-1 0 0,0 0 1 0 0,-1 0-1 0 0,1-1 1 0 0,-1 1-1 0 0,0-1 1 0 0,5-11-1 0 0,-8 16 34 0 0,-1 0 1 0 0,0 0-1 0 0,1-1 0 0 0,-1 1 0 0 0,0 0 1 0 0,0 0-1 0 0,0-1 0 0 0,0 1 0 0 0,0 0 0 0 0,0 0 1 0 0,0-1-1 0 0,0 1 0 0 0,0 0 0 0 0,-1 0 1 0 0,1-1-1 0 0,0 1 0 0 0,-1 0 0 0 0,1 0 1 0 0,-1 0-1 0 0,0-2 0 0 0,-1 1 13 0 0,0 0 0 0 0,0 0 1 0 0,0 1-1 0 0,0-1 0 0 0,0 0 0 0 0,-1 1 0 0 0,1-1 1 0 0,0 1-1 0 0,-1 0 0 0 0,1 0 0 0 0,-1 0 0 0 0,1 0 1 0 0,-5 0-1 0 0,-5-3-155 0 0,-1 0-1 0 0,0 1 1 0 0,-1 1 0 0 0,1 1 0 0 0,0 0-1 0 0,0 0 1 0 0,-1 1 0 0 0,1 1 0 0 0,0 0-1 0 0,-19 4 1 0 0</inkml:trace>
</inkml:ink>
</file>

<file path=ppt/ink/ink12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4"/>
    </inkml:context>
    <inkml:brush xml:id="br0">
      <inkml:brushProperty name="width" value="0.1" units="cm"/>
      <inkml:brushProperty name="height" value="0.1" units="cm"/>
      <inkml:brushProperty name="color" value="#004F8B"/>
    </inkml:brush>
  </inkml:definitions>
  <inkml:trace contextRef="#ctx0" brushRef="#br0">252 1 12263 0 0,'0'0'1112'0'0,"-34"1"1542"0"0,29 1-2304 0 0,0 0 1 0 0,0 0-1 0 0,0 1 1 0 0,1 0 0 0 0,-1 0-1 0 0,1 0 1 0 0,-1 0-1 0 0,1 0 1 0 0,1 1 0 0 0,-1 0-1 0 0,0 0 1 0 0,1 0-1 0 0,-4 6 1 0 0,-39 67 1039 0 0,28-44-937 0 0,5-10-254 0 0,0 1 0 0 0,1 0 0 0 0,1 1 0 0 0,2 0 0 0 0,0 0 0 0 0,2 1 0 0 0,-8 49 0 0 0,14-64-153 0 0,1-1 0 0 0,-1 1 0 0 0,2-1 0 0 0,0 1 0 0 0,0 0 0 0 0,0-1 0 0 0,2 0 0 0 0,-1 1 0 0 0,1-1 0 0 0,1 0 0 0 0,0 0 0 0 0,0-1 0 0 0,1 1 0 0 0,0-1 0 0 0,0 0 0 0 0,1 0 0 0 0,1-1 0 0 0,-1 0 0 0 0,2 0 0 0 0,-1 0 0 0 0,1-1 0 0 0,14 11 0 0 0,-12-11-8 0 0,1 0 1 0 0,0-1-1 0 0,1-1 0 0 0,-1 0 1 0 0,1 0-1 0 0,0-1 1 0 0,0-1-1 0 0,0 0 1 0 0,1 0-1 0 0,-1-2 0 0 0,1 1 1 0 0,-1-1-1 0 0,1-1 1 0 0,-1-1-1 0 0,1 1 0 0 0,-1-2 1 0 0,19-3-1 0 0,-14 1 110 0 0,0-1-1 0 0,0 0 1 0 0,-1-2-1 0 0,0 1 1 0 0,0-2-1 0 0,0 0 1 0 0,-1-1-1 0 0,0-1 1 0 0,-1 0-1 0 0,0-1 1 0 0,25-24-1 0 0,-33 27-94 0 0,0 0 1 0 0,0-1-1 0 0,0 1 0 0 0,-1-1 0 0 0,0 0 0 0 0,-1 0 1 0 0,0-1-1 0 0,0 1 0 0 0,-1-1 0 0 0,-1 0 1 0 0,1 0-1 0 0,-2 0 0 0 0,1 0 0 0 0,-1 0 1 0 0,-1 0-1 0 0,0-1 0 0 0,0 1 0 0 0,-1 0 1 0 0,0 0-1 0 0,-5-18 0 0 0,2 13-1 0 0,-1 0 0 0 0,0 1 0 0 0,-1-1 1 0 0,0 1-1 0 0,-1 0 0 0 0,-1 1 0 0 0,0 0 0 0 0,-1 0 0 0 0,-1 0 1 0 0,0 1-1 0 0,0 1 0 0 0,-23-20 0 0 0,19 21-16 0 0,-1 0-1 0 0,0 1 1 0 0,0 0 0 0 0,-1 1 0 0 0,0 1-1 0 0,0 1 1 0 0,0 0 0 0 0,-29-6 0 0 0,5 6-3423 0 0,0 4-3652 0 0</inkml:trace>
</inkml:ink>
</file>

<file path=ppt/ink/ink12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5"/>
    </inkml:context>
    <inkml:brush xml:id="br0">
      <inkml:brushProperty name="width" value="0.1" units="cm"/>
      <inkml:brushProperty name="height" value="0.1" units="cm"/>
      <inkml:brushProperty name="color" value="#004F8B"/>
    </inkml:brush>
  </inkml:definitions>
  <inkml:trace contextRef="#ctx0" brushRef="#br0">0 217 9703 0 0,'0'0'875'0'0,"15"-10"344"0"0,-12-37 5617 0 0,-2 37-6278 0 0,1 0 0 0 0,0 0 0 0 0,0 0 0 0 0,1 0 1 0 0,6-12-1 0 0,-3 15-440 0 0,0-1 0 0 0,0 2 1 0 0,0-1-1 0 0,1 1 0 0 0,0 0 1 0 0,1 0-1 0 0,-1 1 0 0 0,1 0 1 0 0,0 0-1 0 0,0 1 0 0 0,1 0 1 0 0,-1 0-1 0 0,1 1 0 0 0,0 0 1 0 0,0 0-1 0 0,0 1 0 0 0,0 1 1 0 0,0-1-1 0 0,15 1 0 0 0,-22 1-93 0 0,1 1-1 0 0,-1-1 1 0 0,0 1-1 0 0,0 0 1 0 0,1 0-1 0 0,-1 0 1 0 0,0 0-1 0 0,0 0 1 0 0,0 0-1 0 0,0 0 1 0 0,0 1-1 0 0,0-1 0 0 0,-1 1 1 0 0,1-1-1 0 0,0 1 1 0 0,-1 0-1 0 0,1 0 1 0 0,-1-1-1 0 0,0 1 1 0 0,2 4-1 0 0,-1-1 11 0 0,0 0 0 0 0,0 0 0 0 0,0 1 1 0 0,-1-1-1 0 0,0 0 0 0 0,0 1 0 0 0,-1-1 0 0 0,1 9 0 0 0,-3 9 39 0 0,0 0-1 0 0,-1 0 0 0 0,-8 26 0 0 0,11-46-65 0 0,-11 31-55 0 0,-1-1-1 0 0,-1-1 0 0 0,-2 0 1 0 0,-1-1-1 0 0,-30 44 1 0 0,-23 45-573 0 0,66-117 615 0 0,-2 12 147 0 0,7-14-99 0 0,1 0-1 0 0,-1 1 1 0 0,1-1-1 0 0,-1-1 1 0 0,1 1-1 0 0,-1 0 0 0 0,1-1 1 0 0,0 1-1 0 0,-1-1 1 0 0,1 0-1 0 0,0 0 1 0 0,0 0-1 0 0,3 0 1 0 0,109-16 847 0 0,-88 10-801 0 0,1 2-1 0 0,0 1 1 0 0,47 0 0 0 0,-73 4-209 0 0,0-1-1 0 0,0 1 1 0 0,0-1 0 0 0,0 0-1 0 0,0 0 1 0 0,0 0 0 0 0,0 0-1 0 0,0 0 1 0 0,0 0 0 0 0,0 0-1 0 0,0-1 1 0 0,0 1 0 0 0,0-1-1 0 0,0 0 1 0 0,0 1 0 0 0,0-1-1 0 0,0 0 1 0 0,2-2 0 0 0,-3 3 49 0 0,5-4-1292 0 0</inkml:trace>
</inkml:ink>
</file>

<file path=ppt/ink/ink12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6"/>
    </inkml:context>
    <inkml:brush xml:id="br0">
      <inkml:brushProperty name="width" value="0.1" units="cm"/>
      <inkml:brushProperty name="height" value="0.1" units="cm"/>
      <inkml:brushProperty name="color" value="#004F8B"/>
    </inkml:brush>
  </inkml:definitions>
  <inkml:trace contextRef="#ctx0" brushRef="#br0">1 6 3679 0 0,'5'-5'21516'0'0,"23"6"-22959"0"0,-18 1-174 0 0</inkml:trace>
</inkml:ink>
</file>

<file path=ppt/ink/ink12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7"/>
    </inkml:context>
    <inkml:brush xml:id="br0">
      <inkml:brushProperty name="width" value="0.1" units="cm"/>
      <inkml:brushProperty name="height" value="0.1" units="cm"/>
      <inkml:brushProperty name="color" value="#004F8B"/>
    </inkml:brush>
  </inkml:definitions>
  <inkml:trace contextRef="#ctx0" brushRef="#br0">151 1 4607 0 0,'-6'1'17248'0'0,"-18"7"-16077"0"0,15-3-1127 0 0,1 0 1 0 0,0 0 0 0 0,0 1-1 0 0,0 0 1 0 0,1 0-1 0 0,0 1 1 0 0,0 0 0 0 0,1 0-1 0 0,0 1 1 0 0,0-1-1 0 0,0 2 1 0 0,1-1 0 0 0,1 0-1 0 0,-1 1 1 0 0,1 0-1 0 0,1 0 1 0 0,0 0 0 0 0,0 0-1 0 0,1 1 1 0 0,0-1 0 0 0,-1 11-1 0 0,3-18-30 0 0,1 0 0 0 0,-1-1 0 0 0,1 1 0 0 0,0 0 1 0 0,0-1-1 0 0,0 1 0 0 0,0 0 0 0 0,0-1 0 0 0,0 1 0 0 0,0-1 0 0 0,0 0 0 0 0,0 1 0 0 0,1-1 0 0 0,-1 0 0 0 0,0 0 1 0 0,1 1-1 0 0,-1-1 0 0 0,1 0 0 0 0,0-1 0 0 0,-1 1 0 0 0,1 0 0 0 0,0 0 0 0 0,-1-1 0 0 0,1 1 0 0 0,0-1 0 0 0,0 1 1 0 0,0-1-1 0 0,-1 0 0 0 0,1 0 0 0 0,0 0 0 0 0,2 0 0 0 0,2 1 44 0 0,110 19 903 0 0,-72-14-452 0 0,51 14 0 0 0,-73-14-412 0 0,-13-4-26 0 0,-1 0 0 0 0,0 1-1 0 0,0 0 1 0 0,0 0 0 0 0,0 0 0 0 0,10 7 0 0 0,-16-8-42 0 0,0 0 0 0 0,1 0 0 0 0,-1 0-1 0 0,0 0 1 0 0,-1 0 0 0 0,1 1 0 0 0,0-1 0 0 0,-1 1 0 0 0,1-1-1 0 0,-1 1 1 0 0,0 0 0 0 0,1-1 0 0 0,-1 1 0 0 0,-1 0-1 0 0,1 0 1 0 0,0 0 0 0 0,-1 0 0 0 0,1 0 0 0 0,-1-1 0 0 0,0 1-1 0 0,0 0 1 0 0,-1 6 0 0 0,1-4 23 0 0,-1 1 0 0 0,1 0 0 0 0,-1-1-1 0 0,0 1 1 0 0,-1-1 0 0 0,0 1 0 0 0,1-1 0 0 0,-2 0 0 0 0,1 0-1 0 0,-1 0 1 0 0,1 0 0 0 0,-1 0 0 0 0,-1 0 0 0 0,1-1 0 0 0,-1 1-1 0 0,1-1 1 0 0,-1 0 0 0 0,0 0 0 0 0,-1-1 0 0 0,1 1-1 0 0,-1-1 1 0 0,0 0 0 0 0,1 0 0 0 0,-1 0 0 0 0,-1-1 0 0 0,1 0-1 0 0,-7 2 1 0 0,1 0-160 0 0,0-1-1 0 0,-1-1 1 0 0,1 0-1 0 0,-1-1 0 0 0,-13 0 1 0 0,7-1-1517 0 0,-1-1-1 0 0,-27-5 1 0 0</inkml:trace>
</inkml:ink>
</file>

<file path=ppt/ink/ink12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8"/>
    </inkml:context>
    <inkml:brush xml:id="br0">
      <inkml:brushProperty name="width" value="0.1" units="cm"/>
      <inkml:brushProperty name="height" value="0.1" units="cm"/>
      <inkml:brushProperty name="color" value="#004F8B"/>
    </inkml:brush>
  </inkml:definitions>
  <inkml:trace contextRef="#ctx0" brushRef="#br0">1 111 10135 0 0,'24'-24'1339'0'0,"-15"16"248"0"0,0 0-1 0 0,0 1 1 0 0,1 0 0 0 0,0 0 0 0 0,17-7-1 0 0,-13 8-990 0 0,0 1 0 0 0,0 1 0 0 0,0 0 0 0 0,17-2 0 0 0,3 1-332 0 0,0 2 0 0 0,38 1 0 0 0,22 6-5784 0 0,-76-3 3865 0 0</inkml:trace>
</inkml:ink>
</file>

<file path=ppt/ink/ink1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3"/>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2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89"/>
    </inkml:context>
    <inkml:brush xml:id="br0">
      <inkml:brushProperty name="width" value="0.1" units="cm"/>
      <inkml:brushProperty name="height" value="0.1" units="cm"/>
      <inkml:brushProperty name="color" value="#004F8B"/>
    </inkml:brush>
  </inkml:definitions>
  <inkml:trace contextRef="#ctx0" brushRef="#br0">209 1 11743 0 0,'-36'8'1280'0'0,"26"-5"-858"0"0,-1 1-1 0 0,1 0 1 0 0,0 1 0 0 0,0 1-1 0 0,1-1 1 0 0,0 1-1 0 0,0 1 1 0 0,0 0-1 0 0,1 0 1 0 0,0 1-1 0 0,0-1 1 0 0,-8 12 0 0 0,11-13-323 0 0,0 0 0 0 0,1 0 0 0 0,-1 1 0 0 0,2-1 0 0 0,-1 1 0 0 0,1 0 0 0 0,-1 0 0 0 0,2 0 0 0 0,-1 1 0 0 0,1-1 0 0 0,1 0 0 0 0,-1 1 0 0 0,1 0 0 0 0,0-1 0 0 0,1 1 0 0 0,0 0 0 0 0,0-1 0 0 0,2 12 0 0 0,-2-16-39 0 0,1-1 1 0 0,-1 1 0 0 0,1 0-1 0 0,0-1 1 0 0,0 1 0 0 0,0-1-1 0 0,0 0 1 0 0,0 1 0 0 0,1-1-1 0 0,-1 0 1 0 0,1 0 0 0 0,-1 0-1 0 0,1 0 1 0 0,0 0 0 0 0,0 0-1 0 0,0 0 1 0 0,0-1 0 0 0,0 1-1 0 0,0-1 1 0 0,0 1 0 0 0,1-1-1 0 0,-1 0 1 0 0,3 1 0 0 0,0-1 27 0 0,-1 0-1 0 0,0-1 1 0 0,0 1 0 0 0,1-1 0 0 0,-1 0 0 0 0,0-1 0 0 0,0 1 0 0 0,1-1 0 0 0,-1 0 0 0 0,0 0 0 0 0,0 0 0 0 0,0 0 0 0 0,4-3 0 0 0,5-2 128 0 0,0 0 0 0 0,-1-1 0 0 0,0-1-1 0 0,-1 0 1 0 0,0 0 0 0 0,0-1 0 0 0,18-20 0 0 0,-25 24-111 0 0,0 0 1 0 0,0 0-1 0 0,0-1 0 0 0,-1 0 1 0 0,0 0-1 0 0,0 0 0 0 0,0 0 1 0 0,-1 0-1 0 0,0 0 0 0 0,0-1 0 0 0,-1 1 1 0 0,0-1-1 0 0,0 0 0 0 0,0 1 1 0 0,-1-14-1 0 0,-1 16-70 0 0,1 1 1 0 0,-1-1 0 0 0,0 0-1 0 0,-1 1 1 0 0,1-1-1 0 0,0 1 1 0 0,-1-1-1 0 0,0 1 1 0 0,0 0 0 0 0,0 0-1 0 0,0-1 1 0 0,-1 2-1 0 0,1-1 1 0 0,-1 0 0 0 0,0 0-1 0 0,1 1 1 0 0,-1-1-1 0 0,0 1 1 0 0,-1 0-1 0 0,1 0 1 0 0,0 0 0 0 0,-1 1-1 0 0,1-1 1 0 0,-1 1-1 0 0,1 0 1 0 0,-1 0-1 0 0,0 0 1 0 0,1 0 0 0 0,-6 0-1 0 0,-21-1-25 0 0,17 5-2381 0 0,26 13-3173 0 0,6-4 3023 0 0,7 1-21 0 0</inkml:trace>
</inkml:ink>
</file>

<file path=ppt/ink/ink12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0"/>
    </inkml:context>
    <inkml:brush xml:id="br0">
      <inkml:brushProperty name="width" value="0.1" units="cm"/>
      <inkml:brushProperty name="height" value="0.1" units="cm"/>
      <inkml:brushProperty name="color" value="#004F8B"/>
    </inkml:brush>
  </inkml:definitions>
  <inkml:trace contextRef="#ctx0" brushRef="#br0">257 12 5983 0 0,'6'-12'13810'0'0,"-9"46"-11215"0"0,-13 35-1909 0 0,-3-1-1 0 0,-3-1 1 0 0,-4 0-1 0 0,-35 66 1 0 0,13-25-231 0 0,27-61-397 0 0,6-16-152 0 0,-15 50-1 0 0,29-80 69 0 0,1-1-1 0 0,0 1 0 0 0,0-1 1 0 0,0 1-1 0 0,0-1 0 0 0,-1 1 0 0 0,1-1 1 0 0,0 1-1 0 0,0-1 0 0 0,0 1 1 0 0,0-1-1 0 0,0 1 0 0 0,1-1 1 0 0,-1 1-1 0 0,0-1 0 0 0,0 1 0 0 0,0-1 1 0 0,0 1-1 0 0,0-1 0 0 0,1 1 1 0 0,-1-1-1 0 0,0 1 0 0 0,0-1 0 0 0,1 1 1 0 0,-1-1-1 0 0,0 0 0 0 0,1 1 1 0 0,-1-1-1 0 0,1 0 0 0 0,-1 1 1 0 0,0-1-1 0 0,1 0 0 0 0,-1 1 0 0 0,1-1 1 0 0,-1 0-1 0 0,1 0 0 0 0,-1 1 1 0 0,1-1-1 0 0,-1 0 0 0 0,1 0 0 0 0,-1 0 1 0 0,1 0-1 0 0,-1 0 0 0 0,1 0 1 0 0,-1 0-1 0 0,1 0 0 0 0,-1 0 1 0 0,1 0-1 0 0,-1 0 0 0 0,1 0 0 0 0,-1 0 1 0 0,1 0-1 0 0,-1 0 0 0 0,2-1 1 0 0,22-5-7599 0 0</inkml:trace>
</inkml:ink>
</file>

<file path=ppt/ink/ink12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1"/>
    </inkml:context>
    <inkml:brush xml:id="br0">
      <inkml:brushProperty name="width" value="0.1" units="cm"/>
      <inkml:brushProperty name="height" value="0.1" units="cm"/>
      <inkml:brushProperty name="color" value="#004F8B"/>
    </inkml:brush>
  </inkml:definitions>
  <inkml:trace contextRef="#ctx0" brushRef="#br0">140 1 6447 0 0,'-23'23'696'0'0,"7"-6"1427"0"0,1 0 0 0 0,0 2 0 0 0,1 0 0 0 0,1 0 0 0 0,-17 37 1 0 0,28-51-1928 0 0,-1 1 0 0 0,1 0 0 0 0,1-1 0 0 0,-1 1 0 0 0,1 0 0 0 0,0 0 0 0 0,0 0 0 0 0,1 0 0 0 0,0 1 0 0 0,0-1 0 0 0,2 11 0 0 0,-1-13-160 0 0,0 0 1 0 0,1 0-1 0 0,0 0 0 0 0,0 0 1 0 0,0 0-1 0 0,0 0 0 0 0,0 0 1 0 0,1-1-1 0 0,0 1 0 0 0,-1-1 1 0 0,1 0-1 0 0,1 0 0 0 0,-1 0 1 0 0,0 0-1 0 0,1 0 0 0 0,-1-1 1 0 0,1 0-1 0 0,6 4 0 0 0,-3-4-21 0 0,0 1-1 0 0,0-1 0 0 0,0 0 0 0 0,1 0 0 0 0,-1-1 0 0 0,1 0 0 0 0,-1 0 0 0 0,1-1 0 0 0,-1 0 0 0 0,1 0 0 0 0,0 0 0 0 0,-1-1 0 0 0,1-1 1 0 0,-1 1-1 0 0,0-1 0 0 0,1-1 0 0 0,-1 1 0 0 0,10-6 0 0 0,-10 5 86 0 0,0 0 1 0 0,-1-1-1 0 0,1 0 1 0 0,0 0 0 0 0,-1 0-1 0 0,0-1 1 0 0,0 0-1 0 0,-1 0 1 0 0,1-1-1 0 0,-1 1 1 0 0,0-1-1 0 0,-1-1 1 0 0,1 1-1 0 0,-1 0 1 0 0,-1-1-1 0 0,1 0 1 0 0,-1 0-1 0 0,3-11 1 0 0,-5 14 7 0 0,0 0 0 0 0,0 0 0 0 0,0 0 1 0 0,-1-1-1 0 0,0 1 0 0 0,0 0 0 0 0,0-1 0 0 0,-1 1 0 0 0,1 0 1 0 0,-1 0-1 0 0,0-1 0 0 0,0 1 0 0 0,-1 0 0 0 0,1 0 1 0 0,-1 0-1 0 0,0 0 0 0 0,0 1 0 0 0,0-1 0 0 0,0 0 1 0 0,-1 1-1 0 0,1-1 0 0 0,-1 1 0 0 0,0 0 0 0 0,0 0 1 0 0,0 0-1 0 0,-1 0 0 0 0,1 1 0 0 0,-1-1 0 0 0,1 1 0 0 0,-7-3 1 0 0,-5-2-247 0 0,0 1 0 0 0,-1 0 0 0 0,0 1 0 0 0,1 1 1 0 0,-1 1-1 0 0,-27-3 0 0 0,40 6-1161 0 0,-5 1-54 0 0</inkml:trace>
</inkml:ink>
</file>

<file path=ppt/ink/ink12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2"/>
    </inkml:context>
    <inkml:brush xml:id="br0">
      <inkml:brushProperty name="width" value="0.1" units="cm"/>
      <inkml:brushProperty name="height" value="0.1" units="cm"/>
      <inkml:brushProperty name="color" value="#004F8B"/>
    </inkml:brush>
  </inkml:definitions>
  <inkml:trace contextRef="#ctx0" brushRef="#br0">1 8 5527 0 0,'13'0'9048'0'0,"-1"0"-7160"0"0,24-4 2268 0 0,38 0-871 0 0,150 16-174 0 0,-220-12-3387 0 0,-1 0-1 0 0,1 1 1 0 0,-1 0-1 0 0,1-1 1 0 0,-1 1-1 0 0,0 1 1 0 0,1-1-1 0 0,-1 0 1 0 0,0 1-1 0 0,0 0 1 0 0,0 0-1 0 0,0-1 1 0 0,0 2-1 0 0,-1-1 1 0 0,6 5-1 0 0,-5-2-1395 0 0</inkml:trace>
</inkml:ink>
</file>

<file path=ppt/ink/ink12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3"/>
    </inkml:context>
    <inkml:brush xml:id="br0">
      <inkml:brushProperty name="width" value="0.1" units="cm"/>
      <inkml:brushProperty name="height" value="0.1" units="cm"/>
      <inkml:brushProperty name="color" value="#004F8B"/>
    </inkml:brush>
  </inkml:definitions>
  <inkml:trace contextRef="#ctx0" brushRef="#br0">1 18 13359 0 0,'35'-3'3823'0'0,"-28"0"-3101"0"0,1 0 0 0 0,0 1 0 0 0,0 0 0 0 0,1 0 0 0 0,-1 1 0 0 0,0 0 0 0 0,0 1 0 0 0,12 0 0 0 0,68 8 780 0 0,-79-7-1325 0 0,23 3 250 0 0,20 3-972 0 0,-16-9-4349 0 0,-14 0 2538 0 0</inkml:trace>
</inkml:ink>
</file>

<file path=ppt/ink/ink12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4"/>
    </inkml:context>
    <inkml:brush xml:id="br0">
      <inkml:brushProperty name="width" value="0.1" units="cm"/>
      <inkml:brushProperty name="height" value="0.1" units="cm"/>
      <inkml:brushProperty name="color" value="#004F8B"/>
    </inkml:brush>
  </inkml:definitions>
  <inkml:trace contextRef="#ctx0" brushRef="#br0">1 334 6447 0 0,'0'0'586'0'0,"0"-3"-180"0"0,1 1 63 0 0,-1 1-1 0 0,1-1 1 0 0,-1 1-1 0 0,1 0 1 0 0,0-1-1 0 0,-1 1 1 0 0,1 0-1 0 0,0-1 1 0 0,0 1-1 0 0,0 0 0 0 0,0 0 1 0 0,0 0-1 0 0,0 0 1 0 0,1 0-1 0 0,1-1 1 0 0,28-19 3180 0 0,-24 18-3206 0 0,0-2 1 0 0,0 1 0 0 0,0-1 0 0 0,-1 0 0 0 0,8-7 0 0 0,2-7 144 0 0,0 0 0 0 0,-1-1 0 0 0,-1-1 0 0 0,-1 0-1 0 0,-1-1 1 0 0,-1-1 0 0 0,0 0 0 0 0,-2 0 0 0 0,10-40 0 0 0,-19 62-515 0 0,-6 38 71 0 0,-73 223-348 0 0,16-54-472 0 0,53-175 546 0 0,1-3-21 0 0,1 0-1 0 0,2 0 0 0 0,0 1 1 0 0,2 0-1 0 0,-1 44 0 0 0,5-72 152 0 0,0 1-1 0 0,1-1 0 0 0,-1 0 1 0 0,0 1-1 0 0,0-1 1 0 0,1 1-1 0 0,-1-1 1 0 0,1 0-1 0 0,0 0 1 0 0,-1 1-1 0 0,1-1 1 0 0,0 0-1 0 0,-1 0 1 0 0,1 0-1 0 0,0 0 0 0 0,0 1 1 0 0,0-1-1 0 0,0-1 1 0 0,0 1-1 0 0,1 0 1 0 0,-1 0-1 0 0,0 0 1 0 0,0 0-1 0 0,0-1 1 0 0,1 1-1 0 0,-1-1 1 0 0,0 1-1 0 0,1-1 0 0 0,-1 1 1 0 0,0-1-1 0 0,1 0 1 0 0,-1 0-1 0 0,1 0 1 0 0,-1 0-1 0 0,0 0 1 0 0,1 0-1 0 0,-1 0 1 0 0,1 0-1 0 0,1-1 1 0 0,10 0 78 0 0,0-2 0 0 0,0 0 0 0 0,20-7 0 0 0,-7 2 46 0 0,34-5-97 0 0,1 3 0 0 0,111-4 0 0 0,-166 14-851 0 0,15-1 1452 0 0</inkml:trace>
</inkml:ink>
</file>

<file path=ppt/ink/ink12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5"/>
    </inkml:context>
    <inkml:brush xml:id="br0">
      <inkml:brushProperty name="width" value="0.1" units="cm"/>
      <inkml:brushProperty name="height" value="0.1" units="cm"/>
      <inkml:brushProperty name="color" value="#004F8B"/>
    </inkml:brush>
  </inkml:definitions>
  <inkml:trace contextRef="#ctx0" brushRef="#br0">2 193 8751 0 0,'-1'-4'658'0'0,"1"1"0"0"0,0-1 0 0 0,0 0-1 0 0,0 1 1 0 0,0-1 0 0 0,1 0 0 0 0,-1 1-1 0 0,1-1 1 0 0,0 1 0 0 0,0-1 0 0 0,0 1-1 0 0,1-1 1 0 0,-1 1 0 0 0,4-5 0 0 0,-3 5-254 0 0,1-1-1 0 0,0 1 1 0 0,0 0 0 0 0,0 0 0 0 0,0 0 0 0 0,1 1 0 0 0,-1-1 0 0 0,1 1-1 0 0,-1 0 1 0 0,8-4 0 0 0,7 0-60 0 0,0 1 0 0 0,0 1 0 0 0,0 0 0 0 0,34-2 0 0 0,-15 2 578 0 0,12-3-1094 0 0,-6 2 1052 0 0,60-16 0 0 0,-57 5-3640 0 0,-1-7-3719 0 0</inkml:trace>
</inkml:ink>
</file>

<file path=ppt/ink/ink12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6"/>
    </inkml:context>
    <inkml:brush xml:id="br0">
      <inkml:brushProperty name="width" value="0.1" units="cm"/>
      <inkml:brushProperty name="height" value="0.1" units="cm"/>
      <inkml:brushProperty name="color" value="#004F8B"/>
    </inkml:brush>
  </inkml:definitions>
  <inkml:trace contextRef="#ctx0" brushRef="#br0">12 13 13447 0 0,'0'-1'1216'0'0,"1"-4"-1000"0"0,0-2 952 0 0,-2 36 5558 0 0,-3 13-4387 0 0,-4 90-1844 0 0,8-108-471 0 0,5 157 167 0 0,-3-156-173 0 0,1-1-1 0 0,2 0 1 0 0,0 0-1 0 0,1 0 1 0 0,13 28-1 0 0,-19-51-50 0 0,0-1 0 0 0,0 1 0 0 0,0 0 0 0 0,1-1 0 0 0,-1 1 0 0 0,0-1-1 0 0,0 1 1 0 0,1-1 0 0 0,-1 1 0 0 0,1-1 0 0 0,-1 1 0 0 0,0-1 0 0 0,1 1 0 0 0,-1-1 0 0 0,1 1 0 0 0,-1-1 0 0 0,1 0 0 0 0,-1 1-1 0 0,1-1 1 0 0,-1 0 0 0 0,1 0 0 0 0,0 1 0 0 0,-1-1 0 0 0,1 0 0 0 0,-1 0 0 0 0,1 0 0 0 0,0 0 0 0 0,-1 0 0 0 0,1 1 0 0 0,-1-1-1 0 0,2-1 1 0 0,19-9-2080 0 0,-10 3 1116 0 0,0 1-1098 0 0</inkml:trace>
</inkml:ink>
</file>

<file path=ppt/ink/ink12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7"/>
    </inkml:context>
    <inkml:brush xml:id="br0">
      <inkml:brushProperty name="width" value="0.1" units="cm"/>
      <inkml:brushProperty name="height" value="0.1" units="cm"/>
      <inkml:brushProperty name="color" value="#004F8B"/>
    </inkml:brush>
  </inkml:definitions>
  <inkml:trace contextRef="#ctx0" brushRef="#br0">175 6 11343 0 0,'25'-5'5898'0'0,"-29"6"-5554"0"0,0 1 0 0 0,0 0 0 0 0,0 0 0 0 0,0 1 0 0 0,0-1 0 0 0,1 1 0 0 0,-1-1 0 0 0,1 1 0 0 0,-4 4 0 0 0,-10 7-114 0 0,13-11-187 0 0,-18 12 87 0 0,0 0 1 0 0,-22 23-1 0 0,39-34-117 0 0,1 0-1 0 0,0 0 1 0 0,0 0-1 0 0,0 1 0 0 0,1 0 1 0 0,-1 0-1 0 0,1 0 1 0 0,0 0-1 0 0,1 0 1 0 0,-1 1-1 0 0,1-1 0 0 0,0 1 1 0 0,0-1-1 0 0,1 1 1 0 0,0 0-1 0 0,-1 6 1 0 0,2-10 8 0 0,1-1 0 0 0,-1 0 0 0 0,1 0 0 0 0,-1 0 1 0 0,1 0-1 0 0,-1 0 0 0 0,1 0 0 0 0,0 0 1 0 0,-1 0-1 0 0,1 0 0 0 0,0 0 0 0 0,0 0 1 0 0,0-1-1 0 0,0 1 0 0 0,0 0 0 0 0,-1 0 1 0 0,1-1-1 0 0,1 1 0 0 0,-1-1 0 0 0,0 1 1 0 0,0-1-1 0 0,0 1 0 0 0,0-1 0 0 0,2 1 1 0 0,30 7 350 0 0,-30-8-321 0 0,32 5 648 0 0,56-1 0 0 0,-70-5-537 0 0,0 1 1 0 0,0 1-1 0 0,-1 1 0 0 0,1 0 1 0 0,-1 2-1 0 0,0 0 0 0 0,0 2 0 0 0,31 11 1 0 0,-45-13-90 0 0,1 0 0 0 0,-1 1 0 0 0,1-1 0 0 0,-1 1 0 0 0,0 0 0 0 0,-1 1 0 0 0,0-1 0 0 0,1 1 0 0 0,-2 0 0 0 0,1 1 0 0 0,-1-1 0 0 0,0 1 0 0 0,0 0 0 0 0,-1 0 0 0 0,0 0 0 0 0,0 0 1 0 0,0 0-1 0 0,-1 1 0 0 0,0-1 0 0 0,-1 1 0 0 0,0 0 0 0 0,0-1 0 0 0,0 1 0 0 0,-1 0 0 0 0,0 0 0 0 0,-1-1 0 0 0,0 1 0 0 0,0 0 0 0 0,-1-1 0 0 0,0 1 0 0 0,0-1 0 0 0,0 1 0 0 0,-1-1 0 0 0,0 0 0 0 0,-1 0 0 0 0,0 0 0 0 0,0 0 0 0 0,0-1 1 0 0,-1 0-1 0 0,0 0 0 0 0,0 0 0 0 0,0 0 0 0 0,-1-1 0 0 0,0 0 0 0 0,0 0 0 0 0,0-1 0 0 0,0 1 0 0 0,-1-1 0 0 0,0-1 0 0 0,-10 5 0 0 0,1-1-63 0 0,-1-1 0 0 0,0-1 1 0 0,0-1-1 0 0,0 0 0 0 0,0-1 0 0 0,-1-1 0 0 0,0 0 1 0 0,1-2-1 0 0,-1 0 0 0 0,1-1 0 0 0,-1 0 0 0 0,1-2 1 0 0,-19-4-1 0 0,3-12-2602 0 0,16 0-1989 0 0</inkml:trace>
</inkml:ink>
</file>

<file path=ppt/ink/ink12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06.998"/>
    </inkml:context>
    <inkml:brush xml:id="br0">
      <inkml:brushProperty name="width" value="0.1" units="cm"/>
      <inkml:brushProperty name="height" value="0.1" units="cm"/>
      <inkml:brushProperty name="color" value="#004F8B"/>
    </inkml:brush>
  </inkml:definitions>
  <inkml:trace contextRef="#ctx0" brushRef="#br0">0 119 11055 0 0,'22'-9'1176'0'0,"9"-8"26"0"0,1 1 0 0 0,0 2 0 0 0,1 1 0 0 0,1 1-1 0 0,0 2 1 0 0,0 2 0 0 0,1 1 0 0 0,0 1 0 0 0,0 2 0 0 0,0 2-1 0 0,0 1 1 0 0,55 6 0 0 0,29 11-6055 0 0</inkml:trace>
</inkml:ink>
</file>

<file path=ppt/ink/ink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7.244"/>
    </inkml:context>
    <inkml:brush xml:id="br0">
      <inkml:brushProperty name="width" value="0.1" units="cm"/>
      <inkml:brushProperty name="height" value="0.1" units="cm"/>
      <inkml:brushProperty name="color" value="#AB008B"/>
    </inkml:brush>
  </inkml:definitions>
  <inkml:trace contextRef="#ctx0" brushRef="#br0">448 0 6911 0 0,'0'0'10743'0'0,"-16"12"-7463"0"0,7-2-3037 0 0,1 1 1 0 0,0 0-1 0 0,1 1 0 0 0,0-1 1 0 0,1 1-1 0 0,0 1 0 0 0,-4 14 0 0 0,4-12-140 0 0,0 0-1 0 0,-1 0 1 0 0,0-1-1 0 0,-16 22 0 0 0,13-25-66 0 0,0-1 0 0 0,0 0-1 0 0,-1-1 1 0 0,0 0-1 0 0,0-1 1 0 0,-1 0-1 0 0,-15 7 1 0 0,-96 39 91 0 0,26-12-603 0 0</inkml:trace>
</inkml:ink>
</file>

<file path=ppt/ink/ink1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4"/>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2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18.374"/>
    </inkml:context>
    <inkml:brush xml:id="br0">
      <inkml:brushProperty name="width" value="0.1" units="cm"/>
      <inkml:brushProperty name="height" value="0.1" units="cm"/>
      <inkml:brushProperty name="color" value="#AB008B"/>
    </inkml:brush>
  </inkml:definitions>
  <inkml:trace contextRef="#ctx0" brushRef="#br0">0 395 7367 0 0,'0'0'3278'0'0,"34"2"1571"0"0,-24 0-4298 0 0,1-1 1 0 0,0 0-1 0 0,-1-1 0 0 0,1 0 1 0 0,0-1-1 0 0,-1 0 0 0 0,1-1 1 0 0,-1 0-1 0 0,1 0 0 0 0,-1-1 1 0 0,19-8-1 0 0,-15 4-258 0 0,0-1 0 0 0,0 0-1 0 0,0-1 1 0 0,-1-1 0 0 0,0 0 0 0 0,-1-1 0 0 0,14-15-1 0 0,-8 5-77 0 0,-2 0 0 0 0,0-1-1 0 0,-1 0 1 0 0,-1-1-1 0 0,-2-1 1 0 0,0 0-1 0 0,-1-1 1 0 0,-2 0-1 0 0,9-35 1 0 0,-16 37 134 0 0,-11 28 83 0 0,-13 37-107 0 0,-19 97-293 0 0,-56 167 15 0 0,67-222-55 0 0,5-10-25 0 0,-58 114-1 0 0,72-168 23 0 0,1 1-1 0 0,-7 22 1 0 0,15-38 10 0 0,0-1 0 0 0,1 1 0 0 0,-1 0 0 0 0,1-1 0 0 0,1 1 0 0 0,-1 0-1 0 0,1-1 1 0 0,-1 1 0 0 0,1 0 0 0 0,1 0 0 0 0,-1 0 0 0 0,1-1 0 0 0,-1 1 0 0 0,1 0 0 0 0,1-1 0 0 0,-1 1 0 0 0,3 4 0 0 0,-3-7 1 0 0,1 0 0 0 0,-1 0 0 0 0,1 0 0 0 0,-1-1 0 0 0,1 1 0 0 0,0 0 0 0 0,0-1 0 0 0,0 1 0 0 0,0-1 0 0 0,0 0 0 0 0,0 0 0 0 0,1 1 0 0 0,-1-2 0 0 0,0 1 0 0 0,1 0 0 0 0,-1 0 0 0 0,0-1 0 0 0,1 1 0 0 0,-1-1 0 0 0,1 0 0 0 0,-1 1 0 0 0,1-1 0 0 0,-1-1 0 0 0,1 1 0 0 0,-1 0 0 0 0,4-1 0 0 0,7-2 0 0 0,1 0 0 0 0,-1-1 0 0 0,21-9 0 0 0,-7 3 0 0 0,46-15 9 0 0,-33 10 7 0 0,0 3 1 0 0,0 1-1 0 0,56-8 1 0 0,-67 17 22 0 0,-14 1-47 0 0,-1-1-1 0 0,1 0 0 0 0,-1 0 0 0 0,0-2 0 0 0,20-6 0 0 0,-12 6 388 0 0,-7 2-3107 0 0</inkml:trace>
</inkml:ink>
</file>

<file path=ppt/ink/ink12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18.735"/>
    </inkml:context>
    <inkml:brush xml:id="br0">
      <inkml:brushProperty name="width" value="0.1" units="cm"/>
      <inkml:brushProperty name="height" value="0.1" units="cm"/>
      <inkml:brushProperty name="color" value="#AB008B"/>
    </inkml:brush>
  </inkml:definitions>
  <inkml:trace contextRef="#ctx0" brushRef="#br0">10 157 3223 0 0,'-8'-1'10115'0'0,"7"0"-9892"0"0,1 0 1 0 0,0 1-1 0 0,0-1 0 0 0,0 0 1 0 0,-1 1-1 0 0,1-1 1 0 0,0 1-1 0 0,0-1 0 0 0,0 0 1 0 0,0 1-1 0 0,0-1 1 0 0,0 0-1 0 0,1 1 0 0 0,-1-1 1 0 0,0 0-1 0 0,0 1 0 0 0,0-1 1 0 0,5-5 2456 0 0,-4 5-2456 0 0,1-1-26 0 0,-1 0 0 0 0,1 0 0 0 0,0 0 0 0 0,0 0 1 0 0,0 0-1 0 0,1 1 0 0 0,-1-1 0 0 0,0 0 0 0 0,5-1 0 0 0,68-20 1708 0 0,0 4 0 0 0,135-18-1 0 0,-52 12-1302 0 0,-133 20-1296 0 0,-1 2 0 0 0,45-2-1 0 0,-57 6-1455 0 0</inkml:trace>
</inkml:ink>
</file>

<file path=ppt/ink/ink12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19.277"/>
    </inkml:context>
    <inkml:brush xml:id="br0">
      <inkml:brushProperty name="width" value="0.1" units="cm"/>
      <inkml:brushProperty name="height" value="0.1" units="cm"/>
      <inkml:brushProperty name="color" value="#AB008B"/>
    </inkml:brush>
  </inkml:definitions>
  <inkml:trace contextRef="#ctx0" brushRef="#br0">1 109 6447 0 0,'-1'-22'235'0'0,"2"-33"3018"0"0,13 23 5629 0 0,4 72-6853 0 0,-8-11-1685 0 0,-1-1 0 0 0,-2 2 0 0 0,-1-1 0 0 0,-1 1 0 0 0,-2 0 0 0 0,0 42 0 0 0,-23 182 332 0 0,10-171-281 0 0,1 115-1 0 0,15-154 14 0 0,-6-42-272 0 0,1-1-111 0 0,0 0 0 0 0,0-1 0 0 0,0 1-1 0 0,0-1 1 0 0,0 1 0 0 0,0 0 0 0 0,0-1 0 0 0,0 0 0 0 0,0 1-1 0 0,1-1 1 0 0,-1 0 0 0 0,0 1 0 0 0,0-1 0 0 0,0 0 0 0 0,2 0-1 0 0,25-18-258 0 0,-11 2-3608 0 0</inkml:trace>
</inkml:ink>
</file>

<file path=ppt/ink/ink12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21.428"/>
    </inkml:context>
    <inkml:brush xml:id="br0">
      <inkml:brushProperty name="width" value="0.1" units="cm"/>
      <inkml:brushProperty name="height" value="0.1" units="cm"/>
      <inkml:brushProperty name="color" value="#AB008B"/>
    </inkml:brush>
  </inkml:definitions>
  <inkml:trace contextRef="#ctx0" brushRef="#br0">269 85 5063 0 0,'30'-31'14791'0'0,"-29"30"-14694"0"0,0 0 0 0 0,-1 0 1 0 0,1-1-1 0 0,-1 1 0 0 0,0 0 1 0 0,1 0-1 0 0,-1-1 0 0 0,0 1 1 0 0,0 0-1 0 0,1-1 0 0 0,-1 1 0 0 0,0 0 1 0 0,0 0-1 0 0,-1-1 0 0 0,1 1 1 0 0,0 0-1 0 0,0-1 0 0 0,-1 1 0 0 0,1 0 1 0 0,0 0-1 0 0,-1-1 0 0 0,0 1 1 0 0,1 0-1 0 0,-1 0 0 0 0,1 0 1 0 0,-2-1-1 0 0,0 0 27 0 0,0 0 1 0 0,0 0-1 0 0,-1 1 1 0 0,1 0 0 0 0,0-1-1 0 0,-1 1 1 0 0,1 0-1 0 0,-1 0 1 0 0,1 0-1 0 0,-1 0 1 0 0,1 1-1 0 0,-4-1 1 0 0,-2-1-11 0 0,1 2 0 0 0,0-1 0 0 0,0 1 0 0 0,-1 0-1 0 0,1 0 1 0 0,0 1 0 0 0,0 0 0 0 0,-1 0 0 0 0,-6 3 0 0 0,3 2-102 0 0,1 0 0 0 0,0 1-1 0 0,0 0 1 0 0,0 0 0 0 0,1 1-1 0 0,0 0 1 0 0,0 1 0 0 0,1 0 0 0 0,0 0-1 0 0,1 1 1 0 0,-10 16 0 0 0,7-9-5 0 0,1 0 0 0 0,0 1 1 0 0,1 1-1 0 0,1 0 0 0 0,0 0 1 0 0,-4 24-1 0 0,10-38 0 0 0,0 0 0 0 0,0 0 0 0 0,1 0 0 0 0,-1 0 0 0 0,1 0 1 0 0,1 0-1 0 0,-1 0 0 0 0,1 0 0 0 0,-1 0 0 0 0,1 0 0 0 0,1 0 0 0 0,-1 0 0 0 0,1 0 0 0 0,0-1 0 0 0,0 1 0 0 0,0-1 0 0 0,1 1 1 0 0,-1-1-1 0 0,1 0 0 0 0,0 0 0 0 0,0 0 0 0 0,1 0 0 0 0,-1-1 0 0 0,1 1 0 0 0,4 3 0 0 0,-3-4 2 0 0,1 0 0 0 0,-1-1-1 0 0,1 1 1 0 0,-1-1 0 0 0,1 0 0 0 0,0 0-1 0 0,0-1 1 0 0,0 1 0 0 0,0-1 0 0 0,0-1-1 0 0,0 1 1 0 0,0-1 0 0 0,0 0 0 0 0,0 0 0 0 0,0-1-1 0 0,0 0 1 0 0,0 0 0 0 0,-1 0 0 0 0,1-1-1 0 0,9-3 1 0 0,-3-1 45 0 0,1 0 1 0 0,-1-1-1 0 0,-1 0 0 0 0,1-1 1 0 0,-1 0-1 0 0,0-1 0 0 0,-1 0 1 0 0,0 0-1 0 0,-1-1 0 0 0,0-1 1 0 0,0 1-1 0 0,-1-1 0 0 0,-1-1 1 0 0,0 0-1 0 0,0 0 0 0 0,-1 0 1 0 0,-1-1-1 0 0,0 0 0 0 0,0 0 1 0 0,-2 0-1 0 0,1 0 0 0 0,-2-1 1 0 0,0 1-1 0 0,0-1 0 0 0,-1 0 1 0 0,-1 1-1 0 0,-3-27 0 0 0,3 40-36 0 0,0-1-1 0 0,0 1 0 0 0,1 0 0 0 0,-1 0 0 0 0,0 0 0 0 0,0-1 0 0 0,0 1 0 0 0,0 0 0 0 0,0 0 0 0 0,0-1 0 0 0,0 1 1 0 0,0 0-1 0 0,0-1 0 0 0,0 1 0 0 0,0 0 0 0 0,0 0 0 0 0,0-1 0 0 0,0 1 0 0 0,0 0 0 0 0,0 0 0 0 0,-1-1 0 0 0,1 1 1 0 0,0 0-1 0 0,0 0 0 0 0,0 0 0 0 0,0-1 0 0 0,0 1 0 0 0,-1 0 0 0 0,1 0 0 0 0,0 0 0 0 0,0-1 0 0 0,0 1 0 0 0,0 0 1 0 0,-1 0-1 0 0,1 0 0 0 0,0 0 0 0 0,0 0 0 0 0,-1-1 0 0 0,1 1 0 0 0,0 0 0 0 0,0 0 0 0 0,-1 0 0 0 0,1 0 1 0 0,0 0-1 0 0,0 0 0 0 0,-1 0 0 0 0,1 0 0 0 0,0 0 0 0 0,-1 0 0 0 0,-7 15 295 0 0,-4 24-253 0 0,9-11-50 0 0,1 0 1 0 0,1 0 0 0 0,2 1-1 0 0,0-1 1 0 0,9 43-1 0 0,43 136-16 0 0,-16-72 10 0 0,-34-123 0 0 0,-1-7 1 0 0,-1 1 0 0 0,1-1-1 0 0,-2 1 1 0 0,1-1-1 0 0,0 1 1 0 0,-1-1-1 0 0,0 1 1 0 0,0-1 0 0 0,-1 1-1 0 0,-1 9 1 0 0,2-14-76 0 0,0-1 1 0 0,0 1 0 0 0,0-1-1 0 0,0 1 1 0 0,0-1 0 0 0,0 1 0 0 0,0-1-1 0 0,0 1 1 0 0,1 0 0 0 0,-1-1-1 0 0,0 1 1 0 0,0-1 0 0 0,1 1-1 0 0,-1-1 1 0 0,0 0 0 0 0,1 1-1 0 0,-1-1 1 0 0,1 1 0 0 0,-1-1-1 0 0,1 1 1 0 0,-1-1 0 0 0,0 0 0 0 0,1 0-1 0 0,-1 1 1 0 0,1-1 0 0 0,-1 0-1 0 0,1 0 1 0 0,0 1 0 0 0,-1-1-1 0 0,1 0 1 0 0,-1 0 0 0 0,2 0-1 0 0,5 2-2201 0 0</inkml:trace>
</inkml:ink>
</file>

<file path=ppt/ink/ink12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22.288"/>
    </inkml:context>
    <inkml:brush xml:id="br0">
      <inkml:brushProperty name="width" value="0.1" units="cm"/>
      <inkml:brushProperty name="height" value="0.1" units="cm"/>
      <inkml:brushProperty name="color" value="#AB008B"/>
    </inkml:brush>
  </inkml:definitions>
  <inkml:trace contextRef="#ctx0" brushRef="#br0">163 48 6911 0 0,'21'-38'8422'0'0,"-21"37"-8297"0"0,0 1 1 0 0,0-1 0 0 0,0 1 0 0 0,0 0 0 0 0,0-1-1 0 0,0 1 1 0 0,0 0 0 0 0,0-1 0 0 0,-1 1 0 0 0,1-1-1 0 0,0 1 1 0 0,0 0 0 0 0,0-1 0 0 0,-1 1 0 0 0,1 0 0 0 0,0-1-1 0 0,0 1 1 0 0,-1 0 0 0 0,1 0 0 0 0,0-1 0 0 0,-1 1-1 0 0,1 0 1 0 0,0 0 0 0 0,-1 0 0 0 0,1-1 0 0 0,0 1-1 0 0,-1 0 1 0 0,1 0 0 0 0,-1 0 0 0 0,1 0 0 0 0,0 0-1 0 0,-1 0 1 0 0,1 0 0 0 0,-1 0 0 0 0,1 0 0 0 0,-16 9 1873 0 0,-19 30-1411 0 0,25-27-83 0 0,-1 0-316 0 0,-54 65 339 0 0,60-71-480 0 0,1 1-1 0 0,0 0 1 0 0,0-1-1 0 0,0 1 0 0 0,1 0 1 0 0,0 1-1 0 0,1-1 0 0 0,-1 0 1 0 0,1 1-1 0 0,-1 10 0 0 0,3-16-16 0 0,0 0-1 0 0,0 0 0 0 0,0 0 0 0 0,1 1 1 0 0,-1-1-1 0 0,0 0 0 0 0,1 0 0 0 0,-1 0 1 0 0,1 0-1 0 0,0 0 0 0 0,0 0 1 0 0,0-1-1 0 0,0 1 0 0 0,0 0 0 0 0,0 0 1 0 0,1-1-1 0 0,-1 1 0 0 0,0 0 0 0 0,1-1 1 0 0,-1 1-1 0 0,1-1 0 0 0,0 0 0 0 0,-1 0 1 0 0,1 1-1 0 0,0-1 0 0 0,0 0 0 0 0,0-1 1 0 0,0 1-1 0 0,0 0 0 0 0,0 0 0 0 0,0-1 1 0 0,0 1-1 0 0,0-1 0 0 0,0 0 0 0 0,0 0 1 0 0,4 1-1 0 0,10-1 146 0 0,0 1 0 0 0,0-2 0 0 0,30-4-1 0 0,-25 2-23 0 0,32-3-135 0 0,0 3 0 0 0,59 4 0 0 0,-95 0 138 0 0,0 1 0 0 0,0 0-1 0 0,-1 2 1 0 0,1 0-1 0 0,-1 0 1 0 0,0 2 0 0 0,0 0-1 0 0,0 1 1 0 0,-1 0-1 0 0,25 17 1 0 0,-34-20-117 0 0,-1 0 0 0 0,1 1 0 0 0,-1 0 0 0 0,0 0 0 0 0,-1 0 0 0 0,1 0-1 0 0,-1 1 1 0 0,0 0 0 0 0,-1 0 0 0 0,1 0 0 0 0,-1 0 0 0 0,0 0 0 0 0,-1 1 0 0 0,0 0 0 0 0,0-1 0 0 0,0 1-1 0 0,0 0 1 0 0,-1 0 0 0 0,-1 0 0 0 0,1 0 0 0 0,-1 0 0 0 0,0 0 0 0 0,0 0 0 0 0,-1 0 0 0 0,0-1 0 0 0,-1 1-1 0 0,1 0 1 0 0,-1 0 0 0 0,0 0 0 0 0,-1-1 0 0 0,0 0 0 0 0,0 1 0 0 0,0-1 0 0 0,-1 0 0 0 0,0 0 0 0 0,0-1 0 0 0,0 1-1 0 0,-1-1 1 0 0,1 0 0 0 0,-1 0 0 0 0,-6 4 0 0 0,-6 2-33 0 0,1-1 0 0 0,-1 0 0 0 0,-1-1 0 0 0,0-1 0 0 0,0-1 0 0 0,-1-1 0 0 0,1 0 0 0 0,-1-1 0 0 0,-1-1 0 0 0,1-1 0 0 0,0-1 0 0 0,-1-1 0 0 0,1 0 0 0 0,-1-1 0 0 0,0-2 0 0 0,-35-6 0 0 0,38 2-2615 0 0,11 3 1079 0 0</inkml:trace>
</inkml:ink>
</file>

<file path=ppt/ink/ink12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22.627"/>
    </inkml:context>
    <inkml:brush xml:id="br0">
      <inkml:brushProperty name="width" value="0.1" units="cm"/>
      <inkml:brushProperty name="height" value="0.1" units="cm"/>
      <inkml:brushProperty name="color" value="#AB008B"/>
    </inkml:brush>
  </inkml:definitions>
  <inkml:trace contextRef="#ctx0" brushRef="#br0">1 217 11055 0 0,'20'-40'1527'0'0,"-18"34"-900"0"0,1-1 0 0 0,0 1 0 0 0,1-1 0 0 0,-1 1 0 0 0,1 0 0 0 0,1 0 0 0 0,-1 1 1 0 0,1-1-1 0 0,10-8 0 0 0,2 2 251 0 0,1 0 0 0 0,0 1 1 0 0,1 0-1 0 0,0 2 1 0 0,0 0-1 0 0,1 2 1 0 0,1 0-1 0 0,-1 1 1 0 0,38-6-1 0 0,-19 6-804 0 0,49 0-1 0 0,38 9-4854 0 0</inkml:trace>
</inkml:ink>
</file>

<file path=ppt/ink/ink12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23.444"/>
    </inkml:context>
    <inkml:brush xml:id="br0">
      <inkml:brushProperty name="width" value="0.1" units="cm"/>
      <inkml:brushProperty name="height" value="0.1" units="cm"/>
      <inkml:brushProperty name="color" value="#AB008B"/>
    </inkml:brush>
  </inkml:definitions>
  <inkml:trace contextRef="#ctx0" brushRef="#br0">0 391 12263 0 0,'0'0'563'0'0,"21"-13"202"0"0,21-5-143 0 0,1 2 0 0 0,0 1 0 0 0,1 3 0 0 0,66-10 0 0 0,187-10 2030 0 0,-215 26-2028 0 0,276-18 1586 0 0,220-22-1230 0 0,1147-102 324 0 0,-598 110-1228 0 0,-771 54 2100 0 0,-352-17-2256 0 0,10 1-1771 0 0</inkml:trace>
</inkml:ink>
</file>

<file path=ppt/ink/ink12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08:24.580"/>
    </inkml:context>
    <inkml:brush xml:id="br0">
      <inkml:brushProperty name="width" value="0.1" units="cm"/>
      <inkml:brushProperty name="height" value="0.1" units="cm"/>
      <inkml:brushProperty name="color" value="#AB008B"/>
    </inkml:brush>
  </inkml:definitions>
  <inkml:trace contextRef="#ctx0" brushRef="#br0">75 593 8751 0 0,'-1'0'674'0'0,"-1"2"-542"0"0,0-1 0 0 0,0 1 0 0 0,0-1 0 0 0,0 1 0 0 0,0 0 0 0 0,0 0 0 0 0,1 0 0 0 0,-1 0 0 0 0,1 0 0 0 0,-1 0 0 0 0,1 0 1 0 0,0 1-1 0 0,0-1 0 0 0,0 0 0 0 0,0 1 0 0 0,0-1 0 0 0,0 0 0 0 0,1 1 0 0 0,-1 0 0 0 0,1-1 0 0 0,0 1 0 0 0,0-1 0 0 0,0 4 0 0 0,0-4-31 0 0,-17 379 1791 0 0,9-92-1161 0 0,-13 217-91 0 0,23-379-555 0 0,5-1 1 0 0,23 127-1 0 0,-28-240 155 0 0,1 0 0 0 0,0 0 1 0 0,1 0-1 0 0,0-1 0 0 0,1 1 0 0 0,12 20 1 0 0,-15-29-128 0 0,0 0 0 0 0,1-1 0 0 0,0 0 0 0 0,-1 0 1 0 0,1 1-1 0 0,0-2 0 0 0,1 1 0 0 0,-1 0 1 0 0,0-1-1 0 0,1 1 0 0 0,-1-1 0 0 0,1 0 0 0 0,0 0 1 0 0,0 0-1 0 0,0-1 0 0 0,0 1 0 0 0,0-1 0 0 0,0 0 1 0 0,0 0-1 0 0,0-1 0 0 0,1 1 0 0 0,-1-1 1 0 0,0 0-1 0 0,0 0 0 0 0,6-1 0 0 0,148-26 1530 0 0,3 0-750 0 0,313-2 406 0 0,-89 9-1198 0 0,426-35 495 0 0,1 52-448 0 0,477 37 345 0 0,-857-14-444 0 0,-207-7 30 0 0,-212-12 2 0 0,0 0-1 0 0,1-1 0 0 0,-1-1 1 0 0,1 0-1 0 0,-1-1 0 0 0,0-1 0 0 0,1 0 1 0 0,-1 0-1 0 0,-1-1 0 0 0,1-1 1 0 0,0 0-1 0 0,-1-1 0 0 0,11-7 0 0 0,-21 12 95 0 0,0-1-73 0 0,0 0 0 0 0,0 0 0 0 0,0-1 0 0 0,0 1-1 0 0,0 0 1 0 0,0 0 0 0 0,-1-1 0 0 0,1 1 0 0 0,-1-1 0 0 0,0 0 0 0 0,1 1-1 0 0,-1-1 1 0 0,0 0 0 0 0,-1 0 0 0 0,1 0 0 0 0,0-3 0 0 0,8-18 306 0 0,3 5-402 0 0,-1-1-1 0 0,17-40 1 0 0,-25 52-1 0 0,-1-1 0 0 0,0 0 0 0 0,0-1 1 0 0,-1 1-1 0 0,0 0 0 0 0,-1 0 0 0 0,0 0 0 0 0,0-1 0 0 0,-1 1 0 0 0,-2-9 0 0 0,-44-188 365 0 0,-6-26-124 0 0,-5-227-206 0 0,-22-129-5 0 0,70 534-35 0 0,4 0 0 0 0,1 0 0 0 0,3-1 0 0 0,2 1 0 0 0,12-88 0 0 0,5-15-1840 0 0,-15 139 304 0 0</inkml:trace>
</inkml:ink>
</file>

<file path=ppt/ink/ink12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15"/>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16"/>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5"/>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2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17"/>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18"/>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19"/>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0"/>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1"/>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2"/>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3"/>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4"/>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5"/>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6"/>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6"/>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2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7"/>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8"/>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29"/>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0"/>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1"/>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2"/>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3"/>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4"/>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5"/>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6"/>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7"/>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2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7"/>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8"/>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39"/>
    </inkml:context>
    <inkml:brush xml:id="br0">
      <inkml:brushProperty name="width" value="0.1" units="cm"/>
      <inkml:brushProperty name="height" value="0.1" units="cm"/>
      <inkml:brushProperty name="color" value="#004F8B"/>
    </inkml:brush>
  </inkml:definitions>
  <inkml:trace contextRef="#ctx0" brushRef="#br0">1 237 9039 0 0,'0'0'3338'0'0,"18"-37"2916"0"0,-16-1-4021 0 0,-2 33-2098 0 0,0 0-1 0 0,0 0 0 0 0,0 0 1 0 0,0 0-1 0 0,1-1 1 0 0,0 1-1 0 0,0 0 1 0 0,0 0-1 0 0,1 0 1 0 0,0 0-1 0 0,0 1 1 0 0,0-1-1 0 0,0 0 1 0 0,1 1-1 0 0,0-1 1 0 0,0 1-1 0 0,6-7 0 0 0,-2 4 4 0 0,1 0 0 0 0,-1 1 0 0 0,2 0 0 0 0,-1 0 0 0 0,1 0 0 0 0,0 1 0 0 0,0 1 0 0 0,0-1-1 0 0,1 2 1 0 0,0-1 0 0 0,18-3 0 0 0,-24 6-112 0 0,-1 1-1 0 0,0-1 1 0 0,0 1 0 0 0,0 0-1 0 0,0 0 1 0 0,0 0 0 0 0,1 1-1 0 0,-1-1 1 0 0,0 1 0 0 0,0 0-1 0 0,0 0 1 0 0,0 0 0 0 0,0 0-1 0 0,-1 0 1 0 0,1 1 0 0 0,0-1-1 0 0,3 3 1 0 0,-4-1-21 0 0,1 0 0 0 0,-1-1-1 0 0,0 1 1 0 0,0 0 0 0 0,0 1 0 0 0,0-1-1 0 0,0 0 1 0 0,-1 0 0 0 0,0 1-1 0 0,1-1 1 0 0,-1 1 0 0 0,-1-1 0 0 0,1 1-1 0 0,0 0 1 0 0,-1-1 0 0 0,0 1 0 0 0,0 0-1 0 0,0 4 1 0 0,-1 7 11 0 0,0-1 1 0 0,-1 1-1 0 0,-1-1 0 0 0,0 0 1 0 0,-1 0-1 0 0,0 0 0 0 0,-1 0 1 0 0,-8 13-1 0 0,2-4 16 0 0,-2-1 1 0 0,0-1-1 0 0,-30 36 0 0 0,9-14-32 0 0,32-36 0 0 0,2-6 3 0 0,1 1 0 0 0,0-1 1 0 0,0 1-1 0 0,0-1 0 0 0,0 1 0 0 0,0-1 0 0 0,0 1 0 0 0,0-1 1 0 0,1 0-1 0 0,-1 0 0 0 0,0 0 0 0 0,1 0 0 0 0,-1 0 0 0 0,1 0 1 0 0,0 0-1 0 0,-1 0 0 0 0,1 0 0 0 0,-1-1 0 0 0,3 1 0 0 0,-1 1 10 0 0,14 7-8 0 0,11 7 15 0 0,0 1 0 0 0,-1 2 0 0 0,45 39 0 0 0,-66-51-16 0 0,1-1 0 0 0,-2 1 1 0 0,1 0-1 0 0,-1 1 0 0 0,0-1 1 0 0,-1 1-1 0 0,0 0 0 0 0,4 10 1 0 0,-6-13-4 0 0,-1 1 0 0 0,1-1 0 0 0,-1 1 0 0 0,-1-1 0 0 0,1 1 0 0 0,-1-1 0 0 0,0 1 0 0 0,0-1 0 0 0,0 1 1 0 0,-1-1-1 0 0,0 1 0 0 0,0-1 0 0 0,-1 1 0 0 0,-2 7 0 0 0,2-9 26 0 0,0 0 1 0 0,-1 0-1 0 0,1-1 0 0 0,-1 1 0 0 0,1 0 1 0 0,-1-1-1 0 0,0 0 0 0 0,-1 1 0 0 0,1-1 1 0 0,0 0-1 0 0,-1-1 0 0 0,0 1 1 0 0,0-1-1 0 0,0 0 0 0 0,0 1 0 0 0,0-2 1 0 0,0 1-1 0 0,0 0 0 0 0,0-1 0 0 0,-1 0 1 0 0,-5 1-1 0 0,-11 1 178 0 0,1 0 1 0 0,-1-2-1 0 0,-28-1 0 0 0,26 0-138 0 0,16 0-46 0 0,-1 0-1 0 0,1-1 1 0 0,-1 0 0 0 0,1 0-1 0 0,0-1 1 0 0,-1 0-1 0 0,1 0 1 0 0,0 0 0 0 0,0-1-1 0 0,-8-5 1 0 0,14 8-88 0 0,16-39-3210 0 0,-11 25 1491 0 0,2-2-343 0 0</inkml:trace>
</inkml:ink>
</file>

<file path=ppt/ink/ink12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0"/>
    </inkml:context>
    <inkml:brush xml:id="br0">
      <inkml:brushProperty name="width" value="0.1" units="cm"/>
      <inkml:brushProperty name="height" value="0.1" units="cm"/>
      <inkml:brushProperty name="color" value="#004F8B"/>
    </inkml:brush>
  </inkml:definitions>
  <inkml:trace contextRef="#ctx0" brushRef="#br0">290 51 5063 0 0,'0'0'232'0'0,"-23"-13"3048"0"0,20 12-2467 0 0,-1 0 0 0 0,1 0-1 0 0,-1 1 1 0 0,1 0 0 0 0,-1 0-1 0 0,0 0 1 0 0,1 0 0 0 0,-1 0-1 0 0,1 1 1 0 0,-1-1-1 0 0,1 1 1 0 0,-1 0 0 0 0,-4 2-1 0 0,2 0-364 0 0,1 0-1 0 0,0 0 1 0 0,0 0-1 0 0,1 0 1 0 0,-1 1-1 0 0,0 0 1 0 0,-5 7-1 0 0,-4 6-576 0 0,0 1-1 0 0,2 1 0 0 0,-15 30 0 0 0,17-32 819 0 0,-4 9-505 0 0,0 1 1 0 0,2 0 0 0 0,1 1-1 0 0,1 0 1 0 0,2 1-1 0 0,0 0 1 0 0,-5 47-1 0 0,13-67-103 0 0,-1 1-1 0 0,1-1 0 0 0,1 0 0 0 0,0 0 1 0 0,0 0-1 0 0,1 0 0 0 0,0 0 1 0 0,0 0-1 0 0,1 0 0 0 0,0 0 0 0 0,1-1 1 0 0,6 11-1 0 0,-6-13-33 0 0,1 0 0 0 0,0 1 0 0 0,1-2 0 0 0,0 1 0 0 0,0 0 0 0 0,0-1 0 0 0,0 0 0 0 0,1-1 0 0 0,0 0 0 0 0,0 0 0 0 0,0 0 1 0 0,0-1-1 0 0,1 0 0 0 0,-1 0 0 0 0,1-1 0 0 0,9 2 0 0 0,2 0 13 0 0,0-2 1 0 0,1 0 0 0 0,-1-1-1 0 0,1-1 1 0 0,-1-1 0 0 0,0-1-1 0 0,0-1 1 0 0,1 0 0 0 0,-2-1-1 0 0,1-1 1 0 0,0-1 0 0 0,-1-1-1 0 0,0 0 1 0 0,29-18 0 0 0,-35 19-5 0 0,0-1 1 0 0,-1-1-1 0 0,0 0 1 0 0,0 0-1 0 0,-1-1 1 0 0,0 0-1 0 0,0-1 1 0 0,-1 0-1 0 0,0 0 1 0 0,-1-1-1 0 0,0 0 1 0 0,-1-1-1 0 0,0 0 1 0 0,-1 0-1 0 0,-1 0 1 0 0,1-1-1 0 0,-2 0 1 0 0,0 0-1 0 0,-1 0 1 0 0,0 0 0 0 0,2-25-1 0 0,-6 22-22 0 0,0 0-1 0 0,-1 1 1 0 0,-1-1-1 0 0,-1 0 1 0 0,0 1-1 0 0,-1-1 1 0 0,0 1-1 0 0,-1 0 1 0 0,-1 1 0 0 0,-1 0-1 0 0,0 0 1 0 0,0 0-1 0 0,-2 1 1 0 0,0 1-1 0 0,0-1 1 0 0,-1 2-1 0 0,0-1 1 0 0,-1 1-1 0 0,0 1 1 0 0,-1 0 0 0 0,0 1-1 0 0,-15-8 1 0 0,15 11-275 0 0,1-1 0 0 0,-1 2 0 0 0,0 0 0 0 0,-1 0 0 0 0,1 1 0 0 0,-1 1 0 0 0,0 0 1 0 0,0 1-1 0 0,-24 0 0 0 0,17 3-2511 0 0,0 5-6331 0 0</inkml:trace>
</inkml:ink>
</file>

<file path=ppt/ink/ink12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1"/>
    </inkml:context>
    <inkml:brush xml:id="br0">
      <inkml:brushProperty name="width" value="0.1" units="cm"/>
      <inkml:brushProperty name="height" value="0.1" units="cm"/>
      <inkml:brushProperty name="color" value="#004F8B"/>
    </inkml:brush>
  </inkml:definitions>
  <inkml:trace contextRef="#ctx0" brushRef="#br0">221 35 4607 0 0,'-9'-4'9952'0'0,"-14"-4"-6676"0"0,17 8-2991 0 0,0 0-1 0 0,0 0 0 0 0,0 1 0 0 0,0 0 1 0 0,0 0-1 0 0,0 1 0 0 0,0-1 0 0 0,0 1 1 0 0,0 1-1 0 0,1-1 0 0 0,-1 1 1 0 0,1 0-1 0 0,0 0 0 0 0,0 1 0 0 0,0-1 1 0 0,0 1-1 0 0,1 0 0 0 0,-1 1 0 0 0,1-1 1 0 0,0 1-1 0 0,-4 5 0 0 0,-1 1-209 0 0,1 1-1 0 0,0 0 1 0 0,1 0-1 0 0,1 1 0 0 0,-1 0 1 0 0,2 0-1 0 0,0 0 1 0 0,-4 18-1 0 0,8-28-53 0 0,0 0 0 0 0,1 0 1 0 0,-1 0-1 0 0,1 1 0 0 0,0-1 0 0 0,0 0 0 0 0,0 0 1 0 0,0 1-1 0 0,0-1 0 0 0,1 0 0 0 0,0 0 0 0 0,-1 0 1 0 0,1 0-1 0 0,0 0 0 0 0,0 1 0 0 0,1-2 0 0 0,-1 1 0 0 0,1 0 1 0 0,0 0-1 0 0,2 3 0 0 0,-1-3 1 0 0,0 0 0 0 0,0-1 0 0 0,0 1 0 0 0,1-1 0 0 0,0 0 1 0 0,-1 0-1 0 0,1 0 0 0 0,0 0 0 0 0,0-1 0 0 0,0 1 0 0 0,0-1 0 0 0,0 0 0 0 0,7 1 0 0 0,0-1 10 0 0,0-1 0 0 0,0 1 0 0 0,-1-2 0 0 0,1 0-1 0 0,0 0 1 0 0,0 0 0 0 0,-1-2 0 0 0,1 1 0 0 0,-1-1-1 0 0,0-1 1 0 0,13-6 0 0 0,-18 8 3 0 0,0-1 0 0 0,0 0 0 0 0,0 0 0 0 0,-1-1 0 0 0,1 1-1 0 0,-1-1 1 0 0,0 0 0 0 0,0 0 0 0 0,0 0 0 0 0,-1-1 0 0 0,0 1 0 0 0,1-1 0 0 0,-2 0 0 0 0,1 0-1 0 0,0 0 1 0 0,-1 0 0 0 0,0-1 0 0 0,0 1 0 0 0,-1 0 0 0 0,0-1 0 0 0,1 1 0 0 0,-2-1 0 0 0,1 0-1 0 0,-1 1 1 0 0,0-11 0 0 0,-1 9 35 0 0,-1 0-1 0 0,1 0 1 0 0,-1 0-1 0 0,-1 0 1 0 0,1 1-1 0 0,-1-1 1 0 0,-1 1-1 0 0,1-1 1 0 0,-1 1-1 0 0,0 0 1 0 0,0 0-1 0 0,-1 1 1 0 0,1-1-1 0 0,-1 1 1 0 0,-1 0-1 0 0,1 0 1 0 0,-1 1-1 0 0,0 0 1 0 0,-10-6-1 0 0,5 4 2 0 0,-1 0 0 0 0,0 1 0 0 0,0 1 0 0 0,-18-5 0 0 0,26 8-133 0 0,0 0 0 0 0,-1 0 1 0 0,1 0-1 0 0,0 1 0 0 0,-1 0 0 0 0,1-1 0 0 0,-1 1 0 0 0,1 1 0 0 0,0-1 0 0 0,-1 1 0 0 0,1 0 1 0 0,0 0-1 0 0,0 0 0 0 0,-1 0 0 0 0,1 1 0 0 0,-5 2 0 0 0,9-2-606 0 0,1 0-1 0 0,0-1 1 0 0,-1 1 0 0 0,1 0-1 0 0,0-1 1 0 0,0 1-1 0 0,0 0 1 0 0,8 7-3342 0 0</inkml:trace>
</inkml:ink>
</file>

<file path=ppt/ink/ink12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2"/>
    </inkml:context>
    <inkml:brush xml:id="br0">
      <inkml:brushProperty name="width" value="0.1" units="cm"/>
      <inkml:brushProperty name="height" value="0.1" units="cm"/>
      <inkml:brushProperty name="color" value="#004F8B"/>
    </inkml:brush>
  </inkml:definitions>
  <inkml:trace contextRef="#ctx0" brushRef="#br0">293 0 15663 0 0,'0'0'1836'0'0,"-14"17"1418"0"0,-2 18-1232 0 0,-20 53 1 0 0,23-51-1406 0 0,-24 47-1 0 0,25-64-447 0 0,-11 21-3 0 0,0 2 0 0 0,3 0 0 0 0,2 1 0 0 0,2 0 0 0 0,-15 61 0 0 0,-2 51-52 0 0,33-155-240 0 0,22-25-6821 0 0,-9 14 5037 0 0</inkml:trace>
</inkml:ink>
</file>

<file path=ppt/ink/ink12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3"/>
    </inkml:context>
    <inkml:brush xml:id="br0">
      <inkml:brushProperty name="width" value="0.1" units="cm"/>
      <inkml:brushProperty name="height" value="0.1" units="cm"/>
      <inkml:brushProperty name="color" value="#004F8B"/>
    </inkml:brush>
  </inkml:definitions>
  <inkml:trace contextRef="#ctx0" brushRef="#br0">72 0 10135 0 0,'0'0'778'0'0,"-15"28"3182"0"0,6-12-3321 0 0,1 0 1 0 0,1 0 0 0 0,0 1 0 0 0,1 0 0 0 0,1 0 0 0 0,1 1-1 0 0,-5 34 1 0 0,9-47-557 0 0,-1 0 0 0 0,1 1 0 0 0,0-1 0 0 0,0 0 0 0 0,0 0-1 0 0,1 0 1 0 0,0 1 0 0 0,0-1 0 0 0,0 0 0 0 0,0 0 0 0 0,1 0 0 0 0,0 0 0 0 0,0-1-1 0 0,1 1 1 0 0,-1 0 0 0 0,1-1 0 0 0,0 0 0 0 0,0 0 0 0 0,0 0 0 0 0,1 0-1 0 0,-1 0 1 0 0,1 0 0 0 0,0-1 0 0 0,0 0 0 0 0,0 0 0 0 0,1 0 0 0 0,-1 0 0 0 0,1-1-1 0 0,-1 1 1 0 0,1-1 0 0 0,0 0 0 0 0,6 1 0 0 0,-2-2 0 0 0,-1 0-1 0 0,1 0 1 0 0,-1-1 0 0 0,1 0 0 0 0,0-1 0 0 0,-1 0 0 0 0,1 0-1 0 0,-1-1 1 0 0,0 0 0 0 0,1 0 0 0 0,-1-1 0 0 0,0 0-1 0 0,0 0 1 0 0,-1-1 0 0 0,1 0 0 0 0,-1-1 0 0 0,0 1 0 0 0,10-10-1 0 0,-10 10 3 0 0,-1-1-1 0 0,0 0 0 0 0,0-1 0 0 0,0 0 0 0 0,-1 0 0 0 0,0 0 1 0 0,0 0-1 0 0,0-1 0 0 0,-1 0 0 0 0,0 0 0 0 0,-1 0 1 0 0,1 0-1 0 0,-1-1 0 0 0,-1 1 0 0 0,1-1 0 0 0,-1 0 1 0 0,-1 0-1 0 0,1 0 0 0 0,0-14 0 0 0,-3 18-47 0 0,1 1 0 0 0,-1-1-1 0 0,0 0 1 0 0,0 1 0 0 0,0-1 0 0 0,0 1-1 0 0,0-1 1 0 0,-1 1 0 0 0,0 0 0 0 0,1 0 0 0 0,-1-1-1 0 0,-1 1 1 0 0,1 0 0 0 0,0 1 0 0 0,-1-1-1 0 0,-5-5 1 0 0,2 4-84 0 0,0 0 0 0 0,0 0 0 0 0,-1 0 0 0 0,0 1 0 0 0,0 0 0 0 0,0 0 0 0 0,-14-3 0 0 0,-3 1-697 0 0,1 1-1 0 0,-1 1 1 0 0,0 2-1 0 0,-29 1 1 0 0,31 0-7343 0 0</inkml:trace>
</inkml:ink>
</file>

<file path=ppt/ink/ink12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4"/>
    </inkml:context>
    <inkml:brush xml:id="br0">
      <inkml:brushProperty name="width" value="0.1" units="cm"/>
      <inkml:brushProperty name="height" value="0.1" units="cm"/>
      <inkml:brushProperty name="color" value="#004F8B"/>
    </inkml:brush>
  </inkml:definitions>
  <inkml:trace contextRef="#ctx0" brushRef="#br0">1 17 11863 0 0,'0'0'1075'0'0,"12"1"-687"0"0,-1-2 3701 0 0,9-4-2137 0 0,-3 1-665 0 0,21 0 929 0 0,73 0-1 0 0,38 16-1309 0 0,-107 2-2169 0 0</inkml:trace>
</inkml:ink>
</file>

<file path=ppt/ink/ink12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5"/>
    </inkml:context>
    <inkml:brush xml:id="br0">
      <inkml:brushProperty name="width" value="0.1" units="cm"/>
      <inkml:brushProperty name="height" value="0.1" units="cm"/>
      <inkml:brushProperty name="color" value="#004F8B"/>
    </inkml:brush>
  </inkml:definitions>
  <inkml:trace contextRef="#ctx0" brushRef="#br0">0 28 13903 0 0,'0'0'1262'0'0,"37"-6"986"0"0,-23 1-1346 0 0,0 1 1 0 0,0 0-1 0 0,0 1 1 0 0,0 1-1 0 0,1 0 1 0 0,15 0-1 0 0,0 3-730 0 0,56 7 0 0 0,-69-6-1438 0 0,-1-2-415 0 0</inkml:trace>
</inkml:ink>
</file>

<file path=ppt/ink/ink12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6"/>
    </inkml:context>
    <inkml:brush xml:id="br0">
      <inkml:brushProperty name="width" value="0.1" units="cm"/>
      <inkml:brushProperty name="height" value="0.1" units="cm"/>
      <inkml:brushProperty name="color" value="#004F8B"/>
    </inkml:brush>
  </inkml:definitions>
  <inkml:trace contextRef="#ctx0" brushRef="#br0">20 340 10247 0 0,'0'0'6894'0'0,"11"-30"-3272"0"0,8 15-2927 0 0,-1-2-1 0 0,-1 0 1 0 0,0-1 0 0 0,-1-1-1 0 0,20-31 1 0 0,-29 38-521 0 0,0-1 0 0 0,0 0 0 0 0,-1 0 0 0 0,-1 0 0 0 0,0-1 0 0 0,-1 0 0 0 0,-1 0 0 0 0,0 0 0 0 0,0 0-1 0 0,0-26 1 0 0,-47 204 485 0 0,-27 61-1114 0 0,48-163 267 0 0,2 0 0 0 0,4 1-1 0 0,-11 69 1 0 0,27-130 190 0 0,1 0 1 0 0,-1-1-1 0 0,1 1 0 0 0,0-1 0 0 0,0 1 1 0 0,0-1-1 0 0,0 1 0 0 0,0 0 0 0 0,0-1 1 0 0,1 1-1 0 0,-1-1 0 0 0,0 1 0 0 0,1-1 1 0 0,-1 1-1 0 0,1-1 0 0 0,-1 1 0 0 0,1-1 0 0 0,0 1 1 0 0,0-1-1 0 0,0 0 0 0 0,0 1 0 0 0,0-1 1 0 0,0 0-1 0 0,0 0 0 0 0,0 0 0 0 0,0 0 1 0 0,0 0-1 0 0,1 0 0 0 0,-1 0 0 0 0,0 0 1 0 0,1 0-1 0 0,-1-1 0 0 0,1 1 0 0 0,-1 0 1 0 0,1-1-1 0 0,-1 1 0 0 0,1-1 0 0 0,-1 0 1 0 0,1 1-1 0 0,-1-1 0 0 0,1 0 0 0 0,-1 0 1 0 0,1 0-1 0 0,0 0 0 0 0,2-1 0 0 0,10 0 30 0 0,1-2 0 0 0,-1 1 0 0 0,0-2 0 0 0,18-6 1 0 0,-4 1-4 0 0,8 0-76 0 0,-17 3-29 0 0,1 1 0 0 0,0 0 0 0 0,0 2 0 0 0,0 0 1 0 0,0 1-1 0 0,0 1 0 0 0,41 4 0 0 0,-56-1-425 0 0</inkml:trace>
</inkml:ink>
</file>

<file path=ppt/ink/ink1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8"/>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2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7"/>
    </inkml:context>
    <inkml:brush xml:id="br0">
      <inkml:brushProperty name="width" value="0.1" units="cm"/>
      <inkml:brushProperty name="height" value="0.1" units="cm"/>
      <inkml:brushProperty name="color" value="#004F8B"/>
    </inkml:brush>
  </inkml:definitions>
  <inkml:trace contextRef="#ctx0" brushRef="#br0">0 86 2303 0 0,'17'1'1669'0'0,"4"-1"6033"0"0,65-25 1267 0 0,48 1-5407 0 0,-30 7-2520 0 0,-8 5-1300 0 0,-35 6-4493 0 0,-46 4 2816 0 0</inkml:trace>
</inkml:ink>
</file>

<file path=ppt/ink/ink12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8"/>
    </inkml:context>
    <inkml:brush xml:id="br0">
      <inkml:brushProperty name="width" value="0.1" units="cm"/>
      <inkml:brushProperty name="height" value="0.1" units="cm"/>
      <inkml:brushProperty name="color" value="#004F8B"/>
    </inkml:brush>
  </inkml:definitions>
  <inkml:trace contextRef="#ctx0" brushRef="#br0">15 28 5983 0 0,'-6'-28'12811'0'0,"6"28"-12765"0"0,-1 0 1 0 0,1 0 0 0 0,0 0 0 0 0,-1 0-1 0 0,1 0 1 0 0,0 0 0 0 0,-1 1-1 0 0,1-1 1 0 0,0 0 0 0 0,0 0-1 0 0,-1 0 1 0 0,1 0 0 0 0,0 0 0 0 0,0 1-1 0 0,-1-1 1 0 0,1 0 0 0 0,0 0-1 0 0,0 1 1 0 0,0-1 0 0 0,-1 0-1 0 0,1 0 1 0 0,0 1 0 0 0,0-1 0 0 0,0 0-1 0 0,0 0 1 0 0,-1 1 0 0 0,1-1-1 0 0,0 0 1 0 0,0 1 0 0 0,0-1 0 0 0,0 0-1 0 0,0 0 1 0 0,0 1 0 0 0,0-1-1 0 0,0 0 1 0 0,0 1 0 0 0,0-1-1 0 0,0 0 1 0 0,0 1 0 0 0,0-1 0 0 0,-1 222 2879 0 0,1-53-2387 0 0,15 8 478 0 0,-4-171-1585 0 0</inkml:trace>
</inkml:ink>
</file>

<file path=ppt/ink/ink12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49"/>
    </inkml:context>
    <inkml:brush xml:id="br0">
      <inkml:brushProperty name="width" value="0.1" units="cm"/>
      <inkml:brushProperty name="height" value="0.1" units="cm"/>
      <inkml:brushProperty name="color" value="#004F8B"/>
    </inkml:brush>
  </inkml:definitions>
  <inkml:trace contextRef="#ctx0" brushRef="#br0">185 124 4143 0 0,'19'-17'270'0'0,"22"-22"5001"0"0,-39 36-4764 0 0,1 1 0 0 0,-1 0 1 0 0,-1-1-1 0 0,1 0 1 0 0,0 1-1 0 0,-1-1 0 0 0,1 0 1 0 0,-1 0-1 0 0,0 0 1 0 0,0 0-1 0 0,0 0 0 0 0,0 0 1 0 0,0-5-1 0 0,-1 7-391 0 0,0 0 1 0 0,0 0-1 0 0,0 1 0 0 0,0-1 0 0 0,0 0 0 0 0,0 0 0 0 0,-1 0 0 0 0,1 0 1 0 0,0 0-1 0 0,-1 0 0 0 0,1 1 0 0 0,0-1 0 0 0,-1 0 0 0 0,1 0 1 0 0,-1 0-1 0 0,1 1 0 0 0,-1-1 0 0 0,0 0 0 0 0,1 1 0 0 0,-1-1 0 0 0,0 1 1 0 0,1-1-1 0 0,-1 0 0 0 0,0 1 0 0 0,0 0 0 0 0,0-1 0 0 0,-1 0 1 0 0,-30-2 1635 0 0,-29 16-397 0 0,50-9-1312 0 0,0 1 0 0 0,0 0 1 0 0,1 1-1 0 0,0 0 0 0 0,0 1 0 0 0,1 0 0 0 0,-1 0 0 0 0,2 1 1 0 0,-1 0-1 0 0,1 1 0 0 0,0-1 0 0 0,-11 19 0 0 0,16-24-38 0 0,0 1 0 0 0,1 0 0 0 0,-1 0 0 0 0,1 0 0 0 0,0 0-1 0 0,0 0 1 0 0,1 1 0 0 0,-1-1 0 0 0,1 1 0 0 0,0-1 0 0 0,0 1 0 0 0,0-1 0 0 0,1 1 0 0 0,0-1-1 0 0,0 1 1 0 0,0 0 0 0 0,0-1 0 0 0,1 1 0 0 0,-1-1 0 0 0,1 1 0 0 0,1-1 0 0 0,-1 1 0 0 0,0-1-1 0 0,1 0 1 0 0,0 1 0 0 0,0-1 0 0 0,0 0 0 0 0,1 0 0 0 0,-1-1 0 0 0,1 1 0 0 0,0 0-1 0 0,0-1 1 0 0,0 0 0 0 0,7 6 0 0 0,13 7 189 0 0,0-2 0 0 0,0 0 0 0 0,28 11-1 0 0,-23-12 51 0 0,-1 1-1 0 0,42 29 0 0 0,-62-38-213 0 0,0 0 0 0 0,-1 1 0 0 0,0 0 0 0 0,0 0 0 0 0,0 0 0 0 0,-1 1-1 0 0,0 0 1 0 0,0 0 0 0 0,-1 0 0 0 0,0 1 0 0 0,0 0 0 0 0,-1-1 0 0 0,0 1 0 0 0,2 9-1 0 0,-4-11-19 0 0,0 1-1 0 0,-1 0 0 0 0,0 0 1 0 0,-1 0-1 0 0,1 0 0 0 0,-1-1 1 0 0,-1 1-1 0 0,1 0 0 0 0,-1-1 1 0 0,0 1-1 0 0,0-1 0 0 0,-1 1 1 0 0,0-1-1 0 0,0 0 1 0 0,-1 0-1 0 0,0-1 0 0 0,0 1 1 0 0,0-1-1 0 0,0 1 0 0 0,-1-1 1 0 0,0-1-1 0 0,0 1 0 0 0,-6 4 1 0 0,-2 1 4 0 0,1 0 0 0 0,-1-1 0 0 0,-1 0-1 0 0,0-1 1 0 0,0-1 0 0 0,0 0 0 0 0,-1-1 0 0 0,0-1 0 0 0,-16 4 0 0 0,28-8 7 0 0,0 0-1 0 0,0-1 1 0 0,0 1-1 0 0,-1-1 1 0 0,1 0-1 0 0,0 0 1 0 0,0 0-1 0 0,0 0 1 0 0,-1 0-1 0 0,1-1 1 0 0,0 0-1 0 0,0 1 1 0 0,0-1-1 0 0,0 0 1 0 0,0-1-1 0 0,0 1 1 0 0,0 0-1 0 0,0-1 1 0 0,0 0-1 0 0,1 0 1 0 0,-1 0-1 0 0,-2-2 1 0 0,2 0 11 0 0,-1-1 0 0 0,1 1 1 0 0,0-1-1 0 0,1 0 0 0 0,-1 0 1 0 0,1 0-1 0 0,0 0 0 0 0,0 0 0 0 0,0 0 1 0 0,1-1-1 0 0,-2-9 0 0 0,1-7 12 0 0,1 1-1 0 0,1-1 1 0 0,0 1-1 0 0,2 0 1 0 0,7-35-1 0 0,-5 40-42 0 0,0 0-1 0 0,1 1 1 0 0,1 0-1 0 0,0 0 0 0 0,1 0 1 0 0,1 1-1 0 0,0 0 1 0 0,1 1-1 0 0,14-18 0 0 0,7-1-71 0 0,1 0 0 0 0,38-28 0 0 0,-42 37-10 0 0,-21 18 41 0 0,-1 1 1 0 0,0-1-1 0 0,0 0 1 0 0,-1 0-1 0 0,1-1 1 0 0,-1 1-1 0 0,0-1 1 0 0,5-11-1 0 0,-8 16 34 0 0,-1 0 1 0 0,0 0-1 0 0,1-1 0 0 0,-1 1 0 0 0,0 0 1 0 0,0 0-1 0 0,0-1 0 0 0,0 1 0 0 0,0 0 0 0 0,0 0 1 0 0,0-1-1 0 0,0 1 0 0 0,0 0 0 0 0,-1 0 1 0 0,1-1-1 0 0,0 1 0 0 0,-1 0 0 0 0,1 0 1 0 0,-1 0-1 0 0,0-2 0 0 0,-1 1 13 0 0,0 0 0 0 0,0 0 1 0 0,0 1-1 0 0,0-1 0 0 0,0 0 0 0 0,-1 1 0 0 0,1-1 1 0 0,0 1-1 0 0,-1 0 0 0 0,1 0 0 0 0,-1 0 0 0 0,1 0 1 0 0,-5 0-1 0 0,-5-3-155 0 0,-1 0-1 0 0,0 1 1 0 0,-1 1 0 0 0,1 1 0 0 0,0 0-1 0 0,0 0 1 0 0,-1 1 0 0 0,1 1 0 0 0,0 0-1 0 0,-19 4 1 0 0</inkml:trace>
</inkml:ink>
</file>

<file path=ppt/ink/ink12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0"/>
    </inkml:context>
    <inkml:brush xml:id="br0">
      <inkml:brushProperty name="width" value="0.1" units="cm"/>
      <inkml:brushProperty name="height" value="0.1" units="cm"/>
      <inkml:brushProperty name="color" value="#004F8B"/>
    </inkml:brush>
  </inkml:definitions>
  <inkml:trace contextRef="#ctx0" brushRef="#br0">252 1 12263 0 0,'0'0'1112'0'0,"-34"1"1542"0"0,29 1-2304 0 0,0 0 1 0 0,0 0-1 0 0,0 1 1 0 0,1 0 0 0 0,-1 0-1 0 0,1 0 1 0 0,-1 0-1 0 0,1 0 1 0 0,1 1 0 0 0,-1 0-1 0 0,0 0 1 0 0,1 0-1 0 0,-4 6 1 0 0,-39 67 1039 0 0,28-44-937 0 0,5-10-254 0 0,0 1 0 0 0,1 0 0 0 0,1 1 0 0 0,2 0 0 0 0,0 0 0 0 0,2 1 0 0 0,-8 49 0 0 0,14-64-153 0 0,1-1 0 0 0,-1 1 0 0 0,2-1 0 0 0,0 1 0 0 0,0 0 0 0 0,0-1 0 0 0,2 0 0 0 0,-1 1 0 0 0,1-1 0 0 0,1 0 0 0 0,0 0 0 0 0,0-1 0 0 0,1 1 0 0 0,0-1 0 0 0,0 0 0 0 0,1 0 0 0 0,1-1 0 0 0,-1 0 0 0 0,2 0 0 0 0,-1 0 0 0 0,1-1 0 0 0,14 11 0 0 0,-12-11-8 0 0,1 0 1 0 0,0-1-1 0 0,1-1 0 0 0,-1 0 1 0 0,1 0-1 0 0,0-1 1 0 0,0-1-1 0 0,0 0 1 0 0,1 0-1 0 0,-1-2 0 0 0,1 1 1 0 0,-1-1-1 0 0,1-1 1 0 0,-1-1-1 0 0,1 1 0 0 0,-1-2 1 0 0,19-3-1 0 0,-14 1 110 0 0,0-1-1 0 0,0 0 1 0 0,-1-2-1 0 0,0 1 1 0 0,0-2-1 0 0,0 0 1 0 0,-1-1-1 0 0,0-1 1 0 0,-1 0-1 0 0,0-1 1 0 0,25-24-1 0 0,-33 27-94 0 0,0 0 1 0 0,0-1-1 0 0,0 1 0 0 0,-1-1 0 0 0,0 0 0 0 0,-1 0 1 0 0,0-1-1 0 0,0 1 0 0 0,-1-1 0 0 0,-1 0 1 0 0,1 0-1 0 0,-2 0 0 0 0,1 0 0 0 0,-1 0 1 0 0,-1 0-1 0 0,0-1 0 0 0,0 1 0 0 0,-1 0 1 0 0,0 0-1 0 0,-5-18 0 0 0,2 13-1 0 0,-1 0 0 0 0,0 1 0 0 0,-1-1 1 0 0,0 1-1 0 0,-1 0 0 0 0,-1 1 0 0 0,0 0 0 0 0,-1 0 0 0 0,-1 0 1 0 0,0 1-1 0 0,0 1 0 0 0,-23-20 0 0 0,19 21-16 0 0,-1 0-1 0 0,0 1 1 0 0,0 0 0 0 0,-1 1 0 0 0,0 1-1 0 0,0 1 1 0 0,0 0 0 0 0,-29-6 0 0 0,5 6-3423 0 0,0 4-3652 0 0</inkml:trace>
</inkml:ink>
</file>

<file path=ppt/ink/ink12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1"/>
    </inkml:context>
    <inkml:brush xml:id="br0">
      <inkml:brushProperty name="width" value="0.1" units="cm"/>
      <inkml:brushProperty name="height" value="0.1" units="cm"/>
      <inkml:brushProperty name="color" value="#004F8B"/>
    </inkml:brush>
  </inkml:definitions>
  <inkml:trace contextRef="#ctx0" brushRef="#br0">0 217 9703 0 0,'0'0'875'0'0,"15"-10"344"0"0,-12-37 5617 0 0,-2 37-6278 0 0,1 0 0 0 0,0 0 0 0 0,0 0 0 0 0,1 0 1 0 0,6-12-1 0 0,-3 15-440 0 0,0-1 0 0 0,0 2 1 0 0,0-1-1 0 0,1 1 0 0 0,0 0 1 0 0,1 0-1 0 0,-1 1 0 0 0,1 0 1 0 0,0 0-1 0 0,0 1 0 0 0,1 0 1 0 0,-1 0-1 0 0,1 1 0 0 0,0 0 1 0 0,0 0-1 0 0,0 1 0 0 0,0 1 1 0 0,0-1-1 0 0,15 1 0 0 0,-22 1-93 0 0,1 1-1 0 0,-1-1 1 0 0,0 1-1 0 0,0 0 1 0 0,1 0-1 0 0,-1 0 1 0 0,0 0-1 0 0,0 0 1 0 0,0 0-1 0 0,0 0 1 0 0,0 1-1 0 0,0-1 0 0 0,-1 1 1 0 0,1-1-1 0 0,0 1 1 0 0,-1 0-1 0 0,1 0 1 0 0,-1-1-1 0 0,0 1 1 0 0,2 4-1 0 0,-1-1 11 0 0,0 0 0 0 0,0 0 0 0 0,0 1 1 0 0,-1-1-1 0 0,0 0 0 0 0,0 1 0 0 0,-1-1 0 0 0,1 9 0 0 0,-3 9 39 0 0,0 0-1 0 0,-1 0 0 0 0,-8 26 0 0 0,11-46-65 0 0,-11 31-55 0 0,-1-1-1 0 0,-1-1 0 0 0,-2 0 1 0 0,-1-1-1 0 0,-30 44 1 0 0,-23 45-573 0 0,66-117 615 0 0,-2 12 147 0 0,7-14-99 0 0,1 0-1 0 0,-1 1 1 0 0,1-1-1 0 0,-1-1 1 0 0,1 1-1 0 0,-1 0 0 0 0,1-1 1 0 0,0 1-1 0 0,-1-1 1 0 0,1 0-1 0 0,0 0 1 0 0,0 0-1 0 0,3 0 1 0 0,109-16 847 0 0,-88 10-801 0 0,1 2-1 0 0,0 1 1 0 0,47 0 0 0 0,-73 4-209 0 0,0-1-1 0 0,0 1 1 0 0,0-1 0 0 0,0 0-1 0 0,0 0 1 0 0,0 0 0 0 0,0 0-1 0 0,0 0 1 0 0,0 0 0 0 0,0 0-1 0 0,0-1 1 0 0,0 1 0 0 0,0-1-1 0 0,0 0 1 0 0,0 1 0 0 0,0-1-1 0 0,0 0 1 0 0,2-2 0 0 0,-3 3 49 0 0,5-4-1292 0 0</inkml:trace>
</inkml:ink>
</file>

<file path=ppt/ink/ink12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2"/>
    </inkml:context>
    <inkml:brush xml:id="br0">
      <inkml:brushProperty name="width" value="0.1" units="cm"/>
      <inkml:brushProperty name="height" value="0.1" units="cm"/>
      <inkml:brushProperty name="color" value="#004F8B"/>
    </inkml:brush>
  </inkml:definitions>
  <inkml:trace contextRef="#ctx0" brushRef="#br0">1 6 3679 0 0,'5'-5'21516'0'0,"23"6"-22959"0"0,-18 1-174 0 0</inkml:trace>
</inkml:ink>
</file>

<file path=ppt/ink/ink12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3"/>
    </inkml:context>
    <inkml:brush xml:id="br0">
      <inkml:brushProperty name="width" value="0.1" units="cm"/>
      <inkml:brushProperty name="height" value="0.1" units="cm"/>
      <inkml:brushProperty name="color" value="#004F8B"/>
    </inkml:brush>
  </inkml:definitions>
  <inkml:trace contextRef="#ctx0" brushRef="#br0">151 1 4607 0 0,'-6'1'17248'0'0,"-18"7"-16077"0"0,15-3-1127 0 0,1 0 1 0 0,0 0 0 0 0,0 1-1 0 0,0 0 1 0 0,1 0-1 0 0,0 1 1 0 0,0 0 0 0 0,1 0-1 0 0,0 1 1 0 0,0-1-1 0 0,0 2 1 0 0,1-1 0 0 0,1 0-1 0 0,-1 1 1 0 0,1 0-1 0 0,1 0 1 0 0,0 0 0 0 0,0 0-1 0 0,1 1 1 0 0,0-1 0 0 0,-1 11-1 0 0,3-18-30 0 0,1 0 0 0 0,-1-1 0 0 0,1 1 0 0 0,0 0 1 0 0,0-1-1 0 0,0 1 0 0 0,0 0 0 0 0,0-1 0 0 0,0 1 0 0 0,0-1 0 0 0,0 0 0 0 0,0 1 0 0 0,1-1 0 0 0,-1 0 0 0 0,0 0 1 0 0,1 1-1 0 0,-1-1 0 0 0,1 0 0 0 0,0-1 0 0 0,-1 1 0 0 0,1 0 0 0 0,0 0 0 0 0,-1-1 0 0 0,1 1 0 0 0,0-1 0 0 0,0 1 1 0 0,0-1-1 0 0,-1 0 0 0 0,1 0 0 0 0,0 0 0 0 0,2 0 0 0 0,2 1 44 0 0,110 19 903 0 0,-72-14-452 0 0,51 14 0 0 0,-73-14-412 0 0,-13-4-26 0 0,-1 0 0 0 0,0 1-1 0 0,0 0 1 0 0,0 0 0 0 0,0 0 0 0 0,10 7 0 0 0,-16-8-42 0 0,0 0 0 0 0,1 0 0 0 0,-1 0-1 0 0,0 0 1 0 0,-1 0 0 0 0,1 1 0 0 0,0-1 0 0 0,-1 1 0 0 0,1-1-1 0 0,-1 1 1 0 0,0 0 0 0 0,1-1 0 0 0,-1 1 0 0 0,-1 0-1 0 0,1 0 1 0 0,0 0 0 0 0,-1 0 0 0 0,1 0 0 0 0,-1-1 0 0 0,0 1-1 0 0,0 0 1 0 0,-1 6 0 0 0,1-4 23 0 0,-1 1 0 0 0,1 0 0 0 0,-1-1-1 0 0,0 1 1 0 0,-1-1 0 0 0,0 1 0 0 0,1-1 0 0 0,-2 0 0 0 0,1 0-1 0 0,-1 0 1 0 0,1 0 0 0 0,-1 0 0 0 0,-1 0 0 0 0,1-1 0 0 0,-1 1-1 0 0,1-1 1 0 0,-1 0 0 0 0,0 0 0 0 0,-1-1 0 0 0,1 1-1 0 0,-1-1 1 0 0,0 0 0 0 0,1 0 0 0 0,-1 0 0 0 0,-1-1 0 0 0,1 0-1 0 0,-7 2 1 0 0,1 0-160 0 0,0-1-1 0 0,-1-1 1 0 0,1 0-1 0 0,-1-1 0 0 0,-13 0 1 0 0,7-1-1517 0 0,-1-1-1 0 0,-27-5 1 0 0</inkml:trace>
</inkml:ink>
</file>

<file path=ppt/ink/ink12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4"/>
    </inkml:context>
    <inkml:brush xml:id="br0">
      <inkml:brushProperty name="width" value="0.1" units="cm"/>
      <inkml:brushProperty name="height" value="0.1" units="cm"/>
      <inkml:brushProperty name="color" value="#004F8B"/>
    </inkml:brush>
  </inkml:definitions>
  <inkml:trace contextRef="#ctx0" brushRef="#br0">1 111 10135 0 0,'24'-24'1339'0'0,"-15"16"248"0"0,0 0-1 0 0,0 1 1 0 0,1 0 0 0 0,0 0 0 0 0,17-7-1 0 0,-13 8-990 0 0,0 1 0 0 0,0 1 0 0 0,0 0 0 0 0,17-2 0 0 0,3 1-332 0 0,0 2 0 0 0,38 1 0 0 0,22 6-5784 0 0,-76-3 3865 0 0</inkml:trace>
</inkml:ink>
</file>

<file path=ppt/ink/ink12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5"/>
    </inkml:context>
    <inkml:brush xml:id="br0">
      <inkml:brushProperty name="width" value="0.1" units="cm"/>
      <inkml:brushProperty name="height" value="0.1" units="cm"/>
      <inkml:brushProperty name="color" value="#004F8B"/>
    </inkml:brush>
  </inkml:definitions>
  <inkml:trace contextRef="#ctx0" brushRef="#br0">209 1 11743 0 0,'-36'8'1280'0'0,"26"-5"-858"0"0,-1 1-1 0 0,1 0 1 0 0,0 1 0 0 0,0 1-1 0 0,1-1 1 0 0,0 1-1 0 0,0 1 1 0 0,0 0-1 0 0,1 0 1 0 0,0 1-1 0 0,0-1 1 0 0,-8 12 0 0 0,11-13-323 0 0,0 0 0 0 0,1 0 0 0 0,-1 1 0 0 0,2-1 0 0 0,-1 1 0 0 0,1 0 0 0 0,-1 0 0 0 0,2 0 0 0 0,-1 1 0 0 0,1-1 0 0 0,1 0 0 0 0,-1 1 0 0 0,1 0 0 0 0,0-1 0 0 0,1 1 0 0 0,0 0 0 0 0,0-1 0 0 0,2 12 0 0 0,-2-16-39 0 0,1-1 1 0 0,-1 1 0 0 0,1 0-1 0 0,0-1 1 0 0,0 1 0 0 0,0-1-1 0 0,0 0 1 0 0,0 1 0 0 0,1-1-1 0 0,-1 0 1 0 0,1 0 0 0 0,-1 0-1 0 0,1 0 1 0 0,0 0 0 0 0,0 0-1 0 0,0 0 1 0 0,0-1 0 0 0,0 1-1 0 0,0-1 1 0 0,0 1 0 0 0,1-1-1 0 0,-1 0 1 0 0,3 1 0 0 0,0-1 27 0 0,-1 0-1 0 0,0-1 1 0 0,0 1 0 0 0,1-1 0 0 0,-1 0 0 0 0,0-1 0 0 0,0 1 0 0 0,1-1 0 0 0,-1 0 0 0 0,0 0 0 0 0,0 0 0 0 0,0 0 0 0 0,4-3 0 0 0,5-2 128 0 0,0 0 0 0 0,-1-1 0 0 0,0-1-1 0 0,-1 0 1 0 0,0 0 0 0 0,0-1 0 0 0,18-20 0 0 0,-25 24-111 0 0,0 0 1 0 0,0 0-1 0 0,0-1 0 0 0,-1 0 1 0 0,0 0-1 0 0,0 0 0 0 0,0 0 1 0 0,-1 0-1 0 0,0 0 0 0 0,0-1 0 0 0,-1 1 1 0 0,0-1-1 0 0,0 0 0 0 0,0 1 1 0 0,-1-14-1 0 0,-1 16-70 0 0,1 1 1 0 0,-1-1 0 0 0,0 0-1 0 0,-1 1 1 0 0,1-1-1 0 0,0 1 1 0 0,-1-1-1 0 0,0 1 1 0 0,0 0 0 0 0,0 0-1 0 0,0-1 1 0 0,-1 2-1 0 0,1-1 1 0 0,-1 0 0 0 0,0 0-1 0 0,1 1 1 0 0,-1-1-1 0 0,0 1 1 0 0,-1 0-1 0 0,1 0 1 0 0,0 0 0 0 0,-1 1-1 0 0,1-1 1 0 0,-1 1-1 0 0,1 0 1 0 0,-1 0-1 0 0,0 0 1 0 0,1 0 0 0 0,-6 0-1 0 0,-21-1-25 0 0,17 5-2381 0 0,26 13-3173 0 0,6-4 3023 0 0,7 1-21 0 0</inkml:trace>
</inkml:ink>
</file>

<file path=ppt/ink/ink12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6"/>
    </inkml:context>
    <inkml:brush xml:id="br0">
      <inkml:brushProperty name="width" value="0.1" units="cm"/>
      <inkml:brushProperty name="height" value="0.1" units="cm"/>
      <inkml:brushProperty name="color" value="#004F8B"/>
    </inkml:brush>
  </inkml:definitions>
  <inkml:trace contextRef="#ctx0" brushRef="#br0">257 12 5983 0 0,'6'-12'13810'0'0,"-9"46"-11215"0"0,-13 35-1909 0 0,-3-1-1 0 0,-3-1 1 0 0,-4 0-1 0 0,-35 66 1 0 0,13-25-231 0 0,27-61-397 0 0,6-16-152 0 0,-15 50-1 0 0,29-80 69 0 0,1-1-1 0 0,0 1 0 0 0,0-1 1 0 0,0 1-1 0 0,0-1 0 0 0,-1 1 0 0 0,1-1 1 0 0,0 1-1 0 0,0-1 0 0 0,0 1 1 0 0,0-1-1 0 0,0 1 0 0 0,1-1 1 0 0,-1 1-1 0 0,0-1 0 0 0,0 1 0 0 0,0-1 1 0 0,0 1-1 0 0,0-1 0 0 0,1 1 1 0 0,-1-1-1 0 0,0 1 0 0 0,0-1 0 0 0,1 1 1 0 0,-1-1-1 0 0,0 0 0 0 0,1 1 1 0 0,-1-1-1 0 0,1 0 0 0 0,-1 1 1 0 0,0-1-1 0 0,1 0 0 0 0,-1 1 0 0 0,1-1 1 0 0,-1 0-1 0 0,1 0 0 0 0,-1 1 1 0 0,1-1-1 0 0,-1 0 0 0 0,1 0 0 0 0,-1 0 1 0 0,1 0-1 0 0,-1 0 0 0 0,1 0 1 0 0,-1 0-1 0 0,1 0 0 0 0,-1 0 1 0 0,1 0-1 0 0,-1 0 0 0 0,1 0 0 0 0,-1 0 1 0 0,1 0-1 0 0,-1 0 0 0 0,2-1 1 0 0,22-5-7599 0 0</inkml:trace>
</inkml:ink>
</file>

<file path=ppt/ink/ink1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09"/>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2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7"/>
    </inkml:context>
    <inkml:brush xml:id="br0">
      <inkml:brushProperty name="width" value="0.1" units="cm"/>
      <inkml:brushProperty name="height" value="0.1" units="cm"/>
      <inkml:brushProperty name="color" value="#004F8B"/>
    </inkml:brush>
  </inkml:definitions>
  <inkml:trace contextRef="#ctx0" brushRef="#br0">140 1 6447 0 0,'-23'23'696'0'0,"7"-6"1427"0"0,1 0 0 0 0,0 2 0 0 0,1 0 0 0 0,1 0 0 0 0,-17 37 1 0 0,28-51-1928 0 0,-1 1 0 0 0,1 0 0 0 0,1-1 0 0 0,-1 1 0 0 0,1 0 0 0 0,0 0 0 0 0,0 0 0 0 0,1 0 0 0 0,0 1 0 0 0,0-1 0 0 0,2 11 0 0 0,-1-13-160 0 0,0 0 1 0 0,1 0-1 0 0,0 0 0 0 0,0 0 1 0 0,0 0-1 0 0,0 0 0 0 0,0 0 1 0 0,1-1-1 0 0,0 1 0 0 0,-1-1 1 0 0,1 0-1 0 0,1 0 0 0 0,-1 0 1 0 0,0 0-1 0 0,1 0 0 0 0,-1-1 1 0 0,1 0-1 0 0,6 4 0 0 0,-3-4-21 0 0,0 1-1 0 0,0-1 0 0 0,0 0 0 0 0,1 0 0 0 0,-1-1 0 0 0,1 0 0 0 0,-1 0 0 0 0,1-1 0 0 0,-1 0 0 0 0,1 0 0 0 0,0 0 0 0 0,-1-1 0 0 0,1-1 1 0 0,-1 1-1 0 0,0-1 0 0 0,1-1 0 0 0,-1 1 0 0 0,10-6 0 0 0,-10 5 86 0 0,0 0 1 0 0,-1-1-1 0 0,1 0 1 0 0,0 0 0 0 0,-1 0-1 0 0,0-1 1 0 0,0 0-1 0 0,-1 0 1 0 0,1-1-1 0 0,-1 1 1 0 0,0-1-1 0 0,-1-1 1 0 0,1 1-1 0 0,-1 0 1 0 0,-1-1-1 0 0,1 0 1 0 0,-1 0-1 0 0,3-11 1 0 0,-5 14 7 0 0,0 0 0 0 0,0 0 0 0 0,0 0 1 0 0,-1-1-1 0 0,0 1 0 0 0,0 0 0 0 0,0-1 0 0 0,-1 1 0 0 0,1 0 1 0 0,-1 0-1 0 0,0-1 0 0 0,0 1 0 0 0,-1 0 0 0 0,1 0 1 0 0,-1 0-1 0 0,0 0 0 0 0,0 1 0 0 0,0-1 0 0 0,0 0 1 0 0,-1 1-1 0 0,1-1 0 0 0,-1 1 0 0 0,0 0 0 0 0,0 0 1 0 0,0 0-1 0 0,-1 0 0 0 0,1 1 0 0 0,-1-1 0 0 0,1 1 0 0 0,-7-3 1 0 0,-5-2-247 0 0,0 1 0 0 0,-1 0 0 0 0,0 1 0 0 0,1 1 1 0 0,-1 1-1 0 0,-27-3 0 0 0,40 6-1161 0 0,-5 1-54 0 0</inkml:trace>
</inkml:ink>
</file>

<file path=ppt/ink/ink12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8"/>
    </inkml:context>
    <inkml:brush xml:id="br0">
      <inkml:brushProperty name="width" value="0.1" units="cm"/>
      <inkml:brushProperty name="height" value="0.1" units="cm"/>
      <inkml:brushProperty name="color" value="#004F8B"/>
    </inkml:brush>
  </inkml:definitions>
  <inkml:trace contextRef="#ctx0" brushRef="#br0">1 8 5527 0 0,'13'0'9048'0'0,"-1"0"-7160"0"0,24-4 2268 0 0,38 0-871 0 0,150 16-174 0 0,-220-12-3387 0 0,-1 0-1 0 0,1 1 1 0 0,-1 0-1 0 0,1-1 1 0 0,-1 1-1 0 0,0 1 1 0 0,1-1-1 0 0,-1 0 1 0 0,0 1-1 0 0,0 0 1 0 0,0 0-1 0 0,0-1 1 0 0,0 2-1 0 0,-1-1 1 0 0,6 5-1 0 0,-5-2-1395 0 0</inkml:trace>
</inkml:ink>
</file>

<file path=ppt/ink/ink12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59"/>
    </inkml:context>
    <inkml:brush xml:id="br0">
      <inkml:brushProperty name="width" value="0.1" units="cm"/>
      <inkml:brushProperty name="height" value="0.1" units="cm"/>
      <inkml:brushProperty name="color" value="#004F8B"/>
    </inkml:brush>
  </inkml:definitions>
  <inkml:trace contextRef="#ctx0" brushRef="#br0">1 18 13359 0 0,'35'-3'3823'0'0,"-28"0"-3101"0"0,1 0 0 0 0,0 1 0 0 0,0 0 0 0 0,1 0 0 0 0,-1 1 0 0 0,0 0 0 0 0,0 1 0 0 0,12 0 0 0 0,68 8 780 0 0,-79-7-1325 0 0,23 3 250 0 0,20 3-972 0 0,-16-9-4349 0 0,-14 0 2538 0 0</inkml:trace>
</inkml:ink>
</file>

<file path=ppt/ink/ink12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0"/>
    </inkml:context>
    <inkml:brush xml:id="br0">
      <inkml:brushProperty name="width" value="0.1" units="cm"/>
      <inkml:brushProperty name="height" value="0.1" units="cm"/>
      <inkml:brushProperty name="color" value="#004F8B"/>
    </inkml:brush>
  </inkml:definitions>
  <inkml:trace contextRef="#ctx0" brushRef="#br0">1 334 6447 0 0,'0'0'586'0'0,"0"-3"-180"0"0,1 1 63 0 0,-1 1-1 0 0,1-1 1 0 0,-1 1-1 0 0,1 0 1 0 0,0-1-1 0 0,-1 1 1 0 0,1 0-1 0 0,0-1 1 0 0,0 1-1 0 0,0 0 0 0 0,0 0 1 0 0,0 0-1 0 0,0 0 1 0 0,1 0-1 0 0,1-1 1 0 0,28-19 3180 0 0,-24 18-3206 0 0,0-2 1 0 0,0 1 0 0 0,0-1 0 0 0,-1 0 0 0 0,8-7 0 0 0,2-7 144 0 0,0 0 0 0 0,-1-1 0 0 0,-1-1 0 0 0,-1 0-1 0 0,-1-1 1 0 0,-1-1 0 0 0,0 0 0 0 0,-2 0 0 0 0,10-40 0 0 0,-19 62-515 0 0,-6 38 71 0 0,-73 223-348 0 0,16-54-472 0 0,53-175 546 0 0,1-3-21 0 0,1 0-1 0 0,2 0 0 0 0,0 1 1 0 0,2 0-1 0 0,-1 44 0 0 0,5-72 152 0 0,0 1-1 0 0,1-1 0 0 0,-1 0 1 0 0,0 1-1 0 0,0-1 1 0 0,1 1-1 0 0,-1-1 1 0 0,1 0-1 0 0,0 0 1 0 0,-1 1-1 0 0,1-1 1 0 0,0 0-1 0 0,-1 0 1 0 0,1 0-1 0 0,0 0 0 0 0,0 1 1 0 0,0-1-1 0 0,0-1 1 0 0,0 1-1 0 0,1 0 1 0 0,-1 0-1 0 0,0 0 1 0 0,0 0-1 0 0,0-1 1 0 0,1 1-1 0 0,-1-1 1 0 0,0 1-1 0 0,1-1 0 0 0,-1 1 1 0 0,0-1-1 0 0,1 0 1 0 0,-1 0-1 0 0,1 0 1 0 0,-1 0-1 0 0,0 0 1 0 0,1 0-1 0 0,-1 0 1 0 0,1 0-1 0 0,1-1 1 0 0,10 0 78 0 0,0-2 0 0 0,0 0 0 0 0,20-7 0 0 0,-7 2 46 0 0,34-5-97 0 0,1 3 0 0 0,111-4 0 0 0,-166 14-851 0 0,15-1 1452 0 0</inkml:trace>
</inkml:ink>
</file>

<file path=ppt/ink/ink12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1"/>
    </inkml:context>
    <inkml:brush xml:id="br0">
      <inkml:brushProperty name="width" value="0.1" units="cm"/>
      <inkml:brushProperty name="height" value="0.1" units="cm"/>
      <inkml:brushProperty name="color" value="#004F8B"/>
    </inkml:brush>
  </inkml:definitions>
  <inkml:trace contextRef="#ctx0" brushRef="#br0">2 193 8751 0 0,'-1'-4'658'0'0,"1"1"0"0"0,0-1 0 0 0,0 0-1 0 0,0 1 1 0 0,0-1 0 0 0,1 0 0 0 0,-1 1-1 0 0,1-1 1 0 0,0 1 0 0 0,0-1 0 0 0,0 1-1 0 0,1-1 1 0 0,-1 1 0 0 0,4-5 0 0 0,-3 5-254 0 0,1-1-1 0 0,0 1 1 0 0,0 0 0 0 0,0 0 0 0 0,0 0 0 0 0,1 1 0 0 0,-1-1 0 0 0,1 1-1 0 0,-1 0 1 0 0,8-4 0 0 0,7 0-60 0 0,0 1 0 0 0,0 1 0 0 0,0 0 0 0 0,34-2 0 0 0,-15 2 578 0 0,12-3-1094 0 0,-6 2 1052 0 0,60-16 0 0 0,-57 5-3640 0 0,-1-7-3719 0 0</inkml:trace>
</inkml:ink>
</file>

<file path=ppt/ink/ink12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2"/>
    </inkml:context>
    <inkml:brush xml:id="br0">
      <inkml:brushProperty name="width" value="0.1" units="cm"/>
      <inkml:brushProperty name="height" value="0.1" units="cm"/>
      <inkml:brushProperty name="color" value="#004F8B"/>
    </inkml:brush>
  </inkml:definitions>
  <inkml:trace contextRef="#ctx0" brushRef="#br0">12 13 13447 0 0,'0'-1'1216'0'0,"1"-4"-1000"0"0,0-2 952 0 0,-2 36 5558 0 0,-3 13-4387 0 0,-4 90-1844 0 0,8-108-471 0 0,5 157 167 0 0,-3-156-173 0 0,1-1-1 0 0,2 0 1 0 0,0 0-1 0 0,1 0 1 0 0,13 28-1 0 0,-19-51-50 0 0,0-1 0 0 0,0 1 0 0 0,0 0 0 0 0,1-1 0 0 0,-1 1 0 0 0,0-1-1 0 0,0 1 1 0 0,1-1 0 0 0,-1 1 0 0 0,1-1 0 0 0,-1 1 0 0 0,0-1 0 0 0,1 1 0 0 0,-1-1 0 0 0,1 1 0 0 0,-1-1 0 0 0,1 0 0 0 0,-1 1-1 0 0,1-1 1 0 0,-1 0 0 0 0,1 0 0 0 0,0 1 0 0 0,-1-1 0 0 0,1 0 0 0 0,-1 0 0 0 0,1 0 0 0 0,0 0 0 0 0,-1 0 0 0 0,1 1 0 0 0,-1-1-1 0 0,2-1 1 0 0,19-9-2080 0 0,-10 3 1116 0 0,0 1-1098 0 0</inkml:trace>
</inkml:ink>
</file>

<file path=ppt/ink/ink12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3"/>
    </inkml:context>
    <inkml:brush xml:id="br0">
      <inkml:brushProperty name="width" value="0.1" units="cm"/>
      <inkml:brushProperty name="height" value="0.1" units="cm"/>
      <inkml:brushProperty name="color" value="#004F8B"/>
    </inkml:brush>
  </inkml:definitions>
  <inkml:trace contextRef="#ctx0" brushRef="#br0">175 6 11343 0 0,'25'-5'5898'0'0,"-29"6"-5554"0"0,0 1 0 0 0,0 0 0 0 0,0 0 0 0 0,0 1 0 0 0,0-1 0 0 0,1 1 0 0 0,-1-1 0 0 0,1 1 0 0 0,-4 4 0 0 0,-10 7-114 0 0,13-11-187 0 0,-18 12 87 0 0,0 0 1 0 0,-22 23-1 0 0,39-34-117 0 0,1 0-1 0 0,0 0 1 0 0,0 0-1 0 0,0 1 0 0 0,1 0 1 0 0,-1 0-1 0 0,1 0 1 0 0,0 0-1 0 0,1 0 1 0 0,-1 1-1 0 0,1-1 0 0 0,0 1 1 0 0,0-1-1 0 0,1 1 1 0 0,0 0-1 0 0,-1 6 1 0 0,2-10 8 0 0,1-1 0 0 0,-1 0 0 0 0,1 0 0 0 0,-1 0 1 0 0,1 0-1 0 0,-1 0 0 0 0,1 0 0 0 0,0 0 1 0 0,-1 0-1 0 0,1 0 0 0 0,0 0 0 0 0,0 0 1 0 0,0-1-1 0 0,0 1 0 0 0,0 0 0 0 0,-1 0 1 0 0,1-1-1 0 0,1 1 0 0 0,-1-1 0 0 0,0 1 1 0 0,0-1-1 0 0,0 1 0 0 0,0-1 0 0 0,2 1 1 0 0,30 7 350 0 0,-30-8-321 0 0,32 5 648 0 0,56-1 0 0 0,-70-5-537 0 0,0 1 1 0 0,0 1-1 0 0,-1 1 0 0 0,1 0 1 0 0,-1 2-1 0 0,0 0 0 0 0,0 2 0 0 0,31 11 1 0 0,-45-13-90 0 0,1 0 0 0 0,-1 1 0 0 0,1-1 0 0 0,-1 1 0 0 0,0 0 0 0 0,-1 1 0 0 0,0-1 0 0 0,1 1 0 0 0,-2 0 0 0 0,1 1 0 0 0,-1-1 0 0 0,0 1 0 0 0,0 0 0 0 0,-1 0 0 0 0,0 0 0 0 0,0 0 1 0 0,0 0-1 0 0,-1 1 0 0 0,0-1 0 0 0,-1 1 0 0 0,0 0 0 0 0,0-1 0 0 0,0 1 0 0 0,-1 0 0 0 0,0 0 0 0 0,-1-1 0 0 0,0 1 0 0 0,0 0 0 0 0,-1-1 0 0 0,0 1 0 0 0,0-1 0 0 0,0 1 0 0 0,-1-1 0 0 0,0 0 0 0 0,-1 0 0 0 0,0 0 0 0 0,0 0 0 0 0,0-1 1 0 0,-1 0-1 0 0,0 0 0 0 0,0 0 0 0 0,0 0 0 0 0,-1-1 0 0 0,0 0 0 0 0,0 0 0 0 0,0-1 0 0 0,0 1 0 0 0,-1-1 0 0 0,0-1 0 0 0,-10 5 0 0 0,1-1-63 0 0,-1-1 0 0 0,0-1 1 0 0,0-1-1 0 0,0 0 0 0 0,0-1 0 0 0,-1-1 0 0 0,0 0 1 0 0,1-2-1 0 0,-1 0 0 0 0,1-1 0 0 0,-1 0 0 0 0,1-2 1 0 0,-19-4-1 0 0,3-12-2602 0 0,16 0-1989 0 0</inkml:trace>
</inkml:ink>
</file>

<file path=ppt/ink/ink12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4"/>
    </inkml:context>
    <inkml:brush xml:id="br0">
      <inkml:brushProperty name="width" value="0.1" units="cm"/>
      <inkml:brushProperty name="height" value="0.1" units="cm"/>
      <inkml:brushProperty name="color" value="#004F8B"/>
    </inkml:brush>
  </inkml:definitions>
  <inkml:trace contextRef="#ctx0" brushRef="#br0">0 119 11055 0 0,'22'-9'1176'0'0,"9"-8"26"0"0,1 1 0 0 0,0 2 0 0 0,1 1 0 0 0,1 1-1 0 0,0 2 1 0 0,0 2 0 0 0,1 1 0 0 0,0 1 0 0 0,0 2 0 0 0,0 2-1 0 0,0 1 1 0 0,55 6 0 0 0,29 11-6055 0 0</inkml:trace>
</inkml:ink>
</file>

<file path=ppt/ink/ink12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5"/>
    </inkml:context>
    <inkml:brush xml:id="br0">
      <inkml:brushProperty name="width" value="0.1" units="cm"/>
      <inkml:brushProperty name="height" value="0.1" units="cm"/>
      <inkml:brushProperty name="color" value="#AB008B"/>
    </inkml:brush>
  </inkml:definitions>
  <inkml:trace contextRef="#ctx0" brushRef="#br0">0 395 7367 0 0,'0'0'3278'0'0,"34"2"1571"0"0,-24 0-4298 0 0,1-1 1 0 0,0 0-1 0 0,-1-1 0 0 0,1 0 1 0 0,0-1-1 0 0,-1 0 0 0 0,1-1 1 0 0,-1 0-1 0 0,1 0 0 0 0,-1-1 1 0 0,19-8-1 0 0,-15 4-258 0 0,0-1 0 0 0,0 0-1 0 0,0-1 1 0 0,-1-1 0 0 0,0 0 0 0 0,-1-1 0 0 0,14-15-1 0 0,-8 5-77 0 0,-2 0 0 0 0,0-1-1 0 0,-1 0 1 0 0,-1-1-1 0 0,-2-1 1 0 0,0 0-1 0 0,-1-1 1 0 0,-2 0-1 0 0,9-35 1 0 0,-16 37 134 0 0,-11 28 83 0 0,-13 37-107 0 0,-19 97-293 0 0,-56 167 15 0 0,67-222-55 0 0,5-10-25 0 0,-58 114-1 0 0,72-168 23 0 0,1 1-1 0 0,-7 22 1 0 0,15-38 10 0 0,0-1 0 0 0,1 1 0 0 0,-1 0 0 0 0,1-1 0 0 0,1 1 0 0 0,-1 0-1 0 0,1-1 1 0 0,-1 1 0 0 0,1 0 0 0 0,1 0 0 0 0,-1 0 0 0 0,1-1 0 0 0,-1 1 0 0 0,1 0 0 0 0,1-1 0 0 0,-1 1 0 0 0,3 4 0 0 0,-3-7 1 0 0,1 0 0 0 0,-1 0 0 0 0,1 0 0 0 0,-1-1 0 0 0,1 1 0 0 0,0 0 0 0 0,0-1 0 0 0,0 1 0 0 0,0-1 0 0 0,0 0 0 0 0,0 0 0 0 0,1 1 0 0 0,-1-2 0 0 0,0 1 0 0 0,1 0 0 0 0,-1 0 0 0 0,0-1 0 0 0,1 1 0 0 0,-1-1 0 0 0,1 0 0 0 0,-1 1 0 0 0,1-1 0 0 0,-1-1 0 0 0,1 1 0 0 0,-1 0 0 0 0,4-1 0 0 0,7-2 0 0 0,1 0 0 0 0,-1-1 0 0 0,21-9 0 0 0,-7 3 0 0 0,46-15 9 0 0,-33 10 7 0 0,0 3 1 0 0,0 1-1 0 0,56-8 1 0 0,-67 17 22 0 0,-14 1-47 0 0,-1-1-1 0 0,1 0 0 0 0,-1 0 0 0 0,0-2 0 0 0,20-6 0 0 0,-12 6 388 0 0,-7 2-3107 0 0</inkml:trace>
</inkml:ink>
</file>

<file path=ppt/ink/ink12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6"/>
    </inkml:context>
    <inkml:brush xml:id="br0">
      <inkml:brushProperty name="width" value="0.1" units="cm"/>
      <inkml:brushProperty name="height" value="0.1" units="cm"/>
      <inkml:brushProperty name="color" value="#AB008B"/>
    </inkml:brush>
  </inkml:definitions>
  <inkml:trace contextRef="#ctx0" brushRef="#br0">10 157 3223 0 0,'-8'-1'10115'0'0,"7"0"-9892"0"0,1 0 1 0 0,0 1-1 0 0,0-1 0 0 0,0 0 1 0 0,-1 1-1 0 0,1-1 1 0 0,0 1-1 0 0,0-1 0 0 0,0 0 1 0 0,0 1-1 0 0,0-1 1 0 0,0 0-1 0 0,1 1 0 0 0,-1-1 1 0 0,0 0-1 0 0,0 1 0 0 0,0-1 1 0 0,5-5 2456 0 0,-4 5-2456 0 0,1-1-26 0 0,-1 0 0 0 0,1 0 0 0 0,0 0 0 0 0,0 0 1 0 0,0 0-1 0 0,1 1 0 0 0,-1-1 0 0 0,0 0 0 0 0,5-1 0 0 0,68-20 1708 0 0,0 4 0 0 0,135-18-1 0 0,-52 12-1302 0 0,-133 20-1296 0 0,-1 2 0 0 0,45-2-1 0 0,-57 6-1455 0 0</inkml:trace>
</inkml:ink>
</file>

<file path=ppt/ink/ink1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0"/>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2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7"/>
    </inkml:context>
    <inkml:brush xml:id="br0">
      <inkml:brushProperty name="width" value="0.1" units="cm"/>
      <inkml:brushProperty name="height" value="0.1" units="cm"/>
      <inkml:brushProperty name="color" value="#AB008B"/>
    </inkml:brush>
  </inkml:definitions>
  <inkml:trace contextRef="#ctx0" brushRef="#br0">1 109 6447 0 0,'-1'-22'235'0'0,"2"-33"3018"0"0,13 23 5629 0 0,4 72-6853 0 0,-8-11-1685 0 0,-1-1 0 0 0,-2 2 0 0 0,-1-1 0 0 0,-1 1 0 0 0,-2 0 0 0 0,0 42 0 0 0,-23 182 332 0 0,10-171-281 0 0,1 115-1 0 0,15-154 14 0 0,-6-42-272 0 0,1-1-111 0 0,0 0 0 0 0,0-1 0 0 0,0 1-1 0 0,0-1 1 0 0,0 1 0 0 0,0 0 0 0 0,0-1 0 0 0,0 0 0 0 0,0 1-1 0 0,1-1 1 0 0,-1 0 0 0 0,0 1 0 0 0,0-1 0 0 0,0 0 0 0 0,2 0-1 0 0,25-18-258 0 0,-11 2-3608 0 0</inkml:trace>
</inkml:ink>
</file>

<file path=ppt/ink/ink12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8"/>
    </inkml:context>
    <inkml:brush xml:id="br0">
      <inkml:brushProperty name="width" value="0.1" units="cm"/>
      <inkml:brushProperty name="height" value="0.1" units="cm"/>
      <inkml:brushProperty name="color" value="#AB008B"/>
    </inkml:brush>
  </inkml:definitions>
  <inkml:trace contextRef="#ctx0" brushRef="#br0">269 85 5063 0 0,'30'-31'14791'0'0,"-29"30"-14694"0"0,0 0 0 0 0,-1 0 1 0 0,1-1-1 0 0,-1 1 0 0 0,0 0 1 0 0,1 0-1 0 0,-1-1 0 0 0,0 1 1 0 0,0 0-1 0 0,1-1 0 0 0,-1 1 0 0 0,0 0 1 0 0,0 0-1 0 0,-1-1 0 0 0,1 1 1 0 0,0 0-1 0 0,0-1 0 0 0,-1 1 0 0 0,1 0 1 0 0,0 0-1 0 0,-1-1 0 0 0,0 1 1 0 0,1 0-1 0 0,-1 0 0 0 0,1 0 1 0 0,-2-1-1 0 0,0 0 27 0 0,0 0 1 0 0,0 0-1 0 0,-1 1 1 0 0,1 0 0 0 0,0-1-1 0 0,-1 1 1 0 0,1 0-1 0 0,-1 0 1 0 0,1 0-1 0 0,-1 0 1 0 0,1 1-1 0 0,-4-1 1 0 0,-2-1-11 0 0,1 2 0 0 0,0-1 0 0 0,0 1 0 0 0,-1 0-1 0 0,1 0 1 0 0,0 1 0 0 0,0 0 0 0 0,-1 0 0 0 0,-6 3 0 0 0,3 2-102 0 0,1 0 0 0 0,0 1-1 0 0,0 0 1 0 0,0 0 0 0 0,1 1-1 0 0,0 0 1 0 0,0 1 0 0 0,1 0 0 0 0,0 0-1 0 0,1 1 1 0 0,-10 16 0 0 0,7-9-5 0 0,1 0 0 0 0,0 1 1 0 0,1 1-1 0 0,1 0 0 0 0,0 0 1 0 0,-4 24-1 0 0,10-38 0 0 0,0 0 0 0 0,0 0 0 0 0,1 0 0 0 0,-1 0 0 0 0,1 0 1 0 0,1 0-1 0 0,-1 0 0 0 0,1 0 0 0 0,-1 0 0 0 0,1 0 0 0 0,1 0 0 0 0,-1 0 0 0 0,1 0 0 0 0,0-1 0 0 0,0 1 0 0 0,0-1 0 0 0,1 1 1 0 0,-1-1-1 0 0,1 0 0 0 0,0 0 0 0 0,0 0 0 0 0,1 0 0 0 0,-1-1 0 0 0,1 1 0 0 0,4 3 0 0 0,-3-4 2 0 0,1 0 0 0 0,-1-1-1 0 0,1 1 1 0 0,-1-1 0 0 0,1 0 0 0 0,0 0-1 0 0,0-1 1 0 0,0 1 0 0 0,0-1 0 0 0,0-1-1 0 0,0 1 1 0 0,0-1 0 0 0,0 0 0 0 0,0 0 0 0 0,0-1-1 0 0,0 0 1 0 0,0 0 0 0 0,-1 0 0 0 0,1-1-1 0 0,9-3 1 0 0,-3-1 45 0 0,1 0 1 0 0,-1-1-1 0 0,-1 0 0 0 0,1-1 1 0 0,-1 0-1 0 0,0-1 0 0 0,-1 0 1 0 0,0 0-1 0 0,-1-1 0 0 0,0-1 1 0 0,0 1-1 0 0,-1-1 0 0 0,-1-1 1 0 0,0 0-1 0 0,0 0 0 0 0,-1 0 1 0 0,-1-1-1 0 0,0 0 0 0 0,0 0 1 0 0,-2 0-1 0 0,1 0 0 0 0,-2-1 1 0 0,0 1-1 0 0,0-1 0 0 0,-1 0 1 0 0,-1 1-1 0 0,-3-27 0 0 0,3 40-36 0 0,0-1-1 0 0,0 1 0 0 0,1 0 0 0 0,-1 0 0 0 0,0 0 0 0 0,0-1 0 0 0,0 1 0 0 0,0 0 0 0 0,0 0 0 0 0,0-1 0 0 0,0 1 1 0 0,0 0-1 0 0,0-1 0 0 0,0 1 0 0 0,0 0 0 0 0,0 0 0 0 0,0-1 0 0 0,0 1 0 0 0,0 0 0 0 0,0 0 0 0 0,-1-1 0 0 0,1 1 1 0 0,0 0-1 0 0,0 0 0 0 0,0 0 0 0 0,0-1 0 0 0,0 1 0 0 0,-1 0 0 0 0,1 0 0 0 0,0 0 0 0 0,0-1 0 0 0,0 1 0 0 0,0 0 1 0 0,-1 0-1 0 0,1 0 0 0 0,0 0 0 0 0,0 0 0 0 0,-1-1 0 0 0,1 1 0 0 0,0 0 0 0 0,0 0 0 0 0,-1 0 0 0 0,1 0 1 0 0,0 0-1 0 0,0 0 0 0 0,-1 0 0 0 0,1 0 0 0 0,0 0 0 0 0,-1 0 0 0 0,-7 15 295 0 0,-4 24-253 0 0,9-11-50 0 0,1 0 1 0 0,1 0 0 0 0,2 1-1 0 0,0-1 1 0 0,9 43-1 0 0,43 136-16 0 0,-16-72 10 0 0,-34-123 0 0 0,-1-7 1 0 0,-1 1 0 0 0,1-1-1 0 0,-2 1 1 0 0,1-1-1 0 0,0 1 1 0 0,-1-1-1 0 0,0 1 1 0 0,0-1 0 0 0,-1 1-1 0 0,-1 9 1 0 0,2-14-76 0 0,0-1 1 0 0,0 1 0 0 0,0-1-1 0 0,0 1 1 0 0,0-1 0 0 0,0 1 0 0 0,0-1-1 0 0,0 1 1 0 0,1 0 0 0 0,-1-1-1 0 0,0 1 1 0 0,0-1 0 0 0,1 1-1 0 0,-1-1 1 0 0,0 0 0 0 0,1 1-1 0 0,-1-1 1 0 0,1 1 0 0 0,-1-1-1 0 0,1 1 1 0 0,-1-1 0 0 0,0 0 0 0 0,1 0-1 0 0,-1 1 1 0 0,1-1 0 0 0,-1 0-1 0 0,1 0 1 0 0,0 1 0 0 0,-1-1-1 0 0,1 0 1 0 0,-1 0 0 0 0,2 0-1 0 0,5 2-2201 0 0</inkml:trace>
</inkml:ink>
</file>

<file path=ppt/ink/ink12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69"/>
    </inkml:context>
    <inkml:brush xml:id="br0">
      <inkml:brushProperty name="width" value="0.1" units="cm"/>
      <inkml:brushProperty name="height" value="0.1" units="cm"/>
      <inkml:brushProperty name="color" value="#AB008B"/>
    </inkml:brush>
  </inkml:definitions>
  <inkml:trace contextRef="#ctx0" brushRef="#br0">163 48 6911 0 0,'21'-38'8422'0'0,"-21"37"-8297"0"0,0 1 1 0 0,0-1 0 0 0,0 1 0 0 0,0 0 0 0 0,0-1-1 0 0,0 1 1 0 0,0 0 0 0 0,0-1 0 0 0,-1 1 0 0 0,1-1-1 0 0,0 1 1 0 0,0 0 0 0 0,0-1 0 0 0,-1 1 0 0 0,1 0 0 0 0,0-1-1 0 0,0 1 1 0 0,-1 0 0 0 0,1 0 0 0 0,0-1 0 0 0,-1 1-1 0 0,1 0 1 0 0,0 0 0 0 0,-1 0 0 0 0,1-1 0 0 0,0 1-1 0 0,-1 0 1 0 0,1 0 0 0 0,-1 0 0 0 0,1 0 0 0 0,0 0-1 0 0,-1 0 1 0 0,1 0 0 0 0,-1 0 0 0 0,1 0 0 0 0,-16 9 1873 0 0,-19 30-1411 0 0,25-27-83 0 0,-1 0-316 0 0,-54 65 339 0 0,60-71-480 0 0,1 1-1 0 0,0 0 1 0 0,0-1-1 0 0,0 1 0 0 0,1 0 1 0 0,0 1-1 0 0,1-1 0 0 0,-1 0 1 0 0,1 1-1 0 0,-1 10 0 0 0,3-16-16 0 0,0 0-1 0 0,0 0 0 0 0,0 0 0 0 0,1 1 1 0 0,-1-1-1 0 0,0 0 0 0 0,1 0 0 0 0,-1 0 1 0 0,1 0-1 0 0,0 0 0 0 0,0 0 1 0 0,0-1-1 0 0,0 1 0 0 0,0 0 0 0 0,0 0 1 0 0,1-1-1 0 0,-1 1 0 0 0,0 0 0 0 0,1-1 1 0 0,-1 1-1 0 0,1-1 0 0 0,0 0 0 0 0,-1 0 1 0 0,1 1-1 0 0,0-1 0 0 0,0 0 0 0 0,0-1 1 0 0,0 1-1 0 0,0 0 0 0 0,0 0 0 0 0,0-1 1 0 0,0 1-1 0 0,0-1 0 0 0,0 0 0 0 0,0 0 1 0 0,4 1-1 0 0,10-1 146 0 0,0 1 0 0 0,0-2 0 0 0,30-4-1 0 0,-25 2-23 0 0,32-3-135 0 0,0 3 0 0 0,59 4 0 0 0,-95 0 138 0 0,0 1 0 0 0,0 0-1 0 0,-1 2 1 0 0,1 0-1 0 0,-1 0 1 0 0,0 2 0 0 0,0 0-1 0 0,0 1 1 0 0,-1 0-1 0 0,25 17 1 0 0,-34-20-117 0 0,-1 0 0 0 0,1 1 0 0 0,-1 0 0 0 0,0 0 0 0 0,-1 0 0 0 0,1 0-1 0 0,-1 1 1 0 0,0 0 0 0 0,-1 0 0 0 0,1 0 0 0 0,-1 0 0 0 0,0 0 0 0 0,-1 1 0 0 0,0 0 0 0 0,0-1 0 0 0,0 1-1 0 0,0 0 1 0 0,-1 0 0 0 0,-1 0 0 0 0,1 0 0 0 0,-1 0 0 0 0,0 0 0 0 0,0 0 0 0 0,-1 0 0 0 0,0-1 0 0 0,-1 1-1 0 0,1 0 1 0 0,-1 0 0 0 0,0 0 0 0 0,-1-1 0 0 0,0 0 0 0 0,0 1 0 0 0,0-1 0 0 0,-1 0 0 0 0,0 0 0 0 0,0-1 0 0 0,0 1-1 0 0,-1-1 1 0 0,1 0 0 0 0,-1 0 0 0 0,-6 4 0 0 0,-6 2-33 0 0,1-1 0 0 0,-1 0 0 0 0,-1-1 0 0 0,0-1 0 0 0,0-1 0 0 0,-1-1 0 0 0,1 0 0 0 0,-1-1 0 0 0,-1-1 0 0 0,1-1 0 0 0,0-1 0 0 0,-1-1 0 0 0,1 0 0 0 0,-1-1 0 0 0,0-2 0 0 0,-35-6 0 0 0,38 2-2615 0 0,11 3 1079 0 0</inkml:trace>
</inkml:ink>
</file>

<file path=ppt/ink/ink12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70"/>
    </inkml:context>
    <inkml:brush xml:id="br0">
      <inkml:brushProperty name="width" value="0.1" units="cm"/>
      <inkml:brushProperty name="height" value="0.1" units="cm"/>
      <inkml:brushProperty name="color" value="#AB008B"/>
    </inkml:brush>
  </inkml:definitions>
  <inkml:trace contextRef="#ctx0" brushRef="#br0">1 217 11055 0 0,'20'-40'1527'0'0,"-18"34"-900"0"0,1-1 0 0 0,0 1 0 0 0,1-1 0 0 0,-1 1 0 0 0,1 0 0 0 0,1 0 0 0 0,-1 1 1 0 0,1-1-1 0 0,10-8 0 0 0,2 2 251 0 0,1 0 0 0 0,0 1 1 0 0,1 0-1 0 0,0 2 1 0 0,0 0-1 0 0,1 2 1 0 0,1 0-1 0 0,-1 1 1 0 0,38-6-1 0 0,-19 6-804 0 0,49 0-1 0 0,38 9-4854 0 0</inkml:trace>
</inkml:ink>
</file>

<file path=ppt/ink/ink12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71"/>
    </inkml:context>
    <inkml:brush xml:id="br0">
      <inkml:brushProperty name="width" value="0.1" units="cm"/>
      <inkml:brushProperty name="height" value="0.1" units="cm"/>
      <inkml:brushProperty name="color" value="#AB008B"/>
    </inkml:brush>
  </inkml:definitions>
  <inkml:trace contextRef="#ctx0" brushRef="#br0">0 391 12263 0 0,'0'0'563'0'0,"21"-13"202"0"0,21-5-143 0 0,1 2 0 0 0,0 1 0 0 0,1 3 0 0 0,66-10 0 0 0,187-10 2030 0 0,-215 26-2028 0 0,276-18 1586 0 0,220-22-1230 0 0,1147-102 324 0 0,-598 110-1228 0 0,-771 54 2100 0 0,-352-17-2256 0 0,10 1-1771 0 0</inkml:trace>
</inkml:ink>
</file>

<file path=ppt/ink/ink12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0:03.472"/>
    </inkml:context>
    <inkml:brush xml:id="br0">
      <inkml:brushProperty name="width" value="0.1" units="cm"/>
      <inkml:brushProperty name="height" value="0.1" units="cm"/>
      <inkml:brushProperty name="color" value="#AB008B"/>
    </inkml:brush>
  </inkml:definitions>
  <inkml:trace contextRef="#ctx0" brushRef="#br0">75 593 8751 0 0,'-1'0'674'0'0,"-1"2"-542"0"0,0-1 0 0 0,0 1 0 0 0,0-1 0 0 0,0 1 0 0 0,0 0 0 0 0,0 0 0 0 0,1 0 0 0 0,-1 0 0 0 0,1 0 0 0 0,-1 0 0 0 0,1 0 1 0 0,0 1-1 0 0,0-1 0 0 0,0 0 0 0 0,0 1 0 0 0,0-1 0 0 0,0 0 0 0 0,1 1 0 0 0,-1 0 0 0 0,1-1 0 0 0,0 1 0 0 0,0-1 0 0 0,0 4 0 0 0,0-4-31 0 0,-17 379 1791 0 0,9-92-1161 0 0,-13 217-91 0 0,23-379-555 0 0,5-1 1 0 0,23 127-1 0 0,-28-240 155 0 0,1 0 0 0 0,0 0 1 0 0,1 0-1 0 0,0-1 0 0 0,1 1 0 0 0,12 20 1 0 0,-15-29-128 0 0,0 0 0 0 0,1-1 0 0 0,0 0 0 0 0,-1 0 1 0 0,1 1-1 0 0,0-2 0 0 0,1 1 0 0 0,-1 0 1 0 0,0-1-1 0 0,1 1 0 0 0,-1-1 0 0 0,1 0 0 0 0,0 0 1 0 0,0 0-1 0 0,0-1 0 0 0,0 1 0 0 0,0-1 0 0 0,0 0 1 0 0,0 0-1 0 0,0-1 0 0 0,1 1 0 0 0,-1-1 1 0 0,0 0-1 0 0,0 0 0 0 0,6-1 0 0 0,148-26 1530 0 0,3 0-750 0 0,313-2 406 0 0,-89 9-1198 0 0,426-35 495 0 0,1 52-448 0 0,477 37 345 0 0,-857-14-444 0 0,-207-7 30 0 0,-212-12 2 0 0,0 0-1 0 0,1-1 0 0 0,-1-1 1 0 0,1 0-1 0 0,-1-1 0 0 0,0-1 0 0 0,1 0 1 0 0,-1 0-1 0 0,-1-1 0 0 0,1-1 1 0 0,0 0-1 0 0,-1-1 0 0 0,11-7 0 0 0,-21 12 95 0 0,0-1-73 0 0,0 0 0 0 0,0 0 0 0 0,0-1 0 0 0,0 1-1 0 0,0 0 1 0 0,0 0 0 0 0,-1-1 0 0 0,1 1 0 0 0,-1-1 0 0 0,0 0 0 0 0,1 1-1 0 0,-1-1 1 0 0,0 0 0 0 0,-1 0 0 0 0,1 0 0 0 0,0-3 0 0 0,8-18 306 0 0,3 5-402 0 0,-1-1-1 0 0,17-40 1 0 0,-25 52-1 0 0,-1-1 0 0 0,0 0 0 0 0,0-1 1 0 0,-1 1-1 0 0,0 0 0 0 0,-1 0 0 0 0,0 0 0 0 0,0-1 0 0 0,-1 1 0 0 0,-2-9 0 0 0,-44-188 365 0 0,-6-26-124 0 0,-5-227-206 0 0,-22-129-5 0 0,70 534-35 0 0,4 0 0 0 0,1 0 0 0 0,3-1 0 0 0,2 1 0 0 0,12-88 0 0 0,5-15-1840 0 0,-15 139 304 0 0</inkml:trace>
</inkml:ink>
</file>

<file path=ppt/ink/ink12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77"/>
    </inkml:context>
    <inkml:brush xml:id="br0">
      <inkml:brushProperty name="width" value="0.1" units="cm"/>
      <inkml:brushProperty name="height" value="0.1" units="cm"/>
      <inkml:brushProperty name="color" value="#008C3A"/>
    </inkml:brush>
  </inkml:definitions>
  <inkml:trace contextRef="#ctx0" brushRef="#br0">36 26 5063 0 0,'17'-26'15829'0'0,"-23"38"-14413"0"0,0 9-1061 0 0,0-1-1 0 0,2 1 0 0 0,0-1 0 0 0,1 1 0 0 0,0 31 0 0 0,0-12-117 0 0,-6 230 458 0 0,1-12-304 0 0,8-256-383 0 0,0 0-1 0 0,1 0 1 0 0,-1-1-1 0 0,1 1 1 0 0,0 0-1 0 0,-1-1 0 0 0,1 1 1 0 0,0-1-1 0 0,0 1 1 0 0,0-1-1 0 0,0 1 1 0 0,0-1-1 0 0,0 0 1 0 0,1 1-1 0 0,-1-1 0 0 0,0 0 1 0 0,1 0-1 0 0,-1 0 1 0 0,1 0-1 0 0,-1 0 1 0 0,1 0-1 0 0,-1-1 0 0 0,1 1 1 0 0,0 0-1 0 0,-1-1 1 0 0,1 1-1 0 0,0-1 1 0 0,-1 0-1 0 0,1 1 0 0 0,0-1 1 0 0,0 0-1 0 0,2 0 1 0 0,-3 0-13 0 0,0 0 0 0 0,0 1 1 0 0,0-1-1 0 0,0 0 0 0 0,0 0 1 0 0,0 0-1 0 0,0 0 0 0 0,0 0 1 0 0,0 0-1 0 0,0 0 0 0 0,0 0 1 0 0,0 0-1 0 0,0 0 0 0 0,0 0 1 0 0,0-1-1 0 0,0 1 0 0 0,0 0 1 0 0,0-1-1 0 0,0 1 0 0 0,0-1 1 0 0,0 1-1 0 0,-1-1 0 0 0,1 0 1 0 0,0 1-1 0 0,0-1 0 0 0,-1 0 1 0 0,1 1-1 0 0,0-1 0 0 0,-1 0 1 0 0,1 0-1 0 0,0 0 0 0 0,-1 1 1 0 0,1-1-1 0 0,-1 0 0 0 0,0 0 1 0 0,1 0-1 0 0,-1 0 0 0 0,0 0 1 0 0,1 0-1 0 0,-1 0 0 0 0,0 0 1 0 0,0 0-1 0 0,0 0 0 0 0,0 0 1 0 0,0 0-1 0 0,0 0 0 0 0,0 0 1 0 0,0 0-1 0 0,-1 0 0 0 0,1 0 1 0 0,0 0-1 0 0,0 0 0 0 0,-1 0 1 0 0,1 0-1 0 0,-1-1 0 0 0,-5-9-646 0 0,-7-24-1733 0 0,16 6-4362 0 0,3 11-150 0 0</inkml:trace>
</inkml:ink>
</file>

<file path=ppt/ink/ink12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78"/>
    </inkml:context>
    <inkml:brush xml:id="br0">
      <inkml:brushProperty name="width" value="0.1" units="cm"/>
      <inkml:brushProperty name="height" value="0.1" units="cm"/>
      <inkml:brushProperty name="color" value="#008C3A"/>
    </inkml:brush>
  </inkml:definitions>
  <inkml:trace contextRef="#ctx0" brushRef="#br0">114 43 5983 0 0,'0'0'274'0'0,"20"-38"9610"0"0,-21 37-9789 0 0,1 1 0 0 0,0 0 1 0 0,0-1-1 0 0,-1 1 1 0 0,1 0-1 0 0,0-1 0 0 0,-1 1 1 0 0,1 0-1 0 0,-1 0 1 0 0,1 0-1 0 0,0-1 0 0 0,-1 1 1 0 0,1 0-1 0 0,-1 0 1 0 0,1 0-1 0 0,0 0 0 0 0,-1 0 1 0 0,1-1-1 0 0,-1 1 1 0 0,1 0-1 0 0,-1 0 0 0 0,1 0 1 0 0,-1 0-1 0 0,1 1 1 0 0,0-1-1 0 0,-1 0 0 0 0,1 0 1 0 0,-1 0-1 0 0,1 0 1 0 0,0 0-1 0 0,-1 0 0 0 0,1 1 1 0 0,-1-1-1 0 0,1 0 1 0 0,0 0-1 0 0,-1 1 1 0 0,1-1-1 0 0,0 0 0 0 0,-1 0 1 0 0,1 1-1 0 0,0-1 1 0 0,-1 1-1 0 0,-18 11 1020 0 0,12-4-860 0 0,0 1-1 0 0,1 0 1 0 0,0 1 0 0 0,0-1 0 0 0,1 1-1 0 0,0 1 1 0 0,0-1 0 0 0,-5 22 0 0 0,-17 94 704 0 0,22-98-650 0 0,2-8-182 0 0,0 0 1 0 0,1 0-1 0 0,2 0 0 0 0,0 1 1 0 0,1-1-1 0 0,1 0 0 0 0,1 0 1 0 0,10 39-1 0 0,-11-51-114 0 0,1 0 0 0 0,0 0 0 0 0,1 0-1 0 0,-1-1 1 0 0,1 1 0 0 0,1-1 0 0 0,-1 0 0 0 0,1 0 0 0 0,0-1-1 0 0,1 0 1 0 0,0 1 0 0 0,0-2 0 0 0,0 1 0 0 0,1-1 0 0 0,-1 0-1 0 0,1 0 1 0 0,0-1 0 0 0,1 0 0 0 0,-1 0 0 0 0,1-1-1 0 0,0 1 1 0 0,0-2 0 0 0,0 1 0 0 0,10 1 0 0 0,-9-2 19 0 0,0 0 0 0 0,0-1 0 0 0,0 0 0 0 0,0 0 0 0 0,0-1 1 0 0,0 0-1 0 0,1-1 0 0 0,-1 0 0 0 0,0 0 0 0 0,0-1 0 0 0,0 0 0 0 0,0 0 0 0 0,-1-1 1 0 0,1 0-1 0 0,-1-1 0 0 0,1 0 0 0 0,-1 0 0 0 0,0-1 0 0 0,-1 0 0 0 0,14-11 0 0 0,-6 3 15 0 0,-1-1-1 0 0,0 0 1 0 0,0-1-1 0 0,-2 0 0 0 0,0-1 1 0 0,18-33-1 0 0,-25 41-36 0 0,-2-1-1 0 0,1 1 1 0 0,-1-1-1 0 0,-1 0 1 0 0,0 0 0 0 0,0-1-1 0 0,0 1 1 0 0,-1 0 0 0 0,-1-1-1 0 0,0 1 1 0 0,0-1-1 0 0,-1 1 1 0 0,0 0 0 0 0,0-1-1 0 0,-1 1 1 0 0,-5-14-1 0 0,1 4 16 0 0,-1 1-1 0 0,-1 0 0 0 0,-1 0 1 0 0,-1 1-1 0 0,0 0 0 0 0,-1 1 1 0 0,-15-18-1 0 0,21 28-45 0 0,-1 0-1 0 0,0 0 1 0 0,1 1 0 0 0,-2 0-1 0 0,1 0 1 0 0,-1 0 0 0 0,0 1-1 0 0,0-1 1 0 0,0 2 0 0 0,0-1-1 0 0,-1 1 1 0 0,1 0 0 0 0,-1 1-1 0 0,0 0 1 0 0,0 0 0 0 0,0 1-1 0 0,0 0 1 0 0,0 0 0 0 0,0 1-1 0 0,-9 0 1 0 0,14 0-305 0 0,1 1 0 0 0,0-1 0 0 0,-1 1 0 0 0,1 0 0 0 0,0-1 0 0 0,-1 1 1 0 0,1 0-1 0 0,0 0 0 0 0,0 1 0 0 0,-3 1 0 0 0,-1 2-1553 0 0</inkml:trace>
</inkml:ink>
</file>

<file path=ppt/ink/ink12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79"/>
    </inkml:context>
    <inkml:brush xml:id="br0">
      <inkml:brushProperty name="width" value="0.1" units="cm"/>
      <inkml:brushProperty name="height" value="0.1" units="cm"/>
      <inkml:brushProperty name="color" value="#008C3A"/>
    </inkml:brush>
  </inkml:definitions>
  <inkml:trace contextRef="#ctx0" brushRef="#br0">58 37 7367 0 0,'-4'14'8560'0'0,"2"-8"-7724"0"0,-5 6-53 0 0,1-1 1 0 0,1 1-1 0 0,0 1 0 0 0,0-1 0 0 0,2 1 1 0 0,-1 0-1 0 0,-1 21 0 0 0,-4 97-211 0 0,7-76-21 0 0,2-46-493 0 0,0 0-1 0 0,0 0 0 0 0,1 0 0 0 0,0 0 1 0 0,1-1-1 0 0,0 1 0 0 0,0 0 0 0 0,1-1 1 0 0,0 1-1 0 0,7 13 0 0 0,-8-19-29 0 0,0 0 0 0 0,0 0 1 0 0,0 0-1 0 0,0 0 0 0 0,1 0 0 0 0,-1 0 0 0 0,1-1 0 0 0,0 1 1 0 0,0-1-1 0 0,0 0 0 0 0,0 0 0 0 0,0 0 0 0 0,0 0 1 0 0,1 0-1 0 0,-1-1 0 0 0,0 1 0 0 0,1-1 0 0 0,0 0 0 0 0,-1 0 1 0 0,1-1-1 0 0,-1 1 0 0 0,1-1 0 0 0,0 1 0 0 0,0-1 0 0 0,-1 0 1 0 0,1-1-1 0 0,0 1 0 0 0,4-1 0 0 0,13-3 187 0 0,0-1 0 0 0,0-1-1 0 0,0-1 1 0 0,38-18 0 0 0,-51 20-166 0 0,1 0-1 0 0,-1 0 1 0 0,1-1 0 0 0,-2 0 0 0 0,1 0-1 0 0,-1-1 1 0 0,0 0 0 0 0,0 0-1 0 0,0-1 1 0 0,-1 0 0 0 0,-1 0 0 0 0,1 0-1 0 0,5-12 1 0 0,-10 16-41 0 0,0 1 0 0 0,0-1 1 0 0,-1 0-1 0 0,1 1 0 0 0,-1-1 0 0 0,0 0 0 0 0,0 1 1 0 0,0-1-1 0 0,0 0 0 0 0,0 1 0 0 0,-1-1 0 0 0,0 0 1 0 0,0 1-1 0 0,-1-4 0 0 0,-24-55 70 0 0,13 32-75 0 0,4 11 44 0 0,0-1 0 0 0,-2 1 0 0 0,0 1 0 0 0,0 0-1 0 0,-2 0 1 0 0,-28-30 0 0 0,35 42-31 0 0,-1 1-1 0 0,1-1 0 0 0,-1 1 1 0 0,0 0-1 0 0,0 1 1 0 0,-1 0-1 0 0,1 0 1 0 0,-1 1-1 0 0,-9-4 1 0 0,12 6-12 0 0,0 0 0 0 0,0 0 1 0 0,-1 0-1 0 0,1 1 0 0 0,0 0 1 0 0,0 0-1 0 0,-1 0 0 0 0,1 1 1 0 0,0-1-1 0 0,0 1 0 0 0,0 0 1 0 0,0 1-1 0 0,0-1 0 0 0,0 1 1 0 0,-9 5-1 0 0,12-6-110 0 0,-1 0-1 0 0,1 0 0 0 0,0 1 1 0 0,0-1-1 0 0,0 1 1 0 0,0 0-1 0 0,0-1 1 0 0,1 1-1 0 0,-1 0 1 0 0,0 0-1 0 0,1 0 1 0 0,-1 0-1 0 0,-1 4 1 0 0</inkml:trace>
</inkml:ink>
</file>

<file path=ppt/ink/ink12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0"/>
    </inkml:context>
    <inkml:brush xml:id="br0">
      <inkml:brushProperty name="width" value="0.1" units="cm"/>
      <inkml:brushProperty name="height" value="0.1" units="cm"/>
      <inkml:brushProperty name="color" value="#008C3A"/>
    </inkml:brush>
  </inkml:definitions>
  <inkml:trace contextRef="#ctx0" brushRef="#br0">27 34 11167 0 0,'0'0'3390'0'0,"-15"27"258"0"0,13-21-3462 0 0,-1 0 1 0 0,2 1-1 0 0,-1-1 1 0 0,1 0 0 0 0,0 0-1 0 0,0 1 1 0 0,0-1 0 0 0,1 1-1 0 0,0-1 1 0 0,0 0 0 0 0,1 1-1 0 0,1 6 1 0 0,-1-10-112 0 0,1 1-1 0 0,-1-1 1 0 0,0 0 0 0 0,1 0 0 0 0,0 0 0 0 0,0 0-1 0 0,0 0 1 0 0,0 0 0 0 0,0 0 0 0 0,1-1 0 0 0,-1 1-1 0 0,1-1 1 0 0,0 1 0 0 0,0-1 0 0 0,0 0 0 0 0,0 0-1 0 0,0 0 1 0 0,0-1 0 0 0,0 1 0 0 0,1-1 0 0 0,-1 0-1 0 0,4 1 1 0 0,-4-1-3 0 0,0-1 0 0 0,0 0 0 0 0,0 0 0 0 0,0 0 0 0 0,0 0 0 0 0,0 0 0 0 0,0-1 0 0 0,0 1-1 0 0,-1-1 1 0 0,1 0 0 0 0,0 0 0 0 0,0 0 0 0 0,0 0 0 0 0,-1 0 0 0 0,1-1 0 0 0,0 1 0 0 0,-1-1 0 0 0,0 0 0 0 0,1 1 0 0 0,-1-1-1 0 0,0 0 1 0 0,3-4 0 0 0,1 0 13 0 0,0 0-1 0 0,-1-1 1 0 0,0 1-1 0 0,0-1 1 0 0,-1-1-1 0 0,6-10 0 0 0,-8 13-29 0 0,0 1 0 0 0,0-1-1 0 0,0 0 1 0 0,-1 0-1 0 0,0 1 1 0 0,0-1-1 0 0,0 0 1 0 0,0 0 0 0 0,-1 0-1 0 0,0-1 1 0 0,0 1-1 0 0,0 0 1 0 0,-1 0 0 0 0,-2-10-1 0 0,2 13-11 0 0,-1-1 0 0 0,0 0 0 0 0,0 1 0 0 0,-1-1 0 0 0,1 1 0 0 0,0-1 0 0 0,-1 1 0 0 0,1 0 0 0 0,-1 0 0 0 0,0 0 0 0 0,0 1 0 0 0,0-1 0 0 0,0 1 0 0 0,0-1 0 0 0,0 1 0 0 0,0 0 0 0 0,0 0 0 0 0,-1 0 0 0 0,1 1 0 0 0,0-1 0 0 0,-1 1 0 0 0,-2 0 0 0 0,-3-1-84 0 0,0 0 1 0 0,0 0-1 0 0,0 1 1 0 0,0 0-1 0 0,0 1 1 0 0,0 0-1 0 0,0 1 1 0 0,-9 2-1 0 0,5 4-3152 0 0</inkml:trace>
</inkml:ink>
</file>

<file path=ppt/ink/ink1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1"/>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2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1"/>
    </inkml:context>
    <inkml:brush xml:id="br0">
      <inkml:brushProperty name="width" value="0.1" units="cm"/>
      <inkml:brushProperty name="height" value="0.1" units="cm"/>
      <inkml:brushProperty name="color" value="#008C3A"/>
    </inkml:brush>
  </inkml:definitions>
  <inkml:trace contextRef="#ctx0" brushRef="#br0">321 0 8751 0 0,'0'0'794'0'0,"-30"4"6784"0"0,21 2-6948 0 0,0 0 0 0 0,1 0 0 0 0,0 1 0 0 0,0 0 0 0 0,1 0 0 0 0,-1 1 0 0 0,2 0 0 0 0,-1 0 0 0 0,-7 13 0 0 0,-46 91-17 0 0,42-74-171 0 0,-11 19-241 0 0,2 2-1 0 0,-19 66 1 0 0,39-104-175 0 0,2 0 1 0 0,0 0-1 0 0,1 1 0 0 0,1-1 0 0 0,1 1 0 0 0,2 0 0 0 0,0-1 0 0 0,1 1 1 0 0,7 42-1 0 0,2-44-581 0 0,-10-20 527 0 0,1 0 0 0 0,-1 0 1 0 0,1 0-1 0 0,-1 0 0 0 0,0 1 1 0 0,1-1-1 0 0,-1 0 0 0 0,1 0 1 0 0,-1 0-1 0 0,1 0 1 0 0,-1 0-1 0 0,1 0 0 0 0,-1 0 1 0 0,1-1-1 0 0,-1 1 0 0 0,0 0 1 0 0,1 0-1 0 0,-1 0 0 0 0,1 0 1 0 0,-1-1-1 0 0,1 1 1 0 0,-1 0-1 0 0,0 0 0 0 0,1 0 1 0 0,-1-1-1 0 0,0 1 0 0 0,1-1 1 0 0,12-14-2541 0 0,-3-3-3368 0 0</inkml:trace>
</inkml:ink>
</file>

<file path=ppt/ink/ink12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2"/>
    </inkml:context>
    <inkml:brush xml:id="br0">
      <inkml:brushProperty name="width" value="0.1" units="cm"/>
      <inkml:brushProperty name="height" value="0.1" units="cm"/>
      <inkml:brushProperty name="color" value="#008C3A"/>
    </inkml:brush>
  </inkml:definitions>
  <inkml:trace contextRef="#ctx0" brushRef="#br0">106 0 15751 0 0,'0'0'1424'0'0,"-29"8"676"0"0,23-3-1803 0 0,1-1 0 0 0,0 0-1 0 0,0 1 1 0 0,0 0 0 0 0,1 0-1 0 0,-1 1 1 0 0,1-1 0 0 0,0 1-1 0 0,1 0 1 0 0,0 0 0 0 0,0 0-1 0 0,-4 11 1 0 0,3-8-197 0 0,1 0 0 0 0,0 1 0 0 0,1 0 0 0 0,0-1-1 0 0,0 1 1 0 0,1 0 0 0 0,0 0 0 0 0,1 12 0 0 0,1-19-73 0 0,2 27 243 0 0,1 0 0 0 0,9 29-1 0 0,-11-52-240 0 0,-1-1 0 0 0,2 1-1 0 0,-1-1 1 0 0,1 1-1 0 0,0-1 1 0 0,0 0-1 0 0,0 0 1 0 0,1-1 0 0 0,0 1-1 0 0,0-1 1 0 0,1 1-1 0 0,-1-1 1 0 0,1-1-1 0 0,0 1 1 0 0,8 5-1 0 0,-12-10-23 0 0,1 0 0 0 0,0 1 0 0 0,0-1 0 0 0,-1 0-1 0 0,1 0 1 0 0,0 0 0 0 0,-1 0 0 0 0,1-1-1 0 0,0 1 1 0 0,-1 0 0 0 0,1-1 0 0 0,0 1 0 0 0,-1-1-1 0 0,1 0 1 0 0,-1 1 0 0 0,1-1 0 0 0,-1 0-1 0 0,1 0 1 0 0,-1 0 0 0 0,1 0 0 0 0,-1 0 0 0 0,0 0-1 0 0,2-2 1 0 0,32-33 236 0 0,-27 25-143 0 0,1 0-1 0 0,-2-1 0 0 0,0 0 0 0 0,0 0 1 0 0,-1 0-1 0 0,0-1 0 0 0,-1 0 0 0 0,-1 0 1 0 0,0-1-1 0 0,3-20 0 0 0,-6 29-61 0 0,-1-1 0 0 0,1 1 0 0 0,-1-1 0 0 0,-1 1 0 0 0,1-1 0 0 0,-1 1 0 0 0,0-1 0 0 0,0 1 0 0 0,0 0-1 0 0,-1 0 1 0 0,0 0 0 0 0,0 0 0 0 0,0 0 0 0 0,-1 0 0 0 0,0 0 0 0 0,0 0 0 0 0,0 1 0 0 0,0 0 0 0 0,-1-1 0 0 0,1 1 0 0 0,-1 1 0 0 0,0-1 0 0 0,0 0 0 0 0,-1 1 0 0 0,1 0 0 0 0,-1 0 0 0 0,0 0 0 0 0,1 1-1 0 0,-11-4 1 0 0,9 3-59 0 0,-2 0-76 0 0,-1-1-1 0 0,0 1 1 0 0,0 0-1 0 0,-17-3 1 0 0,23 6-223 0 0,0 0 0 0 0,0 0 0 0 0,0 0 0 0 0,0 0 0 0 0,0 1 0 0 0,0-1 0 0 0,0 1 0 0 0,0-1 0 0 0,0 1 0 0 0,0 0 0 0 0,0 0 0 0 0,-3 2 0 0 0,-2 3-1305 0 0</inkml:trace>
</inkml:ink>
</file>

<file path=ppt/ink/ink12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3"/>
    </inkml:context>
    <inkml:brush xml:id="br0">
      <inkml:brushProperty name="width" value="0.1" units="cm"/>
      <inkml:brushProperty name="height" value="0.1" units="cm"/>
      <inkml:brushProperty name="color" value="#008C3A"/>
    </inkml:brush>
  </inkml:definitions>
  <inkml:trace contextRef="#ctx0" brushRef="#br0">1 78 9215 0 0,'11'0'8507'0'0,"-3"-1"-8090"0"0,6-2 698 0 0,0 2 1 0 0,1-1-1 0 0,25 3 0 0 0,-27-1-713 0 0,1 1 1 0 0,0-2-1 0 0,-1 0 1 0 0,21-4-1 0 0,75-18 1107 0 0,2 1-1712 0 0,-41 2-4117 0 0</inkml:trace>
</inkml:ink>
</file>

<file path=ppt/ink/ink12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4"/>
    </inkml:context>
    <inkml:brush xml:id="br0">
      <inkml:brushProperty name="width" value="0.1" units="cm"/>
      <inkml:brushProperty name="height" value="0.1" units="cm"/>
      <inkml:brushProperty name="color" value="#008C3A"/>
    </inkml:brush>
  </inkml:definitions>
  <inkml:trace contextRef="#ctx0" brushRef="#br0">1 32 15751 0 0,'0'0'1424'0'0,"39"7"3246"0"0,-7-7-4072 0 0,0-3 1 0 0,-1 0-1 0 0,42-11 1 0 0,-28 6-991 0 0,-2 1-2016 0 0,-22 4 976 0 0</inkml:trace>
</inkml:ink>
</file>

<file path=ppt/ink/ink12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5"/>
    </inkml:context>
    <inkml:brush xml:id="br0">
      <inkml:brushProperty name="width" value="0.1" units="cm"/>
      <inkml:brushProperty name="height" value="0.1" units="cm"/>
      <inkml:brushProperty name="color" value="#008C3A"/>
    </inkml:brush>
  </inkml:definitions>
  <inkml:trace contextRef="#ctx0" brushRef="#br0">46 303 1839 0 0,'0'0'10480'0'0,"38"-7"-5436"0"0,-26 1-4506 0 0,0-1 0 0 0,-1 0 0 0 0,1-1 0 0 0,-2 0 1 0 0,1-1-1 0 0,-1 0 0 0 0,-1-1 0 0 0,10-11 0 0 0,-6 5-158 0 0,0-1-1 0 0,0 0 1 0 0,12-25 0 0 0,-21 35-242 0 0,0-1 1 0 0,-1 0 0 0 0,0 0-1 0 0,0 0 1 0 0,-1 0 0 0 0,0 0-1 0 0,0 0 1 0 0,-1-1 0 0 0,0 1-1 0 0,-1-1 1 0 0,0-9-1 0 0,0 18-132 0 0,0-1 0 0 0,0 1 0 0 0,0 0 0 0 0,0-1 0 0 0,0 1-1 0 0,0-1 1 0 0,0 1 0 0 0,0-1 0 0 0,0 1 0 0 0,0 0 0 0 0,0-1 0 0 0,0 1-1 0 0,0-1 1 0 0,-1 1 0 0 0,1 0 0 0 0,0-1 0 0 0,0 1 0 0 0,0 0-1 0 0,-1-1 1 0 0,1 1 0 0 0,0 0 0 0 0,-1-1 0 0 0,1 1 0 0 0,0 0-1 0 0,-1 0 1 0 0,1-1 0 0 0,0 1 0 0 0,-1 0 0 0 0,1 0 0 0 0,0-1-1 0 0,-1 1 1 0 0,1 0 0 0 0,-1 0 0 0 0,1 0 0 0 0,-1 0 0 0 0,-14 8 347 0 0,-9 19 126 0 0,0 24-615 0 0,2 0 0 0 0,3 1 0 0 0,-22 92 0 0 0,12-36-69 0 0,1-21-411 0 0,12-41 225 0 0,2 1 0 0 0,1 1 1 0 0,-11 96-1 0 0,24-142 391 0 0,-1 0 1 0 0,1 0-1 0 0,-1 0 0 0 0,1 0 0 0 0,0 0 0 0 0,0 0 0 0 0,0 0 1 0 0,0 0-1 0 0,1 0 0 0 0,-1 0 0 0 0,0 0 0 0 0,1 0 0 0 0,-1 0 1 0 0,1 0-1 0 0,0 0 0 0 0,0-1 0 0 0,0 1 0 0 0,0 0 1 0 0,0 0-1 0 0,0-1 0 0 0,0 1 0 0 0,0-1 0 0 0,1 1 0 0 0,-1-1 1 0 0,0 1-1 0 0,1-1 0 0 0,0 0 0 0 0,-1 0 0 0 0,1 0 1 0 0,0 0-1 0 0,2 2 0 0 0,3-2 21 0 0,-1-1 1 0 0,0 0 0 0 0,1 0-1 0 0,-1 0 1 0 0,0-1-1 0 0,0 0 1 0 0,1 0-1 0 0,-1 0 1 0 0,6-3-1 0 0,108-35 341 0 0,-74 22-149 0 0,53-12-1 0 0,-75 24-1169 0 0,0 1-1 0 0,36-2 1 0 0</inkml:trace>
</inkml:ink>
</file>

<file path=ppt/ink/ink12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6"/>
    </inkml:context>
    <inkml:brush xml:id="br0">
      <inkml:brushProperty name="width" value="0.1" units="cm"/>
      <inkml:brushProperty name="height" value="0.1" units="cm"/>
      <inkml:brushProperty name="color" value="#008C3A"/>
    </inkml:brush>
  </inkml:definitions>
  <inkml:trace contextRef="#ctx0" brushRef="#br0">1 175 5527 0 0,'1'-10'11975'0'0,"6"-13"-8904"0"0,1 16-2703 0 0,1 0 1 0 0,0 1 0 0 0,0 0 0 0 0,1 0 0 0 0,-1 1 0 0 0,1 0 0 0 0,0 1-1 0 0,1 0 1 0 0,12-3 0 0 0,107-20 608 0 0,-70 17-744 0 0,48-14-891 0 0,-38 5-2836 0 0,-57 14 1734 0 0</inkml:trace>
</inkml:ink>
</file>

<file path=ppt/ink/ink12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7"/>
    </inkml:context>
    <inkml:brush xml:id="br0">
      <inkml:brushProperty name="width" value="0.1" units="cm"/>
      <inkml:brushProperty name="height" value="0.1" units="cm"/>
      <inkml:brushProperty name="color" value="#008C3A"/>
    </inkml:brush>
  </inkml:definitions>
  <inkml:trace contextRef="#ctx0" brushRef="#br0">216 18 11575 0 0,'0'-1'1047'0'0,"-1"-4"-859"0"0,1 0 9 0 0,0 5-69 0 0,-1-1 0 0 0,1 1 1 0 0,0 0-1 0 0,-1-1 0 0 0,1 1 0 0 0,0-1 0 0 0,-1 1 0 0 0,1 0 0 0 0,-1-1 0 0 0,1 1 0 0 0,-1 0 0 0 0,1-1 0 0 0,-1 1 1 0 0,1 0-1 0 0,-1 0 0 0 0,1 0 0 0 0,-1-1 0 0 0,1 1 0 0 0,-1 0 0 0 0,1 0 0 0 0,-1 0 0 0 0,1 0 0 0 0,-1 0 0 0 0,1 0 1 0 0,-1 0-1 0 0,1 0 0 0 0,-1 0 0 0 0,1 0 0 0 0,-1 0 0 0 0,0 1 0 0 0,1-1 0 0 0,-1 0 0 0 0,1 0 0 0 0,-1 0 0 0 0,0 1 1 0 0,-19 5 1345 0 0,13 1-1215 0 0,-1 1 0 0 0,1-1 1 0 0,0 1-1 0 0,1 1 1 0 0,0-1-1 0 0,-10 19 1 0 0,-25 61-161 0 0,33-71 36 0 0,-6 20 86 0 0,1 0 0 0 0,1 1 0 0 0,-12 75 1 0 0,21-91-32 0 0,0-1 1 0 0,2 1-1 0 0,1-1 1 0 0,0 1 0 0 0,1-1-1 0 0,2 0 1 0 0,0 1 0 0 0,12 38-1 0 0,-14-56-156 0 0,0 1 0 0 0,1-1-1 0 0,0 0 1 0 0,0 1 0 0 0,0-1 0 0 0,1 0 0 0 0,-1 0-1 0 0,1 0 1 0 0,0 0 0 0 0,0-1 0 0 0,0 1-1 0 0,0-1 1 0 0,1 0 0 0 0,-1 0 0 0 0,1 0 0 0 0,0 0-1 0 0,0-1 1 0 0,0 0 0 0 0,0 1 0 0 0,1-1-1 0 0,-1-1 1 0 0,1 1 0 0 0,-1-1 0 0 0,1 0 0 0 0,-1 0-1 0 0,1 0 1 0 0,0 0 0 0 0,-1-1 0 0 0,1 0-1 0 0,0 0 1 0 0,0 0 0 0 0,-1 0 0 0 0,1-1 0 0 0,0 0-1 0 0,-1 0 1 0 0,1 0 0 0 0,-1-1 0 0 0,1 1-1 0 0,-1-1 1 0 0,0 0 0 0 0,0 0 0 0 0,0-1 0 0 0,0 1-1 0 0,0-1 1 0 0,0 0 0 0 0,0 0 0 0 0,-1 0-1 0 0,0-1 1 0 0,1 1 0 0 0,2-5 0 0 0,-2 3-15 0 0,1-1 1 0 0,-1 0 0 0 0,-1 0 0 0 0,1 0-1 0 0,-1 0 1 0 0,0 0 0 0 0,0-1-1 0 0,-1 1 1 0 0,0-1 0 0 0,0 0 0 0 0,0 1-1 0 0,-1-1 1 0 0,0 0 0 0 0,-1 0-1 0 0,1 0 1 0 0,-1 0 0 0 0,0 0-1 0 0,-3-13 1 0 0,2 15 2 0 0,-1 0 1 0 0,0 0-1 0 0,0 0 0 0 0,0 0 0 0 0,0 0 0 0 0,-1 0 1 0 0,0 1-1 0 0,0-1 0 0 0,0 1 0 0 0,-1 0 0 0 0,1 0 1 0 0,-1 0-1 0 0,0 0 0 0 0,0 1 0 0 0,0-1 0 0 0,-1 1 1 0 0,1 0-1 0 0,-1 1 0 0 0,0-1 0 0 0,0 1 0 0 0,0 0 1 0 0,0 0-1 0 0,0 0 0 0 0,-9-1 0 0 0,-1 0-20 0 0,0 1 1 0 0,0 1-1 0 0,-25 1 0 0 0,19 0-14 0 0,19 0-142 0 0</inkml:trace>
</inkml:ink>
</file>

<file path=ppt/ink/ink12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8"/>
    </inkml:context>
    <inkml:brush xml:id="br0">
      <inkml:brushProperty name="width" value="0.1" units="cm"/>
      <inkml:brushProperty name="height" value="0.1" units="cm"/>
      <inkml:brushProperty name="color" value="#008C3A"/>
    </inkml:brush>
  </inkml:definitions>
  <inkml:trace contextRef="#ctx0" brushRef="#br0">122 6 6911 0 0,'-6'-3'9640'0'0,"-7"1"-6510"0"0,7 7-2803 0 0,0 1 0 0 0,1-1 1 0 0,0 2-1 0 0,0-1 0 0 0,0 0 1 0 0,1 1-1 0 0,-1 0 0 0 0,2 0 1 0 0,-1 0-1 0 0,-3 11 0 0 0,-23 79 167 0 0,25-73-385 0 0,0 0 1 0 0,2 1-1 0 0,0-1 0 0 0,2 1 1 0 0,1-1-1 0 0,0 1 0 0 0,2-1 0 0 0,5 26 1 0 0,-4-41-76 0 0,-1 1 1 0 0,1-1-1 0 0,0 0 1 0 0,1 1 0 0 0,0-1-1 0 0,1-1 1 0 0,0 1-1 0 0,0-1 1 0 0,1 0 0 0 0,6 8-1 0 0,-7-11-16 0 0,0 0 0 0 0,1 0 0 0 0,-1-1 0 0 0,1 0 0 0 0,0 0 0 0 0,0-1 0 0 0,1 1-1 0 0,-1-1 1 0 0,1-1 0 0 0,-1 1 0 0 0,1-1 0 0 0,0 0 0 0 0,0-1 0 0 0,0 1 0 0 0,10-1 0 0 0,-7 0-1 0 0,-1-1-1 0 0,1 0 1 0 0,-1 0 0 0 0,1-1 0 0 0,-1-1 0 0 0,1 0-1 0 0,-1 0 1 0 0,1 0 0 0 0,-1-1 0 0 0,0-1 0 0 0,-1 0 0 0 0,1 0-1 0 0,0 0 1 0 0,-1-1 0 0 0,0-1 0 0 0,0 1 0 0 0,-1-1-1 0 0,0-1 1 0 0,0 1 0 0 0,0-1 0 0 0,9-13 0 0 0,-8 10 16 0 0,-1-2 1 0 0,0 1 0 0 0,-1-1 0 0 0,-1 0-1 0 0,1 0 1 0 0,-2 0 0 0 0,0-1-1 0 0,0 0 1 0 0,-2 1 0 0 0,1-1 0 0 0,-1-1-1 0 0,-1 1 1 0 0,-1 0 0 0 0,0 0-1 0 0,-1-16 1 0 0,-1 9 49 0 0,-1-1 0 0 0,-1 0 0 0 0,0 1 0 0 0,-1 0 0 0 0,-2 0 0 0 0,-8-19 0 0 0,12 32-43 0 0,-1 0 0 0 0,0 1 1 0 0,0-1-1 0 0,-1 1 0 0 0,0 0 0 0 0,0 1 0 0 0,0-1 0 0 0,-1 1 0 0 0,0 0 1 0 0,0 0-1 0 0,0 1 0 0 0,-1-1 0 0 0,1 2 0 0 0,-1-1 0 0 0,0 1 0 0 0,0 0 1 0 0,0 0-1 0 0,-1 0 0 0 0,-10-1 0 0 0,8 2-51 0 0,0 0 0 0 0,-1 1 1 0 0,1 0-1 0 0,-1 1 0 0 0,-17 1 0 0 0,-2 8-3679 0 0</inkml:trace>
</inkml:ink>
</file>

<file path=ppt/ink/ink12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89"/>
    </inkml:context>
    <inkml:brush xml:id="br0">
      <inkml:brushProperty name="width" value="0.1" units="cm"/>
      <inkml:brushProperty name="height" value="0.1" units="cm"/>
      <inkml:brushProperty name="color" value="#008C3A"/>
    </inkml:brush>
  </inkml:definitions>
  <inkml:trace contextRef="#ctx0" brushRef="#br0">182 58 9039 0 0,'0'0'816'0'0,"-23"19"-30"0"0,12-7-142 0 0,2-1 0 0 0,-1 2 1 0 0,2-1-1 0 0,0 1 0 0 0,0 1 1 0 0,-7 18-1 0 0,-30 91 895 0 0,33-84-931 0 0,4-18-191 0 0,2 0 1 0 0,0 0 0 0 0,2 1-1 0 0,0-1 1 0 0,2 1-1 0 0,-1 26 1 0 0,3-41-323 0 0,1 0 1 0 0,-1 0-1 0 0,1 1 0 0 0,1-1 1 0 0,-1 0-1 0 0,1 0 0 0 0,0 0 1 0 0,1 0-1 0 0,0-1 0 0 0,0 1 1 0 0,0-1-1 0 0,1 1 0 0 0,0-1 1 0 0,0 0-1 0 0,1 0 0 0 0,0-1 1 0 0,0 0-1 0 0,0 1 0 0 0,0-2 1 0 0,1 1-1 0 0,0-1 0 0 0,7 5 1 0 0,-5-4-55 0 0,0-1 1 0 0,1 0 0 0 0,0 0-1 0 0,-1-1 1 0 0,1 0 0 0 0,1 0-1 0 0,-1-1 1 0 0,0 0-1 0 0,0-1 1 0 0,1 0 0 0 0,-1-1-1 0 0,1 1 1 0 0,-1-2 0 0 0,1 1-1 0 0,-1-2 1 0 0,15-2-1 0 0,-9-1 16 0 0,-1 0 0 0 0,0-1 0 0 0,-1 0 0 0 0,1-1 0 0 0,-1-1-1 0 0,0 0 1 0 0,-1 0 0 0 0,0-2 0 0 0,19-18 0 0 0,-18 17 119 0 0,-1-1 0 0 0,0-1 0 0 0,0 0 1 0 0,-2 0-1 0 0,0-1 0 0 0,0-1 0 0 0,-2 0 0 0 0,1 0 1 0 0,-2 0-1 0 0,0-1 0 0 0,-1 0 0 0 0,-1 0 0 0 0,0-1 1 0 0,-1 0-1 0 0,-1 0 0 0 0,0 0 0 0 0,-2 0 0 0 0,0 0 1 0 0,-1-23-1 0 0,-1 26-99 0 0,0 0 0 0 0,-1 0 0 0 0,-1 1 1 0 0,0-1-1 0 0,-1 1 0 0 0,0 0 0 0 0,-1 0 1 0 0,-1 0-1 0 0,0 1 0 0 0,-13-22 0 0 0,13 26-47 0 0,0 1 0 0 0,0-1 1 0 0,-1 1-1 0 0,0 1 0 0 0,0-1 0 0 0,-1 1 0 0 0,0 0 0 0 0,0 1 0 0 0,0 0 0 0 0,-1 0 0 0 0,1 1 1 0 0,-1 0-1 0 0,0 0 0 0 0,0 1 0 0 0,-1 0 0 0 0,-10-1 0 0 0,-3-1-4 0 0,5 1 3 0 0,0 1 1 0 0,0 0-1 0 0,-1 2 1 0 0,1 0-1 0 0,0 1 1 0 0,-21 2-1 0 0,23-1-484 0 0,12-1-34 0 0,0 0 1 0 0,0 0-1 0 0,0 0 1 0 0,0 1-1 0 0,1-1 1 0 0,-1 1-1 0 0,0 0 1 0 0,0 0-1 0 0,1 0 1 0 0,-1 1-1 0 0,0-1 1 0 0,1 1 0 0 0,-1 0-1 0 0,1 0 1 0 0,0 0-1 0 0,0 0 1 0 0,-4 3-1 0 0</inkml:trace>
</inkml:ink>
</file>

<file path=ppt/ink/ink12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0"/>
    </inkml:context>
    <inkml:brush xml:id="br0">
      <inkml:brushProperty name="width" value="0.1" units="cm"/>
      <inkml:brushProperty name="height" value="0.1" units="cm"/>
      <inkml:brushProperty name="color" value="#008C3A"/>
    </inkml:brush>
  </inkml:definitions>
  <inkml:trace contextRef="#ctx0" brushRef="#br0">0 39 6447 0 0,'46'-39'17318'0'0,"-46"57"-16864"0"0,0-11-1510 0 0,-16 198 3348 0 0,8-150-2090 0 0,3 0 1 0 0,3 102 0 0 0,15-75-36 0 0,-8-58-1064 0 0,-1-1-1 0 0,2 38 1 0 0</inkml:trace>
</inkml:ink>
</file>

<file path=ppt/ink/ink1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2"/>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2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1"/>
    </inkml:context>
    <inkml:brush xml:id="br0">
      <inkml:brushProperty name="width" value="0.1" units="cm"/>
      <inkml:brushProperty name="height" value="0.1" units="cm"/>
      <inkml:brushProperty name="color" value="#008C3A"/>
    </inkml:brush>
  </inkml:definitions>
  <inkml:trace contextRef="#ctx0" brushRef="#br0">135 58 4143 0 0,'0'0'319'0'0,"31"-29"6762"0"0,-31 29-6915 0 0,1-1-1 0 0,-1 1 0 0 0,1-1 1 0 0,-1 1-1 0 0,1-1 0 0 0,-1 0 1 0 0,0 1-1 0 0,1-1 1 0 0,-1 0-1 0 0,0 1 0 0 0,0-1 1 0 0,0 0-1 0 0,1 1 0 0 0,-1-1 1 0 0,0 0-1 0 0,0 0 0 0 0,0 1 1 0 0,0-1-1 0 0,0 0 0 0 0,0 1 1 0 0,0-1-1 0 0,0 0 0 0 0,0 0 1 0 0,-1 1-1 0 0,1-1 1 0 0,0 0-1 0 0,0 1 0 0 0,-1-1 1 0 0,1 0-1 0 0,0 1 0 0 0,-1-1 1 0 0,1 0-1 0 0,-1 1 0 0 0,1-1 1 0 0,-1 1-1 0 0,1-1 0 0 0,-1 1 1 0 0,1-1-1 0 0,-1 1 1 0 0,1-1-1 0 0,-1 1 0 0 0,-1-1 1 0 0,1 1 0 0 0,0-1 1 0 0,-1 1 0 0 0,1 0-1 0 0,0 0 1 0 0,-1 0 0 0 0,1 0-1 0 0,-1 0 1 0 0,1 0 0 0 0,0 0-1 0 0,-1 0 1 0 0,1 0 0 0 0,-1 0-1 0 0,1 1 1 0 0,0-1 0 0 0,-1 1-1 0 0,1-1 1 0 0,0 1 0 0 0,0-1-1 0 0,-1 1 1 0 0,1 0 0 0 0,0 0 0 0 0,-1 1-1 0 0,-6 6 93 0 0,0 1-1 0 0,0 0 1 0 0,1 0 0 0 0,0 1-1 0 0,1 0 1 0 0,0 0-1 0 0,-7 18 1 0 0,-26 79 248 0 0,31-77-375 0 0,2 0-1 0 0,1 1 1 0 0,1-1-1 0 0,0 37 0 0 0,4-61-113 0 0,0 0 0 0 0,0 0-1 0 0,1 0 1 0 0,-1 1 0 0 0,1-1-1 0 0,1 0 1 0 0,-1 0 0 0 0,1-1-1 0 0,0 1 1 0 0,0 0 0 0 0,1 0-1 0 0,0-1 1 0 0,0 0 0 0 0,0 1-1 0 0,1-1 1 0 0,-1 0 0 0 0,1-1-1 0 0,0 1 1 0 0,1-1 0 0 0,-1 0-1 0 0,1 0 1 0 0,0 0 0 0 0,0 0-1 0 0,0-1 1 0 0,0 0 0 0 0,1 0-1 0 0,-1 0 1 0 0,1-1 0 0 0,10 3-1 0 0,-5-2 18 0 0,-1-1 1 0 0,1-1-1 0 0,0 0 0 0 0,0 0 0 0 0,0-1 0 0 0,0 0 0 0 0,0-1 0 0 0,-1-1 0 0 0,1 1 0 0 0,0-2 0 0 0,0 1 1 0 0,-1-2-1 0 0,0 1 0 0 0,0-1 0 0 0,0-1 0 0 0,10-6 0 0 0,-6 3-5 0 0,-1 0 0 0 0,0-1 0 0 0,0-1 0 0 0,-1 0 0 0 0,0-1 0 0 0,-1 0 0 0 0,0-1 0 0 0,17-24-1 0 0,-25 29-14 0 0,1 1-1 0 0,-1-1 1 0 0,0 0-1 0 0,0 0 1 0 0,0 0-1 0 0,-1 0 1 0 0,0 0-1 0 0,-1-1 1 0 0,0 1-1 0 0,0-1 1 0 0,0 1-1 0 0,-1-1 1 0 0,0 1-1 0 0,-1-1 1 0 0,0 1-1 0 0,0-1 1 0 0,0 1-1 0 0,-1 0 0 0 0,0 0 1 0 0,-5-12-1 0 0,-3-6 34 0 0,-1 1-1 0 0,-1 1 1 0 0,-1 0-1 0 0,-22-29 1 0 0,31 45-37 0 0,-1 1 1 0 0,-1 0 0 0 0,1 0-1 0 0,-1 1 1 0 0,0 0 0 0 0,-1 0-1 0 0,1 0 1 0 0,-1 1 0 0 0,0 0-1 0 0,0 0 1 0 0,0 0 0 0 0,-1 1-1 0 0,1 0 1 0 0,-1 1-1 0 0,0 0 1 0 0,0 0 0 0 0,1 0-1 0 0,-13 0 1 0 0,15 2-293 0 0,1-1 0 0 0,0 1 1 0 0,-1 0-1 0 0,1 1 0 0 0,-1-1 0 0 0,1 1 1 0 0,0-1-1 0 0,-1 1 0 0 0,1 1 0 0 0,0-1 0 0 0,0 1 1 0 0,0-1-1 0 0,0 1 0 0 0,-7 5 0 0 0</inkml:trace>
</inkml:ink>
</file>

<file path=ppt/ink/ink12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2"/>
    </inkml:context>
    <inkml:brush xml:id="br0">
      <inkml:brushProperty name="width" value="0.1" units="cm"/>
      <inkml:brushProperty name="height" value="0.1" units="cm"/>
      <inkml:brushProperty name="color" value="#008C3A"/>
    </inkml:brush>
  </inkml:definitions>
  <inkml:trace contextRef="#ctx0" brushRef="#br0">178 1 11287 0 0,'0'0'1023'0'0,"-32"16"1352"0"0,22-12-1824 0 0,1 0 1 0 0,-1 1 0 0 0,1-1 0 0 0,0 2-1 0 0,0-1 1 0 0,1 2 0 0 0,0-1-1 0 0,0 1 1 0 0,0 0 0 0 0,-10 13 0 0 0,14-15-447 0 0,0 0 1 0 0,0 0-1 0 0,0 0 1 0 0,1 1-1 0 0,0-1 1 0 0,0 1 0 0 0,0 0-1 0 0,1 0 1 0 0,0 0-1 0 0,0 0 1 0 0,0 1-1 0 0,1-1 1 0 0,0 0-1 0 0,0 1 1 0 0,1-1-1 0 0,0 1 1 0 0,0-1 0 0 0,1 9-1 0 0,0-12-54 0 0,-1 0-1 0 0,1-1 1 0 0,0 1-1 0 0,0 0 1 0 0,0 0 0 0 0,0 0-1 0 0,0-1 1 0 0,0 1-1 0 0,1-1 1 0 0,0 1-1 0 0,-1-1 1 0 0,1 1-1 0 0,0-1 1 0 0,0 0 0 0 0,0 0-1 0 0,0 0 1 0 0,1 0-1 0 0,-1 0 1 0 0,1-1-1 0 0,3 3 1 0 0,-1-2 3 0 0,-1-1 1 0 0,0 0-1 0 0,0 0 1 0 0,0 0-1 0 0,1-1 1 0 0,-1 1-1 0 0,1-1 1 0 0,-1 0-1 0 0,0 0 1 0 0,1-1-1 0 0,-1 1 1 0 0,8-3-1 0 0,-4 1-2 0 0,1-1 0 0 0,-1 0 0 0 0,1 0 0 0 0,-1-1 0 0 0,0 0-1 0 0,0 0 1 0 0,-1-1 0 0 0,1 0 0 0 0,-1 0 0 0 0,0-1 0 0 0,-1 0-1 0 0,1 0 1 0 0,6-9 0 0 0,-10 11-28 0 0,-1 1 0 0 0,0-1-1 0 0,1 1 1 0 0,-1-1 0 0 0,-1 0 0 0 0,1 0-1 0 0,-1 1 1 0 0,1-1 0 0 0,-1-1 0 0 0,0 1-1 0 0,0 0 1 0 0,-1 0 0 0 0,1 0 0 0 0,-1 0 0 0 0,0 0-1 0 0,0-1 1 0 0,-1 1 0 0 0,1 0 0 0 0,-1 0-1 0 0,0 0 1 0 0,0 0 0 0 0,0 0 0 0 0,0 0-1 0 0,-1 0 1 0 0,0 0 0 0 0,1 0 0 0 0,-5-5-1 0 0,2 4 18 0 0,0 1 0 0 0,-1-1 0 0 0,0 1-1 0 0,0-1 1 0 0,0 1 0 0 0,0 1-1 0 0,-1-1 1 0 0,0 1 0 0 0,1 0-1 0 0,-1 0 1 0 0,0 1 0 0 0,-1 0 0 0 0,1 0-1 0 0,0 0 1 0 0,-1 1 0 0 0,-12-2-1 0 0,13 2-80 0 0,-1 1-1 0 0,0 0 0 0 0,1 0 1 0 0,-1 0-1 0 0,1 1 0 0 0,-1 0 1 0 0,-8 2-1 0 0,15-2-97 0 0,-1-1 0 0 0,1 1-1 0 0,0-1 1 0 0,0 0 0 0 0,-1 1 0 0 0,1-1 0 0 0,0 1-1 0 0,0-1 1 0 0,0 0 0 0 0,0 1 0 0 0,0-1-1 0 0,0 1 1 0 0,0-1 0 0 0,0 1 0 0 0,0-1 0 0 0,0 0-1 0 0,0 1 1 0 0,0-1 0 0 0,0 1 0 0 0,0-1-1 0 0,0 1 1 0 0,0-1 0 0 0,1 0 0 0 0,-1 1 0 0 0,0-1-1 0 0,0 1 1 0 0,0-1 0 0 0,1 0 0 0 0,-1 1-1 0 0,6 6-2082 0 0</inkml:trace>
</inkml:ink>
</file>

<file path=ppt/ink/ink12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3"/>
    </inkml:context>
    <inkml:brush xml:id="br0">
      <inkml:brushProperty name="width" value="0.1" units="cm"/>
      <inkml:brushProperty name="height" value="0.1" units="cm"/>
      <inkml:brushProperty name="color" value="#008C3A"/>
    </inkml:brush>
  </inkml:definitions>
  <inkml:trace contextRef="#ctx0" brushRef="#br0">375 0 14623 0 0,'0'0'1328'0'0,"-25"13"2498"0"0,18-1-3100 0 0,0-1 1 0 0,0 1 0 0 0,1 0 0 0 0,0 1 0 0 0,-5 16 0 0 0,-12 25-166 0 0,-39 60 205 0 0,25-50-91 0 0,-54 133 0 0 0,13 42-515 0 0,71-224-1324 0 0,-1 2-2198 0 0,22-24 650 0 0,1-8 757 0 0,4 0-12 0 0</inkml:trace>
</inkml:ink>
</file>

<file path=ppt/ink/ink12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4"/>
    </inkml:context>
    <inkml:brush xml:id="br0">
      <inkml:brushProperty name="width" value="0.1" units="cm"/>
      <inkml:brushProperty name="height" value="0.1" units="cm"/>
      <inkml:brushProperty name="color" value="#008C3A"/>
    </inkml:brush>
  </inkml:definitions>
  <inkml:trace contextRef="#ctx0" brushRef="#br0">67 1 9671 0 0,'0'0'875'0'0,"-10"20"-442"0"0,-2 8 2229 0 0,1 0 0 0 0,1 1-1 0 0,-8 46 1 0 0,16-68-2515 0 0,1 1-1 0 0,0-1 1 0 0,0 0-1 0 0,0 1 1 0 0,1-1-1 0 0,1 0 1 0 0,-1 1-1 0 0,1-1 1 0 0,0 0-1 0 0,1 1 1 0 0,0-1-1 0 0,0 0 1 0 0,0 0-1 0 0,1 0 1 0 0,0-1 0 0 0,0 1-1 0 0,1-1 1 0 0,0 1-1 0 0,0-1 1 0 0,8 8-1 0 0,-8-10-121 0 0,1-1 1 0 0,-1-1-1 0 0,1 1 0 0 0,-1-1 1 0 0,1 0-1 0 0,0 0 1 0 0,0 0-1 0 0,0-1 0 0 0,0 1 1 0 0,1-1-1 0 0,-1 0 0 0 0,0-1 1 0 0,0 1-1 0 0,1-1 0 0 0,-1 0 1 0 0,0-1-1 0 0,0 1 0 0 0,1-1 1 0 0,-1 0-1 0 0,0 0 0 0 0,0-1 1 0 0,8-3-1 0 0,-2 1 15 0 0,0 0 0 0 0,0-1 0 0 0,0 0 0 0 0,-1-1 1 0 0,1 0-1 0 0,-2-1 0 0 0,1 0 0 0 0,-1-1 0 0 0,10-9 0 0 0,-16 13-12 0 0,0 0 0 0 0,0-1 0 0 0,-1 0 0 0 0,1 1 0 0 0,-1-1 1 0 0,0 0-1 0 0,0 0 0 0 0,-1 0 0 0 0,1 0 0 0 0,-1 0 0 0 0,-1-1 0 0 0,1 1 0 0 0,-1 0 0 0 0,1 0 0 0 0,-1-1 0 0 0,-1 1 0 0 0,1 0 0 0 0,-1 0 0 0 0,0 0 1 0 0,0-1-1 0 0,-1 1 0 0 0,1 0 0 0 0,-1 0 0 0 0,0 0 0 0 0,0 1 0 0 0,-1-1 0 0 0,-3-5 0 0 0,2 3 13 0 0,0 0 0 0 0,0 1-1 0 0,-1 0 1 0 0,0-1 0 0 0,0 2 0 0 0,-1-1 0 0 0,1 0-1 0 0,-1 1 1 0 0,0 0 0 0 0,-1 1 0 0 0,1-1-1 0 0,-1 1 1 0 0,0 0 0 0 0,0 1 0 0 0,0 0 0 0 0,0 0-1 0 0,-15-3 1 0 0,-9 3-3114 0 0,5 1-2984 0 0</inkml:trace>
</inkml:ink>
</file>

<file path=ppt/ink/ink12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5"/>
    </inkml:context>
    <inkml:brush xml:id="br0">
      <inkml:brushProperty name="width" value="0.1" units="cm"/>
      <inkml:brushProperty name="height" value="0.1" units="cm"/>
      <inkml:brushProperty name="color" value="#008C3A"/>
    </inkml:brush>
  </inkml:definitions>
  <inkml:trace contextRef="#ctx0" brushRef="#br0">1 50 3223 0 0,'5'-3'13294'0'0,"17"-14"-10042"0"0,-2 11-1711 0 0,-1 0 0 0 0,38-5 1 0 0,-23 7-1458 0 0,1 1 0 0 0,46 4 1 0 0,-65 0-592 0 0</inkml:trace>
</inkml:ink>
</file>

<file path=ppt/ink/ink12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6"/>
    </inkml:context>
    <inkml:brush xml:id="br0">
      <inkml:brushProperty name="width" value="0.1" units="cm"/>
      <inkml:brushProperty name="height" value="0.1" units="cm"/>
      <inkml:brushProperty name="color" value="#008C3A"/>
    </inkml:brush>
  </inkml:definitions>
  <inkml:trace contextRef="#ctx0" brushRef="#br0">0 13 9671 0 0,'10'0'7646'0'0,"17"-1"-5305"0"0,78-9 1214 0 0,1 8-7050 0 0,-89 2 1848 0 0</inkml:trace>
</inkml:ink>
</file>

<file path=ppt/ink/ink12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7"/>
    </inkml:context>
    <inkml:brush xml:id="br0">
      <inkml:brushProperty name="width" value="0.1" units="cm"/>
      <inkml:brushProperty name="height" value="0.1" units="cm"/>
      <inkml:brushProperty name="color" value="#008C3A"/>
    </inkml:brush>
  </inkml:definitions>
  <inkml:trace contextRef="#ctx0" brushRef="#br0">59 296 10567 0 0,'0'0'1251'0'0,"40"-7"3561"0"0,-32 2-4445 0 0,-1-1 1 0 0,1 1-1 0 0,-1-2 0 0 0,-1 1 1 0 0,1-1-1 0 0,-1 0 1 0 0,0 0-1 0 0,0-1 0 0 0,-1 0 1 0 0,0 0-1 0 0,-1 0 0 0 0,1 0 1 0 0,-2-1-1 0 0,1 0 1 0 0,2-11-1 0 0,0-3 368 0 0,-2-2 0 0 0,0 1 0 0 0,-1 0 0 0 0,-2-40 508 0 0,-2 66-1220 0 0,-1 0 1 0 0,1 0-1 0 0,0 0 0 0 0,0 0 0 0 0,0 0 1 0 0,0 1-1 0 0,0-1 0 0 0,0 0 1 0 0,1 1-1 0 0,-1-1 0 0 0,1 1 0 0 0,-1 3 1 0 0,1-3-22 0 0,-17 91-141 0 0,-29 125-56 0 0,7-67-196 0 0,-52 175-809 0 0,91-325 1204 0 0,-1-1 0 0 0,0 1-1 0 0,1-1 1 0 0,-1 1 0 0 0,1 0-1 0 0,0-1 1 0 0,-1 1 0 0 0,1-1 0 0 0,0 1-1 0 0,0 0 1 0 0,0 0 0 0 0,0-1 0 0 0,0 1-1 0 0,0-1 1 0 0,1 1 0 0 0,-1 0-1 0 0,1-1 1 0 0,-1 1 0 0 0,1 0 0 0 0,-1-1-1 0 0,1 1 1 0 0,0-1 0 0 0,0 0-1 0 0,0 1 1 0 0,0-1 0 0 0,2 3 0 0 0,-1-3 10 0 0,0 0 1 0 0,1 1 0 0 0,0-1 0 0 0,-1 0 0 0 0,1 0 0 0 0,0-1 0 0 0,-1 1-1 0 0,1-1 1 0 0,0 1 0 0 0,0-1 0 0 0,-1 0 0 0 0,1 0 0 0 0,0 0 0 0 0,4-1-1 0 0,12-1 71 0 0,-1-2 0 0 0,1 0 0 0 0,26-10 1 0 0,-43 13-86 0 0,35-12-89 0 0,-9 2-221 0 0,0 1 1 0 0,1 2 0 0 0,32-5 0 0 0,-54 12 234 0 0,-1 0 0 0 0,1 0 1 0 0,0 1-1 0 0,-1 0 1 0 0,1 0-1 0 0,0 0 1 0 0,-1 1-1 0 0,1 0 1 0 0,-1 1-1 0 0,1-1 1 0 0,-1 1-1 0 0,1 0 1 0 0,-1 1-1 0 0,0 0 1 0 0,0 0-1 0 0,0 0 0 0 0,-1 0 1 0 0,1 1-1 0 0,7 7 1 0 0</inkml:trace>
</inkml:ink>
</file>

<file path=ppt/ink/ink12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8"/>
    </inkml:context>
    <inkml:brush xml:id="br0">
      <inkml:brushProperty name="width" value="0.1" units="cm"/>
      <inkml:brushProperty name="height" value="0.1" units="cm"/>
      <inkml:brushProperty name="color" value="#008C3A"/>
    </inkml:brush>
  </inkml:definitions>
  <inkml:trace contextRef="#ctx0" brushRef="#br0">0 94 8751 0 0,'3'-10'8277'0'0,"6"-12"-5179"0"0,1 15-2701 0 0,0 0 1 0 0,1 0-1 0 0,0 1 1 0 0,0 1-1 0 0,1 0 1 0 0,-1 0-1 0 0,1 1 1 0 0,0 0-1 0 0,0 1 0 0 0,1 1 1 0 0,15-2-1 0 0,18 1-730 0 0,79 5 1 0 0,-77 0-1159 0 0,-29-1-537 0 0</inkml:trace>
</inkml:ink>
</file>

<file path=ppt/ink/ink12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1.999"/>
    </inkml:context>
    <inkml:brush xml:id="br0">
      <inkml:brushProperty name="width" value="0.1" units="cm"/>
      <inkml:brushProperty name="height" value="0.1" units="cm"/>
      <inkml:brushProperty name="color" value="#008C3A"/>
    </inkml:brush>
  </inkml:definitions>
  <inkml:trace contextRef="#ctx0" brushRef="#br0">161 55 2759 0 0,'21'-48'17866'0'0,"-21"41"-16017"0"0,-28 33-949 0 0,12-6-861 0 0,2 1 0 0 0,1 1 1 0 0,1 0-1 0 0,0 0 0 0 0,-9 31 1 0 0,3-4 41 0 0,-16 79 0 0 0,29-102-47 0 0,1 0-1 0 0,1 1 0 0 0,2 0 0 0 0,1 34 0 0 0,1-49-17 0 0,0 0 0 0 0,1 1 0 0 0,0-1 1 0 0,1 0-1 0 0,0 0 0 0 0,1 0 0 0 0,0-1 1 0 0,1 1-1 0 0,0-1 0 0 0,1 0 0 0 0,10 15 0 0 0,-13-22-5 0 0,1-1 0 0 0,-1 1 0 0 0,1-1-1 0 0,-1 0 1 0 0,1 0 0 0 0,0 0 0 0 0,1 0-1 0 0,-1 0 1 0 0,0-1 0 0 0,1 0 0 0 0,-1 0-1 0 0,1 0 1 0 0,0-1 0 0 0,0 0-1 0 0,9 2 1 0 0,-6-2 8 0 0,1-1 1 0 0,-1 0-1 0 0,1 0 0 0 0,-1-1 0 0 0,0 0 0 0 0,1 0 1 0 0,-1-1-1 0 0,16-6 0 0 0,-14 5 6 0 0,0-1-1 0 0,0-1 1 0 0,-1 1 0 0 0,0-2 0 0 0,0 1 0 0 0,0-1 0 0 0,-1-1-1 0 0,1 1 1 0 0,-2-2 0 0 0,1 1 0 0 0,-1-1 0 0 0,0 0-1 0 0,0 0 1 0 0,-1-1 0 0 0,7-13 0 0 0,-11 18 0 0 0,-1 0-1 0 0,1 0 1 0 0,-1 0 0 0 0,0 0 0 0 0,0 0 0 0 0,0-1 0 0 0,-1 1-1 0 0,0 0 1 0 0,1-1 0 0 0,-2 1 0 0 0,1 0 0 0 0,0-1 0 0 0,-1 1-1 0 0,0 0 1 0 0,0 0 0 0 0,0 0 0 0 0,0 0 0 0 0,-1 0-1 0 0,0 0 1 0 0,0 0 0 0 0,0 0 0 0 0,0 0 0 0 0,0 1 0 0 0,-1-1-1 0 0,1 1 1 0 0,-1 0 0 0 0,0-1 0 0 0,0 1 0 0 0,-1 1 0 0 0,-3-4-1 0 0,1 1 28 0 0,-1 1 0 0 0,0 0 0 0 0,0 0-1 0 0,0 0 1 0 0,-1 1 0 0 0,1 0 0 0 0,-1 1-1 0 0,0-1 1 0 0,1 2 0 0 0,-1-1-1 0 0,0 1 1 0 0,0 0 0 0 0,0 0 0 0 0,0 1-1 0 0,-10 1 1 0 0,2 1-72 0 0,0 1-1 0 0,1 0 1 0 0,0 1 0 0 0,0 1-1 0 0,0 0 1 0 0,0 1 0 0 0,-24 14-1 0 0,37-19-152 0 0</inkml:trace>
</inkml:ink>
</file>

<file path=ppt/ink/ink12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
    </inkml:context>
    <inkml:brush xml:id="br0">
      <inkml:brushProperty name="width" value="0.1" units="cm"/>
      <inkml:brushProperty name="height" value="0.1" units="cm"/>
      <inkml:brushProperty name="color" value="#008C3A"/>
    </inkml:brush>
  </inkml:definitions>
  <inkml:trace contextRef="#ctx0" brushRef="#br0">192 43 9647 0 0,'0'0'868'0'0,"0"-1"-713"0"0,0-1 94 0 0,0 1-1 0 0,0-1 1 0 0,0 0 0 0 0,0 1-1 0 0,0-1 1 0 0,0 0 0 0 0,0 1-1 0 0,-1-1 1 0 0,1 1 0 0 0,-1-1-1 0 0,1 0 1 0 0,-1 1 0 0 0,0-1-1 0 0,1 1 1 0 0,-1 0 0 0 0,0-1-1 0 0,0 1 1 0 0,0 0-1 0 0,0-1 1 0 0,0 1 0 0 0,0 0-1 0 0,-2-1 1 0 0,2 1-54 0 0,-1 0 0 0 0,1 1 0 0 0,-1 0 0 0 0,1-1 0 0 0,-1 1 0 0 0,0 0 0 0 0,1 0-1 0 0,-1-1 1 0 0,1 1 0 0 0,-1 1 0 0 0,0-1 0 0 0,1 0 0 0 0,-1 0 0 0 0,1 0 0 0 0,-1 1 0 0 0,1-1 0 0 0,-4 2 0 0 0,0 1 46 0 0,-1-1 1 0 0,0 1 0 0 0,1 1 0 0 0,-1-1 0 0 0,1 1 0 0 0,0 0 0 0 0,1 0 0 0 0,-1 0 0 0 0,-5 6-1 0 0,-2 9-99 0 0,1 0 0 0 0,0 1 0 0 0,2 0-1 0 0,0 0 1 0 0,1 1 0 0 0,1 0-1 0 0,1 1 1 0 0,-4 30 0 0 0,7-36-92 0 0,1 0 1 0 0,1 0-1 0 0,1 0 0 0 0,0 0 1 0 0,1 0-1 0 0,0 0 1 0 0,2 0-1 0 0,0-1 0 0 0,0 1 1 0 0,2-1-1 0 0,0 1 1 0 0,9 18-1 0 0,-10-27-45 0 0,-1 0 0 0 0,2 0 0 0 0,-1-1 0 0 0,1 0 0 0 0,0 0 1 0 0,0 0-1 0 0,1 0 0 0 0,0-1 0 0 0,0 0 0 0 0,0 0 0 0 0,0-1 0 0 0,1 0 0 0 0,0 0 0 0 0,0 0 0 0 0,10 4 0 0 0,-7-5 38 0 0,1-1 0 0 0,-1 0 0 0 0,0 0 0 0 0,1 0 0 0 0,-1-2-1 0 0,0 1 1 0 0,1-1 0 0 0,-1-1 0 0 0,1 0 0 0 0,16-4 0 0 0,-12 2 39 0 0,0-1 0 0 0,0-1-1 0 0,-1-1 1 0 0,1 0 0 0 0,-1 0 0 0 0,-1-2 0 0 0,1 0 0 0 0,-1 0 0 0 0,-1-1 0 0 0,0-1-1 0 0,0 0 1 0 0,0 0 0 0 0,-2-1 0 0 0,1-1 0 0 0,13-20 0 0 0,-17 21 4 0 0,-1 0 1 0 0,0-1-1 0 0,-1 0 1 0 0,0 0 0 0 0,-1 0-1 0 0,-1 0 1 0 0,0-1-1 0 0,0 1 1 0 0,-1-1-1 0 0,-1 0 1 0 0,0 0-1 0 0,-1 0 1 0 0,0 0 0 0 0,-1 1-1 0 0,-4-19 1 0 0,3 20-8 0 0,-2 0 0 0 0,1 0 0 0 0,-1 1 0 0 0,-1 0 0 0 0,0 0 0 0 0,0 0 1 0 0,-1 0-1 0 0,-1 1 0 0 0,1 0 0 0 0,-1 0 0 0 0,-1 1 0 0 0,0 0 0 0 0,0 0 1 0 0,0 1-1 0 0,-1 0 0 0 0,0 0 0 0 0,-20-10 0 0 0,13 9-61 0 0,0 1-1 0 0,0 0 0 0 0,-1 2 1 0 0,0 0-1 0 0,0 0 1 0 0,0 2-1 0 0,-1 0 1 0 0,1 1-1 0 0,-1 1 1 0 0,-28 2-1 0 0,26 4-1108 0 0,19-4 988 0 0,1-1 1 0 0,-1 0-1 0 0,1 0 1 0 0,-1 0-1 0 0,1 0 1 0 0,0 1-1 0 0,-1-1 0 0 0,1 0 1 0 0,-1 0-1 0 0,1 1 1 0 0,0-1-1 0 0,-1 0 0 0 0,1 1 1 0 0,0-1-1 0 0,-1 0 1 0 0,1 1-1 0 0,0-1 0 0 0,0 1 1 0 0,-1-1-1 0 0,1 0 1 0 0,0 1-1 0 0,0-1 1 0 0,0 1-1 0 0,0-1 0 0 0,-1 1 1 0 0,1-1-1 0 0,0 1 1 0 0,0-1-1 0 0,0 1 0 0 0,0-1 1 0 0,0 0-1 0 0,0 1 1 0 0,0-1-1 0 0,0 1 0 0 0,0-1 1 0 0,1 1-1 0 0,-1-1 1 0 0,0 1-1 0 0</inkml:trace>
</inkml:ink>
</file>

<file path=ppt/ink/ink1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3"/>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2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1"/>
    </inkml:context>
    <inkml:brush xml:id="br0">
      <inkml:brushProperty name="width" value="0.1" units="cm"/>
      <inkml:brushProperty name="height" value="0.1" units="cm"/>
      <inkml:brushProperty name="color" value="#004F8B"/>
    </inkml:brush>
  </inkml:definitions>
  <inkml:trace contextRef="#ctx0" brushRef="#br0">1 237 9039 0 0,'0'0'3338'0'0,"18"-37"2916"0"0,-16-1-4021 0 0,-2 33-2098 0 0,0 0-1 0 0,0 0 0 0 0,0 0 1 0 0,0 0-1 0 0,1-1 1 0 0,0 1-1 0 0,0 0 1 0 0,0 0-1 0 0,1 0 1 0 0,0 0-1 0 0,0 1 1 0 0,0-1-1 0 0,0 0 1 0 0,1 1-1 0 0,0-1 1 0 0,0 1-1 0 0,6-7 0 0 0,-2 4 4 0 0,1 0 0 0 0,-1 1 0 0 0,2 0 0 0 0,-1 0 0 0 0,1 0 0 0 0,0 1 0 0 0,0 1 0 0 0,0-1-1 0 0,1 2 1 0 0,0-1 0 0 0,18-3 0 0 0,-24 6-112 0 0,-1 1-1 0 0,0-1 1 0 0,0 1 0 0 0,0 0-1 0 0,0 0 1 0 0,0 0 0 0 0,1 1-1 0 0,-1-1 1 0 0,0 1 0 0 0,0 0-1 0 0,0 0 1 0 0,0 0 0 0 0,0 0-1 0 0,-1 0 1 0 0,1 1 0 0 0,0-1-1 0 0,3 3 1 0 0,-4-1-21 0 0,1 0 0 0 0,-1-1-1 0 0,0 1 1 0 0,0 0 0 0 0,0 1 0 0 0,0-1-1 0 0,0 0 1 0 0,-1 0 0 0 0,0 1-1 0 0,1-1 1 0 0,-1 1 0 0 0,-1-1 0 0 0,1 1-1 0 0,0 0 1 0 0,-1-1 0 0 0,0 1 0 0 0,0 0-1 0 0,0 4 1 0 0,-1 7 11 0 0,0-1 1 0 0,-1 1-1 0 0,-1-1 0 0 0,0 0 1 0 0,-1 0-1 0 0,0 0 0 0 0,-1 0 1 0 0,-8 13-1 0 0,2-4 16 0 0,-2-1 1 0 0,0-1-1 0 0,-30 36 0 0 0,9-14-32 0 0,32-36 0 0 0,2-6 3 0 0,1 1 0 0 0,0-1 1 0 0,0 1-1 0 0,0-1 0 0 0,0 1 0 0 0,0-1 0 0 0,0 1 0 0 0,0-1 1 0 0,1 0-1 0 0,-1 0 0 0 0,0 0 0 0 0,1 0 0 0 0,-1 0 0 0 0,1 0 1 0 0,0 0-1 0 0,-1 0 0 0 0,1 0 0 0 0,-1-1 0 0 0,3 1 0 0 0,-1 1 10 0 0,14 7-8 0 0,11 7 15 0 0,0 1 0 0 0,-1 2 0 0 0,45 39 0 0 0,-66-51-16 0 0,1-1 0 0 0,-2 1 1 0 0,1 0-1 0 0,-1 1 0 0 0,0-1 1 0 0,-1 1-1 0 0,0 0 0 0 0,4 10 1 0 0,-6-13-4 0 0,-1 1 0 0 0,1-1 0 0 0,-1 1 0 0 0,-1-1 0 0 0,1 1 0 0 0,-1-1 0 0 0,0 1 0 0 0,0-1 0 0 0,0 1 1 0 0,-1-1-1 0 0,0 1 0 0 0,0-1 0 0 0,-1 1 0 0 0,-2 7 0 0 0,2-9 26 0 0,0 0 1 0 0,-1 0-1 0 0,1-1 0 0 0,-1 1 0 0 0,1 0 1 0 0,-1-1-1 0 0,0 0 0 0 0,-1 1 0 0 0,1-1 1 0 0,0 0-1 0 0,-1-1 0 0 0,0 1 1 0 0,0-1-1 0 0,0 0 0 0 0,0 1 0 0 0,0-2 1 0 0,0 1-1 0 0,0 0 0 0 0,0-1 0 0 0,-1 0 1 0 0,-5 1-1 0 0,-11 1 178 0 0,1 0 1 0 0,-1-2-1 0 0,-28-1 0 0 0,26 0-138 0 0,16 0-46 0 0,-1 0-1 0 0,1-1 1 0 0,-1 0 0 0 0,1 0-1 0 0,0-1 1 0 0,-1 0-1 0 0,1 0 1 0 0,0 0 0 0 0,0-1-1 0 0,-8-5 1 0 0,14 8-88 0 0,16-39-3210 0 0,-11 25 1491 0 0,2-2-343 0 0</inkml:trace>
</inkml:ink>
</file>

<file path=ppt/ink/ink12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2"/>
    </inkml:context>
    <inkml:brush xml:id="br0">
      <inkml:brushProperty name="width" value="0.1" units="cm"/>
      <inkml:brushProperty name="height" value="0.1" units="cm"/>
      <inkml:brushProperty name="color" value="#004F8B"/>
    </inkml:brush>
  </inkml:definitions>
  <inkml:trace contextRef="#ctx0" brushRef="#br0">290 51 5063 0 0,'0'0'232'0'0,"-23"-13"3048"0"0,20 12-2467 0 0,-1 0 0 0 0,1 0-1 0 0,-1 1 1 0 0,1 0 0 0 0,-1 0-1 0 0,0 0 1 0 0,1 0 0 0 0,-1 0-1 0 0,1 1 1 0 0,-1-1-1 0 0,1 1 1 0 0,-1 0 0 0 0,-4 2-1 0 0,2 0-364 0 0,1 0-1 0 0,0 0 1 0 0,0 0-1 0 0,1 0 1 0 0,-1 1-1 0 0,0 0 1 0 0,-5 7-1 0 0,-4 6-576 0 0,0 1-1 0 0,2 1 0 0 0,-15 30 0 0 0,17-32 819 0 0,-4 9-505 0 0,0 1 1 0 0,2 0 0 0 0,1 1-1 0 0,1 0 1 0 0,2 1-1 0 0,0 0 1 0 0,-5 47-1 0 0,13-67-103 0 0,-1 1-1 0 0,1-1 0 0 0,1 0 0 0 0,0 0 1 0 0,0 0-1 0 0,1 0 0 0 0,0 0 1 0 0,0 0-1 0 0,1 0 0 0 0,0 0 0 0 0,1-1 1 0 0,6 11-1 0 0,-6-13-33 0 0,1 0 0 0 0,0 1 0 0 0,1-2 0 0 0,0 1 0 0 0,0 0 0 0 0,0-1 0 0 0,0 0 0 0 0,1-1 0 0 0,0 0 0 0 0,0 0 0 0 0,0 0 1 0 0,0-1-1 0 0,1 0 0 0 0,-1 0 0 0 0,1-1 0 0 0,9 2 0 0 0,2 0 13 0 0,0-2 1 0 0,1 0 0 0 0,-1-1-1 0 0,1-1 1 0 0,-1-1 0 0 0,0-1-1 0 0,0-1 1 0 0,1 0 0 0 0,-2-1-1 0 0,1-1 1 0 0,0-1 0 0 0,-1-1-1 0 0,0 0 1 0 0,29-18 0 0 0,-35 19-5 0 0,0-1 1 0 0,-1-1-1 0 0,0 0 1 0 0,0 0-1 0 0,-1-1 1 0 0,0 0-1 0 0,0-1 1 0 0,-1 0-1 0 0,0 0 1 0 0,-1-1-1 0 0,0 0 1 0 0,-1-1-1 0 0,0 0 1 0 0,-1 0-1 0 0,-1 0 1 0 0,1-1-1 0 0,-2 0 1 0 0,0 0-1 0 0,-1 0 1 0 0,0 0 0 0 0,2-25-1 0 0,-6 22-22 0 0,0 0-1 0 0,-1 1 1 0 0,-1-1-1 0 0,-1 0 1 0 0,0 1-1 0 0,-1-1 1 0 0,0 1-1 0 0,-1 0 1 0 0,-1 1 0 0 0,-1 0-1 0 0,0 0 1 0 0,0 0-1 0 0,-2 1 1 0 0,0 1-1 0 0,0-1 1 0 0,-1 2-1 0 0,0-1 1 0 0,-1 1-1 0 0,0 1 1 0 0,-1 0 0 0 0,0 1-1 0 0,-15-8 1 0 0,15 11-275 0 0,1-1 0 0 0,-1 2 0 0 0,0 0 0 0 0,-1 0 0 0 0,1 1 0 0 0,-1 1 0 0 0,0 0 1 0 0,0 1-1 0 0,-24 0 0 0 0,17 3-2511 0 0,0 5-6331 0 0</inkml:trace>
</inkml:ink>
</file>

<file path=ppt/ink/ink12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3"/>
    </inkml:context>
    <inkml:brush xml:id="br0">
      <inkml:brushProperty name="width" value="0.1" units="cm"/>
      <inkml:brushProperty name="height" value="0.1" units="cm"/>
      <inkml:brushProperty name="color" value="#004F8B"/>
    </inkml:brush>
  </inkml:definitions>
  <inkml:trace contextRef="#ctx0" brushRef="#br0">221 35 4607 0 0,'-9'-4'9952'0'0,"-14"-4"-6676"0"0,17 8-2991 0 0,0 0-1 0 0,0 0 0 0 0,0 1 0 0 0,0 0 1 0 0,0 0-1 0 0,0 1 0 0 0,0-1 0 0 0,0 1 1 0 0,0 1-1 0 0,1-1 0 0 0,-1 1 1 0 0,1 0-1 0 0,0 0 0 0 0,0 1 0 0 0,0-1 1 0 0,0 1-1 0 0,1 0 0 0 0,-1 1 0 0 0,1-1 1 0 0,0 1-1 0 0,-4 5 0 0 0,-1 1-209 0 0,1 1-1 0 0,0 0 1 0 0,1 0-1 0 0,1 1 0 0 0,-1 0 1 0 0,2 0-1 0 0,0 0 1 0 0,-4 18-1 0 0,8-28-53 0 0,0 0 0 0 0,1 0 1 0 0,-1 0-1 0 0,1 1 0 0 0,0-1 0 0 0,0 0 0 0 0,0 0 1 0 0,0 1-1 0 0,0-1 0 0 0,1 0 0 0 0,0 0 0 0 0,-1 0 1 0 0,1 0-1 0 0,0 0 0 0 0,0 1 0 0 0,1-2 0 0 0,-1 1 0 0 0,1 0 1 0 0,0 0-1 0 0,2 3 0 0 0,-1-3 1 0 0,0 0 0 0 0,0-1 0 0 0,0 1 0 0 0,1-1 0 0 0,0 0 1 0 0,-1 0-1 0 0,1 0 0 0 0,0 0 0 0 0,0-1 0 0 0,0 1 0 0 0,0-1 0 0 0,0 0 0 0 0,7 1 0 0 0,0-1 10 0 0,0-1 0 0 0,0 1 0 0 0,-1-2 0 0 0,1 0-1 0 0,0 0 1 0 0,0 0 0 0 0,-1-2 0 0 0,1 1 0 0 0,-1-1-1 0 0,0-1 1 0 0,13-6 0 0 0,-18 8 3 0 0,0-1 0 0 0,0 0 0 0 0,0 0 0 0 0,-1-1 0 0 0,1 1-1 0 0,-1-1 1 0 0,0 0 0 0 0,0 0 0 0 0,0 0 0 0 0,-1-1 0 0 0,0 1 0 0 0,1-1 0 0 0,-2 0 0 0 0,1 0-1 0 0,0 0 1 0 0,-1 0 0 0 0,0-1 0 0 0,0 1 0 0 0,-1 0 0 0 0,0-1 0 0 0,1 1 0 0 0,-2-1 0 0 0,1 0-1 0 0,-1 1 1 0 0,0-11 0 0 0,-1 9 35 0 0,-1 0-1 0 0,1 0 1 0 0,-1 0-1 0 0,-1 0 1 0 0,1 1-1 0 0,-1-1 1 0 0,-1 1-1 0 0,1-1 1 0 0,-1 1-1 0 0,0 0 1 0 0,0 0-1 0 0,-1 1 1 0 0,1-1-1 0 0,-1 1 1 0 0,-1 0-1 0 0,1 0 1 0 0,-1 1-1 0 0,0 0 1 0 0,-10-6-1 0 0,5 4 2 0 0,-1 0 0 0 0,0 1 0 0 0,0 1 0 0 0,-18-5 0 0 0,26 8-133 0 0,0 0 0 0 0,-1 0 1 0 0,1 0-1 0 0,0 1 0 0 0,-1 0 0 0 0,1-1 0 0 0,-1 1 0 0 0,1 1 0 0 0,0-1 0 0 0,-1 1 0 0 0,1 0 1 0 0,0 0-1 0 0,0 0 0 0 0,-1 0 0 0 0,1 1 0 0 0,-5 2 0 0 0,9-2-606 0 0,1 0-1 0 0,0-1 1 0 0,-1 1 0 0 0,1 0-1 0 0,0-1 1 0 0,0 1-1 0 0,0 0 1 0 0,8 7-3342 0 0</inkml:trace>
</inkml:ink>
</file>

<file path=ppt/ink/ink12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4"/>
    </inkml:context>
    <inkml:brush xml:id="br0">
      <inkml:brushProperty name="width" value="0.1" units="cm"/>
      <inkml:brushProperty name="height" value="0.1" units="cm"/>
      <inkml:brushProperty name="color" value="#004F8B"/>
    </inkml:brush>
  </inkml:definitions>
  <inkml:trace contextRef="#ctx0" brushRef="#br0">293 0 15663 0 0,'0'0'1836'0'0,"-14"17"1418"0"0,-2 18-1232 0 0,-20 53 1 0 0,23-51-1406 0 0,-24 47-1 0 0,25-64-447 0 0,-11 21-3 0 0,0 2 0 0 0,3 0 0 0 0,2 1 0 0 0,2 0 0 0 0,-15 61 0 0 0,-2 51-52 0 0,33-155-240 0 0,22-25-6821 0 0,-9 14 5037 0 0</inkml:trace>
</inkml:ink>
</file>

<file path=ppt/ink/ink12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5"/>
    </inkml:context>
    <inkml:brush xml:id="br0">
      <inkml:brushProperty name="width" value="0.1" units="cm"/>
      <inkml:brushProperty name="height" value="0.1" units="cm"/>
      <inkml:brushProperty name="color" value="#004F8B"/>
    </inkml:brush>
  </inkml:definitions>
  <inkml:trace contextRef="#ctx0" brushRef="#br0">72 0 10135 0 0,'0'0'778'0'0,"-15"28"3182"0"0,6-12-3321 0 0,1 0 1 0 0,1 0 0 0 0,0 1 0 0 0,1 0 0 0 0,1 0 0 0 0,1 1-1 0 0,-5 34 1 0 0,9-47-557 0 0,-1 0 0 0 0,1 1 0 0 0,0-1 0 0 0,0 0 0 0 0,0 0-1 0 0,1 0 1 0 0,0 1 0 0 0,0-1 0 0 0,0 0 0 0 0,0 0 0 0 0,1 0 0 0 0,0 0 0 0 0,0-1-1 0 0,1 1 1 0 0,-1 0 0 0 0,1-1 0 0 0,0 0 0 0 0,0 0 0 0 0,0 0 0 0 0,1 0-1 0 0,-1 0 1 0 0,1 0 0 0 0,0-1 0 0 0,0 0 0 0 0,0 0 0 0 0,1 0 0 0 0,-1 0 0 0 0,1-1-1 0 0,-1 1 1 0 0,1-1 0 0 0,0 0 0 0 0,6 1 0 0 0,-2-2 0 0 0,-1 0-1 0 0,1 0 1 0 0,-1-1 0 0 0,1 0 0 0 0,0-1 0 0 0,-1 0 0 0 0,1 0-1 0 0,-1-1 1 0 0,0 0 0 0 0,1 0 0 0 0,-1-1 0 0 0,0 0-1 0 0,0 0 1 0 0,-1-1 0 0 0,1 0 0 0 0,-1-1 0 0 0,0 1 0 0 0,10-10-1 0 0,-10 10 3 0 0,-1-1-1 0 0,0 0 0 0 0,0-1 0 0 0,0 0 0 0 0,-1 0 0 0 0,0 0 1 0 0,0 0-1 0 0,0-1 0 0 0,-1 0 0 0 0,0 0 0 0 0,-1 0 1 0 0,1 0-1 0 0,-1-1 0 0 0,-1 1 0 0 0,1-1 0 0 0,-1 0 1 0 0,-1 0-1 0 0,1 0 0 0 0,0-14 0 0 0,-3 18-47 0 0,1 1 0 0 0,-1-1-1 0 0,0 0 1 0 0,0 1 0 0 0,0-1 0 0 0,0 1-1 0 0,0-1 1 0 0,-1 1 0 0 0,0 0 0 0 0,1 0 0 0 0,-1-1-1 0 0,-1 1 1 0 0,1 0 0 0 0,0 1 0 0 0,-1-1-1 0 0,-5-5 1 0 0,2 4-84 0 0,0 0 0 0 0,0 0 0 0 0,-1 0 0 0 0,0 1 0 0 0,0 0 0 0 0,0 0 0 0 0,-14-3 0 0 0,-3 1-697 0 0,1 1-1 0 0,-1 1 1 0 0,0 2-1 0 0,-29 1 1 0 0,31 0-7343 0 0</inkml:trace>
</inkml:ink>
</file>

<file path=ppt/ink/ink12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6"/>
    </inkml:context>
    <inkml:brush xml:id="br0">
      <inkml:brushProperty name="width" value="0.1" units="cm"/>
      <inkml:brushProperty name="height" value="0.1" units="cm"/>
      <inkml:brushProperty name="color" value="#004F8B"/>
    </inkml:brush>
  </inkml:definitions>
  <inkml:trace contextRef="#ctx0" brushRef="#br0">1 17 11863 0 0,'0'0'1075'0'0,"12"1"-687"0"0,-1-2 3701 0 0,9-4-2137 0 0,-3 1-665 0 0,21 0 929 0 0,73 0-1 0 0,38 16-1309 0 0,-107 2-2169 0 0</inkml:trace>
</inkml:ink>
</file>

<file path=ppt/ink/ink12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7"/>
    </inkml:context>
    <inkml:brush xml:id="br0">
      <inkml:brushProperty name="width" value="0.1" units="cm"/>
      <inkml:brushProperty name="height" value="0.1" units="cm"/>
      <inkml:brushProperty name="color" value="#004F8B"/>
    </inkml:brush>
  </inkml:definitions>
  <inkml:trace contextRef="#ctx0" brushRef="#br0">0 28 13903 0 0,'0'0'1262'0'0,"37"-6"986"0"0,-23 1-1346 0 0,0 1 1 0 0,0 0-1 0 0,0 1 1 0 0,0 1-1 0 0,1 0 1 0 0,15 0-1 0 0,0 3-730 0 0,56 7 0 0 0,-69-6-1438 0 0,-1-2-415 0 0</inkml:trace>
</inkml:ink>
</file>

<file path=ppt/ink/ink12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8"/>
    </inkml:context>
    <inkml:brush xml:id="br0">
      <inkml:brushProperty name="width" value="0.1" units="cm"/>
      <inkml:brushProperty name="height" value="0.1" units="cm"/>
      <inkml:brushProperty name="color" value="#004F8B"/>
    </inkml:brush>
  </inkml:definitions>
  <inkml:trace contextRef="#ctx0" brushRef="#br0">20 340 10247 0 0,'0'0'6894'0'0,"11"-30"-3272"0"0,8 15-2927 0 0,-1-2-1 0 0,-1 0 1 0 0,0-1 0 0 0,-1-1-1 0 0,20-31 1 0 0,-29 38-521 0 0,0-1 0 0 0,0 0 0 0 0,-1 0 0 0 0,-1 0 0 0 0,0-1 0 0 0,-1 0 0 0 0,-1 0 0 0 0,0 0 0 0 0,0 0-1 0 0,0-26 1 0 0,-47 204 485 0 0,-27 61-1114 0 0,48-163 267 0 0,2 0 0 0 0,4 1-1 0 0,-11 69 1 0 0,27-130 190 0 0,1 0 1 0 0,-1-1-1 0 0,1 1 0 0 0,0-1 0 0 0,0 1 1 0 0,0-1-1 0 0,0 1 0 0 0,0 0 0 0 0,0-1 1 0 0,1 1-1 0 0,-1-1 0 0 0,0 1 0 0 0,1-1 1 0 0,-1 1-1 0 0,1-1 0 0 0,-1 1 0 0 0,1-1 0 0 0,0 1 1 0 0,0-1-1 0 0,0 0 0 0 0,0 1 0 0 0,0-1 1 0 0,0 0-1 0 0,0 0 0 0 0,0 0 0 0 0,0 0 1 0 0,0 0-1 0 0,1 0 0 0 0,-1 0 0 0 0,0 0 1 0 0,1 0-1 0 0,-1-1 0 0 0,1 1 0 0 0,-1 0 1 0 0,1-1-1 0 0,-1 1 0 0 0,1-1 0 0 0,-1 0 1 0 0,1 1-1 0 0,-1-1 0 0 0,1 0 0 0 0,-1 0 1 0 0,1 0-1 0 0,0 0 0 0 0,2-1 0 0 0,10 0 30 0 0,1-2 0 0 0,-1 1 0 0 0,0-2 0 0 0,18-6 1 0 0,-4 1-4 0 0,8 0-76 0 0,-17 3-29 0 0,1 1 0 0 0,0 0 0 0 0,0 2 0 0 0,0 0 1 0 0,0 1-1 0 0,0 1 0 0 0,41 4 0 0 0,-56-1-425 0 0</inkml:trace>
</inkml:ink>
</file>

<file path=ppt/ink/ink12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09"/>
    </inkml:context>
    <inkml:brush xml:id="br0">
      <inkml:brushProperty name="width" value="0.1" units="cm"/>
      <inkml:brushProperty name="height" value="0.1" units="cm"/>
      <inkml:brushProperty name="color" value="#004F8B"/>
    </inkml:brush>
  </inkml:definitions>
  <inkml:trace contextRef="#ctx0" brushRef="#br0">0 86 2303 0 0,'17'1'1669'0'0,"4"-1"6033"0"0,65-25 1267 0 0,48 1-5407 0 0,-30 7-2520 0 0,-8 5-1300 0 0,-35 6-4493 0 0,-46 4 2816 0 0</inkml:trace>
</inkml:ink>
</file>

<file path=ppt/ink/ink12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0"/>
    </inkml:context>
    <inkml:brush xml:id="br0">
      <inkml:brushProperty name="width" value="0.1" units="cm"/>
      <inkml:brushProperty name="height" value="0.1" units="cm"/>
      <inkml:brushProperty name="color" value="#004F8B"/>
    </inkml:brush>
  </inkml:definitions>
  <inkml:trace contextRef="#ctx0" brushRef="#br0">15 28 5983 0 0,'-6'-28'12811'0'0,"6"28"-12765"0"0,-1 0 1 0 0,1 0 0 0 0,0 0 0 0 0,-1 0-1 0 0,1 0 1 0 0,0 0 0 0 0,-1 1-1 0 0,1-1 1 0 0,0 0 0 0 0,0 0-1 0 0,-1 0 1 0 0,1 0 0 0 0,0 0 0 0 0,0 1-1 0 0,-1-1 1 0 0,1 0 0 0 0,0 0-1 0 0,0 1 1 0 0,0-1 0 0 0,-1 0-1 0 0,1 0 1 0 0,0 1 0 0 0,0-1 0 0 0,0 0-1 0 0,0 0 1 0 0,-1 1 0 0 0,1-1-1 0 0,0 0 1 0 0,0 1 0 0 0,0-1 0 0 0,0 0-1 0 0,0 0 1 0 0,0 1 0 0 0,0-1-1 0 0,0 0 1 0 0,0 1 0 0 0,0-1-1 0 0,0 0 1 0 0,0 1 0 0 0,0-1 0 0 0,-1 222 2879 0 0,1-53-2387 0 0,15 8 478 0 0,-4-171-1585 0 0</inkml:trace>
</inkml:ink>
</file>

<file path=ppt/ink/ink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7.644"/>
    </inkml:context>
    <inkml:brush xml:id="br0">
      <inkml:brushProperty name="width" value="0.1" units="cm"/>
      <inkml:brushProperty name="height" value="0.1" units="cm"/>
      <inkml:brushProperty name="color" value="#AB008B"/>
    </inkml:brush>
  </inkml:definitions>
  <inkml:trace contextRef="#ctx0" brushRef="#br0">62 1 7831 0 0,'-2'-1'13993'0'0,"-2"7"-13531"0"0,-8 28 154 0 0,3-1 0 0 0,0 1-1 0 0,2 0 1 0 0,-2 38 0 0 0,0 140-234 0 0,9-195-335 0 0,-1-8-40 0 0,1-1-1 0 0,0 1 0 0 0,1-1 0 0 0,0 1 0 0 0,1-1 1 0 0,-1 0-1 0 0,2 1 0 0 0,-1-1 0 0 0,5 9 0 0 0,1-11-2180 0 0,-1-5 1027 0 0</inkml:trace>
</inkml:ink>
</file>

<file path=ppt/ink/ink1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4"/>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2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1"/>
    </inkml:context>
    <inkml:brush xml:id="br0">
      <inkml:brushProperty name="width" value="0.1" units="cm"/>
      <inkml:brushProperty name="height" value="0.1" units="cm"/>
      <inkml:brushProperty name="color" value="#004F8B"/>
    </inkml:brush>
  </inkml:definitions>
  <inkml:trace contextRef="#ctx0" brushRef="#br0">185 124 4143 0 0,'19'-17'270'0'0,"22"-22"5001"0"0,-39 36-4764 0 0,1 1 0 0 0,-1 0 1 0 0,-1-1-1 0 0,1 0 1 0 0,0 1-1 0 0,-1-1 0 0 0,1 0 1 0 0,-1 0-1 0 0,0 0 1 0 0,0 0-1 0 0,0 0 0 0 0,0 0 1 0 0,0-5-1 0 0,-1 7-391 0 0,0 0 1 0 0,0 0-1 0 0,0 1 0 0 0,0-1 0 0 0,0 0 0 0 0,0 0 0 0 0,-1 0 0 0 0,1 0 1 0 0,0 0-1 0 0,-1 0 0 0 0,1 1 0 0 0,0-1 0 0 0,-1 0 0 0 0,1 0 1 0 0,-1 0-1 0 0,1 1 0 0 0,-1-1 0 0 0,0 0 0 0 0,1 1 0 0 0,-1-1 0 0 0,0 1 1 0 0,1-1-1 0 0,-1 0 0 0 0,0 1 0 0 0,0 0 0 0 0,0-1 0 0 0,-1 0 1 0 0,-30-2 1635 0 0,-29 16-397 0 0,50-9-1312 0 0,0 1 0 0 0,0 0 1 0 0,1 1-1 0 0,0 0 0 0 0,0 1 0 0 0,1 0 0 0 0,-1 0 0 0 0,2 1 1 0 0,-1 0-1 0 0,1 1 0 0 0,0-1 0 0 0,-11 19 0 0 0,16-24-38 0 0,0 1 0 0 0,1 0 0 0 0,-1 0 0 0 0,1 0 0 0 0,0 0-1 0 0,0 0 1 0 0,1 1 0 0 0,-1-1 0 0 0,1 1 0 0 0,0-1 0 0 0,0 1 0 0 0,0-1 0 0 0,1 1 0 0 0,0-1-1 0 0,0 1 1 0 0,0 0 0 0 0,0-1 0 0 0,1 1 0 0 0,-1-1 0 0 0,1 1 0 0 0,1-1 0 0 0,-1 1 0 0 0,0-1-1 0 0,1 0 1 0 0,0 1 0 0 0,0-1 0 0 0,0 0 0 0 0,1 0 0 0 0,-1-1 0 0 0,1 1 0 0 0,0 0-1 0 0,0-1 1 0 0,0 0 0 0 0,7 6 0 0 0,13 7 189 0 0,0-2 0 0 0,0 0 0 0 0,28 11-1 0 0,-23-12 51 0 0,-1 1-1 0 0,42 29 0 0 0,-62-38-213 0 0,0 0 0 0 0,-1 1 0 0 0,0 0 0 0 0,0 0 0 0 0,0 0 0 0 0,-1 1-1 0 0,0 0 1 0 0,0 0 0 0 0,-1 0 0 0 0,0 1 0 0 0,0 0 0 0 0,-1-1 0 0 0,0 1 0 0 0,2 9-1 0 0,-4-11-19 0 0,0 1-1 0 0,-1 0 0 0 0,0 0 1 0 0,-1 0-1 0 0,1 0 0 0 0,-1-1 1 0 0,-1 1-1 0 0,1 0 0 0 0,-1-1 1 0 0,0 1-1 0 0,0-1 0 0 0,-1 1 1 0 0,0-1-1 0 0,0 0 1 0 0,-1 0-1 0 0,0-1 0 0 0,0 1 1 0 0,0-1-1 0 0,0 1 0 0 0,-1-1 1 0 0,0-1-1 0 0,0 1 0 0 0,-6 4 1 0 0,-2 1 4 0 0,1 0 0 0 0,-1-1 0 0 0,-1 0-1 0 0,0-1 1 0 0,0-1 0 0 0,0 0 0 0 0,-1-1 0 0 0,0-1 0 0 0,-16 4 0 0 0,28-8 7 0 0,0 0-1 0 0,0-1 1 0 0,0 1-1 0 0,-1-1 1 0 0,1 0-1 0 0,0 0 1 0 0,0 0-1 0 0,0 0 1 0 0,-1 0-1 0 0,1-1 1 0 0,0 0-1 0 0,0 1 1 0 0,0-1-1 0 0,0 0 1 0 0,0-1-1 0 0,0 1 1 0 0,0 0-1 0 0,0-1 1 0 0,0 0-1 0 0,1 0 1 0 0,-1 0-1 0 0,-2-2 1 0 0,2 0 11 0 0,-1-1 0 0 0,1 1 1 0 0,0-1-1 0 0,1 0 0 0 0,-1 0 1 0 0,1 0-1 0 0,0 0 0 0 0,0 0 0 0 0,0 0 1 0 0,1-1-1 0 0,-2-9 0 0 0,1-7 12 0 0,1 1-1 0 0,1-1 1 0 0,0 1-1 0 0,2 0 1 0 0,7-35-1 0 0,-5 40-42 0 0,0 0-1 0 0,1 1 1 0 0,1 0-1 0 0,0 0 0 0 0,1 0 1 0 0,1 1-1 0 0,0 0 1 0 0,1 1-1 0 0,14-18 0 0 0,7-1-71 0 0,1 0 0 0 0,38-28 0 0 0,-42 37-10 0 0,-21 18 41 0 0,-1 1 1 0 0,0-1-1 0 0,0 0 1 0 0,-1 0-1 0 0,1-1 1 0 0,-1 1-1 0 0,0-1 1 0 0,5-11-1 0 0,-8 16 34 0 0,-1 0 1 0 0,0 0-1 0 0,1-1 0 0 0,-1 1 0 0 0,0 0 1 0 0,0 0-1 0 0,0-1 0 0 0,0 1 0 0 0,0 0 0 0 0,0 0 1 0 0,0-1-1 0 0,0 1 0 0 0,0 0 0 0 0,-1 0 1 0 0,1-1-1 0 0,0 1 0 0 0,-1 0 0 0 0,1 0 1 0 0,-1 0-1 0 0,0-2 0 0 0,-1 1 13 0 0,0 0 0 0 0,0 0 1 0 0,0 1-1 0 0,0-1 0 0 0,0 0 0 0 0,-1 1 0 0 0,1-1 1 0 0,0 1-1 0 0,-1 0 0 0 0,1 0 0 0 0,-1 0 0 0 0,1 0 1 0 0,-5 0-1 0 0,-5-3-155 0 0,-1 0-1 0 0,0 1 1 0 0,-1 1 0 0 0,1 1 0 0 0,0 0-1 0 0,0 0 1 0 0,-1 1 0 0 0,1 1 0 0 0,0 0-1 0 0,-19 4 1 0 0</inkml:trace>
</inkml:ink>
</file>

<file path=ppt/ink/ink12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2"/>
    </inkml:context>
    <inkml:brush xml:id="br0">
      <inkml:brushProperty name="width" value="0.1" units="cm"/>
      <inkml:brushProperty name="height" value="0.1" units="cm"/>
      <inkml:brushProperty name="color" value="#004F8B"/>
    </inkml:brush>
  </inkml:definitions>
  <inkml:trace contextRef="#ctx0" brushRef="#br0">252 1 12263 0 0,'0'0'1112'0'0,"-34"1"1542"0"0,29 1-2304 0 0,0 0 1 0 0,0 0-1 0 0,0 1 1 0 0,1 0 0 0 0,-1 0-1 0 0,1 0 1 0 0,-1 0-1 0 0,1 0 1 0 0,1 1 0 0 0,-1 0-1 0 0,0 0 1 0 0,1 0-1 0 0,-4 6 1 0 0,-39 67 1039 0 0,28-44-937 0 0,5-10-254 0 0,0 1 0 0 0,1 0 0 0 0,1 1 0 0 0,2 0 0 0 0,0 0 0 0 0,2 1 0 0 0,-8 49 0 0 0,14-64-153 0 0,1-1 0 0 0,-1 1 0 0 0,2-1 0 0 0,0 1 0 0 0,0 0 0 0 0,0-1 0 0 0,2 0 0 0 0,-1 1 0 0 0,1-1 0 0 0,1 0 0 0 0,0 0 0 0 0,0-1 0 0 0,1 1 0 0 0,0-1 0 0 0,0 0 0 0 0,1 0 0 0 0,1-1 0 0 0,-1 0 0 0 0,2 0 0 0 0,-1 0 0 0 0,1-1 0 0 0,14 11 0 0 0,-12-11-8 0 0,1 0 1 0 0,0-1-1 0 0,1-1 0 0 0,-1 0 1 0 0,1 0-1 0 0,0-1 1 0 0,0-1-1 0 0,0 0 1 0 0,1 0-1 0 0,-1-2 0 0 0,1 1 1 0 0,-1-1-1 0 0,1-1 1 0 0,-1-1-1 0 0,1 1 0 0 0,-1-2 1 0 0,19-3-1 0 0,-14 1 110 0 0,0-1-1 0 0,0 0 1 0 0,-1-2-1 0 0,0 1 1 0 0,0-2-1 0 0,0 0 1 0 0,-1-1-1 0 0,0-1 1 0 0,-1 0-1 0 0,0-1 1 0 0,25-24-1 0 0,-33 27-94 0 0,0 0 1 0 0,0-1-1 0 0,0 1 0 0 0,-1-1 0 0 0,0 0 0 0 0,-1 0 1 0 0,0-1-1 0 0,0 1 0 0 0,-1-1 0 0 0,-1 0 1 0 0,1 0-1 0 0,-2 0 0 0 0,1 0 0 0 0,-1 0 1 0 0,-1 0-1 0 0,0-1 0 0 0,0 1 0 0 0,-1 0 1 0 0,0 0-1 0 0,-5-18 0 0 0,2 13-1 0 0,-1 0 0 0 0,0 1 0 0 0,-1-1 1 0 0,0 1-1 0 0,-1 0 0 0 0,-1 1 0 0 0,0 0 0 0 0,-1 0 0 0 0,-1 0 1 0 0,0 1-1 0 0,0 1 0 0 0,-23-20 0 0 0,19 21-16 0 0,-1 0-1 0 0,0 1 1 0 0,0 0 0 0 0,-1 1 0 0 0,0 1-1 0 0,0 1 1 0 0,0 0 0 0 0,-29-6 0 0 0,5 6-3423 0 0,0 4-3652 0 0</inkml:trace>
</inkml:ink>
</file>

<file path=ppt/ink/ink12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3"/>
    </inkml:context>
    <inkml:brush xml:id="br0">
      <inkml:brushProperty name="width" value="0.1" units="cm"/>
      <inkml:brushProperty name="height" value="0.1" units="cm"/>
      <inkml:brushProperty name="color" value="#004F8B"/>
    </inkml:brush>
  </inkml:definitions>
  <inkml:trace contextRef="#ctx0" brushRef="#br0">0 217 9703 0 0,'0'0'875'0'0,"15"-10"344"0"0,-12-37 5617 0 0,-2 37-6278 0 0,1 0 0 0 0,0 0 0 0 0,0 0 0 0 0,1 0 1 0 0,6-12-1 0 0,-3 15-440 0 0,0-1 0 0 0,0 2 1 0 0,0-1-1 0 0,1 1 0 0 0,0 0 1 0 0,1 0-1 0 0,-1 1 0 0 0,1 0 1 0 0,0 0-1 0 0,0 1 0 0 0,1 0 1 0 0,-1 0-1 0 0,1 1 0 0 0,0 0 1 0 0,0 0-1 0 0,0 1 0 0 0,0 1 1 0 0,0-1-1 0 0,15 1 0 0 0,-22 1-93 0 0,1 1-1 0 0,-1-1 1 0 0,0 1-1 0 0,0 0 1 0 0,1 0-1 0 0,-1 0 1 0 0,0 0-1 0 0,0 0 1 0 0,0 0-1 0 0,0 0 1 0 0,0 1-1 0 0,0-1 0 0 0,-1 1 1 0 0,1-1-1 0 0,0 1 1 0 0,-1 0-1 0 0,1 0 1 0 0,-1-1-1 0 0,0 1 1 0 0,2 4-1 0 0,-1-1 11 0 0,0 0 0 0 0,0 0 0 0 0,0 1 1 0 0,-1-1-1 0 0,0 0 0 0 0,0 1 0 0 0,-1-1 0 0 0,1 9 0 0 0,-3 9 39 0 0,0 0-1 0 0,-1 0 0 0 0,-8 26 0 0 0,11-46-65 0 0,-11 31-55 0 0,-1-1-1 0 0,-1-1 0 0 0,-2 0 1 0 0,-1-1-1 0 0,-30 44 1 0 0,-23 45-573 0 0,66-117 615 0 0,-2 12 147 0 0,7-14-99 0 0,1 0-1 0 0,-1 1 1 0 0,1-1-1 0 0,-1-1 1 0 0,1 1-1 0 0,-1 0 0 0 0,1-1 1 0 0,0 1-1 0 0,-1-1 1 0 0,1 0-1 0 0,0 0 1 0 0,0 0-1 0 0,3 0 1 0 0,109-16 847 0 0,-88 10-801 0 0,1 2-1 0 0,0 1 1 0 0,47 0 0 0 0,-73 4-209 0 0,0-1-1 0 0,0 1 1 0 0,0-1 0 0 0,0 0-1 0 0,0 0 1 0 0,0 0 0 0 0,0 0-1 0 0,0 0 1 0 0,0 0 0 0 0,0 0-1 0 0,0-1 1 0 0,0 1 0 0 0,0-1-1 0 0,0 0 1 0 0,0 1 0 0 0,0-1-1 0 0,0 0 1 0 0,2-2 0 0 0,-3 3 49 0 0,5-4-1292 0 0</inkml:trace>
</inkml:ink>
</file>

<file path=ppt/ink/ink12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4"/>
    </inkml:context>
    <inkml:brush xml:id="br0">
      <inkml:brushProperty name="width" value="0.1" units="cm"/>
      <inkml:brushProperty name="height" value="0.1" units="cm"/>
      <inkml:brushProperty name="color" value="#004F8B"/>
    </inkml:brush>
  </inkml:definitions>
  <inkml:trace contextRef="#ctx0" brushRef="#br0">1 6 3679 0 0,'5'-5'21516'0'0,"23"6"-22959"0"0,-18 1-174 0 0</inkml:trace>
</inkml:ink>
</file>

<file path=ppt/ink/ink12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5"/>
    </inkml:context>
    <inkml:brush xml:id="br0">
      <inkml:brushProperty name="width" value="0.1" units="cm"/>
      <inkml:brushProperty name="height" value="0.1" units="cm"/>
      <inkml:brushProperty name="color" value="#004F8B"/>
    </inkml:brush>
  </inkml:definitions>
  <inkml:trace contextRef="#ctx0" brushRef="#br0">151 1 4607 0 0,'-6'1'17248'0'0,"-18"7"-16077"0"0,15-3-1127 0 0,1 0 1 0 0,0 0 0 0 0,0 1-1 0 0,0 0 1 0 0,1 0-1 0 0,0 1 1 0 0,0 0 0 0 0,1 0-1 0 0,0 1 1 0 0,0-1-1 0 0,0 2 1 0 0,1-1 0 0 0,1 0-1 0 0,-1 1 1 0 0,1 0-1 0 0,1 0 1 0 0,0 0 0 0 0,0 0-1 0 0,1 1 1 0 0,0-1 0 0 0,-1 11-1 0 0,3-18-30 0 0,1 0 0 0 0,-1-1 0 0 0,1 1 0 0 0,0 0 1 0 0,0-1-1 0 0,0 1 0 0 0,0 0 0 0 0,0-1 0 0 0,0 1 0 0 0,0-1 0 0 0,0 0 0 0 0,0 1 0 0 0,1-1 0 0 0,-1 0 0 0 0,0 0 1 0 0,1 1-1 0 0,-1-1 0 0 0,1 0 0 0 0,0-1 0 0 0,-1 1 0 0 0,1 0 0 0 0,0 0 0 0 0,-1-1 0 0 0,1 1 0 0 0,0-1 0 0 0,0 1 1 0 0,0-1-1 0 0,-1 0 0 0 0,1 0 0 0 0,0 0 0 0 0,2 0 0 0 0,2 1 44 0 0,110 19 903 0 0,-72-14-452 0 0,51 14 0 0 0,-73-14-412 0 0,-13-4-26 0 0,-1 0 0 0 0,0 1-1 0 0,0 0 1 0 0,0 0 0 0 0,0 0 0 0 0,10 7 0 0 0,-16-8-42 0 0,0 0 0 0 0,1 0 0 0 0,-1 0-1 0 0,0 0 1 0 0,-1 0 0 0 0,1 1 0 0 0,0-1 0 0 0,-1 1 0 0 0,1-1-1 0 0,-1 1 1 0 0,0 0 0 0 0,1-1 0 0 0,-1 1 0 0 0,-1 0-1 0 0,1 0 1 0 0,0 0 0 0 0,-1 0 0 0 0,1 0 0 0 0,-1-1 0 0 0,0 1-1 0 0,0 0 1 0 0,-1 6 0 0 0,1-4 23 0 0,-1 1 0 0 0,1 0 0 0 0,-1-1-1 0 0,0 1 1 0 0,-1-1 0 0 0,0 1 0 0 0,1-1 0 0 0,-2 0 0 0 0,1 0-1 0 0,-1 0 1 0 0,1 0 0 0 0,-1 0 0 0 0,-1 0 0 0 0,1-1 0 0 0,-1 1-1 0 0,1-1 1 0 0,-1 0 0 0 0,0 0 0 0 0,-1-1 0 0 0,1 1-1 0 0,-1-1 1 0 0,0 0 0 0 0,1 0 0 0 0,-1 0 0 0 0,-1-1 0 0 0,1 0-1 0 0,-7 2 1 0 0,1 0-160 0 0,0-1-1 0 0,-1-1 1 0 0,1 0-1 0 0,-1-1 0 0 0,-13 0 1 0 0,7-1-1517 0 0,-1-1-1 0 0,-27-5 1 0 0</inkml:trace>
</inkml:ink>
</file>

<file path=ppt/ink/ink12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6"/>
    </inkml:context>
    <inkml:brush xml:id="br0">
      <inkml:brushProperty name="width" value="0.1" units="cm"/>
      <inkml:brushProperty name="height" value="0.1" units="cm"/>
      <inkml:brushProperty name="color" value="#004F8B"/>
    </inkml:brush>
  </inkml:definitions>
  <inkml:trace contextRef="#ctx0" brushRef="#br0">1 111 10135 0 0,'24'-24'1339'0'0,"-15"16"248"0"0,0 0-1 0 0,0 1 1 0 0,1 0 0 0 0,0 0 0 0 0,17-7-1 0 0,-13 8-990 0 0,0 1 0 0 0,0 1 0 0 0,0 0 0 0 0,17-2 0 0 0,3 1-332 0 0,0 2 0 0 0,38 1 0 0 0,22 6-5784 0 0,-76-3 3865 0 0</inkml:trace>
</inkml:ink>
</file>

<file path=ppt/ink/ink12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7"/>
    </inkml:context>
    <inkml:brush xml:id="br0">
      <inkml:brushProperty name="width" value="0.1" units="cm"/>
      <inkml:brushProperty name="height" value="0.1" units="cm"/>
      <inkml:brushProperty name="color" value="#004F8B"/>
    </inkml:brush>
  </inkml:definitions>
  <inkml:trace contextRef="#ctx0" brushRef="#br0">209 1 11743 0 0,'-36'8'1280'0'0,"26"-5"-858"0"0,-1 1-1 0 0,1 0 1 0 0,0 1 0 0 0,0 1-1 0 0,1-1 1 0 0,0 1-1 0 0,0 1 1 0 0,0 0-1 0 0,1 0 1 0 0,0 1-1 0 0,0-1 1 0 0,-8 12 0 0 0,11-13-323 0 0,0 0 0 0 0,1 0 0 0 0,-1 1 0 0 0,2-1 0 0 0,-1 1 0 0 0,1 0 0 0 0,-1 0 0 0 0,2 0 0 0 0,-1 1 0 0 0,1-1 0 0 0,1 0 0 0 0,-1 1 0 0 0,1 0 0 0 0,0-1 0 0 0,1 1 0 0 0,0 0 0 0 0,0-1 0 0 0,2 12 0 0 0,-2-16-39 0 0,1-1 1 0 0,-1 1 0 0 0,1 0-1 0 0,0-1 1 0 0,0 1 0 0 0,0-1-1 0 0,0 0 1 0 0,0 1 0 0 0,1-1-1 0 0,-1 0 1 0 0,1 0 0 0 0,-1 0-1 0 0,1 0 1 0 0,0 0 0 0 0,0 0-1 0 0,0 0 1 0 0,0-1 0 0 0,0 1-1 0 0,0-1 1 0 0,0 1 0 0 0,1-1-1 0 0,-1 0 1 0 0,3 1 0 0 0,0-1 27 0 0,-1 0-1 0 0,0-1 1 0 0,0 1 0 0 0,1-1 0 0 0,-1 0 0 0 0,0-1 0 0 0,0 1 0 0 0,1-1 0 0 0,-1 0 0 0 0,0 0 0 0 0,0 0 0 0 0,0 0 0 0 0,4-3 0 0 0,5-2 128 0 0,0 0 0 0 0,-1-1 0 0 0,0-1-1 0 0,-1 0 1 0 0,0 0 0 0 0,0-1 0 0 0,18-20 0 0 0,-25 24-111 0 0,0 0 1 0 0,0 0-1 0 0,0-1 0 0 0,-1 0 1 0 0,0 0-1 0 0,0 0 0 0 0,0 0 1 0 0,-1 0-1 0 0,0 0 0 0 0,0-1 0 0 0,-1 1 1 0 0,0-1-1 0 0,0 0 0 0 0,0 1 1 0 0,-1-14-1 0 0,-1 16-70 0 0,1 1 1 0 0,-1-1 0 0 0,0 0-1 0 0,-1 1 1 0 0,1-1-1 0 0,0 1 1 0 0,-1-1-1 0 0,0 1 1 0 0,0 0 0 0 0,0 0-1 0 0,0-1 1 0 0,-1 2-1 0 0,1-1 1 0 0,-1 0 0 0 0,0 0-1 0 0,1 1 1 0 0,-1-1-1 0 0,0 1 1 0 0,-1 0-1 0 0,1 0 1 0 0,0 0 0 0 0,-1 1-1 0 0,1-1 1 0 0,-1 1-1 0 0,1 0 1 0 0,-1 0-1 0 0,0 0 1 0 0,1 0 0 0 0,-6 0-1 0 0,-21-1-25 0 0,17 5-2381 0 0,26 13-3173 0 0,6-4 3023 0 0,7 1-21 0 0</inkml:trace>
</inkml:ink>
</file>

<file path=ppt/ink/ink12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8"/>
    </inkml:context>
    <inkml:brush xml:id="br0">
      <inkml:brushProperty name="width" value="0.1" units="cm"/>
      <inkml:brushProperty name="height" value="0.1" units="cm"/>
      <inkml:brushProperty name="color" value="#004F8B"/>
    </inkml:brush>
  </inkml:definitions>
  <inkml:trace contextRef="#ctx0" brushRef="#br0">257 12 5983 0 0,'6'-12'13810'0'0,"-9"46"-11215"0"0,-13 35-1909 0 0,-3-1-1 0 0,-3-1 1 0 0,-4 0-1 0 0,-35 66 1 0 0,13-25-231 0 0,27-61-397 0 0,6-16-152 0 0,-15 50-1 0 0,29-80 69 0 0,1-1-1 0 0,0 1 0 0 0,0-1 1 0 0,0 1-1 0 0,0-1 0 0 0,-1 1 0 0 0,1-1 1 0 0,0 1-1 0 0,0-1 0 0 0,0 1 1 0 0,0-1-1 0 0,0 1 0 0 0,1-1 1 0 0,-1 1-1 0 0,0-1 0 0 0,0 1 0 0 0,0-1 1 0 0,0 1-1 0 0,0-1 0 0 0,1 1 1 0 0,-1-1-1 0 0,0 1 0 0 0,0-1 0 0 0,1 1 1 0 0,-1-1-1 0 0,0 0 0 0 0,1 1 1 0 0,-1-1-1 0 0,1 0 0 0 0,-1 1 1 0 0,0-1-1 0 0,1 0 0 0 0,-1 1 0 0 0,1-1 1 0 0,-1 0-1 0 0,1 0 0 0 0,-1 1 1 0 0,1-1-1 0 0,-1 0 0 0 0,1 0 0 0 0,-1 0 1 0 0,1 0-1 0 0,-1 0 0 0 0,1 0 1 0 0,-1 0-1 0 0,1 0 0 0 0,-1 0 1 0 0,1 0-1 0 0,-1 0 0 0 0,1 0 0 0 0,-1 0 1 0 0,1 0-1 0 0,-1 0 0 0 0,2-1 1 0 0,22-5-7599 0 0</inkml:trace>
</inkml:ink>
</file>

<file path=ppt/ink/ink12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19"/>
    </inkml:context>
    <inkml:brush xml:id="br0">
      <inkml:brushProperty name="width" value="0.1" units="cm"/>
      <inkml:brushProperty name="height" value="0.1" units="cm"/>
      <inkml:brushProperty name="color" value="#004F8B"/>
    </inkml:brush>
  </inkml:definitions>
  <inkml:trace contextRef="#ctx0" brushRef="#br0">140 1 6447 0 0,'-23'23'696'0'0,"7"-6"1427"0"0,1 0 0 0 0,0 2 0 0 0,1 0 0 0 0,1 0 0 0 0,-17 37 1 0 0,28-51-1928 0 0,-1 1 0 0 0,1 0 0 0 0,1-1 0 0 0,-1 1 0 0 0,1 0 0 0 0,0 0 0 0 0,0 0 0 0 0,1 0 0 0 0,0 1 0 0 0,0-1 0 0 0,2 11 0 0 0,-1-13-160 0 0,0 0 1 0 0,1 0-1 0 0,0 0 0 0 0,0 0 1 0 0,0 0-1 0 0,0 0 0 0 0,0 0 1 0 0,1-1-1 0 0,0 1 0 0 0,-1-1 1 0 0,1 0-1 0 0,1 0 0 0 0,-1 0 1 0 0,0 0-1 0 0,1 0 0 0 0,-1-1 1 0 0,1 0-1 0 0,6 4 0 0 0,-3-4-21 0 0,0 1-1 0 0,0-1 0 0 0,0 0 0 0 0,1 0 0 0 0,-1-1 0 0 0,1 0 0 0 0,-1 0 0 0 0,1-1 0 0 0,-1 0 0 0 0,1 0 0 0 0,0 0 0 0 0,-1-1 0 0 0,1-1 1 0 0,-1 1-1 0 0,0-1 0 0 0,1-1 0 0 0,-1 1 0 0 0,10-6 0 0 0,-10 5 86 0 0,0 0 1 0 0,-1-1-1 0 0,1 0 1 0 0,0 0 0 0 0,-1 0-1 0 0,0-1 1 0 0,0 0-1 0 0,-1 0 1 0 0,1-1-1 0 0,-1 1 1 0 0,0-1-1 0 0,-1-1 1 0 0,1 1-1 0 0,-1 0 1 0 0,-1-1-1 0 0,1 0 1 0 0,-1 0-1 0 0,3-11 1 0 0,-5 14 7 0 0,0 0 0 0 0,0 0 0 0 0,0 0 1 0 0,-1-1-1 0 0,0 1 0 0 0,0 0 0 0 0,0-1 0 0 0,-1 1 0 0 0,1 0 1 0 0,-1 0-1 0 0,0-1 0 0 0,0 1 0 0 0,-1 0 0 0 0,1 0 1 0 0,-1 0-1 0 0,0 0 0 0 0,0 1 0 0 0,0-1 0 0 0,0 0 1 0 0,-1 1-1 0 0,1-1 0 0 0,-1 1 0 0 0,0 0 0 0 0,0 0 1 0 0,0 0-1 0 0,-1 0 0 0 0,1 1 0 0 0,-1-1 0 0 0,1 1 0 0 0,-7-3 1 0 0,-5-2-247 0 0,0 1 0 0 0,-1 0 0 0 0,0 1 0 0 0,1 1 1 0 0,-1 1-1 0 0,-27-3 0 0 0,40 6-1161 0 0,-5 1-54 0 0</inkml:trace>
</inkml:ink>
</file>

<file path=ppt/ink/ink12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0"/>
    </inkml:context>
    <inkml:brush xml:id="br0">
      <inkml:brushProperty name="width" value="0.1" units="cm"/>
      <inkml:brushProperty name="height" value="0.1" units="cm"/>
      <inkml:brushProperty name="color" value="#004F8B"/>
    </inkml:brush>
  </inkml:definitions>
  <inkml:trace contextRef="#ctx0" brushRef="#br0">1 8 5527 0 0,'13'0'9048'0'0,"-1"0"-7160"0"0,24-4 2268 0 0,38 0-871 0 0,150 16-174 0 0,-220-12-3387 0 0,-1 0-1 0 0,1 1 1 0 0,-1 0-1 0 0,1-1 1 0 0,-1 1-1 0 0,0 1 1 0 0,1-1-1 0 0,-1 0 1 0 0,0 1-1 0 0,0 0 1 0 0,0 0-1 0 0,0-1 1 0 0,0 2-1 0 0,-1-1 1 0 0,6 5-1 0 0,-5-2-1395 0 0</inkml:trace>
</inkml:ink>
</file>

<file path=ppt/ink/ink1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5"/>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2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1"/>
    </inkml:context>
    <inkml:brush xml:id="br0">
      <inkml:brushProperty name="width" value="0.1" units="cm"/>
      <inkml:brushProperty name="height" value="0.1" units="cm"/>
      <inkml:brushProperty name="color" value="#004F8B"/>
    </inkml:brush>
  </inkml:definitions>
  <inkml:trace contextRef="#ctx0" brushRef="#br0">1 18 13359 0 0,'35'-3'3823'0'0,"-28"0"-3101"0"0,1 0 0 0 0,0 1 0 0 0,0 0 0 0 0,1 0 0 0 0,-1 1 0 0 0,0 0 0 0 0,0 1 0 0 0,12 0 0 0 0,68 8 780 0 0,-79-7-1325 0 0,23 3 250 0 0,20 3-972 0 0,-16-9-4349 0 0,-14 0 2538 0 0</inkml:trace>
</inkml:ink>
</file>

<file path=ppt/ink/ink12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2"/>
    </inkml:context>
    <inkml:brush xml:id="br0">
      <inkml:brushProperty name="width" value="0.1" units="cm"/>
      <inkml:brushProperty name="height" value="0.1" units="cm"/>
      <inkml:brushProperty name="color" value="#004F8B"/>
    </inkml:brush>
  </inkml:definitions>
  <inkml:trace contextRef="#ctx0" brushRef="#br0">1 334 6447 0 0,'0'0'586'0'0,"0"-3"-180"0"0,1 1 63 0 0,-1 1-1 0 0,1-1 1 0 0,-1 1-1 0 0,1 0 1 0 0,0-1-1 0 0,-1 1 1 0 0,1 0-1 0 0,0-1 1 0 0,0 1-1 0 0,0 0 0 0 0,0 0 1 0 0,0 0-1 0 0,0 0 1 0 0,1 0-1 0 0,1-1 1 0 0,28-19 3180 0 0,-24 18-3206 0 0,0-2 1 0 0,0 1 0 0 0,0-1 0 0 0,-1 0 0 0 0,8-7 0 0 0,2-7 144 0 0,0 0 0 0 0,-1-1 0 0 0,-1-1 0 0 0,-1 0-1 0 0,-1-1 1 0 0,-1-1 0 0 0,0 0 0 0 0,-2 0 0 0 0,10-40 0 0 0,-19 62-515 0 0,-6 38 71 0 0,-73 223-348 0 0,16-54-472 0 0,53-175 546 0 0,1-3-21 0 0,1 0-1 0 0,2 0 0 0 0,0 1 1 0 0,2 0-1 0 0,-1 44 0 0 0,5-72 152 0 0,0 1-1 0 0,1-1 0 0 0,-1 0 1 0 0,0 1-1 0 0,0-1 1 0 0,1 1-1 0 0,-1-1 1 0 0,1 0-1 0 0,0 0 1 0 0,-1 1-1 0 0,1-1 1 0 0,0 0-1 0 0,-1 0 1 0 0,1 0-1 0 0,0 0 0 0 0,0 1 1 0 0,0-1-1 0 0,0-1 1 0 0,0 1-1 0 0,1 0 1 0 0,-1 0-1 0 0,0 0 1 0 0,0 0-1 0 0,0-1 1 0 0,1 1-1 0 0,-1-1 1 0 0,0 1-1 0 0,1-1 0 0 0,-1 1 1 0 0,0-1-1 0 0,1 0 1 0 0,-1 0-1 0 0,1 0 1 0 0,-1 0-1 0 0,0 0 1 0 0,1 0-1 0 0,-1 0 1 0 0,1 0-1 0 0,1-1 1 0 0,10 0 78 0 0,0-2 0 0 0,0 0 0 0 0,20-7 0 0 0,-7 2 46 0 0,34-5-97 0 0,1 3 0 0 0,111-4 0 0 0,-166 14-851 0 0,15-1 1452 0 0</inkml:trace>
</inkml:ink>
</file>

<file path=ppt/ink/ink12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3"/>
    </inkml:context>
    <inkml:brush xml:id="br0">
      <inkml:brushProperty name="width" value="0.1" units="cm"/>
      <inkml:brushProperty name="height" value="0.1" units="cm"/>
      <inkml:brushProperty name="color" value="#004F8B"/>
    </inkml:brush>
  </inkml:definitions>
  <inkml:trace contextRef="#ctx0" brushRef="#br0">2 193 8751 0 0,'-1'-4'658'0'0,"1"1"0"0"0,0-1 0 0 0,0 0-1 0 0,0 1 1 0 0,0-1 0 0 0,1 0 0 0 0,-1 1-1 0 0,1-1 1 0 0,0 1 0 0 0,0-1 0 0 0,0 1-1 0 0,1-1 1 0 0,-1 1 0 0 0,4-5 0 0 0,-3 5-254 0 0,1-1-1 0 0,0 1 1 0 0,0 0 0 0 0,0 0 0 0 0,0 0 0 0 0,1 1 0 0 0,-1-1 0 0 0,1 1-1 0 0,-1 0 1 0 0,8-4 0 0 0,7 0-60 0 0,0 1 0 0 0,0 1 0 0 0,0 0 0 0 0,34-2 0 0 0,-15 2 578 0 0,12-3-1094 0 0,-6 2 1052 0 0,60-16 0 0 0,-57 5-3640 0 0,-1-7-3719 0 0</inkml:trace>
</inkml:ink>
</file>

<file path=ppt/ink/ink12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4"/>
    </inkml:context>
    <inkml:brush xml:id="br0">
      <inkml:brushProperty name="width" value="0.1" units="cm"/>
      <inkml:brushProperty name="height" value="0.1" units="cm"/>
      <inkml:brushProperty name="color" value="#004F8B"/>
    </inkml:brush>
  </inkml:definitions>
  <inkml:trace contextRef="#ctx0" brushRef="#br0">12 13 13447 0 0,'0'-1'1216'0'0,"1"-4"-1000"0"0,0-2 952 0 0,-2 36 5558 0 0,-3 13-4387 0 0,-4 90-1844 0 0,8-108-471 0 0,5 157 167 0 0,-3-156-173 0 0,1-1-1 0 0,2 0 1 0 0,0 0-1 0 0,1 0 1 0 0,13 28-1 0 0,-19-51-50 0 0,0-1 0 0 0,0 1 0 0 0,0 0 0 0 0,1-1 0 0 0,-1 1 0 0 0,0-1-1 0 0,0 1 1 0 0,1-1 0 0 0,-1 1 0 0 0,1-1 0 0 0,-1 1 0 0 0,0-1 0 0 0,1 1 0 0 0,-1-1 0 0 0,1 1 0 0 0,-1-1 0 0 0,1 0 0 0 0,-1 1-1 0 0,1-1 1 0 0,-1 0 0 0 0,1 0 0 0 0,0 1 0 0 0,-1-1 0 0 0,1 0 0 0 0,-1 0 0 0 0,1 0 0 0 0,0 0 0 0 0,-1 0 0 0 0,1 1 0 0 0,-1-1-1 0 0,2-1 1 0 0,19-9-2080 0 0,-10 3 1116 0 0,0 1-1098 0 0</inkml:trace>
</inkml:ink>
</file>

<file path=ppt/ink/ink12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5"/>
    </inkml:context>
    <inkml:brush xml:id="br0">
      <inkml:brushProperty name="width" value="0.1" units="cm"/>
      <inkml:brushProperty name="height" value="0.1" units="cm"/>
      <inkml:brushProperty name="color" value="#004F8B"/>
    </inkml:brush>
  </inkml:definitions>
  <inkml:trace contextRef="#ctx0" brushRef="#br0">175 6 11343 0 0,'25'-5'5898'0'0,"-29"6"-5554"0"0,0 1 0 0 0,0 0 0 0 0,0 0 0 0 0,0 1 0 0 0,0-1 0 0 0,1 1 0 0 0,-1-1 0 0 0,1 1 0 0 0,-4 4 0 0 0,-10 7-114 0 0,13-11-187 0 0,-18 12 87 0 0,0 0 1 0 0,-22 23-1 0 0,39-34-117 0 0,1 0-1 0 0,0 0 1 0 0,0 0-1 0 0,0 1 0 0 0,1 0 1 0 0,-1 0-1 0 0,1 0 1 0 0,0 0-1 0 0,1 0 1 0 0,-1 1-1 0 0,1-1 0 0 0,0 1 1 0 0,0-1-1 0 0,1 1 1 0 0,0 0-1 0 0,-1 6 1 0 0,2-10 8 0 0,1-1 0 0 0,-1 0 0 0 0,1 0 0 0 0,-1 0 1 0 0,1 0-1 0 0,-1 0 0 0 0,1 0 0 0 0,0 0 1 0 0,-1 0-1 0 0,1 0 0 0 0,0 0 0 0 0,0 0 1 0 0,0-1-1 0 0,0 1 0 0 0,0 0 0 0 0,-1 0 1 0 0,1-1-1 0 0,1 1 0 0 0,-1-1 0 0 0,0 1 1 0 0,0-1-1 0 0,0 1 0 0 0,0-1 0 0 0,2 1 1 0 0,30 7 350 0 0,-30-8-321 0 0,32 5 648 0 0,56-1 0 0 0,-70-5-537 0 0,0 1 1 0 0,0 1-1 0 0,-1 1 0 0 0,1 0 1 0 0,-1 2-1 0 0,0 0 0 0 0,0 2 0 0 0,31 11 1 0 0,-45-13-90 0 0,1 0 0 0 0,-1 1 0 0 0,1-1 0 0 0,-1 1 0 0 0,0 0 0 0 0,-1 1 0 0 0,0-1 0 0 0,1 1 0 0 0,-2 0 0 0 0,1 1 0 0 0,-1-1 0 0 0,0 1 0 0 0,0 0 0 0 0,-1 0 0 0 0,0 0 0 0 0,0 0 1 0 0,0 0-1 0 0,-1 1 0 0 0,0-1 0 0 0,-1 1 0 0 0,0 0 0 0 0,0-1 0 0 0,0 1 0 0 0,-1 0 0 0 0,0 0 0 0 0,-1-1 0 0 0,0 1 0 0 0,0 0 0 0 0,-1-1 0 0 0,0 1 0 0 0,0-1 0 0 0,0 1 0 0 0,-1-1 0 0 0,0 0 0 0 0,-1 0 0 0 0,0 0 0 0 0,0 0 0 0 0,0-1 1 0 0,-1 0-1 0 0,0 0 0 0 0,0 0 0 0 0,0 0 0 0 0,-1-1 0 0 0,0 0 0 0 0,0 0 0 0 0,0-1 0 0 0,0 1 0 0 0,-1-1 0 0 0,0-1 0 0 0,-10 5 0 0 0,1-1-63 0 0,-1-1 0 0 0,0-1 1 0 0,0-1-1 0 0,0 0 0 0 0,0-1 0 0 0,-1-1 0 0 0,0 0 1 0 0,1-2-1 0 0,-1 0 0 0 0,1-1 0 0 0,-1 0 0 0 0,1-2 1 0 0,-19-4-1 0 0,3-12-2602 0 0,16 0-1989 0 0</inkml:trace>
</inkml:ink>
</file>

<file path=ppt/ink/ink12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6"/>
    </inkml:context>
    <inkml:brush xml:id="br0">
      <inkml:brushProperty name="width" value="0.1" units="cm"/>
      <inkml:brushProperty name="height" value="0.1" units="cm"/>
      <inkml:brushProperty name="color" value="#004F8B"/>
    </inkml:brush>
  </inkml:definitions>
  <inkml:trace contextRef="#ctx0" brushRef="#br0">0 119 11055 0 0,'22'-9'1176'0'0,"9"-8"26"0"0,1 1 0 0 0,0 2 0 0 0,1 1 0 0 0,1 1-1 0 0,0 2 1 0 0,0 2 0 0 0,1 1 0 0 0,0 1 0 0 0,0 2 0 0 0,0 2-1 0 0,0 1 1 0 0,55 6 0 0 0,29 11-6055 0 0</inkml:trace>
</inkml:ink>
</file>

<file path=ppt/ink/ink12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7"/>
    </inkml:context>
    <inkml:brush xml:id="br0">
      <inkml:brushProperty name="width" value="0.1" units="cm"/>
      <inkml:brushProperty name="height" value="0.1" units="cm"/>
      <inkml:brushProperty name="color" value="#AB008B"/>
    </inkml:brush>
  </inkml:definitions>
  <inkml:trace contextRef="#ctx0" brushRef="#br0">0 395 7367 0 0,'0'0'3278'0'0,"34"2"1571"0"0,-24 0-4298 0 0,1-1 1 0 0,0 0-1 0 0,-1-1 0 0 0,1 0 1 0 0,0-1-1 0 0,-1 0 0 0 0,1-1 1 0 0,-1 0-1 0 0,1 0 0 0 0,-1-1 1 0 0,19-8-1 0 0,-15 4-258 0 0,0-1 0 0 0,0 0-1 0 0,0-1 1 0 0,-1-1 0 0 0,0 0 0 0 0,-1-1 0 0 0,14-15-1 0 0,-8 5-77 0 0,-2 0 0 0 0,0-1-1 0 0,-1 0 1 0 0,-1-1-1 0 0,-2-1 1 0 0,0 0-1 0 0,-1-1 1 0 0,-2 0-1 0 0,9-35 1 0 0,-16 37 134 0 0,-11 28 83 0 0,-13 37-107 0 0,-19 97-293 0 0,-56 167 15 0 0,67-222-55 0 0,5-10-25 0 0,-58 114-1 0 0,72-168 23 0 0,1 1-1 0 0,-7 22 1 0 0,15-38 10 0 0,0-1 0 0 0,1 1 0 0 0,-1 0 0 0 0,1-1 0 0 0,1 1 0 0 0,-1 0-1 0 0,1-1 1 0 0,-1 1 0 0 0,1 0 0 0 0,1 0 0 0 0,-1 0 0 0 0,1-1 0 0 0,-1 1 0 0 0,1 0 0 0 0,1-1 0 0 0,-1 1 0 0 0,3 4 0 0 0,-3-7 1 0 0,1 0 0 0 0,-1 0 0 0 0,1 0 0 0 0,-1-1 0 0 0,1 1 0 0 0,0 0 0 0 0,0-1 0 0 0,0 1 0 0 0,0-1 0 0 0,0 0 0 0 0,0 0 0 0 0,1 1 0 0 0,-1-2 0 0 0,0 1 0 0 0,1 0 0 0 0,-1 0 0 0 0,0-1 0 0 0,1 1 0 0 0,-1-1 0 0 0,1 0 0 0 0,-1 1 0 0 0,1-1 0 0 0,-1-1 0 0 0,1 1 0 0 0,-1 0 0 0 0,4-1 0 0 0,7-2 0 0 0,1 0 0 0 0,-1-1 0 0 0,21-9 0 0 0,-7 3 0 0 0,46-15 9 0 0,-33 10 7 0 0,0 3 1 0 0,0 1-1 0 0,56-8 1 0 0,-67 17 22 0 0,-14 1-47 0 0,-1-1-1 0 0,1 0 0 0 0,-1 0 0 0 0,0-2 0 0 0,20-6 0 0 0,-12 6 388 0 0,-7 2-3107 0 0</inkml:trace>
</inkml:ink>
</file>

<file path=ppt/ink/ink12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8"/>
    </inkml:context>
    <inkml:brush xml:id="br0">
      <inkml:brushProperty name="width" value="0.1" units="cm"/>
      <inkml:brushProperty name="height" value="0.1" units="cm"/>
      <inkml:brushProperty name="color" value="#AB008B"/>
    </inkml:brush>
  </inkml:definitions>
  <inkml:trace contextRef="#ctx0" brushRef="#br0">10 157 3223 0 0,'-8'-1'10115'0'0,"7"0"-9892"0"0,1 0 1 0 0,0 1-1 0 0,0-1 0 0 0,0 0 1 0 0,-1 1-1 0 0,1-1 1 0 0,0 1-1 0 0,0-1 0 0 0,0 0 1 0 0,0 1-1 0 0,0-1 1 0 0,0 0-1 0 0,1 1 0 0 0,-1-1 1 0 0,0 0-1 0 0,0 1 0 0 0,0-1 1 0 0,5-5 2456 0 0,-4 5-2456 0 0,1-1-26 0 0,-1 0 0 0 0,1 0 0 0 0,0 0 0 0 0,0 0 1 0 0,0 0-1 0 0,1 1 0 0 0,-1-1 0 0 0,0 0 0 0 0,5-1 0 0 0,68-20 1708 0 0,0 4 0 0 0,135-18-1 0 0,-52 12-1302 0 0,-133 20-1296 0 0,-1 2 0 0 0,45-2-1 0 0,-57 6-1455 0 0</inkml:trace>
</inkml:ink>
</file>

<file path=ppt/ink/ink12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29"/>
    </inkml:context>
    <inkml:brush xml:id="br0">
      <inkml:brushProperty name="width" value="0.1" units="cm"/>
      <inkml:brushProperty name="height" value="0.1" units="cm"/>
      <inkml:brushProperty name="color" value="#AB008B"/>
    </inkml:brush>
  </inkml:definitions>
  <inkml:trace contextRef="#ctx0" brushRef="#br0">1 109 6447 0 0,'-1'-22'235'0'0,"2"-33"3018"0"0,13 23 5629 0 0,4 72-6853 0 0,-8-11-1685 0 0,-1-1 0 0 0,-2 2 0 0 0,-1-1 0 0 0,-1 1 0 0 0,-2 0 0 0 0,0 42 0 0 0,-23 182 332 0 0,10-171-281 0 0,1 115-1 0 0,15-154 14 0 0,-6-42-272 0 0,1-1-111 0 0,0 0 0 0 0,0-1 0 0 0,0 1-1 0 0,0-1 1 0 0,0 1 0 0 0,0 0 0 0 0,0-1 0 0 0,0 0 0 0 0,0 1-1 0 0,1-1 1 0 0,-1 0 0 0 0,0 1 0 0 0,0-1 0 0 0,0 0 0 0 0,2 0-1 0 0,25-18-258 0 0,-11 2-3608 0 0</inkml:trace>
</inkml:ink>
</file>

<file path=ppt/ink/ink12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30"/>
    </inkml:context>
    <inkml:brush xml:id="br0">
      <inkml:brushProperty name="width" value="0.1" units="cm"/>
      <inkml:brushProperty name="height" value="0.1" units="cm"/>
      <inkml:brushProperty name="color" value="#AB008B"/>
    </inkml:brush>
  </inkml:definitions>
  <inkml:trace contextRef="#ctx0" brushRef="#br0">269 85 5063 0 0,'30'-31'14791'0'0,"-29"30"-14694"0"0,0 0 0 0 0,-1 0 1 0 0,1-1-1 0 0,-1 1 0 0 0,0 0 1 0 0,1 0-1 0 0,-1-1 0 0 0,0 1 1 0 0,0 0-1 0 0,1-1 0 0 0,-1 1 0 0 0,0 0 1 0 0,0 0-1 0 0,-1-1 0 0 0,1 1 1 0 0,0 0-1 0 0,0-1 0 0 0,-1 1 0 0 0,1 0 1 0 0,0 0-1 0 0,-1-1 0 0 0,0 1 1 0 0,1 0-1 0 0,-1 0 0 0 0,1 0 1 0 0,-2-1-1 0 0,0 0 27 0 0,0 0 1 0 0,0 0-1 0 0,-1 1 1 0 0,1 0 0 0 0,0-1-1 0 0,-1 1 1 0 0,1 0-1 0 0,-1 0 1 0 0,1 0-1 0 0,-1 0 1 0 0,1 1-1 0 0,-4-1 1 0 0,-2-1-11 0 0,1 2 0 0 0,0-1 0 0 0,0 1 0 0 0,-1 0-1 0 0,1 0 1 0 0,0 1 0 0 0,0 0 0 0 0,-1 0 0 0 0,-6 3 0 0 0,3 2-102 0 0,1 0 0 0 0,0 1-1 0 0,0 0 1 0 0,0 0 0 0 0,1 1-1 0 0,0 0 1 0 0,0 1 0 0 0,1 0 0 0 0,0 0-1 0 0,1 1 1 0 0,-10 16 0 0 0,7-9-5 0 0,1 0 0 0 0,0 1 1 0 0,1 1-1 0 0,1 0 0 0 0,0 0 1 0 0,-4 24-1 0 0,10-38 0 0 0,0 0 0 0 0,0 0 0 0 0,1 0 0 0 0,-1 0 0 0 0,1 0 1 0 0,1 0-1 0 0,-1 0 0 0 0,1 0 0 0 0,-1 0 0 0 0,1 0 0 0 0,1 0 0 0 0,-1 0 0 0 0,1 0 0 0 0,0-1 0 0 0,0 1 0 0 0,0-1 0 0 0,1 1 1 0 0,-1-1-1 0 0,1 0 0 0 0,0 0 0 0 0,0 0 0 0 0,1 0 0 0 0,-1-1 0 0 0,1 1 0 0 0,4 3 0 0 0,-3-4 2 0 0,1 0 0 0 0,-1-1-1 0 0,1 1 1 0 0,-1-1 0 0 0,1 0 0 0 0,0 0-1 0 0,0-1 1 0 0,0 1 0 0 0,0-1 0 0 0,0-1-1 0 0,0 1 1 0 0,0-1 0 0 0,0 0 0 0 0,0 0 0 0 0,0-1-1 0 0,0 0 1 0 0,0 0 0 0 0,-1 0 0 0 0,1-1-1 0 0,9-3 1 0 0,-3-1 45 0 0,1 0 1 0 0,-1-1-1 0 0,-1 0 0 0 0,1-1 1 0 0,-1 0-1 0 0,0-1 0 0 0,-1 0 1 0 0,0 0-1 0 0,-1-1 0 0 0,0-1 1 0 0,0 1-1 0 0,-1-1 0 0 0,-1-1 1 0 0,0 0-1 0 0,0 0 0 0 0,-1 0 1 0 0,-1-1-1 0 0,0 0 0 0 0,0 0 1 0 0,-2 0-1 0 0,1 0 0 0 0,-2-1 1 0 0,0 1-1 0 0,0-1 0 0 0,-1 0 1 0 0,-1 1-1 0 0,-3-27 0 0 0,3 40-36 0 0,0-1-1 0 0,0 1 0 0 0,1 0 0 0 0,-1 0 0 0 0,0 0 0 0 0,0-1 0 0 0,0 1 0 0 0,0 0 0 0 0,0 0 0 0 0,0-1 0 0 0,0 1 1 0 0,0 0-1 0 0,0-1 0 0 0,0 1 0 0 0,0 0 0 0 0,0 0 0 0 0,0-1 0 0 0,0 1 0 0 0,0 0 0 0 0,0 0 0 0 0,-1-1 0 0 0,1 1 1 0 0,0 0-1 0 0,0 0 0 0 0,0 0 0 0 0,0-1 0 0 0,0 1 0 0 0,-1 0 0 0 0,1 0 0 0 0,0 0 0 0 0,0-1 0 0 0,0 1 0 0 0,0 0 1 0 0,-1 0-1 0 0,1 0 0 0 0,0 0 0 0 0,0 0 0 0 0,-1-1 0 0 0,1 1 0 0 0,0 0 0 0 0,0 0 0 0 0,-1 0 0 0 0,1 0 1 0 0,0 0-1 0 0,0 0 0 0 0,-1 0 0 0 0,1 0 0 0 0,0 0 0 0 0,-1 0 0 0 0,-7 15 295 0 0,-4 24-253 0 0,9-11-50 0 0,1 0 1 0 0,1 0 0 0 0,2 1-1 0 0,0-1 1 0 0,9 43-1 0 0,43 136-16 0 0,-16-72 10 0 0,-34-123 0 0 0,-1-7 1 0 0,-1 1 0 0 0,1-1-1 0 0,-2 1 1 0 0,1-1-1 0 0,0 1 1 0 0,-1-1-1 0 0,0 1 1 0 0,0-1 0 0 0,-1 1-1 0 0,-1 9 1 0 0,2-14-76 0 0,0-1 1 0 0,0 1 0 0 0,0-1-1 0 0,0 1 1 0 0,0-1 0 0 0,0 1 0 0 0,0-1-1 0 0,0 1 1 0 0,1 0 0 0 0,-1-1-1 0 0,0 1 1 0 0,0-1 0 0 0,1 1-1 0 0,-1-1 1 0 0,0 0 0 0 0,1 1-1 0 0,-1-1 1 0 0,1 1 0 0 0,-1-1-1 0 0,1 1 1 0 0,-1-1 0 0 0,0 0 0 0 0,1 0-1 0 0,-1 1 1 0 0,1-1 0 0 0,-1 0-1 0 0,1 0 1 0 0,0 1 0 0 0,-1-1-1 0 0,1 0 1 0 0,-1 0 0 0 0,2 0-1 0 0,5 2-2201 0 0</inkml:trace>
</inkml:ink>
</file>

<file path=ppt/ink/ink1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6"/>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2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31"/>
    </inkml:context>
    <inkml:brush xml:id="br0">
      <inkml:brushProperty name="width" value="0.1" units="cm"/>
      <inkml:brushProperty name="height" value="0.1" units="cm"/>
      <inkml:brushProperty name="color" value="#AB008B"/>
    </inkml:brush>
  </inkml:definitions>
  <inkml:trace contextRef="#ctx0" brushRef="#br0">163 48 6911 0 0,'21'-38'8422'0'0,"-21"37"-8297"0"0,0 1 1 0 0,0-1 0 0 0,0 1 0 0 0,0 0 0 0 0,0-1-1 0 0,0 1 1 0 0,0 0 0 0 0,0-1 0 0 0,-1 1 0 0 0,1-1-1 0 0,0 1 1 0 0,0 0 0 0 0,0-1 0 0 0,-1 1 0 0 0,1 0 0 0 0,0-1-1 0 0,0 1 1 0 0,-1 0 0 0 0,1 0 0 0 0,0-1 0 0 0,-1 1-1 0 0,1 0 1 0 0,0 0 0 0 0,-1 0 0 0 0,1-1 0 0 0,0 1-1 0 0,-1 0 1 0 0,1 0 0 0 0,-1 0 0 0 0,1 0 0 0 0,0 0-1 0 0,-1 0 1 0 0,1 0 0 0 0,-1 0 0 0 0,1 0 0 0 0,-16 9 1873 0 0,-19 30-1411 0 0,25-27-83 0 0,-1 0-316 0 0,-54 65 339 0 0,60-71-480 0 0,1 1-1 0 0,0 0 1 0 0,0-1-1 0 0,0 1 0 0 0,1 0 1 0 0,0 1-1 0 0,1-1 0 0 0,-1 0 1 0 0,1 1-1 0 0,-1 10 0 0 0,3-16-16 0 0,0 0-1 0 0,0 0 0 0 0,0 0 0 0 0,1 1 1 0 0,-1-1-1 0 0,0 0 0 0 0,1 0 0 0 0,-1 0 1 0 0,1 0-1 0 0,0 0 0 0 0,0 0 1 0 0,0-1-1 0 0,0 1 0 0 0,0 0 0 0 0,0 0 1 0 0,1-1-1 0 0,-1 1 0 0 0,0 0 0 0 0,1-1 1 0 0,-1 1-1 0 0,1-1 0 0 0,0 0 0 0 0,-1 0 1 0 0,1 1-1 0 0,0-1 0 0 0,0 0 0 0 0,0-1 1 0 0,0 1-1 0 0,0 0 0 0 0,0 0 0 0 0,0-1 1 0 0,0 1-1 0 0,0-1 0 0 0,0 0 0 0 0,0 0 1 0 0,4 1-1 0 0,10-1 146 0 0,0 1 0 0 0,0-2 0 0 0,30-4-1 0 0,-25 2-23 0 0,32-3-135 0 0,0 3 0 0 0,59 4 0 0 0,-95 0 138 0 0,0 1 0 0 0,0 0-1 0 0,-1 2 1 0 0,1 0-1 0 0,-1 0 1 0 0,0 2 0 0 0,0 0-1 0 0,0 1 1 0 0,-1 0-1 0 0,25 17 1 0 0,-34-20-117 0 0,-1 0 0 0 0,1 1 0 0 0,-1 0 0 0 0,0 0 0 0 0,-1 0 0 0 0,1 0-1 0 0,-1 1 1 0 0,0 0 0 0 0,-1 0 0 0 0,1 0 0 0 0,-1 0 0 0 0,0 0 0 0 0,-1 1 0 0 0,0 0 0 0 0,0-1 0 0 0,0 1-1 0 0,0 0 1 0 0,-1 0 0 0 0,-1 0 0 0 0,1 0 0 0 0,-1 0 0 0 0,0 0 0 0 0,0 0 0 0 0,-1 0 0 0 0,0-1 0 0 0,-1 1-1 0 0,1 0 1 0 0,-1 0 0 0 0,0 0 0 0 0,-1-1 0 0 0,0 0 0 0 0,0 1 0 0 0,0-1 0 0 0,-1 0 0 0 0,0 0 0 0 0,0-1 0 0 0,0 1-1 0 0,-1-1 1 0 0,1 0 0 0 0,-1 0 0 0 0,-6 4 0 0 0,-6 2-33 0 0,1-1 0 0 0,-1 0 0 0 0,-1-1 0 0 0,0-1 0 0 0,0-1 0 0 0,-1-1 0 0 0,1 0 0 0 0,-1-1 0 0 0,-1-1 0 0 0,1-1 0 0 0,0-1 0 0 0,-1-1 0 0 0,1 0 0 0 0,-1-1 0 0 0,0-2 0 0 0,-35-6 0 0 0,38 2-2615 0 0,11 3 1079 0 0</inkml:trace>
</inkml:ink>
</file>

<file path=ppt/ink/ink12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32"/>
    </inkml:context>
    <inkml:brush xml:id="br0">
      <inkml:brushProperty name="width" value="0.1" units="cm"/>
      <inkml:brushProperty name="height" value="0.1" units="cm"/>
      <inkml:brushProperty name="color" value="#AB008B"/>
    </inkml:brush>
  </inkml:definitions>
  <inkml:trace contextRef="#ctx0" brushRef="#br0">1 217 11055 0 0,'20'-40'1527'0'0,"-18"34"-900"0"0,1-1 0 0 0,0 1 0 0 0,1-1 0 0 0,-1 1 0 0 0,1 0 0 0 0,1 0 0 0 0,-1 1 1 0 0,1-1-1 0 0,10-8 0 0 0,2 2 251 0 0,1 0 0 0 0,0 1 1 0 0,1 0-1 0 0,0 2 1 0 0,0 0-1 0 0,1 2 1 0 0,1 0-1 0 0,-1 1 1 0 0,38-6-1 0 0,-19 6-804 0 0,49 0-1 0 0,38 9-4854 0 0</inkml:trace>
</inkml:ink>
</file>

<file path=ppt/ink/ink12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33"/>
    </inkml:context>
    <inkml:brush xml:id="br0">
      <inkml:brushProperty name="width" value="0.1" units="cm"/>
      <inkml:brushProperty name="height" value="0.1" units="cm"/>
      <inkml:brushProperty name="color" value="#AB008B"/>
    </inkml:brush>
  </inkml:definitions>
  <inkml:trace contextRef="#ctx0" brushRef="#br0">0 391 12263 0 0,'0'0'563'0'0,"21"-13"202"0"0,21-5-143 0 0,1 2 0 0 0,0 1 0 0 0,1 3 0 0 0,66-10 0 0 0,187-10 2030 0 0,-215 26-2028 0 0,276-18 1586 0 0,220-22-1230 0 0,1147-102 324 0 0,-598 110-1228 0 0,-771 54 2100 0 0,-352-17-2256 0 0,10 1-1771 0 0</inkml:trace>
</inkml:ink>
</file>

<file path=ppt/ink/ink12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3:12.034"/>
    </inkml:context>
    <inkml:brush xml:id="br0">
      <inkml:brushProperty name="width" value="0.1" units="cm"/>
      <inkml:brushProperty name="height" value="0.1" units="cm"/>
      <inkml:brushProperty name="color" value="#AB008B"/>
    </inkml:brush>
  </inkml:definitions>
  <inkml:trace contextRef="#ctx0" brushRef="#br0">75 593 8751 0 0,'-1'0'674'0'0,"-1"2"-542"0"0,0-1 0 0 0,0 1 0 0 0,0-1 0 0 0,0 1 0 0 0,0 0 0 0 0,0 0 0 0 0,1 0 0 0 0,-1 0 0 0 0,1 0 0 0 0,-1 0 0 0 0,1 0 1 0 0,0 1-1 0 0,0-1 0 0 0,0 0 0 0 0,0 1 0 0 0,0-1 0 0 0,0 0 0 0 0,1 1 0 0 0,-1 0 0 0 0,1-1 0 0 0,0 1 0 0 0,0-1 0 0 0,0 4 0 0 0,0-4-31 0 0,-17 379 1791 0 0,9-92-1161 0 0,-13 217-91 0 0,23-379-555 0 0,5-1 1 0 0,23 127-1 0 0,-28-240 155 0 0,1 0 0 0 0,0 0 1 0 0,1 0-1 0 0,0-1 0 0 0,1 1 0 0 0,12 20 1 0 0,-15-29-128 0 0,0 0 0 0 0,1-1 0 0 0,0 0 0 0 0,-1 0 1 0 0,1 1-1 0 0,0-2 0 0 0,1 1 0 0 0,-1 0 1 0 0,0-1-1 0 0,1 1 0 0 0,-1-1 0 0 0,1 0 0 0 0,0 0 1 0 0,0 0-1 0 0,0-1 0 0 0,0 1 0 0 0,0-1 0 0 0,0 0 1 0 0,0 0-1 0 0,0-1 0 0 0,1 1 0 0 0,-1-1 1 0 0,0 0-1 0 0,0 0 0 0 0,6-1 0 0 0,148-26 1530 0 0,3 0-750 0 0,313-2 406 0 0,-89 9-1198 0 0,426-35 495 0 0,1 52-448 0 0,477 37 345 0 0,-857-14-444 0 0,-207-7 30 0 0,-212-12 2 0 0,0 0-1 0 0,1-1 0 0 0,-1-1 1 0 0,1 0-1 0 0,-1-1 0 0 0,0-1 0 0 0,1 0 1 0 0,-1 0-1 0 0,-1-1 0 0 0,1-1 1 0 0,0 0-1 0 0,-1-1 0 0 0,11-7 0 0 0,-21 12 95 0 0,0-1-73 0 0,0 0 0 0 0,0 0 0 0 0,0-1 0 0 0,0 1-1 0 0,0 0 1 0 0,0 0 0 0 0,-1-1 0 0 0,1 1 0 0 0,-1-1 0 0 0,0 0 0 0 0,1 1-1 0 0,-1-1 1 0 0,0 0 0 0 0,-1 0 0 0 0,1 0 0 0 0,0-3 0 0 0,8-18 306 0 0,3 5-402 0 0,-1-1-1 0 0,17-40 1 0 0,-25 52-1 0 0,-1-1 0 0 0,0 0 0 0 0,0-1 1 0 0,-1 1-1 0 0,0 0 0 0 0,-1 0 0 0 0,0 0 0 0 0,0-1 0 0 0,-1 1 0 0 0,-2-9 0 0 0,-44-188 365 0 0,-6-26-124 0 0,-5-227-206 0 0,-22-129-5 0 0,70 534-35 0 0,4 0 0 0 0,1 0 0 0 0,3-1 0 0 0,2 1 0 0 0,12-88 0 0 0,5-15-1840 0 0,-15 139 304 0 0</inkml:trace>
</inkml:ink>
</file>

<file path=ppt/ink/ink12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0.269"/>
    </inkml:context>
    <inkml:brush xml:id="br0">
      <inkml:brushProperty name="width" value="0.1" units="cm"/>
      <inkml:brushProperty name="height" value="0.1" units="cm"/>
      <inkml:brushProperty name="color" value="#004F8B"/>
    </inkml:brush>
  </inkml:definitions>
  <inkml:trace contextRef="#ctx0" brushRef="#br0">187 80 5527 0 0,'1'0'423'0'0,"2"-1"-64"0"0,16-28 8890 0 0,-17 28-8828 0 0,0 0-1 0 0,-1-1 1 0 0,1 0 0 0 0,0 0 0 0 0,-1 1 0 0 0,0-1-1 0 0,1 0 1 0 0,-1 0 0 0 0,0 0 0 0 0,0 0-1 0 0,0-1 1 0 0,0 1 0 0 0,0 0 0 0 0,0 0 0 0 0,-1 0-1 0 0,1-5 1160 0 0,-41-5 1433 0 0,32 13-2988 0 0,1 0-1 0 0,-1 1 1 0 0,1 0-1 0 0,0 0 1 0 0,0 1-1 0 0,0 0 1 0 0,0 0-1 0 0,0 1 1 0 0,1 0-1 0 0,-1 0 1 0 0,1 0-1 0 0,0 1 1 0 0,0 0-1 0 0,1 0 1 0 0,-1 0-1 0 0,1 1 1 0 0,-6 9-1 0 0,2-3 14 0 0,0 1 1 0 0,1 0-1 0 0,1 0 1 0 0,0 1-1 0 0,1 0 0 0 0,0 0 1 0 0,-6 28-1 0 0,10-24-38 0 0,1 0 0 0 0,0 0 0 0 0,2 0 0 0 0,3 27 0 0 0,-2-29 0 0 0,-2-13 0 0 0,0 0 0 0 0,0 0 0 0 0,1 0 0 0 0,-1 0 0 0 0,1 0 0 0 0,0 0 0 0 0,-1 0 0 0 0,1-1 0 0 0,1 1 0 0 0,-1 0 0 0 0,0 0 0 0 0,1-1 0 0 0,-1 1 0 0 0,1-1 0 0 0,0 1 0 0 0,0-1 0 0 0,0 0 0 0 0,0 0 0 0 0,0 0 0 0 0,1 0 0 0 0,-1 0 0 0 0,0 0 0 0 0,1 0 0 0 0,0-1 0 0 0,-1 0 0 0 0,1 1 0 0 0,0-1 0 0 0,0 0 0 0 0,0 0 0 0 0,3 0 0 0 0,0 0 0 0 0,-1-1 0 0 0,0 0 0 0 0,0 0 0 0 0,1 0 0 0 0,-1-1 0 0 0,0 0 0 0 0,0 0 0 0 0,0-1 0 0 0,0 1 0 0 0,0-1 0 0 0,0 0 0 0 0,0 0 0 0 0,-1 0 0 0 0,1-1 0 0 0,-1 0 0 0 0,6-5 0 0 0,0 1 9 0 0,-2-2-1 0 0,1 1 0 0 0,-1-1 1 0 0,0 0-1 0 0,-1-1 1 0 0,0 0-1 0 0,-1 0 1 0 0,0-1-1 0 0,0 1 1 0 0,-1-1-1 0 0,7-23 0 0 0,-10 26 2 0 0,0-1-1 0 0,0 0 0 0 0,-1 0 0 0 0,0 0 1 0 0,0 0-1 0 0,-1 0 0 0 0,0 0 0 0 0,0 0 1 0 0,-1 0-1 0 0,-1 0 0 0 0,0 0 0 0 0,0 0 1 0 0,0 1-1 0 0,-1-1 0 0 0,0 1 0 0 0,-7-13 1 0 0,9 20 1 0 0,1 1 1 0 0,0-1-1 0 0,0 1 1 0 0,0-1-1 0 0,0 1 0 0 0,-1-1 1 0 0,1 1-1 0 0,0-1 1 0 0,0 1-1 0 0,-1-1 1 0 0,1 1-1 0 0,0-1 1 0 0,-1 1-1 0 0,1 0 1 0 0,-1-1-1 0 0,1 1 0 0 0,0 0 1 0 0,-1-1-1 0 0,1 1 1 0 0,-1 0-1 0 0,1 0 1 0 0,-1-1-1 0 0,1 1 1 0 0,-1 0-1 0 0,1 0 1 0 0,-1 0-1 0 0,1 0 0 0 0,-1-1 1 0 0,1 1-1 0 0,-1 0 1 0 0,1 0-1 0 0,-1 0 1 0 0,1 0-1 0 0,-2 1 1 0 0,-6 15 249 0 0,2 28-89 0 0,7-28-138 0 0,0-1-1 0 0,1 1 0 0 0,1-1 0 0 0,0 0 1 0 0,1 0-1 0 0,1-1 0 0 0,0 1 0 0 0,14 25 0 0 0,-15-32-265 0 0,0 0-1 0 0,1 0 0 0 0,0-1 0 0 0,1 1 0 0 0,0-1 0 0 0,0 0 0 0 0,0-1 0 0 0,1 0 0 0 0,-1 0 0 0 0,2 0 0 0 0,-1 0 0 0 0,1-1 0 0 0,-1-1 0 0 0,1 1 0 0 0,1-1 0 0 0,9 3 0 0 0,-2-3-1551 0 0</inkml:trace>
</inkml:ink>
</file>

<file path=ppt/ink/ink12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0.645"/>
    </inkml:context>
    <inkml:brush xml:id="br0">
      <inkml:brushProperty name="width" value="0.1" units="cm"/>
      <inkml:brushProperty name="height" value="0.1" units="cm"/>
      <inkml:brushProperty name="color" value="#004F8B"/>
    </inkml:brush>
  </inkml:definitions>
  <inkml:trace contextRef="#ctx0" brushRef="#br0">22 196 5063 0 0,'-5'-23'895'0'0,"-11"-66"-1726"0"0,17 46 4160 0 0,13 3 8165 0 0,16 67-8466 0 0,-9-1-2578 0 0,-1 0 0 0 0,-1 0 0 0 0,-2 2 0 0 0,-1 0-1 0 0,-1 1 1 0 0,-1 1 0 0 0,-1 0 0 0 0,-2 1 0 0 0,11 48 0 0 0,-6-2-146 0 0,-3 1 1 0 0,5 137-1 0 0,-17-146-90 0 0,-2 0 0 0 0,-3 1 0 0 0,-16 80 0 0 0,11-105-530 0 0,-30 82 0 0 0,27-95-734 0 0,-3 0-1 0 0,0-1 1 0 0,-21 31-1 0 0,26-48-618 0 0</inkml:trace>
</inkml:ink>
</file>

<file path=ppt/ink/ink12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1.068"/>
    </inkml:context>
    <inkml:brush xml:id="br0">
      <inkml:brushProperty name="width" value="0.1" units="cm"/>
      <inkml:brushProperty name="height" value="0.1" units="cm"/>
      <inkml:brushProperty name="color" value="#004F8B"/>
    </inkml:brush>
  </inkml:definitions>
  <inkml:trace contextRef="#ctx0" brushRef="#br0">0 1 5983 0 0,'21'10'16735'0'0,"-19"15"-17768"0"0,3 34 2724 0 0,-2 1 1 0 0,-9 115-1 0 0,1-103-1778 0 0,6 98-1 0 0,5-139-1410 0 0,2-11-5533 0 0</inkml:trace>
</inkml:ink>
</file>

<file path=ppt/ink/ink12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1.413"/>
    </inkml:context>
    <inkml:brush xml:id="br0">
      <inkml:brushProperty name="width" value="0.1" units="cm"/>
      <inkml:brushProperty name="height" value="0.1" units="cm"/>
      <inkml:brushProperty name="color" value="#004F8B"/>
    </inkml:brush>
  </inkml:definitions>
  <inkml:trace contextRef="#ctx0" brushRef="#br0">64 1 17071 0 0,'-16'18'1856'0'0,"9"-6"-1499"0"0,1-1-1 0 0,0 1 1 0 0,1 0 0 0 0,0 0-1 0 0,1 0 1 0 0,0 1-1 0 0,1 0 1 0 0,0 0 0 0 0,1-1-1 0 0,1 2 1 0 0,0-1 0 0 0,1 0-1 0 0,0 0 1 0 0,1 0-1 0 0,3 19 1 0 0,-3-24-285 0 0,0-1 1 0 0,1 1-1 0 0,0-1 1 0 0,0 1-1 0 0,1-1 1 0 0,-1 0-1 0 0,2 0 1 0 0,-1 0-1 0 0,1 0 1 0 0,0-1 0 0 0,0 1-1 0 0,1-1 1 0 0,0 0-1 0 0,0-1 1 0 0,0 1-1 0 0,1-1 1 0 0,0 0-1 0 0,0 0 1 0 0,0 0-1 0 0,1-1 1 0 0,-1 0-1 0 0,1-1 1 0 0,0 1-1 0 0,0-1 1 0 0,0-1-1 0 0,0 1 1 0 0,11 1-1 0 0,-11-3-59 0 0,0-1-1 0 0,0 0 1 0 0,0-1-1 0 0,-1 1 0 0 0,1-1 1 0 0,0-1-1 0 0,0 1 1 0 0,-1-1-1 0 0,1 0 1 0 0,-1-1-1 0 0,0 1 1 0 0,1-1-1 0 0,-1-1 1 0 0,0 1-1 0 0,-1-1 1 0 0,1 0-1 0 0,-1 0 1 0 0,1-1-1 0 0,-1 1 1 0 0,-1-1-1 0 0,1-1 1 0 0,-1 1-1 0 0,0 0 1 0 0,5-8-1 0 0,-2 2 9 0 0,0 0 0 0 0,-1 0 0 0 0,0-1 0 0 0,-1 0 0 0 0,-1 0 0 0 0,1 0 0 0 0,-2 0-1 0 0,0-1 1 0 0,0 0 0 0 0,-1 1 0 0 0,-1-1 0 0 0,1-15 0 0 0,-3 22-24 0 0,-1 0 0 0 0,1 1 0 0 0,-1-1 0 0 0,0 0-1 0 0,0 0 1 0 0,-1 1 0 0 0,1-1 0 0 0,-1 1 0 0 0,0 0 0 0 0,-1 0 0 0 0,1 0 0 0 0,-1 0-1 0 0,0 1 1 0 0,-1-1 0 0 0,1 1 0 0 0,-1 0 0 0 0,1 1 0 0 0,-1-1 0 0 0,0 1 0 0 0,-1 0-1 0 0,1 0 1 0 0,0 0 0 0 0,-1 1 0 0 0,0-1 0 0 0,-10-1 0 0 0</inkml:trace>
</inkml:ink>
</file>

<file path=ppt/ink/ink12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1.758"/>
    </inkml:context>
    <inkml:brush xml:id="br0">
      <inkml:brushProperty name="width" value="0.1" units="cm"/>
      <inkml:brushProperty name="height" value="0.1" units="cm"/>
      <inkml:brushProperty name="color" value="#004F8B"/>
    </inkml:brush>
  </inkml:definitions>
  <inkml:trace contextRef="#ctx0" brushRef="#br0">202 4 10591 0 0,'-6'0'147'0'0,"1"-1"0"0"0,-1 1 0 0 0,0 1 0 0 0,0-1 0 0 0,0 1 0 0 0,0 0 0 0 0,0 1 0 0 0,1-1 0 0 0,-1 1-1 0 0,0 0 1 0 0,1 0 0 0 0,0 1 0 0 0,-1 0 0 0 0,1 0 0 0 0,0 0 0 0 0,1 0 0 0 0,-7 6 0 0 0,-3 5 2551 0 0,-1 0 0 0 0,2 1 0 0 0,-20 29 0 0 0,31-41-2591 0 0,0-1-1 0 0,0 1 0 0 0,0-1 0 0 0,0 1 0 0 0,0 0 0 0 0,1 0 0 0 0,-1 0 0 0 0,1 0 0 0 0,0 0 0 0 0,0 0 0 0 0,0 1 1 0 0,0-1-1 0 0,1 0 0 0 0,-1 0 0 0 0,1 1 0 0 0,0-1 0 0 0,0 0 0 0 0,0 1 0 0 0,0-1 0 0 0,1 0 0 0 0,-1 1 0 0 0,1-1 0 0 0,0 0 1 0 0,0 0-1 0 0,0 0 0 0 0,0 0 0 0 0,1 0 0 0 0,-1 0 0 0 0,1 0 0 0 0,0 0 0 0 0,0 0 0 0 0,0-1 0 0 0,0 1 0 0 0,0-1 0 0 0,0 1 1 0 0,1-1-1 0 0,-1 0 0 0 0,1 0 0 0 0,0 0 0 0 0,0 0 0 0 0,3 1 0 0 0,1 1-104 0 0,1 0 0 0 0,-1-1 1 0 0,1 1-1 0 0,0-2 0 0 0,0 1 0 0 0,0-1 0 0 0,0 0 1 0 0,1-1-1 0 0,-1 0 0 0 0,0 0 0 0 0,1-1 0 0 0,-1 0 1 0 0,0-1-1 0 0,1 1 0 0 0,14-5 0 0 0,-1-3-2 0 0,0-1 0 0 0,0 0 0 0 0,-1-2 0 0 0,0-1 0 0 0,-1-1 0 0 0,0 0 0 0 0,-1-2 0 0 0,-1 0 0 0 0,23-24 0 0 0,-39 37-1 0 0,0 0 0 0 0,0 0 0 0 0,0 0-1 0 0,-1 0 1 0 0,1 0 0 0 0,0 0 0 0 0,-1-1 0 0 0,0 1-1 0 0,1-1 1 0 0,-1 1 0 0 0,0-1 0 0 0,-1 0 0 0 0,1 1 0 0 0,0-1-1 0 0,-1 0 1 0 0,1 1 0 0 0,-1-1 0 0 0,0 0 0 0 0,0 0-1 0 0,0 1 1 0 0,-1-5 0 0 0,0 4 5 0 0,0 0 0 0 0,0 0-1 0 0,-1 1 1 0 0,1-1 0 0 0,-1 1 0 0 0,0-1 0 0 0,0 1-1 0 0,0 0 1 0 0,0-1 0 0 0,0 1 0 0 0,0 0-1 0 0,-1 1 1 0 0,1-1 0 0 0,-1 0 0 0 0,1 1 0 0 0,-5-3-1 0 0,-3 0-124 0 0,-1-1-1 0 0,0 1 0 0 0,0 1 1 0 0,0 0-1 0 0,0 1 0 0 0,0 0 0 0 0,0 0 1 0 0,-1 2-1 0 0,-13-1 0 0 0,1 3-1546 0 0</inkml:trace>
</inkml:ink>
</file>

<file path=ppt/ink/ink12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2.106"/>
    </inkml:context>
    <inkml:brush xml:id="br0">
      <inkml:brushProperty name="width" value="0.1" units="cm"/>
      <inkml:brushProperty name="height" value="0.1" units="cm"/>
      <inkml:brushProperty name="color" value="#004F8B"/>
    </inkml:brush>
  </inkml:definitions>
  <inkml:trace contextRef="#ctx0" brushRef="#br0">3 28 10135 0 0,'0'4'8346'0'0,"1"17"-6565"0"0,-3-10-1290 0 0,1 0 1 0 0,0-1-1 0 0,1 1 0 0 0,0 0 1 0 0,1-1-1 0 0,0 1 0 0 0,5 18 1 0 0,-5-25-448 0 0,0 0 0 0 0,1-1 0 0 0,-1 1 0 0 0,1-1 0 0 0,0 0 0 0 0,0 1 0 0 0,0-1 1 0 0,1 0-1 0 0,-1 0 0 0 0,1-1 0 0 0,0 1 0 0 0,-1 0 0 0 0,1-1 0 0 0,0 1 0 0 0,1-1 0 0 0,-1 0 0 0 0,0 0 0 0 0,1 0 1 0 0,-1-1-1 0 0,1 1 0 0 0,-1-1 0 0 0,1 0 0 0 0,0 0 0 0 0,6 1 0 0 0,0-1-4 0 0,0 0 0 0 0,-1 0 0 0 0,1-1 0 0 0,0-1 0 0 0,0 0 0 0 0,0 0 0 0 0,0-1 0 0 0,-1 0 0 0 0,1 0 0 0 0,-1-1 0 0 0,19-9 0 0 0,-25 11-10 0 0,1-1 0 0 0,-1 1 0 0 0,0-1 0 0 0,0 0 1 0 0,0-1-1 0 0,0 1 0 0 0,0 0 0 0 0,0-1 0 0 0,0 0 1 0 0,-1 0-1 0 0,0 1 0 0 0,1-1 0 0 0,-1-1 0 0 0,0 1 0 0 0,0 0 1 0 0,-1 0-1 0 0,1-1 0 0 0,-1 1 0 0 0,1-1 0 0 0,-1 0 1 0 0,0 1-1 0 0,-1-1 0 0 0,1 0 0 0 0,-1 1 0 0 0,1-1 0 0 0,-1 0 1 0 0,0 0-1 0 0,0 1 0 0 0,-1-1 0 0 0,1 0 0 0 0,-1 0 1 0 0,0 1-1 0 0,0-1 0 0 0,-1-3 0 0 0,0 3 5 0 0,1 0 0 0 0,-1 0 0 0 0,0 0 0 0 0,0 1 0 0 0,0-1 0 0 0,0 1 0 0 0,-1-1 0 0 0,0 1-1 0 0,1 0 1 0 0,-1 0 0 0 0,0 0 0 0 0,0 0 0 0 0,-1 1 0 0 0,1-1 0 0 0,-1 1 0 0 0,1 0 0 0 0,-7-3 0 0 0,-3 0-18 0 0,1 1 1 0 0,0 1-1 0 0,-1 0 0 0 0,-17-1 1 0 0,-18-5-1841 0 0,59 17-2788 0 0</inkml:trace>
</inkml:ink>
</file>

<file path=ppt/ink/ink1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7"/>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2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2.475"/>
    </inkml:context>
    <inkml:brush xml:id="br0">
      <inkml:brushProperty name="width" value="0.1" units="cm"/>
      <inkml:brushProperty name="height" value="0.1" units="cm"/>
      <inkml:brushProperty name="color" value="#004F8B"/>
    </inkml:brush>
  </inkml:definitions>
  <inkml:trace contextRef="#ctx0" brushRef="#br0">269 1 18287 0 0,'0'0'1654'0'0,"-24"18"-165"0"0,12-7-612 0 0,1 1 0 0 0,0 0 0 0 0,0 0-1 0 0,1 1 1 0 0,-12 22 0 0 0,-37 77 416 0 0,42-77-969 0 0,0-2-212 0 0,1 0 0 0 0,2 1-1 0 0,2 0 1 0 0,-15 62-1 0 0,25-81-258 0 0,0-1-1 0 0,1 1 0 0 0,1 0 1 0 0,0-1-1 0 0,5 30 0 0 0,-2-31-373 0 0,0 0-1 0 0,1-1 1 0 0,0 1-1 0 0,1-1 1 0 0,1 0-1 0 0,0 0 1 0 0,10 16-1 0 0,4 0-5504 0 0,-5-9-1661 0 0</inkml:trace>
  <inkml:trace contextRef="#ctx0" brushRef="#br0" timeOffset="1">334 451 1839 0 0,'7'-4'37'0'0,"0"0"0"0"0,-1-1-1 0 0,1 1 1 0 0,-1-1 0 0 0,0-1-1 0 0,24-39 18447 0 0,-33 63-15566 0 0,2-10-2830 0 0,-3 9 313 0 0,1 0 0 0 0,1 0 0 0 0,1 0 0 0 0,1 0 0 0 0,1 23 0 0 0,1-34-322 0 0,-1-1 0 0 0,0 0 1 0 0,1 1-1 0 0,0-1 1 0 0,0 0-1 0 0,1 0 0 0 0,-1 0 1 0 0,1 0-1 0 0,0 0 0 0 0,0-1 1 0 0,1 1-1 0 0,-1-1 0 0 0,1 0 1 0 0,0 0-1 0 0,0 0 0 0 0,1-1 1 0 0,-1 1-1 0 0,1-1 0 0 0,-1 0 1 0 0,9 3-1 0 0,-10-4-73 0 0,1 0 0 0 0,0 0 0 0 0,-1 0 0 0 0,1-1 0 0 0,0 0 0 0 0,0 0 0 0 0,-1 0 0 0 0,1 0 0 0 0,0-1 0 0 0,0 1 0 0 0,0-1 0 0 0,0 0 0 0 0,0 0 0 0 0,0-1 0 0 0,0 1 0 0 0,0-1 0 0 0,0 0 0 0 0,0 0 0 0 0,0 0 0 0 0,0 0 0 0 0,6-4 0 0 0,-5 2 11 0 0,-1 0 0 0 0,0 0 0 0 0,0 0 1 0 0,0-1-1 0 0,0 0 0 0 0,-1 0 0 0 0,0 0 0 0 0,1 0 0 0 0,-1 0 0 0 0,-1-1 1 0 0,1 1-1 0 0,0-1 0 0 0,-1 0 0 0 0,3-9 0 0 0,-3 10-7 0 0,-1-1 0 0 0,1 1 0 0 0,-1-1 0 0 0,0 1 0 0 0,0-1 0 0 0,-1 0 0 0 0,1 1 0 0 0,-1-1 0 0 0,0 0 0 0 0,-1 0 0 0 0,1 1 0 0 0,-1-1 0 0 0,0 1 0 0 0,0-1 0 0 0,0 0 0 0 0,0 1 1 0 0,-1 0-1 0 0,0-1 0 0 0,0 1 0 0 0,0 0 0 0 0,0 0 0 0 0,-1 0 0 0 0,0 0 0 0 0,1 0 0 0 0,-2 1 0 0 0,1-1 0 0 0,0 1 0 0 0,-1 0 0 0 0,1 0 0 0 0,-1 0 0 0 0,0 0 0 0 0,0 1 0 0 0,0 0 0 0 0,0-1 0 0 0,0 2 0 0 0,-1-1 0 0 0,1 0 0 0 0,-6-1 0 0 0,-43-4-1923 0 0,44 6 815 0 0,-1 1 0 0 0,1 0 0 0 0,-1 0 0 0 0,1 1 0 0 0,0 0 0 0 0,-17 5 1 0 0</inkml:trace>
</inkml:ink>
</file>

<file path=ppt/ink/ink12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2.840"/>
    </inkml:context>
    <inkml:brush xml:id="br0">
      <inkml:brushProperty name="width" value="0.1" units="cm"/>
      <inkml:brushProperty name="height" value="0.1" units="cm"/>
      <inkml:brushProperty name="color" value="#004F8B"/>
    </inkml:brush>
  </inkml:definitions>
  <inkml:trace contextRef="#ctx0" brushRef="#br0">0 0 14279 0 0,'34'7'1699'0'0,"-22"-9"-917"0"0,-1 0 0 0 0,1 1 1 0 0,-1 0-1 0 0,1 1 0 0 0,12 1 0 0 0,17 4 561 0 0,46 11 0 0 0,-74-13-1160 0 0,82 25-913 0 0,-78-23-17 0 0</inkml:trace>
</inkml:ink>
</file>

<file path=ppt/ink/ink12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3.212"/>
    </inkml:context>
    <inkml:brush xml:id="br0">
      <inkml:brushProperty name="width" value="0.1" units="cm"/>
      <inkml:brushProperty name="height" value="0.1" units="cm"/>
      <inkml:brushProperty name="color" value="#004F8B"/>
    </inkml:brush>
  </inkml:definitions>
  <inkml:trace contextRef="#ctx0" brushRef="#br0">1 1 17215 0 0,'0'0'1566'0'0,"27"17"151"0"0,-15-13-1144 0 0,1 0 0 0 0,0-1 1 0 0,0-1-1 0 0,1 0 0 0 0,-1-1 1 0 0,24-1-1 0 0,14-2-2074 0 0,-9 0-4108 0 0,-17 1-1857 0 0</inkml:trace>
</inkml:ink>
</file>

<file path=ppt/ink/ink12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4.326"/>
    </inkml:context>
    <inkml:brush xml:id="br0">
      <inkml:brushProperty name="width" value="0.1" units="cm"/>
      <inkml:brushProperty name="height" value="0.1" units="cm"/>
      <inkml:brushProperty name="color" value="#004F8B"/>
    </inkml:brush>
  </inkml:definitions>
  <inkml:trace contextRef="#ctx0" brushRef="#br0">155 115 11519 0 0,'33'-42'1447'0'0,"-31"40"-1099"0"0,-1 0 0 0 0,0 0 1 0 0,0 0-1 0 0,0 0 0 0 0,0 0 0 0 0,0 0 0 0 0,-1 0 1 0 0,1 0-1 0 0,-1 0 0 0 0,1 0 0 0 0,-1-1 0 0 0,0 1 0 0 0,0 0 1 0 0,0 0-1 0 0,0 0 0 0 0,0 0 0 0 0,0-1 0 0 0,0 1 1 0 0,-1 0-1 0 0,1 0 0 0 0,-1 0 0 0 0,-1-4 0 0 0,1 5-271 0 0,0-1 0 0 0,0 1 0 0 0,0-1 0 0 0,-1 1 0 0 0,1 0 0 0 0,0-1-1 0 0,-1 1 1 0 0,1 0 0 0 0,0 0 0 0 0,-1 0 0 0 0,0 0 0 0 0,1 0 0 0 0,-1 0 0 0 0,1 0-1 0 0,-1 1 1 0 0,0-1 0 0 0,0 1 0 0 0,1-1 0 0 0,-1 1 0 0 0,0-1 0 0 0,0 1-1 0 0,0 0 1 0 0,0 0 0 0 0,1 0 0 0 0,-1 0 0 0 0,0 0 0 0 0,0 1 0 0 0,0-1-1 0 0,0 0 1 0 0,1 1 0 0 0,-1-1 0 0 0,0 1 0 0 0,0 0 0 0 0,1 0 0 0 0,-1 0 0 0 0,1 0-1 0 0,-1 0 1 0 0,1 0 0 0 0,-1 0 0 0 0,-1 2 0 0 0,-10 7 20 0 0,0 1 0 0 0,1 0 0 0 0,1 1 0 0 0,0 1 1 0 0,-19 26-1 0 0,26-32-89 0 0,-1 1 1 0 0,1-1-1 0 0,0 1 1 0 0,0-1 0 0 0,1 1-1 0 0,0 0 1 0 0,1 1-1 0 0,0-1 1 0 0,0 0-1 0 0,1 1 1 0 0,0-1-1 0 0,0 1 1 0 0,1 11-1 0 0,0-17-5 0 0,0 0-1 0 0,1 0 0 0 0,-1 0 1 0 0,1 0-1 0 0,0 0 0 0 0,0 0 1 0 0,0 0-1 0 0,0-1 0 0 0,1 1 0 0 0,-1 0 1 0 0,1-1-1 0 0,-1 1 0 0 0,1-1 1 0 0,0 0-1 0 0,0 0 0 0 0,0 1 1 0 0,0-1-1 0 0,0 0 0 0 0,1 0 0 0 0,-1-1 1 0 0,1 1-1 0 0,-1-1 0 0 0,1 1 1 0 0,-1-1-1 0 0,1 0 0 0 0,0 0 1 0 0,0 0-1 0 0,0 0 0 0 0,-1 0 0 0 0,1 0 1 0 0,0-1-1 0 0,4 0 0 0 0,-3 1 2 0 0,1-1-1 0 0,0-1 1 0 0,-1 1-1 0 0,1-1 1 0 0,-1 0-1 0 0,1 0 1 0 0,-1 0-1 0 0,1-1 1 0 0,-1 1-1 0 0,0-1 1 0 0,1 0-1 0 0,-1 0 1 0 0,0-1-1 0 0,-1 1 1 0 0,1-1-1 0 0,0 0 1 0 0,-1 0-1 0 0,1 0 1 0 0,-1 0-1 0 0,3-5 1 0 0,3-4 117 0 0,0-1 1 0 0,-1-1 0 0 0,-1 1-1 0 0,0-1 1 0 0,-1-1-1 0 0,0 1 1 0 0,-2-1 0 0 0,1 0-1 0 0,3-29 575 0 0,-15 61 108 0 0,-1 19-623 0 0,2 0-1 0 0,2 1 0 0 0,1 37 0 0 0,-4 27-39 0 0,6-89-152 0 0,-5 88 145 0 0,5-93-182 0 0,2-1 0 0 0,-1 1 0 0 0,1-1 0 0 0,0 0 0 0 0,0 1 1 0 0,1-1-1 0 0,-1 0 0 0 0,1 0 0 0 0,1 0 0 0 0,-1 0 1 0 0,1 0-1 0 0,6 9 0 0 0,-8-14-208 0 0,0 0 0 0 0,1 1 0 0 0,-1-1 0 0 0,0 0 0 0 0,1 0 0 0 0,-1 0 0 0 0,1 0 0 0 0,-1 0 0 0 0,1-1 0 0 0,-1 1-1 0 0,1 0 1 0 0,-1-1 0 0 0,1 1 0 0 0,0-1 0 0 0,0 1 0 0 0,-1-1 0 0 0,1 0 0 0 0,0 0 0 0 0,-1 0 0 0 0,1 0 0 0 0,0 0 0 0 0,3-1 0 0 0</inkml:trace>
</inkml:ink>
</file>

<file path=ppt/ink/ink12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4.670"/>
    </inkml:context>
    <inkml:brush xml:id="br0">
      <inkml:brushProperty name="width" value="0.1" units="cm"/>
      <inkml:brushProperty name="height" value="0.1" units="cm"/>
      <inkml:brushProperty name="color" value="#004F8B"/>
    </inkml:brush>
  </inkml:definitions>
  <inkml:trace contextRef="#ctx0" brushRef="#br0">43 36 7367 0 0,'28'-22'11967'0'0,"-32"26"-12427"0"0,-8 21 1249 0 0,1 0 1 0 0,1 1-1 0 0,2 0 1 0 0,0 0-1 0 0,1 1 1 0 0,-3 38-1 0 0,10-60-747 0 0,0 0-1 0 0,0 0 0 0 0,1-1 0 0 0,0 1 1 0 0,0 0-1 0 0,0-1 0 0 0,0 1 0 0 0,1 0 1 0 0,0-1-1 0 0,0 0 0 0 0,0 1 0 0 0,0-1 1 0 0,1 0-1 0 0,-1 0 0 0 0,1 0 0 0 0,0 0 0 0 0,1-1 1 0 0,-1 1-1 0 0,0-1 0 0 0,1 0 0 0 0,0 0 1 0 0,0 0-1 0 0,0-1 0 0 0,0 1 0 0 0,0-1 1 0 0,1 0-1 0 0,-1 0 0 0 0,1 0 0 0 0,-1-1 1 0 0,1 1-1 0 0,-1-1 0 0 0,7 0 0 0 0,0 1-5 0 0,0 0 0 0 0,0-1-1 0 0,0 0 1 0 0,0-1 0 0 0,0 0 0 0 0,0-1-1 0 0,1-1 1 0 0,-1 1 0 0 0,0-2 0 0 0,-1 1-1 0 0,1-2 1 0 0,20-8 0 0 0,-18 5-12 0 0,-1 0 0 0 0,1-1 0 0 0,-1 0 0 0 0,-1-1 0 0 0,0 0 0 0 0,0-1 1 0 0,12-14-1 0 0,-20 20-7 0 0,1 0-1 0 0,-1-1 1 0 0,-1 1 0 0 0,1-1 0 0 0,0 0 0 0 0,-1 0 0 0 0,0 0 0 0 0,0 0 0 0 0,-1 0 0 0 0,0-1-1 0 0,1 1 1 0 0,-2 0 0 0 0,1-1 0 0 0,-1 1 0 0 0,1-1 0 0 0,-2 1 0 0 0,1-1 0 0 0,0 1 0 0 0,-1 0-1 0 0,0-1 1 0 0,-1 1 0 0 0,-1-7 0 0 0,-1 3 27 0 0,0 0 1 0 0,0 0-1 0 0,0 0 1 0 0,-1 0-1 0 0,-1 1 0 0 0,0 0 1 0 0,0 0-1 0 0,0 1 0 0 0,-9-9 1 0 0,11 13-43 0 0,0-1 1 0 0,0 1 0 0 0,0 0 0 0 0,-1 0-1 0 0,1 0 1 0 0,-1 1 0 0 0,1 0 0 0 0,-1 0-1 0 0,0 0 1 0 0,0 0 0 0 0,0 1 0 0 0,0 0-1 0 0,0 0 1 0 0,0 0 0 0 0,-1 0 0 0 0,1 1-1 0 0,0 0 1 0 0,0 0 0 0 0,-7 1 0 0 0,11 0-61 0 0,0-1 1 0 0,0 0-1 0 0,-1 0 1 0 0,1 1-1 0 0,0-1 1 0 0,0 1-1 0 0,0-1 0 0 0,0 1 1 0 0,0-1-1 0 0,0 1 1 0 0,0 0-1 0 0,0-1 1 0 0,0 1-1 0 0,0 0 1 0 0,0 0-1 0 0,-1 1 1 0 0</inkml:trace>
</inkml:ink>
</file>

<file path=ppt/ink/ink12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5.030"/>
    </inkml:context>
    <inkml:brush xml:id="br0">
      <inkml:brushProperty name="width" value="0.1" units="cm"/>
      <inkml:brushProperty name="height" value="0.1" units="cm"/>
      <inkml:brushProperty name="color" value="#004F8B"/>
    </inkml:brush>
  </inkml:definitions>
  <inkml:trace contextRef="#ctx0" brushRef="#br0">74 101 15199 0 0,'-2'0'126'0'0,"1"0"0"0"0,-1 0 0 0 0,0 0-1 0 0,1-1 1 0 0,-1 2 0 0 0,1-1 0 0 0,-1 0-1 0 0,0 0 1 0 0,1 1 0 0 0,-1-1 0 0 0,1 0-1 0 0,-1 1 1 0 0,1 0 0 0 0,-1-1 0 0 0,1 1-1 0 0,-1 0 1 0 0,1 0 0 0 0,0 0 0 0 0,-1 0-1 0 0,1 0 1 0 0,0 0 0 0 0,0 0 0 0 0,-2 2-1 0 0,-1 1 408 0 0,1 1 0 0 0,0 0-1 0 0,0 0 1 0 0,1 0 0 0 0,-1 0-1 0 0,1 0 1 0 0,-2 7 0 0 0,1-1 41 0 0,0-1 1 0 0,1 1 0 0 0,0 0 0 0 0,0 0-1 0 0,1 0 1 0 0,1 0 0 0 0,1 14-1 0 0,0-20-553 0 0,0-1 0 0 0,0 0 0 0 0,0 1 0 0 0,1-1 0 0 0,-1 0 1 0 0,1 0-1 0 0,0 0 0 0 0,0 0 0 0 0,1 0 0 0 0,-1-1 0 0 0,1 1 0 0 0,0-1 0 0 0,0 1 0 0 0,0-1 0 0 0,7 5 0 0 0,-4-3 24 0 0,1-1 0 0 0,0-1 0 0 0,0 1-1 0 0,0-1 1 0 0,0 0 0 0 0,0-1 0 0 0,1 0 0 0 0,11 2 0 0 0,10 0 84 0 0,0-2 0 0 0,0-1 0 0 0,52-5 0 0 0,-74 3-127 0 0,11 0 5 0 0,0-1 0 0 0,0 0 0 0 0,0-2-1 0 0,-1 0 1 0 0,0-1 0 0 0,1 0 0 0 0,-2-2 0 0 0,21-10-1 0 0,-29 12-2 0 0,-1 1 1 0 0,1-2-1 0 0,-2 1 0 0 0,1-1 0 0 0,0 0 0 0 0,-1-1 0 0 0,-1 1 0 0 0,1-1 0 0 0,-1 0 0 0 0,0-1 0 0 0,0 1 0 0 0,-1-1 0 0 0,0 0 0 0 0,0 0 0 0 0,-1-1 1 0 0,0 1-1 0 0,-1 0 0 0 0,3-17 0 0 0,-4 20 5 0 0,1 0 1 0 0,-1 0-1 0 0,-1 0 0 0 0,1 0 1 0 0,-1 0-1 0 0,0 0 1 0 0,0-1-1 0 0,0 1 0 0 0,-1 0 1 0 0,0 0-1 0 0,0 0 1 0 0,0 0-1 0 0,0 0 0 0 0,-1 0 1 0 0,0 0-1 0 0,0 0 1 0 0,-1 1-1 0 0,1-1 0 0 0,-1 1 1 0 0,0 0-1 0 0,0-1 1 0 0,0 1-1 0 0,-1 1 0 0 0,1-1 1 0 0,-1 0-1 0 0,0 1 1 0 0,0 0-1 0 0,0 0 0 0 0,0 0 1 0 0,-1 0-1 0 0,1 1 1 0 0,-1-1-1 0 0,0 1 0 0 0,0 0 1 0 0,0 1-1 0 0,0-1 1 0 0,-7 0-1 0 0,-56-11-2465 0 0,55 12 830 0 0,0 1 1 0 0,1 0-1 0 0,-19 4 1 0 0</inkml:trace>
</inkml:ink>
</file>

<file path=ppt/ink/ink12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7.219"/>
    </inkml:context>
    <inkml:brush xml:id="br0">
      <inkml:brushProperty name="width" value="0.1" units="cm"/>
      <inkml:brushProperty name="height" value="0.1" units="cm"/>
      <inkml:brushProperty name="color" value="#004F8B"/>
    </inkml:brush>
  </inkml:definitions>
  <inkml:trace contextRef="#ctx0" brushRef="#br0">69 2 9359 0 0,'22'0'-218'0'0,"2"-2"10054"0"0,-50 30-7239 0 0,-28 39-1713 0 0,49-60-856 0 0,0 0 0 0 0,1 0-1 0 0,0 1 1 0 0,1-1 0 0 0,-1 1 0 0 0,1 0 0 0 0,1 0 0 0 0,-3 10-1 0 0,5-17-26 0 0,0 1 0 0 0,1 0-1 0 0,-1 0 1 0 0,0 0-1 0 0,0 0 1 0 0,1 0 0 0 0,-1-1-1 0 0,1 1 1 0 0,0 0-1 0 0,-1 0 1 0 0,1-1-1 0 0,0 1 1 0 0,0 0 0 0 0,0-1-1 0 0,0 1 1 0 0,0-1-1 0 0,1 1 1 0 0,-1-1-1 0 0,0 0 1 0 0,1 0 0 0 0,-1 1-1 0 0,1-1 1 0 0,-1 0-1 0 0,1 0 1 0 0,-1 0-1 0 0,1 0 1 0 0,0-1 0 0 0,-1 1-1 0 0,1 0 1 0 0,0-1-1 0 0,0 1 1 0 0,2-1 0 0 0,10 4 48 0 0,1-1 0 0 0,0-1 0 0 0,18 1 0 0 0,-3 1 186 0 0,-14-2-75 0 0,0 1 0 0 0,-1 1 0 0 0,1 0-1 0 0,-1 1 1 0 0,28 14 0 0 0,-40-18-117 0 0,0 1 0 0 0,0 0-1 0 0,0 0 1 0 0,0 0 0 0 0,-1 1-1 0 0,1-1 1 0 0,-1 1 0 0 0,1-1 0 0 0,-1 1-1 0 0,0 0 1 0 0,0 0 0 0 0,0 0 0 0 0,0 0-1 0 0,-1 0 1 0 0,0 0 0 0 0,1 1 0 0 0,-1-1-1 0 0,0 0 1 0 0,0 1 0 0 0,-1-1 0 0 0,1 1-1 0 0,-1-1 1 0 0,1 1 0 0 0,-1-1-1 0 0,0 1 1 0 0,-1-1 0 0 0,1 1 0 0 0,-1-1-1 0 0,1 1 1 0 0,-1-1 0 0 0,0 1 0 0 0,0-1-1 0 0,-3 5 1 0 0,-1 4 144 0 0,-1 0 1 0 0,0 0-1 0 0,-1-1 0 0 0,0 1 0 0 0,-1-1 1 0 0,-10 12-1 0 0,12-16-96 0 0,-1-1 0 0 0,1 1 0 0 0,-1-1 0 0 0,0 0 0 0 0,-1 0-1 0 0,1-1 1 0 0,-1 0 0 0 0,0 0 0 0 0,-16 6 0 0 0,22-11-115 0 0,0 1-1 0 0,0-1 1 0 0,-1 0-1 0 0,1 0 1 0 0,0 0-1 0 0,-1 0 1 0 0,1 0-1 0 0,0 0 1 0 0,0-1 0 0 0,-1 1-1 0 0,1-1 1 0 0,0 1-1 0 0,0-1 1 0 0,0 0-1 0 0,0 0 1 0 0,0 0-1 0 0,0 0 1 0 0,-4-3-1 0 0,-34-31-2562 0 0,21 16 170 0 0,5 7 734 0 0</inkml:trace>
</inkml:ink>
</file>

<file path=ppt/ink/ink12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7.598"/>
    </inkml:context>
    <inkml:brush xml:id="br0">
      <inkml:brushProperty name="width" value="0.1" units="cm"/>
      <inkml:brushProperty name="height" value="0.1" units="cm"/>
      <inkml:brushProperty name="color" value="#004F8B"/>
    </inkml:brush>
  </inkml:definitions>
  <inkml:trace contextRef="#ctx0" brushRef="#br0">1 266 4607 0 0,'62'-70'3994'0'0,"-37"41"371"0"0,37-35 1 0 0,-52 56-4027 0 0,-1 0 0 0 0,1 1 0 0 0,0 0-1 0 0,1 1 1 0 0,0 0 0 0 0,0 0 0 0 0,0 1 0 0 0,16-4 0 0 0,26-4-3182 0 0,102-10-1 0 0,-94 19-2764 0 0</inkml:trace>
</inkml:ink>
</file>

<file path=ppt/ink/ink12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7.943"/>
    </inkml:context>
    <inkml:brush xml:id="br0">
      <inkml:brushProperty name="width" value="0.1" units="cm"/>
      <inkml:brushProperty name="height" value="0.1" units="cm"/>
      <inkml:brushProperty name="color" value="#004F8B"/>
    </inkml:brush>
  </inkml:definitions>
  <inkml:trace contextRef="#ctx0" brushRef="#br0">78 70 15463 0 0,'0'0'1400'0'0,"-23"18"-26"0"0,14 5-172 0 0,1 1 0 0 0,1 0 0 0 0,1 0 0 0 0,-4 41 0 0 0,2-18-361 0 0,6-32-652 0 0,-1 1-1 0 0,2 0 0 0 0,0 0 1 0 0,1 0-1 0 0,1 0 0 0 0,4 27 1 0 0,-4-40-182 0 0,-1 1 0 0 0,1-1 0 0 0,0 1 0 0 0,0-1 0 0 0,0 0 0 0 0,0 1 0 0 0,1-1 0 0 0,0 0 0 0 0,-1 0 0 0 0,1 0 0 0 0,0 0 0 0 0,0 0 0 0 0,0 0 0 0 0,1-1 0 0 0,-1 1 0 0 0,1-1 0 0 0,-1 1 0 0 0,1-1 0 0 0,0 0 0 0 0,0 0 0 0 0,0 0 0 0 0,0 0 0 0 0,0-1 0 0 0,1 1 0 0 0,-1-1 0 0 0,0 0 0 0 0,1 0 0 0 0,-1 0 0 0 0,1-1 0 0 0,-1 1 0 0 0,1-1 0 0 0,-1 1 0 0 0,1-1 0 0 0,-1-1 0 0 0,1 1 0 0 0,4-1 0 0 0,8-2 8 0 0,0 0 0 0 0,0-2 0 0 0,-1 0 0 0 0,1 0 1 0 0,-1-2-1 0 0,26-14 0 0 0,-34 17 2 0 0,0 0 1 0 0,0-1-1 0 0,0 1 1 0 0,-1-1-1 0 0,0-1 1 0 0,0 1-1 0 0,0-1 0 0 0,-1 0 1 0 0,0 0-1 0 0,0-1 1 0 0,0 1-1 0 0,-1-1 1 0 0,0 0-1 0 0,0-1 1 0 0,4-12-1 0 0,-7 14 53 0 0,-1 1 0 0 0,0 0 0 0 0,0 0 0 0 0,0 0 0 0 0,-1 0-1 0 0,1 0 1 0 0,-1 0 0 0 0,-1 0 0 0 0,1 0 0 0 0,-1 0 0 0 0,0 0 0 0 0,0 0 0 0 0,0 1 0 0 0,0-1 0 0 0,-1 1-1 0 0,0 0 1 0 0,0-1 0 0 0,0 1 0 0 0,0 1 0 0 0,-1-1 0 0 0,0 0 0 0 0,1 1 0 0 0,-1 0 0 0 0,-1 0-1 0 0,-4-3 1 0 0,-1-1-297 0 0,0 1-1 0 0,0 0 0 0 0,0 1 0 0 0,-17-7 1 0 0,19 9-1205 0 0,-1 1 1 0 0,1 0 0 0 0,-1 0-1 0 0,1 0 1 0 0,-15 0 0 0 0</inkml:trace>
  <inkml:trace contextRef="#ctx0" brushRef="#br0" timeOffset="1">758 28 11519 0 0,'-3'-26'9443'0'0,"2"25"-9159"0"0,-13 10 2269 0 0,-9 22-1574 0 0,20-24-918 0 0,0 0 0 0 0,0 0 0 0 0,1 0 0 0 0,0 0 0 0 0,0 0 0 0 0,1 0 0 0 0,0 1 0 0 0,0-1 0 0 0,1 1 0 0 0,-1-1 0 0 0,2 1 0 0 0,-1-1 1 0 0,1 0-1 0 0,0 1 0 0 0,1-1 0 0 0,0 0 0 0 0,4 13 0 0 0,-4-15-60 0 0,0-1 1 0 0,0 0-1 0 0,1 0 1 0 0,-1 0-1 0 0,1 0 1 0 0,0-1 0 0 0,0 1-1 0 0,0-1 1 0 0,0 0-1 0 0,1 0 1 0 0,-1 0-1 0 0,1 0 1 0 0,0 0-1 0 0,0-1 1 0 0,0 0-1 0 0,0 0 1 0 0,0 0 0 0 0,0 0-1 0 0,1 0 1 0 0,-1-1-1 0 0,1 0 1 0 0,-1 0-1 0 0,1 0 1 0 0,-1-1-1 0 0,1 1 1 0 0,0-1-1 0 0,-1 0 1 0 0,1 0 0 0 0,5-2-1 0 0,-4 1 14 0 0,0 0 1 0 0,0 0-1 0 0,0-1 0 0 0,0 0 1 0 0,-1 0-1 0 0,1 0 0 0 0,-1-1 1 0 0,1 0-1 0 0,-1 0 0 0 0,0-1 1 0 0,0 1-1 0 0,0-1 0 0 0,7-7 1 0 0,-11 9 2 0 0,1 0 1 0 0,-1 0 0 0 0,1 0 0 0 0,-1 0-1 0 0,0 0 1 0 0,0 0 0 0 0,0 0 0 0 0,0-1-1 0 0,0 1 1 0 0,0 0 0 0 0,0-1 0 0 0,-1 1-1 0 0,1-1 1 0 0,-1 1 0 0 0,0 0 0 0 0,0-1-1 0 0,0 1 1 0 0,0-1 0 0 0,0 1-1 0 0,-1-1 1 0 0,1 1 0 0 0,-1 0 0 0 0,1-1-1 0 0,-1 1 1 0 0,0 0 0 0 0,0-1 0 0 0,0 1-1 0 0,0 0 1 0 0,0 0 0 0 0,0 0 0 0 0,-1 0-1 0 0,1 0 1 0 0,-1 0 0 0 0,0 0 0 0 0,1 0-1 0 0,-4-2 1 0 0,-5-4-64 0 0,0 1 0 0 0,0 0 0 0 0,0 0 0 0 0,-1 1 0 0 0,0 0 0 0 0,0 1 0 0 0,-1 0 0 0 0,1 1 0 0 0,-1 0 0 0 0,0 1 0 0 0,0 0 0 0 0,0 1 0 0 0,-1 1 0 0 0,1-1 0 0 0,-22 2 0 0 0,38 8-2947 0 0</inkml:trace>
</inkml:ink>
</file>

<file path=ppt/ink/ink12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8.302"/>
    </inkml:context>
    <inkml:brush xml:id="br0">
      <inkml:brushProperty name="width" value="0.1" units="cm"/>
      <inkml:brushProperty name="height" value="0.1" units="cm"/>
      <inkml:brushProperty name="color" value="#004F8B"/>
    </inkml:brush>
  </inkml:definitions>
  <inkml:trace contextRef="#ctx0" brushRef="#br0">128 39 11975 0 0,'-18'-38'12161'0'0,"3"57"-9189"0"0,-6 39-2758 0 0,2 1-1 0 0,3 0 0 0 0,2 1 1 0 0,-9 104-1 0 0,22-94-2111 0 0,6-23-5806 0 0,0-18-302 0 0</inkml:trace>
</inkml:ink>
</file>

<file path=ppt/ink/ink1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8"/>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2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8.662"/>
    </inkml:context>
    <inkml:brush xml:id="br0">
      <inkml:brushProperty name="width" value="0.1" units="cm"/>
      <inkml:brushProperty name="height" value="0.1" units="cm"/>
      <inkml:brushProperty name="color" value="#004F8B"/>
    </inkml:brush>
  </inkml:definitions>
  <inkml:trace contextRef="#ctx0" brushRef="#br0">71 20 15663 0 0,'-1'0'1207'0'0,"-4"5"-826"0"0,-1-1 1 0 0,1 1-1 0 0,0 0 1 0 0,1 1 0 0 0,-1-1-1 0 0,1 1 1 0 0,0 0-1 0 0,1 0 1 0 0,-1 0-1 0 0,1 1 1 0 0,0-1-1 0 0,-2 10 1 0 0,0-4 217 0 0,4-10-508 0 0,0 0 0 0 0,0 1 1 0 0,0-1-1 0 0,0 1 0 0 0,0-1 1 0 0,0 1-1 0 0,1 0 1 0 0,-1-1-1 0 0,1 1 0 0 0,-1 0 1 0 0,1-1-1 0 0,0 1 0 0 0,0 0 1 0 0,1-1-1 0 0,-1 1 1 0 0,0 0-1 0 0,1-1 0 0 0,0 1 1 0 0,0 0-1 0 0,-1-1 1 0 0,2 1-1 0 0,-1-1 0 0 0,0 0 1 0 0,0 1-1 0 0,1-1 0 0 0,-1 0 1 0 0,1 0-1 0 0,0 0 1 0 0,-1 0-1 0 0,1 0 0 0 0,0 0 1 0 0,0 0-1 0 0,0-1 1 0 0,1 1-1 0 0,-1-1 0 0 0,0 1 1 0 0,1-1-1 0 0,-1 0 0 0 0,1 0 1 0 0,-1 0-1 0 0,1 0 1 0 0,3 1-1 0 0,1-1-77 0 0,0 1-1 0 0,0-1 1 0 0,0 0 0 0 0,0-1 0 0 0,0 0-1 0 0,1 0 1 0 0,-1 0 0 0 0,0-1 0 0 0,0 0-1 0 0,0 0 1 0 0,0-1 0 0 0,0 0 0 0 0,-1 0-1 0 0,1 0 1 0 0,9-6 0 0 0,-2-1 6 0 0,-1 0 0 0 0,-1-1 0 0 0,0-1 1 0 0,15-16-1 0 0,-23 24-15 0 0,-1 0-1 0 0,0-1 1 0 0,0 1 0 0 0,0-1 0 0 0,-1 0 0 0 0,1 0-1 0 0,-1 0 1 0 0,0 0 0 0 0,0 0 0 0 0,-1 0 0 0 0,1 0 0 0 0,-1-1-1 0 0,0 1 1 0 0,0-1 0 0 0,0 1 0 0 0,0-1 0 0 0,-1 1-1 0 0,0-1 1 0 0,-1-9 0 0 0,0 12 10 0 0,-1-1 0 0 0,0 1 1 0 0,1 0-1 0 0,-1-1 0 0 0,0 1 0 0 0,0 0 0 0 0,-1 0 0 0 0,1 0 1 0 0,0 0-1 0 0,-1 1 0 0 0,1-1 0 0 0,-1 1 0 0 0,1-1 0 0 0,-1 1 1 0 0,0 0-1 0 0,0 0 0 0 0,1 0 0 0 0,-1 0 0 0 0,0 1 0 0 0,0-1 1 0 0,0 1-1 0 0,0 0 0 0 0,-4-1 0 0 0,-6 0-35 0 0,0 1 1 0 0,0-1-1 0 0,0 2 0 0 0,-15 2 0 0 0,21-2-418 0 0,0 1-1 0 0,0 0 0 0 0,0 1 1 0 0,0 0-1 0 0,1 0 0 0 0,-1 0 1 0 0,-8 6-1 0 0</inkml:trace>
</inkml:ink>
</file>

<file path=ppt/ink/ink12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9.031"/>
    </inkml:context>
    <inkml:brush xml:id="br0">
      <inkml:brushProperty name="width" value="0.1" units="cm"/>
      <inkml:brushProperty name="height" value="0.1" units="cm"/>
      <inkml:brushProperty name="color" value="#004F8B"/>
    </inkml:brush>
  </inkml:definitions>
  <inkml:trace contextRef="#ctx0" brushRef="#br0">1 14 12439 0 0,'0'0'2223'0'0,"38"3"1808"0"0,89-14 700 0 0,-85 8-6191 0 0,0 0-3867 0 0</inkml:trace>
  <inkml:trace contextRef="#ctx0" brushRef="#br0" timeOffset="1">82 253 8287 0 0,'0'0'888'0'0,"6"-5"1200"0"0,4 0 392 0 0,2-1 80 0 0,5 2 8 0 0,3 0-1968 0 0,5 2-400 0 0,2-1-72 0 0,3 0-24 0 0,1-2-496 0 0,-2-2-104 0 0</inkml:trace>
</inkml:ink>
</file>

<file path=ppt/ink/ink12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9.441"/>
    </inkml:context>
    <inkml:brush xml:id="br0">
      <inkml:brushProperty name="width" value="0.1" units="cm"/>
      <inkml:brushProperty name="height" value="0.1" units="cm"/>
      <inkml:brushProperty name="color" value="#004F8B"/>
    </inkml:brush>
  </inkml:definitions>
  <inkml:trace contextRef="#ctx0" brushRef="#br0">68 0 9151 0 0,'0'0'831'0'0,"1"1"-686"0"0,8 4 1663 0 0,-11 0-1412 0 0,-1 0 0 0 0,1 0-1 0 0,-1-1 1 0 0,1 1 0 0 0,-1-1-1 0 0,0 0 1 0 0,-1 0 0 0 0,1 0-1 0 0,-1 0 1 0 0,-5 4 0 0 0,-6 8 449 0 0,13-13-720 0 0,-1 0 0 0 0,1 0 1 0 0,-1 0-1 0 0,1 1 0 0 0,0-1 1 0 0,0 1-1 0 0,1-1 1 0 0,-1 1-1 0 0,1 0 0 0 0,0 0 1 0 0,0 0-1 0 0,0 0 0 0 0,0-1 1 0 0,1 1-1 0 0,-1 0 1 0 0,1 1-1 0 0,0-1 0 0 0,1 0 1 0 0,-1 0-1 0 0,1 0 0 0 0,-1-1 1 0 0,1 1-1 0 0,0 0 1 0 0,0 0-1 0 0,1 0 0 0 0,-1 0 1 0 0,1-1-1 0 0,0 1 0 0 0,0-1 1 0 0,0 1-1 0 0,1-1 1 0 0,-1 0-1 0 0,1 0 0 0 0,0 0 1 0 0,4 4-1 0 0,1 0 21 0 0,1 0 1 0 0,0-1-1 0 0,0 0 1 0 0,0 0-1 0 0,0-1 1 0 0,1 0-1 0 0,0-1 1 0 0,0 0-1 0 0,0 0 0 0 0,1-1 1 0 0,-1-1-1 0 0,13 2 1 0 0,-15-2-255 0 0,0-1 0 0 0,0-1 0 0 0,0 1-1 0 0,0-1 1 0 0,0-1 0 0 0,0 1 0 0 0,-1-1 0 0 0,1-1 0 0 0,0 1 0 0 0,0-2 0 0 0,-1 1 0 0 0,1-1 0 0 0,-1 0 0 0 0,12-6-1 0 0,-4-2-1620 0 0</inkml:trace>
</inkml:ink>
</file>

<file path=ppt/ink/ink12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39.790"/>
    </inkml:context>
    <inkml:brush xml:id="br0">
      <inkml:brushProperty name="width" value="0.1" units="cm"/>
      <inkml:brushProperty name="height" value="0.1" units="cm"/>
      <inkml:brushProperty name="color" value="#004F8B"/>
    </inkml:brush>
  </inkml:definitions>
  <inkml:trace contextRef="#ctx0" brushRef="#br0">120 1 11519 0 0,'-21'14'1224'0'0,"11"-3"-548"0"0,0 0-1 0 0,1 1 1 0 0,0 0 0 0 0,1 0-1 0 0,1 1 1 0 0,0 0-1 0 0,0 1 1 0 0,1-1 0 0 0,-7 27-1 0 0,10-26-431 0 0,-1 0 1 0 0,2 1-1 0 0,0 0 0 0 0,1-1 0 0 0,1 1 1 0 0,0 0-1 0 0,1-1 0 0 0,0 1 0 0 0,4 16 0 0 0,-3-23-313 0 0,0 0 0 0 0,1-1 0 0 0,0 1 0 0 0,0 0 0 0 0,1-1-1 0 0,0 0 1 0 0,8 12 0 0 0,-8-14-232 0 0,-1-1-1 0 0,1 0 1 0 0,0 0-1 0 0,1 0 1 0 0,-1 0 0 0 0,1-1-1 0 0,0 0 1 0 0,-1 0-1 0 0,1 0 1 0 0,1 0 0 0 0,-1-1-1 0 0,6 2 1 0 0</inkml:trace>
</inkml:ink>
</file>

<file path=ppt/ink/ink12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0.141"/>
    </inkml:context>
    <inkml:brush xml:id="br0">
      <inkml:brushProperty name="width" value="0.1" units="cm"/>
      <inkml:brushProperty name="height" value="0.1" units="cm"/>
      <inkml:brushProperty name="color" value="#004F8B"/>
    </inkml:brush>
  </inkml:definitions>
  <inkml:trace contextRef="#ctx0" brushRef="#br0">121 0 15175 0 0,'-34'8'1640'0'0,"29"-6"-1519"0"0,0-1-1 0 0,0 1 0 0 0,1 0 1 0 0,-1 0-1 0 0,1 0 1 0 0,-1 1-1 0 0,1-1 0 0 0,0 1 1 0 0,0 0-1 0 0,0 1 0 0 0,0-1 1 0 0,1 1-1 0 0,-1-1 1 0 0,1 1-1 0 0,0 0 0 0 0,0 0 1 0 0,1 1-1 0 0,-1-1 0 0 0,1 1 1 0 0,-3 6-1 0 0,4-7-27 0 0,0-1 0 0 0,0 1 0 0 0,0-1 0 0 0,0 1-1 0 0,1 0 1 0 0,0 0 0 0 0,0-1 0 0 0,0 1 0 0 0,0 0 0 0 0,0-1 0 0 0,1 1-1 0 0,-1 0 1 0 0,1-1 0 0 0,0 1 0 0 0,1 0 0 0 0,-1-1 0 0 0,0 1 0 0 0,1-1-1 0 0,0 0 1 0 0,0 0 0 0 0,0 0 0 0 0,0 0 0 0 0,0 0 0 0 0,1 0 0 0 0,-1 0-1 0 0,1-1 1 0 0,5 5 0 0 0,6 2 134 0 0,1 0-1 0 0,0 0 0 0 0,1-2 1 0 0,32 12-1 0 0,-36-16-5 0 0,-1 1 0 0 0,1 0 0 0 0,-1 1-1 0 0,0 0 1 0 0,-1 1 0 0 0,1 0 0 0 0,-1 0-1 0 0,0 2 1 0 0,-1-1 0 0 0,0 1 0 0 0,9 9-1 0 0,-16-15-165 0 0,-1 0 0 0 0,0 1 0 0 0,0-1 0 0 0,0 0 0 0 0,0 0 0 0 0,0 0 0 0 0,0 1 0 0 0,-1-1-1 0 0,1 1 1 0 0,-1-1 0 0 0,1 0 0 0 0,-1 1 0 0 0,0-1 0 0 0,0 1 0 0 0,0-1 0 0 0,0 1 0 0 0,0-1-1 0 0,-1 0 1 0 0,1 1 0 0 0,-1-1 0 0 0,0 1 0 0 0,1-1 0 0 0,-1 0 0 0 0,0 0 0 0 0,-1 1 0 0 0,1-1-1 0 0,0 0 1 0 0,0 0 0 0 0,-1 0 0 0 0,1 0 0 0 0,-1-1 0 0 0,0 1 0 0 0,0 0 0 0 0,0-1 0 0 0,-2 3-1 0 0,-2 1-17 0 0,0 0-1 0 0,0-1 0 0 0,-1 0 1 0 0,0 0-1 0 0,0 0 0 0 0,0-1 0 0 0,0 0 1 0 0,0 0-1 0 0,-13 3 0 0 0,-5-1-82 0 0,15-3-412 0 0,0 1 0 0 0,0-2 0 0 0,-1 1 0 0 0,1-1-1 0 0,0-1 1 0 0,-1 0 0 0 0,1-1 0 0 0,-11-1 0 0 0,6-3-1349 0 0</inkml:trace>
</inkml:ink>
</file>

<file path=ppt/ink/ink12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0.497"/>
    </inkml:context>
    <inkml:brush xml:id="br0">
      <inkml:brushProperty name="width" value="0.1" units="cm"/>
      <inkml:brushProperty name="height" value="0.1" units="cm"/>
      <inkml:brushProperty name="color" value="#004F8B"/>
    </inkml:brush>
  </inkml:definitions>
  <inkml:trace contextRef="#ctx0" brushRef="#br0">1 103 6911 0 0,'3'-2'-55'0'0,"106"-36"3501"0"0,-97 35-2759 0 0,1 1 0 0 0,-1 0 0 0 0,1 0 0 0 0,-1 1 0 0 0,1 1 0 0 0,0 0 0 0 0,13 2 0 0 0,130 9 418 0 0,-132-11-1526 0 0,-20 0 279 0 0,0-1 0 0 0,0 1 0 0 0,1 0 0 0 0,-1 1 1 0 0,0-1-1 0 0,0 1 0 0 0,0 0 0 0 0,6 2 0 0 0,-9-3 162 0 0,0 1-1 0 0,1 0 1 0 0,-1 0-1 0 0,0 0 0 0 0,0 0 1 0 0,0 1-1 0 0,0-1 1 0 0,0 0-1 0 0,0 0 1 0 0,-1 1-1 0 0,1-1 1 0 0,0 0-1 0 0,-1 1 0 0 0,1-1 1 0 0,-1 1-1 0 0,1-1 1 0 0,-1 0-1 0 0,0 1 1 0 0,1-1-1 0 0,-1 1 1 0 0,0-1-1 0 0,0 1 0 0 0,0-1 1 0 0,0 1-1 0 0,0 0 1 0 0,-1-1-1 0 0,1 1 1 0 0,0-1-1 0 0,-1 2 1 0 0,-8 45 1350 0 0,5-30-478 0 0,1 1 1 0 0,0 0 0 0 0,1 0-1 0 0,1 1 1 0 0,2 29-1 0 0,0-45-778 0 0,0 1-1 0 0,0-1 1 0 0,0 0 0 0 0,0 1-1 0 0,1-1 1 0 0,0 0 0 0 0,0 0-1 0 0,0 0 1 0 0,0 0-1 0 0,0 0 1 0 0,1-1 0 0 0,0 1-1 0 0,0-1 1 0 0,0 1 0 0 0,0-1-1 0 0,0 0 1 0 0,1 0 0 0 0,-1 0-1 0 0,1-1 1 0 0,0 1-1 0 0,0-1 1 0 0,0 0 0 0 0,0 0-1 0 0,0-1 1 0 0,0 1 0 0 0,1-1-1 0 0,-1 0 1 0 0,0 0 0 0 0,6 1-1 0 0,6 0-12 0 0,1 0 1 0 0,0-1-1 0 0,0-1 0 0 0,0 0 0 0 0,0-2 1 0 0,-1 0-1 0 0,1 0 0 0 0,0-2 0 0 0,27-9 1 0 0,-35 10-22 0 0,1 0 1 0 0,-1-1 0 0 0,-1 0 0 0 0,1-1 0 0 0,0 0 0 0 0,-1 0-1 0 0,0-1 1 0 0,-1 0 0 0 0,1 0 0 0 0,-1-1 0 0 0,0 0-1 0 0,0 0 1 0 0,-1 0 0 0 0,0-1 0 0 0,-1 0 0 0 0,0 0-1 0 0,0-1 1 0 0,5-11 0 0 0,-8 13-34 0 0,-1 1 0 0 0,0-1 0 0 0,0 1 0 0 0,-1-1 0 0 0,1 0-1 0 0,-1 1 1 0 0,-1-1 0 0 0,0 0 0 0 0,1 1 0 0 0,-2-1 0 0 0,1 1 0 0 0,-1-1 0 0 0,0 1 0 0 0,0 0-1 0 0,-1 0 1 0 0,0 0 0 0 0,0 0 0 0 0,-1 0 0 0 0,1 0 0 0 0,-1 1 0 0 0,-6-7 0 0 0,1 1-81 0 0,-1 0 1 0 0,-1 0-1 0 0,0 1 0 0 0,0 0 1 0 0,-1 1-1 0 0,0 0 1 0 0,-1 1-1 0 0,-19-10 0 0 0,28 17-372 0 0,1 0 0 0 0,0 0 0 0 0,0 0 0 0 0,0 0 0 0 0,0 1 0 0 0,-1-1 0 0 0,1 1 0 0 0,0 0-1 0 0,-1 0 1 0 0,1 0 0 0 0,-7 1 0 0 0</inkml:trace>
</inkml:ink>
</file>

<file path=ppt/ink/ink12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1.051"/>
    </inkml:context>
    <inkml:brush xml:id="br0">
      <inkml:brushProperty name="width" value="0.1" units="cm"/>
      <inkml:brushProperty name="height" value="0.1" units="cm"/>
      <inkml:brushProperty name="color" value="#004F8B"/>
    </inkml:brush>
  </inkml:definitions>
  <inkml:trace contextRef="#ctx0" brushRef="#br0">78 0 5527 0 0,'-5'2'10169'0'0,"-17"8"-8051"0"0,18-6-1964 0 0,-1 0-1 0 0,1 0 1 0 0,0 0 0 0 0,0 0-1 0 0,1 1 1 0 0,-1-1 0 0 0,1 1-1 0 0,0 0 1 0 0,0 0 0 0 0,1 0-1 0 0,-1 0 1 0 0,1 1-1 0 0,0-1 1 0 0,1 1 0 0 0,-2 6-1 0 0,3-9-123 0 0,-1 0-1 0 0,1 0 0 0 0,0 0 1 0 0,1 0-1 0 0,-1 0 0 0 0,0 0 1 0 0,1 0-1 0 0,-1-1 0 0 0,1 1 1 0 0,0 0-1 0 0,0 0 1 0 0,0 0-1 0 0,0-1 0 0 0,1 1 1 0 0,-1 0-1 0 0,1-1 0 0 0,0 0 1 0 0,-1 1-1 0 0,1-1 0 0 0,0 0 1 0 0,1 0-1 0 0,-1 0 0 0 0,0 0 1 0 0,0 0-1 0 0,1 0 0 0 0,-1-1 1 0 0,1 1-1 0 0,0-1 0 0 0,-1 0 1 0 0,5 2-1 0 0,14 4 384 0 0,1 0 0 0 0,39 5 0 0 0,-47-10-184 0 0,0 0 0 0 0,-1 1 0 0 0,1 0 0 0 0,0 1 0 0 0,-1 1 0 0 0,0 0 0 0 0,0 1 0 0 0,0 0 0 0 0,21 15 0 0 0,-32-20-210 0 0,0 1-1 0 0,0-1 0 0 0,-1 1 1 0 0,1-1-1 0 0,0 1 1 0 0,-1 0-1 0 0,1 0 0 0 0,-1 0 1 0 0,1 0-1 0 0,-1 0 1 0 0,0 0-1 0 0,0 0 0 0 0,0 0 1 0 0,0 0-1 0 0,-1 1 1 0 0,1-1-1 0 0,0 0 1 0 0,-1 1-1 0 0,0-1 0 0 0,1 0 1 0 0,-1 1-1 0 0,0 3 1 0 0,-1-2 32 0 0,0-1 0 0 0,0 0 1 0 0,-1 0-1 0 0,1 0 0 0 0,-1 0 1 0 0,0 0-1 0 0,1 0 1 0 0,-1 0-1 0 0,0-1 0 0 0,-1 1 1 0 0,1-1-1 0 0,0 1 0 0 0,-1-1 1 0 0,-3 2-1 0 0,-5 5 102 0 0,-1-2 0 0 0,0 0 0 0 0,0 0 0 0 0,-1-1-1 0 0,1 0 1 0 0,-22 5 0 0 0,14-5-236 0 0,-1 0-488 0 0,0 0 0 0 0,0-2 0 0 0,-39 4 0 0 0,48-9-1061 0 0,1-3-65 0 0</inkml:trace>
</inkml:ink>
</file>

<file path=ppt/ink/ink12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1.403"/>
    </inkml:context>
    <inkml:brush xml:id="br0">
      <inkml:brushProperty name="width" value="0.1" units="cm"/>
      <inkml:brushProperty name="height" value="0.1" units="cm"/>
      <inkml:brushProperty name="color" value="#004F8B"/>
    </inkml:brush>
  </inkml:definitions>
  <inkml:trace contextRef="#ctx0" brushRef="#br0">1 160 11975 0 0,'19'-21'1009'0'0,"0"2"-1"0"0,2 0 1 0 0,0 1-1 0 0,39-25 1 0 0,-51 37-710 0 0,1 1 0 0 0,0 0 0 0 0,1 0 0 0 0,-1 1 0 0 0,1 1 1 0 0,-1 0-1 0 0,1 0 0 0 0,0 1 0 0 0,0 1 0 0 0,0-1 0 0 0,1 2 0 0 0,-1 0 0 0 0,0 0 0 0 0,15 3 1 0 0,-1 1-362 0 0,6 1-990 0 0,-11-2-3973 0 0,-1-1-1582 0 0</inkml:trace>
</inkml:ink>
</file>

<file path=ppt/ink/ink12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1.785"/>
    </inkml:context>
    <inkml:brush xml:id="br0">
      <inkml:brushProperty name="width" value="0.1" units="cm"/>
      <inkml:brushProperty name="height" value="0.1" units="cm"/>
      <inkml:brushProperty name="color" value="#004F8B"/>
    </inkml:brush>
  </inkml:definitions>
  <inkml:trace contextRef="#ctx0" brushRef="#br0">98 9 15407 0 0,'0'0'1394'0'0,"-1"-2"-1150"0"0,1 2-208 0 0,-1-1 0 0 0,1 1 0 0 0,0-1 0 0 0,-1 1 0 0 0,1 0 0 0 0,0-1 0 0 0,-1 1 0 0 0,1-1 0 0 0,-1 1 0 0 0,1 0 0 0 0,0-1 0 0 0,-1 1 0 0 0,1 0 0 0 0,-1 0 0 0 0,1 0 0 0 0,-1-1 0 0 0,1 1 1 0 0,-1 0-1 0 0,1 0 0 0 0,-1 0 0 0 0,0 0 0 0 0,1 0 0 0 0,-1 0 0 0 0,1 0 0 0 0,-1 0 0 0 0,1 0 0 0 0,-1 0 0 0 0,1 0 0 0 0,-1 0 0 0 0,1 0 0 0 0,-1 0 0 0 0,1 0 0 0 0,-1 1 0 0 0,1-1 0 0 0,-1 0 1 0 0,1 0-1 0 0,-1 1 0 0 0,1-1 0 0 0,-1 0 0 0 0,1 1 0 0 0,-1-1 0 0 0,1 0 0 0 0,0 1 0 0 0,-1-1 0 0 0,1 1 0 0 0,0-1 0 0 0,-1 1 0 0 0,1-1 0 0 0,0 1 0 0 0,0-1 0 0 0,-1 1 0 0 0,1 0 0 0 0,0-1 86 0 0,-9 10 197 0 0,1 1 1 0 0,1-1-1 0 0,0 1 1 0 0,1 1-1 0 0,0-1 1 0 0,0 1-1 0 0,1 0 1 0 0,1 1-1 0 0,0-1 1 0 0,1 1 0 0 0,0 0-1 0 0,1 0 1 0 0,0 0-1 0 0,1 0 1 0 0,1 0-1 0 0,0 0 1 0 0,2 15-1 0 0,-2-24-313 0 0,1-1 0 0 0,0 0 0 0 0,0 0-1 0 0,0 0 1 0 0,0 0 0 0 0,1-1 0 0 0,-1 1-1 0 0,1 0 1 0 0,0 0 0 0 0,-1-1 0 0 0,1 1-1 0 0,0-1 1 0 0,1 0 0 0 0,-1 1 0 0 0,0-1-1 0 0,1 0 1 0 0,-1 0 0 0 0,1-1 0 0 0,0 1-1 0 0,4 2 1 0 0,-2-3 5 0 0,-1 1 0 0 0,1-1 0 0 0,0 0-1 0 0,0 0 1 0 0,-1-1 0 0 0,1 0 0 0 0,0 0 0 0 0,0 0-1 0 0,0 0 1 0 0,0-1 0 0 0,0 1 0 0 0,6-3 0 0 0,-3 1-1 0 0,1-1 0 0 0,-1 0 1 0 0,0 0-1 0 0,0 0 0 0 0,-1-1 1 0 0,1 0-1 0 0,-1-1 0 0 0,0 0 1 0 0,0 0-1 0 0,0 0 0 0 0,-1-1 1 0 0,0 0-1 0 0,0 0 0 0 0,0-1 1 0 0,4-7-1 0 0,-8 10-12 0 0,0 1 0 0 0,0-1 0 0 0,-1 1 0 0 0,0-1-1 0 0,0 0 1 0 0,0 0 0 0 0,0 1 0 0 0,0-1 0 0 0,-1 0 0 0 0,0 0-1 0 0,0 0 1 0 0,0 0 0 0 0,0 0 0 0 0,0 0 0 0 0,-1 1 0 0 0,0-1 0 0 0,0 0-1 0 0,0 0 1 0 0,0 1 0 0 0,0-1 0 0 0,-1 0 0 0 0,0 1 0 0 0,0-1 0 0 0,0 1-1 0 0,0 0 1 0 0,0 0 0 0 0,0 0 0 0 0,-1 0 0 0 0,0 0 0 0 0,-3-3-1 0 0,1 2-22 0 0,0 0 0 0 0,-1 0 0 0 0,1 0 0 0 0,-1 0 0 0 0,0 1 0 0 0,0 0 0 0 0,0 1 0 0 0,0-1 0 0 0,-1 1 0 0 0,1 0 0 0 0,-1 1 0 0 0,1 0 0 0 0,-1 0 0 0 0,1 0 0 0 0,-1 0 0 0 0,0 1 0 0 0,-7 1 0 0 0</inkml:trace>
</inkml:ink>
</file>

<file path=ppt/ink/ink12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2.153"/>
    </inkml:context>
    <inkml:brush xml:id="br0">
      <inkml:brushProperty name="width" value="0.1" units="cm"/>
      <inkml:brushProperty name="height" value="0.1" units="cm"/>
      <inkml:brushProperty name="color" value="#004F8B"/>
    </inkml:brush>
  </inkml:definitions>
  <inkml:trace contextRef="#ctx0" brushRef="#br0">217 1 13359 0 0,'0'0'1027'0'0,"-11"18"1929"0"0,-2 14-533 0 0,-15 53 1 0 0,-2 7-1407 0 0,7-36-468 0 0,-4 9-23 0 0,2 0 1 0 0,4 1-1 0 0,-17 86 0 0 0,38-149-580 0 0,-1 0 0 0 0,1 1 0 0 0,0-1 0 0 0,0 1 0 0 0,1-1 0 0 0,-1 1 0 0 0,1-1 0 0 0,-1 0 0 0 0,1 1 0 0 0,0-1 0 0 0,0 0-1 0 0,1 0 1 0 0,-1 0 0 0 0,3 4 0 0 0,14 7-7568 0 0</inkml:trace>
  <inkml:trace contextRef="#ctx0" brushRef="#br0" timeOffset="1">311 383 4143 0 0,'2'0'191'0'0,"-1"0"-112"0"0,-1 0 0 0 0,1-1 0 0 0,-1 1-1 0 0,1 0 1 0 0,-1 0 0 0 0,1 0 0 0 0,-1 1 0 0 0,1-1-1 0 0,-1 0 1 0 0,1 0 0 0 0,-1 0 0 0 0,1 0 0 0 0,-1 0-1 0 0,1 1 1 0 0,-1-1 0 0 0,1 0 0 0 0,-1 0 0 0 0,1 1-1 0 0,-1-1 1 0 0,1 0 0 0 0,-1 1 0 0 0,0-1 0 0 0,1 0-1 0 0,-1 1 1 0 0,1-1 0 0 0,-1 1 0 0 0,0-1 0 0 0,0 1-1 0 0,1-1 1 0 0,-1 1 0 0 0,0-1 0 0 0,0 1 0 0 0,0-1-1 0 0,1 1 1 0 0,-1-1 0 0 0,0 1 0 0 0,0-1 0 0 0,0 1 0 0 0,0-1-1 0 0,0 1 1 0 0,0-1 0 0 0,0 1 0 0 0,0 0 0 0 0,0 22 3473 0 0,-8 32 3519 0 0,5-40-6181 0 0,0 1 0 0 0,1-1 0 0 0,1 1 0 0 0,0-1 0 0 0,4 29 0 0 0,-3-40-830 0 0,1 0 0 0 0,0 0 0 0 0,1-1-1 0 0,-1 1 1 0 0,1 0 0 0 0,-1 0 0 0 0,1-1 0 0 0,0 1-1 0 0,0-1 1 0 0,1 0 0 0 0,-1 1 0 0 0,1-1-1 0 0,0 0 1 0 0,0-1 0 0 0,0 1 0 0 0,0 0 0 0 0,0-1-1 0 0,0 0 1 0 0,1 0 0 0 0,-1 0 0 0 0,1 0-1 0 0,-1 0 1 0 0,1-1 0 0 0,0 1 0 0 0,0-1 0 0 0,0 0-1 0 0,6 1 1 0 0,-3-1-24 0 0,1-1 1 0 0,0 1-1 0 0,0-1 0 0 0,-1-1 1 0 0,1 1-1 0 0,0-1 0 0 0,-1-1 0 0 0,1 1 1 0 0,0-1-1 0 0,-1 0 0 0 0,0-1 0 0 0,0 0 1 0 0,0 0-1 0 0,0-1 0 0 0,0 0 1 0 0,0 0-1 0 0,-1 0 0 0 0,0-1 0 0 0,0 0 1 0 0,0 0-1 0 0,-1-1 0 0 0,1 0 1 0 0,7-11-1 0 0,-9 13 1 0 0,-1 0 0 0 0,0-1 1 0 0,-1 1-1 0 0,1-1 0 0 0,-1 1 1 0 0,0-1-1 0 0,0 0 0 0 0,0 0 0 0 0,-1 0 1 0 0,0 0-1 0 0,0 0 0 0 0,0 0 1 0 0,0 0-1 0 0,-1-1 0 0 0,0 1 1 0 0,0 0-1 0 0,-1 0 0 0 0,1 0 0 0 0,-1 0 1 0 0,0-1-1 0 0,0 1 0 0 0,-1 0 1 0 0,1 1-1 0 0,-1-1 0 0 0,0 0 1 0 0,-1 0-1 0 0,1 1 0 0 0,-1-1 0 0 0,0 1 1 0 0,0 0-1 0 0,0 0 0 0 0,-1 0 1 0 0,1 0-1 0 0,-1 1 0 0 0,0-1 0 0 0,-5-3 1 0 0,1 2-172 0 0,-1 0 1 0 0,0 1 0 0 0,1 0 0 0 0,-2 0 0 0 0,1 0-1 0 0,0 2 1 0 0,-1-1 0 0 0,0 1 0 0 0,1 0-1 0 0,-1 1 1 0 0,0 0 0 0 0,0 1 0 0 0,-17 1-1 0 0,23 9-2963 0 0</inkml:trace>
</inkml:ink>
</file>

<file path=ppt/ink/ink1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19"/>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2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2.535"/>
    </inkml:context>
    <inkml:brush xml:id="br0">
      <inkml:brushProperty name="width" value="0.1" units="cm"/>
      <inkml:brushProperty name="height" value="0.1" units="cm"/>
      <inkml:brushProperty name="color" value="#004F8B"/>
    </inkml:brush>
  </inkml:definitions>
  <inkml:trace contextRef="#ctx0" brushRef="#br0">0 0 15487 0 0,'0'0'712'0'0,"16"2"256"0"0,107 1 3593 0 0,-8 0-3530 0 0,-78-1-2701 0 0,-21-2 636 0 0</inkml:trace>
</inkml:ink>
</file>

<file path=ppt/ink/ink12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2.899"/>
    </inkml:context>
    <inkml:brush xml:id="br0">
      <inkml:brushProperty name="width" value="0.1" units="cm"/>
      <inkml:brushProperty name="height" value="0.1" units="cm"/>
      <inkml:brushProperty name="color" value="#004F8B"/>
    </inkml:brush>
  </inkml:definitions>
  <inkml:trace contextRef="#ctx0" brushRef="#br0">1 33 18687 0 0,'0'0'2024'0'0,"7"3"-2024"0"0,3-2 0 0 0,7-1 0 0 0,-1-3 112 0 0,1 0-16 0 0,2-2-8 0 0,2-3 0 0 0,3-1-1064 0 0,-1 1-208 0 0</inkml:trace>
</inkml:ink>
</file>

<file path=ppt/ink/ink12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3.755"/>
    </inkml:context>
    <inkml:brush xml:id="br0">
      <inkml:brushProperty name="width" value="0.1" units="cm"/>
      <inkml:brushProperty name="height" value="0.1" units="cm"/>
      <inkml:brushProperty name="color" value="#004F8B"/>
    </inkml:brush>
  </inkml:definitions>
  <inkml:trace contextRef="#ctx0" brushRef="#br0">57 1 9671 0 0,'-2'3'10253'0'0,"-6"18"-9266"0"0,3-9-631 0 0,-4 11 55 0 0,1 0-1 0 0,1 1 0 0 0,1 0 1 0 0,-5 46-1 0 0,10-64-393 0 0,1-1-1 0 0,0 1 0 0 0,0-1 0 0 0,1 1 1 0 0,0-1-1 0 0,0 1 0 0 0,0-1 0 0 0,0 0 1 0 0,1 1-1 0 0,0-1 0 0 0,0 0 1 0 0,0 0-1 0 0,1 0 0 0 0,-1 0 0 0 0,1-1 1 0 0,0 1-1 0 0,1-1 0 0 0,-1 0 0 0 0,1 0 1 0 0,0 0-1 0 0,0 0 0 0 0,0 0 1 0 0,0-1-1 0 0,1 0 0 0 0,0 0 0 0 0,-1 0 1 0 0,1 0-1 0 0,6 1 0 0 0,9 4 38 0 0,2-1 0 0 0,-1 0 0 0 0,1-2 0 0 0,0 0 0 0 0,0-2 0 0 0,34 1 0 0 0,22-8-2445 0 0,-53 1 1084 0 0</inkml:trace>
</inkml:ink>
</file>

<file path=ppt/ink/ink12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4.140"/>
    </inkml:context>
    <inkml:brush xml:id="br0">
      <inkml:brushProperty name="width" value="0.1" units="cm"/>
      <inkml:brushProperty name="height" value="0.1" units="cm"/>
      <inkml:brushProperty name="color" value="#004F8B"/>
    </inkml:brush>
  </inkml:definitions>
  <inkml:trace contextRef="#ctx0" brushRef="#br0">176 0 7367 0 0,'-13'5'645'0'0,"1"1"0"0"0,-1 1 0 0 0,1 0 0 0 0,1 0 0 0 0,-1 1 0 0 0,1 1 0 0 0,1 0 0 0 0,0 0 0 0 0,0 1 0 0 0,0 0 0 0 0,-7 13 0 0 0,12-16-255 0 0,0 1 0 0 0,1 0 1 0 0,0 0-1 0 0,1 0 0 0 0,0 0 0 0 0,0 1 0 0 0,1-1 0 0 0,0 1 0 0 0,0 0 0 0 0,1-1 0 0 0,0 1 0 0 0,1 0 1 0 0,0 0-1 0 0,0 0 0 0 0,1 0 0 0 0,0-1 0 0 0,1 1 0 0 0,3 11 0 0 0,1-1-1369 0 0,1 0 0 0 0,1 0-1 0 0,1-1 1 0 0,0-1 0 0 0,1 0 0 0 0,21 27 0 0 0</inkml:trace>
</inkml:ink>
</file>

<file path=ppt/ink/ink12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4.492"/>
    </inkml:context>
    <inkml:brush xml:id="br0">
      <inkml:brushProperty name="width" value="0.1" units="cm"/>
      <inkml:brushProperty name="height" value="0.1" units="cm"/>
      <inkml:brushProperty name="color" value="#004F8B"/>
    </inkml:brush>
  </inkml:definitions>
  <inkml:trace contextRef="#ctx0" brushRef="#br0">185 1 13327 0 0,'0'0'1210'0'0,"-29"15"-834"0"0,15-6 496 0 0,0 0 1 0 0,0 1 0 0 0,0 1-1 0 0,-18 19 1 0 0,28-27-809 0 0,1 1 0 0 0,0-1-1 0 0,0 1 1 0 0,0 0 0 0 0,0 0 0 0 0,0 0 0 0 0,1 0 0 0 0,-1 0-1 0 0,1 1 1 0 0,0-1 0 0 0,1 1 0 0 0,-1 0 0 0 0,1-1 0 0 0,0 1-1 0 0,0 0 1 0 0,1 0 0 0 0,-1 0 0 0 0,1-1 0 0 0,0 1 0 0 0,1 9 0 0 0,0-11-27 0 0,0 0 1 0 0,1-1 0 0 0,-1 1 0 0 0,1-1 0 0 0,0 0-1 0 0,-1 1 1 0 0,1-1 0 0 0,0 0 0 0 0,0 0 0 0 0,0 0 0 0 0,1 0-1 0 0,-1-1 1 0 0,0 1 0 0 0,1-1 0 0 0,-1 1 0 0 0,1-1 0 0 0,-1 0-1 0 0,6 2 1 0 0,57 15 474 0 0,-49-15-368 0 0,33 8 272 0 0,-26-7 50 0 0,0 1 0 0 0,0 0 1 0 0,-1 2-1 0 0,1 1 0 0 0,-2 1 0 0 0,32 17 0 0 0,-51-25-429 0 0,-1 1 1 0 0,1-1 0 0 0,-1 1 0 0 0,0 0-1 0 0,1 0 1 0 0,-1-1 0 0 0,0 1-1 0 0,0 0 1 0 0,0 0 0 0 0,-1 0-1 0 0,1 0 1 0 0,0 0 0 0 0,-1 0-1 0 0,1 1 1 0 0,-1-1 0 0 0,0 0-1 0 0,1 0 1 0 0,-1 0 0 0 0,0 0-1 0 0,-1 1 1 0 0,1-1 0 0 0,0 0-1 0 0,0 0 1 0 0,-1 0 0 0 0,0 0 0 0 0,-1 4-1 0 0,-21 51 278 0 0,17-48-316 0 0,1-1 0 0 0,-1 1 0 0 0,0-1-1 0 0,-1-1 1 0 0,0 1 0 0 0,0-1 0 0 0,-1 0 0 0 0,0-1 0 0 0,0 0 0 0 0,0 0 0 0 0,-17 8 0 0 0,4-4-1316 0 0,-1-1 0 0 0,-1 0 1 0 0,-40 9-1 0 0,40-14-6702 0 0</inkml:trace>
  <inkml:trace contextRef="#ctx0" brushRef="#br0" timeOffset="1">1 233 7367 0 0,'20'-26'320'0'0,"-1"10"80"0"0,4-2-320 0 0,0 4-80 0 0,6-2 0 0 0,3 1 0 0 0,3 0 1368 0 0,15-5 256 0 0,-7 3 48 0 0,-17 8 16 0 0,-1 1-896 0 0,7-2-184 0 0,-5 3-32 0 0,-4 2 0 0 0,-1 1-1104 0 0,-2 0-216 0 0</inkml:trace>
</inkml:ink>
</file>

<file path=ppt/ink/ink12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9.234"/>
    </inkml:context>
    <inkml:brush xml:id="br0">
      <inkml:brushProperty name="width" value="0.1" units="cm"/>
      <inkml:brushProperty name="height" value="0.1" units="cm"/>
      <inkml:brushProperty name="color" value="#004F8B"/>
    </inkml:brush>
  </inkml:definitions>
  <inkml:trace contextRef="#ctx0" brushRef="#br0">0 308 7831 0 0,'0'0'5207'0'0,"19"-15"-251"0"0,-10 9-3960 0 0,0-2-1 0 0,0 1 1 0 0,0-1 0 0 0,13-18 0 0 0,9-8 193 0 0,170-162 1648 0 0,-201 196-2832 0 0,0 0-1 0 0,0-1 1 0 0,0 1 0 0 0,1-1-1 0 0,-1 1 1 0 0,0 0-1 0 0,0-1 1 0 0,0 1 0 0 0,1 0-1 0 0,-1-1 1 0 0,0 1 0 0 0,0 0-1 0 0,1-1 1 0 0,-1 1-1 0 0,0 0 1 0 0,1 0 0 0 0,-1-1-1 0 0,0 1 1 0 0,1 0-1 0 0,-1 0 1 0 0,0 0 0 0 0,1-1-1 0 0,-1 1 1 0 0,1 0 0 0 0,-1 0-1 0 0,0 0 1 0 0,1 0-1 0 0,-1 0 1 0 0,1 0 0 0 0,-1 0-1 0 0,1 0 1 0 0,-1 0 0 0 0,0 0-1 0 0,1 0 1 0 0,-1 0-1 0 0,1 0 1 0 0,-1 0 0 0 0,0 0-1 0 0,1 0 1 0 0,-1 0-1 0 0,1 1 1 0 0,-1-1 0 0 0,0 0-1 0 0,1 0 1 0 0,-1 0 0 0 0,1 1-1 0 0,-2 25 36 0 0,-17 33-57 0 0,-71 120-189 0 0,-18 39-676 0 0,89-174 642 0 0,1 1 0 0 0,3 0 0 0 0,-10 50 0 0 0,23-90 239 0 0,-1 0 0 0 0,2 0 1 0 0,-1-1-1 0 0,1 1 0 0 0,-1 0 0 0 0,1 0 0 0 0,1 0 1 0 0,-1 0-1 0 0,1 0 0 0 0,0 0 0 0 0,0 0 0 0 0,0 0 0 0 0,0 0 1 0 0,1-1-1 0 0,3 8 0 0 0,-2-9 14 0 0,0 0 0 0 0,0 0 1 0 0,0 0-1 0 0,0-1 0 0 0,0 1 0 0 0,1-1 1 0 0,-1 1-1 0 0,1-1 0 0 0,-1 0 0 0 0,1 0 1 0 0,0-1-1 0 0,0 1 0 0 0,0-1 1 0 0,0 0-1 0 0,0 0 0 0 0,0 0 0 0 0,0-1 1 0 0,8 1-1 0 0,21 2 140 0 0,0-2 1 0 0,0-1 0 0 0,58-8 0 0 0,-72 5-362 0 0,1-1 1 0 0,0-1-1 0 0,-1 0 1 0 0,0-2-1 0 0,0 0 1 0 0,-1-1-1 0 0,26-15 0 0 0,-36 16-1422 0 0,-1-1-413 0 0</inkml:trace>
</inkml:ink>
</file>

<file path=ppt/ink/ink12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9.591"/>
    </inkml:context>
    <inkml:brush xml:id="br0">
      <inkml:brushProperty name="width" value="0.1" units="cm"/>
      <inkml:brushProperty name="height" value="0.1" units="cm"/>
      <inkml:brushProperty name="color" value="#004F8B"/>
    </inkml:brush>
  </inkml:definitions>
  <inkml:trace contextRef="#ctx0" brushRef="#br0">9 84 10135 0 0,'-6'-5'3088'0'0,"5"4"-2868"0"0,1 1 1 0 0,0-1-1 0 0,-1 1 1 0 0,1-1-1 0 0,0 1 1 0 0,0-1-1 0 0,0 1 1 0 0,0-1-1 0 0,-1 0 1 0 0,1 1-1 0 0,0-1 1 0 0,0 1-1 0 0,0-1 1 0 0,0 0-1 0 0,0 1 1 0 0,1-2 0 0 0,14-9 3645 0 0,37-3-1275 0 0,-44 13-2318 0 0,22-5 899 0 0,51-1 1 0 0,7-1-2083 0 0,-32-5-6173 0 0,-37 5-692 0 0</inkml:trace>
</inkml:ink>
</file>

<file path=ppt/ink/ink12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49.936"/>
    </inkml:context>
    <inkml:brush xml:id="br0">
      <inkml:brushProperty name="width" value="0.1" units="cm"/>
      <inkml:brushProperty name="height" value="0.1" units="cm"/>
      <inkml:brushProperty name="color" value="#004F8B"/>
    </inkml:brush>
  </inkml:definitions>
  <inkml:trace contextRef="#ctx0" brushRef="#br0">72 1 11055 0 0,'-4'7'7010'0'0,"-14"27"-5316"0"0,12-17-1319 0 0,-6 13 170 0 0,-14 62 0 0 0,24-85-531 0 0,1 1 0 0 0,0 0 0 0 0,0 0 0 0 0,1 0 0 0 0,0 0 1 0 0,0 0-1 0 0,0 0 0 0 0,1 0 0 0 0,1 0 0 0 0,-1-1 0 0 0,1 1 1 0 0,1 0-1 0 0,4 11 0 0 0,-4-15 43 0 0,0 1 1 0 0,1-1-1 0 0,-1 0 1 0 0,1 0-1 0 0,0-1 1 0 0,0 1-1 0 0,0-1 1 0 0,1 1-1 0 0,-1-1 1 0 0,1-1-1 0 0,0 1 1 0 0,-1-1-1 0 0,1 0 1 0 0,0 0-1 0 0,0 0 0 0 0,1 0 1 0 0,-1-1-1 0 0,0 0 1 0 0,7 0-1 0 0,14 2 269 0 0,1-1 0 0 0,44-3 0 0 0,-31 0-564 0 0,-30 1-129 0 0,-1-1-1 0 0,0 0 0 0 0,0 0 1 0 0,0 0-1 0 0,13-6 1 0 0,1-1-1724 0 0</inkml:trace>
  <inkml:trace contextRef="#ctx0" brushRef="#br0" timeOffset="1">440 56 5983 0 0,'-4'-2'606'0'0,"0"1"1"0"0,-1 0-1 0 0,1 0 0 0 0,0 0 0 0 0,-1 1 0 0 0,1-1 0 0 0,-1 1 0 0 0,1 0 0 0 0,-1 0 0 0 0,1 1 0 0 0,-1-1 0 0 0,1 1 0 0 0,-1 0 0 0 0,1 1 0 0 0,0-1 0 0 0,-1 1 0 0 0,1-1 0 0 0,-4 3 0 0 0,2 1-104 0 0,-1-1-1 0 0,2 1 1 0 0,-1 0-1 0 0,0 0 1 0 0,1 1 0 0 0,0-1-1 0 0,0 1 1 0 0,0 0-1 0 0,-6 13 1 0 0,-1 5-66 0 0,1 1 0 0 0,1 0 0 0 0,1 0 0 0 0,-10 50 0 0 0,16-62-393 0 0,1 1-1 0 0,0 0 1 0 0,1 0 0 0 0,1-1 0 0 0,0 1 0 0 0,1 0 0 0 0,1 0-1 0 0,0 0 1 0 0,0-1 0 0 0,9 26 0 0 0,-7-29-940 0 0,1 0 1 0 0,0 0-1 0 0,0 0 0 0 0,13 16 1 0 0</inkml:trace>
</inkml:ink>
</file>

<file path=ppt/ink/ink12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50.414"/>
    </inkml:context>
    <inkml:brush xml:id="br0">
      <inkml:brushProperty name="width" value="0.1" units="cm"/>
      <inkml:brushProperty name="height" value="0.1" units="cm"/>
      <inkml:brushProperty name="color" value="#004F8B"/>
    </inkml:brush>
  </inkml:definitions>
  <inkml:trace contextRef="#ctx0" brushRef="#br0">126 14 11111 0 0,'0'0'1008'0'0,"0"-1"-828"0"0,0-4 6 0 0,0 5-104 0 0,0 0 1 0 0,0-1-1 0 0,0 1 1 0 0,0-1-1 0 0,-1 1 1 0 0,1 0 0 0 0,0-1-1 0 0,0 1 1 0 0,0 0-1 0 0,-1-1 1 0 0,1 1-1 0 0,0 0 1 0 0,0 0 0 0 0,-1-1-1 0 0,1 1 1 0 0,0 0-1 0 0,-1 0 1 0 0,1-1-1 0 0,0 1 1 0 0,-1 0-1 0 0,1 0 1 0 0,0 0 0 0 0,-1-1-1 0 0,1 1 1 0 0,-1 0-1 0 0,1 0 1 0 0,0 0-1 0 0,-1 0 1 0 0,1 0 0 0 0,-1 0-1 0 0,1 0 1 0 0,0 0-1 0 0,-1 0 1 0 0,1 0-1 0 0,-1 0 1 0 0,1 0-1 0 0,0 0 1 0 0,-1 0 0 0 0,1 1-1 0 0,-1-1 1 0 0,1 0-1 0 0,-1 0 1 0 0,-16 8 1583 0 0,9 1-1343 0 0,1 0 0 0 0,0 1 0 0 0,0 0 0 0 0,1 1 0 0 0,1-1 0 0 0,-1 1 0 0 0,2 0 0 0 0,-5 14 0 0 0,-2 13 99 0 0,-7 42 1 0 0,16-69-258 0 0,0 0 1 0 0,1 0-1 0 0,0 0 1 0 0,1 1-1 0 0,0-1 1 0 0,1 0-1 0 0,0 0 1 0 0,0 0-1 0 0,2 0 1 0 0,3 13 0 0 0,-5-20-130 0 0,1-1 1 0 0,0 1-1 0 0,0 0 1 0 0,0-1-1 0 0,0 0 1 0 0,0 1-1 0 0,1-1 1 0 0,-1 0-1 0 0,1 0 1 0 0,0 0-1 0 0,0-1 1 0 0,0 1-1 0 0,0 0 1 0 0,1-1-1 0 0,-1 0 1 0 0,1 0-1 0 0,-1 0 1 0 0,1-1-1 0 0,0 1 1 0 0,-1-1-1 0 0,1 1 1 0 0,0-1-1 0 0,0-1 1 0 0,0 1-1 0 0,0 0 1 0 0,0-1-1 0 0,0 0 1 0 0,0 0-1 0 0,0 0 1 0 0,0-1-1 0 0,5 0 1 0 0,-1 0-7 0 0,0 0 0 0 0,0-1 0 0 0,0 0 0 0 0,-1 0 0 0 0,1-1 0 0 0,0 0 1 0 0,-1 0-1 0 0,0-1 0 0 0,0 0 0 0 0,0 0 0 0 0,0-1 0 0 0,-1 0 0 0 0,0 0 0 0 0,0 0 0 0 0,0-1 0 0 0,0 0 1 0 0,-1 0-1 0 0,0 0 0 0 0,0-1 0 0 0,-1 0 0 0 0,0 0 0 0 0,0 0 0 0 0,0 0 0 0 0,3-13 0 0 0,-4 11 26 0 0,-1 1-1 0 0,0-1 1 0 0,0 0-1 0 0,-1 1 0 0 0,0-1 1 0 0,-1 0-1 0 0,0 0 1 0 0,0 0-1 0 0,-1 1 0 0 0,0-1 1 0 0,-1 0-1 0 0,0 1 0 0 0,0-1 1 0 0,-1 1-1 0 0,0-1 1 0 0,0 1-1 0 0,-1 0 0 0 0,0 0 1 0 0,0 1-1 0 0,-1-1 1 0 0,0 1-1 0 0,-8-9 0 0 0,4 7 15 0 0,-1 0-1 0 0,0 0 0 0 0,-1 1 0 0 0,0 0 0 0 0,0 1 0 0 0,-19-10 0 0 0,24 14-181 0 0,0 0 0 0 0,0 1 0 0 0,-1-1 0 0 0,1 1 0 0 0,-1 1 0 0 0,1-1 0 0 0,-1 1 0 0 0,1 0 0 0 0,-1 0 0 0 0,0 1-1 0 0,1 0 1 0 0,-1 0 0 0 0,0 1 0 0 0,-12 2 0 0 0</inkml:trace>
</inkml:ink>
</file>

<file path=ppt/ink/ink12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54.351"/>
    </inkml:context>
    <inkml:brush xml:id="br0">
      <inkml:brushProperty name="width" value="0.1" units="cm"/>
      <inkml:brushProperty name="height" value="0.1" units="cm"/>
      <inkml:brushProperty name="color" value="#004F8B"/>
    </inkml:brush>
  </inkml:definitions>
  <inkml:trace contextRef="#ctx0" brushRef="#br0">138 1 11287 0 0,'0'0'1344'0'0,"-28"16"2326"0"0,21-11-3193 0 0,-57 39 993 0 0,61-41-1446 0 0,0-1 1 0 0,0 1-1 0 0,0 0 1 0 0,0 0-1 0 0,0 0 1 0 0,0 1 0 0 0,1-1-1 0 0,0 0 1 0 0,-1 1-1 0 0,1 0 1 0 0,1-1-1 0 0,-1 1 1 0 0,0 0-1 0 0,1 0 1 0 0,-1 6 0 0 0,2-8 13 0 0,0 0 0 0 0,0 0 0 0 0,1-1 0 0 0,-1 1 1 0 0,1 0-1 0 0,-1 0 0 0 0,1 0 0 0 0,0 0 0 0 0,0-1 1 0 0,0 1-1 0 0,0 0 0 0 0,0-1 0 0 0,0 1 1 0 0,0 0-1 0 0,1-1 0 0 0,-1 0 0 0 0,0 1 0 0 0,1-1 1 0 0,0 0-1 0 0,-1 0 0 0 0,1 1 0 0 0,-1-1 0 0 0,1-1 1 0 0,0 1-1 0 0,0 0 0 0 0,0 0 0 0 0,-1-1 1 0 0,1 1-1 0 0,2 0 0 0 0,11 3 401 0 0,0 0 0 0 0,27 2-1 0 0,-18-2-46 0 0,12 2 74 0 0,1 1-1 0 0,-1 3 1 0 0,-1 0 0 0 0,1 3-1 0 0,-2 0 1 0 0,0 3 0 0 0,63 38-1 0 0,-93-51-401 0 0,0-1-1 0 0,0 1 1 0 0,0 1-1 0 0,-1-1 1 0 0,1 0-1 0 0,-1 1 1 0 0,0 0-1 0 0,0 0 1 0 0,0 0-1 0 0,0 0 1 0 0,-1 0-1 0 0,0 1 1 0 0,0-1-1 0 0,0 1 1 0 0,0-1-1 0 0,-1 1 1 0 0,1 0-1 0 0,-1 0 1 0 0,0 0-1 0 0,-1 0 1 0 0,1-1-1 0 0,-1 1 1 0 0,-1 9-1 0 0,0-9 21 0 0,0 1-1 0 0,-1 0 0 0 0,0-1 0 0 0,0 1 0 0 0,-1-1 1 0 0,0 1-1 0 0,0-1 0 0 0,0 0 0 0 0,0 0 0 0 0,-1-1 1 0 0,1 1-1 0 0,-1-1 0 0 0,-1 1 0 0 0,1-1 0 0 0,0-1 1 0 0,-1 1-1 0 0,0 0 0 0 0,0-1 0 0 0,-7 4 0 0 0,-4 0-113 0 0,0 0-1 0 0,0 0 0 0 0,-1-2 0 0 0,1 0 0 0 0,-1-1 1 0 0,0 0-1 0 0,0-1 0 0 0,-25 0 0 0 0,-35-5-9118 0 0,56 0 974 0 0</inkml:trace>
</inkml:ink>
</file>

<file path=ppt/ink/ink1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0"/>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2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54.690"/>
    </inkml:context>
    <inkml:brush xml:id="br0">
      <inkml:brushProperty name="width" value="0.1" units="cm"/>
      <inkml:brushProperty name="height" value="0.1" units="cm"/>
      <inkml:brushProperty name="color" value="#004F8B"/>
    </inkml:brush>
  </inkml:definitions>
  <inkml:trace contextRef="#ctx0" brushRef="#br0">0 161 15343 0 0,'4'-8'317'0'0,"0"0"-1"0"0,0 1 1 0 0,0-1-1 0 0,1 1 1 0 0,0 1 0 0 0,0-1-1 0 0,1 1 1 0 0,0-1-1 0 0,0 2 1 0 0,1-1-1 0 0,11-8 1 0 0,-6 8 224 0 0,0 0 1 0 0,0 0-1 0 0,1 2 1 0 0,-1-1-1 0 0,1 1 1 0 0,24-3-1 0 0,223-25 1468 0 0,-85 31-4652 0 0,-146 2 1312 0 0</inkml:trace>
</inkml:ink>
</file>

<file path=ppt/ink/ink12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55.268"/>
    </inkml:context>
    <inkml:brush xml:id="br0">
      <inkml:brushProperty name="width" value="0.1" units="cm"/>
      <inkml:brushProperty name="height" value="0.1" units="cm"/>
      <inkml:brushProperty name="color" value="#004F8B"/>
    </inkml:brush>
  </inkml:definitions>
  <inkml:trace contextRef="#ctx0" brushRef="#br0">0 272 4607 0 0,'3'-1'6986'0'0,"111"-22"-2230"0"0,63 0-3431 0 0,-74 12-737 0 0,449-30 2091 0 0,-424 34-2173 0 0,1032-69 2678 0 0,26 16-2849 0 0,-499 32-270 0 0,-668 27-118 0 0,16 0-913 0 0,-38 5-183 0 0,-23 4-597 0 0,4-2-5956 0 0</inkml:trace>
</inkml:ink>
</file>

<file path=ppt/ink/ink12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5:56.092"/>
    </inkml:context>
    <inkml:brush xml:id="br0">
      <inkml:brushProperty name="width" value="0.1" units="cm"/>
      <inkml:brushProperty name="height" value="0.1" units="cm"/>
      <inkml:brushProperty name="color" value="#004F8B"/>
    </inkml:brush>
  </inkml:definitions>
  <inkml:trace contextRef="#ctx0" brushRef="#br0">43 153 3223 0 0,'6'35'2494'0'0,"-5"35"5086"0"0,2-1-4262 0 0,0 135-1271 0 0,-29 81-1246 0 0,-2 33-481 0 0,26-257-138 0 0,3 0 0 0 0,2 0-1 0 0,14 71 1 0 0,-13-109-160 0 0,1-1 0 0 0,2 0 0 0 0,0 0 0 0 0,1-1 0 0 0,1 0 0 0 0,1 0 0 0 0,15 22 0 0 0,-16-30-10 0 0,0 0 0 0 0,1-1-1 0 0,1 0 1 0 0,0-1 0 0 0,0 0 0 0 0,1-1 0 0 0,1-1 0 0 0,0 1 0 0 0,0-2 0 0 0,0 0 0 0 0,19 8 0 0 0,0-4 68 0 0,0-1 1 0 0,1-1 0 0 0,0-2-1 0 0,0-1 1 0 0,1-2 0 0 0,51 2-1 0 0,207-16 680 0 0,-150 1-514 0 0,917 33 295 0 0,-45 3-322 0 0,-913-31-168 0 0,321-13 38 0 0,338-49-77 0 0,-641 57 362 0 0,-49 4 180 0 0,78-14 1 0 0,-144 18-485 0 0,0-1 1 0 0,0 0-1 0 0,0 0 0 0 0,0-1 1 0 0,0 1-1 0 0,-1-1 0 0 0,1 0 1 0 0,0 0-1 0 0,-1 0 0 0 0,0 0 1 0 0,1 0-1 0 0,-1-1 1 0 0,0 0-1 0 0,0 1 0 0 0,0-1 1 0 0,-1 0-1 0 0,4-6 0 0 0,-3 4-20 0 0,0 0 0 0 0,-1-1 0 0 0,0 1 0 0 0,0-1 0 0 0,-1 0-1 0 0,1 1 1 0 0,-1-1 0 0 0,0 0 0 0 0,-1 0 0 0 0,0-11 0 0 0,-2-10-5 0 0,-2 0 0 0 0,0 1 0 0 0,-2-1 0 0 0,-12-32 0 0 0,11 36 24 0 0,-27-105 70 0 0,6-2 0 0 0,6 0 0 0 0,-6-146 0 0 0,25-399 393 0 0,3 666-677 0 0,1 0 0 0 0,-1 0-1 0 0,-1 0 1 0 0,1 0 0 0 0,-1 1 0 0 0,-1-1 0 0 0,0 0-1 0 0,0 0 1 0 0,-5-10 0 0 0,-3 2-643 0 0</inkml:trace>
</inkml:ink>
</file>

<file path=ppt/ink/ink12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5.880"/>
    </inkml:context>
    <inkml:brush xml:id="br0">
      <inkml:brushProperty name="width" value="0.1" units="cm"/>
      <inkml:brushProperty name="height" value="0.1" units="cm"/>
      <inkml:brushProperty name="color" value="#008C3A"/>
    </inkml:brush>
  </inkml:definitions>
  <inkml:trace contextRef="#ctx0" brushRef="#br0">49 18 3223 0 0,'-4'-18'18512'0'0,"8"38"-18231"0"0,-2 0 0 0 0,0 0 0 0 0,-1 0 0 0 0,-1 0 0 0 0,-3 21 0 0 0,-19 106 459 0 0,2-21-494 0 0,17-101-222 0 0,1-13-20 0 0,0-1-1 0 0,1 0 1 0 0,1 1-1 0 0,0-1 0 0 0,0 0 1 0 0,4 19-1 0 0,-4-30-2 0 0,0 0-1 0 0,0 1 1 0 0,1-1-1 0 0,-1 0 1 0 0,0 1 0 0 0,0-1-1 0 0,1 0 1 0 0,-1 1-1 0 0,0-1 1 0 0,1 0-1 0 0,-1 1 1 0 0,0-1 0 0 0,1 0-1 0 0,-1 0 1 0 0,0 0-1 0 0,1 1 1 0 0,-1-1-1 0 0,1 0 1 0 0,-1 0 0 0 0,0 0-1 0 0,1 0 1 0 0,-1 0-1 0 0,1 0 1 0 0,-1 1-1 0 0,0-1 1 0 0,1 0 0 0 0,-1 0-1 0 0,1 0 1 0 0,-1-1-1 0 0,1 1 1 0 0,-1 0-1 0 0,0 0 1 0 0,1 0 0 0 0,-1 0-1 0 0,1 0 1 0 0,-1 0-1 0 0,0-1 1 0 0,1 1-1 0 0,-1 0 1 0 0,0 0 0 0 0,1 0-1 0 0,-1-1 1 0 0,1 0-1 0 0,16-10 74 0 0,-16 10-54 0 0,8-5 16 0 0,1 0 1 0 0,0 1-1 0 0,0 0 1 0 0,0 0 0 0 0,0 1-1 0 0,1 1 1 0 0,-1 0-1 0 0,1 0 1 0 0,0 1-1 0 0,0 0 1 0 0,0 1 0 0 0,0 0-1 0 0,0 1 1 0 0,0 0-1 0 0,0 1 1 0 0,20 3-1 0 0,-23-2-10 0 0,0 1 0 0 0,1 0-1 0 0,-1 0 1 0 0,0 0 0 0 0,-1 1-1 0 0,1 0 1 0 0,-1 1-1 0 0,1 0 1 0 0,-1 0 0 0 0,-1 0-1 0 0,1 1 1 0 0,-1 0 0 0 0,0 0-1 0 0,0 1 1 0 0,-1 0-1 0 0,0 0 1 0 0,0 0 0 0 0,0 0-1 0 0,-1 1 1 0 0,0 0-1 0 0,4 15 1 0 0,-5-18 18 0 0,-1 1-1 0 0,-1-1 0 0 0,1 1 1 0 0,-1 0-1 0 0,0 0 1 0 0,-1-1-1 0 0,1 1 1 0 0,-1 0-1 0 0,0 0 1 0 0,-1 0-1 0 0,1 0 0 0 0,-1 0 1 0 0,0-1-1 0 0,-1 1 1 0 0,1 0-1 0 0,-1-1 1 0 0,-3 6-1 0 0,2-6 0 0 0,1-1 0 0 0,-2 0-1 0 0,1 0 1 0 0,0-1 0 0 0,-1 1 0 0 0,0-1-1 0 0,1 1 1 0 0,-1-1 0 0 0,-1 0 0 0 0,1-1-1 0 0,0 1 1 0 0,-1-1 0 0 0,1 1 0 0 0,-1-2-1 0 0,0 1 1 0 0,0 0 0 0 0,0-1 0 0 0,1 0 0 0 0,-1 0-1 0 0,-7 0 1 0 0,-10 1-27 0 0,-1-1-1 0 0,1-1 0 0 0,-1 0 1 0 0,0-2-1 0 0,1-1 1 0 0,0-1-1 0 0,0-1 1 0 0,0-1-1 0 0,-40-16 1 0 0,58 14-3567 0 0</inkml:trace>
</inkml:ink>
</file>

<file path=ppt/ink/ink12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6.219"/>
    </inkml:context>
    <inkml:brush xml:id="br0">
      <inkml:brushProperty name="width" value="0.1" units="cm"/>
      <inkml:brushProperty name="height" value="0.1" units="cm"/>
      <inkml:brushProperty name="color" value="#008C3A"/>
    </inkml:brush>
  </inkml:definitions>
  <inkml:trace contextRef="#ctx0" brushRef="#br0">0 14 8287 0 0,'2'-1'102'0'0,"-1"-1"0"0"0,0 1-1 0 0,0 0 1 0 0,1 0-1 0 0,-1 0 1 0 0,1 0-1 0 0,-1 0 1 0 0,1 1 0 0 0,-1-1-1 0 0,1 0 1 0 0,-1 1-1 0 0,1-1 1 0 0,0 1-1 0 0,-1-1 1 0 0,1 1 0 0 0,0 0-1 0 0,-1 0 1 0 0,1 0-1 0 0,0 0 1 0 0,0 0 0 0 0,2 0-1 0 0,-1 1 178 0 0,1 0-1 0 0,-1 1 1 0 0,0-1-1 0 0,0 1 1 0 0,1-1-1 0 0,-1 1 0 0 0,0 0 1 0 0,0 0-1 0 0,-1 0 1 0 0,4 3-1 0 0,6 8 971 0 0,0 0 0 0 0,-1 1 0 0 0,14 21 0 0 0,-19-26-959 0 0,17 27 169 0 0,-1 1 0 0 0,-2 1 0 0 0,-1 1 0 0 0,-3 0 0 0 0,-1 2 0 0 0,-1-1 0 0 0,-3 2 0 0 0,-1 0 0 0 0,7 83 0 0 0,-14-72 14 0 0,-2 0 1 0 0,-3 1-1 0 0,-3-1 0 0 0,-1 0 0 0 0,-3 0 1 0 0,-2-1-1 0 0,-29 82 0 0 0,-95 213-5124 0 0,120-305-3650 0 0</inkml:trace>
</inkml:ink>
</file>

<file path=ppt/ink/ink12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8.599"/>
    </inkml:context>
    <inkml:brush xml:id="br0">
      <inkml:brushProperty name="width" value="0.1" units="cm"/>
      <inkml:brushProperty name="height" value="0.1" units="cm"/>
      <inkml:brushProperty name="color" value="#008C3A"/>
    </inkml:brush>
  </inkml:definitions>
  <inkml:trace contextRef="#ctx0" brushRef="#br0">5 117 6911 0 0,'-1'-32'2212'0'0,"-2"-52"12508"0"0,10 100-13596 0 0,6 24-564 0 0,-5 6 115 0 0,-2 1 1 0 0,0 87-1 0 0,-18 98-358 0 0,3-86-148 0 0,4-113-182 0 0,4-26-153 0 0,0-1 1 0 0,0 1-1 0 0,0-1 0 0 0,1 1 0 0 0,-1 0 0 0 0,2-1 0 0 0,-1 1 1 0 0,3 11-1 0 0</inkml:trace>
</inkml:ink>
</file>

<file path=ppt/ink/ink12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8.938"/>
    </inkml:context>
    <inkml:brush xml:id="br0">
      <inkml:brushProperty name="width" value="0.1" units="cm"/>
      <inkml:brushProperty name="height" value="0.1" units="cm"/>
      <inkml:brushProperty name="color" value="#008C3A"/>
    </inkml:brush>
  </inkml:definitions>
  <inkml:trace contextRef="#ctx0" brushRef="#br0">115 2 18599 0 0,'-2'0'74'0'0,"0"-1"1"0"0,1 1-1 0 0,-1 0 0 0 0,1 0 0 0 0,-1 0 0 0 0,1 0 0 0 0,-1 0 1 0 0,0 0-1 0 0,1 1 0 0 0,-1-1 0 0 0,1 0 0 0 0,-1 1 0 0 0,1-1 1 0 0,-1 1-1 0 0,1 0 0 0 0,-1-1 0 0 0,1 1 0 0 0,0 0 0 0 0,-1 0 1 0 0,1 0-1 0 0,0 0 0 0 0,0 0 0 0 0,0 0 0 0 0,-1 0 0 0 0,1 0 1 0 0,0 1-1 0 0,1-1 0 0 0,-1 0 0 0 0,-1 3 0 0 0,-22 50 454 0 0,17-35 410 0 0,-2 2-422 0 0,2 0-1 0 0,0 1 1 0 0,2 0 0 0 0,0 0-1 0 0,-2 32 1 0 0,6-44-424 0 0,1 1-1 0 0,0 0 0 0 0,0-1 1 0 0,1 1-1 0 0,0-1 0 0 0,1 1 1 0 0,1-1-1 0 0,-1 1 0 0 0,2-1 1 0 0,-1 0-1 0 0,1-1 0 0 0,1 1 1 0 0,9 15-1 0 0,-11-22-83 0 0,-1 1 0 0 0,1-1 0 0 0,0 0 0 0 0,-1 0-1 0 0,2 0 1 0 0,-1 0 0 0 0,0 0 0 0 0,0-1 0 0 0,1 1 0 0 0,0-1 0 0 0,-1 0-1 0 0,1 0 1 0 0,0-1 0 0 0,0 1 0 0 0,0-1 0 0 0,0 0 0 0 0,0 0 0 0 0,6 1-1 0 0,-4-2-3 0 0,1 0 0 0 0,-1 0 0 0 0,0-1 0 0 0,1 0 0 0 0,-1 0 0 0 0,0 0 0 0 0,0-1 0 0 0,1 0-1 0 0,-1 0 1 0 0,-1-1 0 0 0,7-3 0 0 0,3-3 6 0 0,0 0 0 0 0,0-2 0 0 0,-2 1-1 0 0,1-2 1 0 0,-1 0 0 0 0,-1 0 0 0 0,20-27 0 0 0,-25 30 15 0 0,-1 0 0 0 0,0-1-1 0 0,-1 1 1 0 0,0-1 0 0 0,-1-1 0 0 0,0 1 0 0 0,0 0 0 0 0,-1-1 0 0 0,-1 0 0 0 0,1 0 0 0 0,-2 0-1 0 0,1-12 1 0 0,-2 17-5 0 0,0 1-1 0 0,-1-1 1 0 0,0 1 0 0 0,0-1-1 0 0,0 1 1 0 0,0-1-1 0 0,-1 1 1 0 0,0 0-1 0 0,0 0 1 0 0,-1 0 0 0 0,1 0-1 0 0,-1 0 1 0 0,0 1-1 0 0,0-1 1 0 0,-1 1-1 0 0,1 0 1 0 0,-1 0 0 0 0,0 0-1 0 0,0 0 1 0 0,0 0-1 0 0,-1 1 1 0 0,1 0-1 0 0,-1 0 1 0 0,0 0 0 0 0,0 1-1 0 0,-6-3 1 0 0,2 1 4 0 0,-1 1 0 0 0,0 0 0 0 0,0 0 0 0 0,-21-2 0 0 0,27 4-68 0 0,0 1-1 0 0,0-1 0 0 0,0 1 0 0 0,0 1 0 0 0,0-1 0 0 0,0 0 0 0 0,0 1 0 0 0,0 0 1 0 0,0 0-1 0 0,0 0 0 0 0,1 0 0 0 0,-1 1 0 0 0,0-1 0 0 0,1 1 0 0 0,-7 4 0 0 0,1 10-2699 0 0,8-8 1119 0 0</inkml:trace>
</inkml:ink>
</file>

<file path=ppt/ink/ink12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9.272"/>
    </inkml:context>
    <inkml:brush xml:id="br0">
      <inkml:brushProperty name="width" value="0.1" units="cm"/>
      <inkml:brushProperty name="height" value="0.1" units="cm"/>
      <inkml:brushProperty name="color" value="#008C3A"/>
    </inkml:brush>
  </inkml:definitions>
  <inkml:trace contextRef="#ctx0" brushRef="#br0">59 1 15663 0 0,'-4'2'282'0'0,"1"0"-1"0"0,0 1 1 0 0,0-1-1 0 0,0 1 0 0 0,0 0 1 0 0,0 0-1 0 0,1 0 1 0 0,-1 0-1 0 0,1 1 1 0 0,0-1-1 0 0,0 1 1 0 0,0-1-1 0 0,0 1 0 0 0,1 0 1 0 0,-1-1-1 0 0,1 1 1 0 0,0 0-1 0 0,-1 7 1 0 0,-10 83 2524 0 0,11-81-2609 0 0,0-1-71 0 0,0 1-1 0 0,1-1 1 0 0,1 1 0 0 0,0-1-1 0 0,1 0 1 0 0,0 1 0 0 0,1-1-1 0 0,0 0 1 0 0,1 0 0 0 0,0-1 0 0 0,1 1-1 0 0,8 14 1 0 0,-10-21-120 0 0,0 0 1 0 0,1-1-1 0 0,0 1 1 0 0,0-1-1 0 0,0 0 0 0 0,0 0 1 0 0,1 0-1 0 0,0 0 1 0 0,-1-1-1 0 0,1 1 0 0 0,1-1 1 0 0,-1-1-1 0 0,0 1 1 0 0,1-1-1 0 0,-1 0 0 0 0,1 0 1 0 0,0-1-1 0 0,0 1 0 0 0,-1-1 1 0 0,1 0-1 0 0,0-1 1 0 0,0 0-1 0 0,0 0 0 0 0,0 0 1 0 0,0 0-1 0 0,0-1 1 0 0,8-2-1 0 0,7-1 38 0 0,0-2-1 0 0,0 0 1 0 0,0-2-1 0 0,-1 0 1 0 0,24-13-1 0 0,-38 18 7 0 0,1-1 0 0 0,-1 0-1 0 0,1 0 1 0 0,-1 0 0 0 0,0-1 0 0 0,-1 0-1 0 0,1 0 1 0 0,-1-1 0 0 0,0 1 0 0 0,0-1 0 0 0,-1 0-1 0 0,0 0 1 0 0,0-1 0 0 0,0 1 0 0 0,-1-1-1 0 0,0 0 1 0 0,0 0 0 0 0,3-13 0 0 0,-6 16-8 0 0,0 1-1 0 0,1-1 1 0 0,-1 0 0 0 0,0 0 0 0 0,-1 0-1 0 0,1 0 1 0 0,-1 0 0 0 0,0 0 0 0 0,0 0-1 0 0,0 0 1 0 0,0 0 0 0 0,-1 1 0 0 0,0-1-1 0 0,1 1 1 0 0,-1-1 0 0 0,-5-5 0 0 0,2 3 3 0 0,0 1 0 0 0,0 0-1 0 0,0 0 1 0 0,-1 0 0 0 0,0 0 0 0 0,0 1 0 0 0,0 0 0 0 0,-12-5 0 0 0,5 3-30 0 0,0 1 1 0 0,-1 0 0 0 0,0 1 0 0 0,0 1 0 0 0,0 0-1 0 0,0 1 1 0 0,-1 0 0 0 0,-27 1 0 0 0,39 1-159 0 0,0 0 0 0 0,0 1 0 0 0,0-1 0 0 0,0 1 0 0 0,0-1 0 0 0,0 1 0 0 0,0 0 0 0 0,0 0 0 0 0,0 1 0 0 0,0-1 0 0 0,1 1 0 0 0,-1-1 0 0 0,0 1 0 0 0,1 0 0 0 0,-4 3 0 0 0,-3 4-1100 0 0</inkml:trace>
</inkml:ink>
</file>

<file path=ppt/ink/ink12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19.662"/>
    </inkml:context>
    <inkml:brush xml:id="br0">
      <inkml:brushProperty name="width" value="0.1" units="cm"/>
      <inkml:brushProperty name="height" value="0.1" units="cm"/>
      <inkml:brushProperty name="color" value="#008C3A"/>
    </inkml:brush>
  </inkml:definitions>
  <inkml:trace contextRef="#ctx0" brushRef="#br0">1 131 1839 0 0,'5'-6'22659'0'0,"-7"17"-23779"0"0,1-2 1243 0 0,0-1-1 0 0,0 1 1 0 0,1-1 0 0 0,0 1 0 0 0,0-1 0 0 0,1 1-1 0 0,1-1 1 0 0,-1 0 0 0 0,1 1 0 0 0,0-1-1 0 0,6 13 1 0 0,-5-17-80 0 0,-1 0 0 0 0,0-1 0 0 0,1 1-1 0 0,0-1 1 0 0,-1 1 0 0 0,2-1 0 0 0,-1 0 0 0 0,0 0-1 0 0,0 0 1 0 0,1-1 0 0 0,0 1 0 0 0,-1-1 0 0 0,1 0 0 0 0,0 0-1 0 0,0 0 1 0 0,0-1 0 0 0,0 1 0 0 0,1-1 0 0 0,-1 0-1 0 0,0 0 1 0 0,0-1 0 0 0,1 1 0 0 0,-1-1 0 0 0,1 0-1 0 0,-1 0 1 0 0,6-1 0 0 0,-4 1-3 0 0,0-1 0 0 0,0 0-1 0 0,-1 0 1 0 0,1-1 0 0 0,0 1-1 0 0,-1-1 1 0 0,1 0 0 0 0,-1-1-1 0 0,0 1 1 0 0,0-1 0 0 0,0 0 0 0 0,0-1-1 0 0,0 1 1 0 0,0-1 0 0 0,-1 0-1 0 0,0 0 1 0 0,0 0 0 0 0,0 0 0 0 0,0-1-1 0 0,-1 0 1 0 0,1 0 0 0 0,-1 0-1 0 0,3-7 1 0 0,-3 5 15 0 0,-1 0-1 0 0,1 0 1 0 0,-1 0-1 0 0,-1-1 0 0 0,1 1 1 0 0,-1 0-1 0 0,-1 0 1 0 0,1-1-1 0 0,-1 1 1 0 0,0-1-1 0 0,-1 1 1 0 0,0 0-1 0 0,0-1 1 0 0,-1 1-1 0 0,0 0 1 0 0,0 0-1 0 0,0 0 1 0 0,-6-11-1 0 0,5 13-5 0 0,0 0 1 0 0,0 1-1 0 0,-1 0 0 0 0,1-1 1 0 0,-1 1-1 0 0,0 0 0 0 0,0 1 1 0 0,0-1-1 0 0,0 1 0 0 0,-1 0 1 0 0,0 0-1 0 0,1 0 0 0 0,-1 0 1 0 0,-9-2-1 0 0,3 1-580 0 0,0 1 0 0 0,1 0 0 0 0,-1 1 1 0 0,0 0-1 0 0,0 1 0 0 0,-16 0 0 0 0</inkml:trace>
</inkml:ink>
</file>

<file path=ppt/ink/ink12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0.007"/>
    </inkml:context>
    <inkml:brush xml:id="br0">
      <inkml:brushProperty name="width" value="0.1" units="cm"/>
      <inkml:brushProperty name="height" value="0.1" units="cm"/>
      <inkml:brushProperty name="color" value="#008C3A"/>
    </inkml:brush>
  </inkml:definitions>
  <inkml:trace contextRef="#ctx0" brushRef="#br0">309 50 11519 0 0,'-5'-10'1545'0'0,"-11"-30"10011"0"0,-6 74-8297 0 0,5 2-3177 0 0,-127 280 404 0 0,75-122-3414 0 0,59-162 1576 0 0,2 1 0 0 0,2 0 0 0 0,0 0 0 0 0,0 36 0 0 0,6-45-6728 0 0</inkml:trace>
</inkml:ink>
</file>

<file path=ppt/ink/ink1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1"/>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2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0.344"/>
    </inkml:context>
    <inkml:brush xml:id="br0">
      <inkml:brushProperty name="width" value="0.1" units="cm"/>
      <inkml:brushProperty name="height" value="0.1" units="cm"/>
      <inkml:brushProperty name="color" value="#008C3A"/>
    </inkml:brush>
  </inkml:definitions>
  <inkml:trace contextRef="#ctx0" brushRef="#br0">141 0 14279 0 0,'-2'0'80'0'0,"-1"0"0"0"0,0 0 0 0 0,1 1 1 0 0,-1-1-1 0 0,0 1 0 0 0,1-1 0 0 0,-1 1 0 0 0,1 0 0 0 0,-1 0 0 0 0,1 0 0 0 0,-1 0 0 0 0,1 1 0 0 0,0-1 0 0 0,-1 0 0 0 0,1 1 0 0 0,0 0 0 0 0,0 0 0 0 0,0-1 0 0 0,0 1 0 0 0,0 0 0 0 0,1 1 1 0 0,-1-1-1 0 0,-1 4 0 0 0,-7 9 853 0 0,0 0 0 0 0,-10 26 0 0 0,10-18 1109 0 0,3-10-1559 0 0,2 0-1 0 0,0 1 1 0 0,1-1 0 0 0,0 1 0 0 0,1 0 0 0 0,0 0 0 0 0,0 20-1 0 0,3-30-325 0 0,0 1 0 0 0,0-1 1 0 0,0 0-1 0 0,1 0 0 0 0,-1 0 0 0 0,1 1 0 0 0,0-1 0 0 0,1 0 0 0 0,-1 0 0 0 0,1 0 0 0 0,-1 0 0 0 0,5 7 0 0 0,-4-9-117 0 0,0 0 0 0 0,0 0 0 0 0,0 0 1 0 0,1-1-1 0 0,-1 1 0 0 0,0 0 0 0 0,1-1 1 0 0,-1 0-1 0 0,1 1 0 0 0,-1-1 0 0 0,1 0 1 0 0,0 0-1 0 0,-1 0 0 0 0,1-1 0 0 0,0 1 1 0 0,0-1-1 0 0,-1 1 0 0 0,1-1 0 0 0,0 0 1 0 0,0 0-1 0 0,5-1 0 0 0,2-1-34 0 0,0 0-1 0 0,-1 0 1 0 0,1-1 0 0 0,0-1-1 0 0,-1 1 1 0 0,0-2 0 0 0,0 1-1 0 0,0-1 1 0 0,0-1 0 0 0,-1 1-1 0 0,14-13 1 0 0,-16 13-1 0 0,1-1-1 0 0,-1 1 1 0 0,-1-1-1 0 0,1 0 1 0 0,-1-1-1 0 0,0 1 1 0 0,-1-1-1 0 0,1 0 1 0 0,-1 0-1 0 0,-1 0 1 0 0,1-1-1 0 0,-1 1 1 0 0,-1-1 0 0 0,4-16-1 0 0,-6 21-31 0 0,0 0 1 0 0,0 0-1 0 0,-1-1 0 0 0,0 1 1 0 0,1 0-1 0 0,-1 0 0 0 0,0 0 0 0 0,-1 0 1 0 0,1 0-1 0 0,0 0 0 0 0,-1 0 1 0 0,0 1-1 0 0,0-1 0 0 0,1 0 1 0 0,-1 1-1 0 0,-1 0 0 0 0,1-1 1 0 0,0 1-1 0 0,-1 0 0 0 0,1 0 0 0 0,-1 0 1 0 0,1 0-1 0 0,-1 1 0 0 0,0-1 1 0 0,0 1-1 0 0,0-1 0 0 0,0 1 1 0 0,0 0-1 0 0,0 0 0 0 0,0 1 0 0 0,-4-1 1 0 0,-4-2-141 0 0,1 1 1 0 0,-1 0 0 0 0,0 1 0 0 0,1 0-1 0 0,-1 1 1 0 0,0 0 0 0 0,0 0 0 0 0,-12 3-1 0 0,11 0-1130 0 0</inkml:trace>
</inkml:ink>
</file>

<file path=ppt/ink/ink12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0.717"/>
    </inkml:context>
    <inkml:brush xml:id="br0">
      <inkml:brushProperty name="width" value="0.1" units="cm"/>
      <inkml:brushProperty name="height" value="0.1" units="cm"/>
      <inkml:brushProperty name="color" value="#008C3A"/>
    </inkml:brush>
  </inkml:definitions>
  <inkml:trace contextRef="#ctx0" brushRef="#br0">5 13 11055 0 0,'-5'-3'7770'0'0,"46"5"-4841"0"0,65-7 0 0 0,15-1-3033 0 0,-97 6-1725 0 0,-3-1-6346 0 0</inkml:trace>
  <inkml:trace contextRef="#ctx0" brushRef="#br0" timeOffset="1">44 226 16127 0 0,'0'0'1720'0'0,"1"-8"-1720"0"0,4 3 0 0 0,4-2 904 0 0,5 4 128 0 0,2 0 24 0 0,4 1 8 0 0,3 0-888 0 0,2 2-176 0 0,3 0 0 0 0,17 0-80 0 0,-2 0-960 0 0,-6 0-192 0 0</inkml:trace>
</inkml:ink>
</file>

<file path=ppt/ink/ink12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4.572"/>
    </inkml:context>
    <inkml:brush xml:id="br0">
      <inkml:brushProperty name="width" value="0.1" units="cm"/>
      <inkml:brushProperty name="height" value="0.1" units="cm"/>
      <inkml:brushProperty name="color" value="#008C3A"/>
    </inkml:brush>
  </inkml:definitions>
  <inkml:trace contextRef="#ctx0" brushRef="#br0">34 74 7455 0 0,'10'-33'808'0'0,"7"-8"10928"0"0,-24 67-9396 0 0,-7 16-1265 0 0,5-21-829 0 0,2 0-1 0 0,0 1 1 0 0,2 0-1 0 0,0 0 1 0 0,-1 26-1 0 0,5-42-249 0 0,2 1-1 0 0,-1 0 0 0 0,1 0 0 0 0,0 0 1 0 0,0 0-1 0 0,1 0 0 0 0,0 0 0 0 0,0-1 1 0 0,0 1-1 0 0,1-1 0 0 0,0 0 0 0 0,1 0 1 0 0,-1 0-1 0 0,1 0 0 0 0,0 0 1 0 0,0-1-1 0 0,1 1 0 0 0,0-1 0 0 0,0-1 1 0 0,0 1-1 0 0,8 5 0 0 0,9 3-2 0 0,-1-1-1 0 0,2 0 0 0 0,-1-2 1 0 0,2-1-1 0 0,-1-1 1 0 0,1-1-1 0 0,0-1 0 0 0,1-1 1 0 0,49 4-1 0 0,-57-8-100 0 0,-1 0-1 0 0,1-2 0 0 0,22-2 1 0 0,-5-8-7282 0 0</inkml:trace>
</inkml:ink>
</file>

<file path=ppt/ink/ink12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4.941"/>
    </inkml:context>
    <inkml:brush xml:id="br0">
      <inkml:brushProperty name="width" value="0.1" units="cm"/>
      <inkml:brushProperty name="height" value="0.1" units="cm"/>
      <inkml:brushProperty name="color" value="#008C3A"/>
    </inkml:brush>
  </inkml:definitions>
  <inkml:trace contextRef="#ctx0" brushRef="#br0">146 1 5983 0 0,'-2'0'168'0'0,"-1"0"-1"0"0,1 1 0 0 0,-1-1 0 0 0,1 1 0 0 0,0-1 0 0 0,-1 1 0 0 0,1 0 0 0 0,0 0 0 0 0,-1 0 0 0 0,1 0 0 0 0,0 1 1 0 0,0-1-1 0 0,0 1 0 0 0,0-1 0 0 0,0 1 0 0 0,0-1 0 0 0,0 1 0 0 0,1 0 0 0 0,-1 0 0 0 0,1 0 0 0 0,-1 0 0 0 0,-1 4 1 0 0,-31 61 8437 0 0,17-31-7895 0 0,9-21-504 0 0,1 1-1 0 0,1 0 1 0 0,0 0 0 0 0,1 0-1 0 0,1 1 1 0 0,0 0 0 0 0,2-1-1 0 0,0 1 1 0 0,0 1 0 0 0,2 22 0 0 0,1-33-375 0 0,1 0 1 0 0,0 1-1 0 0,0-1 1 0 0,1 0 0 0 0,0 0-1 0 0,0-1 1 0 0,0 1-1 0 0,1-1 1 0 0,0 1 0 0 0,0-1-1 0 0,1 0 1 0 0,-1-1 0 0 0,8 7-1 0 0</inkml:trace>
</inkml:ink>
</file>

<file path=ppt/ink/ink12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5.293"/>
    </inkml:context>
    <inkml:brush xml:id="br0">
      <inkml:brushProperty name="width" value="0.1" units="cm"/>
      <inkml:brushProperty name="height" value="0.1" units="cm"/>
      <inkml:brushProperty name="color" value="#008C3A"/>
    </inkml:brush>
  </inkml:definitions>
  <inkml:trace contextRef="#ctx0" brushRef="#br0">119 0 12895 0 0,'0'0'1172'0'0,"-16"11"-944"0"0,8-4-109 0 0,1 1 0 0 0,0 0-1 0 0,0 1 1 0 0,1 0-1 0 0,0 0 1 0 0,0 0 0 0 0,1 1-1 0 0,0-1 1 0 0,1 1 0 0 0,-3 11-1 0 0,-4 14 596 0 0,-11 56-1 0 0,22-85-657 0 0,-1 1 0 0 0,1-1 0 0 0,0 1 0 0 0,0-1-1 0 0,1 1 1 0 0,0-1 0 0 0,0 0 0 0 0,1 1 0 0 0,0-1 0 0 0,0 0-1 0 0,0 0 1 0 0,0 0 0 0 0,1 0 0 0 0,0 0 0 0 0,1-1 0 0 0,-1 1-1 0 0,1-1 1 0 0,0 0 0 0 0,0 0 0 0 0,1-1 0 0 0,-1 1 0 0 0,1-1-1 0 0,0 0 1 0 0,0 0 0 0 0,7 4 0 0 0,-6-4-41 0 0,1 0 1 0 0,-1 0-1 0 0,1-1 1 0 0,-1 0-1 0 0,1 0 1 0 0,0-1-1 0 0,0 0 0 0 0,0 0 1 0 0,0 0-1 0 0,0-1 1 0 0,1 0-1 0 0,-1-1 1 0 0,0 0-1 0 0,1 0 0 0 0,-1 0 1 0 0,0-1-1 0 0,1 0 1 0 0,-1 0-1 0 0,0-1 1 0 0,0 0-1 0 0,0 0 0 0 0,7-4 1 0 0,-8 2 42 0 0,0 0 0 0 0,-1 0 0 0 0,0-1-1 0 0,0 0 1 0 0,0 0 0 0 0,-1 0 0 0 0,1 0 0 0 0,-1-1 0 0 0,0 0 0 0 0,-1 1 0 0 0,1-2 0 0 0,-1 1 0 0 0,-1 0 0 0 0,1-1-1 0 0,-1 1 1 0 0,0-1 0 0 0,0 0 0 0 0,0-10 0 0 0,0 11-16 0 0,-2 1 0 0 0,1-1 0 0 0,-1 1 0 0 0,1-1 0 0 0,-1 1 0 0 0,-1-1 1 0 0,1 0-1 0 0,-1 1 0 0 0,0-1 0 0 0,-1 1 0 0 0,1 0 0 0 0,-1-1 0 0 0,0 1 0 0 0,0 0 0 0 0,-1 0 0 0 0,1 0 0 0 0,-1 0 0 0 0,0 1 1 0 0,0-1-1 0 0,-1 1 0 0 0,0 0 0 0 0,-7-7 0 0 0</inkml:trace>
</inkml:ink>
</file>

<file path=ppt/ink/ink12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25.664"/>
    </inkml:context>
    <inkml:brush xml:id="br0">
      <inkml:brushProperty name="width" value="0.1" units="cm"/>
      <inkml:brushProperty name="height" value="0.1" units="cm"/>
      <inkml:brushProperty name="color" value="#008C3A"/>
    </inkml:brush>
  </inkml:definitions>
  <inkml:trace contextRef="#ctx0" brushRef="#br0">44 0 7831 0 0,'0'0'918'0'0,"-2"26"1166"0"0,-34 184 4009 0 0,34-200-5913 0 0,0 0-1 0 0,1 0 1 0 0,1 0 0 0 0,-1 1 0 0 0,2-1 0 0 0,-1 0-1 0 0,2 0 1 0 0,-1 0 0 0 0,1-1 0 0 0,1 1 0 0 0,-1 0-1 0 0,8 14 1 0 0,-8-19-138 0 0,0-1 0 0 0,1 0 1 0 0,0 0-1 0 0,0 0 0 0 0,0-1 0 0 0,0 1 0 0 0,1-1 0 0 0,-1 1 0 0 0,1-1 0 0 0,0 0 0 0 0,0-1 1 0 0,0 1-1 0 0,0-1 0 0 0,0 1 0 0 0,1-1 0 0 0,-1 0 0 0 0,1-1 0 0 0,-1 1 0 0 0,1-1 1 0 0,0 0-1 0 0,-1 0 0 0 0,1-1 0 0 0,0 1 0 0 0,0-1 0 0 0,0 0 0 0 0,0 0 0 0 0,-1-1 0 0 0,6 0 1 0 0,3-3 64 0 0,1 0 1 0 0,-1 0 0 0 0,0-1 0 0 0,-1-1 0 0 0,1 0 0 0 0,-1-1 0 0 0,-1 0 0 0 0,1-1 0 0 0,-1 0 0 0 0,0-1 0 0 0,-1 0 0 0 0,0 0 0 0 0,-1-2 0 0 0,1 1 0 0 0,-2-1 0 0 0,0 0-1 0 0,0-1 1 0 0,-1 1 0 0 0,0-2 0 0 0,-1 1 0 0 0,5-16 0 0 0,-10 23-3 0 0,0 0-1 0 0,-1 0 1 0 0,1 0 0 0 0,-1 0-1 0 0,0 1 1 0 0,0-1-1 0 0,-1 0 1 0 0,0 0-1 0 0,0 0 1 0 0,0 0 0 0 0,0 0-1 0 0,-1 0 1 0 0,1 1-1 0 0,-1-1 1 0 0,0 0 0 0 0,-1 1-1 0 0,1 0 1 0 0,-1 0-1 0 0,0-1 1 0 0,0 2 0 0 0,0-1-1 0 0,-1 0 1 0 0,1 1-1 0 0,-1-1 1 0 0,0 1 0 0 0,0 0-1 0 0,0 0 1 0 0,-5-2-1 0 0,-3-3-354 0 0,-1 0-1 0 0,-1 1 1 0 0,-18-7-1 0 0,-40-8-8076 0 0</inkml:trace>
</inkml:ink>
</file>

<file path=ppt/ink/ink12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0.387"/>
    </inkml:context>
    <inkml:brush xml:id="br0">
      <inkml:brushProperty name="width" value="0.1" units="cm"/>
      <inkml:brushProperty name="height" value="0.1" units="cm"/>
      <inkml:brushProperty name="color" value="#008C3A"/>
    </inkml:brush>
  </inkml:definitions>
  <inkml:trace contextRef="#ctx0" brushRef="#br0">28 4 5063 0 0,'1'-3'10682'0'0,"1"19"-8865"0"0,2 61-210 0 0,-3 1 0 0 0,-19 154 0 0 0,13-198-1548 0 0,-6 49 57 0 0,10-76-115 0 0,1 0 1 0 0,0 0-1 0 0,1-1 0 0 0,-1 1 0 0 0,1 0 0 0 0,1 0 0 0 0,-1-1 0 0 0,1 1 1 0 0,4 8-1 0 0,-6-14-83 0 0,12-10-2607 0 0,-6-1 1233 0 0</inkml:trace>
</inkml:ink>
</file>

<file path=ppt/ink/ink12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0.739"/>
    </inkml:context>
    <inkml:brush xml:id="br0">
      <inkml:brushProperty name="width" value="0.1" units="cm"/>
      <inkml:brushProperty name="height" value="0.1" units="cm"/>
      <inkml:brushProperty name="color" value="#008C3A"/>
    </inkml:brush>
  </inkml:definitions>
  <inkml:trace contextRef="#ctx0" brushRef="#br0">106 27 11519 0 0,'-60'123'2035'0'0,"54"-112"-1741"0"0,0 0 0 0 0,0-1 0 0 0,1 2 0 0 0,1-1 0 0 0,0 1 0 0 0,0-1 0 0 0,1 1-1 0 0,0 0 1 0 0,1 0 0 0 0,0 17 0 0 0,2-24-199 0 0,0-1-1 0 0,0 1 0 0 0,1 0 1 0 0,0 0-1 0 0,0-1 0 0 0,0 1 1 0 0,1-1-1 0 0,-1 1 0 0 0,1-1 1 0 0,0 1-1 0 0,1-1 1 0 0,-1 0-1 0 0,1 0 0 0 0,-1 0 1 0 0,1 0-1 0 0,0-1 0 0 0,1 1 1 0 0,-1-1-1 0 0,1 0 0 0 0,-1 1 1 0 0,1-2-1 0 0,0 1 0 0 0,0 0 1 0 0,0-1-1 0 0,1 0 0 0 0,-1 0 1 0 0,0 0-1 0 0,1 0 1 0 0,6 1-1 0 0,-4-2-8 0 0,-1 1 0 0 0,1-1 0 0 0,0 0 1 0 0,0 0-1 0 0,0-1 0 0 0,-1 0 0 0 0,1 0 0 0 0,0-1 1 0 0,0 0-1 0 0,0 0 0 0 0,-1 0 0 0 0,1-1 0 0 0,0 0 1 0 0,10-5-1 0 0,-7 2 30 0 0,0-1 0 0 0,0 0-1 0 0,-1 0 1 0 0,0-1 0 0 0,0 0 0 0 0,-1 0 0 0 0,0-1 0 0 0,14-17 0 0 0,-15 16-8 0 0,0-1 0 0 0,-1 0 0 0 0,0-1 0 0 0,0 1 0 0 0,-1-1 0 0 0,-1 0 0 0 0,0-1 0 0 0,4-15 0 0 0,-7 20-31 0 0,1 0 0 0 0,-1-1 0 0 0,-1 1 0 0 0,1-1 0 0 0,-1 1 1 0 0,-1-1-1 0 0,0 1 0 0 0,0-1 0 0 0,0 1 0 0 0,0 0 0 0 0,-1 0 0 0 0,-1-1 1 0 0,-4-9-1 0 0,4 11-52 0 0,0 0 1 0 0,0 1-1 0 0,-1-1 0 0 0,0 0 1 0 0,0 1-1 0 0,-1 0 1 0 0,0 0-1 0 0,0 0 0 0 0,0 1 1 0 0,0 0-1 0 0,0 0 1 0 0,-1 0-1 0 0,0 0 0 0 0,0 1 1 0 0,0 0-1 0 0,0 0 1 0 0,-1 1-1 0 0,1 0 1 0 0,-12-3-1 0 0,8 3-638 0 0,-1 1 0 0 0,0 0 0 0 0,0 0 0 0 0,-12 2 0 0 0,13-1-917 0 0</inkml:trace>
</inkml:ink>
</file>

<file path=ppt/ink/ink12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1.203"/>
    </inkml:context>
    <inkml:brush xml:id="br0">
      <inkml:brushProperty name="width" value="0.1" units="cm"/>
      <inkml:brushProperty name="height" value="0.1" units="cm"/>
      <inkml:brushProperty name="color" value="#008C3A"/>
    </inkml:brush>
  </inkml:definitions>
  <inkml:trace contextRef="#ctx0" brushRef="#br0">97 64 6447 0 0,'1'0'499'0'0,"5"-1"1940"0"0,-9 1-1997 0 0,0 1 1 0 0,-1 0 0 0 0,1 0 0 0 0,0 0-1 0 0,0 0 1 0 0,0 0 0 0 0,0 1 0 0 0,0 0-1 0 0,0-1 1 0 0,0 1 0 0 0,1 0-1 0 0,-1 0 1 0 0,1 1 0 0 0,-5 4 0 0 0,2-2-116 0 0,0 1 1 0 0,0 0-1 0 0,0 0 1 0 0,1 1 0 0 0,-5 8-1 0 0,5-5 12 0 0,0 0 0 0 0,1 0 0 0 0,0 0 0 0 0,0 0 1 0 0,1 0-1 0 0,-1 13 0 0 0,3-21-285 0 0,0 0 0 0 0,0 0 0 0 0,-1 0 0 0 0,1-1 0 0 0,0 1 1 0 0,1 0-1 0 0,-1 0 0 0 0,0 0 0 0 0,0-1 0 0 0,1 1 0 0 0,-1 0 1 0 0,1 0-1 0 0,0-1 0 0 0,-1 1 0 0 0,1 0 0 0 0,0-1 0 0 0,0 1 1 0 0,0-1-1 0 0,0 1 0 0 0,0-1 0 0 0,1 1 0 0 0,-1-1 0 0 0,0 0 1 0 0,1 0-1 0 0,-1 0 0 0 0,0 0 0 0 0,1 0 0 0 0,0 0 0 0 0,-1 0 1 0 0,1 0-1 0 0,-1 0 0 0 0,1-1 0 0 0,0 1 0 0 0,0 0 0 0 0,-1-1 1 0 0,1 0-1 0 0,0 1 0 0 0,0-1 0 0 0,0 0 0 0 0,-1 0 0 0 0,1 0 1 0 0,4-1-1 0 0,6-1 30 0 0,-1 0 1 0 0,1-1-1 0 0,0-1 0 0 0,-1 0 1 0 0,0 0-1 0 0,0-1 0 0 0,0 0 1 0 0,-1-1-1 0 0,1-1 0 0 0,-1 1 1 0 0,-1-2-1 0 0,1 1 0 0 0,-1-1 1 0 0,-1-1-1 0 0,0 1 1 0 0,0-2-1 0 0,0 1 0 0 0,-1-1 1 0 0,-1 0-1 0 0,1 0 0 0 0,-2-1 1 0 0,0 0-1 0 0,0 0 0 0 0,-1 0 1 0 0,4-13-1 0 0,-8 22-71 0 0,0 1 0 0 0,1-1 0 0 0,-1 0-1 0 0,0 0 1 0 0,0 0 0 0 0,0 1 0 0 0,-1-1 0 0 0,1 0 0 0 0,0 0-1 0 0,-1 1 1 0 0,1-1 0 0 0,-1 0 0 0 0,1 0 0 0 0,-1 1 0 0 0,0-1-1 0 0,0 1 1 0 0,0-1 0 0 0,0 1 0 0 0,0-1 0 0 0,0 1 0 0 0,0-1-1 0 0,-3-1 1 0 0,1 0 2 0 0,-1 1-1 0 0,1 0 1 0 0,-1 0 0 0 0,1 0-1 0 0,-1 0 1 0 0,0 1-1 0 0,0 0 1 0 0,0 0 0 0 0,-7-2-1 0 0,-3 1-3 0 0,0 1-1 0 0,0 1 1 0 0,0 0-1 0 0,0 0 1 0 0,-14 3-1 0 0,-41 14-999 0 0,42-3-5716 0 0</inkml:trace>
</inkml:ink>
</file>

<file path=ppt/ink/ink12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1.608"/>
    </inkml:context>
    <inkml:brush xml:id="br0">
      <inkml:brushProperty name="width" value="0.1" units="cm"/>
      <inkml:brushProperty name="height" value="0.1" units="cm"/>
      <inkml:brushProperty name="color" value="#008C3A"/>
    </inkml:brush>
  </inkml:definitions>
  <inkml:trace contextRef="#ctx0" brushRef="#br0">193 4 9671 0 0,'-1'-1'241'0'0,"0"1"0"0"0,0-1 1 0 0,-1 1-1 0 0,1 0 0 0 0,0-1 0 0 0,0 1 0 0 0,0 0 0 0 0,-1 0 0 0 0,1 0 0 0 0,0 0 0 0 0,0 0 0 0 0,0 0 0 0 0,-1 0 0 0 0,1 0 0 0 0,0 0 0 0 0,0 1 0 0 0,0-1 0 0 0,-1 0 0 0 0,1 1 1 0 0,0-1-1 0 0,0 1 0 0 0,0-1 0 0 0,0 1 0 0 0,0 0 0 0 0,0-1 0 0 0,0 1 0 0 0,0 0 0 0 0,0 0 0 0 0,0 0 0 0 0,1 0 0 0 0,-1 0 0 0 0,0-1 0 0 0,0 3 0 0 0,-22 32 5225 0 0,21-33-5481 0 0,-23 54 780 0 0,1 0 0 0 0,3 1 0 0 0,3 2 0 0 0,-17 91 0 0 0,33-140-1122 0 0,0 0 0 0 0,1 1-1 0 0,0-1 1 0 0,0 0 0 0 0,1 1 0 0 0,0-1 0 0 0,1 1-1 0 0,0-1 1 0 0,1 0 0 0 0,0 0 0 0 0,6 18-1 0 0,-3-18-1363 0 0</inkml:trace>
</inkml:ink>
</file>

<file path=ppt/ink/ink1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2"/>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2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1.984"/>
    </inkml:context>
    <inkml:brush xml:id="br0">
      <inkml:brushProperty name="width" value="0.1" units="cm"/>
      <inkml:brushProperty name="height" value="0.1" units="cm"/>
      <inkml:brushProperty name="color" value="#008C3A"/>
    </inkml:brush>
  </inkml:definitions>
  <inkml:trace contextRef="#ctx0" brushRef="#br0">28 43 9215 0 0,'10'-10'4779'0'0,"-11"21"-3364"0"0,-1 0 0 0 0,0 0 1 0 0,0 0-1 0 0,-1 0 0 0 0,-5 11 0 0 0,-10 42-487 0 0,18-60-824 0 0,-1 0-1 0 0,1 0 0 0 0,0 0 1 0 0,0 0-1 0 0,0 1 0 0 0,0-1 1 0 0,1 0-1 0 0,0 0 0 0 0,0 0 0 0 0,0 0 1 0 0,0 0-1 0 0,4 6 0 0 0,-5-8-71 0 0,1-1-1 0 0,0 1 1 0 0,0-1-1 0 0,0 1 1 0 0,0-1-1 0 0,1 1 0 0 0,-1-1 1 0 0,0 0-1 0 0,0 0 1 0 0,1 0-1 0 0,-1 0 1 0 0,1 0-1 0 0,-1 0 0 0 0,1 0 1 0 0,0 0-1 0 0,-1-1 1 0 0,1 1-1 0 0,0 0 1 0 0,-1-1-1 0 0,1 0 0 0 0,3 1 1 0 0,-1-1-11 0 0,0 0 0 0 0,1 0 0 0 0,-1 0 0 0 0,0-1 0 0 0,0 0 1 0 0,1 0-1 0 0,-1 0 0 0 0,0 0 0 0 0,4-3 0 0 0,3-1 2 0 0,0-1 1 0 0,-1 0-1 0 0,1 0 0 0 0,-1-1 1 0 0,15-14-1 0 0,-19 15 14 0 0,0 0 0 0 0,-1-1 0 0 0,0 1 1 0 0,0-1-1 0 0,0 0 0 0 0,-1 0 0 0 0,0-1 0 0 0,-1 1 0 0 0,1-1 0 0 0,-1 0 0 0 0,2-9 0 0 0,-5 14-15 0 0,1 0-1 0 0,-1 0 0 0 0,1 0 0 0 0,-1 0 1 0 0,0 0-1 0 0,0 0 0 0 0,-1 0 1 0 0,1 0-1 0 0,0 0 0 0 0,-1 0 0 0 0,0 0 1 0 0,0 0-1 0 0,0 0 0 0 0,0 0 0 0 0,0 1 1 0 0,0-1-1 0 0,-1 0 0 0 0,0 1 0 0 0,1-1 1 0 0,-1 1-1 0 0,0-1 0 0 0,0 1 0 0 0,0 0 1 0 0,0 0-1 0 0,-1 0 0 0 0,1 0 0 0 0,-1 0 1 0 0,1 1-1 0 0,-1-1 0 0 0,1 1 0 0 0,-1-1 1 0 0,0 1-1 0 0,-6-1 0 0 0,1-2-55 0 0,-1 1 0 0 0,1 0 1 0 0,-1 1-1 0 0,0 0 0 0 0,0 1 0 0 0,0 0 0 0 0,0 0 0 0 0,0 1 0 0 0,0 0 1 0 0,0 0-1 0 0,0 1 0 0 0,-13 3 0 0 0,21-4-238 0 0</inkml:trace>
</inkml:ink>
</file>

<file path=ppt/ink/ink12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2.348"/>
    </inkml:context>
    <inkml:brush xml:id="br0">
      <inkml:brushProperty name="width" value="0.1" units="cm"/>
      <inkml:brushProperty name="height" value="0.1" units="cm"/>
      <inkml:brushProperty name="color" value="#008C3A"/>
    </inkml:brush>
  </inkml:definitions>
  <inkml:trace contextRef="#ctx0" brushRef="#br0">0 1 9215 0 0,'9'1'7822'0'0,"15"2"-5566"0"0,79 0 1752 0 0,66 4-4621 0 0,-164-6-1708 0 0</inkml:trace>
  <inkml:trace contextRef="#ctx0" brushRef="#br0" timeOffset="1">36 264 17303 0 0,'0'0'1572'0'0,"34"5"-1237"0"0,-5-5 62 0 0,47-6 1 0 0,13-1 620 0 0,-20 8-286 0 0,1 0-830 0 0,-24-2-3194 0 0</inkml:trace>
</inkml:ink>
</file>

<file path=ppt/ink/ink12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2.739"/>
    </inkml:context>
    <inkml:brush xml:id="br0">
      <inkml:brushProperty name="width" value="0.1" units="cm"/>
      <inkml:brushProperty name="height" value="0.1" units="cm"/>
      <inkml:brushProperty name="color" value="#008C3A"/>
    </inkml:brush>
  </inkml:definitions>
  <inkml:trace contextRef="#ctx0" brushRef="#br0">149 0 11975 0 0,'0'0'3559'0'0,"-18"27"689"0"0,-3-3-3057 0 0,-1 0-794 0 0,2 1-1 0 0,-18 30 1 0 0,34-49-354 0 0,0 0-1 0 0,1 0 1 0 0,0 0 0 0 0,0 1 0 0 0,0-1-1 0 0,1 1 1 0 0,0 0 0 0 0,0-1 0 0 0,1 1 0 0 0,0 0-1 0 0,0 0 1 0 0,0 0 0 0 0,1 0 0 0 0,0 0-1 0 0,2 10 1 0 0,0-12 24 0 0,0 0-1 0 0,0 0 0 0 0,1 0 1 0 0,-1-1-1 0 0,1 0 1 0 0,0 1-1 0 0,1-1 0 0 0,-1 0 1 0 0,1 0-1 0 0,-1-1 1 0 0,1 1-1 0 0,0-1 1 0 0,1 0-1 0 0,-1 0 0 0 0,1 0 1 0 0,-1 0-1 0 0,1-1 1 0 0,7 3-1 0 0,13 5 289 0 0,0-1 1 0 0,34 7-1 0 0,-53-15-291 0 0,8 3 2 0 0,1-1 0 0 0,0-1-1 0 0,0-1 1 0 0,0 0 0 0 0,0-1 0 0 0,-1-1 0 0 0,1 0-1 0 0,0-1 1 0 0,0 0 0 0 0,-1-1 0 0 0,16-6 0 0 0,-19 5-1519 0 0,0 0 0 0 0,0-1 0 0 0,-1-1 0 0 0,1 0 0 0 0,9-8 0 0 0</inkml:trace>
</inkml:ink>
</file>

<file path=ppt/ink/ink12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3.087"/>
    </inkml:context>
    <inkml:brush xml:id="br0">
      <inkml:brushProperty name="width" value="0.1" units="cm"/>
      <inkml:brushProperty name="height" value="0.1" units="cm"/>
      <inkml:brushProperty name="color" value="#008C3A"/>
    </inkml:brush>
  </inkml:definitions>
  <inkml:trace contextRef="#ctx0" brushRef="#br0">58 1 11975 0 0,'0'0'923'0'0,"-1"1"-602"0"0,-4 3 206 0 0,1 0-1 0 0,0 0 0 0 0,0 1 1 0 0,1 0-1 0 0,0-1 0 0 0,0 1 1 0 0,0 0-1 0 0,0 1 1 0 0,1-1-1 0 0,-1 0 0 0 0,1 1 1 0 0,1-1-1 0 0,-3 11 0 0 0,1 3-246 0 0,1 1-1 0 0,1 31 1 0 0,1-19 688 0 0,-3 15-782 0 0,0-11 174 0 0,4 70 0 0 0,-1-97-471 0 0,1 0-1 0 0,1 0 0 0 0,-1 0 1 0 0,2-1-1 0 0,-1 1 0 0 0,1 0 1 0 0,0-1-1 0 0,1 0 0 0 0,0 0 1 0 0,1 0-1 0 0,-1 0 0 0 0,12 14 1 0 0,-6-13-692 0 0</inkml:trace>
</inkml:ink>
</file>

<file path=ppt/ink/ink12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3.460"/>
    </inkml:context>
    <inkml:brush xml:id="br0">
      <inkml:brushProperty name="width" value="0.1" units="cm"/>
      <inkml:brushProperty name="height" value="0.1" units="cm"/>
      <inkml:brushProperty name="color" value="#008C3A"/>
    </inkml:brush>
  </inkml:definitions>
  <inkml:trace contextRef="#ctx0" brushRef="#br0">107 18 16383 0 0,'0'0'752'0'0,"-29"13"272"0"0,23-8-953 0 0,-1 0 0 0 0,1 0-1 0 0,1 1 1 0 0,-1 0 0 0 0,1 0 0 0 0,0 1-1 0 0,0-1 1 0 0,1 1 0 0 0,0 0 0 0 0,0 0-1 0 0,0 0 1 0 0,1 1 0 0 0,0-1-1 0 0,1 1 1 0 0,0 0 0 0 0,0 0 0 0 0,-1 13-1 0 0,2-12 4 0 0,0 0-1 0 0,1 0 1 0 0,0 0-1 0 0,1 0 0 0 0,0 0 1 0 0,0 0-1 0 0,1 0 1 0 0,0 0-1 0 0,0-1 1 0 0,1 1-1 0 0,0-1 0 0 0,1 1 1 0 0,0-1-1 0 0,0 0 1 0 0,1-1-1 0 0,5 8 1 0 0,-6-10-6 0 0,1-1 0 0 0,-1 0 0 0 0,1 0 0 0 0,-1 0 0 0 0,1-1 0 0 0,0 0 0 0 0,0 0 0 0 0,1 0 0 0 0,-1 0 0 0 0,1-1 0 0 0,-1 0 0 0 0,1 0 0 0 0,0-1 0 0 0,-1 1 0 0 0,1-1 0 0 0,0-1 1 0 0,0 1-1 0 0,0-1 0 0 0,0 0 0 0 0,0 0 0 0 0,0 0 0 0 0,0-1 0 0 0,0 0 0 0 0,-1-1 0 0 0,7-1 0 0 0,9-3 212 0 0,-2-1 0 0 0,1-1 1 0 0,-1 0-1 0 0,0-2 0 0 0,30-19 0 0 0,-44 26-158 0 0,0-1 0 0 0,0 1-1 0 0,-1-1 1 0 0,1 0 0 0 0,-1 0 0 0 0,0 0 0 0 0,0-1-1 0 0,-1 1 1 0 0,1-1 0 0 0,-1 0 0 0 0,0 0 0 0 0,0 0-1 0 0,-1-1 1 0 0,1 1 0 0 0,-1 0 0 0 0,-1-1-1 0 0,3-8 1 0 0,-4 9-28 0 0,1 0 0 0 0,-1 0 0 0 0,-1 0 0 0 0,1 0 0 0 0,-1 0 0 0 0,1 0 0 0 0,-2 0-1 0 0,1 0 1 0 0,0 0 0 0 0,-1 0 0 0 0,0 1 0 0 0,0-1 0 0 0,0 1 0 0 0,-1-1 0 0 0,1 1 0 0 0,-1 0-1 0 0,0 0 1 0 0,-1 0 0 0 0,1 1 0 0 0,-6-6 0 0 0,-4-2-41 0 0,0 1 0 0 0,0 0 0 0 0,-1 1 0 0 0,0 0 0 0 0,-1 1 0 0 0,0 1 0 0 0,0 0 0 0 0,0 1 0 0 0,-1 1 0 0 0,0 0 0 0 0,0 1 0 0 0,-24-2 0 0 0,38 5-338 0 0</inkml:trace>
</inkml:ink>
</file>

<file path=ppt/ink/ink12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5.248"/>
    </inkml:context>
    <inkml:brush xml:id="br0">
      <inkml:brushProperty name="width" value="0.1" units="cm"/>
      <inkml:brushProperty name="height" value="0.1" units="cm"/>
      <inkml:brushProperty name="color" value="#008C3A"/>
    </inkml:brush>
  </inkml:definitions>
  <inkml:trace contextRef="#ctx0" brushRef="#br0">0 122 2759 0 0,'19'5'5359'0'0,"12"-9"1246"0"0,0-6-3745 0 0,12-4-1108 0 0,224-43 3127 0 0,-129 30-4529 0 0,-71 13-104 0 0,-66 14-1 0 0,-20 30 155 0 0,-13 5-288 0 0,-6 6 39 0 0,-38 55 1 0 0,65-79-164 0 0,0 0 0 0 0,2 0 1 0 0,0 2-1 0 0,1-1 0 0 0,0 1 0 0 0,-9 38 0 0 0,8-16-360 0 0,-19 106 991 0 0,25-126-1981 0 0,2-1 0 0 0,2 37 0 0 0,0-50-587 0 0</inkml:trace>
</inkml:ink>
</file>

<file path=ppt/ink/ink12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5.616"/>
    </inkml:context>
    <inkml:brush xml:id="br0">
      <inkml:brushProperty name="width" value="0.1" units="cm"/>
      <inkml:brushProperty name="height" value="0.1" units="cm"/>
      <inkml:brushProperty name="color" value="#008C3A"/>
    </inkml:brush>
  </inkml:definitions>
  <inkml:trace contextRef="#ctx0" brushRef="#br0">0 173 7831 0 0,'0'0'706'0'0,"2"-7"-211"0"0,8-23 6308 0 0,-8 26-6384 0 0,1 0 1 0 0,-1 1-1 0 0,1-1 0 0 0,-1 1 0 0 0,1 0 0 0 0,0-1 1 0 0,0 1-1 0 0,0 1 0 0 0,1-1 0 0 0,-1 0 0 0 0,1 1 1 0 0,-1 0-1 0 0,1-1 0 0 0,0 2 0 0 0,0-1 0 0 0,0 0 0 0 0,7-1 1 0 0,10-3 27 0 0,1 0 1 0 0,23-2-1 0 0,-30 6-238 0 0,35-7-299 0 0,70-12-1151 0 0,-41-2-2583 0 0,-54 13 1942 0 0</inkml:trace>
</inkml:ink>
</file>

<file path=ppt/ink/ink12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5.991"/>
    </inkml:context>
    <inkml:brush xml:id="br0">
      <inkml:brushProperty name="width" value="0.1" units="cm"/>
      <inkml:brushProperty name="height" value="0.1" units="cm"/>
      <inkml:brushProperty name="color" value="#008C3A"/>
    </inkml:brush>
  </inkml:definitions>
  <inkml:trace contextRef="#ctx0" brushRef="#br0">118 0 6911 0 0,'0'0'623'0'0,"-26"3"2125"0"0,22 1-1472 0 0,-1 0-1 0 0,0 1 0 0 0,1-1 1 0 0,0 1-1 0 0,0 0 1 0 0,-5 8-1 0 0,-18 40 1439 0 0,20-33-2445 0 0,1 1-1 0 0,1 0 0 0 0,-4 27 1 0 0,8-40-182 0 0,0 0 0 0 0,1 1 0 0 0,0-1 0 0 0,0 0 0 0 0,1 0 0 0 0,0 0 0 0 0,0 0 0 0 0,1 0 0 0 0,0 0 0 0 0,0 0 0 0 0,4 7 0 0 0,-4-11-68 0 0,0-1-1 0 0,0 1 1 0 0,0-1 0 0 0,1 0-1 0 0,-1 0 1 0 0,1 0-1 0 0,0 0 1 0 0,0 0-1 0 0,0 0 1 0 0,0-1-1 0 0,1 0 1 0 0,-1 1-1 0 0,0-1 1 0 0,1 0-1 0 0,0-1 1 0 0,-1 1-1 0 0,1-1 1 0 0,0 0-1 0 0,0 0 1 0 0,0 0 0 0 0,0 0-1 0 0,0 0 1 0 0,8-1-1 0 0,1 0 11 0 0,0-1-1 0 0,1 0 1 0 0,-1-1-1 0 0,0 0 1 0 0,-1-1-1 0 0,1 0 1 0 0,0-1 0 0 0,-1-1-1 0 0,0 0 1 0 0,0-1-1 0 0,0 0 1 0 0,16-12-1 0 0,-22 14-10 0 0,0 0 0 0 0,0 0 0 0 0,-1-1 0 0 0,1 0 0 0 0,-1 0 0 0 0,-1 0 0 0 0,1-1 0 0 0,-1 0 0 0 0,0 0 0 0 0,0 0 0 0 0,0 0 0 0 0,-1 0 0 0 0,0-1 0 0 0,-1 1 0 0 0,1-1 0 0 0,-1 0 0 0 0,0 0 0 0 0,-1 0 0 0 0,0 0 0 0 0,0 0 0 0 0,0 0 0 0 0,-1 0 0 0 0,0-1 0 0 0,-2-12 0 0 0,0 15 1 0 0,0-1 0 0 0,0 0 0 0 0,-1 0 0 0 0,1 1 0 0 0,-1-1 0 0 0,0 1 0 0 0,-1 0 0 0 0,0 0 0 0 0,0 0 0 0 0,0 1 0 0 0,0-1 0 0 0,0 1 0 0 0,-1 0 0 0 0,0 0 0 0 0,0 0 0 0 0,0 1 0 0 0,0 0 0 0 0,-1 0 0 0 0,-7-3 0 0 0,2 1-194 0 0,0 0-1 0 0,0 1 1 0 0,-1 1-1 0 0,1-1 1 0 0,-1 2-1 0 0,0 0 1 0 0,1 0 0 0 0,-1 1-1 0 0,-15 1 1 0 0,20 1-1119 0 0</inkml:trace>
</inkml:ink>
</file>

<file path=ppt/ink/ink12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6.327"/>
    </inkml:context>
    <inkml:brush xml:id="br0">
      <inkml:brushProperty name="width" value="0.1" units="cm"/>
      <inkml:brushProperty name="height" value="0.1" units="cm"/>
      <inkml:brushProperty name="color" value="#008C3A"/>
    </inkml:brush>
  </inkml:definitions>
  <inkml:trace contextRef="#ctx0" brushRef="#br0">53 186 10135 0 0,'0'0'778'0'0,"-25"-5"3560"0"0,23 6-3973 0 0,0 1-1 0 0,0-1 1 0 0,0 1-1 0 0,0 0 1 0 0,0 0-1 0 0,0 0 1 0 0,1 0-1 0 0,-1 0 1 0 0,1 0-1 0 0,-1 1 1 0 0,1-1-1 0 0,0 0 0 0 0,0 1 1 0 0,-1 3-1 0 0,1-3-220 0 0,1-1-1 0 0,-1 1 0 0 0,1 0 1 0 0,0 0-1 0 0,0-1 0 0 0,0 1 0 0 0,0 0 1 0 0,1 0-1 0 0,-1-1 0 0 0,1 1 1 0 0,-1 0-1 0 0,2 2 0 0 0,0-1-93 0 0,0 0-1 0 0,0 0 1 0 0,0 0-1 0 0,1 0 1 0 0,-1 0-1 0 0,1-1 1 0 0,0 1-1 0 0,0-1 1 0 0,0 0-1 0 0,0 0 1 0 0,1 0 0 0 0,-1 0-1 0 0,1 0 1 0 0,0-1-1 0 0,0 0 1 0 0,5 3-1 0 0,2-2 36 0 0,1 1-1 0 0,-1-2 1 0 0,0 0 0 0 0,1 0-1 0 0,-1-1 1 0 0,1 0 0 0 0,0-1-1 0 0,-1-1 1 0 0,22-3-1 0 0,-27 4-50 0 0,0-1-1 0 0,0-1 0 0 0,0 1 0 0 0,0-1 1 0 0,0 0-1 0 0,0 0 0 0 0,-1 0 0 0 0,1-1 0 0 0,-1 0 1 0 0,1 0-1 0 0,-1-1 0 0 0,0 1 0 0 0,0-1 1 0 0,-1 0-1 0 0,1-1 0 0 0,-1 1 0 0 0,0-1 0 0 0,0 1 1 0 0,-1-1-1 0 0,5-7 0 0 0,-7 10-5 0 0,-1 0 1 0 0,1 0-1 0 0,0 1 0 0 0,0-1 1 0 0,-1 0-1 0 0,1 0 0 0 0,-1 0 1 0 0,0 0-1 0 0,0 0 0 0 0,0 0 0 0 0,0 0 1 0 0,0 0-1 0 0,0 0 0 0 0,0-1 1 0 0,-1 1-1 0 0,1 1 0 0 0,-1-1 1 0 0,1 0-1 0 0,-1 0 0 0 0,0 0 1 0 0,-1-4-1 0 0,-1 3 14 0 0,1 1 1 0 0,-1-1-1 0 0,1 0 1 0 0,-1 1-1 0 0,0-1 0 0 0,0 1 1 0 0,0 0-1 0 0,-1 0 1 0 0,1 0-1 0 0,0 0 1 0 0,-5-1-1 0 0,-9-3 55 0 0,-1 0-1 0 0,0 2 1 0 0,-34-5-1 0 0,43 8-131 0 0,4 0 198 0 0</inkml:trace>
  <inkml:trace contextRef="#ctx0" brushRef="#br0" timeOffset="1">671 24 20039 0 0,'-1'-2'104'0'0,"0"1"0"0"0,0-1 0 0 0,0 0 0 0 0,-1 1 0 0 0,1 0-1 0 0,0-1 1 0 0,-1 1 0 0 0,1 0 0 0 0,-1 0 0 0 0,1-1 0 0 0,-1 1 0 0 0,1 0 0 0 0,-1 1-1 0 0,0-1 1 0 0,1 0 0 0 0,-1 0 0 0 0,0 1 0 0 0,0-1 0 0 0,0 1 0 0 0,1-1 0 0 0,-1 1 0 0 0,0 0-1 0 0,0 0 1 0 0,0 0 0 0 0,0 0 0 0 0,0 0 0 0 0,0 0 0 0 0,1 1 0 0 0,-1-1 0 0 0,0 0-1 0 0,0 1 1 0 0,0 0 0 0 0,-2 0 0 0 0,-1 3 127 0 0,1 1 1 0 0,0-1-1 0 0,-1 1 0 0 0,2-1 1 0 0,-1 1-1 0 0,0 0 0 0 0,1 0 1 0 0,0 1-1 0 0,-3 8 0 0 0,-12 24-111 0 0,2 1-1 0 0,2 1 1 0 0,1 1-1 0 0,2 0 0 0 0,2 0 1 0 0,2 1-1 0 0,2 0 1 0 0,-1 59-1 0 0,6-71-298 0 0,-2-5-561 0 0,2 0 0 0 0,1 1 0 0 0,1-1 0 0 0,8 42 0 0 0,-6-54-725 0 0</inkml:trace>
</inkml:ink>
</file>

<file path=ppt/ink/ink12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6.660"/>
    </inkml:context>
    <inkml:brush xml:id="br0">
      <inkml:brushProperty name="width" value="0.1" units="cm"/>
      <inkml:brushProperty name="height" value="0.1" units="cm"/>
      <inkml:brushProperty name="color" value="#008C3A"/>
    </inkml:brush>
  </inkml:definitions>
  <inkml:trace contextRef="#ctx0" brushRef="#br0">110 1 16927 0 0,'-20'13'1810'0'0,"10"-2"-1568"0"0,0 1 1 0 0,1 0 0 0 0,0 0-1 0 0,1 1 1 0 0,1 0 0 0 0,0 1-1 0 0,-8 23 1 0 0,12-30 31 0 0,0 0 0 0 0,1 1 0 0 0,0-1 0 0 0,0 1 0 0 0,1-1 0 0 0,0 1 0 0 0,1-1 0 0 0,-1 1 0 0 0,1 0-1 0 0,1-1 1 0 0,-1 1 0 0 0,1-1 0 0 0,1 1 0 0 0,-1-1 0 0 0,1 1 0 0 0,6 13 0 0 0,-6-18-228 0 0,0 0 0 0 0,0 0 0 0 0,0 0 0 0 0,0 0 0 0 0,1-1-1 0 0,-1 1 1 0 0,1-1 0 0 0,0 0 0 0 0,0 1 0 0 0,0-1 0 0 0,0 0 0 0 0,0-1 0 0 0,0 1 0 0 0,0 0 0 0 0,0-1-1 0 0,1 0 1 0 0,3 1 0 0 0,0 0-24 0 0,0-1-1 0 0,-1-1 1 0 0,1 1 0 0 0,0-1-1 0 0,0 0 1 0 0,0-1-1 0 0,0 0 1 0 0,10-2 0 0 0,-3-1-13 0 0,0 0 0 0 0,0-1 0 0 0,0-1 0 0 0,0 0 0 0 0,-1-1 0 0 0,0 0 0 0 0,20-15 0 0 0,-29 18 1 0 0,1 1-1 0 0,-1-1 1 0 0,0 0-1 0 0,0 0 1 0 0,-1 0-1 0 0,1 0 0 0 0,-1-1 1 0 0,0 1-1 0 0,0-1 1 0 0,0 0-1 0 0,-1 0 0 0 0,0 0 1 0 0,0 0-1 0 0,0 0 1 0 0,0-1-1 0 0,1-8 1 0 0,-3 10 6 0 0,-1 0 1 0 0,1 1-1 0 0,-1-1 1 0 0,1 0-1 0 0,-1 0 1 0 0,0 1-1 0 0,0-1 1 0 0,-1 0-1 0 0,1 1 1 0 0,-1-1-1 0 0,0 1 1 0 0,0 0-1 0 0,0 0 1 0 0,0-1-1 0 0,0 1 1 0 0,-1 1 0 0 0,1-1-1 0 0,-1 0 1 0 0,0 1-1 0 0,0-1 1 0 0,0 1-1 0 0,0 0 1 0 0,0 0-1 0 0,-7-3 1 0 0,-5-3-53 0 0,0 1 1 0 0,0 1 0 0 0,-1 0-1 0 0,1 2 1 0 0,-1-1 0 0 0,0 2-1 0 0,-20-2 1 0 0,34 5-420 0 0</inkml:trace>
</inkml:ink>
</file>

<file path=ppt/ink/ink1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3"/>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2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7.357"/>
    </inkml:context>
    <inkml:brush xml:id="br0">
      <inkml:brushProperty name="width" value="0.1" units="cm"/>
      <inkml:brushProperty name="height" value="0.1" units="cm"/>
      <inkml:brushProperty name="color" value="#008C3A"/>
    </inkml:brush>
  </inkml:definitions>
  <inkml:trace contextRef="#ctx0" brushRef="#br0">0 68 11975 0 0,'0'0'923'0'0,"12"-27"5282"0"0,0 21-5630 0 0,0 0 0 0 0,1 1 0 0 0,-1 0 0 0 0,1 1-1 0 0,1 1 1 0 0,-1 0 0 0 0,27-2 0 0 0,95 2 106 0 0,-30 14-4061 0 0,-87-7-4272 0 0</inkml:trace>
</inkml:ink>
</file>

<file path=ppt/ink/ink12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7.731"/>
    </inkml:context>
    <inkml:brush xml:id="br0">
      <inkml:brushProperty name="width" value="0.1" units="cm"/>
      <inkml:brushProperty name="height" value="0.1" units="cm"/>
      <inkml:brushProperty name="color" value="#008C3A"/>
    </inkml:brush>
  </inkml:definitions>
  <inkml:trace contextRef="#ctx0" brushRef="#br0">3 49 11519 0 0,'-3'14'1224'0'0,"17"-9"88"0"0,6-3 216 0 0,7-3 40 0 0,7-2 16 0 0,5 0-1280 0 0,3-5-304 0 0,3-2 0 0 0,-2-1 0 0 0,-6-2 0 0 0,-4 2 0 0 0,-4 1-72 0 0</inkml:trace>
</inkml:ink>
</file>

<file path=ppt/ink/ink12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39.723"/>
    </inkml:context>
    <inkml:brush xml:id="br0">
      <inkml:brushProperty name="width" value="0.1" units="cm"/>
      <inkml:brushProperty name="height" value="0.1" units="cm"/>
      <inkml:brushProperty name="color" value="#008C3A"/>
    </inkml:brush>
  </inkml:definitions>
  <inkml:trace contextRef="#ctx0" brushRef="#br0">2 201 6447 0 0,'1'-3'77'0'0,"0"0"-1"0"0,-1-1 0 0 0,1 1 1 0 0,-1 0-1 0 0,0 0 0 0 0,0-1 0 0 0,0 1 1 0 0,-1 0-1 0 0,1 0 0 0 0,-2-4 1 0 0,2 5 225 0 0,-1-1 0 0 0,1 1 1 0 0,0 0-1 0 0,-1-1 0 0 0,1 1 1 0 0,0-1-1 0 0,0 1 0 0 0,0 0 0 0 0,1-1 1 0 0,-1 1-1 0 0,1 0 0 0 0,-1-1 1 0 0,1 1-1 0 0,0 0 0 0 0,0-1 1 0 0,2-2-1 0 0,0-1 634 0 0,3-9 466 0 0,2 1 0 0 0,0 1 0 0 0,1-1 0 0 0,10-12 0 0 0,-17 23-1308 0 0,0 1 0 0 0,0-1 0 0 0,0 1-1 0 0,1 0 1 0 0,-1 0 0 0 0,0 0-1 0 0,1 0 1 0 0,-1 1 0 0 0,1-1-1 0 0,0 1 1 0 0,-1-1 0 0 0,1 1 0 0 0,0 0-1 0 0,0 0 1 0 0,0 0 0 0 0,0 0-1 0 0,0 1 1 0 0,0-1 0 0 0,0 1-1 0 0,0 0 1 0 0,0 0 0 0 0,0 0 0 0 0,0 0-1 0 0,1 0 1 0 0,-1 1 0 0 0,0-1-1 0 0,0 1 1 0 0,4 2 0 0 0,-5-2-78 0 0,0 1-1 0 0,1 0 1 0 0,-1 0 0 0 0,0 0-1 0 0,0 0 1 0 0,0 0 0 0 0,0 0-1 0 0,-1 1 1 0 0,1-1 0 0 0,-1 1-1 0 0,1-1 1 0 0,-1 1 0 0 0,0 0 0 0 0,0-1-1 0 0,0 1 1 0 0,0 0 0 0 0,-1 0-1 0 0,1 0 1 0 0,-1-1 0 0 0,1 1-1 0 0,-1 0 1 0 0,0 0 0 0 0,0 0 0 0 0,-1 0-1 0 0,1 0 1 0 0,0 0 0 0 0,-2 4-1 0 0,-2 12 33 0 0,1 0-1 0 0,-12 31 0 0 0,-14 23-25 0 0,19-54-44 0 0,2 1-1 0 0,0 1 0 0 0,2 0 1 0 0,0 0-1 0 0,1 0 1 0 0,-2 27-1 0 0,7-43 28 0 0,0 1-1 0 0,1-1 0 0 0,0 0 1 0 0,0 0-1 0 0,0 0 1 0 0,1 0-1 0 0,-1 0 1 0 0,1 0-1 0 0,0 0 0 0 0,1-1 1 0 0,-1 1-1 0 0,1-1 1 0 0,0 1-1 0 0,0-1 0 0 0,0 0 1 0 0,1 0-1 0 0,0 0 1 0 0,-1-1-1 0 0,1 0 1 0 0,0 1-1 0 0,1-1 0 0 0,-1 0 1 0 0,1-1-1 0 0,-1 1 1 0 0,1-1-1 0 0,7 3 0 0 0,14 5 170 0 0,0-2-1 0 0,0 0 0 0 0,49 6 0 0 0,-56-10-113 0 0,-5-2-63 0 0,1 0-1 0 0,-1 0 1 0 0,1-1 0 0 0,18-2-1 0 0,-27 0-390 0 0,1 0 0 0 0,-1 0 0 0 0,1-1 0 0 0,-1 1 0 0 0,0-1 0 0 0,1-1 0 0 0,5-3 0 0 0,5-4-1261 0 0</inkml:trace>
</inkml:ink>
</file>

<file path=ppt/ink/ink12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0.306"/>
    </inkml:context>
    <inkml:brush xml:id="br0">
      <inkml:brushProperty name="width" value="0.1" units="cm"/>
      <inkml:brushProperty name="height" value="0.1" units="cm"/>
      <inkml:brushProperty name="color" value="#008C3A"/>
    </inkml:brush>
  </inkml:definitions>
  <inkml:trace contextRef="#ctx0" brushRef="#br0">216 97 3679 0 0,'28'-25'2042'0'0,"-24"22"-955"0"0,-1-1 0 0 0,1 1 0 0 0,-1 0 0 0 0,0-1 0 0 0,0 1 0 0 0,-1-1 0 0 0,1 0 0 0 0,2-7 1 0 0,-4 10-900 0 0,-1 1 0 0 0,0-1 0 0 0,0 0 0 0 0,1 0 0 0 0,-1 0 0 0 0,0 0 0 0 0,0 1 0 0 0,0-1 0 0 0,0 0 0 0 0,0 0 0 0 0,0 0 0 0 0,-1 0 0 0 0,1 1 0 0 0,0-1 0 0 0,0 0 0 0 0,-1 0 0 0 0,1 0 0 0 0,0 1 0 0 0,-1-1 0 0 0,1 0 0 0 0,-1 0 0 0 0,0-1-27 0 0,-1 1 1 0 0,1 0-1 0 0,-1 0 0 0 0,1 0 1 0 0,-1 0-1 0 0,1 0 1 0 0,-1 0-1 0 0,0 0 0 0 0,0 0 1 0 0,1 0-1 0 0,-1 1 1 0 0,0-1-1 0 0,-2 1 0 0 0,-3-1 9 0 0,1 1 0 0 0,0-1 0 0 0,0 2-1 0 0,0-1 1 0 0,0 1 0 0 0,-1 0 0 0 0,1 0-1 0 0,0 1 1 0 0,0-1 0 0 0,1 1-1 0 0,-1 1 1 0 0,-8 3 0 0 0,-64 41 257 0 0,69-41-403 0 0,0 0-1 0 0,1 1 1 0 0,0 0 0 0 0,0 1 0 0 0,1 0-1 0 0,-1 0 1 0 0,-5 11 0 0 0,11-17-21 0 0,1 0 1 0 0,0 0-1 0 0,-1 0 0 0 0,1 0 1 0 0,0 1-1 0 0,1-1 0 0 0,-1 0 1 0 0,0 1-1 0 0,1-1 0 0 0,-1 0 0 0 0,1 1 1 0 0,-1-1-1 0 0,1 1 0 0 0,0-1 1 0 0,0 1-1 0 0,1-1 0 0 0,-1 0 1 0 0,0 1-1 0 0,1-1 0 0 0,-1 1 1 0 0,1-1-1 0 0,0 0 0 0 0,0 0 0 0 0,0 1 1 0 0,0-1-1 0 0,0 0 0 0 0,0 0 1 0 0,1 0-1 0 0,-1 0 0 0 0,1 0 1 0 0,-1 0-1 0 0,1 0 0 0 0,0-1 1 0 0,0 1-1 0 0,0-1 0 0 0,0 1 1 0 0,2 1-1 0 0,18 10 64 0 0,0-1-1 0 0,1-1 1 0 0,1 0 0 0 0,24 6 0 0 0,-29-11-8 0 0,0 1 0 0 0,-1 0 0 0 0,0 2 0 0 0,0 0-1 0 0,0 0 1 0 0,-2 2 0 0 0,31 24 0 0 0,-44-32-46 0 0,-1-1-1 0 0,0 1 1 0 0,1 0 0 0 0,-1 0-1 0 0,0 1 1 0 0,-1-1 0 0 0,1 0-1 0 0,-1 0 1 0 0,1 1 0 0 0,-1-1-1 0 0,0 1 1 0 0,0 0 0 0 0,0-1-1 0 0,-1 1 1 0 0,1-1 0 0 0,-1 1-1 0 0,0 0 1 0 0,0 6 0 0 0,-1-4 20 0 0,-1 1 1 0 0,1-1-1 0 0,-1 0 1 0 0,0 0 0 0 0,0 0-1 0 0,-1 0 1 0 0,1 0-1 0 0,-1 0 1 0 0,-1 0-1 0 0,-5 6 1 0 0,5-5 16 0 0,-2-1-1 0 0,1 0 1 0 0,0-1-1 0 0,-1 1 1 0 0,0-1 0 0 0,-1-1-1 0 0,1 1 1 0 0,-11 5-1 0 0,13-8-19 0 0,0 0-1 0 0,0 0 1 0 0,0-1-1 0 0,-1 1 1 0 0,1-1-1 0 0,0 0 1 0 0,0 0-1 0 0,-1-1 1 0 0,1 1-1 0 0,-1-1 1 0 0,1 0-1 0 0,0 0 1 0 0,-1-1-1 0 0,1 1 1 0 0,-5-2-1 0 0,6 1 3 0 0,1 1 0 0 0,0-1 0 0 0,0 0 0 0 0,0 0 0 0 0,-1 0 0 0 0,1 0 0 0 0,0-1 0 0 0,0 1 0 0 0,1 0 0 0 0,-1-1 0 0 0,0 1 0 0 0,0-1 0 0 0,1 0 0 0 0,-1 0 0 0 0,1 1 0 0 0,-1-1 0 0 0,1 0 0 0 0,0 0 1 0 0,0 0-1 0 0,0-1 0 0 0,-1-2 0 0 0,1 0 20 0 0,0 1 0 0 0,0-1 0 0 0,0 0 0 0 0,1 0 0 0 0,0 0 0 0 0,0 0 0 0 0,0 0 0 0 0,1 0 0 0 0,1-8 0 0 0,3-7 52 0 0,1 2 0 0 0,1-1-1 0 0,18-34 1 0 0,2 3-99 0 0,-8 16-77 0 0,-1 1 0 0 0,-2-2 0 0 0,-1 0 0 0 0,20-74 0 0 0,-35 107 62 0 0,0 1 0 0 0,1-1-1 0 0,-1 1 1 0 0,0-1 0 0 0,0 0 0 0 0,0 1-1 0 0,0-1 1 0 0,0 0 0 0 0,0 1-1 0 0,-1-1 1 0 0,1 1 0 0 0,0-1-1 0 0,-1 0 1 0 0,1 1 0 0 0,-1-1-1 0 0,0 1 1 0 0,1-1 0 0 0,-1 1-1 0 0,0 0 1 0 0,0-1 0 0 0,0 1 0 0 0,0 0-1 0 0,0 0 1 0 0,0-1 0 0 0,0 1-1 0 0,-1 0 1 0 0,1 0 0 0 0,0 0-1 0 0,-1 0 1 0 0,1 1 0 0 0,-1-1-1 0 0,1 0 1 0 0,-1 1 0 0 0,1-1-1 0 0,-4 0 1 0 0,-1-1-59 0 0,0 1 0 0 0,-1 0-1 0 0,0 1 1 0 0,1-1 0 0 0,-1 1 0 0 0,1 1-1 0 0,-10 1 1 0 0,15-2-219 0 0</inkml:trace>
</inkml:ink>
</file>

<file path=ppt/ink/ink12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0.688"/>
    </inkml:context>
    <inkml:brush xml:id="br0">
      <inkml:brushProperty name="width" value="0.1" units="cm"/>
      <inkml:brushProperty name="height" value="0.1" units="cm"/>
      <inkml:brushProperty name="color" value="#008C3A"/>
    </inkml:brush>
  </inkml:definitions>
  <inkml:trace contextRef="#ctx0" brushRef="#br0">102 14 11519 0 0,'0'-1'887'0'0,"0"0"-826"0"0,0 1-1 0 0,1 0 1 0 0,-1 0 0 0 0,0 0-1 0 0,0-1 1 0 0,0 1 0 0 0,1 0-1 0 0,-1 0 1 0 0,0-1 0 0 0,0 1-1 0 0,0 0 1 0 0,0-1 0 0 0,0 1 0 0 0,0 0-1 0 0,1 0 1 0 0,-1-1 0 0 0,0 1-1 0 0,0 0 1 0 0,0-1 0 0 0,0 1-1 0 0,0 0 1 0 0,0-1 0 0 0,0 1-1 0 0,0 0 1 0 0,0 0 0 0 0,-1-1-1 0 0,1 1 1 0 0,0 0 0 0 0,0-1-1 0 0,0 1 1 0 0,0 0 0 0 0,0 0 0 0 0,0-1-1 0 0,-1 1 1 0 0,1 0 0 0 0,0 0-1 0 0,0-1 1 0 0,0 1 0 0 0,-1 0-1 0 0,1 0 1 0 0,0 0 0 0 0,0-1-1 0 0,-1 1 1 0 0,1 0 0 0 0,0 0-1 0 0,0 0 1 0 0,-1 0 0 0 0,1 0-1 0 0,0-1 1 0 0,0 1 0 0 0,-1 0 0 0 0,1 0-1 0 0,0 0 1 0 0,-1 0 0 0 0,1 0-1 0 0,0 0 1 0 0,-1 0 0 0 0,1 0-1 0 0,-1 0 1 0 0,-11 9 3630 0 0,-1 18-2381 0 0,2 0 0 0 0,-13 49 1 0 0,5-16-584 0 0,15-49-599 0 0,1 1-1 0 0,0-1 0 0 0,0 1 1 0 0,2 0-1 0 0,-1 0 0 0 0,2 0 0 0 0,-1 0 1 0 0,2 0-1 0 0,-1 0 0 0 0,2 0 0 0 0,0 0 1 0 0,4 15-1 0 0,-4-20-103 0 0,0-1 0 0 0,1 0 1 0 0,0 0-1 0 0,0 0 0 0 0,0 0 0 0 0,1 0 0 0 0,0-1 0 0 0,0 1 1 0 0,0-1-1 0 0,1 0 0 0 0,0 0 0 0 0,0-1 0 0 0,0 0 0 0 0,0 1 1 0 0,1-2-1 0 0,0 1 0 0 0,-1-1 0 0 0,1 0 0 0 0,0 0 0 0 0,1 0 1 0 0,-1-1-1 0 0,1 0 0 0 0,8 2 0 0 0,-3-3-19 0 0,1 0 0 0 0,0 0 0 0 0,0-1-1 0 0,-1-1 1 0 0,1 0 0 0 0,0-1 0 0 0,-1 0 0 0 0,1-1-1 0 0,-1 0 1 0 0,17-8 0 0 0,2-1 95 0 0,-1-2 0 0 0,48-29 0 0 0,-72 39-46 0 0,0 1 0 0 0,0-1-1 0 0,0 0 1 0 0,-1 0 0 0 0,0-1-1 0 0,1 0 1 0 0,-2 0 0 0 0,1 0-1 0 0,-1-1 1 0 0,1 1 0 0 0,-1-1-1 0 0,-1 0 1 0 0,1 0 0 0 0,-1 0-1 0 0,0-1 1 0 0,-1 1-1 0 0,1-1 1 0 0,-1 0 0 0 0,-1 1-1 0 0,1-1 1 0 0,-1 0 0 0 0,0 0-1 0 0,-1 0 1 0 0,0 0 0 0 0,0 0-1 0 0,0 0 1 0 0,-1 0 0 0 0,0 0-1 0 0,0 0 1 0 0,-1 0 0 0 0,0 1-1 0 0,0-1 1 0 0,-1 0 0 0 0,1 1-1 0 0,-1 0 1 0 0,-1 0 0 0 0,1 0-1 0 0,-1 0 1 0 0,0 0-1 0 0,-1 0 1 0 0,-7-7 0 0 0,1 2-49 0 0,0 1 0 0 0,-1 0 0 0 0,0 0 0 0 0,-1 1 1 0 0,0 1-1 0 0,-1 0 0 0 0,1 1 0 0 0,-2 0 0 0 0,1 1 0 0 0,-1 1 0 0 0,1 0 1 0 0,-1 1-1 0 0,-1 0 0 0 0,-22-1 0 0 0,25 8-2113 0 0</inkml:trace>
</inkml:ink>
</file>

<file path=ppt/ink/ink12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4.461"/>
    </inkml:context>
    <inkml:brush xml:id="br0">
      <inkml:brushProperty name="width" value="0.1" units="cm"/>
      <inkml:brushProperty name="height" value="0.1" units="cm"/>
      <inkml:brushProperty name="color" value="#008C3A"/>
    </inkml:brush>
  </inkml:definitions>
  <inkml:trace contextRef="#ctx0" brushRef="#br0">97 1 4607 0 0,'0'0'11738'0'0,"-6"35"-7496"0"0,-7 75-2126 0 0,8-57-1599 0 0,-2-1 0 0 0,-28 101 0 0 0,28-133-437 0 0,2-9-78 0 0,1 1-1 0 0,1-1 1 0 0,-1 0 0 0 0,2 1-1 0 0,0 0 1 0 0,0-1 0 0 0,0 21-1 0 0,3-31-108 0 0,0 0 1 0 0,0 0-1 0 0,0 0 0 0 0,0 0 1 0 0,1 0-1 0 0,-1 0 0 0 0,0 0 1 0 0,0 0-1 0 0,1 0 0 0 0,-1-1 1 0 0,0 1-1 0 0,1 0 0 0 0,-1-1 1 0 0,1 1-1 0 0,-1-1 0 0 0,0 0 1 0 0,1 1-1 0 0,-1-1 1 0 0,1 0-1 0 0,0 0 0 0 0,-1 0 1 0 0,1 0-1 0 0,-1 0 0 0 0,3-1 1 0 0,12 0-1264 0 0</inkml:trace>
</inkml:ink>
</file>

<file path=ppt/ink/ink12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4.837"/>
    </inkml:context>
    <inkml:brush xml:id="br0">
      <inkml:brushProperty name="width" value="0.1" units="cm"/>
      <inkml:brushProperty name="height" value="0.1" units="cm"/>
      <inkml:brushProperty name="color" value="#008C3A"/>
    </inkml:brush>
  </inkml:definitions>
  <inkml:trace contextRef="#ctx0" brushRef="#br0">63 47 7831 0 0,'0'0'603'0'0,"-26"26"4837"0"0,20-17-4624 0 0,1 1-1 0 0,1-1 1 0 0,-1 1-1 0 0,2 0 1 0 0,-1 0 0 0 0,2 0-1 0 0,-1 1 1 0 0,-1 13-1 0 0,4-19-582 0 0,-1 1-1 0 0,1-1 0 0 0,0 0 0 0 0,1 1 0 0 0,-1-1 0 0 0,1 0 0 0 0,0 1 1 0 0,3 6-1 0 0,-3-9-146 0 0,-1-1 1 0 0,1 0 0 0 0,1 0 0 0 0,-1 0-1 0 0,0 0 1 0 0,0 0 0 0 0,1-1-1 0 0,-1 1 1 0 0,1 0 0 0 0,-1-1-1 0 0,1 1 1 0 0,0-1 0 0 0,0 1 0 0 0,0-1-1 0 0,0 0 1 0 0,0 1 0 0 0,0-1-1 0 0,0 0 1 0 0,4 1 0 0 0,-2-2-31 0 0,0 1 0 0 0,1-1 0 0 0,-1 0 0 0 0,0 0 0 0 0,1 0 0 0 0,-1-1 0 0 0,0 1 0 0 0,1-1 0 0 0,-1 0 1 0 0,0-1-1 0 0,0 1 0 0 0,0-1 0 0 0,0 1 0 0 0,0-1 0 0 0,0 0 0 0 0,-1-1 0 0 0,1 1 0 0 0,-1-1 0 0 0,5-3 0 0 0,7-7 54 0 0,0 0-1 0 0,22-27 0 0 0,-30 32-89 0 0,0-1-1 0 0,-1 0 0 0 0,0 0 1 0 0,-1 0-1 0 0,1 0 0 0 0,-2-1 1 0 0,0 0-1 0 0,4-10 1 0 0,-8 17-17 0 0,1 1 1 0 0,0-1 0 0 0,-1 1-1 0 0,0-1 1 0 0,1 1-1 0 0,-1-1 1 0 0,0 1 0 0 0,-1-1-1 0 0,1 1 1 0 0,0-1 0 0 0,-1 1-1 0 0,1-1 1 0 0,-1 1 0 0 0,0 0-1 0 0,1-1 1 0 0,-1 1-1 0 0,0 0 1 0 0,-1 0 0 0 0,1-1-1 0 0,0 1 1 0 0,-1 0 0 0 0,1 0-1 0 0,-1 0 1 0 0,0 0 0 0 0,1 1-1 0 0,-1-1 1 0 0,0 0-1 0 0,0 1 1 0 0,0 0 0 0 0,0-1-1 0 0,-1 1 1 0 0,1 0 0 0 0,0 0-1 0 0,0 0 1 0 0,-1 0 0 0 0,1 0-1 0 0,-1 1 1 0 0,1-1-1 0 0,-4 0 1 0 0,-3 0 69 0 0,0-1 0 0 0,0 2 0 0 0,1-1 0 0 0,-1 1 0 0 0,0 0 0 0 0,-12 3 0 0 0,18-3-237 0 0,0 1-1 0 0,1-1 1 0 0,-1 1-1 0 0,0 0 1 0 0,1 0-1 0 0,-1 0 0 0 0,0 0 1 0 0,1 1-1 0 0,0-1 1 0 0,-5 4-1 0 0,6-4-183 0 0,0 0-1 0 0,1 0 1 0 0,-1 0 0 0 0,0 0-1 0 0,0 0 1 0 0,1 0 0 0 0,-1 0-1 0 0,1 0 1 0 0,-1 0 0 0 0,1 0-1 0 0,-1 1 1 0 0,1-1 0 0 0,0 0-1 0 0,0 0 1 0 0,0 1-1 0 0,-1-1 1 0 0,1 0 0 0 0,0 0-1 0 0,0 1 1 0 0,1-1 0 0 0,-1 0-1 0 0,0 0 1 0 0,0 1 0 0 0,1 1-1 0 0</inkml:trace>
</inkml:ink>
</file>

<file path=ppt/ink/ink12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5.200"/>
    </inkml:context>
    <inkml:brush xml:id="br0">
      <inkml:brushProperty name="width" value="0.1" units="cm"/>
      <inkml:brushProperty name="height" value="0.1" units="cm"/>
      <inkml:brushProperty name="color" value="#008C3A"/>
    </inkml:brush>
  </inkml:definitions>
  <inkml:trace contextRef="#ctx0" brushRef="#br0">148 32 7367 0 0,'-1'-3'106'0'0,"-1"0"0"0"0,1 0-1 0 0,-1 1 1 0 0,1-1 0 0 0,-1 1-1 0 0,0-1 1 0 0,0 1 0 0 0,0 0-1 0 0,-22-6 10088 0 0,9 24-4978 0 0,7-5-4983 0 0,1-1 1 0 0,0 1-1 0 0,0 1 1 0 0,1-1-1 0 0,1 1 1 0 0,0 0-1 0 0,1 1 1 0 0,0-1-1 0 0,-3 21 1 0 0,-1 17 507 0 0,-1 57 0 0 0,6-63-632 0 0,-2 12-522 0 0,1-25-381 0 0,1-1-1 0 0,2 1 0 0 0,1 0 1 0 0,6 45-1 0 0,-3-57-884 0 0</inkml:trace>
</inkml:ink>
</file>

<file path=ppt/ink/ink12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5.542"/>
    </inkml:context>
    <inkml:brush xml:id="br0">
      <inkml:brushProperty name="width" value="0.1" units="cm"/>
      <inkml:brushProperty name="height" value="0.1" units="cm"/>
      <inkml:brushProperty name="color" value="#008C3A"/>
    </inkml:brush>
  </inkml:definitions>
  <inkml:trace contextRef="#ctx0" brushRef="#br0">89 18 11055 0 0,'0'0'852'0'0,"-18"2"1260"0"0,-20 44 4411 0 0,33-39-6003 0 0,0 0 0 0 0,1 0 0 0 0,0 1 1 0 0,0-1-1 0 0,-2 11 0 0 0,5-16-451 0 0,0 1 0 0 0,0-1 0 0 0,1 1 0 0 0,0-1 0 0 0,-1 1 0 0 0,1-1 0 0 0,0 1 0 0 0,0-1 0 0 0,0 1 0 0 0,0-1 0 0 0,1 0 0 0 0,-1 1 0 0 0,1-1 0 0 0,-1 1-1 0 0,1-1 1 0 0,0 1 0 0 0,0-1 0 0 0,1 3 0 0 0,1-3-8 0 0,-1 1-1 0 0,0-1 1 0 0,1 0 0 0 0,-1 0-1 0 0,1 0 1 0 0,0 0-1 0 0,0 0 1 0 0,0 0-1 0 0,0-1 1 0 0,0 1-1 0 0,0-1 1 0 0,0 0-1 0 0,0 0 1 0 0,0 0-1 0 0,1-1 1 0 0,-1 1 0 0 0,6 0-1 0 0,0-1-43 0 0,1 1 0 0 0,-1-1 1 0 0,1-1-1 0 0,-1 0 0 0 0,1 0 0 0 0,-1-1 0 0 0,1 0 0 0 0,-1-1 1 0 0,0 0-1 0 0,0 0 0 0 0,16-9 0 0 0,-19 9-10 0 0,-1 0 0 0 0,1-1 0 0 0,-1 1 0 0 0,0-1 0 0 0,0 0 0 0 0,0 0-1 0 0,-1-1 1 0 0,1 1 0 0 0,-1-1 0 0 0,0 0 0 0 0,0 0 0 0 0,-1-1 0 0 0,1 1 0 0 0,-1-1 0 0 0,-1 1 0 0 0,1-1-1 0 0,-1 0 1 0 0,0 0 0 0 0,2-8 0 0 0,-4 13-18 0 0,0-1 0 0 0,0 0 0 0 0,0 0 0 0 0,0 1 1 0 0,0-1-1 0 0,0 0 0 0 0,0 0 0 0 0,0 0 0 0 0,-1 1 0 0 0,1-1 0 0 0,-1 0 0 0 0,0 0 0 0 0,1 1 0 0 0,-1-1 0 0 0,0 1 0 0 0,0-1 0 0 0,0 1 1 0 0,0-1-1 0 0,0 1 0 0 0,0-1 0 0 0,-3-1 0 0 0,1 0-53 0 0,-1 0-1 0 0,0 1 1 0 0,0 0 0 0 0,1 0-1 0 0,-1 0 1 0 0,0 0 0 0 0,-1 1-1 0 0,-7-3 1 0 0,-4 1-266 0 0,1 1 0 0 0,-1 0-1 0 0,-30 2 1 0 0,26 0-2080 0 0</inkml:trace>
</inkml:ink>
</file>

<file path=ppt/ink/ink12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5.963"/>
    </inkml:context>
    <inkml:brush xml:id="br0">
      <inkml:brushProperty name="width" value="0.1" units="cm"/>
      <inkml:brushProperty name="height" value="0.1" units="cm"/>
      <inkml:brushProperty name="color" value="#008C3A"/>
    </inkml:brush>
  </inkml:definitions>
  <inkml:trace contextRef="#ctx0" brushRef="#br0">1 1 5527 0 0,'0'0'10770'0'0,"30"2"-8222"0"0,39 8-852 0 0,81 5 802 0 0,-133-14-2895 0 0,-1-2-1 0 0,1 0 1 0 0,-1 0-1 0 0,1-2 1 0 0,-1 0-1 0 0,29-10 1 0 0</inkml:trace>
</inkml:ink>
</file>

<file path=ppt/ink/ink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7.987"/>
    </inkml:context>
    <inkml:brush xml:id="br0">
      <inkml:brushProperty name="width" value="0.1" units="cm"/>
      <inkml:brushProperty name="height" value="0.1" units="cm"/>
      <inkml:brushProperty name="color" value="#AB008B"/>
    </inkml:brush>
  </inkml:definitions>
  <inkml:trace contextRef="#ctx0" brushRef="#br0">3 69 13735 0 0,'5'-8'1246'0'0,"-4"6"-989"0"0,1-1 0 0 0,-1 1 0 0 0,1-1 0 0 0,-1 0 1 0 0,0 1-1 0 0,0-1 0 0 0,0 0 0 0 0,-1 0 0 0 0,1 0 1 0 0,0 0-1 0 0,-1 0 0 0 0,0 1 0 0 0,0-1 0 0 0,0 0 1 0 0,0 0-1 0 0,0 0 0 0 0,-1 0 0 0 0,1 0 0 0 0,-2-5 2802 0 0,0 39-1477 0 0,-4 90-359 0 0,0-38-1033 0 0,4 0 0 0 0,10 102-1 0 0,-8-180-292 0 0,1 0 0 0 0,-1-1-1 0 0,1 1 1 0 0,0-1 0 0 0,0 1-1 0 0,1-1 1 0 0,-1 0-1 0 0,1 1 1 0 0,0-1 0 0 0,0 0-1 0 0,0 0 1 0 0,0 0 0 0 0,1-1-1 0 0,0 1 1 0 0,0 0-1 0 0,4 3 1 0 0,0-8-2169 0 0,-1-1 544 0 0</inkml:trace>
</inkml:ink>
</file>

<file path=ppt/ink/ink1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4"/>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2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46.295"/>
    </inkml:context>
    <inkml:brush xml:id="br0">
      <inkml:brushProperty name="width" value="0.1" units="cm"/>
      <inkml:brushProperty name="height" value="0.1" units="cm"/>
      <inkml:brushProperty name="color" value="#008C3A"/>
    </inkml:brush>
  </inkml:definitions>
  <inkml:trace contextRef="#ctx0" brushRef="#br0">0 16 17391 0 0,'0'0'795'0'0,"30"-2"298"0"0,-3-1-1098 0 0,4-1-12 0 0,0 0 1 0 0,0 2-1 0 0,0 2 0 0 0,0 0 1 0 0,61 11-1 0 0,-72-6 142 0 0,30 4-1617 0 0</inkml:trace>
</inkml:ink>
</file>

<file path=ppt/ink/ink12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57.560"/>
    </inkml:context>
    <inkml:brush xml:id="br0">
      <inkml:brushProperty name="width" value="0.1" units="cm"/>
      <inkml:brushProperty name="height" value="0.1" units="cm"/>
      <inkml:brushProperty name="color" value="#008C3A"/>
    </inkml:brush>
  </inkml:definitions>
  <inkml:trace contextRef="#ctx0" brushRef="#br0">63 1 12895 0 0,'0'0'6228'0'0,"-15"25"-5450"0"0,4 9 170 0 0,0 1-1 0 0,3 1 1 0 0,-8 61 0 0 0,16-97-945 0 0,-1 6 35 0 0,1 0-1 0 0,-1 0 1 0 0,1 0-1 0 0,0 0 1 0 0,1 0 0 0 0,-1 0-1 0 0,1 0 1 0 0,0-1-1 0 0,1 1 1 0 0,-1 0-1 0 0,1 0 1 0 0,0-1 0 0 0,1 1-1 0 0,-1-1 1 0 0,1 0-1 0 0,0 0 1 0 0,1 0 0 0 0,-1 0-1 0 0,1 0 1 0 0,0-1-1 0 0,0 1 1 0 0,0-1-1 0 0,8 5 1 0 0,-6-5 16 0 0,0 0 0 0 0,1 0 0 0 0,0-1 0 0 0,-1 0 0 0 0,1 0 0 0 0,1-1 0 0 0,-1 1 0 0 0,0-2 0 0 0,0 1 0 0 0,1-1 0 0 0,-1 0 0 0 0,1-1 0 0 0,-1 0 0 0 0,1 0 0 0 0,-1 0 0 0 0,1-1 0 0 0,-1 0 0 0 0,12-4 0 0 0,207-73 442 0 0,-220 77-558 0 0,7-1-54 0 0</inkml:trace>
</inkml:ink>
</file>

<file path=ppt/ink/ink12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6:57.939"/>
    </inkml:context>
    <inkml:brush xml:id="br0">
      <inkml:brushProperty name="width" value="0.1" units="cm"/>
      <inkml:brushProperty name="height" value="0.1" units="cm"/>
      <inkml:brushProperty name="color" value="#008C3A"/>
    </inkml:brush>
  </inkml:definitions>
  <inkml:trace contextRef="#ctx0" brushRef="#br0">32 0 13447 0 0,'0'0'1216'0'0,"-7"28"-484"0"0,-5 48 961 0 0,4 0 0 0 0,3 1 0 0 0,6 84 0 0 0,0-65-1440 0 0,-1-88-489 0 0,0 0 0 0 0,1-1-1 0 0,0 1 1 0 0,0 0-1 0 0,1 0 1 0 0,0-1-1 0 0,0 1 1 0 0,5 11 0 0 0</inkml:trace>
</inkml:ink>
</file>

<file path=ppt/ink/ink12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1.892"/>
    </inkml:context>
    <inkml:brush xml:id="br0">
      <inkml:brushProperty name="width" value="0.1" units="cm"/>
      <inkml:brushProperty name="height" value="0.1" units="cm"/>
      <inkml:brushProperty name="color" value="#008C3A"/>
    </inkml:brush>
  </inkml:definitions>
  <inkml:trace contextRef="#ctx0" brushRef="#br0">1 120 6447 0 0,'0'0'1843'0'0,"39"-27"9106"0"0,-28 2-9431 0 0,-10 21-1432 0 0,0 1 0 0 0,0 0 0 0 0,0 0 0 0 0,0 0 0 0 0,1 0 0 0 0,0 0 0 0 0,0 0 0 0 0,-1 1-1 0 0,1-1 1 0 0,1 0 0 0 0,-1 1 0 0 0,0-1 0 0 0,1 1 0 0 0,-1 0 0 0 0,1 0 0 0 0,0 0 0 0 0,0 0 0 0 0,-1 1-1 0 0,1-1 1 0 0,0 1 0 0 0,6-2 0 0 0,-3 0 28 0 0,0 1 0 0 0,0 0 0 0 0,0 1 0 0 0,0-1 0 0 0,0 1 0 0 0,1 1 0 0 0,-1-1 0 0 0,0 1 0 0 0,8 0 0 0 0,-13 1-31 0 0,0-1-76 0 0,0 0 0 0 0,0 0 1 0 0,0 0-1 0 0,0 1 0 0 0,0-1 0 0 0,0 0 1 0 0,0 1-1 0 0,0-1 0 0 0,0 1 0 0 0,-1-1 1 0 0,1 1-1 0 0,0 0 0 0 0,0-1 0 0 0,0 1 0 0 0,-1 0 1 0 0,1-1-1 0 0,0 1 0 0 0,-1 0 0 0 0,1 0 1 0 0,0 0-1 0 0,-1-1 0 0 0,0 1 0 0 0,2 2 1 0 0,11 22 55 0 0,-13-18-45 0 0,1 1 1 0 0,-1-1-1 0 0,0 0 0 0 0,0 1 1 0 0,-1-1-1 0 0,0 1 0 0 0,0-1 1 0 0,-1 0-1 0 0,0 0 0 0 0,0 0 0 0 0,-1 0 1 0 0,-5 11-1 0 0,4-10-19 0 0,1 0 0 0 0,0 0 0 0 0,0 0-1 0 0,1 0 1 0 0,0 0 0 0 0,1 1 0 0 0,-1 10 0 0 0,2-16-4 0 0,1 0 0 0 0,-1 1 1 0 0,1-1-1 0 0,0 0 0 0 0,0 1 1 0 0,0-1-1 0 0,1 0 0 0 0,-1 0 1 0 0,1 0-1 0 0,-1 0 0 0 0,1 0 0 0 0,0-1 1 0 0,0 1-1 0 0,1-1 0 0 0,-1 1 1 0 0,0-1-1 0 0,1 1 0 0 0,-1-1 1 0 0,1 0-1 0 0,0 0 0 0 0,0-1 1 0 0,0 1-1 0 0,3 1 0 0 0,-1-1 5 0 0,-1 0 0 0 0,0 1-1 0 0,0 0 1 0 0,0-1 0 0 0,-1 1 0 0 0,1 1-1 0 0,-1-1 1 0 0,0 0 0 0 0,1 1 0 0 0,-1 0-1 0 0,-1 0 1 0 0,1 0 0 0 0,-1 0-1 0 0,1 0 1 0 0,-1 0 0 0 0,0 0 0 0 0,2 8-1 0 0,-4-6 5 0 0,1 0 0 0 0,-1-1 0 0 0,0 1 0 0 0,0-1 0 0 0,0 1 0 0 0,-1 0 0 0 0,0-1-1 0 0,0 1 1 0 0,0-1 0 0 0,-1 1 0 0 0,0-1 0 0 0,0 0 0 0 0,0 1 0 0 0,-6 7-1 0 0,3-3 39 0 0,-1 0-1 0 0,0 0 0 0 0,0-1 0 0 0,-1 0 1 0 0,-1 0-1 0 0,-14 13 0 0 0,19-19 3 0 0,0-1 1 0 0,0 1-1 0 0,-1-1 1 0 0,1 0-1 0 0,-1 0 1 0 0,0-1-1 0 0,1 1 1 0 0,-1-1-1 0 0,0 0 1 0 0,0 0-1 0 0,0 0 1 0 0,0 0-1 0 0,0-1 1 0 0,0 1-1 0 0,0-1 1 0 0,0 0-1 0 0,0-1 1 0 0,0 1-1 0 0,0 0 1 0 0,0-1-1 0 0,0 0 1 0 0,-5-2-1 0 0,6 2-64 0 0,1 0-1 0 0,-1 1 0 0 0,1-1 1 0 0,-1-1-1 0 0,1 1 0 0 0,0 0 0 0 0,-1 0 1 0 0,1-1-1 0 0,0 1 0 0 0,0-1 1 0 0,-3-3-1 0 0,4 3-167 0 0,0 1 1 0 0,1 0 0 0 0,-1-1-1 0 0,1 1 1 0 0,-1-1-1 0 0,1 1 1 0 0,-1-1-1 0 0,1 1 1 0 0,0-1-1 0 0,0 0 1 0 0,0 1-1 0 0,0-1 1 0 0,0 1-1 0 0,0-1 1 0 0,0 1-1 0 0,0-1 1 0 0,1 1 0 0 0,-1-1-1 0 0,1 1 1 0 0,0-3-1 0 0</inkml:trace>
</inkml:ink>
</file>

<file path=ppt/ink/ink12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2.247"/>
    </inkml:context>
    <inkml:brush xml:id="br0">
      <inkml:brushProperty name="width" value="0.1" units="cm"/>
      <inkml:brushProperty name="height" value="0.1" units="cm"/>
      <inkml:brushProperty name="color" value="#008C3A"/>
    </inkml:brush>
  </inkml:definitions>
  <inkml:trace contextRef="#ctx0" brushRef="#br0">33 13 14279 0 0,'0'0'1298'0'0,"-17"-1"1572"0"0,14 5-2561 0 0,1 0 0 0 0,0 0 0 0 0,1 0-1 0 0,-1 0 1 0 0,1 0 0 0 0,-1 1 0 0 0,1-1 0 0 0,0 0-1 0 0,1 1 1 0 0,-1-1 0 0 0,1 1 0 0 0,0-1 0 0 0,0 0-1 0 0,1 1 1 0 0,-1-1 0 0 0,1 1 0 0 0,0-1 0 0 0,0 0-1 0 0,0 1 1 0 0,2 3 0 0 0,-1-5-274 0 0,-1 0 1 0 0,1 0-1 0 0,0 0 0 0 0,0-1 1 0 0,0 1-1 0 0,0-1 1 0 0,0 1-1 0 0,1-1 0 0 0,-1 0 1 0 0,1 1-1 0 0,-1-1 0 0 0,1-1 1 0 0,0 1-1 0 0,0 0 1 0 0,0-1-1 0 0,0 1 0 0 0,0-1 1 0 0,0 0-1 0 0,0 0 0 0 0,0 0 1 0 0,1-1-1 0 0,-1 1 1 0 0,0-1-1 0 0,0 1 0 0 0,1-1 1 0 0,5-1-1 0 0,10-1 12 0 0,-1 0 0 0 0,36-11 1 0 0,-47 12-41 0 0,0-1 1 0 0,0-1-1 0 0,-1 0 1 0 0,1 0-1 0 0,-1 0 1 0 0,1 0-1 0 0,-1-1 1 0 0,0 0-1 0 0,0-1 1 0 0,8-8-1 0 0,-13 12-2 0 0,0 0 0 0 0,0 0 0 0 0,0 0 0 0 0,0 0 0 0 0,0 0 0 0 0,0-1 0 0 0,-1 1 0 0 0,1 0 0 0 0,-1 0 0 0 0,1-1 0 0 0,-1 1 0 0 0,1 0 0 0 0,-1-1 0 0 0,0 1 0 0 0,1-1 0 0 0,-1 1 0 0 0,0 0 0 0 0,0-1 0 0 0,0 1 0 0 0,0-1 0 0 0,0 1 0 0 0,-1 0 0 0 0,1-1 0 0 0,0 1 0 0 0,-1-1 0 0 0,1 1 0 0 0,-1-2 0 0 0,-1 1 2 0 0,0-1 0 0 0,0 1 0 0 0,0 0 0 0 0,0 0 0 0 0,-1 0 0 0 0,1 0 0 0 0,0 0 0 0 0,-1 1 0 0 0,1-1 0 0 0,-1 1 0 0 0,0-1 0 0 0,-3 0 1 0 0,-9-3-42 0 0,0 0 0 0 0,0 1 1 0 0,-27-4-1 0 0,33 7-260 0 0,-13-2 452 0 0,8 4-3310 0 0</inkml:trace>
</inkml:ink>
</file>

<file path=ppt/ink/ink12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2.614"/>
    </inkml:context>
    <inkml:brush xml:id="br0">
      <inkml:brushProperty name="width" value="0.1" units="cm"/>
      <inkml:brushProperty name="height" value="0.1" units="cm"/>
      <inkml:brushProperty name="color" value="#008C3A"/>
    </inkml:brush>
  </inkml:definitions>
  <inkml:trace contextRef="#ctx0" brushRef="#br0">143 0 12895 0 0,'-2'1'7216'0'0,"-3"11"-3535"0"0,-23 82-2386 0 0,-72 320-514 0 0,97-402-938 0 0,1 0 0 0 0,1 0 0 0 0,0 1 0 0 0,1 20 0 0 0,5 20-3209 0 0,-4-38 1456 0 0</inkml:trace>
</inkml:ink>
</file>

<file path=ppt/ink/ink12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2.968"/>
    </inkml:context>
    <inkml:brush xml:id="br0">
      <inkml:brushProperty name="width" value="0.1" units="cm"/>
      <inkml:brushProperty name="height" value="0.1" units="cm"/>
      <inkml:brushProperty name="color" value="#008C3A"/>
    </inkml:brush>
  </inkml:definitions>
  <inkml:trace contextRef="#ctx0" brushRef="#br0">24 1 6911 0 0,'0'3'7609'0'0,"-5"19"-4164"0"0,3-13-2883 0 0,1-1 1 0 0,-1 1 0 0 0,2-1 0 0 0,-1 1-1 0 0,1 0 1 0 0,1 0 0 0 0,-1-1-1 0 0,1 1 1 0 0,1-1 0 0 0,2 10 0 0 0,-3-15-504 0 0,0-1 0 0 0,0 1 0 0 0,1 0 0 0 0,-1 0 0 0 0,1 0 0 0 0,0-1 0 0 0,0 1 0 0 0,0-1 0 0 0,0 1 0 0 0,0-1 0 0 0,0 0 0 0 0,1 0 0 0 0,-1 0 0 0 0,1 0 0 0 0,-1 0 0 0 0,1 0 0 0 0,0-1 0 0 0,0 1 0 0 0,0-1 0 0 0,0 0 0 0 0,0 0 0 0 0,0 0 0 0 0,0 0 0 0 0,0-1 0 0 0,0 1 0 0 0,0-1 0 0 0,0 0 0 0 0,1 0 0 0 0,-1 0 0 0 0,6-1 0 0 0,-2 0-1 0 0,0-1-1 0 0,0 1 1 0 0,-1-2-1 0 0,1 1 1 0 0,-1-1-1 0 0,1 0 1 0 0,-1 0-1 0 0,0-1 1 0 0,0 1-1 0 0,0-1 1 0 0,8-9-1 0 0,-11 11-42 0 0,0-1 0 0 0,0 1 0 0 0,0-1 0 0 0,0 0 0 0 0,-1 0 0 0 0,1 0 0 0 0,-1 0 0 0 0,0 0 0 0 0,0-1 0 0 0,0 1 0 0 0,0-1 0 0 0,-1 1-1 0 0,1-1 1 0 0,-1 1 0 0 0,0-1 0 0 0,0 0 0 0 0,0 0 0 0 0,-1 0 0 0 0,1 0 0 0 0,-1 1 0 0 0,0-1 0 0 0,-1-5 0 0 0,0 6-3 0 0,0 1 0 0 0,0 0 0 0 0,0 0 1 0 0,0 0-1 0 0,0 0 0 0 0,0 1 0 0 0,-1-1 1 0 0,1 0-1 0 0,-1 0 0 0 0,0 1 0 0 0,1-1 1 0 0,-1 1-1 0 0,0-1 0 0 0,0 1 0 0 0,0 0 0 0 0,0 0 1 0 0,0 0-1 0 0,0 0 0 0 0,0 0 0 0 0,0 0 1 0 0,0 1-1 0 0,-1-1 0 0 0,1 1 0 0 0,0-1 1 0 0,-3 1-1 0 0,-64-2-23 0 0,56 2 21 0 0,-81 8-530 0 0,93-8-33 0 0</inkml:trace>
</inkml:ink>
</file>

<file path=ppt/ink/ink12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3.329"/>
    </inkml:context>
    <inkml:brush xml:id="br0">
      <inkml:brushProperty name="width" value="0.1" units="cm"/>
      <inkml:brushProperty name="height" value="0.1" units="cm"/>
      <inkml:brushProperty name="color" value="#008C3A"/>
    </inkml:brush>
  </inkml:definitions>
  <inkml:trace contextRef="#ctx0" brushRef="#br0">0 67 10135 0 0,'0'0'1275'0'0,"6"-20"3109"0"0,-3 17-4178 0 0,-1 0 1 0 0,1 0 0 0 0,0 0-1 0 0,0 1 1 0 0,0-1-1 0 0,0 1 1 0 0,0-1-1 0 0,0 1 1 0 0,1 0-1 0 0,-1 0 1 0 0,1 1-1 0 0,-1-1 1 0 0,1 1-1 0 0,0 0 1 0 0,0 0-1 0 0,-1 0 1 0 0,6 0-1 0 0,73-6 812 0 0,-59 6-458 0 0,16-1 330 0 0,-1 2 0 0 0,76 8 0 0 0,-34 14-2895 0 0,-72-19-222 0 0</inkml:trace>
  <inkml:trace contextRef="#ctx0" brushRef="#br0" timeOffset="1">137 199 12439 0 0,'0'0'1328'0'0,"11"-6"-72"0"0,3 2 216 0 0,2 1 32 0 0,3 1 16 0 0,2 0-1200 0 0,0 1-232 0 0,2-1-88 0 0,2 2 0 0 0,1 2 104 0 0,0 0-32 0 0,0 1-8 0 0,-2-2 0 0 0,0 0-1048 0 0,-3-1-208 0 0</inkml:trace>
</inkml:ink>
</file>

<file path=ppt/ink/ink12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3.697"/>
    </inkml:context>
    <inkml:brush xml:id="br0">
      <inkml:brushProperty name="width" value="0.1" units="cm"/>
      <inkml:brushProperty name="height" value="0.1" units="cm"/>
      <inkml:brushProperty name="color" value="#008C3A"/>
    </inkml:brush>
  </inkml:definitions>
  <inkml:trace contextRef="#ctx0" brushRef="#br0">28 2 8751 0 0,'-3'-1'8196'0'0,"-1"5"-7654"0"0,-3 26-11 0 0,2 0 1 0 0,1 1 0 0 0,1-1 0 0 0,3 56 0 0 0,0-27-6 0 0,0-59-524 0 0,-1 30 315 0 0,0 1-1 0 0,2 0 1 0 0,2-1-1 0 0,1 0 1 0 0,10 44-1 0 0,-4-58-1128 0 0,-4-12 304 0 0</inkml:trace>
</inkml:ink>
</file>

<file path=ppt/ink/ink12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4.171"/>
    </inkml:context>
    <inkml:brush xml:id="br0">
      <inkml:brushProperty name="width" value="0.1" units="cm"/>
      <inkml:brushProperty name="height" value="0.1" units="cm"/>
      <inkml:brushProperty name="color" value="#008C3A"/>
    </inkml:brush>
  </inkml:definitions>
  <inkml:trace contextRef="#ctx0" brushRef="#br0">0 69 13183 0 0,'0'0'604'0'0,"14"-12"224"0"0,5-20 2456 0 0,-19 31-3153 0 0,0 0 0 0 0,1-1 0 0 0,-1 1 0 0 0,1 0 1 0 0,-1 0-1 0 0,1 0 0 0 0,0-1 0 0 0,-1 1 0 0 0,1 0 0 0 0,0 0 0 0 0,0 0 1 0 0,0 0-1 0 0,-1 0 0 0 0,1 0 0 0 0,0 1 0 0 0,0-1 0 0 0,0 0 0 0 0,1 0 1 0 0,-1 1-1 0 0,0-1 0 0 0,0 0 0 0 0,0 1 0 0 0,0 0 0 0 0,1-1 0 0 0,-1 1 1 0 0,0-1-1 0 0,1 1 0 0 0,-1 0 0 0 0,0 0 0 0 0,0 0 0 0 0,1 0 0 0 0,-1 0 1 0 0,0 0-1 0 0,1 0 0 0 0,-1 0 0 0 0,2 1 0 0 0,3 0 29 0 0,1-1 0 0 0,-1 1 0 0 0,0 1-1 0 0,1-1 1 0 0,-1 1 0 0 0,0 0 0 0 0,0 0 0 0 0,0 1 0 0 0,-1 0-1 0 0,1 0 1 0 0,-1 0 0 0 0,10 7 0 0 0,-13-7-128 0 0,1 0-1 0 0,-1 0 1 0 0,0 0 0 0 0,1 0 0 0 0,-2 0-1 0 0,1 0 1 0 0,0 0 0 0 0,-1 1 0 0 0,1-1-1 0 0,-1 1 1 0 0,0-1 0 0 0,0 1 0 0 0,0 0-1 0 0,-1-1 1 0 0,1 1 0 0 0,-1 0 0 0 0,0-1-1 0 0,0 1 1 0 0,0 0 0 0 0,0-1 0 0 0,-1 1-1 0 0,-2 7 1 0 0,-3 10 9 0 0,-1 1-1 0 0,-1-1 1 0 0,-2-1-1 0 0,-18 33 1 0 0,16-32-8 0 0,1 0 0 0 0,0 0 1 0 0,-12 42-1 0 0,23-62-33 0 0,-1 1 0 0 0,1-1 0 0 0,-1 0 0 0 0,1 1 0 0 0,0-1 0 0 0,0 1 0 0 0,0-1 0 0 0,0 1 0 0 0,0-1 0 0 0,0 1 0 0 0,0 0 0 0 0,0-1 0 0 0,0 0 0 0 0,1 1 0 0 0,-1-1 0 0 0,1 1 0 0 0,-1-1 0 0 0,1 1 0 0 0,0-1 0 0 0,-1 0 0 0 0,1 1 0 0 0,0-1 0 0 0,0 0 0 0 0,0 0 0 0 0,0 0 0 0 0,0 0 0 0 0,0 1 0 0 0,0-1 0 0 0,0-1 0 0 0,0 1 0 0 0,1 0 0 0 0,-1 0 0 0 0,0 0 0 0 0,1-1 0 0 0,-1 1 0 0 0,0 0 0 0 0,1-1 0 0 0,-1 0 0 0 0,1 1 0 0 0,-1-1 0 0 0,3 1 0 0 0,8 0 0 0 0,-1 0 0 0 0,1-1 0 0 0,0 0 0 0 0,17-2 0 0 0,-11 0 0 0 0,53-5-9 0 0,-46 4-1 0 0,0 0-1 0 0,0 2 1 0 0,0 0 0 0 0,31 4 0 0 0,-17 12-414 0 0,-34-13-104 0 0,-1 1 0 0 0,1-1 1 0 0,0-1-1 0 0,-1 1 0 0 0,1-1 1 0 0,0 1-1 0 0,0-1 1 0 0,6 0-1 0 0,-2-1-1439 0 0</inkml:trace>
</inkml:ink>
</file>

<file path=ppt/ink/ink1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5"/>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2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6.056"/>
    </inkml:context>
    <inkml:brush xml:id="br0">
      <inkml:brushProperty name="width" value="0.1" units="cm"/>
      <inkml:brushProperty name="height" value="0.1" units="cm"/>
      <inkml:brushProperty name="color" value="#008C3A"/>
    </inkml:brush>
  </inkml:definitions>
  <inkml:trace contextRef="#ctx0" brushRef="#br0">263 55 11287 0 0,'-4'-4'216'0'0,"-1"1"1"0"0,1 0-1 0 0,-1 0 0 0 0,0 1 0 0 0,0-1 0 0 0,0 1 0 0 0,0 0 0 0 0,0 1 1 0 0,-1-1-1 0 0,1 1 0 0 0,0 0 0 0 0,-1 0 0 0 0,1 1 0 0 0,-1-1 1 0 0,1 1-1 0 0,-1 1 0 0 0,1-1 0 0 0,-1 1 0 0 0,1 0 0 0 0,-1 0 0 0 0,1 0 1 0 0,0 1-1 0 0,-1 0 0 0 0,1 0 0 0 0,0 0 0 0 0,0 1 0 0 0,1-1 0 0 0,-1 1 1 0 0,0 1-1 0 0,1-1 0 0 0,0 0 0 0 0,0 1 0 0 0,0 0 0 0 0,0 0 0 0 0,-4 6 1 0 0,-4 10-64 0 0,1 0 0 0 0,1 0 1 0 0,1 0-1 0 0,1 2 0 0 0,1-1 1 0 0,1 1-1 0 0,0 0 0 0 0,2 0 1 0 0,1 0-1 0 0,0 0 0 0 0,2 1 1 0 0,0-1-1 0 0,5 36 0 0 0,-4-55-95 0 0,0 1-1 0 0,1-1 1 0 0,-1 1-1 0 0,1-1 1 0 0,0 0-1 0 0,0 1 1 0 0,0-1-1 0 0,1 0 1 0 0,-1 0-1 0 0,1 0 1 0 0,-1 0-1 0 0,1 0 1 0 0,0 0-1 0 0,0-1 1 0 0,1 1-1 0 0,-1-1 0 0 0,0 1 1 0 0,1-1-1 0 0,0 0 1 0 0,5 4-1 0 0,-4-4-3 0 0,0-1 0 0 0,0 0 0 0 0,0 0-1 0 0,0 0 1 0 0,1 0 0 0 0,-1-1 0 0 0,0 0-1 0 0,0 0 1 0 0,1 0 0 0 0,-1 0 0 0 0,0-1-1 0 0,0 1 1 0 0,1-1 0 0 0,5-2-1 0 0,7-3 46 0 0,0-1 0 0 0,-1 0-1 0 0,0-1 1 0 0,0-1 0 0 0,-1-1-1 0 0,25-19 1 0 0,-24 15-55 0 0,-1 0 1 0 0,-1-1-1 0 0,0 0 0 0 0,-1-1 0 0 0,20-32 0 0 0,-27 38-24 0 0,-1-1-1 0 0,0 1 1 0 0,0-1-1 0 0,-1-1 1 0 0,0 1-1 0 0,-1 0 1 0 0,0-1-1 0 0,-1 0 0 0 0,0 1 1 0 0,-1-1-1 0 0,0-16 1 0 0,-2 21-10 0 0,-1 0-1 0 0,0 0 1 0 0,0 1 0 0 0,-1-1 0 0 0,1 1-1 0 0,-2 0 1 0 0,1 0 0 0 0,-1 0 0 0 0,1 0 0 0 0,-2 0-1 0 0,1 1 1 0 0,-1 0 0 0 0,1 0 0 0 0,-1 0-1 0 0,-1 0 1 0 0,1 1 0 0 0,-1 0 0 0 0,1 0 0 0 0,-1 0-1 0 0,-1 1 1 0 0,1 0 0 0 0,0 0 0 0 0,-1 0-1 0 0,1 1 1 0 0,-1 0 0 0 0,0 1 0 0 0,0-1 0 0 0,0 1-1 0 0,1 0 1 0 0,-1 1 0 0 0,0 0 0 0 0,-8 0-1 0 0,14 1-102 0 0,-1-1-1 0 0,0 1 0 0 0,0-1 0 0 0,0 1 1 0 0,1 0-1 0 0,-1 0 0 0 0,0 0 0 0 0,1 0 1 0 0,-1 0-1 0 0,0 0 0 0 0,1 0 0 0 0,0 0 1 0 0,-3 3-1 0 0,-1 15-6961 0 0</inkml:trace>
</inkml:ink>
</file>

<file path=ppt/ink/ink12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6.409"/>
    </inkml:context>
    <inkml:brush xml:id="br0">
      <inkml:brushProperty name="width" value="0.1" units="cm"/>
      <inkml:brushProperty name="height" value="0.1" units="cm"/>
      <inkml:brushProperty name="color" value="#008C3A"/>
    </inkml:brush>
  </inkml:definitions>
  <inkml:trace contextRef="#ctx0" brushRef="#br0">60 5 17135 0 0,'-11'-5'1672'0'0,"6"6"-1488"0"0,-1 1-184 0 0,-3-1 0 0 0,1 3 0 0 0,1-1 448 0 0,-1 2 64 0 0,2 0 520 0 0,9 7-2088 0 0</inkml:trace>
</inkml:ink>
</file>

<file path=ppt/ink/ink12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6.761"/>
    </inkml:context>
    <inkml:brush xml:id="br0">
      <inkml:brushProperty name="width" value="0.1" units="cm"/>
      <inkml:brushProperty name="height" value="0.1" units="cm"/>
      <inkml:brushProperty name="color" value="#008C3A"/>
    </inkml:brush>
  </inkml:definitions>
  <inkml:trace contextRef="#ctx0" brushRef="#br0">49 21 14167 0 0,'0'0'1283'0'0,"-2"-8"-1030"0"0,-4-5 1631 0 0,-15 37 1495 0 0,18-19-3328 0 0,1 0 0 0 0,-1 0 0 0 0,1 0 0 0 0,0 0 0 0 0,0 0 0 0 0,1 0 0 0 0,-1 1 0 0 0,1-1 0 0 0,0 0 0 0 0,1 1 0 0 0,-1-1 0 0 0,1 9 0 0 0,1-11-39 0 0,-1 0-1 0 0,1 0 1 0 0,-1-1-1 0 0,1 1 1 0 0,0 0-1 0 0,0 0 1 0 0,0-1-1 0 0,1 1 1 0 0,-1-1-1 0 0,1 1 1 0 0,-1-1-1 0 0,1 0 1 0 0,0 1-1 0 0,0-1 1 0 0,0 0-1 0 0,0 0 1 0 0,0-1-1 0 0,0 1 1 0 0,0 0-1 0 0,1-1 1 0 0,-1 1-1 0 0,1-1 1 0 0,-1 1-1 0 0,1-1 1 0 0,3 1-1 0 0,70 17 1364 0 0,-64-17-1131 0 0,0 0 0 0 0,1 1 0 0 0,-1 0 0 0 0,0 1 0 0 0,-1 0 0 0 0,1 1 0 0 0,-1 0 0 0 0,0 1 0 0 0,0 0 0 0 0,19 14 0 0 0,-28-18-214 0 0,-1 0 0 0 0,1 0 0 0 0,0 0 0 0 0,-1 1 0 0 0,1-1-1 0 0,-1 0 1 0 0,0 1 0 0 0,0-1 0 0 0,0 0 0 0 0,0 1 0 0 0,0-1 0 0 0,0 1 0 0 0,-1 0 0 0 0,1-1-1 0 0,-1 1 1 0 0,0 0 0 0 0,0-1 0 0 0,0 1 0 0 0,0 0 0 0 0,0-1 0 0 0,0 1 0 0 0,-1-1 0 0 0,1 1-1 0 0,-1 0 1 0 0,0-1 0 0 0,0 1 0 0 0,0-1 0 0 0,0 1 0 0 0,0-1 0 0 0,0 0 0 0 0,-1 1 0 0 0,1-1-1 0 0,-1 0 1 0 0,0 0 0 0 0,0 0 0 0 0,-3 3 0 0 0,-7 8-2 0 0,-2-1-1 0 0,0 0 1 0 0,0-1-1 0 0,-19 11 1 0 0,23-15-68 0 0,-45 35-1836 0 0,22-11-4764 0 0,27-26 4662 0 0</inkml:trace>
  <inkml:trace contextRef="#ctx0" brushRef="#br0" timeOffset="1">11 126 10391 0 0,'4'-13'456'0'0,"0"4"104"0"0,1-2-448 0 0,1-2-112 0 0,0-2 0 0 0,2 3 0 0 0,-2-1 1016 0 0,5 2 176 0 0,2 0 40 0 0,-4 4 8 0 0,2 4-488 0 0,9-1-96 0 0,2 0-16 0 0,5 7-8 0 0,3 2-632 0 0,1-2 0 0 0,0-1-144 0 0,3 0-7368 0 0</inkml:trace>
</inkml:ink>
</file>

<file path=ppt/ink/ink12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7.101"/>
    </inkml:context>
    <inkml:brush xml:id="br0">
      <inkml:brushProperty name="width" value="0.1" units="cm"/>
      <inkml:brushProperty name="height" value="0.1" units="cm"/>
      <inkml:brushProperty name="color" value="#008C3A"/>
    </inkml:brush>
  </inkml:definitions>
  <inkml:trace contextRef="#ctx0" brushRef="#br0">122 0 16183 0 0,'0'0'1462'0'0,"-18"2"-1016"0"0,8 4 137 0 0,1 0 0 0 0,0 1-1 0 0,0 0 1 0 0,0 0 0 0 0,1 1-1 0 0,0 0 1 0 0,0 1-1 0 0,1-1 1 0 0,0 1 0 0 0,-10 19-1 0 0,16-27-541 0 0,1 0 0 0 0,0 0 0 0 0,-1 0 0 0 0,1 1 0 0 0,0-1-1 0 0,0 0 1 0 0,-1 0 0 0 0,1 0 0 0 0,0 0 0 0 0,0 0 0 0 0,0 1-1 0 0,1-1 1 0 0,-1 0 0 0 0,0 0 0 0 0,0 0 0 0 0,1 0 0 0 0,-1 0-1 0 0,0 0 1 0 0,1 0 0 0 0,-1 0 0 0 0,1 0 0 0 0,0 0 0 0 0,-1 0-1 0 0,1 0 1 0 0,1 1 0 0 0,0 0 12 0 0,0 0-1 0 0,1 0 1 0 0,-1 0 0 0 0,1-1-1 0 0,-1 0 1 0 0,1 1 0 0 0,0-1-1 0 0,0 0 1 0 0,5 1-1 0 0,2 1 14 0 0,0-1-1 0 0,1-1 0 0 0,0 0 0 0 0,16-1 0 0 0,-18 0-51 0 0,0-1 0 0 0,1 0 1 0 0,-1-1-1 0 0,0 0 0 0 0,0 0 0 0 0,-1-1 1 0 0,1 0-1 0 0,0-1 0 0 0,-1 0 0 0 0,0 0 1 0 0,0-1-1 0 0,14-11 0 0 0,-21 16-14 0 0,0-1 0 0 0,-1 1 0 0 0,1-1 0 0 0,-1 1 0 0 0,1-1 0 0 0,-1 0 0 0 0,1 1 0 0 0,-1-1 0 0 0,1 0 0 0 0,-1 1 0 0 0,0-1 0 0 0,1 0 0 0 0,-1 1 0 0 0,0-1 0 0 0,0 0 0 0 0,1 0 0 0 0,-1 1 0 0 0,0-1 0 0 0,0 0 0 0 0,0 0 0 0 0,0 0 0 0 0,0 1 0 0 0,0-1 0 0 0,0 0 0 0 0,0 0 0 0 0,-1 0 0 0 0,1 1 0 0 0,0-1 0 0 0,0 0 0 0 0,-1 0 0 0 0,1 1 0 0 0,0-1 0 0 0,-1 0 0 0 0,1 1 0 0 0,-1-1 0 0 0,1 0 0 0 0,-1 0 0 0 0,-14-12 0 0 0,11 10-104 0 0,0 0-1 0 0,0 1 1 0 0,-1 0-1 0 0,1 0 1 0 0,-1 0 0 0 0,0 0-1 0 0,1 1 1 0 0,-1 0-1 0 0,0 0 1 0 0,0 0 0 0 0,0 0-1 0 0,-5 1 1 0 0</inkml:trace>
</inkml:ink>
</file>

<file path=ppt/ink/ink12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7.451"/>
    </inkml:context>
    <inkml:brush xml:id="br0">
      <inkml:brushProperty name="width" value="0.1" units="cm"/>
      <inkml:brushProperty name="height" value="0.1" units="cm"/>
      <inkml:brushProperty name="color" value="#008C3A"/>
    </inkml:brush>
  </inkml:definitions>
  <inkml:trace contextRef="#ctx0" brushRef="#br0">252 1 10591 0 0,'0'0'1352'0'0,"-5"23"3475"0"0,-2-9-4230 0 0,0-1-1 0 0,-1 1 1 0 0,-1-1-1 0 0,0-1 1 0 0,0 1 0 0 0,-1-2-1 0 0,-1 1 1 0 0,-15 11-1 0 0,10-7-301 0 0,0 1 0 0 0,-25 35 0 0 0,28-33-178 0 0,2 0 0 0 0,1 2 0 0 0,0-1-1 0 0,-10 37 1 0 0,16-44-442 0 0,1 0 0 0 0,1 0 0 0 0,0 0 0 0 0,0 0-1 0 0,1 0 1 0 0,1 0 0 0 0,1 0 0 0 0,0 0 0 0 0,3 18 0 0 0,2-11-7073 0 0</inkml:trace>
  <inkml:trace contextRef="#ctx0" brushRef="#br0" timeOffset="1">389 282 13823 0 0,'0'0'52'0'0,"0"0"-1"0"0,0 0 1 0 0,-1-1-1 0 0,1 1 1 0 0,0 0-1 0 0,-1 0 1 0 0,1 0-1 0 0,0 0 1 0 0,-1 0-1 0 0,1 0 1 0 0,0 0-1 0 0,-1 0 1 0 0,1 0-1 0 0,0 0 0 0 0,0 1 1 0 0,-1-1-1 0 0,1 0 1 0 0,0 0-1 0 0,-1 0 1 0 0,1 0-1 0 0,0 0 1 0 0,0 0-1 0 0,-1 1 1 0 0,1-1-1 0 0,0 0 1 0 0,0 0-1 0 0,-1 0 1 0 0,1 1-1 0 0,0-1 1 0 0,0 0-1 0 0,0 0 1 0 0,-1 1-1 0 0,1-1 1 0 0,0 0-1 0 0,0 1 1 0 0,0-1-1 0 0,0 1 1 0 0,-6 18 2509 0 0,3 17 1414 0 0,3-35-3914 0 0,-1 2 44 0 0,1 0 1 0 0,0-1-1 0 0,0 1 1 0 0,0 0 0 0 0,1 0-1 0 0,-1 0 1 0 0,1 0 0 0 0,-1 0-1 0 0,1 0 1 0 0,0 0-1 0 0,0-1 1 0 0,0 1 0 0 0,0 0-1 0 0,1-1 1 0 0,-1 1 0 0 0,1-1-1 0 0,3 5 1 0 0,-3-6-40 0 0,-1 0 0 0 0,1 1 1 0 0,0-1-1 0 0,0 0 0 0 0,1 0 1 0 0,-1 0-1 0 0,0-1 0 0 0,0 1 1 0 0,0 0-1 0 0,0-1 0 0 0,1 1 1 0 0,-1-1-1 0 0,0 0 0 0 0,1 0 1 0 0,-1 0-1 0 0,0 0 0 0 0,4-1 1 0 0,7-1 66 0 0,-1-1 1 0 0,0-1 0 0 0,0 0-1 0 0,0-1 1 0 0,0 0-1 0 0,16-11 1 0 0,19-9 80 0 0,-28 16-157 0 0,-2 0 0 0 0,0-1-1 0 0,0-1 1 0 0,0 0-1 0 0,-2-1 1 0 0,22-21 0 0 0,-36 32-56 0 0,0 1 0 0 0,0-1 0 0 0,0 0 0 0 0,0 0 0 0 0,0-1 0 0 0,-1 1 0 0 0,1 0 0 0 0,0 0 0 0 0,-1 0 0 0 0,1 0 0 0 0,-1-1-1 0 0,1 1 1 0 0,-1 0 0 0 0,1 0 0 0 0,-1-1 0 0 0,0 1 0 0 0,0 0 0 0 0,0-1 0 0 0,0 1 0 0 0,0 0 0 0 0,0-1 0 0 0,0 1 0 0 0,0 0 0 0 0,0-1 0 0 0,0 1 0 0 0,-1 0 0 0 0,0-3 0 0 0,0 2 2 0 0,-1 0 0 0 0,0 1 0 0 0,0-1-1 0 0,1 0 1 0 0,-1 0 0 0 0,0 1 0 0 0,0-1 0 0 0,0 1-1 0 0,-1 0 1 0 0,1 0 0 0 0,0-1 0 0 0,-1 1 0 0 0,-3-1-1 0 0,-6-1 9 0 0,-1-1-1 0 0,0 2 0 0 0,0 0 0 0 0,-21-1 0 0 0,27 3-21 0 0,-3-1-131 0 0,-1 0 1 0 0,1 1-1 0 0,0 1 0 0 0,-1-1 0 0 0,1 2 0 0 0,0-1 0 0 0,0 2 0 0 0,0-1 1 0 0,-15 7-1 0 0,16 3-2235 0 0</inkml:trace>
</inkml:ink>
</file>

<file path=ppt/ink/ink12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7.807"/>
    </inkml:context>
    <inkml:brush xml:id="br0">
      <inkml:brushProperty name="width" value="0.1" units="cm"/>
      <inkml:brushProperty name="height" value="0.1" units="cm"/>
      <inkml:brushProperty name="color" value="#008C3A"/>
    </inkml:brush>
  </inkml:definitions>
  <inkml:trace contextRef="#ctx0" brushRef="#br0">0 68 20671 0 0,'1'-1'87'0'0,"-1"-1"1"0"0,0 0-1 0 0,1 0 0 0 0,-1 0 0 0 0,0 1 0 0 0,1-1 0 0 0,0 0 1 0 0,0 1-1 0 0,-1-1 0 0 0,1 0 0 0 0,0 1 0 0 0,0-1 0 0 0,0 1 1 0 0,0 0-1 0 0,1-1 0 0 0,-1 1 0 0 0,0 0 0 0 0,1 0 0 0 0,-1-1 1 0 0,1 1-1 0 0,-1 0 0 0 0,1 1 0 0 0,-1-1 0 0 0,1 0 0 0 0,0 0 1 0 0,-1 1-1 0 0,1-1 0 0 0,0 1 0 0 0,-1-1 0 0 0,5 0 0 0 0,71-10 1331 0 0,-46 8-250 0 0,3-3-511 0 0,66-2-1 0 0,-85 8-1335 0 0,0 0 1 0 0,0 2-1 0 0,0 0 0 0 0,0 0 0 0 0,0 1 0 0 0,25 10 0 0 0</inkml:trace>
</inkml:ink>
</file>

<file path=ppt/ink/ink12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8.159"/>
    </inkml:context>
    <inkml:brush xml:id="br0">
      <inkml:brushProperty name="width" value="0.1" units="cm"/>
      <inkml:brushProperty name="height" value="0.1" units="cm"/>
      <inkml:brushProperty name="color" value="#008C3A"/>
    </inkml:brush>
  </inkml:definitions>
  <inkml:trace contextRef="#ctx0" brushRef="#br0">28 62 13823 0 0,'-5'-2'447'0'0,"-3"0"65"0"0,-6 1 4109 0 0,20 0-4211 0 0,0 0 1 0 0,-1-1-1 0 0,1 0 0 0 0,-1 0 0 0 0,1 0 0 0 0,-1-1 0 0 0,1 1 1 0 0,5-6-1 0 0,22-8 766 0 0,-16 11-1474 0 0,1 1 0 0 0,0 0-1 0 0,0 2 1 0 0,0 0 0 0 0,0 1 0 0 0,0 1 0 0 0,0 1-1 0 0,18 3 1 0 0,-13-1-1554 0 0</inkml:trace>
</inkml:ink>
</file>

<file path=ppt/ink/ink12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08.575"/>
    </inkml:context>
    <inkml:brush xml:id="br0">
      <inkml:brushProperty name="width" value="0.1" units="cm"/>
      <inkml:brushProperty name="height" value="0.1" units="cm"/>
      <inkml:brushProperty name="color" value="#008C3A"/>
    </inkml:brush>
  </inkml:definitions>
  <inkml:trace contextRef="#ctx0" brushRef="#br0">41 159 6911 0 0,'3'-17'10256'0'0,"-3"10"-9220"0"0,-2 5-635 0 0,0-1-1 0 0,1 0 0 0 0,0 1 0 0 0,0-1 1 0 0,0 0-1 0 0,0 0 0 0 0,0 0 1 0 0,1 0-1 0 0,-1 0 0 0 0,1 0 0 0 0,0 0 1 0 0,0 0-1 0 0,0 0 0 0 0,0 0 1 0 0,0 0-1 0 0,1 0 0 0 0,-1 0 0 0 0,1 0 1 0 0,0 0-1 0 0,2-5 0 0 0,-1 4-260 0 0,0 0 0 0 0,1 1 0 0 0,0-1 0 0 0,0 0 0 0 0,0 1 0 0 0,0 0 0 0 0,1 0 0 0 0,-1 0 0 0 0,1 0 0 0 0,0 0 0 0 0,-1 1 0 0 0,8-4-1 0 0,-3 2-161 0 0,0 1 0 0 0,0-1-1 0 0,1 1 1 0 0,0 1 0 0 0,-1 0-1 0 0,1 0 1 0 0,0 0-1 0 0,0 1 1 0 0,0 1 0 0 0,0 0-1 0 0,0 0 1 0 0,0 0-1 0 0,17 4 1 0 0,-21-2 26 0 0,0-1 0 0 0,1 1 0 0 0,-1 0 0 0 0,0 0 0 0 0,0 0 0 0 0,-1 1 0 0 0,1 0 0 0 0,0 0 0 0 0,-1 0-1 0 0,0 0 1 0 0,1 1 0 0 0,-1-1 0 0 0,-1 1 0 0 0,1 0 0 0 0,-1 1 0 0 0,1-1 0 0 0,-1 1 0 0 0,0-1 0 0 0,-1 1 0 0 0,1 0 0 0 0,-1 0 0 0 0,0 0 0 0 0,0 0 0 0 0,-1 0 0 0 0,1 1 0 0 0,-1-1-1 0 0,0 0 1 0 0,-1 1 0 0 0,1-1 0 0 0,-1 1 0 0 0,0-1 0 0 0,0 1 0 0 0,-1-1 0 0 0,0 0 0 0 0,0 1 0 0 0,0-1 0 0 0,-1 0 0 0 0,1 1 0 0 0,-1-1 0 0 0,0 0 0 0 0,-1 0 0 0 0,1-1 0 0 0,-1 1-1 0 0,-4 5 1 0 0,-223 305 7 0 0,162-214 0 0 0,121-120 181 0 0,44-15-154 0 0,139-29 1 0 0,-196 54-257 0 0,24-6-63 0 0,-19 6-2764 0 0,-31 7 1341 0 0</inkml:trace>
</inkml:ink>
</file>

<file path=ppt/ink/ink12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1.508"/>
    </inkml:context>
    <inkml:brush xml:id="br0">
      <inkml:brushProperty name="width" value="0.1" units="cm"/>
      <inkml:brushProperty name="height" value="0.1" units="cm"/>
      <inkml:brushProperty name="color" value="#008C3A"/>
    </inkml:brush>
  </inkml:definitions>
  <inkml:trace contextRef="#ctx0" brushRef="#br0">1 20 5527 0 0,'0'0'11683'0'0,"24"-10"-10900"0"0,-5 7-605 0 0,0 0 0 0 0,1 1 0 0 0,-1 1 0 0 0,0 1 1 0 0,1 0-1 0 0,21 5 0 0 0,115 27-1169 0 0,-143-28-499 0 0</inkml:trace>
</inkml:ink>
</file>

<file path=ppt/ink/ink12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1.894"/>
    </inkml:context>
    <inkml:brush xml:id="br0">
      <inkml:brushProperty name="width" value="0.1" units="cm"/>
      <inkml:brushProperty name="height" value="0.1" units="cm"/>
      <inkml:brushProperty name="color" value="#008C3A"/>
    </inkml:brush>
  </inkml:definitions>
  <inkml:trace contextRef="#ctx0" brushRef="#br0">1 0 7367 0 0,'0'0'9055'0'0,"6"16"-7326"0"0,-2 6-1314 0 0,-1-1 0 0 0,-1 1 0 0 0,-1 0 1 0 0,0 0-1 0 0,-4 24 0 0 0,1-29-316 0 0,1 0 1 0 0,0 0 0 0 0,1 0 0 0 0,1 0-1 0 0,1 0 1 0 0,1-1 0 0 0,0 1 0 0 0,1 0-1 0 0,9 25 1 0 0,-5-29-399 0 0,1 0 0 0 0,0 0 0 0 0,0-1 0 0 0,1-1 0 0 0,1 1 0 0 0,17 13 0 0 0,-21-19-696 0 0</inkml:trace>
</inkml:ink>
</file>

<file path=ppt/ink/ink1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6"/>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2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2.239"/>
    </inkml:context>
    <inkml:brush xml:id="br0">
      <inkml:brushProperty name="width" value="0.1" units="cm"/>
      <inkml:brushProperty name="height" value="0.1" units="cm"/>
      <inkml:brushProperty name="color" value="#008C3A"/>
    </inkml:brush>
  </inkml:definitions>
  <inkml:trace contextRef="#ctx0" brushRef="#br0">4 257 8287 0 0,'0'0'382'0'0,"24"-6"140"0"0,-12 5-198 0 0,0 0-1 0 0,-1 0 1 0 0,1 2 0 0 0,0-1-1 0 0,0 2 1 0 0,-1-1-1 0 0,1 1 1 0 0,-1 1-1 0 0,0 0 1 0 0,22 10-1 0 0,24 19-1151 0 0</inkml:trace>
  <inkml:trace contextRef="#ctx0" brushRef="#br0" timeOffset="1">407 1 5063 0 0,'0'0'390'0'0,"2"29"472"0"0,-2-21-485 0 0,-1 1-1 0 0,0-1 0 0 0,0 0 0 0 0,-1 1 0 0 0,0-1 0 0 0,-1 0 0 0 0,0 0 1 0 0,0-1-1 0 0,0 1 0 0 0,-1-1 0 0 0,0 1 0 0 0,-1-1 0 0 0,1 0 0 0 0,-2 0 1 0 0,1-1-1 0 0,-1 0 0 0 0,-7 7 0 0 0,-7 3 274 0 0,-1-1 1 0 0,-1-1-1 0 0,-1 0 0 0 0,-27 11 0 0 0,20-10-342 0 0,1 0 0 0 0,-31 24 0 0 0,53-34-302 0 0,-1 2 0 0 0,1-1 0 0 0,0 1 0 0 0,0 0-1 0 0,1 0 1 0 0,0 1 0 0 0,0 0 0 0 0,1 0 0 0 0,0 0 0 0 0,0 1-1 0 0,-5 14 1 0 0,5-4-164 0 0,2-3-24 0 0</inkml:trace>
</inkml:ink>
</file>

<file path=ppt/ink/ink12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3.201"/>
    </inkml:context>
    <inkml:brush xml:id="br0">
      <inkml:brushProperty name="width" value="0.1" units="cm"/>
      <inkml:brushProperty name="height" value="0.1" units="cm"/>
      <inkml:brushProperty name="color" value="#008C3A"/>
    </inkml:brush>
  </inkml:definitions>
  <inkml:trace contextRef="#ctx0" brushRef="#br0">13 72 5063 0 0,'0'0'1900'0'0,"-12"-33"7271"0"0,13 31-8971 0 0,0-1 0 0 0,1 1 0 0 0,-1-1 0 0 0,1 1 0 0 0,0 0 1 0 0,0 0-1 0 0,-1 0 0 0 0,2 0 0 0 0,-1 0 0 0 0,0 0 0 0 0,0 0 0 0 0,0 1 0 0 0,1-1 0 0 0,-1 1 1 0 0,1-1-1 0 0,-1 1 0 0 0,1 0 0 0 0,0 0 0 0 0,-1 0 0 0 0,1 1 0 0 0,0-1 0 0 0,0 1 0 0 0,-1-1 0 0 0,1 1 1 0 0,5 0-1 0 0,11 0 132 0 0,0 0 0 0 0,35 6 1 0 0,-23-3 132 0 0,40 2 56 0 0,113-6 1 0 0,-153-6-5131 0 0</inkml:trace>
</inkml:ink>
</file>

<file path=ppt/ink/ink12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3.565"/>
    </inkml:context>
    <inkml:brush xml:id="br0">
      <inkml:brushProperty name="width" value="0.1" units="cm"/>
      <inkml:brushProperty name="height" value="0.1" units="cm"/>
      <inkml:brushProperty name="color" value="#008C3A"/>
    </inkml:brush>
  </inkml:definitions>
  <inkml:trace contextRef="#ctx0" brushRef="#br0">20 16 11055 0 0,'-19'-15'7062'0'0,"26"39"-6283"0"0,1 0 1 0 0,2 0-1 0 0,0 0 1 0 0,23 35-1 0 0,-10-16-298 0 0,-12-19-576 0 0,2-1-1 0 0,0 0 0 0 0,1-1 1 0 0,2 0-1 0 0,28 30 1 0 0</inkml:trace>
</inkml:ink>
</file>

<file path=ppt/ink/ink12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3.906"/>
    </inkml:context>
    <inkml:brush xml:id="br0">
      <inkml:brushProperty name="width" value="0.1" units="cm"/>
      <inkml:brushProperty name="height" value="0.1" units="cm"/>
      <inkml:brushProperty name="color" value="#008C3A"/>
    </inkml:brush>
  </inkml:definitions>
  <inkml:trace contextRef="#ctx0" brushRef="#br0">1 155 11055 0 0,'0'0'1002'0'0,"14"-11"2710"0"0,-2 6-3124 0 0,-1 2 0 0 0,1 0 1 0 0,0 0-1 0 0,0 1 0 0 0,0 1 1 0 0,0 0-1 0 0,1 0 0 0 0,-1 1 1 0 0,0 1-1 0 0,21 3 0 0 0,10 5-1556 0 0,69 24-1 0 0,-60-17-3296 0 0,-34-10-2630 0 0</inkml:trace>
  <inkml:trace contextRef="#ctx0" brushRef="#br0" timeOffset="1">528 25 11975 0 0,'-9'-10'-147'0'0,"-9"-5"4624"0"0,17 15-4277 0 0,0 1 1 0 0,0-1-1 0 0,0 0 0 0 0,0 0 0 0 0,0 0 0 0 0,0 1 0 0 0,0-1 0 0 0,0 0 1 0 0,0 1-1 0 0,0-1 0 0 0,0 1 0 0 0,0-1 0 0 0,0 1 0 0 0,0 0 1 0 0,1-1-1 0 0,-1 1 0 0 0,0 0 0 0 0,0 0 0 0 0,1 0 0 0 0,-1-1 0 0 0,-1 3 1 0 0,-15 16 132 0 0,1 1 0 0 0,1 0 1 0 0,0 1-1 0 0,-19 39 1 0 0,29-49-462 0 0,1 0 0 0 0,0 1 0 0 0,0 0 0 0 0,1-1 1 0 0,0 1-1 0 0,1 0 0 0 0,1 0 0 0 0,0 1 0 0 0,0-1 0 0 0,1 0 1 0 0,3 23-1 0 0,1-13-827 0 0</inkml:trace>
</inkml:ink>
</file>

<file path=ppt/ink/ink12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4.415"/>
    </inkml:context>
    <inkml:brush xml:id="br0">
      <inkml:brushProperty name="width" value="0.1" units="cm"/>
      <inkml:brushProperty name="height" value="0.1" units="cm"/>
      <inkml:brushProperty name="color" value="#008C3A"/>
    </inkml:brush>
  </inkml:definitions>
  <inkml:trace contextRef="#ctx0" brushRef="#br0">1 52 11975 0 0,'5'-25'1280'0'0,"-4"23"-1118"0"0,-1 1 0 0 0,1-1 0 0 0,-1 1 0 0 0,1-1 0 0 0,0 1 0 0 0,0 0 0 0 0,0-1 0 0 0,0 1 0 0 0,0 0 0 0 0,0 0 0 0 0,0 0 0 0 0,1 0 0 0 0,-1 0 0 0 0,0 0 0 0 0,0 0 0 0 0,1 0 0 0 0,-1 0 0 0 0,1 0 0 0 0,-1 1 0 0 0,1-1 0 0 0,-1 1 0 0 0,1-1 0 0 0,-1 1 0 0 0,1 0 0 0 0,-1-1 0 0 0,1 1 0 0 0,2 0 0 0 0,52-1 3570 0 0,-38 2-3730 0 0,83 7 646 0 0,-78-4-1428 0 0,0-1-1 0 0,0-2 1 0 0,1-1 0 0 0,41-4-1 0 0,-41 0-5939 0 0</inkml:trace>
</inkml:ink>
</file>

<file path=ppt/ink/ink12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4.767"/>
    </inkml:context>
    <inkml:brush xml:id="br0">
      <inkml:brushProperty name="width" value="0.1" units="cm"/>
      <inkml:brushProperty name="height" value="0.1" units="cm"/>
      <inkml:brushProperty name="color" value="#008C3A"/>
    </inkml:brush>
  </inkml:definitions>
  <inkml:trace contextRef="#ctx0" brushRef="#br0">52 0 9215 0 0,'-41'8'5775'0'0,"40"-6"-5374"0"0,-1 0 0 0 0,1 0 0 0 0,0 0 0 0 0,0 0 0 0 0,0 0 0 0 0,0 0 0 0 0,1 0 0 0 0,-1 0 0 0 0,1 1 0 0 0,-1-1 0 0 0,1 0 0 0 0,-1 0-1 0 0,1 3 1 0 0,6 37 558 0 0,-2-30-1052 0 0,0-1-1 0 0,0 1 1 0 0,2-1 0 0 0,8 16-1 0 0,3-4 31 0 0,1 0 1 0 0,1-1-1 0 0,1-2 0 0 0,1 0 0 0 0,1-1 1 0 0,1-1-1 0 0,0 0 0 0 0,1-2 0 0 0,1-2 1 0 0,0 0-1 0 0,1-1 0 0 0,1-1 0 0 0,38 11 1 0 0,-50-20-828 0 0</inkml:trace>
</inkml:ink>
</file>

<file path=ppt/ink/ink12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5.127"/>
    </inkml:context>
    <inkml:brush xml:id="br0">
      <inkml:brushProperty name="width" value="0.1" units="cm"/>
      <inkml:brushProperty name="height" value="0.1" units="cm"/>
      <inkml:brushProperty name="color" value="#008C3A"/>
    </inkml:brush>
  </inkml:definitions>
  <inkml:trace contextRef="#ctx0" brushRef="#br0">398 1 18223 0 0,'-22'4'291'0'0,"-1"2"1"0"0,1 0-1 0 0,0 2 0 0 0,1 0 0 0 0,0 1 0 0 0,0 1 1 0 0,1 2-1 0 0,0 0 0 0 0,-21 17 0 0 0,24-16-400 0 0,0 0-1 0 0,1 2 1 0 0,1 0-1 0 0,1 1 1 0 0,0 0-1 0 0,1 1 1 0 0,0 1-1 0 0,2 0 1 0 0,-19 39 0 0 0,29-56-75 0 0,0 1 0 0 0,1 0 0 0 0,-1 0 1 0 0,1 0-1 0 0,-1 0 0 0 0,1 0 1 0 0,-1-1-1 0 0,1 1 0 0 0,0 0 1 0 0,0 0-1 0 0,0 0 0 0 0,1 2 1 0 0,11-5-1279 0 0</inkml:trace>
</inkml:ink>
</file>

<file path=ppt/ink/ink12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7.567"/>
    </inkml:context>
    <inkml:brush xml:id="br0">
      <inkml:brushProperty name="width" value="0.1" units="cm"/>
      <inkml:brushProperty name="height" value="0.1" units="cm"/>
      <inkml:brushProperty name="color" value="#008C3A"/>
    </inkml:brush>
  </inkml:definitions>
  <inkml:trace contextRef="#ctx0" brushRef="#br0">22 136 2759 0 0,'0'0'8968'0'0,"-1"0"-8856"0"0,1 0 0 0 0,-1-1 0 0 0,1 1 0 0 0,-1 0 0 0 0,1 0 0 0 0,-1 0-1 0 0,0-1 1 0 0,1 1 0 0 0,-1 0 0 0 0,1-1 0 0 0,-1 1 0 0 0,1 0 0 0 0,0-1 0 0 0,-1 1 0 0 0,1-1-1 0 0,-1 1 1 0 0,1 0 0 0 0,0-1 0 0 0,-1 1 0 0 0,1-1 0 0 0,0 1 0 0 0,-1-2 0 0 0,1 2-63 0 0,10-35 3918 0 0,-10 34-3910 0 0,0 1-1 0 0,1-1 1 0 0,-1 0 0 0 0,0 0-1 0 0,0 0 1 0 0,0 0-1 0 0,0 1 1 0 0,0-1 0 0 0,0 0-1 0 0,-1 0 1 0 0,1 0-1 0 0,0 1 1 0 0,0-1 0 0 0,-1 0-1 0 0,1 0 1 0 0,0 0-1 0 0,-1 1 1 0 0,1-1 0 0 0,0 0-1 0 0,-1 1 1 0 0,1-1 0 0 0,-1 0-1 0 0,0 1 1 0 0,1-1-1 0 0,-1 1 1 0 0,1-1 0 0 0,-1 1-1 0 0,0-1 1 0 0,1 1-1 0 0,-1-1 1 0 0,0 1 0 0 0,0 0-1 0 0,1-1 1 0 0,-1 1-1 0 0,0 0 1 0 0,0 0 0 0 0,0-1-1 0 0,1 1 1 0 0,-1 0-1 0 0,0 0 1 0 0,0 0 0 0 0,-1 0-1 0 0,27-25 723 0 0,-18 20-703 0 0,1 0 1 0 0,0 0-1 0 0,0 1 1 0 0,0 0 0 0 0,0 0-1 0 0,1 1 1 0 0,-1 0-1 0 0,1 0 1 0 0,0 1-1 0 0,0 1 1 0 0,0-1-1 0 0,0 1 1 0 0,0 1 0 0 0,0 0-1 0 0,11 1 1 0 0,-13-1-34 0 0,-1 1 0 0 0,1 0 1 0 0,0 0-1 0 0,-1 1 1 0 0,1 0-1 0 0,-1 0 1 0 0,1 0-1 0 0,-1 1 0 0 0,0 0 1 0 0,0 0-1 0 0,-1 1 1 0 0,1 0-1 0 0,0 0 0 0 0,-1 0 1 0 0,0 1-1 0 0,0-1 1 0 0,-1 1-1 0 0,1 0 1 0 0,-1 1-1 0 0,0-1 0 0 0,4 8 1 0 0,-7-10-35 0 0,0 0 0 0 0,0 0 0 0 0,0 1 0 0 0,-1-1 0 0 0,1 0 0 0 0,-1 1 0 0 0,0-1 0 0 0,0 1 0 0 0,0-1 0 0 0,0 0 0 0 0,-1 1 0 0 0,0-1 0 0 0,1 1 0 0 0,-1-1 0 0 0,0 0 0 0 0,0 0 0 0 0,-1 0 0 0 0,1 0 0 0 0,-1 0 0 0 0,0 0 0 0 0,1 0 0 0 0,-1 0 0 0 0,0 0 0 0 0,-4 2 0 0 0,-6 10 51 0 0,-1-1-1 0 0,-28 24 0 0 0,35-32-48 0 0,-19 15 26 0 0,2 2-1 0 0,-36 45 1 0 0,50-56-26 0 0,0 1 1 0 0,1 0 0 0 0,0 0-1 0 0,1 1 1 0 0,1 0 0 0 0,0 0-1 0 0,-8 30 1 0 0,14-43-12 0 0,-1 0 0 0 0,1 0 0 0 0,0 1 0 0 0,0-1 0 0 0,0 0 0 0 0,-1 0 0 0 0,1 0 0 0 0,0 1 0 0 0,1-1 0 0 0,-1 0 0 0 0,0 0 0 0 0,0 0 0 0 0,0 0 0 0 0,1 1 0 0 0,-1-1 0 0 0,1 0 0 0 0,-1 0 0 0 0,1 0 0 0 0,-1 0 0 0 0,1 0 0 0 0,-1 0 0 0 0,1 0 0 0 0,0 0 0 0 0,0 0 0 0 0,-1 0 0 0 0,1 0 0 0 0,0 0 0 0 0,0-1 0 0 0,0 1 0 0 0,0 0 0 0 0,0-1 0 0 0,0 1 0 0 0,0-1 0 0 0,0 1 0 0 0,0-1 0 0 0,1 1 0 0 0,-1-1 0 0 0,0 0 0 0 0,0 1 0 0 0,0-1 0 0 0,0 0 0 0 0,3 0 0 0 0,3 0 0 0 0,1 0 0 0 0,-1 0 0 0 0,1-1 0 0 0,-1 1 0 0 0,8-3 0 0 0,-11 2 0 0 0,39-8-10 0 0,0 2 0 0 0,0 3 1 0 0,0 1-1 0 0,53 3 0 0 0,-90 0-259 0 0,-1 0 1 0 0,0 0-1 0 0,1 0 0 0 0,-1 0 1 0 0,0-1-1 0 0,0 0 1 0 0,0 0-1 0 0,1-1 0 0 0,-1 1 1 0 0,0-1-1 0 0,-1 0 0 0 0,8-4 1 0 0,2-5-1815 0 0</inkml:trace>
</inkml:ink>
</file>

<file path=ppt/ink/ink12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8.033"/>
    </inkml:context>
    <inkml:brush xml:id="br0">
      <inkml:brushProperty name="width" value="0.1" units="cm"/>
      <inkml:brushProperty name="height" value="0.1" units="cm"/>
      <inkml:brushProperty name="color" value="#008C3A"/>
    </inkml:brush>
  </inkml:definitions>
  <inkml:trace contextRef="#ctx0" brushRef="#br0">230 93 6911 0 0,'0'0'528'0'0,"12"-32"1296"0"0,-12 30-1539 0 0,0 0 0 0 0,0 0-1 0 0,0 0 1 0 0,0 0-1 0 0,0-1 1 0 0,-1 1 0 0 0,1 0-1 0 0,-1 0 1 0 0,1 0-1 0 0,-1 0 1 0 0,0 0 0 0 0,0 0-1 0 0,0 0 1 0 0,0 0-1 0 0,0 0 1 0 0,0 0 0 0 0,0 1-1 0 0,-1-1 1 0 0,1 0-1 0 0,-1 1 1 0 0,1-1 0 0 0,-1 1-1 0 0,0 0 1 0 0,1-1-1 0 0,-1 1 1 0 0,0 0 0 0 0,0 0-1 0 0,0 0 1 0 0,0 0-1 0 0,0 0 1 0 0,0 1 0 0 0,0-1-1 0 0,-3 0 1 0 0,-1 0-121 0 0,-1-1-1 0 0,1 1 1 0 0,0 0 0 0 0,-1 1 0 0 0,1 0 0 0 0,-1 0 0 0 0,1 0-1 0 0,0 1 1 0 0,-1 0 0 0 0,-5 1 0 0 0,11-1-153 0 0,-17 4 149 0 0,1 1 0 0 0,-25 12 0 0 0,39-17-154 0 0,1 0 1 0 0,-1 0-1 0 0,0 0 1 0 0,1 1-1 0 0,-1-1 1 0 0,1 1-1 0 0,0 0 0 0 0,-1 0 1 0 0,1 0-1 0 0,0 0 1 0 0,0 0-1 0 0,0 0 1 0 0,1 0-1 0 0,-1 1 1 0 0,0-1-1 0 0,1 1 0 0 0,-1-1 1 0 0,1 1-1 0 0,0 0 1 0 0,0-1-1 0 0,0 1 1 0 0,0 0-1 0 0,1 0 0 0 0,-1 5 1 0 0,1-6-4 0 0,1 1 0 0 0,0-1 0 0 0,0 1 0 0 0,0-1 0 0 0,0 1-1 0 0,1-1 1 0 0,-1 1 0 0 0,1-1 0 0 0,-1 0 0 0 0,1 0 0 0 0,0 0 0 0 0,0 0 0 0 0,0 0 0 0 0,0 0 0 0 0,0 0 0 0 0,0-1 0 0 0,0 1 0 0 0,4 1 0 0 0,52 25 21 0 0,-40-21 37 0 0,3 2 62 0 0,0 1 1 0 0,0 1-1 0 0,-1 1 0 0 0,-1 1 1 0 0,27 21-1 0 0,-42-29-84 0 0,1-1 0 0 0,-1 1 0 0 0,0 0-1 0 0,0 0 1 0 0,0 0 0 0 0,-1 1 0 0 0,1-1 0 0 0,-1 1 0 0 0,-1 0 0 0 0,1 0 0 0 0,-1 0 0 0 0,0 0-1 0 0,0 0 1 0 0,-1 0 0 0 0,0 1 0 0 0,0-1 0 0 0,-1 1 0 0 0,1-1 0 0 0,-1 0 0 0 0,-1 1 0 0 0,1-1-1 0 0,-1 1 1 0 0,0-1 0 0 0,-4 11 0 0 0,2-7 5 0 0,-1 0 0 0 0,0-1 0 0 0,0 0-1 0 0,-1 0 1 0 0,0 0 0 0 0,-1 0 0 0 0,0-1-1 0 0,0 0 1 0 0,-15 14 0 0 0,17-18-18 0 0,0-1-1 0 0,0 1 1 0 0,0-1-1 0 0,0 0 1 0 0,0 0 0 0 0,-1-1-1 0 0,1 1 1 0 0,-1-1 0 0 0,0 0-1 0 0,0 0 1 0 0,0-1-1 0 0,0 1 1 0 0,0-1 0 0 0,0 0-1 0 0,0-1 1 0 0,0 1-1 0 0,0-1 1 0 0,0 0 0 0 0,0 0-1 0 0,-1 0 1 0 0,-7-3-1 0 0,11 3 1 0 0,1-1 0 0 0,-1 1 0 0 0,0-1-1 0 0,1 0 1 0 0,-1 0 0 0 0,0 0-1 0 0,1 0 1 0 0,0 0 0 0 0,-1 0-1 0 0,1 0 1 0 0,0 0 0 0 0,-1-1-1 0 0,1 1 1 0 0,0 0 0 0 0,0-1-1 0 0,0 1 1 0 0,0-1 0 0 0,0 0 0 0 0,0 1-1 0 0,0-4 1 0 0,-1 0 24 0 0,1 0 0 0 0,0 0 0 0 0,0 0 0 0 0,1 0 1 0 0,-1 0-1 0 0,1 0 0 0 0,1-7 0 0 0,1-7 57 0 0,1 0 1 0 0,11-34-1 0 0,57-127 68 0 0,-46 122-150 0 0,-24 56-140 0 0,-1 0 0 0 0,1 0 0 0 0,0 1 0 0 0,0-1 0 0 0,0 1 0 0 0,0-1 0 0 0,0 1 0 0 0,0-1 1 0 0,0 1-1 0 0,1-1 0 0 0,-1 1 0 0 0,0 0 0 0 0,1 0 0 0 0,-1 0 0 0 0,1 0 0 0 0,-1 0 0 0 0,1 0 0 0 0,0 0 0 0 0,-1 0 0 0 0,1 1 0 0 0,0-1 0 0 0,0 0 0 0 0,-1 1 0 0 0,1 0 0 0 0,0-1 0 0 0,0 1 0 0 0,0 0 0 0 0,3 0 1 0 0,6-1-913 0 0,0-2-901 0 0</inkml:trace>
</inkml:ink>
</file>

<file path=ppt/ink/ink12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8.377"/>
    </inkml:context>
    <inkml:brush xml:id="br0">
      <inkml:brushProperty name="width" value="0.1" units="cm"/>
      <inkml:brushProperty name="height" value="0.1" units="cm"/>
      <inkml:brushProperty name="color" value="#008C3A"/>
    </inkml:brush>
  </inkml:definitions>
  <inkml:trace contextRef="#ctx0" brushRef="#br0">153 10 16063 0 0,'-1'-1'73'0'0,"-1"0"0"0"0,0 0 0 0 0,1 0 1 0 0,-1 0-1 0 0,0 0 0 0 0,1 1 0 0 0,-1-1 0 0 0,0 0 0 0 0,0 1 0 0 0,1-1 0 0 0,-1 1 0 0 0,0 0 0 0 0,0 0 0 0 0,0-1 0 0 0,0 1 0 0 0,0 0 0 0 0,0 1 0 0 0,1-1 1 0 0,-1 0-1 0 0,-2 1 0 0 0,-1 0 19 0 0,-1 1 1 0 0,1 0-1 0 0,0 0 1 0 0,0 0 0 0 0,0 1-1 0 0,0 0 1 0 0,-4 3-1 0 0,2-1 164 0 0,0 0-1 0 0,1 1 1 0 0,-1-1-1 0 0,1 1 0 0 0,1 1 1 0 0,-1-1-1 0 0,1 1 1 0 0,0 0-1 0 0,-5 10 1 0 0,9-15-158 0 0,0 1 0 0 0,0 0 1 0 0,1-1-1 0 0,-1 1 1 0 0,1-1-1 0 0,-1 1 0 0 0,1 0 1 0 0,0-1-1 0 0,0 1 1 0 0,0 0-1 0 0,0-1 1 0 0,1 1-1 0 0,-1-1 0 0 0,1 1 1 0 0,0 0-1 0 0,-1-1 1 0 0,1 1-1 0 0,2 3 1 0 0,0-2 12 0 0,0 1 0 0 0,0-1 1 0 0,1 0-1 0 0,-1 0 1 0 0,1 0-1 0 0,0 0 0 0 0,0-1 1 0 0,8 6-1 0 0,7 2 61 0 0,0 0 0 0 0,0-2-1 0 0,32 11 1 0 0,-47-18-149 0 0,5 2-9 0 0,1-1 0 0 0,-1 0 0 0 0,1-1 0 0 0,0 0 0 0 0,0 0 1 0 0,-1-1-1 0 0,1 0 0 0 0,0-1 0 0 0,0 0 0 0 0,0 0 0 0 0,0-1 0 0 0,0 0 0 0 0,0-1 0 0 0,-1 0 0 0 0,1-1 0 0 0,-1 0 0 0 0,1-1 0 0 0,-1 0 1 0 0,0 0-1 0 0,0 0 0 0 0,-1-2 0 0 0,0 1 0 0 0,1-1 0 0 0,-2 0 0 0 0,1 0 0 0 0,11-13 0 0 0,-17 17 2 0 0,0-1-1 0 0,0 1 1 0 0,0-1-1 0 0,0 0 1 0 0,-1 0 0 0 0,1 1-1 0 0,-1-1 1 0 0,0 0-1 0 0,0 0 1 0 0,0 0 0 0 0,0-1-1 0 0,0 1 1 0 0,0 0-1 0 0,-1 0 1 0 0,0 0-1 0 0,0-1 1 0 0,0 1 0 0 0,0 0-1 0 0,0 0 1 0 0,0 0-1 0 0,-2-5 1 0 0,0 3 17 0 0,0 1 0 0 0,0 0-1 0 0,-1 0 1 0 0,1 0 0 0 0,-1 0 0 0 0,0 0 0 0 0,0 1 0 0 0,0 0-1 0 0,-1-1 1 0 0,1 1 0 0 0,-1 0 0 0 0,0 0 0 0 0,-4-2-1 0 0,-8-4 8 0 0,-1 0-1 0 0,0 1 0 0 0,-1 1 0 0 0,0 1 0 0 0,0 0 0 0 0,-22-3 0 0 0,34 8-343 0 0,1 0 1 0 0,-1 1-1 0 0,0 0 0 0 0,0 0 0 0 0,0 0 0 0 0,0 1 1 0 0,0 0-1 0 0,0 0 0 0 0,1 0 0 0 0,-1 1 1 0 0,-6 2-1 0 0,-18 7-7823 0 0</inkml:trace>
</inkml:ink>
</file>

<file path=ppt/ink/ink1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7"/>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2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8.733"/>
    </inkml:context>
    <inkml:brush xml:id="br0">
      <inkml:brushProperty name="width" value="0.1" units="cm"/>
      <inkml:brushProperty name="height" value="0.1" units="cm"/>
      <inkml:brushProperty name="color" value="#008C3A"/>
    </inkml:brush>
  </inkml:definitions>
  <inkml:trace contextRef="#ctx0" brushRef="#br0">1 34 11519 0 0,'0'0'887'0'0,"24"-25"5076"0"0,-18 23-5763 0 0,0 0 1 0 0,0 1-1 0 0,0 0 1 0 0,0 0-1 0 0,0 0 1 0 0,1 1-1 0 0,-1-1 1 0 0,0 1-1 0 0,10 2 1 0 0,63 13 2380 0 0,-27-4-1753 0 0,0-5-2281 0 0,-28-5-214 0 0</inkml:trace>
</inkml:ink>
</file>

<file path=ppt/ink/ink12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19.115"/>
    </inkml:context>
    <inkml:brush xml:id="br0">
      <inkml:brushProperty name="width" value="0.1" units="cm"/>
      <inkml:brushProperty name="height" value="0.1" units="cm"/>
      <inkml:brushProperty name="color" value="#008C3A"/>
    </inkml:brush>
  </inkml:definitions>
  <inkml:trace contextRef="#ctx0" brushRef="#br0">171 17 10135 0 0,'-7'-3'149'0'0,"1"0"-1"0"0,-1 1 1 0 0,0-1-1 0 0,0 2 1 0 0,0-1-1 0 0,0 1 1 0 0,0 0-1 0 0,-10 0 1 0 0,14 2 108 0 0,0-1 0 0 0,0 1 0 0 0,1 0 0 0 0,-1 0 0 0 0,0 0 0 0 0,0 1 0 0 0,0-1 0 0 0,1 1 0 0 0,-1-1 0 0 0,1 1 1 0 0,-1 0-1 0 0,1 0 0 0 0,0 0 0 0 0,0 0 0 0 0,-1 1 0 0 0,2-1 0 0 0,-1 0 0 0 0,0 1 0 0 0,0 0 0 0 0,1-1 0 0 0,-1 1 0 0 0,0 3 1 0 0,-6 8 364 0 0,2 1 1 0 0,-1 0 0 0 0,2 1-1 0 0,0 0 1 0 0,-3 20-1 0 0,5-19-770 0 0,2 0 0 0 0,0 0-1 0 0,1 0 1 0 0,0 0-1 0 0,2 0 1 0 0,0 0-1 0 0,0 0 1 0 0,9 24 0 0 0,-1-7-1414 0 0</inkml:trace>
</inkml:ink>
</file>

<file path=ppt/ink/ink12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0.184"/>
    </inkml:context>
    <inkml:brush xml:id="br0">
      <inkml:brushProperty name="width" value="0.1" units="cm"/>
      <inkml:brushProperty name="height" value="0.1" units="cm"/>
      <inkml:brushProperty name="color" value="#008C3A"/>
    </inkml:brush>
  </inkml:definitions>
  <inkml:trace contextRef="#ctx0" brushRef="#br0">1 45 10015 0 0,'0'0'912'0'0,"11"-19"20"0"0,1-1 3496 0 0,-11 20-4325 0 0,-1-1 0 0 0,0 1 0 0 0,0-1 0 0 0,1 1 0 0 0,-1 0 0 0 0,0-1 0 0 0,1 1 0 0 0,-1 0 0 0 0,1-1 0 0 0,-1 1-1 0 0,0 0 1 0 0,1 0 0 0 0,-1-1 0 0 0,1 1 0 0 0,-1 0 0 0 0,1 0 0 0 0,-1 0 0 0 0,1-1 0 0 0,-1 1 0 0 0,1 0 0 0 0,-1 0 0 0 0,1 0 0 0 0,-1 0 0 0 0,1 0 0 0 0,-1 0-1 0 0,1 0 1 0 0,-1 0 0 0 0,1 0 0 0 0,-1 0 0 0 0,1 1 0 0 0,-1-1 0 0 0,1 0 0 0 0,-1 0 0 0 0,1 0 0 0 0,-1 1 0 0 0,0-1 0 0 0,1 0 0 0 0,-1 0 0 0 0,1 1-1 0 0,-1-1 1 0 0,0 0 0 0 0,1 1 0 0 0,-1-1 0 0 0,0 0 0 0 0,1 1 0 0 0,13 16 1382 0 0,-12-6-1304 0 0,0 0 1 0 0,-1 1-1 0 0,-1-1 0 0 0,0 1 0 0 0,0-1 0 0 0,-1 0 1 0 0,-1 1-1 0 0,1-1 0 0 0,-2 0 0 0 0,-7 20 1 0 0,-5 39-185 0 0,14 0-1023 0 0,11-24-3244 0 0,-3-28-2877 0 0</inkml:trace>
</inkml:ink>
</file>

<file path=ppt/ink/ink12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0.585"/>
    </inkml:context>
    <inkml:brush xml:id="br0">
      <inkml:brushProperty name="width" value="0.1" units="cm"/>
      <inkml:brushProperty name="height" value="0.1" units="cm"/>
      <inkml:brushProperty name="color" value="#008C3A"/>
    </inkml:brush>
  </inkml:definitions>
  <inkml:trace contextRef="#ctx0" brushRef="#br0">0 96 5983 0 0,'18'-13'459'0'0,"4"-5"3202"0"0,44-24 0 0 0,-61 39-3194 0 0,1-1 0 0 0,0 2 0 0 0,0-1 0 0 0,0 1 0 0 0,1 0 0 0 0,-1 0-1 0 0,1 1 1 0 0,-1-1 0 0 0,1 2 0 0 0,-1-1 0 0 0,1 1 0 0 0,0 0 0 0 0,7 1 0 0 0,-12-1-415 0 0,0 0 0 0 0,-1 0 0 0 0,1 1 0 0 0,0-1 0 0 0,-1 1 0 0 0,1-1 0 0 0,-1 1 0 0 0,1 0 0 0 0,-1 0 0 0 0,1-1 0 0 0,-1 1 1 0 0,1 0-1 0 0,-1 0 0 0 0,0 1 0 0 0,1-1 0 0 0,-1 0 0 0 0,0 0 0 0 0,0 1 0 0 0,0-1 0 0 0,0 0 0 0 0,0 1 0 0 0,0-1 1 0 0,0 1-1 0 0,-1-1 0 0 0,1 1 0 0 0,-1 0 0 0 0,1-1 0 0 0,-1 1 0 0 0,1 0 0 0 0,-1-1 0 0 0,0 1 0 0 0,0 0 0 0 0,0-1 1 0 0,0 1-1 0 0,0 0 0 0 0,0-1 0 0 0,0 1 0 0 0,0 0 0 0 0,-1 0 0 0 0,1-1 0 0 0,-1 1 0 0 0,0 2 0 0 0,-4 9-14 0 0,0 0 0 0 0,0-1 0 0 0,-2 1 0 0 0,-8 14 0 0 0,6-13 55 0 0,7-10-93 0 0,0-1 0 0 0,0 1-1 0 0,0 0 1 0 0,1-1 0 0 0,0 1-1 0 0,-1 0 1 0 0,1 0 0 0 0,1 0-1 0 0,-1 0 1 0 0,1 0 0 0 0,-1 0 0 0 0,1 0-1 0 0,0 0 1 0 0,0 0 0 0 0,1 0-1 0 0,-1 0 1 0 0,1 0 0 0 0,0 0 0 0 0,0 0-1 0 0,1 0 1 0 0,-1 0 0 0 0,1-1-1 0 0,3 7 1 0 0,-2-5 7 0 0,1-1 0 0 0,0 0 0 0 0,0 0 0 0 0,0 0 0 0 0,0 0 0 0 0,1 0 0 0 0,-1-1 0 0 0,1 0 0 0 0,0 0 0 0 0,0 0 0 0 0,0-1 0 0 0,1 0 0 0 0,-1 0 0 0 0,0 0 0 0 0,1 0 0 0 0,7 1 0 0 0,85 7 529 0 0,1 1-3745 0 0,-81-7-4166 0 0</inkml:trace>
</inkml:ink>
</file>

<file path=ppt/ink/ink12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1.050"/>
    </inkml:context>
    <inkml:brush xml:id="br0">
      <inkml:brushProperty name="width" value="0.1" units="cm"/>
      <inkml:brushProperty name="height" value="0.1" units="cm"/>
      <inkml:brushProperty name="color" value="#008C3A"/>
    </inkml:brush>
  </inkml:definitions>
  <inkml:trace contextRef="#ctx0" brushRef="#br0">0 58 3223 0 0,'0'0'143'0'0,"20"-20"244"0"0,-12 12 2514 0 0,-4 5-1663 0 0,0 0 1 0 0,0 0-1 0 0,0 0 0 0 0,0 1 1 0 0,0 0-1 0 0,1 0 0 0 0,-1 0 1 0 0,1 0-1 0 0,9-1 1 0 0,-5 1-355 0 0,0 1 1 0 0,0 0 0 0 0,1 0 0 0 0,16 2 0 0 0,-10 1-1463 0 0,-1 0-1 0 0,1 1 1 0 0,-1 1-1 0 0,0 1 1 0 0,26 11-1 0 0</inkml:trace>
</inkml:ink>
</file>

<file path=ppt/ink/ink12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1.395"/>
    </inkml:context>
    <inkml:brush xml:id="br0">
      <inkml:brushProperty name="width" value="0.1" units="cm"/>
      <inkml:brushProperty name="height" value="0.1" units="cm"/>
      <inkml:brushProperty name="color" value="#008C3A"/>
    </inkml:brush>
  </inkml:definitions>
  <inkml:trace contextRef="#ctx0" brushRef="#br0">97 1 15575 0 0,'-23'-1'1688'0'0,"17"6"-1436"0"0,0 1 0 0 0,0-1 0 0 0,0 1 0 0 0,1 0 0 0 0,0 0-1 0 0,1 1 1 0 0,-1-1 0 0 0,1 1 0 0 0,0 0 0 0 0,1 0 0 0 0,-6 15 0 0 0,7-16-244 0 0,0 0 0 0 0,0 1 0 0 0,1-1 1 0 0,-1 0-1 0 0,1 0 0 0 0,1 1 0 0 0,-1-1 1 0 0,1 1-1 0 0,0-1 0 0 0,1 1 1 0 0,-1-1-1 0 0,1 0 0 0 0,1 1 0 0 0,-1-1 1 0 0,3 6-1 0 0,5 3-1119 0 0,0-2-389 0 0</inkml:trace>
</inkml:ink>
</file>

<file path=ppt/ink/ink12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1.820"/>
    </inkml:context>
    <inkml:brush xml:id="br0">
      <inkml:brushProperty name="width" value="0.1" units="cm"/>
      <inkml:brushProperty name="height" value="0.1" units="cm"/>
      <inkml:brushProperty name="color" value="#008C3A"/>
    </inkml:brush>
  </inkml:definitions>
  <inkml:trace contextRef="#ctx0" brushRef="#br0">60 77 9215 0 0,'0'0'707'0'0,"-37"-14"2708"0"0,36 13-3115 0 0,0 1 0 0 0,-1-1 0 0 0,1 1 0 0 0,0-1 0 0 0,0 1 0 0 0,-1-1 1 0 0,1 0-1 0 0,0 0 0 0 0,0 0 0 0 0,0 0 0 0 0,0 0 0 0 0,0 0 0 0 0,0 0 1 0 0,0 0-1 0 0,0 0 0 0 0,0 0 0 0 0,1 0 0 0 0,-1-1 0 0 0,0 1 0 0 0,1 0 1 0 0,-1-3-1 0 0,1 3-147 0 0,0 0 0 0 0,0 0 0 0 0,0 0 1 0 0,1 0-1 0 0,-1 0 0 0 0,0 0 0 0 0,1 0 1 0 0,-1 0-1 0 0,1 0 0 0 0,-1 0 0 0 0,1 0 1 0 0,-1 0-1 0 0,1 0 0 0 0,0 0 1 0 0,0 1-1 0 0,-1-1 0 0 0,1 0 0 0 0,0 0 1 0 0,0 1-1 0 0,0-1 0 0 0,1 0 0 0 0,2-2-14 0 0,0 1-1 0 0,0 0 1 0 0,0 0-1 0 0,1 0 0 0 0,-1 0 1 0 0,0 1-1 0 0,1-1 1 0 0,0 1-1 0 0,-1 0 1 0 0,1 1-1 0 0,9-1 0 0 0,-11 1-106 0 0,1 0-1 0 0,-1 1 1 0 0,1-1 0 0 0,-1 1-1 0 0,1 0 1 0 0,-1 0-1 0 0,0 0 1 0 0,1 0-1 0 0,-1 0 1 0 0,0 1-1 0 0,0-1 1 0 0,0 1-1 0 0,0 0 1 0 0,0 0-1 0 0,0 0 1 0 0,-1 1-1 0 0,1-1 1 0 0,-1 1-1 0 0,1-1 1 0 0,-1 1-1 0 0,0 0 1 0 0,0 0-1 0 0,0 0 1 0 0,-1 0-1 0 0,1 0 1 0 0,2 6 0 0 0,-3-1-19 0 0,1-1 1 0 0,-2 1 0 0 0,1-1 0 0 0,-1 1 0 0 0,0 0 0 0 0,0-1 0 0 0,-1 1 0 0 0,0-1 0 0 0,0 1 0 0 0,-1-1 0 0 0,-3 12 0 0 0,-5 6-14 0 0,-24 47 0 0 0,20-45 0 0 0,14-26 0 0 0,-1-1 1 0 0,0 1-1 0 0,1 0 0 0 0,-1 0 1 0 0,1 0-1 0 0,-1 0 0 0 0,1 0 1 0 0,0 0-1 0 0,-1 0 1 0 0,1 0-1 0 0,0 0 0 0 0,0 0 1 0 0,-1 0-1 0 0,1 0 0 0 0,0 0 1 0 0,0 0-1 0 0,0 0 0 0 0,0 0 1 0 0,0 0-1 0 0,1 0 0 0 0,-1 0 1 0 0,0 0-1 0 0,0 0 0 0 0,1 0 1 0 0,-1 0-1 0 0,1 0 0 0 0,-1 0 1 0 0,0 0-1 0 0,1 0 0 0 0,0-1 1 0 0,-1 1-1 0 0,1 0 0 0 0,0 0 1 0 0,-1 0-1 0 0,1-1 0 0 0,0 1 1 0 0,0 0-1 0 0,-1-1 0 0 0,1 1 1 0 0,0-1-1 0 0,0 1 0 0 0,0-1 1 0 0,0 1-1 0 0,0-1 0 0 0,0 0 1 0 0,0 1-1 0 0,0-1 0 0 0,0 0 1 0 0,0 0-1 0 0,0 0 0 0 0,0 0 1 0 0,2 0-1 0 0,6 1 18 0 0,0-1-1 0 0,0 0 1 0 0,0 0 0 0 0,13-3-1 0 0,-16 2 2 0 0,28-3-143 0 0,6-1 334 0 0,50 0 0 0 0,-78 5-544 0 0,-1 1 0 0 0,0 0 1 0 0,1 1-1 0 0,-1 0 0 0 0,0 0 1 0 0,0 1-1 0 0,0 1 0 0 0,-1 0 1 0 0,13 6-1 0 0,-13-4-1358 0 0</inkml:trace>
</inkml:ink>
</file>

<file path=ppt/ink/ink12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2.298"/>
    </inkml:context>
    <inkml:brush xml:id="br0">
      <inkml:brushProperty name="width" value="0.1" units="cm"/>
      <inkml:brushProperty name="height" value="0.1" units="cm"/>
      <inkml:brushProperty name="color" value="#008C3A"/>
    </inkml:brush>
  </inkml:definitions>
  <inkml:trace contextRef="#ctx0" brushRef="#br0">0 208 9215 0 0,'0'0'707'0'0,"27"-10"1680"0"0,19 6-528 0 0,64 2 0 0 0,-22 1-1127 0 0,611-20 5129 0 0,845-54-2962 0 0,-538-13-1951 0 0,-971 84-1289 0 0,-1 2-1 0 0,1 2 1 0 0,0 1 0 0 0,-1 1-1 0 0,58 13 1 0 0,-69-7-1135 0 0,-9 0-68 0 0</inkml:trace>
</inkml:ink>
</file>

<file path=ppt/ink/ink12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2.783"/>
    </inkml:context>
    <inkml:brush xml:id="br0">
      <inkml:brushProperty name="width" value="0.1" units="cm"/>
      <inkml:brushProperty name="height" value="0.1" units="cm"/>
      <inkml:brushProperty name="color" value="#008C3A"/>
    </inkml:brush>
  </inkml:definitions>
  <inkml:trace contextRef="#ctx0" brushRef="#br0">174 35 17503 0 0,'-9'-35'1904'0'0,"8"36"-1873"0"0,0-1 1 0 0,0 0-1 0 0,1 0 0 0 0,-1 0 0 0 0,0 0 0 0 0,1 1 0 0 0,-1-1 1 0 0,0 0-1 0 0,1 0 0 0 0,-1 1 0 0 0,0-1 0 0 0,1 1 0 0 0,-1-1 0 0 0,1 1 1 0 0,-1-1-1 0 0,1 1 0 0 0,-1-1 0 0 0,1 1 0 0 0,-1-1 0 0 0,1 1 1 0 0,-1-1-1 0 0,1 1 0 0 0,0 0 0 0 0,-1-1 0 0 0,1 1 0 0 0,0 0 1 0 0,-1 1-1 0 0,-18 30 1306 0 0,14-24-1099 0 0,-41 54 127 0 0,35-49-234 0 0,0 0-1 0 0,1 1 1 0 0,1 0-1 0 0,0 0 0 0 0,1 1 1 0 0,-7 18-1 0 0,13-28-81 0 0,1-1-1 0 0,0 0 1 0 0,1 1 0 0 0,-1-1-1 0 0,1 1 1 0 0,0-1-1 0 0,0 1 1 0 0,0-1-1 0 0,1 1 1 0 0,-1-1 0 0 0,1 0-1 0 0,0 1 1 0 0,0-1-1 0 0,1 0 1 0 0,-1 0-1 0 0,1 1 1 0 0,0-1 0 0 0,0-1-1 0 0,1 1 1 0 0,-1 0-1 0 0,1 0 1 0 0,0-1-1 0 0,-1 0 1 0 0,2 1 0 0 0,-1-1-1 0 0,0 0 1 0 0,1 0-1 0 0,5 3 1 0 0,-1-1 4 0 0,1 0 0 0 0,0 0 0 0 0,0-1 0 0 0,0 0 0 0 0,0-1 0 0 0,1 0 1 0 0,0 0-1 0 0,-1-1 0 0 0,1-1 0 0 0,0 1 0 0 0,0-1 0 0 0,0-1 0 0 0,0 0 0 0 0,20-3 1 0 0,13-2-78 0 0,0-3 0 0 0,42-13-1 0 0,-76 19-61 0 0,50-17-948 0 0,-22 4-3147 0 0,-25 10 1547 0 0,19-7-4834 0 0</inkml:trace>
</inkml:ink>
</file>

<file path=ppt/ink/ink12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3.127"/>
    </inkml:context>
    <inkml:brush xml:id="br0">
      <inkml:brushProperty name="width" value="0.1" units="cm"/>
      <inkml:brushProperty name="height" value="0.1" units="cm"/>
      <inkml:brushProperty name="color" value="#008C3A"/>
    </inkml:brush>
  </inkml:definitions>
  <inkml:trace contextRef="#ctx0" brushRef="#br0">173 0 10591 0 0,'-5'1'348'0'0,"0"0"0"0"0,0 0-1 0 0,0 1 1 0 0,0-1 0 0 0,0 1-1 0 0,0 0 1 0 0,0 0-1 0 0,1 1 1 0 0,-1 0 0 0 0,1 0-1 0 0,0 0 1 0 0,0 0 0 0 0,0 0-1 0 0,0 1 1 0 0,0 0 0 0 0,1 0-1 0 0,0 0 1 0 0,0 0-1 0 0,0 0 1 0 0,-4 8 0 0 0,-29 57 4269 0 0,18-27-4464 0 0,15-34-593 0 0,-2 7 440 0 0,0 1 0 0 0,1-1 0 0 0,1 1 0 0 0,0 0 0 0 0,1 0 0 0 0,1 22 0 0 0,1 19-3419 0 0,0-22-1242 0 0,-1-13-1442 0 0</inkml:trace>
</inkml:ink>
</file>

<file path=ppt/ink/ink1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28"/>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2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3.501"/>
    </inkml:context>
    <inkml:brush xml:id="br0">
      <inkml:brushProperty name="width" value="0.1" units="cm"/>
      <inkml:brushProperty name="height" value="0.1" units="cm"/>
      <inkml:brushProperty name="color" value="#008C3A"/>
    </inkml:brush>
  </inkml:definitions>
  <inkml:trace contextRef="#ctx0" brushRef="#br0">217 86 6447 0 0,'11'-39'4074'0'0,"-11"37"-3766"0"0,0 0 0 0 0,0 0-1 0 0,0 0 1 0 0,-1 0 0 0 0,1 0 0 0 0,-1 0 0 0 0,1 0 0 0 0,-1 0 0 0 0,0 0 0 0 0,0 0 0 0 0,0 0 0 0 0,0 0 0 0 0,0 0 0 0 0,0 1 0 0 0,0-1 0 0 0,0 0 0 0 0,-1 1 0 0 0,1-1-1 0 0,-1 1 1 0 0,-2-2 0 0 0,2 2-109 0 0,0 0 0 0 0,0 0-1 0 0,0 0 1 0 0,-1 1 0 0 0,1-1 0 0 0,0 1-1 0 0,0-1 1 0 0,-1 1 0 0 0,1 0-1 0 0,0 0 1 0 0,-1 0 0 0 0,1 0-1 0 0,0 0 1 0 0,-1 1 0 0 0,-3 0-1 0 0,-1 1-28 0 0,0 1 0 0 0,0 0 0 0 0,1 0 0 0 0,-1 0 0 0 0,1 0 0 0 0,-1 1 0 0 0,1 1 0 0 0,0-1-1 0 0,0 1 1 0 0,-6 7 0 0 0,-1 3-74 0 0,1 1 0 0 0,0 0-1 0 0,2 1 1 0 0,-14 29 0 0 0,21-40-79 0 0,0 0 1 0 0,0 0 0 0 0,1 0-1 0 0,0 1 1 0 0,0-1 0 0 0,0 1-1 0 0,1-1 1 0 0,0 1-1 0 0,1 0 1 0 0,-1-1 0 0 0,1 1-1 0 0,0 0 1 0 0,1 0 0 0 0,0-1-1 0 0,0 1 1 0 0,0 0 0 0 0,3 6-1 0 0,-3-10-13 0 0,0-1 0 0 0,0 1 0 0 0,0-1 0 0 0,1 0 0 0 0,-1 0 0 0 0,1 0 0 0 0,-1 0 1 0 0,1 0-1 0 0,0 0 0 0 0,0 0 0 0 0,0-1 0 0 0,0 1 0 0 0,0 0 0 0 0,0-1 0 0 0,0 0 0 0 0,1 1 0 0 0,-1-1 0 0 0,0 0 0 0 0,1 0 0 0 0,-1-1 0 0 0,1 1 0 0 0,4 1 0 0 0,-2-2-5 0 0,-1-1 0 0 0,1 1 0 0 0,0-1 0 0 0,-1 1 0 0 0,1-1 0 0 0,0-1 0 0 0,-1 1 0 0 0,1-1 0 0 0,-1 1 0 0 0,0-1 0 0 0,7-4 0 0 0,8-7 57 0 0,0 0 1 0 0,-2-1-1 0 0,32-32 1 0 0,0 1 1221 0 0,-48 44-950 0 0,7 16 398 0 0,-6-12-684 0 0,0 0 1 0 0,0 0 0 0 0,-1 0 0 0 0,0 0 0 0 0,1 0-1 0 0,-1 0 1 0 0,0 0 0 0 0,-1 1 0 0 0,1-1 0 0 0,0 1-1 0 0,-1 3 1 0 0,1 44 230 0 0,-8 58 1 0 0,3-71-977 0 0,2-1 1 0 0,1 1 0 0 0,8 65-1 0 0,-3-78-5171 0 0,-2-2-1813 0 0</inkml:trace>
</inkml:ink>
</file>

<file path=ppt/ink/ink12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4.037"/>
    </inkml:context>
    <inkml:brush xml:id="br0">
      <inkml:brushProperty name="width" value="0.1" units="cm"/>
      <inkml:brushProperty name="height" value="0.1" units="cm"/>
      <inkml:brushProperty name="color" value="#008C3A"/>
    </inkml:brush>
  </inkml:definitions>
  <inkml:trace contextRef="#ctx0" brushRef="#br0">1 133 6447 0 0,'0'0'499'0'0,"6"-10"452"0"0,8-15 5221 0 0,-8 1-3605 0 0,-5 21-2320 0 0,-1 0 0 0 0,1 1 0 0 0,-1-1 0 0 0,1 0 0 0 0,0 1 0 0 0,0-1 0 0 0,0 0 0 0 0,0 1 0 0 0,1-1 1 0 0,-1 1-1 0 0,1 0 0 0 0,-1 0 0 0 0,1-1 0 0 0,0 1 0 0 0,0 0 0 0 0,0 0 0 0 0,3-1 0 0 0,-1-1-61 0 0,1 1 0 0 0,0 0 1 0 0,0 0-1 0 0,0 0 0 0 0,0 1 0 0 0,0 0 0 0 0,0 0 0 0 0,1 0 1 0 0,-1 1-1 0 0,1 0 0 0 0,-1 0 0 0 0,1 0 0 0 0,0 0 0 0 0,-1 1 0 0 0,1 0 1 0 0,0 1-1 0 0,8 0 0 0 0,-11 0-148 0 0,0 0 1 0 0,0 0-1 0 0,0 1 1 0 0,0-1-1 0 0,0 1 1 0 0,0-1-1 0 0,-1 1 0 0 0,1 0 1 0 0,-1 0-1 0 0,1 0 1 0 0,-1 0-1 0 0,1 1 1 0 0,-1-1-1 0 0,0 1 1 0 0,0-1-1 0 0,-1 1 1 0 0,1 0-1 0 0,0-1 1 0 0,-1 1-1 0 0,1 0 0 0 0,-1 0 1 0 0,0 0-1 0 0,0 1 1 0 0,0-1-1 0 0,-1 0 1 0 0,1 0-1 0 0,-1 0 1 0 0,0 1-1 0 0,0-1 1 0 0,0 0-1 0 0,0 5 0 0 0,-3 23-25 0 0,-1 0 0 0 0,-2-1 0 0 0,0 0 0 0 0,-13 34 1 0 0,7-28-7 0 0,3 1 0 0 0,-6 41 0 0 0,14-75-7 0 0,1 1 0 0 0,-1-1 0 0 0,1 1 0 0 0,0 0 0 0 0,0-1 0 0 0,0 1 0 0 0,1-1 0 0 0,-1 1 0 0 0,1-1 0 0 0,0 1 0 0 0,0-1 0 0 0,0 1 0 0 0,0-1 0 0 0,1 1 0 0 0,-1-1 0 0 0,1 0 0 0 0,0 0 0 0 0,0 0 0 0 0,0 0 0 0 0,0 0 0 0 0,1-1 0 0 0,2 4 0 0 0,-1-3 0 0 0,1-1 0 0 0,-1 0 0 0 0,1 1 0 0 0,0-1 0 0 0,-1-1 0 0 0,1 1 0 0 0,0-1 0 0 0,0 0 0 0 0,0 0 0 0 0,0 0 0 0 0,0-1 0 0 0,1 1 0 0 0,-1-1 0 0 0,0-1 0 0 0,6 0 0 0 0,116-15-442 0 0,49-3-705 0 0,-154 18-1110 0 0,-3 0-5729 0 0</inkml:trace>
</inkml:ink>
</file>

<file path=ppt/ink/ink12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5.542"/>
    </inkml:context>
    <inkml:brush xml:id="br0">
      <inkml:brushProperty name="width" value="0.1" units="cm"/>
      <inkml:brushProperty name="height" value="0.1" units="cm"/>
      <inkml:brushProperty name="color" value="#008C3A"/>
    </inkml:brush>
  </inkml:definitions>
  <inkml:trace contextRef="#ctx0" brushRef="#br0">189 404 7367 0 0,'-13'-15'11399'0'0,"3"46"-9381"0"0,-1 45-2515 0 0,-108 670 1876 0 0,111-706-1318 0 0,6-29-36 0 0,-8 42 81 0 0,-4 77 0 0 0,13-115-94 0 0,1-1 1 0 0,0 0-1 0 0,1 1 0 0 0,1-1 0 0 0,0 0 0 0 0,1 1 0 0 0,1-1 0 0 0,0-1 1 0 0,1 1-1 0 0,10 21 0 0 0,-12-31 13 0 0,0 0 0 0 0,0 0 0 0 0,0 0 0 0 0,1 0 0 0 0,-1-1 0 0 0,1 1 0 0 0,0-1 0 0 0,0 0 0 0 0,1 0 0 0 0,-1 0 0 0 0,1-1 0 0 0,-1 1 0 0 0,1-1 0 0 0,0-1 0 0 0,8 4 0 0 0,8 0 261 0 0,0-1 1 0 0,34 2 0 0 0,-3-1 211 0 0,15 6-29 0 0,432 63 917 0 0,-174-40-1352 0 0,352 41 12 0 0,26-11 82 0 0,4-38 0 0 0,-147 15-169 0 0,-204-10 533 0 0,-279-25-134 0 0,0-3 1 0 0,134-13 0 0 0,-205 9-340 0 0,0 0 1 0 0,0 0 0 0 0,0 0 0 0 0,0-1-1 0 0,0 0 1 0 0,0 0 0 0 0,-1-1 0 0 0,1 0-1 0 0,-1 0 1 0 0,0 0 0 0 0,1 0-1 0 0,-1-1 1 0 0,-1 0 0 0 0,1 0 0 0 0,-1 0-1 0 0,1 0 1 0 0,-1-1 0 0 0,-1 0-1 0 0,1 0 1 0 0,-1 0 0 0 0,1 0 0 0 0,-1 0-1 0 0,-1-1 1 0 0,1 0 0 0 0,-1 1-1 0 0,0-1 1 0 0,0 0 0 0 0,1-9 0 0 0,-1-4 41 0 0,0-1 0 0 0,-1 0 1 0 0,-1 1-1 0 0,-1-1 0 0 0,-1 1 1 0 0,0-1-1 0 0,-9-31 0 0 0,-100-631 257 0 0,27 127-18 0 0,64 478-99 0 0,-3 0 1 0 0,-61-137 0 0 0,65 171-147 0 0,2-19 118 0 0,3 8-2997 0 0,10 45 1392 0 0</inkml:trace>
</inkml:ink>
</file>

<file path=ppt/ink/ink12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7.047"/>
    </inkml:context>
    <inkml:brush xml:id="br0">
      <inkml:brushProperty name="width" value="0.1" units="cm"/>
      <inkml:brushProperty name="height" value="0.1" units="cm"/>
      <inkml:brushProperty name="color" value="#008C3A"/>
    </inkml:brush>
  </inkml:definitions>
  <inkml:trace contextRef="#ctx0" brushRef="#br0">0 215 10591 0 0,'0'0'819'0'0,"34"-10"104"0"0,-20 0 155 0 0,0 1 1 0 0,0-2 0 0 0,-1 0 0 0 0,0-1 0 0 0,-1 0 0 0 0,0 0-1 0 0,-1-2 1 0 0,18-26 0 0 0,9-9 114 0 0,-13 25-325 0 0,-19 29-377 0 0,-7 16-353 0 0,-24 90-316 0 0,-4-2-1 0 0,-78 192 0 0 0,102-289 159 0 0,0 0 0 0 0,1 0 0 0 0,1 0 0 0 0,-1 1-1 0 0,-1 22 1 0 0,5-32 24 0 0,0 0 0 0 0,0-1 0 0 0,0 1-1 0 0,0 0 1 0 0,1-1 0 0 0,-1 1 0 0 0,1-1-1 0 0,-1 1 1 0 0,1 0 0 0 0,0-1 0 0 0,0 1 0 0 0,1-1-1 0 0,-1 0 1 0 0,0 1 0 0 0,1-1 0 0 0,-1 0-1 0 0,1 0 1 0 0,0 0 0 0 0,0 0 0 0 0,0 0-1 0 0,0 0 1 0 0,0-1 0 0 0,0 1 0 0 0,0-1-1 0 0,0 1 1 0 0,1-1 0 0 0,-1 0 0 0 0,1 0 0 0 0,-1 0-1 0 0,1 0 1 0 0,-1 0 0 0 0,1 0 0 0 0,-1-1-1 0 0,4 1 1 0 0,6 1 44 0 0,1-1 0 0 0,-1 0 0 0 0,1-1 0 0 0,-1 0 0 0 0,1-1 0 0 0,-1 0 0 0 0,16-4 0 0 0,86-27-209 0 0,-59 15-830 0 0,-53 16 404 0 0</inkml:trace>
</inkml:ink>
</file>

<file path=ppt/ink/ink12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7.385"/>
    </inkml:context>
    <inkml:brush xml:id="br0">
      <inkml:brushProperty name="width" value="0.1" units="cm"/>
      <inkml:brushProperty name="height" value="0.1" units="cm"/>
      <inkml:brushProperty name="color" value="#008C3A"/>
    </inkml:brush>
  </inkml:definitions>
  <inkml:trace contextRef="#ctx0" brushRef="#br0">0 38 10135 0 0,'0'0'778'0'0,"32"-12"3126"0"0,-24 8-3328 0 0,0 0 0 0 0,0 1 0 0 0,1 0 0 0 0,0 0 0 0 0,-1 1 0 0 0,1 0 0 0 0,0 0 0 0 0,0 1 0 0 0,0 0 0 0 0,11 1 0 0 0,9 1 344 0 0,52 10-1 0 0,-53-6-2055 0 0,51 3 1 0 0</inkml:trace>
</inkml:ink>
</file>

<file path=ppt/ink/ink12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3T06:17:27.729"/>
    </inkml:context>
    <inkml:brush xml:id="br0">
      <inkml:brushProperty name="width" value="0.1" units="cm"/>
      <inkml:brushProperty name="height" value="0.1" units="cm"/>
      <inkml:brushProperty name="color" value="#008C3A"/>
    </inkml:brush>
  </inkml:definitions>
  <inkml:trace contextRef="#ctx0" brushRef="#br0">1 16 9215 0 0,'0'0'976'0'0,"7"-4"-976"0"0,2 0 0 0 0,0-1 1920 0 0,-2 4 352 0 0,3 0 72 0 0,4 2 16 0 0,5 1-1704 0 0,2 2-336 0 0,3 1-72 0 0,0 1-16 0 0,1 3 152 0 0,12 2 32 0 0,-1-1 8 0 0,-2-1 0 0 0,0-4-1160 0 0,-5-5-224 0 0</inkml:trace>
</inkml:ink>
</file>

<file path=ppt/ink/ink12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5.511"/>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6.119"/>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6.715"/>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7.158"/>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3"/>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2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7.516"/>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8.464"/>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59:48.795"/>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69"/>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0"/>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1"/>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2"/>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3"/>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4"/>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5"/>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4"/>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2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6"/>
    </inkml:context>
    <inkml:brush xml:id="br0">
      <inkml:brushProperty name="width" value="0.1" units="cm"/>
      <inkml:brushProperty name="height" value="0.1" units="cm"/>
      <inkml:brushProperty name="color" value="#008C3A"/>
    </inkml:brush>
  </inkml:definitions>
  <inkml:trace contextRef="#ctx0" brushRef="#br0">21 387 7567 0 0,'0'0'348'0'0,"2"-3"-6"0"0,-1 1-56 0 0,0 0 1 0 0,0 0 0 0 0,0 0 0 0 0,0 0 0 0 0,-1 0-1 0 0,1 0 1 0 0,-1-1 0 0 0,1 1 0 0 0,-1 0-1 0 0,0 0 1 0 0,0-1 0 0 0,0 1 0 0 0,0 0 0 0 0,0 0-1 0 0,0-1 1 0 0,-1 1 0 0 0,1 0 0 0 0,-1 0-1 0 0,10-24 10290 0 0,71-7-9969 0 0,-49 13-210 0 0,-1-1 0 0 0,39-36 0 0 0,-58 47-280 0 0,-2 0 0 0 0,1 0 1 0 0,-1-1-1 0 0,-1 0 0 0 0,0 0 0 0 0,-1-1 0 0 0,0 0 1 0 0,0-1-1 0 0,7-21 0 0 0,-13 30-78 0 0,0 1 0 0 0,0 0 1 0 0,-1 0-1 0 0,1 0 0 0 0,-1-1 0 0 0,0 1 0 0 0,0 0 0 0 0,0-1 0 0 0,0 1 1 0 0,-1 0-1 0 0,1 0 0 0 0,-1-1 0 0 0,-1-4 0 0 0,1 7 104 0 0,-1 2-137 0 0,1-1 0 0 0,-1 0 0 0 0,0 1-1 0 0,1 0 1 0 0,-1-1 0 0 0,0 1 0 0 0,1 0 0 0 0,-1 0 0 0 0,1 0 0 0 0,-1 0 0 0 0,1 0 0 0 0,-1 0 0 0 0,1 0 0 0 0,0 0 0 0 0,0 1 0 0 0,-1-1 0 0 0,1 0 0 0 0,0 1-1 0 0,0-1 1 0 0,0 1 0 0 0,1-1 0 0 0,-2 3 0 0 0,-17 42 141 0 0,15-34-133 0 0,-69 177-101 0 0,11-30-132 0 0,-55 215 0 0 0,107-338 154 0 0,6-23 41 0 0,0-1-1 0 0,1 1 1 0 0,0 0-1 0 0,1 0 1 0 0,0 0-1 0 0,1 0 1 0 0,1 0-1 0 0,1 18 0 0 0,0-30 22 0 0,-1 0-1 0 0,0 0 1 0 0,1 0 0 0 0,-1 0-1 0 0,1 0 1 0 0,-1-1-1 0 0,1 1 1 0 0,-1 0-1 0 0,1 0 1 0 0,0 0-1 0 0,-1-1 1 0 0,1 1-1 0 0,0 0 1 0 0,-1-1-1 0 0,1 1 1 0 0,0-1-1 0 0,0 1 1 0 0,0-1-1 0 0,0 1 1 0 0,-1-1-1 0 0,1 1 1 0 0,0-1 0 0 0,0 0-1 0 0,0 0 1 0 0,0 1-1 0 0,0-1 1 0 0,0 0-1 0 0,0 0 1 0 0,0 0-1 0 0,0 0 1 0 0,0 0-1 0 0,0 0 1 0 0,2-1-1 0 0,27-7-29 0 0,-28 7 14 0 0,44-15 52 0 0,1 2 0 0 0,0 2 1 0 0,0 2-1 0 0,1 2 0 0 0,1 2 1 0 0,55 1-1 0 0,-76 8-1171 0 0,-2 0-3347 0 0</inkml:trace>
</inkml:ink>
</file>

<file path=ppt/ink/ink12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7"/>
    </inkml:context>
    <inkml:brush xml:id="br0">
      <inkml:brushProperty name="width" value="0.1" units="cm"/>
      <inkml:brushProperty name="height" value="0.1" units="cm"/>
      <inkml:brushProperty name="color" value="#008C3A"/>
    </inkml:brush>
  </inkml:definitions>
  <inkml:trace contextRef="#ctx0" brushRef="#br0">19 139 6447 0 0,'-18'-23'14062'0'0,"23"19"-13580"0"0,0 0 0 0 0,1 0 1 0 0,-1 0-1 0 0,1 1 1 0 0,0-1-1 0 0,0 1 1 0 0,0 1-1 0 0,1-1 1 0 0,7-1-1 0 0,66-12 820 0 0,-43 9-1027 0 0,55-13-147 0 0,35-8-21 0 0,-42 19-4320 0 0</inkml:trace>
</inkml:ink>
</file>

<file path=ppt/ink/ink12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8"/>
    </inkml:context>
    <inkml:brush xml:id="br0">
      <inkml:brushProperty name="width" value="0.1" units="cm"/>
      <inkml:brushProperty name="height" value="0.1" units="cm"/>
      <inkml:brushProperty name="color" value="#008C3A"/>
    </inkml:brush>
  </inkml:definitions>
  <inkml:trace contextRef="#ctx0" brushRef="#br0">45 37 8751 0 0,'-10'-37'9083'0'0,"10"37"-8998"0"0,-4 22 3282 0 0,2 71-365 0 0,3-62-2656 0 0,-2-1 1 0 0,-4 34-1 0 0,-7 24-57 0 0,4 1 0 0 0,4 123 0 0 0,5-195-200 0 0,0-1 0 0 0,0 0 0 0 0,2 1 0 0 0,8 28 623 0 0,16-78-3212 0 0</inkml:trace>
</inkml:ink>
</file>

<file path=ppt/ink/ink12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0:17.579"/>
    </inkml:context>
    <inkml:brush xml:id="br0">
      <inkml:brushProperty name="width" value="0.1" units="cm"/>
      <inkml:brushProperty name="height" value="0.1" units="cm"/>
      <inkml:brushProperty name="color" value="#008C3A"/>
    </inkml:brush>
  </inkml:definitions>
  <inkml:trace contextRef="#ctx0" brushRef="#br0">21 241 2759 0 0,'-3'-9'10257'0'0,"-9"-26"-6802"0"0,10 28-3120 0 0,1 1 1 0 0,0 0-1 0 0,0-1 0 0 0,1 1 0 0 0,0-1 1 0 0,0 1-1 0 0,0-1 0 0 0,1 1 0 0 0,0 0 0 0 0,0-1 1 0 0,0 1-1 0 0,1 0 0 0 0,0 0 0 0 0,1 0 1 0 0,-1 0-1 0 0,4-6 0 0 0,-3 6-184 0 0,1-1-1 0 0,-1 1 1 0 0,1 0 0 0 0,1 0-1 0 0,-1 0 1 0 0,1 1 0 0 0,0 0-1 0 0,0 0 1 0 0,0 0 0 0 0,1 0-1 0 0,0 1 1 0 0,0 0-1 0 0,12-7 1 0 0,-13 10-100 0 0,-1 1-1 0 0,0-1 1 0 0,1 1-1 0 0,-1 0 1 0 0,1 0-1 0 0,-1 0 1 0 0,0 0-1 0 0,1 1 1 0 0,-1 0 0 0 0,0 0-1 0 0,1 0 1 0 0,-1 0-1 0 0,0 1 1 0 0,0-1-1 0 0,0 1 1 0 0,0 0-1 0 0,0 1 1 0 0,6 4-1 0 0,-1-1 20 0 0,0 1 0 0 0,0 0-1 0 0,-1 0 1 0 0,0 1 0 0 0,0 0-1 0 0,8 12 1 0 0,-11-13-21 0 0,-1 0 0 0 0,-1 0-1 0 0,1 0 1 0 0,-1 1 0 0 0,0 0 0 0 0,-1 0-1 0 0,0-1 1 0 0,0 1 0 0 0,0 0 0 0 0,-1 1-1 0 0,-1-1 1 0 0,1 0 0 0 0,-1 0 0 0 0,-1 0 0 0 0,1 0-1 0 0,-1 0 1 0 0,-1 0 0 0 0,-2 9 0 0 0,-5 13-26 0 0,-2-1-1 0 0,0-1 1 0 0,-24 41 0 0 0,10-20 23 0 0,20-38-46 0 0,-24 51-4 0 0,-3-1 0 0 0,-65 93 0 0 0,143-154-56 0 0,36-6 59 0 0,137 8-1 0 0,-68 2 62 0 0,33-2-23 0 0,-106 0-3270 0 0</inkml:trace>
</inkml:ink>
</file>

<file path=ppt/ink/ink12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4"/>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5"/>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6"/>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7"/>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8"/>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899"/>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5"/>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2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900"/>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901"/>
    </inkml:context>
    <inkml:brush xml:id="br0">
      <inkml:brushProperty name="width" value="0.1" units="cm"/>
      <inkml:brushProperty name="height" value="0.1" units="cm"/>
      <inkml:brushProperty name="color" value="#008C3A"/>
    </inkml:brush>
  </inkml:definitions>
  <inkml:trace contextRef="#ctx0" brushRef="#br0">21 387 7567 0 0,'0'0'348'0'0,"2"-3"-6"0"0,-1 1-56 0 0,0 0 1 0 0,0 0 0 0 0,0 0 0 0 0,0 0 0 0 0,-1 0-1 0 0,1 0 1 0 0,-1-1 0 0 0,1 1 0 0 0,-1 0-1 0 0,0 0 1 0 0,0-1 0 0 0,0 1 0 0 0,0 0 0 0 0,0 0-1 0 0,0-1 1 0 0,-1 1 0 0 0,1 0 0 0 0,-1 0-1 0 0,10-24 10290 0 0,71-7-9969 0 0,-49 13-210 0 0,-1-1 0 0 0,39-36 0 0 0,-58 47-280 0 0,-2 0 0 0 0,1 0 1 0 0,-1-1-1 0 0,-1 0 0 0 0,0 0 0 0 0,-1-1 0 0 0,0 0 1 0 0,0-1-1 0 0,7-21 0 0 0,-13 30-78 0 0,0 1 0 0 0,0 0 1 0 0,-1 0-1 0 0,1 0 0 0 0,-1-1 0 0 0,0 1 0 0 0,0 0 0 0 0,0-1 0 0 0,0 1 1 0 0,-1 0-1 0 0,1 0 0 0 0,-1-1 0 0 0,-1-4 0 0 0,1 7 104 0 0,-1 2-137 0 0,1-1 0 0 0,-1 0 0 0 0,0 1-1 0 0,1 0 1 0 0,-1-1 0 0 0,0 1 0 0 0,1 0 0 0 0,-1 0 0 0 0,1 0 0 0 0,-1 0 0 0 0,1 0 0 0 0,-1 0 0 0 0,1 0 0 0 0,0 0 0 0 0,0 1 0 0 0,-1-1 0 0 0,1 0 0 0 0,0 1-1 0 0,0-1 1 0 0,0 1 0 0 0,1-1 0 0 0,-2 3 0 0 0,-17 42 141 0 0,15-34-133 0 0,-69 177-101 0 0,11-30-132 0 0,-55 215 0 0 0,107-338 154 0 0,6-23 41 0 0,0-1-1 0 0,1 1 1 0 0,0 0-1 0 0,1 0 1 0 0,0 0-1 0 0,1 0 1 0 0,1 0-1 0 0,1 18 0 0 0,0-30 22 0 0,-1 0-1 0 0,0 0 1 0 0,1 0 0 0 0,-1 0-1 0 0,1 0 1 0 0,-1-1-1 0 0,1 1 1 0 0,-1 0-1 0 0,1 0 1 0 0,0 0-1 0 0,-1-1 1 0 0,1 1-1 0 0,0 0 1 0 0,-1-1-1 0 0,1 1 1 0 0,0-1-1 0 0,0 1 1 0 0,0-1-1 0 0,0 1 1 0 0,-1-1-1 0 0,1 1 1 0 0,0-1 0 0 0,0 0-1 0 0,0 0 1 0 0,0 1-1 0 0,0-1 1 0 0,0 0-1 0 0,0 0 1 0 0,0 0-1 0 0,0 0 1 0 0,0 0-1 0 0,0 0 1 0 0,2-1-1 0 0,27-7-29 0 0,-28 7 14 0 0,44-15 52 0 0,1 2 0 0 0,0 2 1 0 0,0 2-1 0 0,1 2 0 0 0,1 2 1 0 0,55 1-1 0 0,-76 8-1171 0 0,-2 0-3347 0 0</inkml:trace>
</inkml:ink>
</file>

<file path=ppt/ink/ink12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902"/>
    </inkml:context>
    <inkml:brush xml:id="br0">
      <inkml:brushProperty name="width" value="0.1" units="cm"/>
      <inkml:brushProperty name="height" value="0.1" units="cm"/>
      <inkml:brushProperty name="color" value="#008C3A"/>
    </inkml:brush>
  </inkml:definitions>
  <inkml:trace contextRef="#ctx0" brushRef="#br0">19 139 6447 0 0,'-18'-23'14062'0'0,"23"19"-13580"0"0,0 0 0 0 0,1 0 1 0 0,-1 0-1 0 0,1 1 1 0 0,0-1-1 0 0,0 1 1 0 0,0 1-1 0 0,1-1 1 0 0,7-1-1 0 0,66-12 820 0 0,-43 9-1027 0 0,55-13-147 0 0,35-8-21 0 0,-42 19-4320 0 0</inkml:trace>
</inkml:ink>
</file>

<file path=ppt/ink/ink12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903"/>
    </inkml:context>
    <inkml:brush xml:id="br0">
      <inkml:brushProperty name="width" value="0.1" units="cm"/>
      <inkml:brushProperty name="height" value="0.1" units="cm"/>
      <inkml:brushProperty name="color" value="#008C3A"/>
    </inkml:brush>
  </inkml:definitions>
  <inkml:trace contextRef="#ctx0" brushRef="#br0">45 37 8751 0 0,'-10'-37'9083'0'0,"10"37"-8998"0"0,-4 22 3282 0 0,2 71-365 0 0,3-62-2656 0 0,-2-1 1 0 0,-4 34-1 0 0,-7 24-57 0 0,4 1 0 0 0,4 123 0 0 0,5-195-200 0 0,0-1 0 0 0,0 0 0 0 0,2 1 0 0 0,8 28 623 0 0,16-78-3212 0 0</inkml:trace>
</inkml:ink>
</file>

<file path=ppt/ink/ink12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32.904"/>
    </inkml:context>
    <inkml:brush xml:id="br0">
      <inkml:brushProperty name="width" value="0.1" units="cm"/>
      <inkml:brushProperty name="height" value="0.1" units="cm"/>
      <inkml:brushProperty name="color" value="#008C3A"/>
    </inkml:brush>
  </inkml:definitions>
  <inkml:trace contextRef="#ctx0" brushRef="#br0">21 241 2759 0 0,'-3'-9'10257'0'0,"-9"-26"-6802"0"0,10 28-3120 0 0,1 1 1 0 0,0 0-1 0 0,0-1 0 0 0,1 1 0 0 0,0-1 1 0 0,0 1-1 0 0,0-1 0 0 0,1 1 0 0 0,0 0 0 0 0,0-1 1 0 0,0 1-1 0 0,1 0 0 0 0,0 0 0 0 0,1 0 1 0 0,-1 0-1 0 0,4-6 0 0 0,-3 6-184 0 0,1-1-1 0 0,-1 1 1 0 0,1 0 0 0 0,1 0-1 0 0,-1 0 1 0 0,1 1 0 0 0,0 0-1 0 0,0 0 1 0 0,0 0 0 0 0,1 0-1 0 0,0 1 1 0 0,0 0-1 0 0,12-7 1 0 0,-13 10-100 0 0,-1 1-1 0 0,0-1 1 0 0,1 1-1 0 0,-1 0 1 0 0,1 0-1 0 0,-1 0 1 0 0,0 0-1 0 0,1 1 1 0 0,-1 0 0 0 0,0 0-1 0 0,1 0 1 0 0,-1 0-1 0 0,0 1 1 0 0,0-1-1 0 0,0 1 1 0 0,0 0-1 0 0,0 1 1 0 0,6 4-1 0 0,-1-1 20 0 0,0 1 0 0 0,0 0-1 0 0,-1 0 1 0 0,0 1 0 0 0,0 0-1 0 0,8 12 1 0 0,-11-13-21 0 0,-1 0 0 0 0,-1 0-1 0 0,1 0 1 0 0,-1 1 0 0 0,0 0 0 0 0,-1 0-1 0 0,0-1 1 0 0,0 1 0 0 0,0 0 0 0 0,-1 1-1 0 0,-1-1 1 0 0,1 0 0 0 0,-1 0 0 0 0,-1 0 0 0 0,1 0-1 0 0,-1 0 1 0 0,-1 0 0 0 0,-2 9 0 0 0,-5 13-26 0 0,-2-1-1 0 0,0-1 1 0 0,-24 41 0 0 0,10-20 23 0 0,20-38-46 0 0,-24 51-4 0 0,-3-1 0 0 0,-65 93 0 0 0,143-154-56 0 0,36-6 59 0 0,137 8-1 0 0,-68 2 62 0 0,33-2-23 0 0,-106 0-3270 0 0</inkml:trace>
</inkml:ink>
</file>

<file path=ppt/ink/ink12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2.809"/>
    </inkml:context>
    <inkml:brush xml:id="br0">
      <inkml:brushProperty name="width" value="0.1" units="cm"/>
      <inkml:brushProperty name="height" value="0.1" units="cm"/>
      <inkml:brushProperty name="color" value="#004F8B"/>
    </inkml:brush>
  </inkml:definitions>
  <inkml:trace contextRef="#ctx0" brushRef="#br0">3 40 8751 0 0,'22'-39'14215'0'0,"-28"74"-13262"0"0,2 326 982 0 0,6-195-1638 0 0,-18 30 108 0 0,16-192-463 0 0,0-1 0 0 0,0 0 0 0 0,0 0 0 0 0,0 0 0 0 0,0 0 0 0 0,1 0 0 0 0,0 1 0 0 0,0-1 0 0 0,-1 0 0 0 0,2 0 0 0 0,-1-1 0 0 0,0 1 0 0 0,1 0 0 0 0,-1 0 0 0 0,1-1 0 0 0,0 1 0 0 0,0 0 0 0 0,0-1 0 0 0,4 4 0 0 0</inkml:trace>
</inkml:ink>
</file>

<file path=ppt/ink/ink12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3.411"/>
    </inkml:context>
    <inkml:brush xml:id="br0">
      <inkml:brushProperty name="width" value="0.1" units="cm"/>
      <inkml:brushProperty name="height" value="0.1" units="cm"/>
      <inkml:brushProperty name="color" value="#004F8B"/>
    </inkml:brush>
  </inkml:definitions>
  <inkml:trace contextRef="#ctx0" brushRef="#br0">102 3 12151 0 0,'0'0'1098'0'0,"-18"-2"1686"0"0,14 7-2469 0 0,1 0 1 0 0,0 0 0 0 0,0 0-1 0 0,1 0 1 0 0,-1 1 0 0 0,1-1 0 0 0,0 1-1 0 0,1 0 1 0 0,-1-1 0 0 0,1 1-1 0 0,0 0 1 0 0,0 9 0 0 0,-1 2 60 0 0,-3 8-25 0 0,-34 155 2152 0 0,36-167-2292 0 0,0-1 0 0 0,2 1 1 0 0,-1 0-1 0 0,2 0 0 0 0,0 0 0 0 0,3 25 0 0 0,1-6 217 0 0,14 50-1 0 0,-16-75-395 0 0,0-1 0 0 0,1 1-1 0 0,0-1 1 0 0,0 0 0 0 0,0 0-1 0 0,1 0 1 0 0,-1 0 0 0 0,1-1-1 0 0,1 1 1 0 0,-1-1 0 0 0,1 0-1 0 0,0 0 1 0 0,0-1 0 0 0,1 1-1 0 0,-1-1 1 0 0,1 0 0 0 0,0-1-1 0 0,0 1 1 0 0,0-1 0 0 0,0 0-1 0 0,1-1 1 0 0,-1 0 0 0 0,1 0-1 0 0,0 0 1 0 0,-1-1 0 0 0,1 1-1 0 0,0-2 1 0 0,0 1 0 0 0,9-1-1 0 0,-2 0 9 0 0,-1-1-1 0 0,0-1 0 0 0,1 1 0 0 0,-1-2 1 0 0,0 0-1 0 0,0-1 0 0 0,-1 0 0 0 0,1-1 1 0 0,-1 0-1 0 0,0-1 0 0 0,0 0 0 0 0,-1-1 1 0 0,0 0-1 0 0,15-13 0 0 0,-18 13-35 0 0,0-2 0 0 0,0 1-1 0 0,-1-1 1 0 0,0 0 0 0 0,0-1 0 0 0,-1 0 0 0 0,0 0 0 0 0,-1 0-1 0 0,0-1 1 0 0,-1 1 0 0 0,0-1 0 0 0,0 0 0 0 0,-1 0-1 0 0,-1-1 1 0 0,0 1 0 0 0,-1-1 0 0 0,0 1 0 0 0,0-1-1 0 0,-1 1 1 0 0,-1-1 0 0 0,0 1 0 0 0,-1-1 0 0 0,0 1-1 0 0,0 0 1 0 0,-1-1 0 0 0,-5-10 0 0 0,-5-13 70 0 0,6 18-25 0 0,1 1 0 0 0,1-1 0 0 0,1 0 1 0 0,0 0-1 0 0,-2-22 0 0 0,6 36-61 0 0,0 0 0 0 0,0-1 0 0 0,-1 1 0 0 0,0 0 1 0 0,0 0-1 0 0,1 0 0 0 0,-2 0 0 0 0,1 0 0 0 0,0 0 0 0 0,-1 0 0 0 0,1 0 0 0 0,-1 0 0 0 0,0 1 0 0 0,0-1 0 0 0,0 1 0 0 0,0-1 1 0 0,0 1-1 0 0,-1 0 0 0 0,-4-4 0 0 0,2 3-43 0 0,0 0 0 0 0,0 1 0 0 0,-1-1 0 0 0,1 1 0 0 0,-1 0 1 0 0,0 0-1 0 0,0 1 0 0 0,1 0 0 0 0,-1 0 0 0 0,-8 0 0 0 0,4 0-62 0 0,1 1 0 0 0,0 0 0 0 0,-1 1 0 0 0,1 0 0 0 0,0 0 0 0 0,0 1 0 0 0,0 0 0 0 0,0 1 0 0 0,0 0 0 0 0,0 0 0 0 0,1 1 0 0 0,-1 0 0 0 0,-14 11 0 0 0,14-8-1555 0 0</inkml:trace>
</inkml:ink>
</file>

<file path=ppt/ink/ink12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3.967"/>
    </inkml:context>
    <inkml:brush xml:id="br0">
      <inkml:brushProperty name="width" value="0.1" units="cm"/>
      <inkml:brushProperty name="height" value="0.1" units="cm"/>
      <inkml:brushProperty name="color" value="#004F8B"/>
    </inkml:brush>
  </inkml:definitions>
  <inkml:trace contextRef="#ctx0" brushRef="#br0">124 79 2759 0 0,'0'0'126'0'0,"0"-1"-5"0"0,-7-28 11780 0 0,6 29-11581 0 0,-12-1 3903 0 0,-13 16-2427 0 0,18-2-1498 0 0,0 0-1 0 0,2 0 1 0 0,-1 0 0 0 0,2 1 0 0 0,0 0-1 0 0,0 1 1 0 0,2-1 0 0 0,-5 28 0 0 0,-1 3 187 0 0,5-29-340 0 0,1 1 0 0 0,0 0-1 0 0,2-1 1 0 0,0 1 0 0 0,0 0 0 0 0,2 0 0 0 0,2 17-1 0 0,-2-27-117 0 0,0 0-1 0 0,1-1 1 0 0,-1 1 0 0 0,1-1-1 0 0,1 1 1 0 0,-1-1-1 0 0,1 0 1 0 0,0 0-1 0 0,1 0 1 0 0,-1 0-1 0 0,1-1 1 0 0,0 1 0 0 0,1-1-1 0 0,-1 0 1 0 0,1 0-1 0 0,0-1 1 0 0,0 1-1 0 0,1-1 1 0 0,-1 0 0 0 0,8 4-1 0 0,-8-6-7 0 0,1-1 0 0 0,-1 1 0 0 0,0-1 0 0 0,1 0 1 0 0,-1 0-1 0 0,1 0 0 0 0,-1-1 0 0 0,1 0 0 0 0,-1 0 0 0 0,1 0 0 0 0,-1-1 0 0 0,1 0 0 0 0,-1 0 0 0 0,0 0 0 0 0,1-1 0 0 0,-1 1 1 0 0,0-1-1 0 0,0-1 0 0 0,7-3 0 0 0,4-3 56 0 0,-1 0 1 0 0,0-1-1 0 0,0-1 0 0 0,20-19 1 0 0,46-53 130 0 0,-79 81-199 0 0,0-1-1 0 0,0 0 1 0 0,-1 0-1 0 0,1-1 1 0 0,-1 1-1 0 0,1 0 1 0 0,-1 0-1 0 0,0-1 1 0 0,0 1-1 0 0,-1-1 1 0 0,1 1-1 0 0,-1-1 1 0 0,1 1-1 0 0,-1-1 1 0 0,0 1-1 0 0,0-1 1 0 0,-1 1-1 0 0,1-1 0 0 0,-1 1 1 0 0,-1-4-1 0 0,-3-13 24 0 0,0 0-1 0 0,-10-22 0 0 0,11 34-22 0 0,-2-7 7 0 0,-2 1-1 0 0,0-1 0 0 0,0 2 1 0 0,-2-1-1 0 0,1 1 1 0 0,-2 0-1 0 0,0 1 0 0 0,0 1 1 0 0,-1 0-1 0 0,0 0 1 0 0,-1 1-1 0 0,-1 0 0 0 0,1 2 1 0 0,-1-1-1 0 0,-28-11 1 0 0,18 15-343 0 0,-2 2-3953 0 0</inkml:trace>
</inkml:ink>
</file>

<file path=ppt/ink/ink12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4.527"/>
    </inkml:context>
    <inkml:brush xml:id="br0">
      <inkml:brushProperty name="width" value="0.1" units="cm"/>
      <inkml:brushProperty name="height" value="0.1" units="cm"/>
      <inkml:brushProperty name="color" value="#004F8B"/>
    </inkml:brush>
  </inkml:definitions>
  <inkml:trace contextRef="#ctx0" brushRef="#br0">96 53 3223 0 0,'-8'-15'16570'0'0,"-2"27"-16211"0"0,1 1 0 0 0,0 0 1 0 0,0 0-1 0 0,2 0 0 0 0,-1 1 0 0 0,2 1 1 0 0,0-1-1 0 0,1 1 0 0 0,0 0 1 0 0,1 0-1 0 0,1 0 0 0 0,0 0 1 0 0,1 1-1 0 0,1 0 0 0 0,0 21 1 0 0,2-33-315 0 0,0 1 0 0 0,1-1 0 0 0,-1 1 0 0 0,1-1 0 0 0,0 0 0 0 0,0 0 0 0 0,1 1 0 0 0,-1-1-1 0 0,1-1 1 0 0,0 1 0 0 0,0 0 0 0 0,4 3 0 0 0,-6-5-38 0 0,0-1 0 0 0,0 0 0 0 0,0 0-1 0 0,0 0 1 0 0,0 0 0 0 0,1 0-1 0 0,-1 0 1 0 0,0-1 0 0 0,1 1 0 0 0,-1 0-1 0 0,0 0 1 0 0,1-1 0 0 0,-1 1-1 0 0,1-1 1 0 0,-1 0 0 0 0,1 1 0 0 0,-1-1-1 0 0,1 0 1 0 0,0 0 0 0 0,-1 0-1 0 0,1 0 1 0 0,-1 0 0 0 0,1 0 0 0 0,-1 0-1 0 0,1-1 1 0 0,-1 1 0 0 0,1 0-1 0 0,-1-1 1 0 0,1 1 0 0 0,-1-1 0 0 0,0 0-1 0 0,1 0 1 0 0,-1 1 0 0 0,0-1 0 0 0,1 0-1 0 0,-1 0 1 0 0,0 0 0 0 0,0 0-1 0 0,2-2 1 0 0,28-32 128 0 0,-10 13-6 0 0,-1-1 0 0 0,28-44-1 0 0,-43 60-110 0 0,-1 0 0 0 0,0 0 0 0 0,-1-1 0 0 0,1 0 1 0 0,-2 0-1 0 0,1 0 0 0 0,-1 0 0 0 0,0 0 0 0 0,-1 0 0 0 0,0 0 0 0 0,0-1 0 0 0,-1 1 0 0 0,0-1 0 0 0,-2-13 0 0 0,1 18-12 0 0,0 1 1 0 0,0-1-1 0 0,-1 1 0 0 0,1-1 0 0 0,-1 1 1 0 0,0 0-1 0 0,0 0 0 0 0,0 0 0 0 0,0 0 1 0 0,0 0-1 0 0,-1 0 0 0 0,1 1 1 0 0,-1-1-1 0 0,0 1 0 0 0,0 0 0 0 0,0-1 1 0 0,0 1-1 0 0,0 1 0 0 0,0-1 0 0 0,-1 0 1 0 0,1 1-1 0 0,0 0 0 0 0,-1-1 0 0 0,1 1 1 0 0,-1 1-1 0 0,0-1 0 0 0,1 0 0 0 0,-5 1 1 0 0,3-1-6 0 0,1 1 0 0 0,-1 0 0 0 0,0 0 1 0 0,1 0-1 0 0,-1 0 0 0 0,0 1 0 0 0,1 0 0 0 0,-1 0 1 0 0,1 0-1 0 0,-1 0 0 0 0,1 1 0 0 0,0 0 0 0 0,-1 0 1 0 0,1 0-1 0 0,0 0 0 0 0,0 1 0 0 0,0 0 0 0 0,1-1 1 0 0,-1 1-1 0 0,1 1 0 0 0,0-1 0 0 0,-4 5 0 0 0,6-7-53 0 0,1-1-1 0 0,0 1 0 0 0,-1 0 0 0 0,1 0 0 0 0,0 0 1 0 0,0 0-1 0 0,-1 0 0 0 0,1 0 0 0 0,0 0 0 0 0,0 0 0 0 0,0 0 1 0 0,0 0-1 0 0,0 0 0 0 0,0-1 0 0 0,1 1 0 0 0,-1 0 1 0 0,0 0-1 0 0,0 0 0 0 0,1 0 0 0 0,-1 0 0 0 0,0 0 0 0 0,1 0 1 0 0,-1-1-1 0 0,1 1 0 0 0,-1 0 0 0 0,1 0 0 0 0,0-1 1 0 0,-1 1-1 0 0,2 1 0 0 0,23 18-3729 0 0,-14-15 1775 0 0</inkml:trace>
</inkml:ink>
</file>

<file path=ppt/ink/ink12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4.938"/>
    </inkml:context>
    <inkml:brush xml:id="br0">
      <inkml:brushProperty name="width" value="0.1" units="cm"/>
      <inkml:brushProperty name="height" value="0.1" units="cm"/>
      <inkml:brushProperty name="color" value="#004F8B"/>
    </inkml:brush>
  </inkml:definitions>
  <inkml:trace contextRef="#ctx0" brushRef="#br0">193 0 15607 0 0,'0'0'2643'0'0,"-12"21"582"0"0,0 13-1725 0 0,-13 60 0 0 0,4-12-792 0 0,13-47-405 0 0,-6 45-1 0 0,11-55-176 0 0,-1 1-1 0 0,-2-1 0 0 0,0 1 1 0 0,-16 39-1 0 0,11-44-91 0 0,2 1 0 0 0,1 0 1 0 0,0 0-1 0 0,2 1 0 0 0,0 0 0 0 0,2 0 0 0 0,1 0 1 0 0,0 1-1 0 0,2-1 0 0 0,2 39 0 0 0,-1-59-53 0 0,1-1 0 0 0,-1 1 0 0 0,0-1 0 0 0,1 1 0 0 0,0-1 0 0 0,-1 0 0 0 0,1 1 0 0 0,0-1 0 0 0,0 0 0 0 0,0 0 0 0 0,1 0 0 0 0,-1 0 0 0 0,1 0 0 0 0,-1 0 0 0 0,1 0 0 0 0,-1 0 0 0 0,1 0 0 0 0,0-1 0 0 0,0 1 0 0 0,0 0 0 0 0,0-1 0 0 0,0 0 0 0 0,0 0 0 0 0,5 2 0 0 0,-6-2 7 0 0,1-1-1 0 0,0 0 1 0 0,0 0 0 0 0,0 0-1 0 0,0-1 1 0 0,0 1 0 0 0,0 0-1 0 0,0-1 1 0 0,0 1 0 0 0,0-1-1 0 0,0 0 1 0 0,-1 1 0 0 0,1-1 0 0 0,0 0-1 0 0,0 0 1 0 0,-1 0 0 0 0,1-1-1 0 0,-1 1 1 0 0,1 0 0 0 0,-1 0-1 0 0,1-1 1 0 0,-1 1 0 0 0,0-1-1 0 0,0 1 1 0 0,0-1 0 0 0,0 0-1 0 0,0 1 1 0 0,0-1 0 0 0,0 0-1 0 0,0 0 1 0 0,0-2 0 0 0,15-39-2730 0 0,-8 17 1057 0 0</inkml:trace>
</inkml:ink>
</file>

<file path=ppt/ink/ink1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6"/>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2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5.333"/>
    </inkml:context>
    <inkml:brush xml:id="br0">
      <inkml:brushProperty name="width" value="0.1" units="cm"/>
      <inkml:brushProperty name="height" value="0.1" units="cm"/>
      <inkml:brushProperty name="color" value="#004F8B"/>
    </inkml:brush>
  </inkml:definitions>
  <inkml:trace contextRef="#ctx0" brushRef="#br0">95 29 11975 0 0,'-11'-8'1244'0'0,"6"5"-1173"0"0,-28-13 410 0 0,32 16-289 0 0,0-1 1 0 0,0 1 0 0 0,0 0-1 0 0,0 0 1 0 0,0 0 0 0 0,0 0 0 0 0,0 0-1 0 0,0 0 1 0 0,0 0 0 0 0,0 0-1 0 0,0 1 1 0 0,0-1 0 0 0,0 0-1 0 0,0 1 1 0 0,0-1 0 0 0,0 0-1 0 0,1 1 1 0 0,-1-1 0 0 0,-2 2 0 0 0,6 16 2305 0 0,-3-15-2380 0 0,0-1 1 0 0,0 1-1 0 0,-1-1 0 0 0,1 1 0 0 0,-1 0 0 0 0,0-1 1 0 0,0 1-1 0 0,0-1 0 0 0,0 1 0 0 0,0-1 0 0 0,-1 0 1 0 0,-2 4-1 0 0,3-4-29 0 0,-1 0 1 0 0,1 0 0 0 0,-1 1 0 0 0,1-1-1 0 0,0 0 1 0 0,0 1 0 0 0,0-1-1 0 0,0 1 1 0 0,0 0 0 0 0,1-1-1 0 0,-1 1 1 0 0,1 0 0 0 0,0-1-1 0 0,0 1 1 0 0,0 0 0 0 0,0 3-1 0 0,2 7 260 0 0,-1 0 0 0 0,-1-1-1 0 0,0 1 1 0 0,-2 18-1 0 0,0-13-160 0 0,2-13-161 0 0,1 1 0 0 0,0-1 1 0 0,0 0-1 0 0,1 1 0 0 0,-1-1 0 0 0,1 0 0 0 0,0 0 0 0 0,0-1 1 0 0,1 1-1 0 0,-1 0 0 0 0,1-1 0 0 0,0 1 0 0 0,1-1 0 0 0,5 7 1 0 0,0-2 8 0 0,0 1 1 0 0,0-2 0 0 0,1 1 0 0 0,0-1-1 0 0,14 8 1 0 0,-21-14-30 0 0,1-1 1 0 0,-1 0-1 0 0,1 0 1 0 0,0 0-1 0 0,-1 0 0 0 0,1-1 1 0 0,0 1-1 0 0,-1-1 0 0 0,1 0 1 0 0,0 0-1 0 0,0 0 1 0 0,-1-1-1 0 0,1 1 0 0 0,0-1 1 0 0,-1 0-1 0 0,1 0 0 0 0,0 0 1 0 0,-1-1-1 0 0,0 1 1 0 0,1-1-1 0 0,-1 0 0 0 0,0 0 1 0 0,0 0-1 0 0,0 0 0 0 0,0-1 1 0 0,0 1-1 0 0,0-1 0 0 0,-1 1 1 0 0,1-1-1 0 0,2-5 1 0 0,1 2 32 0 0,-1 0 0 0 0,0-1 1 0 0,0 0-1 0 0,-1 0 0 0 0,0 0 1 0 0,0-1-1 0 0,-1 1 0 0 0,1-1 1 0 0,-2 0-1 0 0,1 0 0 0 0,-1 0 1 0 0,-1 0-1 0 0,2-10 0 0 0,-4 11 17 0 0,1 0-1 0 0,-1 0 0 0 0,-1 0 1 0 0,1 1-1 0 0,-1-1 0 0 0,0 0 1 0 0,-1 1-1 0 0,1-1 0 0 0,-1 1 1 0 0,-1 0-1 0 0,1 0 0 0 0,-1 0 1 0 0,0 0-1 0 0,0 1 0 0 0,-1-1 1 0 0,0 1-1 0 0,0 1 0 0 0,0-1 1 0 0,0 0-1 0 0,-1 1 0 0 0,0 0 1 0 0,-7-4-1 0 0,1 2-167 0 0,-1-1-1 0 0,0 1 1 0 0,0 1-1 0 0,0 1 1 0 0,-1-1-1 0 0,0 2 1 0 0,1 0 0 0 0,-1 1-1 0 0,-27-1 1 0 0,54 10-2768 0 0</inkml:trace>
</inkml:ink>
</file>

<file path=ppt/ink/ink12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6.442"/>
    </inkml:context>
    <inkml:brush xml:id="br0">
      <inkml:brushProperty name="width" value="0.1" units="cm"/>
      <inkml:brushProperty name="height" value="0.1" units="cm"/>
      <inkml:brushProperty name="color" value="#004F8B"/>
    </inkml:brush>
  </inkml:definitions>
  <inkml:trace contextRef="#ctx0" brushRef="#br0">0 1 11343 0 0,'16'3'7635'0'0,"25"-4"-4198"0"0,10 1-2144 0 0,234 15 2470 0 0,-260-16-3676 0 0,-16 0-66 0 0,1 0 1 0 0,-1 1-1 0 0,0 0 1 0 0,1 1 0 0 0,13 2 570 0 0,-22-2-534 0 0,37 0-246 0 0</inkml:trace>
</inkml:ink>
</file>

<file path=ppt/ink/ink12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5:46.806"/>
    </inkml:context>
    <inkml:brush xml:id="br0">
      <inkml:brushProperty name="width" value="0.1" units="cm"/>
      <inkml:brushProperty name="height" value="0.1" units="cm"/>
      <inkml:brushProperty name="color" value="#004F8B"/>
    </inkml:brush>
  </inkml:definitions>
  <inkml:trace contextRef="#ctx0" brushRef="#br0">1 0 14399 0 0,'0'0'1671'0'0,"34"18"1952"0"0,-17-14-2431 0 0,1 0 1 0 0,1 0 0 0 0,19 0-1 0 0,106-5 1379 0 0,-58-2-1846 0 0,-67 3-657 0 0,-1 0 0 0 0,1 1 0 0 0,-1 1 0 0 0,1 0 0 0 0,-1 2 0 0 0,0 0 0 0 0,26 10 0 0 0,1 1-1873 0 0,-10-15-4168 0 0</inkml:trace>
</inkml:ink>
</file>

<file path=ppt/ink/ink12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28"/>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28"/>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29"/>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0"/>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1"/>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2"/>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3"/>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7"/>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2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4"/>
    </inkml:context>
    <inkml:brush xml:id="br0">
      <inkml:brushProperty name="width" value="0.1" units="cm"/>
      <inkml:brushProperty name="height" value="0.1" units="cm"/>
      <inkml:brushProperty name="color" value="#008C3A"/>
    </inkml:brush>
  </inkml:definitions>
  <inkml:trace contextRef="#ctx0" brushRef="#br0">21 387 7567 0 0,'0'0'348'0'0,"2"-3"-6"0"0,-1 1-56 0 0,0 0 1 0 0,0 0 0 0 0,0 0 0 0 0,0 0 0 0 0,-1 0-1 0 0,1 0 1 0 0,-1-1 0 0 0,1 1 0 0 0,-1 0-1 0 0,0 0 1 0 0,0-1 0 0 0,0 1 0 0 0,0 0 0 0 0,0 0-1 0 0,0-1 1 0 0,-1 1 0 0 0,1 0 0 0 0,-1 0-1 0 0,10-24 10290 0 0,71-7-9969 0 0,-49 13-210 0 0,-1-1 0 0 0,39-36 0 0 0,-58 47-280 0 0,-2 0 0 0 0,1 0 1 0 0,-1-1-1 0 0,-1 0 0 0 0,0 0 0 0 0,-1-1 0 0 0,0 0 1 0 0,0-1-1 0 0,7-21 0 0 0,-13 30-78 0 0,0 1 0 0 0,0 0 1 0 0,-1 0-1 0 0,1 0 0 0 0,-1-1 0 0 0,0 1 0 0 0,0 0 0 0 0,0-1 0 0 0,0 1 1 0 0,-1 0-1 0 0,1 0 0 0 0,-1-1 0 0 0,-1-4 0 0 0,1 7 104 0 0,-1 2-137 0 0,1-1 0 0 0,-1 0 0 0 0,0 1-1 0 0,1 0 1 0 0,-1-1 0 0 0,0 1 0 0 0,1 0 0 0 0,-1 0 0 0 0,1 0 0 0 0,-1 0 0 0 0,1 0 0 0 0,-1 0 0 0 0,1 0 0 0 0,0 0 0 0 0,0 1 0 0 0,-1-1 0 0 0,1 0 0 0 0,0 1-1 0 0,0-1 1 0 0,0 1 0 0 0,1-1 0 0 0,-2 3 0 0 0,-17 42 141 0 0,15-34-133 0 0,-69 177-101 0 0,11-30-132 0 0,-55 215 0 0 0,107-338 154 0 0,6-23 41 0 0,0-1-1 0 0,1 1 1 0 0,0 0-1 0 0,1 0 1 0 0,0 0-1 0 0,1 0 1 0 0,1 0-1 0 0,1 18 0 0 0,0-30 22 0 0,-1 0-1 0 0,0 0 1 0 0,1 0 0 0 0,-1 0-1 0 0,1 0 1 0 0,-1-1-1 0 0,1 1 1 0 0,-1 0-1 0 0,1 0 1 0 0,0 0-1 0 0,-1-1 1 0 0,1 1-1 0 0,0 0 1 0 0,-1-1-1 0 0,1 1 1 0 0,0-1-1 0 0,0 1 1 0 0,0-1-1 0 0,0 1 1 0 0,-1-1-1 0 0,1 1 1 0 0,0-1 0 0 0,0 0-1 0 0,0 0 1 0 0,0 1-1 0 0,0-1 1 0 0,0 0-1 0 0,0 0 1 0 0,0 0-1 0 0,0 0 1 0 0,0 0-1 0 0,0 0 1 0 0,2-1-1 0 0,27-7-29 0 0,-28 7 14 0 0,44-15 52 0 0,1 2 0 0 0,0 2 1 0 0,0 2-1 0 0,1 2 0 0 0,1 2 1 0 0,55 1-1 0 0,-76 8-1171 0 0,-2 0-3347 0 0</inkml:trace>
</inkml:ink>
</file>

<file path=ppt/ink/ink12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5"/>
    </inkml:context>
    <inkml:brush xml:id="br0">
      <inkml:brushProperty name="width" value="0.1" units="cm"/>
      <inkml:brushProperty name="height" value="0.1" units="cm"/>
      <inkml:brushProperty name="color" value="#008C3A"/>
    </inkml:brush>
  </inkml:definitions>
  <inkml:trace contextRef="#ctx0" brushRef="#br0">19 139 6447 0 0,'-18'-23'14062'0'0,"23"19"-13580"0"0,0 0 0 0 0,1 0 1 0 0,-1 0-1 0 0,1 1 1 0 0,0-1-1 0 0,0 1 1 0 0,0 1-1 0 0,1-1 1 0 0,7-1-1 0 0,66-12 820 0 0,-43 9-1027 0 0,55-13-147 0 0,35-8-21 0 0,-42 19-4320 0 0</inkml:trace>
</inkml:ink>
</file>

<file path=ppt/ink/ink12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6"/>
    </inkml:context>
    <inkml:brush xml:id="br0">
      <inkml:brushProperty name="width" value="0.1" units="cm"/>
      <inkml:brushProperty name="height" value="0.1" units="cm"/>
      <inkml:brushProperty name="color" value="#008C3A"/>
    </inkml:brush>
  </inkml:definitions>
  <inkml:trace contextRef="#ctx0" brushRef="#br0">45 37 8751 0 0,'-10'-37'9083'0'0,"10"37"-8998"0"0,-4 22 3282 0 0,2 71-365 0 0,3-62-2656 0 0,-2-1 1 0 0,-4 34-1 0 0,-7 24-57 0 0,4 1 0 0 0,4 123 0 0 0,5-195-200 0 0,0-1 0 0 0,0 0 0 0 0,2 1 0 0 0,8 28 623 0 0,16-78-3212 0 0</inkml:trace>
</inkml:ink>
</file>

<file path=ppt/ink/ink12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7"/>
    </inkml:context>
    <inkml:brush xml:id="br0">
      <inkml:brushProperty name="width" value="0.1" units="cm"/>
      <inkml:brushProperty name="height" value="0.1" units="cm"/>
      <inkml:brushProperty name="color" value="#008C3A"/>
    </inkml:brush>
  </inkml:definitions>
  <inkml:trace contextRef="#ctx0" brushRef="#br0">21 241 2759 0 0,'-3'-9'10257'0'0,"-9"-26"-6802"0"0,10 28-3120 0 0,1 1 1 0 0,0 0-1 0 0,0-1 0 0 0,1 1 0 0 0,0-1 1 0 0,0 1-1 0 0,0-1 0 0 0,1 1 0 0 0,0 0 0 0 0,0-1 1 0 0,0 1-1 0 0,1 0 0 0 0,0 0 0 0 0,1 0 1 0 0,-1 0-1 0 0,4-6 0 0 0,-3 6-184 0 0,1-1-1 0 0,-1 1 1 0 0,1 0 0 0 0,1 0-1 0 0,-1 0 1 0 0,1 1 0 0 0,0 0-1 0 0,0 0 1 0 0,0 0 0 0 0,1 0-1 0 0,0 1 1 0 0,0 0-1 0 0,12-7 1 0 0,-13 10-100 0 0,-1 1-1 0 0,0-1 1 0 0,1 1-1 0 0,-1 0 1 0 0,1 0-1 0 0,-1 0 1 0 0,0 0-1 0 0,1 1 1 0 0,-1 0 0 0 0,0 0-1 0 0,1 0 1 0 0,-1 0-1 0 0,0 1 1 0 0,0-1-1 0 0,0 1 1 0 0,0 0-1 0 0,0 1 1 0 0,6 4-1 0 0,-1-1 20 0 0,0 1 0 0 0,0 0-1 0 0,-1 0 1 0 0,0 1 0 0 0,0 0-1 0 0,8 12 1 0 0,-11-13-21 0 0,-1 0 0 0 0,-1 0-1 0 0,1 0 1 0 0,-1 1 0 0 0,0 0 0 0 0,-1 0-1 0 0,0-1 1 0 0,0 1 0 0 0,0 0 0 0 0,-1 1-1 0 0,-1-1 1 0 0,1 0 0 0 0,-1 0 0 0 0,-1 0 0 0 0,1 0-1 0 0,-1 0 1 0 0,-1 0 0 0 0,-2 9 0 0 0,-5 13-26 0 0,-2-1-1 0 0,0-1 1 0 0,-24 41 0 0 0,10-20 23 0 0,20-38-46 0 0,-24 51-4 0 0,-3-1 0 0 0,-65 93 0 0 0,143-154-56 0 0,36-6 59 0 0,137 8-1 0 0,-68 2 62 0 0,33-2-23 0 0,-106 0-3270 0 0</inkml:trace>
</inkml:ink>
</file>

<file path=ppt/ink/ink12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8"/>
    </inkml:context>
    <inkml:brush xml:id="br0">
      <inkml:brushProperty name="width" value="0.1" units="cm"/>
      <inkml:brushProperty name="height" value="0.1" units="cm"/>
      <inkml:brushProperty name="color" value="#004F8B"/>
    </inkml:brush>
  </inkml:definitions>
  <inkml:trace contextRef="#ctx0" brushRef="#br0">3 40 8751 0 0,'22'-39'14215'0'0,"-28"74"-13262"0"0,2 326 982 0 0,6-195-1638 0 0,-18 30 108 0 0,16-192-463 0 0,0-1 0 0 0,0 0 0 0 0,0 0 0 0 0,0 0 0 0 0,0 0 0 0 0,1 0 0 0 0,0 1 0 0 0,0-1 0 0 0,-1 0 0 0 0,2 0 0 0 0,-1-1 0 0 0,0 1 0 0 0,1 0 0 0 0,-1 0 0 0 0,1-1 0 0 0,0 1 0 0 0,0 0 0 0 0,0-1 0 0 0,4 4 0 0 0</inkml:trace>
</inkml:ink>
</file>

<file path=ppt/ink/ink12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39"/>
    </inkml:context>
    <inkml:brush xml:id="br0">
      <inkml:brushProperty name="width" value="0.1" units="cm"/>
      <inkml:brushProperty name="height" value="0.1" units="cm"/>
      <inkml:brushProperty name="color" value="#004F8B"/>
    </inkml:brush>
  </inkml:definitions>
  <inkml:trace contextRef="#ctx0" brushRef="#br0">102 3 12151 0 0,'0'0'1098'0'0,"-18"-2"1686"0"0,14 7-2469 0 0,1 0 1 0 0,0 0 0 0 0,0 0-1 0 0,1 0 1 0 0,-1 1 0 0 0,1-1 0 0 0,0 1-1 0 0,1 0 1 0 0,-1-1 0 0 0,1 1-1 0 0,0 0 1 0 0,0 9 0 0 0,-1 2 60 0 0,-3 8-25 0 0,-34 155 2152 0 0,36-167-2292 0 0,0-1 0 0 0,2 1 1 0 0,-1 0-1 0 0,2 0 0 0 0,0 0 0 0 0,3 25 0 0 0,1-6 217 0 0,14 50-1 0 0,-16-75-395 0 0,0-1 0 0 0,1 1-1 0 0,0-1 1 0 0,0 0 0 0 0,0 0-1 0 0,1 0 1 0 0,-1 0 0 0 0,1-1-1 0 0,1 1 1 0 0,-1-1 0 0 0,1 0-1 0 0,0 0 1 0 0,0-1 0 0 0,1 1-1 0 0,-1-1 1 0 0,1 0 0 0 0,0-1-1 0 0,0 1 1 0 0,0-1 0 0 0,0 0-1 0 0,1-1 1 0 0,-1 0 0 0 0,1 0-1 0 0,0 0 1 0 0,-1-1 0 0 0,1 1-1 0 0,0-2 1 0 0,0 1 0 0 0,9-1-1 0 0,-2 0 9 0 0,-1-1-1 0 0,0-1 0 0 0,1 1 0 0 0,-1-2 1 0 0,0 0-1 0 0,0-1 0 0 0,-1 0 0 0 0,1-1 1 0 0,-1 0-1 0 0,0-1 0 0 0,0 0 0 0 0,-1-1 1 0 0,0 0-1 0 0,15-13 0 0 0,-18 13-35 0 0,0-2 0 0 0,0 1-1 0 0,-1-1 1 0 0,0 0 0 0 0,0-1 0 0 0,-1 0 0 0 0,0 0 0 0 0,-1 0-1 0 0,0-1 1 0 0,-1 1 0 0 0,0-1 0 0 0,0 0 0 0 0,-1 0-1 0 0,-1-1 1 0 0,0 1 0 0 0,-1-1 0 0 0,0 1 0 0 0,0-1-1 0 0,-1 1 1 0 0,-1-1 0 0 0,0 1 0 0 0,-1-1 0 0 0,0 1-1 0 0,0 0 1 0 0,-1-1 0 0 0,-5-10 0 0 0,-5-13 70 0 0,6 18-25 0 0,1 1 0 0 0,1-1 0 0 0,1 0 1 0 0,0 0-1 0 0,-2-22 0 0 0,6 36-61 0 0,0 0 0 0 0,0-1 0 0 0,-1 1 0 0 0,0 0 1 0 0,0 0-1 0 0,1 0 0 0 0,-2 0 0 0 0,1 0 0 0 0,0 0 0 0 0,-1 0 0 0 0,1 0 0 0 0,-1 0 0 0 0,0 1 0 0 0,0-1 0 0 0,0 1 0 0 0,0-1 1 0 0,0 1-1 0 0,-1 0 0 0 0,-4-4 0 0 0,2 3-43 0 0,0 0 0 0 0,0 1 0 0 0,-1-1 0 0 0,1 1 0 0 0,-1 0 1 0 0,0 0-1 0 0,0 1 0 0 0,1 0 0 0 0,-1 0 0 0 0,-8 0 0 0 0,4 0-62 0 0,1 1 0 0 0,0 0 0 0 0,-1 1 0 0 0,1 0 0 0 0,0 0 0 0 0,0 1 0 0 0,0 0 0 0 0,0 1 0 0 0,0 0 0 0 0,0 0 0 0 0,1 1 0 0 0,-1 0 0 0 0,-14 11 0 0 0,14-8-1555 0 0</inkml:trace>
</inkml:ink>
</file>

<file path=ppt/ink/ink12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0"/>
    </inkml:context>
    <inkml:brush xml:id="br0">
      <inkml:brushProperty name="width" value="0.1" units="cm"/>
      <inkml:brushProperty name="height" value="0.1" units="cm"/>
      <inkml:brushProperty name="color" value="#004F8B"/>
    </inkml:brush>
  </inkml:definitions>
  <inkml:trace contextRef="#ctx0" brushRef="#br0">124 79 2759 0 0,'0'0'126'0'0,"0"-1"-5"0"0,-7-28 11780 0 0,6 29-11581 0 0,-12-1 3903 0 0,-13 16-2427 0 0,18-2-1498 0 0,0 0-1 0 0,2 0 1 0 0,-1 0 0 0 0,2 1 0 0 0,0 0-1 0 0,0 1 1 0 0,2-1 0 0 0,-5 28 0 0 0,-1 3 187 0 0,5-29-340 0 0,1 1 0 0 0,0 0-1 0 0,2-1 1 0 0,0 1 0 0 0,0 0 0 0 0,2 0 0 0 0,2 17-1 0 0,-2-27-117 0 0,0 0-1 0 0,1-1 1 0 0,-1 1 0 0 0,1-1-1 0 0,1 1 1 0 0,-1-1-1 0 0,1 0 1 0 0,0 0-1 0 0,1 0 1 0 0,-1 0-1 0 0,1-1 1 0 0,0 1 0 0 0,1-1-1 0 0,-1 0 1 0 0,1 0-1 0 0,0-1 1 0 0,0 1-1 0 0,1-1 1 0 0,-1 0 0 0 0,8 4-1 0 0,-8-6-7 0 0,1-1 0 0 0,-1 1 0 0 0,0-1 0 0 0,1 0 1 0 0,-1 0-1 0 0,1 0 0 0 0,-1-1 0 0 0,1 0 0 0 0,-1 0 0 0 0,1 0 0 0 0,-1-1 0 0 0,1 0 0 0 0,-1 0 0 0 0,0 0 0 0 0,1-1 0 0 0,-1 1 1 0 0,0-1-1 0 0,0-1 0 0 0,7-3 0 0 0,4-3 56 0 0,-1 0 1 0 0,0-1-1 0 0,0-1 0 0 0,20-19 1 0 0,46-53 130 0 0,-79 81-199 0 0,0-1-1 0 0,0 0 1 0 0,-1 0-1 0 0,1-1 1 0 0,-1 1-1 0 0,1 0 1 0 0,-1 0-1 0 0,0-1 1 0 0,0 1-1 0 0,-1-1 1 0 0,1 1-1 0 0,-1-1 1 0 0,1 1-1 0 0,-1-1 1 0 0,0 1-1 0 0,0-1 1 0 0,-1 1-1 0 0,1-1 0 0 0,-1 1 1 0 0,-1-4-1 0 0,-3-13 24 0 0,0 0-1 0 0,-10-22 0 0 0,11 34-22 0 0,-2-7 7 0 0,-2 1-1 0 0,0-1 0 0 0,0 2 1 0 0,-2-1-1 0 0,1 1 1 0 0,-2 0-1 0 0,0 1 0 0 0,0 1 1 0 0,-1 0-1 0 0,0 0 1 0 0,-1 1-1 0 0,-1 0 0 0 0,1 2 1 0 0,-1-1-1 0 0,-28-11 1 0 0,18 15-343 0 0,-2 2-3953 0 0</inkml:trace>
</inkml:ink>
</file>

<file path=ppt/ink/ink12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1"/>
    </inkml:context>
    <inkml:brush xml:id="br0">
      <inkml:brushProperty name="width" value="0.1" units="cm"/>
      <inkml:brushProperty name="height" value="0.1" units="cm"/>
      <inkml:brushProperty name="color" value="#004F8B"/>
    </inkml:brush>
  </inkml:definitions>
  <inkml:trace contextRef="#ctx0" brushRef="#br0">96 53 3223 0 0,'-8'-15'16570'0'0,"-2"27"-16211"0"0,1 1 0 0 0,0 0 1 0 0,0 0-1 0 0,2 0 0 0 0,-1 1 0 0 0,2 1 1 0 0,0-1-1 0 0,1 1 0 0 0,0 0 1 0 0,1 0-1 0 0,1 0 0 0 0,0 0 1 0 0,1 1-1 0 0,1 0 0 0 0,0 21 1 0 0,2-33-315 0 0,0 1 0 0 0,1-1 0 0 0,-1 1 0 0 0,1-1 0 0 0,0 0 0 0 0,0 0 0 0 0,1 1 0 0 0,-1-1-1 0 0,1-1 1 0 0,0 1 0 0 0,0 0 0 0 0,4 3 0 0 0,-6-5-38 0 0,0-1 0 0 0,0 0 0 0 0,0 0-1 0 0,0 0 1 0 0,0 0 0 0 0,1 0-1 0 0,-1 0 1 0 0,0-1 0 0 0,1 1 0 0 0,-1 0-1 0 0,0 0 1 0 0,1-1 0 0 0,-1 1-1 0 0,1-1 1 0 0,-1 0 0 0 0,1 1 0 0 0,-1-1-1 0 0,1 0 1 0 0,0 0 0 0 0,-1 0-1 0 0,1 0 1 0 0,-1 0 0 0 0,1 0 0 0 0,-1 0-1 0 0,1-1 1 0 0,-1 1 0 0 0,1 0-1 0 0,-1-1 1 0 0,1 1 0 0 0,-1-1 0 0 0,0 0-1 0 0,1 0 1 0 0,-1 1 0 0 0,0-1 0 0 0,1 0-1 0 0,-1 0 1 0 0,0 0 0 0 0,0 0-1 0 0,2-2 1 0 0,28-32 128 0 0,-10 13-6 0 0,-1-1 0 0 0,28-44-1 0 0,-43 60-110 0 0,-1 0 0 0 0,0 0 0 0 0,-1-1 0 0 0,1 0 1 0 0,-2 0-1 0 0,1 0 0 0 0,-1 0 0 0 0,0 0 0 0 0,-1 0 0 0 0,0 0 0 0 0,0-1 0 0 0,-1 1 0 0 0,0-1 0 0 0,-2-13 0 0 0,1 18-12 0 0,0 1 1 0 0,0-1-1 0 0,-1 1 0 0 0,1-1 0 0 0,-1 1 1 0 0,0 0-1 0 0,0 0 0 0 0,0 0 0 0 0,0 0 1 0 0,0 0-1 0 0,-1 0 0 0 0,1 1 1 0 0,-1-1-1 0 0,0 1 0 0 0,0 0 0 0 0,0-1 1 0 0,0 1-1 0 0,0 1 0 0 0,0-1 0 0 0,-1 0 1 0 0,1 1-1 0 0,0 0 0 0 0,-1-1 0 0 0,1 1 1 0 0,-1 1-1 0 0,0-1 0 0 0,1 0 0 0 0,-5 1 1 0 0,3-1-6 0 0,1 1 0 0 0,-1 0 0 0 0,0 0 1 0 0,1 0-1 0 0,-1 0 0 0 0,0 1 0 0 0,1 0 0 0 0,-1 0 1 0 0,1 0-1 0 0,-1 0 0 0 0,1 1 0 0 0,0 0 0 0 0,-1 0 1 0 0,1 0-1 0 0,0 0 0 0 0,0 1 0 0 0,0 0 0 0 0,1-1 1 0 0,-1 1-1 0 0,1 1 0 0 0,0-1 0 0 0,-4 5 0 0 0,6-7-53 0 0,1-1-1 0 0,0 1 0 0 0,-1 0 0 0 0,1 0 0 0 0,0 0 1 0 0,0 0-1 0 0,-1 0 0 0 0,1 0 0 0 0,0 0 0 0 0,0 0 0 0 0,0 0 1 0 0,0 0-1 0 0,0 0 0 0 0,0-1 0 0 0,1 1 0 0 0,-1 0 1 0 0,0 0-1 0 0,0 0 0 0 0,1 0 0 0 0,-1 0 0 0 0,0 0 0 0 0,1 0 1 0 0,-1-1-1 0 0,1 1 0 0 0,-1 0 0 0 0,1 0 0 0 0,0-1 1 0 0,-1 1-1 0 0,2 1 0 0 0,23 18-3729 0 0,-14-15 1775 0 0</inkml:trace>
</inkml:ink>
</file>

<file path=ppt/ink/ink12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2"/>
    </inkml:context>
    <inkml:brush xml:id="br0">
      <inkml:brushProperty name="width" value="0.1" units="cm"/>
      <inkml:brushProperty name="height" value="0.1" units="cm"/>
      <inkml:brushProperty name="color" value="#004F8B"/>
    </inkml:brush>
  </inkml:definitions>
  <inkml:trace contextRef="#ctx0" brushRef="#br0">193 0 15607 0 0,'0'0'2643'0'0,"-12"21"582"0"0,0 13-1725 0 0,-13 60 0 0 0,4-12-792 0 0,13-47-405 0 0,-6 45-1 0 0,11-55-176 0 0,-1 1-1 0 0,-2-1 0 0 0,0 1 1 0 0,-16 39-1 0 0,11-44-91 0 0,2 1 0 0 0,1 0 1 0 0,0 0-1 0 0,2 1 0 0 0,0 0 0 0 0,2 0 0 0 0,1 0 1 0 0,0 1-1 0 0,2-1 0 0 0,2 39 0 0 0,-1-59-53 0 0,1-1 0 0 0,-1 1 0 0 0,0-1 0 0 0,1 1 0 0 0,0-1 0 0 0,-1 0 0 0 0,1 1 0 0 0,0-1 0 0 0,0 0 0 0 0,0 0 0 0 0,1 0 0 0 0,-1 0 0 0 0,1 0 0 0 0,-1 0 0 0 0,1 0 0 0 0,-1 0 0 0 0,1 0 0 0 0,0-1 0 0 0,0 1 0 0 0,0 0 0 0 0,0-1 0 0 0,0 0 0 0 0,0 0 0 0 0,5 2 0 0 0,-6-2 7 0 0,1-1-1 0 0,0 0 1 0 0,0 0 0 0 0,0 0-1 0 0,0-1 1 0 0,0 1 0 0 0,0 0-1 0 0,0-1 1 0 0,0 1 0 0 0,0-1-1 0 0,0 0 1 0 0,-1 1 0 0 0,1-1 0 0 0,0 0-1 0 0,0 0 1 0 0,-1 0 0 0 0,1-1-1 0 0,-1 1 1 0 0,1 0 0 0 0,-1 0-1 0 0,1-1 1 0 0,-1 1 0 0 0,0-1-1 0 0,0 1 1 0 0,0-1 0 0 0,0 0-1 0 0,0 1 1 0 0,0-1 0 0 0,0 0-1 0 0,0 0 1 0 0,0-2 0 0 0,15-39-2730 0 0,-8 17 1057 0 0</inkml:trace>
</inkml:ink>
</file>

<file path=ppt/ink/ink12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3"/>
    </inkml:context>
    <inkml:brush xml:id="br0">
      <inkml:brushProperty name="width" value="0.1" units="cm"/>
      <inkml:brushProperty name="height" value="0.1" units="cm"/>
      <inkml:brushProperty name="color" value="#004F8B"/>
    </inkml:brush>
  </inkml:definitions>
  <inkml:trace contextRef="#ctx0" brushRef="#br0">95 29 11975 0 0,'-11'-8'1244'0'0,"6"5"-1173"0"0,-28-13 410 0 0,32 16-289 0 0,0-1 1 0 0,0 1 0 0 0,0 0-1 0 0,0 0 1 0 0,0 0 0 0 0,0 0 0 0 0,0 0-1 0 0,0 0 1 0 0,0 0 0 0 0,0 0-1 0 0,0 1 1 0 0,0-1 0 0 0,0 0-1 0 0,0 1 1 0 0,0-1 0 0 0,0 0-1 0 0,1 1 1 0 0,-1-1 0 0 0,-2 2 0 0 0,6 16 2305 0 0,-3-15-2380 0 0,0-1 1 0 0,0 1-1 0 0,-1-1 0 0 0,1 1 0 0 0,-1 0 0 0 0,0-1 1 0 0,0 1-1 0 0,0-1 0 0 0,0 1 0 0 0,0-1 0 0 0,-1 0 1 0 0,-2 4-1 0 0,3-4-29 0 0,-1 0 1 0 0,1 0 0 0 0,-1 1 0 0 0,1-1-1 0 0,0 0 1 0 0,0 1 0 0 0,0-1-1 0 0,0 1 1 0 0,0 0 0 0 0,1-1-1 0 0,-1 1 1 0 0,1 0 0 0 0,0-1-1 0 0,0 1 1 0 0,0 0 0 0 0,0 3-1 0 0,2 7 260 0 0,-1 0 0 0 0,-1-1-1 0 0,0 1 1 0 0,-2 18-1 0 0,0-13-160 0 0,2-13-161 0 0,1 1 0 0 0,0-1 1 0 0,0 0-1 0 0,1 1 0 0 0,-1-1 0 0 0,1 0 0 0 0,0 0 0 0 0,0-1 1 0 0,1 1-1 0 0,-1 0 0 0 0,1-1 0 0 0,0 1 0 0 0,1-1 0 0 0,5 7 1 0 0,0-2 8 0 0,0 1 1 0 0,0-2 0 0 0,1 1 0 0 0,0-1-1 0 0,14 8 1 0 0,-21-14-30 0 0,1-1 1 0 0,-1 0-1 0 0,1 0 1 0 0,0 0-1 0 0,-1 0 0 0 0,1-1 1 0 0,0 1-1 0 0,-1-1 0 0 0,1 0 1 0 0,0 0-1 0 0,0 0 1 0 0,-1-1-1 0 0,1 1 0 0 0,0-1 1 0 0,-1 0-1 0 0,1 0 0 0 0,0 0 1 0 0,-1-1-1 0 0,0 1 1 0 0,1-1-1 0 0,-1 0 0 0 0,0 0 1 0 0,0 0-1 0 0,0 0 0 0 0,0-1 1 0 0,0 1-1 0 0,0-1 0 0 0,-1 1 1 0 0,1-1-1 0 0,2-5 1 0 0,1 2 32 0 0,-1 0 0 0 0,0-1 1 0 0,0 0-1 0 0,-1 0 0 0 0,0 0 1 0 0,0-1-1 0 0,-1 1 0 0 0,1-1 1 0 0,-2 0-1 0 0,1 0 0 0 0,-1 0 1 0 0,-1 0-1 0 0,2-10 0 0 0,-4 11 17 0 0,1 0-1 0 0,-1 0 0 0 0,-1 0 1 0 0,1 1-1 0 0,-1-1 0 0 0,0 0 1 0 0,-1 1-1 0 0,1-1 0 0 0,-1 1 1 0 0,-1 0-1 0 0,1 0 0 0 0,-1 0 1 0 0,0 0-1 0 0,0 1 0 0 0,-1-1 1 0 0,0 1-1 0 0,0 1 0 0 0,0-1 1 0 0,0 0-1 0 0,-1 1 0 0 0,0 0 1 0 0,-7-4-1 0 0,1 2-167 0 0,-1-1-1 0 0,0 1 1 0 0,0 1-1 0 0,0 1 1 0 0,-1-1-1 0 0,0 2 1 0 0,1 0 0 0 0,-1 1-1 0 0,-27-1 1 0 0,54 10-2768 0 0</inkml:trace>
</inkml:ink>
</file>

<file path=ppt/ink/ink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8.554"/>
    </inkml:context>
    <inkml:brush xml:id="br0">
      <inkml:brushProperty name="width" value="0.1" units="cm"/>
      <inkml:brushProperty name="height" value="0.1" units="cm"/>
      <inkml:brushProperty name="color" value="#AB008B"/>
    </inkml:brush>
  </inkml:definitions>
  <inkml:trace contextRef="#ctx0" brushRef="#br0">4 146 5527 0 0,'0'0'423'0'0,"-4"39"4325"0"0,4-37-4329 0 0,1 1 1 0 0,-1-1-1 0 0,1 1 1 0 0,-1-1-1 0 0,1 1 1 0 0,0-1-1 0 0,0 0 1 0 0,0 1-1 0 0,0-1 1 0 0,0 0-1 0 0,1 0 1 0 0,-1 0-1 0 0,1 0 1 0 0,-1 0-1 0 0,1 0 1 0 0,3 3-1 0 0,-1-3-72 0 0,0 1 0 0 0,0 0 0 0 0,0-1-1 0 0,0 0 1 0 0,0 0 0 0 0,1 0 0 0 0,-1-1-1 0 0,7 2 1 0 0,2 0 121 0 0,0-1 0 0 0,-1-1 1 0 0,1 0-1 0 0,0-1 0 0 0,23-3 0 0 0,20-8 344 0 0,0-3 0 0 0,0-2 0 0 0,68-30 0 0 0,-115 41-733 0 0,0 1 0 0 0,0-2 0 0 0,-1 1 0 0 0,0-1-1 0 0,0 0 1 0 0,0-1 0 0 0,-1 0 0 0 0,1 0 0 0 0,-2 0 0 0 0,1-1 0 0 0,5-10 0 0 0,-3 7-28 0 0,0 0 1 0 0,0 0-1 0 0,0 1 1 0 0,17-12-1 0 0,-23 20-50 0 0,0 1 1 0 0,0-1-1 0 0,0 1 1 0 0,1 0-1 0 0,-1 0 1 0 0,1 0-1 0 0,-1 0 0 0 0,1 0 1 0 0,-1 1-1 0 0,1 0 1 0 0,-1 0-1 0 0,1 0 0 0 0,-1 0 1 0 0,1 0-1 0 0,-1 1 1 0 0,1-1-1 0 0,-1 1 1 0 0,1 0-1 0 0,-1 0 0 0 0,0 0 1 0 0,1 1-1 0 0,2 1 1 0 0,13 6 6 0 0,0 1 0 0 0,27 21 0 0 0,-19-13-5 0 0,65 41-3066 0 0,-23-13-2598 0 0,-49-33-2751 0 0</inkml:trace>
</inkml:ink>
</file>

<file path=ppt/ink/ink1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3:32.238"/>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2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4"/>
    </inkml:context>
    <inkml:brush xml:id="br0">
      <inkml:brushProperty name="width" value="0.1" units="cm"/>
      <inkml:brushProperty name="height" value="0.1" units="cm"/>
      <inkml:brushProperty name="color" value="#004F8B"/>
    </inkml:brush>
  </inkml:definitions>
  <inkml:trace contextRef="#ctx0" brushRef="#br0">0 1 11343 0 0,'16'3'7635'0'0,"25"-4"-4198"0"0,10 1-2144 0 0,234 15 2470 0 0,-260-16-3676 0 0,-16 0-66 0 0,1 0 1 0 0,-1 1-1 0 0,0 0 1 0 0,1 1 0 0 0,13 2 570 0 0,-22-2-534 0 0,37 0-246 0 0</inkml:trace>
</inkml:ink>
</file>

<file path=ppt/ink/ink12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06.345"/>
    </inkml:context>
    <inkml:brush xml:id="br0">
      <inkml:brushProperty name="width" value="0.1" units="cm"/>
      <inkml:brushProperty name="height" value="0.1" units="cm"/>
      <inkml:brushProperty name="color" value="#004F8B"/>
    </inkml:brush>
  </inkml:definitions>
  <inkml:trace contextRef="#ctx0" brushRef="#br0">1 0 14399 0 0,'0'0'1671'0'0,"34"18"1952"0"0,-17-14-2431 0 0,1 0 1 0 0,1 0 0 0 0,19 0-1 0 0,106-5 1379 0 0,-58-2-1846 0 0,-67 3-657 0 0,-1 0 0 0 0,1 1 0 0 0,-1 1 0 0 0,1 0 0 0 0,-1 2 0 0 0,0 0 0 0 0,26 10 0 0 0,1 1-1873 0 0,-10-15-4168 0 0</inkml:trace>
</inkml:ink>
</file>

<file path=ppt/ink/ink12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3.364"/>
    </inkml:context>
    <inkml:brush xml:id="br0">
      <inkml:brushProperty name="width" value="0.1" units="cm"/>
      <inkml:brushProperty name="height" value="0.1" units="cm"/>
      <inkml:brushProperty name="color" value="#004F8B"/>
    </inkml:brush>
  </inkml:definitions>
  <inkml:trace contextRef="#ctx0" brushRef="#br0">1 323 7511 0 0,'21'-20'9335'0'0,"-20"21"-9134"0"0,0-1 1 0 0,0 1-1 0 0,0-1 0 0 0,0 1 1 0 0,0-1-1 0 0,1 0 1 0 0,-1 1-1 0 0,0-1 0 0 0,0 0 1 0 0,0 0-1 0 0,1 0 1 0 0,-1 0-1 0 0,0 0 0 0 0,0 0 1 0 0,0 0-1 0 0,1 0 1 0 0,-1 0-1 0 0,0-1 0 0 0,0 1 1 0 0,0 0-1 0 0,0-1 1 0 0,0 1-1 0 0,0-1 0 0 0,1 0 1 0 0,-1 1-1 0 0,0-1 1 0 0,0 0-1 0 0,-1 1 0 0 0,1-1 1 0 0,1-1-1 0 0,36-32 312 0 0,-29 25 35 0 0,26-25-1 0 0,-2-1 1 0 0,-1-1-1 0 0,-2-2 1 0 0,45-73-1 0 0,-170 350 661 0 0,43-118-1186 0 0,-37 95-143 0 0,71-167-14 0 0,3 0 1 0 0,-13 75-1 0 0,27-117 114 0 0,-1 1 0 0 0,2-1 0 0 0,-1 1 0 0 0,1-1 0 0 0,0 1-1 0 0,1 0 1 0 0,1 11 0 0 0,-1-17 21 0 0,0 0-1 0 0,-1 0 1 0 0,1-1-1 0 0,0 1 1 0 0,0 0-1 0 0,0-1 1 0 0,0 1-1 0 0,1-1 1 0 0,-1 1 0 0 0,0-1-1 0 0,1 0 1 0 0,-1 0-1 0 0,0 1 1 0 0,1-1-1 0 0,0 0 1 0 0,-1 0-1 0 0,1 0 1 0 0,0-1-1 0 0,-1 1 1 0 0,1 0-1 0 0,0-1 1 0 0,0 1 0 0 0,-1-1-1 0 0,1 1 1 0 0,0-1-1 0 0,0 0 1 0 0,0 0-1 0 0,0 0 1 0 0,0 0-1 0 0,0 0 1 0 0,0 0-1 0 0,-1 0 1 0 0,1-1 0 0 0,3 0-1 0 0,161-28 65 0 0,-84 26-82 0 0,-55 3-6 0 0,1-1 0 0 0,-1-1 1 0 0,-1-1-1 0 0,35-9 0 0 0,-33 13-1220 0 0,-26-1 808 0 0,0 1 1 0 0,0-1 0 0 0,0 0-1 0 0,0 1 1 0 0,0-1 0 0 0,0 0-1 0 0,0 0 1 0 0,0-1 0 0 0,0 1-1 0 0,0 0 1 0 0,0-1 0 0 0,0 1 0 0 0,2-2-1 0 0</inkml:trace>
</inkml:ink>
</file>

<file path=ppt/ink/ink12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3.701"/>
    </inkml:context>
    <inkml:brush xml:id="br0">
      <inkml:brushProperty name="width" value="0.1" units="cm"/>
      <inkml:brushProperty name="height" value="0.1" units="cm"/>
      <inkml:brushProperty name="color" value="#004F8B"/>
    </inkml:brush>
  </inkml:definitions>
  <inkml:trace contextRef="#ctx0" brushRef="#br0">16 108 10591 0 0,'0'0'819'0'0,"-1"-1"-534"0"0,-5-3 1033 0 0,6 4-1202 0 0,0 0 0 0 0,-7-3 2904 0 0,7 3-2904 0 0,0-1 0 0 0,-1 1 0 0 0,1 0 0 0 0,0 0 1 0 0,0-1-1 0 0,0 1 0 0 0,0 0 0 0 0,0-1 0 0 0,0 1 0 0 0,0 0 1 0 0,0-1-1 0 0,0 1 0 0 0,0 0 0 0 0,3-5 2207 0 0,-3 4-2207 0 0,15-15 2310 0 0,1 8-2091 0 0,1 0 0 0 0,0 0 0 0 0,0 2 0 0 0,0 0 0 0 0,25-4 0 0 0,96-12 1732 0 0,-114 18-1989 0 0,-13 3-232 0 0,1 1 0 0 0,-1 0-1 0 0,1 0 1 0 0,-1 1 0 0 0,1 0 0 0 0,-1 1 0 0 0,1 1-1 0 0,15 5 1 0 0,3-2-1313 0 0,-7-7-62 0 0</inkml:trace>
</inkml:ink>
</file>

<file path=ppt/ink/ink12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4.207"/>
    </inkml:context>
    <inkml:brush xml:id="br0">
      <inkml:brushProperty name="width" value="0.1" units="cm"/>
      <inkml:brushProperty name="height" value="0.1" units="cm"/>
      <inkml:brushProperty name="color" value="#004F8B"/>
    </inkml:brush>
  </inkml:definitions>
  <inkml:trace contextRef="#ctx0" brushRef="#br0">366 44 7367 0 0,'-3'-9'763'0'0,"2"7"-235"0"0,0 0 1 0 0,0 0-1 0 0,0 0 0 0 0,0 0 1 0 0,0 0-1 0 0,0 0 1 0 0,0 0-1 0 0,-1 1 0 0 0,1-1 1 0 0,-1 0-1 0 0,1 1 0 0 0,-1-1 1 0 0,0 1-1 0 0,1 0 0 0 0,-1-1 1 0 0,0 1-1 0 0,0 0 0 0 0,0 0 1 0 0,-4-1-1 0 0,3 1-244 0 0,0 1-1 0 0,0-1 0 0 0,0 1 1 0 0,0 0-1 0 0,0 0 1 0 0,-1 0-1 0 0,1 1 0 0 0,0-1 1 0 0,0 1-1 0 0,0 0 1 0 0,0-1-1 0 0,-4 3 0 0 0,-3 2-69 0 0,1 0-1 0 0,-1 0 1 0 0,1 1-1 0 0,1 0 0 0 0,-1 1 1 0 0,-9 9-1 0 0,-5 9-31 0 0,1 1 1 0 0,1 2-1 0 0,2 0 0 0 0,0 1 0 0 0,2 0 0 0 0,2 2 1 0 0,0 0-1 0 0,-18 60 0 0 0,26-64-33 0 0,0 0 0 0 0,1 0-1 0 0,2 1 1 0 0,1-1 0 0 0,1 1 0 0 0,3 48-1 0 0,0-69-135 0 0,0 1-1 0 0,0-1 0 0 0,1 1 0 0 0,0-1 0 0 0,0 1 0 0 0,0-1 0 0 0,1 0 0 0 0,0 0 0 0 0,1-1 0 0 0,0 1 0 0 0,0-1 1 0 0,0 1-1 0 0,1-1 0 0 0,-1 0 0 0 0,2-1 0 0 0,-1 1 0 0 0,0-1 0 0 0,1 0 0 0 0,0-1 0 0 0,0 1 0 0 0,1-1 0 0 0,-1 0 0 0 0,1-1 1 0 0,0 1-1 0 0,0-1 0 0 0,0-1 0 0 0,0 1 0 0 0,0-1 0 0 0,9 1 0 0 0,-3-2 12 0 0,0 0-1 0 0,0 0 1 0 0,0-1 0 0 0,0-1 0 0 0,0 0-1 0 0,0-1 1 0 0,0 0 0 0 0,0-1-1 0 0,-1-1 1 0 0,1 0 0 0 0,12-6 0 0 0,-20 8-12 0 0,0 0 1 0 0,0-1 0 0 0,0 0 0 0 0,-1 0 0 0 0,1 0-1 0 0,-1 0 1 0 0,0-1 0 0 0,0 0 0 0 0,0 0 0 0 0,-1 0-1 0 0,1 0 1 0 0,4-8 0 0 0,-6 8-3 0 0,-1 1 0 0 0,0-1-1 0 0,0 1 1 0 0,0-1 0 0 0,0 0 0 0 0,0 1-1 0 0,-1-1 1 0 0,0 0 0 0 0,0 1 0 0 0,0-1-1 0 0,0 0 1 0 0,0 1 0 0 0,-1-1 0 0 0,0 0 0 0 0,1 1-1 0 0,-1-1 1 0 0,-1 0 0 0 0,1 1 0 0 0,0 0-1 0 0,-4-6 1 0 0,1 2 1 0 0,-1 0 0 0 0,0 1 0 0 0,0-1 1 0 0,-1 1-1 0 0,0 0 0 0 0,0 0 0 0 0,0 1 0 0 0,-1 0 0 0 0,0 0 0 0 0,0 1 0 0 0,0-1 1 0 0,0 2-1 0 0,-1-1 0 0 0,0 1 0 0 0,0 0 0 0 0,-9-2 0 0 0,2 0-6 0 0,0 2-1 0 0,-1 0 1 0 0,1 1-1 0 0,0 0 1 0 0,-1 1-1 0 0,1 1 1 0 0,-31 3-1 0 0,46-3-49 0 0,-1 0-1 0 0,0 0 0 0 0,0 0 1 0 0,0 0-1 0 0,0 0 0 0 0,1 0 1 0 0,-1 0-1 0 0,0 1 0 0 0,0-1 1 0 0,0 0-1 0 0,0 0 0 0 0,1 1 1 0 0,-1-1-1 0 0,0 1 0 0 0,0-1 1 0 0,1 1-1 0 0,-1-1 0 0 0,0 1 1 0 0,1-1-1 0 0,-1 1 0 0 0,1-1 1 0 0,-1 1-1 0 0,0 0 0 0 0,1-1 1 0 0,-1 1-1 0 0,1 0 0 0 0,0-1 1 0 0,-1 1-1 0 0,1 0 0 0 0,0 0 1 0 0,-1 1-1 0 0,1-1-409 0 0,1 1 1 0 0,-1-1-1 0 0,1 0 0 0 0,0 1 0 0 0,0-1 1 0 0,-1 0-1 0 0,1 0 0 0 0,0 1 0 0 0,0-1 1 0 0,0 0-1 0 0,0 0 0 0 0,0 0 1 0 0,0 0-1 0 0,1 0 0 0 0,-1 0 0 0 0,0-1 1 0 0,0 1-1 0 0,3 1 0 0 0</inkml:trace>
</inkml:ink>
</file>

<file path=ppt/ink/ink12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4.646"/>
    </inkml:context>
    <inkml:brush xml:id="br0">
      <inkml:brushProperty name="width" value="0.1" units="cm"/>
      <inkml:brushProperty name="height" value="0.1" units="cm"/>
      <inkml:brushProperty name="color" value="#004F8B"/>
    </inkml:brush>
  </inkml:definitions>
  <inkml:trace contextRef="#ctx0" brushRef="#br0">336 12 11055 0 0,'-35'-12'1374'0'0,"30"12"-1057"0"0,1 0 0 0 0,0 1 1 0 0,0-1-1 0 0,0 1 0 0 0,0 0 1 0 0,0 0-1 0 0,0 0 0 0 0,0 0 1 0 0,0 1-1 0 0,1 0 0 0 0,-1-1 1 0 0,0 1-1 0 0,1 1 0 0 0,0-1 1 0 0,-1 0-1 0 0,1 1 0 0 0,-6 6 1 0 0,-6 6 131 0 0,1 0-1 0 0,-14 21 1 0 0,18-23-169 0 0,7-10-210 0 0,-35 45 1551 0 0,-56 90 0 0 0,91-131-1485 0 0,-1-1 0 0 0,1 1 0 0 0,0 0 0 0 0,0 0-1 0 0,1 1 1 0 0,0-1 0 0 0,1 0 0 0 0,-1 1 0 0 0,1-1 0 0 0,1 1 0 0 0,-1 0-1 0 0,1-1 1 0 0,1 1 0 0 0,1 13 0 0 0,0-15-86 0 0,0 0 1 0 0,0 0-1 0 0,1 0 1 0 0,0 0-1 0 0,0 0 0 0 0,0 0 1 0 0,1-1-1 0 0,-1 1 1 0 0,1-1-1 0 0,1 0 1 0 0,-1 0-1 0 0,1-1 0 0 0,-1 1 1 0 0,2-1-1 0 0,-1 0 1 0 0,0-1-1 0 0,9 6 0 0 0,1-1-10 0 0,1 0-1 0 0,0-1 0 0 0,1 0 0 0 0,-1-1 0 0 0,1-1 0 0 0,0-1 0 0 0,1 0 0 0 0,-1-2 1 0 0,0 1-1 0 0,1-2 0 0 0,24-1 0 0 0,-28-1 25 0 0,0-1 0 0 0,0-1 0 0 0,0 1 0 0 0,-1-2 0 0 0,1 0 0 0 0,-1-1 1 0 0,0 0-1 0 0,0-1 0 0 0,-1-1 0 0 0,0 0 0 0 0,0 0 0 0 0,0-1 0 0 0,-1-1 0 0 0,17-16 0 0 0,-18 15-1 0 0,0 0-1 0 0,-1 0 0 0 0,0-1 1 0 0,-1-1-1 0 0,0 1 1 0 0,-1-1-1 0 0,7-17 1 0 0,-11 22-31 0 0,-1-1-1 0 0,1 0 1 0 0,-2 1 0 0 0,1-1 0 0 0,-1 0-1 0 0,-1 0 1 0 0,1 1 0 0 0,-1-1 0 0 0,0 0-1 0 0,-1 0 1 0 0,0 0 0 0 0,0 0 0 0 0,-1 1-1 0 0,-3-11 1 0 0,1 8-2 0 0,0 0 0 0 0,0 0 0 0 0,0 1 0 0 0,-2 0 0 0 0,1-1 0 0 0,-1 2 0 0 0,0-1 0 0 0,-1 1 0 0 0,0 0 0 0 0,0 0 0 0 0,-14-11 0 0 0,6 8 21 0 0,-1 1-1 0 0,0 0 1 0 0,-1 1 0 0 0,0 1-1 0 0,-30-11 1 0 0,33 12-2837 0 0</inkml:trace>
</inkml:ink>
</file>

<file path=ppt/ink/ink12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8.211"/>
    </inkml:context>
    <inkml:brush xml:id="br0">
      <inkml:brushProperty name="width" value="0.1" units="cm"/>
      <inkml:brushProperty name="height" value="0.1" units="cm"/>
      <inkml:brushProperty name="color" value="#004F8B"/>
    </inkml:brush>
  </inkml:definitions>
  <inkml:trace contextRef="#ctx0" brushRef="#br0">1 493 13247 0 0,'0'0'1512'0'0,"2"-3"-952"0"0,85-53 5642 0 0,-63 36-5395 0 0,-1-2 1 0 0,-1 0 0 0 0,-1-1 0 0 0,-1-1 0 0 0,-1-1 0 0 0,22-37 0 0 0,-2-9 31 0 0,37-92 1 0 0,-75 161-544 0 0,-2 21-256 0 0,-1-1-1 0 0,0 1 1 0 0,-2-1-1 0 0,0 0 1 0 0,-10 29-1 0 0,-44 89 1 0 0,16-43 16 0 0,-123 340-493 0 0,119-285 242 0 0,42-133 173 0 0,1 0 0 0 0,1 0 0 0 0,0 0 0 0 0,2 1 0 0 0,-1-1 1 0 0,2 0-1 0 0,0 1 0 0 0,3 15 0 0 0,-3-29 20 0 0,-1 0 1 0 0,1 0-1 0 0,0 0 0 0 0,-1 0 0 0 0,1 0 1 0 0,0 0-1 0 0,1-1 0 0 0,-1 1 0 0 0,0 0 0 0 0,0-1 1 0 0,1 1-1 0 0,-1-1 0 0 0,1 1 0 0 0,-1-1 1 0 0,1 1-1 0 0,0-1 0 0 0,-1 0 0 0 0,1 0 1 0 0,0 0-1 0 0,0 0 0 0 0,0 0 0 0 0,0-1 1 0 0,0 1-1 0 0,0 0 0 0 0,0-1 0 0 0,0 0 1 0 0,0 1-1 0 0,0-1 0 0 0,0 0 0 0 0,0 0 1 0 0,0 0-1 0 0,0 0 0 0 0,0 0 0 0 0,0-1 1 0 0,0 1-1 0 0,0-1 0 0 0,0 1 0 0 0,0-1 1 0 0,2-1-1 0 0,13-3 5 0 0,-1-1 0 0 0,0 0 0 0 0,27-16-1 0 0,-27 14-7 0 0,110-46 130 0 0,2 0-554 0 0,-108 44-1259 0 0,-1-1 0 0 0,20-15 0 0 0</inkml:trace>
</inkml:ink>
</file>

<file path=ppt/ink/ink12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8.531"/>
    </inkml:context>
    <inkml:brush xml:id="br0">
      <inkml:brushProperty name="width" value="0.1" units="cm"/>
      <inkml:brushProperty name="height" value="0.1" units="cm"/>
      <inkml:brushProperty name="color" value="#004F8B"/>
    </inkml:brush>
  </inkml:definitions>
  <inkml:trace contextRef="#ctx0" brushRef="#br0">3 173 4143 0 0,'0'0'319'0'0,"-3"-23"6108"0"0,5 21-5584 0 0,1 0 1 0 0,-1-1-1 0 0,0 2 1 0 0,1-1 0 0 0,-1 0-1 0 0,1 0 1 0 0,0 1-1 0 0,-1 0 1 0 0,1-1-1 0 0,4 0 1 0 0,58-13 1113 0 0,-48 13-922 0 0,211-52 3173 0 0,-7 1-5950 0 0,-191 47-221 0 0</inkml:trace>
</inkml:ink>
</file>

<file path=ppt/ink/ink12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9.014"/>
    </inkml:context>
    <inkml:brush xml:id="br0">
      <inkml:brushProperty name="width" value="0.1" units="cm"/>
      <inkml:brushProperty name="height" value="0.1" units="cm"/>
      <inkml:brushProperty name="color" value="#004F8B"/>
    </inkml:brush>
  </inkml:definitions>
  <inkml:trace contextRef="#ctx0" brushRef="#br0">260 22 15551 0 0,'-10'-18'1680'0'0,"7"15"-1556"0"0,-1 5 276 0 0,1 1-1 0 0,-1 0 0 0 0,1-1 1 0 0,0 1-1 0 0,0 1 0 0 0,0-1 1 0 0,-5 7-1 0 0,0 3-7 0 0,0 0 0 0 0,1 1 0 0 0,-6 17 1 0 0,6-16-150 0 0,1 0 1 0 0,-18 26 0 0 0,13-23-120 0 0,0 0 1 0 0,1 1-1 0 0,1 1 1 0 0,1-1-1 0 0,0 1 0 0 0,2 1 1 0 0,0-1-1 0 0,-4 33 1 0 0,3-21 231 0 0,-15 43 1 0 0,14-54-124 0 0,2 0-1 0 0,0 1 1 0 0,1 0 0 0 0,1 0-1 0 0,-1 28 1 0 0,5-37-194 0 0,0-1 1 0 0,1 1-1 0 0,0-1 0 0 0,1 0 0 0 0,0 1 1 0 0,1-1-1 0 0,5 13 0 0 0,-6-20-31 0 0,0-1-1 0 0,1 1 1 0 0,0-1-1 0 0,0 1 1 0 0,0-1-1 0 0,0 0 1 0 0,1 0-1 0 0,0 0 1 0 0,-1-1-1 0 0,1 1 1 0 0,1-1-1 0 0,-1 0 1 0 0,0 0-1 0 0,1 0 1 0 0,0-1-1 0 0,-1 1 1 0 0,1-1-1 0 0,0 0 1 0 0,8 1-1 0 0,-6-2 0 0 0,0 0 0 0 0,-1 0 0 0 0,1-1 0 0 0,-1 0 0 0 0,1-1 0 0 0,0 1-1 0 0,-1-1 1 0 0,1-1 0 0 0,-1 1 0 0 0,1-1 0 0 0,-1 0 0 0 0,0-1 0 0 0,0 1 0 0 0,0-1 0 0 0,0 0 0 0 0,-1-1-1 0 0,1 0 1 0 0,-1 1 0 0 0,1-2 0 0 0,-1 1 0 0 0,-1-1 0 0 0,1 1 0 0 0,6-9 0 0 0,-6 7 10 0 0,0 0 0 0 0,0 0 0 0 0,0-1 0 0 0,-1 1 0 0 0,0-1 0 0 0,0 0 0 0 0,-1 0 0 0 0,0-1 0 0 0,0 1 0 0 0,-1-1 0 0 0,0 1 0 0 0,0-1 0 0 0,0 0 0 0 0,-1 0 0 0 0,-1 1-1 0 0,1-1 1 0 0,-1 0 0 0 0,0 0 0 0 0,-2-11 0 0 0,-1 10 25 0 0,-1 0 0 0 0,0 0-1 0 0,0 1 1 0 0,0-1-1 0 0,-1 1 1 0 0,0 1 0 0 0,-12-14-1 0 0,14 16-32 0 0,-1 1 0 0 0,0 0-1 0 0,0 0 1 0 0,0 1 0 0 0,-1-1-1 0 0,1 1 1 0 0,-1 0-1 0 0,0 0 1 0 0,0 0 0 0 0,0 1-1 0 0,0-1 1 0 0,0 1 0 0 0,0 1-1 0 0,-8-2 1 0 0,12 2-9 0 0,0 1 0 0 0,0 0 0 0 0,0 1 0 0 0,0-1 0 0 0,0 0 0 0 0,0 0 0 0 0,-1 0 0 0 0,1 1 0 0 0,0-1 0 0 0,0 0 0 0 0,0 1 0 0 0,0-1 0 0 0,0 1 0 0 0,0 0 0 0 0,0-1 0 0 0,-2 2 0 0 0,2-1 0 0 0,0 0 0 0 0,0 0 0 0 0,0-1 0 0 0,0 1 0 0 0,0 0 0 0 0,0-1 0 0 0,0 1 0 0 0,-1-1 0 0 0,1 1 0 0 0,0-1 0 0 0,0 0 0 0 0,-1 1 0 0 0,1-1 0 0 0,0 0 0 0 0,-3 0 0 0 0,-26-4 2 0 0,-27 1-201 0 0,80 37-769 0 0,-16-24-674 0 0</inkml:trace>
</inkml:ink>
</file>

<file path=ppt/ink/ink12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19.488"/>
    </inkml:context>
    <inkml:brush xml:id="br0">
      <inkml:brushProperty name="width" value="0.1" units="cm"/>
      <inkml:brushProperty name="height" value="0.1" units="cm"/>
      <inkml:brushProperty name="color" value="#004F8B"/>
    </inkml:brush>
  </inkml:definitions>
  <inkml:trace contextRef="#ctx0" brushRef="#br0">180 21 14855 0 0,'0'0'680'0'0,"-34"-14"370"0"0,31 15-903 0 0,1 0 1 0 0,-1 0 0 0 0,0 0-1 0 0,1 0 1 0 0,-1 0 0 0 0,1 0 0 0 0,-1 1-1 0 0,1-1 1 0 0,0 1 0 0 0,0-1-1 0 0,-1 1 1 0 0,1 0 0 0 0,0 0 0 0 0,1 0-1 0 0,-1 0 1 0 0,0 1 0 0 0,-2 2-1 0 0,-25 48 1084 0 0,23-43-1043 0 0,-6 16 230 0 0,1 1-1 0 0,1 0 1 0 0,1 1 0 0 0,2-1-1 0 0,1 2 1 0 0,1-1 0 0 0,1 1 0 0 0,1-1-1 0 0,3 55 1 0 0,0-77-347 0 0,1 0 0 0 0,-1 0 0 0 0,1 0 0 0 0,1 0 0 0 0,-1 0 0 0 0,1 0 0 0 0,0 0 0 0 0,0-1 0 0 0,1 1 0 0 0,-1-1 0 0 0,1 0 0 0 0,1 0 0 0 0,-1 0 0 0 0,1 0 0 0 0,-1 0 0 0 0,9 7 0 0 0,-5-7-39 0 0,1 1 1 0 0,-1-1 0 0 0,1 0 0 0 0,0-1 0 0 0,1 0 0 0 0,-1 0-1 0 0,1-1 1 0 0,0 0 0 0 0,-1 0 0 0 0,12 1 0 0 0,0-1-4 0 0,0-1 0 0 0,0 0 0 0 0,0-2 0 0 0,1 0 0 0 0,-1-1 0 0 0,0-1 0 0 0,0-1 1 0 0,0-1-1 0 0,26-9 0 0 0,-34 9 38 0 0,-1 0 0 0 0,1 0 0 0 0,-1-2 0 0 0,-1 1 0 0 0,1-1 0 0 0,-1-1 0 0 0,0 0 0 0 0,-1 0 0 0 0,1-1 0 0 0,-1 0 1 0 0,-1 0-1 0 0,0-1 0 0 0,0-1 0 0 0,0 1 0 0 0,-1-1 0 0 0,-1 0 0 0 0,0-1 0 0 0,0 0 0 0 0,-1 0 0 0 0,-1 0 0 0 0,1 0 0 0 0,-2-1 0 0 0,0 1 0 0 0,0-1 1 0 0,-1 0-1 0 0,0 0 0 0 0,-1 0 0 0 0,-1 0 0 0 0,0 0 0 0 0,0 0 0 0 0,-1 0 0 0 0,-3-13 0 0 0,2 11-18 0 0,-1 0 0 0 0,0 1 0 0 0,-1 0 0 0 0,-1-1 0 0 0,0 2 1 0 0,0-1-1 0 0,-1 0 0 0 0,-1 1 0 0 0,0 0 0 0 0,-1 1 0 0 0,-13-17 0 0 0,13 21-38 0 0,1 0 0 0 0,-1 1 0 0 0,0-1-1 0 0,0 1 1 0 0,-1 1 0 0 0,0 0 0 0 0,0 0 0 0 0,0 1 0 0 0,0 0-1 0 0,-1 0 1 0 0,0 1 0 0 0,1 1 0 0 0,-1-1 0 0 0,0 2 0 0 0,-1-1 0 0 0,-13 1-1 0 0,-62 1-121 0 0,-30-1-4267 0 0</inkml:trace>
</inkml:ink>
</file>

<file path=ppt/ink/ink1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1.744"/>
    </inkml:context>
    <inkml:brush xml:id="br0">
      <inkml:brushProperty name="width" value="0.1" units="cm"/>
      <inkml:brushProperty name="height" value="0.1" units="cm"/>
      <inkml:brushProperty name="color" value="#AB008B"/>
    </inkml:brush>
  </inkml:definitions>
  <inkml:trace contextRef="#ctx0" brushRef="#br0">18 11 5983 0 0,'-11'-10'16253'0'0,"10"16"-16125"0"0,-1 0-1 0 0,1 0 0 0 0,0 0 0 0 0,0 1 0 0 0,1-1 0 0 0,0 0 0 0 0,0 1 0 0 0,2 11 1 0 0,13 58 314 0 0,-9-49-202 0 0,0-1-61 0 0,0 0 0 0 0,2 0-1 0 0,0-1 1 0 0,23 45 0 0 0,-22-55-181 0 0,1 1 1 0 0,0-2-1 0 0,1 0 1 0 0,0 0-1 0 0,1-1 1 0 0,1 0-1 0 0,0-1 1 0 0,18 13-1 0 0,-8-8-1317 0 0,-11-10-90 0 0</inkml:trace>
</inkml:ink>
</file>

<file path=ppt/ink/ink12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20.193"/>
    </inkml:context>
    <inkml:brush xml:id="br0">
      <inkml:brushProperty name="width" value="0.1" units="cm"/>
      <inkml:brushProperty name="height" value="0.1" units="cm"/>
      <inkml:brushProperty name="color" value="#004F8B"/>
    </inkml:brush>
  </inkml:definitions>
  <inkml:trace contextRef="#ctx0" brushRef="#br0">0 297 9215 0 0,'0'0'831'0'0,"15"-2"-670"0"0,226-13 5571 0 0,-194 13-5006 0 0,85 6-1 0 0,26 1 924 0 0,263-33 1199 0 0,67-9-1088 0 0,376-24-127 0 0,-833 59-1611 0 0,752-90 507 0 0,-586 46-468 0 0,-120 26-87 0 0,-76 20-172 0 0,-43 10-1055 0 0,22-3 2 0 0,-7-1-562 0 0</inkml:trace>
</inkml:ink>
</file>

<file path=ppt/ink/ink12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21.243"/>
    </inkml:context>
    <inkml:brush xml:id="br0">
      <inkml:brushProperty name="width" value="0.1" units="cm"/>
      <inkml:brushProperty name="height" value="0.1" units="cm"/>
      <inkml:brushProperty name="color" value="#004F8B"/>
    </inkml:brush>
  </inkml:definitions>
  <inkml:trace contextRef="#ctx0" brushRef="#br0">256 177 14455 0 0,'0'0'1307'0'0,"-1"15"-940"0"0,1-2 4 0 0,1 41 612 0 0,-2 1 1 0 0,-2-1-1 0 0,-2 0 0 0 0,-26 105 1 0 0,-116 334 846 0 0,128-423-1647 0 0,2 2 1 0 0,4 0-1 0 0,4 1 0 0 0,2 0 1 0 0,3 0-1 0 0,4 1 0 0 0,12 101 1 0 0,-8-151-174 0 0,1-1 0 0 0,0 1 1 0 0,2-1-1 0 0,16 38 1 0 0,-17-48-3 0 0,1 0 0 0 0,1-1 0 0 0,0 1 0 0 0,0-2 0 0 0,1 1 0 0 0,1-1 0 0 0,0 0 0 0 0,22 17 0 0 0,-18-16 19 0 0,1-2 0 0 0,0 0 0 0 0,1 0 0 0 0,0-2 0 0 0,0 0 0 0 0,1-1 0 0 0,0 0 0 0 0,0-1 1 0 0,1-1-1 0 0,0-1 0 0 0,0-1 0 0 0,0 0 0 0 0,0-1 0 0 0,0-1 0 0 0,22-1 0 0 0,569-23 405 0 0,-428 14-312 0 0,367-29 99 0 0,-81 4-131 0 0,214-11 37 0 0,-509 42-49 0 0,206 21 0 0 0,-346-8 30 0 0,-29-8-82 0 0,0-1 0 0 0,0 0 0 0 0,1 0-1 0 0,-1 0 1 0 0,0 0 0 0 0,0 0 0 0 0,1-1 0 0 0,-1 1-1 0 0,4-1 1 0 0,-6 0-24 0 0,-1 0 1 0 0,0 0-1 0 0,0 0 0 0 0,0 0 0 0 0,1 0 1 0 0,-1 0-1 0 0,0 0 0 0 0,0 0 1 0 0,0 0-1 0 0,1 0 0 0 0,-1 0 0 0 0,0 0 1 0 0,0 0-1 0 0,0 0 0 0 0,1 1 0 0 0,-1-1 1 0 0,0 0-1 0 0,0 0 0 0 0,0 0 1 0 0,0 0-1 0 0,1 0 0 0 0,-1 0 0 0 0,0 0 1 0 0,0 1-1 0 0,0-1 0 0 0,0 0 0 0 0,0 0 1 0 0,0 0-1 0 0,1 0 0 0 0,-1 1 1 0 0,0-1-1 0 0,0 0 0 0 0,0 0 0 0 0,0 0 1 0 0,0 1-1 0 0,0-1 0 0 0,0 0 0 0 0,0 0 1 0 0,0 0-1 0 0,0 1 0 0 0,0-1 0 0 0,0 0 1 0 0,0 0-1 0 0,0 0 0 0 0,0 1 1 0 0,0-1-1 0 0,0 0 0 0 0,0 0 0 0 0,-1 3 336 0 0,0-10 1568 0 0,1-2-1894 0 0,1 7-6 0 0,15-17-7 0 0,-12 9 28 0 0,1 1 0 0 0,-2-1 0 0 0,1 0 0 0 0,-1 0 0 0 0,-1 0 0 0 0,0 0 0 0 0,0-1-1 0 0,-1 1 1 0 0,0-1 0 0 0,-1 1 0 0 0,-1-13 0 0 0,1 7 12 0 0,1 0 1 0 0,0 0-1 0 0,1 1 0 0 0,4-18 0 0 0,7-20-9 0 0,-3-1 0 0 0,-1-1 0 0 0,1-92-1 0 0,-18-169 35 0 0,1 184-32 0 0,-8-691 34 0 0,15 812-64 0 0,0 0 0 0 0,-1 1 0 0 0,0-1 0 0 0,0 0 0 0 0,-1 1 0 0 0,-1-1 0 0 0,0 1 0 0 0,-1-1 0 0 0,0 1 0 0 0,0 0 0 0 0,-1 1 0 0 0,0-1 0 0 0,-1 1 0 0 0,0 0 0 0 0,-10-12 0 0 0,12 17-773 0 0,6 10 1800 0 0,3 3-3561 0 0</inkml:trace>
</inkml:ink>
</file>

<file path=ppt/ink/ink12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6"/>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7"/>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7"/>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7"/>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8"/>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49"/>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0"/>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1"/>
    </inkml:context>
    <inkml:brush xml:id="br0">
      <inkml:brushProperty name="width" value="0.1" units="cm"/>
      <inkml:brushProperty name="height" value="0.1" units="cm"/>
      <inkml:brushProperty name="color" value="#008C3A"/>
    </inkml:brush>
  </inkml:definitions>
  <inkml:trace contextRef="#ctx0" brushRef="#br0">21 387 7567 0 0,'0'0'348'0'0,"2"-3"-6"0"0,-1 1-56 0 0,0 0 1 0 0,0 0 0 0 0,0 0 0 0 0,0 0 0 0 0,-1 0-1 0 0,1 0 1 0 0,-1-1 0 0 0,1 1 0 0 0,-1 0-1 0 0,0 0 1 0 0,0-1 0 0 0,0 1 0 0 0,0 0 0 0 0,0 0-1 0 0,0-1 1 0 0,-1 1 0 0 0,1 0 0 0 0,-1 0-1 0 0,10-24 10290 0 0,71-7-9969 0 0,-49 13-210 0 0,-1-1 0 0 0,39-36 0 0 0,-58 47-280 0 0,-2 0 0 0 0,1 0 1 0 0,-1-1-1 0 0,-1 0 0 0 0,0 0 0 0 0,-1-1 0 0 0,0 0 1 0 0,0-1-1 0 0,7-21 0 0 0,-13 30-78 0 0,0 1 0 0 0,0 0 1 0 0,-1 0-1 0 0,1 0 0 0 0,-1-1 0 0 0,0 1 0 0 0,0 0 0 0 0,0-1 0 0 0,0 1 1 0 0,-1 0-1 0 0,1 0 0 0 0,-1-1 0 0 0,-1-4 0 0 0,1 7 104 0 0,-1 2-137 0 0,1-1 0 0 0,-1 0 0 0 0,0 1-1 0 0,1 0 1 0 0,-1-1 0 0 0,0 1 0 0 0,1 0 0 0 0,-1 0 0 0 0,1 0 0 0 0,-1 0 0 0 0,1 0 0 0 0,-1 0 0 0 0,1 0 0 0 0,0 0 0 0 0,0 1 0 0 0,-1-1 0 0 0,1 0 0 0 0,0 1-1 0 0,0-1 1 0 0,0 1 0 0 0,1-1 0 0 0,-2 3 0 0 0,-17 42 141 0 0,15-34-133 0 0,-69 177-101 0 0,11-30-132 0 0,-55 215 0 0 0,107-338 154 0 0,6-23 41 0 0,0-1-1 0 0,1 1 1 0 0,0 0-1 0 0,1 0 1 0 0,0 0-1 0 0,1 0 1 0 0,1 0-1 0 0,1 18 0 0 0,0-30 22 0 0,-1 0-1 0 0,0 0 1 0 0,1 0 0 0 0,-1 0-1 0 0,1 0 1 0 0,-1-1-1 0 0,1 1 1 0 0,-1 0-1 0 0,1 0 1 0 0,0 0-1 0 0,-1-1 1 0 0,1 1-1 0 0,0 0 1 0 0,-1-1-1 0 0,1 1 1 0 0,0-1-1 0 0,0 1 1 0 0,0-1-1 0 0,0 1 1 0 0,-1-1-1 0 0,1 1 1 0 0,0-1 0 0 0,0 0-1 0 0,0 0 1 0 0,0 1-1 0 0,0-1 1 0 0,0 0-1 0 0,0 0 1 0 0,0 0-1 0 0,0 0 1 0 0,0 0-1 0 0,0 0 1 0 0,2-1-1 0 0,27-7-29 0 0,-28 7 14 0 0,44-15 52 0 0,1 2 0 0 0,0 2 1 0 0,0 2-1 0 0,1 2 0 0 0,1 2 1 0 0,55 1-1 0 0,-76 8-1171 0 0,-2 0-3347 0 0</inkml:trace>
</inkml:ink>
</file>

<file path=ppt/ink/ink1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3.682"/>
    </inkml:context>
    <inkml:brush xml:id="br0">
      <inkml:brushProperty name="width" value="0.1" units="cm"/>
      <inkml:brushProperty name="height" value="0.1" units="cm"/>
      <inkml:brushProperty name="color" value="#AB008B"/>
    </inkml:brush>
  </inkml:definitions>
  <inkml:trace contextRef="#ctx0" brushRef="#br0">2 117 3223 0 0,'0'-44'14090'0'0,"-1"41"-13873"0"0,1 0 0 0 0,-1 0 0 0 0,1 0 0 0 0,0 0 0 0 0,0 0 1 0 0,0 0-1 0 0,0 0 0 0 0,1 0 0 0 0,-1 0 0 0 0,1 0 0 0 0,0 0 1 0 0,0 0-1 0 0,0 0 0 0 0,0 0 0 0 0,0 1 0 0 0,1-1 0 0 0,-1 0 1 0 0,1 1-1 0 0,-1-1 0 0 0,1 1 0 0 0,0-1 0 0 0,0 1 0 0 0,1 0 1 0 0,2-3-1 0 0,-3 4-88 0 0,33 13 180 0 0,-33-11-296 0 0,1 0 0 0 0,0 0 0 0 0,0 1 0 0 0,-1 0 0 0 0,1-1 0 0 0,-1 1 0 0 0,1 0 0 0 0,-1 0-1 0 0,0 0 1 0 0,1 1 0 0 0,-1-1 0 0 0,0 1 0 0 0,-1-1 0 0 0,1 1 0 0 0,0-1 0 0 0,-1 1 0 0 0,0 0-1 0 0,1 0 1 0 0,-1 0 0 0 0,0 0 0 0 0,0 0 0 0 0,-1 0 0 0 0,1 0 0 0 0,-1 0 0 0 0,1 0 0 0 0,-1 0-1 0 0,0 0 1 0 0,0 0 0 0 0,-1 6 0 0 0,-2 7 3 0 0,-1-1 0 0 0,0 0 0 0 0,-1 0 0 0 0,-13 27 0 0 0,-1 3-165 0 0,4 9 44 0 0,-10 29-178 0 0,59-81 153 0 0,57-11 487 0 0,108-6 729 0 0,-150 8-2750 0 0,-38 3-64 0 0</inkml:trace>
</inkml:ink>
</file>

<file path=ppt/ink/ink12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2"/>
    </inkml:context>
    <inkml:brush xml:id="br0">
      <inkml:brushProperty name="width" value="0.1" units="cm"/>
      <inkml:brushProperty name="height" value="0.1" units="cm"/>
      <inkml:brushProperty name="color" value="#008C3A"/>
    </inkml:brush>
  </inkml:definitions>
  <inkml:trace contextRef="#ctx0" brushRef="#br0">19 139 6447 0 0,'-18'-23'14062'0'0,"23"19"-13580"0"0,0 0 0 0 0,1 0 1 0 0,-1 0-1 0 0,1 1 1 0 0,0-1-1 0 0,0 1 1 0 0,0 1-1 0 0,1-1 1 0 0,7-1-1 0 0,66-12 820 0 0,-43 9-1027 0 0,55-13-147 0 0,35-8-21 0 0,-42 19-4320 0 0</inkml:trace>
</inkml:ink>
</file>

<file path=ppt/ink/ink12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3"/>
    </inkml:context>
    <inkml:brush xml:id="br0">
      <inkml:brushProperty name="width" value="0.1" units="cm"/>
      <inkml:brushProperty name="height" value="0.1" units="cm"/>
      <inkml:brushProperty name="color" value="#008C3A"/>
    </inkml:brush>
  </inkml:definitions>
  <inkml:trace contextRef="#ctx0" brushRef="#br0">45 37 8751 0 0,'-10'-37'9083'0'0,"10"37"-8998"0"0,-4 22 3282 0 0,2 71-365 0 0,3-62-2656 0 0,-2-1 1 0 0,-4 34-1 0 0,-7 24-57 0 0,4 1 0 0 0,4 123 0 0 0,5-195-200 0 0,0-1 0 0 0,0 0 0 0 0,2 1 0 0 0,8 28 623 0 0,16-78-3212 0 0</inkml:trace>
</inkml:ink>
</file>

<file path=ppt/ink/ink12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4"/>
    </inkml:context>
    <inkml:brush xml:id="br0">
      <inkml:brushProperty name="width" value="0.1" units="cm"/>
      <inkml:brushProperty name="height" value="0.1" units="cm"/>
      <inkml:brushProperty name="color" value="#008C3A"/>
    </inkml:brush>
  </inkml:definitions>
  <inkml:trace contextRef="#ctx0" brushRef="#br0">21 241 2759 0 0,'-3'-9'10257'0'0,"-9"-26"-6802"0"0,10 28-3120 0 0,1 1 1 0 0,0 0-1 0 0,0-1 0 0 0,1 1 0 0 0,0-1 1 0 0,0 1-1 0 0,0-1 0 0 0,1 1 0 0 0,0 0 0 0 0,0-1 1 0 0,0 1-1 0 0,1 0 0 0 0,0 0 0 0 0,1 0 1 0 0,-1 0-1 0 0,4-6 0 0 0,-3 6-184 0 0,1-1-1 0 0,-1 1 1 0 0,1 0 0 0 0,1 0-1 0 0,-1 0 1 0 0,1 1 0 0 0,0 0-1 0 0,0 0 1 0 0,0 0 0 0 0,1 0-1 0 0,0 1 1 0 0,0 0-1 0 0,12-7 1 0 0,-13 10-100 0 0,-1 1-1 0 0,0-1 1 0 0,1 1-1 0 0,-1 0 1 0 0,1 0-1 0 0,-1 0 1 0 0,0 0-1 0 0,1 1 1 0 0,-1 0 0 0 0,0 0-1 0 0,1 0 1 0 0,-1 0-1 0 0,0 1 1 0 0,0-1-1 0 0,0 1 1 0 0,0 0-1 0 0,0 1 1 0 0,6 4-1 0 0,-1-1 20 0 0,0 1 0 0 0,0 0-1 0 0,-1 0 1 0 0,0 1 0 0 0,0 0-1 0 0,8 12 1 0 0,-11-13-21 0 0,-1 0 0 0 0,-1 0-1 0 0,1 0 1 0 0,-1 1 0 0 0,0 0 0 0 0,-1 0-1 0 0,0-1 1 0 0,0 1 0 0 0,0 0 0 0 0,-1 1-1 0 0,-1-1 1 0 0,1 0 0 0 0,-1 0 0 0 0,-1 0 0 0 0,1 0-1 0 0,-1 0 1 0 0,-1 0 0 0 0,-2 9 0 0 0,-5 13-26 0 0,-2-1-1 0 0,0-1 1 0 0,-24 41 0 0 0,10-20 23 0 0,20-38-46 0 0,-24 51-4 0 0,-3-1 0 0 0,-65 93 0 0 0,143-154-56 0 0,36-6 59 0 0,137 8-1 0 0,-68 2 62 0 0,33-2-23 0 0,-106 0-3270 0 0</inkml:trace>
</inkml:ink>
</file>

<file path=ppt/ink/ink12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5"/>
    </inkml:context>
    <inkml:brush xml:id="br0">
      <inkml:brushProperty name="width" value="0.1" units="cm"/>
      <inkml:brushProperty name="height" value="0.1" units="cm"/>
      <inkml:brushProperty name="color" value="#004F8B"/>
    </inkml:brush>
  </inkml:definitions>
  <inkml:trace contextRef="#ctx0" brushRef="#br0">3 40 8751 0 0,'22'-39'14215'0'0,"-28"74"-13262"0"0,2 326 982 0 0,6-195-1638 0 0,-18 30 108 0 0,16-192-463 0 0,0-1 0 0 0,0 0 0 0 0,0 0 0 0 0,0 0 0 0 0,0 0 0 0 0,1 0 0 0 0,0 1 0 0 0,0-1 0 0 0,-1 0 0 0 0,2 0 0 0 0,-1-1 0 0 0,0 1 0 0 0,1 0 0 0 0,-1 0 0 0 0,1-1 0 0 0,0 1 0 0 0,0 0 0 0 0,0-1 0 0 0,4 4 0 0 0</inkml:trace>
</inkml:ink>
</file>

<file path=ppt/ink/ink12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6"/>
    </inkml:context>
    <inkml:brush xml:id="br0">
      <inkml:brushProperty name="width" value="0.1" units="cm"/>
      <inkml:brushProperty name="height" value="0.1" units="cm"/>
      <inkml:brushProperty name="color" value="#004F8B"/>
    </inkml:brush>
  </inkml:definitions>
  <inkml:trace contextRef="#ctx0" brushRef="#br0">102 3 12151 0 0,'0'0'1098'0'0,"-18"-2"1686"0"0,14 7-2469 0 0,1 0 1 0 0,0 0 0 0 0,0 0-1 0 0,1 0 1 0 0,-1 1 0 0 0,1-1 0 0 0,0 1-1 0 0,1 0 1 0 0,-1-1 0 0 0,1 1-1 0 0,0 0 1 0 0,0 9 0 0 0,-1 2 60 0 0,-3 8-25 0 0,-34 155 2152 0 0,36-167-2292 0 0,0-1 0 0 0,2 1 1 0 0,-1 0-1 0 0,2 0 0 0 0,0 0 0 0 0,3 25 0 0 0,1-6 217 0 0,14 50-1 0 0,-16-75-395 0 0,0-1 0 0 0,1 1-1 0 0,0-1 1 0 0,0 0 0 0 0,0 0-1 0 0,1 0 1 0 0,-1 0 0 0 0,1-1-1 0 0,1 1 1 0 0,-1-1 0 0 0,1 0-1 0 0,0 0 1 0 0,0-1 0 0 0,1 1-1 0 0,-1-1 1 0 0,1 0 0 0 0,0-1-1 0 0,0 1 1 0 0,0-1 0 0 0,0 0-1 0 0,1-1 1 0 0,-1 0 0 0 0,1 0-1 0 0,0 0 1 0 0,-1-1 0 0 0,1 1-1 0 0,0-2 1 0 0,0 1 0 0 0,9-1-1 0 0,-2 0 9 0 0,-1-1-1 0 0,0-1 0 0 0,1 1 0 0 0,-1-2 1 0 0,0 0-1 0 0,0-1 0 0 0,-1 0 0 0 0,1-1 1 0 0,-1 0-1 0 0,0-1 0 0 0,0 0 0 0 0,-1-1 1 0 0,0 0-1 0 0,15-13 0 0 0,-18 13-35 0 0,0-2 0 0 0,0 1-1 0 0,-1-1 1 0 0,0 0 0 0 0,0-1 0 0 0,-1 0 0 0 0,0 0 0 0 0,-1 0-1 0 0,0-1 1 0 0,-1 1 0 0 0,0-1 0 0 0,0 0 0 0 0,-1 0-1 0 0,-1-1 1 0 0,0 1 0 0 0,-1-1 0 0 0,0 1 0 0 0,0-1-1 0 0,-1 1 1 0 0,-1-1 0 0 0,0 1 0 0 0,-1-1 0 0 0,0 1-1 0 0,0 0 1 0 0,-1-1 0 0 0,-5-10 0 0 0,-5-13 70 0 0,6 18-25 0 0,1 1 0 0 0,1-1 0 0 0,1 0 1 0 0,0 0-1 0 0,-2-22 0 0 0,6 36-61 0 0,0 0 0 0 0,0-1 0 0 0,-1 1 0 0 0,0 0 1 0 0,0 0-1 0 0,1 0 0 0 0,-2 0 0 0 0,1 0 0 0 0,0 0 0 0 0,-1 0 0 0 0,1 0 0 0 0,-1 0 0 0 0,0 1 0 0 0,0-1 0 0 0,0 1 0 0 0,0-1 1 0 0,0 1-1 0 0,-1 0 0 0 0,-4-4 0 0 0,2 3-43 0 0,0 0 0 0 0,0 1 0 0 0,-1-1 0 0 0,1 1 0 0 0,-1 0 1 0 0,0 0-1 0 0,0 1 0 0 0,1 0 0 0 0,-1 0 0 0 0,-8 0 0 0 0,4 0-62 0 0,1 1 0 0 0,0 0 0 0 0,-1 1 0 0 0,1 0 0 0 0,0 0 0 0 0,0 1 0 0 0,0 0 0 0 0,0 1 0 0 0,0 0 0 0 0,0 0 0 0 0,1 1 0 0 0,-1 0 0 0 0,-14 11 0 0 0,14-8-1555 0 0</inkml:trace>
</inkml:ink>
</file>

<file path=ppt/ink/ink12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7"/>
    </inkml:context>
    <inkml:brush xml:id="br0">
      <inkml:brushProperty name="width" value="0.1" units="cm"/>
      <inkml:brushProperty name="height" value="0.1" units="cm"/>
      <inkml:brushProperty name="color" value="#004F8B"/>
    </inkml:brush>
  </inkml:definitions>
  <inkml:trace contextRef="#ctx0" brushRef="#br0">124 79 2759 0 0,'0'0'126'0'0,"0"-1"-5"0"0,-7-28 11780 0 0,6 29-11581 0 0,-12-1 3903 0 0,-13 16-2427 0 0,18-2-1498 0 0,0 0-1 0 0,2 0 1 0 0,-1 0 0 0 0,2 1 0 0 0,0 0-1 0 0,0 1 1 0 0,2-1 0 0 0,-5 28 0 0 0,-1 3 187 0 0,5-29-340 0 0,1 1 0 0 0,0 0-1 0 0,2-1 1 0 0,0 1 0 0 0,0 0 0 0 0,2 0 0 0 0,2 17-1 0 0,-2-27-117 0 0,0 0-1 0 0,1-1 1 0 0,-1 1 0 0 0,1-1-1 0 0,1 1 1 0 0,-1-1-1 0 0,1 0 1 0 0,0 0-1 0 0,1 0 1 0 0,-1 0-1 0 0,1-1 1 0 0,0 1 0 0 0,1-1-1 0 0,-1 0 1 0 0,1 0-1 0 0,0-1 1 0 0,0 1-1 0 0,1-1 1 0 0,-1 0 0 0 0,8 4-1 0 0,-8-6-7 0 0,1-1 0 0 0,-1 1 0 0 0,0-1 0 0 0,1 0 1 0 0,-1 0-1 0 0,1 0 0 0 0,-1-1 0 0 0,1 0 0 0 0,-1 0 0 0 0,1 0 0 0 0,-1-1 0 0 0,1 0 0 0 0,-1 0 0 0 0,0 0 0 0 0,1-1 0 0 0,-1 1 1 0 0,0-1-1 0 0,0-1 0 0 0,7-3 0 0 0,4-3 56 0 0,-1 0 1 0 0,0-1-1 0 0,0-1 0 0 0,20-19 1 0 0,46-53 130 0 0,-79 81-199 0 0,0-1-1 0 0,0 0 1 0 0,-1 0-1 0 0,1-1 1 0 0,-1 1-1 0 0,1 0 1 0 0,-1 0-1 0 0,0-1 1 0 0,0 1-1 0 0,-1-1 1 0 0,1 1-1 0 0,-1-1 1 0 0,1 1-1 0 0,-1-1 1 0 0,0 1-1 0 0,0-1 1 0 0,-1 1-1 0 0,1-1 0 0 0,-1 1 1 0 0,-1-4-1 0 0,-3-13 24 0 0,0 0-1 0 0,-10-22 0 0 0,11 34-22 0 0,-2-7 7 0 0,-2 1-1 0 0,0-1 0 0 0,0 2 1 0 0,-2-1-1 0 0,1 1 1 0 0,-2 0-1 0 0,0 1 0 0 0,0 1 1 0 0,-1 0-1 0 0,0 0 1 0 0,-1 1-1 0 0,-1 0 0 0 0,1 2 1 0 0,-1-1-1 0 0,-28-11 1 0 0,18 15-343 0 0,-2 2-3953 0 0</inkml:trace>
</inkml:ink>
</file>

<file path=ppt/ink/ink12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8"/>
    </inkml:context>
    <inkml:brush xml:id="br0">
      <inkml:brushProperty name="width" value="0.1" units="cm"/>
      <inkml:brushProperty name="height" value="0.1" units="cm"/>
      <inkml:brushProperty name="color" value="#004F8B"/>
    </inkml:brush>
  </inkml:definitions>
  <inkml:trace contextRef="#ctx0" brushRef="#br0">96 53 3223 0 0,'-8'-15'16570'0'0,"-2"27"-16211"0"0,1 1 0 0 0,0 0 1 0 0,0 0-1 0 0,2 0 0 0 0,-1 1 0 0 0,2 1 1 0 0,0-1-1 0 0,1 1 0 0 0,0 0 1 0 0,1 0-1 0 0,1 0 0 0 0,0 0 1 0 0,1 1-1 0 0,1 0 0 0 0,0 21 1 0 0,2-33-315 0 0,0 1 0 0 0,1-1 0 0 0,-1 1 0 0 0,1-1 0 0 0,0 0 0 0 0,0 0 0 0 0,1 1 0 0 0,-1-1-1 0 0,1-1 1 0 0,0 1 0 0 0,0 0 0 0 0,4 3 0 0 0,-6-5-38 0 0,0-1 0 0 0,0 0 0 0 0,0 0-1 0 0,0 0 1 0 0,0 0 0 0 0,1 0-1 0 0,-1 0 1 0 0,0-1 0 0 0,1 1 0 0 0,-1 0-1 0 0,0 0 1 0 0,1-1 0 0 0,-1 1-1 0 0,1-1 1 0 0,-1 0 0 0 0,1 1 0 0 0,-1-1-1 0 0,1 0 1 0 0,0 0 0 0 0,-1 0-1 0 0,1 0 1 0 0,-1 0 0 0 0,1 0 0 0 0,-1 0-1 0 0,1-1 1 0 0,-1 1 0 0 0,1 0-1 0 0,-1-1 1 0 0,1 1 0 0 0,-1-1 0 0 0,0 0-1 0 0,1 0 1 0 0,-1 1 0 0 0,0-1 0 0 0,1 0-1 0 0,-1 0 1 0 0,0 0 0 0 0,0 0-1 0 0,2-2 1 0 0,28-32 128 0 0,-10 13-6 0 0,-1-1 0 0 0,28-44-1 0 0,-43 60-110 0 0,-1 0 0 0 0,0 0 0 0 0,-1-1 0 0 0,1 0 1 0 0,-2 0-1 0 0,1 0 0 0 0,-1 0 0 0 0,0 0 0 0 0,-1 0 0 0 0,0 0 0 0 0,0-1 0 0 0,-1 1 0 0 0,0-1 0 0 0,-2-13 0 0 0,1 18-12 0 0,0 1 1 0 0,0-1-1 0 0,-1 1 0 0 0,1-1 0 0 0,-1 1 1 0 0,0 0-1 0 0,0 0 0 0 0,0 0 0 0 0,0 0 1 0 0,0 0-1 0 0,-1 0 0 0 0,1 1 1 0 0,-1-1-1 0 0,0 1 0 0 0,0 0 0 0 0,0-1 1 0 0,0 1-1 0 0,0 1 0 0 0,0-1 0 0 0,-1 0 1 0 0,1 1-1 0 0,0 0 0 0 0,-1-1 0 0 0,1 1 1 0 0,-1 1-1 0 0,0-1 0 0 0,1 0 0 0 0,-5 1 1 0 0,3-1-6 0 0,1 1 0 0 0,-1 0 0 0 0,0 0 1 0 0,1 0-1 0 0,-1 0 0 0 0,0 1 0 0 0,1 0 0 0 0,-1 0 1 0 0,1 0-1 0 0,-1 0 0 0 0,1 1 0 0 0,0 0 0 0 0,-1 0 1 0 0,1 0-1 0 0,0 0 0 0 0,0 1 0 0 0,0 0 0 0 0,1-1 1 0 0,-1 1-1 0 0,1 1 0 0 0,0-1 0 0 0,-4 5 0 0 0,6-7-53 0 0,1-1-1 0 0,0 1 0 0 0,-1 0 0 0 0,1 0 0 0 0,0 0 1 0 0,0 0-1 0 0,-1 0 0 0 0,1 0 0 0 0,0 0 0 0 0,0 0 0 0 0,0 0 1 0 0,0 0-1 0 0,0 0 0 0 0,0-1 0 0 0,1 1 0 0 0,-1 0 1 0 0,0 0-1 0 0,0 0 0 0 0,1 0 0 0 0,-1 0 0 0 0,0 0 0 0 0,1 0 1 0 0,-1-1-1 0 0,1 1 0 0 0,-1 0 0 0 0,1 0 0 0 0,0-1 1 0 0,-1 1-1 0 0,2 1 0 0 0,23 18-3729 0 0,-14-15 1775 0 0</inkml:trace>
</inkml:ink>
</file>

<file path=ppt/ink/ink12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59"/>
    </inkml:context>
    <inkml:brush xml:id="br0">
      <inkml:brushProperty name="width" value="0.1" units="cm"/>
      <inkml:brushProperty name="height" value="0.1" units="cm"/>
      <inkml:brushProperty name="color" value="#004F8B"/>
    </inkml:brush>
  </inkml:definitions>
  <inkml:trace contextRef="#ctx0" brushRef="#br0">193 0 15607 0 0,'0'0'2643'0'0,"-12"21"582"0"0,0 13-1725 0 0,-13 60 0 0 0,4-12-792 0 0,13-47-405 0 0,-6 45-1 0 0,11-55-176 0 0,-1 1-1 0 0,-2-1 0 0 0,0 1 1 0 0,-16 39-1 0 0,11-44-91 0 0,2 1 0 0 0,1 0 1 0 0,0 0-1 0 0,2 1 0 0 0,0 0 0 0 0,2 0 0 0 0,1 0 1 0 0,0 1-1 0 0,2-1 0 0 0,2 39 0 0 0,-1-59-53 0 0,1-1 0 0 0,-1 1 0 0 0,0-1 0 0 0,1 1 0 0 0,0-1 0 0 0,-1 0 0 0 0,1 1 0 0 0,0-1 0 0 0,0 0 0 0 0,0 0 0 0 0,1 0 0 0 0,-1 0 0 0 0,1 0 0 0 0,-1 0 0 0 0,1 0 0 0 0,-1 0 0 0 0,1 0 0 0 0,0-1 0 0 0,0 1 0 0 0,0 0 0 0 0,0-1 0 0 0,0 0 0 0 0,0 0 0 0 0,5 2 0 0 0,-6-2 7 0 0,1-1-1 0 0,0 0 1 0 0,0 0 0 0 0,0 0-1 0 0,0-1 1 0 0,0 1 0 0 0,0 0-1 0 0,0-1 1 0 0,0 1 0 0 0,0-1-1 0 0,0 0 1 0 0,-1 1 0 0 0,1-1 0 0 0,0 0-1 0 0,0 0 1 0 0,-1 0 0 0 0,1-1-1 0 0,-1 1 1 0 0,1 0 0 0 0,-1 0-1 0 0,1-1 1 0 0,-1 1 0 0 0,0-1-1 0 0,0 1 1 0 0,0-1 0 0 0,0 0-1 0 0,0 1 1 0 0,0-1 0 0 0,0 0-1 0 0,0 0 1 0 0,0-2 0 0 0,15-39-2730 0 0,-8 17 1057 0 0</inkml:trace>
</inkml:ink>
</file>

<file path=ppt/ink/ink12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0"/>
    </inkml:context>
    <inkml:brush xml:id="br0">
      <inkml:brushProperty name="width" value="0.1" units="cm"/>
      <inkml:brushProperty name="height" value="0.1" units="cm"/>
      <inkml:brushProperty name="color" value="#004F8B"/>
    </inkml:brush>
  </inkml:definitions>
  <inkml:trace contextRef="#ctx0" brushRef="#br0">95 29 11975 0 0,'-11'-8'1244'0'0,"6"5"-1173"0"0,-28-13 410 0 0,32 16-289 0 0,0-1 1 0 0,0 1 0 0 0,0 0-1 0 0,0 0 1 0 0,0 0 0 0 0,0 0 0 0 0,0 0-1 0 0,0 0 1 0 0,0 0 0 0 0,0 0-1 0 0,0 1 1 0 0,0-1 0 0 0,0 0-1 0 0,0 1 1 0 0,0-1 0 0 0,0 0-1 0 0,1 1 1 0 0,-1-1 0 0 0,-2 2 0 0 0,6 16 2305 0 0,-3-15-2380 0 0,0-1 1 0 0,0 1-1 0 0,-1-1 0 0 0,1 1 0 0 0,-1 0 0 0 0,0-1 1 0 0,0 1-1 0 0,0-1 0 0 0,0 1 0 0 0,0-1 0 0 0,-1 0 1 0 0,-2 4-1 0 0,3-4-29 0 0,-1 0 1 0 0,1 0 0 0 0,-1 1 0 0 0,1-1-1 0 0,0 0 1 0 0,0 1 0 0 0,0-1-1 0 0,0 1 1 0 0,0 0 0 0 0,1-1-1 0 0,-1 1 1 0 0,1 0 0 0 0,0-1-1 0 0,0 1 1 0 0,0 0 0 0 0,0 3-1 0 0,2 7 260 0 0,-1 0 0 0 0,-1-1-1 0 0,0 1 1 0 0,-2 18-1 0 0,0-13-160 0 0,2-13-161 0 0,1 1 0 0 0,0-1 1 0 0,0 0-1 0 0,1 1 0 0 0,-1-1 0 0 0,1 0 0 0 0,0 0 0 0 0,0-1 1 0 0,1 1-1 0 0,-1 0 0 0 0,1-1 0 0 0,0 1 0 0 0,1-1 0 0 0,5 7 1 0 0,0-2 8 0 0,0 1 1 0 0,0-2 0 0 0,1 1 0 0 0,0-1-1 0 0,14 8 1 0 0,-21-14-30 0 0,1-1 1 0 0,-1 0-1 0 0,1 0 1 0 0,0 0-1 0 0,-1 0 0 0 0,1-1 1 0 0,0 1-1 0 0,-1-1 0 0 0,1 0 1 0 0,0 0-1 0 0,0 0 1 0 0,-1-1-1 0 0,1 1 0 0 0,0-1 1 0 0,-1 0-1 0 0,1 0 0 0 0,0 0 1 0 0,-1-1-1 0 0,0 1 1 0 0,1-1-1 0 0,-1 0 0 0 0,0 0 1 0 0,0 0-1 0 0,0 0 0 0 0,0-1 1 0 0,0 1-1 0 0,0-1 0 0 0,-1 1 1 0 0,1-1-1 0 0,2-5 1 0 0,1 2 32 0 0,-1 0 0 0 0,0-1 1 0 0,0 0-1 0 0,-1 0 0 0 0,0 0 1 0 0,0-1-1 0 0,-1 1 0 0 0,1-1 1 0 0,-2 0-1 0 0,1 0 0 0 0,-1 0 1 0 0,-1 0-1 0 0,2-10 0 0 0,-4 11 17 0 0,1 0-1 0 0,-1 0 0 0 0,-1 0 1 0 0,1 1-1 0 0,-1-1 0 0 0,0 0 1 0 0,-1 1-1 0 0,1-1 0 0 0,-1 1 1 0 0,-1 0-1 0 0,1 0 0 0 0,-1 0 1 0 0,0 0-1 0 0,0 1 0 0 0,-1-1 1 0 0,0 1-1 0 0,0 1 0 0 0,0-1 1 0 0,0 0-1 0 0,-1 1 0 0 0,0 0 1 0 0,-7-4-1 0 0,1 2-167 0 0,-1-1-1 0 0,0 1 1 0 0,0 1-1 0 0,0 1 1 0 0,-1-1-1 0 0,0 2 1 0 0,1 0 0 0 0,-1 1-1 0 0,-27-1 1 0 0,54 10-2768 0 0</inkml:trace>
</inkml:ink>
</file>

<file path=ppt/ink/ink12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1"/>
    </inkml:context>
    <inkml:brush xml:id="br0">
      <inkml:brushProperty name="width" value="0.1" units="cm"/>
      <inkml:brushProperty name="height" value="0.1" units="cm"/>
      <inkml:brushProperty name="color" value="#004F8B"/>
    </inkml:brush>
  </inkml:definitions>
  <inkml:trace contextRef="#ctx0" brushRef="#br0">0 1 11343 0 0,'16'3'7635'0'0,"25"-4"-4198"0"0,10 1-2144 0 0,234 15 2470 0 0,-260-16-3676 0 0,-16 0-66 0 0,1 0 1 0 0,-1 1-1 0 0,0 0 1 0 0,1 1 0 0 0,13 2 570 0 0,-22-2-534 0 0,37 0-246 0 0</inkml:trace>
</inkml:ink>
</file>

<file path=ppt/ink/ink1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4.275"/>
    </inkml:context>
    <inkml:brush xml:id="br0">
      <inkml:brushProperty name="width" value="0.1" units="cm"/>
      <inkml:brushProperty name="height" value="0.1" units="cm"/>
      <inkml:brushProperty name="color" value="#AB008B"/>
    </inkml:brush>
  </inkml:definitions>
  <inkml:trace contextRef="#ctx0" brushRef="#br0">1 152 5983 0 0,'0'0'1958'0'0,"4"-42"7052"0"0,-3 34-8397 0 0,0 0 0 0 0,1 0 0 0 0,0 1 0 0 0,1-1 0 0 0,0 1 0 0 0,0-1 0 0 0,0 1 0 0 0,1 0 0 0 0,6-8 0 0 0,-8 13-550 0 0,1-1-1 0 0,0 1 1 0 0,-1 0-1 0 0,1 0 1 0 0,0 0-1 0 0,0 0 0 0 0,1 0 1 0 0,-1 0-1 0 0,0 1 1 0 0,0 0-1 0 0,1 0 0 0 0,-1 0 1 0 0,1 0-1 0 0,-1 0 1 0 0,1 0-1 0 0,-1 1 0 0 0,1 0 1 0 0,-1 0-1 0 0,1 0 1 0 0,0 0-1 0 0,-1 0 0 0 0,1 1 1 0 0,4 1-1 0 0,-5-2-55 0 0,1 1 0 0 0,0-1 0 0 0,0 1 0 0 0,0 0 0 0 0,-1 0 0 0 0,1 1 0 0 0,-1-1-1 0 0,1 1 1 0 0,-1 0 0 0 0,1 0 0 0 0,-1 0 0 0 0,0 0 0 0 0,0 0 0 0 0,0 1 0 0 0,0-1 0 0 0,0 1 0 0 0,-1 0 0 0 0,1 0 0 0 0,-1 0-1 0 0,0 0 1 0 0,0 0 0 0 0,0 1 0 0 0,0-1 0 0 0,0 1 0 0 0,-1-1 0 0 0,1 1 0 0 0,-1-1 0 0 0,0 1 0 0 0,0 0 0 0 0,-1 0 0 0 0,1 0-1 0 0,-1-1 1 0 0,0 1 0 0 0,0 0 0 0 0,0 0 0 0 0,0 0 0 0 0,-1 0 0 0 0,1 0 0 0 0,-1-1 0 0 0,0 1 0 0 0,0 0 0 0 0,-1-1 0 0 0,1 1-1 0 0,-1-1 1 0 0,0 1 0 0 0,0-1 0 0 0,-4 6 0 0 0,-27 30-57 0 0,27-33 38 0 0,0 0 0 0 0,0 0 0 0 0,1 1 0 0 0,-1 0 0 0 0,1 0 0 0 0,1 0 0 0 0,0 0 1 0 0,0 1-1 0 0,0 0 0 0 0,-3 9 0 0 0,8-16 13 0 0,-1 0-1 0 0,0 0 1 0 0,0 0 0 0 0,0 0 0 0 0,0 0 0 0 0,1 0 0 0 0,-1 0 0 0 0,1 0-1 0 0,-1 0 1 0 0,0 0 0 0 0,1 0 0 0 0,-1-1 0 0 0,1 1 0 0 0,0 0 0 0 0,-1 0-1 0 0,1-1 1 0 0,0 1 0 0 0,-1 0 0 0 0,1-1 0 0 0,0 1 0 0 0,0 0 0 0 0,0-1-1 0 0,0 1 1 0 0,-1-1 0 0 0,1 0 0 0 0,0 1 0 0 0,1-1 0 0 0,29 12-1 0 0,-27-11 49 0 0,52 15 193 0 0,90 15 0 0 0,-138-30-360 0 0,-1 0 1 0 0,1-1-1 0 0,-1 0 0 0 0,1 0 0 0 0,7-1 1 0 0,19-10-8018 0 0</inkml:trace>
</inkml:ink>
</file>

<file path=ppt/ink/ink12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2"/>
    </inkml:context>
    <inkml:brush xml:id="br0">
      <inkml:brushProperty name="width" value="0.1" units="cm"/>
      <inkml:brushProperty name="height" value="0.1" units="cm"/>
      <inkml:brushProperty name="color" value="#004F8B"/>
    </inkml:brush>
  </inkml:definitions>
  <inkml:trace contextRef="#ctx0" brushRef="#br0">1 0 14399 0 0,'0'0'1671'0'0,"34"18"1952"0"0,-17-14-2431 0 0,1 0 1 0 0,1 0 0 0 0,19 0-1 0 0,106-5 1379 0 0,-58-2-1846 0 0,-67 3-657 0 0,-1 0 0 0 0,1 1 0 0 0,-1 1 0 0 0,1 0 0 0 0,-1 2 0 0 0,0 0 0 0 0,26 10 0 0 0,1 1-1873 0 0,-10-15-4168 0 0</inkml:trace>
</inkml:ink>
</file>

<file path=ppt/ink/ink12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3"/>
    </inkml:context>
    <inkml:brush xml:id="br0">
      <inkml:brushProperty name="width" value="0.1" units="cm"/>
      <inkml:brushProperty name="height" value="0.1" units="cm"/>
      <inkml:brushProperty name="color" value="#004F8B"/>
    </inkml:brush>
  </inkml:definitions>
  <inkml:trace contextRef="#ctx0" brushRef="#br0">1 323 7511 0 0,'21'-20'9335'0'0,"-20"21"-9134"0"0,0-1 1 0 0,0 1-1 0 0,0-1 0 0 0,0 1 1 0 0,0-1-1 0 0,1 0 1 0 0,-1 1-1 0 0,0-1 0 0 0,0 0 1 0 0,0 0-1 0 0,1 0 1 0 0,-1 0-1 0 0,0 0 0 0 0,0 0 1 0 0,0 0-1 0 0,1 0 1 0 0,-1 0-1 0 0,0-1 0 0 0,0 1 1 0 0,0 0-1 0 0,0-1 1 0 0,0 1-1 0 0,0-1 0 0 0,1 0 1 0 0,-1 1-1 0 0,0-1 1 0 0,0 0-1 0 0,-1 1 0 0 0,1-1 1 0 0,1-1-1 0 0,36-32 312 0 0,-29 25 35 0 0,26-25-1 0 0,-2-1 1 0 0,-1-1-1 0 0,-2-2 1 0 0,45-73-1 0 0,-170 350 661 0 0,43-118-1186 0 0,-37 95-143 0 0,71-167-14 0 0,3 0 1 0 0,-13 75-1 0 0,27-117 114 0 0,-1 1 0 0 0,2-1 0 0 0,-1 1 0 0 0,1-1 0 0 0,0 1-1 0 0,1 0 1 0 0,1 11 0 0 0,-1-17 21 0 0,0 0-1 0 0,-1 0 1 0 0,1-1-1 0 0,0 1 1 0 0,0 0-1 0 0,0-1 1 0 0,0 1-1 0 0,1-1 1 0 0,-1 1 0 0 0,0-1-1 0 0,1 0 1 0 0,-1 0-1 0 0,0 1 1 0 0,1-1-1 0 0,0 0 1 0 0,-1 0-1 0 0,1 0 1 0 0,0-1-1 0 0,-1 1 1 0 0,1 0-1 0 0,0-1 1 0 0,0 1 0 0 0,-1-1-1 0 0,1 1 1 0 0,0-1-1 0 0,0 0 1 0 0,0 0-1 0 0,0 0 1 0 0,0 0-1 0 0,0 0 1 0 0,0 0-1 0 0,-1 0 1 0 0,1-1 0 0 0,3 0-1 0 0,161-28 65 0 0,-84 26-82 0 0,-55 3-6 0 0,1-1 0 0 0,-1-1 1 0 0,-1-1-1 0 0,35-9 0 0 0,-33 13-1220 0 0,-26-1 808 0 0,0 1 1 0 0,0-1 0 0 0,0 0-1 0 0,0 1 1 0 0,0-1 0 0 0,0 0-1 0 0,0 0 1 0 0,0-1 0 0 0,0 1-1 0 0,0 0 1 0 0,0-1 0 0 0,0 1 0 0 0,2-2-1 0 0</inkml:trace>
</inkml:ink>
</file>

<file path=ppt/ink/ink12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4"/>
    </inkml:context>
    <inkml:brush xml:id="br0">
      <inkml:brushProperty name="width" value="0.1" units="cm"/>
      <inkml:brushProperty name="height" value="0.1" units="cm"/>
      <inkml:brushProperty name="color" value="#004F8B"/>
    </inkml:brush>
  </inkml:definitions>
  <inkml:trace contextRef="#ctx0" brushRef="#br0">16 108 10591 0 0,'0'0'819'0'0,"-1"-1"-534"0"0,-5-3 1033 0 0,6 4-1202 0 0,0 0 0 0 0,-7-3 2904 0 0,7 3-2904 0 0,0-1 0 0 0,-1 1 0 0 0,1 0 0 0 0,0 0 1 0 0,0-1-1 0 0,0 1 0 0 0,0 0 0 0 0,0-1 0 0 0,0 1 0 0 0,0 0 1 0 0,0-1-1 0 0,0 1 0 0 0,0 0 0 0 0,3-5 2207 0 0,-3 4-2207 0 0,15-15 2310 0 0,1 8-2091 0 0,1 0 0 0 0,0 0 0 0 0,0 2 0 0 0,0 0 0 0 0,25-4 0 0 0,96-12 1732 0 0,-114 18-1989 0 0,-13 3-232 0 0,1 1 0 0 0,-1 0-1 0 0,1 0 1 0 0,-1 1 0 0 0,1 0 0 0 0,-1 1 0 0 0,1 1-1 0 0,15 5 1 0 0,3-2-1313 0 0,-7-7-62 0 0</inkml:trace>
</inkml:ink>
</file>

<file path=ppt/ink/ink12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5"/>
    </inkml:context>
    <inkml:brush xml:id="br0">
      <inkml:brushProperty name="width" value="0.1" units="cm"/>
      <inkml:brushProperty name="height" value="0.1" units="cm"/>
      <inkml:brushProperty name="color" value="#004F8B"/>
    </inkml:brush>
  </inkml:definitions>
  <inkml:trace contextRef="#ctx0" brushRef="#br0">366 44 7367 0 0,'-3'-9'763'0'0,"2"7"-235"0"0,0 0 1 0 0,0 0-1 0 0,0 0 0 0 0,0 0 1 0 0,0 0-1 0 0,0 0 1 0 0,0 0-1 0 0,-1 1 0 0 0,1-1 1 0 0,-1 0-1 0 0,1 1 0 0 0,-1-1 1 0 0,0 1-1 0 0,1 0 0 0 0,-1-1 1 0 0,0 1-1 0 0,0 0 0 0 0,0 0 1 0 0,-4-1-1 0 0,3 1-244 0 0,0 1-1 0 0,0-1 0 0 0,0 1 1 0 0,0 0-1 0 0,0 0 1 0 0,-1 0-1 0 0,1 1 0 0 0,0-1 1 0 0,0 1-1 0 0,0 0 1 0 0,0-1-1 0 0,-4 3 0 0 0,-3 2-69 0 0,1 0-1 0 0,-1 0 1 0 0,1 1-1 0 0,1 0 0 0 0,-1 1 1 0 0,-9 9-1 0 0,-5 9-31 0 0,1 1 1 0 0,1 2-1 0 0,2 0 0 0 0,0 1 0 0 0,2 0 0 0 0,2 2 1 0 0,0 0-1 0 0,-18 60 0 0 0,26-64-33 0 0,0 0 0 0 0,1 0-1 0 0,2 1 1 0 0,1-1 0 0 0,1 1 0 0 0,3 48-1 0 0,0-69-135 0 0,0 1-1 0 0,0-1 0 0 0,1 1 0 0 0,0-1 0 0 0,0 1 0 0 0,0-1 0 0 0,1 0 0 0 0,0 0 0 0 0,1-1 0 0 0,0 1 0 0 0,0-1 1 0 0,0 1-1 0 0,1-1 0 0 0,-1 0 0 0 0,2-1 0 0 0,-1 1 0 0 0,0-1 0 0 0,1 0 0 0 0,0-1 0 0 0,0 1 0 0 0,1-1 0 0 0,-1 0 0 0 0,1-1 1 0 0,0 1-1 0 0,0-1 0 0 0,0-1 0 0 0,0 1 0 0 0,0-1 0 0 0,9 1 0 0 0,-3-2 12 0 0,0 0-1 0 0,0 0 1 0 0,0-1 0 0 0,0-1 0 0 0,0 0-1 0 0,0-1 1 0 0,0 0 0 0 0,0-1-1 0 0,-1-1 1 0 0,1 0 0 0 0,12-6 0 0 0,-20 8-12 0 0,0 0 1 0 0,0-1 0 0 0,0 0 0 0 0,-1 0 0 0 0,1 0-1 0 0,-1 0 1 0 0,0-1 0 0 0,0 0 0 0 0,0 0 0 0 0,-1 0-1 0 0,1 0 1 0 0,4-8 0 0 0,-6 8-3 0 0,-1 1 0 0 0,0-1-1 0 0,0 1 1 0 0,0-1 0 0 0,0 0 0 0 0,0 1-1 0 0,-1-1 1 0 0,0 0 0 0 0,0 1 0 0 0,0-1-1 0 0,0 0 1 0 0,0 1 0 0 0,-1-1 0 0 0,0 0 0 0 0,1 1-1 0 0,-1-1 1 0 0,-1 0 0 0 0,1 1 0 0 0,0 0-1 0 0,-4-6 1 0 0,1 2 1 0 0,-1 0 0 0 0,0 1 0 0 0,0-1 1 0 0,-1 1-1 0 0,0 0 0 0 0,0 0 0 0 0,0 1 0 0 0,-1 0 0 0 0,0 0 0 0 0,0 1 0 0 0,0-1 1 0 0,0 2-1 0 0,-1-1 0 0 0,0 1 0 0 0,0 0 0 0 0,-9-2 0 0 0,2 0-6 0 0,0 2-1 0 0,-1 0 1 0 0,1 1-1 0 0,0 0 1 0 0,-1 1-1 0 0,1 1 1 0 0,-31 3-1 0 0,46-3-49 0 0,-1 0-1 0 0,0 0 0 0 0,0 0 1 0 0,0 0-1 0 0,0 0 0 0 0,1 0 1 0 0,-1 0-1 0 0,0 1 0 0 0,0-1 1 0 0,0 0-1 0 0,0 0 0 0 0,1 1 1 0 0,-1-1-1 0 0,0 1 0 0 0,0-1 1 0 0,1 1-1 0 0,-1-1 0 0 0,0 1 1 0 0,1-1-1 0 0,-1 1 0 0 0,1-1 1 0 0,-1 1-1 0 0,0 0 0 0 0,1-1 1 0 0,-1 1-1 0 0,1 0 0 0 0,0-1 1 0 0,-1 1-1 0 0,1 0 0 0 0,0 0 1 0 0,-1 1-1 0 0,1-1-409 0 0,1 1 1 0 0,-1-1-1 0 0,1 0 0 0 0,0 1 0 0 0,0-1 1 0 0,-1 0-1 0 0,1 0 0 0 0,0 1 0 0 0,0-1 1 0 0,0 0-1 0 0,0 0 0 0 0,0 0 1 0 0,0 0-1 0 0,1 0 0 0 0,-1 0 0 0 0,0-1 1 0 0,0 1-1 0 0,3 1 0 0 0</inkml:trace>
</inkml:ink>
</file>

<file path=ppt/ink/ink12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6"/>
    </inkml:context>
    <inkml:brush xml:id="br0">
      <inkml:brushProperty name="width" value="0.1" units="cm"/>
      <inkml:brushProperty name="height" value="0.1" units="cm"/>
      <inkml:brushProperty name="color" value="#004F8B"/>
    </inkml:brush>
  </inkml:definitions>
  <inkml:trace contextRef="#ctx0" brushRef="#br0">336 12 11055 0 0,'-35'-12'1374'0'0,"30"12"-1057"0"0,1 0 0 0 0,0 1 1 0 0,0-1-1 0 0,0 1 0 0 0,0 0 1 0 0,0 0-1 0 0,0 0 0 0 0,0 0 1 0 0,0 1-1 0 0,1 0 0 0 0,-1-1 1 0 0,0 1-1 0 0,1 1 0 0 0,0-1 1 0 0,-1 0-1 0 0,1 1 0 0 0,-6 6 1 0 0,-6 6 131 0 0,1 0-1 0 0,-14 21 1 0 0,18-23-169 0 0,7-10-210 0 0,-35 45 1551 0 0,-56 90 0 0 0,91-131-1485 0 0,-1-1 0 0 0,1 1 0 0 0,0 0 0 0 0,0 0-1 0 0,1 1 1 0 0,0-1 0 0 0,1 0 0 0 0,-1 1 0 0 0,1-1 0 0 0,1 1 0 0 0,-1 0-1 0 0,1-1 1 0 0,1 1 0 0 0,1 13 0 0 0,0-15-86 0 0,0 0 1 0 0,0 0-1 0 0,1 0 1 0 0,0 0-1 0 0,0 0 0 0 0,0 0 1 0 0,1-1-1 0 0,-1 1 1 0 0,1-1-1 0 0,1 0 1 0 0,-1 0-1 0 0,1-1 0 0 0,-1 1 1 0 0,2-1-1 0 0,-1 0 1 0 0,0-1-1 0 0,9 6 0 0 0,1-1-10 0 0,1 0-1 0 0,0-1 0 0 0,1 0 0 0 0,-1-1 0 0 0,1-1 0 0 0,0-1 0 0 0,1 0 0 0 0,-1-2 1 0 0,0 1-1 0 0,1-2 0 0 0,24-1 0 0 0,-28-1 25 0 0,0-1 0 0 0,0-1 0 0 0,0 1 0 0 0,-1-2 0 0 0,1 0 0 0 0,-1-1 1 0 0,0 0-1 0 0,0-1 0 0 0,-1-1 0 0 0,0 0 0 0 0,0 0 0 0 0,0-1 0 0 0,-1-1 0 0 0,17-16 0 0 0,-18 15-1 0 0,0 0-1 0 0,-1 0 0 0 0,0-1 1 0 0,-1-1-1 0 0,0 1 1 0 0,-1-1-1 0 0,7-17 1 0 0,-11 22-31 0 0,-1-1-1 0 0,1 0 1 0 0,-2 1 0 0 0,1-1 0 0 0,-1 0-1 0 0,-1 0 1 0 0,1 1 0 0 0,-1-1 0 0 0,0 0-1 0 0,-1 0 1 0 0,0 0 0 0 0,0 0 0 0 0,-1 1-1 0 0,-3-11 1 0 0,1 8-2 0 0,0 0 0 0 0,0 0 0 0 0,0 1 0 0 0,-2 0 0 0 0,1-1 0 0 0,-1 2 0 0 0,0-1 0 0 0,-1 1 0 0 0,0 0 0 0 0,0 0 0 0 0,-14-11 0 0 0,6 8 21 0 0,-1 1-1 0 0,0 0 1 0 0,-1 1 0 0 0,0 1-1 0 0,-30-11 1 0 0,33 12-2837 0 0</inkml:trace>
</inkml:ink>
</file>

<file path=ppt/ink/ink12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7"/>
    </inkml:context>
    <inkml:brush xml:id="br0">
      <inkml:brushProperty name="width" value="0.1" units="cm"/>
      <inkml:brushProperty name="height" value="0.1" units="cm"/>
      <inkml:brushProperty name="color" value="#004F8B"/>
    </inkml:brush>
  </inkml:definitions>
  <inkml:trace contextRef="#ctx0" brushRef="#br0">1 493 13247 0 0,'0'0'1512'0'0,"2"-3"-952"0"0,85-53 5642 0 0,-63 36-5395 0 0,-1-2 1 0 0,-1 0 0 0 0,-1-1 0 0 0,-1-1 0 0 0,-1-1 0 0 0,22-37 0 0 0,-2-9 31 0 0,37-92 1 0 0,-75 161-544 0 0,-2 21-256 0 0,-1-1-1 0 0,0 1 1 0 0,-2-1-1 0 0,0 0 1 0 0,-10 29-1 0 0,-44 89 1 0 0,16-43 16 0 0,-123 340-493 0 0,119-285 242 0 0,42-133 173 0 0,1 0 0 0 0,1 0 0 0 0,0 0 0 0 0,2 1 0 0 0,-1-1 1 0 0,2 0-1 0 0,0 1 0 0 0,3 15 0 0 0,-3-29 20 0 0,-1 0 1 0 0,1 0-1 0 0,0 0 0 0 0,-1 0 0 0 0,1 0 1 0 0,0 0-1 0 0,1-1 0 0 0,-1 1 0 0 0,0 0 0 0 0,0-1 1 0 0,1 1-1 0 0,-1-1 0 0 0,1 1 0 0 0,-1-1 1 0 0,1 1-1 0 0,0-1 0 0 0,-1 0 0 0 0,1 0 1 0 0,0 0-1 0 0,0 0 0 0 0,0 0 0 0 0,0-1 1 0 0,0 1-1 0 0,0 0 0 0 0,0-1 0 0 0,0 0 1 0 0,0 1-1 0 0,0-1 0 0 0,0 0 0 0 0,0 0 1 0 0,0 0-1 0 0,0 0 0 0 0,0 0 0 0 0,0-1 1 0 0,0 1-1 0 0,0-1 0 0 0,0 1 0 0 0,0-1 1 0 0,2-1-1 0 0,13-3 5 0 0,-1-1 0 0 0,0 0 0 0 0,27-16-1 0 0,-27 14-7 0 0,110-46 130 0 0,2 0-554 0 0,-108 44-1259 0 0,-1-1 0 0 0,20-15 0 0 0</inkml:trace>
</inkml:ink>
</file>

<file path=ppt/ink/ink12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8"/>
    </inkml:context>
    <inkml:brush xml:id="br0">
      <inkml:brushProperty name="width" value="0.1" units="cm"/>
      <inkml:brushProperty name="height" value="0.1" units="cm"/>
      <inkml:brushProperty name="color" value="#004F8B"/>
    </inkml:brush>
  </inkml:definitions>
  <inkml:trace contextRef="#ctx0" brushRef="#br0">3 173 4143 0 0,'0'0'319'0'0,"-3"-23"6108"0"0,5 21-5584 0 0,1 0 1 0 0,-1-1-1 0 0,0 2 1 0 0,1-1 0 0 0,-1 0-1 0 0,1 0 1 0 0,0 1-1 0 0,-1 0 1 0 0,1-1-1 0 0,4 0 1 0 0,58-13 1113 0 0,-48 13-922 0 0,211-52 3173 0 0,-7 1-5950 0 0,-191 47-221 0 0</inkml:trace>
</inkml:ink>
</file>

<file path=ppt/ink/ink12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69"/>
    </inkml:context>
    <inkml:brush xml:id="br0">
      <inkml:brushProperty name="width" value="0.1" units="cm"/>
      <inkml:brushProperty name="height" value="0.1" units="cm"/>
      <inkml:brushProperty name="color" value="#004F8B"/>
    </inkml:brush>
  </inkml:definitions>
  <inkml:trace contextRef="#ctx0" brushRef="#br0">260 22 15551 0 0,'-10'-18'1680'0'0,"7"15"-1556"0"0,-1 5 276 0 0,1 1-1 0 0,-1 0 0 0 0,1-1 1 0 0,0 1-1 0 0,0 1 0 0 0,0-1 1 0 0,-5 7-1 0 0,0 3-7 0 0,0 0 0 0 0,1 1 0 0 0,-6 17 1 0 0,6-16-150 0 0,1 0 1 0 0,-18 26 0 0 0,13-23-120 0 0,0 0 1 0 0,1 1-1 0 0,1 1 1 0 0,1-1-1 0 0,0 1 0 0 0,2 1 1 0 0,0-1-1 0 0,-4 33 1 0 0,3-21 231 0 0,-15 43 1 0 0,14-54-124 0 0,2 0-1 0 0,0 1 1 0 0,1 0 0 0 0,1 0-1 0 0,-1 28 1 0 0,5-37-194 0 0,0-1 1 0 0,1 1-1 0 0,0-1 0 0 0,1 0 0 0 0,0 1 1 0 0,1-1-1 0 0,5 13 0 0 0,-6-20-31 0 0,0-1-1 0 0,1 1 1 0 0,0-1-1 0 0,0 1 1 0 0,0-1-1 0 0,0 0 1 0 0,1 0-1 0 0,0 0 1 0 0,-1-1-1 0 0,1 1 1 0 0,1-1-1 0 0,-1 0 1 0 0,0 0-1 0 0,1 0 1 0 0,0-1-1 0 0,-1 1 1 0 0,1-1-1 0 0,0 0 1 0 0,8 1-1 0 0,-6-2 0 0 0,0 0 0 0 0,-1 0 0 0 0,1-1 0 0 0,-1 0 0 0 0,1-1 0 0 0,0 1-1 0 0,-1-1 1 0 0,1-1 0 0 0,-1 1 0 0 0,1-1 0 0 0,-1 0 0 0 0,0-1 0 0 0,0 1 0 0 0,0-1 0 0 0,0 0 0 0 0,-1-1-1 0 0,1 0 1 0 0,-1 1 0 0 0,1-2 0 0 0,-1 1 0 0 0,-1-1 0 0 0,1 1 0 0 0,6-9 0 0 0,-6 7 10 0 0,0 0 0 0 0,0 0 0 0 0,0-1 0 0 0,-1 1 0 0 0,0-1 0 0 0,0 0 0 0 0,-1 0 0 0 0,0-1 0 0 0,0 1 0 0 0,-1-1 0 0 0,0 1 0 0 0,0-1 0 0 0,0 0 0 0 0,-1 0 0 0 0,-1 1-1 0 0,1-1 1 0 0,-1 0 0 0 0,0 0 0 0 0,-2-11 0 0 0,-1 10 25 0 0,-1 0 0 0 0,0 0-1 0 0,0 1 1 0 0,0-1-1 0 0,-1 1 1 0 0,0 1 0 0 0,-12-14-1 0 0,14 16-32 0 0,-1 1 0 0 0,0 0-1 0 0,0 0 1 0 0,0 1 0 0 0,-1-1-1 0 0,1 1 1 0 0,-1 0-1 0 0,0 0 1 0 0,0 0 0 0 0,0 1-1 0 0,0-1 1 0 0,0 1 0 0 0,0 1-1 0 0,-8-2 1 0 0,12 2-9 0 0,0 1 0 0 0,0 0 0 0 0,0 1 0 0 0,0-1 0 0 0,0 0 0 0 0,0 0 0 0 0,-1 0 0 0 0,1 1 0 0 0,0-1 0 0 0,0 0 0 0 0,0 1 0 0 0,0-1 0 0 0,0 1 0 0 0,0 0 0 0 0,0-1 0 0 0,-2 2 0 0 0,2-1 0 0 0,0 0 0 0 0,0 0 0 0 0,0-1 0 0 0,0 1 0 0 0,0 0 0 0 0,0-1 0 0 0,0 1 0 0 0,-1-1 0 0 0,1 1 0 0 0,0-1 0 0 0,0 0 0 0 0,-1 1 0 0 0,1-1 0 0 0,0 0 0 0 0,-3 0 0 0 0,-26-4 2 0 0,-27 1-201 0 0,80 37-769 0 0,-16-24-674 0 0</inkml:trace>
</inkml:ink>
</file>

<file path=ppt/ink/ink12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70"/>
    </inkml:context>
    <inkml:brush xml:id="br0">
      <inkml:brushProperty name="width" value="0.1" units="cm"/>
      <inkml:brushProperty name="height" value="0.1" units="cm"/>
      <inkml:brushProperty name="color" value="#004F8B"/>
    </inkml:brush>
  </inkml:definitions>
  <inkml:trace contextRef="#ctx0" brushRef="#br0">180 21 14855 0 0,'0'0'680'0'0,"-34"-14"370"0"0,31 15-903 0 0,1 0 1 0 0,-1 0 0 0 0,0 0-1 0 0,1 0 1 0 0,-1 0 0 0 0,1 0 0 0 0,-1 1-1 0 0,1-1 1 0 0,0 1 0 0 0,0-1-1 0 0,-1 1 1 0 0,1 0 0 0 0,0 0 0 0 0,1 0-1 0 0,-1 0 1 0 0,0 1 0 0 0,-2 2-1 0 0,-25 48 1084 0 0,23-43-1043 0 0,-6 16 230 0 0,1 1-1 0 0,1 0 1 0 0,1 1 0 0 0,2-1-1 0 0,1 2 1 0 0,1-1 0 0 0,1 1 0 0 0,1-1-1 0 0,3 55 1 0 0,0-77-347 0 0,1 0 0 0 0,-1 0 0 0 0,1 0 0 0 0,1 0 0 0 0,-1 0 0 0 0,1 0 0 0 0,0 0 0 0 0,0-1 0 0 0,1 1 0 0 0,-1-1 0 0 0,1 0 0 0 0,1 0 0 0 0,-1 0 0 0 0,1 0 0 0 0,-1 0 0 0 0,9 7 0 0 0,-5-7-39 0 0,1 1 1 0 0,-1-1 0 0 0,1 0 0 0 0,0-1 0 0 0,1 0 0 0 0,-1 0-1 0 0,1-1 1 0 0,0 0 0 0 0,-1 0 0 0 0,12 1 0 0 0,0-1-4 0 0,0-1 0 0 0,0 0 0 0 0,0-2 0 0 0,1 0 0 0 0,-1-1 0 0 0,0-1 0 0 0,0-1 1 0 0,0-1-1 0 0,26-9 0 0 0,-34 9 38 0 0,-1 0 0 0 0,1 0 0 0 0,-1-2 0 0 0,-1 1 0 0 0,1-1 0 0 0,-1-1 0 0 0,0 0 0 0 0,-1 0 0 0 0,1-1 0 0 0,-1 0 1 0 0,-1 0-1 0 0,0-1 0 0 0,0-1 0 0 0,0 1 0 0 0,-1-1 0 0 0,-1 0 0 0 0,0-1 0 0 0,0 0 0 0 0,-1 0 0 0 0,-1 0 0 0 0,1 0 0 0 0,-2-1 0 0 0,0 1 0 0 0,0-1 1 0 0,-1 0-1 0 0,0 0 0 0 0,-1 0 0 0 0,-1 0 0 0 0,0 0 0 0 0,0 0 0 0 0,-1 0 0 0 0,-3-13 0 0 0,2 11-18 0 0,-1 0 0 0 0,0 1 0 0 0,-1 0 0 0 0,-1-1 0 0 0,0 2 1 0 0,0-1-1 0 0,-1 0 0 0 0,-1 1 0 0 0,0 0 0 0 0,-1 1 0 0 0,-13-17 0 0 0,13 21-38 0 0,1 0 0 0 0,-1 1 0 0 0,0-1-1 0 0,0 1 1 0 0,-1 1 0 0 0,0 0 0 0 0,0 0 0 0 0,0 1 0 0 0,0 0-1 0 0,-1 0 1 0 0,0 1 0 0 0,1 1 0 0 0,-1-1 0 0 0,0 2 0 0 0,-1-1 0 0 0,-13 1-1 0 0,-62 1-121 0 0,-30-1-4267 0 0</inkml:trace>
</inkml:ink>
</file>

<file path=ppt/ink/ink12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71"/>
    </inkml:context>
    <inkml:brush xml:id="br0">
      <inkml:brushProperty name="width" value="0.1" units="cm"/>
      <inkml:brushProperty name="height" value="0.1" units="cm"/>
      <inkml:brushProperty name="color" value="#004F8B"/>
    </inkml:brush>
  </inkml:definitions>
  <inkml:trace contextRef="#ctx0" brushRef="#br0">0 297 9215 0 0,'0'0'831'0'0,"15"-2"-670"0"0,226-13 5571 0 0,-194 13-5006 0 0,85 6-1 0 0,26 1 924 0 0,263-33 1199 0 0,67-9-1088 0 0,376-24-127 0 0,-833 59-1611 0 0,752-90 507 0 0,-586 46-468 0 0,-120 26-87 0 0,-76 20-172 0 0,-43 10-1055 0 0,22-3 2 0 0,-7-1-562 0 0</inkml:trace>
</inkml:ink>
</file>

<file path=ppt/ink/ink1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4.603"/>
    </inkml:context>
    <inkml:brush xml:id="br0">
      <inkml:brushProperty name="width" value="0.1" units="cm"/>
      <inkml:brushProperty name="height" value="0.1" units="cm"/>
      <inkml:brushProperty name="color" value="#AB008B"/>
    </inkml:brush>
  </inkml:definitions>
  <inkml:trace contextRef="#ctx0" brushRef="#br0">108 7 5983 0 0,'-18'-6'9498'0'0,"16"6"-9075"0"0,-22 11 4106 0 0,-10 19-1638 0 0,31-27-2846 0 0,0 0 0 0 0,0 1-1 0 0,1-1 1 0 0,-1 1-1 0 0,1-1 1 0 0,0 1-1 0 0,0 0 1 0 0,0-1-1 0 0,1 1 1 0 0,-1 0-1 0 0,1 0 1 0 0,0 1-1 0 0,0-1 1 0 0,1 0-1 0 0,-1 0 1 0 0,1 0-1 0 0,0 1 1 0 0,0-1-1 0 0,0 0 1 0 0,0 0-1 0 0,1 0 1 0 0,0 1-1 0 0,0-1 1 0 0,0 0 0 0 0,0 0-1 0 0,1 0 1 0 0,-1 0-1 0 0,1-1 1 0 0,0 1-1 0 0,1 0 1 0 0,-1-1-1 0 0,0 1 1 0 0,1-1-1 0 0,0 0 1 0 0,0 0-1 0 0,6 6 1 0 0,1-1 85 0 0,1 1 1 0 0,0-1-1 0 0,0-1 1 0 0,1 0-1 0 0,0-1 1 0 0,0 0-1 0 0,0-1 1 0 0,1 0-1 0 0,0-1 1 0 0,20 5-1 0 0,-22-8-69 0 0,1 0-1 0 0,-1-1 1 0 0,0 0-1 0 0,0-1 1 0 0,1 0-1 0 0,-1-1 0 0 0,0 0 1 0 0,0 0-1 0 0,0-1 1 0 0,19-9-1 0 0,-26 11-35 0 0,0-1-1 0 0,0 0 0 0 0,-1 0 1 0 0,1 0-1 0 0,0 0 0 0 0,-1 0 0 0 0,1-1 1 0 0,-1 0-1 0 0,0 1 0 0 0,0-1 1 0 0,0 0-1 0 0,0-1 0 0 0,-1 1 0 0 0,1 0 1 0 0,-1-1-1 0 0,0 0 0 0 0,0 1 1 0 0,0-1-1 0 0,0 0 0 0 0,-1 0 1 0 0,0 0-1 0 0,1 0 0 0 0,-1 0 0 0 0,-1-1 1 0 0,1 1-1 0 0,-1 0 0 0 0,1 0 1 0 0,-1 0-1 0 0,-1-1 0 0 0,1 1 0 0 0,-2-7 1 0 0,0 6 15 0 0,0-1 1 0 0,0 1 0 0 0,-1-1 0 0 0,0 1-1 0 0,0 0 1 0 0,0 0 0 0 0,-1 0 0 0 0,1 1-1 0 0,-1-1 1 0 0,-1 1 0 0 0,1 0 0 0 0,0 0-1 0 0,-1 0 1 0 0,0 1 0 0 0,0-1 0 0 0,0 1-1 0 0,0 0 1 0 0,-1 1 0 0 0,-8-4 0 0 0,-3 0-61 0 0,0 0 0 0 0,0 1 0 0 0,-1 1 0 0 0,1 1 1 0 0,-24-2-1 0 0,-1 3-3738 0 0</inkml:trace>
</inkml:ink>
</file>

<file path=ppt/ink/ink12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6:52.572"/>
    </inkml:context>
    <inkml:brush xml:id="br0">
      <inkml:brushProperty name="width" value="0.1" units="cm"/>
      <inkml:brushProperty name="height" value="0.1" units="cm"/>
      <inkml:brushProperty name="color" value="#004F8B"/>
    </inkml:brush>
  </inkml:definitions>
  <inkml:trace contextRef="#ctx0" brushRef="#br0">256 177 14455 0 0,'0'0'1307'0'0,"-1"15"-940"0"0,1-2 4 0 0,1 41 612 0 0,-2 1 1 0 0,-2-1-1 0 0,-2 0 0 0 0,-26 105 1 0 0,-116 334 846 0 0,128-423-1647 0 0,2 2 1 0 0,4 0-1 0 0,4 1 0 0 0,2 0 1 0 0,3 0-1 0 0,4 1 0 0 0,12 101 1 0 0,-8-151-174 0 0,1-1 0 0 0,0 1 1 0 0,2-1-1 0 0,16 38 1 0 0,-17-48-3 0 0,1 0 0 0 0,1-1 0 0 0,0 1 0 0 0,0-2 0 0 0,1 1 0 0 0,1-1 0 0 0,0 0 0 0 0,22 17 0 0 0,-18-16 19 0 0,1-2 0 0 0,0 0 0 0 0,1 0 0 0 0,0-2 0 0 0,0 0 0 0 0,1-1 0 0 0,0 0 0 0 0,0-1 1 0 0,1-1-1 0 0,0-1 0 0 0,0-1 0 0 0,0 0 0 0 0,0-1 0 0 0,0-1 0 0 0,22-1 0 0 0,569-23 405 0 0,-428 14-312 0 0,367-29 99 0 0,-81 4-131 0 0,214-11 37 0 0,-509 42-49 0 0,206 21 0 0 0,-346-8 30 0 0,-29-8-82 0 0,0-1 0 0 0,0 0 0 0 0,1 0-1 0 0,-1 0 1 0 0,0 0 0 0 0,0 0 0 0 0,1-1 0 0 0,-1 1-1 0 0,4-1 1 0 0,-6 0-24 0 0,-1 0 1 0 0,0 0-1 0 0,0 0 0 0 0,0 0 0 0 0,1 0 1 0 0,-1 0-1 0 0,0 0 0 0 0,0 0 1 0 0,0 0-1 0 0,1 0 0 0 0,-1 0 0 0 0,0 0 1 0 0,0 0-1 0 0,0 0 0 0 0,1 1 0 0 0,-1-1 1 0 0,0 0-1 0 0,0 0 0 0 0,0 0 1 0 0,0 0-1 0 0,1 0 0 0 0,-1 0 0 0 0,0 0 1 0 0,0 1-1 0 0,0-1 0 0 0,0 0 0 0 0,0 0 1 0 0,0 0-1 0 0,1 0 0 0 0,-1 1 1 0 0,0-1-1 0 0,0 0 0 0 0,0 0 0 0 0,0 0 1 0 0,0 1-1 0 0,0-1 0 0 0,0 0 0 0 0,0 0 1 0 0,0 0-1 0 0,0 1 0 0 0,0-1 0 0 0,0 0 1 0 0,0 0-1 0 0,0 0 0 0 0,0 1 1 0 0,0-1-1 0 0,0 0 0 0 0,0 0 0 0 0,-1 3 336 0 0,0-10 1568 0 0,1-2-1894 0 0,1 7-6 0 0,15-17-7 0 0,-12 9 28 0 0,1 1 0 0 0,-2-1 0 0 0,1 0 0 0 0,-1 0 0 0 0,-1 0 0 0 0,0 0 0 0 0,0-1-1 0 0,-1 1 1 0 0,0-1 0 0 0,-1 1 0 0 0,-1-13 0 0 0,1 7 12 0 0,1 0 1 0 0,0 0-1 0 0,1 1 0 0 0,4-18 0 0 0,7-20-9 0 0,-3-1 0 0 0,-1-1 0 0 0,1-92-1 0 0,-18-169 35 0 0,1 184-32 0 0,-8-691 34 0 0,15 812-64 0 0,0 0 0 0 0,-1 1 0 0 0,0-1 0 0 0,0 0 0 0 0,-1 1 0 0 0,-1-1 0 0 0,0 1 0 0 0,-1-1 0 0 0,0 1 0 0 0,0 0 0 0 0,-1 1 0 0 0,0-1 0 0 0,-1 1 0 0 0,0 0 0 0 0,-10-12 0 0 0,12 17-773 0 0,6 10 1800 0 0,3 3-3561 0 0</inkml:trace>
</inkml:ink>
</file>

<file path=ppt/ink/ink12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2"/>
    </inkml:context>
    <inkml:brush xml:id="br0">
      <inkml:brushProperty name="width" value="0.1" units="cm"/>
      <inkml:brushProperty name="height" value="0.1" units="cm"/>
      <inkml:brushProperty name="color" value="#008C3A"/>
    </inkml:brush>
  </inkml:definitions>
  <inkml:trace contextRef="#ctx0" brushRef="#br0">0 272 2303 0 0,'19'-10'20550'0'0,"-17"-7"-16885"0"0,1-2-6352 0 0,-2 14 2785 0 0,7-25 411 0 0,1 1-1 0 0,20-45 1 0 0,-27 69-448 0 0,0-1-1 0 0,1 1 1 0 0,0-1 0 0 0,0 1-1 0 0,0 0 1 0 0,1 0-1 0 0,-1 1 1 0 0,1-1-1 0 0,0 1 1 0 0,1 0-1 0 0,-1 0 1 0 0,1 0 0 0 0,0 0-1 0 0,0 1 1 0 0,0 0-1 0 0,0 0 1 0 0,0 0-1 0 0,1 1 1 0 0,0 0 0 0 0,8-3-1 0 0,-9 5-42 0 0,0 0 0 0 0,-1-1 0 0 0,1 2 0 0 0,0-1 0 0 0,-1 0 0 0 0,1 1 0 0 0,0 0 0 0 0,-1 0 0 0 0,1 0 0 0 0,-1 1 0 0 0,1 0-1 0 0,-1 0 1 0 0,0 0 0 0 0,1 0 0 0 0,-1 0 0 0 0,4 4 0 0 0,-1 0-8 0 0,-1-1 1 0 0,-1 1-1 0 0,1 0 0 0 0,-1 0 0 0 0,0 1 1 0 0,0 0-1 0 0,-1 0 0 0 0,8 14 0 0 0,-7-9 14 0 0,-1-1 0 0 0,0 1-1 0 0,0 0 1 0 0,-1 0-1 0 0,-1 0 1 0 0,0 0 0 0 0,0 0-1 0 0,-1 1 1 0 0,-1-1-1 0 0,0 0 1 0 0,-1 1 0 0 0,-3 18-1 0 0,-4-7-7 0 0,-2 0 0 0 0,0-1 0 0 0,-2 0-1 0 0,0-1 1 0 0,-17 22 0 0 0,-17 31-15 0 0,-109 202-165 0 0,135-253 175 0 0,38-34 146 0 0,-4 4-173 0 0,0 1-1 0 0,0 0 1 0 0,1 1-1 0 0,-1 0 1 0 0,1 2-1 0 0,0-1 1 0 0,0 2-1 0 0,16 0 1 0 0,122 7-120 0 0,-149-6 136 0 0,147 21-2655 0 0,-142-19 1278 0 0</inkml:trace>
</inkml:ink>
</file>

<file path=ppt/ink/ink12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3"/>
    </inkml:context>
    <inkml:brush xml:id="br0">
      <inkml:brushProperty name="width" value="0.1" units="cm"/>
      <inkml:brushProperty name="height" value="0.1" units="cm"/>
      <inkml:brushProperty name="color" value="#008C3A"/>
    </inkml:brush>
  </inkml:definitions>
  <inkml:trace contextRef="#ctx0" brushRef="#br0">262 64 5527 0 0,'0'0'250'0'0,"-14"-34"2116"0"0,-7 11 5278 0 0,-1 16-3531 0 0,18 8-3913 0 0,0 0-1 0 0,0 0 1 0 0,0 0 0 0 0,0 1-1 0 0,0-1 1 0 0,0 1-1 0 0,1 0 1 0 0,-1 0 0 0 0,1 0-1 0 0,-1 1 1 0 0,1-1 0 0 0,-3 4-1 0 0,-9 8-6 0 0,1 0 1 0 0,0 1-1 0 0,2 1 0 0 0,0 0 1 0 0,0 0-1 0 0,1 2 0 0 0,2-1 0 0 0,-1 1 1 0 0,2 0-1 0 0,1 1 0 0 0,0 0 1 0 0,1 0-1 0 0,1 1 0 0 0,-5 36 0 0 0,9-44-144 0 0,0 0 0 0 0,1-1 0 0 0,0 1-1 0 0,1 0 1 0 0,1 0 0 0 0,-1-1-1 0 0,2 1 1 0 0,0 0 0 0 0,0-1 0 0 0,1 0-1 0 0,8 18 1 0 0,-7-22-36 0 0,0 1 0 0 0,0 0-1 0 0,1-1 1 0 0,0 0 0 0 0,0 0 0 0 0,1-1 0 0 0,0 0-1 0 0,0 0 1 0 0,0 0 0 0 0,1-1 0 0 0,0 0-1 0 0,0-1 1 0 0,0 0 0 0 0,0 0 0 0 0,1 0 0 0 0,12 2-1 0 0,-13-3 45 0 0,-1-2-1 0 0,1 1 0 0 0,0-1 0 0 0,0 0 0 0 0,0-1 0 0 0,-1 0 0 0 0,1 0 0 0 0,0-1 0 0 0,0 0 1 0 0,0 0-1 0 0,-1-1 0 0 0,1 0 0 0 0,-1 0 0 0 0,12-5 0 0 0,-9 2-9 0 0,0-1 0 0 0,0 0-1 0 0,0 0 1 0 0,-1-1 0 0 0,0 0 0 0 0,0-1-1 0 0,-1 0 1 0 0,1 0 0 0 0,8-14 0 0 0,-9 12-2 0 0,-1 0-1 0 0,0-1 1 0 0,0 1 0 0 0,-1-2 0 0 0,-1 1 0 0 0,0-1 0 0 0,0 0-1 0 0,-1 0 1 0 0,-1 0 0 0 0,0-1 0 0 0,-1 1 0 0 0,0-1 0 0 0,-1 1 0 0 0,0-1-1 0 0,-1 0 1 0 0,0 1 0 0 0,-1-1 0 0 0,-5-21 0 0 0,0 19-25 0 0,0 0 1 0 0,-1 1 0 0 0,-1-1 0 0 0,0 1-1 0 0,-1 1 1 0 0,-1 0 0 0 0,0 0-1 0 0,-1 1 1 0 0,0 0 0 0 0,-1 1 0 0 0,0 0-1 0 0,-1 1 1 0 0,0 0 0 0 0,0 1-1 0 0,-1 1 1 0 0,-27-12 0 0 0,35 16-844 0 0</inkml:trace>
</inkml:ink>
</file>

<file path=ppt/ink/ink12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4"/>
    </inkml:context>
    <inkml:brush xml:id="br0">
      <inkml:brushProperty name="width" value="0.1" units="cm"/>
      <inkml:brushProperty name="height" value="0.1" units="cm"/>
      <inkml:brushProperty name="color" value="#008C3A"/>
    </inkml:brush>
  </inkml:definitions>
  <inkml:trace contextRef="#ctx0" brushRef="#br0">96 46 5527 0 0,'0'-1'244'0'0,"0"0"0"0"0,0 0 0 0 0,0 0-1 0 0,0 0 1 0 0,0-1 0 0 0,0 1-1 0 0,0 0 1 0 0,0 0 0 0 0,0 0 0 0 0,-1 0-1 0 0,1 0 1 0 0,0 0 0 0 0,-1 0-1 0 0,1 0 1 0 0,-1 0 0 0 0,1 0 0 0 0,-1 0-1 0 0,1 0 1 0 0,-1 1 0 0 0,-1-3 0 0 0,1 3 16 0 0,1 0 0 0 0,-1 0 0 0 0,0 0 0 0 0,1 0 1 0 0,-1 0-1 0 0,0 0 0 0 0,1 0 0 0 0,-1 0 0 0 0,-7 4 3383 0 0,6-2-3382 0 0,-15 17 4212 0 0,5 1-4670 0 0,2 3 745 0 0,2 1 1 0 0,-9 32-1 0 0,15-47-397 0 0,0 0-1 0 0,0 0 1 0 0,1-1 0 0 0,0 1 0 0 0,1 0 0 0 0,0 0 0 0 0,0 0 0 0 0,1 0-1 0 0,0 0 1 0 0,3 10 0 0 0,-3-17-116 0 0,0 0 0 0 0,0 0-1 0 0,0 0 1 0 0,0 0 0 0 0,0 0 0 0 0,1 0 0 0 0,-1 0-1 0 0,0 0 1 0 0,1-1 0 0 0,0 1 0 0 0,-1 0 0 0 0,1-1-1 0 0,0 1 1 0 0,0-1 0 0 0,0 0 0 0 0,0 0-1 0 0,0 0 1 0 0,0 0 0 0 0,0 0 0 0 0,3 1 0 0 0,0-1 15 0 0,0 0 0 0 0,1 0 0 0 0,-1 0 0 0 0,1-1 1 0 0,-1 0-1 0 0,1 0 0 0 0,-1 0 0 0 0,7-2 0 0 0,6-1 84 0 0,0-2-1 0 0,-1 0 0 0 0,0 0 0 0 0,19-10 0 0 0,-31 13-101 0 0,0 0 0 0 0,-1-1 0 0 0,1 1 1 0 0,-1-1-1 0 0,1 0 0 0 0,-1 0 0 0 0,0 0 0 0 0,0-1 0 0 0,0 0 0 0 0,-1 1 0 0 0,1-1 0 0 0,-1-1 0 0 0,0 1 1 0 0,0 0-1 0 0,-1-1 0 0 0,1 1 0 0 0,-1-1 0 0 0,0 0 0 0 0,0 0 0 0 0,0 0 0 0 0,-1 0 0 0 0,0 0 0 0 0,0 0 1 0 0,0 0-1 0 0,0 0 0 0 0,-1-1 0 0 0,-1-8 0 0 0,0 6 21 0 0,0 1-1 0 0,-1 0 1 0 0,0 0 0 0 0,0 0-1 0 0,-1 0 1 0 0,0 1 0 0 0,0-1-1 0 0,-1 1 1 0 0,1-1-1 0 0,-2 1 1 0 0,1 0 0 0 0,0 1-1 0 0,-1-1 1 0 0,0 1 0 0 0,-1 0-1 0 0,1 0 1 0 0,-1 1 0 0 0,0-1-1 0 0,-9-4 1 0 0,5 3-9 0 0,-1 2 0 0 0,1-1 0 0 0,-1 1 0 0 0,0 1 0 0 0,0 0 0 0 0,0 0 0 0 0,-15-1 0 0 0,22 4-79 0 0,1-1 0 0 0,-1 1 0 0 0,1 0 0 0 0,-1 0 0 0 0,1 0 0 0 0,0 0 0 0 0,-1 0 0 0 0,1 1 0 0 0,-1-1 0 0 0,1 1 0 0 0,-1 0 1 0 0,1 0-1 0 0,0 1 0 0 0,0-1 0 0 0,0 1 0 0 0,0-1 0 0 0,0 1 0 0 0,0 0 0 0 0,0 0 0 0 0,0 0 0 0 0,1 1 0 0 0,-1-1 0 0 0,1 1 0 0 0,-1-1 0 0 0,1 1 1 0 0,0 0-1 0 0,0 0 0 0 0,-1 3 0 0 0,2-4-137 0 0,1 0 1 0 0,-1 0-1 0 0,1 0 1 0 0,0 0 0 0 0,-1 0-1 0 0,1 0 1 0 0,0 0-1 0 0,0 0 1 0 0,1 0-1 0 0,-1 0 1 0 0,0 0 0 0 0,1 0-1 0 0,-1 0 1 0 0,1 0-1 0 0,0 0 1 0 0,0 0-1 0 0,-1-1 1 0 0,1 1 0 0 0,0 0-1 0 0,1 0 1 0 0,-1-1-1 0 0,0 1 1 0 0,3 2-1 0 0,36 32-4272 0 0,-37-34 4232 0 0,22 16-1932 0 0</inkml:trace>
</inkml:ink>
</file>

<file path=ppt/ink/ink12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5"/>
    </inkml:context>
    <inkml:brush xml:id="br0">
      <inkml:brushProperty name="width" value="0.1" units="cm"/>
      <inkml:brushProperty name="height" value="0.1" units="cm"/>
      <inkml:brushProperty name="color" value="#008C3A"/>
    </inkml:brush>
  </inkml:definitions>
  <inkml:trace contextRef="#ctx0" brushRef="#br0">229 75 13679 0 0,'-1'-29'-218'0'0,"-5"-16"10906"0"0,6 44-10616 0 0,-5 26 1223 0 0,-12 52-519 0 0,-48 134 0 0 0,-10 40-456 0 0,56-167-265 0 0,5-27-59 0 0,3 0 0 0 0,-5 67 0 0 0,20-95-180 0 0,-4-29 185 0 0,1 1-1 0 0,-1-1 1 0 0,0 0-1 0 0,1 1 1 0 0,-1-1 0 0 0,0 0-1 0 0,1 1 1 0 0,-1-1-1 0 0,1 0 1 0 0,-1 0 0 0 0,0 1-1 0 0,1-1 1 0 0,-1 0-1 0 0,1 0 1 0 0,-1 0-1 0 0,1 0 1 0 0,-1 0 0 0 0,1 0-1 0 0,-1 1 1 0 0,1-1-1 0 0,-1 0 1 0 0,0 0 0 0 0,1 0-1 0 0,-1-1 1 0 0,1 1-1 0 0,-1 0 1 0 0,1 0-1 0 0,-1 0 1 0 0,1 0 0 0 0,-1 0-1 0 0,1 0 1 0 0,-1-1-1 0 0,0 1 1 0 0,1 0 0 0 0,-1 0-1 0 0,1-1 1 0 0,-1 1-1 0 0,0 0 1 0 0,1-1-1 0 0,-1 0 1 0 0,15-10-108 0 0,-15 11 94 0 0,43-28-4380 0 0,-35 20 2282 0 0</inkml:trace>
</inkml:ink>
</file>

<file path=ppt/ink/ink12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6"/>
    </inkml:context>
    <inkml:brush xml:id="br0">
      <inkml:brushProperty name="width" value="0.1" units="cm"/>
      <inkml:brushProperty name="height" value="0.1" units="cm"/>
      <inkml:brushProperty name="color" value="#008C3A"/>
    </inkml:brush>
  </inkml:definitions>
  <inkml:trace contextRef="#ctx0" brushRef="#br0">48 3 18287 0 0,'0'0'1828'0'0,"0"-1"-1783"0"0,-1 1 0 0 0,1 0 0 0 0,0 0 0 0 0,0 0 0 0 0,-1-1-1 0 0,1 1 1 0 0,0 0 0 0 0,0 0 0 0 0,-1 0 0 0 0,1 0 0 0 0,0 0 0 0 0,0 0 0 0 0,-1 0-1 0 0,1-1 1 0 0,0 1 0 0 0,-1 0 0 0 0,1 0 0 0 0,0 0 0 0 0,-1 0 0 0 0,1 0 0 0 0,0 1-1 0 0,-1-1 1 0 0,1 0 0 0 0,0 0 0 0 0,0 0 0 0 0,-1 0 0 0 0,1 0 0 0 0,0 0 0 0 0,-1 0-1 0 0,1 0 1 0 0,0 1 0 0 0,0-1 0 0 0,-1 0 0 0 0,1 0 0 0 0,0 0 0 0 0,0 1 0 0 0,0-1-1 0 0,-1 0 1 0 0,1 0 0 0 0,0 1 0 0 0,0-1 0 0 0,0 0 0 0 0,0 0 0 0 0,-1 1 0 0 0,1-1-1 0 0,0 0 1 0 0,0 1 0 0 0,0-1 0 0 0,0 0 0 0 0,0 0 0 0 0,0 1 0 0 0,0-1 0 0 0,0 0-1 0 0,0 1 1 0 0,-8 15 1435 0 0,2 2-1302 0 0,0-1 1 0 0,2 1-1 0 0,0 0 0 0 0,1 0 0 0 0,1 0 0 0 0,1 1 1 0 0,0-1-1 0 0,2 19 0 0 0,0-30-126 0 0,-1 1-1 0 0,1-1 1 0 0,1 0-1 0 0,-1 0 1 0 0,1 0-1 0 0,1-1 1 0 0,-1 1-1 0 0,1 0 1 0 0,0-1-1 0 0,1 0 1 0 0,-1 0-1 0 0,1 0 1 0 0,0 0-1 0 0,1 0 1 0 0,0-1-1 0 0,-1 0 1 0 0,2 0-1 0 0,-1 0 1 0 0,1 0-1 0 0,-1-1 1 0 0,1 0-1 0 0,0 0 1 0 0,8 3-1 0 0,-11-6-42 0 0,1 0 1 0 0,-1 0-1 0 0,1 0 1 0 0,-1 0-1 0 0,1-1 0 0 0,-1 1 1 0 0,1-1-1 0 0,0 0 1 0 0,-1 0-1 0 0,1 0 0 0 0,-1-1 1 0 0,1 1-1 0 0,-1-1 1 0 0,1 0-1 0 0,-1 0 0 0 0,1 0 1 0 0,-1-1-1 0 0,1 1 0 0 0,-1-1 1 0 0,0 1-1 0 0,0-1 1 0 0,0 0-1 0 0,0 0 0 0 0,0-1 1 0 0,-1 1-1 0 0,1-1 1 0 0,-1 1-1 0 0,1-1 0 0 0,2-4 1 0 0,-1 3 11 0 0,-1-2 0 0 0,1 1 0 0 0,-1 0 0 0 0,0-1 1 0 0,0 1-1 0 0,0-1 0 0 0,-1 0 0 0 0,0 0 0 0 0,0 0 0 0 0,-1 0 0 0 0,0 0 1 0 0,0 0-1 0 0,0-1 0 0 0,0 1 0 0 0,-1 0 0 0 0,-1-7 0 0 0,0 4 62 0 0,-1-1 0 0 0,-1 1 1 0 0,0 0-1 0 0,0 0 0 0 0,-1 0 0 0 0,0 0 0 0 0,0 1 0 0 0,-1-1 0 0 0,0 1 0 0 0,0 0 0 0 0,-13-12 0 0 0,13 15-49 0 0,0 0 1 0 0,0 0 0 0 0,0 1-1 0 0,-1 0 1 0 0,0 0 0 0 0,0 0-1 0 0,0 1 1 0 0,0 0 0 0 0,-1 0-1 0 0,1 1 1 0 0,-1 0 0 0 0,1 0-1 0 0,-1 0 1 0 0,0 1-1 0 0,0 0 1 0 0,-12-1 0 0 0</inkml:trace>
</inkml:ink>
</file>

<file path=ppt/ink/ink12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7"/>
    </inkml:context>
    <inkml:brush xml:id="br0">
      <inkml:brushProperty name="width" value="0.1" units="cm"/>
      <inkml:brushProperty name="height" value="0.1" units="cm"/>
      <inkml:brushProperty name="color" value="#008C3A"/>
    </inkml:brush>
  </inkml:definitions>
  <inkml:trace contextRef="#ctx0" brushRef="#br0">0 59 4607 0 0,'1'-10'20392'0'0,"15"2"-21301"0"0,-3 3 1355 0 0,1 1 1 0 0,0 1-1 0 0,0 0 1 0 0,0 0-1 0 0,0 2 1 0 0,23-1-1 0 0,-3 0-150 0 0,24-5-110 0 0,-30 2-174 0 0,-1 2-1 0 0,1 1 0 0 0,0 1 0 0 0,35 4 1 0 0,-60-2-165 0 0,27 5-658 0 0</inkml:trace>
</inkml:ink>
</file>

<file path=ppt/ink/ink12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8"/>
    </inkml:context>
    <inkml:brush xml:id="br0">
      <inkml:brushProperty name="width" value="0.1" units="cm"/>
      <inkml:brushProperty name="height" value="0.1" units="cm"/>
      <inkml:brushProperty name="color" value="#008C3A"/>
    </inkml:brush>
  </inkml:definitions>
  <inkml:trace contextRef="#ctx0" brushRef="#br0">1 26 11055 0 0,'0'0'1410'0'0,"25"-14"5547"0"0,-7 10-5712 0 0,0 1 0 0 0,0 1 1 0 0,26-1-1 0 0,107 13 867 0 0,-85-4-1569 0 0,-40-3-644 0 0,7 1-957 0 0,-13-5-6287 0 0</inkml:trace>
</inkml:ink>
</file>

<file path=ppt/ink/ink12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8.999"/>
    </inkml:context>
    <inkml:brush xml:id="br0">
      <inkml:brushProperty name="width" value="0.1" units="cm"/>
      <inkml:brushProperty name="height" value="0.1" units="cm"/>
      <inkml:brushProperty name="color" value="#008C3A"/>
    </inkml:brush>
  </inkml:definitions>
  <inkml:trace contextRef="#ctx0" brushRef="#br0">21 387 7567 0 0,'0'0'348'0'0,"2"-3"-6"0"0,-1 1-56 0 0,0 0 1 0 0,0 0 0 0 0,0 0 0 0 0,0 0 0 0 0,-1 0-1 0 0,1 0 1 0 0,-1-1 0 0 0,1 1 0 0 0,-1 0-1 0 0,0 0 1 0 0,0-1 0 0 0,0 1 0 0 0,0 0 0 0 0,0 0-1 0 0,0-1 1 0 0,-1 1 0 0 0,1 0 0 0 0,-1 0-1 0 0,10-24 10290 0 0,71-7-9969 0 0,-49 13-210 0 0,-1-1 0 0 0,39-36 0 0 0,-58 47-280 0 0,-2 0 0 0 0,1 0 1 0 0,-1-1-1 0 0,-1 0 0 0 0,0 0 0 0 0,-1-1 0 0 0,0 0 1 0 0,0-1-1 0 0,7-21 0 0 0,-13 30-78 0 0,0 1 0 0 0,0 0 1 0 0,-1 0-1 0 0,1 0 0 0 0,-1-1 0 0 0,0 1 0 0 0,0 0 0 0 0,0-1 0 0 0,0 1 1 0 0,-1 0-1 0 0,1 0 0 0 0,-1-1 0 0 0,-1-4 0 0 0,1 7 104 0 0,-1 2-137 0 0,1-1 0 0 0,-1 0 0 0 0,0 1-1 0 0,1 0 1 0 0,-1-1 0 0 0,0 1 0 0 0,1 0 0 0 0,-1 0 0 0 0,1 0 0 0 0,-1 0 0 0 0,1 0 0 0 0,-1 0 0 0 0,1 0 0 0 0,0 0 0 0 0,0 1 0 0 0,-1-1 0 0 0,1 0 0 0 0,0 1-1 0 0,0-1 1 0 0,0 1 0 0 0,1-1 0 0 0,-2 3 0 0 0,-17 42 141 0 0,15-34-133 0 0,-69 177-101 0 0,11-30-132 0 0,-55 215 0 0 0,107-338 154 0 0,6-23 41 0 0,0-1-1 0 0,1 1 1 0 0,0 0-1 0 0,1 0 1 0 0,0 0-1 0 0,1 0 1 0 0,1 0-1 0 0,1 18 0 0 0,0-30 22 0 0,-1 0-1 0 0,0 0 1 0 0,1 0 0 0 0,-1 0-1 0 0,1 0 1 0 0,-1-1-1 0 0,1 1 1 0 0,-1 0-1 0 0,1 0 1 0 0,0 0-1 0 0,-1-1 1 0 0,1 1-1 0 0,0 0 1 0 0,-1-1-1 0 0,1 1 1 0 0,0-1-1 0 0,0 1 1 0 0,0-1-1 0 0,0 1 1 0 0,-1-1-1 0 0,1 1 1 0 0,0-1 0 0 0,0 0-1 0 0,0 0 1 0 0,0 1-1 0 0,0-1 1 0 0,0 0-1 0 0,0 0 1 0 0,0 0-1 0 0,0 0 1 0 0,0 0-1 0 0,0 0 1 0 0,2-1-1 0 0,27-7-29 0 0,-28 7 14 0 0,44-15 52 0 0,1 2 0 0 0,0 2 1 0 0,0 2-1 0 0,1 2 0 0 0,1 2 1 0 0,55 1-1 0 0,-76 8-1171 0 0,-2 0-3347 0 0</inkml:trace>
</inkml:ink>
</file>

<file path=ppt/ink/ink12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
    </inkml:context>
    <inkml:brush xml:id="br0">
      <inkml:brushProperty name="width" value="0.1" units="cm"/>
      <inkml:brushProperty name="height" value="0.1" units="cm"/>
      <inkml:brushProperty name="color" value="#008C3A"/>
    </inkml:brush>
  </inkml:definitions>
  <inkml:trace contextRef="#ctx0" brushRef="#br0">19 139 6447 0 0,'-18'-23'14062'0'0,"23"19"-13580"0"0,0 0 0 0 0,1 0 1 0 0,-1 0-1 0 0,1 1 1 0 0,0-1-1 0 0,0 1 1 0 0,0 1-1 0 0,1-1 1 0 0,7-1-1 0 0,66-12 820 0 0,-43 9-1027 0 0,55-13-147 0 0,35-8-21 0 0,-42 19-4320 0 0</inkml:trace>
</inkml:ink>
</file>

<file path=ppt/ink/ink1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5.946"/>
    </inkml:context>
    <inkml:brush xml:id="br0">
      <inkml:brushProperty name="width" value="0.1" units="cm"/>
      <inkml:brushProperty name="height" value="0.1" units="cm"/>
      <inkml:brushProperty name="color" value="#AB008B"/>
    </inkml:brush>
  </inkml:definitions>
  <inkml:trace contextRef="#ctx0" brushRef="#br0">80 0 4607 0 0,'0'0'17768'0'0,"2"36"-16820"0"0,-4-9-696 0 0,-1 1-1 0 0,-2-1 1 0 0,-1 0-1 0 0,-18 52 1 0 0,12-42-98 0 0,-13 67 0 0 0,23-92-276 0 0,1 0-1 0 0,0 0 1 0 0,1-1 0 0 0,0 1 0 0 0,1 0 0 0 0,0 0 0 0 0,1 0-1 0 0,0 0 1 0 0,8 22 0 0 0,-8-29-368 0 0</inkml:trace>
</inkml:ink>
</file>

<file path=ppt/ink/ink12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1"/>
    </inkml:context>
    <inkml:brush xml:id="br0">
      <inkml:brushProperty name="width" value="0.1" units="cm"/>
      <inkml:brushProperty name="height" value="0.1" units="cm"/>
      <inkml:brushProperty name="color" value="#008C3A"/>
    </inkml:brush>
  </inkml:definitions>
  <inkml:trace contextRef="#ctx0" brushRef="#br0">45 37 8751 0 0,'-10'-37'9083'0'0,"10"37"-8998"0"0,-4 22 3282 0 0,2 71-365 0 0,3-62-2656 0 0,-2-1 1 0 0,-4 34-1 0 0,-7 24-57 0 0,4 1 0 0 0,4 123 0 0 0,5-195-200 0 0,0-1 0 0 0,0 0 0 0 0,2 1 0 0 0,8 28 623 0 0,16-78-3212 0 0</inkml:trace>
</inkml:ink>
</file>

<file path=ppt/ink/ink12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2"/>
    </inkml:context>
    <inkml:brush xml:id="br0">
      <inkml:brushProperty name="width" value="0.1" units="cm"/>
      <inkml:brushProperty name="height" value="0.1" units="cm"/>
      <inkml:brushProperty name="color" value="#008C3A"/>
    </inkml:brush>
  </inkml:definitions>
  <inkml:trace contextRef="#ctx0" brushRef="#br0">21 241 2759 0 0,'-3'-9'10257'0'0,"-9"-26"-6802"0"0,10 28-3120 0 0,1 1 1 0 0,0 0-1 0 0,0-1 0 0 0,1 1 0 0 0,0-1 1 0 0,0 1-1 0 0,0-1 0 0 0,1 1 0 0 0,0 0 0 0 0,0-1 1 0 0,0 1-1 0 0,1 0 0 0 0,0 0 0 0 0,1 0 1 0 0,-1 0-1 0 0,4-6 0 0 0,-3 6-184 0 0,1-1-1 0 0,-1 1 1 0 0,1 0 0 0 0,1 0-1 0 0,-1 0 1 0 0,1 1 0 0 0,0 0-1 0 0,0 0 1 0 0,0 0 0 0 0,1 0-1 0 0,0 1 1 0 0,0 0-1 0 0,12-7 1 0 0,-13 10-100 0 0,-1 1-1 0 0,0-1 1 0 0,1 1-1 0 0,-1 0 1 0 0,1 0-1 0 0,-1 0 1 0 0,0 0-1 0 0,1 1 1 0 0,-1 0 0 0 0,0 0-1 0 0,1 0 1 0 0,-1 0-1 0 0,0 1 1 0 0,0-1-1 0 0,0 1 1 0 0,0 0-1 0 0,0 1 1 0 0,6 4-1 0 0,-1-1 20 0 0,0 1 0 0 0,0 0-1 0 0,-1 0 1 0 0,0 1 0 0 0,0 0-1 0 0,8 12 1 0 0,-11-13-21 0 0,-1 0 0 0 0,-1 0-1 0 0,1 0 1 0 0,-1 1 0 0 0,0 0 0 0 0,-1 0-1 0 0,0-1 1 0 0,0 1 0 0 0,0 0 0 0 0,-1 1-1 0 0,-1-1 1 0 0,1 0 0 0 0,-1 0 0 0 0,-1 0 0 0 0,1 0-1 0 0,-1 0 1 0 0,-1 0 0 0 0,-2 9 0 0 0,-5 13-26 0 0,-2-1-1 0 0,0-1 1 0 0,-24 41 0 0 0,10-20 23 0 0,20-38-46 0 0,-24 51-4 0 0,-3-1 0 0 0,-65 93 0 0 0,143-154-56 0 0,36-6 59 0 0,137 8-1 0 0,-68 2 62 0 0,33-2-23 0 0,-106 0-3270 0 0</inkml:trace>
</inkml:ink>
</file>

<file path=ppt/ink/ink12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3"/>
    </inkml:context>
    <inkml:brush xml:id="br0">
      <inkml:brushProperty name="width" value="0.1" units="cm"/>
      <inkml:brushProperty name="height" value="0.1" units="cm"/>
      <inkml:brushProperty name="color" value="#004F8B"/>
    </inkml:brush>
  </inkml:definitions>
  <inkml:trace contextRef="#ctx0" brushRef="#br0">3 40 8751 0 0,'22'-39'14215'0'0,"-28"74"-13262"0"0,2 326 982 0 0,6-195-1638 0 0,-18 30 108 0 0,16-192-463 0 0,0-1 0 0 0,0 0 0 0 0,0 0 0 0 0,0 0 0 0 0,0 0 0 0 0,1 0 0 0 0,0 1 0 0 0,0-1 0 0 0,-1 0 0 0 0,2 0 0 0 0,-1-1 0 0 0,0 1 0 0 0,1 0 0 0 0,-1 0 0 0 0,1-1 0 0 0,0 1 0 0 0,0 0 0 0 0,0-1 0 0 0,4 4 0 0 0</inkml:trace>
</inkml:ink>
</file>

<file path=ppt/ink/ink12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4"/>
    </inkml:context>
    <inkml:brush xml:id="br0">
      <inkml:brushProperty name="width" value="0.1" units="cm"/>
      <inkml:brushProperty name="height" value="0.1" units="cm"/>
      <inkml:brushProperty name="color" value="#004F8B"/>
    </inkml:brush>
  </inkml:definitions>
  <inkml:trace contextRef="#ctx0" brushRef="#br0">102 3 12151 0 0,'0'0'1098'0'0,"-18"-2"1686"0"0,14 7-2469 0 0,1 0 1 0 0,0 0 0 0 0,0 0-1 0 0,1 0 1 0 0,-1 1 0 0 0,1-1 0 0 0,0 1-1 0 0,1 0 1 0 0,-1-1 0 0 0,1 1-1 0 0,0 0 1 0 0,0 9 0 0 0,-1 2 60 0 0,-3 8-25 0 0,-34 155 2152 0 0,36-167-2292 0 0,0-1 0 0 0,2 1 1 0 0,-1 0-1 0 0,2 0 0 0 0,0 0 0 0 0,3 25 0 0 0,1-6 217 0 0,14 50-1 0 0,-16-75-395 0 0,0-1 0 0 0,1 1-1 0 0,0-1 1 0 0,0 0 0 0 0,0 0-1 0 0,1 0 1 0 0,-1 0 0 0 0,1-1-1 0 0,1 1 1 0 0,-1-1 0 0 0,1 0-1 0 0,0 0 1 0 0,0-1 0 0 0,1 1-1 0 0,-1-1 1 0 0,1 0 0 0 0,0-1-1 0 0,0 1 1 0 0,0-1 0 0 0,0 0-1 0 0,1-1 1 0 0,-1 0 0 0 0,1 0-1 0 0,0 0 1 0 0,-1-1 0 0 0,1 1-1 0 0,0-2 1 0 0,0 1 0 0 0,9-1-1 0 0,-2 0 9 0 0,-1-1-1 0 0,0-1 0 0 0,1 1 0 0 0,-1-2 1 0 0,0 0-1 0 0,0-1 0 0 0,-1 0 0 0 0,1-1 1 0 0,-1 0-1 0 0,0-1 0 0 0,0 0 0 0 0,-1-1 1 0 0,0 0-1 0 0,15-13 0 0 0,-18 13-35 0 0,0-2 0 0 0,0 1-1 0 0,-1-1 1 0 0,0 0 0 0 0,0-1 0 0 0,-1 0 0 0 0,0 0 0 0 0,-1 0-1 0 0,0-1 1 0 0,-1 1 0 0 0,0-1 0 0 0,0 0 0 0 0,-1 0-1 0 0,-1-1 1 0 0,0 1 0 0 0,-1-1 0 0 0,0 1 0 0 0,0-1-1 0 0,-1 1 1 0 0,-1-1 0 0 0,0 1 0 0 0,-1-1 0 0 0,0 1-1 0 0,0 0 1 0 0,-1-1 0 0 0,-5-10 0 0 0,-5-13 70 0 0,6 18-25 0 0,1 1 0 0 0,1-1 0 0 0,1 0 1 0 0,0 0-1 0 0,-2-22 0 0 0,6 36-61 0 0,0 0 0 0 0,0-1 0 0 0,-1 1 0 0 0,0 0 1 0 0,0 0-1 0 0,1 0 0 0 0,-2 0 0 0 0,1 0 0 0 0,0 0 0 0 0,-1 0 0 0 0,1 0 0 0 0,-1 0 0 0 0,0 1 0 0 0,0-1 0 0 0,0 1 0 0 0,0-1 1 0 0,0 1-1 0 0,-1 0 0 0 0,-4-4 0 0 0,2 3-43 0 0,0 0 0 0 0,0 1 0 0 0,-1-1 0 0 0,1 1 0 0 0,-1 0 1 0 0,0 0-1 0 0,0 1 0 0 0,1 0 0 0 0,-1 0 0 0 0,-8 0 0 0 0,4 0-62 0 0,1 1 0 0 0,0 0 0 0 0,-1 1 0 0 0,1 0 0 0 0,0 0 0 0 0,0 1 0 0 0,0 0 0 0 0,0 1 0 0 0,0 0 0 0 0,0 0 0 0 0,1 1 0 0 0,-1 0 0 0 0,-14 11 0 0 0,14-8-1555 0 0</inkml:trace>
</inkml:ink>
</file>

<file path=ppt/ink/ink12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5"/>
    </inkml:context>
    <inkml:brush xml:id="br0">
      <inkml:brushProperty name="width" value="0.1" units="cm"/>
      <inkml:brushProperty name="height" value="0.1" units="cm"/>
      <inkml:brushProperty name="color" value="#004F8B"/>
    </inkml:brush>
  </inkml:definitions>
  <inkml:trace contextRef="#ctx0" brushRef="#br0">124 79 2759 0 0,'0'0'126'0'0,"0"-1"-5"0"0,-7-28 11780 0 0,6 29-11581 0 0,-12-1 3903 0 0,-13 16-2427 0 0,18-2-1498 0 0,0 0-1 0 0,2 0 1 0 0,-1 0 0 0 0,2 1 0 0 0,0 0-1 0 0,0 1 1 0 0,2-1 0 0 0,-5 28 0 0 0,-1 3 187 0 0,5-29-340 0 0,1 1 0 0 0,0 0-1 0 0,2-1 1 0 0,0 1 0 0 0,0 0 0 0 0,2 0 0 0 0,2 17-1 0 0,-2-27-117 0 0,0 0-1 0 0,1-1 1 0 0,-1 1 0 0 0,1-1-1 0 0,1 1 1 0 0,-1-1-1 0 0,1 0 1 0 0,0 0-1 0 0,1 0 1 0 0,-1 0-1 0 0,1-1 1 0 0,0 1 0 0 0,1-1-1 0 0,-1 0 1 0 0,1 0-1 0 0,0-1 1 0 0,0 1-1 0 0,1-1 1 0 0,-1 0 0 0 0,8 4-1 0 0,-8-6-7 0 0,1-1 0 0 0,-1 1 0 0 0,0-1 0 0 0,1 0 1 0 0,-1 0-1 0 0,1 0 0 0 0,-1-1 0 0 0,1 0 0 0 0,-1 0 0 0 0,1 0 0 0 0,-1-1 0 0 0,1 0 0 0 0,-1 0 0 0 0,0 0 0 0 0,1-1 0 0 0,-1 1 1 0 0,0-1-1 0 0,0-1 0 0 0,7-3 0 0 0,4-3 56 0 0,-1 0 1 0 0,0-1-1 0 0,0-1 0 0 0,20-19 1 0 0,46-53 130 0 0,-79 81-199 0 0,0-1-1 0 0,0 0 1 0 0,-1 0-1 0 0,1-1 1 0 0,-1 1-1 0 0,1 0 1 0 0,-1 0-1 0 0,0-1 1 0 0,0 1-1 0 0,-1-1 1 0 0,1 1-1 0 0,-1-1 1 0 0,1 1-1 0 0,-1-1 1 0 0,0 1-1 0 0,0-1 1 0 0,-1 1-1 0 0,1-1 0 0 0,-1 1 1 0 0,-1-4-1 0 0,-3-13 24 0 0,0 0-1 0 0,-10-22 0 0 0,11 34-22 0 0,-2-7 7 0 0,-2 1-1 0 0,0-1 0 0 0,0 2 1 0 0,-2-1-1 0 0,1 1 1 0 0,-2 0-1 0 0,0 1 0 0 0,0 1 1 0 0,-1 0-1 0 0,0 0 1 0 0,-1 1-1 0 0,-1 0 0 0 0,1 2 1 0 0,-1-1-1 0 0,-28-11 1 0 0,18 15-343 0 0,-2 2-3953 0 0</inkml:trace>
</inkml:ink>
</file>

<file path=ppt/ink/ink12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6"/>
    </inkml:context>
    <inkml:brush xml:id="br0">
      <inkml:brushProperty name="width" value="0.1" units="cm"/>
      <inkml:brushProperty name="height" value="0.1" units="cm"/>
      <inkml:brushProperty name="color" value="#004F8B"/>
    </inkml:brush>
  </inkml:definitions>
  <inkml:trace contextRef="#ctx0" brushRef="#br0">96 53 3223 0 0,'-8'-15'16570'0'0,"-2"27"-16211"0"0,1 1 0 0 0,0 0 1 0 0,0 0-1 0 0,2 0 0 0 0,-1 1 0 0 0,2 1 1 0 0,0-1-1 0 0,1 1 0 0 0,0 0 1 0 0,1 0-1 0 0,1 0 0 0 0,0 0 1 0 0,1 1-1 0 0,1 0 0 0 0,0 21 1 0 0,2-33-315 0 0,0 1 0 0 0,1-1 0 0 0,-1 1 0 0 0,1-1 0 0 0,0 0 0 0 0,0 0 0 0 0,1 1 0 0 0,-1-1-1 0 0,1-1 1 0 0,0 1 0 0 0,0 0 0 0 0,4 3 0 0 0,-6-5-38 0 0,0-1 0 0 0,0 0 0 0 0,0 0-1 0 0,0 0 1 0 0,0 0 0 0 0,1 0-1 0 0,-1 0 1 0 0,0-1 0 0 0,1 1 0 0 0,-1 0-1 0 0,0 0 1 0 0,1-1 0 0 0,-1 1-1 0 0,1-1 1 0 0,-1 0 0 0 0,1 1 0 0 0,-1-1-1 0 0,1 0 1 0 0,0 0 0 0 0,-1 0-1 0 0,1 0 1 0 0,-1 0 0 0 0,1 0 0 0 0,-1 0-1 0 0,1-1 1 0 0,-1 1 0 0 0,1 0-1 0 0,-1-1 1 0 0,1 1 0 0 0,-1-1 0 0 0,0 0-1 0 0,1 0 1 0 0,-1 1 0 0 0,0-1 0 0 0,1 0-1 0 0,-1 0 1 0 0,0 0 0 0 0,0 0-1 0 0,2-2 1 0 0,28-32 128 0 0,-10 13-6 0 0,-1-1 0 0 0,28-44-1 0 0,-43 60-110 0 0,-1 0 0 0 0,0 0 0 0 0,-1-1 0 0 0,1 0 1 0 0,-2 0-1 0 0,1 0 0 0 0,-1 0 0 0 0,0 0 0 0 0,-1 0 0 0 0,0 0 0 0 0,0-1 0 0 0,-1 1 0 0 0,0-1 0 0 0,-2-13 0 0 0,1 18-12 0 0,0 1 1 0 0,0-1-1 0 0,-1 1 0 0 0,1-1 0 0 0,-1 1 1 0 0,0 0-1 0 0,0 0 0 0 0,0 0 0 0 0,0 0 1 0 0,0 0-1 0 0,-1 0 0 0 0,1 1 1 0 0,-1-1-1 0 0,0 1 0 0 0,0 0 0 0 0,0-1 1 0 0,0 1-1 0 0,0 1 0 0 0,0-1 0 0 0,-1 0 1 0 0,1 1-1 0 0,0 0 0 0 0,-1-1 0 0 0,1 1 1 0 0,-1 1-1 0 0,0-1 0 0 0,1 0 0 0 0,-5 1 1 0 0,3-1-6 0 0,1 1 0 0 0,-1 0 0 0 0,0 0 1 0 0,1 0-1 0 0,-1 0 0 0 0,0 1 0 0 0,1 0 0 0 0,-1 0 1 0 0,1 0-1 0 0,-1 0 0 0 0,1 1 0 0 0,0 0 0 0 0,-1 0 1 0 0,1 0-1 0 0,0 0 0 0 0,0 1 0 0 0,0 0 0 0 0,1-1 1 0 0,-1 1-1 0 0,1 1 0 0 0,0-1 0 0 0,-4 5 0 0 0,6-7-53 0 0,1-1-1 0 0,0 1 0 0 0,-1 0 0 0 0,1 0 0 0 0,0 0 1 0 0,0 0-1 0 0,-1 0 0 0 0,1 0 0 0 0,0 0 0 0 0,0 0 0 0 0,0 0 1 0 0,0 0-1 0 0,0 0 0 0 0,0-1 0 0 0,1 1 0 0 0,-1 0 1 0 0,0 0-1 0 0,0 0 0 0 0,1 0 0 0 0,-1 0 0 0 0,0 0 0 0 0,1 0 1 0 0,-1-1-1 0 0,1 1 0 0 0,-1 0 0 0 0,1 0 0 0 0,0-1 1 0 0,-1 1-1 0 0,2 1 0 0 0,23 18-3729 0 0,-14-15 1775 0 0</inkml:trace>
</inkml:ink>
</file>

<file path=ppt/ink/ink12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7"/>
    </inkml:context>
    <inkml:brush xml:id="br0">
      <inkml:brushProperty name="width" value="0.1" units="cm"/>
      <inkml:brushProperty name="height" value="0.1" units="cm"/>
      <inkml:brushProperty name="color" value="#004F8B"/>
    </inkml:brush>
  </inkml:definitions>
  <inkml:trace contextRef="#ctx0" brushRef="#br0">193 0 15607 0 0,'0'0'2643'0'0,"-12"21"582"0"0,0 13-1725 0 0,-13 60 0 0 0,4-12-792 0 0,13-47-405 0 0,-6 45-1 0 0,11-55-176 0 0,-1 1-1 0 0,-2-1 0 0 0,0 1 1 0 0,-16 39-1 0 0,11-44-91 0 0,2 1 0 0 0,1 0 1 0 0,0 0-1 0 0,2 1 0 0 0,0 0 0 0 0,2 0 0 0 0,1 0 1 0 0,0 1-1 0 0,2-1 0 0 0,2 39 0 0 0,-1-59-53 0 0,1-1 0 0 0,-1 1 0 0 0,0-1 0 0 0,1 1 0 0 0,0-1 0 0 0,-1 0 0 0 0,1 1 0 0 0,0-1 0 0 0,0 0 0 0 0,0 0 0 0 0,1 0 0 0 0,-1 0 0 0 0,1 0 0 0 0,-1 0 0 0 0,1 0 0 0 0,-1 0 0 0 0,1 0 0 0 0,0-1 0 0 0,0 1 0 0 0,0 0 0 0 0,0-1 0 0 0,0 0 0 0 0,0 0 0 0 0,5 2 0 0 0,-6-2 7 0 0,1-1-1 0 0,0 0 1 0 0,0 0 0 0 0,0 0-1 0 0,0-1 1 0 0,0 1 0 0 0,0 0-1 0 0,0-1 1 0 0,0 1 0 0 0,0-1-1 0 0,0 0 1 0 0,-1 1 0 0 0,1-1 0 0 0,0 0-1 0 0,0 0 1 0 0,-1 0 0 0 0,1-1-1 0 0,-1 1 1 0 0,1 0 0 0 0,-1 0-1 0 0,1-1 1 0 0,-1 1 0 0 0,0-1-1 0 0,0 1 1 0 0,0-1 0 0 0,0 0-1 0 0,0 1 1 0 0,0-1 0 0 0,0 0-1 0 0,0 0 1 0 0,0-2 0 0 0,15-39-2730 0 0,-8 17 1057 0 0</inkml:trace>
</inkml:ink>
</file>

<file path=ppt/ink/ink12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8"/>
    </inkml:context>
    <inkml:brush xml:id="br0">
      <inkml:brushProperty name="width" value="0.1" units="cm"/>
      <inkml:brushProperty name="height" value="0.1" units="cm"/>
      <inkml:brushProperty name="color" value="#004F8B"/>
    </inkml:brush>
  </inkml:definitions>
  <inkml:trace contextRef="#ctx0" brushRef="#br0">95 29 11975 0 0,'-11'-8'1244'0'0,"6"5"-1173"0"0,-28-13 410 0 0,32 16-289 0 0,0-1 1 0 0,0 1 0 0 0,0 0-1 0 0,0 0 1 0 0,0 0 0 0 0,0 0 0 0 0,0 0-1 0 0,0 0 1 0 0,0 0 0 0 0,0 0-1 0 0,0 1 1 0 0,0-1 0 0 0,0 0-1 0 0,0 1 1 0 0,0-1 0 0 0,0 0-1 0 0,1 1 1 0 0,-1-1 0 0 0,-2 2 0 0 0,6 16 2305 0 0,-3-15-2380 0 0,0-1 1 0 0,0 1-1 0 0,-1-1 0 0 0,1 1 0 0 0,-1 0 0 0 0,0-1 1 0 0,0 1-1 0 0,0-1 0 0 0,0 1 0 0 0,0-1 0 0 0,-1 0 1 0 0,-2 4-1 0 0,3-4-29 0 0,-1 0 1 0 0,1 0 0 0 0,-1 1 0 0 0,1-1-1 0 0,0 0 1 0 0,0 1 0 0 0,0-1-1 0 0,0 1 1 0 0,0 0 0 0 0,1-1-1 0 0,-1 1 1 0 0,1 0 0 0 0,0-1-1 0 0,0 1 1 0 0,0 0 0 0 0,0 3-1 0 0,2 7 260 0 0,-1 0 0 0 0,-1-1-1 0 0,0 1 1 0 0,-2 18-1 0 0,0-13-160 0 0,2-13-161 0 0,1 1 0 0 0,0-1 1 0 0,0 0-1 0 0,1 1 0 0 0,-1-1 0 0 0,1 0 0 0 0,0 0 0 0 0,0-1 1 0 0,1 1-1 0 0,-1 0 0 0 0,1-1 0 0 0,0 1 0 0 0,1-1 0 0 0,5 7 1 0 0,0-2 8 0 0,0 1 1 0 0,0-2 0 0 0,1 1 0 0 0,0-1-1 0 0,14 8 1 0 0,-21-14-30 0 0,1-1 1 0 0,-1 0-1 0 0,1 0 1 0 0,0 0-1 0 0,-1 0 0 0 0,1-1 1 0 0,0 1-1 0 0,-1-1 0 0 0,1 0 1 0 0,0 0-1 0 0,0 0 1 0 0,-1-1-1 0 0,1 1 0 0 0,0-1 1 0 0,-1 0-1 0 0,1 0 0 0 0,0 0 1 0 0,-1-1-1 0 0,0 1 1 0 0,1-1-1 0 0,-1 0 0 0 0,0 0 1 0 0,0 0-1 0 0,0 0 0 0 0,0-1 1 0 0,0 1-1 0 0,0-1 0 0 0,-1 1 1 0 0,1-1-1 0 0,2-5 1 0 0,1 2 32 0 0,-1 0 0 0 0,0-1 1 0 0,0 0-1 0 0,-1 0 0 0 0,0 0 1 0 0,0-1-1 0 0,-1 1 0 0 0,1-1 1 0 0,-2 0-1 0 0,1 0 0 0 0,-1 0 1 0 0,-1 0-1 0 0,2-10 0 0 0,-4 11 17 0 0,1 0-1 0 0,-1 0 0 0 0,-1 0 1 0 0,1 1-1 0 0,-1-1 0 0 0,0 0 1 0 0,-1 1-1 0 0,1-1 0 0 0,-1 1 1 0 0,-1 0-1 0 0,1 0 0 0 0,-1 0 1 0 0,0 0-1 0 0,0 1 0 0 0,-1-1 1 0 0,0 1-1 0 0,0 1 0 0 0,0-1 1 0 0,0 0-1 0 0,-1 1 0 0 0,0 0 1 0 0,-7-4-1 0 0,1 2-167 0 0,-1-1-1 0 0,0 1 1 0 0,0 1-1 0 0,0 1 1 0 0,-1-1-1 0 0,0 2 1 0 0,1 0 0 0 0,-1 1-1 0 0,-27-1 1 0 0,54 10-2768 0 0</inkml:trace>
</inkml:ink>
</file>

<file path=ppt/ink/ink12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09"/>
    </inkml:context>
    <inkml:brush xml:id="br0">
      <inkml:brushProperty name="width" value="0.1" units="cm"/>
      <inkml:brushProperty name="height" value="0.1" units="cm"/>
      <inkml:brushProperty name="color" value="#004F8B"/>
    </inkml:brush>
  </inkml:definitions>
  <inkml:trace contextRef="#ctx0" brushRef="#br0">0 1 11343 0 0,'16'3'7635'0'0,"25"-4"-4198"0"0,10 1-2144 0 0,234 15 2470 0 0,-260-16-3676 0 0,-16 0-66 0 0,1 0 1 0 0,-1 1-1 0 0,0 0 1 0 0,1 1 0 0 0,13 2 570 0 0,-22-2-534 0 0,37 0-246 0 0</inkml:trace>
</inkml:ink>
</file>

<file path=ppt/ink/ink12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0"/>
    </inkml:context>
    <inkml:brush xml:id="br0">
      <inkml:brushProperty name="width" value="0.1" units="cm"/>
      <inkml:brushProperty name="height" value="0.1" units="cm"/>
      <inkml:brushProperty name="color" value="#004F8B"/>
    </inkml:brush>
  </inkml:definitions>
  <inkml:trace contextRef="#ctx0" brushRef="#br0">1 0 14399 0 0,'0'0'1671'0'0,"34"18"1952"0"0,-17-14-2431 0 0,1 0 1 0 0,1 0 0 0 0,19 0-1 0 0,106-5 1379 0 0,-58-2-1846 0 0,-67 3-657 0 0,-1 0 0 0 0,1 1 0 0 0,-1 1 0 0 0,1 0 0 0 0,-1 2 0 0 0,0 0 0 0 0,26 10 0 0 0,1 1-1873 0 0,-10-15-4168 0 0</inkml:trace>
</inkml:ink>
</file>

<file path=ppt/ink/ink1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7.241"/>
    </inkml:context>
    <inkml:brush xml:id="br0">
      <inkml:brushProperty name="width" value="0.1" units="cm"/>
      <inkml:brushProperty name="height" value="0.1" units="cm"/>
      <inkml:brushProperty name="color" value="#AB008B"/>
    </inkml:brush>
  </inkml:definitions>
  <inkml:trace contextRef="#ctx0" brushRef="#br0">3 105 3679 0 0,'0'0'10943'0'0,"-2"-42"-5472"0"0,2 38-5341 0 0,1 1 1 0 0,0-1-1 0 0,0 1 1 0 0,0-1-1 0 0,1 1 1 0 0,-1 0 0 0 0,1 0-1 0 0,0 0 1 0 0,0-1-1 0 0,0 2 1 0 0,0-1 0 0 0,0 0-1 0 0,1 0 1 0 0,-1 1-1 0 0,1-1 1 0 0,0 1 0 0 0,0 0-1 0 0,5-4 1 0 0,-6 6-112 0 0,1-1-1 0 0,0 0 1 0 0,0 1 0 0 0,0-1 0 0 0,0 1 0 0 0,0 0 0 0 0,-1 0-1 0 0,1 0 1 0 0,0 0 0 0 0,0 1 0 0 0,0-1 0 0 0,0 1 0 0 0,0 0-1 0 0,-1 0 1 0 0,1 0 0 0 0,0 0 0 0 0,-1 0 0 0 0,1 0 0 0 0,-1 1-1 0 0,1-1 1 0 0,-1 1 0 0 0,0 0 0 0 0,5 4 0 0 0,-4-3-12 0 0,0 0 1 0 0,0 0-1 0 0,0 0 1 0 0,0 1 0 0 0,0 0-1 0 0,0-1 1 0 0,-1 1-1 0 0,0 0 1 0 0,0 0-1 0 0,0 0 1 0 0,0 1-1 0 0,-1-1 1 0 0,0 0-1 0 0,0 1 1 0 0,0-1-1 0 0,0 1 1 0 0,0-1-1 0 0,-1 1 1 0 0,0-1 0 0 0,0 1-1 0 0,0-1 1 0 0,-1 1-1 0 0,0-1 1 0 0,0 1-1 0 0,0-1 1 0 0,-2 7-1 0 0,-6 13-81 0 0,0-1 1 0 0,-2 0-1 0 0,-24 39 0 0 0,3-4-65 0 0,-1 1 26 0 0,33-58 542 0 0,0-3-426 0 0,1 0 1 0 0,0 0-1 0 0,-1 1 0 0 0,1-1 0 0 0,0 0 0 0 0,0 0 1 0 0,0 1-1 0 0,0-1 0 0 0,0 1 0 0 0,1-1 1 0 0,-1 1-1 0 0,0-1 0 0 0,1 1 0 0 0,-1 0 0 0 0,1 0 1 0 0,-1-1-1 0 0,1 1 0 0 0,0 0 0 0 0,-1 0 0 0 0,1 1 1 0 0,0-1-1 0 0,0 0 0 0 0,0 1 0 0 0,0-1 1 0 0,-1 1-1 0 0,1-1 0 0 0,2 1 0 0 0,55-8 27 0 0,-33 6-30 0 0,0 2 0 0 0,0 1 0 0 0,0 1 0 0 0,-1 1 0 0 0,1 1 0 0 0,34 10 0 0 0,-38-12-1850 0 0,-3-13-3300 0 0</inkml:trace>
</inkml:ink>
</file>

<file path=ppt/ink/ink12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1"/>
    </inkml:context>
    <inkml:brush xml:id="br0">
      <inkml:brushProperty name="width" value="0.1" units="cm"/>
      <inkml:brushProperty name="height" value="0.1" units="cm"/>
      <inkml:brushProperty name="color" value="#004F8B"/>
    </inkml:brush>
  </inkml:definitions>
  <inkml:trace contextRef="#ctx0" brushRef="#br0">1 323 7511 0 0,'21'-20'9335'0'0,"-20"21"-9134"0"0,0-1 1 0 0,0 1-1 0 0,0-1 0 0 0,0 1 1 0 0,0-1-1 0 0,1 0 1 0 0,-1 1-1 0 0,0-1 0 0 0,0 0 1 0 0,0 0-1 0 0,1 0 1 0 0,-1 0-1 0 0,0 0 0 0 0,0 0 1 0 0,0 0-1 0 0,1 0 1 0 0,-1 0-1 0 0,0-1 0 0 0,0 1 1 0 0,0 0-1 0 0,0-1 1 0 0,0 1-1 0 0,0-1 0 0 0,1 0 1 0 0,-1 1-1 0 0,0-1 1 0 0,0 0-1 0 0,-1 1 0 0 0,1-1 1 0 0,1-1-1 0 0,36-32 312 0 0,-29 25 35 0 0,26-25-1 0 0,-2-1 1 0 0,-1-1-1 0 0,-2-2 1 0 0,45-73-1 0 0,-170 350 661 0 0,43-118-1186 0 0,-37 95-143 0 0,71-167-14 0 0,3 0 1 0 0,-13 75-1 0 0,27-117 114 0 0,-1 1 0 0 0,2-1 0 0 0,-1 1 0 0 0,1-1 0 0 0,0 1-1 0 0,1 0 1 0 0,1 11 0 0 0,-1-17 21 0 0,0 0-1 0 0,-1 0 1 0 0,1-1-1 0 0,0 1 1 0 0,0 0-1 0 0,0-1 1 0 0,0 1-1 0 0,1-1 1 0 0,-1 1 0 0 0,0-1-1 0 0,1 0 1 0 0,-1 0-1 0 0,0 1 1 0 0,1-1-1 0 0,0 0 1 0 0,-1 0-1 0 0,1 0 1 0 0,0-1-1 0 0,-1 1 1 0 0,1 0-1 0 0,0-1 1 0 0,0 1 0 0 0,-1-1-1 0 0,1 1 1 0 0,0-1-1 0 0,0 0 1 0 0,0 0-1 0 0,0 0 1 0 0,0 0-1 0 0,0 0 1 0 0,0 0-1 0 0,-1 0 1 0 0,1-1 0 0 0,3 0-1 0 0,161-28 65 0 0,-84 26-82 0 0,-55 3-6 0 0,1-1 0 0 0,-1-1 1 0 0,-1-1-1 0 0,35-9 0 0 0,-33 13-1220 0 0,-26-1 808 0 0,0 1 1 0 0,0-1 0 0 0,0 0-1 0 0,0 1 1 0 0,0-1 0 0 0,0 0-1 0 0,0 0 1 0 0,0-1 0 0 0,0 1-1 0 0,0 0 1 0 0,0-1 0 0 0,0 1 0 0 0,2-2-1 0 0</inkml:trace>
</inkml:ink>
</file>

<file path=ppt/ink/ink12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2"/>
    </inkml:context>
    <inkml:brush xml:id="br0">
      <inkml:brushProperty name="width" value="0.1" units="cm"/>
      <inkml:brushProperty name="height" value="0.1" units="cm"/>
      <inkml:brushProperty name="color" value="#004F8B"/>
    </inkml:brush>
  </inkml:definitions>
  <inkml:trace contextRef="#ctx0" brushRef="#br0">16 108 10591 0 0,'0'0'819'0'0,"-1"-1"-534"0"0,-5-3 1033 0 0,6 4-1202 0 0,0 0 0 0 0,-7-3 2904 0 0,7 3-2904 0 0,0-1 0 0 0,-1 1 0 0 0,1 0 0 0 0,0 0 1 0 0,0-1-1 0 0,0 1 0 0 0,0 0 0 0 0,0-1 0 0 0,0 1 0 0 0,0 0 1 0 0,0-1-1 0 0,0 1 0 0 0,0 0 0 0 0,3-5 2207 0 0,-3 4-2207 0 0,15-15 2310 0 0,1 8-2091 0 0,1 0 0 0 0,0 0 0 0 0,0 2 0 0 0,0 0 0 0 0,25-4 0 0 0,96-12 1732 0 0,-114 18-1989 0 0,-13 3-232 0 0,1 1 0 0 0,-1 0-1 0 0,1 0 1 0 0,-1 1 0 0 0,1 0 0 0 0,-1 1 0 0 0,1 1-1 0 0,15 5 1 0 0,3-2-1313 0 0,-7-7-62 0 0</inkml:trace>
</inkml:ink>
</file>

<file path=ppt/ink/ink12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3"/>
    </inkml:context>
    <inkml:brush xml:id="br0">
      <inkml:brushProperty name="width" value="0.1" units="cm"/>
      <inkml:brushProperty name="height" value="0.1" units="cm"/>
      <inkml:brushProperty name="color" value="#004F8B"/>
    </inkml:brush>
  </inkml:definitions>
  <inkml:trace contextRef="#ctx0" brushRef="#br0">366 44 7367 0 0,'-3'-9'763'0'0,"2"7"-235"0"0,0 0 1 0 0,0 0-1 0 0,0 0 0 0 0,0 0 1 0 0,0 0-1 0 0,0 0 1 0 0,0 0-1 0 0,-1 1 0 0 0,1-1 1 0 0,-1 0-1 0 0,1 1 0 0 0,-1-1 1 0 0,0 1-1 0 0,1 0 0 0 0,-1-1 1 0 0,0 1-1 0 0,0 0 0 0 0,0 0 1 0 0,-4-1-1 0 0,3 1-244 0 0,0 1-1 0 0,0-1 0 0 0,0 1 1 0 0,0 0-1 0 0,0 0 1 0 0,-1 0-1 0 0,1 1 0 0 0,0-1 1 0 0,0 1-1 0 0,0 0 1 0 0,0-1-1 0 0,-4 3 0 0 0,-3 2-69 0 0,1 0-1 0 0,-1 0 1 0 0,1 1-1 0 0,1 0 0 0 0,-1 1 1 0 0,-9 9-1 0 0,-5 9-31 0 0,1 1 1 0 0,1 2-1 0 0,2 0 0 0 0,0 1 0 0 0,2 0 0 0 0,2 2 1 0 0,0 0-1 0 0,-18 60 0 0 0,26-64-33 0 0,0 0 0 0 0,1 0-1 0 0,2 1 1 0 0,1-1 0 0 0,1 1 0 0 0,3 48-1 0 0,0-69-135 0 0,0 1-1 0 0,0-1 0 0 0,1 1 0 0 0,0-1 0 0 0,0 1 0 0 0,0-1 0 0 0,1 0 0 0 0,0 0 0 0 0,1-1 0 0 0,0 1 0 0 0,0-1 1 0 0,0 1-1 0 0,1-1 0 0 0,-1 0 0 0 0,2-1 0 0 0,-1 1 0 0 0,0-1 0 0 0,1 0 0 0 0,0-1 0 0 0,0 1 0 0 0,1-1 0 0 0,-1 0 0 0 0,1-1 1 0 0,0 1-1 0 0,0-1 0 0 0,0-1 0 0 0,0 1 0 0 0,0-1 0 0 0,9 1 0 0 0,-3-2 12 0 0,0 0-1 0 0,0 0 1 0 0,0-1 0 0 0,0-1 0 0 0,0 0-1 0 0,0-1 1 0 0,0 0 0 0 0,0-1-1 0 0,-1-1 1 0 0,1 0 0 0 0,12-6 0 0 0,-20 8-12 0 0,0 0 1 0 0,0-1 0 0 0,0 0 0 0 0,-1 0 0 0 0,1 0-1 0 0,-1 0 1 0 0,0-1 0 0 0,0 0 0 0 0,0 0 0 0 0,-1 0-1 0 0,1 0 1 0 0,4-8 0 0 0,-6 8-3 0 0,-1 1 0 0 0,0-1-1 0 0,0 1 1 0 0,0-1 0 0 0,0 0 0 0 0,0 1-1 0 0,-1-1 1 0 0,0 0 0 0 0,0 1 0 0 0,0-1-1 0 0,0 0 1 0 0,0 1 0 0 0,-1-1 0 0 0,0 0 0 0 0,1 1-1 0 0,-1-1 1 0 0,-1 0 0 0 0,1 1 0 0 0,0 0-1 0 0,-4-6 1 0 0,1 2 1 0 0,-1 0 0 0 0,0 1 0 0 0,0-1 1 0 0,-1 1-1 0 0,0 0 0 0 0,0 0 0 0 0,0 1 0 0 0,-1 0 0 0 0,0 0 0 0 0,0 1 0 0 0,0-1 1 0 0,0 2-1 0 0,-1-1 0 0 0,0 1 0 0 0,0 0 0 0 0,-9-2 0 0 0,2 0-6 0 0,0 2-1 0 0,-1 0 1 0 0,1 1-1 0 0,0 0 1 0 0,-1 1-1 0 0,1 1 1 0 0,-31 3-1 0 0,46-3-49 0 0,-1 0-1 0 0,0 0 0 0 0,0 0 1 0 0,0 0-1 0 0,0 0 0 0 0,1 0 1 0 0,-1 0-1 0 0,0 1 0 0 0,0-1 1 0 0,0 0-1 0 0,0 0 0 0 0,1 1 1 0 0,-1-1-1 0 0,0 1 0 0 0,0-1 1 0 0,1 1-1 0 0,-1-1 0 0 0,0 1 1 0 0,1-1-1 0 0,-1 1 0 0 0,1-1 1 0 0,-1 1-1 0 0,0 0 0 0 0,1-1 1 0 0,-1 1-1 0 0,1 0 0 0 0,0-1 1 0 0,-1 1-1 0 0,1 0 0 0 0,0 0 1 0 0,-1 1-1 0 0,1-1-409 0 0,1 1 1 0 0,-1-1-1 0 0,1 0 0 0 0,0 1 0 0 0,0-1 1 0 0,-1 0-1 0 0,1 0 0 0 0,0 1 0 0 0,0-1 1 0 0,0 0-1 0 0,0 0 0 0 0,0 0 1 0 0,0 0-1 0 0,1 0 0 0 0,-1 0 0 0 0,0-1 1 0 0,0 1-1 0 0,3 1 0 0 0</inkml:trace>
</inkml:ink>
</file>

<file path=ppt/ink/ink12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4"/>
    </inkml:context>
    <inkml:brush xml:id="br0">
      <inkml:brushProperty name="width" value="0.1" units="cm"/>
      <inkml:brushProperty name="height" value="0.1" units="cm"/>
      <inkml:brushProperty name="color" value="#004F8B"/>
    </inkml:brush>
  </inkml:definitions>
  <inkml:trace contextRef="#ctx0" brushRef="#br0">336 12 11055 0 0,'-35'-12'1374'0'0,"30"12"-1057"0"0,1 0 0 0 0,0 1 1 0 0,0-1-1 0 0,0 1 0 0 0,0 0 1 0 0,0 0-1 0 0,0 0 0 0 0,0 0 1 0 0,0 1-1 0 0,1 0 0 0 0,-1-1 1 0 0,0 1-1 0 0,1 1 0 0 0,0-1 1 0 0,-1 0-1 0 0,1 1 0 0 0,-6 6 1 0 0,-6 6 131 0 0,1 0-1 0 0,-14 21 1 0 0,18-23-169 0 0,7-10-210 0 0,-35 45 1551 0 0,-56 90 0 0 0,91-131-1485 0 0,-1-1 0 0 0,1 1 0 0 0,0 0 0 0 0,0 0-1 0 0,1 1 1 0 0,0-1 0 0 0,1 0 0 0 0,-1 1 0 0 0,1-1 0 0 0,1 1 0 0 0,-1 0-1 0 0,1-1 1 0 0,1 1 0 0 0,1 13 0 0 0,0-15-86 0 0,0 0 1 0 0,0 0-1 0 0,1 0 1 0 0,0 0-1 0 0,0 0 0 0 0,0 0 1 0 0,1-1-1 0 0,-1 1 1 0 0,1-1-1 0 0,1 0 1 0 0,-1 0-1 0 0,1-1 0 0 0,-1 1 1 0 0,2-1-1 0 0,-1 0 1 0 0,0-1-1 0 0,9 6 0 0 0,1-1-10 0 0,1 0-1 0 0,0-1 0 0 0,1 0 0 0 0,-1-1 0 0 0,1-1 0 0 0,0-1 0 0 0,1 0 0 0 0,-1-2 1 0 0,0 1-1 0 0,1-2 0 0 0,24-1 0 0 0,-28-1 25 0 0,0-1 0 0 0,0-1 0 0 0,0 1 0 0 0,-1-2 0 0 0,1 0 0 0 0,-1-1 1 0 0,0 0-1 0 0,0-1 0 0 0,-1-1 0 0 0,0 0 0 0 0,0 0 0 0 0,0-1 0 0 0,-1-1 0 0 0,17-16 0 0 0,-18 15-1 0 0,0 0-1 0 0,-1 0 0 0 0,0-1 1 0 0,-1-1-1 0 0,0 1 1 0 0,-1-1-1 0 0,7-17 1 0 0,-11 22-31 0 0,-1-1-1 0 0,1 0 1 0 0,-2 1 0 0 0,1-1 0 0 0,-1 0-1 0 0,-1 0 1 0 0,1 1 0 0 0,-1-1 0 0 0,0 0-1 0 0,-1 0 1 0 0,0 0 0 0 0,0 0 0 0 0,-1 1-1 0 0,-3-11 1 0 0,1 8-2 0 0,0 0 0 0 0,0 0 0 0 0,0 1 0 0 0,-2 0 0 0 0,1-1 0 0 0,-1 2 0 0 0,0-1 0 0 0,-1 1 0 0 0,0 0 0 0 0,0 0 0 0 0,-14-11 0 0 0,6 8 21 0 0,-1 1-1 0 0,0 0 1 0 0,-1 1 0 0 0,0 1-1 0 0,-30-11 1 0 0,33 12-2837 0 0</inkml:trace>
</inkml:ink>
</file>

<file path=ppt/ink/ink12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5"/>
    </inkml:context>
    <inkml:brush xml:id="br0">
      <inkml:brushProperty name="width" value="0.1" units="cm"/>
      <inkml:brushProperty name="height" value="0.1" units="cm"/>
      <inkml:brushProperty name="color" value="#004F8B"/>
    </inkml:brush>
  </inkml:definitions>
  <inkml:trace contextRef="#ctx0" brushRef="#br0">1 493 13247 0 0,'0'0'1512'0'0,"2"-3"-952"0"0,85-53 5642 0 0,-63 36-5395 0 0,-1-2 1 0 0,-1 0 0 0 0,-1-1 0 0 0,-1-1 0 0 0,-1-1 0 0 0,22-37 0 0 0,-2-9 31 0 0,37-92 1 0 0,-75 161-544 0 0,-2 21-256 0 0,-1-1-1 0 0,0 1 1 0 0,-2-1-1 0 0,0 0 1 0 0,-10 29-1 0 0,-44 89 1 0 0,16-43 16 0 0,-123 340-493 0 0,119-285 242 0 0,42-133 173 0 0,1 0 0 0 0,1 0 0 0 0,0 0 0 0 0,2 1 0 0 0,-1-1 1 0 0,2 0-1 0 0,0 1 0 0 0,3 15 0 0 0,-3-29 20 0 0,-1 0 1 0 0,1 0-1 0 0,0 0 0 0 0,-1 0 0 0 0,1 0 1 0 0,0 0-1 0 0,1-1 0 0 0,-1 1 0 0 0,0 0 0 0 0,0-1 1 0 0,1 1-1 0 0,-1-1 0 0 0,1 1 0 0 0,-1-1 1 0 0,1 1-1 0 0,0-1 0 0 0,-1 0 0 0 0,1 0 1 0 0,0 0-1 0 0,0 0 0 0 0,0 0 0 0 0,0-1 1 0 0,0 1-1 0 0,0 0 0 0 0,0-1 0 0 0,0 0 1 0 0,0 1-1 0 0,0-1 0 0 0,0 0 0 0 0,0 0 1 0 0,0 0-1 0 0,0 0 0 0 0,0 0 0 0 0,0-1 1 0 0,0 1-1 0 0,0-1 0 0 0,0 1 0 0 0,0-1 1 0 0,2-1-1 0 0,13-3 5 0 0,-1-1 0 0 0,0 0 0 0 0,27-16-1 0 0,-27 14-7 0 0,110-46 130 0 0,2 0-554 0 0,-108 44-1259 0 0,-1-1 0 0 0,20-15 0 0 0</inkml:trace>
</inkml:ink>
</file>

<file path=ppt/ink/ink12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6"/>
    </inkml:context>
    <inkml:brush xml:id="br0">
      <inkml:brushProperty name="width" value="0.1" units="cm"/>
      <inkml:brushProperty name="height" value="0.1" units="cm"/>
      <inkml:brushProperty name="color" value="#004F8B"/>
    </inkml:brush>
  </inkml:definitions>
  <inkml:trace contextRef="#ctx0" brushRef="#br0">3 173 4143 0 0,'0'0'319'0'0,"-3"-23"6108"0"0,5 21-5584 0 0,1 0 1 0 0,-1-1-1 0 0,0 2 1 0 0,1-1 0 0 0,-1 0-1 0 0,1 0 1 0 0,0 1-1 0 0,-1 0 1 0 0,1-1-1 0 0,4 0 1 0 0,58-13 1113 0 0,-48 13-922 0 0,211-52 3173 0 0,-7 1-5950 0 0,-191 47-221 0 0</inkml:trace>
</inkml:ink>
</file>

<file path=ppt/ink/ink12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7"/>
    </inkml:context>
    <inkml:brush xml:id="br0">
      <inkml:brushProperty name="width" value="0.1" units="cm"/>
      <inkml:brushProperty name="height" value="0.1" units="cm"/>
      <inkml:brushProperty name="color" value="#004F8B"/>
    </inkml:brush>
  </inkml:definitions>
  <inkml:trace contextRef="#ctx0" brushRef="#br0">260 22 15551 0 0,'-10'-18'1680'0'0,"7"15"-1556"0"0,-1 5 276 0 0,1 1-1 0 0,-1 0 0 0 0,1-1 1 0 0,0 1-1 0 0,0 1 0 0 0,0-1 1 0 0,-5 7-1 0 0,0 3-7 0 0,0 0 0 0 0,1 1 0 0 0,-6 17 1 0 0,6-16-150 0 0,1 0 1 0 0,-18 26 0 0 0,13-23-120 0 0,0 0 1 0 0,1 1-1 0 0,1 1 1 0 0,1-1-1 0 0,0 1 0 0 0,2 1 1 0 0,0-1-1 0 0,-4 33 1 0 0,3-21 231 0 0,-15 43 1 0 0,14-54-124 0 0,2 0-1 0 0,0 1 1 0 0,1 0 0 0 0,1 0-1 0 0,-1 28 1 0 0,5-37-194 0 0,0-1 1 0 0,1 1-1 0 0,0-1 0 0 0,1 0 0 0 0,0 1 1 0 0,1-1-1 0 0,5 13 0 0 0,-6-20-31 0 0,0-1-1 0 0,1 1 1 0 0,0-1-1 0 0,0 1 1 0 0,0-1-1 0 0,0 0 1 0 0,1 0-1 0 0,0 0 1 0 0,-1-1-1 0 0,1 1 1 0 0,1-1-1 0 0,-1 0 1 0 0,0 0-1 0 0,1 0 1 0 0,0-1-1 0 0,-1 1 1 0 0,1-1-1 0 0,0 0 1 0 0,8 1-1 0 0,-6-2 0 0 0,0 0 0 0 0,-1 0 0 0 0,1-1 0 0 0,-1 0 0 0 0,1-1 0 0 0,0 1-1 0 0,-1-1 1 0 0,1-1 0 0 0,-1 1 0 0 0,1-1 0 0 0,-1 0 0 0 0,0-1 0 0 0,0 1 0 0 0,0-1 0 0 0,0 0 0 0 0,-1-1-1 0 0,1 0 1 0 0,-1 1 0 0 0,1-2 0 0 0,-1 1 0 0 0,-1-1 0 0 0,1 1 0 0 0,6-9 0 0 0,-6 7 10 0 0,0 0 0 0 0,0 0 0 0 0,0-1 0 0 0,-1 1 0 0 0,0-1 0 0 0,0 0 0 0 0,-1 0 0 0 0,0-1 0 0 0,0 1 0 0 0,-1-1 0 0 0,0 1 0 0 0,0-1 0 0 0,0 0 0 0 0,-1 0 0 0 0,-1 1-1 0 0,1-1 1 0 0,-1 0 0 0 0,0 0 0 0 0,-2-11 0 0 0,-1 10 25 0 0,-1 0 0 0 0,0 0-1 0 0,0 1 1 0 0,0-1-1 0 0,-1 1 1 0 0,0 1 0 0 0,-12-14-1 0 0,14 16-32 0 0,-1 1 0 0 0,0 0-1 0 0,0 0 1 0 0,0 1 0 0 0,-1-1-1 0 0,1 1 1 0 0,-1 0-1 0 0,0 0 1 0 0,0 0 0 0 0,0 1-1 0 0,0-1 1 0 0,0 1 0 0 0,0 1-1 0 0,-8-2 1 0 0,12 2-9 0 0,0 1 0 0 0,0 0 0 0 0,0 1 0 0 0,0-1 0 0 0,0 0 0 0 0,0 0 0 0 0,-1 0 0 0 0,1 1 0 0 0,0-1 0 0 0,0 0 0 0 0,0 1 0 0 0,0-1 0 0 0,0 1 0 0 0,0 0 0 0 0,0-1 0 0 0,-2 2 0 0 0,2-1 0 0 0,0 0 0 0 0,0 0 0 0 0,0-1 0 0 0,0 1 0 0 0,0 0 0 0 0,0-1 0 0 0,0 1 0 0 0,-1-1 0 0 0,1 1 0 0 0,0-1 0 0 0,0 0 0 0 0,-1 1 0 0 0,1-1 0 0 0,0 0 0 0 0,-3 0 0 0 0,-26-4 2 0 0,-27 1-201 0 0,80 37-769 0 0,-16-24-674 0 0</inkml:trace>
</inkml:ink>
</file>

<file path=ppt/ink/ink12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8"/>
    </inkml:context>
    <inkml:brush xml:id="br0">
      <inkml:brushProperty name="width" value="0.1" units="cm"/>
      <inkml:brushProperty name="height" value="0.1" units="cm"/>
      <inkml:brushProperty name="color" value="#004F8B"/>
    </inkml:brush>
  </inkml:definitions>
  <inkml:trace contextRef="#ctx0" brushRef="#br0">180 21 14855 0 0,'0'0'680'0'0,"-34"-14"370"0"0,31 15-903 0 0,1 0 1 0 0,-1 0 0 0 0,0 0-1 0 0,1 0 1 0 0,-1 0 0 0 0,1 0 0 0 0,-1 1-1 0 0,1-1 1 0 0,0 1 0 0 0,0-1-1 0 0,-1 1 1 0 0,1 0 0 0 0,0 0 0 0 0,1 0-1 0 0,-1 0 1 0 0,0 1 0 0 0,-2 2-1 0 0,-25 48 1084 0 0,23-43-1043 0 0,-6 16 230 0 0,1 1-1 0 0,1 0 1 0 0,1 1 0 0 0,2-1-1 0 0,1 2 1 0 0,1-1 0 0 0,1 1 0 0 0,1-1-1 0 0,3 55 1 0 0,0-77-347 0 0,1 0 0 0 0,-1 0 0 0 0,1 0 0 0 0,1 0 0 0 0,-1 0 0 0 0,1 0 0 0 0,0 0 0 0 0,0-1 0 0 0,1 1 0 0 0,-1-1 0 0 0,1 0 0 0 0,1 0 0 0 0,-1 0 0 0 0,1 0 0 0 0,-1 0 0 0 0,9 7 0 0 0,-5-7-39 0 0,1 1 1 0 0,-1-1 0 0 0,1 0 0 0 0,0-1 0 0 0,1 0 0 0 0,-1 0-1 0 0,1-1 1 0 0,0 0 0 0 0,-1 0 0 0 0,12 1 0 0 0,0-1-4 0 0,0-1 0 0 0,0 0 0 0 0,0-2 0 0 0,1 0 0 0 0,-1-1 0 0 0,0-1 0 0 0,0-1 1 0 0,0-1-1 0 0,26-9 0 0 0,-34 9 38 0 0,-1 0 0 0 0,1 0 0 0 0,-1-2 0 0 0,-1 1 0 0 0,1-1 0 0 0,-1-1 0 0 0,0 0 0 0 0,-1 0 0 0 0,1-1 0 0 0,-1 0 1 0 0,-1 0-1 0 0,0-1 0 0 0,0-1 0 0 0,0 1 0 0 0,-1-1 0 0 0,-1 0 0 0 0,0-1 0 0 0,0 0 0 0 0,-1 0 0 0 0,-1 0 0 0 0,1 0 0 0 0,-2-1 0 0 0,0 1 0 0 0,0-1 1 0 0,-1 0-1 0 0,0 0 0 0 0,-1 0 0 0 0,-1 0 0 0 0,0 0 0 0 0,0 0 0 0 0,-1 0 0 0 0,-3-13 0 0 0,2 11-18 0 0,-1 0 0 0 0,0 1 0 0 0,-1 0 0 0 0,-1-1 0 0 0,0 2 1 0 0,0-1-1 0 0,-1 0 0 0 0,-1 1 0 0 0,0 0 0 0 0,-1 1 0 0 0,-13-17 0 0 0,13 21-38 0 0,1 0 0 0 0,-1 1 0 0 0,0-1-1 0 0,0 1 1 0 0,-1 1 0 0 0,0 0 0 0 0,0 0 0 0 0,0 1 0 0 0,0 0-1 0 0,-1 0 1 0 0,0 1 0 0 0,1 1 0 0 0,-1-1 0 0 0,0 2 0 0 0,-1-1 0 0 0,-13 1-1 0 0,-62 1-121 0 0,-30-1-4267 0 0</inkml:trace>
</inkml:ink>
</file>

<file path=ppt/ink/ink12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19"/>
    </inkml:context>
    <inkml:brush xml:id="br0">
      <inkml:brushProperty name="width" value="0.1" units="cm"/>
      <inkml:brushProperty name="height" value="0.1" units="cm"/>
      <inkml:brushProperty name="color" value="#004F8B"/>
    </inkml:brush>
  </inkml:definitions>
  <inkml:trace contextRef="#ctx0" brushRef="#br0">0 297 9215 0 0,'0'0'831'0'0,"15"-2"-670"0"0,226-13 5571 0 0,-194 13-5006 0 0,85 6-1 0 0,26 1 924 0 0,263-33 1199 0 0,67-9-1088 0 0,376-24-127 0 0,-833 59-1611 0 0,752-90 507 0 0,-586 46-468 0 0,-120 26-87 0 0,-76 20-172 0 0,-43 10-1055 0 0,22-3 2 0 0,-7-1-562 0 0</inkml:trace>
</inkml:ink>
</file>

<file path=ppt/ink/ink12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08:09.020"/>
    </inkml:context>
    <inkml:brush xml:id="br0">
      <inkml:brushProperty name="width" value="0.1" units="cm"/>
      <inkml:brushProperty name="height" value="0.1" units="cm"/>
      <inkml:brushProperty name="color" value="#004F8B"/>
    </inkml:brush>
  </inkml:definitions>
  <inkml:trace contextRef="#ctx0" brushRef="#br0">256 177 14455 0 0,'0'0'1307'0'0,"-1"15"-940"0"0,1-2 4 0 0,1 41 612 0 0,-2 1 1 0 0,-2-1-1 0 0,-2 0 0 0 0,-26 105 1 0 0,-116 334 846 0 0,128-423-1647 0 0,2 2 1 0 0,4 0-1 0 0,4 1 0 0 0,2 0 1 0 0,3 0-1 0 0,4 1 0 0 0,12 101 1 0 0,-8-151-174 0 0,1-1 0 0 0,0 1 1 0 0,2-1-1 0 0,16 38 1 0 0,-17-48-3 0 0,1 0 0 0 0,1-1 0 0 0,0 1 0 0 0,0-2 0 0 0,1 1 0 0 0,1-1 0 0 0,0 0 0 0 0,22 17 0 0 0,-18-16 19 0 0,1-2 0 0 0,0 0 0 0 0,1 0 0 0 0,0-2 0 0 0,0 0 0 0 0,1-1 0 0 0,0 0 0 0 0,0-1 1 0 0,1-1-1 0 0,0-1 0 0 0,0-1 0 0 0,0 0 0 0 0,0-1 0 0 0,0-1 0 0 0,22-1 0 0 0,569-23 405 0 0,-428 14-312 0 0,367-29 99 0 0,-81 4-131 0 0,214-11 37 0 0,-509 42-49 0 0,206 21 0 0 0,-346-8 30 0 0,-29-8-82 0 0,0-1 0 0 0,0 0 0 0 0,1 0-1 0 0,-1 0 1 0 0,0 0 0 0 0,0 0 0 0 0,1-1 0 0 0,-1 1-1 0 0,4-1 1 0 0,-6 0-24 0 0,-1 0 1 0 0,0 0-1 0 0,0 0 0 0 0,0 0 0 0 0,1 0 1 0 0,-1 0-1 0 0,0 0 0 0 0,0 0 1 0 0,0 0-1 0 0,1 0 0 0 0,-1 0 0 0 0,0 0 1 0 0,0 0-1 0 0,0 0 0 0 0,1 1 0 0 0,-1-1 1 0 0,0 0-1 0 0,0 0 0 0 0,0 0 1 0 0,0 0-1 0 0,1 0 0 0 0,-1 0 0 0 0,0 0 1 0 0,0 1-1 0 0,0-1 0 0 0,0 0 0 0 0,0 0 1 0 0,0 0-1 0 0,1 0 0 0 0,-1 1 1 0 0,0-1-1 0 0,0 0 0 0 0,0 0 0 0 0,0 0 1 0 0,0 1-1 0 0,0-1 0 0 0,0 0 0 0 0,0 0 1 0 0,0 0-1 0 0,0 1 0 0 0,0-1 0 0 0,0 0 1 0 0,0 0-1 0 0,0 0 0 0 0,0 1 1 0 0,0-1-1 0 0,0 0 0 0 0,0 0 0 0 0,-1 3 336 0 0,0-10 1568 0 0,1-2-1894 0 0,1 7-6 0 0,15-17-7 0 0,-12 9 28 0 0,1 1 0 0 0,-2-1 0 0 0,1 0 0 0 0,-1 0 0 0 0,-1 0 0 0 0,0 0 0 0 0,0-1-1 0 0,-1 1 1 0 0,0-1 0 0 0,-1 1 0 0 0,-1-13 0 0 0,1 7 12 0 0,1 0 1 0 0,0 0-1 0 0,1 1 0 0 0,4-18 0 0 0,7-20-9 0 0,-3-1 0 0 0,-1-1 0 0 0,1-92-1 0 0,-18-169 35 0 0,1 184-32 0 0,-8-691 34 0 0,15 812-64 0 0,0 0 0 0 0,-1 1 0 0 0,0-1 0 0 0,0 0 0 0 0,-1 1 0 0 0,-1-1 0 0 0,0 1 0 0 0,-1-1 0 0 0,0 1 0 0 0,0 0 0 0 0,-1 1 0 0 0,0-1 0 0 0,-1 1 0 0 0,0 0 0 0 0,-10-12 0 0 0,12 17-773 0 0,6 10 1800 0 0,3 3-3561 0 0</inkml:trace>
</inkml:ink>
</file>

<file path=ppt/ink/ink1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7.790"/>
    </inkml:context>
    <inkml:brush xml:id="br0">
      <inkml:brushProperty name="width" value="0.1" units="cm"/>
      <inkml:brushProperty name="height" value="0.1" units="cm"/>
      <inkml:brushProperty name="color" value="#AB008B"/>
    </inkml:brush>
  </inkml:definitions>
  <inkml:trace contextRef="#ctx0" brushRef="#br0">2 111 3679 0 0,'-1'-19'12509'0'0,"0"-3"-8923"0"0,2 20-3397 0 0,0-5 214 0 0,1 0 1 0 0,0-1-1 0 0,0 1 0 0 0,1 1 1 0 0,6-14-1 0 0,-8 19-373 0 0,0 0 0 0 0,-1 1 0 0 0,1-1 0 0 0,-1 0 0 0 0,1 0 0 0 0,0 0 0 0 0,0 1 0 0 0,-1-1 0 0 0,1 0 0 0 0,0 1 0 0 0,0-1 0 0 0,0 1 0 0 0,0-1 0 0 0,0 1 0 0 0,0-1 0 0 0,0 1 0 0 0,0 0 0 0 0,0-1 0 0 0,0 1-1 0 0,0 0 1 0 0,0 0 0 0 0,1 0 0 0 0,0 0-14 0 0,0 1 0 0 0,0 0 0 0 0,0-1 0 0 0,0 1 0 0 0,0 0 0 0 0,0 0 0 0 0,-1 0 0 0 0,1 1 0 0 0,0-1 0 0 0,-1 0 0 0 0,1 1 0 0 0,-1-1-1 0 0,1 1 1 0 0,-1-1 0 0 0,0 1 0 0 0,2 3 0 0 0,0-1 10 0 0,-1 1 0 0 0,0-1 0 0 0,0 1 0 0 0,0 0 0 0 0,0 0 0 0 0,-1 0 0 0 0,0 0 0 0 0,0 0 0 0 0,-1 0 0 0 0,1 0 0 0 0,-1 0 0 0 0,0 1-1 0 0,0-1 1 0 0,-1 0 0 0 0,0 6 0 0 0,-21 82-240 0 0,17-77 78 0 0,-20 71-196 0 0,25-86 279 0 0,39 2-75 0 0,27 14 205 0 0,-56-14-120 0 0,0 1 0 0 0,0-1 0 0 0,0-1 0 0 0,0 0 0 0 0,1 0 0 0 0,-1-1 0 0 0,1 0 0 0 0,15-2-1 0 0,-15-1-1169 0 0,-1-3-391 0 0</inkml:trace>
</inkml:ink>
</file>

<file path=ppt/ink/ink12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6.799"/>
    </inkml:context>
    <inkml:brush xml:id="br0">
      <inkml:brushProperty name="width" value="0.1" units="cm"/>
      <inkml:brushProperty name="height" value="0.1" units="cm"/>
      <inkml:brushProperty name="color" value="#008C3A"/>
    </inkml:brush>
  </inkml:definitions>
  <inkml:trace contextRef="#ctx0" brushRef="#br0">317 134 5983 0 0,'6'-2'542'0'0,"13"-5"4295"0"0,-2-8 270 0 0,5-19-2137 0 0,-21 32-2824 0 0,-1 1-1 0 0,1-1 0 0 0,0 0 1 0 0,0 0-1 0 0,-1 0 1 0 0,1 0-1 0 0,-1 0 0 0 0,1 0 1 0 0,-1 0-1 0 0,0 0 1 0 0,0-1-1 0 0,0 1 1 0 0,0 0-1 0 0,0 0 0 0 0,-1 0 1 0 0,1 0-1 0 0,-1 0 1 0 0,1 0-1 0 0,-1 0 0 0 0,1 0 1 0 0,-1 0-1 0 0,0 0 1 0 0,0 1-1 0 0,0-1 0 0 0,0 0 1 0 0,-1 0-1 0 0,1 1 1 0 0,0-1-1 0 0,-1 1 0 0 0,1-1 1 0 0,-1 1-1 0 0,1 0 1 0 0,-1-1-1 0 0,0 1 1 0 0,0 0-1 0 0,1 0 0 0 0,-1 0 1 0 0,0 0-1 0 0,0 1 1 0 0,0-1-1 0 0,0 0 0 0 0,0 1 1 0 0,-3-1-1 0 0,-2-1-86 0 0,0 1-1 0 0,-1 0 1 0 0,1 1 0 0 0,0 0-1 0 0,0 0 1 0 0,0 0-1 0 0,0 1 1 0 0,-1 0 0 0 0,1 0-1 0 0,0 1 1 0 0,-12 4-1 0 0,4 2-49 0 0,1 0-1 0 0,0 2 0 0 0,1-1 0 0 0,0 2 0 0 0,0-1 0 0 0,1 2 0 0 0,0 0 0 0 0,1 0 0 0 0,-15 23 0 0 0,6-6 13 0 0,2 0 1 0 0,1 2-1 0 0,-21 50 0 0 0,36-76-17 0 0,0 0-1 0 0,1 0 1 0 0,-1 0 0 0 0,1 0 0 0 0,0 0 0 0 0,0 0 0 0 0,0 0 0 0 0,1 0-1 0 0,0 0 1 0 0,0 0 0 0 0,0 1 0 0 0,1-1 0 0 0,0 0 0 0 0,1 6 0 0 0,-1-8-5 0 0,1-1 1 0 0,-1 1 0 0 0,1-1 0 0 0,-1 1 0 0 0,1-1 0 0 0,0 1-1 0 0,0-1 1 0 0,0 0 0 0 0,0 0 0 0 0,0 0 0 0 0,1 0 0 0 0,-1 0-1 0 0,1 0 1 0 0,-1-1 0 0 0,1 1 0 0 0,0-1 0 0 0,-1 0-1 0 0,1 0 1 0 0,0 0 0 0 0,0 0 0 0 0,0 0 0 0 0,0-1 0 0 0,0 1-1 0 0,0-1 1 0 0,4 0 0 0 0,9 1 4 0 0,1-1 1 0 0,-1 0-1 0 0,1-2 1 0 0,-1 0-1 0 0,1-1 1 0 0,-1 0-1 0 0,0-2 0 0 0,0 1 1 0 0,-1-2-1 0 0,1 0 1 0 0,-1-1-1 0 0,0-1 0 0 0,15-11 1 0 0,-20 13-10 0 0,-1 0 1 0 0,0-1 0 0 0,0 0 0 0 0,0-1-1 0 0,-1 0 1 0 0,-1 0 0 0 0,1-1-1 0 0,-1 0 1 0 0,-1 0 0 0 0,1-1 0 0 0,-2 0-1 0 0,1 0 1 0 0,-1 0 0 0 0,-1 0 0 0 0,0-1-1 0 0,-1 0 1 0 0,0 0 0 0 0,0 0-1 0 0,2-23 1 0 0,-5 32 5 0 0,0-1 0 0 0,0 1 0 0 0,0 0 0 0 0,0-1 0 0 0,-1 1 0 0 0,1 0 0 0 0,-1 0 0 0 0,1-1 0 0 0,-1 1 0 0 0,0 0 0 0 0,0 0 0 0 0,0 0 0 0 0,0-1 0 0 0,0 1 0 0 0,0 0 0 0 0,-1 1 0 0 0,1-1 0 0 0,-1 0 0 0 0,-1-2 0 0 0,2 4 4 0 0,0-1 0 0 0,0 1 1 0 0,0-1-1 0 0,-1 1 0 0 0,1 0 1 0 0,0 0-1 0 0,0-1 0 0 0,0 1 1 0 0,0 0-1 0 0,0 0 0 0 0,0 0 0 0 0,0 0 1 0 0,-1 0-1 0 0,1 1 0 0 0,0-1 1 0 0,0 0-1 0 0,0 0 0 0 0,0 1 1 0 0,0-1-1 0 0,0 1 0 0 0,0-1 1 0 0,0 1-1 0 0,0-1 0 0 0,0 1 0 0 0,0-1 1 0 0,0 1-1 0 0,0 0 0 0 0,0 0 1 0 0,1 0-1 0 0,-1-1 0 0 0,0 1 1 0 0,0 0-1 0 0,1 0 0 0 0,-1 0 1 0 0,1 0-1 0 0,-1 0 0 0 0,1 0 0 0 0,-1 0 1 0 0,0 2-1 0 0,-3 4 23 0 0,0 1-1 0 0,1 0 1 0 0,0 0-1 0 0,0 1 1 0 0,0-1 0 0 0,1 1-1 0 0,1-1 1 0 0,-1 1-1 0 0,1 0 1 0 0,1 0 0 0 0,0-1-1 0 0,0 1 1 0 0,0 0-1 0 0,1 0 1 0 0,1-1 0 0 0,-1 1-1 0 0,1 0 1 0 0,4 7-1 0 0,-4-9-9 0 0,0-1 0 0 0,1 0 1 0 0,-1-1-1 0 0,1 1 0 0 0,1 0 0 0 0,-1-1 0 0 0,1 0 0 0 0,0 1 0 0 0,0-2 0 0 0,1 1 0 0 0,-1 0 0 0 0,1-1 0 0 0,0 0 0 0 0,0 0 0 0 0,0 0 0 0 0,1-1 1 0 0,0 0-1 0 0,-1 0 0 0 0,1 0 0 0 0,0-1 0 0 0,0 0 0 0 0,1 0 0 0 0,-1 0 0 0 0,12 1 0 0 0,43 1-513 0 0,-41-3-1982 0 0,0 0-3495 0 0</inkml:trace>
</inkml:ink>
</file>

<file path=ppt/ink/ink12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7.150"/>
    </inkml:context>
    <inkml:brush xml:id="br0">
      <inkml:brushProperty name="width" value="0.1" units="cm"/>
      <inkml:brushProperty name="height" value="0.1" units="cm"/>
      <inkml:brushProperty name="color" value="#008C3A"/>
    </inkml:brush>
  </inkml:definitions>
  <inkml:trace contextRef="#ctx0" brushRef="#br0">1 0 16727 0 0,'8'12'1514'0'0,"32"46"-1453"0"0,-11-18 1618 0 0,-1 1 1 0 0,-3 2-1 0 0,38 83 0 0 0,-50-86-1418 0 0,-1 1 0 0 0,-3 0-1 0 0,-1 0 1 0 0,-2 1 0 0 0,-2 0 0 0 0,-1 0 0 0 0,-3 0-1 0 0,-1 0 1 0 0,-2 0 0 0 0,-2 0 0 0 0,-16 62-1 0 0,3-40-389 0 0,-16 70 308 0 0,20-42-3739 0 0,11-72-2592 0 0</inkml:trace>
</inkml:ink>
</file>

<file path=ppt/ink/ink12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7.967"/>
    </inkml:context>
    <inkml:brush xml:id="br0">
      <inkml:brushProperty name="width" value="0.1" units="cm"/>
      <inkml:brushProperty name="height" value="0.1" units="cm"/>
      <inkml:brushProperty name="color" value="#008C3A"/>
    </inkml:brush>
  </inkml:definitions>
  <inkml:trace contextRef="#ctx0" brushRef="#br0">0 234 9151 0 0,'0'0'831'0'0,"2"-37"2818"0"0,-2 28-3048 0 0,0 1 0 0 0,1 0 0 0 0,0-1 0 0 0,1 1 0 0 0,0 0 0 0 0,0 0 0 0 0,1 0 0 0 0,0 0-1 0 0,0 1 1 0 0,1-1 0 0 0,0 1 0 0 0,0 0 0 0 0,1 0 0 0 0,-1 0 0 0 0,2 0 0 0 0,-1 1 0 0 0,1 0 0 0 0,10-9-1 0 0,-9 10-419 0 0,1-1 0 0 0,0 1 0 0 0,0 1-1 0 0,1 0 1 0 0,-1 0 0 0 0,1 0 0 0 0,0 1-1 0 0,0 1 1 0 0,0-1 0 0 0,0 1 0 0 0,0 1-1 0 0,1 0 1 0 0,13 0 0 0 0,-19 1-163 0 0,0 0-1 0 0,0 0 1 0 0,0 1 0 0 0,0 0 0 0 0,0-1 0 0 0,0 1-1 0 0,0 1 1 0 0,-1-1 0 0 0,1 1 0 0 0,0-1-1 0 0,-1 1 1 0 0,1 0 0 0 0,-1 0 0 0 0,1 1-1 0 0,-1-1 1 0 0,0 1 0 0 0,0-1 0 0 0,0 1 0 0 0,-1 0-1 0 0,1 0 1 0 0,-1 0 0 0 0,1 1 0 0 0,-1-1-1 0 0,0 1 1 0 0,0-1 0 0 0,0 1 0 0 0,-1 0-1 0 0,0-1 1 0 0,1 1 0 0 0,-1 0 0 0 0,0 0 0 0 0,-1 0-1 0 0,1 5 1 0 0,0 1-4 0 0,0 0 0 0 0,-1 0 0 0 0,-1 0 1 0 0,0 0-1 0 0,0 0 0 0 0,-1 0 0 0 0,0-1 0 0 0,-7 19 0 0 0,-3 2 29 0 0,-23 40 0 0 0,23-49-36 0 0,2-1 0 0 0,0 2 0 0 0,1-1 0 0 0,-9 37 0 0 0,16-51-7 0 0,1-1 0 0 0,0 1 0 0 0,0 0 0 0 0,1 0 0 0 0,0 0 0 0 0,0 0 0 0 0,0 0 0 0 0,1 0 0 0 0,2 10 0 0 0,-1-14 0 0 0,-1-1 0 0 0,0 1 0 0 0,0 0 0 0 0,1-1 0 0 0,0 1 0 0 0,-1-1 0 0 0,1 1 0 0 0,0-1 0 0 0,0 0 0 0 0,0 0 0 0 0,1 0 0 0 0,-1 0 0 0 0,0 0 0 0 0,1-1 0 0 0,-1 1 0 0 0,1 0 0 0 0,0-1 0 0 0,-1 0 0 0 0,1 0 0 0 0,0 0 0 0 0,0 0 0 0 0,0 0 0 0 0,0-1 0 0 0,4 1 0 0 0,6 1 86 0 0,0 0 0 0 0,0-2 1 0 0,1 1-1 0 0,-1-2 0 0 0,0 0 0 0 0,0 0 0 0 0,0-1 1 0 0,0-1-1 0 0,15-5 0 0 0,54-25-2638 0 0,-28 6-5654 0 0</inkml:trace>
</inkml:ink>
</file>

<file path=ppt/ink/ink12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8.321"/>
    </inkml:context>
    <inkml:brush xml:id="br0">
      <inkml:brushProperty name="width" value="0.1" units="cm"/>
      <inkml:brushProperty name="height" value="0.1" units="cm"/>
      <inkml:brushProperty name="color" value="#008C3A"/>
    </inkml:brush>
  </inkml:definitions>
  <inkml:trace contextRef="#ctx0" brushRef="#br0">78 15 9215 0 0,'-11'-13'13048'0'0,"8"12"-13641"0"0,0 1 666 0 0,0 1 0 0 0,0 0-1 0 0,0-1 1 0 0,0 1 0 0 0,0 0 0 0 0,0 0 0 0 0,0 1 0 0 0,0-1 0 0 0,1 1-1 0 0,-1-1 1 0 0,0 1 0 0 0,1 0 0 0 0,0 0 0 0 0,-1 0 0 0 0,1 0 0 0 0,0 1-1 0 0,0-1 1 0 0,0 1 0 0 0,0-1 0 0 0,1 1 0 0 0,-1-1 0 0 0,1 1 0 0 0,-1 0-1 0 0,1 0 1 0 0,0 0 0 0 0,0 0 0 0 0,0 0 0 0 0,1 0 0 0 0,-1 0 0 0 0,1 0-1 0 0,-1 0 1 0 0,1 0 0 0 0,0 0 0 0 0,0 0 0 0 0,1 1 0 0 0,-1-1 0 0 0,0 0-1 0 0,1 0 1 0 0,0 0 0 0 0,0 0 0 0 0,0 0 0 0 0,0 0 0 0 0,0-1 0 0 0,1 1-1 0 0,-1 0 1 0 0,1-1 0 0 0,3 5 0 0 0,6 1-5 0 0,1 1 0 0 0,0-2 0 0 0,1 0 0 0 0,0 0 0 0 0,0-1 0 0 0,21 7 0 0 0,35 16 213 0 0,-54-20-87 0 0,0 1-1 0 0,0 0 0 0 0,-1 1 0 0 0,0 1 1 0 0,-1 0-1 0 0,15 18 0 0 0,-24-25-94 0 0,1 1 0 0 0,-2 0 0 0 0,1-1 0 0 0,-1 1 0 0 0,0 0 0 0 0,0 1 1 0 0,0-1-1 0 0,2 13 0 0 0,-4-16-67 0 0,0 1-1 0 0,-1 0 1 0 0,0 0 0 0 0,0-1 0 0 0,0 1 0 0 0,0 0 0 0 0,-1 0 0 0 0,1-1 0 0 0,-1 1 0 0 0,0 0 0 0 0,0-1 0 0 0,0 1-1 0 0,-1-1 1 0 0,1 1 0 0 0,-1-1 0 0 0,-4 7 0 0 0,1-4 4 0 0,-1 0 0 0 0,0 0 1 0 0,0-1-1 0 0,0 0 0 0 0,-1 0 0 0 0,1 0 0 0 0,-1-1 1 0 0,0 0-1 0 0,0-1 0 0 0,-14 6 0 0 0,0-2-700 0 0,1 0-1 0 0,-41 7 0 0 0,38-12-1376 0 0,-1-2-4168 0 0,0-2-1929 0 0</inkml:trace>
</inkml:ink>
</file>

<file path=ppt/ink/ink12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8.656"/>
    </inkml:context>
    <inkml:brush xml:id="br0">
      <inkml:brushProperty name="width" value="0.1" units="cm"/>
      <inkml:brushProperty name="height" value="0.1" units="cm"/>
      <inkml:brushProperty name="color" value="#008C3A"/>
    </inkml:brush>
  </inkml:definitions>
  <inkml:trace contextRef="#ctx0" brushRef="#br0">0 188 14479 0 0,'15'-23'640'0'0,"-7"12"136"0"0,3-4-616 0 0,2-1-160 0 0,2 2 0 0 0,0-1 0 0 0,1 2 1104 0 0,0 1 192 0 0,2 1 40 0 0,-1-1 8 0 0,3 4-736 0 0,0 1-152 0 0,-1 1-24 0 0,2 1-8 0 0,2 0-1192 0 0,0 0-232 0 0,2 0-56 0 0,-2 0-7144 0 0</inkml:trace>
</inkml:ink>
</file>

<file path=ppt/ink/ink12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8.993"/>
    </inkml:context>
    <inkml:brush xml:id="br0">
      <inkml:brushProperty name="width" value="0.1" units="cm"/>
      <inkml:brushProperty name="height" value="0.1" units="cm"/>
      <inkml:brushProperty name="color" value="#008C3A"/>
    </inkml:brush>
  </inkml:definitions>
  <inkml:trace contextRef="#ctx0" brushRef="#br0">205 28 16815 0 0,'-1'-2'119'0'0,"0"0"0"0"0,-1 0-1 0 0,1 0 1 0 0,-1 0 0 0 0,1 1 0 0 0,-1-1-1 0 0,1 1 1 0 0,-1-1 0 0 0,0 1-1 0 0,0-1 1 0 0,0 1 0 0 0,0 0 0 0 0,0 0-1 0 0,0 0 1 0 0,0 0 0 0 0,-1 0 0 0 0,1 0-1 0 0,0 1 1 0 0,0-1 0 0 0,-1 1-1 0 0,1 0 1 0 0,-3-1 0 0 0,-1 2 216 0 0,1-1 0 0 0,0 1 1 0 0,-1 0-1 0 0,1 0 0 0 0,0 0 0 0 0,0 1 1 0 0,0 0-1 0 0,0 0 0 0 0,-8 5 0 0 0,4-2 27 0 0,0 1 0 0 0,1-1-1 0 0,-1 2 1 0 0,1-1 0 0 0,1 1-1 0 0,0 0 1 0 0,0 1 0 0 0,0 0-1 0 0,1 0 1 0 0,-9 14-1 0 0,14-20-349 0 0,0 1 1 0 0,0 0-1 0 0,0 0 0 0 0,0-1 0 0 0,1 1 0 0 0,-1 0 0 0 0,1 0 0 0 0,-1 0 0 0 0,1 0 0 0 0,0 0 0 0 0,0-1 0 0 0,1 1 0 0 0,-1 0 0 0 0,0 0 0 0 0,1 0 1 0 0,0 0-1 0 0,0 0 0 0 0,0-1 0 0 0,1 4 0 0 0,1-1 22 0 0,0 0 1 0 0,0 0-1 0 0,1-1 0 0 0,0 1 1 0 0,-1-1-1 0 0,1 0 1 0 0,1 0-1 0 0,-1-1 0 0 0,7 5 1 0 0,2 0 28 0 0,0 0 0 0 0,1-1 0 0 0,0-1 0 0 0,0 0 0 0 0,1-1 0 0 0,20 5 0 0 0,-27-9-61 0 0,0 0-1 0 0,0-1 0 0 0,0 0 1 0 0,-1 0-1 0 0,1-1 1 0 0,0 0-1 0 0,0-1 1 0 0,-1 1-1 0 0,1-1 1 0 0,-1-1-1 0 0,1 0 1 0 0,-1 0-1 0 0,0 0 0 0 0,0-1 1 0 0,0 0-1 0 0,-1 0 1 0 0,1 0-1 0 0,-1-1 1 0 0,0 0-1 0 0,0-1 1 0 0,7-8-1 0 0,-10 11 0 0 0,0-1 0 0 0,-1 1-1 0 0,1-1 1 0 0,-1 1 0 0 0,0-1 0 0 0,0 0 0 0 0,0 0-1 0 0,0 0 1 0 0,-1 0 0 0 0,0 0 0 0 0,0 0 0 0 0,0 0-1 0 0,0 0 1 0 0,0-1 0 0 0,-1 1 0 0 0,0 0 0 0 0,0 0-1 0 0,0-1 1 0 0,0 1 0 0 0,-1 0 0 0 0,0 0 0 0 0,0-1-1 0 0,0 1 1 0 0,0 0 0 0 0,0 0 0 0 0,-1 0 0 0 0,0 0-1 0 0,0 1 1 0 0,0-1 0 0 0,0 0 0 0 0,-1 1 0 0 0,1-1-1 0 0,-1 1 1 0 0,0 0 0 0 0,0 0 0 0 0,0 0 0 0 0,-1 0 0 0 0,1 1-1 0 0,-7-5 1 0 0,4 3-6 0 0,-1 0 0 0 0,0 1 0 0 0,1-1 0 0 0,-1 1 0 0 0,-1 1 0 0 0,1-1 0 0 0,0 1 0 0 0,0 1-1 0 0,-12-2 1 0 0,17 3-253 0 0,15 5-3140 0 0,-3-3 753 0 0</inkml:trace>
  <inkml:trace contextRef="#ctx0" brushRef="#br0" timeOffset="1">793 33 13823 0 0,'-5'-2'447'0'0,"0"0"0"0"0,0 1 0 0 0,-1-1 0 0 0,1 1-1 0 0,0 1 1 0 0,-1-1 0 0 0,1 1 0 0 0,0-1 0 0 0,-1 1-1 0 0,1 1 1 0 0,0-1 0 0 0,-1 1 0 0 0,1 0 0 0 0,0 0 0 0 0,0 1-1 0 0,0 0 1 0 0,0-1 0 0 0,0 2 0 0 0,0-1 0 0 0,-6 4 0 0 0,-13 7 713 0 0,1 1 0 0 0,-34 28 0 0 0,37-26-904 0 0,1 1-1 0 0,1 1 1 0 0,1 0 0 0 0,0 2-1 0 0,1 0 1 0 0,2 1 0 0 0,0 0-1 0 0,-15 32 1 0 0,24-43-336 0 0,1 0 0 0 0,1-1 0 0 0,0 1 1 0 0,0 1-1 0 0,1-1 0 0 0,0 0 0 0 0,1 1 0 0 0,0-1 0 0 0,0 0 0 0 0,2 14 0 0 0,0-17-254 0 0,0 0-1 0 0,1-1 1 0 0,0 1-1 0 0,0 0 1 0 0,1-1-1 0 0,-1 0 0 0 0,1 0 1 0 0,1 1-1 0 0,-1-2 1 0 0,1 1-1 0 0,0 0 1 0 0,0-1-1 0 0,1 0 1 0 0,0 0-1 0 0,0 0 0 0 0,11 8 1 0 0</inkml:trace>
</inkml:ink>
</file>

<file path=ppt/ink/ink12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9.327"/>
    </inkml:context>
    <inkml:brush xml:id="br0">
      <inkml:brushProperty name="width" value="0.1" units="cm"/>
      <inkml:brushProperty name="height" value="0.1" units="cm"/>
      <inkml:brushProperty name="color" value="#008C3A"/>
    </inkml:brush>
  </inkml:definitions>
  <inkml:trace contextRef="#ctx0" brushRef="#br0">79 96 5063 0 0,'0'0'390'0'0,"-29"1"2754"0"0,26 1-2156 0 0,0 0 0 0 0,0 0 0 0 0,0 0-1 0 0,0 0 1 0 0,0 0 0 0 0,1 1 0 0 0,-1 0 0 0 0,1-1 0 0 0,0 1 0 0 0,-3 5 0 0 0,-13 31 3471 0 0,18-38-4366 0 0,0 1 0 0 0,0 0 0 0 0,0 0 0 0 0,1 0 0 0 0,-1 0 0 0 0,0-1 0 0 0,1 1 0 0 0,-1 0 0 0 0,1 0 0 0 0,0-1 0 0 0,0 1 0 0 0,-1 0 0 0 0,1-1 1 0 0,0 1-1 0 0,0-1 0 0 0,0 1 0 0 0,1-1 0 0 0,-1 1 0 0 0,0-1 0 0 0,0 0 0 0 0,1 0 0 0 0,-1 0 0 0 0,1 0 0 0 0,-1 0 0 0 0,1 0 0 0 0,0 0 0 0 0,-1 0 0 0 0,4 1 0 0 0,1 0-34 0 0,0 1-1 0 0,-1-1 1 0 0,1 0 0 0 0,1 0 0 0 0,-1-1 0 0 0,11 1-1 0 0,-5-3-29 0 0,1-1-1 0 0,-1-1 0 0 0,0 0 0 0 0,1 0 0 0 0,-2-1 0 0 0,1-1 1 0 0,0 0-1 0 0,-1-1 0 0 0,0 0 0 0 0,0-1 0 0 0,-1 0 0 0 0,0 0 0 0 0,0-1 1 0 0,0-1-1 0 0,-1 1 0 0 0,8-12 0 0 0,-15 19-16 0 0,-1-1 0 0 0,1 0 0 0 0,-1 0-1 0 0,1 0 1 0 0,-1 0 0 0 0,0 0 0 0 0,0 0 0 0 0,0 0-1 0 0,0 0 1 0 0,0-1 0 0 0,0 1 0 0 0,0 0 0 0 0,-1 0-1 0 0,0-1 1 0 0,1 1 0 0 0,-1-1 0 0 0,0 1 0 0 0,0 0-1 0 0,0-1 1 0 0,0 1 0 0 0,0 0 0 0 0,-1-1 0 0 0,-1-3-1 0 0,1 3 13 0 0,-1 0-1 0 0,0 0 0 0 0,0 0 1 0 0,-1 0-1 0 0,1 1 0 0 0,0-1 1 0 0,-1 1-1 0 0,0-1 0 0 0,0 1 1 0 0,1 0-1 0 0,-1 0 0 0 0,-1 1 1 0 0,1-1-1 0 0,-4-1 0 0 0,-7-3 33 0 0,0 1-1 0 0,0 1 1 0 0,0 1-1 0 0,0 0 0 0 0,-1 0 1 0 0,-23 0-1 0 0,-15 9 80 0 0,51-6-209 0 0,1 1 0 0 0,-1-1-1 0 0,1 0 1 0 0,-1 1-1 0 0,1 0 1 0 0,-1-1 0 0 0,1 1-1 0 0,-1 0 1 0 0,1-1 0 0 0,0 1-1 0 0,-1 0 1 0 0,1 0 0 0 0,0 0-1 0 0,0 0 1 0 0,0 1-1 0 0,0-1 1 0 0,0 0 0 0 0,0 0-1 0 0,0 1 1 0 0,0-1 0 0 0,0 0-1 0 0,1 1 1 0 0,-1-1 0 0 0,0 1-1 0 0,1-1 1 0 0,-1 1 0 0 0,1-1-1 0 0,0 1 1 0 0,-1 2-1 0 0,0 3-1842 0 0</inkml:trace>
</inkml:ink>
</file>

<file path=ppt/ink/ink12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1.780"/>
    </inkml:context>
    <inkml:brush xml:id="br0">
      <inkml:brushProperty name="width" value="0.1" units="cm"/>
      <inkml:brushProperty name="height" value="0.1" units="cm"/>
      <inkml:brushProperty name="color" value="#008C3A"/>
    </inkml:brush>
  </inkml:definitions>
  <inkml:trace contextRef="#ctx0" brushRef="#br0">35 23 15087 0 0,'0'0'694'0'0,"-1"-3"-22"0"0,0-9-432 0 0,2 5 2804 0 0,12 72 1435 0 0,-15-42-4109 0 0,0 0-1 0 0,-2 0 1 0 0,-11 39-1 0 0,-6 40-133 0 0,19-92-477 0 0,2-1 1 0 0,0 1-1 0 0,0 0 1 0 0,0-1-1 0 0,2 1 0 0 0,-1 0 1 0 0,1-1-1 0 0,5 15 0 0 0,-1-10-1940 0 0</inkml:trace>
</inkml:ink>
</file>

<file path=ppt/ink/ink12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2.132"/>
    </inkml:context>
    <inkml:brush xml:id="br0">
      <inkml:brushProperty name="width" value="0.1" units="cm"/>
      <inkml:brushProperty name="height" value="0.1" units="cm"/>
      <inkml:brushProperty name="color" value="#008C3A"/>
    </inkml:brush>
  </inkml:definitions>
  <inkml:trace contextRef="#ctx0" brushRef="#br0">66 29 15199 0 0,'-13'29'1764'0'0,"3"-8"-549"0"0,0 1 0 0 0,2 0 1 0 0,0 0-1 0 0,-6 33 0 0 0,13-50-1054 0 0,0 0 0 0 0,1 0 0 0 0,0 0 0 0 0,0 0 0 0 0,0 0 0 0 0,0 0 0 0 0,1 1 0 0 0,0-1 0 0 0,0 0 0 0 0,0 0 0 0 0,4 8 0 0 0,-3-10-131 0 0,0 0 0 0 0,-1 0-1 0 0,1-1 1 0 0,1 1 0 0 0,-1-1 0 0 0,0 1 0 0 0,1-1-1 0 0,-1 0 1 0 0,1 0 0 0 0,-1 0 0 0 0,1 0-1 0 0,0-1 1 0 0,0 1 0 0 0,0-1 0 0 0,0 0 0 0 0,0 1-1 0 0,0-2 1 0 0,0 1 0 0 0,1 0 0 0 0,4 0-1 0 0,-1-1-9 0 0,1 0 0 0 0,0 0 0 0 0,-1-1 0 0 0,1 0 0 0 0,-1 0-1 0 0,1-1 1 0 0,-1 0 0 0 0,1 0 0 0 0,-1-1 0 0 0,0 0 0 0 0,0 0-1 0 0,-1-1 1 0 0,1 0 0 0 0,-1 0 0 0 0,1 0 0 0 0,-1-1 0 0 0,0 0-1 0 0,7-9 1 0 0,-5 8 6 0 0,-1-1 0 0 0,-1-1 0 0 0,1 1 0 0 0,-2-1 0 0 0,1-1 0 0 0,-1 1 1 0 0,0-1-1 0 0,0 1 0 0 0,-1-1 0 0 0,0 0 0 0 0,-1-1 0 0 0,0 1 0 0 0,3-20 0 0 0,-6 24 10 0 0,0 0 0 0 0,-1-1 1 0 0,0 1-1 0 0,0 0 0 0 0,0 0 0 0 0,0 1 1 0 0,-1-1-1 0 0,1 0 0 0 0,-1 0 1 0 0,-1 1-1 0 0,1-1 0 0 0,-1 1 0 0 0,0-1 1 0 0,0 1-1 0 0,-6-7 0 0 0,6 8-139 0 0,0 0 1 0 0,0 0-1 0 0,-1 0 0 0 0,1 1 0 0 0,-1-1 1 0 0,0 1-1 0 0,0 0 0 0 0,-5-3 0 0 0,6 4-296 0 0,0 0-1 0 0,-1 0 1 0 0,1 1 0 0 0,0-1-1 0 0,0 1 1 0 0,0-1-1 0 0,-1 1 1 0 0,1 0-1 0 0,0 0 1 0 0,0 1-1 0 0,-1-1 1 0 0,-2 2 0 0 0</inkml:trace>
</inkml:ink>
</file>

<file path=ppt/ink/ink12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2.467"/>
    </inkml:context>
    <inkml:brush xml:id="br0">
      <inkml:brushProperty name="width" value="0.1" units="cm"/>
      <inkml:brushProperty name="height" value="0.1" units="cm"/>
      <inkml:brushProperty name="color" value="#008C3A"/>
    </inkml:brush>
  </inkml:definitions>
  <inkml:trace contextRef="#ctx0" brushRef="#br0">208 26 11055 0 0,'-1'-1'119'0'0,"-1"0"0"0"0,1-1-1 0 0,0 1 1 0 0,-1 0-1 0 0,1 0 1 0 0,-1 0 0 0 0,1 0-1 0 0,-1 1 1 0 0,0-1 0 0 0,1 0-1 0 0,-1 1 1 0 0,0-1-1 0 0,0 1 1 0 0,1-1 0 0 0,-1 1-1 0 0,0 0 1 0 0,0 0-1 0 0,1 0 1 0 0,-1 0 0 0 0,-3 0-1 0 0,-1 1 621 0 0,0 1 0 0 0,1-1-1 0 0,-1 1 1 0 0,1 0-1 0 0,-1 0 1 0 0,-7 5-1 0 0,-40 28 4570 0 0,28-14-4832 0 0,20-17-233 0 0,0 0 0 0 0,0 0-1 0 0,1 1 1 0 0,-1 0 0 0 0,1 0-1 0 0,0 0 1 0 0,1 0 0 0 0,-1 1-1 0 0,-2 5 1 0 0,6-9-209 0 0,0-1 0 0 0,0 0 0 0 0,1 0 0 0 0,-1 0 0 0 0,0 0 0 0 0,0 0 0 0 0,1 0 0 0 0,-1 0 0 0 0,1 0 0 0 0,-1 0 0 0 0,1 0 0 0 0,-1 0 0 0 0,1 0 0 0 0,0-1 0 0 0,0 1 0 0 0,-1 0 0 0 0,1 0 0 0 0,0-1 0 0 0,0 1 0 0 0,0 0 0 0 0,-1-1 0 0 0,1 1 0 0 0,2 0 0 0 0,21 13 101 0 0,-14-11-124 0 0,0-1 1 0 0,1 0-1 0 0,-1 0 1 0 0,1-1-1 0 0,0-1 0 0 0,-1 0 1 0 0,1 0-1 0 0,0-1 1 0 0,-1 0-1 0 0,1-1 1 0 0,-1 0-1 0 0,1 0 0 0 0,15-7 1 0 0,7-4-4 0 0,-1-1 1 0 0,55-32-1 0 0,-83 44-8 0 0,-1 0 0 0 0,0-1 0 0 0,1 1 0 0 0,-1-1 0 0 0,0 0 0 0 0,0 1 0 0 0,0-1 0 0 0,-1-1 0 0 0,1 1 0 0 0,-1 0 0 0 0,0-1 0 0 0,0 1 0 0 0,2-5 0 0 0,-3 7 0 0 0,-1-1 0 0 0,0 1 0 0 0,0 0 0 0 0,0-1 0 0 0,0 1 0 0 0,0 0 0 0 0,0-1 0 0 0,0 1 0 0 0,0-1 0 0 0,0 1 0 0 0,-1 0 0 0 0,1-1 0 0 0,0 1 0 0 0,-1 0 0 0 0,1 0 0 0 0,-1-1 0 0 0,0 1 0 0 0,1 0 0 0 0,-1 0 0 0 0,0 0 0 0 0,0 0 0 0 0,0 0 0 0 0,0 0 0 0 0,0 0 0 0 0,0 0 0 0 0,0 0 0 0 0,0 0 0 0 0,0 0 0 0 0,0 0 0 0 0,0 1 0 0 0,-1-1 0 0 0,1 1 0 0 0,0-1 0 0 0,0 1 0 0 0,-1-1 0 0 0,1 1 0 0 0,0 0 0 0 0,-1-1 0 0 0,1 1 0 0 0,-3 0 0 0 0,-12-4-132 0 0,-1 2 0 0 0,0 0 1 0 0,1 0-1 0 0,-1 1 0 0 0,0 2 0 0 0,-20 1 0 0 0,34-1-241 0 0</inkml:trace>
</inkml:ink>
</file>

<file path=ppt/ink/ink1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08.164"/>
    </inkml:context>
    <inkml:brush xml:id="br0">
      <inkml:brushProperty name="width" value="0.1" units="cm"/>
      <inkml:brushProperty name="height" value="0.1" units="cm"/>
      <inkml:brushProperty name="color" value="#AB008B"/>
    </inkml:brush>
  </inkml:definitions>
  <inkml:trace contextRef="#ctx0" brushRef="#br0">24 45 6911 0 0,'-2'6'9024'0'0,"-10"21"-6850"0"0,9-15-1802 0 0,1 0 0 0 0,0 0 0 0 0,0 0 0 0 0,2 1 0 0 0,0 13 0 0 0,0-20-244 0 0,0 1-1 0 0,1-1 1 0 0,-1 0 0 0 0,2 0-1 0 0,-1 0 1 0 0,1 0-1 0 0,0 0 1 0 0,0 0 0 0 0,0 0-1 0 0,1 0 1 0 0,6 9 0 0 0,-9-15-98 0 0,1 0 0 0 0,0 1 0 0 0,0-1 0 0 0,0 0 1 0 0,0 0-1 0 0,-1 1 0 0 0,1-1 0 0 0,0 0 0 0 0,0 0 1 0 0,0 0-1 0 0,0 0 0 0 0,0 0 0 0 0,-1 0 0 0 0,1 0 1 0 0,0-1-1 0 0,0 1 0 0 0,0 0 0 0 0,0 0 0 0 0,0-1 1 0 0,-1 1-1 0 0,1 0 0 0 0,0-1 0 0 0,0 1 0 0 0,-1-1 1 0 0,1 1-1 0 0,0-1 0 0 0,-1 1 0 0 0,1-1 0 0 0,0 1 1 0 0,-1-1-1 0 0,1 0 0 0 0,-1 0 0 0 0,1 1 0 0 0,-1-1 1 0 0,1-1-1 0 0,20-24 837 0 0,-16 16-658 0 0,-1 0 0 0 0,0 0 0 0 0,0-1-1 0 0,-1 0 1 0 0,0 1 0 0 0,-1-1 0 0 0,0 0-1 0 0,0-16 1 0 0,-2 22-174 0 0,0 0 0 0 0,0 1 1 0 0,0-1-1 0 0,-1 0 0 0 0,1 1 0 0 0,-1-1 0 0 0,0 1 0 0 0,-1-1 0 0 0,1 1 0 0 0,-1 0 0 0 0,0-1 1 0 0,0 1-1 0 0,0 0 0 0 0,-1 0 0 0 0,1 1 0 0 0,-1-1 0 0 0,0 0 0 0 0,0 1 0 0 0,0-1 0 0 0,-1 1 1 0 0,1 0-1 0 0,-7-4 0 0 0,7 6 7 0 0,2 1-74 0 0,0 0 0 0 0,0-1-1 0 0,-1 1 1 0 0,1 0 0 0 0,0 0-1 0 0,-1 0 1 0 0,1 0-1 0 0,0 0 1 0 0,0 0 0 0 0,-1 1-1 0 0,1-1 1 0 0,0 0-1 0 0,0 1 1 0 0,-1-1 0 0 0,1 1-1 0 0,0-1 1 0 0,0 1 0 0 0,-1 0-1 0 0,-3 2-1068 0 0,-2 0-732 0 0</inkml:trace>
</inkml:ink>
</file>

<file path=ppt/ink/ink12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2.817"/>
    </inkml:context>
    <inkml:brush xml:id="br0">
      <inkml:brushProperty name="width" value="0.1" units="cm"/>
      <inkml:brushProperty name="height" value="0.1" units="cm"/>
      <inkml:brushProperty name="color" value="#008C3A"/>
    </inkml:brush>
  </inkml:definitions>
  <inkml:trace contextRef="#ctx0" brushRef="#br0">7 8 4143 0 0,'-4'-8'10260'0'0,"3"47"-4845"0"0,0-24-4375 0 0,1 0 0 0 0,0 0 0 0 0,1-1 0 0 0,5 30-1 0 0,-5-40-982 0 0,1 0 0 0 0,-1 1 0 0 0,1-1 0 0 0,0 0 0 0 0,0 0 0 0 0,1 0 0 0 0,-1 0 0 0 0,1 0 0 0 0,0-1 0 0 0,0 1-1 0 0,0-1 1 0 0,0 0 0 0 0,0 0 0 0 0,1 0 0 0 0,0 0 0 0 0,-1 0 0 0 0,1-1 0 0 0,0 0 0 0 0,0 0 0 0 0,7 3-1 0 0,3 0 48 0 0,0-1-1 0 0,0 0 1 0 0,1-1-1 0 0,-1 0 0 0 0,1-2 1 0 0,21 1-1 0 0,-31-1-75 0 0,0-1 1 0 0,1 0 0 0 0,-1-1-1 0 0,1 1 1 0 0,-1-1-1 0 0,0 0 1 0 0,1 0-1 0 0,-1-1 1 0 0,0 0-1 0 0,0 0 1 0 0,0 0-1 0 0,0 0 1 0 0,0-1-1 0 0,-1 0 1 0 0,1 0-1 0 0,-1 0 1 0 0,0 0-1 0 0,0-1 1 0 0,0 1 0 0 0,6-8-1 0 0,-8 8-1 0 0,0 0 0 0 0,0-1 0 0 0,-1 1 0 0 0,1 0 0 0 0,-1-1 0 0 0,0 1 0 0 0,0-1 0 0 0,0 1 0 0 0,0-1 0 0 0,0 1 0 0 0,-1-1 0 0 0,0 0 0 0 0,0 1 0 0 0,0-1 0 0 0,0 1 0 0 0,0-1 0 0 0,-1 0 0 0 0,0 1 0 0 0,-1-6 0 0 0,0 4 20 0 0,-1-1 0 0 0,0 1 0 0 0,0 0-1 0 0,0 0 1 0 0,0 0 0 0 0,-1 0 0 0 0,0 1 0 0 0,0 0 0 0 0,0-1 0 0 0,0 1-1 0 0,-7-4 1 0 0,3 2-104 0 0,0 0-1 0 0,-1 1 0 0 0,0 0 1 0 0,0 0-1 0 0,0 1 0 0 0,-1 0 1 0 0,0 1-1 0 0,0 0 0 0 0,0 0 0 0 0,0 1 1 0 0,0 0-1 0 0,0 1 0 0 0,-14 0 1 0 0</inkml:trace>
</inkml:ink>
</file>

<file path=ppt/ink/ink12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3.142"/>
    </inkml:context>
    <inkml:brush xml:id="br0">
      <inkml:brushProperty name="width" value="0.1" units="cm"/>
      <inkml:brushProperty name="height" value="0.1" units="cm"/>
      <inkml:brushProperty name="color" value="#008C3A"/>
    </inkml:brush>
  </inkml:definitions>
  <inkml:trace contextRef="#ctx0" brushRef="#br0">314 21 17503 0 0,'-3'-3'292'0'0,"0"1"0"0"0,0 0-1 0 0,-1 0 1 0 0,0 0-1 0 0,1 0 1 0 0,-1 1 0 0 0,0-1-1 0 0,0 1 1 0 0,1 0 0 0 0,-1 0-1 0 0,0 0 1 0 0,0 1 0 0 0,0 0-1 0 0,0-1 1 0 0,0 1 0 0 0,0 1-1 0 0,0-1 1 0 0,0 1 0 0 0,0-1-1 0 0,0 1 1 0 0,0 0 0 0 0,0 0-1 0 0,0 1 1 0 0,1-1 0 0 0,-1 1-1 0 0,0 0 1 0 0,-5 4-1 0 0,-5 3 140 0 0,1 0 0 0 0,0 1 0 0 0,0 1-1 0 0,1 0 1 0 0,-15 18 0 0 0,13-11-256 0 0,0 0 0 0 0,1 0 0 0 0,1 1 0 0 0,1 1 0 0 0,1 0 0 0 0,-10 27 0 0 0,16-36-398 0 0,1 0-1 0 0,0 0 1 0 0,1 1 0 0 0,0-1 0 0 0,1 0 0 0 0,0 15-1 0 0,1-20-476 0 0,0 0-1 0 0,1 0 0 0 0,0 0 1 0 0,0 0-1 0 0,1 0 0 0 0,-1 0 0 0 0,1 0 1 0 0,0-1-1 0 0,1 1 0 0 0,0-1 1 0 0,0 0-1 0 0,5 9 0 0 0</inkml:trace>
  <inkml:trace contextRef="#ctx0" brushRef="#br0" timeOffset="1">363 398 16583 0 0,'-4'5'569'0'0,"0"0"0"0"0,1 1 1 0 0,-1-1-1 0 0,1 1 0 0 0,0 0 0 0 0,1 0 0 0 0,-1 0 0 0 0,-1 9 0 0 0,2-10 272 0 0,1-3-784 0 0,1 1 1 0 0,-1-1 0 0 0,0 1-1 0 0,1 0 1 0 0,0-1 0 0 0,0 1-1 0 0,-1 0 1 0 0,1-1 0 0 0,1 1-1 0 0,-1 0 1 0 0,0-1 0 0 0,1 1-1 0 0,-1-1 1 0 0,1 1 0 0 0,0 0-1 0 0,0-1 1 0 0,0 1 0 0 0,0-1-1 0 0,3 4 1 0 0,-1-1 116 0 0,1 0 1 0 0,0-1-1 0 0,0 1 0 0 0,0-1 1 0 0,0 0-1 0 0,1 0 1 0 0,0 0-1 0 0,9 5 0 0 0,-7-5-32 0 0,-1 0-1 0 0,2 0 0 0 0,-1-1 1 0 0,0 0-1 0 0,1-1 0 0 0,-1 1 1 0 0,1-1-1 0 0,0-1 0 0 0,-1 1 1 0 0,1-1-1 0 0,0-1 0 0 0,0 1 1 0 0,16-3-1 0 0,-20 2-129 0 0,0-1 1 0 0,0 0-1 0 0,-1-1 0 0 0,1 1 1 0 0,0 0-1 0 0,0-1 0 0 0,-1 0 1 0 0,1 0-1 0 0,-1 0 0 0 0,0-1 1 0 0,0 1-1 0 0,0-1 0 0 0,0 1 0 0 0,0-1 1 0 0,0 0-1 0 0,0 0 0 0 0,-1 0 1 0 0,0-1-1 0 0,0 1 0 0 0,0-1 1 0 0,0 1-1 0 0,0-1 0 0 0,-1 0 1 0 0,1 1-1 0 0,-1-1 0 0 0,0 0 0 0 0,0 0 1 0 0,0-5-1 0 0,-1 4 5 0 0,0 1 0 0 0,-1-1 0 0 0,0 0 0 0 0,0 1 0 0 0,0-1 0 0 0,0 1 0 0 0,-1-1 0 0 0,1 1 0 0 0,-1-1 0 0 0,0 1 0 0 0,-1 0 0 0 0,1 0 0 0 0,-1 0 0 0 0,1 0-1 0 0,-1 1 1 0 0,-1-1 0 0 0,1 1 0 0 0,0 0 0 0 0,-1 0 0 0 0,1 0 0 0 0,-1 0 0 0 0,0 0 0 0 0,-8-3 0 0 0,-1-1-17 0 0,1 2 0 0 0,-1 0-1 0 0,0 0 1 0 0,0 1 0 0 0,-21-4 0 0 0,32 8-771 0 0</inkml:trace>
</inkml:ink>
</file>

<file path=ppt/ink/ink12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29.661"/>
    </inkml:context>
    <inkml:brush xml:id="br0">
      <inkml:brushProperty name="width" value="0.1" units="cm"/>
      <inkml:brushProperty name="height" value="0.1" units="cm"/>
      <inkml:brushProperty name="color" value="#008C3A"/>
    </inkml:brush>
  </inkml:definitions>
  <inkml:trace contextRef="#ctx0" brushRef="#br0">0 56 14279 0 0,'18'-16'1528'0'0,"-5"11"-931"0"0,1 1 0 0 0,0 0 1 0 0,0 1-1 0 0,0 0 0 0 0,1 1 0 0 0,24 0 0 0 0,9-3 543 0 0,108-5 263 0 0,-114 8-2391 0 0,-19 5-1869 0 0</inkml:trace>
</inkml:ink>
</file>

<file path=ppt/ink/ink12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0.001"/>
    </inkml:context>
    <inkml:brush xml:id="br0">
      <inkml:brushProperty name="width" value="0.1" units="cm"/>
      <inkml:brushProperty name="height" value="0.1" units="cm"/>
      <inkml:brushProperty name="color" value="#008C3A"/>
    </inkml:brush>
  </inkml:definitions>
  <inkml:trace contextRef="#ctx0" brushRef="#br0">57 1 5063 0 0,'-56'22'14583'0'0,"117"-24"-11396"0"0,-46 0-3279 0 0,-1 1-1 0 0,1 1 1 0 0,29 4-1 0 0,-23-2-5321 0 0,-1-2-1900 0 0</inkml:trace>
</inkml:ink>
</file>

<file path=ppt/ink/ink12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0.364"/>
    </inkml:context>
    <inkml:brush xml:id="br0">
      <inkml:brushProperty name="width" value="0.1" units="cm"/>
      <inkml:brushProperty name="height" value="0.1" units="cm"/>
      <inkml:brushProperty name="color" value="#008C3A"/>
    </inkml:brush>
  </inkml:definitions>
  <inkml:trace contextRef="#ctx0" brushRef="#br0">191 204 3679 0 0,'-1'-11'9756'0'0,"3"-12"-6600"0"0,27-10 318 0 0,19-28 187 0 0,-45 55-3346 0 0,0 1 0 0 0,0-1 1 0 0,-1 1-1 0 0,0-1 1 0 0,0 0-1 0 0,0 0 0 0 0,-1 0 1 0 0,1 0-1 0 0,-2 0 1 0 0,2-12 1235 0 0,-4 19-1539 0 0,1-1 0 0 0,0 1 0 0 0,-1 0 0 0 0,1-1-1 0 0,0 1 1 0 0,0 0 0 0 0,-1 0 0 0 0,1 0 0 0 0,0 0 0 0 0,0 0 0 0 0,0 0 0 0 0,0 0-1 0 0,1 0 1 0 0,-1 1 0 0 0,0-1 0 0 0,0 0 0 0 0,1 0 0 0 0,-1 1 0 0 0,0 1-1 0 0,-14 32 9 0 0,13-29-5 0 0,-51 173-16 0 0,41-129 5 0 0,-2-1 0 0 0,-33 77 0 0 0,-9-24 59 0 0,-10 24-153 0 0,65-125 90 0 0,1 0 0 0 0,-1 0 0 0 0,1 0 0 0 0,-1 1 0 0 0,1-1 0 0 0,-1 0 0 0 0,1 0 0 0 0,0 0 0 0 0,0 1 0 0 0,0-1 0 0 0,0 0 0 0 0,0 0 0 0 0,0 1 0 0 0,0-1 0 0 0,0 0 0 0 0,0 0 0 0 0,0 1 0 0 0,1-1 0 0 0,-1 0 0 0 0,1 0 0 0 0,-1 0 0 0 0,1 0 0 0 0,-1 0 0 0 0,1 0 0 0 0,-1 1 0 0 0,1-1 0 0 0,0 0 0 0 0,0-1 0 0 0,0 1 0 0 0,-1 0 0 0 0,1 0 0 0 0,0 0 0 0 0,0 0 0 0 0,0-1 0 0 0,0 1 0 0 0,0 0 0 0 0,1-1 0 0 0,-1 1 0 0 0,0-1 0 0 0,0 1 0 0 0,0-1 0 0 0,0 0 0 0 0,1 1 0 0 0,0-1 0 0 0,3 1 0 0 0,0 0 0 0 0,0 0 0 0 0,0-1 0 0 0,0 1 0 0 0,0-1 0 0 0,0-1 0 0 0,9 0 0 0 0,71-23 0 0 0,-49 12 0 0 0,56-9 0 0 0,-83 19-44 0 0,17-1-141 0 0,1-1 0 0 0,-1-2 0 0 0,0 0 0 0 0,0-2-1 0 0,27-12 1 0 0,-59-3-7549 0 0,2 13 5895 0 0</inkml:trace>
</inkml:ink>
</file>

<file path=ppt/ink/ink12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0.693"/>
    </inkml:context>
    <inkml:brush xml:id="br0">
      <inkml:brushProperty name="width" value="0.1" units="cm"/>
      <inkml:brushProperty name="height" value="0.1" units="cm"/>
      <inkml:brushProperty name="color" value="#008C3A"/>
    </inkml:brush>
  </inkml:definitions>
  <inkml:trace contextRef="#ctx0" brushRef="#br0">56 53 2759 0 0,'-4'1'922'0'0,"-47"-16"14460"0"0,75 12-14345 0 0,-20 3-286 0 0,5-1-388 0 0,167-19 3073 0 0,1 7-7180 0 0,-143 12 2077 0 0</inkml:trace>
</inkml:ink>
</file>

<file path=ppt/ink/ink12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1.045"/>
    </inkml:context>
    <inkml:brush xml:id="br0">
      <inkml:brushProperty name="width" value="0.1" units="cm"/>
      <inkml:brushProperty name="height" value="0.1" units="cm"/>
      <inkml:brushProperty name="color" value="#008C3A"/>
    </inkml:brush>
  </inkml:definitions>
  <inkml:trace contextRef="#ctx0" brushRef="#br0">66 39 6911 0 0,'19'-38'16668'0'0,"-20"41"-16312"0"0,-33 83 662 0 0,22-61-844 0 0,1 1 0 0 0,-9 36 0 0 0,18-56-145 0 0,0 1 0 0 0,1 0 0 0 0,0 0 0 0 0,0-1 0 0 0,1 1 0 0 0,0 0 0 0 0,0 0 0 0 0,1 0 1 0 0,0 0-1 0 0,0 0 0 0 0,0-1 0 0 0,1 1 0 0 0,0 0 0 0 0,4 8 0 0 0,-3-11-12 0 0,0 0 1 0 0,0 0-1 0 0,0 0 0 0 0,0 0 1 0 0,1-1-1 0 0,0 1 0 0 0,0-1 0 0 0,0 0 1 0 0,0 0-1 0 0,0 0 0 0 0,0-1 1 0 0,1 1-1 0 0,-1-1 0 0 0,1 0 0 0 0,0 0 1 0 0,0-1-1 0 0,0 0 0 0 0,0 0 1 0 0,0 0-1 0 0,6 1 0 0 0,14 0 86 0 0,0-1 0 0 0,46-3 0 0 0,-48 0-60 0 0,42 2-129 0 0,32-2-929 0 0,-38-12-7687 0 0</inkml:trace>
  <inkml:trace contextRef="#ctx0" brushRef="#br0" timeOffset="1">495 204 2303 0 0,'-32'30'-1351'0'0,"0"-2"3901"0"0,13-12 1495 0 0,1 0 1 0 0,0 1-1 0 0,1 1 0 0 0,-19 26 0 0 0,30-35-3534 0 0,0 1-1 0 0,1 0 0 0 0,-8 22 1 0 0,10-23-380 0 0,0 1 1 0 0,0 0 0 0 0,1-1-1 0 0,1 1 1 0 0,-1 0 0 0 0,2 0-1 0 0,-1 0 1 0 0,1 0 0 0 0,2 10-1 0 0,-1-16-385 0 0,0 1 0 0 0,0 0 0 0 0,0-1 0 0 0,1 0-1 0 0,-1 1 1 0 0,1-1 0 0 0,0 0 0 0 0,1 0 0 0 0,-1 0 0 0 0,1 0 0 0 0,0 0 0 0 0,0 0-1 0 0,0-1 1 0 0,0 1 0 0 0,0-1 0 0 0,1 0 0 0 0,0 0 0 0 0,-1 0 0 0 0,1-1-1 0 0,0 1 1 0 0,6 2 0 0 0,2 1-1587 0 0,-2 4-14 0 0</inkml:trace>
</inkml:ink>
</file>

<file path=ppt/ink/ink12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3.476"/>
    </inkml:context>
    <inkml:brush xml:id="br0">
      <inkml:brushProperty name="width" value="0.1" units="cm"/>
      <inkml:brushProperty name="height" value="0.1" units="cm"/>
      <inkml:brushProperty name="color" value="#008C3A"/>
    </inkml:brush>
  </inkml:definitions>
  <inkml:trace contextRef="#ctx0" brushRef="#br0">1 53 11519 0 0,'19'-20'1439'0'0,"-2"14"-221"0"0,0 0 0 0 0,0 1 0 0 0,0 1 1 0 0,1 1-1 0 0,26-2 0 0 0,95 1 705 0 0,-103 5-1110 0 0,21 2-1180 0 0,-33 0-5703 0 0</inkml:trace>
</inkml:ink>
</file>

<file path=ppt/ink/ink12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3.798"/>
    </inkml:context>
    <inkml:brush xml:id="br0">
      <inkml:brushProperty name="width" value="0.1" units="cm"/>
      <inkml:brushProperty name="height" value="0.1" units="cm"/>
      <inkml:brushProperty name="color" value="#008C3A"/>
    </inkml:brush>
  </inkml:definitions>
  <inkml:trace contextRef="#ctx0" brushRef="#br0">1 5 11975 0 0,'0'0'1280'0'0,"11"8"-32"0"0,4-1 216 0 0,4-4 40 0 0,2-3 0 0 0,0-1-888 0 0,3 0-176 0 0,0-2-40 0 0,2 1-8 0 0,1-3-392 0 0,1 0-152 0 0,-1 0 8 0 0</inkml:trace>
</inkml:ink>
</file>

<file path=ppt/ink/ink12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4.887"/>
    </inkml:context>
    <inkml:brush xml:id="br0">
      <inkml:brushProperty name="width" value="0.1" units="cm"/>
      <inkml:brushProperty name="height" value="0.1" units="cm"/>
      <inkml:brushProperty name="color" value="#008C3A"/>
    </inkml:brush>
  </inkml:definitions>
  <inkml:trace contextRef="#ctx0" brushRef="#br0">32 324 10967 0 0,'0'-2'98'0'0,"0"0"0"0"0,0 0-1 0 0,0 1 1 0 0,1-1 0 0 0,-1 0-1 0 0,1 0 1 0 0,-1 1 0 0 0,1-1-1 0 0,0 0 1 0 0,0 0 0 0 0,1-2-1 0 0,34-22 2277 0 0,-1-2-1 0 0,-2-2 0 0 0,38-42 1 0 0,-69 70-2269 0 0,11-11 424 0 0,-1 0 1 0 0,0 0 0 0 0,-1-1-1 0 0,0-1 1 0 0,-1 1 0 0 0,-1-2-1 0 0,12-28 1094 0 0,-40 57-1212 0 0,7 0-391 0 0,1 0 0 0 0,0 1 0 0 0,1 1 0 0 0,1 0 0 0 0,-13 27 0 0 0,1-4-12 0 0,-22 35-113 0 0,2 1 0 0 0,4 3 0 0 0,-31 91 0 0 0,65-160 87 0 0,1 1-1 0 0,0-1 1 0 0,0 1-1 0 0,1 0 1 0 0,1-1-1 0 0,-1 1 1 0 0,1 0-1 0 0,1-1 1 0 0,2 18-1 0 0,-2-23 14 0 0,0 0 0 0 0,0 1 0 0 0,0-1 0 0 0,1 0 0 0 0,-1 0 0 0 0,1 0 0 0 0,-1 0 0 0 0,1 0-1 0 0,0-1 1 0 0,0 1 0 0 0,1 0 0 0 0,-1-1 0 0 0,0 1 0 0 0,1-1 0 0 0,0 0 0 0 0,-1 0 0 0 0,1 0 0 0 0,0 0 0 0 0,0-1 0 0 0,0 1 0 0 0,0-1 0 0 0,0 1 0 0 0,1-1-1 0 0,-1 0 1 0 0,0 0 0 0 0,1-1 0 0 0,-1 1 0 0 0,4-1 0 0 0,45 2 5 0 0,1-3 0 0 0,-1-2 0 0 0,102-19 0 0 0,-113 15-166 0 0,0-1 1 0 0,56-20-1 0 0,-70 9-3090 0 0</inkml:trace>
</inkml:ink>
</file>

<file path=ppt/ink/ink1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11.557"/>
    </inkml:context>
    <inkml:brush xml:id="br0">
      <inkml:brushProperty name="width" value="0.1" units="cm"/>
      <inkml:brushProperty name="height" value="0.1" units="cm"/>
      <inkml:brushProperty name="color" value="#AB008B"/>
    </inkml:brush>
  </inkml:definitions>
  <inkml:trace contextRef="#ctx0" brushRef="#br0">208 5 7919 0 0,'1'-4'14352'0'0,"-3"7"-14643"0"0,-8 27 695 0 0,-1 0 0 0 0,-1-1 0 0 0,-1 0 0 0 0,-2-1 0 0 0,-35 51 0 0 0,-35 84-3709 0 0,80-157 1684 0 0,0 0-378 0 0</inkml:trace>
</inkml:ink>
</file>

<file path=ppt/ink/ink12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5.236"/>
    </inkml:context>
    <inkml:brush xml:id="br0">
      <inkml:brushProperty name="width" value="0.1" units="cm"/>
      <inkml:brushProperty name="height" value="0.1" units="cm"/>
      <inkml:brushProperty name="color" value="#008C3A"/>
    </inkml:brush>
  </inkml:definitions>
  <inkml:trace contextRef="#ctx0" brushRef="#br0">7 73 5983 0 0,'-6'-16'6140'0'0,"29"9"-1658"0"0,20-2-682 0 0,80-5-1 0 0,-11 8-1640 0 0,-7 1-4086 0 0,1-6-5356 0 0,-82 7-111 0 0</inkml:trace>
</inkml:ink>
</file>

<file path=ppt/ink/ink12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5.585"/>
    </inkml:context>
    <inkml:brush xml:id="br0">
      <inkml:brushProperty name="width" value="0.1" units="cm"/>
      <inkml:brushProperty name="height" value="0.1" units="cm"/>
      <inkml:brushProperty name="color" value="#008C3A"/>
    </inkml:brush>
  </inkml:definitions>
  <inkml:trace contextRef="#ctx0" brushRef="#br0">37 17 4607 0 0,'0'-16'18311'0'0,"4"54"-17892"0"0,-3 1 0 0 0,-1 0 1 0 0,-2 0-1 0 0,-1-1 0 0 0,-12 54 0 0 0,6-46-39 0 0,3 0-1 0 0,2 1 1 0 0,2 61-1 0 0,2-100-387 0 0,0 4-398 0 0,1 0 0 0 0,0 1 0 0 0,1-1 1 0 0,0 0-1 0 0,0 0 0 0 0,2 0 0 0 0,-1 0 1 0 0,1 0-1 0 0,1-1 0 0 0,7 12 0 0 0</inkml:trace>
</inkml:ink>
</file>

<file path=ppt/ink/ink12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5.917"/>
    </inkml:context>
    <inkml:brush xml:id="br0">
      <inkml:brushProperty name="width" value="0.1" units="cm"/>
      <inkml:brushProperty name="height" value="0.1" units="cm"/>
      <inkml:brushProperty name="color" value="#008C3A"/>
    </inkml:brush>
  </inkml:definitions>
  <inkml:trace contextRef="#ctx0" brushRef="#br0">196 9 9215 0 0,'-12'-9'3310'0'0,"8"12"-2200"0"0,0 0 0 0 0,0 0 1 0 0,1 0-1 0 0,0 1 0 0 0,0-1 1 0 0,0 1-1 0 0,-4 5 1 0 0,-30 59 777 0 0,22-38-889 0 0,-1-1-693 0 0,1 0 0 0 0,2 2 1 0 0,0 0-1 0 0,3 0 0 0 0,0 1 0 0 0,2 0 0 0 0,-5 48 0 0 0,11-69-284 0 0,1 0 0 0 0,1 0 0 0 0,0 0-1 0 0,1 0 1 0 0,0 0 0 0 0,0 0 0 0 0,1 0 0 0 0,1 0-1 0 0,0 0 1 0 0,0-1 0 0 0,1 1 0 0 0,0-1 0 0 0,1 0-1 0 0,0 0 1 0 0,1-1 0 0 0,0 0 0 0 0,1 0 0 0 0,-1 0-1 0 0,2 0 1 0 0,-1-1 0 0 0,1-1 0 0 0,0 1 0 0 0,1-1-1 0 0,0-1 1 0 0,18 11 0 0 0,-16-11-15 0 0,2 0-1 0 0,-1-2 1 0 0,1 1 0 0 0,-1-2-1 0 0,1 1 1 0 0,0-2 0 0 0,0 0-1 0 0,25 1 1 0 0,-31-3 0 0 0,0 0 0 0 0,0 0 0 0 0,0-1 0 0 0,0 1 0 0 0,0-2 0 0 0,0 1 0 0 0,0-1 0 0 0,0 0 0 0 0,0 0 0 0 0,-1-1-1 0 0,1 0 1 0 0,-1 0 0 0 0,0 0 0 0 0,0-1 0 0 0,0 0 0 0 0,0 0 0 0 0,-1-1 0 0 0,7-6 0 0 0,-10 9-4 0 0,0-1 0 0 0,0 0 0 0 0,0 1-1 0 0,0-1 1 0 0,0 0 0 0 0,0-1 0 0 0,-1 1 0 0 0,1 0 0 0 0,-1 0 0 0 0,0-1-1 0 0,0 1 1 0 0,0-1 0 0 0,0 1 0 0 0,-1-1 0 0 0,0 1 0 0 0,1-1-1 0 0,-1 1 1 0 0,0-1 0 0 0,-1 1 0 0 0,1-1 0 0 0,-1 1 0 0 0,1-1-1 0 0,-1 1 1 0 0,0 0 0 0 0,0-1 0 0 0,-1 1 0 0 0,1 0 0 0 0,-1-1 0 0 0,0 1-1 0 0,1 0 1 0 0,-1 0 0 0 0,-1 1 0 0 0,1-1 0 0 0,0 0 0 0 0,-1 1-1 0 0,1-1 1 0 0,-5-2 0 0 0,-5-5 13 0 0,-1 0-1 0 0,0 1 0 0 0,-1 1 1 0 0,0 0-1 0 0,0 1 1 0 0,-29-10-1 0 0,25 10-223 0 0,-1 1 1 0 0,-31-6-1 0 0,42 11 78 0 0,0 0 0 0 0,0 1 0 0 0,1 0 0 0 0,-1 1 0 0 0,0-1 0 0 0,1 2 0 0 0,-1-1 0 0 0,0 1 0 0 0,-12 4 0 0 0,6 0-1299 0 0,3-2-67 0 0</inkml:trace>
</inkml:ink>
</file>

<file path=ppt/ink/ink12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6.297"/>
    </inkml:context>
    <inkml:brush xml:id="br0">
      <inkml:brushProperty name="width" value="0.1" units="cm"/>
      <inkml:brushProperty name="height" value="0.1" units="cm"/>
      <inkml:brushProperty name="color" value="#008C3A"/>
    </inkml:brush>
  </inkml:definitions>
  <inkml:trace contextRef="#ctx0" brushRef="#br0">59 127 3223 0 0,'-1'0'-203'0'0,"-45"-20"2679"0"0,45 19-2309 0 0,0 1 0 0 0,1 0 0 0 0,-1-1 0 0 0,0 1 0 0 0,1 0 1 0 0,-1-1-1 0 0,1 1 0 0 0,-1-1 0 0 0,1 1 0 0 0,-1-1 0 0 0,1 1 1 0 0,-1-1-1 0 0,1 1 0 0 0,-1-1 0 0 0,1 1 0 0 0,-1-1 0 0 0,1 0 1 0 0,0 1-1 0 0,0-1 0 0 0,-1 1 0 0 0,1-1 0 0 0,0 0 0 0 0,0 0 1 0 0,0 1-1 0 0,-1-1 0 0 0,1 0 0 0 0,0 1 0 0 0,0-1 1 0 0,0 0-1 0 0,0 0 0 0 0,1 1 0 0 0,-1-1 0 0 0,0 0 0 0 0,0 1 1 0 0,0-1-1 0 0,0 0 0 0 0,1 1 0 0 0,-1-1 0 0 0,0 0 0 0 0,1 1 1 0 0,-1-1-1 0 0,0 1 0 0 0,1-1 0 0 0,-1 0 0 0 0,1 1 0 0 0,-1-1 1 0 0,1 1-1 0 0,-1-1 0 0 0,1 1 0 0 0,-1 0 0 0 0,1-1 0 0 0,0 1 1 0 0,-1 0-1 0 0,1-1 0 0 0,0 1 0 0 0,-1 0 0 0 0,1-1 0 0 0,0 1 1 0 0,-1 0-1 0 0,1 0 0 0 0,0 0 0 0 0,0 0 0 0 0,24-9 519 0 0,0 1 0 0 0,0 1-1 0 0,1 1 1 0 0,-1 1 0 0 0,1 2 0 0 0,32-1-1 0 0,-17 1-265 0 0,631-26 2709 0 0,5 44-2098 0 0,-201-14-991 0 0,-415 2-560 0 0,-59-2 81 0 0,-25 1-4708 0 0,-9 3 3213 0 0</inkml:trace>
</inkml:ink>
</file>

<file path=ppt/ink/ink12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6.925"/>
    </inkml:context>
    <inkml:brush xml:id="br0">
      <inkml:brushProperty name="width" value="0.1" units="cm"/>
      <inkml:brushProperty name="height" value="0.1" units="cm"/>
      <inkml:brushProperty name="color" value="#008C3A"/>
    </inkml:brush>
  </inkml:definitions>
  <inkml:trace contextRef="#ctx0" brushRef="#br0">292 27 15751 0 0,'-9'-26'1839'0'0,"9"25"-1582"0"0,0 4-126 0 0,-1 27 43 0 0,-2 0 0 0 0,0 0 1 0 0,-3-1-1 0 0,0 0 0 0 0,-14 39 0 0 0,-66 142 435 0 0,41-109-482 0 0,18-35 370 0 0,2 1 0 0 0,-19 86 1 0 0,39-128-328 0 0,0-1 1 0 0,2 1 0 0 0,1 0 0 0 0,0 0 0 0 0,2-1 0 0 0,1 1-1 0 0,1 0 1 0 0,1 0 0 0 0,2-1 0 0 0,7 27 0 0 0,-8-39-163 0 0,1 0 1 0 0,0-1 0 0 0,1 0 0 0 0,0 0-1 0 0,1 0 1 0 0,0-1 0 0 0,0 0-1 0 0,1-1 1 0 0,1 1 0 0 0,10 9-1 0 0,-3-7-2 0 0,0 0 0 0 0,0 0 0 0 0,1-2-1 0 0,0 0 1 0 0,34 13 0 0 0,-2-6 5 0 0,0-2-1 0 0,2-3 1 0 0,-1-1 0 0 0,53 3 0 0 0,135 10 49 0 0,206 30-3 0 0,75 26-165 0 0,-361-63 54 0 0,206-4 0 0 0,-317-14 100 0 0,72-12 0 0 0,-101 10-30 0 0,-1-1-1 0 0,0 0 1 0 0,0-2-1 0 0,0 0 1 0 0,-1-1-1 0 0,1 0 1 0 0,18-13-1 0 0,-30 17 39 0 0,-1 0 0 0 0,0-1 1 0 0,0 0-1 0 0,-1 0 0 0 0,1 0 0 0 0,-1 0 0 0 0,0-1 0 0 0,0 0 0 0 0,0 1 0 0 0,-1-1 1 0 0,1 0-1 0 0,-1 0 0 0 0,-1 0 0 0 0,1 0 0 0 0,0-1 0 0 0,0-9 0 0 0,1-9 196 0 0,-1-1 0 0 0,-3-39 0 0 0,2-4-91 0 0,44-328-39 0 0,9-184 198 0 0,-54 563-222 0 0,0-1 0 0 0,-1 1 0 0 0,-1 0 0 0 0,0-1 0 0 0,-2 1 0 0 0,-7-23 0 0 0,9 34-123 0 0,0 1-1 0 0,0-1 1 0 0,-1 0-1 0 0,0 1 1 0 0,0 0-1 0 0,-1 0 1 0 0,1 0-1 0 0,-1 0 1 0 0,0 1 0 0 0,-1-1-1 0 0,1 1 1 0 0,-1 0-1 0 0,0 0 1 0 0,1 1-1 0 0,-2-1 1 0 0,1 1 0 0 0,0 0-1 0 0,-1 1 1 0 0,1-1-1 0 0,-11-2 1 0 0,-4 1-544 0 0</inkml:trace>
</inkml:ink>
</file>

<file path=ppt/ink/ink12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8.276"/>
    </inkml:context>
    <inkml:brush xml:id="br0">
      <inkml:brushProperty name="width" value="0.1" units="cm"/>
      <inkml:brushProperty name="height" value="0.1" units="cm"/>
      <inkml:brushProperty name="color" value="#008C3A"/>
    </inkml:brush>
  </inkml:definitions>
  <inkml:trace contextRef="#ctx0" brushRef="#br0">127 4 14743 0 0,'0'0'1136'0'0,"-9"-4"-704"0"0,7 12-175 0 0,0 0 0 0 0,1 0 0 0 0,0-1 0 0 0,0 1 0 0 0,1 12-1 0 0,-1-5 211 0 0,-56 309 3426 0 0,12-98-1842 0 0,44-222-2051 0 0,-5 61-4 0 0,6-62 5 0 0,0 0 1 0 0,0 0-1 0 0,0 1 0 0 0,0-1 0 0 0,1 0 0 0 0,-1 0 0 0 0,1 0 0 0 0,0 0 0 0 0,0 0 0 0 0,0 1 0 0 0,0-2 0 0 0,1 1 0 0 0,-1 0 0 0 0,1 0 0 0 0,0 0 0 0 0,0-1 0 0 0,2 4 0 0 0,-2-6 14 0 0,-1 1 1 0 0,0-1-1 0 0,1 1 1 0 0,-1-1-1 0 0,0 0 1 0 0,1 0-1 0 0,-1 0 1 0 0,1 0-1 0 0,-1 0 0 0 0,1 0 1 0 0,-1 0-1 0 0,1 0 1 0 0,-1 0-1 0 0,0 0 1 0 0,1-1-1 0 0,-1 1 1 0 0,0-1-1 0 0,1 1 1 0 0,-1-1-1 0 0,0 0 1 0 0,1 1-1 0 0,-1-1 0 0 0,0 0 1 0 0,0 0-1 0 0,2-1 1 0 0,35-30 530 0 0,-29 24-341 0 0,2-1-73 0 0,0-1-1 0 0,0 2 1 0 0,1 0-1 0 0,1 0 1 0 0,-1 1 0 0 0,1 1-1 0 0,15-6 1 0 0,-22 10-103 0 0,1 1 1 0 0,-1-1 0 0 0,0 1-1 0 0,0 1 1 0 0,1-1 0 0 0,-1 1-1 0 0,0 0 1 0 0,1 0 0 0 0,-1 1-1 0 0,0 0 1 0 0,0 0 0 0 0,1 1-1 0 0,-1-1 1 0 0,0 1 0 0 0,0 1-1 0 0,-1-1 1 0 0,1 1-1 0 0,8 5 1 0 0,-7-4-22 0 0,0 1 0 0 0,0 0 0 0 0,-1 0-1 0 0,1 0 1 0 0,-1 1 0 0 0,-1 0 0 0 0,1 0 0 0 0,-1 1-1 0 0,0-1 1 0 0,0 1 0 0 0,-1 1 0 0 0,0-1 0 0 0,0 0-1 0 0,-1 1 1 0 0,5 13 0 0 0,-7-14-2 0 0,0-1 1 0 0,0 1-1 0 0,0 0 1 0 0,-1-1-1 0 0,0 1 1 0 0,0 0-1 0 0,-1-1 0 0 0,0 1 1 0 0,0 0-1 0 0,0-1 1 0 0,-1 1-1 0 0,0-1 0 0 0,-1 0 1 0 0,1 1-1 0 0,-1-1 1 0 0,0 0-1 0 0,-1-1 1 0 0,1 1-1 0 0,-9 10 0 0 0,3-7 3 0 0,1 0-1 0 0,-1-1 0 0 0,-1 0 0 0 0,1 0 0 0 0,-1-1 1 0 0,-1 0-1 0 0,1-1 0 0 0,-22 10 0 0 0,27-14-20 0 0,1 0-1 0 0,0 0 1 0 0,0-1 0 0 0,-1 0-1 0 0,1 1 1 0 0,-1-1 0 0 0,1-1-1 0 0,-1 1 1 0 0,0-1 0 0 0,1 0-1 0 0,-1 0 1 0 0,1 0-1 0 0,-1 0 1 0 0,0-1 0 0 0,1 0-1 0 0,-1 0 1 0 0,1 0 0 0 0,0-1-1 0 0,-1 1 1 0 0,1-1 0 0 0,0 0-1 0 0,0 0 1 0 0,0-1 0 0 0,0 1-1 0 0,0-1 1 0 0,-5-5-1 0 0,2-1-1199 0 0,1-3-385 0 0</inkml:trace>
</inkml:ink>
</file>

<file path=ppt/ink/ink12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38.628"/>
    </inkml:context>
    <inkml:brush xml:id="br0">
      <inkml:brushProperty name="width" value="0.1" units="cm"/>
      <inkml:brushProperty name="height" value="0.1" units="cm"/>
      <inkml:brushProperty name="color" value="#008C3A"/>
    </inkml:brush>
  </inkml:definitions>
  <inkml:trace contextRef="#ctx0" brushRef="#br0">1 3 20559 0 0,'15'-2'1863'0'0,"-6"3"-1765"0"0,1 0 1 0 0,-1 1 0 0 0,1 0-1 0 0,-1 1 1 0 0,1 0 0 0 0,-1 1-1 0 0,0-1 1 0 0,-1 2 0 0 0,1-1-1 0 0,-1 1 1 0 0,1 1 0 0 0,-2-1-1 0 0,1 1 1 0 0,0 1 0 0 0,6 7-1 0 0,3 4 343 0 0,0 0 1 0 0,-1 1-1 0 0,-1 1 0 0 0,22 39 0 0 0,-24-36-327 0 0,-1 1 0 0 0,-1 0 1 0 0,-1 1-1 0 0,-1 0 0 0 0,-1 0 0 0 0,-2 1 1 0 0,0 0-1 0 0,-2 0 0 0 0,0 0 1 0 0,-2 1-1 0 0,-1-1 0 0 0,-2 1 0 0 0,-3 29 1 0 0,-14 44 143 0 0,-60 182 1 0 0,51-201-1165 0 0,4 1 0 0 0,3 1 0 0 0,-14 128 0 0 0,32-193-866 0 0</inkml:trace>
</inkml:ink>
</file>

<file path=ppt/ink/ink12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0.130"/>
    </inkml:context>
    <inkml:brush xml:id="br0">
      <inkml:brushProperty name="width" value="0.1" units="cm"/>
      <inkml:brushProperty name="height" value="0.1" units="cm"/>
      <inkml:brushProperty name="color" value="#008C3A"/>
    </inkml:brush>
  </inkml:definitions>
  <inkml:trace contextRef="#ctx0" brushRef="#br0">0 6 1375 0 0,'6'-6'19563'0'0,"-5"17"-21899"0"0,10 184 7763 0 0,-16 98-3260 0 0,4-264-1964 0 0,-1 1-71 0 0,1 110 56 0 0,8-119-848 0 0</inkml:trace>
</inkml:ink>
</file>

<file path=ppt/ink/ink12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0.491"/>
    </inkml:context>
    <inkml:brush xml:id="br0">
      <inkml:brushProperty name="width" value="0.1" units="cm"/>
      <inkml:brushProperty name="height" value="0.1" units="cm"/>
      <inkml:brushProperty name="color" value="#008C3A"/>
    </inkml:brush>
  </inkml:definitions>
  <inkml:trace contextRef="#ctx0" brushRef="#br0">0 192 10135 0 0,'7'-6'507'0'0,"-1"0"0"0"0,-1-1-1 0 0,1 0 1 0 0,-1 0-1 0 0,0-1 1 0 0,4-7 0 0 0,26-36 4429 0 0,-25 42-4150 0 0,1 0 0 0 0,0 0 0 0 0,1 1 0 0 0,0 0 0 0 0,0 1 0 0 0,0 1 0 0 0,21-9 0 0 0,-26 13-660 0 0,0-1-1 0 0,0 1 1 0 0,0 0 0 0 0,0 1 0 0 0,0-1 0 0 0,0 1-1 0 0,0 1 1 0 0,0 0 0 0 0,1 0 0 0 0,-1 0 0 0 0,0 0-1 0 0,0 1 1 0 0,0 1 0 0 0,0-1 0 0 0,0 1 0 0 0,9 4-1 0 0,-14-5-109 0 0,0 0-1 0 0,-1 0 0 0 0,1 0 0 0 0,0 1 1 0 0,-1-1-1 0 0,1 1 0 0 0,-1-1 0 0 0,1 1 1 0 0,-1 0-1 0 0,0-1 0 0 0,1 1 1 0 0,-1 0-1 0 0,0 0 0 0 0,0 0 0 0 0,0 0 1 0 0,-1 0-1 0 0,1 0 0 0 0,0 0 0 0 0,-1 0 1 0 0,0 0-1 0 0,1 0 0 0 0,-1 1 0 0 0,0-1 1 0 0,0 0-1 0 0,0 0 0 0 0,0 0 0 0 0,0 0 1 0 0,-2 4-1 0 0,0 7 23 0 0,-2 0 1 0 0,0 0-1 0 0,-9 21 1 0 0,2-7-13 0 0,5-8-12 0 0,1 0 0 0 0,0 0 1 0 0,2 1-1 0 0,-3 23 0 0 0,6-38-12 0 0,0 0 1 0 0,0 1-1 0 0,0-1 1 0 0,0 0-1 0 0,1 0 1 0 0,0 0-1 0 0,0 0 0 0 0,0 0 1 0 0,0 0-1 0 0,1 0 1 0 0,0 0-1 0 0,0 0 0 0 0,0 0 1 0 0,1-1-1 0 0,0 1 1 0 0,0-1-1 0 0,0 0 0 0 0,0 0 1 0 0,1 0-1 0 0,-1 0 1 0 0,6 3-1 0 0,2-2 3 0 0,0-1 0 0 0,0 0 1 0 0,1-1-1 0 0,-1 0 0 0 0,1-1 0 0 0,0 0 0 0 0,-1-1 0 0 0,1 0 1 0 0,19-1-1 0 0,-17 0 3 0 0,14 1-92 0 0,-13 0-598 0 0,1 0 0 0 0,-1-1 0 0 0,1-1 0 0 0,0 0 0 0 0,29-7 0 0 0,-26 1-1714 0 0</inkml:trace>
</inkml:ink>
</file>

<file path=ppt/ink/ink12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0.817"/>
    </inkml:context>
    <inkml:brush xml:id="br0">
      <inkml:brushProperty name="width" value="0.1" units="cm"/>
      <inkml:brushProperty name="height" value="0.1" units="cm"/>
      <inkml:brushProperty name="color" value="#008C3A"/>
    </inkml:brush>
  </inkml:definitions>
  <inkml:trace contextRef="#ctx0" brushRef="#br0">96 13 11519 0 0,'-10'-12'1248'0'0,"8"12"-1009"0"0,1 0 0 0 0,0 0 0 0 0,0 0-1 0 0,-1 0 1 0 0,1 1 0 0 0,0-1 0 0 0,0 0-1 0 0,0 1 1 0 0,0-1 0 0 0,-1 1 0 0 0,1-1-1 0 0,0 1 1 0 0,0 0 0 0 0,0-1 0 0 0,0 1 0 0 0,0 0-1 0 0,0 0 1 0 0,0 0 0 0 0,1 0 0 0 0,-1-1-1 0 0,0 1 1 0 0,0 0 0 0 0,1 1 0 0 0,-1-1-1 0 0,0 0 1 0 0,1 0 0 0 0,-1 1 0 0 0,0 0 303 0 0,-28 51 3665 0 0,24-41-3961 0 0,0-1 0 0 0,1 1 0 0 0,0 0 1 0 0,1 0-1 0 0,1 0 0 0 0,0 1 0 0 0,0-1 0 0 0,1 0 0 0 0,1 24 0 0 0,1-32-200 0 0,-1-1 0 0 0,1 0 0 0 0,0 0 0 0 0,0 1 0 0 0,0-1 0 0 0,0 0 0 0 0,1 0 0 0 0,-1 0 0 0 0,1 0 0 0 0,0 0 0 0 0,-1 0 0 0 0,1 0 0 0 0,1-1 0 0 0,-1 1 0 0 0,0-1 0 0 0,1 0 0 0 0,-1 1-1 0 0,6 2 1 0 0,-3-2-14 0 0,0 0-1 0 0,0-1 1 0 0,1 0-1 0 0,0 0 1 0 0,-1 0-1 0 0,1-1 1 0 0,0 0-1 0 0,0 0 1 0 0,12 1-1 0 0,-2-3-5 0 0,1 0-1 0 0,-1 0 0 0 0,1-2 0 0 0,-1 0 1 0 0,0 0-1 0 0,29-12 0 0 0,-40 13-14 0 0,-1 0-1 0 0,1 0 0 0 0,0-1 1 0 0,-1 1-1 0 0,1-1 0 0 0,-1 0 1 0 0,0-1-1 0 0,0 1 0 0 0,0-1 0 0 0,-1 0 1 0 0,1 0-1 0 0,-1 0 0 0 0,0 0 1 0 0,0 0-1 0 0,0-1 0 0 0,-1 1 1 0 0,1-1-1 0 0,-1 0 0 0 0,2-5 0 0 0,-4 6-3 0 0,1 1 0 0 0,-1-1 0 0 0,1 1 0 0 0,-1-1 0 0 0,0 1-1 0 0,-1-1 1 0 0,1 1 0 0 0,0-1 0 0 0,-1 1 0 0 0,0-1 0 0 0,0 1-1 0 0,0 0 1 0 0,0-1 0 0 0,0 1 0 0 0,-1 0 0 0 0,0 0-1 0 0,1 0 1 0 0,-1 0 0 0 0,0 0 0 0 0,0 0 0 0 0,-1 0 0 0 0,1 1-1 0 0,-1-1 1 0 0,1 1 0 0 0,-1 0 0 0 0,0 0 0 0 0,0 0-1 0 0,0 0 1 0 0,-3-2 0 0 0,-3-1 1 0 0,0 1 0 0 0,1 0-1 0 0,-1 1 1 0 0,-1 0 0 0 0,1 0 0 0 0,0 1 0 0 0,-16-2 0 0 0,19 3-178 0 0,0 1 0 0 0,0-1 0 0 0,0 1 0 0 0,0 1 0 0 0,0-1 0 0 0,1 1 0 0 0,-1 0 0 0 0,0 0 0 0 0,0 1 0 0 0,0-1 0 0 0,1 2 0 0 0,-1-1 0 0 0,-7 4 0 0 0,6 1-2140 0 0</inkml:trace>
</inkml:ink>
</file>

<file path=ppt/ink/ink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3:36.069"/>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59.460"/>
    </inkml:context>
    <inkml:brush xml:id="br0">
      <inkml:brushProperty name="width" value="0.1" units="cm"/>
      <inkml:brushProperty name="height" value="0.1" units="cm"/>
      <inkml:brushProperty name="color" value="#AB008B"/>
    </inkml:brush>
  </inkml:definitions>
  <inkml:trace contextRef="#ctx0" brushRef="#br0">66 228 4143 0 0,'-6'4'327'0'0,"1"0"-1"0"0,0 0 0 0 0,0 0 0 0 0,0 0 0 0 0,0 1 0 0 0,1 0 0 0 0,0 0 0 0 0,-7 10 1 0 0,9-12 196 0 0,0 0 0 0 0,1 0 1 0 0,-1 0-1 0 0,0 0 0 0 0,1 0 1 0 0,0 1-1 0 0,0-1 1 0 0,0 0-1 0 0,0 1 0 0 0,0-1 1 0 0,1 0-1 0 0,0 1 0 0 0,-1-1 1 0 0,1 1-1 0 0,0-1 1 0 0,1 1-1 0 0,0 6 0 0 0,0-9-438 0 0,0 0 0 0 0,-1-1-1 0 0,1 1 1 0 0,0 0 0 0 0,-1 0 0 0 0,1 0-1 0 0,0-1 1 0 0,0 1 0 0 0,0 0-1 0 0,0-1 1 0 0,-1 1 0 0 0,1-1 0 0 0,0 1-1 0 0,0-1 1 0 0,0 1 0 0 0,0-1-1 0 0,1 0 1 0 0,-1 1 0 0 0,0-1 0 0 0,0 0-1 0 0,0 0 1 0 0,0 0 0 0 0,0 0-1 0 0,0 0 1 0 0,0 0 0 0 0,0 0 0 0 0,0 0-1 0 0,2-1 1 0 0,40-8 740 0 0,-22 4-367 0 0,193-14 1313 0 0,-66 7-1134 0 0,432-30 943 0 0,139-18-553 0 0,-438 34-756 0 0,203-23-29 0 0,62-9-118 0 0,564-16-141 0 0,-1030 80-794 0 0,-79-6 410 0 0,-10 6-1803 0 0,-3 0 929 0 0</inkml:trace>
</inkml:ink>
</file>

<file path=ppt/ink/ink1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12.714"/>
    </inkml:context>
    <inkml:brush xml:id="br0">
      <inkml:brushProperty name="width" value="0.1" units="cm"/>
      <inkml:brushProperty name="height" value="0.1" units="cm"/>
      <inkml:brushProperty name="color" value="#AB008B"/>
    </inkml:brush>
  </inkml:definitions>
  <inkml:trace contextRef="#ctx0" brushRef="#br0">1 123 7311 0 0,'0'0'11632'0'0,"15"-38"-9576"0"0,-8 25-1949 0 0,25-38 173 0 0,-31 49-259 0 0,1 1 1 0 0,-1-1 0 0 0,1 1-1 0 0,0-1 1 0 0,-1 1 0 0 0,1-1-1 0 0,0 1 1 0 0,0 0-1 0 0,0 0 1 0 0,0 0 0 0 0,0 0-1 0 0,0 0 1 0 0,0 0 0 0 0,0 1-1 0 0,0-1 1 0 0,1 1-1 0 0,-1-1 1 0 0,0 1 0 0 0,0 0-1 0 0,0 0 1 0 0,1 0 0 0 0,3 1-1 0 0,-4-1-15 0 0,0 1-1 0 0,0-1 1 0 0,0 1 0 0 0,0 0-1 0 0,0-1 1 0 0,0 1 0 0 0,0 0-1 0 0,0 0 1 0 0,0 1 0 0 0,-1-1-1 0 0,1 0 1 0 0,-1 1-1 0 0,1-1 1 0 0,-1 1 0 0 0,1-1-1 0 0,-1 1 1 0 0,0-1 0 0 0,0 1-1 0 0,1 0 1 0 0,-1 0 0 0 0,-1 0-1 0 0,1 0 1 0 0,0 0 0 0 0,0 0-1 0 0,-1 0 1 0 0,1 0-1 0 0,-1 0 1 0 0,1 0 0 0 0,-1 0-1 0 0,0 0 1 0 0,0 0 0 0 0,0 0-1 0 0,0 0 1 0 0,-1 2 0 0 0,0 5 24 0 0,0 0 0 0 0,-1-1 0 0 0,0 1 0 0 0,0-1 0 0 0,-6 15-1 0 0,-102 242-695 0 0,110-264 923 0 0,39-10 56 0 0,230-11-19 0 0,-246 22-285 0 0,-21-1-94 0 0,0-1-1 0 0,-1 0 0 0 0,1 1 0 0 0,-1-1 1 0 0,1 0-1 0 0,0 0 0 0 0,-1 0 1 0 0,1 0-1 0 0,0 0 0 0 0,-1 0 1 0 0,1 0-1 0 0,-1-1 0 0 0,1 1 1 0 0,0-1-1 0 0,-1 1 0 0 0,1-1 0 0 0,-1 1 1 0 0,1-1-1 0 0,-1 0 0 0 0,0 0 1 0 0,1 0-1 0 0,-1 0 0 0 0,0 0 1 0 0,1 0-1 0 0,-1 0 0 0 0,0 0 1 0 0,0 0-1 0 0,0-1 0 0 0,1-1 1 0 0,3-5-1301 0 0</inkml:trace>
</inkml:ink>
</file>

<file path=ppt/ink/ink13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1.137"/>
    </inkml:context>
    <inkml:brush xml:id="br0">
      <inkml:brushProperty name="width" value="0.1" units="cm"/>
      <inkml:brushProperty name="height" value="0.1" units="cm"/>
      <inkml:brushProperty name="color" value="#008C3A"/>
    </inkml:brush>
  </inkml:definitions>
  <inkml:trace contextRef="#ctx0" brushRef="#br0">288 23 20935 0 0,'-5'-8'1899'0'0,"0"0"-1563"0"0,4 8-289 0 0,1-1 0 0 0,-1 0 0 0 0,1 1 1 0 0,-1-1-1 0 0,0 1 0 0 0,1-1 0 0 0,-1 1 0 0 0,0 0 1 0 0,0-1-1 0 0,1 1 0 0 0,-1 0 0 0 0,0-1 0 0 0,0 1 1 0 0,0 0-1 0 0,1 0 0 0 0,-1 0 0 0 0,0 0 0 0 0,0 0 0 0 0,0 0 1 0 0,0 0-1 0 0,1 0 0 0 0,-1 0 0 0 0,0 0 0 0 0,0 0 1 0 0,0 0-1 0 0,1 1 0 0 0,-1-1 0 0 0,0 0 0 0 0,0 1 1 0 0,0-1-1 0 0,1 0 0 0 0,-1 1 0 0 0,0-1 0 0 0,1 1 1 0 0,-1-1-1 0 0,0 1 0 0 0,0 1 0 0 0,-17 18 1277 0 0,-20 44-403 0 0,-28 70 0 0 0,19-35-652 0 0,29-64-184 0 0,1 1 0 0 0,-12 41 0 0 0,26-65-121 0 0,-1 1-1 0 0,1-1 1 0 0,1 1 0 0 0,1 0 0 0 0,-1 0 0 0 0,2-1 0 0 0,0 1 0 0 0,0 0-1 0 0,2 0 1 0 0,3 18 0 0 0,-4-26-246 0 0,0-1 0 0 0,1 0 0 0 0,-1-1 0 0 0,1 1 0 0 0,0 0 0 0 0,0 0 0 0 0,0-1 0 0 0,1 1 0 0 0,-1-1 0 0 0,1 0 0 0 0,5 6 0 0 0,6-1-1502 0 0</inkml:trace>
</inkml:ink>
</file>

<file path=ppt/ink/ink13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1.490"/>
    </inkml:context>
    <inkml:brush xml:id="br0">
      <inkml:brushProperty name="width" value="0.1" units="cm"/>
      <inkml:brushProperty name="height" value="0.1" units="cm"/>
      <inkml:brushProperty name="color" value="#008C3A"/>
    </inkml:brush>
  </inkml:definitions>
  <inkml:trace contextRef="#ctx0" brushRef="#br0">75 0 10591 0 0,'0'0'819'0'0,"-12"29"-120"0"0,6-12 2373 0 0,2-4-1710 0 0,-1-1-1 0 0,2 0 0 0 0,0 1 1 0 0,0 0-1 0 0,1 0 0 0 0,0 14 1 0 0,2-24-1267 0 0,0 1 1 0 0,1 0 0 0 0,-1-1-1 0 0,1 1 1 0 0,0-1-1 0 0,0 0 1 0 0,0 1 0 0 0,1-1-1 0 0,-1 0 1 0 0,1 1 0 0 0,0-1-1 0 0,0 0 1 0 0,0 0 0 0 0,0-1-1 0 0,0 1 1 0 0,1 0-1 0 0,-1-1 1 0 0,1 1 0 0 0,0-1-1 0 0,0 0 1 0 0,0 0 0 0 0,0 0-1 0 0,0 0 1 0 0,0 0 0 0 0,0-1-1 0 0,1 0 1 0 0,3 2-1 0 0,1-1-64 0 0,0 0-1 0 0,0 0 1 0 0,1-1-1 0 0,-1 0 0 0 0,0 0 1 0 0,1-1-1 0 0,-1 0 1 0 0,1-1-1 0 0,-1 0 0 0 0,0 0 1 0 0,1-1-1 0 0,-1 0 1 0 0,0 0-1 0 0,0-1 0 0 0,15-7 1 0 0,-18 8-29 0 0,0 0 1 0 0,0-1-1 0 0,0 0 0 0 0,-1 0 1 0 0,1 0-1 0 0,-1 0 1 0 0,1-1-1 0 0,-1 0 1 0 0,0 0-1 0 0,-1 0 0 0 0,1 0 1 0 0,-1 0-1 0 0,0-1 1 0 0,0 0-1 0 0,0 1 1 0 0,0-1-1 0 0,-1 0 0 0 0,0-1 1 0 0,0 1-1 0 0,0 0 1 0 0,-1 0-1 0 0,0-1 0 0 0,0 1 1 0 0,0-1-1 0 0,0-5 1 0 0,-1 8 4 0 0,-1 0 0 0 0,1 0 1 0 0,0 0-1 0 0,-1 0 0 0 0,0 0 1 0 0,0 0-1 0 0,0 0 0 0 0,0 1 1 0 0,0-1-1 0 0,0 0 0 0 0,-1 1 1 0 0,1-1-1 0 0,-1 1 0 0 0,0-1 1 0 0,0 1-1 0 0,0 0 0 0 0,0 0 0 0 0,-4-3 1 0 0,1 1 3 0 0,0 1 0 0 0,0 0 0 0 0,0 1 1 0 0,-1-1-1 0 0,1 1 0 0 0,-1 0 0 0 0,1 0 0 0 0,-12-1 1 0 0,-6 0-5 0 0,0 2 0 0 0,0 0 0 0 0,-38 4 0 0 0,59-3-10 0 0,-15 1-349 0 0,1 1 0 0 0,-1 1 0 0 0,1 0 0 0 0,-23 8 0 0 0</inkml:trace>
</inkml:ink>
</file>

<file path=ppt/ink/ink13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1.839"/>
    </inkml:context>
    <inkml:brush xml:id="br0">
      <inkml:brushProperty name="width" value="0.1" units="cm"/>
      <inkml:brushProperty name="height" value="0.1" units="cm"/>
      <inkml:brushProperty name="color" value="#008C3A"/>
    </inkml:brush>
  </inkml:definitions>
  <inkml:trace contextRef="#ctx0" brushRef="#br0">1 64 6447 0 0,'-1'-20'5546'0'0,"3"19"-4860"0"0,-1 0 0 0 0,1 0 1 0 0,0 0-1 0 0,0 0 0 0 0,-1 0 1 0 0,1 0-1 0 0,0 1 0 0 0,4-2 1 0 0,48-5 3099 0 0,-33 5-3011 0 0,18-4 163 0 0,114-13 1271 0 0,-137 18-2306 0 0,0 1-1 0 0,0 1 1 0 0,0 0-1 0 0,0 1 1 0 0,-1 1 0 0 0,1 0-1 0 0,21 8 1 0 0,-21-3-2011 0 0</inkml:trace>
  <inkml:trace contextRef="#ctx0" brushRef="#br0" timeOffset="1">101 304 19151 0 0,'0'0'2072'0'0,"16"7"-2072"0"0,3-4 0 0 0,1-3 592 0 0,2-2 80 0 0,2-1 8 0 0,2 1 8 0 0,5-3-376 0 0,3 1-80 0 0,0 0-8 0 0,0 2-8 0 0,-2 1-664 0 0,-2-1-128 0 0,-4 0-24 0 0</inkml:trace>
</inkml:ink>
</file>

<file path=ppt/ink/ink13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50.017"/>
    </inkml:context>
    <inkml:brush xml:id="br0">
      <inkml:brushProperty name="width" value="0.1" units="cm"/>
      <inkml:brushProperty name="height" value="0.1" units="cm"/>
      <inkml:brushProperty name="color" value="#008C3A"/>
    </inkml:brush>
  </inkml:definitions>
  <inkml:trace contextRef="#ctx0" brushRef="#br0">128 7 8287 0 0,'0'0'639'0'0,"-29"-7"3629"0"0,25 9-3692 0 0,0-1-1 0 0,1 1 1 0 0,-1 0 0 0 0,1 0-1 0 0,-1 0 1 0 0,1 0 0 0 0,0 1 0 0 0,0-1-1 0 0,-5 6 1 0 0,-21 34 1561 0 0,23-31-1820 0 0,2 0 0 0 0,-1 1 0 0 0,1 0 0 0 0,1-1 0 0 0,0 1 0 0 0,-1 13 0 0 0,3-19-244 0 0,1-1 0 0 0,-1 1 0 0 0,1 0 0 0 0,1-1 0 0 0,-1 1-1 0 0,1 0 1 0 0,0-1 0 0 0,0 1 0 0 0,1-1 0 0 0,-1 1 0 0 0,1-1 0 0 0,0 0 0 0 0,1 0 0 0 0,-1 0 0 0 0,1 0-1 0 0,0 0 1 0 0,1 0 0 0 0,-1-1 0 0 0,1 1 0 0 0,0-1 0 0 0,4 4 0 0 0,-2-4-58 0 0,-1 0 1 0 0,1-1-1 0 0,0 0 1 0 0,-1 0-1 0 0,2 0 1 0 0,-1-1-1 0 0,0 0 1 0 0,0 0-1 0 0,1 0 1 0 0,-1-1-1 0 0,1 0 1 0 0,0 0-1 0 0,-1-1 1 0 0,1 0-1 0 0,-1 0 1 0 0,1 0-1 0 0,12-3 1 0 0,-11 2 5 0 0,0-1 1 0 0,-1 0-1 0 0,1-1 1 0 0,-1 1-1 0 0,1-1 1 0 0,-1-1-1 0 0,0 0 1 0 0,0 0-1 0 0,0 0 1 0 0,-1 0-1 0 0,0-1 1 0 0,0 0-1 0 0,0-1 1 0 0,0 0-1 0 0,-1 1 1 0 0,7-11-1 0 0,-9 12-8 0 0,-1 0 0 0 0,0 0 0 0 0,0 0 0 0 0,0 0 0 0 0,-1-1-1 0 0,1 1 1 0 0,-1-1 0 0 0,0 1 0 0 0,0-1 0 0 0,-1 1 0 0 0,0-1 0 0 0,1 0 0 0 0,-1 1-1 0 0,-1-1 1 0 0,1 0 0 0 0,-1 1 0 0 0,0-1 0 0 0,0 1 0 0 0,0-1 0 0 0,0 1 0 0 0,-1-1-1 0 0,0 1 1 0 0,0 0 0 0 0,0 0 0 0 0,0 0 0 0 0,-1 0 0 0 0,1 0 0 0 0,-7-6-1 0 0,2 3-14 0 0,1 0-1 0 0,-1 1 0 0 0,0 0 0 0 0,-1 0 0 0 0,1 1 0 0 0,-1 0 0 0 0,0 0 1 0 0,0 1-1 0 0,-1 0 0 0 0,1 0 0 0 0,-1 1 0 0 0,0 0 0 0 0,0 1 0 0 0,0 0 1 0 0,0 0-1 0 0,-1 1 0 0 0,1 0 0 0 0,0 0 0 0 0,-1 1 0 0 0,-15 2 0 0 0</inkml:trace>
</inkml:ink>
</file>

<file path=ppt/ink/ink13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50.366"/>
    </inkml:context>
    <inkml:brush xml:id="br0">
      <inkml:brushProperty name="width" value="0.1" units="cm"/>
      <inkml:brushProperty name="height" value="0.1" units="cm"/>
      <inkml:brushProperty name="color" value="#008C3A"/>
    </inkml:brush>
  </inkml:definitions>
  <inkml:trace contextRef="#ctx0" brushRef="#br0">250 74 14743 0 0,'-10'-24'1255'0'0,"-6"-9"644"0"0,5 16 4984 0 0,1 59-5640 0 0,-112 351-714 0 0,73-249-450 0 0,40-121-269 0 0,-11 40 594 0 0,19-61-512 0 0,0 1 0 0 0,1-1 0 0 0,0 0 0 0 0,0 1 0 0 0,0-1 0 0 0,0 0 0 0 0,0 1 0 0 0,0-1 0 0 0,0 1 0 0 0,1-1 0 0 0,-1 0 0 0 0,1 1 0 0 0,0-1 0 0 0,0 0 0 0 0,-1 0 0 0 0,1 0 0 0 0,1 0 0 0 0,-1 1-1 0 0,0-1 1 0 0,1-1 0 0 0,-1 1 0 0 0,3 3 0 0 0,4 0-1141 0 0</inkml:trace>
</inkml:ink>
</file>

<file path=ppt/ink/ink13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50.691"/>
    </inkml:context>
    <inkml:brush xml:id="br0">
      <inkml:brushProperty name="width" value="0.1" units="cm"/>
      <inkml:brushProperty name="height" value="0.1" units="cm"/>
      <inkml:brushProperty name="color" value="#008C3A"/>
    </inkml:brush>
  </inkml:definitions>
  <inkml:trace contextRef="#ctx0" brushRef="#br0">143 0 17767 0 0,'-22'12'1896'0'0,"11"-5"-1620"0"0,-1 0-1 0 0,2 0 1 0 0,-1 2-1 0 0,1-1 0 0 0,0 1 1 0 0,0 1-1 0 0,1-1 1 0 0,1 2-1 0 0,-8 11 1 0 0,14-19-107 0 0,0 0 0 0 0,0 0 1 0 0,1 0-1 0 0,0 1 0 0 0,-1-1 1 0 0,1 1-1 0 0,1-1 1 0 0,-1 0-1 0 0,0 1 0 0 0,1-1 1 0 0,0 1-1 0 0,0 0 0 0 0,0-1 1 0 0,0 1-1 0 0,1 6 1 0 0,1-6-108 0 0,-1-1 1 0 0,1 1-1 0 0,0 0 1 0 0,0 0-1 0 0,0-1 0 0 0,1 0 1 0 0,-1 1-1 0 0,1-1 1 0 0,0 0-1 0 0,0 0 1 0 0,0 0-1 0 0,0 0 1 0 0,0-1-1 0 0,1 0 1 0 0,-1 1-1 0 0,7 2 1 0 0,1 1-41 0 0,1-1 0 0 0,-1 0 0 0 0,1-1 0 0 0,0 0 0 0 0,1-1 0 0 0,-1 0 0 0 0,0-1 0 0 0,1 0 0 0 0,17-1 0 0 0,-24 0-17 0 0,-1-1 0 0 0,0 0 1 0 0,0-1-1 0 0,1 1 0 0 0,-1-1 1 0 0,0 0-1 0 0,0-1 0 0 0,0 1 0 0 0,0-1 1 0 0,0 0-1 0 0,0 0 0 0 0,-1-1 1 0 0,1 1-1 0 0,-1-1 0 0 0,1 0 0 0 0,-1 0 1 0 0,0 0-1 0 0,0-1 0 0 0,0 0 0 0 0,-1 1 1 0 0,1-1-1 0 0,-1-1 0 0 0,0 1 1 0 0,0 0-1 0 0,3-7 0 0 0,-5 9 9 0 0,0 0 0 0 0,0 0-1 0 0,-1 0 1 0 0,1-1 0 0 0,0 1 0 0 0,-1 0-1 0 0,1-1 1 0 0,-1 1 0 0 0,0 0 0 0 0,0-1-1 0 0,0 1 1 0 0,0 0 0 0 0,0-1 0 0 0,0 1-1 0 0,-1-1 1 0 0,1 1 0 0 0,-1 0 0 0 0,1 0-1 0 0,-1-1 1 0 0,0 1 0 0 0,0 0 0 0 0,0 0-1 0 0,-1 0 1 0 0,1 0 0 0 0,0 0 0 0 0,-1 0-1 0 0,1 0 1 0 0,-1 0 0 0 0,1 1 0 0 0,-1-1-1 0 0,0 0 1 0 0,0 1 0 0 0,0 0 0 0 0,0-1-1 0 0,0 1 1 0 0,-4-2 0 0 0,-7-3 19 0 0,-1 1 0 0 0,1 0-1 0 0,-1 1 1 0 0,-26-5 0 0 0,24 6-107 0 0,14 2-414 0 0</inkml:trace>
</inkml:ink>
</file>

<file path=ppt/ink/ink13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3.650"/>
    </inkml:context>
    <inkml:brush xml:id="br0">
      <inkml:brushProperty name="width" value="0.1" units="cm"/>
      <inkml:brushProperty name="height" value="0.1" units="cm"/>
      <inkml:brushProperty name="color" value="#008C3A"/>
    </inkml:brush>
  </inkml:definitions>
  <inkml:trace contextRef="#ctx0" brushRef="#br0">1 358 2303 0 0,'0'0'12367'0'0,"2"-4"-11302"0"0,3-4-103 0 0,0 1-1 0 0,1 0 0 0 0,0 1 1 0 0,0 0-1 0 0,9-8 1 0 0,73-49 1861 0 0,-55 42-2151 0 0,-3-1-258 0 0,-1 0-1 0 0,31-31 1 0 0,-48 41-308 0 0,-1 0 0 0 0,0 0 0 0 0,-1-1 0 0 0,-1-1-1 0 0,0 0 1 0 0,0 0 0 0 0,7-19 0 0 0,-16 32 109 0 0,0 4-195 0 0,1 0 1 0 0,-1 0-1 0 0,0 0 1 0 0,0 0-1 0 0,-1 0 1 0 0,1-1-1 0 0,0 1 1 0 0,-1 0-1 0 0,0 0 1 0 0,-1 3 0 0 0,1-1-1 0 0,-16 51-17 0 0,-3-1 0 0 0,-2-1-1 0 0,-47 86 1 0 0,-3 6-152 0 0,35-66 83 0 0,-26 62-114 0 0,55-120 123 0 0,1-1-1 0 0,1 1 1 0 0,1 0 0 0 0,-4 39 0 0 0,9-59 51 0 0,0 0 0 0 0,0 0 0 0 0,0 0 0 0 0,0 0 0 0 0,0 1-1 0 0,0-1 1 0 0,1 0 0 0 0,-1 0 0 0 0,0 0 0 0 0,1 0 0 0 0,0 0 0 0 0,0 0 0 0 0,-1 0 0 0 0,1 0 0 0 0,0 0 0 0 0,1 0 0 0 0,-1-1 0 0 0,0 1 0 0 0,0 0 0 0 0,1-1 0 0 0,-1 1 0 0 0,1-1 0 0 0,-1 1 0 0 0,1-1 0 0 0,0 0 0 0 0,0 0-1 0 0,-1 0 1 0 0,1 1 0 0 0,0-2 0 0 0,0 1 0 0 0,0 0 0 0 0,0 0 0 0 0,0-1 0 0 0,0 1 0 0 0,0-1 0 0 0,1 1 0 0 0,-1-1 0 0 0,3 0 0 0 0,11 0 16 0 0,-1 0 1 0 0,1-1-1 0 0,-1-1 1 0 0,24-6-1 0 0,-6 2 12 0 0,-7 3-35 0 0,6 0-23 0 0,0-1-1 0 0,0-1 0 0 0,0-2 0 0 0,-1-1 0 0 0,0-2 1 0 0,49-22-1 0 0,-66 25-482 0 0</inkml:trace>
</inkml:ink>
</file>

<file path=ppt/ink/ink13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0:43.991"/>
    </inkml:context>
    <inkml:brush xml:id="br0">
      <inkml:brushProperty name="width" value="0.1" units="cm"/>
      <inkml:brushProperty name="height" value="0.1" units="cm"/>
      <inkml:brushProperty name="color" value="#008C3A"/>
    </inkml:brush>
  </inkml:definitions>
  <inkml:trace contextRef="#ctx0" brushRef="#br0">31 88 14975 0 0,'-2'0'139'0'0,"1"0"0"0"0,-1 0 0 0 0,0 0 0 0 0,1 0 0 0 0,-1 0 0 0 0,1 0-1 0 0,-1-1 1 0 0,0 1 0 0 0,1 0 0 0 0,-1-1 0 0 0,1 1 0 0 0,-1-1 0 0 0,1 0 0 0 0,0 1 0 0 0,-1-1-1 0 0,1 0 1 0 0,-1 0 0 0 0,-1-2 0 0 0,4 2 102 0 0,-1 0 0 0 0,1 1 0 0 0,0-1 0 0 0,0 0 0 0 0,0 0 0 0 0,-1 0-1 0 0,1 1 1 0 0,0-1 0 0 0,0 0 0 0 0,0 1 0 0 0,0-1 0 0 0,0 1 0 0 0,0-1 0 0 0,0 1 0 0 0,0-1 0 0 0,1 1 0 0 0,-1 0-1 0 0,1-1 1 0 0,46-12 3580 0 0,-25 8-4691 0 0,124-15 1541 0 0,-4 1-3129 0 0,-103 10 230 0 0</inkml:trace>
</inkml:ink>
</file>

<file path=ppt/ink/ink13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56.091"/>
    </inkml:context>
    <inkml:brush xml:id="br0">
      <inkml:brushProperty name="width" value="0.1" units="cm"/>
      <inkml:brushProperty name="height" value="0.1" units="cm"/>
      <inkml:brushProperty name="color" value="#008C3A"/>
    </inkml:brush>
  </inkml:definitions>
  <inkml:trace contextRef="#ctx0" brushRef="#br0">211 220 5063 0 0,'19'-48'1269'0'0,"2"-27"6288"0"0,0 2-1999 0 0,-21 72-5461 0 0,1 0 0 0 0,-1 0 0 0 0,0 0 0 0 0,1 1 0 0 0,-1-1-1 0 0,0 0 1 0 0,0 0 0 0 0,1 0 0 0 0,-1 0 0 0 0,0 1 0 0 0,0-1 0 0 0,0 0-1 0 0,0 0 1 0 0,0 0 0 0 0,0 0 0 0 0,0 0 0 0 0,-1 0 0 0 0,1 1 0 0 0,0-1-1 0 0,0 0 1 0 0,-1 0 0 0 0,1 0 0 0 0,0 1 0 0 0,-1-2 0 0 0,0 1-18 0 0,0 1 0 0 0,0 0 0 0 0,1 0 1 0 0,-1 0-1 0 0,0 0 0 0 0,0 0 0 0 0,0-1 0 0 0,0 1 1 0 0,1 1-1 0 0,-1-1 0 0 0,0 0 0 0 0,0 0 1 0 0,0 0-1 0 0,1 0 0 0 0,-1 1 0 0 0,0-1 0 0 0,0 0 1 0 0,1 1-1 0 0,-1-1 0 0 0,0 1 0 0 0,-37 26 775 0 0,9 8-817 0 0,1 2 0 0 0,3 0 1 0 0,1 1-1 0 0,1 2 0 0 0,3 0 1 0 0,-25 66-1 0 0,40-86-37 0 0,0 0-1 0 0,0 0 0 0 0,2 0 1 0 0,1 1-1 0 0,0-1 0 0 0,2 1 1 0 0,0-1-1 0 0,5 34 1 0 0,-4-46 1 0 0,1-1 1 0 0,0 1 0 0 0,0-1 0 0 0,1 1 0 0 0,0-1 0 0 0,0 0 0 0 0,1 0 0 0 0,0 0 0 0 0,0-1 0 0 0,0 1-1 0 0,7 6 1 0 0,-7-9 4 0 0,1 0-1 0 0,-1 0 1 0 0,1-1 0 0 0,-1 0-1 0 0,1 0 1 0 0,0 0-1 0 0,0-1 1 0 0,1 1-1 0 0,-1-1 1 0 0,0 0 0 0 0,1-1-1 0 0,0 1 1 0 0,-1-1-1 0 0,1 0 1 0 0,-1-1-1 0 0,1 0 1 0 0,6 0-1 0 0,-8 1 7 0 0,0-1-1 0 0,0 0 0 0 0,-1 0 0 0 0,1 0 1 0 0,0-1-1 0 0,0 0 0 0 0,0 0 0 0 0,0 0 1 0 0,-1 0-1 0 0,1 0 0 0 0,0 0 1 0 0,-1-1-1 0 0,1 0 0 0 0,-1 0 0 0 0,0 0 1 0 0,1 0-1 0 0,-1-1 0 0 0,0 1 0 0 0,0-1 1 0 0,-1 1-1 0 0,1-1 0 0 0,0 0 0 0 0,-1 0 1 0 0,0-1-1 0 0,0 1 0 0 0,0 0 0 0 0,0-1 1 0 0,0 1-1 0 0,-1-1 0 0 0,2-4 0 0 0,-2 1 23 0 0,0 1 0 0 0,0 0 0 0 0,-1-1-1 0 0,0 1 1 0 0,0-1 0 0 0,-1 1-1 0 0,1 0 1 0 0,-1-1 0 0 0,-1 1 0 0 0,1 0-1 0 0,-1 0 1 0 0,0 0 0 0 0,-1 0 0 0 0,1 0-1 0 0,-1 0 1 0 0,0 1 0 0 0,-7-10-1 0 0,6 9-12 0 0,-1 0 0 0 0,1 0 0 0 0,-1 1 0 0 0,0 0 0 0 0,-1 0 0 0 0,1 0 0 0 0,-1 0 0 0 0,0 1 0 0 0,0 0-1 0 0,0 0 1 0 0,-7-2 0 0 0,-29-2-2596 0 0</inkml:trace>
</inkml:ink>
</file>

<file path=ppt/ink/ink13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56.467"/>
    </inkml:context>
    <inkml:brush xml:id="br0">
      <inkml:brushProperty name="width" value="0.1" units="cm"/>
      <inkml:brushProperty name="height" value="0.1" units="cm"/>
      <inkml:brushProperty name="color" value="#008C3A"/>
    </inkml:brush>
  </inkml:definitions>
  <inkml:trace contextRef="#ctx0" brushRef="#br0">175 36 14167 0 0,'-24'-33'1536'0'0,"23"32"-1447"0"0,0 1-1 0 0,0 0 1 0 0,0-1-1 0 0,-1 1 1 0 0,1 0-1 0 0,0-1 1 0 0,-1 1-1 0 0,1 0 1 0 0,0 0-1 0 0,0 0 1 0 0,-1 0-1 0 0,1 0 1 0 0,0 0-1 0 0,-1 1 1 0 0,1-1-1 0 0,0 0 1 0 0,0 1-1 0 0,-1-1 1 0 0,1 1-1 0 0,0-1 1 0 0,0 1-1 0 0,0-1 1 0 0,0 1-1 0 0,0 0 1 0 0,0 0-1 0 0,-2 1 1 0 0,-27 29 1451 0 0,19-18-1304 0 0,3-4-110 0 0,0 1 1 0 0,0 0 0 0 0,1 1 0 0 0,1-1 0 0 0,0 1-1 0 0,0 1 1 0 0,1-1 0 0 0,0 1 0 0 0,1 0 0 0 0,1 0-1 0 0,0 0 1 0 0,0 1 0 0 0,1-1 0 0 0,1 1 0 0 0,0-1-1 0 0,1 1 1 0 0,0-1 0 0 0,3 18 0 0 0,-2-22-54 0 0,0 0 0 0 0,1 0 0 0 0,-1 0 0 0 0,2 0 0 0 0,-1 0 0 0 0,1-1 1 0 0,0 1-1 0 0,1-1 0 0 0,-1 0 0 0 0,2 0 0 0 0,-1 0 0 0 0,1 0 0 0 0,0-1 0 0 0,0 1 0 0 0,1-2 1 0 0,-1 1-1 0 0,1 0 0 0 0,1-1 0 0 0,-1 0 0 0 0,1-1 0 0 0,0 1 0 0 0,0-1 0 0 0,0-1 0 0 0,0 1 1 0 0,1-1-1 0 0,0-1 0 0 0,-1 1 0 0 0,1-1 0 0 0,9 1 0 0 0,11 1-33 0 0,1-1-1 0 0,-1-2 0 0 0,0 0 1 0 0,1-2-1 0 0,-1-1 1 0 0,0-2-1 0 0,48-11 0 0 0,-65 12-22 0 0,-1 0-1 0 0,0-1 0 0 0,0 0 1 0 0,0-1-1 0 0,-1 0 0 0 0,0 0 1 0 0,0-1-1 0 0,0 0 0 0 0,0-1 1 0 0,-1 0-1 0 0,0 0 0 0 0,-1-1 0 0 0,0 0 1 0 0,0 0-1 0 0,0 0 0 0 0,-1-1 1 0 0,-1 0-1 0 0,1-1 0 0 0,-1 1 1 0 0,-1-1-1 0 0,0 0 0 0 0,0 0 0 0 0,2-14 1 0 0,-3 12 58 0 0,-1 0 0 0 0,-1 0 0 0 0,0 0 0 0 0,-1 0 0 0 0,0 0 0 0 0,-1 0 1 0 0,0 0-1 0 0,-1 0 0 0 0,0 0 0 0 0,-1 0 0 0 0,-9-22 0 0 0,10 28-68 0 0,-1 0 0 0 0,0 1-1 0 0,0-1 1 0 0,0 1-1 0 0,-1-1 1 0 0,1 1 0 0 0,-1 0-1 0 0,-1 0 1 0 0,1 1 0 0 0,-1-1-1 0 0,0 1 1 0 0,0 0 0 0 0,0 0-1 0 0,0 1 1 0 0,-1 0 0 0 0,1 0-1 0 0,-1 0 1 0 0,0 0 0 0 0,0 1-1 0 0,0 0 1 0 0,0 0 0 0 0,0 1-1 0 0,-13-2 1 0 0,18 3-123 0 0,-1-1-1 0 0,1 1 1 0 0,-1 0-1 0 0,1 0 1 0 0,-1 0-1 0 0,0 0 1 0 0,1 1 0 0 0,-1-1-1 0 0,1 0 1 0 0,-1 1-1 0 0,1-1 1 0 0,-1 1-1 0 0,1-1 1 0 0,0 1-1 0 0,-1 0 1 0 0,1 0 0 0 0,0-1-1 0 0,-1 1 1 0 0,1 0-1 0 0,-1 2 1 0 0,-4 4-1191 0 0</inkml:trace>
</inkml:ink>
</file>

<file path=ppt/ink/ink1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13.353"/>
    </inkml:context>
    <inkml:brush xml:id="br0">
      <inkml:brushProperty name="width" value="0.1" units="cm"/>
      <inkml:brushProperty name="height" value="0.1" units="cm"/>
      <inkml:brushProperty name="color" value="#AB008B"/>
    </inkml:brush>
  </inkml:definitions>
  <inkml:trace contextRef="#ctx0" brushRef="#br0">1 95 1839 0 0,'0'0'9614'0'0,"5"-44"-2293"0"0,-2 38-6859 0 0,-2 3-339 0 0,0 1 1 0 0,0-1 0 0 0,0 0 0 0 0,1 1-1 0 0,-1-1 1 0 0,1 1 0 0 0,0-1 0 0 0,0 1 0 0 0,0 0-1 0 0,0-1 1 0 0,0 1 0 0 0,0 1 0 0 0,1-1 0 0 0,-1 0-1 0 0,1 0 1 0 0,-1 1 0 0 0,1-1 0 0 0,0 1-1 0 0,5-2 1 0 0,-6 3 22 0 0,24 24 116 0 0,-24-19-248 0 0,-1 0-1 0 0,1 1 0 0 0,-1-1 1 0 0,0 1-1 0 0,0-1 0 0 0,-1 1 1 0 0,0-1-1 0 0,0 1 0 0 0,0 0 1 0 0,-1-1-1 0 0,1 1 1 0 0,-3 5-1 0 0,-20 73 204 0 0,16-59-192 0 0,0-3-39 0 0,3-14-2 0 0,1 0 0 0 0,1 0 0 0 0,0 0 1 0 0,0 1-1 0 0,0-1 0 0 0,1 1 0 0 0,1 0 0 0 0,0 16 0 0 0,0-23 17 0 0,1-1-1 0 0,0 1 1 0 0,-1-1 0 0 0,1 1 0 0 0,0-1-1 0 0,0 1 1 0 0,0-1 0 0 0,0 0 0 0 0,0 1-1 0 0,1-1 1 0 0,-1 0 0 0 0,0 0 0 0 0,0 0-1 0 0,1 0 1 0 0,-1 0 0 0 0,1 0 0 0 0,-1 0-1 0 0,1 0 1 0 0,-1 0 0 0 0,1-1-1 0 0,0 1 1 0 0,-1-1 0 0 0,1 1 0 0 0,0-1-1 0 0,-1 0 1 0 0,4 1 0 0 0,52 0 262 0 0,-37-1-232 0 0,153 13 105 0 0,-143-19-1669 0 0,-12-3-4651 0 0</inkml:trace>
</inkml:ink>
</file>

<file path=ppt/ink/ink13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56.863"/>
    </inkml:context>
    <inkml:brush xml:id="br0">
      <inkml:brushProperty name="width" value="0.1" units="cm"/>
      <inkml:brushProperty name="height" value="0.1" units="cm"/>
      <inkml:brushProperty name="color" value="#008C3A"/>
    </inkml:brush>
  </inkml:definitions>
  <inkml:trace contextRef="#ctx0" brushRef="#br0">77 110 5983 0 0,'0'0'819'0'0,"-30"20"5469"0"0,25-15-5965 0 0,1 0 1 0 0,-1 0-1 0 0,1 1 1 0 0,1-1-1 0 0,-1 1 1 0 0,1 0-1 0 0,0 0 1 0 0,0 0-1 0 0,0 0 0 0 0,1 0 1 0 0,0 1-1 0 0,1-1 1 0 0,-1 1-1 0 0,1-1 1 0 0,0 1-1 0 0,1-1 1 0 0,0 1-1 0 0,0 0 1 0 0,0 0-1 0 0,1-1 0 0 0,0 1 1 0 0,0-1-1 0 0,0 1 1 0 0,1-1-1 0 0,0 1 1 0 0,1-1-1 0 0,-1 0 1 0 0,1 0-1 0 0,4 7 1 0 0,-2-6-185 0 0,-1 1 1 0 0,1-1 0 0 0,1 0 0 0 0,-1 0 0 0 0,1-1 0 0 0,1 0 0 0 0,-1 0 0 0 0,1 0 0 0 0,0-1-1 0 0,0 1 1 0 0,1-2 0 0 0,-1 1 0 0 0,1-1 0 0 0,0 0 0 0 0,0-1 0 0 0,1 0 0 0 0,-1 0 0 0 0,0-1-1 0 0,1 0 1 0 0,0-1 0 0 0,14 2 0 0 0,-9-4-27 0 0,0-1-1 0 0,0 0 1 0 0,0 0-1 0 0,0-2 1 0 0,-1 0 0 0 0,0 0-1 0 0,1-1 1 0 0,-2-1-1 0 0,1 0 1 0 0,-1-1 0 0 0,0 0-1 0 0,0-1 1 0 0,-1 0-1 0 0,0-1 1 0 0,16-15-1 0 0,-22 19-70 0 0,-1 0 0 0 0,1 0-1 0 0,-1-1 1 0 0,1 1 0 0 0,-1-1-1 0 0,-1 0 1 0 0,1 0 0 0 0,-1 0-1 0 0,0-1 1 0 0,-1 1 0 0 0,0-1-1 0 0,0 1 1 0 0,0-1 0 0 0,-1 0-1 0 0,1 0 1 0 0,-2 1 0 0 0,1-1-1 0 0,-1 0 1 0 0,0 0 0 0 0,0 0-1 0 0,-1 0 1 0 0,0 0-1 0 0,0 0 1 0 0,-1 0 0 0 0,0 1-1 0 0,0-1 1 0 0,-1 1 0 0 0,1-1-1 0 0,-1 1 1 0 0,-1 0 0 0 0,1 0-1 0 0,-9-10 1 0 0,4 6-24 0 0,0 0-1 0 0,-1 1 1 0 0,0 1-1 0 0,-1-1 1 0 0,0 2-1 0 0,0-1 1 0 0,-1 1 0 0 0,0 1-1 0 0,0 0 1 0 0,-12-5-1 0 0,15 8-48 0 0,-1 0 0 0 0,0 0 0 0 0,0 1 0 0 0,0 0 0 0 0,0 0 0 0 0,0 1 0 0 0,0 0-1 0 0,0 0 1 0 0,-1 1 0 0 0,1 1 0 0 0,0 0 0 0 0,0 0 0 0 0,0 0 0 0 0,-13 5 0 0 0,-11 14-2309 0 0,25-13 249 0 0</inkml:trace>
</inkml:ink>
</file>

<file path=ppt/ink/ink13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58.087"/>
    </inkml:context>
    <inkml:brush xml:id="br0">
      <inkml:brushProperty name="width" value="0.1" units="cm"/>
      <inkml:brushProperty name="height" value="0.1" units="cm"/>
      <inkml:brushProperty name="color" value="#008C3A"/>
    </inkml:brush>
  </inkml:definitions>
  <inkml:trace contextRef="#ctx0" brushRef="#br0">49 240 8463 0 0,'-41'-25'1728'0'0,"40"24"-1436"0"0,0 0-1 0 0,1 0 1 0 0,-1 0-1 0 0,0 0 1 0 0,1 0-1 0 0,-1 0 1 0 0,1 0-1 0 0,-1 0 1 0 0,1 0-1 0 0,0 0 0 0 0,-1 0 1 0 0,1 0-1 0 0,0 0 1 0 0,0 0-1 0 0,0-1 1 0 0,0 1-1 0 0,0 0 1 0 0,0 0-1 0 0,0 0 1 0 0,0-2-1 0 0,4-30 3053 0 0,-3 23-1937 0 0,1 2-1212 0 0,-1 1 0 0 0,1 0 0 0 0,0 0 0 0 0,0 1-1 0 0,1-1 1 0 0,0 0 0 0 0,0 1 0 0 0,0 0 0 0 0,1-1 0 0 0,0 1 0 0 0,1 1-1 0 0,-1-1 1 0 0,1 1 0 0 0,0-1 0 0 0,0 1 0 0 0,1 1 0 0 0,-1-1 0 0 0,1 1-1 0 0,0 0 1 0 0,0 0 0 0 0,1 1 0 0 0,-1 0 0 0 0,1 0 0 0 0,-1 0 0 0 0,1 1-1 0 0,0 0 1 0 0,0 0 0 0 0,9 0 0 0 0,-10 0-186 0 0,0 1 0 0 0,1 0 0 0 0,-1 0 0 0 0,0 1 0 0 0,1 0 0 0 0,-1 0 0 0 0,0 1 0 0 0,1-1 0 0 0,-1 1 0 0 0,0 1 0 0 0,0-1 1 0 0,0 1-1 0 0,0 0 0 0 0,0 0 0 0 0,0 1 0 0 0,0 0 0 0 0,-1 0 0 0 0,1 0 0 0 0,-1 1 0 0 0,0 0 0 0 0,0 0 0 0 0,0 0 0 0 0,-1 0 0 0 0,1 1 0 0 0,-1 0 0 0 0,0 0 0 0 0,-1 0 0 0 0,1 0 0 0 0,-1 1 0 0 0,0-1 0 0 0,0 1 0 0 0,2 6 0 0 0,-1 2-4 0 0,-1 0-1 0 0,0 1 1 0 0,-1-1-1 0 0,-1 1 1 0 0,0 0-1 0 0,-1-1 1 0 0,-1 1-1 0 0,0 0 1 0 0,-1-1 0 0 0,0 0-1 0 0,-1 1 1 0 0,-1-1-1 0 0,0 0 1 0 0,-1 0-1 0 0,-1-1 1 0 0,0 1-1 0 0,-9 14 1 0 0,-14 17 11 0 0,-1-1 0 0 0,-2-1 1 0 0,-48 49-1 0 0,79-92-16 0 0,-1 2 0 0 0,1 0 0 0 0,-1 0-1 0 0,1-1 1 0 0,-1 1 0 0 0,1 0 0 0 0,0 0-1 0 0,0 0 1 0 0,0 0 0 0 0,0 1 0 0 0,0-1-1 0 0,0 0 1 0 0,0 3 0 0 0,1-4 0 0 0,0-1 1 0 0,1 1-1 0 0,-1 0 1 0 0,0 0-1 0 0,0 0 1 0 0,0-1-1 0 0,1 1 1 0 0,-1 0-1 0 0,1 0 1 0 0,-1 0-1 0 0,0-1 1 0 0,1 1-1 0 0,-1 0 1 0 0,1-1-1 0 0,0 1 1 0 0,-1-1-1 0 0,1 1 1 0 0,-1 0-1 0 0,1-1 1 0 0,0 1-1 0 0,-1-1 1 0 0,1 0-1 0 0,0 1 1 0 0,0-1-1 0 0,-1 0 1 0 0,1 1-1 0 0,0-1 0 0 0,0 0 1 0 0,0 0-1 0 0,0 1 1 0 0,-1-1-1 0 0,1 0 1 0 0,1 0-1 0 0,22 3 59 0 0,-1-1-1 0 0,0 0 1 0 0,26-3-1 0 0,-23 1-6 0 0,0 0 0 0 0,34 5 0 0 0,-36 0-275 0 0,1-2 1 0 0,-1-1 0 0 0,1 0 0 0 0,0-2-1 0 0,0-1 1 0 0,42-7 0 0 0,-51 4-1457 0 0</inkml:trace>
</inkml:ink>
</file>

<file path=ppt/ink/ink13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09.416"/>
    </inkml:context>
    <inkml:brush xml:id="br0">
      <inkml:brushProperty name="width" value="0.1" units="cm"/>
      <inkml:brushProperty name="height" value="0.1" units="cm"/>
      <inkml:brushProperty name="color" value="#008C3A"/>
    </inkml:brush>
  </inkml:definitions>
  <inkml:trace contextRef="#ctx0" brushRef="#br0">8 94 2303 0 0,'-6'-17'12395'0'0,"4"5"-10091"0"0,5 8-1982 0 0,0 1 1 0 0,0 0-1 0 0,0 0 0 0 0,1 0 1 0 0,-1 0-1 0 0,1 0 0 0 0,-1 1 1 0 0,1-1-1 0 0,0 1 1 0 0,0 0-1 0 0,0 0 0 0 0,0 1 1 0 0,1-1-1 0 0,-1 1 0 0 0,0 0 1 0 0,1 0-1 0 0,7 0 0 0 0,8-2 428 0 0,1 1-1 0 0,28 2 0 0 0,38 1-94 0 0,117-14 0 0 0,-188 11-960 0 0,22-4-3415 0 0</inkml:trace>
</inkml:ink>
</file>

<file path=ppt/ink/ink13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1:09.766"/>
    </inkml:context>
    <inkml:brush xml:id="br0">
      <inkml:brushProperty name="width" value="0.1" units="cm"/>
      <inkml:brushProperty name="height" value="0.1" units="cm"/>
      <inkml:brushProperty name="color" value="#008C3A"/>
    </inkml:brush>
  </inkml:definitions>
  <inkml:trace contextRef="#ctx0" brushRef="#br0">1 48 9095 0 0,'0'0'823'0'0,"33"-10"193"0"0,-8 2 685 0 0,1 1 0 0 0,1 1 0 0 0,-1 1 0 0 0,35-1 0 0 0,109 1 2589 0 0,-163 5-4135 0 0,42 5-337 0 0,-19-1-7217 0 0</inkml:trace>
</inkml:ink>
</file>

<file path=ppt/ink/ink13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1.654"/>
    </inkml:context>
    <inkml:brush xml:id="br0">
      <inkml:brushProperty name="width" value="0.1" units="cm"/>
      <inkml:brushProperty name="height" value="0.1" units="cm"/>
      <inkml:brushProperty name="color" value="#008C3A"/>
    </inkml:brush>
  </inkml:definitions>
  <inkml:trace contextRef="#ctx0" brushRef="#br0">25 278 2303 0 0,'0'0'12015'0'0,"-4"-23"-7043"0"0,10 12-4405 0 0,0-1 0 0 0,1 1 0 0 0,0 0 0 0 0,1 0 1 0 0,0 1-1 0 0,14-14 0 0 0,22-29 733 0 0,2-32 60 0 0,-33 59-457 0 0,-13 30-884 0 0,-1 1 0 0 0,0 0 0 0 0,1 0 0 0 0,-2-1 0 0 0,1 1 0 0 0,0 0 0 0 0,-4 5 0 0 0,2 1 0 0 0,-67 188 38 0 0,3-12-53 0 0,57-153-53 0 0,2-1 0 0 0,1 1 0 0 0,-3 57 0 0 0,9-89 45 0 0,1 0 0 0 0,0 1 0 0 0,0-1 0 0 0,0 0 0 0 0,0 0 0 0 0,0 0 0 0 0,0 1 0 0 0,1-1 0 0 0,-1 0 0 0 0,1 0 0 0 0,0 0 0 0 0,-1 0 0 0 0,1 0 0 0 0,0 0 0 0 0,0 0-1 0 0,0 0 1 0 0,1 0 0 0 0,-1 0 0 0 0,0-1 0 0 0,1 1 0 0 0,-1 0 0 0 0,1-1 0 0 0,-1 1 0 0 0,1-1 0 0 0,0 0 0 0 0,0 1 0 0 0,-1-1 0 0 0,1 0 0 0 0,0 0 0 0 0,0 0 0 0 0,0 0 0 0 0,3 0 0 0 0,5 1 6 0 0,1 0 1 0 0,-1-2-1 0 0,1 1 1 0 0,-1-1-1 0 0,20-2 1 0 0,29 1 2 0 0,-48 2 9 0 0,0 0 0 0 0,-1-1 0 0 0,1 0 0 0 0,-1-1-1 0 0,1 0 1 0 0,-1 0 0 0 0,1-1 0 0 0,-1-1 0 0 0,19-6 0 0 0,1-4-74 0 0,53-32-1 0 0,-70 37-24 0 0,-10 6 132 0 0,7-5-2486 0 0</inkml:trace>
</inkml:ink>
</file>

<file path=ppt/ink/ink13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2.007"/>
    </inkml:context>
    <inkml:brush xml:id="br0">
      <inkml:brushProperty name="width" value="0.1" units="cm"/>
      <inkml:brushProperty name="height" value="0.1" units="cm"/>
      <inkml:brushProperty name="color" value="#008C3A"/>
    </inkml:brush>
  </inkml:definitions>
  <inkml:trace contextRef="#ctx0" brushRef="#br0">0 91 2759 0 0,'33'-26'736'0'0,"-24"22"1881"0"0,1 0 0 0 0,-1 1 0 0 0,1 0 0 0 0,12-2 0 0 0,78-5 3468 0 0,-5 1-4571 0 0,9-12-3115 0 0,-76 15 614 0 0</inkml:trace>
</inkml:ink>
</file>

<file path=ppt/ink/ink13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2.355"/>
    </inkml:context>
    <inkml:brush xml:id="br0">
      <inkml:brushProperty name="width" value="0.1" units="cm"/>
      <inkml:brushProperty name="height" value="0.1" units="cm"/>
      <inkml:brushProperty name="color" value="#008C3A"/>
    </inkml:brush>
  </inkml:definitions>
  <inkml:trace contextRef="#ctx0" brushRef="#br0">0 10 11519 0 0,'1'-9'9996'0'0,"8"26"-7625"0"0,8 30-1874 0 0,-11-10-84 0 0,-1 1-1 0 0,-1 72 1 0 0,-5-82-413 0 0,2 0-1 0 0,0 0 1 0 0,2 0-1 0 0,1-1 1 0 0,1 1 0 0 0,1-1-1 0 0,11 28 1 0 0,-15-50-223 0 0,-1-1-1 0 0,1 0 1 0 0,0 0 0 0 0,0-1 0 0 0,0 1-1 0 0,1 0 1 0 0,-1-1 0 0 0,1 1 0 0 0,0-1-1 0 0,0 0 1 0 0,0 0 0 0 0,0 0 0 0 0,0 0-1 0 0,1-1 1 0 0,6 5 0 0 0,1-5-1464 0 0</inkml:trace>
</inkml:ink>
</file>

<file path=ppt/ink/ink13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2.688"/>
    </inkml:context>
    <inkml:brush xml:id="br0">
      <inkml:brushProperty name="width" value="0.1" units="cm"/>
      <inkml:brushProperty name="height" value="0.1" units="cm"/>
      <inkml:brushProperty name="color" value="#008C3A"/>
    </inkml:brush>
  </inkml:definitions>
  <inkml:trace contextRef="#ctx0" brushRef="#br0">141 39 3679 0 0,'0'0'167'0'0,"-39"10"517"0"0,30-5 1773 0 0,1 1-1 0 0,-1 0 1 0 0,1 1 0 0 0,-11 12-1 0 0,13-12-1713 0 0,0 0-1 0 0,1 0 1 0 0,0 0-1 0 0,0 1 1 0 0,1-1-1 0 0,-4 10 1 0 0,6-14-652 0 0,1 1 1 0 0,0-1-1 0 0,-1 1 0 0 0,1-1 1 0 0,1 1-1 0 0,-1-1 1 0 0,0 1-1 0 0,1 0 1 0 0,0-1-1 0 0,0 1 0 0 0,0 0 1 0 0,0 0-1 0 0,1-1 1 0 0,-1 1-1 0 0,1 0 0 0 0,0-1 1 0 0,0 1-1 0 0,0-1 1 0 0,1 1-1 0 0,-1-1 1 0 0,1 0-1 0 0,0 0 0 0 0,0 1 1 0 0,0-1-1 0 0,0 0 1 0 0,0 0-1 0 0,1-1 0 0 0,0 1 1 0 0,-1-1-1 0 0,1 1 1 0 0,0-1-1 0 0,0 0 0 0 0,0 0 1 0 0,0 0-1 0 0,4 2 1 0 0,11 3-47 0 0,-1 0 0 0 0,1 0 0 0 0,0-2 0 0 0,1-1 0 0 0,-1 0 0 0 0,1-1 0 0 0,0-1 1 0 0,-1 0-1 0 0,1-2 0 0 0,0 0 0 0 0,0-1 0 0 0,0-1 0 0 0,0-1 0 0 0,-1-1 0 0 0,1 0 0 0 0,23-9 0 0 0,-38 11-29 0 0,-1 1-1 0 0,1-1 0 0 0,0 1 0 0 0,-1-1 0 0 0,0 0 0 0 0,1 0 1 0 0,-1-1-1 0 0,0 1 0 0 0,0-1 0 0 0,0 0 0 0 0,0 1 0 0 0,0-1 1 0 0,-1 0-1 0 0,1-1 0 0 0,-1 1 0 0 0,0 0 0 0 0,0-1 1 0 0,0 1-1 0 0,-1-1 0 0 0,1 0 0 0 0,-1 1 0 0 0,0-1 0 0 0,0 0 1 0 0,0 0-1 0 0,0 0 0 0 0,-1 0 0 0 0,1 0 0 0 0,-1-5 0 0 0,-1 1 3 0 0,-1 1 0 0 0,0-1 0 0 0,0 0 0 0 0,0 1 0 0 0,-1 0 0 0 0,0-1 0 0 0,0 1 0 0 0,-1 0 0 0 0,0 0-1 0 0,0 1 1 0 0,-1-1 0 0 0,0 1 0 0 0,-7-8 0 0 0,3 6-20 0 0,0-1-1 0 0,-1 1 1 0 0,1 1-1 0 0,-1-1 1 0 0,-1 2-1 0 0,0 0 1 0 0,1 0 0 0 0,-2 0-1 0 0,1 2 1 0 0,-1-1-1 0 0,-21-4 1 0 0,31 9-80 0 0</inkml:trace>
</inkml:ink>
</file>

<file path=ppt/ink/ink13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3.051"/>
    </inkml:context>
    <inkml:brush xml:id="br0">
      <inkml:brushProperty name="width" value="0.1" units="cm"/>
      <inkml:brushProperty name="height" value="0.1" units="cm"/>
      <inkml:brushProperty name="color" value="#008C3A"/>
    </inkml:brush>
  </inkml:definitions>
  <inkml:trace contextRef="#ctx0" brushRef="#br0">122 17 20415 0 0,'-5'1'150'0'0,"-1"0"0"0"0,1 0 0 0 0,0 0 0 0 0,-1 1 1 0 0,1 0-1 0 0,0 0 0 0 0,0 1 0 0 0,0 0 0 0 0,1-1 0 0 0,-1 1 0 0 0,1 1 0 0 0,-1-1 0 0 0,1 1 0 0 0,0 0 0 0 0,1 0 0 0 0,-1 0 1 0 0,0 0-1 0 0,1 0 0 0 0,0 1 0 0 0,-4 9 0 0 0,3-9-67 0 0,1 0 0 0 0,0 0 0 0 0,1 0 1 0 0,0 1-1 0 0,-1-1 0 0 0,2 1 0 0 0,-1 0 1 0 0,1 0-1 0 0,0-1 0 0 0,0 1 0 0 0,0 0 0 0 0,1 0 1 0 0,0 0-1 0 0,0 0 0 0 0,0 0 0 0 0,1 0 0 0 0,0 0 1 0 0,0 0-1 0 0,3 6 0 0 0,0-5-42 0 0,1 0 0 0 0,0 0 1 0 0,1 0-1 0 0,-1-1 0 0 0,1 0 0 0 0,1 0 0 0 0,-1 0 0 0 0,1-1 0 0 0,0 1 1 0 0,0-2-1 0 0,0 1 0 0 0,1-1 0 0 0,0 0 0 0 0,0-1 0 0 0,12 4 0 0 0,-8-3-19 0 0,1 0-1 0 0,-1-1 1 0 0,1 0-1 0 0,0-1 0 0 0,0-1 1 0 0,0 0-1 0 0,0-1 0 0 0,0 0 1 0 0,21-4-1 0 0,-25 3 20 0 0,1-2 1 0 0,-1 1-1 0 0,1-1 0 0 0,-1-1 0 0 0,0 0 0 0 0,0 0 1 0 0,0 0-1 0 0,-1-1 0 0 0,0-1 0 0 0,1 1 0 0 0,11-12 1 0 0,-16 12 26 0 0,1-1 0 0 0,-1 1 1 0 0,0-1-1 0 0,0 0 1 0 0,0 0-1 0 0,-1 0 0 0 0,0-1 1 0 0,-1 1-1 0 0,1-1 1 0 0,-1 0-1 0 0,0 0 0 0 0,-1 1 1 0 0,1-1-1 0 0,-2 0 1 0 0,1 0-1 0 0,-1-14 0 0 0,-1 15-16 0 0,0 1-1 0 0,0-1 1 0 0,0 0-1 0 0,-1 1 0 0 0,0-1 1 0 0,0 1-1 0 0,0 0 0 0 0,-1 0 1 0 0,0-1-1 0 0,0 2 1 0 0,0-1-1 0 0,0 0 0 0 0,-1 1 1 0 0,0-1-1 0 0,0 1 1 0 0,0 0-1 0 0,0 0 0 0 0,-1 1 1 0 0,0-1-1 0 0,0 1 0 0 0,-9-4 1 0 0,8 3-62 0 0,-1 0 1 0 0,0 1-1 0 0,0 0 1 0 0,0 1-1 0 0,-1 0 1 0 0,1 0-1 0 0,0 0 1 0 0,-1 1 0 0 0,0 0-1 0 0,1 0 1 0 0,-1 1-1 0 0,0 0 1 0 0,1 1-1 0 0,-1-1 1 0 0,1 1-1 0 0,-9 3 1 0 0,13-3-278 0 0,1 0 0 0 0,0 0 0 0 0,0 0 1 0 0,0 1-1 0 0,0-1 0 0 0,0 0 0 0 0,0 1 1 0 0,0 0-1 0 0,0-1 0 0 0,-2 5 0 0 0</inkml:trace>
</inkml:ink>
</file>

<file path=ppt/ink/ink13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6.042"/>
    </inkml:context>
    <inkml:brush xml:id="br0">
      <inkml:brushProperty name="width" value="0.1" units="cm"/>
      <inkml:brushProperty name="height" value="0.1" units="cm"/>
      <inkml:brushProperty name="color" value="#008C3A"/>
    </inkml:brush>
  </inkml:definitions>
  <inkml:trace contextRef="#ctx0" brushRef="#br0">57 15 5527 0 0,'-13'-15'15899'0'0,"18"59"-13832"0"0,0 65 0 0 0,-6-65-1795 0 0,-3 1-1 0 0,-1 0 0 0 0,-13 48 1 0 0,10-66-205 0 0,-7 37 68 0 0,14-59-139 0 0,1-1-1 0 0,-1 0 0 0 0,1 0 1 0 0,0 1-1 0 0,0-1 0 0 0,0 0 1 0 0,1 1-1 0 0,-1-1 0 0 0,1 0 1 0 0,0 0-1 0 0,2 6 0 0 0,-2-9-86 0 0,0 1-1 0 0,-1-1 1 0 0,1 0-1 0 0,0 0 0 0 0,0 0 1 0 0,0-1-1 0 0,0 1 0 0 0,0 0 1 0 0,0 0-1 0 0,0 0 1 0 0,0-1-1 0 0,0 1 0 0 0,0 0 1 0 0,1-1-1 0 0,-1 1 0 0 0,0-1 1 0 0,0 0-1 0 0,2 1 0 0 0,15 0-6890 0 0</inkml:trace>
</inkml:ink>
</file>

<file path=ppt/ink/ink1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13.728"/>
    </inkml:context>
    <inkml:brush xml:id="br0">
      <inkml:brushProperty name="width" value="0.1" units="cm"/>
      <inkml:brushProperty name="height" value="0.1" units="cm"/>
      <inkml:brushProperty name="color" value="#AB008B"/>
    </inkml:brush>
  </inkml:definitions>
  <inkml:trace contextRef="#ctx0" brushRef="#br0">74 16 10911 0 0,'0'0'987'0'0,"0"-1"-810"0"0,0-3 897 0 0,-26-6 5000 0 0,23 11-5952 0 0,0 1 0 0 0,0-1 0 0 0,1 1 0 0 0,-1 0 0 0 0,1 0 0 0 0,0 0 0 0 0,-1 0 0 0 0,1 0 0 0 0,0 1 0 0 0,0-1 0 0 0,1 1 0 0 0,-1-1 0 0 0,0 1 0 0 0,1 0 0 0 0,0 0 0 0 0,-1 0 0 0 0,1-1 0 0 0,0 1 0 0 0,0 0 0 0 0,1 1 0 0 0,-1 4 0 0 0,-2 6 78 0 0,1 0 0 0 0,0 0 0 0 0,2 20 0 0 0,0-16-89 0 0,1 0 0 0 0,0-1 0 0 0,2 1 0 0 0,0-1 0 0 0,1 0 0 0 0,9 26 0 0 0,-11-39-92 0 0,-1-1 1 0 0,1 1-1 0 0,0-1 1 0 0,0 1-1 0 0,0-1 1 0 0,0 0-1 0 0,0 0 1 0 0,1 0-1 0 0,0 0 1 0 0,-1 0-1 0 0,1-1 1 0 0,0 1-1 0 0,0-1 1 0 0,1 0-1 0 0,-1 0 1 0 0,0 0-1 0 0,1 0 1 0 0,-1 0-1 0 0,1-1 1 0 0,0 0-1 0 0,0 1 1 0 0,-1-1-1 0 0,1-1 1 0 0,0 1-1 0 0,0-1 1 0 0,0 1-1 0 0,0-1 1 0 0,0 0-1 0 0,-1 0 1 0 0,1-1-1 0 0,0 1 1 0 0,0-1-1 0 0,0 0 1 0 0,0 0-1 0 0,5-2 1 0 0,-3 1-2 0 0,-1 0 0 0 0,1 0 0 0 0,0 0 0 0 0,0 0 0 0 0,-1-1 0 0 0,1 0 0 0 0,-1 0 0 0 0,0-1 0 0 0,0 0 0 0 0,0 0 0 0 0,-1 0 0 0 0,1 0 0 0 0,-1-1 0 0 0,0 1 0 0 0,0-1 0 0 0,0 0 0 0 0,-1 0 0 0 0,0-1 0 0 0,0 1 0 0 0,0-1 0 0 0,-1 1 0 0 0,0-1 0 0 0,0 0 0 0 0,0 0-1 0 0,1-7 1 0 0,-3 6 0 0 0,1-1-1 0 0,-1 1 1 0 0,-1-1-1 0 0,1 1 1 0 0,-1-1-1 0 0,-1 1 1 0 0,1-1-1 0 0,-1 1 1 0 0,-1 0-1 0 0,1 0 1 0 0,-1 0-1 0 0,0 0 1 0 0,-1 0-1 0 0,0 1 1 0 0,0-1-1 0 0,0 1 1 0 0,-1 0-1 0 0,1 1 1 0 0,-2-1-1 0 0,-6-6 0 0 0,1 3-93 0 0,0 0 0 0 0,-1 1 0 0 0,0 0 0 0 0,0 1 0 0 0,-25-10 0 0 0</inkml:trace>
</inkml:ink>
</file>

<file path=ppt/ink/ink13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6.392"/>
    </inkml:context>
    <inkml:brush xml:id="br0">
      <inkml:brushProperty name="width" value="0.1" units="cm"/>
      <inkml:brushProperty name="height" value="0.1" units="cm"/>
      <inkml:brushProperty name="color" value="#008C3A"/>
    </inkml:brush>
  </inkml:definitions>
  <inkml:trace contextRef="#ctx0" brushRef="#br0">121 50 6911 0 0,'0'0'315'0'0,"-8"20"114"0"0,-3 2 3473 0 0,-26 40-1 0 0,-5 11 3509 0 0,24-22-6190 0 0,17-48-1185 0 0,0 0-1 0 0,0 0 0 0 0,1 0 0 0 0,-1 0 0 0 0,1 0 1 0 0,0 0-1 0 0,0 1 0 0 0,0-1 0 0 0,0 0 0 0 0,0 0 1 0 0,1 0-1 0 0,-1 1 0 0 0,1-1 0 0 0,0 0 0 0 0,0 0 0 0 0,0 0 1 0 0,1 0-1 0 0,-1 0 0 0 0,1-1 0 0 0,-1 1 0 0 0,1 0 1 0 0,0-1-1 0 0,0 1 0 0 0,0-1 0 0 0,0 1 0 0 0,1-1 0 0 0,-1 0 1 0 0,1 0-1 0 0,-1 0 0 0 0,1 0 0 0 0,0-1 0 0 0,-1 1 1 0 0,1-1-1 0 0,0 0 0 0 0,0 1 0 0 0,0-1 0 0 0,0 0 1 0 0,1-1-1 0 0,-1 1 0 0 0,0-1 0 0 0,0 1 0 0 0,7-1 0 0 0,4 0-17 0 0,0 0-1 0 0,0 0 1 0 0,0-2-1 0 0,0 1 0 0 0,0-2 1 0 0,-1 0-1 0 0,1-1 0 0 0,20-8 1 0 0,-23 7 23 0 0,1-1 0 0 0,-1-1-1 0 0,-1 0 1 0 0,1 0 0 0 0,-1-1 0 0 0,0 0 0 0 0,-1-1 0 0 0,0 0 0 0 0,0 0-1 0 0,-1-1 1 0 0,0 0 0 0 0,-1-1 0 0 0,12-21 0 0 0,-16 26-7 0 0,0-1-1 0 0,-1 1 1 0 0,1-1-1 0 0,-1 1 1 0 0,-1-1 0 0 0,1 0-1 0 0,-1 0 1 0 0,0 0 0 0 0,-1 0-1 0 0,0 1 1 0 0,0-1 0 0 0,0 0-1 0 0,-1 0 1 0 0,0 0-1 0 0,0 0 1 0 0,-1 0 0 0 0,0 1-1 0 0,0-1 1 0 0,0 1 0 0 0,-1-1-1 0 0,0 1 1 0 0,0 0 0 0 0,-1 0-1 0 0,0 0 1 0 0,0 0-1 0 0,0 1 1 0 0,-6-6 0 0 0,7 8-23 0 0,-1 0 0 0 0,1 1 0 0 0,-1-1 0 0 0,0 1 1 0 0,0 0-1 0 0,0 0 0 0 0,0 1 0 0 0,0-1 0 0 0,0 1 1 0 0,0 0-1 0 0,-1 0 0 0 0,1 0 0 0 0,0 0 0 0 0,-1 1 1 0 0,1 0-1 0 0,-1 0 0 0 0,1 0 0 0 0,-6 1 0 0 0,5-1-201 0 0,-1 1-1 0 0,1 0 0 0 0,-1 0 1 0 0,1 1-1 0 0,0 0 0 0 0,-1-1 1 0 0,1 2-1 0 0,0-1 0 0 0,0 1 1 0 0,0-1-1 0 0,0 1 0 0 0,1 1 1 0 0,-1-1-1 0 0,-3 5 0 0 0,3-2-1105 0 0</inkml:trace>
</inkml:ink>
</file>

<file path=ppt/ink/ink13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6.744"/>
    </inkml:context>
    <inkml:brush xml:id="br0">
      <inkml:brushProperty name="width" value="0.1" units="cm"/>
      <inkml:brushProperty name="height" value="0.1" units="cm"/>
      <inkml:brushProperty name="color" value="#008C3A"/>
    </inkml:brush>
  </inkml:definitions>
  <inkml:trace contextRef="#ctx0" brushRef="#br0">81 31 11519 0 0,'-4'-11'-256'0'0,"-5"-4"4147"0"0,8 15-3742 0 0,1-1 0 0 0,-1 1 0 0 0,1 0 1 0 0,-1-1-1 0 0,1 1 0 0 0,-1 0 1 0 0,1-1-1 0 0,-1 1 0 0 0,1 0 0 0 0,-1 0 1 0 0,1-1-1 0 0,-1 1 0 0 0,0 0 0 0 0,1 0 1 0 0,-1 0-1 0 0,0 0 0 0 0,1 0 1 0 0,-1 0-1 0 0,1 0 0 0 0,-1 0 0 0 0,0 0 1 0 0,1 0-1 0 0,-1 0 0 0 0,1 0 0 0 0,-1 0 1 0 0,0 1-1 0 0,1-1 0 0 0,-1 0 1 0 0,1 0-1 0 0,-1 1 0 0 0,1-1 0 0 0,-1 0 1 0 0,1 1-1 0 0,-1-1 0 0 0,1 1 0 0 0,-1-1 1 0 0,1 0-1 0 0,-1 1 0 0 0,1-1 1 0 0,-1 2-1 0 0,-4 3 58 0 0,1 1 0 0 0,-1 0 0 0 0,1 0-1 0 0,0 0 1 0 0,1 0 0 0 0,0 1 0 0 0,0 0 0 0 0,0-1 0 0 0,1 1 0 0 0,0 0 0 0 0,0 0 0 0 0,0 1-1 0 0,1-1 1 0 0,0 0 0 0 0,1 0 0 0 0,0 1 0 0 0,0-1 0 0 0,2 13 0 0 0,-2-16-173 0 0,1 0 0 0 0,0 0-1 0 0,0-1 1 0 0,0 1 0 0 0,0 0 0 0 0,1-1 0 0 0,-1 1 0 0 0,1-1 0 0 0,0 0 0 0 0,0 1 0 0 0,0-1 0 0 0,1 0-1 0 0,-1 0 1 0 0,1 0 0 0 0,-1-1 0 0 0,1 1 0 0 0,0 0 0 0 0,0-1 0 0 0,0 0 0 0 0,1 0 0 0 0,-1 0 0 0 0,0 0-1 0 0,1 0 1 0 0,-1-1 0 0 0,1 0 0 0 0,0 1 0 0 0,-1-1 0 0 0,1-1 0 0 0,0 1 0 0 0,0 0 0 0 0,0-1 0 0 0,-1 0 0 0 0,1 0-1 0 0,0 0 1 0 0,0 0 0 0 0,5-2 0 0 0,0 1-12 0 0,0-2 0 0 0,1 1 0 0 0,-1-1 0 0 0,0 0 0 0 0,-1-1 0 0 0,1 0 0 0 0,-1-1 0 0 0,0 1 0 0 0,0-2 0 0 0,0 1 0 0 0,14-13 0 0 0,-20 16-4 0 0,0 0 1 0 0,0 0 0 0 0,1-1-1 0 0,-1 1 1 0 0,-1 0 0 0 0,1-1-1 0 0,0 1 1 0 0,-1-1 0 0 0,1 1-1 0 0,-1-1 1 0 0,0 0-1 0 0,1 0 1 0 0,-1 0 0 0 0,-1 0-1 0 0,1 0 1 0 0,0 0 0 0 0,-1 0-1 0 0,0 0 1 0 0,1 0 0 0 0,-1 0-1 0 0,0 0 1 0 0,-1 0 0 0 0,1 0-1 0 0,0 0 1 0 0,-1 0-1 0 0,0 0 1 0 0,0 0 0 0 0,0 1-1 0 0,0-1 1 0 0,0 0 0 0 0,0 0-1 0 0,-1 1 1 0 0,1-1 0 0 0,-1 0-1 0 0,0 1 1 0 0,0 0 0 0 0,0-1-1 0 0,0 1 1 0 0,0 0-1 0 0,-3-3 1 0 0,-2 0-29 0 0,1 1-1 0 0,-1-1 1 0 0,1 1 0 0 0,-1 0 0 0 0,0 1-1 0 0,-1-1 1 0 0,1 1 0 0 0,-1 1-1 0 0,1 0 1 0 0,-1 0 0 0 0,0 0-1 0 0,0 1 1 0 0,1 0 0 0 0,-12 0-1 0 0,17 1-509 0 0</inkml:trace>
</inkml:ink>
</file>

<file path=ppt/ink/ink13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7.090"/>
    </inkml:context>
    <inkml:brush xml:id="br0">
      <inkml:brushProperty name="width" value="0.1" units="cm"/>
      <inkml:brushProperty name="height" value="0.1" units="cm"/>
      <inkml:brushProperty name="color" value="#008C3A"/>
    </inkml:brush>
  </inkml:definitions>
  <inkml:trace contextRef="#ctx0" brushRef="#br0">157 34 12439 0 0,'-15'-33'8318'0'0,"8"56"-2985"0"0,-12 54-4949 0 0,-33 81 0 0 0,-8 29 74 0 0,59-183-472 0 0,0-1-1 0 0,1 1 1 0 0,-1-1-1 0 0,1 1 1 0 0,-1 0-1 0 0,1-1 1 0 0,0 1 0 0 0,0 0-1 0 0,1-1 1 0 0,-1 1-1 0 0,1-1 1 0 0,2 7-1 0 0,-2-8-190 0 0,0 0 0 0 0,0 0 0 0 0,0 0 0 0 0,0 0 0 0 0,1 0 0 0 0,-1-1 0 0 0,1 1 0 0 0,-1 0 1 0 0,1-1-1 0 0,-1 1 0 0 0,1-1 0 0 0,0 0 0 0 0,0 0 0 0 0,2 2 0 0 0,9 2-1450 0 0</inkml:trace>
</inkml:ink>
</file>

<file path=ppt/ink/ink13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7.440"/>
    </inkml:context>
    <inkml:brush xml:id="br0">
      <inkml:brushProperty name="width" value="0.1" units="cm"/>
      <inkml:brushProperty name="height" value="0.1" units="cm"/>
      <inkml:brushProperty name="color" value="#008C3A"/>
    </inkml:brush>
  </inkml:definitions>
  <inkml:trace contextRef="#ctx0" brushRef="#br0">54 63 16615 0 0,'-20'23'1800'0'0,"18"-20"-1879"0"0,-3 4 474 0 0,1 0 0 0 0,-1 0-1 0 0,1 1 1 0 0,1 0 0 0 0,0 0-1 0 0,-4 11 1 0 0,7-17-283 0 0,0 0 0 0 0,0-1 0 0 0,0 1 0 0 0,0 0 0 0 0,0 0 0 0 0,0 0-1 0 0,0-1 1 0 0,1 1 0 0 0,-1 0 0 0 0,0 0 0 0 0,1 0 0 0 0,0-1 0 0 0,-1 1 0 0 0,1 0 0 0 0,0-1-1 0 0,0 1 1 0 0,0-1 0 0 0,0 1 0 0 0,0-1 0 0 0,0 0 0 0 0,1 1 0 0 0,-1-1 0 0 0,0 0 0 0 0,1 0-1 0 0,-1 0 1 0 0,1 0 0 0 0,-1 0 0 0 0,1 0 0 0 0,-1 0 0 0 0,1 0 0 0 0,0 0 0 0 0,-1-1 0 0 0,1 1-1 0 0,0-1 1 0 0,0 0 0 0 0,2 1 0 0 0,9 2-3 0 0,0-1-1 0 0,0 0 0 0 0,0-1 1 0 0,0-1-1 0 0,0 0 0 0 0,-1-1 1 0 0,1 0-1 0 0,25-6 1 0 0,-29 5-84 0 0,1 0-1 0 0,-2-1 1 0 0,1 0 0 0 0,0 0 0 0 0,-1-1 0 0 0,1 0 0 0 0,-1-1 0 0 0,0 0 0 0 0,0 0 0 0 0,-1-1-1 0 0,0 0 1 0 0,0 0 0 0 0,8-9 0 0 0,-13 13-16 0 0,0 0 0 0 0,-1 0 0 0 0,1 0-1 0 0,-1-1 1 0 0,1 1 0 0 0,-1-1 0 0 0,0 1 0 0 0,0-1 0 0 0,0 1-1 0 0,0-1 1 0 0,0 1 0 0 0,0-1 0 0 0,-1 0 0 0 0,1 0 0 0 0,-1 1-1 0 0,0-1 1 0 0,0 0 0 0 0,0 0 0 0 0,0 1 0 0 0,-1-1 0 0 0,0-4-1 0 0,-1 3 17 0 0,1 1 0 0 0,-1 0 0 0 0,0 0 0 0 0,0 1 0 0 0,0-1-1 0 0,-1 0 1 0 0,1 1 0 0 0,-1-1 0 0 0,1 1 0 0 0,-1 0 0 0 0,0 0 0 0 0,0 0-1 0 0,0 0 1 0 0,-5-2 0 0 0,-6-2 50 0 0,-1 0 0 0 0,1 2 0 0 0,-1-1 0 0 0,0 2 0 0 0,0 0 0 0 0,-24-1 0 0 0,6 4-3540 0 0,15 0-1088 0 0</inkml:trace>
</inkml:ink>
</file>

<file path=ppt/ink/ink13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7.796"/>
    </inkml:context>
    <inkml:brush xml:id="br0">
      <inkml:brushProperty name="width" value="0.1" units="cm"/>
      <inkml:brushProperty name="height" value="0.1" units="cm"/>
      <inkml:brushProperty name="color" value="#008C3A"/>
    </inkml:brush>
  </inkml:definitions>
  <inkml:trace contextRef="#ctx0" brushRef="#br0">1 36 6911 0 0,'0'0'623'0'0,"32"-5"7733"0"0,117-9 1915 0 0,-42 2-9048 0 0,-67 9-2040 0 0,-1 2 0 0 0,42 3 1 0 0,-74 13-5767 0 0</inkml:trace>
  <inkml:trace contextRef="#ctx0" brushRef="#br0" timeOffset="1">111 301 17503 0 0,'23'-5'1926'0'0,"75"-13"992"0"0,-58 9-2319 0 0,1 1 0 0 0,0 3 0 0 0,49-1 0 0 0,-28 18-2935 0 0,-45-11 936 0 0</inkml:trace>
</inkml:ink>
</file>

<file path=ppt/ink/ink13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8.525"/>
    </inkml:context>
    <inkml:brush xml:id="br0">
      <inkml:brushProperty name="width" value="0.1" units="cm"/>
      <inkml:brushProperty name="height" value="0.1" units="cm"/>
      <inkml:brushProperty name="color" value="#008C3A"/>
    </inkml:brush>
  </inkml:definitions>
  <inkml:trace contextRef="#ctx0" brushRef="#br0">40 237 10591 0 0,'0'0'964'0'0,"18"-32"974"0"0,-7 14 1392 0 0,24-39 2807 0 0,51-73-3086 0 0,-91 161-2549 0 0,-2 0 0 0 0,-13 39-1 0 0,-25 57-500 0 0,5-17-157 0 0,-28 130-1 0 0,66-236 149 0 0,1 1 0 0 0,1-1 0 0 0,-1 1 0 0 0,1-1 0 0 0,-1 1-1 0 0,1 0 1 0 0,1-1 0 0 0,-1 1 0 0 0,1 0 0 0 0,-1-1-1 0 0,1 1 1 0 0,0-1 0 0 0,3 6 0 0 0,-3-8 12 0 0,1 0 0 0 0,-1 0 1 0 0,1 0-1 0 0,0 0 0 0 0,-1 0 0 0 0,1 0 0 0 0,0 0 1 0 0,1-1-1 0 0,-1 1 0 0 0,0-1 0 0 0,0 0 0 0 0,0 1 1 0 0,1-1-1 0 0,-1 0 0 0 0,1 0 0 0 0,-1-1 0 0 0,1 1 1 0 0,-1 0-1 0 0,1-1 0 0 0,0 0 0 0 0,-1 1 0 0 0,1-1 1 0 0,-1 0-1 0 0,5-1 0 0 0,48 1 306 0 0,65-9-1 0 0,-48-6-3471 0 0</inkml:trace>
</inkml:ink>
</file>

<file path=ppt/ink/ink13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8.899"/>
    </inkml:context>
    <inkml:brush xml:id="br0">
      <inkml:brushProperty name="width" value="0.1" units="cm"/>
      <inkml:brushProperty name="height" value="0.1" units="cm"/>
      <inkml:brushProperty name="color" value="#008C3A"/>
    </inkml:brush>
  </inkml:definitions>
  <inkml:trace contextRef="#ctx0" brushRef="#br0">10 123 17159 0 0,'-1'0'154'0'0,"1"-1"1"0"0,-1 1-1 0 0,0-1 0 0 0,0 0 0 0 0,1 1 1 0 0,-1-1-1 0 0,1 0 0 0 0,-1 0 0 0 0,1 1 1 0 0,-1-1-1 0 0,1 0 0 0 0,-1 0 0 0 0,1 0 1 0 0,0 0-1 0 0,-1 0 0 0 0,1 1 0 0 0,0-1 1 0 0,0 0-1 0 0,0 0 0 0 0,0 0 0 0 0,0 0 1 0 0,0 0-1 0 0,0 0 0 0 0,0 0 0 0 0,0 0 1 0 0,0 0-1 0 0,0 0 0 0 0,0 0 0 0 0,1-1 1 0 0,0 1 23 0 0,1-1 1 0 0,-1 0-1 0 0,1 1 0 0 0,-1-1 1 0 0,1 1-1 0 0,0 0 1 0 0,-1-1-1 0 0,1 1 0 0 0,0 0 1 0 0,0 0-1 0 0,0 0 1 0 0,3-1-1 0 0,11-3 243 0 0,1 0-1 0 0,28-4 0 0 0,-30 6-93 0 0,105-20 235 0 0,6-2-3514 0 0,-91 17 1423 0 0</inkml:trace>
</inkml:ink>
</file>

<file path=ppt/ink/ink13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9.245"/>
    </inkml:context>
    <inkml:brush xml:id="br0">
      <inkml:brushProperty name="width" value="0.1" units="cm"/>
      <inkml:brushProperty name="height" value="0.1" units="cm"/>
      <inkml:brushProperty name="color" value="#008C3A"/>
    </inkml:brush>
  </inkml:definitions>
  <inkml:trace contextRef="#ctx0" brushRef="#br0">154 26 9215 0 0,'4'-25'7729'0'0,"-5"25"-7586"0"0,-16 2 3051 0 0,-15 9-1255 0 0,20-6-1594 0 0,1 1-1 0 0,0 1 0 0 0,1 0 1 0 0,-1 0-1 0 0,1 1 0 0 0,-14 15 1 0 0,22-22-333 0 0,0 1 0 0 0,1-1 1 0 0,-1 1-1 0 0,1 0 0 0 0,0 0 0 0 0,-1 0 1 0 0,1 0-1 0 0,0 0 0 0 0,0 0 1 0 0,0 0-1 0 0,0 0 0 0 0,1 0 0 0 0,-1 1 1 0 0,0-1-1 0 0,1 0 0 0 0,0 0 1 0 0,-1 1-1 0 0,1-1 0 0 0,0 0 0 0 0,0 1 1 0 0,0-1-1 0 0,1 0 0 0 0,-1 0 1 0 0,0 1-1 0 0,1-1 0 0 0,0 0 0 0 0,-1 0 1 0 0,1 0-1 0 0,0 1 0 0 0,0-1 0 0 0,0 0 1 0 0,1 0-1 0 0,-1-1 0 0 0,0 1 1 0 0,1 0-1 0 0,-1 0 0 0 0,1 0 0 0 0,0-1 1 0 0,-1 1-1 0 0,1-1 0 0 0,0 0 1 0 0,0 1-1 0 0,3 0 0 0 0,11 8 46 0 0,1-2 0 0 0,0 0 0 0 0,0-1 0 0 0,1 0 0 0 0,0-2 1 0 0,0 0-1 0 0,32 4 0 0 0,-22-4 169 0 0,1 1 1 0 0,32 13 0 0 0,-50-15-54 0 0,-1 1-1 0 0,0 0 1 0 0,0 1-1 0 0,0 0 1 0 0,-1 0-1 0 0,1 1 1 0 0,11 12-1 0 0,-17-15-114 0 0,0 0 0 0 0,0 1 0 0 0,-1 0 0 0 0,0 0 0 0 0,1 0 0 0 0,-1 0 0 0 0,-1 0 1 0 0,1 0-1 0 0,-1 1 0 0 0,0-1 0 0 0,0 1 0 0 0,-1 0 0 0 0,0 0 0 0 0,0-1 0 0 0,0 1 0 0 0,0 7 0 0 0,-40 4 314 0 0,-60 51-1903 0 0,73-58-1228 0 0,-1-7-4001 0 0,1-4-1031 0 0</inkml:trace>
</inkml:ink>
</file>

<file path=ppt/ink/ink13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9.615"/>
    </inkml:context>
    <inkml:brush xml:id="br0">
      <inkml:brushProperty name="width" value="0.1" units="cm"/>
      <inkml:brushProperty name="height" value="0.1" units="cm"/>
      <inkml:brushProperty name="color" value="#008C3A"/>
    </inkml:brush>
  </inkml:definitions>
  <inkml:trace contextRef="#ctx0" brushRef="#br0">1 226 7831 0 0,'2'-7'226'0'0,"2"0"-1"0"0,-1 0 1 0 0,1 0-1 0 0,0 0 1 0 0,0 1-1 0 0,1-1 1 0 0,6-6-1 0 0,-1 4 801 0 0,-1 0 0 0 0,2 0 0 0 0,-1 1 0 0 0,1 1 0 0 0,0 0 0 0 0,19-9 0 0 0,-4 4 1098 0 0,0 2 0 0 0,31-8 0 0 0,12 1-1762 0 0,41-5 650 0 0,-26 6-4886 0 0,-59 11-3704 0 0</inkml:trace>
</inkml:ink>
</file>

<file path=ppt/ink/ink13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09.946"/>
    </inkml:context>
    <inkml:brush xml:id="br0">
      <inkml:brushProperty name="width" value="0.1" units="cm"/>
      <inkml:brushProperty name="height" value="0.1" units="cm"/>
      <inkml:brushProperty name="color" value="#008C3A"/>
    </inkml:brush>
  </inkml:definitions>
  <inkml:trace contextRef="#ctx0" brushRef="#br0">127 1 8287 0 0,'0'0'7067'0'0,"-8"12"-3720"0"0,-20 28-1169 0 0,-29 47 753 0 0,52-78-2706 0 0,0 1 1 0 0,0-1 0 0 0,2 1-1 0 0,-1 0 1 0 0,1 0 0 0 0,0 1-1 0 0,-1 15 1 0 0,3-23-202 0 0,1 1 0 0 0,0 0 0 0 0,0 0 1 0 0,0-1-1 0 0,0 1 0 0 0,1 0 0 0 0,0 0 0 0 0,0-1 0 0 0,-1 1 0 0 0,2 0 0 0 0,-1-1 0 0 0,0 1 0 0 0,1-1 1 0 0,0 0-1 0 0,0 1 0 0 0,0-1 0 0 0,0 0 0 0 0,0 0 0 0 0,1 0 0 0 0,-1 0 0 0 0,1-1 0 0 0,0 1 1 0 0,0-1-1 0 0,0 0 0 0 0,0 1 0 0 0,0-1 0 0 0,0 0 0 0 0,1-1 0 0 0,-1 1 0 0 0,1-1 0 0 0,-1 1 1 0 0,1-1-1 0 0,-1 0 0 0 0,1-1 0 0 0,0 1 0 0 0,0 0 0 0 0,-1-1 0 0 0,6 0 0 0 0,3 1-10 0 0,-1-1-1 0 0,0 0 1 0 0,1-1-1 0 0,-1-1 0 0 0,0 1 1 0 0,0-2-1 0 0,0 1 1 0 0,0-2-1 0 0,0 1 1 0 0,-1-1-1 0 0,18-10 0 0 0,-23 11 6 0 0,-1 1-1 0 0,0-1 1 0 0,0 0-1 0 0,0 0 0 0 0,0 0 1 0 0,0-1-1 0 0,-1 1 1 0 0,0-1-1 0 0,0 0 0 0 0,0 0 1 0 0,0 0-1 0 0,0-1 1 0 0,-1 1-1 0 0,0 0 0 0 0,0-1 1 0 0,0 0-1 0 0,0 1 1 0 0,-1-1-1 0 0,0 0 0 0 0,0 0 1 0 0,0 0-1 0 0,0 0 1 0 0,-1 0-1 0 0,0 0 0 0 0,0 0 1 0 0,0 0-1 0 0,-1 0 1 0 0,-1-6-1 0 0,0 3 30 0 0,-1 1 1 0 0,0 0-1 0 0,0 0 1 0 0,-1 1-1 0 0,1-1 1 0 0,-1 1-1 0 0,-1 0 1 0 0,1 0-1 0 0,-1 0 1 0 0,0 0-1 0 0,-1 1 1 0 0,1 0-1 0 0,-1 0 1 0 0,0 1-1 0 0,0-1 1 0 0,-1 1-1 0 0,1 1 1 0 0,-9-5-1 0 0,-64-19 93 0 0,77 27-210 0 0,5 7-1844 0 0,4-1-82 0 0</inkml:trace>
</inkml:ink>
</file>

<file path=ppt/ink/ink1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4"/>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3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0.294"/>
    </inkml:context>
    <inkml:brush xml:id="br0">
      <inkml:brushProperty name="width" value="0.1" units="cm"/>
      <inkml:brushProperty name="height" value="0.1" units="cm"/>
      <inkml:brushProperty name="color" value="#008C3A"/>
    </inkml:brush>
  </inkml:definitions>
  <inkml:trace contextRef="#ctx0" brushRef="#br0">72 45 14743 0 0,'-15'-39'2902'0'0,"13"40"-2647"0"0,0-1 1 0 0,0 0 0 0 0,1 0 0 0 0,-1 1-1 0 0,0-1 1 0 0,1 1 0 0 0,-1-1 0 0 0,0 1-1 0 0,1 0 1 0 0,-1-1 0 0 0,1 1 0 0 0,-1 0 0 0 0,1 0-1 0 0,-1 0 1 0 0,1 0 0 0 0,0 1 0 0 0,-1-1-1 0 0,1 0 1 0 0,0 0 0 0 0,-2 3 0 0 0,1 1-97 0 0,-1 0 0 0 0,1-1 0 0 0,-1 1 1 0 0,1 0-1 0 0,1 0 0 0 0,-1 0 0 0 0,0 6 1 0 0,0 0-92 0 0,0 1 0 0 0,1-1 0 0 0,0 0 0 0 0,1 1 1 0 0,0-1-1 0 0,3 16 0 0 0,0-18-27 0 0,-1 0 0 0 0,1-1 1 0 0,0 0-1 0 0,1 1 0 0 0,0-1 0 0 0,1-1 0 0 0,-1 1 0 0 0,1-1 1 0 0,1 1-1 0 0,0-1 0 0 0,0-1 0 0 0,0 1 0 0 0,0-1 0 0 0,1 0 1 0 0,0-1-1 0 0,1 1 0 0 0,-1-1 0 0 0,1-1 0 0 0,0 0 0 0 0,0 0 1 0 0,0 0-1 0 0,1-1 0 0 0,-1 0 0 0 0,1-1 0 0 0,0 0 0 0 0,13 2 0 0 0,-7-2 51 0 0,0 0 0 0 0,1-1 0 0 0,-1-1 0 0 0,0 0-1 0 0,1-2 1 0 0,-1 1 0 0 0,0-2 0 0 0,0 0-1 0 0,0 0 1 0 0,0-2 0 0 0,-1 0 0 0 0,0 0 0 0 0,0-1-1 0 0,24-15 1 0 0,-32 17-4 0 0,0 0 0 0 0,-1 0 0 0 0,1-1 0 0 0,-1 0 0 0 0,0 0 0 0 0,0 0 0 0 0,-1-1 0 0 0,1 1 0 0 0,-1-1-1 0 0,0 0 1 0 0,-1-1 0 0 0,0 1 0 0 0,4-9 0 0 0,-6 10-30 0 0,0 0 0 0 0,0 1-1 0 0,-1-1 1 0 0,1 0-1 0 0,-1 0 1 0 0,0 0 0 0 0,0 0-1 0 0,-1 0 1 0 0,1 0 0 0 0,-1 0-1 0 0,0 0 1 0 0,-1 1 0 0 0,1-1-1 0 0,-1 0 1 0 0,0 1-1 0 0,0-1 1 0 0,0 1 0 0 0,-1 0-1 0 0,-4-7 1 0 0,0 3 0 0 0,0 0-1 0 0,0 0 0 0 0,0 1 1 0 0,-1 1-1 0 0,1-1 1 0 0,-2 1-1 0 0,1 0 1 0 0,-1 1-1 0 0,-13-6 1 0 0,16 7-85 0 0,0 2-1 0 0,-1-1 1 0 0,0 1 0 0 0,1 0-1 0 0,-1 0 1 0 0,0 1 0 0 0,0-1-1 0 0,0 2 1 0 0,0-1 0 0 0,0 1 0 0 0,0 0-1 0 0,0 1 1 0 0,0-1 0 0 0,-11 4-1 0 0,17-4-58 0 0,1 0-1 0 0,-1 0 1 0 0,0 1-1 0 0,1-1 1 0 0,-1 0-1 0 0,1 1 1 0 0,-1-1-1 0 0,1 1 1 0 0,-1-1-1 0 0,1 0 0 0 0,-1 1 1 0 0,1-1-1 0 0,-1 1 1 0 0,1 0-1 0 0,0-1 1 0 0,-1 1-1 0 0,1-1 1 0 0,0 1-1 0 0,-1 0 1 0 0,1-1-1 0 0,0 1 1 0 0,0-1-1 0 0,-1 2 0 0 0</inkml:trace>
</inkml:ink>
</file>

<file path=ppt/ink/ink13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1.337"/>
    </inkml:context>
    <inkml:brush xml:id="br0">
      <inkml:brushProperty name="width" value="0.1" units="cm"/>
      <inkml:brushProperty name="height" value="0.1" units="cm"/>
      <inkml:brushProperty name="color" value="#008C3A"/>
    </inkml:brush>
  </inkml:definitions>
  <inkml:trace contextRef="#ctx0" brushRef="#br0">20 7 10135 0 0,'-2'-6'5092'0'0,"11"54"2053"0"0,0-3-5571 0 0,-10 9-768 0 0,-1 0 1 0 0,-13 66 0 0 0,7-65-514 0 0,2-1 0 0 0,2 59-1 0 0,4-110-306 0 0,0 0-1 0 0,1 0 0 0 0,-1 0 0 0 0,0 0 0 0 0,1 0 0 0 0,0 0 1 0 0,0 0-1 0 0,0 0 0 0 0,0-1 0 0 0,0 1 0 0 0,2 3 0 0 0,-2-5-80 0 0,0 0 0 0 0,0 0-1 0 0,-1-1 1 0 0,1 1 0 0 0,0 0-1 0 0,0-1 1 0 0,0 1 0 0 0,1-1-1 0 0,-1 1 1 0 0,0-1 0 0 0,0 1-1 0 0,0-1 1 0 0,0 0 0 0 0,0 1-1 0 0,0-1 1 0 0,1 0 0 0 0,-1 0-1 0 0,0 0 1 0 0,0 0 0 0 0,0 0-1 0 0,1 0 1 0 0,-1 0 0 0 0,0 0-1 0 0,0-1 1 0 0,0 1 0 0 0,0 0-1 0 0,0-1 1 0 0,1 1 0 0 0,-1-1-1 0 0,1 0 1 0 0,13-6-1401 0 0</inkml:trace>
</inkml:ink>
</file>

<file path=ppt/ink/ink13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1.688"/>
    </inkml:context>
    <inkml:brush xml:id="br0">
      <inkml:brushProperty name="width" value="0.1" units="cm"/>
      <inkml:brushProperty name="height" value="0.1" units="cm"/>
      <inkml:brushProperty name="color" value="#008C3A"/>
    </inkml:brush>
  </inkml:definitions>
  <inkml:trace contextRef="#ctx0" brushRef="#br0">78 20 17359 0 0,'-2'1'116'0'0,"-1"0"-1"0"0,1 0 0 0 0,0 1 0 0 0,0-1 1 0 0,0 1-1 0 0,0-1 0 0 0,0 1 1 0 0,0 0-1 0 0,0-1 0 0 0,1 1 0 0 0,-1 0 1 0 0,0 0-1 0 0,1 1 0 0 0,0-1 1 0 0,-1 0-1 0 0,1 0 0 0 0,-1 3 0 0 0,-19 50 81 0 0,16-40 424 0 0,1-4-270 0 0,1 0 0 0 0,0 0 0 0 0,0 0 1 0 0,1 1-1 0 0,0-1 0 0 0,1 1 0 0 0,0-1 0 0 0,1 1 1 0 0,3 21-1 0 0,-2-28-284 0 0,0-1 0 0 0,0 1 0 0 0,1-1 0 0 0,-1 1 0 0 0,1-1 0 0 0,0 0 0 0 0,1 1 0 0 0,-1-1 0 0 0,1 0 0 0 0,-1-1 0 0 0,1 1 0 0 0,0 0 0 0 0,1-1 0 0 0,-1 0 0 0 0,1 1 0 0 0,-1-1 0 0 0,1-1 0 0 0,0 1 0 0 0,0 0 0 0 0,0-1 0 0 0,1 0 0 0 0,-1 0 0 0 0,0 0 0 0 0,1-1 0 0 0,-1 1 0 0 0,8 0 0 0 0,9 1 21 0 0,-1-1 0 0 0,1 0 0 0 0,-1-2 1 0 0,1-1-1 0 0,-1 0 0 0 0,1-1 0 0 0,-1-2 1 0 0,0 0-1 0 0,0-1 0 0 0,0-1 0 0 0,23-10 0 0 0,-39 14-68 0 0,1 0 0 0 0,0 0 0 0 0,0-1-1 0 0,-1 0 1 0 0,0 1 0 0 0,1-2 0 0 0,-1 1 0 0 0,0 0-1 0 0,-1-1 1 0 0,1 0 0 0 0,0 0 0 0 0,-1 0-1 0 0,0 0 1 0 0,0-1 0 0 0,-1 1 0 0 0,1-1-1 0 0,-1 0 1 0 0,0 1 0 0 0,0-1 0 0 0,0 0-1 0 0,-1 0 1 0 0,1-1 0 0 0,-1 1 0 0 0,-1 0 0 0 0,1 0-1 0 0,-1 0 1 0 0,0-1 0 0 0,0 1 0 0 0,0 0-1 0 0,-1-1 1 0 0,0 1 0 0 0,0 0 0 0 0,0 0-1 0 0,-3-6 1 0 0,1 2 8 0 0,0 0 0 0 0,-1 1 0 0 0,0-1-1 0 0,0 1 1 0 0,-1 0 0 0 0,0 0 0 0 0,0 1 0 0 0,-1-1 0 0 0,0 1 0 0 0,-1 0-1 0 0,1 1 1 0 0,-1-1 0 0 0,-1 2 0 0 0,1-1 0 0 0,-1 1 0 0 0,0 0-1 0 0,0 0 1 0 0,-14-5 0 0 0,4 4-13 0 0,-1 1-1 0 0,1 1 1 0 0,-29-2-1 0 0,2 4-3999 0 0</inkml:trace>
</inkml:ink>
</file>

<file path=ppt/ink/ink13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2.111"/>
    </inkml:context>
    <inkml:brush xml:id="br0">
      <inkml:brushProperty name="width" value="0.1" units="cm"/>
      <inkml:brushProperty name="height" value="0.1" units="cm"/>
      <inkml:brushProperty name="color" value="#008C3A"/>
    </inkml:brush>
  </inkml:definitions>
  <inkml:trace contextRef="#ctx0" brushRef="#br0">52 85 18079 0 0,'-20'16'1928'0'0,"17"-11"-1865"0"0,0 1 0 0 0,0 0-1 0 0,1 0 1 0 0,-1 1 0 0 0,1-1-1 0 0,1 1 1 0 0,-1-1 0 0 0,1 1-1 0 0,0-1 1 0 0,0 8 0 0 0,-2 12 909 0 0,1-18-697 0 0,0 1 0 0 0,1-1 1 0 0,0 0-1 0 0,1 1 1 0 0,0-1-1 0 0,0 0 1 0 0,1 1-1 0 0,0-1 1 0 0,0 0-1 0 0,1 0 0 0 0,0 1 1 0 0,5 10-1 0 0,-5-15-226 0 0,0 0 0 0 0,1-1 0 0 0,-1 1 0 0 0,1-1 0 0 0,0 1-1 0 0,0-1 1 0 0,0 0 0 0 0,0 0 0 0 0,1 0 0 0 0,-1-1 0 0 0,1 1-1 0 0,0-1 1 0 0,-1 0 0 0 0,1 0 0 0 0,0 0 0 0 0,0 0 0 0 0,1-1-1 0 0,-1 0 1 0 0,0 0 0 0 0,0 0 0 0 0,1 0 0 0 0,-1 0 0 0 0,0-1-1 0 0,1 0 1 0 0,5 0 0 0 0,12-1 26 0 0,-1 0 0 0 0,0-2 0 0 0,0 0 0 0 0,0-1 0 0 0,-1-1 0 0 0,30-12 0 0 0,-42 14-40 0 0,0 0 0 0 0,0 0 0 0 0,0-1 0 0 0,0-1 0 0 0,-1 1 1 0 0,0-1-1 0 0,0 0 0 0 0,0-1 0 0 0,0 0 0 0 0,-1 0 0 0 0,0 0 0 0 0,0-1 0 0 0,-1 0 0 0 0,0 0 1 0 0,0 0-1 0 0,-1-1 0 0 0,1 1 0 0 0,3-11 0 0 0,-7 13-22 0 0,1 0-1 0 0,-1 0 1 0 0,0 0-1 0 0,-1 0 1 0 0,1 0-1 0 0,-1 0 1 0 0,0 0-1 0 0,0-1 1 0 0,0 1-1 0 0,-1 0 1 0 0,0 0-1 0 0,0 0 1 0 0,0 0-1 0 0,-1 1 1 0 0,1-1-1 0 0,-4-6 1 0 0,1 4 26 0 0,0 1 1 0 0,-1 0-1 0 0,1 0 1 0 0,-1 0-1 0 0,0 0 1 0 0,-1 1-1 0 0,0 0 1 0 0,1 0 0 0 0,-14-8-1 0 0,2 4 30 0 0,0 0 0 0 0,-1 1 0 0 0,0 1 0 0 0,0 0 0 0 0,0 2 0 0 0,-1 0 0 0 0,-32-4 0 0 0,-7-1-232 0 0,56 10-11 0 0,14 3-2272 0 0,1-1 117 0 0</inkml:trace>
</inkml:ink>
</file>

<file path=ppt/ink/ink13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2.476"/>
    </inkml:context>
    <inkml:brush xml:id="br0">
      <inkml:brushProperty name="width" value="0.1" units="cm"/>
      <inkml:brushProperty name="height" value="0.1" units="cm"/>
      <inkml:brushProperty name="color" value="#008C3A"/>
    </inkml:brush>
  </inkml:definitions>
  <inkml:trace contextRef="#ctx0" brushRef="#br0">79 14 10135 0 0,'-1'-1'192'0'0,"0"0"0"0"0,0 0 0 0 0,0 0 0 0 0,0 0 0 0 0,0 0-1 0 0,0 0 1 0 0,-1 0 0 0 0,1 0 0 0 0,0 1 0 0 0,-1-1 0 0 0,1 0-1 0 0,-1 1 1 0 0,1-1 0 0 0,0 1 0 0 0,-1-1 0 0 0,1 1 0 0 0,-1 0-1 0 0,0 0 1 0 0,1-1 0 0 0,-1 1 0 0 0,1 0 0 0 0,-3 1 0 0 0,2 0 391 0 0,0 1-1 0 0,0-1 1 0 0,1 1 0 0 0,-1 0 0 0 0,1-1 0 0 0,-1 1 0 0 0,1 0 0 0 0,0 0 0 0 0,0 0 0 0 0,-1 0-1 0 0,1 0 1 0 0,0 2 0 0 0,-9 15-535 0 0,8-16 20 0 0,0 0 0 0 0,0 0 0 0 0,0 0 0 0 0,1 0 0 0 0,-1 1 0 0 0,1-1 0 0 0,0 0 0 0 0,0 1 0 0 0,0-1 0 0 0,1 1 0 0 0,-1-1 0 0 0,1 1 0 0 0,0-1 0 0 0,0 1 0 0 0,0-1 0 0 0,0 1 0 0 0,0-1 0 0 0,1 1 0 0 0,0-1 0 0 0,0 1 1 0 0,0-1-1 0 0,0 0 0 0 0,0 1 0 0 0,1-1 0 0 0,-1 0 0 0 0,1 0 0 0 0,0 0 0 0 0,0 0 0 0 0,0 0 0 0 0,0-1 0 0 0,1 1 0 0 0,-1 0 0 0 0,1-1 0 0 0,-1 0 0 0 0,1 0 0 0 0,0 0 0 0 0,0 0 0 0 0,0 0 0 0 0,0 0 0 0 0,0-1 1 0 0,0 1-1 0 0,1-1 0 0 0,-1 0 0 0 0,1 0 0 0 0,-1 0 0 0 0,0-1 0 0 0,1 1 0 0 0,-1-1 0 0 0,1 0 0 0 0,-1 0 0 0 0,1 0 0 0 0,0 0 0 0 0,3-1 0 0 0,-4 1-36 0 0,0-1 0 0 0,-1 1 0 0 0,1-1 0 0 0,0 1-1 0 0,0-1 1 0 0,0 0 0 0 0,-1 0 0 0 0,1-1 0 0 0,0 1 0 0 0,-1 0 0 0 0,1-1-1 0 0,-1 0 1 0 0,0 1 0 0 0,1-1 0 0 0,-1 0 0 0 0,0 0 0 0 0,0 0 0 0 0,0-1-1 0 0,0 1 1 0 0,-1 0 0 0 0,1-1 0 0 0,-1 1 0 0 0,1-1 0 0 0,-1 0 0 0 0,0 1-1 0 0,0-1 1 0 0,1-3 0 0 0,-2 3-3 0 0,0 1 1 0 0,1-1-1 0 0,-1 1 1 0 0,-1-1-1 0 0,1 1 0 0 0,0-1 1 0 0,-1 0-1 0 0,1 1 0 0 0,-1 0 1 0 0,0-1-1 0 0,0 1 1 0 0,0-1-1 0 0,0 1 0 0 0,0 0 1 0 0,0 0-1 0 0,-1 0 0 0 0,1-1 1 0 0,-1 1-1 0 0,1 1 1 0 0,-1-1-1 0 0,0 0 0 0 0,0 0 1 0 0,0 1-1 0 0,0-1 0 0 0,0 1 1 0 0,0-1-1 0 0,0 1 1 0 0,-1 0-1 0 0,1 0 0 0 0,0 0 1 0 0,-4-1-1 0 0,-2-1-7 0 0,-1 0-1 0 0,0 1 0 0 0,0 0 1 0 0,-15-1-1 0 0,21 2-41 0 0,2 1-531 0 0</inkml:trace>
</inkml:ink>
</file>

<file path=ppt/ink/ink13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2.852"/>
    </inkml:context>
    <inkml:brush xml:id="br0">
      <inkml:brushProperty name="width" value="0.1" units="cm"/>
      <inkml:brushProperty name="height" value="0.1" units="cm"/>
      <inkml:brushProperty name="color" value="#008C3A"/>
    </inkml:brush>
  </inkml:definitions>
  <inkml:trace contextRef="#ctx0" brushRef="#br0">340 31 10591 0 0,'-2'-2'844'0'0,"1"-1"-1"0"0,-1 1 1 0 0,0-1-1 0 0,0 1 1 0 0,0 0-1 0 0,0-1 1 0 0,0 1-1 0 0,0 0 0 0 0,0 0 1 0 0,-4-2-1 0 0,5 4-580 0 0,-1-1-1 0 0,1 1 0 0 0,0-1 0 0 0,0 1 1 0 0,0 0-1 0 0,0-1 0 0 0,-1 1 0 0 0,1 0 1 0 0,0 0-1 0 0,0 0 0 0 0,-1 0 0 0 0,1 0 1 0 0,0 0-1 0 0,0 0 0 0 0,0 0 0 0 0,-1 1 1 0 0,1-1-1 0 0,-1 1 0 0 0,-3 2-34 0 0,0 0 0 0 0,1 0 0 0 0,-1 0 0 0 0,1 1 0 0 0,0-1 0 0 0,0 1 0 0 0,0 0 0 0 0,-4 7 0 0 0,0-2-397 0 0,-37 42 511 0 0,-66 99 0 0 0,99-131-309 0 0,1 1-1 0 0,1 0 1 0 0,0 0 0 0 0,2 1-1 0 0,0 0 1 0 0,1 1 0 0 0,2 0-1 0 0,0 0 1 0 0,-3 29 0 0 0,8-47-111 0 0,0 0 0 0 0,0 1 1 0 0,1-1-1 0 0,-1 0 0 0 0,1 1 1 0 0,0-1-1 0 0,0 0 0 0 0,0 0 1 0 0,1 0-1 0 0,0 0 0 0 0,-1 0 1 0 0,4 4-1 0 0,-3-5-496 0 0,0 1 1 0 0,1-1-1 0 0,-1 0 1 0 0,1 0-1 0 0,0 0 0 0 0,0 0 1 0 0,6 4-1 0 0</inkml:trace>
</inkml:ink>
</file>

<file path=ppt/ink/ink13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3.213"/>
    </inkml:context>
    <inkml:brush xml:id="br0">
      <inkml:brushProperty name="width" value="0.1" units="cm"/>
      <inkml:brushProperty name="height" value="0.1" units="cm"/>
      <inkml:brushProperty name="color" value="#008C3A"/>
    </inkml:brush>
  </inkml:definitions>
  <inkml:trace contextRef="#ctx0" brushRef="#br0">21 0 20559 0 0,'0'0'1863'0'0,"-4"29"-1443"0"0,-2-3-70 0 0,3-15-22 0 0,1 0 0 0 0,0 0 0 0 0,0 0-1 0 0,1 1 1 0 0,0 19 0 0 0,2-27-269 0 0,-1-1 1 0 0,1 0-1 0 0,0 1 1 0 0,0-1-1 0 0,0 0 1 0 0,0 0-1 0 0,1 0 1 0 0,-1 0-1 0 0,1 0 0 0 0,0 0 1 0 0,0 0-1 0 0,0 0 1 0 0,0-1-1 0 0,1 1 1 0 0,-1-1-1 0 0,0 1 1 0 0,1-1-1 0 0,0 0 0 0 0,0 0 1 0 0,0 0-1 0 0,-1 0 1 0 0,2-1-1 0 0,5 3 1 0 0,1-1-33 0 0,0 0 1 0 0,0-1 0 0 0,1 0-1 0 0,-1-1 1 0 0,1 0 0 0 0,-1-1-1 0 0,1 0 1 0 0,-1-1 0 0 0,1 0-1 0 0,-1 0 1 0 0,1-1 0 0 0,-1 0-1 0 0,0-1 1 0 0,0 0 0 0 0,0-1-1 0 0,0 0 1 0 0,-1-1 0 0 0,0 0-1 0 0,0 0 1 0 0,0-1 0 0 0,0 0-1 0 0,-1-1 1 0 0,11-9 0 0 0,-18 14-5 0 0,1 1 0 0 0,-1-1 0 0 0,1 0 1 0 0,-1 1-1 0 0,0-1 0 0 0,0 0 0 0 0,1 0 0 0 0,-1 0 1 0 0,0 0-1 0 0,-1 0 0 0 0,1 0 0 0 0,0 0 0 0 0,-1 0 1 0 0,1 0-1 0 0,-1-1 0 0 0,1 1 0 0 0,-1 0 0 0 0,0 0 1 0 0,0 0-1 0 0,0-1 0 0 0,0 1 0 0 0,-1 0 0 0 0,1 0 1 0 0,-1-3-1 0 0,-1 2 12 0 0,1 0 1 0 0,-1 0-1 0 0,0-1 1 0 0,-1 1-1 0 0,1 0 1 0 0,0 1-1 0 0,-1-1 1 0 0,0 0-1 0 0,1 1 1 0 0,-1 0-1 0 0,0-1 1 0 0,0 1-1 0 0,-4-2 1 0 0,-6-2 31 0 0,0-1 0 0 0,0 2-1 0 0,-1 0 1 0 0,0 0 0 0 0,0 1 0 0 0,-18-2 0 0 0,23 4-160 0 0,0 1 0 0 0,1 0 0 0 0,-1 0 0 0 0,0 1 0 0 0,0 0-1 0 0,0 1 1 0 0,0 0 0 0 0,1 0 0 0 0,-1 1 0 0 0,0 0 0 0 0,-11 4 0 0 0,13 1-1564 0 0</inkml:trace>
</inkml:ink>
</file>

<file path=ppt/ink/ink13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3.541"/>
    </inkml:context>
    <inkml:brush xml:id="br0">
      <inkml:brushProperty name="width" value="0.1" units="cm"/>
      <inkml:brushProperty name="height" value="0.1" units="cm"/>
      <inkml:brushProperty name="color" value="#008C3A"/>
    </inkml:brush>
  </inkml:definitions>
  <inkml:trace contextRef="#ctx0" brushRef="#br0">4 42 10135 0 0,'0'-1'38'0'0,"0"1"0"0"0,-1 0 0 0 0,1 0 0 0 0,0-1 0 0 0,0 1 0 0 0,-1 0 0 0 0,1 0 0 0 0,0-1 0 0 0,0 1 0 0 0,0 0-1 0 0,-1-1 1 0 0,1 1 0 0 0,0 0 0 0 0,0-1 0 0 0,0 1 0 0 0,0 0 0 0 0,0-1 0 0 0,0 1 0 0 0,0 0 0 0 0,0-1 0 0 0,0 1 0 0 0,0 0 0 0 0,0-1-1 0 0,0 1 1 0 0,0-1 0 0 0,0 1 0 0 0,0 0 0 0 0,0-1 0 0 0,0 1 0 0 0,0 0 0 0 0,0-1 0 0 0,1 1 0 0 0,-1 0 0 0 0,0 0 0 0 0,0-1 0 0 0,1 0-1 0 0,14-8 3334 0 0,23 0 2299 0 0,-36 8-5592 0 0,42-4 782 0 0,1 2-1 0 0,-1 2 1 0 0,0 2 0 0 0,1 1 0 0 0,50 11 0 0 0,-66-7-1305 0 0,0 1-783 0 0,-10-5-2764 0 0</inkml:trace>
  <inkml:trace contextRef="#ctx0" brushRef="#br0" timeOffset="1">162 227 16871 0 0,'0'0'1832'0'0,"17"-3"-1832"0"0,6 1 0 0 0,3-2 672 0 0,3 0 96 0 0,1 0 16 0 0,0 1 8 0 0,1-1-504 0 0,-1 1-104 0 0,-4 2-24 0 0,-1 1 0 0 0,0 3-736 0 0,-4 2-144 0 0,-1-3-32 0 0</inkml:trace>
</inkml:ink>
</file>

<file path=ppt/ink/ink13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5.236"/>
    </inkml:context>
    <inkml:brush xml:id="br0">
      <inkml:brushProperty name="width" value="0.1" units="cm"/>
      <inkml:brushProperty name="height" value="0.1" units="cm"/>
      <inkml:brushProperty name="color" value="#008C3A"/>
    </inkml:brush>
  </inkml:definitions>
  <inkml:trace contextRef="#ctx0" brushRef="#br0">0 308 2303 0 0,'0'0'14354'0'0,"22"-24"-9170"0"0,-19 22-4957 0 0,-1 0 1 0 0,1 0 0 0 0,1 1 0 0 0,-1-1 0 0 0,0 1 0 0 0,0 0 0 0 0,0 0 0 0 0,1 0 0 0 0,-1 1 0 0 0,0-1 0 0 0,1 1 0 0 0,4-1 0 0 0,-4 0-115 0 0,0-1 0 0 0,0 1 0 0 0,-1-1-1 0 0,1 0 1 0 0,0 0 0 0 0,-1 0-1 0 0,1-1 1 0 0,-1 1 0 0 0,0-1 0 0 0,6-5-1 0 0,27-35 490 0 0,4-18-65 0 0,42-75 372 0 0,-81 135-682 0 0,-14 22-88 0 0,-2 10-106 0 0,1 0 1 0 0,-13 45-1 0 0,15-39-36 0 0,-25 52-1 0 0,-63 130-143 0 0,90-191 81 0 0,1 1 0 0 0,1 0-1 0 0,1 0 1 0 0,1 0 0 0 0,-2 61 0 0 0,7-88 62 0 0,1 0 0 0 0,0 0-1 0 0,0 0 1 0 0,0 0 0 0 0,0 0-1 0 0,0 0 1 0 0,0 0 0 0 0,1 0 0 0 0,-1 0-1 0 0,1 0 1 0 0,-1 0 0 0 0,1 0 0 0 0,0 0-1 0 0,0 0 1 0 0,0 0 0 0 0,0 0 0 0 0,0 0-1 0 0,0-1 1 0 0,0 1 0 0 0,0 0 0 0 0,1-1-1 0 0,-1 1 1 0 0,1-1 0 0 0,0 0-1 0 0,-1 1 1 0 0,1-1 0 0 0,0 0 0 0 0,-1 0-1 0 0,1 0 1 0 0,0 0 0 0 0,0 0 0 0 0,0-1-1 0 0,0 1 1 0 0,0 0 0 0 0,4 0 0 0 0,4-1 10 0 0,0 0 1 0 0,0-1 0 0 0,0 0-1 0 0,-1-1 1 0 0,1 0 0 0 0,13-4-1 0 0,5-2-119 0 0,7 0-153 0 0,-1-2 0 0 0,0-1 1 0 0,0-2-1 0 0,45-24 0 0 0,-78 35-198 0 0,-1-1 1 0 0,1 1 0 0 0,-1 0-1 0 0,1-1 1 0 0,-1 1-1 0 0,0-1 1 0 0,0 1-1 0 0,0-1 1 0 0,0 1 0 0 0,0 0-1 0 0,-1-1 1 0 0,1 1-1 0 0,-1-1 1 0 0,1 1 0 0 0,-3-4-1 0 0,-7-15-1541 0 0,-2 2-10 0 0</inkml:trace>
</inkml:ink>
</file>

<file path=ppt/ink/ink13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5.588"/>
    </inkml:context>
    <inkml:brush xml:id="br0">
      <inkml:brushProperty name="width" value="0.1" units="cm"/>
      <inkml:brushProperty name="height" value="0.1" units="cm"/>
      <inkml:brushProperty name="color" value="#008C3A"/>
    </inkml:brush>
  </inkml:definitions>
  <inkml:trace contextRef="#ctx0" brushRef="#br0">44 100 14047 0 0,'-43'-24'9045'0'0,"43"24"-8922"0"0,15-10 1802 0 0,23-4-1260 0 0,-33 12-267 0 0,34-9 71 0 0,1 2 1 0 0,62-7-1 0 0,-50 9-297 0 0,-25 4-2406 0 0,44 2 0 0 0,-15 1-2839 0 0,-25-3-2794 0 0</inkml:trace>
</inkml:ink>
</file>

<file path=ppt/ink/ink1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5"/>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3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5.951"/>
    </inkml:context>
    <inkml:brush xml:id="br0">
      <inkml:brushProperty name="width" value="0.1" units="cm"/>
      <inkml:brushProperty name="height" value="0.1" units="cm"/>
      <inkml:brushProperty name="color" value="#008C3A"/>
    </inkml:brush>
  </inkml:definitions>
  <inkml:trace contextRef="#ctx0" brushRef="#br0">114 54 6447 0 0,'-12'-54'12953'0'0,"11"54"-12673"0"0,-20 13 2525 0 0,-13 27-2528 0 0,27-29-168 0 0,1 1-1 0 0,-1 0 1 0 0,2 0 0 0 0,0 0-1 0 0,0 1 1 0 0,-3 19 0 0 0,7-29-86 0 0,0 0-1 0 0,1 1 1 0 0,0-1 0 0 0,0 0-1 0 0,0 1 1 0 0,0-1 0 0 0,0 0 0 0 0,1 0-1 0 0,-1 1 1 0 0,1-1 0 0 0,0 0-1 0 0,0 0 1 0 0,0 0 0 0 0,1 0 0 0 0,-1 0-1 0 0,1 0 1 0 0,0 0 0 0 0,-1 0-1 0 0,1 0 1 0 0,1-1 0 0 0,-1 1 0 0 0,0-1-1 0 0,0 0 1 0 0,1 1 0 0 0,-1-1-1 0 0,1 0 1 0 0,0 0 0 0 0,0-1 0 0 0,0 1-1 0 0,0-1 1 0 0,3 2 0 0 0,18 6 437 0 0,0 0 0 0 0,30 5 0 0 0,-34-10-185 0 0,1 2 1 0 0,-1 0-1 0 0,0 1 1 0 0,23 13-1 0 0,-39-18-250 0 0,0 0-1 0 0,-1 0 0 0 0,1 1 1 0 0,-1-1-1 0 0,0 1 1 0 0,1-1-1 0 0,-1 1 1 0 0,0 0-1 0 0,-1 1 0 0 0,1-1 1 0 0,-1 0-1 0 0,1 1 1 0 0,-1-1-1 0 0,0 1 1 0 0,0 0-1 0 0,-1 0 0 0 0,1 0 1 0 0,-1 0-1 0 0,0 0 1 0 0,0 0-1 0 0,0 0 1 0 0,0 0-1 0 0,-1 8 0 0 0,0-7 8 0 0,-1-1 0 0 0,0 1 0 0 0,0-1 0 0 0,0 0 0 0 0,-1 1 0 0 0,1-1 0 0 0,-1 0 0 0 0,0 0 0 0 0,0 0-1 0 0,-1 0 1 0 0,1 0 0 0 0,-1 0 0 0 0,0-1 0 0 0,0 1 0 0 0,0-1 0 0 0,0 0 0 0 0,-1 0 0 0 0,0 0-1 0 0,1 0 1 0 0,-1-1 0 0 0,-8 5 0 0 0,-11 6-355 0 0,-40 20 504 0 0,22-16-9469 0 0</inkml:trace>
</inkml:ink>
</file>

<file path=ppt/ink/ink13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6.333"/>
    </inkml:context>
    <inkml:brush xml:id="br0">
      <inkml:brushProperty name="width" value="0.1" units="cm"/>
      <inkml:brushProperty name="height" value="0.1" units="cm"/>
      <inkml:brushProperty name="color" value="#008C3A"/>
    </inkml:brush>
  </inkml:definitions>
  <inkml:trace contextRef="#ctx0" brushRef="#br0">1 176 14711 0 0,'22'-26'1366'0'0,"1"0"-1"0"0,50-40 0 0 0,-63 58-1060 0 0,0 2-1 0 0,0 0 1 0 0,1 0-1 0 0,0 0 1 0 0,0 2 0 0 0,0-1-1 0 0,1 1 1 0 0,-1 1-1 0 0,1 0 1 0 0,0 1-1 0 0,22-2 1 0 0,-5 3-2005 0 0,49 6 0 0 0,-48-2-91 0 0</inkml:trace>
  <inkml:trace contextRef="#ctx0" brushRef="#br0" timeOffset="1">762 318 4607 0 0,'0'18'407'0'0,"2"26"-1484"0"0,2 0 3962 0 0,-1-17 3195 0 0,-1 54 0 0 0,-9-34-4199 0 0,-2-13-676 0 0,-26 58 0 0 0,21-59-3138 0 0,-15 52-1 0 0</inkml:trace>
</inkml:ink>
</file>

<file path=ppt/ink/ink13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6.767"/>
    </inkml:context>
    <inkml:brush xml:id="br0">
      <inkml:brushProperty name="width" value="0.1" units="cm"/>
      <inkml:brushProperty name="height" value="0.1" units="cm"/>
      <inkml:brushProperty name="color" value="#008C3A"/>
    </inkml:brush>
  </inkml:definitions>
  <inkml:trace contextRef="#ctx0" brushRef="#br0">170 29 14543 0 0,'-6'-28'1715'0'0,"4"28"-1524"0"0,1 0-1 0 0,-1 0 1 0 0,0 1 0 0 0,1-1 0 0 0,-1 1-1 0 0,0-1 1 0 0,1 1 0 0 0,-1 0 0 0 0,1 0 0 0 0,-1-1-1 0 0,1 1 1 0 0,-1 0 0 0 0,0 2 0 0 0,-9 6 131 0 0,2 0 0 0 0,-1 1 0 0 0,1 1 0 0 0,1 0 0 0 0,0 0 0 0 0,0 0 0 0 0,1 1 0 0 0,-6 15 0 0 0,-1 4 185 0 0,2 0 0 0 0,-11 41 0 0 0,21-65-417 0 0,0 1-1 0 0,0 0 0 0 0,1-1 0 0 0,0 1 1 0 0,1 0-1 0 0,-1 0 0 0 0,2 0 0 0 0,-1 0 0 0 0,1-1 1 0 0,0 1-1 0 0,1 0 0 0 0,-1-1 0 0 0,2 1 1 0 0,-1-1-1 0 0,1 1 0 0 0,5 8 0 0 0,-5-10-69 0 0,1-1-1 0 0,0 0 0 0 0,0-1 1 0 0,0 1-1 0 0,1-1 0 0 0,0 1 1 0 0,0-1-1 0 0,0-1 0 0 0,0 1 1 0 0,1-1-1 0 0,-1 0 0 0 0,1 0 0 0 0,0 0 1 0 0,0-1-1 0 0,0 0 0 0 0,0 0 1 0 0,0-1-1 0 0,0 1 0 0 0,0-1 1 0 0,10 0-1 0 0,2 0 11 0 0,0-1 1 0 0,0-1-1 0 0,0 0 1 0 0,-1-2-1 0 0,1 0 0 0 0,22-7 1 0 0,-32 8 6 0 0,-1 0 0 0 0,1-1 0 0 0,-1 0 0 0 0,1 0 0 0 0,-1-1 0 0 0,0 0 0 0 0,0 0 0 0 0,-1 0 0 0 0,1-1 0 0 0,-1 0 0 0 0,0-1 0 0 0,0 1 1 0 0,-1-1-1 0 0,0 0 0 0 0,0-1 0 0 0,5-7 0 0 0,-9 10 2 0 0,0 1 0 0 0,0-1 0 0 0,-1 0 0 0 0,1 0 0 0 0,-1 0 0 0 0,0 0 1 0 0,0 0-1 0 0,0 0 0 0 0,-1 0 0 0 0,1 0 0 0 0,-1 0 0 0 0,0 0 0 0 0,0 0 0 0 0,-1 1 1 0 0,1-1-1 0 0,-1 0 0 0 0,1 1 0 0 0,-1-1 0 0 0,0 1 0 0 0,-1 0 0 0 0,1-1 0 0 0,0 1 1 0 0,-5-4-1 0 0,-7-9 159 0 0,-1 0 1 0 0,-30-26-1 0 0,32 31-181 0 0,-1 1 0 0 0,0 1 0 0 0,0 0 0 0 0,-1 1-1 0 0,0 0 1 0 0,0 1 0 0 0,-1 1 0 0 0,0 0 0 0 0,-19-4-1 0 0,33 10-470 0 0</inkml:trace>
</inkml:ink>
</file>

<file path=ppt/ink/ink13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7.118"/>
    </inkml:context>
    <inkml:brush xml:id="br0">
      <inkml:brushProperty name="width" value="0.1" units="cm"/>
      <inkml:brushProperty name="height" value="0.1" units="cm"/>
      <inkml:brushProperty name="color" value="#008C3A"/>
    </inkml:brush>
  </inkml:definitions>
  <inkml:trace contextRef="#ctx0" brushRef="#br0">104 98 14279 0 0,'-1'-1'52'0'0,"1"0"0"0"0,0 1 0 0 0,-1-1 0 0 0,1 0 0 0 0,-1 0 0 0 0,1 1 0 0 0,-1-1 0 0 0,1 0 0 0 0,-1 1 0 0 0,1-1 0 0 0,-1 1 0 0 0,0-1 0 0 0,1 1 0 0 0,-1-1 0 0 0,0 1 0 0 0,1-1 0 0 0,-1 1 1 0 0,0-1-1 0 0,0 1 0 0 0,0 0 0 0 0,1 0 0 0 0,-1-1 0 0 0,0 1 0 0 0,0 0 0 0 0,0 0 0 0 0,0 0 0 0 0,1 0 0 0 0,-1 0 0 0 0,-1 0 0 0 0,-24 14 2796 0 0,-10 29 1510 0 0,33-38-4291 0 0,0-1 0 0 0,1 1 0 0 0,0-1 0 0 0,0 1 0 0 0,0 0 0 0 0,0 0 1 0 0,1 0-1 0 0,0 0 0 0 0,0 0 0 0 0,0 0 0 0 0,1 0 0 0 0,-1 0 0 0 0,1 0 0 0 0,0 1 0 0 0,1-1 0 0 0,-1 0 1 0 0,1 0-1 0 0,0 0 0 0 0,1 0 0 0 0,-1 0 0 0 0,3 5 0 0 0,-1-5-41 0 0,0 0 0 0 0,0-1-1 0 0,0 1 1 0 0,1 0 0 0 0,0-1 0 0 0,0 0 0 0 0,0 0 0 0 0,0 0-1 0 0,1 0 1 0 0,0-1 0 0 0,-1 1 0 0 0,1-1 0 0 0,1 0-1 0 0,-1-1 1 0 0,0 1 0 0 0,0-1 0 0 0,1 0 0 0 0,6 1-1 0 0,0-1-5 0 0,0 0 0 0 0,0-1-1 0 0,0 0 1 0 0,0-1 0 0 0,0 0-1 0 0,0-1 1 0 0,0 0-1 0 0,0-1 1 0 0,0 0 0 0 0,-1-1-1 0 0,1 0 1 0 0,-1-1 0 0 0,1-1-1 0 0,-1 0 1 0 0,-1 0-1 0 0,18-12 1 0 0,-22 14 15 0 0,0-1-1 0 0,-1 0 1 0 0,0 0-1 0 0,1-1 1 0 0,-2 0 0 0 0,1 0-1 0 0,0 0 1 0 0,-1 0 0 0 0,0-1-1 0 0,-1 0 1 0 0,1 0-1 0 0,-1 0 1 0 0,0 0 0 0 0,0 0-1 0 0,-1 0 1 0 0,0-1 0 0 0,0 0-1 0 0,0 1 1 0 0,-1-1-1 0 0,0 0 1 0 0,0 1 0 0 0,-1-1-1 0 0,0 0 1 0 0,0 0-1 0 0,-1 0 1 0 0,1 0 0 0 0,-2 1-1 0 0,1-1 1 0 0,-1 0 0 0 0,-3-10-1 0 0,1 11 18 0 0,1-1-1 0 0,-1 1 1 0 0,0 0 0 0 0,-1 0 0 0 0,1 0-1 0 0,-1 0 1 0 0,-1 1 0 0 0,1 0-1 0 0,-1 0 1 0 0,1 0 0 0 0,-1 1-1 0 0,-1 0 1 0 0,1 0 0 0 0,0 1-1 0 0,-1-1 1 0 0,-8-2 0 0 0,13 5-427 0 0</inkml:trace>
</inkml:ink>
</file>

<file path=ppt/ink/ink13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7.468"/>
    </inkml:context>
    <inkml:brush xml:id="br0">
      <inkml:brushProperty name="width" value="0.1" units="cm"/>
      <inkml:brushProperty name="height" value="0.1" units="cm"/>
      <inkml:brushProperty name="color" value="#008C3A"/>
    </inkml:brush>
  </inkml:definitions>
  <inkml:trace contextRef="#ctx0" brushRef="#br0">26 147 6447 0 0,'-1'-1'20'0'0,"1"1"-1"0"0,0 0 1 0 0,0-1-1 0 0,-1 1 0 0 0,1-1 1 0 0,-1 1-1 0 0,1-1 1 0 0,0 1-1 0 0,-1 0 0 0 0,1-1 1 0 0,-1 1-1 0 0,1 0 1 0 0,-1-1-1 0 0,1 1 0 0 0,-1 0 1 0 0,1 0-1 0 0,-1-1 1 0 0,1 1-1 0 0,-1 0 0 0 0,1 0 1 0 0,-1 0-1 0 0,1 0 1 0 0,-1 0-1 0 0,0 0 0 0 0,1 0 1 0 0,-1 0-1 0 0,1 0 1 0 0,-1 0-1 0 0,1 0 0 0 0,-1 0 1 0 0,0 0-1 0 0,1 0 1 0 0,-1 0-1 0 0,1 1 0 0 0,-1-1 1 0 0,-6 22 3722 0 0,10 30 6491 0 0,1-42-10097 0 0,0-1 1 0 0,1 1 0 0 0,0-1 0 0 0,0 0 0 0 0,1 0 0 0 0,0-1 0 0 0,0 1-1 0 0,1-1 1 0 0,0-1 0 0 0,0 1 0 0 0,1-1 0 0 0,0 0 0 0 0,1-1 0 0 0,-1 0-1 0 0,1-1 1 0 0,0 1 0 0 0,1-2 0 0 0,-1 1 0 0 0,1-1 0 0 0,19 5 0 0 0,-17-6-3 0 0,0 0 1 0 0,-1-1 0 0 0,1 0-1 0 0,0 0 1 0 0,0-2-1 0 0,0 1 1 0 0,0-2 0 0 0,0 1-1 0 0,0-2 1 0 0,0 0-1 0 0,0 0 1 0 0,0-1 0 0 0,-1 0-1 0 0,1-1 1 0 0,-1 0 0 0 0,0-1-1 0 0,0-1 1 0 0,12-7-1 0 0,-19 10-65 0 0,1 0-1 0 0,-1 0 1 0 0,0-1 0 0 0,0 1-1 0 0,0-1 1 0 0,-1 0-1 0 0,1 0 1 0 0,-1 0-1 0 0,0 0 1 0 0,0-1-1 0 0,-1 1 1 0 0,1-1-1 0 0,-1 0 1 0 0,0 1-1 0 0,0-1 1 0 0,-1 0-1 0 0,1 0 1 0 0,-1-1-1 0 0,0 1 1 0 0,0 0 0 0 0,-1 0-1 0 0,0 0 1 0 0,0-1-1 0 0,0 1 1 0 0,0 0-1 0 0,-3-11 1 0 0,0 6 23 0 0,-1-1 0 0 0,0 1 0 0 0,-1 0 1 0 0,0 1-1 0 0,0-1 0 0 0,-1 1 0 0 0,0 0 1 0 0,-1 0-1 0 0,0 1 0 0 0,0 0 0 0 0,-1 0 0 0 0,-10-7 1 0 0,0-1 10 0 0,-2 0 1 0 0,-23-12-1 0 0,4 9-8581 0 0</inkml:trace>
</inkml:ink>
</file>

<file path=ppt/ink/ink13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8.013"/>
    </inkml:context>
    <inkml:brush xml:id="br0">
      <inkml:brushProperty name="width" value="0.1" units="cm"/>
      <inkml:brushProperty name="height" value="0.1" units="cm"/>
      <inkml:brushProperty name="color" value="#008C3A"/>
    </inkml:brush>
  </inkml:definitions>
  <inkml:trace contextRef="#ctx0" brushRef="#br0">13 257 2759 0 0,'-13'11'8740'0'0,"78"1"-4102"0"0,41-10-3723 0 0,-65-2-300 0 0,472-25 1950 0 0,-133 2-1015 0 0,286 5 1097 0 0,476-19-1476 0 0,-4-46-556 0 0,-993 69-466 0 0,23-2-7 0 0,201-45-1 0 0,-361 57-1002 0 0,-22 4 252 0 0,-23 2-1386 0 0,9 1-108 0 0</inkml:trace>
</inkml:ink>
</file>

<file path=ppt/ink/ink13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7:12:19.049"/>
    </inkml:context>
    <inkml:brush xml:id="br0">
      <inkml:brushProperty name="width" value="0.1" units="cm"/>
      <inkml:brushProperty name="height" value="0.1" units="cm"/>
      <inkml:brushProperty name="color" value="#008C3A"/>
    </inkml:brush>
  </inkml:definitions>
  <inkml:trace contextRef="#ctx0" brushRef="#br0">101 86 12439 0 0,'0'0'21'0'0,"0"0"-1"0"0,0-1 1 0 0,-1 1-1 0 0,1 0 1 0 0,0 0-1 0 0,0 0 1 0 0,0 0-1 0 0,0 0 1 0 0,0 0-1 0 0,0 0 0 0 0,0 0 1 0 0,-1 0-1 0 0,1 0 1 0 0,0 0-1 0 0,0 0 1 0 0,0 0-1 0 0,0 0 1 0 0,0 0-1 0 0,0 0 1 0 0,-1 0-1 0 0,1 0 1 0 0,0 0-1 0 0,0 0 0 0 0,0 0 1 0 0,0 0-1 0 0,0 0 1 0 0,0 0-1 0 0,-1 0 1 0 0,1 0-1 0 0,0 0 1 0 0,0 0-1 0 0,0 0 1 0 0,0 0-1 0 0,0 0 1 0 0,0 0-1 0 0,0 0 1 0 0,-1 0-1 0 0,1 0 0 0 0,0 0 1 0 0,0 0-1 0 0,0 1 1 0 0,0-1-1 0 0,0 0 1 0 0,0 0-1 0 0,0 0 1 0 0,0 0-1 0 0,0 0 1 0 0,0 0-1 0 0,0 0 1 0 0,0 1-1 0 0,0-1 1 0 0,-1 0-1 0 0,1 0 0 0 0,0 0 1 0 0,0 0-1 0 0,0 1 1 0 0,-1 13 279 0 0,5 27 92 0 0,-3-32 311 0 0,4 58 1051 0 0,-3 0 0 0 0,-11 111 0 0 0,-35 133-8 0 0,0-3-1447 0 0,38-241 1 0 0,3-1-1 0 0,9 110 1 0 0,-4-156-271 0 0,1 0 0 0 0,1 0 0 0 0,0 0 0 0 0,2 0-1 0 0,0-1 1 0 0,16 34 0 0 0,-16-43-16 0 0,0 0 0 0 0,1 0-1 0 0,0-1 1 0 0,0 1 0 0 0,1-1 0 0 0,0-1 0 0 0,1 0-1 0 0,0 0 1 0 0,0 0 0 0 0,1-1 0 0 0,-1-1-1 0 0,22 11 1 0 0,-3-5 8 0 0,1-1 1 0 0,0-2-1 0 0,0-1 0 0 0,1-1 1 0 0,0-2-1 0 0,0-1 0 0 0,54 1 0 0 0,222-25 205 0 0,-172 7-190 0 0,699-5 616 0 0,2 55 98 0 0,-769-33-740 0 0,705 50 10 0 0,-406-27-20 0 0,29 18 60 0 0,-380-44-33 0 0,0 0-1 0 0,0-1 0 0 0,0 0 1 0 0,21-4-1 0 0,-28 3 44 0 0,0-1-1 0 0,0 0 0 0 0,0-1 1 0 0,-1 0-1 0 0,1 0 1 0 0,-1 0-1 0 0,0-1 1 0 0,0 1-1 0 0,0-2 1 0 0,-1 1-1 0 0,7-6 0 0 0,2-4 82 0 0,7-4-83 0 0,-1-1 0 0 0,0 0 1 0 0,-2-2-1 0 0,-1 0 0 0 0,0-2 0 0 0,13-24 0 0 0,-13 16 158 0 0,-1-1-1 0 0,20-64 0 0 0,-32 82-492 0 0,-1 1-1 0 0,0-1 0 0 0,-1 0 1 0 0,-1 1-1 0 0,0-1 1 0 0,-1 0-1 0 0,-1 0 0 0 0,0 0 1 0 0,0 0-1 0 0,-6-20 0 0 0,0 4-2938 0 0,1-1 0 0 0,2 0 0 0 0,0-58 0 0 0,13-96-2811 0 0,-5 120 5525 0 0,15-107 2223 0 0,67-224 9200 0 0,-57 313-8984 0 0,-21 62-1024 0 0,0 0 0 0 0,-1 0-1 0 0,-2-1 1 0 0,7-43 0 0 0,-12 60-731 0 0,0 1 1 0 0,-1-1-1 0 0,1 0 1 0 0,-1 0-1 0 0,0 1 1 0 0,0-1 0 0 0,0 0-1 0 0,-1 1 1 0 0,-2-6-1 0 0,4 9-175 0 0,-1 1-158 0 0,0-1 0 0 0,0 0 0 0 0,1 0 0 0 0,-1 1 0 0 0,0-1 0 0 0,1 0 0 0 0,-1 0 0 0 0,0 0 0 0 0,1 0 0 0 0,-1 0 0 0 0,1 0 0 0 0,0 0 0 0 0,-1 0-1 0 0,1 0 1 0 0,0 0 0 0 0,0 0 0 0 0,-1-1 0 0 0</inkml:trace>
</inkml:ink>
</file>

<file path=ppt/ink/ink13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47.751"/>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48.286"/>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48.847"/>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6"/>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3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49.540"/>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49.939"/>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0.364"/>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2.268"/>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2.612"/>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3.503"/>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3.830"/>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4.706"/>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5.711"/>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4:56.077"/>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7"/>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3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09"/>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0"/>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1"/>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2"/>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3"/>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4"/>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5"/>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6"/>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7"/>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8"/>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8"/>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3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19"/>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20"/>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04.421"/>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1.154"/>
    </inkml:context>
    <inkml:brush xml:id="br0">
      <inkml:brushProperty name="width" value="0.1" units="cm"/>
      <inkml:brushProperty name="height" value="0.1" units="cm"/>
      <inkml:brushProperty name="color" value="#004F8B"/>
    </inkml:brush>
  </inkml:definitions>
  <inkml:trace contextRef="#ctx0" brushRef="#br0">23 28 9215 0 0,'0'0'707'0'0,"-7"-28"10472"0"0,-3 485-7217 0 0,8-419-3859 0 0,-2 4 70 0 0,5 66-1 0 0,0-102-133 0 0,-1-5-98 0 0,15-2-4649 0 0</inkml:trace>
</inkml:ink>
</file>

<file path=ppt/ink/ink13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1.632"/>
    </inkml:context>
    <inkml:brush xml:id="br0">
      <inkml:brushProperty name="width" value="0.1" units="cm"/>
      <inkml:brushProperty name="height" value="0.1" units="cm"/>
      <inkml:brushProperty name="color" value="#004F8B"/>
    </inkml:brush>
  </inkml:definitions>
  <inkml:trace contextRef="#ctx0" brushRef="#br0">107 30 11399 0 0,'0'0'522'0'0,"0"-2"-12"0"0,0-6-323 0 0,-6-12 2287 0 0,-4 27-746 0 0,-7 27-61 0 0,16-32-1587 0 0,-9 25 495 0 0,2 0 0 0 0,-11 56 1 0 0,2-6 86 0 0,12-59-360 0 0,1-1 1 0 0,0 1-1 0 0,2 0 0 0 0,0 0 0 0 0,1 1 0 0 0,3 33 1 0 0,-2-46-241 0 0,1 0 0 0 0,0 0 0 0 0,0 0 0 0 0,1-1 0 0 0,0 1 0 0 0,0 0 0 0 0,1-1 0 0 0,-1 1 0 0 0,1-1 1 0 0,0 1-1 0 0,0-1 0 0 0,1 0 0 0 0,0-1 0 0 0,0 1 0 0 0,0-1 0 0 0,0 1 0 0 0,1-1 0 0 0,-1 0 1 0 0,1-1-1 0 0,0 1 0 0 0,1-1 0 0 0,-1 0 0 0 0,0 0 0 0 0,8 2 0 0 0,-1-1-28 0 0,0-1-1 0 0,0 0 1 0 0,0-1 0 0 0,0 0-1 0 0,1-1 1 0 0,-1 0 0 0 0,1-1 0 0 0,-1-1-1 0 0,0 0 1 0 0,1 0 0 0 0,-1-1-1 0 0,0-1 1 0 0,0 0 0 0 0,16-6-1 0 0,-19 5 3 0 0,1 0-1 0 0,-1-1 1 0 0,1 0-1 0 0,-1 0 1 0 0,-1-1-1 0 0,1 0 1 0 0,-1 0-1 0 0,0-1 1 0 0,0 0-1 0 0,-1-1 1 0 0,0 1-1 0 0,-1-1 1 0 0,1-1-1 0 0,-1 1 1 0 0,-1-1-1 0 0,0 0 1 0 0,6-16-1 0 0,-8 14 15 0 0,0 0 1 0 0,-1-1-1 0 0,-1 1 0 0 0,0-1 1 0 0,-1 1-1 0 0,0-1 0 0 0,-1 0 1 0 0,0 1-1 0 0,0-1 0 0 0,-1 1 1 0 0,-1 0-1 0 0,-7-20 0 0 0,2 8 5 0 0,-1 1 0 0 0,-1 0 0 0 0,-1 1 0 0 0,-1 0 0 0 0,-17-23 0 0 0,25 38-60 0 0,-2 0 0 0 0,1 1 0 0 0,-1-1 0 0 0,0 1 0 0 0,0 0 0 0 0,0 1 0 0 0,-1-1 0 0 0,1 1 0 0 0,-1 1 0 0 0,0-1 0 0 0,0 1 0 0 0,-1 0 0 0 0,1 1 0 0 0,0 0 0 0 0,-9-2 0 0 0,-40-1-3196 0 0</inkml:trace>
</inkml:ink>
</file>

<file path=ppt/ink/ink13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2.237"/>
    </inkml:context>
    <inkml:brush xml:id="br0">
      <inkml:brushProperty name="width" value="0.1" units="cm"/>
      <inkml:brushProperty name="height" value="0.1" units="cm"/>
      <inkml:brushProperty name="color" value="#004F8B"/>
    </inkml:brush>
  </inkml:definitions>
  <inkml:trace contextRef="#ctx0" brushRef="#br0">89 84 10679 0 0,'0'0'971'0'0,"-15"-13"581"0"0,4 7 3317 0 0,7 7-4753 0 0,1 1-1 0 0,0-1 0 0 0,0 1 1 0 0,0 0-1 0 0,0 0 0 0 0,0 0 1 0 0,0 0-1 0 0,1 0 0 0 0,-1 1 1 0 0,1-1-1 0 0,-1 1 0 0 0,1 0 1 0 0,0 0-1 0 0,0 0 0 0 0,0 0 1 0 0,0 0-1 0 0,1 0 0 0 0,-1 0 1 0 0,1 1-1 0 0,0-1 0 0 0,0 0 1 0 0,-1 5-1 0 0,-1 4 26 0 0,1 0 0 0 0,0 0 0 0 0,1 0 0 0 0,0 0 0 0 0,1 15 0 0 0,0-21-51 0 0,0 1 0 0 0,1-1 0 0 0,0 1 0 0 0,0-1 0 0 0,1 0 1 0 0,0 1-1 0 0,0-1 0 0 0,0 0 0 0 0,1 0 0 0 0,0 0 0 0 0,0-1 0 0 0,0 1 1 0 0,1-1-1 0 0,0 1 0 0 0,0-1 0 0 0,0 0 0 0 0,1-1 0 0 0,0 1 0 0 0,5 4 1 0 0,-5-6-53 0 0,0-1 0 0 0,0 1 0 0 0,0-1 1 0 0,0 0-1 0 0,0 0 0 0 0,1 0 1 0 0,-1-1-1 0 0,1 0 0 0 0,0 0 1 0 0,-1 0-1 0 0,1-1 0 0 0,-1 0 1 0 0,1 0-1 0 0,0 0 0 0 0,-1-1 1 0 0,1 1-1 0 0,0-1 0 0 0,-1-1 1 0 0,0 1-1 0 0,1-1 0 0 0,-1 0 0 0 0,7-4 1 0 0,-3 2 7 0 0,0 0 1 0 0,0-1-1 0 0,0 0 0 0 0,-1-1 1 0 0,0 0-1 0 0,0 0 1 0 0,0-1-1 0 0,-1 0 1 0 0,0 0-1 0 0,-1-1 0 0 0,1 0 1 0 0,-1 0-1 0 0,5-10 1 0 0,-8 13-22 0 0,-1 0 1 0 0,0 0-1 0 0,-1 0 1 0 0,1 0 0 0 0,-1-1-1 0 0,0 1 1 0 0,-1 0 0 0 0,1 0-1 0 0,-1-1 1 0 0,0 1-1 0 0,0 0 1 0 0,0-1 0 0 0,-1 1-1 0 0,0 0 1 0 0,0 0-1 0 0,0 0 1 0 0,-1-1 0 0 0,0 1-1 0 0,0 1 1 0 0,0-1-1 0 0,0 0 1 0 0,-1 0 0 0 0,0 1-1 0 0,0-1 1 0 0,0 1-1 0 0,-6-6 1 0 0,2 3 18 0 0,0 0 0 0 0,-1 0 0 0 0,1 1-1 0 0,-1-1 1 0 0,-1 2 0 0 0,1-1 0 0 0,-1 1 0 0 0,0 1-1 0 0,-18-7 1 0 0,-39-21 29 0 0,64 31-299 0 0,6 29-4513 0 0,-1-19 2565 0 0</inkml:trace>
</inkml:ink>
</file>

<file path=ppt/ink/ink13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2.614"/>
    </inkml:context>
    <inkml:brush xml:id="br0">
      <inkml:brushProperty name="width" value="0.1" units="cm"/>
      <inkml:brushProperty name="height" value="0.1" units="cm"/>
      <inkml:brushProperty name="color" value="#004F8B"/>
    </inkml:brush>
  </inkml:definitions>
  <inkml:trace contextRef="#ctx0" brushRef="#br0">220 19 5527 0 0,'3'-19'11572'0'0,"-13"65"-7589"0"0,-14 25-2189 0 0,9-31-943 0 0,-34 96 409 0 0,18-52-790 0 0,2 0 0 0 0,-28 147-1 0 0,55-213-448 0 0,-4 44 33 0 0,6-61-72 0 0,0-1-1 0 0,0 0 1 0 0,0 1-1 0 0,0-1 1 0 0,0 0-1 0 0,0 1 1 0 0,0-1-1 0 0,0 0 1 0 0,0 0-1 0 0,0 1 1 0 0,0-1-1 0 0,0 0 1 0 0,0 1 0 0 0,0-1-1 0 0,1 0 1 0 0,-1 0-1 0 0,0 1 1 0 0,0-1-1 0 0,0 0 1 0 0,0 0-1 0 0,0 1 1 0 0,1-1-1 0 0,-1 0 1 0 0,0 0-1 0 0,0 0 1 0 0,0 1-1 0 0,1-1 1 0 0,-1 0 0 0 0,0 0-1 0 0,0 0 1 0 0,1 0-1 0 0,-1 1 1 0 0,0-1-1 0 0,0 0 1 0 0,1 0-1 0 0,-1 0 1 0 0,0 0-1 0 0,1 0 1 0 0,-1 0-1 0 0,0 0 1 0 0,0 0-1 0 0,1 0 1 0 0,-1 0 0 0 0,16-8-2121 0 0,13-18-4315 0 0</inkml:trace>
</inkml:ink>
</file>

<file path=ppt/ink/ink13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2.998"/>
    </inkml:context>
    <inkml:brush xml:id="br0">
      <inkml:brushProperty name="width" value="0.1" units="cm"/>
      <inkml:brushProperty name="height" value="0.1" units="cm"/>
      <inkml:brushProperty name="color" value="#004F8B"/>
    </inkml:brush>
  </inkml:definitions>
  <inkml:trace contextRef="#ctx0" brushRef="#br0">85 6 14335 0 0,'-1'-1'1306'0'0,"-3"-3"-944"0"0,3 5-143 0 0,-1 0 0 0 0,0 0 0 0 0,1 0 0 0 0,-1 0 0 0 0,1 0 0 0 0,-1 0 0 0 0,1 1 0 0 0,0-1-1 0 0,-1 1 1 0 0,1-1 0 0 0,0 1 0 0 0,0-1 0 0 0,0 1 0 0 0,0 0 0 0 0,0 1 0 0 0,-15 41 1470 0 0,3 0 0 0 0,-12 65 1 0 0,23-99-1633 0 0,1-1 0 0 0,0 1 0 0 0,1 0 1 0 0,0-1-1 0 0,0 1 0 0 0,1 0 0 0 0,0 0 1 0 0,1-1-1 0 0,0 1 0 0 0,0-1 0 0 0,1 0 1 0 0,1 0-1 0 0,-1 0 0 0 0,2 0 0 0 0,8 15 0 0 0,-9-18-28 0 0,0-1 0 0 0,1 0 0 0 0,-1 0-1 0 0,1-1 1 0 0,0 1 0 0 0,0-1-1 0 0,1 0 1 0 0,-1 0 0 0 0,1-1 0 0 0,0 0-1 0 0,0 0 1 0 0,0 0 0 0 0,0-1-1 0 0,0 1 1 0 0,1-1 0 0 0,-1-1-1 0 0,1 0 1 0 0,-1 0 0 0 0,1 0 0 0 0,-1 0-1 0 0,1-1 1 0 0,0 0 0 0 0,-1-1-1 0 0,8 0 1 0 0,15-4 50 0 0,0 0-1 0 0,46-15 1 0 0,-63 16-47 0 0,0 0-1 0 0,-1-2 1 0 0,1 1-1 0 0,-1-1 1 0 0,-1-1-1 0 0,1 0 1 0 0,-1 0 0 0 0,16-16-1 0 0,-23 19-22 0 0,0-1-1 0 0,-1 1 1 0 0,1-1 0 0 0,-1 0-1 0 0,0 0 1 0 0,0 0 0 0 0,0 0-1 0 0,-1 0 1 0 0,0-1 0 0 0,0 1-1 0 0,0 0 1 0 0,-1-1 0 0 0,0-6-1 0 0,1-1 45 0 0,-2-1 0 0 0,1 0-1 0 0,-2 1 1 0 0,-3-15-1 0 0,3 20-28 0 0,0 0 0 0 0,-1 0-1 0 0,1 0 1 0 0,-2 1 0 0 0,1-1 0 0 0,-1 1 0 0 0,0 0-1 0 0,-1 0 1 0 0,1 0 0 0 0,-2 1 0 0 0,1-1-1 0 0,-1 1 1 0 0,1 1 0 0 0,-2-1 0 0 0,1 1 0 0 0,-12-8-1 0 0,8 8-23 0 0,1 1-1 0 0,-1 0 0 0 0,0 0 1 0 0,0 1-1 0 0,0 1 1 0 0,0-1-1 0 0,0 2 0 0 0,-1-1 1 0 0,1 2-1 0 0,-1-1 0 0 0,1 1 1 0 0,-19 3-1 0 0,21-3-115 0 0,0 1 0 0 0,0 1 0 0 0,0-1 0 0 0,0 1 0 0 0,-11 5 0 0 0,17-6 6 0 0,-1 0 1 0 0,1 1 0 0 0,0-1-1 0 0,0 1 1 0 0,-1 0 0 0 0,1-1 0 0 0,1 1-1 0 0,-1 0 1 0 0,0 0 0 0 0,0 1-1 0 0,1-1 1 0 0,-1 0 0 0 0,1 0-1 0 0,-1 1 1 0 0,1-1 0 0 0,0 1-1 0 0,0-1 1 0 0,-1 5 0 0 0,-3 7-1431 0 0</inkml:trace>
</inkml:ink>
</file>

<file path=ppt/ink/ink13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3.668"/>
    </inkml:context>
    <inkml:brush xml:id="br0">
      <inkml:brushProperty name="width" value="0.1" units="cm"/>
      <inkml:brushProperty name="height" value="0.1" units="cm"/>
      <inkml:brushProperty name="color" value="#004F8B"/>
    </inkml:brush>
  </inkml:definitions>
  <inkml:trace contextRef="#ctx0" brushRef="#br0">12 13 7831 0 0,'-12'-5'11010'0'0,"21"3"-8346"0"0,-7 2-2647 0 0,0-1-1 0 0,0 1 1 0 0,0 0-1 0 0,0 0 1 0 0,0 0-1 0 0,0 0 1 0 0,0 1-1 0 0,0-1 0 0 0,0 0 1 0 0,0 1-1 0 0,0-1 1 0 0,3 2-1 0 0,10 6 347 0 0,-12-6-275 0 0,-1 0 0 0 0,1 0 0 0 0,0-1 0 0 0,0 1 0 0 0,0-1 1 0 0,0 1-1 0 0,0-1 0 0 0,0 0 0 0 0,0 0 0 0 0,0 0 0 0 0,1-1 0 0 0,-1 1 1 0 0,0-1-1 0 0,1 0 0 0 0,-1 0 0 0 0,0 0 0 0 0,1 0 0 0 0,-1 0 1 0 0,0-1-1 0 0,0 1 0 0 0,1-1 0 0 0,-1 0 0 0 0,0 0 0 0 0,0 0 1 0 0,5-3-1 0 0,-2 0-22 0 0,0 1 0 0 0,1 0 0 0 0,-1 1 0 0 0,1-1 0 0 0,-1 1 0 0 0,1 0-1 0 0,0 1 1 0 0,0 0 0 0 0,8-1 0 0 0,70 1 712 0 0,-37 1-582 0 0,-44 0-337 0 0,0 0 0 0 0,0 1 0 0 0,0 0 0 0 0,0 0 0 0 0,-1 0 0 0 0,1 0 0 0 0,0 1 0 0 0,0-1-1 0 0,-1 1 1 0 0,1 0 0 0 0,-1 0 0 0 0,1 0 0 0 0,5 6 0 0 0,35 38-2720 0 0</inkml:trace>
</inkml:ink>
</file>

<file path=ppt/ink/ink13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4.026"/>
    </inkml:context>
    <inkml:brush xml:id="br0">
      <inkml:brushProperty name="width" value="0.1" units="cm"/>
      <inkml:brushProperty name="height" value="0.1" units="cm"/>
      <inkml:brushProperty name="color" value="#004F8B"/>
    </inkml:brush>
  </inkml:definitions>
  <inkml:trace contextRef="#ctx0" brushRef="#br0">0 39 13823 0 0,'31'1'6587'0'0,"49"-19"-3436"0"0,-51 11-2584 0 0,46-7 0 0 0,-52 13-1190 0 0,-1 2 1 0 0,41 5-1 0 0,-46-4-1045 0 0</inkml:trace>
</inkml:ink>
</file>

<file path=ppt/ink/ink1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0.999"/>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3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5.150"/>
    </inkml:context>
    <inkml:brush xml:id="br0">
      <inkml:brushProperty name="width" value="0.1" units="cm"/>
      <inkml:brushProperty name="height" value="0.1" units="cm"/>
      <inkml:brushProperty name="color" value="#004F8B"/>
    </inkml:brush>
  </inkml:definitions>
  <inkml:trace contextRef="#ctx0" brushRef="#br0">47 316 3223 0 0,'13'4'7359'0'0,"-1"-2"-5555"0"0,-6-2-1047 0 0,1 0 0 0 0,0 0 0 0 0,0-1 0 0 0,-1 0 0 0 0,1 0 0 0 0,-1-1 1 0 0,1 0-1 0 0,-1 0 0 0 0,11-5 0 0 0,-6 1-216 0 0,0 0 0 0 0,-1 0 1 0 0,0-1-1 0 0,0-1 0 0 0,9-8 0 0 0,-8 5-392 0 0,-1 1 0 0 0,0-2 1 0 0,-1 1-1 0 0,0-1 0 0 0,-1-1 0 0 0,0 0 0 0 0,-1 0 0 0 0,0 0 0 0 0,5-17 0 0 0,-9 20-37 0 0,0 0 0 0 0,0 0 0 0 0,-1 0 0 0 0,0 0-1 0 0,-1 0 1 0 0,0-1 0 0 0,-1 1 0 0 0,0 0 0 0 0,-2-18 0 0 0,1 28-93 0 0,0 0 1 0 0,1 0-1 0 0,-1 1 1 0 0,1-1-1 0 0,-1 0 0 0 0,0 0 1 0 0,1 0-1 0 0,-1 1 1 0 0,1-1-1 0 0,-1 0 1 0 0,0 1-1 0 0,1-1 0 0 0,-1 0 1 0 0,1 1-1 0 0,-1-1 1 0 0,1 1-1 0 0,-1-1 1 0 0,1 1-1 0 0,0-1 1 0 0,-1 1-1 0 0,1-1 0 0 0,-1 1 1 0 0,1-1-1 0 0,0 1 1 0 0,0-1-1 0 0,-1 1 1 0 0,1 0-1 0 0,0-1 0 0 0,0 1 1 0 0,0-1-1 0 0,-1 2 1 0 0,-13 25 87 0 0,-252 674-475 0 0,261-685 317 0 0,0-3 14 0 0,1 1 1 0 0,0-1-1 0 0,1 1 0 0 0,-3 25 0 0 0,6-36 37 0 0,0 0-1 0 0,0 0 0 0 0,0-1 0 0 0,0 1 1 0 0,1 0-1 0 0,-1 0 0 0 0,1 0 0 0 0,0-1 1 0 0,0 1-1 0 0,0 0 0 0 0,0-1 0 0 0,0 1 1 0 0,0 0-1 0 0,1-1 0 0 0,-1 0 0 0 0,1 1 1 0 0,0-1-1 0 0,0 0 0 0 0,0 0 0 0 0,0 0 1 0 0,0 0-1 0 0,0 0 0 0 0,0 0 0 0 0,1-1 1 0 0,-1 1-1 0 0,1-1 0 0 0,-1 0 0 0 0,1 1 1 0 0,2 0-1 0 0,3-1 25 0 0,-1 0 0 0 0,1-1-1 0 0,0 0 1 0 0,-1 0 0 0 0,1 0 0 0 0,-1-1 0 0 0,1 0 0 0 0,-1-1 0 0 0,1 0 0 0 0,-1 0 0 0 0,0 0-1 0 0,0-1 1 0 0,13-6 0 0 0,16-5 35 0 0,80-27 76 0 0,-71 24-49 0 0,1 1 0 0 0,78-16 0 0 0,-119 31-366 0 0,0 1 0 0 0,0-1 0 0 0,0 1 0 0 0,0 0 0 0 0,1 0 0 0 0,-1 1 0 0 0,0 0 0 0 0,0 0 0 0 0,9 2 0 0 0</inkml:trace>
</inkml:ink>
</file>

<file path=ppt/ink/ink13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5.486"/>
    </inkml:context>
    <inkml:brush xml:id="br0">
      <inkml:brushProperty name="width" value="0.1" units="cm"/>
      <inkml:brushProperty name="height" value="0.1" units="cm"/>
      <inkml:brushProperty name="color" value="#004F8B"/>
    </inkml:brush>
  </inkml:definitions>
  <inkml:trace contextRef="#ctx0" brushRef="#br0">1 152 11519 0 0,'0'0'887'0'0,"27"8"-334"0"0,-26-8-469 0 0,0 1-1 0 0,-1-1 0 0 0,1 0 0 0 0,0 0 0 0 0,-1 0 1 0 0,1 1-1 0 0,0-1 0 0 0,-1 0 0 0 0,1 0 0 0 0,0 0 1 0 0,-1 0-1 0 0,1 0 0 0 0,-1-1 0 0 0,1 1 0 0 0,0 0 1 0 0,-1 0-1 0 0,1 0 0 0 0,0 0 0 0 0,-1-1 0 0 0,1 1 1 0 0,-1 0-1 0 0,1-1 0 0 0,0 1 0 0 0,-1 0 0 0 0,1-1 1 0 0,-1 1-1 0 0,1-1 0 0 0,-1 1 0 0 0,1-1 0 0 0,-1 1 1 0 0,0-1-1 0 0,1 1 0 0 0,-1-1 0 0 0,0 1 0 0 0,1-1 1 0 0,-1-1-1 0 0,1 1 44 0 0,-1 0 1 0 0,1 1-1 0 0,-1-1 1 0 0,1 0-1 0 0,-1 0 1 0 0,1 1 0 0 0,-1-1-1 0 0,1 0 1 0 0,-1 1-1 0 0,1-1 1 0 0,0 0-1 0 0,0 1 1 0 0,-1-1-1 0 0,1 1 1 0 0,0-1-1 0 0,0 1 1 0 0,0-1-1 0 0,-1 1 1 0 0,3-1 0 0 0,9-1 540 0 0,-9 2-516 0 0,-1-1-1 0 0,1 0 0 0 0,0 1 1 0 0,-1-1-1 0 0,1 0 0 0 0,0 0 1 0 0,-1 0-1 0 0,1 0 0 0 0,-1-1 1 0 0,0 1-1 0 0,1-1 0 0 0,-1 1 1 0 0,0-1-1 0 0,4-4 0 0 0,2-2 234 0 0,2 1-1 0 0,-1 0 1 0 0,1 0-1 0 0,0 1 1 0 0,0 0-1 0 0,22-8 1 0 0,72-20 522 0 0,-36 24-928 0 0,-32 7-1703 0 0,-1-3-4555 0 0,-9-1-1080 0 0</inkml:trace>
</inkml:ink>
</file>

<file path=ppt/ink/ink13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6.231"/>
    </inkml:context>
    <inkml:brush xml:id="br0">
      <inkml:brushProperty name="width" value="0.1" units="cm"/>
      <inkml:brushProperty name="height" value="0.1" units="cm"/>
      <inkml:brushProperty name="color" value="#004F8B"/>
    </inkml:brush>
  </inkml:definitions>
  <inkml:trace contextRef="#ctx0" brushRef="#br0">1 113 6447 0 0,'0'0'3314'0'0,"4"-12"832"0"0,7-14-2078 0 0,-2 18-1442 0 0,-1 1-1 0 0,2 0 1 0 0,-1 0-1 0 0,1 1 0 0 0,0 0 1 0 0,0 1-1 0 0,1 0 1 0 0,0 0-1 0 0,0 2 1 0 0,19-6-1 0 0,-18 7-352 0 0,1 0 1 0 0,-1 1-1 0 0,0 0 0 0 0,1 1 0 0 0,-1 0 0 0 0,1 1 1 0 0,-1 1-1 0 0,0 0 0 0 0,1 0 0 0 0,13 6 0 0 0,-24-8-255 0 0,1 1 0 0 0,-1 0 0 0 0,0 0-1 0 0,0 0 1 0 0,0 1 0 0 0,0-1 0 0 0,0 0-1 0 0,0 1 1 0 0,0 0 0 0 0,0-1 0 0 0,0 1-1 0 0,-1 0 1 0 0,1 0 0 0 0,0 0 0 0 0,-1 0-1 0 0,0 0 1 0 0,0 0 0 0 0,1 0 0 0 0,-1 0-1 0 0,-1 1 1 0 0,1-1 0 0 0,0 0 0 0 0,0 1-1 0 0,-1-1 1 0 0,1 1 0 0 0,-1-1 0 0 0,0 1-1 0 0,0-1 1 0 0,0 0 0 0 0,0 1 0 0 0,0-1-1 0 0,-1 1 1 0 0,1-1 0 0 0,-1 1 0 0 0,1-1-1 0 0,-1 0 1 0 0,0 1 0 0 0,0-1 0 0 0,0 0-1 0 0,-2 4 1 0 0,-6 11 1 0 0,-1-1-1 0 0,0 0 1 0 0,-2 0-1 0 0,-15 17 0 0 0,14-17 29 0 0,-2 2-22 0 0,-34 47 13 0 0,46-60-38 0 0,0 0 0 0 0,0 0 1 0 0,1 0-1 0 0,-1 0 0 0 0,1 0 0 0 0,1 0 0 0 0,-1 1 0 0 0,1-1 0 0 0,0 1 0 0 0,0-1 0 0 0,0 10 0 0 0,1-12-3 0 0,1 0 1 0 0,0 0-1 0 0,0 0 0 0 0,0 0 1 0 0,0-1-1 0 0,1 1 0 0 0,-1 0 1 0 0,1-1-1 0 0,0 1 0 0 0,0-1 1 0 0,-1 1-1 0 0,2-1 0 0 0,-1 0 1 0 0,0 0-1 0 0,0 0 0 0 0,1 0 1 0 0,-1 0-1 0 0,1-1 0 0 0,3 3 1 0 0,62 28-13 0 0,-50-25 19 0 0,-8-3-4 0 0,4 2 0 0 0,0 0 0 0 0,0 1 0 0 0,-1 0 0 0 0,0 1 0 0 0,14 12 0 0 0,-25-19 0 0 0,0 1 0 0 0,0-1 0 0 0,0 1 0 0 0,0 0 0 0 0,-1 0 0 0 0,1 0 0 0 0,-1 0 0 0 0,1 0 0 0 0,-1 1 0 0 0,0-1 0 0 0,0 0 0 0 0,0 1 0 0 0,0-1 0 0 0,0 1 0 0 0,0-1 0 0 0,-1 1 0 0 0,1-1 0 0 0,-1 1 0 0 0,0-1 0 0 0,1 1 0 0 0,-1-1 0 0 0,-1 1 0 0 0,1 0 0 0 0,0-1 0 0 0,-1 1 0 0 0,1-1 0 0 0,-1 1 0 0 0,1-1 0 0 0,-1 1 0 0 0,0-1 0 0 0,0 0 0 0 0,-1 1 0 0 0,1-1 0 0 0,0 0 0 0 0,-1 0 0 0 0,1 0 0 0 0,-4 3 0 0 0,-2 4 26 0 0,-1-1-1 0 0,0 0 1 0 0,0 0 0 0 0,0-1 0 0 0,-1 0-1 0 0,-1 0 1 0 0,1-1 0 0 0,-1-1-1 0 0,0 1 1 0 0,0-1 0 0 0,0-1-1 0 0,-18 5 1 0 0,22-7 3 0 0,0-1-1 0 0,0 0 0 0 0,0 0 1 0 0,0 0-1 0 0,0-1 1 0 0,0 0-1 0 0,-1 0 1 0 0,1 0-1 0 0,0-1 1 0 0,0 0-1 0 0,0 0 1 0 0,0 0-1 0 0,0-1 0 0 0,0 0 1 0 0,0 0-1 0 0,1-1 1 0 0,-1 0-1 0 0,1 0 1 0 0,-1 0-1 0 0,1 0 1 0 0,0-1-1 0 0,1 0 0 0 0,-1 0 1 0 0,-4-5-1 0 0,4 4 9 0 0,0 0 0 0 0,1-1 0 0 0,0 0 0 0 0,0 0 0 0 0,0 0 0 0 0,-4-11 0 0 0,8 16-117 0 0,-1-1 0 0 0,1 1 0 0 0,-1-1 0 0 0,1 0 0 0 0,0 1 0 0 0,0-1 0 0 0,0 0 0 0 0,0 1 0 0 0,0-1 0 0 0,0 0 0 0 0,0 1 0 0 0,0-1 0 0 0,1 0 0 0 0,0-1 0 0 0,0 1-243 0 0,0 0 0 0 0,0 1-1 0 0,0-1 1 0 0,0 0 0 0 0,0 1-1 0 0,0-1 1 0 0,1 1 0 0 0,-1 0-1 0 0,1 0 1 0 0,-1-1 0 0 0,1 1-1 0 0,-1 0 1 0 0,1 0 0 0 0,0 0-1 0 0,2-1 1 0 0</inkml:trace>
</inkml:ink>
</file>

<file path=ppt/ink/ink13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6.572"/>
    </inkml:context>
    <inkml:brush xml:id="br0">
      <inkml:brushProperty name="width" value="0.1" units="cm"/>
      <inkml:brushProperty name="height" value="0.1" units="cm"/>
      <inkml:brushProperty name="color" value="#004F8B"/>
    </inkml:brush>
  </inkml:definitions>
  <inkml:trace contextRef="#ctx0" brushRef="#br0">0 18 17711 0 0,'0'0'1728'0'0,"5"6"-1536"0"0,-3-15-192 0 0,3-6 4800 0 0,5 25-5856 0 0</inkml:trace>
</inkml:ink>
</file>

<file path=ppt/ink/ink13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7.230"/>
    </inkml:context>
    <inkml:brush xml:id="br0">
      <inkml:brushProperty name="width" value="0.1" units="cm"/>
      <inkml:brushProperty name="height" value="0.1" units="cm"/>
      <inkml:brushProperty name="color" value="#004F8B"/>
    </inkml:brush>
  </inkml:definitions>
  <inkml:trace contextRef="#ctx0" brushRef="#br0">169 2 3679 0 0,'10'-2'7834'0'0,"-32"12"-2444"0"0,-10 18-4002 0 0,26-22-869 0 0,-14 12 91 0 0,1 2 0 0 0,-17 22 1 0 0,31-36-545 0 0,0 0 1 0 0,1 0-1 0 0,0 1 1 0 0,0-1-1 0 0,0 1 1 0 0,1 0 0 0 0,0 0-1 0 0,1 1 1 0 0,-1-1-1 0 0,1 0 1 0 0,1 1-1 0 0,-2 9 1 0 0,3-15-61 0 0,0 0 1 0 0,0 0-1 0 0,0 0 1 0 0,0 0-1 0 0,0 0 0 0 0,0 1 1 0 0,0-1-1 0 0,1 0 1 0 0,-1 0-1 0 0,0-1 0 0 0,1 1 1 0 0,0 0-1 0 0,0 0 1 0 0,-1 0-1 0 0,1 0 1 0 0,0 0-1 0 0,1-1 0 0 0,-1 1 1 0 0,0 0-1 0 0,0-1 1 0 0,1 1-1 0 0,-1-1 0 0 0,1 1 1 0 0,-1-1-1 0 0,1 0 1 0 0,-1 0-1 0 0,3 1 1 0 0,2 0 38 0 0,-1-1 1 0 0,1 0 0 0 0,-1-1 0 0 0,1 1 0 0 0,0-1-1 0 0,-1 0 1 0 0,1-1 0 0 0,7 0 0 0 0,13-2 180 0 0,0 2 0 0 0,0 1 0 0 0,0 1 0 0 0,0 2 0 0 0,0 0-1 0 0,-1 2 1 0 0,1 0 0 0 0,-1 2 0 0 0,0 1 0 0 0,34 15 0 0 0,-36-8 84 0 0,12 5 337 0 0,-32-18-616 0 0,0-1 0 0 0,-1 0 0 0 0,1 1 0 0 0,0 0-1 0 0,0 0 1 0 0,-1 0 0 0 0,1 0 0 0 0,-1 0-1 0 0,0 0 1 0 0,0 1 0 0 0,0-1 0 0 0,0 1-1 0 0,0-1 1 0 0,0 1 0 0 0,0 0 0 0 0,-1 0-1 0 0,0 0 1 0 0,1 0 0 0 0,-1 0 0 0 0,0 0 0 0 0,-1 0-1 0 0,1 0 1 0 0,0 0 0 0 0,-1 0 0 0 0,0 1-1 0 0,0-1 1 0 0,0 0 0 0 0,0 0 0 0 0,0 1-1 0 0,-1 3 1 0 0,0 2 10 0 0,-1 0-1 0 0,0 0 1 0 0,0-1 0 0 0,-1 1-1 0 0,0-1 1 0 0,0 1 0 0 0,-1-1-1 0 0,0 0 1 0 0,-1 0-1 0 0,1-1 1 0 0,-10 12 0 0 0,6-11 44 0 0,0 0 1 0 0,0-1-1 0 0,0 0 1 0 0,-1 0-1 0 0,0-1 1 0 0,-1 0-1 0 0,1-1 1 0 0,-1 0-1 0 0,0-1 0 0 0,0 0 1 0 0,-1 0-1 0 0,1-1 1 0 0,-17 3-1 0 0,2-2-15 0 0,1-2 0 0 0,-1 0 0 0 0,1-2-1 0 0,-50-5 1 0 0,67 4-92 0 0,-1-1 1 0 0,0 0-1 0 0,0 0 1 0 0,0-1-1 0 0,1 0 0 0 0,0 0 1 0 0,-1-1-1 0 0,-6-5 1 0 0,-12-10-2802 0 0</inkml:trace>
</inkml:ink>
</file>

<file path=ppt/ink/ink13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7.597"/>
    </inkml:context>
    <inkml:brush xml:id="br0">
      <inkml:brushProperty name="width" value="0.1" units="cm"/>
      <inkml:brushProperty name="height" value="0.1" units="cm"/>
      <inkml:brushProperty name="color" value="#004F8B"/>
    </inkml:brush>
  </inkml:definitions>
  <inkml:trace contextRef="#ctx0" brushRef="#br0">0 137 17015 0 0,'0'-4'138'0'0,"1"0"0"0"0,0 0-1 0 0,0 1 1 0 0,0-1 0 0 0,0 0 0 0 0,0 0-1 0 0,1 1 1 0 0,0-1 0 0 0,-1 1 0 0 0,1 0-1 0 0,1-1 1 0 0,-1 1 0 0 0,0 0 0 0 0,1 0-1 0 0,0 0 1 0 0,3-3 0 0 0,1 1 296 0 0,0 0 0 0 0,0 1 1 0 0,0 0-1 0 0,0 0 0 0 0,1 0 0 0 0,0 1 1 0 0,10-3-1 0 0,12-1 577 0 0,-1 1-1 0 0,1 2 1 0 0,36-2 0 0 0,-62 6-1050 0 0,85-7 183 0 0,67-2 326 0 0,-52 12-9917 0 0,-79 0 1676 0 0</inkml:trace>
</inkml:ink>
</file>

<file path=ppt/ink/ink13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17.961"/>
    </inkml:context>
    <inkml:brush xml:id="br0">
      <inkml:brushProperty name="width" value="0.1" units="cm"/>
      <inkml:brushProperty name="height" value="0.1" units="cm"/>
      <inkml:brushProperty name="color" value="#004F8B"/>
    </inkml:brush>
  </inkml:definitions>
  <inkml:trace contextRef="#ctx0" brushRef="#br0">278 4 8287 0 0,'-3'-1'389'0'0,"0"0"0"0"0,0 1 0 0 0,0-1 0 0 0,0 1 0 0 0,0 0 0 0 0,-1 0 0 0 0,1 0 0 0 0,0 0 0 0 0,0 0 0 0 0,0 1 0 0 0,0 0 0 0 0,0-1 0 0 0,0 1 0 0 0,0 0 0 0 0,0 1 0 0 0,-5 2 0 0 0,0 0 234 0 0,1 1-1 0 0,-1 0 1 0 0,1 1 0 0 0,1-1-1 0 0,-12 14 1 0 0,-2 5 152 0 0,1 1 0 0 0,-22 39 0 0 0,28-42-388 0 0,0 1 1 0 0,1 0 0 0 0,2 1 0 0 0,0 0-1 0 0,1 0 1 0 0,-6 33 0 0 0,13-50-326 0 0,1 0 0 0 0,0 0 0 0 0,1 0 0 0 0,0 1 0 0 0,0-1 0 0 0,0 0 0 0 0,1 0 0 0 0,0 1 0 0 0,0-1 0 0 0,1 0 0 0 0,0 0 0 0 0,0 0 0 0 0,0 0 0 0 0,1-1 0 0 0,0 1 0 0 0,1-1 0 0 0,0 1 0 0 0,0-1 0 0 0,0 0 0 0 0,0-1 0 0 0,1 1 0 0 0,0-1 0 0 0,0 0 0 0 0,1 0-1 0 0,-1 0 1 0 0,13 7 0 0 0,-2-3-37 0 0,0-1-1 0 0,1-1 0 0 0,-1 0 0 0 0,2-1 0 0 0,-1-1 0 0 0,1-1 0 0 0,-1 0 0 0 0,1-1 1 0 0,0-1-1 0 0,0-1 0 0 0,1 0 0 0 0,-1-2 0 0 0,0 0 0 0 0,28-5 0 0 0,-18 0 41 0 0,0 0 0 0 0,0-2 0 0 0,0-1 0 0 0,-1-1 0 0 0,-1-1 0 0 0,1-2 0 0 0,-2 0 0 0 0,35-25 0 0 0,-51 31-21 0 0,0 0 0 0 0,-1 0-1 0 0,1-1 1 0 0,-2-1 0 0 0,1 1 0 0 0,-1-1 0 0 0,0 0-1 0 0,-1-1 1 0 0,0 1 0 0 0,-1-1 0 0 0,0 0-1 0 0,0-1 1 0 0,-1 1 0 0 0,-1-1 0 0 0,1 0 0 0 0,-2 0-1 0 0,0 0 1 0 0,0-1 0 0 0,-1 1 0 0 0,0 0-1 0 0,-1 0 1 0 0,0-1 0 0 0,-1 1 0 0 0,0 0 0 0 0,-1-1-1 0 0,0 1 1 0 0,-1 0 0 0 0,0 0 0 0 0,-1 1-1 0 0,0-1 1 0 0,-1 1 0 0 0,0-1 0 0 0,0 2 0 0 0,-1-1-1 0 0,-14-17 1 0 0,13 18-32 0 0,0 1-1 0 0,-1 1 1 0 0,0-1 0 0 0,-1 1-1 0 0,1 0 1 0 0,-1 1 0 0 0,-1 0-1 0 0,1 1 1 0 0,-1 0 0 0 0,0 0-1 0 0,0 1 1 0 0,0 0 0 0 0,-1 1-1 0 0,1 0 1 0 0,-1 1 0 0 0,-17-2-1 0 0,3 2-394 0 0,0 1-1 0 0,0 1 1 0 0,0 1-1 0 0,0 2 1 0 0,0 0-1 0 0,-29 9 0 0 0,22-3-809 0 0</inkml:trace>
</inkml:ink>
</file>

<file path=ppt/ink/ink13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3.466"/>
    </inkml:context>
    <inkml:brush xml:id="br0">
      <inkml:brushProperty name="width" value="0.1" units="cm"/>
      <inkml:brushProperty name="height" value="0.1" units="cm"/>
      <inkml:brushProperty name="color" value="#004F8B"/>
    </inkml:brush>
  </inkml:definitions>
  <inkml:trace contextRef="#ctx0" brushRef="#br0">88 94 7711 0 0,'0'0'356'0'0,"2"-2"-8"0"0,1-1 76 0 0,0-1-1 0 0,0 0 1 0 0,0-1-1 0 0,-1 1 1 0 0,1 0 0 0 0,-1-1-1 0 0,0 1 1 0 0,0-1-1 0 0,-1 0 1 0 0,0 1-1 0 0,1-1 1 0 0,0-8-1 0 0,-9-13 9051 0 0,8 26-9390 0 0,-19 28 37 0 0,-43 77 577 0 0,55-92-635 0 0,0-1-1 0 0,2 0 1 0 0,-1 1-1 0 0,2 0 0 0 0,-1 0 1 0 0,-1 25-1 0 0,5-30-62 0 0,0-7 1 0 0,0 0 0 0 0,0 0 0 0 0,1 0 0 0 0,-1 0 0 0 0,0 0 0 0 0,1-1 0 0 0,-1 1 0 0 0,1 0 0 0 0,-1 0 0 0 0,1 0 0 0 0,-1-1 0 0 0,1 1 0 0 0,-1 0 0 0 0,1-1 0 0 0,0 1 0 0 0,0-1 0 0 0,-1 1 0 0 0,1 0 0 0 0,0-1 0 0 0,0 0 0 0 0,-1 1 0 0 0,1-1 0 0 0,0 1 0 0 0,0-1 0 0 0,0 0 0 0 0,0 0 0 0 0,0 1 0 0 0,0-1 0 0 0,0 0 0 0 0,-1 0 0 0 0,3 0 0 0 0,24-1 47 0 0,-26 1-45 0 0,31-5 77 0 0,-19 2-30 0 0,0 0 0 0 0,0 2-1 0 0,0-1 1 0 0,1 2 0 0 0,-1 0-1 0 0,0 0 1 0 0,1 1 0 0 0,-1 1-1 0 0,22 5 1 0 0,-19-2 8 0 0,1 1 0 0 0,-1 1 0 0 0,-1 0-1 0 0,1 1 1 0 0,-1 1 0 0 0,26 20 0 0 0,-35-24-31 0 0,-1 0 0 0 0,0 0 0 0 0,-1 0 0 0 0,1 1 0 0 0,-1-1 0 0 0,0 1 1 0 0,0 0-1 0 0,-1 0 0 0 0,0 1 0 0 0,0-1 0 0 0,0 1 0 0 0,-1-1 0 0 0,0 1 0 0 0,0 0 0 0 0,-1 0 0 0 0,0 0 0 0 0,0 0 1 0 0,0 0-1 0 0,-1 14 0 0 0,-1-14 28 0 0,-1 0 0 0 0,1 0 0 0 0,-1-1 1 0 0,0 1-1 0 0,-1 0 0 0 0,1-1 0 0 0,-1 1 1 0 0,-1-1-1 0 0,1 0 0 0 0,-1 0 0 0 0,0 0 1 0 0,0-1-1 0 0,-1 1 0 0 0,0-1 0 0 0,0 0 1 0 0,0 0-1 0 0,0-1 0 0 0,-1 1 0 0 0,0-1 1 0 0,0-1-1 0 0,0 1 0 0 0,0-1 0 0 0,0 0 1 0 0,-12 4-1 0 0,-3 0 65 0 0,0 0 1 0 0,0-1 0 0 0,-1-2-1 0 0,1 0 1 0 0,-1-1-1 0 0,-37 0 1 0 0,54-3-129 0 0,1 0-1 0 0,0 0 1 0 0,-1-1-1 0 0,1 0 1 0 0,0 0-1 0 0,-1 0 1 0 0,1 0-1 0 0,0-1 1 0 0,0 1-1 0 0,0-1 1 0 0,0 0-1 0 0,0 0 1 0 0,0-1-1 0 0,1 1 1 0 0,-7-7-1 0 0</inkml:trace>
</inkml:ink>
</file>

<file path=ppt/ink/ink13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3.807"/>
    </inkml:context>
    <inkml:brush xml:id="br0">
      <inkml:brushProperty name="width" value="0.1" units="cm"/>
      <inkml:brushProperty name="height" value="0.1" units="cm"/>
      <inkml:brushProperty name="color" value="#004F8B"/>
    </inkml:brush>
  </inkml:definitions>
  <inkml:trace contextRef="#ctx0" brushRef="#br0">1 175 1839 0 0,'21'-27'-740'0'0,"-2"0"3657"0"0,-12 16 215 0 0,0 0-1 0 0,0 1 0 0 0,16-16 0 0 0,7 6 1988 0 0,10 9-3653 0 0,94-17 1934 0 0,-119 26-3389 0 0,0 1 0 0 0,1 1 1 0 0,-1 0-1 0 0,0 1 0 0 0,1 0 1 0 0,23 7-1 0 0,-31-6-946 0 0,0 1 0 0 0,0 1 1 0 0,0-1-1 0 0,12 9 0 0 0</inkml:trace>
</inkml:ink>
</file>

<file path=ppt/ink/ink13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4.217"/>
    </inkml:context>
    <inkml:brush xml:id="br0">
      <inkml:brushProperty name="width" value="0.1" units="cm"/>
      <inkml:brushProperty name="height" value="0.1" units="cm"/>
      <inkml:brushProperty name="color" value="#004F8B"/>
    </inkml:brush>
  </inkml:definitions>
  <inkml:trace contextRef="#ctx0" brushRef="#br0">223 4 6911 0 0,'0'0'528'0'0,"-39"-3"5059"0"0,32 4-5147 0 0,0 0 0 0 0,1 1 1 0 0,-1 0-1 0 0,0 1 0 0 0,1-1 1 0 0,0 1-1 0 0,0 1 0 0 0,0-1 0 0 0,0 1 1 0 0,0 0-1 0 0,1 0 0 0 0,-1 1 0 0 0,1-1 1 0 0,0 1-1 0 0,1 0 0 0 0,-5 6 0 0 0,-4 5 56 0 0,1 1 0 0 0,1 0 0 0 0,1 0 0 0 0,-11 24 0 0 0,19-37-450 0 0,0 0 0 0 0,1 0 0 0 0,-1 0 1 0 0,1 0-1 0 0,-1 1 0 0 0,1-1 0 0 0,1 0 0 0 0,-1 1 0 0 0,1-1 1 0 0,-1 1-1 0 0,1-1 0 0 0,0 1 0 0 0,1-1 0 0 0,-1 1 0 0 0,1-1 1 0 0,0 0-1 0 0,0 1 0 0 0,0-1 0 0 0,1 0 0 0 0,0 0 1 0 0,-1 0-1 0 0,1 0 0 0 0,1 0 0 0 0,-1 0 0 0 0,1 0 0 0 0,-1-1 1 0 0,1 1-1 0 0,0-1 0 0 0,0 0 0 0 0,0 0 0 0 0,1 0 0 0 0,-1 0 1 0 0,1 0-1 0 0,0-1 0 0 0,0 0 0 0 0,0 0 0 0 0,0 0 1 0 0,0 0-1 0 0,0 0 0 0 0,0-1 0 0 0,1 0 0 0 0,-1 0 0 0 0,0 0 1 0 0,1 0-1 0 0,-1-1 0 0 0,1 0 0 0 0,-1 0 0 0 0,8 0 0 0 0,4-2-15 0 0,-1-1-1 0 0,0 0 1 0 0,0-1-1 0 0,-1-1 0 0 0,1 0 1 0 0,-1-1-1 0 0,0 0 1 0 0,25-17-1 0 0,-32 20-3 0 0,0-2-1 0 0,-1 1 1 0 0,0-1 0 0 0,0 0-1 0 0,-1 0 1 0 0,1 0 0 0 0,-1-1-1 0 0,0 0 1 0 0,0 0 0 0 0,-1 0-1 0 0,0-1 1 0 0,0 1 0 0 0,0-1-1 0 0,-1 0 1 0 0,0 0-1 0 0,-1-1 1 0 0,1 1 0 0 0,-1 0-1 0 0,1-15 1 0 0,-3 17 4 0 0,-1 0 0 0 0,0 0-1 0 0,0 0 1 0 0,0 0 0 0 0,-1 0-1 0 0,0 0 1 0 0,0 0 0 0 0,0 0 0 0 0,0 1-1 0 0,-1-1 1 0 0,0 1 0 0 0,0 0 0 0 0,0 0-1 0 0,0 0 1 0 0,-1 0 0 0 0,1 0-1 0 0,-1 1 1 0 0,0 0 0 0 0,0-1 0 0 0,0 1-1 0 0,-1 1 1 0 0,1-1 0 0 0,-1 1 0 0 0,-7-3-1 0 0,5 1-18 0 0,0 1 0 0 0,0 0 0 0 0,-1 1 0 0 0,1-1 0 0 0,-1 2 0 0 0,0-1 0 0 0,1 1 0 0 0,-1 0 0 0 0,0 1 0 0 0,0-1 0 0 0,1 2 0 0 0,-1-1 0 0 0,0 1 0 0 0,0 0 0 0 0,-13 4 0 0 0,18-4-56 0 0,0 1 0 0 0,0-1 1 0 0,1 1-1 0 0,-1 0 0 0 0,0-1 0 0 0,1 1 0 0 0,-1 0 0 0 0,1 1 1 0 0,-1-1-1 0 0,1 0 0 0 0,0 1 0 0 0,0-1 0 0 0,0 1 0 0 0,1 0 0 0 0,-4 4 1 0 0,1 10-2731 0 0,7 1-3632 0 0</inkml:trace>
</inkml:ink>
</file>

<file path=ppt/ink/ink1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3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4.635"/>
    </inkml:context>
    <inkml:brush xml:id="br0">
      <inkml:brushProperty name="width" value="0.1" units="cm"/>
      <inkml:brushProperty name="height" value="0.1" units="cm"/>
      <inkml:brushProperty name="color" value="#004F8B"/>
    </inkml:brush>
  </inkml:definitions>
  <inkml:trace contextRef="#ctx0" brushRef="#br0">235 26 7831 0 0,'0'0'603'0'0,"10"-26"7296"0"0,-9 45-1865 0 0,-11 16-3741 0 0,-23 48-2093 0 0,25-61 450 0 0,-44 106-212 0 0,6 1-1 0 0,-30 146 1 0 0,56-196-389 0 0,20-78-294 0 0</inkml:trace>
</inkml:ink>
</file>

<file path=ppt/ink/ink13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5.031"/>
    </inkml:context>
    <inkml:brush xml:id="br0">
      <inkml:brushProperty name="width" value="0.1" units="cm"/>
      <inkml:brushProperty name="height" value="0.1" units="cm"/>
      <inkml:brushProperty name="color" value="#004F8B"/>
    </inkml:brush>
  </inkml:definitions>
  <inkml:trace contextRef="#ctx0" brushRef="#br0">49 43 6911 0 0,'-6'-38'9771'0'0,"2"44"-8882"0"0,0-1 1 0 0,1 0-1 0 0,-1 1 1 0 0,2 0 0 0 0,-5 9-1 0 0,-7 39 1076 0 0,12-39-1712 0 0,0 0 0 0 0,2 1 0 0 0,-1-1 0 0 0,2 0 0 0 0,2 16 0 0 0,-3-27-218 0 0,1 0-1 0 0,0 0 1 0 0,1 0 0 0 0,-1 0 0 0 0,0 0 0 0 0,1 0 0 0 0,0-1 0 0 0,0 1-1 0 0,0-1 1 0 0,1 1 0 0 0,-1-1 0 0 0,1 0 0 0 0,-1 0 0 0 0,1 0 0 0 0,0 0-1 0 0,5 3 1 0 0,-2-2-11 0 0,0-1-1 0 0,0 1 1 0 0,1-1-1 0 0,-1-1 1 0 0,1 1-1 0 0,0-1 1 0 0,-1 0-1 0 0,15 2 1 0 0,-4-3-3 0 0,1 0-1 0 0,0 0 1 0 0,0-2-1 0 0,0 0 1 0 0,-1-2-1 0 0,31-6 1 0 0,-30 4 3 0 0,0-1 0 0 0,0-1 0 0 0,0 0 1 0 0,21-13-1 0 0,-34 17 1 0 0,1 0 0 0 0,-1 0 0 0 0,0-1 0 0 0,-1 0 1 0 0,1 1-1 0 0,-1-2 0 0 0,0 1 0 0 0,0 0 0 0 0,0-1 0 0 0,0 0 0 0 0,-1 0 0 0 0,0 0 0 0 0,0 0 1 0 0,0-1-1 0 0,-1 1 0 0 0,1-1 0 0 0,1-9 0 0 0,-4 10-8 0 0,0 1 0 0 0,0 0-1 0 0,0-1 1 0 0,-1 1 0 0 0,0 0 0 0 0,0-1 0 0 0,0 1-1 0 0,0 0 1 0 0,-1 0 0 0 0,0 0 0 0 0,0 0-1 0 0,0 0 1 0 0,0 1 0 0 0,0-1 0 0 0,-1 0 0 0 0,0 1-1 0 0,1 0 1 0 0,-1 0 0 0 0,-1-1 0 0 0,1 2 0 0 0,0-1-1 0 0,-5-3 1 0 0,-1-1 26 0 0,-1 1 0 0 0,0-1-1 0 0,0 2 1 0 0,0-1 0 0 0,0 2 0 0 0,-1-1-1 0 0,-15-3 1 0 0,6 3-258 0 0,-1 1 0 0 0,0 2 0 0 0,-37-1 0 0 0,48 3 104 0 0,0 0-1 0 0,0 1 0 0 0,1 1 0 0 0,-1 0 0 0 0,0 0 1 0 0,0 0-1 0 0,1 2 0 0 0,0-1 0 0 0,-1 1 1 0 0,-8 5-1 0 0,17-8-35 0 0,0-1 1 0 0,0 1 0 0 0,0 0-1 0 0,0-1 1 0 0,0 1 0 0 0,0 0-1 0 0,1-1 1 0 0,-1 1-1 0 0,0 0 1 0 0,0 0 0 0 0,1 0-1 0 0,-1-1 1 0 0,1 1 0 0 0,-1 0-1 0 0,1 0 1 0 0,-1 0 0 0 0,0 1-1 0 0,1 11-1889 0 0</inkml:trace>
</inkml:ink>
</file>

<file path=ppt/ink/ink13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5.751"/>
    </inkml:context>
    <inkml:brush xml:id="br0">
      <inkml:brushProperty name="width" value="0.1" units="cm"/>
      <inkml:brushProperty name="height" value="0.1" units="cm"/>
      <inkml:brushProperty name="color" value="#004F8B"/>
    </inkml:brush>
  </inkml:definitions>
  <inkml:trace contextRef="#ctx0" brushRef="#br0">1 10 10591 0 0,'0'0'8430'0'0,"24"3"-5809"0"0,-8 0-2007 0 0,-9-1-309 0 0,1 0-1 0 0,-1-1 1 0 0,1 0-1 0 0,-1 0 1 0 0,1-1-1 0 0,-1 0 1 0 0,15-2-1 0 0,90-10 590 0 0,153 4 0 0 0,-201 10-4882 0 0</inkml:trace>
</inkml:ink>
</file>

<file path=ppt/ink/ink13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6.107"/>
    </inkml:context>
    <inkml:brush xml:id="br0">
      <inkml:brushProperty name="width" value="0.1" units="cm"/>
      <inkml:brushProperty name="height" value="0.1" units="cm"/>
      <inkml:brushProperty name="color" value="#004F8B"/>
    </inkml:brush>
  </inkml:definitions>
  <inkml:trace contextRef="#ctx0" brushRef="#br0">8 11 2759 0 0,'-8'3'7564'0'0,"45"7"822"0"0,5-9-4629 0 0,45-14-2651 0 0,-43 5 356 0 0,-17 6-1455 0 0,0 0 0 0 0,42 4 0 0 0,-38 0-1759 0 0,-16-2-384 0 0</inkml:trace>
</inkml:ink>
</file>

<file path=ppt/ink/ink13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7.210"/>
    </inkml:context>
    <inkml:brush xml:id="br0">
      <inkml:brushProperty name="width" value="0.1" units="cm"/>
      <inkml:brushProperty name="height" value="0.1" units="cm"/>
      <inkml:brushProperty name="color" value="#004F8B"/>
    </inkml:brush>
  </inkml:definitions>
  <inkml:trace contextRef="#ctx0" brushRef="#br0">0 243 7831 0 0,'0'0'2324'0'0,"26"4"2767"0"0,-15-3-4074 0 0,0-1-1 0 0,0 0 1 0 0,0-1 0 0 0,0 0-1 0 0,17-5 1 0 0,-11 1-355 0 0,-1 0 1 0 0,0-1-1 0 0,17-9 1 0 0,-3-2-225 0 0,0-1 1 0 0,53-44-1 0 0,-75 55-355 0 0,0-1 0 0 0,0 0 0 0 0,-1 0-1 0 0,7-10 1 0 0,-12 15-33 0 0,0 0 0 0 0,0 0 1 0 0,0 0-1 0 0,0-1 0 0 0,0 1 0 0 0,-1 0 0 0 0,0-1 0 0 0,1 1 0 0 0,-1-1 0 0 0,-1 1 1 0 0,1-1-1 0 0,0 0 0 0 0,-1 1 0 0 0,0-1 0 0 0,0-7 480 0 0,-4 15-502 0 0,1 0 0 0 0,-1 0 0 0 0,1 0 0 0 0,0 1 0 0 0,1-1 0 0 0,-1 1 0 0 0,1 0 0 0 0,0-1 0 0 0,0 1 0 0 0,-2 8 0 0 0,-2 2 13 0 0,-65 155-105 0 0,-73 261 0 0 0,139-415 51 0 0,2-1 0 0 0,0 1-1 0 0,1-1 1 0 0,0 1-1 0 0,1 29 1 0 0,1-43 11 0 0,0 1 1 0 0,1-1 0 0 0,-1 1-1 0 0,0-1 1 0 0,1 1-1 0 0,0-1 1 0 0,-1 1 0 0 0,1-1-1 0 0,0 1 1 0 0,0-1 0 0 0,0 0-1 0 0,1 0 1 0 0,-1 0-1 0 0,0 1 1 0 0,1-1 0 0 0,0 0-1 0 0,-1-1 1 0 0,1 1 0 0 0,0 0-1 0 0,0 0 1 0 0,0-1-1 0 0,0 1 1 0 0,0-1 0 0 0,0 0-1 0 0,1 1 1 0 0,-1-1 0 0 0,0 0-1 0 0,1 0 1 0 0,-1-1-1 0 0,0 1 1 0 0,1 0 0 0 0,-1-1-1 0 0,1 0 1 0 0,-1 1 0 0 0,1-1-1 0 0,0 0 1 0 0,-1 0-1 0 0,1-1 1 0 0,-1 1 0 0 0,1 0-1 0 0,-1-1 1 0 0,1 1-1 0 0,4-3 1 0 0,33-8 10 0 0,53-21 1 0 0,-54 17 7 0 0,57-13 0 0 0,-72 23-206 0 0,58-10-329 0 0,-74 15-562 0 0,-1 0 0 0 0,0 0 1 0 0,1 1-1 0 0,-1 0 0 0 0,10 2 0 0 0,-7-1-787 0 0</inkml:trace>
</inkml:ink>
</file>

<file path=ppt/ink/ink13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7.556"/>
    </inkml:context>
    <inkml:brush xml:id="br0">
      <inkml:brushProperty name="width" value="0.1" units="cm"/>
      <inkml:brushProperty name="height" value="0.1" units="cm"/>
      <inkml:brushProperty name="color" value="#004F8B"/>
    </inkml:brush>
  </inkml:definitions>
  <inkml:trace contextRef="#ctx0" brushRef="#br0">2 120 6447 0 0,'0'0'499'0'0,"-2"-8"324"0"0,2-3 3469 0 0,26-13 2194 0 0,12 6-3886 0 0,43-5-1412 0 0,-62 19-219 0 0,10-5-740 0 0,1 2-1 0 0,0 1 0 0 0,0 2 0 0 0,0 1 0 0 0,0 1 1 0 0,56 3-1 0 0,-37 2-3189 0 0,-22-4-5037 0 0</inkml:trace>
</inkml:ink>
</file>

<file path=ppt/ink/ink13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7.957"/>
    </inkml:context>
    <inkml:brush xml:id="br0">
      <inkml:brushProperty name="width" value="0.1" units="cm"/>
      <inkml:brushProperty name="height" value="0.1" units="cm"/>
      <inkml:brushProperty name="color" value="#004F8B"/>
    </inkml:brush>
  </inkml:definitions>
  <inkml:trace contextRef="#ctx0" brushRef="#br0">54 16 6911 0 0,'0'0'623'0'0,"-2"-8"-502"0"0,0 0 1994 0 0,0 51 6837 0 0,5-1-6027 0 0,-1 39-1312 0 0,-26 91 399 0 0,13-113-1706 0 0,2 0 1 0 0,3 1-1 0 0,3 0 1 0 0,5 74-1 0 0,0-116-283 0 0,-2-17 36 0 0,22-17-1599 0 0,-16 8-247 0 0</inkml:trace>
</inkml:ink>
</file>

<file path=ppt/ink/ink13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8.354"/>
    </inkml:context>
    <inkml:brush xml:id="br0">
      <inkml:brushProperty name="width" value="0.1" units="cm"/>
      <inkml:brushProperty name="height" value="0.1" units="cm"/>
      <inkml:brushProperty name="color" value="#004F8B"/>
    </inkml:brush>
  </inkml:definitions>
  <inkml:trace contextRef="#ctx0" brushRef="#br0">0 0 8287 0 0,'0'0'18199'0'0,"11"1"-21345"0"0,-1-2 1333 0 0</inkml:trace>
</inkml:ink>
</file>

<file path=ppt/ink/ink13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9.053"/>
    </inkml:context>
    <inkml:brush xml:id="br0">
      <inkml:brushProperty name="width" value="0.1" units="cm"/>
      <inkml:brushProperty name="height" value="0.1" units="cm"/>
      <inkml:brushProperty name="color" value="#004F8B"/>
    </inkml:brush>
  </inkml:definitions>
  <inkml:trace contextRef="#ctx0" brushRef="#br0">18 92 10591 0 0,'0'0'488'0'0,"-16"-15"176"0"0,14 10 458 0 0,34 4 2766 0 0,14 1-1204 0 0,-3 1-220 0 0,83-10 1 0 0,-88 4-2171 0 0,-1-2 0 0 0,1-2-1 0 0,-1-2 1 0 0,46-19 0 0 0,-81 30 230 0 0,-14 25-276 0 0,-126 224-13 0 0,113-196-241 0 0,3 1-1 0 0,-29 107 1 0 0,4-16 745 0 0,47-144-747 0 0,-1 0 0 0 0,1-1 0 0 0,0 1 0 0 0,0 0 0 0 0,-1 0 0 0 0,1 0 0 0 0,0-1 0 0 0,0 1 0 0 0,0 0 0 0 0,0 0 0 0 0,0 0 1 0 0,0 0-1 0 0,0-1 0 0 0,0 1 0 0 0,0 0 0 0 0,1 0 0 0 0,-1 0 0 0 0,0-1 0 0 0,0 1 0 0 0,1 0 0 0 0,-1 0 0 0 0,1-1 0 0 0,-1 1 0 0 0,1 0 0 0 0,-1-1 0 0 0,1 1 1 0 0,-1 0-1 0 0,1-1 0 0 0,-1 1 0 0 0,1-1 0 0 0,0 1 0 0 0,-1-1 0 0 0,1 1 0 0 0,0-1 0 0 0,-1 0 0 0 0,1 1 0 0 0,0-1 0 0 0,0 0 0 0 0,-1 1 0 0 0,1-1 0 0 0,0 0 1 0 0,1 0-1 0 0,15 2-2074 0 0</inkml:trace>
</inkml:ink>
</file>

<file path=ppt/ink/ink13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29.399"/>
    </inkml:context>
    <inkml:brush xml:id="br0">
      <inkml:brushProperty name="width" value="0.1" units="cm"/>
      <inkml:brushProperty name="height" value="0.1" units="cm"/>
      <inkml:brushProperty name="color" value="#004F8B"/>
    </inkml:brush>
  </inkml:definitions>
  <inkml:trace contextRef="#ctx0" brushRef="#br0">0 124 8751 0 0,'0'0'674'0'0,"26"-31"5239"0"0,-22 28-5134 0 0,1 0-1 0 0,-1 0 1 0 0,1 0 0 0 0,0 1 0 0 0,0 0-1 0 0,0 0 1 0 0,9-3 0 0 0,8 1 1032 0 0,45-4 1 0 0,-11 2-669 0 0,43-15-113 0 0,59-9-950 0 0,-99 29-1319 0 0,-28 2-2184 0 0,-17-2 1272 0 0</inkml:trace>
</inkml:ink>
</file>

<file path=ppt/ink/ink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00.574"/>
    </inkml:context>
    <inkml:brush xml:id="br0">
      <inkml:brushProperty name="width" value="0.1" units="cm"/>
      <inkml:brushProperty name="height" value="0.1" units="cm"/>
      <inkml:brushProperty name="color" value="#AB008B"/>
    </inkml:brush>
  </inkml:definitions>
  <inkml:trace contextRef="#ctx0" brushRef="#br0">377 65 6911 0 0,'0'0'5475'0'0,"-24"-17"116"0"0,5 13-5301 0 0,0 1 0 0 0,0 1 0 0 0,0 0 0 0 0,0 2 0 0 0,0 0 0 0 0,0 1 0 0 0,0 1 0 0 0,0 0 0 0 0,0 2 0 0 0,-23 7 0 0 0,38-10-263 0 0,0 0 1 0 0,1 0-1 0 0,-1 1 0 0 0,1 0 0 0 0,0-1 1 0 0,0 1-1 0 0,-1 0 0 0 0,1 0 0 0 0,0 1 0 0 0,0-1 1 0 0,1 1-1 0 0,-1-1 0 0 0,1 1 0 0 0,-1 0 1 0 0,1 0-1 0 0,0 0 0 0 0,-3 4 0 0 0,5-5-17 0 0,-1 1 1 0 0,0-1-1 0 0,1 1 0 0 0,-1 0 0 0 0,1-1 0 0 0,0 1 1 0 0,0-1-1 0 0,0 1 0 0 0,0-1 0 0 0,0 1 0 0 0,0 0 1 0 0,1-1-1 0 0,0 1 0 0 0,-1-1 0 0 0,1 1 0 0 0,0-1 1 0 0,0 0-1 0 0,0 1 0 0 0,0-1 0 0 0,1 0 0 0 0,-1 0 1 0 0,0 0-1 0 0,1 0 0 0 0,0 0 0 0 0,0 0 0 0 0,2 2 0 0 0,27 24 174 0 0,1-2-1 0 0,2-1 1 0 0,0-1-1 0 0,63 31 1 0 0,-22-19 204 0 0,-58-30-280 0 0,1 2 0 0 0,-1 0 0 0 0,0 1 0 0 0,-1 1 1 0 0,0 0-1 0 0,-1 1 0 0 0,20 19 0 0 0,-33-28-98 0 0,-1-1 0 0 0,0 1 0 0 0,0 0 0 0 0,0 0 0 0 0,0 0 0 0 0,0 0 0 0 0,0 0 0 0 0,0 1-1 0 0,-1-1 1 0 0,1 0 0 0 0,-1 0 0 0 0,0 0 0 0 0,1 0 0 0 0,-1 1 0 0 0,0-1 0 0 0,0 0 0 0 0,0 0 0 0 0,-1 1 0 0 0,1-1 0 0 0,0 0 0 0 0,-1 0 0 0 0,0 0-1 0 0,1 0 1 0 0,-1 1 0 0 0,0-1 0 0 0,0 0 0 0 0,0 0 0 0 0,0-1 0 0 0,-1 1 0 0 0,1 0 0 0 0,0 0 0 0 0,-3 2 0 0 0,-6 8 56 0 0,-1-1 1 0 0,-1 1-1 0 0,-20 14 0 0 0,15-11 10 0 0,-6 4-7 0 0,-1-1 0 0 0,0-1 0 0 0,-2-1 0 0 0,-31 15 0 0 0,43-24-13 0 0,0-1 0 0 0,-1-1 1 0 0,0 0-1 0 0,0 0 0 0 0,0-2 0 0 0,0 0 0 0 0,0-1 1 0 0,-1 0-1 0 0,-29-1 0 0 0,40-2-41 0 0,-1 1-1 0 0,1-1 1 0 0,0-1-1 0 0,-1 1 1 0 0,1-1-1 0 0,0 0 1 0 0,0 0-1 0 0,0 0 1 0 0,0-1-1 0 0,0 0 1 0 0,1 0-1 0 0,-1 0 1 0 0,1 0-1 0 0,0-1 1 0 0,0 0-1 0 0,0 0 1 0 0,1 0-1 0 0,-1 0 1 0 0,1 0-1 0 0,0-1 1 0 0,0 0-1 0 0,0 1 1 0 0,1-1-1 0 0,-1 0 1 0 0,1 0-1 0 0,1-1 1 0 0,-3-6-1 0 0,3 5 2 0 0,-1 0 0 0 0,1 1 0 0 0,1-1 0 0 0,-1 0 1 0 0,1 0-1 0 0,1 0 0 0 0,-1 0 0 0 0,1 0 0 0 0,0 0 0 0 0,1 0 0 0 0,-1 0 0 0 0,1 1 0 0 0,1-1 0 0 0,-1 1 0 0 0,1-1 1 0 0,0 1-1 0 0,1 0 0 0 0,-1 0 0 0 0,1 0 0 0 0,0 1 0 0 0,7-7 0 0 0,9-6-42 0 0,1 2-1 0 0,0 0 0 0 0,41-22 1 0 0,-34 21-29 0 0,49-36 0 0 0,161-163-62 0 0,-228 208 100 0 0,34-31 44 0 0,-43 38-25 0 0,1 0 0 0 0,-1-1-1 0 0,0 1 1 0 0,1-1 0 0 0,-1 1 0 0 0,0-1 0 0 0,0 1-1 0 0,0-1 1 0 0,0 0 0 0 0,0 1 0 0 0,0-1 0 0 0,-1 0-1 0 0,1 0 1 0 0,0 0 0 0 0,-1 1 0 0 0,1-1-1 0 0,-1 0 1 0 0,0 0 0 0 0,0 0 0 0 0,0 0 0 0 0,0 0-1 0 0,0 0 1 0 0,0-2 0 0 0,-2 2 1 0 0,0 0 0 0 0,0 0 0 0 0,0 0 0 0 0,0 0 0 0 0,0 1 0 0 0,0-1 0 0 0,0 1 0 0 0,0-1 0 0 0,-1 1 0 0 0,1 0 0 0 0,0 0 0 0 0,-1 0 0 0 0,1 0 0 0 0,-1 0-1 0 0,1 0 1 0 0,-1 1 0 0 0,0-1 0 0 0,1 1 0 0 0,-1 0 0 0 0,0 0 0 0 0,1 0 0 0 0,-5 0 0 0 0,-4 0 14 0 0,0 1 0 0 0,0 0 0 0 0,-22 5 0 0 0,26-4-178 0 0,-1 0 1 0 0,1 1-1 0 0,-1-1 0 0 0,1 1 0 0 0,0 1 1 0 0,0-1-1 0 0,1 1 0 0 0,-7 5 0 0 0,6-2-1472 0 0</inkml:trace>
</inkml:ink>
</file>

<file path=ppt/ink/ink1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1"/>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3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30.161"/>
    </inkml:context>
    <inkml:brush xml:id="br0">
      <inkml:brushProperty name="width" value="0.1" units="cm"/>
      <inkml:brushProperty name="height" value="0.1" units="cm"/>
      <inkml:brushProperty name="color" value="#004F8B"/>
    </inkml:brush>
  </inkml:definitions>
  <inkml:trace contextRef="#ctx0" brushRef="#br0">195 13 2303 0 0,'17'-12'14294'0'0,"-26"15"-13394"0"0,0 1 1 0 0,0 1 0 0 0,0 0-1 0 0,-13 9 1 0 0,6-2-516 0 0,0 1 0 0 0,1 1 0 0 0,1 0 0 0 0,0 0 0 0 0,1 2 0 0 0,-15 23 0 0 0,24-33-325 0 0,0 0-1 0 0,1 0 1 0 0,0 1-1 0 0,1 0 0 0 0,-1-1 1 0 0,1 1-1 0 0,0 0 1 0 0,1 0-1 0 0,-1 11 1 0 0,1-15-40 0 0,1 0 0 0 0,1 0 0 0 0,-1 0-1 0 0,0-1 1 0 0,1 1 0 0 0,-1 0 0 0 0,1 0 0 0 0,0 0 0 0 0,0 0 0 0 0,0 0 0 0 0,1-1 0 0 0,-1 1-1 0 0,0 0 1 0 0,1-1 0 0 0,0 1 0 0 0,0-1 0 0 0,-1 0 0 0 0,2 0 0 0 0,-1 1 0 0 0,0-1 0 0 0,0-1-1 0 0,0 1 1 0 0,1 0 0 0 0,3 2 0 0 0,9 5 55 0 0,-12-7-54 0 0,1 0 1 0 0,-1 0 0 0 0,0 0-1 0 0,1 0 1 0 0,-1-1 0 0 0,0 1-1 0 0,1-1 1 0 0,0 0 0 0 0,-1 0 0 0 0,1 0-1 0 0,0-1 1 0 0,0 1 0 0 0,-1-1-1 0 0,8 0 1 0 0,-6 0 9 0 0,0 0-1 0 0,1 1 1 0 0,-1 0 0 0 0,1 0-1 0 0,-1 0 1 0 0,10 3 0 0 0,-11-2 1 0 0,1 0 0 0 0,0-1 0 0 0,0 0 0 0 0,0 0 0 0 0,0 0 1 0 0,0-1-1 0 0,0 1 0 0 0,0-1 0 0 0,6-1 0 0 0,-3 0 25 0 0,0 0-1 0 0,0 0 1 0 0,0 1-1 0 0,0 0 1 0 0,0 1-1 0 0,0 0 1 0 0,1 0-1 0 0,-2 0 1 0 0,1 1-1 0 0,0 0 1 0 0,0 1-1 0 0,7 3 1 0 0,-11-4-31 0 0,0-1-1 0 0,0 0 1 0 0,0 0 0 0 0,0-1 0 0 0,0 1 0 0 0,0-1 0 0 0,0 1-1 0 0,0-1 1 0 0,6-1 0 0 0,-5 0 0 0 0,0 1 0 0 0,0 0 1 0 0,0 1-1 0 0,0-1 0 0 0,0 1 0 0 0,9 2 0 0 0,-8 0-1 0 0,0 1-1 0 0,-1-1 1 0 0,1 2-1 0 0,-1-1 1 0 0,0 0-1 0 0,0 1 1 0 0,0 0-1 0 0,0 0 1 0 0,-1 1-1 0 0,0-1 1 0 0,0 1-1 0 0,-1 0 1 0 0,1 0-1 0 0,-1 0 1 0 0,-1 0-1 0 0,1 1 1 0 0,-1-1-1 0 0,0 1 1 0 0,-1-1-1 0 0,1 1 1 0 0,-1 0-1 0 0,-1 0 1 0 0,1 0-1 0 0,-1 0 1 0 0,0-1 0 0 0,-1 1-1 0 0,1 0 1 0 0,-1 0-1 0 0,-1 0 1 0 0,-2 6-1 0 0,1-7 17 0 0,0-1 0 0 0,0 1 0 0 0,-1-1 0 0 0,0 0-1 0 0,0 0 1 0 0,-1 0 0 0 0,1-1 0 0 0,-1 1 0 0 0,0-1 0 0 0,0 0 0 0 0,-1-1-1 0 0,1 1 1 0 0,-1-1 0 0 0,1 0 0 0 0,-1 0 0 0 0,0-1 0 0 0,0 0 0 0 0,-10 2-1 0 0,-7 1 132 0 0,-1-2 0 0 0,0 0-1 0 0,-41-2 1 0 0,-14 2-11 0 0,32 4-170 0 0,36-4-48 0 0,0 0 0 0 0,0-2 0 0 0,-1 1 0 0 0,1-1 0 0 0,0-1 0 0 0,0 0 1 0 0,-1-1-1 0 0,-17-2 0 0 0,27 2-149 0 0,1 0-1 0 0,-1 0 1 0 0,1 0 0 0 0,-1 0 0 0 0,1 0 0 0 0,0 0 0 0 0,-1-1 0 0 0,1 1-1 0 0,0 0 1 0 0,0-1 0 0 0,0 1 0 0 0,0-1 0 0 0,0 1 0 0 0,-1-3 0 0 0</inkml:trace>
</inkml:ink>
</file>

<file path=ppt/ink/ink13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30.539"/>
    </inkml:context>
    <inkml:brush xml:id="br0">
      <inkml:brushProperty name="width" value="0.1" units="cm"/>
      <inkml:brushProperty name="height" value="0.1" units="cm"/>
      <inkml:brushProperty name="color" value="#004F8B"/>
    </inkml:brush>
  </inkml:definitions>
  <inkml:trace contextRef="#ctx0" brushRef="#br0">0 71 15287 0 0,'13'-7'402'0'0,"-1"0"-1"0"0,1 0 1 0 0,1 1-1 0 0,-1 1 1 0 0,1 0-1 0 0,0 1 1 0 0,20-4-1 0 0,107-8 4163 0 0,-108 13-3557 0 0,-6 1-588 0 0,-1 1-1 0 0,0 2 1 0 0,32 3 0 0 0,-1 9-7839 0 0</inkml:trace>
</inkml:ink>
</file>

<file path=ppt/ink/ink13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1"/>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2"/>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3"/>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4"/>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5"/>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496"/>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06"/>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07"/>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2"/>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3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08"/>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09"/>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0"/>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1"/>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2"/>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3"/>
    </inkml:context>
    <inkml:brush xml:id="br0">
      <inkml:brushProperty name="width" value="0.1" units="cm"/>
      <inkml:brushProperty name="height" value="0.1" units="cm"/>
      <inkml:brushProperty name="color" value="#004F8B"/>
    </inkml:brush>
  </inkml:definitions>
  <inkml:trace contextRef="#ctx0" brushRef="#br0">23 28 9215 0 0,'0'0'707'0'0,"-7"-28"10472"0"0,-3 485-7217 0 0,8-419-3859 0 0,-2 4 70 0 0,5 66-1 0 0,0-102-133 0 0,-1-5-98 0 0,15-2-4649 0 0</inkml:trace>
</inkml:ink>
</file>

<file path=ppt/ink/ink13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4"/>
    </inkml:context>
    <inkml:brush xml:id="br0">
      <inkml:brushProperty name="width" value="0.1" units="cm"/>
      <inkml:brushProperty name="height" value="0.1" units="cm"/>
      <inkml:brushProperty name="color" value="#004F8B"/>
    </inkml:brush>
  </inkml:definitions>
  <inkml:trace contextRef="#ctx0" brushRef="#br0">107 30 11399 0 0,'0'0'522'0'0,"0"-2"-12"0"0,0-6-323 0 0,-6-12 2287 0 0,-4 27-746 0 0,-7 27-61 0 0,16-32-1587 0 0,-9 25 495 0 0,2 0 0 0 0,-11 56 1 0 0,2-6 86 0 0,12-59-360 0 0,1-1 1 0 0,0 1-1 0 0,2 0 0 0 0,0 0 0 0 0,1 1 0 0 0,3 33 1 0 0,-2-46-241 0 0,1 0 0 0 0,0 0 0 0 0,0 0 0 0 0,1-1 0 0 0,0 1 0 0 0,0 0 0 0 0,1-1 0 0 0,-1 1 0 0 0,1-1 1 0 0,0 1-1 0 0,0-1 0 0 0,1 0 0 0 0,0-1 0 0 0,0 1 0 0 0,0-1 0 0 0,0 1 0 0 0,1-1 0 0 0,-1 0 1 0 0,1-1-1 0 0,0 1 0 0 0,1-1 0 0 0,-1 0 0 0 0,0 0 0 0 0,8 2 0 0 0,-1-1-28 0 0,0-1-1 0 0,0 0 1 0 0,0-1 0 0 0,0 0-1 0 0,1-1 1 0 0,-1 0 0 0 0,1-1 0 0 0,-1-1-1 0 0,0 0 1 0 0,1 0 0 0 0,-1-1-1 0 0,0-1 1 0 0,0 0 0 0 0,16-6-1 0 0,-19 5 3 0 0,1 0-1 0 0,-1-1 1 0 0,1 0-1 0 0,-1 0 1 0 0,-1-1-1 0 0,1 0 1 0 0,-1 0-1 0 0,0-1 1 0 0,0 0-1 0 0,-1-1 1 0 0,0 1-1 0 0,-1-1 1 0 0,1-1-1 0 0,-1 1 1 0 0,-1-1-1 0 0,0 0 1 0 0,6-16-1 0 0,-8 14 15 0 0,0 0 1 0 0,-1-1-1 0 0,-1 1 0 0 0,0-1 1 0 0,-1 1-1 0 0,0-1 0 0 0,-1 0 1 0 0,0 1-1 0 0,0-1 0 0 0,-1 1 1 0 0,-1 0-1 0 0,-7-20 0 0 0,2 8 5 0 0,-1 1 0 0 0,-1 0 0 0 0,-1 1 0 0 0,-1 0 0 0 0,-17-23 0 0 0,25 38-60 0 0,-2 0 0 0 0,1 1 0 0 0,-1-1 0 0 0,0 1 0 0 0,0 0 0 0 0,0 1 0 0 0,-1-1 0 0 0,1 1 0 0 0,-1 1 0 0 0,0-1 0 0 0,0 1 0 0 0,-1 0 0 0 0,1 1 0 0 0,0 0 0 0 0,-9-2 0 0 0,-40-1-3196 0 0</inkml:trace>
</inkml:ink>
</file>

<file path=ppt/ink/ink13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5"/>
    </inkml:context>
    <inkml:brush xml:id="br0">
      <inkml:brushProperty name="width" value="0.1" units="cm"/>
      <inkml:brushProperty name="height" value="0.1" units="cm"/>
      <inkml:brushProperty name="color" value="#004F8B"/>
    </inkml:brush>
  </inkml:definitions>
  <inkml:trace contextRef="#ctx0" brushRef="#br0">89 84 10679 0 0,'0'0'971'0'0,"-15"-13"581"0"0,4 7 3317 0 0,7 7-4753 0 0,1 1-1 0 0,0-1 0 0 0,0 1 1 0 0,0 0-1 0 0,0 0 0 0 0,0 0 1 0 0,0 0-1 0 0,1 0 0 0 0,-1 1 1 0 0,1-1-1 0 0,-1 1 0 0 0,1 0 1 0 0,0 0-1 0 0,0 0 0 0 0,0 0 1 0 0,0 0-1 0 0,1 0 0 0 0,-1 0 1 0 0,1 1-1 0 0,0-1 0 0 0,0 0 1 0 0,-1 5-1 0 0,-1 4 26 0 0,1 0 0 0 0,0 0 0 0 0,1 0 0 0 0,0 0 0 0 0,1 15 0 0 0,0-21-51 0 0,0 1 0 0 0,1-1 0 0 0,0 1 0 0 0,0-1 0 0 0,1 0 1 0 0,0 1-1 0 0,0-1 0 0 0,0 0 0 0 0,1 0 0 0 0,0 0 0 0 0,0-1 0 0 0,0 1 1 0 0,1-1-1 0 0,0 1 0 0 0,0-1 0 0 0,0 0 0 0 0,1-1 0 0 0,0 1 0 0 0,5 4 1 0 0,-5-6-53 0 0,0-1 0 0 0,0 1 0 0 0,0-1 1 0 0,0 0-1 0 0,0 0 0 0 0,1 0 1 0 0,-1-1-1 0 0,1 0 0 0 0,0 0 1 0 0,-1 0-1 0 0,1-1 0 0 0,-1 0 1 0 0,1 0-1 0 0,0 0 0 0 0,-1-1 1 0 0,1 1-1 0 0,0-1 0 0 0,-1-1 1 0 0,0 1-1 0 0,1-1 0 0 0,-1 0 0 0 0,7-4 1 0 0,-3 2 7 0 0,0 0 1 0 0,0-1-1 0 0,0 0 0 0 0,-1-1 1 0 0,0 0-1 0 0,0 0 1 0 0,0-1-1 0 0,-1 0 1 0 0,0 0-1 0 0,-1-1 0 0 0,1 0 1 0 0,-1 0-1 0 0,5-10 1 0 0,-8 13-22 0 0,-1 0 1 0 0,0 0-1 0 0,-1 0 1 0 0,1 0 0 0 0,-1-1-1 0 0,0 1 1 0 0,-1 0 0 0 0,1 0-1 0 0,-1-1 1 0 0,0 1-1 0 0,0 0 1 0 0,0-1 0 0 0,-1 1-1 0 0,0 0 1 0 0,0 0-1 0 0,0 0 1 0 0,-1-1 0 0 0,0 1-1 0 0,0 1 1 0 0,0-1-1 0 0,0 0 1 0 0,-1 0 0 0 0,0 1-1 0 0,0-1 1 0 0,0 1-1 0 0,-6-6 1 0 0,2 3 18 0 0,0 0 0 0 0,-1 0 0 0 0,1 1-1 0 0,-1-1 1 0 0,-1 2 0 0 0,1-1 0 0 0,-1 1 0 0 0,0 1-1 0 0,-18-7 1 0 0,-39-21 29 0 0,64 31-299 0 0,6 29-4513 0 0,-1-19 2565 0 0</inkml:trace>
</inkml:ink>
</file>

<file path=ppt/ink/ink13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6"/>
    </inkml:context>
    <inkml:brush xml:id="br0">
      <inkml:brushProperty name="width" value="0.1" units="cm"/>
      <inkml:brushProperty name="height" value="0.1" units="cm"/>
      <inkml:brushProperty name="color" value="#004F8B"/>
    </inkml:brush>
  </inkml:definitions>
  <inkml:trace contextRef="#ctx0" brushRef="#br0">220 19 5527 0 0,'3'-19'11572'0'0,"-13"65"-7589"0"0,-14 25-2189 0 0,9-31-943 0 0,-34 96 409 0 0,18-52-790 0 0,2 0 0 0 0,-28 147-1 0 0,55-213-448 0 0,-4 44 33 0 0,6-61-72 0 0,0-1-1 0 0,0 0 1 0 0,0 1-1 0 0,0-1 1 0 0,0 0-1 0 0,0 1 1 0 0,0-1-1 0 0,0 0 1 0 0,0 0-1 0 0,0 1 1 0 0,0-1-1 0 0,0 0 1 0 0,0 1 0 0 0,0-1-1 0 0,1 0 1 0 0,-1 0-1 0 0,0 1 1 0 0,0-1-1 0 0,0 0 1 0 0,0 0-1 0 0,0 1 1 0 0,1-1-1 0 0,-1 0 1 0 0,0 0-1 0 0,0 0 1 0 0,0 1-1 0 0,1-1 1 0 0,-1 0 0 0 0,0 0-1 0 0,0 0 1 0 0,1 0-1 0 0,-1 1 1 0 0,0-1-1 0 0,0 0 1 0 0,1 0-1 0 0,-1 0 1 0 0,0 0-1 0 0,1 0 1 0 0,-1 0-1 0 0,0 0 1 0 0,0 0-1 0 0,1 0 1 0 0,-1 0 0 0 0,16-8-2121 0 0,13-18-4315 0 0</inkml:trace>
</inkml:ink>
</file>

<file path=ppt/ink/ink13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7"/>
    </inkml:context>
    <inkml:brush xml:id="br0">
      <inkml:brushProperty name="width" value="0.1" units="cm"/>
      <inkml:brushProperty name="height" value="0.1" units="cm"/>
      <inkml:brushProperty name="color" value="#004F8B"/>
    </inkml:brush>
  </inkml:definitions>
  <inkml:trace contextRef="#ctx0" brushRef="#br0">85 6 14335 0 0,'-1'-1'1306'0'0,"-3"-3"-944"0"0,3 5-143 0 0,-1 0 0 0 0,0 0 0 0 0,1 0 0 0 0,-1 0 0 0 0,1 0 0 0 0,-1 0 0 0 0,1 1 0 0 0,0-1-1 0 0,-1 1 1 0 0,1-1 0 0 0,0 1 0 0 0,0-1 0 0 0,0 1 0 0 0,0 0 0 0 0,0 1 0 0 0,-15 41 1470 0 0,3 0 0 0 0,-12 65 1 0 0,23-99-1633 0 0,1-1 0 0 0,0 1 0 0 0,1 0 1 0 0,0-1-1 0 0,0 1 0 0 0,1 0 0 0 0,0 0 1 0 0,1-1-1 0 0,0 1 0 0 0,0-1 0 0 0,1 0 1 0 0,1 0-1 0 0,-1 0 0 0 0,2 0 0 0 0,8 15 0 0 0,-9-18-28 0 0,0-1 0 0 0,1 0 0 0 0,-1 0-1 0 0,1-1 1 0 0,0 1 0 0 0,0-1-1 0 0,1 0 1 0 0,-1 0 0 0 0,1-1 0 0 0,0 0-1 0 0,0 0 1 0 0,0 0 0 0 0,0-1-1 0 0,0 1 1 0 0,1-1 0 0 0,-1-1-1 0 0,1 0 1 0 0,-1 0 0 0 0,1 0 0 0 0,-1 0-1 0 0,1-1 1 0 0,0 0 0 0 0,-1-1-1 0 0,8 0 1 0 0,15-4 50 0 0,0 0-1 0 0,46-15 1 0 0,-63 16-47 0 0,0 0-1 0 0,-1-2 1 0 0,1 1-1 0 0,-1-1 1 0 0,-1-1-1 0 0,1 0 1 0 0,-1 0 0 0 0,16-16-1 0 0,-23 19-22 0 0,0-1-1 0 0,-1 1 1 0 0,1-1 0 0 0,-1 0-1 0 0,0 0 1 0 0,0 0 0 0 0,0 0-1 0 0,-1 0 1 0 0,0-1 0 0 0,0 1-1 0 0,0 0 1 0 0,-1-1 0 0 0,0-6-1 0 0,1-1 45 0 0,-2-1 0 0 0,1 0-1 0 0,-2 1 1 0 0,-3-15-1 0 0,3 20-28 0 0,0 0 0 0 0,-1 0-1 0 0,1 0 1 0 0,-2 1 0 0 0,1-1 0 0 0,-1 1 0 0 0,0 0-1 0 0,-1 0 1 0 0,1 0 0 0 0,-2 1 0 0 0,1-1-1 0 0,-1 1 1 0 0,1 1 0 0 0,-2-1 0 0 0,1 1 0 0 0,-12-8-1 0 0,8 8-23 0 0,1 1-1 0 0,-1 0 0 0 0,0 0 1 0 0,0 1-1 0 0,0 1 1 0 0,0-1-1 0 0,0 2 0 0 0,-1-1 1 0 0,1 2-1 0 0,-1-1 0 0 0,1 1 1 0 0,-19 3-1 0 0,21-3-115 0 0,0 1 0 0 0,0 1 0 0 0,0-1 0 0 0,0 1 0 0 0,-11 5 0 0 0,17-6 6 0 0,-1 0 1 0 0,1 1 0 0 0,0-1-1 0 0,0 1 1 0 0,-1 0 0 0 0,1-1 0 0 0,1 1-1 0 0,-1 0 1 0 0,0 0 0 0 0,0 1-1 0 0,1-1 1 0 0,-1 0 0 0 0,1 0-1 0 0,-1 1 1 0 0,1-1 0 0 0,0 1-1 0 0,0-1 1 0 0,-1 5 0 0 0,-3 7-1431 0 0</inkml:trace>
</inkml:ink>
</file>

<file path=ppt/ink/ink1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3"/>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3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8"/>
    </inkml:context>
    <inkml:brush xml:id="br0">
      <inkml:brushProperty name="width" value="0.1" units="cm"/>
      <inkml:brushProperty name="height" value="0.1" units="cm"/>
      <inkml:brushProperty name="color" value="#004F8B"/>
    </inkml:brush>
  </inkml:definitions>
  <inkml:trace contextRef="#ctx0" brushRef="#br0">12 13 7831 0 0,'-12'-5'11010'0'0,"21"3"-8346"0"0,-7 2-2647 0 0,0-1-1 0 0,0 1 1 0 0,0 0-1 0 0,0 0 1 0 0,0 0-1 0 0,0 0 1 0 0,0 1-1 0 0,0-1 0 0 0,0 0 1 0 0,0 1-1 0 0,0-1 1 0 0,3 2-1 0 0,10 6 347 0 0,-12-6-275 0 0,-1 0 0 0 0,1 0 0 0 0,0-1 0 0 0,0 1 0 0 0,0-1 1 0 0,0 1-1 0 0,0-1 0 0 0,0 0 0 0 0,0 0 0 0 0,0 0 0 0 0,1-1 0 0 0,-1 1 1 0 0,0-1-1 0 0,1 0 0 0 0,-1 0 0 0 0,0 0 0 0 0,1 0 0 0 0,-1 0 1 0 0,0-1-1 0 0,0 1 0 0 0,1-1 0 0 0,-1 0 0 0 0,0 0 0 0 0,0 0 1 0 0,5-3-1 0 0,-2 0-22 0 0,0 1 0 0 0,1 0 0 0 0,-1 1 0 0 0,1-1 0 0 0,-1 1 0 0 0,1 0-1 0 0,0 1 1 0 0,0 0 0 0 0,8-1 0 0 0,70 1 712 0 0,-37 1-582 0 0,-44 0-337 0 0,0 0 0 0 0,0 1 0 0 0,0 0 0 0 0,0 0 0 0 0,-1 0 0 0 0,1 0 0 0 0,0 1 0 0 0,0-1-1 0 0,-1 1 1 0 0,1 0 0 0 0,-1 0 0 0 0,1 0 0 0 0,5 6 0 0 0,35 38-2720 0 0</inkml:trace>
</inkml:ink>
</file>

<file path=ppt/ink/ink13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19"/>
    </inkml:context>
    <inkml:brush xml:id="br0">
      <inkml:brushProperty name="width" value="0.1" units="cm"/>
      <inkml:brushProperty name="height" value="0.1" units="cm"/>
      <inkml:brushProperty name="color" value="#004F8B"/>
    </inkml:brush>
  </inkml:definitions>
  <inkml:trace contextRef="#ctx0" brushRef="#br0">0 39 13823 0 0,'31'1'6587'0'0,"49"-19"-3436"0"0,-51 11-2584 0 0,46-7 0 0 0,-52 13-1190 0 0,-1 2 1 0 0,41 5-1 0 0,-46-4-1045 0 0</inkml:trace>
</inkml:ink>
</file>

<file path=ppt/ink/ink13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0"/>
    </inkml:context>
    <inkml:brush xml:id="br0">
      <inkml:brushProperty name="width" value="0.1" units="cm"/>
      <inkml:brushProperty name="height" value="0.1" units="cm"/>
      <inkml:brushProperty name="color" value="#004F8B"/>
    </inkml:brush>
  </inkml:definitions>
  <inkml:trace contextRef="#ctx0" brushRef="#br0">47 316 3223 0 0,'13'4'7359'0'0,"-1"-2"-5555"0"0,-6-2-1047 0 0,1 0 0 0 0,0 0 0 0 0,0-1 0 0 0,-1 0 0 0 0,1 0 0 0 0,-1-1 1 0 0,1 0-1 0 0,-1 0 0 0 0,11-5 0 0 0,-6 1-216 0 0,0 0 0 0 0,-1 0 1 0 0,0-1-1 0 0,0-1 0 0 0,9-8 0 0 0,-8 5-392 0 0,-1 1 0 0 0,0-2 1 0 0,-1 1-1 0 0,0-1 0 0 0,-1-1 0 0 0,0 0 0 0 0,-1 0 0 0 0,0 0 0 0 0,5-17 0 0 0,-9 20-37 0 0,0 0 0 0 0,0 0 0 0 0,-1 0 0 0 0,0 0-1 0 0,-1 0 1 0 0,0-1 0 0 0,-1 1 0 0 0,0 0 0 0 0,-2-18 0 0 0,1 28-93 0 0,0 0 1 0 0,1 0-1 0 0,-1 1 1 0 0,1-1-1 0 0,-1 0 0 0 0,0 0 1 0 0,1 0-1 0 0,-1 1 1 0 0,1-1-1 0 0,-1 0 1 0 0,0 1-1 0 0,1-1 0 0 0,-1 0 1 0 0,1 1-1 0 0,-1-1 1 0 0,1 1-1 0 0,-1-1 1 0 0,1 1-1 0 0,0-1 1 0 0,-1 1-1 0 0,1-1 0 0 0,-1 1 1 0 0,1-1-1 0 0,0 1 1 0 0,0-1-1 0 0,-1 1 1 0 0,1 0-1 0 0,0-1 0 0 0,0 1 1 0 0,0-1-1 0 0,-1 2 1 0 0,-13 25 87 0 0,-252 674-475 0 0,261-685 317 0 0,0-3 14 0 0,1 1 1 0 0,0-1-1 0 0,1 1 0 0 0,-3 25 0 0 0,6-36 37 0 0,0 0-1 0 0,0 0 0 0 0,0-1 0 0 0,0 1 1 0 0,1 0-1 0 0,-1 0 0 0 0,1 0 0 0 0,0-1 1 0 0,0 1-1 0 0,0 0 0 0 0,0-1 0 0 0,0 1 1 0 0,0 0-1 0 0,1-1 0 0 0,-1 0 0 0 0,1 1 1 0 0,0-1-1 0 0,0 0 0 0 0,0 0 0 0 0,0 0 1 0 0,0 0-1 0 0,0 0 0 0 0,0 0 0 0 0,1-1 1 0 0,-1 1-1 0 0,1-1 0 0 0,-1 0 0 0 0,1 1 1 0 0,2 0-1 0 0,3-1 25 0 0,-1 0 0 0 0,1-1-1 0 0,0 0 1 0 0,-1 0 0 0 0,1 0 0 0 0,-1-1 0 0 0,1 0 0 0 0,-1-1 0 0 0,1 0 0 0 0,-1 0 0 0 0,0 0-1 0 0,0-1 1 0 0,13-6 0 0 0,16-5 35 0 0,80-27 76 0 0,-71 24-49 0 0,1 1 0 0 0,78-16 0 0 0,-119 31-366 0 0,0 1 0 0 0,0-1 0 0 0,0 1 0 0 0,0 0 0 0 0,1 0 0 0 0,-1 1 0 0 0,0 0 0 0 0,0 0 0 0 0,9 2 0 0 0</inkml:trace>
</inkml:ink>
</file>

<file path=ppt/ink/ink13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1"/>
    </inkml:context>
    <inkml:brush xml:id="br0">
      <inkml:brushProperty name="width" value="0.1" units="cm"/>
      <inkml:brushProperty name="height" value="0.1" units="cm"/>
      <inkml:brushProperty name="color" value="#004F8B"/>
    </inkml:brush>
  </inkml:definitions>
  <inkml:trace contextRef="#ctx0" brushRef="#br0">1 152 11519 0 0,'0'0'887'0'0,"27"8"-334"0"0,-26-8-469 0 0,0 1-1 0 0,-1-1 0 0 0,1 0 0 0 0,0 0 0 0 0,-1 0 1 0 0,1 1-1 0 0,0-1 0 0 0,-1 0 0 0 0,1 0 0 0 0,0 0 1 0 0,-1 0-1 0 0,1 0 0 0 0,-1-1 0 0 0,1 1 0 0 0,0 0 1 0 0,-1 0-1 0 0,1 0 0 0 0,0 0 0 0 0,-1-1 0 0 0,1 1 1 0 0,-1 0-1 0 0,1-1 0 0 0,0 1 0 0 0,-1 0 0 0 0,1-1 1 0 0,-1 1-1 0 0,1-1 0 0 0,-1 1 0 0 0,1-1 0 0 0,-1 1 1 0 0,0-1-1 0 0,1 1 0 0 0,-1-1 0 0 0,0 1 0 0 0,1-1 1 0 0,-1-1-1 0 0,1 1 44 0 0,-1 0 1 0 0,1 1-1 0 0,-1-1 1 0 0,1 0-1 0 0,-1 0 1 0 0,1 1 0 0 0,-1-1-1 0 0,1 0 1 0 0,-1 1-1 0 0,1-1 1 0 0,0 0-1 0 0,0 1 1 0 0,-1-1-1 0 0,1 1 1 0 0,0-1-1 0 0,0 1 1 0 0,0-1-1 0 0,-1 1 1 0 0,3-1 0 0 0,9-1 540 0 0,-9 2-516 0 0,-1-1-1 0 0,1 0 0 0 0,0 1 1 0 0,-1-1-1 0 0,1 0 0 0 0,0 0 1 0 0,-1 0-1 0 0,1 0 0 0 0,-1-1 1 0 0,0 1-1 0 0,1-1 0 0 0,-1 1 1 0 0,0-1-1 0 0,4-4 0 0 0,2-2 234 0 0,2 1-1 0 0,-1 0 1 0 0,1 0-1 0 0,0 1 1 0 0,0 0-1 0 0,22-8 1 0 0,72-20 522 0 0,-36 24-928 0 0,-32 7-1703 0 0,-1-3-4555 0 0,-9-1-1080 0 0</inkml:trace>
</inkml:ink>
</file>

<file path=ppt/ink/ink13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2"/>
    </inkml:context>
    <inkml:brush xml:id="br0">
      <inkml:brushProperty name="width" value="0.1" units="cm"/>
      <inkml:brushProperty name="height" value="0.1" units="cm"/>
      <inkml:brushProperty name="color" value="#004F8B"/>
    </inkml:brush>
  </inkml:definitions>
  <inkml:trace contextRef="#ctx0" brushRef="#br0">1 113 6447 0 0,'0'0'3314'0'0,"4"-12"832"0"0,7-14-2078 0 0,-2 18-1442 0 0,-1 1-1 0 0,2 0 1 0 0,-1 0-1 0 0,1 1 0 0 0,0 0 1 0 0,0 1-1 0 0,1 0 1 0 0,0 0-1 0 0,0 2 1 0 0,19-6-1 0 0,-18 7-352 0 0,1 0 1 0 0,-1 1-1 0 0,0 0 0 0 0,1 1 0 0 0,-1 0 0 0 0,1 1 1 0 0,-1 1-1 0 0,0 0 0 0 0,1 0 0 0 0,13 6 0 0 0,-24-8-255 0 0,1 1 0 0 0,-1 0 0 0 0,0 0-1 0 0,0 0 1 0 0,0 1 0 0 0,0-1 0 0 0,0 0-1 0 0,0 1 1 0 0,0 0 0 0 0,0-1 0 0 0,0 1-1 0 0,-1 0 1 0 0,1 0 0 0 0,0 0 0 0 0,-1 0-1 0 0,0 0 1 0 0,0 0 0 0 0,1 0 0 0 0,-1 0-1 0 0,-1 1 1 0 0,1-1 0 0 0,0 0 0 0 0,0 1-1 0 0,-1-1 1 0 0,1 1 0 0 0,-1-1 0 0 0,0 1-1 0 0,0-1 1 0 0,0 0 0 0 0,0 1 0 0 0,0-1-1 0 0,-1 1 1 0 0,1-1 0 0 0,-1 1 0 0 0,1-1-1 0 0,-1 0 1 0 0,0 1 0 0 0,0-1 0 0 0,0 0-1 0 0,-2 4 1 0 0,-6 11 1 0 0,-1-1-1 0 0,0 0 1 0 0,-2 0-1 0 0,-15 17 0 0 0,14-17 29 0 0,-2 2-22 0 0,-34 47 13 0 0,46-60-38 0 0,0 0 0 0 0,0 0 1 0 0,1 0-1 0 0,-1 0 0 0 0,1 0 0 0 0,1 0 0 0 0,-1 1 0 0 0,1-1 0 0 0,0 1 0 0 0,0-1 0 0 0,0 10 0 0 0,1-12-3 0 0,1 0 1 0 0,0 0-1 0 0,0 0 0 0 0,0 0 1 0 0,0-1-1 0 0,1 1 0 0 0,-1 0 1 0 0,1-1-1 0 0,0 1 0 0 0,0-1 1 0 0,-1 1-1 0 0,2-1 0 0 0,-1 0 1 0 0,0 0-1 0 0,0 0 0 0 0,1 0 1 0 0,-1 0-1 0 0,1-1 0 0 0,3 3 1 0 0,62 28-13 0 0,-50-25 19 0 0,-8-3-4 0 0,4 2 0 0 0,0 0 0 0 0,0 1 0 0 0,-1 0 0 0 0,0 1 0 0 0,14 12 0 0 0,-25-19 0 0 0,0 1 0 0 0,0-1 0 0 0,0 1 0 0 0,0 0 0 0 0,-1 0 0 0 0,1 0 0 0 0,-1 0 0 0 0,1 0 0 0 0,-1 1 0 0 0,0-1 0 0 0,0 0 0 0 0,0 1 0 0 0,0-1 0 0 0,0 1 0 0 0,0-1 0 0 0,-1 1 0 0 0,1-1 0 0 0,-1 1 0 0 0,0-1 0 0 0,1 1 0 0 0,-1-1 0 0 0,-1 1 0 0 0,1 0 0 0 0,0-1 0 0 0,-1 1 0 0 0,1-1 0 0 0,-1 1 0 0 0,1-1 0 0 0,-1 1 0 0 0,0-1 0 0 0,0 0 0 0 0,-1 1 0 0 0,1-1 0 0 0,0 0 0 0 0,-1 0 0 0 0,1 0 0 0 0,-4 3 0 0 0,-2 4 26 0 0,-1-1-1 0 0,0 0 1 0 0,0 0 0 0 0,0-1 0 0 0,-1 0-1 0 0,-1 0 1 0 0,1-1 0 0 0,-1-1-1 0 0,0 1 1 0 0,0-1 0 0 0,0-1-1 0 0,-18 5 1 0 0,22-7 3 0 0,0-1-1 0 0,0 0 0 0 0,0 0 1 0 0,0 0-1 0 0,0-1 1 0 0,0 0-1 0 0,-1 0 1 0 0,1 0-1 0 0,0-1 1 0 0,0 0-1 0 0,0 0 1 0 0,0 0-1 0 0,0-1 0 0 0,0 0 1 0 0,0 0-1 0 0,1-1 1 0 0,-1 0-1 0 0,1 0 1 0 0,-1 0-1 0 0,1 0 1 0 0,0-1-1 0 0,1 0 0 0 0,-1 0 1 0 0,-4-5-1 0 0,4 4 9 0 0,0 0 0 0 0,1-1 0 0 0,0 0 0 0 0,0 0 0 0 0,0 0 0 0 0,-4-11 0 0 0,8 16-117 0 0,-1-1 0 0 0,1 1 0 0 0,-1-1 0 0 0,1 0 0 0 0,0 1 0 0 0,0-1 0 0 0,0 0 0 0 0,0 1 0 0 0,0-1 0 0 0,0 0 0 0 0,0 1 0 0 0,0-1 0 0 0,1 0 0 0 0,0-1 0 0 0,0 1-243 0 0,0 0 0 0 0,0 1-1 0 0,0-1 1 0 0,0 0 0 0 0,0 1-1 0 0,0-1 1 0 0,1 1 0 0 0,-1 0-1 0 0,1 0 1 0 0,-1-1 0 0 0,1 1-1 0 0,-1 0 1 0 0,1 0 0 0 0,0 0-1 0 0,2-1 1 0 0</inkml:trace>
</inkml:ink>
</file>

<file path=ppt/ink/ink13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3"/>
    </inkml:context>
    <inkml:brush xml:id="br0">
      <inkml:brushProperty name="width" value="0.1" units="cm"/>
      <inkml:brushProperty name="height" value="0.1" units="cm"/>
      <inkml:brushProperty name="color" value="#004F8B"/>
    </inkml:brush>
  </inkml:definitions>
  <inkml:trace contextRef="#ctx0" brushRef="#br0">0 18 17711 0 0,'0'0'1728'0'0,"5"6"-1536"0"0,-3-15-192 0 0,3-6 4800 0 0,5 25-5856 0 0</inkml:trace>
</inkml:ink>
</file>

<file path=ppt/ink/ink13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4"/>
    </inkml:context>
    <inkml:brush xml:id="br0">
      <inkml:brushProperty name="width" value="0.1" units="cm"/>
      <inkml:brushProperty name="height" value="0.1" units="cm"/>
      <inkml:brushProperty name="color" value="#004F8B"/>
    </inkml:brush>
  </inkml:definitions>
  <inkml:trace contextRef="#ctx0" brushRef="#br0">169 2 3679 0 0,'10'-2'7834'0'0,"-32"12"-2444"0"0,-10 18-4002 0 0,26-22-869 0 0,-14 12 91 0 0,1 2 0 0 0,-17 22 1 0 0,31-36-545 0 0,0 0 1 0 0,1 0-1 0 0,0 1 1 0 0,0-1-1 0 0,0 1 1 0 0,1 0 0 0 0,0 0-1 0 0,1 1 1 0 0,-1-1-1 0 0,1 0 1 0 0,1 1-1 0 0,-2 9 1 0 0,3-15-61 0 0,0 0 1 0 0,0 0-1 0 0,0 0 1 0 0,0 0-1 0 0,0 0 0 0 0,0 1 1 0 0,0-1-1 0 0,1 0 1 0 0,-1 0-1 0 0,0-1 0 0 0,1 1 1 0 0,0 0-1 0 0,0 0 1 0 0,-1 0-1 0 0,1 0 1 0 0,0 0-1 0 0,1-1 0 0 0,-1 1 1 0 0,0 0-1 0 0,0-1 1 0 0,1 1-1 0 0,-1-1 0 0 0,1 1 1 0 0,-1-1-1 0 0,1 0 1 0 0,-1 0-1 0 0,3 1 1 0 0,2 0 38 0 0,-1-1 1 0 0,1 0 0 0 0,-1-1 0 0 0,1 1 0 0 0,0-1-1 0 0,-1 0 1 0 0,1-1 0 0 0,7 0 0 0 0,13-2 180 0 0,0 2 0 0 0,0 1 0 0 0,0 1 0 0 0,0 2 0 0 0,0 0-1 0 0,-1 2 1 0 0,1 0 0 0 0,-1 2 0 0 0,0 1 0 0 0,34 15 0 0 0,-36-8 84 0 0,12 5 337 0 0,-32-18-616 0 0,0-1 0 0 0,-1 0 0 0 0,1 1 0 0 0,0 0-1 0 0,0 0 1 0 0,-1 0 0 0 0,1 0 0 0 0,-1 0-1 0 0,0 0 1 0 0,0 1 0 0 0,0-1 0 0 0,0 1-1 0 0,0-1 1 0 0,0 1 0 0 0,0 0 0 0 0,-1 0-1 0 0,0 0 1 0 0,1 0 0 0 0,-1 0 0 0 0,0 0 0 0 0,-1 0-1 0 0,1 0 1 0 0,0 0 0 0 0,-1 0 0 0 0,0 1-1 0 0,0-1 1 0 0,0 0 0 0 0,0 0 0 0 0,0 1-1 0 0,-1 3 1 0 0,0 2 10 0 0,-1 0-1 0 0,0 0 1 0 0,0-1 0 0 0,-1 1-1 0 0,0-1 1 0 0,0 1 0 0 0,-1-1-1 0 0,0 0 1 0 0,-1 0-1 0 0,1-1 1 0 0,-10 12 0 0 0,6-11 44 0 0,0 0 1 0 0,0-1-1 0 0,0 0 1 0 0,-1 0-1 0 0,0-1 1 0 0,-1 0-1 0 0,1-1 1 0 0,-1 0-1 0 0,0-1 0 0 0,0 0 1 0 0,-1 0-1 0 0,1-1 1 0 0,-17 3-1 0 0,2-2-15 0 0,1-2 0 0 0,-1 0 0 0 0,1-2-1 0 0,-50-5 1 0 0,67 4-92 0 0,-1-1 1 0 0,0 0-1 0 0,0 0 1 0 0,0-1-1 0 0,1 0 0 0 0,0 0 1 0 0,-1-1-1 0 0,-6-5 1 0 0,-12-10-2802 0 0</inkml:trace>
</inkml:ink>
</file>

<file path=ppt/ink/ink13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5"/>
    </inkml:context>
    <inkml:brush xml:id="br0">
      <inkml:brushProperty name="width" value="0.1" units="cm"/>
      <inkml:brushProperty name="height" value="0.1" units="cm"/>
      <inkml:brushProperty name="color" value="#004F8B"/>
    </inkml:brush>
  </inkml:definitions>
  <inkml:trace contextRef="#ctx0" brushRef="#br0">0 137 17015 0 0,'0'-4'138'0'0,"1"0"0"0"0,0 0-1 0 0,0 1 1 0 0,0-1 0 0 0,0 0 0 0 0,0 0-1 0 0,1 1 1 0 0,0-1 0 0 0,-1 1 0 0 0,1 0-1 0 0,1-1 1 0 0,-1 1 0 0 0,0 0 0 0 0,1 0-1 0 0,0 0 1 0 0,3-3 0 0 0,1 1 296 0 0,0 0 0 0 0,0 1 1 0 0,0 0-1 0 0,0 0 0 0 0,1 0 0 0 0,0 1 1 0 0,10-3-1 0 0,12-1 577 0 0,-1 1-1 0 0,1 2 1 0 0,36-2 0 0 0,-62 6-1050 0 0,85-7 183 0 0,67-2 326 0 0,-52 12-9917 0 0,-79 0 1676 0 0</inkml:trace>
</inkml:ink>
</file>

<file path=ppt/ink/ink13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6"/>
    </inkml:context>
    <inkml:brush xml:id="br0">
      <inkml:brushProperty name="width" value="0.1" units="cm"/>
      <inkml:brushProperty name="height" value="0.1" units="cm"/>
      <inkml:brushProperty name="color" value="#004F8B"/>
    </inkml:brush>
  </inkml:definitions>
  <inkml:trace contextRef="#ctx0" brushRef="#br0">278 4 8287 0 0,'-3'-1'389'0'0,"0"0"0"0"0,0 1 0 0 0,0-1 0 0 0,0 1 0 0 0,0 0 0 0 0,-1 0 0 0 0,1 0 0 0 0,0 0 0 0 0,0 0 0 0 0,0 1 0 0 0,0 0 0 0 0,0-1 0 0 0,0 1 0 0 0,0 0 0 0 0,0 1 0 0 0,-5 2 0 0 0,0 0 234 0 0,1 1-1 0 0,-1 0 1 0 0,1 1 0 0 0,1-1-1 0 0,-12 14 1 0 0,-2 5 152 0 0,1 1 0 0 0,-22 39 0 0 0,28-42-388 0 0,0 1 1 0 0,1 0 0 0 0,2 1 0 0 0,0 0-1 0 0,1 0 1 0 0,-6 33 0 0 0,13-50-326 0 0,1 0 0 0 0,0 0 0 0 0,1 0 0 0 0,0 1 0 0 0,0-1 0 0 0,0 0 0 0 0,1 0 0 0 0,0 1 0 0 0,0-1 0 0 0,1 0 0 0 0,0 0 0 0 0,0 0 0 0 0,0 0 0 0 0,1-1 0 0 0,0 1 0 0 0,1-1 0 0 0,0 1 0 0 0,0-1 0 0 0,0 0 0 0 0,0-1 0 0 0,1 1 0 0 0,0-1 0 0 0,0 0 0 0 0,1 0-1 0 0,-1 0 1 0 0,13 7 0 0 0,-2-3-37 0 0,0-1-1 0 0,1-1 0 0 0,-1 0 0 0 0,2-1 0 0 0,-1-1 0 0 0,1-1 0 0 0,-1 0 0 0 0,1-1 1 0 0,0-1-1 0 0,0-1 0 0 0,1 0 0 0 0,-1-2 0 0 0,0 0 0 0 0,28-5 0 0 0,-18 0 41 0 0,0 0 0 0 0,0-2 0 0 0,0-1 0 0 0,-1-1 0 0 0,-1-1 0 0 0,1-2 0 0 0,-2 0 0 0 0,35-25 0 0 0,-51 31-21 0 0,0 0 0 0 0,-1 0-1 0 0,1-1 1 0 0,-2-1 0 0 0,1 1 0 0 0,-1-1 0 0 0,0 0-1 0 0,-1-1 1 0 0,0 1 0 0 0,-1-1 0 0 0,0 0-1 0 0,0-1 1 0 0,-1 1 0 0 0,-1-1 0 0 0,1 0 0 0 0,-2 0-1 0 0,0 0 1 0 0,0-1 0 0 0,-1 1 0 0 0,0 0-1 0 0,-1 0 1 0 0,0-1 0 0 0,-1 1 0 0 0,0 0 0 0 0,-1-1-1 0 0,0 1 1 0 0,-1 0 0 0 0,0 0 0 0 0,-1 1-1 0 0,0-1 1 0 0,-1 1 0 0 0,0-1 0 0 0,0 2 0 0 0,-1-1-1 0 0,-14-17 1 0 0,13 18-32 0 0,0 1-1 0 0,-1 1 1 0 0,0-1 0 0 0,-1 1-1 0 0,1 0 1 0 0,-1 1 0 0 0,-1 0-1 0 0,1 1 1 0 0,-1 0 0 0 0,0 0-1 0 0,0 1 1 0 0,0 0 0 0 0,-1 1-1 0 0,1 0 1 0 0,-1 1 0 0 0,-17-2-1 0 0,3 2-394 0 0,0 1-1 0 0,0 1 1 0 0,0 1-1 0 0,0 2 1 0 0,0 0-1 0 0,-29 9 0 0 0,22-3-809 0 0</inkml:trace>
</inkml:ink>
</file>

<file path=ppt/ink/ink13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7"/>
    </inkml:context>
    <inkml:brush xml:id="br0">
      <inkml:brushProperty name="width" value="0.1" units="cm"/>
      <inkml:brushProperty name="height" value="0.1" units="cm"/>
      <inkml:brushProperty name="color" value="#004F8B"/>
    </inkml:brush>
  </inkml:definitions>
  <inkml:trace contextRef="#ctx0" brushRef="#br0">88 94 7711 0 0,'0'0'356'0'0,"2"-2"-8"0"0,1-1 76 0 0,0-1-1 0 0,0 0 1 0 0,0-1-1 0 0,-1 1 1 0 0,1 0 0 0 0,-1-1-1 0 0,0 1 1 0 0,0-1-1 0 0,-1 0 1 0 0,0 1-1 0 0,1-1 1 0 0,0-8-1 0 0,-9-13 9051 0 0,8 26-9390 0 0,-19 28 37 0 0,-43 77 577 0 0,55-92-635 0 0,0-1-1 0 0,2 0 1 0 0,-1 1-1 0 0,2 0 0 0 0,-1 0 1 0 0,-1 25-1 0 0,5-30-62 0 0,0-7 1 0 0,0 0 0 0 0,0 0 0 0 0,1 0 0 0 0,-1 0 0 0 0,0 0 0 0 0,1-1 0 0 0,-1 1 0 0 0,1 0 0 0 0,-1 0 0 0 0,1 0 0 0 0,-1-1 0 0 0,1 1 0 0 0,-1 0 0 0 0,1-1 0 0 0,0 1 0 0 0,0-1 0 0 0,-1 1 0 0 0,1 0 0 0 0,0-1 0 0 0,0 0 0 0 0,-1 1 0 0 0,1-1 0 0 0,0 1 0 0 0,0-1 0 0 0,0 0 0 0 0,0 0 0 0 0,0 1 0 0 0,0-1 0 0 0,0 0 0 0 0,-1 0 0 0 0,3 0 0 0 0,24-1 47 0 0,-26 1-45 0 0,31-5 77 0 0,-19 2-30 0 0,0 0 0 0 0,0 2-1 0 0,0-1 1 0 0,1 2 0 0 0,-1 0-1 0 0,0 0 1 0 0,1 1 0 0 0,-1 1-1 0 0,22 5 1 0 0,-19-2 8 0 0,1 1 0 0 0,-1 1 0 0 0,-1 0-1 0 0,1 1 1 0 0,-1 1 0 0 0,26 20 0 0 0,-35-24-31 0 0,-1 0 0 0 0,0 0 0 0 0,-1 0 0 0 0,1 1 0 0 0,-1-1 0 0 0,0 1 1 0 0,0 0-1 0 0,-1 0 0 0 0,0 1 0 0 0,0-1 0 0 0,0 1 0 0 0,-1-1 0 0 0,0 1 0 0 0,0 0 0 0 0,-1 0 0 0 0,0 0 0 0 0,0 0 1 0 0,0 0-1 0 0,-1 14 0 0 0,-1-14 28 0 0,-1 0 0 0 0,1 0 0 0 0,-1-1 1 0 0,0 1-1 0 0,-1 0 0 0 0,1-1 0 0 0,-1 1 1 0 0,-1-1-1 0 0,1 0 0 0 0,-1 0 0 0 0,0 0 1 0 0,0-1-1 0 0,-1 1 0 0 0,0-1 0 0 0,0 0 1 0 0,0 0-1 0 0,0-1 0 0 0,-1 1 0 0 0,0-1 1 0 0,0-1-1 0 0,0 1 0 0 0,0-1 0 0 0,0 0 1 0 0,-12 4-1 0 0,-3 0 65 0 0,0 0 1 0 0,0-1 0 0 0,-1-2-1 0 0,1 0 1 0 0,-1-1-1 0 0,-37 0 1 0 0,54-3-129 0 0,1 0-1 0 0,0 0 1 0 0,-1-1-1 0 0,1 0 1 0 0,0 0-1 0 0,-1 0 1 0 0,1 0-1 0 0,0-1 1 0 0,0 1-1 0 0,0-1 1 0 0,0 0-1 0 0,0 0 1 0 0,0-1-1 0 0,1 1 1 0 0,-7-7-1 0 0</inkml:trace>
</inkml:ink>
</file>

<file path=ppt/ink/ink1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4"/>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3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8"/>
    </inkml:context>
    <inkml:brush xml:id="br0">
      <inkml:brushProperty name="width" value="0.1" units="cm"/>
      <inkml:brushProperty name="height" value="0.1" units="cm"/>
      <inkml:brushProperty name="color" value="#004F8B"/>
    </inkml:brush>
  </inkml:definitions>
  <inkml:trace contextRef="#ctx0" brushRef="#br0">1 175 1839 0 0,'21'-27'-740'0'0,"-2"0"3657"0"0,-12 16 215 0 0,0 0-1 0 0,0 1 0 0 0,16-16 0 0 0,7 6 1988 0 0,10 9-3653 0 0,94-17 1934 0 0,-119 26-3389 0 0,0 1 0 0 0,1 1 1 0 0,-1 0-1 0 0,0 1 0 0 0,1 0 1 0 0,23 7-1 0 0,-31-6-946 0 0,0 1 0 0 0,0 1 1 0 0,0-1-1 0 0,12 9 0 0 0</inkml:trace>
</inkml:ink>
</file>

<file path=ppt/ink/ink13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29"/>
    </inkml:context>
    <inkml:brush xml:id="br0">
      <inkml:brushProperty name="width" value="0.1" units="cm"/>
      <inkml:brushProperty name="height" value="0.1" units="cm"/>
      <inkml:brushProperty name="color" value="#004F8B"/>
    </inkml:brush>
  </inkml:definitions>
  <inkml:trace contextRef="#ctx0" brushRef="#br0">223 4 6911 0 0,'0'0'528'0'0,"-39"-3"5059"0"0,32 4-5147 0 0,0 0 0 0 0,1 1 1 0 0,-1 0-1 0 0,0 1 0 0 0,1-1 1 0 0,0 1-1 0 0,0 1 0 0 0,0-1 0 0 0,0 1 1 0 0,0 0-1 0 0,1 0 0 0 0,-1 1 0 0 0,1-1 1 0 0,0 1-1 0 0,1 0 0 0 0,-5 6 0 0 0,-4 5 56 0 0,1 1 0 0 0,1 0 0 0 0,1 0 0 0 0,-11 24 0 0 0,19-37-450 0 0,0 0 0 0 0,1 0 0 0 0,-1 0 1 0 0,1 0-1 0 0,-1 1 0 0 0,1-1 0 0 0,1 0 0 0 0,-1 1 0 0 0,1-1 1 0 0,-1 1-1 0 0,1-1 0 0 0,0 1 0 0 0,1-1 0 0 0,-1 1 0 0 0,1-1 1 0 0,0 0-1 0 0,0 1 0 0 0,0-1 0 0 0,1 0 0 0 0,0 0 1 0 0,-1 0-1 0 0,1 0 0 0 0,1 0 0 0 0,-1 0 0 0 0,1 0 0 0 0,-1-1 1 0 0,1 1-1 0 0,0-1 0 0 0,0 0 0 0 0,0 0 0 0 0,1 0 0 0 0,-1 0 1 0 0,1 0-1 0 0,0-1 0 0 0,0 0 0 0 0,0 0 0 0 0,0 0 1 0 0,0 0-1 0 0,0 0 0 0 0,0-1 0 0 0,1 0 0 0 0,-1 0 0 0 0,0 0 1 0 0,1 0-1 0 0,-1-1 0 0 0,1 0 0 0 0,-1 0 0 0 0,8 0 0 0 0,4-2-15 0 0,-1-1-1 0 0,0 0 1 0 0,0-1-1 0 0,-1-1 0 0 0,1 0 1 0 0,-1-1-1 0 0,0 0 1 0 0,25-17-1 0 0,-32 20-3 0 0,0-2-1 0 0,-1 1 1 0 0,0-1 0 0 0,0 0-1 0 0,-1 0 1 0 0,1 0 0 0 0,-1-1-1 0 0,0 0 1 0 0,0 0 0 0 0,-1 0-1 0 0,0-1 1 0 0,0 1 0 0 0,0-1-1 0 0,-1 0 1 0 0,0 0-1 0 0,-1-1 1 0 0,1 1 0 0 0,-1 0-1 0 0,1-15 1 0 0,-3 17 4 0 0,-1 0 0 0 0,0 0-1 0 0,0 0 1 0 0,0 0 0 0 0,-1 0-1 0 0,0 0 1 0 0,0 0 0 0 0,0 0 0 0 0,0 1-1 0 0,-1-1 1 0 0,0 1 0 0 0,0 0 0 0 0,0 0-1 0 0,0 0 1 0 0,-1 0 0 0 0,1 0-1 0 0,-1 1 1 0 0,0 0 0 0 0,0-1 0 0 0,0 1-1 0 0,-1 1 1 0 0,1-1 0 0 0,-1 1 0 0 0,-7-3-1 0 0,5 1-18 0 0,0 1 0 0 0,0 0 0 0 0,-1 1 0 0 0,1-1 0 0 0,-1 2 0 0 0,0-1 0 0 0,1 1 0 0 0,-1 0 0 0 0,0 1 0 0 0,0-1 0 0 0,1 2 0 0 0,-1-1 0 0 0,0 1 0 0 0,0 0 0 0 0,-13 4 0 0 0,18-4-56 0 0,0 1 0 0 0,0-1 1 0 0,1 1-1 0 0,-1 0 0 0 0,0-1 0 0 0,1 1 0 0 0,-1 0 0 0 0,1 1 1 0 0,-1-1-1 0 0,1 0 0 0 0,0 1 0 0 0,0-1 0 0 0,0 1 0 0 0,1 0 0 0 0,-4 4 1 0 0,1 10-2731 0 0,7 1-3632 0 0</inkml:trace>
</inkml:ink>
</file>

<file path=ppt/ink/ink13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0"/>
    </inkml:context>
    <inkml:brush xml:id="br0">
      <inkml:brushProperty name="width" value="0.1" units="cm"/>
      <inkml:brushProperty name="height" value="0.1" units="cm"/>
      <inkml:brushProperty name="color" value="#004F8B"/>
    </inkml:brush>
  </inkml:definitions>
  <inkml:trace contextRef="#ctx0" brushRef="#br0">235 26 7831 0 0,'0'0'603'0'0,"10"-26"7296"0"0,-9 45-1865 0 0,-11 16-3741 0 0,-23 48-2093 0 0,25-61 450 0 0,-44 106-212 0 0,6 1-1 0 0,-30 146 1 0 0,56-196-389 0 0,20-78-294 0 0</inkml:trace>
</inkml:ink>
</file>

<file path=ppt/ink/ink13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1"/>
    </inkml:context>
    <inkml:brush xml:id="br0">
      <inkml:brushProperty name="width" value="0.1" units="cm"/>
      <inkml:brushProperty name="height" value="0.1" units="cm"/>
      <inkml:brushProperty name="color" value="#004F8B"/>
    </inkml:brush>
  </inkml:definitions>
  <inkml:trace contextRef="#ctx0" brushRef="#br0">49 43 6911 0 0,'-6'-38'9771'0'0,"2"44"-8882"0"0,0-1 1 0 0,1 0-1 0 0,-1 1 1 0 0,2 0 0 0 0,-5 9-1 0 0,-7 39 1076 0 0,12-39-1712 0 0,0 0 0 0 0,2 1 0 0 0,-1-1 0 0 0,2 0 0 0 0,2 16 0 0 0,-3-27-218 0 0,1 0-1 0 0,0 0 1 0 0,1 0 0 0 0,-1 0 0 0 0,0 0 0 0 0,1 0 0 0 0,0-1 0 0 0,0 1-1 0 0,0-1 1 0 0,1 1 0 0 0,-1-1 0 0 0,1 0 0 0 0,-1 0 0 0 0,1 0 0 0 0,0 0-1 0 0,5 3 1 0 0,-2-2-11 0 0,0-1-1 0 0,0 1 1 0 0,1-1-1 0 0,-1-1 1 0 0,1 1-1 0 0,0-1 1 0 0,-1 0-1 0 0,15 2 1 0 0,-4-3-3 0 0,1 0-1 0 0,0 0 1 0 0,0-2-1 0 0,0 0 1 0 0,-1-2-1 0 0,31-6 1 0 0,-30 4 3 0 0,0-1 0 0 0,0-1 0 0 0,0 0 1 0 0,21-13-1 0 0,-34 17 1 0 0,1 0 0 0 0,-1 0 0 0 0,0-1 0 0 0,-1 0 1 0 0,1 1-1 0 0,-1-2 0 0 0,0 1 0 0 0,0 0 0 0 0,0-1 0 0 0,0 0 0 0 0,-1 0 0 0 0,0 0 0 0 0,0 0 1 0 0,0-1-1 0 0,-1 1 0 0 0,1-1 0 0 0,1-9 0 0 0,-4 10-8 0 0,0 1 0 0 0,0 0-1 0 0,0-1 1 0 0,-1 1 0 0 0,0 0 0 0 0,0-1 0 0 0,0 1-1 0 0,0 0 1 0 0,-1 0 0 0 0,0 0 0 0 0,0 0-1 0 0,0 0 1 0 0,0 1 0 0 0,0-1 0 0 0,-1 0 0 0 0,0 1-1 0 0,1 0 1 0 0,-1 0 0 0 0,-1-1 0 0 0,1 2 0 0 0,0-1-1 0 0,-5-3 1 0 0,-1-1 26 0 0,-1 1 0 0 0,0-1-1 0 0,0 2 1 0 0,0-1 0 0 0,0 2 0 0 0,-1-1-1 0 0,-15-3 1 0 0,6 3-258 0 0,-1 1 0 0 0,0 2 0 0 0,-37-1 0 0 0,48 3 104 0 0,0 0-1 0 0,0 1 0 0 0,1 1 0 0 0,-1 0 0 0 0,0 0 1 0 0,0 0-1 0 0,1 2 0 0 0,0-1 0 0 0,-1 1 1 0 0,-8 5-1 0 0,17-8-35 0 0,0-1 1 0 0,0 1 0 0 0,0 0-1 0 0,0-1 1 0 0,0 1 0 0 0,0 0-1 0 0,1-1 1 0 0,-1 1-1 0 0,0 0 1 0 0,0 0 0 0 0,1 0-1 0 0,-1-1 1 0 0,1 1 0 0 0,-1 0-1 0 0,1 0 1 0 0,-1 0 0 0 0,0 1-1 0 0,1 11-1889 0 0</inkml:trace>
</inkml:ink>
</file>

<file path=ppt/ink/ink13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2"/>
    </inkml:context>
    <inkml:brush xml:id="br0">
      <inkml:brushProperty name="width" value="0.1" units="cm"/>
      <inkml:brushProperty name="height" value="0.1" units="cm"/>
      <inkml:brushProperty name="color" value="#004F8B"/>
    </inkml:brush>
  </inkml:definitions>
  <inkml:trace contextRef="#ctx0" brushRef="#br0">1 10 10591 0 0,'0'0'8430'0'0,"24"3"-5809"0"0,-8 0-2007 0 0,-9-1-309 0 0,1 0-1 0 0,-1-1 1 0 0,1 0-1 0 0,-1 0 1 0 0,1-1-1 0 0,-1 0 1 0 0,15-2-1 0 0,90-10 590 0 0,153 4 0 0 0,-201 10-4882 0 0</inkml:trace>
</inkml:ink>
</file>

<file path=ppt/ink/ink13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3"/>
    </inkml:context>
    <inkml:brush xml:id="br0">
      <inkml:brushProperty name="width" value="0.1" units="cm"/>
      <inkml:brushProperty name="height" value="0.1" units="cm"/>
      <inkml:brushProperty name="color" value="#004F8B"/>
    </inkml:brush>
  </inkml:definitions>
  <inkml:trace contextRef="#ctx0" brushRef="#br0">8 11 2759 0 0,'-8'3'7564'0'0,"45"7"822"0"0,5-9-4629 0 0,45-14-2651 0 0,-43 5 356 0 0,-17 6-1455 0 0,0 0 0 0 0,42 4 0 0 0,-38 0-1759 0 0,-16-2-384 0 0</inkml:trace>
</inkml:ink>
</file>

<file path=ppt/ink/ink13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4"/>
    </inkml:context>
    <inkml:brush xml:id="br0">
      <inkml:brushProperty name="width" value="0.1" units="cm"/>
      <inkml:brushProperty name="height" value="0.1" units="cm"/>
      <inkml:brushProperty name="color" value="#004F8B"/>
    </inkml:brush>
  </inkml:definitions>
  <inkml:trace contextRef="#ctx0" brushRef="#br0">0 243 7831 0 0,'0'0'2324'0'0,"26"4"2767"0"0,-15-3-4074 0 0,0-1-1 0 0,0 0 1 0 0,0-1 0 0 0,0 0-1 0 0,17-5 1 0 0,-11 1-355 0 0,-1 0 1 0 0,0-1-1 0 0,17-9 1 0 0,-3-2-225 0 0,0-1 1 0 0,53-44-1 0 0,-75 55-355 0 0,0-1 0 0 0,0 0 0 0 0,-1 0-1 0 0,7-10 1 0 0,-12 15-33 0 0,0 0 0 0 0,0 0 1 0 0,0 0-1 0 0,0-1 0 0 0,0 1 0 0 0,-1 0 0 0 0,0-1 0 0 0,1 1 0 0 0,-1-1 0 0 0,-1 1 1 0 0,1-1-1 0 0,0 0 0 0 0,-1 1 0 0 0,0-1 0 0 0,0-7 480 0 0,-4 15-502 0 0,1 0 0 0 0,-1 0 0 0 0,1 0 0 0 0,0 1 0 0 0,1-1 0 0 0,-1 1 0 0 0,1 0 0 0 0,0-1 0 0 0,0 1 0 0 0,-2 8 0 0 0,-2 2 13 0 0,-65 155-105 0 0,-73 261 0 0 0,139-415 51 0 0,2-1 0 0 0,0 1-1 0 0,1-1 1 0 0,0 1-1 0 0,1 29 1 0 0,1-43 11 0 0,0 1 1 0 0,1-1 0 0 0,-1 1-1 0 0,0-1 1 0 0,1 1-1 0 0,0-1 1 0 0,-1 1 0 0 0,1-1-1 0 0,0 1 1 0 0,0-1 0 0 0,0 0-1 0 0,1 0 1 0 0,-1 0-1 0 0,0 1 1 0 0,1-1 0 0 0,0 0-1 0 0,-1-1 1 0 0,1 1 0 0 0,0 0-1 0 0,0 0 1 0 0,0-1-1 0 0,0 1 1 0 0,0-1 0 0 0,0 0-1 0 0,1 1 1 0 0,-1-1 0 0 0,0 0-1 0 0,1 0 1 0 0,-1-1-1 0 0,0 1 1 0 0,1 0 0 0 0,-1-1-1 0 0,1 0 1 0 0,-1 1 0 0 0,1-1-1 0 0,0 0 1 0 0,-1 0-1 0 0,1-1 1 0 0,-1 1 0 0 0,1 0-1 0 0,-1-1 1 0 0,1 1-1 0 0,4-3 1 0 0,33-8 10 0 0,53-21 1 0 0,-54 17 7 0 0,57-13 0 0 0,-72 23-206 0 0,58-10-329 0 0,-74 15-562 0 0,-1 0 0 0 0,0 0 1 0 0,1 1-1 0 0,-1 0 0 0 0,10 2 0 0 0,-7-1-787 0 0</inkml:trace>
</inkml:ink>
</file>

<file path=ppt/ink/ink13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5"/>
    </inkml:context>
    <inkml:brush xml:id="br0">
      <inkml:brushProperty name="width" value="0.1" units="cm"/>
      <inkml:brushProperty name="height" value="0.1" units="cm"/>
      <inkml:brushProperty name="color" value="#004F8B"/>
    </inkml:brush>
  </inkml:definitions>
  <inkml:trace contextRef="#ctx0" brushRef="#br0">2 120 6447 0 0,'0'0'499'0'0,"-2"-8"324"0"0,2-3 3469 0 0,26-13 2194 0 0,12 6-3886 0 0,43-5-1412 0 0,-62 19-219 0 0,10-5-740 0 0,1 2-1 0 0,0 1 0 0 0,0 2 0 0 0,0 1 0 0 0,0 1 1 0 0,56 3-1 0 0,-37 2-3189 0 0,-22-4-5037 0 0</inkml:trace>
</inkml:ink>
</file>

<file path=ppt/ink/ink13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6"/>
    </inkml:context>
    <inkml:brush xml:id="br0">
      <inkml:brushProperty name="width" value="0.1" units="cm"/>
      <inkml:brushProperty name="height" value="0.1" units="cm"/>
      <inkml:brushProperty name="color" value="#004F8B"/>
    </inkml:brush>
  </inkml:definitions>
  <inkml:trace contextRef="#ctx0" brushRef="#br0">54 16 6911 0 0,'0'0'623'0'0,"-2"-8"-502"0"0,0 0 1994 0 0,0 51 6837 0 0,5-1-6027 0 0,-1 39-1312 0 0,-26 91 399 0 0,13-113-1706 0 0,2 0 1 0 0,3 1-1 0 0,3 0 1 0 0,5 74-1 0 0,0-116-283 0 0,-2-17 36 0 0,22-17-1599 0 0,-16 8-247 0 0</inkml:trace>
</inkml:ink>
</file>

<file path=ppt/ink/ink13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7"/>
    </inkml:context>
    <inkml:brush xml:id="br0">
      <inkml:brushProperty name="width" value="0.1" units="cm"/>
      <inkml:brushProperty name="height" value="0.1" units="cm"/>
      <inkml:brushProperty name="color" value="#004F8B"/>
    </inkml:brush>
  </inkml:definitions>
  <inkml:trace contextRef="#ctx0" brushRef="#br0">0 0 8287 0 0,'0'0'18199'0'0,"11"1"-21345"0"0,-1-2 1333 0 0</inkml:trace>
</inkml:ink>
</file>

<file path=ppt/ink/ink1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5"/>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3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8"/>
    </inkml:context>
    <inkml:brush xml:id="br0">
      <inkml:brushProperty name="width" value="0.1" units="cm"/>
      <inkml:brushProperty name="height" value="0.1" units="cm"/>
      <inkml:brushProperty name="color" value="#004F8B"/>
    </inkml:brush>
  </inkml:definitions>
  <inkml:trace contextRef="#ctx0" brushRef="#br0">18 92 10591 0 0,'0'0'488'0'0,"-16"-15"176"0"0,14 10 458 0 0,34 4 2766 0 0,14 1-1204 0 0,-3 1-220 0 0,83-10 1 0 0,-88 4-2171 0 0,-1-2 0 0 0,1-2-1 0 0,-1-2 1 0 0,46-19 0 0 0,-81 30 230 0 0,-14 25-276 0 0,-126 224-13 0 0,113-196-241 0 0,3 1-1 0 0,-29 107 1 0 0,4-16 745 0 0,47-144-747 0 0,-1 0 0 0 0,1-1 0 0 0,0 1 0 0 0,0 0 0 0 0,-1 0 0 0 0,1 0 0 0 0,0-1 0 0 0,0 1 0 0 0,0 0 0 0 0,0 0 0 0 0,0 0 1 0 0,0 0-1 0 0,0-1 0 0 0,0 1 0 0 0,0 0 0 0 0,1 0 0 0 0,-1 0 0 0 0,0-1 0 0 0,0 1 0 0 0,1 0 0 0 0,-1 0 0 0 0,1-1 0 0 0,-1 1 0 0 0,1 0 0 0 0,-1-1 0 0 0,1 1 1 0 0,-1 0-1 0 0,1-1 0 0 0,-1 1 0 0 0,1-1 0 0 0,0 1 0 0 0,-1-1 0 0 0,1 1 0 0 0,0-1 0 0 0,-1 0 0 0 0,1 1 0 0 0,0-1 0 0 0,0 0 0 0 0,-1 1 0 0 0,1-1 0 0 0,0 0 1 0 0,1 0-1 0 0,15 2-2074 0 0</inkml:trace>
</inkml:ink>
</file>

<file path=ppt/ink/ink13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39"/>
    </inkml:context>
    <inkml:brush xml:id="br0">
      <inkml:brushProperty name="width" value="0.1" units="cm"/>
      <inkml:brushProperty name="height" value="0.1" units="cm"/>
      <inkml:brushProperty name="color" value="#004F8B"/>
    </inkml:brush>
  </inkml:definitions>
  <inkml:trace contextRef="#ctx0" brushRef="#br0">0 124 8751 0 0,'0'0'674'0'0,"26"-31"5239"0"0,-22 28-5134 0 0,1 0-1 0 0,-1 0 1 0 0,1 0 0 0 0,0 1 0 0 0,0 0-1 0 0,0 0 1 0 0,9-3 0 0 0,8 1 1032 0 0,45-4 1 0 0,-11 2-669 0 0,43-15-113 0 0,59-9-950 0 0,-99 29-1319 0 0,-28 2-2184 0 0,-17-2 1272 0 0</inkml:trace>
</inkml:ink>
</file>

<file path=ppt/ink/ink13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40"/>
    </inkml:context>
    <inkml:brush xml:id="br0">
      <inkml:brushProperty name="width" value="0.1" units="cm"/>
      <inkml:brushProperty name="height" value="0.1" units="cm"/>
      <inkml:brushProperty name="color" value="#004F8B"/>
    </inkml:brush>
  </inkml:definitions>
  <inkml:trace contextRef="#ctx0" brushRef="#br0">195 13 2303 0 0,'17'-12'14294'0'0,"-26"15"-13394"0"0,0 1 1 0 0,0 1 0 0 0,0 0-1 0 0,-13 9 1 0 0,6-2-516 0 0,0 1 0 0 0,1 1 0 0 0,1 0 0 0 0,0 0 0 0 0,1 2 0 0 0,-15 23 0 0 0,24-33-325 0 0,0 0-1 0 0,1 0 1 0 0,0 1-1 0 0,1 0 0 0 0,-1-1 1 0 0,1 1-1 0 0,0 0 1 0 0,1 0-1 0 0,-1 11 1 0 0,1-15-40 0 0,1 0 0 0 0,1 0 0 0 0,-1 0-1 0 0,0-1 1 0 0,1 1 0 0 0,-1 0 0 0 0,1 0 0 0 0,0 0 0 0 0,0 0 0 0 0,0 0 0 0 0,1-1 0 0 0,-1 1-1 0 0,0 0 1 0 0,1-1 0 0 0,0 1 0 0 0,0-1 0 0 0,-1 0 0 0 0,2 0 0 0 0,-1 1 0 0 0,0-1 0 0 0,0-1-1 0 0,0 1 1 0 0,1 0 0 0 0,3 2 0 0 0,9 5 55 0 0,-12-7-54 0 0,1 0 1 0 0,-1 0 0 0 0,0 0-1 0 0,1 0 1 0 0,-1-1 0 0 0,0 1-1 0 0,1-1 1 0 0,0 0 0 0 0,-1 0 0 0 0,1 0-1 0 0,0-1 1 0 0,0 1 0 0 0,-1-1-1 0 0,8 0 1 0 0,-6 0 9 0 0,0 0-1 0 0,1 1 1 0 0,-1 0 0 0 0,1 0-1 0 0,-1 0 1 0 0,10 3 0 0 0,-11-2 1 0 0,1 0 0 0 0,0-1 0 0 0,0 0 0 0 0,0 0 0 0 0,0 0 1 0 0,0-1-1 0 0,0 1 0 0 0,0-1 0 0 0,6-1 0 0 0,-3 0 25 0 0,0 0-1 0 0,0 0 1 0 0,0 1-1 0 0,0 0 1 0 0,0 1-1 0 0,0 0 1 0 0,1 0-1 0 0,-2 0 1 0 0,1 1-1 0 0,0 0 1 0 0,0 1-1 0 0,7 3 1 0 0,-11-4-31 0 0,0-1-1 0 0,0 0 1 0 0,0 0 0 0 0,0-1 0 0 0,0 1 0 0 0,0-1 0 0 0,0 1-1 0 0,0-1 1 0 0,6-1 0 0 0,-5 0 0 0 0,0 1 0 0 0,0 0 1 0 0,0 1-1 0 0,0-1 0 0 0,0 1 0 0 0,9 2 0 0 0,-8 0-1 0 0,0 1-1 0 0,-1-1 1 0 0,1 2-1 0 0,-1-1 1 0 0,0 0-1 0 0,0 1 1 0 0,0 0-1 0 0,0 0 1 0 0,-1 1-1 0 0,0-1 1 0 0,0 1-1 0 0,-1 0 1 0 0,1 0-1 0 0,-1 0 1 0 0,-1 0-1 0 0,1 1 1 0 0,-1-1-1 0 0,0 1 1 0 0,-1-1-1 0 0,1 1 1 0 0,-1 0-1 0 0,-1 0 1 0 0,1 0-1 0 0,-1 0 1 0 0,0-1 0 0 0,-1 1-1 0 0,1 0 1 0 0,-1 0-1 0 0,-1 0 1 0 0,-2 6-1 0 0,1-7 17 0 0,0-1 0 0 0,0 1 0 0 0,-1-1 0 0 0,0 0-1 0 0,0 0 1 0 0,-1 0 0 0 0,1-1 0 0 0,-1 1 0 0 0,0-1 0 0 0,0 0 0 0 0,-1-1-1 0 0,1 1 1 0 0,-1-1 0 0 0,1 0 0 0 0,-1 0 0 0 0,0-1 0 0 0,0 0 0 0 0,-10 2-1 0 0,-7 1 132 0 0,-1-2 0 0 0,0 0-1 0 0,-41-2 1 0 0,-14 2-11 0 0,32 4-170 0 0,36-4-48 0 0,0 0 0 0 0,0-2 0 0 0,-1 1 0 0 0,1-1 0 0 0,0-1 0 0 0,0 0 1 0 0,-1-1-1 0 0,-17-2 0 0 0,27 2-149 0 0,1 0-1 0 0,-1 0 1 0 0,1 0 0 0 0,-1 0 0 0 0,1 0 0 0 0,0 0 0 0 0,-1-1 0 0 0,1 1-1 0 0,0 0 1 0 0,0-1 0 0 0,0 1 0 0 0,0-1 0 0 0,0 1 0 0 0,-1-3 0 0 0</inkml:trace>
</inkml:ink>
</file>

<file path=ppt/ink/ink13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42.541"/>
    </inkml:context>
    <inkml:brush xml:id="br0">
      <inkml:brushProperty name="width" value="0.1" units="cm"/>
      <inkml:brushProperty name="height" value="0.1" units="cm"/>
      <inkml:brushProperty name="color" value="#004F8B"/>
    </inkml:brush>
  </inkml:definitions>
  <inkml:trace contextRef="#ctx0" brushRef="#br0">0 71 15287 0 0,'13'-7'402'0'0,"-1"0"-1"0"0,1 0 1 0 0,1 1-1 0 0,-1 1 1 0 0,1 0-1 0 0,0 1 1 0 0,20-4-1 0 0,107-8 4163 0 0,-108 13-3557 0 0,-6 1-588 0 0,-1 1-1 0 0,0 2 1 0 0,32 3 0 0 0,-1 9-7839 0 0</inkml:trace>
</inkml:ink>
</file>

<file path=ppt/ink/ink13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5.926"/>
    </inkml:context>
    <inkml:brush xml:id="br0">
      <inkml:brushProperty name="width" value="0.1" units="cm"/>
      <inkml:brushProperty name="height" value="0.1" units="cm"/>
      <inkml:brushProperty name="color" value="#F6630D"/>
    </inkml:brush>
  </inkml:definitions>
  <inkml:trace contextRef="#ctx0" brushRef="#br0">41 276 2759 0 0,'-4'9'7316'0'0,"-13"28"-1424"0"0,17-36-5765 0 0,0 1-1 0 0,1-1 0 0 0,-1 1 1 0 0,0-1-1 0 0,0 1 0 0 0,1-1 1 0 0,-1 0-1 0 0,1 1 0 0 0,0-1 1 0 0,-1 0-1 0 0,1 0 0 0 0,0 1 1 0 0,0-1-1 0 0,-1 0 0 0 0,1 0 1 0 0,0 0-1 0 0,0 0 0 0 0,1 0 1 0 0,-1 0-1 0 0,0 0 0 0 0,0 0 1 0 0,0 0-1 0 0,0-1 0 0 0,1 1 1 0 0,-1 0-1 0 0,0-1 0 0 0,1 1 1 0 0,-1-1-1 0 0,1 0 0 0 0,-1 1 1 0 0,0-1-1 0 0,1 0 0 0 0,-1 0 1 0 0,1 0-1 0 0,-1 0 0 0 0,1 0 1 0 0,-1 0-1 0 0,3-1 0 0 0,8 1 253 0 0,0-2-1 0 0,0 0 0 0 0,19-5 0 0 0,-21 5-42 0 0,-1-1-225 0 0,1 0 0 0 0,-1-1 0 0 0,0 1 0 0 0,0-2 0 0 0,-1 1 0 0 0,1-1-1 0 0,-1 0 1 0 0,0-1 0 0 0,0 0 0 0 0,0-1 0 0 0,-1 1 0 0 0,0-1 0 0 0,-1 0 0 0 0,1-1 0 0 0,-1 0-1 0 0,8-14 1 0 0,2-9 116 0 0,-1 0-1 0 0,-1-1 0 0 0,13-45 0 0 0,-22 59-96 0 0,6-23 1126 0 0,-14 54-1007 0 0,-1 0-217 0 0,-66 241 103 0 0,45-152-132 0 0,22-82-19 0 0,-1 0 1 0 0,-1 0-1 0 0,0-1 1 0 0,-2 0 0 0 0,0 0-1 0 0,-13 23 1 0 0,-22 28-184 0 0,3 1 1 0 0,3 3 0 0 0,-51 153-1 0 0,84-219 190 0 0,1 0-1 0 0,0 0 1 0 0,0 1-1 0 0,1-1 1 0 0,0 1-1 0 0,1 8 1 0 0,0-15 7 0 0,0-1 1 0 0,1 1 0 0 0,-1-1-1 0 0,0 1 1 0 0,1-1 0 0 0,0 1-1 0 0,-1-1 1 0 0,1 1 0 0 0,0-1-1 0 0,-1 1 1 0 0,1-1 0 0 0,0 0-1 0 0,0 1 1 0 0,0-1 0 0 0,0 0-1 0 0,0 0 1 0 0,1 0 0 0 0,-1 0-1 0 0,0 0 1 0 0,0 0 0 0 0,1 0-1 0 0,-1 0 1 0 0,1 0 0 0 0,-1-1-1 0 0,1 1 1 0 0,-1-1 0 0 0,1 1-1 0 0,-1-1 1 0 0,1 1 0 0 0,-1-1-1 0 0,1 0 1 0 0,0 0 0 0 0,-1 0-1 0 0,1 0 1 0 0,-1 0 0 0 0,1 0-1 0 0,3-1 1 0 0,16-1-11 0 0,0-1 1 0 0,30-8-1 0 0,30-5-17 0 0,-76 16 32 0 0,0-2-1 0 0,0 1 1 0 0,-1 0-1 0 0,1-1 1 0 0,-1 0-1 0 0,1 0 1 0 0,-1 0 0 0 0,0-1-1 0 0,0 0 1 0 0,0 1-1 0 0,4-5 1 0 0,-4 3 2 0 0,0 1-1 0 0,0 0 1 0 0,0 0 0 0 0,1 0 0 0 0,-1 1-1 0 0,1 0 1 0 0,-1 0 0 0 0,1 0 0 0 0,0 0 0 0 0,0 1-1 0 0,9-2 1 0 0,-5 2 22 0 0,-1 1-2 0 0,1 0 1 0 0,-1 0-1 0 0,1-1 1 0 0,-1-1-1 0 0,0 1 1 0 0,1-2-1 0 0,-1 1 0 0 0,0-1 1 0 0,-1 0-1 0 0,1 0 1 0 0,10-7-1 0 0,-16 8-85 0 0,1 0 1 0 0,-1 1-1 0 0,1-1 1 0 0,0 1-1 0 0,-1-1 0 0 0,1 1 1 0 0,0 0-1 0 0,0 0 0 0 0,0 0 1 0 0,0 0-1 0 0,0 1 0 0 0,0-1 1 0 0,0 1-1 0 0,1 0 0 0 0,-1 0 1 0 0,0 0-1 0 0,0 0 1 0 0,0 1-1 0 0,0-1 0 0 0,0 1 1 0 0,0-1-1 0 0,0 1 0 0 0,0 0 1 0 0,0 0-1 0 0,5 3 0 0 0,5 0-3982 0 0</inkml:trace>
</inkml:ink>
</file>

<file path=ppt/ink/ink13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6.297"/>
    </inkml:context>
    <inkml:brush xml:id="br0">
      <inkml:brushProperty name="width" value="0.1" units="cm"/>
      <inkml:brushProperty name="height" value="0.1" units="cm"/>
      <inkml:brushProperty name="color" value="#F6630D"/>
    </inkml:brush>
  </inkml:definitions>
  <inkml:trace contextRef="#ctx0" brushRef="#br0">1 157 6911 0 0,'7'-1'9341'0'0,"14"-4"-6031"0"0,-20 5-3304 0 0,77-21 2505 0 0,-2-3 1 0 0,134-61 0 0 0,-205 82-2719 0 0,1 0 0 0 0,-1 1 0 0 0,1-1-1 0 0,0 1 1 0 0,0 0 0 0 0,0 0 0 0 0,0 1 0 0 0,0 0 0 0 0,0 0 0 0 0,11 0-1 0 0,-7 3-1049 0 0</inkml:trace>
</inkml:ink>
</file>

<file path=ppt/ink/ink13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7.175"/>
    </inkml:context>
    <inkml:brush xml:id="br0">
      <inkml:brushProperty name="width" value="0.1" units="cm"/>
      <inkml:brushProperty name="height" value="0.1" units="cm"/>
      <inkml:brushProperty name="color" value="#F6630D"/>
    </inkml:brush>
  </inkml:definitions>
  <inkml:trace contextRef="#ctx0" brushRef="#br0">1 136 3679 0 0,'0'0'623'0'0,"5"-46"11222"0"0,-4 41-11577 0 0,0 1 1 0 0,1 0-1 0 0,-1 0 0 0 0,1 0 0 0 0,0 0 1 0 0,0 1-1 0 0,0-1 0 0 0,0 0 0 0 0,0 1 0 0 0,1 0 1 0 0,0-1-1 0 0,0 1 0 0 0,0 0 0 0 0,0 0 1 0 0,0 1-1 0 0,1-1 0 0 0,-1 1 0 0 0,1-1 0 0 0,-1 1 1 0 0,1 0-1 0 0,0 1 0 0 0,0-1 0 0 0,0 1 1 0 0,0-1-1 0 0,0 1 0 0 0,5 0 0 0 0,7-3-52 0 0,-1 1 0 0 0,1 0 1 0 0,0 2-1 0 0,1 0 0 0 0,22 1 0 0 0,-33 0-158 0 0,1 1 0 0 0,-1 0 1 0 0,1 0-1 0 0,-1 1 0 0 0,0-1 1 0 0,0 1-1 0 0,0 1 0 0 0,0-1 0 0 0,0 1 1 0 0,0 0-1 0 0,-1 0 0 0 0,1 1 1 0 0,-1-1-1 0 0,0 1 0 0 0,0 0 0 0 0,0 1 1 0 0,-1-1-1 0 0,1 1 0 0 0,-1 0 1 0 0,0 0-1 0 0,-1 1 0 0 0,1-1 1 0 0,-1 1-1 0 0,3 6 0 0 0,-6-10-54 0 0,1 0 0 0 0,-1 0 0 0 0,0 0 1 0 0,0 0-1 0 0,0 0 0 0 0,0 1 0 0 0,0-1 0 0 0,0 0 0 0 0,0 0 0 0 0,-1 0 0 0 0,1 0 0 0 0,-1 0 1 0 0,1 0-1 0 0,-1 0 0 0 0,0 0 0 0 0,0 0 0 0 0,0 0 0 0 0,-1 2 0 0 0,-27 38-13 0 0,18-26 25 0 0,-7 9 110 0 0,-27 43-46 0 0,43-64-75 0 0,0-1 0 0 0,0 1 0 0 0,0 0 0 0 0,0 0 0 0 0,1 0 0 0 0,0 0 0 0 0,0 0 0 0 0,0 0 0 0 0,1 0 0 0 0,-1 0 0 0 0,1 1 0 0 0,0-1 0 0 0,0 0 0 0 0,0 0 0 0 0,1 5 0 0 0,1-6-6 0 0,0 0 1 0 0,0 1 0 0 0,0-1 0 0 0,0 0-1 0 0,0 0 1 0 0,0-1 0 0 0,1 1-1 0 0,0 0 1 0 0,-1-1 0 0 0,1 1-1 0 0,0-1 1 0 0,0 0 0 0 0,0 0-1 0 0,1 0 1 0 0,5 2 0 0 0,59 23-27 0 0,-52-22 24 0 0,-1 0 7 0 0,0 1 0 0 0,0 0 0 0 0,-1 1 0 0 0,0 1 0 0 0,0 0 0 0 0,-1 0 0 0 0,20 17 0 0 0,-29-21-3 0 0,-1 0 0 0 0,0-1 0 0 0,0 1 1 0 0,0 1-1 0 0,0-1 0 0 0,0 0 0 0 0,-1 1 0 0 0,0-1 0 0 0,0 1 0 0 0,0-1 0 0 0,0 1 0 0 0,-1 0 0 0 0,0 0 1 0 0,0 0-1 0 0,0 0 0 0 0,-1 0 0 0 0,1 0 0 0 0,-1 0 0 0 0,0 0 0 0 0,-1 0 0 0 0,1 0 0 0 0,-1 0 0 0 0,0 0 1 0 0,-1 0-1 0 0,1 0 0 0 0,-1 0 0 0 0,0-1 0 0 0,-2 6 0 0 0,1-3 15 0 0,-1 0-1 0 0,0 1 0 0 0,0-1 1 0 0,0-1-1 0 0,-1 1 1 0 0,0-1-1 0 0,0 0 1 0 0,-1 0-1 0 0,0 0 1 0 0,0-1-1 0 0,0 1 1 0 0,-1-2-1 0 0,1 1 1 0 0,-1-1-1 0 0,0 0 0 0 0,-1 0 1 0 0,1-1-1 0 0,-1 0 1 0 0,1 0-1 0 0,-9 1 1 0 0,4-1 13 0 0,-1-2 0 0 0,1 1 0 0 0,0-2 0 0 0,0 0 0 0 0,-1 0 0 0 0,1-1 0 0 0,0 0 0 0 0,0-1 0 0 0,0-1 0 0 0,0 0-1 0 0,0 0 1 0 0,-17-9 0 0 0,-9-5 87 0 0,-39-24 0 0 0,76 40-373 0 0,0 0-1 0 0,1-1 0 0 0,-1 1 0 0 0,0 0 0 0 0,1-1 0 0 0,-1 1 0 0 0,1-1 0 0 0,0 1 0 0 0,0 0 0 0 0,-1-1 1 0 0,1 1-1 0 0,0-1 0 0 0,0 1 0 0 0,0-1 0 0 0,0 1 0 0 0,1-1 0 0 0,-1 1 0 0 0,0 0 0 0 0,1-1 0 0 0,0-1 0 0 0</inkml:trace>
</inkml:ink>
</file>

<file path=ppt/ink/ink13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7.938"/>
    </inkml:context>
    <inkml:brush xml:id="br0">
      <inkml:brushProperty name="width" value="0.1" units="cm"/>
      <inkml:brushProperty name="height" value="0.1" units="cm"/>
      <inkml:brushProperty name="color" value="#F6630D"/>
    </inkml:brush>
  </inkml:definitions>
  <inkml:trace contextRef="#ctx0" brushRef="#br0">188 16 2759 0 0,'0'-1'211'0'0,"0"0"0"0"0,0 1-1 0 0,0-1 1 0 0,0 0-1 0 0,0 1 1 0 0,0-1 0 0 0,0 0-1 0 0,-1 1 1 0 0,1-1-1 0 0,0 1 1 0 0,-1-1 0 0 0,1 0-1 0 0,0 1 1 0 0,-1-1-1 0 0,1 1 1 0 0,-1-1-1 0 0,1 1 1 0 0,0-1 0 0 0,-1 1-1 0 0,0-1 1 0 0,1 1-1 0 0,-1 0 1 0 0,1-1 0 0 0,-1 1-1 0 0,1 0 1 0 0,-1-1-1 0 0,0 1 1 0 0,1 0-1 0 0,-1 0 1 0 0,0-1 0 0 0,1 1-1 0 0,-1 0 1 0 0,0 0-1 0 0,-27 8 5756 0 0,-1 11-2397 0 0,11-4-3598 0 0,10-7 235 0 0,-8 9 287 0 0,0 0-1 0 0,-18 27 1 0 0,31-40-405 0 0,0 1 0 0 0,0 0 0 0 0,1 0 0 0 0,-1 0 0 0 0,1 0 0 0 0,0 0 0 0 0,1 0 0 0 0,-1 1 0 0 0,1-1 1 0 0,0 0-1 0 0,0 1 0 0 0,1-1 0 0 0,-1 1 0 0 0,1-1 0 0 0,1 11 0 0 0,1-12-65 0 0,-1 0 0 0 0,1 0 1 0 0,0-1-1 0 0,0 1 0 0 0,0 0 0 0 0,0-1 0 0 0,0 1 1 0 0,1-1-1 0 0,0 0 0 0 0,0 0 0 0 0,0 0 1 0 0,0 0-1 0 0,0 0 0 0 0,0 0 0 0 0,1-1 1 0 0,-1 0-1 0 0,6 3 0 0 0,-2-1 105 0 0,1 0 0 0 0,0-1 0 0 0,0 0 0 0 0,1 0 0 0 0,-1-1-1 0 0,1 0 1 0 0,11 2 0 0 0,65 1 466 0 0,57 6 680 0 0,-124-9-1052 0 0,-1 1 0 0 0,0 1 0 0 0,0 1 0 0 0,0 1 0 0 0,28 13 0 0 0,-39-16-181 0 0,-1 0 1 0 0,0 0-1 0 0,0 1 1 0 0,0 0-1 0 0,0 0 0 0 0,0 0 1 0 0,-1 1-1 0 0,0-1 0 0 0,0 1 1 0 0,0 0-1 0 0,-1 0 1 0 0,1 0-1 0 0,-1 1 0 0 0,0-1 1 0 0,-1 1-1 0 0,1 0 1 0 0,-1 0-1 0 0,0 0 0 0 0,-1 0 1 0 0,0 0-1 0 0,0 0 0 0 0,0 0 1 0 0,0 0-1 0 0,-1 1 1 0 0,0-1-1 0 0,0 0 0 0 0,-1 0 1 0 0,-2 9-1 0 0,-1-1 41 0 0,-2 1 0 0 0,0 0 0 0 0,-1-1 0 0 0,0 0 0 0 0,-1-1-1 0 0,-18 24 1 0 0,19-29-36 0 0,-1 0-1 0 0,0-1 0 0 0,0 0 1 0 0,-1 0-1 0 0,0 0 0 0 0,0-1 1 0 0,-1-1-1 0 0,0 0 0 0 0,1 0 1 0 0,-17 5-1 0 0,10-4 20 0 0,-1-1 1 0 0,0-1-1 0 0,-1-1 1 0 0,-31 3-1 0 0,40-6-143 0 0,0 0-1 0 0,0 0 1 0 0,0-1-1 0 0,0 0 1 0 0,0-1-1 0 0,0 0 1 0 0,0 0-1 0 0,0-1 1 0 0,1-1 0 0 0,-16-7-1 0 0</inkml:trace>
</inkml:ink>
</file>

<file path=ppt/ink/ink13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8.314"/>
    </inkml:context>
    <inkml:brush xml:id="br0">
      <inkml:brushProperty name="width" value="0.1" units="cm"/>
      <inkml:brushProperty name="height" value="0.1" units="cm"/>
      <inkml:brushProperty name="color" value="#F6630D"/>
    </inkml:brush>
  </inkml:definitions>
  <inkml:trace contextRef="#ctx0" brushRef="#br0">1 257 9215 0 0,'48'-65'600'0'0,"-32"48"1399"0"0,0 1 0 0 0,1 1-1 0 0,25-18 1 0 0,-17 16 468 0 0,1 2-1 0 0,30-14 1 0 0,20-2-2923 0 0,-56 26 209 0 0,0 1 0 0 0,1 0-1 0 0,-1 2 1 0 0,1 0 0 0 0,28 2 0 0 0,-14 0-2091 0 0,-8-1-5324 0 0</inkml:trace>
</inkml:ink>
</file>

<file path=ppt/ink/ink13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5:58.767"/>
    </inkml:context>
    <inkml:brush xml:id="br0">
      <inkml:brushProperty name="width" value="0.1" units="cm"/>
      <inkml:brushProperty name="height" value="0.1" units="cm"/>
      <inkml:brushProperty name="color" value="#F6630D"/>
    </inkml:brush>
  </inkml:definitions>
  <inkml:trace contextRef="#ctx0" brushRef="#br0">0 18 8751 0 0,'0'0'674'0'0,"26"5"4538"0"0,19-8 1043 0 0,94 0-2799 0 0,-84 6-2819 0 0,-24 0-447 0 0,-1-2-1 0 0,1 0 1 0 0,0-3 0 0 0,0 0-1 0 0,41-9 1 0 0,0 2 498 0 0,-68 9-615 0 0,6 2-145 0 0,-9-1-67 0 0,0-1 0 0 0,0 1 0 0 0,0 0 0 0 0,0 0-1 0 0,0 0 1 0 0,0 0 0 0 0,0 0 0 0 0,-1 1-1 0 0,1-1 1 0 0,0 0 0 0 0,-1 0 0 0 0,1 0 0 0 0,0 1-1 0 0,-1-1 1 0 0,0 0 0 0 0,1 3 0 0 0</inkml:trace>
</inkml:ink>
</file>

<file path=ppt/ink/ink1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6"/>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3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2.179"/>
    </inkml:context>
    <inkml:brush xml:id="br0">
      <inkml:brushProperty name="width" value="0.1" units="cm"/>
      <inkml:brushProperty name="height" value="0.1" units="cm"/>
      <inkml:brushProperty name="color" value="#F6630D"/>
    </inkml:brush>
  </inkml:definitions>
  <inkml:trace contextRef="#ctx0" brushRef="#br0">0 279 2759 0 0,'0'0'15802'0'0,"2"-5"-15017"0"0,0 3-570 0 0,1 0-1 0 0,-1 0 1 0 0,0 0 0 0 0,1 0 0 0 0,-1 0-1 0 0,1 1 1 0 0,-1-1 0 0 0,1 1 0 0 0,0 0 0 0 0,-1-1-1 0 0,1 1 1 0 0,0 1 0 0 0,0-1 0 0 0,0 0-1 0 0,0 1 1 0 0,0-1 0 0 0,5 1 0 0 0,16-5 652 0 0,-7 0-611 0 0,0-1 0 0 0,-1 0 0 0 0,0-1 0 0 0,-1-1 1 0 0,1 0-1 0 0,-1-1 0 0 0,19-16 0 0 0,-10 5-142 0 0,0-1-1 0 0,-1-1 1 0 0,23-30 0 0 0,-20 3 229 0 0,-24 41 112 0 0,-12 35-206 0 0,-127 269-152 0 0,22-52-41 0 0,97-202-71 0 0,-39 106-157 0 0,52-132 154 0 0,1 1 0 0 0,0 0 0 0 0,1-1 1 0 0,1 1-1 0 0,1 0 0 0 0,1 34 0 0 0,1-49 18 0 0,-1 0 0 0 0,0 0 0 0 0,1-1 0 0 0,-1 1 0 0 0,1 0 0 0 0,0-1 0 0 0,-1 1 0 0 0,1 0 0 0 0,0-1 0 0 0,0 1 0 0 0,0-1 0 0 0,0 1 0 0 0,0-1 0 0 0,1 0 0 0 0,-1 1 0 0 0,0-1 0 0 0,1 0 0 0 0,-1 0 0 0 0,1 0 0 0 0,-1 0 0 0 0,1 0 0 0 0,-1 0 0 0 0,1-1 0 0 0,0 1 0 0 0,-1 0 0 0 0,1-1 0 0 0,0 1 0 0 0,-1-1 0 0 0,1 0 0 0 0,0 1 0 0 0,0-1 0 0 0,0 0 0 0 0,-1 0 0 0 0,1 0 0 0 0,0 0 0 0 0,0-1 0 0 0,0 1 0 0 0,-1 0 0 0 0,3-2 0 0 0,10 0 0 0 0,0-1 0 0 0,-1-1 0 0 0,24-9 0 0 0,-31 10 0 0 0,193-60 99 0 0,-110 36-70 0 0,-86 27-300 0 0,0-1-1 0 0,0 1 1 0 0,1 0-1 0 0,-1-1 1 0 0,0 1-1 0 0,0 1 1 0 0,0-1 0 0 0,0 0-1 0 0,0 1 1 0 0,0 0-1 0 0,5 1 1 0 0,18 3-2416 0 0</inkml:trace>
</inkml:ink>
</file>

<file path=ppt/ink/ink13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2.513"/>
    </inkml:context>
    <inkml:brush xml:id="br0">
      <inkml:brushProperty name="width" value="0.1" units="cm"/>
      <inkml:brushProperty name="height" value="0.1" units="cm"/>
      <inkml:brushProperty name="color" value="#F6630D"/>
    </inkml:brush>
  </inkml:definitions>
  <inkml:trace contextRef="#ctx0" brushRef="#br0">7 187 14911 0 0,'0'0'687'0'0,"-7"-33"2448"0"0,11 29-2688 0 0,-1 0 1 0 0,1 0-1 0 0,0 0 1 0 0,0 0 0 0 0,0 1-1 0 0,1-1 1 0 0,-1 1-1 0 0,1 0 1 0 0,0 1 0 0 0,0-1-1 0 0,0 1 1 0 0,7-3-1 0 0,68-18 1080 0 0,-23 19-933 0 0,-48 5-513 0 0,-1-1 0 0 0,1-1-1 0 0,0 0 1 0 0,-1 0 0 0 0,1 0 0 0 0,-1-1 0 0 0,13-5 0 0 0,-15 5-124 0 0,136-50 897 0 0,-126 48-1652 0 0,0 0 0 0 0,-1 1 0 0 0,1 1 0 0 0,18 0 0 0 0,-19 3-1143 0 0</inkml:trace>
</inkml:ink>
</file>

<file path=ppt/ink/ink13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3.171"/>
    </inkml:context>
    <inkml:brush xml:id="br0">
      <inkml:brushProperty name="width" value="0.1" units="cm"/>
      <inkml:brushProperty name="height" value="0.1" units="cm"/>
      <inkml:brushProperty name="color" value="#F6630D"/>
    </inkml:brush>
  </inkml:definitions>
  <inkml:trace contextRef="#ctx0" brushRef="#br0">247 0 14455 0 0,'0'0'1307'0'0,"-33"10"301"0"0,5 3-570 0 0,1 2 1 0 0,-35 25-1 0 0,53-33-966 0 0,0 0 0 0 0,0 0 1 0 0,1 0-1 0 0,0 1 0 0 0,1 1 0 0 0,0-1 0 0 0,0 1 1 0 0,1 0-1 0 0,0 1 0 0 0,-6 11 0 0 0,11-17-32 0 0,-1 0 0 0 0,1 0 0 0 0,0 1 0 0 0,0-1 0 0 0,0 0-1 0 0,0 0 1 0 0,1 1 0 0 0,0-1 0 0 0,0 0 0 0 0,0 1 0 0 0,0-1 0 0 0,1 0 0 0 0,1 6 0 0 0,-2-8-19 0 0,1 0 1 0 0,0 0 0 0 0,0 0 0 0 0,0-1 0 0 0,0 1-1 0 0,0 0 1 0 0,0 0 0 0 0,1-1 0 0 0,-1 1 0 0 0,0-1 0 0 0,1 1-1 0 0,-1-1 1 0 0,1 0 0 0 0,0 1 0 0 0,-1-1 0 0 0,1 0-1 0 0,0 0 1 0 0,0 0 0 0 0,0 0 0 0 0,0-1 0 0 0,0 1 0 0 0,0 0-1 0 0,0-1 1 0 0,0 0 0 0 0,0 1 0 0 0,0-1 0 0 0,4 0-1 0 0,147 13 1435 0 0,-132-10-1261 0 0,1 2 0 0 0,-1 0 0 0 0,-1 1 0 0 0,40 17 0 0 0,-48-17-109 0 0,-9-4-41 0 0,1 1 0 0 0,-1-1 1 0 0,0 0-1 0 0,1-1 0 0 0,-1 1 1 0 0,1-1-1 0 0,0 1 0 0 0,0-1 1 0 0,-1 0-1 0 0,1-1 0 0 0,0 1 1 0 0,0-1-1 0 0,0 1 0 0 0,0-1 0 0 0,0 0 1 0 0,-1-1-1 0 0,1 1 0 0 0,0-1 1 0 0,4 0-1 0 0,-4-1 2 0 0,0 1 1 0 0,0 0-1 0 0,0 0 1 0 0,0 1-1 0 0,0-1 0 0 0,0 1 1 0 0,0 0-1 0 0,0 0 1 0 0,0 0-1 0 0,0 0 0 0 0,0 1 1 0 0,0 0-1 0 0,0-1 1 0 0,0 2-1 0 0,6 1 0 0 0,-1 1 80 0 0,-1-1 0 0 0,1 1 0 0 0,-1 0 0 0 0,0 1 0 0 0,14 11 0 0 0,-18-12-96 0 0,0 1 1 0 0,-1-1-1 0 0,0 1 1 0 0,0-1-1 0 0,0 1 1 0 0,0 0-1 0 0,0 1 0 0 0,-1-1 1 0 0,0 0-1 0 0,0 1 1 0 0,-1-1-1 0 0,0 1 0 0 0,0-1 1 0 0,0 1-1 0 0,0 0 1 0 0,-1 0-1 0 0,-1 10 0 0 0,1-15-17 0 0,0 6 29 0 0,-1 0 1 0 0,0 0-1 0 0,0 0 1 0 0,-1 0-1 0 0,0 0 1 0 0,0-1-1 0 0,-1 1 1 0 0,0 0-1 0 0,0-1 1 0 0,-1 0 0 0 0,1 0-1 0 0,-1 0 1 0 0,0 0-1 0 0,-1-1 1 0 0,0 1-1 0 0,0-1 1 0 0,-6 5-1 0 0,-12 9 128 0 0,-1-1 0 0 0,-46 27-1 0 0,55-36-148 0 0,9-6-30 0 0,-1 1 0 0 0,0-1 0 0 0,1 0 0 0 0,-1 0 0 0 0,0-1-1 0 0,-1 0 1 0 0,1 0 0 0 0,0-1 0 0 0,-1 1 0 0 0,1-2 0 0 0,0 1 0 0 0,-1-1 0 0 0,-12-1 0 0 0,18 1-103 0 0,-16-7-2078 0 0,-13-11-6163 0 0,9 5 357 0 0</inkml:trace>
</inkml:ink>
</file>

<file path=ppt/ink/ink13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3.569"/>
    </inkml:context>
    <inkml:brush xml:id="br0">
      <inkml:brushProperty name="width" value="0.1" units="cm"/>
      <inkml:brushProperty name="height" value="0.1" units="cm"/>
      <inkml:brushProperty name="color" value="#F6630D"/>
    </inkml:brush>
  </inkml:definitions>
  <inkml:trace contextRef="#ctx0" brushRef="#br0">0 111 11055 0 0,'10'-8'850'0'0,"-1"0"0"0"0,1 1 0 0 0,1 0 0 0 0,-1 1 0 0 0,1 0-1 0 0,0 0 1 0 0,1 1 0 0 0,-1 1 0 0 0,1 0 0 0 0,16-3 0 0 0,20-3 3053 0 0,64-4 0 0 0,-40 6-4671 0 0,71-3 905 0 0,-47 12-5185 0 0</inkml:trace>
</inkml:ink>
</file>

<file path=ppt/ink/ink13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3.914"/>
    </inkml:context>
    <inkml:brush xml:id="br0">
      <inkml:brushProperty name="width" value="0.1" units="cm"/>
      <inkml:brushProperty name="height" value="0.1" units="cm"/>
      <inkml:brushProperty name="color" value="#F6630D"/>
    </inkml:brush>
  </inkml:definitions>
  <inkml:trace contextRef="#ctx0" brushRef="#br0">1 0 17503 0 0,'16'22'8344'0'0,"-26"-34"-8184"0"0,5 5 0 0 0,16 11-2336 0 0,8 7 928 0 0</inkml:trace>
</inkml:ink>
</file>

<file path=ppt/ink/ink13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4.671"/>
    </inkml:context>
    <inkml:brush xml:id="br0">
      <inkml:brushProperty name="width" value="0.1" units="cm"/>
      <inkml:brushProperty name="height" value="0.1" units="cm"/>
      <inkml:brushProperty name="color" value="#F6630D"/>
    </inkml:brush>
  </inkml:definitions>
  <inkml:trace contextRef="#ctx0" brushRef="#br0">0 218 7831 0 0,'0'-33'848'0'0,"7"6"2419"0"0,-5 20-2239 0 0,-1-1 0 0 0,2 1 0 0 0,-1 0 0 0 0,1 0-1 0 0,5-11 1 0 0,-5 15-847 0 0,0 0-1 0 0,0-1 0 0 0,0 1 1 0 0,0 0-1 0 0,0 1 0 0 0,0-1 1 0 0,1 0-1 0 0,-1 1 0 0 0,1 0 1 0 0,0 0-1 0 0,0 0 0 0 0,0 0 1 0 0,4-1-1 0 0,104-47 3310 0 0,-107 48-3418 0 0,0-1-1 0 0,0 1 0 0 0,1 0 0 0 0,0 0 0 0 0,-1 0 0 0 0,1 1 0 0 0,0 0 0 0 0,-1 0 1 0 0,1 1-1 0 0,0-1 0 0 0,0 1 0 0 0,0 0 0 0 0,0 1 0 0 0,-1-1 0 0 0,1 1 0 0 0,0 1 0 0 0,0-1 1 0 0,-1 1-1 0 0,1 0 0 0 0,-1 0 0 0 0,1 0 0 0 0,-1 1 0 0 0,0 0 0 0 0,0 0 0 0 0,0 0 1 0 0,-1 1-1 0 0,1-1 0 0 0,-1 1 0 0 0,0 0 0 0 0,1 1 0 0 0,-2-1 0 0 0,1 1 0 0 0,-1-1 1 0 0,1 1-1 0 0,-1 0 0 0 0,-1 1 0 0 0,1-1 0 0 0,-1 0 0 0 0,0 1 0 0 0,0-1 0 0 0,0 1 0 0 0,-1 0 1 0 0,0-1-1 0 0,0 1 0 0 0,-1 0 0 0 0,1 7 0 0 0,-1 9-57 0 0,-1 0-1 0 0,-1 1 1 0 0,-1-1 0 0 0,0 0 0 0 0,-2 0-1 0 0,-1 0 1 0 0,-1-1 0 0 0,0 0-1 0 0,-2 0 1 0 0,0-1 0 0 0,-1 0-1 0 0,-25 36 1 0 0,6-18 8 0 0,-1-1 1 0 0,-1-2-1 0 0,-2-1 0 0 0,-2-1 1 0 0,-42 30-1 0 0,92-70-11 0 0,0 0-1 0 0,0 1 1 0 0,0 1 0 0 0,1 0-1 0 0,-1 1 1 0 0,1 1 0 0 0,0 0-1 0 0,21 0 1 0 0,22-2 37 0 0,88 3 0 0 0,-61 3-15 0 0,-53-2-9 0 0,0 1-1 0 0,0 2 1 0 0,42 8 0 0 0,-40 4-43 0 0,-34-14-413 0 0,19 13-1674 0 0,-1-6 231 0 0,-1-2-429 0 0</inkml:trace>
</inkml:ink>
</file>

<file path=ppt/ink/ink13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5.383"/>
    </inkml:context>
    <inkml:brush xml:id="br0">
      <inkml:brushProperty name="width" value="0.1" units="cm"/>
      <inkml:brushProperty name="height" value="0.1" units="cm"/>
      <inkml:brushProperty name="color" value="#F6630D"/>
    </inkml:brush>
  </inkml:definitions>
  <inkml:trace contextRef="#ctx0" brushRef="#br0">216 30 6911 0 0,'0'0'528'0'0,"27"-25"7695"0"0,-28 25-7980 0 0,0-1 0 0 0,1 1 0 0 0,-1-1 0 0 0,0 1 0 0 0,0-1 0 0 0,0 1 0 0 0,0 0 0 0 0,0-1 0 0 0,0 1 0 0 0,0 0 0 0 0,0 0 0 0 0,0 0 0 0 0,0 0 0 0 0,0 0 0 0 0,0 0 0 0 0,0 0 0 0 0,0 0 0 0 0,0 0 0 0 0,0 0 0 0 0,-1 1 0 0 0,-16 8 103 0 0,0 1 0 0 0,1 1 0 0 0,0 1 0 0 0,1 0 1 0 0,0 1-1 0 0,1 1 0 0 0,1 0 0 0 0,0 1 0 0 0,1 1 1 0 0,1 0-1 0 0,-18 29 0 0 0,27-40-334 0 0,0 0-1 0 0,1 1 0 0 0,-1-1 1 0 0,1 1-1 0 0,0-1 1 0 0,0 1-1 0 0,1 0 1 0 0,0 0-1 0 0,-1 11 0 0 0,2-14-12 0 0,0 1 0 0 0,1 0-1 0 0,-1-1 1 0 0,1 1-1 0 0,0 0 1 0 0,0-1 0 0 0,1 1-1 0 0,-1-1 1 0 0,1 1 0 0 0,-1-1-1 0 0,1 0 1 0 0,0 1-1 0 0,0-1 1 0 0,1 0 0 0 0,-1 0-1 0 0,4 2 1 0 0,-6-4 0 0 0,1 0 0 0 0,0 0 1 0 0,0 0-1 0 0,0 0 0 0 0,0-1 1 0 0,0 1-1 0 0,0 0 0 0 0,0-1 1 0 0,0 1-1 0 0,0 0 0 0 0,0-1 0 0 0,0 1 1 0 0,0-1-1 0 0,0 0 0 0 0,0 1 1 0 0,1-1-1 0 0,-1 0 0 0 0,0 0 1 0 0,0 0-1 0 0,0 0 0 0 0,0 0 1 0 0,1 0-1 0 0,-1 0 0 0 0,0 0 0 0 0,0 0 1 0 0,0 0-1 0 0,1-1 0 0 0,-1 1 1 0 0,0-1-1 0 0,2 0 0 0 0,0 0 9 0 0,231 1 550 0 0,-208 2-395 0 0,0 1 0 0 0,0 1 0 0 0,0 2 0 0 0,0 0 0 0 0,-1 2 0 0 0,44 19 0 0 0,-64-24-129 0 0,0-1 0 0 0,0 2-1 0 0,0-1 1 0 0,0 0 0 0 0,-1 1-1 0 0,0 0 1 0 0,1 0 0 0 0,-2 0 0 0 0,1 0-1 0 0,0 1 1 0 0,-1 0 0 0 0,0 0 0 0 0,0 0-1 0 0,0 0 1 0 0,0 0 0 0 0,-1 0 0 0 0,0 1-1 0 0,2 6 1 0 0,-2-1 32 0 0,0 1 0 0 0,-1 0 0 0 0,0 0 0 0 0,-1 0 0 0 0,0 0 0 0 0,-1 0 0 0 0,0 0 0 0 0,-6 23 0 0 0,5-30-33 0 0,0 1-1 0 0,-1 0 1 0 0,1-1 0 0 0,-1 1 0 0 0,-1-1 0 0 0,1 0-1 0 0,-1 0 1 0 0,0 0 0 0 0,0-1 0 0 0,0 1 0 0 0,-1-1-1 0 0,1 0 1 0 0,-1 0 0 0 0,0-1 0 0 0,-10 6 0 0 0,-12 6 262 0 0,-55 22 1 0 0,53-24-183 0 0,20-10-76 0 0,1 1-1 0 0,1 0 1 0 0,-1 1-1 0 0,0 0 1 0 0,1 0-1 0 0,-10 10 1 0 0,14-14-23 0 0,0 1-1 0 0,-1-1 1 0 0,1 0 0 0 0,-1 0-1 0 0,1 0 1 0 0,-1-1-1 0 0,1 1 1 0 0,-1-1 0 0 0,0 1-1 0 0,1-1 1 0 0,-1-1 0 0 0,-4 1-1 0 0,-51-6 132 0 0,55 5-128 0 0,-10-2-25 0 0,1 0 0 0 0,-1-1 0 0 0,1 0 0 0 0,0-1 0 0 0,0-1 0 0 0,0 0 0 0 0,-16-11 0 0 0,-18-14-2479 0 0,35 24 1292 0 0,-3-3-398 0 0</inkml:trace>
</inkml:ink>
</file>

<file path=ppt/ink/ink13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05.736"/>
    </inkml:context>
    <inkml:brush xml:id="br0">
      <inkml:brushProperty name="width" value="0.1" units="cm"/>
      <inkml:brushProperty name="height" value="0.1" units="cm"/>
      <inkml:brushProperty name="color" value="#F6630D"/>
    </inkml:brush>
  </inkml:definitions>
  <inkml:trace contextRef="#ctx0" brushRef="#br0">1 134 8287 0 0,'77'-33'6141'0'0,"151"-43"0"0"0,-192 68-4629 0 0,1 1 1 0 0,47-2 0 0 0,-54 8-1320 0 0,1 2 0 0 0,0 0 0 0 0,40 8 0 0 0,33 17 187 0 0,-9-2-3000 0 0,-69-20 1220 0 0</inkml:trace>
</inkml:ink>
</file>

<file path=ppt/ink/ink13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57"/>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58"/>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7"/>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3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59"/>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0"/>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1"/>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2"/>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3"/>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4"/>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5"/>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6"/>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7"/>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8"/>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8"/>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3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69"/>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0"/>
    </inkml:context>
    <inkml:brush xml:id="br0">
      <inkml:brushProperty name="width" value="0.1" units="cm"/>
      <inkml:brushProperty name="height" value="0.1" units="cm"/>
      <inkml:brushProperty name="color" value="#004F8B"/>
    </inkml:brush>
  </inkml:definitions>
  <inkml:trace contextRef="#ctx0" brushRef="#br0">23 28 9215 0 0,'0'0'707'0'0,"-7"-28"10472"0"0,-3 485-7217 0 0,8-419-3859 0 0,-2 4 70 0 0,5 66-1 0 0,0-102-133 0 0,-1-5-98 0 0,15-2-4649 0 0</inkml:trace>
</inkml:ink>
</file>

<file path=ppt/ink/ink13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1"/>
    </inkml:context>
    <inkml:brush xml:id="br0">
      <inkml:brushProperty name="width" value="0.1" units="cm"/>
      <inkml:brushProperty name="height" value="0.1" units="cm"/>
      <inkml:brushProperty name="color" value="#004F8B"/>
    </inkml:brush>
  </inkml:definitions>
  <inkml:trace contextRef="#ctx0" brushRef="#br0">107 30 11399 0 0,'0'0'522'0'0,"0"-2"-12"0"0,0-6-323 0 0,-6-12 2287 0 0,-4 27-746 0 0,-7 27-61 0 0,16-32-1587 0 0,-9 25 495 0 0,2 0 0 0 0,-11 56 1 0 0,2-6 86 0 0,12-59-360 0 0,1-1 1 0 0,0 1-1 0 0,2 0 0 0 0,0 0 0 0 0,1 1 0 0 0,3 33 1 0 0,-2-46-241 0 0,1 0 0 0 0,0 0 0 0 0,0 0 0 0 0,1-1 0 0 0,0 1 0 0 0,0 0 0 0 0,1-1 0 0 0,-1 1 0 0 0,1-1 1 0 0,0 1-1 0 0,0-1 0 0 0,1 0 0 0 0,0-1 0 0 0,0 1 0 0 0,0-1 0 0 0,0 1 0 0 0,1-1 0 0 0,-1 0 1 0 0,1-1-1 0 0,0 1 0 0 0,1-1 0 0 0,-1 0 0 0 0,0 0 0 0 0,8 2 0 0 0,-1-1-28 0 0,0-1-1 0 0,0 0 1 0 0,0-1 0 0 0,0 0-1 0 0,1-1 1 0 0,-1 0 0 0 0,1-1 0 0 0,-1-1-1 0 0,0 0 1 0 0,1 0 0 0 0,-1-1-1 0 0,0-1 1 0 0,0 0 0 0 0,16-6-1 0 0,-19 5 3 0 0,1 0-1 0 0,-1-1 1 0 0,1 0-1 0 0,-1 0 1 0 0,-1-1-1 0 0,1 0 1 0 0,-1 0-1 0 0,0-1 1 0 0,0 0-1 0 0,-1-1 1 0 0,0 1-1 0 0,-1-1 1 0 0,1-1-1 0 0,-1 1 1 0 0,-1-1-1 0 0,0 0 1 0 0,6-16-1 0 0,-8 14 15 0 0,0 0 1 0 0,-1-1-1 0 0,-1 1 0 0 0,0-1 1 0 0,-1 1-1 0 0,0-1 0 0 0,-1 0 1 0 0,0 1-1 0 0,0-1 0 0 0,-1 1 1 0 0,-1 0-1 0 0,-7-20 0 0 0,2 8 5 0 0,-1 1 0 0 0,-1 0 0 0 0,-1 1 0 0 0,-1 0 0 0 0,-17-23 0 0 0,25 38-60 0 0,-2 0 0 0 0,1 1 0 0 0,-1-1 0 0 0,0 1 0 0 0,0 0 0 0 0,0 1 0 0 0,-1-1 0 0 0,1 1 0 0 0,-1 1 0 0 0,0-1 0 0 0,0 1 0 0 0,-1 0 0 0 0,1 1 0 0 0,0 0 0 0 0,-9-2 0 0 0,-40-1-3196 0 0</inkml:trace>
</inkml:ink>
</file>

<file path=ppt/ink/ink13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2"/>
    </inkml:context>
    <inkml:brush xml:id="br0">
      <inkml:brushProperty name="width" value="0.1" units="cm"/>
      <inkml:brushProperty name="height" value="0.1" units="cm"/>
      <inkml:brushProperty name="color" value="#004F8B"/>
    </inkml:brush>
  </inkml:definitions>
  <inkml:trace contextRef="#ctx0" brushRef="#br0">89 84 10679 0 0,'0'0'971'0'0,"-15"-13"581"0"0,4 7 3317 0 0,7 7-4753 0 0,1 1-1 0 0,0-1 0 0 0,0 1 1 0 0,0 0-1 0 0,0 0 0 0 0,0 0 1 0 0,0 0-1 0 0,1 0 0 0 0,-1 1 1 0 0,1-1-1 0 0,-1 1 0 0 0,1 0 1 0 0,0 0-1 0 0,0 0 0 0 0,0 0 1 0 0,0 0-1 0 0,1 0 0 0 0,-1 0 1 0 0,1 1-1 0 0,0-1 0 0 0,0 0 1 0 0,-1 5-1 0 0,-1 4 26 0 0,1 0 0 0 0,0 0 0 0 0,1 0 0 0 0,0 0 0 0 0,1 15 0 0 0,0-21-51 0 0,0 1 0 0 0,1-1 0 0 0,0 1 0 0 0,0-1 0 0 0,1 0 1 0 0,0 1-1 0 0,0-1 0 0 0,0 0 0 0 0,1 0 0 0 0,0 0 0 0 0,0-1 0 0 0,0 1 1 0 0,1-1-1 0 0,0 1 0 0 0,0-1 0 0 0,0 0 0 0 0,1-1 0 0 0,0 1 0 0 0,5 4 1 0 0,-5-6-53 0 0,0-1 0 0 0,0 1 0 0 0,0-1 1 0 0,0 0-1 0 0,0 0 0 0 0,1 0 1 0 0,-1-1-1 0 0,1 0 0 0 0,0 0 1 0 0,-1 0-1 0 0,1-1 0 0 0,-1 0 1 0 0,1 0-1 0 0,0 0 0 0 0,-1-1 1 0 0,1 1-1 0 0,0-1 0 0 0,-1-1 1 0 0,0 1-1 0 0,1-1 0 0 0,-1 0 0 0 0,7-4 1 0 0,-3 2 7 0 0,0 0 1 0 0,0-1-1 0 0,0 0 0 0 0,-1-1 1 0 0,0 0-1 0 0,0 0 1 0 0,0-1-1 0 0,-1 0 1 0 0,0 0-1 0 0,-1-1 0 0 0,1 0 1 0 0,-1 0-1 0 0,5-10 1 0 0,-8 13-22 0 0,-1 0 1 0 0,0 0-1 0 0,-1 0 1 0 0,1 0 0 0 0,-1-1-1 0 0,0 1 1 0 0,-1 0 0 0 0,1 0-1 0 0,-1-1 1 0 0,0 1-1 0 0,0 0 1 0 0,0-1 0 0 0,-1 1-1 0 0,0 0 1 0 0,0 0-1 0 0,0 0 1 0 0,-1-1 0 0 0,0 1-1 0 0,0 1 1 0 0,0-1-1 0 0,0 0 1 0 0,-1 0 0 0 0,0 1-1 0 0,0-1 1 0 0,0 1-1 0 0,-6-6 1 0 0,2 3 18 0 0,0 0 0 0 0,-1 0 0 0 0,1 1-1 0 0,-1-1 1 0 0,-1 2 0 0 0,1-1 0 0 0,-1 1 0 0 0,0 1-1 0 0,-18-7 1 0 0,-39-21 29 0 0,64 31-299 0 0,6 29-4513 0 0,-1-19 2565 0 0</inkml:trace>
</inkml:ink>
</file>

<file path=ppt/ink/ink13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3"/>
    </inkml:context>
    <inkml:brush xml:id="br0">
      <inkml:brushProperty name="width" value="0.1" units="cm"/>
      <inkml:brushProperty name="height" value="0.1" units="cm"/>
      <inkml:brushProperty name="color" value="#004F8B"/>
    </inkml:brush>
  </inkml:definitions>
  <inkml:trace contextRef="#ctx0" brushRef="#br0">220 19 5527 0 0,'3'-19'11572'0'0,"-13"65"-7589"0"0,-14 25-2189 0 0,9-31-943 0 0,-34 96 409 0 0,18-52-790 0 0,2 0 0 0 0,-28 147-1 0 0,55-213-448 0 0,-4 44 33 0 0,6-61-72 0 0,0-1-1 0 0,0 0 1 0 0,0 1-1 0 0,0-1 1 0 0,0 0-1 0 0,0 1 1 0 0,0-1-1 0 0,0 0 1 0 0,0 0-1 0 0,0 1 1 0 0,0-1-1 0 0,0 0 1 0 0,0 1 0 0 0,0-1-1 0 0,1 0 1 0 0,-1 0-1 0 0,0 1 1 0 0,0-1-1 0 0,0 0 1 0 0,0 0-1 0 0,0 1 1 0 0,1-1-1 0 0,-1 0 1 0 0,0 0-1 0 0,0 0 1 0 0,0 1-1 0 0,1-1 1 0 0,-1 0 0 0 0,0 0-1 0 0,0 0 1 0 0,1 0-1 0 0,-1 1 1 0 0,0-1-1 0 0,0 0 1 0 0,1 0-1 0 0,-1 0 1 0 0,0 0-1 0 0,1 0 1 0 0,-1 0-1 0 0,0 0 1 0 0,0 0-1 0 0,1 0 1 0 0,-1 0 0 0 0,16-8-2121 0 0,13-18-4315 0 0</inkml:trace>
</inkml:ink>
</file>

<file path=ppt/ink/ink13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4"/>
    </inkml:context>
    <inkml:brush xml:id="br0">
      <inkml:brushProperty name="width" value="0.1" units="cm"/>
      <inkml:brushProperty name="height" value="0.1" units="cm"/>
      <inkml:brushProperty name="color" value="#004F8B"/>
    </inkml:brush>
  </inkml:definitions>
  <inkml:trace contextRef="#ctx0" brushRef="#br0">85 6 14335 0 0,'-1'-1'1306'0'0,"-3"-3"-944"0"0,3 5-143 0 0,-1 0 0 0 0,0 0 0 0 0,1 0 0 0 0,-1 0 0 0 0,1 0 0 0 0,-1 0 0 0 0,1 1 0 0 0,0-1-1 0 0,-1 1 1 0 0,1-1 0 0 0,0 1 0 0 0,0-1 0 0 0,0 1 0 0 0,0 0 0 0 0,0 1 0 0 0,-15 41 1470 0 0,3 0 0 0 0,-12 65 1 0 0,23-99-1633 0 0,1-1 0 0 0,0 1 0 0 0,1 0 1 0 0,0-1-1 0 0,0 1 0 0 0,1 0 0 0 0,0 0 1 0 0,1-1-1 0 0,0 1 0 0 0,0-1 0 0 0,1 0 1 0 0,1 0-1 0 0,-1 0 0 0 0,2 0 0 0 0,8 15 0 0 0,-9-18-28 0 0,0-1 0 0 0,1 0 0 0 0,-1 0-1 0 0,1-1 1 0 0,0 1 0 0 0,0-1-1 0 0,1 0 1 0 0,-1 0 0 0 0,1-1 0 0 0,0 0-1 0 0,0 0 1 0 0,0 0 0 0 0,0-1-1 0 0,0 1 1 0 0,1-1 0 0 0,-1-1-1 0 0,1 0 1 0 0,-1 0 0 0 0,1 0 0 0 0,-1 0-1 0 0,1-1 1 0 0,0 0 0 0 0,-1-1-1 0 0,8 0 1 0 0,15-4 50 0 0,0 0-1 0 0,46-15 1 0 0,-63 16-47 0 0,0 0-1 0 0,-1-2 1 0 0,1 1-1 0 0,-1-1 1 0 0,-1-1-1 0 0,1 0 1 0 0,-1 0 0 0 0,16-16-1 0 0,-23 19-22 0 0,0-1-1 0 0,-1 1 1 0 0,1-1 0 0 0,-1 0-1 0 0,0 0 1 0 0,0 0 0 0 0,0 0-1 0 0,-1 0 1 0 0,0-1 0 0 0,0 1-1 0 0,0 0 1 0 0,-1-1 0 0 0,0-6-1 0 0,1-1 45 0 0,-2-1 0 0 0,1 0-1 0 0,-2 1 1 0 0,-3-15-1 0 0,3 20-28 0 0,0 0 0 0 0,-1 0-1 0 0,1 0 1 0 0,-2 1 0 0 0,1-1 0 0 0,-1 1 0 0 0,0 0-1 0 0,-1 0 1 0 0,1 0 0 0 0,-2 1 0 0 0,1-1-1 0 0,-1 1 1 0 0,1 1 0 0 0,-2-1 0 0 0,1 1 0 0 0,-12-8-1 0 0,8 8-23 0 0,1 1-1 0 0,-1 0 0 0 0,0 0 1 0 0,0 1-1 0 0,0 1 1 0 0,0-1-1 0 0,0 2 0 0 0,-1-1 1 0 0,1 2-1 0 0,-1-1 0 0 0,1 1 1 0 0,-19 3-1 0 0,21-3-115 0 0,0 1 0 0 0,0 1 0 0 0,0-1 0 0 0,0 1 0 0 0,-11 5 0 0 0,17-6 6 0 0,-1 0 1 0 0,1 1 0 0 0,0-1-1 0 0,0 1 1 0 0,-1 0 0 0 0,1-1 0 0 0,1 1-1 0 0,-1 0 1 0 0,0 0 0 0 0,0 1-1 0 0,1-1 1 0 0,-1 0 0 0 0,1 0-1 0 0,-1 1 1 0 0,1-1 0 0 0,0 1-1 0 0,0-1 1 0 0,-1 5 0 0 0,-3 7-1431 0 0</inkml:trace>
</inkml:ink>
</file>

<file path=ppt/ink/ink13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5"/>
    </inkml:context>
    <inkml:brush xml:id="br0">
      <inkml:brushProperty name="width" value="0.1" units="cm"/>
      <inkml:brushProperty name="height" value="0.1" units="cm"/>
      <inkml:brushProperty name="color" value="#004F8B"/>
    </inkml:brush>
  </inkml:definitions>
  <inkml:trace contextRef="#ctx0" brushRef="#br0">12 13 7831 0 0,'-12'-5'11010'0'0,"21"3"-8346"0"0,-7 2-2647 0 0,0-1-1 0 0,0 1 1 0 0,0 0-1 0 0,0 0 1 0 0,0 0-1 0 0,0 0 1 0 0,0 1-1 0 0,0-1 0 0 0,0 0 1 0 0,0 1-1 0 0,0-1 1 0 0,3 2-1 0 0,10 6 347 0 0,-12-6-275 0 0,-1 0 0 0 0,1 0 0 0 0,0-1 0 0 0,0 1 0 0 0,0-1 1 0 0,0 1-1 0 0,0-1 0 0 0,0 0 0 0 0,0 0 0 0 0,0 0 0 0 0,1-1 0 0 0,-1 1 1 0 0,0-1-1 0 0,1 0 0 0 0,-1 0 0 0 0,0 0 0 0 0,1 0 0 0 0,-1 0 1 0 0,0-1-1 0 0,0 1 0 0 0,1-1 0 0 0,-1 0 0 0 0,0 0 0 0 0,0 0 1 0 0,5-3-1 0 0,-2 0-22 0 0,0 1 0 0 0,1 0 0 0 0,-1 1 0 0 0,1-1 0 0 0,-1 1 0 0 0,1 0-1 0 0,0 1 1 0 0,0 0 0 0 0,8-1 0 0 0,70 1 712 0 0,-37 1-582 0 0,-44 0-337 0 0,0 0 0 0 0,0 1 0 0 0,0 0 0 0 0,0 0 0 0 0,-1 0 0 0 0,1 0 0 0 0,0 1 0 0 0,0-1-1 0 0,-1 1 1 0 0,1 0 0 0 0,-1 0 0 0 0,1 0 0 0 0,5 6 0 0 0,35 38-2720 0 0</inkml:trace>
</inkml:ink>
</file>

<file path=ppt/ink/ink13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6"/>
    </inkml:context>
    <inkml:brush xml:id="br0">
      <inkml:brushProperty name="width" value="0.1" units="cm"/>
      <inkml:brushProperty name="height" value="0.1" units="cm"/>
      <inkml:brushProperty name="color" value="#004F8B"/>
    </inkml:brush>
  </inkml:definitions>
  <inkml:trace contextRef="#ctx0" brushRef="#br0">0 39 13823 0 0,'31'1'6587'0'0,"49"-19"-3436"0"0,-51 11-2584 0 0,46-7 0 0 0,-52 13-1190 0 0,-1 2 1 0 0,41 5-1 0 0,-46-4-1045 0 0</inkml:trace>
</inkml:ink>
</file>

<file path=ppt/ink/ink13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7"/>
    </inkml:context>
    <inkml:brush xml:id="br0">
      <inkml:brushProperty name="width" value="0.1" units="cm"/>
      <inkml:brushProperty name="height" value="0.1" units="cm"/>
      <inkml:brushProperty name="color" value="#004F8B"/>
    </inkml:brush>
  </inkml:definitions>
  <inkml:trace contextRef="#ctx0" brushRef="#br0">47 316 3223 0 0,'13'4'7359'0'0,"-1"-2"-5555"0"0,-6-2-1047 0 0,1 0 0 0 0,0 0 0 0 0,0-1 0 0 0,-1 0 0 0 0,1 0 0 0 0,-1-1 1 0 0,1 0-1 0 0,-1 0 0 0 0,11-5 0 0 0,-6 1-216 0 0,0 0 0 0 0,-1 0 1 0 0,0-1-1 0 0,0-1 0 0 0,9-8 0 0 0,-8 5-392 0 0,-1 1 0 0 0,0-2 1 0 0,-1 1-1 0 0,0-1 0 0 0,-1-1 0 0 0,0 0 0 0 0,-1 0 0 0 0,0 0 0 0 0,5-17 0 0 0,-9 20-37 0 0,0 0 0 0 0,0 0 0 0 0,-1 0 0 0 0,0 0-1 0 0,-1 0 1 0 0,0-1 0 0 0,-1 1 0 0 0,0 0 0 0 0,-2-18 0 0 0,1 28-93 0 0,0 0 1 0 0,1 0-1 0 0,-1 1 1 0 0,1-1-1 0 0,-1 0 0 0 0,0 0 1 0 0,1 0-1 0 0,-1 1 1 0 0,1-1-1 0 0,-1 0 1 0 0,0 1-1 0 0,1-1 0 0 0,-1 0 1 0 0,1 1-1 0 0,-1-1 1 0 0,1 1-1 0 0,-1-1 1 0 0,1 1-1 0 0,0-1 1 0 0,-1 1-1 0 0,1-1 0 0 0,-1 1 1 0 0,1-1-1 0 0,0 1 1 0 0,0-1-1 0 0,-1 1 1 0 0,1 0-1 0 0,0-1 0 0 0,0 1 1 0 0,0-1-1 0 0,-1 2 1 0 0,-13 25 87 0 0,-252 674-475 0 0,261-685 317 0 0,0-3 14 0 0,1 1 1 0 0,0-1-1 0 0,1 1 0 0 0,-3 25 0 0 0,6-36 37 0 0,0 0-1 0 0,0 0 0 0 0,0-1 0 0 0,0 1 1 0 0,1 0-1 0 0,-1 0 0 0 0,1 0 0 0 0,0-1 1 0 0,0 1-1 0 0,0 0 0 0 0,0-1 0 0 0,0 1 1 0 0,0 0-1 0 0,1-1 0 0 0,-1 0 0 0 0,1 1 1 0 0,0-1-1 0 0,0 0 0 0 0,0 0 0 0 0,0 0 1 0 0,0 0-1 0 0,0 0 0 0 0,0 0 0 0 0,1-1 1 0 0,-1 1-1 0 0,1-1 0 0 0,-1 0 0 0 0,1 1 1 0 0,2 0-1 0 0,3-1 25 0 0,-1 0 0 0 0,1-1-1 0 0,0 0 1 0 0,-1 0 0 0 0,1 0 0 0 0,-1-1 0 0 0,1 0 0 0 0,-1-1 0 0 0,1 0 0 0 0,-1 0 0 0 0,0 0-1 0 0,0-1 1 0 0,13-6 0 0 0,16-5 35 0 0,80-27 76 0 0,-71 24-49 0 0,1 1 0 0 0,78-16 0 0 0,-119 31-366 0 0,0 1 0 0 0,0-1 0 0 0,0 1 0 0 0,0 0 0 0 0,1 0 0 0 0,-1 1 0 0 0,0 0 0 0 0,0 0 0 0 0,9 2 0 0 0</inkml:trace>
</inkml:ink>
</file>

<file path=ppt/ink/ink13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8"/>
    </inkml:context>
    <inkml:brush xml:id="br0">
      <inkml:brushProperty name="width" value="0.1" units="cm"/>
      <inkml:brushProperty name="height" value="0.1" units="cm"/>
      <inkml:brushProperty name="color" value="#004F8B"/>
    </inkml:brush>
  </inkml:definitions>
  <inkml:trace contextRef="#ctx0" brushRef="#br0">1 152 11519 0 0,'0'0'887'0'0,"27"8"-334"0"0,-26-8-469 0 0,0 1-1 0 0,-1-1 0 0 0,1 0 0 0 0,0 0 0 0 0,-1 0 1 0 0,1 1-1 0 0,0-1 0 0 0,-1 0 0 0 0,1 0 0 0 0,0 0 1 0 0,-1 0-1 0 0,1 0 0 0 0,-1-1 0 0 0,1 1 0 0 0,0 0 1 0 0,-1 0-1 0 0,1 0 0 0 0,0 0 0 0 0,-1-1 0 0 0,1 1 1 0 0,-1 0-1 0 0,1-1 0 0 0,0 1 0 0 0,-1 0 0 0 0,1-1 1 0 0,-1 1-1 0 0,1-1 0 0 0,-1 1 0 0 0,1-1 0 0 0,-1 1 1 0 0,0-1-1 0 0,1 1 0 0 0,-1-1 0 0 0,0 1 0 0 0,1-1 1 0 0,-1-1-1 0 0,1 1 44 0 0,-1 0 1 0 0,1 1-1 0 0,-1-1 1 0 0,1 0-1 0 0,-1 0 1 0 0,1 1 0 0 0,-1-1-1 0 0,1 0 1 0 0,-1 1-1 0 0,1-1 1 0 0,0 0-1 0 0,0 1 1 0 0,-1-1-1 0 0,1 1 1 0 0,0-1-1 0 0,0 1 1 0 0,0-1-1 0 0,-1 1 1 0 0,3-1 0 0 0,9-1 540 0 0,-9 2-516 0 0,-1-1-1 0 0,1 0 0 0 0,0 1 1 0 0,-1-1-1 0 0,1 0 0 0 0,0 0 1 0 0,-1 0-1 0 0,1 0 0 0 0,-1-1 1 0 0,0 1-1 0 0,1-1 0 0 0,-1 1 1 0 0,0-1-1 0 0,4-4 0 0 0,2-2 234 0 0,2 1-1 0 0,-1 0 1 0 0,1 0-1 0 0,0 1 1 0 0,0 0-1 0 0,22-8 1 0 0,72-20 522 0 0,-36 24-928 0 0,-32 7-1703 0 0,-1-3-4555 0 0,-9-1-1080 0 0</inkml:trace>
</inkml:ink>
</file>

<file path=ppt/ink/ink1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09"/>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3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79"/>
    </inkml:context>
    <inkml:brush xml:id="br0">
      <inkml:brushProperty name="width" value="0.1" units="cm"/>
      <inkml:brushProperty name="height" value="0.1" units="cm"/>
      <inkml:brushProperty name="color" value="#004F8B"/>
    </inkml:brush>
  </inkml:definitions>
  <inkml:trace contextRef="#ctx0" brushRef="#br0">1 113 6447 0 0,'0'0'3314'0'0,"4"-12"832"0"0,7-14-2078 0 0,-2 18-1442 0 0,-1 1-1 0 0,2 0 1 0 0,-1 0-1 0 0,1 1 0 0 0,0 0 1 0 0,0 1-1 0 0,1 0 1 0 0,0 0-1 0 0,0 2 1 0 0,19-6-1 0 0,-18 7-352 0 0,1 0 1 0 0,-1 1-1 0 0,0 0 0 0 0,1 1 0 0 0,-1 0 0 0 0,1 1 1 0 0,-1 1-1 0 0,0 0 0 0 0,1 0 0 0 0,13 6 0 0 0,-24-8-255 0 0,1 1 0 0 0,-1 0 0 0 0,0 0-1 0 0,0 0 1 0 0,0 1 0 0 0,0-1 0 0 0,0 0-1 0 0,0 1 1 0 0,0 0 0 0 0,0-1 0 0 0,0 1-1 0 0,-1 0 1 0 0,1 0 0 0 0,0 0 0 0 0,-1 0-1 0 0,0 0 1 0 0,0 0 0 0 0,1 0 0 0 0,-1 0-1 0 0,-1 1 1 0 0,1-1 0 0 0,0 0 0 0 0,0 1-1 0 0,-1-1 1 0 0,1 1 0 0 0,-1-1 0 0 0,0 1-1 0 0,0-1 1 0 0,0 0 0 0 0,0 1 0 0 0,0-1-1 0 0,-1 1 1 0 0,1-1 0 0 0,-1 1 0 0 0,1-1-1 0 0,-1 0 1 0 0,0 1 0 0 0,0-1 0 0 0,0 0-1 0 0,-2 4 1 0 0,-6 11 1 0 0,-1-1-1 0 0,0 0 1 0 0,-2 0-1 0 0,-15 17 0 0 0,14-17 29 0 0,-2 2-22 0 0,-34 47 13 0 0,46-60-38 0 0,0 0 0 0 0,0 0 1 0 0,1 0-1 0 0,-1 0 0 0 0,1 0 0 0 0,1 0 0 0 0,-1 1 0 0 0,1-1 0 0 0,0 1 0 0 0,0-1 0 0 0,0 10 0 0 0,1-12-3 0 0,1 0 1 0 0,0 0-1 0 0,0 0 0 0 0,0 0 1 0 0,0-1-1 0 0,1 1 0 0 0,-1 0 1 0 0,1-1-1 0 0,0 1 0 0 0,0-1 1 0 0,-1 1-1 0 0,2-1 0 0 0,-1 0 1 0 0,0 0-1 0 0,0 0 0 0 0,1 0 1 0 0,-1 0-1 0 0,1-1 0 0 0,3 3 1 0 0,62 28-13 0 0,-50-25 19 0 0,-8-3-4 0 0,4 2 0 0 0,0 0 0 0 0,0 1 0 0 0,-1 0 0 0 0,0 1 0 0 0,14 12 0 0 0,-25-19 0 0 0,0 1 0 0 0,0-1 0 0 0,0 1 0 0 0,0 0 0 0 0,-1 0 0 0 0,1 0 0 0 0,-1 0 0 0 0,1 0 0 0 0,-1 1 0 0 0,0-1 0 0 0,0 0 0 0 0,0 1 0 0 0,0-1 0 0 0,0 1 0 0 0,0-1 0 0 0,-1 1 0 0 0,1-1 0 0 0,-1 1 0 0 0,0-1 0 0 0,1 1 0 0 0,-1-1 0 0 0,-1 1 0 0 0,1 0 0 0 0,0-1 0 0 0,-1 1 0 0 0,1-1 0 0 0,-1 1 0 0 0,1-1 0 0 0,-1 1 0 0 0,0-1 0 0 0,0 0 0 0 0,-1 1 0 0 0,1-1 0 0 0,0 0 0 0 0,-1 0 0 0 0,1 0 0 0 0,-4 3 0 0 0,-2 4 26 0 0,-1-1-1 0 0,0 0 1 0 0,0 0 0 0 0,0-1 0 0 0,-1 0-1 0 0,-1 0 1 0 0,1-1 0 0 0,-1-1-1 0 0,0 1 1 0 0,0-1 0 0 0,0-1-1 0 0,-18 5 1 0 0,22-7 3 0 0,0-1-1 0 0,0 0 0 0 0,0 0 1 0 0,0 0-1 0 0,0-1 1 0 0,0 0-1 0 0,-1 0 1 0 0,1 0-1 0 0,0-1 1 0 0,0 0-1 0 0,0 0 1 0 0,0 0-1 0 0,0-1 0 0 0,0 0 1 0 0,0 0-1 0 0,1-1 1 0 0,-1 0-1 0 0,1 0 1 0 0,-1 0-1 0 0,1 0 1 0 0,0-1-1 0 0,1 0 0 0 0,-1 0 1 0 0,-4-5-1 0 0,4 4 9 0 0,0 0 0 0 0,1-1 0 0 0,0 0 0 0 0,0 0 0 0 0,0 0 0 0 0,-4-11 0 0 0,8 16-117 0 0,-1-1 0 0 0,1 1 0 0 0,-1-1 0 0 0,1 0 0 0 0,0 1 0 0 0,0-1 0 0 0,0 0 0 0 0,0 1 0 0 0,0-1 0 0 0,0 0 0 0 0,0 1 0 0 0,0-1 0 0 0,1 0 0 0 0,0-1 0 0 0,0 1-243 0 0,0 0 0 0 0,0 1-1 0 0,0-1 1 0 0,0 0 0 0 0,0 1-1 0 0,0-1 1 0 0,1 1 0 0 0,-1 0-1 0 0,1 0 1 0 0,-1-1 0 0 0,1 1-1 0 0,-1 0 1 0 0,1 0 0 0 0,0 0-1 0 0,2-1 1 0 0</inkml:trace>
</inkml:ink>
</file>

<file path=ppt/ink/ink13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0"/>
    </inkml:context>
    <inkml:brush xml:id="br0">
      <inkml:brushProperty name="width" value="0.1" units="cm"/>
      <inkml:brushProperty name="height" value="0.1" units="cm"/>
      <inkml:brushProperty name="color" value="#004F8B"/>
    </inkml:brush>
  </inkml:definitions>
  <inkml:trace contextRef="#ctx0" brushRef="#br0">0 18 17711 0 0,'0'0'1728'0'0,"5"6"-1536"0"0,-3-15-192 0 0,3-6 4800 0 0,5 25-5856 0 0</inkml:trace>
</inkml:ink>
</file>

<file path=ppt/ink/ink13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1"/>
    </inkml:context>
    <inkml:brush xml:id="br0">
      <inkml:brushProperty name="width" value="0.1" units="cm"/>
      <inkml:brushProperty name="height" value="0.1" units="cm"/>
      <inkml:brushProperty name="color" value="#004F8B"/>
    </inkml:brush>
  </inkml:definitions>
  <inkml:trace contextRef="#ctx0" brushRef="#br0">169 2 3679 0 0,'10'-2'7834'0'0,"-32"12"-2444"0"0,-10 18-4002 0 0,26-22-869 0 0,-14 12 91 0 0,1 2 0 0 0,-17 22 1 0 0,31-36-545 0 0,0 0 1 0 0,1 0-1 0 0,0 1 1 0 0,0-1-1 0 0,0 1 1 0 0,1 0 0 0 0,0 0-1 0 0,1 1 1 0 0,-1-1-1 0 0,1 0 1 0 0,1 1-1 0 0,-2 9 1 0 0,3-15-61 0 0,0 0 1 0 0,0 0-1 0 0,0 0 1 0 0,0 0-1 0 0,0 0 0 0 0,0 1 1 0 0,0-1-1 0 0,1 0 1 0 0,-1 0-1 0 0,0-1 0 0 0,1 1 1 0 0,0 0-1 0 0,0 0 1 0 0,-1 0-1 0 0,1 0 1 0 0,0 0-1 0 0,1-1 0 0 0,-1 1 1 0 0,0 0-1 0 0,0-1 1 0 0,1 1-1 0 0,-1-1 0 0 0,1 1 1 0 0,-1-1-1 0 0,1 0 1 0 0,-1 0-1 0 0,3 1 1 0 0,2 0 38 0 0,-1-1 1 0 0,1 0 0 0 0,-1-1 0 0 0,1 1 0 0 0,0-1-1 0 0,-1 0 1 0 0,1-1 0 0 0,7 0 0 0 0,13-2 180 0 0,0 2 0 0 0,0 1 0 0 0,0 1 0 0 0,0 2 0 0 0,0 0-1 0 0,-1 2 1 0 0,1 0 0 0 0,-1 2 0 0 0,0 1 0 0 0,34 15 0 0 0,-36-8 84 0 0,12 5 337 0 0,-32-18-616 0 0,0-1 0 0 0,-1 0 0 0 0,1 1 0 0 0,0 0-1 0 0,0 0 1 0 0,-1 0 0 0 0,1 0 0 0 0,-1 0-1 0 0,0 0 1 0 0,0 1 0 0 0,0-1 0 0 0,0 1-1 0 0,0-1 1 0 0,0 1 0 0 0,0 0 0 0 0,-1 0-1 0 0,0 0 1 0 0,1 0 0 0 0,-1 0 0 0 0,0 0 0 0 0,-1 0-1 0 0,1 0 1 0 0,0 0 0 0 0,-1 0 0 0 0,0 1-1 0 0,0-1 1 0 0,0 0 0 0 0,0 0 0 0 0,0 1-1 0 0,-1 3 1 0 0,0 2 10 0 0,-1 0-1 0 0,0 0 1 0 0,0-1 0 0 0,-1 1-1 0 0,0-1 1 0 0,0 1 0 0 0,-1-1-1 0 0,0 0 1 0 0,-1 0-1 0 0,1-1 1 0 0,-10 12 0 0 0,6-11 44 0 0,0 0 1 0 0,0-1-1 0 0,0 0 1 0 0,-1 0-1 0 0,0-1 1 0 0,-1 0-1 0 0,1-1 1 0 0,-1 0-1 0 0,0-1 0 0 0,0 0 1 0 0,-1 0-1 0 0,1-1 1 0 0,-17 3-1 0 0,2-2-15 0 0,1-2 0 0 0,-1 0 0 0 0,1-2-1 0 0,-50-5 1 0 0,67 4-92 0 0,-1-1 1 0 0,0 0-1 0 0,0 0 1 0 0,0-1-1 0 0,1 0 0 0 0,0 0 1 0 0,-1-1-1 0 0,-6-5 1 0 0,-12-10-2802 0 0</inkml:trace>
</inkml:ink>
</file>

<file path=ppt/ink/ink13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2"/>
    </inkml:context>
    <inkml:brush xml:id="br0">
      <inkml:brushProperty name="width" value="0.1" units="cm"/>
      <inkml:brushProperty name="height" value="0.1" units="cm"/>
      <inkml:brushProperty name="color" value="#004F8B"/>
    </inkml:brush>
  </inkml:definitions>
  <inkml:trace contextRef="#ctx0" brushRef="#br0">0 137 17015 0 0,'0'-4'138'0'0,"1"0"0"0"0,0 0-1 0 0,0 1 1 0 0,0-1 0 0 0,0 0 0 0 0,0 0-1 0 0,1 1 1 0 0,0-1 0 0 0,-1 1 0 0 0,1 0-1 0 0,1-1 1 0 0,-1 1 0 0 0,0 0 0 0 0,1 0-1 0 0,0 0 1 0 0,3-3 0 0 0,1 1 296 0 0,0 0 0 0 0,0 1 1 0 0,0 0-1 0 0,0 0 0 0 0,1 0 0 0 0,0 1 1 0 0,10-3-1 0 0,12-1 577 0 0,-1 1-1 0 0,1 2 1 0 0,36-2 0 0 0,-62 6-1050 0 0,85-7 183 0 0,67-2 326 0 0,-52 12-9917 0 0,-79 0 1676 0 0</inkml:trace>
</inkml:ink>
</file>

<file path=ppt/ink/ink13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3"/>
    </inkml:context>
    <inkml:brush xml:id="br0">
      <inkml:brushProperty name="width" value="0.1" units="cm"/>
      <inkml:brushProperty name="height" value="0.1" units="cm"/>
      <inkml:brushProperty name="color" value="#004F8B"/>
    </inkml:brush>
  </inkml:definitions>
  <inkml:trace contextRef="#ctx0" brushRef="#br0">278 4 8287 0 0,'-3'-1'389'0'0,"0"0"0"0"0,0 1 0 0 0,0-1 0 0 0,0 1 0 0 0,0 0 0 0 0,-1 0 0 0 0,1 0 0 0 0,0 0 0 0 0,0 0 0 0 0,0 1 0 0 0,0 0 0 0 0,0-1 0 0 0,0 1 0 0 0,0 0 0 0 0,0 1 0 0 0,-5 2 0 0 0,0 0 234 0 0,1 1-1 0 0,-1 0 1 0 0,1 1 0 0 0,1-1-1 0 0,-12 14 1 0 0,-2 5 152 0 0,1 1 0 0 0,-22 39 0 0 0,28-42-388 0 0,0 1 1 0 0,1 0 0 0 0,2 1 0 0 0,0 0-1 0 0,1 0 1 0 0,-6 33 0 0 0,13-50-326 0 0,1 0 0 0 0,0 0 0 0 0,1 0 0 0 0,0 1 0 0 0,0-1 0 0 0,0 0 0 0 0,1 0 0 0 0,0 1 0 0 0,0-1 0 0 0,1 0 0 0 0,0 0 0 0 0,0 0 0 0 0,0 0 0 0 0,1-1 0 0 0,0 1 0 0 0,1-1 0 0 0,0 1 0 0 0,0-1 0 0 0,0 0 0 0 0,0-1 0 0 0,1 1 0 0 0,0-1 0 0 0,0 0 0 0 0,1 0-1 0 0,-1 0 1 0 0,13 7 0 0 0,-2-3-37 0 0,0-1-1 0 0,1-1 0 0 0,-1 0 0 0 0,2-1 0 0 0,-1-1 0 0 0,1-1 0 0 0,-1 0 0 0 0,1-1 1 0 0,0-1-1 0 0,0-1 0 0 0,1 0 0 0 0,-1-2 0 0 0,0 0 0 0 0,28-5 0 0 0,-18 0 41 0 0,0 0 0 0 0,0-2 0 0 0,0-1 0 0 0,-1-1 0 0 0,-1-1 0 0 0,1-2 0 0 0,-2 0 0 0 0,35-25 0 0 0,-51 31-21 0 0,0 0 0 0 0,-1 0-1 0 0,1-1 1 0 0,-2-1 0 0 0,1 1 0 0 0,-1-1 0 0 0,0 0-1 0 0,-1-1 1 0 0,0 1 0 0 0,-1-1 0 0 0,0 0-1 0 0,0-1 1 0 0,-1 1 0 0 0,-1-1 0 0 0,1 0 0 0 0,-2 0-1 0 0,0 0 1 0 0,0-1 0 0 0,-1 1 0 0 0,0 0-1 0 0,-1 0 1 0 0,0-1 0 0 0,-1 1 0 0 0,0 0 0 0 0,-1-1-1 0 0,0 1 1 0 0,-1 0 0 0 0,0 0 0 0 0,-1 1-1 0 0,0-1 1 0 0,-1 1 0 0 0,0-1 0 0 0,0 2 0 0 0,-1-1-1 0 0,-14-17 1 0 0,13 18-32 0 0,0 1-1 0 0,-1 1 1 0 0,0-1 0 0 0,-1 1-1 0 0,1 0 1 0 0,-1 1 0 0 0,-1 0-1 0 0,1 1 1 0 0,-1 0 0 0 0,0 0-1 0 0,0 1 1 0 0,0 0 0 0 0,-1 1-1 0 0,1 0 1 0 0,-1 1 0 0 0,-17-2-1 0 0,3 2-394 0 0,0 1-1 0 0,0 1 1 0 0,0 1-1 0 0,0 2 1 0 0,0 0-1 0 0,-29 9 0 0 0,22-3-809 0 0</inkml:trace>
</inkml:ink>
</file>

<file path=ppt/ink/ink13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4"/>
    </inkml:context>
    <inkml:brush xml:id="br0">
      <inkml:brushProperty name="width" value="0.1" units="cm"/>
      <inkml:brushProperty name="height" value="0.1" units="cm"/>
      <inkml:brushProperty name="color" value="#004F8B"/>
    </inkml:brush>
  </inkml:definitions>
  <inkml:trace contextRef="#ctx0" brushRef="#br0">88 94 7711 0 0,'0'0'356'0'0,"2"-2"-8"0"0,1-1 76 0 0,0-1-1 0 0,0 0 1 0 0,0-1-1 0 0,-1 1 1 0 0,1 0 0 0 0,-1-1-1 0 0,0 1 1 0 0,0-1-1 0 0,-1 0 1 0 0,0 1-1 0 0,1-1 1 0 0,0-8-1 0 0,-9-13 9051 0 0,8 26-9390 0 0,-19 28 37 0 0,-43 77 577 0 0,55-92-635 0 0,0-1-1 0 0,2 0 1 0 0,-1 1-1 0 0,2 0 0 0 0,-1 0 1 0 0,-1 25-1 0 0,5-30-62 0 0,0-7 1 0 0,0 0 0 0 0,0 0 0 0 0,1 0 0 0 0,-1 0 0 0 0,0 0 0 0 0,1-1 0 0 0,-1 1 0 0 0,1 0 0 0 0,-1 0 0 0 0,1 0 0 0 0,-1-1 0 0 0,1 1 0 0 0,-1 0 0 0 0,1-1 0 0 0,0 1 0 0 0,0-1 0 0 0,-1 1 0 0 0,1 0 0 0 0,0-1 0 0 0,0 0 0 0 0,-1 1 0 0 0,1-1 0 0 0,0 1 0 0 0,0-1 0 0 0,0 0 0 0 0,0 0 0 0 0,0 1 0 0 0,0-1 0 0 0,0 0 0 0 0,-1 0 0 0 0,3 0 0 0 0,24-1 47 0 0,-26 1-45 0 0,31-5 77 0 0,-19 2-30 0 0,0 0 0 0 0,0 2-1 0 0,0-1 1 0 0,1 2 0 0 0,-1 0-1 0 0,0 0 1 0 0,1 1 0 0 0,-1 1-1 0 0,22 5 1 0 0,-19-2 8 0 0,1 1 0 0 0,-1 1 0 0 0,-1 0-1 0 0,1 1 1 0 0,-1 1 0 0 0,26 20 0 0 0,-35-24-31 0 0,-1 0 0 0 0,0 0 0 0 0,-1 0 0 0 0,1 1 0 0 0,-1-1 0 0 0,0 1 1 0 0,0 0-1 0 0,-1 0 0 0 0,0 1 0 0 0,0-1 0 0 0,0 1 0 0 0,-1-1 0 0 0,0 1 0 0 0,0 0 0 0 0,-1 0 0 0 0,0 0 0 0 0,0 0 1 0 0,0 0-1 0 0,-1 14 0 0 0,-1-14 28 0 0,-1 0 0 0 0,1 0 0 0 0,-1-1 1 0 0,0 1-1 0 0,-1 0 0 0 0,1-1 0 0 0,-1 1 1 0 0,-1-1-1 0 0,1 0 0 0 0,-1 0 0 0 0,0 0 1 0 0,0-1-1 0 0,-1 1 0 0 0,0-1 0 0 0,0 0 1 0 0,0 0-1 0 0,0-1 0 0 0,-1 1 0 0 0,0-1 1 0 0,0-1-1 0 0,0 1 0 0 0,0-1 0 0 0,0 0 1 0 0,-12 4-1 0 0,-3 0 65 0 0,0 0 1 0 0,0-1 0 0 0,-1-2-1 0 0,1 0 1 0 0,-1-1-1 0 0,-37 0 1 0 0,54-3-129 0 0,1 0-1 0 0,0 0 1 0 0,-1-1-1 0 0,1 0 1 0 0,0 0-1 0 0,-1 0 1 0 0,1 0-1 0 0,0-1 1 0 0,0 1-1 0 0,0-1 1 0 0,0 0-1 0 0,0 0 1 0 0,0-1-1 0 0,1 1 1 0 0,-7-7-1 0 0</inkml:trace>
</inkml:ink>
</file>

<file path=ppt/ink/ink13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5"/>
    </inkml:context>
    <inkml:brush xml:id="br0">
      <inkml:brushProperty name="width" value="0.1" units="cm"/>
      <inkml:brushProperty name="height" value="0.1" units="cm"/>
      <inkml:brushProperty name="color" value="#004F8B"/>
    </inkml:brush>
  </inkml:definitions>
  <inkml:trace contextRef="#ctx0" brushRef="#br0">1 175 1839 0 0,'21'-27'-740'0'0,"-2"0"3657"0"0,-12 16 215 0 0,0 0-1 0 0,0 1 0 0 0,16-16 0 0 0,7 6 1988 0 0,10 9-3653 0 0,94-17 1934 0 0,-119 26-3389 0 0,0 1 0 0 0,1 1 1 0 0,-1 0-1 0 0,0 1 0 0 0,1 0 1 0 0,23 7-1 0 0,-31-6-946 0 0,0 1 0 0 0,0 1 1 0 0,0-1-1 0 0,12 9 0 0 0</inkml:trace>
</inkml:ink>
</file>

<file path=ppt/ink/ink13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6"/>
    </inkml:context>
    <inkml:brush xml:id="br0">
      <inkml:brushProperty name="width" value="0.1" units="cm"/>
      <inkml:brushProperty name="height" value="0.1" units="cm"/>
      <inkml:brushProperty name="color" value="#004F8B"/>
    </inkml:brush>
  </inkml:definitions>
  <inkml:trace contextRef="#ctx0" brushRef="#br0">223 4 6911 0 0,'0'0'528'0'0,"-39"-3"5059"0"0,32 4-5147 0 0,0 0 0 0 0,1 1 1 0 0,-1 0-1 0 0,0 1 0 0 0,1-1 1 0 0,0 1-1 0 0,0 1 0 0 0,0-1 0 0 0,0 1 1 0 0,0 0-1 0 0,1 0 0 0 0,-1 1 0 0 0,1-1 1 0 0,0 1-1 0 0,1 0 0 0 0,-5 6 0 0 0,-4 5 56 0 0,1 1 0 0 0,1 0 0 0 0,1 0 0 0 0,-11 24 0 0 0,19-37-450 0 0,0 0 0 0 0,1 0 0 0 0,-1 0 1 0 0,1 0-1 0 0,-1 1 0 0 0,1-1 0 0 0,1 0 0 0 0,-1 1 0 0 0,1-1 1 0 0,-1 1-1 0 0,1-1 0 0 0,0 1 0 0 0,1-1 0 0 0,-1 1 0 0 0,1-1 1 0 0,0 0-1 0 0,0 1 0 0 0,0-1 0 0 0,1 0 0 0 0,0 0 1 0 0,-1 0-1 0 0,1 0 0 0 0,1 0 0 0 0,-1 0 0 0 0,1 0 0 0 0,-1-1 1 0 0,1 1-1 0 0,0-1 0 0 0,0 0 0 0 0,0 0 0 0 0,1 0 0 0 0,-1 0 1 0 0,1 0-1 0 0,0-1 0 0 0,0 0 0 0 0,0 0 0 0 0,0 0 1 0 0,0 0-1 0 0,0 0 0 0 0,0-1 0 0 0,1 0 0 0 0,-1 0 0 0 0,0 0 1 0 0,1 0-1 0 0,-1-1 0 0 0,1 0 0 0 0,-1 0 0 0 0,8 0 0 0 0,4-2-15 0 0,-1-1-1 0 0,0 0 1 0 0,0-1-1 0 0,-1-1 0 0 0,1 0 1 0 0,-1-1-1 0 0,0 0 1 0 0,25-17-1 0 0,-32 20-3 0 0,0-2-1 0 0,-1 1 1 0 0,0-1 0 0 0,0 0-1 0 0,-1 0 1 0 0,1 0 0 0 0,-1-1-1 0 0,0 0 1 0 0,0 0 0 0 0,-1 0-1 0 0,0-1 1 0 0,0 1 0 0 0,0-1-1 0 0,-1 0 1 0 0,0 0-1 0 0,-1-1 1 0 0,1 1 0 0 0,-1 0-1 0 0,1-15 1 0 0,-3 17 4 0 0,-1 0 0 0 0,0 0-1 0 0,0 0 1 0 0,0 0 0 0 0,-1 0-1 0 0,0 0 1 0 0,0 0 0 0 0,0 0 0 0 0,0 1-1 0 0,-1-1 1 0 0,0 1 0 0 0,0 0 0 0 0,0 0-1 0 0,0 0 1 0 0,-1 0 0 0 0,1 0-1 0 0,-1 1 1 0 0,0 0 0 0 0,0-1 0 0 0,0 1-1 0 0,-1 1 1 0 0,1-1 0 0 0,-1 1 0 0 0,-7-3-1 0 0,5 1-18 0 0,0 1 0 0 0,0 0 0 0 0,-1 1 0 0 0,1-1 0 0 0,-1 2 0 0 0,0-1 0 0 0,1 1 0 0 0,-1 0 0 0 0,0 1 0 0 0,0-1 0 0 0,1 2 0 0 0,-1-1 0 0 0,0 1 0 0 0,0 0 0 0 0,-13 4 0 0 0,18-4-56 0 0,0 1 0 0 0,0-1 1 0 0,1 1-1 0 0,-1 0 0 0 0,0-1 0 0 0,1 1 0 0 0,-1 0 0 0 0,1 1 1 0 0,-1-1-1 0 0,1 0 0 0 0,0 1 0 0 0,0-1 0 0 0,0 1 0 0 0,1 0 0 0 0,-4 4 1 0 0,1 10-2731 0 0,7 1-3632 0 0</inkml:trace>
</inkml:ink>
</file>

<file path=ppt/ink/ink13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7"/>
    </inkml:context>
    <inkml:brush xml:id="br0">
      <inkml:brushProperty name="width" value="0.1" units="cm"/>
      <inkml:brushProperty name="height" value="0.1" units="cm"/>
      <inkml:brushProperty name="color" value="#004F8B"/>
    </inkml:brush>
  </inkml:definitions>
  <inkml:trace contextRef="#ctx0" brushRef="#br0">235 26 7831 0 0,'0'0'603'0'0,"10"-26"7296"0"0,-9 45-1865 0 0,-11 16-3741 0 0,-23 48-2093 0 0,25-61 450 0 0,-44 106-212 0 0,6 1-1 0 0,-30 146 1 0 0,56-196-389 0 0,20-78-294 0 0</inkml:trace>
</inkml:ink>
</file>

<file path=ppt/ink/ink13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8"/>
    </inkml:context>
    <inkml:brush xml:id="br0">
      <inkml:brushProperty name="width" value="0.1" units="cm"/>
      <inkml:brushProperty name="height" value="0.1" units="cm"/>
      <inkml:brushProperty name="color" value="#004F8B"/>
    </inkml:brush>
  </inkml:definitions>
  <inkml:trace contextRef="#ctx0" brushRef="#br0">49 43 6911 0 0,'-6'-38'9771'0'0,"2"44"-8882"0"0,0-1 1 0 0,1 0-1 0 0,-1 1 1 0 0,2 0 0 0 0,-5 9-1 0 0,-7 39 1076 0 0,12-39-1712 0 0,0 0 0 0 0,2 1 0 0 0,-1-1 0 0 0,2 0 0 0 0,2 16 0 0 0,-3-27-218 0 0,1 0-1 0 0,0 0 1 0 0,1 0 0 0 0,-1 0 0 0 0,0 0 0 0 0,1 0 0 0 0,0-1 0 0 0,0 1-1 0 0,0-1 1 0 0,1 1 0 0 0,-1-1 0 0 0,1 0 0 0 0,-1 0 0 0 0,1 0 0 0 0,0 0-1 0 0,5 3 1 0 0,-2-2-11 0 0,0-1-1 0 0,0 1 1 0 0,1-1-1 0 0,-1-1 1 0 0,1 1-1 0 0,0-1 1 0 0,-1 0-1 0 0,15 2 1 0 0,-4-3-3 0 0,1 0-1 0 0,0 0 1 0 0,0-2-1 0 0,0 0 1 0 0,-1-2-1 0 0,31-6 1 0 0,-30 4 3 0 0,0-1 0 0 0,0-1 0 0 0,0 0 1 0 0,21-13-1 0 0,-34 17 1 0 0,1 0 0 0 0,-1 0 0 0 0,0-1 0 0 0,-1 0 1 0 0,1 1-1 0 0,-1-2 0 0 0,0 1 0 0 0,0 0 0 0 0,0-1 0 0 0,0 0 0 0 0,-1 0 0 0 0,0 0 0 0 0,0 0 1 0 0,0-1-1 0 0,-1 1 0 0 0,1-1 0 0 0,1-9 0 0 0,-4 10-8 0 0,0 1 0 0 0,0 0-1 0 0,0-1 1 0 0,-1 1 0 0 0,0 0 0 0 0,0-1 0 0 0,0 1-1 0 0,0 0 1 0 0,-1 0 0 0 0,0 0 0 0 0,0 0-1 0 0,0 0 1 0 0,0 1 0 0 0,0-1 0 0 0,-1 0 0 0 0,0 1-1 0 0,1 0 1 0 0,-1 0 0 0 0,-1-1 0 0 0,1 2 0 0 0,0-1-1 0 0,-5-3 1 0 0,-1-1 26 0 0,-1 1 0 0 0,0-1-1 0 0,0 2 1 0 0,0-1 0 0 0,0 2 0 0 0,-1-1-1 0 0,-15-3 1 0 0,6 3-258 0 0,-1 1 0 0 0,0 2 0 0 0,-37-1 0 0 0,48 3 104 0 0,0 0-1 0 0,0 1 0 0 0,1 1 0 0 0,-1 0 0 0 0,0 0 1 0 0,0 0-1 0 0,1 2 0 0 0,0-1 0 0 0,-1 1 1 0 0,-8 5-1 0 0,17-8-35 0 0,0-1 1 0 0,0 1 0 0 0,0 0-1 0 0,0-1 1 0 0,0 1 0 0 0,0 0-1 0 0,1-1 1 0 0,-1 1-1 0 0,0 0 1 0 0,0 0 0 0 0,1 0-1 0 0,-1-1 1 0 0,1 1 0 0 0,-1 0-1 0 0,1 0 1 0 0,-1 0 0 0 0,0 1-1 0 0,1 11-1889 0 0</inkml:trace>
</inkml:ink>
</file>

<file path=ppt/ink/ink1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0"/>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3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89"/>
    </inkml:context>
    <inkml:brush xml:id="br0">
      <inkml:brushProperty name="width" value="0.1" units="cm"/>
      <inkml:brushProperty name="height" value="0.1" units="cm"/>
      <inkml:brushProperty name="color" value="#004F8B"/>
    </inkml:brush>
  </inkml:definitions>
  <inkml:trace contextRef="#ctx0" brushRef="#br0">1 10 10591 0 0,'0'0'8430'0'0,"24"3"-5809"0"0,-8 0-2007 0 0,-9-1-309 0 0,1 0-1 0 0,-1-1 1 0 0,1 0-1 0 0,-1 0 1 0 0,1-1-1 0 0,-1 0 1 0 0,15-2-1 0 0,90-10 590 0 0,153 4 0 0 0,-201 10-4882 0 0</inkml:trace>
</inkml:ink>
</file>

<file path=ppt/ink/ink13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0"/>
    </inkml:context>
    <inkml:brush xml:id="br0">
      <inkml:brushProperty name="width" value="0.1" units="cm"/>
      <inkml:brushProperty name="height" value="0.1" units="cm"/>
      <inkml:brushProperty name="color" value="#004F8B"/>
    </inkml:brush>
  </inkml:definitions>
  <inkml:trace contextRef="#ctx0" brushRef="#br0">8 11 2759 0 0,'-8'3'7564'0'0,"45"7"822"0"0,5-9-4629 0 0,45-14-2651 0 0,-43 5 356 0 0,-17 6-1455 0 0,0 0 0 0 0,42 4 0 0 0,-38 0-1759 0 0,-16-2-384 0 0</inkml:trace>
</inkml:ink>
</file>

<file path=ppt/ink/ink13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1"/>
    </inkml:context>
    <inkml:brush xml:id="br0">
      <inkml:brushProperty name="width" value="0.1" units="cm"/>
      <inkml:brushProperty name="height" value="0.1" units="cm"/>
      <inkml:brushProperty name="color" value="#004F8B"/>
    </inkml:brush>
  </inkml:definitions>
  <inkml:trace contextRef="#ctx0" brushRef="#br0">0 243 7831 0 0,'0'0'2324'0'0,"26"4"2767"0"0,-15-3-4074 0 0,0-1-1 0 0,0 0 1 0 0,0-1 0 0 0,0 0-1 0 0,17-5 1 0 0,-11 1-355 0 0,-1 0 1 0 0,0-1-1 0 0,17-9 1 0 0,-3-2-225 0 0,0-1 1 0 0,53-44-1 0 0,-75 55-355 0 0,0-1 0 0 0,0 0 0 0 0,-1 0-1 0 0,7-10 1 0 0,-12 15-33 0 0,0 0 0 0 0,0 0 1 0 0,0 0-1 0 0,0-1 0 0 0,0 1 0 0 0,-1 0 0 0 0,0-1 0 0 0,1 1 0 0 0,-1-1 0 0 0,-1 1 1 0 0,1-1-1 0 0,0 0 0 0 0,-1 1 0 0 0,0-1 0 0 0,0-7 480 0 0,-4 15-502 0 0,1 0 0 0 0,-1 0 0 0 0,1 0 0 0 0,0 1 0 0 0,1-1 0 0 0,-1 1 0 0 0,1 0 0 0 0,0-1 0 0 0,0 1 0 0 0,-2 8 0 0 0,-2 2 13 0 0,-65 155-105 0 0,-73 261 0 0 0,139-415 51 0 0,2-1 0 0 0,0 1-1 0 0,1-1 1 0 0,0 1-1 0 0,1 29 1 0 0,1-43 11 0 0,0 1 1 0 0,1-1 0 0 0,-1 1-1 0 0,0-1 1 0 0,1 1-1 0 0,0-1 1 0 0,-1 1 0 0 0,1-1-1 0 0,0 1 1 0 0,0-1 0 0 0,0 0-1 0 0,1 0 1 0 0,-1 0-1 0 0,0 1 1 0 0,1-1 0 0 0,0 0-1 0 0,-1-1 1 0 0,1 1 0 0 0,0 0-1 0 0,0 0 1 0 0,0-1-1 0 0,0 1 1 0 0,0-1 0 0 0,0 0-1 0 0,1 1 1 0 0,-1-1 0 0 0,0 0-1 0 0,1 0 1 0 0,-1-1-1 0 0,0 1 1 0 0,1 0 0 0 0,-1-1-1 0 0,1 0 1 0 0,-1 1 0 0 0,1-1-1 0 0,0 0 1 0 0,-1 0-1 0 0,1-1 1 0 0,-1 1 0 0 0,1 0-1 0 0,-1-1 1 0 0,1 1-1 0 0,4-3 1 0 0,33-8 10 0 0,53-21 1 0 0,-54 17 7 0 0,57-13 0 0 0,-72 23-206 0 0,58-10-329 0 0,-74 15-562 0 0,-1 0 0 0 0,0 0 1 0 0,1 1-1 0 0,-1 0 0 0 0,10 2 0 0 0,-7-1-787 0 0</inkml:trace>
</inkml:ink>
</file>

<file path=ppt/ink/ink13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2"/>
    </inkml:context>
    <inkml:brush xml:id="br0">
      <inkml:brushProperty name="width" value="0.1" units="cm"/>
      <inkml:brushProperty name="height" value="0.1" units="cm"/>
      <inkml:brushProperty name="color" value="#004F8B"/>
    </inkml:brush>
  </inkml:definitions>
  <inkml:trace contextRef="#ctx0" brushRef="#br0">2 120 6447 0 0,'0'0'499'0'0,"-2"-8"324"0"0,2-3 3469 0 0,26-13 2194 0 0,12 6-3886 0 0,43-5-1412 0 0,-62 19-219 0 0,10-5-740 0 0,1 2-1 0 0,0 1 0 0 0,0 2 0 0 0,0 1 0 0 0,0 1 1 0 0,56 3-1 0 0,-37 2-3189 0 0,-22-4-5037 0 0</inkml:trace>
</inkml:ink>
</file>

<file path=ppt/ink/ink13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3"/>
    </inkml:context>
    <inkml:brush xml:id="br0">
      <inkml:brushProperty name="width" value="0.1" units="cm"/>
      <inkml:brushProperty name="height" value="0.1" units="cm"/>
      <inkml:brushProperty name="color" value="#004F8B"/>
    </inkml:brush>
  </inkml:definitions>
  <inkml:trace contextRef="#ctx0" brushRef="#br0">54 16 6911 0 0,'0'0'623'0'0,"-2"-8"-502"0"0,0 0 1994 0 0,0 51 6837 0 0,5-1-6027 0 0,-1 39-1312 0 0,-26 91 399 0 0,13-113-1706 0 0,2 0 1 0 0,3 1-1 0 0,3 0 1 0 0,5 74-1 0 0,0-116-283 0 0,-2-17 36 0 0,22-17-1599 0 0,-16 8-247 0 0</inkml:trace>
</inkml:ink>
</file>

<file path=ppt/ink/ink13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4"/>
    </inkml:context>
    <inkml:brush xml:id="br0">
      <inkml:brushProperty name="width" value="0.1" units="cm"/>
      <inkml:brushProperty name="height" value="0.1" units="cm"/>
      <inkml:brushProperty name="color" value="#004F8B"/>
    </inkml:brush>
  </inkml:definitions>
  <inkml:trace contextRef="#ctx0" brushRef="#br0">0 0 8287 0 0,'0'0'18199'0'0,"11"1"-21345"0"0,-1-2 1333 0 0</inkml:trace>
</inkml:ink>
</file>

<file path=ppt/ink/ink13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5"/>
    </inkml:context>
    <inkml:brush xml:id="br0">
      <inkml:brushProperty name="width" value="0.1" units="cm"/>
      <inkml:brushProperty name="height" value="0.1" units="cm"/>
      <inkml:brushProperty name="color" value="#004F8B"/>
    </inkml:brush>
  </inkml:definitions>
  <inkml:trace contextRef="#ctx0" brushRef="#br0">18 92 10591 0 0,'0'0'488'0'0,"-16"-15"176"0"0,14 10 458 0 0,34 4 2766 0 0,14 1-1204 0 0,-3 1-220 0 0,83-10 1 0 0,-88 4-2171 0 0,-1-2 0 0 0,1-2-1 0 0,-1-2 1 0 0,46-19 0 0 0,-81 30 230 0 0,-14 25-276 0 0,-126 224-13 0 0,113-196-241 0 0,3 1-1 0 0,-29 107 1 0 0,4-16 745 0 0,47-144-747 0 0,-1 0 0 0 0,1-1 0 0 0,0 1 0 0 0,0 0 0 0 0,-1 0 0 0 0,1 0 0 0 0,0-1 0 0 0,0 1 0 0 0,0 0 0 0 0,0 0 0 0 0,0 0 1 0 0,0 0-1 0 0,0-1 0 0 0,0 1 0 0 0,0 0 0 0 0,1 0 0 0 0,-1 0 0 0 0,0-1 0 0 0,0 1 0 0 0,1 0 0 0 0,-1 0 0 0 0,1-1 0 0 0,-1 1 0 0 0,1 0 0 0 0,-1-1 0 0 0,1 1 1 0 0,-1 0-1 0 0,1-1 0 0 0,-1 1 0 0 0,1-1 0 0 0,0 1 0 0 0,-1-1 0 0 0,1 1 0 0 0,0-1 0 0 0,-1 0 0 0 0,1 1 0 0 0,0-1 0 0 0,0 0 0 0 0,-1 1 0 0 0,1-1 0 0 0,0 0 1 0 0,1 0-1 0 0,15 2-2074 0 0</inkml:trace>
</inkml:ink>
</file>

<file path=ppt/ink/ink13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6"/>
    </inkml:context>
    <inkml:brush xml:id="br0">
      <inkml:brushProperty name="width" value="0.1" units="cm"/>
      <inkml:brushProperty name="height" value="0.1" units="cm"/>
      <inkml:brushProperty name="color" value="#004F8B"/>
    </inkml:brush>
  </inkml:definitions>
  <inkml:trace contextRef="#ctx0" brushRef="#br0">0 124 8751 0 0,'0'0'674'0'0,"26"-31"5239"0"0,-22 28-5134 0 0,1 0-1 0 0,-1 0 1 0 0,1 0 0 0 0,0 1 0 0 0,0 0-1 0 0,0 0 1 0 0,9-3 0 0 0,8 1 1032 0 0,45-4 1 0 0,-11 2-669 0 0,43-15-113 0 0,59-9-950 0 0,-99 29-1319 0 0,-28 2-2184 0 0,-17-2 1272 0 0</inkml:trace>
</inkml:ink>
</file>

<file path=ppt/ink/ink13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7"/>
    </inkml:context>
    <inkml:brush xml:id="br0">
      <inkml:brushProperty name="width" value="0.1" units="cm"/>
      <inkml:brushProperty name="height" value="0.1" units="cm"/>
      <inkml:brushProperty name="color" value="#004F8B"/>
    </inkml:brush>
  </inkml:definitions>
  <inkml:trace contextRef="#ctx0" brushRef="#br0">195 13 2303 0 0,'17'-12'14294'0'0,"-26"15"-13394"0"0,0 1 1 0 0,0 1 0 0 0,0 0-1 0 0,-13 9 1 0 0,6-2-516 0 0,0 1 0 0 0,1 1 0 0 0,1 0 0 0 0,0 0 0 0 0,1 2 0 0 0,-15 23 0 0 0,24-33-325 0 0,0 0-1 0 0,1 0 1 0 0,0 1-1 0 0,1 0 0 0 0,-1-1 1 0 0,1 1-1 0 0,0 0 1 0 0,1 0-1 0 0,-1 11 1 0 0,1-15-40 0 0,1 0 0 0 0,1 0 0 0 0,-1 0-1 0 0,0-1 1 0 0,1 1 0 0 0,-1 0 0 0 0,1 0 0 0 0,0 0 0 0 0,0 0 0 0 0,0 0 0 0 0,1-1 0 0 0,-1 1-1 0 0,0 0 1 0 0,1-1 0 0 0,0 1 0 0 0,0-1 0 0 0,-1 0 0 0 0,2 0 0 0 0,-1 1 0 0 0,0-1 0 0 0,0-1-1 0 0,0 1 1 0 0,1 0 0 0 0,3 2 0 0 0,9 5 55 0 0,-12-7-54 0 0,1 0 1 0 0,-1 0 0 0 0,0 0-1 0 0,1 0 1 0 0,-1-1 0 0 0,0 1-1 0 0,1-1 1 0 0,0 0 0 0 0,-1 0 0 0 0,1 0-1 0 0,0-1 1 0 0,0 1 0 0 0,-1-1-1 0 0,8 0 1 0 0,-6 0 9 0 0,0 0-1 0 0,1 1 1 0 0,-1 0 0 0 0,1 0-1 0 0,-1 0 1 0 0,10 3 0 0 0,-11-2 1 0 0,1 0 0 0 0,0-1 0 0 0,0 0 0 0 0,0 0 0 0 0,0 0 1 0 0,0-1-1 0 0,0 1 0 0 0,0-1 0 0 0,6-1 0 0 0,-3 0 25 0 0,0 0-1 0 0,0 0 1 0 0,0 1-1 0 0,0 0 1 0 0,0 1-1 0 0,0 0 1 0 0,1 0-1 0 0,-2 0 1 0 0,1 1-1 0 0,0 0 1 0 0,0 1-1 0 0,7 3 1 0 0,-11-4-31 0 0,0-1-1 0 0,0 0 1 0 0,0 0 0 0 0,0-1 0 0 0,0 1 0 0 0,0-1 0 0 0,0 1-1 0 0,0-1 1 0 0,6-1 0 0 0,-5 0 0 0 0,0 1 0 0 0,0 0 1 0 0,0 1-1 0 0,0-1 0 0 0,0 1 0 0 0,9 2 0 0 0,-8 0-1 0 0,0 1-1 0 0,-1-1 1 0 0,1 2-1 0 0,-1-1 1 0 0,0 0-1 0 0,0 1 1 0 0,0 0-1 0 0,0 0 1 0 0,-1 1-1 0 0,0-1 1 0 0,0 1-1 0 0,-1 0 1 0 0,1 0-1 0 0,-1 0 1 0 0,-1 0-1 0 0,1 1 1 0 0,-1-1-1 0 0,0 1 1 0 0,-1-1-1 0 0,1 1 1 0 0,-1 0-1 0 0,-1 0 1 0 0,1 0-1 0 0,-1 0 1 0 0,0-1 0 0 0,-1 1-1 0 0,1 0 1 0 0,-1 0-1 0 0,-1 0 1 0 0,-2 6-1 0 0,1-7 17 0 0,0-1 0 0 0,0 1 0 0 0,-1-1 0 0 0,0 0-1 0 0,0 0 1 0 0,-1 0 0 0 0,1-1 0 0 0,-1 1 0 0 0,0-1 0 0 0,0 0 0 0 0,-1-1-1 0 0,1 1 1 0 0,-1-1 0 0 0,1 0 0 0 0,-1 0 0 0 0,0-1 0 0 0,0 0 0 0 0,-10 2-1 0 0,-7 1 132 0 0,-1-2 0 0 0,0 0-1 0 0,-41-2 1 0 0,-14 2-11 0 0,32 4-170 0 0,36-4-48 0 0,0 0 0 0 0,0-2 0 0 0,-1 1 0 0 0,1-1 0 0 0,0-1 0 0 0,0 0 1 0 0,-1-1-1 0 0,-17-2 0 0 0,27 2-149 0 0,1 0-1 0 0,-1 0 1 0 0,1 0 0 0 0,-1 0 0 0 0,1 0 0 0 0,0 0 0 0 0,-1-1 0 0 0,1 1-1 0 0,0 0 1 0 0,0-1 0 0 0,0 1 0 0 0,0-1 0 0 0,0 1 0 0 0,-1-3 0 0 0</inkml:trace>
</inkml:ink>
</file>

<file path=ppt/ink/ink13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8"/>
    </inkml:context>
    <inkml:brush xml:id="br0">
      <inkml:brushProperty name="width" value="0.1" units="cm"/>
      <inkml:brushProperty name="height" value="0.1" units="cm"/>
      <inkml:brushProperty name="color" value="#004F8B"/>
    </inkml:brush>
  </inkml:definitions>
  <inkml:trace contextRef="#ctx0" brushRef="#br0">0 71 15287 0 0,'13'-7'402'0'0,"-1"0"-1"0"0,1 0 1 0 0,1 1-1 0 0,-1 1 1 0 0,1 0-1 0 0,0 1 1 0 0,20-4-1 0 0,107-8 4163 0 0,-108 13-3557 0 0,-6 1-588 0 0,-1 1-1 0 0,0 2 1 0 0,32 3 0 0 0,-1 9-7839 0 0</inkml:trace>
</inkml:ink>
</file>

<file path=ppt/ink/ink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0"/>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1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1"/>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3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19.999"/>
    </inkml:context>
    <inkml:brush xml:id="br0">
      <inkml:brushProperty name="width" value="0.1" units="cm"/>
      <inkml:brushProperty name="height" value="0.1" units="cm"/>
      <inkml:brushProperty name="color" value="#F6630D"/>
    </inkml:brush>
  </inkml:definitions>
  <inkml:trace contextRef="#ctx0" brushRef="#br0">41 276 2759 0 0,'-4'9'7316'0'0,"-13"28"-1424"0"0,17-36-5765 0 0,0 1-1 0 0,1-1 0 0 0,-1 1 1 0 0,0-1-1 0 0,0 1 0 0 0,1-1 1 0 0,-1 0-1 0 0,1 1 0 0 0,0-1 1 0 0,-1 0-1 0 0,1 0 0 0 0,0 1 1 0 0,0-1-1 0 0,-1 0 0 0 0,1 0 1 0 0,0 0-1 0 0,0 0 0 0 0,1 0 1 0 0,-1 0-1 0 0,0 0 0 0 0,0 0 1 0 0,0 0-1 0 0,0-1 0 0 0,1 1 1 0 0,-1 0-1 0 0,0-1 0 0 0,1 1 1 0 0,-1-1-1 0 0,1 0 0 0 0,-1 1 1 0 0,0-1-1 0 0,1 0 0 0 0,-1 0 1 0 0,1 0-1 0 0,-1 0 0 0 0,1 0 1 0 0,-1 0-1 0 0,3-1 0 0 0,8 1 253 0 0,0-2-1 0 0,0 0 0 0 0,19-5 0 0 0,-21 5-42 0 0,-1-1-225 0 0,1 0 0 0 0,-1-1 0 0 0,0 1 0 0 0,0-2 0 0 0,-1 1 0 0 0,1-1-1 0 0,-1 0 1 0 0,0-1 0 0 0,0 0 0 0 0,0-1 0 0 0,-1 1 0 0 0,0-1 0 0 0,-1 0 0 0 0,1-1 0 0 0,-1 0-1 0 0,8-14 1 0 0,2-9 116 0 0,-1 0-1 0 0,-1-1 0 0 0,13-45 0 0 0,-22 59-96 0 0,6-23 1126 0 0,-14 54-1007 0 0,-1 0-217 0 0,-66 241 103 0 0,45-152-132 0 0,22-82-19 0 0,-1 0 1 0 0,-1 0-1 0 0,0-1 1 0 0,-2 0 0 0 0,0 0-1 0 0,-13 23 1 0 0,-22 28-184 0 0,3 1 1 0 0,3 3 0 0 0,-51 153-1 0 0,84-219 190 0 0,1 0-1 0 0,0 0 1 0 0,0 1-1 0 0,1-1 1 0 0,0 1-1 0 0,1 8 1 0 0,0-15 7 0 0,0-1 1 0 0,1 1 0 0 0,-1-1-1 0 0,0 1 1 0 0,1-1 0 0 0,0 1-1 0 0,-1-1 1 0 0,1 1 0 0 0,0-1-1 0 0,-1 1 1 0 0,1-1 0 0 0,0 0-1 0 0,0 1 1 0 0,0-1 0 0 0,0 0-1 0 0,0 0 1 0 0,1 0 0 0 0,-1 0-1 0 0,0 0 1 0 0,0 0 0 0 0,1 0-1 0 0,-1 0 1 0 0,1 0 0 0 0,-1-1-1 0 0,1 1 1 0 0,-1-1 0 0 0,1 1-1 0 0,-1-1 1 0 0,1 1 0 0 0,-1-1-1 0 0,1 0 1 0 0,0 0 0 0 0,-1 0-1 0 0,1 0 1 0 0,-1 0 0 0 0,1 0-1 0 0,3-1 1 0 0,16-1-11 0 0,0-1 1 0 0,30-8-1 0 0,30-5-17 0 0,-76 16 32 0 0,0-2-1 0 0,0 1 1 0 0,-1 0-1 0 0,1-1 1 0 0,-1 0-1 0 0,1 0 1 0 0,-1 0 0 0 0,0-1-1 0 0,0 0 1 0 0,0 1-1 0 0,4-5 1 0 0,-4 3 2 0 0,0 1-1 0 0,0 0 1 0 0,0 0 0 0 0,1 0 0 0 0,-1 1-1 0 0,1 0 1 0 0,-1 0 0 0 0,1 0 0 0 0,0 0 0 0 0,0 1-1 0 0,9-2 1 0 0,-5 2 22 0 0,-1 1-2 0 0,1 0 1 0 0,-1 0-1 0 0,1-1 1 0 0,-1-1-1 0 0,0 1 1 0 0,1-2-1 0 0,-1 1 0 0 0,0-1 1 0 0,-1 0-1 0 0,1 0 1 0 0,10-7-1 0 0,-16 8-85 0 0,1 0 1 0 0,-1 1-1 0 0,1-1 1 0 0,0 1-1 0 0,-1-1 0 0 0,1 1 1 0 0,0 0-1 0 0,0 0 0 0 0,0 0 1 0 0,0 0-1 0 0,0 1 0 0 0,0-1 1 0 0,0 1-1 0 0,1 0 0 0 0,-1 0 1 0 0,0 0-1 0 0,0 0 1 0 0,0 1-1 0 0,0-1 0 0 0,0 1 1 0 0,0-1-1 0 0,0 1 0 0 0,0 0 1 0 0,0 0-1 0 0,5 3 0 0 0,5 0-3982 0 0</inkml:trace>
</inkml:ink>
</file>

<file path=ppt/ink/ink13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
    </inkml:context>
    <inkml:brush xml:id="br0">
      <inkml:brushProperty name="width" value="0.1" units="cm"/>
      <inkml:brushProperty name="height" value="0.1" units="cm"/>
      <inkml:brushProperty name="color" value="#F6630D"/>
    </inkml:brush>
  </inkml:definitions>
  <inkml:trace contextRef="#ctx0" brushRef="#br0">1 157 6911 0 0,'7'-1'9341'0'0,"14"-4"-6031"0"0,-20 5-3304 0 0,77-21 2505 0 0,-2-3 1 0 0,134-61 0 0 0,-205 82-2719 0 0,1 0 0 0 0,-1 1 0 0 0,1-1-1 0 0,0 1 1 0 0,0 0 0 0 0,0 0 0 0 0,0 1 0 0 0,0 0 0 0 0,0 0 0 0 0,11 0-1 0 0,-7 3-1049 0 0</inkml:trace>
</inkml:ink>
</file>

<file path=ppt/ink/ink13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1"/>
    </inkml:context>
    <inkml:brush xml:id="br0">
      <inkml:brushProperty name="width" value="0.1" units="cm"/>
      <inkml:brushProperty name="height" value="0.1" units="cm"/>
      <inkml:brushProperty name="color" value="#F6630D"/>
    </inkml:brush>
  </inkml:definitions>
  <inkml:trace contextRef="#ctx0" brushRef="#br0">1 136 3679 0 0,'0'0'623'0'0,"5"-46"11222"0"0,-4 41-11577 0 0,0 1 1 0 0,1 0-1 0 0,-1 0 0 0 0,1 0 0 0 0,0 0 1 0 0,0 1-1 0 0,0-1 0 0 0,0 0 0 0 0,0 1 0 0 0,1 0 1 0 0,0-1-1 0 0,0 1 0 0 0,0 0 0 0 0,0 0 1 0 0,0 1-1 0 0,1-1 0 0 0,-1 1 0 0 0,1-1 0 0 0,-1 1 1 0 0,1 0-1 0 0,0 1 0 0 0,0-1 0 0 0,0 1 1 0 0,0-1-1 0 0,0 1 0 0 0,5 0 0 0 0,7-3-52 0 0,-1 1 0 0 0,1 0 1 0 0,0 2-1 0 0,1 0 0 0 0,22 1 0 0 0,-33 0-158 0 0,1 1 0 0 0,-1 0 1 0 0,1 0-1 0 0,-1 1 0 0 0,0-1 1 0 0,0 1-1 0 0,0 1 0 0 0,0-1 0 0 0,0 1 1 0 0,0 0-1 0 0,-1 0 0 0 0,1 1 1 0 0,-1-1-1 0 0,0 1 0 0 0,0 0 0 0 0,0 1 1 0 0,-1-1-1 0 0,1 1 0 0 0,-1 0 1 0 0,0 0-1 0 0,-1 1 0 0 0,1-1 1 0 0,-1 1-1 0 0,3 6 0 0 0,-6-10-54 0 0,1 0 0 0 0,-1 0 0 0 0,0 0 1 0 0,0 0-1 0 0,0 0 0 0 0,0 1 0 0 0,0-1 0 0 0,0 0 0 0 0,0 0 0 0 0,-1 0 0 0 0,1 0 0 0 0,-1 0 1 0 0,1 0-1 0 0,-1 0 0 0 0,0 0 0 0 0,0 0 0 0 0,0 0 0 0 0,-1 2 0 0 0,-27 38-13 0 0,18-26 25 0 0,-7 9 110 0 0,-27 43-46 0 0,43-64-75 0 0,0-1 0 0 0,0 1 0 0 0,0 0 0 0 0,0 0 0 0 0,1 0 0 0 0,0 0 0 0 0,0 0 0 0 0,0 0 0 0 0,1 0 0 0 0,-1 0 0 0 0,1 1 0 0 0,0-1 0 0 0,0 0 0 0 0,0 0 0 0 0,1 5 0 0 0,1-6-6 0 0,0 0 1 0 0,0 1 0 0 0,0-1 0 0 0,0 0-1 0 0,0 0 1 0 0,0-1 0 0 0,1 1-1 0 0,0 0 1 0 0,-1-1 0 0 0,1 1-1 0 0,0-1 1 0 0,0 0 0 0 0,0 0-1 0 0,1 0 1 0 0,5 2 0 0 0,59 23-27 0 0,-52-22 24 0 0,-1 0 7 0 0,0 1 0 0 0,0 0 0 0 0,-1 1 0 0 0,0 1 0 0 0,0 0 0 0 0,-1 0 0 0 0,20 17 0 0 0,-29-21-3 0 0,-1 0 0 0 0,0-1 0 0 0,0 1 1 0 0,0 1-1 0 0,0-1 0 0 0,0 0 0 0 0,-1 1 0 0 0,0-1 0 0 0,0 1 0 0 0,0-1 0 0 0,0 1 0 0 0,-1 0 0 0 0,0 0 1 0 0,0 0-1 0 0,0 0 0 0 0,-1 0 0 0 0,1 0 0 0 0,-1 0 0 0 0,0 0 0 0 0,-1 0 0 0 0,1 0 0 0 0,-1 0 0 0 0,0 0 1 0 0,-1 0-1 0 0,1 0 0 0 0,-1 0 0 0 0,0-1 0 0 0,-2 6 0 0 0,1-3 15 0 0,-1 0-1 0 0,0 1 0 0 0,0-1 1 0 0,0-1-1 0 0,-1 1 1 0 0,0-1-1 0 0,0 0 1 0 0,-1 0-1 0 0,0 0 1 0 0,0-1-1 0 0,0 1 1 0 0,-1-2-1 0 0,1 1 1 0 0,-1-1-1 0 0,0 0 0 0 0,-1 0 1 0 0,1-1-1 0 0,-1 0 1 0 0,1 0-1 0 0,-9 1 1 0 0,4-1 13 0 0,-1-2 0 0 0,1 1 0 0 0,0-2 0 0 0,0 0 0 0 0,-1 0 0 0 0,1-1 0 0 0,0 0 0 0 0,0-1 0 0 0,0-1 0 0 0,0 0-1 0 0,0 0 1 0 0,-17-9 0 0 0,-9-5 87 0 0,-39-24 0 0 0,76 40-373 0 0,0 0-1 0 0,1-1 0 0 0,-1 1 0 0 0,0 0 0 0 0,1-1 0 0 0,-1 1 0 0 0,1-1 0 0 0,0 1 0 0 0,0 0 0 0 0,-1-1 1 0 0,1 1-1 0 0,0-1 0 0 0,0 1 0 0 0,0-1 0 0 0,0 1 0 0 0,1-1 0 0 0,-1 1 0 0 0,0 0 0 0 0,1-1 0 0 0,0-1 0 0 0</inkml:trace>
</inkml:ink>
</file>

<file path=ppt/ink/ink13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2"/>
    </inkml:context>
    <inkml:brush xml:id="br0">
      <inkml:brushProperty name="width" value="0.1" units="cm"/>
      <inkml:brushProperty name="height" value="0.1" units="cm"/>
      <inkml:brushProperty name="color" value="#F6630D"/>
    </inkml:brush>
  </inkml:definitions>
  <inkml:trace contextRef="#ctx0" brushRef="#br0">188 16 2759 0 0,'0'-1'211'0'0,"0"0"0"0"0,0 1-1 0 0,0-1 1 0 0,0 0-1 0 0,0 1 1 0 0,0-1 0 0 0,0 0-1 0 0,-1 1 1 0 0,1-1-1 0 0,0 1 1 0 0,-1-1 0 0 0,1 0-1 0 0,0 1 1 0 0,-1-1-1 0 0,1 1 1 0 0,-1-1-1 0 0,1 1 1 0 0,0-1 0 0 0,-1 1-1 0 0,0-1 1 0 0,1 1-1 0 0,-1 0 1 0 0,1-1 0 0 0,-1 1-1 0 0,1 0 1 0 0,-1-1-1 0 0,0 1 1 0 0,1 0-1 0 0,-1 0 1 0 0,0-1 0 0 0,1 1-1 0 0,-1 0 1 0 0,0 0-1 0 0,-27 8 5756 0 0,-1 11-2397 0 0,11-4-3598 0 0,10-7 235 0 0,-8 9 287 0 0,0 0-1 0 0,-18 27 1 0 0,31-40-405 0 0,0 1 0 0 0,0 0 0 0 0,1 0 0 0 0,-1 0 0 0 0,1 0 0 0 0,0 0 0 0 0,1 0 0 0 0,-1 1 0 0 0,1-1 1 0 0,0 0-1 0 0,0 1 0 0 0,1-1 0 0 0,-1 1 0 0 0,1-1 0 0 0,1 11 0 0 0,1-12-65 0 0,-1 0 0 0 0,1 0 1 0 0,0-1-1 0 0,0 1 0 0 0,0 0 0 0 0,0-1 0 0 0,0 1 1 0 0,1-1-1 0 0,0 0 0 0 0,0 0 0 0 0,0 0 1 0 0,0 0-1 0 0,0 0 0 0 0,0 0 0 0 0,1-1 1 0 0,-1 0-1 0 0,6 3 0 0 0,-2-1 105 0 0,1 0 0 0 0,0-1 0 0 0,0 0 0 0 0,1 0 0 0 0,-1-1-1 0 0,1 0 1 0 0,11 2 0 0 0,65 1 466 0 0,57 6 680 0 0,-124-9-1052 0 0,-1 1 0 0 0,0 1 0 0 0,0 1 0 0 0,0 1 0 0 0,28 13 0 0 0,-39-16-181 0 0,-1 0 1 0 0,0 0-1 0 0,0 1 1 0 0,0 0-1 0 0,0 0 0 0 0,0 0 1 0 0,-1 1-1 0 0,0-1 0 0 0,0 1 1 0 0,0 0-1 0 0,-1 0 1 0 0,1 0-1 0 0,-1 1 0 0 0,0-1 1 0 0,-1 1-1 0 0,1 0 1 0 0,-1 0-1 0 0,0 0 0 0 0,-1 0 1 0 0,0 0-1 0 0,0 0 0 0 0,0 0 1 0 0,0 0-1 0 0,-1 1 1 0 0,0-1-1 0 0,0 0 0 0 0,-1 0 1 0 0,-2 9-1 0 0,-1-1 41 0 0,-2 1 0 0 0,0 0 0 0 0,-1-1 0 0 0,0 0 0 0 0,-1-1-1 0 0,-18 24 1 0 0,19-29-36 0 0,-1 0-1 0 0,0-1 0 0 0,0 0 1 0 0,-1 0-1 0 0,0 0 0 0 0,0-1 1 0 0,-1-1-1 0 0,0 0 0 0 0,1 0 1 0 0,-17 5-1 0 0,10-4 20 0 0,-1-1 1 0 0,0-1-1 0 0,-1-1 1 0 0,-31 3-1 0 0,40-6-143 0 0,0 0-1 0 0,0 0 1 0 0,0-1-1 0 0,0 0 1 0 0,0-1-1 0 0,0 0 1 0 0,0 0-1 0 0,0-1 1 0 0,1-1 0 0 0,-16-7-1 0 0</inkml:trace>
</inkml:ink>
</file>

<file path=ppt/ink/ink13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3"/>
    </inkml:context>
    <inkml:brush xml:id="br0">
      <inkml:brushProperty name="width" value="0.1" units="cm"/>
      <inkml:brushProperty name="height" value="0.1" units="cm"/>
      <inkml:brushProperty name="color" value="#F6630D"/>
    </inkml:brush>
  </inkml:definitions>
  <inkml:trace contextRef="#ctx0" brushRef="#br0">1 257 9215 0 0,'48'-65'600'0'0,"-32"48"1399"0"0,0 1 0 0 0,1 1-1 0 0,25-18 1 0 0,-17 16 468 0 0,1 2-1 0 0,30-14 1 0 0,20-2-2923 0 0,-56 26 209 0 0,0 1 0 0 0,1 0-1 0 0,-1 2 1 0 0,1 0 0 0 0,28 2 0 0 0,-14 0-2091 0 0,-8-1-5324 0 0</inkml:trace>
</inkml:ink>
</file>

<file path=ppt/ink/ink13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4"/>
    </inkml:context>
    <inkml:brush xml:id="br0">
      <inkml:brushProperty name="width" value="0.1" units="cm"/>
      <inkml:brushProperty name="height" value="0.1" units="cm"/>
      <inkml:brushProperty name="color" value="#F6630D"/>
    </inkml:brush>
  </inkml:definitions>
  <inkml:trace contextRef="#ctx0" brushRef="#br0">0 18 8751 0 0,'0'0'674'0'0,"26"5"4538"0"0,19-8 1043 0 0,94 0-2799 0 0,-84 6-2819 0 0,-24 0-447 0 0,-1-2-1 0 0,1 0 1 0 0,0-3 0 0 0,0 0-1 0 0,41-9 1 0 0,0 2 498 0 0,-68 9-615 0 0,6 2-145 0 0,-9-1-67 0 0,0-1 0 0 0,0 1 0 0 0,0 0 0 0 0,0 0-1 0 0,0 0 1 0 0,0 0 0 0 0,0 0 0 0 0,-1 1-1 0 0,1-1 1 0 0,0 0 0 0 0,-1 0 0 0 0,1 0 0 0 0,0 1-1 0 0,-1-1 1 0 0,0 0 0 0 0,1 3 0 0 0</inkml:trace>
</inkml:ink>
</file>

<file path=ppt/ink/ink13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5"/>
    </inkml:context>
    <inkml:brush xml:id="br0">
      <inkml:brushProperty name="width" value="0.1" units="cm"/>
      <inkml:brushProperty name="height" value="0.1" units="cm"/>
      <inkml:brushProperty name="color" value="#F6630D"/>
    </inkml:brush>
  </inkml:definitions>
  <inkml:trace contextRef="#ctx0" brushRef="#br0">0 279 2759 0 0,'0'0'15802'0'0,"2"-5"-15017"0"0,0 3-570 0 0,1 0-1 0 0,-1 0 1 0 0,0 0 0 0 0,1 0 0 0 0,-1 0-1 0 0,1 1 1 0 0,-1-1 0 0 0,1 1 0 0 0,0 0 0 0 0,-1-1-1 0 0,1 1 1 0 0,0 1 0 0 0,0-1 0 0 0,0 0-1 0 0,0 1 1 0 0,0-1 0 0 0,5 1 0 0 0,16-5 652 0 0,-7 0-611 0 0,0-1 0 0 0,-1 0 0 0 0,0-1 0 0 0,-1-1 1 0 0,1 0-1 0 0,-1-1 0 0 0,19-16 0 0 0,-10 5-142 0 0,0-1-1 0 0,-1-1 1 0 0,23-30 0 0 0,-20 3 229 0 0,-24 41 112 0 0,-12 35-206 0 0,-127 269-152 0 0,22-52-41 0 0,97-202-71 0 0,-39 106-157 0 0,52-132 154 0 0,1 1 0 0 0,0 0 0 0 0,1-1 1 0 0,1 1-1 0 0,1 0 0 0 0,1 34 0 0 0,1-49 18 0 0,-1 0 0 0 0,0 0 0 0 0,1-1 0 0 0,-1 1 0 0 0,1 0 0 0 0,0-1 0 0 0,-1 1 0 0 0,1 0 0 0 0,0-1 0 0 0,0 1 0 0 0,0-1 0 0 0,0 1 0 0 0,0-1 0 0 0,1 0 0 0 0,-1 1 0 0 0,0-1 0 0 0,1 0 0 0 0,-1 0 0 0 0,1 0 0 0 0,-1 0 0 0 0,1 0 0 0 0,-1 0 0 0 0,1-1 0 0 0,0 1 0 0 0,-1 0 0 0 0,1-1 0 0 0,0 1 0 0 0,-1-1 0 0 0,1 0 0 0 0,0 1 0 0 0,0-1 0 0 0,0 0 0 0 0,-1 0 0 0 0,1 0 0 0 0,0 0 0 0 0,0-1 0 0 0,0 1 0 0 0,-1 0 0 0 0,3-2 0 0 0,10 0 0 0 0,0-1 0 0 0,-1-1 0 0 0,24-9 0 0 0,-31 10 0 0 0,193-60 99 0 0,-110 36-70 0 0,-86 27-300 0 0,0-1-1 0 0,0 1 1 0 0,1 0-1 0 0,-1-1 1 0 0,0 1-1 0 0,0 1 1 0 0,0-1 0 0 0,0 0-1 0 0,0 1 1 0 0,0 0-1 0 0,5 1 1 0 0,18 3-2416 0 0</inkml:trace>
</inkml:ink>
</file>

<file path=ppt/ink/ink13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6"/>
    </inkml:context>
    <inkml:brush xml:id="br0">
      <inkml:brushProperty name="width" value="0.1" units="cm"/>
      <inkml:brushProperty name="height" value="0.1" units="cm"/>
      <inkml:brushProperty name="color" value="#F6630D"/>
    </inkml:brush>
  </inkml:definitions>
  <inkml:trace contextRef="#ctx0" brushRef="#br0">7 187 14911 0 0,'0'0'687'0'0,"-7"-33"2448"0"0,11 29-2688 0 0,-1 0 1 0 0,1 0-1 0 0,0 0 1 0 0,0 0 0 0 0,0 1-1 0 0,1-1 1 0 0,-1 1-1 0 0,1 0 1 0 0,0 1 0 0 0,0-1-1 0 0,0 1 1 0 0,7-3-1 0 0,68-18 1080 0 0,-23 19-933 0 0,-48 5-513 0 0,-1-1 0 0 0,1-1-1 0 0,0 0 1 0 0,-1 0 0 0 0,1 0 0 0 0,-1-1 0 0 0,13-5 0 0 0,-15 5-124 0 0,136-50 897 0 0,-126 48-1652 0 0,0 0 0 0 0,-1 1 0 0 0,1 1 0 0 0,18 0 0 0 0,-19 3-1143 0 0</inkml:trace>
</inkml:ink>
</file>

<file path=ppt/ink/ink13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7"/>
    </inkml:context>
    <inkml:brush xml:id="br0">
      <inkml:brushProperty name="width" value="0.1" units="cm"/>
      <inkml:brushProperty name="height" value="0.1" units="cm"/>
      <inkml:brushProperty name="color" value="#F6630D"/>
    </inkml:brush>
  </inkml:definitions>
  <inkml:trace contextRef="#ctx0" brushRef="#br0">247 0 14455 0 0,'0'0'1307'0'0,"-33"10"301"0"0,5 3-570 0 0,1 2 1 0 0,-35 25-1 0 0,53-33-966 0 0,0 0 0 0 0,0 0 1 0 0,1 0-1 0 0,0 1 0 0 0,1 1 0 0 0,0-1 0 0 0,0 1 1 0 0,1 0-1 0 0,0 1 0 0 0,-6 11 0 0 0,11-17-32 0 0,-1 0 0 0 0,1 0 0 0 0,0 1 0 0 0,0-1 0 0 0,0 0-1 0 0,0 0 1 0 0,1 1 0 0 0,0-1 0 0 0,0 0 0 0 0,0 1 0 0 0,0-1 0 0 0,1 0 0 0 0,1 6 0 0 0,-2-8-19 0 0,1 0 1 0 0,0 0 0 0 0,0 0 0 0 0,0-1 0 0 0,0 1-1 0 0,0 0 1 0 0,0 0 0 0 0,1-1 0 0 0,-1 1 0 0 0,0-1 0 0 0,1 1-1 0 0,-1-1 1 0 0,1 0 0 0 0,0 1 0 0 0,-1-1 0 0 0,1 0-1 0 0,0 0 1 0 0,0 0 0 0 0,0 0 0 0 0,0-1 0 0 0,0 1 0 0 0,0 0-1 0 0,0-1 1 0 0,0 0 0 0 0,0 1 0 0 0,0-1 0 0 0,4 0-1 0 0,147 13 1435 0 0,-132-10-1261 0 0,1 2 0 0 0,-1 0 0 0 0,-1 1 0 0 0,40 17 0 0 0,-48-17-109 0 0,-9-4-41 0 0,1 1 0 0 0,-1-1 1 0 0,0 0-1 0 0,1-1 0 0 0,-1 1 1 0 0,1-1-1 0 0,0 1 0 0 0,0-1 1 0 0,-1 0-1 0 0,1-1 0 0 0,0 1 1 0 0,0-1-1 0 0,0 1 0 0 0,0-1 0 0 0,0 0 1 0 0,-1-1-1 0 0,1 1 0 0 0,0-1 1 0 0,4 0-1 0 0,-4-1 2 0 0,0 1 1 0 0,0 0-1 0 0,0 0 1 0 0,0 1-1 0 0,0-1 0 0 0,0 1 1 0 0,0 0-1 0 0,0 0 1 0 0,0 0-1 0 0,0 0 0 0 0,0 1 1 0 0,0 0-1 0 0,0-1 1 0 0,0 2-1 0 0,6 1 0 0 0,-1 1 80 0 0,-1-1 0 0 0,1 1 0 0 0,-1 0 0 0 0,0 1 0 0 0,14 11 0 0 0,-18-12-96 0 0,0 1 1 0 0,-1-1-1 0 0,0 1 1 0 0,0-1-1 0 0,0 1 1 0 0,0 0-1 0 0,0 1 0 0 0,-1-1 1 0 0,0 0-1 0 0,0 1 1 0 0,-1-1-1 0 0,0 1 0 0 0,0-1 1 0 0,0 1-1 0 0,0 0 1 0 0,-1 0-1 0 0,-1 10 0 0 0,1-15-17 0 0,0 6 29 0 0,-1 0 1 0 0,0 0-1 0 0,0 0 1 0 0,-1 0-1 0 0,0 0 1 0 0,0-1-1 0 0,-1 1 1 0 0,0 0-1 0 0,0-1 1 0 0,-1 0 0 0 0,1 0-1 0 0,-1 0 1 0 0,0 0-1 0 0,-1-1 1 0 0,0 1-1 0 0,0-1 1 0 0,-6 5-1 0 0,-12 9 128 0 0,-1-1 0 0 0,-46 27-1 0 0,55-36-148 0 0,9-6-30 0 0,-1 1 0 0 0,0-1 0 0 0,1 0 0 0 0,-1 0 0 0 0,0-1-1 0 0,-1 0 1 0 0,1 0 0 0 0,0-1 0 0 0,-1 1 0 0 0,1-2 0 0 0,0 1 0 0 0,-1-1 0 0 0,-12-1 0 0 0,18 1-103 0 0,-16-7-2078 0 0,-13-11-6163 0 0,9 5 357 0 0</inkml:trace>
</inkml:ink>
</file>

<file path=ppt/ink/ink13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8"/>
    </inkml:context>
    <inkml:brush xml:id="br0">
      <inkml:brushProperty name="width" value="0.1" units="cm"/>
      <inkml:brushProperty name="height" value="0.1" units="cm"/>
      <inkml:brushProperty name="color" value="#F6630D"/>
    </inkml:brush>
  </inkml:definitions>
  <inkml:trace contextRef="#ctx0" brushRef="#br0">0 111 11055 0 0,'10'-8'850'0'0,"-1"0"0"0"0,1 1 0 0 0,1 0 0 0 0,-1 1 0 0 0,1 0-1 0 0,0 0 1 0 0,1 1 0 0 0,-1 1 0 0 0,1 0 0 0 0,16-3 0 0 0,20-3 3053 0 0,64-4 0 0 0,-40 6-4671 0 0,71-3 905 0 0,-47 12-5185 0 0</inkml:trace>
</inkml:ink>
</file>

<file path=ppt/ink/ink1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2"/>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3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09"/>
    </inkml:context>
    <inkml:brush xml:id="br0">
      <inkml:brushProperty name="width" value="0.1" units="cm"/>
      <inkml:brushProperty name="height" value="0.1" units="cm"/>
      <inkml:brushProperty name="color" value="#F6630D"/>
    </inkml:brush>
  </inkml:definitions>
  <inkml:trace contextRef="#ctx0" brushRef="#br0">1 0 17503 0 0,'16'22'8344'0'0,"-26"-34"-8184"0"0,5 5 0 0 0,16 11-2336 0 0,8 7 928 0 0</inkml:trace>
</inkml:ink>
</file>

<file path=ppt/ink/ink13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10"/>
    </inkml:context>
    <inkml:brush xml:id="br0">
      <inkml:brushProperty name="width" value="0.1" units="cm"/>
      <inkml:brushProperty name="height" value="0.1" units="cm"/>
      <inkml:brushProperty name="color" value="#F6630D"/>
    </inkml:brush>
  </inkml:definitions>
  <inkml:trace contextRef="#ctx0" brushRef="#br0">0 218 7831 0 0,'0'-33'848'0'0,"7"6"2419"0"0,-5 20-2239 0 0,-1-1 0 0 0,2 1 0 0 0,-1 0 0 0 0,1 0-1 0 0,5-11 1 0 0,-5 15-847 0 0,0 0-1 0 0,0-1 0 0 0,0 1 1 0 0,0 0-1 0 0,0 1 0 0 0,0-1 1 0 0,1 0-1 0 0,-1 1 0 0 0,1 0 1 0 0,0 0-1 0 0,0 0 0 0 0,0 0 1 0 0,4-1-1 0 0,104-47 3310 0 0,-107 48-3418 0 0,0-1-1 0 0,0 1 0 0 0,1 0 0 0 0,0 0 0 0 0,-1 0 0 0 0,1 1 0 0 0,0 0 0 0 0,-1 0 1 0 0,1 1-1 0 0,0-1 0 0 0,0 1 0 0 0,0 0 0 0 0,0 1 0 0 0,-1-1 0 0 0,1 1 0 0 0,0 1 0 0 0,0-1 1 0 0,-1 1-1 0 0,1 0 0 0 0,-1 0 0 0 0,1 0 0 0 0,-1 1 0 0 0,0 0 0 0 0,0 0 0 0 0,0 0 1 0 0,-1 1-1 0 0,1-1 0 0 0,-1 1 0 0 0,0 0 0 0 0,1 1 0 0 0,-2-1 0 0 0,1 1 0 0 0,-1-1 1 0 0,1 1-1 0 0,-1 0 0 0 0,-1 1 0 0 0,1-1 0 0 0,-1 0 0 0 0,0 1 0 0 0,0-1 0 0 0,0 1 0 0 0,-1 0 1 0 0,0-1-1 0 0,0 1 0 0 0,-1 0 0 0 0,1 7 0 0 0,-1 9-57 0 0,-1 0-1 0 0,-1 1 1 0 0,-1-1 0 0 0,0 0 0 0 0,-2 0-1 0 0,-1 0 1 0 0,-1-1 0 0 0,0 0-1 0 0,-2 0 1 0 0,0-1 0 0 0,-1 0-1 0 0,-25 36 1 0 0,6-18 8 0 0,-1-1 1 0 0,-1-2-1 0 0,-2-1 0 0 0,-2-1 1 0 0,-42 30-1 0 0,92-70-11 0 0,0 0-1 0 0,0 1 1 0 0,0 1 0 0 0,1 0-1 0 0,-1 1 1 0 0,1 1 0 0 0,0 0-1 0 0,21 0 1 0 0,22-2 37 0 0,88 3 0 0 0,-61 3-15 0 0,-53-2-9 0 0,0 1-1 0 0,0 2 1 0 0,42 8 0 0 0,-40 4-43 0 0,-34-14-413 0 0,19 13-1674 0 0,-1-6 231 0 0,-1-2-429 0 0</inkml:trace>
</inkml:ink>
</file>

<file path=ppt/ink/ink13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11"/>
    </inkml:context>
    <inkml:brush xml:id="br0">
      <inkml:brushProperty name="width" value="0.1" units="cm"/>
      <inkml:brushProperty name="height" value="0.1" units="cm"/>
      <inkml:brushProperty name="color" value="#F6630D"/>
    </inkml:brush>
  </inkml:definitions>
  <inkml:trace contextRef="#ctx0" brushRef="#br0">216 30 6911 0 0,'0'0'528'0'0,"27"-25"7695"0"0,-28 25-7980 0 0,0-1 0 0 0,1 1 0 0 0,-1-1 0 0 0,0 1 0 0 0,0-1 0 0 0,0 1 0 0 0,0 0 0 0 0,0-1 0 0 0,0 1 0 0 0,0 0 0 0 0,0 0 0 0 0,0 0 0 0 0,0 0 0 0 0,0 0 0 0 0,0 0 0 0 0,0 0 0 0 0,0 0 0 0 0,0 0 0 0 0,0 0 0 0 0,-1 1 0 0 0,-16 8 103 0 0,0 1 0 0 0,1 1 0 0 0,0 1 0 0 0,1 0 1 0 0,0 1-1 0 0,1 1 0 0 0,1 0 0 0 0,0 1 0 0 0,1 1 1 0 0,1 0-1 0 0,-18 29 0 0 0,27-40-334 0 0,0 0-1 0 0,1 1 0 0 0,-1-1 1 0 0,1 1-1 0 0,0-1 1 0 0,0 1-1 0 0,1 0 1 0 0,0 0-1 0 0,-1 11 0 0 0,2-14-12 0 0,0 1 0 0 0,1 0-1 0 0,-1-1 1 0 0,1 1-1 0 0,0 0 1 0 0,0-1 0 0 0,1 1-1 0 0,-1-1 1 0 0,1 1 0 0 0,-1-1-1 0 0,1 0 1 0 0,0 1-1 0 0,0-1 1 0 0,1 0 0 0 0,-1 0-1 0 0,4 2 1 0 0,-6-4 0 0 0,1 0 0 0 0,0 0 1 0 0,0 0-1 0 0,0 0 0 0 0,0-1 1 0 0,0 1-1 0 0,0 0 0 0 0,0-1 1 0 0,0 1-1 0 0,0 0 0 0 0,0-1 0 0 0,0 1 1 0 0,0-1-1 0 0,0 0 0 0 0,0 1 1 0 0,1-1-1 0 0,-1 0 0 0 0,0 0 1 0 0,0 0-1 0 0,0 0 0 0 0,0 0 1 0 0,1 0-1 0 0,-1 0 0 0 0,0 0 0 0 0,0 0 1 0 0,0 0-1 0 0,1-1 0 0 0,-1 1 1 0 0,0-1-1 0 0,2 0 0 0 0,0 0 9 0 0,231 1 550 0 0,-208 2-395 0 0,0 1 0 0 0,0 1 0 0 0,0 2 0 0 0,0 0 0 0 0,-1 2 0 0 0,44 19 0 0 0,-64-24-129 0 0,0-1 0 0 0,0 2-1 0 0,0-1 1 0 0,0 0 0 0 0,-1 1-1 0 0,0 0 1 0 0,1 0 0 0 0,-2 0 0 0 0,1 0-1 0 0,0 1 1 0 0,-1 0 0 0 0,0 0 0 0 0,0 0-1 0 0,0 0 1 0 0,0 0 0 0 0,-1 0 0 0 0,0 1-1 0 0,2 6 1 0 0,-2-1 32 0 0,0 1 0 0 0,-1 0 0 0 0,0 0 0 0 0,-1 0 0 0 0,0 0 0 0 0,-1 0 0 0 0,0 0 0 0 0,-6 23 0 0 0,5-30-33 0 0,0 1-1 0 0,-1 0 1 0 0,1-1 0 0 0,-1 1 0 0 0,-1-1 0 0 0,1 0-1 0 0,-1 0 1 0 0,0 0 0 0 0,0-1 0 0 0,0 1 0 0 0,-1-1-1 0 0,1 0 1 0 0,-1 0 0 0 0,0-1 0 0 0,-10 6 0 0 0,-12 6 262 0 0,-55 22 1 0 0,53-24-183 0 0,20-10-76 0 0,1 1-1 0 0,1 0 1 0 0,-1 1-1 0 0,0 0 1 0 0,1 0-1 0 0,-10 10 1 0 0,14-14-23 0 0,0 1-1 0 0,-1-1 1 0 0,1 0 0 0 0,-1 0-1 0 0,1 0 1 0 0,-1-1-1 0 0,1 1 1 0 0,-1-1 0 0 0,0 1-1 0 0,1-1 1 0 0,-1-1 0 0 0,-4 1-1 0 0,-51-6 132 0 0,55 5-128 0 0,-10-2-25 0 0,1 0 0 0 0,-1-1 0 0 0,1 0 0 0 0,0-1 0 0 0,0-1 0 0 0,0 0 0 0 0,-16-11 0 0 0,-18-14-2479 0 0,35 24 1292 0 0,-3-3-398 0 0</inkml:trace>
</inkml:ink>
</file>

<file path=ppt/ink/ink13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0.012"/>
    </inkml:context>
    <inkml:brush xml:id="br0">
      <inkml:brushProperty name="width" value="0.1" units="cm"/>
      <inkml:brushProperty name="height" value="0.1" units="cm"/>
      <inkml:brushProperty name="color" value="#F6630D"/>
    </inkml:brush>
  </inkml:definitions>
  <inkml:trace contextRef="#ctx0" brushRef="#br0">1 134 8287 0 0,'77'-33'6141'0'0,"151"-43"0"0"0,-192 68-4629 0 0,1 1 1 0 0,47-2 0 0 0,-54 8-1320 0 0,1 2 0 0 0,0 0 0 0 0,40 8 0 0 0,33 17 187 0 0,-9-2-3000 0 0,-69-20 1220 0 0</inkml:trace>
</inkml:ink>
</file>

<file path=ppt/ink/ink13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8.702"/>
    </inkml:context>
    <inkml:brush xml:id="br0">
      <inkml:brushProperty name="width" value="0.1" units="cm"/>
      <inkml:brushProperty name="height" value="0.1" units="cm"/>
      <inkml:brushProperty name="color" value="#AB008B"/>
    </inkml:brush>
  </inkml:definitions>
  <inkml:trace contextRef="#ctx0" brushRef="#br0">0 378 4607 0 0,'14'2'11268'0'0,"10"8"-9545"0"0,-22-9-1575 0 0,-1 0 1 0 0,1 1-1 0 0,0-1 1 0 0,0 0-1 0 0,0 0 1 0 0,0 0-1 0 0,-1-1 1 0 0,1 1-1 0 0,0 0 1 0 0,1-1-1 0 0,-1 1 1 0 0,0-1-1 0 0,0 0 1 0 0,0 0-1 0 0,0 1 1 0 0,0-1-1 0 0,0-1 1 0 0,0 1-1 0 0,0 0 1 0 0,0 0-1 0 0,0-1 1 0 0,0 0-1 0 0,0 1 1 0 0,0-1-1 0 0,0 0 1 0 0,3-1-1 0 0,13-18 472 0 0,-1 0 0 0 0,-2-2 1 0 0,0 1-1 0 0,-1-2 0 0 0,11-24 0 0 0,2-3-269 0 0,-21 40-290 0 0,17-28 393 0 0,25-59-1 0 0,-40 80-237 0 0,-6 16-149 0 0,-1-1-1 0 0,0 0 1 0 0,0 0 0 0 0,0 0-1 0 0,0 0 1 0 0,0-1 0 0 0,-1 1-1 0 0,1 0 1 0 0,-1 0 0 0 0,1 0-1 0 0,0-4 1 0 0,-1 5 269 0 0,-7 24-144 0 0,-110 399-128 0 0,100-355-286 0 0,-14 96 0 0 0,-5 26-142 0 0,31-175 334 0 0,0 0-1 0 0,-2 0 1 0 0,1-1-1 0 0,-17 24 1 0 0,17-28 12 0 0,-1 0 0 0 0,2 1 1 0 0,-1 0-1 0 0,1 0 1 0 0,1 0-1 0 0,0 1 1 0 0,0 0-1 0 0,1-1 1 0 0,-3 21-1 0 0,6-29 17 0 0,0 0 0 0 0,0-1 0 0 0,0 1 1 0 0,0 0-1 0 0,0-1 0 0 0,1 1 0 0 0,-1 0 0 0 0,0-1 0 0 0,1 1 0 0 0,0-1 1 0 0,-1 1-1 0 0,1-1 0 0 0,0 1 0 0 0,0-1 0 0 0,0 1 0 0 0,0-1 0 0 0,0 0 0 0 0,0 1 1 0 0,0-1-1 0 0,0 0 0 0 0,0 0 0 0 0,2 2 0 0 0,1-1-3 0 0,0 0-1 0 0,-1-1 1 0 0,1 1-1 0 0,0 0 1 0 0,0-1 0 0 0,0 0-1 0 0,0 0 1 0 0,0 0-1 0 0,4 0 1 0 0,8 0-12 0 0,1-1 0 0 0,-1 0 0 0 0,26-4 0 0 0,408-52 80 0 0,-446 55-271 0 0,0 1-1 0 0,0 0 1 0 0,-1 1 0 0 0,1-1-1 0 0,0 1 1 0 0,0 0-1 0 0,0 0 1 0 0,0 0 0 0 0,-1 0-1 0 0,5 2 1 0 0,-5-1-118 0 0,1-1-1 0 0,0 1 1 0 0,0-1 0 0 0,-1 0 0 0 0,1 0 0 0 0,0-1 0 0 0,0 1-1 0 0,7-1 1 0 0,-4 0-1515 0 0</inkml:trace>
</inkml:ink>
</file>

<file path=ppt/ink/ink13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9.057"/>
    </inkml:context>
    <inkml:brush xml:id="br0">
      <inkml:brushProperty name="width" value="0.1" units="cm"/>
      <inkml:brushProperty name="height" value="0.1" units="cm"/>
      <inkml:brushProperty name="color" value="#AB008B"/>
    </inkml:brush>
  </inkml:definitions>
  <inkml:trace contextRef="#ctx0" brushRef="#br0">1 160 9215 0 0,'0'0'707'0'0,"4"-25"9944"0"0,3 20-10202 0 0,0 0 1 0 0,0 1 0 0 0,0 0 0 0 0,0 0 0 0 0,1 0 0 0 0,-1 1 0 0 0,1 0 0 0 0,0 0 0 0 0,15-2 0 0 0,17-7 476 0 0,15-8-913 0 0,1 4 1 0 0,1 1 0 0 0,1 3-1 0 0,75-5 1 0 0,-113 14-2425 0 0</inkml:trace>
</inkml:ink>
</file>

<file path=ppt/ink/ink13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29.902"/>
    </inkml:context>
    <inkml:brush xml:id="br0">
      <inkml:brushProperty name="width" value="0.1" units="cm"/>
      <inkml:brushProperty name="height" value="0.1" units="cm"/>
      <inkml:brushProperty name="color" value="#AB008B"/>
    </inkml:brush>
  </inkml:definitions>
  <inkml:trace contextRef="#ctx0" brushRef="#br0">17 237 10247 0 0,'0'0'927'0'0,"-11"-41"2148"0"0,9 34-2567 0 0,1 0 1 0 0,0 0-1 0 0,0-1 1 0 0,1 1-1 0 0,0 0 0 0 0,0-1 1 0 0,0 1-1 0 0,1 0 1 0 0,0-1-1 0 0,1 1 1 0 0,0 0-1 0 0,0 0 1 0 0,0 0-1 0 0,6-11 1 0 0,-4 13-371 0 0,-1-1 1 0 0,1 1-1 0 0,0 0 1 0 0,0 0-1 0 0,1 0 1 0 0,-1 1-1 0 0,1-1 1 0 0,0 1-1 0 0,0 0 1 0 0,1 0-1 0 0,-1 1 1 0 0,1 0-1 0 0,-1 0 1 0 0,1 0-1 0 0,0 1 1 0 0,1 0-1 0 0,-1 0 1 0 0,0 0-1 0 0,0 1 1 0 0,1 0-1 0 0,-1 0 1 0 0,1 0-1 0 0,-1 1 0 0 0,1 0 1 0 0,7 1-1 0 0,-6 0-91 0 0,-1 0 0 0 0,0 0 0 0 0,1 1 0 0 0,-1 0-1 0 0,0 0 1 0 0,0 1 0 0 0,0 0 0 0 0,0 0 0 0 0,-1 0-1 0 0,1 1 1 0 0,-1 0 0 0 0,0 1 0 0 0,0-1 0 0 0,10 11 0 0 0,-8-6-2 0 0,-1 0 0 0 0,0 1 1 0 0,0-1-1 0 0,-1 2 0 0 0,-1-1 0 0 0,1 1 1 0 0,-2-1-1 0 0,7 22 1 0 0,-5-10-24 0 0,-2 0 1 0 0,0 0 0 0 0,-1 0 0 0 0,-2 1 0 0 0,0-1 0 0 0,-1 0 0 0 0,-1 1-1 0 0,-1-1 1 0 0,-9 36 0 0 0,-1-16-78 0 0,-2 0 0 0 0,-2-1 0 0 0,-2-1 0 0 0,-2-1 0 0 0,-1 0-1 0 0,-2-2 1 0 0,-1-1 0 0 0,-52 59 0 0 0,72-90 66 0 0,4-4-34 0 0,1 1 1 0 0,-1-1-1 0 0,1 1 1 0 0,0-1-1 0 0,0 1 1 0 0,0-1-1 0 0,0 0 1 0 0,0 1-1 0 0,0-1 1 0 0,0 0 0 0 0,0 0-1 0 0,1 1 1 0 0,1 0-1 0 0,1 0 37 0 0,1 1-1 0 0,0-1 1 0 0,0 0-1 0 0,0 0 1 0 0,0 0 0 0 0,0 0-1 0 0,0-1 1 0 0,1 0-1 0 0,-1 0 1 0 0,0-1 0 0 0,1 0-1 0 0,-1 0 1 0 0,1 0-1 0 0,8-1 1 0 0,4-2 87 0 0,-1 0 0 0 0,0-1 0 0 0,19-7 0 0 0,-17 6-101 0 0,0 2 0 0 0,0 0 0 0 0,0 1 0 0 0,0 1 0 0 0,1 0 0 0 0,-1 2 0 0 0,24 3 0 0 0,-13 4 22 0 0,-27-6-17 0 0,1-1 1 0 0,-1 1-1 0 0,1-1 1 0 0,-1 0-1 0 0,1-1 0 0 0,-1 1 1 0 0,1-1-1 0 0,0 1 1 0 0,5-1-1 0 0,41-4-757 0 0,-48 4 284 0 0,-1 1 557 0 0,1-1 0 0 0,-1 1 0 0 0,1-1 0 0 0,-1 1 0 0 0,0 0 0 0 0,1 0 0 0 0,-1 0 0 0 0,0-1 0 0 0,0 1 0 0 0,0 0 0 0 0,0 1 0 0 0,0-1 0 0 0,0 0 0 0 0,2 2 0 0 0,14 31-1820 0 0</inkml:trace>
</inkml:ink>
</file>

<file path=ppt/ink/ink13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0.545"/>
    </inkml:context>
    <inkml:brush xml:id="br0">
      <inkml:brushProperty name="width" value="0.1" units="cm"/>
      <inkml:brushProperty name="height" value="0.1" units="cm"/>
      <inkml:brushProperty name="color" value="#AB008B"/>
    </inkml:brush>
  </inkml:definitions>
  <inkml:trace contextRef="#ctx0" brushRef="#br0">395 90 11807 0 0,'0'0'539'0'0,"-2"-39"1125"0"0,0 35-1404 0 0,0 0 0 0 0,-1 1 0 0 0,1 0-1 0 0,-1-1 1 0 0,0 1 0 0 0,0 0 0 0 0,-1 0 0 0 0,1 0 0 0 0,0 1 0 0 0,-1-1-1 0 0,0 1 1 0 0,1 0 0 0 0,-1 0 0 0 0,0 0 0 0 0,0 1 0 0 0,0-1 0 0 0,-1 1-1 0 0,1 0 1 0 0,0 0 0 0 0,0 0 0 0 0,-1 1 0 0 0,1-1 0 0 0,0 1 0 0 0,-1 0-1 0 0,1 1 1 0 0,0-1 0 0 0,-1 1 0 0 0,-5 1 0 0 0,-2 1-109 0 0,1 0-1 0 0,-1 0 1 0 0,1 1 0 0 0,0 1-1 0 0,0 0 1 0 0,1 0-1 0 0,0 1 1 0 0,0 0 0 0 0,-12 10-1 0 0,4 0-9 0 0,0 1 0 0 0,2 1 0 0 0,0 0 0 0 0,1 1-1 0 0,-15 23 1 0 0,24-32-62 0 0,0 0 0 0 0,0 1 0 0 0,1-1 0 0 0,1 1 0 0 0,0 0 0 0 0,0 1 0 0 0,1-1 0 0 0,0 1-1 0 0,1-1 1 0 0,0 1 0 0 0,1 0 0 0 0,1 16 0 0 0,0-24-71 0 0,0 0 1 0 0,1-1-1 0 0,-1 1 0 0 0,1 0 0 0 0,0-1 0 0 0,0 1 1 0 0,1 0-1 0 0,-1-1 0 0 0,1 1 0 0 0,0-1 0 0 0,0 0 1 0 0,0 0-1 0 0,0 0 0 0 0,0 0 0 0 0,1 0 1 0 0,-1 0-1 0 0,1 0 0 0 0,0-1 0 0 0,6 5 0 0 0,-4-4-2 0 0,0-1 0 0 0,0 1 0 0 0,1-1-1 0 0,-1-1 1 0 0,1 1 0 0 0,-1-1 0 0 0,1 0-1 0 0,0 0 1 0 0,0 0 0 0 0,-1-1 0 0 0,1 0-1 0 0,6-1 1 0 0,0 0 6 0 0,0-1-1 0 0,0 0 0 0 0,0 0 1 0 0,0-2-1 0 0,0 1 1 0 0,-1-2-1 0 0,0 1 0 0 0,0-1 1 0 0,0-1-1 0 0,0 0 1 0 0,18-15-1 0 0,-17 8 41 0 0,-1 0-1 0 0,-1-1 1 0 0,0 0-1 0 0,-1-1 1 0 0,0 0-1 0 0,8-20 1 0 0,0 1 156 0 0,-14 25-89 0 0,0 1-1 0 0,-1-1 0 0 0,0-1 0 0 0,0 1 0 0 0,-1 0 0 0 0,-1 0 0 0 0,0-18 1 0 0,3-21 1989 0 0,-1 50-2095 0 0,-1 0 0 0 0,1 0 1 0 0,0 0-1 0 0,-1 0 0 0 0,1 0 0 0 0,-1 1 1 0 0,0-1-1 0 0,0 0 0 0 0,0 1 0 0 0,0-1 1 0 0,0 1-1 0 0,0 0 0 0 0,-1-1 1 0 0,1 4-1 0 0,0-3-7 0 0,14 63-6 0 0,9 92 0 0 0,-10-55 0 0 0,-7-40 0 0 0,-1 107 0 0 0,-2-1 0 0 0,-4-165-204 0 0,1-1 0 0 0,0 0 0 0 0,0 1 0 0 0,0-1 0 0 0,0 0 0 0 0,0 0 0 0 0,1 0 0 0 0,-1 0 0 0 0,1 0 0 0 0,0 0 0 0 0,0 0 0 0 0,0-1 0 0 0,3 4 0 0 0,4 0-1212 0 0</inkml:trace>
</inkml:ink>
</file>

<file path=ppt/ink/ink13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0.895"/>
    </inkml:context>
    <inkml:brush xml:id="br0">
      <inkml:brushProperty name="width" value="0.1" units="cm"/>
      <inkml:brushProperty name="height" value="0.1" units="cm"/>
      <inkml:brushProperty name="color" value="#AB008B"/>
    </inkml:brush>
  </inkml:definitions>
  <inkml:trace contextRef="#ctx0" brushRef="#br0">0 5 15663 0 0,'0'-4'8184'0'0,"9"9"-7896"0"0,4 5-48 0 0,2 4-8 0 0,-4-3-1256 0 0,-5-4-256 0 0</inkml:trace>
</inkml:ink>
</file>

<file path=ppt/ink/ink13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1.640"/>
    </inkml:context>
    <inkml:brush xml:id="br0">
      <inkml:brushProperty name="width" value="0.1" units="cm"/>
      <inkml:brushProperty name="height" value="0.1" units="cm"/>
      <inkml:brushProperty name="color" value="#AB008B"/>
    </inkml:brush>
  </inkml:definitions>
  <inkml:trace contextRef="#ctx0" brushRef="#br0">8 68 8751 0 0,'-8'-3'6722'0'0,"33"-5"-3010"0"0,9 3-2840 0 0,0 3 1 0 0,1 0-1 0 0,0 3 1 0 0,45 5 0 0 0,49 0 507 0 0,-66-6-847 0 0,-1-4 0 0 0,0-2 0 0 0,0-3 0 0 0,119-33-1 0 0,-181 42-518 0 0,0 0-1 0 0,1 0 0 0 0,-1 0 1 0 0,0 0-1 0 0,0 1 0 0 0,0-1 1 0 0,0 0-1 0 0,1 0 0 0 0,-1 0 0 0 0,0 0 1 0 0,0 0-1 0 0,0 0 0 0 0,0 1 1 0 0,1-1-1 0 0,-1 0 0 0 0,0 0 0 0 0,0 0 1 0 0,0 1-1 0 0,0-1 0 0 0,0 0 1 0 0,0 0-1 0 0,0 0 0 0 0,1 1 1 0 0,-1-1-1 0 0,0 0 0 0 0,0 0 0 0 0,0 0 1 0 0,0 1-1 0 0,0-1 0 0 0,0 0 1 0 0,0 0-1 0 0,0 0 0 0 0,0 1 1 0 0,0-1-1 0 0,0 0 0 0 0,0 0 0 0 0,-1 1 1 0 0,1-1-1 0 0,0 0 0 0 0,0 0 1 0 0,0 0-1 0 0,0 1 0 0 0,0-1 1 0 0,0 0-1 0 0,0 0 0 0 0,0 0 0 0 0,-1 0 1 0 0,1 1-1 0 0,0-1 0 0 0,0 0 1 0 0,-10 25 173 0 0,-15 24-190 0 0,-185 368 67 0 0,191-379-69 0 0,2 0 0 0 0,1 1 0 0 0,-12 50 0 0 0,-17 123 346 0 0,44-205-314 0 0,-2 4 17 0 0,1-2-15 0 0,1 0-1 0 0,-1 0 0 0 0,2 0 0 0 0,-1 14 0 0 0,3-17-17 0 0,-1-4-43 0 0,1 0 0 0 0,-1 0 0 0 0,1-1-1 0 0,0 1 1 0 0,-1-1 0 0 0,1 1 0 0 0,0-1 0 0 0,0 1 0 0 0,0-1 0 0 0,0 0-1 0 0,0 0 1 0 0,1 0 0 0 0,-1 0 0 0 0,0 0 0 0 0,0-1 0 0 0,1 1 0 0 0,-1-1-1 0 0,0 1 1 0 0,1-1 0 0 0,-1 0 0 0 0,3 0 0 0 0,-3 0-13 0 0,33 12-5722 0 0</inkml:trace>
</inkml:ink>
</file>

<file path=ppt/ink/ink1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3"/>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3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2.017"/>
    </inkml:context>
    <inkml:brush xml:id="br0">
      <inkml:brushProperty name="width" value="0.1" units="cm"/>
      <inkml:brushProperty name="height" value="0.1" units="cm"/>
      <inkml:brushProperty name="color" value="#AB008B"/>
    </inkml:brush>
  </inkml:definitions>
  <inkml:trace contextRef="#ctx0" brushRef="#br0">8 122 18367 0 0,'0'0'38'0'0,"0"0"0"0"0,-1 0-1 0 0,1 0 1 0 0,-1 0 0 0 0,1 0 0 0 0,0-1-1 0 0,-1 1 1 0 0,1 0 0 0 0,-1 0 0 0 0,1-1-1 0 0,0 1 1 0 0,-1 0 0 0 0,1-1 0 0 0,0 1-1 0 0,-1 0 1 0 0,1-1 0 0 0,0 1 0 0 0,0 0-1 0 0,-1-1 1 0 0,1 1 0 0 0,0 0 0 0 0,0-1-1 0 0,0 1 1 0 0,0-1 0 0 0,0 1 0 0 0,-1-1-1 0 0,1 1 1 0 0,0 0 0 0 0,0-1 0 0 0,0 1-1 0 0,0-1 1 0 0,0 1 0 0 0,0-1-1 0 0,0 0 1 0 0,14-11 452 0 0,32-8 118 0 0,-38 17-97 0 0,22-8 2066 0 0,62-14 0 0 0,102-4-1089 0 0,-168 26-1364 0 0,16-1-428 0 0,53 2 0 0 0,-36 4-7845 0 0,-38-1-158 0 0</inkml:trace>
</inkml:ink>
</file>

<file path=ppt/ink/ink13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2.659"/>
    </inkml:context>
    <inkml:brush xml:id="br0">
      <inkml:brushProperty name="width" value="0.1" units="cm"/>
      <inkml:brushProperty name="height" value="0.1" units="cm"/>
      <inkml:brushProperty name="color" value="#AB008B"/>
    </inkml:brush>
  </inkml:definitions>
  <inkml:trace contextRef="#ctx0" brushRef="#br0">165 14 6911 0 0,'17'-14'12218'0'0,"-34"51"-9387"0"0,-32 28-2173 0 0,32-44-331 0 0,0 0 1 0 0,2 0 0 0 0,1 2-1 0 0,0 0 1 0 0,-19 47-1 0 0,32-68-320 0 0,0 1 0 0 0,0-1 1 0 0,1 0-1 0 0,-1 0 0 0 0,0 1 0 0 0,1-1 0 0 0,0 1 0 0 0,0-1 0 0 0,0 0 1 0 0,0 1-1 0 0,0-1 0 0 0,0 0 0 0 0,0 1 0 0 0,1-1 0 0 0,-1 1 0 0 0,1-1 0 0 0,0 0 1 0 0,-1 0-1 0 0,1 1 0 0 0,0-1 0 0 0,1 0 0 0 0,-1 0 0 0 0,0 0 0 0 0,1 0 1 0 0,-1 0-1 0 0,1-1 0 0 0,-1 1 0 0 0,1 0 0 0 0,0-1 0 0 0,0 1 0 0 0,-1-1 1 0 0,1 1-1 0 0,0-1 0 0 0,1 0 0 0 0,-1 0 0 0 0,0 0 0 0 0,0 0 0 0 0,0 0 1 0 0,1 0-1 0 0,-1-1 0 0 0,0 1 0 0 0,4-1 0 0 0,13 4 84 0 0,0-2 0 0 0,0-1 0 0 0,0 0 0 0 0,27-4 0 0 0,-14 2-26 0 0,24 2 367 0 0,79 10 1 0 0,-116-8-309 0 0,0 1 0 0 0,0 0 1 0 0,0 1-1 0 0,-1 1 1 0 0,1 1-1 0 0,-2 1 0 0 0,31 17 1 0 0,-43-21-100 0 0,0 0 0 0 0,-1 1 0 0 0,0 0 0 0 0,1 0 0 0 0,-2 0 0 0 0,1 0 0 0 0,0 1 0 0 0,-1 0 1 0 0,0-1-1 0 0,-1 1 0 0 0,1 0 0 0 0,-1 1 0 0 0,0-1 0 0 0,0 0 0 0 0,-1 0 0 0 0,0 1 0 0 0,0 11 0 0 0,1 5 57 0 0,-1 1 1 0 0,-2-1-1 0 0,-5 38 0 0 0,4-52-33 0 0,0-1 1 0 0,0 1-1 0 0,-1-1 0 0 0,-1 0 1 0 0,1 0-1 0 0,-1-1 1 0 0,0 1-1 0 0,-1-1 0 0 0,0 0 1 0 0,0 0-1 0 0,0 0 1 0 0,-1 0-1 0 0,0-1 1 0 0,-1 0-1 0 0,1-1 0 0 0,-1 1 1 0 0,-8 4-1 0 0,-3 1 122 0 0,0 0 0 0 0,-1-1 0 0 0,-1-1 0 0 0,1-1 0 0 0,-36 10-1 0 0,28-13-35 0 0,0-1-1 0 0,0-1 1 0 0,-1-1-1 0 0,1-1 1 0 0,-45-5-1 0 0,41 2-146 0 0,10 6 379 0 0,10 0-2421 0 0</inkml:trace>
</inkml:ink>
</file>

<file path=ppt/ink/ink13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3.022"/>
    </inkml:context>
    <inkml:brush xml:id="br0">
      <inkml:brushProperty name="width" value="0.1" units="cm"/>
      <inkml:brushProperty name="height" value="0.1" units="cm"/>
      <inkml:brushProperty name="color" value="#AB008B"/>
    </inkml:brush>
  </inkml:definitions>
  <inkml:trace contextRef="#ctx0" brushRef="#br0">1 104 9671 0 0,'0'-4'29'0'0,"1"1"-1"0"0,0-1 0 0 0,1 1 1 0 0,-1-1-1 0 0,1 1 0 0 0,-1-1 1 0 0,1 1-1 0 0,0 0 0 0 0,0 0 1 0 0,1 0-1 0 0,2-3 0 0 0,-1 1 416 0 0,1 1-1 0 0,0 1 0 0 0,0-1 1 0 0,0 1-1 0 0,1 0 0 0 0,-1 0 0 0 0,1 0 1 0 0,0 1-1 0 0,0-1 0 0 0,7 0 1 0 0,13-3 1686 0 0,-1 2 0 0 0,1 1 0 0 0,34 0 0 0 0,-30 2-1974 0 0,248-6 4025 0 0,-185 10-6040 0 0,0 5-4692 0 0,-64-5-1761 0 0</inkml:trace>
</inkml:ink>
</file>

<file path=ppt/ink/ink13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6:38.807"/>
    </inkml:context>
    <inkml:brush xml:id="br0">
      <inkml:brushProperty name="width" value="0.1" units="cm"/>
      <inkml:brushProperty name="height" value="0.1" units="cm"/>
      <inkml:brushProperty name="color" value="#AB008B"/>
    </inkml:brush>
  </inkml:definitions>
  <inkml:trace contextRef="#ctx0" brushRef="#br0">229 368 8663 0 0,'0'0'787'0'0,"33"-13"814"0"0,-17 3-836 0 0,1 1 1 0 0,0 2-1 0 0,1-1 0 0 0,0 2 0 0 0,0 0 0 0 0,1 2 0 0 0,-1 0 0 0 0,32-3 1 0 0,14 3 214 0 0,80 6 1 0 0,4 0-226 0 0,101-6-125 0 0,52-3-370 0 0,233-13 130 0 0,-14 2-322 0 0,474-30 49 0 0,-267-1-50 0 0,786-39-80 0 0,-960 79-537 0 0,-303 7 502 0 0,181-19 52 0 0,128 0-68 0 0,-527 22 18 0 0,33 1 8 0 0,119-11 0 0 0,-182 9 428 0 0,-1 0-323 0 0,4 0-43 0 0,-3 0 32 0 0,4 44 257 0 0,-6-9-105 0 0,-1 1-1 0 0,-11 61 0 0 0,5-54 38 0 0,-1 58-1 0 0,15 59-38 0 0,6 0 0 0 0,51 238 0 0 0,-38-255 248 0 0,8 146 0 0 0,-30-198-158 0 0,-4-1-1 0 0,-20 166 1 0 0,-23-69-265 0 0,0 9 2 0 0,41-173-23 0 0,2 1 0 0 0,1-1-1 0 0,0 0 1 0 0,8 41 0 0 0,3 30 13 0 0,-9-63-23 0 0,2 0 0 0 0,1-1 0 0 0,15 48 0 0 0,-18-70 0 0 0,0-1 11 0 0,9 9 106 0 0,-11-16-117 0 0,-1 0 0 0 0,0 1 0 0 0,0-1 0 0 0,1 1 0 0 0,-1-1 0 0 0,0 0 0 0 0,0 1 0 0 0,1-1 0 0 0,-1 1 0 0 0,0-1 0 0 0,0 1 0 0 0,0-1 0 0 0,0 1 0 0 0,0-1 0 0 0,0 1 0 0 0,1-1 0 0 0,-1 1 0 0 0,0-1 0 0 0,-1 1 0 0 0,1-1 0 0 0,0 1 0 0 0,0-1 0 0 0,0 1 0 0 0,0-1 0 0 0,0 1 0 0 0,0-1 0 0 0,-1 0 0 0 0,1 1 0 0 0,0-1 0 0 0,0 1 0 0 0,-1-1 0 0 0,1 1 0 0 0,0-1 0 0 0,0 0 0 0 0,-1 1 0 0 0,1-1 0 0 0,-1 0 0 0 0,1 1 0 0 0,0-1 0 0 0,-1 0 0 0 0,1 1 0 0 0,-1-1 0 0 0,1 0 0 0 0,0 0 0 0 0,-1 0 0 0 0,0 1 0 0 0,-19 4 0 0 0,19-5 0 0 0,-34 5 0 0 0,1-2 0 0 0,-1-2 0 0 0,-35-3 0 0 0,4 0 0 0 0,-121-3 0 0 0,-76 0 0 0 0,-237 13-64 0 0,0 1 64 0 0,224-10 0 0 0,41-2 0 0 0,-360 5 0 0 0,-173-6 0 0 0,528 2 0 0 0,-83-11 0 0 0,142 3 0 0 0,-467-27 0 0 0,-63-7 64 0 0,211 34-64 0 0,307 14 23 0 0,-98-1 18 0 0,89 0 1 0 0,-31-2-20 0 0,158-6-22 0 0,-23-3 0 0 0,-151 8 0 0 0,206 2 0 0 0,-78-7 0 0 0,99 3 0 0 0,3 3 4 0 0,16 0-2 0 0,0-1 1 0 0,-1 1 0 0 0,1-1 0 0 0,0 0 0 0 0,-1 0-1 0 0,1 0 1 0 0,0-1 0 0 0,-1 1 0 0 0,1-1 0 0 0,0 1 0 0 0,-1-1-1 0 0,1 0 1 0 0,0-1 0 0 0,0 1 0 0 0,0 0 0 0 0,0-1 0 0 0,0 0-1 0 0,0 1 1 0 0,-3-4 0 0 0,4 1 13 0 0,-1 0 0 0 0,1-1 1 0 0,0 1-1 0 0,0-1 0 0 0,0 1 0 0 0,1-1 0 0 0,-1 0 1 0 0,1 0-1 0 0,0 0 0 0 0,1 0 0 0 0,-1 0 0 0 0,1 0 1 0 0,0 0-1 0 0,0 0 0 0 0,1 0 0 0 0,-1 0 0 0 0,1 0 1 0 0,2-6-1 0 0,0-14 3 0 0,1-219 19 0 0,-3 86 2 0 0,26-191-1 0 0,-11 248-39 0 0,20-161 0 0 0,-32 203 0 0 0,-1 0 0 0 0,-9-87 0 0 0,5 137 0 0 0,-12-170 0 0 0,13 150 0 0 0,2 1 0 0 0,0 0 0 0 0,2-1 0 0 0,9-35 0 0 0,46-177 64 0 0,-57 233-122 0 0,0 0 0 0 0,0 1 1 0 0,1-1-1 0 0,0 1 0 0 0,0 0 0 0 0,1 0 0 0 0,0 0 0 0 0,0 0 1 0 0,1 1-1 0 0,-1-1 0 0 0,1 1 0 0 0,1 0 0 0 0,-1 1 0 0 0,1-1 1 0 0,0 1-1 0 0,0 1 0 0 0,1-1 0 0 0,0 1 0 0 0,-1 0 0 0 0,1 0 0 0 0,1 1 1 0 0,-1 0-1 0 0,0 0 0 0 0,1 1 0 0 0,0 0 0 0 0,-1 0 0 0 0,1 0 1 0 0,16 0-1 0 0,-8 2-1025 0 0</inkml:trace>
</inkml:ink>
</file>

<file path=ppt/ink/ink13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38"/>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39"/>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0"/>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1"/>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2"/>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3"/>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4"/>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3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4"/>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5"/>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6"/>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7"/>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8"/>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49"/>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0"/>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1"/>
    </inkml:context>
    <inkml:brush xml:id="br0">
      <inkml:brushProperty name="width" value="0.1" units="cm"/>
      <inkml:brushProperty name="height" value="0.1" units="cm"/>
      <inkml:brushProperty name="color" value="#004F8B"/>
    </inkml:brush>
  </inkml:definitions>
  <inkml:trace contextRef="#ctx0" brushRef="#br0">23 28 9215 0 0,'0'0'707'0'0,"-7"-28"10472"0"0,-3 485-7217 0 0,8-419-3859 0 0,-2 4 70 0 0,5 66-1 0 0,0-102-133 0 0,-1-5-98 0 0,15-2-4649 0 0</inkml:trace>
</inkml:ink>
</file>

<file path=ppt/ink/ink13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2"/>
    </inkml:context>
    <inkml:brush xml:id="br0">
      <inkml:brushProperty name="width" value="0.1" units="cm"/>
      <inkml:brushProperty name="height" value="0.1" units="cm"/>
      <inkml:brushProperty name="color" value="#004F8B"/>
    </inkml:brush>
  </inkml:definitions>
  <inkml:trace contextRef="#ctx0" brushRef="#br0">107 30 11399 0 0,'0'0'522'0'0,"0"-2"-12"0"0,0-6-323 0 0,-6-12 2287 0 0,-4 27-746 0 0,-7 27-61 0 0,16-32-1587 0 0,-9 25 495 0 0,2 0 0 0 0,-11 56 1 0 0,2-6 86 0 0,12-59-360 0 0,1-1 1 0 0,0 1-1 0 0,2 0 0 0 0,0 0 0 0 0,1 1 0 0 0,3 33 1 0 0,-2-46-241 0 0,1 0 0 0 0,0 0 0 0 0,0 0 0 0 0,1-1 0 0 0,0 1 0 0 0,0 0 0 0 0,1-1 0 0 0,-1 1 0 0 0,1-1 1 0 0,0 1-1 0 0,0-1 0 0 0,1 0 0 0 0,0-1 0 0 0,0 1 0 0 0,0-1 0 0 0,0 1 0 0 0,1-1 0 0 0,-1 0 1 0 0,1-1-1 0 0,0 1 0 0 0,1-1 0 0 0,-1 0 0 0 0,0 0 0 0 0,8 2 0 0 0,-1-1-28 0 0,0-1-1 0 0,0 0 1 0 0,0-1 0 0 0,0 0-1 0 0,1-1 1 0 0,-1 0 0 0 0,1-1 0 0 0,-1-1-1 0 0,0 0 1 0 0,1 0 0 0 0,-1-1-1 0 0,0-1 1 0 0,0 0 0 0 0,16-6-1 0 0,-19 5 3 0 0,1 0-1 0 0,-1-1 1 0 0,1 0-1 0 0,-1 0 1 0 0,-1-1-1 0 0,1 0 1 0 0,-1 0-1 0 0,0-1 1 0 0,0 0-1 0 0,-1-1 1 0 0,0 1-1 0 0,-1-1 1 0 0,1-1-1 0 0,-1 1 1 0 0,-1-1-1 0 0,0 0 1 0 0,6-16-1 0 0,-8 14 15 0 0,0 0 1 0 0,-1-1-1 0 0,-1 1 0 0 0,0-1 1 0 0,-1 1-1 0 0,0-1 0 0 0,-1 0 1 0 0,0 1-1 0 0,0-1 0 0 0,-1 1 1 0 0,-1 0-1 0 0,-7-20 0 0 0,2 8 5 0 0,-1 1 0 0 0,-1 0 0 0 0,-1 1 0 0 0,-1 0 0 0 0,-17-23 0 0 0,25 38-60 0 0,-2 0 0 0 0,1 1 0 0 0,-1-1 0 0 0,0 1 0 0 0,0 0 0 0 0,0 1 0 0 0,-1-1 0 0 0,1 1 0 0 0,-1 1 0 0 0,0-1 0 0 0,0 1 0 0 0,-1 0 0 0 0,1 1 0 0 0,0 0 0 0 0,-9-2 0 0 0,-40-1-3196 0 0</inkml:trace>
</inkml:ink>
</file>

<file path=ppt/ink/ink13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3"/>
    </inkml:context>
    <inkml:brush xml:id="br0">
      <inkml:brushProperty name="width" value="0.1" units="cm"/>
      <inkml:brushProperty name="height" value="0.1" units="cm"/>
      <inkml:brushProperty name="color" value="#004F8B"/>
    </inkml:brush>
  </inkml:definitions>
  <inkml:trace contextRef="#ctx0" brushRef="#br0">89 84 10679 0 0,'0'0'971'0'0,"-15"-13"581"0"0,4 7 3317 0 0,7 7-4753 0 0,1 1-1 0 0,0-1 0 0 0,0 1 1 0 0,0 0-1 0 0,0 0 0 0 0,0 0 1 0 0,0 0-1 0 0,1 0 0 0 0,-1 1 1 0 0,1-1-1 0 0,-1 1 0 0 0,1 0 1 0 0,0 0-1 0 0,0 0 0 0 0,0 0 1 0 0,0 0-1 0 0,1 0 0 0 0,-1 0 1 0 0,1 1-1 0 0,0-1 0 0 0,0 0 1 0 0,-1 5-1 0 0,-1 4 26 0 0,1 0 0 0 0,0 0 0 0 0,1 0 0 0 0,0 0 0 0 0,1 15 0 0 0,0-21-51 0 0,0 1 0 0 0,1-1 0 0 0,0 1 0 0 0,0-1 0 0 0,1 0 1 0 0,0 1-1 0 0,0-1 0 0 0,0 0 0 0 0,1 0 0 0 0,0 0 0 0 0,0-1 0 0 0,0 1 1 0 0,1-1-1 0 0,0 1 0 0 0,0-1 0 0 0,0 0 0 0 0,1-1 0 0 0,0 1 0 0 0,5 4 1 0 0,-5-6-53 0 0,0-1 0 0 0,0 1 0 0 0,0-1 1 0 0,0 0-1 0 0,0 0 0 0 0,1 0 1 0 0,-1-1-1 0 0,1 0 0 0 0,0 0 1 0 0,-1 0-1 0 0,1-1 0 0 0,-1 0 1 0 0,1 0-1 0 0,0 0 0 0 0,-1-1 1 0 0,1 1-1 0 0,0-1 0 0 0,-1-1 1 0 0,0 1-1 0 0,1-1 0 0 0,-1 0 0 0 0,7-4 1 0 0,-3 2 7 0 0,0 0 1 0 0,0-1-1 0 0,0 0 0 0 0,-1-1 1 0 0,0 0-1 0 0,0 0 1 0 0,0-1-1 0 0,-1 0 1 0 0,0 0-1 0 0,-1-1 0 0 0,1 0 1 0 0,-1 0-1 0 0,5-10 1 0 0,-8 13-22 0 0,-1 0 1 0 0,0 0-1 0 0,-1 0 1 0 0,1 0 0 0 0,-1-1-1 0 0,0 1 1 0 0,-1 0 0 0 0,1 0-1 0 0,-1-1 1 0 0,0 1-1 0 0,0 0 1 0 0,0-1 0 0 0,-1 1-1 0 0,0 0 1 0 0,0 0-1 0 0,0 0 1 0 0,-1-1 0 0 0,0 1-1 0 0,0 1 1 0 0,0-1-1 0 0,0 0 1 0 0,-1 0 0 0 0,0 1-1 0 0,0-1 1 0 0,0 1-1 0 0,-6-6 1 0 0,2 3 18 0 0,0 0 0 0 0,-1 0 0 0 0,1 1-1 0 0,-1-1 1 0 0,-1 2 0 0 0,1-1 0 0 0,-1 1 0 0 0,0 1-1 0 0,-18-7 1 0 0,-39-21 29 0 0,64 31-299 0 0,6 29-4513 0 0,-1-19 2565 0 0</inkml:trace>
</inkml:ink>
</file>

<file path=ppt/ink/ink1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5"/>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3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4"/>
    </inkml:context>
    <inkml:brush xml:id="br0">
      <inkml:brushProperty name="width" value="0.1" units="cm"/>
      <inkml:brushProperty name="height" value="0.1" units="cm"/>
      <inkml:brushProperty name="color" value="#004F8B"/>
    </inkml:brush>
  </inkml:definitions>
  <inkml:trace contextRef="#ctx0" brushRef="#br0">220 19 5527 0 0,'3'-19'11572'0'0,"-13"65"-7589"0"0,-14 25-2189 0 0,9-31-943 0 0,-34 96 409 0 0,18-52-790 0 0,2 0 0 0 0,-28 147-1 0 0,55-213-448 0 0,-4 44 33 0 0,6-61-72 0 0,0-1-1 0 0,0 0 1 0 0,0 1-1 0 0,0-1 1 0 0,0 0-1 0 0,0 1 1 0 0,0-1-1 0 0,0 0 1 0 0,0 0-1 0 0,0 1 1 0 0,0-1-1 0 0,0 0 1 0 0,0 1 0 0 0,0-1-1 0 0,1 0 1 0 0,-1 0-1 0 0,0 1 1 0 0,0-1-1 0 0,0 0 1 0 0,0 0-1 0 0,0 1 1 0 0,1-1-1 0 0,-1 0 1 0 0,0 0-1 0 0,0 0 1 0 0,0 1-1 0 0,1-1 1 0 0,-1 0 0 0 0,0 0-1 0 0,0 0 1 0 0,1 0-1 0 0,-1 1 1 0 0,0-1-1 0 0,0 0 1 0 0,1 0-1 0 0,-1 0 1 0 0,0 0-1 0 0,1 0 1 0 0,-1 0-1 0 0,0 0 1 0 0,0 0-1 0 0,1 0 1 0 0,-1 0 0 0 0,16-8-2121 0 0,13-18-4315 0 0</inkml:trace>
</inkml:ink>
</file>

<file path=ppt/ink/ink13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5"/>
    </inkml:context>
    <inkml:brush xml:id="br0">
      <inkml:brushProperty name="width" value="0.1" units="cm"/>
      <inkml:brushProperty name="height" value="0.1" units="cm"/>
      <inkml:brushProperty name="color" value="#004F8B"/>
    </inkml:brush>
  </inkml:definitions>
  <inkml:trace contextRef="#ctx0" brushRef="#br0">85 6 14335 0 0,'-1'-1'1306'0'0,"-3"-3"-944"0"0,3 5-143 0 0,-1 0 0 0 0,0 0 0 0 0,1 0 0 0 0,-1 0 0 0 0,1 0 0 0 0,-1 0 0 0 0,1 1 0 0 0,0-1-1 0 0,-1 1 1 0 0,1-1 0 0 0,0 1 0 0 0,0-1 0 0 0,0 1 0 0 0,0 0 0 0 0,0 1 0 0 0,-15 41 1470 0 0,3 0 0 0 0,-12 65 1 0 0,23-99-1633 0 0,1-1 0 0 0,0 1 0 0 0,1 0 1 0 0,0-1-1 0 0,0 1 0 0 0,1 0 0 0 0,0 0 1 0 0,1-1-1 0 0,0 1 0 0 0,0-1 0 0 0,1 0 1 0 0,1 0-1 0 0,-1 0 0 0 0,2 0 0 0 0,8 15 0 0 0,-9-18-28 0 0,0-1 0 0 0,1 0 0 0 0,-1 0-1 0 0,1-1 1 0 0,0 1 0 0 0,0-1-1 0 0,1 0 1 0 0,-1 0 0 0 0,1-1 0 0 0,0 0-1 0 0,0 0 1 0 0,0 0 0 0 0,0-1-1 0 0,0 1 1 0 0,1-1 0 0 0,-1-1-1 0 0,1 0 1 0 0,-1 0 0 0 0,1 0 0 0 0,-1 0-1 0 0,1-1 1 0 0,0 0 0 0 0,-1-1-1 0 0,8 0 1 0 0,15-4 50 0 0,0 0-1 0 0,46-15 1 0 0,-63 16-47 0 0,0 0-1 0 0,-1-2 1 0 0,1 1-1 0 0,-1-1 1 0 0,-1-1-1 0 0,1 0 1 0 0,-1 0 0 0 0,16-16-1 0 0,-23 19-22 0 0,0-1-1 0 0,-1 1 1 0 0,1-1 0 0 0,-1 0-1 0 0,0 0 1 0 0,0 0 0 0 0,0 0-1 0 0,-1 0 1 0 0,0-1 0 0 0,0 1-1 0 0,0 0 1 0 0,-1-1 0 0 0,0-6-1 0 0,1-1 45 0 0,-2-1 0 0 0,1 0-1 0 0,-2 1 1 0 0,-3-15-1 0 0,3 20-28 0 0,0 0 0 0 0,-1 0-1 0 0,1 0 1 0 0,-2 1 0 0 0,1-1 0 0 0,-1 1 0 0 0,0 0-1 0 0,-1 0 1 0 0,1 0 0 0 0,-2 1 0 0 0,1-1-1 0 0,-1 1 1 0 0,1 1 0 0 0,-2-1 0 0 0,1 1 0 0 0,-12-8-1 0 0,8 8-23 0 0,1 1-1 0 0,-1 0 0 0 0,0 0 1 0 0,0 1-1 0 0,0 1 1 0 0,0-1-1 0 0,0 2 0 0 0,-1-1 1 0 0,1 2-1 0 0,-1-1 0 0 0,1 1 1 0 0,-19 3-1 0 0,21-3-115 0 0,0 1 0 0 0,0 1 0 0 0,0-1 0 0 0,0 1 0 0 0,-11 5 0 0 0,17-6 6 0 0,-1 0 1 0 0,1 1 0 0 0,0-1-1 0 0,0 1 1 0 0,-1 0 0 0 0,1-1 0 0 0,1 1-1 0 0,-1 0 1 0 0,0 0 0 0 0,0 1-1 0 0,1-1 1 0 0,-1 0 0 0 0,1 0-1 0 0,-1 1 1 0 0,1-1 0 0 0,0 1-1 0 0,0-1 1 0 0,-1 5 0 0 0,-3 7-1431 0 0</inkml:trace>
</inkml:ink>
</file>

<file path=ppt/ink/ink13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6"/>
    </inkml:context>
    <inkml:brush xml:id="br0">
      <inkml:brushProperty name="width" value="0.1" units="cm"/>
      <inkml:brushProperty name="height" value="0.1" units="cm"/>
      <inkml:brushProperty name="color" value="#004F8B"/>
    </inkml:brush>
  </inkml:definitions>
  <inkml:trace contextRef="#ctx0" brushRef="#br0">12 13 7831 0 0,'-12'-5'11010'0'0,"21"3"-8346"0"0,-7 2-2647 0 0,0-1-1 0 0,0 1 1 0 0,0 0-1 0 0,0 0 1 0 0,0 0-1 0 0,0 0 1 0 0,0 1-1 0 0,0-1 0 0 0,0 0 1 0 0,0 1-1 0 0,0-1 1 0 0,3 2-1 0 0,10 6 347 0 0,-12-6-275 0 0,-1 0 0 0 0,1 0 0 0 0,0-1 0 0 0,0 1 0 0 0,0-1 1 0 0,0 1-1 0 0,0-1 0 0 0,0 0 0 0 0,0 0 0 0 0,0 0 0 0 0,1-1 0 0 0,-1 1 1 0 0,0-1-1 0 0,1 0 0 0 0,-1 0 0 0 0,0 0 0 0 0,1 0 0 0 0,-1 0 1 0 0,0-1-1 0 0,0 1 0 0 0,1-1 0 0 0,-1 0 0 0 0,0 0 0 0 0,0 0 1 0 0,5-3-1 0 0,-2 0-22 0 0,0 1 0 0 0,1 0 0 0 0,-1 1 0 0 0,1-1 0 0 0,-1 1 0 0 0,1 0-1 0 0,0 1 1 0 0,0 0 0 0 0,8-1 0 0 0,70 1 712 0 0,-37 1-582 0 0,-44 0-337 0 0,0 0 0 0 0,0 1 0 0 0,0 0 0 0 0,0 0 0 0 0,-1 0 0 0 0,1 0 0 0 0,0 1 0 0 0,0-1-1 0 0,-1 1 1 0 0,1 0 0 0 0,-1 0 0 0 0,1 0 0 0 0,5 6 0 0 0,35 38-2720 0 0</inkml:trace>
</inkml:ink>
</file>

<file path=ppt/ink/ink13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7"/>
    </inkml:context>
    <inkml:brush xml:id="br0">
      <inkml:brushProperty name="width" value="0.1" units="cm"/>
      <inkml:brushProperty name="height" value="0.1" units="cm"/>
      <inkml:brushProperty name="color" value="#004F8B"/>
    </inkml:brush>
  </inkml:definitions>
  <inkml:trace contextRef="#ctx0" brushRef="#br0">0 39 13823 0 0,'31'1'6587'0'0,"49"-19"-3436"0"0,-51 11-2584 0 0,46-7 0 0 0,-52 13-1190 0 0,-1 2 1 0 0,41 5-1 0 0,-46-4-1045 0 0</inkml:trace>
</inkml:ink>
</file>

<file path=ppt/ink/ink13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8"/>
    </inkml:context>
    <inkml:brush xml:id="br0">
      <inkml:brushProperty name="width" value="0.1" units="cm"/>
      <inkml:brushProperty name="height" value="0.1" units="cm"/>
      <inkml:brushProperty name="color" value="#004F8B"/>
    </inkml:brush>
  </inkml:definitions>
  <inkml:trace contextRef="#ctx0" brushRef="#br0">47 316 3223 0 0,'13'4'7359'0'0,"-1"-2"-5555"0"0,-6-2-1047 0 0,1 0 0 0 0,0 0 0 0 0,0-1 0 0 0,-1 0 0 0 0,1 0 0 0 0,-1-1 1 0 0,1 0-1 0 0,-1 0 0 0 0,11-5 0 0 0,-6 1-216 0 0,0 0 0 0 0,-1 0 1 0 0,0-1-1 0 0,0-1 0 0 0,9-8 0 0 0,-8 5-392 0 0,-1 1 0 0 0,0-2 1 0 0,-1 1-1 0 0,0-1 0 0 0,-1-1 0 0 0,0 0 0 0 0,-1 0 0 0 0,0 0 0 0 0,5-17 0 0 0,-9 20-37 0 0,0 0 0 0 0,0 0 0 0 0,-1 0 0 0 0,0 0-1 0 0,-1 0 1 0 0,0-1 0 0 0,-1 1 0 0 0,0 0 0 0 0,-2-18 0 0 0,1 28-93 0 0,0 0 1 0 0,1 0-1 0 0,-1 1 1 0 0,1-1-1 0 0,-1 0 0 0 0,0 0 1 0 0,1 0-1 0 0,-1 1 1 0 0,1-1-1 0 0,-1 0 1 0 0,0 1-1 0 0,1-1 0 0 0,-1 0 1 0 0,1 1-1 0 0,-1-1 1 0 0,1 1-1 0 0,-1-1 1 0 0,1 1-1 0 0,0-1 1 0 0,-1 1-1 0 0,1-1 0 0 0,-1 1 1 0 0,1-1-1 0 0,0 1 1 0 0,0-1-1 0 0,-1 1 1 0 0,1 0-1 0 0,0-1 0 0 0,0 1 1 0 0,0-1-1 0 0,-1 2 1 0 0,-13 25 87 0 0,-252 674-475 0 0,261-685 317 0 0,0-3 14 0 0,1 1 1 0 0,0-1-1 0 0,1 1 0 0 0,-3 25 0 0 0,6-36 37 0 0,0 0-1 0 0,0 0 0 0 0,0-1 0 0 0,0 1 1 0 0,1 0-1 0 0,-1 0 0 0 0,1 0 0 0 0,0-1 1 0 0,0 1-1 0 0,0 0 0 0 0,0-1 0 0 0,0 1 1 0 0,0 0-1 0 0,1-1 0 0 0,-1 0 0 0 0,1 1 1 0 0,0-1-1 0 0,0 0 0 0 0,0 0 0 0 0,0 0 1 0 0,0 0-1 0 0,0 0 0 0 0,0 0 0 0 0,1-1 1 0 0,-1 1-1 0 0,1-1 0 0 0,-1 0 0 0 0,1 1 1 0 0,2 0-1 0 0,3-1 25 0 0,-1 0 0 0 0,1-1-1 0 0,0 0 1 0 0,-1 0 0 0 0,1 0 0 0 0,-1-1 0 0 0,1 0 0 0 0,-1-1 0 0 0,1 0 0 0 0,-1 0 0 0 0,0 0-1 0 0,0-1 1 0 0,13-6 0 0 0,16-5 35 0 0,80-27 76 0 0,-71 24-49 0 0,1 1 0 0 0,78-16 0 0 0,-119 31-366 0 0,0 1 0 0 0,0-1 0 0 0,0 1 0 0 0,0 0 0 0 0,1 0 0 0 0,-1 1 0 0 0,0 0 0 0 0,0 0 0 0 0,9 2 0 0 0</inkml:trace>
</inkml:ink>
</file>

<file path=ppt/ink/ink13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59"/>
    </inkml:context>
    <inkml:brush xml:id="br0">
      <inkml:brushProperty name="width" value="0.1" units="cm"/>
      <inkml:brushProperty name="height" value="0.1" units="cm"/>
      <inkml:brushProperty name="color" value="#004F8B"/>
    </inkml:brush>
  </inkml:definitions>
  <inkml:trace contextRef="#ctx0" brushRef="#br0">1 152 11519 0 0,'0'0'887'0'0,"27"8"-334"0"0,-26-8-469 0 0,0 1-1 0 0,-1-1 0 0 0,1 0 0 0 0,0 0 0 0 0,-1 0 1 0 0,1 1-1 0 0,0-1 0 0 0,-1 0 0 0 0,1 0 0 0 0,0 0 1 0 0,-1 0-1 0 0,1 0 0 0 0,-1-1 0 0 0,1 1 0 0 0,0 0 1 0 0,-1 0-1 0 0,1 0 0 0 0,0 0 0 0 0,-1-1 0 0 0,1 1 1 0 0,-1 0-1 0 0,1-1 0 0 0,0 1 0 0 0,-1 0 0 0 0,1-1 1 0 0,-1 1-1 0 0,1-1 0 0 0,-1 1 0 0 0,1-1 0 0 0,-1 1 1 0 0,0-1-1 0 0,1 1 0 0 0,-1-1 0 0 0,0 1 0 0 0,1-1 1 0 0,-1-1-1 0 0,1 1 44 0 0,-1 0 1 0 0,1 1-1 0 0,-1-1 1 0 0,1 0-1 0 0,-1 0 1 0 0,1 1 0 0 0,-1-1-1 0 0,1 0 1 0 0,-1 1-1 0 0,1-1 1 0 0,0 0-1 0 0,0 1 1 0 0,-1-1-1 0 0,1 1 1 0 0,0-1-1 0 0,0 1 1 0 0,0-1-1 0 0,-1 1 1 0 0,3-1 0 0 0,9-1 540 0 0,-9 2-516 0 0,-1-1-1 0 0,1 0 0 0 0,0 1 1 0 0,-1-1-1 0 0,1 0 0 0 0,0 0 1 0 0,-1 0-1 0 0,1 0 0 0 0,-1-1 1 0 0,0 1-1 0 0,1-1 0 0 0,-1 1 1 0 0,0-1-1 0 0,4-4 0 0 0,2-2 234 0 0,2 1-1 0 0,-1 0 1 0 0,1 0-1 0 0,0 1 1 0 0,0 0-1 0 0,22-8 1 0 0,72-20 522 0 0,-36 24-928 0 0,-32 7-1703 0 0,-1-3-4555 0 0,-9-1-1080 0 0</inkml:trace>
</inkml:ink>
</file>

<file path=ppt/ink/ink13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0"/>
    </inkml:context>
    <inkml:brush xml:id="br0">
      <inkml:brushProperty name="width" value="0.1" units="cm"/>
      <inkml:brushProperty name="height" value="0.1" units="cm"/>
      <inkml:brushProperty name="color" value="#004F8B"/>
    </inkml:brush>
  </inkml:definitions>
  <inkml:trace contextRef="#ctx0" brushRef="#br0">1 113 6447 0 0,'0'0'3314'0'0,"4"-12"832"0"0,7-14-2078 0 0,-2 18-1442 0 0,-1 1-1 0 0,2 0 1 0 0,-1 0-1 0 0,1 1 0 0 0,0 0 1 0 0,0 1-1 0 0,1 0 1 0 0,0 0-1 0 0,0 2 1 0 0,19-6-1 0 0,-18 7-352 0 0,1 0 1 0 0,-1 1-1 0 0,0 0 0 0 0,1 1 0 0 0,-1 0 0 0 0,1 1 1 0 0,-1 1-1 0 0,0 0 0 0 0,1 0 0 0 0,13 6 0 0 0,-24-8-255 0 0,1 1 0 0 0,-1 0 0 0 0,0 0-1 0 0,0 0 1 0 0,0 1 0 0 0,0-1 0 0 0,0 0-1 0 0,0 1 1 0 0,0 0 0 0 0,0-1 0 0 0,0 1-1 0 0,-1 0 1 0 0,1 0 0 0 0,0 0 0 0 0,-1 0-1 0 0,0 0 1 0 0,0 0 0 0 0,1 0 0 0 0,-1 0-1 0 0,-1 1 1 0 0,1-1 0 0 0,0 0 0 0 0,0 1-1 0 0,-1-1 1 0 0,1 1 0 0 0,-1-1 0 0 0,0 1-1 0 0,0-1 1 0 0,0 0 0 0 0,0 1 0 0 0,0-1-1 0 0,-1 1 1 0 0,1-1 0 0 0,-1 1 0 0 0,1-1-1 0 0,-1 0 1 0 0,0 1 0 0 0,0-1 0 0 0,0 0-1 0 0,-2 4 1 0 0,-6 11 1 0 0,-1-1-1 0 0,0 0 1 0 0,-2 0-1 0 0,-15 17 0 0 0,14-17 29 0 0,-2 2-22 0 0,-34 47 13 0 0,46-60-38 0 0,0 0 0 0 0,0 0 1 0 0,1 0-1 0 0,-1 0 0 0 0,1 0 0 0 0,1 0 0 0 0,-1 1 0 0 0,1-1 0 0 0,0 1 0 0 0,0-1 0 0 0,0 10 0 0 0,1-12-3 0 0,1 0 1 0 0,0 0-1 0 0,0 0 0 0 0,0 0 1 0 0,0-1-1 0 0,1 1 0 0 0,-1 0 1 0 0,1-1-1 0 0,0 1 0 0 0,0-1 1 0 0,-1 1-1 0 0,2-1 0 0 0,-1 0 1 0 0,0 0-1 0 0,0 0 0 0 0,1 0 1 0 0,-1 0-1 0 0,1-1 0 0 0,3 3 1 0 0,62 28-13 0 0,-50-25 19 0 0,-8-3-4 0 0,4 2 0 0 0,0 0 0 0 0,0 1 0 0 0,-1 0 0 0 0,0 1 0 0 0,14 12 0 0 0,-25-19 0 0 0,0 1 0 0 0,0-1 0 0 0,0 1 0 0 0,0 0 0 0 0,-1 0 0 0 0,1 0 0 0 0,-1 0 0 0 0,1 0 0 0 0,-1 1 0 0 0,0-1 0 0 0,0 0 0 0 0,0 1 0 0 0,0-1 0 0 0,0 1 0 0 0,0-1 0 0 0,-1 1 0 0 0,1-1 0 0 0,-1 1 0 0 0,0-1 0 0 0,1 1 0 0 0,-1-1 0 0 0,-1 1 0 0 0,1 0 0 0 0,0-1 0 0 0,-1 1 0 0 0,1-1 0 0 0,-1 1 0 0 0,1-1 0 0 0,-1 1 0 0 0,0-1 0 0 0,0 0 0 0 0,-1 1 0 0 0,1-1 0 0 0,0 0 0 0 0,-1 0 0 0 0,1 0 0 0 0,-4 3 0 0 0,-2 4 26 0 0,-1-1-1 0 0,0 0 1 0 0,0 0 0 0 0,0-1 0 0 0,-1 0-1 0 0,-1 0 1 0 0,1-1 0 0 0,-1-1-1 0 0,0 1 1 0 0,0-1 0 0 0,0-1-1 0 0,-18 5 1 0 0,22-7 3 0 0,0-1-1 0 0,0 0 0 0 0,0 0 1 0 0,0 0-1 0 0,0-1 1 0 0,0 0-1 0 0,-1 0 1 0 0,1 0-1 0 0,0-1 1 0 0,0 0-1 0 0,0 0 1 0 0,0 0-1 0 0,0-1 0 0 0,0 0 1 0 0,0 0-1 0 0,1-1 1 0 0,-1 0-1 0 0,1 0 1 0 0,-1 0-1 0 0,1 0 1 0 0,0-1-1 0 0,1 0 0 0 0,-1 0 1 0 0,-4-5-1 0 0,4 4 9 0 0,0 0 0 0 0,1-1 0 0 0,0 0 0 0 0,0 0 0 0 0,0 0 0 0 0,-4-11 0 0 0,8 16-117 0 0,-1-1 0 0 0,1 1 0 0 0,-1-1 0 0 0,1 0 0 0 0,0 1 0 0 0,0-1 0 0 0,0 0 0 0 0,0 1 0 0 0,0-1 0 0 0,0 0 0 0 0,0 1 0 0 0,0-1 0 0 0,1 0 0 0 0,0-1 0 0 0,0 1-243 0 0,0 0 0 0 0,0 1-1 0 0,0-1 1 0 0,0 0 0 0 0,0 1-1 0 0,0-1 1 0 0,1 1 0 0 0,-1 0-1 0 0,1 0 1 0 0,-1-1 0 0 0,1 1-1 0 0,-1 0 1 0 0,1 0 0 0 0,0 0-1 0 0,2-1 1 0 0</inkml:trace>
</inkml:ink>
</file>

<file path=ppt/ink/ink13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1"/>
    </inkml:context>
    <inkml:brush xml:id="br0">
      <inkml:brushProperty name="width" value="0.1" units="cm"/>
      <inkml:brushProperty name="height" value="0.1" units="cm"/>
      <inkml:brushProperty name="color" value="#004F8B"/>
    </inkml:brush>
  </inkml:definitions>
  <inkml:trace contextRef="#ctx0" brushRef="#br0">0 18 17711 0 0,'0'0'1728'0'0,"5"6"-1536"0"0,-3-15-192 0 0,3-6 4800 0 0,5 25-5856 0 0</inkml:trace>
</inkml:ink>
</file>

<file path=ppt/ink/ink13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2"/>
    </inkml:context>
    <inkml:brush xml:id="br0">
      <inkml:brushProperty name="width" value="0.1" units="cm"/>
      <inkml:brushProperty name="height" value="0.1" units="cm"/>
      <inkml:brushProperty name="color" value="#004F8B"/>
    </inkml:brush>
  </inkml:definitions>
  <inkml:trace contextRef="#ctx0" brushRef="#br0">169 2 3679 0 0,'10'-2'7834'0'0,"-32"12"-2444"0"0,-10 18-4002 0 0,26-22-869 0 0,-14 12 91 0 0,1 2 0 0 0,-17 22 1 0 0,31-36-545 0 0,0 0 1 0 0,1 0-1 0 0,0 1 1 0 0,0-1-1 0 0,0 1 1 0 0,1 0 0 0 0,0 0-1 0 0,1 1 1 0 0,-1-1-1 0 0,1 0 1 0 0,1 1-1 0 0,-2 9 1 0 0,3-15-61 0 0,0 0 1 0 0,0 0-1 0 0,0 0 1 0 0,0 0-1 0 0,0 0 0 0 0,0 1 1 0 0,0-1-1 0 0,1 0 1 0 0,-1 0-1 0 0,0-1 0 0 0,1 1 1 0 0,0 0-1 0 0,0 0 1 0 0,-1 0-1 0 0,1 0 1 0 0,0 0-1 0 0,1-1 0 0 0,-1 1 1 0 0,0 0-1 0 0,0-1 1 0 0,1 1-1 0 0,-1-1 0 0 0,1 1 1 0 0,-1-1-1 0 0,1 0 1 0 0,-1 0-1 0 0,3 1 1 0 0,2 0 38 0 0,-1-1 1 0 0,1 0 0 0 0,-1-1 0 0 0,1 1 0 0 0,0-1-1 0 0,-1 0 1 0 0,1-1 0 0 0,7 0 0 0 0,13-2 180 0 0,0 2 0 0 0,0 1 0 0 0,0 1 0 0 0,0 2 0 0 0,0 0-1 0 0,-1 2 1 0 0,1 0 0 0 0,-1 2 0 0 0,0 1 0 0 0,34 15 0 0 0,-36-8 84 0 0,12 5 337 0 0,-32-18-616 0 0,0-1 0 0 0,-1 0 0 0 0,1 1 0 0 0,0 0-1 0 0,0 0 1 0 0,-1 0 0 0 0,1 0 0 0 0,-1 0-1 0 0,0 0 1 0 0,0 1 0 0 0,0-1 0 0 0,0 1-1 0 0,0-1 1 0 0,0 1 0 0 0,0 0 0 0 0,-1 0-1 0 0,0 0 1 0 0,1 0 0 0 0,-1 0 0 0 0,0 0 0 0 0,-1 0-1 0 0,1 0 1 0 0,0 0 0 0 0,-1 0 0 0 0,0 1-1 0 0,0-1 1 0 0,0 0 0 0 0,0 0 0 0 0,0 1-1 0 0,-1 3 1 0 0,0 2 10 0 0,-1 0-1 0 0,0 0 1 0 0,0-1 0 0 0,-1 1-1 0 0,0-1 1 0 0,0 1 0 0 0,-1-1-1 0 0,0 0 1 0 0,-1 0-1 0 0,1-1 1 0 0,-10 12 0 0 0,6-11 44 0 0,0 0 1 0 0,0-1-1 0 0,0 0 1 0 0,-1 0-1 0 0,0-1 1 0 0,-1 0-1 0 0,1-1 1 0 0,-1 0-1 0 0,0-1 0 0 0,0 0 1 0 0,-1 0-1 0 0,1-1 1 0 0,-17 3-1 0 0,2-2-15 0 0,1-2 0 0 0,-1 0 0 0 0,1-2-1 0 0,-50-5 1 0 0,67 4-92 0 0,-1-1 1 0 0,0 0-1 0 0,0 0 1 0 0,0-1-1 0 0,1 0 0 0 0,0 0 1 0 0,-1-1-1 0 0,-6-5 1 0 0,-12-10-2802 0 0</inkml:trace>
</inkml:ink>
</file>

<file path=ppt/ink/ink13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3"/>
    </inkml:context>
    <inkml:brush xml:id="br0">
      <inkml:brushProperty name="width" value="0.1" units="cm"/>
      <inkml:brushProperty name="height" value="0.1" units="cm"/>
      <inkml:brushProperty name="color" value="#004F8B"/>
    </inkml:brush>
  </inkml:definitions>
  <inkml:trace contextRef="#ctx0" brushRef="#br0">0 137 17015 0 0,'0'-4'138'0'0,"1"0"0"0"0,0 0-1 0 0,0 1 1 0 0,0-1 0 0 0,0 0 0 0 0,0 0-1 0 0,1 1 1 0 0,0-1 0 0 0,-1 1 0 0 0,1 0-1 0 0,1-1 1 0 0,-1 1 0 0 0,0 0 0 0 0,1 0-1 0 0,0 0 1 0 0,3-3 0 0 0,1 1 296 0 0,0 0 0 0 0,0 1 1 0 0,0 0-1 0 0,0 0 0 0 0,1 0 0 0 0,0 1 1 0 0,10-3-1 0 0,12-1 577 0 0,-1 1-1 0 0,1 2 1 0 0,36-2 0 0 0,-62 6-1050 0 0,85-7 183 0 0,67-2 326 0 0,-52 12-9917 0 0,-79 0 1676 0 0</inkml:trace>
</inkml:ink>
</file>

<file path=ppt/ink/ink1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6"/>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3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4"/>
    </inkml:context>
    <inkml:brush xml:id="br0">
      <inkml:brushProperty name="width" value="0.1" units="cm"/>
      <inkml:brushProperty name="height" value="0.1" units="cm"/>
      <inkml:brushProperty name="color" value="#004F8B"/>
    </inkml:brush>
  </inkml:definitions>
  <inkml:trace contextRef="#ctx0" brushRef="#br0">278 4 8287 0 0,'-3'-1'389'0'0,"0"0"0"0"0,0 1 0 0 0,0-1 0 0 0,0 1 0 0 0,0 0 0 0 0,-1 0 0 0 0,1 0 0 0 0,0 0 0 0 0,0 0 0 0 0,0 1 0 0 0,0 0 0 0 0,0-1 0 0 0,0 1 0 0 0,0 0 0 0 0,0 1 0 0 0,-5 2 0 0 0,0 0 234 0 0,1 1-1 0 0,-1 0 1 0 0,1 1 0 0 0,1-1-1 0 0,-12 14 1 0 0,-2 5 152 0 0,1 1 0 0 0,-22 39 0 0 0,28-42-388 0 0,0 1 1 0 0,1 0 0 0 0,2 1 0 0 0,0 0-1 0 0,1 0 1 0 0,-6 33 0 0 0,13-50-326 0 0,1 0 0 0 0,0 0 0 0 0,1 0 0 0 0,0 1 0 0 0,0-1 0 0 0,0 0 0 0 0,1 0 0 0 0,0 1 0 0 0,0-1 0 0 0,1 0 0 0 0,0 0 0 0 0,0 0 0 0 0,0 0 0 0 0,1-1 0 0 0,0 1 0 0 0,1-1 0 0 0,0 1 0 0 0,0-1 0 0 0,0 0 0 0 0,0-1 0 0 0,1 1 0 0 0,0-1 0 0 0,0 0 0 0 0,1 0-1 0 0,-1 0 1 0 0,13 7 0 0 0,-2-3-37 0 0,0-1-1 0 0,1-1 0 0 0,-1 0 0 0 0,2-1 0 0 0,-1-1 0 0 0,1-1 0 0 0,-1 0 0 0 0,1-1 1 0 0,0-1-1 0 0,0-1 0 0 0,1 0 0 0 0,-1-2 0 0 0,0 0 0 0 0,28-5 0 0 0,-18 0 41 0 0,0 0 0 0 0,0-2 0 0 0,0-1 0 0 0,-1-1 0 0 0,-1-1 0 0 0,1-2 0 0 0,-2 0 0 0 0,35-25 0 0 0,-51 31-21 0 0,0 0 0 0 0,-1 0-1 0 0,1-1 1 0 0,-2-1 0 0 0,1 1 0 0 0,-1-1 0 0 0,0 0-1 0 0,-1-1 1 0 0,0 1 0 0 0,-1-1 0 0 0,0 0-1 0 0,0-1 1 0 0,-1 1 0 0 0,-1-1 0 0 0,1 0 0 0 0,-2 0-1 0 0,0 0 1 0 0,0-1 0 0 0,-1 1 0 0 0,0 0-1 0 0,-1 0 1 0 0,0-1 0 0 0,-1 1 0 0 0,0 0 0 0 0,-1-1-1 0 0,0 1 1 0 0,-1 0 0 0 0,0 0 0 0 0,-1 1-1 0 0,0-1 1 0 0,-1 1 0 0 0,0-1 0 0 0,0 2 0 0 0,-1-1-1 0 0,-14-17 1 0 0,13 18-32 0 0,0 1-1 0 0,-1 1 1 0 0,0-1 0 0 0,-1 1-1 0 0,1 0 1 0 0,-1 1 0 0 0,-1 0-1 0 0,1 1 1 0 0,-1 0 0 0 0,0 0-1 0 0,0 1 1 0 0,0 0 0 0 0,-1 1-1 0 0,1 0 1 0 0,-1 1 0 0 0,-17-2-1 0 0,3 2-394 0 0,0 1-1 0 0,0 1 1 0 0,0 1-1 0 0,0 2 1 0 0,0 0-1 0 0,-29 9 0 0 0,22-3-809 0 0</inkml:trace>
</inkml:ink>
</file>

<file path=ppt/ink/ink13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5"/>
    </inkml:context>
    <inkml:brush xml:id="br0">
      <inkml:brushProperty name="width" value="0.1" units="cm"/>
      <inkml:brushProperty name="height" value="0.1" units="cm"/>
      <inkml:brushProperty name="color" value="#004F8B"/>
    </inkml:brush>
  </inkml:definitions>
  <inkml:trace contextRef="#ctx0" brushRef="#br0">88 94 7711 0 0,'0'0'356'0'0,"2"-2"-8"0"0,1-1 76 0 0,0-1-1 0 0,0 0 1 0 0,0-1-1 0 0,-1 1 1 0 0,1 0 0 0 0,-1-1-1 0 0,0 1 1 0 0,0-1-1 0 0,-1 0 1 0 0,0 1-1 0 0,1-1 1 0 0,0-8-1 0 0,-9-13 9051 0 0,8 26-9390 0 0,-19 28 37 0 0,-43 77 577 0 0,55-92-635 0 0,0-1-1 0 0,2 0 1 0 0,-1 1-1 0 0,2 0 0 0 0,-1 0 1 0 0,-1 25-1 0 0,5-30-62 0 0,0-7 1 0 0,0 0 0 0 0,0 0 0 0 0,1 0 0 0 0,-1 0 0 0 0,0 0 0 0 0,1-1 0 0 0,-1 1 0 0 0,1 0 0 0 0,-1 0 0 0 0,1 0 0 0 0,-1-1 0 0 0,1 1 0 0 0,-1 0 0 0 0,1-1 0 0 0,0 1 0 0 0,0-1 0 0 0,-1 1 0 0 0,1 0 0 0 0,0-1 0 0 0,0 0 0 0 0,-1 1 0 0 0,1-1 0 0 0,0 1 0 0 0,0-1 0 0 0,0 0 0 0 0,0 0 0 0 0,0 1 0 0 0,0-1 0 0 0,0 0 0 0 0,-1 0 0 0 0,3 0 0 0 0,24-1 47 0 0,-26 1-45 0 0,31-5 77 0 0,-19 2-30 0 0,0 0 0 0 0,0 2-1 0 0,0-1 1 0 0,1 2 0 0 0,-1 0-1 0 0,0 0 1 0 0,1 1 0 0 0,-1 1-1 0 0,22 5 1 0 0,-19-2 8 0 0,1 1 0 0 0,-1 1 0 0 0,-1 0-1 0 0,1 1 1 0 0,-1 1 0 0 0,26 20 0 0 0,-35-24-31 0 0,-1 0 0 0 0,0 0 0 0 0,-1 0 0 0 0,1 1 0 0 0,-1-1 0 0 0,0 1 1 0 0,0 0-1 0 0,-1 0 0 0 0,0 1 0 0 0,0-1 0 0 0,0 1 0 0 0,-1-1 0 0 0,0 1 0 0 0,0 0 0 0 0,-1 0 0 0 0,0 0 0 0 0,0 0 1 0 0,0 0-1 0 0,-1 14 0 0 0,-1-14 28 0 0,-1 0 0 0 0,1 0 0 0 0,-1-1 1 0 0,0 1-1 0 0,-1 0 0 0 0,1-1 0 0 0,-1 1 1 0 0,-1-1-1 0 0,1 0 0 0 0,-1 0 0 0 0,0 0 1 0 0,0-1-1 0 0,-1 1 0 0 0,0-1 0 0 0,0 0 1 0 0,0 0-1 0 0,0-1 0 0 0,-1 1 0 0 0,0-1 1 0 0,0-1-1 0 0,0 1 0 0 0,0-1 0 0 0,0 0 1 0 0,-12 4-1 0 0,-3 0 65 0 0,0 0 1 0 0,0-1 0 0 0,-1-2-1 0 0,1 0 1 0 0,-1-1-1 0 0,-37 0 1 0 0,54-3-129 0 0,1 0-1 0 0,0 0 1 0 0,-1-1-1 0 0,1 0 1 0 0,0 0-1 0 0,-1 0 1 0 0,1 0-1 0 0,0-1 1 0 0,0 1-1 0 0,0-1 1 0 0,0 0-1 0 0,0 0 1 0 0,0-1-1 0 0,1 1 1 0 0,-7-7-1 0 0</inkml:trace>
</inkml:ink>
</file>

<file path=ppt/ink/ink13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6"/>
    </inkml:context>
    <inkml:brush xml:id="br0">
      <inkml:brushProperty name="width" value="0.1" units="cm"/>
      <inkml:brushProperty name="height" value="0.1" units="cm"/>
      <inkml:brushProperty name="color" value="#004F8B"/>
    </inkml:brush>
  </inkml:definitions>
  <inkml:trace contextRef="#ctx0" brushRef="#br0">1 175 1839 0 0,'21'-27'-740'0'0,"-2"0"3657"0"0,-12 16 215 0 0,0 0-1 0 0,0 1 0 0 0,16-16 0 0 0,7 6 1988 0 0,10 9-3653 0 0,94-17 1934 0 0,-119 26-3389 0 0,0 1 0 0 0,1 1 1 0 0,-1 0-1 0 0,0 1 0 0 0,1 0 1 0 0,23 7-1 0 0,-31-6-946 0 0,0 1 0 0 0,0 1 1 0 0,0-1-1 0 0,12 9 0 0 0</inkml:trace>
</inkml:ink>
</file>

<file path=ppt/ink/ink13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7"/>
    </inkml:context>
    <inkml:brush xml:id="br0">
      <inkml:brushProperty name="width" value="0.1" units="cm"/>
      <inkml:brushProperty name="height" value="0.1" units="cm"/>
      <inkml:brushProperty name="color" value="#004F8B"/>
    </inkml:brush>
  </inkml:definitions>
  <inkml:trace contextRef="#ctx0" brushRef="#br0">223 4 6911 0 0,'0'0'528'0'0,"-39"-3"5059"0"0,32 4-5147 0 0,0 0 0 0 0,1 1 1 0 0,-1 0-1 0 0,0 1 0 0 0,1-1 1 0 0,0 1-1 0 0,0 1 0 0 0,0-1 0 0 0,0 1 1 0 0,0 0-1 0 0,1 0 0 0 0,-1 1 0 0 0,1-1 1 0 0,0 1-1 0 0,1 0 0 0 0,-5 6 0 0 0,-4 5 56 0 0,1 1 0 0 0,1 0 0 0 0,1 0 0 0 0,-11 24 0 0 0,19-37-450 0 0,0 0 0 0 0,1 0 0 0 0,-1 0 1 0 0,1 0-1 0 0,-1 1 0 0 0,1-1 0 0 0,1 0 0 0 0,-1 1 0 0 0,1-1 1 0 0,-1 1-1 0 0,1-1 0 0 0,0 1 0 0 0,1-1 0 0 0,-1 1 0 0 0,1-1 1 0 0,0 0-1 0 0,0 1 0 0 0,0-1 0 0 0,1 0 0 0 0,0 0 1 0 0,-1 0-1 0 0,1 0 0 0 0,1 0 0 0 0,-1 0 0 0 0,1 0 0 0 0,-1-1 1 0 0,1 1-1 0 0,0-1 0 0 0,0 0 0 0 0,0 0 0 0 0,1 0 0 0 0,-1 0 1 0 0,1 0-1 0 0,0-1 0 0 0,0 0 0 0 0,0 0 0 0 0,0 0 1 0 0,0 0-1 0 0,0 0 0 0 0,0-1 0 0 0,1 0 0 0 0,-1 0 0 0 0,0 0 1 0 0,1 0-1 0 0,-1-1 0 0 0,1 0 0 0 0,-1 0 0 0 0,8 0 0 0 0,4-2-15 0 0,-1-1-1 0 0,0 0 1 0 0,0-1-1 0 0,-1-1 0 0 0,1 0 1 0 0,-1-1-1 0 0,0 0 1 0 0,25-17-1 0 0,-32 20-3 0 0,0-2-1 0 0,-1 1 1 0 0,0-1 0 0 0,0 0-1 0 0,-1 0 1 0 0,1 0 0 0 0,-1-1-1 0 0,0 0 1 0 0,0 0 0 0 0,-1 0-1 0 0,0-1 1 0 0,0 1 0 0 0,0-1-1 0 0,-1 0 1 0 0,0 0-1 0 0,-1-1 1 0 0,1 1 0 0 0,-1 0-1 0 0,1-15 1 0 0,-3 17 4 0 0,-1 0 0 0 0,0 0-1 0 0,0 0 1 0 0,0 0 0 0 0,-1 0-1 0 0,0 0 1 0 0,0 0 0 0 0,0 0 0 0 0,0 1-1 0 0,-1-1 1 0 0,0 1 0 0 0,0 0 0 0 0,0 0-1 0 0,0 0 1 0 0,-1 0 0 0 0,1 0-1 0 0,-1 1 1 0 0,0 0 0 0 0,0-1 0 0 0,0 1-1 0 0,-1 1 1 0 0,1-1 0 0 0,-1 1 0 0 0,-7-3-1 0 0,5 1-18 0 0,0 1 0 0 0,0 0 0 0 0,-1 1 0 0 0,1-1 0 0 0,-1 2 0 0 0,0-1 0 0 0,1 1 0 0 0,-1 0 0 0 0,0 1 0 0 0,0-1 0 0 0,1 2 0 0 0,-1-1 0 0 0,0 1 0 0 0,0 0 0 0 0,-13 4 0 0 0,18-4-56 0 0,0 1 0 0 0,0-1 1 0 0,1 1-1 0 0,-1 0 0 0 0,0-1 0 0 0,1 1 0 0 0,-1 0 0 0 0,1 1 1 0 0,-1-1-1 0 0,1 0 0 0 0,0 1 0 0 0,0-1 0 0 0,0 1 0 0 0,1 0 0 0 0,-4 4 1 0 0,1 10-2731 0 0,7 1-3632 0 0</inkml:trace>
</inkml:ink>
</file>

<file path=ppt/ink/ink13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8"/>
    </inkml:context>
    <inkml:brush xml:id="br0">
      <inkml:brushProperty name="width" value="0.1" units="cm"/>
      <inkml:brushProperty name="height" value="0.1" units="cm"/>
      <inkml:brushProperty name="color" value="#004F8B"/>
    </inkml:brush>
  </inkml:definitions>
  <inkml:trace contextRef="#ctx0" brushRef="#br0">235 26 7831 0 0,'0'0'603'0'0,"10"-26"7296"0"0,-9 45-1865 0 0,-11 16-3741 0 0,-23 48-2093 0 0,25-61 450 0 0,-44 106-212 0 0,6 1-1 0 0,-30 146 1 0 0,56-196-389 0 0,20-78-294 0 0</inkml:trace>
</inkml:ink>
</file>

<file path=ppt/ink/ink13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69"/>
    </inkml:context>
    <inkml:brush xml:id="br0">
      <inkml:brushProperty name="width" value="0.1" units="cm"/>
      <inkml:brushProperty name="height" value="0.1" units="cm"/>
      <inkml:brushProperty name="color" value="#004F8B"/>
    </inkml:brush>
  </inkml:definitions>
  <inkml:trace contextRef="#ctx0" brushRef="#br0">49 43 6911 0 0,'-6'-38'9771'0'0,"2"44"-8882"0"0,0-1 1 0 0,1 0-1 0 0,-1 1 1 0 0,2 0 0 0 0,-5 9-1 0 0,-7 39 1076 0 0,12-39-1712 0 0,0 0 0 0 0,2 1 0 0 0,-1-1 0 0 0,2 0 0 0 0,2 16 0 0 0,-3-27-218 0 0,1 0-1 0 0,0 0 1 0 0,1 0 0 0 0,-1 0 0 0 0,0 0 0 0 0,1 0 0 0 0,0-1 0 0 0,0 1-1 0 0,0-1 1 0 0,1 1 0 0 0,-1-1 0 0 0,1 0 0 0 0,-1 0 0 0 0,1 0 0 0 0,0 0-1 0 0,5 3 1 0 0,-2-2-11 0 0,0-1-1 0 0,0 1 1 0 0,1-1-1 0 0,-1-1 1 0 0,1 1-1 0 0,0-1 1 0 0,-1 0-1 0 0,15 2 1 0 0,-4-3-3 0 0,1 0-1 0 0,0 0 1 0 0,0-2-1 0 0,0 0 1 0 0,-1-2-1 0 0,31-6 1 0 0,-30 4 3 0 0,0-1 0 0 0,0-1 0 0 0,0 0 1 0 0,21-13-1 0 0,-34 17 1 0 0,1 0 0 0 0,-1 0 0 0 0,0-1 0 0 0,-1 0 1 0 0,1 1-1 0 0,-1-2 0 0 0,0 1 0 0 0,0 0 0 0 0,0-1 0 0 0,0 0 0 0 0,-1 0 0 0 0,0 0 0 0 0,0 0 1 0 0,0-1-1 0 0,-1 1 0 0 0,1-1 0 0 0,1-9 0 0 0,-4 10-8 0 0,0 1 0 0 0,0 0-1 0 0,0-1 1 0 0,-1 1 0 0 0,0 0 0 0 0,0-1 0 0 0,0 1-1 0 0,0 0 1 0 0,-1 0 0 0 0,0 0 0 0 0,0 0-1 0 0,0 0 1 0 0,0 1 0 0 0,0-1 0 0 0,-1 0 0 0 0,0 1-1 0 0,1 0 1 0 0,-1 0 0 0 0,-1-1 0 0 0,1 2 0 0 0,0-1-1 0 0,-5-3 1 0 0,-1-1 26 0 0,-1 1 0 0 0,0-1-1 0 0,0 2 1 0 0,0-1 0 0 0,0 2 0 0 0,-1-1-1 0 0,-15-3 1 0 0,6 3-258 0 0,-1 1 0 0 0,0 2 0 0 0,-37-1 0 0 0,48 3 104 0 0,0 0-1 0 0,0 1 0 0 0,1 1 0 0 0,-1 0 0 0 0,0 0 1 0 0,0 0-1 0 0,1 2 0 0 0,0-1 0 0 0,-1 1 1 0 0,-8 5-1 0 0,17-8-35 0 0,0-1 1 0 0,0 1 0 0 0,0 0-1 0 0,0-1 1 0 0,0 1 0 0 0,0 0-1 0 0,1-1 1 0 0,-1 1-1 0 0,0 0 1 0 0,0 0 0 0 0,1 0-1 0 0,-1-1 1 0 0,1 1 0 0 0,-1 0-1 0 0,1 0 1 0 0,-1 0 0 0 0,0 1-1 0 0,1 11-1889 0 0</inkml:trace>
</inkml:ink>
</file>

<file path=ppt/ink/ink13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0"/>
    </inkml:context>
    <inkml:brush xml:id="br0">
      <inkml:brushProperty name="width" value="0.1" units="cm"/>
      <inkml:brushProperty name="height" value="0.1" units="cm"/>
      <inkml:brushProperty name="color" value="#004F8B"/>
    </inkml:brush>
  </inkml:definitions>
  <inkml:trace contextRef="#ctx0" brushRef="#br0">1 10 10591 0 0,'0'0'8430'0'0,"24"3"-5809"0"0,-8 0-2007 0 0,-9-1-309 0 0,1 0-1 0 0,-1-1 1 0 0,1 0-1 0 0,-1 0 1 0 0,1-1-1 0 0,-1 0 1 0 0,15-2-1 0 0,90-10 590 0 0,153 4 0 0 0,-201 10-4882 0 0</inkml:trace>
</inkml:ink>
</file>

<file path=ppt/ink/ink13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1"/>
    </inkml:context>
    <inkml:brush xml:id="br0">
      <inkml:brushProperty name="width" value="0.1" units="cm"/>
      <inkml:brushProperty name="height" value="0.1" units="cm"/>
      <inkml:brushProperty name="color" value="#004F8B"/>
    </inkml:brush>
  </inkml:definitions>
  <inkml:trace contextRef="#ctx0" brushRef="#br0">8 11 2759 0 0,'-8'3'7564'0'0,"45"7"822"0"0,5-9-4629 0 0,45-14-2651 0 0,-43 5 356 0 0,-17 6-1455 0 0,0 0 0 0 0,42 4 0 0 0,-38 0-1759 0 0,-16-2-384 0 0</inkml:trace>
</inkml:ink>
</file>

<file path=ppt/ink/ink13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2"/>
    </inkml:context>
    <inkml:brush xml:id="br0">
      <inkml:brushProperty name="width" value="0.1" units="cm"/>
      <inkml:brushProperty name="height" value="0.1" units="cm"/>
      <inkml:brushProperty name="color" value="#004F8B"/>
    </inkml:brush>
  </inkml:definitions>
  <inkml:trace contextRef="#ctx0" brushRef="#br0">0 243 7831 0 0,'0'0'2324'0'0,"26"4"2767"0"0,-15-3-4074 0 0,0-1-1 0 0,0 0 1 0 0,0-1 0 0 0,0 0-1 0 0,17-5 1 0 0,-11 1-355 0 0,-1 0 1 0 0,0-1-1 0 0,17-9 1 0 0,-3-2-225 0 0,0-1 1 0 0,53-44-1 0 0,-75 55-355 0 0,0-1 0 0 0,0 0 0 0 0,-1 0-1 0 0,7-10 1 0 0,-12 15-33 0 0,0 0 0 0 0,0 0 1 0 0,0 0-1 0 0,0-1 0 0 0,0 1 0 0 0,-1 0 0 0 0,0-1 0 0 0,1 1 0 0 0,-1-1 0 0 0,-1 1 1 0 0,1-1-1 0 0,0 0 0 0 0,-1 1 0 0 0,0-1 0 0 0,0-7 480 0 0,-4 15-502 0 0,1 0 0 0 0,-1 0 0 0 0,1 0 0 0 0,0 1 0 0 0,1-1 0 0 0,-1 1 0 0 0,1 0 0 0 0,0-1 0 0 0,0 1 0 0 0,-2 8 0 0 0,-2 2 13 0 0,-65 155-105 0 0,-73 261 0 0 0,139-415 51 0 0,2-1 0 0 0,0 1-1 0 0,1-1 1 0 0,0 1-1 0 0,1 29 1 0 0,1-43 11 0 0,0 1 1 0 0,1-1 0 0 0,-1 1-1 0 0,0-1 1 0 0,1 1-1 0 0,0-1 1 0 0,-1 1 0 0 0,1-1-1 0 0,0 1 1 0 0,0-1 0 0 0,0 0-1 0 0,1 0 1 0 0,-1 0-1 0 0,0 1 1 0 0,1-1 0 0 0,0 0-1 0 0,-1-1 1 0 0,1 1 0 0 0,0 0-1 0 0,0 0 1 0 0,0-1-1 0 0,0 1 1 0 0,0-1 0 0 0,0 0-1 0 0,1 1 1 0 0,-1-1 0 0 0,0 0-1 0 0,1 0 1 0 0,-1-1-1 0 0,0 1 1 0 0,1 0 0 0 0,-1-1-1 0 0,1 0 1 0 0,-1 1 0 0 0,1-1-1 0 0,0 0 1 0 0,-1 0-1 0 0,1-1 1 0 0,-1 1 0 0 0,1 0-1 0 0,-1-1 1 0 0,1 1-1 0 0,4-3 1 0 0,33-8 10 0 0,53-21 1 0 0,-54 17 7 0 0,57-13 0 0 0,-72 23-206 0 0,58-10-329 0 0,-74 15-562 0 0,-1 0 0 0 0,0 0 1 0 0,1 1-1 0 0,-1 0 0 0 0,10 2 0 0 0,-7-1-787 0 0</inkml:trace>
</inkml:ink>
</file>

<file path=ppt/ink/ink13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3"/>
    </inkml:context>
    <inkml:brush xml:id="br0">
      <inkml:brushProperty name="width" value="0.1" units="cm"/>
      <inkml:brushProperty name="height" value="0.1" units="cm"/>
      <inkml:brushProperty name="color" value="#004F8B"/>
    </inkml:brush>
  </inkml:definitions>
  <inkml:trace contextRef="#ctx0" brushRef="#br0">2 120 6447 0 0,'0'0'499'0'0,"-2"-8"324"0"0,2-3 3469 0 0,26-13 2194 0 0,12 6-3886 0 0,43-5-1412 0 0,-62 19-219 0 0,10-5-740 0 0,1 2-1 0 0,0 1 0 0 0,0 2 0 0 0,0 1 0 0 0,0 1 1 0 0,56 3-1 0 0,-37 2-3189 0 0,-22-4-5037 0 0</inkml:trace>
</inkml:ink>
</file>

<file path=ppt/ink/ink1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7"/>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3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4"/>
    </inkml:context>
    <inkml:brush xml:id="br0">
      <inkml:brushProperty name="width" value="0.1" units="cm"/>
      <inkml:brushProperty name="height" value="0.1" units="cm"/>
      <inkml:brushProperty name="color" value="#004F8B"/>
    </inkml:brush>
  </inkml:definitions>
  <inkml:trace contextRef="#ctx0" brushRef="#br0">54 16 6911 0 0,'0'0'623'0'0,"-2"-8"-502"0"0,0 0 1994 0 0,0 51 6837 0 0,5-1-6027 0 0,-1 39-1312 0 0,-26 91 399 0 0,13-113-1706 0 0,2 0 1 0 0,3 1-1 0 0,3 0 1 0 0,5 74-1 0 0,0-116-283 0 0,-2-17 36 0 0,22-17-1599 0 0,-16 8-247 0 0</inkml:trace>
</inkml:ink>
</file>

<file path=ppt/ink/ink13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5"/>
    </inkml:context>
    <inkml:brush xml:id="br0">
      <inkml:brushProperty name="width" value="0.1" units="cm"/>
      <inkml:brushProperty name="height" value="0.1" units="cm"/>
      <inkml:brushProperty name="color" value="#004F8B"/>
    </inkml:brush>
  </inkml:definitions>
  <inkml:trace contextRef="#ctx0" brushRef="#br0">0 0 8287 0 0,'0'0'18199'0'0,"11"1"-21345"0"0,-1-2 1333 0 0</inkml:trace>
</inkml:ink>
</file>

<file path=ppt/ink/ink13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6"/>
    </inkml:context>
    <inkml:brush xml:id="br0">
      <inkml:brushProperty name="width" value="0.1" units="cm"/>
      <inkml:brushProperty name="height" value="0.1" units="cm"/>
      <inkml:brushProperty name="color" value="#004F8B"/>
    </inkml:brush>
  </inkml:definitions>
  <inkml:trace contextRef="#ctx0" brushRef="#br0">18 92 10591 0 0,'0'0'488'0'0,"-16"-15"176"0"0,14 10 458 0 0,34 4 2766 0 0,14 1-1204 0 0,-3 1-220 0 0,83-10 1 0 0,-88 4-2171 0 0,-1-2 0 0 0,1-2-1 0 0,-1-2 1 0 0,46-19 0 0 0,-81 30 230 0 0,-14 25-276 0 0,-126 224-13 0 0,113-196-241 0 0,3 1-1 0 0,-29 107 1 0 0,4-16 745 0 0,47-144-747 0 0,-1 0 0 0 0,1-1 0 0 0,0 1 0 0 0,0 0 0 0 0,-1 0 0 0 0,1 0 0 0 0,0-1 0 0 0,0 1 0 0 0,0 0 0 0 0,0 0 0 0 0,0 0 1 0 0,0 0-1 0 0,0-1 0 0 0,0 1 0 0 0,0 0 0 0 0,1 0 0 0 0,-1 0 0 0 0,0-1 0 0 0,0 1 0 0 0,1 0 0 0 0,-1 0 0 0 0,1-1 0 0 0,-1 1 0 0 0,1 0 0 0 0,-1-1 0 0 0,1 1 1 0 0,-1 0-1 0 0,1-1 0 0 0,-1 1 0 0 0,1-1 0 0 0,0 1 0 0 0,-1-1 0 0 0,1 1 0 0 0,0-1 0 0 0,-1 0 0 0 0,1 1 0 0 0,0-1 0 0 0,0 0 0 0 0,-1 1 0 0 0,1-1 0 0 0,0 0 1 0 0,1 0-1 0 0,15 2-2074 0 0</inkml:trace>
</inkml:ink>
</file>

<file path=ppt/ink/ink13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7"/>
    </inkml:context>
    <inkml:brush xml:id="br0">
      <inkml:brushProperty name="width" value="0.1" units="cm"/>
      <inkml:brushProperty name="height" value="0.1" units="cm"/>
      <inkml:brushProperty name="color" value="#004F8B"/>
    </inkml:brush>
  </inkml:definitions>
  <inkml:trace contextRef="#ctx0" brushRef="#br0">0 124 8751 0 0,'0'0'674'0'0,"26"-31"5239"0"0,-22 28-5134 0 0,1 0-1 0 0,-1 0 1 0 0,1 0 0 0 0,0 1 0 0 0,0 0-1 0 0,0 0 1 0 0,9-3 0 0 0,8 1 1032 0 0,45-4 1 0 0,-11 2-669 0 0,43-15-113 0 0,59-9-950 0 0,-99 29-1319 0 0,-28 2-2184 0 0,-17-2 1272 0 0</inkml:trace>
</inkml:ink>
</file>

<file path=ppt/ink/ink13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8"/>
    </inkml:context>
    <inkml:brush xml:id="br0">
      <inkml:brushProperty name="width" value="0.1" units="cm"/>
      <inkml:brushProperty name="height" value="0.1" units="cm"/>
      <inkml:brushProperty name="color" value="#004F8B"/>
    </inkml:brush>
  </inkml:definitions>
  <inkml:trace contextRef="#ctx0" brushRef="#br0">195 13 2303 0 0,'17'-12'14294'0'0,"-26"15"-13394"0"0,0 1 1 0 0,0 1 0 0 0,0 0-1 0 0,-13 9 1 0 0,6-2-516 0 0,0 1 0 0 0,1 1 0 0 0,1 0 0 0 0,0 0 0 0 0,1 2 0 0 0,-15 23 0 0 0,24-33-325 0 0,0 0-1 0 0,1 0 1 0 0,0 1-1 0 0,1 0 0 0 0,-1-1 1 0 0,1 1-1 0 0,0 0 1 0 0,1 0-1 0 0,-1 11 1 0 0,1-15-40 0 0,1 0 0 0 0,1 0 0 0 0,-1 0-1 0 0,0-1 1 0 0,1 1 0 0 0,-1 0 0 0 0,1 0 0 0 0,0 0 0 0 0,0 0 0 0 0,0 0 0 0 0,1-1 0 0 0,-1 1-1 0 0,0 0 1 0 0,1-1 0 0 0,0 1 0 0 0,0-1 0 0 0,-1 0 0 0 0,2 0 0 0 0,-1 1 0 0 0,0-1 0 0 0,0-1-1 0 0,0 1 1 0 0,1 0 0 0 0,3 2 0 0 0,9 5 55 0 0,-12-7-54 0 0,1 0 1 0 0,-1 0 0 0 0,0 0-1 0 0,1 0 1 0 0,-1-1 0 0 0,0 1-1 0 0,1-1 1 0 0,0 0 0 0 0,-1 0 0 0 0,1 0-1 0 0,0-1 1 0 0,0 1 0 0 0,-1-1-1 0 0,8 0 1 0 0,-6 0 9 0 0,0 0-1 0 0,1 1 1 0 0,-1 0 0 0 0,1 0-1 0 0,-1 0 1 0 0,10 3 0 0 0,-11-2 1 0 0,1 0 0 0 0,0-1 0 0 0,0 0 0 0 0,0 0 0 0 0,0 0 1 0 0,0-1-1 0 0,0 1 0 0 0,0-1 0 0 0,6-1 0 0 0,-3 0 25 0 0,0 0-1 0 0,0 0 1 0 0,0 1-1 0 0,0 0 1 0 0,0 1-1 0 0,0 0 1 0 0,1 0-1 0 0,-2 0 1 0 0,1 1-1 0 0,0 0 1 0 0,0 1-1 0 0,7 3 1 0 0,-11-4-31 0 0,0-1-1 0 0,0 0 1 0 0,0 0 0 0 0,0-1 0 0 0,0 1 0 0 0,0-1 0 0 0,0 1-1 0 0,0-1 1 0 0,6-1 0 0 0,-5 0 0 0 0,0 1 0 0 0,0 0 1 0 0,0 1-1 0 0,0-1 0 0 0,0 1 0 0 0,9 2 0 0 0,-8 0-1 0 0,0 1-1 0 0,-1-1 1 0 0,1 2-1 0 0,-1-1 1 0 0,0 0-1 0 0,0 1 1 0 0,0 0-1 0 0,0 0 1 0 0,-1 1-1 0 0,0-1 1 0 0,0 1-1 0 0,-1 0 1 0 0,1 0-1 0 0,-1 0 1 0 0,-1 0-1 0 0,1 1 1 0 0,-1-1-1 0 0,0 1 1 0 0,-1-1-1 0 0,1 1 1 0 0,-1 0-1 0 0,-1 0 1 0 0,1 0-1 0 0,-1 0 1 0 0,0-1 0 0 0,-1 1-1 0 0,1 0 1 0 0,-1 0-1 0 0,-1 0 1 0 0,-2 6-1 0 0,1-7 17 0 0,0-1 0 0 0,0 1 0 0 0,-1-1 0 0 0,0 0-1 0 0,0 0 1 0 0,-1 0 0 0 0,1-1 0 0 0,-1 1 0 0 0,0-1 0 0 0,0 0 0 0 0,-1-1-1 0 0,1 1 1 0 0,-1-1 0 0 0,1 0 0 0 0,-1 0 0 0 0,0-1 0 0 0,0 0 0 0 0,-10 2-1 0 0,-7 1 132 0 0,-1-2 0 0 0,0 0-1 0 0,-41-2 1 0 0,-14 2-11 0 0,32 4-170 0 0,36-4-48 0 0,0 0 0 0 0,0-2 0 0 0,-1 1 0 0 0,1-1 0 0 0,0-1 0 0 0,0 0 1 0 0,-1-1-1 0 0,-17-2 0 0 0,27 2-149 0 0,1 0-1 0 0,-1 0 1 0 0,1 0 0 0 0,-1 0 0 0 0,1 0 0 0 0,0 0 0 0 0,-1-1 0 0 0,1 1-1 0 0,0 0 1 0 0,0-1 0 0 0,0 1 0 0 0,0-1 0 0 0,0 1 0 0 0,-1-3 0 0 0</inkml:trace>
</inkml:ink>
</file>

<file path=ppt/ink/ink13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79"/>
    </inkml:context>
    <inkml:brush xml:id="br0">
      <inkml:brushProperty name="width" value="0.1" units="cm"/>
      <inkml:brushProperty name="height" value="0.1" units="cm"/>
      <inkml:brushProperty name="color" value="#004F8B"/>
    </inkml:brush>
  </inkml:definitions>
  <inkml:trace contextRef="#ctx0" brushRef="#br0">0 71 15287 0 0,'13'-7'402'0'0,"-1"0"-1"0"0,1 0 1 0 0,1 1-1 0 0,-1 1 1 0 0,1 0-1 0 0,0 1 1 0 0,20-4-1 0 0,107-8 4163 0 0,-108 13-3557 0 0,-6 1-588 0 0,-1 1-1 0 0,0 2 1 0 0,32 3 0 0 0,-1 9-7839 0 0</inkml:trace>
</inkml:ink>
</file>

<file path=ppt/ink/ink13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0"/>
    </inkml:context>
    <inkml:brush xml:id="br0">
      <inkml:brushProperty name="width" value="0.1" units="cm"/>
      <inkml:brushProperty name="height" value="0.1" units="cm"/>
      <inkml:brushProperty name="color" value="#F6630D"/>
    </inkml:brush>
  </inkml:definitions>
  <inkml:trace contextRef="#ctx0" brushRef="#br0">41 276 2759 0 0,'-4'9'7316'0'0,"-13"28"-1424"0"0,17-36-5765 0 0,0 1-1 0 0,1-1 0 0 0,-1 1 1 0 0,0-1-1 0 0,0 1 0 0 0,1-1 1 0 0,-1 0-1 0 0,1 1 0 0 0,0-1 1 0 0,-1 0-1 0 0,1 0 0 0 0,0 1 1 0 0,0-1-1 0 0,-1 0 0 0 0,1 0 1 0 0,0 0-1 0 0,0 0 0 0 0,1 0 1 0 0,-1 0-1 0 0,0 0 0 0 0,0 0 1 0 0,0 0-1 0 0,0-1 0 0 0,1 1 1 0 0,-1 0-1 0 0,0-1 0 0 0,1 1 1 0 0,-1-1-1 0 0,1 0 0 0 0,-1 1 1 0 0,0-1-1 0 0,1 0 0 0 0,-1 0 1 0 0,1 0-1 0 0,-1 0 0 0 0,1 0 1 0 0,-1 0-1 0 0,3-1 0 0 0,8 1 253 0 0,0-2-1 0 0,0 0 0 0 0,19-5 0 0 0,-21 5-42 0 0,-1-1-225 0 0,1 0 0 0 0,-1-1 0 0 0,0 1 0 0 0,0-2 0 0 0,-1 1 0 0 0,1-1-1 0 0,-1 0 1 0 0,0-1 0 0 0,0 0 0 0 0,0-1 0 0 0,-1 1 0 0 0,0-1 0 0 0,-1 0 0 0 0,1-1 0 0 0,-1 0-1 0 0,8-14 1 0 0,2-9 116 0 0,-1 0-1 0 0,-1-1 0 0 0,13-45 0 0 0,-22 59-96 0 0,6-23 1126 0 0,-14 54-1007 0 0,-1 0-217 0 0,-66 241 103 0 0,45-152-132 0 0,22-82-19 0 0,-1 0 1 0 0,-1 0-1 0 0,0-1 1 0 0,-2 0 0 0 0,0 0-1 0 0,-13 23 1 0 0,-22 28-184 0 0,3 1 1 0 0,3 3 0 0 0,-51 153-1 0 0,84-219 190 0 0,1 0-1 0 0,0 0 1 0 0,0 1-1 0 0,1-1 1 0 0,0 1-1 0 0,1 8 1 0 0,0-15 7 0 0,0-1 1 0 0,1 1 0 0 0,-1-1-1 0 0,0 1 1 0 0,1-1 0 0 0,0 1-1 0 0,-1-1 1 0 0,1 1 0 0 0,0-1-1 0 0,-1 1 1 0 0,1-1 0 0 0,0 0-1 0 0,0 1 1 0 0,0-1 0 0 0,0 0-1 0 0,0 0 1 0 0,1 0 0 0 0,-1 0-1 0 0,0 0 1 0 0,0 0 0 0 0,1 0-1 0 0,-1 0 1 0 0,1 0 0 0 0,-1-1-1 0 0,1 1 1 0 0,-1-1 0 0 0,1 1-1 0 0,-1-1 1 0 0,1 1 0 0 0,-1-1-1 0 0,1 0 1 0 0,0 0 0 0 0,-1 0-1 0 0,1 0 1 0 0,-1 0 0 0 0,1 0-1 0 0,3-1 1 0 0,16-1-11 0 0,0-1 1 0 0,30-8-1 0 0,30-5-17 0 0,-76 16 32 0 0,0-2-1 0 0,0 1 1 0 0,-1 0-1 0 0,1-1 1 0 0,-1 0-1 0 0,1 0 1 0 0,-1 0 0 0 0,0-1-1 0 0,0 0 1 0 0,0 1-1 0 0,4-5 1 0 0,-4 3 2 0 0,0 1-1 0 0,0 0 1 0 0,0 0 0 0 0,1 0 0 0 0,-1 1-1 0 0,1 0 1 0 0,-1 0 0 0 0,1 0 0 0 0,0 0 0 0 0,0 1-1 0 0,9-2 1 0 0,-5 2 22 0 0,-1 1-2 0 0,1 0 1 0 0,-1 0-1 0 0,1-1 1 0 0,-1-1-1 0 0,0 1 1 0 0,1-2-1 0 0,-1 1 0 0 0,0-1 1 0 0,-1 0-1 0 0,1 0 1 0 0,10-7-1 0 0,-16 8-85 0 0,1 0 1 0 0,-1 1-1 0 0,1-1 1 0 0,0 1-1 0 0,-1-1 0 0 0,1 1 1 0 0,0 0-1 0 0,0 0 0 0 0,0 0 1 0 0,0 0-1 0 0,0 1 0 0 0,0-1 1 0 0,0 1-1 0 0,1 0 0 0 0,-1 0 1 0 0,0 0-1 0 0,0 0 1 0 0,0 1-1 0 0,0-1 0 0 0,0 1 1 0 0,0-1-1 0 0,0 1 0 0 0,0 0 1 0 0,0 0-1 0 0,5 3 0 0 0,5 0-3982 0 0</inkml:trace>
</inkml:ink>
</file>

<file path=ppt/ink/ink13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1"/>
    </inkml:context>
    <inkml:brush xml:id="br0">
      <inkml:brushProperty name="width" value="0.1" units="cm"/>
      <inkml:brushProperty name="height" value="0.1" units="cm"/>
      <inkml:brushProperty name="color" value="#F6630D"/>
    </inkml:brush>
  </inkml:definitions>
  <inkml:trace contextRef="#ctx0" brushRef="#br0">1 157 6911 0 0,'7'-1'9341'0'0,"14"-4"-6031"0"0,-20 5-3304 0 0,77-21 2505 0 0,-2-3 1 0 0,134-61 0 0 0,-205 82-2719 0 0,1 0 0 0 0,-1 1 0 0 0,1-1-1 0 0,0 1 1 0 0,0 0 0 0 0,0 0 0 0 0,0 1 0 0 0,0 0 0 0 0,0 0 0 0 0,11 0-1 0 0,-7 3-1049 0 0</inkml:trace>
</inkml:ink>
</file>

<file path=ppt/ink/ink13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2"/>
    </inkml:context>
    <inkml:brush xml:id="br0">
      <inkml:brushProperty name="width" value="0.1" units="cm"/>
      <inkml:brushProperty name="height" value="0.1" units="cm"/>
      <inkml:brushProperty name="color" value="#F6630D"/>
    </inkml:brush>
  </inkml:definitions>
  <inkml:trace contextRef="#ctx0" brushRef="#br0">1 136 3679 0 0,'0'0'623'0'0,"5"-46"11222"0"0,-4 41-11577 0 0,0 1 1 0 0,1 0-1 0 0,-1 0 0 0 0,1 0 0 0 0,0 0 1 0 0,0 1-1 0 0,0-1 0 0 0,0 0 0 0 0,0 1 0 0 0,1 0 1 0 0,0-1-1 0 0,0 1 0 0 0,0 0 0 0 0,0 0 1 0 0,0 1-1 0 0,1-1 0 0 0,-1 1 0 0 0,1-1 0 0 0,-1 1 1 0 0,1 0-1 0 0,0 1 0 0 0,0-1 0 0 0,0 1 1 0 0,0-1-1 0 0,0 1 0 0 0,5 0 0 0 0,7-3-52 0 0,-1 1 0 0 0,1 0 1 0 0,0 2-1 0 0,1 0 0 0 0,22 1 0 0 0,-33 0-158 0 0,1 1 0 0 0,-1 0 1 0 0,1 0-1 0 0,-1 1 0 0 0,0-1 1 0 0,0 1-1 0 0,0 1 0 0 0,0-1 0 0 0,0 1 1 0 0,0 0-1 0 0,-1 0 0 0 0,1 1 1 0 0,-1-1-1 0 0,0 1 0 0 0,0 0 0 0 0,0 1 1 0 0,-1-1-1 0 0,1 1 0 0 0,-1 0 1 0 0,0 0-1 0 0,-1 1 0 0 0,1-1 1 0 0,-1 1-1 0 0,3 6 0 0 0,-6-10-54 0 0,1 0 0 0 0,-1 0 0 0 0,0 0 1 0 0,0 0-1 0 0,0 0 0 0 0,0 1 0 0 0,0-1 0 0 0,0 0 0 0 0,0 0 0 0 0,-1 0 0 0 0,1 0 0 0 0,-1 0 1 0 0,1 0-1 0 0,-1 0 0 0 0,0 0 0 0 0,0 0 0 0 0,0 0 0 0 0,-1 2 0 0 0,-27 38-13 0 0,18-26 25 0 0,-7 9 110 0 0,-27 43-46 0 0,43-64-75 0 0,0-1 0 0 0,0 1 0 0 0,0 0 0 0 0,0 0 0 0 0,1 0 0 0 0,0 0 0 0 0,0 0 0 0 0,0 0 0 0 0,1 0 0 0 0,-1 0 0 0 0,1 1 0 0 0,0-1 0 0 0,0 0 0 0 0,0 0 0 0 0,1 5 0 0 0,1-6-6 0 0,0 0 1 0 0,0 1 0 0 0,0-1 0 0 0,0 0-1 0 0,0 0 1 0 0,0-1 0 0 0,1 1-1 0 0,0 0 1 0 0,-1-1 0 0 0,1 1-1 0 0,0-1 1 0 0,0 0 0 0 0,0 0-1 0 0,1 0 1 0 0,5 2 0 0 0,59 23-27 0 0,-52-22 24 0 0,-1 0 7 0 0,0 1 0 0 0,0 0 0 0 0,-1 1 0 0 0,0 1 0 0 0,0 0 0 0 0,-1 0 0 0 0,20 17 0 0 0,-29-21-3 0 0,-1 0 0 0 0,0-1 0 0 0,0 1 1 0 0,0 1-1 0 0,0-1 0 0 0,0 0 0 0 0,-1 1 0 0 0,0-1 0 0 0,0 1 0 0 0,0-1 0 0 0,0 1 0 0 0,-1 0 0 0 0,0 0 1 0 0,0 0-1 0 0,0 0 0 0 0,-1 0 0 0 0,1 0 0 0 0,-1 0 0 0 0,0 0 0 0 0,-1 0 0 0 0,1 0 0 0 0,-1 0 0 0 0,0 0 1 0 0,-1 0-1 0 0,1 0 0 0 0,-1 0 0 0 0,0-1 0 0 0,-2 6 0 0 0,1-3 15 0 0,-1 0-1 0 0,0 1 0 0 0,0-1 1 0 0,0-1-1 0 0,-1 1 1 0 0,0-1-1 0 0,0 0 1 0 0,-1 0-1 0 0,0 0 1 0 0,0-1-1 0 0,0 1 1 0 0,-1-2-1 0 0,1 1 1 0 0,-1-1-1 0 0,0 0 0 0 0,-1 0 1 0 0,1-1-1 0 0,-1 0 1 0 0,1 0-1 0 0,-9 1 1 0 0,4-1 13 0 0,-1-2 0 0 0,1 1 0 0 0,0-2 0 0 0,0 0 0 0 0,-1 0 0 0 0,1-1 0 0 0,0 0 0 0 0,0-1 0 0 0,0-1 0 0 0,0 0-1 0 0,0 0 1 0 0,-17-9 0 0 0,-9-5 87 0 0,-39-24 0 0 0,76 40-373 0 0,0 0-1 0 0,1-1 0 0 0,-1 1 0 0 0,0 0 0 0 0,1-1 0 0 0,-1 1 0 0 0,1-1 0 0 0,0 1 0 0 0,0 0 0 0 0,-1-1 1 0 0,1 1-1 0 0,0-1 0 0 0,0 1 0 0 0,0-1 0 0 0,0 1 0 0 0,1-1 0 0 0,-1 1 0 0 0,0 0 0 0 0,1-1 0 0 0,0-1 0 0 0</inkml:trace>
</inkml:ink>
</file>

<file path=ppt/ink/ink13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3"/>
    </inkml:context>
    <inkml:brush xml:id="br0">
      <inkml:brushProperty name="width" value="0.1" units="cm"/>
      <inkml:brushProperty name="height" value="0.1" units="cm"/>
      <inkml:brushProperty name="color" value="#F6630D"/>
    </inkml:brush>
  </inkml:definitions>
  <inkml:trace contextRef="#ctx0" brushRef="#br0">188 16 2759 0 0,'0'-1'211'0'0,"0"0"0"0"0,0 1-1 0 0,0-1 1 0 0,0 0-1 0 0,0 1 1 0 0,0-1 0 0 0,0 0-1 0 0,-1 1 1 0 0,1-1-1 0 0,0 1 1 0 0,-1-1 0 0 0,1 0-1 0 0,0 1 1 0 0,-1-1-1 0 0,1 1 1 0 0,-1-1-1 0 0,1 1 1 0 0,0-1 0 0 0,-1 1-1 0 0,0-1 1 0 0,1 1-1 0 0,-1 0 1 0 0,1-1 0 0 0,-1 1-1 0 0,1 0 1 0 0,-1-1-1 0 0,0 1 1 0 0,1 0-1 0 0,-1 0 1 0 0,0-1 0 0 0,1 1-1 0 0,-1 0 1 0 0,0 0-1 0 0,-27 8 5756 0 0,-1 11-2397 0 0,11-4-3598 0 0,10-7 235 0 0,-8 9 287 0 0,0 0-1 0 0,-18 27 1 0 0,31-40-405 0 0,0 1 0 0 0,0 0 0 0 0,1 0 0 0 0,-1 0 0 0 0,1 0 0 0 0,0 0 0 0 0,1 0 0 0 0,-1 1 0 0 0,1-1 1 0 0,0 0-1 0 0,0 1 0 0 0,1-1 0 0 0,-1 1 0 0 0,1-1 0 0 0,1 11 0 0 0,1-12-65 0 0,-1 0 0 0 0,1 0 1 0 0,0-1-1 0 0,0 1 0 0 0,0 0 0 0 0,0-1 0 0 0,0 1 1 0 0,1-1-1 0 0,0 0 0 0 0,0 0 0 0 0,0 0 1 0 0,0 0-1 0 0,0 0 0 0 0,0 0 0 0 0,1-1 1 0 0,-1 0-1 0 0,6 3 0 0 0,-2-1 105 0 0,1 0 0 0 0,0-1 0 0 0,0 0 0 0 0,1 0 0 0 0,-1-1-1 0 0,1 0 1 0 0,11 2 0 0 0,65 1 466 0 0,57 6 680 0 0,-124-9-1052 0 0,-1 1 0 0 0,0 1 0 0 0,0 1 0 0 0,0 1 0 0 0,28 13 0 0 0,-39-16-181 0 0,-1 0 1 0 0,0 0-1 0 0,0 1 1 0 0,0 0-1 0 0,0 0 0 0 0,0 0 1 0 0,-1 1-1 0 0,0-1 0 0 0,0 1 1 0 0,0 0-1 0 0,-1 0 1 0 0,1 0-1 0 0,-1 1 0 0 0,0-1 1 0 0,-1 1-1 0 0,1 0 1 0 0,-1 0-1 0 0,0 0 0 0 0,-1 0 1 0 0,0 0-1 0 0,0 0 0 0 0,0 0 1 0 0,0 0-1 0 0,-1 1 1 0 0,0-1-1 0 0,0 0 0 0 0,-1 0 1 0 0,-2 9-1 0 0,-1-1 41 0 0,-2 1 0 0 0,0 0 0 0 0,-1-1 0 0 0,0 0 0 0 0,-1-1-1 0 0,-18 24 1 0 0,19-29-36 0 0,-1 0-1 0 0,0-1 0 0 0,0 0 1 0 0,-1 0-1 0 0,0 0 0 0 0,0-1 1 0 0,-1-1-1 0 0,0 0 0 0 0,1 0 1 0 0,-17 5-1 0 0,10-4 20 0 0,-1-1 1 0 0,0-1-1 0 0,-1-1 1 0 0,-31 3-1 0 0,40-6-143 0 0,0 0-1 0 0,0 0 1 0 0,0-1-1 0 0,0 0 1 0 0,0-1-1 0 0,0 0 1 0 0,0 0-1 0 0,0-1 1 0 0,1-1 0 0 0,-16-7-1 0 0</inkml:trace>
</inkml:ink>
</file>

<file path=ppt/ink/ink1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8"/>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3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4"/>
    </inkml:context>
    <inkml:brush xml:id="br0">
      <inkml:brushProperty name="width" value="0.1" units="cm"/>
      <inkml:brushProperty name="height" value="0.1" units="cm"/>
      <inkml:brushProperty name="color" value="#F6630D"/>
    </inkml:brush>
  </inkml:definitions>
  <inkml:trace contextRef="#ctx0" brushRef="#br0">1 257 9215 0 0,'48'-65'600'0'0,"-32"48"1399"0"0,0 1 0 0 0,1 1-1 0 0,25-18 1 0 0,-17 16 468 0 0,1 2-1 0 0,30-14 1 0 0,20-2-2923 0 0,-56 26 209 0 0,0 1 0 0 0,1 0-1 0 0,-1 2 1 0 0,1 0 0 0 0,28 2 0 0 0,-14 0-2091 0 0,-8-1-5324 0 0</inkml:trace>
</inkml:ink>
</file>

<file path=ppt/ink/ink13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5"/>
    </inkml:context>
    <inkml:brush xml:id="br0">
      <inkml:brushProperty name="width" value="0.1" units="cm"/>
      <inkml:brushProperty name="height" value="0.1" units="cm"/>
      <inkml:brushProperty name="color" value="#F6630D"/>
    </inkml:brush>
  </inkml:definitions>
  <inkml:trace contextRef="#ctx0" brushRef="#br0">0 18 8751 0 0,'0'0'674'0'0,"26"5"4538"0"0,19-8 1043 0 0,94 0-2799 0 0,-84 6-2819 0 0,-24 0-447 0 0,-1-2-1 0 0,1 0 1 0 0,0-3 0 0 0,0 0-1 0 0,41-9 1 0 0,0 2 498 0 0,-68 9-615 0 0,6 2-145 0 0,-9-1-67 0 0,0-1 0 0 0,0 1 0 0 0,0 0 0 0 0,0 0-1 0 0,0 0 1 0 0,0 0 0 0 0,0 0 0 0 0,-1 1-1 0 0,1-1 1 0 0,0 0 0 0 0,-1 0 0 0 0,1 0 0 0 0,0 1-1 0 0,-1-1 1 0 0,0 0 0 0 0,1 3 0 0 0</inkml:trace>
</inkml:ink>
</file>

<file path=ppt/ink/ink13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6"/>
    </inkml:context>
    <inkml:brush xml:id="br0">
      <inkml:brushProperty name="width" value="0.1" units="cm"/>
      <inkml:brushProperty name="height" value="0.1" units="cm"/>
      <inkml:brushProperty name="color" value="#F6630D"/>
    </inkml:brush>
  </inkml:definitions>
  <inkml:trace contextRef="#ctx0" brushRef="#br0">0 279 2759 0 0,'0'0'15802'0'0,"2"-5"-15017"0"0,0 3-570 0 0,1 0-1 0 0,-1 0 1 0 0,0 0 0 0 0,1 0 0 0 0,-1 0-1 0 0,1 1 1 0 0,-1-1 0 0 0,1 1 0 0 0,0 0 0 0 0,-1-1-1 0 0,1 1 1 0 0,0 1 0 0 0,0-1 0 0 0,0 0-1 0 0,0 1 1 0 0,0-1 0 0 0,5 1 0 0 0,16-5 652 0 0,-7 0-611 0 0,0-1 0 0 0,-1 0 0 0 0,0-1 0 0 0,-1-1 1 0 0,1 0-1 0 0,-1-1 0 0 0,19-16 0 0 0,-10 5-142 0 0,0-1-1 0 0,-1-1 1 0 0,23-30 0 0 0,-20 3 229 0 0,-24 41 112 0 0,-12 35-206 0 0,-127 269-152 0 0,22-52-41 0 0,97-202-71 0 0,-39 106-157 0 0,52-132 154 0 0,1 1 0 0 0,0 0 0 0 0,1-1 1 0 0,1 1-1 0 0,1 0 0 0 0,1 34 0 0 0,1-49 18 0 0,-1 0 0 0 0,0 0 0 0 0,1-1 0 0 0,-1 1 0 0 0,1 0 0 0 0,0-1 0 0 0,-1 1 0 0 0,1 0 0 0 0,0-1 0 0 0,0 1 0 0 0,0-1 0 0 0,0 1 0 0 0,0-1 0 0 0,1 0 0 0 0,-1 1 0 0 0,0-1 0 0 0,1 0 0 0 0,-1 0 0 0 0,1 0 0 0 0,-1 0 0 0 0,1 0 0 0 0,-1 0 0 0 0,1-1 0 0 0,0 1 0 0 0,-1 0 0 0 0,1-1 0 0 0,0 1 0 0 0,-1-1 0 0 0,1 0 0 0 0,0 1 0 0 0,0-1 0 0 0,0 0 0 0 0,-1 0 0 0 0,1 0 0 0 0,0 0 0 0 0,0-1 0 0 0,0 1 0 0 0,-1 0 0 0 0,3-2 0 0 0,10 0 0 0 0,0-1 0 0 0,-1-1 0 0 0,24-9 0 0 0,-31 10 0 0 0,193-60 99 0 0,-110 36-70 0 0,-86 27-300 0 0,0-1-1 0 0,0 1 1 0 0,1 0-1 0 0,-1-1 1 0 0,0 1-1 0 0,0 1 1 0 0,0-1 0 0 0,0 0-1 0 0,0 1 1 0 0,0 0-1 0 0,5 1 1 0 0,18 3-2416 0 0</inkml:trace>
</inkml:ink>
</file>

<file path=ppt/ink/ink13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7"/>
    </inkml:context>
    <inkml:brush xml:id="br0">
      <inkml:brushProperty name="width" value="0.1" units="cm"/>
      <inkml:brushProperty name="height" value="0.1" units="cm"/>
      <inkml:brushProperty name="color" value="#F6630D"/>
    </inkml:brush>
  </inkml:definitions>
  <inkml:trace contextRef="#ctx0" brushRef="#br0">7 187 14911 0 0,'0'0'687'0'0,"-7"-33"2448"0"0,11 29-2688 0 0,-1 0 1 0 0,1 0-1 0 0,0 0 1 0 0,0 0 0 0 0,0 1-1 0 0,1-1 1 0 0,-1 1-1 0 0,1 0 1 0 0,0 1 0 0 0,0-1-1 0 0,0 1 1 0 0,7-3-1 0 0,68-18 1080 0 0,-23 19-933 0 0,-48 5-513 0 0,-1-1 0 0 0,1-1-1 0 0,0 0 1 0 0,-1 0 0 0 0,1 0 0 0 0,-1-1 0 0 0,13-5 0 0 0,-15 5-124 0 0,136-50 897 0 0,-126 48-1652 0 0,0 0 0 0 0,-1 1 0 0 0,1 1 0 0 0,18 0 0 0 0,-19 3-1143 0 0</inkml:trace>
</inkml:ink>
</file>

<file path=ppt/ink/ink13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8"/>
    </inkml:context>
    <inkml:brush xml:id="br0">
      <inkml:brushProperty name="width" value="0.1" units="cm"/>
      <inkml:brushProperty name="height" value="0.1" units="cm"/>
      <inkml:brushProperty name="color" value="#F6630D"/>
    </inkml:brush>
  </inkml:definitions>
  <inkml:trace contextRef="#ctx0" brushRef="#br0">247 0 14455 0 0,'0'0'1307'0'0,"-33"10"301"0"0,5 3-570 0 0,1 2 1 0 0,-35 25-1 0 0,53-33-966 0 0,0 0 0 0 0,0 0 1 0 0,1 0-1 0 0,0 1 0 0 0,1 1 0 0 0,0-1 0 0 0,0 1 1 0 0,1 0-1 0 0,0 1 0 0 0,-6 11 0 0 0,11-17-32 0 0,-1 0 0 0 0,1 0 0 0 0,0 1 0 0 0,0-1 0 0 0,0 0-1 0 0,0 0 1 0 0,1 1 0 0 0,0-1 0 0 0,0 0 0 0 0,0 1 0 0 0,0-1 0 0 0,1 0 0 0 0,1 6 0 0 0,-2-8-19 0 0,1 0 1 0 0,0 0 0 0 0,0 0 0 0 0,0-1 0 0 0,0 1-1 0 0,0 0 1 0 0,0 0 0 0 0,1-1 0 0 0,-1 1 0 0 0,0-1 0 0 0,1 1-1 0 0,-1-1 1 0 0,1 0 0 0 0,0 1 0 0 0,-1-1 0 0 0,1 0-1 0 0,0 0 1 0 0,0 0 0 0 0,0 0 0 0 0,0-1 0 0 0,0 1 0 0 0,0 0-1 0 0,0-1 1 0 0,0 0 0 0 0,0 1 0 0 0,0-1 0 0 0,4 0-1 0 0,147 13 1435 0 0,-132-10-1261 0 0,1 2 0 0 0,-1 0 0 0 0,-1 1 0 0 0,40 17 0 0 0,-48-17-109 0 0,-9-4-41 0 0,1 1 0 0 0,-1-1 1 0 0,0 0-1 0 0,1-1 0 0 0,-1 1 1 0 0,1-1-1 0 0,0 1 0 0 0,0-1 1 0 0,-1 0-1 0 0,1-1 0 0 0,0 1 1 0 0,0-1-1 0 0,0 1 0 0 0,0-1 0 0 0,0 0 1 0 0,-1-1-1 0 0,1 1 0 0 0,0-1 1 0 0,4 0-1 0 0,-4-1 2 0 0,0 1 1 0 0,0 0-1 0 0,0 0 1 0 0,0 1-1 0 0,0-1 0 0 0,0 1 1 0 0,0 0-1 0 0,0 0 1 0 0,0 0-1 0 0,0 0 0 0 0,0 1 1 0 0,0 0-1 0 0,0-1 1 0 0,0 2-1 0 0,6 1 0 0 0,-1 1 80 0 0,-1-1 0 0 0,1 1 0 0 0,-1 0 0 0 0,0 1 0 0 0,14 11 0 0 0,-18-12-96 0 0,0 1 1 0 0,-1-1-1 0 0,0 1 1 0 0,0-1-1 0 0,0 1 1 0 0,0 0-1 0 0,0 1 0 0 0,-1-1 1 0 0,0 0-1 0 0,0 1 1 0 0,-1-1-1 0 0,0 1 0 0 0,0-1 1 0 0,0 1-1 0 0,0 0 1 0 0,-1 0-1 0 0,-1 10 0 0 0,1-15-17 0 0,0 6 29 0 0,-1 0 1 0 0,0 0-1 0 0,0 0 1 0 0,-1 0-1 0 0,0 0 1 0 0,0-1-1 0 0,-1 1 1 0 0,0 0-1 0 0,0-1 1 0 0,-1 0 0 0 0,1 0-1 0 0,-1 0 1 0 0,0 0-1 0 0,-1-1 1 0 0,0 1-1 0 0,0-1 1 0 0,-6 5-1 0 0,-12 9 128 0 0,-1-1 0 0 0,-46 27-1 0 0,55-36-148 0 0,9-6-30 0 0,-1 1 0 0 0,0-1 0 0 0,1 0 0 0 0,-1 0 0 0 0,0-1-1 0 0,-1 0 1 0 0,1 0 0 0 0,0-1 0 0 0,-1 1 0 0 0,1-2 0 0 0,0 1 0 0 0,-1-1 0 0 0,-12-1 0 0 0,18 1-103 0 0,-16-7-2078 0 0,-13-11-6163 0 0,9 5 357 0 0</inkml:trace>
</inkml:ink>
</file>

<file path=ppt/ink/ink13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89"/>
    </inkml:context>
    <inkml:brush xml:id="br0">
      <inkml:brushProperty name="width" value="0.1" units="cm"/>
      <inkml:brushProperty name="height" value="0.1" units="cm"/>
      <inkml:brushProperty name="color" value="#F6630D"/>
    </inkml:brush>
  </inkml:definitions>
  <inkml:trace contextRef="#ctx0" brushRef="#br0">0 111 11055 0 0,'10'-8'850'0'0,"-1"0"0"0"0,1 1 0 0 0,1 0 0 0 0,-1 1 0 0 0,1 0-1 0 0,0 0 1 0 0,1 1 0 0 0,-1 1 0 0 0,1 0 0 0 0,16-3 0 0 0,20-3 3053 0 0,64-4 0 0 0,-40 6-4671 0 0,71-3 905 0 0,-47 12-5185 0 0</inkml:trace>
</inkml:ink>
</file>

<file path=ppt/ink/ink13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0"/>
    </inkml:context>
    <inkml:brush xml:id="br0">
      <inkml:brushProperty name="width" value="0.1" units="cm"/>
      <inkml:brushProperty name="height" value="0.1" units="cm"/>
      <inkml:brushProperty name="color" value="#F6630D"/>
    </inkml:brush>
  </inkml:definitions>
  <inkml:trace contextRef="#ctx0" brushRef="#br0">1 0 17503 0 0,'16'22'8344'0'0,"-26"-34"-8184"0"0,5 5 0 0 0,16 11-2336 0 0,8 7 928 0 0</inkml:trace>
</inkml:ink>
</file>

<file path=ppt/ink/ink13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1"/>
    </inkml:context>
    <inkml:brush xml:id="br0">
      <inkml:brushProperty name="width" value="0.1" units="cm"/>
      <inkml:brushProperty name="height" value="0.1" units="cm"/>
      <inkml:brushProperty name="color" value="#F6630D"/>
    </inkml:brush>
  </inkml:definitions>
  <inkml:trace contextRef="#ctx0" brushRef="#br0">0 218 7831 0 0,'0'-33'848'0'0,"7"6"2419"0"0,-5 20-2239 0 0,-1-1 0 0 0,2 1 0 0 0,-1 0 0 0 0,1 0-1 0 0,5-11 1 0 0,-5 15-847 0 0,0 0-1 0 0,0-1 0 0 0,0 1 1 0 0,0 0-1 0 0,0 1 0 0 0,0-1 1 0 0,1 0-1 0 0,-1 1 0 0 0,1 0 1 0 0,0 0-1 0 0,0 0 0 0 0,0 0 1 0 0,4-1-1 0 0,104-47 3310 0 0,-107 48-3418 0 0,0-1-1 0 0,0 1 0 0 0,1 0 0 0 0,0 0 0 0 0,-1 0 0 0 0,1 1 0 0 0,0 0 0 0 0,-1 0 1 0 0,1 1-1 0 0,0-1 0 0 0,0 1 0 0 0,0 0 0 0 0,0 1 0 0 0,-1-1 0 0 0,1 1 0 0 0,0 1 0 0 0,0-1 1 0 0,-1 1-1 0 0,1 0 0 0 0,-1 0 0 0 0,1 0 0 0 0,-1 1 0 0 0,0 0 0 0 0,0 0 0 0 0,0 0 1 0 0,-1 1-1 0 0,1-1 0 0 0,-1 1 0 0 0,0 0 0 0 0,1 1 0 0 0,-2-1 0 0 0,1 1 0 0 0,-1-1 1 0 0,1 1-1 0 0,-1 0 0 0 0,-1 1 0 0 0,1-1 0 0 0,-1 0 0 0 0,0 1 0 0 0,0-1 0 0 0,0 1 0 0 0,-1 0 1 0 0,0-1-1 0 0,0 1 0 0 0,-1 0 0 0 0,1 7 0 0 0,-1 9-57 0 0,-1 0-1 0 0,-1 1 1 0 0,-1-1 0 0 0,0 0 0 0 0,-2 0-1 0 0,-1 0 1 0 0,-1-1 0 0 0,0 0-1 0 0,-2 0 1 0 0,0-1 0 0 0,-1 0-1 0 0,-25 36 1 0 0,6-18 8 0 0,-1-1 1 0 0,-1-2-1 0 0,-2-1 0 0 0,-2-1 1 0 0,-42 30-1 0 0,92-70-11 0 0,0 0-1 0 0,0 1 1 0 0,0 1 0 0 0,1 0-1 0 0,-1 1 1 0 0,1 1 0 0 0,0 0-1 0 0,21 0 1 0 0,22-2 37 0 0,88 3 0 0 0,-61 3-15 0 0,-53-2-9 0 0,0 1-1 0 0,0 2 1 0 0,42 8 0 0 0,-40 4-43 0 0,-34-14-413 0 0,19 13-1674 0 0,-1-6 231 0 0,-1-2-429 0 0</inkml:trace>
</inkml:ink>
</file>

<file path=ppt/ink/ink13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2"/>
    </inkml:context>
    <inkml:brush xml:id="br0">
      <inkml:brushProperty name="width" value="0.1" units="cm"/>
      <inkml:brushProperty name="height" value="0.1" units="cm"/>
      <inkml:brushProperty name="color" value="#F6630D"/>
    </inkml:brush>
  </inkml:definitions>
  <inkml:trace contextRef="#ctx0" brushRef="#br0">216 30 6911 0 0,'0'0'528'0'0,"27"-25"7695"0"0,-28 25-7980 0 0,0-1 0 0 0,1 1 0 0 0,-1-1 0 0 0,0 1 0 0 0,0-1 0 0 0,0 1 0 0 0,0 0 0 0 0,0-1 0 0 0,0 1 0 0 0,0 0 0 0 0,0 0 0 0 0,0 0 0 0 0,0 0 0 0 0,0 0 0 0 0,0 0 0 0 0,0 0 0 0 0,0 0 0 0 0,0 0 0 0 0,0 0 0 0 0,-1 1 0 0 0,-16 8 103 0 0,0 1 0 0 0,1 1 0 0 0,0 1 0 0 0,1 0 1 0 0,0 1-1 0 0,1 1 0 0 0,1 0 0 0 0,0 1 0 0 0,1 1 1 0 0,1 0-1 0 0,-18 29 0 0 0,27-40-334 0 0,0 0-1 0 0,1 1 0 0 0,-1-1 1 0 0,1 1-1 0 0,0-1 1 0 0,0 1-1 0 0,1 0 1 0 0,0 0-1 0 0,-1 11 0 0 0,2-14-12 0 0,0 1 0 0 0,1 0-1 0 0,-1-1 1 0 0,1 1-1 0 0,0 0 1 0 0,0-1 0 0 0,1 1-1 0 0,-1-1 1 0 0,1 1 0 0 0,-1-1-1 0 0,1 0 1 0 0,0 1-1 0 0,0-1 1 0 0,1 0 0 0 0,-1 0-1 0 0,4 2 1 0 0,-6-4 0 0 0,1 0 0 0 0,0 0 1 0 0,0 0-1 0 0,0 0 0 0 0,0-1 1 0 0,0 1-1 0 0,0 0 0 0 0,0-1 1 0 0,0 1-1 0 0,0 0 0 0 0,0-1 0 0 0,0 1 1 0 0,0-1-1 0 0,0 0 0 0 0,0 1 1 0 0,1-1-1 0 0,-1 0 0 0 0,0 0 1 0 0,0 0-1 0 0,0 0 0 0 0,0 0 1 0 0,1 0-1 0 0,-1 0 0 0 0,0 0 0 0 0,0 0 1 0 0,0 0-1 0 0,1-1 0 0 0,-1 1 1 0 0,0-1-1 0 0,2 0 0 0 0,0 0 9 0 0,231 1 550 0 0,-208 2-395 0 0,0 1 0 0 0,0 1 0 0 0,0 2 0 0 0,0 0 0 0 0,-1 2 0 0 0,44 19 0 0 0,-64-24-129 0 0,0-1 0 0 0,0 2-1 0 0,0-1 1 0 0,0 0 0 0 0,-1 1-1 0 0,0 0 1 0 0,1 0 0 0 0,-2 0 0 0 0,1 0-1 0 0,0 1 1 0 0,-1 0 0 0 0,0 0 0 0 0,0 0-1 0 0,0 0 1 0 0,0 0 0 0 0,-1 0 0 0 0,0 1-1 0 0,2 6 1 0 0,-2-1 32 0 0,0 1 0 0 0,-1 0 0 0 0,0 0 0 0 0,-1 0 0 0 0,0 0 0 0 0,-1 0 0 0 0,0 0 0 0 0,-6 23 0 0 0,5-30-33 0 0,0 1-1 0 0,-1 0 1 0 0,1-1 0 0 0,-1 1 0 0 0,-1-1 0 0 0,1 0-1 0 0,-1 0 1 0 0,0 0 0 0 0,0-1 0 0 0,0 1 0 0 0,-1-1-1 0 0,1 0 1 0 0,-1 0 0 0 0,0-1 0 0 0,-10 6 0 0 0,-12 6 262 0 0,-55 22 1 0 0,53-24-183 0 0,20-10-76 0 0,1 1-1 0 0,1 0 1 0 0,-1 1-1 0 0,0 0 1 0 0,1 0-1 0 0,-10 10 1 0 0,14-14-23 0 0,0 1-1 0 0,-1-1 1 0 0,1 0 0 0 0,-1 0-1 0 0,1 0 1 0 0,-1-1-1 0 0,1 1 1 0 0,-1-1 0 0 0,0 1-1 0 0,1-1 1 0 0,-1-1 0 0 0,-4 1-1 0 0,-51-6 132 0 0,55 5-128 0 0,-10-2-25 0 0,1 0 0 0 0,-1-1 0 0 0,1 0 0 0 0,0-1 0 0 0,0-1 0 0 0,0 0 0 0 0,-16-11 0 0 0,-18-14-2479 0 0,35 24 1292 0 0,-3-3-398 0 0</inkml:trace>
</inkml:ink>
</file>

<file path=ppt/ink/ink13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3"/>
    </inkml:context>
    <inkml:brush xml:id="br0">
      <inkml:brushProperty name="width" value="0.1" units="cm"/>
      <inkml:brushProperty name="height" value="0.1" units="cm"/>
      <inkml:brushProperty name="color" value="#F6630D"/>
    </inkml:brush>
  </inkml:definitions>
  <inkml:trace contextRef="#ctx0" brushRef="#br0">1 134 8287 0 0,'77'-33'6141'0'0,"151"-43"0"0"0,-192 68-4629 0 0,1 1 1 0 0,47-2 0 0 0,-54 8-1320 0 0,1 2 0 0 0,0 0 0 0 0,40 8 0 0 0,33 17 187 0 0,-9-2-3000 0 0,-69-20 1220 0 0</inkml:trace>
</inkml:ink>
</file>

<file path=ppt/ink/ink1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19"/>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3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4"/>
    </inkml:context>
    <inkml:brush xml:id="br0">
      <inkml:brushProperty name="width" value="0.1" units="cm"/>
      <inkml:brushProperty name="height" value="0.1" units="cm"/>
      <inkml:brushProperty name="color" value="#AB008B"/>
    </inkml:brush>
  </inkml:definitions>
  <inkml:trace contextRef="#ctx0" brushRef="#br0">0 378 4607 0 0,'14'2'11268'0'0,"10"8"-9545"0"0,-22-9-1575 0 0,-1 0 1 0 0,1 1-1 0 0,0-1 1 0 0,0 0-1 0 0,0 0 1 0 0,0 0-1 0 0,-1-1 1 0 0,1 1-1 0 0,0 0 1 0 0,1-1-1 0 0,-1 1 1 0 0,0-1-1 0 0,0 0 1 0 0,0 0-1 0 0,0 1 1 0 0,0-1-1 0 0,0-1 1 0 0,0 1-1 0 0,0 0 1 0 0,0 0-1 0 0,0-1 1 0 0,0 0-1 0 0,0 1 1 0 0,0-1-1 0 0,0 0 1 0 0,3-1-1 0 0,13-18 472 0 0,-1 0 0 0 0,-2-2 1 0 0,0 1-1 0 0,-1-2 0 0 0,11-24 0 0 0,2-3-269 0 0,-21 40-290 0 0,17-28 393 0 0,25-59-1 0 0,-40 80-237 0 0,-6 16-149 0 0,-1-1-1 0 0,0 0 1 0 0,0 0 0 0 0,0 0-1 0 0,0 0 1 0 0,0-1 0 0 0,-1 1-1 0 0,1 0 1 0 0,-1 0 0 0 0,1 0-1 0 0,0-4 1 0 0,-1 5 269 0 0,-7 24-144 0 0,-110 399-128 0 0,100-355-286 0 0,-14 96 0 0 0,-5 26-142 0 0,31-175 334 0 0,0 0-1 0 0,-2 0 1 0 0,1-1-1 0 0,-17 24 1 0 0,17-28 12 0 0,-1 0 0 0 0,2 1 1 0 0,-1 0-1 0 0,1 0 1 0 0,1 0-1 0 0,0 1 1 0 0,0 0-1 0 0,1-1 1 0 0,-3 21-1 0 0,6-29 17 0 0,0 0 0 0 0,0-1 0 0 0,0 1 1 0 0,0 0-1 0 0,0-1 0 0 0,1 1 0 0 0,-1 0 0 0 0,0-1 0 0 0,1 1 0 0 0,0-1 1 0 0,-1 1-1 0 0,1-1 0 0 0,0 1 0 0 0,0-1 0 0 0,0 1 0 0 0,0-1 0 0 0,0 0 0 0 0,0 1 1 0 0,0-1-1 0 0,0 0 0 0 0,0 0 0 0 0,2 2 0 0 0,1-1-3 0 0,0 0-1 0 0,-1-1 1 0 0,1 1-1 0 0,0 0 1 0 0,0-1 0 0 0,0 0-1 0 0,0 0 1 0 0,0 0-1 0 0,4 0 1 0 0,8 0-12 0 0,1-1 0 0 0,-1 0 0 0 0,26-4 0 0 0,408-52 80 0 0,-446 55-271 0 0,0 1-1 0 0,0 0 1 0 0,-1 1 0 0 0,1-1-1 0 0,0 1 1 0 0,0 0-1 0 0,0 0 1 0 0,0 0 0 0 0,-1 0-1 0 0,5 2 1 0 0,-5-1-118 0 0,1-1-1 0 0,0 1 1 0 0,0-1 0 0 0,-1 0 0 0 0,1 0 0 0 0,0-1 0 0 0,0 1-1 0 0,7-1 1 0 0,-4 0-1515 0 0</inkml:trace>
</inkml:ink>
</file>

<file path=ppt/ink/ink13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5"/>
    </inkml:context>
    <inkml:brush xml:id="br0">
      <inkml:brushProperty name="width" value="0.1" units="cm"/>
      <inkml:brushProperty name="height" value="0.1" units="cm"/>
      <inkml:brushProperty name="color" value="#AB008B"/>
    </inkml:brush>
  </inkml:definitions>
  <inkml:trace contextRef="#ctx0" brushRef="#br0">1 160 9215 0 0,'0'0'707'0'0,"4"-25"9944"0"0,3 20-10202 0 0,0 0 1 0 0,0 1 0 0 0,0 0 0 0 0,0 0 0 0 0,1 0 0 0 0,-1 1 0 0 0,1 0 0 0 0,0 0 0 0 0,15-2 0 0 0,17-7 476 0 0,15-8-913 0 0,1 4 1 0 0,1 1 0 0 0,1 3-1 0 0,75-5 1 0 0,-113 14-2425 0 0</inkml:trace>
</inkml:ink>
</file>

<file path=ppt/ink/ink13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6"/>
    </inkml:context>
    <inkml:brush xml:id="br0">
      <inkml:brushProperty name="width" value="0.1" units="cm"/>
      <inkml:brushProperty name="height" value="0.1" units="cm"/>
      <inkml:brushProperty name="color" value="#AB008B"/>
    </inkml:brush>
  </inkml:definitions>
  <inkml:trace contextRef="#ctx0" brushRef="#br0">17 237 10247 0 0,'0'0'927'0'0,"-11"-41"2148"0"0,9 34-2567 0 0,1 0 1 0 0,0 0-1 0 0,0-1 1 0 0,1 1-1 0 0,0 0 0 0 0,0-1 1 0 0,0 1-1 0 0,1 0 1 0 0,0-1-1 0 0,1 1 1 0 0,0 0-1 0 0,0 0 1 0 0,0 0-1 0 0,6-11 1 0 0,-4 13-371 0 0,-1-1 1 0 0,1 1-1 0 0,0 0 1 0 0,0 0-1 0 0,1 0 1 0 0,-1 1-1 0 0,1-1 1 0 0,0 1-1 0 0,0 0 1 0 0,1 0-1 0 0,-1 1 1 0 0,1 0-1 0 0,-1 0 1 0 0,1 0-1 0 0,0 1 1 0 0,1 0-1 0 0,-1 0 1 0 0,0 0-1 0 0,0 1 1 0 0,1 0-1 0 0,-1 0 1 0 0,1 0-1 0 0,-1 1 0 0 0,1 0 1 0 0,7 1-1 0 0,-6 0-91 0 0,-1 0 0 0 0,0 0 0 0 0,1 1 0 0 0,-1 0-1 0 0,0 0 1 0 0,0 1 0 0 0,0 0 0 0 0,0 0 0 0 0,-1 0-1 0 0,1 1 1 0 0,-1 0 0 0 0,0 1 0 0 0,0-1 0 0 0,10 11 0 0 0,-8-6-2 0 0,-1 0 0 0 0,0 1 1 0 0,0-1-1 0 0,-1 2 0 0 0,-1-1 0 0 0,1 1 1 0 0,-2-1-1 0 0,7 22 1 0 0,-5-10-24 0 0,-2 0 1 0 0,0 0 0 0 0,-1 0 0 0 0,-2 1 0 0 0,0-1 0 0 0,-1 0 0 0 0,-1 1-1 0 0,-1-1 1 0 0,-9 36 0 0 0,-1-16-78 0 0,-2 0 0 0 0,-2-1 0 0 0,-2-1 0 0 0,-2-1 0 0 0,-1 0-1 0 0,-2-2 1 0 0,-1-1 0 0 0,-52 59 0 0 0,72-90 66 0 0,4-4-34 0 0,1 1 1 0 0,-1-1-1 0 0,1 1 1 0 0,0-1-1 0 0,0 1 1 0 0,0-1-1 0 0,0 0 1 0 0,0 1-1 0 0,0-1 1 0 0,0 0 0 0 0,0 0-1 0 0,1 1 1 0 0,1 0-1 0 0,1 0 37 0 0,1 1-1 0 0,0-1 1 0 0,0 0-1 0 0,0 0 1 0 0,0 0 0 0 0,0 0-1 0 0,0-1 1 0 0,1 0-1 0 0,-1 0 1 0 0,0-1 0 0 0,1 0-1 0 0,-1 0 1 0 0,1 0-1 0 0,8-1 1 0 0,4-2 87 0 0,-1 0 0 0 0,0-1 0 0 0,19-7 0 0 0,-17 6-101 0 0,0 2 0 0 0,0 0 0 0 0,0 1 0 0 0,0 1 0 0 0,1 0 0 0 0,-1 2 0 0 0,24 3 0 0 0,-13 4 22 0 0,-27-6-17 0 0,1-1 1 0 0,-1 1-1 0 0,1-1 1 0 0,-1 0-1 0 0,1-1 0 0 0,-1 1 1 0 0,1-1-1 0 0,0 1 1 0 0,5-1-1 0 0,41-4-757 0 0,-48 4 284 0 0,-1 1 557 0 0,1-1 0 0 0,-1 1 0 0 0,1-1 0 0 0,-1 1 0 0 0,0 0 0 0 0,1 0 0 0 0,-1 0 0 0 0,0-1 0 0 0,0 1 0 0 0,0 0 0 0 0,0 1 0 0 0,0-1 0 0 0,0 0 0 0 0,2 2 0 0 0,14 31-1820 0 0</inkml:trace>
</inkml:ink>
</file>

<file path=ppt/ink/ink13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7"/>
    </inkml:context>
    <inkml:brush xml:id="br0">
      <inkml:brushProperty name="width" value="0.1" units="cm"/>
      <inkml:brushProperty name="height" value="0.1" units="cm"/>
      <inkml:brushProperty name="color" value="#AB008B"/>
    </inkml:brush>
  </inkml:definitions>
  <inkml:trace contextRef="#ctx0" brushRef="#br0">395 90 11807 0 0,'0'0'539'0'0,"-2"-39"1125"0"0,0 35-1404 0 0,0 0 0 0 0,-1 1 0 0 0,1 0-1 0 0,-1-1 1 0 0,0 1 0 0 0,0 0 0 0 0,-1 0 0 0 0,1 0 0 0 0,0 1 0 0 0,-1-1-1 0 0,0 1 1 0 0,1 0 0 0 0,-1 0 0 0 0,0 0 0 0 0,0 1 0 0 0,0-1 0 0 0,-1 1-1 0 0,1 0 1 0 0,0 0 0 0 0,0 0 0 0 0,-1 1 0 0 0,1-1 0 0 0,0 1 0 0 0,-1 0-1 0 0,1 1 1 0 0,0-1 0 0 0,-1 1 0 0 0,-5 1 0 0 0,-2 1-109 0 0,1 0-1 0 0,-1 0 1 0 0,1 1 0 0 0,0 1-1 0 0,0 0 1 0 0,1 0-1 0 0,0 1 1 0 0,0 0 0 0 0,-12 10-1 0 0,4 0-9 0 0,0 1 0 0 0,2 1 0 0 0,0 0 0 0 0,1 1-1 0 0,-15 23 1 0 0,24-32-62 0 0,0 0 0 0 0,0 1 0 0 0,1-1 0 0 0,1 1 0 0 0,0 0 0 0 0,0 1 0 0 0,1-1 0 0 0,0 1-1 0 0,1-1 1 0 0,0 1 0 0 0,1 0 0 0 0,1 16 0 0 0,0-24-71 0 0,0 0 1 0 0,1-1-1 0 0,-1 1 0 0 0,1 0 0 0 0,0-1 0 0 0,0 1 1 0 0,1 0-1 0 0,-1-1 0 0 0,1 1 0 0 0,0-1 0 0 0,0 0 1 0 0,0 0-1 0 0,0 0 0 0 0,0 0 0 0 0,1 0 1 0 0,-1 0-1 0 0,1 0 0 0 0,0-1 0 0 0,6 5 0 0 0,-4-4-2 0 0,0-1 0 0 0,0 1 0 0 0,1-1-1 0 0,-1-1 1 0 0,1 1 0 0 0,-1-1 0 0 0,1 0-1 0 0,0 0 1 0 0,0 0 0 0 0,-1-1 0 0 0,1 0-1 0 0,6-1 1 0 0,0 0 6 0 0,0-1-1 0 0,0 0 0 0 0,0 0 1 0 0,0-2-1 0 0,0 1 1 0 0,-1-2-1 0 0,0 1 0 0 0,0-1 1 0 0,0-1-1 0 0,0 0 1 0 0,18-15-1 0 0,-17 8 41 0 0,-1 0-1 0 0,-1-1 1 0 0,0 0-1 0 0,-1-1 1 0 0,0 0-1 0 0,8-20 1 0 0,0 1 156 0 0,-14 25-89 0 0,0 1-1 0 0,-1-1 0 0 0,0-1 0 0 0,0 1 0 0 0,-1 0 0 0 0,-1 0 0 0 0,0-18 1 0 0,3-21 1989 0 0,-1 50-2095 0 0,-1 0 0 0 0,1 0 1 0 0,0 0-1 0 0,-1 0 0 0 0,1 0 0 0 0,-1 1 1 0 0,0-1-1 0 0,0 0 0 0 0,0 1 0 0 0,0-1 1 0 0,0 1-1 0 0,0 0 0 0 0,-1-1 1 0 0,1 4-1 0 0,0-3-7 0 0,14 63-6 0 0,9 92 0 0 0,-10-55 0 0 0,-7-40 0 0 0,-1 107 0 0 0,-2-1 0 0 0,-4-165-204 0 0,1-1 0 0 0,0 0 0 0 0,0 1 0 0 0,0-1 0 0 0,0 0 0 0 0,0 0 0 0 0,1 0 0 0 0,-1 0 0 0 0,1 0 0 0 0,0 0 0 0 0,0 0 0 0 0,0-1 0 0 0,3 4 0 0 0,4 0-1212 0 0</inkml:trace>
</inkml:ink>
</file>

<file path=ppt/ink/ink13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8"/>
    </inkml:context>
    <inkml:brush xml:id="br0">
      <inkml:brushProperty name="width" value="0.1" units="cm"/>
      <inkml:brushProperty name="height" value="0.1" units="cm"/>
      <inkml:brushProperty name="color" value="#AB008B"/>
    </inkml:brush>
  </inkml:definitions>
  <inkml:trace contextRef="#ctx0" brushRef="#br0">0 5 15663 0 0,'0'-4'8184'0'0,"9"9"-7896"0"0,4 5-48 0 0,2 4-8 0 0,-4-3-1256 0 0,-5-4-256 0 0</inkml:trace>
</inkml:ink>
</file>

<file path=ppt/ink/ink13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599"/>
    </inkml:context>
    <inkml:brush xml:id="br0">
      <inkml:brushProperty name="width" value="0.1" units="cm"/>
      <inkml:brushProperty name="height" value="0.1" units="cm"/>
      <inkml:brushProperty name="color" value="#AB008B"/>
    </inkml:brush>
  </inkml:definitions>
  <inkml:trace contextRef="#ctx0" brushRef="#br0">8 68 8751 0 0,'-8'-3'6722'0'0,"33"-5"-3010"0"0,9 3-2840 0 0,0 3 1 0 0,1 0-1 0 0,0 3 1 0 0,45 5 0 0 0,49 0 507 0 0,-66-6-847 0 0,-1-4 0 0 0,0-2 0 0 0,0-3 0 0 0,119-33-1 0 0,-181 42-518 0 0,0 0-1 0 0,1 0 0 0 0,-1 0 1 0 0,0 0-1 0 0,0 1 0 0 0,0-1 1 0 0,0 0-1 0 0,1 0 0 0 0,-1 0 0 0 0,0 0 1 0 0,0 0-1 0 0,0 0 0 0 0,0 1 1 0 0,1-1-1 0 0,-1 0 0 0 0,0 0 0 0 0,0 0 1 0 0,0 1-1 0 0,0-1 0 0 0,0 0 1 0 0,0 0-1 0 0,0 0 0 0 0,1 1 1 0 0,-1-1-1 0 0,0 0 0 0 0,0 0 0 0 0,0 0 1 0 0,0 1-1 0 0,0-1 0 0 0,0 0 1 0 0,0 0-1 0 0,0 0 0 0 0,0 1 1 0 0,0-1-1 0 0,0 0 0 0 0,0 0 0 0 0,-1 1 1 0 0,1-1-1 0 0,0 0 0 0 0,0 0 1 0 0,0 0-1 0 0,0 1 0 0 0,0-1 1 0 0,0 0-1 0 0,0 0 0 0 0,0 0 0 0 0,-1 0 1 0 0,1 1-1 0 0,0-1 0 0 0,0 0 1 0 0,-10 25 173 0 0,-15 24-190 0 0,-185 368 67 0 0,191-379-69 0 0,2 0 0 0 0,1 1 0 0 0,-12 50 0 0 0,-17 123 346 0 0,44-205-314 0 0,-2 4 17 0 0,1-2-15 0 0,1 0-1 0 0,-1 0 0 0 0,2 0 0 0 0,-1 14 0 0 0,3-17-17 0 0,-1-4-43 0 0,1 0 0 0 0,-1 0 0 0 0,1-1-1 0 0,0 1 1 0 0,-1-1 0 0 0,1 1 0 0 0,0-1 0 0 0,0 1 0 0 0,0-1 0 0 0,0 0-1 0 0,0 0 1 0 0,1 0 0 0 0,-1 0 0 0 0,0 0 0 0 0,0-1 0 0 0,1 1 0 0 0,-1-1-1 0 0,0 1 1 0 0,1-1 0 0 0,-1 0 0 0 0,3 0 0 0 0,-3 0-13 0 0,33 12-5722 0 0</inkml:trace>
</inkml:ink>
</file>

<file path=ppt/ink/ink13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600"/>
    </inkml:context>
    <inkml:brush xml:id="br0">
      <inkml:brushProperty name="width" value="0.1" units="cm"/>
      <inkml:brushProperty name="height" value="0.1" units="cm"/>
      <inkml:brushProperty name="color" value="#AB008B"/>
    </inkml:brush>
  </inkml:definitions>
  <inkml:trace contextRef="#ctx0" brushRef="#br0">8 122 18367 0 0,'0'0'38'0'0,"0"0"0"0"0,-1 0-1 0 0,1 0 1 0 0,-1 0 0 0 0,1 0 0 0 0,0-1-1 0 0,-1 1 1 0 0,1 0 0 0 0,-1 0 0 0 0,1-1-1 0 0,0 1 1 0 0,-1 0 0 0 0,1-1 0 0 0,0 1-1 0 0,-1 0 1 0 0,1-1 0 0 0,0 1 0 0 0,0 0-1 0 0,-1-1 1 0 0,1 1 0 0 0,0 0 0 0 0,0-1-1 0 0,0 1 1 0 0,0-1 0 0 0,0 1 0 0 0,-1-1-1 0 0,1 1 1 0 0,0 0 0 0 0,0-1 0 0 0,0 1-1 0 0,0-1 1 0 0,0 1 0 0 0,0-1-1 0 0,0 0 1 0 0,14-11 452 0 0,32-8 118 0 0,-38 17-97 0 0,22-8 2066 0 0,62-14 0 0 0,102-4-1089 0 0,-168 26-1364 0 0,16-1-428 0 0,53 2 0 0 0,-36 4-7845 0 0,-38-1-158 0 0</inkml:trace>
</inkml:ink>
</file>

<file path=ppt/ink/ink13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601"/>
    </inkml:context>
    <inkml:brush xml:id="br0">
      <inkml:brushProperty name="width" value="0.1" units="cm"/>
      <inkml:brushProperty name="height" value="0.1" units="cm"/>
      <inkml:brushProperty name="color" value="#AB008B"/>
    </inkml:brush>
  </inkml:definitions>
  <inkml:trace contextRef="#ctx0" brushRef="#br0">165 14 6911 0 0,'17'-14'12218'0'0,"-34"51"-9387"0"0,-32 28-2173 0 0,32-44-331 0 0,0 0 1 0 0,2 0 0 0 0,1 2-1 0 0,0 0 1 0 0,-19 47-1 0 0,32-68-320 0 0,0 1 0 0 0,0-1 1 0 0,1 0-1 0 0,-1 0 0 0 0,0 1 0 0 0,1-1 0 0 0,0 1 0 0 0,0-1 0 0 0,0 0 1 0 0,0 1-1 0 0,0-1 0 0 0,0 0 0 0 0,0 1 0 0 0,1-1 0 0 0,-1 1 0 0 0,1-1 0 0 0,0 0 1 0 0,-1 0-1 0 0,1 1 0 0 0,0-1 0 0 0,1 0 0 0 0,-1 0 0 0 0,0 0 0 0 0,1 0 1 0 0,-1 0-1 0 0,1-1 0 0 0,-1 1 0 0 0,1 0 0 0 0,0-1 0 0 0,0 1 0 0 0,-1-1 1 0 0,1 1-1 0 0,0-1 0 0 0,1 0 0 0 0,-1 0 0 0 0,0 0 0 0 0,0 0 0 0 0,0 0 1 0 0,1 0-1 0 0,-1-1 0 0 0,0 1 0 0 0,4-1 0 0 0,13 4 84 0 0,0-2 0 0 0,0-1 0 0 0,0 0 0 0 0,27-4 0 0 0,-14 2-26 0 0,24 2 367 0 0,79 10 1 0 0,-116-8-309 0 0,0 1 0 0 0,0 0 1 0 0,0 1-1 0 0,-1 1 1 0 0,1 1-1 0 0,-2 1 0 0 0,31 17 1 0 0,-43-21-100 0 0,0 0 0 0 0,-1 1 0 0 0,0 0 0 0 0,1 0 0 0 0,-2 0 0 0 0,1 0 0 0 0,0 1 0 0 0,-1 0 1 0 0,0-1-1 0 0,-1 1 0 0 0,1 0 0 0 0,-1 1 0 0 0,0-1 0 0 0,0 0 0 0 0,-1 0 0 0 0,0 1 0 0 0,0 11 0 0 0,1 5 57 0 0,-1 1 1 0 0,-2-1-1 0 0,-5 38 0 0 0,4-52-33 0 0,0-1 1 0 0,0 1-1 0 0,-1-1 0 0 0,-1 0 1 0 0,1 0-1 0 0,-1-1 1 0 0,0 1-1 0 0,-1-1 0 0 0,0 0 1 0 0,0 0-1 0 0,0 0 1 0 0,-1 0-1 0 0,0-1 1 0 0,-1 0-1 0 0,1-1 0 0 0,-1 1 1 0 0,-8 4-1 0 0,-3 1 122 0 0,0 0 0 0 0,-1-1 0 0 0,-1-1 0 0 0,1-1 0 0 0,-36 10-1 0 0,28-13-35 0 0,0-1-1 0 0,0-1 1 0 0,-1-1-1 0 0,1-1 1 0 0,-45-5-1 0 0,41 2-146 0 0,10 6 379 0 0,10 0-2421 0 0</inkml:trace>
</inkml:ink>
</file>

<file path=ppt/ink/ink13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602"/>
    </inkml:context>
    <inkml:brush xml:id="br0">
      <inkml:brushProperty name="width" value="0.1" units="cm"/>
      <inkml:brushProperty name="height" value="0.1" units="cm"/>
      <inkml:brushProperty name="color" value="#AB008B"/>
    </inkml:brush>
  </inkml:definitions>
  <inkml:trace contextRef="#ctx0" brushRef="#br0">1 104 9671 0 0,'0'-4'29'0'0,"1"1"-1"0"0,0-1 0 0 0,1 1 1 0 0,-1-1-1 0 0,1 1 0 0 0,-1-1 1 0 0,1 1-1 0 0,0 0 0 0 0,0 0 1 0 0,1 0-1 0 0,2-3 0 0 0,-1 1 416 0 0,1 1-1 0 0,0 1 0 0 0,0-1 1 0 0,0 1-1 0 0,1 0 0 0 0,-1 0 0 0 0,1 0 1 0 0,0 1-1 0 0,0-1 0 0 0,7 0 1 0 0,13-3 1686 0 0,-1 2 0 0 0,1 1 0 0 0,34 0 0 0 0,-30 2-1974 0 0,248-6 4025 0 0,-185 10-6040 0 0,0 5-4692 0 0,-64-5-1761 0 0</inkml:trace>
</inkml:ink>
</file>

<file path=ppt/ink/ink13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37:19.603"/>
    </inkml:context>
    <inkml:brush xml:id="br0">
      <inkml:brushProperty name="width" value="0.1" units="cm"/>
      <inkml:brushProperty name="height" value="0.1" units="cm"/>
      <inkml:brushProperty name="color" value="#AB008B"/>
    </inkml:brush>
  </inkml:definitions>
  <inkml:trace contextRef="#ctx0" brushRef="#br0">229 368 8663 0 0,'0'0'787'0'0,"33"-13"814"0"0,-17 3-836 0 0,1 1 1 0 0,0 2-1 0 0,1-1 0 0 0,0 2 0 0 0,0 0 0 0 0,1 2 0 0 0,-1 0 0 0 0,32-3 1 0 0,14 3 214 0 0,80 6 1 0 0,4 0-226 0 0,101-6-125 0 0,52-3-370 0 0,233-13 130 0 0,-14 2-322 0 0,474-30 49 0 0,-267-1-50 0 0,786-39-80 0 0,-960 79-537 0 0,-303 7 502 0 0,181-19 52 0 0,128 0-68 0 0,-527 22 18 0 0,33 1 8 0 0,119-11 0 0 0,-182 9 428 0 0,-1 0-323 0 0,4 0-43 0 0,-3 0 32 0 0,4 44 257 0 0,-6-9-105 0 0,-1 1-1 0 0,-11 61 0 0 0,5-54 38 0 0,-1 58-1 0 0,15 59-38 0 0,6 0 0 0 0,51 238 0 0 0,-38-255 248 0 0,8 146 0 0 0,-30-198-158 0 0,-4-1-1 0 0,-20 166 1 0 0,-23-69-265 0 0,0 9 2 0 0,41-173-23 0 0,2 1 0 0 0,1-1-1 0 0,0 0 1 0 0,8 41 0 0 0,3 30 13 0 0,-9-63-23 0 0,2 0 0 0 0,1-1 0 0 0,15 48 0 0 0,-18-70 0 0 0,0-1 11 0 0,9 9 106 0 0,-11-16-117 0 0,-1 0 0 0 0,0 1 0 0 0,0-1 0 0 0,1 1 0 0 0,-1-1 0 0 0,0 0 0 0 0,0 1 0 0 0,1-1 0 0 0,-1 1 0 0 0,0-1 0 0 0,0 1 0 0 0,0-1 0 0 0,0 1 0 0 0,0-1 0 0 0,0 1 0 0 0,1-1 0 0 0,-1 1 0 0 0,0-1 0 0 0,-1 1 0 0 0,1-1 0 0 0,0 1 0 0 0,0-1 0 0 0,0 1 0 0 0,0-1 0 0 0,0 1 0 0 0,0-1 0 0 0,-1 0 0 0 0,1 1 0 0 0,0-1 0 0 0,0 1 0 0 0,-1-1 0 0 0,1 1 0 0 0,0-1 0 0 0,0 0 0 0 0,-1 1 0 0 0,1-1 0 0 0,-1 0 0 0 0,1 1 0 0 0,0-1 0 0 0,-1 0 0 0 0,1 1 0 0 0,-1-1 0 0 0,1 0 0 0 0,0 0 0 0 0,-1 0 0 0 0,0 1 0 0 0,-19 4 0 0 0,19-5 0 0 0,-34 5 0 0 0,1-2 0 0 0,-1-2 0 0 0,-35-3 0 0 0,4 0 0 0 0,-121-3 0 0 0,-76 0 0 0 0,-237 13-64 0 0,0 1 64 0 0,224-10 0 0 0,41-2 0 0 0,-360 5 0 0 0,-173-6 0 0 0,528 2 0 0 0,-83-11 0 0 0,142 3 0 0 0,-467-27 0 0 0,-63-7 64 0 0,211 34-64 0 0,307 14 23 0 0,-98-1 18 0 0,89 0 1 0 0,-31-2-20 0 0,158-6-22 0 0,-23-3 0 0 0,-151 8 0 0 0,206 2 0 0 0,-78-7 0 0 0,99 3 0 0 0,3 3 4 0 0,16 0-2 0 0,0-1 1 0 0,-1 1 0 0 0,1-1 0 0 0,0 0 0 0 0,-1 0-1 0 0,1 0 1 0 0,0-1 0 0 0,-1 1 0 0 0,1-1 0 0 0,0 1 0 0 0,-1-1-1 0 0,1 0 1 0 0,0-1 0 0 0,0 1 0 0 0,0 0 0 0 0,0-1 0 0 0,0 0-1 0 0,0 1 1 0 0,-3-4 0 0 0,4 1 13 0 0,-1 0 0 0 0,1-1 1 0 0,0 1-1 0 0,0-1 0 0 0,0 1 0 0 0,1-1 0 0 0,-1 0 1 0 0,1 0-1 0 0,0 0 0 0 0,1 0 0 0 0,-1 0 0 0 0,1 0 1 0 0,0 0-1 0 0,0 0 0 0 0,1 0 0 0 0,-1 0 0 0 0,1 0 1 0 0,2-6-1 0 0,0-14 3 0 0,1-219 19 0 0,-3 86 2 0 0,26-191-1 0 0,-11 248-39 0 0,20-161 0 0 0,-32 203 0 0 0,-1 0 0 0 0,-9-87 0 0 0,5 137 0 0 0,-12-170 0 0 0,13 150 0 0 0,2 1 0 0 0,0 0 0 0 0,2-1 0 0 0,9-35 0 0 0,46-177 64 0 0,-57 233-122 0 0,0 0 0 0 0,0 1 1 0 0,1-1-1 0 0,0 1 0 0 0,0 0 0 0 0,1 0 0 0 0,0 0 0 0 0,0 0 1 0 0,1 1-1 0 0,-1-1 0 0 0,1 1 0 0 0,1 0 0 0 0,-1 1 0 0 0,1-1 1 0 0,0 1-1 0 0,0 1 0 0 0,1-1 0 0 0,0 1 0 0 0,-1 0 0 0 0,1 0 0 0 0,1 1 1 0 0,-1 0-1 0 0,0 0 0 0 0,1 1 0 0 0,0 0 0 0 0,-1 0 0 0 0,1 0 1 0 0,16 0-1 0 0,-8 2-1025 0 0</inkml:trace>
</inkml:ink>
</file>

<file path=ppt/ink/ink1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0"/>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3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89"/>
    </inkml:context>
    <inkml:brush xml:id="br0">
      <inkml:brushProperty name="width" value="0.1" units="cm"/>
      <inkml:brushProperty name="height" value="0.1" units="cm"/>
      <inkml:brushProperty name="color" value="#008C3A"/>
    </inkml:brush>
  </inkml:definitions>
  <inkml:trace contextRef="#ctx0" brushRef="#br0">48 50 8263 0 0,'0'0'748'0'0,"-11"-3"-436"0"0,12-1 422 0 0,-1 1-1 0 0,0-1 0 0 0,1 1 0 0 0,-2 0 0 0 0,1-1 1 0 0,0 1-1 0 0,-1-1 0 0 0,1 1 0 0 0,-8-12 4367 0 0,7 39-3816 0 0,7 345 1028 0 0,-8-212-2112 0 0,3-130-63 0 0,-2 0 1 0 0,-1 0-1 0 0,-1 0 1 0 0,-1-1-1 0 0,-2 1 1 0 0,-10 29-1 0 0,16-55 42 0 0,16-18-4364 0 0,-12 9 2226 0 0</inkml:trace>
</inkml:ink>
</file>

<file path=ppt/ink/ink13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0"/>
    </inkml:context>
    <inkml:brush xml:id="br0">
      <inkml:brushProperty name="width" value="0.1" units="cm"/>
      <inkml:brushProperty name="height" value="0.1" units="cm"/>
      <inkml:brushProperty name="color" value="#008C3A"/>
    </inkml:brush>
  </inkml:definitions>
  <inkml:trace contextRef="#ctx0" brushRef="#br0">95 65 6447 0 0,'-20'-6'10797'0'0,"15"6"-9939"0"0,0 7-592 0 0,0 0 0 0 0,0 1 0 0 0,0-1 0 0 0,1 1 0 0 0,0 0 0 0 0,1 1 0 0 0,0-1 0 0 0,0 0 0 0 0,-1 10 0 0 0,-13 85 536 0 0,13-75-471 0 0,1-2-113 0 0,0 1 0 0 0,2-1-1 0 0,1 1 1 0 0,1-1 0 0 0,1 0 0 0 0,1 0-1 0 0,10 36 1 0 0,-11-54-165 0 0,1 1-1 0 0,0-2 1 0 0,1 1-1 0 0,0 0 1 0 0,0-1 0 0 0,0 1-1 0 0,1-1 1 0 0,0-1 0 0 0,0 1-1 0 0,1-1 1 0 0,10 9-1 0 0,-11-10-30 0 0,1-2 0 0 0,0 1 0 0 0,0-1 0 0 0,1 0 0 0 0,-1 0-1 0 0,1 0 1 0 0,0-1 0 0 0,-1 0 0 0 0,1 0 0 0 0,0-1 0 0 0,0 0-1 0 0,0 0 1 0 0,0-1 0 0 0,0 0 0 0 0,13-1 0 0 0,-9 0 15 0 0,-1 0 1 0 0,0-1-1 0 0,0 0 0 0 0,0-1 1 0 0,0 0-1 0 0,0-1 1 0 0,0 0-1 0 0,-1 0 1 0 0,0-1-1 0 0,0 0 1 0 0,0-1-1 0 0,-1 0 0 0 0,1 0 1 0 0,-1-1-1 0 0,-1 0 1 0 0,0 0-1 0 0,0-1 1 0 0,0 0-1 0 0,-1 0 0 0 0,0-1 1 0 0,0 1-1 0 0,5-13 1 0 0,-4 5 7 0 0,0 0 1 0 0,-1-1-1 0 0,-1 1 1 0 0,-1-1 0 0 0,0 0-1 0 0,-2 0 1 0 0,0-1-1 0 0,0 1 1 0 0,-2 0-1 0 0,0-1 1 0 0,-1 1 0 0 0,-5-28-1 0 0,2 18-18 0 0,-2 0 1 0 0,-1 0-1 0 0,-1 0 1 0 0,-1 1-1 0 0,-14-28 0 0 0,21 49-18 0 0,-1 0-1 0 0,0 0 0 0 0,0 0 0 0 0,0 1 1 0 0,0-1-1 0 0,-1 0 0 0 0,1 1 0 0 0,-1 0 0 0 0,0 0 1 0 0,-1 0-1 0 0,1 1 0 0 0,-1 0 0 0 0,1-1 1 0 0,-1 1-1 0 0,0 1 0 0 0,0-1 0 0 0,0 1 1 0 0,-1 0-1 0 0,1 0 0 0 0,-1 0 0 0 0,1 1 1 0 0,-1 0-1 0 0,1 0 0 0 0,-1 0 0 0 0,0 1 1 0 0,1 0-1 0 0,-1 0 0 0 0,0 0 0 0 0,1 1 1 0 0,-1 0-1 0 0,-9 2 0 0 0,0 2 94 0 0,0 1 0 0 0,0 0-1 0 0,0 0 1 0 0,-18 13 0 0 0,-9 15-1709 0 0,40-31 936 0 0,0-1 0 0 0,-1 1-1 0 0,2 0 1 0 0,-1-1-1 0 0,0 1 1 0 0,1 0 0 0 0,-1 0-1 0 0,1 0 1 0 0,0 1-1 0 0,0-1 1 0 0,-1 6 0 0 0</inkml:trace>
</inkml:ink>
</file>

<file path=ppt/ink/ink13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1"/>
    </inkml:context>
    <inkml:brush xml:id="br0">
      <inkml:brushProperty name="width" value="0.1" units="cm"/>
      <inkml:brushProperty name="height" value="0.1" units="cm"/>
      <inkml:brushProperty name="color" value="#008C3A"/>
    </inkml:brush>
  </inkml:definitions>
  <inkml:trace contextRef="#ctx0" brushRef="#br0">102 16 12151 0 0,'0'0'1098'0'0,"-29"13"3926"0"0,21 1-4538 0 0,0-1 0 0 0,2 1 0 0 0,-1 1 0 0 0,1-1 0 0 0,1 1 0 0 0,1 0 0 0 0,-5 29 0 0 0,3-19-151 0 0,2-6-147 0 0,0 1 0 0 0,2-1 0 0 0,0 1 0 0 0,1 0-1 0 0,1-1 1 0 0,0 1 0 0 0,2 0 0 0 0,5 27-1 0 0,-5-39-154 0 0,-1-1 0 0 0,2 0 0 0 0,-1 0 0 0 0,1-1 0 0 0,-1 1 0 0 0,2-1 0 0 0,-1 1 0 0 0,1-1 0 0 0,0 0 0 0 0,0 0 0 0 0,1 0 0 0 0,0-1 0 0 0,0 0 0 0 0,0 0 0 0 0,1 0 0 0 0,-1 0 0 0 0,1-1 0 0 0,0 0 0 0 0,0 0 0 0 0,1-1 0 0 0,-1 0 0 0 0,1 0 0 0 0,0 0 0 0 0,0-1 0 0 0,12 3 0 0 0,-9-4 13 0 0,-1 0 0 0 0,0-1 0 0 0,0 0 0 0 0,0-1-1 0 0,0 0 1 0 0,1 0 0 0 0,-1-1 0 0 0,-1 0 0 0 0,1 0-1 0 0,0-1 1 0 0,0-1 0 0 0,-1 1 0 0 0,0-1 0 0 0,0-1-1 0 0,14-9 1 0 0,-7 3 24 0 0,0 0-1 0 0,0-2 0 0 0,-1 0 1 0 0,-1-1-1 0 0,0 0 1 0 0,16-23-1 0 0,-21 24-20 0 0,-1 1-1 0 0,0-1 1 0 0,-1 0 0 0 0,0-1-1 0 0,-1 1 1 0 0,0-1-1 0 0,-2 0 1 0 0,1-1 0 0 0,0-15-1 0 0,-2 20-2 0 0,-2-1-1 0 0,1 1 1 0 0,-2 0 0 0 0,1-1-1 0 0,-1 1 1 0 0,-1 0-1 0 0,0 0 1 0 0,0 0-1 0 0,-1 0 1 0 0,0 0-1 0 0,-1 0 1 0 0,0 1 0 0 0,-9-14-1 0 0,9 18-39 0 0,0-1 1 0 0,0 2-1 0 0,-1-1 0 0 0,0 0 0 0 0,0 1 1 0 0,0 0-1 0 0,-1 0 0 0 0,1 0 0 0 0,-1 1 1 0 0,0 0-1 0 0,0 0 0 0 0,0 1 0 0 0,0-1 0 0 0,-1 1 1 0 0,-8-1-1 0 0,-12-3-350 0 0,-1 2 1 0 0,-37-1-1 0 0,22 2-2581 0 0</inkml:trace>
</inkml:ink>
</file>

<file path=ppt/ink/ink13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2"/>
    </inkml:context>
    <inkml:brush xml:id="br0">
      <inkml:brushProperty name="width" value="0.1" units="cm"/>
      <inkml:brushProperty name="height" value="0.1" units="cm"/>
      <inkml:brushProperty name="color" value="#008C3A"/>
    </inkml:brush>
  </inkml:definitions>
  <inkml:trace contextRef="#ctx0" brushRef="#br0">173 35 3223 0 0,'0'0'143'0'0,"-3"-12"378"0"0,3 11-75 0 0,-6-5 2225 0 0,5 5-2225 0 0,0 0-1 0 0,0 0 0 0 0,0 0 0 0 0,0 1 1 0 0,0-1-1 0 0,-1 0 0 0 0,1 1 1 0 0,0-1-1 0 0,-1 1 0 0 0,1 0 0 0 0,0-1 1 0 0,0 1-1 0 0,-3 0 0 0 0,1 0-108 0 0,0 0 1 0 0,1 0-1 0 0,-1 1 0 0 0,1-1 0 0 0,-1 1 0 0 0,1 0 1 0 0,0 0-1 0 0,-1 0 0 0 0,1 0 0 0 0,-4 2 1 0 0,0 1-96 0 0,1 0 0 0 0,-1 0 0 0 0,1 0 1 0 0,0 1-1 0 0,0 0 0 0 0,0 0 1 0 0,-5 8-1 0 0,0 1 165 0 0,2 1 0 0 0,-1 1 1 0 0,2-1-1 0 0,0 1 0 0 0,1 1 1 0 0,1-1-1 0 0,-7 35 0 0 0,11-47-349 0 0,0 0-1 0 0,1 0 1 0 0,-1 1 0 0 0,1-1-1 0 0,0 0 1 0 0,0 1 0 0 0,1-1-1 0 0,-1 0 1 0 0,1 0 0 0 0,0 1-1 0 0,0-1 1 0 0,0 0 0 0 0,1 0-1 0 0,-1 0 1 0 0,1 0 0 0 0,0 0-1 0 0,0-1 1 0 0,1 1 0 0 0,-1-1-1 0 0,1 1 1 0 0,0-1 0 0 0,0 0-1 0 0,0 0 1 0 0,0 0 0 0 0,0 0-1 0 0,1 0 1 0 0,-1-1 0 0 0,1 0-1 0 0,-1 1 1 0 0,1-2 0 0 0,0 1-1 0 0,0 0 1 0 0,0-1 0 0 0,0 1-1 0 0,0-1 1 0 0,1 0-1 0 0,3 0 1 0 0,-1-1-26 0 0,0 0-1 0 0,0 0 0 0 0,0 0 1 0 0,0-1-1 0 0,0 0 0 0 0,0-1 1 0 0,0 0-1 0 0,-1 0 1 0 0,1 0-1 0 0,-1-1 0 0 0,9-4 1 0 0,3-2 53 0 0,0-1 0 0 0,27-21 0 0 0,-40 28-61 0 0,0-1 1 0 0,0 0-1 0 0,-1 0 0 0 0,1-1 1 0 0,-1 1-1 0 0,0-1 0 0 0,-1 0 1 0 0,1 0-1 0 0,-1 0 0 0 0,0-1 1 0 0,0 1-1 0 0,-1-1 0 0 0,1 1 1 0 0,-1-1-1 0 0,-1 0 0 0 0,1 0 1 0 0,-1 0-1 0 0,0 0 0 0 0,0 0 1 0 0,-1 0-1 0 0,0-1 0 0 0,0 1 1 0 0,0 0-1 0 0,-1 0 0 0 0,-1-9 1 0 0,0 9 12 0 0,-1-1 1 0 0,1 0-1 0 0,-1 1 1 0 0,0 0-1 0 0,-1 0 1 0 0,0 0-1 0 0,0 0 1 0 0,0 0 0 0 0,0 1-1 0 0,-1 0 1 0 0,0 0-1 0 0,0 0 1 0 0,-1 0-1 0 0,1 1 1 0 0,-1 0-1 0 0,0 0 1 0 0,0 0-1 0 0,0 1 1 0 0,0 0-1 0 0,-1 0 1 0 0,0 1 0 0 0,-6-2-1 0 0,4 1-174 0 0,0 0 0 0 0,0 1 0 0 0,0 1 0 0 0,-1 0 0 0 0,1 0 0 0 0,0 0 0 0 0,-1 1 0 0 0,-9 1 0 0 0</inkml:trace>
</inkml:ink>
</file>

<file path=ppt/ink/ink13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3"/>
    </inkml:context>
    <inkml:brush xml:id="br0">
      <inkml:brushProperty name="width" value="0.1" units="cm"/>
      <inkml:brushProperty name="height" value="0.1" units="cm"/>
      <inkml:brushProperty name="color" value="#008C3A"/>
    </inkml:brush>
  </inkml:definitions>
  <inkml:trace contextRef="#ctx0" brushRef="#br0">176 1 13791 0 0,'0'0'4128'0'0,"-12"29"284"0"0,-15 72-2277 0 0,8-26-1750 0 0,-14 39-252 0 0,5 2 0 0 0,4 1 0 0 0,-8 135 0 0 0,32-251-182 0 0,0 0 1 0 0,0 0-1 0 0,0-1 0 0 0,0 1 0 0 0,0 0 0 0 0,0 0 1 0 0,0 0-1 0 0,0 0 0 0 0,1-1 0 0 0,-1 1 0 0 0,0 0 1 0 0,1 0-1 0 0,-1-1 0 0 0,0 1 0 0 0,1 0 1 0 0,-1 0-1 0 0,1-1 0 0 0,-1 1 0 0 0,1 0 0 0 0,0-1 1 0 0,-1 1-1 0 0,1-1 0 0 0,-1 1 0 0 0,1-1 1 0 0,0 1-1 0 0,0-1 0 0 0,-1 1 0 0 0,1-1 0 0 0,0 0 1 0 0,0 1-1 0 0,-1-1 0 0 0,1 0 0 0 0,0 0 0 0 0,0 0 1 0 0,0 1-1 0 0,-1-1 0 0 0,1 0 0 0 0,0 0 1 0 0,0 0-1 0 0,0 0 0 0 0,0 0 0 0 0,0-1 0 0 0,-1 1 1 0 0,1 0-1 0 0,0 0 0 0 0,0 0 0 0 0,0-1 0 0 0,-1 1 1 0 0,1 0-1 0 0,1-1 0 0 0,7-5-2079 0 0</inkml:trace>
</inkml:ink>
</file>

<file path=ppt/ink/ink13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4"/>
    </inkml:context>
    <inkml:brush xml:id="br0">
      <inkml:brushProperty name="width" value="0.1" units="cm"/>
      <inkml:brushProperty name="height" value="0.1" units="cm"/>
      <inkml:brushProperty name="color" value="#008C3A"/>
    </inkml:brush>
  </inkml:definitions>
  <inkml:trace contextRef="#ctx0" brushRef="#br0">119 14 13991 0 0,'0'0'639'0'0,"-27"-13"2328"0"0,24 14-2730 0 0,1 0 0 0 0,-1 0 0 0 0,0 0 0 0 0,0 1 1 0 0,1 0-1 0 0,-1-1 0 0 0,1 1 0 0 0,0 0 0 0 0,-1 0 0 0 0,1 0 1 0 0,0 1-1 0 0,0-1 0 0 0,0 0 0 0 0,0 1 0 0 0,1-1 1 0 0,-3 5-1 0 0,-23 48 1160 0 0,26-51-1256 0 0,-4 7 8 0 0,1 1 0 0 0,1 0 0 0 0,0 0-1 0 0,0 0 1 0 0,1 0 0 0 0,1 0 0 0 0,0 1 0 0 0,0-1-1 0 0,3 25 1 0 0,-1-30-79 0 0,1 1 1 0 0,-1-1-1 0 0,1 0 0 0 0,0 1 0 0 0,1-1 0 0 0,0 0 1 0 0,0 0-1 0 0,0-1 0 0 0,1 1 0 0 0,0-1 1 0 0,0 1-1 0 0,1-1 0 0 0,0-1 0 0 0,0 1 0 0 0,0 0 1 0 0,1-1-1 0 0,8 6 0 0 0,-9-8-61 0 0,0-1 1 0 0,0 0-1 0 0,1 0 0 0 0,-1 0 1 0 0,1 0-1 0 0,-1-1 0 0 0,1 0 0 0 0,0 0 1 0 0,-1-1-1 0 0,1 0 0 0 0,0 0 1 0 0,-1 0-1 0 0,12-2 0 0 0,73-19 173 0 0,-67 14-93 0 0,-1-1 0 0 0,-1-1 0 0 0,41-23 0 0 0,-52 26-58 0 0,0 0-1 0 0,-1-1 1 0 0,1 0-1 0 0,-1-1 1 0 0,0 0-1 0 0,-1-1 1 0 0,0 0-1 0 0,-1 0 1 0 0,11-17-1 0 0,-16 23-4 0 0,0-1 0 0 0,0 1 0 0 0,-1-1 0 0 0,0 0 0 0 0,0 0 0 0 0,0 1 0 0 0,0-1 0 0 0,0 0 0 0 0,-1 0-1 0 0,1 0 1 0 0,-1 0 0 0 0,0 0 0 0 0,0 0 0 0 0,-1 0 0 0 0,1 0 0 0 0,-1 1 0 0 0,0-1 0 0 0,0 0 0 0 0,0 0-1 0 0,-1 1 1 0 0,1-1 0 0 0,-1 0 0 0 0,0 1 0 0 0,0 0 0 0 0,0-1 0 0 0,0 1 0 0 0,-1 0 0 0 0,1 0 0 0 0,-1 0-1 0 0,0 0 1 0 0,0 1 0 0 0,0-1 0 0 0,0 1 0 0 0,0 0 0 0 0,-4-3 0 0 0,-5-2 27 0 0,0 0 0 0 0,0 1 0 0 0,-1 0 0 0 0,0 0 1 0 0,0 2-1 0 0,0-1 0 0 0,0 2 0 0 0,-25-4 0 0 0,18 5-305 0 0,-1 0 0 0 0,1 2-1 0 0,0 0 1 0 0,0 1 0 0 0,-25 5 0 0 0,43-5-499 0 0</inkml:trace>
</inkml:ink>
</file>

<file path=ppt/ink/ink13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5"/>
    </inkml:context>
    <inkml:brush xml:id="br0">
      <inkml:brushProperty name="width" value="0.1" units="cm"/>
      <inkml:brushProperty name="height" value="0.1" units="cm"/>
      <inkml:brushProperty name="color" value="#008C3A"/>
    </inkml:brush>
  </inkml:definitions>
  <inkml:trace contextRef="#ctx0" brushRef="#br0">1 54 4143 0 0,'0'0'13703'0'0,"16"-2"-9902"0"0,-13 1-3589 0 0,1 0-1 0 0,-1-1 1 0 0,1 1-1 0 0,-1 0 1 0 0,1 1 0 0 0,0-1-1 0 0,0 1 1 0 0,-1 0-1 0 0,8 0 1 0 0,-6 0-51 0 0,0 0 0 0 0,-1 0 0 0 0,1-1 0 0 0,0 1 0 0 0,-1-1 0 0 0,1 0 0 0 0,6-3 0 0 0,8-2 164 0 0,1 0 1 0 0,0 1-1 0 0,1 0 1 0 0,-1 2-1 0 0,1 1 0 0 0,32 0 1 0 0,11-2 69 0 0,124 0-208 0 0,-165 10-1235 0 0</inkml:trace>
</inkml:ink>
</file>

<file path=ppt/ink/ink13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6"/>
    </inkml:context>
    <inkml:brush xml:id="br0">
      <inkml:brushProperty name="width" value="0.1" units="cm"/>
      <inkml:brushProperty name="height" value="0.1" units="cm"/>
      <inkml:brushProperty name="color" value="#008C3A"/>
    </inkml:brush>
  </inkml:definitions>
  <inkml:trace contextRef="#ctx0" brushRef="#br0">0 72 6447 0 0,'0'0'958'0'0,"35"-1"6676"0"0,121-12 1377 0 0,-118 12-8556 0 0,0-2 0 0 0,0-1 0 0 0,-1-2 0 0 0,61-17-1 0 0,-56 10-1385 0 0,-14 6-7265 0 0</inkml:trace>
</inkml:ink>
</file>

<file path=ppt/ink/ink13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7"/>
    </inkml:context>
    <inkml:brush xml:id="br0">
      <inkml:brushProperty name="width" value="0.1" units="cm"/>
      <inkml:brushProperty name="height" value="0.1" units="cm"/>
      <inkml:brushProperty name="color" value="#008C3A"/>
    </inkml:brush>
  </inkml:definitions>
  <inkml:trace contextRef="#ctx0" brushRef="#br0">1 325 1375 0 0,'19'13'9521'0'0,"-11"-9"-7987"0"0,-2-3-1067 0 0,-1-1 1 0 0,1 1-1 0 0,-1-1 1 0 0,1 0-1 0 0,-1 0 0 0 0,1-1 1 0 0,-1 1-1 0 0,1-1 1 0 0,-1-1-1 0 0,0 1 0 0 0,0-1 1 0 0,1 0-1 0 0,-1 0 1 0 0,0 0-1 0 0,-1-1 0 0 0,8-4 1 0 0,5-6 384 0 0,-1 0-1 0 0,0 0 1 0 0,15-18 0 0 0,7-7 236 0 0,-36 35-1020 0 0,1 0-1 0 0,-1 0 1 0 0,0 0-1 0 0,0 0 1 0 0,0-1 0 0 0,-1 1-1 0 0,1-1 1 0 0,-1 1-1 0 0,0-1 1 0 0,0 0 0 0 0,0 1-1 0 0,-1-1 1 0 0,1 0-1 0 0,-1-7 1 0 0,-1-63 615 0 0,-1 50-428 0 0,6-30 456 0 0,-4 53-494 0 0,1 40-100 0 0,-7 13-98 0 0,-2 0 0 0 0,-2 0-1 0 0,-29 84 1 0 0,12-42 34 0 0,-11 29 36 0 0,19-65-180 0 0,3 1 0 0 0,-15 89 0 0 0,31-144 85 0 0,-1 0 0 0 0,1-1 0 0 0,0 1 0 0 0,0 0 0 0 0,0 0-1 0 0,0-1 1 0 0,1 1 0 0 0,0 0 0 0 0,-1-1 0 0 0,1 1 0 0 0,0-1-1 0 0,1 1 1 0 0,-1-1 0 0 0,1 0 0 0 0,2 5 0 0 0,-3-7 3 0 0,1 0 0 0 0,-1 1 0 0 0,1-1 1 0 0,-1 0-1 0 0,1 0 0 0 0,0 0 0 0 0,0 0 1 0 0,-1 0-1 0 0,1-1 0 0 0,0 1 0 0 0,0 0 1 0 0,0-1-1 0 0,0 0 0 0 0,0 1 0 0 0,0-1 1 0 0,0 0-1 0 0,0 0 0 0 0,0 0 0 0 0,0 0 1 0 0,0 0-1 0 0,0 0 0 0 0,0-1 0 0 0,0 1 1 0 0,-1-1-1 0 0,1 1 0 0 0,0-1 0 0 0,0 0 1 0 0,0 0-1 0 0,2-1 0 0 0,220-72 3 0 0,-143 50 0 0 0,-38 9-621 0 0,-35 11 322 0 0,1 0 0 0 0,-1 1 0 0 0,1 0 0 0 0,0 1 0 0 0,0 0 0 0 0,0 0 0 0 0,0 1 0 0 0,0 0 0 0 0,0 1 0 0 0,10 0-1 0 0</inkml:trace>
</inkml:ink>
</file>

<file path=ppt/ink/ink13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8"/>
    </inkml:context>
    <inkml:brush xml:id="br0">
      <inkml:brushProperty name="width" value="0.1" units="cm"/>
      <inkml:brushProperty name="height" value="0.1" units="cm"/>
      <inkml:brushProperty name="color" value="#008C3A"/>
    </inkml:brush>
  </inkml:definitions>
  <inkml:trace contextRef="#ctx0" brushRef="#br0">0 193 3223 0 0,'16'-29'11687'0'0,"-10"24"-10894"0"0,0 0 0 0 0,0 0 1 0 0,1 1-1 0 0,0 0 0 0 0,0 0 0 0 0,0 0 0 0 0,1 1 1 0 0,12-4-1 0 0,70-14 1405 0 0,-36 10-1135 0 0,99-34 174 0 0,-54 8-4504 0 0,-76 29 1706 0 0</inkml:trace>
</inkml:ink>
</file>

<file path=ppt/ink/ink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1"/>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1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1"/>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3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3.999"/>
    </inkml:context>
    <inkml:brush xml:id="br0">
      <inkml:brushProperty name="width" value="0.1" units="cm"/>
      <inkml:brushProperty name="height" value="0.1" units="cm"/>
      <inkml:brushProperty name="color" value="#008C3A"/>
    </inkml:brush>
  </inkml:definitions>
  <inkml:trace contextRef="#ctx0" brushRef="#br0">29 140 3223 0 0,'2'-32'14870'0'0,"-1"21"-13326"0"0,0 6-1349 0 0,1 0 1 0 0,0 1 0 0 0,0-1 0 0 0,0 0-1 0 0,1 1 1 0 0,-1 0 0 0 0,1-1 0 0 0,0 1-1 0 0,1 0 1 0 0,-1 0 0 0 0,0 1 0 0 0,1-1 0 0 0,0 1-1 0 0,0 0 1 0 0,0 0 0 0 0,0 0 0 0 0,1 0-1 0 0,-1 1 1 0 0,1 0 0 0 0,0 0 0 0 0,-1 0-1 0 0,10-2 1 0 0,-4 0-35 0 0,1 2 0 0 0,-1-1 0 0 0,1 1 1 0 0,-1 1-1 0 0,1 0 0 0 0,0 0 0 0 0,-1 1 0 0 0,1 1 0 0 0,0 0 0 0 0,11 2 0 0 0,-18-2-138 0 0,1 0 0 0 0,-1 1-1 0 0,1-1 1 0 0,-1 1 0 0 0,0 0 0 0 0,1 1 0 0 0,-1-1-1 0 0,0 1 1 0 0,-1-1 0 0 0,1 1 0 0 0,0 0-1 0 0,-1 1 1 0 0,1-1 0 0 0,-1 0 0 0 0,0 1-1 0 0,0 0 1 0 0,-1 0 0 0 0,1 0 0 0 0,-1 0 0 0 0,0 0-1 0 0,0 0 1 0 0,0 1 0 0 0,0-1 0 0 0,-1 1-1 0 0,0-1 1 0 0,2 10 0 0 0,-3-5 2 0 0,1 1 0 0 0,-1-1 0 0 0,-1 1 0 0 0,1-1 0 0 0,-2 1 0 0 0,1-1 0 0 0,-1 0 0 0 0,-1 0 0 0 0,1 0 0 0 0,-2 0 0 0 0,1 0 0 0 0,-8 12 0 0 0,-1-2 0 0 0,-1-1 1 0 0,-18 20-1 0 0,18-22-3 0 0,0 0-1 0 0,-19 32 0 0 0,31-47-21 0 0,0 1 0 0 0,0 0 0 0 0,1-1 0 0 0,-1 1 0 0 0,1 0 0 0 0,0-1 0 0 0,-1 1 0 0 0,1 0 0 0 0,0-1 0 0 0,0 1 0 0 0,0 0 0 0 0,0 0 0 0 0,0-1 0 0 0,0 1 0 0 0,1 0 0 0 0,-1-1 0 0 0,0 1 0 0 0,1 0 0 0 0,0-1 0 0 0,-1 1 0 0 0,1-1 0 0 0,0 1 0 0 0,0-1 0 0 0,-1 1 0 0 0,1-1 0 0 0,1 1 0 0 0,-1-1 0 0 0,0 0 0 0 0,0 0 0 0 0,3 3 0 0 0,2 1 0 0 0,1 0 0 0 0,0 0 0 0 0,0-1 0 0 0,12 6 0 0 0,-12-6 0 0 0,13 6-1 0 0,-1-1-5 0 0,0 1 1 0 0,0 1-1 0 0,-1 0 0 0 0,-1 1 0 0 0,20 19 1 0 0,-33-28 4 0 0,-1 0 0 0 0,0 1 0 0 0,0 0 0 0 0,-1-1 0 0 0,1 1 0 0 0,-1 0 0 0 0,1 0 0 0 0,-1 0 0 0 0,0 0 0 0 0,-1 0 0 0 0,1 1 1 0 0,-1-1-1 0 0,0 1 0 0 0,0-1 0 0 0,0 1 0 0 0,-1-1 0 0 0,1 1 0 0 0,-1-1 0 0 0,0 1 0 0 0,-1 0 0 0 0,1-1 0 0 0,-1 1 0 0 0,0-1 1 0 0,0 1-1 0 0,0-1 0 0 0,0 1 0 0 0,-1-1 0 0 0,0 0 0 0 0,0 0 0 0 0,-3 6 0 0 0,1-4 12 0 0,0 1 0 0 0,0-1 0 0 0,0 0 0 0 0,0 0-1 0 0,-1 0 1 0 0,0-1 0 0 0,0 0 0 0 0,-1 0 0 0 0,0 0 0 0 0,1-1 0 0 0,-1 1-1 0 0,-1-1 1 0 0,1-1 0 0 0,-1 1 0 0 0,1-1 0 0 0,-1 0 0 0 0,0-1 0 0 0,0 0 0 0 0,-14 3-1 0 0,10-4 7 0 0,0-1 0 0 0,0 0-1 0 0,1 0 1 0 0,-1-1 0 0 0,0-1-1 0 0,1 0 1 0 0,-1 0 0 0 0,1-1-1 0 0,-1 0 1 0 0,1-1 0 0 0,0 0-1 0 0,1-1 1 0 0,-11-6 0 0 0,-67-48 366 0 0,35 22-3792 0 0</inkml:trace>
</inkml:ink>
</file>

<file path=ppt/ink/ink13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
    </inkml:context>
    <inkml:brush xml:id="br0">
      <inkml:brushProperty name="width" value="0.1" units="cm"/>
      <inkml:brushProperty name="height" value="0.1" units="cm"/>
      <inkml:brushProperty name="color" value="#008C3A"/>
    </inkml:brush>
  </inkml:definitions>
  <inkml:trace contextRef="#ctx0" brushRef="#br0">153 1 3679 0 0,'0'0'14374'0'0,"-25"16"-12004"0"0,-6 13-1338 0 0,22-21-885 0 0,0 0 1 0 0,0 1 0 0 0,1 0 0 0 0,0 0-1 0 0,0 0 1 0 0,1 1 0 0 0,-6 13-1 0 0,8-15-101 0 0,1 1-1 0 0,1-1 0 0 0,-1 1 0 0 0,1 0 0 0 0,1 0 0 0 0,-2 12 0 0 0,4-19-26 0 0,-1 0 1 0 0,1 0-1 0 0,0-1 1 0 0,0 1-1 0 0,1 0 1 0 0,-1-1-1 0 0,0 1 1 0 0,0 0-1 0 0,1 0 1 0 0,-1-1-1 0 0,1 1 1 0 0,0-1-1 0 0,-1 1 1 0 0,1 0-1 0 0,0-1 1 0 0,0 1-1 0 0,0-1 1 0 0,0 0-1 0 0,0 1 1 0 0,0-1-1 0 0,1 0 1 0 0,-1 0-1 0 0,0 0 1 0 0,1 1-1 0 0,-1-1 1 0 0,1-1-1 0 0,-1 1 1 0 0,1 0-1 0 0,-1 0 0 0 0,1 0 1 0 0,-1-1-1 0 0,1 1 1 0 0,0-1-1 0 0,-1 0 1 0 0,1 1-1 0 0,0-1 1 0 0,0 0-1 0 0,-1 0 1 0 0,1 0-1 0 0,0 0 1 0 0,0 0-1 0 0,2-1 1 0 0,196 8 1654 0 0,-170-4-1457 0 0,1 1 1 0 0,-1 2-1 0 0,0 1 1 0 0,43 15-1 0 0,-67-19-184 0 0,0 0 1 0 0,0 1-1 0 0,0 0 1 0 0,0 0-1 0 0,-1 0 0 0 0,1 0 1 0 0,-1 1-1 0 0,0 0 1 0 0,-1 0-1 0 0,1 0 0 0 0,-1 1 1 0 0,0-1-1 0 0,0 1 1 0 0,-1 0-1 0 0,1 0 0 0 0,-1 1 1 0 0,-1-1-1 0 0,1 1 0 0 0,-1-1 1 0 0,0 1-1 0 0,1 9 1 0 0,-2-9-12 0 0,0 1 0 0 0,0-1 0 0 0,-1 1 0 0 0,0-1 0 0 0,0 1 1 0 0,-1-1-1 0 0,0 0 0 0 0,0 1 0 0 0,-1-1 0 0 0,0 0 0 0 0,0 0 0 0 0,0 0 0 0 0,-1 0 1 0 0,0 0-1 0 0,-1 0 0 0 0,0-1 0 0 0,1 0 0 0 0,-2 0 0 0 0,-8 10 0 0 0,4-7 20 0 0,-2-1-1 0 0,1 0 0 0 0,-1-1 0 0 0,0 0 0 0 0,0 0 0 0 0,-1-1 0 0 0,0-1 0 0 0,0 0 0 0 0,-1-1 0 0 0,1 0 0 0 0,-1-1 0 0 0,0 0 1 0 0,0-1-1 0 0,-15 1 0 0 0,-12-1 106 0 0,0-3 1 0 0,1-1-1 0 0,-57-9 1 0 0,88 10-172 0 0,0-1 1 0 0,1 1-1 0 0,-1-1 1 0 0,0-1-1 0 0,1 0 0 0 0,-11-5 1 0 0,17 8-164 0 0</inkml:trace>
</inkml:ink>
</file>

<file path=ppt/ink/ink13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1"/>
    </inkml:context>
    <inkml:brush xml:id="br0">
      <inkml:brushProperty name="width" value="0.1" units="cm"/>
      <inkml:brushProperty name="height" value="0.1" units="cm"/>
      <inkml:brushProperty name="color" value="#008C3A"/>
    </inkml:brush>
  </inkml:definitions>
  <inkml:trace contextRef="#ctx0" brushRef="#br0">1 86 14399 0 0,'0'0'662'0'0,"14"-32"466"0"0,-1 24-62 0 0,2 1 0 0 0,-1 1 0 0 0,0 1 0 0 0,1 0 0 0 0,0 0 0 0 0,1 2 0 0 0,-1 0 0 0 0,18-1 1 0 0,13 2-118 0 0,65 5 1 0 0,-67-1-775 0 0,-1-1 1 0 0,47-5 0 0 0,-40-1-1473 0 0,96 2 0 0 0,-118 4 0 0 0</inkml:trace>
</inkml:ink>
</file>

<file path=ppt/ink/ink13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2"/>
    </inkml:context>
    <inkml:brush xml:id="br0">
      <inkml:brushProperty name="width" value="0.1" units="cm"/>
      <inkml:brushProperty name="height" value="0.1" units="cm"/>
      <inkml:brushProperty name="color" value="#004F8B"/>
    </inkml:brush>
  </inkml:definitions>
  <inkml:trace contextRef="#ctx0" brushRef="#br0">23 28 9215 0 0,'0'0'707'0'0,"-7"-28"10472"0"0,-3 485-7217 0 0,8-419-3859 0 0,-2 4 70 0 0,5 66-1 0 0,0-102-133 0 0,-1-5-98 0 0,15-2-4649 0 0</inkml:trace>
</inkml:ink>
</file>

<file path=ppt/ink/ink13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3"/>
    </inkml:context>
    <inkml:brush xml:id="br0">
      <inkml:brushProperty name="width" value="0.1" units="cm"/>
      <inkml:brushProperty name="height" value="0.1" units="cm"/>
      <inkml:brushProperty name="color" value="#004F8B"/>
    </inkml:brush>
  </inkml:definitions>
  <inkml:trace contextRef="#ctx0" brushRef="#br0">107 30 11399 0 0,'0'0'522'0'0,"0"-2"-12"0"0,0-6-323 0 0,-6-12 2287 0 0,-4 27-746 0 0,-7 27-61 0 0,16-32-1587 0 0,-9 25 495 0 0,2 0 0 0 0,-11 56 1 0 0,2-6 86 0 0,12-59-360 0 0,1-1 1 0 0,0 1-1 0 0,2 0 0 0 0,0 0 0 0 0,1 1 0 0 0,3 33 1 0 0,-2-46-241 0 0,1 0 0 0 0,0 0 0 0 0,0 0 0 0 0,1-1 0 0 0,0 1 0 0 0,0 0 0 0 0,1-1 0 0 0,-1 1 0 0 0,1-1 1 0 0,0 1-1 0 0,0-1 0 0 0,1 0 0 0 0,0-1 0 0 0,0 1 0 0 0,0-1 0 0 0,0 1 0 0 0,1-1 0 0 0,-1 0 1 0 0,1-1-1 0 0,0 1 0 0 0,1-1 0 0 0,-1 0 0 0 0,0 0 0 0 0,8 2 0 0 0,-1-1-28 0 0,0-1-1 0 0,0 0 1 0 0,0-1 0 0 0,0 0-1 0 0,1-1 1 0 0,-1 0 0 0 0,1-1 0 0 0,-1-1-1 0 0,0 0 1 0 0,1 0 0 0 0,-1-1-1 0 0,0-1 1 0 0,0 0 0 0 0,16-6-1 0 0,-19 5 3 0 0,1 0-1 0 0,-1-1 1 0 0,1 0-1 0 0,-1 0 1 0 0,-1-1-1 0 0,1 0 1 0 0,-1 0-1 0 0,0-1 1 0 0,0 0-1 0 0,-1-1 1 0 0,0 1-1 0 0,-1-1 1 0 0,1-1-1 0 0,-1 1 1 0 0,-1-1-1 0 0,0 0 1 0 0,6-16-1 0 0,-8 14 15 0 0,0 0 1 0 0,-1-1-1 0 0,-1 1 0 0 0,0-1 1 0 0,-1 1-1 0 0,0-1 0 0 0,-1 0 1 0 0,0 1-1 0 0,0-1 0 0 0,-1 1 1 0 0,-1 0-1 0 0,-7-20 0 0 0,2 8 5 0 0,-1 1 0 0 0,-1 0 0 0 0,-1 1 0 0 0,-1 0 0 0 0,-17-23 0 0 0,25 38-60 0 0,-2 0 0 0 0,1 1 0 0 0,-1-1 0 0 0,0 1 0 0 0,0 0 0 0 0,0 1 0 0 0,-1-1 0 0 0,1 1 0 0 0,-1 1 0 0 0,0-1 0 0 0,0 1 0 0 0,-1 0 0 0 0,1 1 0 0 0,0 0 0 0 0,-9-2 0 0 0,-40-1-3196 0 0</inkml:trace>
</inkml:ink>
</file>

<file path=ppt/ink/ink13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4"/>
    </inkml:context>
    <inkml:brush xml:id="br0">
      <inkml:brushProperty name="width" value="0.1" units="cm"/>
      <inkml:brushProperty name="height" value="0.1" units="cm"/>
      <inkml:brushProperty name="color" value="#004F8B"/>
    </inkml:brush>
  </inkml:definitions>
  <inkml:trace contextRef="#ctx0" brushRef="#br0">89 84 10679 0 0,'0'0'971'0'0,"-15"-13"581"0"0,4 7 3317 0 0,7 7-4753 0 0,1 1-1 0 0,0-1 0 0 0,0 1 1 0 0,0 0-1 0 0,0 0 0 0 0,0 0 1 0 0,0 0-1 0 0,1 0 0 0 0,-1 1 1 0 0,1-1-1 0 0,-1 1 0 0 0,1 0 1 0 0,0 0-1 0 0,0 0 0 0 0,0 0 1 0 0,0 0-1 0 0,1 0 0 0 0,-1 0 1 0 0,1 1-1 0 0,0-1 0 0 0,0 0 1 0 0,-1 5-1 0 0,-1 4 26 0 0,1 0 0 0 0,0 0 0 0 0,1 0 0 0 0,0 0 0 0 0,1 15 0 0 0,0-21-51 0 0,0 1 0 0 0,1-1 0 0 0,0 1 0 0 0,0-1 0 0 0,1 0 1 0 0,0 1-1 0 0,0-1 0 0 0,0 0 0 0 0,1 0 0 0 0,0 0 0 0 0,0-1 0 0 0,0 1 1 0 0,1-1-1 0 0,0 1 0 0 0,0-1 0 0 0,0 0 0 0 0,1-1 0 0 0,0 1 0 0 0,5 4 1 0 0,-5-6-53 0 0,0-1 0 0 0,0 1 0 0 0,0-1 1 0 0,0 0-1 0 0,0 0 0 0 0,1 0 1 0 0,-1-1-1 0 0,1 0 0 0 0,0 0 1 0 0,-1 0-1 0 0,1-1 0 0 0,-1 0 1 0 0,1 0-1 0 0,0 0 0 0 0,-1-1 1 0 0,1 1-1 0 0,0-1 0 0 0,-1-1 1 0 0,0 1-1 0 0,1-1 0 0 0,-1 0 0 0 0,7-4 1 0 0,-3 2 7 0 0,0 0 1 0 0,0-1-1 0 0,0 0 0 0 0,-1-1 1 0 0,0 0-1 0 0,0 0 1 0 0,0-1-1 0 0,-1 0 1 0 0,0 0-1 0 0,-1-1 0 0 0,1 0 1 0 0,-1 0-1 0 0,5-10 1 0 0,-8 13-22 0 0,-1 0 1 0 0,0 0-1 0 0,-1 0 1 0 0,1 0 0 0 0,-1-1-1 0 0,0 1 1 0 0,-1 0 0 0 0,1 0-1 0 0,-1-1 1 0 0,0 1-1 0 0,0 0 1 0 0,0-1 0 0 0,-1 1-1 0 0,0 0 1 0 0,0 0-1 0 0,0 0 1 0 0,-1-1 0 0 0,0 1-1 0 0,0 1 1 0 0,0-1-1 0 0,0 0 1 0 0,-1 0 0 0 0,0 1-1 0 0,0-1 1 0 0,0 1-1 0 0,-6-6 1 0 0,2 3 18 0 0,0 0 0 0 0,-1 0 0 0 0,1 1-1 0 0,-1-1 1 0 0,-1 2 0 0 0,1-1 0 0 0,-1 1 0 0 0,0 1-1 0 0,-18-7 1 0 0,-39-21 29 0 0,64 31-299 0 0,6 29-4513 0 0,-1-19 2565 0 0</inkml:trace>
</inkml:ink>
</file>

<file path=ppt/ink/ink13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5"/>
    </inkml:context>
    <inkml:brush xml:id="br0">
      <inkml:brushProperty name="width" value="0.1" units="cm"/>
      <inkml:brushProperty name="height" value="0.1" units="cm"/>
      <inkml:brushProperty name="color" value="#004F8B"/>
    </inkml:brush>
  </inkml:definitions>
  <inkml:trace contextRef="#ctx0" brushRef="#br0">220 19 5527 0 0,'3'-19'11572'0'0,"-13"65"-7589"0"0,-14 25-2189 0 0,9-31-943 0 0,-34 96 409 0 0,18-52-790 0 0,2 0 0 0 0,-28 147-1 0 0,55-213-448 0 0,-4 44 33 0 0,6-61-72 0 0,0-1-1 0 0,0 0 1 0 0,0 1-1 0 0,0-1 1 0 0,0 0-1 0 0,0 1 1 0 0,0-1-1 0 0,0 0 1 0 0,0 0-1 0 0,0 1 1 0 0,0-1-1 0 0,0 0 1 0 0,0 1 0 0 0,0-1-1 0 0,1 0 1 0 0,-1 0-1 0 0,0 1 1 0 0,0-1-1 0 0,0 0 1 0 0,0 0-1 0 0,0 1 1 0 0,1-1-1 0 0,-1 0 1 0 0,0 0-1 0 0,0 0 1 0 0,0 1-1 0 0,1-1 1 0 0,-1 0 0 0 0,0 0-1 0 0,0 0 1 0 0,1 0-1 0 0,-1 1 1 0 0,0-1-1 0 0,0 0 1 0 0,1 0-1 0 0,-1 0 1 0 0,0 0-1 0 0,1 0 1 0 0,-1 0-1 0 0,0 0 1 0 0,0 0-1 0 0,1 0 1 0 0,-1 0 0 0 0,16-8-2121 0 0,13-18-4315 0 0</inkml:trace>
</inkml:ink>
</file>

<file path=ppt/ink/ink13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6"/>
    </inkml:context>
    <inkml:brush xml:id="br0">
      <inkml:brushProperty name="width" value="0.1" units="cm"/>
      <inkml:brushProperty name="height" value="0.1" units="cm"/>
      <inkml:brushProperty name="color" value="#004F8B"/>
    </inkml:brush>
  </inkml:definitions>
  <inkml:trace contextRef="#ctx0" brushRef="#br0">85 6 14335 0 0,'-1'-1'1306'0'0,"-3"-3"-944"0"0,3 5-143 0 0,-1 0 0 0 0,0 0 0 0 0,1 0 0 0 0,-1 0 0 0 0,1 0 0 0 0,-1 0 0 0 0,1 1 0 0 0,0-1-1 0 0,-1 1 1 0 0,1-1 0 0 0,0 1 0 0 0,0-1 0 0 0,0 1 0 0 0,0 0 0 0 0,0 1 0 0 0,-15 41 1470 0 0,3 0 0 0 0,-12 65 1 0 0,23-99-1633 0 0,1-1 0 0 0,0 1 0 0 0,1 0 1 0 0,0-1-1 0 0,0 1 0 0 0,1 0 0 0 0,0 0 1 0 0,1-1-1 0 0,0 1 0 0 0,0-1 0 0 0,1 0 1 0 0,1 0-1 0 0,-1 0 0 0 0,2 0 0 0 0,8 15 0 0 0,-9-18-28 0 0,0-1 0 0 0,1 0 0 0 0,-1 0-1 0 0,1-1 1 0 0,0 1 0 0 0,0-1-1 0 0,1 0 1 0 0,-1 0 0 0 0,1-1 0 0 0,0 0-1 0 0,0 0 1 0 0,0 0 0 0 0,0-1-1 0 0,0 1 1 0 0,1-1 0 0 0,-1-1-1 0 0,1 0 1 0 0,-1 0 0 0 0,1 0 0 0 0,-1 0-1 0 0,1-1 1 0 0,0 0 0 0 0,-1-1-1 0 0,8 0 1 0 0,15-4 50 0 0,0 0-1 0 0,46-15 1 0 0,-63 16-47 0 0,0 0-1 0 0,-1-2 1 0 0,1 1-1 0 0,-1-1 1 0 0,-1-1-1 0 0,1 0 1 0 0,-1 0 0 0 0,16-16-1 0 0,-23 19-22 0 0,0-1-1 0 0,-1 1 1 0 0,1-1 0 0 0,-1 0-1 0 0,0 0 1 0 0,0 0 0 0 0,0 0-1 0 0,-1 0 1 0 0,0-1 0 0 0,0 1-1 0 0,0 0 1 0 0,-1-1 0 0 0,0-6-1 0 0,1-1 45 0 0,-2-1 0 0 0,1 0-1 0 0,-2 1 1 0 0,-3-15-1 0 0,3 20-28 0 0,0 0 0 0 0,-1 0-1 0 0,1 0 1 0 0,-2 1 0 0 0,1-1 0 0 0,-1 1 0 0 0,0 0-1 0 0,-1 0 1 0 0,1 0 0 0 0,-2 1 0 0 0,1-1-1 0 0,-1 1 1 0 0,1 1 0 0 0,-2-1 0 0 0,1 1 0 0 0,-12-8-1 0 0,8 8-23 0 0,1 1-1 0 0,-1 0 0 0 0,0 0 1 0 0,0 1-1 0 0,0 1 1 0 0,0-1-1 0 0,0 2 0 0 0,-1-1 1 0 0,1 2-1 0 0,-1-1 0 0 0,1 1 1 0 0,-19 3-1 0 0,21-3-115 0 0,0 1 0 0 0,0 1 0 0 0,0-1 0 0 0,0 1 0 0 0,-11 5 0 0 0,17-6 6 0 0,-1 0 1 0 0,1 1 0 0 0,0-1-1 0 0,0 1 1 0 0,-1 0 0 0 0,1-1 0 0 0,1 1-1 0 0,-1 0 1 0 0,0 0 0 0 0,0 1-1 0 0,1-1 1 0 0,-1 0 0 0 0,1 0-1 0 0,-1 1 1 0 0,1-1 0 0 0,0 1-1 0 0,0-1 1 0 0,-1 5 0 0 0,-3 7-1431 0 0</inkml:trace>
</inkml:ink>
</file>

<file path=ppt/ink/ink13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7"/>
    </inkml:context>
    <inkml:brush xml:id="br0">
      <inkml:brushProperty name="width" value="0.1" units="cm"/>
      <inkml:brushProperty name="height" value="0.1" units="cm"/>
      <inkml:brushProperty name="color" value="#004F8B"/>
    </inkml:brush>
  </inkml:definitions>
  <inkml:trace contextRef="#ctx0" brushRef="#br0">12 13 7831 0 0,'-12'-5'11010'0'0,"21"3"-8346"0"0,-7 2-2647 0 0,0-1-1 0 0,0 1 1 0 0,0 0-1 0 0,0 0 1 0 0,0 0-1 0 0,0 0 1 0 0,0 1-1 0 0,0-1 0 0 0,0 0 1 0 0,0 1-1 0 0,0-1 1 0 0,3 2-1 0 0,10 6 347 0 0,-12-6-275 0 0,-1 0 0 0 0,1 0 0 0 0,0-1 0 0 0,0 1 0 0 0,0-1 1 0 0,0 1-1 0 0,0-1 0 0 0,0 0 0 0 0,0 0 0 0 0,0 0 0 0 0,1-1 0 0 0,-1 1 1 0 0,0-1-1 0 0,1 0 0 0 0,-1 0 0 0 0,0 0 0 0 0,1 0 0 0 0,-1 0 1 0 0,0-1-1 0 0,0 1 0 0 0,1-1 0 0 0,-1 0 0 0 0,0 0 0 0 0,0 0 1 0 0,5-3-1 0 0,-2 0-22 0 0,0 1 0 0 0,1 0 0 0 0,-1 1 0 0 0,1-1 0 0 0,-1 1 0 0 0,1 0-1 0 0,0 1 1 0 0,0 0 0 0 0,8-1 0 0 0,70 1 712 0 0,-37 1-582 0 0,-44 0-337 0 0,0 0 0 0 0,0 1 0 0 0,0 0 0 0 0,0 0 0 0 0,-1 0 0 0 0,1 0 0 0 0,0 1 0 0 0,0-1-1 0 0,-1 1 1 0 0,1 0 0 0 0,-1 0 0 0 0,1 0 0 0 0,5 6 0 0 0,35 38-2720 0 0</inkml:trace>
</inkml:ink>
</file>

<file path=ppt/ink/ink13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8"/>
    </inkml:context>
    <inkml:brush xml:id="br0">
      <inkml:brushProperty name="width" value="0.1" units="cm"/>
      <inkml:brushProperty name="height" value="0.1" units="cm"/>
      <inkml:brushProperty name="color" value="#004F8B"/>
    </inkml:brush>
  </inkml:definitions>
  <inkml:trace contextRef="#ctx0" brushRef="#br0">0 39 13823 0 0,'31'1'6587'0'0,"49"-19"-3436"0"0,-51 11-2584 0 0,46-7 0 0 0,-52 13-1190 0 0,-1 2 1 0 0,41 5-1 0 0,-46-4-1045 0 0</inkml:trace>
</inkml:ink>
</file>

<file path=ppt/ink/ink1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2"/>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3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09"/>
    </inkml:context>
    <inkml:brush xml:id="br0">
      <inkml:brushProperty name="width" value="0.1" units="cm"/>
      <inkml:brushProperty name="height" value="0.1" units="cm"/>
      <inkml:brushProperty name="color" value="#004F8B"/>
    </inkml:brush>
  </inkml:definitions>
  <inkml:trace contextRef="#ctx0" brushRef="#br0">47 316 3223 0 0,'13'4'7359'0'0,"-1"-2"-5555"0"0,-6-2-1047 0 0,1 0 0 0 0,0 0 0 0 0,0-1 0 0 0,-1 0 0 0 0,1 0 0 0 0,-1-1 1 0 0,1 0-1 0 0,-1 0 0 0 0,11-5 0 0 0,-6 1-216 0 0,0 0 0 0 0,-1 0 1 0 0,0-1-1 0 0,0-1 0 0 0,9-8 0 0 0,-8 5-392 0 0,-1 1 0 0 0,0-2 1 0 0,-1 1-1 0 0,0-1 0 0 0,-1-1 0 0 0,0 0 0 0 0,-1 0 0 0 0,0 0 0 0 0,5-17 0 0 0,-9 20-37 0 0,0 0 0 0 0,0 0 0 0 0,-1 0 0 0 0,0 0-1 0 0,-1 0 1 0 0,0-1 0 0 0,-1 1 0 0 0,0 0 0 0 0,-2-18 0 0 0,1 28-93 0 0,0 0 1 0 0,1 0-1 0 0,-1 1 1 0 0,1-1-1 0 0,-1 0 0 0 0,0 0 1 0 0,1 0-1 0 0,-1 1 1 0 0,1-1-1 0 0,-1 0 1 0 0,0 1-1 0 0,1-1 0 0 0,-1 0 1 0 0,1 1-1 0 0,-1-1 1 0 0,1 1-1 0 0,-1-1 1 0 0,1 1-1 0 0,0-1 1 0 0,-1 1-1 0 0,1-1 0 0 0,-1 1 1 0 0,1-1-1 0 0,0 1 1 0 0,0-1-1 0 0,-1 1 1 0 0,1 0-1 0 0,0-1 0 0 0,0 1 1 0 0,0-1-1 0 0,-1 2 1 0 0,-13 25 87 0 0,-252 674-475 0 0,261-685 317 0 0,0-3 14 0 0,1 1 1 0 0,0-1-1 0 0,1 1 0 0 0,-3 25 0 0 0,6-36 37 0 0,0 0-1 0 0,0 0 0 0 0,0-1 0 0 0,0 1 1 0 0,1 0-1 0 0,-1 0 0 0 0,1 0 0 0 0,0-1 1 0 0,0 1-1 0 0,0 0 0 0 0,0-1 0 0 0,0 1 1 0 0,0 0-1 0 0,1-1 0 0 0,-1 0 0 0 0,1 1 1 0 0,0-1-1 0 0,0 0 0 0 0,0 0 0 0 0,0 0 1 0 0,0 0-1 0 0,0 0 0 0 0,0 0 0 0 0,1-1 1 0 0,-1 1-1 0 0,1-1 0 0 0,-1 0 0 0 0,1 1 1 0 0,2 0-1 0 0,3-1 25 0 0,-1 0 0 0 0,1-1-1 0 0,0 0 1 0 0,-1 0 0 0 0,1 0 0 0 0,-1-1 0 0 0,1 0 0 0 0,-1-1 0 0 0,1 0 0 0 0,-1 0 0 0 0,0 0-1 0 0,0-1 1 0 0,13-6 0 0 0,16-5 35 0 0,80-27 76 0 0,-71 24-49 0 0,1 1 0 0 0,78-16 0 0 0,-119 31-366 0 0,0 1 0 0 0,0-1 0 0 0,0 1 0 0 0,0 0 0 0 0,1 0 0 0 0,-1 1 0 0 0,0 0 0 0 0,0 0 0 0 0,9 2 0 0 0</inkml:trace>
</inkml:ink>
</file>

<file path=ppt/ink/ink13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0"/>
    </inkml:context>
    <inkml:brush xml:id="br0">
      <inkml:brushProperty name="width" value="0.1" units="cm"/>
      <inkml:brushProperty name="height" value="0.1" units="cm"/>
      <inkml:brushProperty name="color" value="#004F8B"/>
    </inkml:brush>
  </inkml:definitions>
  <inkml:trace contextRef="#ctx0" brushRef="#br0">1 152 11519 0 0,'0'0'887'0'0,"27"8"-334"0"0,-26-8-469 0 0,0 1-1 0 0,-1-1 0 0 0,1 0 0 0 0,0 0 0 0 0,-1 0 1 0 0,1 1-1 0 0,0-1 0 0 0,-1 0 0 0 0,1 0 0 0 0,0 0 1 0 0,-1 0-1 0 0,1 0 0 0 0,-1-1 0 0 0,1 1 0 0 0,0 0 1 0 0,-1 0-1 0 0,1 0 0 0 0,0 0 0 0 0,-1-1 0 0 0,1 1 1 0 0,-1 0-1 0 0,1-1 0 0 0,0 1 0 0 0,-1 0 0 0 0,1-1 1 0 0,-1 1-1 0 0,1-1 0 0 0,-1 1 0 0 0,1-1 0 0 0,-1 1 1 0 0,0-1-1 0 0,1 1 0 0 0,-1-1 0 0 0,0 1 0 0 0,1-1 1 0 0,-1-1-1 0 0,1 1 44 0 0,-1 0 1 0 0,1 1-1 0 0,-1-1 1 0 0,1 0-1 0 0,-1 0 1 0 0,1 1 0 0 0,-1-1-1 0 0,1 0 1 0 0,-1 1-1 0 0,1-1 1 0 0,0 0-1 0 0,0 1 1 0 0,-1-1-1 0 0,1 1 1 0 0,0-1-1 0 0,0 1 1 0 0,0-1-1 0 0,-1 1 1 0 0,3-1 0 0 0,9-1 540 0 0,-9 2-516 0 0,-1-1-1 0 0,1 0 0 0 0,0 1 1 0 0,-1-1-1 0 0,1 0 0 0 0,0 0 1 0 0,-1 0-1 0 0,1 0 0 0 0,-1-1 1 0 0,0 1-1 0 0,1-1 0 0 0,-1 1 1 0 0,0-1-1 0 0,4-4 0 0 0,2-2 234 0 0,2 1-1 0 0,-1 0 1 0 0,1 0-1 0 0,0 1 1 0 0,0 0-1 0 0,22-8 1 0 0,72-20 522 0 0,-36 24-928 0 0,-32 7-1703 0 0,-1-3-4555 0 0,-9-1-1080 0 0</inkml:trace>
</inkml:ink>
</file>

<file path=ppt/ink/ink13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1"/>
    </inkml:context>
    <inkml:brush xml:id="br0">
      <inkml:brushProperty name="width" value="0.1" units="cm"/>
      <inkml:brushProperty name="height" value="0.1" units="cm"/>
      <inkml:brushProperty name="color" value="#004F8B"/>
    </inkml:brush>
  </inkml:definitions>
  <inkml:trace contextRef="#ctx0" brushRef="#br0">1 113 6447 0 0,'0'0'3314'0'0,"4"-12"832"0"0,7-14-2078 0 0,-2 18-1442 0 0,-1 1-1 0 0,2 0 1 0 0,-1 0-1 0 0,1 1 0 0 0,0 0 1 0 0,0 1-1 0 0,1 0 1 0 0,0 0-1 0 0,0 2 1 0 0,19-6-1 0 0,-18 7-352 0 0,1 0 1 0 0,-1 1-1 0 0,0 0 0 0 0,1 1 0 0 0,-1 0 0 0 0,1 1 1 0 0,-1 1-1 0 0,0 0 0 0 0,1 0 0 0 0,13 6 0 0 0,-24-8-255 0 0,1 1 0 0 0,-1 0 0 0 0,0 0-1 0 0,0 0 1 0 0,0 1 0 0 0,0-1 0 0 0,0 0-1 0 0,0 1 1 0 0,0 0 0 0 0,0-1 0 0 0,0 1-1 0 0,-1 0 1 0 0,1 0 0 0 0,0 0 0 0 0,-1 0-1 0 0,0 0 1 0 0,0 0 0 0 0,1 0 0 0 0,-1 0-1 0 0,-1 1 1 0 0,1-1 0 0 0,0 0 0 0 0,0 1-1 0 0,-1-1 1 0 0,1 1 0 0 0,-1-1 0 0 0,0 1-1 0 0,0-1 1 0 0,0 0 0 0 0,0 1 0 0 0,0-1-1 0 0,-1 1 1 0 0,1-1 0 0 0,-1 1 0 0 0,1-1-1 0 0,-1 0 1 0 0,0 1 0 0 0,0-1 0 0 0,0 0-1 0 0,-2 4 1 0 0,-6 11 1 0 0,-1-1-1 0 0,0 0 1 0 0,-2 0-1 0 0,-15 17 0 0 0,14-17 29 0 0,-2 2-22 0 0,-34 47 13 0 0,46-60-38 0 0,0 0 0 0 0,0 0 1 0 0,1 0-1 0 0,-1 0 0 0 0,1 0 0 0 0,1 0 0 0 0,-1 1 0 0 0,1-1 0 0 0,0 1 0 0 0,0-1 0 0 0,0 10 0 0 0,1-12-3 0 0,1 0 1 0 0,0 0-1 0 0,0 0 0 0 0,0 0 1 0 0,0-1-1 0 0,1 1 0 0 0,-1 0 1 0 0,1-1-1 0 0,0 1 0 0 0,0-1 1 0 0,-1 1-1 0 0,2-1 0 0 0,-1 0 1 0 0,0 0-1 0 0,0 0 0 0 0,1 0 1 0 0,-1 0-1 0 0,1-1 0 0 0,3 3 1 0 0,62 28-13 0 0,-50-25 19 0 0,-8-3-4 0 0,4 2 0 0 0,0 0 0 0 0,0 1 0 0 0,-1 0 0 0 0,0 1 0 0 0,14 12 0 0 0,-25-19 0 0 0,0 1 0 0 0,0-1 0 0 0,0 1 0 0 0,0 0 0 0 0,-1 0 0 0 0,1 0 0 0 0,-1 0 0 0 0,1 0 0 0 0,-1 1 0 0 0,0-1 0 0 0,0 0 0 0 0,0 1 0 0 0,0-1 0 0 0,0 1 0 0 0,0-1 0 0 0,-1 1 0 0 0,1-1 0 0 0,-1 1 0 0 0,0-1 0 0 0,1 1 0 0 0,-1-1 0 0 0,-1 1 0 0 0,1 0 0 0 0,0-1 0 0 0,-1 1 0 0 0,1-1 0 0 0,-1 1 0 0 0,1-1 0 0 0,-1 1 0 0 0,0-1 0 0 0,0 0 0 0 0,-1 1 0 0 0,1-1 0 0 0,0 0 0 0 0,-1 0 0 0 0,1 0 0 0 0,-4 3 0 0 0,-2 4 26 0 0,-1-1-1 0 0,0 0 1 0 0,0 0 0 0 0,0-1 0 0 0,-1 0-1 0 0,-1 0 1 0 0,1-1 0 0 0,-1-1-1 0 0,0 1 1 0 0,0-1 0 0 0,0-1-1 0 0,-18 5 1 0 0,22-7 3 0 0,0-1-1 0 0,0 0 0 0 0,0 0 1 0 0,0 0-1 0 0,0-1 1 0 0,0 0-1 0 0,-1 0 1 0 0,1 0-1 0 0,0-1 1 0 0,0 0-1 0 0,0 0 1 0 0,0 0-1 0 0,0-1 0 0 0,0 0 1 0 0,0 0-1 0 0,1-1 1 0 0,-1 0-1 0 0,1 0 1 0 0,-1 0-1 0 0,1 0 1 0 0,0-1-1 0 0,1 0 0 0 0,-1 0 1 0 0,-4-5-1 0 0,4 4 9 0 0,0 0 0 0 0,1-1 0 0 0,0 0 0 0 0,0 0 0 0 0,0 0 0 0 0,-4-11 0 0 0,8 16-117 0 0,-1-1 0 0 0,1 1 0 0 0,-1-1 0 0 0,1 0 0 0 0,0 1 0 0 0,0-1 0 0 0,0 0 0 0 0,0 1 0 0 0,0-1 0 0 0,0 0 0 0 0,0 1 0 0 0,0-1 0 0 0,1 0 0 0 0,0-1 0 0 0,0 1-243 0 0,0 0 0 0 0,0 1-1 0 0,0-1 1 0 0,0 0 0 0 0,0 1-1 0 0,0-1 1 0 0,1 1 0 0 0,-1 0-1 0 0,1 0 1 0 0,-1-1 0 0 0,1 1-1 0 0,-1 0 1 0 0,1 0 0 0 0,0 0-1 0 0,2-1 1 0 0</inkml:trace>
</inkml:ink>
</file>

<file path=ppt/ink/ink13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2"/>
    </inkml:context>
    <inkml:brush xml:id="br0">
      <inkml:brushProperty name="width" value="0.1" units="cm"/>
      <inkml:brushProperty name="height" value="0.1" units="cm"/>
      <inkml:brushProperty name="color" value="#004F8B"/>
    </inkml:brush>
  </inkml:definitions>
  <inkml:trace contextRef="#ctx0" brushRef="#br0">0 18 17711 0 0,'0'0'1728'0'0,"5"6"-1536"0"0,-3-15-192 0 0,3-6 4800 0 0,5 25-5856 0 0</inkml:trace>
</inkml:ink>
</file>

<file path=ppt/ink/ink13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3"/>
    </inkml:context>
    <inkml:brush xml:id="br0">
      <inkml:brushProperty name="width" value="0.1" units="cm"/>
      <inkml:brushProperty name="height" value="0.1" units="cm"/>
      <inkml:brushProperty name="color" value="#004F8B"/>
    </inkml:brush>
  </inkml:definitions>
  <inkml:trace contextRef="#ctx0" brushRef="#br0">169 2 3679 0 0,'10'-2'7834'0'0,"-32"12"-2444"0"0,-10 18-4002 0 0,26-22-869 0 0,-14 12 91 0 0,1 2 0 0 0,-17 22 1 0 0,31-36-545 0 0,0 0 1 0 0,1 0-1 0 0,0 1 1 0 0,0-1-1 0 0,0 1 1 0 0,1 0 0 0 0,0 0-1 0 0,1 1 1 0 0,-1-1-1 0 0,1 0 1 0 0,1 1-1 0 0,-2 9 1 0 0,3-15-61 0 0,0 0 1 0 0,0 0-1 0 0,0 0 1 0 0,0 0-1 0 0,0 0 0 0 0,0 1 1 0 0,0-1-1 0 0,1 0 1 0 0,-1 0-1 0 0,0-1 0 0 0,1 1 1 0 0,0 0-1 0 0,0 0 1 0 0,-1 0-1 0 0,1 0 1 0 0,0 0-1 0 0,1-1 0 0 0,-1 1 1 0 0,0 0-1 0 0,0-1 1 0 0,1 1-1 0 0,-1-1 0 0 0,1 1 1 0 0,-1-1-1 0 0,1 0 1 0 0,-1 0-1 0 0,3 1 1 0 0,2 0 38 0 0,-1-1 1 0 0,1 0 0 0 0,-1-1 0 0 0,1 1 0 0 0,0-1-1 0 0,-1 0 1 0 0,1-1 0 0 0,7 0 0 0 0,13-2 180 0 0,0 2 0 0 0,0 1 0 0 0,0 1 0 0 0,0 2 0 0 0,0 0-1 0 0,-1 2 1 0 0,1 0 0 0 0,-1 2 0 0 0,0 1 0 0 0,34 15 0 0 0,-36-8 84 0 0,12 5 337 0 0,-32-18-616 0 0,0-1 0 0 0,-1 0 0 0 0,1 1 0 0 0,0 0-1 0 0,0 0 1 0 0,-1 0 0 0 0,1 0 0 0 0,-1 0-1 0 0,0 0 1 0 0,0 1 0 0 0,0-1 0 0 0,0 1-1 0 0,0-1 1 0 0,0 1 0 0 0,0 0 0 0 0,-1 0-1 0 0,0 0 1 0 0,1 0 0 0 0,-1 0 0 0 0,0 0 0 0 0,-1 0-1 0 0,1 0 1 0 0,0 0 0 0 0,-1 0 0 0 0,0 1-1 0 0,0-1 1 0 0,0 0 0 0 0,0 0 0 0 0,0 1-1 0 0,-1 3 1 0 0,0 2 10 0 0,-1 0-1 0 0,0 0 1 0 0,0-1 0 0 0,-1 1-1 0 0,0-1 1 0 0,0 1 0 0 0,-1-1-1 0 0,0 0 1 0 0,-1 0-1 0 0,1-1 1 0 0,-10 12 0 0 0,6-11 44 0 0,0 0 1 0 0,0-1-1 0 0,0 0 1 0 0,-1 0-1 0 0,0-1 1 0 0,-1 0-1 0 0,1-1 1 0 0,-1 0-1 0 0,0-1 0 0 0,0 0 1 0 0,-1 0-1 0 0,1-1 1 0 0,-17 3-1 0 0,2-2-15 0 0,1-2 0 0 0,-1 0 0 0 0,1-2-1 0 0,-50-5 1 0 0,67 4-92 0 0,-1-1 1 0 0,0 0-1 0 0,0 0 1 0 0,0-1-1 0 0,1 0 0 0 0,0 0 1 0 0,-1-1-1 0 0,-6-5 1 0 0,-12-10-2802 0 0</inkml:trace>
</inkml:ink>
</file>

<file path=ppt/ink/ink13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4"/>
    </inkml:context>
    <inkml:brush xml:id="br0">
      <inkml:brushProperty name="width" value="0.1" units="cm"/>
      <inkml:brushProperty name="height" value="0.1" units="cm"/>
      <inkml:brushProperty name="color" value="#004F8B"/>
    </inkml:brush>
  </inkml:definitions>
  <inkml:trace contextRef="#ctx0" brushRef="#br0">0 137 17015 0 0,'0'-4'138'0'0,"1"0"0"0"0,0 0-1 0 0,0 1 1 0 0,0-1 0 0 0,0 0 0 0 0,0 0-1 0 0,1 1 1 0 0,0-1 0 0 0,-1 1 0 0 0,1 0-1 0 0,1-1 1 0 0,-1 1 0 0 0,0 0 0 0 0,1 0-1 0 0,0 0 1 0 0,3-3 0 0 0,1 1 296 0 0,0 0 0 0 0,0 1 1 0 0,0 0-1 0 0,0 0 0 0 0,1 0 0 0 0,0 1 1 0 0,10-3-1 0 0,12-1 577 0 0,-1 1-1 0 0,1 2 1 0 0,36-2 0 0 0,-62 6-1050 0 0,85-7 183 0 0,67-2 326 0 0,-52 12-9917 0 0,-79 0 1676 0 0</inkml:trace>
</inkml:ink>
</file>

<file path=ppt/ink/ink13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5"/>
    </inkml:context>
    <inkml:brush xml:id="br0">
      <inkml:brushProperty name="width" value="0.1" units="cm"/>
      <inkml:brushProperty name="height" value="0.1" units="cm"/>
      <inkml:brushProperty name="color" value="#004F8B"/>
    </inkml:brush>
  </inkml:definitions>
  <inkml:trace contextRef="#ctx0" brushRef="#br0">278 4 8287 0 0,'-3'-1'389'0'0,"0"0"0"0"0,0 1 0 0 0,0-1 0 0 0,0 1 0 0 0,0 0 0 0 0,-1 0 0 0 0,1 0 0 0 0,0 0 0 0 0,0 0 0 0 0,0 1 0 0 0,0 0 0 0 0,0-1 0 0 0,0 1 0 0 0,0 0 0 0 0,0 1 0 0 0,-5 2 0 0 0,0 0 234 0 0,1 1-1 0 0,-1 0 1 0 0,1 1 0 0 0,1-1-1 0 0,-12 14 1 0 0,-2 5 152 0 0,1 1 0 0 0,-22 39 0 0 0,28-42-388 0 0,0 1 1 0 0,1 0 0 0 0,2 1 0 0 0,0 0-1 0 0,1 0 1 0 0,-6 33 0 0 0,13-50-326 0 0,1 0 0 0 0,0 0 0 0 0,1 0 0 0 0,0 1 0 0 0,0-1 0 0 0,0 0 0 0 0,1 0 0 0 0,0 1 0 0 0,0-1 0 0 0,1 0 0 0 0,0 0 0 0 0,0 0 0 0 0,0 0 0 0 0,1-1 0 0 0,0 1 0 0 0,1-1 0 0 0,0 1 0 0 0,0-1 0 0 0,0 0 0 0 0,0-1 0 0 0,1 1 0 0 0,0-1 0 0 0,0 0 0 0 0,1 0-1 0 0,-1 0 1 0 0,13 7 0 0 0,-2-3-37 0 0,0-1-1 0 0,1-1 0 0 0,-1 0 0 0 0,2-1 0 0 0,-1-1 0 0 0,1-1 0 0 0,-1 0 0 0 0,1-1 1 0 0,0-1-1 0 0,0-1 0 0 0,1 0 0 0 0,-1-2 0 0 0,0 0 0 0 0,28-5 0 0 0,-18 0 41 0 0,0 0 0 0 0,0-2 0 0 0,0-1 0 0 0,-1-1 0 0 0,-1-1 0 0 0,1-2 0 0 0,-2 0 0 0 0,35-25 0 0 0,-51 31-21 0 0,0 0 0 0 0,-1 0-1 0 0,1-1 1 0 0,-2-1 0 0 0,1 1 0 0 0,-1-1 0 0 0,0 0-1 0 0,-1-1 1 0 0,0 1 0 0 0,-1-1 0 0 0,0 0-1 0 0,0-1 1 0 0,-1 1 0 0 0,-1-1 0 0 0,1 0 0 0 0,-2 0-1 0 0,0 0 1 0 0,0-1 0 0 0,-1 1 0 0 0,0 0-1 0 0,-1 0 1 0 0,0-1 0 0 0,-1 1 0 0 0,0 0 0 0 0,-1-1-1 0 0,0 1 1 0 0,-1 0 0 0 0,0 0 0 0 0,-1 1-1 0 0,0-1 1 0 0,-1 1 0 0 0,0-1 0 0 0,0 2 0 0 0,-1-1-1 0 0,-14-17 1 0 0,13 18-32 0 0,0 1-1 0 0,-1 1 1 0 0,0-1 0 0 0,-1 1-1 0 0,1 0 1 0 0,-1 1 0 0 0,-1 0-1 0 0,1 1 1 0 0,-1 0 0 0 0,0 0-1 0 0,0 1 1 0 0,0 0 0 0 0,-1 1-1 0 0,1 0 1 0 0,-1 1 0 0 0,-17-2-1 0 0,3 2-394 0 0,0 1-1 0 0,0 1 1 0 0,0 1-1 0 0,0 2 1 0 0,0 0-1 0 0,-29 9 0 0 0,22-3-809 0 0</inkml:trace>
</inkml:ink>
</file>

<file path=ppt/ink/ink13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6"/>
    </inkml:context>
    <inkml:brush xml:id="br0">
      <inkml:brushProperty name="width" value="0.1" units="cm"/>
      <inkml:brushProperty name="height" value="0.1" units="cm"/>
      <inkml:brushProperty name="color" value="#004F8B"/>
    </inkml:brush>
  </inkml:definitions>
  <inkml:trace contextRef="#ctx0" brushRef="#br0">88 94 7711 0 0,'0'0'356'0'0,"2"-2"-8"0"0,1-1 76 0 0,0-1-1 0 0,0 0 1 0 0,0-1-1 0 0,-1 1 1 0 0,1 0 0 0 0,-1-1-1 0 0,0 1 1 0 0,0-1-1 0 0,-1 0 1 0 0,0 1-1 0 0,1-1 1 0 0,0-8-1 0 0,-9-13 9051 0 0,8 26-9390 0 0,-19 28 37 0 0,-43 77 577 0 0,55-92-635 0 0,0-1-1 0 0,2 0 1 0 0,-1 1-1 0 0,2 0 0 0 0,-1 0 1 0 0,-1 25-1 0 0,5-30-62 0 0,0-7 1 0 0,0 0 0 0 0,0 0 0 0 0,1 0 0 0 0,-1 0 0 0 0,0 0 0 0 0,1-1 0 0 0,-1 1 0 0 0,1 0 0 0 0,-1 0 0 0 0,1 0 0 0 0,-1-1 0 0 0,1 1 0 0 0,-1 0 0 0 0,1-1 0 0 0,0 1 0 0 0,0-1 0 0 0,-1 1 0 0 0,1 0 0 0 0,0-1 0 0 0,0 0 0 0 0,-1 1 0 0 0,1-1 0 0 0,0 1 0 0 0,0-1 0 0 0,0 0 0 0 0,0 0 0 0 0,0 1 0 0 0,0-1 0 0 0,0 0 0 0 0,-1 0 0 0 0,3 0 0 0 0,24-1 47 0 0,-26 1-45 0 0,31-5 77 0 0,-19 2-30 0 0,0 0 0 0 0,0 2-1 0 0,0-1 1 0 0,1 2 0 0 0,-1 0-1 0 0,0 0 1 0 0,1 1 0 0 0,-1 1-1 0 0,22 5 1 0 0,-19-2 8 0 0,1 1 0 0 0,-1 1 0 0 0,-1 0-1 0 0,1 1 1 0 0,-1 1 0 0 0,26 20 0 0 0,-35-24-31 0 0,-1 0 0 0 0,0 0 0 0 0,-1 0 0 0 0,1 1 0 0 0,-1-1 0 0 0,0 1 1 0 0,0 0-1 0 0,-1 0 0 0 0,0 1 0 0 0,0-1 0 0 0,0 1 0 0 0,-1-1 0 0 0,0 1 0 0 0,0 0 0 0 0,-1 0 0 0 0,0 0 0 0 0,0 0 1 0 0,0 0-1 0 0,-1 14 0 0 0,-1-14 28 0 0,-1 0 0 0 0,1 0 0 0 0,-1-1 1 0 0,0 1-1 0 0,-1 0 0 0 0,1-1 0 0 0,-1 1 1 0 0,-1-1-1 0 0,1 0 0 0 0,-1 0 0 0 0,0 0 1 0 0,0-1-1 0 0,-1 1 0 0 0,0-1 0 0 0,0 0 1 0 0,0 0-1 0 0,0-1 0 0 0,-1 1 0 0 0,0-1 1 0 0,0-1-1 0 0,0 1 0 0 0,0-1 0 0 0,0 0 1 0 0,-12 4-1 0 0,-3 0 65 0 0,0 0 1 0 0,0-1 0 0 0,-1-2-1 0 0,1 0 1 0 0,-1-1-1 0 0,-37 0 1 0 0,54-3-129 0 0,1 0-1 0 0,0 0 1 0 0,-1-1-1 0 0,1 0 1 0 0,0 0-1 0 0,-1 0 1 0 0,1 0-1 0 0,0-1 1 0 0,0 1-1 0 0,0-1 1 0 0,0 0-1 0 0,0 0 1 0 0,0-1-1 0 0,1 1 1 0 0,-7-7-1 0 0</inkml:trace>
</inkml:ink>
</file>

<file path=ppt/ink/ink13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7"/>
    </inkml:context>
    <inkml:brush xml:id="br0">
      <inkml:brushProperty name="width" value="0.1" units="cm"/>
      <inkml:brushProperty name="height" value="0.1" units="cm"/>
      <inkml:brushProperty name="color" value="#004F8B"/>
    </inkml:brush>
  </inkml:definitions>
  <inkml:trace contextRef="#ctx0" brushRef="#br0">1 175 1839 0 0,'21'-27'-740'0'0,"-2"0"3657"0"0,-12 16 215 0 0,0 0-1 0 0,0 1 0 0 0,16-16 0 0 0,7 6 1988 0 0,10 9-3653 0 0,94-17 1934 0 0,-119 26-3389 0 0,0 1 0 0 0,1 1 1 0 0,-1 0-1 0 0,0 1 0 0 0,1 0 1 0 0,23 7-1 0 0,-31-6-946 0 0,0 1 0 0 0,0 1 1 0 0,0-1-1 0 0,12 9 0 0 0</inkml:trace>
</inkml:ink>
</file>

<file path=ppt/ink/ink13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8"/>
    </inkml:context>
    <inkml:brush xml:id="br0">
      <inkml:brushProperty name="width" value="0.1" units="cm"/>
      <inkml:brushProperty name="height" value="0.1" units="cm"/>
      <inkml:brushProperty name="color" value="#004F8B"/>
    </inkml:brush>
  </inkml:definitions>
  <inkml:trace contextRef="#ctx0" brushRef="#br0">223 4 6911 0 0,'0'0'528'0'0,"-39"-3"5059"0"0,32 4-5147 0 0,0 0 0 0 0,1 1 1 0 0,-1 0-1 0 0,0 1 0 0 0,1-1 1 0 0,0 1-1 0 0,0 1 0 0 0,0-1 0 0 0,0 1 1 0 0,0 0-1 0 0,1 0 0 0 0,-1 1 0 0 0,1-1 1 0 0,0 1-1 0 0,1 0 0 0 0,-5 6 0 0 0,-4 5 56 0 0,1 1 0 0 0,1 0 0 0 0,1 0 0 0 0,-11 24 0 0 0,19-37-450 0 0,0 0 0 0 0,1 0 0 0 0,-1 0 1 0 0,1 0-1 0 0,-1 1 0 0 0,1-1 0 0 0,1 0 0 0 0,-1 1 0 0 0,1-1 1 0 0,-1 1-1 0 0,1-1 0 0 0,0 1 0 0 0,1-1 0 0 0,-1 1 0 0 0,1-1 1 0 0,0 0-1 0 0,0 1 0 0 0,0-1 0 0 0,1 0 0 0 0,0 0 1 0 0,-1 0-1 0 0,1 0 0 0 0,1 0 0 0 0,-1 0 0 0 0,1 0 0 0 0,-1-1 1 0 0,1 1-1 0 0,0-1 0 0 0,0 0 0 0 0,0 0 0 0 0,1 0 0 0 0,-1 0 1 0 0,1 0-1 0 0,0-1 0 0 0,0 0 0 0 0,0 0 0 0 0,0 0 1 0 0,0 0-1 0 0,0 0 0 0 0,0-1 0 0 0,1 0 0 0 0,-1 0 0 0 0,0 0 1 0 0,1 0-1 0 0,-1-1 0 0 0,1 0 0 0 0,-1 0 0 0 0,8 0 0 0 0,4-2-15 0 0,-1-1-1 0 0,0 0 1 0 0,0-1-1 0 0,-1-1 0 0 0,1 0 1 0 0,-1-1-1 0 0,0 0 1 0 0,25-17-1 0 0,-32 20-3 0 0,0-2-1 0 0,-1 1 1 0 0,0-1 0 0 0,0 0-1 0 0,-1 0 1 0 0,1 0 0 0 0,-1-1-1 0 0,0 0 1 0 0,0 0 0 0 0,-1 0-1 0 0,0-1 1 0 0,0 1 0 0 0,0-1-1 0 0,-1 0 1 0 0,0 0-1 0 0,-1-1 1 0 0,1 1 0 0 0,-1 0-1 0 0,1-15 1 0 0,-3 17 4 0 0,-1 0 0 0 0,0 0-1 0 0,0 0 1 0 0,0 0 0 0 0,-1 0-1 0 0,0 0 1 0 0,0 0 0 0 0,0 0 0 0 0,0 1-1 0 0,-1-1 1 0 0,0 1 0 0 0,0 0 0 0 0,0 0-1 0 0,0 0 1 0 0,-1 0 0 0 0,1 0-1 0 0,-1 1 1 0 0,0 0 0 0 0,0-1 0 0 0,0 1-1 0 0,-1 1 1 0 0,1-1 0 0 0,-1 1 0 0 0,-7-3-1 0 0,5 1-18 0 0,0 1 0 0 0,0 0 0 0 0,-1 1 0 0 0,1-1 0 0 0,-1 2 0 0 0,0-1 0 0 0,1 1 0 0 0,-1 0 0 0 0,0 1 0 0 0,0-1 0 0 0,1 2 0 0 0,-1-1 0 0 0,0 1 0 0 0,0 0 0 0 0,-13 4 0 0 0,18-4-56 0 0,0 1 0 0 0,0-1 1 0 0,1 1-1 0 0,-1 0 0 0 0,0-1 0 0 0,1 1 0 0 0,-1 0 0 0 0,1 1 1 0 0,-1-1-1 0 0,1 0 0 0 0,0 1 0 0 0,0-1 0 0 0,0 1 0 0 0,1 0 0 0 0,-4 4 1 0 0,1 10-2731 0 0,7 1-3632 0 0</inkml:trace>
</inkml:ink>
</file>

<file path=ppt/ink/ink1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3"/>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3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19"/>
    </inkml:context>
    <inkml:brush xml:id="br0">
      <inkml:brushProperty name="width" value="0.1" units="cm"/>
      <inkml:brushProperty name="height" value="0.1" units="cm"/>
      <inkml:brushProperty name="color" value="#004F8B"/>
    </inkml:brush>
  </inkml:definitions>
  <inkml:trace contextRef="#ctx0" brushRef="#br0">235 26 7831 0 0,'0'0'603'0'0,"10"-26"7296"0"0,-9 45-1865 0 0,-11 16-3741 0 0,-23 48-2093 0 0,25-61 450 0 0,-44 106-212 0 0,6 1-1 0 0,-30 146 1 0 0,56-196-389 0 0,20-78-294 0 0</inkml:trace>
</inkml:ink>
</file>

<file path=ppt/ink/ink13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0"/>
    </inkml:context>
    <inkml:brush xml:id="br0">
      <inkml:brushProperty name="width" value="0.1" units="cm"/>
      <inkml:brushProperty name="height" value="0.1" units="cm"/>
      <inkml:brushProperty name="color" value="#004F8B"/>
    </inkml:brush>
  </inkml:definitions>
  <inkml:trace contextRef="#ctx0" brushRef="#br0">49 43 6911 0 0,'-6'-38'9771'0'0,"2"44"-8882"0"0,0-1 1 0 0,1 0-1 0 0,-1 1 1 0 0,2 0 0 0 0,-5 9-1 0 0,-7 39 1076 0 0,12-39-1712 0 0,0 0 0 0 0,2 1 0 0 0,-1-1 0 0 0,2 0 0 0 0,2 16 0 0 0,-3-27-218 0 0,1 0-1 0 0,0 0 1 0 0,1 0 0 0 0,-1 0 0 0 0,0 0 0 0 0,1 0 0 0 0,0-1 0 0 0,0 1-1 0 0,0-1 1 0 0,1 1 0 0 0,-1-1 0 0 0,1 0 0 0 0,-1 0 0 0 0,1 0 0 0 0,0 0-1 0 0,5 3 1 0 0,-2-2-11 0 0,0-1-1 0 0,0 1 1 0 0,1-1-1 0 0,-1-1 1 0 0,1 1-1 0 0,0-1 1 0 0,-1 0-1 0 0,15 2 1 0 0,-4-3-3 0 0,1 0-1 0 0,0 0 1 0 0,0-2-1 0 0,0 0 1 0 0,-1-2-1 0 0,31-6 1 0 0,-30 4 3 0 0,0-1 0 0 0,0-1 0 0 0,0 0 1 0 0,21-13-1 0 0,-34 17 1 0 0,1 0 0 0 0,-1 0 0 0 0,0-1 0 0 0,-1 0 1 0 0,1 1-1 0 0,-1-2 0 0 0,0 1 0 0 0,0 0 0 0 0,0-1 0 0 0,0 0 0 0 0,-1 0 0 0 0,0 0 0 0 0,0 0 1 0 0,0-1-1 0 0,-1 1 0 0 0,1-1 0 0 0,1-9 0 0 0,-4 10-8 0 0,0 1 0 0 0,0 0-1 0 0,0-1 1 0 0,-1 1 0 0 0,0 0 0 0 0,0-1 0 0 0,0 1-1 0 0,0 0 1 0 0,-1 0 0 0 0,0 0 0 0 0,0 0-1 0 0,0 0 1 0 0,0 1 0 0 0,0-1 0 0 0,-1 0 0 0 0,0 1-1 0 0,1 0 1 0 0,-1 0 0 0 0,-1-1 0 0 0,1 2 0 0 0,0-1-1 0 0,-5-3 1 0 0,-1-1 26 0 0,-1 1 0 0 0,0-1-1 0 0,0 2 1 0 0,0-1 0 0 0,0 2 0 0 0,-1-1-1 0 0,-15-3 1 0 0,6 3-258 0 0,-1 1 0 0 0,0 2 0 0 0,-37-1 0 0 0,48 3 104 0 0,0 0-1 0 0,0 1 0 0 0,1 1 0 0 0,-1 0 0 0 0,0 0 1 0 0,0 0-1 0 0,1 2 0 0 0,0-1 0 0 0,-1 1 1 0 0,-8 5-1 0 0,17-8-35 0 0,0-1 1 0 0,0 1 0 0 0,0 0-1 0 0,0-1 1 0 0,0 1 0 0 0,0 0-1 0 0,1-1 1 0 0,-1 1-1 0 0,0 0 1 0 0,0 0 0 0 0,1 0-1 0 0,-1-1 1 0 0,1 1 0 0 0,-1 0-1 0 0,1 0 1 0 0,-1 0 0 0 0,0 1-1 0 0,1 11-1889 0 0</inkml:trace>
</inkml:ink>
</file>

<file path=ppt/ink/ink13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1"/>
    </inkml:context>
    <inkml:brush xml:id="br0">
      <inkml:brushProperty name="width" value="0.1" units="cm"/>
      <inkml:brushProperty name="height" value="0.1" units="cm"/>
      <inkml:brushProperty name="color" value="#004F8B"/>
    </inkml:brush>
  </inkml:definitions>
  <inkml:trace contextRef="#ctx0" brushRef="#br0">1 10 10591 0 0,'0'0'8430'0'0,"24"3"-5809"0"0,-8 0-2007 0 0,-9-1-309 0 0,1 0-1 0 0,-1-1 1 0 0,1 0-1 0 0,-1 0 1 0 0,1-1-1 0 0,-1 0 1 0 0,15-2-1 0 0,90-10 590 0 0,153 4 0 0 0,-201 10-4882 0 0</inkml:trace>
</inkml:ink>
</file>

<file path=ppt/ink/ink13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2"/>
    </inkml:context>
    <inkml:brush xml:id="br0">
      <inkml:brushProperty name="width" value="0.1" units="cm"/>
      <inkml:brushProperty name="height" value="0.1" units="cm"/>
      <inkml:brushProperty name="color" value="#004F8B"/>
    </inkml:brush>
  </inkml:definitions>
  <inkml:trace contextRef="#ctx0" brushRef="#br0">8 11 2759 0 0,'-8'3'7564'0'0,"45"7"822"0"0,5-9-4629 0 0,45-14-2651 0 0,-43 5 356 0 0,-17 6-1455 0 0,0 0 0 0 0,42 4 0 0 0,-38 0-1759 0 0,-16-2-384 0 0</inkml:trace>
</inkml:ink>
</file>

<file path=ppt/ink/ink13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3"/>
    </inkml:context>
    <inkml:brush xml:id="br0">
      <inkml:brushProperty name="width" value="0.1" units="cm"/>
      <inkml:brushProperty name="height" value="0.1" units="cm"/>
      <inkml:brushProperty name="color" value="#004F8B"/>
    </inkml:brush>
  </inkml:definitions>
  <inkml:trace contextRef="#ctx0" brushRef="#br0">0 243 7831 0 0,'0'0'2324'0'0,"26"4"2767"0"0,-15-3-4074 0 0,0-1-1 0 0,0 0 1 0 0,0-1 0 0 0,0 0-1 0 0,17-5 1 0 0,-11 1-355 0 0,-1 0 1 0 0,0-1-1 0 0,17-9 1 0 0,-3-2-225 0 0,0-1 1 0 0,53-44-1 0 0,-75 55-355 0 0,0-1 0 0 0,0 0 0 0 0,-1 0-1 0 0,7-10 1 0 0,-12 15-33 0 0,0 0 0 0 0,0 0 1 0 0,0 0-1 0 0,0-1 0 0 0,0 1 0 0 0,-1 0 0 0 0,0-1 0 0 0,1 1 0 0 0,-1-1 0 0 0,-1 1 1 0 0,1-1-1 0 0,0 0 0 0 0,-1 1 0 0 0,0-1 0 0 0,0-7 480 0 0,-4 15-502 0 0,1 0 0 0 0,-1 0 0 0 0,1 0 0 0 0,0 1 0 0 0,1-1 0 0 0,-1 1 0 0 0,1 0 0 0 0,0-1 0 0 0,0 1 0 0 0,-2 8 0 0 0,-2 2 13 0 0,-65 155-105 0 0,-73 261 0 0 0,139-415 51 0 0,2-1 0 0 0,0 1-1 0 0,1-1 1 0 0,0 1-1 0 0,1 29 1 0 0,1-43 11 0 0,0 1 1 0 0,1-1 0 0 0,-1 1-1 0 0,0-1 1 0 0,1 1-1 0 0,0-1 1 0 0,-1 1 0 0 0,1-1-1 0 0,0 1 1 0 0,0-1 0 0 0,0 0-1 0 0,1 0 1 0 0,-1 0-1 0 0,0 1 1 0 0,1-1 0 0 0,0 0-1 0 0,-1-1 1 0 0,1 1 0 0 0,0 0-1 0 0,0 0 1 0 0,0-1-1 0 0,0 1 1 0 0,0-1 0 0 0,0 0-1 0 0,1 1 1 0 0,-1-1 0 0 0,0 0-1 0 0,1 0 1 0 0,-1-1-1 0 0,0 1 1 0 0,1 0 0 0 0,-1-1-1 0 0,1 0 1 0 0,-1 1 0 0 0,1-1-1 0 0,0 0 1 0 0,-1 0-1 0 0,1-1 1 0 0,-1 1 0 0 0,1 0-1 0 0,-1-1 1 0 0,1 1-1 0 0,4-3 1 0 0,33-8 10 0 0,53-21 1 0 0,-54 17 7 0 0,57-13 0 0 0,-72 23-206 0 0,58-10-329 0 0,-74 15-562 0 0,-1 0 0 0 0,0 0 1 0 0,1 1-1 0 0,-1 0 0 0 0,10 2 0 0 0,-7-1-787 0 0</inkml:trace>
</inkml:ink>
</file>

<file path=ppt/ink/ink13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4"/>
    </inkml:context>
    <inkml:brush xml:id="br0">
      <inkml:brushProperty name="width" value="0.1" units="cm"/>
      <inkml:brushProperty name="height" value="0.1" units="cm"/>
      <inkml:brushProperty name="color" value="#004F8B"/>
    </inkml:brush>
  </inkml:definitions>
  <inkml:trace contextRef="#ctx0" brushRef="#br0">2 120 6447 0 0,'0'0'499'0'0,"-2"-8"324"0"0,2-3 3469 0 0,26-13 2194 0 0,12 6-3886 0 0,43-5-1412 0 0,-62 19-219 0 0,10-5-740 0 0,1 2-1 0 0,0 1 0 0 0,0 2 0 0 0,0 1 0 0 0,0 1 1 0 0,56 3-1 0 0,-37 2-3189 0 0,-22-4-5037 0 0</inkml:trace>
</inkml:ink>
</file>

<file path=ppt/ink/ink13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5"/>
    </inkml:context>
    <inkml:brush xml:id="br0">
      <inkml:brushProperty name="width" value="0.1" units="cm"/>
      <inkml:brushProperty name="height" value="0.1" units="cm"/>
      <inkml:brushProperty name="color" value="#004F8B"/>
    </inkml:brush>
  </inkml:definitions>
  <inkml:trace contextRef="#ctx0" brushRef="#br0">54 16 6911 0 0,'0'0'623'0'0,"-2"-8"-502"0"0,0 0 1994 0 0,0 51 6837 0 0,5-1-6027 0 0,-1 39-1312 0 0,-26 91 399 0 0,13-113-1706 0 0,2 0 1 0 0,3 1-1 0 0,3 0 1 0 0,5 74-1 0 0,0-116-283 0 0,-2-17 36 0 0,22-17-1599 0 0,-16 8-247 0 0</inkml:trace>
</inkml:ink>
</file>

<file path=ppt/ink/ink13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6"/>
    </inkml:context>
    <inkml:brush xml:id="br0">
      <inkml:brushProperty name="width" value="0.1" units="cm"/>
      <inkml:brushProperty name="height" value="0.1" units="cm"/>
      <inkml:brushProperty name="color" value="#004F8B"/>
    </inkml:brush>
  </inkml:definitions>
  <inkml:trace contextRef="#ctx0" brushRef="#br0">0 0 8287 0 0,'0'0'18199'0'0,"11"1"-21345"0"0,-1-2 1333 0 0</inkml:trace>
</inkml:ink>
</file>

<file path=ppt/ink/ink13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7"/>
    </inkml:context>
    <inkml:brush xml:id="br0">
      <inkml:brushProperty name="width" value="0.1" units="cm"/>
      <inkml:brushProperty name="height" value="0.1" units="cm"/>
      <inkml:brushProperty name="color" value="#004F8B"/>
    </inkml:brush>
  </inkml:definitions>
  <inkml:trace contextRef="#ctx0" brushRef="#br0">18 92 10591 0 0,'0'0'488'0'0,"-16"-15"176"0"0,14 10 458 0 0,34 4 2766 0 0,14 1-1204 0 0,-3 1-220 0 0,83-10 1 0 0,-88 4-2171 0 0,-1-2 0 0 0,1-2-1 0 0,-1-2 1 0 0,46-19 0 0 0,-81 30 230 0 0,-14 25-276 0 0,-126 224-13 0 0,113-196-241 0 0,3 1-1 0 0,-29 107 1 0 0,4-16 745 0 0,47-144-747 0 0,-1 0 0 0 0,1-1 0 0 0,0 1 0 0 0,0 0 0 0 0,-1 0 0 0 0,1 0 0 0 0,0-1 0 0 0,0 1 0 0 0,0 0 0 0 0,0 0 0 0 0,0 0 1 0 0,0 0-1 0 0,0-1 0 0 0,0 1 0 0 0,0 0 0 0 0,1 0 0 0 0,-1 0 0 0 0,0-1 0 0 0,0 1 0 0 0,1 0 0 0 0,-1 0 0 0 0,1-1 0 0 0,-1 1 0 0 0,1 0 0 0 0,-1-1 0 0 0,1 1 1 0 0,-1 0-1 0 0,1-1 0 0 0,-1 1 0 0 0,1-1 0 0 0,0 1 0 0 0,-1-1 0 0 0,1 1 0 0 0,0-1 0 0 0,-1 0 0 0 0,1 1 0 0 0,0-1 0 0 0,0 0 0 0 0,-1 1 0 0 0,1-1 0 0 0,0 0 1 0 0,1 0-1 0 0,15 2-2074 0 0</inkml:trace>
</inkml:ink>
</file>

<file path=ppt/ink/ink13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8"/>
    </inkml:context>
    <inkml:brush xml:id="br0">
      <inkml:brushProperty name="width" value="0.1" units="cm"/>
      <inkml:brushProperty name="height" value="0.1" units="cm"/>
      <inkml:brushProperty name="color" value="#004F8B"/>
    </inkml:brush>
  </inkml:definitions>
  <inkml:trace contextRef="#ctx0" brushRef="#br0">0 124 8751 0 0,'0'0'674'0'0,"26"-31"5239"0"0,-22 28-5134 0 0,1 0-1 0 0,-1 0 1 0 0,1 0 0 0 0,0 1 0 0 0,0 0-1 0 0,0 0 1 0 0,9-3 0 0 0,8 1 1032 0 0,45-4 1 0 0,-11 2-669 0 0,43-15-113 0 0,59-9-950 0 0,-99 29-1319 0 0,-28 2-2184 0 0,-17-2 1272 0 0</inkml:trace>
</inkml:ink>
</file>

<file path=ppt/ink/ink1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4"/>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3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29"/>
    </inkml:context>
    <inkml:brush xml:id="br0">
      <inkml:brushProperty name="width" value="0.1" units="cm"/>
      <inkml:brushProperty name="height" value="0.1" units="cm"/>
      <inkml:brushProperty name="color" value="#004F8B"/>
    </inkml:brush>
  </inkml:definitions>
  <inkml:trace contextRef="#ctx0" brushRef="#br0">195 13 2303 0 0,'17'-12'14294'0'0,"-26"15"-13394"0"0,0 1 1 0 0,0 1 0 0 0,0 0-1 0 0,-13 9 1 0 0,6-2-516 0 0,0 1 0 0 0,1 1 0 0 0,1 0 0 0 0,0 0 0 0 0,1 2 0 0 0,-15 23 0 0 0,24-33-325 0 0,0 0-1 0 0,1 0 1 0 0,0 1-1 0 0,1 0 0 0 0,-1-1 1 0 0,1 1-1 0 0,0 0 1 0 0,1 0-1 0 0,-1 11 1 0 0,1-15-40 0 0,1 0 0 0 0,1 0 0 0 0,-1 0-1 0 0,0-1 1 0 0,1 1 0 0 0,-1 0 0 0 0,1 0 0 0 0,0 0 0 0 0,0 0 0 0 0,0 0 0 0 0,1-1 0 0 0,-1 1-1 0 0,0 0 1 0 0,1-1 0 0 0,0 1 0 0 0,0-1 0 0 0,-1 0 0 0 0,2 0 0 0 0,-1 1 0 0 0,0-1 0 0 0,0-1-1 0 0,0 1 1 0 0,1 0 0 0 0,3 2 0 0 0,9 5 55 0 0,-12-7-54 0 0,1 0 1 0 0,-1 0 0 0 0,0 0-1 0 0,1 0 1 0 0,-1-1 0 0 0,0 1-1 0 0,1-1 1 0 0,0 0 0 0 0,-1 0 0 0 0,1 0-1 0 0,0-1 1 0 0,0 1 0 0 0,-1-1-1 0 0,8 0 1 0 0,-6 0 9 0 0,0 0-1 0 0,1 1 1 0 0,-1 0 0 0 0,1 0-1 0 0,-1 0 1 0 0,10 3 0 0 0,-11-2 1 0 0,1 0 0 0 0,0-1 0 0 0,0 0 0 0 0,0 0 0 0 0,0 0 1 0 0,0-1-1 0 0,0 1 0 0 0,0-1 0 0 0,6-1 0 0 0,-3 0 25 0 0,0 0-1 0 0,0 0 1 0 0,0 1-1 0 0,0 0 1 0 0,0 1-1 0 0,0 0 1 0 0,1 0-1 0 0,-2 0 1 0 0,1 1-1 0 0,0 0 1 0 0,0 1-1 0 0,7 3 1 0 0,-11-4-31 0 0,0-1-1 0 0,0 0 1 0 0,0 0 0 0 0,0-1 0 0 0,0 1 0 0 0,0-1 0 0 0,0 1-1 0 0,0-1 1 0 0,6-1 0 0 0,-5 0 0 0 0,0 1 0 0 0,0 0 1 0 0,0 1-1 0 0,0-1 0 0 0,0 1 0 0 0,9 2 0 0 0,-8 0-1 0 0,0 1-1 0 0,-1-1 1 0 0,1 2-1 0 0,-1-1 1 0 0,0 0-1 0 0,0 1 1 0 0,0 0-1 0 0,0 0 1 0 0,-1 1-1 0 0,0-1 1 0 0,0 1-1 0 0,-1 0 1 0 0,1 0-1 0 0,-1 0 1 0 0,-1 0-1 0 0,1 1 1 0 0,-1-1-1 0 0,0 1 1 0 0,-1-1-1 0 0,1 1 1 0 0,-1 0-1 0 0,-1 0 1 0 0,1 0-1 0 0,-1 0 1 0 0,0-1 0 0 0,-1 1-1 0 0,1 0 1 0 0,-1 0-1 0 0,-1 0 1 0 0,-2 6-1 0 0,1-7 17 0 0,0-1 0 0 0,0 1 0 0 0,-1-1 0 0 0,0 0-1 0 0,0 0 1 0 0,-1 0 0 0 0,1-1 0 0 0,-1 1 0 0 0,0-1 0 0 0,0 0 0 0 0,-1-1-1 0 0,1 1 1 0 0,-1-1 0 0 0,1 0 0 0 0,-1 0 0 0 0,0-1 0 0 0,0 0 0 0 0,-10 2-1 0 0,-7 1 132 0 0,-1-2 0 0 0,0 0-1 0 0,-41-2 1 0 0,-14 2-11 0 0,32 4-170 0 0,36-4-48 0 0,0 0 0 0 0,0-2 0 0 0,-1 1 0 0 0,1-1 0 0 0,0-1 0 0 0,0 0 1 0 0,-1-1-1 0 0,-17-2 0 0 0,27 2-149 0 0,1 0-1 0 0,-1 0 1 0 0,1 0 0 0 0,-1 0 0 0 0,1 0 0 0 0,0 0 0 0 0,-1-1 0 0 0,1 1-1 0 0,0 0 1 0 0,0-1 0 0 0,0 1 0 0 0,0-1 0 0 0,0 1 0 0 0,-1-3 0 0 0</inkml:trace>
</inkml:ink>
</file>

<file path=ppt/ink/ink13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0"/>
    </inkml:context>
    <inkml:brush xml:id="br0">
      <inkml:brushProperty name="width" value="0.1" units="cm"/>
      <inkml:brushProperty name="height" value="0.1" units="cm"/>
      <inkml:brushProperty name="color" value="#004F8B"/>
    </inkml:brush>
  </inkml:definitions>
  <inkml:trace contextRef="#ctx0" brushRef="#br0">0 71 15287 0 0,'13'-7'402'0'0,"-1"0"-1"0"0,1 0 1 0 0,1 1-1 0 0,-1 1 1 0 0,1 0-1 0 0,0 1 1 0 0,20-4-1 0 0,107-8 4163 0 0,-108 13-3557 0 0,-6 1-588 0 0,-1 1-1 0 0,0 2 1 0 0,32 3 0 0 0,-1 9-7839 0 0</inkml:trace>
</inkml:ink>
</file>

<file path=ppt/ink/ink13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1"/>
    </inkml:context>
    <inkml:brush xml:id="br0">
      <inkml:brushProperty name="width" value="0.1" units="cm"/>
      <inkml:brushProperty name="height" value="0.1" units="cm"/>
      <inkml:brushProperty name="color" value="#F6630D"/>
    </inkml:brush>
  </inkml:definitions>
  <inkml:trace contextRef="#ctx0" brushRef="#br0">41 276 2759 0 0,'-4'9'7316'0'0,"-13"28"-1424"0"0,17-36-5765 0 0,0 1-1 0 0,1-1 0 0 0,-1 1 1 0 0,0-1-1 0 0,0 1 0 0 0,1-1 1 0 0,-1 0-1 0 0,1 1 0 0 0,0-1 1 0 0,-1 0-1 0 0,1 0 0 0 0,0 1 1 0 0,0-1-1 0 0,-1 0 0 0 0,1 0 1 0 0,0 0-1 0 0,0 0 0 0 0,1 0 1 0 0,-1 0-1 0 0,0 0 0 0 0,0 0 1 0 0,0 0-1 0 0,0-1 0 0 0,1 1 1 0 0,-1 0-1 0 0,0-1 0 0 0,1 1 1 0 0,-1-1-1 0 0,1 0 0 0 0,-1 1 1 0 0,0-1-1 0 0,1 0 0 0 0,-1 0 1 0 0,1 0-1 0 0,-1 0 0 0 0,1 0 1 0 0,-1 0-1 0 0,3-1 0 0 0,8 1 253 0 0,0-2-1 0 0,0 0 0 0 0,19-5 0 0 0,-21 5-42 0 0,-1-1-225 0 0,1 0 0 0 0,-1-1 0 0 0,0 1 0 0 0,0-2 0 0 0,-1 1 0 0 0,1-1-1 0 0,-1 0 1 0 0,0-1 0 0 0,0 0 0 0 0,0-1 0 0 0,-1 1 0 0 0,0-1 0 0 0,-1 0 0 0 0,1-1 0 0 0,-1 0-1 0 0,8-14 1 0 0,2-9 116 0 0,-1 0-1 0 0,-1-1 0 0 0,13-45 0 0 0,-22 59-96 0 0,6-23 1126 0 0,-14 54-1007 0 0,-1 0-217 0 0,-66 241 103 0 0,45-152-132 0 0,22-82-19 0 0,-1 0 1 0 0,-1 0-1 0 0,0-1 1 0 0,-2 0 0 0 0,0 0-1 0 0,-13 23 1 0 0,-22 28-184 0 0,3 1 1 0 0,3 3 0 0 0,-51 153-1 0 0,84-219 190 0 0,1 0-1 0 0,0 0 1 0 0,0 1-1 0 0,1-1 1 0 0,0 1-1 0 0,1 8 1 0 0,0-15 7 0 0,0-1 1 0 0,1 1 0 0 0,-1-1-1 0 0,0 1 1 0 0,1-1 0 0 0,0 1-1 0 0,-1-1 1 0 0,1 1 0 0 0,0-1-1 0 0,-1 1 1 0 0,1-1 0 0 0,0 0-1 0 0,0 1 1 0 0,0-1 0 0 0,0 0-1 0 0,0 0 1 0 0,1 0 0 0 0,-1 0-1 0 0,0 0 1 0 0,0 0 0 0 0,1 0-1 0 0,-1 0 1 0 0,1 0 0 0 0,-1-1-1 0 0,1 1 1 0 0,-1-1 0 0 0,1 1-1 0 0,-1-1 1 0 0,1 1 0 0 0,-1-1-1 0 0,1 0 1 0 0,0 0 0 0 0,-1 0-1 0 0,1 0 1 0 0,-1 0 0 0 0,1 0-1 0 0,3-1 1 0 0,16-1-11 0 0,0-1 1 0 0,30-8-1 0 0,30-5-17 0 0,-76 16 32 0 0,0-2-1 0 0,0 1 1 0 0,-1 0-1 0 0,1-1 1 0 0,-1 0-1 0 0,1 0 1 0 0,-1 0 0 0 0,0-1-1 0 0,0 0 1 0 0,0 1-1 0 0,4-5 1 0 0,-4 3 2 0 0,0 1-1 0 0,0 0 1 0 0,0 0 0 0 0,1 0 0 0 0,-1 1-1 0 0,1 0 1 0 0,-1 0 0 0 0,1 0 0 0 0,0 0 0 0 0,0 1-1 0 0,9-2 1 0 0,-5 2 22 0 0,-1 1-2 0 0,1 0 1 0 0,-1 0-1 0 0,1-1 1 0 0,-1-1-1 0 0,0 1 1 0 0,1-2-1 0 0,-1 1 0 0 0,0-1 1 0 0,-1 0-1 0 0,1 0 1 0 0,10-7-1 0 0,-16 8-85 0 0,1 0 1 0 0,-1 1-1 0 0,1-1 1 0 0,0 1-1 0 0,-1-1 0 0 0,1 1 1 0 0,0 0-1 0 0,0 0 0 0 0,0 0 1 0 0,0 0-1 0 0,0 1 0 0 0,0-1 1 0 0,0 1-1 0 0,1 0 0 0 0,-1 0 1 0 0,0 0-1 0 0,0 0 1 0 0,0 1-1 0 0,0-1 0 0 0,0 1 1 0 0,0-1-1 0 0,0 1 0 0 0,0 0 1 0 0,0 0-1 0 0,5 3 0 0 0,5 0-3982 0 0</inkml:trace>
</inkml:ink>
</file>

<file path=ppt/ink/ink13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2"/>
    </inkml:context>
    <inkml:brush xml:id="br0">
      <inkml:brushProperty name="width" value="0.1" units="cm"/>
      <inkml:brushProperty name="height" value="0.1" units="cm"/>
      <inkml:brushProperty name="color" value="#F6630D"/>
    </inkml:brush>
  </inkml:definitions>
  <inkml:trace contextRef="#ctx0" brushRef="#br0">1 157 6911 0 0,'7'-1'9341'0'0,"14"-4"-6031"0"0,-20 5-3304 0 0,77-21 2505 0 0,-2-3 1 0 0,134-61 0 0 0,-205 82-2719 0 0,1 0 0 0 0,-1 1 0 0 0,1-1-1 0 0,0 1 1 0 0,0 0 0 0 0,0 0 0 0 0,0 1 0 0 0,0 0 0 0 0,0 0 0 0 0,11 0-1 0 0,-7 3-1049 0 0</inkml:trace>
</inkml:ink>
</file>

<file path=ppt/ink/ink13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3"/>
    </inkml:context>
    <inkml:brush xml:id="br0">
      <inkml:brushProperty name="width" value="0.1" units="cm"/>
      <inkml:brushProperty name="height" value="0.1" units="cm"/>
      <inkml:brushProperty name="color" value="#F6630D"/>
    </inkml:brush>
  </inkml:definitions>
  <inkml:trace contextRef="#ctx0" brushRef="#br0">1 136 3679 0 0,'0'0'623'0'0,"5"-46"11222"0"0,-4 41-11577 0 0,0 1 1 0 0,1 0-1 0 0,-1 0 0 0 0,1 0 0 0 0,0 0 1 0 0,0 1-1 0 0,0-1 0 0 0,0 0 0 0 0,0 1 0 0 0,1 0 1 0 0,0-1-1 0 0,0 1 0 0 0,0 0 0 0 0,0 0 1 0 0,0 1-1 0 0,1-1 0 0 0,-1 1 0 0 0,1-1 0 0 0,-1 1 1 0 0,1 0-1 0 0,0 1 0 0 0,0-1 0 0 0,0 1 1 0 0,0-1-1 0 0,0 1 0 0 0,5 0 0 0 0,7-3-52 0 0,-1 1 0 0 0,1 0 1 0 0,0 2-1 0 0,1 0 0 0 0,22 1 0 0 0,-33 0-158 0 0,1 1 0 0 0,-1 0 1 0 0,1 0-1 0 0,-1 1 0 0 0,0-1 1 0 0,0 1-1 0 0,0 1 0 0 0,0-1 0 0 0,0 1 1 0 0,0 0-1 0 0,-1 0 0 0 0,1 1 1 0 0,-1-1-1 0 0,0 1 0 0 0,0 0 0 0 0,0 1 1 0 0,-1-1-1 0 0,1 1 0 0 0,-1 0 1 0 0,0 0-1 0 0,-1 1 0 0 0,1-1 1 0 0,-1 1-1 0 0,3 6 0 0 0,-6-10-54 0 0,1 0 0 0 0,-1 0 0 0 0,0 0 1 0 0,0 0-1 0 0,0 0 0 0 0,0 1 0 0 0,0-1 0 0 0,0 0 0 0 0,0 0 0 0 0,-1 0 0 0 0,1 0 0 0 0,-1 0 1 0 0,1 0-1 0 0,-1 0 0 0 0,0 0 0 0 0,0 0 0 0 0,0 0 0 0 0,-1 2 0 0 0,-27 38-13 0 0,18-26 25 0 0,-7 9 110 0 0,-27 43-46 0 0,43-64-75 0 0,0-1 0 0 0,0 1 0 0 0,0 0 0 0 0,0 0 0 0 0,1 0 0 0 0,0 0 0 0 0,0 0 0 0 0,0 0 0 0 0,1 0 0 0 0,-1 0 0 0 0,1 1 0 0 0,0-1 0 0 0,0 0 0 0 0,0 0 0 0 0,1 5 0 0 0,1-6-6 0 0,0 0 1 0 0,0 1 0 0 0,0-1 0 0 0,0 0-1 0 0,0 0 1 0 0,0-1 0 0 0,1 1-1 0 0,0 0 1 0 0,-1-1 0 0 0,1 1-1 0 0,0-1 1 0 0,0 0 0 0 0,0 0-1 0 0,1 0 1 0 0,5 2 0 0 0,59 23-27 0 0,-52-22 24 0 0,-1 0 7 0 0,0 1 0 0 0,0 0 0 0 0,-1 1 0 0 0,0 1 0 0 0,0 0 0 0 0,-1 0 0 0 0,20 17 0 0 0,-29-21-3 0 0,-1 0 0 0 0,0-1 0 0 0,0 1 1 0 0,0 1-1 0 0,0-1 0 0 0,0 0 0 0 0,-1 1 0 0 0,0-1 0 0 0,0 1 0 0 0,0-1 0 0 0,0 1 0 0 0,-1 0 0 0 0,0 0 1 0 0,0 0-1 0 0,0 0 0 0 0,-1 0 0 0 0,1 0 0 0 0,-1 0 0 0 0,0 0 0 0 0,-1 0 0 0 0,1 0 0 0 0,-1 0 0 0 0,0 0 1 0 0,-1 0-1 0 0,1 0 0 0 0,-1 0 0 0 0,0-1 0 0 0,-2 6 0 0 0,1-3 15 0 0,-1 0-1 0 0,0 1 0 0 0,0-1 1 0 0,0-1-1 0 0,-1 1 1 0 0,0-1-1 0 0,0 0 1 0 0,-1 0-1 0 0,0 0 1 0 0,0-1-1 0 0,0 1 1 0 0,-1-2-1 0 0,1 1 1 0 0,-1-1-1 0 0,0 0 0 0 0,-1 0 1 0 0,1-1-1 0 0,-1 0 1 0 0,1 0-1 0 0,-9 1 1 0 0,4-1 13 0 0,-1-2 0 0 0,1 1 0 0 0,0-2 0 0 0,0 0 0 0 0,-1 0 0 0 0,1-1 0 0 0,0 0 0 0 0,0-1 0 0 0,0-1 0 0 0,0 0-1 0 0,0 0 1 0 0,-17-9 0 0 0,-9-5 87 0 0,-39-24 0 0 0,76 40-373 0 0,0 0-1 0 0,1-1 0 0 0,-1 1 0 0 0,0 0 0 0 0,1-1 0 0 0,-1 1 0 0 0,1-1 0 0 0,0 1 0 0 0,0 0 0 0 0,-1-1 1 0 0,1 1-1 0 0,0-1 0 0 0,0 1 0 0 0,0-1 0 0 0,0 1 0 0 0,1-1 0 0 0,-1 1 0 0 0,0 0 0 0 0,1-1 0 0 0,0-1 0 0 0</inkml:trace>
</inkml:ink>
</file>

<file path=ppt/ink/ink13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4"/>
    </inkml:context>
    <inkml:brush xml:id="br0">
      <inkml:brushProperty name="width" value="0.1" units="cm"/>
      <inkml:brushProperty name="height" value="0.1" units="cm"/>
      <inkml:brushProperty name="color" value="#F6630D"/>
    </inkml:brush>
  </inkml:definitions>
  <inkml:trace contextRef="#ctx0" brushRef="#br0">188 16 2759 0 0,'0'-1'211'0'0,"0"0"0"0"0,0 1-1 0 0,0-1 1 0 0,0 0-1 0 0,0 1 1 0 0,0-1 0 0 0,0 0-1 0 0,-1 1 1 0 0,1-1-1 0 0,0 1 1 0 0,-1-1 0 0 0,1 0-1 0 0,0 1 1 0 0,-1-1-1 0 0,1 1 1 0 0,-1-1-1 0 0,1 1 1 0 0,0-1 0 0 0,-1 1-1 0 0,0-1 1 0 0,1 1-1 0 0,-1 0 1 0 0,1-1 0 0 0,-1 1-1 0 0,1 0 1 0 0,-1-1-1 0 0,0 1 1 0 0,1 0-1 0 0,-1 0 1 0 0,0-1 0 0 0,1 1-1 0 0,-1 0 1 0 0,0 0-1 0 0,-27 8 5756 0 0,-1 11-2397 0 0,11-4-3598 0 0,10-7 235 0 0,-8 9 287 0 0,0 0-1 0 0,-18 27 1 0 0,31-40-405 0 0,0 1 0 0 0,0 0 0 0 0,1 0 0 0 0,-1 0 0 0 0,1 0 0 0 0,0 0 0 0 0,1 0 0 0 0,-1 1 0 0 0,1-1 1 0 0,0 0-1 0 0,0 1 0 0 0,1-1 0 0 0,-1 1 0 0 0,1-1 0 0 0,1 11 0 0 0,1-12-65 0 0,-1 0 0 0 0,1 0 1 0 0,0-1-1 0 0,0 1 0 0 0,0 0 0 0 0,0-1 0 0 0,0 1 1 0 0,1-1-1 0 0,0 0 0 0 0,0 0 0 0 0,0 0 1 0 0,0 0-1 0 0,0 0 0 0 0,0 0 0 0 0,1-1 1 0 0,-1 0-1 0 0,6 3 0 0 0,-2-1 105 0 0,1 0 0 0 0,0-1 0 0 0,0 0 0 0 0,1 0 0 0 0,-1-1-1 0 0,1 0 1 0 0,11 2 0 0 0,65 1 466 0 0,57 6 680 0 0,-124-9-1052 0 0,-1 1 0 0 0,0 1 0 0 0,0 1 0 0 0,0 1 0 0 0,28 13 0 0 0,-39-16-181 0 0,-1 0 1 0 0,0 0-1 0 0,0 1 1 0 0,0 0-1 0 0,0 0 0 0 0,0 0 1 0 0,-1 1-1 0 0,0-1 0 0 0,0 1 1 0 0,0 0-1 0 0,-1 0 1 0 0,1 0-1 0 0,-1 1 0 0 0,0-1 1 0 0,-1 1-1 0 0,1 0 1 0 0,-1 0-1 0 0,0 0 0 0 0,-1 0 1 0 0,0 0-1 0 0,0 0 0 0 0,0 0 1 0 0,0 0-1 0 0,-1 1 1 0 0,0-1-1 0 0,0 0 0 0 0,-1 0 1 0 0,-2 9-1 0 0,-1-1 41 0 0,-2 1 0 0 0,0 0 0 0 0,-1-1 0 0 0,0 0 0 0 0,-1-1-1 0 0,-18 24 1 0 0,19-29-36 0 0,-1 0-1 0 0,0-1 0 0 0,0 0 1 0 0,-1 0-1 0 0,0 0 0 0 0,0-1 1 0 0,-1-1-1 0 0,0 0 0 0 0,1 0 1 0 0,-17 5-1 0 0,10-4 20 0 0,-1-1 1 0 0,0-1-1 0 0,-1-1 1 0 0,-31 3-1 0 0,40-6-143 0 0,0 0-1 0 0,0 0 1 0 0,0-1-1 0 0,0 0 1 0 0,0-1-1 0 0,0 0 1 0 0,0 0-1 0 0,0-1 1 0 0,1-1 0 0 0,-16-7-1 0 0</inkml:trace>
</inkml:ink>
</file>

<file path=ppt/ink/ink13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5"/>
    </inkml:context>
    <inkml:brush xml:id="br0">
      <inkml:brushProperty name="width" value="0.1" units="cm"/>
      <inkml:brushProperty name="height" value="0.1" units="cm"/>
      <inkml:brushProperty name="color" value="#F6630D"/>
    </inkml:brush>
  </inkml:definitions>
  <inkml:trace contextRef="#ctx0" brushRef="#br0">1 257 9215 0 0,'48'-65'600'0'0,"-32"48"1399"0"0,0 1 0 0 0,1 1-1 0 0,25-18 1 0 0,-17 16 468 0 0,1 2-1 0 0,30-14 1 0 0,20-2-2923 0 0,-56 26 209 0 0,0 1 0 0 0,1 0-1 0 0,-1 2 1 0 0,1 0 0 0 0,28 2 0 0 0,-14 0-2091 0 0,-8-1-5324 0 0</inkml:trace>
</inkml:ink>
</file>

<file path=ppt/ink/ink13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6"/>
    </inkml:context>
    <inkml:brush xml:id="br0">
      <inkml:brushProperty name="width" value="0.1" units="cm"/>
      <inkml:brushProperty name="height" value="0.1" units="cm"/>
      <inkml:brushProperty name="color" value="#F6630D"/>
    </inkml:brush>
  </inkml:definitions>
  <inkml:trace contextRef="#ctx0" brushRef="#br0">0 18 8751 0 0,'0'0'674'0'0,"26"5"4538"0"0,19-8 1043 0 0,94 0-2799 0 0,-84 6-2819 0 0,-24 0-447 0 0,-1-2-1 0 0,1 0 1 0 0,0-3 0 0 0,0 0-1 0 0,41-9 1 0 0,0 2 498 0 0,-68 9-615 0 0,6 2-145 0 0,-9-1-67 0 0,0-1 0 0 0,0 1 0 0 0,0 0 0 0 0,0 0-1 0 0,0 0 1 0 0,0 0 0 0 0,0 0 0 0 0,-1 1-1 0 0,1-1 1 0 0,0 0 0 0 0,-1 0 0 0 0,1 0 0 0 0,0 1-1 0 0,-1-1 1 0 0,0 0 0 0 0,1 3 0 0 0</inkml:trace>
</inkml:ink>
</file>

<file path=ppt/ink/ink13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7"/>
    </inkml:context>
    <inkml:brush xml:id="br0">
      <inkml:brushProperty name="width" value="0.1" units="cm"/>
      <inkml:brushProperty name="height" value="0.1" units="cm"/>
      <inkml:brushProperty name="color" value="#F6630D"/>
    </inkml:brush>
  </inkml:definitions>
  <inkml:trace contextRef="#ctx0" brushRef="#br0">0 279 2759 0 0,'0'0'15802'0'0,"2"-5"-15017"0"0,0 3-570 0 0,1 0-1 0 0,-1 0 1 0 0,0 0 0 0 0,1 0 0 0 0,-1 0-1 0 0,1 1 1 0 0,-1-1 0 0 0,1 1 0 0 0,0 0 0 0 0,-1-1-1 0 0,1 1 1 0 0,0 1 0 0 0,0-1 0 0 0,0 0-1 0 0,0 1 1 0 0,0-1 0 0 0,5 1 0 0 0,16-5 652 0 0,-7 0-611 0 0,0-1 0 0 0,-1 0 0 0 0,0-1 0 0 0,-1-1 1 0 0,1 0-1 0 0,-1-1 0 0 0,19-16 0 0 0,-10 5-142 0 0,0-1-1 0 0,-1-1 1 0 0,23-30 0 0 0,-20 3 229 0 0,-24 41 112 0 0,-12 35-206 0 0,-127 269-152 0 0,22-52-41 0 0,97-202-71 0 0,-39 106-157 0 0,52-132 154 0 0,1 1 0 0 0,0 0 0 0 0,1-1 1 0 0,1 1-1 0 0,1 0 0 0 0,1 34 0 0 0,1-49 18 0 0,-1 0 0 0 0,0 0 0 0 0,1-1 0 0 0,-1 1 0 0 0,1 0 0 0 0,0-1 0 0 0,-1 1 0 0 0,1 0 0 0 0,0-1 0 0 0,0 1 0 0 0,0-1 0 0 0,0 1 0 0 0,0-1 0 0 0,1 0 0 0 0,-1 1 0 0 0,0-1 0 0 0,1 0 0 0 0,-1 0 0 0 0,1 0 0 0 0,-1 0 0 0 0,1 0 0 0 0,-1 0 0 0 0,1-1 0 0 0,0 1 0 0 0,-1 0 0 0 0,1-1 0 0 0,0 1 0 0 0,-1-1 0 0 0,1 0 0 0 0,0 1 0 0 0,0-1 0 0 0,0 0 0 0 0,-1 0 0 0 0,1 0 0 0 0,0 0 0 0 0,0-1 0 0 0,0 1 0 0 0,-1 0 0 0 0,3-2 0 0 0,10 0 0 0 0,0-1 0 0 0,-1-1 0 0 0,24-9 0 0 0,-31 10 0 0 0,193-60 99 0 0,-110 36-70 0 0,-86 27-300 0 0,0-1-1 0 0,0 1 1 0 0,1 0-1 0 0,-1-1 1 0 0,0 1-1 0 0,0 1 1 0 0,0-1 0 0 0,0 0-1 0 0,0 1 1 0 0,0 0-1 0 0,5 1 1 0 0,18 3-2416 0 0</inkml:trace>
</inkml:ink>
</file>

<file path=ppt/ink/ink13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8"/>
    </inkml:context>
    <inkml:brush xml:id="br0">
      <inkml:brushProperty name="width" value="0.1" units="cm"/>
      <inkml:brushProperty name="height" value="0.1" units="cm"/>
      <inkml:brushProperty name="color" value="#F6630D"/>
    </inkml:brush>
  </inkml:definitions>
  <inkml:trace contextRef="#ctx0" brushRef="#br0">7 187 14911 0 0,'0'0'687'0'0,"-7"-33"2448"0"0,11 29-2688 0 0,-1 0 1 0 0,1 0-1 0 0,0 0 1 0 0,0 0 0 0 0,0 1-1 0 0,1-1 1 0 0,-1 1-1 0 0,1 0 1 0 0,0 1 0 0 0,0-1-1 0 0,0 1 1 0 0,7-3-1 0 0,68-18 1080 0 0,-23 19-933 0 0,-48 5-513 0 0,-1-1 0 0 0,1-1-1 0 0,0 0 1 0 0,-1 0 0 0 0,1 0 0 0 0,-1-1 0 0 0,13-5 0 0 0,-15 5-124 0 0,136-50 897 0 0,-126 48-1652 0 0,0 0 0 0 0,-1 1 0 0 0,1 1 0 0 0,18 0 0 0 0,-19 3-1143 0 0</inkml:trace>
</inkml:ink>
</file>

<file path=ppt/ink/ink1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5"/>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3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39"/>
    </inkml:context>
    <inkml:brush xml:id="br0">
      <inkml:brushProperty name="width" value="0.1" units="cm"/>
      <inkml:brushProperty name="height" value="0.1" units="cm"/>
      <inkml:brushProperty name="color" value="#F6630D"/>
    </inkml:brush>
  </inkml:definitions>
  <inkml:trace contextRef="#ctx0" brushRef="#br0">247 0 14455 0 0,'0'0'1307'0'0,"-33"10"301"0"0,5 3-570 0 0,1 2 1 0 0,-35 25-1 0 0,53-33-966 0 0,0 0 0 0 0,0 0 1 0 0,1 0-1 0 0,0 1 0 0 0,1 1 0 0 0,0-1 0 0 0,0 1 1 0 0,1 0-1 0 0,0 1 0 0 0,-6 11 0 0 0,11-17-32 0 0,-1 0 0 0 0,1 0 0 0 0,0 1 0 0 0,0-1 0 0 0,0 0-1 0 0,0 0 1 0 0,1 1 0 0 0,0-1 0 0 0,0 0 0 0 0,0 1 0 0 0,0-1 0 0 0,1 0 0 0 0,1 6 0 0 0,-2-8-19 0 0,1 0 1 0 0,0 0 0 0 0,0 0 0 0 0,0-1 0 0 0,0 1-1 0 0,0 0 1 0 0,0 0 0 0 0,1-1 0 0 0,-1 1 0 0 0,0-1 0 0 0,1 1-1 0 0,-1-1 1 0 0,1 0 0 0 0,0 1 0 0 0,-1-1 0 0 0,1 0-1 0 0,0 0 1 0 0,0 0 0 0 0,0 0 0 0 0,0-1 0 0 0,0 1 0 0 0,0 0-1 0 0,0-1 1 0 0,0 0 0 0 0,0 1 0 0 0,0-1 0 0 0,4 0-1 0 0,147 13 1435 0 0,-132-10-1261 0 0,1 2 0 0 0,-1 0 0 0 0,-1 1 0 0 0,40 17 0 0 0,-48-17-109 0 0,-9-4-41 0 0,1 1 0 0 0,-1-1 1 0 0,0 0-1 0 0,1-1 0 0 0,-1 1 1 0 0,1-1-1 0 0,0 1 0 0 0,0-1 1 0 0,-1 0-1 0 0,1-1 0 0 0,0 1 1 0 0,0-1-1 0 0,0 1 0 0 0,0-1 0 0 0,0 0 1 0 0,-1-1-1 0 0,1 1 0 0 0,0-1 1 0 0,4 0-1 0 0,-4-1 2 0 0,0 1 1 0 0,0 0-1 0 0,0 0 1 0 0,0 1-1 0 0,0-1 0 0 0,0 1 1 0 0,0 0-1 0 0,0 0 1 0 0,0 0-1 0 0,0 0 0 0 0,0 1 1 0 0,0 0-1 0 0,0-1 1 0 0,0 2-1 0 0,6 1 0 0 0,-1 1 80 0 0,-1-1 0 0 0,1 1 0 0 0,-1 0 0 0 0,0 1 0 0 0,14 11 0 0 0,-18-12-96 0 0,0 1 1 0 0,-1-1-1 0 0,0 1 1 0 0,0-1-1 0 0,0 1 1 0 0,0 0-1 0 0,0 1 0 0 0,-1-1 1 0 0,0 0-1 0 0,0 1 1 0 0,-1-1-1 0 0,0 1 0 0 0,0-1 1 0 0,0 1-1 0 0,0 0 1 0 0,-1 0-1 0 0,-1 10 0 0 0,1-15-17 0 0,0 6 29 0 0,-1 0 1 0 0,0 0-1 0 0,0 0 1 0 0,-1 0-1 0 0,0 0 1 0 0,0-1-1 0 0,-1 1 1 0 0,0 0-1 0 0,0-1 1 0 0,-1 0 0 0 0,1 0-1 0 0,-1 0 1 0 0,0 0-1 0 0,-1-1 1 0 0,0 1-1 0 0,0-1 1 0 0,-6 5-1 0 0,-12 9 128 0 0,-1-1 0 0 0,-46 27-1 0 0,55-36-148 0 0,9-6-30 0 0,-1 1 0 0 0,0-1 0 0 0,1 0 0 0 0,-1 0 0 0 0,0-1-1 0 0,-1 0 1 0 0,1 0 0 0 0,0-1 0 0 0,-1 1 0 0 0,1-2 0 0 0,0 1 0 0 0,-1-1 0 0 0,-12-1 0 0 0,18 1-103 0 0,-16-7-2078 0 0,-13-11-6163 0 0,9 5 357 0 0</inkml:trace>
</inkml:ink>
</file>

<file path=ppt/ink/ink13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0"/>
    </inkml:context>
    <inkml:brush xml:id="br0">
      <inkml:brushProperty name="width" value="0.1" units="cm"/>
      <inkml:brushProperty name="height" value="0.1" units="cm"/>
      <inkml:brushProperty name="color" value="#F6630D"/>
    </inkml:brush>
  </inkml:definitions>
  <inkml:trace contextRef="#ctx0" brushRef="#br0">0 111 11055 0 0,'10'-8'850'0'0,"-1"0"0"0"0,1 1 0 0 0,1 0 0 0 0,-1 1 0 0 0,1 0-1 0 0,0 0 1 0 0,1 1 0 0 0,-1 1 0 0 0,1 0 0 0 0,16-3 0 0 0,20-3 3053 0 0,64-4 0 0 0,-40 6-4671 0 0,71-3 905 0 0,-47 12-5185 0 0</inkml:trace>
</inkml:ink>
</file>

<file path=ppt/ink/ink13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1"/>
    </inkml:context>
    <inkml:brush xml:id="br0">
      <inkml:brushProperty name="width" value="0.1" units="cm"/>
      <inkml:brushProperty name="height" value="0.1" units="cm"/>
      <inkml:brushProperty name="color" value="#F6630D"/>
    </inkml:brush>
  </inkml:definitions>
  <inkml:trace contextRef="#ctx0" brushRef="#br0">1 0 17503 0 0,'16'22'8344'0'0,"-26"-34"-8184"0"0,5 5 0 0 0,16 11-2336 0 0,8 7 928 0 0</inkml:trace>
</inkml:ink>
</file>

<file path=ppt/ink/ink13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2"/>
    </inkml:context>
    <inkml:brush xml:id="br0">
      <inkml:brushProperty name="width" value="0.1" units="cm"/>
      <inkml:brushProperty name="height" value="0.1" units="cm"/>
      <inkml:brushProperty name="color" value="#F6630D"/>
    </inkml:brush>
  </inkml:definitions>
  <inkml:trace contextRef="#ctx0" brushRef="#br0">0 218 7831 0 0,'0'-33'848'0'0,"7"6"2419"0"0,-5 20-2239 0 0,-1-1 0 0 0,2 1 0 0 0,-1 0 0 0 0,1 0-1 0 0,5-11 1 0 0,-5 15-847 0 0,0 0-1 0 0,0-1 0 0 0,0 1 1 0 0,0 0-1 0 0,0 1 0 0 0,0-1 1 0 0,1 0-1 0 0,-1 1 0 0 0,1 0 1 0 0,0 0-1 0 0,0 0 0 0 0,0 0 1 0 0,4-1-1 0 0,104-47 3310 0 0,-107 48-3418 0 0,0-1-1 0 0,0 1 0 0 0,1 0 0 0 0,0 0 0 0 0,-1 0 0 0 0,1 1 0 0 0,0 0 0 0 0,-1 0 1 0 0,1 1-1 0 0,0-1 0 0 0,0 1 0 0 0,0 0 0 0 0,0 1 0 0 0,-1-1 0 0 0,1 1 0 0 0,0 1 0 0 0,0-1 1 0 0,-1 1-1 0 0,1 0 0 0 0,-1 0 0 0 0,1 0 0 0 0,-1 1 0 0 0,0 0 0 0 0,0 0 0 0 0,0 0 1 0 0,-1 1-1 0 0,1-1 0 0 0,-1 1 0 0 0,0 0 0 0 0,1 1 0 0 0,-2-1 0 0 0,1 1 0 0 0,-1-1 1 0 0,1 1-1 0 0,-1 0 0 0 0,-1 1 0 0 0,1-1 0 0 0,-1 0 0 0 0,0 1 0 0 0,0-1 0 0 0,0 1 0 0 0,-1 0 1 0 0,0-1-1 0 0,0 1 0 0 0,-1 0 0 0 0,1 7 0 0 0,-1 9-57 0 0,-1 0-1 0 0,-1 1 1 0 0,-1-1 0 0 0,0 0 0 0 0,-2 0-1 0 0,-1 0 1 0 0,-1-1 0 0 0,0 0-1 0 0,-2 0 1 0 0,0-1 0 0 0,-1 0-1 0 0,-25 36 1 0 0,6-18 8 0 0,-1-1 1 0 0,-1-2-1 0 0,-2-1 0 0 0,-2-1 1 0 0,-42 30-1 0 0,92-70-11 0 0,0 0-1 0 0,0 1 1 0 0,0 1 0 0 0,1 0-1 0 0,-1 1 1 0 0,1 1 0 0 0,0 0-1 0 0,21 0 1 0 0,22-2 37 0 0,88 3 0 0 0,-61 3-15 0 0,-53-2-9 0 0,0 1-1 0 0,0 2 1 0 0,42 8 0 0 0,-40 4-43 0 0,-34-14-413 0 0,19 13-1674 0 0,-1-6 231 0 0,-1-2-429 0 0</inkml:trace>
</inkml:ink>
</file>

<file path=ppt/ink/ink13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3"/>
    </inkml:context>
    <inkml:brush xml:id="br0">
      <inkml:brushProperty name="width" value="0.1" units="cm"/>
      <inkml:brushProperty name="height" value="0.1" units="cm"/>
      <inkml:brushProperty name="color" value="#F6630D"/>
    </inkml:brush>
  </inkml:definitions>
  <inkml:trace contextRef="#ctx0" brushRef="#br0">216 30 6911 0 0,'0'0'528'0'0,"27"-25"7695"0"0,-28 25-7980 0 0,0-1 0 0 0,1 1 0 0 0,-1-1 0 0 0,0 1 0 0 0,0-1 0 0 0,0 1 0 0 0,0 0 0 0 0,0-1 0 0 0,0 1 0 0 0,0 0 0 0 0,0 0 0 0 0,0 0 0 0 0,0 0 0 0 0,0 0 0 0 0,0 0 0 0 0,0 0 0 0 0,0 0 0 0 0,0 0 0 0 0,0 0 0 0 0,-1 1 0 0 0,-16 8 103 0 0,0 1 0 0 0,1 1 0 0 0,0 1 0 0 0,1 0 1 0 0,0 1-1 0 0,1 1 0 0 0,1 0 0 0 0,0 1 0 0 0,1 1 1 0 0,1 0-1 0 0,-18 29 0 0 0,27-40-334 0 0,0 0-1 0 0,1 1 0 0 0,-1-1 1 0 0,1 1-1 0 0,0-1 1 0 0,0 1-1 0 0,1 0 1 0 0,0 0-1 0 0,-1 11 0 0 0,2-14-12 0 0,0 1 0 0 0,1 0-1 0 0,-1-1 1 0 0,1 1-1 0 0,0 0 1 0 0,0-1 0 0 0,1 1-1 0 0,-1-1 1 0 0,1 1 0 0 0,-1-1-1 0 0,1 0 1 0 0,0 1-1 0 0,0-1 1 0 0,1 0 0 0 0,-1 0-1 0 0,4 2 1 0 0,-6-4 0 0 0,1 0 0 0 0,0 0 1 0 0,0 0-1 0 0,0 0 0 0 0,0-1 1 0 0,0 1-1 0 0,0 0 0 0 0,0-1 1 0 0,0 1-1 0 0,0 0 0 0 0,0-1 0 0 0,0 1 1 0 0,0-1-1 0 0,0 0 0 0 0,0 1 1 0 0,1-1-1 0 0,-1 0 0 0 0,0 0 1 0 0,0 0-1 0 0,0 0 0 0 0,0 0 1 0 0,1 0-1 0 0,-1 0 0 0 0,0 0 0 0 0,0 0 1 0 0,0 0-1 0 0,1-1 0 0 0,-1 1 1 0 0,0-1-1 0 0,2 0 0 0 0,0 0 9 0 0,231 1 550 0 0,-208 2-395 0 0,0 1 0 0 0,0 1 0 0 0,0 2 0 0 0,0 0 0 0 0,-1 2 0 0 0,44 19 0 0 0,-64-24-129 0 0,0-1 0 0 0,0 2-1 0 0,0-1 1 0 0,0 0 0 0 0,-1 1-1 0 0,0 0 1 0 0,1 0 0 0 0,-2 0 0 0 0,1 0-1 0 0,0 1 1 0 0,-1 0 0 0 0,0 0 0 0 0,0 0-1 0 0,0 0 1 0 0,0 0 0 0 0,-1 0 0 0 0,0 1-1 0 0,2 6 1 0 0,-2-1 32 0 0,0 1 0 0 0,-1 0 0 0 0,0 0 0 0 0,-1 0 0 0 0,0 0 0 0 0,-1 0 0 0 0,0 0 0 0 0,-6 23 0 0 0,5-30-33 0 0,0 1-1 0 0,-1 0 1 0 0,1-1 0 0 0,-1 1 0 0 0,-1-1 0 0 0,1 0-1 0 0,-1 0 1 0 0,0 0 0 0 0,0-1 0 0 0,0 1 0 0 0,-1-1-1 0 0,1 0 1 0 0,-1 0 0 0 0,0-1 0 0 0,-10 6 0 0 0,-12 6 262 0 0,-55 22 1 0 0,53-24-183 0 0,20-10-76 0 0,1 1-1 0 0,1 0 1 0 0,-1 1-1 0 0,0 0 1 0 0,1 0-1 0 0,-10 10 1 0 0,14-14-23 0 0,0 1-1 0 0,-1-1 1 0 0,1 0 0 0 0,-1 0-1 0 0,1 0 1 0 0,-1-1-1 0 0,1 1 1 0 0,-1-1 0 0 0,0 1-1 0 0,1-1 1 0 0,-1-1 0 0 0,-4 1-1 0 0,-51-6 132 0 0,55 5-128 0 0,-10-2-25 0 0,1 0 0 0 0,-1-1 0 0 0,1 0 0 0 0,0-1 0 0 0,0-1 0 0 0,0 0 0 0 0,-16-11 0 0 0,-18-14-2479 0 0,35 24 1292 0 0,-3-3-398 0 0</inkml:trace>
</inkml:ink>
</file>

<file path=ppt/ink/ink13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4"/>
    </inkml:context>
    <inkml:brush xml:id="br0">
      <inkml:brushProperty name="width" value="0.1" units="cm"/>
      <inkml:brushProperty name="height" value="0.1" units="cm"/>
      <inkml:brushProperty name="color" value="#F6630D"/>
    </inkml:brush>
  </inkml:definitions>
  <inkml:trace contextRef="#ctx0" brushRef="#br0">1 134 8287 0 0,'77'-33'6141'0'0,"151"-43"0"0"0,-192 68-4629 0 0,1 1 1 0 0,47-2 0 0 0,-54 8-1320 0 0,1 2 0 0 0,0 0 0 0 0,40 8 0 0 0,33 17 187 0 0,-9-2-3000 0 0,-69-20 1220 0 0</inkml:trace>
</inkml:ink>
</file>

<file path=ppt/ink/ink13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5"/>
    </inkml:context>
    <inkml:brush xml:id="br0">
      <inkml:brushProperty name="width" value="0.1" units="cm"/>
      <inkml:brushProperty name="height" value="0.1" units="cm"/>
      <inkml:brushProperty name="color" value="#AB008B"/>
    </inkml:brush>
  </inkml:definitions>
  <inkml:trace contextRef="#ctx0" brushRef="#br0">0 378 4607 0 0,'14'2'11268'0'0,"10"8"-9545"0"0,-22-9-1575 0 0,-1 0 1 0 0,1 1-1 0 0,0-1 1 0 0,0 0-1 0 0,0 0 1 0 0,0 0-1 0 0,-1-1 1 0 0,1 1-1 0 0,0 0 1 0 0,1-1-1 0 0,-1 1 1 0 0,0-1-1 0 0,0 0 1 0 0,0 0-1 0 0,0 1 1 0 0,0-1-1 0 0,0-1 1 0 0,0 1-1 0 0,0 0 1 0 0,0 0-1 0 0,0-1 1 0 0,0 0-1 0 0,0 1 1 0 0,0-1-1 0 0,0 0 1 0 0,3-1-1 0 0,13-18 472 0 0,-1 0 0 0 0,-2-2 1 0 0,0 1-1 0 0,-1-2 0 0 0,11-24 0 0 0,2-3-269 0 0,-21 40-290 0 0,17-28 393 0 0,25-59-1 0 0,-40 80-237 0 0,-6 16-149 0 0,-1-1-1 0 0,0 0 1 0 0,0 0 0 0 0,0 0-1 0 0,0 0 1 0 0,0-1 0 0 0,-1 1-1 0 0,1 0 1 0 0,-1 0 0 0 0,1 0-1 0 0,0-4 1 0 0,-1 5 269 0 0,-7 24-144 0 0,-110 399-128 0 0,100-355-286 0 0,-14 96 0 0 0,-5 26-142 0 0,31-175 334 0 0,0 0-1 0 0,-2 0 1 0 0,1-1-1 0 0,-17 24 1 0 0,17-28 12 0 0,-1 0 0 0 0,2 1 1 0 0,-1 0-1 0 0,1 0 1 0 0,1 0-1 0 0,0 1 1 0 0,0 0-1 0 0,1-1 1 0 0,-3 21-1 0 0,6-29 17 0 0,0 0 0 0 0,0-1 0 0 0,0 1 1 0 0,0 0-1 0 0,0-1 0 0 0,1 1 0 0 0,-1 0 0 0 0,0-1 0 0 0,1 1 0 0 0,0-1 1 0 0,-1 1-1 0 0,1-1 0 0 0,0 1 0 0 0,0-1 0 0 0,0 1 0 0 0,0-1 0 0 0,0 0 0 0 0,0 1 1 0 0,0-1-1 0 0,0 0 0 0 0,0 0 0 0 0,2 2 0 0 0,1-1-3 0 0,0 0-1 0 0,-1-1 1 0 0,1 1-1 0 0,0 0 1 0 0,0-1 0 0 0,0 0-1 0 0,0 0 1 0 0,0 0-1 0 0,4 0 1 0 0,8 0-12 0 0,1-1 0 0 0,-1 0 0 0 0,26-4 0 0 0,408-52 80 0 0,-446 55-271 0 0,0 1-1 0 0,0 0 1 0 0,-1 1 0 0 0,1-1-1 0 0,0 1 1 0 0,0 0-1 0 0,0 0 1 0 0,0 0 0 0 0,-1 0-1 0 0,5 2 1 0 0,-5-1-118 0 0,1-1-1 0 0,0 1 1 0 0,0-1 0 0 0,-1 0 0 0 0,1 0 0 0 0,0-1 0 0 0,0 1-1 0 0,7-1 1 0 0,-4 0-1515 0 0</inkml:trace>
</inkml:ink>
</file>

<file path=ppt/ink/ink13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6"/>
    </inkml:context>
    <inkml:brush xml:id="br0">
      <inkml:brushProperty name="width" value="0.1" units="cm"/>
      <inkml:brushProperty name="height" value="0.1" units="cm"/>
      <inkml:brushProperty name="color" value="#AB008B"/>
    </inkml:brush>
  </inkml:definitions>
  <inkml:trace contextRef="#ctx0" brushRef="#br0">1 160 9215 0 0,'0'0'707'0'0,"4"-25"9944"0"0,3 20-10202 0 0,0 0 1 0 0,0 1 0 0 0,0 0 0 0 0,0 0 0 0 0,1 0 0 0 0,-1 1 0 0 0,1 0 0 0 0,0 0 0 0 0,15-2 0 0 0,17-7 476 0 0,15-8-913 0 0,1 4 1 0 0,1 1 0 0 0,1 3-1 0 0,75-5 1 0 0,-113 14-2425 0 0</inkml:trace>
</inkml:ink>
</file>

<file path=ppt/ink/ink13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7"/>
    </inkml:context>
    <inkml:brush xml:id="br0">
      <inkml:brushProperty name="width" value="0.1" units="cm"/>
      <inkml:brushProperty name="height" value="0.1" units="cm"/>
      <inkml:brushProperty name="color" value="#AB008B"/>
    </inkml:brush>
  </inkml:definitions>
  <inkml:trace contextRef="#ctx0" brushRef="#br0">17 237 10247 0 0,'0'0'927'0'0,"-11"-41"2148"0"0,9 34-2567 0 0,1 0 1 0 0,0 0-1 0 0,0-1 1 0 0,1 1-1 0 0,0 0 0 0 0,0-1 1 0 0,0 1-1 0 0,1 0 1 0 0,0-1-1 0 0,1 1 1 0 0,0 0-1 0 0,0 0 1 0 0,0 0-1 0 0,6-11 1 0 0,-4 13-371 0 0,-1-1 1 0 0,1 1-1 0 0,0 0 1 0 0,0 0-1 0 0,1 0 1 0 0,-1 1-1 0 0,1-1 1 0 0,0 1-1 0 0,0 0 1 0 0,1 0-1 0 0,-1 1 1 0 0,1 0-1 0 0,-1 0 1 0 0,1 0-1 0 0,0 1 1 0 0,1 0-1 0 0,-1 0 1 0 0,0 0-1 0 0,0 1 1 0 0,1 0-1 0 0,-1 0 1 0 0,1 0-1 0 0,-1 1 0 0 0,1 0 1 0 0,7 1-1 0 0,-6 0-91 0 0,-1 0 0 0 0,0 0 0 0 0,1 1 0 0 0,-1 0-1 0 0,0 0 1 0 0,0 1 0 0 0,0 0 0 0 0,0 0 0 0 0,-1 0-1 0 0,1 1 1 0 0,-1 0 0 0 0,0 1 0 0 0,0-1 0 0 0,10 11 0 0 0,-8-6-2 0 0,-1 0 0 0 0,0 1 1 0 0,0-1-1 0 0,-1 2 0 0 0,-1-1 0 0 0,1 1 1 0 0,-2-1-1 0 0,7 22 1 0 0,-5-10-24 0 0,-2 0 1 0 0,0 0 0 0 0,-1 0 0 0 0,-2 1 0 0 0,0-1 0 0 0,-1 0 0 0 0,-1 1-1 0 0,-1-1 1 0 0,-9 36 0 0 0,-1-16-78 0 0,-2 0 0 0 0,-2-1 0 0 0,-2-1 0 0 0,-2-1 0 0 0,-1 0-1 0 0,-2-2 1 0 0,-1-1 0 0 0,-52 59 0 0 0,72-90 66 0 0,4-4-34 0 0,1 1 1 0 0,-1-1-1 0 0,1 1 1 0 0,0-1-1 0 0,0 1 1 0 0,0-1-1 0 0,0 0 1 0 0,0 1-1 0 0,0-1 1 0 0,0 0 0 0 0,0 0-1 0 0,1 1 1 0 0,1 0-1 0 0,1 0 37 0 0,1 1-1 0 0,0-1 1 0 0,0 0-1 0 0,0 0 1 0 0,0 0 0 0 0,0 0-1 0 0,0-1 1 0 0,1 0-1 0 0,-1 0 1 0 0,0-1 0 0 0,1 0-1 0 0,-1 0 1 0 0,1 0-1 0 0,8-1 1 0 0,4-2 87 0 0,-1 0 0 0 0,0-1 0 0 0,19-7 0 0 0,-17 6-101 0 0,0 2 0 0 0,0 0 0 0 0,0 1 0 0 0,0 1 0 0 0,1 0 0 0 0,-1 2 0 0 0,24 3 0 0 0,-13 4 22 0 0,-27-6-17 0 0,1-1 1 0 0,-1 1-1 0 0,1-1 1 0 0,-1 0-1 0 0,1-1 0 0 0,-1 1 1 0 0,1-1-1 0 0,0 1 1 0 0,5-1-1 0 0,41-4-757 0 0,-48 4 284 0 0,-1 1 557 0 0,1-1 0 0 0,-1 1 0 0 0,1-1 0 0 0,-1 1 0 0 0,0 0 0 0 0,1 0 0 0 0,-1 0 0 0 0,0-1 0 0 0,0 1 0 0 0,0 0 0 0 0,0 1 0 0 0,0-1 0 0 0,0 0 0 0 0,2 2 0 0 0,14 31-1820 0 0</inkml:trace>
</inkml:ink>
</file>

<file path=ppt/ink/ink13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8"/>
    </inkml:context>
    <inkml:brush xml:id="br0">
      <inkml:brushProperty name="width" value="0.1" units="cm"/>
      <inkml:brushProperty name="height" value="0.1" units="cm"/>
      <inkml:brushProperty name="color" value="#AB008B"/>
    </inkml:brush>
  </inkml:definitions>
  <inkml:trace contextRef="#ctx0" brushRef="#br0">395 90 11807 0 0,'0'0'539'0'0,"-2"-39"1125"0"0,0 35-1404 0 0,0 0 0 0 0,-1 1 0 0 0,1 0-1 0 0,-1-1 1 0 0,0 1 0 0 0,0 0 0 0 0,-1 0 0 0 0,1 0 0 0 0,0 1 0 0 0,-1-1-1 0 0,0 1 1 0 0,1 0 0 0 0,-1 0 0 0 0,0 0 0 0 0,0 1 0 0 0,0-1 0 0 0,-1 1-1 0 0,1 0 1 0 0,0 0 0 0 0,0 0 0 0 0,-1 1 0 0 0,1-1 0 0 0,0 1 0 0 0,-1 0-1 0 0,1 1 1 0 0,0-1 0 0 0,-1 1 0 0 0,-5 1 0 0 0,-2 1-109 0 0,1 0-1 0 0,-1 0 1 0 0,1 1 0 0 0,0 1-1 0 0,0 0 1 0 0,1 0-1 0 0,0 1 1 0 0,0 0 0 0 0,-12 10-1 0 0,4 0-9 0 0,0 1 0 0 0,2 1 0 0 0,0 0 0 0 0,1 1-1 0 0,-15 23 1 0 0,24-32-62 0 0,0 0 0 0 0,0 1 0 0 0,1-1 0 0 0,1 1 0 0 0,0 0 0 0 0,0 1 0 0 0,1-1 0 0 0,0 1-1 0 0,1-1 1 0 0,0 1 0 0 0,1 0 0 0 0,1 16 0 0 0,0-24-71 0 0,0 0 1 0 0,1-1-1 0 0,-1 1 0 0 0,1 0 0 0 0,0-1 0 0 0,0 1 1 0 0,1 0-1 0 0,-1-1 0 0 0,1 1 0 0 0,0-1 0 0 0,0 0 1 0 0,0 0-1 0 0,0 0 0 0 0,0 0 0 0 0,1 0 1 0 0,-1 0-1 0 0,1 0 0 0 0,0-1 0 0 0,6 5 0 0 0,-4-4-2 0 0,0-1 0 0 0,0 1 0 0 0,1-1-1 0 0,-1-1 1 0 0,1 1 0 0 0,-1-1 0 0 0,1 0-1 0 0,0 0 1 0 0,0 0 0 0 0,-1-1 0 0 0,1 0-1 0 0,6-1 1 0 0,0 0 6 0 0,0-1-1 0 0,0 0 0 0 0,0 0 1 0 0,0-2-1 0 0,0 1 1 0 0,-1-2-1 0 0,0 1 0 0 0,0-1 1 0 0,0-1-1 0 0,0 0 1 0 0,18-15-1 0 0,-17 8 41 0 0,-1 0-1 0 0,-1-1 1 0 0,0 0-1 0 0,-1-1 1 0 0,0 0-1 0 0,8-20 1 0 0,0 1 156 0 0,-14 25-89 0 0,0 1-1 0 0,-1-1 0 0 0,0-1 0 0 0,0 1 0 0 0,-1 0 0 0 0,-1 0 0 0 0,0-18 1 0 0,3-21 1989 0 0,-1 50-2095 0 0,-1 0 0 0 0,1 0 1 0 0,0 0-1 0 0,-1 0 0 0 0,1 0 0 0 0,-1 1 1 0 0,0-1-1 0 0,0 0 0 0 0,0 1 0 0 0,0-1 1 0 0,0 1-1 0 0,0 0 0 0 0,-1-1 1 0 0,1 4-1 0 0,0-3-7 0 0,14 63-6 0 0,9 92 0 0 0,-10-55 0 0 0,-7-40 0 0 0,-1 107 0 0 0,-2-1 0 0 0,-4-165-204 0 0,1-1 0 0 0,0 0 0 0 0,0 1 0 0 0,0-1 0 0 0,0 0 0 0 0,0 0 0 0 0,1 0 0 0 0,-1 0 0 0 0,1 0 0 0 0,0 0 0 0 0,0 0 0 0 0,0-1 0 0 0,3 4 0 0 0,4 0-1212 0 0</inkml:trace>
</inkml:ink>
</file>

<file path=ppt/ink/ink1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6"/>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3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49"/>
    </inkml:context>
    <inkml:brush xml:id="br0">
      <inkml:brushProperty name="width" value="0.1" units="cm"/>
      <inkml:brushProperty name="height" value="0.1" units="cm"/>
      <inkml:brushProperty name="color" value="#AB008B"/>
    </inkml:brush>
  </inkml:definitions>
  <inkml:trace contextRef="#ctx0" brushRef="#br0">0 5 15663 0 0,'0'-4'8184'0'0,"9"9"-7896"0"0,4 5-48 0 0,2 4-8 0 0,-4-3-1256 0 0,-5-4-256 0 0</inkml:trace>
</inkml:ink>
</file>

<file path=ppt/ink/ink13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50"/>
    </inkml:context>
    <inkml:brush xml:id="br0">
      <inkml:brushProperty name="width" value="0.1" units="cm"/>
      <inkml:brushProperty name="height" value="0.1" units="cm"/>
      <inkml:brushProperty name="color" value="#AB008B"/>
    </inkml:brush>
  </inkml:definitions>
  <inkml:trace contextRef="#ctx0" brushRef="#br0">8 68 8751 0 0,'-8'-3'6722'0'0,"33"-5"-3010"0"0,9 3-2840 0 0,0 3 1 0 0,1 0-1 0 0,0 3 1 0 0,45 5 0 0 0,49 0 507 0 0,-66-6-847 0 0,-1-4 0 0 0,0-2 0 0 0,0-3 0 0 0,119-33-1 0 0,-181 42-518 0 0,0 0-1 0 0,1 0 0 0 0,-1 0 1 0 0,0 0-1 0 0,0 1 0 0 0,0-1 1 0 0,0 0-1 0 0,1 0 0 0 0,-1 0 0 0 0,0 0 1 0 0,0 0-1 0 0,0 0 0 0 0,0 1 1 0 0,1-1-1 0 0,-1 0 0 0 0,0 0 0 0 0,0 0 1 0 0,0 1-1 0 0,0-1 0 0 0,0 0 1 0 0,0 0-1 0 0,0 0 0 0 0,1 1 1 0 0,-1-1-1 0 0,0 0 0 0 0,0 0 0 0 0,0 0 1 0 0,0 1-1 0 0,0-1 0 0 0,0 0 1 0 0,0 0-1 0 0,0 0 0 0 0,0 1 1 0 0,0-1-1 0 0,0 0 0 0 0,0 0 0 0 0,-1 1 1 0 0,1-1-1 0 0,0 0 0 0 0,0 0 1 0 0,0 0-1 0 0,0 1 0 0 0,0-1 1 0 0,0 0-1 0 0,0 0 0 0 0,0 0 0 0 0,-1 0 1 0 0,1 1-1 0 0,0-1 0 0 0,0 0 1 0 0,-10 25 173 0 0,-15 24-190 0 0,-185 368 67 0 0,191-379-69 0 0,2 0 0 0 0,1 1 0 0 0,-12 50 0 0 0,-17 123 346 0 0,44-205-314 0 0,-2 4 17 0 0,1-2-15 0 0,1 0-1 0 0,-1 0 0 0 0,2 0 0 0 0,-1 14 0 0 0,3-17-17 0 0,-1-4-43 0 0,1 0 0 0 0,-1 0 0 0 0,1-1-1 0 0,0 1 1 0 0,-1-1 0 0 0,1 1 0 0 0,0-1 0 0 0,0 1 0 0 0,0-1 0 0 0,0 0-1 0 0,0 0 1 0 0,1 0 0 0 0,-1 0 0 0 0,0 0 0 0 0,0-1 0 0 0,1 1 0 0 0,-1-1-1 0 0,0 1 1 0 0,1-1 0 0 0,-1 0 0 0 0,3 0 0 0 0,-3 0-13 0 0,33 12-5722 0 0</inkml:trace>
</inkml:ink>
</file>

<file path=ppt/ink/ink13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51"/>
    </inkml:context>
    <inkml:brush xml:id="br0">
      <inkml:brushProperty name="width" value="0.1" units="cm"/>
      <inkml:brushProperty name="height" value="0.1" units="cm"/>
      <inkml:brushProperty name="color" value="#AB008B"/>
    </inkml:brush>
  </inkml:definitions>
  <inkml:trace contextRef="#ctx0" brushRef="#br0">8 122 18367 0 0,'0'0'38'0'0,"0"0"0"0"0,-1 0-1 0 0,1 0 1 0 0,-1 0 0 0 0,1 0 0 0 0,0-1-1 0 0,-1 1 1 0 0,1 0 0 0 0,-1 0 0 0 0,1-1-1 0 0,0 1 1 0 0,-1 0 0 0 0,1-1 0 0 0,0 1-1 0 0,-1 0 1 0 0,1-1 0 0 0,0 1 0 0 0,0 0-1 0 0,-1-1 1 0 0,1 1 0 0 0,0 0 0 0 0,0-1-1 0 0,0 1 1 0 0,0-1 0 0 0,0 1 0 0 0,-1-1-1 0 0,1 1 1 0 0,0 0 0 0 0,0-1 0 0 0,0 1-1 0 0,0-1 1 0 0,0 1 0 0 0,0-1-1 0 0,0 0 1 0 0,14-11 452 0 0,32-8 118 0 0,-38 17-97 0 0,22-8 2066 0 0,62-14 0 0 0,102-4-1089 0 0,-168 26-1364 0 0,16-1-428 0 0,53 2 0 0 0,-36 4-7845 0 0,-38-1-158 0 0</inkml:trace>
</inkml:ink>
</file>

<file path=ppt/ink/ink13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52"/>
    </inkml:context>
    <inkml:brush xml:id="br0">
      <inkml:brushProperty name="width" value="0.1" units="cm"/>
      <inkml:brushProperty name="height" value="0.1" units="cm"/>
      <inkml:brushProperty name="color" value="#AB008B"/>
    </inkml:brush>
  </inkml:definitions>
  <inkml:trace contextRef="#ctx0" brushRef="#br0">165 14 6911 0 0,'17'-14'12218'0'0,"-34"51"-9387"0"0,-32 28-2173 0 0,32-44-331 0 0,0 0 1 0 0,2 0 0 0 0,1 2-1 0 0,0 0 1 0 0,-19 47-1 0 0,32-68-320 0 0,0 1 0 0 0,0-1 1 0 0,1 0-1 0 0,-1 0 0 0 0,0 1 0 0 0,1-1 0 0 0,0 1 0 0 0,0-1 0 0 0,0 0 1 0 0,0 1-1 0 0,0-1 0 0 0,0 0 0 0 0,0 1 0 0 0,1-1 0 0 0,-1 1 0 0 0,1-1 0 0 0,0 0 1 0 0,-1 0-1 0 0,1 1 0 0 0,0-1 0 0 0,1 0 0 0 0,-1 0 0 0 0,0 0 0 0 0,1 0 1 0 0,-1 0-1 0 0,1-1 0 0 0,-1 1 0 0 0,1 0 0 0 0,0-1 0 0 0,0 1 0 0 0,-1-1 1 0 0,1 1-1 0 0,0-1 0 0 0,1 0 0 0 0,-1 0 0 0 0,0 0 0 0 0,0 0 0 0 0,0 0 1 0 0,1 0-1 0 0,-1-1 0 0 0,0 1 0 0 0,4-1 0 0 0,13 4 84 0 0,0-2 0 0 0,0-1 0 0 0,0 0 0 0 0,27-4 0 0 0,-14 2-26 0 0,24 2 367 0 0,79 10 1 0 0,-116-8-309 0 0,0 1 0 0 0,0 0 1 0 0,0 1-1 0 0,-1 1 1 0 0,1 1-1 0 0,-2 1 0 0 0,31 17 1 0 0,-43-21-100 0 0,0 0 0 0 0,-1 1 0 0 0,0 0 0 0 0,1 0 0 0 0,-2 0 0 0 0,1 0 0 0 0,0 1 0 0 0,-1 0 1 0 0,0-1-1 0 0,-1 1 0 0 0,1 0 0 0 0,-1 1 0 0 0,0-1 0 0 0,0 0 0 0 0,-1 0 0 0 0,0 1 0 0 0,0 11 0 0 0,1 5 57 0 0,-1 1 1 0 0,-2-1-1 0 0,-5 38 0 0 0,4-52-33 0 0,0-1 1 0 0,0 1-1 0 0,-1-1 0 0 0,-1 0 1 0 0,1 0-1 0 0,-1-1 1 0 0,0 1-1 0 0,-1-1 0 0 0,0 0 1 0 0,0 0-1 0 0,0 0 1 0 0,-1 0-1 0 0,0-1 1 0 0,-1 0-1 0 0,1-1 0 0 0,-1 1 1 0 0,-8 4-1 0 0,-3 1 122 0 0,0 0 0 0 0,-1-1 0 0 0,-1-1 0 0 0,1-1 0 0 0,-36 10-1 0 0,28-13-35 0 0,0-1-1 0 0,0-1 1 0 0,-1-1-1 0 0,1-1 1 0 0,-45-5-1 0 0,41 2-146 0 0,10 6 379 0 0,10 0-2421 0 0</inkml:trace>
</inkml:ink>
</file>

<file path=ppt/ink/ink13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53"/>
    </inkml:context>
    <inkml:brush xml:id="br0">
      <inkml:brushProperty name="width" value="0.1" units="cm"/>
      <inkml:brushProperty name="height" value="0.1" units="cm"/>
      <inkml:brushProperty name="color" value="#AB008B"/>
    </inkml:brush>
  </inkml:definitions>
  <inkml:trace contextRef="#ctx0" brushRef="#br0">1 104 9671 0 0,'0'-4'29'0'0,"1"1"-1"0"0,0-1 0 0 0,1 1 1 0 0,-1-1-1 0 0,1 1 0 0 0,-1-1 1 0 0,1 1-1 0 0,0 0 0 0 0,0 0 1 0 0,1 0-1 0 0,2-3 0 0 0,-1 1 416 0 0,1 1-1 0 0,0 1 0 0 0,0-1 1 0 0,0 1-1 0 0,1 0 0 0 0,-1 0 0 0 0,1 0 1 0 0,0 1-1 0 0,0-1 0 0 0,7 0 1 0 0,13-3 1686 0 0,-1 2 0 0 0,1 1 0 0 0,34 0 0 0 0,-30 2-1974 0 0,248-6 4025 0 0,-185 10-6040 0 0,0 5-4692 0 0,-64-5-1761 0 0</inkml:trace>
</inkml:ink>
</file>

<file path=ppt/ink/ink13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0:44.054"/>
    </inkml:context>
    <inkml:brush xml:id="br0">
      <inkml:brushProperty name="width" value="0.1" units="cm"/>
      <inkml:brushProperty name="height" value="0.1" units="cm"/>
      <inkml:brushProperty name="color" value="#AB008B"/>
    </inkml:brush>
  </inkml:definitions>
  <inkml:trace contextRef="#ctx0" brushRef="#br0">229 368 8663 0 0,'0'0'787'0'0,"33"-13"814"0"0,-17 3-836 0 0,1 1 1 0 0,0 2-1 0 0,1-1 0 0 0,0 2 0 0 0,0 0 0 0 0,1 2 0 0 0,-1 0 0 0 0,32-3 1 0 0,14 3 214 0 0,80 6 1 0 0,4 0-226 0 0,101-6-125 0 0,52-3-370 0 0,233-13 130 0 0,-14 2-322 0 0,474-30 49 0 0,-267-1-50 0 0,786-39-80 0 0,-960 79-537 0 0,-303 7 502 0 0,181-19 52 0 0,128 0-68 0 0,-527 22 18 0 0,33 1 8 0 0,119-11 0 0 0,-182 9 428 0 0,-1 0-323 0 0,4 0-43 0 0,-3 0 32 0 0,4 44 257 0 0,-6-9-105 0 0,-1 1-1 0 0,-11 61 0 0 0,5-54 38 0 0,-1 58-1 0 0,15 59-38 0 0,6 0 0 0 0,51 238 0 0 0,-38-255 248 0 0,8 146 0 0 0,-30-198-158 0 0,-4-1-1 0 0,-20 166 1 0 0,-23-69-265 0 0,0 9 2 0 0,41-173-23 0 0,2 1 0 0 0,1-1-1 0 0,0 0 1 0 0,8 41 0 0 0,3 30 13 0 0,-9-63-23 0 0,2 0 0 0 0,1-1 0 0 0,15 48 0 0 0,-18-70 0 0 0,0-1 11 0 0,9 9 106 0 0,-11-16-117 0 0,-1 0 0 0 0,0 1 0 0 0,0-1 0 0 0,1 1 0 0 0,-1-1 0 0 0,0 0 0 0 0,0 1 0 0 0,1-1 0 0 0,-1 1 0 0 0,0-1 0 0 0,0 1 0 0 0,0-1 0 0 0,0 1 0 0 0,0-1 0 0 0,0 1 0 0 0,1-1 0 0 0,-1 1 0 0 0,0-1 0 0 0,-1 1 0 0 0,1-1 0 0 0,0 1 0 0 0,0-1 0 0 0,0 1 0 0 0,0-1 0 0 0,0 1 0 0 0,0-1 0 0 0,-1 0 0 0 0,1 1 0 0 0,0-1 0 0 0,0 1 0 0 0,-1-1 0 0 0,1 1 0 0 0,0-1 0 0 0,0 0 0 0 0,-1 1 0 0 0,1-1 0 0 0,-1 0 0 0 0,1 1 0 0 0,0-1 0 0 0,-1 0 0 0 0,1 1 0 0 0,-1-1 0 0 0,1 0 0 0 0,0 0 0 0 0,-1 0 0 0 0,0 1 0 0 0,-19 4 0 0 0,19-5 0 0 0,-34 5 0 0 0,1-2 0 0 0,-1-2 0 0 0,-35-3 0 0 0,4 0 0 0 0,-121-3 0 0 0,-76 0 0 0 0,-237 13-64 0 0,0 1 64 0 0,224-10 0 0 0,41-2 0 0 0,-360 5 0 0 0,-173-6 0 0 0,528 2 0 0 0,-83-11 0 0 0,142 3 0 0 0,-467-27 0 0 0,-63-7 64 0 0,211 34-64 0 0,307 14 23 0 0,-98-1 18 0 0,89 0 1 0 0,-31-2-20 0 0,158-6-22 0 0,-23-3 0 0 0,-151 8 0 0 0,206 2 0 0 0,-78-7 0 0 0,99 3 0 0 0,3 3 4 0 0,16 0-2 0 0,0-1 1 0 0,-1 1 0 0 0,1-1 0 0 0,0 0 0 0 0,-1 0-1 0 0,1 0 1 0 0,0-1 0 0 0,-1 1 0 0 0,1-1 0 0 0,0 1 0 0 0,-1-1-1 0 0,1 0 1 0 0,0-1 0 0 0,0 1 0 0 0,0 0 0 0 0,0-1 0 0 0,0 0-1 0 0,0 1 1 0 0,-3-4 0 0 0,4 1 13 0 0,-1 0 0 0 0,1-1 1 0 0,0 1-1 0 0,0-1 0 0 0,0 1 0 0 0,1-1 0 0 0,-1 0 1 0 0,1 0-1 0 0,0 0 0 0 0,1 0 0 0 0,-1 0 0 0 0,1 0 1 0 0,0 0-1 0 0,0 0 0 0 0,1 0 0 0 0,-1 0 0 0 0,1 0 1 0 0,2-6-1 0 0,0-14 3 0 0,1-219 19 0 0,-3 86 2 0 0,26-191-1 0 0,-11 248-39 0 0,20-161 0 0 0,-32 203 0 0 0,-1 0 0 0 0,-9-87 0 0 0,5 137 0 0 0,-12-170 0 0 0,13 150 0 0 0,2 1 0 0 0,0 0 0 0 0,2-1 0 0 0,9-35 0 0 0,46-177 64 0 0,-57 233-122 0 0,0 0 0 0 0,0 1 1 0 0,1-1-1 0 0,0 1 0 0 0,0 0 0 0 0,1 0 0 0 0,0 0 0 0 0,0 0 1 0 0,1 1-1 0 0,-1-1 0 0 0,1 1 0 0 0,1 0 0 0 0,-1 1 0 0 0,1-1 1 0 0,0 1-1 0 0,0 1 0 0 0,1-1 0 0 0,0 1 0 0 0,-1 0 0 0 0,1 0 0 0 0,1 1 1 0 0,-1 0-1 0 0,0 0 0 0 0,1 1 0 0 0,0 0 0 0 0,-1 0 0 0 0,1 0 1 0 0,16 0-1 0 0,-8 2-1025 0 0</inkml:trace>
</inkml:ink>
</file>

<file path=ppt/ink/ink13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1.555"/>
    </inkml:context>
    <inkml:brush xml:id="br0">
      <inkml:brushProperty name="width" value="0.1" units="cm"/>
      <inkml:brushProperty name="height" value="0.1" units="cm"/>
      <inkml:brushProperty name="color" value="#008C3A"/>
    </inkml:brush>
  </inkml:definitions>
  <inkml:trace contextRef="#ctx0" brushRef="#br0">464 126 8839 0 0,'3'-47'5275'0'0,"-3"42"-4453"0"0,0 1-1 0 0,-1-1 1 0 0,0 1 0 0 0,0-1-1 0 0,-1 1 1 0 0,1-1 0 0 0,-1 1-1 0 0,-3-7 1 0 0,3 9-584 0 0,1 0-1 0 0,-1 0 1 0 0,0 0 0 0 0,1 0-1 0 0,-1 0 1 0 0,0 0 0 0 0,0 0-1 0 0,-1 0 1 0 0,1 1-1 0 0,0-1 1 0 0,-1 1 0 0 0,-2-2-1 0 0,0 2-181 0 0,-1-1 0 0 0,0 1 0 0 0,-1 0 1 0 0,1 0-1 0 0,0 0 0 0 0,0 1 0 0 0,0 0 0 0 0,0 0 0 0 0,0 1 0 0 0,0 0 0 0 0,0 0 0 0 0,-10 3 0 0 0,-2 2-43 0 0,0 0 0 0 0,0 1 0 0 0,0 1 1 0 0,1 1-1 0 0,1 0 0 0 0,-1 1 0 0 0,2 1 0 0 0,-1 1 0 0 0,1 0 0 0 0,-17 19 0 0 0,15-14 46 0 0,2 0 0 0 0,0 2-1 0 0,1 0 1 0 0,1 0 0 0 0,0 2-1 0 0,2-1 1 0 0,0 2-1 0 0,-8 23 1 0 0,18-42-55 0 0,-1 1 0 0 0,1 0 0 0 0,0 0 1 0 0,0 0-1 0 0,0 0 0 0 0,0 0 0 0 0,1 0 0 0 0,0 0 0 0 0,0 0 0 0 0,0 0 0 0 0,0 0 1 0 0,0 0-1 0 0,1 0 0 0 0,0 0 0 0 0,0 0 0 0 0,0 0 0 0 0,0 0 0 0 0,1 0 0 0 0,-1-1 1 0 0,1 1-1 0 0,0 0 0 0 0,0-1 0 0 0,3 4 0 0 0,0-3-7 0 0,0 1 0 0 0,-1-2 0 0 0,1 1 0 0 0,1-1-1 0 0,-1 1 1 0 0,0-2 0 0 0,1 1 0 0 0,0 0 0 0 0,-1-1 0 0 0,1 0 0 0 0,0-1-1 0 0,0 1 1 0 0,0-1 0 0 0,10 1 0 0 0,8 0 32 0 0,-1 0 0 0 0,1-1-1 0 0,0-2 1 0 0,0 0 0 0 0,-1-2-1 0 0,1-1 1 0 0,-1 0 0 0 0,33-12 0 0 0,-48 14-15 0 0,0-1 0 0 0,0 0 1 0 0,-1-1-1 0 0,1 1 0 0 0,-1-2 1 0 0,0 1-1 0 0,0-1 1 0 0,0 0-1 0 0,0 0 0 0 0,-1-1 1 0 0,0 0-1 0 0,0 0 0 0 0,-1-1 1 0 0,1 1-1 0 0,-2-1 1 0 0,1 0-1 0 0,-1-1 0 0 0,0 1 1 0 0,0-1-1 0 0,-1 0 0 0 0,0 0 1 0 0,0 0-1 0 0,-1 0 1 0 0,0 0-1 0 0,0-1 0 0 0,0-13 1 0 0,-1-4 147 0 0,1 9-156 0 0,-2 0 0 0 0,0 0 0 0 0,-1 0 0 0 0,-4-22 0 0 0,5 38 166 0 0,-2 3-147 0 0,1 1 0 0 0,-1 0 0 0 0,1-1 0 0 0,-1 1 0 0 0,1 0 0 0 0,0 0 0 0 0,0-1 0 0 0,0 1 0 0 0,0 0 0 0 0,0 0 0 0 0,0 5 0 0 0,0 4-16 0 0,0 1-1 0 0,1 0 1 0 0,0-1 0 0 0,1 1 0 0 0,0-1-1 0 0,1 1 1 0 0,0-1 0 0 0,1 1 0 0 0,1-1-1 0 0,0 0 1 0 0,1 0 0 0 0,0-1 0 0 0,7 13-1 0 0,-7-16-3 0 0,0 0 0 0 0,1 0-1 0 0,0 0 1 0 0,0-1-1 0 0,1 0 1 0 0,0 0 0 0 0,1-1-1 0 0,-1 0 1 0 0,1 0-1 0 0,0-1 1 0 0,0 1 0 0 0,1-2-1 0 0,0 0 1 0 0,-1 0-1 0 0,2 0 1 0 0,-1-1-1 0 0,17 4 1 0 0,8-4-2196 0 0,0-2-3367 0 0,-28-1 4398 0 0</inkml:trace>
</inkml:ink>
</file>

<file path=ppt/ink/ink13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1.934"/>
    </inkml:context>
    <inkml:brush xml:id="br0">
      <inkml:brushProperty name="width" value="0.1" units="cm"/>
      <inkml:brushProperty name="height" value="0.1" units="cm"/>
      <inkml:brushProperty name="color" value="#008C3A"/>
    </inkml:brush>
  </inkml:definitions>
  <inkml:trace contextRef="#ctx0" brushRef="#br0">1 6 15463 0 0,'0'-1'1400'0'0,"0"0"-1388"0"0,0 1 0 0 0,0 0 0 0 0,0 0 0 0 0,0-1 0 0 0,1 1-1 0 0,-1 0 1 0 0,0 0 0 0 0,0 0 0 0 0,0-1 0 0 0,1 1 0 0 0,-1 0 0 0 0,0 0 0 0 0,0 0-1 0 0,0 0 1 0 0,1-1 0 0 0,-1 1 0 0 0,0 0 0 0 0,0 0 0 0 0,1 0 0 0 0,-1 0-1 0 0,0 0 1 0 0,0 0 0 0 0,1 0 0 0 0,-1 0 0 0 0,0 0 0 0 0,1 0 0 0 0,-1 0 0 0 0,0 0-1 0 0,0 0 1 0 0,1 0 0 0 0,-1 0 0 0 0,0 0 0 0 0,0 0 0 0 0,1 0 0 0 0,-1 0 0 0 0,0 0-1 0 0,0 0 1 0 0,1 1 0 0 0,-1-1 0 0 0,0 0 0 0 0,0 0 0 0 0,1 0 0 0 0,-1 0-1 0 0,0 1 1 0 0,0-1 0 0 0,1 0 0 0 0,12 6 854 0 0,-3 0-260 0 0,-1 1 0 0 0,0 0-1 0 0,-1 1 1 0 0,1 0 0 0 0,-1 0-1 0 0,-1 1 1 0 0,11 15 0 0 0,43 76 1116 0 0,-27-39-807 0 0,-16-31-745 0 0,-2 0 1 0 0,-1 1 0 0 0,-1 0-1 0 0,-2 1 1 0 0,-2 1 0 0 0,0 0-1 0 0,-2 0 1 0 0,5 57 0 0 0,-6-10 42 0 0,-4 1 0 0 0,-3-1 0 0 0,-11 81 1 0 0,-47 238-2239 0 0,36-272-1047 0 0,15-90 1348 0 0,-1-1-47 0 0</inkml:trace>
</inkml:ink>
</file>

<file path=ppt/ink/ink13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6.615"/>
    </inkml:context>
    <inkml:brush xml:id="br0">
      <inkml:brushProperty name="width" value="0.1" units="cm"/>
      <inkml:brushProperty name="height" value="0.1" units="cm"/>
      <inkml:brushProperty name="color" value="#008C3A"/>
    </inkml:brush>
  </inkml:definitions>
  <inkml:trace contextRef="#ctx0" brushRef="#br0">63 1 9935 0 0,'0'0'5915'0'0,"-6"27"-2010"0"0,-44 395 1498 0 0,47-398-5393 0 0,0 1 0 0 0,2-1 1 0 0,2 26-1 0 0,-1-49-116 0 0,1 1-1 0 0,-1-1 1 0 0,1 0 0 0 0,-1 1-1 0 0,1-1 1 0 0,0 0 0 0 0,0 0-1 0 0,-1 0 1 0 0,1 0 0 0 0,0 0-1 0 0,0 0 1 0 0,0 0 0 0 0,0 0-1 0 0,0 0 1 0 0,1 0-1 0 0,-1 0 1 0 0,0 0 0 0 0,0-1-1 0 0,1 1 1 0 0,-1-1 0 0 0,0 1-1 0 0,0-1 1 0 0,1 1 0 0 0,-1-1-1 0 0,1 0 1 0 0,-1 0 0 0 0,0 1-1 0 0,1-1 1 0 0,-1 0 0 0 0,1 0-1 0 0,-1 0 1 0 0,0-1-1 0 0,3 1 1 0 0,4-2-1582 0 0</inkml:trace>
</inkml:ink>
</file>

<file path=ppt/ink/ink13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6.961"/>
    </inkml:context>
    <inkml:brush xml:id="br0">
      <inkml:brushProperty name="width" value="0.1" units="cm"/>
      <inkml:brushProperty name="height" value="0.1" units="cm"/>
      <inkml:brushProperty name="color" value="#008C3A"/>
    </inkml:brush>
  </inkml:definitions>
  <inkml:trace contextRef="#ctx0" brushRef="#br0">92 3 6447 0 0,'-1'0'586'0'0,"0"-1"-515"0"0,1 1 0 0 0,-1 0 0 0 0,0-1 1 0 0,1 1-1 0 0,-1 0 0 0 0,0 0 0 0 0,0 0 0 0 0,1 0 1 0 0,-1 0-1 0 0,0 0 0 0 0,0 0 0 0 0,1 0 0 0 0,-1 0 1 0 0,0 0-1 0 0,0 0 0 0 0,1 0 0 0 0,-1 0 0 0 0,0 1 1 0 0,1-1-1 0 0,-1 0 0 0 0,0 1 0 0 0,1-1 0 0 0,-1 0 1 0 0,0 1-1 0 0,1-1 0 0 0,-1 1 0 0 0,1-1 1 0 0,-1 1-1 0 0,1-1 0 0 0,-1 1 0 0 0,1-1 0 0 0,-1 1 1 0 0,0 0-1 0 0,-13 23 5037 0 0,12-22-4532 0 0,-6 17 464 0 0,0-1 1 0 0,1 2-1 0 0,1-1 1 0 0,1 1-1 0 0,0 0 1 0 0,-1 21-1 0 0,2 1-109 0 0,2 81 0 0 0,2-117-891 0 0,0 1 1 0 0,1-1-1 0 0,-1 0 0 0 0,2 0 1 0 0,-1 0-1 0 0,1 0 0 0 0,-1 0 0 0 0,2 0 1 0 0,-1 0-1 0 0,1-1 0 0 0,0 1 1 0 0,0-1-1 0 0,0 0 0 0 0,1 0 0 0 0,-1 0 1 0 0,1 0-1 0 0,1-1 0 0 0,6 7 1 0 0,-3-6-48 0 0,1 1 1 0 0,-1-2-1 0 0,1 1 1 0 0,1-1-1 0 0,-1 0 1 0 0,0-1 0 0 0,1 0-1 0 0,0-1 1 0 0,-1 0-1 0 0,19 1 1 0 0,-7-1 89 0 0,0 0 0 0 0,1-2 1 0 0,-1 0-1 0 0,0-2 1 0 0,1 0-1 0 0,28-7 0 0 0,-44 8-58 0 0,-1-1 1 0 0,1 1-1 0 0,-1-1 0 0 0,0 0 0 0 0,0 0 1 0 0,0-1-1 0 0,0 1 0 0 0,0-1 0 0 0,-1 0 0 0 0,1 0 1 0 0,-1-1-1 0 0,0 1 0 0 0,0-1 0 0 0,0 0 0 0 0,0 0 1 0 0,-1-1-1 0 0,1 1 0 0 0,-1-1 0 0 0,0 0 1 0 0,-1 1-1 0 0,1-1 0 0 0,-1 0 0 0 0,0-1 0 0 0,0 1 1 0 0,0 0-1 0 0,-1-1 0 0 0,0 1 0 0 0,0 0 1 0 0,0-9-1 0 0,-1-5 57 0 0,0 0 0 0 0,-2 1 0 0 0,0-1 0 0 0,-1 1 1 0 0,-10-34-1 0 0,11 45-70 0 0,-1 0-1 0 0,1 0 1 0 0,-2 0 0 0 0,1 0 0 0 0,0 1 0 0 0,-1-1 0 0 0,0 1 0 0 0,-1 0 0 0 0,0 0 0 0 0,0 1-1 0 0,0-1 1 0 0,0 1 0 0 0,-1 0 0 0 0,0 1 0 0 0,0-1 0 0 0,0 1 0 0 0,0 0 0 0 0,-7-2-1 0 0,-6-1 54 0 0,1 1-1 0 0,-1 0 0 0 0,-29-3 0 0 0,39 8-467 0 0,0 0-1 0 0,0 0 0 0 0,0 1 0 0 0,0 0 0 0 0,0 1 0 0 0,0 0 1 0 0,0 0-1 0 0,0 1 0 0 0,0 0 0 0 0,-10 5 0 0 0</inkml:trace>
</inkml:ink>
</file>

<file path=ppt/ink/ink1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7"/>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3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7.313"/>
    </inkml:context>
    <inkml:brush xml:id="br0">
      <inkml:brushProperty name="width" value="0.1" units="cm"/>
      <inkml:brushProperty name="height" value="0.1" units="cm"/>
      <inkml:brushProperty name="color" value="#008C3A"/>
    </inkml:brush>
  </inkml:definitions>
  <inkml:trace contextRef="#ctx0" brushRef="#br0">61 1 20127 0 0,'0'0'987'0'0,"-12"29"215"0"0,-1 7-730 0 0,-15 58 0 0 0,25-82-270 0 0,1-1 0 0 0,1 1-1 0 0,0 0 1 0 0,0 0 0 0 0,1 0 0 0 0,0 0-1 0 0,1 0 1 0 0,1 0 0 0 0,4 16 0 0 0,-4-23-183 0 0,0 0 1 0 0,0-1-1 0 0,1 1 0 0 0,0-1 1 0 0,0 1-1 0 0,0-1 0 0 0,1 0 1 0 0,-1 0-1 0 0,1-1 1 0 0,0 1-1 0 0,0-1 0 0 0,0 0 1 0 0,0 0-1 0 0,1 0 0 0 0,-1 0 1 0 0,1-1-1 0 0,0 0 1 0 0,7 3-1 0 0,12 3 27 0 0,0-1 0 0 0,40 6 1 0 0,-42-9 71 0 0,-9-1-100 0 0,0-1-1 0 0,0-1 0 0 0,0 0 1 0 0,0 0-1 0 0,0-2 0 0 0,0 0 1 0 0,0 0-1 0 0,0-1 1 0 0,0 0-1 0 0,15-6 0 0 0,-23 6-17 0 0,0 0 1 0 0,-1 0-1 0 0,1 0 0 0 0,0-1 0 0 0,-1 0 0 0 0,1 0 0 0 0,-1 0 0 0 0,0-1 0 0 0,0 1 0 0 0,-1-1 0 0 0,1 0 0 0 0,-1 0 0 0 0,1 0 0 0 0,-1 0 0 0 0,0-1 0 0 0,-1 1 0 0 0,1-1 0 0 0,-1 0 0 0 0,0 0 0 0 0,0 0 0 0 0,-1 0 0 0 0,1 0 0 0 0,-1 0 0 0 0,0 0 0 0 0,-1-1 0 0 0,1 1 0 0 0,-1 0 0 0 0,0-6 0 0 0,0 1 46 0 0,-1 1 0 0 0,1-1-1 0 0,-2 0 1 0 0,1 0 0 0 0,-2 1 0 0 0,1-1 0 0 0,-1 1-1 0 0,-1-1 1 0 0,1 1 0 0 0,-1 0 0 0 0,-1 0 0 0 0,0 1-1 0 0,-9-13 1 0 0,9 15-38 0 0,-1 0-1 0 0,1 1 0 0 0,-1-1 1 0 0,-1 1-1 0 0,1 0 1 0 0,0 1-1 0 0,-1-1 0 0 0,0 1 1 0 0,0 1-1 0 0,-1-1 0 0 0,1 1 1 0 0,-1 1-1 0 0,1-1 1 0 0,-1 1-1 0 0,0 0 0 0 0,-15-1 1 0 0,-42 1-3178 0 0,48 1 1341 0 0</inkml:trace>
</inkml:ink>
</file>

<file path=ppt/ink/ink13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7.711"/>
    </inkml:context>
    <inkml:brush xml:id="br0">
      <inkml:brushProperty name="width" value="0.1" units="cm"/>
      <inkml:brushProperty name="height" value="0.1" units="cm"/>
      <inkml:brushProperty name="color" value="#008C3A"/>
    </inkml:brush>
  </inkml:definitions>
  <inkml:trace contextRef="#ctx0" brushRef="#br0">85 53 15719 0 0,'0'0'720'0'0,"-33"1"335"0"0,30 0-920 0 0,0 1 0 0 0,0-1 0 0 0,0 0 0 0 0,0 1 0 0 0,0 0 0 0 0,1 0 1 0 0,-1 0-1 0 0,0 0 0 0 0,1 0 0 0 0,0 0 0 0 0,-1 1 0 0 0,1-1 0 0 0,0 1 0 0 0,0-1 0 0 0,0 1 0 0 0,1 0 0 0 0,-1 0 1 0 0,1 0-1 0 0,-1 0 0 0 0,1 0 0 0 0,0 0 0 0 0,0 0 0 0 0,0 1 0 0 0,0 2 0 0 0,2-2-55 0 0,0 0 0 0 0,1 0-1 0 0,-1 0 1 0 0,1 0 0 0 0,0-1-1 0 0,0 1 1 0 0,0-1 0 0 0,0 1-1 0 0,0-1 1 0 0,1 0 0 0 0,0 1-1 0 0,0-1 1 0 0,-1-1-1 0 0,2 1 1 0 0,5 4 0 0 0,-5-5-56 0 0,-1 0-1 0 0,1-1 1 0 0,0 0 0 0 0,0 0-1 0 0,-1 0 1 0 0,1 0 0 0 0,0 0-1 0 0,0-1 1 0 0,0 0 0 0 0,0 0-1 0 0,0 0 1 0 0,0 0 0 0 0,0 0-1 0 0,-1-1 1 0 0,1 0 0 0 0,0 0-1 0 0,0 0 1 0 0,0 0 0 0 0,-1 0-1 0 0,1-1 1 0 0,-1 0 0 0 0,1 0 0 0 0,-1 0-1 0 0,0 0 1 0 0,0 0 0 0 0,0-1-1 0 0,6-4 1 0 0,-6 4 32 0 0,1 0 0 0 0,-1-1 1 0 0,1 1-1 0 0,-1 0 0 0 0,0-1 0 0 0,0 0 1 0 0,-1 0-1 0 0,1 0 0 0 0,-1 0 1 0 0,0 0-1 0 0,0 0 0 0 0,0-1 0 0 0,0 1 1 0 0,-1-1-1 0 0,0 1 0 0 0,0-1 0 0 0,0 1 1 0 0,0-1-1 0 0,-1 0 0 0 0,0 1 0 0 0,0-1 1 0 0,0 0-1 0 0,-1-5 0 0 0,-1 7-15 0 0,1 0-1 0 0,-1 0 0 0 0,1 0 1 0 0,-1 1-1 0 0,0-1 1 0 0,0 0-1 0 0,0 1 1 0 0,-1-1-1 0 0,1 1 0 0 0,-1 0 1 0 0,1 0-1 0 0,-1-1 1 0 0,0 2-1 0 0,1-1 1 0 0,-1 0-1 0 0,0 1 1 0 0,0-1-1 0 0,0 1 0 0 0,-1 0 1 0 0,1 0-1 0 0,0 0 1 0 0,-7-1-1 0 0,0 1 98 0 0,-1-1 1 0 0,0 1-1 0 0,0 1 0 0 0,0 0 1 0 0,-20 3-1 0 0,31-3-209 0 0,-1 0 0 0 0,0 0 0 0 0,0 0-1 0 0,1 0 1 0 0,-1 1 0 0 0,0-1 0 0 0,1 0 0 0 0,-1 0 0 0 0,0 1-1 0 0,1-1 1 0 0,-1 1 0 0 0,0-1 0 0 0,1 0 0 0 0,-1 1 0 0 0,1-1-1 0 0,-1 1 1 0 0,0-1 0 0 0,1 1 0 0 0,0 0 0 0 0,-1-1 0 0 0,1 1-1 0 0,-1 0 1 0 0,1-1 0 0 0,0 1 0 0 0,-1 0 0 0 0,1-1 0 0 0,0 1-1 0 0,0 0 1 0 0,0 0 0 0 0,-1-1 0 0 0,1 1 0 0 0,0 0 0 0 0,0 0-1 0 0,0-1 1 0 0,0 1 0 0 0,0 0 0 0 0,0 0 0 0 0,1-1 0 0 0,-1 1-1 0 0,0 0 1 0 0,0-1 0 0 0,0 1 0 0 0,1 0 0 0 0,-1 0 0 0 0,0-1-1 0 0,1 1 1 0 0,-1-1 0 0 0,1 1 0 0 0,-1 0 0 0 0,1-1 0 0 0,-1 1-1 0 0,1-1 1 0 0,-1 1 0 0 0,1-1 0 0 0,0 1 0 0 0</inkml:trace>
</inkml:ink>
</file>

<file path=ppt/ink/ink13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8.070"/>
    </inkml:context>
    <inkml:brush xml:id="br0">
      <inkml:brushProperty name="width" value="0.1" units="cm"/>
      <inkml:brushProperty name="height" value="0.1" units="cm"/>
      <inkml:brushProperty name="color" value="#008C3A"/>
    </inkml:brush>
  </inkml:definitions>
  <inkml:trace contextRef="#ctx0" brushRef="#br0">329 16 14743 0 0,'0'0'1136'0'0,"-1"-1"-746"0"0,1 0-108 0 0,-1 0 0 0 0,1 0 0 0 0,0 0 1 0 0,-1 0-1 0 0,1 1 0 0 0,-1-1 1 0 0,1 0-1 0 0,-1 0 0 0 0,1 1 1 0 0,-1-2 281 0 0,0 2-282 0 0,0-1 1 0 0,1 1-1 0 0,-1-1 0 0 0,0 1 1 0 0,0-1-1 0 0,1 1 0 0 0,-1 0 0 0 0,0-1 1 0 0,0 1-1 0 0,-1-1 0 0 0,-17 7 2236 0 0,-9 21-1326 0 0,-48 81-883 0 0,-83 153-1 0 0,154-253-275 0 0,1 0 0 0 0,0 0 1 0 0,0 0-1 0 0,1 1 0 0 0,0-1 0 0 0,1 1 0 0 0,0 0 0 0 0,-2 13 0 0 0,4-18-215 0 0,0 0 0 0 0,1 0 0 0 0,-1 0-1 0 0,1 0 1 0 0,0 1 0 0 0,0-1 0 0 0,0-1 0 0 0,1 1 0 0 0,-1 0 0 0 0,1 0 0 0 0,0 0 0 0 0,0-1 0 0 0,0 1 0 0 0,0-1 0 0 0,1 1 0 0 0,0-1 0 0 0,-1 0 0 0 0,1 0 0 0 0,7 5-1 0 0,2 2-1386 0 0</inkml:trace>
</inkml:ink>
</file>

<file path=ppt/ink/ink13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8.413"/>
    </inkml:context>
    <inkml:brush xml:id="br0">
      <inkml:brushProperty name="width" value="0.1" units="cm"/>
      <inkml:brushProperty name="height" value="0.1" units="cm"/>
      <inkml:brushProperty name="color" value="#008C3A"/>
    </inkml:brush>
  </inkml:definitions>
  <inkml:trace contextRef="#ctx0" brushRef="#br0">98 1 17215 0 0,'0'0'794'0'0,"-13"26"284"0"0,-21 30-376 0 0,26-46-173 0 0,1 1 1 0 0,1 0 0 0 0,0 0-1 0 0,0 0 1 0 0,1 1 0 0 0,-5 15-1 0 0,9-25-456 0 0,1 1 0 0 0,-1-1 0 0 0,1 1 0 0 0,0-1-1 0 0,0 1 1 0 0,0 0 0 0 0,0-1 0 0 0,0 1 0 0 0,1-1-1 0 0,-1 1 1 0 0,1 0 0 0 0,0-1 0 0 0,-1 1 0 0 0,1-1-1 0 0,0 0 1 0 0,1 1 0 0 0,-1-1 0 0 0,0 0-1 0 0,1 1 1 0 0,-1-1 0 0 0,1 0 0 0 0,0 0 0 0 0,-1 0-1 0 0,1-1 1 0 0,0 1 0 0 0,0 0 0 0 0,0-1 0 0 0,1 1-1 0 0,-1-1 1 0 0,0 0 0 0 0,0 0 0 0 0,1 1-1 0 0,-1-2 1 0 0,1 1 0 0 0,-1 0 0 0 0,1 0 0 0 0,4 0-1 0 0,10 2-70 0 0,0 0 0 0 0,1-1 0 0 0,0-1 0 0 0,23-2 0 0 0,-30 1 72 0 0,8 0-59 0 0,15 0 20 0 0,0-2 0 0 0,52-8 0 0 0,-78 8-25 0 0,0 1 0 0 0,-1-1 0 0 0,1 0 0 0 0,-1-1 0 0 0,1 0 0 0 0,-1 0 0 0 0,0-1 0 0 0,0 1 0 0 0,0-2-1 0 0,-1 1 1 0 0,1-1 0 0 0,-1 0 0 0 0,0 0 0 0 0,-1 0 0 0 0,1-1 0 0 0,8-12 0 0 0,-13 16 6 0 0,0 1-1 0 0,0 0 1 0 0,-1-1 0 0 0,1 1-1 0 0,0-1 1 0 0,-1 1-1 0 0,0-1 1 0 0,1 1 0 0 0,-1-1-1 0 0,0 1 1 0 0,1-1 0 0 0,-1 1-1 0 0,0-1 1 0 0,0 0-1 0 0,0 1 1 0 0,-1-1 0 0 0,1 1-1 0 0,0-1 1 0 0,-1 1-1 0 0,1-1 1 0 0,-1 1 0 0 0,1-1-1 0 0,-2-1 1 0 0,1 0 11 0 0,-1 1-1 0 0,0-1 1 0 0,-1 0 0 0 0,1 1 0 0 0,0 0 0 0 0,-1-1-1 0 0,0 1 1 0 0,1 0 0 0 0,-1 0 0 0 0,-4-2-1 0 0,-2-1-4 0 0,0 1-1 0 0,-1 0 1 0 0,0 1-1 0 0,1 0 1 0 0,-1 0 0 0 0,-14-2-1 0 0,11 4-266 0 0,-1 0-1 0 0,1 0 0 0 0,-1 2 1 0 0,0 0-1 0 0,1 0 1 0 0,-1 1-1 0 0,1 0 1 0 0,0 2-1 0 0,-1-1 0 0 0,-16 9 1 0 0,19-5-2429 0 0</inkml:trace>
</inkml:ink>
</file>

<file path=ppt/ink/ink13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8.778"/>
    </inkml:context>
    <inkml:brush xml:id="br0">
      <inkml:brushProperty name="width" value="0.1" units="cm"/>
      <inkml:brushProperty name="height" value="0.1" units="cm"/>
      <inkml:brushProperty name="color" value="#008C3A"/>
    </inkml:brush>
  </inkml:definitions>
  <inkml:trace contextRef="#ctx0" brushRef="#br0">1 27 12895 0 0,'0'0'1478'0'0,"36"-6"2158"0"0,219-14 3722 0 0,-226 21-8998 0 0,0 4-3726 0 0</inkml:trace>
</inkml:ink>
</file>

<file path=ppt/ink/ink13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9.139"/>
    </inkml:context>
    <inkml:brush xml:id="br0">
      <inkml:brushProperty name="width" value="0.1" units="cm"/>
      <inkml:brushProperty name="height" value="0.1" units="cm"/>
      <inkml:brushProperty name="color" value="#008C3A"/>
    </inkml:brush>
  </inkml:definitions>
  <inkml:trace contextRef="#ctx0" brushRef="#br0">0 38 15919 0 0,'0'0'704'0'0,"12"-3"152"0"0,0-1-688 0 0,3 1-168 0 0,4-4 0 0 0,1 1 0 0 0,1 0 384 0 0,0 1 48 0 0,-1 1 8 0 0,5 4 0 0 0,2 3-264 0 0,-1 2-48 0 0,-1 0-16 0 0</inkml:trace>
</inkml:ink>
</file>

<file path=ppt/ink/ink13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39.757"/>
    </inkml:context>
    <inkml:brush xml:id="br0">
      <inkml:brushProperty name="width" value="0.1" units="cm"/>
      <inkml:brushProperty name="height" value="0.1" units="cm"/>
      <inkml:brushProperty name="color" value="#008C3A"/>
    </inkml:brush>
  </inkml:definitions>
  <inkml:trace contextRef="#ctx0" brushRef="#br0">11 235 12151 0 0,'0'0'1098'0'0,"-10"-37"120"0"0,10 29-661 0 0,0 1 0 0 0,0-1-1 0 0,1 0 1 0 0,0 1 0 0 0,0-1-1 0 0,1 1 1 0 0,0 0 0 0 0,0-1-1 0 0,0 1 1 0 0,1 0 0 0 0,1 0 0 0 0,-1 0-1 0 0,7-9 1 0 0,-5 9-295 0 0,0 0 0 0 0,1 1 0 0 0,0 0 1 0 0,1 0-1 0 0,-1 0 0 0 0,1 1 0 0 0,0-1 0 0 0,0 2 0 0 0,0-1 0 0 0,16-6 1 0 0,-15 8-213 0 0,-1 0 1 0 0,1 0 0 0 0,-1 1-1 0 0,1 0 1 0 0,0 1 0 0 0,0 0-1 0 0,0 0 1 0 0,0 0 0 0 0,-1 1-1 0 0,1 0 1 0 0,0 1 0 0 0,0 0-1 0 0,0 0 1 0 0,0 1 0 0 0,0 0-1 0 0,-1 0 1 0 0,1 0 0 0 0,-1 1-1 0 0,0 1 1 0 0,1-1-1 0 0,-1 1 1 0 0,-1 0 0 0 0,1 1-1 0 0,-1-1 1 0 0,1 1 0 0 0,8 10-1 0 0,-11-11-27 0 0,0 1-1 0 0,0-1 1 0 0,-1 1-1 0 0,1-1 0 0 0,-1 1 1 0 0,-1 0-1 0 0,1 0 1 0 0,-1 1-1 0 0,1-1 0 0 0,-1 1 1 0 0,-1-1-1 0 0,1 1 1 0 0,-1-1-1 0 0,0 1 0 0 0,0 0 1 0 0,-1 0-1 0 0,0-1 1 0 0,0 10-1 0 0,-3-2-7 0 0,0-1 1 0 0,-1-1-1 0 0,0 1 0 0 0,0 0 0 0 0,-1-1 1 0 0,-1 0-1 0 0,-11 17 0 0 0,-16 29-48 0 0,-2-2-1 0 0,-3-1 0 0 0,-2-2 0 0 0,-88 88 0 0 0,95-107-26 0 0,116-51 212 0 0,-41 16-159 0 0,1 1-1 0 0,-1 2 1 0 0,72 11 0 0 0,54 2 228 0 0,-165-14-101 0 0,6-1-96 0 0,-8 0-73 0 0,1 1 1 0 0,-1-1-1 0 0,0 1 0 0 0,0 0 1 0 0,0 0-1 0 0,0 0 0 0 0,0-1 1 0 0,1 1-1 0 0,-1 0 0 0 0,0 0 1 0 0,0 1-1 0 0,0-1 0 0 0,0 0 1 0 0,1 0-1 0 0,-1 1 0 0 0,0-1 1 0 0,0 0-1 0 0,0 1 0 0 0,0-1 1 0 0,0 1-1 0 0,0-1 0 0 0,0 1 1 0 0,0 0-1 0 0,0 0 0 0 0,2 1 1 0 0,6 5-1131 0 0,-1-3-1065 0 0</inkml:trace>
</inkml:ink>
</file>

<file path=ppt/ink/ink13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0.202"/>
    </inkml:context>
    <inkml:brush xml:id="br0">
      <inkml:brushProperty name="width" value="0.1" units="cm"/>
      <inkml:brushProperty name="height" value="0.1" units="cm"/>
      <inkml:brushProperty name="color" value="#008C3A"/>
    </inkml:brush>
  </inkml:definitions>
  <inkml:trace contextRef="#ctx0" brushRef="#br0">205 60 6911 0 0,'-1'-1'528'0'0,"1"-1"-162"0"0,0 0 0 0 0,-1 0 0 0 0,0 0 0 0 0,1 0 0 0 0,-1 0 0 0 0,0 0 0 0 0,0 0 0 0 0,0 0 0 0 0,-1 1 0 0 0,1-1 0 0 0,0 0 0 0 0,0 1 1 0 0,-1-1-1 0 0,1 1 0 0 0,-1-1 0 0 0,0 1 0 0 0,1 0 0 0 0,-1-1 0 0 0,0 1 0 0 0,0 0 0 0 0,0 0 0 0 0,0 0 0 0 0,0 1 0 0 0,0-1 0 0 0,-4-1 0 0 0,2 3 173 0 0,0 0 1 0 0,-1 0-1 0 0,1 0 1 0 0,0 0 0 0 0,0 1-1 0 0,0 0 1 0 0,0 0-1 0 0,0 0 1 0 0,-6 5-1 0 0,-13 5-755 0 0,17-8 294 0 0,1 0 0 0 0,0 0-1 0 0,0 0 1 0 0,0 1 0 0 0,1 0-1 0 0,-1-1 1 0 0,1 2 0 0 0,0-1-1 0 0,0 0 1 0 0,1 1 0 0 0,0 0-1 0 0,0 0 1 0 0,0 0 0 0 0,1 0 0 0 0,0 0-1 0 0,-2 8 1 0 0,-4 15 150 0 0,2 1-1 0 0,-3 33 1 0 0,8-57-176 0 0,-1 9 26 0 0,1-1 0 0 0,1 0-1 0 0,0 0 1 0 0,1 1 0 0 0,0-1 0 0 0,1 0 0 0 0,1 0-1 0 0,4 16 1 0 0,-5-25-66 0 0,-1 0 0 0 0,1-1 0 0 0,0 1 0 0 0,1 0 0 0 0,-1-1 0 0 0,1 1 0 0 0,0-1 0 0 0,0 0 0 0 0,1 0 0 0 0,-1 0 0 0 0,1 0 0 0 0,-1-1-1 0 0,1 1 1 0 0,1-1 0 0 0,-1 0 0 0 0,0 0 0 0 0,1-1 0 0 0,-1 1 0 0 0,1-1 0 0 0,0 0 0 0 0,0 0 0 0 0,-1-1 0 0 0,1 1 0 0 0,1-1 0 0 0,6 1 0 0 0,11-1 46 0 0,-1-1-1 0 0,1-1 1 0 0,0-1 0 0 0,-1-1 0 0 0,1-1-1 0 0,-1-1 1 0 0,0-1 0 0 0,0-1 0 0 0,-1 0 0 0 0,0-2-1 0 0,31-17 1 0 0,-42 19-15 0 0,-1 0 0 0 0,0-1-1 0 0,0 0 1 0 0,0 0 0 0 0,-1-1-1 0 0,0 0 1 0 0,-1-1 0 0 0,0 1 0 0 0,-1-1-1 0 0,0-1 1 0 0,0 1 0 0 0,-1-1-1 0 0,-1 0 1 0 0,1 0 0 0 0,-2 0-1 0 0,0-1 1 0 0,0 1 0 0 0,-1-1 0 0 0,1-13-1 0 0,-2 17 3 0 0,-1 0-1 0 0,1 0 0 0 0,-2 0 0 0 0,1 0 0 0 0,-1 0 1 0 0,0-1-1 0 0,-1 1 0 0 0,0 1 0 0 0,0-1 0 0 0,-1 0 1 0 0,1 0-1 0 0,-2 1 0 0 0,1 0 0 0 0,-1-1 0 0 0,0 1 1 0 0,-1 1-1 0 0,0-1 0 0 0,0 1 0 0 0,0 0 0 0 0,-1 0 1 0 0,0 0-1 0 0,0 1 0 0 0,0 0 0 0 0,-1 0 0 0 0,0 0 0 0 0,1 1 1 0 0,-2 0-1 0 0,-9-4 0 0 0,1 2-16 0 0,0 1 1 0 0,0 1-1 0 0,0 0 0 0 0,-1 1 1 0 0,0 0-1 0 0,0 2 0 0 0,0 0 1 0 0,0 1-1 0 0,1 1 0 0 0,-1 0 0 0 0,0 1 1 0 0,-27 7-1 0 0,42-8-198 0 0,0-1 0 0 0,0 1 0 0 0,1 0 0 0 0,-1-1 0 0 0,0 1-1 0 0,1 0 1 0 0,-1 0 0 0 0,0 0 0 0 0,1 1 0 0 0,-1-1 0 0 0,1 0 0 0 0,0 0 0 0 0,-1 1 0 0 0,1-1-1 0 0,0 1 1 0 0,0-1 0 0 0,-1 3 0 0 0,1-3-75 0 0,1 1 1 0 0,0-1-1 0 0,0 0 1 0 0,-1 0-1 0 0,1 1 0 0 0,0-1 1 0 0,0 0-1 0 0,0 0 0 0 0,0 0 1 0 0,1 1-1 0 0,-1-1 0 0 0,0 0 1 0 0,0 0-1 0 0,1 0 1 0 0,-1 1-1 0 0,1-1 0 0 0,-1 0 1 0 0,1 0-1 0 0,-1 0 0 0 0,1 0 1 0 0,0 0-1 0 0,-1 0 0 0 0,1 0 1 0 0,0 0-1 0 0,0 0 0 0 0,0 0 1 0 0,1 1-1 0 0</inkml:trace>
</inkml:ink>
</file>

<file path=ppt/ink/ink13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0.548"/>
    </inkml:context>
    <inkml:brush xml:id="br0">
      <inkml:brushProperty name="width" value="0.1" units="cm"/>
      <inkml:brushProperty name="height" value="0.1" units="cm"/>
      <inkml:brushProperty name="color" value="#008C3A"/>
    </inkml:brush>
  </inkml:definitions>
  <inkml:trace contextRef="#ctx0" brushRef="#br0">154 17 18599 0 0,'0'0'852'0'0,"-32"0"312"0"0,25 2-1086 0 0,0 0-1 0 0,1 1 0 0 0,-1 0 1 0 0,1 0-1 0 0,-1 0 0 0 0,1 1 1 0 0,0 0-1 0 0,0 0 0 0 0,1 1 1 0 0,0 0-1 0 0,-1 0 0 0 0,1 0 0 0 0,1 0 1 0 0,-1 1-1 0 0,1 0 0 0 0,0 0 1 0 0,0 0-1 0 0,1 0 0 0 0,0 1 1 0 0,0-1-1 0 0,0 1 0 0 0,1 0 1 0 0,0 0-1 0 0,0 0 0 0 0,1 0 1 0 0,0 0-1 0 0,0 0 0 0 0,1 0 1 0 0,0 11-1 0 0,0-7 45 0 0,1 0 0 0 0,1-1 0 0 0,0 1 1 0 0,0 0-1 0 0,1-1 0 0 0,0 0 0 0 0,1 1 0 0 0,0-1 0 0 0,0 0 0 0 0,2-1 0 0 0,-1 1 0 0 0,1-1 1 0 0,0 0-1 0 0,1-1 0 0 0,0 1 0 0 0,0-1 0 0 0,1-1 0 0 0,16 14 0 0 0,-8-10-63 0 0,0-1-1 0 0,1-1 1 0 0,0 0-1 0 0,0-1 0 0 0,1-1 1 0 0,0 0-1 0 0,1-2 1 0 0,-1 0-1 0 0,1-1 1 0 0,0 0-1 0 0,25 0 1 0 0,-31-4-13 0 0,0-1 0 0 0,0 0 0 0 0,0 0 0 0 0,0-1 0 0 0,0-1 0 0 0,-1 0 0 0 0,1-1 0 0 0,-1 0 0 0 0,1-1 0 0 0,-1-1 0 0 0,-1 0 0 0 0,1 0 0 0 0,-1-1 0 0 0,0 0-1 0 0,-1-1 1 0 0,0 0 0 0 0,12-13 0 0 0,-13 12 46 0 0,-1-1 0 0 0,0 0-1 0 0,-1 0 1 0 0,0-1 0 0 0,-1 1-1 0 0,0-2 1 0 0,0 1 0 0 0,-1-1-1 0 0,-1 1 1 0 0,0-1 0 0 0,-1-1-1 0 0,0 1 1 0 0,1-14 0 0 0,-3 20-51 0 0,0-1 1 0 0,-1 0 0 0 0,0 0 0 0 0,-1 0 0 0 0,1 0 0 0 0,-2 0 0 0 0,1 1 0 0 0,0-1 0 0 0,-1 0-1 0 0,-1 1 1 0 0,1 0 0 0 0,-1-1 0 0 0,0 1 0 0 0,0 0 0 0 0,-1 0 0 0 0,1 0 0 0 0,-1 1-1 0 0,-1 0 1 0 0,1-1 0 0 0,-1 1 0 0 0,0 1 0 0 0,0-1 0 0 0,0 1 0 0 0,-1 0 0 0 0,-8-5-1 0 0,2 2-139 0 0,-1 1 0 0 0,-1 0 0 0 0,1 1 0 0 0,-1 0 0 0 0,1 1 0 0 0,-1 1-1 0 0,-1 0 1 0 0,1 1 0 0 0,-22-1 0 0 0,35 10-2126 0 0</inkml:trace>
</inkml:ink>
</file>

<file path=ppt/ink/ink13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2.743"/>
    </inkml:context>
    <inkml:brush xml:id="br0">
      <inkml:brushProperty name="width" value="0.1" units="cm"/>
      <inkml:brushProperty name="height" value="0.1" units="cm"/>
      <inkml:brushProperty name="color" value="#008C3A"/>
    </inkml:brush>
  </inkml:definitions>
  <inkml:trace contextRef="#ctx0" brushRef="#br0">19 1 3223 0 0,'17'0'11878'0'0,"-9"3"-10976"0"0,-5 1-557 0 0,0 0-1 0 0,0 0 1 0 0,0 1-1 0 0,-1-1 1 0 0,0 1-1 0 0,0-1 0 0 0,0 1 1 0 0,0 0-1 0 0,-1 0 1 0 0,0-1-1 0 0,0 1 1 0 0,0 8-1 0 0,2 63 1235 0 0,-3-67-1344 0 0,-4 37 400 0 0,-1 0 1 0 0,-3 0-1 0 0,-15 54 0 0 0,-8 43-408 0 0,30-140-368 0 0,1 0 0 0 0,0 0 1 0 0,0 0-1 0 0,0 1 0 0 0,0-1 0 0 0,0 0 0 0 0,0 0 0 0 0,1 0 1 0 0,0 0-1 0 0,-1 1 0 0 0,1-1 0 0 0,0 0 0 0 0,1 0 0 0 0,-1 0 1 0 0,2 2-1 0 0,6 7-2086 0 0</inkml:trace>
</inkml:ink>
</file>

<file path=ppt/ink/ink1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8"/>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3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3.108"/>
    </inkml:context>
    <inkml:brush xml:id="br0">
      <inkml:brushProperty name="width" value="0.1" units="cm"/>
      <inkml:brushProperty name="height" value="0.1" units="cm"/>
      <inkml:brushProperty name="color" value="#008C3A"/>
    </inkml:brush>
  </inkml:definitions>
  <inkml:trace contextRef="#ctx0" brushRef="#br0">71 18 14655 0 0,'0'0'671'0'0,"-23"26"406"0"0,15-10-213 0 0,1 1-1 0 0,0 0 1 0 0,1 0-1 0 0,1 1 1 0 0,-3 18-1 0 0,6-26-617 0 0,0 0 0 0 0,1-1-1 0 0,0 1 1 0 0,1 0 0 0 0,0 0 0 0 0,1 0-1 0 0,0 0 1 0 0,0 0 0 0 0,1 0-1 0 0,5 16 1 0 0,-5-22-223 0 0,0-1-1 0 0,0 1 1 0 0,0-1-1 0 0,0 0 1 0 0,0 1-1 0 0,1-1 0 0 0,-1 0 1 0 0,1-1-1 0 0,0 1 1 0 0,0 0-1 0 0,0-1 1 0 0,0 0-1 0 0,0 0 1 0 0,0 0-1 0 0,7 3 1 0 0,-2-2-1 0 0,-1 0 1 0 0,1-1-1 0 0,-1-1 1 0 0,1 1-1 0 0,0-1 0 0 0,0 0 1 0 0,12-1-1 0 0,1-1 55 0 0,0-1 0 0 0,0-1 0 0 0,0-1 0 0 0,-1-1-1 0 0,22-8 1 0 0,-36 11-30 0 0,0 0 1 0 0,0 0-1 0 0,-1-1 0 0 0,1 1 1 0 0,-1-1-1 0 0,1-1 0 0 0,-1 1 1 0 0,0-1-1 0 0,-1 0 0 0 0,1 0 0 0 0,-1 0 1 0 0,0-1-1 0 0,1 1 0 0 0,-2-1 1 0 0,1 0-1 0 0,-1 0 0 0 0,6-11 1 0 0,-7 10-13 0 0,-1 1 1 0 0,0 0 0 0 0,0-1 0 0 0,0 0 0 0 0,-1 1 0 0 0,0-1-1 0 0,0 1 1 0 0,0-1 0 0 0,0 0 0 0 0,-1 1 0 0 0,0-1 0 0 0,-1 1-1 0 0,1-1 1 0 0,-1 1 0 0 0,0 0 0 0 0,0 0 0 0 0,0 0-1 0 0,-1 0 1 0 0,-5-8 0 0 0,1 3-12 0 0,0 0 1 0 0,-1 1-1 0 0,0 0 1 0 0,-1 0-1 0 0,0 1 0 0 0,0 0 1 0 0,0 0-1 0 0,-1 1 1 0 0,0 0-1 0 0,-1 1 0 0 0,0 1 1 0 0,0-1-1 0 0,0 2 1 0 0,-20-7-1 0 0,18 8-878 0 0,-1 0 0 0 0,1 0 0 0 0,-1 2 0 0 0,-18-1 0 0 0</inkml:trace>
</inkml:ink>
</file>

<file path=ppt/ink/ink13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3.491"/>
    </inkml:context>
    <inkml:brush xml:id="br0">
      <inkml:brushProperty name="width" value="0.1" units="cm"/>
      <inkml:brushProperty name="height" value="0.1" units="cm"/>
      <inkml:brushProperty name="color" value="#008C3A"/>
    </inkml:brush>
  </inkml:definitions>
  <inkml:trace contextRef="#ctx0" brushRef="#br0">90 84 9671 0 0,'0'0'440'0'0,"-29"-14"1918"0"0,27 14-1927 0 0,0 0 1 0 0,0 0-1 0 0,0 0 0 0 0,0 0 1 0 0,0 1-1 0 0,0-1 1 0 0,0 0-1 0 0,0 1 1 0 0,0 0-1 0 0,0-1 0 0 0,0 1 1 0 0,0 0-1 0 0,0 0 1 0 0,0 0-1 0 0,1 0 1 0 0,-4 2-1 0 0,3 0-145 0 0,0-1 0 0 0,0 0-1 0 0,0 0 1 0 0,0 1 0 0 0,0-1 0 0 0,1 1-1 0 0,-1 0 1 0 0,1-1 0 0 0,0 1-1 0 0,-2 5 1 0 0,2-5-195 0 0,0 1 0 0 0,0 0-1 0 0,0 0 1 0 0,1-1-1 0 0,-1 1 1 0 0,1 0 0 0 0,0 0-1 0 0,0 0 1 0 0,1 0 0 0 0,-1 0-1 0 0,1-1 1 0 0,-1 1 0 0 0,1 0-1 0 0,1 0 1 0 0,-1-1 0 0 0,0 1-1 0 0,1 0 1 0 0,2 3-1 0 0,-2-5-69 0 0,-1 1-1 0 0,1-1 1 0 0,0 0-1 0 0,0 0 1 0 0,1 0 0 0 0,-1 0-1 0 0,0 0 1 0 0,1-1-1 0 0,-1 1 1 0 0,1-1-1 0 0,-1 1 1 0 0,1-1-1 0 0,0 0 1 0 0,-1 0-1 0 0,1 0 1 0 0,0 0-1 0 0,0-1 1 0 0,0 1-1 0 0,0-1 1 0 0,0 0-1 0 0,0 0 1 0 0,3 0-1 0 0,0-1 17 0 0,-1 0 0 0 0,1 0 0 0 0,0 0 1 0 0,-1-1-1 0 0,1 0 0 0 0,-1 0 0 0 0,0 0 0 0 0,0-1 0 0 0,0 0 0 0 0,0 0 0 0 0,5-4 0 0 0,-3 2 18 0 0,-1 0 0 0 0,0-1-1 0 0,-1 0 1 0 0,1 0 0 0 0,-1 0-1 0 0,0 0 1 0 0,-1-1 0 0 0,5-7-1 0 0,-7 11-15 0 0,0-1-1 0 0,-1 1 0 0 0,1-1 0 0 0,-1 0 0 0 0,0 1 0 0 0,0-1 1 0 0,0 0-1 0 0,0 0 0 0 0,-1 0 0 0 0,0 0 0 0 0,1 0 1 0 0,-1 0-1 0 0,-1 0 0 0 0,1 1 0 0 0,-2-9 0 0 0,1 9-10 0 0,0 0 0 0 0,-1 0 0 0 0,1 0 0 0 0,-1 0 0 0 0,0 0-1 0 0,0 0 1 0 0,0 0 0 0 0,0 0 0 0 0,0 1 0 0 0,-1-1 0 0 0,1 1-1 0 0,-1 0 1 0 0,0 0 0 0 0,1 0 0 0 0,-1 0 0 0 0,0 0 0 0 0,0 0-1 0 0,-1 1 1 0 0,1-1 0 0 0,-6-1 0 0 0,-2 1-38 0 0,0-1-1 0 0,0 1 1 0 0,0 1 0 0 0,0 0-1 0 0,-12 1 1 0 0,23 0-89 0 0,14 20-5795 0 0</inkml:trace>
</inkml:ink>
</file>

<file path=ppt/ink/ink13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3.832"/>
    </inkml:context>
    <inkml:brush xml:id="br0">
      <inkml:brushProperty name="width" value="0.1" units="cm"/>
      <inkml:brushProperty name="height" value="0.1" units="cm"/>
      <inkml:brushProperty name="color" value="#008C3A"/>
    </inkml:brush>
  </inkml:definitions>
  <inkml:trace contextRef="#ctx0" brushRef="#br0">194 79 2759 0 0,'-1'-22'-624'0'0,"1"-35"20080"0"0,-2 65-16041 0 0,-3 14-3108 0 0,-1-2 1 0 0,-1 1-1 0 0,-1-1 1 0 0,-16 29-1 0 0,-10 26 132 0 0,-5 19-402 0 0,20-54-79 0 0,3 2 0 0 0,-13 46-1 0 0,28-84-180 0 0,0 1 0 0 0,0-1-1 0 0,1 0 1 0 0,-1 1 0 0 0,1-1-1 0 0,0 1 1 0 0,0-1-1 0 0,1 1 1 0 0,-1-1 0 0 0,1 0-1 0 0,0 1 1 0 0,0-1 0 0 0,0 0-1 0 0,1 0 1 0 0,0 0 0 0 0,3 7-1 0 0,2 1-1568 0 0</inkml:trace>
</inkml:ink>
</file>

<file path=ppt/ink/ink13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4.174"/>
    </inkml:context>
    <inkml:brush xml:id="br0">
      <inkml:brushProperty name="width" value="0.1" units="cm"/>
      <inkml:brushProperty name="height" value="0.1" units="cm"/>
      <inkml:brushProperty name="color" value="#008C3A"/>
    </inkml:brush>
  </inkml:definitions>
  <inkml:trace contextRef="#ctx0" brushRef="#br0">38 23 12895 0 0,'0'0'998'0'0,"-12"29"3692"0"0,8-16-3516 0 0,-1 0-309 0 0,1-1 1 0 0,1 1 0 0 0,0 0 0 0 0,0 0 0 0 0,0 22 0 0 0,3-32-817 0 0,0 0 1 0 0,0 0-1 0 0,1 0 0 0 0,-1 0 0 0 0,1 0 0 0 0,0-1 1 0 0,0 1-1 0 0,0 0 0 0 0,0 0 0 0 0,0-1 0 0 0,0 1 1 0 0,1 0-1 0 0,0-1 0 0 0,-1 1 0 0 0,1-1 1 0 0,0 0-1 0 0,0 0 0 0 0,0 0 0 0 0,0 0 0 0 0,1 0 1 0 0,-1 0-1 0 0,0 0 0 0 0,1-1 0 0 0,-1 1 1 0 0,1-1-1 0 0,0 0 0 0 0,0 1 0 0 0,-1-1 0 0 0,1-1 1 0 0,0 1-1 0 0,3 0 0 0 0,15 4-3 0 0,0-2 0 0 0,0 0 0 0 0,0-2 0 0 0,1 0 0 0 0,-1-1 0 0 0,0-2 0 0 0,0 0 0 0 0,0-1 0 0 0,0-1 0 0 0,0-1 0 0 0,26-9 0 0 0,-43 12-37 0 0,0 0 1 0 0,1 0-1 0 0,-1-1 0 0 0,0 1 1 0 0,-1-1-1 0 0,1 0 0 0 0,0 0 1 0 0,-1 0-1 0 0,0 0 0 0 0,1-1 1 0 0,-1 1-1 0 0,-1-1 0 0 0,1 0 1 0 0,0 0-1 0 0,-1 0 0 0 0,0 0 1 0 0,0-1-1 0 0,0 1 0 0 0,-1 0 1 0 0,1-1-1 0 0,-1 1 0 0 0,0-1 1 0 0,0 0-1 0 0,-1 1 0 0 0,1-1 1 0 0,-1 0-1 0 0,0 1 0 0 0,0-1 1 0 0,-1 0-1 0 0,0 0 0 0 0,1 1 1 0 0,-1-1-1 0 0,-1 1 0 0 0,1-1 1 0 0,-1 1-1 0 0,0-1 0 0 0,0 1 1 0 0,0 0-1 0 0,0 0 0 0 0,-1 0 1 0 0,1 0-1 0 0,-1 1 0 0 0,0-1 1 0 0,-1 0-1 0 0,1 1 0 0 0,0 0 1 0 0,-1 0-1 0 0,0 0 0 0 0,0 1 1 0 0,0-1-1 0 0,0 1 0 0 0,0 0 1 0 0,0 0-1 0 0,-1 0 0 0 0,-6-2 1 0 0,-1 1-51 0 0,-1 1 0 0 0,1 0 0 0 0,-1 0 0 0 0,0 1 0 0 0,0 1 1 0 0,0 0-1 0 0,0 1 0 0 0,1 0 0 0 0,-1 1 0 0 0,0 1 0 0 0,1 0 0 0 0,0 0 1 0 0,-23 11-1 0 0,16 4-763 0 0</inkml:trace>
</inkml:ink>
</file>

<file path=ppt/ink/ink13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4.515"/>
    </inkml:context>
    <inkml:brush xml:id="br0">
      <inkml:brushProperty name="width" value="0.1" units="cm"/>
      <inkml:brushProperty name="height" value="0.1" units="cm"/>
      <inkml:brushProperty name="color" value="#008C3A"/>
    </inkml:brush>
  </inkml:definitions>
  <inkml:trace contextRef="#ctx0" brushRef="#br0">1 68 9671 0 0,'0'0'748'0'0,"22"-20"1116"0"0,-10 15-595 0 0,1 0-1 0 0,0 2 1 0 0,0-1-1 0 0,0 2 1 0 0,1-1 0 0 0,16 1-1 0 0,25-5 669 0 0,-54 6-1942 0 0,92-14 2334 0 0,-46 14-3224 0 0,-4 9-5628 0 0</inkml:trace>
  <inkml:trace contextRef="#ctx0" brushRef="#br0" timeOffset="1">205 294 13359 0 0,'-5'-13'1304'0'0,"10"8"-1160"0"0,6-3-144 0 0,3-2 0 0 0,3 2 0 0 0,2 1 1376 0 0,3-1 240 0 0,1 2 48 0 0,-1 2 16 0 0,5 0-968 0 0,0 4-192 0 0,2 2-40 0 0,1 1 0 0 0,-1 6-768 0 0,-1 0-160 0 0,-1 1-24 0 0,-2-3-8424 0 0</inkml:trace>
</inkml:ink>
</file>

<file path=ppt/ink/ink13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5.158"/>
    </inkml:context>
    <inkml:brush xml:id="br0">
      <inkml:brushProperty name="width" value="0.1" units="cm"/>
      <inkml:brushProperty name="height" value="0.1" units="cm"/>
      <inkml:brushProperty name="color" value="#008C3A"/>
    </inkml:brush>
  </inkml:definitions>
  <inkml:trace contextRef="#ctx0" brushRef="#br0">32 150 3223 0 0,'-1'-14'8794'0'0,"-1"-15"-4925"0"0,3 25-3388 0 0,0-1 1 0 0,0 1 0 0 0,1-1-1 0 0,0 1 1 0 0,-1 0-1 0 0,1-1 1 0 0,1 1-1 0 0,-1 0 1 0 0,1 0-1 0 0,-1 0 1 0 0,1 1 0 0 0,0-1-1 0 0,1 1 1 0 0,4-5-1 0 0,-2 3-205 0 0,0 1 1 0 0,0 0-1 0 0,0 0 0 0 0,1 0 0 0 0,-1 1 1 0 0,1 0-1 0 0,0 1 0 0 0,14-4 0 0 0,-14 4-220 0 0,-1 0 0 0 0,1 1-1 0 0,0 0 1 0 0,0 1 0 0 0,0-1-1 0 0,0 1 1 0 0,0 1-1 0 0,0-1 1 0 0,0 1 0 0 0,0 0-1 0 0,-1 1 1 0 0,1 0 0 0 0,0 0-1 0 0,-1 0 1 0 0,1 1-1 0 0,-1 0 1 0 0,0 0 0 0 0,0 1-1 0 0,0-1 1 0 0,0 1-1 0 0,5 5 1 0 0,-9-5-45 0 0,1-1 0 0 0,-1 1 0 0 0,0-1 0 0 0,0 1 1 0 0,0 0-1 0 0,0 0 0 0 0,-1 0 0 0 0,0 0 0 0 0,0 0 0 0 0,0 1 0 0 0,0-1 0 0 0,0 0 0 0 0,-1 0 0 0 0,0 1 0 0 0,0-1 0 0 0,0 0 0 0 0,0 1 1 0 0,-2 4-1 0 0,-2 12-28 0 0,0 0 1 0 0,-12 29-1 0 0,9-29-1 0 0,-1 5 42 0 0,-2-1-1 0 0,-1-1 1 0 0,-1 0 0 0 0,-1-1 0 0 0,-1 0-1 0 0,-25 31 1 0 0,-120 118-22 0 0,148-162-58 0 0,17-13 103 0 0,1 0 0 0 0,-1 1 0 0 0,0-1 0 0 0,1 1 0 0 0,0 1 0 0 0,12-3 0 0 0,-10 2-3 0 0,34-3-14 0 0,0 1 1 0 0,0 2-1 0 0,0 2 0 0 0,1 2 0 0 0,75 13 1 0 0,-79-10-173 0 0,-21-1-1093 0 0,-9-2-895 0 0</inkml:trace>
</inkml:ink>
</file>

<file path=ppt/ink/ink13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5.509"/>
    </inkml:context>
    <inkml:brush xml:id="br0">
      <inkml:brushProperty name="width" value="0.1" units="cm"/>
      <inkml:brushProperty name="height" value="0.1" units="cm"/>
      <inkml:brushProperty name="color" value="#008C3A"/>
    </inkml:brush>
  </inkml:definitions>
  <inkml:trace contextRef="#ctx0" brushRef="#br0">174 139 16063 0 0,'-28'-21'1910'0'0,"25"21"-1652"0"0,0 1 0 0 0,-1 0 0 0 0,1 0 0 0 0,0 0 0 0 0,-1 0 0 0 0,1 0 0 0 0,0 0 0 0 0,0 1 0 0 0,0 0 0 0 0,0-1 0 0 0,0 1 0 0 0,1 0 0 0 0,-1 1 0 0 0,1-1 0 0 0,-1 0 0 0 0,1 1 0 0 0,-3 3 0 0 0,-37 49 1584 0 0,40-52-1735 0 0,-4 6 108 0 0,0 0 0 0 0,0 1 0 0 0,1 0 0 0 0,0 0 0 0 0,1 0 0 0 0,0 0 0 0 0,1 1 0 0 0,-4 14 0 0 0,7-21-184 0 0,0 0 1 0 0,0 0-1 0 0,0 0 0 0 0,0-1 0 0 0,0 1 0 0 0,1 0 1 0 0,0 0-1 0 0,0-1 0 0 0,0 1 0 0 0,0-1 0 0 0,0 1 1 0 0,1-1-1 0 0,0 1 0 0 0,-1-1 0 0 0,1 0 1 0 0,0 0-1 0 0,1 1 0 0 0,-1-2 0 0 0,1 1 0 0 0,-1 0 1 0 0,1 0-1 0 0,0-1 0 0 0,0 1 0 0 0,0-1 0 0 0,0 0 1 0 0,0 0-1 0 0,7 3 0 0 0,2 1-16 0 0,1 0 0 0 0,0-1 0 0 0,1-1-1 0 0,-1 0 1 0 0,1-1 0 0 0,0 0 0 0 0,-1-1 0 0 0,1 0 0 0 0,1-1 0 0 0,-1-1-1 0 0,0 0 1 0 0,19-3 0 0 0,-11-1 23 0 0,-1-1-1 0 0,1 0 1 0 0,-1-1-1 0 0,0-2 1 0 0,0 0-1 0 0,-1-1 1 0 0,23-14-1 0 0,-38 20-32 0 0,-1 0-1 0 0,0 0 0 0 0,0 0 0 0 0,0 0 0 0 0,0-1 0 0 0,0 1 0 0 0,-1-1 1 0 0,1 0-1 0 0,-1 0 0 0 0,0-1 0 0 0,-1 1 0 0 0,1 0 0 0 0,-1-1 1 0 0,0 0-1 0 0,0 1 0 0 0,2-8 0 0 0,-2 5 8 0 0,-1-1 1 0 0,0 1-1 0 0,-1-1 0 0 0,1 0 0 0 0,-1 1 1 0 0,-1-1-1 0 0,0 0 0 0 0,0 1 0 0 0,0-1 0 0 0,-3-8 1 0 0,0 4 0 0 0,0 0 1 0 0,-1 1-1 0 0,0-1 1 0 0,-1 1-1 0 0,0 1 1 0 0,0-1-1 0 0,-1 1 1 0 0,-1 0-1 0 0,0 1 1 0 0,0-1-1 0 0,0 2 1 0 0,-2-1 0 0 0,-14-10-1 0 0,10 11-25 0 0,1 1 1 0 0,-1 0-1 0 0,0 1 0 0 0,-27-7 1 0 0,33 11-5 0 0,1 0 0 0 0,-1 0 1 0 0,1 1-1 0 0,-1 0 0 0 0,0 1 1 0 0,1 0-1 0 0,-1 0 0 0 0,0 1 0 0 0,1 0 1 0 0,-1 0-1 0 0,-11 3 0 0 0,1 9-2772 0 0</inkml:trace>
</inkml:ink>
</file>

<file path=ppt/ink/ink13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6.567"/>
    </inkml:context>
    <inkml:brush xml:id="br0">
      <inkml:brushProperty name="width" value="0.1" units="cm"/>
      <inkml:brushProperty name="height" value="0.1" units="cm"/>
      <inkml:brushProperty name="color" value="#008C3A"/>
    </inkml:brush>
  </inkml:definitions>
  <inkml:trace contextRef="#ctx0" brushRef="#br0">0 245 5527 0 0,'0'0'423'0'0,"12"-30"5229"0"0,-11 12-3723 0 0,2 0-1 0 0,0 1 1 0 0,1-1 0 0 0,8-21 0 0 0,-9 34-1717 0 0,-1-1 0 0 0,1 0 0 0 0,0 1 1 0 0,1 0-1 0 0,-1-1 0 0 0,1 1 1 0 0,0 1-1 0 0,1-1 0 0 0,-1 1 0 0 0,1-1 1 0 0,0 1-1 0 0,-1 0 0 0 0,2 1 0 0 0,-1 0 1 0 0,9-5-1 0 0,-2 3-29 0 0,0 0 0 0 0,0 0 0 0 0,17-3 0 0 0,-27 8-159 0 0,1-1-1 0 0,-1 0 1 0 0,0 1-1 0 0,1-1 0 0 0,-1 1 1 0 0,0 0-1 0 0,1 0 1 0 0,-1 0-1 0 0,1 0 1 0 0,-1 0-1 0 0,0 0 0 0 0,1 1 1 0 0,-1-1-1 0 0,0 1 1 0 0,1 0-1 0 0,-1-1 0 0 0,0 1 1 0 0,0 0-1 0 0,1 0 1 0 0,-1 1-1 0 0,0-1 0 0 0,0 0 1 0 0,0 1-1 0 0,-1-1 1 0 0,4 4-1 0 0,-4-3-16 0 0,0 0 0 0 0,-1 0 0 0 0,1 1 0 0 0,-1-1 0 0 0,1 0 0 0 0,-1 1 0 0 0,0-1 0 0 0,1 0 0 0 0,-1 1 0 0 0,-1-1 0 0 0,1 0 0 0 0,0 1 0 0 0,0-1 0 0 0,-1 0 0 0 0,-1 4 0 0 0,-13 38 155 0 0,9-30-140 0 0,-13 34-30 0 0,10-30 0 0 0,1 2 0 0 0,0-1 0 0 0,2 1 0 0 0,0-1 0 0 0,1 2 0 0 0,2-1 0 0 0,-4 41 0 0 0,8-57 7 0 0,-1-1 1 0 0,1 0-1 0 0,0 1 0 0 0,0-1 0 0 0,0 0 1 0 0,0 1-1 0 0,0-1 0 0 0,1 0 1 0 0,0 0-1 0 0,-1 0 0 0 0,1 0 0 0 0,0-1 1 0 0,0 1-1 0 0,1 0 0 0 0,-1-1 0 0 0,0 1 1 0 0,1-1-1 0 0,0 0 0 0 0,-1 0 0 0 0,6 3 1 0 0,6 2-8 0 0,-1 0 1 0 0,1-2 0 0 0,25 8-1 0 0,-29-10 5 0 0,1 0 1 0 0,-1 1-1 0 0,0 0 0 0 0,0 1 1 0 0,0 0-1 0 0,11 8 0 0 0,-20-13-3 0 0,0 1 0 0 0,0-1 0 0 0,0 1 0 0 0,-1 0 0 0 0,1 0 1 0 0,0-1-1 0 0,0 1 0 0 0,-1 0 0 0 0,1 0 0 0 0,-1 0 0 0 0,1 0 0 0 0,-1 0 0 0 0,1 0 0 0 0,-1 0 0 0 0,1 0 0 0 0,-1 0 0 0 0,0 0 0 0 0,0 0 0 0 0,1 0 1 0 0,-1 0-1 0 0,0 0 0 0 0,0 0 0 0 0,0 0 0 0 0,0 0 0 0 0,0 0 0 0 0,-1 2 0 0 0,0-1 16 0 0,0 0 0 0 0,0 0-1 0 0,0-1 1 0 0,0 1 0 0 0,0 0 0 0 0,-1 0 0 0 0,1-1-1 0 0,-1 1 1 0 0,1-1 0 0 0,-1 1 0 0 0,1-1 0 0 0,-4 2-1 0 0,-8 5 80 0 0,-1-1 0 0 0,1-1 0 0 0,-18 6 0 0 0,18-7-135 0 0,9-3 49 0 0,-24 10 160 0 0,-43 13-1 0 0,64-23-154 0 0,-1 0-1 0 0,1-1 0 0 0,-1 1 0 0 0,0-2 0 0 0,0 1 0 0 0,1-1 0 0 0,-1 0 0 0 0,0-1 0 0 0,0 1 1 0 0,0-2-1 0 0,-8-1 0 0 0,15 2-453 0 0</inkml:trace>
</inkml:ink>
</file>

<file path=ppt/ink/ink13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6.948"/>
    </inkml:context>
    <inkml:brush xml:id="br0">
      <inkml:brushProperty name="width" value="0.1" units="cm"/>
      <inkml:brushProperty name="height" value="0.1" units="cm"/>
      <inkml:brushProperty name="color" value="#008C3A"/>
    </inkml:brush>
  </inkml:definitions>
  <inkml:trace contextRef="#ctx0" brushRef="#br0">65 67 2303 0 0,'-1'0'119'0'0,"1"-1"0"0"0,0 0-1 0 0,-1 1 1 0 0,1-1 0 0 0,0 1-1 0 0,-1-1 1 0 0,1 1 0 0 0,-1 0-1 0 0,1-1 1 0 0,-1 1 0 0 0,1-1-1 0 0,-1 1 1 0 0,1 0-1 0 0,-1-1 1 0 0,0 1 0 0 0,1 0-1 0 0,-1 0 1 0 0,1-1 0 0 0,-1 1-1 0 0,0 0 1 0 0,1 0 0 0 0,-1 0-1 0 0,1 0 1 0 0,-1 0 0 0 0,0 0-1 0 0,1 0 1 0 0,-1 0-1 0 0,0 0 1 0 0,1 0 0 0 0,-1 0-1 0 0,1 0 1 0 0,-1 1 0 0 0,0-1-1 0 0,1 0 1 0 0,-1 0 0 0 0,1 1-1 0 0,-1-1 1 0 0,1 0 0 0 0,-1 1-1 0 0,0-1 1 0 0,1 0 0 0 0,0 1-1 0 0,-1 0 1 0 0,-8 20 8216 0 0,-13 45-956 0 0,19-55-6854 0 0,1-1 0 0 0,0 1 1 0 0,1 0-1 0 0,0 17 0 0 0,1-24-508 0 0,0 0-1 0 0,0 0 0 0 0,1-1 1 0 0,-1 1-1 0 0,1 0 0 0 0,0 0 0 0 0,0-1 1 0 0,1 1-1 0 0,-1-1 0 0 0,1 1 0 0 0,-1-1 1 0 0,1 1-1 0 0,0-1 0 0 0,0 0 0 0 0,1 0 1 0 0,-1 0-1 0 0,1 0 0 0 0,-1 0 1 0 0,1-1-1 0 0,0 1 0 0 0,0-1 0 0 0,0 0 1 0 0,0 1-1 0 0,0-1 0 0 0,1-1 0 0 0,-1 1 1 0 0,1 0-1 0 0,-1-1 0 0 0,1 0 0 0 0,0 0 1 0 0,-1 0-1 0 0,1 0 0 0 0,0-1 1 0 0,4 1-1 0 0,10 0 11 0 0,-1 0-1 0 0,1-1 1 0 0,0-1 0 0 0,0 0 0 0 0,22-6-1 0 0,-29 5 11 0 0,-1 0-1 0 0,1-1 1 0 0,-1 0-1 0 0,0-1 1 0 0,0 0-1 0 0,0-1 1 0 0,-1 0-1 0 0,0 0 1 0 0,17-14-1 0 0,-24 18-24 0 0,0-1 0 0 0,-1 0 1 0 0,0 0-1 0 0,1 0 0 0 0,-1 0 0 0 0,0 0 1 0 0,0 0-1 0 0,0 0 0 0 0,0 0 0 0 0,0 0 0 0 0,0 0 1 0 0,-1-1-1 0 0,1 1 0 0 0,-1 0 0 0 0,1-1 0 0 0,-1 1 1 0 0,0 0-1 0 0,0-1 0 0 0,0 1 0 0 0,0 0 0 0 0,-1-1 1 0 0,1 1-1 0 0,-1 0 0 0 0,1-1 0 0 0,-1 1 0 0 0,0 0 1 0 0,0 0-1 0 0,0 0 0 0 0,0-1 0 0 0,0 1 0 0 0,0 0 1 0 0,0 0-1 0 0,-1 1 0 0 0,1-1 0 0 0,-4-3 0 0 0,-7-8 169 0 0,0 1 0 0 0,0 0-1 0 0,-27-19 1 0 0,22 19-111 0 0,-5-5-192 0 0,-2 1 1 0 0,0 1-1 0 0,-1 1 1 0 0,-45-18-1 0 0,69 32-307 0 0</inkml:trace>
</inkml:ink>
</file>

<file path=ppt/ink/ink13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7.303"/>
    </inkml:context>
    <inkml:brush xml:id="br0">
      <inkml:brushProperty name="width" value="0.1" units="cm"/>
      <inkml:brushProperty name="height" value="0.1" units="cm"/>
      <inkml:brushProperty name="color" value="#008C3A"/>
    </inkml:brush>
  </inkml:definitions>
  <inkml:trace contextRef="#ctx0" brushRef="#br0">122 76 8751 0 0,'-2'-1'523'0'0,"0"0"0"0"0,0 0 0 0 0,-1 0 0 0 0,1 1 0 0 0,0-1-1 0 0,0 0 1 0 0,-1 1 0 0 0,1-1 0 0 0,0 1 0 0 0,-1 0 0 0 0,1 0-1 0 0,-1 0 1 0 0,1 0 0 0 0,0 0 0 0 0,-5 2 0 0 0,3-1-55 0 0,0 0 1 0 0,0 1-1 0 0,1-1 1 0 0,-1 1-1 0 0,1 0 0 0 0,-1 0 1 0 0,1 1-1 0 0,-6 4 1 0 0,5-4-234 0 0,0 1 0 0 0,0-1 0 0 0,1 1 0 0 0,0 0 0 0 0,0 0 0 0 0,0 1 0 0 0,0-1 0 0 0,0 1 0 0 0,1 0 0 0 0,0-1 0 0 0,0 1 0 0 0,0 0 0 0 0,-2 9 0 0 0,4-11-188 0 0,0 1 0 0 0,0-1 0 0 0,0 1 0 0 0,0-1 0 0 0,1 1 0 0 0,-1-1 0 0 0,1 0 0 0 0,0 1 0 0 0,0-1 0 0 0,0 0 0 0 0,0 1 0 0 0,1-1 0 0 0,-1 0 0 0 0,1 0 1 0 0,0 0-1 0 0,0 0 0 0 0,0 0 0 0 0,0-1 0 0 0,0 1 0 0 0,1-1 0 0 0,3 3 0 0 0,-4-3-38 0 0,0 0 1 0 0,1-1 0 0 0,0 0-1 0 0,-1 0 1 0 0,1 0-1 0 0,0 0 1 0 0,-1 0 0 0 0,1 0-1 0 0,0-1 1 0 0,0 1 0 0 0,0-1-1 0 0,-1 0 1 0 0,1 0-1 0 0,0 0 1 0 0,0 0 0 0 0,0 0-1 0 0,0-1 1 0 0,-1 1-1 0 0,1-1 1 0 0,0 0 0 0 0,0 1-1 0 0,-1-1 1 0 0,1-1 0 0 0,0 1-1 0 0,-1 0 1 0 0,1-1-1 0 0,1-1 1 0 0,6-4 40 0 0,0-1 0 0 0,0 0 0 0 0,-1-1 0 0 0,-1 0-1 0 0,1 0 1 0 0,11-19 0 0 0,-15 22-19 0 0,-2 0 0 0 0,1 0 0 0 0,0 0 0 0 0,-1 0 0 0 0,0-1 1 0 0,-1 0-1 0 0,1 0 0 0 0,-1 1 0 0 0,-1-1 0 0 0,1 0 0 0 0,-1-1 0 0 0,-1 1 0 0 0,1-8 0 0 0,-1 12-22 0 0,-1 1 0 0 0,1-1 1 0 0,-1 1-1 0 0,0-1 0 0 0,0 1 0 0 0,0 0 0 0 0,0 0 0 0 0,0-1 0 0 0,0 1 1 0 0,0 0-1 0 0,-1 0 0 0 0,1 0 0 0 0,-1 0 0 0 0,1 0 0 0 0,-1 1 0 0 0,0-1 1 0 0,0 0-1 0 0,0 1 0 0 0,0 0 0 0 0,0-1 0 0 0,0 1 0 0 0,0 0 0 0 0,-1 0 1 0 0,1 0-1 0 0,0 0 0 0 0,-1 0 0 0 0,1 1 0 0 0,0-1 0 0 0,-1 1 0 0 0,1-1 0 0 0,-1 1 1 0 0,1 0-1 0 0,-1 0 0 0 0,-2 0 0 0 0,5 2-289 0 0,0-1 0 0 0,0 0 1 0 0,0 1-1 0 0,0-1 0 0 0,0 0 0 0 0,1 1 0 0 0,-1-1 0 0 0,0 0 1 0 0,1 0-1 0 0,-1 1 0 0 0,0-1 0 0 0,1 0 0 0 0,0 0 0 0 0,-1 1 1 0 0,2 0-1 0 0</inkml:trace>
</inkml:ink>
</file>

<file path=ppt/ink/ink1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29"/>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3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7.660"/>
    </inkml:context>
    <inkml:brush xml:id="br0">
      <inkml:brushProperty name="width" value="0.1" units="cm"/>
      <inkml:brushProperty name="height" value="0.1" units="cm"/>
      <inkml:brushProperty name="color" value="#008C3A"/>
    </inkml:brush>
  </inkml:definitions>
  <inkml:trace contextRef="#ctx0" brushRef="#br0">346 46 8287 0 0,'-12'-45'15601'0'0,"2"57"-15278"0"0,-79 135 487 0 0,63-100-605 0 0,-2 0 0 0 0,-2-2 0 0 0,-38 44-1 0 0,52-72-342 0 0,4-6 218 0 0,2 1 0 0 0,-1 0 0 0 0,-9 16 0 0 0,18-25-189 0 0,1 0 0 0 0,-1-1 0 0 0,1 1 0 0 0,-1 0 0 0 0,1 0 0 0 0,0 0 0 0 0,0 0 0 0 0,0 0 0 0 0,1 0 0 0 0,-1 0 0 0 0,1 0 0 0 0,0 1 0 0 0,-1-1 0 0 0,1 0 0 0 0,1 0 0 0 0,-1 0 0 0 0,0 0 0 0 0,1 0 0 0 0,0 0 0 0 0,-1 0 0 0 0,3 6 0 0 0,4 2-1948 0 0</inkml:trace>
</inkml:ink>
</file>

<file path=ppt/ink/ink13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8.030"/>
    </inkml:context>
    <inkml:brush xml:id="br0">
      <inkml:brushProperty name="width" value="0.1" units="cm"/>
      <inkml:brushProperty name="height" value="0.1" units="cm"/>
      <inkml:brushProperty name="color" value="#008C3A"/>
    </inkml:brush>
  </inkml:definitions>
  <inkml:trace contextRef="#ctx0" brushRef="#br0">64 20 7831 0 0,'-23'-14'8324'0'0,"10"39"-2912"0"0,9-17-4997 0 0,0 0-1 0 0,0 0 1 0 0,1 0 0 0 0,0 0-1 0 0,0 1 1 0 0,1-1-1 0 0,-2 15 1 0 0,4-19-373 0 0,0-1 0 0 0,1 0 0 0 0,-1 0 0 0 0,1 0 0 0 0,-1 0 0 0 0,1 0-1 0 0,0 0 1 0 0,1 0 0 0 0,-1 0 0 0 0,0 0 0 0 0,1 0 0 0 0,0-1 0 0 0,-1 1 0 0 0,1 0 0 0 0,0-1 0 0 0,0 0 0 0 0,1 1 0 0 0,-1-1 0 0 0,0 0 0 0 0,1 0 0 0 0,-1 0 0 0 0,1-1 0 0 0,0 1-1 0 0,5 2 1 0 0,1-1-41 0 0,-1 1 0 0 0,0-2 0 0 0,1 1 0 0 0,0-1 0 0 0,-1 0 0 0 0,1-1 0 0 0,0 0 0 0 0,0-1-1 0 0,0 0 1 0 0,0 0 0 0 0,0-1 0 0 0,13-2 0 0 0,14-4-1 0 0,56-18-1 0 0,-83 22 6 0 0,-1 0-1 0 0,1-1 1 0 0,0 0 0 0 0,-1 0-1 0 0,0-1 1 0 0,0 0 0 0 0,7-6-1 0 0,-14 10 7 0 0,1 0 0 0 0,-1 0 0 0 0,0 0 0 0 0,0 0 0 0 0,1 0-1 0 0,-1-1 1 0 0,0 1 0 0 0,0 0 0 0 0,-1-1 0 0 0,1 1 0 0 0,0-1 0 0 0,0 1-1 0 0,-1-1 1 0 0,1 0 0 0 0,-1 1 0 0 0,1-1 0 0 0,-1 1 0 0 0,0-1-1 0 0,1 0 1 0 0,-1 1 0 0 0,0-1 0 0 0,0 0 0 0 0,0 0 0 0 0,-1 1-1 0 0,1-1 1 0 0,0 0 0 0 0,0 1 0 0 0,-1-1 0 0 0,1 1 0 0 0,-1-1-1 0 0,0 0 1 0 0,1 1 0 0 0,-1-1 0 0 0,0 1 0 0 0,0 0 0 0 0,0-1 0 0 0,0 1-1 0 0,0 0 1 0 0,0-1 0 0 0,-1 1 0 0 0,1 0 0 0 0,0 0 0 0 0,-1 0-1 0 0,1 0 1 0 0,-3-1 0 0 0,-6-5 56 0 0,0 0 0 0 0,-1 0-1 0 0,0 1 1 0 0,0 1 0 0 0,-17-6-1 0 0,22 8-108 0 0,0 1-1 0 0,0 1 1 0 0,0-1-1 0 0,0 1 1 0 0,0 0-1 0 0,0 0 1 0 0,0 1 0 0 0,0-1-1 0 0,0 1 1 0 0,0 1-1 0 0,0-1 1 0 0,-10 3-1 0 0</inkml:trace>
</inkml:ink>
</file>

<file path=ppt/ink/ink13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8.400"/>
    </inkml:context>
    <inkml:brush xml:id="br0">
      <inkml:brushProperty name="width" value="0.1" units="cm"/>
      <inkml:brushProperty name="height" value="0.1" units="cm"/>
      <inkml:brushProperty name="color" value="#008C3A"/>
    </inkml:brush>
  </inkml:definitions>
  <inkml:trace contextRef="#ctx0" brushRef="#br0">0 6 1839 0 0,'35'-5'11852'0'0,"58"7"-3296"0"0,-49 3-7445 0 0,52 12-1 0 0,-84-14-1269 0 0,0 1-1 0 0,0 1 0 0 0,16 8 0 0 0,-8-3-2623 0 0,-12-6 920 0 0</inkml:trace>
  <inkml:trace contextRef="#ctx0" brushRef="#br0" timeOffset="1">200 233 1375 0 0,'0'-1'66'0'0,"19"1"1910"0"0,15-1 5033 0 0,27 1 3877 0 0,5 0-8809 0 0,0 8-8844 0 0</inkml:trace>
</inkml:ink>
</file>

<file path=ppt/ink/ink13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8.759"/>
    </inkml:context>
    <inkml:brush xml:id="br0">
      <inkml:brushProperty name="width" value="0.1" units="cm"/>
      <inkml:brushProperty name="height" value="0.1" units="cm"/>
      <inkml:brushProperty name="color" value="#008C3A"/>
    </inkml:brush>
  </inkml:definitions>
  <inkml:trace contextRef="#ctx0" brushRef="#br0">274 81 11519 0 0,'1'-5'748'0'0,"8"-37"-518"0"0,-10 21 1223 0 0,-7 9 3508 0 0,4 13-4655 0 0,1 0-1 0 0,0 1 0 0 0,0 0 1 0 0,-1 0-1 0 0,1 0 0 0 0,0 0 1 0 0,1 0-1 0 0,-1 0 1 0 0,0 1-1 0 0,1 0 0 0 0,-1-1 1 0 0,1 1-1 0 0,-3 4 0 0 0,2-3-65 0 0,-17 20 22 0 0,1 0 0 0 0,2 2 0 0 0,1 0 0 0 0,0 1 0 0 0,2 0 0 0 0,-14 40 0 0 0,13-25-87 0 0,3 0 0 0 0,1 1-1 0 0,-10 83 1 0 0,21-116-106 0 0,0 0-1 0 0,0 1 0 0 0,1-1 1 0 0,0 0-1 0 0,0 0 1 0 0,1 1-1 0 0,1-1 0 0 0,0-1 1 0 0,0 1-1 0 0,1 0 1 0 0,7 13-1 0 0,-9-19-69 0 0,0-1 0 0 0,0 0 0 0 0,0 1 0 0 0,0-1 0 0 0,1 0 0 0 0,-1 0 0 0 0,1-1 0 0 0,0 1 0 0 0,0 0 0 0 0,0-1 0 0 0,0 0 0 0 0,1 1 0 0 0,-1-1 0 0 0,0-1 0 0 0,1 1 0 0 0,0 0 0 0 0,-1-1 0 0 0,1 0 0 0 0,0 0 0 0 0,0 0 0 0 0,-1 0 0 0 0,1-1 0 0 0,0 1 0 0 0,0-1 0 0 0,0 0 0 0 0,0 0 0 0 0,0 0 0 0 0,0-1 0 0 0,0 1 0 0 0,0-1 0 0 0,-1 0 0 0 0,1 0 0 0 0,5-3 0 0 0,-6 3 13 0 0,-1 1-1 0 0,0-1 1 0 0,0 0 0 0 0,1 0 0 0 0,-1 0 0 0 0,0 0 0 0 0,0-1-1 0 0,0 1 1 0 0,0-1 0 0 0,-1 1 0 0 0,1-1 0 0 0,0 1 0 0 0,-1-1-1 0 0,1 0 1 0 0,-1 0 0 0 0,1 0 0 0 0,0-2 0 0 0,-1 2 20 0 0,-1 1 1 0 0,0 0 0 0 0,0-1 0 0 0,1 1-1 0 0,-1 0 1 0 0,0-1 0 0 0,0 1 0 0 0,0 0-1 0 0,-1-1 1 0 0,1 1 0 0 0,0 0-1 0 0,0-1 1 0 0,-1 1 0 0 0,1 0 0 0 0,-1-1-1 0 0,1 1 1 0 0,-1 0 0 0 0,0 0-1 0 0,1-1 1 0 0,-1 1 0 0 0,-1-1 0 0 0,-2-3 59 0 0,0 2 0 0 0,0-1 0 0 0,0 0 0 0 0,-1 1 0 0 0,1 0 0 0 0,-1 0 0 0 0,0 0 0 0 0,0 0 0 0 0,0 1 0 0 0,0 0 0 0 0,0 0 0 0 0,0 0 0 0 0,-6 0 0 0 0,-15-2-156 0 0,1 2 0 0 0,-41 1 1 0 0,39 1 91 0 0,26 0-121 0 0,28 22-4364 0 0</inkml:trace>
</inkml:ink>
</file>

<file path=ppt/ink/ink13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49.130"/>
    </inkml:context>
    <inkml:brush xml:id="br0">
      <inkml:brushProperty name="width" value="0.1" units="cm"/>
      <inkml:brushProperty name="height" value="0.1" units="cm"/>
      <inkml:brushProperty name="color" value="#008C3A"/>
    </inkml:brush>
  </inkml:definitions>
  <inkml:trace contextRef="#ctx0" brushRef="#br0">133 76 8751 0 0,'-2'-4'290'0'0,"1"4"-234"0"0,1-1-1 0 0,-1 0 1 0 0,1 0-1 0 0,0 1 1 0 0,-1-1-1 0 0,0 0 1 0 0,1 1-1 0 0,-1-1 1 0 0,1 0 0 0 0,-1 1-1 0 0,0-1 1 0 0,1 1-1 0 0,-1-1 1 0 0,0 1-1 0 0,0 0 1 0 0,1-1-1 0 0,-14 8 5758 0 0,-2 16-2410 0 0,14-20-2242 0 0,-26 43 2982 0 0,-9 37-2222 0 0,32-69-1699 0 0,0 0 1 0 0,1 0-1 0 0,1 1 1 0 0,0-1-1 0 0,1 1 1 0 0,1 0-1 0 0,1 25 1 0 0,0-37-203 0 0,1 1 1 0 0,0-1-1 0 0,0 0 1 0 0,0 1-1 0 0,1-1 1 0 0,-1 0-1 0 0,1 0 0 0 0,-1 0 1 0 0,1 0-1 0 0,0 0 1 0 0,0-1-1 0 0,1 1 1 0 0,-1 0-1 0 0,0-1 1 0 0,1 0-1 0 0,0 0 1 0 0,-1 1-1 0 0,1-2 1 0 0,0 1-1 0 0,0 0 1 0 0,0 0-1 0 0,0-1 1 0 0,1 0-1 0 0,-1 0 0 0 0,0 1 1 0 0,1-2-1 0 0,-1 1 1 0 0,0 0-1 0 0,6-1 1 0 0,12 3-22 0 0,0-1 1 0 0,0-2-1 0 0,33-2 1 0 0,-44 1 34 0 0,43-2-20 0 0,-12 2 3 0 0,0-2 0 0 0,51-10-1 0 0,-82 11 0 0 0,-1 0 0 0 0,1-1 0 0 0,-1 0 0 0 0,0-1-1 0 0,0 0 1 0 0,0 0 0 0 0,0 0 0 0 0,-1-1 0 0 0,0-1 0 0 0,0 0-1 0 0,0 0 1 0 0,-1 0 0 0 0,0-1 0 0 0,12-14 0 0 0,-15 15 17 0 0,0-1 1 0 0,0 1 0 0 0,-1-1 0 0 0,0 0-1 0 0,-1 0 1 0 0,1 0 0 0 0,-1 0 0 0 0,-1 0 0 0 0,1-1-1 0 0,-1 1 1 0 0,-1 0 0 0 0,1-1 0 0 0,-1 1-1 0 0,0-1 1 0 0,-1 1 0 0 0,0-1 0 0 0,0 1-1 0 0,-1 0 1 0 0,1-1 0 0 0,-2 1 0 0 0,1 0-1 0 0,-1 0 1 0 0,-7-12 0 0 0,5 9-35 0 0,-1 0-1 0 0,0 1 1 0 0,-1 0 0 0 0,0 1-1 0 0,0-1 1 0 0,-1 1 0 0 0,0 1-1 0 0,0 0 1 0 0,-1 0 0 0 0,0 0 0 0 0,0 1-1 0 0,0 0 1 0 0,-1 1 0 0 0,0 0-1 0 0,-16-5 1 0 0,4 3-119 0 0,0 2 0 0 0,0 1 0 0 0,-1 0 0 0 0,1 2 0 0 0,-1 1 0 0 0,0 0 0 0 0,-23 4 0 0 0,31 1-812 0 0,6 5-40 0 0</inkml:trace>
</inkml:ink>
</file>

<file path=ppt/ink/ink13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0.008"/>
    </inkml:context>
    <inkml:brush xml:id="br0">
      <inkml:brushProperty name="width" value="0.1" units="cm"/>
      <inkml:brushProperty name="height" value="0.1" units="cm"/>
      <inkml:brushProperty name="color" value="#008C3A"/>
    </inkml:brush>
  </inkml:definitions>
  <inkml:trace contextRef="#ctx0" brushRef="#br0">104 17 3679 0 0,'-10'-16'17062'0'0,"5"17"-16915"0"0,0 0 1 0 0,0 1 0 0 0,0 0 0 0 0,1 0 0 0 0,-1 0 0 0 0,1 1 0 0 0,-1 0 0 0 0,1-1 0 0 0,0 2-1 0 0,0-1 1 0 0,0 0 0 0 0,0 1 0 0 0,1 0 0 0 0,-1-1 0 0 0,1 1 0 0 0,0 1 0 0 0,0-1 0 0 0,0 0 0 0 0,1 1-1 0 0,0 0 1 0 0,0-1 0 0 0,0 1 0 0 0,0 0 0 0 0,1 0 0 0 0,-2 6 0 0 0,2-6-152 0 0,1 0-1 0 0,-1 0 1 0 0,1 0 0 0 0,-1 0 0 0 0,1 0-1 0 0,1 0 1 0 0,-1 0 0 0 0,1 0 0 0 0,0 0-1 0 0,0-1 1 0 0,0 1 0 0 0,1 0 0 0 0,-1 0-1 0 0,1-1 1 0 0,1 1 0 0 0,-1-1 0 0 0,0 0-1 0 0,1 0 1 0 0,0 0 0 0 0,0 0 0 0 0,0 0-1 0 0,1 0 1 0 0,-1-1 0 0 0,1 1 0 0 0,0-1-1 0 0,5 3 1 0 0,16 7 152 0 0,0-1 1 0 0,32 10-1 0 0,-30-12 211 0 0,0 1 0 0 0,50 28 0 0 0,-71-35-281 0 0,1 0 0 0 0,-1 0 0 0 0,-1 1 0 0 0,1 0 0 0 0,-1 0 0 0 0,1 0 0 0 0,-2 1 0 0 0,1 0 0 0 0,-1 0 0 0 0,1 0 0 0 0,-2 1 0 0 0,1-1 0 0 0,-1 1 0 0 0,0 0 0 0 0,0 0 0 0 0,2 8 0 0 0,-5-13-29 0 0,0 0 0 0 0,0 1 0 0 0,0-1 0 0 0,0 0 1 0 0,0 0-1 0 0,0 0 0 0 0,-1 0 0 0 0,1 0 0 0 0,-1 0 0 0 0,1 0 0 0 0,-1 0 0 0 0,0-1 0 0 0,0 1 0 0 0,0 0 1 0 0,0 0-1 0 0,0 0 0 0 0,0-1 0 0 0,0 1 0 0 0,-1-1 0 0 0,1 1 0 0 0,0-1 0 0 0,-1 1 0 0 0,1-1 0 0 0,-1 0 0 0 0,0 1 1 0 0,0-1-1 0 0,1 0 0 0 0,-1 0 0 0 0,0-1 0 0 0,0 1 0 0 0,0 0 0 0 0,0 0 0 0 0,-3 0 0 0 0,-11 3-66 0 0,1 0-1 0 0,-1 0 0 0 0,-20 1 1 0 0,21-3-9 0 0,-60 12 262 0 0,1 1-5526 0 0,62-14 3083 0 0</inkml:trace>
</inkml:ink>
</file>

<file path=ppt/ink/ink13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0.352"/>
    </inkml:context>
    <inkml:brush xml:id="br0">
      <inkml:brushProperty name="width" value="0.1" units="cm"/>
      <inkml:brushProperty name="height" value="0.1" units="cm"/>
      <inkml:brushProperty name="color" value="#008C3A"/>
    </inkml:brush>
  </inkml:definitions>
  <inkml:trace contextRef="#ctx0" brushRef="#br0">1 214 10799 0 0,'3'-15'613'0'0,"1"-1"0"0"0,0 1 1 0 0,1 0-1 0 0,1 1 0 0 0,0-1 0 0 0,10-16 0 0 0,-11 25-74 0 0,0 0 0 0 0,0 0-1 0 0,0 0 1 0 0,1 1 0 0 0,-1-1 0 0 0,1 1 0 0 0,1 1 0 0 0,-1-1 0 0 0,1 1-1 0 0,0 0 1 0 0,-1 0 0 0 0,2 1 0 0 0,-1 0 0 0 0,12-3 0 0 0,2 0-164 0 0,1 2 0 0 0,1 0 0 0 0,-1 1 0 0 0,41 0 0 0 0,39 7-4590 0 0,-92-4 3302 0 0,14 1-6473 0 0</inkml:trace>
</inkml:ink>
</file>

<file path=ppt/ink/ink13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0.694"/>
    </inkml:context>
    <inkml:brush xml:id="br0">
      <inkml:brushProperty name="width" value="0.1" units="cm"/>
      <inkml:brushProperty name="height" value="0.1" units="cm"/>
      <inkml:brushProperty name="color" value="#008C3A"/>
    </inkml:brush>
  </inkml:definitions>
  <inkml:trace contextRef="#ctx0" brushRef="#br0">128 31 17423 0 0,'-4'-1'148'0'0,"1"0"0"0"0,0 0 0 0 0,0 0 0 0 0,-1 0 0 0 0,1 0 0 0 0,-1 1 0 0 0,1 0 0 0 0,-1 0-1 0 0,1 0 1 0 0,-1 0 0 0 0,1 0 0 0 0,0 0 0 0 0,-1 1 0 0 0,1 0 0 0 0,-1 0 0 0 0,1 0 0 0 0,0 0 0 0 0,0 0 0 0 0,0 1 0 0 0,-4 1-1 0 0,4-1 23 0 0,-1-1-1 0 0,1 1 1 0 0,0-1-1 0 0,-1 1 1 0 0,1 0-1 0 0,0 0 0 0 0,0 1 1 0 0,0-1-1 0 0,0 1 1 0 0,1-1-1 0 0,-1 1 1 0 0,1 0-1 0 0,-1 0 0 0 0,1 0 1 0 0,0 0-1 0 0,0 0 1 0 0,1 1-1 0 0,-3 6 0 0 0,4-8-121 0 0,0 0-1 0 0,0 1 1 0 0,1-1-1 0 0,-1 0 0 0 0,1 1 1 0 0,-1-1-1 0 0,1 0 1 0 0,0 0-1 0 0,0 0 0 0 0,0 0 1 0 0,0 0-1 0 0,0 0 0 0 0,1 0 1 0 0,-1 0-1 0 0,1 0 1 0 0,-1 0-1 0 0,1-1 0 0 0,0 1 1 0 0,-1-1-1 0 0,1 1 1 0 0,0-1-1 0 0,0 0 0 0 0,0 1 1 0 0,0-1-1 0 0,0 0 0 0 0,1 0 1 0 0,-1-1-1 0 0,0 1 1 0 0,0 0-1 0 0,4 0 0 0 0,2 1-17 0 0,0 0 0 0 0,0 0 0 0 0,0-1-1 0 0,0 0 1 0 0,1 0 0 0 0,-1-1-1 0 0,12-1 1 0 0,5-3 54 0 0,0-1 1 0 0,44-16-1 0 0,-59 17-61 0 0,0 0 1 0 0,-1 0-1 0 0,1-1 1 0 0,-1 0-1 0 0,0-1 1 0 0,0 0-1 0 0,-1 0 1 0 0,0-1 0 0 0,11-11-1 0 0,-18 17-12 0 0,-1 1 0 0 0,1-1 1 0 0,0 0-1 0 0,-1 0 0 0 0,1 1 0 0 0,-1-1 0 0 0,1 0 1 0 0,-1 0-1 0 0,1 0 0 0 0,-1 0 0 0 0,0 0 0 0 0,1 1 1 0 0,-1-1-1 0 0,0 0 0 0 0,0 0 0 0 0,0 0 0 0 0,1 0 1 0 0,-1 0-1 0 0,0 0 0 0 0,0 0 0 0 0,-1 0 0 0 0,1 0 0 0 0,0 0 1 0 0,0 0-1 0 0,0 0 0 0 0,-1 0 0 0 0,1 0 0 0 0,-1-1 1 0 0,0 0 9 0 0,-1 1 1 0 0,1-1-1 0 0,-1 1 1 0 0,1-1-1 0 0,-1 1 1 0 0,0 0-1 0 0,0 0 1 0 0,0 0-1 0 0,1 0 1 0 0,-1 0-1 0 0,0 0 1 0 0,-3-1-1 0 0,-4 0 51 0 0,0-1-1 0 0,-1 1 0 0 0,1 1 0 0 0,-16-2 0 0 0,14 4 89 0 0,1 0 0 0 0,-1 1 1 0 0,1 0-1 0 0,-17 5 0 0 0,25-6-271 0 0,0-1 1 0 0,-1 1-1 0 0,1 0 1 0 0,0 1-1 0 0,0-1 0 0 0,0 0 1 0 0,0 0-1 0 0,0 1 0 0 0,0 0 1 0 0,0-1-1 0 0,-2 4 1 0 0,3-4-137 0 0,1-1 0 0 0,-1 1 0 0 0,1 0-1 0 0,0 0 1 0 0,0 0 0 0 0,-1 0 0 0 0,1 0 0 0 0,0 0 0 0 0,0 0 0 0 0,0-1 0 0 0,0 1 0 0 0,0 0 0 0 0,0 0 0 0 0,0 0 0 0 0,0 0 0 0 0,0 0 0 0 0,0 0 0 0 0,1 0 0 0 0,-1 0 0 0 0,0 0 0 0 0,1-1 0 0 0,-1 1 0 0 0,0 0 0 0 0,1 0 0 0 0,-1 0 0 0 0,1-1 0 0 0,0 1 0 0 0,-1 0 0 0 0,1 0 0 0 0,1 0 0 0 0</inkml:trace>
</inkml:ink>
</file>

<file path=ppt/ink/ink13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1.039"/>
    </inkml:context>
    <inkml:brush xml:id="br0">
      <inkml:brushProperty name="width" value="0.1" units="cm"/>
      <inkml:brushProperty name="height" value="0.1" units="cm"/>
      <inkml:brushProperty name="color" value="#008C3A"/>
    </inkml:brush>
  </inkml:definitions>
  <inkml:trace contextRef="#ctx0" brushRef="#br0">210 113 4143 0 0,'3'-112'20836'0'0,"-18"156"-19600"0"0,-83 155-604 0 0,69-127-557 0 0,4 2-1 0 0,-18 89 1 0 0,42-157-322 0 0,0-1-1 0 0,1 1 1 0 0,0 0-1 0 0,0-1 1 0 0,0 1-1 0 0,1-1 1 0 0,-1 1-1 0 0,1-1 1 0 0,1 1-1 0 0,-1-1 1 0 0,1 0-1 0 0,4 10 1 0 0,0-1-1000 0 0</inkml:trace>
</inkml:ink>
</file>

<file path=ppt/ink/ink13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1.376"/>
    </inkml:context>
    <inkml:brush xml:id="br0">
      <inkml:brushProperty name="width" value="0.1" units="cm"/>
      <inkml:brushProperty name="height" value="0.1" units="cm"/>
      <inkml:brushProperty name="color" value="#008C3A"/>
    </inkml:brush>
  </inkml:definitions>
  <inkml:trace contextRef="#ctx0" brushRef="#br0">38 89 14279 0 0,'0'0'1103'0'0,"-7"19"977"0"0,-7 11 1377 0 0,12-26-2987 0 0,-1 1 0 0 0,1-1 0 0 0,0 1 0 0 0,0 0 0 0 0,1 0 0 0 0,-1 0 0 0 0,0 8 0 0 0,2-11-415 0 0,0 0 0 0 0,0-1 0 0 0,1 1 0 0 0,-1 0 0 0 0,1 0 0 0 0,-1 0 0 0 0,1 0 0 0 0,-1-1 0 0 0,1 1 0 0 0,0 0 0 0 0,0-1 1 0 0,0 1-1 0 0,0-1 0 0 0,0 1 0 0 0,0-1 0 0 0,1 1 0 0 0,-1-1 0 0 0,0 0 0 0 0,1 1 0 0 0,-1-1 0 0 0,1 0 0 0 0,-1 0 0 0 0,1 0 1 0 0,0 0-1 0 0,-1-1 0 0 0,3 2 0 0 0,12 5 42 0 0,1 0 1 0 0,0-1 0 0 0,1 0-1 0 0,-1-2 1 0 0,1 0 0 0 0,0-1 0 0 0,0-1-1 0 0,0 0 1 0 0,20-2 0 0 0,-29 0-94 0 0,0 0 0 0 0,0 0 0 0 0,0-1 0 0 0,0-1 0 0 0,-1 1 0 0 0,1-2 0 0 0,0 1 0 0 0,-1-1 0 0 0,0 0 0 0 0,0-1 1 0 0,0 0-1 0 0,0 0 0 0 0,0-1 0 0 0,-1 0 0 0 0,0 0 0 0 0,0-1 0 0 0,0 1 0 0 0,0-2 0 0 0,-1 1 0 0 0,7-11 0 0 0,-11 14 1 0 0,0 0 0 0 0,0-1-1 0 0,0 0 1 0 0,-1 1-1 0 0,1-1 1 0 0,-1 0-1 0 0,0 0 1 0 0,0 0 0 0 0,-1 1-1 0 0,1-1 1 0 0,-1 0-1 0 0,0 0 1 0 0,0 0 0 0 0,0 0-1 0 0,0 0 1 0 0,-1 0-1 0 0,0 0 1 0 0,0 0-1 0 0,0 0 1 0 0,0 0 0 0 0,0 1-1 0 0,-1-1 1 0 0,0 1-1 0 0,0-1 1 0 0,0 1 0 0 0,0-1-1 0 0,0 1 1 0 0,0 0-1 0 0,-1 0 1 0 0,0 0 0 0 0,-5-4-1 0 0,1 0-46 0 0,-2 0 1 0 0,1 1-1 0 0,0 0 0 0 0,-1 0 1 0 0,0 1-1 0 0,-1 0 0 0 0,1 1 1 0 0,-1 0-1 0 0,0 0 0 0 0,-18-3 0 0 0,26 6-168 0 0,1 3 70 0 0,1-1 1 0 0,-1 1-1 0 0,1-1 1 0 0,-1 1-1 0 0,1-1 0 0 0,-1 1 1 0 0,1 0-1 0 0,0-1 1 0 0,0 1-1 0 0,0-1 1 0 0,0 1-1 0 0,0 0 1 0 0,0 2-1 0 0</inkml:trace>
</inkml:ink>
</file>

<file path=ppt/ink/ink1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0"/>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3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1.714"/>
    </inkml:context>
    <inkml:brush xml:id="br0">
      <inkml:brushProperty name="width" value="0.1" units="cm"/>
      <inkml:brushProperty name="height" value="0.1" units="cm"/>
      <inkml:brushProperty name="color" value="#008C3A"/>
    </inkml:brush>
  </inkml:definitions>
  <inkml:trace contextRef="#ctx0" brushRef="#br0">1 25 1839 0 0,'15'-6'1066'0'0,"6"-1"5002"0"0,33 0 3536 0 0,2 3-5122 0 0,110 4-2339 0 0,-137 5-3303 0 0</inkml:trace>
  <inkml:trace contextRef="#ctx0" brushRef="#br0" timeOffset="1">156 272 16007 0 0,'8'-8'704'0'0,"2"4"160"0"0,3-2-696 0 0,6 1-168 0 0,2-1 0 0 0,1 0 0 0 0,0 2 320 0 0,0 0 24 0 0,1-2 8 0 0,0 2 0 0 0,2 0-224 0 0,2 2-32 0 0,-1 1-16 0 0,-2-1-5248 0 0,-3-1-1048 0 0</inkml:trace>
</inkml:ink>
</file>

<file path=ppt/ink/ink13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2.089"/>
    </inkml:context>
    <inkml:brush xml:id="br0">
      <inkml:brushProperty name="width" value="0.1" units="cm"/>
      <inkml:brushProperty name="height" value="0.1" units="cm"/>
      <inkml:brushProperty name="color" value="#008C3A"/>
    </inkml:brush>
  </inkml:definitions>
  <inkml:trace contextRef="#ctx0" brushRef="#br0">20 29 5983 0 0,'7'5'2726'0'0,"-4"-24"3257"0"0,0 4-86 0 0,3 38-4339 0 0,-4 12-1012 0 0,-1-1 0 0 0,-1 0 0 0 0,-3 1 0 0 0,-10 60 0 0 0,-2 16-56 0 0,12-72-350 0 0,0-22-6 0 0,1 1 1 0 0,0-1-1 0 0,2 1 0 0 0,0-1 0 0 0,1 1 1 0 0,1-1-1 0 0,0 1 0 0 0,1-1 0 0 0,9 27 1 0 0,-11-41-241 0 0,1-1 1 0 0,-1 0 0 0 0,0 0-1 0 0,1 0 1 0 0,-1 0 0 0 0,1-1-1 0 0,0 1 1 0 0,-1 0-1 0 0,1-1 1 0 0,0 1 0 0 0,0-1-1 0 0,0 0 1 0 0,0 1 0 0 0,0-1-1 0 0,1 0 1 0 0,-1 0-1 0 0,0 0 1 0 0,0-1 0 0 0,1 1-1 0 0,-1 0 1 0 0,1-1-1 0 0,-1 0 1 0 0,0 0 0 0 0,1 1-1 0 0,-1-1 1 0 0,1 0 0 0 0,-1-1-1 0 0,0 1 1 0 0,1 0-1 0 0,2-2 1 0 0,7-2-1519 0 0</inkml:trace>
</inkml:ink>
</file>

<file path=ppt/ink/ink13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2.489"/>
    </inkml:context>
    <inkml:brush xml:id="br0">
      <inkml:brushProperty name="width" value="0.1" units="cm"/>
      <inkml:brushProperty name="height" value="0.1" units="cm"/>
      <inkml:brushProperty name="color" value="#008C3A"/>
    </inkml:brush>
  </inkml:definitions>
  <inkml:trace contextRef="#ctx0" brushRef="#br0">174 29 8751 0 0,'0'0'399'0'0,"-25"12"154"0"0,10 6 721 0 0,1 0-1 0 0,1 1 0 0 0,0 0 0 0 0,2 1 0 0 0,0 0 0 0 0,2 1 1 0 0,0 0-1 0 0,-7 27 0 0 0,6-17-668 0 0,2 1 1 0 0,-8 56 0 0 0,14-77-484 0 0,1-1 0 0 0,1 0 0 0 0,0 0 0 0 0,0 1 0 0 0,1-1 0 0 0,0 0 1 0 0,1 0-1 0 0,0 0 0 0 0,1 0 0 0 0,0 0 0 0 0,0 0 0 0 0,1-1 0 0 0,5 10 0 0 0,-6-15-106 0 0,1 0-1 0 0,-1 0 0 0 0,1 0 1 0 0,-1-1-1 0 0,1 1 0 0 0,0-1 1 0 0,0 0-1 0 0,1 0 0 0 0,-1 0 0 0 0,1-1 1 0 0,-1 1-1 0 0,1-1 0 0 0,0 0 1 0 0,0-1-1 0 0,0 1 0 0 0,0-1 1 0 0,0 0-1 0 0,0 0 0 0 0,9 0 0 0 0,9-1-108 0 0,0 0-1 0 0,-1-2 1 0 0,30-5-1 0 0,-19 2 169 0 0,-14 3-67 0 0,-1-1-1 0 0,0-1 1 0 0,0 0-1 0 0,-1-1 0 0 0,1-1 1 0 0,-1-1-1 0 0,25-14 1 0 0,-33 16 40 0 0,0-1-1 0 0,-1-1 1 0 0,1 1 0 0 0,-2-1 0 0 0,1-1-1 0 0,-1 0 1 0 0,0 0 0 0 0,-1 0 0 0 0,0 0 0 0 0,0-1-1 0 0,-1 0 1 0 0,0-1 0 0 0,0 1 0 0 0,-1-1-1 0 0,3-10 1 0 0,-1 1 119 0 0,-1 0 1 0 0,0 0-1 0 0,-2 0 0 0 0,0-1 1 0 0,-1 1-1 0 0,-1-1 0 0 0,-1 1 0 0 0,-5-39 1 0 0,4 50-116 0 0,-1 0 0 0 0,0 0-1 0 0,-1 0 1 0 0,1 0 0 0 0,-2 0 0 0 0,1 1 0 0 0,-1 0 0 0 0,0-1 0 0 0,0 1 0 0 0,-1 0 0 0 0,0 1 0 0 0,0-1 0 0 0,-1 1 0 0 0,0 0 0 0 0,0 1 0 0 0,0-1 0 0 0,-1 1-1 0 0,0 0 1 0 0,0 1 0 0 0,0 0 0 0 0,0 0 0 0 0,-1 0 0 0 0,-13-4 0 0 0,7 3-135 0 0,0 0 0 0 0,-1 0 0 0 0,1 2 0 0 0,-1 0 0 0 0,0 1 0 0 0,0 0 0 0 0,0 1 0 0 0,0 1 0 0 0,0 0 0 0 0,0 1 0 0 0,-21 4 0 0 0,21 1-2226 0 0</inkml:trace>
</inkml:ink>
</file>

<file path=ppt/ink/ink13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9.394"/>
    </inkml:context>
    <inkml:brush xml:id="br0">
      <inkml:brushProperty name="width" value="0.1" units="cm"/>
      <inkml:brushProperty name="height" value="0.1" units="cm"/>
      <inkml:brushProperty name="color" value="#008C3A"/>
    </inkml:brush>
  </inkml:definitions>
  <inkml:trace contextRef="#ctx0" brushRef="#br0">11 219 2303 0 0,'0'0'9024'0'0,"-11"-29"-2736"0"0,25 0-5084 0 0,-11 20-932 0 0,1 0 0 0 0,0 0 1 0 0,0 1-1 0 0,1 0 0 0 0,0 0 1 0 0,1 0-1 0 0,0 0 0 0 0,0 1 0 0 0,0 0 1 0 0,1 0-1 0 0,0 1 0 0 0,0 0 1 0 0,1 0-1 0 0,14-8 0 0 0,-10 7-12 0 0,1 0-1 0 0,0 1 1 0 0,1 1-1 0 0,-1 0 1 0 0,22-4-1 0 0,-32 8-244 0 0,0 1 0 0 0,0-1 0 0 0,0 1-1 0 0,0 0 1 0 0,0 0 0 0 0,0 0-1 0 0,0 0 1 0 0,0 1 0 0 0,0-1 0 0 0,0 1-1 0 0,0 0 1 0 0,0 0 0 0 0,0 0-1 0 0,0 0 1 0 0,0 0 0 0 0,-1 0 0 0 0,1 1-1 0 0,0 0 1 0 0,-1-1 0 0 0,1 1-1 0 0,-1 0 1 0 0,0 0 0 0 0,0 0-1 0 0,1 1 1 0 0,-1-1 0 0 0,-1 0 0 0 0,1 1-1 0 0,0-1 1 0 0,-1 1 0 0 0,1 0-1 0 0,-1 0 1 0 0,1 3 0 0 0,2 2-10 0 0,-1 1 1 0 0,0 0-1 0 0,0 1 1 0 0,-1-1-1 0 0,-1 0 1 0 0,0 1-1 0 0,0-1 1 0 0,0 1-1 0 0,-1 0 1 0 0,-1-1-1 0 0,0 1 1 0 0,0-1-1 0 0,-1 1 1 0 0,0-1-1 0 0,0 0 1 0 0,-1 0-1 0 0,-1 0 1 0 0,1 0-1 0 0,-6 9 1 0 0,-8 8 25 0 0,0-1 0 0 0,-2-1 0 0 0,0-1 0 0 0,-36 34 0 0 0,-24 27 5 0 0,78-83-36 0 0,1-1 1 0 0,-1 1-1 0 0,1-1 0 0 0,-1 1 0 0 0,1-1 0 0 0,-1 1 1 0 0,1-1-1 0 0,0 1 0 0 0,-1-1 0 0 0,1 1 1 0 0,0 0-1 0 0,-1-1 0 0 0,1 1 0 0 0,0 0 0 0 0,0-1 1 0 0,0 1-1 0 0,-1 0 0 0 0,1-1 0 0 0,0 1 1 0 0,0 0-1 0 0,0-1 0 0 0,0 1 0 0 0,0 0 0 0 0,0-1 1 0 0,0 1-1 0 0,1 0 0 0 0,-1 0 0 0 0,0-1 1 0 0,0 1-1 0 0,0-1 0 0 0,1 2 0 0 0,0-1 2 0 0,1 0-1 0 0,-1 0 0 0 0,0-1 0 0 0,1 1 1 0 0,-1 0-1 0 0,0-1 0 0 0,1 1 1 0 0,-1-1-1 0 0,1 1 0 0 0,-1-1 0 0 0,1 1 1 0 0,-1-1-1 0 0,3 0 0 0 0,64-2 49 0 0,-56 1-37 0 0,85-2 254 0 0,60-4-2606 0 0,-145 5-275 0 0</inkml:trace>
</inkml:ink>
</file>

<file path=ppt/ink/ink13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4:59.750"/>
    </inkml:context>
    <inkml:brush xml:id="br0">
      <inkml:brushProperty name="width" value="0.1" units="cm"/>
      <inkml:brushProperty name="height" value="0.1" units="cm"/>
      <inkml:brushProperty name="color" value="#008C3A"/>
    </inkml:brush>
  </inkml:definitions>
  <inkml:trace contextRef="#ctx0" brushRef="#br0">95 23 10135 0 0,'0'-1'194'0'0,"-1"0"-1"0"0,1 0 0 0 0,-1 1 0 0 0,1-1 0 0 0,-1 0 1 0 0,1 0-1 0 0,-1 0 0 0 0,0 1 0 0 0,1-1 1 0 0,-1 0-1 0 0,0 1 0 0 0,0-1 0 0 0,0 1 1 0 0,1-1-1 0 0,-1 1 0 0 0,0-1 0 0 0,0 1 0 0 0,0-1 1 0 0,0 1-1 0 0,0 0 0 0 0,0-1 0 0 0,0 1 1 0 0,0 0-1 0 0,0 0 0 0 0,0 0 0 0 0,0 0 1 0 0,0 0-1 0 0,0 0 0 0 0,0 0 0 0 0,0 0 0 0 0,0 0 1 0 0,-1 1-1 0 0,-1 1 113 0 0,1-1 0 0 0,-1 1 0 0 0,1 0 1 0 0,-1 0-1 0 0,1 0 0 0 0,0 0 0 0 0,0 0 0 0 0,0 0 0 0 0,0 1 1 0 0,1-1-1 0 0,-3 4 0 0 0,-2 5 250 0 0,0 0 0 0 0,0 1 1 0 0,1 0-1 0 0,-4 17 0 0 0,7-23-437 0 0,1 0-1 0 0,0 0 0 0 0,0 0 1 0 0,0 0-1 0 0,1 0 1 0 0,0 0-1 0 0,0 0 1 0 0,1 0-1 0 0,-1 0 1 0 0,1 0-1 0 0,1 0 0 0 0,-1-1 1 0 0,4 8-1 0 0,-3-8-89 0 0,1-1 0 0 0,0 0 0 0 0,0 0 1 0 0,0 0-1 0 0,0-1 0 0 0,1 1 0 0 0,-1-1 0 0 0,1 1 0 0 0,0-1 0 0 0,0-1 0 0 0,0 1 0 0 0,0 0 0 0 0,1-1 0 0 0,-1 0 0 0 0,1 0 0 0 0,7 2 0 0 0,5 1 16 0 0,0 0 1 0 0,0-2-1 0 0,1 0 0 0 0,-1 0 1 0 0,1-2-1 0 0,-1 0 0 0 0,1-2 1 0 0,27-2-1 0 0,-36 2-10 0 0,0 0 0 0 0,0-1-1 0 0,0 0 1 0 0,0-1 0 0 0,0 0 0 0 0,0 0 0 0 0,-1-1 0 0 0,1 0-1 0 0,-1 0 1 0 0,0-1 0 0 0,0 0 0 0 0,-1 0 0 0 0,1-1-1 0 0,-1 0 1 0 0,-1 0 0 0 0,1-1 0 0 0,10-14 0 0 0,-15 17-20 0 0,0 1 0 0 0,0-1 0 0 0,0 0 0 0 0,-1 0 0 0 0,0 0 0 0 0,0 0 1 0 0,0 0-1 0 0,0-1 0 0 0,-1 1 0 0 0,0 0 0 0 0,1 0 0 0 0,-1 0 0 0 0,-1-1 0 0 0,1 1 0 0 0,-1 0 0 0 0,0 0 1 0 0,1 0-1 0 0,-2 0 0 0 0,1 0 0 0 0,0 0 0 0 0,-1 0 0 0 0,0 0 0 0 0,0 0 0 0 0,0 1 0 0 0,-4-6 1 0 0,-1 0-35 0 0,0 0 0 0 0,-1 0 0 0 0,0 0 0 0 0,-1 1 1 0 0,0 0-1 0 0,0 1 0 0 0,-18-12 0 0 0,26 19-122 0 0</inkml:trace>
</inkml:ink>
</file>

<file path=ppt/ink/ink13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0.097"/>
    </inkml:context>
    <inkml:brush xml:id="br0">
      <inkml:brushProperty name="width" value="0.1" units="cm"/>
      <inkml:brushProperty name="height" value="0.1" units="cm"/>
      <inkml:brushProperty name="color" value="#008C3A"/>
    </inkml:brush>
  </inkml:definitions>
  <inkml:trace contextRef="#ctx0" brushRef="#br0">95 1 4607 0 0,'-19'21'488'0'0,"6"3"2529"0"0,1 1-1 0 0,1 0 0 0 0,1 1 0 0 0,-11 45 0 0 0,18-61-2894 0 0,1-6 8 0 0,1 0 0 0 0,0-1 0 0 0,0 1 0 0 0,1 0 0 0 0,-1 0-1 0 0,1 0 1 0 0,0 0 0 0 0,0 0 0 0 0,0 0 0 0 0,1 0 0 0 0,-1 0 0 0 0,1 0 0 0 0,0 0 0 0 0,0 0 0 0 0,0-1 0 0 0,1 1 0 0 0,-1 0 0 0 0,1-1 0 0 0,0 1 0 0 0,0-1 0 0 0,0 1 0 0 0,1-1-1 0 0,-1 0 1 0 0,1 0 0 0 0,-1 0 0 0 0,1 0 0 0 0,0-1 0 0 0,0 1 0 0 0,1-1 0 0 0,-1 0 0 0 0,0 0 0 0 0,1 0 0 0 0,-1 0 0 0 0,6 2 0 0 0,-1-1-96 0 0,1 0 1 0 0,-1-1-1 0 0,0 0 1 0 0,1 0 0 0 0,0-1-1 0 0,-1 0 1 0 0,1 0-1 0 0,0-1 1 0 0,-1 0 0 0 0,1-1-1 0 0,0 0 1 0 0,-1 0-1 0 0,1-1 1 0 0,-1 0 0 0 0,9-4-1 0 0,-8 3 13 0 0,-1 0 1 0 0,0-1-1 0 0,0-1 0 0 0,0 1 0 0 0,-1-1 1 0 0,1-1-1 0 0,-1 1 0 0 0,0-1 0 0 0,-1 0 1 0 0,9-10-1 0 0,-13 12-18 0 0,1 1 1 0 0,-1-1 0 0 0,0 0 0 0 0,0 0-1 0 0,0 0 1 0 0,-1 0 0 0 0,0 0-1 0 0,1 0 1 0 0,-1-1 0 0 0,-1 1-1 0 0,1 0 1 0 0,0-1 0 0 0,-1 1-1 0 0,0 0 1 0 0,0-1 0 0 0,-1 1-1 0 0,1 0 1 0 0,-1-1 0 0 0,0 1-1 0 0,0 0 1 0 0,0 0 0 0 0,0-1-1 0 0,-3-3 1 0 0,1 0-9 0 0,0 0-1 0 0,-1 0 1 0 0,0 0 0 0 0,0 0-1 0 0,-1 1 1 0 0,1 0 0 0 0,-2 0-1 0 0,1 0 1 0 0,-1 1 0 0 0,0 0-1 0 0,0 0 1 0 0,-1 0 0 0 0,0 1-1 0 0,0 0 1 0 0,0 0 0 0 0,0 0-1 0 0,-1 1 1 0 0,0 1 0 0 0,0-1-1 0 0,0 1 1 0 0,0 0 0 0 0,-1 1-1 0 0,1 0 1 0 0,0 1 0 0 0,-10-2-1 0 0,-40 2-518 0 0,71 22-3057 0 0</inkml:trace>
</inkml:ink>
</file>

<file path=ppt/ink/ink13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0.440"/>
    </inkml:context>
    <inkml:brush xml:id="br0">
      <inkml:brushProperty name="width" value="0.1" units="cm"/>
      <inkml:brushProperty name="height" value="0.1" units="cm"/>
      <inkml:brushProperty name="color" value="#008C3A"/>
    </inkml:brush>
  </inkml:definitions>
  <inkml:trace contextRef="#ctx0" brushRef="#br0">0 31 12895 0 0,'10'-2'7986'0'0,"16"-4"-6465"0"0,-15 1-1187 0 0,0 1 1 0 0,1 1-1 0 0,-1 0 1 0 0,1 0-1 0 0,0 1 1 0 0,-1 1-1 0 0,1 0 0 0 0,18 1 1 0 0,97 11-2797 0 0,-118-10 1815 0 0,15 2-993 0 0</inkml:trace>
</inkml:ink>
</file>

<file path=ppt/ink/ink13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0.843"/>
    </inkml:context>
    <inkml:brush xml:id="br0">
      <inkml:brushProperty name="width" value="0.1" units="cm"/>
      <inkml:brushProperty name="height" value="0.1" units="cm"/>
      <inkml:brushProperty name="color" value="#008C3A"/>
    </inkml:brush>
  </inkml:definitions>
  <inkml:trace contextRef="#ctx0" brushRef="#br0">1 29 7367 0 0,'0'0'568'0'0,"47"4"8046"0"0,-15 0-6467 0 0,0-2 1 0 0,37-2-1 0 0,-40-1-1703 0 0,1-2 0 0 0,-1-1-1 0 0,0-2 1 0 0,52-16 0 0 0,-74 19 412 0 0,-12 4-800 0 0,1 1 0 0 0,0-1 1 0 0,-1 1-1 0 0,1 0 0 0 0,0 0 0 0 0,0 0 1 0 0,0 0-1 0 0,0 1 0 0 0,0-1 0 0 0,0 1 1 0 0,1 0-1 0 0,-1 0 0 0 0,1 1 0 0 0,-5 5 1 0 0,-38 54-36 0 0,32-40 11 0 0,0 1-1 0 0,2-1 1 0 0,1 2-1 0 0,0 0 1 0 0,2 0 0 0 0,1 1-1 0 0,1 0 1 0 0,1 0-1 0 0,2 1 1 0 0,0 0 0 0 0,2 0-1 0 0,1 42 1 0 0,2 9 333 0 0,0-12-1061 0 0,4-21-3119 0 0,-4-35 1649 0 0,-4-1-17 0 0</inkml:trace>
</inkml:ink>
</file>

<file path=ppt/ink/ink13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1.223"/>
    </inkml:context>
    <inkml:brush xml:id="br0">
      <inkml:brushProperty name="width" value="0.1" units="cm"/>
      <inkml:brushProperty name="height" value="0.1" units="cm"/>
      <inkml:brushProperty name="color" value="#008C3A"/>
    </inkml:brush>
  </inkml:definitions>
  <inkml:trace contextRef="#ctx0" brushRef="#br0">0 126 15087 0 0,'3'-6'180'0'0,"-1"1"-1"0"0,1-1 0 0 0,0 1 0 0 0,1 0 1 0 0,-1 0-1 0 0,1 0 0 0 0,0 0 1 0 0,1 1-1 0 0,-1-1 0 0 0,1 1 0 0 0,6-5 1 0 0,62-33 2442 0 0,-62 36-1836 0 0,-2 3-642 0 0,0 0 1 0 0,0 1-1 0 0,0 0 0 0 0,0 1 1 0 0,1 0-1 0 0,-1 0 0 0 0,0 1 1 0 0,0 0-1 0 0,1 1 0 0 0,-1 0 1 0 0,0 0-1 0 0,0 1 0 0 0,15 5 1 0 0,31 2-519 0 0,-5-4-1557 0 0,61-4 1 0 0,-75-3 176 0 0</inkml:trace>
</inkml:ink>
</file>

<file path=ppt/ink/ink13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1.610"/>
    </inkml:context>
    <inkml:brush xml:id="br0">
      <inkml:brushProperty name="width" value="0.1" units="cm"/>
      <inkml:brushProperty name="height" value="0.1" units="cm"/>
      <inkml:brushProperty name="color" value="#008C3A"/>
    </inkml:brush>
  </inkml:definitions>
  <inkml:trace contextRef="#ctx0" brushRef="#br0">82 33 5527 0 0,'-25'-15'9704'0'0,"24"16"-9324"0"0,-16 10 4283 0 0,-5 16-2053 0 0,18-19-2396 0 0,1 1-1 0 0,1-1 1 0 0,0 1-1 0 0,0-1 1 0 0,0 1-1 0 0,1 0 1 0 0,0 0-1 0 0,1 12 0 0 0,8 72 864 0 0,-8-89-1026 0 0,1-1 1 0 0,0 1-1 0 0,0 0 0 0 0,1 0 1 0 0,-1 0-1 0 0,1-1 1 0 0,0 1-1 0 0,-1-1 0 0 0,2 1 1 0 0,-1-1-1 0 0,0 0 0 0 0,1 0 1 0 0,-1 0-1 0 0,1 0 1 0 0,0 0-1 0 0,5 4 0 0 0,-2-4-15 0 0,-1 0-1 0 0,1 0 0 0 0,0 0 0 0 0,0-1 1 0 0,0 0-1 0 0,0 0 0 0 0,0 0 0 0 0,1-1 1 0 0,9 1-1 0 0,10-1-18 0 0,1-1-1 0 0,0-2 1 0 0,-1 0-1 0 0,27-7 1 0 0,-35 6 11 0 0,-17 3-25 0 0,87-18 9 0 0,-80 16-36 0 0,0-1 1 0 0,0 0 0 0 0,-1 0-1 0 0,1-1 1 0 0,-1 0-1 0 0,1 0 1 0 0,-1-1-1 0 0,10-8 1 0 0,-16 11 44 0 0,1 0 1 0 0,-1 0-1 0 0,1 0 0 0 0,-1 0 1 0 0,0-1-1 0 0,0 1 0 0 0,0-1 1 0 0,0 1-1 0 0,0 0 0 0 0,-1-1 1 0 0,1 0-1 0 0,-1 1 0 0 0,0-1 1 0 0,1 1-1 0 0,-1-1 0 0 0,0 1 1 0 0,-1-1-1 0 0,1 0 0 0 0,0 1 1 0 0,-1-1-1 0 0,1 1 0 0 0,-1-1 1 0 0,0 1-1 0 0,0-1 0 0 0,0 1 1 0 0,-2-4-1 0 0,-2-4-1 0 0,0 0 1 0 0,-1 0-1 0 0,-1 0 0 0 0,-13-17 0 0 0,8 15-2 0 0,0 0-1 0 0,0 1 1 0 0,-2 0-1 0 0,1 1 0 0 0,-1 0 1 0 0,-1 1-1 0 0,-25-12 1 0 0,34 18-55 0 0,0 0 1 0 0,0 1 0 0 0,0 0-1 0 0,0 0 1 0 0,0 0 0 0 0,0 1-1 0 0,0 0 1 0 0,-1 0-1 0 0,1 0 1 0 0,0 1 0 0 0,-1 0-1 0 0,1 0 1 0 0,0 1 0 0 0,-1 0-1 0 0,1 0 1 0 0,0 0 0 0 0,0 1-1 0 0,-1 0 1 0 0,1 0 0 0 0,1 0-1 0 0,-1 1 1 0 0,0 0-1 0 0,-9 7 1 0 0,13-9-97 0 0,0 1-1 0 0,1-1 1 0 0,-1 1 0 0 0,1 0-1 0 0,0 0 1 0 0,0-1 0 0 0,-1 1-1 0 0,1 0 1 0 0,0 0 0 0 0,0 0-1 0 0,1 0 1 0 0,-1 1 0 0 0,0 1-1 0 0,-2 11-1623 0 0</inkml:trace>
  <inkml:trace contextRef="#ctx0" brushRef="#br0" timeOffset="1">1373 186 5527 0 0,'9'-3'488'0'0,"7"2"-392"0"0,9 3-96 0 0,1 2 0 0 0,2 1 2800 0 0,-3-7 536 0 0,-7-12 112 0 0,7 11 16 0 0,5 13-2240 0 0,-8-3-448 0 0,0-5-88 0 0,13 3-16 0 0,-2 0-608 0 0,0 0-64 0 0,2 0-112 0 0,-3-1-5896 0 0,-6-2-1176 0 0</inkml:trace>
</inkml:ink>
</file>

<file path=ppt/ink/ink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2"/>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1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1"/>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3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1.958"/>
    </inkml:context>
    <inkml:brush xml:id="br0">
      <inkml:brushProperty name="width" value="0.1" units="cm"/>
      <inkml:brushProperty name="height" value="0.1" units="cm"/>
      <inkml:brushProperty name="color" value="#008C3A"/>
    </inkml:brush>
  </inkml:definitions>
  <inkml:trace contextRef="#ctx0" brushRef="#br0">1 0 18687 0 0,'5'13'2024'0'0,"7"-8"-2024"0"0,2-3 0 0 0,4 1 0 0 0,3-4 344 0 0,3-1 24 0 0,2 0 8 0 0,8 1 0 0 0,9-1-216 0 0,1 2-48 0 0,1 4-8 0 0,-2 1 0 0 0,-2 3-880 0 0,-6-2-184 0 0,-5-1-32 0 0</inkml:trace>
</inkml:ink>
</file>

<file path=ppt/ink/ink13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2.837"/>
    </inkml:context>
    <inkml:brush xml:id="br0">
      <inkml:brushProperty name="width" value="0.1" units="cm"/>
      <inkml:brushProperty name="height" value="0.1" units="cm"/>
      <inkml:brushProperty name="color" value="#008C3A"/>
    </inkml:brush>
  </inkml:definitions>
  <inkml:trace contextRef="#ctx0" brushRef="#br0">0 23 9671 0 0,'1'-2'126'0'0,"1"-1"0"0"0,-1 1-1 0 0,1 0 1 0 0,0 1-1 0 0,0-1 1 0 0,-1 0 0 0 0,1 0-1 0 0,0 1 1 0 0,4-3-1 0 0,-4 4 208 0 0,-1-1 0 0 0,0 1 0 0 0,1 0 0 0 0,-1 0 1 0 0,1 0-1 0 0,-1 0 0 0 0,1 0 0 0 0,-1 0 0 0 0,0 0 0 0 0,1 0 0 0 0,-1 0 0 0 0,1 1 0 0 0,-1-1 0 0 0,0 1 0 0 0,1-1 0 0 0,-1 1 0 0 0,0-1 0 0 0,1 1 0 0 0,-1 0 0 0 0,0 0 0 0 0,1 0 0 0 0,0 1-48 0 0,0 0 0 0 0,-1 0-1 0 0,1 0 1 0 0,-1 0 0 0 0,0 1-1 0 0,1-1 1 0 0,-1 0 0 0 0,0 1 0 0 0,0-1-1 0 0,-1 0 1 0 0,2 4 0 0 0,0 9 130 0 0,0 1 0 0 0,-1-1 0 0 0,-1 24 0 0 0,0-14 536 0 0,-2 39-320 0 0,-2 0 0 0 0,-18 91 1 0 0,13-102-457 0 0,9-48-244 0 0,-2 4 178 0 0,1 1 1 0 0,0 0-1 0 0,0 0 1 0 0,2 15-1 0 0,-1-24-197 0 0,0 1-1 0 0,0 0 0 0 0,0 0 1 0 0,1 0-1 0 0,-1-1 0 0 0,1 1 1 0 0,-1 0-1 0 0,1 0 0 0 0,0-1 1 0 0,0 1-1 0 0,0-1 0 0 0,-1 1 1 0 0,2-1-1 0 0,-1 1 0 0 0,0-1 1 0 0,0 1-1 0 0,0-1 1 0 0,1 0-1 0 0,-1 0 0 0 0,0 0 1 0 0,1 1-1 0 0,-1-1 0 0 0,1-1 1 0 0,0 1-1 0 0,-1 0 0 0 0,1 0 1 0 0,0-1-1 0 0,-1 1 0 0 0,1-1 1 0 0,0 1-1 0 0,2 0 0 0 0,6-1-1240 0 0</inkml:trace>
</inkml:ink>
</file>

<file path=ppt/ink/ink13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4.557"/>
    </inkml:context>
    <inkml:brush xml:id="br0">
      <inkml:brushProperty name="width" value="0.1" units="cm"/>
      <inkml:brushProperty name="height" value="0.1" units="cm"/>
      <inkml:brushProperty name="color" value="#008C3A"/>
    </inkml:brush>
  </inkml:definitions>
  <inkml:trace contextRef="#ctx0" brushRef="#br0">1 62 4607 0 0,'0'0'354'0'0,"15"6"2127"0"0,7 2 67 0 0,0-1 1 0 0,28 4-1 0 0,49-1 694 0 0,101-14-2630 0 0,-92 0 702 0 0,443 2 2004 0 0,121-2-1310 0 0,-2-52-785 0 0,-591 41-1171 0 0,-42 8-31 0 0,62-5 0 0 0,-90 13-1469 0 0,-16 0 377 0 0,-16 3-1806 0 0,-5-2-5090 0 0</inkml:trace>
</inkml:ink>
</file>

<file path=ppt/ink/ink13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5.240"/>
    </inkml:context>
    <inkml:brush xml:id="br0">
      <inkml:brushProperty name="width" value="0.1" units="cm"/>
      <inkml:brushProperty name="height" value="0.1" units="cm"/>
      <inkml:brushProperty name="color" value="#008C3A"/>
    </inkml:brush>
  </inkml:definitions>
  <inkml:trace contextRef="#ctx0" brushRef="#br0">315 1 12439 0 0,'-10'21'1323'0'0,"-36"125"-5"0"0,8-17 437 0 0,-126 336 532 0 0,149-421-1659 0 0,2 1 1 0 0,-10 66-1 0 0,21-95-464 0 0,0 0 1 0 0,1 0-1 0 0,0 0 0 0 0,2 0 1 0 0,0 0-1 0 0,0 0 1 0 0,2 0-1 0 0,0-1 0 0 0,0 1 1 0 0,11 26-1 0 0,-9-34-117 0 0,0 0 0 0 0,0-1 0 0 0,0 0-1 0 0,1 0 1 0 0,0 0 0 0 0,0-1 0 0 0,1 0 0 0 0,0 0 0 0 0,0 0-1 0 0,0-1 1 0 0,1 0 0 0 0,-1-1 0 0 0,1 1 0 0 0,0-2 0 0 0,1 1-1 0 0,-1-1 1 0 0,1 0 0 0 0,13 2 0 0 0,9 1 96 0 0,0-1 1 0 0,1-1 0 0 0,61-1-1 0 0,764-20 874 0 0,-137 10-281 0 0,-2 49-646 0 0,-656-33-64 0 0,105 32-1 0 0,-77-17-23 0 0,-89-23 7 0 0,0-1 0 0 0,0 0 0 0 0,1 1 0 0 0,-1-1 0 0 0,0 0 0 0 0,0 0 0 0 0,0 0 0 0 0,0 0 0 0 0,1 0 0 0 0,-1 0 0 0 0,0 0 0 0 0,0 0 0 0 0,0 0 0 0 0,0 0 0 0 0,0-1 0 0 0,1 1 0 0 0,-1 0 0 0 0,0-1 0 0 0,0 1 0 0 0,0-1 0 0 0,0 1 0 0 0,0-1 0 0 0,0 0 0 0 0,0 1 0 0 0,0-1 0 0 0,-1 0 0 0 0,1 0 0 0 0,0 0 0 0 0,0 1 0 0 0,-1-1 0 0 0,1 0 0 0 0,0 0 0 0 0,-1 0 0 0 0,1 0 0 0 0,-1 0 0 0 0,1 0 0 0 0,-1-1 0 0 0,1 1 0 0 0,-1 0 0 0 0,0 0 0 0 0,0 0 0 0 0,0 0 0 0 0,1-2 0 0 0,-1-5 99 0 0,0 0 1 0 0,0 1-1 0 0,0-1 0 0 0,-4-14 0 0 0,3 15 19 0 0,-18-101 381 0 0,8 53-429 0 0,3-1 1 0 0,-3-112 0 0 0,21 37 4 0 0,50-235 0 0 0,-6 55-215 0 0,-53 300-621 0 0</inkml:trace>
</inkml:ink>
</file>

<file path=ppt/ink/ink13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9.225"/>
    </inkml:context>
    <inkml:brush xml:id="br0">
      <inkml:brushProperty name="width" value="0.1" units="cm"/>
      <inkml:brushProperty name="height" value="0.1" units="cm"/>
      <inkml:brushProperty name="color" value="#008C3A"/>
    </inkml:brush>
  </inkml:definitions>
  <inkml:trace contextRef="#ctx0" brushRef="#br0">101 124 1839 0 0,'8'-9'495'0'0,"8"-12"6020"0"0,0-6-645 0 0,9-10 154 0 0,-22 34-5851 0 0,1 1 0 0 0,-1-1 0 0 0,1 1 0 0 0,-1 0 0 0 0,1 0 0 0 0,0 0 0 0 0,0 0 0 0 0,0 1 0 0 0,0-1 0 0 0,7 0 0 0 0,1 0-35 0 0,1 0 1 0 0,0 0-1 0 0,0 2 1 0 0,-1 0-1 0 0,1 0 0 0 0,0 1 1 0 0,0 1-1 0 0,0 0 1 0 0,-1 0-1 0 0,1 1 1 0 0,-1 1-1 0 0,0 0 0 0 0,0 1 1 0 0,0 1-1 0 0,-1-1 1 0 0,22 16-1 0 0,-31-19-115 0 0,0 0-1 0 0,0 0 1 0 0,0 0-1 0 0,0 0 1 0 0,0 1-1 0 0,0-1 1 0 0,-1 1-1 0 0,1-1 1 0 0,-1 1-1 0 0,1-1 1 0 0,-1 1-1 0 0,0 0 1 0 0,0 0 0 0 0,-1 0-1 0 0,1 0 1 0 0,-1 0-1 0 0,1 0 1 0 0,-1 5-1 0 0,0-3-6 0 0,-1 0 0 0 0,0 0-1 0 0,0 1 1 0 0,0-1 0 0 0,-1 0-1 0 0,0 0 1 0 0,0-1 0 0 0,0 1-1 0 0,-6 8 1 0 0,-4 5 33 0 0,-2 0 1 0 0,0-1-1 0 0,-33 29 0 0 0,42-41-10 0 0,-23 21-58 0 0,-105 90 386 0 0,133-116-436 0 0,0 1 1 0 0,2 2 64 0 0,-1-1-1 0 0,1 1 0 0 0,0-1 1 0 0,0 0-1 0 0,0 1 1 0 0,1-1-1 0 0,-1 0 0 0 0,0 0 1 0 0,1 0-1 0 0,-1-1 1 0 0,1 1-1 0 0,0 0 0 0 0,-1-1 1 0 0,5 1-1 0 0,44 14 13 0 0,-18-7-11 0 0,-27-7 1 0 0,0 0-1 0 0,0 1 0 0 0,0 0 1 0 0,-1 0-1 0 0,1 1 1 0 0,-1-1-1 0 0,0 1 1 0 0,0 1-1 0 0,0-1 0 0 0,-1 1 1 0 0,8 9-1 0 0,-10-12 5 0 0,-1 1 0 0 0,0-1 0 0 0,0 1-1 0 0,0-1 1 0 0,0 1 0 0 0,0-1 0 0 0,-1 1-1 0 0,1 0 1 0 0,-1 0 0 0 0,0-1 0 0 0,0 1 0 0 0,0 0-1 0 0,0-1 1 0 0,0 1 0 0 0,0 0 0 0 0,-1 0-1 0 0,1-1 1 0 0,-1 1 0 0 0,0-1 0 0 0,0 1-1 0 0,0 0 1 0 0,0-1 0 0 0,0 0 0 0 0,-1 1 0 0 0,1-1-1 0 0,-1 0 1 0 0,1 1 0 0 0,-1-1 0 0 0,0 0-1 0 0,-4 3 1 0 0,-3 5 26 0 0,-2 0-1 0 0,1 0 1 0 0,-1-1 0 0 0,0 0-1 0 0,-1-1 1 0 0,0-1 0 0 0,-24 12-1 0 0,29-16 22 0 0,1-1 0 0 0,0 0 0 0 0,0 0 0 0 0,-1-1 0 0 0,1 0 0 0 0,-1 0 0 0 0,0 0 0 0 0,1-1 0 0 0,-1 0 0 0 0,0 0 0 0 0,1-1 0 0 0,-1 1 0 0 0,1-1 0 0 0,-1-1 0 0 0,1 1 0 0 0,0-1 0 0 0,-1-1 0 0 0,-10-5 0 0 0,-23-10-7 0 0,30 15-172 0 0,1-1 1 0 0,0 0-1 0 0,0-1 1 0 0,0 0-1 0 0,0 0 1 0 0,1-1-1 0 0,0 0 1 0 0,-11-10-1 0 0</inkml:trace>
</inkml:ink>
</file>

<file path=ppt/ink/ink13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09.660"/>
    </inkml:context>
    <inkml:brush xml:id="br0">
      <inkml:brushProperty name="width" value="0.1" units="cm"/>
      <inkml:brushProperty name="height" value="0.1" units="cm"/>
      <inkml:brushProperty name="color" value="#008C3A"/>
    </inkml:brush>
  </inkml:definitions>
  <inkml:trace contextRef="#ctx0" brushRef="#br0">143 20 11487 0 0,'-14'-20'1248'0'0,"12"20"-1161"0"0,1 0 0 0 0,0 1 0 0 0,-1-1-1 0 0,1 0 1 0 0,-1 0 0 0 0,1 1 0 0 0,0-1 0 0 0,-1 1-1 0 0,1-1 1 0 0,0 1 0 0 0,-1 0 0 0 0,1-1-1 0 0,0 1 1 0 0,0 0 0 0 0,0 0 0 0 0,0 0 0 0 0,0 0-1 0 0,0 0 1 0 0,0 0 0 0 0,0 0 0 0 0,0 0-1 0 0,0 0 1 0 0,0 0 0 0 0,1 1 0 0 0,-1-1 0 0 0,0 2-1 0 0,-20 41 3160 0 0,18-38-2975 0 0,-14 36 512 0 0,2 0 0 0 0,2 1 0 0 0,2 0 0 0 0,-5 46 0 0 0,15-86-735 0 0,1 0-1 0 0,-1 1 1 0 0,1-1 0 0 0,0 1 0 0 0,0-1 0 0 0,1 1-1 0 0,-1-1 1 0 0,1 0 0 0 0,0 1 0 0 0,0-1 0 0 0,0 0 0 0 0,0 1-1 0 0,0-1 1 0 0,1 0 0 0 0,-1 0 0 0 0,1 0 0 0 0,0 0-1 0 0,0 0 1 0 0,0 0 0 0 0,0-1 0 0 0,1 1 0 0 0,-1-1-1 0 0,1 1 1 0 0,-1-1 0 0 0,1 0 0 0 0,0 0 0 0 0,0 0-1 0 0,0-1 1 0 0,0 1 0 0 0,0-1 0 0 0,0 1 0 0 0,0-1-1 0 0,1 0 1 0 0,-1 0 0 0 0,4 0 0 0 0,14 3 10 0 0,-1-1-1 0 0,1-1 1 0 0,0-1-1 0 0,35-2 1 0 0,-33 0 14 0 0,-16 1-54 0 0,33-1 183 0 0,-1-1 1 0 0,64-13 0 0 0,-94 14-136 0 0,-1-1 1 0 0,1 0-1 0 0,0-1 1 0 0,0 0-1 0 0,-1 0 1 0 0,0-1-1 0 0,0 0 0 0 0,0-1 1 0 0,0 0-1 0 0,-1 0 1 0 0,1 0-1 0 0,-1-1 1 0 0,-1 0-1 0 0,1 0 0 0 0,-1-1 1 0 0,0 0-1 0 0,9-14 1 0 0,-14 17 9 0 0,1-1 0 0 0,-1 0 0 0 0,0 0 1 0 0,0 0-1 0 0,-1 0 0 0 0,0 0 0 0 0,1 0 1 0 0,-2 0-1 0 0,1 0 0 0 0,0 1 0 0 0,-1-1 1 0 0,0 0-1 0 0,0 0 0 0 0,-1 0 0 0 0,1 0 1 0 0,-1 1-1 0 0,-5-9 0 0 0,-1-4 101 0 0,0 1 1 0 0,-2 0-1 0 0,-17-21 0 0 0,20 28-126 0 0,0 1-1 0 0,-1 1 1 0 0,-1-1-1 0 0,1 1 1 0 0,-1 1-1 0 0,0 0 1 0 0,-1 0 0 0 0,0 0-1 0 0,0 1 1 0 0,0 1-1 0 0,-17-6 1 0 0,-10 0-133 0 0,0 2 0 0 0,-40-4 0 0 0,-4-1-235 0 0,57 5-4272 0 0</inkml:trace>
</inkml:ink>
</file>

<file path=ppt/ink/ink13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17.864"/>
    </inkml:context>
    <inkml:brush xml:id="br0">
      <inkml:brushProperty name="width" value="0.1" units="cm"/>
      <inkml:brushProperty name="height" value="0.1" units="cm"/>
      <inkml:brushProperty name="color" value="#004F8B"/>
    </inkml:brush>
  </inkml:definitions>
  <inkml:trace contextRef="#ctx0" brushRef="#br0">109 120 10079 0 0,'-22'-68'2509'0'0,"21"64"-1976"0"0,0 0-1 0 0,-1 1 0 0 0,0-1 1 0 0,0 1-1 0 0,0 0 1 0 0,0-1-1 0 0,0 1 1 0 0,-1 0-1 0 0,0 0 1 0 0,1 1-1 0 0,-1-1 0 0 0,0 0 1 0 0,0 1-1 0 0,0 0 1 0 0,-7-4-1 0 0,3 48 1997 0 0,-8 102-1391 0 0,5-68-989 0 0,3-1 1 0 0,4 1 0 0 0,11 135-1 0 0,-7-200-143 0 0,-1-3-5 0 0,1-1-1 0 0,0 1 1 0 0,0 0-1 0 0,1 0 0 0 0,0-1 1 0 0,0 1-1 0 0,1-1 1 0 0,0 0-1 0 0,0 0 1 0 0,9 14-1 0 0,-11-21 1 0 0,-1 0 1 0 0,1 1-1 0 0,0-1 1 0 0,0 0-1 0 0,0 0 0 0 0,-1 1 1 0 0,1-1-1 0 0,0 0 1 0 0,0 0-1 0 0,0 0 0 0 0,-1 0 1 0 0,1 0-1 0 0,0 0 0 0 0,0 0 1 0 0,0 0-1 0 0,0-1 1 0 0,-1 1-1 0 0,1 0 0 0 0,0 0 1 0 0,0-1-1 0 0,-1 1 0 0 0,1 0 1 0 0,0-1-1 0 0,0 1 1 0 0,-1-1-1 0 0,1 1 0 0 0,0-1 1 0 0,-1 1-1 0 0,1-1 0 0 0,-1 0 1 0 0,1 1-1 0 0,-1-1 1 0 0,1 0-1 0 0,-1 1 0 0 0,1-1 1 0 0,-1 0-1 0 0,0 1 1 0 0,1-3-1 0 0,20-34 19 0 0,-18 30-38 0 0,7-13 48 0 0,-4 8 56 0 0,0 0 1 0 0,0 1 0 0 0,1-1 0 0 0,1 1 0 0 0,9-11-1 0 0,-15 20-68 0 0,0 0-1 0 0,0 0 1 0 0,0 0-1 0 0,1 0 1 0 0,-1 1-1 0 0,0-1 0 0 0,1 1 1 0 0,0-1-1 0 0,-1 1 1 0 0,1 0-1 0 0,0 0 1 0 0,-1 0-1 0 0,1 0 1 0 0,0 1-1 0 0,0-1 0 0 0,0 1 1 0 0,0 0-1 0 0,-1-1 1 0 0,1 1-1 0 0,0 1 1 0 0,0-1-1 0 0,0 0 0 0 0,0 1 1 0 0,0-1-1 0 0,0 1 1 0 0,-1 0-1 0 0,1 0 1 0 0,5 2-1 0 0,11 7 23 0 0,0 1 0 0 0,-1 0 0 0 0,29 24 0 0 0,-37-27-31 0 0,-1 0-1 0 0,0 1 1 0 0,0 0 0 0 0,-1 0-1 0 0,0 1 1 0 0,-1 0 0 0 0,11 20-1 0 0,-16-27-8 0 0,-1 0-1 0 0,0-1 0 0 0,0 1 0 0 0,-1 0 0 0 0,1 0 0 0 0,0 0 0 0 0,-1 0 0 0 0,0 0 1 0 0,0 0-1 0 0,0 0 0 0 0,0 0 0 0 0,0 0 0 0 0,-1 0 0 0 0,1 0 0 0 0,-1 0 1 0 0,0 0-1 0 0,0 0 0 0 0,0 0 0 0 0,-2 4 0 0 0,-1-1-5 0 0,1-1 0 0 0,-1 1 1 0 0,0-1-1 0 0,-1 0 0 0 0,1 0 0 0 0,-1 0 0 0 0,0-1 0 0 0,-10 7 1 0 0,-1-1 20 0 0,-1 0 1 0 0,0-1 0 0 0,-1 0-1 0 0,0-2 1 0 0,-26 8-1 0 0,28-11 11 0 0,0-1 0 0 0,-34 3 0 0 0,44-6-33 0 0,-1 1 0 0 0,0-2 0 0 0,0 1 0 0 0,0-1 0 0 0,0 0 0 0 0,0 0-1 0 0,0-1 1 0 0,0 0 0 0 0,-10-4 0 0 0,17 6-42 0 0,-1-1-1 0 0,1 1 1 0 0,-1 0 0 0 0,1 0 0 0 0,-1 0-1 0 0,1-1 1 0 0,0 1 0 0 0,-1 0-1 0 0,1 0 1 0 0,0-1 0 0 0,-1 1-1 0 0,1 0 1 0 0,0-1 0 0 0,-1 1-1 0 0,1-1 1 0 0,0 1 0 0 0,0 0 0 0 0,-1-1-1 0 0,1 1 1 0 0,0-1 0 0 0,0 1-1 0 0,0-1 1 0 0,-1 1 0 0 0,1 0-1 0 0,0-1 1 0 0,0 1 0 0 0,0-1-1 0 0,0 1 1 0 0,0-1 0 0 0,0 1 0 0 0,0-1-1 0 0</inkml:trace>
</inkml:ink>
</file>

<file path=ppt/ink/ink13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18.224"/>
    </inkml:context>
    <inkml:brush xml:id="br0">
      <inkml:brushProperty name="width" value="0.1" units="cm"/>
      <inkml:brushProperty name="height" value="0.1" units="cm"/>
      <inkml:brushProperty name="color" value="#004F8B"/>
    </inkml:brush>
  </inkml:definitions>
  <inkml:trace contextRef="#ctx0" brushRef="#br0">1 0 12895 0 0,'23'19'1376'0'0,"-8"-5"-667"0"0,0 1-1 0 0,-1 0 0 0 0,-1 1 0 0 0,0 0 0 0 0,-2 1 1 0 0,16 28-1 0 0,45 116 5054 0 0,-65-145-5667 0 0,4 15 25 0 0,-1 0-1 0 0,-2 1 1 0 0,0-1 0 0 0,-3 2 0 0 0,0-1 0 0 0,-1 65-1 0 0,-6-30 5 0 0,-4 0-1 0 0,-19 88 0 0 0,-88 357 219 0 0,68-324-3064 0 0,37-160 1511 0 0</inkml:trace>
</inkml:ink>
</file>

<file path=ppt/ink/ink13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2.838"/>
    </inkml:context>
    <inkml:brush xml:id="br0">
      <inkml:brushProperty name="width" value="0.1" units="cm"/>
      <inkml:brushProperty name="height" value="0.1" units="cm"/>
      <inkml:brushProperty name="color" value="#004F8B"/>
    </inkml:brush>
  </inkml:definitions>
  <inkml:trace contextRef="#ctx0" brushRef="#br0">16 39 7367 0 0,'-16'-38'14079'0'0,"23"78"-13196"0"0,-2 1 0 0 0,-2 0 0 0 0,-3 75 0 0 0,-1-49-610 0 0,-2 63-139 0 0,6 128 160 0 0,-1-245-2560 0 0</inkml:trace>
</inkml:ink>
</file>

<file path=ppt/ink/ink13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3.247"/>
    </inkml:context>
    <inkml:brush xml:id="br0">
      <inkml:brushProperty name="width" value="0.1" units="cm"/>
      <inkml:brushProperty name="height" value="0.1" units="cm"/>
      <inkml:brushProperty name="color" value="#004F8B"/>
    </inkml:brush>
  </inkml:definitions>
  <inkml:trace contextRef="#ctx0" brushRef="#br0">32 40 13791 0 0,'-24'-23'7118'0'0,"21"39"-6817"0"0,1 0 0 0 0,0 1 1 0 0,1-1-1 0 0,1 0 1 0 0,1 1-1 0 0,0-1 1 0 0,4 17-1 0 0,0 20 234 0 0,-4-31-309 0 0,0 0-1 0 0,2 0 1 0 0,0-1 0 0 0,2 1-1 0 0,10 31 1 0 0,-13-47-199 0 0,1 1-1 0 0,1-1 1 0 0,-1 0-1 0 0,1 0 1 0 0,0 0-1 0 0,1 0 1 0 0,-1 0 0 0 0,1-1-1 0 0,0 0 1 0 0,0 0-1 0 0,1 0 1 0 0,-1-1-1 0 0,1 0 1 0 0,0 0 0 0 0,1 0-1 0 0,-1-1 1 0 0,0 0-1 0 0,1 0 1 0 0,0-1 0 0 0,11 3-1 0 0,-3-1 17 0 0,1-1 0 0 0,0-1 0 0 0,0-1 0 0 0,0 0 0 0 0,0-1 0 0 0,0-1 0 0 0,0-1 0 0 0,0 0 0 0 0,0 0 0 0 0,-1-2 0 0 0,1 0 1 0 0,26-12-1 0 0,-35 14-18 0 0,-1-1 1 0 0,1 0-1 0 0,-1-1 1 0 0,0 1-1 0 0,0-1 1 0 0,-1 0-1 0 0,1-1 1 0 0,-1 1-1 0 0,0-1 1 0 0,0 0-1 0 0,-1-1 1 0 0,1 1-1 0 0,-1-1 1 0 0,0 0-1 0 0,-1 0 1 0 0,1 0-1 0 0,-1 0 1 0 0,0-1-1 0 0,-1 1 1 0 0,0-1 0 0 0,0 0-1 0 0,0 0 1 0 0,-1 1-1 0 0,0-1 1 0 0,0 0-1 0 0,0 0 1 0 0,-1 0-1 0 0,0 0 1 0 0,-1 0-1 0 0,-2-14 1 0 0,0 7 45 0 0,0-1 1 0 0,-1 1-1 0 0,-1 0 1 0 0,0 0-1 0 0,-1 0 1 0 0,0 0-1 0 0,-1 1 1 0 0,0 0-1 0 0,-2 1 1 0 0,1 0-1 0 0,-14-15 1 0 0,13 18-70 0 0,-1 0 0 0 0,0 1 0 0 0,-1 0 1 0 0,0 1-1 0 0,0 0 0 0 0,0 0 0 0 0,-1 2 1 0 0,0-1-1 0 0,0 1 0 0 0,-1 1 0 0 0,1 0 1 0 0,-1 1-1 0 0,-14-2 0 0 0,16 3-225 0 0,-47-6 336 0 0,54 8-487 0 0,0 0-1 0 0,0-1 0 0 0,1 1 0 0 0,-1 0 1 0 0,0 1-1 0 0,0-1 0 0 0,0 1 0 0 0,0 0 1 0 0,1 0-1 0 0,-1 0 0 0 0,-4 2 0 0 0</inkml:trace>
</inkml:ink>
</file>

<file path=ppt/ink/ink1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2"/>
    </inkml:context>
    <inkml:brush xml:id="br0">
      <inkml:brushProperty name="width" value="0.1" units="cm"/>
      <inkml:brushProperty name="height" value="0.1" units="cm"/>
      <inkml:brushProperty name="color" value="#AB008B"/>
    </inkml:brush>
  </inkml:definitions>
  <inkml:trace contextRef="#ctx0" brushRef="#br0">18 11 5983 0 0,'-11'-10'16253'0'0,"10"16"-16125"0"0,-1 0-1 0 0,1 0 0 0 0,0 0 0 0 0,0 1 0 0 0,1-1 0 0 0,0 0 0 0 0,0 1 0 0 0,2 11 1 0 0,13 58 314 0 0,-9-49-202 0 0,0-1-61 0 0,0 0 0 0 0,2 0-1 0 0,0-1 1 0 0,23 45 0 0 0,-22-55-181 0 0,1 1 1 0 0,0-2-1 0 0,1 0 1 0 0,0 0-1 0 0,1-1 1 0 0,1 0-1 0 0,0-1 1 0 0,18 13-1 0 0,-8-8-1317 0 0,-11-10-90 0 0</inkml:trace>
</inkml:ink>
</file>

<file path=ppt/ink/ink13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3.700"/>
    </inkml:context>
    <inkml:brush xml:id="br0">
      <inkml:brushProperty name="width" value="0.1" units="cm"/>
      <inkml:brushProperty name="height" value="0.1" units="cm"/>
      <inkml:brushProperty name="color" value="#004F8B"/>
    </inkml:brush>
  </inkml:definitions>
  <inkml:trace contextRef="#ctx0" brushRef="#br0">82 11 11575 0 0,'0'0'530'0'0,"-20"-10"2692"0"0,19 11-2976 0 0,-1 0 0 0 0,0 0 0 0 0,1 1 0 0 0,-1-1 0 0 0,1 1 0 0 0,-1-1 0 0 0,1 1 0 0 0,0-1 0 0 0,-1 1 0 0 0,1 0 0 0 0,0 0 0 0 0,0-1 0 0 0,0 1 0 0 0,1 0 0 0 0,-1 0 0 0 0,0 3 0 0 0,-10 38 418 0 0,9-33-254 0 0,-7 28 336 0 0,1 0-1 0 0,3 1 0 0 0,1 0 0 0 0,2 76 1 0 0,3-110-691 0 0,-1 0 0 0 0,1-1 1 0 0,0 1-1 0 0,0-1 0 0 0,0 1 1 0 0,1-1-1 0 0,0 0 0 0 0,0 0 1 0 0,0 1-1 0 0,0-1 0 0 0,0 0 1 0 0,1-1-1 0 0,0 1 1 0 0,0 0-1 0 0,0-1 0 0 0,0 0 1 0 0,6 5-1 0 0,-4-4-27 0 0,1-1-1 0 0,0 0 1 0 0,0 0 0 0 0,0 0 0 0 0,0-1 0 0 0,1 0 0 0 0,-1 0-1 0 0,0-1 1 0 0,1 0 0 0 0,12 1 0 0 0,7-2 31 0 0,-1-1 0 0 0,0-1 0 0 0,0-1 1 0 0,-1-1-1 0 0,33-10 0 0 0,-47 11-26 0 0,0 0-1 0 0,0-1 1 0 0,0 0-1 0 0,-1 0 1 0 0,0-1-1 0 0,0 0 1 0 0,0-1 0 0 0,0 0-1 0 0,-1 0 1 0 0,0-1-1 0 0,0 0 1 0 0,11-13-1 0 0,-15 14-7 0 0,0 1 0 0 0,-1-1 0 0 0,0 0 0 0 0,0 1 0 0 0,0-1 0 0 0,-1-1 0 0 0,1 1-1 0 0,-2 0 1 0 0,1 0 0 0 0,-1-1 0 0 0,0 1 0 0 0,0-1 0 0 0,-1 1 0 0 0,1-1 0 0 0,-2 0 0 0 0,1 1-1 0 0,-1-1 1 0 0,0 1 0 0 0,0-1 0 0 0,0 1 0 0 0,-4-8 0 0 0,1 4 31 0 0,0 0 0 0 0,-1 0 0 0 0,0 1 1 0 0,0 0-1 0 0,-1 0 0 0 0,0 0 0 0 0,-1 1 0 0 0,0 0 1 0 0,0 0-1 0 0,-1 1 0 0 0,0 0 0 0 0,0 0 1 0 0,-1 1-1 0 0,0 0 0 0 0,0 0 0 0 0,0 1 0 0 0,0 0 1 0 0,-1 1-1 0 0,-11-4 0 0 0,-16-3-244 0 0,1 1 1 0 0,-2 2-1 0 0,-74-6 0 0 0,108 13 92 0 0</inkml:trace>
</inkml:ink>
</file>

<file path=ppt/ink/ink13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4.093"/>
    </inkml:context>
    <inkml:brush xml:id="br0">
      <inkml:brushProperty name="width" value="0.1" units="cm"/>
      <inkml:brushProperty name="height" value="0.1" units="cm"/>
      <inkml:brushProperty name="color" value="#004F8B"/>
    </inkml:brush>
  </inkml:definitions>
  <inkml:trace contextRef="#ctx0" brushRef="#br0">160 73 15463 0 0,'-3'-2'179'0'0,"0"0"0"0"0,0 0 0 0 0,0 0 0 0 0,0 1 0 0 0,0-1 0 0 0,-1 1 0 0 0,1 0 0 0 0,0 0 0 0 0,-1 0 0 0 0,1 0 0 0 0,-1 1 0 0 0,1-1 0 0 0,-1 1 0 0 0,1 0 0 0 0,-1 0 0 0 0,1 0 0 0 0,-1 1 0 0 0,1-1 0 0 0,-1 1 0 0 0,1 0 0 0 0,-1 0 0 0 0,1 0 0 0 0,0 0 0 0 0,-6 3 0 0 0,3-1 81 0 0,1 0-1 0 0,0 0 1 0 0,0 1-1 0 0,0-1 1 0 0,1 1-1 0 0,-1 0 1 0 0,1 0-1 0 0,0 1 1 0 0,0-1-1 0 0,0 1 1 0 0,1 0 0 0 0,-1 0-1 0 0,1 0 1 0 0,-3 8-1 0 0,5-11-242 0 0,1-1-1 0 0,-1 1 1 0 0,1 0-1 0 0,-1-1 1 0 0,1 1 0 0 0,-1 0-1 0 0,1 0 1 0 0,0-1-1 0 0,0 1 1 0 0,0 0-1 0 0,0 0 1 0 0,0-1-1 0 0,1 1 1 0 0,-1 0 0 0 0,0-1-1 0 0,1 1 1 0 0,-1 0-1 0 0,1-1 1 0 0,0 1-1 0 0,-1-1 1 0 0,1 1-1 0 0,0-1 1 0 0,0 1 0 0 0,2 2-1 0 0,0-1 42 0 0,0 0 0 0 0,1-1 0 0 0,-1 1-1 0 0,1 0 1 0 0,0-1 0 0 0,0 0 0 0 0,-1 0 0 0 0,1 0-1 0 0,8 2 1 0 0,2 0 89 0 0,1 0 1 0 0,0-1-1 0 0,0-1 0 0 0,27 2 0 0 0,-29-5-133 0 0,1 0 0 0 0,-1-1 1 0 0,0 0-1 0 0,1-1 0 0 0,-1 0 0 0 0,21-9 0 0 0,-29 11-8 0 0,0-1 0 0 0,-1 0-1 0 0,1-1 1 0 0,-1 1 0 0 0,1-1 0 0 0,-1 0-1 0 0,0 0 1 0 0,0 0 0 0 0,0 0-1 0 0,0-1 1 0 0,-1 0 0 0 0,1 1-1 0 0,-1-1 1 0 0,0-1 0 0 0,0 1-1 0 0,-1 0 1 0 0,1-1 0 0 0,-1 1-1 0 0,0-1 1 0 0,3-8 0 0 0,-5 10 24 0 0,0-1 0 0 0,0 1 1 0 0,-1-1-1 0 0,1 1 0 0 0,0-1 1 0 0,-1 1-1 0 0,0-1 0 0 0,0 1 1 0 0,0-1-1 0 0,0 1 0 0 0,-1 0 1 0 0,0 0-1 0 0,1 0 0 0 0,-1-1 1 0 0,0 2-1 0 0,0-1 0 0 0,0 0 1 0 0,-1 0-1 0 0,1 1 0 0 0,-1-1 1 0 0,0 1-1 0 0,1 0 0 0 0,-1 0 1 0 0,0 0-1 0 0,-5-3 0 0 0,-1 0 15 0 0,-1-1 0 0 0,1 1 0 0 0,-1 1-1 0 0,0 0 1 0 0,0 1 0 0 0,0 0 0 0 0,-13-3-1 0 0,10 5-18 0 0,1 0-1 0 0,-1 0 0 0 0,-19 2 0 0 0,29-1-80 0 0,-1 0 0 0 0,1 1 0 0 0,0-1-1 0 0,0 1 1 0 0,0-1 0 0 0,0 1 0 0 0,0 0 0 0 0,0 0 0 0 0,0 1 0 0 0,0-1 0 0 0,1 0 0 0 0,-1 1 0 0 0,0 0 0 0 0,1 0 0 0 0,-1 0-1 0 0,1 0 1 0 0,0 0 0 0 0,-1 0 0 0 0,-2 5 0 0 0,2 5-1076 0 0,5 3-54 0 0</inkml:trace>
</inkml:ink>
</file>

<file path=ppt/ink/ink13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4.461"/>
    </inkml:context>
    <inkml:brush xml:id="br0">
      <inkml:brushProperty name="width" value="0.1" units="cm"/>
      <inkml:brushProperty name="height" value="0.1" units="cm"/>
      <inkml:brushProperty name="color" value="#004F8B"/>
    </inkml:brush>
  </inkml:definitions>
  <inkml:trace contextRef="#ctx0" brushRef="#br0">405 118 19375 0 0,'1'-47'2197'0'0,"-1"41"-1948"0"0,1 0 0 0 0,0 0 0 0 0,-1 1 0 0 0,0-1 0 0 0,-1 0 0 0 0,1 0 0 0 0,-1 1 0 0 0,0-1 0 0 0,0 0 0 0 0,-3-6 0 0 0,-27 68 1574 0 0,-34 69-1108 0 0,-116 168 0 0 0,104-177-296 0 0,66-100-397 0 0,7-10 12 0 0,0 0 0 0 0,-1 0 0 0 0,2 0 0 0 0,-1 0 0 0 0,1 1 0 0 0,0-1 0 0 0,0 1 0 0 0,-3 12 0 0 0,6-17-149 0 0,21 6-4917 0 0</inkml:trace>
</inkml:ink>
</file>

<file path=ppt/ink/ink13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4.820"/>
    </inkml:context>
    <inkml:brush xml:id="br0">
      <inkml:brushProperty name="width" value="0.1" units="cm"/>
      <inkml:brushProperty name="height" value="0.1" units="cm"/>
      <inkml:brushProperty name="color" value="#004F8B"/>
    </inkml:brush>
  </inkml:definitions>
  <inkml:trace contextRef="#ctx0" brushRef="#br0">88 5 10591 0 0,'0'0'819'0'0,"-11"23"1178"0"0,3-2 712 0 0,-14 34 1332 0 0,7-15-2088 0 0,-12 52 0 0 0,25-88-1847 0 0,2-1 1 0 0,-1 1-1 0 0,0 0 0 0 0,1-1 1 0 0,-1 1-1 0 0,1 0 0 0 0,0 0 1 0 0,0-1-1 0 0,1 1 0 0 0,-1 0 0 0 0,1-1 1 0 0,0 1-1 0 0,0-1 0 0 0,0 1 1 0 0,0-1-1 0 0,1 1 0 0 0,-1-1 1 0 0,1 1-1 0 0,0-1 0 0 0,3 4 0 0 0,-1-3-61 0 0,0-1 0 0 0,-1 0 0 0 0,2 0 0 0 0,-1 0-1 0 0,0 0 1 0 0,1-1 0 0 0,-1 0 0 0 0,1 0 0 0 0,-1 0-1 0 0,1 0 1 0 0,0-1 0 0 0,0 1 0 0 0,6-1 0 0 0,13 2-34 0 0,0-2 1 0 0,0 0 0 0 0,0-2 0 0 0,-1 0 0 0 0,27-6 0 0 0,-36 5-9 0 0,-1-1 0 0 0,1 0 0 0 0,-1 0 0 0 0,0-2 0 0 0,0 1 1 0 0,0-2-1 0 0,19-11 0 0 0,-28 15 5 0 0,0-1 0 0 0,0 0 1 0 0,0 0-1 0 0,-1 0 0 0 0,1 0 0 0 0,-1-1 1 0 0,0 0-1 0 0,0 1 0 0 0,0-1 0 0 0,-1 0 1 0 0,1 0-1 0 0,-1-1 0 0 0,0 1 1 0 0,0 0-1 0 0,0-1 0 0 0,-1 1 0 0 0,0-1 1 0 0,0 0-1 0 0,0 1 0 0 0,0-1 0 0 0,-1 0 1 0 0,1 0-1 0 0,-1 0 0 0 0,-1 1 0 0 0,0-7 1 0 0,0 2 37 0 0,-1 1 1 0 0,0-1 0 0 0,0 1 0 0 0,-1-1-1 0 0,0 1 1 0 0,0 0 0 0 0,-1 0 0 0 0,0 1-1 0 0,-1-1 1 0 0,0 1 0 0 0,0 0-1 0 0,0 0 1 0 0,-1 0 0 0 0,0 1 0 0 0,0 0-1 0 0,-1 0 1 0 0,0 0 0 0 0,0 1 0 0 0,0 0-1 0 0,0 1 1 0 0,-1 0 0 0 0,0 0-1 0 0,0 0 1 0 0,-12-3 0 0 0,2 1-110 0 0,0 2 0 0 0,0 0 0 0 0,-1 0 1 0 0,1 2-1 0 0,-1 0 0 0 0,0 2 0 0 0,1 0 0 0 0,-1 1 1 0 0,0 0-1 0 0,-27 7 0 0 0,44-8-232 0 0,1 14-4154 0 0</inkml:trace>
</inkml:ink>
</file>

<file path=ppt/ink/ink13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5.174"/>
    </inkml:context>
    <inkml:brush xml:id="br0">
      <inkml:brushProperty name="width" value="0.1" units="cm"/>
      <inkml:brushProperty name="height" value="0.1" units="cm"/>
      <inkml:brushProperty name="color" value="#004F8B"/>
    </inkml:brush>
  </inkml:definitions>
  <inkml:trace contextRef="#ctx0" brushRef="#br0">1 39 4143 0 0,'4'-23'7428'0'0,"-4"23"-7209"0"0,1 0-1 0 0,-1 0 1 0 0,1-1 0 0 0,-1 1 0 0 0,1 0-1 0 0,-1 0 1 0 0,1 0 0 0 0,0 0 0 0 0,22-2 4660 0 0,-21 2-4688 0 0,97-6 3605 0 0,166-1-1339 0 0,-257 8-2899 0 0,1-1 0 0 0,0 1-1 0 0,-1 1 1 0 0,1 0 0 0 0,-1 0-1 0 0,9 4 1 0 0,-10-4-1230 0 0</inkml:trace>
</inkml:ink>
</file>

<file path=ppt/ink/ink13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5.546"/>
    </inkml:context>
    <inkml:brush xml:id="br0">
      <inkml:brushProperty name="width" value="0.1" units="cm"/>
      <inkml:brushProperty name="height" value="0.1" units="cm"/>
      <inkml:brushProperty name="color" value="#004F8B"/>
    </inkml:brush>
  </inkml:definitions>
  <inkml:trace contextRef="#ctx0" brushRef="#br0">6 0 11055 0 0,'-6'28'3039'0'0,"8"-26"-2593"0"0,0 0 0 0 0,0-1 0 0 0,0 1 0 0 0,0 0 0 0 0,0-1 0 0 0,1 1 0 0 0,-1-1 0 0 0,1 0 0 0 0,-1 0 0 0 0,1 0 0 0 0,-1 0 0 0 0,1 0 0 0 0,-1-1 0 0 0,1 1 0 0 0,0-1 0 0 0,3 0 0 0 0,51 1 399 0 0,-40-1-164 0 0,33-2-138 0 0,-1-3 1 0 0,62-13 0 0 0,-12 1-1317 0 0,-78 14-732 0 0,-1 2-467 0 0</inkml:trace>
</inkml:ink>
</file>

<file path=ppt/ink/ink13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8.296"/>
    </inkml:context>
    <inkml:brush xml:id="br0">
      <inkml:brushProperty name="width" value="0.1" units="cm"/>
      <inkml:brushProperty name="height" value="0.1" units="cm"/>
      <inkml:brushProperty name="color" value="#004F8B"/>
    </inkml:brush>
  </inkml:definitions>
  <inkml:trace contextRef="#ctx0" brushRef="#br0">18 43 12495 0 0,'0'0'572'0'0,"-17"-43"5558"0"0,24 66-5261 0 0,-1 1 0 0 0,-2 0 1 0 0,0 0-1 0 0,-1 0 1 0 0,-1 34-1 0 0,-14 122-807 0 0,5-113 201 0 0,7-62-447 0 0,-4 97 956 0 0,12-52-2483 0 0,-7-44 635 0 0,1-1 0 0 0,0 1 0 0 0,1-1 0 0 0,-1 1-1 0 0,1-1 1 0 0,4 6 0 0 0</inkml:trace>
</inkml:ink>
</file>

<file path=ppt/ink/ink13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8.651"/>
    </inkml:context>
    <inkml:brush xml:id="br0">
      <inkml:brushProperty name="width" value="0.1" units="cm"/>
      <inkml:brushProperty name="height" value="0.1" units="cm"/>
      <inkml:brushProperty name="color" value="#004F8B"/>
    </inkml:brush>
  </inkml:definitions>
  <inkml:trace contextRef="#ctx0" brushRef="#br0">110 71 1839 0 0,'0'0'83'0'0,"-26"-3"529"0"0,21 6 763 0 0,-1 1 0 0 0,2-1 0 0 0,-1 1 0 0 0,0 0 0 0 0,1 0 0 0 0,-6 7-1 0 0,-17 33 4586 0 0,23-35-5486 0 0,1 1-1 0 0,0 0 1 0 0,0 1-1 0 0,1-1 1 0 0,1 0 0 0 0,0 1-1 0 0,0-1 1 0 0,2 15 0 0 0,-1-16-420 0 0,0 0 1 0 0,1 0 0 0 0,1-1-1 0 0,-1 1 1 0 0,1-1 0 0 0,1 1 0 0 0,-1-1-1 0 0,2 0 1 0 0,-1 0 0 0 0,1 0-1 0 0,0 0 1 0 0,1-1 0 0 0,0 1 0 0 0,0-1-1 0 0,0 0 1 0 0,1-1 0 0 0,0 1 0 0 0,0-1-1 0 0,1 0 1 0 0,0-1 0 0 0,0 0-1 0 0,10 6 1 0 0,-9-8-31 0 0,1-1 1 0 0,-1 0-1 0 0,0 0 0 0 0,1-1 1 0 0,0 0-1 0 0,-1-1 0 0 0,1 0 0 0 0,0 0 1 0 0,-1-1-1 0 0,1 0 0 0 0,-1 0 1 0 0,1-1-1 0 0,-1 0 0 0 0,0 0 0 0 0,1-1 1 0 0,7-5-1 0 0,0 2-48 0 0,-1-2 0 0 0,0 0 0 0 0,0 0 0 0 0,-1-2-1 0 0,0 0 1 0 0,-1 0 0 0 0,16-16 0 0 0,-19 16 138 0 0,-1-1-1 0 0,-1 0 0 0 0,1 0 1 0 0,-2 0-1 0 0,1-1 1 0 0,-2 0-1 0 0,0 0 1 0 0,8-21-1 0 0,-13 28-77 0 0,0 1 0 0 0,0-1-1 0 0,0 0 1 0 0,0 0 0 0 0,-1 0-1 0 0,1 1 1 0 0,-1-1 0 0 0,-1 0-1 0 0,1 0 1 0 0,-1 0 0 0 0,0 0-1 0 0,0 1 1 0 0,0-1 0 0 0,0 0-1 0 0,-1 1 1 0 0,0-1 0 0 0,0 1-1 0 0,0 0 1 0 0,0-1 0 0 0,-1 1-1 0 0,0 0 1 0 0,0 0 0 0 0,0 1-1 0 0,0-1 1 0 0,-1 1 0 0 0,1-1-1 0 0,-5-2 1 0 0,-6-5 58 0 0,-1 1 0 0 0,0 1-1 0 0,-1 0 1 0 0,0 0 0 0 0,0 2 0 0 0,-22-7-1 0 0,29 11-93 0 0,0 0-1 0 0,1 1 0 0 0,-1 0 0 0 0,0 1 0 0 0,-1 0 0 0 0,1 0 1 0 0,0 1-1 0 0,0 0 0 0 0,0 1 0 0 0,0 0 0 0 0,0 0 1 0 0,0 1-1 0 0,0 0 0 0 0,-9 4 0 0 0,17-6-162 0 0,1 1-1 0 0,-1 0 1 0 0,0 0-1 0 0,0 0 1 0 0,1-1-1 0 0,-1 1 1 0 0,1 0-1 0 0,-1 0 1 0 0,1 0-1 0 0,-1 0 1 0 0,1 0-1 0 0,-1 0 1 0 0,1 0-1 0 0,0 0 1 0 0,0 1-1 0 0,-1-1 1 0 0,1 0-1 0 0,0 0 1 0 0,0 0-1 0 0,0 0 1 0 0,0 0-1 0 0,0 0 1 0 0,1 0-1 0 0,-1 0 1 0 0,0 0-1 0 0,0 0 1 0 0,1 1-1 0 0,-1-1 1 0 0,1 0-1 0 0,-1 0 0 0 0,1-1 1 0 0,-1 1-1 0 0,1 0 1 0 0,1 2 0 0 0</inkml:trace>
</inkml:ink>
</file>

<file path=ppt/ink/ink13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9.014"/>
    </inkml:context>
    <inkml:brush xml:id="br0">
      <inkml:brushProperty name="width" value="0.1" units="cm"/>
      <inkml:brushProperty name="height" value="0.1" units="cm"/>
      <inkml:brushProperty name="color" value="#004F8B"/>
    </inkml:brush>
  </inkml:definitions>
  <inkml:trace contextRef="#ctx0" brushRef="#br0">101 79 4143 0 0,'0'0'191'0'0,"-28"-1"546"0"0,23 5 1178 0 0,-1-1-1 0 0,1 1 0 0 0,1-1 0 0 0,-1 1 0 0 0,1 1 1 0 0,-8 7-1 0 0,8-7-1335 0 0,1 1 0 0 0,-1-1 0 0 0,1 1 0 0 0,-1-1 0 0 0,2 1 0 0 0,-4 10 0 0 0,5-14-532 0 0,0 1 0 0 0,0-1 0 0 0,0 1 0 0 0,0 0 0 0 0,1 0 0 0 0,-1 0 1 0 0,1-1-1 0 0,0 1 0 0 0,0 0 0 0 0,0 0 0 0 0,0 0 0 0 0,1-1 0 0 0,-1 1 0 0 0,1 0 0 0 0,0 0 0 0 0,-1-1 1 0 0,1 1-1 0 0,0 0 0 0 0,1-1 0 0 0,-1 1 0 0 0,0-1 0 0 0,1 0 0 0 0,-1 1 0 0 0,1-1 0 0 0,0 0 1 0 0,0 0-1 0 0,0 0 0 0 0,0 0 0 0 0,0 0 0 0 0,0 0 0 0 0,1-1 0 0 0,-1 1 0 0 0,0-1 0 0 0,5 3 0 0 0,0-2 4 0 0,-1 1-1 0 0,1-1 0 0 0,-1 0 0 0 0,1 0 0 0 0,0-1 1 0 0,0 0-1 0 0,-1 0 0 0 0,1-1 0 0 0,0 0 0 0 0,0 0 0 0 0,0 0 1 0 0,0-1-1 0 0,0 0 0 0 0,0 0 0 0 0,-1-1 0 0 0,1 0 1 0 0,-1 0-1 0 0,8-4 0 0 0,-9 4-23 0 0,-1 0 1 0 0,0-1 0 0 0,-1 0-1 0 0,1 0 1 0 0,0 0-1 0 0,-1 0 1 0 0,0 0-1 0 0,1-1 1 0 0,-1 1-1 0 0,0-1 1 0 0,-1 0-1 0 0,1 0 1 0 0,-1 0-1 0 0,0 0 1 0 0,0-1-1 0 0,0 1 1 0 0,0 0-1 0 0,-1-1 1 0 0,0 1-1 0 0,0-1 1 0 0,0 0-1 0 0,0 1 1 0 0,-1-1-1 0 0,0 0 1 0 0,0 1-1 0 0,0-1 1 0 0,-1-5-1 0 0,0 4 45 0 0,0 0 0 0 0,0 0-1 0 0,-1 0 1 0 0,0 0 0 0 0,0 1-1 0 0,0-1 1 0 0,0 1 0 0 0,-1-1-1 0 0,0 1 1 0 0,0 0 0 0 0,-6-7-1 0 0,-2 0-50 0 0,-1 0 0 0 0,-24-18 0 0 0,32 26-105 0 0,3 4-12 0 0,11 3-1944 0 0,1 1-32 0 0</inkml:trace>
</inkml:ink>
</file>

<file path=ppt/ink/ink13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9.387"/>
    </inkml:context>
    <inkml:brush xml:id="br0">
      <inkml:brushProperty name="width" value="0.1" units="cm"/>
      <inkml:brushProperty name="height" value="0.1" units="cm"/>
      <inkml:brushProperty name="color" value="#004F8B"/>
    </inkml:brush>
  </inkml:definitions>
  <inkml:trace contextRef="#ctx0" brushRef="#br0">265 87 5983 0 0,'1'-9'294'0'0,"0"1"0"0"0,0 0 0 0 0,1-1 0 0 0,0 1 0 0 0,10-37 15803 0 0,-24 112-15302 0 0,-28 89 0 0 0,30-129-659 0 0,0 0 0 0 0,-2 0 0 0 0,-1-1 0 0 0,-1-1 0 0 0,-33 46 0 0 0,24-41-104 0 0,2 0 0 0 0,-23 42 0 0 0,38-61-49 0 0,1 0-1 0 0,0 0 0 0 0,0 1 1 0 0,1 0-1 0 0,1 0 1 0 0,0 0-1 0 0,1 0 1 0 0,0 0-1 0 0,0 1 1 0 0,2 17-1 0 0,0-28-158 0 0,0 0-1 0 0,0 0 1 0 0,0 1 0 0 0,1-1-1 0 0,-1 0 1 0 0,1 0 0 0 0,0 0-1 0 0,0 0 1 0 0,-1 0 0 0 0,1 0-1 0 0,2 2 1 0 0,8 7-1112 0 0</inkml:trace>
</inkml:ink>
</file>

<file path=ppt/ink/ink1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3"/>
    </inkml:context>
    <inkml:brush xml:id="br0">
      <inkml:brushProperty name="width" value="0.1" units="cm"/>
      <inkml:brushProperty name="height" value="0.1" units="cm"/>
      <inkml:brushProperty name="color" value="#AB008B"/>
    </inkml:brush>
  </inkml:definitions>
  <inkml:trace contextRef="#ctx0" brushRef="#br0">2 117 3223 0 0,'0'-44'14090'0'0,"-1"41"-13873"0"0,1 0 0 0 0,-1 0 0 0 0,1 0 0 0 0,0 0 0 0 0,0 0 1 0 0,0 0-1 0 0,0 0 0 0 0,1 0 0 0 0,-1 0 0 0 0,1 0 0 0 0,0 0 1 0 0,0 0-1 0 0,0 0 0 0 0,0 0 0 0 0,0 1 0 0 0,1-1 0 0 0,-1 0 1 0 0,1 1-1 0 0,-1-1 0 0 0,1 1 0 0 0,0-1 0 0 0,0 1 0 0 0,1 0 1 0 0,2-3-1 0 0,-3 4-88 0 0,33 13 180 0 0,-33-11-296 0 0,1 0 0 0 0,0 0 0 0 0,0 1 0 0 0,-1 0 0 0 0,1-1 0 0 0,-1 1 0 0 0,1 0 0 0 0,-1 0-1 0 0,0 0 1 0 0,1 1 0 0 0,-1-1 0 0 0,0 1 0 0 0,-1-1 0 0 0,1 1 0 0 0,0-1 0 0 0,-1 1 0 0 0,0 0-1 0 0,1 0 1 0 0,-1 0 0 0 0,0 0 0 0 0,0 0 0 0 0,-1 0 0 0 0,1 0 0 0 0,-1 0 0 0 0,1 0 0 0 0,-1 0-1 0 0,0 0 1 0 0,0 0 0 0 0,-1 6 0 0 0,-2 7 3 0 0,-1-1 0 0 0,0 0 0 0 0,-1 0 0 0 0,-13 27 0 0 0,-1 3-165 0 0,4 9 44 0 0,-10 29-178 0 0,59-81 153 0 0,57-11 487 0 0,108-6 729 0 0,-150 8-2750 0 0,-38 3-64 0 0</inkml:trace>
</inkml:ink>
</file>

<file path=ppt/ink/ink13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29.746"/>
    </inkml:context>
    <inkml:brush xml:id="br0">
      <inkml:brushProperty name="width" value="0.1" units="cm"/>
      <inkml:brushProperty name="height" value="0.1" units="cm"/>
      <inkml:brushProperty name="color" value="#004F8B"/>
    </inkml:brush>
  </inkml:definitions>
  <inkml:trace contextRef="#ctx0" brushRef="#br0">80 0 18543 0 0,'-1'0'1683'0'0,"0"1"-1666"0"0,0 0-1 0 0,0 0 1 0 0,0 0 0 0 0,0 0-1 0 0,0 0 1 0 0,0 1 0 0 0,0-1-1 0 0,0 0 1 0 0,1 0 0 0 0,-1 1-1 0 0,0-1 1 0 0,1 0 0 0 0,-1 1-1 0 0,1-1 1 0 0,-1 0 0 0 0,1 1-1 0 0,0-1 1 0 0,0 3 0 0 0,-2 3 45 0 0,-15 26 438 0 0,9-18-59 0 0,0 1 0 0 0,1-1 0 0 0,1 2 0 0 0,0-1 0 0 0,-4 23 0 0 0,9-35-359 0 0,1 0-1 0 0,0 0 0 0 0,-1 0 0 0 0,1 1 1 0 0,1-1-1 0 0,-1 0 0 0 0,1 0 0 0 0,-1 1 0 0 0,1-1 1 0 0,1 0-1 0 0,-1 0 0 0 0,0 0 0 0 0,1 0 1 0 0,0 0-1 0 0,0-1 0 0 0,0 1 0 0 0,0 0 1 0 0,1-1-1 0 0,-1 0 0 0 0,1 1 0 0 0,0-1 0 0 0,0 0 1 0 0,0 0-1 0 0,1-1 0 0 0,-1 1 0 0 0,0-1 1 0 0,5 3-1 0 0,1 0-70 0 0,0-1 0 0 0,1 1 1 0 0,-1-2-1 0 0,1 1 0 0 0,0-1 1 0 0,0-1-1 0 0,0 0 0 0 0,0 0 0 0 0,0-1 1 0 0,0 0-1 0 0,0-1 0 0 0,1 0 1 0 0,-1-1-1 0 0,0 0 0 0 0,0-1 1 0 0,0 0-1 0 0,0 0 0 0 0,0-1 1 0 0,0 0-1 0 0,-1-1 0 0 0,1 0 0 0 0,-1 0 1 0 0,0-1-1 0 0,0 0 0 0 0,-1-1 1 0 0,1 0-1 0 0,-1 0 0 0 0,-1-1 1 0 0,1 0-1 0 0,-1-1 0 0 0,0 1 0 0 0,-1-1 1 0 0,0 0-1 0 0,0-1 0 0 0,-1 0 1 0 0,0 0-1 0 0,0 0 0 0 0,-1 0 1 0 0,0-1-1 0 0,-1 1 0 0 0,4-17 0 0 0,-7 23 3 0 0,1 0-1 0 0,-1-1 0 0 0,0 1 0 0 0,0 0 0 0 0,0-1 1 0 0,0 1-1 0 0,-1 0 0 0 0,1-1 0 0 0,-1 1 0 0 0,0 0 0 0 0,0 0 1 0 0,0-1-1 0 0,0 1 0 0 0,0 0 0 0 0,-1 0 0 0 0,1 0 0 0 0,-1 0 1 0 0,-4-4-1 0 0,2 2 1 0 0,-1 1 0 0 0,1 0 1 0 0,-1 0-1 0 0,0 1 0 0 0,0-1 1 0 0,0 1-1 0 0,-1 0 0 0 0,1 1 0 0 0,-11-4 1 0 0,-2 0-60 0 0,0 2 0 0 0,0 0 0 0 0,0 1 0 0 0,-1 1 0 0 0,-36 1 0 0 0,54 1 70 0 0,0-1-136 0 0,0 1 0 0 0,0 0 0 0 0,0 0-1 0 0,0 0 1 0 0,0 0 0 0 0,0 0 0 0 0,0 0-1 0 0,0 0 1 0 0,0 0 0 0 0,0 0 0 0 0,0 0-1 0 0,0 0 1 0 0,0 1 0 0 0,1-1 0 0 0,-1 0-1 0 0,0 1 1 0 0,0-1 0 0 0,0 1 0 0 0,0-1 0 0 0,0 1-1 0 0,0-1 1 0 0,1 1 0 0 0,-1-1 0 0 0,0 1-1 0 0,0 0 1 0 0,1 0 0 0 0,-1-1 0 0 0,1 1-1 0 0,-1 0 1 0 0,0 0 0 0 0,1 0 0 0 0,0 0-1 0 0,-2 1 1 0 0,4 9-2381 0 0</inkml:trace>
</inkml:ink>
</file>

<file path=ppt/ink/ink13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0.091"/>
    </inkml:context>
    <inkml:brush xml:id="br0">
      <inkml:brushProperty name="width" value="0.1" units="cm"/>
      <inkml:brushProperty name="height" value="0.1" units="cm"/>
      <inkml:brushProperty name="color" value="#004F8B"/>
    </inkml:brush>
  </inkml:definitions>
  <inkml:trace contextRef="#ctx0" brushRef="#br0">1 26 9671 0 0,'0'-1'134'0'0,"0"0"0"0"0,0-1 0 0 0,0 1 0 0 0,1 0 0 0 0,-1 0 0 0 0,0 0 0 0 0,1 0 0 0 0,-1 0 0 0 0,1 0 0 0 0,-1 0 0 0 0,1 0 0 0 0,-1 0 0 0 0,1 0 0 0 0,-1 0 0 0 0,1 0 0 0 0,0 1 0 0 0,0-1 0 0 0,0 0 0 0 0,-1 0 0 0 0,1 1 0 0 0,0-1 0 0 0,0 0 0 0 0,0 1 0 0 0,0-1 0 0 0,0 1 0 0 0,0-1 0 0 0,0 1 0 0 0,0 0 0 0 0,0-1 0 0 0,0 1 0 0 0,0 0 0 0 0,1 0 0 0 0,-1 0 0 0 0,0 0 0 0 0,0 0 0 0 0,0 0 0 0 0,0 0 0 0 0,1 0 0 0 0,52 4 4426 0 0,-45-3-3700 0 0,55 7 755 0 0,-34-3-943 0 0,0-2 1 0 0,0 0-1 0 0,60-5 1 0 0,-83 1-841 0 0,0 0 0 0 0,1 0-1 0 0,-1 1 1 0 0,0 0 0 0 0,0 0 0 0 0,1 0 0 0 0,-1 1 0 0 0,0 0 0 0 0,0 1 0 0 0,0-1 0 0 0,0 2 0 0 0,12 4-1 0 0</inkml:trace>
  <inkml:trace contextRef="#ctx0" brushRef="#br0" timeOffset="1">190 172 19207 0 0,'0'0'1736'0'0,"27"11"-1344"0"0,-10-9-183 0 0,0 0-1 0 0,0-1 1 0 0,-1-1-1 0 0,1-1 1 0 0,0-1-1 0 0,-1 0 1 0 0,27-7-1 0 0,44-4-1842 0 0,-68 12 8 0 0</inkml:trace>
</inkml:ink>
</file>

<file path=ppt/ink/ink13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2.822"/>
    </inkml:context>
    <inkml:brush xml:id="br0">
      <inkml:brushProperty name="width" value="0.1" units="cm"/>
      <inkml:brushProperty name="height" value="0.1" units="cm"/>
      <inkml:brushProperty name="color" value="#004F8B"/>
    </inkml:brush>
  </inkml:definitions>
  <inkml:trace contextRef="#ctx0" brushRef="#br0">0 266 3679 0 0,'0'0'284'0'0,"12"-44"12152"0"0,-7 30-11272 0 0,2 0 0 0 0,0 1 0 0 0,14-21-1 0 0,4 0 261 0 0,32-34 0 0 0,-53 64-1368 0 0,-1 0-1 0 0,1 0 1 0 0,0 0 0 0 0,1 1 0 0 0,-1-1 0 0 0,0 1 0 0 0,1 0-1 0 0,0 1 1 0 0,-1-1 0 0 0,1 1 0 0 0,0 0 0 0 0,1 0 0 0 0,8-2-1 0 0,-12 4-34 0 0,1 0 0 0 0,0 0 0 0 0,-1 0 0 0 0,1 0 0 0 0,-1 1 0 0 0,0-1 0 0 0,1 1-1 0 0,-1 0 1 0 0,1 0 0 0 0,-1 0 0 0 0,0 0 0 0 0,0 0 0 0 0,1 0 0 0 0,-1 1-1 0 0,0-1 1 0 0,0 1 0 0 0,0-1 0 0 0,0 1 0 0 0,-1 0 0 0 0,1 0 0 0 0,0 0-1 0 0,-1 0 1 0 0,1 0 0 0 0,-1 0 0 0 0,0 0 0 0 0,0 0 0 0 0,0 0 0 0 0,0 1 0 0 0,0-1-1 0 0,0 1 1 0 0,0 3 0 0 0,3 7-27 0 0,0 0 0 0 0,-2 0 0 0 0,0 0-1 0 0,0 1 1 0 0,-1-1 0 0 0,-1 0 0 0 0,0 1 0 0 0,0-1 0 0 0,-2 1-1 0 0,0-1 1 0 0,0 0 0 0 0,-1 0 0 0 0,-8 20 0 0 0,-6 11-31 0 0,-2-1 1 0 0,-38 60 0 0 0,37-67 31 0 0,19-35 9 0 0,0 0-1 0 0,1 0 0 0 0,-1 0 1 0 0,0 0-1 0 0,1 0 1 0 0,-1 0-1 0 0,1 1 0 0 0,-1-1 1 0 0,1 0-1 0 0,0 0 1 0 0,-1 1-1 0 0,1-1 0 0 0,0 0 1 0 0,0 1-1 0 0,0-1 1 0 0,0 0-1 0 0,0 1 0 0 0,0-1 1 0 0,0 0-1 0 0,0 1 1 0 0,1-1-1 0 0,0 2 0 0 0,0-2 7 0 0,0 0-1 0 0,0 0 1 0 0,0 0-1 0 0,0 0 1 0 0,0-1-1 0 0,0 1 1 0 0,0 0 0 0 0,0-1-1 0 0,0 1 1 0 0,0-1-1 0 0,1 0 1 0 0,-1 1-1 0 0,0-1 1 0 0,0 0-1 0 0,1 1 1 0 0,-1-1-1 0 0,0 0 1 0 0,3 0-1 0 0,8-1 78 0 0,0 0 0 0 0,0-1 0 0 0,21-5 1 0 0,-25 5-64 0 0,171-27 128 0 0,-101 20-2505 0 0,-61 7 202 0 0</inkml:trace>
</inkml:ink>
</file>

<file path=ppt/ink/ink13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3.243"/>
    </inkml:context>
    <inkml:brush xml:id="br0">
      <inkml:brushProperty name="width" value="0.1" units="cm"/>
      <inkml:brushProperty name="height" value="0.1" units="cm"/>
      <inkml:brushProperty name="color" value="#004F8B"/>
    </inkml:brush>
  </inkml:definitions>
  <inkml:trace contextRef="#ctx0" brushRef="#br0">114 41 1839 0 0,'-8'-1'1469'0'0,"-22"2"9889"0"0,24 4-10845 0 0,0 0 0 0 0,0 1 0 0 0,0 0 0 0 0,1 0 0 0 0,-1 0 0 0 0,2 1 0 0 0,-1 0 0 0 0,1 0 0 0 0,0 0 0 0 0,0 0 0 0 0,1 0 0 0 0,0 1 1 0 0,-3 10-1 0 0,4-13-381 0 0,1 0 0 0 0,0 0 0 0 0,0 1 0 0 0,0-1 0 0 0,0 1 0 0 0,1-1 0 0 0,0 0 0 0 0,0 1 0 0 0,0-1 0 0 0,1 1 0 0 0,-1-1 0 0 0,2 1-1 0 0,-1-1 1 0 0,0 0 0 0 0,1 0 0 0 0,0 0 0 0 0,0 0 0 0 0,1 0 0 0 0,-1 0 0 0 0,6 7 0 0 0,-6-10-110 0 0,1 0 0 0 0,-1-1 0 0 0,1 1 0 0 0,-1-1-1 0 0,1 1 1 0 0,-1-1 0 0 0,1 0 0 0 0,0 0-1 0 0,-1 0 1 0 0,1 0 0 0 0,0-1 0 0 0,0 1-1 0 0,0-1 1 0 0,0 0 0 0 0,0 1 0 0 0,-1-1 0 0 0,1-1-1 0 0,0 1 1 0 0,0 0 0 0 0,0-1 0 0 0,0 1-1 0 0,0-1 1 0 0,-1 0 0 0 0,1 0 0 0 0,0 0-1 0 0,-1 0 1 0 0,4-2 0 0 0,7-3-5 0 0,0-1 0 0 0,0-1 0 0 0,22-16 0 0 0,-25 16 1 0 0,-1 1 0 0 0,0-1 0 0 0,-1-1 0 0 0,0 0 1 0 0,0 0-1 0 0,-1 0 0 0 0,12-20 0 0 0,-18 26 10 0 0,1 0-1 0 0,-1 0 0 0 0,0 1 0 0 0,0-1 1 0 0,0 0-1 0 0,0 0 0 0 0,-1 0 1 0 0,1 0-1 0 0,-1 0 0 0 0,0-1 1 0 0,1 1-1 0 0,-1 0 0 0 0,-1 0 1 0 0,1 0-1 0 0,0 0 0 0 0,-1 0 0 0 0,0 0 1 0 0,0 0-1 0 0,0 0 0 0 0,0 0 1 0 0,0 1-1 0 0,0-1 0 0 0,-1 0 1 0 0,1 0-1 0 0,-1 1 0 0 0,0-1 1 0 0,0 1-1 0 0,0 0 0 0 0,0-1 1 0 0,0 1-1 0 0,0 0 0 0 0,-1 0 0 0 0,1 0 1 0 0,-6-2-1 0 0,0-1 32 0 0,-1 0-1 0 0,0 0 1 0 0,0 1 0 0 0,0 1 0 0 0,-1-1-1 0 0,-9-1 1 0 0,13 4-105 0 0,0-1 0 0 0,1 1 1 0 0,-1 1-1 0 0,0-1 0 0 0,1 1 0 0 0,-1 0 1 0 0,0 0-1 0 0,1 1 0 0 0,-1 0 0 0 0,0 0 1 0 0,1 0-1 0 0,-7 2 0 0 0,8 3-1599 0 0</inkml:trace>
</inkml:ink>
</file>

<file path=ppt/ink/ink13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3.587"/>
    </inkml:context>
    <inkml:brush xml:id="br0">
      <inkml:brushProperty name="width" value="0.1" units="cm"/>
      <inkml:brushProperty name="height" value="0.1" units="cm"/>
      <inkml:brushProperty name="color" value="#004F8B"/>
    </inkml:brush>
  </inkml:definitions>
  <inkml:trace contextRef="#ctx0" brushRef="#br0">412 56 16471 0 0,'-3'-20'228'0'0,"3"17"203"0"0,0 1 1 0 0,0-1 0 0 0,-1 0 0 0 0,1 0 0 0 0,-1 1 0 0 0,0-1 0 0 0,1 1 0 0 0,-1-1-1 0 0,-3-3 1 0 0,4 5-313 0 0,-1 0-1 0 0,0 1 0 0 0,0-1 0 0 0,0 1 1 0 0,0-1-1 0 0,0 1 0 0 0,0 0 0 0 0,0-1 1 0 0,0 1-1 0 0,0 0 0 0 0,0 0 0 0 0,0 0 1 0 0,0 0-1 0 0,0-1 0 0 0,0 1 1 0 0,0 0-1 0 0,0 1 0 0 0,0-1 0 0 0,0 0 1 0 0,0 0-1 0 0,0 0 0 0 0,0 1 0 0 0,0-1 1 0 0,0 0-1 0 0,0 1 0 0 0,0-1 0 0 0,1 1 1 0 0,-1-1-1 0 0,0 1 0 0 0,0 0 1 0 0,-1 1-1 0 0,-13 7 18 0 0,0 1 0 0 0,0 1 1 0 0,1 1-1 0 0,1 0 1 0 0,0 0-1 0 0,1 1 0 0 0,0 1 1 0 0,-15 23-1 0 0,-71 135 196 0 0,64-108 66 0 0,24-45-373 0 0,-7 11 44 0 0,1 0-1 0 0,1 1 1 0 0,1 1-1 0 0,-13 50 1 0 0,25-54-2192 0 0,2-27 1785 0 0,0 1 0 0 0,0 0 1 0 0,0-1-1 0 0,0 1 0 0 0,0 0 0 0 0,1 0 0 0 0,-1-1 0 0 0,1 1 1 0 0,-1-1-1 0 0,1 1 0 0 0,-1 0 0 0 0,1-1 0 0 0,0 1 0 0 0,0-1 1 0 0,0 0-1 0 0,0 1 0 0 0,0-1 0 0 0,0 0 0 0 0,0 0 0 0 0,1 1 1 0 0,-1-1-1 0 0,2 1 0 0 0</inkml:trace>
</inkml:ink>
</file>

<file path=ppt/ink/ink13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3.922"/>
    </inkml:context>
    <inkml:brush xml:id="br0">
      <inkml:brushProperty name="width" value="0.1" units="cm"/>
      <inkml:brushProperty name="height" value="0.1" units="cm"/>
      <inkml:brushProperty name="color" value="#004F8B"/>
    </inkml:brush>
  </inkml:definitions>
  <inkml:trace contextRef="#ctx0" brushRef="#br0">72 1 8751 0 0,'0'0'674'0'0,"-25"25"1434"0"0,16-13 980 0 0,4-6-2033 0 0,0 0-1 0 0,0 1 1 0 0,1 0-1 0 0,0 0 0 0 0,0 0 1 0 0,1 0-1 0 0,-4 10 1 0 0,7-15-985 0 0,0 1 1 0 0,-1-1 0 0 0,1 1 0 0 0,0-1 0 0 0,1 0 0 0 0,-1 1 0 0 0,0-1 0 0 0,1 0-1 0 0,-1 1 1 0 0,1-1 0 0 0,0 0 0 0 0,0 1 0 0 0,0-1 0 0 0,0 0 0 0 0,0 0 0 0 0,0 0 0 0 0,1 0-1 0 0,-1 0 1 0 0,0 0 0 0 0,1 0 0 0 0,0 0 0 0 0,-1-1 0 0 0,1 1 0 0 0,0-1 0 0 0,0 1 0 0 0,0-1-1 0 0,0 0 1 0 0,0 0 0 0 0,4 2 0 0 0,0 0-52 0 0,0-1-1 0 0,0 0 1 0 0,0 0-1 0 0,1 0 1 0 0,-1-1-1 0 0,1 0 1 0 0,-1 0-1 0 0,1-1 1 0 0,-1 1-1 0 0,1-2 1 0 0,-1 1-1 0 0,1-1 1 0 0,-1 0-1 0 0,1 0 1 0 0,-1 0-1 0 0,1-1 1 0 0,9-4-1 0 0,-7 2 29 0 0,0 1 0 0 0,0-1 0 0 0,0-1 0 0 0,-1 1 0 0 0,0-2 0 0 0,0 1 0 0 0,-1-1 0 0 0,1 0 0 0 0,-1 0 0 0 0,0-1 0 0 0,9-12 0 0 0,-15 17-20 0 0,0 1-1 0 0,0 0 0 0 0,0-1 0 0 0,0 1 0 0 0,-1-1 0 0 0,1 1 0 0 0,-1-1 0 0 0,1 1 0 0 0,-1-1 1 0 0,1 0-1 0 0,-1 1 0 0 0,0-1 0 0 0,0 1 0 0 0,0-1 0 0 0,0 0 0 0 0,0 1 0 0 0,0-1 1 0 0,0 1-1 0 0,0-1 0 0 0,-1 0 0 0 0,1 1 0 0 0,-1-1 0 0 0,1 1 0 0 0,-1-1 0 0 0,0 1 0 0 0,1-1 1 0 0,-2-1-1 0 0,-1 0 0 0 0,1 0 1 0 0,-1 0 0 0 0,0 1-1 0 0,0-1 1 0 0,0 0 0 0 0,0 1 0 0 0,-1 0-1 0 0,1 0 1 0 0,-1 0 0 0 0,1 0-1 0 0,-5-1 1 0 0,2 0-27 0 0,0 1 0 0 0,1 0 0 0 0,-1 0 0 0 0,0 1 1 0 0,0 0-1 0 0,-1 0 0 0 0,1 0 0 0 0,0 1 0 0 0,0-1 0 0 0,0 1 0 0 0,0 1 0 0 0,0-1 0 0 0,-1 1 1 0 0,1 1-1 0 0,-8 2 0 0 0,7 1-1096 0 0</inkml:trace>
</inkml:ink>
</file>

<file path=ppt/ink/ink13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4.267"/>
    </inkml:context>
    <inkml:brush xml:id="br0">
      <inkml:brushProperty name="width" value="0.1" units="cm"/>
      <inkml:brushProperty name="height" value="0.1" units="cm"/>
      <inkml:brushProperty name="color" value="#004F8B"/>
    </inkml:brush>
  </inkml:definitions>
  <inkml:trace contextRef="#ctx0" brushRef="#br0">1 24 15031 0 0,'25'-18'1624'0'0,"-13"16"-970"0"0,1 0 0 0 0,-1 1 0 0 0,1 1-1 0 0,0 0 1 0 0,-1 0 0 0 0,1 1 0 0 0,-1 1 0 0 0,15 3-1 0 0,41 4 1751 0 0,-61-9-2436 0 0,11 0 219 0 0,-1 1-1 0 0,1 1 1 0 0,18 4-1 0 0,-29-4-568 0 0,0 0 0 0 0,0 1 0 0 0,0 0-1 0 0,-1 0 1 0 0,1 0 0 0 0,6 6 0 0 0,-5-4-1081 0 0</inkml:trace>
</inkml:ink>
</file>

<file path=ppt/ink/ink13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5:34.653"/>
    </inkml:context>
    <inkml:brush xml:id="br0">
      <inkml:brushProperty name="width" value="0.1" units="cm"/>
      <inkml:brushProperty name="height" value="0.1" units="cm"/>
      <inkml:brushProperty name="color" value="#004F8B"/>
    </inkml:brush>
  </inkml:definitions>
  <inkml:trace contextRef="#ctx0" brushRef="#br0">13 21 11519 0 0,'-12'-6'1224'0'0,"19"4"984"0"0,3 1 408 0 0,1 0 72 0 0,4 0 24 0 0,2-1-2352 0 0,0 0-464 0 0,2 1-96 0 0,0-1-24 0 0,2 1 224 0 0,0 0-64 0 0,2 1 64 0 0,18 0 0 0 0,-6 2-1344 0 0,-6 0-232 0 0</inkml:trace>
</inkml:ink>
</file>

<file path=ppt/ink/ink13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2.031"/>
    </inkml:context>
    <inkml:brush xml:id="br0">
      <inkml:brushProperty name="width" value="0.1" units="cm"/>
      <inkml:brushProperty name="height" value="0.1" units="cm"/>
      <inkml:brushProperty name="color" value="#004F8B"/>
    </inkml:brush>
  </inkml:definitions>
  <inkml:trace contextRef="#ctx0" brushRef="#br0">164 13 3679 0 0,'0'0'284'0'0,"-5"-1"721"0"0,-28-9 12872 0 0,27 9-13647 0 0,0 3 146 0 0,0-1 0 0 0,1 2 0 0 0,-1-1 0 0 0,1 0 0 0 0,0 1 0 0 0,0 0-1 0 0,0 1 1 0 0,0-1 0 0 0,-7 7 0 0 0,6-4-274 0 0,0-1 0 0 0,0 1 1 0 0,1 0-1 0 0,0 0 0 0 0,0 0 0 0 0,0 1 0 0 0,1 0 1 0 0,0 0-1 0 0,1 0 0 0 0,-1 0 0 0 0,-2 10 0 0 0,6-16-35 0 0,0 0-57 0 0,0 0-1 0 0,1 0 1 0 0,-1 0-1 0 0,0 0 1 0 0,1-1 0 0 0,-1 1-1 0 0,1 0 1 0 0,-1 0-1 0 0,1-1 1 0 0,-1 1-1 0 0,1 0 1 0 0,0 0-1 0 0,-1-1 1 0 0,1 1 0 0 0,0-1-1 0 0,0 1 1 0 0,-1-1-1 0 0,1 1 1 0 0,0-1-1 0 0,0 1 1 0 0,0-1 0 0 0,0 0-1 0 0,0 1 1 0 0,-1-1-1 0 0,1 0 1 0 0,0 0-1 0 0,0 0 1 0 0,0 0 0 0 0,0 0-1 0 0,0 0 1 0 0,2 0-1 0 0,32-1 268 0 0,-31 1-243 0 0,16-1 119 0 0,142-7 1080 0 0,-139 8-1072 0 0,0 2 1 0 0,0 0 0 0 0,0 1 0 0 0,44 13 0 0 0,-61-13-152 0 0,-1-1 1 0 0,0 1-1 0 0,0 1 0 0 0,-1-1 1 0 0,1 1-1 0 0,-1 0 0 0 0,1 0 1 0 0,-1 0-1 0 0,0 0 0 0 0,-1 1 0 0 0,1-1 1 0 0,-1 1-1 0 0,0 0 0 0 0,0 0 1 0 0,-1 1-1 0 0,1-1 0 0 0,-1 1 1 0 0,0-1-1 0 0,0 1 0 0 0,-1-1 0 0 0,0 1 1 0 0,1 10-1 0 0,1 7 26 0 0,-1 0 0 0 0,-1 1 0 0 0,0-1 0 0 0,-5 31 0 0 0,3-46-13 0 0,0-1-1 0 0,0 1 0 0 0,-1-1 1 0 0,0 0-1 0 0,0 0 0 0 0,-1 0 1 0 0,0 0-1 0 0,0 0 0 0 0,-1 0 1 0 0,1-1-1 0 0,-2 1 0 0 0,1-1 1 0 0,-1 0-1 0 0,0 0 0 0 0,0-1 1 0 0,0 0-1 0 0,-1 0 0 0 0,0 0 1 0 0,0 0-1 0 0,0-1 0 0 0,0 0 1 0 0,-1 0-1 0 0,1-1 0 0 0,-1 0 1 0 0,0 0-1 0 0,0 0 0 0 0,-1-1 1 0 0,1 0-1 0 0,0-1 0 0 0,-1 0 1 0 0,-9 1-1 0 0,-6 1-56 0 0,-7 1 226 0 0,-1-1 0 0 0,-30-1 1 0 0,55-2-261 0 0,0 0 1 0 0,-1-1 0 0 0,1 0 0 0 0,0 0-1 0 0,0 0 1 0 0,0 0 0 0 0,0-1-1 0 0,0 0 1 0 0,0 0 0 0 0,0-1 0 0 0,1 0-1 0 0,-1 0 1 0 0,1 0 0 0 0,0-1-1 0 0,0 1 1 0 0,-6-6 0 0 0,10 8-95 0 0,1-1 0 0 0,-1 1 1 0 0,0 0-1 0 0,0 0 0 0 0,1-1 0 0 0,-1 1 1 0 0,1 0-1 0 0,0-1 0 0 0,-1 1 0 0 0,1-1 1 0 0,0 1-1 0 0,0-1 0 0 0,-1 1 0 0 0,1 0 1 0 0,0-1-1 0 0,1-1 0 0 0,-1 1-182 0 0,0-15-1665 0 0</inkml:trace>
</inkml:ink>
</file>

<file path=ppt/ink/ink13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2.398"/>
    </inkml:context>
    <inkml:brush xml:id="br0">
      <inkml:brushProperty name="width" value="0.1" units="cm"/>
      <inkml:brushProperty name="height" value="0.1" units="cm"/>
      <inkml:brushProperty name="color" value="#004F8B"/>
    </inkml:brush>
  </inkml:definitions>
  <inkml:trace contextRef="#ctx0" brushRef="#br0">1 256 7367 0 0,'0'-5'593'0'0,"-1"-1"-1"0"0,1 0 1 0 0,1 1-1 0 0,-1-1 0 0 0,1 0 1 0 0,0 1-1 0 0,0-1 0 0 0,0 1 1 0 0,1-1-1 0 0,0 1 1 0 0,0 0-1 0 0,0-1 0 0 0,1 1 1 0 0,0 0-1 0 0,0 1 0 0 0,0-1 1 0 0,0 0-1 0 0,1 1 1 0 0,0 0-1 0 0,0 0 0 0 0,0 0 1 0 0,0 0-1 0 0,1 1 0 0 0,4-4 1 0 0,58-36 3264 0 0,-4 12-3457 0 0,-41 21-415 0 0,-3 1 298 0 0,0 0 0 0 0,0 2 0 0 0,40-11 0 0 0,-53 17-494 0 0,0 0 0 0 0,0 1 1 0 0,0-1-1 0 0,0 1 0 0 0,-1 0 0 0 0,1 1 0 0 0,0-1 0 0 0,0 1 0 0 0,0 1 0 0 0,0-1 1 0 0,0 1-1 0 0,-1 0 0 0 0,1 0 0 0 0,-1 0 0 0 0,1 1 0 0 0,-1 0 0 0 0,0 0 0 0 0,6 5 0 0 0,4 3-1516 0 0,0-1-59 0 0</inkml:trace>
</inkml:ink>
</file>

<file path=ppt/ink/ink1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4"/>
    </inkml:context>
    <inkml:brush xml:id="br0">
      <inkml:brushProperty name="width" value="0.1" units="cm"/>
      <inkml:brushProperty name="height" value="0.1" units="cm"/>
      <inkml:brushProperty name="color" value="#AB008B"/>
    </inkml:brush>
  </inkml:definitions>
  <inkml:trace contextRef="#ctx0" brushRef="#br0">1 152 5983 0 0,'0'0'1958'0'0,"4"-42"7052"0"0,-3 34-8397 0 0,0 0 0 0 0,1 0 0 0 0,0 1 0 0 0,1-1 0 0 0,0 1 0 0 0,0-1 0 0 0,0 1 0 0 0,1 0 0 0 0,6-8 0 0 0,-8 13-550 0 0,1-1-1 0 0,0 1 1 0 0,-1 0-1 0 0,1 0 1 0 0,0 0-1 0 0,0 0 0 0 0,1 0 1 0 0,-1 0-1 0 0,0 1 1 0 0,0 0-1 0 0,1 0 0 0 0,-1 0 1 0 0,1 0-1 0 0,-1 0 1 0 0,1 0-1 0 0,-1 1 0 0 0,1 0 1 0 0,-1 0-1 0 0,1 0 1 0 0,0 0-1 0 0,-1 0 0 0 0,1 1 1 0 0,4 1-1 0 0,-5-2-55 0 0,1 1 0 0 0,0-1 0 0 0,0 1 0 0 0,0 0 0 0 0,-1 0 0 0 0,1 1 0 0 0,-1-1-1 0 0,1 1 1 0 0,-1 0 0 0 0,1 0 0 0 0,-1 0 0 0 0,0 0 0 0 0,0 0 0 0 0,0 1 0 0 0,0-1 0 0 0,0 1 0 0 0,-1 0 0 0 0,1 0 0 0 0,-1 0-1 0 0,0 0 1 0 0,0 0 0 0 0,0 1 0 0 0,0-1 0 0 0,0 1 0 0 0,-1-1 0 0 0,1 1 0 0 0,-1-1 0 0 0,0 1 0 0 0,0 0 0 0 0,-1 0 0 0 0,1 0-1 0 0,-1-1 1 0 0,0 1 0 0 0,0 0 0 0 0,0 0 0 0 0,0 0 0 0 0,-1 0 0 0 0,1 0 0 0 0,-1-1 0 0 0,0 1 0 0 0,0 0 0 0 0,-1-1 0 0 0,1 1-1 0 0,-1-1 1 0 0,0 1 0 0 0,0-1 0 0 0,-4 6 0 0 0,-27 30-57 0 0,27-33 38 0 0,0 0 0 0 0,0 0 0 0 0,1 1 0 0 0,-1 0 0 0 0,1 0 0 0 0,1 0 0 0 0,0 0 1 0 0,0 1-1 0 0,0 0 0 0 0,-3 9 0 0 0,8-16 13 0 0,-1 0-1 0 0,0 0 1 0 0,0 0 0 0 0,0 0 0 0 0,0 0 0 0 0,1 0 0 0 0,-1 0 0 0 0,1 0-1 0 0,-1 0 1 0 0,0 0 0 0 0,1 0 0 0 0,-1-1 0 0 0,1 1 0 0 0,0 0 0 0 0,-1 0-1 0 0,1-1 1 0 0,0 1 0 0 0,-1 0 0 0 0,1-1 0 0 0,0 1 0 0 0,0 0 0 0 0,0-1-1 0 0,0 1 1 0 0,-1-1 0 0 0,1 0 0 0 0,0 1 0 0 0,1-1 0 0 0,29 12-1 0 0,-27-11 49 0 0,52 15 193 0 0,90 15 0 0 0,-138-30-360 0 0,-1 0 1 0 0,1-1-1 0 0,-1 0 0 0 0,1 0 0 0 0,7-1 1 0 0,19-10-8018 0 0</inkml:trace>
</inkml:ink>
</file>

<file path=ppt/ink/ink13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2.748"/>
    </inkml:context>
    <inkml:brush xml:id="br0">
      <inkml:brushProperty name="width" value="0.1" units="cm"/>
      <inkml:brushProperty name="height" value="0.1" units="cm"/>
      <inkml:brushProperty name="color" value="#004F8B"/>
    </inkml:brush>
  </inkml:definitions>
  <inkml:trace contextRef="#ctx0" brushRef="#br0">219 0 13615 0 0,'0'0'628'0'0,"-23"7"395"0"0,0 14 1114 0 0,0 0 0 0 0,-25 33 0 0 0,33-36-1673 0 0,2 0 0 0 0,0 1 0 0 0,1 1 0 0 0,-11 25 0 0 0,18-34-419 0 0,1 0 1 0 0,0 0-1 0 0,1 1 1 0 0,0-1-1 0 0,1 1 1 0 0,0 0-1 0 0,1 0 1 0 0,0 0-1 0 0,1 14 1 0 0,1-17 12 0 0,0 0 1 0 0,1-1-1 0 0,0 1 1 0 0,1-1-1 0 0,-1 1 1 0 0,2-1-1 0 0,-1 0 1 0 0,1 0 0 0 0,0 0-1 0 0,1-1 1 0 0,0 0-1 0 0,0 1 1 0 0,11 10-1 0 0,-11-13-58 0 0,0 0-1 0 0,0-1 1 0 0,0 1-1 0 0,0-1 1 0 0,1 0-1 0 0,0-1 1 0 0,0 1-1 0 0,0-1 1 0 0,0 0 0 0 0,0-1-1 0 0,1 0 1 0 0,-1 0-1 0 0,1 0 1 0 0,0 0-1 0 0,0-1 1 0 0,7 0-1 0 0,-3-1 13 0 0,-1 0 0 0 0,0-1 1 0 0,1-1-1 0 0,-1 0 0 0 0,0 0 0 0 0,0-1 0 0 0,0 0 0 0 0,0-1 0 0 0,17-9 0 0 0,-11 5 83 0 0,-1-1 1 0 0,0-1-1 0 0,-1-1 0 0 0,-1 0 1 0 0,1 0-1 0 0,-2-2 0 0 0,1 1 0 0 0,-2-2 1 0 0,0 1-1 0 0,0-2 0 0 0,-2 1 1 0 0,12-22-1 0 0,-19 30-19 0 0,1 0-1 0 0,-1 0 1 0 0,0 0-1 0 0,0 0 1 0 0,-1 0 0 0 0,0 0-1 0 0,0 0 1 0 0,0-1-1 0 0,-1 1 1 0 0,0 0-1 0 0,0-1 1 0 0,-1 1 0 0 0,0 0-1 0 0,0 0 1 0 0,0 0-1 0 0,-1-1 1 0 0,0 1-1 0 0,0 0 1 0 0,0 1 0 0 0,-1-1-1 0 0,0 0 1 0 0,0 1-1 0 0,-4-6 1 0 0,0 3-57 0 0,0 0 1 0 0,0 1 0 0 0,0 0-1 0 0,-1 1 1 0 0,0-1-1 0 0,0 1 1 0 0,-1 1 0 0 0,1 0-1 0 0,-1 0 1 0 0,-1 1-1 0 0,1 0 1 0 0,-1 0-1 0 0,-17-4 1 0 0,18 6-84 0 0,-1 0-1 0 0,0 1 1 0 0,1 0 0 0 0,-1 1-1 0 0,0 0 1 0 0,0 0 0 0 0,1 1-1 0 0,-1 0 1 0 0,0 0 0 0 0,1 1-1 0 0,-12 4 1 0 0,-31 16-5199 0 0</inkml:trace>
</inkml:ink>
</file>

<file path=ppt/ink/ink13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3.706"/>
    </inkml:context>
    <inkml:brush xml:id="br0">
      <inkml:brushProperty name="width" value="0.1" units="cm"/>
      <inkml:brushProperty name="height" value="0.1" units="cm"/>
      <inkml:brushProperty name="color" value="#004F8B"/>
    </inkml:brush>
  </inkml:definitions>
  <inkml:trace contextRef="#ctx0" brushRef="#br0">173 1 4607 0 0,'0'0'9763'0'0,"-23"23"-5198"0"0,14-12-3932 0 0,-27 34 1142 0 0,-56 91 0 0 0,90-135-1767 0 0,1 1 1 0 0,0 0-1 0 0,-1 0 1 0 0,1 0-1 0 0,0 1 1 0 0,0-1 0 0 0,0 0-1 0 0,1 0 1 0 0,-1 1-1 0 0,0-1 1 0 0,1 0-1 0 0,0 1 1 0 0,-1-1-1 0 0,1 0 1 0 0,0 1-1 0 0,0-1 1 0 0,1 0-1 0 0,-1 1 1 0 0,0-1-1 0 0,2 5 1 0 0,0-5 13 0 0,0 0 1 0 0,0 0 0 0 0,0 0-1 0 0,0-1 1 0 0,1 1-1 0 0,-1-1 1 0 0,1 1-1 0 0,-1-1 1 0 0,1 0 0 0 0,-1 0-1 0 0,1 0 1 0 0,0 0-1 0 0,-1-1 1 0 0,1 1-1 0 0,0-1 1 0 0,0 1 0 0 0,4-1-1 0 0,25 2 154 0 0,1-1 0 0 0,-1-1 0 0 0,43-6 0 0 0,54-1 1305 0 0,-115 7-1335 0 0,1 1 0 0 0,-1 1 0 0 0,0 0 1 0 0,0 1-1 0 0,0 1 0 0 0,26 9 0 0 0,-36-11-133 0 0,0 0-1 0 0,0 0 0 0 0,0 0 1 0 0,0 1-1 0 0,0-1 1 0 0,0 1-1 0 0,-1 0 1 0 0,1 0-1 0 0,-1 0 1 0 0,0 0-1 0 0,0 1 1 0 0,0 0-1 0 0,0-1 0 0 0,-1 1 1 0 0,1 0-1 0 0,-1 0 1 0 0,0 0-1 0 0,0 1 1 0 0,-1-1-1 0 0,1 0 1 0 0,-1 1-1 0 0,0-1 1 0 0,0 1-1 0 0,0-1 0 0 0,-1 1 1 0 0,1-1-1 0 0,-1 1 1 0 0,-1 0-1 0 0,1-1 1 0 0,0 1-1 0 0,-1-1 1 0 0,-1 6-1 0 0,-1 0 72 0 0,0 1 0 0 0,-1-1-1 0 0,0 0 1 0 0,0 0 0 0 0,-1 0 0 0 0,-1 0-1 0 0,0-1 1 0 0,0 0 0 0 0,0 0 0 0 0,-1-1 0 0 0,-1 0-1 0 0,-12 11 1 0 0,3-3 62 0 0,-1-2 0 0 0,0-1 0 0 0,-1 0-1 0 0,-27 13 1 0 0,38-23-136 0 0,0 0 0 0 0,0 0 0 0 0,0-1 1 0 0,-1 0-1 0 0,1 0 0 0 0,-1-1 0 0 0,1 0 0 0 0,-1-1 0 0 0,1 0 0 0 0,-1 0 0 0 0,0-1 0 0 0,1 0 0 0 0,-1 0 0 0 0,-13-5 0 0 0,16 5-160 0 0,3 0-235 0 0,0 0-1 0 0,0 0 0 0 0,0 0 1 0 0,0 0-1 0 0,0 0 0 0 0,0-1 1 0 0,0 1-1 0 0,0-1 1 0 0,1 0-1 0 0,-1 1 0 0 0,-2-4 1 0 0,-2-2-1674 0 0</inkml:trace>
</inkml:ink>
</file>

<file path=ppt/ink/ink13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4.137"/>
    </inkml:context>
    <inkml:brush xml:id="br0">
      <inkml:brushProperty name="width" value="0.1" units="cm"/>
      <inkml:brushProperty name="height" value="0.1" units="cm"/>
      <inkml:brushProperty name="color" value="#004F8B"/>
    </inkml:brush>
  </inkml:definitions>
  <inkml:trace contextRef="#ctx0" brushRef="#br0">1 227 1839 0 0,'-1'-11'11093'0'0,"3"-14"-7331"0"0,1 17-3154 0 0,1 1-1 0 0,-1 0 1 0 0,1 0-1 0 0,0 1 1 0 0,1-1 0 0 0,0 1-1 0 0,0 0 1 0 0,0 0 0 0 0,11-8-1 0 0,-5 5-53 0 0,1 1 0 0 0,-1 0 0 0 0,2 1 0 0 0,23-11 0 0 0,-3 6-108 0 0,1 1-1 0 0,0 2 0 0 0,50-8 1 0 0,-30 9-409 0 0,65-2-1 0 0,-45 13-3675 0 0,-52 0 1698 0 0</inkml:trace>
</inkml:ink>
</file>

<file path=ppt/ink/ink13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6:58.552"/>
    </inkml:context>
    <inkml:brush xml:id="br0">
      <inkml:brushProperty name="width" value="0.1" units="cm"/>
      <inkml:brushProperty name="height" value="0.1" units="cm"/>
      <inkml:brushProperty name="color" value="#004F8B"/>
    </inkml:brush>
  </inkml:definitions>
  <inkml:trace contextRef="#ctx0" brushRef="#br0">23 103 4143 0 0,'2'-9'428'0'0,"0"3"712"0"0,0-1-1 0 0,-1 1 1 0 0,0-1-1 0 0,0 1 0 0 0,-1-1 1 0 0,1 1-1 0 0,-2-1 0 0 0,1 0 1 0 0,0 1-1 0 0,-1-1 0 0 0,-1 1 1 0 0,-2-10 3392 0 0,0 134-2413 0 0,-6 121-1302 0 0,1-55-486 0 0,7-158-315 0 0,2 0-1 0 0,1 1 1 0 0,1-1-1 0 0,2 0 1 0 0,0 0-1 0 0,2 0 1 0 0,0 0 0 0 0,15 34-1 0 0,-20-58-66 0 0,0 0 0 0 0,1 0 0 0 0,-1-1 0 0 0,0 1 0 0 0,1 0 0 0 0,-1-1 0 0 0,1 1 0 0 0,-1-1 0 0 0,1 1 0 0 0,0-1 0 0 0,0 0 0 0 0,0 1 0 0 0,0-1 0 0 0,2 1 0 0 0</inkml:trace>
</inkml:ink>
</file>

<file path=ppt/ink/ink13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4.063"/>
    </inkml:context>
    <inkml:brush xml:id="br0">
      <inkml:brushProperty name="width" value="0.1" units="cm"/>
      <inkml:brushProperty name="height" value="0.1" units="cm"/>
      <inkml:brushProperty name="color" value="#004F8B"/>
    </inkml:brush>
  </inkml:definitions>
  <inkml:trace contextRef="#ctx0" brushRef="#br0">136 17 5063 0 0,'-26'-17'13111'0'0,"-4"54"-6475"0"0,11-7-6294 0 0,-25 52 1 0 0,41-75-343 0 0,0 0 0 0 0,0 1 0 0 0,1-1 0 0 0,1 0 0 0 0,-1 1 0 0 0,1 0 0 0 0,0-1 0 0 0,0 11 0 0 0,1-17 0 0 0,0 1 0 0 0,0-1 0 0 0,0 1 0 0 0,1 0 0 0 0,-1-1 0 0 0,0 1 0 0 0,1-1 0 0 0,-1 1 0 0 0,1-1 0 0 0,-1 1 0 0 0,1-1 0 0 0,0 1 0 0 0,-1-1 0 0 0,1 0 0 0 0,0 1 0 0 0,0-1 0 0 0,0 0 0 0 0,0 0 0 0 0,0 0 0 0 0,1 0 0 0 0,-1 1 0 0 0,0-2 0 0 0,0 1 0 0 0,1 0 0 0 0,-1 0 0 0 0,0 0 0 0 0,1-1 0 0 0,-1 1 0 0 0,1 0 0 0 0,-1-1 0 0 0,1 1 0 0 0,-1-1 0 0 0,1 0 0 0 0,0 0 0 0 0,-1 1 0 0 0,1-1 0 0 0,-1 0 0 0 0,1 0 0 0 0,0-1 0 0 0,-1 1 0 0 0,1 0 0 0 0,-1 0 0 0 0,1-1 0 0 0,-1 1 0 0 0,2-1 0 0 0,45-10 69 0 0,1 3-1 0 0,73-2 1 0 0,-108 9 6 0 0,0 1 0 0 0,0 1 0 0 0,0 0 0 0 0,0 1 0 0 0,0 0 0 0 0,0 1 0 0 0,0 1 0 0 0,-1 0 0 0 0,1 1 0 0 0,-1 1 0 0 0,0 0 0 0 0,-1 0 0 0 0,18 13 0 0 0,-24-14-55 0 0,-1 1 0 0 0,1 0-1 0 0,-1 1 1 0 0,-1-1 0 0 0,1 1 0 0 0,-1 0-1 0 0,0 0 1 0 0,0 0 0 0 0,-1 1 0 0 0,0 0 0 0 0,3 14-1 0 0,-1-4 55 0 0,-1 1 1 0 0,-2-1-1 0 0,1 1 0 0 0,-2 19 0 0 0,0-33-34 0 0,-2 1-1 0 0,1-1 1 0 0,-1 1 0 0 0,0-1-1 0 0,0 1 1 0 0,0-1 0 0 0,-1 1-1 0 0,1-1 1 0 0,-1 0-1 0 0,-1 0 1 0 0,1 0 0 0 0,-1 0-1 0 0,0 0 1 0 0,0-1 0 0 0,0 1-1 0 0,-1-1 1 0 0,1 0-1 0 0,-1 0 1 0 0,0 0 0 0 0,-1 0-1 0 0,1-1 1 0 0,0 1 0 0 0,-7 2-1 0 0,-9 4-3 0 0,0-1 0 0 0,0-1-1 0 0,0-1 1 0 0,-39 8 0 0 0,-34 13 101 0 0,80-23-112 0 0,6-1-20 0 0,-1 0 0 0 0,1-1 0 0 0,-1 0 0 0 0,0 0 0 0 0,0-1 1 0 0,0 0-1 0 0,-1 0 0 0 0,1-1 0 0 0,0 0 0 0 0,-1 0 0 0 0,1-1 1 0 0,-11-1-1 0 0,18 1-241 0 0</inkml:trace>
</inkml:ink>
</file>

<file path=ppt/ink/ink13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4.399"/>
    </inkml:context>
    <inkml:brush xml:id="br0">
      <inkml:brushProperty name="width" value="0.1" units="cm"/>
      <inkml:brushProperty name="height" value="0.1" units="cm"/>
      <inkml:brushProperty name="color" value="#004F8B"/>
    </inkml:brush>
  </inkml:definitions>
  <inkml:trace contextRef="#ctx0" brushRef="#br0">0 163 10591 0 0,'1'-47'534'0'0,"0"42"132"0"0,0 0 0 0 0,1-1 0 0 0,0 1 0 0 0,-1 1 0 0 0,2-1 0 0 0,-1 0 0 0 0,1 0 0 0 0,-1 1 0 0 0,8-9 0 0 0,-6 9 97 0 0,0-1 1 0 0,1 1-1 0 0,0 0 1 0 0,0 0 0 0 0,0 0-1 0 0,0 0 1 0 0,1 1-1 0 0,6-3 1 0 0,34-8 147 0 0,-16 10-659 0 0,0 2 0 0 0,0 1 0 0 0,0 2 0 0 0,0 1 0 0 0,0 1 0 0 0,44 10 0 0 0,-14-3-409 0 0,-24-1-977 0 0,-3-1-3085 0 0</inkml:trace>
</inkml:ink>
</file>

<file path=ppt/ink/ink13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4.759"/>
    </inkml:context>
    <inkml:brush xml:id="br0">
      <inkml:brushProperty name="width" value="0.1" units="cm"/>
      <inkml:brushProperty name="height" value="0.1" units="cm"/>
      <inkml:brushProperty name="color" value="#004F8B"/>
    </inkml:brush>
  </inkml:definitions>
  <inkml:trace contextRef="#ctx0" brushRef="#br0">171 1 19295 0 0,'0'0'1472'0'0,"-21"18"-832"0"0,5-3-352 0 0,0 1 1 0 0,2 0-1 0 0,0 1 0 0 0,1 1 1 0 0,1 0-1 0 0,0 1 0 0 0,1 1 1 0 0,-10 26-1 0 0,17-35-133 0 0,0 1 0 0 0,1 0 0 0 0,0 0 0 0 0,1 0 0 0 0,0 0 0 0 0,1 0 0 0 0,0 0 0 0 0,1 0 0 0 0,0 1 0 0 0,1-1 0 0 0,0 0 0 0 0,1 0 0 0 0,1 0-1 0 0,0 0 1 0 0,0 0 0 0 0,8 17 0 0 0,-6-20-137 0 0,-1 0-1 0 0,1-1 0 0 0,1 1 0 0 0,-1-1 0 0 0,1 0 0 0 0,1 0 0 0 0,0-1 1 0 0,0 0-1 0 0,0 0 0 0 0,1-1 0 0 0,0 0 0 0 0,0 0 0 0 0,0 0 0 0 0,14 5 0 0 0,-14-7-3 0 0,-1-2 0 0 0,1 1 0 0 0,0-1 0 0 0,0 0 0 0 0,0-1 0 0 0,0 0 0 0 0,0 0 0 0 0,0 0 0 0 0,0-1 0 0 0,1-1 0 0 0,-1 1 0 0 0,0-1 0 0 0,0-1 0 0 0,0 1 0 0 0,0-1 0 0 0,-1-1 0 0 0,1 0 0 0 0,7-3 0 0 0,-8 3 6 0 0,-1 0 0 0 0,1-1-1 0 0,-1 0 1 0 0,0 0 0 0 0,0 0 0 0 0,-1-1 0 0 0,1 1-1 0 0,-1-1 1 0 0,0-1 0 0 0,0 1 0 0 0,-1-1 0 0 0,0 0-1 0 0,0 0 1 0 0,0 0 0 0 0,0 0 0 0 0,-1-1 0 0 0,0 0-1 0 0,-1 1 1 0 0,1-1 0 0 0,1-10 0 0 0,-3 6 10 0 0,0 0 0 0 0,0-1 0 0 0,-1 1 0 0 0,-1-1 0 0 0,1 1 0 0 0,-2-1 0 0 0,0 1 0 0 0,0 0 0 0 0,-1 0 0 0 0,-1 0-1 0 0,0 0 1 0 0,-6-13 0 0 0,3 10 33 0 0,0 1-1 0 0,-1 0 1 0 0,0 1-1 0 0,-1-1 1 0 0,0 2-1 0 0,-1-1 0 0 0,-16-14 1 0 0,20 21-178 0 0,0 0-1 0 0,0 1 1 0 0,0 0 0 0 0,-1 0 0 0 0,1 1-1 0 0,-1 0 1 0 0,-10-4 0 0 0,12 6-317 0 0,0 0-1 0 0,0 0 1 0 0,0 0 0 0 0,0 0 0 0 0,0 1-1 0 0,0 0 1 0 0,-1 0 0 0 0,1 1 0 0 0,0-1 0 0 0,0 1-1 0 0,-9 2 1 0 0</inkml:trace>
</inkml:ink>
</file>

<file path=ppt/ink/ink13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5.123"/>
    </inkml:context>
    <inkml:brush xml:id="br0">
      <inkml:brushProperty name="width" value="0.1" units="cm"/>
      <inkml:brushProperty name="height" value="0.1" units="cm"/>
      <inkml:brushProperty name="color" value="#004F8B"/>
    </inkml:brush>
  </inkml:definitions>
  <inkml:trace contextRef="#ctx0" brushRef="#br0">0 33 16327 0 0,'0'0'1476'0'0,"30"-6"-1006"0"0,26-3 3449 0 0,60-7 414 0 0,-101 15-4575 0 0,-1 1-1 0 0,1 0 1 0 0,-1 1 0 0 0,1 0-1 0 0,24 6 1 0 0,-26-3-1886 0 0</inkml:trace>
</inkml:ink>
</file>

<file path=ppt/ink/ink13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6.133"/>
    </inkml:context>
    <inkml:brush xml:id="br0">
      <inkml:brushProperty name="width" value="0.1" units="cm"/>
      <inkml:brushProperty name="height" value="0.1" units="cm"/>
      <inkml:brushProperty name="color" value="#004F8B"/>
    </inkml:brush>
  </inkml:definitions>
  <inkml:trace contextRef="#ctx0" brushRef="#br0">330 36 11575 0 0,'0'0'530'0'0,"-16"-34"4959"0"0,15 34-5329 0 0,0 0 1 0 0,-1-1-1 0 0,1 1 1 0 0,0 0-1 0 0,0 0 1 0 0,0-1-1 0 0,0 1 0 0 0,0 0 1 0 0,0 0-1 0 0,0 0 1 0 0,0 1-1 0 0,0-1 1 0 0,-1 0-1 0 0,1 0 1 0 0,0 0-1 0 0,0 1 0 0 0,0-1 1 0 0,0 1-1 0 0,0-1 1 0 0,0 1-1 0 0,0-1 1 0 0,0 1-1 0 0,1-1 1 0 0,-1 1-1 0 0,0 0 0 0 0,0 0 1 0 0,0-1-1 0 0,1 1 1 0 0,-1 0-1 0 0,0 0 1 0 0,1 0-1 0 0,-1 0 0 0 0,0 0 1 0 0,1 0-1 0 0,0 0 1 0 0,-2 2-1 0 0,-22 44 188 0 0,21-42-44 0 0,-19 41 209 0 0,-2-1 0 0 0,-53 73 1 0 0,66-103-451 0 0,1 0 0 0 0,1 1 1 0 0,0 0-1 0 0,1 0 0 0 0,0 1 1 0 0,2 0-1 0 0,0 0 0 0 0,1 0 1 0 0,0 1-1 0 0,2 0 0 0 0,-3 28 0 0 0,6-35-39 0 0,0 0 0 0 0,0-1 0 0 0,1 1 0 0 0,1-1-1 0 0,0 1 1 0 0,0-1 0 0 0,1 0 0 0 0,0 0-1 0 0,1 0 1 0 0,0 0 0 0 0,1-1 0 0 0,0 1-1 0 0,0-1 1 0 0,1 0 0 0 0,0-1 0 0 0,1 1 0 0 0,0-1-1 0 0,0-1 1 0 0,1 1 0 0 0,0-1 0 0 0,11 7-1 0 0,-13-9-15 0 0,0 0-1 0 0,1-1 0 0 0,0 0 1 0 0,0 0-1 0 0,1-1 0 0 0,-1 0 0 0 0,1 0 1 0 0,-1-1-1 0 0,1 0 0 0 0,0 0 1 0 0,0-1-1 0 0,0 0 0 0 0,0 0 0 0 0,8-1 1 0 0,-12-1-5 0 0,1 1 1 0 0,-1-1-1 0 0,0 0 1 0 0,1-1-1 0 0,-1 1 0 0 0,0-1 1 0 0,0 0-1 0 0,0 0 1 0 0,0 0-1 0 0,0 0 1 0 0,-1-1-1 0 0,1 1 1 0 0,-1-1-1 0 0,0 0 1 0 0,1 0-1 0 0,-1-1 1 0 0,-1 1-1 0 0,1 0 0 0 0,0-1 1 0 0,-1 0-1 0 0,0 0 1 0 0,1 0-1 0 0,-2 0 1 0 0,1 0-1 0 0,0 0 1 0 0,1-7-1 0 0,-1 6 5 0 0,0-1 0 0 0,-1 0 0 0 0,0 1 0 0 0,0-1 0 0 0,0 0 0 0 0,-1 0 0 0 0,1 0 0 0 0,-1 0 0 0 0,-1 0 0 0 0,1 1-1 0 0,-1-1 1 0 0,0 0 0 0 0,-1 0 0 0 0,1 1 0 0 0,-1-1 0 0 0,0 1 0 0 0,0-1 0 0 0,-1 1 0 0 0,0 0 0 0 0,0 0 0 0 0,0 0 0 0 0,0 0 0 0 0,-8-8 0 0 0,4 6 6 0 0,0 1-1 0 0,-1 1 1 0 0,0-1 0 0 0,1 1 0 0 0,-2 0-1 0 0,1 1 1 0 0,0 0 0 0 0,-1 0 0 0 0,0 1 0 0 0,0 0-1 0 0,0 1 1 0 0,0 0 0 0 0,0 0 0 0 0,-11 0-1 0 0,-113 0 3 0 0,77 3-333 0 0,55-1-88 0 0,20 7-5694 0 0</inkml:trace>
</inkml:ink>
</file>

<file path=ppt/ink/ink13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6.659"/>
    </inkml:context>
    <inkml:brush xml:id="br0">
      <inkml:brushProperty name="width" value="0.1" units="cm"/>
      <inkml:brushProperty name="height" value="0.1" units="cm"/>
      <inkml:brushProperty name="color" value="#004F8B"/>
    </inkml:brush>
  </inkml:definitions>
  <inkml:trace contextRef="#ctx0" brushRef="#br0">0 35 8287 0 0,'0'-1'756'0'0,"0"0"-556"0"0,1 1-1 0 0,-1-1 1 0 0,1 0-1 0 0,-1 1 0 0 0,0-1 1 0 0,1 0-1 0 0,-1 1 0 0 0,1-1 1 0 0,0 0-1 0 0,-1 1 1 0 0,1-1-1 0 0,-1 1 0 0 0,1-1 1 0 0,0 1-1 0 0,-1-1 0 0 0,1 1 1 0 0,0 0-1 0 0,0-1 1 0 0,-1 1-1 0 0,1 0 0 0 0,0-1 1 0 0,0 1-1 0 0,-1 0 0 0 0,1 0 1 0 0,0 0-1 0 0,0 0 1 0 0,1 0-1 0 0,22-6 4713 0 0,154-9 819 0 0,-124 15-7273 0 0,70 8-1 0 0,-110-6-3999 0 0</inkml:trace>
</inkml:ink>
</file>

<file path=ppt/ink/ink1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5"/>
    </inkml:context>
    <inkml:brush xml:id="br0">
      <inkml:brushProperty name="width" value="0.1" units="cm"/>
      <inkml:brushProperty name="height" value="0.1" units="cm"/>
      <inkml:brushProperty name="color" value="#AB008B"/>
    </inkml:brush>
  </inkml:definitions>
  <inkml:trace contextRef="#ctx0" brushRef="#br0">108 7 5983 0 0,'-18'-6'9498'0'0,"16"6"-9075"0"0,-22 11 4106 0 0,-10 19-1638 0 0,31-27-2846 0 0,0 0 0 0 0,0 1-1 0 0,1-1 1 0 0,-1 1-1 0 0,1-1 1 0 0,0 1-1 0 0,0 0 1 0 0,0-1-1 0 0,1 1 1 0 0,-1 0-1 0 0,1 0 1 0 0,0 1-1 0 0,0-1 1 0 0,1 0-1 0 0,-1 0 1 0 0,1 0-1 0 0,0 1 1 0 0,0-1-1 0 0,0 0 1 0 0,0 0-1 0 0,1 0 1 0 0,0 1-1 0 0,0-1 1 0 0,0 0 0 0 0,0 0-1 0 0,1 0 1 0 0,-1 0-1 0 0,1-1 1 0 0,0 1-1 0 0,1 0 1 0 0,-1-1-1 0 0,0 1 1 0 0,1-1-1 0 0,0 0 1 0 0,0 0-1 0 0,6 6 1 0 0,1-1 85 0 0,1 1 1 0 0,0-1-1 0 0,0-1 1 0 0,1 0-1 0 0,0-1 1 0 0,0 0-1 0 0,0-1 1 0 0,1 0-1 0 0,0-1 1 0 0,20 5-1 0 0,-22-8-69 0 0,1 0-1 0 0,-1-1 1 0 0,0 0-1 0 0,0-1 1 0 0,1 0-1 0 0,-1-1 0 0 0,0 0 1 0 0,0 0-1 0 0,0-1 1 0 0,19-9-1 0 0,-26 11-35 0 0,0-1-1 0 0,0 0 0 0 0,-1 0 1 0 0,1 0-1 0 0,0 0 0 0 0,-1 0 0 0 0,1-1 1 0 0,-1 0-1 0 0,0 1 0 0 0,0-1 1 0 0,0 0-1 0 0,0-1 0 0 0,-1 1 0 0 0,1 0 1 0 0,-1-1-1 0 0,0 0 0 0 0,0 1 1 0 0,0-1-1 0 0,0 0 0 0 0,-1 0 1 0 0,0 0-1 0 0,1 0 0 0 0,-1 0 0 0 0,-1-1 1 0 0,1 1-1 0 0,-1 0 0 0 0,1 0 1 0 0,-1 0-1 0 0,-1-1 0 0 0,1 1 0 0 0,-2-7 1 0 0,0 6 15 0 0,0-1 1 0 0,0 1 0 0 0,-1-1 0 0 0,0 1-1 0 0,0 0 1 0 0,0 0 0 0 0,-1 0 0 0 0,1 1-1 0 0,-1-1 1 0 0,-1 1 0 0 0,1 0 0 0 0,0 0-1 0 0,-1 0 1 0 0,0 1 0 0 0,0-1 0 0 0,0 1-1 0 0,0 0 1 0 0,-1 1 0 0 0,-8-4 0 0 0,-3 0-61 0 0,0 0 0 0 0,0 1 0 0 0,-1 1 0 0 0,1 1 1 0 0,-24-2-1 0 0,-1 3-3738 0 0</inkml:trace>
</inkml:ink>
</file>

<file path=ppt/ink/ink13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7.046"/>
    </inkml:context>
    <inkml:brush xml:id="br0">
      <inkml:brushProperty name="width" value="0.1" units="cm"/>
      <inkml:brushProperty name="height" value="0.1" units="cm"/>
      <inkml:brushProperty name="color" value="#004F8B"/>
    </inkml:brush>
  </inkml:definitions>
  <inkml:trace contextRef="#ctx0" brushRef="#br0">11 0 10135 0 0,'-11'7'7355'0'0,"29"-2"-3025"0"0,2 1-3487 0 0,25-4 656 0 0,49-3 1 0 0,-29-1-2480 0 0,-1 4-5571 0 0</inkml:trace>
</inkml:ink>
</file>

<file path=ppt/ink/ink13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7.478"/>
    </inkml:context>
    <inkml:brush xml:id="br0">
      <inkml:brushProperty name="width" value="0.1" units="cm"/>
      <inkml:brushProperty name="height" value="0.1" units="cm"/>
      <inkml:brushProperty name="color" value="#004F8B"/>
    </inkml:brush>
  </inkml:definitions>
  <inkml:trace contextRef="#ctx0" brushRef="#br0">161 67 11863 0 0,'2'-22'1075'0'0,"1"-6"-374"0"0,-7 12 5945 0 0,-6 45-3912 0 0,-47 104-1837 0 0,41-99-591 0 0,0 1 1 0 0,3 1 0 0 0,-14 51 0 0 0,21-59-295 0 0,-10 53 69 0 0,16-76-79 0 0,-1 0 0 0 0,1 0 0 0 0,0 0 0 0 0,1 0 0 0 0,-1 0 0 0 0,1 0 0 0 0,0 0-1 0 0,0-1 1 0 0,0 1 0 0 0,1 0 0 0 0,-1 0 0 0 0,1-1 0 0 0,4 7 0 0 0,-4-9 25 0 0,0 0 0 0 0,-1 0 0 0 0,1-1-1 0 0,1 1 1 0 0,-1 0 0 0 0,0-1 0 0 0,0 0 0 0 0,0 1-1 0 0,1-1 1 0 0,-1 0 0 0 0,1 0 0 0 0,-1 0 0 0 0,1-1 0 0 0,-1 1-1 0 0,1 0 1 0 0,0-1 0 0 0,5 0 0 0 0,54-1 385 0 0,-31-1-244 0 0,60 3-25 0 0,-43 1-179 0 0,1-1 1 0 0,-1-3 0 0 0,0-2 0 0 0,48-11-1 0 0,-82 12-772 0 0,12-3-951 0 0,-9 0-4869 0 0</inkml:trace>
</inkml:ink>
</file>

<file path=ppt/ink/ink13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7.860"/>
    </inkml:context>
    <inkml:brush xml:id="br0">
      <inkml:brushProperty name="width" value="0.1" units="cm"/>
      <inkml:brushProperty name="height" value="0.1" units="cm"/>
      <inkml:brushProperty name="color" value="#004F8B"/>
    </inkml:brush>
  </inkml:definitions>
  <inkml:trace contextRef="#ctx0" brushRef="#br0">241 0 9215 0 0,'-4'0'682'0'0,"-1"0"-1"0"0,1 1 0 0 0,0-1 1 0 0,-1 1-1 0 0,1 0 0 0 0,0 0 1 0 0,0 1-1 0 0,0-1 0 0 0,0 1 1 0 0,-6 3-1 0 0,5-2-171 0 0,0 1 0 0 0,1-1 0 0 0,-1 1-1 0 0,1 0 1 0 0,0 0 0 0 0,0 0 0 0 0,-4 6 0 0 0,-2 8 169 0 0,-1-1 1 0 0,2 2 0 0 0,-12 32-1 0 0,-4 9 665 0 0,7-28-1103 0 0,7-13 22 0 0,1 1 0 0 0,1 0 1 0 0,-11 35-1 0 0,18-50-366 0 0,1 1 1 0 0,0-1-1 0 0,0 1 1 0 0,1 0-1 0 0,-1-1 1 0 0,1 1-1 0 0,0 0 0 0 0,1-1 1 0 0,0 1-1 0 0,-1 0 1 0 0,2-1-1 0 0,-1 1 1 0 0,1-1-1 0 0,0 0 1 0 0,0 1-1 0 0,0-1 0 0 0,1 0 1 0 0,-1 0-1 0 0,5 5 1 0 0,9 12-2535 0 0,-8-11 563 0 0</inkml:trace>
</inkml:ink>
</file>

<file path=ppt/ink/ink13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8.592"/>
    </inkml:context>
    <inkml:brush xml:id="br0">
      <inkml:brushProperty name="width" value="0.1" units="cm"/>
      <inkml:brushProperty name="height" value="0.1" units="cm"/>
      <inkml:brushProperty name="color" value="#004F8B"/>
    </inkml:brush>
  </inkml:definitions>
  <inkml:trace contextRef="#ctx0" brushRef="#br0">129 1 4143 0 0,'0'0'191'0'0,"-1"-1"-11"0"0,0 1 152 0 0,0 0-1 0 0,0 0 1 0 0,0 0 0 0 0,-15 10 6631 0 0,16-10-6631 0 0,-1 1-1 0 0,1 0 1 0 0,-1 1 0 0 0,-10 21 4207 0 0,-17 55-902 0 0,12-39-3053 0 0,-19 82 0 0 0,34-112-603 0 0,-5 17 103 0 0,-2 45 0 0 0,8-66-31 0 0,-1 1 0 0 0,1 0 0 0 0,1-1 1 0 0,-1 1-1 0 0,1-1 0 0 0,0 1 0 0 0,0-1 0 0 0,0 1 1 0 0,1-1-1 0 0,0 0 0 0 0,0 0 0 0 0,1 1 0 0 0,-1-2 1 0 0,6 9-1 0 0,-5-10-4 0 0,1 1 1 0 0,0-1-1 0 0,0-1 1 0 0,0 1-1 0 0,0 0 1 0 0,0-1-1 0 0,1 0 1 0 0,-1 0-1 0 0,1 0 0 0 0,-1-1 1 0 0,1 1-1 0 0,0-1 1 0 0,-1 0-1 0 0,1 0 1 0 0,0-1-1 0 0,7 0 1 0 0,12 1 171 0 0,0-2 1 0 0,28-5 0 0 0,0 1-79 0 0,190-1 12 0 0,-189 14-1445 0 0,-20-1-6388 0 0</inkml:trace>
</inkml:ink>
</file>

<file path=ppt/ink/ink13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8.943"/>
    </inkml:context>
    <inkml:brush xml:id="br0">
      <inkml:brushProperty name="width" value="0.1" units="cm"/>
      <inkml:brushProperty name="height" value="0.1" units="cm"/>
      <inkml:brushProperty name="color" value="#004F8B"/>
    </inkml:brush>
  </inkml:definitions>
  <inkml:trace contextRef="#ctx0" brushRef="#br0">186 1 10591 0 0,'-29'0'1152'0'0,"24"3"-796"0"0,0 0-1 0 0,1 1 0 0 0,-1-1 1 0 0,1 1-1 0 0,0 0 1 0 0,-1 0-1 0 0,2 1 0 0 0,-1-1 1 0 0,1 1-1 0 0,-1 0 1 0 0,1 0-1 0 0,1 0 0 0 0,-4 6 1 0 0,-26 78 6218 0 0,26-73-6160 0 0,-43 169 1384 0 0,44-156-2016 0 0,1 0 0 0 0,2 0-1 0 0,0 0 1 0 0,5 46 0 0 0,2 22-4615 0 0,-6-79 2803 0 0</inkml:trace>
</inkml:ink>
</file>

<file path=ppt/ink/ink13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09.441"/>
    </inkml:context>
    <inkml:brush xml:id="br0">
      <inkml:brushProperty name="width" value="0.1" units="cm"/>
      <inkml:brushProperty name="height" value="0.1" units="cm"/>
      <inkml:brushProperty name="color" value="#004F8B"/>
    </inkml:brush>
  </inkml:definitions>
  <inkml:trace contextRef="#ctx0" brushRef="#br0">27 61 11231 0 0,'-27'-2'3153'0'0,"35"-2"-2401"0"0,13-2-41 0 0,260-10 4825 0 0,-14 14-3479 0 0,-64 3-847 0 0,6 2-421 0 0,84-5 11 0 0,-42-5-488 0 0,63-6-144 0 0,-272 9-343 0 0,55-4 548 0 0,-88 8-630 0 0,0 0 1 0 0,0 1 0 0 0,-1 0-1 0 0,1 0 1 0 0,0 1 0 0 0,-1 0-1 0 0,0 1 1 0 0,12 4 0 0 0</inkml:trace>
</inkml:ink>
</file>

<file path=ppt/ink/ink13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10.091"/>
    </inkml:context>
    <inkml:brush xml:id="br0">
      <inkml:brushProperty name="width" value="0.1" units="cm"/>
      <inkml:brushProperty name="height" value="0.1" units="cm"/>
      <inkml:brushProperty name="color" value="#004F8B"/>
    </inkml:brush>
  </inkml:definitions>
  <inkml:trace contextRef="#ctx0" brushRef="#br0">257 0 13679 0 0,'-17'16'1456'0'0,"8"-6"-1387"0"0,1 0 0 0 0,0 1-1 0 0,1 0 1 0 0,0 0 0 0 0,1 1-1 0 0,0 0 1 0 0,1 0 0 0 0,-5 18-1 0 0,-1 13 384 0 0,-8 52 1 0 0,13-55 150 0 0,-18 57 1 0 0,-5 5 443 0 0,3 2 1 0 0,6 0 0 0 0,-14 184-1 0 0,29-99-739 0 0,6-163-302 0 0,1-1 0 0 0,2 0 0 0 0,0 0 0 0 0,1-1 0 0 0,13 37 0 0 0,-14-53 7 0 0,-1 0 0 0 0,1-1 0 0 0,1 1 0 0 0,-1-1 0 0 0,1 0 0 0 0,1 0 0 0 0,-1-1 0 0 0,1 1 0 0 0,0-1 0 0 0,0-1 0 0 0,1 1 0 0 0,0-1 0 0 0,0 0 0 0 0,0-1-1 0 0,1 1 1 0 0,-1-1 0 0 0,1-1 0 0 0,9 4 0 0 0,12 1 125 0 0,1-1-1 0 0,0-1 0 0 0,54 4 0 0 0,-30-4 12 0 0,339 26 436 0 0,27 4-34 0 0,61 42-832 0 0,-114-17 33 0 0,-320-54 283 0 0,0-2 0 0 0,75-3 0 0 0,-97-4 58 0 0,0 0 1 0 0,1-2 0 0 0,-1 0 0 0 0,0-2 0 0 0,-1-1-1 0 0,34-14 1 0 0,-54 19-60 0 0,1 0 1 0 0,-1 0-1 0 0,0-1 0 0 0,0 1 0 0 0,0-1 0 0 0,-1 0 1 0 0,1 0-1 0 0,0-1 0 0 0,-1 1 0 0 0,0-1 0 0 0,0 0 1 0 0,0 1-1 0 0,-1-1 0 0 0,1-1 0 0 0,-1 1 0 0 0,0 0 1 0 0,0 0-1 0 0,0-1 0 0 0,-1 1 0 0 0,1-1 0 0 0,-1 0 1 0 0,0 1-1 0 0,-1-1 0 0 0,1 0 0 0 0,-1-5 0 0 0,0-12 244 0 0,-1 0 0 0 0,-2-1 0 0 0,0 1 0 0 0,-9-29 0 0 0,-3-25 59 0 0,0-118-305 0 0,18-361 0 0 0,3 469-32 0 0,4 1 0 0 0,39-156 0 0 0,-30 190-505 0 0,-2 20-6599 0 0,-6 11-1399 0 0</inkml:trace>
</inkml:ink>
</file>

<file path=ppt/ink/ink13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7.365"/>
    </inkml:context>
    <inkml:brush xml:id="br0">
      <inkml:brushProperty name="width" value="0.1" units="cm"/>
      <inkml:brushProperty name="height" value="0.1" units="cm"/>
      <inkml:brushProperty name="color" value="#AB008B"/>
    </inkml:brush>
  </inkml:definitions>
  <inkml:trace contextRef="#ctx0" brushRef="#br0">415 35 13847 0 0,'0'0'631'0'0,"-34"-19"1361"0"0,25 15-1296 0 0,-1 1 1 0 0,-1 0-1 0 0,1 1 1 0 0,0 0-1 0 0,0 1 1 0 0,-1 0-1 0 0,-19 1 1 0 0,21 1-411 0 0,-1 1 1 0 0,1-1-1 0 0,0 2 1 0 0,0-1-1 0 0,0 1 1 0 0,0 0 0 0 0,-15 9-1 0 0,12-5-190 0 0,0 1 0 0 0,1 1 0 0 0,0-1 0 0 0,0 2 1 0 0,1 0-1 0 0,0 0 0 0 0,1 1 0 0 0,0 0 0 0 0,1 0 0 0 0,0 1 0 0 0,-11 23 0 0 0,8-14-9 0 0,1 1 0 0 0,1 0 0 0 0,1 0 0 0 0,1 0 0 0 0,-7 39 0 0 0,13-56-70 0 0,0 1 0 0 0,1-1 0 0 0,-1 0 1 0 0,1 1-1 0 0,0-1 0 0 0,1 0 0 0 0,-1 1 0 0 0,1-1 0 0 0,0 0 0 0 0,0 0 1 0 0,1 0-1 0 0,0 1 0 0 0,0-2 0 0 0,0 1 0 0 0,0 0 0 0 0,1 0 0 0 0,0-1 1 0 0,-1 1-1 0 0,2-1 0 0 0,-1 0 0 0 0,1 0 0 0 0,-1 0 0 0 0,1 0 0 0 0,0-1 1 0 0,0 1-1 0 0,1-1 0 0 0,-1 0 0 0 0,1 0 0 0 0,-1-1 0 0 0,10 4 0 0 0,6 1 94 0 0,0-1-1 0 0,0-1 0 0 0,1 0 0 0 0,-1-2 1 0 0,1 0-1 0 0,38-1 0 0 0,125-16-2310 0 0,-178 14 1975 0 0,15-3-2103 0 0</inkml:trace>
</inkml:ink>
</file>

<file path=ppt/ink/ink13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7.703"/>
    </inkml:context>
    <inkml:brush xml:id="br0">
      <inkml:brushProperty name="width" value="0.1" units="cm"/>
      <inkml:brushProperty name="height" value="0.1" units="cm"/>
      <inkml:brushProperty name="color" value="#AB008B"/>
    </inkml:brush>
  </inkml:definitions>
  <inkml:trace contextRef="#ctx0" brushRef="#br0">1 25 9215 0 0,'-1'-25'8102'0'0,"4"25"-7736"0"0,-1 0 1 0 0,1 1 0 0 0,-1-1 0 0 0,0 0-1 0 0,1 1 1 0 0,-1-1 0 0 0,0 1 0 0 0,1 0-1 0 0,-1 0 1 0 0,0 0 0 0 0,3 1 0 0 0,61 38 2553 0 0,-49-27-2661 0 0,-1 0 1 0 0,-1 2-1 0 0,0 0 0 0 0,0 1 1 0 0,-2 0-1 0 0,0 1 0 0 0,-1 0 1 0 0,-1 1-1 0 0,0 0 1 0 0,-1 1-1 0 0,-2 1 0 0 0,8 21 1 0 0,-2 2-193 0 0,-2 0 1 0 0,-2 1 0 0 0,-2 0 0 0 0,5 76-1 0 0,-11-70-161 0 0,-1 0 0 0 0,-3-1-1 0 0,-2 1 1 0 0,-2-1-1 0 0,-14 53 1 0 0,17-90-208 0 0,-2 1 1 0 0,1 0 0 0 0,-2-1-1 0 0,1 0 1 0 0,-2-1 0 0 0,-11 18-1 0 0,11-20-1426 0 0,0-1 0 0 0,-1 0 0 0 0,1 0 1 0 0,-17 11-1 0 0,0-3-5626 0 0</inkml:trace>
</inkml:ink>
</file>

<file path=ppt/ink/ink13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8.458"/>
    </inkml:context>
    <inkml:brush xml:id="br0">
      <inkml:brushProperty name="width" value="0.1" units="cm"/>
      <inkml:brushProperty name="height" value="0.1" units="cm"/>
      <inkml:brushProperty name="color" value="#AB008B"/>
    </inkml:brush>
  </inkml:definitions>
  <inkml:trace contextRef="#ctx0" brushRef="#br0">17 286 12031 0 0,'-17'-14'11032'0'0,"37"17"-10699"0"0,-1-2-1 0 0,0 0 1 0 0,0-1-1 0 0,0-1 1 0 0,1-1 0 0 0,-1 0-1 0 0,0-2 1 0 0,-1 0-1 0 0,1-1 1 0 0,-1-1-1 0 0,0 0 1 0 0,0-2 0 0 0,26-14-1 0 0,-40 19-311 0 0,0 0-1 0 0,-1 0 1 0 0,1 0-1 0 0,-1 0 0 0 0,1-1 1 0 0,-1 1-1 0 0,0-1 1 0 0,0 0-1 0 0,-1 0 1 0 0,1 0-1 0 0,-1 0 1 0 0,0-1-1 0 0,0 1 1 0 0,0-1-1 0 0,0 1 1 0 0,-1-1-1 0 0,0 0 1 0 0,0 1-1 0 0,0-1 1 0 0,-1 0-1 0 0,1 0 1 0 0,-1 0-1 0 0,0 1 1 0 0,-1-1-1 0 0,1 0 0 0 0,-1 0 1 0 0,0 0-1 0 0,0 1 1 0 0,0-1-1 0 0,-1 1 1 0 0,0-1-1 0 0,0 1 1 0 0,0-1-1 0 0,-3-4 1 0 0,3 5-12 0 0,-1 0 1 0 0,1 0-1 0 0,0 0 0 0 0,-1 0 1 0 0,0 0-1 0 0,0 1 1 0 0,0 0-1 0 0,0-1 1 0 0,-1 1-1 0 0,1 0 0 0 0,-1 1 1 0 0,0-1-1 0 0,0 1 1 0 0,0-1-1 0 0,0 1 1 0 0,0 0-1 0 0,0 1 0 0 0,-1-1 1 0 0,1 1-1 0 0,-1-1 1 0 0,1 2-1 0 0,-1-1 1 0 0,1 0-1 0 0,-1 1 0 0 0,1 0 1 0 0,-1 0-1 0 0,0 0 1 0 0,1 0-1 0 0,-1 1 1 0 0,1 0-1 0 0,-1 0 0 0 0,1 0 1 0 0,-1 1-1 0 0,1-1 1 0 0,-6 4-1 0 0,-1 2-8 0 0,1 0 0 0 0,0 1 0 0 0,0 0 0 0 0,1 1 0 0 0,0 0 0 0 0,1 0 0 0 0,0 1 1 0 0,-12 19-1 0 0,5-5 125 0 0,0 2 1 0 0,-18 46-1 0 0,30-64-128 0 0,0 1 0 0 0,1-1 0 0 0,0 1-1 0 0,0-1 1 0 0,1 1 0 0 0,0 0-1 0 0,0 0 1 0 0,1 0 0 0 0,0 0 0 0 0,1-1-1 0 0,0 1 1 0 0,0 0 0 0 0,1 0 0 0 0,0-1-1 0 0,4 12 1 0 0,-3-14-14 0 0,0 1 0 0 0,0-1 0 0 0,1-1 0 0 0,0 1 0 0 0,0 0 0 0 0,0-1 0 0 0,0 0 0 0 0,1 0 0 0 0,0 0 0 0 0,0-1-1 0 0,0 0 1 0 0,1 0 0 0 0,0 0 0 0 0,-1 0 0 0 0,1-1 0 0 0,0 0 0 0 0,1 0 0 0 0,-1-1 0 0 0,0 1 0 0 0,9 1 0 0 0,9 0 94 0 0,1 0-1 0 0,-1-2 1 0 0,1 0 0 0 0,47-4-1 0 0,14-8-1181 0 0,-2-3-4437 0 0</inkml:trace>
</inkml:ink>
</file>

<file path=ppt/ink/ink1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6"/>
    </inkml:context>
    <inkml:brush xml:id="br0">
      <inkml:brushProperty name="width" value="0.1" units="cm"/>
      <inkml:brushProperty name="height" value="0.1" units="cm"/>
      <inkml:brushProperty name="color" value="#AB008B"/>
    </inkml:brush>
  </inkml:definitions>
  <inkml:trace contextRef="#ctx0" brushRef="#br0">80 0 4607 0 0,'0'0'17768'0'0,"2"36"-16820"0"0,-4-9-696 0 0,-1 1-1 0 0,-2-1 1 0 0,-1 0-1 0 0,-18 52 1 0 0,12-42-98 0 0,-13 67 0 0 0,23-92-276 0 0,1 0-1 0 0,0 0 1 0 0,1-1 0 0 0,0 1 0 0 0,1 0 0 0 0,0 0 0 0 0,1 0-1 0 0,0 0 1 0 0,8 22 0 0 0,-8-29-368 0 0</inkml:trace>
</inkml:ink>
</file>

<file path=ppt/ink/ink13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8.830"/>
    </inkml:context>
    <inkml:brush xml:id="br0">
      <inkml:brushProperty name="width" value="0.1" units="cm"/>
      <inkml:brushProperty name="height" value="0.1" units="cm"/>
      <inkml:brushProperty name="color" value="#AB008B"/>
    </inkml:brush>
  </inkml:definitions>
  <inkml:trace contextRef="#ctx0" brushRef="#br0">13 0 8751 0 0,'-12'1'13451'0'0</inkml:trace>
</inkml:ink>
</file>

<file path=ppt/ink/ink13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9.343"/>
    </inkml:context>
    <inkml:brush xml:id="br0">
      <inkml:brushProperty name="width" value="0.1" units="cm"/>
      <inkml:brushProperty name="height" value="0.1" units="cm"/>
      <inkml:brushProperty name="color" value="#AB008B"/>
    </inkml:brush>
  </inkml:definitions>
  <inkml:trace contextRef="#ctx0" brushRef="#br0">328 71 5527 0 0,'0'0'423'0'0,"-10"-29"7326"0"0,7 26-7367 0 0,0-1 0 0 0,0 1 0 0 0,0 0 0 0 0,-1 0 0 0 0,1 0 0 0 0,-1 0 0 0 0,0 0 0 0 0,0 1 0 0 0,0 0 0 0 0,0 0 0 0 0,0 0 0 0 0,0 0 0 0 0,0 1 0 0 0,-1-1 0 0 0,-5 0 0 0 0,3 1-105 0 0,-1 1-1 0 0,1 0 1 0 0,0 0 0 0 0,0 0 0 0 0,0 1 0 0 0,0 0 0 0 0,0 0 0 0 0,1 1-1 0 0,-10 3 1 0 0,4 0-82 0 0,0 0 1 0 0,0 1-1 0 0,0 0 0 0 0,1 1 0 0 0,0 0 0 0 0,0 1 0 0 0,1 0 0 0 0,0 1 1 0 0,0 0-1 0 0,-10 12 0 0 0,15-14-89 0 0,0 0 1 0 0,0 0-1 0 0,1 1 1 0 0,0-1 0 0 0,1 1-1 0 0,-1 0 1 0 0,1 0-1 0 0,1 0 1 0 0,-4 16-1 0 0,6-22-98 0 0,0 1-1 0 0,-1-1 0 0 0,1 0 1 0 0,0 0-1 0 0,1 1 0 0 0,-1-1 0 0 0,0 0 1 0 0,1 0-1 0 0,-1 1 0 0 0,1-1 0 0 0,-1 0 1 0 0,1 0-1 0 0,0 0 0 0 0,0 0 1 0 0,0 0-1 0 0,0 0 0 0 0,1 0 0 0 0,-1 0 1 0 0,0 0-1 0 0,1-1 0 0 0,-1 1 1 0 0,1 0-1 0 0,0-1 0 0 0,-1 1 0 0 0,1-1 1 0 0,0 0-1 0 0,0 0 0 0 0,0 0 0 0 0,0 0 1 0 0,0 0-1 0 0,0 0 0 0 0,0 0 1 0 0,0 0-1 0 0,1-1 0 0 0,-1 1 0 0 0,0-1 1 0 0,0 0-1 0 0,1 0 0 0 0,-1 1 1 0 0,4-2-1 0 0,6 1 7 0 0,0 0 0 0 0,-1-1 0 0 0,1 0 0 0 0,-1-1 1 0 0,1-1-1 0 0,-1 0 0 0 0,0 0 0 0 0,13-6 0 0 0,89-47 154 0 0,-52 23-234 0 0,5 3 1154 0 0,-60 33-961 0 0,-1 0-1 0 0,0 1 1 0 0,0 0 0 0 0,-1 0-1 0 0,8 7 1 0 0,-1 3-82 0 0,0 0 0 0 0,-1 0 0 0 0,0 1 0 0 0,-1 1 0 0 0,-1-1 0 0 0,12 32 0 0 0,25 108-95 0 0,-36-120 73 0 0,-6-23-23 0 0,0 0 0 0 0,-1 0 0 0 0,0 0 0 0 0,-1 0 0 0 0,-1 0 0 0 0,0 0 0 0 0,-2 23 0 0 0,1-30 0 0 0,-1 1 0 0 0,1-1 0 0 0,-1 0 0 0 0,0 0 0 0 0,0 1 0 0 0,-1-2 0 0 0,1 1 0 0 0,-1 0 0 0 0,0 0 0 0 0,-1-1 0 0 0,1 1 0 0 0,-1-1 0 0 0,0 0 0 0 0,0 0 0 0 0,0-1 0 0 0,0 1 0 0 0,-1-1 0 0 0,1 0 0 0 0,-8 4 0 0 0,-2-1 8 0 0,0 0 1 0 0,0-1-1 0 0,-1 0 1 0 0,0-1-1 0 0,1-1 0 0 0,-2 0 1 0 0,1-1-1 0 0,0-1 0 0 0,0 0 1 0 0,-26-3-1 0 0,18 0 56 0 0,0-1 1 0 0,0-2-1 0 0,0 0 1 0 0,0-1-1 0 0,1-1 0 0 0,-28-13 1 0 0,15-1-505 0 0,34 20 266 0 0,0 0 0 0 0,0 0 0 0 0,0 0 0 0 0,0 0 0 0 0,0 0 0 0 0,1 0 0 0 0,-1 0-1 0 0,0 0 1 0 0,1 0 0 0 0,-1 0 0 0 0,0-1 0 0 0,1 1 0 0 0,0 0 0 0 0,-1 0 0 0 0,1-1 0 0 0,0 1 0 0 0,-1-2-1 0 0,2-8-1458 0 0</inkml:trace>
</inkml:ink>
</file>

<file path=ppt/ink/ink13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29.731"/>
    </inkml:context>
    <inkml:brush xml:id="br0">
      <inkml:brushProperty name="width" value="0.1" units="cm"/>
      <inkml:brushProperty name="height" value="0.1" units="cm"/>
      <inkml:brushProperty name="color" value="#AB008B"/>
    </inkml:brush>
  </inkml:definitions>
  <inkml:trace contextRef="#ctx0" brushRef="#br0">13 0 16583 0 0,'0'0'1768'0'0,"-5"5"-1704"0"0,0 7 1064 0 0,3-4 1608 0 0</inkml:trace>
</inkml:ink>
</file>

<file path=ppt/ink/ink13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38.923"/>
    </inkml:context>
    <inkml:brush xml:id="br0">
      <inkml:brushProperty name="width" value="0.1" units="cm"/>
      <inkml:brushProperty name="height" value="0.1" units="cm"/>
      <inkml:brushProperty name="color" value="#AB008B"/>
    </inkml:brush>
  </inkml:definitions>
  <inkml:trace contextRef="#ctx0" brushRef="#br0">137 19 15287 0 0,'0'-1'75'0'0,"0"0"1"0"0,0 0-1 0 0,0 1 0 0 0,0-1 0 0 0,-1 0 0 0 0,1 0 0 0 0,0 1 0 0 0,0-1 1 0 0,-1 0-1 0 0,1 0 0 0 0,0 1 0 0 0,-1-1 0 0 0,1 0 0 0 0,0 1 0 0 0,-1-1 1 0 0,1 1-1 0 0,-1-1 0 0 0,1 0 0 0 0,-1 1 0 0 0,1-1 0 0 0,-1 1 1 0 0,0 0-1 0 0,1-1 0 0 0,-1 1 0 0 0,0-1 0 0 0,1 1 0 0 0,-1 0 0 0 0,0-1 1 0 0,1 1-1 0 0,-1 0 0 0 0,0 0 0 0 0,0 0 0 0 0,1-1 0 0 0,-1 1 0 0 0,0 0 1 0 0,0 0-1 0 0,1 0 0 0 0,-1 0 0 0 0,0 0 0 0 0,0 1 0 0 0,1-1 0 0 0,-2 0 1 0 0,-26 25 2396 0 0,25-22-2458 0 0,-6 8 311 0 0,0 0 1 0 0,0 0 0 0 0,2 1 0 0 0,-1 0-1 0 0,2 1 1 0 0,0-1 0 0 0,0 1 0 0 0,1 0 0 0 0,0 1-1 0 0,1-1 1 0 0,-3 25 0 0 0,6-33-292 0 0,1 1 0 0 0,-1 0-1 0 0,1-1 1 0 0,0 1 0 0 0,1-1 0 0 0,-1 1 0 0 0,1-1 0 0 0,0 1 0 0 0,1-1-1 0 0,-1 1 1 0 0,1-1 0 0 0,0 0 0 0 0,0 0 0 0 0,1 0 0 0 0,0 0 0 0 0,-1 0-1 0 0,2 0 1 0 0,-1-1 0 0 0,0 1 0 0 0,1-1 0 0 0,0 0 0 0 0,0 0 0 0 0,0-1-1 0 0,1 1 1 0 0,-1-1 0 0 0,1 0 0 0 0,0 0 0 0 0,0 0 0 0 0,0-1 0 0 0,0 0-1 0 0,0 0 1 0 0,7 2 0 0 0,1 0-35 0 0,0-2 0 0 0,0 1 1 0 0,0-2-1 0 0,1 1 0 0 0,-1-2 0 0 0,0 0 0 0 0,0 0 0 0 0,1-2 0 0 0,-1 1 1 0 0,0-2-1 0 0,0 0 0 0 0,-1 0 0 0 0,1-1 0 0 0,23-11 0 0 0,-26 11 39 0 0,-1-1-1 0 0,0 0 0 0 0,0-1 1 0 0,-1 0-1 0 0,1 0 0 0 0,-1-1 0 0 0,-1 1 1 0 0,1-2-1 0 0,-1 1 0 0 0,-1-1 1 0 0,1 0-1 0 0,-1-1 0 0 0,-1 0 1 0 0,1 1-1 0 0,-2-2 0 0 0,1 1 1 0 0,-1 0-1 0 0,0-1 0 0 0,3-18 0 0 0,-6 23-13 0 0,0 0-1 0 0,0 0 0 0 0,-1 0 0 0 0,0 0 1 0 0,0 0-1 0 0,0 0 0 0 0,0 0 0 0 0,-1 0 1 0 0,0 0-1 0 0,0 1 0 0 0,-1-1 0 0 0,1 0 1 0 0,-1 0-1 0 0,0 1 0 0 0,0-1 0 0 0,0 1 0 0 0,-1-1 1 0 0,0 1-1 0 0,1 0 0 0 0,-2 0 0 0 0,1 0 1 0 0,0 1-1 0 0,-1-1 0 0 0,1 1 0 0 0,-1 0 1 0 0,0 0-1 0 0,0 0 0 0 0,-1 0 0 0 0,1 1 1 0 0,-1-1-1 0 0,1 1 0 0 0,-1 1 0 0 0,1-1 1 0 0,-9-1-1 0 0,-4-2 58 0 0,0 1 1 0 0,-1 1-1 0 0,1 1 1 0 0,-1 0-1 0 0,0 1 1 0 0,0 1-1 0 0,1 1 1 0 0,-27 4-1 0 0,28-3-558 0 0,14-2 189 0 0,0 0 1 0 0,0 0 0 0 0,0-1 0 0 0,0 2-1 0 0,0-1 1 0 0,0 0 0 0 0,0 0 0 0 0,0 1-1 0 0,0-1 1 0 0,0 1 0 0 0,1-1 0 0 0,-1 1-1 0 0,0 0 1 0 0,0 0 0 0 0,0 0 0 0 0,1 0-1 0 0,-1 0 1 0 0,0 0 0 0 0,1 0 0 0 0,-1 1 0 0 0,1-1-1 0 0,-1 0 1 0 0,1 1 0 0 0,0-1 0 0 0,0 1-1 0 0,0 0 1 0 0,0-1 0 0 0,0 1 0 0 0,0 0-1 0 0,0 0 1 0 0,-1 2 0 0 0</inkml:trace>
</inkml:ink>
</file>

<file path=ppt/ink/ink13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39.508"/>
    </inkml:context>
    <inkml:brush xml:id="br0">
      <inkml:brushProperty name="width" value="0.1" units="cm"/>
      <inkml:brushProperty name="height" value="0.1" units="cm"/>
      <inkml:brushProperty name="color" value="#AB008B"/>
    </inkml:brush>
  </inkml:definitions>
  <inkml:trace contextRef="#ctx0" brushRef="#br0">1 9 8751 0 0,'4'-1'8955'0'0,"21"-3"-6531"0"0,89 1 3203 0 0,1 6-6886 0 0,-98-2-544 0 0</inkml:trace>
</inkml:ink>
</file>

<file path=ppt/ink/ink13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1.970"/>
    </inkml:context>
    <inkml:brush xml:id="br0">
      <inkml:brushProperty name="width" value="0.1" units="cm"/>
      <inkml:brushProperty name="height" value="0.1" units="cm"/>
      <inkml:brushProperty name="color" value="#AB008B"/>
    </inkml:brush>
  </inkml:definitions>
  <inkml:trace contextRef="#ctx0" brushRef="#br0">3 304 4143 0 0,'0'0'4819'0'0,"-1"-9"-1212"0"0,-1-25-801 0 0,4 17-2118 0 0,0 1-1 0 0,1-1 1 0 0,1 1-1 0 0,1 0 1 0 0,0 0-1 0 0,1 1 1 0 0,0-1-1 0 0,1 1 1 0 0,1 1-1 0 0,15-22 1 0 0,-19 31-623 0 0,0-1 1 0 0,1 1-1 0 0,0 0 1 0 0,0 0-1 0 0,0 1 1 0 0,0-1 0 0 0,1 1-1 0 0,0 0 1 0 0,0 1-1 0 0,0 0 1 0 0,0 0-1 0 0,0 0 1 0 0,1 0 0 0 0,-1 1-1 0 0,1 0 1 0 0,0 1-1 0 0,-1-1 1 0 0,1 1-1 0 0,0 1 1 0 0,0-1 0 0 0,0 1-1 0 0,0 0 1 0 0,0 1-1 0 0,0 0 1 0 0,0 0-1 0 0,-1 0 1 0 0,1 1 0 0 0,7 2-1 0 0,-7-1-38 0 0,0 0-1 0 0,-1 0 0 0 0,1 1 1 0 0,-1 0-1 0 0,0 0 1 0 0,0 1-1 0 0,0-1 0 0 0,0 1 1 0 0,-1 0-1 0 0,0 1 1 0 0,0 0-1 0 0,0-1 0 0 0,-1 1 1 0 0,0 1-1 0 0,0-1 1 0 0,-1 1-1 0 0,1-1 0 0 0,-1 1 1 0 0,2 7-1 0 0,-3-8-4 0 0,0 0-1 0 0,-1 1 1 0 0,1-1-1 0 0,-1 0 1 0 0,0 0 0 0 0,-1 1-1 0 0,1-1 1 0 0,-1 0-1 0 0,-1 0 1 0 0,1 1-1 0 0,-1-1 1 0 0,0 0-1 0 0,-1 0 1 0 0,1 1 0 0 0,-1-1-1 0 0,0 0 1 0 0,-1-1-1 0 0,1 1 1 0 0,-1 0-1 0 0,0-1 1 0 0,-1 1 0 0 0,-5 6-1 0 0,-18 13-80 0 0,-1-1 1 0 0,-1-1-1 0 0,-50 30 0 0 0,39-27 25 0 0,-12 4 12 0 0,99-23-42 0 0,-25-6 56 0 0,-1 1 0 0 0,0 1-1 0 0,0 1 1 0 0,0 1 0 0 0,0 1-1 0 0,-1 1 1 0 0,24 11 0 0 0,-38-15 6 0 0,-1 0 0 0 0,1 0 1 0 0,-1 1-1 0 0,0-1 0 0 0,0 1 0 0 0,0 0 1 0 0,-1 1-1 0 0,1-1 0 0 0,-1 1 0 0 0,0 0 1 0 0,0 0-1 0 0,-1 0 0 0 0,0 0 0 0 0,0 1 1 0 0,0-1-1 0 0,0 1 0 0 0,-1 0 0 0 0,0 0 1 0 0,0 0-1 0 0,-1 0 0 0 0,1 0 0 0 0,-1 0 1 0 0,-1 0-1 0 0,1 0 0 0 0,-1 1 0 0 0,0-1 1 0 0,0 0-1 0 0,-3 11 0 0 0,2-10 6 0 0,-1 0-1 0 0,-1 0 1 0 0,1-1-1 0 0,-1 1 1 0 0,0-1-1 0 0,0 0 1 0 0,-1 0-1 0 0,1 0 1 0 0,-2 0-1 0 0,1-1 1 0 0,0 0-1 0 0,-1 1 1 0 0,0-2-1 0 0,0 1 1 0 0,-1 0-1 0 0,1-1 1 0 0,-1 0-1 0 0,0-1 1 0 0,0 1-1 0 0,0-1 1 0 0,-1 0 0 0 0,1-1-1 0 0,-1 1 1 0 0,-10 1-1 0 0,-5 2 10 0 0,0-1-1 0 0,0-2 1 0 0,0 0-1 0 0,-1-1 1 0 0,1-1 0 0 0,-34-3-1 0 0,44 0 43 0 0,1 1-1 0 0,0-1 0 0 0,0-1 1 0 0,0 0-1 0 0,-14-7 1 0 0,24 10-258 0 0,-1-13-2725 0 0,2 0 764 0 0</inkml:trace>
</inkml:ink>
</file>

<file path=ppt/ink/ink13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2.573"/>
    </inkml:context>
    <inkml:brush xml:id="br0">
      <inkml:brushProperty name="width" value="0.1" units="cm"/>
      <inkml:brushProperty name="height" value="0.1" units="cm"/>
      <inkml:brushProperty name="color" value="#AB008B"/>
    </inkml:brush>
  </inkml:definitions>
  <inkml:trace contextRef="#ctx0" brushRef="#br0">148 135 5063 0 0,'0'0'2031'0'0,"-4"-22"6297"0"0,3 22-8153 0 0,-1 0-1 0 0,1-1 1 0 0,-1 1 0 0 0,0 0 0 0 0,1 0-1 0 0,-1 0 1 0 0,0 0 0 0 0,1 0 0 0 0,-1 0-1 0 0,0 0 1 0 0,1 0 0 0 0,-1 1 0 0 0,0-1-1 0 0,1 1 1 0 0,-1-1 0 0 0,1 1 0 0 0,-1 0-1 0 0,1-1 1 0 0,-1 1 0 0 0,1 0 0 0 0,0 0-1 0 0,-1 0 1 0 0,0 1 0 0 0,-31 26 1128 0 0,26-20-1071 0 0,-1 1-1 0 0,2-1 0 0 0,-1 1 1 0 0,1 0-1 0 0,0 1 1 0 0,1-1-1 0 0,0 1 1 0 0,1 0-1 0 0,0 0 1 0 0,1 1-1 0 0,0-1 0 0 0,0 1 1 0 0,1 0-1 0 0,0-1 1 0 0,0 20-1 0 0,2-24-196 0 0,1 1 0 0 0,-1-1 0 0 0,1 1 1 0 0,0-1-1 0 0,1 1 0 0 0,-1-1 0 0 0,1 1 0 0 0,0-1 0 0 0,1 0 0 0 0,0 0 0 0 0,0 0 0 0 0,0-1 0 0 0,1 1 1 0 0,-1-1-1 0 0,1 1 0 0 0,0-1 0 0 0,1 0 0 0 0,0-1 0 0 0,-1 1 0 0 0,1-1 0 0 0,1 0 0 0 0,-1 0 0 0 0,1-1 0 0 0,-1 1 1 0 0,1-1-1 0 0,12 4 0 0 0,-9-3-5 0 0,1-1 0 0 0,-1 0-1 0 0,1 0 1 0 0,0-1 0 0 0,0-1 0 0 0,0 1 0 0 0,0-2 0 0 0,0 1 0 0 0,0-1 0 0 0,0-1-1 0 0,0 0 1 0 0,0 0 0 0 0,0-1 0 0 0,-1-1 0 0 0,1 1 0 0 0,-1-1 0 0 0,1-1 0 0 0,-1 0-1 0 0,0 0 1 0 0,0-1 0 0 0,0 0 0 0 0,-1 0 0 0 0,0-1 0 0 0,0-1 0 0 0,0 1 0 0 0,-1-1-1 0 0,0 0 1 0 0,0-1 0 0 0,-1 1 0 0 0,0-1 0 0 0,9-17 0 0 0,-7 14 33 0 0,-1 0 0 0 0,-1-1 0 0 0,0 0 0 0 0,-1-1-1 0 0,0 1 1 0 0,5-23 0 0 0,-9 28-60 0 0,0-1 0 0 0,0 1 0 0 0,-1 0 0 0 0,0 0 0 0 0,-1 0 0 0 0,0 0 0 0 0,0 0 0 0 0,0 0 0 0 0,-1 0 0 0 0,0 0 0 0 0,0 0 0 0 0,-1 0 0 0 0,0 1 0 0 0,-5-9 0 0 0,-4-8 208 0 0,6 10-163 0 0,0 1-1 0 0,-1 0 1 0 0,0 0-1 0 0,-1 1 0 0 0,-1 0 1 0 0,1 1-1 0 0,-15-14 1 0 0,17 21-16 0 0,1 0 1 0 0,0 0 0 0 0,-1 1-1 0 0,0 0 1 0 0,1 0-1 0 0,-1 0 1 0 0,0 1 0 0 0,0 0-1 0 0,0 0 1 0 0,0 0-1 0 0,-11 1 1 0 0,13 0-121 0 0,-1 0 1 0 0,1 0-1 0 0,-1 0 1 0 0,1 1-1 0 0,-1 0 1 0 0,1 0-1 0 0,-1 0 0 0 0,1 0 1 0 0,0 1-1 0 0,-1 0 1 0 0,1 0-1 0 0,0 0 1 0 0,0 0-1 0 0,1 0 1 0 0,-1 1-1 0 0,-3 3 0 0 0,-18 25-3421 0 0</inkml:trace>
</inkml:ink>
</file>

<file path=ppt/ink/ink13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3.517"/>
    </inkml:context>
    <inkml:brush xml:id="br0">
      <inkml:brushProperty name="width" value="0.1" units="cm"/>
      <inkml:brushProperty name="height" value="0.1" units="cm"/>
      <inkml:brushProperty name="color" value="#AB008B"/>
    </inkml:brush>
  </inkml:definitions>
  <inkml:trace contextRef="#ctx0" brushRef="#br0">0 60 9215 0 0,'24'10'1167'0'0,"7"-22"5886"0"0,-18 6-5938 0 0,11 1 666 0 0,1 0 1 0 0,49-1-1 0 0,4-2-340 0 0,-51 5-1560 0 0,-1-2 1 0 0,44-15-1 0 0,-69 20-70 0 0,1 1 1 0 0,-1-1-1 0 0,0 0 0 0 0,0 1 1 0 0,0-1-1 0 0,0 1 0 0 0,0-1 0 0 0,0 1 1 0 0,0-1-1 0 0,0 1 0 0 0,0 0 1 0 0,0 0-1 0 0,0-1 0 0 0,-1 1 0 0 0,1 0 1 0 0,0 0-1 0 0,0 0 0 0 0,-1 0 1 0 0,1 0-1 0 0,-1 0 0 0 0,2 1 0 0 0</inkml:trace>
</inkml:ink>
</file>

<file path=ppt/ink/ink13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3.853"/>
    </inkml:context>
    <inkml:brush xml:id="br0">
      <inkml:brushProperty name="width" value="0.1" units="cm"/>
      <inkml:brushProperty name="height" value="0.1" units="cm"/>
      <inkml:brushProperty name="color" value="#AB008B"/>
    </inkml:brush>
  </inkml:definitions>
  <inkml:trace contextRef="#ctx0" brushRef="#br0">0 68 15343 0 0,'0'0'1394'0'0,"24"21"-757"0"0,-20-19-466 0 0,0-1 1 0 0,0 1-1 0 0,0-1 0 0 0,0 0 1 0 0,0 0-1 0 0,0 0 0 0 0,0 0 1 0 0,0-1-1 0 0,1 1 1 0 0,-1-1-1 0 0,0 0 0 0 0,0-1 1 0 0,0 1-1 0 0,0-1 0 0 0,1 1 1 0 0,6-4-1 0 0,7-2 717 0 0,1-1 0 0 0,24-13 0 0 0,3-1-323 0 0,19 1-66 0 0,-2 1-3036 0 0</inkml:trace>
</inkml:ink>
</file>

<file path=ppt/ink/ink13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4.702"/>
    </inkml:context>
    <inkml:brush xml:id="br0">
      <inkml:brushProperty name="width" value="0.1" units="cm"/>
      <inkml:brushProperty name="height" value="0.1" units="cm"/>
      <inkml:brushProperty name="color" value="#AB008B"/>
    </inkml:brush>
  </inkml:definitions>
  <inkml:trace contextRef="#ctx0" brushRef="#br0">136 0 9671 0 0,'0'0'748'0'0,"2"17"172"0"0,0 17 4584 0 0,-4-31-5236 0 0,1 1-1 0 0,-1 0 0 0 0,0-1 1 0 0,0 1-1 0 0,-1-1 1 0 0,1 1-1 0 0,-1-1 0 0 0,1 0 1 0 0,-1 0-1 0 0,0 0 0 0 0,0-1 1 0 0,0 1-1 0 0,-1-1 1 0 0,1 0-1 0 0,-1 1 0 0 0,1-1 1 0 0,-1-1-1 0 0,-7 4 0 0 0,6-4-179 0 0,1 1 0 0 0,0 0 0 0 0,-1 1-1 0 0,1-1 1 0 0,0 1 0 0 0,0 0 0 0 0,0 0-1 0 0,0 0 1 0 0,1 0 0 0 0,-1 1-1 0 0,1-1 1 0 0,0 1 0 0 0,0 0 0 0 0,0 0-1 0 0,-4 9 1 0 0,0 0 153 0 0,6-12-232 0 0,0-1-1 0 0,1 1 1 0 0,-1 0 0 0 0,0-1-1 0 0,1 1 1 0 0,-1-1 0 0 0,1 1-1 0 0,-1 0 1 0 0,1 0 0 0 0,0-1-1 0 0,-1 1 1 0 0,1 0 0 0 0,-1 0-1 0 0,1-1 1 0 0,0 1 0 0 0,0 0-1 0 0,0 0 1 0 0,-1 0 0 0 0,1-1-1 0 0,0 1 1 0 0,0 0 0 0 0,0 0-1 0 0,0 0 1 0 0,0 0 0 0 0,1-1-1 0 0,-1 1 1 0 0,0 0 0 0 0,0 0-1 0 0,0 0 1 0 0,1-1 0 0 0,-1 1-1 0 0,0 0 1 0 0,1 0 0 0 0,-1-1-1 0 0,1 1 1 0 0,-1 0 0 0 0,1-1-1 0 0,-1 1 1 0 0,1 0 0 0 0,-1-1-1 0 0,1 1 1 0 0,0-1-1 0 0,-1 1 1 0 0,1-1 0 0 0,0 1-1 0 0,-1-1 1 0 0,1 0 0 0 0,0 1-1 0 0,0-1 1 0 0,1 1 0 0 0,5 1 33 0 0,-1-1 0 0 0,1 1 0 0 0,0-1 1 0 0,0-1-1 0 0,1 1 0 0 0,-1-1 0 0 0,0 0 0 0 0,0-1 1 0 0,12-1-1 0 0,12-1 24 0 0,6 1 63 0 0,0 3-1 0 0,0 0 1 0 0,0 3 0 0 0,-1 1 0 0 0,1 1-1 0 0,45 15 1 0 0,-77-19-84 0 0,1 1-1 0 0,-1-1 1 0 0,1 1 0 0 0,-1 0-1 0 0,0 0 1 0 0,0 0 0 0 0,0 1-1 0 0,7 7 1 0 0,-10-10-19 0 0,-1 1 1 0 0,1 0-1 0 0,-1 0 0 0 0,0 0 1 0 0,0 0-1 0 0,0 0 0 0 0,0 0 0 0 0,0 0 1 0 0,0 0-1 0 0,0 0 0 0 0,0 1 1 0 0,-1-1-1 0 0,1 0 0 0 0,-1 0 1 0 0,0 1-1 0 0,0-1 0 0 0,0 0 1 0 0,0 1-1 0 0,0-1 0 0 0,0 0 1 0 0,0 1-1 0 0,-1-1 0 0 0,-1 4 0 0 0,-8 26 62 0 0,2-6 81 0 0,-22 50 0 0 0,26-69-139 0 0,0 1 1 0 0,0-1 0 0 0,-1 0 0 0 0,0 0 0 0 0,-1 0-1 0 0,1-1 1 0 0,-1 0 0 0 0,-1 0 0 0 0,1 0 0 0 0,-14 8-1 0 0,8-8 14 0 0,0 0-1 0 0,0-1 1 0 0,0 0-1 0 0,0-1 1 0 0,-1 0-1 0 0,0-1 0 0 0,-16 2 1 0 0,-8-2-31 0 0,-47 0 0 0 0,82-3-24 0 0,-1 1 0 0 0,1-1 1 0 0,-1 1-1 0 0,1 0 0 0 0,0 0 1 0 0,-1 0-1 0 0,1 0 0 0 0,0 0 1 0 0,0 1-1 0 0,0-1 0 0 0,0 1 1 0 0,0-1-1 0 0,0 1 0 0 0,0 0 1 0 0,1-1-1 0 0,-1 1 0 0 0,-2 4 1 0 0,-10 8-533 0 0,0-15-3013 0 0</inkml:trace>
</inkml:ink>
</file>

<file path=ppt/ink/ink1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7"/>
    </inkml:context>
    <inkml:brush xml:id="br0">
      <inkml:brushProperty name="width" value="0.1" units="cm"/>
      <inkml:brushProperty name="height" value="0.1" units="cm"/>
      <inkml:brushProperty name="color" value="#AB008B"/>
    </inkml:brush>
  </inkml:definitions>
  <inkml:trace contextRef="#ctx0" brushRef="#br0">3 105 3679 0 0,'0'0'10943'0'0,"-2"-42"-5472"0"0,2 38-5341 0 0,1 1 1 0 0,0-1-1 0 0,0 1 1 0 0,0-1-1 0 0,1 1 1 0 0,-1 0 0 0 0,1 0-1 0 0,0 0 1 0 0,0-1-1 0 0,0 2 1 0 0,0-1 0 0 0,0 0-1 0 0,1 0 1 0 0,-1 1-1 0 0,1-1 1 0 0,0 1 0 0 0,0 0-1 0 0,5-4 1 0 0,-6 6-112 0 0,1-1-1 0 0,0 0 1 0 0,0 1 0 0 0,0-1 0 0 0,0 1 0 0 0,0 0 0 0 0,-1 0-1 0 0,1 0 1 0 0,0 0 0 0 0,0 1 0 0 0,0-1 0 0 0,0 1 0 0 0,0 0-1 0 0,-1 0 1 0 0,1 0 0 0 0,0 0 0 0 0,-1 0 0 0 0,1 0 0 0 0,-1 1-1 0 0,1-1 1 0 0,-1 1 0 0 0,0 0 0 0 0,5 4 0 0 0,-4-3-12 0 0,0 0 1 0 0,0 0-1 0 0,0 0 1 0 0,0 1 0 0 0,0 0-1 0 0,0-1 1 0 0,-1 1-1 0 0,0 0 1 0 0,0 0-1 0 0,0 0 1 0 0,0 1-1 0 0,-1-1 1 0 0,0 0-1 0 0,0 1 1 0 0,0-1-1 0 0,0 1 1 0 0,0-1-1 0 0,-1 1 1 0 0,0-1 0 0 0,0 1-1 0 0,0-1 1 0 0,-1 1-1 0 0,0-1 1 0 0,0 1-1 0 0,0-1 1 0 0,-2 7-1 0 0,-6 13-81 0 0,0-1 1 0 0,-2 0-1 0 0,-24 39 0 0 0,3-4-65 0 0,-1 1 26 0 0,33-58 542 0 0,0-3-426 0 0,1 0 1 0 0,0 0-1 0 0,-1 1 0 0 0,1-1 0 0 0,0 0 0 0 0,0 0 1 0 0,0 1-1 0 0,0-1 0 0 0,0 1 0 0 0,1-1 1 0 0,-1 1-1 0 0,0-1 0 0 0,1 1 0 0 0,-1 0 0 0 0,1 0 1 0 0,-1-1-1 0 0,1 1 0 0 0,0 0 0 0 0,-1 0 0 0 0,1 1 1 0 0,0-1-1 0 0,0 0 0 0 0,0 1 0 0 0,0-1 1 0 0,-1 1-1 0 0,1-1 0 0 0,2 1 0 0 0,55-8 27 0 0,-33 6-30 0 0,0 2 0 0 0,0 1 0 0 0,0 1 0 0 0,-1 1 0 0 0,1 1 0 0 0,34 10 0 0 0,-38-12-1850 0 0,-3-13-3300 0 0</inkml:trace>
</inkml:ink>
</file>

<file path=ppt/ink/ink13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5.073"/>
    </inkml:context>
    <inkml:brush xml:id="br0">
      <inkml:brushProperty name="width" value="0.1" units="cm"/>
      <inkml:brushProperty name="height" value="0.1" units="cm"/>
      <inkml:brushProperty name="color" value="#AB008B"/>
    </inkml:brush>
  </inkml:definitions>
  <inkml:trace contextRef="#ctx0" brushRef="#br0">3 333 9215 0 0,'-1'-2'37'0'0,"1"0"0"0"0,-1-1 0 0 0,1 1-1 0 0,0-1 1 0 0,-1 1 0 0 0,1-1 0 0 0,0 1-1 0 0,0-1 1 0 0,1 1 0 0 0,-1-1 0 0 0,1 1-1 0 0,-1 0 1 0 0,1-1 0 0 0,0 1-1 0 0,-1 0 1 0 0,1-1 0 0 0,0 1 0 0 0,1 0-1 0 0,-1 0 1 0 0,0 0 0 0 0,1 0 0 0 0,-1 0-1 0 0,1 0 1 0 0,0 0 0 0 0,-1 0 0 0 0,4-2-1 0 0,18-20 1664 0 0,1 2-1 0 0,0 0 1 0 0,2 1-1 0 0,1 2 1 0 0,0 1 0 0 0,1 0-1 0 0,1 3 1 0 0,35-15-1 0 0,-31 15-1412 0 0,16-6 240 0 0,75-22 0 0 0,-122 43-539 0 0,0-1 0 0 0,0 1 0 0 0,0 0-1 0 0,0-1 1 0 0,0 1 0 0 0,0 0 0 0 0,0 0-1 0 0,0 1 1 0 0,0-1 0 0 0,0 0 0 0 0,0 1-1 0 0,-1-1 1 0 0,1 1 0 0 0,3 1-1 0 0,-2 0-262 0 0,0 0-1 0 0,0 0 0 0 0,0 0 0 0 0,-1 0 1 0 0,1 1-1 0 0,-1-1 0 0 0,0 1 0 0 0,0 0 1 0 0,3 3-1 0 0</inkml:trace>
</inkml:ink>
</file>

<file path=ppt/ink/ink13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5.407"/>
    </inkml:context>
    <inkml:brush xml:id="br0">
      <inkml:brushProperty name="width" value="0.1" units="cm"/>
      <inkml:brushProperty name="height" value="0.1" units="cm"/>
      <inkml:brushProperty name="color" value="#AB008B"/>
    </inkml:brush>
  </inkml:definitions>
  <inkml:trace contextRef="#ctx0" brushRef="#br0">251 8 9671 0 0,'-38'-8'1048'0'0,"34"9"-622"0"0,0 0 1 0 0,0 0-1 0 0,1 0 0 0 0,-1 1 0 0 0,0-1 0 0 0,1 1 0 0 0,-1 0 0 0 0,1 0 1 0 0,-1 0-1 0 0,1 0 0 0 0,0 1 0 0 0,0 0 0 0 0,-4 4 0 0 0,-39 46 2691 0 0,29-32-3281 0 0,5-7 513 0 0,1 1 0 0 0,0 0 0 0 0,1 1 0 0 0,1 0 0 0 0,0 0 0 0 0,1 1 0 0 0,1 0 0 0 0,-8 28 1 0 0,14-40-275 0 0,-1 0 0 0 0,2 0 0 0 0,-1 0 0 0 0,0-1 1 0 0,1 1-1 0 0,0 0 0 0 0,0 0 0 0 0,1 0 1 0 0,-1 0-1 0 0,1 0 0 0 0,0 0 0 0 0,0 0 1 0 0,1 0-1 0 0,-1-1 0 0 0,1 1 0 0 0,0-1 0 0 0,0 1 1 0 0,1-1-1 0 0,-1 0 0 0 0,1 0 0 0 0,0 0 1 0 0,0 0-1 0 0,1 0 0 0 0,-1-1 0 0 0,1 1 1 0 0,0-1-1 0 0,-1 0 0 0 0,2 0 0 0 0,-1 0 0 0 0,0-1 1 0 0,0 1-1 0 0,1-1 0 0 0,-1 0 0 0 0,1-1 1 0 0,0 1-1 0 0,7 1 0 0 0,9 2-50 0 0,0-1-1 0 0,0-1 1 0 0,0-1-1 0 0,0-1 1 0 0,0-1-1 0 0,0 0 1 0 0,0-2-1 0 0,0-1 1 0 0,0 0 0 0 0,0-1-1 0 0,-1-2 1 0 0,1 0-1 0 0,-1-1 1 0 0,-1-1-1 0 0,1-1 1 0 0,-1 0-1 0 0,-1-2 1 0 0,0 0-1 0 0,0-1 1 0 0,-2 0 0 0 0,20-19-1 0 0,-32 28-4 0 0,-1 0-1 0 0,1-1 1 0 0,-1 1-1 0 0,0-1 1 0 0,0 0-1 0 0,0 0 0 0 0,0 0 1 0 0,-1 0-1 0 0,1 0 1 0 0,-1-1-1 0 0,0 1 1 0 0,0-1-1 0 0,-1 1 1 0 0,0-1-1 0 0,1 0 1 0 0,-2 0-1 0 0,1 0 1 0 0,0 1-1 0 0,-1-1 1 0 0,0 0-1 0 0,0 0 1 0 0,0 0-1 0 0,-1 0 1 0 0,0 0-1 0 0,0 1 1 0 0,0-1-1 0 0,0 0 1 0 0,-1 1-1 0 0,0-1 1 0 0,0 1-1 0 0,0-1 1 0 0,0 1-1 0 0,-1 0 1 0 0,-4-6-1 0 0,0 1-15 0 0,-1 1 0 0 0,0 0 0 0 0,0 0-1 0 0,-1 1 1 0 0,0-1 0 0 0,-1 2 0 0 0,1 0 0 0 0,-1 0 0 0 0,0 0 0 0 0,-1 2 0 0 0,1-1-1 0 0,-1 1 1 0 0,-21-5 0 0 0,-73-8 21 0 0,52 10-1821 0 0,1-2-5315 0 0,29 4-623 0 0</inkml:trace>
</inkml:ink>
</file>

<file path=ppt/ink/ink13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6.142"/>
    </inkml:context>
    <inkml:brush xml:id="br0">
      <inkml:brushProperty name="width" value="0.1" units="cm"/>
      <inkml:brushProperty name="height" value="0.1" units="cm"/>
      <inkml:brushProperty name="color" value="#AB008B"/>
    </inkml:brush>
  </inkml:definitions>
  <inkml:trace contextRef="#ctx0" brushRef="#br0">108 164 4607 0 0,'-28'13'650'0'0,"24"-12"-244"0"0,0 0 0 0 0,0 1-1 0 0,0-1 1 0 0,0-1 0 0 0,0 1 0 0 0,-1-1 0 0 0,1 1 0 0 0,-6-2 0 0 0,8 2-71 0 0,0-1 0 0 0,0-1-1 0 0,0 1 1 0 0,0 0 0 0 0,1 0 0 0 0,-1-1 0 0 0,0 1 0 0 0,0-1 0 0 0,0 1 0 0 0,1-1 0 0 0,-1 0 0 0 0,0 1 0 0 0,1-1 0 0 0,-1 0 0 0 0,1 0 0 0 0,-1 0 0 0 0,1-1-1 0 0,-1 1 1 0 0,1 0 0 0 0,-2-3 0 0 0,3 4-241 0 0,1-1 0 0 0,-1 0-1 0 0,0 0 1 0 0,0 1 0 0 0,1-1-1 0 0,-1 0 1 0 0,0 1 0 0 0,1-1-1 0 0,-1 0 1 0 0,1 1 0 0 0,-1-1-1 0 0,1 1 1 0 0,-1-1 0 0 0,1 1-1 0 0,-1-1 1 0 0,1 1 0 0 0,0-1-1 0 0,-1 1 1 0 0,1-1 0 0 0,0 1-1 0 0,-1 0 1 0 0,1 0 0 0 0,0-1-1 0 0,-1 1 1 0 0,1 0 0 0 0,0 0-1 0 0,0 0 1 0 0,-1-1 0 0 0,1 1-1 0 0,1 0 1 0 0,26-6 923 0 0,-28 6-927 0 0,47-8 498 0 0,0 3 0 0 0,1 2 1 0 0,-1 2-1 0 0,79 8 0 0 0,-73-2-432 0 0,0-2 0 0 0,0-2 0 0 0,86-11 0 0 0,79-7 355 0 0,-138 14-164 0 0,-1-4 0 0 0,104-22 0 0 0,-61 2-240 0 0,0 4-1 0 0,144-6 1 0 0,-200 31-254 0 0,-62-2 111 0 0,0 1 1 0 0,0-1 0 0 0,0 1-1 0 0,0 0 1 0 0,-1 0-1 0 0,1 0 1 0 0,0 1 0 0 0,0-1-1 0 0,-1 1 1 0 0,1 0 0 0 0,-1 0-1 0 0,1 1 1 0 0,5 4-1 0 0,-8-6-48 0 0,-1-1-1 0 0,0 1 0 0 0,1 0 0 0 0,-1 0 0 0 0,1 0 0 0 0,-1 0 0 0 0,0 0 0 0 0,1 0 0 0 0,-1 0 0 0 0,0 0 0 0 0,0 0 0 0 0,0-1 0 0 0,0 1 0 0 0,0 0 0 0 0,0 0 0 0 0,0 0 0 0 0,0 0 0 0 0,0 0 1 0 0,0 0-1 0 0,-1 0 0 0 0,1 0 0 0 0,0 0 0 0 0,-1 0 0 0 0,1 0 0 0 0,-1 0 0 0 0,1-1 0 0 0,-1 1 0 0 0,0 1 0 0 0,-20 20-2075 0 0,5-10 994 0 0</inkml:trace>
</inkml:ink>
</file>

<file path=ppt/ink/ink13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7:46.879"/>
    </inkml:context>
    <inkml:brush xml:id="br0">
      <inkml:brushProperty name="width" value="0.1" units="cm"/>
      <inkml:brushProperty name="height" value="0.1" units="cm"/>
      <inkml:brushProperty name="color" value="#AB008B"/>
    </inkml:brush>
  </inkml:definitions>
  <inkml:trace contextRef="#ctx0" brushRef="#br0">218 12 13503 0 0,'0'0'1224'0'0,"-4"28"-954"0"0,-10 82 677 0 0,-4 0 1 0 0,-44 144-1 0 0,-12-3 699 0 0,59-188-897 0 0,3 1 0 0 0,-5 68-1 0 0,16-119-689 0 0,0 0 0 0 0,1 0 0 0 0,1-1 0 0 0,0 1 1 0 0,0 0-1 0 0,2 0 0 0 0,-1 0 0 0 0,8 19 0 0 0,-8-27-50 0 0,1 0-1 0 0,-1 0 1 0 0,1-1 0 0 0,0 1 0 0 0,0-1-1 0 0,0 0 1 0 0,1 0 0 0 0,0 0-1 0 0,0 0 1 0 0,0 0 0 0 0,0-1 0 0 0,0 0-1 0 0,1 0 1 0 0,-1 0 0 0 0,1 0 0 0 0,0-1-1 0 0,0 0 1 0 0,0 0 0 0 0,0 0 0 0 0,0 0-1 0 0,0-1 1 0 0,1 0 0 0 0,5 0 0 0 0,372 25 944 0 0,-243-22-794 0 0,148 23 0 0 0,-116 1-128 0 0,1-7-1 0 0,249-3 0 0 0,-124-50 367 0 0,-18 2-110 0 0,-256 29-288 0 0,45-2-1 0 0,-65 2 3 0 0,0 1 1 0 0,0-1-1 0 0,0 0 0 0 0,0 0 0 0 0,0 0 0 0 0,-1-1 0 0 0,1 1 0 0 0,0-1 0 0 0,-1 0 0 0 0,1 0 0 0 0,-1 0 0 0 0,1-1 0 0 0,2-2 0 0 0,-3 2 42 0 0,-1 0-1 0 0,0-1 1 0 0,-1 1-1 0 0,1 0 1 0 0,-1-1-1 0 0,1 0 1 0 0,-1 1-1 0 0,0-1 1 0 0,0 0-1 0 0,-1 1 1 0 0,1-1-1 0 0,-1 0 1 0 0,1-4-1 0 0,-5-58 326 0 0,2 40-330 0 0,1-85 97 0 0,27-211-1 0 0,-8 148-5 0 0,-12 104-50 0 0,-5-103 0 0 0,-4 141 0 0 0,0 0-1 0 0,-2 0 1 0 0,-2 0-1 0 0,-1 1 1 0 0,-17-46-1 0 0,16 51 7 0 0,9 26-85 0 0,0-1 0 0 0,0 1 0 0 0,0 0 0 0 0,0 0 0 0 0,0-1-1 0 0,0 1 1 0 0,0 0 0 0 0,0-1 0 0 0,0 1 0 0 0,0 0 0 0 0,0-1 0 0 0,0 1-1 0 0,0 0 1 0 0,0-1 0 0 0,0 1 0 0 0,0 0 0 0 0,0-1 0 0 0,0 1-1 0 0,0 0 1 0 0,0-1 0 0 0,0 1 0 0 0,0 0 0 0 0,1 0 0 0 0,-1-1-1 0 0,0 1 1 0 0,0 0 0 0 0,0 0 0 0 0,1-1 0 0 0,-1 1 0 0 0,0 0 0 0 0,0 0-1 0 0,1-1 1 0 0,-1 1 0 0 0,0 0 0 0 0,0 0 0 0 0,1 0 0 0 0,-1 0-1 0 0,0 0 1 0 0,1-1 0 0 0,-1 1 0 0 0,0 0 0 0 0,1 0 0 0 0,-1 0-1 0 0,0 0 1 0 0,1 0 0 0 0,-1 0 0 0 0,0 0 0 0 0,1 0 0 0 0,-1 0 0 0 0,0 0-1 0 0,0 0 1 0 0,1 0 0 0 0,-1 0 0 0 0,0 0 0 0 0,1 1 0 0 0,-1-1-1 0 0,0 0 1 0 0,1 0 0 0 0,-1 0 0 0 0,0 0 0 0 0,0 0 0 0 0,1 1-1 0 0,-1-1 1 0 0,0 0 0 0 0,1 1 0 0 0,-1-1-16 0 0,40 19-1954 0 0,-19-14 761 0 0</inkml:trace>
</inkml:ink>
</file>

<file path=ppt/ink/ink13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11.785"/>
    </inkml:context>
    <inkml:brush xml:id="br0">
      <inkml:brushProperty name="width" value="0.1" units="cm"/>
      <inkml:brushProperty name="height" value="0.1" units="cm"/>
      <inkml:brushProperty name="color" value="#AB008B"/>
    </inkml:brush>
  </inkml:definitions>
  <inkml:trace contextRef="#ctx0" brushRef="#br0">402 152 2303 0 0,'17'-14'8349'0'0,"-16"12"-7919"0"0,-8-48 4102 0 0,-1 26-47 0 0,-13 3-3681 0 0,17 17-743 0 0,0 0-1 0 0,1 1 0 0 0,-1-1 1 0 0,-1 1-1 0 0,1 0 1 0 0,0 0-1 0 0,-1 1 0 0 0,1-1 1 0 0,-1 1-1 0 0,0 0 1 0 0,0 1-1 0 0,0-1 0 0 0,0 1 1 0 0,0 0-1 0 0,0 0 1 0 0,0 0-1 0 0,-1 1 0 0 0,1-1 1 0 0,0 1-1 0 0,0 1 1 0 0,0-1-1 0 0,-1 1 0 0 0,1 0 1 0 0,0 0-1 0 0,0 0 1 0 0,-7 4-1 0 0,-8 2-36 0 0,1 1 0 0 0,0 0-1 0 0,0 2 1 0 0,1 0 0 0 0,-23 18-1 0 0,32-20-20 0 0,0 1-1 0 0,0 0 0 0 0,1 0 0 0 0,0 1 0 0 0,-8 12 0 0 0,-8 10-4 0 0,21-29 0 0 0,0 1 0 0 0,0-1 0 0 0,1 1 0 0 0,-1-1 0 0 0,1 1 0 0 0,0 0-1 0 0,0 0 1 0 0,1 0 0 0 0,-1 0 0 0 0,1 0 0 0 0,0 0 0 0 0,0 0 0 0 0,0 0 0 0 0,0 1 0 0 0,1-1-1 0 0,-1 0 1 0 0,1 1 0 0 0,1 8 0 0 0,1-9 0 0 0,-1 0 0 0 0,1 0 0 0 0,0 0 0 0 0,0 1 0 0 0,0-2 0 0 0,1 1-1 0 0,-1 0 1 0 0,1 0 0 0 0,0-1 0 0 0,0 0 0 0 0,0 1 0 0 0,0-1 0 0 0,1 0 0 0 0,0-1 0 0 0,-1 1-1 0 0,1-1 1 0 0,0 1 0 0 0,5 1 0 0 0,1 2-3 0 0,0-1-1 0 0,0-1 1 0 0,1 1 0 0 0,0-2-1 0 0,19 5 1 0 0,-25-7 3 0 0,0-1 1 0 0,-1 0-1 0 0,1 0 0 0 0,0 0 0 0 0,-1 0 0 0 0,1-1 1 0 0,-1 0-1 0 0,1 0 0 0 0,-1 0 0 0 0,1 0 1 0 0,-1-1-1 0 0,0 1 0 0 0,1-1 0 0 0,-1-1 0 0 0,0 1 1 0 0,0 0-1 0 0,3-4 0 0 0,12-8 84 0 0,-1-1-1 0 0,30-33 1 0 0,-43 44-62 0 0,-1-1 1 0 0,0 0-1 0 0,-1 0 0 0 0,1 0 0 0 0,-1 0 0 0 0,0-1 0 0 0,0 1 1 0 0,-1-1-1 0 0,0 0 0 0 0,0 0 0 0 0,0 0 0 0 0,0 0 0 0 0,-1 0 1 0 0,0 0-1 0 0,0 0 0 0 0,-1-11 0 0 0,-11 71 2480 0 0,10 48-2394 0 0,14 123 0 0 0,-5-124-19 0 0,-7-91-350 0 0,-1-1 0 0 0,1 1 1 0 0,1-1-1 0 0,0 0 0 0 0,6 18 1 0 0,-1-13-661 0 0</inkml:trace>
</inkml:ink>
</file>

<file path=ppt/ink/ink13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19.881"/>
    </inkml:context>
    <inkml:brush xml:id="br0">
      <inkml:brushProperty name="width" value="0.1" units="cm"/>
      <inkml:brushProperty name="height" value="0.1" units="cm"/>
      <inkml:brushProperty name="color" value="#AB008B"/>
    </inkml:brush>
  </inkml:definitions>
  <inkml:trace contextRef="#ctx0" brushRef="#br0">29 165 1375 0 0,'-29'6'21587'0'0,"45"-5"-21261"0"0,1-1 1 0 0,-1-1 0 0 0,0 0-1 0 0,0-1 1 0 0,0-1-1 0 0,17-6 1 0 0,16-1 131 0 0,17-3-128 0 0,-2-2 0 0 0,0-4 0 0 0,98-42 0 0 0,-148 56-287 0 0,-6 2-93 0 0,-1 0-1 0 0,0 0 1 0 0,0-1 0 0 0,0 0-1 0 0,9-7 1 0 0,-15 11-11 0 0,0-1 0 0 0,-1 1-1 0 0,1-1 1 0 0,0 1 0 0 0,0-1 0 0 0,0 1-1 0 0,0 0 1 0 0,0-1 0 0 0,0 1 0 0 0,0 0 0 0 0,0 0-1 0 0,0 0 1 0 0,0 0 0 0 0,0 0 0 0 0,0 0-1 0 0,0 0 1 0 0,0 0 0 0 0,0 0 0 0 0,0 1-1 0 0,0-1 1 0 0,0 0 0 0 0,0 1 0 0 0,0-1-1 0 0,0 0 1 0 0,0 1 0 0 0,0-1 0 0 0,0 1-1 0 0,0 0 1 0 0,1 0 0 0 0</inkml:trace>
</inkml:ink>
</file>

<file path=ppt/ink/ink13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0.231"/>
    </inkml:context>
    <inkml:brush xml:id="br0">
      <inkml:brushProperty name="width" value="0.1" units="cm"/>
      <inkml:brushProperty name="height" value="0.1" units="cm"/>
      <inkml:brushProperty name="color" value="#AB008B"/>
    </inkml:brush>
  </inkml:definitions>
  <inkml:trace contextRef="#ctx0" brushRef="#br0">60 1 6447 0 0,'0'0'499'0'0,"-22"25"5908"0"0,17-17-5611 0 0,2 1 1 0 0,-1 0 0 0 0,1 0 0 0 0,1 0 0 0 0,0 0 0 0 0,-2 12-1 0 0,2 9-64 0 0,1-1-1 0 0,3 34 0 0 0,-1 34 215 0 0,-6-45-408 0 0,-5 119 1501 0 0,10-170-1975 0 0,28 8-1525 0 0,-18-10-278 0 0</inkml:trace>
</inkml:ink>
</file>

<file path=ppt/ink/ink13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0.579"/>
    </inkml:context>
    <inkml:brush xml:id="br0">
      <inkml:brushProperty name="width" value="0.1" units="cm"/>
      <inkml:brushProperty name="height" value="0.1" units="cm"/>
      <inkml:brushProperty name="color" value="#AB008B"/>
    </inkml:brush>
  </inkml:definitions>
  <inkml:trace contextRef="#ctx0" brushRef="#br0">12 212 11519 0 0,'-4'12'8731'0'0,"-1"13"-6041"0"0,7-17-2685 0 0,1 1 0 0 0,-1-1 0 0 0,1-1 0 0 0,1 1-1 0 0,-1 0 1 0 0,8 9 0 0 0,5 13-4588 0 0</inkml:trace>
  <inkml:trace contextRef="#ctx0" brushRef="#br0" timeOffset="1">17 46 5063 0 0,'-3'-7'448'0'0,"1"0"-352"0"0,-2-2-96 0 0,1 2 888 0 0,1-2 160 0 0,-1 3 32 0 0</inkml:trace>
</inkml:ink>
</file>

<file path=ppt/ink/ink13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1.037"/>
    </inkml:context>
    <inkml:brush xml:id="br0">
      <inkml:brushProperty name="width" value="0.1" units="cm"/>
      <inkml:brushProperty name="height" value="0.1" units="cm"/>
      <inkml:brushProperty name="color" value="#AB008B"/>
    </inkml:brush>
  </inkml:definitions>
  <inkml:trace contextRef="#ctx0" brushRef="#br0">17 270 7567 0 0,'0'0'4040'0'0,"-5"-31"1248"0"0,5 30-5235 0 0,-4-18 1170 0 0,1-1 1 0 0,0 0-1 0 0,1-38 1 0 0,28 6 269 0 0,-23 42-1208 0 0,0 0 0 0 0,0 0 0 0 0,1 0-1 0 0,8-15 1 0 0,-12 25-277 0 0,0-1 1 0 0,1 1-1 0 0,-1 0 0 0 0,0-1 1 0 0,1 1-1 0 0,-1 0 0 0 0,0 0 0 0 0,1 0 1 0 0,-1-1-1 0 0,0 1 0 0 0,1 0 0 0 0,-1 0 1 0 0,1 0-1 0 0,-1 0 0 0 0,0 0 1 0 0,1 0-1 0 0,-1-1 0 0 0,1 1 0 0 0,-1 0 1 0 0,0 0-1 0 0,1 0 0 0 0,-1 1 1 0 0,1-1-1 0 0,-1 0 0 0 0,0 0 0 0 0,1 0 1 0 0,-1 0-1 0 0,1 0 0 0 0,-1 0 1 0 0,0 0-1 0 0,1 1 0 0 0,-1-1 0 0 0,0 0 1 0 0,1 0-1 0 0,-1 1 0 0 0,0-1 1 0 0,1 0-1 0 0,-1 0 0 0 0,0 1 0 0 0,0-1 1 0 0,1 0-1 0 0,-1 1 0 0 0,0-1 0 0 0,0 0 1 0 0,1 1-1 0 0,9 13-10 0 0,-10-14 12 0 0,2 4 2 0 0,0-1-1 0 0,-1 1 1 0 0,1 0-1 0 0,-1-1 0 0 0,0 1 1 0 0,0 0-1 0 0,0 0 0 0 0,-1 0 1 0 0,1 0-1 0 0,-1-1 1 0 0,0 1-1 0 0,0 8 0 0 0,1 35 55 0 0,3-36-24 0 0,-4-11-41 0 0,0 1-1 0 0,1 0 0 0 0,-1-1 1 0 0,1 1-1 0 0,-1-1 0 0 0,0 1 0 0 0,1-1 1 0 0,-1 1-1 0 0,1-1 0 0 0,0 1 1 0 0,-1-1-1 0 0,1 1 0 0 0,-1-1 0 0 0,1 0 1 0 0,0 1-1 0 0,-1-1 0 0 0,1 0 1 0 0,0 0-1 0 0,-1 1 0 0 0,1-1 0 0 0,0 0 1 0 0,-1 0-1 0 0,1 0 0 0 0,0 0 0 0 0,0 0 1 0 0,-1 0-1 0 0,1 0 0 0 0,0 0 1 0 0,-1 0-1 0 0,1 0 0 0 0,0 0 0 0 0,-1-1 1 0 0,1 1-1 0 0,0 0 0 0 0,-1 0 1 0 0,1-1-1 0 0,1 0 0 0 0,6-1-1 0 0,1-1-1 0 0,-1-1 1 0 0,0 1-1 0 0,0-1 1 0 0,0-1 0 0 0,0 1-1 0 0,-1-1 1 0 0,0-1-1 0 0,0 1 1 0 0,12-13-1 0 0,35-26 26 0 0,-50 42-7 0 0,0 0 0 0 0,0 0 0 0 0,1 0 1 0 0,-1 0-1 0 0,0 0 0 0 0,1 1 1 0 0,-1 0-1 0 0,1 0 0 0 0,-1 0 0 0 0,1 1 1 0 0,0-1-1 0 0,5 1 0 0 0,-4 0 50 0 0,-1 0 0 0 0,0 0-1 0 0,1 0 1 0 0,-1 1 0 0 0,0 0 0 0 0,0 0-1 0 0,0 1 1 0 0,1-1 0 0 0,-1 1 0 0 0,0 0-1 0 0,-1 0 1 0 0,1 1 0 0 0,0-1 0 0 0,-1 1-1 0 0,1 0 1 0 0,-1 0 0 0 0,0 1 0 0 0,0-1-1 0 0,0 1 1 0 0,-1 0 0 0 0,1 0 0 0 0,-1 0-1 0 0,0 1 1 0 0,0-1 0 0 0,0 1 0 0 0,-1 0-1 0 0,1 0 1 0 0,-1-1 0 0 0,-1 1 0 0 0,3 8-1 0 0,4 8 139 0 0,-3-9-140 0 0,-1-1 0 0 0,-1 2 0 0 0,5 24-1 0 0,3-15-1345 0 0,-1-14 493 0 0</inkml:trace>
</inkml:ink>
</file>

<file path=ppt/ink/ink13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1.696"/>
    </inkml:context>
    <inkml:brush xml:id="br0">
      <inkml:brushProperty name="width" value="0.1" units="cm"/>
      <inkml:brushProperty name="height" value="0.1" units="cm"/>
      <inkml:brushProperty name="color" value="#AB008B"/>
    </inkml:brush>
  </inkml:definitions>
  <inkml:trace contextRef="#ctx0" brushRef="#br0">45 15 9215 0 0,'-8'-15'8749'0'0,"6"26"-6113"0"0,5 29-2474 0 0,-2-36 706 0 0,0 52 336 0 0,-1 0 0 0 0,-11 70 0 0 0,0 43-583 0 0,4-165-470 0 0,7-4-170 0 0,-1 0 1 0 0,1 0-1 0 0,-1 0 1 0 0,1 0-1 0 0,-1 0 0 0 0,1 0 1 0 0,0 1-1 0 0,-1-1 1 0 0,1 0-1 0 0,-1 0 0 0 0,1 0 1 0 0,0 1-1 0 0,-1-1 1 0 0,1 0-1 0 0,-1 0 0 0 0,1 1 1 0 0,0-1-1 0 0,-1 0 1 0 0,1 1-1 0 0,0-1 0 0 0,0 0 1 0 0,-1 1-1 0 0,1-1 1 0 0,0 0-1 0 0,0 1 0 0 0,-1-1 1 0 0,1 1-1 0 0,0-1 1 0 0,0 0-1 0 0,0 1 0 0 0,0-1 1 0 0,0 1-1 0 0,0-1 1 0 0,0 1-1 0 0,0-1 0 0 0,0 0 1 0 0,0 2-1 0 0,13 33-2805 0 0</inkml:trace>
</inkml:ink>
</file>

<file path=ppt/ink/ink1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8"/>
    </inkml:context>
    <inkml:brush xml:id="br0">
      <inkml:brushProperty name="width" value="0.1" units="cm"/>
      <inkml:brushProperty name="height" value="0.1" units="cm"/>
      <inkml:brushProperty name="color" value="#AB008B"/>
    </inkml:brush>
  </inkml:definitions>
  <inkml:trace contextRef="#ctx0" brushRef="#br0">2 111 3679 0 0,'-1'-19'12509'0'0,"0"-3"-8923"0"0,2 20-3397 0 0,0-5 214 0 0,1 0 1 0 0,0-1-1 0 0,0 1 0 0 0,1 1 1 0 0,6-14-1 0 0,-8 19-373 0 0,0 0 0 0 0,-1 1 0 0 0,1-1 0 0 0,-1 0 0 0 0,1 0 0 0 0,0 0 0 0 0,0 1 0 0 0,-1-1 0 0 0,1 0 0 0 0,0 1 0 0 0,0-1 0 0 0,0 1 0 0 0,0-1 0 0 0,0 1 0 0 0,0-1 0 0 0,0 1 0 0 0,0 0 0 0 0,0-1 0 0 0,0 1-1 0 0,0 0 1 0 0,0 0 0 0 0,1 0 0 0 0,0 0-14 0 0,0 1 0 0 0,0 0 0 0 0,0-1 0 0 0,0 1 0 0 0,0 0 0 0 0,0 0 0 0 0,-1 0 0 0 0,1 1 0 0 0,0-1 0 0 0,-1 0 0 0 0,1 1 0 0 0,-1-1-1 0 0,1 1 1 0 0,-1-1 0 0 0,0 1 0 0 0,2 3 0 0 0,0-1 10 0 0,-1 1 0 0 0,0-1 0 0 0,0 1 0 0 0,0 0 0 0 0,0 0 0 0 0,-1 0 0 0 0,0 0 0 0 0,0 0 0 0 0,-1 0 0 0 0,1 0 0 0 0,-1 0 0 0 0,0 1-1 0 0,0-1 1 0 0,-1 0 0 0 0,0 6 0 0 0,-21 82-240 0 0,17-77 78 0 0,-20 71-196 0 0,25-86 279 0 0,39 2-75 0 0,27 14 205 0 0,-56-14-120 0 0,0 1 0 0 0,0-1 0 0 0,0-1 0 0 0,0 0 0 0 0,1 0 0 0 0,-1-1 0 0 0,1 0 0 0 0,15-2-1 0 0,-15-1-1169 0 0,-1-3-391 0 0</inkml:trace>
</inkml:ink>
</file>

<file path=ppt/ink/ink13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2.070"/>
    </inkml:context>
    <inkml:brush xml:id="br0">
      <inkml:brushProperty name="width" value="0.1" units="cm"/>
      <inkml:brushProperty name="height" value="0.1" units="cm"/>
      <inkml:brushProperty name="color" value="#AB008B"/>
    </inkml:brush>
  </inkml:definitions>
  <inkml:trace contextRef="#ctx0" brushRef="#br0">9 40 9903 0 0,'-5'32'1055'0'0,"5"-28"-1135"0"0,-2 13 430 0 0,1 0 1 0 0,0 0 0 0 0,2 18-1 0 0,0-31-118 0 0,-1 1-1 0 0,1 0 1 0 0,0-1-1 0 0,0 1 1 0 0,1-1-1 0 0,-1 1 1 0 0,1-1 0 0 0,0 0-1 0 0,0 0 1 0 0,1 0-1 0 0,-1 0 1 0 0,1 0-1 0 0,0 0 1 0 0,0 0-1 0 0,0-1 1 0 0,4 4 0 0 0,5 2 215 0 0,1 0 1 0 0,0-1 0 0 0,0-1-1 0 0,0 0 1 0 0,1-1 0 0 0,0 0-1 0 0,22 5 1 0 0,-30-9-275 0 0,0 0 0 0 0,1-1 0 0 0,-1 1-1 0 0,1-2 1 0 0,0 1 0 0 0,-1-1 0 0 0,1 0 0 0 0,-1 0 0 0 0,1-1 0 0 0,0 1-1 0 0,-1-2 1 0 0,1 1 0 0 0,-1-1 0 0 0,0 0 0 0 0,1 0 0 0 0,-1-1 0 0 0,0 0-1 0 0,0 0 1 0 0,9-6 0 0 0,-12 6-114 0 0,0-1 0 0 0,-1 0 0 0 0,1 0 0 0 0,-1 0 0 0 0,1 0 0 0 0,-1 0 0 0 0,0 0 0 0 0,-1 0-1 0 0,1-1 1 0 0,-1 1 0 0 0,0-1 0 0 0,0 1 0 0 0,0-1 0 0 0,0 0 0 0 0,-1-8 0 0 0,0 2 54 0 0,0 0-1 0 0,0 0 1 0 0,-1 0 0 0 0,-1 0-1 0 0,-4-18 1 0 0,4 23-76 0 0,-1-1-1 0 0,1 1 1 0 0,-1-1 0 0 0,-1 1 0 0 0,1 0-1 0 0,-1 0 1 0 0,0 0 0 0 0,0 1 0 0 0,0 0 0 0 0,-1-1-1 0 0,0 1 1 0 0,0 1 0 0 0,-1-1 0 0 0,1 1-1 0 0,-1 0 1 0 0,0 0 0 0 0,0 1 0 0 0,-8-4-1 0 0,-8-8-94 0 0,21 13-124 0 0</inkml:trace>
</inkml:ink>
</file>

<file path=ppt/ink/ink13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2.738"/>
    </inkml:context>
    <inkml:brush xml:id="br0">
      <inkml:brushProperty name="width" value="0.1" units="cm"/>
      <inkml:brushProperty name="height" value="0.1" units="cm"/>
      <inkml:brushProperty name="color" value="#AB008B"/>
    </inkml:brush>
  </inkml:definitions>
  <inkml:trace contextRef="#ctx0" brushRef="#br0">237 10 4143 0 0,'0'0'6723'0'0,"-45"-8"-539"0"0,39 7-5998 0 0,1 1 0 0 0,-1 0-1 0 0,0 0 1 0 0,0 1 0 0 0,1-1 0 0 0,-1 1 0 0 0,0 1 0 0 0,1-1 0 0 0,-8 4 0 0 0,-52 22 488 0 0,49-19-470 0 0,13-7-165 0 0,-1 1-1 0 0,1 0 1 0 0,0 0-1 0 0,0 0 1 0 0,-1 0 0 0 0,1 0-1 0 0,1 1 1 0 0,-1-1-1 0 0,0 1 1 0 0,1 0-1 0 0,-5 5 1 0 0,6-6-25 0 0,0 0 1 0 0,0 0-1 0 0,0 0 0 0 0,1 0 0 0 0,-1 0 1 0 0,0 0-1 0 0,1 0 0 0 0,0 0 0 0 0,-1 0 1 0 0,1 0-1 0 0,0 0 0 0 0,0 0 1 0 0,0 0-1 0 0,0 0 0 0 0,1 0 0 0 0,-1 0 1 0 0,1 2-1 0 0,1 0-8 0 0,-1-1 0 0 0,1 1 0 0 0,0-1-1 0 0,1 1 1 0 0,-1-1 0 0 0,1 0 0 0 0,-1 0 0 0 0,1 0 0 0 0,0 0 0 0 0,0-1 0 0 0,0 1 0 0 0,0-1-1 0 0,1 1 1 0 0,-1-1 0 0 0,1 0 0 0 0,-1-1 0 0 0,1 1 0 0 0,0-1 0 0 0,-1 1 0 0 0,1-1 0 0 0,6 1 0 0 0,50 10 74 0 0,34 8-99 0 0,-86-18 38 0 0,0 1 0 0 0,0 0 0 0 0,-1 0-1 0 0,0 1 1 0 0,1 0 0 0 0,-1 1 0 0 0,0-1-1 0 0,-1 1 1 0 0,7 6 0 0 0,-12-10 7 0 0,0 0-1 0 0,0 0 1 0 0,-1 0 0 0 0,1 0 0 0 0,0 0-1 0 0,0 0 1 0 0,-1 0 0 0 0,1 0 0 0 0,-1 0-1 0 0,1 0 1 0 0,-1 0 0 0 0,1 0 0 0 0,-1 0-1 0 0,0 1 1 0 0,1-1 0 0 0,-1 0 0 0 0,0 0-1 0 0,0 0 1 0 0,0 1 0 0 0,0-1 0 0 0,0 0 0 0 0,0 0-1 0 0,0 1 1 0 0,-1-1 0 0 0,1 1 0 0 0,-1 1 48 0 0,-1-1 1 0 0,1 1-1 0 0,-1-1 1 0 0,1 1-1 0 0,-1-1 1 0 0,0 0-1 0 0,0 1 1 0 0,0-1 0 0 0,0 0-1 0 0,-3 2 1 0 0,-5 4 309 0 0,-1-1-1 0 0,0 0 1 0 0,-18 8 0 0 0,10-9-343 0 0,-1 0 0 0 0,1-2 0 0 0,-1 0 0 0 0,0-1 0 0 0,-37 0-1 0 0,57-3-81 0 0,-1 0 0 0 0,1 0 0 0 0,-1 0 0 0 0,1 0 0 0 0,-1 0 0 0 0,1 0 0 0 0,-1 0 0 0 0,1 0-1 0 0,-1 0 1 0 0,1 0 0 0 0,-1 0 0 0 0,1 1 0 0 0,-1-1 0 0 0,1 0 0 0 0,-1 0 0 0 0,1 1-1 0 0,-1-1 1 0 0,1 0 0 0 0,-1 0 0 0 0,1 1 0 0 0,0-1 0 0 0,-1 0 0 0 0,1 1 0 0 0,-1-1 0 0 0,1 1-1 0 0,0-1 1 0 0,0 1 0 0 0,-1-1 0 0 0,1 0 0 0 0,0 1 0 0 0,0-1 0 0 0,-1 1 0 0 0,1-1 0 0 0,0 1-1 0 0,0-1 1 0 0,0 2 0 0 0,0-1-66 0 0</inkml:trace>
</inkml:ink>
</file>

<file path=ppt/ink/ink13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3.126"/>
    </inkml:context>
    <inkml:brush xml:id="br0">
      <inkml:brushProperty name="width" value="0.1" units="cm"/>
      <inkml:brushProperty name="height" value="0.1" units="cm"/>
      <inkml:brushProperty name="color" value="#AB008B"/>
    </inkml:brush>
  </inkml:definitions>
  <inkml:trace contextRef="#ctx0" brushRef="#br0">79 152 11519 0 0,'7'0'225'0'0,"-1"0"0"0"0,0-1-1 0 0,1 1 1 0 0,-1-1-1 0 0,0-1 1 0 0,0 1-1 0 0,0-1 1 0 0,0 0 0 0 0,0 0-1 0 0,0-1 1 0 0,10-5-1 0 0,23-9 2284 0 0,-31 14-2090 0 0,-1 0 0 0 0,1-1 0 0 0,-1 0 0 0 0,0 0 1 0 0,-1-1-1 0 0,1 0 0 0 0,-1 0 0 0 0,0 0 0 0 0,11-13 0 0 0,-17 17-364 0 0,1 0 1 0 0,0 0-1 0 0,-1 0 0 0 0,1 0 0 0 0,-1 0 1 0 0,1 0-1 0 0,-1 0 0 0 0,0 0 0 0 0,1 0 1 0 0,-1-1-1 0 0,0 1 0 0 0,0 0 0 0 0,0 0 0 0 0,0 0 1 0 0,0 0-1 0 0,0 0 0 0 0,0-1 0 0 0,0 1 1 0 0,-1 0-1 0 0,1 0 0 0 0,0 0 0 0 0,0 0 1 0 0,-1 0-1 0 0,1 0 0 0 0,-1 0 0 0 0,1 0 1 0 0,-1 0-1 0 0,0 0 0 0 0,1 0 0 0 0,-1 0 1 0 0,0 0-1 0 0,0 0 0 0 0,1 1 0 0 0,-1-1 0 0 0,0 0 1 0 0,0 0-1 0 0,0 1 0 0 0,0-1 0 0 0,0 1 1 0 0,0-1-1 0 0,0 1 0 0 0,0-1 0 0 0,0 1 1 0 0,-2-1-1 0 0,-3-2 122 0 0,-1 1 1 0 0,1-1-1 0 0,-1 1 1 0 0,0 1 0 0 0,-10-2-1 0 0,8 2-144 0 0,0 1 0 0 0,0 1 0 0 0,1-1 0 0 0,-1 2 0 0 0,0-1 0 0 0,0 1 0 0 0,1 0 0 0 0,-1 1 0 0 0,1 0 0 0 0,0 0 0 0 0,0 1 0 0 0,0 0 0 0 0,0 1-1 0 0,1-1 1 0 0,-1 2 0 0 0,1-1 0 0 0,1 1 0 0 0,-1 0 0 0 0,1 0 0 0 0,-7 8 0 0 0,9-9-11 0 0,-1 1-1 0 0,1 0 1 0 0,0 0-1 0 0,0 0 1 0 0,1 1-1 0 0,0-1 1 0 0,0 1-1 0 0,1 0 1 0 0,-1 0-1 0 0,1 0 1 0 0,1 0-1 0 0,-1 0 1 0 0,1 0-1 0 0,1 0 1 0 0,-1 1-1 0 0,1-1 1 0 0,1 0-1 0 0,-1 0 1 0 0,1 1-1 0 0,0-1 1 0 0,1 0-1 0 0,-1 0 1 0 0,2 0-1 0 0,-1 0 1 0 0,4 6-1 0 0,-2-7-49 0 0,-1 0 1 0 0,2-1-1 0 0,-1 0 0 0 0,0 0 1 0 0,1 0-1 0 0,0-1 0 0 0,0 1 1 0 0,1-1-1 0 0,-1 0 0 0 0,1-1 0 0 0,0 1 1 0 0,0-1-1 0 0,0-1 0 0 0,7 4 1 0 0,17 4-839 0 0,53 12 1 0 0,-58-16 118 0 0,-3-3-4890 0 0,-1-3-1709 0 0</inkml:trace>
</inkml:ink>
</file>

<file path=ppt/ink/ink13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3.528"/>
    </inkml:context>
    <inkml:brush xml:id="br0">
      <inkml:brushProperty name="width" value="0.1" units="cm"/>
      <inkml:brushProperty name="height" value="0.1" units="cm"/>
      <inkml:brushProperty name="color" value="#AB008B"/>
    </inkml:brush>
  </inkml:definitions>
  <inkml:trace contextRef="#ctx0" brushRef="#br0">101 17 9471 0 0,'2'-1'6468'0'0,"-12"-7"-4600"0"0,9 7-1815 0 0,-1 0 0 0 0,1 0 0 0 0,-1 0 0 0 0,0 0 0 0 0,1 1 0 0 0,-1-1 0 0 0,0 1 0 0 0,1-1 0 0 0,-1 1 0 0 0,0 0 0 0 0,0 0 0 0 0,1-1 0 0 0,-1 1 0 0 0,0 0 0 0 0,0 1 0 0 0,1-1 0 0 0,-1 0 0 0 0,0 0 0 0 0,-2 1 0 0 0,1 1 29 0 0,0-1 0 0 0,-1 1 0 0 0,1-1 0 0 0,0 1 0 0 0,0 0 0 0 0,0 0 0 0 0,0 0 0 0 0,0 1 0 0 0,0-1 0 0 0,1 1 0 0 0,-1-1 0 0 0,1 1 0 0 0,0 0 0 0 0,0 0 0 0 0,0 0 0 0 0,0 0 0 0 0,0 0 0 0 0,1 1 0 0 0,-1-1 0 0 0,1 0 0 0 0,0 1 0 0 0,0-1 0 0 0,0 1 0 0 0,1 0 0 0 0,-1-1-1 0 0,1 1 1 0 0,0-1 0 0 0,0 1 0 0 0,0 0 0 0 0,0-1 0 0 0,1 1 0 0 0,-1-1 0 0 0,1 1 0 0 0,0 0 0 0 0,0-1 0 0 0,0 0 0 0 0,1 1 0 0 0,2 5 0 0 0,1 1 58 0 0,0-1 0 0 0,0 0 0 0 0,1 1 0 0 0,1-2 0 0 0,-1 1 0 0 0,1-1 0 0 0,1 0 0 0 0,-1-1-1 0 0,1 1 1 0 0,1-2 0 0 0,-1 1 0 0 0,12 6 0 0 0,-16-11-67 0 0,-1 0 0 0 0,1 0 0 0 0,-1-1 0 0 0,1 1 0 0 0,0-1 0 0 0,-1 0 0 0 0,1 0 0 0 0,0 0 0 0 0,0-1 0 0 0,0 1 0 0 0,6-1 0 0 0,0 4 100 0 0,1 0 0 0 0,-1 1-1 0 0,1 0 1 0 0,-1 0 0 0 0,-1 1 0 0 0,13 10-1 0 0,-20-15 131 0 0,2 0-123 0 0,-9 2-47 0 0,-11 2-7 0 0,16-5-124 0 0,-5 2-74 0 0,0 0 0 0 0,1-1-1 0 0,-1 2 1 0 0,1-1-1 0 0,0 0 1 0 0,-1 1 0 0 0,1 0-1 0 0,0 0 1 0 0,1 0-1 0 0,-1 0 1 0 0,0 1-1 0 0,1 0 1 0 0,0-1 0 0 0,0 1-1 0 0,-5 8 1 0 0,7-10-168 0 0,0 0 0 0 0,0 0 0 0 0,-1-1 1 0 0,1 1-1 0 0,-1 0 0 0 0,1-1 0 0 0,-1 0 0 0 0,1 1 0 0 0,-1-1 1 0 0,0 0-1 0 0,0 1 0 0 0,0-1 0 0 0,0 0 0 0 0,-2 0 1 0 0</inkml:trace>
</inkml:ink>
</file>

<file path=ppt/ink/ink13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23.880"/>
    </inkml:context>
    <inkml:brush xml:id="br0">
      <inkml:brushProperty name="width" value="0.1" units="cm"/>
      <inkml:brushProperty name="height" value="0.1" units="cm"/>
      <inkml:brushProperty name="color" value="#AB008B"/>
    </inkml:brush>
  </inkml:definitions>
  <inkml:trace contextRef="#ctx0" brushRef="#br0">0 105 5983 0 0,'9'-13'264'0'0,"-1"3"56"0"0,-1-2-256 0 0,3 1-64 0 0,3 1 0 0 0,-1 0 0 0 0,-1 1 2376 0 0,1 2 464 0 0,-1 1 88 0 0,1 1 16 0 0,1-2-1696 0 0,2 5-352 0 0,4-1-64 0 0,2 3-8 0 0,4 3-1008 0 0,-1-1-200 0 0,-2 1-32 0 0</inkml:trace>
</inkml:ink>
</file>

<file path=ppt/ink/ink13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0.058"/>
    </inkml:context>
    <inkml:brush xml:id="br0">
      <inkml:brushProperty name="width" value="0.1" units="cm"/>
      <inkml:brushProperty name="height" value="0.1" units="cm"/>
      <inkml:brushProperty name="color" value="#AB008B"/>
    </inkml:brush>
  </inkml:definitions>
  <inkml:trace contextRef="#ctx0" brushRef="#br0">0 100 1839 0 0,'0'0'15871'0'0,"24"-21"-15016"0"0,-5 9-771 0 0,-16 11-56 0 0,0-1-1 0 0,0 1 1 0 0,0-1 0 0 0,-1 0 0 0 0,1 0 0 0 0,0 0 0 0 0,-1 0 0 0 0,0 0 0 0 0,1-1 0 0 0,-1 1 0 0 0,0-1 0 0 0,0 0-1 0 0,0 1 1 0 0,-1-1 0 0 0,3-4 0 0 0,-3 5-2 0 0,0 1-1 0 0,0-1 0 0 0,0 0 1 0 0,1 1-1 0 0,-1-1 0 0 0,1 0 1 0 0,-1 1-1 0 0,1 0 0 0 0,-1-1 1 0 0,1 1-1 0 0,0 0 0 0 0,0 0 1 0 0,0 0-1 0 0,0 0 0 0 0,0 0 1 0 0,0 0-1 0 0,0 1 0 0 0,0-1 1 0 0,3 0-1 0 0,-1 0 18 0 0,0 1 0 0 0,0-1 0 0 0,0 1 0 0 0,0 0 0 0 0,0 0 0 0 0,0 0-1 0 0,0 0 1 0 0,0 1 0 0 0,5 1 0 0 0,10 2 270 0 0,1 1 0 0 0,29 1 0 0 0,-41-5-172 0 0,-7-9 116 0 0,1-4-42 0 0,-1 12-211 0 0,-1 0 0 0 0,0 0-1 0 0,1 0 1 0 0,-1 0-1 0 0,0 0 1 0 0,1 0 0 0 0,-1 0-1 0 0,0 0 1 0 0,1 0-1 0 0,-1 0 1 0 0,0 0 0 0 0,1 1-1 0 0,-1-1 1 0 0,0 0-1 0 0,1 0 1 0 0,-1 0 0 0 0,0 0-1 0 0,1 1 1 0 0,-1-1-1 0 0,0 0 1 0 0,0 0 0 0 0,1 0-1 0 0,-1 1 1 0 0,0-1 0 0 0,0 0-1 0 0,0 0 1 0 0,1 1-1 0 0,-1-1 1 0 0,0 0 0 0 0,0 1-1 0 0,0-1 1 0 0,0 0-1 0 0,1 1 1 0 0,-1-1 0 0 0,0 0-1 0 0,0 1 1 0 0,0-1-1 0 0,0 0 1 0 0,0 1 0 0 0,0-1-1 0 0,3 5 12 0 0,-1 0-1 0 0,1-1 1 0 0,-1 1-1 0 0,0 0 0 0 0,-1 0 1 0 0,1 0-1 0 0,-1 0 1 0 0,0 1-1 0 0,0-1 1 0 0,-1 0-1 0 0,1 0 1 0 0,-1 1-1 0 0,0-1 0 0 0,-1 0 1 0 0,1 1-1 0 0,-1-1 1 0 0,-2 6-1 0 0,4 18 29 0 0,0-26-41 0 0,0-1 1 0 0,-1 1-1 0 0,0-1 0 0 0,0 1 1 0 0,1-1-1 0 0,-2 1 0 0 0,1-1 1 0 0,0 0-1 0 0,0 1 0 0 0,-1-1 1 0 0,1 1-1 0 0,-1-1 0 0 0,0 0 1 0 0,0 1-1 0 0,-1 2 0 0 0,-1 1-15 0 0,0-1 0 0 0,-1 0 1 0 0,0-1-1 0 0,1 1 0 0 0,-1 0 0 0 0,-1-1 0 0 0,1 0 0 0 0,-1 0 0 0 0,1-1 1 0 0,-1 1-1 0 0,0-1 0 0 0,-1 0 0 0 0,1 0 0 0 0,-10 3 0 0 0,-12 8-42 0 0,24-13 40 0 0,0 1-4 0 0,0 0 1 0 0,0 0 0 0 0,0 0-1 0 0,0 0 1 0 0,0 0 0 0 0,0 1-1 0 0,1-1 1 0 0,-1 1 0 0 0,1 0-1 0 0,-1-1 1 0 0,1 1 0 0 0,0 0-1 0 0,-2 5 1 0 0,4-7 11 0 0,-1 0-1 0 0,1 1 1 0 0,0-1 0 0 0,0 1-1 0 0,0-1 1 0 0,0 0-1 0 0,0 1 1 0 0,0-1 0 0 0,1 1-1 0 0,-1-1 1 0 0,0 0-1 0 0,1 1 1 0 0,-1-1 0 0 0,1 0-1 0 0,-1 0 1 0 0,1 1-1 0 0,0-1 1 0 0,-1 0 0 0 0,1 0-1 0 0,0 0 1 0 0,1 1-1 0 0,14 18-57 0 0,-4-12 62 0 0,0 0-1 0 0,0-1 0 0 0,26 12 1 0 0,-30-16 3 0 0,1 0 0 0 0,-1 1 0 0 0,0 0 0 0 0,0 1 1 0 0,-1 0-1 0 0,1 0 0 0 0,-1 0 0 0 0,0 1 0 0 0,-1 0 0 0 0,1 0 1 0 0,-1 1-1 0 0,0 0 0 0 0,5 8 0 0 0,-10-12 3 0 0,0-1 0 0 0,0 1-1 0 0,0-1 1 0 0,0 1 0 0 0,0-1 0 0 0,-1 1-1 0 0,1-1 1 0 0,-1 1 0 0 0,0 0 0 0 0,0-1-1 0 0,0 1 1 0 0,0 0 0 0 0,0-1 0 0 0,0 1-1 0 0,-1 0 1 0 0,0-1 0 0 0,1 1 0 0 0,-1 0-1 0 0,0-1 1 0 0,0 0 0 0 0,0 1 0 0 0,0-1-1 0 0,-1 1 1 0 0,1-1 0 0 0,-1 0 0 0 0,1 0-1 0 0,-1 0 1 0 0,0 0 0 0 0,0 0 0 0 0,0 0-1 0 0,-4 3 1 0 0,1-2 8 0 0,1 1 0 0 0,-1-1-1 0 0,0 0 1 0 0,0 0 0 0 0,0 0-1 0 0,-1-1 1 0 0,1 0 0 0 0,0 0-1 0 0,-1 0 1 0 0,0-1 0 0 0,-10 2-1 0 0,-27-5 157 0 0,0-3-1 0 0,-69-14 1 0 0,100 16-163 0 0,9 3-108 0 0,2 0-87 0 0,0 0 0 0 0,0 0-1 0 0,0 0 1 0 0,0-1-1 0 0,0 1 1 0 0,0 0 0 0 0,0 0-1 0 0,0-1 1 0 0,0 1-1 0 0,0 0 1 0 0,1-1 0 0 0,-1 1-1 0 0,0-1 1 0 0,0 1-1 0 0,0-1 1 0 0,1 1 0 0 0,-1-1-1 0 0,0 0 1 0 0,0 1-1 0 0,1-1 1 0 0,-1 0 0 0 0,1 0-1 0 0,-2-1 1 0 0</inkml:trace>
</inkml:ink>
</file>

<file path=ppt/ink/ink13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0.967"/>
    </inkml:context>
    <inkml:brush xml:id="br0">
      <inkml:brushProperty name="width" value="0.1" units="cm"/>
      <inkml:brushProperty name="height" value="0.1" units="cm"/>
      <inkml:brushProperty name="color" value="#AB008B"/>
    </inkml:brush>
  </inkml:definitions>
  <inkml:trace contextRef="#ctx0" brushRef="#br0">1 101 4143 0 0,'0'0'602'0'0,"10"-33"6376"0"0,-9 32-6917 0 0,-1 0 33 0 0,1 1 0 0 0,-1-1 0 0 0,0 0 1 0 0,0 1-1 0 0,1-1 0 0 0,-1 0 0 0 0,1 1 0 0 0,-1-1 1 0 0,0 0-1 0 0,1 1 0 0 0,-1-1 0 0 0,1 1 0 0 0,0-1 1 0 0,-1 1-1 0 0,1-1 0 0 0,-1 1 0 0 0,1-1 0 0 0,0 1 1 0 0,-1-1-1 0 0,1 1 0 0 0,0 0 0 0 0,0 0 0 0 0,-1-1 1 0 0,1 1-1 0 0,0 0 0 0 0,1 0 0 0 0,22-18 2673 0 0,-21 18-2549 0 0,0-1 0 0 0,0 0 0 0 0,0 0 0 0 0,-1 0 1 0 0,1-1-1 0 0,0 1 0 0 0,-1-1 0 0 0,1 1 0 0 0,3-4 0 0 0,-3 2-88 0 0,0 1 0 0 0,0 0-1 0 0,0 0 1 0 0,1 0 0 0 0,-1 0-1 0 0,1 1 1 0 0,-1-1 0 0 0,1 1-1 0 0,-1 0 1 0 0,6-1 0 0 0,2 2-62 0 0,-1 1 0 0 0,0 1 0 0 0,0-1 0 0 0,0 2-1 0 0,0-1 1 0 0,0 1 0 0 0,0 1 0 0 0,10 5 0 0 0,26 8 338 0 0,-45-17-46 0 0,27 13 59 0 0,-27-13-379 0 0,1 0 1 0 0,0 1 0 0 0,-1-1-1 0 0,1 1 1 0 0,0-1 0 0 0,-1 1-1 0 0,1 0 1 0 0,-1 0 0 0 0,1 0-1 0 0,-1 0 1 0 0,0 0 0 0 0,1 0-1 0 0,-1 0 1 0 0,0 0 0 0 0,0 0-1 0 0,1 1 1 0 0,-1-1-1 0 0,0 0 1 0 0,0 1 0 0 0,0-1-1 0 0,-1 1 1 0 0,1-1 0 0 0,0 1-1 0 0,-1 0 1 0 0,1-1 0 0 0,-1 1-1 0 0,1 2 1 0 0,-2 0-8 0 0,0-1 1 0 0,-1-1-1 0 0,0 1 0 0 0,1 0 1 0 0,-1 0-1 0 0,0 0 1 0 0,0-1-1 0 0,-1 1 0 0 0,1-1 1 0 0,0 0-1 0 0,-1 0 0 0 0,0 0 1 0 0,-2 2-1 0 0,-44 33 101 0 0,20-16 7 0 0,-35 34 0 0 0,56-48-157 0 0,8-7 14 0 0,-1 1-1 0 0,0-1 1 0 0,1 1-1 0 0,-1 0 1 0 0,1-1-1 0 0,0 1 0 0 0,-1-1 1 0 0,1 1-1 0 0,-1 0 1 0 0,1 0-1 0 0,0-1 0 0 0,0 1 1 0 0,-1 0-1 0 0,1-1 1 0 0,0 1-1 0 0,0 0 1 0 0,0 0-1 0 0,0-1 0 0 0,0 1 1 0 0,0 0-1 0 0,0 0 1 0 0,0-1-1 0 0,0 1 0 0 0,0 0 1 0 0,0 0-1 0 0,0-1 1 0 0,1 2-1 0 0,-1-2 3 0 0,0 2-1 0 0,0 1-1 0 0,0-1 1 0 0,1 0-1 0 0,-1 0 1 0 0,0 0-1 0 0,1 1 1 0 0,0-1-1 0 0,-1 0 1 0 0,1 0-1 0 0,0 0 1 0 0,0 0-1 0 0,0 0 1 0 0,1 0-1 0 0,-1-1 1 0 0,0 1-1 0 0,1 0 1 0 0,-1 0-1 0 0,1-1 1 0 0,-1 1-1 0 0,1-1 1 0 0,0 0-1 0 0,0 1 1 0 0,0-1-1 0 0,2 1 1 0 0,7 6-15 0 0,1 3 8 0 0,-8-6 8 0 0,0-1-1 0 0,1 1 1 0 0,0-1 0 0 0,0 0 0 0 0,0-1-1 0 0,1 1 1 0 0,-1-1 0 0 0,1 0 0 0 0,0 0 0 0 0,0 0-1 0 0,11 2 1 0 0,-11-4-9 0 0,0 1 0 0 0,-1-1 0 0 0,1 1 1 0 0,0 1-1 0 0,0-1 0 0 0,-1 1 0 0 0,1 0 0 0 0,-1 0 0 0 0,0 0 0 0 0,0 1 0 0 0,0 0 0 0 0,-1 0 1 0 0,1 0-1 0 0,-1 0 0 0 0,0 1 0 0 0,0 0 0 0 0,5 7 0 0 0,-8-8 9 0 0,0-1 0 0 0,0 0 0 0 0,0 1 0 0 0,-1-1 0 0 0,1 1 0 0 0,-1-1 0 0 0,1 1 0 0 0,-1 0 0 0 0,-1-1 0 0 0,1 1 0 0 0,0-1 0 0 0,-1 1 0 0 0,0-1 0 0 0,1 1 0 0 0,-1-1 0 0 0,-1 0 0 0 0,1 1 0 0 0,0-1 0 0 0,-1 0 0 0 0,0 0 0 0 0,0 0 0 0 0,0 0 0 0 0,0 0 0 0 0,0 0 0 0 0,-4 4 0 0 0,0-2 6 0 0,1-1 0 0 0,-1 1 0 0 0,0-1 1 0 0,0 0-1 0 0,0 0 0 0 0,0 0 0 0 0,-1-1 0 0 0,1 0 0 0 0,-1 0 0 0 0,0-1 0 0 0,0 0 0 0 0,0 0 0 0 0,0-1 1 0 0,0 1-1 0 0,0-2 0 0 0,-1 1 0 0 0,-7-1 0 0 0,0-1-13 0 0,0 0 1 0 0,0-1-1 0 0,1 0 1 0 0,-1-1-1 0 0,0-1 1 0 0,1 0-1 0 0,-16-8 0 0 0,29 12-155 0 0</inkml:trace>
</inkml:ink>
</file>

<file path=ppt/ink/ink13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1.366"/>
    </inkml:context>
    <inkml:brush xml:id="br0">
      <inkml:brushProperty name="width" value="0.1" units="cm"/>
      <inkml:brushProperty name="height" value="0.1" units="cm"/>
      <inkml:brushProperty name="color" value="#AB008B"/>
    </inkml:brush>
  </inkml:definitions>
  <inkml:trace contextRef="#ctx0" brushRef="#br0">0 21 10591 0 0,'16'-20'9687'0'0,"-14"22"-9574"0"0,0 0 0 0 0,0 0 0 0 0,0 0 0 0 0,0 0 0 0 0,-1 0-1 0 0,1 1 1 0 0,-1-1 0 0 0,1 0 0 0 0,-1 1 0 0 0,0 0 0 0 0,0-1 0 0 0,0 1 0 0 0,0 0 0 0 0,0-1 0 0 0,-1 1 0 0 0,1 0 0 0 0,-1 0 0 0 0,0 5 0 0 0,-2 63 449 0 0,0-38-253 0 0,2-18-320 0 0,1-1 1 0 0,0 1-1 0 0,4 18 0 0 0,-3-26-465 0 0,0-1 0 0 0,0 0-1 0 0,0 0 1 0 0,1 0-1 0 0,6 11 1 0 0,-3-9-1471 0 0</inkml:trace>
</inkml:ink>
</file>

<file path=ppt/ink/ink13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1.747"/>
    </inkml:context>
    <inkml:brush xml:id="br0">
      <inkml:brushProperty name="width" value="0.1" units="cm"/>
      <inkml:brushProperty name="height" value="0.1" units="cm"/>
      <inkml:brushProperty name="color" value="#AB008B"/>
    </inkml:brush>
  </inkml:definitions>
  <inkml:trace contextRef="#ctx0" brushRef="#br0">0 126 5527 0 0,'0'0'423'0'0,"26"-3"-12"0"0,-12 5 564 0 0,0-1 1 0 0,0 0-1 0 0,0-1 0 0 0,0 0 1 0 0,0-1-1 0 0,0-1 1 0 0,0 0-1 0 0,-1 0 0 0 0,1-2 1 0 0,14-5-1 0 0,15-7 1138 0 0,73-38 1 0 0,-76 17-4310 0 0</inkml:trace>
</inkml:ink>
</file>

<file path=ppt/ink/ink13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2.305"/>
    </inkml:context>
    <inkml:brush xml:id="br0">
      <inkml:brushProperty name="width" value="0.1" units="cm"/>
      <inkml:brushProperty name="height" value="0.1" units="cm"/>
      <inkml:brushProperty name="color" value="#AB008B"/>
    </inkml:brush>
  </inkml:definitions>
  <inkml:trace contextRef="#ctx0" brushRef="#br0">47 22 7511 0 0,'0'0'682'0'0,"35"-5"-414"0"0,-25 2 506 0 0,-5 1-402 0 0,0 0-1 0 0,0 0 0 0 0,0 1 1 0 0,0 0-1 0 0,1 0 1 0 0,-1 0-1 0 0,0 1 0 0 0,1-1 1 0 0,-1 1-1 0 0,0 0 1 0 0,1 1-1 0 0,8 1 0 0 0,62 7 2736 0 0,-76-10-3082 0 0,1 1 1 0 0,-1 0-1 0 0,1 0 0 0 0,-1 0 1 0 0,0 0-1 0 0,1 0 0 0 0,-1-1 1 0 0,1 1-1 0 0,-1 0 0 0 0,0 0 1 0 0,1 0-1 0 0,-1-1 1 0 0,0 1-1 0 0,1 0 0 0 0,-1-1 1 0 0,0 1-1 0 0,0 0 0 0 0,1-1 1 0 0,-1 1-1 0 0,0 0 0 0 0,0-1 1 0 0,1 1-1 0 0,-1-1 0 0 0,0 1 1 0 0,0 0-1 0 0,0-1 1 0 0,0 1-1 0 0,0-1 0 0 0,0 1 1 0 0,0-1-1 0 0,3-4 559 0 0,4 16-401 0 0,-6-9-174 0 0,0 0-1 0 0,1 0 0 0 0,-1 0 1 0 0,0 0-1 0 0,-1 1 0 0 0,1-1 0 0 0,0 0 1 0 0,-1 0-1 0 0,1 1 0 0 0,-1-1 1 0 0,0 0-1 0 0,1 1 0 0 0,-1-1 1 0 0,0 0-1 0 0,-1 1 0 0 0,1-1 1 0 0,0 0-1 0 0,-1 1 0 0 0,1-1 1 0 0,-1 0-1 0 0,0 0 0 0 0,1 1 1 0 0,-1-1-1 0 0,0 0 0 0 0,-1 0 1 0 0,1 0-1 0 0,0 0 0 0 0,0 0 1 0 0,-1 0-1 0 0,1-1 0 0 0,-1 1 1 0 0,0 0-1 0 0,0-1 0 0 0,1 1 1 0 0,-1-1-1 0 0,-2 2 0 0 0,-3 3-8 0 0,3 3 0 0 0,3-5 0 0 0,1-1 0 0 0,0 1 0 0 0,0-1 0 0 0,0 1 0 0 0,1-1 0 0 0,-1 1 0 0 0,1-1 0 0 0,0 1 0 0 0,0-1 0 0 0,0 1 0 0 0,0-1 0 0 0,1 0 0 0 0,-1 0 0 0 0,1 0 0 0 0,0 1 0 0 0,0-2 0 0 0,3 5 0 0 0,-5-6 0 0 0,4 5 26 0 0,-1 0 0 0 0,0 0-1 0 0,0 0 1 0 0,-1 1 0 0 0,0-1-1 0 0,0 1 1 0 0,1 8 0 0 0,-2-13 9 0 0,-1 0-1 0 0,0 0 1 0 0,1 1 0 0 0,-1-1 0 0 0,0 0 0 0 0,0 0 0 0 0,-1 0 0 0 0,1 1 0 0 0,0-1 0 0 0,-1 0 0 0 0,1 0 0 0 0,-1 0 0 0 0,0 0 0 0 0,1 0 0 0 0,-1 0 0 0 0,0 0 0 0 0,0 0 0 0 0,-1 0 0 0 0,1 0 0 0 0,0 0 0 0 0,-1-1 0 0 0,1 1 0 0 0,-1-1 0 0 0,1 1 0 0 0,-1-1 0 0 0,0 1 0 0 0,0-1 0 0 0,1 0 0 0 0,-1 0 0 0 0,0 0 0 0 0,0 0 0 0 0,0 0-1 0 0,0 0 1 0 0,0-1 0 0 0,-1 1 0 0 0,1 0 0 0 0,0-1 0 0 0,0 0 0 0 0,0 0 0 0 0,-3 1 0 0 0,-4 0 28 0 0,0 0 0 0 0,-1-1 0 0 0,1 0-1 0 0,0 0 1 0 0,0-1 0 0 0,0 0 0 0 0,0-1-1 0 0,-11-3 1 0 0,3-1-148 0 0,0-1 0 0 0,1 0 0 0 0,0-2 0 0 0,1 1 0 0 0,-23-18 0 0 0,28 13-371 0 0,6 1-22 0 0</inkml:trace>
</inkml:ink>
</file>

<file path=ppt/ink/ink1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39"/>
    </inkml:context>
    <inkml:brush xml:id="br0">
      <inkml:brushProperty name="width" value="0.1" units="cm"/>
      <inkml:brushProperty name="height" value="0.1" units="cm"/>
      <inkml:brushProperty name="color" value="#AB008B"/>
    </inkml:brush>
  </inkml:definitions>
  <inkml:trace contextRef="#ctx0" brushRef="#br0">24 45 6911 0 0,'-2'6'9024'0'0,"-10"21"-6850"0"0,9-15-1802 0 0,1 0 0 0 0,0 0 0 0 0,0 0 0 0 0,2 1 0 0 0,0 13 0 0 0,0-20-244 0 0,0 1-1 0 0,1-1 1 0 0,-1 0 0 0 0,2 0-1 0 0,-1 0 1 0 0,1 0-1 0 0,0 0 1 0 0,0 0 0 0 0,0 0-1 0 0,1 0 1 0 0,6 9 0 0 0,-9-15-98 0 0,1 0 0 0 0,0 1 0 0 0,0-1 0 0 0,0 0 1 0 0,0 0-1 0 0,-1 1 0 0 0,1-1 0 0 0,0 0 0 0 0,0 0 1 0 0,0 0-1 0 0,0 0 0 0 0,0 0 0 0 0,-1 0 0 0 0,1 0 1 0 0,0-1-1 0 0,0 1 0 0 0,0 0 0 0 0,0 0 0 0 0,0-1 1 0 0,-1 1-1 0 0,1 0 0 0 0,0-1 0 0 0,0 1 0 0 0,-1-1 1 0 0,1 1-1 0 0,0-1 0 0 0,-1 1 0 0 0,1-1 0 0 0,0 1 1 0 0,-1-1-1 0 0,1 0 0 0 0,-1 0 0 0 0,1 1 0 0 0,-1-1 1 0 0,1-1-1 0 0,20-24 837 0 0,-16 16-658 0 0,-1 0 0 0 0,0 0 0 0 0,0-1-1 0 0,-1 0 1 0 0,0 1 0 0 0,-1-1 0 0 0,0 0-1 0 0,0-16 1 0 0,-2 22-174 0 0,0 0 0 0 0,0 1 1 0 0,0-1-1 0 0,-1 0 0 0 0,1 1 0 0 0,-1-1 0 0 0,0 1 0 0 0,-1-1 0 0 0,1 1 0 0 0,-1 0 0 0 0,0-1 1 0 0,0 1-1 0 0,0 0 0 0 0,-1 0 0 0 0,1 1 0 0 0,-1-1 0 0 0,0 0 0 0 0,0 1 0 0 0,0-1 0 0 0,-1 1 1 0 0,1 0-1 0 0,-7-4 0 0 0,7 6 7 0 0,2 1-74 0 0,0 0 0 0 0,0-1-1 0 0,-1 1 1 0 0,1 0 0 0 0,0 0-1 0 0,-1 0 1 0 0,1 0-1 0 0,0 0 1 0 0,0 0 0 0 0,-1 1-1 0 0,1-1 1 0 0,0 0-1 0 0,0 1 1 0 0,-1-1 0 0 0,1 1-1 0 0,0-1 1 0 0,0 1 0 0 0,-1 0-1 0 0,-3 2-1068 0 0,-2 0-732 0 0</inkml:trace>
</inkml:ink>
</file>

<file path=ppt/ink/ink13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2.711"/>
    </inkml:context>
    <inkml:brush xml:id="br0">
      <inkml:brushProperty name="width" value="0.1" units="cm"/>
      <inkml:brushProperty name="height" value="0.1" units="cm"/>
      <inkml:brushProperty name="color" value="#AB008B"/>
    </inkml:brush>
  </inkml:definitions>
  <inkml:trace contextRef="#ctx0" brushRef="#br0">175 17 7831 0 0,'-26'-11'848'0'0,"22"11"-531"0"0,1 0 1 0 0,0 0-1 0 0,-1 0 0 0 0,1 0 0 0 0,0 0 0 0 0,-1 1 0 0 0,1-1 0 0 0,0 1 0 0 0,-1 0 0 0 0,1 0 0 0 0,0 1 0 0 0,0-1 0 0 0,0 0 0 0 0,0 1 0 0 0,0 0 1 0 0,0 0-1 0 0,1 0 0 0 0,-1 0 0 0 0,1 0 0 0 0,-1 0 0 0 0,1 1 0 0 0,0-1 0 0 0,-1 1 0 0 0,-2 4 0 0 0,-24 21 939 0 0,23-23-927 0 0,0 0 0 0 0,0 0 0 0 0,1 0 0 0 0,-1 1 0 0 0,-5 9 1 0 0,8-12-136 0 0,4-1-123 0 0,0 0 0 0 0,1 0 0 0 0,-1 0 0 0 0,1 0 0 0 0,-1 0-1 0 0,1-1 1 0 0,-1 1 0 0 0,1-1 0 0 0,0 1 0 0 0,0-1 0 0 0,0 0 0 0 0,2 2 0 0 0,3 2 222 0 0,-3-2-266 0 0,1-1 0 0 0,0 0 0 0 0,0 0 0 0 0,0 0 0 0 0,0 0 0 0 0,0-1 0 0 0,1 0 1 0 0,-1 0-1 0 0,0 0 0 0 0,1-1 0 0 0,-1 1 0 0 0,0-2 0 0 0,1 1 0 0 0,-1 0 0 0 0,0-1 0 0 0,1 0 0 0 0,-1 0 0 0 0,8-3 0 0 0,-9 3-8 0 0,0 0 0 0 0,0 0 0 0 0,0-1 0 0 0,0 1 0 0 0,0-1-1 0 0,0 0 1 0 0,0 0 0 0 0,-1-1 0 0 0,1 1 0 0 0,-1-1 0 0 0,1 1-1 0 0,-1-1 1 0 0,0 0 0 0 0,0 0 0 0 0,0-1 0 0 0,-1 1 0 0 0,1 0-1 0 0,-1-1 1 0 0,0 0 0 0 0,0 0 0 0 0,0 1 0 0 0,0-1 0 0 0,-1 0-1 0 0,2-6 1 0 0,-3 7 9 0 0,0 0 1 0 0,0 0-1 0 0,0 0 0 0 0,-1 0 0 0 0,1 0 0 0 0,-1 1 1 0 0,0-1-1 0 0,0 0 0 0 0,0 0 0 0 0,0 1 0 0 0,-3-5 1 0 0,3 5 19 0 0,0 0 269 0 0,-28-10-32 0 0,-11-12-194 0 0,40 24-114 0 0,0 0-1 0 0,0 0 1 0 0,0 0 0 0 0,0 0-1 0 0,0 1 1 0 0,0-1-1 0 0,0 0 1 0 0,0 0 0 0 0,0 0-1 0 0,0 0 1 0 0,0 0-1 0 0,0 1 1 0 0,0-1 0 0 0,0 0-1 0 0,0 0 1 0 0,0 0 0 0 0,0 0-1 0 0,0 0 1 0 0,-1 1-1 0 0,1-1 1 0 0,0 0 0 0 0,0 0-1 0 0,0 0 1 0 0,0 0-1 0 0,0 0 1 0 0,0 0 0 0 0,-1 1-1 0 0,1-1 1 0 0,0 0-1 0 0,0 0 1 0 0,0 0 0 0 0,0 0-1 0 0,0 0 1 0 0,-1 0-1 0 0,1 0 1 0 0,0 0 0 0 0,0 0-1 0 0,0 0 1 0 0,-1 0 0 0 0,14 15-4877 0 0</inkml:trace>
</inkml:ink>
</file>

<file path=ppt/ink/ink13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3.104"/>
    </inkml:context>
    <inkml:brush xml:id="br0">
      <inkml:brushProperty name="width" value="0.1" units="cm"/>
      <inkml:brushProperty name="height" value="0.1" units="cm"/>
      <inkml:brushProperty name="color" value="#AB008B"/>
    </inkml:brush>
  </inkml:definitions>
  <inkml:trace contextRef="#ctx0" brushRef="#br0">411 25 9671 0 0,'-2'-2'3'0'0,"-1"0"0"0"0,0-1-1 0 0,1 1 1 0 0,-1 0-1 0 0,0 0 1 0 0,-1 1-1 0 0,1-1 1 0 0,0 0 0 0 0,-6-1-1 0 0,4 2 421 0 0,1 0 0 0 0,-1 1 1 0 0,1-1-1 0 0,-1 1 0 0 0,1 0 0 0 0,0 0 0 0 0,-1 0 0 0 0,1 1 0 0 0,-1 0 0 0 0,1-1 1 0 0,-8 4-1 0 0,6-2 277 0 0,0 1 0 0 0,-1 0 1 0 0,1 0-1 0 0,0 0 0 0 0,0 1 1 0 0,1 0-1 0 0,-7 6 0 0 0,-15 21 260 0 0,-19 56-721 0 0,3 1 1 0 0,-43 128 0 0 0,42-101-158 0 0,31-67-476 0 0,11-27-5836 0 0</inkml:trace>
</inkml:ink>
</file>

<file path=ppt/ink/ink13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3.466"/>
    </inkml:context>
    <inkml:brush xml:id="br0">
      <inkml:brushProperty name="width" value="0.1" units="cm"/>
      <inkml:brushProperty name="height" value="0.1" units="cm"/>
      <inkml:brushProperty name="color" value="#AB008B"/>
    </inkml:brush>
  </inkml:definitions>
  <inkml:trace contextRef="#ctx0" brushRef="#br0">96 15 4143 0 0,'-37'23'63'0'0,"5"3"3392"0"0,29-23-2925 0 0,0 0 0 0 0,1 0-1 0 0,0 0 1 0 0,-1 1-1 0 0,1-1 1 0 0,0 1 0 0 0,1-1-1 0 0,-1 1 1 0 0,1 0 0 0 0,-1-1-1 0 0,1 1 1 0 0,0 0 0 0 0,0 0-1 0 0,1 0 1 0 0,-1 0 0 0 0,1 0-1 0 0,0 0 1 0 0,1 7 0 0 0,0-9-424 0 0,1 0 1 0 0,-1 1 0 0 0,1-1 0 0 0,-1 0 0 0 0,1 0 0 0 0,0 0 0 0 0,0-1 0 0 0,0 1 0 0 0,0 0 0 0 0,0-1 0 0 0,1 1 0 0 0,-1-1 0 0 0,0 1 0 0 0,4 0 0 0 0,4 4 57 0 0,-5-2-135 0 0,0-1 0 0 0,0 0 0 0 0,0 0 1 0 0,1-1-1 0 0,-1 1 0 0 0,1-1 1 0 0,0 0-1 0 0,-1 0 0 0 0,1-1 1 0 0,0 0-1 0 0,0 0 0 0 0,0 0 0 0 0,0-1 1 0 0,0 0-1 0 0,0 0 0 0 0,0-1 1 0 0,12-1-1 0 0,-7-1 90 0 0,0 0-1 0 0,-1 0 1 0 0,1-1-1 0 0,-1-1 1 0 0,0 1-1 0 0,0-2 1 0 0,0 1 0 0 0,16-13-1 0 0,-25 17-64 0 0,0 0-1 0 0,0 0 0 0 0,0 1 1 0 0,-1-1-1 0 0,1 0 0 0 0,0 0 1 0 0,0 0-1 0 0,0 0 0 0 0,-1-1 1 0 0,1 1-1 0 0,0 0 0 0 0,-1 0 0 0 0,1 0 1 0 0,-1 0-1 0 0,0-1 0 0 0,1 1 1 0 0,-1 0-1 0 0,0 0 0 0 0,0-1 1 0 0,1 1-1 0 0,-1 0 0 0 0,0-1 1 0 0,-1 1-1 0 0,1 0 0 0 0,0 0 1 0 0,0-2-1 0 0,-1 0 18 0 0,-1-1-1 0 0,1 1 0 0 0,-1 0 1 0 0,1 0-1 0 0,-1-1 0 0 0,0 1 1 0 0,0 1-1 0 0,-1-1 1 0 0,-3-4-1 0 0,-2-2 56 0 0,-2 1 1 0 0,1 1-1 0 0,-1-1 1 0 0,-19-10-1 0 0,-41-8-1219 0 0,63 21-278 0 0</inkml:trace>
</inkml:ink>
</file>

<file path=ppt/ink/ink13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5.002"/>
    </inkml:context>
    <inkml:brush xml:id="br0">
      <inkml:brushProperty name="width" value="0.1" units="cm"/>
      <inkml:brushProperty name="height" value="0.1" units="cm"/>
      <inkml:brushProperty name="color" value="#AB008B"/>
    </inkml:brush>
  </inkml:definitions>
  <inkml:trace contextRef="#ctx0" brushRef="#br0">126 2 4143 0 0,'0'0'191'0'0,"-19"-1"241"0"0,13 4 363 0 0,0 1-1 0 0,1 0 0 0 0,-1 1 1 0 0,0-1-1 0 0,1 1 1 0 0,0 0-1 0 0,0 0 1 0 0,-5 8-1 0 0,4-5-521 0 0,0 1 0 0 0,0 0 0 0 0,1 0 0 0 0,0 1 1 0 0,1-1-1 0 0,0 1 0 0 0,0 0 0 0 0,1 0 0 0 0,0 1 0 0 0,1-1 0 0 0,0 0 0 0 0,1 1 1 0 0,0-1-1 0 0,1 1 0 0 0,0 11 0 0 0,1-19-185 0 0,0-1 0 0 0,-1 1 0 0 0,1 0 0 0 0,0 0 0 0 0,0 0 0 0 0,1-1 0 0 0,-1 1 0 0 0,0 0 0 0 0,1-1 0 0 0,0 1 0 0 0,0-1 0 0 0,-1 0 0 0 0,1 0 0 0 0,1 1 0 0 0,-1-1 0 0 0,0-1 0 0 0,0 1 0 0 0,1 0 0 0 0,3 2 0 0 0,-1-2 55 0 0,0 0 0 0 0,0 0 0 0 0,1-1 0 0 0,-1 1 0 0 0,0-1 0 0 0,1 0 0 0 0,-1-1 0 0 0,1 1 0 0 0,-1-1 0 0 0,7 0 0 0 0,-2-1 57 0 0,-1 0 0 0 0,1 0 0 0 0,0-1 0 0 0,0-1 0 0 0,-1 0 0 0 0,1 0 0 0 0,-1 0-1 0 0,0-1 1 0 0,0-1 0 0 0,0 1 0 0 0,11-9 0 0 0,-16 10-148 0 0,-1 0 1 0 0,1 0-1 0 0,-1 0 1 0 0,0-1-1 0 0,1 0 1 0 0,-2 1-1 0 0,1-1 1 0 0,0 0-1 0 0,-1 0 1 0 0,0 0-1 0 0,1-1 1 0 0,-2 1-1 0 0,1 0 0 0 0,0-1 1 0 0,-1 1-1 0 0,0-1 1 0 0,0 0-1 0 0,-1 1 1 0 0,1-1-1 0 0,-1 0 1 0 0,0 0-1 0 0,0 1 1 0 0,0-1-1 0 0,-1 0 1 0 0,0 1-1 0 0,0-1 1 0 0,0 0-1 0 0,0 1 1 0 0,-1-1-1 0 0,1 1 0 0 0,-1 0 1 0 0,0-1-1 0 0,-1 1 1 0 0,1 0-1 0 0,-1 0 1 0 0,0 1-1 0 0,0-1 1 0 0,0 0-1 0 0,0 1 1 0 0,-1 0-1 0 0,1 0 1 0 0,-1 0-1 0 0,0 0 1 0 0,-8-4-1 0 0,3 3-82 0 0,-1 0 1 0 0,0 0-1 0 0,0 1 0 0 0,0 0 0 0 0,0 1 0 0 0,-14-1 0 0 0,5 0-481 0 0,13 3-2057 0 0</inkml:trace>
</inkml:ink>
</file>

<file path=ppt/ink/ink13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5.399"/>
    </inkml:context>
    <inkml:brush xml:id="br0">
      <inkml:brushProperty name="width" value="0.1" units="cm"/>
      <inkml:brushProperty name="height" value="0.1" units="cm"/>
      <inkml:brushProperty name="color" value="#AB008B"/>
    </inkml:brush>
  </inkml:definitions>
  <inkml:trace contextRef="#ctx0" brushRef="#br0">85 20 10135 0 0,'-23'-20'6724'0'0,"17"28"-6247"0"0,1-1 1 0 0,-1 1-1 0 0,1 0 0 0 0,1 0 0 0 0,0 1 0 0 0,0-1 0 0 0,0 1 0 0 0,1 0 1 0 0,0 0-1 0 0,-2 16 0 0 0,0 4-58 0 0,1 1 0 0 0,1 33 1 0 0,5 15 531 0 0,22 135 1 0 0,-7-77-2252 0 0,-8 1-6018 0 0,-10-119 146 0 0</inkml:trace>
</inkml:ink>
</file>

<file path=ppt/ink/ink13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5.746"/>
    </inkml:context>
    <inkml:brush xml:id="br0">
      <inkml:brushProperty name="width" value="0.1" units="cm"/>
      <inkml:brushProperty name="height" value="0.1" units="cm"/>
      <inkml:brushProperty name="color" value="#AB008B"/>
    </inkml:brush>
  </inkml:definitions>
  <inkml:trace contextRef="#ctx0" brushRef="#br0">1 148 16207 0 0,'0'-4'263'0'0,"0"1"1"0"0,0-1-1 0 0,0 0 0 0 0,0 1 0 0 0,1-1 0 0 0,-1 1 1 0 0,1-1-1 0 0,0 0 0 0 0,0 1 0 0 0,0 0 0 0 0,1-1 0 0 0,-1 1 1 0 0,1 0-1 0 0,0 0 0 0 0,-1 0 0 0 0,2 0 0 0 0,-1 0 0 0 0,0 0 1 0 0,0 0-1 0 0,6-4 0 0 0,1 1 186 0 0,-1 0 1 0 0,2 1-1 0 0,-1 0 0 0 0,0 1 1 0 0,1 0-1 0 0,11-3 0 0 0,42-11-805 0 0,-41 12-1758 0 0,1 0-3385 0 0,-2-1-1788 0 0</inkml:trace>
</inkml:ink>
</file>

<file path=ppt/ink/ink13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6.214"/>
    </inkml:context>
    <inkml:brush xml:id="br0">
      <inkml:brushProperty name="width" value="0.1" units="cm"/>
      <inkml:brushProperty name="height" value="0.1" units="cm"/>
      <inkml:brushProperty name="color" value="#AB008B"/>
    </inkml:brush>
  </inkml:definitions>
  <inkml:trace contextRef="#ctx0" brushRef="#br0">79 37 11687 0 0,'-13'-37'6998'0'0,"9"44"-6688"0"0,-1 0 1 0 0,1 1 0 0 0,1-1-1 0 0,-1 1 1 0 0,1-1 0 0 0,0 1 0 0 0,1 0-1 0 0,0 0 1 0 0,-2 16 0 0 0,0-7 72 0 0,-6 26 233 0 0,-6 56-1 0 0,15-85-554 0 0,0 1-1 0 0,1 0 1 0 0,1-1-1 0 0,0 1 0 0 0,1 0 1 0 0,0-1-1 0 0,8 26 1 0 0,-9-38-42 0 0,-1-1-1 0 0,1 0 1 0 0,-1 1 0 0 0,1-1-1 0 0,0 0 1 0 0,-1 0 0 0 0,1 0-1 0 0,0 0 1 0 0,0 1 0 0 0,0-1 0 0 0,0 0-1 0 0,0 0 1 0 0,0 0 0 0 0,0-1-1 0 0,0 1 1 0 0,0 0 0 0 0,0 0 0 0 0,0-1-1 0 0,1 1 1 0 0,-1 0 0 0 0,0-1-1 0 0,0 1 1 0 0,1-1 0 0 0,-1 0 0 0 0,1 1-1 0 0,-1-1 1 0 0,0 0 0 0 0,1 0-1 0 0,-1 0 1 0 0,0 0 0 0 0,1 0 0 0 0,-1 0-1 0 0,1 0 1 0 0,-1-1 0 0 0,0 1-1 0 0,1 0 1 0 0,-1-1 0 0 0,0 1 0 0 0,1-1-1 0 0,-1 1 1 0 0,0-1 0 0 0,2-1-1 0 0,8-4 192 0 0,1-1-1 0 0,-1 0 1 0 0,19-16-1 0 0,-6 5 87 0 0,-18 14-239 0 0,0 0-1 0 0,0 1 0 0 0,1 0 1 0 0,0 0-1 0 0,-1 1 0 0 0,1-1 1 0 0,0 1-1 0 0,0 1 0 0 0,1-1 1 0 0,-1 1-1 0 0,0 1 0 0 0,0-1 1 0 0,1 1-1 0 0,9 2 0 0 0,-12-1-26 0 0,0 0-1 0 0,1 0 1 0 0,-1 1-1 0 0,0 0 1 0 0,0 0-1 0 0,0 1 1 0 0,0-1-1 0 0,-1 1 1 0 0,1 0-1 0 0,0 0 1 0 0,-1 1-1 0 0,0 0 1 0 0,0-1-1 0 0,0 1 1 0 0,-1 0-1 0 0,1 1 1 0 0,-1-1-1 0 0,0 1 1 0 0,4 6-1 0 0,24 36-4724 0 0</inkml:trace>
</inkml:ink>
</file>

<file path=ppt/ink/ink13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6.567"/>
    </inkml:context>
    <inkml:brush xml:id="br0">
      <inkml:brushProperty name="width" value="0.1" units="cm"/>
      <inkml:brushProperty name="height" value="0.1" units="cm"/>
      <inkml:brushProperty name="color" value="#AB008B"/>
    </inkml:brush>
  </inkml:definitions>
  <inkml:trace contextRef="#ctx0" brushRef="#br0">0 215 5063 0 0,'3'2'21528'0'0,"29"45"-25605"0"0,-24-39 2698 0 0</inkml:trace>
  <inkml:trace contextRef="#ctx0" brushRef="#br0" timeOffset="1">12 38 12383 0 0,'-7'-10'1336'0'0,"6"4"-1336"0"0,1 1 0 0 0,1-1 0 0 0,1 1 144 0 0,3 0-80 0 0</inkml:trace>
</inkml:ink>
</file>

<file path=ppt/ink/ink13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6.994"/>
    </inkml:context>
    <inkml:brush xml:id="br0">
      <inkml:brushProperty name="width" value="0.1" units="cm"/>
      <inkml:brushProperty name="height" value="0.1" units="cm"/>
      <inkml:brushProperty name="color" value="#AB008B"/>
    </inkml:brush>
  </inkml:definitions>
  <inkml:trace contextRef="#ctx0" brushRef="#br0">35 53 10135 0 0,'-7'-8'308'0'0,"4"6"725"0"0,0-1 0 0 0,1 0 0 0 0,-1 0-1 0 0,1 0 1 0 0,0 0 0 0 0,0-1 0 0 0,0 1 0 0 0,0-1 0 0 0,0 1 0 0 0,1-1 0 0 0,-2-5 2060 0 0,3 9-3086 0 0,1 0-1 0 0,0 0 1 0 0,-1 0 0 0 0,1 0 0 0 0,0 1-1 0 0,-1-1 1 0 0,1 0 0 0 0,-1 0 0 0 0,1 1 0 0 0,-1-1-1 0 0,1 1 1 0 0,0-1 0 0 0,-1 0 0 0 0,0 1 0 0 0,1-1-1 0 0,-1 1 1 0 0,1-1 0 0 0,-1 1 0 0 0,1-1-1 0 0,-1 1 1 0 0,0 0 0 0 0,0-1 0 0 0,1 1 0 0 0,-1-1-1 0 0,0 1 1 0 0,0 0 0 0 0,1-1 0 0 0,-1 2 0 0 0,14 29 169 0 0,-11-24-171 0 0,0-1 7 0 0,0-1-1 0 0,0 1 0 0 0,1-1 0 0 0,0 0 0 0 0,0 0 0 0 0,0 0 0 0 0,1-1 0 0 0,-1 0 0 0 0,1 0 1 0 0,0 0-1 0 0,0 0 0 0 0,0-1 0 0 0,1 1 0 0 0,-1-1 0 0 0,1-1 0 0 0,0 1 0 0 0,0-1 0 0 0,0 0 1 0 0,0 0-1 0 0,0-1 0 0 0,0 0 0 0 0,1 0 0 0 0,10 0 0 0 0,-1 1 122 0 0,0 0 0 0 0,0 1 0 0 0,0 1-1 0 0,-1 0 1 0 0,0 1 0 0 0,0 1 0 0 0,0 0 0 0 0,-1 1-1 0 0,22 13 1 0 0,-35-19 39 0 0,0 28 109 0 0,-3-25-259 0 0,0 1 0 0 0,-1-1-1 0 0,1-1 1 0 0,-1 1 0 0 0,0 0-1 0 0,-7 6 1 0 0,7-7-11 0 0,-1 1 0 0 0,1 0 1 0 0,0-1-1 0 0,0 1 0 0 0,0 1 1 0 0,-3 6-1 0 0,-1 2-369 0 0,-1 0 0 0 0,0 0-1 0 0,-1 0 1 0 0,0-1 0 0 0,-1-1-1 0 0,-19 18 1 0 0,9-8-1751 0 0,8-11 388 0 0,-1-2-209 0 0</inkml:trace>
</inkml:ink>
</file>

<file path=ppt/ink/ink13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7.339"/>
    </inkml:context>
    <inkml:brush xml:id="br0">
      <inkml:brushProperty name="width" value="0.1" units="cm"/>
      <inkml:brushProperty name="height" value="0.1" units="cm"/>
      <inkml:brushProperty name="color" value="#AB008B"/>
    </inkml:brush>
  </inkml:definitions>
  <inkml:trace contextRef="#ctx0" brushRef="#br0">0 154 9903 0 0,'13'-61'1248'0'0,"4"6"5104"0"0,-16 53-6110 0 0,0 0 1 0 0,0-1-1 0 0,0 1 1 0 0,1 0-1 0 0,-1 0 1 0 0,1-1-1 0 0,0 1 1 0 0,-1 1-1 0 0,1-1 1 0 0,0 0-1 0 0,0 0 1 0 0,0 1-1 0 0,0-1 1 0 0,0 1-1 0 0,1-1 1 0 0,-1 1-1 0 0,0 0 1 0 0,1 0-1 0 0,2-1 0 0 0,3 1-374 0 0,-1 1-1 0 0,1 0 0 0 0,0 0 0 0 0,0 0 0 0 0,-1 1 0 0 0,1 1 0 0 0,-1-1 1 0 0,1 1-1 0 0,11 5 0 0 0,8 1-5426 0 0,-5-3-1099 0 0</inkml:trace>
</inkml:ink>
</file>

<file path=ppt/ink/ink1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40"/>
    </inkml:context>
    <inkml:brush xml:id="br0">
      <inkml:brushProperty name="width" value="0.1" units="cm"/>
      <inkml:brushProperty name="height" value="0.1" units="cm"/>
      <inkml:brushProperty name="color" value="#AB008B"/>
    </inkml:brush>
  </inkml:definitions>
  <inkml:trace contextRef="#ctx0" brushRef="#br0">208 5 7919 0 0,'1'-4'14352'0'0,"-3"7"-14643"0"0,-8 27 695 0 0,-1 0 0 0 0,-1-1 0 0 0,-1 0 0 0 0,-2-1 0 0 0,-35 51 0 0 0,-35 84-3709 0 0,80-157 1684 0 0,0 0-378 0 0</inkml:trace>
</inkml:ink>
</file>

<file path=ppt/ink/ink13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9.304"/>
    </inkml:context>
    <inkml:brush xml:id="br0">
      <inkml:brushProperty name="width" value="0.1" units="cm"/>
      <inkml:brushProperty name="height" value="0.1" units="cm"/>
      <inkml:brushProperty name="color" value="#AB008B"/>
    </inkml:brush>
  </inkml:definitions>
  <inkml:trace contextRef="#ctx0" brushRef="#br0">1 285 6447 0 0,'6'-6'11240'0'0,"13"-6"-9237"0"0,14-2-591 0 0,0-1 0 0 0,-2-2 0 0 0,51-35 1 0 0,-73 45-1313 0 0,0-1 1 0 0,0 0-1 0 0,-1-1 1 0 0,0 0-1 0 0,0 0 1 0 0,-1-1 0 0 0,0 0-1 0 0,-1 0 1 0 0,0 0-1 0 0,-1-1 1 0 0,0 0-1 0 0,0 0 1 0 0,-1 0 0 0 0,4-23 507 0 0,-20 49-292 0 0,-19 45-270 0 0,-29 80 1 0 0,18-40-36 0 0,10-28-55 0 0,11-30-34 0 0,1 1 1 0 0,3 1-1 0 0,2 0 1 0 0,-19 90-1 0 0,33-130 73 0 0,0-1 0 0 0,1 1 0 0 0,0-1 0 0 0,-1 0 0 0 0,1 1 0 0 0,0-1 0 0 0,1 1 0 0 0,-1-1 1 0 0,1 1-1 0 0,-1-1 0 0 0,1 0 0 0 0,0 1 0 0 0,0-1 0 0 0,1 0 0 0 0,-1 0 0 0 0,1 0 0 0 0,-1 0 0 0 0,1 0 0 0 0,0 0 0 0 0,2 3 0 0 0,1-3-4 0 0,0 1-1 0 0,0-1 1 0 0,0-1-1 0 0,0 1 1 0 0,1 0-1 0 0,-1-1 1 0 0,1 0-1 0 0,-1-1 1 0 0,1 1 0 0 0,11 1-1 0 0,20 3-400 0 0,1-1 0 0 0,53 1-1 0 0,-77-6 208 0 0,1 0 0 0 0,-1-1 0 0 0,1-1 0 0 0,-1 0 0 0 0,0-1 0 0 0,0-1 0 0 0,0 0 0 0 0,0-1 0 0 0,19-9 0 0 0,-20 4-4330 0 0</inkml:trace>
</inkml:ink>
</file>

<file path=ppt/ink/ink13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9.650"/>
    </inkml:context>
    <inkml:brush xml:id="br0">
      <inkml:brushProperty name="width" value="0.1" units="cm"/>
      <inkml:brushProperty name="height" value="0.1" units="cm"/>
      <inkml:brushProperty name="color" value="#AB008B"/>
    </inkml:brush>
  </inkml:definitions>
  <inkml:trace contextRef="#ctx0" brushRef="#br0">1 118 15863 0 0,'0'0'728'0'0,"14"-27"394"0"0,-6 21-590 0 0,0 0 1 0 0,1 0 0 0 0,-1 1 0 0 0,1 0 0 0 0,0 1 0 0 0,1 0 0 0 0,-1 0 0 0 0,15-3 0 0 0,86-15 1794 0 0,-81 17-1951 0 0,-24 4-351 0 0,22-5-249 0 0,1 2 0 0 0,0 0 0 0 0,0 2 1 0 0,53 3-1 0 0,-58 2-1807 0 0</inkml:trace>
</inkml:ink>
</file>

<file path=ppt/ink/ink13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39.994"/>
    </inkml:context>
    <inkml:brush xml:id="br0">
      <inkml:brushProperty name="width" value="0.1" units="cm"/>
      <inkml:brushProperty name="height" value="0.1" units="cm"/>
      <inkml:brushProperty name="color" value="#AB008B"/>
    </inkml:brush>
  </inkml:definitions>
  <inkml:trace contextRef="#ctx0" brushRef="#br0">350 121 4143 0 0,'0'-35'1169'0'0,"0"28"-125"0"0,-1 1 1 0 0,0-1 0 0 0,0 1 0 0 0,0 0-1 0 0,-1-1 1 0 0,-3-7 0 0 0,4 12-658 0 0,0 0-1 0 0,0 0 1 0 0,0 0 0 0 0,0 0-1 0 0,-1 0 1 0 0,1 1 0 0 0,-1-1-1 0 0,1 0 1 0 0,-1 0 0 0 0,0 1-1 0 0,1-1 1 0 0,-1 1 0 0 0,0 0-1 0 0,0-1 1 0 0,0 1 0 0 0,0 0-1 0 0,0 0 1 0 0,-3-1 0 0 0,2 2-285 0 0,0-1 0 0 0,0 1 1 0 0,1 0-1 0 0,-1-1 0 0 0,0 1 0 0 0,0 1 1 0 0,0-1-1 0 0,1 0 0 0 0,-1 1 1 0 0,0-1-1 0 0,-4 3 0 0 0,-19 9 207 0 0,0 2 0 0 0,1 0 0 0 0,1 2 0 0 0,0 1 0 0 0,1 1 0 0 0,-37 37 0 0 0,53-48-181 0 0,-1 1 1 0 0,1 0 0 0 0,1 0-1 0 0,0 1 1 0 0,0-1-1 0 0,-7 15 1 0 0,12-22-115 0 0,1 1 0 0 0,-1-1 0 0 0,0 1 1 0 0,0-1-1 0 0,1 1 0 0 0,-1 0 0 0 0,1-1 1 0 0,-1 1-1 0 0,1-1 0 0 0,0 1 0 0 0,0 0 1 0 0,0-1-1 0 0,0 1 0 0 0,0 0 0 0 0,0-1 0 0 0,0 1 1 0 0,0 0-1 0 0,1-1 0 0 0,-1 1 0 0 0,0-1 1 0 0,1 1-1 0 0,0 0 0 0 0,-1-1 0 0 0,1 1 1 0 0,0-1-1 0 0,0 0 0 0 0,0 1 0 0 0,0-1 1 0 0,0 0-1 0 0,0 1 0 0 0,0-1 0 0 0,0 0 0 0 0,1 0 1 0 0,-1 0-1 0 0,0 0 0 0 0,1 0 0 0 0,-1 0 1 0 0,0 0-1 0 0,1-1 0 0 0,0 1 0 0 0,-1 0 1 0 0,1-1-1 0 0,-1 1 0 0 0,1-1 0 0 0,0 0 0 0 0,-1 1 1 0 0,1-1-1 0 0,3 0 0 0 0,8 1-12 0 0,1 1 0 0 0,-1-2 0 0 0,1 0 0 0 0,0-1 0 0 0,-1 0 0 0 0,1-1 0 0 0,-1 0 0 0 0,16-6 0 0 0,-19 5-3 0 0,-1 0-1 0 0,1 0 1 0 0,-1-2-1 0 0,1 1 1 0 0,-1-1-1 0 0,-1 0 1 0 0,1-1-1 0 0,-1 0 1 0 0,0 0-1 0 0,0-1 1 0 0,11-11-1 0 0,-16 12 40 0 0,0 0 0 0 0,0 1 0 0 0,-1-1 0 0 0,1 0 1 0 0,-1 0-1 0 0,0 0 0 0 0,-1 0 0 0 0,0-1 0 0 0,0 1 0 0 0,1-8 0 0 0,-1 1 78 0 0,-1 1-1 0 0,0-1 0 0 0,-1 0 1 0 0,-2-14-1 0 0,-16 124 1916 0 0,17-41-2240 0 0,2 1 1 0 0,3 0-1 0 0,2 0 1 0 0,3 0 0 0 0,26 97-1 0 0,-24-130-3732 0 0</inkml:trace>
</inkml:ink>
</file>

<file path=ppt/ink/ink13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0.343"/>
    </inkml:context>
    <inkml:brush xml:id="br0">
      <inkml:brushProperty name="width" value="0.1" units="cm"/>
      <inkml:brushProperty name="height" value="0.1" units="cm"/>
      <inkml:brushProperty name="color" value="#AB008B"/>
    </inkml:brush>
  </inkml:definitions>
  <inkml:trace contextRef="#ctx0" brushRef="#br0">55 59 2759 0 0,'-2'-15'7159'0'0,"-10"33"-721"0"0,-1 12-2265 0 0,5-9-3811 0 0,4-9-34 0 0,0 1-1 0 0,0 0 0 0 0,2 0 1 0 0,-1 0-1 0 0,2 0 0 0 0,0 0 1 0 0,0 0-1 0 0,3 21 0 0 0,-2-27-259 0 0,1 0 0 0 0,1-1 0 0 0,-1 1 0 0 0,1-1 0 0 0,0 0 0 0 0,1 1 0 0 0,0-1 0 0 0,0 0 0 0 0,0 0 0 0 0,0-1 1 0 0,1 1-1 0 0,0-1 0 0 0,0 1 0 0 0,1-1 0 0 0,-1-1 0 0 0,1 1 0 0 0,0-1 0 0 0,10 7 0 0 0,-4-4-34 0 0,-1 0-1 0 0,1-1 1 0 0,1-1 0 0 0,-1 0 0 0 0,1 0-1 0 0,0-1 1 0 0,0-1 0 0 0,0 0 0 0 0,20 2-1 0 0,-25-4-47 0 0,1-1 0 0 0,-1-1 0 0 0,1 1 0 0 0,0-1 0 0 0,-1-1 0 0 0,0 1 0 0 0,1-1 0 0 0,-1-1 0 0 0,0 1 0 0 0,0-1 0 0 0,0-1 0 0 0,-1 1 0 0 0,1-1 0 0 0,-1 0 0 0 0,1 0 0 0 0,10-11-1 0 0,-9 7 53 0 0,0 0-1 0 0,-1-1 1 0 0,0 1-1 0 0,0-2 0 0 0,0 1 1 0 0,-2-1-1 0 0,1 0 1 0 0,-1 0-1 0 0,0 0 0 0 0,-1-1 1 0 0,-1 0-1 0 0,1 0 1 0 0,-2 0-1 0 0,1 0 0 0 0,0-12 1 0 0,-3 14 45 0 0,1 1 0 0 0,-1-1 0 0 0,-1 0 1 0 0,0 0-1 0 0,0 1 0 0 0,0-1 0 0 0,-1 0 1 0 0,-1 1-1 0 0,1 0 0 0 0,-1-1 0 0 0,-1 1 0 0 0,1 0 1 0 0,-2 1-1 0 0,1-1 0 0 0,-1 1 0 0 0,0-1 0 0 0,0 1 1 0 0,-1 1-1 0 0,-12-13 0 0 0,14 17-76 0 0,1-1 1 0 0,-1 1-1 0 0,0-1 0 0 0,1 1 0 0 0,-1 0 1 0 0,0 1-1 0 0,0-1 0 0 0,-1 1 0 0 0,1-1 1 0 0,0 1-1 0 0,0 0 0 0 0,-1 1 0 0 0,1-1 1 0 0,0 1-1 0 0,-1 0 0 0 0,1 0 0 0 0,0 0 1 0 0,-1 1-1 0 0,1-1 0 0 0,0 1 0 0 0,-1 0 1 0 0,1 0-1 0 0,0 1 0 0 0,-6 2 0 0 0,10-3-231 0 0,-1-1 1 0 0,0 1-1 0 0,0 0 0 0 0,0-1 0 0 0,1 1 0 0 0,-1 0 0 0 0,1 0 0 0 0,-1 0 0 0 0,0 0 0 0 0,1 0 0 0 0,-1 0 0 0 0,1 0 0 0 0,0 0 0 0 0,-1 0 0 0 0,1 0 1 0 0,0 0-1 0 0,0 0 0 0 0,0 0 0 0 0,-1 2 0 0 0</inkml:trace>
</inkml:ink>
</file>

<file path=ppt/ink/ink13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0.718"/>
    </inkml:context>
    <inkml:brush xml:id="br0">
      <inkml:brushProperty name="width" value="0.1" units="cm"/>
      <inkml:brushProperty name="height" value="0.1" units="cm"/>
      <inkml:brushProperty name="color" value="#AB008B"/>
    </inkml:brush>
  </inkml:definitions>
  <inkml:trace contextRef="#ctx0" brushRef="#br0">1 0 23495 0 0,'0'0'2552'0'0</inkml:trace>
</inkml:ink>
</file>

<file path=ppt/ink/ink13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1.223"/>
    </inkml:context>
    <inkml:brush xml:id="br0">
      <inkml:brushProperty name="width" value="0.1" units="cm"/>
      <inkml:brushProperty name="height" value="0.1" units="cm"/>
      <inkml:brushProperty name="color" value="#AB008B"/>
    </inkml:brush>
  </inkml:definitions>
  <inkml:trace contextRef="#ctx0" brushRef="#br0">0 29 10135 0 0,'0'0'778'0'0,"5"-29"8327"0"0,3 42-8625 0 0,-1 0 0 0 0,0 0 0 0 0,-1 1 1 0 0,0-1-1 0 0,-1 1 0 0 0,0 1 0 0 0,-1-1 0 0 0,-1 0 0 0 0,2 23 0 0 0,-1 18 426 0 0,-4 71-1 0 0,2 21-4 0 0,13-33-3138 0 0</inkml:trace>
</inkml:ink>
</file>

<file path=ppt/ink/ink13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1.604"/>
    </inkml:context>
    <inkml:brush xml:id="br0">
      <inkml:brushProperty name="width" value="0.1" units="cm"/>
      <inkml:brushProperty name="height" value="0.1" units="cm"/>
      <inkml:brushProperty name="color" value="#AB008B"/>
    </inkml:brush>
  </inkml:definitions>
  <inkml:trace contextRef="#ctx0" brushRef="#br0">0 309 13127 0 0,'0'0'1187'0'0,"0"-1"-974"0"0,1 0-123 0 0,-1 0-1 0 0,1 0 1 0 0,-1-1 0 0 0,1 1-1 0 0,0 0 1 0 0,-1 0 0 0 0,1 0-1 0 0,0 0 1 0 0,0 0-1 0 0,-1 0 1 0 0,1 0 0 0 0,0 0-1 0 0,0 0 1 0 0,0 1-1 0 0,0-1 1 0 0,0 0 0 0 0,1 0-1 0 0,-1 1 1 0 0,0-1-1 0 0,0 1 1 0 0,0-1 0 0 0,0 1-1 0 0,1 0 1 0 0,-1-1 0 0 0,0 1-1 0 0,2 0 1 0 0,35-2 1082 0 0,-30 3-828 0 0,20-1-146 0 0,12 0 959 0 0,73-8 0 0 0,-104 7-1038 0 0,1 0-1 0 0,-1-1 0 0 0,0-1 0 0 0,0 1 1 0 0,-1-2-1 0 0,1 1 0 0 0,-1-1 0 0 0,1 0 1 0 0,-1-1-1 0 0,0 0 0 0 0,-1 0 1 0 0,1-1-1 0 0,11-10 0 0 0,-16 11-44 0 0,0 1 0 0 0,1-1 0 0 0,-1 0 0 0 0,-1 0-1 0 0,1-1 1 0 0,-1 1 0 0 0,0 0 0 0 0,0-1 0 0 0,-1 1 0 0 0,1-1-1 0 0,0-6 1 0 0,1-69 1569 0 0,-1 15-784 0 0,-8 261 915 0 0,3-24-1624 0 0,3-159-145 0 0,-1 0 0 0 0,2 0-1 0 0,-1 0 1 0 0,3 12 0 0 0,9 10-2358 0 0,11-6-5766 0 0</inkml:trace>
</inkml:ink>
</file>

<file path=ppt/ink/ink13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1.952"/>
    </inkml:context>
    <inkml:brush xml:id="br0">
      <inkml:brushProperty name="width" value="0.1" units="cm"/>
      <inkml:brushProperty name="height" value="0.1" units="cm"/>
      <inkml:brushProperty name="color" value="#AB008B"/>
    </inkml:brush>
  </inkml:definitions>
  <inkml:trace contextRef="#ctx0" brushRef="#br0">35 68 14399 0 0,'0'0'1702'0'0,"-11"31"3559"0"0,11-28-5089 0 0,0-1 1 0 0,-1 0-1 0 0,0 0 0 0 0,1 1 1 0 0,-1-1-1 0 0,0 0 0 0 0,0 0 1 0 0,0 0-1 0 0,0 0 0 0 0,0 0 1 0 0,-3 3-1 0 0,3-4-87 0 0,0 0-1 0 0,0 0 0 0 0,0 1 1 0 0,0-1-1 0 0,0 0 1 0 0,0 1-1 0 0,0-1 1 0 0,1 0-1 0 0,-1 1 0 0 0,1-1 1 0 0,-1 1-1 0 0,1-1 1 0 0,-1 1-1 0 0,1 0 1 0 0,0-1-1 0 0,0 1 0 0 0,0-1 1 0 0,0 1-1 0 0,0 0 1 0 0,0-1-1 0 0,0 1 1 0 0,0-1-1 0 0,1 1 1 0 0,-1-1-1 0 0,1 1 0 0 0,-1-1 1 0 0,1 1-1 0 0,0-1 1 0 0,1 3-1 0 0,-1-2-64 0 0,0 0 0 0 0,0 0 0 0 0,0 1 0 0 0,1-1 0 0 0,-1 0-1 0 0,1 0 1 0 0,-1-1 0 0 0,1 1 0 0 0,0 0 0 0 0,0 0 0 0 0,0-1 0 0 0,0 1 0 0 0,0-1 0 0 0,0 0 0 0 0,0 0-1 0 0,0 1 1 0 0,1-1 0 0 0,-1-1 0 0 0,0 1 0 0 0,1 0 0 0 0,-1 0 0 0 0,0-1 0 0 0,1 0 0 0 0,2 1 0 0 0,0-2 23 0 0,0 1 0 0 0,-1-1 0 0 0,1 0 0 0 0,0 0 0 0 0,-1 0 0 0 0,1-1 0 0 0,0 0 0 0 0,-1 0 1 0 0,0 0-1 0 0,1 0 0 0 0,6-6 0 0 0,-1 1 1 0 0,-1-1 0 0 0,1 0 1 0 0,-1 0-1 0 0,-1-1 0 0 0,0-1 0 0 0,0 1 1 0 0,0-1-1 0 0,-1 0 0 0 0,7-15 0 0 0,-13 23-33 0 0,-1 0-1 0 0,1 0 0 0 0,-1 0 0 0 0,0 0 0 0 0,1 0 1 0 0,-1 0-1 0 0,0-1 0 0 0,0 1 0 0 0,0 0 1 0 0,0 0-1 0 0,-1 0 0 0 0,1 0 0 0 0,-1 0 0 0 0,1 0 1 0 0,-1 0-1 0 0,0 0 0 0 0,1 0 0 0 0,-1 0 0 0 0,0 1 1 0 0,0-1-1 0 0,0 0 0 0 0,-1 0 0 0 0,1 1 1 0 0,0-1-1 0 0,-3-2 0 0 0,-20-14-817 0 0,-2 7-3368 0 0</inkml:trace>
</inkml:ink>
</file>

<file path=ppt/ink/ink13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2.507"/>
    </inkml:context>
    <inkml:brush xml:id="br0">
      <inkml:brushProperty name="width" value="0.1" units="cm"/>
      <inkml:brushProperty name="height" value="0.1" units="cm"/>
      <inkml:brushProperty name="color" value="#AB008B"/>
    </inkml:brush>
  </inkml:definitions>
  <inkml:trace contextRef="#ctx0" brushRef="#br0">37 56 2303 0 0,'14'-16'10341'0'0,"-12"11"-8770"0"0,-2 4-1235 0 0,0-1 0 0 0,0 1-1 0 0,0-1 1 0 0,0 1 0 0 0,-1 0-1 0 0,1-1 1 0 0,0 1-1 0 0,-1-1 1 0 0,1 1 0 0 0,-1 0-1 0 0,1-1 1 0 0,-1 1 0 0 0,0 0-1 0 0,1 0 1 0 0,-1-1 0 0 0,0 1-1 0 0,0 0 1 0 0,0 0 0 0 0,0 0-1 0 0,0 0 1 0 0,0 0 0 0 0,0 0-1 0 0,-1 0 1 0 0,1 1 0 0 0,0-1-1 0 0,0 0 1 0 0,-1 0-1 0 0,1 1 1 0 0,0-1 0 0 0,-4 1 722 0 0,12 11-545 0 0,-5-9 86 0 0,-11 1 744 0 0,8 31-1198 0 0,-11 11-99 0 0,9-33-30 0 0,0 0 0 0 0,0 0 0 0 0,-1 24 0 0 0,4-30-16 0 0,1-1 0 0 0,-1 1-1 0 0,1-1 1 0 0,0 1 0 0 0,0-1 0 0 0,1 0-1 0 0,0 1 1 0 0,0-1 0 0 0,0 0 0 0 0,0 0-1 0 0,1 0 1 0 0,4 6 0 0 0,-5-8 6 0 0,0-1 1 0 0,1 1-1 0 0,-1 0 1 0 0,0-1-1 0 0,1 1 1 0 0,-1-1-1 0 0,1 0 1 0 0,0 0-1 0 0,0 0 1 0 0,0 0-1 0 0,0 0 1 0 0,0-1 0 0 0,0 1-1 0 0,1-1 1 0 0,-1 0-1 0 0,0 0 1 0 0,1 0-1 0 0,-1 0 1 0 0,1-1-1 0 0,-1 0 1 0 0,1 1-1 0 0,-1-1 1 0 0,1 0-1 0 0,-1-1 1 0 0,1 1-1 0 0,-1 0 1 0 0,0-1-1 0 0,1 0 1 0 0,-1 0-1 0 0,1 0 1 0 0,-1 0-1 0 0,0-1 1 0 0,0 1 0 0 0,0-1-1 0 0,0 0 1 0 0,4-2-1 0 0,32-38 99 0 0,-32 32-80 0 0,1 1 1 0 0,1-1-1 0 0,15-12 1 0 0,-23 21 27 0 0,6 2-24 0 0,0 0 1 0 0,0 0-1 0 0,-1 0 0 0 0,1 1 1 0 0,9 4-1 0 0,-9-4-4 0 0,0 1 1 0 0,0-1-1 0 0,0-1 0 0 0,1 1 1 0 0,10 0-1 0 0,-9-2-15 0 0,1 0 0 0 0,0 0 0 0 0,-1-1-1 0 0,1 0 1 0 0,0-1 0 0 0,-1 0 0 0 0,1 0 0 0 0,-1-1 0 0 0,0 0-1 0 0,0-1 1 0 0,0 0 0 0 0,-1-1 0 0 0,1 1 0 0 0,-1-2 0 0 0,0 1 0 0 0,0-1-1 0 0,-1 0 1 0 0,0-1 0 0 0,0 1 0 0 0,8-11 0 0 0,-11 14 30 0 0,-3 2-34 0 0,1 0 0 0 0,-1 1 0 0 0,0-1 0 0 0,0 0 0 0 0,0 0-1 0 0,0 0 1 0 0,0 0 0 0 0,0 0 0 0 0,-1 0 0 0 0,1 0 0 0 0,0 0 0 0 0,0 0 0 0 0,-1-1 0 0 0,1 1-1 0 0,-1 0 1 0 0,1 0 0 0 0,-1-1 0 0 0,1 1 0 0 0,-1 0 0 0 0,1-3 0 0 0,-1 3-3 0 0,0 0 1 0 0,0 1 0 0 0,0-1 0 0 0,0 0-1 0 0,0 0 1 0 0,0 0 0 0 0,0 0 0 0 0,-1 0 0 0 0,1 0-1 0 0,0 0 1 0 0,0 0 0 0 0,-1 0 0 0 0,1 0-1 0 0,0 1 1 0 0,-1-1 0 0 0,1 0 0 0 0,-1 0-1 0 0,1 0 1 0 0,-1 1 0 0 0,0-1 0 0 0,1 0-1 0 0,-1 1 1 0 0,0-1 0 0 0,1 0 0 0 0,-1 1-1 0 0,0-1 1 0 0,0 1 0 0 0,0-1 0 0 0,-1 0-1 0 0,1 1 7 0 0,-41-40-95 0 0,41 39-416 0 0</inkml:trace>
</inkml:ink>
</file>

<file path=ppt/ink/ink13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3.140"/>
    </inkml:context>
    <inkml:brush xml:id="br0">
      <inkml:brushProperty name="width" value="0.1" units="cm"/>
      <inkml:brushProperty name="height" value="0.1" units="cm"/>
      <inkml:brushProperty name="color" value="#AB008B"/>
    </inkml:brush>
  </inkml:definitions>
  <inkml:trace contextRef="#ctx0" brushRef="#br0">0 159 5527 0 0,'0'68'14051'0'0,"9"-96"-10489"0"0,-4 12-3013 0 0,1 1 0 0 0,0 0 0 0 0,1 0 0 0 0,1 0 0 0 0,0 1 0 0 0,19-25 0 0 0,-14 15-146 0 0,-12 21-375 0 0,-1 0 0 0 0,2 0 1 0 0,-1 1-1 0 0,0-1 0 0 0,0 1 0 0 0,1-1 1 0 0,0 1-1 0 0,-1-1 0 0 0,1 1 1 0 0,0 0-1 0 0,0-1 0 0 0,0 1 0 0 0,0 0 1 0 0,1 1-1 0 0,-1-1 0 0 0,1 0 1 0 0,-1 1-1 0 0,5-3 0 0 0,1 3-16 0 0,-7 1-12 0 0,-1 0 0 0 0,1 0 0 0 0,0 0 1 0 0,-1 0-1 0 0,1 0 0 0 0,0 0 0 0 0,0 0 0 0 0,-1 1 0 0 0,1-1 0 0 0,0 0 0 0 0,-1 0 0 0 0,1 0 1 0 0,0 1-1 0 0,-1-1 0 0 0,1 0 0 0 0,-1 1 0 0 0,1-1 0 0 0,0 0 0 0 0,-1 1 0 0 0,1-1 0 0 0,-1 1 1 0 0,1-1-1 0 0,-1 1 0 0 0,1-1 0 0 0,-1 1 0 0 0,1 0 0 0 0,-1-1 0 0 0,1 2 0 0 0,0 0-1 0 0,0 0 0 0 0,0 0 0 0 0,0 0 0 0 0,1 0-1 0 0,-1 0 1 0 0,1 0 0 0 0,0 0 0 0 0,-1-1 0 0 0,1 1-1 0 0,0 0 1 0 0,0-1 0 0 0,0 0 0 0 0,3 3 0 0 0,-1-2-4 0 0,0 0 1 0 0,-1 0 0 0 0,1 0 0 0 0,0 0-1 0 0,0-1 1 0 0,0 1 0 0 0,0-1 0 0 0,0 0-1 0 0,1 0 1 0 0,-1-1 0 0 0,0 1 0 0 0,0-1-1 0 0,1 0 1 0 0,5-1 0 0 0,60-15 38 0 0,-57 12 44 0 0,-1 1 0 0 0,0 0 1 0 0,25-3-1 0 0,-34 6-35 0 0,1 0 1 0 0,0 0-1 0 0,-1 1 0 0 0,1-1 1 0 0,-1 1-1 0 0,1 0 0 0 0,0 0 0 0 0,-1 0 1 0 0,0 0-1 0 0,1 0 0 0 0,-1 1 1 0 0,0 0-1 0 0,0-1 0 0 0,1 1 1 0 0,-1 0-1 0 0,-1 1 0 0 0,6 4 0 0 0,-5-3-24 0 0,0 1 0 0 0,0-1 0 0 0,-1 1 0 0 0,1 0 0 0 0,-1 0 0 0 0,0 0 0 0 0,-1 1-1 0 0,1-1 1 0 0,-1 0 0 0 0,0 1 0 0 0,-1-1 0 0 0,1 11 0 0 0,0-8-385 0 0,0 0 0 0 0,0 0-1 0 0,0 0 1 0 0,6 14 0 0 0,-1-9-787 0 0,3 8-2055 0 0,-2-7-2137 0 0</inkml:trace>
</inkml:ink>
</file>

<file path=ppt/ink/ink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3"/>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1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41"/>
    </inkml:context>
    <inkml:brush xml:id="br0">
      <inkml:brushProperty name="width" value="0.1" units="cm"/>
      <inkml:brushProperty name="height" value="0.1" units="cm"/>
      <inkml:brushProperty name="color" value="#AB008B"/>
    </inkml:brush>
  </inkml:definitions>
  <inkml:trace contextRef="#ctx0" brushRef="#br0">1 123 7311 0 0,'0'0'11632'0'0,"15"-38"-9576"0"0,-8 25-1949 0 0,25-38 173 0 0,-31 49-259 0 0,1 1 1 0 0,-1-1 0 0 0,1 1-1 0 0,0-1 1 0 0,-1 1 0 0 0,1-1-1 0 0,0 1 1 0 0,0 0-1 0 0,0 0 1 0 0,0 0 0 0 0,0 0-1 0 0,0 0 1 0 0,0 0 0 0 0,0 1-1 0 0,0-1 1 0 0,1 1-1 0 0,-1-1 1 0 0,0 1 0 0 0,0 0-1 0 0,0 0 1 0 0,1 0 0 0 0,3 1-1 0 0,-4-1-15 0 0,0 1-1 0 0,0-1 1 0 0,0 1 0 0 0,0 0-1 0 0,0-1 1 0 0,0 1 0 0 0,0 0-1 0 0,0 0 1 0 0,0 1 0 0 0,-1-1-1 0 0,1 0 1 0 0,-1 1-1 0 0,1-1 1 0 0,-1 1 0 0 0,1-1-1 0 0,-1 1 1 0 0,0-1 0 0 0,0 1-1 0 0,1 0 1 0 0,-1 0 0 0 0,-1 0-1 0 0,1 0 1 0 0,0 0 0 0 0,0 0-1 0 0,-1 0 1 0 0,1 0-1 0 0,-1 0 1 0 0,1 0 0 0 0,-1 0-1 0 0,0 0 1 0 0,0 0 0 0 0,0 0-1 0 0,0 0 1 0 0,-1 2 0 0 0,0 5 24 0 0,0 0 0 0 0,-1-1 0 0 0,0 1 0 0 0,0-1 0 0 0,-6 15-1 0 0,-102 242-695 0 0,110-264 923 0 0,39-10 56 0 0,230-11-19 0 0,-246 22-285 0 0,-21-1-94 0 0,0-1-1 0 0,-1 0 0 0 0,1 1 0 0 0,-1-1 1 0 0,1 0-1 0 0,0 0 0 0 0,-1 0 1 0 0,1 0-1 0 0,0 0 0 0 0,-1 0 1 0 0,1 0-1 0 0,-1-1 0 0 0,1 1 1 0 0,0-1-1 0 0,-1 1 0 0 0,1-1 0 0 0,-1 1 1 0 0,1-1-1 0 0,-1 0 0 0 0,0 0 1 0 0,1 0-1 0 0,-1 0 0 0 0,0 0 1 0 0,1 0-1 0 0,-1 0 0 0 0,0 0 1 0 0,0 0-1 0 0,0-1 0 0 0,1-1 1 0 0,3-5-1301 0 0</inkml:trace>
</inkml:ink>
</file>

<file path=ppt/ink/ink13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3.507"/>
    </inkml:context>
    <inkml:brush xml:id="br0">
      <inkml:brushProperty name="width" value="0.1" units="cm"/>
      <inkml:brushProperty name="height" value="0.1" units="cm"/>
      <inkml:brushProperty name="color" value="#AB008B"/>
    </inkml:brush>
  </inkml:definitions>
  <inkml:trace contextRef="#ctx0" brushRef="#br0">1 50 10135 0 0,'43'-49'9626'0'0,"-45"89"-7276"0"0,1-32-2138 0 0,0-1-1 0 0,1 1 0 0 0,-1-1 1 0 0,2 1-1 0 0,-1-1 0 0 0,1 1 1 0 0,0-1-1 0 0,0 1 0 0 0,1-1 0 0 0,0 0 1 0 0,4 10-1 0 0,-3-11-100 0 0,-2-3-96 0 0,0-1-1 0 0,0 1 0 0 0,0 0 0 0 0,0-1 0 0 0,1 1 0 0 0,-1-1 0 0 0,1 0 1 0 0,-1 1-1 0 0,1-1 0 0 0,0 0 0 0 0,0 0 0 0 0,0 0 0 0 0,0 0 1 0 0,0 0-1 0 0,0-1 0 0 0,1 1 0 0 0,-1-1 0 0 0,1 1 0 0 0,-1-1 0 0 0,1 0 1 0 0,-1 0-1 0 0,1 0 0 0 0,0 0 0 0 0,0-1 0 0 0,-1 1 0 0 0,5 0 0 0 0,-4-1 3 0 0,0 0 0 0 0,-1 1 0 0 0,1-1 0 0 0,0-1 0 0 0,-1 1 1 0 0,1 0-1 0 0,0-1 0 0 0,-1 1 0 0 0,1-1 0 0 0,0 0 0 0 0,-1 0 0 0 0,1 0 0 0 0,-1 0 0 0 0,1 0 0 0 0,-1-1 0 0 0,0 1 0 0 0,0-1 0 0 0,0 1 0 0 0,1-1 0 0 0,-1 0 0 0 0,-1 0 0 0 0,1 0 0 0 0,0 0 0 0 0,0 0 0 0 0,-1 0 0 0 0,1-1 0 0 0,-1 1 0 0 0,0-1 0 0 0,0 1 0 0 0,0-1 0 0 0,0 1 0 0 0,1-4 0 0 0,0-5 61 0 0,0 0 0 0 0,-1 0-1 0 0,-1 1 1 0 0,0-1 0 0 0,0 0 0 0 0,-3-18 0 0 0,3 28-169 0 0,0 0-1 0 0,0-1 1 0 0,0 1-1 0 0,0-1 1 0 0,1 1-1 0 0,-1 0 1 0 0,0 0-1 0 0,1-1 1 0 0,-1 1 0 0 0,1 0-1 0 0,-1-1 1 0 0,1 1-1 0 0,0 0 1 0 0,-1 0-1 0 0,1 0 1 0 0,0 0-1 0 0,0 0 1 0 0,0 0-1 0 0,0 0 1 0 0,0 0-1 0 0,0 0 1 0 0,0 0 0 0 0,0 0-1 0 0,0 1 1 0 0,0-1-1 0 0,1 0 1 0 0,-1 1-1 0 0,0-1 1 0 0,0 1-1 0 0,1 0 1 0 0,-1-1-1 0 0,0 1 1 0 0,3-1 0 0 0,-1 1-954 0 0</inkml:trace>
</inkml:ink>
</file>

<file path=ppt/ink/ink13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3.861"/>
    </inkml:context>
    <inkml:brush xml:id="br0">
      <inkml:brushProperty name="width" value="0.1" units="cm"/>
      <inkml:brushProperty name="height" value="0.1" units="cm"/>
      <inkml:brushProperty name="color" value="#AB008B"/>
    </inkml:brush>
  </inkml:definitions>
  <inkml:trace contextRef="#ctx0" brushRef="#br0">164 56 9215 0 0,'3'-10'950'0'0,"-2"9"-767"0"0,-1 0 1 0 0,1-1 0 0 0,-1 1-1 0 0,1 0 1 0 0,-1 0 0 0 0,1-1-1 0 0,-1 1 1 0 0,0 0 0 0 0,0-1-1 0 0,0 1 1 0 0,0 0 0 0 0,0 0-1 0 0,0-1 1 0 0,0 1 0 0 0,0 0-1 0 0,-1-1 1 0 0,1 1-1 0 0,0 0 1 0 0,-1 0 0 0 0,1-1-1 0 0,-1 1 1 0 0,1 0 0 0 0,-1 0-1 0 0,0 0 1 0 0,1 0 0 0 0,-1 0-1 0 0,0 0 1 0 0,0 0 0 0 0,0 0-1 0 0,0 0 1 0 0,0 0 0 0 0,0 0-1 0 0,0 0 1 0 0,0 1 0 0 0,0-1-1 0 0,0 0 1 0 0,0 1 0 0 0,-1-1-1 0 0,1 1 1 0 0,0-1 0 0 0,0 1-1 0 0,-1 0 1 0 0,1-1 0 0 0,0 1-1 0 0,-1 0 1 0 0,1 0 0 0 0,0 0-1 0 0,0 0 1 0 0,-1 0 0 0 0,-1 1-1 0 0,-3-1 167 0 0,0 1 0 0 0,0 0-1 0 0,0 0 1 0 0,1 0 0 0 0,-1 1 0 0 0,1 0 0 0 0,-1 0-1 0 0,-8 5 1 0 0,8-3-238 0 0,0 0-1 0 0,0 1 1 0 0,1 0-1 0 0,0 1 1 0 0,0-1-1 0 0,0 1 1 0 0,0 0 0 0 0,1 0-1 0 0,0 0 1 0 0,1 0-1 0 0,-1 1 1 0 0,1 0-1 0 0,0 0 1 0 0,1 0-1 0 0,-1 0 1 0 0,2 0-1 0 0,-3 13 1 0 0,4-15-134 0 0,0 0 0 0 0,0 0 0 0 0,0 1 1 0 0,1-1-1 0 0,-1 0 0 0 0,1 0 0 0 0,0 0 0 0 0,1 0 0 0 0,0 0 1 0 0,-1 0-1 0 0,2 0 0 0 0,-1 0 0 0 0,0-1 0 0 0,1 1 0 0 0,0-1 1 0 0,0 0-1 0 0,0 0 0 0 0,1 0 0 0 0,-1 0 0 0 0,1 0 0 0 0,0-1 1 0 0,0 0-1 0 0,0 1 0 0 0,1-2 0 0 0,8 6 0 0 0,-8-6-54 0 0,1 1 0 0 0,-1-1 0 0 0,1-1 0 0 0,-1 1 0 0 0,1-1-1 0 0,0 0 1 0 0,0 0 0 0 0,-1 0 0 0 0,11-1 0 0 0,13-1-2679 0 0,-9 0-1831 0 0,2 1-2312 0 0</inkml:trace>
</inkml:ink>
</file>

<file path=ppt/ink/ink13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4.232"/>
    </inkml:context>
    <inkml:brush xml:id="br0">
      <inkml:brushProperty name="width" value="0.1" units="cm"/>
      <inkml:brushProperty name="height" value="0.1" units="cm"/>
      <inkml:brushProperty name="color" value="#AB008B"/>
    </inkml:brush>
  </inkml:definitions>
  <inkml:trace contextRef="#ctx0" brushRef="#br0">105 43 8751 0 0,'47'-42'5771'0'0,"-48"42"-5590"0"0,-1 1 0 0 0,0 0 0 0 0,0 0 1 0 0,1 0-1 0 0,-1 0 0 0 0,1 0 0 0 0,-1 0 0 0 0,1 0 0 0 0,-1 0 0 0 0,1 1 1 0 0,0-1-1 0 0,-1 0 0 0 0,1 1 0 0 0,-1 1 0 0 0,-12 21 144 0 0,2 1-1 0 0,1 0 1 0 0,1 0-1 0 0,-10 37 1 0 0,1-4 48 0 0,12-39-272 0 0,-22 74 336 0 0,27-86-404 0 0,0 0 0 0 0,1 0 1 0 0,0 0-1 0 0,1 0 0 0 0,0 0 0 0 0,0 0 0 0 0,0 1 0 0 0,1-1 1 0 0,0 0-1 0 0,0 0 0 0 0,3 7 0 0 0,-2-11-10 0 0,-1 0 0 0 0,1 0 1 0 0,0 0-1 0 0,0 0 0 0 0,0-1 0 0 0,0 1 0 0 0,0-1 0 0 0,1 1 0 0 0,0-1 1 0 0,-1 0-1 0 0,1 0 0 0 0,0 0 0 0 0,0 0 0 0 0,0 0 0 0 0,0-1 0 0 0,0 1 1 0 0,0-1-1 0 0,0 0 0 0 0,1 0 0 0 0,-1 0 0 0 0,6 1 0 0 0,9 0 286 0 0,0 0 0 0 0,0-1-1 0 0,20-2 1 0 0,10 1 783 0 0,-20 3-207 0 0,0 2 1 0 0,-1 0-1 0 0,47 16 0 0 0,-50-12-1553 0 0,0 1 0 0 0,25 15 0 0 0,-35-17-645 0 0</inkml:trace>
</inkml:ink>
</file>

<file path=ppt/ink/ink13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5.076"/>
    </inkml:context>
    <inkml:brush xml:id="br0">
      <inkml:brushProperty name="width" value="0.1" units="cm"/>
      <inkml:brushProperty name="height" value="0.1" units="cm"/>
      <inkml:brushProperty name="color" value="#AB008B"/>
    </inkml:brush>
  </inkml:definitions>
  <inkml:trace contextRef="#ctx0" brushRef="#br0">203 426 3223 0 0,'-18'-12'632'0'0,"-33"21"9442"0"0,-2 14-6561 0 0,46-19-3279 0 0,0 0 0 0 0,1 0-1 0 0,-1 1 1 0 0,1 0 0 0 0,0 0 0 0 0,1 0-1 0 0,-1 1 1 0 0,1 0 0 0 0,0 0 0 0 0,0 0-1 0 0,-6 14 1 0 0,10-19-179 0 0,0 1-1 0 0,0 0 1 0 0,1 0 0 0 0,0 0-1 0 0,-1 0 1 0 0,1-1 0 0 0,0 1-1 0 0,0 0 1 0 0,0 0 0 0 0,0 0-1 0 0,0 0 1 0 0,0 0-1 0 0,0 0 1 0 0,1 0 0 0 0,-1 0-1 0 0,1-1 1 0 0,-1 1 0 0 0,1 0-1 0 0,0 0 1 0 0,0-1 0 0 0,0 1-1 0 0,0 0 1 0 0,0-1-1 0 0,0 1 1 0 0,0-1 0 0 0,0 1-1 0 0,1-1 1 0 0,-1 1 0 0 0,1-1-1 0 0,-1 0 1 0 0,1 0 0 0 0,-1 0-1 0 0,1 0 1 0 0,0 0-1 0 0,-1 0 1 0 0,1 0 0 0 0,0-1-1 0 0,0 1 1 0 0,3 0 0 0 0,3 2 37 0 0,0-1 1 0 0,0 0 0 0 0,0 0 0 0 0,0-1 0 0 0,1 0 0 0 0,-1-1-1 0 0,16 0 1 0 0,-18-1-58 0 0,-1 0-1 0 0,0 0 1 0 0,0 0 0 0 0,-1-1-1 0 0,1 1 1 0 0,0-1 0 0 0,0-1-1 0 0,-1 1 1 0 0,1 0-1 0 0,-1-1 1 0 0,0 0 0 0 0,0 0-1 0 0,0-1 1 0 0,0 1 0 0 0,-1-1-1 0 0,1 1 1 0 0,-1-1 0 0 0,0 0-1 0 0,4-6 1 0 0,1-6 47 0 0,0 0 0 0 0,-1-1 0 0 0,0 0 0 0 0,4-20 0 0 0,-2 0 160 0 0,-2 0 1 0 0,-2 0-1 0 0,2-59 0 0 0,1-16 462 0 0,-6 99-497 0 0,-1 0-1 0 0,0 0 1 0 0,-1 0 0 0 0,0 0-1 0 0,-4-22 1 0 0,3 34-197 0 0,1 0-1 0 0,-1 0 1 0 0,1 0-1 0 0,0 0 1 0 0,-1 1 0 0 0,0-1-1 0 0,1 0 1 0 0,-1 0-1 0 0,0 1 1 0 0,1-1-1 0 0,-1 0 1 0 0,0 1 0 0 0,0-1-1 0 0,1 1 1 0 0,-1-1-1 0 0,0 1 1 0 0,0-1-1 0 0,0 1 1 0 0,0 0 0 0 0,0-1-1 0 0,1 1 1 0 0,-1 0-1 0 0,0 0 1 0 0,0 0-1 0 0,0-1 1 0 0,0 1 0 0 0,0 0-1 0 0,0 0 1 0 0,0 0-1 0 0,0 1 1 0 0,0-1 0 0 0,-2 0-1 0 0,1 1 10 0 0,0-1 0 0 0,-1 1-1 0 0,1-1 1 0 0,0 1 0 0 0,0 0 0 0 0,0-1-1 0 0,-1 1 1 0 0,1 0 0 0 0,0 0 0 0 0,0 1 0 0 0,0-1-1 0 0,-2 2 1 0 0,1 2-19 0 0,0 0 0 0 0,0 1 0 0 0,0-1 0 0 0,1 0 0 0 0,-1 1 0 0 0,1 0 0 0 0,1 0 0 0 0,-1-1 0 0 0,1 1 0 0 0,0 0 0 0 0,0 0 0 0 0,1 9 0 0 0,3 75 0 0 0,-2-82 0 0 0,0 9-441 0 0,1 0 1 0 0,1 0-1 0 0,1 0 0 0 0,0 0 1 0 0,1-1-1 0 0,1 0 0 0 0,1 0 0 0 0,0 0 1 0 0,1-1-1 0 0,0 0 0 0 0,1 0 1 0 0,22 25-1 0 0</inkml:trace>
</inkml:ink>
</file>

<file path=ppt/ink/ink13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5.418"/>
    </inkml:context>
    <inkml:brush xml:id="br0">
      <inkml:brushProperty name="width" value="0.1" units="cm"/>
      <inkml:brushProperty name="height" value="0.1" units="cm"/>
      <inkml:brushProperty name="color" value="#AB008B"/>
    </inkml:brush>
  </inkml:definitions>
  <inkml:trace contextRef="#ctx0" brushRef="#br0">65 33 13559 0 0,'0'0'1231'0'0,"-30"23"1080"0"0,27-20-2039 0 0,-1 0 1 0 0,1 0 0 0 0,1 1 0 0 0,-1-1-1 0 0,0 1 1 0 0,1 0 0 0 0,0 0 0 0 0,0 0-1 0 0,0 0 1 0 0,0 1 0 0 0,1-1 0 0 0,-1 0-1 0 0,1 1 1 0 0,0-1 0 0 0,0 1 0 0 0,1-1 0 0 0,-1 7-1 0 0,2-9-196 0 0,-1 0-1 0 0,0 0 0 0 0,1 0 0 0 0,-1-1 1 0 0,1 1-1 0 0,0 0 0 0 0,-1 0 1 0 0,1-1-1 0 0,0 1 0 0 0,0 0 0 0 0,0-1 1 0 0,0 1-1 0 0,0-1 0 0 0,1 1 1 0 0,-1-1-1 0 0,0 0 0 0 0,3 2 0 0 0,-1-1-52 0 0,0 0-1 0 0,0-1 0 0 0,0 1 1 0 0,0-1-1 0 0,1 0 0 0 0,-1 0 0 0 0,0 0 1 0 0,1 0-1 0 0,-1-1 0 0 0,0 0 1 0 0,1 1-1 0 0,4-1 0 0 0,3-1 47 0 0,-1 1 0 0 0,1-1 0 0 0,-1-1-1 0 0,1 0 1 0 0,-1-1 0 0 0,0 0 0 0 0,0 0 0 0 0,0-1-1 0 0,0 0 1 0 0,-1-1 0 0 0,12-7 0 0 0,-16 9-44 0 0,-1 0 0 0 0,0 0 0 0 0,0-1 0 0 0,0 1 0 0 0,-1-1 0 0 0,1 0 0 0 0,-1 0 0 0 0,0 0 0 0 0,0-1 0 0 0,0 1 1 0 0,0-1-1 0 0,-1 1 0 0 0,0-1 0 0 0,0 0 0 0 0,0 0 0 0 0,-1 0 0 0 0,1 0 0 0 0,-1 0 0 0 0,0 0 0 0 0,-1-1 0 0 0,1 1 0 0 0,-1 0 0 0 0,0 0 0 0 0,-1 0 0 0 0,0-8 0 0 0,-13 0 374 0 0</inkml:trace>
</inkml:ink>
</file>

<file path=ppt/ink/ink13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5.762"/>
    </inkml:context>
    <inkml:brush xml:id="br0">
      <inkml:brushProperty name="width" value="0.1" units="cm"/>
      <inkml:brushProperty name="height" value="0.1" units="cm"/>
      <inkml:brushProperty name="color" value="#AB008B"/>
    </inkml:brush>
  </inkml:definitions>
  <inkml:trace contextRef="#ctx0" brushRef="#br0">26 192 5983 0 0,'0'0'542'0'0,"17"4"-241"0"0,-9-4 2179 0 0,-5-1-1479 0 0,0 0 0 0 0,1 0-1 0 0,0 0 1 0 0,-1 0 0 0 0,1 1 0 0 0,-1 0-1 0 0,1 0 1 0 0,5 0 0 0 0,25-2 2043 0 0,-27-1-2849 0 0,0 0 1 0 0,0 0 0 0 0,0 0 0 0 0,-1-1-1 0 0,1 0 1 0 0,-1 0 0 0 0,0-1 0 0 0,0 0-1 0 0,-1 0 1 0 0,1 0 0 0 0,-1-1 0 0 0,0 1 0 0 0,-1-1-1 0 0,1 0 1 0 0,-1-1 0 0 0,0 1 0 0 0,-1-1-1 0 0,0 0 1 0 0,0 0 0 0 0,0 0 0 0 0,-1 0 0 0 0,0 0-1 0 0,2-14 1 0 0,-3 19-183 0 0,-1 1-1 0 0,0-1 1 0 0,0 1-1 0 0,0-1 0 0 0,1 1 1 0 0,-1-1-1 0 0,0 1 1 0 0,-1-1-1 0 0,1 0 1 0 0,0 1-1 0 0,0 0 1 0 0,-1-1-1 0 0,1 1 1 0 0,-1-1-1 0 0,1 1 1 0 0,-1-1-1 0 0,0 1 1 0 0,1 0-1 0 0,-1-1 1 0 0,0 1-1 0 0,0 0 0 0 0,0 0 1 0 0,0 0-1 0 0,0 0 1 0 0,0 0-1 0 0,0 0 1 0 0,0 0-1 0 0,-1 0 1 0 0,1 0-1 0 0,0 0 1 0 0,-1 0-1 0 0,1 1 1 0 0,0-1-1 0 0,-1 1 1 0 0,1-1-1 0 0,-1 1 1 0 0,1 0-1 0 0,-1-1 0 0 0,1 1 1 0 0,-1 0-1 0 0,1 0 1 0 0,-1 0-1 0 0,1 0 1 0 0,-1 0-1 0 0,1 0 1 0 0,-1 0-1 0 0,1 1 1 0 0,-1-1-1 0 0,1 1 1 0 0,-3 0-1 0 0,-6 2 89 0 0,0 1-1 0 0,0-1 1 0 0,1 2 0 0 0,-1-1-1 0 0,-14 11 1 0 0,12-6-66 0 0,1 0 1 0 0,0 0-1 0 0,0 1 0 0 0,1 1 1 0 0,0 0-1 0 0,-9 13 0 0 0,15-18-20 0 0,0 0-1 0 0,0-1 0 0 0,1 2 0 0 0,0-1 0 0 0,0 0 1 0 0,0 1-1 0 0,1-1 0 0 0,0 1 0 0 0,0 0 1 0 0,1-1-1 0 0,0 1 0 0 0,0 0 0 0 0,0 0 0 0 0,1 0 1 0 0,1 7-1 0 0,0-10-17 0 0,0-1 0 0 0,0 0-1 0 0,0 0 1 0 0,1 0 0 0 0,-1 0 0 0 0,1 0 0 0 0,0 0 0 0 0,0 0 0 0 0,0-1 0 0 0,0 1 0 0 0,1 0 0 0 0,-1-1 0 0 0,1 0-1 0 0,-1 0 1 0 0,1 0 0 0 0,0 0 0 0 0,0 0 0 0 0,0 0 0 0 0,0-1 0 0 0,4 2 0 0 0,11 5-227 0 0,-1-2 1 0 0,29 7-1 0 0,-23-7-448 0 0,5 1-1130 0 0,52 8 0 0 0,-43-9-363 0 0</inkml:trace>
</inkml:ink>
</file>

<file path=ppt/ink/ink13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6.094"/>
    </inkml:context>
    <inkml:brush xml:id="br0">
      <inkml:brushProperty name="width" value="0.1" units="cm"/>
      <inkml:brushProperty name="height" value="0.1" units="cm"/>
      <inkml:brushProperty name="color" value="#AB008B"/>
    </inkml:brush>
  </inkml:definitions>
  <inkml:trace contextRef="#ctx0" brushRef="#br0">34 175 15663 0 0,'-34'-15'9720'0'0,"54"33"-9363"0"0,43 26-1 0 0,-49-35-280 0 0,0 0-1 0 0,-1 0 0 0 0,0 1 1 0 0,0 1-1 0 0,-1 0 1 0 0,-1 1-1 0 0,0 0 1 0 0,11 16-1 0 0,-22-28-86 0 0,0 1 0 0 0,1-1 0 0 0,-1 1 0 0 0,0-1 0 0 0,0 1-1 0 0,1 0 1 0 0,-1-1 0 0 0,0 1 0 0 0,0 0 0 0 0,0-1 0 0 0,0 1 0 0 0,0 0 0 0 0,0-1 0 0 0,0 1-1 0 0,0 0 1 0 0,0-1 0 0 0,0 1 0 0 0,0 0 0 0 0,-1-1 0 0 0,1 1 0 0 0,0-1 0 0 0,0 1 0 0 0,-1 0 0 0 0,1-1-1 0 0,0 1 1 0 0,-1-1 0 0 0,1 1 0 0 0,0-1 0 0 0,-1 1 0 0 0,1-1 0 0 0,-1 1 0 0 0,1-1 0 0 0,-1 1-1 0 0,1-1 1 0 0,-1 1 0 0 0,1-1 0 0 0,-2 1 0 0 0,-28 13-2891 0 0,12-7-3302 0 0</inkml:trace>
  <inkml:trace contextRef="#ctx0" brushRef="#br0" timeOffset="1">20 298 10135 0 0,'2'-33'896'0'0,"1"17"-712"0"0,-2 0-184 0 0,4-4 0 0 0,1-2 1320 0 0,3 0 232 0 0,2-3 48 0 0,1 2 0 0 0,1 2-808 0 0,4 1-168 0 0,0 3-32 0 0,-1 0-8 0 0,-3 4-392 0 0,1 0-72 0 0,2 2-24 0 0,3 2-8200 0 0</inkml:trace>
</inkml:ink>
</file>

<file path=ppt/ink/ink13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6.781"/>
    </inkml:context>
    <inkml:brush xml:id="br0">
      <inkml:brushProperty name="width" value="0.1" units="cm"/>
      <inkml:brushProperty name="height" value="0.1" units="cm"/>
      <inkml:brushProperty name="color" value="#AB008B"/>
    </inkml:brush>
  </inkml:definitions>
  <inkml:trace contextRef="#ctx0" brushRef="#br0">163 33 11519 0 0,'15'4'1092'0'0,"-26"-16"-1326"0"0,9 11 696 0 0,0-1 1 0 0,0 0-1 0 0,0 0 0 0 0,0 0 1 0 0,0 0-1 0 0,0 0 0 0 0,1 0 1 0 0,-1-1-1 0 0,-2-4 1 0 0,3 12-61 0 0,0-1 1 0 0,-1 1 0 0 0,0-1 0 0 0,0 0 0 0 0,0 0 0 0 0,-6 8-1 0 0,-2 6-67 0 0,-91 246 1383 0 0,97-253-1509 0 0,1 1 0 0 0,0-1 0 0 0,0 1 0 0 0,2-1 0 0 0,-1 1 0 0 0,1 0 0 0 0,2 22 0 0 0,-1-31-181 0 0,0 1 0 0 0,1-1 0 0 0,0 0 0 0 0,-1 0 1 0 0,1 0-1 0 0,0 0 0 0 0,1 0 0 0 0,-1 0 0 0 0,1 0 0 0 0,-1 0 0 0 0,1 0 0 0 0,0-1 0 0 0,0 1 0 0 0,0-1 1 0 0,0 1-1 0 0,0-1 0 0 0,1 0 0 0 0,-1 0 0 0 0,1 0 0 0 0,-1 0 0 0 0,1 0 0 0 0,0 0 0 0 0,0-1 0 0 0,0 0 1 0 0,0 1-1 0 0,0-1 0 0 0,0 0 0 0 0,0 0 0 0 0,0-1 0 0 0,0 1 0 0 0,1-1 0 0 0,-1 1 0 0 0,6-1 0 0 0,3-1 145 0 0,0 1-1 0 0,0-2 1 0 0,0 0-1 0 0,0 0 0 0 0,18-6 1 0 0,-21 4-7 0 0,0 2 1 0 0,0-1-1 0 0,0 1 1 0 0,0 1 0 0 0,0 0-1 0 0,0 0 1 0 0,1 0-1 0 0,-1 1 1 0 0,0 1 0 0 0,14 2-1 0 0,-3 0 132 0 0,-17-2-271 0 0,-1-1-1 0 0,0 0 1 0 0,1 1-1 0 0,-1-1 0 0 0,0 1 1 0 0,1-1-1 0 0,-1 1 1 0 0,0 0-1 0 0,0 0 1 0 0,0 0-1 0 0,0 1 0 0 0,0-1 1 0 0,0 0-1 0 0,0 1 1 0 0,0-1-1 0 0,-1 1 0 0 0,1-1 1 0 0,0 1-1 0 0,2 3 1 0 0,30 24 26 0 0,-23-25-65 0 0,0-1 1 0 0,0 0-1 0 0,0-1 0 0 0,1 0 0 0 0,-1-1 0 0 0,0 0 1 0 0,1-1-1 0 0,-1 0 0 0 0,1-1 0 0 0,-1 0 1 0 0,0-1-1 0 0,0 0 0 0 0,0-1 0 0 0,0 0 1 0 0,0-1-1 0 0,13-6 0 0 0,14-3 14 0 0,-34 12-11 0 0,0 0-1 0 0,-1 0 0 0 0,1 0 1 0 0,0 0-1 0 0,-1-1 1 0 0,1 1-1 0 0,-1-1 1 0 0,0 0-1 0 0,0 0 1 0 0,1 0-1 0 0,-1 0 1 0 0,-1-1-1 0 0,1 1 1 0 0,0-1-1 0 0,0 0 1 0 0,2-4-1 0 0,0 0 62 0 0,0-1 0 0 0,-1 1 0 0 0,0-1 0 0 0,0 0 0 0 0,0-1 0 0 0,-1 1 0 0 0,-1-1 0 0 0,0 1 0 0 0,0-1 0 0 0,0 0 0 0 0,-1 0 0 0 0,0 0 0 0 0,-1-12 0 0 0,0 19 28 0 0,-30-10 227 0 0,27 15-302 0 0,0-1 0 0 0,1 0 0 0 0,-1 1-1 0 0,1 0 1 0 0,-1-1 0 0 0,1 1 0 0 0,0 0 0 0 0,0 0 0 0 0,0 0 0 0 0,1 1 0 0 0,-1-1 0 0 0,1 0 0 0 0,0 1 0 0 0,0-1 0 0 0,0 1 0 0 0,0-1 0 0 0,0 1 0 0 0,1-1-1 0 0,0 1 1 0 0,-1 0 0 0 0,2-1 0 0 0,-1 1 0 0 0,0-1 0 0 0,1 1 0 0 0,-1-1 0 0 0,1 1 0 0 0,2 4 0 0 0,-2-3-12 0 0,1 0 0 0 0,-1 0 0 0 0,1-1 0 0 0,0 1 0 0 0,1-1 0 0 0,-1 0 0 0 0,1 1 0 0 0,0-1 0 0 0,0-1 0 0 0,0 1 0 0 0,1 0 0 0 0,0-1 0 0 0,-1 1 0 0 0,1-1 0 0 0,0 0 0 0 0,0 0 0 0 0,1-1 0 0 0,-1 1 0 0 0,6 1 0 0 0,51 18-1223 0 0,-22-5-2976 0 0</inkml:trace>
</inkml:ink>
</file>

<file path=ppt/ink/ink13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7.246"/>
    </inkml:context>
    <inkml:brush xml:id="br0">
      <inkml:brushProperty name="width" value="0.1" units="cm"/>
      <inkml:brushProperty name="height" value="0.1" units="cm"/>
      <inkml:brushProperty name="color" value="#AB008B"/>
    </inkml:brush>
  </inkml:definitions>
  <inkml:trace contextRef="#ctx0" brushRef="#br0">28 36 7831 0 0,'2'-36'11182'0'0,"2"43"-11030"0"0,-1-1 1 0 0,0 1 0 0 0,0 0-1 0 0,-1 0 1 0 0,0 0 0 0 0,0 0 0 0 0,0 0-1 0 0,-1 0 1 0 0,0 0 0 0 0,-1 1-1 0 0,0 11 1 0 0,-10 88 508 0 0,7-83-568 0 0,-14 75 157 0 0,-4 41 284 0 0,20-138-517 0 0,1 0 0 0 0,0-1 0 0 0,-1 1 0 0 0,1-1-1 0 0,0 1 1 0 0,0-1 0 0 0,0 1 0 0 0,0 0 0 0 0,1-1 0 0 0,-1 1 0 0 0,0-1 0 0 0,0 1-1 0 0,1-1 1 0 0,-1 1 0 0 0,1-1 0 0 0,0 1 0 0 0,-1-1 0 0 0,1 1 0 0 0,0-1-1 0 0,0 0 1 0 0,0 1 0 0 0,0-1 0 0 0,0 0 0 0 0,0 0 0 0 0,0 0 0 0 0,0 0 0 0 0,1 0-1 0 0,-1 0 1 0 0,0 0 0 0 0,1 0 0 0 0,-1 0 0 0 0,0-1 0 0 0,1 1 0 0 0,-1 0-1 0 0,1-1 1 0 0,-1 1 0 0 0,1-1 0 0 0,-1 0 0 0 0,1 1 0 0 0,0-1 0 0 0,-1 0 0 0 0,1 0-1 0 0,-1 0 1 0 0,1 0 0 0 0,0-1 0 0 0,-1 1 0 0 0,1 0 0 0 0,-1 0 0 0 0,3-2-1 0 0,5 0 192 0 0,-1-1-1 0 0,1 1 0 0 0,-1-2 0 0 0,0 1 0 0 0,0-1 0 0 0,-1-1 0 0 0,14-8 0 0 0,-14 7-68 0 0,0 0 0 0 0,1 1 0 0 0,0 0-1 0 0,0 0 1 0 0,1 1 0 0 0,-1 1 0 0 0,14-5 0 0 0,-19 7-83 0 0,1 0-1 0 0,-1 0 1 0 0,1 1 0 0 0,0-1 0 0 0,0 1 0 0 0,-1 0 0 0 0,1 0 0 0 0,0 1 0 0 0,-1-1 0 0 0,1 1-1 0 0,0-1 1 0 0,-1 1 0 0 0,1 0 0 0 0,-1 0 0 0 0,1 1 0 0 0,-1-1 0 0 0,0 1 0 0 0,1 0-1 0 0,-1 0 1 0 0,0 0 0 0 0,3 3 0 0 0,-5-4 151 0 0,2 3-184 0 0,-1 1 0 0 0,0 0 0 0 0,0 0 0 0 0,0 0 0 0 0,-1 0 0 0 0,2 10 0 0 0,1 21-1608 0 0,0-24-166 0 0</inkml:trace>
</inkml:ink>
</file>

<file path=ppt/ink/ink13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8.148"/>
    </inkml:context>
    <inkml:brush xml:id="br0">
      <inkml:brushProperty name="width" value="0.1" units="cm"/>
      <inkml:brushProperty name="height" value="0.1" units="cm"/>
      <inkml:brushProperty name="color" value="#AB008B"/>
    </inkml:brush>
  </inkml:definitions>
  <inkml:trace contextRef="#ctx0" brushRef="#br0">155 202 13823 0 0,'16'-38'1566'0'0,"8"-23"1786"0"0,-23 59-3160 0 0,0-1 1 0 0,-1 0 0 0 0,1 0 0 0 0,-1 0 0 0 0,0 0-1 0 0,0 0 1 0 0,0 0 0 0 0,0 0 0 0 0,0 0 0 0 0,-1 0-1 0 0,1 0 1 0 0,-1 0 0 0 0,0 0 0 0 0,0 0 0 0 0,0 0 0 0 0,0 0-1 0 0,-2-3 1 0 0,2 5-112 0 0,0 0 0 0 0,0 0 1 0 0,0 0-1 0 0,0 1 0 0 0,0-1 0 0 0,0 0 0 0 0,0 0 0 0 0,0 1 1 0 0,-1-1-1 0 0,1 1 0 0 0,0-1 0 0 0,0 1 0 0 0,-1-1 0 0 0,1 1 1 0 0,0 0-1 0 0,-1 0 0 0 0,1-1 0 0 0,0 1 0 0 0,-1 0 0 0 0,1 0 1 0 0,0 0-1 0 0,0 1 0 0 0,-1-1 0 0 0,1 0 0 0 0,0 0 0 0 0,-1 1 0 0 0,1-1 1 0 0,0 1-1 0 0,0-1 0 0 0,-1 1 0 0 0,1-1 0 0 0,0 1 0 0 0,0 0 1 0 0,0 0-1 0 0,0-1 0 0 0,-1 2 0 0 0,-38 33 552 0 0,-23 48-317 0 0,57-75-315 0 0,1 0 0 0 0,0 1 1 0 0,0 0-1 0 0,1 0 1 0 0,0 1-1 0 0,1-1 0 0 0,0 1 1 0 0,-2 13-1 0 0,5-21-2 0 0,0 0 0 0 0,1 0 0 0 0,-1 1 0 0 0,1-1 1 0 0,0 0-1 0 0,0 0 0 0 0,-1 0 0 0 0,1 0 0 0 0,1 0 0 0 0,-1 0 0 0 0,0 0 0 0 0,0 0 0 0 0,1 0 0 0 0,-1-1 0 0 0,1 1 0 0 0,-1 0 1 0 0,1-1-1 0 0,3 3 0 0 0,-4-3-6 0 0,0 0 1 0 0,0 0 0 0 0,0-1 0 0 0,0 1-1 0 0,0 0 1 0 0,0 0 0 0 0,1-1 0 0 0,-1 1-1 0 0,0-1 1 0 0,0 1 0 0 0,1-1 0 0 0,-1 1-1 0 0,0-1 1 0 0,0 0 0 0 0,1 0 0 0 0,-1 1-1 0 0,0-1 1 0 0,1 0 0 0 0,-1 0 0 0 0,0-1-1 0 0,1 1 1 0 0,-1 0 0 0 0,0 0-1 0 0,1 0 1 0 0,-1-1 0 0 0,0 1 0 0 0,0-1-1 0 0,1 1 1 0 0,-1-1 0 0 0,0 0 0 0 0,0 1-1 0 0,2-2 1 0 0,23-26-76 0 0,-10 12-25 0 0,-1 0-1 0 0,-1 0 0 0 0,0-2 1 0 0,-2 1-1 0 0,21-38 0 0 0,-23 31 332 0 0,-10 23-180 0 0,0 0 0 0 0,0 0 1 0 0,0 0-1 0 0,1 0 0 0 0,-1 0 0 0 0,0 0 0 0 0,1 1 0 0 0,-1-1 0 0 0,0 0 0 0 0,1 0 1 0 0,-1 0-1 0 0,1 1 0 0 0,-1-1 0 0 0,1 0 0 0 0,-1 0 0 0 0,1 1 0 0 0,0-1 1 0 0,-1 1-1 0 0,1-1 0 0 0,1 0 0 0 0,13 28 550 0 0,-8-10-588 0 0,2-1 0 0 0,0-1-1 0 0,0 0 1 0 0,1 0-1 0 0,1 0 1 0 0,1-2 0 0 0,0 1-1 0 0,22 18 1 0 0,-29-27-5 0 0,1 0 0 0 0,-1-1 0 0 0,1 0 0 0 0,0 0 0 0 0,0 0 1 0 0,1-1-1 0 0,-1 1 0 0 0,1-2 0 0 0,-1 1 0 0 0,1-1 0 0 0,0 0 0 0 0,0 0 0 0 0,0-1 1 0 0,0 0-1 0 0,0 0 0 0 0,1-1 0 0 0,-1 1 0 0 0,0-2 0 0 0,0 1 0 0 0,0-1 1 0 0,0 0-1 0 0,0-1 0 0 0,0 1 0 0 0,8-4 0 0 0,-13 4 16 0 0,0 0 0 0 0,0 0 0 0 0,0 0 0 0 0,0 0 0 0 0,0 0 0 0 0,0-1 0 0 0,0 1 0 0 0,-1-1 0 0 0,1 1 0 0 0,0-1 0 0 0,-1 0 0 0 0,1 0 0 0 0,-1 1 0 0 0,0-1 0 0 0,0 0 0 0 0,1 0 0 0 0,-1 0 0 0 0,0-1 0 0 0,-1 1 0 0 0,1 0 0 0 0,0 0 0 0 0,-1 0 0 0 0,1-1 0 0 0,-1 1 0 0 0,0 0 0 0 0,1-1 0 0 0,-1-1 0 0 0,3-19 115 0 0,-2 23-91 0 0,1 0 1 0 0,-1 0-1 0 0,0 0 0 0 0,0 0 1 0 0,0 0-1 0 0,1 0 0 0 0,-1 0 0 0 0,0 0 1 0 0,0 0-1 0 0,0 0 0 0 0,1 1 1 0 0,-1-1-1 0 0,0 0 0 0 0,0 1 1 0 0,0-1-1 0 0,0 1 0 0 0,0 0 1 0 0,0-1-1 0 0,0 1 0 0 0,1 0 0 0 0,34 18 420 0 0,-30-16-597 0 0,-2 0 136 0 0,1-1 0 0 0,0 0 0 0 0,0 0 0 0 0,0-1 0 0 0,0 0 0 0 0,0 0 0 0 0,1 0 0 0 0,9 0 0 0 0,-2 0 0 0 0,-7-1 22 0 0,1 0 1 0 0,0-1-1 0 0,-1 0 0 0 0,1 0 1 0 0,-1 0-1 0 0,1-1 1 0 0,-1 0-1 0 0,0 0 0 0 0,0-1 1 0 0,0 1-1 0 0,0-1 0 0 0,0-1 1 0 0,0 1-1 0 0,-1-1 0 0 0,0 0 1 0 0,0 0-1 0 0,0-1 0 0 0,0 0 1 0 0,-1 1-1 0 0,1-2 0 0 0,-1 1 1 0 0,0 0-1 0 0,-1-1 1 0 0,1 0-1 0 0,-1 1 0 0 0,-1-2 1 0 0,1 1-1 0 0,-1 0 0 0 0,0 0 1 0 0,0-1-1 0 0,-1 1 0 0 0,1-1 1 0 0,-1-12-1 0 0,-12-32 819 0 0,11 50-578 0 0,34-6-104 0 0,-22 10-229 0 0,1 0 0 0 0,-2 0 1 0 0,20 9-1 0 0,-21-7 63 0 0,0-2 0 0 0,0 1 0 0 0,0-1 1 0 0,0 0-1 0 0,0-1 0 0 0,14 1 0 0 0,-15-3 3 0 0,0-1 0 0 0,-1 1 0 0 0,1-1 0 0 0,-1-1 0 0 0,0 0 0 0 0,1 0 0 0 0,14-7 0 0 0,-20 8 3 0 0,1 0-1 0 0,-1 0 1 0 0,-1-1 0 0 0,1 0-1 0 0,0 1 1 0 0,0-1 0 0 0,-1 0-1 0 0,1-1 1 0 0,-1 1 0 0 0,1 0-1 0 0,-1-1 1 0 0,0 1 0 0 0,0-1-1 0 0,0 0 1 0 0,0 1 0 0 0,-1-1-1 0 0,1 0 1 0 0,-1 0 0 0 0,1 0-1 0 0,-1 0 1 0 0,0-1 0 0 0,0 1-1 0 0,0-4 1 0 0,-1 5 6 0 0,1 1 0 0 0,-1 0 0 0 0,0 0-1 0 0,0 0 1 0 0,0-1 0 0 0,0 1 0 0 0,0 0 0 0 0,0 0 0 0 0,-1 0 0 0 0,1-1-1 0 0,0 1 1 0 0,0 0 0 0 0,-1 0 0 0 0,1 0 0 0 0,-1 0 0 0 0,1 0 0 0 0,-1 0-1 0 0,0-1 1 0 0,1 1 0 0 0,-1 1 0 0 0,0-1 0 0 0,0 0 0 0 0,1 0 0 0 0,-1 0-1 0 0,0 0 1 0 0,0 0 0 0 0,0 1 0 0 0,0-1 0 0 0,0 0 0 0 0,0 1 0 0 0,0-1-1 0 0,-1 1 1 0 0,1 0 0 0 0,0-1 0 0 0,0 1 0 0 0,0 0 0 0 0,0-1 0 0 0,-1 1-1 0 0,1 0 1 0 0,0 0 0 0 0,-2 0 0 0 0,0 0 19 0 0,0 0-1 0 0,-1 1 1 0 0,1-1 0 0 0,0 1-1 0 0,0 0 1 0 0,0-1 0 0 0,-1 2-1 0 0,1-1 1 0 0,0 0 0 0 0,0 1-1 0 0,-3 1 1 0 0,3 0-18 0 0,0 1-1 0 0,0 0 1 0 0,0 0-1 0 0,1 0 1 0 0,-1 0-1 0 0,1 0 1 0 0,0 0 0 0 0,0 1-1 0 0,1-1 1 0 0,-1 1-1 0 0,1-1 1 0 0,0 1-1 0 0,0 0 1 0 0,1-1 0 0 0,-1 1-1 0 0,1 0 1 0 0,0-1-1 0 0,0 1 1 0 0,0 0-1 0 0,1 0 1 0 0,1 6 0 0 0,-1-4-29 0 0,1-1 0 0 0,-1 1 1 0 0,1-1-1 0 0,0 1 1 0 0,0-1-1 0 0,1 0 1 0 0,0 0-1 0 0,0 0 0 0 0,0 0 1 0 0,1 0-1 0 0,0-1 1 0 0,0 1-1 0 0,0-1 1 0 0,9 8-1 0 0,-6-8 21 0 0,0-1 1 0 0,0 0-1 0 0,0 0 1 0 0,1-1-1 0 0,-1 0 1 0 0,1 0-1 0 0,0-1 1 0 0,0 0-1 0 0,0 0 1 0 0,0-1-1 0 0,9 1 1 0 0,5-2-149 0 0,0-1 1 0 0,38-7-1 0 0,-7 1-920 0 0,50 12-4098 0 0,-77-5 3513 0 0</inkml:trace>
</inkml:ink>
</file>

<file path=ppt/ink/ink1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42"/>
    </inkml:context>
    <inkml:brush xml:id="br0">
      <inkml:brushProperty name="width" value="0.1" units="cm"/>
      <inkml:brushProperty name="height" value="0.1" units="cm"/>
      <inkml:brushProperty name="color" value="#AB008B"/>
    </inkml:brush>
  </inkml:definitions>
  <inkml:trace contextRef="#ctx0" brushRef="#br0">1 95 1839 0 0,'0'0'9614'0'0,"5"-44"-2293"0"0,-2 38-6859 0 0,-2 3-339 0 0,0 1 1 0 0,0-1 0 0 0,0 0 0 0 0,1 1-1 0 0,-1-1 1 0 0,1 1 0 0 0,0-1 0 0 0,0 1 0 0 0,0 0-1 0 0,0-1 1 0 0,0 1 0 0 0,0 1 0 0 0,1-1 0 0 0,-1 0-1 0 0,1 0 1 0 0,-1 1 0 0 0,1-1 0 0 0,0 1-1 0 0,5-2 1 0 0,-6 3 22 0 0,24 24 116 0 0,-24-19-248 0 0,-1 0-1 0 0,1 1 0 0 0,-1-1 1 0 0,0 1-1 0 0,0-1 0 0 0,-1 1 1 0 0,0-1-1 0 0,0 1 0 0 0,0 0 1 0 0,-1-1-1 0 0,1 1 1 0 0,-3 5-1 0 0,-20 73 204 0 0,16-59-192 0 0,0-3-39 0 0,3-14-2 0 0,1 0 0 0 0,1 0 0 0 0,0 0 1 0 0,0 1-1 0 0,0-1 0 0 0,1 1 0 0 0,1 0 0 0 0,0 16 0 0 0,0-23 17 0 0,1-1-1 0 0,0 1 1 0 0,-1-1 0 0 0,1 1 0 0 0,0-1-1 0 0,0 1 1 0 0,0-1 0 0 0,0 0 0 0 0,0 1-1 0 0,1-1 1 0 0,-1 0 0 0 0,0 0 0 0 0,0 0-1 0 0,1 0 1 0 0,-1 0 0 0 0,1 0 0 0 0,-1 0-1 0 0,1 0 1 0 0,-1 0 0 0 0,1-1-1 0 0,0 1 1 0 0,-1-1 0 0 0,1 1 0 0 0,0-1-1 0 0,-1 0 1 0 0,4 1 0 0 0,52 0 262 0 0,-37-1-232 0 0,153 13 105 0 0,-143-19-1669 0 0,-12-3-4651 0 0</inkml:trace>
</inkml:ink>
</file>

<file path=ppt/ink/ink13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8.771"/>
    </inkml:context>
    <inkml:brush xml:id="br0">
      <inkml:brushProperty name="width" value="0.1" units="cm"/>
      <inkml:brushProperty name="height" value="0.1" units="cm"/>
      <inkml:brushProperty name="color" value="#AB008B"/>
    </inkml:brush>
  </inkml:definitions>
  <inkml:trace contextRef="#ctx0" brushRef="#br0">0 193 3223 0 0,'2'26'17127'0'0,"-2"-26"-16956"0"0,1 1 1 0 0,0-1-1 0 0,0 0 0 0 0,0 0 1 0 0,-1 0-1 0 0,1 0 0 0 0,0 0 1 0 0,0 0-1 0 0,0 0 0 0 0,-1 0 1 0 0,1 0-1 0 0,0 0 0 0 0,0 0 1 0 0,0 0-1 0 0,-1-1 0 0 0,1 1 1 0 0,0 0-1 0 0,0-1 0 0 0,-1 1 1 0 0,1 0-1 0 0,0-1 0 0 0,0 0 1 0 0,30-23-1356 0 0,-24 16 3152 0 0,27-52-569 0 0,-26 44-1118 0 0,0 0 1 0 0,2 1-1 0 0,0 0 0 0 0,19-22 0 0 0,-27 34-250 0 0,1 1 0 0 0,0 0 0 0 0,0-1 0 0 0,0 1 0 0 0,0 1 0 0 0,0-1 0 0 0,0 0 0 0 0,0 1 0 0 0,0 0 0 0 0,1-1 0 0 0,-1 1 0 0 0,1 1 0 0 0,-1-1-1 0 0,1 0 1 0 0,-1 1 0 0 0,1 0 0 0 0,-1-1 0 0 0,1 2 0 0 0,-1-1 0 0 0,1 0 0 0 0,-1 1 0 0 0,1-1 0 0 0,-1 1 0 0 0,5 2 0 0 0,-3-2-8 0 0,-1 1-1 0 0,0 0 1 0 0,1 0 0 0 0,-1 1 0 0 0,0-1 0 0 0,0 1-1 0 0,-1 0 1 0 0,1 0 0 0 0,-1 0 0 0 0,1 1 0 0 0,-1-1-1 0 0,0 1 1 0 0,0 0 0 0 0,0 0 0 0 0,-1 0 0 0 0,1 0 0 0 0,2 8-1 0 0,10 41 69 0 0,-13-42-338 0 0,0-1 0 0 0,1 1 0 0 0,1 0 0 0 0,-1-1 0 0 0,2 1 0 0 0,-1-1 0 0 0,1 0 0 0 0,1-1 0 0 0,10 15-1 0 0,-4-16-1338 0 0,4-3-337 0 0</inkml:trace>
</inkml:ink>
</file>

<file path=ppt/ink/ink13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9.134"/>
    </inkml:context>
    <inkml:brush xml:id="br0">
      <inkml:brushProperty name="width" value="0.1" units="cm"/>
      <inkml:brushProperty name="height" value="0.1" units="cm"/>
      <inkml:brushProperty name="color" value="#AB008B"/>
    </inkml:brush>
  </inkml:definitions>
  <inkml:trace contextRef="#ctx0" brushRef="#br0">54 82 11519 0 0,'-4'2'142'0'0,"1"1"0"0"0,-1 0 0 0 0,1 0 0 0 0,0 0 0 0 0,0 0 0 0 0,0 0 0 0 0,0 1 0 0 0,-3 5 0 0 0,2-2 1030 0 0,1 0 1 0 0,0 1-1 0 0,0-1 0 0 0,1 1 1 0 0,0-1-1 0 0,0 1 1 0 0,1 0-1 0 0,0 0 1 0 0,1 0-1 0 0,-1 0 0 0 0,3 14 1 0 0,-2-20-1172 0 0,0 0 1 0 0,0 0 0 0 0,1 0 0 0 0,0 0-1 0 0,-1 0 1 0 0,1 0 0 0 0,0 0 0 0 0,0 0-1 0 0,0 0 1 0 0,0-1 0 0 0,0 1 0 0 0,0 0-1 0 0,1-1 1 0 0,-1 1 0 0 0,0 0-1 0 0,1-1 1 0 0,0 0 0 0 0,-1 1 0 0 0,1-1-1 0 0,0 0 1 0 0,-1 0 0 0 0,1 0 0 0 0,0 0-1 0 0,0 0 1 0 0,0 0 0 0 0,0 0-1 0 0,0-1 1 0 0,0 1 0 0 0,0-1 0 0 0,0 0-1 0 0,0 1 1 0 0,0-1 0 0 0,1 0 0 0 0,-1 0-1 0 0,0 0 1 0 0,0-1 0 0 0,0 1 0 0 0,2-1-1 0 0,7 0 11 0 0,0-1 0 0 0,0 0 0 0 0,0 0 0 0 0,0-1 0 0 0,16-8-1 0 0,-23 10-1 0 0,-1 0-1 0 0,1-1 0 0 0,0 0 0 0 0,-1 0 1 0 0,0 0-1 0 0,1 0 0 0 0,-1 0 0 0 0,0-1 1 0 0,0 0-1 0 0,0 1 0 0 0,-1-1 0 0 0,1 0 0 0 0,-1 0 1 0 0,1-1-1 0 0,-1 1 0 0 0,0 0 0 0 0,0-1 1 0 0,-1 1-1 0 0,1-1 0 0 0,-1 0 0 0 0,0 1 1 0 0,1-1-1 0 0,-2 0 0 0 0,1 0 0 0 0,0 0 0 0 0,-1 0 1 0 0,0 0-1 0 0,0-5 0 0 0,-1 2 6 0 0,0 1-1 0 0,-1-1 0 0 0,0 1 1 0 0,0 0-1 0 0,-1 0 0 0 0,1-1 1 0 0,-1 2-1 0 0,-1-1 0 0 0,1 0 1 0 0,-1 1-1 0 0,0-1 1 0 0,0 1-1 0 0,-1 0 0 0 0,1 1 1 0 0,-1-1-1 0 0,-7-4 0 0 0,5 2-53 0 0,-1 2-1 0 0,0-1 1 0 0,0 1-1 0 0,0 0 1 0 0,-1 1-1 0 0,1 0 1 0 0,-1 0-1 0 0,-18-4 0 0 0,25 8-129 0 0</inkml:trace>
</inkml:ink>
</file>

<file path=ppt/ink/ink13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9.552"/>
    </inkml:context>
    <inkml:brush xml:id="br0">
      <inkml:brushProperty name="width" value="0.1" units="cm"/>
      <inkml:brushProperty name="height" value="0.1" units="cm"/>
      <inkml:brushProperty name="color" value="#AB008B"/>
    </inkml:brush>
  </inkml:definitions>
  <inkml:trace contextRef="#ctx0" brushRef="#br0">89 0 5527 0 0,'0'0'13412'0'0,"0"0"-13209"0"0,-3 1-108 0 0,0-1 0 0 0,0 1-1 0 0,0 0 1 0 0,0 0 0 0 0,0 0 0 0 0,1 0 0 0 0,-1 0 0 0 0,0 0-1 0 0,1 1 1 0 0,-1-1 0 0 0,1 1 0 0 0,0 0 0 0 0,-1 0 0 0 0,1 0 0 0 0,0 0-1 0 0,0 0 1 0 0,0 0 0 0 0,0 1 0 0 0,1-1 0 0 0,-1 1 0 0 0,1-1-1 0 0,-1 1 1 0 0,0 4 0 0 0,-3 4 194 0 0,0 0 1 0 0,1 0-1 0 0,-5 23 0 0 0,7-21-193 0 0,0-4 21 0 0,0-1-1 0 0,1 1 1 0 0,0 0 0 0 0,0 14-1 0 0,1-20-73 0 0,1 0-1 0 0,-1 0 0 0 0,1 0 1 0 0,-1 0-1 0 0,1-1 0 0 0,0 1 1 0 0,0 0-1 0 0,1-1 0 0 0,-1 1 1 0 0,1 0-1 0 0,-1-1 1 0 0,1 0-1 0 0,0 1 0 0 0,-1-1 1 0 0,1 0-1 0 0,1 0 0 0 0,-1 0 1 0 0,3 3-1 0 0,-2-4-27 0 0,0 1 1 0 0,-1-1-1 0 0,1 1 0 0 0,0-1 0 0 0,0 0 1 0 0,0 0-1 0 0,0 0 0 0 0,0 0 0 0 0,0-1 1 0 0,0 1-1 0 0,0-1 0 0 0,0 0 0 0 0,0 0 1 0 0,0 0-1 0 0,0 0 0 0 0,0-1 0 0 0,1 1 1 0 0,-1-1-1 0 0,0 0 0 0 0,5-1 0 0 0,6-4 38 0 0,1-1-1 0 0,-1 0 0 0 0,14-9 1 0 0,20-10 133 0 0,-46 26-159 0 0,0-1 1 0 0,-1 0-1 0 0,1 1 0 0 0,-1-1 0 0 0,1 1 1 0 0,0 0-1 0 0,0-1 0 0 0,-1 1 0 0 0,1 0 0 0 0,0 0 1 0 0,-1 0-1 0 0,1 0 0 0 0,0 0 0 0 0,0 1 1 0 0,-1-1-1 0 0,1 0 0 0 0,0 1 0 0 0,-1-1 1 0 0,1 1-1 0 0,-1 0 0 0 0,1 0 0 0 0,-1-1 0 0 0,1 1 1 0 0,-1 0-1 0 0,1 0 0 0 0,-1 0 0 0 0,0 1 1 0 0,0-1-1 0 0,1 0 0 0 0,-1 0 0 0 0,0 1 1 0 0,0-1-1 0 0,0 1 0 0 0,0-1 0 0 0,-1 1 0 0 0,1-1 1 0 0,1 3-1 0 0,10 12 82 0 0,-7-10-92 0 0,0-1 1 0 0,0 1-1 0 0,1-1 0 0 0,0 0 1 0 0,0 0-1 0 0,1-1 0 0 0,-1 0 1 0 0,1 0-1 0 0,0 0 0 0 0,0-1 1 0 0,0 0-1 0 0,0 0 0 0 0,0-1 1 0 0,1 0-1 0 0,-1 0 0 0 0,1-1 1 0 0,0 0-1 0 0,-1 0 0 0 0,1-1 1 0 0,0 0-1 0 0,0 0 0 0 0,-1-1 1 0 0,1 0-1 0 0,0 0 0 0 0,-1-1 1 0 0,1 0-1 0 0,-1 0 0 0 0,0-1 1 0 0,0 0-1 0 0,9-5 0 0 0,-13 7 54 0 0,0-1 0 0 0,0 0 0 0 0,0 0 0 0 0,0 0 0 0 0,0 0-1 0 0,0-1 1 0 0,-1 1 0 0 0,0-1 0 0 0,1 1 0 0 0,-1-1 0 0 0,0 0-1 0 0,0 0 1 0 0,0 0 0 0 0,0 0 0 0 0,-1 0 0 0 0,0 0 0 0 0,1 0 0 0 0,-1-1-1 0 0,1-6 1 0 0,-2 6 19 0 0,0-1-1 0 0,-1 0 1 0 0,1 1 0 0 0,-1-1-1 0 0,0 1 1 0 0,0-1 0 0 0,-1 1-1 0 0,0-1 1 0 0,1 1 0 0 0,-1 0-1 0 0,-1 0 1 0 0,1 0-1 0 0,0 0 1 0 0,-5-5 0 0 0,7 9-102 0 0,-1-1 0 0 0,1 0 0 0 0,0 0 0 0 0,0 0 0 0 0,0 0 1 0 0,0 1-1 0 0,0-1 0 0 0,0 0 0 0 0,0 0 0 0 0,0 0 0 0 0,0 0 1 0 0,0 1-1 0 0,0-1 0 0 0,1 0 0 0 0,-1 0 0 0 0,0 0 0 0 0,0 0 0 0 0,1 1 1 0 0,-1-1-1 0 0,1 0 0 0 0,-1 1 0 0 0,1-1 0 0 0,-1 0 0 0 0,1 1 1 0 0,-1-1-1 0 0,1 0 0 0 0,-1 1 0 0 0,1-1 0 0 0,1 0 0 0 0,24-20-3365 0 0,-20 16 1070 0 0</inkml:trace>
</inkml:ink>
</file>

<file path=ppt/ink/ink13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49.967"/>
    </inkml:context>
    <inkml:brush xml:id="br0">
      <inkml:brushProperty name="width" value="0.1" units="cm"/>
      <inkml:brushProperty name="height" value="0.1" units="cm"/>
      <inkml:brushProperty name="color" value="#AB008B"/>
    </inkml:brush>
  </inkml:definitions>
  <inkml:trace contextRef="#ctx0" brushRef="#br0">18 110 3223 0 0,'0'0'143'0'0,"-1"-2"-3"0"0,-1-2 1497 0 0,0 0 1 0 0,0 0-1 0 0,0 0 0 0 0,0 0 0 0 0,1 0 0 0 0,-1-1 1 0 0,1 1-1 0 0,0 0 0 0 0,0-8 0 0 0,7-6 3624 0 0,12-3-6010 0 0,-15 19 838 0 0,1 0 0 0 0,-1 0 1 0 0,0 0-1 0 0,1 0 0 0 0,-1 0 0 0 0,1 1 1 0 0,0-1-1 0 0,-1 1 0 0 0,1 0 0 0 0,0 0 1 0 0,0 1-1 0 0,0-1 0 0 0,0 1 0 0 0,4 0 1 0 0,61 2 565 0 0,-62-1-571 0 0,16 0-12 0 0,-3 0 114 0 0,0 1 0 0 0,1 0 0 0 0,-1 2 0 0 0,35 10 0 0 0,-52-13-154 0 0,0 0 1 0 0,0 0 0 0 0,0 0-1 0 0,0 1 1 0 0,0-1 0 0 0,0 1-1 0 0,0-1 1 0 0,-1 1 0 0 0,1 0-1 0 0,-1 0 1 0 0,1 1 0 0 0,-1-1-1 0 0,0 0 1 0 0,0 1 0 0 0,0-1-1 0 0,0 1 1 0 0,0 0 0 0 0,-1-1-1 0 0,1 1 1 0 0,-1 0 0 0 0,0 0-1 0 0,0 0 1 0 0,0 0 0 0 0,0 0-1 0 0,0 0 1 0 0,-1 1 0 0 0,1-1-1 0 0,-1 0 1 0 0,0 0 0 0 0,0 1-1 0 0,0-1 1 0 0,0 0 0 0 0,-1 0-1 0 0,1 0 1 0 0,-1 0 0 0 0,0 1-1 0 0,-2 4 1 0 0,1-3-14 0 0,0-1-1 0 0,0 0 1 0 0,0 0 0 0 0,-1 0-1 0 0,1 0 1 0 0,-1 0 0 0 0,0 0-1 0 0,0-1 1 0 0,-1 1 0 0 0,1-1-1 0 0,-1 0 1 0 0,-7 5 0 0 0,-56 28 80 0 0,32-19-121 0 0,2 1-737 0 0,0 2 0 0 0,2 0 0 0 0,1 2 0 0 0,-28 26 0 0 0,34-24-830 0 0</inkml:trace>
</inkml:ink>
</file>

<file path=ppt/ink/ink13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48:50.327"/>
    </inkml:context>
    <inkml:brush xml:id="br0">
      <inkml:brushProperty name="width" value="0.1" units="cm"/>
      <inkml:brushProperty name="height" value="0.1" units="cm"/>
      <inkml:brushProperty name="color" value="#AB008B"/>
    </inkml:brush>
  </inkml:definitions>
  <inkml:trace contextRef="#ctx0" brushRef="#br0">1 0 16583 0 0,'0'0'1832'0'0,"17"14"5648"0"0,-8-5-8192 0 0</inkml:trace>
</inkml:ink>
</file>

<file path=ppt/ink/ink13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6.919"/>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7.385"/>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7.956"/>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8.452"/>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8.795"/>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41.043"/>
    </inkml:context>
    <inkml:brush xml:id="br0">
      <inkml:brushProperty name="width" value="0.1" units="cm"/>
      <inkml:brushProperty name="height" value="0.1" units="cm"/>
      <inkml:brushProperty name="color" value="#AB008B"/>
    </inkml:brush>
  </inkml:definitions>
  <inkml:trace contextRef="#ctx0" brushRef="#br0">74 16 10911 0 0,'0'0'987'0'0,"0"-1"-810"0"0,0-3 897 0 0,-26-6 5000 0 0,23 11-5952 0 0,0 1 0 0 0,0-1 0 0 0,1 1 0 0 0,-1 0 0 0 0,1 0 0 0 0,0 0 0 0 0,-1 0 0 0 0,1 0 0 0 0,0 1 0 0 0,0-1 0 0 0,1 1 0 0 0,-1-1 0 0 0,0 1 0 0 0,1 0 0 0 0,0 0 0 0 0,-1 0 0 0 0,1-1 0 0 0,0 1 0 0 0,0 0 0 0 0,1 1 0 0 0,-1 4 0 0 0,-2 6 78 0 0,1 0 0 0 0,0 0 0 0 0,2 20 0 0 0,0-16-89 0 0,1 0 0 0 0,0-1 0 0 0,2 1 0 0 0,0-1 0 0 0,1 0 0 0 0,9 26 0 0 0,-11-39-92 0 0,-1-1 1 0 0,1 1-1 0 0,0-1 1 0 0,0 1-1 0 0,0-1 1 0 0,0 0-1 0 0,0 0 1 0 0,1 0-1 0 0,0 0 1 0 0,-1 0-1 0 0,1-1 1 0 0,0 1-1 0 0,0-1 1 0 0,1 0-1 0 0,-1 0 1 0 0,0 0-1 0 0,1 0 1 0 0,-1 0-1 0 0,1-1 1 0 0,0 0-1 0 0,0 1 1 0 0,-1-1-1 0 0,1-1 1 0 0,0 1-1 0 0,0-1 1 0 0,0 1-1 0 0,0-1 1 0 0,0 0-1 0 0,-1 0 1 0 0,1-1-1 0 0,0 1 1 0 0,0-1-1 0 0,0 0 1 0 0,0 0-1 0 0,5-2 1 0 0,-3 1-2 0 0,-1 0 0 0 0,1 0 0 0 0,0 0 0 0 0,0 0 0 0 0,-1-1 0 0 0,1 0 0 0 0,-1 0 0 0 0,0-1 0 0 0,0 0 0 0 0,0 0 0 0 0,-1 0 0 0 0,1 0 0 0 0,-1-1 0 0 0,0 1 0 0 0,0-1 0 0 0,0 0 0 0 0,-1 0 0 0 0,0-1 0 0 0,0 1 0 0 0,0-1 0 0 0,-1 1 0 0 0,0-1 0 0 0,0 0 0 0 0,0 0-1 0 0,1-7 1 0 0,-3 6 0 0 0,1-1-1 0 0,-1 1 1 0 0,-1-1-1 0 0,1 1 1 0 0,-1-1-1 0 0,-1 1 1 0 0,1-1-1 0 0,-1 1 1 0 0,-1 0-1 0 0,1 0 1 0 0,-1 0-1 0 0,0 0 1 0 0,-1 0-1 0 0,0 1 1 0 0,0-1-1 0 0,0 1 1 0 0,-1 0-1 0 0,1 1 1 0 0,-2-1-1 0 0,-6-6 0 0 0,1 3-93 0 0,0 0 0 0 0,-1 1 0 0 0,0 0 0 0 0,0 1 0 0 0,-25-10 0 0 0</inkml:trace>
</inkml:ink>
</file>

<file path=ppt/ink/ink13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9.173"/>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09.951"/>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0.335"/>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0.684"/>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1.018"/>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1.376"/>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1.720"/>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2.081"/>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2.440"/>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2.791"/>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57.805"/>
    </inkml:context>
    <inkml:brush xml:id="br0">
      <inkml:brushProperty name="width" value="0.1" units="cm"/>
      <inkml:brushProperty name="height" value="0.1" units="cm"/>
      <inkml:brushProperty name="color" value="#F6630D"/>
    </inkml:brush>
  </inkml:definitions>
  <inkml:trace contextRef="#ctx0" brushRef="#br0">28 309 10447 0 0,'0'0'5848'0'0,"-11"-32"-577"0"0,8 24-5148 0 0,0 1 0 0 0,0-1 0 0 0,1 1 0 0 0,1-1 0 0 0,-1 0 1 0 0,1 0-1 0 0,0 0 0 0 0,1 0 0 0 0,0 0 0 0 0,0 0 0 0 0,1 0 0 0 0,0 1 1 0 0,0-1-1 0 0,4-13 0 0 0,-1 7-22 0 0,1-1 0 0 0,1 0 1 0 0,0 1-1 0 0,0 0 0 0 0,1 1 1 0 0,15-22-1 0 0,-20 33-91 0 0,-1 0 0 0 0,1 0 0 0 0,-1 0 0 0 0,1 0 0 0 0,0 0 0 0 0,0 1 0 0 0,0-1 0 0 0,0 0 1 0 0,0 1-1 0 0,0-1 0 0 0,0 1 0 0 0,0 0 0 0 0,1 0 0 0 0,-1 0 0 0 0,0 0 0 0 0,4-1 0 0 0,-4 2 4 0 0,0 0 0 0 0,-1 0 1 0 0,1 0-1 0 0,0 1 0 0 0,-1-1 0 0 0,1 0 0 0 0,0 1 0 0 0,-1-1 1 0 0,1 1-1 0 0,-1-1 0 0 0,1 1 0 0 0,-1 0 0 0 0,1 0 0 0 0,-1 0 1 0 0,0-1-1 0 0,1 1 0 0 0,-1 1 0 0 0,0-1 0 0 0,2 1 0 0 0,1 3 18 0 0,0 0 0 0 0,0 1 0 0 0,-1-1 0 0 0,0 1 0 0 0,0 0 0 0 0,0 0 0 0 0,0 0 0 0 0,-1 0-1 0 0,0 0 1 0 0,-1 1 0 0 0,2 6 0 0 0,0 11-87 0 0,-1 1 0 0 0,-1-1 0 0 0,-2 1-1 0 0,-6 46 1 0 0,-28 100-432 0 0,11-63 299 0 0,18-77-6 0 0,4-16 131 0 0,-1 1 0 0 0,0-1 0 0 0,-1 0 0 0 0,-9 22 652 0 0,36-66-22 0 0,-17 26-550 0 0,1 0 0 0 0,0 0 1 0 0,0 1-1 0 0,0 0 1 0 0,0 0-1 0 0,1 1 0 0 0,-1 0 1 0 0,1 0-1 0 0,-1 1 0 0 0,9 0 1 0 0,81 10 128 0 0,-50-4 110 0 0,-13-1-185 0 0,-27-3-286 0 0,0-1-1 0 0,0 0 0 0 0,1 0 1 0 0,-1 0-1 0 0,0-1 1 0 0,0 0-1 0 0,1-1 0 0 0,7-1 1 0 0,-3-1-868 0 0</inkml:trace>
</inkml:ink>
</file>

<file path=ppt/ink/ink13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3.163"/>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3.560"/>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3.898"/>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14.249"/>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0.849"/>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1.200"/>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1.583"/>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1.911"/>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2.412"/>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2.789"/>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58.337"/>
    </inkml:context>
    <inkml:brush xml:id="br0">
      <inkml:brushProperty name="width" value="0.1" units="cm"/>
      <inkml:brushProperty name="height" value="0.1" units="cm"/>
      <inkml:brushProperty name="color" value="#F6630D"/>
    </inkml:brush>
  </inkml:definitions>
  <inkml:trace contextRef="#ctx0" brushRef="#br0">1 50 13071 0 0,'0'0'1186'0'0,"30"-19"4806"0"0,-7 15-5013 0 0,-1 0 1 0 0,1 1 0 0 0,0 2 0 0 0,43 1 0 0 0,-37 1-406 0 0,-1-1 0 0 0,49-7 0 0 0,-52 2-434 0 0,0 2 0 0 0,45-2 1 0 0,-18 10-5158 0 0</inkml:trace>
</inkml:ink>
</file>

<file path=ppt/ink/ink13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23.197"/>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3"/>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4"/>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5"/>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6"/>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7"/>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8"/>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39"/>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0"/>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1"/>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58.665"/>
    </inkml:context>
    <inkml:brush xml:id="br0">
      <inkml:brushProperty name="width" value="0.1" units="cm"/>
      <inkml:brushProperty name="height" value="0.1" units="cm"/>
      <inkml:brushProperty name="color" value="#F6630D"/>
    </inkml:brush>
  </inkml:definitions>
  <inkml:trace contextRef="#ctx0" brushRef="#br0">88 12 8287 0 0,'-11'-11'11746'0'0,"9"12"-11556"0"0,0 0 0 0 0,0 0 1 0 0,1 0-1 0 0,-1 0 1 0 0,1 1-1 0 0,-1-1 1 0 0,1 0-1 0 0,-1 1 1 0 0,1-1-1 0 0,0 1 1 0 0,0 0-1 0 0,0-1 1 0 0,0 1-1 0 0,0 0 1 0 0,0 0-1 0 0,0 0 0 0 0,1 0 1 0 0,-2 3-1 0 0,-11 46 295 0 0,10-37-199 0 0,-7 20-194 0 0,2 0 1 0 0,2 1 0 0 0,0-1-1 0 0,3 1 1 0 0,1 0-1 0 0,1 0 1 0 0,3 0 0 0 0,7 51-1 0 0,1-61-931 0 0,-10-25 812 0 0,1 1-1 0 0,-1-1 1 0 0,0 0-1 0 0,1 1 1 0 0,-1-1-1 0 0,1 0 0 0 0,-1 1 1 0 0,0-1-1 0 0,1 0 1 0 0,-1 0-1 0 0,1 0 0 0 0,-1 1 1 0 0,1-1-1 0 0,-1 0 1 0 0,1 0-1 0 0,-1 0 1 0 0,1 0-1 0 0,-1 0 0 0 0,1 0 1 0 0,-1 0-1 0 0,1 0 1 0 0,-1 0-1 0 0,1 0 1 0 0,-1 0-1 0 0,1 0 0 0 0,-1 0 1 0 0,1-1-1 0 0,-1 1 1 0 0,0 0-1 0 0,1 0 0 0 0,-1 0 1 0 0,1-1-1 0 0,-1 1 1 0 0,1 0-1 0 0,-1-1 1 0 0,0 1-1 0 0,1 0 0 0 0,-1-1 1 0 0,0 1-1 0 0,1 0 1 0 0,-1-1-1 0 0,0 1 0 0 0,0-1 1 0 0,1 1-1 0 0,-1 0 1 0 0,0-1-1 0 0,0 1 1 0 0,0-1-1 0 0,1 1 0 0 0,-1-2 1 0 0,6-7-1120 0 0</inkml:trace>
</inkml:ink>
</file>

<file path=ppt/ink/ink13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2"/>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3"/>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4"/>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5"/>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6"/>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7"/>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8"/>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49"/>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0"/>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1"/>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59.601"/>
    </inkml:context>
    <inkml:brush xml:id="br0">
      <inkml:brushProperty name="width" value="0.1" units="cm"/>
      <inkml:brushProperty name="height" value="0.1" units="cm"/>
      <inkml:brushProperty name="color" value="#F6630D"/>
    </inkml:brush>
  </inkml:definitions>
  <inkml:trace contextRef="#ctx0" brushRef="#br0">85 9 1839 0 0,'2'-9'18366'0'0,"-16"41"-17946"0"0,2 1 1 0 0,2-1-1 0 0,-8 38 1 0 0,-15 45 315 0 0,33-114-731 0 0,0 0 0 0 0,0 0-1 0 0,0-1 1 0 0,0 1 0 0 0,0 0 0 0 0,0-1-1 0 0,0 1 1 0 0,0 0 0 0 0,0 0 0 0 0,1-1-1 0 0,-1 1 1 0 0,0 0 0 0 0,0-1 0 0 0,1 1-1 0 0,-1 0 1 0 0,0-1 0 0 0,1 1 0 0 0,-1-1-1 0 0,1 1 1 0 0,-1 0 0 0 0,1-1 0 0 0,-1 1-1 0 0,1-1 1 0 0,-1 1 0 0 0,1-1 0 0 0,-1 1 0 0 0,1-1-1 0 0,0 0 1 0 0,-1 1 0 0 0,1-1 0 0 0,-1 0-1 0 0,1 1 1 0 0,0-1 0 0 0,0 0 0 0 0,-1 0-1 0 0,1 0 1 0 0,0 0 0 0 0,-1 0 0 0 0,1 0-1 0 0,0 0 1 0 0,0 0 0 0 0,-1 0 0 0 0,1 0-1 0 0,1 0 1 0 0,41 0 348 0 0,-36 0-280 0 0,51 0 509 0 0,-1 3 0 0 0,0 2 1 0 0,0 2-1 0 0,60 18 0 0 0,-113-25-567 0 0,0 1 0 0 0,0 1 0 0 0,0-1-1 0 0,0 0 1 0 0,0 1 0 0 0,0 0 0 0 0,0 0 0 0 0,-1 0 0 0 0,1 1 0 0 0,-1-1 0 0 0,0 1 0 0 0,0 0 0 0 0,0 0 0 0 0,6 6 0 0 0,-7-4 14 0 0,0 0 1 0 0,0 0 0 0 0,0 0 0 0 0,-1 0 0 0 0,1 1 0 0 0,-1-1 0 0 0,0 1 0 0 0,-1-1 0 0 0,1 1 0 0 0,-2 10 0 0 0,1-2 103 0 0,0 1 1 0 0,-1-1-1 0 0,0 0 1 0 0,-2 0-1 0 0,1 0 0 0 0,-2 0 1 0 0,0 0-1 0 0,-6 14 0 0 0,7-22-74 0 0,0-1 0 0 0,0 0 0 0 0,0 0-1 0 0,-1 0 1 0 0,0 0 0 0 0,0-1 0 0 0,0 0-1 0 0,0 1 1 0 0,-1-1 0 0 0,1-1 0 0 0,-1 1 0 0 0,0-1-1 0 0,0 0 1 0 0,-1 0 0 0 0,1 0 0 0 0,-1-1-1 0 0,1 1 1 0 0,-1-1 0 0 0,0-1 0 0 0,1 1 0 0 0,-1-1-1 0 0,-7 1 1 0 0,3-1-9 0 0,1 0-1 0 0,-1 0 1 0 0,0-1-1 0 0,0 0 1 0 0,0-1-1 0 0,0 0 1 0 0,0 0-1 0 0,1-1 1 0 0,-1-1-1 0 0,-12-4 1 0 0,17 5-252 0 0,1 0 0 0 0,0 0 0 0 0,0-1 0 0 0,0 0 0 0 0,0 0 0 0 0,0 0 0 0 0,1 0 0 0 0,-1-1 0 0 0,-4-5 0 0 0,5 4-766 0 0,0 0 0 0 0,0 0 0 0 0,0 0 0 0 0,1 0 0 0 0,-1-1 0 0 0,1 1 0 0 0,1-1-1 0 0,-1 0 1 0 0,0-5 0 0 0,-1-8-6860 0 0</inkml:trace>
</inkml:ink>
</file>

<file path=ppt/ink/ink13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2"/>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3"/>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4"/>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5"/>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6"/>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7"/>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30.158"/>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3.330"/>
    </inkml:context>
    <inkml:brush xml:id="br0">
      <inkml:brushProperty name="width" value="0.1" units="cm"/>
      <inkml:brushProperty name="height" value="0.1" units="cm"/>
      <inkml:brushProperty name="color" value="#008C3A"/>
    </inkml:brush>
  </inkml:definitions>
  <inkml:trace contextRef="#ctx0" brushRef="#br0">55 176 2759 0 0,'0'-43'2087'0'0,"0"15"3648"0"0,-3-76 2203 0 0,1 142-2941 0 0,-13 50-3556 0 0,-2 10-1034 0 0,16-86-364 0 0,-8 50 163 0 0,3 2-1 0 0,4 101 0 0 0,3-159-193 0 0,-1-5-57 0 0,1-1 0 0 0,-1 1-1 0 0,0 0 1 0 0,1 0 0 0 0,-1 0 0 0 0,1 0-1 0 0,0-1 1 0 0,-1 1 0 0 0,1 0 0 0 0,-1-1-1 0 0,1 1 1 0 0,0 0 0 0 0,0-1 0 0 0,-1 1-1 0 0,1-1 1 0 0,0 1 0 0 0,0-1 0 0 0,0 1-1 0 0,0-1 1 0 0,-1 0 0 0 0,1 1 0 0 0,0-1 0 0 0,0 0-1 0 0,0 0 1 0 0,0 1 0 0 0,0-1 0 0 0,0 0-1 0 0,0 0 1 0 0,0 0 0 0 0,2-1 0 0 0,15-4-4929 0 0</inkml:trace>
</inkml:ink>
</file>

<file path=ppt/ink/ink13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3.763"/>
    </inkml:context>
    <inkml:brush xml:id="br0">
      <inkml:brushProperty name="width" value="0.1" units="cm"/>
      <inkml:brushProperty name="height" value="0.1" units="cm"/>
      <inkml:brushProperty name="color" value="#008C3A"/>
    </inkml:brush>
  </inkml:definitions>
  <inkml:trace contextRef="#ctx0" brushRef="#br0">104 50 11343 0 0,'0'0'1031'0'0,"-28"4"950"0"0,24-1-1688 0 0,0 0-1 0 0,0 0 0 0 0,0 0 1 0 0,0 1-1 0 0,1 0 0 0 0,-1 0 1 0 0,1 0-1 0 0,0 0 0 0 0,0 0 1 0 0,1 0-1 0 0,-1 1 0 0 0,1 0 0 0 0,0-1 1 0 0,-2 8-1 0 0,-18 71 1367 0 0,20-73-1506 0 0,1 0 0 0 0,0 0 0 0 0,0 1 0 0 0,1-1 0 0 0,0 0 0 0 0,1 0 0 0 0,0 1 0 0 0,1-1 0 0 0,0 0 0 0 0,1 0 0 0 0,0 0 0 0 0,4 10 0 0 0,-5-16-117 0 0,1 0 1 0 0,-1 0-1 0 0,1 0 1 0 0,-1 0-1 0 0,1-1 1 0 0,0 0-1 0 0,0 1 1 0 0,0-1-1 0 0,1 0 1 0 0,-1 0-1 0 0,1-1 0 0 0,0 1 1 0 0,0-1-1 0 0,0 0 1 0 0,0 0-1 0 0,0 0 1 0 0,0 0-1 0 0,0-1 1 0 0,1 1-1 0 0,-1-1 1 0 0,0 0-1 0 0,1-1 1 0 0,-1 1-1 0 0,1-1 0 0 0,0 0 1 0 0,-1 0-1 0 0,1 0 1 0 0,-1-1-1 0 0,8-1 1 0 0,2-2 42 0 0,-1 0 1 0 0,1 0 0 0 0,-1-2 0 0 0,0 0-1 0 0,0 0 1 0 0,-1-1 0 0 0,0 0-1 0 0,0-1 1 0 0,-1-1 0 0 0,0 0-1 0 0,0 0 1 0 0,-1-1 0 0 0,0-1-1 0 0,-1 1 1 0 0,14-22 0 0 0,-18 23-50 0 0,0 1 1 0 0,0-1 0 0 0,-1 1 0 0 0,0-1 0 0 0,-1-1 0 0 0,1 1-1 0 0,-2 0 1 0 0,0-1 0 0 0,0 1 0 0 0,1-17 0 0 0,-3 19-9 0 0,0 1-1 0 0,-1-1 1 0 0,0 0 0 0 0,0 0 0 0 0,-1 1 0 0 0,1-1 0 0 0,-1 1 0 0 0,-1-1 0 0 0,1 1 0 0 0,-1 0 0 0 0,0 0 0 0 0,-1 0 0 0 0,1 1 0 0 0,-1-1 0 0 0,0 1-1 0 0,-7-8 1 0 0,7 10-16 0 0,1 0 0 0 0,0 0 0 0 0,-1 1 0 0 0,0-1 0 0 0,1 1 0 0 0,-1 0 0 0 0,0-1 0 0 0,0 2 0 0 0,-1-1 0 0 0,1 0 0 0 0,0 1 0 0 0,0 0 0 0 0,-1 0 0 0 0,1 0 0 0 0,-1 1 0 0 0,-6-1 0 0 0,-5 2-69 0 0,0 0-1 0 0,0 1 1 0 0,-21 5-1 0 0,-8 2-669 0 0,39-5-1928 0 0</inkml:trace>
</inkml:ink>
</file>

<file path=ppt/ink/ink13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4.228"/>
    </inkml:context>
    <inkml:brush xml:id="br0">
      <inkml:brushProperty name="width" value="0.1" units="cm"/>
      <inkml:brushProperty name="height" value="0.1" units="cm"/>
      <inkml:brushProperty name="color" value="#008C3A"/>
    </inkml:brush>
  </inkml:definitions>
  <inkml:trace contextRef="#ctx0" brushRef="#br0">23 1 12495 0 0,'0'0'1134'0'0,"-14"30"994"0"0,11-15-829 0 0,0-1 0 0 0,1 1 0 0 0,1 0 0 0 0,1 21 0 0 0,4 11 92 0 0,12 53-1 0 0,-5-33-972 0 0,6-5 319 0 0,-7-37-4078 0 0,-4-10-2252 0 0</inkml:trace>
</inkml:ink>
</file>

<file path=ppt/ink/ink1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4:59.947"/>
    </inkml:context>
    <inkml:brush xml:id="br0">
      <inkml:brushProperty name="width" value="0.1" units="cm"/>
      <inkml:brushProperty name="height" value="0.1" units="cm"/>
      <inkml:brushProperty name="color" value="#F6630D"/>
    </inkml:brush>
  </inkml:definitions>
  <inkml:trace contextRef="#ctx0" brushRef="#br0">1 210 12727 0 0,'0'-2'-22'0'0,"0"-9"992"0"0,0 0 0 0 0,0 0 0 0 0,1-1-1 0 0,1 1 1 0 0,4-16 0 0 0,-5 23-672 0 0,0 1 0 0 0,1-1 0 0 0,0 1 0 0 0,0 0 1 0 0,0 0-1 0 0,0 0 0 0 0,0 0 0 0 0,1 0 0 0 0,-1 0 1 0 0,1 1-1 0 0,0-1 0 0 0,0 1 0 0 0,0 0 0 0 0,0 0 1 0 0,0 0-1 0 0,0 0 0 0 0,1 0 0 0 0,-1 1 0 0 0,1 0 1 0 0,4-2-1 0 0,219-56 1691 0 0,-213 56-2411 0 0,0 0-1 0 0,0 1 1 0 0,0 0 0 0 0,27 1-1 0 0,-28 1-1649 0 0</inkml:trace>
</inkml:ink>
</file>

<file path=ppt/ink/ink13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4.568"/>
    </inkml:context>
    <inkml:brush xml:id="br0">
      <inkml:brushProperty name="width" value="0.1" units="cm"/>
      <inkml:brushProperty name="height" value="0.1" units="cm"/>
      <inkml:brushProperty name="color" value="#008C3A"/>
    </inkml:brush>
  </inkml:definitions>
  <inkml:trace contextRef="#ctx0" brushRef="#br0">1 22 3223 0 0,'6'-22'17952'0'0</inkml:trace>
</inkml:ink>
</file>

<file path=ppt/ink/ink13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4.984"/>
    </inkml:context>
    <inkml:brush xml:id="br0">
      <inkml:brushProperty name="width" value="0.1" units="cm"/>
      <inkml:brushProperty name="height" value="0.1" units="cm"/>
      <inkml:brushProperty name="color" value="#008C3A"/>
    </inkml:brush>
  </inkml:definitions>
  <inkml:trace contextRef="#ctx0" brushRef="#br0">104 1 8287 0 0,'0'0'5383'0'0,"-14"35"-2250"0"0,-18 26-1981 0 0,-12 26 242 0 0,42-80-1271 0 0,-1 0-1 0 0,1 0 0 0 0,0 0 1 0 0,0 0-1 0 0,1 1 0 0 0,0-1 1 0 0,1 1-1 0 0,-1-1 0 0 0,1 1 1 0 0,2 8-1 0 0,-1-12-40 0 0,0-1-1 0 0,0 0 0 0 0,1 0 1 0 0,-1 1-1 0 0,1-1 1 0 0,0 0-1 0 0,0 0 1 0 0,0-1-1 0 0,0 1 0 0 0,0 0 1 0 0,1-1-1 0 0,-1 1 1 0 0,1-1-1 0 0,0 0 1 0 0,0 0-1 0 0,-1 0 0 0 0,2 0 1 0 0,-1 0-1 0 0,0-1 1 0 0,0 1-1 0 0,0-1 1 0 0,1 0-1 0 0,-1 0 0 0 0,0 0 1 0 0,1 0-1 0 0,5 0 1 0 0,12 2 257 0 0,1-1 1 0 0,0 0-1 0 0,23-2 0 0 0,-26-1-120 0 0,11 2-133 0 0,0-2 0 0 0,-1-1 0 0 0,1-1 0 0 0,0-2 1 0 0,-1 0-1 0 0,0-3 0 0 0,32-11 0 0 0,-24 4-4899 0 0</inkml:trace>
</inkml:ink>
</file>

<file path=ppt/ink/ink13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5.370"/>
    </inkml:context>
    <inkml:brush xml:id="br0">
      <inkml:brushProperty name="width" value="0.1" units="cm"/>
      <inkml:brushProperty name="height" value="0.1" units="cm"/>
      <inkml:brushProperty name="color" value="#008C3A"/>
    </inkml:brush>
  </inkml:definitions>
  <inkml:trace contextRef="#ctx0" brushRef="#br0">128 0 14999 0 0,'-3'1'130'0'0,"0"-1"-1"0"0,1 1 0 0 0,-1-1 1 0 0,1 1-1 0 0,0 0 0 0 0,-1 0 1 0 0,1 0-1 0 0,0 0 1 0 0,-1 1-1 0 0,1-1 0 0 0,0 1 1 0 0,0-1-1 0 0,0 1 0 0 0,0 0 1 0 0,0 0-1 0 0,1-1 1 0 0,-1 1-1 0 0,1 1 0 0 0,-1-1 1 0 0,-1 4-1 0 0,-29 50 2649 0 0,21-24-2153 0 0,1 0 0 0 0,1 0 0 0 0,-6 48-1 0 0,13-64-413 0 0,1 0-1 0 0,0 0 0 0 0,1 0 0 0 0,0 0 0 0 0,1 0 0 0 0,1 0 1 0 0,1 0-1 0 0,0 0 0 0 0,7 19 0 0 0,2-10-2251 0 0,0-1 0 0 0,20 29 1 0 0,-27-43 522 0 0</inkml:trace>
</inkml:ink>
</file>

<file path=ppt/ink/ink13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7.545"/>
    </inkml:context>
    <inkml:brush xml:id="br0">
      <inkml:brushProperty name="width" value="0.1" units="cm"/>
      <inkml:brushProperty name="height" value="0.1" units="cm"/>
      <inkml:brushProperty name="color" value="#008C3A"/>
    </inkml:brush>
  </inkml:definitions>
  <inkml:trace contextRef="#ctx0" brushRef="#br0">72 68 4607 0 0,'0'0'208'0'0,"-1"0"-9"0"0,-6 0-158 0 0,-56 10 10868 0 0,71-11-8640 0 0,43-1-1096 0 0,64 6 1 0 0,35 0 137 0 0,-105-6-1077 0 0,757-15 1751 0 0,-360 19-1657 0 0,-346-3-263 0 0,348-29-72 0 0,-268 13 211 0 0,200 6-1 0 0,-364 14-143 0 0,-9-2 1 0 0,-1 0 0 0 0,1-1 0 0 0,-1 1 1 0 0,1 0-1 0 0,-1-1 0 0 0,1 0 1 0 0,-1 0-1 0 0,1 0 0 0 0,-1 0 0 0 0,1 0 1 0 0,0 0-1 0 0,-1-1 0 0 0,5 0 0 0 0,-5-11-2778 0 0</inkml:trace>
</inkml:ink>
</file>

<file path=ppt/ink/ink13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8.359"/>
    </inkml:context>
    <inkml:brush xml:id="br0">
      <inkml:brushProperty name="width" value="0.1" units="cm"/>
      <inkml:brushProperty name="height" value="0.1" units="cm"/>
      <inkml:brushProperty name="color" value="#008C3A"/>
    </inkml:brush>
  </inkml:definitions>
  <inkml:trace contextRef="#ctx0" brushRef="#br0">25 0 2759 0 0,'0'0'12104'0'0,"7"28"-9704"0"0,-4 3-1651 0 0,-1-1-1 0 0,-1 0 1 0 0,-2 1 0 0 0,-1-1-1 0 0,-1 0 1 0 0,-9 36-1 0 0,4-22-40 0 0,-3 81 0 0 0,11-121-740 0 0,3 40-286 0 0,-3-42 30 0 0,0-1 1 0 0,1 1-1 0 0,-1 0 0 0 0,1-1 1 0 0,-1 1-1 0 0,1-1 0 0 0,0 1 1 0 0,0 0-1 0 0,-1-1 0 0 0,1 0 1 0 0,0 1-1 0 0,0-1 1 0 0,2 2-1 0 0</inkml:trace>
</inkml:ink>
</file>

<file path=ppt/ink/ink13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8.717"/>
    </inkml:context>
    <inkml:brush xml:id="br0">
      <inkml:brushProperty name="width" value="0.1" units="cm"/>
      <inkml:brushProperty name="height" value="0.1" units="cm"/>
      <inkml:brushProperty name="color" value="#008C3A"/>
    </inkml:brush>
  </inkml:definitions>
  <inkml:trace contextRef="#ctx0" brushRef="#br0">47 35 14023 0 0,'0'0'1268'0'0,"-1"1"-1041"0"0,-3 3-3 0 0,0 0-1 0 0,0 0 1 0 0,1 1-1 0 0,-1-1 1 0 0,1 1-1 0 0,0 0 1 0 0,0 0 0 0 0,0 0-1 0 0,1 0 1 0 0,0 1-1 0 0,0-1 1 0 0,0 0-1 0 0,1 1 1 0 0,0 0 0 0 0,-1 11-1 0 0,1-10-91 0 0,0 1 1 0 0,0-1-1 0 0,1 1 0 0 0,0 0 0 0 0,1-1 0 0 0,0 1 1 0 0,0-1-1 0 0,0 1 0 0 0,1-1 0 0 0,0 1 1 0 0,1-1-1 0 0,0 0 0 0 0,0 0 0 0 0,0 0 0 0 0,1-1 1 0 0,0 1-1 0 0,0-1 0 0 0,1 0 0 0 0,0 0 0 0 0,0 0 1 0 0,0 0-1 0 0,0-1 0 0 0,1 0 0 0 0,0 0 0 0 0,0-1 1 0 0,1 0-1 0 0,-1 0 0 0 0,1 0 0 0 0,0-1 0 0 0,0 0 1 0 0,0 0-1 0 0,0-1 0 0 0,1 0 0 0 0,-1 0 1 0 0,0 0-1 0 0,1-1 0 0 0,13 0 0 0 0,-11 0-94 0 0,0-1-1 0 0,0 0 1 0 0,1 0 0 0 0,-1-1 0 0 0,0 0-1 0 0,0-1 1 0 0,0 0 0 0 0,0-1-1 0 0,0 0 1 0 0,-1-1 0 0 0,10-4-1 0 0,-15 6-24 0 0,0-1-1 0 0,0 1 0 0 0,0-1 0 0 0,-1 0 1 0 0,0 0-1 0 0,1 0 0 0 0,-1 0 0 0 0,0-1 0 0 0,0 1 1 0 0,-1-1-1 0 0,1 0 0 0 0,-1 0 0 0 0,0 1 1 0 0,0-2-1 0 0,0 1 0 0 0,0 0 0 0 0,-1 0 1 0 0,0-1-1 0 0,0 1 0 0 0,0 0 0 0 0,0-1 1 0 0,0 1-1 0 0,-1-1 0 0 0,0 0 0 0 0,0 1 1 0 0,-2-9-1 0 0,1 2 31 0 0,-1 0 0 0 0,0 1 1 0 0,-1-1-1 0 0,0 1 0 0 0,-1 0 0 0 0,0 0 1 0 0,-1 0-1 0 0,0 1 0 0 0,0-1 1 0 0,-1 1-1 0 0,0 0 0 0 0,-8-9 0 0 0,8 13-51 0 0,1-1 0 0 0,-1 1 0 0 0,0 0 0 0 0,0 0 0 0 0,0 1 0 0 0,-1 0 0 0 0,1 0 0 0 0,-1 0 0 0 0,0 1 0 0 0,0 0 0 0 0,-1 0 0 0 0,1 1 0 0 0,0 0 0 0 0,-1 1 0 0 0,0-1 0 0 0,1 1 0 0 0,-12 0 0 0 0,-20 4-1254 0 0,17 6-6819 0 0</inkml:trace>
</inkml:ink>
</file>

<file path=ppt/ink/ink13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9.139"/>
    </inkml:context>
    <inkml:brush xml:id="br0">
      <inkml:brushProperty name="width" value="0.1" units="cm"/>
      <inkml:brushProperty name="height" value="0.1" units="cm"/>
      <inkml:brushProperty name="color" value="#008C3A"/>
    </inkml:brush>
  </inkml:definitions>
  <inkml:trace contextRef="#ctx0" brushRef="#br0">105 1 6911 0 0,'0'0'528'0'0,"-29"5"5499"0"0,24-2-5626 0 0,1 1 1 0 0,0 1 0 0 0,0-1-1 0 0,0 0 1 0 0,1 1-1 0 0,-1 0 1 0 0,1 0-1 0 0,1 0 1 0 0,-1 0-1 0 0,0 0 1 0 0,-1 7-1 0 0,-18 64 1032 0 0,20-69-1143 0 0,0 2-101 0 0,0 0-1 0 0,0-1 0 0 0,1 1 1 0 0,0 0-1 0 0,1 0 0 0 0,0 0 1 0 0,0 0-1 0 0,1 0 0 0 0,0 0 1 0 0,1 0-1 0 0,0 0 0 0 0,0-1 1 0 0,1 1-1 0 0,6 13 0 0 0,-6-16-142 0 0,1 0 0 0 0,0-1 0 0 0,0 0 0 0 0,1 1 0 0 0,-1-2 0 0 0,1 1 0 0 0,0 0 0 0 0,0-1-1 0 0,1 0 1 0 0,-1 0 0 0 0,1 0 0 0 0,0-1 0 0 0,0 0 0 0 0,0 0 0 0 0,0-1 0 0 0,1 0 0 0 0,-1 0 0 0 0,1 0 0 0 0,-1 0 0 0 0,8 0-1 0 0,2-1 9 0 0,1 0-1 0 0,-1-1 0 0 0,0 0 0 0 0,0-2 1 0 0,0 0-1 0 0,0 0 0 0 0,26-9 0 0 0,-35 9-16 0 0,0 0 0 0 0,0 0 0 0 0,0-1 0 0 0,0 0 0 0 0,-1 0 0 0 0,1 0 0 0 0,-1-1 0 0 0,0 0-1 0 0,0 0 1 0 0,-1-1 0 0 0,1 0 0 0 0,-1 0 0 0 0,0 0 0 0 0,0-1 0 0 0,0 1 0 0 0,-1-1 0 0 0,0 0 0 0 0,0 0 0 0 0,3-9-1 0 0,-5 9 6 0 0,-1 0 0 0 0,0 0 0 0 0,0 0 0 0 0,-1-1 0 0 0,0 1 0 0 0,0 0 0 0 0,-1 0 0 0 0,1 0 0 0 0,-1 0 0 0 0,0 0 0 0 0,-1 0 0 0 0,0 0 0 0 0,0 0 0 0 0,0 0 0 0 0,0 1 0 0 0,-1-1 0 0 0,0 1 0 0 0,0 0 0 0 0,-1 0 0 0 0,-6-9 0 0 0,3 6-24 0 0,0 0-1 0 0,-1 0 1 0 0,0 0-1 0 0,0 1 0 0 0,-1 0 1 0 0,0 1-1 0 0,0 0 1 0 0,-1 0-1 0 0,1 1 0 0 0,-19-7 1 0 0,28 12-44 0 0,-60-17-87 0 0,34 15-5600 0 0</inkml:trace>
</inkml:ink>
</file>

<file path=ppt/ink/ink13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49.859"/>
    </inkml:context>
    <inkml:brush xml:id="br0">
      <inkml:brushProperty name="width" value="0.1" units="cm"/>
      <inkml:brushProperty name="height" value="0.1" units="cm"/>
      <inkml:brushProperty name="color" value="#008C3A"/>
    </inkml:brush>
  </inkml:definitions>
  <inkml:trace contextRef="#ctx0" brushRef="#br0">31 75 3223 0 0,'0'0'143'0'0,"-2"0"-3"0"0,1 0 584 0 0,-1 0-1 0 0,-20-7 8682 0 0,18 3-8682 0 0,5 4-478 0 0,-1-1 0 0 0,0 0 0 0 0,1 1 1 0 0,-1-1-1 0 0,1 0 0 0 0,-1 1 0 0 0,1-1 0 0 0,0 1 0 0 0,-1-1 0 0 0,1 1 0 0 0,0-1 0 0 0,-1 1 1 0 0,1 0-1 0 0,0-1 0 0 0,-1 1 0 0 0,1 0 0 0 0,0-1 0 0 0,0 1 0 0 0,-1 0 0 0 0,1 0 0 0 0,0 0 1 0 0,1 0-1 0 0,55-12 1856 0 0,60-9-438 0 0,-90 14-1669 0 0,-1 2 0 0 0,1 0-1 0 0,0 2 1 0 0,0 1 0 0 0,48 3 0 0 0,-53 11-744 0 0,-13-5-1690 0 0</inkml:trace>
</inkml:ink>
</file>

<file path=ppt/ink/ink13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0.210"/>
    </inkml:context>
    <inkml:brush xml:id="br0">
      <inkml:brushProperty name="width" value="0.1" units="cm"/>
      <inkml:brushProperty name="height" value="0.1" units="cm"/>
      <inkml:brushProperty name="color" value="#008C3A"/>
    </inkml:brush>
  </inkml:definitions>
  <inkml:trace contextRef="#ctx0" brushRef="#br0">1 63 8287 0 0,'0'0'639'0'0,"16"0"1449"0"0,53-4 4193 0 0,35-13-2725 0 0,35-3-1073 0 0,-131 19-2457 0 0,7 1-271 0 0,-1-2 1 0 0,0 1 0 0 0,1-2-1 0 0,19-6 1 0 0,-19 3-631 0 0</inkml:trace>
</inkml:ink>
</file>

<file path=ppt/ink/ink13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3.122"/>
    </inkml:context>
    <inkml:brush xml:id="br0">
      <inkml:brushProperty name="width" value="0.1" units="cm"/>
      <inkml:brushProperty name="height" value="0.1" units="cm"/>
      <inkml:brushProperty name="color" value="#008C3A"/>
    </inkml:brush>
  </inkml:definitions>
  <inkml:trace contextRef="#ctx0" brushRef="#br0">0 44 2303 0 0,'18'-44'20682'0'0,"-15"64"-19749"0"0,2 22-390 0 0,-1 0 0 0 0,-5 84 1 0 0,1 3 131 0 0,6-49-656 0 0,2 55 37 0 0,5-132-635 0 0</inkml:trace>
</inkml:ink>
</file>

<file path=ppt/ink/ink1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0.291"/>
    </inkml:context>
    <inkml:brush xml:id="br0">
      <inkml:brushProperty name="width" value="0.1" units="cm"/>
      <inkml:brushProperty name="height" value="0.1" units="cm"/>
      <inkml:brushProperty name="color" value="#F6630D"/>
    </inkml:brush>
  </inkml:definitions>
  <inkml:trace contextRef="#ctx0" brushRef="#br0">0 63 13559 0 0,'0'0'2558'0'0,"20"-23"3268"0"0,13 14-4362 0 0,0 2-1 0 0,54-5 1 0 0,-62 10-1162 0 0,14-3-289 0 0,0 2-1 0 0,1 1 1 0 0,-1 3-1 0 0,1 1 1 0 0,50 9-1 0 0,-84-9-725 0 0,19 2-832 0 0</inkml:trace>
</inkml:ink>
</file>

<file path=ppt/ink/ink13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3.470"/>
    </inkml:context>
    <inkml:brush xml:id="br0">
      <inkml:brushProperty name="width" value="0.1" units="cm"/>
      <inkml:brushProperty name="height" value="0.1" units="cm"/>
      <inkml:brushProperty name="color" value="#008C3A"/>
    </inkml:brush>
  </inkml:definitions>
  <inkml:trace contextRef="#ctx0" brushRef="#br0">1 0 8287 0 0,'0'0'14820'0'0</inkml:trace>
</inkml:ink>
</file>

<file path=ppt/ink/ink13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4.302"/>
    </inkml:context>
    <inkml:brush xml:id="br0">
      <inkml:brushProperty name="width" value="0.1" units="cm"/>
      <inkml:brushProperty name="height" value="0.1" units="cm"/>
      <inkml:brushProperty name="color" value="#008C3A"/>
    </inkml:brush>
  </inkml:definitions>
  <inkml:trace contextRef="#ctx0" brushRef="#br0">163 104 5063 0 0,'0'0'390'0'0,"-24"-31"11314"0"0,23 31-11541 0 0,-1 0 0 0 0,0 0 0 0 0,0-1 0 0 0,0 2 0 0 0,0-1 0 0 0,0 0 0 0 0,0 0 0 0 0,0 1 1 0 0,1-1-1 0 0,-1 1 0 0 0,0-1 0 0 0,0 1 0 0 0,0 0 0 0 0,1 0 0 0 0,-1-1 0 0 0,0 1 0 0 0,1 1 1 0 0,-1-1-1 0 0,1 0 0 0 0,-1 0 0 0 0,1 0 0 0 0,0 1 0 0 0,0-1 0 0 0,-1 1 0 0 0,1-1 0 0 0,0 1 1 0 0,-1 1-1 0 0,-31 53 314 0 0,29-47-215 0 0,-5 8-99 0 0,1 1-1 0 0,0 0 1 0 0,1 1 0 0 0,2-1-1 0 0,-1 1 1 0 0,2 1 0 0 0,1-1-1 0 0,-2 24 1 0 0,5-37-121 0 0,0 0 1 0 0,0 0-1 0 0,0-1 0 0 0,1 1 0 0 0,-1 0 1 0 0,1 0-1 0 0,1-1 0 0 0,-1 1 0 0 0,1 0 1 0 0,0-1-1 0 0,0 0 0 0 0,1 1 0 0 0,0-1 1 0 0,0 0-1 0 0,0 0 0 0 0,0 0 0 0 0,1-1 1 0 0,0 1-1 0 0,-1-1 0 0 0,2 0 0 0 0,-1 0 1 0 0,0 0-1 0 0,1-1 0 0 0,0 0 0 0 0,0 1 1 0 0,0-2-1 0 0,0 1 0 0 0,0 0 0 0 0,1-1 1 0 0,-1 0-1 0 0,9 1 0 0 0,2 1-30 0 0,-1-1 0 0 0,1-1 0 0 0,0-1 0 0 0,0 0 0 0 0,0-1 0 0 0,-1 0 0 0 0,1-2 0 0 0,0 0 0 0 0,0 0 0 0 0,19-7 0 0 0,-23 5-2 0 0,0 0-1 0 0,-1 0 0 0 0,1-1 1 0 0,-1-1-1 0 0,0 0 1 0 0,-1 0-1 0 0,0-1 1 0 0,0-1-1 0 0,0 0 0 0 0,-1 0 1 0 0,0 0-1 0 0,0-1 1 0 0,13-19-1 0 0,-18 20-7 0 0,-1 1-1 0 0,1-2 1 0 0,-1 1 0 0 0,0 0-1 0 0,-1-1 1 0 0,0 1 0 0 0,0-1-1 0 0,-1 0 1 0 0,0 1-1 0 0,-1-1 1 0 0,0 0 0 0 0,0 0-1 0 0,-1 0 1 0 0,0 1 0 0 0,0-1-1 0 0,-1 0 1 0 0,-4-10-1 0 0,-1-6 9 0 0,-2 1-1 0 0,0 0 0 0 0,-2 1 0 0 0,-22-37 0 0 0,30 56-6 0 0,-1-1 1 0 0,1 1 0 0 0,0 0 0 0 0,-1-1-1 0 0,0 2 1 0 0,0-1 0 0 0,0 0-1 0 0,-1 1 1 0 0,1 0 0 0 0,-1 0 0 0 0,1 0-1 0 0,-1 1 1 0 0,0-1 0 0 0,0 1-1 0 0,-1 0 1 0 0,1 1 0 0 0,0-1 0 0 0,0 1-1 0 0,-1 0 1 0 0,1 0 0 0 0,-1 1-1 0 0,-7 0 1 0 0,3 0-30 0 0,1 1-1 0 0,0 1 1 0 0,-1-1-1 0 0,1 1 1 0 0,0 1-1 0 0,0 0 1 0 0,0 0-1 0 0,0 1 1 0 0,1 0 0 0 0,-1 1-1 0 0,1 0 1 0 0,-9 6-1 0 0,16-9-130 0 0,-1-1 1 0 0,1 0-1 0 0,0 1 0 0 0,0-1 0 0 0,0 1 1 0 0,0-1-1 0 0,0 1 0 0 0,0 0 1 0 0,0-1-1 0 0,0 1 0 0 0,1 0 0 0 0,-1 0 1 0 0,1 0-1 0 0,-1-1 0 0 0,1 1 1 0 0,0 0-1 0 0,-1 0 0 0 0,1 0 0 0 0,0 0 1 0 0,0 0-1 0 0,1 2 0 0 0,1 5-1579 0 0</inkml:trace>
</inkml:ink>
</file>

<file path=ppt/ink/ink13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5.007"/>
    </inkml:context>
    <inkml:brush xml:id="br0">
      <inkml:brushProperty name="width" value="0.1" units="cm"/>
      <inkml:brushProperty name="height" value="0.1" units="cm"/>
      <inkml:brushProperty name="color" value="#008C3A"/>
    </inkml:brush>
  </inkml:definitions>
  <inkml:trace contextRef="#ctx0" brushRef="#br0">0 71 3223 0 0,'2'-37'2570'0'0,"-2"3"12038"0"0,6 56-11163 0 0,0 11-3060 0 0,-2 1 0 0 0,-2 0 0 0 0,0 0 1 0 0,-6 55-1 0 0,1-52-199 0 0,2 0 0 0 0,1-1 0 0 0,10 66 0 0 0,36 92 214 0 0,-46-193-93 0 0,14-20-1001 0 0,-8 11-1944 0 0</inkml:trace>
</inkml:ink>
</file>

<file path=ppt/ink/ink13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5.656"/>
    </inkml:context>
    <inkml:brush xml:id="br0">
      <inkml:brushProperty name="width" value="0.1" units="cm"/>
      <inkml:brushProperty name="height" value="0.1" units="cm"/>
      <inkml:brushProperty name="color" value="#008C3A"/>
    </inkml:brush>
  </inkml:definitions>
  <inkml:trace contextRef="#ctx0" brushRef="#br0">131 15 3223 0 0,'-2'-14'15092'0'0,"-11"24"-12035"0"0,-10 21-3471 0 0,4 0 855 0 0,2 0 0 0 0,-18 44 0 0 0,31-64-363 0 0,0 0 1 0 0,1 1-1 0 0,0-1 1 0 0,0 1-1 0 0,2 0 1 0 0,-1-1-1 0 0,1 1 1 0 0,1 0-1 0 0,0 0 1 0 0,4 23-1 0 0,-3-32-40 0 0,0 0 0 0 0,0 0 0 0 0,1 0 0 0 0,-1 0 0 0 0,1 0 0 0 0,0-1 0 0 0,0 1 0 0 0,0-1 0 0 0,0 1 0 0 0,1-1-1 0 0,-1 0 1 0 0,0 0 0 0 0,1 0 0 0 0,0 0 0 0 0,-1 0 0 0 0,1 0 0 0 0,0-1 0 0 0,0 1 0 0 0,0-1 0 0 0,0 0 0 0 0,0 0-1 0 0,0 0 1 0 0,0 0 0 0 0,1-1 0 0 0,-1 1 0 0 0,6-1 0 0 0,11 2 162 0 0,1-1 0 0 0,-1 0 0 0 0,22-4 0 0 0,-28 2-113 0 0,21-1 49 0 0,146-12 898 0 0,-150 10-875 0 0,0-2 0 0 0,-1-1 0 0 0,51-18-1 0 0,-59 21-960 0 0,-11 4-1679 0 0</inkml:trace>
</inkml:ink>
</file>

<file path=ppt/ink/ink13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5:59:56.025"/>
    </inkml:context>
    <inkml:brush xml:id="br0">
      <inkml:brushProperty name="width" value="0.1" units="cm"/>
      <inkml:brushProperty name="height" value="0.1" units="cm"/>
      <inkml:brushProperty name="color" value="#008C3A"/>
    </inkml:brush>
  </inkml:definitions>
  <inkml:trace contextRef="#ctx0" brushRef="#br0">115 1 10591 0 0,'0'0'1174'0'0,"-31"27"2868"0"0,23-13-3398 0 0,0-1 0 0 0,2 2-1 0 0,0-1 1 0 0,0 1-1 0 0,1 0 1 0 0,1 0 0 0 0,1 0-1 0 0,-3 26 1 0 0,-1-4 166 0 0,-2 8 144 0 0,-6 81 0 0 0,14-112-807 0 0,1 1-1 0 0,1-1 0 0 0,0 0 0 0 0,0 0 1 0 0,2 0-1 0 0,0 0 0 0 0,0 0 0 0 0,1 0 1 0 0,1-1-1 0 0,7 15 0 0 0,5-11-2530 0 0,5-8-3584 0 0</inkml:trace>
</inkml:ink>
</file>

<file path=ppt/ink/ink13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1"/>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2"/>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3"/>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4"/>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5"/>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0.619"/>
    </inkml:context>
    <inkml:brush xml:id="br0">
      <inkml:brushProperty name="width" value="0.1" units="cm"/>
      <inkml:brushProperty name="height" value="0.1" units="cm"/>
      <inkml:brushProperty name="color" value="#F6630D"/>
    </inkml:brush>
  </inkml:definitions>
  <inkml:trace contextRef="#ctx0" brushRef="#br0">103 68 12959 0 0,'-7'-14'839'0'0,"-10"-22"230"0"0,17 35-789 0 0,-1 0 0 0 0,1 0 0 0 0,-1 0 1 0 0,1 0-1 0 0,-1 0 0 0 0,0 0 0 0 0,1 0 0 0 0,-1 0 0 0 0,0 0 0 0 0,0 0 0 0 0,0 0 1 0 0,0 1-1 0 0,0-1 0 0 0,0 0 0 0 0,0 0 0 0 0,0 1 0 0 0,0-1 0 0 0,0 1 0 0 0,0-1 1 0 0,0 1-1 0 0,-2-1 0 0 0,2 2-166 0 0,0-1 0 0 0,0 1 0 0 0,0 0 0 0 0,0 0 0 0 0,0-1 0 0 0,0 1 0 0 0,0 0 0 0 0,1 0 0 0 0,-1 0 0 0 0,0 0 0 0 0,0 0 0 0 0,1 0 0 0 0,-1 0 0 0 0,1 0 0 0 0,-1 0 0 0 0,1 1 1 0 0,-1-1-1 0 0,1 0 0 0 0,0 0 0 0 0,-1 3 0 0 0,-5 28 221 0 0,6-28-163 0 0,-13 76 471 0 0,-9 80-155 0 0,20-139-509 0 0,1 1 0 0 0,2 0 0 0 0,0-1 1 0 0,1 1-1 0 0,7 26 0 0 0,3-17-2063 0 0</inkml:trace>
</inkml:ink>
</file>

<file path=ppt/ink/ink13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6"/>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7"/>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8"/>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89"/>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0"/>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1"/>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2"/>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3"/>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4"/>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5"/>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4"/>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1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1.369"/>
    </inkml:context>
    <inkml:brush xml:id="br0">
      <inkml:brushProperty name="width" value="0.1" units="cm"/>
      <inkml:brushProperty name="height" value="0.1" units="cm"/>
      <inkml:brushProperty name="color" value="#F6630D"/>
    </inkml:brush>
  </inkml:definitions>
  <inkml:trace contextRef="#ctx0" brushRef="#br0">10 123 4143 0 0,'0'0'14483'0'0,"-10"-39"-9855"0"0,11 36-4563 0 0,0 0 0 0 0,0 0 1 0 0,0 0-1 0 0,0 1 0 0 0,0-1 1 0 0,0 0-1 0 0,1 1 0 0 0,-1-1 1 0 0,1 1-1 0 0,0-1 0 0 0,0 1 0 0 0,0 0 1 0 0,0 0-1 0 0,0 0 0 0 0,0 0 1 0 0,0 0-1 0 0,1 0 0 0 0,-1 0 1 0 0,1 1-1 0 0,0-1 0 0 0,-1 1 0 0 0,5-2 1 0 0,6-3 1 0 0,1 1-1 0 0,-1 0 1 0 0,18-3 0 0 0,-24 6-23 0 0,0 0 0 0 0,0 1 0 0 0,0 0 0 0 0,0 1 0 0 0,0-1 0 0 0,0 1 0 0 0,0 1 0 0 0,1-1 0 0 0,-1 1 0 0 0,0 0 0 0 0,-1 1 1 0 0,1 0-1 0 0,0 0 0 0 0,0 0 0 0 0,7 5 0 0 0,-10-4-25 0 0,0 0 1 0 0,0 0-1 0 0,0 0 0 0 0,-1 0 1 0 0,1 1-1 0 0,-1 0 1 0 0,0-1-1 0 0,0 1 1 0 0,-1 0-1 0 0,1 1 1 0 0,-1-1-1 0 0,0 0 1 0 0,0 1-1 0 0,0-1 0 0 0,0 1 1 0 0,-1 0-1 0 0,0-1 1 0 0,0 1-1 0 0,0 0 1 0 0,-1 0-1 0 0,1 0 1 0 0,-1 9-1 0 0,-1-6-17 0 0,0 1-1 0 0,-1-1 0 0 0,0 0 1 0 0,0 1-1 0 0,-1-1 1 0 0,-5 13-1 0 0,5-16 3 0 0,0 1 1 0 0,1 0-1 0 0,0 0 1 0 0,0 1-1 0 0,1-1 1 0 0,-1 0 0 0 0,1 1-1 0 0,0-1 1 0 0,1 1-1 0 0,0-1 1 0 0,1 11-1 0 0,1-9-21 0 0,2-1 1 0 0,-1 1-1 0 0,1-1 0 0 0,0 1 0 0 0,0-1 0 0 0,1 0 1 0 0,0-1-1 0 0,0 1 0 0 0,1-1 0 0 0,9 8 0 0 0,-8-7-1 0 0,0 0-1 0 0,0 1 0 0 0,-1 0 0 0 0,0 0 0 0 0,-1 0 0 0 0,1 1 0 0 0,4 11 0 0 0,-7-12 53 0 0,0 1 0 0 0,-1 1 0 0 0,0-1-1 0 0,-1 0 1 0 0,0 1 0 0 0,0-1 0 0 0,-1 0 0 0 0,0 1-1 0 0,-1-1 1 0 0,-2 15 0 0 0,2-18-7 0 0,-1-1 1 0 0,1 1-1 0 0,-1 0 0 0 0,0-1 1 0 0,-1 1-1 0 0,0-1 0 0 0,1 1 1 0 0,-2-1-1 0 0,1 0 0 0 0,0-1 1 0 0,-1 1-1 0 0,0 0 0 0 0,0-1 1 0 0,-1 0-1 0 0,1 0 0 0 0,-1 0 1 0 0,-9 5-1 0 0,9-7 10 0 0,1 0 0 0 0,-1 0 0 0 0,0-1 0 0 0,0 0-1 0 0,0 0 1 0 0,0-1 0 0 0,0 1 0 0 0,0-1 0 0 0,0 0 0 0 0,-1 0 0 0 0,1-1 0 0 0,0 1-1 0 0,0-1 1 0 0,0-1 0 0 0,0 1 0 0 0,1 0 0 0 0,-1-1 0 0 0,0 0 0 0 0,1 0-1 0 0,-1-1 1 0 0,1 1 0 0 0,-8-6 0 0 0,1 0-122 0 0,0 0 0 0 0,1 0 0 0 0,0-1 0 0 0,0 0 0 0 0,1-1 0 0 0,0 0 0 0 0,-11-17 0 0 0,19 25-259 0 0,-1 0 1 0 0,1 0-1 0 0,0-1 0 0 0,0 1 0 0 0,0 0 1 0 0,1-1-1 0 0,-1 1 0 0 0,1-1 0 0 0,-1 1 1 0 0,1-1-1 0 0,0 1 0 0 0,0-1 0 0 0,0 1 0 0 0,0-1 1 0 0,0 1-1 0 0,1-5 0 0 0</inkml:trace>
</inkml:ink>
</file>

<file path=ppt/ink/ink13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6"/>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7"/>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8"/>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499"/>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0"/>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1"/>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2"/>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3"/>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4"/>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5"/>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1.885"/>
    </inkml:context>
    <inkml:brush xml:id="br0">
      <inkml:brushProperty name="width" value="0.1" units="cm"/>
      <inkml:brushProperty name="height" value="0.1" units="cm"/>
      <inkml:brushProperty name="color" value="#F6630D"/>
    </inkml:brush>
  </inkml:definitions>
  <inkml:trace contextRef="#ctx0" brushRef="#br0">1 57 12839 0 0,'0'0'2587'0'0,"7"-35"3850"0"0,-1 32-6150 0 0,-1 0-1 0 0,0 0 0 0 0,0 1 1 0 0,1 0-1 0 0,-1 0 1 0 0,1 0-1 0 0,0 1 1 0 0,-1-1-1 0 0,1 2 0 0 0,0-1 1 0 0,8 0-1 0 0,73 5 590 0 0,-65-3-598 0 0,234 7 747 0 0,-233 3-1405 0 0,-14-5-2866 0 0</inkml:trace>
</inkml:ink>
</file>

<file path=ppt/ink/ink13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6"/>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7"/>
    </inkml:context>
    <inkml:brush xml:id="br0">
      <inkml:brushProperty name="width" value="0.1" units="cm"/>
      <inkml:brushProperty name="height" value="0.1" units="cm"/>
      <inkml:brushProperty name="color" value="#008C3A"/>
    </inkml:brush>
  </inkml:definitions>
  <inkml:trace contextRef="#ctx0" brushRef="#br0">55 176 2759 0 0,'0'-43'2087'0'0,"0"15"3648"0"0,-3-76 2203 0 0,1 142-2941 0 0,-13 50-3556 0 0,-2 10-1034 0 0,16-86-364 0 0,-8 50 163 0 0,3 2-1 0 0,4 101 0 0 0,3-159-193 0 0,-1-5-57 0 0,1-1 0 0 0,-1 1-1 0 0,0 0 1 0 0,1 0 0 0 0,-1 0 0 0 0,1 0-1 0 0,0-1 1 0 0,-1 1 0 0 0,1 0 0 0 0,-1-1-1 0 0,1 1 1 0 0,0 0 0 0 0,0-1 0 0 0,-1 1-1 0 0,1-1 1 0 0,0 1 0 0 0,0-1 0 0 0,0 1-1 0 0,0-1 1 0 0,-1 0 0 0 0,1 1 0 0 0,0-1 0 0 0,0 0-1 0 0,0 0 1 0 0,0 1 0 0 0,0-1 0 0 0,0 0-1 0 0,0 0 1 0 0,0 0 0 0 0,2-1 0 0 0,15-4-4929 0 0</inkml:trace>
</inkml:ink>
</file>

<file path=ppt/ink/ink13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8"/>
    </inkml:context>
    <inkml:brush xml:id="br0">
      <inkml:brushProperty name="width" value="0.1" units="cm"/>
      <inkml:brushProperty name="height" value="0.1" units="cm"/>
      <inkml:brushProperty name="color" value="#008C3A"/>
    </inkml:brush>
  </inkml:definitions>
  <inkml:trace contextRef="#ctx0" brushRef="#br0">104 50 11343 0 0,'0'0'1031'0'0,"-28"4"950"0"0,24-1-1688 0 0,0 0-1 0 0,0 0 0 0 0,0 0 1 0 0,0 1-1 0 0,1 0 0 0 0,-1 0 1 0 0,1 0-1 0 0,0 0 0 0 0,0 0 1 0 0,1 0-1 0 0,-1 1 0 0 0,1 0 0 0 0,0-1 1 0 0,-2 8-1 0 0,-18 71 1367 0 0,20-73-1506 0 0,1 0 0 0 0,0 0 0 0 0,0 1 0 0 0,1-1 0 0 0,0 0 0 0 0,1 0 0 0 0,0 1 0 0 0,1-1 0 0 0,0 0 0 0 0,1 0 0 0 0,0 0 0 0 0,4 10 0 0 0,-5-16-117 0 0,1 0 1 0 0,-1 0-1 0 0,1 0 1 0 0,-1 0-1 0 0,1-1 1 0 0,0 0-1 0 0,0 1 1 0 0,0-1-1 0 0,1 0 1 0 0,-1 0-1 0 0,1-1 0 0 0,0 1 1 0 0,0-1-1 0 0,0 0 1 0 0,0 0-1 0 0,0 0 1 0 0,0 0-1 0 0,0-1 1 0 0,1 1-1 0 0,-1-1 1 0 0,0 0-1 0 0,1-1 1 0 0,-1 1-1 0 0,1-1 0 0 0,0 0 1 0 0,-1 0-1 0 0,1 0 1 0 0,-1-1-1 0 0,8-1 1 0 0,2-2 42 0 0,-1 0 1 0 0,1 0 0 0 0,-1-2 0 0 0,0 0-1 0 0,0 0 1 0 0,-1-1 0 0 0,0 0-1 0 0,0-1 1 0 0,-1-1 0 0 0,0 0-1 0 0,0 0 1 0 0,-1-1 0 0 0,0-1-1 0 0,-1 1 1 0 0,14-22 0 0 0,-18 23-50 0 0,0 1 1 0 0,0-1 0 0 0,-1 1 0 0 0,0-1 0 0 0,-1-1 0 0 0,1 1-1 0 0,-2 0 1 0 0,0-1 0 0 0,0 1 0 0 0,1-17 0 0 0,-3 19-9 0 0,0 1-1 0 0,-1-1 1 0 0,0 0 0 0 0,0 0 0 0 0,-1 1 0 0 0,1-1 0 0 0,-1 1 0 0 0,-1-1 0 0 0,1 1 0 0 0,-1 0 0 0 0,0 0 0 0 0,-1 0 0 0 0,1 1 0 0 0,-1-1 0 0 0,0 1-1 0 0,-7-8 1 0 0,7 10-16 0 0,1 0 0 0 0,0 0 0 0 0,-1 1 0 0 0,0-1 0 0 0,1 1 0 0 0,-1 0 0 0 0,0-1 0 0 0,0 2 0 0 0,-1-1 0 0 0,1 0 0 0 0,0 1 0 0 0,0 0 0 0 0,-1 0 0 0 0,1 0 0 0 0,-1 1 0 0 0,-6-1 0 0 0,-5 2-69 0 0,0 0-1 0 0,0 1 1 0 0,-21 5-1 0 0,-8 2-669 0 0,39-5-1928 0 0</inkml:trace>
</inkml:ink>
</file>

<file path=ppt/ink/ink13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09"/>
    </inkml:context>
    <inkml:brush xml:id="br0">
      <inkml:brushProperty name="width" value="0.1" units="cm"/>
      <inkml:brushProperty name="height" value="0.1" units="cm"/>
      <inkml:brushProperty name="color" value="#008C3A"/>
    </inkml:brush>
  </inkml:definitions>
  <inkml:trace contextRef="#ctx0" brushRef="#br0">23 1 12495 0 0,'0'0'1134'0'0,"-14"30"994"0"0,11-15-829 0 0,0-1 0 0 0,1 1 0 0 0,1 0 0 0 0,1 21 0 0 0,4 11 92 0 0,12 53-1 0 0,-5-33-972 0 0,6-5 319 0 0,-7-37-4078 0 0,-4-10-2252 0 0</inkml:trace>
</inkml:ink>
</file>

<file path=ppt/ink/ink13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0"/>
    </inkml:context>
    <inkml:brush xml:id="br0">
      <inkml:brushProperty name="width" value="0.1" units="cm"/>
      <inkml:brushProperty name="height" value="0.1" units="cm"/>
      <inkml:brushProperty name="color" value="#008C3A"/>
    </inkml:brush>
  </inkml:definitions>
  <inkml:trace contextRef="#ctx0" brushRef="#br0">1 22 3223 0 0,'6'-22'17952'0'0</inkml:trace>
</inkml:ink>
</file>

<file path=ppt/ink/ink13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1"/>
    </inkml:context>
    <inkml:brush xml:id="br0">
      <inkml:brushProperty name="width" value="0.1" units="cm"/>
      <inkml:brushProperty name="height" value="0.1" units="cm"/>
      <inkml:brushProperty name="color" value="#008C3A"/>
    </inkml:brush>
  </inkml:definitions>
  <inkml:trace contextRef="#ctx0" brushRef="#br0">104 1 8287 0 0,'0'0'5383'0'0,"-14"35"-2250"0"0,-18 26-1981 0 0,-12 26 242 0 0,42-80-1271 0 0,-1 0-1 0 0,1 0 0 0 0,0 0 1 0 0,0 0-1 0 0,1 1 0 0 0,0-1 1 0 0,1 1-1 0 0,-1-1 0 0 0,1 1 1 0 0,2 8-1 0 0,-1-12-40 0 0,0-1-1 0 0,0 0 0 0 0,1 0 1 0 0,-1 1-1 0 0,1-1 1 0 0,0 0-1 0 0,0 0 1 0 0,0-1-1 0 0,0 1 0 0 0,0 0 1 0 0,1-1-1 0 0,-1 1 1 0 0,1-1-1 0 0,0 0 1 0 0,0 0-1 0 0,-1 0 0 0 0,2 0 1 0 0,-1 0-1 0 0,0-1 1 0 0,0 1-1 0 0,0-1 1 0 0,1 0-1 0 0,-1 0 0 0 0,0 0 1 0 0,1 0-1 0 0,5 0 1 0 0,12 2 257 0 0,1-1 1 0 0,0 0-1 0 0,23-2 0 0 0,-26-1-120 0 0,11 2-133 0 0,0-2 0 0 0,-1-1 0 0 0,1-1 0 0 0,0-2 1 0 0,-1 0-1 0 0,0-3 0 0 0,32-11 0 0 0,-24 4-4899 0 0</inkml:trace>
</inkml:ink>
</file>

<file path=ppt/ink/ink13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2"/>
    </inkml:context>
    <inkml:brush xml:id="br0">
      <inkml:brushProperty name="width" value="0.1" units="cm"/>
      <inkml:brushProperty name="height" value="0.1" units="cm"/>
      <inkml:brushProperty name="color" value="#008C3A"/>
    </inkml:brush>
  </inkml:definitions>
  <inkml:trace contextRef="#ctx0" brushRef="#br0">128 0 14999 0 0,'-3'1'130'0'0,"0"-1"-1"0"0,1 1 0 0 0,-1-1 1 0 0,1 1-1 0 0,0 0 0 0 0,-1 0 1 0 0,1 0-1 0 0,0 0 1 0 0,-1 1-1 0 0,1-1 0 0 0,0 1 1 0 0,0-1-1 0 0,0 1 0 0 0,0 0 1 0 0,0 0-1 0 0,1-1 1 0 0,-1 1-1 0 0,1 1 0 0 0,-1-1 1 0 0,-1 4-1 0 0,-29 50 2649 0 0,21-24-2153 0 0,1 0 0 0 0,1 0 0 0 0,-6 48-1 0 0,13-64-413 0 0,1 0-1 0 0,0 0 0 0 0,1 0 0 0 0,0 0 0 0 0,1 0 0 0 0,1 0 1 0 0,1 0-1 0 0,0 0 0 0 0,7 19 0 0 0,2-10-2251 0 0,0-1 0 0 0,20 29 1 0 0,-27-43 522 0 0</inkml:trace>
</inkml:ink>
</file>

<file path=ppt/ink/ink13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3"/>
    </inkml:context>
    <inkml:brush xml:id="br0">
      <inkml:brushProperty name="width" value="0.1" units="cm"/>
      <inkml:brushProperty name="height" value="0.1" units="cm"/>
      <inkml:brushProperty name="color" value="#008C3A"/>
    </inkml:brush>
  </inkml:definitions>
  <inkml:trace contextRef="#ctx0" brushRef="#br0">72 68 4607 0 0,'0'0'208'0'0,"-1"0"-9"0"0,-6 0-158 0 0,-56 10 10868 0 0,71-11-8640 0 0,43-1-1096 0 0,64 6 1 0 0,35 0 137 0 0,-105-6-1077 0 0,757-15 1751 0 0,-360 19-1657 0 0,-346-3-263 0 0,348-29-72 0 0,-268 13 211 0 0,200 6-1 0 0,-364 14-143 0 0,-9-2 1 0 0,-1 0 0 0 0,1-1 0 0 0,-1 1 1 0 0,1 0-1 0 0,-1-1 0 0 0,1 0 1 0 0,-1 0-1 0 0,1 0 0 0 0,-1 0 0 0 0,1 0 1 0 0,0 0-1 0 0,-1-1 0 0 0,5 0 0 0 0,-5-11-2778 0 0</inkml:trace>
</inkml:ink>
</file>

<file path=ppt/ink/ink13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4"/>
    </inkml:context>
    <inkml:brush xml:id="br0">
      <inkml:brushProperty name="width" value="0.1" units="cm"/>
      <inkml:brushProperty name="height" value="0.1" units="cm"/>
      <inkml:brushProperty name="color" value="#008C3A"/>
    </inkml:brush>
  </inkml:definitions>
  <inkml:trace contextRef="#ctx0" brushRef="#br0">25 0 2759 0 0,'0'0'12104'0'0,"7"28"-9704"0"0,-4 3-1651 0 0,-1-1-1 0 0,-1 0 1 0 0,-2 1 0 0 0,-1-1-1 0 0,-1 0 1 0 0,-9 36-1 0 0,4-22-40 0 0,-3 81 0 0 0,11-121-740 0 0,3 40-286 0 0,-3-42 30 0 0,0-1 1 0 0,1 1-1 0 0,-1 0 0 0 0,1-1 1 0 0,-1 1-1 0 0,1-1 0 0 0,0 1 1 0 0,0 0-1 0 0,-1-1 0 0 0,1 0 1 0 0,0 1-1 0 0,0-1 1 0 0,2 2-1 0 0</inkml:trace>
</inkml:ink>
</file>

<file path=ppt/ink/ink13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5"/>
    </inkml:context>
    <inkml:brush xml:id="br0">
      <inkml:brushProperty name="width" value="0.1" units="cm"/>
      <inkml:brushProperty name="height" value="0.1" units="cm"/>
      <inkml:brushProperty name="color" value="#008C3A"/>
    </inkml:brush>
  </inkml:definitions>
  <inkml:trace contextRef="#ctx0" brushRef="#br0">47 35 14023 0 0,'0'0'1268'0'0,"-1"1"-1041"0"0,-3 3-3 0 0,0 0-1 0 0,0 0 1 0 0,1 1-1 0 0,-1-1 1 0 0,1 1-1 0 0,0 0 1 0 0,0 0 0 0 0,0 0-1 0 0,1 0 1 0 0,0 1-1 0 0,0-1 1 0 0,0 0-1 0 0,1 1 1 0 0,0 0 0 0 0,-1 11-1 0 0,1-10-91 0 0,0 1 1 0 0,0-1-1 0 0,1 1 0 0 0,0 0 0 0 0,1-1 0 0 0,0 1 1 0 0,0-1-1 0 0,0 1 0 0 0,1-1 0 0 0,0 1 1 0 0,1-1-1 0 0,0 0 0 0 0,0 0 0 0 0,0 0 0 0 0,1-1 1 0 0,0 1-1 0 0,0-1 0 0 0,1 0 0 0 0,0 0 0 0 0,0 0 1 0 0,0 0-1 0 0,0-1 0 0 0,1 0 0 0 0,0 0 0 0 0,0-1 1 0 0,1 0-1 0 0,-1 0 0 0 0,1 0 0 0 0,0-1 0 0 0,0 0 1 0 0,0 0-1 0 0,0-1 0 0 0,1 0 0 0 0,-1 0 1 0 0,0 0-1 0 0,1-1 0 0 0,13 0 0 0 0,-11 0-94 0 0,0-1-1 0 0,0 0 1 0 0,1 0 0 0 0,-1-1 0 0 0,0 0-1 0 0,0-1 1 0 0,0 0 0 0 0,0-1-1 0 0,0 0 1 0 0,-1-1 0 0 0,10-4-1 0 0,-15 6-24 0 0,0-1-1 0 0,0 1 0 0 0,0-1 0 0 0,-1 0 1 0 0,0 0-1 0 0,1 0 0 0 0,-1 0 0 0 0,0-1 0 0 0,0 1 1 0 0,-1-1-1 0 0,1 0 0 0 0,-1 0 0 0 0,0 1 1 0 0,0-2-1 0 0,0 1 0 0 0,0 0 0 0 0,-1 0 1 0 0,0-1-1 0 0,0 1 0 0 0,0 0 0 0 0,0-1 1 0 0,0 1-1 0 0,-1-1 0 0 0,0 0 0 0 0,0 1 1 0 0,-2-9-1 0 0,1 2 31 0 0,-1 0 0 0 0,0 1 1 0 0,-1-1-1 0 0,0 1 0 0 0,-1 0 0 0 0,0 0 1 0 0,-1 0-1 0 0,0 1 0 0 0,0-1 1 0 0,-1 1-1 0 0,0 0 0 0 0,-8-9 0 0 0,8 13-51 0 0,1-1 0 0 0,-1 1 0 0 0,0 0 0 0 0,0 0 0 0 0,0 1 0 0 0,-1 0 0 0 0,1 0 0 0 0,-1 0 0 0 0,0 1 0 0 0,0 0 0 0 0,-1 0 0 0 0,1 1 0 0 0,0 0 0 0 0,-1 1 0 0 0,0-1 0 0 0,1 1 0 0 0,-12 0 0 0 0,-20 4-1254 0 0,17 6-6819 0 0</inkml:trace>
</inkml:ink>
</file>

<file path=ppt/ink/ink1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2.244"/>
    </inkml:context>
    <inkml:brush xml:id="br0">
      <inkml:brushProperty name="width" value="0.1" units="cm"/>
      <inkml:brushProperty name="height" value="0.1" units="cm"/>
      <inkml:brushProperty name="color" value="#F6630D"/>
    </inkml:brush>
  </inkml:definitions>
  <inkml:trace contextRef="#ctx0" brushRef="#br0">0 1 1375 0 0,'0'0'14940'0'0,"17"1"-12081"0"0,254 29 3981 0 0,-256-28-6723 0 0,1-1 1 0 0,0 0 0 0 0,0-2-1 0 0,30-3 1 0 0,0-4-2840 0 0,-36 7 1273 0 0</inkml:trace>
</inkml:ink>
</file>

<file path=ppt/ink/ink13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6"/>
    </inkml:context>
    <inkml:brush xml:id="br0">
      <inkml:brushProperty name="width" value="0.1" units="cm"/>
      <inkml:brushProperty name="height" value="0.1" units="cm"/>
      <inkml:brushProperty name="color" value="#008C3A"/>
    </inkml:brush>
  </inkml:definitions>
  <inkml:trace contextRef="#ctx0" brushRef="#br0">105 1 6911 0 0,'0'0'528'0'0,"-29"5"5499"0"0,24-2-5626 0 0,1 1 1 0 0,0 1 0 0 0,0-1-1 0 0,0 0 1 0 0,1 1-1 0 0,-1 0 1 0 0,1 0-1 0 0,1 0 1 0 0,-1 0-1 0 0,0 0 1 0 0,-1 7-1 0 0,-18 64 1032 0 0,20-69-1143 0 0,0 2-101 0 0,0 0-1 0 0,0-1 0 0 0,1 1 1 0 0,0 0-1 0 0,1 0 0 0 0,0 0 1 0 0,0 0-1 0 0,1 0 0 0 0,0 0 1 0 0,1 0-1 0 0,0 0 0 0 0,0-1 1 0 0,1 1-1 0 0,6 13 0 0 0,-6-16-142 0 0,1 0 0 0 0,0-1 0 0 0,0 0 0 0 0,1 1 0 0 0,-1-2 0 0 0,1 1 0 0 0,0 0 0 0 0,0-1-1 0 0,1 0 1 0 0,-1 0 0 0 0,1 0 0 0 0,0-1 0 0 0,0 0 0 0 0,0 0 0 0 0,0-1 0 0 0,1 0 0 0 0,-1 0 0 0 0,1 0 0 0 0,-1 0 0 0 0,8 0-1 0 0,2-1 9 0 0,1 0-1 0 0,-1-1 0 0 0,0 0 0 0 0,0-2 1 0 0,0 0-1 0 0,0 0 0 0 0,26-9 0 0 0,-35 9-16 0 0,0 0 0 0 0,0 0 0 0 0,0-1 0 0 0,0 0 0 0 0,-1 0 0 0 0,1 0 0 0 0,-1-1 0 0 0,0 0-1 0 0,0 0 1 0 0,-1-1 0 0 0,1 0 0 0 0,-1 0 0 0 0,0 0 0 0 0,0-1 0 0 0,0 1 0 0 0,-1-1 0 0 0,0 0 0 0 0,0 0 0 0 0,3-9-1 0 0,-5 9 6 0 0,-1 0 0 0 0,0 0 0 0 0,0 0 0 0 0,-1-1 0 0 0,0 1 0 0 0,0 0 0 0 0,-1 0 0 0 0,1 0 0 0 0,-1 0 0 0 0,0 0 0 0 0,-1 0 0 0 0,0 0 0 0 0,0 0 0 0 0,0 0 0 0 0,0 1 0 0 0,-1-1 0 0 0,0 1 0 0 0,0 0 0 0 0,-1 0 0 0 0,-6-9 0 0 0,3 6-24 0 0,0 0-1 0 0,-1 0 1 0 0,0 0-1 0 0,0 1 0 0 0,-1 0 1 0 0,0 1-1 0 0,0 0 1 0 0,-1 0-1 0 0,1 1 0 0 0,-19-7 1 0 0,28 12-44 0 0,-60-17-87 0 0,34 15-5600 0 0</inkml:trace>
</inkml:ink>
</file>

<file path=ppt/ink/ink13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7"/>
    </inkml:context>
    <inkml:brush xml:id="br0">
      <inkml:brushProperty name="width" value="0.1" units="cm"/>
      <inkml:brushProperty name="height" value="0.1" units="cm"/>
      <inkml:brushProperty name="color" value="#008C3A"/>
    </inkml:brush>
  </inkml:definitions>
  <inkml:trace contextRef="#ctx0" brushRef="#br0">31 75 3223 0 0,'0'0'143'0'0,"-2"0"-3"0"0,1 0 584 0 0,-1 0-1 0 0,-20-7 8682 0 0,18 3-8682 0 0,5 4-478 0 0,-1-1 0 0 0,0 0 0 0 0,1 1 1 0 0,-1-1-1 0 0,1 0 0 0 0,-1 1 0 0 0,1-1 0 0 0,0 1 0 0 0,-1-1 0 0 0,1 1 0 0 0,0-1 0 0 0,-1 1 1 0 0,1 0-1 0 0,0-1 0 0 0,-1 1 0 0 0,1 0 0 0 0,0-1 0 0 0,0 1 0 0 0,-1 0 0 0 0,1 0 0 0 0,0 0 1 0 0,1 0-1 0 0,55-12 1856 0 0,60-9-438 0 0,-90 14-1669 0 0,-1 2 0 0 0,1 0-1 0 0,0 2 1 0 0,0 1 0 0 0,48 3 0 0 0,-53 11-744 0 0,-13-5-1690 0 0</inkml:trace>
</inkml:ink>
</file>

<file path=ppt/ink/ink13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8"/>
    </inkml:context>
    <inkml:brush xml:id="br0">
      <inkml:brushProperty name="width" value="0.1" units="cm"/>
      <inkml:brushProperty name="height" value="0.1" units="cm"/>
      <inkml:brushProperty name="color" value="#008C3A"/>
    </inkml:brush>
  </inkml:definitions>
  <inkml:trace contextRef="#ctx0" brushRef="#br0">1 63 8287 0 0,'0'0'639'0'0,"16"0"1449"0"0,53-4 4193 0 0,35-13-2725 0 0,35-3-1073 0 0,-131 19-2457 0 0,7 1-271 0 0,-1-2 1 0 0,0 1 0 0 0,1-2-1 0 0,19-6 1 0 0,-19 3-631 0 0</inkml:trace>
</inkml:ink>
</file>

<file path=ppt/ink/ink13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19"/>
    </inkml:context>
    <inkml:brush xml:id="br0">
      <inkml:brushProperty name="width" value="0.1" units="cm"/>
      <inkml:brushProperty name="height" value="0.1" units="cm"/>
      <inkml:brushProperty name="color" value="#008C3A"/>
    </inkml:brush>
  </inkml:definitions>
  <inkml:trace contextRef="#ctx0" brushRef="#br0">0 44 2303 0 0,'18'-44'20682'0'0,"-15"64"-19749"0"0,2 22-390 0 0,-1 0 0 0 0,-5 84 1 0 0,1 3 131 0 0,6-49-656 0 0,2 55 37 0 0,5-132-635 0 0</inkml:trace>
</inkml:ink>
</file>

<file path=ppt/ink/ink13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20"/>
    </inkml:context>
    <inkml:brush xml:id="br0">
      <inkml:brushProperty name="width" value="0.1" units="cm"/>
      <inkml:brushProperty name="height" value="0.1" units="cm"/>
      <inkml:brushProperty name="color" value="#008C3A"/>
    </inkml:brush>
  </inkml:definitions>
  <inkml:trace contextRef="#ctx0" brushRef="#br0">1 0 8287 0 0,'0'0'14820'0'0</inkml:trace>
</inkml:ink>
</file>

<file path=ppt/ink/ink13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21"/>
    </inkml:context>
    <inkml:brush xml:id="br0">
      <inkml:brushProperty name="width" value="0.1" units="cm"/>
      <inkml:brushProperty name="height" value="0.1" units="cm"/>
      <inkml:brushProperty name="color" value="#008C3A"/>
    </inkml:brush>
  </inkml:definitions>
  <inkml:trace contextRef="#ctx0" brushRef="#br0">163 104 5063 0 0,'0'0'390'0'0,"-24"-31"11314"0"0,23 31-11541 0 0,-1 0 0 0 0,0 0 0 0 0,0-1 0 0 0,0 2 0 0 0,0-1 0 0 0,0 0 0 0 0,0 0 0 0 0,0 1 1 0 0,1-1-1 0 0,-1 1 0 0 0,0-1 0 0 0,0 1 0 0 0,0 0 0 0 0,1 0 0 0 0,-1-1 0 0 0,0 1 0 0 0,1 1 1 0 0,-1-1-1 0 0,1 0 0 0 0,-1 0 0 0 0,1 0 0 0 0,0 1 0 0 0,0-1 0 0 0,-1 1 0 0 0,1-1 0 0 0,0 1 1 0 0,-1 1-1 0 0,-31 53 314 0 0,29-47-215 0 0,-5 8-99 0 0,1 1-1 0 0,0 0 1 0 0,1 1 0 0 0,2-1-1 0 0,-1 1 1 0 0,2 1 0 0 0,1-1-1 0 0,-2 24 1 0 0,5-37-121 0 0,0 0 1 0 0,0 0-1 0 0,0-1 0 0 0,1 1 0 0 0,-1 0 1 0 0,1 0-1 0 0,1-1 0 0 0,-1 1 0 0 0,1 0 1 0 0,0-1-1 0 0,0 0 0 0 0,1 1 0 0 0,0-1 1 0 0,0 0-1 0 0,0 0 0 0 0,0 0 0 0 0,1-1 1 0 0,0 1-1 0 0,-1-1 0 0 0,2 0 0 0 0,-1 0 1 0 0,0 0-1 0 0,1-1 0 0 0,0 0 0 0 0,0 1 1 0 0,0-2-1 0 0,0 1 0 0 0,0 0 0 0 0,1-1 1 0 0,-1 0-1 0 0,9 1 0 0 0,2 1-30 0 0,-1-1 0 0 0,1-1 0 0 0,0-1 0 0 0,0 0 0 0 0,0-1 0 0 0,-1 0 0 0 0,1-2 0 0 0,0 0 0 0 0,0 0 0 0 0,19-7 0 0 0,-23 5-2 0 0,0 0-1 0 0,-1 0 0 0 0,1-1 1 0 0,-1-1-1 0 0,0 0 1 0 0,-1 0-1 0 0,0-1 1 0 0,0-1-1 0 0,0 0 0 0 0,-1 0 1 0 0,0 0-1 0 0,0-1 1 0 0,13-19-1 0 0,-18 20-7 0 0,-1 1-1 0 0,1-2 1 0 0,-1 1 0 0 0,0 0-1 0 0,-1-1 1 0 0,0 1 0 0 0,0-1-1 0 0,-1 0 1 0 0,0 1-1 0 0,-1-1 1 0 0,0 0 0 0 0,0 0-1 0 0,-1 0 1 0 0,0 1 0 0 0,0-1-1 0 0,-1 0 1 0 0,-4-10-1 0 0,-1-6 9 0 0,-2 1-1 0 0,0 0 0 0 0,-2 1 0 0 0,-22-37 0 0 0,30 56-6 0 0,-1-1 1 0 0,1 1 0 0 0,0 0 0 0 0,-1-1-1 0 0,0 2 1 0 0,0-1 0 0 0,0 0-1 0 0,-1 1 1 0 0,1 0 0 0 0,-1 0 0 0 0,1 0-1 0 0,-1 1 1 0 0,0-1 0 0 0,0 1-1 0 0,-1 0 1 0 0,1 1 0 0 0,0-1 0 0 0,0 1-1 0 0,-1 0 1 0 0,1 0 0 0 0,-1 1-1 0 0,-7 0 1 0 0,3 0-30 0 0,1 1-1 0 0,0 1 1 0 0,-1-1-1 0 0,1 1 1 0 0,0 1-1 0 0,0 0 1 0 0,0 0-1 0 0,0 1 1 0 0,1 0 0 0 0,-1 1-1 0 0,1 0 1 0 0,-9 6-1 0 0,16-9-130 0 0,-1-1 1 0 0,1 0-1 0 0,0 1 0 0 0,0-1 0 0 0,0 1 1 0 0,0-1-1 0 0,0 1 0 0 0,0 0 1 0 0,0-1-1 0 0,0 1 0 0 0,1 0 0 0 0,-1 0 1 0 0,1 0-1 0 0,-1-1 0 0 0,1 1 1 0 0,0 0-1 0 0,-1 0 0 0 0,1 0 0 0 0,0 0 1 0 0,0 0-1 0 0,1 2 0 0 0,1 5-1579 0 0</inkml:trace>
</inkml:ink>
</file>

<file path=ppt/ink/ink13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22"/>
    </inkml:context>
    <inkml:brush xml:id="br0">
      <inkml:brushProperty name="width" value="0.1" units="cm"/>
      <inkml:brushProperty name="height" value="0.1" units="cm"/>
      <inkml:brushProperty name="color" value="#008C3A"/>
    </inkml:brush>
  </inkml:definitions>
  <inkml:trace contextRef="#ctx0" brushRef="#br0">0 71 3223 0 0,'2'-37'2570'0'0,"-2"3"12038"0"0,6 56-11163 0 0,0 11-3060 0 0,-2 1 0 0 0,-2 0 0 0 0,0 0 1 0 0,-6 55-1 0 0,1-52-199 0 0,2 0 0 0 0,1-1 0 0 0,10 66 0 0 0,36 92 214 0 0,-46-193-93 0 0,14-20-1001 0 0,-8 11-1944 0 0</inkml:trace>
</inkml:ink>
</file>

<file path=ppt/ink/ink13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23"/>
    </inkml:context>
    <inkml:brush xml:id="br0">
      <inkml:brushProperty name="width" value="0.1" units="cm"/>
      <inkml:brushProperty name="height" value="0.1" units="cm"/>
      <inkml:brushProperty name="color" value="#008C3A"/>
    </inkml:brush>
  </inkml:definitions>
  <inkml:trace contextRef="#ctx0" brushRef="#br0">131 15 3223 0 0,'-2'-14'15092'0'0,"-11"24"-12035"0"0,-10 21-3471 0 0,4 0 855 0 0,2 0 0 0 0,-18 44 0 0 0,31-64-363 0 0,0 0 1 0 0,1 1-1 0 0,0-1 1 0 0,0 1-1 0 0,2 0 1 0 0,-1-1-1 0 0,1 1 1 0 0,1 0-1 0 0,0 0 1 0 0,4 23-1 0 0,-3-32-40 0 0,0 0 0 0 0,0 0 0 0 0,1 0 0 0 0,-1 0 0 0 0,1 0 0 0 0,0-1 0 0 0,0 1 0 0 0,0-1 0 0 0,0 1 0 0 0,1-1-1 0 0,-1 0 1 0 0,0 0 0 0 0,1 0 0 0 0,0 0 0 0 0,-1 0 0 0 0,1 0 0 0 0,0-1 0 0 0,0 1 0 0 0,0-1 0 0 0,0 0 0 0 0,0 0-1 0 0,0 0 1 0 0,0 0 0 0 0,1-1 0 0 0,-1 1 0 0 0,6-1 0 0 0,11 2 162 0 0,1-1 0 0 0,-1 0 0 0 0,22-4 0 0 0,-28 2-113 0 0,21-1 49 0 0,146-12 898 0 0,-150 10-875 0 0,0-2 0 0 0,-1-1 0 0 0,51-18-1 0 0,-59 21-960 0 0,-11 4-1679 0 0</inkml:trace>
</inkml:ink>
</file>

<file path=ppt/ink/ink13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11.524"/>
    </inkml:context>
    <inkml:brush xml:id="br0">
      <inkml:brushProperty name="width" value="0.1" units="cm"/>
      <inkml:brushProperty name="height" value="0.1" units="cm"/>
      <inkml:brushProperty name="color" value="#008C3A"/>
    </inkml:brush>
  </inkml:definitions>
  <inkml:trace contextRef="#ctx0" brushRef="#br0">115 1 10591 0 0,'0'0'1174'0'0,"-31"27"2868"0"0,23-13-3398 0 0,0-1 0 0 0,2 2-1 0 0,0-1 1 0 0,0 1-1 0 0,1 0 1 0 0,1 0 0 0 0,1 0-1 0 0,-3 26 1 0 0,-1-4 166 0 0,-2 8 144 0 0,-6 81 0 0 0,14-112-807 0 0,1 1-1 0 0,1-1 0 0 0,0 0 0 0 0,0 0 1 0 0,2 0-1 0 0,0 0 0 0 0,0 0 0 0 0,1 0 1 0 0,1-1-1 0 0,7 15 0 0 0,5-11-2530 0 0,5-8-3584 0 0</inkml:trace>
</inkml:ink>
</file>

<file path=ppt/ink/ink13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1.717"/>
    </inkml:context>
    <inkml:brush xml:id="br0">
      <inkml:brushProperty name="width" value="0.1" units="cm"/>
      <inkml:brushProperty name="height" value="0.1" units="cm"/>
      <inkml:brushProperty name="color" value="#F6630D"/>
    </inkml:brush>
  </inkml:definitions>
  <inkml:trace contextRef="#ctx0" brushRef="#br0">1 393 7831 0 0,'0'0'8871'0'0,"0"-1"-8810"0"0,0 1 0 0 0,0 0 0 0 0,0 0 0 0 0,0 0 0 0 0,0-1 0 0 0,0 1 0 0 0,0 0 0 0 0,0 0 0 0 0,0-1 0 0 0,0 1 0 0 0,0 0 0 0 0,0 0 0 0 0,0 0 0 0 0,1-1 0 0 0,-1 1 0 0 0,0 0 0 0 0,0 0 0 0 0,0 0 0 0 0,0-1-1 0 0,0 1 1 0 0,0 0 0 0 0,1 0 0 0 0,-1 0 0 0 0,0 0 0 0 0,0 0 0 0 0,0-1 0 0 0,1 1 0 0 0,-1 0 0 0 0,0 0 0 0 0,0 0 0 0 0,0 0 0 0 0,1 0 0 0 0,-1 0 0 0 0,0 0 0 0 0,0 0 0 0 0,1 0 0 0 0,-1 0 0 0 0,0 0 0 0 0,0 0 0 0 0,0 0 0 0 0,1 0 0 0 0,-1 0 0 0 0,0 0 0 0 0,0 0 0 0 0,1 0 0 0 0,-1 0 0 0 0,0 0 0 0 0,0 0 0 0 0,8 1 239 0 0,0 0 0 0 0,0-1 0 0 0,0 0 0 0 0,0 0 0 0 0,0-1 0 0 0,0 0 0 0 0,-1 0 0 0 0,1-1 0 0 0,0 0 0 0 0,-1-1 0 0 0,1 0 0 0 0,-1 0 0 0 0,0 0 0 0 0,0-1 0 0 0,0 0 0 0 0,0 0 0 0 0,-1-1 0 0 0,11-9 0 0 0,8-9-189 0 0,0-2 0 0 0,-2 0-1 0 0,20-29 1 0 0,-21 26 183 0 0,-3 1-69 0 0,-1-1 0 0 0,-1 0 0 0 0,16-38 0 0 0,-16 31 564 0 0,-19 53-738 0 0,-1 0-1 0 0,0 0 0 0 0,-1-1 0 0 0,-2 1 0 0 0,1-1 0 0 0,-11 20 1 0 0,0 3-99 0 0,-161 408-282 0 0,162-414 186 0 0,-5 6-44 0 0,3 1 1 0 0,1 0-1 0 0,-18 81 0 0 0,33-120 188 0 0,0 1 0 0 0,1 0 1 0 0,0 0-1 0 0,-1 0 0 0 0,1 0 0 0 0,0 0 0 0 0,1 0 0 0 0,-1 0 1 0 0,0 0-1 0 0,1 0 0 0 0,0 0 0 0 0,0 0 0 0 0,0-1 0 0 0,0 1 1 0 0,0 0-1 0 0,0-1 0 0 0,1 1 0 0 0,-1 0 0 0 0,1-1 0 0 0,0 0 1 0 0,-1 1-1 0 0,4 2 0 0 0,-1-2-1 0 0,0 0 0 0 0,1-1 1 0 0,-1 1-1 0 0,1-1 0 0 0,0 0 0 0 0,0 0 0 0 0,-1 0 1 0 0,1-1-1 0 0,0 1 0 0 0,0-1 0 0 0,10 0 0 0 0,9 0 16 0 0,1-1-1 0 0,-1-1 1 0 0,0-1-1 0 0,32-7 1 0 0,103-33 338 0 0,-37 7-301 0 0,-85 30-617 0 0,-22 4-5959 0 0</inkml:trace>
</inkml:ink>
</file>

<file path=ppt/ink/ink1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4.805"/>
    </inkml:context>
    <inkml:brush xml:id="br0">
      <inkml:brushProperty name="width" value="0.1" units="cm"/>
      <inkml:brushProperty name="height" value="0.1" units="cm"/>
      <inkml:brushProperty name="color" value="#F6630D"/>
    </inkml:brush>
  </inkml:definitions>
  <inkml:trace contextRef="#ctx0" brushRef="#br0">30 131 6447 0 0,'-7'-35'645'0'0,"-1"-20"1389"0"0,2 15 12798 0 0,8 61-13948 0 0,3 58-627 0 0,-3-1 0 0 0,-12 123 0 0 0,3-113-87 0 0,7 144 1 0 0,0-232-171 0 0,0-1 1 0 0,0 1-1 0 0,0 0 1 0 0,0 0 0 0 0,0 0-1 0 0,0 0 1 0 0,1 0-1 0 0,-1 0 1 0 0,0 0-1 0 0,0 0 1 0 0,0 0 0 0 0,0 0-1 0 0,0 0 1 0 0,0 0-1 0 0,1-1 1 0 0,-1 1-1 0 0,0 0 1 0 0,0 0 0 0 0,0 0-1 0 0,0 0 1 0 0,0 0-1 0 0,0 0 1 0 0,1 0-1 0 0,-1 0 1 0 0,0 0-1 0 0,0 0 1 0 0,0 0 0 0 0,0 1-1 0 0,0-1 1 0 0,0 0-1 0 0,0 0 1 0 0,1 0-1 0 0,-1 0 1 0 0,0 0 0 0 0,0 0-1 0 0,0 0 1 0 0,0 0-1 0 0,0 0 1 0 0,0 0-1 0 0,0 0 1 0 0,0 0-1 0 0,1 1 1 0 0,-1-1 0 0 0,0 0-1 0 0,0 0 1 0 0,0 0-1 0 0,0 0 1 0 0,0 0-1 0 0,0 0 1 0 0,0 0 0 0 0,0 1-1 0 0,0-1 1 0 0,0 0-1 0 0,0 0 1 0 0,0 0-1 0 0,0 0 1 0 0,0 0 0 0 0,0 0-1 0 0,0 1 1 0 0,0-1-1 0 0,0 0 1 0 0,0 0-1 0 0,0 0 1 0 0,0 0-1 0 0,0 0 1 0 0,0 0 0 0 0,0 1-1 0 0,0-1 1 0 0,9-14-339 0 0,6-19-2230 0 0,-9 18-130 0 0</inkml:trace>
</inkml:ink>
</file>

<file path=ppt/ink/ink13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2.105"/>
    </inkml:context>
    <inkml:brush xml:id="br0">
      <inkml:brushProperty name="width" value="0.1" units="cm"/>
      <inkml:brushProperty name="height" value="0.1" units="cm"/>
      <inkml:brushProperty name="color" value="#F6630D"/>
    </inkml:brush>
  </inkml:definitions>
  <inkml:trace contextRef="#ctx0" brushRef="#br0">5 103 12095 0 0,'-4'-6'9147'0'0,"18"-3"-7168"0"0,20-5-1449 0 0,183-31 1891 0 0,-114 26-3506 0 0,-61 11-2780 0 0,-23 7-3982 0 0</inkml:trace>
</inkml:ink>
</file>

<file path=ppt/ink/ink13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2.815"/>
    </inkml:context>
    <inkml:brush xml:id="br0">
      <inkml:brushProperty name="width" value="0.1" units="cm"/>
      <inkml:brushProperty name="height" value="0.1" units="cm"/>
      <inkml:brushProperty name="color" value="#F6630D"/>
    </inkml:brush>
  </inkml:definitions>
  <inkml:trace contextRef="#ctx0" brushRef="#br0">9 137 4607 0 0,'-3'-13'7727'0'0,"-2"-15"-3411"0"0,5 26-4030 0 0,0-1 0 0 0,0 1 0 0 0,0-1 0 0 0,0 1 0 0 0,0 0 0 0 0,1-1 0 0 0,-1 1 0 0 0,1-1 0 0 0,0 1 0 0 0,-1 0 0 0 0,1-1 0 0 0,0 1 0 0 0,1 0 1 0 0,-1 0-1 0 0,0 0 0 0 0,0 0 0 0 0,1 0 0 0 0,-1 0 0 0 0,3-2 0 0 0,0 0-35 0 0,1 1 1 0 0,-1-1-1 0 0,1 1 1 0 0,0 0-1 0 0,0 0 1 0 0,0 0-1 0 0,0 1 1 0 0,6-2-1 0 0,4-1-39 0 0,0 1-1 0 0,0 1 1 0 0,0 0-1 0 0,0 1 1 0 0,21 0-1 0 0,-28 2-144 0 0,1 0 0 0 0,0 1 0 0 0,0 0-1 0 0,-1 0 1 0 0,1 1 0 0 0,-1 0 0 0 0,1 1 0 0 0,-1 0 0 0 0,0 0-1 0 0,0 1 1 0 0,12 7 0 0 0,-17-9-54 0 0,1 1-1 0 0,-1-1 1 0 0,0 1-1 0 0,0 0 1 0 0,-1 0-1 0 0,1 0 1 0 0,0 1-1 0 0,-1-1 1 0 0,0 1-1 0 0,0-1 1 0 0,0 1-1 0 0,0 0 1 0 0,-1-1-1 0 0,1 1 1 0 0,-1 0-1 0 0,0 0 1 0 0,0 0-1 0 0,-1 0 1 0 0,1 0-1 0 0,-1 1 1 0 0,0-1-1 0 0,0 0 1 0 0,0 0 0 0 0,0 0-1 0 0,-1 0 1 0 0,-1 6-1 0 0,-3 6 2 0 0,0 0-1 0 0,-1 0 1 0 0,-1 0-1 0 0,0-1 0 0 0,-1 0 1 0 0,-12 17-1 0 0,8-13 3 0 0,0 1-1 0 0,-11 28 0 0 0,22-46-16 0 0,1 0 1 0 0,-1 1-1 0 0,0-1 0 0 0,0 0 1 0 0,1 1-1 0 0,0-1 0 0 0,-1 0 1 0 0,1 1-1 0 0,0-1 0 0 0,0 0 1 0 0,0 1-1 0 0,0-1 0 0 0,1 0 0 0 0,-1 1 1 0 0,1-1-1 0 0,-1 0 0 0 0,1 1 1 0 0,0-1-1 0 0,0 0 0 0 0,0 0 1 0 0,0 0-1 0 0,0 0 0 0 0,1 0 1 0 0,-1 0-1 0 0,0 0 0 0 0,1 0 0 0 0,0 0 1 0 0,-1-1-1 0 0,1 1 0 0 0,3 2 1 0 0,5 2-6 0 0,1 1 0 0 0,0-2 1 0 0,0 0-1 0 0,1 0 0 0 0,11 3 0 0 0,20 9-2 0 0,-29-11-1 0 0,-1 1 0 0 0,0 1 0 0 0,0 0 0 0 0,0 0-1 0 0,-1 1 1 0 0,18 18 0 0 0,-27-23 7 0 0,0-1-1 0 0,0 1 0 0 0,-1 1 1 0 0,1-1-1 0 0,-1 0 1 0 0,0 1-1 0 0,0-1 1 0 0,0 1-1 0 0,-1-1 0 0 0,1 1 1 0 0,-1 0-1 0 0,0 0 1 0 0,-1 0-1 0 0,1-1 1 0 0,-1 1-1 0 0,0 0 1 0 0,0 0-1 0 0,0 0 0 0 0,-1 0 1 0 0,0 0-1 0 0,0-1 1 0 0,0 1-1 0 0,-1 0 1 0 0,-2 7-1 0 0,0-2 2 0 0,-1 0 0 0 0,0-1 1 0 0,-1 1-1 0 0,0-1 0 0 0,0 0 0 0 0,-1 0 1 0 0,0-1-1 0 0,-1 0 0 0 0,0 0 0 0 0,0-1 0 0 0,0 0 1 0 0,-1 0-1 0 0,0-1 0 0 0,0 0 0 0 0,-1-1 0 0 0,0 0 1 0 0,-12 5-1 0 0,14-7-10 0 0,0 0 1 0 0,-1-1-1 0 0,1 0 1 0 0,-1 0-1 0 0,0-1 0 0 0,1 0 1 0 0,-1 0-1 0 0,0-1 1 0 0,0 0-1 0 0,0 0 1 0 0,1-1-1 0 0,-1-1 0 0 0,0 1 1 0 0,1-1-1 0 0,-1-1 1 0 0,1 0-1 0 0,0 0 1 0 0,0 0-1 0 0,0-1 1 0 0,0-1-1 0 0,-14-9 0 0 0,9-4-2062 0 0</inkml:trace>
</inkml:ink>
</file>

<file path=ppt/ink/ink13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3.258"/>
    </inkml:context>
    <inkml:brush xml:id="br0">
      <inkml:brushProperty name="width" value="0.1" units="cm"/>
      <inkml:brushProperty name="height" value="0.1" units="cm"/>
      <inkml:brushProperty name="color" value="#F6630D"/>
    </inkml:brush>
  </inkml:definitions>
  <inkml:trace contextRef="#ctx0" brushRef="#br0">1 20 7831 0 0,'25'-19'8779'0'0,"-15"28"-6607"0"0,5 10-884 0 0,9 39 1257 0 0,-19-39-1910 0 0,-1 1 0 0 0,3 39 0 0 0,-10 107 385 0 0,2-158-953 0 0,-19 313 800 0 0,20-312-825 0 0,0-4-8 0 0,-1 1 0 0 0,1 0 0 0 0,-1 0 0 0 0,0-1 1 0 0,0 1-1 0 0,-3 6 0 0 0,3-10 122 0 0</inkml:trace>
</inkml:ink>
</file>

<file path=ppt/ink/ink13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3.655"/>
    </inkml:context>
    <inkml:brush xml:id="br0">
      <inkml:brushProperty name="width" value="0.1" units="cm"/>
      <inkml:brushProperty name="height" value="0.1" units="cm"/>
      <inkml:brushProperty name="color" value="#F6630D"/>
    </inkml:brush>
  </inkml:definitions>
  <inkml:trace contextRef="#ctx0" brushRef="#br0">115 1 10591 0 0,'-2'38'2352'0'0,"-1"-28"-1648"0"0,0 0 0 0 0,-1 1 0 0 0,0-1 1 0 0,-1-1-1 0 0,0 1 0 0 0,0-1 0 0 0,-1 1 0 0 0,0-2 0 0 0,-12 14 0 0 0,9-11-638 0 0,1-1 0 0 0,0 1 0 0 0,1 1-1 0 0,0-1 1 0 0,-7 20 0 0 0</inkml:trace>
</inkml:ink>
</file>

<file path=ppt/ink/ink13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4.402"/>
    </inkml:context>
    <inkml:brush xml:id="br0">
      <inkml:brushProperty name="width" value="0.1" units="cm"/>
      <inkml:brushProperty name="height" value="0.1" units="cm"/>
      <inkml:brushProperty name="color" value="#F6630D"/>
    </inkml:brush>
  </inkml:definitions>
  <inkml:trace contextRef="#ctx0" brushRef="#br0">182 0 6447 0 0,'0'0'9422'0'0,"-22"24"-5968"0"0,6-7-2790 0 0,-13 13-127 0 0,1 2-1 0 0,1 0 1 0 0,-25 41 0 0 0,51-72-532 0 0,1 0 0 0 0,-1 0 0 0 0,0 1 0 0 0,0-1 1 0 0,1 0-1 0 0,-1 1 0 0 0,0-1 0 0 0,1 1 0 0 0,0-1 0 0 0,-1 1 0 0 0,1-1 1 0 0,0 1-1 0 0,0-1 0 0 0,0 1 0 0 0,0 0 0 0 0,0-1 0 0 0,0 1 0 0 0,0-1 1 0 0,0 1-1 0 0,1-1 0 0 0,-1 1 0 0 0,0-1 0 0 0,1 1 0 0 0,0-1 0 0 0,-1 1 0 0 0,1-1 1 0 0,0 0-1 0 0,0 1 0 0 0,-1-1 0 0 0,1 0 0 0 0,0 0 0 0 0,0 0 0 0 0,0 1 1 0 0,1-1-1 0 0,-1 0 0 0 0,0 0 0 0 0,0-1 0 0 0,1 1 0 0 0,-1 0 0 0 0,0 0 1 0 0,1-1-1 0 0,-1 1 0 0 0,1 0 0 0 0,1-1 0 0 0,10 5 37 0 0,0-1 0 0 0,0-1 0 0 0,1 0-1 0 0,16 1 1 0 0,-3 1 127 0 0,3 1 9 0 0,-6-2 46 0 0,0 1-1 0 0,0 1 1 0 0,-1 1 0 0 0,1 1 0 0 0,-2 1 0 0 0,1 1-1 0 0,26 17 1 0 0,-45-24-146 0 0,0 0 0 0 0,0 1 0 0 0,0 0 0 0 0,0 0 0 0 0,-1 0 1 0 0,0 0-1 0 0,0 0 0 0 0,0 1 0 0 0,0-1 0 0 0,0 1 0 0 0,-1 0 0 0 0,0 0 0 0 0,0 0 0 0 0,-1 0 0 0 0,1 0 0 0 0,-1 0 0 0 0,0 1 0 0 0,0-1 0 0 0,-1 0 1 0 0,0 1-1 0 0,0-1 0 0 0,-1 10 0 0 0,0-9-11 0 0,0 1 1 0 0,-1 0-1 0 0,0-1 1 0 0,0 1-1 0 0,0-1 1 0 0,-1 1 0 0 0,0-1-1 0 0,0 0 1 0 0,-1 0-1 0 0,0 0 1 0 0,0-1-1 0 0,0 1 1 0 0,-1-1-1 0 0,1 0 1 0 0,-1 0 0 0 0,-11 7-1 0 0,5-5 2 0 0,-1 0 0 0 0,0-1 0 0 0,0-1 0 0 0,-1 0 1 0 0,1 0-1 0 0,-1-1 0 0 0,0-1 0 0 0,-15 2 0 0 0,19-3-205 0 0,1-1 0 0 0,0 0 0 0 0,-1-1 0 0 0,1 0 0 0 0,0 0 0 0 0,-1-1 0 0 0,1 0 0 0 0,0 0 0 0 0,-1-1 1 0 0,1 0-1 0 0,0-1 0 0 0,0 1 0 0 0,1-2 0 0 0,-10-4 0 0 0,-4-13-2592 0 0,11 7 1321 0 0</inkml:trace>
</inkml:ink>
</file>

<file path=ppt/ink/ink13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4.748"/>
    </inkml:context>
    <inkml:brush xml:id="br0">
      <inkml:brushProperty name="width" value="0.1" units="cm"/>
      <inkml:brushProperty name="height" value="0.1" units="cm"/>
      <inkml:brushProperty name="color" value="#F6630D"/>
    </inkml:brush>
  </inkml:definitions>
  <inkml:trace contextRef="#ctx0" brushRef="#br0">1 199 9671 0 0,'20'-28'1342'0'0,"-11"19"137"0"0,1 0 1 0 0,-1 1 0 0 0,2 0-1 0 0,-1 1 1 0 0,1 0-1 0 0,19-9 1 0 0,79-29 1990 0 0,-36 16-2310 0 0,-57 22-1327 0 0,1 1 0 0 0,-1 0 0 0 0,20-3 0 0 0,23 5-3480 0 0,-46 5 1729 0 0</inkml:trace>
</inkml:ink>
</file>

<file path=ppt/ink/ink13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5.109"/>
    </inkml:context>
    <inkml:brush xml:id="br0">
      <inkml:brushProperty name="width" value="0.1" units="cm"/>
      <inkml:brushProperty name="height" value="0.1" units="cm"/>
      <inkml:brushProperty name="color" value="#F6630D"/>
    </inkml:brush>
  </inkml:definitions>
  <inkml:trace contextRef="#ctx0" brushRef="#br0">88 75 14599 0 0,'0'0'1320'0'0,"-1"-1"-1082"0"0,-1-3-102 0 0,0 4 67 0 0,0 1-1 0 0,0 0 1 0 0,0 0 0 0 0,1 0 0 0 0,-1 1 0 0 0,1-1 0 0 0,-1 0 0 0 0,1 1 0 0 0,-1-1 0 0 0,1 1 0 0 0,0-1 0 0 0,-1 1 0 0 0,0 3 0 0 0,-8 11 118 0 0,1 2 0 0 0,1 0 1 0 0,1 0-1 0 0,1 0 0 0 0,0 0 0 0 0,2 1 1 0 0,0 0-1 0 0,1 0 0 0 0,0 1 0 0 0,2-1 1 0 0,0 0-1 0 0,2 1 0 0 0,0-1 0 0 0,1 0 1 0 0,0 1-1 0 0,7 18 0 0 0,-7-31-302 0 0,0-1 1 0 0,1 0-1 0 0,-1 1 0 0 0,1-1 1 0 0,1 0-1 0 0,-1 0 0 0 0,1-1 1 0 0,0 1-1 0 0,1-1 0 0 0,-1 0 1 0 0,1 0-1 0 0,0 0 0 0 0,0-1 1 0 0,1 0-1 0 0,-1 0 0 0 0,1 0 1 0 0,0-1-1 0 0,0 1 0 0 0,0-1 0 0 0,0-1 1 0 0,1 1-1 0 0,-1-1 0 0 0,1 0 1 0 0,0-1-1 0 0,-1 1 0 0 0,1-2 1 0 0,0 1-1 0 0,0 0 0 0 0,0-1 1 0 0,-1-1-1 0 0,1 1 0 0 0,0-1 1 0 0,0 0-1 0 0,0-1 0 0 0,-1 1 1 0 0,1-1-1 0 0,-1-1 0 0 0,1 1 1 0 0,-1-1-1 0 0,0 0 0 0 0,0 0 0 0 0,9-7 1 0 0,-3 2 15 0 0,-1-1 1 0 0,1 0-1 0 0,-1-1 1 0 0,-1 0-1 0 0,0 0 1 0 0,0-1 0 0 0,-1-1-1 0 0,12-18 1 0 0,-17 24-18 0 0,-1 0 0 0 0,0-1 0 0 0,0 1 0 0 0,0-1 0 0 0,-1 0 0 0 0,0 0 1 0 0,-1 0-1 0 0,1 0 0 0 0,-1 0 0 0 0,0 0 0 0 0,-1 0 0 0 0,0 0 0 0 0,0 0 1 0 0,-1 0-1 0 0,1 0 0 0 0,-2 0 0 0 0,1 0 0 0 0,-1 0 0 0 0,-3-8 0 0 0,-8-18 46 0 0,-1 0 0 0 0,-32-49 0 0 0,41 73-52 0 0,-1 1 0 0 0,0 0 0 0 0,0 0 1 0 0,-1 0-1 0 0,0 0 0 0 0,0 1 0 0 0,-1 0 1 0 0,0 1-1 0 0,0 0 0 0 0,-1 0 0 0 0,1 1 1 0 0,-1-1-1 0 0,-18-6 0 0 0,22 11-12 0 0,0 0 1 0 0,0 0-1 0 0,-1 0 1 0 0,1 1-1 0 0,0 0 0 0 0,0 0 1 0 0,0 0-1 0 0,0 0 0 0 0,-1 1 1 0 0,1 0-1 0 0,0 0 0 0 0,0 0 1 0 0,0 1-1 0 0,1-1 0 0 0,-1 1 1 0 0,0 1-1 0 0,0-1 0 0 0,-5 4 1 0 0,10-5-122 0 0,0 0 0 0 0,-1-1 0 0 0,1 1 0 0 0,0 0 0 0 0,0 0 0 0 0,0-1 0 0 0,0 1 0 0 0,0 0 0 0 0,0 0 0 0 0,0 0 0 0 0,0-1 0 0 0,0 1 0 0 0,0 0 0 0 0,0 0 0 0 0,0 0 0 0 0,0-1 0 0 0,1 1 0 0 0,-1 0 0 0 0,0 0 0 0 0,0-1 0 0 0,1 1 0 0 0,-1 0 0 0 0,1-1 0 0 0,-1 1 0 0 0,1 0 0 0 0,-1-1 0 0 0,1 1 0 0 0,-1-1 0 0 0,1 1 0 0 0,-1-1 0 0 0,2 2 0 0 0,7 4-2134 0 0</inkml:trace>
</inkml:ink>
</file>

<file path=ppt/ink/ink13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5.484"/>
    </inkml:context>
    <inkml:brush xml:id="br0">
      <inkml:brushProperty name="width" value="0.1" units="cm"/>
      <inkml:brushProperty name="height" value="0.1" units="cm"/>
      <inkml:brushProperty name="color" value="#F6630D"/>
    </inkml:brush>
  </inkml:definitions>
  <inkml:trace contextRef="#ctx0" brushRef="#br0">115 107 11519 0 0,'-2'-5'669'0'0,"-9"-27"7867"0"0,-9 48-7139 0 0,9 4-1206 0 0,0 0 1 0 0,0 1 0 0 0,2 0 0 0 0,1 1 0 0 0,1 0 0 0 0,1 0 0 0 0,0 0 0 0 0,-3 36 0 0 0,8-50-175 0 0,0 0-1 0 0,0 0 0 0 0,1 0 0 0 0,-1 1 0 0 0,2-1 1 0 0,0 0-1 0 0,0 1 0 0 0,0-1 0 0 0,1 0 0 0 0,0 0 0 0 0,0 0 1 0 0,1 0-1 0 0,0-1 0 0 0,1 1 0 0 0,0-1 0 0 0,0 0 1 0 0,0 0-1 0 0,1 0 0 0 0,0 0 0 0 0,0-1 0 0 0,1 0 0 0 0,0 0 1 0 0,0 0-1 0 0,0-1 0 0 0,1 0 0 0 0,-1 0 0 0 0,1 0 0 0 0,1-1 1 0 0,-1 0-1 0 0,0-1 0 0 0,1 0 0 0 0,0 0 0 0 0,0 0 1 0 0,0-1-1 0 0,0 0 0 0 0,12 1 0 0 0,-4-1-6 0 0,1 0 1 0 0,-1-2-1 0 0,1 0 0 0 0,0 0 1 0 0,-1-2-1 0 0,0 0 0 0 0,1-1 0 0 0,-1 0 1 0 0,0-1-1 0 0,0-1 0 0 0,-1-1 1 0 0,1 0-1 0 0,-1-1 0 0 0,-1-1 0 0 0,1 0 1 0 0,-1-1-1 0 0,-1 0 0 0 0,0-1 1 0 0,0-1-1 0 0,20-21 0 0 0,-28 25 65 0 0,-1-1 1 0 0,0 1-1 0 0,-1-1 0 0 0,1 1 1 0 0,-1-1-1 0 0,-1 0 0 0 0,0 0 0 0 0,0 0 1 0 0,0 0-1 0 0,-1-1 0 0 0,-1 1 1 0 0,1 0-1 0 0,-1-1 0 0 0,0 1 1 0 0,-1 0-1 0 0,0-1 0 0 0,-1 1 0 0 0,-3-13 1 0 0,0 0 70 0 0,-2 1 0 0 0,0 0 1 0 0,-1 1-1 0 0,-1 0 0 0 0,-1 0 0 0 0,-15-21 1 0 0,20 32-80 0 0,-2 0 0 0 0,1 1 0 0 0,-1 0 1 0 0,0 1-1 0 0,0 0 0 0 0,-1 0 0 0 0,0 0 0 0 0,0 1 1 0 0,0 0-1 0 0,-1 0 0 0 0,0 1 0 0 0,1 1 0 0 0,-1-1 1 0 0,-11-1-1 0 0,7 1-483 0 0,0 2 1 0 0,0-1-1 0 0,-25 1 1 0 0,23 2-1681 0 0,2 1 1 0 0,-1 0-1 0 0,-21 5 1 0 0,17-1-5700 0 0</inkml:trace>
</inkml:ink>
</file>

<file path=ppt/ink/ink13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6.581"/>
    </inkml:context>
    <inkml:brush xml:id="br0">
      <inkml:brushProperty name="width" value="0.1" units="cm"/>
      <inkml:brushProperty name="height" value="0.1" units="cm"/>
      <inkml:brushProperty name="color" value="#F6630D"/>
    </inkml:brush>
  </inkml:definitions>
  <inkml:trace contextRef="#ctx0" brushRef="#br0">0 0 12031 0 0,'0'0'4354'0'0,"6"26"-1405"0"0,2-12-2255 0 0,0-1 1 0 0,1-1-1 0 0,0 0 0 0 0,1 0 1 0 0,0-1-1 0 0,24 19 1 0 0,76 51 1361 0 0,86 39-321 0 0,-157-104-7658 0 0,-34-15 3987 0 0</inkml:trace>
</inkml:ink>
</file>

<file path=ppt/ink/ink13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6.938"/>
    </inkml:context>
    <inkml:brush xml:id="br0">
      <inkml:brushProperty name="width" value="0.1" units="cm"/>
      <inkml:brushProperty name="height" value="0.1" units="cm"/>
      <inkml:brushProperty name="color" value="#F6630D"/>
    </inkml:brush>
  </inkml:definitions>
  <inkml:trace contextRef="#ctx0" brushRef="#br0">445 1 5983 0 0,'0'0'464'0'0,"-26"12"8348"0"0,10-1-7646 0 0,1-1-1 0 0,1 2 1 0 0,-24 25 0 0 0,-13 10 91 0 0,-35 16 41 0 0,58-45-1045 0 0,1 2 0 0 0,0 1 0 0 0,2 1 0 0 0,0 1 0 0 0,-29 36 0 0 0,53-58-381 0 0,-1 1 0 0 0,1 0 0 0 0,0 0 0 0 0,0-1 1 0 0,0 1-1 0 0,0 0 0 0 0,0 0 0 0 0,0 0 0 0 0,1 0 0 0 0,-1 0 0 0 0,0 0 0 0 0,1 0 0 0 0,0 1 0 0 0,-1-1 0 0 0,1 0 0 0 0,0 3 1 0 0</inkml:trace>
</inkml:ink>
</file>

<file path=ppt/ink/ink1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05.212"/>
    </inkml:context>
    <inkml:brush xml:id="br0">
      <inkml:brushProperty name="width" value="0.1" units="cm"/>
      <inkml:brushProperty name="height" value="0.1" units="cm"/>
      <inkml:brushProperty name="color" value="#F6630D"/>
    </inkml:brush>
  </inkml:definitions>
  <inkml:trace contextRef="#ctx0" brushRef="#br0">97 1 5983 0 0,'-7'1'10068'0'0,"-12"5"-8086"0"0,14-3-1755 0 0,0 0 0 0 0,0 0 0 0 0,1 0 0 0 0,0 1 1 0 0,-1 0-1 0 0,1 0 0 0 0,1 0 0 0 0,-1 0 0 0 0,1 0 1 0 0,-1 1-1 0 0,1 0 0 0 0,0-1 0 0 0,1 1 0 0 0,-1 0 0 0 0,1 0 1 0 0,0 1-1 0 0,0-1 0 0 0,-1 6 0 0 0,2-3-115 0 0,-1 0 1 0 0,1 0-1 0 0,1-1 0 0 0,-1 1 0 0 0,1 0 0 0 0,1 0 0 0 0,-1 0 0 0 0,2-1 1 0 0,-1 1-1 0 0,1 0 0 0 0,0-1 0 0 0,4 11 0 0 0,0-4-4 0 0,0-1-1 0 0,1 0 1 0 0,1 0-1 0 0,0 0 1 0 0,0-1-1 0 0,1 0 1 0 0,1-1-1 0 0,14 13 1 0 0,-19-19-64 0 0,1 0 1 0 0,0-1 0 0 0,0 0-1 0 0,0 0 1 0 0,0-1 0 0 0,1 0-1 0 0,-1 0 1 0 0,1 0 0 0 0,0-1-1 0 0,0 0 1 0 0,0 0 0 0 0,0-1-1 0 0,0 0 1 0 0,0 0-1 0 0,1-1 1 0 0,-1 0 0 0 0,0 0-1 0 0,14-2 1 0 0,0-3 47 0 0,0 0-1 0 0,-1-1 0 0 0,0-1 1 0 0,0-1-1 0 0,21-11 1 0 0,-31 14-45 0 0,0-1 1 0 0,0 0 0 0 0,0-1-1 0 0,-1 0 1 0 0,0 0-1 0 0,0-1 1 0 0,-1 0 0 0 0,0 0-1 0 0,0-1 1 0 0,-1 0-1 0 0,6-10 1 0 0,-11 16-41 0 0,-1-1-1 0 0,1 1 1 0 0,-1-1 0 0 0,0 1-1 0 0,0-1 1 0 0,0 1-1 0 0,0-1 1 0 0,-1 0 0 0 0,1 0-1 0 0,-1 1 1 0 0,0-1-1 0 0,0 0 1 0 0,-1 1 0 0 0,1-1-1 0 0,-1 0 1 0 0,0 0 0 0 0,-1-4-1 0 0,-1 1 24 0 0,0 1 0 0 0,0-1 0 0 0,-1 1 0 0 0,1 0 0 0 0,-1 1 0 0 0,-1-1 0 0 0,1 1 0 0 0,-11-10 1 0 0,5 6 26 0 0,-2 0 1 0 0,1 0 0 0 0,-1 1 0 0 0,0 0-1 0 0,-1 1 1 0 0,0 1 0 0 0,0 0 0 0 0,-23-7-1 0 0,28 11-92 0 0,0 1-1 0 0,0 0 1 0 0,0 0-1 0 0,0 0 0 0 0,0 1 1 0 0,0 0-1 0 0,0 1 1 0 0,0-1-1 0 0,0 2 0 0 0,1-1 1 0 0,-1 1-1 0 0,0 0 1 0 0,1 1-1 0 0,-1 0 0 0 0,1 0 1 0 0,0 0-1 0 0,0 1 1 0 0,0 0-1 0 0,-9 7 0 0 0</inkml:trace>
</inkml:ink>
</file>

<file path=ppt/ink/ink13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7.581"/>
    </inkml:context>
    <inkml:brush xml:id="br0">
      <inkml:brushProperty name="width" value="0.1" units="cm"/>
      <inkml:brushProperty name="height" value="0.1" units="cm"/>
      <inkml:brushProperty name="color" value="#F6630D"/>
    </inkml:brush>
  </inkml:definitions>
  <inkml:trace contextRef="#ctx0" brushRef="#br0">20 0 7367 0 0,'0'0'334'0'0,"8"38"368"0"0,-5 74 7242 0 0,-16 59-4838 0 0,9-134-2128 0 0,0 6-112 0 0,0-15-457 0 0,1-1 0 0 0,1 1 0 0 0,2-1-1 0 0,1 1 1 0 0,1 0 0 0 0,8 43 0 0 0,-5-56-631 0 0,2 16 688 0 0,-5 3-4784 0 0</inkml:trace>
</inkml:ink>
</file>

<file path=ppt/ink/ink13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7.944"/>
    </inkml:context>
    <inkml:brush xml:id="br0">
      <inkml:brushProperty name="width" value="0.1" units="cm"/>
      <inkml:brushProperty name="height" value="0.1" units="cm"/>
      <inkml:brushProperty name="color" value="#F6630D"/>
    </inkml:brush>
  </inkml:definitions>
  <inkml:trace contextRef="#ctx0" brushRef="#br0">3 5 17967 0 0,'0'0'4992'0'0,"-3"-5"-5952"0"0</inkml:trace>
</inkml:ink>
</file>

<file path=ppt/ink/ink13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8.501"/>
    </inkml:context>
    <inkml:brush xml:id="br0">
      <inkml:brushProperty name="width" value="0.1" units="cm"/>
      <inkml:brushProperty name="height" value="0.1" units="cm"/>
      <inkml:brushProperty name="color" value="#F6630D"/>
    </inkml:brush>
  </inkml:definitions>
  <inkml:trace contextRef="#ctx0" brushRef="#br0">200 0 12031 0 0,'0'0'1091'0'0,"-13"8"-790"0"0,4-2-18 0 0,1 0 0 0 0,0 1 0 0 0,0-1 0 0 0,1 2 0 0 0,0-1 1 0 0,0 1-1 0 0,0 0 0 0 0,1 1 0 0 0,-9 16 0 0 0,-3 10 589 0 0,-17 47 0 0 0,22-48-264 0 0,5-18-87 0 0,2 1 0 0 0,0 0 0 0 0,0 1 0 0 0,2-1 0 0 0,-5 35-1 0 0,9-46-431 0 0,0-1-1 0 0,0 0 0 0 0,1 0 0 0 0,0 0 0 0 0,0 0 0 0 0,0 1 0 0 0,0-1 0 0 0,1-1 0 0 0,0 1 0 0 0,0 0 0 0 0,0 0 1 0 0,0-1-1 0 0,1 1 0 0 0,0-1 0 0 0,0 0 0 0 0,0 1 0 0 0,1-2 0 0 0,-1 1 0 0 0,1 0 0 0 0,0-1 0 0 0,0 1 0 0 0,0-1 1 0 0,0 0-1 0 0,1-1 0 0 0,5 4 0 0 0,1-1-44 0 0,-1-1 1 0 0,1 0-1 0 0,0 0 0 0 0,0-1 1 0 0,1 0-1 0 0,-1-1 1 0 0,1-1-1 0 0,-1 0 0 0 0,1 0 1 0 0,-1-1-1 0 0,1-1 0 0 0,-1 0 1 0 0,1 0-1 0 0,-1-1 1 0 0,21-6-1 0 0,-9 0 44 0 0,0 0 1 0 0,0-1-1 0 0,-1-1 0 0 0,0-2 0 0 0,-1 0 1 0 0,29-22-1 0 0,-44 29-62 0 0,0 1 0 0 0,0-1 0 0 0,-1 0 0 0 0,0 0 1 0 0,0-1-1 0 0,0 0 0 0 0,-1 0 0 0 0,0 0 0 0 0,0 0 0 0 0,-1 0 0 0 0,1-1 1 0 0,-1 0-1 0 0,-1 0 0 0 0,1 1 0 0 0,-1-2 0 0 0,1-8 0 0 0,-2 7 21 0 0,-1 1-1 0 0,0-1 0 0 0,0 1 1 0 0,-1-1-1 0 0,0 0 0 0 0,0 1 1 0 0,-1 0-1 0 0,0-1 0 0 0,-1 1 1 0 0,0 0-1 0 0,0 0 0 0 0,-1 0 1 0 0,-8-12-1 0 0,6 9-50 0 0,-2 1 1 0 0,1 0-1 0 0,-2 1 0 0 0,1 0 1 0 0,-1 0-1 0 0,0 1 0 0 0,-1 0 1 0 0,0 0-1 0 0,0 1 0 0 0,-1 1 1 0 0,0 0-1 0 0,0 0 0 0 0,0 1 1 0 0,-1 0-1 0 0,0 1 0 0 0,0 0 1 0 0,0 1-1 0 0,0 1 0 0 0,0 0 1 0 0,-1 0-1 0 0,1 1 0 0 0,-1 1 0 0 0,1 0 1 0 0,-25 4-1 0 0,11 7 3 0 0,2 0-4623 0 0</inkml:trace>
</inkml:ink>
</file>

<file path=ppt/ink/ink13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9.027"/>
    </inkml:context>
    <inkml:brush xml:id="br0">
      <inkml:brushProperty name="width" value="0.1" units="cm"/>
      <inkml:brushProperty name="height" value="0.1" units="cm"/>
      <inkml:brushProperty name="color" value="#F6630D"/>
    </inkml:brush>
  </inkml:definitions>
  <inkml:trace contextRef="#ctx0" brushRef="#br0">11 0 8287 0 0,'0'0'639'0'0,"0"14"640"0"0,4 163 5488 0 0,-1-61-3021 0 0,-18 203-1 0 0,14-315-3750 0 0,-1 2-84 0 0,2 8-3178 0 0</inkml:trace>
</inkml:ink>
</file>

<file path=ppt/ink/ink13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29.791"/>
    </inkml:context>
    <inkml:brush xml:id="br0">
      <inkml:brushProperty name="width" value="0.1" units="cm"/>
      <inkml:brushProperty name="height" value="0.1" units="cm"/>
      <inkml:brushProperty name="color" value="#F6630D"/>
    </inkml:brush>
  </inkml:definitions>
  <inkml:trace contextRef="#ctx0" brushRef="#br0">171 0 9215 0 0,'0'0'1235'0'0,"-13"27"3813"0"0,-54 110 684 0 0,46-100-5087 0 0,2 1 0 0 0,-26 72-1 0 0,44-108-623 0 0,0 0-1 0 0,0 1 0 0 0,1-1 0 0 0,-1 0 0 0 0,0 1 0 0 0,1-1 0 0 0,0 0 0 0 0,-1 1 0 0 0,1-1 0 0 0,0 1 0 0 0,0-1 0 0 0,0 1 0 0 0,1-1 0 0 0,-1 0 1 0 0,1 1-1 0 0,-1-1 0 0 0,1 0 0 0 0,0 1 0 0 0,-1-1 0 0 0,1 0 0 0 0,1 0 0 0 0,-1 1 0 0 0,0-1 0 0 0,0 0 0 0 0,1 0 0 0 0,-1-1 0 0 0,1 1 0 0 0,0 0 1 0 0,-1 0-1 0 0,1-1 0 0 0,2 2 0 0 0,2 0 23 0 0,-1-1 0 0 0,1 0 1 0 0,0-1-1 0 0,0 1 1 0 0,0-1-1 0 0,0 0 0 0 0,0 0 1 0 0,0-1-1 0 0,0 0 0 0 0,0 0 1 0 0,10-2-1 0 0,493-26 2538 0 0,-472 24-2565 0 0,-31 2-85 0 0,-1 1 1 0 0,1 1 0 0 0,0-1 0 0 0,-1 1 0 0 0,1 0 0 0 0,0 0 0 0 0,0 1 0 0 0,6 1 0 0 0,11 0-1951 0 0,-12-3 14 0 0</inkml:trace>
</inkml:ink>
</file>

<file path=ppt/ink/ink13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30.155"/>
    </inkml:context>
    <inkml:brush xml:id="br0">
      <inkml:brushProperty name="width" value="0.1" units="cm"/>
      <inkml:brushProperty name="height" value="0.1" units="cm"/>
      <inkml:brushProperty name="color" value="#F6630D"/>
    </inkml:brush>
  </inkml:definitions>
  <inkml:trace contextRef="#ctx0" brushRef="#br0">103 1 8287 0 0,'0'0'1083'0'0,"-7"24"3205"0"0,-4 23-980 0 0,-5 66 1 0 0,10-63-2068 0 0,-14 52 1 0 0,12-71-1374 0 0,-1 1 1106 0 0,1 1 1 0 0,1 0 0 0 0,-3 62-1 0 0,10-86-1116 0 0,0 1 0 0 0,1-1 0 0 0,0 1 0 0 0,1-1 1 0 0,0 0-1 0 0,0 0 0 0 0,7 16 0 0 0,-6-19-469 0 0,0-1 0 0 0,0 1 0 0 0,0-1 0 0 0,1 1 0 0 0,0-1 0 0 0,0-1 0 0 0,1 1 0 0 0,-1 0 0 0 0,1-1 0 0 0,0 0 0 0 0,0 0 0 0 0,9 5 0 0 0</inkml:trace>
</inkml:ink>
</file>

<file path=ppt/ink/ink13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0"/>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1"/>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2"/>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3"/>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86"/>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3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4"/>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5"/>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56"/>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66"/>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67"/>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68"/>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69"/>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0"/>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1"/>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2"/>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87"/>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3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3"/>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4"/>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5"/>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6"/>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7"/>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8"/>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79"/>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0"/>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1"/>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2"/>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88"/>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3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3"/>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4"/>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5"/>
    </inkml:context>
    <inkml:brush xml:id="br0">
      <inkml:brushProperty name="width" value="0.1" units="cm"/>
      <inkml:brushProperty name="height" value="0.1" units="cm"/>
      <inkml:brushProperty name="color" value="#008C3A"/>
    </inkml:brush>
  </inkml:definitions>
  <inkml:trace contextRef="#ctx0" brushRef="#br0">55 176 2759 0 0,'0'-43'2087'0'0,"0"15"3648"0"0,-3-76 2203 0 0,1 142-2941 0 0,-13 50-3556 0 0,-2 10-1034 0 0,16-86-364 0 0,-8 50 163 0 0,3 2-1 0 0,4 101 0 0 0,3-159-193 0 0,-1-5-57 0 0,1-1 0 0 0,-1 1-1 0 0,0 0 1 0 0,1 0 0 0 0,-1 0 0 0 0,1 0-1 0 0,0-1 1 0 0,-1 1 0 0 0,1 0 0 0 0,-1-1-1 0 0,1 1 1 0 0,0 0 0 0 0,0-1 0 0 0,-1 1-1 0 0,1-1 1 0 0,0 1 0 0 0,0-1 0 0 0,0 1-1 0 0,0-1 1 0 0,-1 0 0 0 0,1 1 0 0 0,0-1 0 0 0,0 0-1 0 0,0 0 1 0 0,0 1 0 0 0,0-1 0 0 0,0 0-1 0 0,0 0 1 0 0,0 0 0 0 0,2-1 0 0 0,15-4-4929 0 0</inkml:trace>
</inkml:ink>
</file>

<file path=ppt/ink/ink13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6"/>
    </inkml:context>
    <inkml:brush xml:id="br0">
      <inkml:brushProperty name="width" value="0.1" units="cm"/>
      <inkml:brushProperty name="height" value="0.1" units="cm"/>
      <inkml:brushProperty name="color" value="#008C3A"/>
    </inkml:brush>
  </inkml:definitions>
  <inkml:trace contextRef="#ctx0" brushRef="#br0">104 50 11343 0 0,'0'0'1031'0'0,"-28"4"950"0"0,24-1-1688 0 0,0 0-1 0 0,0 0 0 0 0,0 0 1 0 0,0 1-1 0 0,1 0 0 0 0,-1 0 1 0 0,1 0-1 0 0,0 0 0 0 0,0 0 1 0 0,1 0-1 0 0,-1 1 0 0 0,1 0 0 0 0,0-1 1 0 0,-2 8-1 0 0,-18 71 1367 0 0,20-73-1506 0 0,1 0 0 0 0,0 0 0 0 0,0 1 0 0 0,1-1 0 0 0,0 0 0 0 0,1 0 0 0 0,0 1 0 0 0,1-1 0 0 0,0 0 0 0 0,1 0 0 0 0,0 0 0 0 0,4 10 0 0 0,-5-16-117 0 0,1 0 1 0 0,-1 0-1 0 0,1 0 1 0 0,-1 0-1 0 0,1-1 1 0 0,0 0-1 0 0,0 1 1 0 0,0-1-1 0 0,1 0 1 0 0,-1 0-1 0 0,1-1 0 0 0,0 1 1 0 0,0-1-1 0 0,0 0 1 0 0,0 0-1 0 0,0 0 1 0 0,0 0-1 0 0,0-1 1 0 0,1 1-1 0 0,-1-1 1 0 0,0 0-1 0 0,1-1 1 0 0,-1 1-1 0 0,1-1 0 0 0,0 0 1 0 0,-1 0-1 0 0,1 0 1 0 0,-1-1-1 0 0,8-1 1 0 0,2-2 42 0 0,-1 0 1 0 0,1 0 0 0 0,-1-2 0 0 0,0 0-1 0 0,0 0 1 0 0,-1-1 0 0 0,0 0-1 0 0,0-1 1 0 0,-1-1 0 0 0,0 0-1 0 0,0 0 1 0 0,-1-1 0 0 0,0-1-1 0 0,-1 1 1 0 0,14-22 0 0 0,-18 23-50 0 0,0 1 1 0 0,0-1 0 0 0,-1 1 0 0 0,0-1 0 0 0,-1-1 0 0 0,1 1-1 0 0,-2 0 1 0 0,0-1 0 0 0,0 1 0 0 0,1-17 0 0 0,-3 19-9 0 0,0 1-1 0 0,-1-1 1 0 0,0 0 0 0 0,0 0 0 0 0,-1 1 0 0 0,1-1 0 0 0,-1 1 0 0 0,-1-1 0 0 0,1 1 0 0 0,-1 0 0 0 0,0 0 0 0 0,-1 0 0 0 0,1 1 0 0 0,-1-1 0 0 0,0 1-1 0 0,-7-8 1 0 0,7 10-16 0 0,1 0 0 0 0,0 0 0 0 0,-1 1 0 0 0,0-1 0 0 0,1 1 0 0 0,-1 0 0 0 0,0-1 0 0 0,0 2 0 0 0,-1-1 0 0 0,1 0 0 0 0,0 1 0 0 0,0 0 0 0 0,-1 0 0 0 0,1 0 0 0 0,-1 1 0 0 0,-6-1 0 0 0,-5 2-69 0 0,0 0-1 0 0,0 1 1 0 0,-21 5-1 0 0,-8 2-669 0 0,39-5-1928 0 0</inkml:trace>
</inkml:ink>
</file>

<file path=ppt/ink/ink13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7"/>
    </inkml:context>
    <inkml:brush xml:id="br0">
      <inkml:brushProperty name="width" value="0.1" units="cm"/>
      <inkml:brushProperty name="height" value="0.1" units="cm"/>
      <inkml:brushProperty name="color" value="#008C3A"/>
    </inkml:brush>
  </inkml:definitions>
  <inkml:trace contextRef="#ctx0" brushRef="#br0">23 1 12495 0 0,'0'0'1134'0'0,"-14"30"994"0"0,11-15-829 0 0,0-1 0 0 0,1 1 0 0 0,1 0 0 0 0,1 21 0 0 0,4 11 92 0 0,12 53-1 0 0,-5-33-972 0 0,6-5 319 0 0,-7-37-4078 0 0,-4-10-2252 0 0</inkml:trace>
</inkml:ink>
</file>

<file path=ppt/ink/ink13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8"/>
    </inkml:context>
    <inkml:brush xml:id="br0">
      <inkml:brushProperty name="width" value="0.1" units="cm"/>
      <inkml:brushProperty name="height" value="0.1" units="cm"/>
      <inkml:brushProperty name="color" value="#008C3A"/>
    </inkml:brush>
  </inkml:definitions>
  <inkml:trace contextRef="#ctx0" brushRef="#br0">1 22 3223 0 0,'6'-22'17952'0'0</inkml:trace>
</inkml:ink>
</file>

<file path=ppt/ink/ink13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89"/>
    </inkml:context>
    <inkml:brush xml:id="br0">
      <inkml:brushProperty name="width" value="0.1" units="cm"/>
      <inkml:brushProperty name="height" value="0.1" units="cm"/>
      <inkml:brushProperty name="color" value="#008C3A"/>
    </inkml:brush>
  </inkml:definitions>
  <inkml:trace contextRef="#ctx0" brushRef="#br0">104 1 8287 0 0,'0'0'5383'0'0,"-14"35"-2250"0"0,-18 26-1981 0 0,-12 26 242 0 0,42-80-1271 0 0,-1 0-1 0 0,1 0 0 0 0,0 0 1 0 0,0 0-1 0 0,1 1 0 0 0,0-1 1 0 0,1 1-1 0 0,-1-1 0 0 0,1 1 1 0 0,2 8-1 0 0,-1-12-40 0 0,0-1-1 0 0,0 0 0 0 0,1 0 1 0 0,-1 1-1 0 0,1-1 1 0 0,0 0-1 0 0,0 0 1 0 0,0-1-1 0 0,0 1 0 0 0,0 0 1 0 0,1-1-1 0 0,-1 1 1 0 0,1-1-1 0 0,0 0 1 0 0,0 0-1 0 0,-1 0 0 0 0,2 0 1 0 0,-1 0-1 0 0,0-1 1 0 0,0 1-1 0 0,0-1 1 0 0,1 0-1 0 0,-1 0 0 0 0,0 0 1 0 0,1 0-1 0 0,5 0 1 0 0,12 2 257 0 0,1-1 1 0 0,0 0-1 0 0,23-2 0 0 0,-26-1-120 0 0,11 2-133 0 0,0-2 0 0 0,-1-1 0 0 0,1-1 0 0 0,0-2 1 0 0,-1 0-1 0 0,0-3 0 0 0,32-11 0 0 0,-24 4-4899 0 0</inkml:trace>
</inkml:ink>
</file>

<file path=ppt/ink/ink13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0"/>
    </inkml:context>
    <inkml:brush xml:id="br0">
      <inkml:brushProperty name="width" value="0.1" units="cm"/>
      <inkml:brushProperty name="height" value="0.1" units="cm"/>
      <inkml:brushProperty name="color" value="#008C3A"/>
    </inkml:brush>
  </inkml:definitions>
  <inkml:trace contextRef="#ctx0" brushRef="#br0">128 0 14999 0 0,'-3'1'130'0'0,"0"-1"-1"0"0,1 1 0 0 0,-1-1 1 0 0,1 1-1 0 0,0 0 0 0 0,-1 0 1 0 0,1 0-1 0 0,0 0 1 0 0,-1 1-1 0 0,1-1 0 0 0,0 1 1 0 0,0-1-1 0 0,0 1 0 0 0,0 0 1 0 0,0 0-1 0 0,1-1 1 0 0,-1 1-1 0 0,1 1 0 0 0,-1-1 1 0 0,-1 4-1 0 0,-29 50 2649 0 0,21-24-2153 0 0,1 0 0 0 0,1 0 0 0 0,-6 48-1 0 0,13-64-413 0 0,1 0-1 0 0,0 0 0 0 0,1 0 0 0 0,0 0 0 0 0,1 0 0 0 0,1 0 1 0 0,1 0-1 0 0,0 0 0 0 0,7 19 0 0 0,2-10-2251 0 0,0-1 0 0 0,20 29 1 0 0,-27-43 522 0 0</inkml:trace>
</inkml:ink>
</file>

<file path=ppt/ink/ink13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1"/>
    </inkml:context>
    <inkml:brush xml:id="br0">
      <inkml:brushProperty name="width" value="0.1" units="cm"/>
      <inkml:brushProperty name="height" value="0.1" units="cm"/>
      <inkml:brushProperty name="color" value="#008C3A"/>
    </inkml:brush>
  </inkml:definitions>
  <inkml:trace contextRef="#ctx0" brushRef="#br0">72 68 4607 0 0,'0'0'208'0'0,"-1"0"-9"0"0,-6 0-158 0 0,-56 10 10868 0 0,71-11-8640 0 0,43-1-1096 0 0,64 6 1 0 0,35 0 137 0 0,-105-6-1077 0 0,757-15 1751 0 0,-360 19-1657 0 0,-346-3-263 0 0,348-29-72 0 0,-268 13 211 0 0,200 6-1 0 0,-364 14-143 0 0,-9-2 1 0 0,-1 0 0 0 0,1-1 0 0 0,-1 1 1 0 0,1 0-1 0 0,-1-1 0 0 0,1 0 1 0 0,-1 0-1 0 0,1 0 0 0 0,-1 0 0 0 0,1 0 1 0 0,0 0-1 0 0,-1-1 0 0 0,5 0 0 0 0,-5-11-2778 0 0</inkml:trace>
</inkml:ink>
</file>

<file path=ppt/ink/ink13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2"/>
    </inkml:context>
    <inkml:brush xml:id="br0">
      <inkml:brushProperty name="width" value="0.1" units="cm"/>
      <inkml:brushProperty name="height" value="0.1" units="cm"/>
      <inkml:brushProperty name="color" value="#008C3A"/>
    </inkml:brush>
  </inkml:definitions>
  <inkml:trace contextRef="#ctx0" brushRef="#br0">25 0 2759 0 0,'0'0'12104'0'0,"7"28"-9704"0"0,-4 3-1651 0 0,-1-1-1 0 0,-1 0 1 0 0,-2 1 0 0 0,-1-1-1 0 0,-1 0 1 0 0,-9 36-1 0 0,4-22-40 0 0,-3 81 0 0 0,11-121-740 0 0,3 40-286 0 0,-3-42 30 0 0,0-1 1 0 0,1 1-1 0 0,-1 0 0 0 0,1-1 1 0 0,-1 1-1 0 0,1-1 0 0 0,0 1 1 0 0,0 0-1 0 0,-1-1 0 0 0,1 0 1 0 0,0 1-1 0 0,0-1 1 0 0,2 2-1 0 0</inkml:trace>
</inkml:ink>
</file>

<file path=ppt/ink/ink1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89"/>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3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3"/>
    </inkml:context>
    <inkml:brush xml:id="br0">
      <inkml:brushProperty name="width" value="0.1" units="cm"/>
      <inkml:brushProperty name="height" value="0.1" units="cm"/>
      <inkml:brushProperty name="color" value="#008C3A"/>
    </inkml:brush>
  </inkml:definitions>
  <inkml:trace contextRef="#ctx0" brushRef="#br0">47 35 14023 0 0,'0'0'1268'0'0,"-1"1"-1041"0"0,-3 3-3 0 0,0 0-1 0 0,0 0 1 0 0,1 1-1 0 0,-1-1 1 0 0,1 1-1 0 0,0 0 1 0 0,0 0 0 0 0,0 0-1 0 0,1 0 1 0 0,0 1-1 0 0,0-1 1 0 0,0 0-1 0 0,1 1 1 0 0,0 0 0 0 0,-1 11-1 0 0,1-10-91 0 0,0 1 1 0 0,0-1-1 0 0,1 1 0 0 0,0 0 0 0 0,1-1 0 0 0,0 1 1 0 0,0-1-1 0 0,0 1 0 0 0,1-1 0 0 0,0 1 1 0 0,1-1-1 0 0,0 0 0 0 0,0 0 0 0 0,0 0 0 0 0,1-1 1 0 0,0 1-1 0 0,0-1 0 0 0,1 0 0 0 0,0 0 0 0 0,0 0 1 0 0,0 0-1 0 0,0-1 0 0 0,1 0 0 0 0,0 0 0 0 0,0-1 1 0 0,1 0-1 0 0,-1 0 0 0 0,1 0 0 0 0,0-1 0 0 0,0 0 1 0 0,0 0-1 0 0,0-1 0 0 0,1 0 0 0 0,-1 0 1 0 0,0 0-1 0 0,1-1 0 0 0,13 0 0 0 0,-11 0-94 0 0,0-1-1 0 0,0 0 1 0 0,1 0 0 0 0,-1-1 0 0 0,0 0-1 0 0,0-1 1 0 0,0 0 0 0 0,0-1-1 0 0,0 0 1 0 0,-1-1 0 0 0,10-4-1 0 0,-15 6-24 0 0,0-1-1 0 0,0 1 0 0 0,0-1 0 0 0,-1 0 1 0 0,0 0-1 0 0,1 0 0 0 0,-1 0 0 0 0,0-1 0 0 0,0 1 1 0 0,-1-1-1 0 0,1 0 0 0 0,-1 0 0 0 0,0 1 1 0 0,0-2-1 0 0,0 1 0 0 0,0 0 0 0 0,-1 0 1 0 0,0-1-1 0 0,0 1 0 0 0,0 0 0 0 0,0-1 1 0 0,0 1-1 0 0,-1-1 0 0 0,0 0 0 0 0,0 1 1 0 0,-2-9-1 0 0,1 2 31 0 0,-1 0 0 0 0,0 1 1 0 0,-1-1-1 0 0,0 1 0 0 0,-1 0 0 0 0,0 0 1 0 0,-1 0-1 0 0,0 1 0 0 0,0-1 1 0 0,-1 1-1 0 0,0 0 0 0 0,-8-9 0 0 0,8 13-51 0 0,1-1 0 0 0,-1 1 0 0 0,0 0 0 0 0,0 0 0 0 0,0 1 0 0 0,-1 0 0 0 0,1 0 0 0 0,-1 0 0 0 0,0 1 0 0 0,0 0 0 0 0,-1 0 0 0 0,1 1 0 0 0,0 0 0 0 0,-1 1 0 0 0,0-1 0 0 0,1 1 0 0 0,-12 0 0 0 0,-20 4-1254 0 0,17 6-6819 0 0</inkml:trace>
</inkml:ink>
</file>

<file path=ppt/ink/ink13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4"/>
    </inkml:context>
    <inkml:brush xml:id="br0">
      <inkml:brushProperty name="width" value="0.1" units="cm"/>
      <inkml:brushProperty name="height" value="0.1" units="cm"/>
      <inkml:brushProperty name="color" value="#008C3A"/>
    </inkml:brush>
  </inkml:definitions>
  <inkml:trace contextRef="#ctx0" brushRef="#br0">105 1 6911 0 0,'0'0'528'0'0,"-29"5"5499"0"0,24-2-5626 0 0,1 1 1 0 0,0 1 0 0 0,0-1-1 0 0,0 0 1 0 0,1 1-1 0 0,-1 0 1 0 0,1 0-1 0 0,1 0 1 0 0,-1 0-1 0 0,0 0 1 0 0,-1 7-1 0 0,-18 64 1032 0 0,20-69-1143 0 0,0 2-101 0 0,0 0-1 0 0,0-1 0 0 0,1 1 1 0 0,0 0-1 0 0,1 0 0 0 0,0 0 1 0 0,0 0-1 0 0,1 0 0 0 0,0 0 1 0 0,1 0-1 0 0,0 0 0 0 0,0-1 1 0 0,1 1-1 0 0,6 13 0 0 0,-6-16-142 0 0,1 0 0 0 0,0-1 0 0 0,0 0 0 0 0,1 1 0 0 0,-1-2 0 0 0,1 1 0 0 0,0 0 0 0 0,0-1-1 0 0,1 0 1 0 0,-1 0 0 0 0,1 0 0 0 0,0-1 0 0 0,0 0 0 0 0,0 0 0 0 0,0-1 0 0 0,1 0 0 0 0,-1 0 0 0 0,1 0 0 0 0,-1 0 0 0 0,8 0-1 0 0,2-1 9 0 0,1 0-1 0 0,-1-1 0 0 0,0 0 0 0 0,0-2 1 0 0,0 0-1 0 0,0 0 0 0 0,26-9 0 0 0,-35 9-16 0 0,0 0 0 0 0,0 0 0 0 0,0-1 0 0 0,0 0 0 0 0,-1 0 0 0 0,1 0 0 0 0,-1-1 0 0 0,0 0-1 0 0,0 0 1 0 0,-1-1 0 0 0,1 0 0 0 0,-1 0 0 0 0,0 0 0 0 0,0-1 0 0 0,0 1 0 0 0,-1-1 0 0 0,0 0 0 0 0,0 0 0 0 0,3-9-1 0 0,-5 9 6 0 0,-1 0 0 0 0,0 0 0 0 0,0 0 0 0 0,-1-1 0 0 0,0 1 0 0 0,0 0 0 0 0,-1 0 0 0 0,1 0 0 0 0,-1 0 0 0 0,0 0 0 0 0,-1 0 0 0 0,0 0 0 0 0,0 0 0 0 0,0 0 0 0 0,0 1 0 0 0,-1-1 0 0 0,0 1 0 0 0,0 0 0 0 0,-1 0 0 0 0,-6-9 0 0 0,3 6-24 0 0,0 0-1 0 0,-1 0 1 0 0,0 0-1 0 0,0 1 0 0 0,-1 0 1 0 0,0 1-1 0 0,0 0 1 0 0,-1 0-1 0 0,1 1 0 0 0,-19-7 1 0 0,28 12-44 0 0,-60-17-87 0 0,34 15-5600 0 0</inkml:trace>
</inkml:ink>
</file>

<file path=ppt/ink/ink13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5"/>
    </inkml:context>
    <inkml:brush xml:id="br0">
      <inkml:brushProperty name="width" value="0.1" units="cm"/>
      <inkml:brushProperty name="height" value="0.1" units="cm"/>
      <inkml:brushProperty name="color" value="#008C3A"/>
    </inkml:brush>
  </inkml:definitions>
  <inkml:trace contextRef="#ctx0" brushRef="#br0">31 75 3223 0 0,'0'0'143'0'0,"-2"0"-3"0"0,1 0 584 0 0,-1 0-1 0 0,-20-7 8682 0 0,18 3-8682 0 0,5 4-478 0 0,-1-1 0 0 0,0 0 0 0 0,1 1 1 0 0,-1-1-1 0 0,1 0 0 0 0,-1 1 0 0 0,1-1 0 0 0,0 1 0 0 0,-1-1 0 0 0,1 1 0 0 0,0-1 0 0 0,-1 1 1 0 0,1 0-1 0 0,0-1 0 0 0,-1 1 0 0 0,1 0 0 0 0,0-1 0 0 0,0 1 0 0 0,-1 0 0 0 0,1 0 0 0 0,0 0 1 0 0,1 0-1 0 0,55-12 1856 0 0,60-9-438 0 0,-90 14-1669 0 0,-1 2 0 0 0,1 0-1 0 0,0 2 1 0 0,0 1 0 0 0,48 3 0 0 0,-53 11-744 0 0,-13-5-1690 0 0</inkml:trace>
</inkml:ink>
</file>

<file path=ppt/ink/ink13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6"/>
    </inkml:context>
    <inkml:brush xml:id="br0">
      <inkml:brushProperty name="width" value="0.1" units="cm"/>
      <inkml:brushProperty name="height" value="0.1" units="cm"/>
      <inkml:brushProperty name="color" value="#008C3A"/>
    </inkml:brush>
  </inkml:definitions>
  <inkml:trace contextRef="#ctx0" brushRef="#br0">1 63 8287 0 0,'0'0'639'0'0,"16"0"1449"0"0,53-4 4193 0 0,35-13-2725 0 0,35-3-1073 0 0,-131 19-2457 0 0,7 1-271 0 0,-1-2 1 0 0,0 1 0 0 0,1-2-1 0 0,19-6 1 0 0,-19 3-631 0 0</inkml:trace>
</inkml:ink>
</file>

<file path=ppt/ink/ink13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7"/>
    </inkml:context>
    <inkml:brush xml:id="br0">
      <inkml:brushProperty name="width" value="0.1" units="cm"/>
      <inkml:brushProperty name="height" value="0.1" units="cm"/>
      <inkml:brushProperty name="color" value="#008C3A"/>
    </inkml:brush>
  </inkml:definitions>
  <inkml:trace contextRef="#ctx0" brushRef="#br0">0 44 2303 0 0,'18'-44'20682'0'0,"-15"64"-19749"0"0,2 22-390 0 0,-1 0 0 0 0,-5 84 1 0 0,1 3 131 0 0,6-49-656 0 0,2 55 37 0 0,5-132-635 0 0</inkml:trace>
</inkml:ink>
</file>

<file path=ppt/ink/ink13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8"/>
    </inkml:context>
    <inkml:brush xml:id="br0">
      <inkml:brushProperty name="width" value="0.1" units="cm"/>
      <inkml:brushProperty name="height" value="0.1" units="cm"/>
      <inkml:brushProperty name="color" value="#008C3A"/>
    </inkml:brush>
  </inkml:definitions>
  <inkml:trace contextRef="#ctx0" brushRef="#br0">1 0 8287 0 0,'0'0'14820'0'0</inkml:trace>
</inkml:ink>
</file>

<file path=ppt/ink/ink13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199"/>
    </inkml:context>
    <inkml:brush xml:id="br0">
      <inkml:brushProperty name="width" value="0.1" units="cm"/>
      <inkml:brushProperty name="height" value="0.1" units="cm"/>
      <inkml:brushProperty name="color" value="#008C3A"/>
    </inkml:brush>
  </inkml:definitions>
  <inkml:trace contextRef="#ctx0" brushRef="#br0">163 104 5063 0 0,'0'0'390'0'0,"-24"-31"11314"0"0,23 31-11541 0 0,-1 0 0 0 0,0 0 0 0 0,0-1 0 0 0,0 2 0 0 0,0-1 0 0 0,0 0 0 0 0,0 0 0 0 0,0 1 1 0 0,1-1-1 0 0,-1 1 0 0 0,0-1 0 0 0,0 1 0 0 0,0 0 0 0 0,1 0 0 0 0,-1-1 0 0 0,0 1 0 0 0,1 1 1 0 0,-1-1-1 0 0,1 0 0 0 0,-1 0 0 0 0,1 0 0 0 0,0 1 0 0 0,0-1 0 0 0,-1 1 0 0 0,1-1 0 0 0,0 1 1 0 0,-1 1-1 0 0,-31 53 314 0 0,29-47-215 0 0,-5 8-99 0 0,1 1-1 0 0,0 0 1 0 0,1 1 0 0 0,2-1-1 0 0,-1 1 1 0 0,2 1 0 0 0,1-1-1 0 0,-2 24 1 0 0,5-37-121 0 0,0 0 1 0 0,0 0-1 0 0,0-1 0 0 0,1 1 0 0 0,-1 0 1 0 0,1 0-1 0 0,1-1 0 0 0,-1 1 0 0 0,1 0 1 0 0,0-1-1 0 0,0 0 0 0 0,1 1 0 0 0,0-1 1 0 0,0 0-1 0 0,0 0 0 0 0,0 0 0 0 0,1-1 1 0 0,0 1-1 0 0,-1-1 0 0 0,2 0 0 0 0,-1 0 1 0 0,0 0-1 0 0,1-1 0 0 0,0 0 0 0 0,0 1 1 0 0,0-2-1 0 0,0 1 0 0 0,0 0 0 0 0,1-1 1 0 0,-1 0-1 0 0,9 1 0 0 0,2 1-30 0 0,-1-1 0 0 0,1-1 0 0 0,0-1 0 0 0,0 0 0 0 0,0-1 0 0 0,-1 0 0 0 0,1-2 0 0 0,0 0 0 0 0,0 0 0 0 0,19-7 0 0 0,-23 5-2 0 0,0 0-1 0 0,-1 0 0 0 0,1-1 1 0 0,-1-1-1 0 0,0 0 1 0 0,-1 0-1 0 0,0-1 1 0 0,0-1-1 0 0,0 0 0 0 0,-1 0 1 0 0,0 0-1 0 0,0-1 1 0 0,13-19-1 0 0,-18 20-7 0 0,-1 1-1 0 0,1-2 1 0 0,-1 1 0 0 0,0 0-1 0 0,-1-1 1 0 0,0 1 0 0 0,0-1-1 0 0,-1 0 1 0 0,0 1-1 0 0,-1-1 1 0 0,0 0 0 0 0,0 0-1 0 0,-1 0 1 0 0,0 1 0 0 0,0-1-1 0 0,-1 0 1 0 0,-4-10-1 0 0,-1-6 9 0 0,-2 1-1 0 0,0 0 0 0 0,-2 1 0 0 0,-22-37 0 0 0,30 56-6 0 0,-1-1 1 0 0,1 1 0 0 0,0 0 0 0 0,-1-1-1 0 0,0 2 1 0 0,0-1 0 0 0,0 0-1 0 0,-1 1 1 0 0,1 0 0 0 0,-1 0 0 0 0,1 0-1 0 0,-1 1 1 0 0,0-1 0 0 0,0 1-1 0 0,-1 0 1 0 0,1 1 0 0 0,0-1 0 0 0,0 1-1 0 0,-1 0 1 0 0,1 0 0 0 0,-1 1-1 0 0,-7 0 1 0 0,3 0-30 0 0,1 1-1 0 0,0 1 1 0 0,-1-1-1 0 0,1 1 1 0 0,0 1-1 0 0,0 0 1 0 0,0 0-1 0 0,0 1 1 0 0,1 0 0 0 0,-1 1-1 0 0,1 0 1 0 0,-9 6-1 0 0,16-9-130 0 0,-1-1 1 0 0,1 0-1 0 0,0 1 0 0 0,0-1 0 0 0,0 1 1 0 0,0-1-1 0 0,0 1 0 0 0,0 0 1 0 0,0-1-1 0 0,0 1 0 0 0,1 0 0 0 0,-1 0 1 0 0,1 0-1 0 0,-1-1 0 0 0,1 1 1 0 0,0 0-1 0 0,-1 0 0 0 0,1 0 0 0 0,0 0 1 0 0,0 0-1 0 0,1 2 0 0 0,1 5-1579 0 0</inkml:trace>
</inkml:ink>
</file>

<file path=ppt/ink/ink13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0"/>
    </inkml:context>
    <inkml:brush xml:id="br0">
      <inkml:brushProperty name="width" value="0.1" units="cm"/>
      <inkml:brushProperty name="height" value="0.1" units="cm"/>
      <inkml:brushProperty name="color" value="#008C3A"/>
    </inkml:brush>
  </inkml:definitions>
  <inkml:trace contextRef="#ctx0" brushRef="#br0">0 71 3223 0 0,'2'-37'2570'0'0,"-2"3"12038"0"0,6 56-11163 0 0,0 11-3060 0 0,-2 1 0 0 0,-2 0 0 0 0,0 0 1 0 0,-6 55-1 0 0,1-52-199 0 0,2 0 0 0 0,1-1 0 0 0,10 66 0 0 0,36 92 214 0 0,-46-193-93 0 0,14-20-1001 0 0,-8 11-1944 0 0</inkml:trace>
</inkml:ink>
</file>

<file path=ppt/ink/ink13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1"/>
    </inkml:context>
    <inkml:brush xml:id="br0">
      <inkml:brushProperty name="width" value="0.1" units="cm"/>
      <inkml:brushProperty name="height" value="0.1" units="cm"/>
      <inkml:brushProperty name="color" value="#008C3A"/>
    </inkml:brush>
  </inkml:definitions>
  <inkml:trace contextRef="#ctx0" brushRef="#br0">131 15 3223 0 0,'-2'-14'15092'0'0,"-11"24"-12035"0"0,-10 21-3471 0 0,4 0 855 0 0,2 0 0 0 0,-18 44 0 0 0,31-64-363 0 0,0 0 1 0 0,1 1-1 0 0,0-1 1 0 0,0 1-1 0 0,2 0 1 0 0,-1-1-1 0 0,1 1 1 0 0,1 0-1 0 0,0 0 1 0 0,4 23-1 0 0,-3-32-40 0 0,0 0 0 0 0,0 0 0 0 0,1 0 0 0 0,-1 0 0 0 0,1 0 0 0 0,0-1 0 0 0,0 1 0 0 0,0-1 0 0 0,0 1 0 0 0,1-1-1 0 0,-1 0 1 0 0,0 0 0 0 0,1 0 0 0 0,0 0 0 0 0,-1 0 0 0 0,1 0 0 0 0,0-1 0 0 0,0 1 0 0 0,0-1 0 0 0,0 0 0 0 0,0 0-1 0 0,0 0 1 0 0,0 0 0 0 0,1-1 0 0 0,-1 1 0 0 0,6-1 0 0 0,11 2 162 0 0,1-1 0 0 0,-1 0 0 0 0,22-4 0 0 0,-28 2-113 0 0,21-1 49 0 0,146-12 898 0 0,-150 10-875 0 0,0-2 0 0 0,-1-1 0 0 0,51-18-1 0 0,-59 21-960 0 0,-11 4-1679 0 0</inkml:trace>
</inkml:ink>
</file>

<file path=ppt/ink/ink13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2"/>
    </inkml:context>
    <inkml:brush xml:id="br0">
      <inkml:brushProperty name="width" value="0.1" units="cm"/>
      <inkml:brushProperty name="height" value="0.1" units="cm"/>
      <inkml:brushProperty name="color" value="#008C3A"/>
    </inkml:brush>
  </inkml:definitions>
  <inkml:trace contextRef="#ctx0" brushRef="#br0">115 1 10591 0 0,'0'0'1174'0'0,"-31"27"2868"0"0,23-13-3398 0 0,0-1 0 0 0,2 2-1 0 0,0-1 1 0 0,0 1-1 0 0,1 0 1 0 0,1 0 0 0 0,1 0-1 0 0,-3 26 1 0 0,-1-4 166 0 0,-2 8 144 0 0,-6 81 0 0 0,14-112-807 0 0,1 1-1 0 0,1-1 0 0 0,0 0 0 0 0,0 0 1 0 0,2 0-1 0 0,0 0 0 0 0,0 0 0 0 0,1 0 1 0 0,1-1-1 0 0,7 15 0 0 0,5-11-2530 0 0,5-8-3584 0 0</inkml:trace>
</inkml:ink>
</file>

<file path=ppt/ink/ink1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0"/>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3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3"/>
    </inkml:context>
    <inkml:brush xml:id="br0">
      <inkml:brushProperty name="width" value="0.1" units="cm"/>
      <inkml:brushProperty name="height" value="0.1" units="cm"/>
      <inkml:brushProperty name="color" value="#F6630D"/>
    </inkml:brush>
  </inkml:definitions>
  <inkml:trace contextRef="#ctx0" brushRef="#br0">1 393 7831 0 0,'0'0'8871'0'0,"0"-1"-8810"0"0,0 1 0 0 0,0 0 0 0 0,0 0 0 0 0,0 0 0 0 0,0-1 0 0 0,0 1 0 0 0,0 0 0 0 0,0 0 0 0 0,0-1 0 0 0,0 1 0 0 0,0 0 0 0 0,0 0 0 0 0,0 0 0 0 0,1-1 0 0 0,-1 1 0 0 0,0 0 0 0 0,0 0 0 0 0,0 0 0 0 0,0-1-1 0 0,0 1 1 0 0,0 0 0 0 0,1 0 0 0 0,-1 0 0 0 0,0 0 0 0 0,0 0 0 0 0,0-1 0 0 0,1 1 0 0 0,-1 0 0 0 0,0 0 0 0 0,0 0 0 0 0,0 0 0 0 0,1 0 0 0 0,-1 0 0 0 0,0 0 0 0 0,0 0 0 0 0,1 0 0 0 0,-1 0 0 0 0,0 0 0 0 0,0 0 0 0 0,0 0 0 0 0,1 0 0 0 0,-1 0 0 0 0,0 0 0 0 0,0 0 0 0 0,1 0 0 0 0,-1 0 0 0 0,0 0 0 0 0,0 0 0 0 0,8 1 239 0 0,0 0 0 0 0,0-1 0 0 0,0 0 0 0 0,0 0 0 0 0,0-1 0 0 0,0 0 0 0 0,-1 0 0 0 0,1-1 0 0 0,0 0 0 0 0,-1-1 0 0 0,1 0 0 0 0,-1 0 0 0 0,0 0 0 0 0,0-1 0 0 0,0 0 0 0 0,0 0 0 0 0,-1-1 0 0 0,11-9 0 0 0,8-9-189 0 0,0-2 0 0 0,-2 0-1 0 0,20-29 1 0 0,-21 26 183 0 0,-3 1-69 0 0,-1-1 0 0 0,-1 0 0 0 0,16-38 0 0 0,-16 31 564 0 0,-19 53-738 0 0,-1 0-1 0 0,0 0 0 0 0,-1-1 0 0 0,-2 1 0 0 0,1-1 0 0 0,-11 20 1 0 0,0 3-99 0 0,-161 408-282 0 0,162-414 186 0 0,-5 6-44 0 0,3 1 1 0 0,1 0-1 0 0,-18 81 0 0 0,33-120 188 0 0,0 1 0 0 0,1 0 1 0 0,0 0-1 0 0,-1 0 0 0 0,1 0 0 0 0,0 0 0 0 0,1 0 0 0 0,-1 0 1 0 0,0 0-1 0 0,1 0 0 0 0,0 0 0 0 0,0 0 0 0 0,0-1 0 0 0,0 1 1 0 0,0 0-1 0 0,0-1 0 0 0,1 1 0 0 0,-1 0 0 0 0,1-1 0 0 0,0 0 1 0 0,-1 1-1 0 0,4 2 0 0 0,-1-2-1 0 0,0 0 0 0 0,1-1 1 0 0,-1 1-1 0 0,1-1 0 0 0,0 0 0 0 0,0 0 0 0 0,-1 0 1 0 0,1-1-1 0 0,0 1 0 0 0,0-1 0 0 0,10 0 0 0 0,9 0 16 0 0,1-1-1 0 0,-1-1 1 0 0,0-1-1 0 0,32-7 1 0 0,103-33 338 0 0,-37 7-301 0 0,-85 30-617 0 0,-22 4-5959 0 0</inkml:trace>
</inkml:ink>
</file>

<file path=ppt/ink/ink13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4"/>
    </inkml:context>
    <inkml:brush xml:id="br0">
      <inkml:brushProperty name="width" value="0.1" units="cm"/>
      <inkml:brushProperty name="height" value="0.1" units="cm"/>
      <inkml:brushProperty name="color" value="#F6630D"/>
    </inkml:brush>
  </inkml:definitions>
  <inkml:trace contextRef="#ctx0" brushRef="#br0">5 103 12095 0 0,'-4'-6'9147'0'0,"18"-3"-7168"0"0,20-5-1449 0 0,183-31 1891 0 0,-114 26-3506 0 0,-61 11-2780 0 0,-23 7-3982 0 0</inkml:trace>
</inkml:ink>
</file>

<file path=ppt/ink/ink13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5"/>
    </inkml:context>
    <inkml:brush xml:id="br0">
      <inkml:brushProperty name="width" value="0.1" units="cm"/>
      <inkml:brushProperty name="height" value="0.1" units="cm"/>
      <inkml:brushProperty name="color" value="#F6630D"/>
    </inkml:brush>
  </inkml:definitions>
  <inkml:trace contextRef="#ctx0" brushRef="#br0">9 137 4607 0 0,'-3'-13'7727'0'0,"-2"-15"-3411"0"0,5 26-4030 0 0,0-1 0 0 0,0 1 0 0 0,0-1 0 0 0,0 1 0 0 0,0 0 0 0 0,1-1 0 0 0,-1 1 0 0 0,1-1 0 0 0,0 1 0 0 0,-1 0 0 0 0,1-1 0 0 0,0 1 0 0 0,1 0 1 0 0,-1 0-1 0 0,0 0 0 0 0,0 0 0 0 0,1 0 0 0 0,-1 0 0 0 0,3-2 0 0 0,0 0-35 0 0,1 1 1 0 0,-1-1-1 0 0,1 1 1 0 0,0 0-1 0 0,0 0 1 0 0,0 0-1 0 0,0 1 1 0 0,6-2-1 0 0,4-1-39 0 0,0 1-1 0 0,0 1 1 0 0,0 0-1 0 0,0 1 1 0 0,21 0-1 0 0,-28 2-144 0 0,1 0 0 0 0,0 1 0 0 0,0 0-1 0 0,-1 0 1 0 0,1 1 0 0 0,-1 0 0 0 0,1 1 0 0 0,-1 0 0 0 0,0 0-1 0 0,0 1 1 0 0,12 7 0 0 0,-17-9-54 0 0,1 1-1 0 0,-1-1 1 0 0,0 1-1 0 0,0 0 1 0 0,-1 0-1 0 0,1 0 1 0 0,0 1-1 0 0,-1-1 1 0 0,0 1-1 0 0,0-1 1 0 0,0 1-1 0 0,0 0 1 0 0,-1-1-1 0 0,1 1 1 0 0,-1 0-1 0 0,0 0 1 0 0,0 0-1 0 0,-1 0 1 0 0,1 0-1 0 0,-1 1 1 0 0,0-1-1 0 0,0 0 1 0 0,0 0 0 0 0,0 0-1 0 0,-1 0 1 0 0,-1 6-1 0 0,-3 6 2 0 0,0 0-1 0 0,-1 0 1 0 0,-1 0-1 0 0,0-1 0 0 0,-1 0 1 0 0,-12 17-1 0 0,8-13 3 0 0,0 1-1 0 0,-11 28 0 0 0,22-46-16 0 0,1 0 1 0 0,-1 1-1 0 0,0-1 0 0 0,0 0 1 0 0,1 1-1 0 0,0-1 0 0 0,-1 0 1 0 0,1 1-1 0 0,0-1 0 0 0,0 0 1 0 0,0 1-1 0 0,0-1 0 0 0,1 0 0 0 0,-1 1 1 0 0,1-1-1 0 0,-1 0 0 0 0,1 1 1 0 0,0-1-1 0 0,0 0 0 0 0,0 0 1 0 0,0 0-1 0 0,0 0 0 0 0,1 0 1 0 0,-1 0-1 0 0,0 0 0 0 0,1 0 0 0 0,0 0 1 0 0,-1-1-1 0 0,1 1 0 0 0,3 2 1 0 0,5 2-6 0 0,1 1 0 0 0,0-2 1 0 0,0 0-1 0 0,1 0 0 0 0,11 3 0 0 0,20 9-2 0 0,-29-11-1 0 0,-1 1 0 0 0,0 1 0 0 0,0 0 0 0 0,0 0-1 0 0,-1 1 1 0 0,18 18 0 0 0,-27-23 7 0 0,0-1-1 0 0,0 1 0 0 0,-1 1 1 0 0,1-1-1 0 0,-1 0 1 0 0,0 1-1 0 0,0-1 1 0 0,0 1-1 0 0,-1-1 0 0 0,1 1 1 0 0,-1 0-1 0 0,0 0 1 0 0,-1 0-1 0 0,1-1 1 0 0,-1 1-1 0 0,0 0 1 0 0,0 0-1 0 0,0 0 0 0 0,-1 0 1 0 0,0 0-1 0 0,0-1 1 0 0,0 1-1 0 0,-1 0 1 0 0,-2 7-1 0 0,0-2 2 0 0,-1 0 0 0 0,0-1 1 0 0,-1 1-1 0 0,0-1 0 0 0,0 0 0 0 0,-1 0 1 0 0,0-1-1 0 0,-1 0 0 0 0,0 0 0 0 0,0-1 0 0 0,0 0 1 0 0,-1 0-1 0 0,0-1 0 0 0,0 0 0 0 0,-1-1 0 0 0,0 0 1 0 0,-12 5-1 0 0,14-7-10 0 0,0 0 1 0 0,-1-1-1 0 0,1 0 1 0 0,-1 0-1 0 0,0-1 0 0 0,1 0 1 0 0,-1 0-1 0 0,0-1 1 0 0,0 0-1 0 0,0 0 1 0 0,1-1-1 0 0,-1-1 0 0 0,0 1 1 0 0,1-1-1 0 0,-1-1 1 0 0,1 0-1 0 0,0 0 1 0 0,0 0-1 0 0,0-1 1 0 0,0-1-1 0 0,-14-9 0 0 0,9-4-2062 0 0</inkml:trace>
</inkml:ink>
</file>

<file path=ppt/ink/ink13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6"/>
    </inkml:context>
    <inkml:brush xml:id="br0">
      <inkml:brushProperty name="width" value="0.1" units="cm"/>
      <inkml:brushProperty name="height" value="0.1" units="cm"/>
      <inkml:brushProperty name="color" value="#F6630D"/>
    </inkml:brush>
  </inkml:definitions>
  <inkml:trace contextRef="#ctx0" brushRef="#br0">1 20 7831 0 0,'25'-19'8779'0'0,"-15"28"-6607"0"0,5 10-884 0 0,9 39 1257 0 0,-19-39-1910 0 0,-1 1 0 0 0,3 39 0 0 0,-10 107 385 0 0,2-158-953 0 0,-19 313 800 0 0,20-312-825 0 0,0-4-8 0 0,-1 1 0 0 0,1 0 0 0 0,-1 0 0 0 0,0-1 1 0 0,0 1-1 0 0,-3 6 0 0 0,3-10 122 0 0</inkml:trace>
</inkml:ink>
</file>

<file path=ppt/ink/ink13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7"/>
    </inkml:context>
    <inkml:brush xml:id="br0">
      <inkml:brushProperty name="width" value="0.1" units="cm"/>
      <inkml:brushProperty name="height" value="0.1" units="cm"/>
      <inkml:brushProperty name="color" value="#F6630D"/>
    </inkml:brush>
  </inkml:definitions>
  <inkml:trace contextRef="#ctx0" brushRef="#br0">115 1 10591 0 0,'-2'38'2352'0'0,"-1"-28"-1648"0"0,0 0 0 0 0,-1 1 0 0 0,0-1 1 0 0,-1-1-1 0 0,0 1 0 0 0,0-1 0 0 0,-1 1 0 0 0,0-2 0 0 0,-12 14 0 0 0,9-11-638 0 0,1-1 0 0 0,0 1 0 0 0,1 1-1 0 0,0-1 1 0 0,-7 20 0 0 0</inkml:trace>
</inkml:ink>
</file>

<file path=ppt/ink/ink13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8"/>
    </inkml:context>
    <inkml:brush xml:id="br0">
      <inkml:brushProperty name="width" value="0.1" units="cm"/>
      <inkml:brushProperty name="height" value="0.1" units="cm"/>
      <inkml:brushProperty name="color" value="#F6630D"/>
    </inkml:brush>
  </inkml:definitions>
  <inkml:trace contextRef="#ctx0" brushRef="#br0">182 0 6447 0 0,'0'0'9422'0'0,"-22"24"-5968"0"0,6-7-2790 0 0,-13 13-127 0 0,1 2-1 0 0,1 0 1 0 0,-25 41 0 0 0,51-72-532 0 0,1 0 0 0 0,-1 0 0 0 0,0 1 0 0 0,0-1 1 0 0,1 0-1 0 0,-1 1 0 0 0,0-1 0 0 0,1 1 0 0 0,0-1 0 0 0,-1 1 0 0 0,1-1 1 0 0,0 1-1 0 0,0-1 0 0 0,0 1 0 0 0,0 0 0 0 0,0-1 0 0 0,0 1 0 0 0,0-1 1 0 0,0 1-1 0 0,1-1 0 0 0,-1 1 0 0 0,0-1 0 0 0,1 1 0 0 0,0-1 0 0 0,-1 1 0 0 0,1-1 1 0 0,0 0-1 0 0,0 1 0 0 0,-1-1 0 0 0,1 0 0 0 0,0 0 0 0 0,0 0 0 0 0,0 1 1 0 0,1-1-1 0 0,-1 0 0 0 0,0 0 0 0 0,0-1 0 0 0,1 1 0 0 0,-1 0 0 0 0,0 0 1 0 0,1-1-1 0 0,-1 1 0 0 0,1 0 0 0 0,1-1 0 0 0,10 5 37 0 0,0-1 0 0 0,0-1 0 0 0,1 0-1 0 0,16 1 1 0 0,-3 1 127 0 0,3 1 9 0 0,-6-2 46 0 0,0 1-1 0 0,0 1 1 0 0,-1 1 0 0 0,1 1 0 0 0,-2 1 0 0 0,1 1-1 0 0,26 17 1 0 0,-45-24-146 0 0,0 0 0 0 0,0 1 0 0 0,0 0 0 0 0,0 0 0 0 0,-1 0 1 0 0,0 0-1 0 0,0 0 0 0 0,0 1 0 0 0,0-1 0 0 0,0 1 0 0 0,-1 0 0 0 0,0 0 0 0 0,0 0 0 0 0,-1 0 0 0 0,1 0 0 0 0,-1 0 0 0 0,0 1 0 0 0,0-1 0 0 0,-1 0 1 0 0,0 1-1 0 0,0-1 0 0 0,-1 10 0 0 0,0-9-11 0 0,0 1 1 0 0,-1 0-1 0 0,0-1 1 0 0,0 1-1 0 0,0-1 1 0 0,-1 1 0 0 0,0-1-1 0 0,0 0 1 0 0,-1 0-1 0 0,0 0 1 0 0,0-1-1 0 0,0 1 1 0 0,-1-1-1 0 0,1 0 1 0 0,-1 0 0 0 0,-11 7-1 0 0,5-5 2 0 0,-1 0 0 0 0,0-1 0 0 0,0-1 0 0 0,-1 0 1 0 0,1 0-1 0 0,-1-1 0 0 0,0-1 0 0 0,-15 2 0 0 0,19-3-205 0 0,1-1 0 0 0,0 0 0 0 0,-1-1 0 0 0,1 0 0 0 0,0 0 0 0 0,-1-1 0 0 0,1 0 0 0 0,0 0 0 0 0,-1-1 1 0 0,1 0-1 0 0,0-1 0 0 0,0 1 0 0 0,1-2 0 0 0,-10-4 0 0 0,-4-13-2592 0 0,11 7 1321 0 0</inkml:trace>
</inkml:ink>
</file>

<file path=ppt/ink/ink13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09"/>
    </inkml:context>
    <inkml:brush xml:id="br0">
      <inkml:brushProperty name="width" value="0.1" units="cm"/>
      <inkml:brushProperty name="height" value="0.1" units="cm"/>
      <inkml:brushProperty name="color" value="#F6630D"/>
    </inkml:brush>
  </inkml:definitions>
  <inkml:trace contextRef="#ctx0" brushRef="#br0">1 199 9671 0 0,'20'-28'1342'0'0,"-11"19"137"0"0,1 0 1 0 0,-1 1 0 0 0,2 0-1 0 0,-1 1 1 0 0,1 0-1 0 0,19-9 1 0 0,79-29 1990 0 0,-36 16-2310 0 0,-57 22-1327 0 0,1 1 0 0 0,-1 0 0 0 0,20-3 0 0 0,23 5-3480 0 0,-46 5 1729 0 0</inkml:trace>
</inkml:ink>
</file>

<file path=ppt/ink/ink13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0"/>
    </inkml:context>
    <inkml:brush xml:id="br0">
      <inkml:brushProperty name="width" value="0.1" units="cm"/>
      <inkml:brushProperty name="height" value="0.1" units="cm"/>
      <inkml:brushProperty name="color" value="#F6630D"/>
    </inkml:brush>
  </inkml:definitions>
  <inkml:trace contextRef="#ctx0" brushRef="#br0">88 75 14599 0 0,'0'0'1320'0'0,"-1"-1"-1082"0"0,-1-3-102 0 0,0 4 67 0 0,0 1-1 0 0,0 0 1 0 0,0 0 0 0 0,1 0 0 0 0,-1 1 0 0 0,1-1 0 0 0,-1 0 0 0 0,1 1 0 0 0,-1-1 0 0 0,1 1 0 0 0,0-1 0 0 0,-1 1 0 0 0,0 3 0 0 0,-8 11 118 0 0,1 2 0 0 0,1 0 1 0 0,1 0-1 0 0,1 0 0 0 0,0 0 0 0 0,2 1 1 0 0,0 0-1 0 0,1 0 0 0 0,0 1 0 0 0,2-1 1 0 0,0 0-1 0 0,2 1 0 0 0,0-1 0 0 0,1 0 1 0 0,0 1-1 0 0,7 18 0 0 0,-7-31-302 0 0,0-1 1 0 0,1 0-1 0 0,-1 1 0 0 0,1-1 1 0 0,1 0-1 0 0,-1 0 0 0 0,1-1 1 0 0,0 1-1 0 0,1-1 0 0 0,-1 0 1 0 0,1 0-1 0 0,0 0 0 0 0,0-1 1 0 0,1 0-1 0 0,-1 0 0 0 0,1 0 1 0 0,0-1-1 0 0,0 1 0 0 0,0-1 0 0 0,0-1 1 0 0,1 1-1 0 0,-1-1 0 0 0,1 0 1 0 0,0-1-1 0 0,-1 1 0 0 0,1-2 1 0 0,0 1-1 0 0,0 0 0 0 0,0-1 1 0 0,-1-1-1 0 0,1 1 0 0 0,0-1 1 0 0,0 0-1 0 0,0-1 0 0 0,-1 1 1 0 0,1-1-1 0 0,-1-1 0 0 0,1 1 1 0 0,-1-1-1 0 0,0 0 0 0 0,0 0 0 0 0,9-7 1 0 0,-3 2 15 0 0,-1-1 1 0 0,1 0-1 0 0,-1-1 1 0 0,-1 0-1 0 0,0 0 1 0 0,0-1 0 0 0,-1-1-1 0 0,12-18 1 0 0,-17 24-18 0 0,-1 0 0 0 0,0-1 0 0 0,0 1 0 0 0,0-1 0 0 0,-1 0 0 0 0,0 0 1 0 0,-1 0-1 0 0,1 0 0 0 0,-1 0 0 0 0,0 0 0 0 0,-1 0 0 0 0,0 0 0 0 0,0 0 1 0 0,-1 0-1 0 0,1 0 0 0 0,-2 0 0 0 0,1 0 0 0 0,-1 0 0 0 0,-3-8 0 0 0,-8-18 46 0 0,-1 0 0 0 0,-32-49 0 0 0,41 73-52 0 0,-1 1 0 0 0,0 0 0 0 0,0 0 1 0 0,-1 0-1 0 0,0 0 0 0 0,0 1 0 0 0,-1 0 1 0 0,0 1-1 0 0,0 0 0 0 0,-1 0 0 0 0,1 1 1 0 0,-1-1-1 0 0,-18-6 0 0 0,22 11-12 0 0,0 0 1 0 0,0 0-1 0 0,-1 0 1 0 0,1 1-1 0 0,0 0 0 0 0,0 0 1 0 0,0 0-1 0 0,0 0 0 0 0,-1 1 1 0 0,1 0-1 0 0,0 0 0 0 0,0 0 1 0 0,0 1-1 0 0,1-1 0 0 0,-1 1 1 0 0,0 1-1 0 0,0-1 0 0 0,-5 4 1 0 0,10-5-122 0 0,0 0 0 0 0,-1-1 0 0 0,1 1 0 0 0,0 0 0 0 0,0 0 0 0 0,0-1 0 0 0,0 1 0 0 0,0 0 0 0 0,0 0 0 0 0,0 0 0 0 0,0-1 0 0 0,0 1 0 0 0,0 0 0 0 0,0 0 0 0 0,0 0 0 0 0,0-1 0 0 0,1 1 0 0 0,-1 0 0 0 0,0 0 0 0 0,0-1 0 0 0,1 1 0 0 0,-1 0 0 0 0,1-1 0 0 0,-1 1 0 0 0,1 0 0 0 0,-1-1 0 0 0,1 1 0 0 0,-1-1 0 0 0,1 1 0 0 0,-1-1 0 0 0,2 2 0 0 0,7 4-2134 0 0</inkml:trace>
</inkml:ink>
</file>

<file path=ppt/ink/ink13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1"/>
    </inkml:context>
    <inkml:brush xml:id="br0">
      <inkml:brushProperty name="width" value="0.1" units="cm"/>
      <inkml:brushProperty name="height" value="0.1" units="cm"/>
      <inkml:brushProperty name="color" value="#F6630D"/>
    </inkml:brush>
  </inkml:definitions>
  <inkml:trace contextRef="#ctx0" brushRef="#br0">115 107 11519 0 0,'-2'-5'669'0'0,"-9"-27"7867"0"0,-9 48-7139 0 0,9 4-1206 0 0,0 0 1 0 0,0 1 0 0 0,2 0 0 0 0,1 1 0 0 0,1 0 0 0 0,1 0 0 0 0,0 0 0 0 0,-3 36 0 0 0,8-50-175 0 0,0 0-1 0 0,0 0 0 0 0,1 0 0 0 0,-1 1 0 0 0,2-1 1 0 0,0 0-1 0 0,0 1 0 0 0,0-1 0 0 0,1 0 0 0 0,0 0 0 0 0,0 0 1 0 0,1 0-1 0 0,0-1 0 0 0,1 1 0 0 0,0-1 0 0 0,0 0 1 0 0,0 0-1 0 0,1 0 0 0 0,0 0 0 0 0,0-1 0 0 0,1 0 0 0 0,0 0 1 0 0,0 0-1 0 0,0-1 0 0 0,1 0 0 0 0,-1 0 0 0 0,1 0 0 0 0,1-1 1 0 0,-1 0-1 0 0,0-1 0 0 0,1 0 0 0 0,0 0 0 0 0,0 0 1 0 0,0-1-1 0 0,0 0 0 0 0,12 1 0 0 0,-4-1-6 0 0,1 0 1 0 0,-1-2-1 0 0,1 0 0 0 0,0 0 1 0 0,-1-2-1 0 0,0 0 0 0 0,1-1 0 0 0,-1 0 1 0 0,0-1-1 0 0,0-1 0 0 0,-1-1 1 0 0,1 0-1 0 0,-1-1 0 0 0,-1-1 0 0 0,1 0 1 0 0,-1-1-1 0 0,-1 0 0 0 0,0-1 1 0 0,0-1-1 0 0,20-21 0 0 0,-28 25 65 0 0,-1-1 1 0 0,0 1-1 0 0,-1-1 0 0 0,1 1 1 0 0,-1-1-1 0 0,-1 0 0 0 0,0 0 0 0 0,0 0 1 0 0,0 0-1 0 0,-1-1 0 0 0,-1 1 1 0 0,1 0-1 0 0,-1-1 0 0 0,0 1 1 0 0,-1 0-1 0 0,0-1 0 0 0,-1 1 0 0 0,-3-13 1 0 0,0 0 70 0 0,-2 1 0 0 0,0 0 1 0 0,-1 1-1 0 0,-1 0 0 0 0,-1 0 0 0 0,-15-21 1 0 0,20 32-80 0 0,-2 0 0 0 0,1 1 0 0 0,-1 0 1 0 0,0 1-1 0 0,0 0 0 0 0,-1 0 0 0 0,0 0 0 0 0,0 1 1 0 0,0 0-1 0 0,-1 0 0 0 0,0 1 0 0 0,1 1 0 0 0,-1-1 1 0 0,-11-1-1 0 0,7 1-483 0 0,0 2 1 0 0,0-1-1 0 0,-25 1 1 0 0,23 2-1681 0 0,2 1 1 0 0,-1 0-1 0 0,-21 5 1 0 0,17-1-5700 0 0</inkml:trace>
</inkml:ink>
</file>

<file path=ppt/ink/ink13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2"/>
    </inkml:context>
    <inkml:brush xml:id="br0">
      <inkml:brushProperty name="width" value="0.1" units="cm"/>
      <inkml:brushProperty name="height" value="0.1" units="cm"/>
      <inkml:brushProperty name="color" value="#F6630D"/>
    </inkml:brush>
  </inkml:definitions>
  <inkml:trace contextRef="#ctx0" brushRef="#br0">0 0 12031 0 0,'0'0'4354'0'0,"6"26"-1405"0"0,2-12-2255 0 0,0-1 1 0 0,1-1-1 0 0,0 0 0 0 0,1 0 1 0 0,0-1-1 0 0,24 19 1 0 0,76 51 1361 0 0,86 39-321 0 0,-157-104-7658 0 0,-34-15 3987 0 0</inkml:trace>
</inkml:ink>
</file>

<file path=ppt/ink/ink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5"/>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1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1"/>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3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3"/>
    </inkml:context>
    <inkml:brush xml:id="br0">
      <inkml:brushProperty name="width" value="0.1" units="cm"/>
      <inkml:brushProperty name="height" value="0.1" units="cm"/>
      <inkml:brushProperty name="color" value="#F6630D"/>
    </inkml:brush>
  </inkml:definitions>
  <inkml:trace contextRef="#ctx0" brushRef="#br0">445 1 5983 0 0,'0'0'464'0'0,"-26"12"8348"0"0,10-1-7646 0 0,1-1-1 0 0,1 2 1 0 0,-24 25 0 0 0,-13 10 91 0 0,-35 16 41 0 0,58-45-1045 0 0,1 2 0 0 0,0 1 0 0 0,2 1 0 0 0,0 1 0 0 0,-29 36 0 0 0,53-58-381 0 0,-1 1 0 0 0,1 0 0 0 0,0 0 0 0 0,0-1 1 0 0,0 1-1 0 0,0 0 0 0 0,0 0 0 0 0,0 0 0 0 0,1 0 0 0 0,-1 0 0 0 0,0 0 0 0 0,1 0 0 0 0,0 1 0 0 0,-1-1 0 0 0,1 0 0 0 0,0 3 1 0 0</inkml:trace>
</inkml:ink>
</file>

<file path=ppt/ink/ink13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4"/>
    </inkml:context>
    <inkml:brush xml:id="br0">
      <inkml:brushProperty name="width" value="0.1" units="cm"/>
      <inkml:brushProperty name="height" value="0.1" units="cm"/>
      <inkml:brushProperty name="color" value="#F6630D"/>
    </inkml:brush>
  </inkml:definitions>
  <inkml:trace contextRef="#ctx0" brushRef="#br0">20 0 7367 0 0,'0'0'334'0'0,"8"38"368"0"0,-5 74 7242 0 0,-16 59-4838 0 0,9-134-2128 0 0,0 6-112 0 0,0-15-457 0 0,1-1 0 0 0,1 1 0 0 0,2-1-1 0 0,1 1 1 0 0,1 0 0 0 0,8 43 0 0 0,-5-56-631 0 0,2 16 688 0 0,-5 3-4784 0 0</inkml:trace>
</inkml:ink>
</file>

<file path=ppt/ink/ink13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5"/>
    </inkml:context>
    <inkml:brush xml:id="br0">
      <inkml:brushProperty name="width" value="0.1" units="cm"/>
      <inkml:brushProperty name="height" value="0.1" units="cm"/>
      <inkml:brushProperty name="color" value="#F6630D"/>
    </inkml:brush>
  </inkml:definitions>
  <inkml:trace contextRef="#ctx0" brushRef="#br0">3 5 17967 0 0,'0'0'4992'0'0,"-3"-5"-5952"0"0</inkml:trace>
</inkml:ink>
</file>

<file path=ppt/ink/ink13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6"/>
    </inkml:context>
    <inkml:brush xml:id="br0">
      <inkml:brushProperty name="width" value="0.1" units="cm"/>
      <inkml:brushProperty name="height" value="0.1" units="cm"/>
      <inkml:brushProperty name="color" value="#F6630D"/>
    </inkml:brush>
  </inkml:definitions>
  <inkml:trace contextRef="#ctx0" brushRef="#br0">200 0 12031 0 0,'0'0'1091'0'0,"-13"8"-790"0"0,4-2-18 0 0,1 0 0 0 0,0 1 0 0 0,0-1 0 0 0,1 2 0 0 0,0-1 1 0 0,0 1-1 0 0,0 0 0 0 0,1 1 0 0 0,-9 16 0 0 0,-3 10 589 0 0,-17 47 0 0 0,22-48-264 0 0,5-18-87 0 0,2 1 0 0 0,0 0 0 0 0,0 1 0 0 0,2-1 0 0 0,-5 35-1 0 0,9-46-431 0 0,0-1-1 0 0,0 0 0 0 0,1 0 0 0 0,0 0 0 0 0,0 0 0 0 0,0 1 0 0 0,0-1 0 0 0,1-1 0 0 0,0 1 0 0 0,0 0 0 0 0,0 0 1 0 0,0-1-1 0 0,1 1 0 0 0,0-1 0 0 0,0 0 0 0 0,0 1 0 0 0,1-2 0 0 0,-1 1 0 0 0,1 0 0 0 0,0-1 0 0 0,0 1 0 0 0,0-1 1 0 0,0 0-1 0 0,1-1 0 0 0,5 4 0 0 0,1-1-44 0 0,-1-1 1 0 0,1 0-1 0 0,0 0 0 0 0,0-1 1 0 0,1 0-1 0 0,-1-1 1 0 0,1-1-1 0 0,-1 0 0 0 0,1 0 1 0 0,-1-1-1 0 0,1-1 0 0 0,-1 0 1 0 0,1 0-1 0 0,-1-1 1 0 0,21-6-1 0 0,-9 0 44 0 0,0 0 1 0 0,0-1-1 0 0,-1-1 0 0 0,0-2 0 0 0,-1 0 1 0 0,29-22-1 0 0,-44 29-62 0 0,0 1 0 0 0,0-1 0 0 0,-1 0 0 0 0,0 0 1 0 0,0-1-1 0 0,0 0 0 0 0,-1 0 0 0 0,0 0 0 0 0,0 0 0 0 0,-1 0 0 0 0,1-1 1 0 0,-1 0-1 0 0,-1 0 0 0 0,1 1 0 0 0,-1-2 0 0 0,1-8 0 0 0,-2 7 21 0 0,-1 1-1 0 0,0-1 0 0 0,0 1 1 0 0,-1-1-1 0 0,0 0 0 0 0,0 1 1 0 0,-1 0-1 0 0,0-1 0 0 0,-1 1 1 0 0,0 0-1 0 0,0 0 0 0 0,-1 0 1 0 0,-8-12-1 0 0,6 9-50 0 0,-2 1 1 0 0,1 0-1 0 0,-2 1 0 0 0,1 0 1 0 0,-1 0-1 0 0,0 1 0 0 0,-1 0 1 0 0,0 0-1 0 0,0 1 0 0 0,-1 1 1 0 0,0 0-1 0 0,0 0 0 0 0,0 1 1 0 0,-1 0-1 0 0,0 1 0 0 0,0 0 1 0 0,0 1-1 0 0,0 1 0 0 0,0 0 1 0 0,-1 0-1 0 0,1 1 0 0 0,-1 1 0 0 0,1 0 1 0 0,-25 4-1 0 0,11 7 3 0 0,2 0-4623 0 0</inkml:trace>
</inkml:ink>
</file>

<file path=ppt/ink/ink13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7"/>
    </inkml:context>
    <inkml:brush xml:id="br0">
      <inkml:brushProperty name="width" value="0.1" units="cm"/>
      <inkml:brushProperty name="height" value="0.1" units="cm"/>
      <inkml:brushProperty name="color" value="#F6630D"/>
    </inkml:brush>
  </inkml:definitions>
  <inkml:trace contextRef="#ctx0" brushRef="#br0">11 0 8287 0 0,'0'0'639'0'0,"0"14"640"0"0,4 163 5488 0 0,-1-61-3021 0 0,-18 203-1 0 0,14-315-3750 0 0,-1 2-84 0 0,2 8-3178 0 0</inkml:trace>
</inkml:ink>
</file>

<file path=ppt/ink/ink13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8"/>
    </inkml:context>
    <inkml:brush xml:id="br0">
      <inkml:brushProperty name="width" value="0.1" units="cm"/>
      <inkml:brushProperty name="height" value="0.1" units="cm"/>
      <inkml:brushProperty name="color" value="#F6630D"/>
    </inkml:brush>
  </inkml:definitions>
  <inkml:trace contextRef="#ctx0" brushRef="#br0">171 0 9215 0 0,'0'0'1235'0'0,"-13"27"3813"0"0,-54 110 684 0 0,46-100-5087 0 0,2 1 0 0 0,-26 72-1 0 0,44-108-623 0 0,0 0-1 0 0,0 1 0 0 0,1-1 0 0 0,-1 0 0 0 0,0 1 0 0 0,1-1 0 0 0,0 0 0 0 0,-1 1 0 0 0,1-1 0 0 0,0 1 0 0 0,0-1 0 0 0,0 1 0 0 0,1-1 0 0 0,-1 0 1 0 0,1 1-1 0 0,-1-1 0 0 0,1 0 0 0 0,0 1 0 0 0,-1-1 0 0 0,1 0 0 0 0,1 0 0 0 0,-1 1 0 0 0,0-1 0 0 0,0 0 0 0 0,1 0 0 0 0,-1-1 0 0 0,1 1 0 0 0,0 0 1 0 0,-1 0-1 0 0,1-1 0 0 0,2 2 0 0 0,2 0 23 0 0,-1-1 0 0 0,1 0 1 0 0,0-1-1 0 0,0 1 1 0 0,0-1-1 0 0,0 0 0 0 0,0 0 1 0 0,0-1-1 0 0,0 0 0 0 0,0 0 1 0 0,10-2-1 0 0,493-26 2538 0 0,-472 24-2565 0 0,-31 2-85 0 0,-1 1 1 0 0,1 1 0 0 0,0-1 0 0 0,-1 1 0 0 0,1 0 0 0 0,0 0 0 0 0,0 1 0 0 0,6 1 0 0 0,11 0-1951 0 0,-12-3 14 0 0</inkml:trace>
</inkml:ink>
</file>

<file path=ppt/ink/ink13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0:45.219"/>
    </inkml:context>
    <inkml:brush xml:id="br0">
      <inkml:brushProperty name="width" value="0.1" units="cm"/>
      <inkml:brushProperty name="height" value="0.1" units="cm"/>
      <inkml:brushProperty name="color" value="#F6630D"/>
    </inkml:brush>
  </inkml:definitions>
  <inkml:trace contextRef="#ctx0" brushRef="#br0">103 1 8287 0 0,'0'0'1083'0'0,"-7"24"3205"0"0,-4 23-980 0 0,-5 66 1 0 0,10-63-2068 0 0,-14 52 1 0 0,12-71-1374 0 0,-1 1 1106 0 0,1 1 1 0 0,1 0 0 0 0,-3 62-1 0 0,10-86-1116 0 0,0 1 0 0 0,1-1 0 0 0,0 1 0 0 0,1-1 1 0 0,0 0-1 0 0,0 0 0 0 0,7 16 0 0 0,-6-19-469 0 0,0-1 0 0 0,0 1 0 0 0,0-1 0 0 0,1 1 0 0 0,0-1 0 0 0,0-1 0 0 0,1 1 0 0 0,-1 0 0 0 0,1-1 0 0 0,0 0 0 0 0,0 0 0 0 0,9 5 0 0 0</inkml:trace>
</inkml:ink>
</file>

<file path=ppt/ink/ink13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0.267"/>
    </inkml:context>
    <inkml:brush xml:id="br0">
      <inkml:brushProperty name="width" value="0.1" units="cm"/>
      <inkml:brushProperty name="height" value="0.1" units="cm"/>
      <inkml:brushProperty name="color" value="#AB008B"/>
    </inkml:brush>
  </inkml:definitions>
  <inkml:trace contextRef="#ctx0" brushRef="#br0">1 446 7367 0 0,'1'-3'137'0'0,"10"-15"327"0"0,-1 40 7958 0 0,2-17-5381 0 0,-11-4-2875 0 0,1-1 0 0 0,-1 1-1 0 0,1 0 1 0 0,-1-1 0 0 0,1 1 0 0 0,-1 0 0 0 0,1-1 0 0 0,-1 0-1 0 0,1 1 1 0 0,0-1 0 0 0,-1 0 0 0 0,1 0 0 0 0,2 0 0 0 0,2-2 129 0 0,0 0 1 0 0,1 0 0 0 0,-1-1 0 0 0,0 0 0 0 0,0 0 0 0 0,-1 0 0 0 0,1-1 0 0 0,0 1 0 0 0,-1-2 0 0 0,8-6 0 0 0,47-56 462 0 0,-40 43-525 0 0,14-15-8 0 0,76-95 207 0 0,-98 116-293 0 0,0 0-1 0 0,0-2 1 0 0,-2 1-1 0 0,-1-2 1 0 0,13-36-1 0 0,-83 201 918 0 0,-37 130-1645 0 0,-79 370-1 0 0,175-635 586 0 0,0 1-1 0 0,0-1 0 0 0,1 1 0 0 0,0-1 0 0 0,1 1 0 0 0,0-1 0 0 0,1 1 1 0 0,0-1-1 0 0,0 1 0 0 0,4 11 0 0 0,-4-20 5 0 0,-1 1 0 0 0,1-1 0 0 0,0 0 0 0 0,-1 0 0 0 0,1 0 0 0 0,0 0 0 0 0,0 0 0 0 0,0 0 0 0 0,0-1 0 0 0,0 1 0 0 0,0 0 0 0 0,0 0 0 0 0,0-1 0 0 0,0 1 0 0 0,1-1 0 0 0,-1 1 0 0 0,0-1 0 0 0,0 1 0 0 0,0-1 0 0 0,1 0 0 0 0,-1 1 0 0 0,0-1 0 0 0,1 0 0 0 0,-1 0 0 0 0,0 0 0 0 0,0 0 0 0 0,3 0 0 0 0,30-9 0 0 0,-32 8 0 0 0,199-62 169 0 0,-69 23-138 0 0,-114 33-16 0 0,-1 0 0 0 0,1-1 0 0 0,26-18 0 0 0,-5 1-2557 0 0,-35 22 1971 0 0</inkml:trace>
</inkml:ink>
</file>

<file path=ppt/ink/ink13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0.639"/>
    </inkml:context>
    <inkml:brush xml:id="br0">
      <inkml:brushProperty name="width" value="0.1" units="cm"/>
      <inkml:brushProperty name="height" value="0.1" units="cm"/>
      <inkml:brushProperty name="color" value="#AB008B"/>
    </inkml:brush>
  </inkml:definitions>
  <inkml:trace contextRef="#ctx0" brushRef="#br0">0 193 17071 0 0,'0'-1'81'0'0,"0"0"0"0"0,1-1 0 0 0,-1 1 0 0 0,0 0 0 0 0,0 0 0 0 0,0 0 0 0 0,1 0 0 0 0,-1 0 0 0 0,0 0 0 0 0,1 0 0 0 0,-1 0 0 0 0,1 0 0 0 0,-1 0 0 0 0,1 0 0 0 0,0 0 0 0 0,0 0 0 0 0,-1 0 0 0 0,1 0 0 0 0,0 1 0 0 0,0-1 0 0 0,0 0 0 0 0,-1 0 0 0 0,1 1 0 0 0,0-1 0 0 0,0 1 0 0 0,0-1 0 0 0,0 1 0 0 0,0-1 0 0 0,1 1 0 0 0,-1 0 0 0 0,0-1 0 0 0,2 1 0 0 0,48-19 2058 0 0,-41 16-1354 0 0,107-39 1932 0 0,31-11-1332 0 0,4 11-4895 0 0,-126 35-4935 0 0</inkml:trace>
</inkml:ink>
</file>

<file path=ppt/ink/ink13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1.326"/>
    </inkml:context>
    <inkml:brush xml:id="br0">
      <inkml:brushProperty name="width" value="0.1" units="cm"/>
      <inkml:brushProperty name="height" value="0.1" units="cm"/>
      <inkml:brushProperty name="color" value="#AB008B"/>
    </inkml:brush>
  </inkml:definitions>
  <inkml:trace contextRef="#ctx0" brushRef="#br0">29 173 10447 0 0,'0'0'950'0'0,"-28"-34"4827"0"0,28 32-5544 0 0,0-1 1 0 0,-1 0 0 0 0,1 0-1 0 0,0 1 1 0 0,1-1-1 0 0,-1 0 1 0 0,0 0-1 0 0,1 1 1 0 0,0-1 0 0 0,0 0-1 0 0,-1 1 1 0 0,1-1-1 0 0,1 0 1 0 0,-1 1-1 0 0,0 0 1 0 0,1-1-1 0 0,-1 1 1 0 0,1 0 0 0 0,0-1-1 0 0,0 1 1 0 0,0 0-1 0 0,0 0 1 0 0,0 1-1 0 0,0-1 1 0 0,0 0-1 0 0,3-1 1 0 0,8-6 193 0 0,1 0 1 0 0,-1 1-1 0 0,16-7 1 0 0,-15 9-268 0 0,0 1 1 0 0,0 0-1 0 0,0 1 0 0 0,1 0 1 0 0,-1 2-1 0 0,1 0 1 0 0,18-1-1 0 0,-25 3-98 0 0,0-1 0 0 0,0 2-1 0 0,0-1 1 0 0,0 1 0 0 0,0 0 0 0 0,0 1-1 0 0,0 0 1 0 0,0 0 0 0 0,-1 1-1 0 0,1-1 1 0 0,-1 2 0 0 0,0-1 0 0 0,0 1-1 0 0,13 9 1 0 0,-18-11-48 0 0,0 1-1 0 0,0-1 0 0 0,0 1 1 0 0,0 0-1 0 0,-1-1 1 0 0,1 1-1 0 0,-1 0 1 0 0,0 0-1 0 0,0 0 1 0 0,0 0-1 0 0,0 0 0 0 0,0 0 1 0 0,-1 0-1 0 0,1 1 1 0 0,-1-1-1 0 0,0 0 1 0 0,0 0-1 0 0,0 0 1 0 0,0 1-1 0 0,0-1 0 0 0,-1 0 1 0 0,0 0-1 0 0,1 0 1 0 0,-1 0-1 0 0,0 0 1 0 0,-1 0-1 0 0,1 0 1 0 0,0 0-1 0 0,-3 3 1 0 0,-5 11 0 0 0,-1 0 1 0 0,-1 0 0 0 0,-19 22 0 0 0,21-28-19 0 0,-15 19 6 0 0,2 2 1 0 0,0 0 0 0 0,-27 58-1 0 0,48-87-2 0 0,0-1-1 0 0,0 1 0 0 0,0 0 0 0 0,0-1 0 0 0,0 1 1 0 0,1 0-1 0 0,0 0 0 0 0,-1-1 0 0 0,1 1 0 0 0,0 0 1 0 0,0 0-1 0 0,0 0 0 0 0,1-1 0 0 0,-1 1 0 0 0,1 0 1 0 0,0 0-1 0 0,-1-1 0 0 0,1 1 0 0 0,0 0 0 0 0,1-1 1 0 0,-1 1-1 0 0,0-1 0 0 0,1 1 0 0 0,-1-1 0 0 0,1 0 1 0 0,0 0-1 0 0,0 0 0 0 0,0 0 0 0 0,0 0 0 0 0,0 0 1 0 0,0 0-1 0 0,1 0 0 0 0,-1-1 0 0 0,5 3 0 0 0,10 4-3 0 0,0 0 0 0 0,0-1-1 0 0,1-1 1 0 0,26 6 0 0 0,4 2 0 0 0,-32-8 8 0 0,-1 0 0 0 0,0 1 0 0 0,0 0 0 0 0,-1 1 0 0 0,0 1 0 0 0,0 0 0 0 0,15 15 0 0 0,-26-21-3 0 0,1 0 0 0 0,-2 0 0 0 0,1 1 0 0 0,0-1 0 0 0,-1 1 0 0 0,0-1 0 0 0,1 1 0 0 0,-2 0 0 0 0,1 0 0 0 0,0 0 0 0 0,-1 0 0 0 0,1 0 0 0 0,-1 0 0 0 0,-1 1 0 0 0,1-1 0 0 0,0 0 0 0 0,-1 0 0 0 0,0 1-1 0 0,0-1 1 0 0,0 0 0 0 0,-1 1 0 0 0,1-1 0 0 0,-1 0 0 0 0,0 0 0 0 0,0 1 0 0 0,-1-1 0 0 0,1 0 0 0 0,-1 0 0 0 0,0 0 0 0 0,0-1 0 0 0,0 1 0 0 0,-4 5 0 0 0,-3 2 11 0 0,0-1 1 0 0,0 0-1 0 0,-1 0 0 0 0,-1-1 0 0 0,1 0 1 0 0,-1-1-1 0 0,-1-1 0 0 0,1 0 0 0 0,-1 0 1 0 0,-1-1-1 0 0,1 0 0 0 0,-1-1 0 0 0,0-1 1 0 0,0 0-1 0 0,0-1 0 0 0,-1 0 0 0 0,1-1 1 0 0,-1 0-1 0 0,0-1 0 0 0,0-1 0 0 0,1 0 1 0 0,-1-1-1 0 0,0-1 0 0 0,1 0 0 0 0,-1 0 1 0 0,-19-7-1 0 0,29 7 4 0 0,0 0 0 0 0,0 0 0 0 0,0-1 0 0 0,0 1 0 0 0,0-1 1 0 0,1 0-1 0 0,-1 0 0 0 0,1 0 0 0 0,0 0 0 0 0,0 0 0 0 0,0-1 0 0 0,0 1 0 0 0,-3-6 1 0 0,-2-22-2233 0 0,8 28 1395 0 0,1 0 1 0 0,-1-1-1 0 0,0 1 1 0 0,1 0-1 0 0,0 0 1 0 0,0 0 0 0 0,0 0-1 0 0,0 0 1 0 0,2-3-1 0 0</inkml:trace>
</inkml:ink>
</file>

<file path=ppt/ink/ink1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2"/>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3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1.802"/>
    </inkml:context>
    <inkml:brush xml:id="br0">
      <inkml:brushProperty name="width" value="0.1" units="cm"/>
      <inkml:brushProperty name="height" value="0.1" units="cm"/>
      <inkml:brushProperty name="color" value="#AB008B"/>
    </inkml:brush>
  </inkml:definitions>
  <inkml:trace contextRef="#ctx0" brushRef="#br0">43 29 7367 0 0,'-3'-28'13127'0'0,"11"59"-12145"0"0,-1 1 0 0 0,-2 0 0 0 0,-1 0 0 0 0,-2 0 1 0 0,-2 50-1 0 0,-26 168 97 0 0,0-11-546 0 0,13-37-482 0 0,14-200-401 0 0,1 0 0 0 0,-1-1 0 0 0,1 1 0 0 0,0 0 0 0 0,0 0 0 0 0,0-1 0 0 0,0 1 1 0 0,0-1-1 0 0,0 0 0 0 0,1 0 0 0 0,-1 0 0 0 0,0 0 0 0 0,4 1 0 0 0</inkml:trace>
</inkml:ink>
</file>

<file path=ppt/ink/ink13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2.225"/>
    </inkml:context>
    <inkml:brush xml:id="br0">
      <inkml:brushProperty name="width" value="0.1" units="cm"/>
      <inkml:brushProperty name="height" value="0.1" units="cm"/>
      <inkml:brushProperty name="color" value="#AB008B"/>
    </inkml:brush>
  </inkml:definitions>
  <inkml:trace contextRef="#ctx0" brushRef="#br0">137 1 6447 0 0,'0'0'1711'0'0,"5"36"3680"0"0,-4-20-4628 0 0,-1-1 1 0 0,-1 1 0 0 0,-1 0-1 0 0,0-1 1 0 0,-1 1 0 0 0,0-1 0 0 0,-1 0-1 0 0,-8 19 1 0 0,-4 1-71 0 0,-2-1 1 0 0,-25 37-1 0 0,26-40-210 0 0,4-8-1751 0 0,4-8-4332 0 0</inkml:trace>
</inkml:ink>
</file>

<file path=ppt/ink/ink13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3.521"/>
    </inkml:context>
    <inkml:brush xml:id="br0">
      <inkml:brushProperty name="width" value="0.1" units="cm"/>
      <inkml:brushProperty name="height" value="0.1" units="cm"/>
      <inkml:brushProperty name="color" value="#AB008B"/>
    </inkml:brush>
  </inkml:definitions>
  <inkml:trace contextRef="#ctx0" brushRef="#br0">304 84 4607 0 0,'0'0'354'0'0,"1"-11"496"0"0,1-14 4844 0 0,-2 23-5343 0 0,-1-1-1 0 0,1 1 1 0 0,-1-1 0 0 0,0 1 0 0 0,0 0 0 0 0,0-1 0 0 0,0 1-1 0 0,0 0 1 0 0,-1 0 0 0 0,1 0 0 0 0,-1 0 0 0 0,1 0 0 0 0,-1 0 0 0 0,0 0-1 0 0,0 0 1 0 0,1 1 0 0 0,-1-1 0 0 0,0 1 0 0 0,-3-2 0 0 0,2 2-109 0 0,0 0 1 0 0,0 0 0 0 0,0 0-1 0 0,0 1 1 0 0,0-1 0 0 0,0 1-1 0 0,0 0 1 0 0,0 0 0 0 0,0 0-1 0 0,0 0 1 0 0,0 0 0 0 0,0 1-1 0 0,-5 1 1 0 0,0 0-101 0 0,0 1 1 0 0,0 0-1 0 0,0 1 1 0 0,1 0-1 0 0,-1 0 1 0 0,1 0-1 0 0,0 1 0 0 0,0 0 1 0 0,1 1-1 0 0,-8 6 1 0 0,-4 14-58 0 0,0 0 1 0 0,1 0-1 0 0,2 2 1 0 0,0 0-1 0 0,3 1 1 0 0,0 0-1 0 0,-15 60 1 0 0,24-80-52 0 0,1-1 0 0 0,1 0 0 0 0,0 1 0 0 0,0-1 0 0 0,0 1 0 0 0,1-1 0 0 0,0 1 0 0 0,1-1 0 0 0,0 1 0 0 0,0-1 0 0 0,1 0 0 0 0,0 1 0 0 0,6 12 0 0 0,-6-17-19 0 0,0 0-1 0 0,0 0 0 0 0,0-1 0 0 0,1 1 0 0 0,0-1 0 0 0,0 1 0 0 0,0-1 0 0 0,0 0 0 0 0,0 0 0 0 0,1-1 0 0 0,-1 1 1 0 0,1-1-1 0 0,0 0 0 0 0,0 0 0 0 0,-1 0 0 0 0,2 0 0 0 0,-1 0 0 0 0,0-1 0 0 0,0 0 0 0 0,0 0 0 0 0,0 0 0 0 0,1 0 1 0 0,-1-1-1 0 0,1 0 0 0 0,-1 0 0 0 0,0 0 0 0 0,1 0 0 0 0,4-2 0 0 0,1 1-5 0 0,1-1 1 0 0,-1-1-1 0 0,1 0 0 0 0,-1 0 1 0 0,0-1-1 0 0,0 0 0 0 0,0-1 1 0 0,-1 0-1 0 0,0 0 0 0 0,0-1 1 0 0,0-1-1 0 0,-1 1 0 0 0,1-1 1 0 0,-2-1-1 0 0,1 1 0 0 0,-1-1 1 0 0,0-1-1 0 0,-1 1 0 0 0,0-1 1 0 0,0 0-1 0 0,-1-1 0 0 0,0 0 1 0 0,4-10-1 0 0,0-3 22 0 0,-1 0-1 0 0,-1-1 0 0 0,-1 0 1 0 0,-1 0-1 0 0,-1 0 1 0 0,-1-1-1 0 0,-1 0 0 0 0,-1 1 1 0 0,-3-26-1 0 0,-11-20 1707 0 0,11 99-1127 0 0,-8 48-1 0 0,1-9-549 0 0,4-9-20 0 0,3-1 0 0 0,2 1 0 0 0,3 0 0 0 0,3-1 0 0 0,20 91 0 0 0,2 28-1352 0 0,-20-164-2568 0 0,-4-8 1928 0 0</inkml:trace>
</inkml:ink>
</file>

<file path=ppt/ink/ink13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4.179"/>
    </inkml:context>
    <inkml:brush xml:id="br0">
      <inkml:brushProperty name="width" value="0.1" units="cm"/>
      <inkml:brushProperty name="height" value="0.1" units="cm"/>
      <inkml:brushProperty name="color" value="#AB008B"/>
    </inkml:brush>
  </inkml:definitions>
  <inkml:trace contextRef="#ctx0" brushRef="#br0">162 1 13303 0 0,'0'0'1571'0'0,"-6"32"2518"0"0,-4 6-2904 0 0,-2-1 0 0 0,-1 0 0 0 0,-22 42 0 0 0,17-41-1006 0 0,2 2-1 0 0,-17 62 1 0 0,28-83-121 0 0,1-6-23 0 0,1 0 1 0 0,1 0-1 0 0,0 0 1 0 0,1 0-1 0 0,0 18 1 0 0,1-28-23 0 0,0 0 0 0 0,1-1 1 0 0,-1 1-1 0 0,1 0 0 0 0,0 0 1 0 0,-1 0-1 0 0,1-1 0 0 0,1 1 0 0 0,-1-1 1 0 0,0 1-1 0 0,1-1 0 0 0,-1 1 1 0 0,1-1-1 0 0,0 0 0 0 0,-1 1 0 0 0,1-1 1 0 0,0 0-1 0 0,1 0 0 0 0,-1-1 1 0 0,0 1-1 0 0,0 0 0 0 0,1-1 0 0 0,-1 1 1 0 0,1-1-1 0 0,0 0 0 0 0,-1 0 1 0 0,1 0-1 0 0,0 0 0 0 0,-1 0 0 0 0,5 0 1 0 0,28 3 330 0 0,1 0 0 0 0,-1-3 1 0 0,1-1-1 0 0,64-8 0 0 0,-12 1 227 0 0,35-3 167 0 0,1 0-3247 0 0,-112 9 289 0 0</inkml:trace>
</inkml:ink>
</file>

<file path=ppt/ink/ink13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4.540"/>
    </inkml:context>
    <inkml:brush xml:id="br0">
      <inkml:brushProperty name="width" value="0.1" units="cm"/>
      <inkml:brushProperty name="height" value="0.1" units="cm"/>
      <inkml:brushProperty name="color" value="#AB008B"/>
    </inkml:brush>
  </inkml:definitions>
  <inkml:trace contextRef="#ctx0" brushRef="#br0">95 1 16415 0 0,'0'0'1484'0'0,"-17"20"235"0"0,10 3-923 0 0,1-1 0 0 0,0 1 0 0 0,2 0 0 0 0,1 0-1 0 0,0 42 1 0 0,-7 43 282 0 0,-23 116 225 0 0,30-179-1101 0 0,1 0 0 0 0,2 0 1 0 0,7 46-1 0 0,-6-74-889 0 0,7 36 1935 0 0,3-32-3832 0 0,9-10-5497 0 0</inkml:trace>
</inkml:ink>
</file>

<file path=ppt/ink/ink13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4.899"/>
    </inkml:context>
    <inkml:brush xml:id="br0">
      <inkml:brushProperty name="width" value="0.1" units="cm"/>
      <inkml:brushProperty name="height" value="0.1" units="cm"/>
      <inkml:brushProperty name="color" value="#AB008B"/>
    </inkml:brush>
  </inkml:definitions>
  <inkml:trace contextRef="#ctx0" brushRef="#br0">20 1 8287 0 0,'0'0'639'0'0,"6"14"2186"0"0,3 7-2343 0 0,-2 1 0 0 0,0-1 0 0 0,-2 1 0 0 0,0 1 0 0 0,-2-1 0 0 0,0 1 1 0 0,-1-1-1 0 0,-3 37 0 0 0,-5 11 2989 0 0,-21 99 1 0 0,16-121-2491 0 0,2 0 0 0 0,3 0 0 0 0,2 1 0 0 0,1 0 0 0 0,6 50 0 0 0,-3-92-1231 0 0,1-1 1 0 0,-1 0-1 0 0,2 0 1 0 0,-1 0-1 0 0,1 0 1 0 0,0 0-1 0 0,0 0 0 0 0,0-1 1 0 0,1 1-1 0 0,0-1 1 0 0,0 1-1 0 0,1-1 1 0 0,-1 0-1 0 0,1 0 0 0 0,7 6 1 0 0,-1-5-1494 0 0</inkml:trace>
</inkml:ink>
</file>

<file path=ppt/ink/ink13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17.205"/>
    </inkml:context>
    <inkml:brush xml:id="br0">
      <inkml:brushProperty name="width" value="0.1" units="cm"/>
      <inkml:brushProperty name="height" value="0.1" units="cm"/>
      <inkml:brushProperty name="color" value="#AB008B"/>
    </inkml:brush>
  </inkml:definitions>
  <inkml:trace contextRef="#ctx0" brushRef="#br0">446 51 2759 0 0,'-51'8'27'0'0,"-40"6"2600"0"0,31-15 5214 0 0,60 0-7685 0 0,0 0-1 0 0,0 0 1 0 0,0 1-1 0 0,0-1 1 0 0,1 0-1 0 0,-1 0 1 0 0,0 0-1 0 0,1 1 1 0 0,-1-1-1 0 0,1 0 1 0 0,-1 1 0 0 0,0-1-1 0 0,1 0 1 0 0,0 1-1 0 0,-1-1 1 0 0,1 0-1 0 0,-1 1 1 0 0,1-1-1 0 0,0 1 1 0 0,-1-1 0 0 0,1 1-1 0 0,0 0 1 0 0,-1-1-1 0 0,1 1 1 0 0,2-1-1 0 0,30-6 1062 0 0,38 8-1191 0 0,-64 0 268 0 0,1124 16 3788 0 0,-387-15-2316 0 0,813 13-1669 0 0,271-77 362 0 0,-1655 52-356 0 0,444-1 725 0 0,-563 18 1104 0 0,-81 24-1867 0 0,2 14-65 0 0,2 1 0 0 0,2 1 0 0 0,2 1 0 0 0,-18 69 0 0 0,-33 210 0 0 0,30-122 0 0 0,-176 599 0 0 0,189-705 64 0 0,4 1-1 0 0,-16 146 1 0 0,36-219 30 0 0,1-19-50 0 0,1-1 1 0 0,-1 1-1 0 0,2 0 0 0 0,-1 0 1 0 0,1 0-1 0 0,0 0 1 0 0,1 0-1 0 0,0 0 1 0 0,0-1-1 0 0,1 1 0 0 0,0 0 1 0 0,0-1-1 0 0,5 12 1 0 0,-6-17 8 0 0,-9-3-12 0 0,-14 2-18 0 0,-495 80-204 0 0,-6-32-199 0 0,-242 31-19 0 0,747-77 396 0 0,-688 95-309 0 0,-5-42 59 0 0,7-54-242 0 0,33 0-1 0 0,613-1 440 0 0,-440 2-83 0 0,381-8 265 0 0,0-5 0 0 0,-140-31 0 0 0,217 30 44 0 0,-61-25 0 0 0,24 7 127 0 0,75 28-233 0 0,1-1 131 0 0,9-3 40 0 0,3 0-142 0 0,-5 1-76 0 0,1-1 1 0 0,-1 1-1 0 0,0-1 0 0 0,0 0 0 0 0,0-1 0 0 0,-1 1 1 0 0,0-1-1 0 0,0 0 0 0 0,0-1 0 0 0,-1 1 1 0 0,0-1-1 0 0,0 0 0 0 0,-1 0 0 0 0,0 0 1 0 0,0 0-1 0 0,-1 0 0 0 0,3-10 0 0 0,3-17 55 0 0,-1-1 0 0 0,3-49 0 0 0,-9 76-62 0 0,37-900 203 0 0,-36 769-218 0 0,0 45 16 0 0,5 0-1 0 0,33-167 1 0 0,-28 210-6 0 0,3-1-1 0 0,1 2 1 0 0,4 0-1 0 0,1 1 1 0 0,2 1-1 0 0,43-65 1 0 0,-22 55-5 0 0,-33 45 0 0 0,0 0 0 0 0,-1 0 0 0 0,-1-1 0 0 0,0-1 0 0 0,-1 1 0 0 0,0-1 0 0 0,-1 0 0 0 0,8-27 0 0 0,-15 22-147 0 0</inkml:trace>
</inkml:ink>
</file>

<file path=ppt/ink/ink13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59"/>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0"/>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1"/>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3"/>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3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2"/>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3"/>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4"/>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5"/>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6"/>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7"/>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8"/>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69"/>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0"/>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1"/>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4"/>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3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2"/>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3"/>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4"/>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5"/>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6"/>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7"/>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8"/>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79"/>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0"/>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1"/>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5"/>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3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2"/>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3"/>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4"/>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5"/>
    </inkml:context>
    <inkml:brush xml:id="br0">
      <inkml:brushProperty name="width" value="0.1" units="cm"/>
      <inkml:brushProperty name="height" value="0.1" units="cm"/>
      <inkml:brushProperty name="color" value="#008C3A"/>
    </inkml:brush>
  </inkml:definitions>
  <inkml:trace contextRef="#ctx0" brushRef="#br0">55 176 2759 0 0,'0'-43'2087'0'0,"0"15"3648"0"0,-3-76 2203 0 0,1 142-2941 0 0,-13 50-3556 0 0,-2 10-1034 0 0,16-86-364 0 0,-8 50 163 0 0,3 2-1 0 0,4 101 0 0 0,3-159-193 0 0,-1-5-57 0 0,1-1 0 0 0,-1 1-1 0 0,0 0 1 0 0,1 0 0 0 0,-1 0 0 0 0,1 0-1 0 0,0-1 1 0 0,-1 1 0 0 0,1 0 0 0 0,-1-1-1 0 0,1 1 1 0 0,0 0 0 0 0,0-1 0 0 0,-1 1-1 0 0,1-1 1 0 0,0 1 0 0 0,0-1 0 0 0,0 1-1 0 0,0-1 1 0 0,-1 0 0 0 0,1 1 0 0 0,0-1 0 0 0,0 0-1 0 0,0 0 1 0 0,0 1 0 0 0,0-1 0 0 0,0 0-1 0 0,0 0 1 0 0,0 0 0 0 0,2-1 0 0 0,15-4-4929 0 0</inkml:trace>
</inkml:ink>
</file>

<file path=ppt/ink/ink13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6"/>
    </inkml:context>
    <inkml:brush xml:id="br0">
      <inkml:brushProperty name="width" value="0.1" units="cm"/>
      <inkml:brushProperty name="height" value="0.1" units="cm"/>
      <inkml:brushProperty name="color" value="#008C3A"/>
    </inkml:brush>
  </inkml:definitions>
  <inkml:trace contextRef="#ctx0" brushRef="#br0">104 50 11343 0 0,'0'0'1031'0'0,"-28"4"950"0"0,24-1-1688 0 0,0 0-1 0 0,0 0 0 0 0,0 0 1 0 0,0 1-1 0 0,1 0 0 0 0,-1 0 1 0 0,1 0-1 0 0,0 0 0 0 0,0 0 1 0 0,1 0-1 0 0,-1 1 0 0 0,1 0 0 0 0,0-1 1 0 0,-2 8-1 0 0,-18 71 1367 0 0,20-73-1506 0 0,1 0 0 0 0,0 0 0 0 0,0 1 0 0 0,1-1 0 0 0,0 0 0 0 0,1 0 0 0 0,0 1 0 0 0,1-1 0 0 0,0 0 0 0 0,1 0 0 0 0,0 0 0 0 0,4 10 0 0 0,-5-16-117 0 0,1 0 1 0 0,-1 0-1 0 0,1 0 1 0 0,-1 0-1 0 0,1-1 1 0 0,0 0-1 0 0,0 1 1 0 0,0-1-1 0 0,1 0 1 0 0,-1 0-1 0 0,1-1 0 0 0,0 1 1 0 0,0-1-1 0 0,0 0 1 0 0,0 0-1 0 0,0 0 1 0 0,0 0-1 0 0,0-1 1 0 0,1 1-1 0 0,-1-1 1 0 0,0 0-1 0 0,1-1 1 0 0,-1 1-1 0 0,1-1 0 0 0,0 0 1 0 0,-1 0-1 0 0,1 0 1 0 0,-1-1-1 0 0,8-1 1 0 0,2-2 42 0 0,-1 0 1 0 0,1 0 0 0 0,-1-2 0 0 0,0 0-1 0 0,0 0 1 0 0,-1-1 0 0 0,0 0-1 0 0,0-1 1 0 0,-1-1 0 0 0,0 0-1 0 0,0 0 1 0 0,-1-1 0 0 0,0-1-1 0 0,-1 1 1 0 0,14-22 0 0 0,-18 23-50 0 0,0 1 1 0 0,0-1 0 0 0,-1 1 0 0 0,0-1 0 0 0,-1-1 0 0 0,1 1-1 0 0,-2 0 1 0 0,0-1 0 0 0,0 1 0 0 0,1-17 0 0 0,-3 19-9 0 0,0 1-1 0 0,-1-1 1 0 0,0 0 0 0 0,0 0 0 0 0,-1 1 0 0 0,1-1 0 0 0,-1 1 0 0 0,-1-1 0 0 0,1 1 0 0 0,-1 0 0 0 0,0 0 0 0 0,-1 0 0 0 0,1 1 0 0 0,-1-1 0 0 0,0 1-1 0 0,-7-8 1 0 0,7 10-16 0 0,1 0 0 0 0,0 0 0 0 0,-1 1 0 0 0,0-1 0 0 0,1 1 0 0 0,-1 0 0 0 0,0-1 0 0 0,0 2 0 0 0,-1-1 0 0 0,1 0 0 0 0,0 1 0 0 0,0 0 0 0 0,-1 0 0 0 0,1 0 0 0 0,-1 1 0 0 0,-6-1 0 0 0,-5 2-69 0 0,0 0-1 0 0,0 1 1 0 0,-21 5-1 0 0,-8 2-669 0 0,39-5-1928 0 0</inkml:trace>
</inkml:ink>
</file>

<file path=ppt/ink/ink13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7"/>
    </inkml:context>
    <inkml:brush xml:id="br0">
      <inkml:brushProperty name="width" value="0.1" units="cm"/>
      <inkml:brushProperty name="height" value="0.1" units="cm"/>
      <inkml:brushProperty name="color" value="#008C3A"/>
    </inkml:brush>
  </inkml:definitions>
  <inkml:trace contextRef="#ctx0" brushRef="#br0">23 1 12495 0 0,'0'0'1134'0'0,"-14"30"994"0"0,11-15-829 0 0,0-1 0 0 0,1 1 0 0 0,1 0 0 0 0,1 21 0 0 0,4 11 92 0 0,12 53-1 0 0,-5-33-972 0 0,6-5 319 0 0,-7-37-4078 0 0,-4-10-2252 0 0</inkml:trace>
</inkml:ink>
</file>

<file path=ppt/ink/ink13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8"/>
    </inkml:context>
    <inkml:brush xml:id="br0">
      <inkml:brushProperty name="width" value="0.1" units="cm"/>
      <inkml:brushProperty name="height" value="0.1" units="cm"/>
      <inkml:brushProperty name="color" value="#008C3A"/>
    </inkml:brush>
  </inkml:definitions>
  <inkml:trace contextRef="#ctx0" brushRef="#br0">1 22 3223 0 0,'6'-22'17952'0'0</inkml:trace>
</inkml:ink>
</file>

<file path=ppt/ink/ink13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89"/>
    </inkml:context>
    <inkml:brush xml:id="br0">
      <inkml:brushProperty name="width" value="0.1" units="cm"/>
      <inkml:brushProperty name="height" value="0.1" units="cm"/>
      <inkml:brushProperty name="color" value="#008C3A"/>
    </inkml:brush>
  </inkml:definitions>
  <inkml:trace contextRef="#ctx0" brushRef="#br0">104 1 8287 0 0,'0'0'5383'0'0,"-14"35"-2250"0"0,-18 26-1981 0 0,-12 26 242 0 0,42-80-1271 0 0,-1 0-1 0 0,1 0 0 0 0,0 0 1 0 0,0 0-1 0 0,1 1 0 0 0,0-1 1 0 0,1 1-1 0 0,-1-1 0 0 0,1 1 1 0 0,2 8-1 0 0,-1-12-40 0 0,0-1-1 0 0,0 0 0 0 0,1 0 1 0 0,-1 1-1 0 0,1-1 1 0 0,0 0-1 0 0,0 0 1 0 0,0-1-1 0 0,0 1 0 0 0,0 0 1 0 0,1-1-1 0 0,-1 1 1 0 0,1-1-1 0 0,0 0 1 0 0,0 0-1 0 0,-1 0 0 0 0,2 0 1 0 0,-1 0-1 0 0,0-1 1 0 0,0 1-1 0 0,0-1 1 0 0,1 0-1 0 0,-1 0 0 0 0,0 0 1 0 0,1 0-1 0 0,5 0 1 0 0,12 2 257 0 0,1-1 1 0 0,0 0-1 0 0,23-2 0 0 0,-26-1-120 0 0,11 2-133 0 0,0-2 0 0 0,-1-1 0 0 0,1-1 0 0 0,0-2 1 0 0,-1 0-1 0 0,0-3 0 0 0,32-11 0 0 0,-24 4-4899 0 0</inkml:trace>
</inkml:ink>
</file>

<file path=ppt/ink/ink13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0"/>
    </inkml:context>
    <inkml:brush xml:id="br0">
      <inkml:brushProperty name="width" value="0.1" units="cm"/>
      <inkml:brushProperty name="height" value="0.1" units="cm"/>
      <inkml:brushProperty name="color" value="#008C3A"/>
    </inkml:brush>
  </inkml:definitions>
  <inkml:trace contextRef="#ctx0" brushRef="#br0">128 0 14999 0 0,'-3'1'130'0'0,"0"-1"-1"0"0,1 1 0 0 0,-1-1 1 0 0,1 1-1 0 0,0 0 0 0 0,-1 0 1 0 0,1 0-1 0 0,0 0 1 0 0,-1 1-1 0 0,1-1 0 0 0,0 1 1 0 0,0-1-1 0 0,0 1 0 0 0,0 0 1 0 0,0 0-1 0 0,1-1 1 0 0,-1 1-1 0 0,1 1 0 0 0,-1-1 1 0 0,-1 4-1 0 0,-29 50 2649 0 0,21-24-2153 0 0,1 0 0 0 0,1 0 0 0 0,-6 48-1 0 0,13-64-413 0 0,1 0-1 0 0,0 0 0 0 0,1 0 0 0 0,0 0 0 0 0,1 0 0 0 0,1 0 1 0 0,1 0-1 0 0,0 0 0 0 0,7 19 0 0 0,2-10-2251 0 0,0-1 0 0 0,20 29 1 0 0,-27-43 522 0 0</inkml:trace>
</inkml:ink>
</file>

<file path=ppt/ink/ink13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1"/>
    </inkml:context>
    <inkml:brush xml:id="br0">
      <inkml:brushProperty name="width" value="0.1" units="cm"/>
      <inkml:brushProperty name="height" value="0.1" units="cm"/>
      <inkml:brushProperty name="color" value="#008C3A"/>
    </inkml:brush>
  </inkml:definitions>
  <inkml:trace contextRef="#ctx0" brushRef="#br0">72 68 4607 0 0,'0'0'208'0'0,"-1"0"-9"0"0,-6 0-158 0 0,-56 10 10868 0 0,71-11-8640 0 0,43-1-1096 0 0,64 6 1 0 0,35 0 137 0 0,-105-6-1077 0 0,757-15 1751 0 0,-360 19-1657 0 0,-346-3-263 0 0,348-29-72 0 0,-268 13 211 0 0,200 6-1 0 0,-364 14-143 0 0,-9-2 1 0 0,-1 0 0 0 0,1-1 0 0 0,-1 1 1 0 0,1 0-1 0 0,-1-1 0 0 0,1 0 1 0 0,-1 0-1 0 0,1 0 0 0 0,-1 0 0 0 0,1 0 1 0 0,0 0-1 0 0,-1-1 0 0 0,5 0 0 0 0,-5-11-2778 0 0</inkml:trace>
</inkml:ink>
</file>

<file path=ppt/ink/ink1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6"/>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3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2"/>
    </inkml:context>
    <inkml:brush xml:id="br0">
      <inkml:brushProperty name="width" value="0.1" units="cm"/>
      <inkml:brushProperty name="height" value="0.1" units="cm"/>
      <inkml:brushProperty name="color" value="#008C3A"/>
    </inkml:brush>
  </inkml:definitions>
  <inkml:trace contextRef="#ctx0" brushRef="#br0">25 0 2759 0 0,'0'0'12104'0'0,"7"28"-9704"0"0,-4 3-1651 0 0,-1-1-1 0 0,-1 0 1 0 0,-2 1 0 0 0,-1-1-1 0 0,-1 0 1 0 0,-9 36-1 0 0,4-22-40 0 0,-3 81 0 0 0,11-121-740 0 0,3 40-286 0 0,-3-42 30 0 0,0-1 1 0 0,1 1-1 0 0,-1 0 0 0 0,1-1 1 0 0,-1 1-1 0 0,1-1 0 0 0,0 1 1 0 0,0 0-1 0 0,-1-1 0 0 0,1 0 1 0 0,0 1-1 0 0,0-1 1 0 0,2 2-1 0 0</inkml:trace>
</inkml:ink>
</file>

<file path=ppt/ink/ink13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3"/>
    </inkml:context>
    <inkml:brush xml:id="br0">
      <inkml:brushProperty name="width" value="0.1" units="cm"/>
      <inkml:brushProperty name="height" value="0.1" units="cm"/>
      <inkml:brushProperty name="color" value="#008C3A"/>
    </inkml:brush>
  </inkml:definitions>
  <inkml:trace contextRef="#ctx0" brushRef="#br0">47 35 14023 0 0,'0'0'1268'0'0,"-1"1"-1041"0"0,-3 3-3 0 0,0 0-1 0 0,0 0 1 0 0,1 1-1 0 0,-1-1 1 0 0,1 1-1 0 0,0 0 1 0 0,0 0 0 0 0,0 0-1 0 0,1 0 1 0 0,0 1-1 0 0,0-1 1 0 0,0 0-1 0 0,1 1 1 0 0,0 0 0 0 0,-1 11-1 0 0,1-10-91 0 0,0 1 1 0 0,0-1-1 0 0,1 1 0 0 0,0 0 0 0 0,1-1 0 0 0,0 1 1 0 0,0-1-1 0 0,0 1 0 0 0,1-1 0 0 0,0 1 1 0 0,1-1-1 0 0,0 0 0 0 0,0 0 0 0 0,0 0 0 0 0,1-1 1 0 0,0 1-1 0 0,0-1 0 0 0,1 0 0 0 0,0 0 0 0 0,0 0 1 0 0,0 0-1 0 0,0-1 0 0 0,1 0 0 0 0,0 0 0 0 0,0-1 1 0 0,1 0-1 0 0,-1 0 0 0 0,1 0 0 0 0,0-1 0 0 0,0 0 1 0 0,0 0-1 0 0,0-1 0 0 0,1 0 0 0 0,-1 0 1 0 0,0 0-1 0 0,1-1 0 0 0,13 0 0 0 0,-11 0-94 0 0,0-1-1 0 0,0 0 1 0 0,1 0 0 0 0,-1-1 0 0 0,0 0-1 0 0,0-1 1 0 0,0 0 0 0 0,0-1-1 0 0,0 0 1 0 0,-1-1 0 0 0,10-4-1 0 0,-15 6-24 0 0,0-1-1 0 0,0 1 0 0 0,0-1 0 0 0,-1 0 1 0 0,0 0-1 0 0,1 0 0 0 0,-1 0 0 0 0,0-1 0 0 0,0 1 1 0 0,-1-1-1 0 0,1 0 0 0 0,-1 0 0 0 0,0 1 1 0 0,0-2-1 0 0,0 1 0 0 0,0 0 0 0 0,-1 0 1 0 0,0-1-1 0 0,0 1 0 0 0,0 0 0 0 0,0-1 1 0 0,0 1-1 0 0,-1-1 0 0 0,0 0 0 0 0,0 1 1 0 0,-2-9-1 0 0,1 2 31 0 0,-1 0 0 0 0,0 1 1 0 0,-1-1-1 0 0,0 1 0 0 0,-1 0 0 0 0,0 0 1 0 0,-1 0-1 0 0,0 1 0 0 0,0-1 1 0 0,-1 1-1 0 0,0 0 0 0 0,-8-9 0 0 0,8 13-51 0 0,1-1 0 0 0,-1 1 0 0 0,0 0 0 0 0,0 0 0 0 0,0 1 0 0 0,-1 0 0 0 0,1 0 0 0 0,-1 0 0 0 0,0 1 0 0 0,0 0 0 0 0,-1 0 0 0 0,1 1 0 0 0,0 0 0 0 0,-1 1 0 0 0,0-1 0 0 0,1 1 0 0 0,-12 0 0 0 0,-20 4-1254 0 0,17 6-6819 0 0</inkml:trace>
</inkml:ink>
</file>

<file path=ppt/ink/ink13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4"/>
    </inkml:context>
    <inkml:brush xml:id="br0">
      <inkml:brushProperty name="width" value="0.1" units="cm"/>
      <inkml:brushProperty name="height" value="0.1" units="cm"/>
      <inkml:brushProperty name="color" value="#008C3A"/>
    </inkml:brush>
  </inkml:definitions>
  <inkml:trace contextRef="#ctx0" brushRef="#br0">105 1 6911 0 0,'0'0'528'0'0,"-29"5"5499"0"0,24-2-5626 0 0,1 1 1 0 0,0 1 0 0 0,0-1-1 0 0,0 0 1 0 0,1 1-1 0 0,-1 0 1 0 0,1 0-1 0 0,1 0 1 0 0,-1 0-1 0 0,0 0 1 0 0,-1 7-1 0 0,-18 64 1032 0 0,20-69-1143 0 0,0 2-101 0 0,0 0-1 0 0,0-1 0 0 0,1 1 1 0 0,0 0-1 0 0,1 0 0 0 0,0 0 1 0 0,0 0-1 0 0,1 0 0 0 0,0 0 1 0 0,1 0-1 0 0,0 0 0 0 0,0-1 1 0 0,1 1-1 0 0,6 13 0 0 0,-6-16-142 0 0,1 0 0 0 0,0-1 0 0 0,0 0 0 0 0,1 1 0 0 0,-1-2 0 0 0,1 1 0 0 0,0 0 0 0 0,0-1-1 0 0,1 0 1 0 0,-1 0 0 0 0,1 0 0 0 0,0-1 0 0 0,0 0 0 0 0,0 0 0 0 0,0-1 0 0 0,1 0 0 0 0,-1 0 0 0 0,1 0 0 0 0,-1 0 0 0 0,8 0-1 0 0,2-1 9 0 0,1 0-1 0 0,-1-1 0 0 0,0 0 0 0 0,0-2 1 0 0,0 0-1 0 0,0 0 0 0 0,26-9 0 0 0,-35 9-16 0 0,0 0 0 0 0,0 0 0 0 0,0-1 0 0 0,0 0 0 0 0,-1 0 0 0 0,1 0 0 0 0,-1-1 0 0 0,0 0-1 0 0,0 0 1 0 0,-1-1 0 0 0,1 0 0 0 0,-1 0 0 0 0,0 0 0 0 0,0-1 0 0 0,0 1 0 0 0,-1-1 0 0 0,0 0 0 0 0,0 0 0 0 0,3-9-1 0 0,-5 9 6 0 0,-1 0 0 0 0,0 0 0 0 0,0 0 0 0 0,-1-1 0 0 0,0 1 0 0 0,0 0 0 0 0,-1 0 0 0 0,1 0 0 0 0,-1 0 0 0 0,0 0 0 0 0,-1 0 0 0 0,0 0 0 0 0,0 0 0 0 0,0 0 0 0 0,0 1 0 0 0,-1-1 0 0 0,0 1 0 0 0,0 0 0 0 0,-1 0 0 0 0,-6-9 0 0 0,3 6-24 0 0,0 0-1 0 0,-1 0 1 0 0,0 0-1 0 0,0 1 0 0 0,-1 0 1 0 0,0 1-1 0 0,0 0 1 0 0,-1 0-1 0 0,1 1 0 0 0,-19-7 1 0 0,28 12-44 0 0,-60-17-87 0 0,34 15-5600 0 0</inkml:trace>
</inkml:ink>
</file>

<file path=ppt/ink/ink13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5"/>
    </inkml:context>
    <inkml:brush xml:id="br0">
      <inkml:brushProperty name="width" value="0.1" units="cm"/>
      <inkml:brushProperty name="height" value="0.1" units="cm"/>
      <inkml:brushProperty name="color" value="#008C3A"/>
    </inkml:brush>
  </inkml:definitions>
  <inkml:trace contextRef="#ctx0" brushRef="#br0">31 75 3223 0 0,'0'0'143'0'0,"-2"0"-3"0"0,1 0 584 0 0,-1 0-1 0 0,-20-7 8682 0 0,18 3-8682 0 0,5 4-478 0 0,-1-1 0 0 0,0 0 0 0 0,1 1 1 0 0,-1-1-1 0 0,1 0 0 0 0,-1 1 0 0 0,1-1 0 0 0,0 1 0 0 0,-1-1 0 0 0,1 1 0 0 0,0-1 0 0 0,-1 1 1 0 0,1 0-1 0 0,0-1 0 0 0,-1 1 0 0 0,1 0 0 0 0,0-1 0 0 0,0 1 0 0 0,-1 0 0 0 0,1 0 0 0 0,0 0 1 0 0,1 0-1 0 0,55-12 1856 0 0,60-9-438 0 0,-90 14-1669 0 0,-1 2 0 0 0,1 0-1 0 0,0 2 1 0 0,0 1 0 0 0,48 3 0 0 0,-53 11-744 0 0,-13-5-1690 0 0</inkml:trace>
</inkml:ink>
</file>

<file path=ppt/ink/ink13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6"/>
    </inkml:context>
    <inkml:brush xml:id="br0">
      <inkml:brushProperty name="width" value="0.1" units="cm"/>
      <inkml:brushProperty name="height" value="0.1" units="cm"/>
      <inkml:brushProperty name="color" value="#008C3A"/>
    </inkml:brush>
  </inkml:definitions>
  <inkml:trace contextRef="#ctx0" brushRef="#br0">1 63 8287 0 0,'0'0'639'0'0,"16"0"1449"0"0,53-4 4193 0 0,35-13-2725 0 0,35-3-1073 0 0,-131 19-2457 0 0,7 1-271 0 0,-1-2 1 0 0,0 1 0 0 0,1-2-1 0 0,19-6 1 0 0,-19 3-631 0 0</inkml:trace>
</inkml:ink>
</file>

<file path=ppt/ink/ink13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7"/>
    </inkml:context>
    <inkml:brush xml:id="br0">
      <inkml:brushProperty name="width" value="0.1" units="cm"/>
      <inkml:brushProperty name="height" value="0.1" units="cm"/>
      <inkml:brushProperty name="color" value="#008C3A"/>
    </inkml:brush>
  </inkml:definitions>
  <inkml:trace contextRef="#ctx0" brushRef="#br0">0 44 2303 0 0,'18'-44'20682'0'0,"-15"64"-19749"0"0,2 22-390 0 0,-1 0 0 0 0,-5 84 1 0 0,1 3 131 0 0,6-49-656 0 0,2 55 37 0 0,5-132-635 0 0</inkml:trace>
</inkml:ink>
</file>

<file path=ppt/ink/ink13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8"/>
    </inkml:context>
    <inkml:brush xml:id="br0">
      <inkml:brushProperty name="width" value="0.1" units="cm"/>
      <inkml:brushProperty name="height" value="0.1" units="cm"/>
      <inkml:brushProperty name="color" value="#008C3A"/>
    </inkml:brush>
  </inkml:definitions>
  <inkml:trace contextRef="#ctx0" brushRef="#br0">1 0 8287 0 0,'0'0'14820'0'0</inkml:trace>
</inkml:ink>
</file>

<file path=ppt/ink/ink13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499"/>
    </inkml:context>
    <inkml:brush xml:id="br0">
      <inkml:brushProperty name="width" value="0.1" units="cm"/>
      <inkml:brushProperty name="height" value="0.1" units="cm"/>
      <inkml:brushProperty name="color" value="#008C3A"/>
    </inkml:brush>
  </inkml:definitions>
  <inkml:trace contextRef="#ctx0" brushRef="#br0">163 104 5063 0 0,'0'0'390'0'0,"-24"-31"11314"0"0,23 31-11541 0 0,-1 0 0 0 0,0 0 0 0 0,0-1 0 0 0,0 2 0 0 0,0-1 0 0 0,0 0 0 0 0,0 0 0 0 0,0 1 1 0 0,1-1-1 0 0,-1 1 0 0 0,0-1 0 0 0,0 1 0 0 0,0 0 0 0 0,1 0 0 0 0,-1-1 0 0 0,0 1 0 0 0,1 1 1 0 0,-1-1-1 0 0,1 0 0 0 0,-1 0 0 0 0,1 0 0 0 0,0 1 0 0 0,0-1 0 0 0,-1 1 0 0 0,1-1 0 0 0,0 1 1 0 0,-1 1-1 0 0,-31 53 314 0 0,29-47-215 0 0,-5 8-99 0 0,1 1-1 0 0,0 0 1 0 0,1 1 0 0 0,2-1-1 0 0,-1 1 1 0 0,2 1 0 0 0,1-1-1 0 0,-2 24 1 0 0,5-37-121 0 0,0 0 1 0 0,0 0-1 0 0,0-1 0 0 0,1 1 0 0 0,-1 0 1 0 0,1 0-1 0 0,1-1 0 0 0,-1 1 0 0 0,1 0 1 0 0,0-1-1 0 0,0 0 0 0 0,1 1 0 0 0,0-1 1 0 0,0 0-1 0 0,0 0 0 0 0,0 0 0 0 0,1-1 1 0 0,0 1-1 0 0,-1-1 0 0 0,2 0 0 0 0,-1 0 1 0 0,0 0-1 0 0,1-1 0 0 0,0 0 0 0 0,0 1 1 0 0,0-2-1 0 0,0 1 0 0 0,0 0 0 0 0,1-1 1 0 0,-1 0-1 0 0,9 1 0 0 0,2 1-30 0 0,-1-1 0 0 0,1-1 0 0 0,0-1 0 0 0,0 0 0 0 0,0-1 0 0 0,-1 0 0 0 0,1-2 0 0 0,0 0 0 0 0,0 0 0 0 0,19-7 0 0 0,-23 5-2 0 0,0 0-1 0 0,-1 0 0 0 0,1-1 1 0 0,-1-1-1 0 0,0 0 1 0 0,-1 0-1 0 0,0-1 1 0 0,0-1-1 0 0,0 0 0 0 0,-1 0 1 0 0,0 0-1 0 0,0-1 1 0 0,13-19-1 0 0,-18 20-7 0 0,-1 1-1 0 0,1-2 1 0 0,-1 1 0 0 0,0 0-1 0 0,-1-1 1 0 0,0 1 0 0 0,0-1-1 0 0,-1 0 1 0 0,0 1-1 0 0,-1-1 1 0 0,0 0 0 0 0,0 0-1 0 0,-1 0 1 0 0,0 1 0 0 0,0-1-1 0 0,-1 0 1 0 0,-4-10-1 0 0,-1-6 9 0 0,-2 1-1 0 0,0 0 0 0 0,-2 1 0 0 0,-22-37 0 0 0,30 56-6 0 0,-1-1 1 0 0,1 1 0 0 0,0 0 0 0 0,-1-1-1 0 0,0 2 1 0 0,0-1 0 0 0,0 0-1 0 0,-1 1 1 0 0,1 0 0 0 0,-1 0 0 0 0,1 0-1 0 0,-1 1 1 0 0,0-1 0 0 0,0 1-1 0 0,-1 0 1 0 0,1 1 0 0 0,0-1 0 0 0,0 1-1 0 0,-1 0 1 0 0,1 0 0 0 0,-1 1-1 0 0,-7 0 1 0 0,3 0-30 0 0,1 1-1 0 0,0 1 1 0 0,-1-1-1 0 0,1 1 1 0 0,0 1-1 0 0,0 0 1 0 0,0 0-1 0 0,0 1 1 0 0,1 0 0 0 0,-1 1-1 0 0,1 0 1 0 0,-9 6-1 0 0,16-9-130 0 0,-1-1 1 0 0,1 0-1 0 0,0 1 0 0 0,0-1 0 0 0,0 1 1 0 0,0-1-1 0 0,0 1 0 0 0,0 0 1 0 0,0-1-1 0 0,0 1 0 0 0,1 0 0 0 0,-1 0 1 0 0,1 0-1 0 0,-1-1 0 0 0,1 1 1 0 0,0 0-1 0 0,-1 0 0 0 0,1 0 0 0 0,0 0 1 0 0,0 0-1 0 0,1 2 0 0 0,1 5-1579 0 0</inkml:trace>
</inkml:ink>
</file>

<file path=ppt/ink/ink13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0"/>
    </inkml:context>
    <inkml:brush xml:id="br0">
      <inkml:brushProperty name="width" value="0.1" units="cm"/>
      <inkml:brushProperty name="height" value="0.1" units="cm"/>
      <inkml:brushProperty name="color" value="#008C3A"/>
    </inkml:brush>
  </inkml:definitions>
  <inkml:trace contextRef="#ctx0" brushRef="#br0">0 71 3223 0 0,'2'-37'2570'0'0,"-2"3"12038"0"0,6 56-11163 0 0,0 11-3060 0 0,-2 1 0 0 0,-2 0 0 0 0,0 0 1 0 0,-6 55-1 0 0,1-52-199 0 0,2 0 0 0 0,1-1 0 0 0,10 66 0 0 0,36 92 214 0 0,-46-193-93 0 0,14-20-1001 0 0,-8 11-1944 0 0</inkml:trace>
</inkml:ink>
</file>

<file path=ppt/ink/ink13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1"/>
    </inkml:context>
    <inkml:brush xml:id="br0">
      <inkml:brushProperty name="width" value="0.1" units="cm"/>
      <inkml:brushProperty name="height" value="0.1" units="cm"/>
      <inkml:brushProperty name="color" value="#008C3A"/>
    </inkml:brush>
  </inkml:definitions>
  <inkml:trace contextRef="#ctx0" brushRef="#br0">131 15 3223 0 0,'-2'-14'15092'0'0,"-11"24"-12035"0"0,-10 21-3471 0 0,4 0 855 0 0,2 0 0 0 0,-18 44 0 0 0,31-64-363 0 0,0 0 1 0 0,1 1-1 0 0,0-1 1 0 0,0 1-1 0 0,2 0 1 0 0,-1-1-1 0 0,1 1 1 0 0,1 0-1 0 0,0 0 1 0 0,4 23-1 0 0,-3-32-40 0 0,0 0 0 0 0,0 0 0 0 0,1 0 0 0 0,-1 0 0 0 0,1 0 0 0 0,0-1 0 0 0,0 1 0 0 0,0-1 0 0 0,0 1 0 0 0,1-1-1 0 0,-1 0 1 0 0,0 0 0 0 0,1 0 0 0 0,0 0 0 0 0,-1 0 0 0 0,1 0 0 0 0,0-1 0 0 0,0 1 0 0 0,0-1 0 0 0,0 0 0 0 0,0 0-1 0 0,0 0 1 0 0,0 0 0 0 0,1-1 0 0 0,-1 1 0 0 0,6-1 0 0 0,11 2 162 0 0,1-1 0 0 0,-1 0 0 0 0,22-4 0 0 0,-28 2-113 0 0,21-1 49 0 0,146-12 898 0 0,-150 10-875 0 0,0-2 0 0 0,-1-1 0 0 0,51-18-1 0 0,-59 21-960 0 0,-11 4-1679 0 0</inkml:trace>
</inkml:ink>
</file>

<file path=ppt/ink/ink1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7"/>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3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2"/>
    </inkml:context>
    <inkml:brush xml:id="br0">
      <inkml:brushProperty name="width" value="0.1" units="cm"/>
      <inkml:brushProperty name="height" value="0.1" units="cm"/>
      <inkml:brushProperty name="color" value="#008C3A"/>
    </inkml:brush>
  </inkml:definitions>
  <inkml:trace contextRef="#ctx0" brushRef="#br0">115 1 10591 0 0,'0'0'1174'0'0,"-31"27"2868"0"0,23-13-3398 0 0,0-1 0 0 0,2 2-1 0 0,0-1 1 0 0,0 1-1 0 0,1 0 1 0 0,1 0 0 0 0,1 0-1 0 0,-3 26 1 0 0,-1-4 166 0 0,-2 8 144 0 0,-6 81 0 0 0,14-112-807 0 0,1 1-1 0 0,1-1 0 0 0,0 0 0 0 0,0 0 1 0 0,2 0-1 0 0,0 0 0 0 0,0 0 0 0 0,1 0 1 0 0,1-1-1 0 0,7 15 0 0 0,5-11-2530 0 0,5-8-3584 0 0</inkml:trace>
</inkml:ink>
</file>

<file path=ppt/ink/ink13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3"/>
    </inkml:context>
    <inkml:brush xml:id="br0">
      <inkml:brushProperty name="width" value="0.1" units="cm"/>
      <inkml:brushProperty name="height" value="0.1" units="cm"/>
      <inkml:brushProperty name="color" value="#F6630D"/>
    </inkml:brush>
  </inkml:definitions>
  <inkml:trace contextRef="#ctx0" brushRef="#br0">1 393 7831 0 0,'0'0'8871'0'0,"0"-1"-8810"0"0,0 1 0 0 0,0 0 0 0 0,0 0 0 0 0,0 0 0 0 0,0-1 0 0 0,0 1 0 0 0,0 0 0 0 0,0 0 0 0 0,0-1 0 0 0,0 1 0 0 0,0 0 0 0 0,0 0 0 0 0,0 0 0 0 0,1-1 0 0 0,-1 1 0 0 0,0 0 0 0 0,0 0 0 0 0,0 0 0 0 0,0-1-1 0 0,0 1 1 0 0,0 0 0 0 0,1 0 0 0 0,-1 0 0 0 0,0 0 0 0 0,0 0 0 0 0,0-1 0 0 0,1 1 0 0 0,-1 0 0 0 0,0 0 0 0 0,0 0 0 0 0,0 0 0 0 0,1 0 0 0 0,-1 0 0 0 0,0 0 0 0 0,0 0 0 0 0,1 0 0 0 0,-1 0 0 0 0,0 0 0 0 0,0 0 0 0 0,0 0 0 0 0,1 0 0 0 0,-1 0 0 0 0,0 0 0 0 0,0 0 0 0 0,1 0 0 0 0,-1 0 0 0 0,0 0 0 0 0,0 0 0 0 0,8 1 239 0 0,0 0 0 0 0,0-1 0 0 0,0 0 0 0 0,0 0 0 0 0,0-1 0 0 0,0 0 0 0 0,-1 0 0 0 0,1-1 0 0 0,0 0 0 0 0,-1-1 0 0 0,1 0 0 0 0,-1 0 0 0 0,0 0 0 0 0,0-1 0 0 0,0 0 0 0 0,0 0 0 0 0,-1-1 0 0 0,11-9 0 0 0,8-9-189 0 0,0-2 0 0 0,-2 0-1 0 0,20-29 1 0 0,-21 26 183 0 0,-3 1-69 0 0,-1-1 0 0 0,-1 0 0 0 0,16-38 0 0 0,-16 31 564 0 0,-19 53-738 0 0,-1 0-1 0 0,0 0 0 0 0,-1-1 0 0 0,-2 1 0 0 0,1-1 0 0 0,-11 20 1 0 0,0 3-99 0 0,-161 408-282 0 0,162-414 186 0 0,-5 6-44 0 0,3 1 1 0 0,1 0-1 0 0,-18 81 0 0 0,33-120 188 0 0,0 1 0 0 0,1 0 1 0 0,0 0-1 0 0,-1 0 0 0 0,1 0 0 0 0,0 0 0 0 0,1 0 0 0 0,-1 0 1 0 0,0 0-1 0 0,1 0 0 0 0,0 0 0 0 0,0 0 0 0 0,0-1 0 0 0,0 1 1 0 0,0 0-1 0 0,0-1 0 0 0,1 1 0 0 0,-1 0 0 0 0,1-1 0 0 0,0 0 1 0 0,-1 1-1 0 0,4 2 0 0 0,-1-2-1 0 0,0 0 0 0 0,1-1 1 0 0,-1 1-1 0 0,1-1 0 0 0,0 0 0 0 0,0 0 0 0 0,-1 0 1 0 0,1-1-1 0 0,0 1 0 0 0,0-1 0 0 0,10 0 0 0 0,9 0 16 0 0,1-1-1 0 0,-1-1 1 0 0,0-1-1 0 0,32-7 1 0 0,103-33 338 0 0,-37 7-301 0 0,-85 30-617 0 0,-22 4-5959 0 0</inkml:trace>
</inkml:ink>
</file>

<file path=ppt/ink/ink13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4"/>
    </inkml:context>
    <inkml:brush xml:id="br0">
      <inkml:brushProperty name="width" value="0.1" units="cm"/>
      <inkml:brushProperty name="height" value="0.1" units="cm"/>
      <inkml:brushProperty name="color" value="#F6630D"/>
    </inkml:brush>
  </inkml:definitions>
  <inkml:trace contextRef="#ctx0" brushRef="#br0">5 103 12095 0 0,'-4'-6'9147'0'0,"18"-3"-7168"0"0,20-5-1449 0 0,183-31 1891 0 0,-114 26-3506 0 0,-61 11-2780 0 0,-23 7-3982 0 0</inkml:trace>
</inkml:ink>
</file>

<file path=ppt/ink/ink13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5"/>
    </inkml:context>
    <inkml:brush xml:id="br0">
      <inkml:brushProperty name="width" value="0.1" units="cm"/>
      <inkml:brushProperty name="height" value="0.1" units="cm"/>
      <inkml:brushProperty name="color" value="#F6630D"/>
    </inkml:brush>
  </inkml:definitions>
  <inkml:trace contextRef="#ctx0" brushRef="#br0">9 137 4607 0 0,'-3'-13'7727'0'0,"-2"-15"-3411"0"0,5 26-4030 0 0,0-1 0 0 0,0 1 0 0 0,0-1 0 0 0,0 1 0 0 0,0 0 0 0 0,1-1 0 0 0,-1 1 0 0 0,1-1 0 0 0,0 1 0 0 0,-1 0 0 0 0,1-1 0 0 0,0 1 0 0 0,1 0 1 0 0,-1 0-1 0 0,0 0 0 0 0,0 0 0 0 0,1 0 0 0 0,-1 0 0 0 0,3-2 0 0 0,0 0-35 0 0,1 1 1 0 0,-1-1-1 0 0,1 1 1 0 0,0 0-1 0 0,0 0 1 0 0,0 0-1 0 0,0 1 1 0 0,6-2-1 0 0,4-1-39 0 0,0 1-1 0 0,0 1 1 0 0,0 0-1 0 0,0 1 1 0 0,21 0-1 0 0,-28 2-144 0 0,1 0 0 0 0,0 1 0 0 0,0 0-1 0 0,-1 0 1 0 0,1 1 0 0 0,-1 0 0 0 0,1 1 0 0 0,-1 0 0 0 0,0 0-1 0 0,0 1 1 0 0,12 7 0 0 0,-17-9-54 0 0,1 1-1 0 0,-1-1 1 0 0,0 1-1 0 0,0 0 1 0 0,-1 0-1 0 0,1 0 1 0 0,0 1-1 0 0,-1-1 1 0 0,0 1-1 0 0,0-1 1 0 0,0 1-1 0 0,0 0 1 0 0,-1-1-1 0 0,1 1 1 0 0,-1 0-1 0 0,0 0 1 0 0,0 0-1 0 0,-1 0 1 0 0,1 0-1 0 0,-1 1 1 0 0,0-1-1 0 0,0 0 1 0 0,0 0 0 0 0,0 0-1 0 0,-1 0 1 0 0,-1 6-1 0 0,-3 6 2 0 0,0 0-1 0 0,-1 0 1 0 0,-1 0-1 0 0,0-1 0 0 0,-1 0 1 0 0,-12 17-1 0 0,8-13 3 0 0,0 1-1 0 0,-11 28 0 0 0,22-46-16 0 0,1 0 1 0 0,-1 1-1 0 0,0-1 0 0 0,0 0 1 0 0,1 1-1 0 0,0-1 0 0 0,-1 0 1 0 0,1 1-1 0 0,0-1 0 0 0,0 0 1 0 0,0 1-1 0 0,0-1 0 0 0,1 0 0 0 0,-1 1 1 0 0,1-1-1 0 0,-1 0 0 0 0,1 1 1 0 0,0-1-1 0 0,0 0 0 0 0,0 0 1 0 0,0 0-1 0 0,0 0 0 0 0,1 0 1 0 0,-1 0-1 0 0,0 0 0 0 0,1 0 0 0 0,0 0 1 0 0,-1-1-1 0 0,1 1 0 0 0,3 2 1 0 0,5 2-6 0 0,1 1 0 0 0,0-2 1 0 0,0 0-1 0 0,1 0 0 0 0,11 3 0 0 0,20 9-2 0 0,-29-11-1 0 0,-1 1 0 0 0,0 1 0 0 0,0 0 0 0 0,0 0-1 0 0,-1 1 1 0 0,18 18 0 0 0,-27-23 7 0 0,0-1-1 0 0,0 1 0 0 0,-1 1 1 0 0,1-1-1 0 0,-1 0 1 0 0,0 1-1 0 0,0-1 1 0 0,0 1-1 0 0,-1-1 0 0 0,1 1 1 0 0,-1 0-1 0 0,0 0 1 0 0,-1 0-1 0 0,1-1 1 0 0,-1 1-1 0 0,0 0 1 0 0,0 0-1 0 0,0 0 0 0 0,-1 0 1 0 0,0 0-1 0 0,0-1 1 0 0,0 1-1 0 0,-1 0 1 0 0,-2 7-1 0 0,0-2 2 0 0,-1 0 0 0 0,0-1 1 0 0,-1 1-1 0 0,0-1 0 0 0,0 0 0 0 0,-1 0 1 0 0,0-1-1 0 0,-1 0 0 0 0,0 0 0 0 0,0-1 0 0 0,0 0 1 0 0,-1 0-1 0 0,0-1 0 0 0,0 0 0 0 0,-1-1 0 0 0,0 0 1 0 0,-12 5-1 0 0,14-7-10 0 0,0 0 1 0 0,-1-1-1 0 0,1 0 1 0 0,-1 0-1 0 0,0-1 0 0 0,1 0 1 0 0,-1 0-1 0 0,0-1 1 0 0,0 0-1 0 0,0 0 1 0 0,1-1-1 0 0,-1-1 0 0 0,0 1 1 0 0,1-1-1 0 0,-1-1 1 0 0,1 0-1 0 0,0 0 1 0 0,0 0-1 0 0,0-1 1 0 0,0-1-1 0 0,-14-9 0 0 0,9-4-2062 0 0</inkml:trace>
</inkml:ink>
</file>

<file path=ppt/ink/ink13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6"/>
    </inkml:context>
    <inkml:brush xml:id="br0">
      <inkml:brushProperty name="width" value="0.1" units="cm"/>
      <inkml:brushProperty name="height" value="0.1" units="cm"/>
      <inkml:brushProperty name="color" value="#F6630D"/>
    </inkml:brush>
  </inkml:definitions>
  <inkml:trace contextRef="#ctx0" brushRef="#br0">1 20 7831 0 0,'25'-19'8779'0'0,"-15"28"-6607"0"0,5 10-884 0 0,9 39 1257 0 0,-19-39-1910 0 0,-1 1 0 0 0,3 39 0 0 0,-10 107 385 0 0,2-158-953 0 0,-19 313 800 0 0,20-312-825 0 0,0-4-8 0 0,-1 1 0 0 0,1 0 0 0 0,-1 0 0 0 0,0-1 1 0 0,0 1-1 0 0,-3 6 0 0 0,3-10 122 0 0</inkml:trace>
</inkml:ink>
</file>

<file path=ppt/ink/ink13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7"/>
    </inkml:context>
    <inkml:brush xml:id="br0">
      <inkml:brushProperty name="width" value="0.1" units="cm"/>
      <inkml:brushProperty name="height" value="0.1" units="cm"/>
      <inkml:brushProperty name="color" value="#F6630D"/>
    </inkml:brush>
  </inkml:definitions>
  <inkml:trace contextRef="#ctx0" brushRef="#br0">115 1 10591 0 0,'-2'38'2352'0'0,"-1"-28"-1648"0"0,0 0 0 0 0,-1 1 0 0 0,0-1 1 0 0,-1-1-1 0 0,0 1 0 0 0,0-1 0 0 0,-1 1 0 0 0,0-2 0 0 0,-12 14 0 0 0,9-11-638 0 0,1-1 0 0 0,0 1 0 0 0,1 1-1 0 0,0-1 1 0 0,-7 20 0 0 0</inkml:trace>
</inkml:ink>
</file>

<file path=ppt/ink/ink13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8"/>
    </inkml:context>
    <inkml:brush xml:id="br0">
      <inkml:brushProperty name="width" value="0.1" units="cm"/>
      <inkml:brushProperty name="height" value="0.1" units="cm"/>
      <inkml:brushProperty name="color" value="#F6630D"/>
    </inkml:brush>
  </inkml:definitions>
  <inkml:trace contextRef="#ctx0" brushRef="#br0">182 0 6447 0 0,'0'0'9422'0'0,"-22"24"-5968"0"0,6-7-2790 0 0,-13 13-127 0 0,1 2-1 0 0,1 0 1 0 0,-25 41 0 0 0,51-72-532 0 0,1 0 0 0 0,-1 0 0 0 0,0 1 0 0 0,0-1 1 0 0,1 0-1 0 0,-1 1 0 0 0,0-1 0 0 0,1 1 0 0 0,0-1 0 0 0,-1 1 0 0 0,1-1 1 0 0,0 1-1 0 0,0-1 0 0 0,0 1 0 0 0,0 0 0 0 0,0-1 0 0 0,0 1 0 0 0,0-1 1 0 0,0 1-1 0 0,1-1 0 0 0,-1 1 0 0 0,0-1 0 0 0,1 1 0 0 0,0-1 0 0 0,-1 1 0 0 0,1-1 1 0 0,0 0-1 0 0,0 1 0 0 0,-1-1 0 0 0,1 0 0 0 0,0 0 0 0 0,0 0 0 0 0,0 1 1 0 0,1-1-1 0 0,-1 0 0 0 0,0 0 0 0 0,0-1 0 0 0,1 1 0 0 0,-1 0 0 0 0,0 0 1 0 0,1-1-1 0 0,-1 1 0 0 0,1 0 0 0 0,1-1 0 0 0,10 5 37 0 0,0-1 0 0 0,0-1 0 0 0,1 0-1 0 0,16 1 1 0 0,-3 1 127 0 0,3 1 9 0 0,-6-2 46 0 0,0 1-1 0 0,0 1 1 0 0,-1 1 0 0 0,1 1 0 0 0,-2 1 0 0 0,1 1-1 0 0,26 17 1 0 0,-45-24-146 0 0,0 0 0 0 0,0 1 0 0 0,0 0 0 0 0,0 0 0 0 0,-1 0 1 0 0,0 0-1 0 0,0 0 0 0 0,0 1 0 0 0,0-1 0 0 0,0 1 0 0 0,-1 0 0 0 0,0 0 0 0 0,0 0 0 0 0,-1 0 0 0 0,1 0 0 0 0,-1 0 0 0 0,0 1 0 0 0,0-1 0 0 0,-1 0 1 0 0,0 1-1 0 0,0-1 0 0 0,-1 10 0 0 0,0-9-11 0 0,0 1 1 0 0,-1 0-1 0 0,0-1 1 0 0,0 1-1 0 0,0-1 1 0 0,-1 1 0 0 0,0-1-1 0 0,0 0 1 0 0,-1 0-1 0 0,0 0 1 0 0,0-1-1 0 0,0 1 1 0 0,-1-1-1 0 0,1 0 1 0 0,-1 0 0 0 0,-11 7-1 0 0,5-5 2 0 0,-1 0 0 0 0,0-1 0 0 0,0-1 0 0 0,-1 0 1 0 0,1 0-1 0 0,-1-1 0 0 0,0-1 0 0 0,-15 2 0 0 0,19-3-205 0 0,1-1 0 0 0,0 0 0 0 0,-1-1 0 0 0,1 0 0 0 0,0 0 0 0 0,-1-1 0 0 0,1 0 0 0 0,0 0 0 0 0,-1-1 1 0 0,1 0-1 0 0,0-1 0 0 0,0 1 0 0 0,1-2 0 0 0,-10-4 0 0 0,-4-13-2592 0 0,11 7 1321 0 0</inkml:trace>
</inkml:ink>
</file>

<file path=ppt/ink/ink13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09"/>
    </inkml:context>
    <inkml:brush xml:id="br0">
      <inkml:brushProperty name="width" value="0.1" units="cm"/>
      <inkml:brushProperty name="height" value="0.1" units="cm"/>
      <inkml:brushProperty name="color" value="#F6630D"/>
    </inkml:brush>
  </inkml:definitions>
  <inkml:trace contextRef="#ctx0" brushRef="#br0">1 199 9671 0 0,'20'-28'1342'0'0,"-11"19"137"0"0,1 0 1 0 0,-1 1 0 0 0,2 0-1 0 0,-1 1 1 0 0,1 0-1 0 0,19-9 1 0 0,79-29 1990 0 0,-36 16-2310 0 0,-57 22-1327 0 0,1 1 0 0 0,-1 0 0 0 0,20-3 0 0 0,23 5-3480 0 0,-46 5 1729 0 0</inkml:trace>
</inkml:ink>
</file>

<file path=ppt/ink/ink13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0"/>
    </inkml:context>
    <inkml:brush xml:id="br0">
      <inkml:brushProperty name="width" value="0.1" units="cm"/>
      <inkml:brushProperty name="height" value="0.1" units="cm"/>
      <inkml:brushProperty name="color" value="#F6630D"/>
    </inkml:brush>
  </inkml:definitions>
  <inkml:trace contextRef="#ctx0" brushRef="#br0">88 75 14599 0 0,'0'0'1320'0'0,"-1"-1"-1082"0"0,-1-3-102 0 0,0 4 67 0 0,0 1-1 0 0,0 0 1 0 0,0 0 0 0 0,1 0 0 0 0,-1 1 0 0 0,1-1 0 0 0,-1 0 0 0 0,1 1 0 0 0,-1-1 0 0 0,1 1 0 0 0,0-1 0 0 0,-1 1 0 0 0,0 3 0 0 0,-8 11 118 0 0,1 2 0 0 0,1 0 1 0 0,1 0-1 0 0,1 0 0 0 0,0 0 0 0 0,2 1 1 0 0,0 0-1 0 0,1 0 0 0 0,0 1 0 0 0,2-1 1 0 0,0 0-1 0 0,2 1 0 0 0,0-1 0 0 0,1 0 1 0 0,0 1-1 0 0,7 18 0 0 0,-7-31-302 0 0,0-1 1 0 0,1 0-1 0 0,-1 1 0 0 0,1-1 1 0 0,1 0-1 0 0,-1 0 0 0 0,1-1 1 0 0,0 1-1 0 0,1-1 0 0 0,-1 0 1 0 0,1 0-1 0 0,0 0 0 0 0,0-1 1 0 0,1 0-1 0 0,-1 0 0 0 0,1 0 1 0 0,0-1-1 0 0,0 1 0 0 0,0-1 0 0 0,0-1 1 0 0,1 1-1 0 0,-1-1 0 0 0,1 0 1 0 0,0-1-1 0 0,-1 1 0 0 0,1-2 1 0 0,0 1-1 0 0,0 0 0 0 0,0-1 1 0 0,-1-1-1 0 0,1 1 0 0 0,0-1 1 0 0,0 0-1 0 0,0-1 0 0 0,-1 1 1 0 0,1-1-1 0 0,-1-1 0 0 0,1 1 1 0 0,-1-1-1 0 0,0 0 0 0 0,0 0 0 0 0,9-7 1 0 0,-3 2 15 0 0,-1-1 1 0 0,1 0-1 0 0,-1-1 1 0 0,-1 0-1 0 0,0 0 1 0 0,0-1 0 0 0,-1-1-1 0 0,12-18 1 0 0,-17 24-18 0 0,-1 0 0 0 0,0-1 0 0 0,0 1 0 0 0,0-1 0 0 0,-1 0 0 0 0,0 0 1 0 0,-1 0-1 0 0,1 0 0 0 0,-1 0 0 0 0,0 0 0 0 0,-1 0 0 0 0,0 0 0 0 0,0 0 1 0 0,-1 0-1 0 0,1 0 0 0 0,-2 0 0 0 0,1 0 0 0 0,-1 0 0 0 0,-3-8 0 0 0,-8-18 46 0 0,-1 0 0 0 0,-32-49 0 0 0,41 73-52 0 0,-1 1 0 0 0,0 0 0 0 0,0 0 1 0 0,-1 0-1 0 0,0 0 0 0 0,0 1 0 0 0,-1 0 1 0 0,0 1-1 0 0,0 0 0 0 0,-1 0 0 0 0,1 1 1 0 0,-1-1-1 0 0,-18-6 0 0 0,22 11-12 0 0,0 0 1 0 0,0 0-1 0 0,-1 0 1 0 0,1 1-1 0 0,0 0 0 0 0,0 0 1 0 0,0 0-1 0 0,0 0 0 0 0,-1 1 1 0 0,1 0-1 0 0,0 0 0 0 0,0 0 1 0 0,0 1-1 0 0,1-1 0 0 0,-1 1 1 0 0,0 1-1 0 0,0-1 0 0 0,-5 4 1 0 0,10-5-122 0 0,0 0 0 0 0,-1-1 0 0 0,1 1 0 0 0,0 0 0 0 0,0 0 0 0 0,0-1 0 0 0,0 1 0 0 0,0 0 0 0 0,0 0 0 0 0,0 0 0 0 0,0-1 0 0 0,0 1 0 0 0,0 0 0 0 0,0 0 0 0 0,0 0 0 0 0,0-1 0 0 0,1 1 0 0 0,-1 0 0 0 0,0 0 0 0 0,0-1 0 0 0,1 1 0 0 0,-1 0 0 0 0,1-1 0 0 0,-1 1 0 0 0,1 0 0 0 0,-1-1 0 0 0,1 1 0 0 0,-1-1 0 0 0,1 1 0 0 0,-1-1 0 0 0,2 2 0 0 0,7 4-2134 0 0</inkml:trace>
</inkml:ink>
</file>

<file path=ppt/ink/ink13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1"/>
    </inkml:context>
    <inkml:brush xml:id="br0">
      <inkml:brushProperty name="width" value="0.1" units="cm"/>
      <inkml:brushProperty name="height" value="0.1" units="cm"/>
      <inkml:brushProperty name="color" value="#F6630D"/>
    </inkml:brush>
  </inkml:definitions>
  <inkml:trace contextRef="#ctx0" brushRef="#br0">115 107 11519 0 0,'-2'-5'669'0'0,"-9"-27"7867"0"0,-9 48-7139 0 0,9 4-1206 0 0,0 0 1 0 0,0 1 0 0 0,2 0 0 0 0,1 1 0 0 0,1 0 0 0 0,1 0 0 0 0,0 0 0 0 0,-3 36 0 0 0,8-50-175 0 0,0 0-1 0 0,0 0 0 0 0,1 0 0 0 0,-1 1 0 0 0,2-1 1 0 0,0 0-1 0 0,0 1 0 0 0,0-1 0 0 0,1 0 0 0 0,0 0 0 0 0,0 0 1 0 0,1 0-1 0 0,0-1 0 0 0,1 1 0 0 0,0-1 0 0 0,0 0 1 0 0,0 0-1 0 0,1 0 0 0 0,0 0 0 0 0,0-1 0 0 0,1 0 0 0 0,0 0 1 0 0,0 0-1 0 0,0-1 0 0 0,1 0 0 0 0,-1 0 0 0 0,1 0 0 0 0,1-1 1 0 0,-1 0-1 0 0,0-1 0 0 0,1 0 0 0 0,0 0 0 0 0,0 0 1 0 0,0-1-1 0 0,0 0 0 0 0,12 1 0 0 0,-4-1-6 0 0,1 0 1 0 0,-1-2-1 0 0,1 0 0 0 0,0 0 1 0 0,-1-2-1 0 0,0 0 0 0 0,1-1 0 0 0,-1 0 1 0 0,0-1-1 0 0,0-1 0 0 0,-1-1 1 0 0,1 0-1 0 0,-1-1 0 0 0,-1-1 0 0 0,1 0 1 0 0,-1-1-1 0 0,-1 0 0 0 0,0-1 1 0 0,0-1-1 0 0,20-21 0 0 0,-28 25 65 0 0,-1-1 1 0 0,0 1-1 0 0,-1-1 0 0 0,1 1 1 0 0,-1-1-1 0 0,-1 0 0 0 0,0 0 0 0 0,0 0 1 0 0,0 0-1 0 0,-1-1 0 0 0,-1 1 1 0 0,1 0-1 0 0,-1-1 0 0 0,0 1 1 0 0,-1 0-1 0 0,0-1 0 0 0,-1 1 0 0 0,-3-13 1 0 0,0 0 70 0 0,-2 1 0 0 0,0 0 1 0 0,-1 1-1 0 0,-1 0 0 0 0,-1 0 0 0 0,-15-21 1 0 0,20 32-80 0 0,-2 0 0 0 0,1 1 0 0 0,-1 0 1 0 0,0 1-1 0 0,0 0 0 0 0,-1 0 0 0 0,0 0 0 0 0,0 1 1 0 0,0 0-1 0 0,-1 0 0 0 0,0 1 0 0 0,1 1 0 0 0,-1-1 1 0 0,-11-1-1 0 0,7 1-483 0 0,0 2 1 0 0,0-1-1 0 0,-25 1 1 0 0,23 2-1681 0 0,2 1 1 0 0,-1 0-1 0 0,-21 5 1 0 0,17-1-5700 0 0</inkml:trace>
</inkml:ink>
</file>

<file path=ppt/ink/ink1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8"/>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3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2"/>
    </inkml:context>
    <inkml:brush xml:id="br0">
      <inkml:brushProperty name="width" value="0.1" units="cm"/>
      <inkml:brushProperty name="height" value="0.1" units="cm"/>
      <inkml:brushProperty name="color" value="#F6630D"/>
    </inkml:brush>
  </inkml:definitions>
  <inkml:trace contextRef="#ctx0" brushRef="#br0">0 0 12031 0 0,'0'0'4354'0'0,"6"26"-1405"0"0,2-12-2255 0 0,0-1 1 0 0,1-1-1 0 0,0 0 0 0 0,1 0 1 0 0,0-1-1 0 0,24 19 1 0 0,76 51 1361 0 0,86 39-321 0 0,-157-104-7658 0 0,-34-15 3987 0 0</inkml:trace>
</inkml:ink>
</file>

<file path=ppt/ink/ink13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3"/>
    </inkml:context>
    <inkml:brush xml:id="br0">
      <inkml:brushProperty name="width" value="0.1" units="cm"/>
      <inkml:brushProperty name="height" value="0.1" units="cm"/>
      <inkml:brushProperty name="color" value="#F6630D"/>
    </inkml:brush>
  </inkml:definitions>
  <inkml:trace contextRef="#ctx0" brushRef="#br0">445 1 5983 0 0,'0'0'464'0'0,"-26"12"8348"0"0,10-1-7646 0 0,1-1-1 0 0,1 2 1 0 0,-24 25 0 0 0,-13 10 91 0 0,-35 16 41 0 0,58-45-1045 0 0,1 2 0 0 0,0 1 0 0 0,2 1 0 0 0,0 1 0 0 0,-29 36 0 0 0,53-58-381 0 0,-1 1 0 0 0,1 0 0 0 0,0 0 0 0 0,0-1 1 0 0,0 1-1 0 0,0 0 0 0 0,0 0 0 0 0,0 0 0 0 0,1 0 0 0 0,-1 0 0 0 0,0 0 0 0 0,1 0 0 0 0,0 1 0 0 0,-1-1 0 0 0,1 0 0 0 0,0 3 1 0 0</inkml:trace>
</inkml:ink>
</file>

<file path=ppt/ink/ink13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4"/>
    </inkml:context>
    <inkml:brush xml:id="br0">
      <inkml:brushProperty name="width" value="0.1" units="cm"/>
      <inkml:brushProperty name="height" value="0.1" units="cm"/>
      <inkml:brushProperty name="color" value="#F6630D"/>
    </inkml:brush>
  </inkml:definitions>
  <inkml:trace contextRef="#ctx0" brushRef="#br0">20 0 7367 0 0,'0'0'334'0'0,"8"38"368"0"0,-5 74 7242 0 0,-16 59-4838 0 0,9-134-2128 0 0,0 6-112 0 0,0-15-457 0 0,1-1 0 0 0,1 1 0 0 0,2-1-1 0 0,1 1 1 0 0,1 0 0 0 0,8 43 0 0 0,-5-56-631 0 0,2 16 688 0 0,-5 3-4784 0 0</inkml:trace>
</inkml:ink>
</file>

<file path=ppt/ink/ink13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5"/>
    </inkml:context>
    <inkml:brush xml:id="br0">
      <inkml:brushProperty name="width" value="0.1" units="cm"/>
      <inkml:brushProperty name="height" value="0.1" units="cm"/>
      <inkml:brushProperty name="color" value="#F6630D"/>
    </inkml:brush>
  </inkml:definitions>
  <inkml:trace contextRef="#ctx0" brushRef="#br0">3 5 17967 0 0,'0'0'4992'0'0,"-3"-5"-5952"0"0</inkml:trace>
</inkml:ink>
</file>

<file path=ppt/ink/ink13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6"/>
    </inkml:context>
    <inkml:brush xml:id="br0">
      <inkml:brushProperty name="width" value="0.1" units="cm"/>
      <inkml:brushProperty name="height" value="0.1" units="cm"/>
      <inkml:brushProperty name="color" value="#F6630D"/>
    </inkml:brush>
  </inkml:definitions>
  <inkml:trace contextRef="#ctx0" brushRef="#br0">200 0 12031 0 0,'0'0'1091'0'0,"-13"8"-790"0"0,4-2-18 0 0,1 0 0 0 0,0 1 0 0 0,0-1 0 0 0,1 2 0 0 0,0-1 1 0 0,0 1-1 0 0,0 0 0 0 0,1 1 0 0 0,-9 16 0 0 0,-3 10 589 0 0,-17 47 0 0 0,22-48-264 0 0,5-18-87 0 0,2 1 0 0 0,0 0 0 0 0,0 1 0 0 0,2-1 0 0 0,-5 35-1 0 0,9-46-431 0 0,0-1-1 0 0,0 0 0 0 0,1 0 0 0 0,0 0 0 0 0,0 0 0 0 0,0 1 0 0 0,0-1 0 0 0,1-1 0 0 0,0 1 0 0 0,0 0 0 0 0,0 0 1 0 0,0-1-1 0 0,1 1 0 0 0,0-1 0 0 0,0 0 0 0 0,0 1 0 0 0,1-2 0 0 0,-1 1 0 0 0,1 0 0 0 0,0-1 0 0 0,0 1 0 0 0,0-1 1 0 0,0 0-1 0 0,1-1 0 0 0,5 4 0 0 0,1-1-44 0 0,-1-1 1 0 0,1 0-1 0 0,0 0 0 0 0,0-1 1 0 0,1 0-1 0 0,-1-1 1 0 0,1-1-1 0 0,-1 0 0 0 0,1 0 1 0 0,-1-1-1 0 0,1-1 0 0 0,-1 0 1 0 0,1 0-1 0 0,-1-1 1 0 0,21-6-1 0 0,-9 0 44 0 0,0 0 1 0 0,0-1-1 0 0,-1-1 0 0 0,0-2 0 0 0,-1 0 1 0 0,29-22-1 0 0,-44 29-62 0 0,0 1 0 0 0,0-1 0 0 0,-1 0 0 0 0,0 0 1 0 0,0-1-1 0 0,0 0 0 0 0,-1 0 0 0 0,0 0 0 0 0,0 0 0 0 0,-1 0 0 0 0,1-1 1 0 0,-1 0-1 0 0,-1 0 0 0 0,1 1 0 0 0,-1-2 0 0 0,1-8 0 0 0,-2 7 21 0 0,-1 1-1 0 0,0-1 0 0 0,0 1 1 0 0,-1-1-1 0 0,0 0 0 0 0,0 1 1 0 0,-1 0-1 0 0,0-1 0 0 0,-1 1 1 0 0,0 0-1 0 0,0 0 0 0 0,-1 0 1 0 0,-8-12-1 0 0,6 9-50 0 0,-2 1 1 0 0,1 0-1 0 0,-2 1 0 0 0,1 0 1 0 0,-1 0-1 0 0,0 1 0 0 0,-1 0 1 0 0,0 0-1 0 0,0 1 0 0 0,-1 1 1 0 0,0 0-1 0 0,0 0 0 0 0,0 1 1 0 0,-1 0-1 0 0,0 1 0 0 0,0 0 1 0 0,0 1-1 0 0,0 1 0 0 0,0 0 1 0 0,-1 0-1 0 0,1 1 0 0 0,-1 1 0 0 0,1 0 1 0 0,-25 4-1 0 0,11 7 3 0 0,2 0-4623 0 0</inkml:trace>
</inkml:ink>
</file>

<file path=ppt/ink/ink13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7"/>
    </inkml:context>
    <inkml:brush xml:id="br0">
      <inkml:brushProperty name="width" value="0.1" units="cm"/>
      <inkml:brushProperty name="height" value="0.1" units="cm"/>
      <inkml:brushProperty name="color" value="#F6630D"/>
    </inkml:brush>
  </inkml:definitions>
  <inkml:trace contextRef="#ctx0" brushRef="#br0">11 0 8287 0 0,'0'0'639'0'0,"0"14"640"0"0,4 163 5488 0 0,-1-61-3021 0 0,-18 203-1 0 0,14-315-3750 0 0,-1 2-84 0 0,2 8-3178 0 0</inkml:trace>
</inkml:ink>
</file>

<file path=ppt/ink/ink13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8"/>
    </inkml:context>
    <inkml:brush xml:id="br0">
      <inkml:brushProperty name="width" value="0.1" units="cm"/>
      <inkml:brushProperty name="height" value="0.1" units="cm"/>
      <inkml:brushProperty name="color" value="#F6630D"/>
    </inkml:brush>
  </inkml:definitions>
  <inkml:trace contextRef="#ctx0" brushRef="#br0">171 0 9215 0 0,'0'0'1235'0'0,"-13"27"3813"0"0,-54 110 684 0 0,46-100-5087 0 0,2 1 0 0 0,-26 72-1 0 0,44-108-623 0 0,0 0-1 0 0,0 1 0 0 0,1-1 0 0 0,-1 0 0 0 0,0 1 0 0 0,1-1 0 0 0,0 0 0 0 0,-1 1 0 0 0,1-1 0 0 0,0 1 0 0 0,0-1 0 0 0,0 1 0 0 0,1-1 0 0 0,-1 0 1 0 0,1 1-1 0 0,-1-1 0 0 0,1 0 0 0 0,0 1 0 0 0,-1-1 0 0 0,1 0 0 0 0,1 0 0 0 0,-1 1 0 0 0,0-1 0 0 0,0 0 0 0 0,1 0 0 0 0,-1-1 0 0 0,1 1 0 0 0,0 0 1 0 0,-1 0-1 0 0,1-1 0 0 0,2 2 0 0 0,2 0 23 0 0,-1-1 0 0 0,1 0 1 0 0,0-1-1 0 0,0 1 1 0 0,0-1-1 0 0,0 0 0 0 0,0 0 1 0 0,0-1-1 0 0,0 0 0 0 0,0 0 1 0 0,10-2-1 0 0,493-26 2538 0 0,-472 24-2565 0 0,-31 2-85 0 0,-1 1 1 0 0,1 1 0 0 0,0-1 0 0 0,-1 1 0 0 0,1 0 0 0 0,0 0 0 0 0,0 1 0 0 0,6 1 0 0 0,11 0-1951 0 0,-12-3 14 0 0</inkml:trace>
</inkml:ink>
</file>

<file path=ppt/ink/ink13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19"/>
    </inkml:context>
    <inkml:brush xml:id="br0">
      <inkml:brushProperty name="width" value="0.1" units="cm"/>
      <inkml:brushProperty name="height" value="0.1" units="cm"/>
      <inkml:brushProperty name="color" value="#F6630D"/>
    </inkml:brush>
  </inkml:definitions>
  <inkml:trace contextRef="#ctx0" brushRef="#br0">103 1 8287 0 0,'0'0'1083'0'0,"-7"24"3205"0"0,-4 23-980 0 0,-5 66 1 0 0,10-63-2068 0 0,-14 52 1 0 0,12-71-1374 0 0,-1 1 1106 0 0,1 1 1 0 0,1 0 0 0 0,-3 62-1 0 0,10-86-1116 0 0,0 1 0 0 0,1-1 0 0 0,0 1 0 0 0,1-1 1 0 0,0 0-1 0 0,0 0 0 0 0,7 16 0 0 0,-6-19-469 0 0,0-1 0 0 0,0 1 0 0 0,0-1 0 0 0,1 1 0 0 0,0-1 0 0 0,0-1 0 0 0,1 1 0 0 0,-1 0 0 0 0,1-1 0 0 0,0 0 0 0 0,0 0 0 0 0,9 5 0 0 0</inkml:trace>
</inkml:ink>
</file>

<file path=ppt/ink/ink13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0"/>
    </inkml:context>
    <inkml:brush xml:id="br0">
      <inkml:brushProperty name="width" value="0.1" units="cm"/>
      <inkml:brushProperty name="height" value="0.1" units="cm"/>
      <inkml:brushProperty name="color" value="#AB008B"/>
    </inkml:brush>
  </inkml:definitions>
  <inkml:trace contextRef="#ctx0" brushRef="#br0">1 446 7367 0 0,'1'-3'137'0'0,"10"-15"327"0"0,-1 40 7958 0 0,2-17-5381 0 0,-11-4-2875 0 0,1-1 0 0 0,-1 1-1 0 0,1 0 1 0 0,-1-1 0 0 0,1 1 0 0 0,-1 0 0 0 0,1-1 0 0 0,-1 0-1 0 0,1 1 1 0 0,0-1 0 0 0,-1 0 0 0 0,1 0 0 0 0,2 0 0 0 0,2-2 129 0 0,0 0 1 0 0,1 0 0 0 0,-1-1 0 0 0,0 0 0 0 0,0 0 0 0 0,-1 0 0 0 0,1-1 0 0 0,0 1 0 0 0,-1-2 0 0 0,8-6 0 0 0,47-56 462 0 0,-40 43-525 0 0,14-15-8 0 0,76-95 207 0 0,-98 116-293 0 0,0 0-1 0 0,0-2 1 0 0,-2 1-1 0 0,-1-2 1 0 0,13-36-1 0 0,-83 201 918 0 0,-37 130-1645 0 0,-79 370-1 0 0,175-635 586 0 0,0 1-1 0 0,0-1 0 0 0,1 1 0 0 0,0-1 0 0 0,1 1 0 0 0,0-1 0 0 0,1 1 1 0 0,0-1-1 0 0,0 1 0 0 0,4 11 0 0 0,-4-20 5 0 0,-1 1 0 0 0,1-1 0 0 0,0 0 0 0 0,-1 0 0 0 0,1 0 0 0 0,0 0 0 0 0,0 0 0 0 0,0 0 0 0 0,0-1 0 0 0,0 1 0 0 0,0 0 0 0 0,0 0 0 0 0,0-1 0 0 0,0 1 0 0 0,1-1 0 0 0,-1 1 0 0 0,0-1 0 0 0,0 1 0 0 0,0-1 0 0 0,1 0 0 0 0,-1 1 0 0 0,0-1 0 0 0,1 0 0 0 0,-1 0 0 0 0,0 0 0 0 0,0 0 0 0 0,3 0 0 0 0,30-9 0 0 0,-32 8 0 0 0,199-62 169 0 0,-69 23-138 0 0,-114 33-16 0 0,-1 0 0 0 0,1-1 0 0 0,26-18 0 0 0,-5 1-2557 0 0,-35 22 1971 0 0</inkml:trace>
</inkml:ink>
</file>

<file path=ppt/ink/ink13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1"/>
    </inkml:context>
    <inkml:brush xml:id="br0">
      <inkml:brushProperty name="width" value="0.1" units="cm"/>
      <inkml:brushProperty name="height" value="0.1" units="cm"/>
      <inkml:brushProperty name="color" value="#AB008B"/>
    </inkml:brush>
  </inkml:definitions>
  <inkml:trace contextRef="#ctx0" brushRef="#br0">0 193 17071 0 0,'0'-1'81'0'0,"0"0"0"0"0,1-1 0 0 0,-1 1 0 0 0,0 0 0 0 0,0 0 0 0 0,0 0 0 0 0,1 0 0 0 0,-1 0 0 0 0,0 0 0 0 0,1 0 0 0 0,-1 0 0 0 0,1 0 0 0 0,-1 0 0 0 0,1 0 0 0 0,0 0 0 0 0,0 0 0 0 0,-1 0 0 0 0,1 0 0 0 0,0 1 0 0 0,0-1 0 0 0,0 0 0 0 0,-1 0 0 0 0,1 1 0 0 0,0-1 0 0 0,0 1 0 0 0,0-1 0 0 0,0 1 0 0 0,0-1 0 0 0,1 1 0 0 0,-1 0 0 0 0,0-1 0 0 0,2 1 0 0 0,48-19 2058 0 0,-41 16-1354 0 0,107-39 1932 0 0,31-11-1332 0 0,4 11-4895 0 0,-126 35-4935 0 0</inkml:trace>
</inkml:ink>
</file>

<file path=ppt/ink/ink1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799"/>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3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2"/>
    </inkml:context>
    <inkml:brush xml:id="br0">
      <inkml:brushProperty name="width" value="0.1" units="cm"/>
      <inkml:brushProperty name="height" value="0.1" units="cm"/>
      <inkml:brushProperty name="color" value="#AB008B"/>
    </inkml:brush>
  </inkml:definitions>
  <inkml:trace contextRef="#ctx0" brushRef="#br0">29 173 10447 0 0,'0'0'950'0'0,"-28"-34"4827"0"0,28 32-5544 0 0,0-1 1 0 0,-1 0 0 0 0,1 0-1 0 0,0 1 1 0 0,1-1-1 0 0,-1 0 1 0 0,0 0-1 0 0,1 1 1 0 0,0-1 0 0 0,0 0-1 0 0,-1 1 1 0 0,1-1-1 0 0,1 0 1 0 0,-1 1-1 0 0,0 0 1 0 0,1-1-1 0 0,-1 1 1 0 0,1 0 0 0 0,0-1-1 0 0,0 1 1 0 0,0 0-1 0 0,0 0 1 0 0,0 1-1 0 0,0-1 1 0 0,0 0-1 0 0,3-1 1 0 0,8-6 193 0 0,1 0 1 0 0,-1 1-1 0 0,16-7 1 0 0,-15 9-268 0 0,0 1 1 0 0,0 0-1 0 0,0 1 0 0 0,1 0 1 0 0,-1 2-1 0 0,1 0 1 0 0,18-1-1 0 0,-25 3-98 0 0,0-1 0 0 0,0 2-1 0 0,0-1 1 0 0,0 1 0 0 0,0 0 0 0 0,0 1-1 0 0,0 0 1 0 0,0 0 0 0 0,-1 1-1 0 0,1-1 1 0 0,-1 2 0 0 0,0-1 0 0 0,0 1-1 0 0,13 9 1 0 0,-18-11-48 0 0,0 1-1 0 0,0-1 0 0 0,0 1 1 0 0,0 0-1 0 0,-1-1 1 0 0,1 1-1 0 0,-1 0 1 0 0,0 0-1 0 0,0 0 1 0 0,0 0-1 0 0,0 0 0 0 0,0 0 1 0 0,-1 0-1 0 0,1 1 1 0 0,-1-1-1 0 0,0 0 1 0 0,0 0-1 0 0,0 0 1 0 0,0 1-1 0 0,0-1 0 0 0,-1 0 1 0 0,0 0-1 0 0,1 0 1 0 0,-1 0-1 0 0,0 0 1 0 0,-1 0-1 0 0,1 0 1 0 0,0 0-1 0 0,-3 3 1 0 0,-5 11 0 0 0,-1 0 1 0 0,-1 0 0 0 0,-19 22 0 0 0,21-28-19 0 0,-15 19 6 0 0,2 2 1 0 0,0 0 0 0 0,-27 58-1 0 0,48-87-2 0 0,0-1-1 0 0,0 1 0 0 0,0 0 0 0 0,0-1 0 0 0,0 1 1 0 0,1 0-1 0 0,0 0 0 0 0,-1-1 0 0 0,1 1 0 0 0,0 0 1 0 0,0 0-1 0 0,0 0 0 0 0,1-1 0 0 0,-1 1 0 0 0,1 0 1 0 0,0 0-1 0 0,-1-1 0 0 0,1 1 0 0 0,0 0 0 0 0,1-1 1 0 0,-1 1-1 0 0,0-1 0 0 0,1 1 0 0 0,-1-1 0 0 0,1 0 1 0 0,0 0-1 0 0,0 0 0 0 0,0 0 0 0 0,0 0 0 0 0,0 0 1 0 0,0 0-1 0 0,1 0 0 0 0,-1-1 0 0 0,5 3 0 0 0,10 4-3 0 0,0 0 0 0 0,0-1-1 0 0,1-1 1 0 0,26 6 0 0 0,4 2 0 0 0,-32-8 8 0 0,-1 0 0 0 0,0 1 0 0 0,0 0 0 0 0,-1 1 0 0 0,0 1 0 0 0,0 0 0 0 0,15 15 0 0 0,-26-21-3 0 0,1 0 0 0 0,-2 0 0 0 0,1 1 0 0 0,0-1 0 0 0,-1 1 0 0 0,0-1 0 0 0,1 1 0 0 0,-2 0 0 0 0,1 0 0 0 0,0 0 0 0 0,-1 0 0 0 0,1 0 0 0 0,-1 0 0 0 0,-1 1 0 0 0,1-1 0 0 0,0 0 0 0 0,-1 0 0 0 0,0 1-1 0 0,0-1 1 0 0,0 0 0 0 0,-1 1 0 0 0,1-1 0 0 0,-1 0 0 0 0,0 0 0 0 0,0 1 0 0 0,-1-1 0 0 0,1 0 0 0 0,-1 0 0 0 0,0 0 0 0 0,0-1 0 0 0,0 1 0 0 0,-4 5 0 0 0,-3 2 11 0 0,0-1 1 0 0,0 0-1 0 0,-1 0 0 0 0,-1-1 0 0 0,1 0 1 0 0,-1-1-1 0 0,-1-1 0 0 0,1 0 0 0 0,-1 0 1 0 0,-1-1-1 0 0,1 0 0 0 0,-1-1 0 0 0,0-1 1 0 0,0 0-1 0 0,0-1 0 0 0,-1 0 0 0 0,1-1 1 0 0,-1 0-1 0 0,0-1 0 0 0,0-1 0 0 0,1 0 1 0 0,-1-1-1 0 0,0-1 0 0 0,1 0 0 0 0,-1 0 1 0 0,-19-7-1 0 0,29 7 4 0 0,0 0 0 0 0,0 0 0 0 0,0-1 0 0 0,0 1 0 0 0,0-1 1 0 0,1 0-1 0 0,-1 0 0 0 0,1 0 0 0 0,0 0 0 0 0,0 0 0 0 0,0-1 0 0 0,0 1 0 0 0,-3-6 1 0 0,-2-22-2233 0 0,8 28 1395 0 0,1 0 1 0 0,-1-1-1 0 0,0 1 1 0 0,1 0-1 0 0,0 0 1 0 0,0 0 0 0 0,0 0-1 0 0,0 0 1 0 0,2-3-1 0 0</inkml:trace>
</inkml:ink>
</file>

<file path=ppt/ink/ink13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3"/>
    </inkml:context>
    <inkml:brush xml:id="br0">
      <inkml:brushProperty name="width" value="0.1" units="cm"/>
      <inkml:brushProperty name="height" value="0.1" units="cm"/>
      <inkml:brushProperty name="color" value="#AB008B"/>
    </inkml:brush>
  </inkml:definitions>
  <inkml:trace contextRef="#ctx0" brushRef="#br0">43 29 7367 0 0,'-3'-28'13127'0'0,"11"59"-12145"0"0,-1 1 0 0 0,-2 0 0 0 0,-1 0 0 0 0,-2 0 1 0 0,-2 50-1 0 0,-26 168 97 0 0,0-11-546 0 0,13-37-482 0 0,14-200-401 0 0,1 0 0 0 0,-1-1 0 0 0,1 1 0 0 0,0 0 0 0 0,0 0 0 0 0,0-1 0 0 0,0 1 1 0 0,0-1-1 0 0,0 0 0 0 0,1 0 0 0 0,-1 0 0 0 0,0 0 0 0 0,4 1 0 0 0</inkml:trace>
</inkml:ink>
</file>

<file path=ppt/ink/ink13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4"/>
    </inkml:context>
    <inkml:brush xml:id="br0">
      <inkml:brushProperty name="width" value="0.1" units="cm"/>
      <inkml:brushProperty name="height" value="0.1" units="cm"/>
      <inkml:brushProperty name="color" value="#AB008B"/>
    </inkml:brush>
  </inkml:definitions>
  <inkml:trace contextRef="#ctx0" brushRef="#br0">137 1 6447 0 0,'0'0'1711'0'0,"5"36"3680"0"0,-4-20-4628 0 0,-1-1 1 0 0,-1 1 0 0 0,-1 0-1 0 0,0-1 1 0 0,-1 1 0 0 0,0-1 0 0 0,-1 0-1 0 0,-8 19 1 0 0,-4 1-71 0 0,-2-1 1 0 0,-25 37-1 0 0,26-40-210 0 0,4-8-1751 0 0,4-8-4332 0 0</inkml:trace>
</inkml:ink>
</file>

<file path=ppt/ink/ink13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5"/>
    </inkml:context>
    <inkml:brush xml:id="br0">
      <inkml:brushProperty name="width" value="0.1" units="cm"/>
      <inkml:brushProperty name="height" value="0.1" units="cm"/>
      <inkml:brushProperty name="color" value="#AB008B"/>
    </inkml:brush>
  </inkml:definitions>
  <inkml:trace contextRef="#ctx0" brushRef="#br0">304 84 4607 0 0,'0'0'354'0'0,"1"-11"496"0"0,1-14 4844 0 0,-2 23-5343 0 0,-1-1-1 0 0,1 1 1 0 0,-1-1 0 0 0,0 1 0 0 0,0 0 0 0 0,0-1 0 0 0,0 1-1 0 0,0 0 1 0 0,-1 0 0 0 0,1 0 0 0 0,-1 0 0 0 0,1 0 0 0 0,-1 0 0 0 0,0 0-1 0 0,0 0 1 0 0,1 1 0 0 0,-1-1 0 0 0,0 1 0 0 0,-3-2 0 0 0,2 2-109 0 0,0 0 1 0 0,0 0 0 0 0,0 0-1 0 0,0 1 1 0 0,0-1 0 0 0,0 1-1 0 0,0 0 1 0 0,0 0 0 0 0,0 0-1 0 0,0 0 1 0 0,0 0 0 0 0,0 1-1 0 0,-5 1 1 0 0,0 0-101 0 0,0 1 1 0 0,0 0-1 0 0,0 1 1 0 0,1 0-1 0 0,-1 0 1 0 0,1 0-1 0 0,0 1 0 0 0,0 0 1 0 0,1 1-1 0 0,-8 6 1 0 0,-4 14-58 0 0,0 0 1 0 0,1 0-1 0 0,2 2 1 0 0,0 0-1 0 0,3 1 1 0 0,0 0-1 0 0,-15 60 1 0 0,24-80-52 0 0,1-1 0 0 0,1 0 0 0 0,0 1 0 0 0,0-1 0 0 0,0 1 0 0 0,1-1 0 0 0,0 1 0 0 0,1-1 0 0 0,0 1 0 0 0,0-1 0 0 0,1 0 0 0 0,0 1 0 0 0,6 12 0 0 0,-6-17-19 0 0,0 0-1 0 0,0 0 0 0 0,0-1 0 0 0,1 1 0 0 0,0-1 0 0 0,0 1 0 0 0,0-1 0 0 0,0 0 0 0 0,0 0 0 0 0,1-1 0 0 0,-1 1 1 0 0,1-1-1 0 0,0 0 0 0 0,0 0 0 0 0,-1 0 0 0 0,2 0 0 0 0,-1 0 0 0 0,0-1 0 0 0,0 0 0 0 0,0 0 0 0 0,0 0 0 0 0,1 0 1 0 0,-1-1-1 0 0,1 0 0 0 0,-1 0 0 0 0,0 0 0 0 0,1 0 0 0 0,4-2 0 0 0,1 1-5 0 0,1-1 1 0 0,-1-1-1 0 0,1 0 0 0 0,-1 0 1 0 0,0-1-1 0 0,0 0 0 0 0,0-1 1 0 0,-1 0-1 0 0,0 0 0 0 0,0-1 1 0 0,0-1-1 0 0,-1 1 0 0 0,1-1 1 0 0,-2-1-1 0 0,1 1 0 0 0,-1-1 1 0 0,0-1-1 0 0,-1 1 0 0 0,0-1 1 0 0,0 0-1 0 0,-1-1 0 0 0,0 0 1 0 0,4-10-1 0 0,0-3 22 0 0,-1 0-1 0 0,-1-1 0 0 0,-1 0 1 0 0,-1 0-1 0 0,-1 0 1 0 0,-1-1-1 0 0,-1 0 0 0 0,-1 1 1 0 0,-3-26-1 0 0,-11-20 1707 0 0,11 99-1127 0 0,-8 48-1 0 0,1-9-549 0 0,4-9-20 0 0,3-1 0 0 0,2 1 0 0 0,3 0 0 0 0,3-1 0 0 0,20 91 0 0 0,2 28-1352 0 0,-20-164-2568 0 0,-4-8 1928 0 0</inkml:trace>
</inkml:ink>
</file>

<file path=ppt/ink/ink13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6"/>
    </inkml:context>
    <inkml:brush xml:id="br0">
      <inkml:brushProperty name="width" value="0.1" units="cm"/>
      <inkml:brushProperty name="height" value="0.1" units="cm"/>
      <inkml:brushProperty name="color" value="#AB008B"/>
    </inkml:brush>
  </inkml:definitions>
  <inkml:trace contextRef="#ctx0" brushRef="#br0">162 1 13303 0 0,'0'0'1571'0'0,"-6"32"2518"0"0,-4 6-2904 0 0,-2-1 0 0 0,-1 0 0 0 0,-22 42 0 0 0,17-41-1006 0 0,2 2-1 0 0,-17 62 1 0 0,28-83-121 0 0,1-6-23 0 0,1 0 1 0 0,1 0-1 0 0,0 0 1 0 0,1 0-1 0 0,0 18 1 0 0,1-28-23 0 0,0 0 0 0 0,1-1 1 0 0,-1 1-1 0 0,1 0 0 0 0,0 0 1 0 0,-1 0-1 0 0,1-1 0 0 0,1 1 0 0 0,-1-1 1 0 0,0 1-1 0 0,1-1 0 0 0,-1 1 1 0 0,1-1-1 0 0,0 0 0 0 0,-1 1 0 0 0,1-1 1 0 0,0 0-1 0 0,1 0 0 0 0,-1-1 1 0 0,0 1-1 0 0,0 0 0 0 0,1-1 0 0 0,-1 1 1 0 0,1-1-1 0 0,0 0 0 0 0,-1 0 1 0 0,1 0-1 0 0,0 0 0 0 0,-1 0 0 0 0,5 0 1 0 0,28 3 330 0 0,1 0 0 0 0,-1-3 1 0 0,1-1-1 0 0,64-8 0 0 0,-12 1 227 0 0,35-3 167 0 0,1 0-3247 0 0,-112 9 289 0 0</inkml:trace>
</inkml:ink>
</file>

<file path=ppt/ink/ink13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7"/>
    </inkml:context>
    <inkml:brush xml:id="br0">
      <inkml:brushProperty name="width" value="0.1" units="cm"/>
      <inkml:brushProperty name="height" value="0.1" units="cm"/>
      <inkml:brushProperty name="color" value="#AB008B"/>
    </inkml:brush>
  </inkml:definitions>
  <inkml:trace contextRef="#ctx0" brushRef="#br0">95 1 16415 0 0,'0'0'1484'0'0,"-17"20"235"0"0,10 3-923 0 0,1-1 0 0 0,0 1 0 0 0,2 0 0 0 0,1 0-1 0 0,0 42 1 0 0,-7 43 282 0 0,-23 116 225 0 0,30-179-1101 0 0,1 0 0 0 0,2 0 1 0 0,7 46-1 0 0,-6-74-889 0 0,7 36 1935 0 0,3-32-3832 0 0,9-10-5497 0 0</inkml:trace>
</inkml:ink>
</file>

<file path=ppt/ink/ink13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8"/>
    </inkml:context>
    <inkml:brush xml:id="br0">
      <inkml:brushProperty name="width" value="0.1" units="cm"/>
      <inkml:brushProperty name="height" value="0.1" units="cm"/>
      <inkml:brushProperty name="color" value="#AB008B"/>
    </inkml:brush>
  </inkml:definitions>
  <inkml:trace contextRef="#ctx0" brushRef="#br0">20 1 8287 0 0,'0'0'639'0'0,"6"14"2186"0"0,3 7-2343 0 0,-2 1 0 0 0,0-1 0 0 0,-2 1 0 0 0,0 1 0 0 0,-2-1 0 0 0,0 1 1 0 0,-1-1-1 0 0,-3 37 0 0 0,-5 11 2989 0 0,-21 99 1 0 0,16-121-2491 0 0,2 0 0 0 0,3 0 0 0 0,2 1 0 0 0,1 0 0 0 0,6 50 0 0 0,-3-92-1231 0 0,1-1 1 0 0,-1 0-1 0 0,2 0 1 0 0,-1 0-1 0 0,1 0 1 0 0,0 0-1 0 0,0 0 0 0 0,0-1 1 0 0,1 1-1 0 0,0-1 1 0 0,0 1-1 0 0,1-1 1 0 0,-1 0-1 0 0,1 0 0 0 0,7 6 1 0 0,-1-5-1494 0 0</inkml:trace>
</inkml:ink>
</file>

<file path=ppt/ink/ink13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2:46.529"/>
    </inkml:context>
    <inkml:brush xml:id="br0">
      <inkml:brushProperty name="width" value="0.1" units="cm"/>
      <inkml:brushProperty name="height" value="0.1" units="cm"/>
      <inkml:brushProperty name="color" value="#AB008B"/>
    </inkml:brush>
  </inkml:definitions>
  <inkml:trace contextRef="#ctx0" brushRef="#br0">446 51 2759 0 0,'-51'8'27'0'0,"-40"6"2600"0"0,31-15 5214 0 0,60 0-7685 0 0,0 0-1 0 0,0 0 1 0 0,0 1-1 0 0,0-1 1 0 0,1 0-1 0 0,-1 0 1 0 0,0 0-1 0 0,1 1 1 0 0,-1-1-1 0 0,1 0 1 0 0,-1 1 0 0 0,0-1-1 0 0,1 0 1 0 0,0 1-1 0 0,-1-1 1 0 0,1 0-1 0 0,-1 1 1 0 0,1-1-1 0 0,0 1 1 0 0,-1-1 0 0 0,1 1-1 0 0,0 0 1 0 0,-1-1-1 0 0,1 1 1 0 0,2-1-1 0 0,30-6 1062 0 0,38 8-1191 0 0,-64 0 268 0 0,1124 16 3788 0 0,-387-15-2316 0 0,813 13-1669 0 0,271-77 362 0 0,-1655 52-356 0 0,444-1 725 0 0,-563 18 1104 0 0,-81 24-1867 0 0,2 14-65 0 0,2 1 0 0 0,2 1 0 0 0,2 1 0 0 0,-18 69 0 0 0,-33 210 0 0 0,30-122 0 0 0,-176 599 0 0 0,189-705 64 0 0,4 1-1 0 0,-16 146 1 0 0,36-219 30 0 0,1-19-50 0 0,1-1 1 0 0,-1 1-1 0 0,2 0 0 0 0,-1 0 1 0 0,1 0-1 0 0,0 0 1 0 0,1 0-1 0 0,0 0 1 0 0,0-1-1 0 0,1 1 0 0 0,0 0 1 0 0,0-1-1 0 0,5 12 1 0 0,-6-17 8 0 0,-9-3-12 0 0,-14 2-18 0 0,-495 80-204 0 0,-6-32-199 0 0,-242 31-19 0 0,747-77 396 0 0,-688 95-309 0 0,-5-42 59 0 0,7-54-242 0 0,33 0-1 0 0,613-1 440 0 0,-440 2-83 0 0,381-8 265 0 0,0-5 0 0 0,-140-31 0 0 0,217 30 44 0 0,-61-25 0 0 0,24 7 127 0 0,75 28-233 0 0,1-1 131 0 0,9-3 40 0 0,3 0-142 0 0,-5 1-76 0 0,1-1 1 0 0,-1 1-1 0 0,0-1 0 0 0,0 0 0 0 0,0-1 0 0 0,-1 1 1 0 0,0-1-1 0 0,0 0 0 0 0,0-1 0 0 0,-1 1 1 0 0,0-1-1 0 0,0 0 0 0 0,-1 0 0 0 0,0 0 1 0 0,0 0-1 0 0,-1 0 0 0 0,3-10 0 0 0,3-17 55 0 0,-1-1 0 0 0,3-49 0 0 0,-9 76-62 0 0,37-900 203 0 0,-36 769-218 0 0,0 45 16 0 0,5 0-1 0 0,33-167 1 0 0,-28 210-6 0 0,3-1-1 0 0,1 2 1 0 0,4 0-1 0 0,1 1 1 0 0,2 1-1 0 0,43-65 1 0 0,-22 55-5 0 0,-33 45 0 0 0,0 0 0 0 0,-1 0 0 0 0,-1-1 0 0 0,0-1 0 0 0,-1 1 0 0 0,0-1 0 0 0,-1 0 0 0 0,8-27 0 0 0,-15 22-147 0 0</inkml:trace>
</inkml:ink>
</file>

<file path=ppt/ink/ink13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66"/>
    </inkml:context>
    <inkml:brush xml:id="br0">
      <inkml:brushProperty name="width" value="0.1" units="cm"/>
      <inkml:brushProperty name="height" value="0.1" units="cm"/>
      <inkml:brushProperty name="color" value="#004F8B"/>
    </inkml:brush>
  </inkml:definitions>
  <inkml:trace contextRef="#ctx0" brushRef="#br0">35 3 11343 0 0,'-13'0'6731'0'0,"13"0"-6613"0"0,0-1 0 0 0,0 1 1 0 0,0 0-1 0 0,0-1 0 0 0,0 1 0 0 0,0 0 0 0 0,0-1 0 0 0,-15 25 2490 0 0,12-7-2185 0 0,1 1-1 0 0,1 0 0 0 0,1 0 1 0 0,0 0-1 0 0,1 0 0 0 0,4 23 1 0 0,1 24 160 0 0,-7 92 171 0 0,-1-109-614 0 0,1 0-1 0 0,2 0 1 0 0,3 0 0 0 0,2 0-1 0 0,11 47 1 0 0,-17-94-160 0 0,0 0 1 0 0,1-1-1 0 0,-1 1 0 0 0,0 0 1 0 0,1-1-1 0 0,-1 1 0 0 0,0 0 1 0 0,1-1-1 0 0,-1 1 0 0 0,1 0 1 0 0,-1-1-1 0 0,1 1 0 0 0,-1-1 1 0 0,1 1-1 0 0,-1-1 0 0 0,1 1 1 0 0,-1-1-1 0 0,1 0 0 0 0,0 1 1 0 0,-1-1-1 0 0,1 0 0 0 0,0 1 1 0 0,-1-1-1 0 0,1 0 0 0 0,0 0 1 0 0,0 1-1 0 0,-1-1 0 0 0,1 0 1 0 0,0 0-1 0 0,0 0 0 0 0,-1 0 0 0 0,1 0 1 0 0,0 0-1 0 0,-1 0 0 0 0,1 0 1 0 0,0-1-1 0 0,0 1 0 0 0,-1 0 1 0 0,1 0-1 0 0,0-1 0 0 0,-1 1 1 0 0,1 0-1 0 0,0-1 0 0 0,0 1 1 0 0,22-17-4160 0 0,-18 7 2155 0 0</inkml:trace>
</inkml:ink>
</file>

<file path=ppt/ink/ink13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67"/>
    </inkml:context>
    <inkml:brush xml:id="br0">
      <inkml:brushProperty name="width" value="0.1" units="cm"/>
      <inkml:brushProperty name="height" value="0.1" units="cm"/>
      <inkml:brushProperty name="color" value="#004F8B"/>
    </inkml:brush>
  </inkml:definitions>
  <inkml:trace contextRef="#ctx0" brushRef="#br0">54 90 10135 0 0,'0'0'464'0'0,"-5"-38"10020"0"0,5 38-10418 0 0,0 1 0 0 0,0-1 0 0 0,0 0 0 0 0,0 0 0 0 0,0 0 0 0 0,0 1 0 0 0,-8 18 984 0 0,-4 22-826 0 0,2 8 116 0 0,2 1 1 0 0,-2 55-1 0 0,10-90-252 0 0,-1 0 0 0 0,2 0 0 0 0,0 0 0 0 0,1 0 0 0 0,0 0 0 0 0,1 0 0 0 0,1 0-1 0 0,0-1 1 0 0,1 1 0 0 0,1-1 0 0 0,11 19 0 0 0,-14-28-71 0 0,0 0 0 0 0,1 0 0 0 0,0 0 0 0 0,0-1 0 0 0,0 1 0 0 0,1-1 0 0 0,-1 0 0 0 0,1-1 0 0 0,0 1 0 0 0,0-1 0 0 0,0 0 0 0 0,1 0 0 0 0,-1-1 0 0 0,1 1-1 0 0,0-1 1 0 0,-1 0 0 0 0,1-1 0 0 0,0 1 0 0 0,0-1 0 0 0,12 0 0 0 0,-9-1 20 0 0,1 0 0 0 0,-1-1-1 0 0,0-1 1 0 0,0 0-1 0 0,0 0 1 0 0,0 0 0 0 0,-1-1-1 0 0,1-1 1 0 0,-1 1 0 0 0,1-1-1 0 0,-1-1 1 0 0,-1 1 0 0 0,9-8-1 0 0,-6 6-4 0 0,-1-1 0 0 0,-1 0 0 0 0,1-1 0 0 0,-1 0 0 0 0,-1 0 0 0 0,1-1 0 0 0,-1 0 0 0 0,-1 0 0 0 0,0-1 0 0 0,0 1 0 0 0,-1-1 0 0 0,0-1 0 0 0,-1 1 0 0 0,0-1 0 0 0,0 1 0 0 0,-1-1 0 0 0,-1 0 0 0 0,0 0-1 0 0,0-1 1 0 0,-1 1 0 0 0,-1 0 0 0 0,0-1 0 0 0,0 1 0 0 0,-1 0 0 0 0,-3-14 0 0 0,2 7-3 0 0,-2-1 0 0 0,0 1 0 0 0,-1 0 1 0 0,0 0-1 0 0,-2 0 0 0 0,0 1 0 0 0,-1 0 0 0 0,0 0 0 0 0,-19-25 0 0 0,24 37-42 0 0,-1 0-1 0 0,0 0 0 0 0,-1 0 1 0 0,1 0-1 0 0,-1 1 0 0 0,0-1 1 0 0,0 1-1 0 0,0 1 0 0 0,-1-1 1 0 0,1 1-1 0 0,-1 0 0 0 0,0 0 1 0 0,0 1-1 0 0,0-1 0 0 0,0 1 1 0 0,-1 1-1 0 0,1-1 1 0 0,0 1-1 0 0,-1 0 0 0 0,1 0 1 0 0,-1 1-1 0 0,1 0 0 0 0,-1 0 1 0 0,1 1-1 0 0,-1 0 0 0 0,1 0 1 0 0,0 0-1 0 0,-1 1 0 0 0,1 0 1 0 0,-12 5-1 0 0,3 0-1501 0 0</inkml:trace>
</inkml:ink>
</file>

<file path=ppt/ink/ink1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0"/>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3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68"/>
    </inkml:context>
    <inkml:brush xml:id="br0">
      <inkml:brushProperty name="width" value="0.1" units="cm"/>
      <inkml:brushProperty name="height" value="0.1" units="cm"/>
      <inkml:brushProperty name="color" value="#004F8B"/>
    </inkml:brush>
  </inkml:definitions>
  <inkml:trace contextRef="#ctx0" brushRef="#br0">147 17 5527 0 0,'0'0'498'0'0,"-2"-1"-406"0"0,1 1 283 0 0,0-1 1 0 0,-1 0 0 0 0,1 1-1 0 0,-1-1 1 0 0,1 1-1 0 0,0 0 1 0 0,-1-1-1 0 0,1 1 1 0 0,-1 0 0 0 0,0 0-1 0 0,1 0 1 0 0,-1 0-1 0 0,1 0 1 0 0,-1 0 0 0 0,1 1-1 0 0,0-1 1 0 0,-1 0-1 0 0,-1 2 1 0 0,-21 17 2275 0 0,-6 31-1284 0 0,30-48-1171 0 0,-12 26 413 0 0,1 0 0 0 0,1 1-1 0 0,2 0 1 0 0,-8 52 0 0 0,14-71-426 0 0,0 0 0 0 0,2 0 0 0 0,-1 1 0 0 0,1-1 0 0 0,1 0 0 0 0,-1 0 0 0 0,2 1 0 0 0,0-1 0 0 0,0 0 0 0 0,0 0 0 0 0,2 0 0 0 0,-1-1 1 0 0,1 1-1 0 0,0-1 0 0 0,1 0 0 0 0,0 0 0 0 0,9 12 0 0 0,-8-15-139 0 0,1-1 1 0 0,-1 0-1 0 0,1 0 1 0 0,0-1-1 0 0,0 0 1 0 0,0 0-1 0 0,1 0 0 0 0,-1-1 1 0 0,1 0-1 0 0,0-1 1 0 0,0 0-1 0 0,0 0 1 0 0,0 0-1 0 0,0-1 1 0 0,0 0-1 0 0,1-1 1 0 0,-1 0-1 0 0,0 0 1 0 0,0-1-1 0 0,16-3 0 0 0,-13 2-11 0 0,-1 0-1 0 0,0 0 1 0 0,0-1-1 0 0,-1-1 0 0 0,1 1 1 0 0,0-2-1 0 0,-1 1 0 0 0,0-1 1 0 0,0-1-1 0 0,-1 0 1 0 0,0 0-1 0 0,1 0 0 0 0,-2-1 1 0 0,1 0-1 0 0,-1-1 0 0 0,7-10 1 0 0,-7 7 21 0 0,-2 0 0 0 0,0-1 0 0 0,0 1 0 0 0,-1-1 0 0 0,-1 0 0 0 0,0-1 0 0 0,0 1 0 0 0,-1 0 0 0 0,-1-1 0 0 0,0 0 0 0 0,-1 1 0 0 0,0-1 0 0 0,-1 1 0 0 0,0-1 0 0 0,-4-12 0 0 0,3 12-4 0 0,-1 1 0 0 0,-1-1 0 0 0,0 1 0 0 0,0 0 1 0 0,-1 0-1 0 0,-1 0 0 0 0,0 1 0 0 0,-1-1 1 0 0,0 2-1 0 0,-1-1 0 0 0,0 1 0 0 0,0 0 1 0 0,-1 1-1 0 0,-15-14 0 0 0,16 18-42 0 0,0 1 0 0 0,0 0 0 0 0,-1 0 0 0 0,1 0 0 0 0,-1 1-1 0 0,1 1 1 0 0,-1-1 0 0 0,0 1 0 0 0,0 1 0 0 0,-18-1 0 0 0,14 1-135 0 0,0 1 1 0 0,0 1-1 0 0,0 0 0 0 0,0 0 0 0 0,0 2 1 0 0,0-1-1 0 0,-12 6 0 0 0,14-2-2391 0 0,10 1 663 0 0</inkml:trace>
</inkml:ink>
</file>

<file path=ppt/ink/ink13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69"/>
    </inkml:context>
    <inkml:brush xml:id="br0">
      <inkml:brushProperty name="width" value="0.1" units="cm"/>
      <inkml:brushProperty name="height" value="0.1" units="cm"/>
      <inkml:brushProperty name="color" value="#004F8B"/>
    </inkml:brush>
  </inkml:definitions>
  <inkml:trace contextRef="#ctx0" brushRef="#br0">165 17 9671 0 0,'0'0'748'0'0,"-24"-16"2730"0"0,20 16-3244 0 0,0 0 0 0 0,1 1 1 0 0,-1 0-1 0 0,1-1 1 0 0,-1 1-1 0 0,1 1 0 0 0,-1-1 1 0 0,1 0-1 0 0,-1 1 1 0 0,1 0-1 0 0,0 0 0 0 0,0 0 1 0 0,0 0-1 0 0,0 0 1 0 0,0 1-1 0 0,1-1 0 0 0,-1 1 1 0 0,1 0-1 0 0,-1-1 1 0 0,-3 7-1 0 0,-3 3 109 0 0,1 0 1 0 0,0 1-1 0 0,-10 23 1 0 0,13-25-111 0 0,0 1 1 0 0,1-1 0 0 0,1 1-1 0 0,0 0 1 0 0,0 0 0 0 0,1 0-1 0 0,-1 23 1 0 0,4-31-168 0 0,-1 0 0 0 0,0 0 0 0 0,1 0 0 0 0,0 0 0 0 0,0 0 0 0 0,0-1 0 0 0,0 1 0 0 0,1 0 0 0 0,0-1 0 0 0,-1 1 0 0 0,1-1 0 0 0,0 0 0 0 0,1 1 0 0 0,-1-1 0 0 0,1 0 0 0 0,-1 0 0 0 0,1 0 0 0 0,0-1 0 0 0,0 1-1 0 0,0-1 1 0 0,0 0 0 0 0,1 1 0 0 0,-1-1 0 0 0,0-1 0 0 0,1 1 0 0 0,0 0 0 0 0,-1-1 0 0 0,6 1 0 0 0,-1 1-47 0 0,0-2-1 0 0,1 1 1 0 0,-1-1-1 0 0,0-1 0 0 0,1 1 1 0 0,-1-2-1 0 0,1 1 1 0 0,-1-1-1 0 0,0 0 1 0 0,0-1-1 0 0,1 1 1 0 0,-1-2-1 0 0,0 1 1 0 0,-1-1-1 0 0,1-1 1 0 0,0 1-1 0 0,-1-1 0 0 0,0 0 1 0 0,0-1-1 0 0,0 0 1 0 0,0 0-1 0 0,-1 0 1 0 0,8-9-1 0 0,-10 9 37 0 0,0 1 1 0 0,0-1-1 0 0,0 1 0 0 0,-1-1 0 0 0,1 0 0 0 0,-1-1 0 0 0,-1 1 1 0 0,1 0-1 0 0,-1-1 0 0 0,0 0 0 0 0,0 1 0 0 0,0-1 1 0 0,-1 0-1 0 0,0 0 0 0 0,0 0 0 0 0,-1 0 0 0 0,1 0 0 0 0,-1 0 1 0 0,-1 0-1 0 0,1 0 0 0 0,-1 0 0 0 0,0 0 0 0 0,0 0 1 0 0,-1 1-1 0 0,1-1 0 0 0,-2 0 0 0 0,1 1 0 0 0,0-1 0 0 0,-1 1 1 0 0,0 0-1 0 0,0-1 0 0 0,-8-7 0 0 0,8 9 13 0 0,-1-1 0 0 0,0 1 0 0 0,-1 0 0 0 0,1 0 0 0 0,-1 1 0 0 0,0-1 0 0 0,0 1 0 0 0,0 0 0 0 0,0 0 0 0 0,0 1 0 0 0,-9-4 0 0 0,2 3-57 0 0,0 0-1 0 0,0 1 0 0 0,0 0 1 0 0,-1 1-1 0 0,-16 1 1 0 0,27 0-194 0 0,30 13-4309 0 0,-8-7 2222 0 0,1 0-24 0 0</inkml:trace>
</inkml:ink>
</file>

<file path=ppt/ink/ink13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0"/>
    </inkml:context>
    <inkml:brush xml:id="br0">
      <inkml:brushProperty name="width" value="0.1" units="cm"/>
      <inkml:brushProperty name="height" value="0.1" units="cm"/>
      <inkml:brushProperty name="color" value="#004F8B"/>
    </inkml:brush>
  </inkml:definitions>
  <inkml:trace contextRef="#ctx0" brushRef="#br0">408 31 14455 0 0,'0'-4'200'0'0,"-3"-23"3850"0"0,2 29-3826 0 0,-1 0 1 0 0,1-1 0 0 0,-1 1-1 0 0,1 0 1 0 0,-1 0-1 0 0,1 0 1 0 0,0 0 0 0 0,0 0-1 0 0,0 1 1 0 0,1-1 0 0 0,-1 0-1 0 0,0 3 1 0 0,-1 0 141 0 0,-25 66 472 0 0,-3-2 0 0 0,-3 0 0 0 0,-42 64 0 0 0,21-45-382 0 0,3 3 0 0 0,-49 124 0 0 0,95-192-427 0 0,4-18-137 0 0,0 0 1 0 0,0 0-1 0 0,0 0 1 0 0,-1 0-1 0 0,1 0 1 0 0,-5 7-1 0 0</inkml:trace>
</inkml:ink>
</file>

<file path=ppt/ink/ink13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1"/>
    </inkml:context>
    <inkml:brush xml:id="br0">
      <inkml:brushProperty name="width" value="0.1" units="cm"/>
      <inkml:brushProperty name="height" value="0.1" units="cm"/>
      <inkml:brushProperty name="color" value="#004F8B"/>
    </inkml:brush>
  </inkml:definitions>
  <inkml:trace contextRef="#ctx0" brushRef="#br0">62 35 11055 0 0,'0'0'852'0'0,"-15"28"2104"0"0,6-8-1884 0 0,1 1-1 0 0,1 0 0 0 0,1 0 0 0 0,1 0 1 0 0,1 1-1 0 0,-3 42 0 0 0,7-59-1000 0 0,0 1 1 0 0,0-1-1 0 0,0 0 0 0 0,0 0 0 0 0,1 0 0 0 0,0 0 0 0 0,0 0 0 0 0,1 0 0 0 0,-1 0 0 0 0,1 0 0 0 0,0 0 0 0 0,0 0 0 0 0,1-1 0 0 0,-1 1 0 0 0,1-1 0 0 0,0 0 1 0 0,0 0-1 0 0,1 0 0 0 0,-1 0 0 0 0,1 0 0 0 0,0-1 0 0 0,0 0 0 0 0,0 1 0 0 0,0-1 0 0 0,1-1 0 0 0,-1 1 0 0 0,1-1 0 0 0,0 0 0 0 0,-1 0 0 0 0,1 0 1 0 0,0 0-1 0 0,0-1 0 0 0,0 0 0 0 0,9 1 0 0 0,3 0-24 0 0,1-1 1 0 0,-1-1-1 0 0,1 0 1 0 0,0-1-1 0 0,-1-1 0 0 0,34-8 1 0 0,-42 8-29 0 0,0-1 1 0 0,0 0-1 0 0,0 0 1 0 0,-1-1-1 0 0,1 0 1 0 0,-1-1-1 0 0,0 0 1 0 0,0 0-1 0 0,-1 0 0 0 0,1-1 1 0 0,-1 0-1 0 0,0-1 1 0 0,-1 0-1 0 0,10-12 1 0 0,-13 13 23 0 0,0 0 1 0 0,0 0-1 0 0,-1 0 0 0 0,1 0 1 0 0,-2-1-1 0 0,1 1 0 0 0,0 0 1 0 0,-1-1-1 0 0,-1 0 0 0 0,1 1 1 0 0,-1-1-1 0 0,0 1 1 0 0,0-1-1 0 0,-1 0 0 0 0,0 1 1 0 0,0-1-1 0 0,-1 1 0 0 0,1-1 1 0 0,-1 1-1 0 0,-1 0 1 0 0,1 0-1 0 0,-1 0 0 0 0,0 0 1 0 0,-1 0-1 0 0,-4-6 0 0 0,2 3-11 0 0,-1-1-1 0 0,0 2 0 0 0,-1-1 0 0 0,0 1 0 0 0,0 0 0 0 0,-1 0 0 0 0,1 1 0 0 0,-2 0 0 0 0,1 1 0 0 0,-1 0 0 0 0,0 0 0 0 0,0 1 0 0 0,-20-6 0 0 0,21 8-60 0 0,0 0-1 0 0,0 2 1 0 0,-1-1-1 0 0,1 1 1 0 0,-1 0-1 0 0,1 1 1 0 0,-1 0-1 0 0,1 0 1 0 0,-1 1-1 0 0,1 1 1 0 0,0-1-1 0 0,-1 2 1 0 0,-9 3-1 0 0,9 3-1678 0 0</inkml:trace>
</inkml:ink>
</file>

<file path=ppt/ink/ink13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2"/>
    </inkml:context>
    <inkml:brush xml:id="br0">
      <inkml:brushProperty name="width" value="0.1" units="cm"/>
      <inkml:brushProperty name="height" value="0.1" units="cm"/>
      <inkml:brushProperty name="color" value="#004F8B"/>
    </inkml:brush>
  </inkml:definitions>
  <inkml:trace contextRef="#ctx0" brushRef="#br0">0 13 1839 0 0,'3'1'5497'0'0,"17"5"-791"0"0,75 10 3978 0 0,4-12-5143 0 0,96-18-1881 0 0,-111 0-1968 0 0,-49 5-2915 0 0,-27 6 1410 0 0</inkml:trace>
</inkml:ink>
</file>

<file path=ppt/ink/ink13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3"/>
    </inkml:context>
    <inkml:brush xml:id="br0">
      <inkml:brushProperty name="width" value="0.1" units="cm"/>
      <inkml:brushProperty name="height" value="0.1" units="cm"/>
      <inkml:brushProperty name="color" value="#004F8B"/>
    </inkml:brush>
  </inkml:definitions>
  <inkml:trace contextRef="#ctx0" brushRef="#br0">79 0 15119 0 0,'0'0'694'0'0,"-28"20"423"0"0,22-10-794 0 0,0-1 0 0 0,0 1 0 0 0,1 0 0 0 0,0 1 0 0 0,1-1 0 0 0,0 1 0 0 0,1 0 0 0 0,0 0 0 0 0,0 0-1 0 0,1 1 1 0 0,1-1 0 0 0,0 14 0 0 0,0 22 1804 0 0,8 72-1 0 0,-6-111-2108 0 0,11 70-3634 0 0,0-6-2757 0 0</inkml:trace>
</inkml:ink>
</file>

<file path=ppt/ink/ink13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4"/>
    </inkml:context>
    <inkml:brush xml:id="br0">
      <inkml:brushProperty name="width" value="0.1" units="cm"/>
      <inkml:brushProperty name="height" value="0.1" units="cm"/>
      <inkml:brushProperty name="color" value="#004F8B"/>
    </inkml:brush>
  </inkml:definitions>
  <inkml:trace contextRef="#ctx0" brushRef="#br0">31 0 10591 0 0,'0'0'819'0'0,"-9"26"2829"0"0,-3 46 2239 0 0,8 41-2890 0 0,1-29-2068 0 0,0 65-769 0 0,4-127-144 0 0,1-1 0 0 0,1 0 0 0 0,1 0 0 0 0,13 40 0 0 0,-16-58-134 0 0,0 1 0 0 0,0-1-1 0 0,0 0 1 0 0,1 1 0 0 0,0-1 0 0 0,0 0-1 0 0,0 0 1 0 0,0 0 0 0 0,0-1 0 0 0,0 1-1 0 0,1 0 1 0 0,0-1 0 0 0,-1 1 0 0 0,1-1-1 0 0,6 4 1 0 0,0-4-926 0 0</inkml:trace>
</inkml:ink>
</file>

<file path=ppt/ink/ink13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5"/>
    </inkml:context>
    <inkml:brush xml:id="br0">
      <inkml:brushProperty name="width" value="0.1" units="cm"/>
      <inkml:brushProperty name="height" value="0.1" units="cm"/>
      <inkml:brushProperty name="color" value="#004F8B"/>
    </inkml:brush>
  </inkml:definitions>
  <inkml:trace contextRef="#ctx0" brushRef="#br0">35 1 6911 0 0,'-30'4'14056'0'0,"25"-3"-11944"0"0</inkml:trace>
</inkml:ink>
</file>

<file path=ppt/ink/ink13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6"/>
    </inkml:context>
    <inkml:brush xml:id="br0">
      <inkml:brushProperty name="width" value="0.1" units="cm"/>
      <inkml:brushProperty name="height" value="0.1" units="cm"/>
      <inkml:brushProperty name="color" value="#004F8B"/>
    </inkml:brush>
  </inkml:definitions>
  <inkml:trace contextRef="#ctx0" brushRef="#br0">130 0 12551 0 0,'0'0'1550'0'0,"-12"31"4007"0"0,-26 48-2344 0 0,18-39-2442 0 0,-22 59 1 0 0,38-88-753 0 0,1 1 0 0 0,0 0 1 0 0,0 0-1 0 0,1 0 0 0 0,1 0 0 0 0,0 0 1 0 0,1 0-1 0 0,0 0 0 0 0,1 0 1 0 0,2 12-1 0 0,-2-20-4 0 0,1 0 0 0 0,-1 0-1 0 0,1 0 1 0 0,0 0 0 0 0,1-1 0 0 0,-1 1 0 0 0,0-1 0 0 0,1 1 0 0 0,0-1 0 0 0,0 0-1 0 0,0 0 1 0 0,0 0 0 0 0,0-1 0 0 0,1 1 0 0 0,-1-1 0 0 0,1 0 0 0 0,0 0 0 0 0,-1 0 0 0 0,1 0-1 0 0,0-1 1 0 0,0 1 0 0 0,0-1 0 0 0,0 0 0 0 0,9 1 0 0 0,11 2 142 0 0,2-1 0 0 0,-1-1 1 0 0,25-1-1 0 0,-27-1-16 0 0,-2 1-604 0 0,45 0 1099 0 0,88-8-1 0 0,-63-12-9684 0 0</inkml:trace>
</inkml:ink>
</file>

<file path=ppt/ink/ink13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7"/>
    </inkml:context>
    <inkml:brush xml:id="br0">
      <inkml:brushProperty name="width" value="0.1" units="cm"/>
      <inkml:brushProperty name="height" value="0.1" units="cm"/>
      <inkml:brushProperty name="color" value="#004F8B"/>
    </inkml:brush>
  </inkml:definitions>
  <inkml:trace contextRef="#ctx0" brushRef="#br0">119 1 13359 0 0,'-10'8'723'0'0,"0"1"0"0"0,0 1 0 0 0,1 0 0 0 0,0 0 0 0 0,1 0 0 0 0,0 1 1 0 0,1 1-1 0 0,0-1 0 0 0,1 1 0 0 0,0 0 0 0 0,1 1 0 0 0,1-1 0 0 0,-1 1 0 0 0,2 0 0 0 0,-3 21 0 0 0,3-6-623 0 0,1 1 1 0 0,2 0-1 0 0,1 0 1 0 0,1 0-1 0 0,1 0 1 0 0,9 33-1 0 0,-7-42-311 0 0,0 0 0 0 0,13 28 0 0 0,-1-13-4676 0 0</inkml:trace>
</inkml:ink>
</file>

<file path=ppt/ink/ink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6"/>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1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1"/>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3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8"/>
    </inkml:context>
    <inkml:brush xml:id="br0">
      <inkml:brushProperty name="width" value="0.1" units="cm"/>
      <inkml:brushProperty name="height" value="0.1" units="cm"/>
      <inkml:brushProperty name="color" value="#004F8B"/>
    </inkml:brush>
  </inkml:definitions>
  <inkml:trace contextRef="#ctx0" brushRef="#br0">80 72 10591 0 0,'0'0'819'0'0,"-11"-18"6306"0"0,4 26-6751 0 0,0 1 0 0 0,1 0 1 0 0,0 0-1 0 0,1 1 0 0 0,0 0 0 0 0,0 0 0 0 0,1 0 0 0 0,0 0 0 0 0,1 1 0 0 0,-4 17 0 0 0,4-9-93 0 0,0 0 0 0 0,1 0 0 0 0,1 0 0 0 0,0 0-1 0 0,4 27 1 0 0,-3-42-229 0 0,1 1 0 0 0,0-1 0 0 0,0 1-1 0 0,0-1 1 0 0,0 1 0 0 0,1-1 0 0 0,-1 0 0 0 0,1 0-1 0 0,0 0 1 0 0,0 0 0 0 0,1 0 0 0 0,-1 0 0 0 0,1-1 0 0 0,0 1-1 0 0,0-1 1 0 0,0 1 0 0 0,0-1 0 0 0,1 0 0 0 0,4 3-1 0 0,-3-3 3 0 0,0-1 0 0 0,1 0-1 0 0,-1 0 1 0 0,0-1-1 0 0,1 1 1 0 0,-1-1-1 0 0,1 0 1 0 0,-1 0-1 0 0,1-1 1 0 0,-1 0 0 0 0,1 0-1 0 0,-1 0 1 0 0,11-2-1 0 0,-5 0 15 0 0,0-1-1 0 0,-1 0 0 0 0,1 0 1 0 0,-1-1-1 0 0,0 0 0 0 0,0-1 1 0 0,0 0-1 0 0,-1-1 1 0 0,0 0-1 0 0,0 0 0 0 0,0-1 1 0 0,-1 0-1 0 0,0 0 0 0 0,0-1 1 0 0,9-13-1 0 0,-13 14-8 0 0,0-1-1 0 0,0 0 1 0 0,-1 0 0 0 0,0 0-1 0 0,-1 0 1 0 0,0 0 0 0 0,0-1-1 0 0,-1 1 1 0 0,0-1 0 0 0,0 1-1 0 0,-1-1 1 0 0,0 1 0 0 0,0-1-1 0 0,-1 0 1 0 0,-1 1 0 0 0,1-1-1 0 0,-1 1 1 0 0,-1 0 0 0 0,1 0-1 0 0,-1 0 1 0 0,-1 0 0 0 0,1 0-1 0 0,-7-8 1 0 0,6 8-36 0 0,-1 0 0 0 0,0 0 0 0 0,-1 1 0 0 0,0 0 0 0 0,0 0 0 0 0,0 1 0 0 0,-1 0 0 0 0,0 0 0 0 0,0 0 0 0 0,0 1 0 0 0,-1 0 0 0 0,0 0 0 0 0,0 1 0 0 0,0 0 1 0 0,0 0-1 0 0,-1 1 0 0 0,1 0 0 0 0,-1 1 0 0 0,0 0 0 0 0,0 0 0 0 0,-15-1 0 0 0,23 3-52 0 0,1 0 1 0 0,-1 0-1 0 0,1 0 1 0 0,0 0-1 0 0,-1 1 1 0 0,1-1 0 0 0,-1 0-1 0 0,1 0 1 0 0,-1 0-1 0 0,1 0 1 0 0,0 0-1 0 0,-1 1 1 0 0,1-1-1 0 0,0 0 1 0 0,-1 0 0 0 0,1 1-1 0 0,0-1 1 0 0,-1 0-1 0 0,1 0 1 0 0,0 1-1 0 0,0-1 1 0 0,-1 0-1 0 0,1 1 1 0 0,0-1 0 0 0,0 0-1 0 0,-1 1 1 0 0,1-1-1 0 0,0 1 1 0 0,0-1-1 0 0,0 0 1 0 0,0 1-1 0 0,0-1 1 0 0,0 1 0 0 0,0-1-1 0 0,0 1 1 0 0,0-1-1 0 0,0 0 1 0 0,0 1-1 0 0,0-1 1 0 0,0 1-1 0 0,0-1 1 0 0,0 0 0 0 0,0 1-1 0 0,0-1 1 0 0,0 1-1 0 0,0-1 1 0 0,1 0-1 0 0,-1 1 1 0 0,0-1-1 0 0,0 0 1 0 0,0 1 0 0 0,1-1-1 0 0,-1 0 1 0 0,0 1-1 0 0,1 0 1 0 0,13 19-3417 0 0,-6-11 1160 0 0</inkml:trace>
</inkml:ink>
</file>

<file path=ppt/ink/ink13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79"/>
    </inkml:context>
    <inkml:brush xml:id="br0">
      <inkml:brushProperty name="width" value="0.1" units="cm"/>
      <inkml:brushProperty name="height" value="0.1" units="cm"/>
      <inkml:brushProperty name="color" value="#004F8B"/>
    </inkml:brush>
  </inkml:definitions>
  <inkml:trace contextRef="#ctx0" brushRef="#br0">399 0 13447 0 0,'0'0'1611'0'0,"-18"27"3096"0"0,-55 140-211 0 0,-60 66-2651 0 0,53-99-976 0 0,66-109-808 0 0,-7 10 49 0 0,-17 41-1 0 0,34-67-126 0 0,1 0 0 0 0,-1 0 0 0 0,2 0-1 0 0,-1 0 1 0 0,1 0 0 0 0,1 1 0 0 0,0-1-1 0 0,0 1 1 0 0,1-1 0 0 0,1 15 0 0 0,-1-21-60 0 0,1 0 0 0 0,-1 0 0 0 0,1 0 0 0 0,0 0 0 0 0,0-1 1 0 0,0 1-1 0 0,1 0 0 0 0,-1-1 0 0 0,1 1 0 0 0,2 3 0 0 0,-3-5-94 0 0,0 0 0 0 0,-1-1 0 0 0,1 1 0 0 0,0 0 0 0 0,0-1 0 0 0,0 1 0 0 0,0 0 0 0 0,0-1 0 0 0,0 1 0 0 0,0-1 0 0 0,0 0 0 0 0,0 1-1 0 0,0-1 1 0 0,1 0 0 0 0,-1 0 0 0 0,0 1 0 0 0,0-1 0 0 0,0 0 0 0 0,1 0 0 0 0,8-2-1789 0 0</inkml:trace>
</inkml:ink>
</file>

<file path=ppt/ink/ink13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0"/>
    </inkml:context>
    <inkml:brush xml:id="br0">
      <inkml:brushProperty name="width" value="0.1" units="cm"/>
      <inkml:brushProperty name="height" value="0.1" units="cm"/>
      <inkml:brushProperty name="color" value="#004F8B"/>
    </inkml:brush>
  </inkml:definitions>
  <inkml:trace contextRef="#ctx0" brushRef="#br0">78 51 13359 0 0,'0'0'1027'0'0,"-11"23"33"0"0,1-7-176 0 0,1 0-1 0 0,0 1 1 0 0,1 0-1 0 0,1 1 1 0 0,1 0 0 0 0,-7 29-1 0 0,12-43-799 0 0,0 1-1 0 0,0-1 1 0 0,0 0 0 0 0,1 1-1 0 0,0-1 1 0 0,0 1-1 0 0,0-1 1 0 0,1 0-1 0 0,-1 1 1 0 0,1-1 0 0 0,0 0-1 0 0,0 1 1 0 0,0-1-1 0 0,1 0 1 0 0,0 0-1 0 0,0 0 1 0 0,0 0-1 0 0,0 0 1 0 0,0 0 0 0 0,1-1-1 0 0,0 1 1 0 0,-1-1-1 0 0,1 0 1 0 0,1 0-1 0 0,-1 0 1 0 0,0 0 0 0 0,1 0-1 0 0,-1-1 1 0 0,1 1-1 0 0,0-1 1 0 0,0 0-1 0 0,0 0 1 0 0,6 2-1 0 0,1-2-60 0 0,-1 1 0 0 0,0-1 0 0 0,1 0 0 0 0,0-1-1 0 0,-1-1 1 0 0,1 0 0 0 0,-1 0 0 0 0,1-1 0 0 0,0 0-1 0 0,-1 0 1 0 0,1-2 0 0 0,-1 1 0 0 0,0-1-1 0 0,0-1 1 0 0,0 1 0 0 0,0-2 0 0 0,-1 0 0 0 0,1 0-1 0 0,-1 0 1 0 0,0-1 0 0 0,-1-1 0 0 0,0 1 0 0 0,0-1-1 0 0,0-1 1 0 0,-1 1 0 0 0,0-1 0 0 0,0-1-1 0 0,-1 1 1 0 0,0-1 0 0 0,0 0 0 0 0,-1-1 0 0 0,-1 1-1 0 0,6-15 1 0 0,-9 19 16 0 0,1 1-1 0 0,-1-1 1 0 0,0 0-1 0 0,0 0 1 0 0,-1 0-1 0 0,0 1 1 0 0,1-1-1 0 0,-2 0 1 0 0,1 0-1 0 0,0 0 1 0 0,-1 0-1 0 0,0 1 1 0 0,0-1-1 0 0,-1 0 1 0 0,1 0 0 0 0,-1 1-1 0 0,0-1 1 0 0,-3-3-1 0 0,1 2 21 0 0,0 1-1 0 0,0-1 1 0 0,-1 1-1 0 0,0 0 0 0 0,0 1 1 0 0,-1-1-1 0 0,1 1 1 0 0,-1 0-1 0 0,0 0 1 0 0,0 1-1 0 0,-8-4 1 0 0,-9-2-242 0 0,0 2 1 0 0,0 0 0 0 0,-1 2-1 0 0,1 0 1 0 0,-1 2 0 0 0,-27-1-1 0 0,44 3-443 0 0</inkml:trace>
</inkml:ink>
</file>

<file path=ppt/ink/ink13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1"/>
    </inkml:context>
    <inkml:brush xml:id="br0">
      <inkml:brushProperty name="width" value="0.1" units="cm"/>
      <inkml:brushProperty name="height" value="0.1" units="cm"/>
      <inkml:brushProperty name="color" value="#004F8B"/>
    </inkml:brush>
  </inkml:definitions>
  <inkml:trace contextRef="#ctx0" brushRef="#br0">1 34 8287 0 0,'0'0'639'0'0,"38"-8"4669"0"0,16 2-1733 0 0,68 1-1 0 0,3 1 146 0 0,-28-4-7073 0 0,-90 6 2154 0 0</inkml:trace>
</inkml:ink>
</file>

<file path=ppt/ink/ink13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2"/>
    </inkml:context>
    <inkml:brush xml:id="br0">
      <inkml:brushProperty name="width" value="0.1" units="cm"/>
      <inkml:brushProperty name="height" value="0.1" units="cm"/>
      <inkml:brushProperty name="color" value="#004F8B"/>
    </inkml:brush>
  </inkml:definitions>
  <inkml:trace contextRef="#ctx0" brushRef="#br0">1 47 11055 0 0,'0'0'852'0'0,"20"-2"-238"0"0,108-18 8582 0 0,-89 12-9081 0 0,1 1 0 0 0,59-1 0 0 0,-78 7-1459 0 0,1 0-79 0 0</inkml:trace>
</inkml:ink>
</file>

<file path=ppt/ink/ink13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3"/>
    </inkml:context>
    <inkml:brush xml:id="br0">
      <inkml:brushProperty name="width" value="0.1" units="cm"/>
      <inkml:brushProperty name="height" value="0.1" units="cm"/>
      <inkml:brushProperty name="color" value="#004F8B"/>
    </inkml:brush>
  </inkml:definitions>
  <inkml:trace contextRef="#ctx0" brushRef="#br0">106 1 11975 0 0,'0'0'1440'0'0,"-15"28"3700"0"0,1 21-3174 0 0,2 0 0 0 0,-10 92-1 0 0,9-48-1405 0 0,7-59-446 0 0,-2 8-47 0 0,1 0 0 0 0,3 1 0 0 0,1-1 0 0 0,2 1 0 0 0,7 74 0 0 0</inkml:trace>
</inkml:ink>
</file>

<file path=ppt/ink/ink13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4"/>
    </inkml:context>
    <inkml:brush xml:id="br0">
      <inkml:brushProperty name="width" value="0.1" units="cm"/>
      <inkml:brushProperty name="height" value="0.1" units="cm"/>
      <inkml:brushProperty name="color" value="#004F8B"/>
    </inkml:brush>
  </inkml:definitions>
  <inkml:trace contextRef="#ctx0" brushRef="#br0">110 111 11975 0 0,'0'0'923'0'0,"-18"18"3562"0"0,4 4-3676 0 0,2 2 0 0 0,0 0 0 0 0,1 0 0 0 0,2 1 0 0 0,1 0 0 0 0,0 0 0 0 0,2 1 0 0 0,-3 28 0 0 0,8-47-752 0 0,0-1-1 0 0,0 1 1 0 0,1-1-1 0 0,0 1 0 0 0,1-1 1 0 0,-1 1-1 0 0,1-1 0 0 0,0 1 1 0 0,0-1-1 0 0,1 0 1 0 0,0 0-1 0 0,0 0 0 0 0,1 1 1 0 0,0-2-1 0 0,0 1 0 0 0,0 0 1 0 0,0-1-1 0 0,1 1 1 0 0,0-1-1 0 0,0 0 0 0 0,1 0 1 0 0,-1-1-1 0 0,1 1 1 0 0,0-1-1 0 0,0 0 0 0 0,1-1 1 0 0,-1 1-1 0 0,1-1 0 0 0,0 0 1 0 0,-1 0-1 0 0,9 2 1 0 0,-1-1-22 0 0,0 0 1 0 0,0-1-1 0 0,0-1 1 0 0,1 0-1 0 0,-1-1 1 0 0,1 0-1 0 0,-1-1 1 0 0,1 0-1 0 0,-1-1 1 0 0,1-1 0 0 0,-1 0-1 0 0,0-1 1 0 0,0-1-1 0 0,17-6 1 0 0,-14 4-2 0 0,0-1 0 0 0,-1-1 0 0 0,0 0 0 0 0,0-1 0 0 0,-1-1 0 0 0,0 0 0 0 0,19-19 0 0 0,-26 22-13 0 0,-1 1-1 0 0,-1-2 1 0 0,0 1 0 0 0,0 0 0 0 0,0-1-1 0 0,-1 0 1 0 0,0 0 0 0 0,0 0 0 0 0,-1-1 0 0 0,0 1-1 0 0,-1-1 1 0 0,1 0 0 0 0,-2 0 0 0 0,1 0-1 0 0,-1 0 1 0 0,-1-10 0 0 0,0 2 13 0 0,-1 1 0 0 0,-1-1 0 0 0,0 0 0 0 0,-1 1 0 0 0,-1 0 0 0 0,-1 0 0 0 0,0 0 0 0 0,-1 0 0 0 0,0 1 0 0 0,-14-22 0 0 0,15 28-32 0 0,0 2 0 0 0,-1-1 1 0 0,1 1-1 0 0,-2 0 0 0 0,1 0 1 0 0,-1 0-1 0 0,0 1 0 0 0,0 0 1 0 0,-1 1-1 0 0,0-1 0 0 0,0 1 1 0 0,0 1-1 0 0,-1 0 0 0 0,1 0 0 0 0,-1 1 1 0 0,0 0-1 0 0,0 0 0 0 0,0 1 1 0 0,-18-3-1 0 0,13 4 5 0 0,0 1 0 0 0,-1 0 0 0 0,1 1 0 0 0,-22 4 0 0 0,32-5-163 0 0,1 1 0 0 0,-1 0-1 0 0,1-1 1 0 0,0 1 0 0 0,-1 0 0 0 0,1 1 0 0 0,0-1-1 0 0,0 1 1 0 0,0-1 0 0 0,0 1 0 0 0,0 0-1 0 0,0 0 1 0 0,0 0 0 0 0,0 1 0 0 0,1-1-1 0 0,0 1 1 0 0,-1-1 0 0 0,1 1 0 0 0,0 0 0 0 0,0 0-1 0 0,0 0 1 0 0,0 0 0 0 0,1 0 0 0 0,-2 4-1 0 0,0 6-1476 0 0</inkml:trace>
</inkml:ink>
</file>

<file path=ppt/ink/ink13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5"/>
    </inkml:context>
    <inkml:brush xml:id="br0">
      <inkml:brushProperty name="width" value="0.1" units="cm"/>
      <inkml:brushProperty name="height" value="0.1" units="cm"/>
      <inkml:brushProperty name="color" value="#004F8B"/>
    </inkml:brush>
  </inkml:definitions>
  <inkml:trace contextRef="#ctx0" brushRef="#br0">28 57 6447 0 0,'-3'-20'787'0'0,"3"17"158"0"0,-1 0-1 0 0,1 0 1 0 0,-1 0-1 0 0,1-1 0 0 0,-10-16 7986 0 0,9 30-8522 0 0,1-1 0 0 0,0 1 0 0 0,0 0 0 0 0,1 0 0 0 0,0 0 0 0 0,3 14 0 0 0,3 20 126 0 0,-7 49-28 0 0,-11 105-1 0 0,-2 40-334 0 0,13-237-187 0 0,1-1 0 0 0,0 1 1 0 0,-1-1-1 0 0,1 0 0 0 0,-1 0 1 0 0,1 1-1 0 0,0-1 0 0 0,-1 0 1 0 0,1 0-1 0 0,-1 1 0 0 0,1-1 0 0 0,0 0 1 0 0,-1 0-1 0 0,1 0 0 0 0,0 0 1 0 0,-1 0-1 0 0,1 0 0 0 0,0 0 1 0 0,-1 0-1 0 0,1 0 0 0 0,0-1 1 0 0,-1 1-1 0 0,1 0 0 0 0,0 0 0 0 0,-1 0 1 0 0,1-1-1 0 0,0 1 0 0 0,20-7-4125 0 0</inkml:trace>
</inkml:ink>
</file>

<file path=ppt/ink/ink13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6"/>
    </inkml:context>
    <inkml:brush xml:id="br0">
      <inkml:brushProperty name="width" value="0.1" units="cm"/>
      <inkml:brushProperty name="height" value="0.1" units="cm"/>
      <inkml:brushProperty name="color" value="#004F8B"/>
    </inkml:brush>
  </inkml:definitions>
  <inkml:trace contextRef="#ctx0" brushRef="#br0">28 35 17567 0 0,'0'0'1904'0'0,"-4"-3"-1904"0"0,-1 1 0 0 0,0-1 0 0 0,-1 1 896 0 0,-2-7 2912 0 0,8 4-3368 0 0,5 0-1272 0 0,0 0-200 0 0</inkml:trace>
</inkml:ink>
</file>

<file path=ppt/ink/ink13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7"/>
    </inkml:context>
    <inkml:brush xml:id="br0">
      <inkml:brushProperty name="width" value="0.1" units="cm"/>
      <inkml:brushProperty name="height" value="0.1" units="cm"/>
      <inkml:brushProperty name="color" value="#004F8B"/>
    </inkml:brush>
  </inkml:definitions>
  <inkml:trace contextRef="#ctx0" brushRef="#br0">205 0 3223 0 0,'-25'4'12151'0'0,"13"5"-10941"0"0,1 0 0 0 0,0 1 0 0 0,-18 20 0 0 0,10-7-978 0 0,0 1-1 0 0,-20 37 1 0 0,33-49-223 0 0,0 1 1 0 0,1-1 0 0 0,0 1 0 0 0,1 0 0 0 0,0 0 0 0 0,1 0-1 0 0,1 1 1 0 0,0-1 0 0 0,0 1 0 0 0,2-1 0 0 0,0 1 0 0 0,2 22 0 0 0,-1-33 17 0 0,0 0 0 0 0,1 0 1 0 0,-1 0-1 0 0,0-1 1 0 0,1 1-1 0 0,-1-1 1 0 0,1 1-1 0 0,0-1 1 0 0,0 0-1 0 0,0 1 1 0 0,0-1-1 0 0,0 0 1 0 0,1 0-1 0 0,-1-1 1 0 0,1 1-1 0 0,-1 0 0 0 0,1-1 1 0 0,0 0-1 0 0,-1 1 1 0 0,1-1-1 0 0,0 0 1 0 0,4 1-1 0 0,9 2 375 0 0,1 0 1 0 0,30 3-1 0 0,-29-5-22 0 0,3 1-223 0 0,26 3 711 0 0,57 2 1 0 0,-88-8-1219 0 0,-1-1 1 0 0,1 0-1 0 0,-1-1 1 0 0,0-1-1 0 0,1 0 1 0 0,-2-1-1 0 0,28-11 0 0 0,-31 9-2155 0 0</inkml:trace>
</inkml:ink>
</file>

<file path=ppt/ink/ink1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2"/>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3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8"/>
    </inkml:context>
    <inkml:brush xml:id="br0">
      <inkml:brushProperty name="width" value="0.1" units="cm"/>
      <inkml:brushProperty name="height" value="0.1" units="cm"/>
      <inkml:brushProperty name="color" value="#004F8B"/>
    </inkml:brush>
  </inkml:definitions>
  <inkml:trace contextRef="#ctx0" brushRef="#br0">99 0 11519 0 0,'-21'30'2111'0'0,"12"-11"-1174"0"0,0 2 0 0 0,1-1-1 0 0,2 1 1 0 0,0 1 0 0 0,1-1 0 0 0,1 1-1 0 0,-2 28 1 0 0,-3 15-38 0 0,2-28-305 0 0,-1 41-1 0 0,7-66-525 0 0,1 0 0 0 0,1 0 0 0 0,0 1 0 0 0,1-1 0 0 0,0 0 0 0 0,1 0 0 0 0,5 16 0 0 0,18 6-2540 0 0,-22-29 669 0 0</inkml:trace>
</inkml:ink>
</file>

<file path=ppt/ink/ink13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89"/>
    </inkml:context>
    <inkml:brush xml:id="br0">
      <inkml:brushProperty name="width" value="0.1" units="cm"/>
      <inkml:brushProperty name="height" value="0.1" units="cm"/>
      <inkml:brushProperty name="color" value="#004F8B"/>
    </inkml:brush>
  </inkml:definitions>
  <inkml:trace contextRef="#ctx0" brushRef="#br0">102 1 10135 0 0,'0'0'1226'0'0,"-20"20"3370"0"0,19-18-4488 0 0,-12 16 842 0 0,0 1 0 0 0,2 1 0 0 0,0-1 1 0 0,-14 41-1 0 0,23-57-912 0 0,1 0 0 0 0,0 0 0 0 0,0 0 1 0 0,0 1-1 0 0,1-1 0 0 0,-1 0 0 0 0,1 1 0 0 0,-1-1 1 0 0,1 0-1 0 0,0 1 0 0 0,1-1 0 0 0,-1 1 0 0 0,0-1 0 0 0,1 0 1 0 0,0 0-1 0 0,0 1 0 0 0,0-1 0 0 0,0 0 0 0 0,0 0 1 0 0,1 0-1 0 0,0 0 0 0 0,-1 0 0 0 0,1 0 0 0 0,0-1 0 0 0,0 1 1 0 0,0 0-1 0 0,1-1 0 0 0,-1 0 0 0 0,1 1 0 0 0,-1-1 1 0 0,1 0-1 0 0,0 0 0 0 0,0-1 0 0 0,0 1 0 0 0,0-1 1 0 0,0 1-1 0 0,0-1 0 0 0,0 0 0 0 0,0 0 0 0 0,1 0 0 0 0,-1 0 1 0 0,5 0-1 0 0,3 0-14 0 0,-1 0 0 0 0,1-1 0 0 0,0 0 1 0 0,-1 0-1 0 0,1-1 0 0 0,-1-1 0 0 0,1 1 1 0 0,-1-2-1 0 0,0 1 0 0 0,1-2 0 0 0,-2 1 0 0 0,12-6 1 0 0,-16 7-9 0 0,1-1 0 0 0,-1 1 0 0 0,0-1 0 0 0,0 0 0 0 0,0-1 0 0 0,0 1 0 0 0,0-1 1 0 0,-1 0-1 0 0,1 0 0 0 0,-1-1 0 0 0,0 1 0 0 0,0-1 0 0 0,-1 0 0 0 0,0 0 0 0 0,0 0 0 0 0,0 0 0 0 0,0 0 1 0 0,-1-1-1 0 0,0 1 0 0 0,0-1 0 0 0,0 0 0 0 0,1-10 0 0 0,-3 11 24 0 0,-1 1-1 0 0,0-1 1 0 0,0 1 0 0 0,0-1-1 0 0,-1 1 1 0 0,1-1 0 0 0,-1 1-1 0 0,0 0 1 0 0,-1 0 0 0 0,1 0-1 0 0,-1 0 1 0 0,1 0-1 0 0,-1 1 1 0 0,0-1 0 0 0,0 1-1 0 0,-1-1 1 0 0,1 1 0 0 0,-1 0-1 0 0,0 1 1 0 0,0-1 0 0 0,0 1-1 0 0,0-1 1 0 0,0 1-1 0 0,-6-2 1 0 0,1 0 23 0 0,-1-1 0 0 0,0 2 0 0 0,0-1 0 0 0,0 1 0 0 0,0 1 0 0 0,0 0 0 0 0,-1 0 0 0 0,1 1 0 0 0,-20 0 0 0 0,20 3-52 0 0,2 0-108 0 0,7-2-413 0 0,3 9-3328 0 0,2-1 2075 0 0</inkml:trace>
</inkml:ink>
</file>

<file path=ppt/ink/ink13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0"/>
    </inkml:context>
    <inkml:brush xml:id="br0">
      <inkml:brushProperty name="width" value="0.1" units="cm"/>
      <inkml:brushProperty name="height" value="0.1" units="cm"/>
      <inkml:brushProperty name="color" value="#004F8B"/>
    </inkml:brush>
  </inkml:definitions>
  <inkml:trace contextRef="#ctx0" brushRef="#br0">321 0 10135 0 0,'0'0'2563'0'0,"-12"26"2432"0"0,-5 15-3198 0 0,-33 57 1 0 0,-3 5-497 0 0,-2 38-588 0 0,-45 177 0 0 0,67-225-729 0 0,32-91-59 0 0,24-3-9079 0 0</inkml:trace>
</inkml:ink>
</file>

<file path=ppt/ink/ink13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1"/>
    </inkml:context>
    <inkml:brush xml:id="br0">
      <inkml:brushProperty name="width" value="0.1" units="cm"/>
      <inkml:brushProperty name="height" value="0.1" units="cm"/>
      <inkml:brushProperty name="color" value="#004F8B"/>
    </inkml:brush>
  </inkml:definitions>
  <inkml:trace contextRef="#ctx0" brushRef="#br0">99 7 8751 0 0,'0'0'674'0'0,"-25"30"2603"0"0,15-18-2335 0 0,1 0 1 0 0,0 1 0 0 0,1 1-1 0 0,0-1 1 0 0,1 1-1 0 0,1 1 1 0 0,-6 16-1 0 0,11-26-823 0 0,0-1 0 0 0,0 0 0 0 0,0 0 0 0 0,1 1 0 0 0,0-1 0 0 0,0 0 0 0 0,0 1-1 0 0,0-1 1 0 0,1 0 0 0 0,-1 1 0 0 0,1-1 0 0 0,0 0 0 0 0,0 0 0 0 0,1 0 0 0 0,0 1 0 0 0,-1-2 0 0 0,1 1 0 0 0,0 0 0 0 0,1 0-1 0 0,-1-1 1 0 0,1 1 0 0 0,-1-1 0 0 0,1 1 0 0 0,0-1 0 0 0,0 0 0 0 0,1 0 0 0 0,-1-1 0 0 0,1 1 0 0 0,-1-1 0 0 0,5 3-1 0 0,2 0-51 0 0,0-1-1 0 0,1 0 0 0 0,-1 0 0 0 0,1-1 0 0 0,-1 0 0 0 0,1-1 1 0 0,0 0-1 0 0,0-1 0 0 0,0 0 0 0 0,0-1 0 0 0,0 0 0 0 0,0-1 1 0 0,0 0-1 0 0,0-1 0 0 0,0 0 0 0 0,0 0 0 0 0,-1-1 0 0 0,1-1 1 0 0,-1 0-1 0 0,0 0 0 0 0,0-1 0 0 0,0 0 0 0 0,0-1 0 0 0,-1 0 0 0 0,0 0 1 0 0,-1-1-1 0 0,1-1 0 0 0,7-7 0 0 0,-13 11-44 0 0,1 0-1 0 0,-1 0 1 0 0,0-1-1 0 0,0 1 1 0 0,0 0 0 0 0,-1-1-1 0 0,0 0 1 0 0,1 1-1 0 0,-2-1 1 0 0,1 0-1 0 0,-1 0 1 0 0,1 0 0 0 0,-1 0-1 0 0,-1-1 1 0 0,1 1-1 0 0,-1 0 1 0 0,0 0-1 0 0,0-1 1 0 0,0 1 0 0 0,-1 0-1 0 0,0 0 1 0 0,0 0-1 0 0,0 0 1 0 0,0 0-1 0 0,-1 0 1 0 0,0 0 0 0 0,-3-6-1 0 0,1 5 9 0 0,0 0-1 0 0,-1 0 1 0 0,0 0 0 0 0,0 0 0 0 0,0 1-1 0 0,0-1 1 0 0,-1 1 0 0 0,0 1-1 0 0,0-1 1 0 0,0 1 0 0 0,-1 0-1 0 0,1 0 1 0 0,-1 1 0 0 0,0 0-1 0 0,0 0 1 0 0,0 1 0 0 0,0 0-1 0 0,-9-2 1 0 0,7 3-640 0 0,-1 1 1 0 0,1-1-1 0 0,0 1 0 0 0,0 1 1 0 0,-14 2-1 0 0,-21 0-2110 0 0</inkml:trace>
</inkml:ink>
</file>

<file path=ppt/ink/ink13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2"/>
    </inkml:context>
    <inkml:brush xml:id="br0">
      <inkml:brushProperty name="width" value="0.1" units="cm"/>
      <inkml:brushProperty name="height" value="0.1" units="cm"/>
      <inkml:brushProperty name="color" value="#008C3A"/>
    </inkml:brush>
  </inkml:definitions>
  <inkml:trace contextRef="#ctx0" brushRef="#br0">55 176 2759 0 0,'0'-43'2087'0'0,"0"15"3648"0"0,-3-76 2203 0 0,1 142-2941 0 0,-13 50-3556 0 0,-2 10-1034 0 0,16-86-364 0 0,-8 50 163 0 0,3 2-1 0 0,4 101 0 0 0,3-159-193 0 0,-1-5-57 0 0,1-1 0 0 0,-1 1-1 0 0,0 0 1 0 0,1 0 0 0 0,-1 0 0 0 0,1 0-1 0 0,0-1 1 0 0,-1 1 0 0 0,1 0 0 0 0,-1-1-1 0 0,1 1 1 0 0,0 0 0 0 0,0-1 0 0 0,-1 1-1 0 0,1-1 1 0 0,0 1 0 0 0,0-1 0 0 0,0 1-1 0 0,0-1 1 0 0,-1 0 0 0 0,1 1 0 0 0,0-1 0 0 0,0 0-1 0 0,0 0 1 0 0,0 1 0 0 0,0-1 0 0 0,0 0-1 0 0,0 0 1 0 0,0 0 0 0 0,2-1 0 0 0,15-4-4929 0 0</inkml:trace>
</inkml:ink>
</file>

<file path=ppt/ink/ink13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3"/>
    </inkml:context>
    <inkml:brush xml:id="br0">
      <inkml:brushProperty name="width" value="0.1" units="cm"/>
      <inkml:brushProperty name="height" value="0.1" units="cm"/>
      <inkml:brushProperty name="color" value="#008C3A"/>
    </inkml:brush>
  </inkml:definitions>
  <inkml:trace contextRef="#ctx0" brushRef="#br0">104 50 11343 0 0,'0'0'1031'0'0,"-28"4"950"0"0,24-1-1688 0 0,0 0-1 0 0,0 0 0 0 0,0 0 1 0 0,0 1-1 0 0,1 0 0 0 0,-1 0 1 0 0,1 0-1 0 0,0 0 0 0 0,0 0 1 0 0,1 0-1 0 0,-1 1 0 0 0,1 0 0 0 0,0-1 1 0 0,-2 8-1 0 0,-18 71 1367 0 0,20-73-1506 0 0,1 0 0 0 0,0 0 0 0 0,0 1 0 0 0,1-1 0 0 0,0 0 0 0 0,1 0 0 0 0,0 1 0 0 0,1-1 0 0 0,0 0 0 0 0,1 0 0 0 0,0 0 0 0 0,4 10 0 0 0,-5-16-117 0 0,1 0 1 0 0,-1 0-1 0 0,1 0 1 0 0,-1 0-1 0 0,1-1 1 0 0,0 0-1 0 0,0 1 1 0 0,0-1-1 0 0,1 0 1 0 0,-1 0-1 0 0,1-1 0 0 0,0 1 1 0 0,0-1-1 0 0,0 0 1 0 0,0 0-1 0 0,0 0 1 0 0,0 0-1 0 0,0-1 1 0 0,1 1-1 0 0,-1-1 1 0 0,0 0-1 0 0,1-1 1 0 0,-1 1-1 0 0,1-1 0 0 0,0 0 1 0 0,-1 0-1 0 0,1 0 1 0 0,-1-1-1 0 0,8-1 1 0 0,2-2 42 0 0,-1 0 1 0 0,1 0 0 0 0,-1-2 0 0 0,0 0-1 0 0,0 0 1 0 0,-1-1 0 0 0,0 0-1 0 0,0-1 1 0 0,-1-1 0 0 0,0 0-1 0 0,0 0 1 0 0,-1-1 0 0 0,0-1-1 0 0,-1 1 1 0 0,14-22 0 0 0,-18 23-50 0 0,0 1 1 0 0,0-1 0 0 0,-1 1 0 0 0,0-1 0 0 0,-1-1 0 0 0,1 1-1 0 0,-2 0 1 0 0,0-1 0 0 0,0 1 0 0 0,1-17 0 0 0,-3 19-9 0 0,0 1-1 0 0,-1-1 1 0 0,0 0 0 0 0,0 0 0 0 0,-1 1 0 0 0,1-1 0 0 0,-1 1 0 0 0,-1-1 0 0 0,1 1 0 0 0,-1 0 0 0 0,0 0 0 0 0,-1 0 0 0 0,1 1 0 0 0,-1-1 0 0 0,0 1-1 0 0,-7-8 1 0 0,7 10-16 0 0,1 0 0 0 0,0 0 0 0 0,-1 1 0 0 0,0-1 0 0 0,1 1 0 0 0,-1 0 0 0 0,0-1 0 0 0,0 2 0 0 0,-1-1 0 0 0,1 0 0 0 0,0 1 0 0 0,0 0 0 0 0,-1 0 0 0 0,1 0 0 0 0,-1 1 0 0 0,-6-1 0 0 0,-5 2-69 0 0,0 0-1 0 0,0 1 1 0 0,-21 5-1 0 0,-8 2-669 0 0,39-5-1928 0 0</inkml:trace>
</inkml:ink>
</file>

<file path=ppt/ink/ink13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4"/>
    </inkml:context>
    <inkml:brush xml:id="br0">
      <inkml:brushProperty name="width" value="0.1" units="cm"/>
      <inkml:brushProperty name="height" value="0.1" units="cm"/>
      <inkml:brushProperty name="color" value="#008C3A"/>
    </inkml:brush>
  </inkml:definitions>
  <inkml:trace contextRef="#ctx0" brushRef="#br0">23 1 12495 0 0,'0'0'1134'0'0,"-14"30"994"0"0,11-15-829 0 0,0-1 0 0 0,1 1 0 0 0,1 0 0 0 0,1 21 0 0 0,4 11 92 0 0,12 53-1 0 0,-5-33-972 0 0,6-5 319 0 0,-7-37-4078 0 0,-4-10-2252 0 0</inkml:trace>
</inkml:ink>
</file>

<file path=ppt/ink/ink13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5"/>
    </inkml:context>
    <inkml:brush xml:id="br0">
      <inkml:brushProperty name="width" value="0.1" units="cm"/>
      <inkml:brushProperty name="height" value="0.1" units="cm"/>
      <inkml:brushProperty name="color" value="#008C3A"/>
    </inkml:brush>
  </inkml:definitions>
  <inkml:trace contextRef="#ctx0" brushRef="#br0">1 22 3223 0 0,'6'-22'17952'0'0</inkml:trace>
</inkml:ink>
</file>

<file path=ppt/ink/ink13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6"/>
    </inkml:context>
    <inkml:brush xml:id="br0">
      <inkml:brushProperty name="width" value="0.1" units="cm"/>
      <inkml:brushProperty name="height" value="0.1" units="cm"/>
      <inkml:brushProperty name="color" value="#008C3A"/>
    </inkml:brush>
  </inkml:definitions>
  <inkml:trace contextRef="#ctx0" brushRef="#br0">104 1 8287 0 0,'0'0'5383'0'0,"-14"35"-2250"0"0,-18 26-1981 0 0,-12 26 242 0 0,42-80-1271 0 0,-1 0-1 0 0,1 0 0 0 0,0 0 1 0 0,0 0-1 0 0,1 1 0 0 0,0-1 1 0 0,1 1-1 0 0,-1-1 0 0 0,1 1 1 0 0,2 8-1 0 0,-1-12-40 0 0,0-1-1 0 0,0 0 0 0 0,1 0 1 0 0,-1 1-1 0 0,1-1 1 0 0,0 0-1 0 0,0 0 1 0 0,0-1-1 0 0,0 1 0 0 0,0 0 1 0 0,1-1-1 0 0,-1 1 1 0 0,1-1-1 0 0,0 0 1 0 0,0 0-1 0 0,-1 0 0 0 0,2 0 1 0 0,-1 0-1 0 0,0-1 1 0 0,0 1-1 0 0,0-1 1 0 0,1 0-1 0 0,-1 0 0 0 0,0 0 1 0 0,1 0-1 0 0,5 0 1 0 0,12 2 257 0 0,1-1 1 0 0,0 0-1 0 0,23-2 0 0 0,-26-1-120 0 0,11 2-133 0 0,0-2 0 0 0,-1-1 0 0 0,1-1 0 0 0,0-2 1 0 0,-1 0-1 0 0,0-3 0 0 0,32-11 0 0 0,-24 4-4899 0 0</inkml:trace>
</inkml:ink>
</file>

<file path=ppt/ink/ink13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7"/>
    </inkml:context>
    <inkml:brush xml:id="br0">
      <inkml:brushProperty name="width" value="0.1" units="cm"/>
      <inkml:brushProperty name="height" value="0.1" units="cm"/>
      <inkml:brushProperty name="color" value="#008C3A"/>
    </inkml:brush>
  </inkml:definitions>
  <inkml:trace contextRef="#ctx0" brushRef="#br0">128 0 14999 0 0,'-3'1'130'0'0,"0"-1"-1"0"0,1 1 0 0 0,-1-1 1 0 0,1 1-1 0 0,0 0 0 0 0,-1 0 1 0 0,1 0-1 0 0,0 0 1 0 0,-1 1-1 0 0,1-1 0 0 0,0 1 1 0 0,0-1-1 0 0,0 1 0 0 0,0 0 1 0 0,0 0-1 0 0,1-1 1 0 0,-1 1-1 0 0,1 1 0 0 0,-1-1 1 0 0,-1 4-1 0 0,-29 50 2649 0 0,21-24-2153 0 0,1 0 0 0 0,1 0 0 0 0,-6 48-1 0 0,13-64-413 0 0,1 0-1 0 0,0 0 0 0 0,1 0 0 0 0,0 0 0 0 0,1 0 0 0 0,1 0 1 0 0,1 0-1 0 0,0 0 0 0 0,7 19 0 0 0,2-10-2251 0 0,0-1 0 0 0,20 29 1 0 0,-27-43 522 0 0</inkml:trace>
</inkml:ink>
</file>

<file path=ppt/ink/ink1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3"/>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3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8"/>
    </inkml:context>
    <inkml:brush xml:id="br0">
      <inkml:brushProperty name="width" value="0.1" units="cm"/>
      <inkml:brushProperty name="height" value="0.1" units="cm"/>
      <inkml:brushProperty name="color" value="#008C3A"/>
    </inkml:brush>
  </inkml:definitions>
  <inkml:trace contextRef="#ctx0" brushRef="#br0">72 68 4607 0 0,'0'0'208'0'0,"-1"0"-9"0"0,-6 0-158 0 0,-56 10 10868 0 0,71-11-8640 0 0,43-1-1096 0 0,64 6 1 0 0,35 0 137 0 0,-105-6-1077 0 0,757-15 1751 0 0,-360 19-1657 0 0,-346-3-263 0 0,348-29-72 0 0,-268 13 211 0 0,200 6-1 0 0,-364 14-143 0 0,-9-2 1 0 0,-1 0 0 0 0,1-1 0 0 0,-1 1 1 0 0,1 0-1 0 0,-1-1 0 0 0,1 0 1 0 0,-1 0-1 0 0,1 0 0 0 0,-1 0 0 0 0,1 0 1 0 0,0 0-1 0 0,-1-1 0 0 0,5 0 0 0 0,-5-11-2778 0 0</inkml:trace>
</inkml:ink>
</file>

<file path=ppt/ink/ink13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899"/>
    </inkml:context>
    <inkml:brush xml:id="br0">
      <inkml:brushProperty name="width" value="0.1" units="cm"/>
      <inkml:brushProperty name="height" value="0.1" units="cm"/>
      <inkml:brushProperty name="color" value="#008C3A"/>
    </inkml:brush>
  </inkml:definitions>
  <inkml:trace contextRef="#ctx0" brushRef="#br0">25 0 2759 0 0,'0'0'12104'0'0,"7"28"-9704"0"0,-4 3-1651 0 0,-1-1-1 0 0,-1 0 1 0 0,-2 1 0 0 0,-1-1-1 0 0,-1 0 1 0 0,-9 36-1 0 0,4-22-40 0 0,-3 81 0 0 0,11-121-740 0 0,3 40-286 0 0,-3-42 30 0 0,0-1 1 0 0,1 1-1 0 0,-1 0 0 0 0,1-1 1 0 0,-1 1-1 0 0,1-1 0 0 0,0 1 1 0 0,0 0-1 0 0,-1-1 0 0 0,1 0 1 0 0,0 1-1 0 0,0-1 1 0 0,2 2-1 0 0</inkml:trace>
</inkml:ink>
</file>

<file path=ppt/ink/ink13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0"/>
    </inkml:context>
    <inkml:brush xml:id="br0">
      <inkml:brushProperty name="width" value="0.1" units="cm"/>
      <inkml:brushProperty name="height" value="0.1" units="cm"/>
      <inkml:brushProperty name="color" value="#008C3A"/>
    </inkml:brush>
  </inkml:definitions>
  <inkml:trace contextRef="#ctx0" brushRef="#br0">47 35 14023 0 0,'0'0'1268'0'0,"-1"1"-1041"0"0,-3 3-3 0 0,0 0-1 0 0,0 0 1 0 0,1 1-1 0 0,-1-1 1 0 0,1 1-1 0 0,0 0 1 0 0,0 0 0 0 0,0 0-1 0 0,1 0 1 0 0,0 1-1 0 0,0-1 1 0 0,0 0-1 0 0,1 1 1 0 0,0 0 0 0 0,-1 11-1 0 0,1-10-91 0 0,0 1 1 0 0,0-1-1 0 0,1 1 0 0 0,0 0 0 0 0,1-1 0 0 0,0 1 1 0 0,0-1-1 0 0,0 1 0 0 0,1-1 0 0 0,0 1 1 0 0,1-1-1 0 0,0 0 0 0 0,0 0 0 0 0,0 0 0 0 0,1-1 1 0 0,0 1-1 0 0,0-1 0 0 0,1 0 0 0 0,0 0 0 0 0,0 0 1 0 0,0 0-1 0 0,0-1 0 0 0,1 0 0 0 0,0 0 0 0 0,0-1 1 0 0,1 0-1 0 0,-1 0 0 0 0,1 0 0 0 0,0-1 0 0 0,0 0 1 0 0,0 0-1 0 0,0-1 0 0 0,1 0 0 0 0,-1 0 1 0 0,0 0-1 0 0,1-1 0 0 0,13 0 0 0 0,-11 0-94 0 0,0-1-1 0 0,0 0 1 0 0,1 0 0 0 0,-1-1 0 0 0,0 0-1 0 0,0-1 1 0 0,0 0 0 0 0,0-1-1 0 0,0 0 1 0 0,-1-1 0 0 0,10-4-1 0 0,-15 6-24 0 0,0-1-1 0 0,0 1 0 0 0,0-1 0 0 0,-1 0 1 0 0,0 0-1 0 0,1 0 0 0 0,-1 0 0 0 0,0-1 0 0 0,0 1 1 0 0,-1-1-1 0 0,1 0 0 0 0,-1 0 0 0 0,0 1 1 0 0,0-2-1 0 0,0 1 0 0 0,0 0 0 0 0,-1 0 1 0 0,0-1-1 0 0,0 1 0 0 0,0 0 0 0 0,0-1 1 0 0,0 1-1 0 0,-1-1 0 0 0,0 0 0 0 0,0 1 1 0 0,-2-9-1 0 0,1 2 31 0 0,-1 0 0 0 0,0 1 1 0 0,-1-1-1 0 0,0 1 0 0 0,-1 0 0 0 0,0 0 1 0 0,-1 0-1 0 0,0 1 0 0 0,0-1 1 0 0,-1 1-1 0 0,0 0 0 0 0,-8-9 0 0 0,8 13-51 0 0,1-1 0 0 0,-1 1 0 0 0,0 0 0 0 0,0 0 0 0 0,0 1 0 0 0,-1 0 0 0 0,1 0 0 0 0,-1 0 0 0 0,0 1 0 0 0,0 0 0 0 0,-1 0 0 0 0,1 1 0 0 0,0 0 0 0 0,-1 1 0 0 0,0-1 0 0 0,1 1 0 0 0,-12 0 0 0 0,-20 4-1254 0 0,17 6-6819 0 0</inkml:trace>
</inkml:ink>
</file>

<file path=ppt/ink/ink13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1"/>
    </inkml:context>
    <inkml:brush xml:id="br0">
      <inkml:brushProperty name="width" value="0.1" units="cm"/>
      <inkml:brushProperty name="height" value="0.1" units="cm"/>
      <inkml:brushProperty name="color" value="#008C3A"/>
    </inkml:brush>
  </inkml:definitions>
  <inkml:trace contextRef="#ctx0" brushRef="#br0">105 1 6911 0 0,'0'0'528'0'0,"-29"5"5499"0"0,24-2-5626 0 0,1 1 1 0 0,0 1 0 0 0,0-1-1 0 0,0 0 1 0 0,1 1-1 0 0,-1 0 1 0 0,1 0-1 0 0,1 0 1 0 0,-1 0-1 0 0,0 0 1 0 0,-1 7-1 0 0,-18 64 1032 0 0,20-69-1143 0 0,0 2-101 0 0,0 0-1 0 0,0-1 0 0 0,1 1 1 0 0,0 0-1 0 0,1 0 0 0 0,0 0 1 0 0,0 0-1 0 0,1 0 0 0 0,0 0 1 0 0,1 0-1 0 0,0 0 0 0 0,0-1 1 0 0,1 1-1 0 0,6 13 0 0 0,-6-16-142 0 0,1 0 0 0 0,0-1 0 0 0,0 0 0 0 0,1 1 0 0 0,-1-2 0 0 0,1 1 0 0 0,0 0 0 0 0,0-1-1 0 0,1 0 1 0 0,-1 0 0 0 0,1 0 0 0 0,0-1 0 0 0,0 0 0 0 0,0 0 0 0 0,0-1 0 0 0,1 0 0 0 0,-1 0 0 0 0,1 0 0 0 0,-1 0 0 0 0,8 0-1 0 0,2-1 9 0 0,1 0-1 0 0,-1-1 0 0 0,0 0 0 0 0,0-2 1 0 0,0 0-1 0 0,0 0 0 0 0,26-9 0 0 0,-35 9-16 0 0,0 0 0 0 0,0 0 0 0 0,0-1 0 0 0,0 0 0 0 0,-1 0 0 0 0,1 0 0 0 0,-1-1 0 0 0,0 0-1 0 0,0 0 1 0 0,-1-1 0 0 0,1 0 0 0 0,-1 0 0 0 0,0 0 0 0 0,0-1 0 0 0,0 1 0 0 0,-1-1 0 0 0,0 0 0 0 0,0 0 0 0 0,3-9-1 0 0,-5 9 6 0 0,-1 0 0 0 0,0 0 0 0 0,0 0 0 0 0,-1-1 0 0 0,0 1 0 0 0,0 0 0 0 0,-1 0 0 0 0,1 0 0 0 0,-1 0 0 0 0,0 0 0 0 0,-1 0 0 0 0,0 0 0 0 0,0 0 0 0 0,0 0 0 0 0,0 1 0 0 0,-1-1 0 0 0,0 1 0 0 0,0 0 0 0 0,-1 0 0 0 0,-6-9 0 0 0,3 6-24 0 0,0 0-1 0 0,-1 0 1 0 0,0 0-1 0 0,0 1 0 0 0,-1 0 1 0 0,0 1-1 0 0,0 0 1 0 0,-1 0-1 0 0,1 1 0 0 0,-19-7 1 0 0,28 12-44 0 0,-60-17-87 0 0,34 15-5600 0 0</inkml:trace>
</inkml:ink>
</file>

<file path=ppt/ink/ink13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2"/>
    </inkml:context>
    <inkml:brush xml:id="br0">
      <inkml:brushProperty name="width" value="0.1" units="cm"/>
      <inkml:brushProperty name="height" value="0.1" units="cm"/>
      <inkml:brushProperty name="color" value="#008C3A"/>
    </inkml:brush>
  </inkml:definitions>
  <inkml:trace contextRef="#ctx0" brushRef="#br0">31 75 3223 0 0,'0'0'143'0'0,"-2"0"-3"0"0,1 0 584 0 0,-1 0-1 0 0,-20-7 8682 0 0,18 3-8682 0 0,5 4-478 0 0,-1-1 0 0 0,0 0 0 0 0,1 1 1 0 0,-1-1-1 0 0,1 0 0 0 0,-1 1 0 0 0,1-1 0 0 0,0 1 0 0 0,-1-1 0 0 0,1 1 0 0 0,0-1 0 0 0,-1 1 1 0 0,1 0-1 0 0,0-1 0 0 0,-1 1 0 0 0,1 0 0 0 0,0-1 0 0 0,0 1 0 0 0,-1 0 0 0 0,1 0 0 0 0,0 0 1 0 0,1 0-1 0 0,55-12 1856 0 0,60-9-438 0 0,-90 14-1669 0 0,-1 2 0 0 0,1 0-1 0 0,0 2 1 0 0,0 1 0 0 0,48 3 0 0 0,-53 11-744 0 0,-13-5-1690 0 0</inkml:trace>
</inkml:ink>
</file>

<file path=ppt/ink/ink13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3"/>
    </inkml:context>
    <inkml:brush xml:id="br0">
      <inkml:brushProperty name="width" value="0.1" units="cm"/>
      <inkml:brushProperty name="height" value="0.1" units="cm"/>
      <inkml:brushProperty name="color" value="#008C3A"/>
    </inkml:brush>
  </inkml:definitions>
  <inkml:trace contextRef="#ctx0" brushRef="#br0">1 63 8287 0 0,'0'0'639'0'0,"16"0"1449"0"0,53-4 4193 0 0,35-13-2725 0 0,35-3-1073 0 0,-131 19-2457 0 0,7 1-271 0 0,-1-2 1 0 0,0 1 0 0 0,1-2-1 0 0,19-6 1 0 0,-19 3-631 0 0</inkml:trace>
</inkml:ink>
</file>

<file path=ppt/ink/ink13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4"/>
    </inkml:context>
    <inkml:brush xml:id="br0">
      <inkml:brushProperty name="width" value="0.1" units="cm"/>
      <inkml:brushProperty name="height" value="0.1" units="cm"/>
      <inkml:brushProperty name="color" value="#008C3A"/>
    </inkml:brush>
  </inkml:definitions>
  <inkml:trace contextRef="#ctx0" brushRef="#br0">0 44 2303 0 0,'18'-44'20682'0'0,"-15"64"-19749"0"0,2 22-390 0 0,-1 0 0 0 0,-5 84 1 0 0,1 3 131 0 0,6-49-656 0 0,2 55 37 0 0,5-132-635 0 0</inkml:trace>
</inkml:ink>
</file>

<file path=ppt/ink/ink13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5"/>
    </inkml:context>
    <inkml:brush xml:id="br0">
      <inkml:brushProperty name="width" value="0.1" units="cm"/>
      <inkml:brushProperty name="height" value="0.1" units="cm"/>
      <inkml:brushProperty name="color" value="#008C3A"/>
    </inkml:brush>
  </inkml:definitions>
  <inkml:trace contextRef="#ctx0" brushRef="#br0">1 0 8287 0 0,'0'0'14820'0'0</inkml:trace>
</inkml:ink>
</file>

<file path=ppt/ink/ink13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6"/>
    </inkml:context>
    <inkml:brush xml:id="br0">
      <inkml:brushProperty name="width" value="0.1" units="cm"/>
      <inkml:brushProperty name="height" value="0.1" units="cm"/>
      <inkml:brushProperty name="color" value="#008C3A"/>
    </inkml:brush>
  </inkml:definitions>
  <inkml:trace contextRef="#ctx0" brushRef="#br0">163 104 5063 0 0,'0'0'390'0'0,"-24"-31"11314"0"0,23 31-11541 0 0,-1 0 0 0 0,0 0 0 0 0,0-1 0 0 0,0 2 0 0 0,0-1 0 0 0,0 0 0 0 0,0 0 0 0 0,0 1 1 0 0,1-1-1 0 0,-1 1 0 0 0,0-1 0 0 0,0 1 0 0 0,0 0 0 0 0,1 0 0 0 0,-1-1 0 0 0,0 1 0 0 0,1 1 1 0 0,-1-1-1 0 0,1 0 0 0 0,-1 0 0 0 0,1 0 0 0 0,0 1 0 0 0,0-1 0 0 0,-1 1 0 0 0,1-1 0 0 0,0 1 1 0 0,-1 1-1 0 0,-31 53 314 0 0,29-47-215 0 0,-5 8-99 0 0,1 1-1 0 0,0 0 1 0 0,1 1 0 0 0,2-1-1 0 0,-1 1 1 0 0,2 1 0 0 0,1-1-1 0 0,-2 24 1 0 0,5-37-121 0 0,0 0 1 0 0,0 0-1 0 0,0-1 0 0 0,1 1 0 0 0,-1 0 1 0 0,1 0-1 0 0,1-1 0 0 0,-1 1 0 0 0,1 0 1 0 0,0-1-1 0 0,0 0 0 0 0,1 1 0 0 0,0-1 1 0 0,0 0-1 0 0,0 0 0 0 0,0 0 0 0 0,1-1 1 0 0,0 1-1 0 0,-1-1 0 0 0,2 0 0 0 0,-1 0 1 0 0,0 0-1 0 0,1-1 0 0 0,0 0 0 0 0,0 1 1 0 0,0-2-1 0 0,0 1 0 0 0,0 0 0 0 0,1-1 1 0 0,-1 0-1 0 0,9 1 0 0 0,2 1-30 0 0,-1-1 0 0 0,1-1 0 0 0,0-1 0 0 0,0 0 0 0 0,0-1 0 0 0,-1 0 0 0 0,1-2 0 0 0,0 0 0 0 0,0 0 0 0 0,19-7 0 0 0,-23 5-2 0 0,0 0-1 0 0,-1 0 0 0 0,1-1 1 0 0,-1-1-1 0 0,0 0 1 0 0,-1 0-1 0 0,0-1 1 0 0,0-1-1 0 0,0 0 0 0 0,-1 0 1 0 0,0 0-1 0 0,0-1 1 0 0,13-19-1 0 0,-18 20-7 0 0,-1 1-1 0 0,1-2 1 0 0,-1 1 0 0 0,0 0-1 0 0,-1-1 1 0 0,0 1 0 0 0,0-1-1 0 0,-1 0 1 0 0,0 1-1 0 0,-1-1 1 0 0,0 0 0 0 0,0 0-1 0 0,-1 0 1 0 0,0 1 0 0 0,0-1-1 0 0,-1 0 1 0 0,-4-10-1 0 0,-1-6 9 0 0,-2 1-1 0 0,0 0 0 0 0,-2 1 0 0 0,-22-37 0 0 0,30 56-6 0 0,-1-1 1 0 0,1 1 0 0 0,0 0 0 0 0,-1-1-1 0 0,0 2 1 0 0,0-1 0 0 0,0 0-1 0 0,-1 1 1 0 0,1 0 0 0 0,-1 0 0 0 0,1 0-1 0 0,-1 1 1 0 0,0-1 0 0 0,0 1-1 0 0,-1 0 1 0 0,1 1 0 0 0,0-1 0 0 0,0 1-1 0 0,-1 0 1 0 0,1 0 0 0 0,-1 1-1 0 0,-7 0 1 0 0,3 0-30 0 0,1 1-1 0 0,0 1 1 0 0,-1-1-1 0 0,1 1 1 0 0,0 1-1 0 0,0 0 1 0 0,0 0-1 0 0,0 1 1 0 0,1 0 0 0 0,-1 1-1 0 0,1 0 1 0 0,-9 6-1 0 0,16-9-130 0 0,-1-1 1 0 0,1 0-1 0 0,0 1 0 0 0,0-1 0 0 0,0 1 1 0 0,0-1-1 0 0,0 1 0 0 0,0 0 1 0 0,0-1-1 0 0,0 1 0 0 0,1 0 0 0 0,-1 0 1 0 0,1 0-1 0 0,-1-1 0 0 0,1 1 1 0 0,0 0-1 0 0,-1 0 0 0 0,1 0 0 0 0,0 0 1 0 0,0 0-1 0 0,1 2 0 0 0,1 5-1579 0 0</inkml:trace>
</inkml:ink>
</file>

<file path=ppt/ink/ink13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7"/>
    </inkml:context>
    <inkml:brush xml:id="br0">
      <inkml:brushProperty name="width" value="0.1" units="cm"/>
      <inkml:brushProperty name="height" value="0.1" units="cm"/>
      <inkml:brushProperty name="color" value="#008C3A"/>
    </inkml:brush>
  </inkml:definitions>
  <inkml:trace contextRef="#ctx0" brushRef="#br0">0 71 3223 0 0,'2'-37'2570'0'0,"-2"3"12038"0"0,6 56-11163 0 0,0 11-3060 0 0,-2 1 0 0 0,-2 0 0 0 0,0 0 1 0 0,-6 55-1 0 0,1-52-199 0 0,2 0 0 0 0,1-1 0 0 0,10 66 0 0 0,36 92 214 0 0,-46-193-93 0 0,14-20-1001 0 0,-8 11-1944 0 0</inkml:trace>
</inkml:ink>
</file>

<file path=ppt/ink/ink1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4"/>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3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8"/>
    </inkml:context>
    <inkml:brush xml:id="br0">
      <inkml:brushProperty name="width" value="0.1" units="cm"/>
      <inkml:brushProperty name="height" value="0.1" units="cm"/>
      <inkml:brushProperty name="color" value="#008C3A"/>
    </inkml:brush>
  </inkml:definitions>
  <inkml:trace contextRef="#ctx0" brushRef="#br0">131 15 3223 0 0,'-2'-14'15092'0'0,"-11"24"-12035"0"0,-10 21-3471 0 0,4 0 855 0 0,2 0 0 0 0,-18 44 0 0 0,31-64-363 0 0,0 0 1 0 0,1 1-1 0 0,0-1 1 0 0,0 1-1 0 0,2 0 1 0 0,-1-1-1 0 0,1 1 1 0 0,1 0-1 0 0,0 0 1 0 0,4 23-1 0 0,-3-32-40 0 0,0 0 0 0 0,0 0 0 0 0,1 0 0 0 0,-1 0 0 0 0,1 0 0 0 0,0-1 0 0 0,0 1 0 0 0,0-1 0 0 0,0 1 0 0 0,1-1-1 0 0,-1 0 1 0 0,0 0 0 0 0,1 0 0 0 0,0 0 0 0 0,-1 0 0 0 0,1 0 0 0 0,0-1 0 0 0,0 1 0 0 0,0-1 0 0 0,0 0 0 0 0,0 0-1 0 0,0 0 1 0 0,0 0 0 0 0,1-1 0 0 0,-1 1 0 0 0,6-1 0 0 0,11 2 162 0 0,1-1 0 0 0,-1 0 0 0 0,22-4 0 0 0,-28 2-113 0 0,21-1 49 0 0,146-12 898 0 0,-150 10-875 0 0,0-2 0 0 0,-1-1 0 0 0,51-18-1 0 0,-59 21-960 0 0,-11 4-1679 0 0</inkml:trace>
</inkml:ink>
</file>

<file path=ppt/ink/ink13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09"/>
    </inkml:context>
    <inkml:brush xml:id="br0">
      <inkml:brushProperty name="width" value="0.1" units="cm"/>
      <inkml:brushProperty name="height" value="0.1" units="cm"/>
      <inkml:brushProperty name="color" value="#008C3A"/>
    </inkml:brush>
  </inkml:definitions>
  <inkml:trace contextRef="#ctx0" brushRef="#br0">115 1 10591 0 0,'0'0'1174'0'0,"-31"27"2868"0"0,23-13-3398 0 0,0-1 0 0 0,2 2-1 0 0,0-1 1 0 0,0 1-1 0 0,1 0 1 0 0,1 0 0 0 0,1 0-1 0 0,-3 26 1 0 0,-1-4 166 0 0,-2 8 144 0 0,-6 81 0 0 0,14-112-807 0 0,1 1-1 0 0,1-1 0 0 0,0 0 0 0 0,0 0 1 0 0,2 0-1 0 0,0 0 0 0 0,0 0 0 0 0,1 0 1 0 0,1-1-1 0 0,7 15 0 0 0,5-11-2530 0 0,5-8-3584 0 0</inkml:trace>
</inkml:ink>
</file>

<file path=ppt/ink/ink13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0"/>
    </inkml:context>
    <inkml:brush xml:id="br0">
      <inkml:brushProperty name="width" value="0.1" units="cm"/>
      <inkml:brushProperty name="height" value="0.1" units="cm"/>
      <inkml:brushProperty name="color" value="#F6630D"/>
    </inkml:brush>
  </inkml:definitions>
  <inkml:trace contextRef="#ctx0" brushRef="#br0">1 393 7831 0 0,'0'0'8871'0'0,"0"-1"-8810"0"0,0 1 0 0 0,0 0 0 0 0,0 0 0 0 0,0 0 0 0 0,0-1 0 0 0,0 1 0 0 0,0 0 0 0 0,0 0 0 0 0,0-1 0 0 0,0 1 0 0 0,0 0 0 0 0,0 0 0 0 0,0 0 0 0 0,1-1 0 0 0,-1 1 0 0 0,0 0 0 0 0,0 0 0 0 0,0 0 0 0 0,0-1-1 0 0,0 1 1 0 0,0 0 0 0 0,1 0 0 0 0,-1 0 0 0 0,0 0 0 0 0,0 0 0 0 0,0-1 0 0 0,1 1 0 0 0,-1 0 0 0 0,0 0 0 0 0,0 0 0 0 0,0 0 0 0 0,1 0 0 0 0,-1 0 0 0 0,0 0 0 0 0,0 0 0 0 0,1 0 0 0 0,-1 0 0 0 0,0 0 0 0 0,0 0 0 0 0,0 0 0 0 0,1 0 0 0 0,-1 0 0 0 0,0 0 0 0 0,0 0 0 0 0,1 0 0 0 0,-1 0 0 0 0,0 0 0 0 0,0 0 0 0 0,8 1 239 0 0,0 0 0 0 0,0-1 0 0 0,0 0 0 0 0,0 0 0 0 0,0-1 0 0 0,0 0 0 0 0,-1 0 0 0 0,1-1 0 0 0,0 0 0 0 0,-1-1 0 0 0,1 0 0 0 0,-1 0 0 0 0,0 0 0 0 0,0-1 0 0 0,0 0 0 0 0,0 0 0 0 0,-1-1 0 0 0,11-9 0 0 0,8-9-189 0 0,0-2 0 0 0,-2 0-1 0 0,20-29 1 0 0,-21 26 183 0 0,-3 1-69 0 0,-1-1 0 0 0,-1 0 0 0 0,16-38 0 0 0,-16 31 564 0 0,-19 53-738 0 0,-1 0-1 0 0,0 0 0 0 0,-1-1 0 0 0,-2 1 0 0 0,1-1 0 0 0,-11 20 1 0 0,0 3-99 0 0,-161 408-282 0 0,162-414 186 0 0,-5 6-44 0 0,3 1 1 0 0,1 0-1 0 0,-18 81 0 0 0,33-120 188 0 0,0 1 0 0 0,1 0 1 0 0,0 0-1 0 0,-1 0 0 0 0,1 0 0 0 0,0 0 0 0 0,1 0 0 0 0,-1 0 1 0 0,0 0-1 0 0,1 0 0 0 0,0 0 0 0 0,0 0 0 0 0,0-1 0 0 0,0 1 1 0 0,0 0-1 0 0,0-1 0 0 0,1 1 0 0 0,-1 0 0 0 0,1-1 0 0 0,0 0 1 0 0,-1 1-1 0 0,4 2 0 0 0,-1-2-1 0 0,0 0 0 0 0,1-1 1 0 0,-1 1-1 0 0,1-1 0 0 0,0 0 0 0 0,0 0 0 0 0,-1 0 1 0 0,1-1-1 0 0,0 1 0 0 0,0-1 0 0 0,10 0 0 0 0,9 0 16 0 0,1-1-1 0 0,-1-1 1 0 0,0-1-1 0 0,32-7 1 0 0,103-33 338 0 0,-37 7-301 0 0,-85 30-617 0 0,-22 4-5959 0 0</inkml:trace>
</inkml:ink>
</file>

<file path=ppt/ink/ink13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1"/>
    </inkml:context>
    <inkml:brush xml:id="br0">
      <inkml:brushProperty name="width" value="0.1" units="cm"/>
      <inkml:brushProperty name="height" value="0.1" units="cm"/>
      <inkml:brushProperty name="color" value="#F6630D"/>
    </inkml:brush>
  </inkml:definitions>
  <inkml:trace contextRef="#ctx0" brushRef="#br0">5 103 12095 0 0,'-4'-6'9147'0'0,"18"-3"-7168"0"0,20-5-1449 0 0,183-31 1891 0 0,-114 26-3506 0 0,-61 11-2780 0 0,-23 7-3982 0 0</inkml:trace>
</inkml:ink>
</file>

<file path=ppt/ink/ink13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2"/>
    </inkml:context>
    <inkml:brush xml:id="br0">
      <inkml:brushProperty name="width" value="0.1" units="cm"/>
      <inkml:brushProperty name="height" value="0.1" units="cm"/>
      <inkml:brushProperty name="color" value="#F6630D"/>
    </inkml:brush>
  </inkml:definitions>
  <inkml:trace contextRef="#ctx0" brushRef="#br0">9 137 4607 0 0,'-3'-13'7727'0'0,"-2"-15"-3411"0"0,5 26-4030 0 0,0-1 0 0 0,0 1 0 0 0,0-1 0 0 0,0 1 0 0 0,0 0 0 0 0,1-1 0 0 0,-1 1 0 0 0,1-1 0 0 0,0 1 0 0 0,-1 0 0 0 0,1-1 0 0 0,0 1 0 0 0,1 0 1 0 0,-1 0-1 0 0,0 0 0 0 0,0 0 0 0 0,1 0 0 0 0,-1 0 0 0 0,3-2 0 0 0,0 0-35 0 0,1 1 1 0 0,-1-1-1 0 0,1 1 1 0 0,0 0-1 0 0,0 0 1 0 0,0 0-1 0 0,0 1 1 0 0,6-2-1 0 0,4-1-39 0 0,0 1-1 0 0,0 1 1 0 0,0 0-1 0 0,0 1 1 0 0,21 0-1 0 0,-28 2-144 0 0,1 0 0 0 0,0 1 0 0 0,0 0-1 0 0,-1 0 1 0 0,1 1 0 0 0,-1 0 0 0 0,1 1 0 0 0,-1 0 0 0 0,0 0-1 0 0,0 1 1 0 0,12 7 0 0 0,-17-9-54 0 0,1 1-1 0 0,-1-1 1 0 0,0 1-1 0 0,0 0 1 0 0,-1 0-1 0 0,1 0 1 0 0,0 1-1 0 0,-1-1 1 0 0,0 1-1 0 0,0-1 1 0 0,0 1-1 0 0,0 0 1 0 0,-1-1-1 0 0,1 1 1 0 0,-1 0-1 0 0,0 0 1 0 0,0 0-1 0 0,-1 0 1 0 0,1 0-1 0 0,-1 1 1 0 0,0-1-1 0 0,0 0 1 0 0,0 0 0 0 0,0 0-1 0 0,-1 0 1 0 0,-1 6-1 0 0,-3 6 2 0 0,0 0-1 0 0,-1 0 1 0 0,-1 0-1 0 0,0-1 0 0 0,-1 0 1 0 0,-12 17-1 0 0,8-13 3 0 0,0 1-1 0 0,-11 28 0 0 0,22-46-16 0 0,1 0 1 0 0,-1 1-1 0 0,0-1 0 0 0,0 0 1 0 0,1 1-1 0 0,0-1 0 0 0,-1 0 1 0 0,1 1-1 0 0,0-1 0 0 0,0 0 1 0 0,0 1-1 0 0,0-1 0 0 0,1 0 0 0 0,-1 1 1 0 0,1-1-1 0 0,-1 0 0 0 0,1 1 1 0 0,0-1-1 0 0,0 0 0 0 0,0 0 1 0 0,0 0-1 0 0,0 0 0 0 0,1 0 1 0 0,-1 0-1 0 0,0 0 0 0 0,1 0 0 0 0,0 0 1 0 0,-1-1-1 0 0,1 1 0 0 0,3 2 1 0 0,5 2-6 0 0,1 1 0 0 0,0-2 1 0 0,0 0-1 0 0,1 0 0 0 0,11 3 0 0 0,20 9-2 0 0,-29-11-1 0 0,-1 1 0 0 0,0 1 0 0 0,0 0 0 0 0,0 0-1 0 0,-1 1 1 0 0,18 18 0 0 0,-27-23 7 0 0,0-1-1 0 0,0 1 0 0 0,-1 1 1 0 0,1-1-1 0 0,-1 0 1 0 0,0 1-1 0 0,0-1 1 0 0,0 1-1 0 0,-1-1 0 0 0,1 1 1 0 0,-1 0-1 0 0,0 0 1 0 0,-1 0-1 0 0,1-1 1 0 0,-1 1-1 0 0,0 0 1 0 0,0 0-1 0 0,0 0 0 0 0,-1 0 1 0 0,0 0-1 0 0,0-1 1 0 0,0 1-1 0 0,-1 0 1 0 0,-2 7-1 0 0,0-2 2 0 0,-1 0 0 0 0,0-1 1 0 0,-1 1-1 0 0,0-1 0 0 0,0 0 0 0 0,-1 0 1 0 0,0-1-1 0 0,-1 0 0 0 0,0 0 0 0 0,0-1 0 0 0,0 0 1 0 0,-1 0-1 0 0,0-1 0 0 0,0 0 0 0 0,-1-1 0 0 0,0 0 1 0 0,-12 5-1 0 0,14-7-10 0 0,0 0 1 0 0,-1-1-1 0 0,1 0 1 0 0,-1 0-1 0 0,0-1 0 0 0,1 0 1 0 0,-1 0-1 0 0,0-1 1 0 0,0 0-1 0 0,0 0 1 0 0,1-1-1 0 0,-1-1 0 0 0,0 1 1 0 0,1-1-1 0 0,-1-1 1 0 0,1 0-1 0 0,0 0 1 0 0,0 0-1 0 0,0-1 1 0 0,0-1-1 0 0,-14-9 0 0 0,9-4-2062 0 0</inkml:trace>
</inkml:ink>
</file>

<file path=ppt/ink/ink13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3"/>
    </inkml:context>
    <inkml:brush xml:id="br0">
      <inkml:brushProperty name="width" value="0.1" units="cm"/>
      <inkml:brushProperty name="height" value="0.1" units="cm"/>
      <inkml:brushProperty name="color" value="#F6630D"/>
    </inkml:brush>
  </inkml:definitions>
  <inkml:trace contextRef="#ctx0" brushRef="#br0">1 20 7831 0 0,'25'-19'8779'0'0,"-15"28"-6607"0"0,5 10-884 0 0,9 39 1257 0 0,-19-39-1910 0 0,-1 1 0 0 0,3 39 0 0 0,-10 107 385 0 0,2-158-953 0 0,-19 313 800 0 0,20-312-825 0 0,0-4-8 0 0,-1 1 0 0 0,1 0 0 0 0,-1 0 0 0 0,0-1 1 0 0,0 1-1 0 0,-3 6 0 0 0,3-10 122 0 0</inkml:trace>
</inkml:ink>
</file>

<file path=ppt/ink/ink13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4"/>
    </inkml:context>
    <inkml:brush xml:id="br0">
      <inkml:brushProperty name="width" value="0.1" units="cm"/>
      <inkml:brushProperty name="height" value="0.1" units="cm"/>
      <inkml:brushProperty name="color" value="#F6630D"/>
    </inkml:brush>
  </inkml:definitions>
  <inkml:trace contextRef="#ctx0" brushRef="#br0">115 1 10591 0 0,'-2'38'2352'0'0,"-1"-28"-1648"0"0,0 0 0 0 0,-1 1 0 0 0,0-1 1 0 0,-1-1-1 0 0,0 1 0 0 0,0-1 0 0 0,-1 1 0 0 0,0-2 0 0 0,-12 14 0 0 0,9-11-638 0 0,1-1 0 0 0,0 1 0 0 0,1 1-1 0 0,0-1 1 0 0,-7 20 0 0 0</inkml:trace>
</inkml:ink>
</file>

<file path=ppt/ink/ink13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5"/>
    </inkml:context>
    <inkml:brush xml:id="br0">
      <inkml:brushProperty name="width" value="0.1" units="cm"/>
      <inkml:brushProperty name="height" value="0.1" units="cm"/>
      <inkml:brushProperty name="color" value="#F6630D"/>
    </inkml:brush>
  </inkml:definitions>
  <inkml:trace contextRef="#ctx0" brushRef="#br0">182 0 6447 0 0,'0'0'9422'0'0,"-22"24"-5968"0"0,6-7-2790 0 0,-13 13-127 0 0,1 2-1 0 0,1 0 1 0 0,-25 41 0 0 0,51-72-532 0 0,1 0 0 0 0,-1 0 0 0 0,0 1 0 0 0,0-1 1 0 0,1 0-1 0 0,-1 1 0 0 0,0-1 0 0 0,1 1 0 0 0,0-1 0 0 0,-1 1 0 0 0,1-1 1 0 0,0 1-1 0 0,0-1 0 0 0,0 1 0 0 0,0 0 0 0 0,0-1 0 0 0,0 1 0 0 0,0-1 1 0 0,0 1-1 0 0,1-1 0 0 0,-1 1 0 0 0,0-1 0 0 0,1 1 0 0 0,0-1 0 0 0,-1 1 0 0 0,1-1 1 0 0,0 0-1 0 0,0 1 0 0 0,-1-1 0 0 0,1 0 0 0 0,0 0 0 0 0,0 0 0 0 0,0 1 1 0 0,1-1-1 0 0,-1 0 0 0 0,0 0 0 0 0,0-1 0 0 0,1 1 0 0 0,-1 0 0 0 0,0 0 1 0 0,1-1-1 0 0,-1 1 0 0 0,1 0 0 0 0,1-1 0 0 0,10 5 37 0 0,0-1 0 0 0,0-1 0 0 0,1 0-1 0 0,16 1 1 0 0,-3 1 127 0 0,3 1 9 0 0,-6-2 46 0 0,0 1-1 0 0,0 1 1 0 0,-1 1 0 0 0,1 1 0 0 0,-2 1 0 0 0,1 1-1 0 0,26 17 1 0 0,-45-24-146 0 0,0 0 0 0 0,0 1 0 0 0,0 0 0 0 0,0 0 0 0 0,-1 0 1 0 0,0 0-1 0 0,0 0 0 0 0,0 1 0 0 0,0-1 0 0 0,0 1 0 0 0,-1 0 0 0 0,0 0 0 0 0,0 0 0 0 0,-1 0 0 0 0,1 0 0 0 0,-1 0 0 0 0,0 1 0 0 0,0-1 0 0 0,-1 0 1 0 0,0 1-1 0 0,0-1 0 0 0,-1 10 0 0 0,0-9-11 0 0,0 1 1 0 0,-1 0-1 0 0,0-1 1 0 0,0 1-1 0 0,0-1 1 0 0,-1 1 0 0 0,0-1-1 0 0,0 0 1 0 0,-1 0-1 0 0,0 0 1 0 0,0-1-1 0 0,0 1 1 0 0,-1-1-1 0 0,1 0 1 0 0,-1 0 0 0 0,-11 7-1 0 0,5-5 2 0 0,-1 0 0 0 0,0-1 0 0 0,0-1 0 0 0,-1 0 1 0 0,1 0-1 0 0,-1-1 0 0 0,0-1 0 0 0,-15 2 0 0 0,19-3-205 0 0,1-1 0 0 0,0 0 0 0 0,-1-1 0 0 0,1 0 0 0 0,0 0 0 0 0,-1-1 0 0 0,1 0 0 0 0,0 0 0 0 0,-1-1 1 0 0,1 0-1 0 0,0-1 0 0 0,0 1 0 0 0,1-2 0 0 0,-10-4 0 0 0,-4-13-2592 0 0,11 7 1321 0 0</inkml:trace>
</inkml:ink>
</file>

<file path=ppt/ink/ink13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6"/>
    </inkml:context>
    <inkml:brush xml:id="br0">
      <inkml:brushProperty name="width" value="0.1" units="cm"/>
      <inkml:brushProperty name="height" value="0.1" units="cm"/>
      <inkml:brushProperty name="color" value="#F6630D"/>
    </inkml:brush>
  </inkml:definitions>
  <inkml:trace contextRef="#ctx0" brushRef="#br0">1 199 9671 0 0,'20'-28'1342'0'0,"-11"19"137"0"0,1 0 1 0 0,-1 1 0 0 0,2 0-1 0 0,-1 1 1 0 0,1 0-1 0 0,19-9 1 0 0,79-29 1990 0 0,-36 16-2310 0 0,-57 22-1327 0 0,1 1 0 0 0,-1 0 0 0 0,20-3 0 0 0,23 5-3480 0 0,-46 5 1729 0 0</inkml:trace>
</inkml:ink>
</file>

<file path=ppt/ink/ink13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7"/>
    </inkml:context>
    <inkml:brush xml:id="br0">
      <inkml:brushProperty name="width" value="0.1" units="cm"/>
      <inkml:brushProperty name="height" value="0.1" units="cm"/>
      <inkml:brushProperty name="color" value="#F6630D"/>
    </inkml:brush>
  </inkml:definitions>
  <inkml:trace contextRef="#ctx0" brushRef="#br0">88 75 14599 0 0,'0'0'1320'0'0,"-1"-1"-1082"0"0,-1-3-102 0 0,0 4 67 0 0,0 1-1 0 0,0 0 1 0 0,0 0 0 0 0,1 0 0 0 0,-1 1 0 0 0,1-1 0 0 0,-1 0 0 0 0,1 1 0 0 0,-1-1 0 0 0,1 1 0 0 0,0-1 0 0 0,-1 1 0 0 0,0 3 0 0 0,-8 11 118 0 0,1 2 0 0 0,1 0 1 0 0,1 0-1 0 0,1 0 0 0 0,0 0 0 0 0,2 1 1 0 0,0 0-1 0 0,1 0 0 0 0,0 1 0 0 0,2-1 1 0 0,0 0-1 0 0,2 1 0 0 0,0-1 0 0 0,1 0 1 0 0,0 1-1 0 0,7 18 0 0 0,-7-31-302 0 0,0-1 1 0 0,1 0-1 0 0,-1 1 0 0 0,1-1 1 0 0,1 0-1 0 0,-1 0 0 0 0,1-1 1 0 0,0 1-1 0 0,1-1 0 0 0,-1 0 1 0 0,1 0-1 0 0,0 0 0 0 0,0-1 1 0 0,1 0-1 0 0,-1 0 0 0 0,1 0 1 0 0,0-1-1 0 0,0 1 0 0 0,0-1 0 0 0,0-1 1 0 0,1 1-1 0 0,-1-1 0 0 0,1 0 1 0 0,0-1-1 0 0,-1 1 0 0 0,1-2 1 0 0,0 1-1 0 0,0 0 0 0 0,0-1 1 0 0,-1-1-1 0 0,1 1 0 0 0,0-1 1 0 0,0 0-1 0 0,0-1 0 0 0,-1 1 1 0 0,1-1-1 0 0,-1-1 0 0 0,1 1 1 0 0,-1-1-1 0 0,0 0 0 0 0,0 0 0 0 0,9-7 1 0 0,-3 2 15 0 0,-1-1 1 0 0,1 0-1 0 0,-1-1 1 0 0,-1 0-1 0 0,0 0 1 0 0,0-1 0 0 0,-1-1-1 0 0,12-18 1 0 0,-17 24-18 0 0,-1 0 0 0 0,0-1 0 0 0,0 1 0 0 0,0-1 0 0 0,-1 0 0 0 0,0 0 1 0 0,-1 0-1 0 0,1 0 0 0 0,-1 0 0 0 0,0 0 0 0 0,-1 0 0 0 0,0 0 0 0 0,0 0 1 0 0,-1 0-1 0 0,1 0 0 0 0,-2 0 0 0 0,1 0 0 0 0,-1 0 0 0 0,-3-8 0 0 0,-8-18 46 0 0,-1 0 0 0 0,-32-49 0 0 0,41 73-52 0 0,-1 1 0 0 0,0 0 0 0 0,0 0 1 0 0,-1 0-1 0 0,0 0 0 0 0,0 1 0 0 0,-1 0 1 0 0,0 1-1 0 0,0 0 0 0 0,-1 0 0 0 0,1 1 1 0 0,-1-1-1 0 0,-18-6 0 0 0,22 11-12 0 0,0 0 1 0 0,0 0-1 0 0,-1 0 1 0 0,1 1-1 0 0,0 0 0 0 0,0 0 1 0 0,0 0-1 0 0,0 0 0 0 0,-1 1 1 0 0,1 0-1 0 0,0 0 0 0 0,0 0 1 0 0,0 1-1 0 0,1-1 0 0 0,-1 1 1 0 0,0 1-1 0 0,0-1 0 0 0,-5 4 1 0 0,10-5-122 0 0,0 0 0 0 0,-1-1 0 0 0,1 1 0 0 0,0 0 0 0 0,0 0 0 0 0,0-1 0 0 0,0 1 0 0 0,0 0 0 0 0,0 0 0 0 0,0 0 0 0 0,0-1 0 0 0,0 1 0 0 0,0 0 0 0 0,0 0 0 0 0,0 0 0 0 0,0-1 0 0 0,1 1 0 0 0,-1 0 0 0 0,0 0 0 0 0,0-1 0 0 0,1 1 0 0 0,-1 0 0 0 0,1-1 0 0 0,-1 1 0 0 0,1 0 0 0 0,-1-1 0 0 0,1 1 0 0 0,-1-1 0 0 0,1 1 0 0 0,-1-1 0 0 0,2 2 0 0 0,7 4-2134 0 0</inkml:trace>
</inkml:ink>
</file>

<file path=ppt/ink/ink1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5"/>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3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8"/>
    </inkml:context>
    <inkml:brush xml:id="br0">
      <inkml:brushProperty name="width" value="0.1" units="cm"/>
      <inkml:brushProperty name="height" value="0.1" units="cm"/>
      <inkml:brushProperty name="color" value="#F6630D"/>
    </inkml:brush>
  </inkml:definitions>
  <inkml:trace contextRef="#ctx0" brushRef="#br0">115 107 11519 0 0,'-2'-5'669'0'0,"-9"-27"7867"0"0,-9 48-7139 0 0,9 4-1206 0 0,0 0 1 0 0,0 1 0 0 0,2 0 0 0 0,1 1 0 0 0,1 0 0 0 0,1 0 0 0 0,0 0 0 0 0,-3 36 0 0 0,8-50-175 0 0,0 0-1 0 0,0 0 0 0 0,1 0 0 0 0,-1 1 0 0 0,2-1 1 0 0,0 0-1 0 0,0 1 0 0 0,0-1 0 0 0,1 0 0 0 0,0 0 0 0 0,0 0 1 0 0,1 0-1 0 0,0-1 0 0 0,1 1 0 0 0,0-1 0 0 0,0 0 1 0 0,0 0-1 0 0,1 0 0 0 0,0 0 0 0 0,0-1 0 0 0,1 0 0 0 0,0 0 1 0 0,0 0-1 0 0,0-1 0 0 0,1 0 0 0 0,-1 0 0 0 0,1 0 0 0 0,1-1 1 0 0,-1 0-1 0 0,0-1 0 0 0,1 0 0 0 0,0 0 0 0 0,0 0 1 0 0,0-1-1 0 0,0 0 0 0 0,12 1 0 0 0,-4-1-6 0 0,1 0 1 0 0,-1-2-1 0 0,1 0 0 0 0,0 0 1 0 0,-1-2-1 0 0,0 0 0 0 0,1-1 0 0 0,-1 0 1 0 0,0-1-1 0 0,0-1 0 0 0,-1-1 1 0 0,1 0-1 0 0,-1-1 0 0 0,-1-1 0 0 0,1 0 1 0 0,-1-1-1 0 0,-1 0 0 0 0,0-1 1 0 0,0-1-1 0 0,20-21 0 0 0,-28 25 65 0 0,-1-1 1 0 0,0 1-1 0 0,-1-1 0 0 0,1 1 1 0 0,-1-1-1 0 0,-1 0 0 0 0,0 0 0 0 0,0 0 1 0 0,0 0-1 0 0,-1-1 0 0 0,-1 1 1 0 0,1 0-1 0 0,-1-1 0 0 0,0 1 1 0 0,-1 0-1 0 0,0-1 0 0 0,-1 1 0 0 0,-3-13 1 0 0,0 0 70 0 0,-2 1 0 0 0,0 0 1 0 0,-1 1-1 0 0,-1 0 0 0 0,-1 0 0 0 0,-15-21 1 0 0,20 32-80 0 0,-2 0 0 0 0,1 1 0 0 0,-1 0 1 0 0,0 1-1 0 0,0 0 0 0 0,-1 0 0 0 0,0 0 0 0 0,0 1 1 0 0,0 0-1 0 0,-1 0 0 0 0,0 1 0 0 0,1 1 0 0 0,-1-1 1 0 0,-11-1-1 0 0,7 1-483 0 0,0 2 1 0 0,0-1-1 0 0,-25 1 1 0 0,23 2-1681 0 0,2 1 1 0 0,-1 0-1 0 0,-21 5 1 0 0,17-1-5700 0 0</inkml:trace>
</inkml:ink>
</file>

<file path=ppt/ink/ink13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19"/>
    </inkml:context>
    <inkml:brush xml:id="br0">
      <inkml:brushProperty name="width" value="0.1" units="cm"/>
      <inkml:brushProperty name="height" value="0.1" units="cm"/>
      <inkml:brushProperty name="color" value="#F6630D"/>
    </inkml:brush>
  </inkml:definitions>
  <inkml:trace contextRef="#ctx0" brushRef="#br0">0 0 12031 0 0,'0'0'4354'0'0,"6"26"-1405"0"0,2-12-2255 0 0,0-1 1 0 0,1-1-1 0 0,0 0 0 0 0,1 0 1 0 0,0-1-1 0 0,24 19 1 0 0,76 51 1361 0 0,86 39-321 0 0,-157-104-7658 0 0,-34-15 3987 0 0</inkml:trace>
</inkml:ink>
</file>

<file path=ppt/ink/ink13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0"/>
    </inkml:context>
    <inkml:brush xml:id="br0">
      <inkml:brushProperty name="width" value="0.1" units="cm"/>
      <inkml:brushProperty name="height" value="0.1" units="cm"/>
      <inkml:brushProperty name="color" value="#F6630D"/>
    </inkml:brush>
  </inkml:definitions>
  <inkml:trace contextRef="#ctx0" brushRef="#br0">445 1 5983 0 0,'0'0'464'0'0,"-26"12"8348"0"0,10-1-7646 0 0,1-1-1 0 0,1 2 1 0 0,-24 25 0 0 0,-13 10 91 0 0,-35 16 41 0 0,58-45-1045 0 0,1 2 0 0 0,0 1 0 0 0,2 1 0 0 0,0 1 0 0 0,-29 36 0 0 0,53-58-381 0 0,-1 1 0 0 0,1 0 0 0 0,0 0 0 0 0,0-1 1 0 0,0 1-1 0 0,0 0 0 0 0,0 0 0 0 0,0 0 0 0 0,1 0 0 0 0,-1 0 0 0 0,0 0 0 0 0,1 0 0 0 0,0 1 0 0 0,-1-1 0 0 0,1 0 0 0 0,0 3 1 0 0</inkml:trace>
</inkml:ink>
</file>

<file path=ppt/ink/ink13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1"/>
    </inkml:context>
    <inkml:brush xml:id="br0">
      <inkml:brushProperty name="width" value="0.1" units="cm"/>
      <inkml:brushProperty name="height" value="0.1" units="cm"/>
      <inkml:brushProperty name="color" value="#F6630D"/>
    </inkml:brush>
  </inkml:definitions>
  <inkml:trace contextRef="#ctx0" brushRef="#br0">20 0 7367 0 0,'0'0'334'0'0,"8"38"368"0"0,-5 74 7242 0 0,-16 59-4838 0 0,9-134-2128 0 0,0 6-112 0 0,0-15-457 0 0,1-1 0 0 0,1 1 0 0 0,2-1-1 0 0,1 1 1 0 0,1 0 0 0 0,8 43 0 0 0,-5-56-631 0 0,2 16 688 0 0,-5 3-4784 0 0</inkml:trace>
</inkml:ink>
</file>

<file path=ppt/ink/ink13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2"/>
    </inkml:context>
    <inkml:brush xml:id="br0">
      <inkml:brushProperty name="width" value="0.1" units="cm"/>
      <inkml:brushProperty name="height" value="0.1" units="cm"/>
      <inkml:brushProperty name="color" value="#F6630D"/>
    </inkml:brush>
  </inkml:definitions>
  <inkml:trace contextRef="#ctx0" brushRef="#br0">3 5 17967 0 0,'0'0'4992'0'0,"-3"-5"-5952"0"0</inkml:trace>
</inkml:ink>
</file>

<file path=ppt/ink/ink13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3"/>
    </inkml:context>
    <inkml:brush xml:id="br0">
      <inkml:brushProperty name="width" value="0.1" units="cm"/>
      <inkml:brushProperty name="height" value="0.1" units="cm"/>
      <inkml:brushProperty name="color" value="#F6630D"/>
    </inkml:brush>
  </inkml:definitions>
  <inkml:trace contextRef="#ctx0" brushRef="#br0">200 0 12031 0 0,'0'0'1091'0'0,"-13"8"-790"0"0,4-2-18 0 0,1 0 0 0 0,0 1 0 0 0,0-1 0 0 0,1 2 0 0 0,0-1 1 0 0,0 1-1 0 0,0 0 0 0 0,1 1 0 0 0,-9 16 0 0 0,-3 10 589 0 0,-17 47 0 0 0,22-48-264 0 0,5-18-87 0 0,2 1 0 0 0,0 0 0 0 0,0 1 0 0 0,2-1 0 0 0,-5 35-1 0 0,9-46-431 0 0,0-1-1 0 0,0 0 0 0 0,1 0 0 0 0,0 0 0 0 0,0 0 0 0 0,0 1 0 0 0,0-1 0 0 0,1-1 0 0 0,0 1 0 0 0,0 0 0 0 0,0 0 1 0 0,0-1-1 0 0,1 1 0 0 0,0-1 0 0 0,0 0 0 0 0,0 1 0 0 0,1-2 0 0 0,-1 1 0 0 0,1 0 0 0 0,0-1 0 0 0,0 1 0 0 0,0-1 1 0 0,0 0-1 0 0,1-1 0 0 0,5 4 0 0 0,1-1-44 0 0,-1-1 1 0 0,1 0-1 0 0,0 0 0 0 0,0-1 1 0 0,1 0-1 0 0,-1-1 1 0 0,1-1-1 0 0,-1 0 0 0 0,1 0 1 0 0,-1-1-1 0 0,1-1 0 0 0,-1 0 1 0 0,1 0-1 0 0,-1-1 1 0 0,21-6-1 0 0,-9 0 44 0 0,0 0 1 0 0,0-1-1 0 0,-1-1 0 0 0,0-2 0 0 0,-1 0 1 0 0,29-22-1 0 0,-44 29-62 0 0,0 1 0 0 0,0-1 0 0 0,-1 0 0 0 0,0 0 1 0 0,0-1-1 0 0,0 0 0 0 0,-1 0 0 0 0,0 0 0 0 0,0 0 0 0 0,-1 0 0 0 0,1-1 1 0 0,-1 0-1 0 0,-1 0 0 0 0,1 1 0 0 0,-1-2 0 0 0,1-8 0 0 0,-2 7 21 0 0,-1 1-1 0 0,0-1 0 0 0,0 1 1 0 0,-1-1-1 0 0,0 0 0 0 0,0 1 1 0 0,-1 0-1 0 0,0-1 0 0 0,-1 1 1 0 0,0 0-1 0 0,0 0 0 0 0,-1 0 1 0 0,-8-12-1 0 0,6 9-50 0 0,-2 1 1 0 0,1 0-1 0 0,-2 1 0 0 0,1 0 1 0 0,-1 0-1 0 0,0 1 0 0 0,-1 0 1 0 0,0 0-1 0 0,0 1 0 0 0,-1 1 1 0 0,0 0-1 0 0,0 0 0 0 0,0 1 1 0 0,-1 0-1 0 0,0 1 0 0 0,0 0 1 0 0,0 1-1 0 0,0 1 0 0 0,0 0 1 0 0,-1 0-1 0 0,1 1 0 0 0,-1 1 0 0 0,1 0 1 0 0,-25 4-1 0 0,11 7 3 0 0,2 0-4623 0 0</inkml:trace>
</inkml:ink>
</file>

<file path=ppt/ink/ink13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4"/>
    </inkml:context>
    <inkml:brush xml:id="br0">
      <inkml:brushProperty name="width" value="0.1" units="cm"/>
      <inkml:brushProperty name="height" value="0.1" units="cm"/>
      <inkml:brushProperty name="color" value="#F6630D"/>
    </inkml:brush>
  </inkml:definitions>
  <inkml:trace contextRef="#ctx0" brushRef="#br0">11 0 8287 0 0,'0'0'639'0'0,"0"14"640"0"0,4 163 5488 0 0,-1-61-3021 0 0,-18 203-1 0 0,14-315-3750 0 0,-1 2-84 0 0,2 8-3178 0 0</inkml:trace>
</inkml:ink>
</file>

<file path=ppt/ink/ink13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5"/>
    </inkml:context>
    <inkml:brush xml:id="br0">
      <inkml:brushProperty name="width" value="0.1" units="cm"/>
      <inkml:brushProperty name="height" value="0.1" units="cm"/>
      <inkml:brushProperty name="color" value="#F6630D"/>
    </inkml:brush>
  </inkml:definitions>
  <inkml:trace contextRef="#ctx0" brushRef="#br0">171 0 9215 0 0,'0'0'1235'0'0,"-13"27"3813"0"0,-54 110 684 0 0,46-100-5087 0 0,2 1 0 0 0,-26 72-1 0 0,44-108-623 0 0,0 0-1 0 0,0 1 0 0 0,1-1 0 0 0,-1 0 0 0 0,0 1 0 0 0,1-1 0 0 0,0 0 0 0 0,-1 1 0 0 0,1-1 0 0 0,0 1 0 0 0,0-1 0 0 0,0 1 0 0 0,1-1 0 0 0,-1 0 1 0 0,1 1-1 0 0,-1-1 0 0 0,1 0 0 0 0,0 1 0 0 0,-1-1 0 0 0,1 0 0 0 0,1 0 0 0 0,-1 1 0 0 0,0-1 0 0 0,0 0 0 0 0,1 0 0 0 0,-1-1 0 0 0,1 1 0 0 0,0 0 1 0 0,-1 0-1 0 0,1-1 0 0 0,2 2 0 0 0,2 0 23 0 0,-1-1 0 0 0,1 0 1 0 0,0-1-1 0 0,0 1 1 0 0,0-1-1 0 0,0 0 0 0 0,0 0 1 0 0,0-1-1 0 0,0 0 0 0 0,0 0 1 0 0,10-2-1 0 0,493-26 2538 0 0,-472 24-2565 0 0,-31 2-85 0 0,-1 1 1 0 0,1 1 0 0 0,0-1 0 0 0,-1 1 0 0 0,1 0 0 0 0,0 0 0 0 0,0 1 0 0 0,6 1 0 0 0,11 0-1951 0 0,-12-3 14 0 0</inkml:trace>
</inkml:ink>
</file>

<file path=ppt/ink/ink13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6"/>
    </inkml:context>
    <inkml:brush xml:id="br0">
      <inkml:brushProperty name="width" value="0.1" units="cm"/>
      <inkml:brushProperty name="height" value="0.1" units="cm"/>
      <inkml:brushProperty name="color" value="#F6630D"/>
    </inkml:brush>
  </inkml:definitions>
  <inkml:trace contextRef="#ctx0" brushRef="#br0">103 1 8287 0 0,'0'0'1083'0'0,"-7"24"3205"0"0,-4 23-980 0 0,-5 66 1 0 0,10-63-2068 0 0,-14 52 1 0 0,12-71-1374 0 0,-1 1 1106 0 0,1 1 1 0 0,1 0 0 0 0,-3 62-1 0 0,10-86-1116 0 0,0 1 0 0 0,1-1 0 0 0,0 1 0 0 0,1-1 1 0 0,0 0-1 0 0,0 0 0 0 0,7 16 0 0 0,-6-19-469 0 0,0-1 0 0 0,0 1 0 0 0,0-1 0 0 0,1 1 0 0 0,0-1 0 0 0,0-1 0 0 0,1 1 0 0 0,-1 0 0 0 0,1-1 0 0 0,0 0 0 0 0,0 0 0 0 0,9 5 0 0 0</inkml:trace>
</inkml:ink>
</file>

<file path=ppt/ink/ink13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7"/>
    </inkml:context>
    <inkml:brush xml:id="br0">
      <inkml:brushProperty name="width" value="0.1" units="cm"/>
      <inkml:brushProperty name="height" value="0.1" units="cm"/>
      <inkml:brushProperty name="color" value="#AB008B"/>
    </inkml:brush>
  </inkml:definitions>
  <inkml:trace contextRef="#ctx0" brushRef="#br0">1 446 7367 0 0,'1'-3'137'0'0,"10"-15"327"0"0,-1 40 7958 0 0,2-17-5381 0 0,-11-4-2875 0 0,1-1 0 0 0,-1 1-1 0 0,1 0 1 0 0,-1-1 0 0 0,1 1 0 0 0,-1 0 0 0 0,1-1 0 0 0,-1 0-1 0 0,1 1 1 0 0,0-1 0 0 0,-1 0 0 0 0,1 0 0 0 0,2 0 0 0 0,2-2 129 0 0,0 0 1 0 0,1 0 0 0 0,-1-1 0 0 0,0 0 0 0 0,0 0 0 0 0,-1 0 0 0 0,1-1 0 0 0,0 1 0 0 0,-1-2 0 0 0,8-6 0 0 0,47-56 462 0 0,-40 43-525 0 0,14-15-8 0 0,76-95 207 0 0,-98 116-293 0 0,0 0-1 0 0,0-2 1 0 0,-2 1-1 0 0,-1-2 1 0 0,13-36-1 0 0,-83 201 918 0 0,-37 130-1645 0 0,-79 370-1 0 0,175-635 586 0 0,0 1-1 0 0,0-1 0 0 0,1 1 0 0 0,0-1 0 0 0,1 1 0 0 0,0-1 0 0 0,1 1 1 0 0,0-1-1 0 0,0 1 0 0 0,4 11 0 0 0,-4-20 5 0 0,-1 1 0 0 0,1-1 0 0 0,0 0 0 0 0,-1 0 0 0 0,1 0 0 0 0,0 0 0 0 0,0 0 0 0 0,0 0 0 0 0,0-1 0 0 0,0 1 0 0 0,0 0 0 0 0,0 0 0 0 0,0-1 0 0 0,0 1 0 0 0,1-1 0 0 0,-1 1 0 0 0,0-1 0 0 0,0 1 0 0 0,0-1 0 0 0,1 0 0 0 0,-1 1 0 0 0,0-1 0 0 0,1 0 0 0 0,-1 0 0 0 0,0 0 0 0 0,0 0 0 0 0,3 0 0 0 0,30-9 0 0 0,-32 8 0 0 0,199-62 169 0 0,-69 23-138 0 0,-114 33-16 0 0,-1 0 0 0 0,1-1 0 0 0,26-18 0 0 0,-5 1-2557 0 0,-35 22 1971 0 0</inkml:trace>
</inkml:ink>
</file>

<file path=ppt/ink/ink1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6"/>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3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8"/>
    </inkml:context>
    <inkml:brush xml:id="br0">
      <inkml:brushProperty name="width" value="0.1" units="cm"/>
      <inkml:brushProperty name="height" value="0.1" units="cm"/>
      <inkml:brushProperty name="color" value="#AB008B"/>
    </inkml:brush>
  </inkml:definitions>
  <inkml:trace contextRef="#ctx0" brushRef="#br0">0 193 17071 0 0,'0'-1'81'0'0,"0"0"0"0"0,1-1 0 0 0,-1 1 0 0 0,0 0 0 0 0,0 0 0 0 0,0 0 0 0 0,1 0 0 0 0,-1 0 0 0 0,0 0 0 0 0,1 0 0 0 0,-1 0 0 0 0,1 0 0 0 0,-1 0 0 0 0,1 0 0 0 0,0 0 0 0 0,0 0 0 0 0,-1 0 0 0 0,1 0 0 0 0,0 1 0 0 0,0-1 0 0 0,0 0 0 0 0,-1 0 0 0 0,1 1 0 0 0,0-1 0 0 0,0 1 0 0 0,0-1 0 0 0,0 1 0 0 0,0-1 0 0 0,1 1 0 0 0,-1 0 0 0 0,0-1 0 0 0,2 1 0 0 0,48-19 2058 0 0,-41 16-1354 0 0,107-39 1932 0 0,31-11-1332 0 0,4 11-4895 0 0,-126 35-4935 0 0</inkml:trace>
</inkml:ink>
</file>

<file path=ppt/ink/ink13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29"/>
    </inkml:context>
    <inkml:brush xml:id="br0">
      <inkml:brushProperty name="width" value="0.1" units="cm"/>
      <inkml:brushProperty name="height" value="0.1" units="cm"/>
      <inkml:brushProperty name="color" value="#AB008B"/>
    </inkml:brush>
  </inkml:definitions>
  <inkml:trace contextRef="#ctx0" brushRef="#br0">29 173 10447 0 0,'0'0'950'0'0,"-28"-34"4827"0"0,28 32-5544 0 0,0-1 1 0 0,-1 0 0 0 0,1 0-1 0 0,0 1 1 0 0,1-1-1 0 0,-1 0 1 0 0,0 0-1 0 0,1 1 1 0 0,0-1 0 0 0,0 0-1 0 0,-1 1 1 0 0,1-1-1 0 0,1 0 1 0 0,-1 1-1 0 0,0 0 1 0 0,1-1-1 0 0,-1 1 1 0 0,1 0 0 0 0,0-1-1 0 0,0 1 1 0 0,0 0-1 0 0,0 0 1 0 0,0 1-1 0 0,0-1 1 0 0,0 0-1 0 0,3-1 1 0 0,8-6 193 0 0,1 0 1 0 0,-1 1-1 0 0,16-7 1 0 0,-15 9-268 0 0,0 1 1 0 0,0 0-1 0 0,0 1 0 0 0,1 0 1 0 0,-1 2-1 0 0,1 0 1 0 0,18-1-1 0 0,-25 3-98 0 0,0-1 0 0 0,0 2-1 0 0,0-1 1 0 0,0 1 0 0 0,0 0 0 0 0,0 1-1 0 0,0 0 1 0 0,0 0 0 0 0,-1 1-1 0 0,1-1 1 0 0,-1 2 0 0 0,0-1 0 0 0,0 1-1 0 0,13 9 1 0 0,-18-11-48 0 0,0 1-1 0 0,0-1 0 0 0,0 1 1 0 0,0 0-1 0 0,-1-1 1 0 0,1 1-1 0 0,-1 0 1 0 0,0 0-1 0 0,0 0 1 0 0,0 0-1 0 0,0 0 0 0 0,0 0 1 0 0,-1 0-1 0 0,1 1 1 0 0,-1-1-1 0 0,0 0 1 0 0,0 0-1 0 0,0 0 1 0 0,0 1-1 0 0,0-1 0 0 0,-1 0 1 0 0,0 0-1 0 0,1 0 1 0 0,-1 0-1 0 0,0 0 1 0 0,-1 0-1 0 0,1 0 1 0 0,0 0-1 0 0,-3 3 1 0 0,-5 11 0 0 0,-1 0 1 0 0,-1 0 0 0 0,-19 22 0 0 0,21-28-19 0 0,-15 19 6 0 0,2 2 1 0 0,0 0 0 0 0,-27 58-1 0 0,48-87-2 0 0,0-1-1 0 0,0 1 0 0 0,0 0 0 0 0,0-1 0 0 0,0 1 1 0 0,1 0-1 0 0,0 0 0 0 0,-1-1 0 0 0,1 1 0 0 0,0 0 1 0 0,0 0-1 0 0,0 0 0 0 0,1-1 0 0 0,-1 1 0 0 0,1 0 1 0 0,0 0-1 0 0,-1-1 0 0 0,1 1 0 0 0,0 0 0 0 0,1-1 1 0 0,-1 1-1 0 0,0-1 0 0 0,1 1 0 0 0,-1-1 0 0 0,1 0 1 0 0,0 0-1 0 0,0 0 0 0 0,0 0 0 0 0,0 0 0 0 0,0 0 1 0 0,0 0-1 0 0,1 0 0 0 0,-1-1 0 0 0,5 3 0 0 0,10 4-3 0 0,0 0 0 0 0,0-1-1 0 0,1-1 1 0 0,26 6 0 0 0,4 2 0 0 0,-32-8 8 0 0,-1 0 0 0 0,0 1 0 0 0,0 0 0 0 0,-1 1 0 0 0,0 1 0 0 0,0 0 0 0 0,15 15 0 0 0,-26-21-3 0 0,1 0 0 0 0,-2 0 0 0 0,1 1 0 0 0,0-1 0 0 0,-1 1 0 0 0,0-1 0 0 0,1 1 0 0 0,-2 0 0 0 0,1 0 0 0 0,0 0 0 0 0,-1 0 0 0 0,1 0 0 0 0,-1 0 0 0 0,-1 1 0 0 0,1-1 0 0 0,0 0 0 0 0,-1 0 0 0 0,0 1-1 0 0,0-1 1 0 0,0 0 0 0 0,-1 1 0 0 0,1-1 0 0 0,-1 0 0 0 0,0 0 0 0 0,0 1 0 0 0,-1-1 0 0 0,1 0 0 0 0,-1 0 0 0 0,0 0 0 0 0,0-1 0 0 0,0 1 0 0 0,-4 5 0 0 0,-3 2 11 0 0,0-1 1 0 0,0 0-1 0 0,-1 0 0 0 0,-1-1 0 0 0,1 0 1 0 0,-1-1-1 0 0,-1-1 0 0 0,1 0 0 0 0,-1 0 1 0 0,-1-1-1 0 0,1 0 0 0 0,-1-1 0 0 0,0-1 1 0 0,0 0-1 0 0,0-1 0 0 0,-1 0 0 0 0,1-1 1 0 0,-1 0-1 0 0,0-1 0 0 0,0-1 0 0 0,1 0 1 0 0,-1-1-1 0 0,0-1 0 0 0,1 0 0 0 0,-1 0 1 0 0,-19-7-1 0 0,29 7 4 0 0,0 0 0 0 0,0 0 0 0 0,0-1 0 0 0,0 1 0 0 0,0-1 1 0 0,1 0-1 0 0,-1 0 0 0 0,1 0 0 0 0,0 0 0 0 0,0 0 0 0 0,0-1 0 0 0,0 1 0 0 0,-3-6 1 0 0,-2-22-2233 0 0,8 28 1395 0 0,1 0 1 0 0,-1-1-1 0 0,0 1 1 0 0,1 0-1 0 0,0 0 1 0 0,0 0 0 0 0,0 0-1 0 0,0 0 1 0 0,2-3-1 0 0</inkml:trace>
</inkml:ink>
</file>

<file path=ppt/ink/ink13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0"/>
    </inkml:context>
    <inkml:brush xml:id="br0">
      <inkml:brushProperty name="width" value="0.1" units="cm"/>
      <inkml:brushProperty name="height" value="0.1" units="cm"/>
      <inkml:brushProperty name="color" value="#AB008B"/>
    </inkml:brush>
  </inkml:definitions>
  <inkml:trace contextRef="#ctx0" brushRef="#br0">43 29 7367 0 0,'-3'-28'13127'0'0,"11"59"-12145"0"0,-1 1 0 0 0,-2 0 0 0 0,-1 0 0 0 0,-2 0 1 0 0,-2 50-1 0 0,-26 168 97 0 0,0-11-546 0 0,13-37-482 0 0,14-200-401 0 0,1 0 0 0 0,-1-1 0 0 0,1 1 0 0 0,0 0 0 0 0,0 0 0 0 0,0-1 0 0 0,0 1 1 0 0,0-1-1 0 0,0 0 0 0 0,1 0 0 0 0,-1 0 0 0 0,0 0 0 0 0,4 1 0 0 0</inkml:trace>
</inkml:ink>
</file>

<file path=ppt/ink/ink13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1"/>
    </inkml:context>
    <inkml:brush xml:id="br0">
      <inkml:brushProperty name="width" value="0.1" units="cm"/>
      <inkml:brushProperty name="height" value="0.1" units="cm"/>
      <inkml:brushProperty name="color" value="#AB008B"/>
    </inkml:brush>
  </inkml:definitions>
  <inkml:trace contextRef="#ctx0" brushRef="#br0">137 1 6447 0 0,'0'0'1711'0'0,"5"36"3680"0"0,-4-20-4628 0 0,-1-1 1 0 0,-1 1 0 0 0,-1 0-1 0 0,0-1 1 0 0,-1 1 0 0 0,0-1 0 0 0,-1 0-1 0 0,-8 19 1 0 0,-4 1-71 0 0,-2-1 1 0 0,-25 37-1 0 0,26-40-210 0 0,4-8-1751 0 0,4-8-4332 0 0</inkml:trace>
</inkml:ink>
</file>

<file path=ppt/ink/ink13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2"/>
    </inkml:context>
    <inkml:brush xml:id="br0">
      <inkml:brushProperty name="width" value="0.1" units="cm"/>
      <inkml:brushProperty name="height" value="0.1" units="cm"/>
      <inkml:brushProperty name="color" value="#AB008B"/>
    </inkml:brush>
  </inkml:definitions>
  <inkml:trace contextRef="#ctx0" brushRef="#br0">304 84 4607 0 0,'0'0'354'0'0,"1"-11"496"0"0,1-14 4844 0 0,-2 23-5343 0 0,-1-1-1 0 0,1 1 1 0 0,-1-1 0 0 0,0 1 0 0 0,0 0 0 0 0,0-1 0 0 0,0 1-1 0 0,0 0 1 0 0,-1 0 0 0 0,1 0 0 0 0,-1 0 0 0 0,1 0 0 0 0,-1 0 0 0 0,0 0-1 0 0,0 0 1 0 0,1 1 0 0 0,-1-1 0 0 0,0 1 0 0 0,-3-2 0 0 0,2 2-109 0 0,0 0 1 0 0,0 0 0 0 0,0 0-1 0 0,0 1 1 0 0,0-1 0 0 0,0 1-1 0 0,0 0 1 0 0,0 0 0 0 0,0 0-1 0 0,0 0 1 0 0,0 0 0 0 0,0 1-1 0 0,-5 1 1 0 0,0 0-101 0 0,0 1 1 0 0,0 0-1 0 0,0 1 1 0 0,1 0-1 0 0,-1 0 1 0 0,1 0-1 0 0,0 1 0 0 0,0 0 1 0 0,1 1-1 0 0,-8 6 1 0 0,-4 14-58 0 0,0 0 1 0 0,1 0-1 0 0,2 2 1 0 0,0 0-1 0 0,3 1 1 0 0,0 0-1 0 0,-15 60 1 0 0,24-80-52 0 0,1-1 0 0 0,1 0 0 0 0,0 1 0 0 0,0-1 0 0 0,0 1 0 0 0,1-1 0 0 0,0 1 0 0 0,1-1 0 0 0,0 1 0 0 0,0-1 0 0 0,1 0 0 0 0,0 1 0 0 0,6 12 0 0 0,-6-17-19 0 0,0 0-1 0 0,0 0 0 0 0,0-1 0 0 0,1 1 0 0 0,0-1 0 0 0,0 1 0 0 0,0-1 0 0 0,0 0 0 0 0,0 0 0 0 0,1-1 0 0 0,-1 1 1 0 0,1-1-1 0 0,0 0 0 0 0,0 0 0 0 0,-1 0 0 0 0,2 0 0 0 0,-1 0 0 0 0,0-1 0 0 0,0 0 0 0 0,0 0 0 0 0,0 0 0 0 0,1 0 1 0 0,-1-1-1 0 0,1 0 0 0 0,-1 0 0 0 0,0 0 0 0 0,1 0 0 0 0,4-2 0 0 0,1 1-5 0 0,1-1 1 0 0,-1-1-1 0 0,1 0 0 0 0,-1 0 1 0 0,0-1-1 0 0,0 0 0 0 0,0-1 1 0 0,-1 0-1 0 0,0 0 0 0 0,0-1 1 0 0,0-1-1 0 0,-1 1 0 0 0,1-1 1 0 0,-2-1-1 0 0,1 1 0 0 0,-1-1 1 0 0,0-1-1 0 0,-1 1 0 0 0,0-1 1 0 0,0 0-1 0 0,-1-1 0 0 0,0 0 1 0 0,4-10-1 0 0,0-3 22 0 0,-1 0-1 0 0,-1-1 0 0 0,-1 0 1 0 0,-1 0-1 0 0,-1 0 1 0 0,-1-1-1 0 0,-1 0 0 0 0,-1 1 1 0 0,-3-26-1 0 0,-11-20 1707 0 0,11 99-1127 0 0,-8 48-1 0 0,1-9-549 0 0,4-9-20 0 0,3-1 0 0 0,2 1 0 0 0,3 0 0 0 0,3-1 0 0 0,20 91 0 0 0,2 28-1352 0 0,-20-164-2568 0 0,-4-8 1928 0 0</inkml:trace>
</inkml:ink>
</file>

<file path=ppt/ink/ink13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3"/>
    </inkml:context>
    <inkml:brush xml:id="br0">
      <inkml:brushProperty name="width" value="0.1" units="cm"/>
      <inkml:brushProperty name="height" value="0.1" units="cm"/>
      <inkml:brushProperty name="color" value="#AB008B"/>
    </inkml:brush>
  </inkml:definitions>
  <inkml:trace contextRef="#ctx0" brushRef="#br0">162 1 13303 0 0,'0'0'1571'0'0,"-6"32"2518"0"0,-4 6-2904 0 0,-2-1 0 0 0,-1 0 0 0 0,-22 42 0 0 0,17-41-1006 0 0,2 2-1 0 0,-17 62 1 0 0,28-83-121 0 0,1-6-23 0 0,1 0 1 0 0,1 0-1 0 0,0 0 1 0 0,1 0-1 0 0,0 18 1 0 0,1-28-23 0 0,0 0 0 0 0,1-1 1 0 0,-1 1-1 0 0,1 0 0 0 0,0 0 1 0 0,-1 0-1 0 0,1-1 0 0 0,1 1 0 0 0,-1-1 1 0 0,0 1-1 0 0,1-1 0 0 0,-1 1 1 0 0,1-1-1 0 0,0 0 0 0 0,-1 1 0 0 0,1-1 1 0 0,0 0-1 0 0,1 0 0 0 0,-1-1 1 0 0,0 1-1 0 0,0 0 0 0 0,1-1 0 0 0,-1 1 1 0 0,1-1-1 0 0,0 0 0 0 0,-1 0 1 0 0,1 0-1 0 0,0 0 0 0 0,-1 0 0 0 0,5 0 1 0 0,28 3 330 0 0,1 0 0 0 0,-1-3 1 0 0,1-1-1 0 0,64-8 0 0 0,-12 1 227 0 0,35-3 167 0 0,1 0-3247 0 0,-112 9 289 0 0</inkml:trace>
</inkml:ink>
</file>

<file path=ppt/ink/ink13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4"/>
    </inkml:context>
    <inkml:brush xml:id="br0">
      <inkml:brushProperty name="width" value="0.1" units="cm"/>
      <inkml:brushProperty name="height" value="0.1" units="cm"/>
      <inkml:brushProperty name="color" value="#AB008B"/>
    </inkml:brush>
  </inkml:definitions>
  <inkml:trace contextRef="#ctx0" brushRef="#br0">95 1 16415 0 0,'0'0'1484'0'0,"-17"20"235"0"0,10 3-923 0 0,1-1 0 0 0,0 1 0 0 0,2 0 0 0 0,1 0-1 0 0,0 42 1 0 0,-7 43 282 0 0,-23 116 225 0 0,30-179-1101 0 0,1 0 0 0 0,2 0 1 0 0,7 46-1 0 0,-6-74-889 0 0,7 36 1935 0 0,3-32-3832 0 0,9-10-5497 0 0</inkml:trace>
</inkml:ink>
</file>

<file path=ppt/ink/ink13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5"/>
    </inkml:context>
    <inkml:brush xml:id="br0">
      <inkml:brushProperty name="width" value="0.1" units="cm"/>
      <inkml:brushProperty name="height" value="0.1" units="cm"/>
      <inkml:brushProperty name="color" value="#AB008B"/>
    </inkml:brush>
  </inkml:definitions>
  <inkml:trace contextRef="#ctx0" brushRef="#br0">20 1 8287 0 0,'0'0'639'0'0,"6"14"2186"0"0,3 7-2343 0 0,-2 1 0 0 0,0-1 0 0 0,-2 1 0 0 0,0 1 0 0 0,-2-1 0 0 0,0 1 1 0 0,-1-1-1 0 0,-3 37 0 0 0,-5 11 2989 0 0,-21 99 1 0 0,16-121-2491 0 0,2 0 0 0 0,3 0 0 0 0,2 1 0 0 0,1 0 0 0 0,6 50 0 0 0,-3-92-1231 0 0,1-1 1 0 0,-1 0-1 0 0,2 0 1 0 0,-1 0-1 0 0,1 0 1 0 0,0 0-1 0 0,0 0 0 0 0,0-1 1 0 0,1 1-1 0 0,0-1 1 0 0,0 1-1 0 0,1-1 1 0 0,-1 0-1 0 0,1 0 0 0 0,7 6 1 0 0,-1-5-1494 0 0</inkml:trace>
</inkml:ink>
</file>

<file path=ppt/ink/ink13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4:15.936"/>
    </inkml:context>
    <inkml:brush xml:id="br0">
      <inkml:brushProperty name="width" value="0.1" units="cm"/>
      <inkml:brushProperty name="height" value="0.1" units="cm"/>
      <inkml:brushProperty name="color" value="#AB008B"/>
    </inkml:brush>
  </inkml:definitions>
  <inkml:trace contextRef="#ctx0" brushRef="#br0">446 51 2759 0 0,'-51'8'27'0'0,"-40"6"2600"0"0,31-15 5214 0 0,60 0-7685 0 0,0 0-1 0 0,0 0 1 0 0,0 1-1 0 0,0-1 1 0 0,1 0-1 0 0,-1 0 1 0 0,0 0-1 0 0,1 1 1 0 0,-1-1-1 0 0,1 0 1 0 0,-1 1 0 0 0,0-1-1 0 0,1 0 1 0 0,0 1-1 0 0,-1-1 1 0 0,1 0-1 0 0,-1 1 1 0 0,1-1-1 0 0,0 1 1 0 0,-1-1 0 0 0,1 1-1 0 0,0 0 1 0 0,-1-1-1 0 0,1 1 1 0 0,2-1-1 0 0,30-6 1062 0 0,38 8-1191 0 0,-64 0 268 0 0,1124 16 3788 0 0,-387-15-2316 0 0,813 13-1669 0 0,271-77 362 0 0,-1655 52-356 0 0,444-1 725 0 0,-563 18 1104 0 0,-81 24-1867 0 0,2 14-65 0 0,2 1 0 0 0,2 1 0 0 0,2 1 0 0 0,-18 69 0 0 0,-33 210 0 0 0,30-122 0 0 0,-176 599 0 0 0,189-705 64 0 0,4 1-1 0 0,-16 146 1 0 0,36-219 30 0 0,1-19-50 0 0,1-1 1 0 0,-1 1-1 0 0,2 0 0 0 0,-1 0 1 0 0,1 0-1 0 0,0 0 1 0 0,1 0-1 0 0,0 0 1 0 0,0-1-1 0 0,1 1 0 0 0,0 0 1 0 0,0-1-1 0 0,5 12 1 0 0,-6-17 8 0 0,-9-3-12 0 0,-14 2-18 0 0,-495 80-204 0 0,-6-32-199 0 0,-242 31-19 0 0,747-77 396 0 0,-688 95-309 0 0,-5-42 59 0 0,7-54-242 0 0,33 0-1 0 0,613-1 440 0 0,-440 2-83 0 0,381-8 265 0 0,0-5 0 0 0,-140-31 0 0 0,217 30 44 0 0,-61-25 0 0 0,24 7 127 0 0,75 28-233 0 0,1-1 131 0 0,9-3 40 0 0,3 0-142 0 0,-5 1-76 0 0,1-1 1 0 0,-1 1-1 0 0,0-1 0 0 0,0 0 0 0 0,0-1 0 0 0,-1 1 1 0 0,0-1-1 0 0,0 0 0 0 0,0-1 0 0 0,-1 1 1 0 0,0-1-1 0 0,0 0 0 0 0,-1 0 0 0 0,0 0 1 0 0,0 0-1 0 0,-1 0 0 0 0,3-10 0 0 0,3-17 55 0 0,-1-1 0 0 0,3-49 0 0 0,-9 76-62 0 0,37-900 203 0 0,-36 769-218 0 0,0 45 16 0 0,5 0-1 0 0,33-167 1 0 0,-28 210-6 0 0,3-1-1 0 0,1 2 1 0 0,4 0-1 0 0,1 1 1 0 0,2 1-1 0 0,43-65 1 0 0,-22 55-5 0 0,-33 45 0 0 0,0 0 0 0 0,-1 0 0 0 0,-1-1 0 0 0,0-1 0 0 0,-1 1 0 0 0,0-1 0 0 0,-1 0 0 0 0,8-27 0 0 0,-15 22-147 0 0</inkml:trace>
</inkml:ink>
</file>

<file path=ppt/ink/ink13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18.493"/>
    </inkml:context>
    <inkml:brush xml:id="br0">
      <inkml:brushProperty name="width" value="0.1" units="cm"/>
      <inkml:brushProperty name="height" value="0.1" units="cm"/>
      <inkml:brushProperty name="color" value="#004F8B"/>
    </inkml:brush>
  </inkml:definitions>
  <inkml:trace contextRef="#ctx0" brushRef="#br0">405 122 6447 0 0,'0'0'499'0'0,"22"-19"2682"0"0,-19 18-2711 0 0,-1 0-1 0 0,0-1 0 0 0,0 1 1 0 0,1-1-1 0 0,-1 1 0 0 0,0-1 1 0 0,0 0-1 0 0,-1 0 0 0 0,1 0 1 0 0,0 0-1 0 0,-1 0 0 0 0,1 0 1 0 0,-1-1-1 0 0,1 1 0 0 0,-1 0 1 0 0,1-3-1 0 0,-2 3-254 0 0,0 0 0 0 0,1 1 0 0 0,-1-1 0 0 0,0 0 0 0 0,0 1 0 0 0,0-1 0 0 0,-1 0 0 0 0,1 1 0 0 0,0-1 0 0 0,0 0 0 0 0,-1 1 0 0 0,1-1 0 0 0,-1 1 0 0 0,0-1 0 0 0,1 1 0 0 0,-1-1 0 0 0,0 1 0 0 0,0 0 0 0 0,-2-3 0 0 0,0 1-48 0 0,0 0 0 0 0,-1 0 0 0 0,1 0-1 0 0,-1 0 1 0 0,0 0 0 0 0,0 1-1 0 0,0 0 1 0 0,0-1 0 0 0,0 2-1 0 0,0-1 1 0 0,-1 0 0 0 0,1 1 0 0 0,-1 0-1 0 0,1 0 1 0 0,-1 0 0 0 0,1 1-1 0 0,-6-1 1 0 0,-2 2-85 0 0,1 1-1 0 0,-1 0 1 0 0,1 1-1 0 0,0 0 1 0 0,0 1-1 0 0,0 0 1 0 0,1 0-1 0 0,-1 1 1 0 0,1 1-1 0 0,0 0 1 0 0,0 0-1 0 0,1 1 1 0 0,0 0-1 0 0,0 0 1 0 0,-8 11-1 0 0,-13 13-36 0 0,1 1 1 0 0,-39 59-1 0 0,58-76-9 0 0,0 0 0 0 0,2 1 0 0 0,0 0 0 0 0,1 0 0 0 0,0 1 0 0 0,1 0 0 0 0,1 0 0 0 0,-3 22 0 0 0,7-33-25 0 0,1 0 1 0 0,-1 0-1 0 0,1 0 0 0 0,0 0 1 0 0,1 0-1 0 0,-1 0 1 0 0,1 0-1 0 0,1 0 0 0 0,-1-1 1 0 0,1 1-1 0 0,0 0 1 0 0,3 6-1 0 0,-3-8-8 0 0,1 0-1 0 0,0-1 1 0 0,0 1-1 0 0,0-1 1 0 0,0 1-1 0 0,0-1 1 0 0,1 0-1 0 0,-1 0 1 0 0,1-1-1 0 0,0 1 1 0 0,0-1-1 0 0,0 0 1 0 0,0 0-1 0 0,0 0 1 0 0,0-1-1 0 0,1 1 1 0 0,-1-1 0 0 0,6 1-1 0 0,2 0 2 0 0,1-1 1 0 0,-1-1-1 0 0,0 0 0 0 0,1-1 0 0 0,-1 0 1 0 0,1-1-1 0 0,-1 0 0 0 0,0-1 0 0 0,0 0 1 0 0,0-1-1 0 0,-1 0 0 0 0,1-1 1 0 0,-1 0-1 0 0,16-11 0 0 0,3-2 12 0 0,0-2 0 0 0,-2-2 0 0 0,48-44 0 0 0,-66 56-13 0 0,-1 0 0 0 0,1-1 1 0 0,-2 0-1 0 0,0-1 0 0 0,0 0 0 0 0,-1 0 0 0 0,0-1 1 0 0,-1 1-1 0 0,7-23 0 0 0,-11 28-1 0 0,0-1-1 0 0,0 0 1 0 0,-1 0 0 0 0,0 0 0 0 0,-1 1-1 0 0,1-1 1 0 0,-1 0 0 0 0,-1 0-1 0 0,0 0 1 0 0,0 0 0 0 0,0 0-1 0 0,-1 0 1 0 0,-1 1 0 0 0,1-1-1 0 0,-1 1 1 0 0,0-1 0 0 0,-1 1-1 0 0,-6-10 1 0 0,10 16 1 0 0,-1 0-1 0 0,1 0 0 0 0,-1 0 1 0 0,1 0-1 0 0,-1 0 1 0 0,0 0-1 0 0,1 0 1 0 0,-1 1-1 0 0,0-1 1 0 0,0 0-1 0 0,1 0 1 0 0,-1 1-1 0 0,0-1 1 0 0,0 0-1 0 0,0 1 1 0 0,0-1-1 0 0,0 1 1 0 0,0-1-1 0 0,0 1 0 0 0,0 0 1 0 0,0-1-1 0 0,0 1 1 0 0,0 0-1 0 0,0 0 1 0 0,0 0-1 0 0,-1 0 1 0 0,0 0-1 0 0,0 0 2 0 0,1 1 0 0 0,-1 0 0 0 0,1 0 0 0 0,-1 0 0 0 0,1 0 0 0 0,0 0 0 0 0,0 0 0 0 0,-1 0 0 0 0,1 1 0 0 0,0-1 0 0 0,0 0-1 0 0,0 1 1 0 0,1-1 0 0 0,-1 1 0 0 0,-1 2 0 0 0,-2 4 19 0 0,0 1 0 0 0,1 0-1 0 0,1 0 1 0 0,-3 14-1 0 0,4-14-8 0 0,1 0-1 0 0,0 1 0 0 0,0-1 0 0 0,1 0 0 0 0,0 0 1 0 0,1 0-1 0 0,0 0 0 0 0,0 0 0 0 0,1 0 0 0 0,0 0 0 0 0,1-1 1 0 0,0 1-1 0 0,0-1 0 0 0,1 0 0 0 0,0 0 0 0 0,0-1 1 0 0,12 13-1 0 0,-4-7 14 0 0,1 0 1 0 0,0 0 0 0 0,1-2-1 0 0,0 1 1 0 0,1-2 0 0 0,0 0-1 0 0,31 13 1 0 0,-41-21-218 0 0,1 0 0 0 0,-1-1 1 0 0,0 0-1 0 0,0 0 0 0 0,1-1 0 0 0,-1 1 0 0 0,9-2 1 0 0,-2 1-476 0 0,0 0-1400 0 0</inkml:trace>
</inkml:ink>
</file>

<file path=ppt/ink/ink1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7"/>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3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18.832"/>
    </inkml:context>
    <inkml:brush xml:id="br0">
      <inkml:brushProperty name="width" value="0.1" units="cm"/>
      <inkml:brushProperty name="height" value="0.1" units="cm"/>
      <inkml:brushProperty name="color" value="#004F8B"/>
    </inkml:brush>
  </inkml:definitions>
  <inkml:trace contextRef="#ctx0" brushRef="#br0">0 0 18167 0 0,'0'0'830'0'0,"10"14"276"0"0,16 18-464 0 0,32 30 1 0 0,-33-37 440 0 0,-1 1 0 0 0,27 39 1 0 0,-29-30-763 0 0,-1 1 0 0 0,-3 1 0 0 0,0 0 0 0 0,-3 2 0 0 0,-1 0 1 0 0,-2 0-1 0 0,-1 1 0 0 0,-3 1 0 0 0,8 79 0 0 0,-14-55-255 0 0,-3 0 1 0 0,-2 0-1 0 0,-3-1 0 0 0,-3 1 1 0 0,-28 101-1 0 0,1 3-524 0 0,11-47-4477 0 0,16-85-3496 0 0</inkml:trace>
</inkml:ink>
</file>

<file path=ppt/ink/ink13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0.614"/>
    </inkml:context>
    <inkml:brush xml:id="br0">
      <inkml:brushProperty name="width" value="0.1" units="cm"/>
      <inkml:brushProperty name="height" value="0.1" units="cm"/>
      <inkml:brushProperty name="color" value="#004F8B"/>
    </inkml:brush>
  </inkml:definitions>
  <inkml:trace contextRef="#ctx0" brushRef="#br0">29 270 6447 0 0,'8'-7'7765'0'0,"13"-8"-4980"0"0,60-43 2946 0 0,-67 46-5509 0 0,-1 0 0 0 0,-1-1 0 0 0,0 0 0 0 0,-1 0 1 0 0,0-1-1 0 0,-1-1 0 0 0,-1 0 0 0 0,0 0 0 0 0,-1-1 0 0 0,12-33 0 0 0,-19 46-181 0 0,-2 5 35 0 0,-6 15 154 0 0,-18 51 364 0 0,-8 24-139 0 0,-25 52-622 0 0,-34 99-490 0 0,78-200 551 0 0,3 1 1 0 0,1 1-1 0 0,-6 75 0 0 0,15-117 101 0 0,1 1 1 0 0,0 0-1 0 0,0-1 0 0 0,0 1 0 0 0,0-1 0 0 0,0 1 0 0 0,1-1 0 0 0,-1 1 0 0 0,1-1 0 0 0,0 1 0 0 0,0-1 0 0 0,1 1 0 0 0,-1-1 0 0 0,0 0 0 0 0,1 0 0 0 0,0 0 0 0 0,0 0 0 0 0,0 0 0 0 0,0 0 0 0 0,1 0 0 0 0,-1-1 0 0 0,1 1 0 0 0,-1-1 0 0 0,1 1 0 0 0,0-1 0 0 0,0 0 0 0 0,0 0 0 0 0,5 2 1 0 0,1-1 17 0 0,0-1 0 0 0,0 0 1 0 0,0 0-1 0 0,0-1 0 0 0,0 0 0 0 0,0-1 1 0 0,0 1-1 0 0,0-2 0 0 0,0 1 1 0 0,11-3-1 0 0,4-1-20 0 0,0-1 0 0 0,0-1 0 0 0,0-1 0 0 0,-1-1 0 0 0,0 0 0 0 0,-1-2 0 0 0,0-1 0 0 0,21-14 0 0 0,-36 21-576 0 0,-6 3 369 0 0,1 1 0 0 0,-1-1 1 0 0,1 0-1 0 0,-1 0 0 0 0,0 0 0 0 0,1 0 0 0 0,-1 0 1 0 0,0 0-1 0 0,0 0 0 0 0,0 0 0 0 0,0 0 0 0 0,0 0 1 0 0,0-1-1 0 0,0 1 0 0 0,0-1 0 0 0,0 1 0 0 0,0-2 1 0 0,1-6-1865 0 0</inkml:trace>
</inkml:ink>
</file>

<file path=ppt/ink/ink13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0.991"/>
    </inkml:context>
    <inkml:brush xml:id="br0">
      <inkml:brushProperty name="width" value="0.1" units="cm"/>
      <inkml:brushProperty name="height" value="0.1" units="cm"/>
      <inkml:brushProperty name="color" value="#004F8B"/>
    </inkml:brush>
  </inkml:definitions>
  <inkml:trace contextRef="#ctx0" brushRef="#br0">8 94 9671 0 0,'-8'-12'8151'0'0,"8"10"-7876"0"0,10-11 2983 0 0,26-6-2034 0 0,-28 15-381 0 0,7-3-580 0 0,0 1 0 0 0,0 0 0 0 0,0 1 1 0 0,1 0-1 0 0,0 2 0 0 0,27-4 0 0 0,27 3-1999 0 0,-1 5-5419 0 0,-43 0 93 0 0</inkml:trace>
</inkml:ink>
</file>

<file path=ppt/ink/ink13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1.339"/>
    </inkml:context>
    <inkml:brush xml:id="br0">
      <inkml:brushProperty name="width" value="0.1" units="cm"/>
      <inkml:brushProperty name="height" value="0.1" units="cm"/>
      <inkml:brushProperty name="color" value="#004F8B"/>
    </inkml:brush>
  </inkml:definitions>
  <inkml:trace contextRef="#ctx0" brushRef="#br0">1 224 11631 0 0,'26'-53'1328'0'0,"-21"41"-483"0"0,1 0-1 0 0,0 0 1 0 0,1 0 0 0 0,0 0 0 0 0,1 1-1 0 0,0 0 1 0 0,1 1 0 0 0,0 0 0 0 0,0 0-1 0 0,16-11 1 0 0,-19 16-596 0 0,1 1 0 0 0,0-1-1 0 0,1 2 1 0 0,-1-1 0 0 0,1 1-1 0 0,-1 0 1 0 0,1 0 0 0 0,0 1-1 0 0,0 0 1 0 0,14-1 0 0 0,-20 3-206 0 0,0 0 1 0 0,0 0-1 0 0,1 0 1 0 0,-1 0-1 0 0,0 1 1 0 0,0-1-1 0 0,1 1 1 0 0,-1-1-1 0 0,0 1 1 0 0,0 0-1 0 0,0 0 1 0 0,0 0-1 0 0,0 0 1 0 0,0 0-1 0 0,0 1 1 0 0,0-1-1 0 0,1 2 1 0 0,-1 0-27 0 0,0-1 1 0 0,0 1 0 0 0,0 0 0 0 0,-1 0-1 0 0,1 0 1 0 0,-1 0 0 0 0,0 0 0 0 0,0 0-1 0 0,0 0 1 0 0,0 0 0 0 0,-1 0 0 0 0,1 0 0 0 0,-1 0-1 0 0,0 0 1 0 0,0 6 0 0 0,-2 11 20 0 0,-1 1-1 0 0,-1-1 1 0 0,0-1 0 0 0,-2 1 0 0 0,0 0-1 0 0,-1-1 1 0 0,-1-1 0 0 0,-1 1-1 0 0,-13 20 1 0 0,10-19-31 0 0,1 1 0 0 0,2 1 0 0 0,0-1 0 0 0,1 2-1 0 0,1-1 1 0 0,-5 28 0 0 0,11-47-21 0 0,0 1 0 0 0,1-1 1 0 0,0 1-1 0 0,-1-1 0 0 0,1 0 0 0 0,1 1 0 0 0,-1-1 1 0 0,0 0-1 0 0,1 1 0 0 0,0-1 0 0 0,0 0 0 0 0,0 1 0 0 0,0-1 1 0 0,0 0-1 0 0,0 0 0 0 0,1 0 0 0 0,0 0 0 0 0,-1 0 1 0 0,1 0-1 0 0,0-1 0 0 0,1 1 0 0 0,3 4 0 0 0,-1-5 16 0 0,-1 1 0 0 0,1-1 0 0 0,-1 0 0 0 0,1 0 0 0 0,0 0 0 0 0,0-1 0 0 0,0 1 0 0 0,0-1 0 0 0,0-1 0 0 0,0 1 0 0 0,0-1 0 0 0,0 0 0 0 0,0 0 0 0 0,7-1 0 0 0,166-15 323 0 0,-103 2-3187 0 0,-59 11 623 0 0</inkml:trace>
</inkml:ink>
</file>

<file path=ppt/ink/ink13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1.726"/>
    </inkml:context>
    <inkml:brush xml:id="br0">
      <inkml:brushProperty name="width" value="0.1" units="cm"/>
      <inkml:brushProperty name="height" value="0.1" units="cm"/>
      <inkml:brushProperty name="color" value="#004F8B"/>
    </inkml:brush>
  </inkml:definitions>
  <inkml:trace contextRef="#ctx0" brushRef="#br0">74 22 1839 0 0,'-20'-21'16232'0'0,"9"34"-11543"0"0,-4 17-3382 0 0,9-13-1160 0 0,1 1 0 0 0,0-1 0 0 0,1 1 0 0 0,1 0 0 0 0,1 1 0 0 0,0-1 0 0 0,1 0 0 0 0,2 19 0 0 0,0-31-139 0 0,-1 0 0 0 0,1-1 0 0 0,0 1 1 0 0,0-1-1 0 0,1 1 0 0 0,0-1 0 0 0,0 1 1 0 0,0-1-1 0 0,0 0 0 0 0,1 0 0 0 0,0 0 0 0 0,0 0 1 0 0,0-1-1 0 0,1 1 0 0 0,0-1 0 0 0,0 0 1 0 0,0 0-1 0 0,0 0 0 0 0,0-1 0 0 0,1 1 0 0 0,0-1 1 0 0,0 0-1 0 0,0 0 0 0 0,0-1 0 0 0,0 1 1 0 0,0-1-1 0 0,0 0 0 0 0,1-1 0 0 0,9 3 0 0 0,27 2 149 0 0,0-2 0 0 0,73-2 0 0 0,-30-4-2639 0 0,-79 1 2177 0 0,8 0-1832 0 0</inkml:trace>
</inkml:ink>
</file>

<file path=ppt/ink/ink13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2.071"/>
    </inkml:context>
    <inkml:brush xml:id="br0">
      <inkml:brushProperty name="width" value="0.1" units="cm"/>
      <inkml:brushProperty name="height" value="0.1" units="cm"/>
      <inkml:brushProperty name="color" value="#004F8B"/>
    </inkml:brush>
  </inkml:definitions>
  <inkml:trace contextRef="#ctx0" brushRef="#br0">219 0 15607 0 0,'-10'4'314'0'0,"-1"1"-1"0"0,1-1 1 0 0,0 2-1 0 0,1-1 1 0 0,-16 12 0 0 0,13-7 348 0 0,0 1 0 0 0,0 1-1 0 0,1 0 1 0 0,0 0 0 0 0,1 1 0 0 0,-12 20 0 0 0,15-21-373 0 0,-1 1 0 0 0,2 1 0 0 0,0-1-1 0 0,0 1 1 0 0,2 0 0 0 0,-1 0 0 0 0,2 1 0 0 0,0-1-1 0 0,1 1 1 0 0,0 0 0 0 0,1-1 0 0 0,2 31-1 0 0,0-40-292 0 0,0 0 0 0 0,0 1-1 0 0,0-1 1 0 0,1 0-1 0 0,0 0 1 0 0,0 0-1 0 0,0 0 1 0 0,1 0-1 0 0,0 0 1 0 0,0-1-1 0 0,0 0 1 0 0,0 1-1 0 0,1-1 1 0 0,5 5-1 0 0,-6-6-262 0 0,-1-1 0 0 0,1 0 0 0 0,0 0 0 0 0,0-1 0 0 0,0 1 0 0 0,1-1 0 0 0,-1 1 0 0 0,0-1 0 0 0,0 0 0 0 0,1 0 0 0 0,-1 0 0 0 0,1-1 0 0 0,-1 1 0 0 0,6-1 1 0 0</inkml:trace>
</inkml:ink>
</file>

<file path=ppt/ink/ink13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2.403"/>
    </inkml:context>
    <inkml:brush xml:id="br0">
      <inkml:brushProperty name="width" value="0.1" units="cm"/>
      <inkml:brushProperty name="height" value="0.1" units="cm"/>
      <inkml:brushProperty name="color" value="#004F8B"/>
    </inkml:brush>
  </inkml:definitions>
  <inkml:trace contextRef="#ctx0" brushRef="#br0">120 0 11975 0 0,'0'0'3775'0'0,"-28"5"849"0"0,22-1-4412 0 0,1 0 1 0 0,0 0-1 0 0,0 0 1 0 0,0 0 0 0 0,0 1-1 0 0,0 0 1 0 0,1 0-1 0 0,0 0 1 0 0,0 0-1 0 0,0 1 1 0 0,1 0-1 0 0,-3 6 1 0 0,1-2-139 0 0,0 0 0 0 0,1 0 1 0 0,0 0-1 0 0,0 1 0 0 0,1 0 0 0 0,-2 15 0 0 0,5-23-49 0 0,0-1 0 0 0,0 1 0 0 0,0 0 0 0 0,0-1 0 0 0,0 1-1 0 0,1-1 1 0 0,-1 1 0 0 0,1-1 0 0 0,0 1 0 0 0,0-1 0 0 0,0 1-1 0 0,0-1 1 0 0,0 0 0 0 0,0 1 0 0 0,0-1 0 0 0,1 0 0 0 0,-1 0-1 0 0,1 0 1 0 0,0 0 0 0 0,0 0 0 0 0,0 0 0 0 0,0-1 0 0 0,0 1-1 0 0,0-1 1 0 0,0 1 0 0 0,0-1 0 0 0,0 0 0 0 0,1 0 0 0 0,-1 0-1 0 0,0 0 1 0 0,5 1 0 0 0,8 2 20 0 0,0-1-1 0 0,0 0 1 0 0,0-1-1 0 0,22-1 0 0 0,1 2 146 0 0,-6 1-160 0 0,-5-2 329 0 0,0 2 0 0 0,49 14-1 0 0,-70-16-250 0 0,0 0 0 0 0,0 0-1 0 0,0 1 1 0 0,0 0 0 0 0,-1 0 0 0 0,1 0-1 0 0,-1 1 1 0 0,0 0 0 0 0,0 0 0 0 0,0 0-1 0 0,0 0 1 0 0,-1 1 0 0 0,0 0-1 0 0,0 0 1 0 0,0 0 0 0 0,0 0 0 0 0,4 10-1 0 0,-7-12-80 0 0,0 0 0 0 0,0 0-1 0 0,-1 0 1 0 0,1 0 0 0 0,-1 0-1 0 0,0 0 1 0 0,1 0-1 0 0,-1 0 1 0 0,-1 0 0 0 0,1 0-1 0 0,0 0 1 0 0,-1 0 0 0 0,1 0-1 0 0,-1 0 1 0 0,0 0 0 0 0,0 0-1 0 0,0 0 1 0 0,-1-1-1 0 0,1 1 1 0 0,-1 0 0 0 0,1-1-1 0 0,-1 1 1 0 0,0-1 0 0 0,0 1-1 0 0,0-1 1 0 0,0 0 0 0 0,0 0-1 0 0,-1 0 1 0 0,1 0-1 0 0,-1 0 1 0 0,-3 2 0 0 0,-7 4-24 0 0,1-1 1 0 0,-1 0 0 0 0,0-1 0 0 0,-1 0-1 0 0,-14 3 1 0 0,-50 11-1149 0 0,25-12-3375 0 0,29-4-4007 0 0</inkml:trace>
</inkml:ink>
</file>

<file path=ppt/ink/ink13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2.744"/>
    </inkml:context>
    <inkml:brush xml:id="br0">
      <inkml:brushProperty name="width" value="0.1" units="cm"/>
      <inkml:brushProperty name="height" value="0.1" units="cm"/>
      <inkml:brushProperty name="color" value="#004F8B"/>
    </inkml:brush>
  </inkml:definitions>
  <inkml:trace contextRef="#ctx0" brushRef="#br0">1 274 14543 0 0,'0'-12'378'0'0,"2"1"0"0"0,-1-1 0 0 0,2 0 0 0 0,-1 0 0 0 0,2 1-1 0 0,0 0 1 0 0,0 0 0 0 0,1 0 0 0 0,0 0 0 0 0,1 1 0 0 0,0-1 0 0 0,0 1-1 0 0,1 1 1 0 0,1-1 0 0 0,0 1 0 0 0,0 1 0 0 0,0 0 0 0 0,1 0 0 0 0,1 0 0 0 0,-1 1-1 0 0,1 0 1 0 0,0 1 0 0 0,1 0 0 0 0,17-6 0 0 0,-11 5-123 0 0,0 1 1 0 0,0 1 0 0 0,1 1 0 0 0,0 0-1 0 0,21 0 1 0 0,48 5-2842 0 0,-63 0 495 0 0</inkml:trace>
</inkml:ink>
</file>

<file path=ppt/ink/ink13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3.199"/>
    </inkml:context>
    <inkml:brush xml:id="br0">
      <inkml:brushProperty name="width" value="0.1" units="cm"/>
      <inkml:brushProperty name="height" value="0.1" units="cm"/>
      <inkml:brushProperty name="color" value="#004F8B"/>
    </inkml:brush>
  </inkml:definitions>
  <inkml:trace contextRef="#ctx0" brushRef="#br0">237 20 5527 0 0,'0'0'808'0'0,"-32"-19"8462"0"0,30 20-8989 0 0,-1 0 1 0 0,1 0 0 0 0,-1 1-1 0 0,1-1 1 0 0,-1 1 0 0 0,1-1-1 0 0,0 1 1 0 0,0 0-1 0 0,-1 0 1 0 0,1 0 0 0 0,1 0-1 0 0,-1 0 1 0 0,0 0 0 0 0,-2 5-1 0 0,-23 39 843 0 0,23-38-754 0 0,-23 44 393 0 0,2 1 1 0 0,2 1-1 0 0,2 0 0 0 0,-13 65 0 0 0,31-106-672 0 0,0 1 0 0 0,2 0 0 0 0,0-1 0 0 0,0 1 0 0 0,2 0-1 0 0,-1 0 1 0 0,2 0 0 0 0,0 0 0 0 0,4 13 0 0 0,-5-21-83 0 0,1 0 0 0 0,0 0-1 0 0,0-1 1 0 0,1 1 0 0 0,0-1 0 0 0,0 0 0 0 0,0 0 0 0 0,1 0 0 0 0,-1 0-1 0 0,1 0 1 0 0,0-1 0 0 0,1 1 0 0 0,-1-1 0 0 0,1 0 0 0 0,-1-1 0 0 0,1 1-1 0 0,1-1 1 0 0,-1 0 0 0 0,0 0 0 0 0,1-1 0 0 0,-1 1 0 0 0,1-1 0 0 0,7 1-1 0 0,-3-1 0 0 0,0 0-1 0 0,0-1 0 0 0,0 0 0 0 0,0 0 1 0 0,1-2-1 0 0,-1 1 0 0 0,0-1 0 0 0,0-1 0 0 0,12-2 1 0 0,-17 3 1 0 0,0-1 0 0 0,0 1 1 0 0,0-1-1 0 0,0 0 0 0 0,0-1 0 0 0,0 1 1 0 0,-1-1-1 0 0,1 0 0 0 0,-1 0 1 0 0,0 0-1 0 0,0-1 0 0 0,0 0 0 0 0,0 1 1 0 0,0-1-1 0 0,-1 0 0 0 0,0-1 1 0 0,0 1-1 0 0,0-1 0 0 0,4-8 0 0 0,-7 11-4 0 0,1 0 0 0 0,0-1 0 0 0,0 1 0 0 0,-1 0 0 0 0,0-1 0 0 0,1 1-1 0 0,-1-1 1 0 0,0 1 0 0 0,0 0 0 0 0,0-1 0 0 0,-1 1 0 0 0,1-1 0 0 0,0 1-1 0 0,-1 0 1 0 0,0-1 0 0 0,1 1 0 0 0,-1 0 0 0 0,0-1 0 0 0,-2-3 0 0 0,0 2 10 0 0,-1 0 0 0 0,1 0 0 0 0,0 0 0 0 0,-1 0 0 0 0,0 1 0 0 0,0-1 0 0 0,0 1 1 0 0,0 0-1 0 0,-5-2 0 0 0,-2-1 14 0 0,-1 0 0 0 0,0 1 0 0 0,0 0 0 0 0,0 1 0 0 0,0 0 0 0 0,-25-3 0 0 0,28 6-37 0 0,-1 1 0 0 0,1 0-1 0 0,-1 0 1 0 0,1 1 0 0 0,-1 0 0 0 0,1 1 0 0 0,0 0-1 0 0,0 0 1 0 0,-15 6 0 0 0,22-7-67 0 0,8 16-2684 0 0,2-11 1264 0 0</inkml:trace>
</inkml:ink>
</file>

<file path=ppt/ink/ink13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3.581"/>
    </inkml:context>
    <inkml:brush xml:id="br0">
      <inkml:brushProperty name="width" value="0.1" units="cm"/>
      <inkml:brushProperty name="height" value="0.1" units="cm"/>
      <inkml:brushProperty name="color" value="#004F8B"/>
    </inkml:brush>
  </inkml:definitions>
  <inkml:trace contextRef="#ctx0" brushRef="#br0">149 46 12439 0 0,'-2'-2'378'0'0,"1"1"-1"0"0,-1-1 0 0 0,0 1 0 0 0,0 0 1 0 0,0-1-1 0 0,0 1 0 0 0,0 0 0 0 0,0 0 1 0 0,0 0-1 0 0,0 0 0 0 0,0 1 0 0 0,0-1 1 0 0,0 1-1 0 0,-1-1 0 0 0,1 1 0 0 0,0 0 1 0 0,-1 0-1 0 0,1 0 0 0 0,0 0 1 0 0,0 0-1 0 0,-1 0 0 0 0,1 0 0 0 0,-3 2 1 0 0,2-1-124 0 0,-1 1 0 0 0,1 0 1 0 0,-1 0-1 0 0,1 0 0 0 0,0 1 1 0 0,0-1-1 0 0,0 1 0 0 0,1 0 0 0 0,-1-1 1 0 0,0 1-1 0 0,1 1 0 0 0,-3 3 1 0 0,-4 8-20 0 0,2 0-1 0 0,0 0 1 0 0,0 0 0 0 0,-8 30 0 0 0,13-36-228 0 0,0 0 1 0 0,0 1-1 0 0,0-1 1 0 0,1 0 0 0 0,1 0-1 0 0,0 1 1 0 0,0-1-1 0 0,0 1 1 0 0,2-1-1 0 0,-1 0 1 0 0,1 0 0 0 0,0 0-1 0 0,4 10 1 0 0,-3-13-9 0 0,0-1 1 0 0,0 1-1 0 0,0-1 1 0 0,1 0 0 0 0,-1 0-1 0 0,1-1 1 0 0,1 1-1 0 0,-1-1 1 0 0,0 0 0 0 0,1 0-1 0 0,0 0 1 0 0,0-1-1 0 0,0 1 1 0 0,1-1 0 0 0,-1 0-1 0 0,1-1 1 0 0,-1 1-1 0 0,1-1 1 0 0,0-1 0 0 0,12 3-1 0 0,-3-1 3 0 0,0-2-1 0 0,1 0 1 0 0,-1-1-1 0 0,1 0 1 0 0,-1-1-1 0 0,1-1 1 0 0,-1-1 0 0 0,15-4-1 0 0,-6 1 9 0 0,-1-1 0 0 0,0-2 0 0 0,-1 0 0 0 0,31-18 0 0 0,-48 24-3 0 0,0 1 0 0 0,-1-1 0 0 0,1-1 1 0 0,-1 1-1 0 0,1-1 0 0 0,-1 0 0 0 0,0 0 0 0 0,0 0 0 0 0,-1 0 0 0 0,0-1 0 0 0,1 1 0 0 0,-1-1 1 0 0,-1 0-1 0 0,1 0 0 0 0,-1 0 0 0 0,0 0 0 0 0,0-1 0 0 0,2-8 0 0 0,-3 7 33 0 0,-1 0-1 0 0,0 0 1 0 0,0-1-1 0 0,-1 1 1 0 0,0 0-1 0 0,0 0 1 0 0,0 0-1 0 0,-1 1 1 0 0,0-1-1 0 0,-1 0 1 0 0,0 1 0 0 0,0-1-1 0 0,0 1 1 0 0,-6-10-1 0 0,3 9 6 0 0,1-1 0 0 0,-1 1 0 0 0,0 0 0 0 0,0 0 0 0 0,-1 1 0 0 0,0-1 0 0 0,0 2 0 0 0,-1-1 0 0 0,1 1 0 0 0,-12-6 0 0 0,-8-2-3 0 0,-58-18-1 0 0,64 24-111 0 0</inkml:trace>
</inkml:ink>
</file>

<file path=ppt/ink/ink1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8"/>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3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3.935"/>
    </inkml:context>
    <inkml:brush xml:id="br0">
      <inkml:brushProperty name="width" value="0.1" units="cm"/>
      <inkml:brushProperty name="height" value="0.1" units="cm"/>
      <inkml:brushProperty name="color" value="#004F8B"/>
    </inkml:brush>
  </inkml:definitions>
  <inkml:trace contextRef="#ctx0" brushRef="#br0">98 1 14279 0 0,'-4'2'208'0'0,"1"0"-1"0"0,-1 1 1 0 0,0 0-1 0 0,1-1 1 0 0,0 1-1 0 0,-1 0 0 0 0,1 1 1 0 0,1-1-1 0 0,-1 1 1 0 0,0-1-1 0 0,1 1 1 0 0,-3 5-1 0 0,-24 55 3527 0 0,20-42-2141 0 0,6-16-1462 0 0,0 1 1 0 0,1-1-1 0 0,0 0 0 0 0,0 1 1 0 0,1 0-1 0 0,-1-1 0 0 0,1 1 1 0 0,1 0-1 0 0,-1-1 0 0 0,1 1 1 0 0,0 0-1 0 0,1 0 0 0 0,0 0 1 0 0,0-1-1 0 0,0 1 0 0 0,1-1 1 0 0,4 12-1 0 0,-2-12-25 0 0,0 1 0 0 0,0-1-1 0 0,1 1 1 0 0,0-1 0 0 0,0-1 0 0 0,0 1-1 0 0,1-1 1 0 0,0 0 0 0 0,0 0 0 0 0,0 0-1 0 0,0-1 1 0 0,1 0 0 0 0,0 0 0 0 0,0-1-1 0 0,11 4 1 0 0,0-1-75 0 0,1 0 1 0 0,1-1-1 0 0,-1-1 0 0 0,1-1 0 0 0,0-1 1 0 0,0-1-1 0 0,36-1 0 0 0,-41-1-3 0 0,0-1 0 0 0,0 0 1 0 0,0-1-1 0 0,0 0 0 0 0,-1-1 0 0 0,1-1 0 0 0,-1 0 1 0 0,0-1-1 0 0,0-1 0 0 0,23-14 0 0 0,-33 18 20 0 0,0 0-1 0 0,-1 0 1 0 0,1-1-1 0 0,-1 1 1 0 0,0-1-1 0 0,0 1 1 0 0,0-1-1 0 0,0 0 1 0 0,0 0-1 0 0,-1-1 1 0 0,0 1-1 0 0,0 0 1 0 0,0-1-1 0 0,0 1 1 0 0,-1-1-1 0 0,0 0 1 0 0,0 1-1 0 0,1-8 1 0 0,-2 5 7 0 0,0 0 0 0 0,-1 0 1 0 0,0 0-1 0 0,0 0 0 0 0,0 0 0 0 0,-1 0 1 0 0,0 1-1 0 0,-1-1 0 0 0,1 0 0 0 0,-1 1 1 0 0,-7-11-1 0 0,3 6-121 0 0,0 1 0 0 0,-1 0 0 0 0,0 0 0 0 0,-1 1 0 0 0,0 0 0 0 0,0 0 0 0 0,-1 1 0 0 0,0 0 0 0 0,-1 1 1 0 0,1 0-1 0 0,-2 1 0 0 0,1 0 0 0 0,-23-9 0 0 0,-6 7-2244 0 0,7 6-6831 0 0</inkml:trace>
</inkml:ink>
</file>

<file path=ppt/ink/ink13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4.272"/>
    </inkml:context>
    <inkml:brush xml:id="br0">
      <inkml:brushProperty name="width" value="0.1" units="cm"/>
      <inkml:brushProperty name="height" value="0.1" units="cm"/>
      <inkml:brushProperty name="color" value="#004F8B"/>
    </inkml:brush>
  </inkml:definitions>
  <inkml:trace contextRef="#ctx0" brushRef="#br0">187 0 16327 0 0,'0'0'720'0'0,"-9"7"152"0"0,0 0-696 0 0,-1 3-176 0 0,-1 1 0 0 0,-2 3 0 0 0,-3 2 296 0 0,0 2 24 0 0,0-2 8 0 0,-1 2 0 0 0,0 0 56 0 0,2 1 0 0 0,4 0 8 0 0,1 0 0 0 0,2-3-1368 0 0,-1-1-272 0 0</inkml:trace>
</inkml:ink>
</file>

<file path=ppt/ink/ink13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5.093"/>
    </inkml:context>
    <inkml:brush xml:id="br0">
      <inkml:brushProperty name="width" value="0.1" units="cm"/>
      <inkml:brushProperty name="height" value="0.1" units="cm"/>
      <inkml:brushProperty name="color" value="#004F8B"/>
    </inkml:brush>
  </inkml:definitions>
  <inkml:trace contextRef="#ctx0" brushRef="#br0">1 1 15343 0 0,'0'0'1394'0'0,"16"24"-1124"0"0,-11-17 155 0 0,120 161 6580 0 0,-102-141-6845 0 0,1-1 0 0 0,1-1 0 0 0,54 41-1 0 0,-64-56-695 0 0,37 23-2717 0 0,-37-28 1213 0 0</inkml:trace>
</inkml:ink>
</file>

<file path=ppt/ink/ink13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5.434"/>
    </inkml:context>
    <inkml:brush xml:id="br0">
      <inkml:brushProperty name="width" value="0.1" units="cm"/>
      <inkml:brushProperty name="height" value="0.1" units="cm"/>
      <inkml:brushProperty name="color" value="#004F8B"/>
    </inkml:brush>
  </inkml:definitions>
  <inkml:trace contextRef="#ctx0" brushRef="#br0">486 0 14767 0 0,'0'0'679'0'0,"-38"4"402"0"0,19 4 372 0 0,1 0-1 0 0,-35 22 0 0 0,-73 65 144 0 0,85-62-1240 0 0,35-29-442 0 0,-30 25 433 0 0,-34 33 0 0 0,25-8-1341 0 0,39-44 133 0 0,1-1 1 0 0,0 1-1 0 0,0 0 1 0 0,-4 13-1 0 0,6-14-751 0 0</inkml:trace>
</inkml:ink>
</file>

<file path=ppt/ink/ink13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6.881"/>
    </inkml:context>
    <inkml:brush xml:id="br0">
      <inkml:brushProperty name="width" value="0.1" units="cm"/>
      <inkml:brushProperty name="height" value="0.1" units="cm"/>
      <inkml:brushProperty name="color" value="#004F8B"/>
    </inkml:brush>
  </inkml:definitions>
  <inkml:trace contextRef="#ctx0" brushRef="#br0">1 88 6911 0 0,'1'-29'-1341'0'0,"-3"-30"16608"0"0,12 100-11878 0 0,-5-6-3088 0 0,-2 1 1 0 0,-1 0-1 0 0,-2 0 0 0 0,-5 43 1 0 0,1 46-87 0 0,4-78-167 0 0,0-18-72 0 0,0 0 0 0 0,2 0 0 0 0,1 0-1 0 0,12 53 1 0 0,4-49-4341 0 0</inkml:trace>
</inkml:ink>
</file>

<file path=ppt/ink/ink13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7.252"/>
    </inkml:context>
    <inkml:brush xml:id="br0">
      <inkml:brushProperty name="width" value="0.1" units="cm"/>
      <inkml:brushProperty name="height" value="0.1" units="cm"/>
      <inkml:brushProperty name="color" value="#004F8B"/>
    </inkml:brush>
  </inkml:definitions>
  <inkml:trace contextRef="#ctx0" brushRef="#br0">1 31 16007 0 0,'0'0'1736'0'0,"-1"-9"-352"0"0,1 4-776 0 0,4-4-608 0 0,2 2 64 0 0</inkml:trace>
</inkml:ink>
</file>

<file path=ppt/ink/ink13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7.629"/>
    </inkml:context>
    <inkml:brush xml:id="br0">
      <inkml:brushProperty name="width" value="0.1" units="cm"/>
      <inkml:brushProperty name="height" value="0.1" units="cm"/>
      <inkml:brushProperty name="color" value="#004F8B"/>
    </inkml:brush>
  </inkml:definitions>
  <inkml:trace contextRef="#ctx0" brushRef="#br0">235 34 7367 0 0,'-6'-11'1041'0'0,"-9"-11"6468"0"0,11 22-7212 0 0,1 0 0 0 0,0 0 0 0 0,-1 0 0 0 0,1 1 0 0 0,0-1 0 0 0,0 1 0 0 0,0 0 0 0 0,-1 0 0 0 0,1 0 0 0 0,0 0 0 0 0,0 1 0 0 0,0-1 1 0 0,0 1-1 0 0,1 0 0 0 0,-1-1 0 0 0,0 1 0 0 0,1 1 0 0 0,-1-1 0 0 0,1 0 0 0 0,-4 6 0 0 0,-46 59 464 0 0,45-58-410 0 0,-6 9-132 0 0,1 0 0 0 0,1 1 1 0 0,0 1-1 0 0,1 0 0 0 0,1 0 0 0 0,-8 29 0 0 0,16-43-186 0 0,-1-1 1 0 0,1 0-1 0 0,0 1 1 0 0,1-1-1 0 0,-1 1 0 0 0,1-1 1 0 0,0 0-1 0 0,1 1 1 0 0,-1-1-1 0 0,1 1 0 0 0,0-1 1 0 0,0 0-1 0 0,1 1 1 0 0,-1-1-1 0 0,1 0 0 0 0,0 0 1 0 0,1 0-1 0 0,-1 0 1 0 0,1 0-1 0 0,0-1 0 0 0,0 1 1 0 0,1-1-1 0 0,-1 0 1 0 0,1 0-1 0 0,0 0 0 0 0,0-1 1 0 0,0 1-1 0 0,1-1 1 0 0,-1 0-1 0 0,1 0 0 0 0,5 3 1 0 0,3-1-23 0 0,-1 0 1 0 0,1-1 0 0 0,0 0-1 0 0,0-1 1 0 0,0-1-1 0 0,1 0 1 0 0,-1 0 0 0 0,1-2-1 0 0,-1 1 1 0 0,1-2-1 0 0,-1 0 1 0 0,0 0 0 0 0,1-1-1 0 0,17-6 1 0 0,-22 6-3 0 0,1 0 1 0 0,-1-1 0 0 0,-1 0-1 0 0,1-1 1 0 0,0 0 0 0 0,-1 0-1 0 0,0-1 1 0 0,0 0 0 0 0,0 0-1 0 0,0-1 1 0 0,-1 0 0 0 0,0 0-1 0 0,0-1 1 0 0,-1 0 0 0 0,0 0-1 0 0,0-1 1 0 0,-1 1 0 0 0,0-1-1 0 0,0 0 1 0 0,0-1 0 0 0,4-11-1 0 0,-8 11 37 0 0,1 1-1 0 0,-1-1 0 0 0,-1 1 0 0 0,1-1 1 0 0,-2 1-1 0 0,1-1 0 0 0,-1 0 0 0 0,0 1 1 0 0,-1-1-1 0 0,0 1 0 0 0,0 0 1 0 0,-1 0-1 0 0,0 0 0 0 0,0 0 0 0 0,-1 0 1 0 0,0 0-1 0 0,0 1 0 0 0,-1 0 0 0 0,0 0 1 0 0,-1 0-1 0 0,-9-10 0 0 0,7 9-35 0 0,0 0 0 0 0,0 0 0 0 0,-1 1 1 0 0,0 0-1 0 0,0 1 0 0 0,-1-1 0 0 0,0 2 0 0 0,0 0 0 0 0,0 0 0 0 0,0 1 1 0 0,-1 0-1 0 0,0 0 0 0 0,0 2 0 0 0,0-1 0 0 0,0 1 0 0 0,-12 0 0 0 0,22 1-56 0 0,0 1-1 0 0,1 0 1 0 0,-1 0-1 0 0,0 0 1 0 0,0 0-1 0 0,1 0 1 0 0,-1 0-1 0 0,0 0 1 0 0,0 0-1 0 0,1 1 1 0 0,-1-1-1 0 0,0 0 0 0 0,1 0 1 0 0,-1 0-1 0 0,0 1 1 0 0,0-1-1 0 0,1 1 1 0 0,-1-1-1 0 0,1 0 1 0 0,-1 1-1 0 0,0-1 1 0 0,1 1-1 0 0,-1-1 1 0 0,1 1-1 0 0,-1-1 1 0 0,1 1-1 0 0,-1 0 0 0 0,1-1 1 0 0,0 1-1 0 0,-1 1 1 0 0,1-1-501 0 0,0 1 0 0 0,0-1 1 0 0,0 0-1 0 0,0 1 0 0 0,0-1 0 0 0,1 1 1 0 0,-1-1-1 0 0,1 0 0 0 0,-1 1 0 0 0,1-1 1 0 0,-1 0-1 0 0,5 6-1640 0 0</inkml:trace>
</inkml:ink>
</file>

<file path=ppt/ink/ink13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8.480"/>
    </inkml:context>
    <inkml:brush xml:id="br0">
      <inkml:brushProperty name="width" value="0.1" units="cm"/>
      <inkml:brushProperty name="height" value="0.1" units="cm"/>
      <inkml:brushProperty name="color" value="#004F8B"/>
    </inkml:brush>
  </inkml:definitions>
  <inkml:trace contextRef="#ctx0" brushRef="#br0">97 162 9527 0 0,'0'0'860'0'0,"-3"-40"5559"0"0,5 33-5876 0 0,2 0 0 0 0,-1 1 0 0 0,1-1 0 0 0,0 1 0 0 0,0-1 0 0 0,0 1 1 0 0,1 1-1 0 0,0-1 0 0 0,1 1 0 0 0,-1-1 0 0 0,1 2 0 0 0,0-1 0 0 0,10-6 0 0 0,-9 6-429 0 0,1 1 0 0 0,-1 0-1 0 0,1 0 1 0 0,0 1 0 0 0,0 0 0 0 0,1 1 0 0 0,-1-1-1 0 0,0 1 1 0 0,1 1 0 0 0,-1 0 0 0 0,1 0-1 0 0,0 1 1 0 0,-1 0 0 0 0,1 0 0 0 0,0 1-1 0 0,-1 0 1 0 0,1 0 0 0 0,-1 1 0 0 0,9 3-1 0 0,-15-4-109 0 0,0-1 0 0 0,0 1 0 0 0,0 0 0 0 0,0 0 0 0 0,-1 0-1 0 0,1 0 1 0 0,0 0 0 0 0,-1 0 0 0 0,1 0 0 0 0,-1 1 0 0 0,1-1-1 0 0,-1 1 1 0 0,1-1 0 0 0,-1 1 0 0 0,0-1 0 0 0,0 1 0 0 0,0 0-1 0 0,0-1 1 0 0,0 1 0 0 0,0 0 0 0 0,0 0 0 0 0,-1 0 0 0 0,1 0-1 0 0,-1 0 1 0 0,1 0 0 0 0,-1 0 0 0 0,0 0 0 0 0,0 0 0 0 0,0 0-1 0 0,0 0 1 0 0,0 0 0 0 0,0 0 0 0 0,0 0 0 0 0,-1 0 0 0 0,1 0-1 0 0,-1 0 1 0 0,1-1 0 0 0,-1 1 0 0 0,-2 4 0 0 0,-1 2 15 0 0,0 0 1 0 0,-1-1 0 0 0,0 1-1 0 0,0-1 1 0 0,-1 0-1 0 0,-8 9 1 0 0,-18 14-9 0 0,16-16 3 0 0,0 1-1 0 0,1 1 0 0 0,-20 29 0 0 0,26-33-13 0 0,8-10 0 0 0,0 0 0 0 0,0 1 0 0 0,1-1 0 0 0,-1 1 0 0 0,1-1 0 0 0,-1 1 0 0 0,1-1 0 0 0,0 1 0 0 0,0-1 0 0 0,0 1 0 0 0,0-1 0 0 0,0 1 0 0 0,1-1 0 0 0,-1 1 0 0 0,2 3 0 0 0,-1-3 0 0 0,1-1 0 0 0,-1 1 0 0 0,1 0 0 0 0,0-1 0 0 0,-1 1 0 0 0,1-1 0 0 0,0 0 0 0 0,1 1 0 0 0,-1-1 0 0 0,0 0 0 0 0,1 0 0 0 0,-1-1 0 0 0,1 1 0 0 0,-1 0 0 0 0,1-1 0 0 0,5 2 0 0 0,57 19 0 0 0,-17-6 0 0 0,-41-12 0 0 0,1 1 0 0 0,0 0 0 0 0,-1 0-1 0 0,0 1 1 0 0,0 0 0 0 0,0 0 0 0 0,-1 0 0 0 0,0 1-1 0 0,0 0 1 0 0,-1 0 0 0 0,0 1 0 0 0,0-1 0 0 0,-1 1 0 0 0,5 10-1 0 0,-8-14 2 0 0,1 0-1 0 0,-1-1 1 0 0,0 1-1 0 0,0 0 0 0 0,0 0 1 0 0,0 0-1 0 0,-1 0 1 0 0,0 0-1 0 0,1 0 0 0 0,-1 0 1 0 0,-1 0-1 0 0,1 0 1 0 0,-1 0-1 0 0,0 0 0 0 0,1 0 1 0 0,-2 0-1 0 0,1 0 0 0 0,0-1 1 0 0,-1 1-1 0 0,0 0 1 0 0,0-1-1 0 0,0 1 0 0 0,0-1 1 0 0,0 0-1 0 0,-1 0 1 0 0,1 0-1 0 0,-1 0 0 0 0,0 0 1 0 0,0 0-1 0 0,0-1 1 0 0,-1 1-1 0 0,1-1 0 0 0,-6 3 1 0 0,-11 4 45 0 0,1-1 0 0 0,-1-1 0 0 0,-1-1 0 0 0,1-1 0 0 0,-1-1 1 0 0,0-1-1 0 0,0 0 0 0 0,0-2 0 0 0,-30-1 0 0 0,36-1 13 0 0,-66-4 211 0 0,76 4-256 0 0,0 0 0 0 0,0 0 0 0 0,0 0 1 0 0,0-1-1 0 0,0 0 0 0 0,1 0 0 0 0,-1 0 1 0 0,1 0-1 0 0,0-1 0 0 0,-1 1 0 0 0,1-1 1 0 0,0 0-1 0 0,-5-5 0 0 0,9 7-29 0 0,-1 1 0 0 0,0-1 0 0 0,0 1 0 0 0,1-1 0 0 0,-1 0 0 0 0,1 1 0 0 0,-1-1 0 0 0,0 0 0 0 0,1 1 0 0 0,-1-1 1 0 0,1 0-1 0 0,0 0 0 0 0,-1 1 0 0 0,1-1 0 0 0,-1 0 0 0 0,1 0 0 0 0,0 0 0 0 0,0 0 0 0 0,0 0 0 0 0,-1 1 0 0 0,1-1 0 0 0,0 0 0 0 0,0 0 0 0 0,0 0 0 0 0,0 0 0 0 0,1 0 0 0 0,-1 0 0 0 0,0 1 0 0 0,0-1 0 0 0,0 0 0 0 0,1 0 0 0 0,-1 0 0 0 0,0 0 0 0 0,1 1 0 0 0,-1-1 0 0 0,1 0 0 0 0,-1 0 1 0 0,1 1-1 0 0,-1-1 0 0 0,1 0 0 0 0,0 1 0 0 0,-1-1 0 0 0,1 0 0 0 0,1 0 0 0 0,34-11-2292 0 0,-29 11 807 0 0,7-4-428 0 0</inkml:trace>
</inkml:ink>
</file>

<file path=ppt/ink/ink13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9.041"/>
    </inkml:context>
    <inkml:brush xml:id="br0">
      <inkml:brushProperty name="width" value="0.1" units="cm"/>
      <inkml:brushProperty name="height" value="0.1" units="cm"/>
      <inkml:brushProperty name="color" value="#004F8B"/>
    </inkml:brush>
  </inkml:definitions>
  <inkml:trace contextRef="#ctx0" brushRef="#br0">103 20 7367 0 0,'18'-20'12851'0'0,"-22"52"-10871"0"0,-3-12-1636 0 0,0 0 1 0 0,-1 0-1 0 0,-1-1 1 0 0,-14 21-1 0 0,-5 13-18 0 0,21-38-274 0 0,1 1 1 0 0,0 0 0 0 0,-5 21-1 0 0,10-32-45 0 0,0 1-1 0 0,0-1 1 0 0,0 0 0 0 0,0 1-1 0 0,1-1 1 0 0,0 1-1 0 0,0-1 1 0 0,1 0 0 0 0,0 1-1 0 0,-1-1 1 0 0,2 1-1 0 0,-1-1 1 0 0,1 0 0 0 0,2 6-1 0 0,-1-7 4 0 0,-1 0 1 0 0,2-1-1 0 0,-1 1 0 0 0,0-1 0 0 0,1 0 1 0 0,-1 0-1 0 0,1 0 0 0 0,0 0 0 0 0,0-1 0 0 0,0 1 1 0 0,0-1-1 0 0,1 0 0 0 0,-1 0 0 0 0,0-1 1 0 0,1 1-1 0 0,-1-1 0 0 0,1 0 0 0 0,0 0 0 0 0,-1-1 1 0 0,8 1-1 0 0,4 1 38 0 0,13 3 3 0 0,1-1 1 0 0,0-1-1 0 0,0-2 0 0 0,0-1 1 0 0,-1-2-1 0 0,1 0 1 0 0,0-2-1 0 0,-1-1 0 0 0,0-2 1 0 0,50-17-1 0 0,15-8-2183 0 0</inkml:trace>
</inkml:ink>
</file>

<file path=ppt/ink/ink13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29.395"/>
    </inkml:context>
    <inkml:brush xml:id="br0">
      <inkml:brushProperty name="width" value="0.1" units="cm"/>
      <inkml:brushProperty name="height" value="0.1" units="cm"/>
      <inkml:brushProperty name="color" value="#004F8B"/>
    </inkml:brush>
  </inkml:definitions>
  <inkml:trace contextRef="#ctx0" brushRef="#br0">87 1 12263 0 0,'0'0'1112'0'0,"-1"1"-917"0"0,-2 3 45 0 0,-1 1 0 0 0,1-1 0 0 0,1 1 0 0 0,-1 0 0 0 0,1 0 0 0 0,0 0 0 0 0,0 0 0 0 0,0 0 0 0 0,1 0 0 0 0,-1 0 0 0 0,1 1 0 0 0,1-1 0 0 0,-1 10 0 0 0,-2 2 527 0 0,-48 300 6318 0 0,49-305-6892 0 0,1 1-1 0 0,1 0 1 0 0,0 0 0 0 0,0 0 0 0 0,6 25 0 0 0,-5-33-397 0 0,-1-1 1 0 0,2 1 0 0 0,-1-1-1 0 0,0 1 1 0 0,1-1-1 0 0,0 0 1 0 0,0 0 0 0 0,0 0-1 0 0,1 0 1 0 0,-1 0 0 0 0,1 0-1 0 0,0-1 1 0 0,0 1-1 0 0,0-1 1 0 0,0 0 0 0 0,1 1-1 0 0,-1-2 1 0 0,1 1 0 0 0,7 4-1 0 0</inkml:trace>
</inkml:ink>
</file>

<file path=ppt/ink/ink1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09"/>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3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2.999"/>
    </inkml:context>
    <inkml:brush xml:id="br0">
      <inkml:brushProperty name="width" value="0.1" units="cm"/>
      <inkml:brushProperty name="height" value="0.1" units="cm"/>
      <inkml:brushProperty name="color" value="#004F8B"/>
    </inkml:brush>
  </inkml:definitions>
  <inkml:trace contextRef="#ctx0" brushRef="#br0">72 266 7511 0 0,'-5'-3'6387'0'0,"-18"-10"-3508"0"0,22 13-2764 0 0,0 0 1 0 0,0 0 0 0 0,-1 0 0 0 0,1 0 0 0 0,0 0 0 0 0,0 0 0 0 0,0 0 0 0 0,-1 0 0 0 0,1 1 0 0 0,0-1-1 0 0,0 0 1 0 0,0 1 0 0 0,0-1 0 0 0,-1 1 0 0 0,1-1 0 0 0,0 1 0 0 0,0-1 0 0 0,0 1 0 0 0,0 0-1 0 0,0 0 1 0 0,0-1 0 0 0,1 1 0 0 0,-1 0 0 0 0,0 0 0 0 0,-1 1 0 0 0,0 1 67 0 0,1 0-1 0 0,-1 0 1 0 0,1 0 0 0 0,-1 0-1 0 0,1 0 1 0 0,0 0 0 0 0,0 1-1 0 0,0-1 1 0 0,0 6 0 0 0,0-6-72 0 0,1 0 1 0 0,0 1 0 0 0,-1-1-1 0 0,1 0 1 0 0,0 1 0 0 0,0-1-1 0 0,1 0 1 0 0,-1 1 0 0 0,1-1 0 0 0,0 0-1 0 0,0 1 1 0 0,0-1 0 0 0,0 0-1 0 0,0 0 1 0 0,1 0 0 0 0,-1 0-1 0 0,1 0 1 0 0,0 0 0 0 0,0-1-1 0 0,0 1 1 0 0,2 2 0 0 0,0-4-71 0 0,0 1 0 0 0,0-1 0 0 0,0 0 1 0 0,0-1-1 0 0,1 1 0 0 0,-1-1 0 0 0,0 1 0 0 0,0-1 0 0 0,0-1 1 0 0,0 1-1 0 0,0 0 0 0 0,1-1 0 0 0,-1 0 0 0 0,0 0 1 0 0,0 0-1 0 0,0-1 0 0 0,-1 1 0 0 0,1-1 0 0 0,0 0 0 0 0,-1 0 1 0 0,6-4-1 0 0,10-6 107 0 0,0-1-1 0 0,25-22 1 0 0,-37 29-106 0 0,29-25 164 0 0,51-57 0 0 0,-79 79-162 0 0,0 0 0 0 0,-1 0 0 0 0,-1 0-1 0 0,0-1 1 0 0,0 0 0 0 0,-1 0 0 0 0,0-1 0 0 0,-1 0 0 0 0,0 0 0 0 0,0 0-1 0 0,-1 0 1 0 0,2-17 0 0 0,-5 27-25 0 0,0 1 0 0 0,1-1 0 0 0,-1 0 0 0 0,0 1-1 0 0,0-1 1 0 0,1 0 0 0 0,-1 0 0 0 0,0 1 0 0 0,0-1 0 0 0,0 0 0 0 0,0 0 0 0 0,0 1-1 0 0,0-1 1 0 0,0 0 0 0 0,0 0 0 0 0,-1 1 0 0 0,1-1 0 0 0,0 0 0 0 0,0 0 0 0 0,-1 1-1 0 0,1-1 1 0 0,0 0 0 0 0,-1 1 0 0 0,1-1 0 0 0,0 1 0 0 0,-1-1 0 0 0,1 0 0 0 0,-1 1-1 0 0,1-1 1 0 0,-1 1 0 0 0,0-1 0 0 0,0 0 0 0 0,-17 19 211 0 0,-14 42-197 0 0,31-60-31 0 0,-83 183-69 0 0,-84 265-1 0 0,160-422 13 0 0,0-6 24 0 0,2 0 0 0 0,0 1-1 0 0,1-1 1 0 0,1 1 0 0 0,0 0 0 0 0,2 1-1 0 0,1 30 1 0 0,1-50 30 0 0,0-1 1 0 0,1 0-1 0 0,-1 1 0 0 0,1-1 1 0 0,0 0-1 0 0,-1 1 0 0 0,1-1 1 0 0,0 0-1 0 0,0 0 0 0 0,0 1 0 0 0,0-1 1 0 0,0 0-1 0 0,0 0 0 0 0,0 0 1 0 0,0 0-1 0 0,0 0 0 0 0,1-1 1 0 0,-1 1-1 0 0,0 0 0 0 0,1 0 0 0 0,-1-1 1 0 0,0 1-1 0 0,1-1 0 0 0,-1 1 1 0 0,1-1-1 0 0,-1 0 0 0 0,0 0 1 0 0,1 1-1 0 0,-1-1 0 0 0,1 0 0 0 0,-1 0 1 0 0,1 0-1 0 0,-1-1 0 0 0,1 1 1 0 0,-1 0-1 0 0,1 0 0 0 0,-1-1 1 0 0,2 0-1 0 0,10-2-8 0 0,0 0 0 0 0,-1-1 1 0 0,15-6-1 0 0,-18 7 7 0 0,190-60 121 0 0,-153 49-119 0 0,-38 12-452 0 0,42-15-609 0 0,-35 10-2248 0 0</inkml:trace>
</inkml:ink>
</file>

<file path=ppt/ink/ink13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3.335"/>
    </inkml:context>
    <inkml:brush xml:id="br0">
      <inkml:brushProperty name="width" value="0.1" units="cm"/>
      <inkml:brushProperty name="height" value="0.1" units="cm"/>
      <inkml:brushProperty name="color" value="#004F8B"/>
    </inkml:brush>
  </inkml:definitions>
  <inkml:trace contextRef="#ctx0" brushRef="#br0">11 94 12895 0 0,'-10'-13'5688'0'0,"62"-6"-490"0"0,12-3-3509 0 0,-15 8-1339 0 0,-31 8-610 0 0,1 0 0 0 0,0 2-1 0 0,0 0 1 0 0,1 1-1 0 0,26 0 1 0 0,-16 4-5657 0 0,1-1-1969 0 0</inkml:trace>
</inkml:ink>
</file>

<file path=ppt/ink/ink13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3.998"/>
    </inkml:context>
    <inkml:brush xml:id="br0">
      <inkml:brushProperty name="width" value="0.1" units="cm"/>
      <inkml:brushProperty name="height" value="0.1" units="cm"/>
      <inkml:brushProperty name="color" value="#004F8B"/>
    </inkml:brush>
  </inkml:definitions>
  <inkml:trace contextRef="#ctx0" brushRef="#br0">0 226 2303 0 0,'0'0'102'0'0,"14"-36"9672"0"0,-9 19-7757 0 0,0 0-1 0 0,1 0 0 0 0,12-23 0 0 0,-14 33-1613 0 0,1 0 0 0 0,0 0 0 0 0,0 1 0 0 0,1 0-1 0 0,-1 0 1 0 0,1 0 0 0 0,0 1 0 0 0,1 0 0 0 0,12-8-1 0 0,-12 9-247 0 0,-1 0-1 0 0,2 0 0 0 0,-1 1 0 0 0,0 0 0 0 0,1 0 0 0 0,-1 0 0 0 0,1 1 0 0 0,0 1 0 0 0,0-1 0 0 0,0 1 0 0 0,0 1 0 0 0,16 0 0 0 0,-21 0-132 0 0,1 1 0 0 0,-1 0 0 0 0,1-1 0 0 0,-1 2 0 0 0,0-1 0 0 0,0 0 0 0 0,1 1 0 0 0,-1-1 1 0 0,0 1-1 0 0,0 0 0 0 0,0 0 0 0 0,-1 0 0 0 0,1 0 0 0 0,0 1 0 0 0,-1-1 0 0 0,1 1 0 0 0,-1 0 0 0 0,0-1 0 0 0,0 1 0 0 0,0 0 0 0 0,-1 0 0 0 0,1 1 0 0 0,0-1 0 0 0,-1 0 0 0 0,0 0 0 0 0,0 1 0 0 0,0-1 0 0 0,0 1 0 0 0,-1-1 0 0 0,1 0 0 0 0,-1 6 0 0 0,2 13 0 0 0,-2 0 0 0 0,-1 1 0 0 0,0-1-1 0 0,-1 0 1 0 0,-2 0 0 0 0,0 0 0 0 0,-2-1 0 0 0,0 1-1 0 0,-1-1 1 0 0,-15 29 0 0 0,-11 16-243 0 0,-75 107-1 0 0,100-160 180 0 0,7-12 42 0 0,-2 2-6 0 0,1 0 0 0 0,0 0 0 0 0,0 1 1 0 0,0-1-1 0 0,1 0 0 0 0,-1 1 0 0 0,1 0 1 0 0,0-1-1 0 0,0 1 0 0 0,-1 6 0 0 0,2-9 6 0 0,0 0 0 0 0,0-1 0 0 0,0 1 0 0 0,1 0 0 0 0,-1 0 0 0 0,0 0 0 0 0,0-1 0 0 0,1 1 0 0 0,-1 0 0 0 0,1 0 0 0 0,-1-1 0 0 0,1 1 0 0 0,-1 0 0 0 0,1-1 0 0 0,-1 1 0 0 0,1-1 0 0 0,-1 1 0 0 0,1-1 0 0 0,0 1 0 0 0,-1-1 0 0 0,1 1 0 0 0,0-1 0 0 0,0 1 0 0 0,-1-1 0 0 0,1 0 0 0 0,0 1 0 0 0,0-1 0 0 0,0 0 0 0 0,1 0 0 0 0,21 3 0 0 0,-22-3 0 0 0,31-2 92 0 0,60-10 0 0 0,-60 6 0 0 0,61-3 0 0 0,-40 4-1841 0 0,-45 1-312 0 0</inkml:trace>
</inkml:ink>
</file>

<file path=ppt/ink/ink13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4.651"/>
    </inkml:context>
    <inkml:brush xml:id="br0">
      <inkml:brushProperty name="width" value="0.1" units="cm"/>
      <inkml:brushProperty name="height" value="0.1" units="cm"/>
      <inkml:brushProperty name="color" value="#004F8B"/>
    </inkml:brush>
  </inkml:definitions>
  <inkml:trace contextRef="#ctx0" brushRef="#br0">181 12 9871 0 0,'-5'-11'8392'0'0,"4"10"-8052"0"0,-13 13 217 0 0,0 0 0 0 0,1 1 1 0 0,1 0-1 0 0,0 1 0 0 0,1 1 0 0 0,-11 18 0 0 0,7-12-351 0 0,-27 42 39 0 0,39-58-225 0 0,0 0 0 0 0,1 0 0 0 0,0 0-1 0 0,0 0 1 0 0,0 0 0 0 0,1 0-1 0 0,-1 0 1 0 0,1 1 0 0 0,0-1-1 0 0,0 8 1 0 0,2-11 4 0 0,-1 0 0 0 0,1-1 0 0 0,-1 1-1 0 0,1 0 1 0 0,0-1 0 0 0,0 1 0 0 0,0-1 0 0 0,0 1 0 0 0,0-1-1 0 0,0 1 1 0 0,0-1 0 0 0,0 0 0 0 0,0 1 0 0 0,1-1 0 0 0,-1 0-1 0 0,0 0 1 0 0,1 0 0 0 0,-1 0 0 0 0,1 0 0 0 0,-1 0 0 0 0,1-1-1 0 0,0 1 1 0 0,-1-1 0 0 0,1 1 0 0 0,0-1 0 0 0,-1 1-1 0 0,1-1 1 0 0,0 0 0 0 0,0 0 0 0 0,-1 0 0 0 0,1 0 0 0 0,0 0-1 0 0,0 0 1 0 0,3-1 0 0 0,11 0 265 0 0,1 0 0 0 0,28-7 0 0 0,-31 5-106 0 0,9-1 55 0 0,0 2 0 0 0,0 0 0 0 0,0 1 0 0 0,0 2 0 0 0,24 2 0 0 0,-35-1-132 0 0,0 0 0 0 0,-1 0 0 0 0,0 1 1 0 0,1 0-1 0 0,-1 1 0 0 0,0 0 0 0 0,0 1 1 0 0,-1 0-1 0 0,0 1 0 0 0,0 0 1 0 0,17 14-1 0 0,-23-17-71 0 0,0 1 0 0 0,0 0 1 0 0,0 0-1 0 0,-1 1 0 0 0,0-1 0 0 0,0 1 1 0 0,0 0-1 0 0,0 0 0 0 0,-1 0 0 0 0,0 0 1 0 0,0 0-1 0 0,0 0 0 0 0,0 1 0 0 0,-1-1 1 0 0,0 1-1 0 0,0 7 0 0 0,-1-5 3 0 0,0-1 1 0 0,-1 1-1 0 0,0 0 0 0 0,-1-1 0 0 0,1 1 0 0 0,-2-1 1 0 0,1 0-1 0 0,-1 0 0 0 0,0 0 0 0 0,-7 13 0 0 0,2-7 12 0 0,-1-1-1 0 0,-1 0 0 0 0,0 0 0 0 0,0 0 0 0 0,-1-2 0 0 0,0 1 0 0 0,-1-1 1 0 0,0-1-1 0 0,-1 0 0 0 0,0-1 0 0 0,-18 9 0 0 0,22-13 77 0 0,-1 0 0 0 0,0-1 1 0 0,0 0-1 0 0,0-1 0 0 0,-17 3 0 0 0,-12-8-1836 0 0,3-13-7709 0 0</inkml:trace>
</inkml:ink>
</file>

<file path=ppt/ink/ink13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4.992"/>
    </inkml:context>
    <inkml:brush xml:id="br0">
      <inkml:brushProperty name="width" value="0.1" units="cm"/>
      <inkml:brushProperty name="height" value="0.1" units="cm"/>
      <inkml:brushProperty name="color" value="#004F8B"/>
    </inkml:brush>
  </inkml:definitions>
  <inkml:trace contextRef="#ctx0" brushRef="#br0">1 250 10135 0 0,'22'-45'2217'0'0,"-20"38"-1421"0"0,0 1-1 0 0,1 0 0 0 0,0 0 0 0 0,0 0 1 0 0,1 0-1 0 0,0 0 0 0 0,-1 1 1 0 0,2 0-1 0 0,-1 0 0 0 0,10-9 1 0 0,77-50 4167 0 0,-71 52-4809 0 0,1 1 0 0 0,0 1 1 0 0,1 1-1 0 0,0 0 0 0 0,27-6 1 0 0,-41 14-686 0 0,0 0 0 0 0,0 1 0 0 0,0 0 0 0 0,0 0 0 0 0,0 0 0 0 0,0 1 0 0 0,-1 0 0 0 0,9 3 0 0 0</inkml:trace>
</inkml:ink>
</file>

<file path=ppt/ink/ink13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5.802"/>
    </inkml:context>
    <inkml:brush xml:id="br0">
      <inkml:brushProperty name="width" value="0.1" units="cm"/>
      <inkml:brushProperty name="height" value="0.1" units="cm"/>
      <inkml:brushProperty name="color" value="#004F8B"/>
    </inkml:brush>
  </inkml:definitions>
  <inkml:trace contextRef="#ctx0" brushRef="#br0">7 152 2759 0 0,'-3'-13'13074'0'0,"0"-13"-9337"0"0,6 20-3449 0 0,1 0 0 0 0,0 0 0 0 0,0 0 0 0 0,0 1 0 0 0,1-1 0 0 0,-1 1 0 0 0,1 0 0 0 0,1 0 0 0 0,-1 1 0 0 0,1 0 0 0 0,0 0 0 0 0,0 0 0 0 0,0 0 0 0 0,0 1 0 0 0,0 0 0 0 0,1 0 0 0 0,12-2 0 0 0,4-2 163 0 0,1 0 0 0 0,0 2 0 0 0,44-3 0 0 0,-59 7-363 0 0,1 1-1 0 0,-1 0 1 0 0,1 1 0 0 0,0 0 0 0 0,-1 0-1 0 0,1 1 1 0 0,-1 0 0 0 0,0 0 0 0 0,14 7-1 0 0,-21-8-69 0 0,0 0 0 0 0,0 0 0 0 0,0 0-1 0 0,0 1 1 0 0,0-1 0 0 0,0 1-1 0 0,-1-1 1 0 0,1 1 0 0 0,0 0 0 0 0,-1-1-1 0 0,0 1 1 0 0,1 0 0 0 0,-1 0-1 0 0,0 0 1 0 0,0 0 0 0 0,0 0 0 0 0,1 4-1 0 0,-1-2-6 0 0,-1-1 0 0 0,0 0-1 0 0,0 1 1 0 0,0-1 0 0 0,0 0 0 0 0,-1 1-1 0 0,1-1 1 0 0,-1 0 0 0 0,0 1-1 0 0,0-1 1 0 0,0 0 0 0 0,0 0 0 0 0,-1 0-1 0 0,1 0 1 0 0,-1 0 0 0 0,-2 3-1 0 0,-35 48 117 0 0,28-40-120 0 0,0 1-1 0 0,1 0 0 0 0,0 1 0 0 0,1-1 0 0 0,-12 32 0 0 0,20-43-6 0 0,0 0 0 0 0,0 0 0 0 0,0 0 0 0 0,1 0-1 0 0,0 1 1 0 0,0-1 0 0 0,0 0 0 0 0,0 0 0 0 0,0 0 0 0 0,1 0-1 0 0,0 0 1 0 0,0 1 0 0 0,0-1 0 0 0,0 0 0 0 0,1-1 0 0 0,-1 1-1 0 0,1 0 1 0 0,0 0 0 0 0,0-1 0 0 0,0 1 0 0 0,1-1 0 0 0,-1 0-1 0 0,1 1 1 0 0,0-1 0 0 0,0 0 0 0 0,0-1 0 0 0,0 1 0 0 0,1-1-1 0 0,-1 1 1 0 0,6 2 0 0 0,70 35 0 0 0,-65-35 0 0 0,0 1 0 0 0,0 1 0 0 0,-1 0 0 0 0,1 1 0 0 0,-2 0 0 0 0,17 15 0 0 0,-28-22 0 0 0,0 0 0 0 0,0 1 1 0 0,0-1-1 0 0,0 1 0 0 0,-1-1 0 0 0,1 1 0 0 0,0 0 0 0 0,-1-1 1 0 0,0 1-1 0 0,1 0 0 0 0,-1-1 0 0 0,0 1 0 0 0,0 0 0 0 0,0-1 1 0 0,0 1-1 0 0,0 0 0 0 0,0-1 0 0 0,0 1 0 0 0,0 0 0 0 0,-1-1 0 0 0,1 1 1 0 0,-1 0-1 0 0,0-1 0 0 0,1 1 0 0 0,-1-1 0 0 0,0 1 0 0 0,0-1 1 0 0,0 1-1 0 0,0-1 0 0 0,0 0 0 0 0,0 1 0 0 0,-2 1 0 0 0,-46 47 77 0 0,37-40-42 0 0,1 1-13 0 0,-1 0 0 0 0,-1-1 0 0 0,0 0 0 0 0,0-1 0 0 0,-25 12 0 0 0,33-18-38 0 0,-1-1 1 0 0,0 0-1 0 0,0 0 0 0 0,0 0 1 0 0,0-1-1 0 0,-1 0 1 0 0,1 0-1 0 0,0 0 1 0 0,0-1-1 0 0,-1 0 0 0 0,1 0 1 0 0,0-1-1 0 0,-1 0 1 0 0,1 0-1 0 0,0 0 1 0 0,-12-5-1 0 0</inkml:trace>
</inkml:ink>
</file>

<file path=ppt/ink/ink13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6.156"/>
    </inkml:context>
    <inkml:brush xml:id="br0">
      <inkml:brushProperty name="width" value="0.1" units="cm"/>
      <inkml:brushProperty name="height" value="0.1" units="cm"/>
      <inkml:brushProperty name="color" value="#004F8B"/>
    </inkml:brush>
  </inkml:definitions>
  <inkml:trace contextRef="#ctx0" brushRef="#br0">200 0 1839 0 0,'-16'28'9123'0'0,"-24"32"-1056"0"0,-5-4-4384 0 0,19-25-2427 0 0,-33 52-1 0 0,57-80-1265 0 0,1-1 1 0 0,-1 0-1 0 0,1 1 0 0 0,0-1 1 0 0,-1 1-1 0 0,1 0 0 0 0,0-1 1 0 0,1 1-1 0 0,-1 0 0 0 0,0 0 1 0 0,1-1-1 0 0,0 1 0 0 0,-1 0 1 0 0,1 0-1 0 0,0 0 0 0 0,1-1 1 0 0,0 7-1 0 0,0 7-2532 0 0</inkml:trace>
</inkml:ink>
</file>

<file path=ppt/ink/ink13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7.025"/>
    </inkml:context>
    <inkml:brush xml:id="br0">
      <inkml:brushProperty name="width" value="0.1" units="cm"/>
      <inkml:brushProperty name="height" value="0.1" units="cm"/>
      <inkml:brushProperty name="color" value="#004F8B"/>
    </inkml:brush>
  </inkml:definitions>
  <inkml:trace contextRef="#ctx0" brushRef="#br0">308 126 8287 0 0,'1'-11'890'0'0,"-1"5"-375"0"0,-1 0 0 0 0,1 0 0 0 0,-1 0 0 0 0,0 1 1 0 0,-1-1-1 0 0,1 0 0 0 0,-1 0 0 0 0,0 1 0 0 0,-1-1 0 0 0,1 1 1 0 0,-1 0-1 0 0,0-1 0 0 0,0 1 0 0 0,-1 1 0 0 0,0-1 0 0 0,-4-4 1 0 0,6 7-395 0 0,1 1 0 0 0,-1-1 0 0 0,0 1 0 0 0,0-1 0 0 0,0 1 0 0 0,0 0 0 0 0,0 0 0 0 0,-1-1 0 0 0,1 2 0 0 0,0-1 0 0 0,0 0 0 0 0,-1 0 0 0 0,1 1 1 0 0,0-1-1 0 0,-1 1 0 0 0,1 0 0 0 0,-1 0 0 0 0,1 0 0 0 0,0 0 0 0 0,-1 0 0 0 0,1 0 0 0 0,-1 1 0 0 0,1-1 0 0 0,0 1 0 0 0,-1 0 0 0 0,1-1 0 0 0,0 1 0 0 0,0 0 1 0 0,0 0-1 0 0,0 1 0 0 0,-1-1 0 0 0,2 0 0 0 0,-1 1 0 0 0,0-1 0 0 0,0 1 0 0 0,0 0 0 0 0,-2 3 0 0 0,-42 48 488 0 0,-62 93 1 0 0,104-140-554 0 0,0 0 0 0 0,1 0 0 0 0,-1 1 0 0 0,1-1 1 0 0,1 1-1 0 0,0 0 0 0 0,0 0 0 0 0,0 0 0 0 0,0 0 0 0 0,1 0 1 0 0,1 1-1 0 0,-1-1 0 0 0,1 0 0 0 0,1 14 0 0 0,0-18-41 0 0,-1-1 0 0 0,1 1-1 0 0,0 0 1 0 0,0 0-1 0 0,0-1 1 0 0,0 1 0 0 0,1-1-1 0 0,-1 1 1 0 0,0-1-1 0 0,1 1 1 0 0,0-1 0 0 0,0 0-1 0 0,0 0 1 0 0,0 0-1 0 0,0 0 1 0 0,3 2 0 0 0,-1-2-12 0 0,-1 0 0 0 0,1 0 0 0 0,-1-1 0 0 0,1 0 0 0 0,0 0 1 0 0,-1 0-1 0 0,1 0 0 0 0,0 0 0 0 0,0-1 0 0 0,0 0 0 0 0,0 0 1 0 0,0 0-1 0 0,-1 0 0 0 0,1 0 0 0 0,5-2 0 0 0,-1 0 4 0 0,-1 0 0 0 0,1-1 1 0 0,-1 0-1 0 0,1 0 0 0 0,-1-1 0 0 0,0 0 0 0 0,0 0 0 0 0,-1-1 1 0 0,1 0-1 0 0,-1 0 0 0 0,0 0 0 0 0,0-1 0 0 0,-1 0 0 0 0,0 0 1 0 0,9-13-1 0 0,3-6 1 0 0,-2-1 0 0 0,22-50 0 0 0,-19 20 1278 0 0,-20 60-1169 0 0,-1 0 0 0 0,1 0-1 0 0,0 1 1 0 0,0 0 0 0 0,1-1-1 0 0,0 1 1 0 0,-2 6 0 0 0,-5 35-41 0 0,2 1 1 0 0,2 0 0 0 0,3-1-1 0 0,1 1 1 0 0,2 0-1 0 0,2 0 1 0 0,3-1-1 0 0,15 61 1 0 0,-17-85-90 0 0,-5-20-55 0 0,10 9-2875 0 0</inkml:trace>
</inkml:ink>
</file>

<file path=ppt/ink/ink13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7.503"/>
    </inkml:context>
    <inkml:brush xml:id="br0">
      <inkml:brushProperty name="width" value="0.1" units="cm"/>
      <inkml:brushProperty name="height" value="0.1" units="cm"/>
      <inkml:brushProperty name="color" value="#004F8B"/>
    </inkml:brush>
  </inkml:definitions>
  <inkml:trace contextRef="#ctx0" brushRef="#br0">131 7 7831 0 0,'0'0'706'0'0,"0"-1"-578"0"0,-1 0 293 0 0,0 1 1 0 0,-1-1-1 0 0,1 0 1 0 0,0 1-1 0 0,0-1 1 0 0,0 1-1 0 0,0-1 1 0 0,-1 1-1 0 0,1 0 1 0 0,0 0-1 0 0,0-1 1 0 0,-1 1-1 0 0,1 0 1 0 0,0 0-1 0 0,-1 0 1 0 0,-1 0-1 0 0,-20 9 3007 0 0,-13 23-1312 0 0,33-29-1671 0 0,-2 1-275 0 0,0 1-1 0 0,1-1 1 0 0,0 1 0 0 0,0 0-1 0 0,0 0 1 0 0,1 0 0 0 0,0 1-1 0 0,0-1 1 0 0,0 1 0 0 0,1 0-1 0 0,-4 9 1 0 0,6-14-159 0 0,0 1 0 0 0,0 0 0 0 0,1-1 0 0 0,-1 1 0 0 0,0 0-1 0 0,1-1 1 0 0,-1 1 0 0 0,1 0 0 0 0,-1-1 0 0 0,1 1 0 0 0,0-1 0 0 0,-1 1 0 0 0,1-1-1 0 0,0 1 1 0 0,0-1 0 0 0,0 0 0 0 0,0 1 0 0 0,0-1 0 0 0,1 0 0 0 0,-1 0 0 0 0,0 0-1 0 0,1 0 1 0 0,-1 0 0 0 0,0 0 0 0 0,1 0 0 0 0,-1 0 0 0 0,1-1 0 0 0,0 1 0 0 0,-1 0-1 0 0,1-1 1 0 0,-1 0 0 0 0,3 1 0 0 0,7 2 20 0 0,1-1 0 0 0,-1 0-1 0 0,19 0 1 0 0,-14-1 44 0 0,206 34 976 0 0,-207-32-792 0 0,0 1 0 0 0,-1 0-1 0 0,1 1 1 0 0,-1 0 0 0 0,25 14 0 0 0,-36-17-220 0 0,0 0 0 0 0,-1 0 1 0 0,1 0-1 0 0,-1 0 0 0 0,1 0 0 0 0,-1 1 1 0 0,0-1-1 0 0,1 1 0 0 0,-1-1 0 0 0,-1 1 1 0 0,1 0-1 0 0,0 0 0 0 0,-1 0 1 0 0,1 0-1 0 0,-1 0 0 0 0,0 0 0 0 0,0 0 1 0 0,0 0-1 0 0,-1 0 0 0 0,1 1 0 0 0,-1-1 1 0 0,1 0-1 0 0,-1 0 0 0 0,0 1 1 0 0,0-1-1 0 0,-1 0 0 0 0,1 1 0 0 0,-1-1 1 0 0,0 0-1 0 0,1 0 0 0 0,-1 0 1 0 0,-1 1-1 0 0,-2 4 0 0 0,1-1 3 0 0,0 0 0 0 0,-1-1 0 0 0,0 0 0 0 0,-1 1 0 0 0,1-2-1 0 0,-1 1 1 0 0,0 0 0 0 0,-1-1 0 0 0,1 0 0 0 0,-1 0 0 0 0,0-1 0 0 0,-12 7 0 0 0,-7 2 15 0 0,0 0 0 0 0,-32 9 0 0 0,36-15-174 0 0,0 2 0 0 0,1 0 0 0 0,-32 19 0 0 0,0 11-2914 0 0,35-30 1462 0 0</inkml:trace>
</inkml:ink>
</file>

<file path=ppt/ink/ink13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7.877"/>
    </inkml:context>
    <inkml:brush xml:id="br0">
      <inkml:brushProperty name="width" value="0.1" units="cm"/>
      <inkml:brushProperty name="height" value="0.1" units="cm"/>
      <inkml:brushProperty name="color" value="#004F8B"/>
    </inkml:brush>
  </inkml:definitions>
  <inkml:trace contextRef="#ctx0" brushRef="#br0">0 207 15919 0 0,'18'-33'1334'0'0,"-14"23"-1062"0"0,0 1 0 0 0,1 0 0 0 0,0 0 0 0 0,1 1 1 0 0,-1-1-1 0 0,2 1 0 0 0,-1 0 0 0 0,1 1 0 0 0,0-1 0 0 0,1 1 1 0 0,0 1-1 0 0,0 0 0 0 0,11-7 0 0 0,-7 6 434 0 0,2 1-1 0 0,-1 1 0 0 0,0 0 1 0 0,26-5-1 0 0,57-1-469 0 0,-36 2-4153 0 0,-40 6 2415 0 0</inkml:trace>
</inkml:ink>
</file>

<file path=ppt/ink/ink1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0"/>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3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8.512"/>
    </inkml:context>
    <inkml:brush xml:id="br0">
      <inkml:brushProperty name="width" value="0.1" units="cm"/>
      <inkml:brushProperty name="height" value="0.1" units="cm"/>
      <inkml:brushProperty name="color" value="#004F8B"/>
    </inkml:brush>
  </inkml:definitions>
  <inkml:trace contextRef="#ctx0" brushRef="#br0">348 54 6911 0 0,'0'0'528'0'0,"-3"-29"3026"0"0,2 27-3262 0 0,1 1-1 0 0,-1-1 1 0 0,1 1 0 0 0,-1 0 0 0 0,0-1 0 0 0,1 1 0 0 0,-1 0 0 0 0,0-1-1 0 0,0 1 1 0 0,0 0 0 0 0,0 0 0 0 0,0 0 0 0 0,0 0 0 0 0,0 0 0 0 0,-1 0-1 0 0,1 0 1 0 0,0 1 0 0 0,0-1 0 0 0,-1 0 0 0 0,1 1 0 0 0,-2-1 0 0 0,1 0-99 0 0,0 1 1 0 0,0 0 0 0 0,1 0-1 0 0,-1 0 1 0 0,0 1-1 0 0,0-1 1 0 0,0 0 0 0 0,1 1-1 0 0,-1-1 1 0 0,0 1 0 0 0,1-1-1 0 0,-1 1 1 0 0,0 0 0 0 0,-2 2-1 0 0,-5 3 107 0 0,0 2 0 0 0,0-1 0 0 0,1 1 0 0 0,-11 12 0 0 0,15-15-22 0 0,-37 41 492 0 0,-60 91-1 0 0,87-116-611 0 0,1 1-1 0 0,2 0 1 0 0,0 1-1 0 0,1 0 1 0 0,1 0-1 0 0,2 1 1 0 0,-6 29-1 0 0,11-46-134 0 0,1-1 1 0 0,1 1-1 0 0,-1 0 1 0 0,1-1-1 0 0,0 1 0 0 0,0 0 1 0 0,1-1-1 0 0,0 1 0 0 0,0 0 1 0 0,1-1-1 0 0,0 0 1 0 0,0 1-1 0 0,0-1 0 0 0,1 0 1 0 0,0 0-1 0 0,0 0 0 0 0,0 0 1 0 0,5 5-1 0 0,-2-5-1 0 0,0 0 0 0 0,0-1 1 0 0,0 0-1 0 0,1 0 0 0 0,-1-1 0 0 0,1 0 0 0 0,0 0 0 0 0,0-1 0 0 0,1 0 0 0 0,-1 0 1 0 0,1 0-1 0 0,0-1 0 0 0,-1 0 0 0 0,16 1 0 0 0,0 0 15 0 0,-1-1 0 0 0,1-1 1 0 0,0-1-1 0 0,-1-1 0 0 0,1-1 0 0 0,30-6 0 0 0,-41 5-14 0 0,0 0 0 0 0,1-1 0 0 0,-1 0 0 0 0,-1-1 0 0 0,1-1 0 0 0,-1 0 0 0 0,0 0 0 0 0,0-1 0 0 0,0 0 0 0 0,-1-1 0 0 0,0-1 0 0 0,14-15 0 0 0,-15 15 8 0 0,-1-1 1 0 0,-1 0-1 0 0,0-1 1 0 0,0 0-1 0 0,-1 0 1 0 0,-1 0 0 0 0,1-1-1 0 0,-2 0 1 0 0,0 0-1 0 0,0 0 1 0 0,-1 0-1 0 0,-1-1 1 0 0,0 1-1 0 0,0-1 1 0 0,-1 1-1 0 0,-1-1 1 0 0,0 0 0 0 0,-1 1-1 0 0,0-1 1 0 0,-1 1-1 0 0,-1-1 1 0 0,0 1-1 0 0,0 0 1 0 0,-1 0-1 0 0,-1 0 1 0 0,0 0-1 0 0,-1 1 1 0 0,0 0-1 0 0,0 0 1 0 0,-1 0 0 0 0,-14-15-1 0 0,16 21-26 0 0,-1 0 0 0 0,0 0 0 0 0,-1 0 0 0 0,1 0 0 0 0,-1 1-1 0 0,0 0 1 0 0,0 1 0 0 0,0-1 0 0 0,-1 1 0 0 0,1 1 0 0 0,-1 0 0 0 0,1 0 0 0 0,-1 0 0 0 0,0 1 0 0 0,-9-1-1 0 0,-5 1-5 0 0,1 0 0 0 0,0 2 0 0 0,-1 0-1 0 0,-28 7 1 0 0,47-8-170 0 0,0 1 0 0 0,0-1 0 0 0,0 1 0 0 0,0 0 0 0 0,0 0 0 0 0,0 0 0 0 0,0 1 0 0 0,1-1 0 0 0,-1 1 0 0 0,0 0 0 0 0,1-1 0 0 0,-1 1 0 0 0,1 0 0 0 0,0 0 0 0 0,0 1 0 0 0,-1-1 0 0 0,1 0 0 0 0,1 1 0 0 0,-1-1 0 0 0,-2 4 0 0 0</inkml:trace>
</inkml:ink>
</file>

<file path=ppt/ink/ink13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8.886"/>
    </inkml:context>
    <inkml:brush xml:id="br0">
      <inkml:brushProperty name="width" value="0.1" units="cm"/>
      <inkml:brushProperty name="height" value="0.1" units="cm"/>
      <inkml:brushProperty name="color" value="#004F8B"/>
    </inkml:brush>
  </inkml:definitions>
  <inkml:trace contextRef="#ctx0" brushRef="#br0">1 1 21655 0 0,'0'0'3576'0'0</inkml:trace>
</inkml:ink>
</file>

<file path=ppt/ink/ink13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9.227"/>
    </inkml:context>
    <inkml:brush xml:id="br0">
      <inkml:brushProperty name="width" value="0.1" units="cm"/>
      <inkml:brushProperty name="height" value="0.1" units="cm"/>
      <inkml:brushProperty name="color" value="#004F8B"/>
    </inkml:brush>
  </inkml:definitions>
  <inkml:trace contextRef="#ctx0" brushRef="#br0">209 1 11975 0 0,'0'0'923'0'0,"-12"26"1390"0"0,-90 180 3096 0 0,26-57-4590 0 0,73-143-775 0 0,0 0 0 0 0,0 1 0 0 0,1-1 1 0 0,0 1-1 0 0,0 0 0 0 0,1-1 0 0 0,0 1 0 0 0,0 0 0 0 0,0 0 0 0 0,1 0 0 0 0,0 0 0 0 0,1 0 0 0 0,-1 0 1 0 0,4 13-1 0 0,-2-16-2 0 0,-1 0 0 0 0,1 0 1 0 0,0 0-1 0 0,1 0 1 0 0,-1 0-1 0 0,0-1 0 0 0,1 1 1 0 0,0-1-1 0 0,0 0 1 0 0,0 1-1 0 0,1-1 0 0 0,-1-1 1 0 0,0 1-1 0 0,1 0 1 0 0,0-1-1 0 0,0 0 0 0 0,0 0 1 0 0,0 0-1 0 0,0 0 0 0 0,0-1 1 0 0,0 1-1 0 0,0-1 1 0 0,1 0-1 0 0,4 0 0 0 0,21 2 194 0 0,-1-2-1 0 0,1-1 1 0 0,-1-1-1 0 0,1-2 0 0 0,29-6 1 0 0,18 0 62 0 0,-34 3-343 0 0,57-13 0 0 0,-42 3-3215 0 0</inkml:trace>
</inkml:ink>
</file>

<file path=ppt/ink/ink13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9.568"/>
    </inkml:context>
    <inkml:brush xml:id="br0">
      <inkml:brushProperty name="width" value="0.1" units="cm"/>
      <inkml:brushProperty name="height" value="0.1" units="cm"/>
      <inkml:brushProperty name="color" value="#004F8B"/>
    </inkml:brush>
  </inkml:definitions>
  <inkml:trace contextRef="#ctx0" brushRef="#br0">215 1 12439 0 0,'-4'0'126'0'0,"1"0"0"0"0,-1-1-1 0 0,1 1 1 0 0,-1 1 0 0 0,1-1 0 0 0,-1 0-1 0 0,1 1 1 0 0,-1 0 0 0 0,1 0-1 0 0,0 0 1 0 0,-1 0 0 0 0,1 0 0 0 0,0 1-1 0 0,0-1 1 0 0,0 1 0 0 0,0 0-1 0 0,0 0 1 0 0,0 0 0 0 0,0 0 0 0 0,1 1-1 0 0,-1-1 1 0 0,1 1 0 0 0,0 0-1 0 0,-4 5 1 0 0,-8 9 1694 0 0,2 2 1 0 0,-18 32-1 0 0,26-44-1337 0 0,-7 13-119 0 0,0 1 1 0 0,1 0-1 0 0,2 1 1 0 0,0 0-1 0 0,1 1 1 0 0,2 0-1 0 0,0 0 1 0 0,1 0-1 0 0,2 0 1 0 0,-1 35-1 0 0,4-54-359 0 0,-1 0-1 0 0,1 0 1 0 0,0-1-1 0 0,0 1 1 0 0,0 0-1 0 0,1-1 1 0 0,-1 1-1 0 0,1-1 1 0 0,0 1-1 0 0,0-1 1 0 0,0 0-1 0 0,0 0 1 0 0,1 0-1 0 0,-1 0 1 0 0,1 0-1 0 0,0-1 1 0 0,0 1-1 0 0,0-1 1 0 0,5 4-1 0 0,6 2-408 0 0,0-1 1 0 0,0 0-1 0 0,23 7 1 0 0,-25-10-278 0 0,11 5-426 0 0</inkml:trace>
</inkml:ink>
</file>

<file path=ppt/ink/ink13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49.906"/>
    </inkml:context>
    <inkml:brush xml:id="br0">
      <inkml:brushProperty name="width" value="0.1" units="cm"/>
      <inkml:brushProperty name="height" value="0.1" units="cm"/>
      <inkml:brushProperty name="color" value="#004F8B"/>
    </inkml:brush>
  </inkml:definitions>
  <inkml:trace contextRef="#ctx0" brushRef="#br0">267 7 18655 0 0,'-1'-1'78'0'0,"0"0"-1"0"0,-1 1 1 0 0,1-1 0 0 0,-1 0-1 0 0,1 1 1 0 0,-1-1 0 0 0,1 1-1 0 0,-1-1 1 0 0,1 1-1 0 0,-1 0 1 0 0,1 0 0 0 0,-1 0-1 0 0,1 0 1 0 0,-1 0-1 0 0,0 0 1 0 0,1 0 0 0 0,-1 0-1 0 0,1 1 1 0 0,-1-1 0 0 0,1 0-1 0 0,-1 1 1 0 0,1-1-1 0 0,-1 1 1 0 0,1 0 0 0 0,0 0-1 0 0,-1-1 1 0 0,1 1-1 0 0,0 0 1 0 0,-1 0 0 0 0,1 0-1 0 0,0 0 1 0 0,-1 2 0 0 0,-34 43 443 0 0,30-35-204 0 0,-11 14 41 0 0,-10 12 144 0 0,2 1-1 0 0,2 1 1 0 0,1 1 0 0 0,-22 58 0 0 0,40-87-456 0 0,1 1-1 0 0,-1-1 1 0 0,2 1-1 0 0,0 0 1 0 0,0-1-1 0 0,1 1 1 0 0,1 0-1 0 0,0 0 1 0 0,0 0-1 0 0,1 0 1 0 0,1-1-1 0 0,0 1 1 0 0,1 0-1 0 0,0-1 1 0 0,0 0-1 0 0,2 1 1 0 0,-1-2-1 0 0,1 1 1 0 0,1 0-1 0 0,0-1 1 0 0,14 19-1 0 0,-11-18-21 0 0,2 1 0 0 0,-1-1 0 0 0,2-1 0 0 0,-1 0 0 0 0,1-1 0 0 0,1 0 0 0 0,0 0 0 0 0,0-2 0 0 0,0 0 0 0 0,1 0 0 0 0,0-1 0 0 0,1-1 0 0 0,-1 0 0 0 0,1-1 0 0 0,0 0 0 0 0,0-2 0 0 0,0 0 0 0 0,26 1 0 0 0,-12-4 41 0 0,-1-1 1 0 0,1-1-1 0 0,-1-1 0 0 0,0-1 0 0 0,0-2 0 0 0,-1-1 0 0 0,0-1 1 0 0,0-1-1 0 0,30-17 0 0 0,-47 22-20 0 0,0 0 1 0 0,-1-1-1 0 0,0-1 0 0 0,0 1 1 0 0,0-2-1 0 0,-1 1 0 0 0,0-1 1 0 0,0 0-1 0 0,-1-1 0 0 0,0 1 1 0 0,-1-2-1 0 0,0 1 0 0 0,0-1 1 0 0,-1 1-1 0 0,0-2 0 0 0,-1 1 1 0 0,0 0-1 0 0,0-1 0 0 0,-1 0 1 0 0,2-16-1 0 0,-3 10-8 0 0,-1 0-1 0 0,-1 1 1 0 0,0-1 0 0 0,-1 1 0 0 0,-1-1 0 0 0,-1 1-1 0 0,0-1 1 0 0,-1 1 0 0 0,-1 0 0 0 0,-1 1-1 0 0,0-1 1 0 0,0 1 0 0 0,-12-17 0 0 0,12 22-34 0 0,-1 1 1 0 0,0 0-1 0 0,0 1 1 0 0,-1 0-1 0 0,0 0 1 0 0,-1 1-1 0 0,0 0 1 0 0,0 0-1 0 0,0 1 1 0 0,-1 0-1 0 0,0 1 1 0 0,0 0-1 0 0,0 0 1 0 0,-1 1-1 0 0,-15-3 1 0 0,20 5-152 0 0,-1 0 1 0 0,0 0 0 0 0,1 1 0 0 0,-1 0-1 0 0,0 1 1 0 0,0-1 0 0 0,0 1 0 0 0,0 1-1 0 0,1-1 1 0 0,-1 1 0 0 0,0 0 0 0 0,0 1-1 0 0,1 0 1 0 0,-1 0 0 0 0,1 0 0 0 0,-1 1-1 0 0,1 0 1 0 0,0 0 0 0 0,0 0 0 0 0,0 1-1 0 0,1 0 1 0 0,-1 0 0 0 0,1 0 0 0 0,0 1-1 0 0,0 0 1 0 0,-5 7 0 0 0,-7 14-2665 0 0,3 1-5259 0 0</inkml:trace>
</inkml:ink>
</file>

<file path=ppt/ink/ink13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50.302"/>
    </inkml:context>
    <inkml:brush xml:id="br0">
      <inkml:brushProperty name="width" value="0.1" units="cm"/>
      <inkml:brushProperty name="height" value="0.1" units="cm"/>
      <inkml:brushProperty name="color" value="#004F8B"/>
    </inkml:brush>
  </inkml:definitions>
  <inkml:trace contextRef="#ctx0" brushRef="#br0">108 80 5063 0 0,'-42'3'448'0'0,"8"-1"1187"0"0,3-10 11670 0 0,47 4-10074 0 0,1 2-3874 0 0,423-23 4378 0 0,36-12-1474 0 0,-401 29-2212 0 0,-89 19-4117 0 0</inkml:trace>
</inkml:ink>
</file>

<file path=ppt/ink/ink13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50.916"/>
    </inkml:context>
    <inkml:brush xml:id="br0">
      <inkml:brushProperty name="width" value="0.1" units="cm"/>
      <inkml:brushProperty name="height" value="0.1" units="cm"/>
      <inkml:brushProperty name="color" value="#004F8B"/>
    </inkml:brush>
  </inkml:definitions>
  <inkml:trace contextRef="#ctx0" brushRef="#br0">173 21 6447 0 0,'0'0'499'0'0,"-32"-16"5058"0"0,26 14-5252 0 0,0 1 0 0 0,0 1-1 0 0,-1-1 1 0 0,1 1 0 0 0,0 0-1 0 0,-1 0 1 0 0,1 1 0 0 0,0 0 0 0 0,-1 0-1 0 0,1 1 1 0 0,0-1 0 0 0,-6 4-1 0 0,-42 18-4859 0 0</inkml:trace>
</inkml:ink>
</file>

<file path=ppt/ink/ink13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55.034"/>
    </inkml:context>
    <inkml:brush xml:id="br0">
      <inkml:brushProperty name="width" value="0.1" units="cm"/>
      <inkml:brushProperty name="height" value="0.1" units="cm"/>
      <inkml:brushProperty name="color" value="#004F8B"/>
    </inkml:brush>
  </inkml:definitions>
  <inkml:trace contextRef="#ctx0" brushRef="#br0">418 387 7367 0 0,'2'2'48'0'0,"1"-1"-1"0"0,0 0 0 0 0,0 1 0 0 0,1-1 0 0 0,-1-1 1 0 0,0 1-1 0 0,0 0 0 0 0,0-1 0 0 0,1 1 0 0 0,-1-1 1 0 0,0 0-1 0 0,0 0 0 0 0,1-1 0 0 0,-1 1 0 0 0,0-1 1 0 0,0 1-1 0 0,0-1 0 0 0,0 0 0 0 0,1 0 1 0 0,2-2-1 0 0,70-31 949 0 0,-60 25-470 0 0,49-28 921 0 0,-47 26-935 0 0,1 0 0 0 0,0 1 0 0 0,1 1-1 0 0,38-12 1 0 0,33 3 736 0 0,173-12-1 0 0,-156 21-1131 0 0,253-9-67 0 0,-171 11-21 0 0,1305-45 1507 0 0,-784 30-1038 0 0,1637-48 391 0 0,-1204 76-776 0 0,-914 1-182 0 0,590-2 60 0 0,-661-10 10 0 0,-59 5 0 0 0,-1-5 0 0 0,111-20 0 0 0,-209 24 78 0 0,1 0 0 0 0,0 1 0 0 0,0 0 0 0 0,0-1 0 0 0,-1 1 0 0 0,1 0 0 0 0,0 0 0 0 0,0 0 0 0 0,0 0 0 0 0,0 0 0 0 0,-1 1 0 0 0,1-1 0 0 0,0 0 0 0 0,0 1 0 0 0,0-1 0 0 0,-1 1 0 0 0,1 0 0 0 0,0 0 0 0 0,-1 0 0 0 0,4 2 0 0 0,-3 0 6 0 0,1 0 1 0 0,-1 1-1 0 0,0-1 0 0 0,0 1 0 0 0,0-1 0 0 0,-1 1 1 0 0,1 0-1 0 0,-1 0 0 0 0,1 4 0 0 0,13 48 254 0 0,-2 1 1 0 0,7 86-1 0 0,-4 120-65 0 0,-3-23-94 0 0,35 156 33 0 0,15 252-214 0 0,-60-603 26 0 0,16 85-1 0 0,-2-31 152 0 0,-17-97 38 0 0,0-1-185 0 0,-1 0 0 0 0,1 0 0 0 0,-1 0 1 0 0,1 0-1 0 0,-1 0 0 0 0,0-1 0 0 0,1 1 0 0 0,-1 0 0 0 0,0 0 0 0 0,0 0 0 0 0,1 0 1 0 0,-1-1-1 0 0,0 1 0 0 0,0 0 0 0 0,0-1 0 0 0,0 1 0 0 0,0-1 0 0 0,0 1 0 0 0,0-1 0 0 0,0 0 1 0 0,0 1-1 0 0,0-1 0 0 0,0 0 0 0 0,-1 0 0 0 0,1 1 0 0 0,0-1 0 0 0,0 0 0 0 0,-1 0 0 0 0,-39 2 180 0 0,36-2-155 0 0,-99 3-71 0 0,-672 41-344 0 0,176 18 374 0 0,-1126 57 72 0 0,1702-118-84 0 0,-1170 26 80 0 0,821-35-154 0 0,149 2-39 0 0,-413-16 34 0 0,174 5 41 0 0,-21-4 102 0 0,181-1-60 0 0,-70-3-61 0 0,173 22 51 0 0,-263 31 1 0 0,427-25 1 0 0,-520 46-352 0 0,505-44 356 0 0,-53 12 0 0 0,57-8 0 0 0,-79 5 0 0 0,108-14 2 0 0,-34 0 31 0 0,1 3 1 0 0,0 2 0 0 0,-61 13-1 0 0,108-17-33 0 0,0 1 1 0 0,1-1-1 0 0,-1 0 0 0 0,0 0 1 0 0,1 0-1 0 0,-1 0 1 0 0,0 0-1 0 0,1-1 1 0 0,-1 0-1 0 0,0 0 1 0 0,1 0-1 0 0,-1 0 1 0 0,0 0-1 0 0,0-1 1 0 0,1 0-1 0 0,-1 1 1 0 0,0-2-1 0 0,1 1 0 0 0,-1 0 1 0 0,1-1-1 0 0,0 1 1 0 0,-1-1-1 0 0,-2-2 1 0 0,-2-5 34 0 0,2 0 1 0 0,-1 0-1 0 0,1-1 0 0 0,0 0 1 0 0,1 0-1 0 0,0 0 1 0 0,1-1-1 0 0,0 1 0 0 0,1-1 1 0 0,-3-15-1 0 0,-3-18 6 0 0,-2-52-1 0 0,11 95-41 0 0,-3-76 20 0 0,3-1 0 0 0,19-131 1 0 0,-9 120-14 0 0,104-732 130 0 0,-89 690-115 0 0,22-106-147 0 0,-32 198-3406 0 0</inkml:trace>
</inkml:ink>
</file>

<file path=ppt/ink/ink13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58.546"/>
    </inkml:context>
    <inkml:brush xml:id="br0">
      <inkml:brushProperty name="width" value="0.1" units="cm"/>
      <inkml:brushProperty name="height" value="0.1" units="cm"/>
      <inkml:brushProperty name="color" value="#008C3A"/>
    </inkml:brush>
  </inkml:definitions>
  <inkml:trace contextRef="#ctx0" brushRef="#br0">44 152 3223 0 0,'11'-108'7874'0'0,"-4"64"3993"0"0,-19 112-11078 0 0,-30 208 380 0 0,37-229-1032 0 0,3 1 0 0 0,2 0 1 0 0,10 84-1 0 0,-9-126-135 0 0,0 0 1 0 0,0 0-1 0 0,0 0 0 0 0,1 0 0 0 0,0-1 0 0 0,0 1 1 0 0,1 0-1 0 0,0-1 0 0 0,0 1 0 0 0,0-1 0 0 0,1 0 1 0 0,4 6-1 0 0,-6-9 2 0 0,0 0 1 0 0,1-1-1 0 0,-1 1 1 0 0,0-1-1 0 0,1 0 1 0 0,-1 1-1 0 0,1-1 1 0 0,0 0-1 0 0,-1 0 1 0 0,1-1-1 0 0,0 1 1 0 0,-1-1-1 0 0,1 1 1 0 0,0-1-1 0 0,0 0 1 0 0,-1 0-1 0 0,1 0 0 0 0,0 0 1 0 0,0 0-1 0 0,-1-1 1 0 0,1 1-1 0 0,0-1 1 0 0,-1 0-1 0 0,1 0 1 0 0,0 0-1 0 0,-1 0 1 0 0,1 0-1 0 0,4-3 1 0 0,15-10 208 0 0,0 0 1 0 0,23-21 0 0 0,-29 21-60 0 0,1 1 1 0 0,0 1-1 0 0,1 1 0 0 0,36-18 1 0 0,-48 27-132 0 0,1 0 0 0 0,-1 0 0 0 0,0 1 0 0 0,0-1 0 0 0,0 2 0 0 0,1-1 0 0 0,-1 1 0 0 0,1 0 0 0 0,-1 0 0 0 0,0 0 0 0 0,1 1 0 0 0,-1 0 0 0 0,0 0 1 0 0,0 1-1 0 0,1 0 0 0 0,-1 0 0 0 0,0 0 0 0 0,-1 1 0 0 0,1 0 0 0 0,9 6 0 0 0,-8-4-17 0 0,0 0 0 0 0,0 1 0 0 0,-1-1-1 0 0,1 1 1 0 0,-2 1 0 0 0,1-1 0 0 0,-1 1 0 0 0,0 0 0 0 0,0 0-1 0 0,0 1 1 0 0,-1-1 0 0 0,-1 1 0 0 0,1 0 0 0 0,-1 0 0 0 0,0 0-1 0 0,-1 0 1 0 0,0 1 0 0 0,-1-1 0 0 0,1 1 0 0 0,-1 9 0 0 0,-1-10 2 0 0,0-1 1 0 0,0 1-1 0 0,-1-1 1 0 0,0 1-1 0 0,0-1 0 0 0,-1 0 1 0 0,0 1-1 0 0,-1-1 1 0 0,1 0-1 0 0,-1 0 1 0 0,-1-1-1 0 0,1 1 1 0 0,-1-1-1 0 0,0 1 1 0 0,-1-1-1 0 0,1 0 1 0 0,-1-1-1 0 0,0 1 1 0 0,-1-1-1 0 0,1 0 0 0 0,-1 0 1 0 0,-13 7-1 0 0,3-3-5 0 0,0-1-1 0 0,-1 0 0 0 0,0-2 0 0 0,-1 0 0 0 0,1-1 0 0 0,-1 0 0 0 0,0-2 1 0 0,-1 0-1 0 0,1-1 0 0 0,0-1 0 0 0,-1 0 0 0 0,1-2 0 0 0,0 0 0 0 0,-1-1 1 0 0,1-1-1 0 0,0 0 0 0 0,-28-10 0 0 0,43 12-166 0 0,1 0 0 0 0,-1 0 0 0 0,0 0 0 0 0,1-1 0 0 0,-1 1 1 0 0,1 0-1 0 0,0-1 0 0 0,-1 0 0 0 0,1 0 0 0 0,0 0 0 0 0,0 0 0 0 0,0 0 0 0 0,0 0 0 0 0,0 0 0 0 0,1 0 0 0 0,-1-1 1 0 0,1 1-1 0 0,-1-1 0 0 0,1 1 0 0 0,0-1 0 0 0,0 0 0 0 0,0 1 0 0 0,0-1 0 0 0,1 0 0 0 0,-1 0 0 0 0,1 1 0 0 0,-1-1 0 0 0,1 0 1 0 0,0 0-1 0 0,0 0 0 0 0,1-3 0 0 0,2-6-1091 0 0</inkml:trace>
</inkml:ink>
</file>

<file path=ppt/ink/ink13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8:58.883"/>
    </inkml:context>
    <inkml:brush xml:id="br0">
      <inkml:brushProperty name="width" value="0.1" units="cm"/>
      <inkml:brushProperty name="height" value="0.1" units="cm"/>
      <inkml:brushProperty name="color" value="#008C3A"/>
    </inkml:brush>
  </inkml:definitions>
  <inkml:trace contextRef="#ctx0" brushRef="#br0">0 29 14279 0 0,'1'-2'70'0'0,"1"0"-1"0"0,-1 0 1 0 0,1 0-1 0 0,-1 0 0 0 0,1 0 1 0 0,-1 0-1 0 0,1 1 1 0 0,0-1-1 0 0,0 1 0 0 0,0-1 1 0 0,0 1-1 0 0,0 0 1 0 0,0 0-1 0 0,0 0 0 0 0,0 0 1 0 0,1 0-1 0 0,-1 0 1 0 0,0 1-1 0 0,3-1 0 0 0,0 1-32 0 0,-1 0-1 0 0,0 0 0 0 0,1 0 0 0 0,-1 1 1 0 0,0 0-1 0 0,0 0 0 0 0,1 0 0 0 0,-1 0 0 0 0,0 1 1 0 0,5 2-1 0 0,7 4 641 0 0,-1 0 0 0 0,0 1 0 0 0,0 1 1 0 0,-1 0-1 0 0,0 1 0 0 0,-1 0 0 0 0,0 1 0 0 0,0 1 0 0 0,15 21 0 0 0,-14-14-337 0 0,0 1-1 0 0,-2 0 0 0 0,-1 1 0 0 0,0 0 0 0 0,-2 1 0 0 0,9 29 0 0 0,-8-9-230 0 0,-1 1-1 0 0,-2-1 0 0 0,-2 1 1 0 0,-2 0-1 0 0,-2 1 0 0 0,-2-1 0 0 0,-8 56 1 0 0,-20 68 435 0 0,-99 314 1 0 0,102-381-1165 0 0,-18 128 0 0 0,29-140-1897 0 0,10-62 1093 0 0,-1-4-43 0 0</inkml:trace>
</inkml:ink>
</file>

<file path=ppt/ink/ink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7"/>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1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1"/>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3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2.493"/>
    </inkml:context>
    <inkml:brush xml:id="br0">
      <inkml:brushProperty name="width" value="0.1" units="cm"/>
      <inkml:brushProperty name="height" value="0.1" units="cm"/>
      <inkml:brushProperty name="color" value="#008C3A"/>
    </inkml:brush>
  </inkml:definitions>
  <inkml:trace contextRef="#ctx0" brushRef="#br0">34 134 8407 0 0,'4'-42'943'0'0,"0"-5"2180"0"0,-4 44-2587 0 0,0-1 0 0 0,-1 1 0 0 0,1-1 1 0 0,-1 1-1 0 0,0-1 0 0 0,0 1 0 0 0,0-1 0 0 0,0 1 1 0 0,-1 0-1 0 0,1 0 0 0 0,-3-4 1836 0 0,3 31-301 0 0,-13 169-1126 0 0,6-109-335 0 0,3 0 0 0 0,4 0 0 0 0,11 94 0 0 0,-10-176-618 0 0,10 42-1970 0 0,-10-42 1847 0 0,1 0 1 0 0,-1 0-1 0 0,1 0 1 0 0,0 0-1 0 0,0-1 0 0 0,0 1 1 0 0,0 0-1 0 0,0-1 0 0 0,0 1 1 0 0,0-1-1 0 0,0 1 1 0 0,0-1-1 0 0,1 1 0 0 0,-1-1 1 0 0,1 0-1 0 0,-1 0 0 0 0,1 0 1 0 0,0 0-1 0 0,-1 0 0 0 0,3 1 1 0 0,4-1-1789 0 0</inkml:trace>
</inkml:ink>
</file>

<file path=ppt/ink/ink13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3.030"/>
    </inkml:context>
    <inkml:brush xml:id="br0">
      <inkml:brushProperty name="width" value="0.1" units="cm"/>
      <inkml:brushProperty name="height" value="0.1" units="cm"/>
      <inkml:brushProperty name="color" value="#008C3A"/>
    </inkml:brush>
  </inkml:definitions>
  <inkml:trace contextRef="#ctx0" brushRef="#br0">1 219 4143 0 0,'7'-17'1633'0'0,"2"1"-1"0"0,0 0 0 0 0,1 0 1 0 0,1 1-1 0 0,0 0 0 0 0,1 1 1 0 0,0 0-1 0 0,2 1 0 0 0,19-16 1 0 0,-23 22-827 0 0,0 0 1 0 0,0 1 0 0 0,1 1 0 0 0,-1-1 0 0 0,1 2 0 0 0,20-6 0 0 0,-21 7-832 0 0,0 1 1 0 0,0 1 0 0 0,1 0-1 0 0,-1 0 1 0 0,1 1-1 0 0,-1 0 1 0 0,0 1 0 0 0,15 2-1 0 0,-23-3 30 0 0,-1 1 1 0 0,1-1-1 0 0,0 0 0 0 0,0 1 1 0 0,0-1-1 0 0,0 1 0 0 0,-1 0 0 0 0,1-1 1 0 0,0 1-1 0 0,-1 0 0 0 0,1 0 1 0 0,0 0-1 0 0,-1 0 0 0 0,1 1 1 0 0,-1-1-1 0 0,0 0 0 0 0,1 0 0 0 0,-1 1 1 0 0,0-1-1 0 0,0 1 0 0 0,0 0 1 0 0,0-1-1 0 0,0 1 0 0 0,0 0 1 0 0,0-1-1 0 0,-1 1 0 0 0,1 0 0 0 0,-1 0 1 0 0,1 0-1 0 0,-1-1 0 0 0,0 1 1 0 0,1 0-1 0 0,-1 0 0 0 0,0 0 0 0 0,0 0 1 0 0,0 0-1 0 0,-1 0 0 0 0,1-1 1 0 0,0 1-1 0 0,-1 0 0 0 0,1 0 1 0 0,-2 3-1 0 0,-3 9 48 0 0,-1 0 1 0 0,0-1-1 0 0,-1 1 0 0 0,-12 17 1 0 0,7-10-29 0 0,9-17-25 0 0,0 1 0 0 0,1 0 0 0 0,-1 0 0 0 0,1 1 0 0 0,1-1 0 0 0,-1 0 0 0 0,1 0 0 0 0,0 1 0 0 0,0-1 0 0 0,0 1 0 0 0,1-1 0 0 0,0 7 0 0 0,1-9 0 0 0,-1 0 0 0 0,1 0 0 0 0,0 0 0 0 0,0 0 0 0 0,0 0 0 0 0,1-1 0 0 0,-1 1 0 0 0,1 0 0 0 0,-1-1 0 0 0,1 1 0 0 0,0-1 0 0 0,0 1 0 0 0,0-1 0 0 0,0 0 0 0 0,1 0 0 0 0,-1 0 0 0 0,0 0 0 0 0,1 0 0 0 0,-1 0 0 0 0,1-1 0 0 0,0 0 0 0 0,5 3 0 0 0,80 25 0 0 0,-58-21 0 0 0,43 18 0 0 0,-66-23 0 0 0,0 1 0 0 0,0 0 0 0 0,0 0 0 0 0,0 0 0 0 0,-1 1 0 0 0,0-1 0 0 0,0 2 0 0 0,0-1 0 0 0,0 1 0 0 0,8 11 0 0 0,-13-15 2 0 0,0 1 0 0 0,1-1 0 0 0,-1 0 0 0 0,0 1 0 0 0,0-1 0 0 0,-1 1 0 0 0,1-1 0 0 0,0 1 0 0 0,-1 0 0 0 0,0-1 0 0 0,1 1 0 0 0,-1 0 0 0 0,0-1 0 0 0,-1 1 0 0 0,1 0 0 0 0,0-1-1 0 0,-2 5 1 0 0,1-1 8 0 0,-1 0 0 0 0,-1 0 0 0 0,1 0 0 0 0,-1 0 0 0 0,-1-1 0 0 0,1 1 0 0 0,-5 5 0 0 0,-3 3 16 0 0,-1-1 0 0 0,-1 1 0 0 0,-1-2 0 0 0,-17 14 0 0 0,17-16 9 0 0,0-1-1 0 0,0-1 0 0 0,-1 0 1 0 0,-29 11-1 0 0,38-16-32 0 0,0-1-1 0 0,0-1 0 0 0,0 1 1 0 0,0-1-1 0 0,0 0 1 0 0,0 0-1 0 0,0 0 1 0 0,0-1-1 0 0,-1 0 0 0 0,1-1 1 0 0,0 1-1 0 0,0-1 1 0 0,0 0-1 0 0,0-1 1 0 0,0 1-1 0 0,-8-4 0 0 0,12 3-89 0 0,0 1 0 0 0,1 0 0 0 0,-1 0 0 0 0,0 0 0 0 0,1-1 0 0 0,-1 1 0 0 0,1-1 0 0 0,0 0 0 0 0,-1 1 0 0 0,1-1 0 0 0,0 0 0 0 0,0 0 0 0 0,0 1 0 0 0,0-1 0 0 0,1 0 0 0 0,-1 0 0 0 0,0 0 0 0 0,1 0 0 0 0,-1 0 0 0 0,1-2-1 0 0,0-28-8195 0 0</inkml:trace>
</inkml:ink>
</file>

<file path=ppt/ink/ink13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3.497"/>
    </inkml:context>
    <inkml:brush xml:id="br0">
      <inkml:brushProperty name="width" value="0.1" units="cm"/>
      <inkml:brushProperty name="height" value="0.1" units="cm"/>
      <inkml:brushProperty name="color" value="#008C3A"/>
    </inkml:brush>
  </inkml:definitions>
  <inkml:trace contextRef="#ctx0" brushRef="#br0">0 150 11687 0 0,'0'-37'1272'0'0,"1"32"-949"0"0,-1 1 1 0 0,1-1-1 0 0,0 1 0 0 0,0-1 0 0 0,0 1 0 0 0,1-1 0 0 0,-1 1 0 0 0,1 0 1 0 0,0-1-1 0 0,0 1 0 0 0,1 0 0 0 0,-1 1 0 0 0,1-1 0 0 0,0 0 0 0 0,0 1 0 0 0,0-1 1 0 0,1 1-1 0 0,-1 0 0 0 0,1 0 0 0 0,-1 0 0 0 0,5-2 0 0 0,0 1-30 0 0,-1 1 0 0 0,1 0 0 0 0,-1 0 0 0 0,1 0 0 0 0,0 1 0 0 0,0 0 0 0 0,0 0 0 0 0,0 1 0 0 0,1 0 0 0 0,-1 1 0 0 0,14 0 0 0 0,-14 1-178 0 0,0 0 1 0 0,1 0-1 0 0,-1 1 1 0 0,0 0-1 0 0,0 0 1 0 0,0 1-1 0 0,0 0 1 0 0,0 0 0 0 0,-1 1-1 0 0,1 0 1 0 0,9 7-1 0 0,-13-8-80 0 0,0 0-1 0 0,-1 1 0 0 0,1-1 1 0 0,-1 1-1 0 0,0 0 1 0 0,0 0-1 0 0,0 0 0 0 0,0 0 1 0 0,-1 0-1 0 0,1 0 1 0 0,-1 1-1 0 0,0-1 0 0 0,-1 1 1 0 0,1 0-1 0 0,-1-1 0 0 0,0 1 1 0 0,0 0-1 0 0,0 0 1 0 0,-1 0-1 0 0,0 6 0 0 0,0-1-20 0 0,-1 0-1 0 0,-1 0 0 0 0,0 0 0 0 0,0 0 0 0 0,-1-1 0 0 0,0 1 0 0 0,-1-1 0 0 0,0 0 0 0 0,-5 10 0 0 0,-7 7 86 0 0,-32 40 1 0 0,36-51-75 0 0,-1 0 0 0 0,2 2 1 0 0,0-1-1 0 0,2 1 0 0 0,-1 1 1 0 0,-9 25-1 0 0,18-40-22 0 0,1-1 0 0 0,-1 1 0 0 0,0 0 0 0 0,1-1 0 0 0,-1 1 0 0 0,1-1 0 0 0,0 1 0 0 0,0 0 0 0 0,0-1 0 0 0,0 1 0 0 0,0-1 0 0 0,1 1 0 0 0,-1 0 0 0 0,1-1 1 0 0,0 1-1 0 0,0-1 0 0 0,-1 1 0 0 0,2-1 0 0 0,-1 0 0 0 0,0 1 0 0 0,0-1 0 0 0,4 4 0 0 0,-2-3 9 0 0,0 0 0 0 0,1 0 0 0 0,0-1 0 0 0,0 1 0 0 0,0-1 0 0 0,0 0 0 0 0,0 0 0 0 0,0 0 0 0 0,0-1 0 0 0,1 1 0 0 0,-1-1 0 0 0,6 1 0 0 0,13 1 51 0 0,0-1 1 0 0,1-1-1 0 0,45-3 0 0 0,-68 1-62 0 0,20 0-606 0 0,41-2 1510 0 0,-42 5-3782 0 0,-2 2-3572 0 0</inkml:trace>
</inkml:ink>
</file>

<file path=ppt/ink/ink13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3.850"/>
    </inkml:context>
    <inkml:brush xml:id="br0">
      <inkml:brushProperty name="width" value="0.1" units="cm"/>
      <inkml:brushProperty name="height" value="0.1" units="cm"/>
      <inkml:brushProperty name="color" value="#008C3A"/>
    </inkml:brush>
  </inkml:definitions>
  <inkml:trace contextRef="#ctx0" brushRef="#br0">163 1 8287 0 0,'-9'21'888'0'0,"-23"42"2402"0"0,-3 0 0 0 0,-45 61 0 0 0,77-120-3308 0 0,0 1-807 0 0</inkml:trace>
</inkml:ink>
</file>

<file path=ppt/ink/ink13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4.283"/>
    </inkml:context>
    <inkml:brush xml:id="br0">
      <inkml:brushProperty name="width" value="0.1" units="cm"/>
      <inkml:brushProperty name="height" value="0.1" units="cm"/>
      <inkml:brushProperty name="color" value="#008C3A"/>
    </inkml:brush>
  </inkml:definitions>
  <inkml:trace contextRef="#ctx0" brushRef="#br0">140 2 12895 0 0,'-1'-1'1172'0'0,"0"1"-1147"0"0,1 0 0 0 0,-1 0 0 0 0,1 0 0 0 0,-1 0 0 0 0,0 0 0 0 0,1 0 0 0 0,-1 0 0 0 0,1 0-1 0 0,-1 0 1 0 0,0 0 0 0 0,1 0 0 0 0,-1 0 0 0 0,1 0 0 0 0,-1 0 0 0 0,0 0 0 0 0,1 1 0 0 0,-1-1 0 0 0,1 0 0 0 0,-1 0-1 0 0,1 1 1 0 0,-1-1 0 0 0,1 0 0 0 0,-1 1 0 0 0,1-1 0 0 0,-1 1 0 0 0,1-1 0 0 0,0 1 0 0 0,-1-1 0 0 0,1 0 0 0 0,-1 2-1 0 0,-12 16 1460 0 0,11-15-1089 0 0,-14 20 671 0 0,1 1-1 0 0,1 1 1 0 0,2 1 0 0 0,-11 29-1 0 0,17-41-869 0 0,1 2 0 0 0,1-1 1 0 0,0 1-1 0 0,1-1 0 0 0,1 1 0 0 0,0 0 0 0 0,2 0 0 0 0,1 28 0 0 0,0-38-169 0 0,0-1 0 0 0,0 1 0 0 0,1-1 0 0 0,0 1 0 0 0,0-1 0 0 0,1 0 0 0 0,-1 0 0 0 0,1 0 0 0 0,0 0 0 0 0,1-1 0 0 0,-1 1 0 0 0,1-1 0 0 0,0 0 0 0 0,0 0 0 0 0,0 0 0 0 0,0 0 0 0 0,1-1 0 0 0,5 4 0 0 0,-2-2-17 0 0,1 0 1 0 0,0-1-1 0 0,0 0 0 0 0,0-1 1 0 0,0 0-1 0 0,1-1 0 0 0,-1 1 1 0 0,1-2-1 0 0,0 1 0 0 0,13-1 1 0 0,-14-1-14 0 0,0 0 0 0 0,0 0 1 0 0,0-1-1 0 0,0-1 1 0 0,0 0-1 0 0,0 0 0 0 0,0 0 1 0 0,-1-1-1 0 0,1-1 1 0 0,-1 1-1 0 0,9-6 0 0 0,-12 6 7 0 0,-1 0 0 0 0,0 0 0 0 0,1-1 0 0 0,-1 1 0 0 0,-1-1 0 0 0,1 0 0 0 0,0 0 0 0 0,-1 0 0 0 0,0 0-1 0 0,0-1 1 0 0,0 1 0 0 0,-1-1 0 0 0,0 0 0 0 0,1 0 0 0 0,-2 0 0 0 0,1 0 0 0 0,0 0 0 0 0,-1 0 0 0 0,1-8-1 0 0,-2 4 42 0 0,-1-1-1 0 0,1 1 0 0 0,-2-1 0 0 0,1 1 0 0 0,-1-1 0 0 0,-1 1 0 0 0,1 0 0 0 0,-2 0 0 0 0,1 0 0 0 0,-1 1 0 0 0,-1-1 1 0 0,1 1-1 0 0,-2 0 0 0 0,-5-8 0 0 0,4 6 20 0 0,-1-1 1 0 0,-1 1-1 0 0,0 1 1 0 0,0 0-1 0 0,-1 0 1 0 0,0 1 0 0 0,0 0-1 0 0,-1 0 1 0 0,-20-9-1 0 0,-12 4-27 0 0,6 5-259 0 0</inkml:trace>
</inkml:ink>
</file>

<file path=ppt/ink/ink13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4.671"/>
    </inkml:context>
    <inkml:brush xml:id="br0">
      <inkml:brushProperty name="width" value="0.1" units="cm"/>
      <inkml:brushProperty name="height" value="0.1" units="cm"/>
      <inkml:brushProperty name="color" value="#008C3A"/>
    </inkml:brush>
  </inkml:definitions>
  <inkml:trace contextRef="#ctx0" brushRef="#br0">186 15 5527 0 0,'0'0'250'0'0,"-32"-14"2587"0"0,30 14-2176 0 0,0 0 1 0 0,0 1-1 0 0,-1-1 1 0 0,1 1-1 0 0,0 0 1 0 0,0 0-1 0 0,0 0 0 0 0,0 0 1 0 0,0 0-1 0 0,0 0 1 0 0,-3 3-1 0 0,-18 23 2495 0 0,-13 39-2388 0 0,28-49 138 0 0,-2 3-426 0 0,0 0 0 0 0,2 1 0 0 0,0 0 0 0 0,1 1 0 0 0,-7 41 1 0 0,13-59-435 0 0,1 1 0 0 0,-1 0 0 0 0,1 0 0 0 0,0 0 0 0 0,1-1 0 0 0,-1 1 0 0 0,1 0 0 0 0,0 0 0 0 0,0-1 0 0 0,0 1 0 0 0,1 0 0 0 0,0-1 0 0 0,0 0 0 0 0,0 1 0 0 0,0-1 0 0 0,0 0 0 0 0,1 0 0 0 0,0 0 0 0 0,0 0 0 0 0,0-1 0 0 0,1 1 0 0 0,-1-1 0 0 0,1 0 0 0 0,-1 0 0 0 0,1 0 0 0 0,0 0 0 0 0,0-1 0 0 0,1 1 0 0 0,-1-1 0 0 0,0 0 0 0 0,1 0 0 0 0,-1-1 0 0 0,10 2 0 0 0,0 0-34 0 0,0 0 0 0 0,-1-1 1 0 0,1-1-1 0 0,0-1 0 0 0,0 0 0 0 0,0 0 1 0 0,0-1-1 0 0,-1-1 0 0 0,1-1 0 0 0,25-7 1 0 0,-19 4-4 0 0,-1-2 0 0 0,0 0-1 0 0,-1-1 1 0 0,1 0 0 0 0,-2-2 0 0 0,30-22 0 0 0,-43 30-7 0 0,0 0 0 0 0,0-1 0 0 0,-1 0 0 0 0,1 0-1 0 0,-1 0 1 0 0,0 0 0 0 0,0-1 0 0 0,0 1 0 0 0,0-1 0 0 0,-1 1-1 0 0,0-1 1 0 0,0 0 0 0 0,0 0 0 0 0,-1 0 0 0 0,1 0 0 0 0,-1-1 0 0 0,0 1-1 0 0,0-6 1 0 0,-2 3 5 0 0,1 0-1 0 0,-1 0 0 0 0,0 1 1 0 0,-1-1-1 0 0,0 0 0 0 0,0 1 0 0 0,0-1 1 0 0,-1 1-1 0 0,0 0 0 0 0,-1 0 1 0 0,-6-10-1 0 0,4 7-11 0 0,-1 1 1 0 0,0 0-1 0 0,0 0 1 0 0,-1 0-1 0 0,0 1 1 0 0,-1 0-1 0 0,0 0 0 0 0,0 1 1 0 0,-1 0-1 0 0,1 1 1 0 0,-2 0-1 0 0,1 1 1 0 0,-1 0-1 0 0,1 0 1 0 0,-1 1-1 0 0,-19-4 0 0 0,-2 9 22 0 0,10 1-3434 0 0</inkml:trace>
</inkml:ink>
</file>

<file path=ppt/ink/ink13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5.026"/>
    </inkml:context>
    <inkml:brush xml:id="br0">
      <inkml:brushProperty name="width" value="0.1" units="cm"/>
      <inkml:brushProperty name="height" value="0.1" units="cm"/>
      <inkml:brushProperty name="color" value="#008C3A"/>
    </inkml:brush>
  </inkml:definitions>
  <inkml:trace contextRef="#ctx0" brushRef="#br0">9 0 15663 0 0,'0'0'1819'0'0,"1"18"544"0"0,-5 78 755 0 0,1-74-2901 0 0,1 0 1 0 0,1 0-1 0 0,2 0 1 0 0,4 36-1 0 0,-4-52-185 0 0,1 1-1 0 0,0 0 1 0 0,0-1 0 0 0,1 0-1 0 0,0 1 1 0 0,0-1 0 0 0,0 0-1 0 0,1 0 1 0 0,-1-1 0 0 0,2 1-1 0 0,-1-1 1 0 0,0 0 0 0 0,1 0-1 0 0,0 0 1 0 0,0-1-1 0 0,1 1 1 0 0,-1-1 0 0 0,1-1-1 0 0,8 5 1 0 0,2-1-8 0 0,0 0 1 0 0,0-1-1 0 0,0-1 0 0 0,1-1 0 0 0,0 0 1 0 0,0-1-1 0 0,0-1 0 0 0,0-1 0 0 0,24 0 1 0 0,-30-1 14 0 0,-1 0 1 0 0,1-1-1 0 0,-1-1 1 0 0,0 1-1 0 0,1-1 1 0 0,-1-1-1 0 0,0 0 1 0 0,-1-1-1 0 0,1 0 1 0 0,0 0 0 0 0,-1-1-1 0 0,0 0 1 0 0,0 0-1 0 0,-1-1 1 0 0,1 0-1 0 0,12-13 1 0 0,-17 13 1 0 0,-1 1 0 0 0,1-1 0 0 0,-1 0 0 0 0,0 0 0 0 0,0-1 0 0 0,-1 1 0 0 0,0-1 0 0 0,0 1 0 0 0,0-1 0 0 0,-1 0 0 0 0,0 1 0 0 0,-1-1 0 0 0,1 0 0 0 0,-1 0 0 0 0,0 0 0 0 0,-1 0 0 0 0,0 1 0 0 0,0-1 0 0 0,0 0 0 0 0,-1 1 0 0 0,0-1 0 0 0,0 1 0 0 0,-1-1 1 0 0,0 1-1 0 0,-3-7 0 0 0,0 3 7 0 0,1-1 0 0 0,-2 1 1 0 0,1 0-1 0 0,-2 0 0 0 0,1 0 1 0 0,-1 1-1 0 0,-1 1 1 0 0,1-1-1 0 0,-1 1 0 0 0,-1 1 1 0 0,0 0-1 0 0,0 0 0 0 0,-16-8 1 0 0,11 9-83 0 0,1 1 0 0 0,-1 0-1 0 0,0 2 1 0 0,0-1 0 0 0,0 2 0 0 0,-1 0 0 0 0,1 1 0 0 0,-1 0 0 0 0,1 1 0 0 0,-1 1 0 0 0,1 0 0 0 0,-1 2 0 0 0,1-1 0 0 0,0 2 0 0 0,-21 7-1 0 0,23-3-1823 0 0</inkml:trace>
</inkml:ink>
</file>

<file path=ppt/ink/ink13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5.519"/>
    </inkml:context>
    <inkml:brush xml:id="br0">
      <inkml:brushProperty name="width" value="0.1" units="cm"/>
      <inkml:brushProperty name="height" value="0.1" units="cm"/>
      <inkml:brushProperty name="color" value="#008C3A"/>
    </inkml:brush>
  </inkml:definitions>
  <inkml:trace contextRef="#ctx0" brushRef="#br0">1 49 15983 0 0,'6'-34'1728'0'0,"-4"33"-1502"0"0,-1-1 0 0 0,1 1 0 0 0,0 0 0 0 0,0 0-1 0 0,0-1 1 0 0,0 1 0 0 0,0 0 0 0 0,0 0 0 0 0,0 1 0 0 0,0-1 0 0 0,0 0-1 0 0,0 1 1 0 0,0-1 0 0 0,0 1 0 0 0,0 0 0 0 0,1 0 0 0 0,-1 0-1 0 0,0 0 1 0 0,0 0 0 0 0,0 0 0 0 0,1 0 0 0 0,-1 1 0 0 0,0-1 0 0 0,0 1-1 0 0,4 1 1 0 0,4 1 216 0 0,0 1-1 0 0,0 0 0 0 0,-1 0 0 0 0,10 7 1 0 0,32 23 289 0 0,-2 2 0 0 0,52 51-1 0 0,-2-1-3246 0 0,-83-75-180 0 0</inkml:trace>
</inkml:ink>
</file>

<file path=ppt/ink/ink13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5.852"/>
    </inkml:context>
    <inkml:brush xml:id="br0">
      <inkml:brushProperty name="width" value="0.1" units="cm"/>
      <inkml:brushProperty name="height" value="0.1" units="cm"/>
      <inkml:brushProperty name="color" value="#008C3A"/>
    </inkml:brush>
  </inkml:definitions>
  <inkml:trace contextRef="#ctx0" brushRef="#br0">426 3 17791 0 0,'-3'0'126'0'0,"-1"-1"1"0"0,1 0-1 0 0,0 1 0 0 0,0 0 0 0 0,-1 0 0 0 0,1 0 1 0 0,0 0-1 0 0,-1 0 0 0 0,1 1 0 0 0,0-1 0 0 0,0 1 1 0 0,0 0-1 0 0,-1 0 0 0 0,1 0 0 0 0,0 1 0 0 0,-3 1 0 0 0,-45 35 528 0 0,19-12 333 0 0,-39 22 184 0 0,46-34-847 0 0,1 2 0 0 0,1 0 1 0 0,0 2-1 0 0,1 0 1 0 0,1 2-1 0 0,1 0 1 0 0,-25 32-1 0 0,44-50-348 0 0,-1 0-1 0 0,1 1 1 0 0,0-1-1 0 0,0 1 1 0 0,0-1 0 0 0,0 1-1 0 0,0-1 1 0 0,0 1-1 0 0,0 5 1 0 0,1-7-141 0 0,0 0 1 0 0,0 0 0 0 0,0 0-1 0 0,0 0 1 0 0,1 0-1 0 0,-1 0 1 0 0,0-1-1 0 0,0 1 1 0 0,1 0 0 0 0,-1 0-1 0 0,1 0 1 0 0,-1 0-1 0 0,0 0 1 0 0,1 0-1 0 0,0-1 1 0 0,-1 1 0 0 0,1 0-1 0 0,-1 0 1 0 0,1-1-1 0 0,1 1 1 0 0,5 4-1739 0 0</inkml:trace>
</inkml:ink>
</file>

<file path=ppt/ink/ink13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7.651"/>
    </inkml:context>
    <inkml:brush xml:id="br0">
      <inkml:brushProperty name="width" value="0.1" units="cm"/>
      <inkml:brushProperty name="height" value="0.1" units="cm"/>
      <inkml:brushProperty name="color" value="#008C3A"/>
    </inkml:brush>
  </inkml:definitions>
  <inkml:trace contextRef="#ctx0" brushRef="#br0">233 60 1839 0 0,'-4'-7'8456'0'0,"-15"-21"-3344"0"0,17 27-4927 0 0,1 1 0 0 0,-1-1 0 0 0,0 1 0 0 0,0 0 0 0 0,0-1 0 0 0,0 1 0 0 0,0 0 0 0 0,0 0 0 0 0,0 0 0 0 0,0 0 0 0 0,0 0 0 0 0,0 1-1 0 0,0-1 1 0 0,0 1 0 0 0,0-1 0 0 0,0 1 0 0 0,0 0 0 0 0,1 0 0 0 0,-1-1 0 0 0,0 1 0 0 0,1 1 0 0 0,-1-1 0 0 0,0 0 0 0 0,1 0 0 0 0,-1 0 0 0 0,1 1 0 0 0,-2 1 0 0 0,-39 48 739 0 0,39-47-779 0 0,-14 20 199 0 0,2 1 1 0 0,0 1-1 0 0,2 0 0 0 0,1 1 1 0 0,-12 36-1 0 0,20-53-274 0 0,1 0 1 0 0,0 0 0 0 0,1 0-1 0 0,0 1 1 0 0,1-1 0 0 0,0 0-1 0 0,1 1 1 0 0,0-1 0 0 0,0 1-1 0 0,1-1 1 0 0,0 0 0 0 0,1 0-1 0 0,0 1 1 0 0,1-1 0 0 0,0 0-1 0 0,1-1 1 0 0,0 1-1 0 0,9 15 1 0 0,-8-19-63 0 0,1 0 0 0 0,0 0-1 0 0,0-1 1 0 0,0 1 0 0 0,1-2-1 0 0,0 1 1 0 0,0-1 0 0 0,0 0 0 0 0,1 0-1 0 0,-1-1 1 0 0,1 0 0 0 0,0 0 0 0 0,-1-1-1 0 0,1 0 1 0 0,0 0 0 0 0,1-1-1 0 0,-1 0 1 0 0,0-1 0 0 0,0 1 0 0 0,0-2-1 0 0,15-1 1 0 0,-3 0 11 0 0,0-1 0 0 0,-1-1-1 0 0,1 0 1 0 0,-1-2 0 0 0,0 0 0 0 0,-1-1-1 0 0,0-1 1 0 0,18-10 0 0 0,-29 14-9 0 0,-1-1 1 0 0,1 1 0 0 0,-1-1-1 0 0,0 0 1 0 0,0 0-1 0 0,-1-1 1 0 0,1 0-1 0 0,-1 0 1 0 0,-1 0 0 0 0,1-1-1 0 0,-1 1 1 0 0,0-1-1 0 0,0 0 1 0 0,-1 0-1 0 0,0 0 1 0 0,3-12 0 0 0,-4 8 23 0 0,0 0 0 0 0,-1 0 0 0 0,0 0 0 0 0,-1 0 0 0 0,0 0 0 0 0,-1 0 0 0 0,0 0 0 0 0,-1 1 0 0 0,0-1 0 0 0,-7-20 0 0 0,3 14 2 0 0,-1 1 0 0 0,0-1 0 0 0,-1 1 0 0 0,-1 0 0 0 0,-1 1 0 0 0,0 0 0 0 0,-1 1 0 0 0,0 0 0 0 0,-1 1 0 0 0,-1 0-1 0 0,0 1 1 0 0,-1 0 0 0 0,0 1 0 0 0,-20-12 0 0 0,26 19-76 0 0,-1 1 1 0 0,1-1-1 0 0,-1 1 1 0 0,1 1-1 0 0,-17-3 0 0 0,23 4 22 0 0,0 1 0 0 0,0 0 0 0 0,0-1 0 0 0,0 1 0 0 0,0 0 0 0 0,0 0 1 0 0,0 0-1 0 0,1 0 0 0 0,-1 0 0 0 0,0 1 0 0 0,0-1 0 0 0,0 0 0 0 0,0 1 0 0 0,0 0 0 0 0,1-1 0 0 0,-1 1 0 0 0,0 0 0 0 0,0 0 0 0 0,1 0 0 0 0,-1 0 0 0 0,1 0 0 0 0,-1 0 0 0 0,1 0 0 0 0,-1 1 0 0 0,1-1 0 0 0,0 0 0 0 0,0 1 0 0 0,-1-1 0 0 0,1 1 0 0 0,0 0 0 0 0,0-1 0 0 0,1 1 0 0 0,-3 3 0 0 0,3-3-253 0 0,0-1 1 0 0,0 1-1 0 0,0-1 1 0 0,0 1-1 0 0,0-1 1 0 0,0 1 0 0 0,1-1-1 0 0,-1 1 1 0 0,0-1-1 0 0,1 1 1 0 0,-1-1-1 0 0,1 0 1 0 0,-1 1-1 0 0,1-1 1 0 0,0 0-1 0 0,-1 1 1 0 0,1-1-1 0 0,0 0 1 0 0,1 2 0 0 0</inkml:trace>
</inkml:ink>
</file>

<file path=ppt/ink/ink1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2"/>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3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07.996"/>
    </inkml:context>
    <inkml:brush xml:id="br0">
      <inkml:brushProperty name="width" value="0.1" units="cm"/>
      <inkml:brushProperty name="height" value="0.1" units="cm"/>
      <inkml:brushProperty name="color" value="#008C3A"/>
    </inkml:brush>
  </inkml:definitions>
  <inkml:trace contextRef="#ctx0" brushRef="#br0">0 4 6911 0 0,'0'0'16632'0'0,"13"-4"-20528"0"0</inkml:trace>
</inkml:ink>
</file>

<file path=ppt/ink/ink13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16.374"/>
    </inkml:context>
    <inkml:brush xml:id="br0">
      <inkml:brushProperty name="width" value="0.1" units="cm"/>
      <inkml:brushProperty name="height" value="0.1" units="cm"/>
      <inkml:brushProperty name="color" value="#008C3A"/>
    </inkml:brush>
  </inkml:definitions>
  <inkml:trace contextRef="#ctx0" brushRef="#br0">308 110 2303 0 0,'0'0'418'0'0,"24"-8"7298"0"0,-21 4-7179 0 0,0 0 1 0 0,0-1-1 0 0,0 1 1 0 0,0-1-1 0 0,-1 1 1 0 0,0-1-1 0 0,0 0 1 0 0,0 0-1 0 0,0 0 1 0 0,-1 0-1 0 0,0 0 1 0 0,0 0-1 0 0,0 0 1 0 0,-1-1-1 0 0,0-6 1 0 0,-1 11-416 0 0,1 0 1 0 0,-1 0-1 0 0,0 0 1 0 0,0 0 0 0 0,1 0-1 0 0,-1 1 1 0 0,0-1-1 0 0,0 0 1 0 0,0 0 0 0 0,0 1-1 0 0,0-1 1 0 0,0 0 0 0 0,0 1-1 0 0,-1-1 1 0 0,1 1-1 0 0,0-1 1 0 0,0 1 0 0 0,0 0-1 0 0,0 0 1 0 0,-1-1 0 0 0,-1 1-1 0 0,-26-3 479 0 0,9 3-525 0 0,-1 1-1 0 0,1 0 1 0 0,0 2 0 0 0,0 0-1 0 0,-22 7 1 0 0,29-6-40 0 0,0 0 0 0 0,1 1-1 0 0,-1 0 1 0 0,1 1 0 0 0,0 1 0 0 0,1 0 0 0 0,0 0-1 0 0,-18 15 1 0 0,25-18-26 0 0,1 0 0 0 0,-1 0 0 0 0,1 0-1 0 0,0 0 1 0 0,0 0 0 0 0,0 1 0 0 0,1-1 0 0 0,-1 1 0 0 0,1 0-1 0 0,0 0 1 0 0,1 0 0 0 0,-1 0 0 0 0,1 0 0 0 0,0 0 0 0 0,-1 8-1 0 0,2-11-1 0 0,1 1 0 0 0,-1-1-1 0 0,0 0 1 0 0,1 0-1 0 0,0 1 1 0 0,-1-1-1 0 0,1 0 1 0 0,0 0-1 0 0,0 0 1 0 0,0 0-1 0 0,0 0 1 0 0,1 0-1 0 0,-1 0 1 0 0,1 0-1 0 0,-1 0 1 0 0,1 0-1 0 0,-1-1 1 0 0,1 1-1 0 0,0-1 1 0 0,0 1-1 0 0,0-1 1 0 0,0 0-1 0 0,0 0 1 0 0,2 1-1 0 0,1 1 29 0 0,17 8 30 0 0,1 0 0 0 0,1-2 0 0 0,0 0 0 0 0,0-2 0 0 0,49 9-1 0 0,18 5 3 0 0,-72-16 9 0 0,1 1 0 0 0,-2 1 0 0 0,1 0 0 0 0,-1 2 0 0 0,0 0 0 0 0,27 19 0 0 0,-40-25-62 0 0,-1 1 0 0 0,-1-1 0 0 0,1 1-1 0 0,0 0 1 0 0,-1 0 0 0 0,0 0 0 0 0,0 0 0 0 0,0 1 0 0 0,0-1 0 0 0,-1 1 0 0 0,1 0 0 0 0,-1-1 0 0 0,-1 1 0 0 0,1 0 0 0 0,-1 0 0 0 0,1 1-1 0 0,-1-1 1 0 0,-1 0 0 0 0,1 0 0 0 0,-1 0 0 0 0,0 1 0 0 0,0-1 0 0 0,-1 0 0 0 0,1 0 0 0 0,-1 0 0 0 0,0 1 0 0 0,-1-1 0 0 0,1 0 0 0 0,-1 0 0 0 0,-3 5-1 0 0,-1 3 6 0 0,0 0 0 0 0,-1-1 0 0 0,-1 0 0 0 0,0 0 0 0 0,-1-1 0 0 0,0 0 0 0 0,-1 0-1 0 0,0-1 1 0 0,0 0 0 0 0,-1-1 0 0 0,-16 11 0 0 0,-3-2 6 0 0,0 0-1 0 0,-1-2 1 0 0,-49 18 0 0 0,77-33-20 0 0,-1 1 1 0 0,0-1-1 0 0,1 0 1 0 0,-1 0-1 0 0,0 0 1 0 0,0 0-1 0 0,0 0 1 0 0,0-1-1 0 0,1 0 1 0 0,-1 0-1 0 0,0 0 1 0 0,0 0-1 0 0,0-1 1 0 0,0 0-1 0 0,-4 0 0 0 0,7-1-5 0 0,-1 1-1 0 0,1 0 1 0 0,0 0-1 0 0,-1 0 1 0 0,1-1-1 0 0,0 1 0 0 0,0-1 1 0 0,0 1-1 0 0,-1-1 1 0 0,2 1-1 0 0,-1-1 0 0 0,0 0 1 0 0,0 0-1 0 0,0 1 1 0 0,1-1-1 0 0,-1 0 0 0 0,1 0 1 0 0,0 0-1 0 0,-1 1 1 0 0,1-1-1 0 0,0 0 1 0 0,0 0-1 0 0,0 0 0 0 0,0 0 1 0 0,0 0-1 0 0,1 1 1 0 0,-1-1-1 0 0,1 0 0 0 0,-1 0 1 0 0,1 0-1 0 0,0 1 1 0 0,0-3-1 0 0,15-45 8 0 0,2 2 0 0 0,3 0 0 0 0,1 1 0 0 0,2 1 0 0 0,2 1 0 0 0,2 1 0 0 0,41-47 0 0 0,-31 47-8 0 0,26-33 0 0 0,-59 70 0 0 0,-1 0 0 0 0,-1 0 0 0 0,1-1 0 0 0,-1 0 0 0 0,0 1 0 0 0,0-1 0 0 0,-1 0 0 0 0,0 0 0 0 0,0-1 0 0 0,0-11 0 0 0,-1 17 0 0 0,-1 0-1 0 0,0 0 0 0 0,0 1 1 0 0,0-1-1 0 0,-1 0 0 0 0,1 0 1 0 0,0 0-1 0 0,-1 0 0 0 0,1 0 1 0 0,-1 1-1 0 0,0-1 1 0 0,1 0-1 0 0,-1 0 0 0 0,0 1 1 0 0,0-1-1 0 0,0 1 0 0 0,0-1 1 0 0,-1 1-1 0 0,1-1 0 0 0,0 1 1 0 0,-1-1-1 0 0,1 1 1 0 0,-3-2-1 0 0,0 1-5 0 0,0 0 1 0 0,0 1-1 0 0,0-1 1 0 0,0 1-1 0 0,0 0 1 0 0,0 0 0 0 0,-1 0-1 0 0,1 1 1 0 0,0 0-1 0 0,-6 0 1 0 0,-6 0-104 0 0,1 2 0 0 0,0 0 0 0 0,0 1 1 0 0,0 0-1 0 0,-14 6 0 0 0,7 4-1106 0 0,12-3-2396 0 0</inkml:trace>
</inkml:ink>
</file>

<file path=ppt/ink/ink13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16.965"/>
    </inkml:context>
    <inkml:brush xml:id="br0">
      <inkml:brushProperty name="width" value="0.1" units="cm"/>
      <inkml:brushProperty name="height" value="0.1" units="cm"/>
      <inkml:brushProperty name="color" value="#008C3A"/>
    </inkml:brush>
  </inkml:definitions>
  <inkml:trace contextRef="#ctx0" brushRef="#br0">1 126 12207 0 0,'0'-1'1106'0'0,"1"0"-1032"0"0,0-1 1 0 0,0 0 0 0 0,0 0 0 0 0,0 1 0 0 0,1-1 0 0 0,-1 1-1 0 0,1-1 1 0 0,-1 1 0 0 0,1 0 0 0 0,-1-1 0 0 0,1 1 0 0 0,0 0-1 0 0,-1 0 1 0 0,1 0 0 0 0,0 0 0 0 0,0 0 0 0 0,0 1 0 0 0,0-1-1 0 0,0 1 1 0 0,2-1 0 0 0,43-4 2779 0 0,-34 5-2263 0 0,-8 0-343 0 0,50-3 2143 0 0,71-14 0 0 0,-107 12-2198 0 0,0 0 0 0 0,-1-1 0 0 0,1 0 0 0 0,-1-2 0 0 0,-1 0 0 0 0,1-1 0 0 0,20-15 0 0 0,-38 24-172 0 0,0 0 1 0 0,0-1-1 0 0,0 1 0 0 0,1 0 0 0 0,-1 0 1 0 0,0 0-1 0 0,0-1 0 0 0,0 1 0 0 0,0 0 1 0 0,1 0-1 0 0,-1 0 0 0 0,0 0 0 0 0,0-1 1 0 0,0 1-1 0 0,1 0 0 0 0,-1 0 0 0 0,0 0 1 0 0,0 0-1 0 0,1 0 0 0 0,-1 0 0 0 0,0 0 0 0 0,0 0 1 0 0,1 0-1 0 0,-1-1 0 0 0,0 1 0 0 0,0 0 1 0 0,1 0-1 0 0,-1 0 0 0 0,0 1 0 0 0,0-1 1 0 0,1 0-1 0 0,-1 0 0 0 0,0 0 0 0 0,0 0 1 0 0,1 0-1 0 0,-1 0 0 0 0,0 0 0 0 0,0 0 1 0 0,1 0-1 0 0,-1 1 0 0 0,0-1 0 0 0,0 0 1 0 0,0 0-1 0 0,1 0 0 0 0,-1 0 0 0 0,0 1 1 0 0,0-1-1 0 0,0 0 0 0 0,0 0 0 0 0,0 0 1 0 0,1 1-1 0 0,-1-1 0 0 0,0 0 0 0 0,0 0 1 0 0,0 1-1 0 0,0-1 0 0 0,0 0 0 0 0,0 0 0 0 0,0 1 1 0 0,0-1-1 0 0,0 0 0 0 0,0 1 0 0 0,-5 27 221 0 0,-18 32-257 0 0,-34 64 157 0 0,-62 203-1 0 0,106-287-92 0 0,8-27-47 0 0,0 0-1 0 0,2 0 1 0 0,-1 0 0 0 0,1 1-1 0 0,1-1 1 0 0,1 1 0 0 0,0 0-1 0 0,1 25 1 0 0,1-35-235 0 0,0 1-1 0 0,0-1 1 0 0,1 1 0 0 0,-1-1-1 0 0,1 0 1 0 0,0 1-1 0 0,0-1 1 0 0,0 0 0 0 0,5 6-1 0 0,0 1-3380 0 0</inkml:trace>
</inkml:ink>
</file>

<file path=ppt/ink/ink13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17.338"/>
    </inkml:context>
    <inkml:brush xml:id="br0">
      <inkml:brushProperty name="width" value="0.1" units="cm"/>
      <inkml:brushProperty name="height" value="0.1" units="cm"/>
      <inkml:brushProperty name="color" value="#008C3A"/>
    </inkml:brush>
  </inkml:definitions>
  <inkml:trace contextRef="#ctx0" brushRef="#br0">1 220 7831 0 0,'4'-1'135'0'0,"1"-1"-1"0"0,-1 0 1 0 0,1-1-1 0 0,-1 1 1 0 0,0-1 0 0 0,0 1-1 0 0,0-1 1 0 0,-1-1-1 0 0,1 1 1 0 0,5-8-1 0 0,15-10 2684 0 0,0 3-237 0 0,0 2 0 0 0,2 0 1 0 0,33-14-1 0 0,85-29-231 0 0,-78 40-4567 0 0,-53 14 37 0 0</inkml:trace>
</inkml:ink>
</file>

<file path=ppt/ink/ink13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17.996"/>
    </inkml:context>
    <inkml:brush xml:id="br0">
      <inkml:brushProperty name="width" value="0.1" units="cm"/>
      <inkml:brushProperty name="height" value="0.1" units="cm"/>
      <inkml:brushProperty name="color" value="#008C3A"/>
    </inkml:brush>
  </inkml:definitions>
  <inkml:trace contextRef="#ctx0" brushRef="#br0">0 209 3223 0 0,'0'0'143'0'0,"9"-36"344"0"0,-7 28 1041 0 0,1 0 1 0 0,0 0-1 0 0,0 0 1 0 0,1 0-1 0 0,0 0 1 0 0,5-7-1 0 0,-3 7-391 0 0,0-1 0 0 0,1 1 0 0 0,0 1 0 0 0,14-13-1 0 0,-13 13-883 0 0,0 1 0 0 0,1 0 0 0 0,0 1-1 0 0,0 0 1 0 0,0 0 0 0 0,0 1 0 0 0,1 0 0 0 0,-1 1-1 0 0,1 0 1 0 0,0 0 0 0 0,0 1 0 0 0,1 0-1 0 0,-1 1 1 0 0,0 0 0 0 0,0 1 0 0 0,1 0 0 0 0,-1 1-1 0 0,18 2 1 0 0,-25-2-241 0 0,0 0 1 0 0,0 0-1 0 0,0 0 0 0 0,0 0 0 0 0,0 1 0 0 0,0-1 1 0 0,-1 1-1 0 0,1 0 0 0 0,0-1 0 0 0,-1 1 0 0 0,1 0 1 0 0,-1 1-1 0 0,0-1 0 0 0,0 0 0 0 0,0 1 1 0 0,0-1-1 0 0,0 1 0 0 0,0 0 0 0 0,-1-1 0 0 0,1 1 1 0 0,-1 0-1 0 0,0 0 0 0 0,0 0 0 0 0,0 0 0 0 0,0 0 1 0 0,0 0-1 0 0,-1 0 0 0 0,1 1 0 0 0,-1-1 0 0 0,0 0 1 0 0,0 0-1 0 0,0 0 0 0 0,-1 1 0 0 0,1-1 1 0 0,-1 0-1 0 0,1 0 0 0 0,-1 0 0 0 0,0 0 0 0 0,0 0 1 0 0,-1 0-1 0 0,1 0 0 0 0,-1 0 0 0 0,1-1 0 0 0,-1 1 1 0 0,0 0-1 0 0,0-1 0 0 0,0 0 0 0 0,0 1 1 0 0,-3 2-1 0 0,-13 10 37 0 0,-1-1 1 0 0,-36 20-1 0 0,39-26-43 0 0,1 1 1 0 0,0 1-1 0 0,1 0 0 0 0,0 1 0 0 0,1 1 1 0 0,-21 22-1 0 0,31-31 7 0 0,2-3-11 0 0,0 1 0 0 0,0 0 0 0 0,-1 0-1 0 0,1 0 1 0 0,0 0 0 0 0,0 0 0 0 0,0 1 0 0 0,0-1-1 0 0,1 0 1 0 0,-1 0 0 0 0,0 1 0 0 0,1-1 0 0 0,-1 0 0 0 0,0 1-1 0 0,1-1 1 0 0,-1 1 0 0 0,1-1 0 0 0,0 0 0 0 0,0 1-1 0 0,-1-1 1 0 0,1 4 0 0 0,1-4-2 0 0,-1 1 0 0 0,0-1 0 0 0,1 1 0 0 0,-1-1 0 0 0,1 1 0 0 0,-1-1 0 0 0,1 0 0 0 0,0 1 0 0 0,-1-1 0 0 0,1 0 0 0 0,0 0 0 0 0,0 1 0 0 0,0-1 0 0 0,0 0 0 0 0,0 0 0 0 0,0 0 0 0 0,1 0 0 0 0,-1 0 0 0 0,0 0 0 0 0,0-1 0 0 0,1 1 0 0 0,-1 0 0 0 0,0-1 0 0 0,1 1 0 0 0,-1-1 0 0 0,1 1 0 0 0,-1-1 0 0 0,1 1 0 0 0,-1-1 0 0 0,1 0 0 0 0,1 0 0 0 0,0 1 0 0 0,38 10 0 0 0,-20-7 0 0 0,0 2 0 0 0,-1 0 0 0 0,0 1 0 0 0,0 1 0 0 0,0 1 0 0 0,-1 1 0 0 0,26 17 0 0 0,-34-19 13 0 0,-1 1 1 0 0,1 0-1 0 0,-2 0 0 0 0,1 1 0 0 0,-1 0 1 0 0,11 16-1 0 0,-18-23-8 0 0,0 0 0 0 0,-1 1 0 0 0,1-1 0 0 0,-1 1 1 0 0,1-1-1 0 0,-1 1 0 0 0,0-1 0 0 0,0 1 0 0 0,-1 0 0 0 0,1-1 1 0 0,-1 1-1 0 0,0 0 0 0 0,0 0 0 0 0,0-1 0 0 0,0 1 0 0 0,-1 0 1 0 0,1-1-1 0 0,-1 1 0 0 0,0 0 0 0 0,0-1 0 0 0,0 1 0 0 0,-1-1 1 0 0,1 1-1 0 0,-1-1 0 0 0,0 0 0 0 0,0 0 0 0 0,-4 6 0 0 0,-6 4 124 0 0,0 0-1 0 0,-1 0 0 0 0,0-1 0 0 0,-1-1 0 0 0,0 0 1 0 0,-1-1-1 0 0,-26 13 0 0 0,15-10 24 0 0,0-1-1 0 0,-1-1 1 0 0,-56 14-1 0 0,66-22-118 0 0,1-1 0 0 0,-1 0 0 0 0,-17-2 0 0 0,27-3 310 0 0</inkml:trace>
</inkml:ink>
</file>

<file path=ppt/ink/ink13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29.603"/>
    </inkml:context>
    <inkml:brush xml:id="br0">
      <inkml:brushProperty name="width" value="0.1" units="cm"/>
      <inkml:brushProperty name="height" value="0.1" units="cm"/>
      <inkml:brushProperty name="color" value="#008C3A"/>
    </inkml:brush>
  </inkml:definitions>
  <inkml:trace contextRef="#ctx0" brushRef="#br0">1 100 1839 0 0,'7'-33'1153'0'0,"2"-33"20811"0"0,-16 292-20677 0 0,1-116-1017 0 0,14 192 0 0 0,-4-184-222 0 0,-4-118-159 0 0,-1 1-1 0 0,1 0 0 0 0,0 0 1 0 0,0 0-1 0 0,0 0 1 0 0,0 0-1 0 0,0 0 1 0 0,1 0-1 0 0,-1 0 1 0 0,0 0-1 0 0,0 0 1 0 0,0-1-1 0 0,1 1 0 0 0,-1 0 1 0 0,1 0-1 0 0,-1 0 1 0 0,0 0-1 0 0,1-1 1 0 0,-1 1-1 0 0,1 0 1 0 0,0 0-1 0 0,0 0 0 0 0</inkml:trace>
</inkml:ink>
</file>

<file path=ppt/ink/ink13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29.938"/>
    </inkml:context>
    <inkml:brush xml:id="br0">
      <inkml:brushProperty name="width" value="0.1" units="cm"/>
      <inkml:brushProperty name="height" value="0.1" units="cm"/>
      <inkml:brushProperty name="color" value="#008C3A"/>
    </inkml:brush>
  </inkml:definitions>
  <inkml:trace contextRef="#ctx0" brushRef="#br0">57 12 9671 0 0,'-13'-11'7956'0'0,"13"11"-7836"0"0,-4 16 1959 0 0,-15 117 2469 0 0,0 68-3838 0 0,18-174-959 0 0,1 0 0 0 0,1-1 0 0 0,1 1 0 0 0,1 0 0 0 0,2-1 0 0 0,0 0 0 0 0,2 0 0 0 0,13 32 0 0 0,-15-47-1483 0 0</inkml:trace>
</inkml:ink>
</file>

<file path=ppt/ink/ink13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30.876"/>
    </inkml:context>
    <inkml:brush xml:id="br0">
      <inkml:brushProperty name="width" value="0.1" units="cm"/>
      <inkml:brushProperty name="height" value="0.1" units="cm"/>
      <inkml:brushProperty name="color" value="#008C3A"/>
    </inkml:brush>
  </inkml:definitions>
  <inkml:trace contextRef="#ctx0" brushRef="#br0">109 1 7831 0 0,'0'0'603'0'0,"-28"29"4960"0"0,7 0-3667 0 0,2 1 1 0 0,-21 43 0 0 0,39-72-1537 0 0,25 20 576 0 0,-1-18-373 0 0,-1-2 1 0 0,1 0-1 0 0,0-2 0 0 0,44-6 1 0 0,19-1 354 0 0,-73 8-772 0 0,8-2 156 0 0,0 2-1 0 0,0 0 1 0 0,0 1-1 0 0,0 1 1 0 0,-1 1-1 0 0,1 1 1 0 0,31 10-1 0 0,-46-11-252 0 0,0 2 1 0 0,1-1-1 0 0,-2 1 0 0 0,1-1 0 0 0,0 2 0 0 0,-1-1 0 0 0,0 1 0 0 0,0-1 0 0 0,-1 1 0 0 0,0 1 0 0 0,0-1 0 0 0,0 1 0 0 0,0-1 1 0 0,3 13-1 0 0,-4-13-33 0 0,-1 0 0 0 0,0 0 1 0 0,0 0-1 0 0,-1 1 1 0 0,1-1-1 0 0,-2 1 0 0 0,1-1 1 0 0,0 1-1 0 0,-1-1 0 0 0,-1 1 1 0 0,1-1-1 0 0,-1 1 1 0 0,0-1-1 0 0,0 0 0 0 0,-1 1 1 0 0,-4 10-1 0 0,2-8 24 0 0,-3 4 39 0 0,0 0 1 0 0,0 0-1 0 0,-1-1 1 0 0,-1 0-1 0 0,-10 11 1 0 0,15-19-63 0 0,0-1 1 0 0,0 0-1 0 0,0 0 0 0 0,0 0 1 0 0,0-1-1 0 0,-1 0 0 0 0,1 1 1 0 0,-1-1-1 0 0,0-1 1 0 0,1 1-1 0 0,-1-1 0 0 0,0 0 1 0 0,0 0-1 0 0,0 0 0 0 0,0-1 1 0 0,0 1-1 0 0,0-1 0 0 0,-9-2 1 0 0,-3 1-72 0 0,-1-2-1 0 0,1-1 1 0 0,0 0 0 0 0,0-1 0 0 0,-18-8 0 0 0,-11-12-3023 0 0,34 15 1548 0 0</inkml:trace>
</inkml:ink>
</file>

<file path=ppt/ink/ink13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31.224"/>
    </inkml:context>
    <inkml:brush xml:id="br0">
      <inkml:brushProperty name="width" value="0.1" units="cm"/>
      <inkml:brushProperty name="height" value="0.1" units="cm"/>
      <inkml:brushProperty name="color" value="#008C3A"/>
    </inkml:brush>
  </inkml:definitions>
  <inkml:trace contextRef="#ctx0" brushRef="#br0">1 178 15807 0 0,'0'-6'204'0'0,"1"1"0"0"0,0-1-1 0 0,0 0 1 0 0,1 1-1 0 0,-1-1 1 0 0,1 1 0 0 0,0 0-1 0 0,1 0 1 0 0,-1 0 0 0 0,1 0-1 0 0,0 0 1 0 0,1 0-1 0 0,-1 1 1 0 0,1-1 0 0 0,0 1-1 0 0,0 0 1 0 0,0 0 0 0 0,0 1-1 0 0,1-1 1 0 0,-1 1 0 0 0,1 0-1 0 0,0 0 1 0 0,0 0-1 0 0,0 1 1 0 0,7-3 0 0 0,16-6 1236 0 0,1 1 0 0 0,0 2 0 0 0,44-8 1 0 0,-58 13-1345 0 0,9-2-973 0 0,-1 1-1 0 0,1 1 0 0 0,-1 2 1 0 0,32 0-1 0 0,-31 3-7398 0 0</inkml:trace>
</inkml:ink>
</file>

<file path=ppt/ink/ink13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31.723"/>
    </inkml:context>
    <inkml:brush xml:id="br0">
      <inkml:brushProperty name="width" value="0.1" units="cm"/>
      <inkml:brushProperty name="height" value="0.1" units="cm"/>
      <inkml:brushProperty name="color" value="#008C3A"/>
    </inkml:brush>
  </inkml:definitions>
  <inkml:trace contextRef="#ctx0" brushRef="#br0">122 1 13679 0 0,'-8'18'1456'0'0,"-33"90"1936"0"0,-5 12 1369 0 0,23-40-4841 0 0,21-74-260 0 0,1 0-1 0 0,1 1 1 0 0,-1-1-1 0 0,1 0 1 0 0,0 1-1 0 0,2 10 1 0 0,-1-8-846 0 0</inkml:trace>
</inkml:ink>
</file>

<file path=ppt/ink/ink1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3"/>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3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32.664"/>
    </inkml:context>
    <inkml:brush xml:id="br0">
      <inkml:brushProperty name="width" value="0.1" units="cm"/>
      <inkml:brushProperty name="height" value="0.1" units="cm"/>
      <inkml:brushProperty name="color" value="#008C3A"/>
    </inkml:brush>
  </inkml:definitions>
  <inkml:trace contextRef="#ctx0" brushRef="#br0">1 170 3679 0 0,'0'-9'6428'0'0,"0"-25"-2513"0"0,1 28-3503 0 0,0 0 1 0 0,0 0-1 0 0,0 0 0 0 0,1 0 1 0 0,0 0-1 0 0,0 0 1 0 0,1 1-1 0 0,0-1 0 0 0,0 1 1 0 0,0-1-1 0 0,0 1 0 0 0,1 0 1 0 0,0 1-1 0 0,0-1 0 0 0,0 0 1 0 0,6-3-1 0 0,-5 4-280 0 0,-1 1 1 0 0,1 0-1 0 0,0 0 0 0 0,0 0 0 0 0,0 0 1 0 0,0 1-1 0 0,1 0 0 0 0,-1 0 0 0 0,1 1 1 0 0,-1 0-1 0 0,1-1 0 0 0,0 2 0 0 0,-1-1 1 0 0,1 1-1 0 0,0 0 0 0 0,-1 0 0 0 0,1 0 1 0 0,0 1-1 0 0,-1 0 0 0 0,1 0 0 0 0,0 0 1 0 0,-1 1-1 0 0,0 0 0 0 0,1 0 0 0 0,-1 1 1 0 0,0-1-1 0 0,6 5 0 0 0,-8-5-94 0 0,0 0-1 0 0,0 0 1 0 0,0 0-1 0 0,0 1 1 0 0,0-1 0 0 0,-1 1-1 0 0,1 0 1 0 0,-1 0-1 0 0,0 0 1 0 0,0 0 0 0 0,0 0-1 0 0,0 0 1 0 0,0 1-1 0 0,-1-1 1 0 0,0 1 0 0 0,1-1-1 0 0,-1 1 1 0 0,1 5-1 0 0,-2-2-3 0 0,0 0-1 0 0,0 0 1 0 0,0 0-1 0 0,-1 0 0 0 0,0 0 1 0 0,0 0-1 0 0,-1-1 1 0 0,1 1-1 0 0,-5 9 1 0 0,-4 5-4 0 0,0 0 1 0 0,-2 0 0 0 0,0-1 0 0 0,-27 33 0 0 0,36-49-22 0 0,-11 13 7 0 0,1 0 0 0 0,-13 24 0 0 0,23-37-16 0 0,1 0 0 0 0,0 0 0 0 0,0 0 0 0 0,0 0-1 0 0,1 0 1 0 0,0 0 0 0 0,-1 0 0 0 0,1 0-1 0 0,1 1 1 0 0,-1-1 0 0 0,1 0 0 0 0,0 1-1 0 0,0-1 1 0 0,0 0 0 0 0,0 1 0 0 0,1-1 0 0 0,-1 0-1 0 0,3 6 1 0 0,-2-8 0 0 0,0 0 1 0 0,1 0-1 0 0,-1 0 0 0 0,1-1 1 0 0,-1 1-1 0 0,1 0 0 0 0,0-1 0 0 0,0 1 1 0 0,0-1-1 0 0,0 0 0 0 0,0 1 1 0 0,0-1-1 0 0,0 0 0 0 0,0 0 1 0 0,0 0-1 0 0,1-1 0 0 0,-1 1 0 0 0,0 0 1 0 0,1-1-1 0 0,-1 0 0 0 0,0 1 1 0 0,1-1-1 0 0,1 0 0 0 0,63-4 164 0 0,-51 3-71 0 0,73 0 171 0 0,-61 2-234 0 0,-1-2 1 0 0,44-5-1 0 0,-48 5-1631 0 0</inkml:trace>
</inkml:ink>
</file>

<file path=ppt/ink/ink13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09:34.784"/>
    </inkml:context>
    <inkml:brush xml:id="br0">
      <inkml:brushProperty name="width" value="0.1" units="cm"/>
      <inkml:brushProperty name="height" value="0.1" units="cm"/>
      <inkml:brushProperty name="color" value="#008C3A"/>
    </inkml:brush>
  </inkml:definitions>
  <inkml:trace contextRef="#ctx0" brushRef="#br0">0 225 2759 0 0,'6'-47'11843'0'0,"-5"34"-10394"0"0,1 0-63 0 0,0-1 0 0 0,1 0 0 0 0,6-17 0 0 0,-7 26-1203 0 0,0 1-1 0 0,0-1 1 0 0,1 1-1 0 0,0-1 0 0 0,-1 1 1 0 0,2 0-1 0 0,-1 0 1 0 0,0 0-1 0 0,1 0 1 0 0,0 1-1 0 0,-1-1 1 0 0,10-5-1 0 0,-5 4-13 0 0,0 0 1 0 0,1 1-1 0 0,0 0 0 0 0,0 0 0 0 0,17-4 1 0 0,-22 7-127 0 0,1 0 0 0 0,-1 0 0 0 0,0 1 0 0 0,0-1 0 0 0,0 1 0 0 0,1 0 0 0 0,-1 0 0 0 0,0 1 0 0 0,0-1 0 0 0,0 1 0 0 0,0 0 0 0 0,1 0 0 0 0,-1 1 0 0 0,0-1 0 0 0,7 4 0 0 0,-10-4-35 0 0,0 0 0 0 0,0 0 0 0 0,1-1 0 0 0,-1 1 0 0 0,0 0 0 0 0,0 0-1 0 0,0 0 1 0 0,0 0 0 0 0,0 0 0 0 0,0 1 0 0 0,-1-1 0 0 0,1 0 0 0 0,0 0 0 0 0,0 0 0 0 0,-1 1 0 0 0,1-1 0 0 0,-1 0-1 0 0,1 1 1 0 0,-1-1 0 0 0,0 1 0 0 0,0-1 0 0 0,1 0 0 0 0,-1 1 0 0 0,0-1 0 0 0,0 1 0 0 0,0-1 0 0 0,0 1-1 0 0,-1-1 1 0 0,1 2 0 0 0,-16 29 86 0 0,15-30-89 0 0,-24 31 108 0 0,9-12-81 0 0,1 0 0 0 0,-16 33-1 0 0,28-50-31 0 0,1 1 0 0 0,0 0 0 0 0,0 0 0 0 0,0 1 0 0 0,0-1 0 0 0,1 0 0 0 0,0 1 0 0 0,0-1 0 0 0,0 0 0 0 0,1 1 0 0 0,0-1 0 0 0,0 1 0 0 0,0-1 0 0 0,1 1 0 0 0,0-1 0 0 0,3 11 0 0 0,-2-12 2 0 0,0 0-1 0 0,0-1 1 0 0,0 1-1 0 0,1-1 1 0 0,0 0-1 0 0,0 1 1 0 0,0-1-1 0 0,0-1 1 0 0,0 1 0 0 0,0 0-1 0 0,1-1 1 0 0,0 1-1 0 0,-1-1 1 0 0,6 2-1 0 0,63 24 34 0 0,-44-19-29 0 0,-18-5-6 0 0,59 25 0 0 0,-65-27 0 0 0,0 0 0 0 0,0 0 0 0 0,0 0 0 0 0,-1 1 0 0 0,1 0 0 0 0,-1-1 0 0 0,0 1 0 0 0,0 0 0 0 0,0 1 0 0 0,0-1 0 0 0,0 0 0 0 0,-1 1 0 0 0,5 7 0 0 0,-7-9 0 0 0,0 0 0 0 0,0-1 0 0 0,0 1 0 0 0,0 0 0 0 0,0 0 0 0 0,0-1 0 0 0,-1 1 0 0 0,1 0 0 0 0,0-1 0 0 0,-1 1 0 0 0,0 0 0 0 0,1-1 0 0 0,-1 1 0 0 0,0-1 0 0 0,0 1 0 0 0,1-1 0 0 0,-1 1 0 0 0,0-1 0 0 0,-1 0 0 0 0,1 1 0 0 0,0-1 0 0 0,0 0 0 0 0,-1 0 0 0 0,1 0 0 0 0,0 0 0 0 0,-3 2 0 0 0,-45 26 0 0 0,40-25 0 0 0,-109 55 73 0 0,101-52-55 0 0,-2 0 0 0 0,1-1 0 0 0,0-1 0 0 0,-35 6 0 0 0,51-11-13 0 0,1 1 0 0 0,0-1 1 0 0,-1 0-1 0 0,1 1 0 0 0,-1-1 1 0 0,1 0-1 0 0,-1 0 0 0 0,1 0 1 0 0,-1 0-1 0 0,1 0 1 0 0,-1-1-1 0 0,1 1 0 0 0,0 0 1 0 0,-1-1-1 0 0,1 1 0 0 0,-1-1 1 0 0,1 1-1 0 0,0-1 0 0 0,0 0 1 0 0,-1 1-1 0 0,1-1 0 0 0,0 0 1 0 0,0 0-1 0 0,0 0 0 0 0,0 0 1 0 0,0 0-1 0 0,0 0 0 0 0,0 0 1 0 0,0 0-1 0 0,0-1 0 0 0,0 1 1 0 0,1 0-1 0 0,-1 0 0 0 0,0-1 1 0 0,1 1-1 0 0,-1-1 0 0 0,1 1 1 0 0,-1-2-1 0 0,4-23-1217 0 0,7 5-3321 0 0</inkml:trace>
</inkml:ink>
</file>

<file path=ppt/ink/ink13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5.333"/>
    </inkml:context>
    <inkml:brush xml:id="br0">
      <inkml:brushProperty name="width" value="0.1" units="cm"/>
      <inkml:brushProperty name="height" value="0.1" units="cm"/>
      <inkml:brushProperty name="color" value="#008C3A"/>
    </inkml:brush>
  </inkml:definitions>
  <inkml:trace contextRef="#ctx0" brushRef="#br0">1 29 1375 0 0,'0'0'186'0'0,"27"-27"9895"0"0,-27 25-10308 0 0</inkml:trace>
</inkml:ink>
</file>

<file path=ppt/ink/ink13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5.722"/>
    </inkml:context>
    <inkml:brush xml:id="br0">
      <inkml:brushProperty name="width" value="0.1" units="cm"/>
      <inkml:brushProperty name="height" value="0.1" units="cm"/>
      <inkml:brushProperty name="color" value="#008C3A"/>
    </inkml:brush>
  </inkml:definitions>
  <inkml:trace contextRef="#ctx0" brushRef="#br0">343 154 5527 0 0,'7'-35'776'0'0,"3"-5"2946"0"0,-7 33-3243 0 0,-1 1 1 0 0,0-1 0 0 0,-1 0 0 0 0,1 1-1 0 0,-1-1 1 0 0,-1 0 0 0 0,1 0-1 0 0,-1 0 1 0 0,-1-11 465 0 0,-1 19-871 0 0,0-1 0 0 0,1 1 1 0 0,-1-1-1 0 0,1 1 0 0 0,-1-1 0 0 0,1 1 0 0 0,-1 0 0 0 0,1 0 0 0 0,0 0 0 0 0,-1 0 0 0 0,1 0 0 0 0,0 0 0 0 0,0 0 1 0 0,0 0-1 0 0,0 1 0 0 0,0-1 0 0 0,0 0 0 0 0,-2 3 0 0 0,-16 32 97 0 0,14-26-132 0 0,-10 20-127 0 0,0-1 32 0 0,0 0 0 0 0,-2 0 1 0 0,-1-2-1 0 0,-39 46 0 0 0,34-49 15 0 0,2 2 0 0 0,1 0 1 0 0,0 1-1 0 0,-21 42 0 0 0,31-51 14 0 0,2 0 1 0 0,0 1-1 0 0,1 0 0 0 0,1 0 0 0 0,1 1 0 0 0,0 0 0 0 0,2 0 0 0 0,-2 31 1 0 0,5-41 5 0 0,1-1 1 0 0,0 0-1 0 0,1 0 0 0 0,0 0 1 0 0,0 0-1 0 0,1 0 1 0 0,0 0-1 0 0,1-1 1 0 0,0 0-1 0 0,0 1 1 0 0,1-1-1 0 0,0-1 1 0 0,0 1-1 0 0,0-1 1 0 0,1 0-1 0 0,1 0 1 0 0,-1 0-1 0 0,1-1 1 0 0,0 0-1 0 0,0-1 0 0 0,1 1 1 0 0,0-1-1 0 0,0-1 1 0 0,0 1-1 0 0,9 2 1 0 0,-6-2 15 0 0,0 0 0 0 0,0-1 0 0 0,0-1 0 0 0,1 0 0 0 0,-1 0 0 0 0,1-1 0 0 0,-1-1 1 0 0,1 0-1 0 0,0 0 0 0 0,0-1 0 0 0,-1-1 0 0 0,1 0 0 0 0,0-1 0 0 0,-1 0 0 0 0,1 0 0 0 0,-1-1 0 0 0,0-1 0 0 0,0 0 1 0 0,14-7-1 0 0,-20 8 61 0 0,-1 1 0 0 0,1-1 0 0 0,0 0 1 0 0,-1-1-1 0 0,0 1 0 0 0,0-1 0 0 0,0 0 0 0 0,0 0 1 0 0,0 0-1 0 0,-1-1 0 0 0,0 1 0 0 0,0-1 1 0 0,0 0-1 0 0,0 0 0 0 0,-1 0 0 0 0,0 0 0 0 0,0 0 1 0 0,1-7-1 0 0,-2 8 34 0 0,-1-1 1 0 0,0 0-1 0 0,-1 1 1 0 0,1-1-1 0 0,-1 1 1 0 0,0-1-1 0 0,0 0 1 0 0,0 1-1 0 0,0 0 1 0 0,-1-1-1 0 0,0 1 1 0 0,0 0-1 0 0,0 0 1 0 0,-1 0-1 0 0,1 0 1 0 0,-1 0-1 0 0,0 1 1 0 0,0-1-1 0 0,0 1 0 0 0,0-1 1 0 0,-1 1-1 0 0,-4-3 1 0 0,5 3-47 0 0,-1 0 0 0 0,1 1 1 0 0,-1-1-1 0 0,0 1 0 0 0,0 0 0 0 0,0 0 1 0 0,0 0-1 0 0,0 1 0 0 0,0-1 1 0 0,-1 1-1 0 0,1 0 0 0 0,0 0 0 0 0,-1 0 1 0 0,1 1-1 0 0,-1 0 0 0 0,1 0 0 0 0,-9 0 1 0 0,0 3-36 0 0,0 0 1 0 0,0 1 0 0 0,1 0-1 0 0,-20 10 1 0 0,-25 9-240 0 0,32-16 24 0 0,2 1-38 0 0</inkml:trace>
</inkml:ink>
</file>

<file path=ppt/ink/ink13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7.330"/>
    </inkml:context>
    <inkml:brush xml:id="br0">
      <inkml:brushProperty name="width" value="0.1" units="cm"/>
      <inkml:brushProperty name="height" value="0.1" units="cm"/>
      <inkml:brushProperty name="color" value="#008C3A"/>
    </inkml:brush>
  </inkml:definitions>
  <inkml:trace contextRef="#ctx0" brushRef="#br0">1 130 5527 0 0,'11'-25'584'0'0,"5"-14"2835"0"0,-13 28-1065 0 0,1 1 0 0 0,1-1 0 0 0,-1 1 0 0 0,10-14 2880 0 0,-12 28-5077 0 0,-1-1 0 0 0,0 1 0 0 0,0-1 0 0 0,0 1 0 0 0,0 0-1 0 0,-1-1 1 0 0,1 1 0 0 0,-1 0 0 0 0,0 4 0 0 0,0-7-104 0 0,-2 44 208 0 0,-1-1 0 0 0,-2 0 1 0 0,-17 70-1 0 0,12-72-67 0 0,2 0-1 0 0,1 1 1 0 0,3 0-1 0 0,1 47 1 0 0,3-87-202 0 0,1 7-440 0 0,-1 1 0 0 0,1-1 0 0 0,1 0 0 0 0,0 0 0 0 0,4 12 0 0 0,-5-20 287 0 0,-1-1-1 0 0,1 1 1 0 0,0-1 0 0 0,-1 1 0 0 0,1 0 0 0 0,0-1 0 0 0,0 0-1 0 0,0 1 1 0 0,0-1 0 0 0,0 1 0 0 0,1-1 0 0 0,-1 0-1 0 0,0 0 1 0 0,1 0 0 0 0,-1 0 0 0 0,1 0 0 0 0,-1 0-1 0 0,1 0 1 0 0,-1 0 0 0 0,1 0 0 0 0,-1-1 0 0 0,1 1 0 0 0,0-1-1 0 0,0 1 1 0 0,-1-1 0 0 0,1 0 0 0 0,0 0 0 0 0,0 0-1 0 0,-1 1 1 0 0,1-2 0 0 0,0 1 0 0 0,0 0 0 0 0,-1 0-1 0 0,1-1 1 0 0,0 1 0 0 0,-1 0 0 0 0,1-1 0 0 0,2-1 0 0 0</inkml:trace>
</inkml:ink>
</file>

<file path=ppt/ink/ink13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7.706"/>
    </inkml:context>
    <inkml:brush xml:id="br0">
      <inkml:brushProperty name="width" value="0.1" units="cm"/>
      <inkml:brushProperty name="height" value="0.1" units="cm"/>
      <inkml:brushProperty name="color" value="#008C3A"/>
    </inkml:brush>
  </inkml:definitions>
  <inkml:trace contextRef="#ctx0" brushRef="#br0">123 1 4143 0 0,'5'0'14250'0'0,"-2"21"-12665"0"0,-5-1-1014 0 0,-1-1 1 0 0,-1 0-1 0 0,0-1 0 0 0,-2 1 1 0 0,0-1-1 0 0,-1 0 0 0 0,0 0 1 0 0,-12 17-1 0 0,7-10-417 0 0,0 1-1 0 0,-13 47 0 0 0,20-55-143 0 0,1-3-5 0 0,0 0 0 0 0,0 0 0 0 0,2 0 0 0 0,0 1 0 0 0,0-1 0 0 0,2 1 0 0 0,0-1 0 0 0,1 1 0 0 0,0-1 0 0 0,4 16-1 0 0,1-19-456 0 0</inkml:trace>
</inkml:ink>
</file>

<file path=ppt/ink/ink13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8.289"/>
    </inkml:context>
    <inkml:brush xml:id="br0">
      <inkml:brushProperty name="width" value="0.1" units="cm"/>
      <inkml:brushProperty name="height" value="0.1" units="cm"/>
      <inkml:brushProperty name="color" value="#008C3A"/>
    </inkml:brush>
  </inkml:definitions>
  <inkml:trace contextRef="#ctx0" brushRef="#br0">113 0 1839 0 0,'-4'8'17158'0'0,"-8"11"-15456"0"0,-28 33 880 0 0,34-47-2466 0 0,1 0 0 0 0,0 1-1 0 0,0 0 1 0 0,0 0 0 0 0,1 0 0 0 0,0 0 0 0 0,0 1 0 0 0,0 0 0 0 0,1-1 0 0 0,0 1-1 0 0,1 1 1 0 0,-1-1 0 0 0,-1 11 0 0 0,4-16-104 0 0,1 0 0 0 0,-1 1 0 0 0,1-1-1 0 0,0 0 1 0 0,0 0 0 0 0,0 0 0 0 0,0 0 0 0 0,0 0 0 0 0,0 0-1 0 0,0 0 1 0 0,0 0 0 0 0,1 0 0 0 0,-1-1 0 0 0,1 1-1 0 0,0 0 1 0 0,-1-1 0 0 0,1 1 0 0 0,0-1 0 0 0,0 0 0 0 0,0 0-1 0 0,0 0 1 0 0,0 0 0 0 0,0 0 0 0 0,0 0 0 0 0,0 0-1 0 0,0-1 1 0 0,1 1 0 0 0,-1-1 0 0 0,3 1 0 0 0,11 2 115 0 0,1 0-1 0 0,31 0 1 0 0,-35-2-30 0 0,15 1 127 0 0,21 0 638 0 0,59 11 1 0 0,-95-10-756 0 0,0 0 1 0 0,0 0-1 0 0,0 1 1 0 0,-1 1-1 0 0,1 0 1 0 0,-1 1-1 0 0,-1 0 1 0 0,1 0 0 0 0,16 14-1 0 0,-20-13-32 0 0,-6-4-62 0 0,0 0 0 0 0,1 1 0 0 0,-1-1 0 0 0,0 0 0 0 0,-1 1 0 0 0,1-1 0 0 0,-1 1 0 0 0,1-1 0 0 0,-1 1 0 0 0,0 0 0 0 0,-1 0 0 0 0,1-1 0 0 0,0 1 0 0 0,-1 0 0 0 0,0 0 0 0 0,0 0 0 0 0,0 0 0 0 0,-1 0 0 0 0,1-1 0 0 0,-1 1 0 0 0,0 0 0 0 0,0 0 0 0 0,0-1 0 0 0,0 1 0 0 0,-1-1 0 0 0,-3 7 0 0 0,-1 1 17 0 0,-1 0 0 0 0,-1 0-1 0 0,0-1 1 0 0,0 0-1 0 0,-17 16 1 0 0,14-16 55 0 0,0-1 0 0 0,0 0 0 0 0,-1 0 0 0 0,0-1 0 0 0,0 0 0 0 0,-23 9 0 0 0,28-14-220 0 0,0-1 0 0 0,0 0-1 0 0,0 0 1 0 0,-1-1 0 0 0,1 0-1 0 0,-10 0 1 0 0,10-1-516 0 0,0 0 0 0 0,0-1 0 0 0,0 0-1 0 0,0-1 1 0 0,0 1 0 0 0,0-1 0 0 0,-9-4 0 0 0,-8-5-8112 0 0</inkml:trace>
</inkml:ink>
</file>

<file path=ppt/ink/ink13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8.637"/>
    </inkml:context>
    <inkml:brush xml:id="br0">
      <inkml:brushProperty name="width" value="0.1" units="cm"/>
      <inkml:brushProperty name="height" value="0.1" units="cm"/>
      <inkml:brushProperty name="color" value="#008C3A"/>
    </inkml:brush>
  </inkml:definitions>
  <inkml:trace contextRef="#ctx0" brushRef="#br0">0 195 4143 0 0,'3'-6'681'0'0,"0"-1"1"0"0,1 1-1 0 0,-1 0 0 0 0,1 0 0 0 0,1 1 0 0 0,-1-1 0 0 0,1 1 0 0 0,0 0 0 0 0,0 0 0 0 0,0 0 0 0 0,1 1 0 0 0,-1 0 0 0 0,1 0 0 0 0,0 0 0 0 0,11-4 0 0 0,13-6 2961 0 0,0 2 1 0 0,35-9-1 0 0,-35 12-3989 0 0,108-29 2127 0 0,-45 25-4004 0 0,-70 11 215 0 0</inkml:trace>
</inkml:ink>
</file>

<file path=ppt/ink/ink13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8.977"/>
    </inkml:context>
    <inkml:brush xml:id="br0">
      <inkml:brushProperty name="width" value="0.1" units="cm"/>
      <inkml:brushProperty name="height" value="0.1" units="cm"/>
      <inkml:brushProperty name="color" value="#008C3A"/>
    </inkml:brush>
  </inkml:definitions>
  <inkml:trace contextRef="#ctx0" brushRef="#br0">174 0 14223 0 0,'0'0'1291'0'0,"1"18"-1038"0"0,-2-10-15 0 0,1 0 0 0 0,-1 1-1 0 0,-1-1 1 0 0,1 0 0 0 0,-2 0-1 0 0,1 0 1 0 0,-1 0 0 0 0,0 0-1 0 0,-1-1 1 0 0,-5 11 0 0 0,-6 4 697 0 0,-33 40 0 0 0,36-48-743 0 0,-1 0 0 0 0,2 1 0 0 0,0 1 0 0 0,1 0-1 0 0,-12 26 1 0 0,19-30-1105 0 0</inkml:trace>
</inkml:ink>
</file>

<file path=ppt/ink/ink13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9.380"/>
    </inkml:context>
    <inkml:brush xml:id="br0">
      <inkml:brushProperty name="width" value="0.1" units="cm"/>
      <inkml:brushProperty name="height" value="0.1" units="cm"/>
      <inkml:brushProperty name="color" value="#008C3A"/>
    </inkml:brush>
  </inkml:definitions>
  <inkml:trace contextRef="#ctx0" brushRef="#br0">207 49 7831 0 0,'-1'-2'231'0'0,"0"1"-1"0"0,1 0 0 0 0,-1 0 1 0 0,0 0-1 0 0,0 0 0 0 0,0 0 1 0 0,0 0-1 0 0,0 0 0 0 0,0 0 1 0 0,0 0-1 0 0,0 1 0 0 0,0-1 1 0 0,0 0-1 0 0,-1 1 1 0 0,1-1-1 0 0,0 0 0 0 0,0 1 1 0 0,-1 0-1 0 0,1-1 0 0 0,0 1 1 0 0,-1 0-1 0 0,1 0 0 0 0,0-1 1 0 0,-1 1-1 0 0,1 0 0 0 0,0 1 1 0 0,-1-1-1 0 0,1 0 0 0 0,0 0 1 0 0,-1 0-1 0 0,1 1 0 0 0,0-1 1 0 0,-1 1-1 0 0,1-1 0 0 0,0 1 1 0 0,0-1-1 0 0,0 1 0 0 0,0 0 1 0 0,-1 0-1 0 0,0 0 0 0 0,-7 5 1119 0 0,1 0 0 0 0,0 0 0 0 0,-14 14-1 0 0,18-17-1768 0 0,-8 9 710 0 0,1 1 0 0 0,0 0-1 0 0,1 1 1 0 0,0 0 0 0 0,1 0 0 0 0,0 1 0 0 0,-6 16 0 0 0,12-24-204 0 0,0 0 0 0 0,0 1 0 0 0,0-1 0 0 0,1 1-1 0 0,0-1 1 0 0,1 1 0 0 0,0 0 0 0 0,0-1 0 0 0,1 1 0 0 0,-1 0 0 0 0,2 0 0 0 0,-1 0 0 0 0,1-1 0 0 0,0 1-1 0 0,1 0 1 0 0,0-1 0 0 0,5 14 0 0 0,-3-16-71 0 0,0 1 1 0 0,0-1-1 0 0,1 0 0 0 0,-1 0 1 0 0,1 0-1 0 0,1 0 0 0 0,-1-1 1 0 0,1 0-1 0 0,-1 0 0 0 0,1-1 0 0 0,0 1 1 0 0,0-1-1 0 0,1-1 0 0 0,-1 1 1 0 0,1-1-1 0 0,-1 0 0 0 0,1 0 1 0 0,7 0-1 0 0,5 1 12 0 0,-1 0 1 0 0,0-1-1 0 0,1-1 0 0 0,-1-1 0 0 0,31-4 1 0 0,-40 2-7 0 0,0 0-1 0 0,1 0 1 0 0,-1-1 0 0 0,-1 0-1 0 0,1-1 1 0 0,0 0 0 0 0,-1-1 0 0 0,0 1-1 0 0,0-2 1 0 0,0 1 0 0 0,0-1 0 0 0,-1 0-1 0 0,0-1 1 0 0,0 1 0 0 0,-1-1 0 0 0,0-1-1 0 0,0 1 1 0 0,-1-1 0 0 0,0 0 0 0 0,0 0-1 0 0,-1-1 1 0 0,0 0 0 0 0,0 1 0 0 0,4-17-1 0 0,-6 16-1 0 0,0 0 0 0 0,0 0-1 0 0,-1 0 1 0 0,0 0-1 0 0,0 0 1 0 0,-1 0 0 0 0,-1 0-1 0 0,1 0 1 0 0,-1 0 0 0 0,-1 0-1 0 0,0 1 1 0 0,0-1-1 0 0,0 0 1 0 0,-1 1 0 0 0,-1-1-1 0 0,1 1 1 0 0,-1 0 0 0 0,-1 0-1 0 0,0 0 1 0 0,0 1-1 0 0,0 0 1 0 0,-1 0 0 0 0,0 0-1 0 0,0 0 1 0 0,-1 1-1 0 0,-8-6 1 0 0,6 6-48 0 0,1 1-1 0 0,-1 0 1 0 0,-1 1-1 0 0,1 0 1 0 0,-1 0-1 0 0,1 1 1 0 0,-1 0-1 0 0,0 1 1 0 0,-18-2 0 0 0,-9 1-230 0 0,-49 3 1 0 0,42 1 116 0 0,42-1-193 0 0</inkml:trace>
</inkml:ink>
</file>

<file path=ppt/ink/ink1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4"/>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3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19.748"/>
    </inkml:context>
    <inkml:brush xml:id="br0">
      <inkml:brushProperty name="width" value="0.1" units="cm"/>
      <inkml:brushProperty name="height" value="0.1" units="cm"/>
      <inkml:brushProperty name="color" value="#008C3A"/>
    </inkml:brush>
  </inkml:definitions>
  <inkml:trace contextRef="#ctx0" brushRef="#br0">70 108 9671 0 0,'11'-9'9592'0'0,"-42"87"-7123"0"0,20-53-1990 0 0,0 1 0 0 0,-11 48-1 0 0,20-68-412 0 0,1 0 0 0 0,0 0-1 0 0,0 0 1 0 0,1 0-1 0 0,0 0 1 0 0,0-1-1 0 0,0 1 1 0 0,1 0-1 0 0,-1 0 1 0 0,2 0-1 0 0,-1 0 1 0 0,1 0 0 0 0,-1-1-1 0 0,2 1 1 0 0,-1-1-1 0 0,0 1 1 0 0,1-1-1 0 0,5 6 1 0 0,-3-6-47 0 0,0 0 1 0 0,0 0-1 0 0,1-1 0 0 0,-1 0 1 0 0,1 0-1 0 0,0 0 0 0 0,1-1 1 0 0,-1 0-1 0 0,0 0 1 0 0,1 0-1 0 0,0-1 0 0 0,0 0 1 0 0,-1-1-1 0 0,1 1 1 0 0,0-1-1 0 0,0-1 0 0 0,0 1 1 0 0,1-1-1 0 0,-1 0 0 0 0,0-1 1 0 0,9-1-1 0 0,3-1 35 0 0,0-1-1 0 0,0 0 1 0 0,0-1-1 0 0,-1-1 1 0 0,0-1 0 0 0,29-15-1 0 0,-40 18 1 0 0,0-1-1 0 0,0 0 0 0 0,-1 0 1 0 0,0-1-1 0 0,1 0 0 0 0,-2 0 1 0 0,1 0-1 0 0,-1-1 1 0 0,0 1-1 0 0,0-2 0 0 0,-1 1 1 0 0,0 0-1 0 0,0-1 1 0 0,-1 1-1 0 0,0-1 0 0 0,0 0 1 0 0,-1 0-1 0 0,0-1 1 0 0,-1 1-1 0 0,1 0 0 0 0,-2-1 1 0 0,1 1-1 0 0,-1 0 1 0 0,0-1-1 0 0,-1 1 0 0 0,-1-11 1 0 0,0 9-13 0 0,0 0 1 0 0,0 0 0 0 0,0 0 0 0 0,-2 1-1 0 0,1-1 1 0 0,-1 1 0 0 0,0-1 0 0 0,-1 1-1 0 0,0 0 1 0 0,-1 1 0 0 0,0-1 0 0 0,0 1-1 0 0,-1 0 1 0 0,0 1 0 0 0,0 0 0 0 0,0 0-1 0 0,-1 0 1 0 0,0 1 0 0 0,-1 0 0 0 0,1 1-1 0 0,-13-7 1 0 0,5 7-166 0 0,1 0 0 0 0,0 0 1 0 0,-1 2-1 0 0,0 0 0 0 0,0 1 0 0 0,0 0 0 0 0,0 1 0 0 0,-26 3 0 0 0</inkml:trace>
</inkml:ink>
</file>

<file path=ppt/ink/ink13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20.122"/>
    </inkml:context>
    <inkml:brush xml:id="br0">
      <inkml:brushProperty name="width" value="0.1" units="cm"/>
      <inkml:brushProperty name="height" value="0.1" units="cm"/>
      <inkml:brushProperty name="color" value="#008C3A"/>
    </inkml:brush>
  </inkml:definitions>
  <inkml:trace contextRef="#ctx0" brushRef="#br0">104 85 17911 0 0,'-17'13'1944'0'0,"6"-1"-1842"0"0,1 1 0 0 0,0 0 0 0 0,1 1-1 0 0,0 0 1 0 0,-6 15 0 0 0,11-21 35 0 0,1-1 0 0 0,0 1 1 0 0,0 0-1 0 0,1 0 0 0 0,0 0 0 0 0,0 1 0 0 0,1-1 1 0 0,0 0-1 0 0,0 1 0 0 0,1-1 0 0 0,1 14 0 0 0,1-15-21 0 0,0 0 0 0 0,1 0 0 0 0,0 0 0 0 0,0 0-1 0 0,1-1 1 0 0,0 1 0 0 0,0-1 0 0 0,0 0 0 0 0,1 0-1 0 0,0-1 1 0 0,0 1 0 0 0,0-1 0 0 0,1 0-1 0 0,0-1 1 0 0,0 1 0 0 0,0-1 0 0 0,0 0 0 0 0,13 5-1 0 0,-4-1-5 0 0,1-1 0 0 0,1-1 0 0 0,-1-1 0 0 0,1 0 0 0 0,0-1-1 0 0,0-1 1 0 0,18 2 0 0 0,-4-5 45 0 0,-1-2-1 0 0,1 0 0 0 0,0-2 1 0 0,-1-1-1 0 0,0-2 1 0 0,0-1-1 0 0,-1-1 0 0 0,0-1 1 0 0,53-28-1 0 0,-75 35-114 0 0,-1-1-1 0 0,1 0 0 0 0,-1 0 1 0 0,0-1-1 0 0,0 0 1 0 0,0 0-1 0 0,-1 0 1 0 0,0 0-1 0 0,0-1 1 0 0,0 0-1 0 0,-1 0 1 0 0,0-1-1 0 0,0 1 1 0 0,0-1-1 0 0,-1 0 1 0 0,0 1-1 0 0,0-2 0 0 0,-1 1 1 0 0,0 0-1 0 0,0 0 1 0 0,-1-1-1 0 0,0 1 1 0 0,0-1-1 0 0,0 1 1 0 0,-1-1-1 0 0,-1 1 1 0 0,1-1-1 0 0,-1 1 1 0 0,0-1-1 0 0,-1 1 1 0 0,0-1-1 0 0,0 1 0 0 0,0 0 1 0 0,-1 0-1 0 0,0 0 1 0 0,-1 0-1 0 0,1 1 1 0 0,-1-1-1 0 0,-1 1 1 0 0,1 0-1 0 0,-1 0 1 0 0,0 1-1 0 0,0-1 1 0 0,-8-5-1 0 0,1 2-17 0 0,-1 0 0 0 0,0 1-1 0 0,0 0 1 0 0,-1 1 0 0 0,0 0 0 0 0,0 2-1 0 0,-1-1 1 0 0,-26-5 0 0 0,10 5-692 0 0,1 2-1 0 0,-1 1 1 0 0,-45 2 0 0 0,42 2-605 0 0</inkml:trace>
</inkml:ink>
</file>

<file path=ppt/ink/ink13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28.378"/>
    </inkml:context>
    <inkml:brush xml:id="br0">
      <inkml:brushProperty name="width" value="0.1" units="cm"/>
      <inkml:brushProperty name="height" value="0.1" units="cm"/>
      <inkml:brushProperty name="color" value="#008C3A"/>
    </inkml:brush>
  </inkml:definitions>
  <inkml:trace contextRef="#ctx0" brushRef="#br0">1238 261 1375 0 0,'5'-12'1373'0'0,"6"-12"8898"0"0,-10 22-10024 0 0,-1 0 0 0 0,0 1 0 0 0,0-1 0 0 0,0 0 0 0 0,0 0 1 0 0,0 0-1 0 0,-1 0 0 0 0,1 0 0 0 0,-1 0 0 0 0,1 0 0 0 0,-1 0 0 0 0,0 1 0 0 0,1-1 0 0 0,-1 0 0 0 0,0 0 0 0 0,0 1 0 0 0,0-1 0 0 0,0 0 0 0 0,-1 1 0 0 0,1-1 0 0 0,-2-1 0 0 0,0 1 27 0 0,-1 0 0 0 0,1-1 0 0 0,-1 1 0 0 0,1 0-1 0 0,-1 1 1 0 0,0-1 0 0 0,0 0 0 0 0,0 1 0 0 0,-6-1 0 0 0,-5-1 117 0 0,0 2 1 0 0,0 0-1 0 0,0 0 0 0 0,-23 3 1 0 0,-32 9-172 0 0,1 2-1 0 0,-69 24 1 0 0,58-15-150 0 0,-108 24 65 0 0,-102 29 186 0 0,282-73-273 0 0,0 0 1 0 0,0 1-1 0 0,0 0 0 0 0,1 0 1 0 0,-1 1-1 0 0,1 0 0 0 0,-1 0 1 0 0,1 0-1 0 0,1 1 0 0 0,-1 1 1 0 0,1-1-1 0 0,0 1 0 0 0,0 0 1 0 0,0 0-1 0 0,1 1 0 0 0,0-1 1 0 0,0 1-1 0 0,1 0 0 0 0,0 1 1 0 0,0-1-1 0 0,1 1 0 0 0,0 0 1 0 0,0 0-1 0 0,0 0 0 0 0,1 0 0 0 0,1 0 1 0 0,-1 0-1 0 0,1 10 0 0 0,-16 146 335 0 0,-34 268 181 0 0,11-51-427 0 0,36-290-163 0 0,4-1 1 0 0,14 112-1 0 0,-11-184 19 0 0,0 0 1 0 0,0 0-1 0 0,2 0 0 0 0,0-1 0 0 0,1 1 0 0 0,1-1 1 0 0,13 23-1 0 0,-14-31 6 0 0,0 0 1 0 0,0 0-1 0 0,1-1 0 0 0,1 0 0 0 0,-1 0 1 0 0,1-1-1 0 0,0 0 0 0 0,1 0 1 0 0,0-1-1 0 0,0 0 0 0 0,0 0 1 0 0,1-1-1 0 0,18 7 0 0 0,-2-4 1 0 0,1 0 0 0 0,0-2 0 0 0,0-1 0 0 0,36 3 0 0 0,114-3 0 0 0,-79-4 0 0 0,767-12 65 0 0,0-42 56 0 0,39-2-51 0 0,-864 53-70 0 0,1361-67 131 0 0,-776 46-164 0 0,-23 1-17 0 0,-541 19 47 0 0,1-2 1 0 0,-1-3-1 0 0,-1-3 0 0 0,102-31 1 0 0,-158 40 9 0 0,0 1 1 0 0,0-1-1 0 0,0-1 1 0 0,-1 1-1 0 0,1 0 1 0 0,-1-1-1 0 0,1 0 1 0 0,-1 0-1 0 0,0 0 0 0 0,0 0 1 0 0,0 0-1 0 0,0-1 1 0 0,-1 1-1 0 0,1-1 1 0 0,1-4-1 0 0,0 1 23 0 0,-1-1 0 0 0,0 0-1 0 0,-1-1 1 0 0,0 1-1 0 0,0 0 1 0 0,0-1 0 0 0,0-10-1 0 0,-2-12 51 0 0,-1 1 0 0 0,-1-1 0 0 0,-9-38 0 0 0,10 61-84 0 0,-19-113 14 0 0,-51-342 34 0 0,39-1-21 0 0,34 418-14 0 0,2 0 0 0 0,2 1 1 0 0,1 0-1 0 0,3 0 0 0 0,2 1 0 0 0,34-84 0 0 0,-44 122-9 0 0,1 0 0 0 0,-1 1 0 0 0,-1-1 0 0 0,1 0 0 0 0,-1 0 0 0 0,0 0 0 0 0,0 0 0 0 0,-1 0 0 0 0,0-1 0 0 0,0 1 0 0 0,0 0 0 0 0,-1 0 0 0 0,0 0 0 0 0,0 0 0 0 0,0 0 0 0 0,-3-7 0 0 0,1 9 0 0 0,1 0 0 0 0,-1 0 0 0 0,1 0 0 0 0,-1 1 0 0 0,0-1 0 0 0,-1 1 0 0 0,1-1 0 0 0,0 1 0 0 0,-1 0 0 0 0,0 1 0 0 0,0-1 0 0 0,0 0 0 0 0,0 1 0 0 0,0 0 0 0 0,0 0 0 0 0,0 0 0 0 0,-1 1 0 0 0,1 0 0 0 0,-1-1 0 0 0,1 1 0 0 0,-9 0 0 0 0,-26-2 0 0 0,0 2 0 0 0,1 2 0 0 0,-1 1 0 0 0,-61 12 0 0 0,13-3 0 0 0,-1315 99-168 0 0,573-97 168 0 0,-1-44 0 0 0,239 26 0 0 0,4 57 0 0 0,275-2 3 0 0,98-14-21 0 0,191-32-1654 0 0,8 0-4322 0 0</inkml:trace>
</inkml:ink>
</file>

<file path=ppt/ink/ink13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29.506"/>
    </inkml:context>
    <inkml:brush xml:id="br0">
      <inkml:brushProperty name="width" value="0.1" units="cm"/>
      <inkml:brushProperty name="height" value="0.1" units="cm"/>
      <inkml:brushProperty name="color" value="#008C3A"/>
    </inkml:brush>
  </inkml:definitions>
  <inkml:trace contextRef="#ctx0" brushRef="#br0">0 150 4607 0 0,'2'-2'3843'0'0,"21"-27"3546"0"0,-10 17-5985 0 0,0 0-1 0 0,1 1 1 0 0,0 1-1 0 0,19-10 1 0 0,27-9-199 0 0,-44 24-958 0 0,1 0-1 0 0,-1 0 0 0 0,31-3 0 0 0,-42 7-214 0 0,-1 1 0 0 0,1 0 0 0 0,0 0 0 0 0,0 0 0 0 0,0 1 0 0 0,0-1 0 0 0,0 1 0 0 0,0 1 0 0 0,0-1 0 0 0,-1 1 0 0 0,1-1 0 0 0,0 1 0 0 0,-1 0 0 0 0,0 1 0 0 0,1-1 0 0 0,-1 1 0 0 0,0 0 0 0 0,0 0 0 0 0,5 5 0 0 0,-8-6-24 0 0,0 0 0 0 0,-1 0 0 0 0,1 0-1 0 0,0 0 1 0 0,-1 0 0 0 0,1-1 0 0 0,-1 1 0 0 0,0 0 0 0 0,0 0-1 0 0,1 0 1 0 0,-1 0 0 0 0,0 0 0 0 0,-1 0 0 0 0,1 0 0 0 0,0 0-1 0 0,-1 0 1 0 0,1 0 0 0 0,-1 0 0 0 0,1 0 0 0 0,-1 0 0 0 0,0-1-1 0 0,0 1 1 0 0,-1 2 0 0 0,-1 2 31 0 0,-2 4-14 0 0,0-1 1 0 0,0 0-1 0 0,-1 0 1 0 0,-1 0-1 0 0,1 0 1 0 0,-1-1-1 0 0,-10 8 1 0 0,11-10-21 0 0,0 0 0 0 0,0-1 1 0 0,1 2-1 0 0,0-1 0 0 0,0 1 0 0 0,0-1 0 0 0,1 1 1 0 0,0 1-1 0 0,0-1 0 0 0,1 1 0 0 0,0-1 1 0 0,0 1-1 0 0,-2 12 0 0 0,5-17-5 0 0,0 0 0 0 0,0 1 0 0 0,0-1 0 0 0,0 0 0 0 0,1 0 0 0 0,-1 0 0 0 0,1 0 0 0 0,0 0 0 0 0,0-1 0 0 0,0 1 0 0 0,0 0 0 0 0,1 0 0 0 0,-1 0 0 0 0,1-1 0 0 0,0 1 0 0 0,-1-1 0 0 0,1 1 0 0 0,0-1 0 0 0,1 0 0 0 0,-1 0 0 0 0,4 3 0 0 0,6 4 0 0 0,0-1 0 0 0,1-1 0 0 0,19 10 0 0 0,18 11 0 0 0,-45-25 0 0 0,-1 0-1 0 0,0 0 1 0 0,-1 0 0 0 0,1 1-1 0 0,0 0 1 0 0,-1 0 0 0 0,0 0-1 0 0,0 0 1 0 0,0 1 0 0 0,-1-1-1 0 0,1 1 1 0 0,-1-1 0 0 0,3 9-1 0 0,-5-11 3 0 0,0 1 0 0 0,0 0 0 0 0,0 0 0 0 0,0-1 0 0 0,0 1 0 0 0,-1 0 0 0 0,1-1 0 0 0,-1 1 0 0 0,0 0 0 0 0,1-1 0 0 0,-1 1 0 0 0,0-1 0 0 0,-1 1 0 0 0,1-1 0 0 0,0 0 0 0 0,-1 0 0 0 0,1 1 0 0 0,-1-1 0 0 0,0 0 0 0 0,0 0 0 0 0,0 0 0 0 0,0-1 0 0 0,0 1 0 0 0,0 0 0 0 0,0-1 0 0 0,-1 1 0 0 0,1-1 0 0 0,-3 1 0 0 0,-9 7 41 0 0,0-2 0 0 0,0 0 0 0 0,-1-1 0 0 0,0 0 0 0 0,0-1-1 0 0,0 0 1 0 0,-26 3 0 0 0,34-7-35 0 0,0 0-1 0 0,0-1 1 0 0,0 0 0 0 0,0 0 0 0 0,0 0-1 0 0,0-1 1 0 0,0 0 0 0 0,0 0 0 0 0,0-1-1 0 0,1 0 1 0 0,-1 0 0 0 0,0 0 0 0 0,1-1-1 0 0,0 0 1 0 0,-1-1 0 0 0,1 1 0 0 0,1-1-1 0 0,-1 0 1 0 0,-6-6 0 0 0,11 9-130 0 0,2-1-326 0 0,-1 1 141 0 0,1 0 0 0 0,0-1 0 0 0,0 1 0 0 0,0 0 0 0 0,1 0 0 0 0,-1 0 0 0 0,0 0 0 0 0,0 0 0 0 0,1 0-1 0 0,-1 0 1 0 0,0 0 0 0 0,1 0 0 0 0,-1 1 0 0 0,1-1 0 0 0,-1 1 0 0 0,1-1 0 0 0,-1 1 0 0 0,1-1 0 0 0,-1 1 0 0 0,1 0 0 0 0,-1 0 0 0 0,3 0 0 0 0</inkml:trace>
</inkml:ink>
</file>

<file path=ppt/ink/ink13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29.941"/>
    </inkml:context>
    <inkml:brush xml:id="br0">
      <inkml:brushProperty name="width" value="0.1" units="cm"/>
      <inkml:brushProperty name="height" value="0.1" units="cm"/>
      <inkml:brushProperty name="color" value="#008C3A"/>
    </inkml:brush>
  </inkml:definitions>
  <inkml:trace contextRef="#ctx0" brushRef="#br0">126 64 5527 0 0,'0'0'423'0'0,"6"-8"-72"0"0,8-12 5038 0 0,-13 19-5096 0 0,-1 0 0 0 0,1 0-1 0 0,-1 0 1 0 0,1-1 0 0 0,-1 1 0 0 0,0 0 0 0 0,1 0-1 0 0,-1 0 1 0 0,0 0 0 0 0,0-1 0 0 0,0 1-1 0 0,0 0 1 0 0,0 0 0 0 0,0 0 0 0 0,0 0 0 0 0,0-1-1 0 0,0 1 1 0 0,-1 0 0 0 0,1 0 0 0 0,0 0 0 0 0,-1 0-1 0 0,1 0 1 0 0,-1 0 0 0 0,0-2 0 0 0,0 3-133 0 0,0-1-1 0 0,0 0 1 0 0,0 1 0 0 0,0-1 0 0 0,-1 1 0 0 0,1-1 0 0 0,0 1 0 0 0,0 0-1 0 0,0-1 1 0 0,-1 1 0 0 0,1 0 0 0 0,0 0 0 0 0,0 0 0 0 0,0 0-1 0 0,-1 0 1 0 0,1 0 0 0 0,0 0 0 0 0,-2 1 0 0 0,-4 0-31 0 0,1 1 0 0 0,0 0 0 0 0,0 0 0 0 0,0 1 0 0 0,0-1 0 0 0,0 1 0 0 0,-8 6 0 0 0,11-7-112 0 0,0 0 0 0 0,0 1 0 0 0,0-1 0 0 0,0 1-1 0 0,0 0 1 0 0,1 0 0 0 0,-1 0 0 0 0,1 0 0 0 0,0 1 0 0 0,0-1-1 0 0,0 1 1 0 0,0-1 0 0 0,1 1 0 0 0,-1-1 0 0 0,1 1 0 0 0,0 0-1 0 0,0 0 1 0 0,1 0 0 0 0,-1 0 0 0 0,1-1 0 0 0,-1 1 0 0 0,1 0-1 0 0,0 0 1 0 0,2 7 0 0 0,0-5 22 0 0,0 1 1 0 0,0-1-1 0 0,1 0 1 0 0,0 0-1 0 0,0 0 0 0 0,1 0 1 0 0,-1-1-1 0 0,1 1 0 0 0,1-1 1 0 0,-1 0-1 0 0,1 0 0 0 0,0-1 1 0 0,10 9-1 0 0,33 20 506 0 0,-30-21-176 0 0,-1 0 0 0 0,23 21 0 0 0,-39-32-343 0 0,0 0-1 0 0,-1 0 0 0 0,1-1 1 0 0,0 1-1 0 0,0 0 1 0 0,0 0-1 0 0,-1 0 1 0 0,1 0-1 0 0,0 1 1 0 0,-1-1-1 0 0,1 0 1 0 0,-1 0-1 0 0,1 0 1 0 0,-1 0-1 0 0,0 1 0 0 0,1-1 1 0 0,-1 0-1 0 0,0 0 1 0 0,0 1-1 0 0,0-1 1 0 0,0 0-1 0 0,0 0 1 0 0,0 1-1 0 0,0-1 1 0 0,-1 0-1 0 0,1 0 1 0 0,0 1-1 0 0,-1-1 1 0 0,1 0-1 0 0,-1 0 0 0 0,1 0 1 0 0,-1 0-1 0 0,0 0 1 0 0,1 0-1 0 0,-1 1 1 0 0,0-2-1 0 0,0 1 1 0 0,1 0-1 0 0,-1 0 1 0 0,0 0-1 0 0,0 0 1 0 0,0 0-1 0 0,0-1 0 0 0,0 1 1 0 0,-1 0-1 0 0,1-1 1 0 0,0 1-1 0 0,0-1 1 0 0,0 1-1 0 0,-2-1 1 0 0,-5 4 52 0 0,0 0 0 0 0,-1-1 0 0 0,1 0 0 0 0,-1-1 0 0 0,-11 2 0 0 0,-61 3-602 0 0,28-12-4610 0 0</inkml:trace>
</inkml:ink>
</file>

<file path=ppt/ink/ink13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30.312"/>
    </inkml:context>
    <inkml:brush xml:id="br0">
      <inkml:brushProperty name="width" value="0.1" units="cm"/>
      <inkml:brushProperty name="height" value="0.1" units="cm"/>
      <inkml:brushProperty name="color" value="#008C3A"/>
    </inkml:brush>
  </inkml:definitions>
  <inkml:trace contextRef="#ctx0" brushRef="#br0">1 139 1839 0 0,'20'-9'160'0'0,"-6"3"-160"0"0,1-3 0 0 0,1-1 0 0 0,0-1 2592 0 0,-1 0 480 0 0,0 0 96 0 0,0 1 16 0 0,3 0-1728 0 0,-1 1-344 0 0,-1 1-72 0 0,1 2-16 0 0,0 0-416 0 0,1 1-80 0 0,0 1-16 0 0,1 0-8 0 0,-1-1-1576 0 0,-2 0-312 0 0</inkml:trace>
</inkml:ink>
</file>

<file path=ppt/ink/ink13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30.656"/>
    </inkml:context>
    <inkml:brush xml:id="br0">
      <inkml:brushProperty name="width" value="0.1" units="cm"/>
      <inkml:brushProperty name="height" value="0.1" units="cm"/>
      <inkml:brushProperty name="color" value="#008C3A"/>
    </inkml:brush>
  </inkml:definitions>
  <inkml:trace contextRef="#ctx0" brushRef="#br0">208 120 6447 0 0,'4'-5'321'0'0,"0"-1"0"0"0,0 0 0 0 0,-1 0-1 0 0,0 0 1 0 0,0 0 0 0 0,-1-1 0 0 0,3-8 0 0 0,-2 5 1922 0 0,-1 0 0 0 0,-1 0 0 0 0,1 0 1 0 0,-1-13 5317 0 0,-4 33-7444 0 0,0-1 0 0 0,1 1-1 0 0,0 0 1 0 0,1 0 0 0 0,0 0-1 0 0,1 16 1 0 0,-1-7-10 0 0,15 388 591 0 0,1-148-373 0 0,-15-241-562 0 0,-1 0 0 0 0,0 0 0 0 0,-2 0 0 0 0,0 0 0 0 0,0 0 0 0 0,-2-1 0 0 0,-10 27 0 0 0,15-43 82 0 0,-1 0 1 0 0,0 1-1 0 0,1-1 0 0 0,-1 0 1 0 0,0 0-1 0 0,0 1 0 0 0,0-1 1 0 0,0 0-1 0 0,0 0 0 0 0,0 0 1 0 0,0 0-1 0 0,0 0 0 0 0,0 0 1 0 0,-1-1-1 0 0,-1 2 0 0 0,-8 2-1762 0 0</inkml:trace>
  <inkml:trace contextRef="#ctx0" brushRef="#br0" timeOffset="1">1 725 6447 0 0,'1'-9'107'0'0,"0"1"1"0"0,0-1-1 0 0,1 0 0 0 0,0 1 0 0 0,1-1 0 0 0,-1 1 0 0 0,8-14 0 0 0,-4 13 611 0 0,0-1 0 0 0,0 1 0 0 0,1 0 0 0 0,0 0 0 0 0,0 0-1 0 0,1 1 1 0 0,1 1 0 0 0,-1-1 0 0 0,13-7 0 0 0,-9 7 101 0 0,0 1 1 0 0,1 0-1 0 0,0 1 0 0 0,0 0 0 0 0,0 1 1 0 0,1 1-1 0 0,15-3 0 0 0,-17 4-870 0 0,1 2 1 0 0,-1-1-1 0 0,0 2 0 0 0,23 1 0 0 0,12 2-1798 0 0,-24-5 650 0 0</inkml:trace>
  <inkml:trace contextRef="#ctx0" brushRef="#br0" timeOffset="2">827 538 10591 0 0,'10'-23'14136'0'0,"0"33"-14416"0"0,0-1-184 0 0,0 1-40 0 0</inkml:trace>
</inkml:ink>
</file>

<file path=ppt/ink/ink13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6:10:31.019"/>
    </inkml:context>
    <inkml:brush xml:id="br0">
      <inkml:brushProperty name="width" value="0.1" units="cm"/>
      <inkml:brushProperty name="height" value="0.1" units="cm"/>
      <inkml:brushProperty name="color" value="#008C3A"/>
    </inkml:brush>
  </inkml:definitions>
  <inkml:trace contextRef="#ctx0" brushRef="#br0">1 60 6911 0 0,'0'0'528'0'0,"12"0"160"0"0,83 2 8870 0 0,-1-3-4330 0 0,190-15-2967 0 0,-121 5-289 0 0,429-22-1474 0 0,-539 32-1614 0 0,73 9-1 0 0,-74-3-466 0 0,4-1-518 0 0</inkml:trace>
</inkml:ink>
</file>

<file path=ppt/ink/ink13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4:31.917"/>
    </inkml:context>
    <inkml:brush xml:id="br0">
      <inkml:brushProperty name="width" value="0.1" units="cm"/>
      <inkml:brushProperty name="height" value="0.1" units="cm"/>
      <inkml:brushProperty name="color" value="#008C3A"/>
    </inkml:brush>
  </inkml:definitions>
  <inkml:trace contextRef="#ctx0" brushRef="#br0">0 1955 2303 0 0,'0'0'102'0'0,"27"-4"20"0"0,-24 3 133 0 0,0 0 1 0 0,0-1-1 0 0,0 1 0 0 0,0-1 0 0 0,0 0 0 0 0,0 0 0 0 0,0 0 0 0 0,-1 0 0 0 0,4-4 0 0 0,23-14 3533 0 0,-20 17-2997 0 0,0 0-20 0 0,0-1 0 0 0,0 0 1 0 0,-1 0-1 0 0,1-1 0 0 0,-1 1 1 0 0,0-2-1 0 0,0 1 0 0 0,-1-1 1 0 0,10-10-1 0 0,49-56 664 0 0,3 2 0 0 0,3 4 0 0 0,103-75 0 0 0,-114 99-1241 0 0,-2-2 0 0 0,94-92 0 0 0,-141 124-190 0 0,24-25-2 0 0,1 2-1 0 0,2 1 1 0 0,67-44 0 0 0,-55 46-2 0 0,-2-2 0 0 0,-2-2 0 0 0,51-50 0 0 0,-27 20 0 0 0,3 3 0 0 0,2 4 0 0 0,145-87 0 0 0,-171 119 0 0 0,-2-2 0 0 0,-1-3 0 0 0,-1-1 0 0 0,54-52 0 0 0,-42 30 0 0 0,3 3 0 0 0,2 3 0 0 0,112-67 0 0 0,-158 106-310 0 0,-1 0 0 0 0,0 0 1 0 0,-1-2-1 0 0,22-19 0 0 0,-28 22-1549 0 0</inkml:trace>
</inkml:ink>
</file>

<file path=ppt/ink/ink13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4:32.750"/>
    </inkml:context>
    <inkml:brush xml:id="br0">
      <inkml:brushProperty name="width" value="0.1" units="cm"/>
      <inkml:brushProperty name="height" value="0.1" units="cm"/>
      <inkml:brushProperty name="color" value="#008C3A"/>
    </inkml:brush>
  </inkml:definitions>
  <inkml:trace contextRef="#ctx0" brushRef="#br0">1 1 13903 0 0,'0'0'3340'0'0,"29"9"-658"0"0,20 10-1506 0 0,97 42 18 0 0,-125-50-1184 0 0,-1 1 0 0 0,0 0 0 0 0,-1 2 0 0 0,34 30-1 0 0,32 43-104 0 0,-34-34 40 0 0,77 62-1 0 0,90 58 148 0 0,304 217 293 0 0,-328-272-383 0 0,-101-64-6 0 0,-3 3 0 0 0,101 84-1 0 0,-112-69-68 0 0,46 38 34 0 0,-105-94 2 0 0,2-1 0 0 0,0-1 0 0 0,0 0 0 0 0,30 11 0 0 0,-35-19 91 0 0,0-1-1 0 0,0-1 1 0 0,31 4 0 0 0,-46-7 280 0 0,-2-7-238 0 0</inkml:trace>
</inkml:ink>
</file>

<file path=ppt/ink/ink1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5"/>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3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4:41.646"/>
    </inkml:context>
    <inkml:brush xml:id="br0">
      <inkml:brushProperty name="width" value="0.1" units="cm"/>
      <inkml:brushProperty name="height" value="0.1" units="cm"/>
      <inkml:brushProperty name="color" value="#008C3A"/>
    </inkml:brush>
  </inkml:definitions>
  <inkml:trace contextRef="#ctx0" brushRef="#br0">78 227 2303 0 0,'12'-42'9772'0'0,"-19"17"-2531"0"0,5 19-6535 0 0,-1-1 0 0 0,0 1 0 0 0,0 0 1 0 0,-1-1-1 0 0,0 1 0 0 0,-8-10 388 0 0,12 23-1010 0 0,0 1-1 0 0,-1-1 0 0 0,1 0 1 0 0,-1 0-1 0 0,0 1 1 0 0,-1-1-1 0 0,-3 8 1 0 0,1 3 0 0 0,0 1-75 0 0,-9 40 68 0 0,-6 72 1 0 0,18-115-67 0 0,0 0-1 0 0,1 0 1 0 0,1 0 0 0 0,0-1 0 0 0,1 1 0 0 0,1 0 0 0 0,0-1-1 0 0,1 1 1 0 0,11 26 0 0 0,-13-37-8 0 0,1 0 0 0 0,0 0 1 0 0,0 0-1 0 0,0-1 0 0 0,1 1 0 0 0,-1-1 0 0 0,1 0 1 0 0,0 0-1 0 0,0 0 0 0 0,0 0 0 0 0,1-1 0 0 0,-1 0 1 0 0,1 0-1 0 0,0 0 0 0 0,0 0 0 0 0,0-1 0 0 0,0 0 1 0 0,6 2-1 0 0,-7-3 0 0 0,0-1 0 0 0,0 1 0 0 0,0-1 0 0 0,0 0 0 0 0,-1 0 0 0 0,1 0 0 0 0,0-1 0 0 0,0 0 0 0 0,0 1 0 0 0,0-1 0 0 0,-1 0 0 0 0,1-1 0 0 0,0 1 0 0 0,-1-1 0 0 0,1 1 0 0 0,-1-1 0 0 0,0 0 0 0 0,1 0 0 0 0,-1-1 0 0 0,0 1 0 0 0,0-1 0 0 0,0 1 0 0 0,-1-1-1 0 0,1 0 1 0 0,-1 0 0 0 0,4-5 0 0 0,6-11 85 0 0,0 0-1 0 0,-1 0 0 0 0,-1-1 0 0 0,-1-1 1 0 0,-1 0-1 0 0,7-25 0 0 0,-14 35-15 0 0,-1 11-71 0 0,1 0 0 0 0,-1-1 1 0 0,0 1-1 0 0,1 0 0 0 0,-1 0 0 0 0,0 0 0 0 0,1 0 0 0 0,-1 0 1 0 0,1 0-1 0 0,-1 0 0 0 0,0 0 0 0 0,1 0 0 0 0,-1 0 1 0 0,0 0-1 0 0,1 0 0 0 0,-1 0 0 0 0,0 0 0 0 0,1 1 0 0 0,-1-1 1 0 0,0 0-1 0 0,1 0 0 0 0,-1 0 0 0 0,0 0 0 0 0,0 1 0 0 0,1-1 1 0 0,-1 0-1 0 0,0 0 0 0 0,1 1 0 0 0,-1-1 0 0 0,0 0 0 0 0,0 0 1 0 0,0 1-1 0 0,1-1 0 0 0,-1 0 0 0 0,0 1 0 0 0,0-1 1 0 0,0 0-1 0 0,0 1 0 0 0,0-1 0 0 0,1 0 0 0 0,-1 1 0 0 0,0-1 1 0 0,0 0-1 0 0,0 1 0 0 0,0-1 0 0 0,11 17 17 0 0,-7-9-29 0 0,-1-1-1 0 0,1-1 1 0 0,0 1 0 0 0,1-1-1 0 0,0 1 1 0 0,0-1 0 0 0,0-1-1 0 0,1 1 1 0 0,0-1 0 0 0,0 0-1 0 0,0 0 1 0 0,0 0 0 0 0,11 4-1 0 0,-12-6 5 0 0,0-1 0 0 0,1 0 0 0 0,-1-1 0 0 0,1 1 0 0 0,-1-1 0 0 0,1 0 0 0 0,0 0-1 0 0,0-1 1 0 0,-1 0 0 0 0,1 0 0 0 0,0 0 0 0 0,0-1 0 0 0,-1 1 0 0 0,1-1-1 0 0,0-1 1 0 0,-1 1 0 0 0,1-1 0 0 0,-1 0 0 0 0,6-3 0 0 0,-2 0 36 0 0,0-1-1 0 0,0 0 1 0 0,-1 0 0 0 0,1-1-1 0 0,-2 0 1 0 0,1 0 0 0 0,-1-1 0 0 0,0 0-1 0 0,0 0 1 0 0,-1-1 0 0 0,0 0 0 0 0,-1 0-1 0 0,8-17 1 0 0,3-12 116 0 0,-2 0 0 0 0,11-47 0 0 0,-18 60-42 0 0,-4 12-65 0 0,-1 1 1 0 0,-1-1 0 0 0,0 0 0 0 0,-1 1-1 0 0,-1-1 1 0 0,0 0 0 0 0,0 1-1 0 0,-4-15 1 0 0,2 11 12 0 0,1-1 1 0 0,0 1-1 0 0,2-33 0 0 0,0 48-95 0 0,1 0 1 0 0,0 0-1 0 0,-1 0 0 0 0,1 0 0 0 0,0 0 0 0 0,-1 0 1 0 0,1 0-1 0 0,0 1 0 0 0,0-1 0 0 0,0 0 1 0 0,0 1-1 0 0,0-1 0 0 0,0 0 0 0 0,0 1 1 0 0,0-1-1 0 0,0 1 0 0 0,0 0 0 0 0,0-1 1 0 0,0 1-1 0 0,0 0 0 0 0,0 0 0 0 0,0-1 0 0 0,0 1 1 0 0,1 0-1 0 0,-1 0 0 0 0,0 0 0 0 0,0 0 1 0 0,2 1-1 0 0,1-1-342 0 0</inkml:trace>
</inkml:ink>
</file>

<file path=ppt/ink/ink13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4:42.851"/>
    </inkml:context>
    <inkml:brush xml:id="br0">
      <inkml:brushProperty name="width" value="0.1" units="cm"/>
      <inkml:brushProperty name="height" value="0.1" units="cm"/>
      <inkml:brushProperty name="color" value="#008C3A"/>
    </inkml:brush>
  </inkml:definitions>
  <inkml:trace contextRef="#ctx0" brushRef="#br0">118 28 4143 0 0,'11'4'145'0'0,"17"2"138"0"0,-9-29 6487 0 0,-19 22-6585 0 0,0 1 1 0 0,0-1-1 0 0,0 1 0 0 0,0-1 1 0 0,0 1-1 0 0,-5-9 3710 0 0,4 8-3710 0 0,1 1 0 0 0,0 0 1 0 0,-1 0-1 0 0,1 0 1 0 0,-1-1-1 0 0,1 1 1 0 0,-1 0-1 0 0,1 0 1 0 0,-1 0-1 0 0,1 0 0 0 0,-1 0 1 0 0,1 0-1 0 0,-1 0 1 0 0,1 0-1 0 0,-1 0 1 0 0,-12 7 3549 0 0,8 2-4266 0 0,-60 203 3255 0 0,52-178-2692 0 0,-7 20 97 0 0,-14 61 0 0 0,30-102-112 0 0,1 1 0 0 0,1 0 0 0 0,0 1 0 0 0,1-1 0 0 0,1 0 0 0 0,0 0 0 0 0,1 0 0 0 0,0 1 0 0 0,7 25 0 0 0,-7-38-14 0 0,0 1-1 0 0,0-1 1 0 0,0 0 0 0 0,1 0-1 0 0,-1 0 1 0 0,1 0-1 0 0,0 0 1 0 0,-1 0 0 0 0,1-1-1 0 0,0 1 1 0 0,0 0 0 0 0,0-1-1 0 0,0 1 1 0 0,0-1-1 0 0,0 0 1 0 0,1 0 0 0 0,-1 0-1 0 0,0 0 1 0 0,1 0-1 0 0,-1 0 1 0 0,1-1 0 0 0,-1 1-1 0 0,0-1 1 0 0,1 0 0 0 0,-1 0-1 0 0,5 0 1 0 0,11 1 38 0 0,0-2 1 0 0,33-5-1 0 0,-9 1 4 0 0,23 6 119 0 0,85 13 0 0 0,-6 0 73 0 0,-136-14-183 0 0,0-1-1 0 0,0 1 0 0 0,0-1 1 0 0,0-1-1 0 0,0 1 0 0 0,11-5 1 0 0,2-6-7545 0 0</inkml:trace>
</inkml:ink>
</file>

<file path=ppt/ink/ink13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09.614"/>
    </inkml:context>
    <inkml:brush xml:id="br0">
      <inkml:brushProperty name="width" value="0.1" units="cm"/>
      <inkml:brushProperty name="height" value="0.1" units="cm"/>
      <inkml:brushProperty name="color" value="#008C3A"/>
    </inkml:brush>
  </inkml:definitions>
  <inkml:trace contextRef="#ctx0" brushRef="#br0">34 1354 2759 0 0,'-34'53'15387'0'0,"46"-64"-11936"0"0,8-6-4014 0 0,59-40 1736 0 0,-3 1-227 0 0,141-79 0 0 0,182-84-171 0 0,-178 94-602 0 0,-211 119-168 0 0,442-227 94 0 0,44-21-50 0 0,-268 131-34 0 0,-129 68-1 0 0,-59 30-2 0 0,1 3 1 0 0,0 1 0 0 0,78-26-1 0 0,-116 46-154 0 0,-32 13-7153 0 0</inkml:trace>
</inkml:ink>
</file>

<file path=ppt/ink/ink13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10.383"/>
    </inkml:context>
    <inkml:brush xml:id="br0">
      <inkml:brushProperty name="width" value="0.1" units="cm"/>
      <inkml:brushProperty name="height" value="0.1" units="cm"/>
      <inkml:brushProperty name="color" value="#008C3A"/>
    </inkml:brush>
  </inkml:definitions>
  <inkml:trace contextRef="#ctx0" brushRef="#br0">30 14 9959 0 0,'-29'-3'4851'0'0,"29"2"-4675"0"0,1 0 0 0 0,0 0 0 0 0,0 0 0 0 0,-1 1 0 0 0,1-1 0 0 0,0 1 0 0 0,0-1 0 0 0,0 0 0 0 0,0 1 0 0 0,0 0 0 0 0,0-1 0 0 0,0 1 0 0 0,0-1 0 0 0,0 1 0 0 0,0 0 0 0 0,0 0 0 0 0,0 0 0 0 0,0 0 0 0 0,0-1 0 0 0,0 1 0 0 0,2 1 0 0 0,24-2 951 0 0,30 10-246 0 0,-1 3 1 0 0,0 2-1 0 0,101 41 1 0 0,10 17-574 0 0,167 96 1 0 0,79 38 42 0 0,-154-100-192 0 0,318 145 407 0 0,-482-196-472 0 0,-68-38 25 0 0,0-1-1 0 0,1-1 0 0 0,0-1 1 0 0,1-1-1 0 0,1-2 1 0 0,50 13-1 0 0,-46-26-555 0 0,-44 0-302 0 0</inkml:trace>
</inkml:ink>
</file>

<file path=ppt/ink/ink13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24.534"/>
    </inkml:context>
    <inkml:brush xml:id="br0">
      <inkml:brushProperty name="width" value="0.1" units="cm"/>
      <inkml:brushProperty name="height" value="0.1" units="cm"/>
      <inkml:brushProperty name="color" value="#008C3A"/>
    </inkml:brush>
  </inkml:definitions>
  <inkml:trace contextRef="#ctx0" brushRef="#br0">107 403 3223 0 0,'-31'3'3263'0'0,"-44"35"9298"0"0,122-27-11203 0 0,-21-6-1156 0 0,-9-2-63 0 0,-1 0 0 0 0,1-1 1 0 0,0-1-1 0 0,0 0 0 0 0,-1-1 0 0 0,1-1 0 0 0,22-4 0 0 0,117-32 658 0 0,-77 15-571 0 0,508-134 861 0 0,182 3-910 0 0,-336 69-177 0 0,-364 73 13 0 0,-69 11 9 0 0,-1 0-1 0 0,1 0 1 0 0,-1 1-1 0 0,1-1 0 0 0,-1 1 1 0 0,1-1-1 0 0,-1 0 0 0 0,1 1 1 0 0,-1-1-1 0 0,1 1 0 0 0,0-1 1 0 0,-1 1-1 0 0,1-1 0 0 0,0 1 1 0 0,-1-1-1 0 0,1 1 0 0 0,0-1 1 0 0,0 1-1 0 0,0 0 1 0 0,-1-1-1 0 0,1 1 0 0 0,0-1 1 0 0,0 1-1 0 0,0 0 0 0 0,0-1 1 0 0,0 1-1 0 0,0 0 0 0 0,0-1 1 0 0,0 1-1 0 0,0-1 0 0 0,0 1 1 0 0,1 0-1 0 0,-1-1 1 0 0,0 1-1 0 0,0-1 0 0 0,1 1 1 0 0,-1-1-1 0 0,0 1 0 0 0,1-1 1 0 0,-1 1-1 0 0,0-1 0 0 0,1 1 1 0 0,-1-1-1 0 0,1 1 0 0 0,-1-1 1 0 0,1 1-1 0 0,18 25-962 0 0</inkml:trace>
</inkml:ink>
</file>

<file path=ppt/ink/ink13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25.304"/>
    </inkml:context>
    <inkml:brush xml:id="br0">
      <inkml:brushProperty name="width" value="0.1" units="cm"/>
      <inkml:brushProperty name="height" value="0.1" units="cm"/>
      <inkml:brushProperty name="color" value="#008C3A"/>
    </inkml:brush>
  </inkml:definitions>
  <inkml:trace contextRef="#ctx0" brushRef="#br0">1 14 6447 0 0,'0'0'586'0'0,"19"-11"5670"0"0,-4 9-5615 0 0,-1 2 0 0 0,1-1 0 0 0,-1 2 0 0 0,0 0 1 0 0,1 0-1 0 0,-1 2 0 0 0,0 0 0 0 0,0 0 0 0 0,0 1 1 0 0,0 1-1 0 0,22 11 0 0 0,-14-3-306 0 0,0 1-1 0 0,-1 0 1 0 0,0 2 0 0 0,-1 0-1 0 0,30 33 1 0 0,10 6 137 0 0,3-1-1 0 0,93 59 1 0 0,32 27-111 0 0,11 13-73 0 0,416 241 0 0 0,-380-236-72 0 0,18 11 576 0 0,-88-78-13 0 0,-164-90-647 0 0,-1-1-132 0 0,0 0 1 0 0,-1 0-1 0 0,1 0 1 0 0,0 0-1 0 0,0 0 1 0 0,0 0 0 0 0,0 0-1 0 0,0 0 1 0 0,0 0-1 0 0,0 1 1 0 0,0-1-1 0 0,0 0 1 0 0,-1 0-1 0 0,1 0 1 0 0,0 0 0 0 0,0 0-1 0 0,0 0 1 0 0,0 0-1 0 0,0 0 1 0 0,0 1-1 0 0,0-1 1 0 0,0 0-1 0 0,0 0 1 0 0,0 0-1 0 0,0 0 1 0 0,0 0 0 0 0,0 0-1 0 0,0 0 1 0 0,0 1-1 0 0,0-1 1 0 0,0 0-1 0 0,0 0 1 0 0,0 0-1 0 0,0 0 1 0 0,0 0-1 0 0,0 0 1 0 0,0 0 0 0 0,0 1-1 0 0,0-1 1 0 0,0 0-1 0 0,0 0 1 0 0,0 0-1 0 0,0 0 1 0 0,1 0-1 0 0,-1 0 1 0 0,0 0-1 0 0,0 0 1 0 0,0 1 0 0 0,0-1-1 0 0,0 0 1 0 0,0 0-1 0 0,0 0 1 0 0,0 0-1 0 0,0 0 1 0 0,1 0-1 0 0,-1 0 1 0 0,0 0-1 0 0,0 0 1 0 0,0 0 0 0 0,0 0-1 0 0,0 0 1 0 0,0 0-1 0 0,1 0 1 0 0,-1 0-1 0 0,0 0 1 0 0,0 0-1 0 0,0 0 1 0 0,0 0-1 0 0,0 0 1 0 0,-4 9-754 0 0,-2-4 93 0 0</inkml:trace>
</inkml:ink>
</file>

<file path=ppt/ink/ink13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0.599"/>
    </inkml:context>
    <inkml:brush xml:id="br0">
      <inkml:brushProperty name="width" value="0.1" units="cm"/>
      <inkml:brushProperty name="height" value="0.1" units="cm"/>
      <inkml:brushProperty name="color" value="#008C3A"/>
    </inkml:brush>
  </inkml:definitions>
  <inkml:trace contextRef="#ctx0" brushRef="#br0">330 8 5527 0 0,'3'-7'17419'0'0,"-72"215"-17894"0"0,-142 290 1435 0 0,191-464-960 0 0,16-28 1 0 0,0 0 0 0 0,0 0 0 0 0,0 1 0 0 0,1 0 1 0 0,0 0-1 0 0,0 0 0 0 0,1 0 0 0 0,-1 0 0 0 0,0 8 0 0 0,4-10-49 0 0,-1-4-415 0 0,18-9-6895 0 0</inkml:trace>
</inkml:ink>
</file>

<file path=ppt/ink/ink13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1.263"/>
    </inkml:context>
    <inkml:brush xml:id="br0">
      <inkml:brushProperty name="width" value="0.1" units="cm"/>
      <inkml:brushProperty name="height" value="0.1" units="cm"/>
      <inkml:brushProperty name="color" value="#008C3A"/>
    </inkml:brush>
  </inkml:definitions>
  <inkml:trace contextRef="#ctx0" brushRef="#br0">181 7 9359 0 0,'7'-7'8294'0'0,"-20"10"-6187"0"0,-21 8-1461 0 0,22-5-509 0 0,-1 1 0 0 0,1 0-1 0 0,0 1 1 0 0,0 0 0 0 0,1 1 0 0 0,0 0 0 0 0,1 1 0 0 0,0 0-1 0 0,1 1 1 0 0,-16 22 0 0 0,25-33-136 0 0,-1 1-1 0 0,1-1 0 0 0,-1 1 1 0 0,1 0-1 0 0,0-1 1 0 0,-1 1-1 0 0,1-1 1 0 0,0 1-1 0 0,0 0 0 0 0,0-1 1 0 0,-1 1-1 0 0,1 0 1 0 0,0-1-1 0 0,0 1 1 0 0,0 0-1 0 0,0-1 0 0 0,0 1 1 0 0,0 0-1 0 0,0 0 1 0 0,0-1-1 0 0,1 1 0 0 0,-1 0 1 0 0,0-1-1 0 0,0 1 1 0 0,1-1-1 0 0,-1 1 1 0 0,0 0-1 0 0,0-1 0 0 0,1 1 1 0 0,-1-1-1 0 0,1 1 1 0 0,-1-1-1 0 0,1 1 1 0 0,-1-1-1 0 0,1 1 0 0 0,-1-1 1 0 0,1 1-1 0 0,-1-1 1 0 0,1 0-1 0 0,-1 1 1 0 0,1-1-1 0 0,0 0 0 0 0,0 1 1 0 0,22 4 33 0 0,62-6 138 0 0,-65-1 22 0 0,0 1 0 0 0,0 1 0 0 0,1 0 1 0 0,-1 2-1 0 0,0 0 0 0 0,36 10 0 0 0,-50-9-135 0 0,1 0-1 0 0,-1 0 1 0 0,0 0-1 0 0,0 1 1 0 0,-1 0-1 0 0,1 0 1 0 0,-1 0-1 0 0,0 1 1 0 0,0-1 0 0 0,0 1-1 0 0,-1 1 1 0 0,0-1-1 0 0,0 1 1 0 0,0-1-1 0 0,5 13 1 0 0,-5-9-14 0 0,0 0 0 0 0,-1 1 0 0 0,0-1 0 0 0,-1 1 1 0 0,0 0-1 0 0,0-1 0 0 0,-1 1 0 0 0,-1 0 0 0 0,1 0 0 0 0,-2 11 0 0 0,-12 44 652 0 0,13-62-665 0 0,-1 1 0 0 0,0-1 0 0 0,-1 0 0 0 0,1 0 0 0 0,-1 0 0 0 0,1 1 0 0 0,-1-2-1 0 0,0 1 1 0 0,0 0 0 0 0,0 0 0 0 0,0 0 0 0 0,-1-1 0 0 0,1 0 0 0 0,-1 1-1 0 0,0-1 1 0 0,1 0 0 0 0,-4 2 0 0 0,3-4-16 0 0,0 1 1 0 0,0-1-1 0 0,0 0 0 0 0,0 0 1 0 0,0 0-1 0 0,0 0 0 0 0,0 0 0 0 0,0-1 1 0 0,0 1-1 0 0,0-1 0 0 0,-5-2 1 0 0,6 2-2 0 0,0 0 1 0 0,0 1-1 0 0,0-1 1 0 0,0 0-1 0 0,0 1 1 0 0,-1-1-1 0 0,1 1 1 0 0,0 0-1 0 0,0-1 1 0 0,-1 1-1 0 0,1 0 1 0 0,0 0-1 0 0,0 1 1 0 0,-1-1-1 0 0,1 0 1 0 0,0 1-1 0 0,0 0 1 0 0,0-1-1 0 0,0 1 1 0 0,0 0 0 0 0,0 0-1 0 0,0 0 1 0 0,-3 2-1 0 0,3-1 8 0 0,0-1 0 0 0,-1 1 0 0 0,1 0 0 0 0,-1-1 0 0 0,0 0 0 0 0,1 0 0 0 0,-1 0 0 0 0,0 0 0 0 0,0 0 0 0 0,0 0 0 0 0,0 0 0 0 0,0-1 0 0 0,-3 0 0 0 0,-47 3 232 0 0,36-3-221 0 0,3 1-248 0 0,10 0 65 0 0,0-1-1 0 0,-1 1 0 0 0,1-1 1 0 0,0 0-1 0 0,-1 0 0 0 0,1 0 1 0 0,-1-1-1 0 0,1 1 0 0 0,0-1 1 0 0,0 0-1 0 0,-1 0 0 0 0,1-1 1 0 0,0 1-1 0 0,0-1 0 0 0,0 0 1 0 0,0 0-1 0 0,1 0 0 0 0,-6-4 0 0 0,2-3-2219 0 0</inkml:trace>
</inkml:ink>
</file>

<file path=ppt/ink/ink13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1.627"/>
    </inkml:context>
    <inkml:brush xml:id="br0">
      <inkml:brushProperty name="width" value="0.1" units="cm"/>
      <inkml:brushProperty name="height" value="0.1" units="cm"/>
      <inkml:brushProperty name="color" value="#008C3A"/>
    </inkml:brush>
  </inkml:definitions>
  <inkml:trace contextRef="#ctx0" brushRef="#br0">0 112 7831 0 0,'14'-6'575'0'0,"-13"6"-506"0"0,0 0 0 0 0,0 0 0 0 0,0 0 0 0 0,0 0 0 0 0,0 0 0 0 0,0-1 1 0 0,0 1-1 0 0,0 0 0 0 0,0-1 0 0 0,0 1 0 0 0,0-1 0 0 0,0 1 0 0 0,0-1 1 0 0,0 0-1 0 0,-1 1 0 0 0,1-1 0 0 0,0 0 0 0 0,0 1 0 0 0,-1-1 0 0 0,1 0 0 0 0,0 0 1 0 0,-1 0-1 0 0,1 0 0 0 0,-1 0 0 0 0,1 1 0 0 0,-1-1 0 0 0,0 0 0 0 0,1 0 0 0 0,-1 0 1 0 0,0 0-1 0 0,1 0 0 0 0,-1 0 0 0 0,0 0 0 0 0,0 0 0 0 0,0-1 0 0 0,0 1 1 0 0,0-1-1 0 0,-1 1 297 0 0,1 0 0 0 0,0-1 0 0 0,0 1 1 0 0,0 0-1 0 0,0 0 0 0 0,0 0 0 0 0,0 0 0 0 0,1 0 1 0 0,-1 0-1 0 0,0 0 0 0 0,0 0 0 0 0,1 0 1 0 0,-1 0-1 0 0,1 0 0 0 0,-1 0 0 0 0,1 0 1 0 0,-1 0-1 0 0,1 0 0 0 0,-1 1 0 0 0,2-2 0 0 0,21-13 3048 0 0,36-3-2196 0 0,-45 15-537 0 0,15-3-846 0 0,-1 2-1 0 0,40-2 0 0 0,-17 3-3359 0 0,-28 2 1798 0 0</inkml:trace>
</inkml:ink>
</file>

<file path=ppt/ink/ink13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50.647"/>
    </inkml:context>
    <inkml:brush xml:id="br0">
      <inkml:brushProperty name="width" value="0.1" units="cm"/>
      <inkml:brushProperty name="height" value="0.1" units="cm"/>
      <inkml:brushProperty name="color" value="#008C3A"/>
    </inkml:brush>
  </inkml:definitions>
  <inkml:trace contextRef="#ctx0" brushRef="#br0">4 0 11455 0 0,'19'36'10848'0'0,"-12"-5"-9093"0"0,-3 11-1510 0 0,-1 0 0 0 0,-3 1 1 0 0,-1-1-1 0 0,-14 78 0 0 0,8-84-201 0 0,3-17 10 0 0,0 0 1 0 0,-1 31-1 0 0,5-46-69 0 0,0 1-1 0 0,0-1 0 0 0,0 0 0 0 0,1 0 0 0 0,0 1 1 0 0,-1-1-1 0 0,1 0 0 0 0,1 0 0 0 0,-1 0 0 0 0,1 0 1 0 0,-1 0-1 0 0,1 0 0 0 0,0-1 0 0 0,1 1 1 0 0,-1-1-1 0 0,1 1 0 0 0,3 3 0 0 0,-5-6-69 0 0,-1 0 0 0 0,1-1-1 0 0,-1 1 1 0 0,1 0 0 0 0,0-1 0 0 0,-1 1 0 0 0,1-1-1 0 0,0 1 1 0 0,-1-1 0 0 0,1 0 0 0 0,0 1 0 0 0,0-1-1 0 0,-1 0 1 0 0,1 1 0 0 0,0-1 0 0 0,0 0-1 0 0,0 0 1 0 0,0 0 0 0 0,-1 0 0 0 0,1 0 0 0 0,0 0-1 0 0,2 0 1 0 0,3-7-1971 0 0</inkml:trace>
</inkml:ink>
</file>

<file path=ppt/ink/ink1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6"/>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3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51.052"/>
    </inkml:context>
    <inkml:brush xml:id="br0">
      <inkml:brushProperty name="width" value="0.1" units="cm"/>
      <inkml:brushProperty name="height" value="0.1" units="cm"/>
      <inkml:brushProperty name="color" value="#008C3A"/>
    </inkml:brush>
  </inkml:definitions>
  <inkml:trace contextRef="#ctx0" brushRef="#br0">539 53 5983 0 0,'7'-14'829'0'0,"8"-25"12958"0"0,-21 52-11887 0 0,-10 19-1689 0 0,-50 121 727 0 0,-95 154 1 0 0,71-138-850 0 0,-119 313-1 0 0,207-478-90 0 0,0 1-5 0 0,0-1-1 0 0,1 0 1 0 0,-1 1-1 0 0,1-1 1 0 0,0 1 0 0 0,1 0-1 0 0,-1-1 1 0 0,1 1-1 0 0,-1-1 1 0 0,2 8-1 0 0,23-33-4305 0 0,-14 8 2489 0 0</inkml:trace>
</inkml:ink>
</file>

<file path=ppt/ink/ink13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56.047"/>
    </inkml:context>
    <inkml:brush xml:id="br0">
      <inkml:brushProperty name="width" value="0.1" units="cm"/>
      <inkml:brushProperty name="height" value="0.1" units="cm"/>
      <inkml:brushProperty name="color" value="#008C3A"/>
    </inkml:brush>
  </inkml:definitions>
  <inkml:trace contextRef="#ctx0" brushRef="#br0">484 1 9583 0 0,'6'9'9716'0'0,"-6"-8"-9534"0"0,-9 25 1854 0 0,-19 28-1943 0 0,-139 258 1172 0 0,128-237-1029 0 0,-20 68 37 0 0,13-26-98 0 0,38-103-163 0 0,0 0-1 0 0,-2-1 1 0 0,1-1 0 0 0,-1 1-1 0 0,-1-1 1 0 0,-12 10 0 0 0,8-7-2 0 0,0 0 0 0 0,-18 26 0 0 0,34-41-40 0 0,-1-1 0 0 0,1 1 0 0 0,-1 0 0 0 0,0 0 0 0 0,1 0 0 0 0,-1 0 0 0 0,0 0 0 0 0,1 0 0 0 0,-1 0 0 0 0,1 0 0 0 0,-1 0 0 0 0,0 0 0 0 0,1 0 0 0 0,-1 0 0 0 0,0 0 0 0 0,1 0 0 0 0,-1 0 0 0 0,1 0 0 0 0,-1 0-1 0 0,0 1 1 0 0,1-1 0 0 0,-1 0 0 0 0,0 0 0 0 0,1 0 0 0 0,-1 1 0 0 0,0-1 0 0 0,0 0 0 0 0,1 0 0 0 0,-1 1 0 0 0,0-1 0 0 0,1 0 0 0 0,-1 1 0 0 0,0-1 0 0 0,0 0 0 0 0,0 1 0 0 0,0-1 0 0 0,1 0 0 0 0,-1 1 0 0 0,0-1 0 0 0,0 0 0 0 0,0 1 0 0 0,0-1 0 0 0,0 1 0 0 0,0-1 0 0 0,0 0 0 0 0,0 1 0 0 0,0-1 0 0 0,0 0 0 0 0,0 1 0 0 0,0-1-1 0 0,0 1 1 0 0,0-1 0 0 0,0 0 0 0 0,0 1 0 0 0,0-1 0 0 0,-1 0 0 0 0,1 1 0 0 0,0-1 0 0 0,0 0 0 0 0,0 1 0 0 0,-1-1 0 0 0,1 1 0 0 0,1-1-107 0 0,9-4-786 0 0</inkml:trace>
</inkml:ink>
</file>

<file path=ppt/ink/ink13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1.941"/>
    </inkml:context>
    <inkml:brush xml:id="br0">
      <inkml:brushProperty name="width" value="0.1" units="cm"/>
      <inkml:brushProperty name="height" value="0.1" units="cm"/>
      <inkml:brushProperty name="color" value="#008C3A"/>
    </inkml:brush>
  </inkml:definitions>
  <inkml:trace contextRef="#ctx0" brushRef="#br0">482 0 3679 0 0,'-1'0'14234'0'0,"-20"14"-12977"0"0,-18 33-608 0 0,1 1 0 0 0,-50 89 0 0 0,-44 115 833 0 0,95-179-1466 0 0,4 2 0 0 0,3 0 0 0 0,-31 123 0 0 0,60-196-47 0 0,1 1 0 0 0,0 0 0 0 0,-1 0-1 0 0,1 0 1 0 0,1-1 0 0 0,-1 1 0 0 0,0 0 0 0 0,1 0 0 0 0,-1-1-1 0 0,3 6 1 0 0,-3-6-5 0 0,0-1 1 0 0,1 0-1 0 0,-1 0 0 0 0,1 0 0 0 0,0 0 1 0 0,-1 0-1 0 0,1 0 0 0 0,0-1 0 0 0,0 1 1 0 0,-1 0-1 0 0,1 0 0 0 0,0 0 0 0 0,0-1 1 0 0,0 1-1 0 0,0 0 0 0 0,0-1 0 0 0,0 1 1 0 0,0-1-1 0 0,0 1 0 0 0,0-1 0 0 0,0 1 0 0 0,1-1 1 0 0,-1 0-1 0 0,0 0 0 0 0,0 1 0 0 0,0-1 1 0 0,0 0-1 0 0,2 0 0 0 0,8-3-1424 0 0</inkml:trace>
</inkml:ink>
</file>

<file path=ppt/ink/ink13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2.605"/>
    </inkml:context>
    <inkml:brush xml:id="br0">
      <inkml:brushProperty name="width" value="0.1" units="cm"/>
      <inkml:brushProperty name="height" value="0.1" units="cm"/>
      <inkml:brushProperty name="color" value="#008C3A"/>
    </inkml:brush>
  </inkml:definitions>
  <inkml:trace contextRef="#ctx0" brushRef="#br0">148 0 5063 0 0,'-8'6'12539'0'0,"-12"8"-11160"0"0,6-7-1131 0 0,2 1 0 0 0,-1 1 0 0 0,1 0 1 0 0,0 0-1 0 0,1 1 0 0 0,0 1 1 0 0,1 0-1 0 0,-12 16 0 0 0,19-19-248 0 0,4-7 0 0 0,-1 0 0 0 0,1 1 0 0 0,-1-1 0 0 0,1 0 0 0 0,0 0 0 0 0,0 1 0 0 0,0-1 0 0 0,-1 0 0 0 0,1 0 0 0 0,0 0 0 0 0,0 0 0 0 0,1 0 0 0 0,-1 0 0 0 0,0 0 0 0 0,0-1 0 0 0,0 1 0 0 0,1 0 0 0 0,-1-1 0 0 0,0 1 0 0 0,0-1 0 0 0,1 1 0 0 0,-1-1 0 0 0,1 0 0 0 0,-1 1 0 0 0,3-1 0 0 0,-3 0 0 0 0,15 3 152 0 0,0-1 0 0 0,1-1-1 0 0,-1 0 1 0 0,1-2 0 0 0,23-2-1 0 0,42-1 1058 0 0,-74 4-1048 0 0,0 1 0 0 0,0 0 0 0 0,0 0 0 0 0,0 1 1 0 0,0 0-1 0 0,0 1 0 0 0,14 5 0 0 0,-20-7-124 0 0,0 0 1 0 0,0 1-1 0 0,-1-1 0 0 0,1 0 0 0 0,-1 0 1 0 0,1 1-1 0 0,-1-1 0 0 0,1 1 1 0 0,-1-1-1 0 0,0 1 0 0 0,0 0 0 0 0,1-1 1 0 0,-1 1-1 0 0,-1 0 0 0 0,1 0 0 0 0,0 0 1 0 0,0 0-1 0 0,-1 0 0 0 0,1 0 0 0 0,-1 0 1 0 0,1 0-1 0 0,-1 0 0 0 0,0 0 0 0 0,0 0 1 0 0,0 0-1 0 0,0 0 0 0 0,0 0 0 0 0,-1 0 1 0 0,1 0-1 0 0,0 0 0 0 0,-1 0 1 0 0,0 0-1 0 0,1 0 0 0 0,-1 0 0 0 0,0 0 1 0 0,0 0-1 0 0,-1 1 0 0 0,-6 13 76 0 0,0-1 0 0 0,-1 0 0 0 0,0-1 0 0 0,-1 0 0 0 0,-1 0 0 0 0,0-1 0 0 0,-16 14 0 0 0,19-20-48 0 0,0 0-1 0 0,0 0 1 0 0,-1-1 0 0 0,0-1-1 0 0,-1 1 1 0 0,1-2-1 0 0,-1 1 1 0 0,0-1 0 0 0,0 0-1 0 0,0-1 1 0 0,-1-1-1 0 0,-18 3 1 0 0,23-5-65 0 0,1 0-117 0 0,4-2-134 0 0,0 0 1 0 0,-1 0 0 0 0,1 1-1 0 0,0-1 1 0 0,0 0 0 0 0,0 0 0 0 0,1 0-1 0 0,-1 0 1 0 0,0 0 0 0 0,1-1-1 0 0,-1 1 1 0 0,1 0 0 0 0,0 0-1 0 0,0-2 1 0 0,-1-2-1057 0 0,-2-5-962 0 0</inkml:trace>
</inkml:ink>
</file>

<file path=ppt/ink/ink13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2.956"/>
    </inkml:context>
    <inkml:brush xml:id="br0">
      <inkml:brushProperty name="width" value="0.1" units="cm"/>
      <inkml:brushProperty name="height" value="0.1" units="cm"/>
      <inkml:brushProperty name="color" value="#008C3A"/>
    </inkml:brush>
  </inkml:definitions>
  <inkml:trace contextRef="#ctx0" brushRef="#br0">1 177 5063 0 0,'23'-28'2723'0'0,"2"-11"4364"0"0,-22 32-6457 0 0,2 0 1 0 0,-1 0 0 0 0,1 0 0 0 0,0 0 0 0 0,0 1 0 0 0,1 0 0 0 0,0 0 0 0 0,0 0 0 0 0,1 1 0 0 0,11-8-1 0 0,-7 7-349 0 0,-1 1 0 0 0,1 1-1 0 0,0 0 1 0 0,0 1-1 0 0,1 0 1 0 0,-1 0-1 0 0,1 1 1 0 0,-1 1-1 0 0,19 0 1 0 0,15 3-2167 0 0,0 3-4092 0 0</inkml:trace>
</inkml:ink>
</file>

<file path=ppt/ink/ink13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4.889"/>
    </inkml:context>
    <inkml:brush xml:id="br0">
      <inkml:brushProperty name="width" value="0.1" units="cm"/>
      <inkml:brushProperty name="height" value="0.1" units="cm"/>
      <inkml:brushProperty name="color" value="#008C3A"/>
    </inkml:brush>
  </inkml:definitions>
  <inkml:trace contextRef="#ctx0" brushRef="#br0">533 30 8839 0 0,'23'-30'7566'0'0,"-24"30"-7403"0"0,1 0 0 0 0,-1 0 1 0 0,0 0-1 0 0,0 0 1 0 0,0 0-1 0 0,0 1 1 0 0,0-1-1 0 0,0 0 1 0 0,0 0-1 0 0,0 1 0 0 0,0-1 1 0 0,0 1-1 0 0,1-1 1 0 0,-1 1-1 0 0,0-1 1 0 0,0 1-1 0 0,0-1 0 0 0,1 1 1 0 0,-1 0-1 0 0,0-1 1 0 0,1 1-1 0 0,-1 0 1 0 0,1 0-1 0 0,-1-1 1 0 0,1 1-1 0 0,-1 0 0 0 0,1 0 1 0 0,-1 2-1 0 0,-26 34 266 0 0,23-30-14 0 0,-136 220 1243 0 0,21-31-1004 0 0,-113 186-211 0 0,221-348-834 0 0,11-33 349 0 0,0 1 1 0 0,-1-1-1 0 0,1 0 1 0 0,0 1-1 0 0,0-1 1 0 0,0 0 0 0 0,0 1-1 0 0,0-1 1 0 0,1 0-1 0 0,-1 1 1 0 0,0-1-1 0 0,0 0 1 0 0,1 0-1 0 0,-1 1 1 0 0,1-1-1 0 0,0 0 1 0 0,-1 0-1 0 0,1 0 1 0 0,0 1-1 0 0,-1-1 1 0 0,1 0-1 0 0,0 0 1 0 0,2 1-1 0 0,-3-2-89 0 0,1 0 0 0 0,-1 1 0 0 0,1-1 0 0 0,-1 0 0 0 0,1 0 0 0 0,-1 0 0 0 0,0 0-1 0 0,1 0 1 0 0,-1 0 0 0 0,1 0 0 0 0,-1 0 0 0 0,1 0 0 0 0,-1-1 0 0 0,1 1 0 0 0,-1 0-1 0 0,1 0 1 0 0,-1 0 0 0 0,0 0 0 0 0,1-1 0 0 0,-1 1 0 0 0,1 0 0 0 0,-1 0 0 0 0,0-1-1 0 0,1 1 1 0 0,-1 0 0 0 0,0-1 0 0 0,1 1 0 0 0,-1-1 0 0 0</inkml:trace>
</inkml:ink>
</file>

<file path=ppt/ink/ink13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5.583"/>
    </inkml:context>
    <inkml:brush xml:id="br0">
      <inkml:brushProperty name="width" value="0.1" units="cm"/>
      <inkml:brushProperty name="height" value="0.1" units="cm"/>
      <inkml:brushProperty name="color" value="#008C3A"/>
    </inkml:brush>
  </inkml:definitions>
  <inkml:trace contextRef="#ctx0" brushRef="#br0">106 0 3679 0 0,'0'0'13031'0'0,"-24"14"-8744"0"0,13-4-4079 0 0,1 1 1 0 0,0 0 0 0 0,1 0-1 0 0,0 2 1 0 0,1-1-1 0 0,0 1 1 0 0,-8 17 0 0 0,16-29-208 0 0,0-1-1 0 0,0 1 1 0 0,0-1 0 0 0,-1 1 0 0 0,1-1-1 0 0,0 1 1 0 0,0-1 0 0 0,0 1-1 0 0,0-1 1 0 0,0 1 0 0 0,0 0 0 0 0,0-1-1 0 0,1 1 1 0 0,-1-1 0 0 0,0 1 0 0 0,0-1-1 0 0,0 1 1 0 0,0-1 0 0 0,1 1 0 0 0,-1-1-1 0 0,0 1 1 0 0,1-1 0 0 0,-1 1 0 0 0,0-1-1 0 0,1 0 1 0 0,-1 1 0 0 0,0-1-1 0 0,1 1 1 0 0,-1-1 0 0 0,1 0 0 0 0,-1 1-1 0 0,1-1 1 0 0,-1 0 0 0 0,1 0 0 0 0,-1 1-1 0 0,1-1 1 0 0,-1 0 0 0 0,1 0 0 0 0,-1 0-1 0 0,1 0 1 0 0,-1 0 0 0 0,1 0 0 0 0,0 1-1 0 0,-1-1 1 0 0,1 0 0 0 0,0-1-1 0 0,22 1 19 0 0,-12-2-12 0 0,2-2 80 0 0,-1 1 0 0 0,1 1 0 0 0,0 0 0 0 0,0 1 0 0 0,0 0-1 0 0,0 1 1 0 0,0 0 0 0 0,0 1 0 0 0,0 1 0 0 0,0 0-1 0 0,-1 0 1 0 0,26 10 0 0 0,-31-10-4 0 0,0 2 0 0 0,0-1 0 0 0,0 1-1 0 0,-1 0 1 0 0,1 0 0 0 0,-1 1 0 0 0,0 0 0 0 0,0 0-1 0 0,5 6 1 0 0,-8-7-35 0 0,-1-1 0 0 0,1 1 0 0 0,-1 0 0 0 0,0 0 0 0 0,0 0 0 0 0,-1 0 0 0 0,1 1 0 0 0,-1-1 0 0 0,0 0 0 0 0,0 0 0 0 0,0 1 0 0 0,-1-1 0 0 0,0 1 0 0 0,1-1 0 0 0,-1 1 0 0 0,-1-1 0 0 0,0 5 0 0 0,-1 0 65 0 0,0 0 0 0 0,0 0 0 0 0,-1 0 0 0 0,0-1 0 0 0,-1 0 0 0 0,0 1 0 0 0,0-1 0 0 0,-1 0 0 0 0,0-1 0 0 0,0 1-1 0 0,-1-1 1 0 0,0 0 0 0 0,-10 8 0 0 0,-3 3 8 0 0,-2-1 0 0 0,0-1 0 0 0,-33 19 0 0 0,46-30-88 0 0,0-1 1 0 0,0 0-1 0 0,0-1 0 0 0,-1 0 0 0 0,1 0 0 0 0,-1-1 0 0 0,0 0 0 0 0,0 0 0 0 0,-12 0 0 0 0,20-2 2 0 0,-14-12-4566 0 0</inkml:trace>
</inkml:ink>
</file>

<file path=ppt/ink/ink13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05.915"/>
    </inkml:context>
    <inkml:brush xml:id="br0">
      <inkml:brushProperty name="width" value="0.1" units="cm"/>
      <inkml:brushProperty name="height" value="0.1" units="cm"/>
      <inkml:brushProperty name="color" value="#008C3A"/>
    </inkml:brush>
  </inkml:definitions>
  <inkml:trace contextRef="#ctx0" brushRef="#br0">0 125 12551 0 0,'34'-43'1297'0'0,"-28"33"-86"0"0,1 1 1 0 0,0 0-1 0 0,0 1 0 0 0,16-14 1 0 0,-19 19-896 0 0,1 0 1 0 0,0 0 0 0 0,-1 1 0 0 0,1 0-1 0 0,0 0 1 0 0,0 0 0 0 0,0 0 0 0 0,1 1-1 0 0,-1-1 1 0 0,0 1 0 0 0,1 1 0 0 0,-1-1-1 0 0,9 1 1 0 0,57 10 766 0 0,-62-8-1273 0 0,0 0-1 0 0,0 0 1 0 0,0-1 0 0 0,0 0 0 0 0,0 0 0 0 0,0-1 0 0 0,0-1-1 0 0,0 1 1 0 0,0-1 0 0 0,18-5 0 0 0,-6-2-1765 0 0</inkml:trace>
</inkml:ink>
</file>

<file path=ppt/ink/ink13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15.523"/>
    </inkml:context>
    <inkml:brush xml:id="br0">
      <inkml:brushProperty name="width" value="0.1" units="cm"/>
      <inkml:brushProperty name="height" value="0.1" units="cm"/>
      <inkml:brushProperty name="color" value="#008C3A"/>
    </inkml:brush>
  </inkml:definitions>
  <inkml:trace contextRef="#ctx0" brushRef="#br0">35 117 5527 0 0,'0'0'423'0'0,"-8"-33"6872"0"0,16-45 1915 0 0,-25 99-7894 0 0,11 8-1242 0 0,1 0-1 0 0,2 0 1 0 0,1 0-1 0 0,1 1 1 0 0,4 47-1 0 0,0 3 10 0 0,-4-56-76 0 0,5 81 96 0 0,-3-96-93 0 0,0 0 1 0 0,1 0-1 0 0,0 0 0 0 0,1 0 1 0 0,0 0-1 0 0,0-1 0 0 0,0 1 0 0 0,10 14 1 0 0,-12-21-6 0 0,0-1-1 0 0,0 0 1 0 0,0 0 0 0 0,0 1 0 0 0,0-1 0 0 0,0 0 0 0 0,0 0-1 0 0,1 0 1 0 0,-1 0 0 0 0,0 0 0 0 0,1-1 0 0 0,-1 1 0 0 0,1 0-1 0 0,-1-1 1 0 0,1 1 0 0 0,-1-1 0 0 0,1 1 0 0 0,-1-1-1 0 0,1 0 1 0 0,-1 1 0 0 0,1-1 0 0 0,-1 0 0 0 0,1 0 0 0 0,0 0-1 0 0,-1 0 1 0 0,1-1 0 0 0,-1 1 0 0 0,1 0 0 0 0,-1-1 0 0 0,1 1-1 0 0,-1-1 1 0 0,1 1 0 0 0,-1-1 0 0 0,1 0 0 0 0,-1 1 0 0 0,0-1-1 0 0,1 0 1 0 0,-1 0 0 0 0,2-2 0 0 0,7-5 40 0 0,0-1 0 0 0,0 0 0 0 0,-1-1-1 0 0,7-10 1 0 0,-1 2 28 0 0,58-61 191 0 0,-72 78-133 0 0,2 4-107 0 0,-1 1-1 0 0,0-1 1 0 0,0 1-1 0 0,-1-1 1 0 0,1 1-1 0 0,-1 0 1 0 0,0 0-1 0 0,1 0 1 0 0,-2 0-1 0 0,2 6 1 0 0,1 10-7 0 0,2 0-1 0 0,0 0 1 0 0,2 0 0 0 0,0-1 0 0 0,10 20-1 0 0,-15-34-15 0 0,1 1-1 0 0,0-1 0 0 0,1 0 0 0 0,-1 0 0 0 0,1 0 0 0 0,0-1 0 0 0,0 1 1 0 0,1-1-1 0 0,-1 0 0 0 0,1 0 0 0 0,0 0 0 0 0,0-1 0 0 0,0 0 1 0 0,0 0-1 0 0,1 0 0 0 0,-1-1 0 0 0,1 1 0 0 0,0-1 0 0 0,-1-1 0 0 0,1 1 1 0 0,11 1-1 0 0,-13-3 9 0 0,-1 0 0 0 0,0 0 0 0 0,1 0 0 0 0,-1-1 0 0 0,0 1 0 0 0,0-1 0 0 0,1 0 0 0 0,-1 0 0 0 0,0 0 0 0 0,0 0 0 0 0,0-1 0 0 0,0 1 0 0 0,0-1 0 0 0,0 0 0 0 0,4-4 0 0 0,-1 1 48 0 0,-1 0 0 0 0,1-1 0 0 0,-2 0 0 0 0,1 0 0 0 0,-1 0 1 0 0,7-12-1 0 0,-2 0 137 0 0,-1-1 1 0 0,-1-1-1 0 0,0 1 0 0 0,4-28 1 0 0,10-66 111 0 0,23-96 325 0 0,-17 75-811 0 0,-13 112-2011 0 0</inkml:trace>
</inkml:ink>
</file>

<file path=ppt/ink/ink13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16.729"/>
    </inkml:context>
    <inkml:brush xml:id="br0">
      <inkml:brushProperty name="width" value="0.1" units="cm"/>
      <inkml:brushProperty name="height" value="0.1" units="cm"/>
      <inkml:brushProperty name="color" value="#008C3A"/>
    </inkml:brush>
  </inkml:definitions>
  <inkml:trace contextRef="#ctx0" brushRef="#br0">58 28 5063 0 0,'12'-28'15490'0'0,"-25"78"-14292"0"0,2 1 1 0 0,-7 74 0 0 0,9-58-1014 0 0,6-42-175 0 0,-3 7 11 0 0,1 1 0 0 0,2 0 1 0 0,2-1-1 0 0,1 1 0 0 0,7 62 0 0 0,-7-94-20 0 0,1 1 1 0 0,-1-1-1 0 0,1 1 0 0 0,-1-1 1 0 0,1 1-1 0 0,0-1 0 0 0,-1 0 1 0 0,1 1-1 0 0,0-1 0 0 0,0 0 0 0 0,0 0 1 0 0,0 0-1 0 0,0 0 0 0 0,0 0 1 0 0,0 0-1 0 0,0 0 0 0 0,0 0 1 0 0,1 0-1 0 0,-1 0 0 0 0,0 0 1 0 0,1-1-1 0 0,-1 1 0 0 0,0-1 0 0 0,1 1 1 0 0,-1-1-1 0 0,1 1 0 0 0,-1-1 1 0 0,1 0-1 0 0,-1 0 0 0 0,1 0 1 0 0,-1 0-1 0 0,1 0 0 0 0,-1 0 1 0 0,3 0-1 0 0,4-1 15 0 0,0-1 0 0 0,0 0 1 0 0,0 0-1 0 0,13-6 0 0 0,-12 4 1 0 0,177-53 402 0 0,-162 51-313 0 0,-1 2 0 0 0,1 0 0 0 0,0 2 0 0 0,0 0-1 0 0,0 2 1 0 0,26 3 0 0 0,-45-2-64 0 0,0 0 0 0 0,1 0 0 0 0,-1 0-1 0 0,0 1 1 0 0,-1 0 0 0 0,1 0 0 0 0,0 0 0 0 0,0 1 0 0 0,-1-1-1 0 0,5 5 1 0 0,24 13 119 0 0,-31-19-264 0 0,1-1 0 0 0,0 1 1 0 0,-1 0-1 0 0,1-1 0 0 0,-1 0 0 0 0,1 1 0 0 0,0-1 0 0 0,-1 0 0 0 0,1 0 0 0 0,0-1 0 0 0,-1 1 0 0 0,1-1 0 0 0,-1 1 0 0 0,1-1 0 0 0,0 0 0 0 0,2-1 0 0 0,0 1-583 0 0,6-2-571 0 0</inkml:trace>
</inkml:ink>
</file>

<file path=ppt/ink/ink1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7"/>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3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17.767"/>
    </inkml:context>
    <inkml:brush xml:id="br0">
      <inkml:brushProperty name="width" value="0.1" units="cm"/>
      <inkml:brushProperty name="height" value="0.1" units="cm"/>
      <inkml:brushProperty name="color" value="#008C3A"/>
    </inkml:brush>
  </inkml:definitions>
  <inkml:trace contextRef="#ctx0" brushRef="#br0">4 2 2303 0 0,'0'0'1360'0'0,"-4"-1"-728"0"0</inkml:trace>
</inkml:ink>
</file>

<file path=ppt/ink/ink13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18.325"/>
    </inkml:context>
    <inkml:brush xml:id="br0">
      <inkml:brushProperty name="width" value="0.1" units="cm"/>
      <inkml:brushProperty name="height" value="0.1" units="cm"/>
      <inkml:brushProperty name="color" value="#008C3A"/>
    </inkml:brush>
  </inkml:definitions>
  <inkml:trace contextRef="#ctx0" brushRef="#br0">81 58 9215 0 0,'0'0'831'0'0,"4"-49"10174"0"0,-4 49-10941 0 0,0 0 1 0 0,0-1-1 0 0,0 1 0 0 0,0 0 1 0 0,0-1-1 0 0,0 1 0 0 0,0 0 1 0 0,0-1-1 0 0,0 1 0 0 0,0 0 0 0 0,0-1 1 0 0,0 1-1 0 0,-1 0 0 0 0,1-1 1 0 0,0 1-1 0 0,0 0 0 0 0,0-1 0 0 0,-1 1 1 0 0,1 0-1 0 0,0-1 0 0 0,0 1 1 0 0,-1 0-1 0 0,1 0 0 0 0,0 0 1 0 0,0-1-1 0 0,-1 1 0 0 0,1 0 0 0 0,0 0 1 0 0,-1 0-1 0 0,1 0 0 0 0,0-1 1 0 0,-1 1-1 0 0,1 0 0 0 0,0 0 0 0 0,-1 0 1 0 0,1 0-1 0 0,-1 0 0 0 0,1 0 1 0 0,-12 11 627 0 0,-4 21-480 0 0,4 8-99 0 0,1 0 0 0 0,3 0 1 0 0,0 1-1 0 0,3 0 0 0 0,2 0 0 0 0,1 42 0 0 0,2-74-110 0 0,1 1 0 0 0,1 0 0 0 0,-1 0 0 0 0,1-1-1 0 0,1 1 1 0 0,0-1 0 0 0,0 0 0 0 0,1 0 0 0 0,6 12 0 0 0,-8-18-2 0 0,0-1 1 0 0,-1 0-1 0 0,1 1 0 0 0,0-1 1 0 0,0 0-1 0 0,0 0 1 0 0,1 0-1 0 0,-1 0 0 0 0,0-1 1 0 0,1 1-1 0 0,-1-1 0 0 0,1 1 1 0 0,0-1-1 0 0,-1 0 1 0 0,1 0-1 0 0,0 0 0 0 0,0 0 1 0 0,-1 0-1 0 0,1-1 1 0 0,0 1-1 0 0,0-1 0 0 0,0 0 1 0 0,0 0-1 0 0,0 0 1 0 0,0 0-1 0 0,0-1 0 0 0,0 1 1 0 0,0-1-1 0 0,-1 1 0 0 0,1-1 1 0 0,0 0-1 0 0,0 0 1 0 0,-1-1-1 0 0,6-2 0 0 0,4-2 30 0 0,0-2-1 0 0,-1 1 1 0 0,0-1-1 0 0,0-1 1 0 0,-1 0-1 0 0,0-1 1 0 0,0 0-1 0 0,-1 0 1 0 0,10-16-1 0 0,-4 5 65 0 0,-2-1 0 0 0,-1 0 0 0 0,0 0-1 0 0,10-31 1 0 0,-20 46-19 0 0,-1 6 16 0 0,8 35 4 0 0,-7-20-96 0 0,0 4 0 0 0,2 0 0 0 0,0 0 0 0 0,1 0 0 0 0,0-1 0 0 0,9 18 0 0 0,-12-31 0 0 0,1 1 0 0 0,-1-1 0 0 0,1 0 0 0 0,0-1 0 0 0,0 1 0 0 0,0 0 0 0 0,0-1 0 0 0,0 0 0 0 0,1 1 0 0 0,0-1 0 0 0,0-1 0 0 0,0 1 0 0 0,0-1 0 0 0,0 1 0 0 0,0-1 0 0 0,0 0 0 0 0,1-1 0 0 0,-1 1 0 0 0,1-1 0 0 0,0 0 0 0 0,-1 0 0 0 0,1 0 0 0 0,0-1 0 0 0,9 1 0 0 0,-4-1 37 0 0,0-1 0 0 0,1 0-1 0 0,-1 0 1 0 0,0-1 0 0 0,0-1 0 0 0,0 0 0 0 0,0 0-1 0 0,0 0 1 0 0,-1-2 0 0 0,1 1 0 0 0,-1-1 0 0 0,0 0-1 0 0,-1-1 1 0 0,1 0 0 0 0,-1 0 0 0 0,0-1 0 0 0,-1 0-1 0 0,1-1 1 0 0,8-11 0 0 0,-6 5 27 0 0,-1 0 0 0 0,-1 0 0 0 0,0-2 0 0 0,0 1 0 0 0,-2-1 0 0 0,0 1 0 0 0,0-2 0 0 0,-2 1 0 0 0,0-1 0 0 0,-1 1 0 0 0,1-20 0 0 0,0 12-47 0 0,1-1 0 0 0,1 1 0 0 0,14-40 0 0 0,-10 37-229 0 0</inkml:trace>
</inkml:ink>
</file>

<file path=ppt/ink/ink13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19.383"/>
    </inkml:context>
    <inkml:brush xml:id="br0">
      <inkml:brushProperty name="width" value="0.1" units="cm"/>
      <inkml:brushProperty name="height" value="0.1" units="cm"/>
      <inkml:brushProperty name="color" value="#008C3A"/>
    </inkml:brush>
  </inkml:definitions>
  <inkml:trace contextRef="#ctx0" brushRef="#br0">92 10 12263 0 0,'0'0'563'0'0,"20"-9"6777"0"0,-10 29-5230 0 0,-6-6-1852 0 0,-1 1 0 0 0,-1 0-1 0 0,0 1 1 0 0,-2-1-1 0 0,1 0 1 0 0,-2 0-1 0 0,0 1 1 0 0,-6 27-1 0 0,-5 12 4 0 0,-23 57 0 0 0,11-37-157 0 0,10-30-50 0 0,5-20-52 0 0,2 1 0 0 0,0 0 0 0 0,1 0 1 0 0,2 0-1 0 0,-2 47 0 0 0,6-71-2 0 0,0 0 0 0 0,0 0 0 0 0,1 0 0 0 0,-1-1 0 0 0,1 1 0 0 0,-1 0 0 0 0,1 0 0 0 0,0 0 0 0 0,0 0 0 0 0,0-1 0 0 0,0 1 0 0 0,0 0 0 0 0,0-1 0 0 0,0 1 0 0 0,0-1 0 0 0,1 1 0 0 0,-1-1 0 0 0,1 0 0 0 0,-1 0 0 0 0,1 1 0 0 0,-1-1 0 0 0,1 0 0 0 0,0 0 0 0 0,0 0 0 0 0,-1-1 0 0 0,1 1 0 0 0,0 0 0 0 0,0-1 0 0 0,0 1 0 0 0,0-1 0 0 0,0 0 0 0 0,0 1 0 0 0,0-1 0 0 0,-1 0 0 0 0,1 0 0 0 0,0 0 0 0 0,0-1 0 0 0,4 0 0 0 0,10-1 0 0 0,-1 0 0 0 0,1-1 0 0 0,26-9 0 0 0,-30 8 0 0 0,41-12 142 0 0,1 3 0 0 0,74-9-1 0 0,-111 20-93 0 0,0 1-1 0 0,0 0 1 0 0,0 1-1 0 0,0 1 1 0 0,0 1-1 0 0,0 0 1 0 0,0 2-1 0 0,-1-1 1 0 0,1 2-1 0 0,-1 0 1 0 0,0 1-1 0 0,15 9 1 0 0,9 13 85 0 0,-39-27-205 0 0,1-1 1 0 0,-1 1-1 0 0,0-1 0 0 0,0 0 1 0 0,0 0-1 0 0,0 0 0 0 0,1 1 1 0 0,-1-1-1 0 0,0 0 0 0 0,0-1 1 0 0,1 1-1 0 0,-1 0 0 0 0,0 0 1 0 0,0 0-1 0 0,0-1 0 0 0,0 1 1 0 0,0 0-1 0 0,1-1 0 0 0,-1 1 1 0 0,0-1-1 0 0,0 0 0 0 0,0 1 0 0 0,0-1 1 0 0,1-1-1 0 0,5-5-1704 0 0</inkml:trace>
</inkml:ink>
</file>

<file path=ppt/ink/ink13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21.660"/>
    </inkml:context>
    <inkml:brush xml:id="br0">
      <inkml:brushProperty name="width" value="0.1" units="cm"/>
      <inkml:brushProperty name="height" value="0.1" units="cm"/>
      <inkml:brushProperty name="color" value="#008C3A"/>
    </inkml:brush>
  </inkml:definitions>
  <inkml:trace contextRef="#ctx0" brushRef="#br0">15 1 1839 0 0,'-15'33'15626'0'0,"17"-31"-15358"0"0,-1 1 0 0 0,1-1 0 0 0,-1 0 0 0 0,1 1 0 0 0,0-1 0 0 0,-1 0 0 0 0,1 0 1 0 0,0 0-1 0 0,1 0 0 0 0,-1-1 0 0 0,0 1 0 0 0,0-1 0 0 0,1 1 0 0 0,-1-1 1 0 0,1 0-1 0 0,-1 0 0 0 0,1 0 0 0 0,-1 0 0 0 0,6 1 0 0 0,58 8 877 0 0,-49-8-667 0 0,70 2-159 0 0,0-3 0 0 0,169-20 0 0 0,-130 6-314 0 0,74-12-164 0 0,46-3-39 0 0,-245 28 214 0 0,0 0-1 0 0,0 0 1 0 0,0 0 0 0 0,0 0-1 0 0,0 0 1 0 0,0 0 0 0 0,0 0-1 0 0,0 0 1 0 0,0 1 0 0 0,0-1-1 0 0,0 0 1 0 0,0 1 0 0 0,0-1-1 0 0,0 1 1 0 0,0-1 0 0 0,-1 1-1 0 0,1-1 1 0 0,0 1-1 0 0,0 0 1 0 0,0-1 0 0 0,-1 1-1 0 0,1 0 1 0 0,0 0 0 0 0,-1-1-1 0 0,1 1 1 0 0,-1 0 0 0 0,1 0-1 0 0,-1 0 1 0 0,1 0 0 0 0,-1 0-1 0 0,1 0 1 0 0,-1 2 0 0 0,3 2-120 0 0</inkml:trace>
</inkml:ink>
</file>

<file path=ppt/ink/ink13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6.256"/>
    </inkml:context>
    <inkml:brush xml:id="br0">
      <inkml:brushProperty name="width" value="0.1" units="cm"/>
      <inkml:brushProperty name="height" value="0.1" units="cm"/>
      <inkml:brushProperty name="color" value="#008C3A"/>
    </inkml:brush>
  </inkml:definitions>
  <inkml:trace contextRef="#ctx0" brushRef="#br0">592 0 7831 0 0,'0'0'1075'0'0,"-25"13"5898"0"0,19-10-6448 0 0,0 1 0 0 0,0 0 0 0 0,0 0 1 0 0,0 0-1 0 0,1 0 0 0 0,-8 9 0 0 0,-48 65 880 0 0,42-52-1048 0 0,-53 75 244 0 0,-106 200 0 0 0,140-223-503 0 0,4 2 0 0 0,3 1 0 0 0,-30 124 0 0 0,53-177-111 0 0,-7 39 42 0 0,14-63-39 0 0,1-1 0 0 0,0 0 1 0 0,0 0-1 0 0,0 0 0 0 0,0 0 1 0 0,0 0-1 0 0,1 0 0 0 0,0 0 1 0 0,-1 0-1 0 0,1 0 0 0 0,0 0 1 0 0,0 0-1 0 0,1 0 0 0 0,-1-1 1 0 0,1 1-1 0 0,-1 0 0 0 0,1-1 1 0 0,3 4-1 0 0,-5-6-59 0 0,0 1 0 0 0,0-1 1 0 0,1 0-1 0 0,-1 0 0 0 0,0 1 0 0 0,1-1 0 0 0,-1 0 0 0 0,1 0 0 0 0,-1 1 0 0 0,0-1 1 0 0,1 0-1 0 0,-1 0 0 0 0,1 0 0 0 0,-1 0 0 0 0,0 0 0 0 0,1 0 0 0 0,-1 0 0 0 0,1 0 1 0 0,-1 0-1 0 0,0 0 0 0 0,1 0 0 0 0,-1 0 0 0 0,1 0 0 0 0,-1 0 0 0 0,1 0 0 0 0,-1 0 1 0 0,0 0-1 0 0,1-1 0 0 0,8-2-1110 0 0</inkml:trace>
</inkml:ink>
</file>

<file path=ppt/ink/ink13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6.937"/>
    </inkml:context>
    <inkml:brush xml:id="br0">
      <inkml:brushProperty name="width" value="0.1" units="cm"/>
      <inkml:brushProperty name="height" value="0.1" units="cm"/>
      <inkml:brushProperty name="color" value="#008C3A"/>
    </inkml:brush>
  </inkml:definitions>
  <inkml:trace contextRef="#ctx0" brushRef="#br0">172 2 5527 0 0,'-4'-2'11901'0'0,"-1"3"-12100"0"0,-10 4 738 0 0,0 0 1 0 0,0 1 0 0 0,1 1-1 0 0,-18 11 1 0 0,25-14-504 0 0,0 1 0 0 0,1-1 0 0 0,-1 1 0 0 0,1 0 1 0 0,0 1-1 0 0,0-1 0 0 0,1 1 0 0 0,-1 1 0 0 0,1-1 0 0 0,-5 9 1 0 0,10-14-34 0 0,0-1 0 0 0,0 1 1 0 0,0-1-1 0 0,0 1 1 0 0,0-1-1 0 0,0 1 1 0 0,0-1-1 0 0,0 1 0 0 0,0-1 1 0 0,0 1-1 0 0,0-1 1 0 0,0 1-1 0 0,0-1 1 0 0,0 1-1 0 0,0-1 0 0 0,1 1 1 0 0,-1-1-1 0 0,0 0 1 0 0,0 1-1 0 0,1-1 1 0 0,-1 1-1 0 0,0-1 0 0 0,1 1 1 0 0,-1-1-1 0 0,0 0 1 0 0,1 1-1 0 0,-1-1 1 0 0,0 0-1 0 0,1 1 1 0 0,-1-1-1 0 0,1 0 0 0 0,-1 0 1 0 0,1 1-1 0 0,-1-1 1 0 0,0 0-1 0 0,1 0 1 0 0,-1 0-1 0 0,1 0 0 0 0,-1 0 1 0 0,2 1-1 0 0,14 2 36 0 0,-15-3-34 0 0,11 1 132 0 0,1-2 0 0 0,-1 1 0 0 0,1-1 1 0 0,-1-1-1 0 0,21-5 0 0 0,-23 4 61 0 0,0 0 0 0 0,0 1 0 0 0,0 1 0 0 0,0 0 0 0 0,1 0 0 0 0,-1 1 0 0 0,0 0-1 0 0,1 1 1 0 0,17 3 0 0 0,-18-1-102 0 0,-6-2-46 0 0,1 0 1 0 0,-1 0-1 0 0,1 1 0 0 0,-1-1 1 0 0,0 1-1 0 0,0 0 0 0 0,8 6 1 0 0,-11-7 19 0 0,0-1-56 0 0,0 1-1 0 0,0-1 1 0 0,0 1-1 0 0,0-1 1 0 0,0 1-1 0 0,0 0 0 0 0,0-1 1 0 0,-1 1-1 0 0,1 0 1 0 0,0 0-1 0 0,-1 0 1 0 0,1-1-1 0 0,0 1 0 0 0,-1 0 1 0 0,1 0-1 0 0,-1 0 1 0 0,1 0-1 0 0,-1 0 1 0 0,0 0-1 0 0,1 0 0 0 0,-1 2 1 0 0,6 23 369 0 0,-7-16-261 0 0,-1 0-1 0 0,0 0 1 0 0,0-1-1 0 0,-1 1 0 0 0,0-1 1 0 0,-1 1-1 0 0,0-1 1 0 0,0 0-1 0 0,-1-1 1 0 0,0 1-1 0 0,-1-1 1 0 0,0 0-1 0 0,0 0 1 0 0,-13 12-1 0 0,-1 0 89 0 0,-1-1 0 0 0,-1-1 0 0 0,-47 30-1 0 0,5-20-73 0 0,58-22-2330 0 0,-2-10 231 0 0</inkml:trace>
</inkml:ink>
</file>

<file path=ppt/ink/ink13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5:47.313"/>
    </inkml:context>
    <inkml:brush xml:id="br0">
      <inkml:brushProperty name="width" value="0.1" units="cm"/>
      <inkml:brushProperty name="height" value="0.1" units="cm"/>
      <inkml:brushProperty name="color" value="#008C3A"/>
    </inkml:brush>
  </inkml:definitions>
  <inkml:trace contextRef="#ctx0" brushRef="#br0">0 202 8287 0 0,'5'-3'293'0'0,"0"-1"-1"0"0,-1 0 1 0 0,1 1-1 0 0,-1-2 1 0 0,0 1-1 0 0,0 0 0 0 0,5-9 1 0 0,-7 10 153 0 0,-1 0 1 0 0,1 0-1 0 0,0 0 0 0 0,1 1 1 0 0,-1-1-1 0 0,0 1 0 0 0,1-1 1 0 0,-1 1-1 0 0,1 0 0 0 0,0 0 1 0 0,0 0-1 0 0,0 0 0 0 0,0 0 1 0 0,0 1-1 0 0,0-1 0 0 0,1 1 1 0 0,-1 0-1 0 0,0 0 1 0 0,7-1-1 0 0,1 0 19 0 0,0-1 1 0 0,1 0 0 0 0,-1-1-1 0 0,-1 0 1 0 0,1-1-1 0 0,0 0 1 0 0,-1 0 0 0 0,11-9-1 0 0,-6 5-418 0 0,1 1 1 0 0,26-11-1 0 0,75-13-3415 0 0,-88 26 1585 0 0</inkml:trace>
</inkml:ink>
</file>

<file path=ppt/ink/ink13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24.602"/>
    </inkml:context>
    <inkml:brush xml:id="br0">
      <inkml:brushProperty name="width" value="0.1" units="cm"/>
      <inkml:brushProperty name="height" value="0.1" units="cm"/>
      <inkml:brushProperty name="color" value="#008C3A"/>
    </inkml:brush>
  </inkml:definitions>
  <inkml:trace contextRef="#ctx0" brushRef="#br0">1 30 3223 0 0,'0'0'14615'0'0,"30"-3"-12116"0"0,217 7 1776 0 0,-28 1-2864 0 0,292-35-600 0 0,-410 24-675 0 0,-98 7-48 0 0,-3 0-82 0 0,1-1 0 0 0,0 1 0 0 0,-1-1 0 0 0,1 1 0 0 0,-1-1 0 0 0,1 1 0 0 0,0 0 0 0 0,-1-1 1 0 0,0 1-1 0 0,1 0 0 0 0,-1 0 0 0 0,1-1 0 0 0,-1 1 0 0 0,0 0 0 0 0,1 0 0 0 0,-1 0 0 0 0,0-1 0 0 0,0 1 0 0 0,0 0 1 0 0,0 0-1 0 0,0 0 0 0 0,0 1 0 0 0,4 7-1754 0 0,2-6 793 0 0</inkml:trace>
</inkml:ink>
</file>

<file path=ppt/ink/ink13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29.352"/>
    </inkml:context>
    <inkml:brush xml:id="br0">
      <inkml:brushProperty name="width" value="0.1" units="cm"/>
      <inkml:brushProperty name="height" value="0.1" units="cm"/>
      <inkml:brushProperty name="color" value="#008C3A"/>
    </inkml:brush>
  </inkml:definitions>
  <inkml:trace contextRef="#ctx0" brushRef="#br0">197 61 2759 0 0,'0'-4'9315'0'0,"0"-8"-5363"0"0,0-20-491 0 0,0 32-3416 0 0,0 0-1 0 0,0-1 1 0 0,1 1-1 0 0,-1 0 1 0 0,0-1-1 0 0,0 1 1 0 0,0 0-1 0 0,0-1 1 0 0,0 1-1 0 0,0-1 1 0 0,0 1-1 0 0,0 0 1 0 0,0-1-1 0 0,0 1 1 0 0,0-1-1 0 0,0 1 1 0 0,0 0-1 0 0,0-1 1 0 0,0 1-1 0 0,-1 0 1 0 0,1-1-1 0 0,0 1 1 0 0,0 0-1 0 0,0-1 1 0 0,0 1-1 0 0,-1 0 1 0 0,1-1-1 0 0,0 1 1 0 0,0 0-1 0 0,-1-1 1 0 0,1 1-1 0 0,0 0 1 0 0,-1 0-1 0 0,1-1 1 0 0,0 1 0 0 0,-1 0-1 0 0,1 0 1 0 0,0 0-1 0 0,-1 0 1 0 0,1-1-1 0 0,0 1 1 0 0,-1 0-1 0 0,1 0 1 0 0,-1 0-1 0 0,1 0 1 0 0,-1 0-1 0 0,-17 16 638 0 0,-13 28-395 0 0,18-21-214 0 0,2 0 0 0 0,0 1 0 0 0,1 0 0 0 0,-7 30-1 0 0,-19 107 537 0 0,10-40-387 0 0,21-101-180 0 0,2 0 0 0 0,-1 1 1 0 0,2-1-1 0 0,1 31 0 0 0,1-51-37 0 0,0 1 0 0 0,0 0 0 0 0,0-1 0 0 0,0 1 0 0 0,1-1 0 0 0,-1 1 0 0 0,0 0 0 0 0,1-1 0 0 0,-1 1-1 0 0,0-1 1 0 0,1 1 0 0 0,-1-1 0 0 0,0 1 0 0 0,1-1 0 0 0,-1 0 0 0 0,1 1 0 0 0,-1-1 0 0 0,1 1 0 0 0,-1-1 0 0 0,1 0 0 0 0,-1 1 0 0 0,1-1 0 0 0,-1 0 0 0 0,1 0 0 0 0,-1 0 0 0 0,1 1 0 0 0,0-1 0 0 0,-1 0 0 0 0,1 0 0 0 0,-1 0 0 0 0,1 0 0 0 0,0 0 0 0 0,-1 0 0 0 0,1 0 0 0 0,0 0 0 0 0,-1 0 0 0 0,1 0 0 0 0,-1 0 0 0 0,1-1-1 0 0,0 1 1 0 0,-1 0 0 0 0,2-1 0 0 0,23-8-1024 0 0,-15-1-2528 0 0</inkml:trace>
</inkml:ink>
</file>

<file path=ppt/ink/ink13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29.730"/>
    </inkml:context>
    <inkml:brush xml:id="br0">
      <inkml:brushProperty name="width" value="0.1" units="cm"/>
      <inkml:brushProperty name="height" value="0.1" units="cm"/>
      <inkml:brushProperty name="color" value="#008C3A"/>
    </inkml:brush>
  </inkml:definitions>
  <inkml:trace contextRef="#ctx0" brushRef="#br0">1 1 9671 0 0,'7'8'11465'0'0,"29"33"-10685"0"0,38 53 265 0 0,137 135-1 0 0,-94-107-669 0 0,-87-88-108 0 0,-29-33-139 0 0,14 19 95 0 0</inkml:trace>
</inkml:ink>
</file>

<file path=ppt/ink/ink1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8"/>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3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30.076"/>
    </inkml:context>
    <inkml:brush xml:id="br0">
      <inkml:brushProperty name="width" value="0.1" units="cm"/>
      <inkml:brushProperty name="height" value="0.1" units="cm"/>
      <inkml:brushProperty name="color" value="#008C3A"/>
    </inkml:brush>
  </inkml:definitions>
  <inkml:trace contextRef="#ctx0" brushRef="#br0">1 96 10135 0 0,'0'0'919'0'0,"25"-32"2153"0"0,-24 29-2720 0 0,0 1-1 0 0,1 0 1 0 0,-1 0-1 0 0,1 0 1 0 0,0 0-1 0 0,0 0 1 0 0,0 0 0 0 0,0 0-1 0 0,0 1 1 0 0,0-1-1 0 0,0 1 1 0 0,1 0 0 0 0,-1-1-1 0 0,0 1 1 0 0,1 0-1 0 0,-1 0 1 0 0,1 1 0 0 0,-1-1-1 0 0,5 0 1 0 0,58-2 1837 0 0,-20 2-1668 0 0,18-5-307 0 0,-28 4-927 0 0,59-13 1 0 0,-74 9-194 0 0</inkml:trace>
</inkml:ink>
</file>

<file path=ppt/ink/ink13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33.838"/>
    </inkml:context>
    <inkml:brush xml:id="br0">
      <inkml:brushProperty name="width" value="0.1" units="cm"/>
      <inkml:brushProperty name="height" value="0.1" units="cm"/>
      <inkml:brushProperty name="color" value="#008C3A"/>
    </inkml:brush>
  </inkml:definitions>
  <inkml:trace contextRef="#ctx0" brushRef="#br0">53 87 1839 0 0,'17'-13'10919'0'0,"-14"10"-9612"0"0,13-48 3538 0 0,-13 37-4058 0 0,-3 14-759 0 0,0 0 1 0 0,0 0-1 0 0,-1 0 1 0 0,1 1 0 0 0,0-1-1 0 0,0 0 1 0 0,0 0-1 0 0,-1 0 1 0 0,1 0-1 0 0,0 0 1 0 0,0 0 0 0 0,-1 0-1 0 0,1 1 1 0 0,0-1-1 0 0,-1 0 1 0 0,1 0 0 0 0,0 0-1 0 0,0 0 1 0 0,-1 0-1 0 0,1 0 1 0 0,0 0 0 0 0,0 0-1 0 0,-1 0 1 0 0,1-1-1 0 0,0 1 1 0 0,0 0 0 0 0,-1 0-1 0 0,1 0 1 0 0,0 0-1 0 0,0 0 1 0 0,-1 0 0 0 0,1 0-1 0 0,0-1 1 0 0,0 1-1 0 0,-1 0 1 0 0,1 0 0 0 0,0 0-1 0 0,0-1 1 0 0,0 1-1 0 0,0 0 1 0 0,-1 0 0 0 0,1 0-1 0 0,0-1 1 0 0,0 1-1 0 0,0 0 1 0 0,0 0-1 0 0,0-1 1 0 0,0 1 0 0 0,0 0-1 0 0,0-1 1 0 0,0 1-1 0 0,-1 0 1 0 0,1 0 0 0 0,0-1-1 0 0,0 1 1 0 0,1-1-1 0 0,-19 19 665 0 0,10-3-556 0 0,1 0 1 0 0,0 0-1 0 0,1 1 0 0 0,1 0 1 0 0,0 0-1 0 0,-2 17 0 0 0,-9 101 658 0 0,14-112-795 0 0,2 0 0 0 0,0-1 0 0 0,2 1 0 0 0,0-1 0 0 0,1 1 0 0 0,1-1 0 0 0,1 0 0 0 0,1 0 0 0 0,10 23 0 0 0,-16-43-67 0 0,1 0 1 0 0,-1 0-1 0 0,1 1 0 0 0,-1-1 0 0 0,1 0 1 0 0,-1 0-1 0 0,1 0 0 0 0,0 0 0 0 0,-1 0 1 0 0,1 0-1 0 0,0 0 0 0 0,0-1 1 0 0,-1 1-1 0 0,1 0 0 0 0,0 0 0 0 0,0-1 1 0 0,0 1-1 0 0,0 0 0 0 0,0-1 0 0 0,0 1 1 0 0,1-1-1 0 0,-1 1 0 0 0,0-1 0 0 0,0 0 1 0 0,0 1-1 0 0,0-1 0 0 0,0 0 0 0 0,1 0 1 0 0,-1 0-1 0 0,0 0 0 0 0,0 0 1 0 0,0 0-1 0 0,1 0 0 0 0,-1 0 0 0 0,0 0 1 0 0,2-1-1 0 0,0-1-500 0 0,1-1 0 0 0,-1 1 0 0 0,0-1 0 0 0,1 0 0 0 0,-1 1 0 0 0,-1-1 0 0 0,1-1 0 0 0,0 1 1 0 0,2-5-1 0 0</inkml:trace>
</inkml:ink>
</file>

<file path=ppt/ink/ink13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6:34.699"/>
    </inkml:context>
    <inkml:brush xml:id="br0">
      <inkml:brushProperty name="width" value="0.1" units="cm"/>
      <inkml:brushProperty name="height" value="0.1" units="cm"/>
      <inkml:brushProperty name="color" value="#008C3A"/>
    </inkml:brush>
  </inkml:definitions>
  <inkml:trace contextRef="#ctx0" brushRef="#br0">1 233 7831 0 0,'9'-30'848'0'0,"-7"20"48"0"0,1 0 0 0 0,0 0 0 0 0,1 1 0 0 0,0 0 0 0 0,0 0 0 0 0,1 0 0 0 0,0 0-1 0 0,0 1 1 0 0,12-15 0 0 0,-8 13-360 0 0,0-1 1 0 0,1 1-1 0 0,0 1 0 0 0,0 0 0 0 0,1 0 0 0 0,19-11 0 0 0,-25 17-431 0 0,0 1-1 0 0,1-1 0 0 0,-1 1 1 0 0,0 0-1 0 0,1 1 0 0 0,-1-1 1 0 0,1 1-1 0 0,0 0 1 0 0,-1 0-1 0 0,1 1 0 0 0,0 0 1 0 0,0 0-1 0 0,-1 0 1 0 0,1 1-1 0 0,0-1 0 0 0,-1 1 1 0 0,8 3-1 0 0,-10-3-57 0 0,1 1 1 0 0,-1 0-1 0 0,0 0 1 0 0,0 0-1 0 0,0 0 0 0 0,0 0 1 0 0,0 1-1 0 0,0-1 0 0 0,-1 1 1 0 0,1 0-1 0 0,-1 0 1 0 0,0-1-1 0 0,0 2 0 0 0,0-1 1 0 0,0 0-1 0 0,0 0 0 0 0,-1 1 1 0 0,1-1-1 0 0,-1 1 0 0 0,0-1 1 0 0,0 1-1 0 0,-1 0 1 0 0,1-1-1 0 0,-1 1 0 0 0,1 0 1 0 0,-1-1-1 0 0,-1 6 0 0 0,1-2-10 0 0,0 1 1 0 0,-1-1-1 0 0,0 1 0 0 0,0-1 0 0 0,-1 0 0 0 0,0 1 0 0 0,-1-1 0 0 0,1 0 0 0 0,-1 0 0 0 0,0-1 0 0 0,-1 1 0 0 0,-5 7 0 0 0,1-3 40 0 0,-1-1 1 0 0,0 0-1 0 0,-1 0 1 0 0,0 0 0 0 0,-21 14-1 0 0,4-4-97 0 0,-35 23-48 0 0,62-43 68 0 0,-1 1 0 0 0,1-1 0 0 0,0 0 0 0 0,0 0 0 0 0,0 1 0 0 0,-1-1 0 0 0,1 0 0 0 0,0 0 0 0 0,0 1 0 0 0,0-1 0 0 0,0 0 0 0 0,0 1 0 0 0,0-1 0 0 0,-1 0 0 0 0,1 1 0 0 0,0-1 0 0 0,0 0 0 0 0,0 1 0 0 0,0-1 0 0 0,0 0 0 0 0,0 1 0 0 0,0-1 0 0 0,0 0 0 0 0,0 0 0 0 0,1 1 0 0 0,-1-1 0 0 0,0 0 0 0 0,0 1 0 0 0,0-1 0 0 0,0 0 0 0 0,0 1 0 0 0,1-1 0 0 0,-1 0 0 0 0,0 0 0 0 0,0 1 0 0 0,0-1 0 0 0,1 0 0 0 0,-1 0 0 0 0,0 1 0 0 0,0-1 0 0 0,1 0 0 0 0,-1 0 0 0 0,0 0 0 0 0,0 0 0 0 0,1 1 0 0 0,-1-1 0 0 0,0 0 0 0 0,1 0 0 0 0,-1 0 0 0 0,0 0 0 0 0,1 0 0 0 0,-1 0 0 0 0,0 0 0 0 0,1 0 0 0 0,16 9 0 0 0,-6-7 0 0 0,0 1 0 0 0,0-1 0 0 0,22 0 0 0 0,-20-1 0 0 0,-1 0 0 0 0,0 0 0 0 0,18 5 0 0 0,-19-2 8 0 0,-1 0-1 0 0,0 0 1 0 0,-1 1-1 0 0,1 0 1 0 0,-1 1-1 0 0,0 0 1 0 0,0 0-1 0 0,-1 1 1 0 0,1 0-1 0 0,-2 1 1 0 0,1 0 0 0 0,-1 0-1 0 0,11 15 1 0 0,-16-19 7 0 0,1 1 0 0 0,0-1 1 0 0,-1 1-1 0 0,0 0 1 0 0,0 0-1 0 0,-1 0 1 0 0,1 0-1 0 0,-1 0 1 0 0,0 0-1 0 0,0 0 0 0 0,-1 0 1 0 0,1 0-1 0 0,-1 0 1 0 0,0 1-1 0 0,-1-1 1 0 0,1 0-1 0 0,-1 0 0 0 0,0 0 1 0 0,0 0-1 0 0,-1 0 1 0 0,1 0-1 0 0,-1 0 1 0 0,0 0-1 0 0,-1-1 0 0 0,1 1 1 0 0,-1-1-1 0 0,0 0 1 0 0,0 1-1 0 0,0-1 1 0 0,-5 5-1 0 0,-1 0 29 0 0,0 0-1 0 0,0 0 1 0 0,-1-1-1 0 0,0 0 1 0 0,-1 0-1 0 0,0-1 1 0 0,0-1 0 0 0,0 0-1 0 0,-1 0 1 0 0,1-1-1 0 0,-1-1 1 0 0,-1 0-1 0 0,1-1 1 0 0,0 0-1 0 0,-1 0 1 0 0,0-2 0 0 0,-25 1-1 0 0,32-1-646 0 0,-21-2 1277 0 0,19-4-3447 0 0</inkml:trace>
</inkml:ink>
</file>

<file path=ppt/ink/ink13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7:40.321"/>
    </inkml:context>
    <inkml:brush xml:id="br0">
      <inkml:brushProperty name="width" value="0.05" units="cm"/>
      <inkml:brushProperty name="height" value="0.05" units="cm"/>
      <inkml:brushProperty name="color" value="#004F8B"/>
    </inkml:brush>
  </inkml:definitions>
  <inkml:trace contextRef="#ctx0" brushRef="#br0">842 93 2759 0 0,'0'0'1066'0'0,"11"-19"7129"0"0,-7 12-7681 0 0,-4 5-288 0 0,1 1 1 0 0,-1-1-1 0 0,0 1 0 0 0,0-1 0 0 0,0 0 1 0 0,1 1-1 0 0,-2-1 0 0 0,1 0 1 0 0,0 1-1 0 0,0-1 0 0 0,0 1 1 0 0,-1-1-1 0 0,1 1 0 0 0,-1-1 0 0 0,1 0 1 0 0,-1 1-1 0 0,0 0 0 0 0,1-1 1 0 0,-1 1-1 0 0,0-1 0 0 0,0 1 1 0 0,0 0-1 0 0,0 0 0 0 0,0-1 0 0 0,-2 0 1 0 0,-1-1-93 0 0,0 1 0 0 0,0-1 0 0 0,0 1 0 0 0,0 0 0 0 0,0 0 0 0 0,0 1-1 0 0,-1-1 1 0 0,1 1 0 0 0,-6-1 0 0 0,-10-1 8 0 0,0 1 0 0 0,-1 1 0 0 0,-22 1 0 0 0,-19 2-10 0 0,0 2 0 0 0,-119 24 1 0 0,163-24-110 0 0,0 1-1 0 0,0 1 1 0 0,1 0 0 0 0,0 1 0 0 0,1 1-1 0 0,0 1 1 0 0,0 0 0 0 0,0 2 0 0 0,1-1-1 0 0,1 2 1 0 0,0 0 0 0 0,1 0 0 0 0,0 2-1 0 0,-18 23 1 0 0,13-11-2 0 0,1 2-1 0 0,1 0 0 0 0,2 1 1 0 0,0 1-1 0 0,3 0 0 0 0,0 1 1 0 0,2 0-1 0 0,1 0 0 0 0,1 1 1 0 0,-3 48-1 0 0,9-40 5 0 0,1 0 0 0 0,2 1 0 0 0,2-1 0 0 0,1 0 0 0 0,2 0 0 0 0,2-1-1 0 0,2 0 1 0 0,16 39 0 0 0,-14-42 14 0 0,2-1 0 0 0,2 0 0 0 0,1-1-1 0 0,2-1 1 0 0,1-1 0 0 0,34 40 0 0 0,-42-57 47 0 0,1-1-1 0 0,1 0 1 0 0,0-1 0 0 0,1-1 0 0 0,0 0 0 0 0,1-1 0 0 0,0-1-1 0 0,1-1 1 0 0,0 0 0 0 0,0-1 0 0 0,1-1 0 0 0,0-1 0 0 0,38 7-1 0 0,-29-10-3 0 0,-1-1 0 0 0,1-1-1 0 0,-1-2 1 0 0,1-1-1 0 0,-1-1 1 0 0,0-1-1 0 0,1-1 1 0 0,-2-2-1 0 0,28-10 1 0 0,-24 7-38 0 0,0-2 1 0 0,-2-2-1 0 0,1 0 1 0 0,-2-2 0 0 0,0-1-1 0 0,-1-1 1 0 0,38-34-1 0 0,-46 32-11 0 0,0 1-1 0 0,-2-2 0 0 0,0 0 0 0 0,-2-1 1 0 0,0-1-1 0 0,-2 0 0 0 0,0-1 0 0 0,-2 0 1 0 0,0 0-1 0 0,-2-1 0 0 0,0 0 0 0 0,5-43 1 0 0,-4 6 4 0 0,-3-1 1 0 0,-4 0 0 0 0,-1 0 0 0 0,-10-72-1 0 0,6 104-26 0 0,-1 0-1 0 0,-2 0 0 0 0,-1 0 0 0 0,-17-47 0 0 0,19 65 11 0 0,-1 0 1 0 0,0 1 0 0 0,-1 0-1 0 0,0 0 1 0 0,-1 0-1 0 0,0 1 1 0 0,-1 0-1 0 0,-1 1 1 0 0,1 0-1 0 0,-2 0 1 0 0,1 1 0 0 0,-21-13-1 0 0,-10-2 24 0 0,-1 2 1 0 0,-63-24-1 0 0,96 42-36 0 0,7 3-15 0 0,-1 0-1 0 0,0 0 1 0 0,1 0 0 0 0,-1 0-1 0 0,0 0 1 0 0,0 0 0 0 0,1 1-1 0 0,-1-1 1 0 0,0 1 0 0 0,0 0-1 0 0,0 0 1 0 0,0 0-1 0 0,-3 0 1 0 0,5 1-417 0 0</inkml:trace>
</inkml:ink>
</file>

<file path=ppt/ink/ink13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7:42.163"/>
    </inkml:context>
    <inkml:brush xml:id="br0">
      <inkml:brushProperty name="width" value="0.05" units="cm"/>
      <inkml:brushProperty name="height" value="0.05" units="cm"/>
      <inkml:brushProperty name="color" value="#004F8B"/>
    </inkml:brush>
  </inkml:definitions>
  <inkml:trace contextRef="#ctx0" brushRef="#br0">898 203 7055 0 0,'0'0'638'0'0,"0"-2"-528"0"0,2-1 205 0 0,-1 1-1 0 0,0-1 0 0 0,0 0 1 0 0,0-1-1 0 0,0 1 1 0 0,-1 0-1 0 0,1 0 0 0 0,-1 0 1 0 0,0 0-1 0 0,0 0 0 0 0,0-1 1 0 0,0 1-1 0 0,-1 0 0 0 0,1 0 1 0 0,-1 0-1 0 0,0 0 0 0 0,0 0 1 0 0,0 0-1 0 0,0 0 0 0 0,0 0 1 0 0,-1 0-1 0 0,1 0 1 0 0,-1 1-1 0 0,-4-6 0 0 0,1 1 218 0 0,-1 0 0 0 0,0 0 0 0 0,-1 0-1 0 0,0 1 1 0 0,0 0 0 0 0,-12-8 0 0 0,3 4-394 0 0,0 1 0 0 0,-1 1 0 0 0,0 1 0 0 0,0 0 0 0 0,0 1 0 0 0,-1 1 0 0 0,0 1 0 0 0,0 0 0 0 0,-1 1 0 0 0,1 1 0 0 0,0 1 0 0 0,-1 1 0 0 0,1 0 0 0 0,-1 1 0 0 0,1 1 0 0 0,0 1 0 0 0,0 1 0 0 0,0 0 0 0 0,0 2 0 0 0,0 0 0 0 0,1 0 0 0 0,-26 15 0 0 0,14-6-58 0 0,1 0 0 0 0,0 2 0 0 0,-50 41 0 0 0,62-44-21 0 0,2 1 0 0 0,0 0 0 0 0,0 1 0 0 0,2 1-1 0 0,0 0 1 0 0,1 0 0 0 0,-13 28 0 0 0,1 9-29 0 0,3 2 1 0 0,1 0-1 0 0,4 1 1 0 0,1 1-1 0 0,4 0 1 0 0,2 1 0 0 0,2 0-1 0 0,3 0 1 0 0,7 84-1 0 0,-2-119-7 0 0,1 0-1 0 0,1-1 0 0 0,1 1 1 0 0,2-1-1 0 0,0 0 1 0 0,1-1-1 0 0,1 0 1 0 0,1 0-1 0 0,1-1 1 0 0,1 0-1 0 0,1-1 1 0 0,1 0-1 0 0,1-1 0 0 0,0-1 1 0 0,1 0-1 0 0,1-1 1 0 0,1-1-1 0 0,0-1 1 0 0,1 0-1 0 0,1-2 1 0 0,0 0-1 0 0,1-1 1 0 0,0-1-1 0 0,1-1 0 0 0,0-1 1 0 0,1 0-1 0 0,-1-2 1 0 0,2-1-1 0 0,-1-1 1 0 0,43 4-1 0 0,-36-8 80 0 0,0-2 0 0 0,0 0-1 0 0,0-2 1 0 0,0-2 0 0 0,0 0 0 0 0,-1-2 0 0 0,0-1-1 0 0,0-2 1 0 0,-1-1 0 0 0,33-17 0 0 0,-28 10-50 0 0,-2-1 0 0 0,0-1 0 0 0,-1-2 0 0 0,-1-1 0 0 0,-1-1 0 0 0,-1-2 0 0 0,-2 0 0 0 0,25-33 0 0 0,-30 31-36 0 0,-1-2-1 0 0,-1-1 1 0 0,-1 0-1 0 0,-2-1 1 0 0,-1-1-1 0 0,-2 0 1 0 0,15-59-1 0 0,-18 49-13 0 0,-2-2-1 0 0,-2 1 0 0 0,-1 0 1 0 0,-3-1-1 0 0,-6-73 0 0 0,3 101 0 0 0,-1 0 1 0 0,0 0-1 0 0,-1 0 1 0 0,-1 0-1 0 0,0 1 0 0 0,-2 0 1 0 0,0 0-1 0 0,0 0 0 0 0,-1 1 1 0 0,-1 0-1 0 0,-16-20 0 0 0,15 24 3 0 0,-1 0-1 0 0,0 0 1 0 0,0 1-1 0 0,-1 1 0 0 0,0 0 1 0 0,-1 1-1 0 0,0 0 1 0 0,0 1-1 0 0,-1 0 0 0 0,0 1 1 0 0,0 1-1 0 0,0 0 1 0 0,-22-4-1 0 0,7 3 19 0 0,0 2-1 0 0,-1 2 1 0 0,0 0-1 0 0,0 2 1 0 0,-48 6 0 0 0,-20 9-7657 0 0,87-14-372 0 0</inkml:trace>
</inkml:ink>
</file>

<file path=ppt/ink/ink13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7:45.444"/>
    </inkml:context>
    <inkml:brush xml:id="br0">
      <inkml:brushProperty name="width" value="0.05" units="cm"/>
      <inkml:brushProperty name="height" value="0.05" units="cm"/>
      <inkml:brushProperty name="color" value="#004F8B"/>
    </inkml:brush>
  </inkml:definitions>
  <inkml:trace contextRef="#ctx0" brushRef="#br0">1436 126 2759 0 0,'-17'-11'997'0'0,"-4"-2"3358"0"0,-8-3-3179 0 0,0 1-1 0 0,-1 2 0 0 0,-1 1 0 0 0,-54-13 1 0 0,54 18-682 0 0,0 2 1 0 0,0 1-1 0 0,0 1 1 0 0,-1 1-1 0 0,1 2 0 0 0,0 2 1 0 0,0 0-1 0 0,-51 12 1 0 0,62-7-419 0 0,-1 0 1 0 0,1 2-1 0 0,0 0 0 0 0,-29 19 0 0 0,-32 15-41 0 0,32-22 37 0 0,2 2 1 0 0,-50 32-1 0 0,80-44-44 0 0,2 1 0 0 0,-1 1 0 0 0,1 0 0 0 0,1 1 0 0 0,0 1 0 0 0,1 0 0 0 0,1 1 0 0 0,-20 33 0 0 0,-53 120 32 0 0,25-43-36 0 0,33-69-24 0 0,2 1 0 0 0,3 1 0 0 0,3 0 0 0 0,-15 77 0 0 0,19-52 0 0 0,4 0 0 0 0,-2 137 0 0 0,15-145-12 0 0,2-1-1 0 0,4 0 0 0 0,30 124 1 0 0,-26-152 2 0 0,2 0 0 0 0,3-2 1 0 0,1 0-1 0 0,2-1 1 0 0,2-1-1 0 0,52 75 1 0 0,-61-101-2 0 0,0-2 0 0 0,1 1 0 0 0,1-2 0 0 0,0 0 0 0 0,1 0 0 0 0,0-2 0 0 0,1 0 0 0 0,1-1 0 0 0,0 0 0 0 0,0-2 0 0 0,30 12 0 0 0,-20-13 122 0 0,-1 0 0 0 0,2-2-1 0 0,-1-1 1 0 0,0-1 0 0 0,1-1-1 0 0,0-2 1 0 0,44-3 0 0 0,-11-6 197 0 0,-1-2 1 0 0,0-3-1 0 0,-1-2 0 0 0,-1-3 1 0 0,-1-3-1 0 0,0-2 1 0 0,57-33-1 0 0,136-89 256 0 0,-225 127-545 0 0,0-1 0 0 0,-2-2 1 0 0,0 0-1 0 0,-2-2 0 0 0,0 0 0 0 0,-2-2 0 0 0,19-27 0 0 0,-1-10 37 0 0,-2-1 0 0 0,-3-2 0 0 0,-3-1 0 0 0,-3-2-1 0 0,21-83 1 0 0,-35 99-37 0 0,-2-1 1 0 0,-2 1-1 0 0,-3-2 0 0 0,-3 1 0 0 0,-1-1 0 0 0,-3 1 0 0 0,-13-92 0 0 0,3 90 10 0 0,-3 2-1 0 0,-30-81 0 0 0,-57-96 146 0 0,88 204-127 0 0,-1 0-1 0 0,-1 1 1 0 0,-1 1-1 0 0,-1 0 1 0 0,-1 1-1 0 0,-1 1 1 0 0,-43-38 0 0 0,53 53-89 0 0,1-1-1 0 0,-1 2 1 0 0,-1 0 0 0 0,1 0 0 0 0,-1 0 0 0 0,0 1 0 0 0,0 1 0 0 0,-1 0 0 0 0,1 0 0 0 0,-1 1 0 0 0,0 0 0 0 0,0 1 0 0 0,0 0 0 0 0,0 1-1 0 0,0 0 1 0 0,0 1 0 0 0,0 0 0 0 0,-1 1 0 0 0,1 0 0 0 0,0 1 0 0 0,0 0 0 0 0,0 0 0 0 0,-17 8 0 0 0,10-3-561 0 0</inkml:trace>
</inkml:ink>
</file>

<file path=ppt/ink/ink13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7:47.044"/>
    </inkml:context>
    <inkml:brush xml:id="br0">
      <inkml:brushProperty name="width" value="0.05" units="cm"/>
      <inkml:brushProperty name="height" value="0.05" units="cm"/>
      <inkml:brushProperty name="color" value="#004F8B"/>
    </inkml:brush>
  </inkml:definitions>
  <inkml:trace contextRef="#ctx0" brushRef="#br0">1365 322 5063 0 0,'0'0'390'0'0,"24"-36"2984"0"0,-23 34-3095 0 0,-1 1-1 0 0,1-1 0 0 0,-1 0 1 0 0,1 0-1 0 0,-1 0 0 0 0,0 0 0 0 0,0 0 1 0 0,1 0-1 0 0,-2 0 0 0 0,1 0 1 0 0,0 0-1 0 0,0 0 0 0 0,0 0 0 0 0,-1 0 1 0 0,1 1-1 0 0,-1-1 0 0 0,0 0 1 0 0,1 0-1 0 0,-1 0 0 0 0,0 1 1 0 0,0-1-1 0 0,0 0 0 0 0,0 1 0 0 0,0-1 1 0 0,-1 1-1 0 0,1-1 0 0 0,0 1 1 0 0,-3-2-1 0 0,-5-5 242 0 0,-1 2 0 0 0,1-1 0 0 0,-1 1 0 0 0,-11-4 0 0 0,-8-7 119 0 0,-20-14-297 0 0,-1 2 0 0 0,-2 2 0 0 0,-1 2 0 0 0,-68-21 0 0 0,99 40-316 0 0,-1 1 1 0 0,0 1-1 0 0,-1 1 0 0 0,1 1 0 0 0,0 1 0 0 0,-1 1 0 0 0,1 1 1 0 0,-1 2-1 0 0,1 0 0 0 0,0 1 0 0 0,0 1 0 0 0,-29 11 1 0 0,16-3-9 0 0,0 3 1 0 0,2 0 0 0 0,0 2 0 0 0,1 2 0 0 0,1 1-1 0 0,-51 43 1 0 0,42-29 8 0 0,-70 78 0 0 0,94-91-23 0 0,1 0 0 0 0,1 1-1 0 0,0 0 1 0 0,2 1 0 0 0,-18 45-1 0 0,11-7 34 0 0,2 1 0 0 0,3 1 0 0 0,3 0 0 0 0,3 1 0 0 0,2 0-1 0 0,4 0 1 0 0,2 0 0 0 0,11 95 0 0 0,-4-120-41 0 0,2-1 0 0 0,1 0 0 0 0,2 0 0 0 0,2-1 0 0 0,1 0 0 0 0,3-1 0 0 0,0-1 0 0 0,2-1 0 0 0,40 55 0 0 0,-26-47-2 0 0,2-1 1 0 0,2-2-1 0 0,2-1 0 0 0,1-3 1 0 0,2-1-1 0 0,68 45 0 0 0,-79-61 13 0 0,43 30 238 0 0,159 77 0 0 0,-210-116-208 0 0,0-1 0 0 0,1-1 0 0 0,0 0 0 0 0,0-2 0 0 0,1-1 0 0 0,0-1 0 0 0,-1-2 0 0 0,2 0 0 0 0,-1-1 0 0 0,0-2 0 0 0,47-6 0 0 0,-51 2-6 0 0,-1-1-1 0 0,0-2 1 0 0,0 1-1 0 0,-1-2 0 0 0,0-1 1 0 0,-1 0-1 0 0,26-20 0 0 0,111-100 101 0 0,-150 125-129 0 0,24-20 13 0 0,-2-2 0 0 0,-1-2 0 0 0,-1 0 0 0 0,-2-1 0 0 0,0-2 0 0 0,-3 0 0 0 0,0-1 0 0 0,-2-1 0 0 0,24-66 0 0 0,-22 36 29 0 0,-3-1 0 0 0,-3-1 0 0 0,-3 0 0 0 0,4-99 0 0 0,-13 47 22 0 0,-21-195 0 0 0,14 255-31 0 0,-3 1 1 0 0,-3 1 0 0 0,-30-93-1 0 0,34 131-22 0 0,0 1-1 0 0,-2-1 1 0 0,0 2 0 0 0,-1-1-1 0 0,0 1 1 0 0,-19-20-1 0 0,21 27-9 0 0,0 0 1 0 0,-1 1-1 0 0,-1 1 0 0 0,1-1 0 0 0,-1 1 1 0 0,0 1-1 0 0,-1 0 0 0 0,0 1 0 0 0,1 0 1 0 0,-2 0-1 0 0,-14-4 0 0 0,13 7-155 0 0,-1 0 0 0 0,0 0 0 0 0,1 1 0 0 0,-1 1 0 0 0,0 0 0 0 0,0 1 0 0 0,0 0 0 0 0,1 1 0 0 0,-1 1 0 0 0,-16 5 0 0 0,-18 8-2236 0 0,-64 30 1 0 0,91-37 1482 0 0,-9 4-6567 0 0</inkml:trace>
</inkml:ink>
</file>

<file path=ppt/ink/ink13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07.672"/>
    </inkml:context>
    <inkml:brush xml:id="br0">
      <inkml:brushProperty name="width" value="0.1" units="cm"/>
      <inkml:brushProperty name="height" value="0.1" units="cm"/>
      <inkml:brushProperty name="color" value="#004F8B"/>
    </inkml:brush>
  </inkml:definitions>
  <inkml:trace contextRef="#ctx0" brushRef="#br0">1 16 6911 0 0,'3'-16'14358'0'0,"2"58"-13696"0"0,-1 1 1 0 0,-2-1 0 0 0,-4 49 0 0 0,-1-58-595 0 0,2 1-1 0 0,2 0 0 0 0,1 0 0 0 0,1-1 1 0 0,2 1-1 0 0,13 44 0 0 0,-9-63 156 0 0,0 0-814 0 0</inkml:trace>
</inkml:ink>
</file>

<file path=ppt/ink/ink13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08.183"/>
    </inkml:context>
    <inkml:brush xml:id="br0">
      <inkml:brushProperty name="width" value="0.1" units="cm"/>
      <inkml:brushProperty name="height" value="0.1" units="cm"/>
      <inkml:brushProperty name="color" value="#004F8B"/>
    </inkml:brush>
  </inkml:definitions>
  <inkml:trace contextRef="#ctx0" brushRef="#br0">30 151 2759 0 0,'-29'13'16177'0'0,"56"-17"-11545"0"0,178-28-3182 0 0,145-19-1202 0 0,-227 35-220 0 0,205-44 242 0 0,-325 60-255 0 0,-1 0-1 0 0,1 0 0 0 0,0 0 0 0 0,-1 0 1 0 0,1 0-1 0 0,0 0 0 0 0,-1 1 0 0 0,1-1 1 0 0,0 1-1 0 0,-1 0 0 0 0,1 0 0 0 0,3 2 1 0 0,-5-3-77 0 0,0 0 0 0 0,-1 1 0 0 0,1 0 0 0 0,0-1 0 0 0,-1 1 0 0 0,1-1 0 0 0,-1 1 0 0 0,1 0 0 0 0,0-1 0 0 0,-1 1 0 0 0,1 0 0 0 0,-1 0 0 0 0,0 0 0 0 0,1-1 0 0 0,-1 1-1 0 0,0 0 1 0 0,1 0 0 0 0,-1 0 0 0 0,0 0 0 0 0,0-1 0 0 0,0 1 0 0 0,0 0 0 0 0,0 0 0 0 0,0 0 0 0 0,0 0 0 0 0,0 0 0 0 0,0 0 0 0 0,0-1 0 0 0,0 1 0 0 0,-1 0 0 0 0,1 0 0 0 0,0 0 0 0 0,-1 0 0 0 0,1-1 0 0 0,0 1 0 0 0,-1 0 0 0 0,1 0 0 0 0,-1-1 0 0 0,1 1 0 0 0,-2 1 0 0 0,-4 5-1274 0 0</inkml:trace>
</inkml:ink>
</file>

<file path=ppt/ink/ink13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09.813"/>
    </inkml:context>
    <inkml:brush xml:id="br0">
      <inkml:brushProperty name="width" value="0.1" units="cm"/>
      <inkml:brushProperty name="height" value="0.1" units="cm"/>
      <inkml:brushProperty name="color" value="#004F8B"/>
    </inkml:brush>
  </inkml:definitions>
  <inkml:trace contextRef="#ctx0" brushRef="#br0">22 69 1839 0 0,'0'0'83'0'0,"-5"-12"810"0"0,-1-5 6742 0 0,4 13-6101 0 0,0 0 0 0 0,1 0 0 0 0,-1 0 0 0 0,1 0 1 0 0,0 0-1 0 0,0-1 0 0 0,0-5 0 0 0,8 11-1315 0 0,0 1-1 0 0,-1 1 1 0 0,1-1-1 0 0,0 1 0 0 0,-1 1 1 0 0,0-1-1 0 0,0 1 1 0 0,0 0-1 0 0,0 0 1 0 0,5 7-1 0 0,14 6-70 0 0,33 19-165 0 0,-1 2 0 0 0,-1 3 0 0 0,-3 2 0 0 0,51 53-1 0 0,-95-81 168 0 0,-8-12-166 0 0,0-1-1 0 0,0 0 0 0 0,1 0 0 0 0,-1 0 1 0 0,0 1-1 0 0,1-1 0 0 0,-1 0 0 0 0,1-1 0 0 0,0 1 1 0 0,4 3-1 0 0</inkml:trace>
</inkml:ink>
</file>

<file path=ppt/ink/ink1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19"/>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3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10.191"/>
    </inkml:context>
    <inkml:brush xml:id="br0">
      <inkml:brushProperty name="width" value="0.1" units="cm"/>
      <inkml:brushProperty name="height" value="0.1" units="cm"/>
      <inkml:brushProperty name="color" value="#004F8B"/>
    </inkml:brush>
  </inkml:definitions>
  <inkml:trace contextRef="#ctx0" brushRef="#br0">528 32 8287 0 0,'0'0'639'0'0,"0"-28"7488"0"0,-2 27-7899 0 0,0 0 1 0 0,0 1 0 0 0,-1-1-1 0 0,1 1 1 0 0,0 0 0 0 0,0-1-1 0 0,0 1 1 0 0,-1 0 0 0 0,1 0-1 0 0,0 1 1 0 0,0-1 0 0 0,0 0-1 0 0,-1 1 1 0 0,1-1 0 0 0,0 1-1 0 0,0 0 1 0 0,0 0 0 0 0,0-1-1 0 0,0 2 1 0 0,0-1 0 0 0,-3 2-1 0 0,-49 35 656 0 0,30-20-495 0 0,-26 15 84 0 0,-87 78-1 0 0,112-87-410 0 0,1 1-1 0 0,1 1 1 0 0,1 2 0 0 0,-32 53 0 0 0,40-57-38 0 0,4-9-13 0 0,0 1 0 0 0,2 0 0 0 0,-8 19 1 0 0,15-32-19 0 0,0 0 1 0 0,0 1-1 0 0,0-1 1 0 0,0 0-1 0 0,0 1 1 0 0,1-1-1 0 0,-1 0 0 0 0,1 1 1 0 0,0-1-1 0 0,0 1 1 0 0,0-1-1 0 0,1 0 1 0 0,-1 1-1 0 0,1-1 1 0 0,0 0-1 0 0,0 1 1 0 0,0-1-1 0 0,0 0 1 0 0,0 0-1 0 0,1 0 1 0 0,0 0-1 0 0,2 4 0 0 0,2-1-1128 0 0</inkml:trace>
</inkml:ink>
</file>

<file path=ppt/ink/ink13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12.845"/>
    </inkml:context>
    <inkml:brush xml:id="br0">
      <inkml:brushProperty name="width" value="0.1" units="cm"/>
      <inkml:brushProperty name="height" value="0.1" units="cm"/>
      <inkml:brushProperty name="color" value="#004F8B"/>
    </inkml:brush>
  </inkml:definitions>
  <inkml:trace contextRef="#ctx0" brushRef="#br0">43 213 8519 0 0,'-25'8'928'0'0,"19"-8"268"0"0,5 0-1064 0 0,1 0 1 0 0,-1 0-1 0 0,1 0 0 0 0,0 0 0 0 0,-1 0 0 0 0,1 0 0 0 0,-1 0 0 0 0,1 0 0 0 0,0 0 1 0 0,-1 0-1 0 0,1 0 0 0 0,0 0 0 0 0,-1 0 0 0 0,1-1 0 0 0,0 1 0 0 0,-4-2 1322 0 0,4 1-1322 0 0,0 1 0 0 0,0 0 0 0 0,-1-1 0 0 0,1 1 0 0 0,0 0 1 0 0,0-1-1 0 0,0 1 0 0 0,0 0 0 0 0,0-1 0 0 0,-1 1 0 0 0,1-1 0 0 0,0 1 0 0 0,0 0 1 0 0,0-1-1 0 0,0 1 0 0 0,0 0 0 0 0,0-1 0 0 0,0 1 0 0 0,0-1 0 0 0,1 1 1 0 0,-1-1-1 0 0,6-18 2404 0 0,0 15-2246 0 0,0 0 0 0 0,0 0 0 0 0,0 0-1 0 0,1 1 1 0 0,-1 0 0 0 0,1 0 0 0 0,0 0 0 0 0,0 1 0 0 0,13-2 0 0 0,72-9 815 0 0,-63 11-684 0 0,557-71 859 0 0,-527 63-1247 0 0,70-22-1 0 0,-65 14 82 0 0,-19 11 72 0 0,-43 7-195 0 0,-1 0-1 0 0,0-1 1 0 0,1 1 0 0 0,-1 0-1 0 0,1 0 1 0 0,-1 0 0 0 0,1 1 0 0 0,-1-1-1 0 0,0 0 1 0 0,1 0 0 0 0,-1 1 0 0 0,1-1-1 0 0,-1 1 1 0 0,0-1 0 0 0,1 1 0 0 0,-1 0-1 0 0,0 0 1 0 0,0-1 0 0 0,0 1-1 0 0,0 0 1 0 0,1 0 0 0 0,-1 0 0 0 0,0 0-1 0 0,0 0 1 0 0,-1 0 0 0 0,1 0 0 0 0,0 1-1 0 0,1 0 1 0 0,-6 15-2148 0 0,-2-7-126 0 0</inkml:trace>
</inkml:ink>
</file>

<file path=ppt/ink/ink13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20.365"/>
    </inkml:context>
    <inkml:brush xml:id="br0">
      <inkml:brushProperty name="width" value="0.1" units="cm"/>
      <inkml:brushProperty name="height" value="0.1" units="cm"/>
      <inkml:brushProperty name="color" value="#004F8B"/>
    </inkml:brush>
  </inkml:definitions>
  <inkml:trace contextRef="#ctx0" brushRef="#br0">141 32 5063 0 0,'19'-18'14663'0'0,"-19"18"-14582"0"0,0-1 0 0 0,0 1 1 0 0,0-1-1 0 0,0 1 0 0 0,0-1 0 0 0,0 1 1 0 0,0-1-1 0 0,0 1 0 0 0,0-1 0 0 0,0 1 1 0 0,0-1-1 0 0,-1 1 0 0 0,1-1 0 0 0,0 1 1 0 0,0 0-1 0 0,0-1 0 0 0,-1 1 1 0 0,1-1-1 0 0,0 1 0 0 0,-1-1 0 0 0,1 1 1 0 0,0 0-1 0 0,-1-1 0 0 0,1 1 0 0 0,0 0 1 0 0,-1-1-1 0 0,1 1 0 0 0,-1 0 0 0 0,1 0 1 0 0,-1-1-1 0 0,1 1 0 0 0,0 0 0 0 0,-1 0 1 0 0,1 0-1 0 0,-1-1 0 0 0,1 1 0 0 0,-1 0 1 0 0,1 0-1 0 0,-2 0 0 0 0,-24 10 900 0 0,-23 25-700 0 0,43-29-266 0 0,-1 0 1 0 0,1 0 0 0 0,0 0-1 0 0,1 1 1 0 0,0 0-1 0 0,0 0 1 0 0,0 0-1 0 0,1 0 1 0 0,0 1 0 0 0,0 0-1 0 0,0 0 1 0 0,2 0-1 0 0,-1 0 1 0 0,1 1 0 0 0,-3 13-1 0 0,5-21-15 0 0,1 0 0 0 0,-1 1 0 0 0,0-1 0 0 0,0 0 0 0 0,0 0 0 0 0,1 1 0 0 0,-1-1 0 0 0,1 0 0 0 0,-1 0 0 0 0,1 0 0 0 0,-1 0 0 0 0,1 0 0 0 0,0 1 0 0 0,-1-1 0 0 0,1 0 0 0 0,0 0 0 0 0,0-1 0 0 0,0 1 0 0 0,0 0 0 0 0,0 0 0 0 0,0 0 0 0 0,0-1 0 0 0,0 1 0 0 0,0 0 0 0 0,0-1 0 0 0,0 1 0 0 0,0-1 0 0 0,1 1 0 0 0,-1-1 0 0 0,0 0 0 0 0,2 1 0 0 0,39 1 0 0 0,-34-2 0 0 0,104-8 77 0 0,-75 3 13 0 0,0 3 0 0 0,68 3 0 0 0,-94 0-78 0 0,-1 0 0 0 0,0 1-1 0 0,0 0 1 0 0,0 1 0 0 0,0 0 0 0 0,0 1 0 0 0,-1 0-1 0 0,1 1 1 0 0,-1-1 0 0 0,0 2 0 0 0,0-1 0 0 0,-1 1-1 0 0,0 1 1 0 0,13 12 0 0 0,-17-15 0 0 0,-1-1 0 0 0,0 1 0 0 0,0 0-1 0 0,0 0 1 0 0,-1 1 0 0 0,1-1 0 0 0,-1 0 0 0 0,0 1-1 0 0,0-1 1 0 0,-1 1 0 0 0,1 0 0 0 0,-1 0 0 0 0,0-1-1 0 0,-1 1 1 0 0,1 0 0 0 0,-1 0 0 0 0,0 7 0 0 0,-1-4 23 0 0,0-1 1 0 0,-1 0 0 0 0,0 0 0 0 0,0 0 0 0 0,0 0-1 0 0,-1 0 1 0 0,0-1 0 0 0,-1 1 0 0 0,1-1 0 0 0,-9 11-1 0 0,3-6 36 0 0,0 0-1 0 0,0-1 1 0 0,-1 0-1 0 0,-1-1 1 0 0,0 0-1 0 0,0-1 1 0 0,0 0-1 0 0,-1-1 1 0 0,0 0-1 0 0,-1-1 1 0 0,-23 9-1 0 0,15-10 25 0 0,0 0 0 0 0,0-1 0 0 0,0-1 0 0 0,-35-1 1 0 0,47-2-92 0 0,-1 0 0 0 0,0-1 1 0 0,0 0-1 0 0,1-1 0 0 0,-1 0 1 0 0,1-1-1 0 0,-1 0 0 0 0,1 0 1 0 0,0-1-1 0 0,0 0 0 0 0,0 0 1 0 0,-9-8-1 0 0,13 5-164 0 0</inkml:trace>
</inkml:ink>
</file>

<file path=ppt/ink/ink13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20.710"/>
    </inkml:context>
    <inkml:brush xml:id="br0">
      <inkml:brushProperty name="width" value="0.1" units="cm"/>
      <inkml:brushProperty name="height" value="0.1" units="cm"/>
      <inkml:brushProperty name="color" value="#004F8B"/>
    </inkml:brush>
  </inkml:definitions>
  <inkml:trace contextRef="#ctx0" brushRef="#br0">0 78 9215 0 0,'0'0'707'0'0,"21"-26"2994"0"0,-17 22-3119 0 0,0-1-1 0 0,1 1 1 0 0,0 0-1 0 0,0 0 1 0 0,0 1 0 0 0,0-1-1 0 0,0 1 1 0 0,1 1-1 0 0,-1-1 1 0 0,1 1-1 0 0,0-1 1 0 0,0 2-1 0 0,0-1 1 0 0,0 1-1 0 0,10-2 1 0 0,13 1 86 0 0,-1 1-1 0 0,36 2 1 0 0,18 0-144 0 0,15 0-26 0 0,-65 1-2622 0 0,0-1-3883 0 0,-12-1-1664 0 0</inkml:trace>
</inkml:ink>
</file>

<file path=ppt/ink/ink13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21.403"/>
    </inkml:context>
    <inkml:brush xml:id="br0">
      <inkml:brushProperty name="width" value="0.1" units="cm"/>
      <inkml:brushProperty name="height" value="0.1" units="cm"/>
      <inkml:brushProperty name="color" value="#004F8B"/>
    </inkml:brush>
  </inkml:definitions>
  <inkml:trace contextRef="#ctx0" brushRef="#br0">2 65 10391 0 0,'-1'-7'6693'0'0,"1"-21"-2276"0"0,3 26-4169 0 0,0-1 0 0 0,0 1 0 0 0,0 0 1 0 0,1 0-1 0 0,-1 0 0 0 0,0 1 1 0 0,1-1-1 0 0,0 1 0 0 0,-1 0 0 0 0,1 0 1 0 0,0 0-1 0 0,6 0 0 0 0,51-3 316 0 0,-57 3-470 0 0,55-1-17 0 0,94 0 325 0 0,-132 3-658 0 0,1 1 1 0 0,-1 1-1 0 0,1 1 1 0 0,39 13-1 0 0,-45-9-1805 0 0</inkml:trace>
</inkml:ink>
</file>

<file path=ppt/ink/ink13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38:21.779"/>
    </inkml:context>
    <inkml:brush xml:id="br0">
      <inkml:brushProperty name="width" value="0.1" units="cm"/>
      <inkml:brushProperty name="height" value="0.1" units="cm"/>
      <inkml:brushProperty name="color" value="#004F8B"/>
    </inkml:brush>
  </inkml:definitions>
  <inkml:trace contextRef="#ctx0" brushRef="#br0">0 172 10591 0 0,'18'-9'1136'0'0,"34"-20"1242"0"0,1 3-1 0 0,2 2 0 0 0,0 2 1 0 0,2 3-1 0 0,89-19 0 0 0,-132 36-2444 0 0,1 1 1 0 0,0 0-1 0 0,15 1 0 0 0,-9 0-1311 0 0,-9 0-337 0 0</inkml:trace>
</inkml:ink>
</file>

<file path=ppt/ink/ink13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03.263"/>
    </inkml:context>
    <inkml:brush xml:id="br0">
      <inkml:brushProperty name="width" value="0.1" units="cm"/>
      <inkml:brushProperty name="height" value="0.1" units="cm"/>
      <inkml:brushProperty name="color" value="#008C3A"/>
    </inkml:brush>
  </inkml:definitions>
  <inkml:trace contextRef="#ctx0" brushRef="#br0">29 19 7775 0 0,'7'-18'12279'0'0,"-5"21"-12590"0"0,0 10 373 0 0,-1 0-1 0 0,-1 0 1 0 0,0 1-1 0 0,-1-1 1 0 0,0 0-1 0 0,-1 0 0 0 0,-1 0 1 0 0,-3 13-1 0 0,-5 26-62 0 0,5-18 2 0 0,4-27 0 0 0,-1 0-1 0 0,2 1 1 0 0,-1 0-1 0 0,1-1 1 0 0,0 1 0 0 0,1 0-1 0 0,0-1 1 0 0,0 1 0 0 0,1 0-1 0 0,0-1 1 0 0,0 1-1 0 0,0 0 1 0 0,1-1 0 0 0,1 0-1 0 0,2 9 1 0 0,-3-14 15 0 0,0-1 0 0 0,-1 1 0 0 0,1-1 0 0 0,0 1 0 0 0,0-1 0 0 0,0 1 0 0 0,0-1 0 0 0,0 0 0 0 0,0 0 0 0 0,0 0 0 0 0,0 0 0 0 0,1-1 0 0 0,-1 1 0 0 0,0 0 0 0 0,1-1 1 0 0,-1 0-1 0 0,0 1 0 0 0,1-1 0 0 0,-1 0 0 0 0,0 0 0 0 0,1-1 0 0 0,3 0 0 0 0,62-11 630 0 0,-53 8-430 0 0,-3 2-168 0 0,27-8 471 0 0,0 3 1 0 0,71-5-1 0 0,-107 12-783 0 0,1 0-1 0 0,0 1 1 0 0,-1 0-1 0 0,1-1 1 0 0,-1 1 0 0 0,0 0-1 0 0,1 1 1 0 0,-1-1-1 0 0,0 1 1 0 0,1-1-1 0 0,-1 1 1 0 0,0 0-1 0 0,0 0 1 0 0,3 4 0 0 0</inkml:trace>
</inkml:ink>
</file>

<file path=ppt/ink/ink13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03.605"/>
    </inkml:context>
    <inkml:brush xml:id="br0">
      <inkml:brushProperty name="width" value="0.1" units="cm"/>
      <inkml:brushProperty name="height" value="0.1" units="cm"/>
      <inkml:brushProperty name="color" value="#008C3A"/>
    </inkml:brush>
  </inkml:definitions>
  <inkml:trace contextRef="#ctx0" brushRef="#br0">94 1 4143 0 0,'-1'5'11742'0'0,"-2"22"-9793"0"0,-8 33-1125 0 0,-23 69 0 0 0,3-14-859 0 0,27-95 58 0 0,0 1 1 0 0,-1 39-1 0 0,5-53-95 0 0,0 1 0 0 0,0-1 0 0 0,1 1 0 0 0,0-1 0 0 0,0 0 0 0 0,1 0 0 0 0,0 1 1 0 0,0-1-1 0 0,0 0 0 0 0,1-1 0 0 0,6 12 0 0 0,-1-10-855 0 0</inkml:trace>
</inkml:ink>
</file>

<file path=ppt/ink/ink13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10.649"/>
    </inkml:context>
    <inkml:brush xml:id="br0">
      <inkml:brushProperty name="width" value="0.1" units="cm"/>
      <inkml:brushProperty name="height" value="0.1" units="cm"/>
      <inkml:brushProperty name="color" value="#008C3A"/>
    </inkml:brush>
  </inkml:definitions>
  <inkml:trace contextRef="#ctx0" brushRef="#br0">32 158 1839 0 0,'0'0'9711'0'0,"8"-34"-4160"0"0,-1 24-5238 0 0,1 0 1 0 0,1 0 0 0 0,-1 0 0 0 0,2 1 0 0 0,-1 0-1 0 0,1 1 1 0 0,20-12 0 0 0,-23 15-236 0 0,1 0-1 0 0,-1 1 1 0 0,1 0 0 0 0,1 0-1 0 0,-1 1 1 0 0,0 0 0 0 0,1 1-1 0 0,0 0 1 0 0,0 0 0 0 0,-1 1 0 0 0,19-1-1 0 0,-22 2-75 0 0,-1 1 0 0 0,1 0 0 0 0,-1 0 0 0 0,0 0 0 0 0,1 0 1 0 0,-1 1-1 0 0,0 0 0 0 0,0 0 0 0 0,0 0 0 0 0,0 0 0 0 0,0 0 0 0 0,0 1 0 0 0,0 0 0 0 0,-1 0 0 0 0,0 0 0 0 0,1 0 0 0 0,-1 0 0 0 0,0 1 0 0 0,-1 0 0 0 0,1-1 0 0 0,-1 1 0 0 0,1 0 0 0 0,-1 0 1 0 0,0 0-1 0 0,-1 1 0 0 0,1-1 0 0 0,-1 0 0 0 0,1 1 0 0 0,-2-1 0 0 0,1 1 0 0 0,0 7 0 0 0,0-6 18 0 0,-1 0 0 0 0,0 0-1 0 0,0 0 1 0 0,0 0 0 0 0,-1 0 0 0 0,0 0 0 0 0,0 0-1 0 0,0 0 1 0 0,-1 0 0 0 0,0 0 0 0 0,0-1 0 0 0,-1 1 0 0 0,0-1-1 0 0,1 1 1 0 0,-2-1 0 0 0,1 0 0 0 0,-1 0 0 0 0,1-1-1 0 0,-2 1 1 0 0,1-1 0 0 0,0 1 0 0 0,-1-1 0 0 0,-7 4 0 0 0,-5 4 23 0 0,12-8-13 0 0,-1-1 0 0 0,0 1 0 0 0,0-1 0 0 0,0 0 0 0 0,0 0 0 0 0,-1 0 0 0 0,-7 1 1 0 0,12-4-102 0 0,39 5-76 0 0,-23-1 147 0 0,0-1 0 0 0,0 2 0 0 0,0 0 0 0 0,21 12 0 0 0,-30-15 0 0 0,-1 1 0 0 0,0 0 0 0 0,-1 0 0 0 0,1 0 0 0 0,0 0 0 0 0,-1 0 0 0 0,0 1 0 0 0,0 0 0 0 0,0 0 0 0 0,0 0 0 0 0,-1 0 0 0 0,1 0 0 0 0,-1 0 0 0 0,0 1 0 0 0,0-1 0 0 0,-1 1 0 0 0,1-1 0 0 0,0 7 0 0 0,2 6 1 0 0,-2 1 0 0 0,0 0 0 0 0,0-1 0 0 0,-2 1 0 0 0,0 0 0 0 0,-5 28 0 0 0,5-41 18 0 0,-1 0-1 0 0,0-1 1 0 0,-1 0-1 0 0,1 1 1 0 0,-1-1 0 0 0,1 0-1 0 0,-1 0 1 0 0,-1 1 0 0 0,1-1-1 0 0,0-1 1 0 0,-1 1-1 0 0,0 0 1 0 0,0-1 0 0 0,0 1-1 0 0,0-1 1 0 0,-1 0-1 0 0,1 0 1 0 0,-1 0 0 0 0,0-1-1 0 0,0 1 1 0 0,0-1 0 0 0,0 0-1 0 0,0 0 1 0 0,0 0-1 0 0,-1-1 1 0 0,1 0 0 0 0,0 1-1 0 0,-1-2 1 0 0,1 1 0 0 0,-9 0-1 0 0,-14 1 299 0 0,0-1-1 0 0,0-1 0 0 0,0-2 1 0 0,0 0-1 0 0,1-2 1 0 0,-1-1-1 0 0,1-2 1 0 0,-32-10-1 0 0,57 16-414 0 0,0 1 0 0 0,-1-1 0 0 0,1 0-1 0 0,0 1 1 0 0,-1-1 0 0 0,1 0 0 0 0,0 0 0 0 0,0 0-1 0 0,-1 0 1 0 0,1 0 0 0 0,0 0 0 0 0,0 0 0 0 0,0-1-1 0 0,1 1 1 0 0,-1 0 0 0 0,0 0 0 0 0,0-1 0 0 0,1 1-1 0 0,-2-3 1 0 0,2-3-978 0 0</inkml:trace>
</inkml:ink>
</file>

<file path=ppt/ink/ink13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19.118"/>
    </inkml:context>
    <inkml:brush xml:id="br0">
      <inkml:brushProperty name="width" value="0.1" units="cm"/>
      <inkml:brushProperty name="height" value="0.1" units="cm"/>
      <inkml:brushProperty name="color" value="#008C3A"/>
    </inkml:brush>
  </inkml:definitions>
  <inkml:trace contextRef="#ctx0" brushRef="#br0">37 16 6911 0 0,'5'-16'6892'0'0,"-11"42"-313"0"0,2-7-7738 0 0,-27 230 1287 0 0,31-248-121 0 0,0 0-1 0 0,0 0 1 0 0,0 0 0 0 0,0 0-1 0 0,0 0 1 0 0,1 0 0 0 0,-1 0-1 0 0,0-1 1 0 0,0 1-1 0 0,1 0 1 0 0,-1 0 0 0 0,1 0-1 0 0,-1 0 1 0 0,1-1 0 0 0,-1 1-1 0 0,1 0 1 0 0,0 0-1 0 0,-1-1 1 0 0,1 1 0 0 0,0 0-1 0 0,-1-1 1 0 0,1 1-1 0 0,0-1 1 0 0,0 1 0 0 0,-1-1-1 0 0,1 0 1 0 0,0 1 0 0 0,0-1-1 0 0,0 0 1 0 0,0 1-1 0 0,0-1 1 0 0,1 0 0 0 0,31 3 337 0 0,-29-3-289 0 0,18 0 281 0 0,-1-2 1 0 0,0 0-1 0 0,34-8 1 0 0,3-1-102 0 0,49-13 44 0 0,-37 6-842 0 0,-40 21-2032 0 0</inkml:trace>
</inkml:ink>
</file>

<file path=ppt/ink/ink1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0"/>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3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19.484"/>
    </inkml:context>
    <inkml:brush xml:id="br0">
      <inkml:brushProperty name="width" value="0.1" units="cm"/>
      <inkml:brushProperty name="height" value="0.1" units="cm"/>
      <inkml:brushProperty name="color" value="#008C3A"/>
    </inkml:brush>
  </inkml:definitions>
  <inkml:trace contextRef="#ctx0" brushRef="#br0">48 1 10855 0 0,'0'0'980'0'0,"-11"29"4020"0"0,6 13-3617 0 0,0 70-1 0 0,5-66-848 0 0,-8 57-1 0 0,-1-42-418 0 0,3 1 0 0 0,2-1 0 0 0,7 98 0 0 0,-2-154-255 0 0,-2-4 101 0 0,1 0 0 0 0,0 0 0 0 0,0 0 1 0 0,0-1-1 0 0,0 1 0 0 0,-1 0 0 0 0,1 0 0 0 0,0 0 1 0 0,1 0-1 0 0,-1 0 0 0 0,0 0 0 0 0,0-1 0 0 0,0 1 1 0 0,0 0-1 0 0,1 0 0 0 0,-1 0 0 0 0,0-1 1 0 0,1 1-1 0 0,-1 0 0 0 0,1 0 0 0 0,-1-1 0 0 0,1 1 1 0 0,-1 0-1 0 0,1 0 0 0 0,-1-1 0 0 0,1 1 0 0 0,0-1 1 0 0,-1 1-1 0 0,1-1 0 0 0,0 1 0 0 0,-1-1 0 0 0,1 1 1 0 0,0-1-1 0 0,0 0 0 0 0,0 1 0 0 0,-1-1 0 0 0,1 0 1 0 0,1 1-1 0 0,7-5-1612 0 0</inkml:trace>
</inkml:ink>
</file>

<file path=ppt/ink/ink13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51.340"/>
    </inkml:context>
    <inkml:brush xml:id="br0">
      <inkml:brushProperty name="width" value="0.1" units="cm"/>
      <inkml:brushProperty name="height" value="0.1" units="cm"/>
      <inkml:brushProperty name="color" value="#008C3A"/>
    </inkml:brush>
  </inkml:definitions>
  <inkml:trace contextRef="#ctx0" brushRef="#br0">53 104 2759 0 0,'-18'-14'11604'0'0,"21"10"-11266"0"0,-1 0 0 0 0,1 1-1 0 0,0-1 1 0 0,0 1 0 0 0,0 0-1 0 0,1 0 1 0 0,-1 0 0 0 0,1 0-1 0 0,0 1 1 0 0,0-1-1 0 0,-1 1 1 0 0,2 0 0 0 0,-1 0-1 0 0,6-2 1 0 0,5-3 181 0 0,-2 0-214 0 0,0 1 1 0 0,0 1-1 0 0,1 0 0 0 0,22-4 0 0 0,-30 7-160 0 0,0 1-1 0 0,-1 0 0 0 0,1 0 1 0 0,0 0-1 0 0,0 1 1 0 0,0 0-1 0 0,0 0 1 0 0,0 1-1 0 0,0 0 0 0 0,0 0 1 0 0,-1 0-1 0 0,1 0 1 0 0,9 5-1 0 0,-12-5-126 0 0,-1 1 0 0 0,0-1 0 0 0,1 1 0 0 0,-1 0 0 0 0,0-1 0 0 0,0 1 0 0 0,0 1 0 0 0,-1-1 0 0 0,1 0 0 0 0,0 0 0 0 0,-1 1 0 0 0,1-1 0 0 0,-1 0 0 0 0,0 1 0 0 0,0 0-1 0 0,0-1 1 0 0,0 1 0 0 0,0 0 0 0 0,0-1 0 0 0,-1 1 0 0 0,0 0 0 0 0,1 0 0 0 0,-1-1 0 0 0,0 1 0 0 0,0 0 0 0 0,0 0 0 0 0,-1 0 0 0 0,1-1 0 0 0,-1 1 0 0 0,0 0 0 0 0,1 0 0 0 0,-3 4 0 0 0,-2 4 9 0 0,0 0 0 0 0,-1-1 0 0 0,0 1 1 0 0,-1-1-1 0 0,-11 13 0 0 0,-5 8 94 0 0,15-20-96 0 0,0 0 0 0 0,0 0-1 0 0,-1-1 1 0 0,0 0 0 0 0,-1-1-1 0 0,0 0 1 0 0,-18 13 0 0 0,27-22 155 0 0,2 1-307 0 0,-1 1 124 0 0,0 0 1 0 0,1 0-1 0 0,0 0 0 0 0,-1 0 0 0 0,1-1 0 0 0,0 1 1 0 0,0 0-1 0 0,0 0 0 0 0,0-1 0 0 0,0 1 0 0 0,0-1 1 0 0,1 1-1 0 0,-1-1 0 0 0,0 1 0 0 0,1-1 0 0 0,-1 0 1 0 0,1 0-1 0 0,0 0 0 0 0,-1 0 0 0 0,1 0 0 0 0,0 0 1 0 0,2 1-1 0 0,42 8-52 0 0,-29-7 46 0 0,-11-2 12 0 0,-1 0-1 0 0,1 0 0 0 0,-1 1 1 0 0,0 0-1 0 0,0 0 1 0 0,0 0-1 0 0,0 1 1 0 0,0-1-1 0 0,0 1 1 0 0,-1 1-1 0 0,1-1 0 0 0,-1 0 1 0 0,0 1-1 0 0,0 0 1 0 0,0 0-1 0 0,-1 0 1 0 0,1 1-1 0 0,-1-1 1 0 0,0 1-1 0 0,0 0 0 0 0,-1 0 1 0 0,1 0-1 0 0,-1 0 1 0 0,0 0-1 0 0,0 0 1 0 0,-1 1-1 0 0,0-1 1 0 0,0 0-1 0 0,0 1 0 0 0,0-1 1 0 0,-1 1-1 0 0,0 0 1 0 0,0-1-1 0 0,-1 1 1 0 0,1-1-1 0 0,-1 1 1 0 0,-1-1-1 0 0,1 0 0 0 0,-1 1 1 0 0,1-1-1 0 0,-2 0 1 0 0,1 0-1 0 0,0 0 1 0 0,-1 0-1 0 0,0 0 1 0 0,0-1-1 0 0,-7 8 0 0 0,4-6 46 0 0,1-1 0 0 0,-1-1 0 0 0,0 1 0 0 0,-1-1 0 0 0,1 0 0 0 0,-1 0-1 0 0,0-1 1 0 0,1 1 0 0 0,-2-2 0 0 0,1 1 0 0 0,0-1 0 0 0,0 0-1 0 0,-1-1 1 0 0,-8 2 0 0 0,-1-1 249 0 0,0 0-1 0 0,0-1 1 0 0,0-1 0 0 0,0-1-1 0 0,-21-2 1 0 0,-17-13 309 0 0,53 15-717 0 0,0 1 1 0 0,0-1-1 0 0,0 1 0 0 0,1-1 1 0 0,-1 0-1 0 0,0 0 0 0 0,0 0 1 0 0,1 0-1 0 0,-1 0 0 0 0,1 0 1 0 0,-1-1-1 0 0,1 1 1 0 0,-1 0-1 0 0,1-1 0 0 0,0 1 1 0 0,0-1-1 0 0,-1 1 0 0 0,1-1 1 0 0,0 0-1 0 0,1 0 0 0 0,-1 1 1 0 0,0-1-1 0 0,0 0 0 0 0,1 0 1 0 0,-1-3-1 0 0,2-1-1281 0 0</inkml:trace>
</inkml:ink>
</file>

<file path=ppt/ink/ink13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3:55.955"/>
    </inkml:context>
    <inkml:brush xml:id="br0">
      <inkml:brushProperty name="width" value="0.1" units="cm"/>
      <inkml:brushProperty name="height" value="0.1" units="cm"/>
      <inkml:brushProperty name="color" value="#008C3A"/>
    </inkml:brush>
  </inkml:definitions>
  <inkml:trace contextRef="#ctx0" brushRef="#br0">0 143 4375 0 0,'10'-37'14161'0'0,"-6"32"-15195"0"0,3-5 1319 0 0,1 0-1 0 0,-1 0 1 0 0,2 1-1 0 0,-1 0 1 0 0,2 0 0 0 0,16-12-1 0 0,-22 18-238 0 0,0 0 0 0 0,0 1 0 0 0,0-1 0 0 0,1 1 0 0 0,-1 0 0 0 0,1 1 0 0 0,-1-1 0 0 0,1 1 0 0 0,0 0 0 0 0,-1 0 0 0 0,1 0 0 0 0,0 1 0 0 0,0-1 0 0 0,-1 1 0 0 0,1 0 0 0 0,0 1 0 0 0,0-1 0 0 0,-1 1 0 0 0,1 0 1 0 0,8 3-1 0 0,-10-3-32 0 0,0 1 0 0 0,-1 0 0 0 0,1 0 0 0 0,0 1 0 0 0,-1-1 0 0 0,0 1 0 0 0,1-1 0 0 0,-1 1-1 0 0,0 0 1 0 0,0 0 0 0 0,0 0 0 0 0,-1 0 0 0 0,1 0 0 0 0,-1 0 0 0 0,0 0 0 0 0,0 0 0 0 0,0 1 0 0 0,0-1 0 0 0,0 0 0 0 0,-1 1 0 0 0,1-1 0 0 0,-1 5 0 0 0,1 11 76 0 0,0-1 0 0 0,-4 32 1 0 0,1-16-17 0 0,-2 0 1 0 0,-2 0-1 0 0,-18 62 1 0 0,21-86-64 0 0,-1-1-1 0 0,0 1 1 0 0,-1-1-1 0 0,0-1 1 0 0,-1 1 0 0 0,1-1-1 0 0,-14 15 1 0 0,15-19-7 0 0,-1 0 0 0 0,0 0 1 0 0,0 0-1 0 0,0-1 0 0 0,-1 1 0 0 0,1-1 1 0 0,-1-1-1 0 0,1 1 0 0 0,-1-1 0 0 0,0 0 0 0 0,0 0 1 0 0,0 0-1 0 0,-12 1 0 0 0,34-5 35 0 0,9-2-44 0 0,1 2 0 0 0,-1 0 0 0 0,1 2-1 0 0,-1 1 1 0 0,1 1 0 0 0,38 9 0 0 0,-20-13-672 0 0,-33 1-225 0 0</inkml:trace>
</inkml:ink>
</file>

<file path=ppt/ink/ink13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01.045"/>
    </inkml:context>
    <inkml:brush xml:id="br0">
      <inkml:brushProperty name="width" value="0.1" units="cm"/>
      <inkml:brushProperty name="height" value="0.1" units="cm"/>
      <inkml:brushProperty name="color" value="#008C3A"/>
    </inkml:brush>
  </inkml:definitions>
  <inkml:trace contextRef="#ctx0" brushRef="#br0">10 121 8407 0 0,'-4'-11'823'0'0,"-2"-11"5577"0"0,21 8-4374 0 0,-14 12-1944 0 0,1 0 1 0 0,-1 1-1 0 0,0-1 0 0 0,1 1 1 0 0,-1 0-1 0 0,1-1 0 0 0,0 1 1 0 0,-1 0-1 0 0,1 0 0 0 0,0 0 1 0 0,0 0-1 0 0,-1 0 0 0 0,5-1 1 0 0,38-12 429 0 0,-18 4-143 0 0,0 2 1 0 0,1 1 0 0 0,51-7-1 0 0,-75 13-323 0 0,0 1-1 0 0,0-1 0 0 0,0 1 0 0 0,0 0 1 0 0,0 1-1 0 0,0-1 0 0 0,0 0 1 0 0,0 1-1 0 0,0-1 0 0 0,-1 1 1 0 0,1 0-1 0 0,0 0 0 0 0,0 0 1 0 0,0 1-1 0 0,-1-1 0 0 0,1 1 1 0 0,-1-1-1 0 0,1 1 0 0 0,-1 0 1 0 0,0 0-1 0 0,0 0 0 0 0,1 0 1 0 0,-1 0-1 0 0,-1 0 0 0 0,1 1 1 0 0,0-1-1 0 0,0 1 0 0 0,-1-1 1 0 0,0 1-1 0 0,1 0 0 0 0,-1 0 1 0 0,0-1-1 0 0,0 1 0 0 0,-1 0 0 0 0,1 0 1 0 0,0 5-1 0 0,0 2 20 0 0,-1 0 0 0 0,0 0 0 0 0,-1 0 1 0 0,0 0-1 0 0,0 0 0 0 0,-1-1 0 0 0,-1 1 0 0 0,1 0 0 0 0,-9 17 0 0 0,3-9-4 0 0,-2-1 1 0 0,1 0-1 0 0,-2 0 0 0 0,0-1 0 0 0,-2-1 0 0 0,1 0 1 0 0,-2 0-1 0 0,0-1 0 0 0,-18 14 0 0 0,28-25-125 0 0,39 10-28 0 0,-17-10 44 0 0,-4-1 29 0 0,0 0 0 0 0,-1 1-1 0 0,1 1 1 0 0,15 6 0 0 0,-24-8 19 0 0,-1 0 0 0 0,0 1 0 0 0,0-1 0 0 0,0 1 0 0 0,0 0 0 0 0,0 0 0 0 0,0 1 0 0 0,-1-1 0 0 0,1 1 0 0 0,-1 0 0 0 0,0 0 0 0 0,0 0 0 0 0,-1 0 0 0 0,1 0 0 0 0,-1 0 0 0 0,2 6 0 0 0,-1-4 9 0 0,-1 0 0 0 0,0 0 0 0 0,0 1 0 0 0,-1-1 0 0 0,0 0 0 0 0,0 1 0 0 0,0-1 0 0 0,-1 1 0 0 0,0-1 0 0 0,0 1 0 0 0,-1-1 0 0 0,0 1 0 0 0,0-1 0 0 0,0 1 0 0 0,-3 6 0 0 0,2-9 3 0 0,1 0 1 0 0,-1-1 0 0 0,0 1 0 0 0,-1-1 0 0 0,1 0-1 0 0,0 1 1 0 0,-1-1 0 0 0,0 0 0 0 0,0-1-1 0 0,0 1 1 0 0,0 0 0 0 0,0-1 0 0 0,0 0-1 0 0,-1 0 1 0 0,1 0 0 0 0,-1 0 0 0 0,0 0-1 0 0,1-1 1 0 0,-1 1 0 0 0,0-1 0 0 0,0 0-1 0 0,0 0 1 0 0,0-1 0 0 0,0 1 0 0 0,0-1-1 0 0,-4 0 1 0 0,-22 2 235 0 0,-1-2 0 0 0,1-1 0 0 0,0-2 0 0 0,-45-9 0 0 0,73 12-387 0 0,1 0-1 0 0,0 0 1 0 0,0-1 0 0 0,0 1-1 0 0,0-1 1 0 0,0 1 0 0 0,0-1-1 0 0,0 0 1 0 0,0 1 0 0 0,0-1-1 0 0,0 0 1 0 0,0 0-1 0 0,0 1 1 0 0,0-1 0 0 0,0 0-1 0 0,1 0 1 0 0,-1 0 0 0 0,0 0-1 0 0,1 0 1 0 0,-1 0 0 0 0,0 0-1 0 0,0-2 1 0 0</inkml:trace>
</inkml:ink>
</file>

<file path=ppt/ink/ink13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05.269"/>
    </inkml:context>
    <inkml:brush xml:id="br0">
      <inkml:brushProperty name="width" value="0.1" units="cm"/>
      <inkml:brushProperty name="height" value="0.1" units="cm"/>
      <inkml:brushProperty name="color" value="#008C3A"/>
    </inkml:brush>
  </inkml:definitions>
  <inkml:trace contextRef="#ctx0" brushRef="#br0">16 106 6735 0 0,'0'0'307'0'0,"1"-2"-6"0"0,7-13 5830 0 0,-27-30-707 0 0,21 45-5358 0 0,0 1 1 0 0,1-1-1 0 0,-1 1 1 0 0,0-1-1 0 0,1 0 1 0 0,-1 0-1 0 0,1 0 1 0 0,-1 0-1 0 0,0-1 1 0 0,1 1-1 0 0,-1 0 1 0 0,0-1-1 0 0,0 0 1 0 0,4-1-1 0 0,15-16 66 0 0,-20 17-125 0 0,0-1 0 0 0,0 0 0 0 0,0 1 0 0 0,0-1 0 0 0,0 1 0 0 0,1 0-1 0 0,-1-1 1 0 0,1 1 0 0 0,-1 0 0 0 0,1 0 0 0 0,-1 0 0 0 0,1 0 0 0 0,0 0 0 0 0,0 0 0 0 0,-1 0 0 0 0,1 1 0 0 0,0-1 0 0 0,0 0-1 0 0,0 1 1 0 0,0 0 0 0 0,0-1 0 0 0,0 1 0 0 0,-1 0 0 0 0,1 0 0 0 0,0 0 0 0 0,0 0 0 0 0,0 1 0 0 0,0-1 0 0 0,0 0-1 0 0,0 1 1 0 0,0 0 0 0 0,2 0 0 0 0,0 2 7 0 0,0-1-1 0 0,0 1 0 0 0,0 0 1 0 0,-1 0-1 0 0,1 0 1 0 0,-1 0-1 0 0,1 1 1 0 0,-1-1-1 0 0,-1 1 0 0 0,1 0 1 0 0,0 0-1 0 0,-1 0 1 0 0,0 0-1 0 0,0 0 1 0 0,0 0-1 0 0,2 6 0 0 0,-3-2 11 0 0,1 0 0 0 0,-1 0-1 0 0,0 0 1 0 0,-1 0 0 0 0,0 0-1 0 0,0 0 1 0 0,-1 0-1 0 0,-3 14 1 0 0,-3 5 39 0 0,-2 1 1 0 0,0-1-1 0 0,-2-1 0 0 0,-17 30 1 0 0,20-40-28 0 0,4-7-9 0 0,1-1 0 0 0,-1 0 0 0 0,-1 0-1 0 0,1 0 1 0 0,-1 0 0 0 0,-1-1 0 0 0,1 0 0 0 0,-1 0 0 0 0,0 0 0 0 0,-1-1 0 0 0,0 0 0 0 0,0 0-1 0 0,0-1 1 0 0,0 0 0 0 0,-12 6 0 0 0,19-10-13 0 0,-1-1 0 0 0,1 1 0 0 0,0 0 0 0 0,0-1 0 0 0,0 1-1 0 0,0 0 1 0 0,0-1 0 0 0,0 1 0 0 0,0-1 0 0 0,1 1 0 0 0,-1 0 0 0 0,0-1 0 0 0,0 1 0 0 0,0-1-1 0 0,1 1 1 0 0,-1 0 0 0 0,0-1 0 0 0,1 1 0 0 0,-1-1 0 0 0,0 1 0 0 0,1-1 0 0 0,-1 1-1 0 0,1-1 1 0 0,-1 1 0 0 0,1-1 0 0 0,-1 0 0 0 0,1 1 0 0 0,-1-1 0 0 0,1 0 0 0 0,-1 1 0 0 0,1-1-1 0 0,-1 0 1 0 0,1 1 0 0 0,0-1 0 0 0,-1 0 0 0 0,1 0 0 0 0,0 0 0 0 0,-1 0 0 0 0,1 0-1 0 0,-1 0 1 0 0,1 0 0 0 0,0 0 0 0 0,-1 0 0 0 0,1 0 0 0 0,0 0 0 0 0,-1 0 0 0 0,1 0 0 0 0,0 0-1 0 0,-1-1 1 0 0,1 1 0 0 0,-1 0 0 0 0,1 0 0 0 0,-1-1 0 0 0,1 1 0 0 0,0 0 0 0 0,-1-1-1 0 0,1 1 1 0 0,-1-1 0 0 0,0 1 0 0 0,1-1 0 0 0,-1 1 0 0 0,1-1 0 0 0,-1 1 0 0 0,0-1 0 0 0,1 1-1 0 0,-1-1 1 0 0,1 0 0 0 0,2-3-16 0 0,0 1-1 0 0,1 0 0 0 0,-1-1 1 0 0,1 1-1 0 0,0 1 1 0 0,0-1-1 0 0,0 0 0 0 0,1 1 1 0 0,-1 0-1 0 0,0 0 1 0 0,1 0-1 0 0,0 1 1 0 0,-1 0-1 0 0,1 0 0 0 0,5-1 1 0 0,-3 2 1 0 0,0 1 0 0 0,-1-1 0 0 0,1 1 0 0 0,0 1 1 0 0,0 0-1 0 0,0 0 0 0 0,-1 0 0 0 0,1 0 0 0 0,-1 1 0 0 0,7 4 0 0 0,19 6 61 0 0,0-1-1 0 0,1-2 1 0 0,0-2-1 0 0,55 8 0 0 0,-64-12-1 0 0,-23-3-262 0 0,11 0-251 0 0</inkml:trace>
</inkml:ink>
</file>

<file path=ppt/ink/ink13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10.504"/>
    </inkml:context>
    <inkml:brush xml:id="br0">
      <inkml:brushProperty name="width" value="0.1" units="cm"/>
      <inkml:brushProperty name="height" value="0.1" units="cm"/>
      <inkml:brushProperty name="color" value="#004F8B"/>
    </inkml:brush>
  </inkml:definitions>
  <inkml:trace contextRef="#ctx0" brushRef="#br0">53 17 10247 0 0,'3'-12'864'0'0,"-2"7"-672"0"0,10 9-136 0 0,-9-3 366 0 0,1 1 0 0 0,0-1 0 0 0,0 0 0 0 0,-1 1 0 0 0,1-1 0 0 0,-1 1 0 0 0,1 0 0 0 0,-1 0 0 0 0,0 0 0 0 0,0 0 0 0 0,0 0 0 0 0,0 1 0 0 0,0-1 0 0 0,0 1 0 0 0,0-1 0 0 0,-1 1 0 0 0,2 4-1 0 0,-2-5-162 0 0,-1 0 0 0 0,0 0 0 0 0,0 0 0 0 0,0 0 0 0 0,0 0 0 0 0,-1 0 0 0 0,1 0 0 0 0,0 0-1 0 0,-1 0 1 0 0,1 0 0 0 0,-1 0 0 0 0,-2 3 0 0 0,-11 21-1229 0 0,-5 2 1056 0 0,-28 58 1 0 0,43-77-80 0 0,0 0 0 0 0,0 0 0 0 0,2 0 0 0 0,-1 1 0 0 0,1-1 0 0 0,0 1 0 0 0,1 0 0 0 0,0-1 0 0 0,0 1 0 0 0,1 0 0 0 0,2 13 0 0 0,-1-20-7 0 0,0-1 0 0 0,0 1 1 0 0,0-1-1 0 0,0 0 0 0 0,1 1 0 0 0,-1-1 0 0 0,1 0 0 0 0,-1 0 0 0 0,1 0 0 0 0,0 0 0 0 0,0 0 1 0 0,0-1-1 0 0,0 1 0 0 0,0 0 0 0 0,0-1 0 0 0,0 1 0 0 0,1-1 0 0 0,-1 0 0 0 0,0 0 1 0 0,1 0-1 0 0,-1 0 0 0 0,1 0 0 0 0,-1-1 0 0 0,1 1 0 0 0,0-1 0 0 0,-1 1 0 0 0,1-1 0 0 0,0 0 1 0 0,-1 0-1 0 0,4-1 0 0 0,13 1 56 0 0,0-1 0 0 0,-1 0 0 0 0,20-5 0 0 0,-30 4 10 0 0,22-5 27 0 0,0-1 1 0 0,-1-1 0 0 0,0-2 0 0 0,-1 0 0 0 0,0-2 0 0 0,36-24 0 0 0,-47 31-2367 0 0,-10 3 155 0 0</inkml:trace>
</inkml:ink>
</file>

<file path=ppt/ink/ink13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10.866"/>
    </inkml:context>
    <inkml:brush xml:id="br0">
      <inkml:brushProperty name="width" value="0.1" units="cm"/>
      <inkml:brushProperty name="height" value="0.1" units="cm"/>
      <inkml:brushProperty name="color" value="#004F8B"/>
    </inkml:brush>
  </inkml:definitions>
  <inkml:trace contextRef="#ctx0" brushRef="#br0">45 5 3223 0 0,'-15'-5'11003'0'0,"11"11"-10446"0"0,1 0 1 0 0,0 0-1 0 0,0 0 1 0 0,0 0-1 0 0,0 1 0 0 0,1-1 1 0 0,0 1-1 0 0,1-1 1 0 0,-1 1-1 0 0,0 11 1 0 0,1 74-535 0 0,1-72 395 0 0,18 256 214 0 0,-12-197-704 0 0,4-38-639 0 0,-1-26-5230 0 0</inkml:trace>
</inkml:ink>
</file>

<file path=ppt/ink/ink13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15.724"/>
    </inkml:context>
    <inkml:brush xml:id="br0">
      <inkml:brushProperty name="width" value="0.1" units="cm"/>
      <inkml:brushProperty name="height" value="0.1" units="cm"/>
      <inkml:brushProperty name="color" value="#004F8B"/>
    </inkml:brush>
  </inkml:definitions>
  <inkml:trace contextRef="#ctx0" brushRef="#br0">20 276 4143 0 0,'0'0'191'0'0,"-1"-2"-11"0"0,-9-20 7245 0 0,2-3-2574 0 0,9 13-4657 0 0,0 0-1 0 0,1 0 1 0 0,0 1-1 0 0,1-1 1 0 0,1 1-1 0 0,-1 0 1 0 0,2 0 0 0 0,0 0-1 0 0,0 0 1 0 0,1 1-1 0 0,0 0 1 0 0,1 0 0 0 0,0 0-1 0 0,9-9 1 0 0,-12 14-171 0 0,0 1 0 0 0,0-1 0 0 0,1 1 1 0 0,-1 0-1 0 0,1 0 0 0 0,0 1 0 0 0,0-1 1 0 0,0 1-1 0 0,1 0 0 0 0,-1 1 0 0 0,1-1 1 0 0,0 1-1 0 0,-1 0 0 0 0,1 1 0 0 0,0-1 1 0 0,0 1-1 0 0,0 0 0 0 0,0 0 0 0 0,0 1 1 0 0,1 0-1 0 0,-1 0 0 0 0,0 1 0 0 0,0-1 1 0 0,0 1-1 0 0,0 1 0 0 0,0-1 0 0 0,0 1 1 0 0,-1 0-1 0 0,7 3 0 0 0,-9-3-20 0 0,0 0 0 0 0,-1 0-1 0 0,1 0 1 0 0,0 1 0 0 0,-1-1-1 0 0,0 1 1 0 0,0 0 0 0 0,0-1-1 0 0,0 1 1 0 0,0 0 0 0 0,0 0-1 0 0,-1 0 1 0 0,1 1 0 0 0,-1-1-1 0 0,0 0 1 0 0,0 1 0 0 0,0-1-1 0 0,0 0 1 0 0,-1 1 0 0 0,0-1-1 0 0,1 1 1 0 0,-1-1 0 0 0,0 1-1 0 0,-1-1 1 0 0,1 1 0 0 0,-1-1-1 0 0,0 5 1 0 0,-2 10 50 0 0,-1 0 1 0 0,-1-1-1 0 0,-12 30 0 0 0,2-12-42 0 0,-1 0-1 0 0,-2-1 1 0 0,-1-1-1 0 0,-1-1 1 0 0,-2-1-1 0 0,-2-1 1 0 0,-40 41-1 0 0,64-70 52 0 0,-6-2 217 0 0,1 0 248 0 0,10-4-367 0 0,3 0-158 0 0,0 1 1 0 0,0 0-1 0 0,1 0 0 0 0,0 0 0 0 0,0 1 1 0 0,0 0-1 0 0,0 1 0 0 0,0 0 0 0 0,0 1 1 0 0,13-1-1 0 0,17 0 15 0 0,46 5 1 0 0,-45-1-14 0 0,135 2-428 0 0,-165-3-164 0 0,1 2-40 0 0</inkml:trace>
</inkml:ink>
</file>

<file path=ppt/ink/ink13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3.766"/>
    </inkml:context>
    <inkml:brush xml:id="br0">
      <inkml:brushProperty name="width" value="0.1" units="cm"/>
      <inkml:brushProperty name="height" value="0.1" units="cm"/>
      <inkml:brushProperty name="color" value="#004F8B"/>
    </inkml:brush>
  </inkml:definitions>
  <inkml:trace contextRef="#ctx0" brushRef="#br0">1 196 6911 0 0,'11'-35'4423'0'0,"-10"31"-3973"0"0,-1-1 1 0 0,1 1-1 0 0,1 0 0 0 0,-1 0 0 0 0,1-1 1 0 0,-1 1-1 0 0,1 0 0 0 0,0 0 0 0 0,3-3 1 0 0,7-9 392 0 0,1 1 1 0 0,1 0 0 0 0,0 1 0 0 0,17-13 0 0 0,-28 24-781 0 0,1 0 1 0 0,-1 0-1 0 0,1 1 0 0 0,0-1 1 0 0,0 1-1 0 0,0 0 0 0 0,0 0 1 0 0,0 0-1 0 0,1 1 0 0 0,-1 0 1 0 0,0 0-1 0 0,1 0 0 0 0,-1 0 1 0 0,1 0-1 0 0,-1 1 0 0 0,1 0 1 0 0,-1 0-1 0 0,1 0 0 0 0,-1 1 1 0 0,1-1-1 0 0,-1 1 0 0 0,0 0 1 0 0,1 1-1 0 0,4 1 0 0 0,-7-2-54 0 0,0 1 0 0 0,0 0 0 0 0,0 0 0 0 0,0 0 0 0 0,0 0 1 0 0,0 0-1 0 0,0 0 0 0 0,-1 1 0 0 0,1-1 0 0 0,-1 0 0 0 0,0 1 0 0 0,1 0 0 0 0,-1-1 0 0 0,0 1 0 0 0,-1 0 0 0 0,1-1 0 0 0,0 1 0 0 0,0 3 0 0 0,2 51 79 0 0,-6-15-36 0 0,-2 0 0 0 0,-1 0 0 0 0,-16 52 0 0 0,18-79-41 0 0,-1 0-1 0 0,0 0 1 0 0,-1-1 0 0 0,-1 0 0 0 0,0 0 0 0 0,-1-1-1 0 0,0 1 1 0 0,-1-2 0 0 0,-1 1 0 0 0,0-1 0 0 0,0-1-1 0 0,-16 13 1 0 0,-14-1 1113 0 0,70-17-799 0 0,12-8-283 0 0,334-4 739 0 0,-367 6-946 0 0,-5 0 10 0 0,-1-1 0 0 0,0 2 1 0 0,0-1-1 0 0,1 0 0 0 0,-1 1 0 0 0,0-1 0 0 0,0 1 1 0 0,0 0-1 0 0,0 0 0 0 0,0 0 0 0 0,3 2 0 0 0,1 1-1022 0 0</inkml:trace>
</inkml:ink>
</file>

<file path=ppt/ink/ink13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4.282"/>
    </inkml:context>
    <inkml:brush xml:id="br0">
      <inkml:brushProperty name="width" value="0.1" units="cm"/>
      <inkml:brushProperty name="height" value="0.1" units="cm"/>
      <inkml:brushProperty name="color" value="#004F8B"/>
    </inkml:brush>
  </inkml:definitions>
  <inkml:trace contextRef="#ctx0" brushRef="#br0">16 199 5063 0 0,'-16'-4'11224'0'0,"27"3"-6938"0"0,62-6-2517 0 0,73-4 232 0 0,178-19 591 0 0,-229 18-2181 0 0,4 1-245 0 0,0-4 0 0 0,154-45 0 0 0,-85 12-111 0 0,-166 48-160 0 0,-24 21-1714 0 0,7-13 299 0 0,-2-2-72 0 0</inkml:trace>
</inkml:ink>
</file>

<file path=ppt/ink/ink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3:36.397"/>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8"/>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1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1"/>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4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5.552"/>
    </inkml:context>
    <inkml:brush xml:id="br0">
      <inkml:brushProperty name="width" value="0.1" units="cm"/>
      <inkml:brushProperty name="height" value="0.1" units="cm"/>
      <inkml:brushProperty name="color" value="#004F8B"/>
    </inkml:brush>
  </inkml:definitions>
  <inkml:trace contextRef="#ctx0" brushRef="#br0">12 177 1839 0 0,'-2'-3'7067'0'0,"-7"-14"-2646"0"0,10 9-4200 0 0,0 1 1 0 0,0 0-1 0 0,1 0 0 0 0,0 0 0 0 0,0 0 0 0 0,1 0 0 0 0,-1 1 0 0 0,2-1 0 0 0,-1 1 0 0 0,1 0 1 0 0,0-1-1 0 0,0 2 0 0 0,1-1 0 0 0,-1 0 0 0 0,1 1 0 0 0,1 0 0 0 0,-1 0 0 0 0,1 1 1 0 0,0-1-1 0 0,0 1 0 0 0,0 0 0 0 0,0 1 0 0 0,1 0 0 0 0,10-4 0 0 0,-12 4-78 0 0,-1 1 0 0 0,1 1 0 0 0,0-1 0 0 0,0 1 0 0 0,0 0 0 0 0,0 0-1 0 0,0 0 1 0 0,1 1 0 0 0,-1-1 0 0 0,0 1 0 0 0,0 1 0 0 0,0-1 0 0 0,0 1 0 0 0,0 0 0 0 0,0 0-1 0 0,0 0 1 0 0,0 1 0 0 0,0-1 0 0 0,0 1 0 0 0,0 1 0 0 0,-1-1 0 0 0,1 1 0 0 0,-1-1-1 0 0,0 1 1 0 0,0 0 0 0 0,0 1 0 0 0,0-1 0 0 0,0 1 0 0 0,-1 0 0 0 0,1 0 0 0 0,-1 0 0 0 0,0 0-1 0 0,-1 0 1 0 0,1 1 0 0 0,2 5 0 0 0,-2-3-141 0 0,-1 0 0 0 0,0 0 1 0 0,-1 0-1 0 0,1 0 0 0 0,-1 0 0 0 0,-1 0 0 0 0,1 0 0 0 0,-1 1 0 0 0,-1-1 1 0 0,1 0-1 0 0,-1 0 0 0 0,0 0 0 0 0,-1 0 0 0 0,0 0 0 0 0,0 0 0 0 0,0 0 1 0 0,-1 0-1 0 0,-4 8 0 0 0,-8 12 4 0 0,-1 0 0 0 0,-39 47 0 0 0,34-47-24 0 0,7-8-78 0 0,-2 3-153 0 0,0 0 0 0 0,-34 32-1 0 0,41-48 310 0 0,9-10 162 0 0,7-8-57 0 0,6 4-159 0 0,0 0 0 0 0,0 1 0 0 0,1 1 0 0 0,0 0 0 0 0,0 1-1 0 0,1 0 1 0 0,14-2 0 0 0,106-14 23 0 0,-131 20-31 0 0,0 0 0 0 0,0 1 0 0 0,0 0 0 0 0,-1 0 0 0 0,1 0 0 0 0,0 0 0 0 0,0 1 0 0 0,0-1 0 0 0,-1 1 0 0 0,1 0 1 0 0,0 0-1 0 0,-1 0 0 0 0,1 1 0 0 0,-1 0 0 0 0,1-1 0 0 0,-1 1 0 0 0,0 0 0 0 0,5 4 0 0 0,-4-2-21 0 0,-1 0 1 0 0,0 1-1 0 0,0 0 1 0 0,0-1 0 0 0,0 1-1 0 0,-1 0 1 0 0,0 0-1 0 0,0 0 1 0 0,0 1-1 0 0,0-1 1 0 0,1 11-1 0 0</inkml:trace>
</inkml:ink>
</file>

<file path=ppt/ink/ink14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5.891"/>
    </inkml:context>
    <inkml:brush xml:id="br0">
      <inkml:brushProperty name="width" value="0.1" units="cm"/>
      <inkml:brushProperty name="height" value="0.1" units="cm"/>
      <inkml:brushProperty name="color" value="#004F8B"/>
    </inkml:brush>
  </inkml:definitions>
  <inkml:trace contextRef="#ctx0" brushRef="#br0">172 13 7831 0 0,'-88'66'6033'0'0,"78"-58"-5084"0"0,1 1 1 0 0,0 1 0 0 0,0 0-1 0 0,1 0 1 0 0,0 0 0 0 0,-9 16-1 0 0,15-21-843 0 0,0 0 0 0 0,0 0 0 0 0,0 0 1 0 0,0 0-1 0 0,1 0 0 0 0,0 0 0 0 0,0 1 0 0 0,1-1 0 0 0,-1 1 0 0 0,1-1 0 0 0,0 0 0 0 0,0 1 0 0 0,1-1 0 0 0,0 1 0 0 0,0-1 0 0 0,0 0 1 0 0,1 0-1 0 0,-1 1 0 0 0,1-1 0 0 0,0 0 0 0 0,1-1 0 0 0,-1 1 0 0 0,1 0 0 0 0,0-1 0 0 0,0 1 0 0 0,1-1 0 0 0,-1 0 0 0 0,1 0 1 0 0,7 6-1 0 0,-5-5-57 0 0,0-1 1 0 0,0 0 0 0 0,0 0 0 0 0,0 0 0 0 0,0-1 0 0 0,1 0 0 0 0,0 0 0 0 0,0-1-1 0 0,0 0 1 0 0,0 0 0 0 0,0 0 0 0 0,0-1 0 0 0,0 0 0 0 0,0-1 0 0 0,0 1-1 0 0,1-1 1 0 0,-1-1 0 0 0,0 1 0 0 0,0-1 0 0 0,0-1 0 0 0,1 1 0 0 0,8-5-1 0 0,4-2 136 0 0,-1-1 0 0 0,-1-1 0 0 0,0-1 0 0 0,32-25 0 0 0,-42 30-135 0 0,0 0 0 0 0,-1 0 0 0 0,0-1-1 0 0,-1 0 1 0 0,0-1 0 0 0,0 1 0 0 0,0-1 0 0 0,-1 0 0 0 0,0-1 0 0 0,-1 1 0 0 0,1-1-1 0 0,-2 0 1 0 0,4-10 0 0 0,-6 15-30 0 0,-1 0 0 0 0,1-1-1 0 0,-1 1 1 0 0,0-1 0 0 0,0 1 0 0 0,0-1-1 0 0,-1 1 1 0 0,1 0 0 0 0,-1-1-1 0 0,0 1 1 0 0,-1 0 0 0 0,1-1 0 0 0,-1 1-1 0 0,0 0 1 0 0,1 0 0 0 0,-2 0 0 0 0,1 1-1 0 0,0-1 1 0 0,-1 0 0 0 0,0 1 0 0 0,0 0-1 0 0,0-1 1 0 0,0 1 0 0 0,0 0-1 0 0,-1 1 1 0 0,1-1 0 0 0,-1 1 0 0 0,-7-4-1 0 0,-2-1-5 0 0,0 1-1 0 0,0 1 1 0 0,-1 0-1 0 0,0 1 1 0 0,0 0-1 0 0,0 1 1 0 0,-20-1-1 0 0,-26-1-3013 0 0</inkml:trace>
</inkml:ink>
</file>

<file path=ppt/ink/ink14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8.189"/>
    </inkml:context>
    <inkml:brush xml:id="br0">
      <inkml:brushProperty name="width" value="0.1" units="cm"/>
      <inkml:brushProperty name="height" value="0.1" units="cm"/>
      <inkml:brushProperty name="color" value="#004F8B"/>
    </inkml:brush>
  </inkml:definitions>
  <inkml:trace contextRef="#ctx0" brushRef="#br0">14 57 7455 0 0,'-14'-17'15040'0'0,"38"9"-14776"0"0,1 0-1 0 0,-1 1 1 0 0,1 2 0 0 0,0 0-1 0 0,0 2 1 0 0,1 1 0 0 0,-1 0-1 0 0,49 5 1 0 0,-51 0-536 0 0,0 1 0 0 0,0 1 0 0 0,0 0 0 0 0,-1 2 0 0 0,40 18 0 0 0,-43-13-3577 0 0</inkml:trace>
</inkml:ink>
</file>

<file path=ppt/ink/ink14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8.557"/>
    </inkml:context>
    <inkml:brush xml:id="br0">
      <inkml:brushProperty name="width" value="0.1" units="cm"/>
      <inkml:brushProperty name="height" value="0.1" units="cm"/>
      <inkml:brushProperty name="color" value="#004F8B"/>
    </inkml:brush>
  </inkml:definitions>
  <inkml:trace contextRef="#ctx0" brushRef="#br0">0 43 7831 0 0,'0'0'706'0'0,"24"-13"-564"0"0,-5 7 1827 0 0,0 0-1 0 0,0 1 0 0 0,1 0 0 0 0,0 2 1 0 0,35-2-1 0 0,100 7 809 0 0,-85 3-2824 0 0,-40 0-6519 0 0</inkml:trace>
</inkml:ink>
</file>

<file path=ppt/ink/ink14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39.319"/>
    </inkml:context>
    <inkml:brush xml:id="br0">
      <inkml:brushProperty name="width" value="0.1" units="cm"/>
      <inkml:brushProperty name="height" value="0.1" units="cm"/>
      <inkml:brushProperty name="color" value="#004F8B"/>
    </inkml:brush>
  </inkml:definitions>
  <inkml:trace contextRef="#ctx0" brushRef="#br0">1 9 5983 0 0,'-1'-9'12215'0'0,"10"25"-10727"0"0,4 16-645 0 0,-2 0 1 0 0,-1 1-1 0 0,-1 1 1 0 0,7 61-1 0 0,3 9-28 0 0,-16-71-470 0 0,0 1-809 0 0,0-16-3082 0 0</inkml:trace>
</inkml:ink>
</file>

<file path=ppt/ink/ink14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40.203"/>
    </inkml:context>
    <inkml:brush xml:id="br0">
      <inkml:brushProperty name="width" value="0.1" units="cm"/>
      <inkml:brushProperty name="height" value="0.1" units="cm"/>
      <inkml:brushProperty name="color" value="#004F8B"/>
    </inkml:brush>
  </inkml:definitions>
  <inkml:trace contextRef="#ctx0" brushRef="#br0">18 97 4143 0 0,'-17'-2'10931'0'0,"34"0"-8722"0"0,388-32 4835 0 0,-194 20-6133 0 0,51-6-470 0 0,-239 17-430 0 0,45-7 108 0 0,128-2-1 0 0,-193 12-181 0 0,14 2-1578 0 0,-16-2 1607 0 0,-1 0-1 0 0,0 0 1 0 0,0 0-1 0 0,0 0 0 0 0,1 0 1 0 0,-1 0-1 0 0,0 0 1 0 0,0 1-1 0 0,0-1 1 0 0,1 0-1 0 0,-1 0 0 0 0,0 0 1 0 0,0 0-1 0 0,0 0 1 0 0,0 1-1 0 0,1-1 1 0 0,-1 0-1 0 0,0 0 1 0 0,0 0-1 0 0,0 1 0 0 0,0-1 1 0 0,0 0-1 0 0,0 0 1 0 0,0 0-1 0 0,0 1 1 0 0,0-1-1 0 0,1 0 1 0 0,-1 0-1 0 0,0 0 0 0 0,0 1 1 0 0,0-1-1 0 0,0 0 1 0 0,0 0-1 0 0,0 1 1 0 0,0-1-1 0 0,0 0 1 0 0,-1 0-1 0 0,1 0 0 0 0,0 1 1 0 0,0-1-1 0 0,0 0 1 0 0,0 0-1 0 0,0 0 1 0 0,0 1-1 0 0,0-1 1 0 0,0 0-1 0 0,-1 0 0 0 0,1 0 1 0 0,0 1-1 0 0,0-1 1 0 0,0 0-1 0 0,0 0 1 0 0,0 0-1 0 0,-1 0 1 0 0,1 0-1 0 0,0 0 0 0 0,0 1 1 0 0,0-1-1 0 0,-1 0 1 0 0,1 0-1 0 0,-9 7-1745 0 0</inkml:trace>
</inkml:ink>
</file>

<file path=ppt/ink/ink14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40.641"/>
    </inkml:context>
    <inkml:brush xml:id="br0">
      <inkml:brushProperty name="width" value="0.1" units="cm"/>
      <inkml:brushProperty name="height" value="0.1" units="cm"/>
      <inkml:brushProperty name="color" value="#004F8B"/>
    </inkml:brush>
  </inkml:definitions>
  <inkml:trace contextRef="#ctx0" brushRef="#br0">1 1 10591 0 0,'0'0'2988'0'0,"9"34"695"0"0,1 47-1670 0 0,-4 0 1 0 0,-5 115 0 0 0,-3-86-1102 0 0,2-100-912 0 0,-1-2-15 0 0,1-7-57 0 0</inkml:trace>
</inkml:ink>
</file>

<file path=ppt/ink/ink14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41.043"/>
    </inkml:context>
    <inkml:brush xml:id="br0">
      <inkml:brushProperty name="width" value="0.1" units="cm"/>
      <inkml:brushProperty name="height" value="0.1" units="cm"/>
      <inkml:brushProperty name="color" value="#004F8B"/>
    </inkml:brush>
  </inkml:definitions>
  <inkml:trace contextRef="#ctx0" brushRef="#br0">88 12 1839 0 0,'-11'35'10620'0'0,"-13"3"-5979"0"0,16-27-3927 0 0,0 1 0 0 0,1 0 0 0 0,1 0 0 0 0,0 0 0 0 0,0 1 0 0 0,-3 14 0 0 0,8-23-634 0 0,1 0 0 0 0,-1 1 0 0 0,1-1 0 0 0,0 0 0 0 0,0 1 0 0 0,0-1 0 0 0,1 1 0 0 0,0-1 0 0 0,-1 0 0 0 0,1 0 0 0 0,1 1 0 0 0,-1-1 0 0 0,1 0 0 0 0,0 0 0 0 0,-1 0 0 0 0,2 0 0 0 0,-1-1 0 0 0,0 1 0 0 0,1 0 0 0 0,0-1 0 0 0,0 0 0 0 0,0 0 0 0 0,6 5 0 0 0,-4-3-14 0 0,1-2 0 0 0,-1 1 1 0 0,1-1-1 0 0,0 0 0 0 0,0 0 1 0 0,0-1-1 0 0,1 1 0 0 0,-1-1 1 0 0,0-1-1 0 0,1 1 0 0 0,0-1 1 0 0,-1 0-1 0 0,1-1 0 0 0,0 0 1 0 0,-1 0-1 0 0,1 0 0 0 0,0-1 0 0 0,-1 0 1 0 0,1 0-1 0 0,-1 0 0 0 0,9-4 1 0 0,-4 2 19 0 0,-1-1 1 0 0,1 0 0 0 0,-1 0 0 0 0,1-1-1 0 0,-1-1 1 0 0,-1 1 0 0 0,1-2 0 0 0,-1 1-1 0 0,0-1 1 0 0,-1-1 0 0 0,15-15 0 0 0,-20 20-64 0 0,-1 0 0 0 0,1 0 1 0 0,0-1-1 0 0,-1 0 1 0 0,0 1-1 0 0,1-1 0 0 0,-2 0 1 0 0,1 0-1 0 0,0 0 0 0 0,-1 0 1 0 0,0 0-1 0 0,0-1 1 0 0,0 1-1 0 0,0 0 0 0 0,-1 0 1 0 0,1-1-1 0 0,-1 1 0 0 0,0-1 1 0 0,-1 1-1 0 0,1 0 1 0 0,-1 0-1 0 0,0-1 0 0 0,0 1 1 0 0,0 0-1 0 0,0 0 0 0 0,-1 0 1 0 0,0 0-1 0 0,0 0 1 0 0,0 0-1 0 0,0 0 0 0 0,0 1 1 0 0,-1-1-1 0 0,0 1 0 0 0,-5-6 1 0 0,-1 1-6 0 0,-1 0 0 0 0,0 1 0 0 0,0 0 0 0 0,0 1-1 0 0,0 0 1 0 0,-1 1 0 0 0,0 0 0 0 0,-1 0 0 0 0,1 1 0 0 0,-1 1 0 0 0,-16-3 0 0 0,-67-5-154 0 0,55 10-7449 0 0,16 0-942 0 0</inkml:trace>
</inkml:ink>
</file>

<file path=ppt/ink/ink14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41.702"/>
    </inkml:context>
    <inkml:brush xml:id="br0">
      <inkml:brushProperty name="width" value="0.1" units="cm"/>
      <inkml:brushProperty name="height" value="0.1" units="cm"/>
      <inkml:brushProperty name="color" value="#004F8B"/>
    </inkml:brush>
  </inkml:definitions>
  <inkml:trace contextRef="#ctx0" brushRef="#br0">1 99 9671 0 0,'32'-7'1032'0'0,"129"-18"3654"0"0,206-4-1 0 0,-280 24-3953 0 0,432-20 2841 0 0,-385 17-3103 0 0,160 11 0 0 0,-248 7-574 0 0,-49 11-4304 0 0</inkml:trace>
</inkml:ink>
</file>

<file path=ppt/ink/ink14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4:42.469"/>
    </inkml:context>
    <inkml:brush xml:id="br0">
      <inkml:brushProperty name="width" value="0.1" units="cm"/>
      <inkml:brushProperty name="height" value="0.1" units="cm"/>
      <inkml:brushProperty name="color" value="#004F8B"/>
    </inkml:brush>
  </inkml:definitions>
  <inkml:trace contextRef="#ctx0" brushRef="#br0">276 85 14279 0 0,'0'0'1560'0'0,"-8"29"-168"0"0,-38 302-91 0 0,14-91-810 0 0,-48 173-74 0 0,-21 169 734 0 0,94-496-867 0 0,6 130 0 0 0,3-181-243 0 0,1-1 0 0 0,2 0 0 0 0,2 0 0 0 0,1 0 1 0 0,2-1-1 0 0,23 56 0 0 0,-30-83-20 0 0,0 1 0 0 0,1 0 0 0 0,0-1-1 0 0,0 1 1 0 0,1-1 0 0 0,0 0 0 0 0,0 0 0 0 0,0-1 0 0 0,1 0-1 0 0,0 0 1 0 0,0 0 0 0 0,0-1 0 0 0,0 1 0 0 0,1-2-1 0 0,0 1 1 0 0,12 5 0 0 0,-9-7 54 0 0,0 1 0 0 0,1-2 1 0 0,-1 1-1 0 0,0-1 0 0 0,1-1 0 0 0,-1 0 0 0 0,1 0 0 0 0,-1-1 1 0 0,1 0-1 0 0,-1-1 0 0 0,18-6 0 0 0,47-10 25 0 0,1 4 0 0 0,134-10 1 0 0,158 16 125 0 0,-344 8-225 0 0,128-4-81 0 0,299-49 0 0 0,-191 12-517 0 0,-229 36 563 0 0,-22 5 110 0 0,1-1 0 0 0,-1-1 1 0 0,1 0-1 0 0,-1 0 0 0 0,0 0 1 0 0,0-1-1 0 0,0-1 0 0 0,0 1 1 0 0,-1-1-1 0 0,14-9 0 0 0,-11 2 131 0 0,0 0 1 0 0,-1 0-1 0 0,0-1 0 0 0,-1-1 0 0 0,-1 0 0 0 0,0 0 1 0 0,-1 0-1 0 0,0-1 0 0 0,-1 0 0 0 0,0 0 1 0 0,-1-1-1 0 0,-1 0 0 0 0,0 0 0 0 0,1-16 1 0 0,2-28 68 0 0,-2 1 0 0 0,-4-79 0 0 0,-1 105-182 0 0,-3-142 227 0 0,2-305 719 0 0,-21-188-464 0 0,19 642-573 0 0,-8-136 108 0 0,11 137-96 0 0,1 0-1 0 0,1 0 1 0 0,1 1-1 0 0,9-38 1 0 0,-12 59-82 0 0</inkml:trace>
</inkml:ink>
</file>

<file path=ppt/ink/ink1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2"/>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4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67"/>
    </inkml:context>
    <inkml:brush xml:id="br0">
      <inkml:brushProperty name="width" value="0.1" units="cm"/>
      <inkml:brushProperty name="height" value="0.1" units="cm"/>
      <inkml:brushProperty name="color" value="#008C3A"/>
    </inkml:brush>
  </inkml:definitions>
  <inkml:trace contextRef="#ctx0" brushRef="#br0">0 1955 2303 0 0,'0'0'102'0'0,"27"-4"20"0"0,-24 3 133 0 0,0 0 1 0 0,0-1-1 0 0,0 1 0 0 0,0-1 0 0 0,0 0 0 0 0,0 0 0 0 0,0 0 0 0 0,-1 0 0 0 0,4-4 0 0 0,23-14 3533 0 0,-20 17-2997 0 0,0 0-20 0 0,0-1 0 0 0,0 0 1 0 0,-1 0-1 0 0,1-1 0 0 0,-1 1 1 0 0,0-2-1 0 0,0 1 0 0 0,-1-1 1 0 0,10-10-1 0 0,49-56 664 0 0,3 2 0 0 0,3 4 0 0 0,103-75 0 0 0,-114 99-1241 0 0,-2-2 0 0 0,94-92 0 0 0,-141 124-190 0 0,24-25-2 0 0,1 2-1 0 0,2 1 1 0 0,67-44 0 0 0,-55 46-2 0 0,-2-2 0 0 0,-2-2 0 0 0,51-50 0 0 0,-27 20 0 0 0,3 3 0 0 0,2 4 0 0 0,145-87 0 0 0,-171 119 0 0 0,-2-2 0 0 0,-1-3 0 0 0,-1-1 0 0 0,54-52 0 0 0,-42 30 0 0 0,3 3 0 0 0,2 3 0 0 0,112-67 0 0 0,-158 106-310 0 0,-1 0 0 0 0,0 0 1 0 0,-1-2-1 0 0,22-19 0 0 0,-28 22-1549 0 0</inkml:trace>
</inkml:ink>
</file>

<file path=ppt/ink/ink14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68"/>
    </inkml:context>
    <inkml:brush xml:id="br0">
      <inkml:brushProperty name="width" value="0.1" units="cm"/>
      <inkml:brushProperty name="height" value="0.1" units="cm"/>
      <inkml:brushProperty name="color" value="#008C3A"/>
    </inkml:brush>
  </inkml:definitions>
  <inkml:trace contextRef="#ctx0" brushRef="#br0">1 1 13903 0 0,'0'0'3340'0'0,"29"9"-658"0"0,20 10-1506 0 0,97 42 18 0 0,-125-50-1184 0 0,-1 1 0 0 0,0 0 0 0 0,-1 2 0 0 0,34 30-1 0 0,32 43-104 0 0,-34-34 40 0 0,77 62-1 0 0,90 58 148 0 0,304 217 293 0 0,-328-272-383 0 0,-101-64-6 0 0,-3 3 0 0 0,101 84-1 0 0,-112-69-68 0 0,46 38 34 0 0,-105-94 2 0 0,2-1 0 0 0,0-1 0 0 0,0 0 0 0 0,30 11 0 0 0,-35-19 91 0 0,0-1-1 0 0,0-1 1 0 0,31 4 0 0 0,-46-7 280 0 0,-2-7-238 0 0</inkml:trace>
</inkml:ink>
</file>

<file path=ppt/ink/ink14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69"/>
    </inkml:context>
    <inkml:brush xml:id="br0">
      <inkml:brushProperty name="width" value="0.1" units="cm"/>
      <inkml:brushProperty name="height" value="0.1" units="cm"/>
      <inkml:brushProperty name="color" value="#008C3A"/>
    </inkml:brush>
  </inkml:definitions>
  <inkml:trace contextRef="#ctx0" brushRef="#br0">78 227 2303 0 0,'12'-42'9772'0'0,"-19"17"-2531"0"0,5 19-6535 0 0,-1-1 0 0 0,0 1 0 0 0,0 0 1 0 0,-1-1-1 0 0,0 1 0 0 0,-8-10 388 0 0,12 23-1010 0 0,0 1-1 0 0,-1-1 0 0 0,1 0 1 0 0,-1 0-1 0 0,0 1 1 0 0,-1-1-1 0 0,-3 8 1 0 0,1 3 0 0 0,0 1-75 0 0,-9 40 68 0 0,-6 72 1 0 0,18-115-67 0 0,0 0-1 0 0,1 0 1 0 0,1 0 0 0 0,0-1 0 0 0,1 1 0 0 0,1 0 0 0 0,0-1-1 0 0,1 1 1 0 0,11 26 0 0 0,-13-37-8 0 0,1 0 0 0 0,0 0 1 0 0,0 0-1 0 0,0-1 0 0 0,1 1 0 0 0,-1-1 0 0 0,1 0 1 0 0,0 0-1 0 0,0 0 0 0 0,0 0 0 0 0,1-1 0 0 0,-1 0 1 0 0,1 0-1 0 0,0 0 0 0 0,0 0 0 0 0,0-1 0 0 0,0 0 1 0 0,6 2-1 0 0,-7-3 0 0 0,0-1 0 0 0,0 1 0 0 0,0-1 0 0 0,0 0 0 0 0,-1 0 0 0 0,1 0 0 0 0,0-1 0 0 0,0 0 0 0 0,0 1 0 0 0,0-1 0 0 0,-1 0 0 0 0,1-1 0 0 0,0 1 0 0 0,-1-1 0 0 0,1 1 0 0 0,-1-1 0 0 0,0 0 0 0 0,1 0 0 0 0,-1-1 0 0 0,0 1 0 0 0,0-1 0 0 0,0 1 0 0 0,-1-1-1 0 0,1 0 1 0 0,-1 0 0 0 0,4-5 0 0 0,6-11 85 0 0,0 0-1 0 0,-1 0 0 0 0,-1-1 0 0 0,-1-1 1 0 0,-1 0-1 0 0,7-25 0 0 0,-14 35-15 0 0,-1 11-71 0 0,1 0 0 0 0,-1-1 1 0 0,0 1-1 0 0,1 0 0 0 0,-1 0 0 0 0,0 0 0 0 0,1 0 0 0 0,-1 0 1 0 0,1 0-1 0 0,-1 0 0 0 0,0 0 0 0 0,1 0 0 0 0,-1 0 1 0 0,0 0-1 0 0,1 0 0 0 0,-1 0 0 0 0,0 0 0 0 0,1 1 0 0 0,-1-1 1 0 0,0 0-1 0 0,1 0 0 0 0,-1 0 0 0 0,0 0 0 0 0,0 1 0 0 0,1-1 1 0 0,-1 0-1 0 0,0 0 0 0 0,1 1 0 0 0,-1-1 0 0 0,0 0 0 0 0,0 0 1 0 0,0 1-1 0 0,1-1 0 0 0,-1 0 0 0 0,0 1 0 0 0,0-1 1 0 0,0 0-1 0 0,0 1 0 0 0,0-1 0 0 0,1 0 0 0 0,-1 1 0 0 0,0-1 1 0 0,0 0-1 0 0,0 1 0 0 0,0-1 0 0 0,11 17 17 0 0,-7-9-29 0 0,-1-1-1 0 0,1-1 1 0 0,0 1 0 0 0,1-1-1 0 0,0 1 1 0 0,0-1 0 0 0,0-1-1 0 0,1 1 1 0 0,0-1 0 0 0,0 0-1 0 0,0 0 1 0 0,0 0 0 0 0,11 4-1 0 0,-12-6 5 0 0,0-1 0 0 0,1 0 0 0 0,-1-1 0 0 0,1 1 0 0 0,-1-1 0 0 0,1 0 0 0 0,0 0-1 0 0,0-1 1 0 0,-1 0 0 0 0,1 0 0 0 0,0 0 0 0 0,0-1 0 0 0,-1 1 0 0 0,1-1-1 0 0,0-1 1 0 0,-1 1 0 0 0,1-1 0 0 0,-1 0 0 0 0,6-3 0 0 0,-2 0 36 0 0,0-1-1 0 0,0 0 1 0 0,-1 0 0 0 0,1-1-1 0 0,-2 0 1 0 0,1 0 0 0 0,-1-1 0 0 0,0 0-1 0 0,0 0 1 0 0,-1-1 0 0 0,0 0 0 0 0,-1 0-1 0 0,8-17 1 0 0,3-12 116 0 0,-2 0 0 0 0,11-47 0 0 0,-18 60-42 0 0,-4 12-65 0 0,-1 1 1 0 0,-1-1 0 0 0,0 0 0 0 0,-1 1-1 0 0,-1-1 1 0 0,0 0 0 0 0,0 1-1 0 0,-4-15 1 0 0,2 11 12 0 0,1-1 1 0 0,0 1-1 0 0,2-33 0 0 0,0 48-95 0 0,1 0 1 0 0,0 0-1 0 0,-1 0 0 0 0,1 0 0 0 0,0 0 0 0 0,-1 0 1 0 0,1 0-1 0 0,0 1 0 0 0,0-1 0 0 0,0 0 1 0 0,0 1-1 0 0,0-1 0 0 0,0 0 0 0 0,0 1 1 0 0,0-1-1 0 0,0 1 0 0 0,0 0 0 0 0,0-1 1 0 0,0 1-1 0 0,0 0 0 0 0,0 0 0 0 0,0-1 0 0 0,0 1 1 0 0,1 0-1 0 0,-1 0 0 0 0,0 0 0 0 0,0 0 1 0 0,2 1-1 0 0,1-1-342 0 0</inkml:trace>
</inkml:ink>
</file>

<file path=ppt/ink/ink14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0"/>
    </inkml:context>
    <inkml:brush xml:id="br0">
      <inkml:brushProperty name="width" value="0.1" units="cm"/>
      <inkml:brushProperty name="height" value="0.1" units="cm"/>
      <inkml:brushProperty name="color" value="#008C3A"/>
    </inkml:brush>
  </inkml:definitions>
  <inkml:trace contextRef="#ctx0" brushRef="#br0">118 28 4143 0 0,'11'4'145'0'0,"17"2"138"0"0,-9-29 6487 0 0,-19 22-6585 0 0,0 1 1 0 0,0-1-1 0 0,0 1 0 0 0,0-1 1 0 0,0 1-1 0 0,-5-9 3710 0 0,4 8-3710 0 0,1 1 0 0 0,0 0 1 0 0,-1 0-1 0 0,1 0 1 0 0,-1-1-1 0 0,1 1 1 0 0,-1 0-1 0 0,1 0 1 0 0,-1 0-1 0 0,1 0 0 0 0,-1 0 1 0 0,1 0-1 0 0,-1 0 1 0 0,1 0-1 0 0,-1 0 1 0 0,-12 7 3549 0 0,8 2-4266 0 0,-60 203 3255 0 0,52-178-2692 0 0,-7 20 97 0 0,-14 61 0 0 0,30-102-112 0 0,1 1 0 0 0,1 0 0 0 0,0 1 0 0 0,1-1 0 0 0,1 0 0 0 0,0 0 0 0 0,1 0 0 0 0,0 1 0 0 0,7 25 0 0 0,-7-38-14 0 0,0 1-1 0 0,0-1 1 0 0,0 0 0 0 0,1 0-1 0 0,-1 0 1 0 0,1 0-1 0 0,0 0 1 0 0,-1 0 0 0 0,1-1-1 0 0,0 1 1 0 0,0 0 0 0 0,0-1-1 0 0,0 1 1 0 0,0-1-1 0 0,0 0 1 0 0,1 0 0 0 0,-1 0-1 0 0,0 0 1 0 0,1 0-1 0 0,-1 0 1 0 0,1-1 0 0 0,-1 1-1 0 0,0-1 1 0 0,1 0 0 0 0,-1 0-1 0 0,5 0 1 0 0,11 1 38 0 0,0-2 1 0 0,33-5-1 0 0,-9 1 4 0 0,23 6 119 0 0,85 13 0 0 0,-6 0 73 0 0,-136-14-183 0 0,0-1-1 0 0,0 1 0 0 0,0-1 1 0 0,0-1-1 0 0,0 1 0 0 0,11-5 1 0 0,2-6-7545 0 0</inkml:trace>
</inkml:ink>
</file>

<file path=ppt/ink/ink14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1"/>
    </inkml:context>
    <inkml:brush xml:id="br0">
      <inkml:brushProperty name="width" value="0.1" units="cm"/>
      <inkml:brushProperty name="height" value="0.1" units="cm"/>
      <inkml:brushProperty name="color" value="#008C3A"/>
    </inkml:brush>
  </inkml:definitions>
  <inkml:trace contextRef="#ctx0" brushRef="#br0">34 1354 2759 0 0,'-34'53'15387'0'0,"46"-64"-11936"0"0,8-6-4014 0 0,59-40 1736 0 0,-3 1-227 0 0,141-79 0 0 0,182-84-171 0 0,-178 94-602 0 0,-211 119-168 0 0,442-227 94 0 0,44-21-50 0 0,-268 131-34 0 0,-129 68-1 0 0,-59 30-2 0 0,1 3 1 0 0,0 1 0 0 0,78-26-1 0 0,-116 46-154 0 0,-32 13-7153 0 0</inkml:trace>
</inkml:ink>
</file>

<file path=ppt/ink/ink14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2"/>
    </inkml:context>
    <inkml:brush xml:id="br0">
      <inkml:brushProperty name="width" value="0.1" units="cm"/>
      <inkml:brushProperty name="height" value="0.1" units="cm"/>
      <inkml:brushProperty name="color" value="#008C3A"/>
    </inkml:brush>
  </inkml:definitions>
  <inkml:trace contextRef="#ctx0" brushRef="#br0">30 14 9959 0 0,'-29'-3'4851'0'0,"29"2"-4675"0"0,1 0 0 0 0,0 0 0 0 0,0 0 0 0 0,-1 1 0 0 0,1-1 0 0 0,0 1 0 0 0,0-1 0 0 0,0 0 0 0 0,0 1 0 0 0,0 0 0 0 0,0-1 0 0 0,0 1 0 0 0,0-1 0 0 0,0 1 0 0 0,0 0 0 0 0,0 0 0 0 0,0 0 0 0 0,0 0 0 0 0,0-1 0 0 0,0 1 0 0 0,2 1 0 0 0,24-2 951 0 0,30 10-246 0 0,-1 3 1 0 0,0 2-1 0 0,101 41 1 0 0,10 17-574 0 0,167 96 1 0 0,79 38 42 0 0,-154-100-192 0 0,318 145 407 0 0,-482-196-472 0 0,-68-38 25 0 0,0-1-1 0 0,1-1 0 0 0,0-1 1 0 0,1-1-1 0 0,1-2 1 0 0,50 13-1 0 0,-46-26-555 0 0,-44 0-302 0 0</inkml:trace>
</inkml:ink>
</file>

<file path=ppt/ink/ink14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3"/>
    </inkml:context>
    <inkml:brush xml:id="br0">
      <inkml:brushProperty name="width" value="0.1" units="cm"/>
      <inkml:brushProperty name="height" value="0.1" units="cm"/>
      <inkml:brushProperty name="color" value="#008C3A"/>
    </inkml:brush>
  </inkml:definitions>
  <inkml:trace contextRef="#ctx0" brushRef="#br0">107 403 3223 0 0,'-31'3'3263'0'0,"-44"35"9298"0"0,122-27-11203 0 0,-21-6-1156 0 0,-9-2-63 0 0,-1 0 0 0 0,1-1 1 0 0,0-1-1 0 0,0 0 0 0 0,-1-1 0 0 0,1-1 0 0 0,22-4 0 0 0,117-32 658 0 0,-77 15-571 0 0,508-134 861 0 0,182 3-910 0 0,-336 69-177 0 0,-364 73 13 0 0,-69 11 9 0 0,-1 0-1 0 0,1 0 1 0 0,-1 1-1 0 0,1-1 0 0 0,-1 1 1 0 0,1-1-1 0 0,-1 0 0 0 0,1 1 1 0 0,-1-1-1 0 0,1 1 0 0 0,0-1 1 0 0,-1 1-1 0 0,1-1 0 0 0,0 1 1 0 0,-1-1-1 0 0,1 1 0 0 0,0-1 1 0 0,0 1-1 0 0,0 0 1 0 0,-1-1-1 0 0,1 1 0 0 0,0-1 1 0 0,0 1-1 0 0,0 0 0 0 0,0-1 1 0 0,0 1-1 0 0,0 0 0 0 0,0-1 1 0 0,0 1-1 0 0,0-1 0 0 0,0 1 1 0 0,1 0-1 0 0,-1-1 1 0 0,0 1-1 0 0,0-1 0 0 0,1 1 1 0 0,-1-1-1 0 0,0 1 0 0 0,1-1 1 0 0,-1 1-1 0 0,0-1 0 0 0,1 1 1 0 0,-1-1-1 0 0,1 1 0 0 0,-1-1 1 0 0,1 1-1 0 0,18 25-962 0 0</inkml:trace>
</inkml:ink>
</file>

<file path=ppt/ink/ink14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4"/>
    </inkml:context>
    <inkml:brush xml:id="br0">
      <inkml:brushProperty name="width" value="0.1" units="cm"/>
      <inkml:brushProperty name="height" value="0.1" units="cm"/>
      <inkml:brushProperty name="color" value="#008C3A"/>
    </inkml:brush>
  </inkml:definitions>
  <inkml:trace contextRef="#ctx0" brushRef="#br0">1 14 6447 0 0,'0'0'586'0'0,"19"-11"5670"0"0,-4 9-5615 0 0,-1 2 0 0 0,1-1 0 0 0,-1 2 0 0 0,0 0 1 0 0,1 0-1 0 0,-1 2 0 0 0,0 0 0 0 0,0 0 0 0 0,0 1 1 0 0,0 1-1 0 0,22 11 0 0 0,-14-3-306 0 0,0 1-1 0 0,-1 0 1 0 0,0 2 0 0 0,-1 0-1 0 0,30 33 1 0 0,10 6 137 0 0,3-1-1 0 0,93 59 1 0 0,32 27-111 0 0,11 13-73 0 0,416 241 0 0 0,-380-236-72 0 0,18 11 576 0 0,-88-78-13 0 0,-164-90-647 0 0,-1-1-132 0 0,0 0 1 0 0,-1 0-1 0 0,1 0 1 0 0,0 0-1 0 0,0 0 1 0 0,0 0 0 0 0,0 0-1 0 0,0 0 1 0 0,0 0-1 0 0,0 1 1 0 0,0-1-1 0 0,0 0 1 0 0,-1 0-1 0 0,1 0 1 0 0,0 0 0 0 0,0 0-1 0 0,0 0 1 0 0,0 0-1 0 0,0 0 1 0 0,0 1-1 0 0,0-1 1 0 0,0 0-1 0 0,0 0 1 0 0,0 0-1 0 0,0 0 1 0 0,0 0 0 0 0,0 0-1 0 0,0 0 1 0 0,0 1-1 0 0,0-1 1 0 0,0 0-1 0 0,0 0 1 0 0,0 0-1 0 0,0 0 1 0 0,0 0-1 0 0,0 0 1 0 0,0 0 0 0 0,0 1-1 0 0,0-1 1 0 0,0 0-1 0 0,0 0 1 0 0,0 0-1 0 0,0 0 1 0 0,1 0-1 0 0,-1 0 1 0 0,0 0-1 0 0,0 0 1 0 0,0 1 0 0 0,0-1-1 0 0,0 0 1 0 0,0 0-1 0 0,0 0 1 0 0,0 0-1 0 0,0 0 1 0 0,1 0-1 0 0,-1 0 1 0 0,0 0-1 0 0,0 0 1 0 0,0 0 0 0 0,0 0-1 0 0,0 0 1 0 0,0 0-1 0 0,1 0 1 0 0,-1 0-1 0 0,0 0 1 0 0,0 0-1 0 0,0 0 1 0 0,0 0-1 0 0,0 0 1 0 0,-4 9-754 0 0,-2-4 93 0 0</inkml:trace>
</inkml:ink>
</file>

<file path=ppt/ink/ink14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5"/>
    </inkml:context>
    <inkml:brush xml:id="br0">
      <inkml:brushProperty name="width" value="0.1" units="cm"/>
      <inkml:brushProperty name="height" value="0.1" units="cm"/>
      <inkml:brushProperty name="color" value="#008C3A"/>
    </inkml:brush>
  </inkml:definitions>
  <inkml:trace contextRef="#ctx0" brushRef="#br0">330 8 5527 0 0,'3'-7'17419'0'0,"-72"215"-17894"0"0,-142 290 1435 0 0,191-464-960 0 0,16-28 1 0 0,0 0 0 0 0,0 0 0 0 0,0 1 0 0 0,1 0 1 0 0,0 0-1 0 0,0 0 0 0 0,1 0 0 0 0,-1 0 0 0 0,0 8 0 0 0,4-10-49 0 0,-1-4-415 0 0,18-9-6895 0 0</inkml:trace>
</inkml:ink>
</file>

<file path=ppt/ink/ink14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6"/>
    </inkml:context>
    <inkml:brush xml:id="br0">
      <inkml:brushProperty name="width" value="0.1" units="cm"/>
      <inkml:brushProperty name="height" value="0.1" units="cm"/>
      <inkml:brushProperty name="color" value="#008C3A"/>
    </inkml:brush>
  </inkml:definitions>
  <inkml:trace contextRef="#ctx0" brushRef="#br0">181 7 9359 0 0,'7'-7'8294'0'0,"-20"10"-6187"0"0,-21 8-1461 0 0,22-5-509 0 0,-1 1 0 0 0,1 0-1 0 0,0 1 1 0 0,0 0 0 0 0,1 1 0 0 0,0 0 0 0 0,1 1 0 0 0,0 0-1 0 0,1 1 1 0 0,-16 22 0 0 0,25-33-136 0 0,-1 1-1 0 0,1-1 0 0 0,-1 1 1 0 0,1 0-1 0 0,0-1 1 0 0,-1 1-1 0 0,1-1 1 0 0,0 1-1 0 0,0 0 0 0 0,0-1 1 0 0,-1 1-1 0 0,1 0 1 0 0,0-1-1 0 0,0 1 1 0 0,0 0-1 0 0,0-1 0 0 0,0 1 1 0 0,0 0-1 0 0,0 0 1 0 0,0-1-1 0 0,1 1 0 0 0,-1 0 1 0 0,0-1-1 0 0,0 1 1 0 0,1-1-1 0 0,-1 1 1 0 0,0 0-1 0 0,0-1 0 0 0,1 1 1 0 0,-1-1-1 0 0,1 1 1 0 0,-1-1-1 0 0,1 1 1 0 0,-1-1-1 0 0,1 1 0 0 0,-1-1 1 0 0,1 1-1 0 0,-1-1 1 0 0,1 0-1 0 0,-1 1 1 0 0,1-1-1 0 0,0 0 0 0 0,0 1 1 0 0,22 4 33 0 0,62-6 138 0 0,-65-1 22 0 0,0 1 0 0 0,0 1 0 0 0,1 0 1 0 0,-1 2-1 0 0,0 0 0 0 0,36 10 0 0 0,-50-9-135 0 0,1 0-1 0 0,-1 0 1 0 0,0 0-1 0 0,0 1 1 0 0,-1 0-1 0 0,1 0 1 0 0,-1 0-1 0 0,0 1 1 0 0,0-1 0 0 0,0 1-1 0 0,-1 1 1 0 0,0-1-1 0 0,0 1 1 0 0,0-1-1 0 0,5 13 1 0 0,-5-9-14 0 0,0 0 0 0 0,-1 1 0 0 0,0-1 0 0 0,-1 1 1 0 0,0 0-1 0 0,0-1 0 0 0,-1 1 0 0 0,-1 0 0 0 0,1 0 0 0 0,-2 11 0 0 0,-12 44 652 0 0,13-62-665 0 0,-1 1 0 0 0,0-1 0 0 0,-1 0 0 0 0,1 0 0 0 0,-1 0 0 0 0,1 1 0 0 0,-1-2-1 0 0,0 1 1 0 0,0 0 0 0 0,0 0 0 0 0,0 0 0 0 0,-1-1 0 0 0,1 0 0 0 0,-1 1-1 0 0,0-1 1 0 0,1 0 0 0 0,-4 2 0 0 0,3-4-16 0 0,0 1 1 0 0,0-1-1 0 0,0 0 0 0 0,0 0 1 0 0,0 0-1 0 0,0 0 0 0 0,0 0 0 0 0,0-1 1 0 0,0 1-1 0 0,0-1 0 0 0,-5-2 1 0 0,6 2-2 0 0,0 0 1 0 0,0 1-1 0 0,0-1 1 0 0,0 0-1 0 0,0 1 1 0 0,-1-1-1 0 0,1 1 1 0 0,0 0-1 0 0,0-1 1 0 0,-1 1-1 0 0,1 0 1 0 0,0 0-1 0 0,0 1 1 0 0,-1-1-1 0 0,1 0 1 0 0,0 1-1 0 0,0 0 1 0 0,0-1-1 0 0,0 1 1 0 0,0 0 0 0 0,0 0-1 0 0,0 0 1 0 0,-3 2-1 0 0,3-1 8 0 0,0-1 0 0 0,-1 1 0 0 0,1 0 0 0 0,-1-1 0 0 0,0 0 0 0 0,1 0 0 0 0,-1 0 0 0 0,0 0 0 0 0,0 0 0 0 0,0 0 0 0 0,0 0 0 0 0,0-1 0 0 0,-3 0 0 0 0,-47 3 232 0 0,36-3-221 0 0,3 1-248 0 0,10 0 65 0 0,0-1-1 0 0,-1 1 0 0 0,1-1 1 0 0,0 0-1 0 0,-1 0 0 0 0,1 0 1 0 0,-1-1-1 0 0,1 1 0 0 0,0-1 1 0 0,0 0-1 0 0,-1 0 0 0 0,1-1 1 0 0,0 1-1 0 0,0-1 0 0 0,0 0 1 0 0,0 0-1 0 0,1 0 0 0 0,-6-4 0 0 0,2-3-2219 0 0</inkml:trace>
</inkml:ink>
</file>

<file path=ppt/ink/ink1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3"/>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4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7"/>
    </inkml:context>
    <inkml:brush xml:id="br0">
      <inkml:brushProperty name="width" value="0.1" units="cm"/>
      <inkml:brushProperty name="height" value="0.1" units="cm"/>
      <inkml:brushProperty name="color" value="#008C3A"/>
    </inkml:brush>
  </inkml:definitions>
  <inkml:trace contextRef="#ctx0" brushRef="#br0">0 112 7831 0 0,'14'-6'575'0'0,"-13"6"-506"0"0,0 0 0 0 0,0 0 0 0 0,0 0 0 0 0,0 0 0 0 0,0 0 0 0 0,0-1 1 0 0,0 1-1 0 0,0 0 0 0 0,0-1 0 0 0,0 1 0 0 0,0-1 0 0 0,0 1 0 0 0,0-1 1 0 0,0 0-1 0 0,-1 1 0 0 0,1-1 0 0 0,0 0 0 0 0,0 1 0 0 0,-1-1 0 0 0,1 0 0 0 0,0 0 1 0 0,-1 0-1 0 0,1 0 0 0 0,-1 0 0 0 0,1 1 0 0 0,-1-1 0 0 0,0 0 0 0 0,1 0 0 0 0,-1 0 1 0 0,0 0-1 0 0,1 0 0 0 0,-1 0 0 0 0,0 0 0 0 0,0 0 0 0 0,0-1 0 0 0,0 1 1 0 0,0-1-1 0 0,-1 1 297 0 0,1 0 0 0 0,0-1 0 0 0,0 1 1 0 0,0 0-1 0 0,0 0 0 0 0,0 0 0 0 0,0 0 0 0 0,1 0 1 0 0,-1 0-1 0 0,0 0 0 0 0,0 0 0 0 0,1 0 1 0 0,-1 0-1 0 0,1 0 0 0 0,-1 0 0 0 0,1 0 1 0 0,-1 0-1 0 0,1 0 0 0 0,-1 1 0 0 0,2-2 0 0 0,21-13 3048 0 0,36-3-2196 0 0,-45 15-537 0 0,15-3-846 0 0,-1 2-1 0 0,40-2 0 0 0,-17 3-3359 0 0,-28 2 1798 0 0</inkml:trace>
</inkml:ink>
</file>

<file path=ppt/ink/ink14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8"/>
    </inkml:context>
    <inkml:brush xml:id="br0">
      <inkml:brushProperty name="width" value="0.1" units="cm"/>
      <inkml:brushProperty name="height" value="0.1" units="cm"/>
      <inkml:brushProperty name="color" value="#008C3A"/>
    </inkml:brush>
  </inkml:definitions>
  <inkml:trace contextRef="#ctx0" brushRef="#br0">4 0 11455 0 0,'19'36'10848'0'0,"-12"-5"-9093"0"0,-3 11-1510 0 0,-1 0 0 0 0,-3 1 1 0 0,-1-1-1 0 0,-14 78 0 0 0,8-84-201 0 0,3-17 10 0 0,0 0 1 0 0,-1 31-1 0 0,5-46-69 0 0,0 1-1 0 0,0-1 0 0 0,0 0 0 0 0,1 0 0 0 0,0 1 1 0 0,-1-1-1 0 0,1 0 0 0 0,1 0 0 0 0,-1 0 0 0 0,1 0 1 0 0,-1 0-1 0 0,1 0 0 0 0,0-1 0 0 0,1 1 1 0 0,-1-1-1 0 0,1 1 0 0 0,3 3 0 0 0,-5-6-69 0 0,-1 0 0 0 0,1-1-1 0 0,-1 1 1 0 0,1 0 0 0 0,0-1 0 0 0,-1 1 0 0 0,1-1-1 0 0,0 1 1 0 0,-1-1 0 0 0,1 0 0 0 0,0 1 0 0 0,0-1-1 0 0,-1 0 1 0 0,1 1 0 0 0,0-1 0 0 0,0 0-1 0 0,0 0 1 0 0,0 0 0 0 0,-1 0 0 0 0,1 0 0 0 0,0 0-1 0 0,2 0 1 0 0,3-7-1971 0 0</inkml:trace>
</inkml:ink>
</file>

<file path=ppt/ink/ink14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79"/>
    </inkml:context>
    <inkml:brush xml:id="br0">
      <inkml:brushProperty name="width" value="0.1" units="cm"/>
      <inkml:brushProperty name="height" value="0.1" units="cm"/>
      <inkml:brushProperty name="color" value="#008C3A"/>
    </inkml:brush>
  </inkml:definitions>
  <inkml:trace contextRef="#ctx0" brushRef="#br0">539 53 5983 0 0,'7'-14'829'0'0,"8"-25"12958"0"0,-21 52-11887 0 0,-10 19-1689 0 0,-50 121 727 0 0,-95 154 1 0 0,71-138-850 0 0,-119 313-1 0 0,207-478-90 0 0,0 1-5 0 0,0-1-1 0 0,1 0 1 0 0,-1 1-1 0 0,1-1 1 0 0,0 1 0 0 0,1 0-1 0 0,-1-1 1 0 0,1 1-1 0 0,-1-1 1 0 0,2 8-1 0 0,23-33-4305 0 0,-14 8 2489 0 0</inkml:trace>
</inkml:ink>
</file>

<file path=ppt/ink/ink14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0"/>
    </inkml:context>
    <inkml:brush xml:id="br0">
      <inkml:brushProperty name="width" value="0.1" units="cm"/>
      <inkml:brushProperty name="height" value="0.1" units="cm"/>
      <inkml:brushProperty name="color" value="#008C3A"/>
    </inkml:brush>
  </inkml:definitions>
  <inkml:trace contextRef="#ctx0" brushRef="#br0">484 1 9583 0 0,'6'9'9716'0'0,"-6"-8"-9534"0"0,-9 25 1854 0 0,-19 28-1943 0 0,-139 258 1172 0 0,128-237-1029 0 0,-20 68 37 0 0,13-26-98 0 0,38-103-163 0 0,0 0-1 0 0,-2-1 1 0 0,1-1 0 0 0,-1 1-1 0 0,-1-1 1 0 0,-12 10 0 0 0,8-7-2 0 0,0 0 0 0 0,-18 26 0 0 0,34-41-40 0 0,-1-1 0 0 0,1 1 0 0 0,-1 0 0 0 0,0 0 0 0 0,1 0 0 0 0,-1 0 0 0 0,0 0 0 0 0,1 0 0 0 0,-1 0 0 0 0,1 0 0 0 0,-1 0 0 0 0,0 0 0 0 0,1 0 0 0 0,-1 0 0 0 0,0 0 0 0 0,1 0 0 0 0,-1 0 0 0 0,1 0 0 0 0,-1 0-1 0 0,0 1 1 0 0,1-1 0 0 0,-1 0 0 0 0,0 0 0 0 0,1 0 0 0 0,-1 1 0 0 0,0-1 0 0 0,0 0 0 0 0,1 0 0 0 0,-1 1 0 0 0,0-1 0 0 0,1 0 0 0 0,-1 1 0 0 0,0-1 0 0 0,0 0 0 0 0,0 1 0 0 0,0-1 0 0 0,1 0 0 0 0,-1 1 0 0 0,0-1 0 0 0,0 0 0 0 0,0 1 0 0 0,0-1 0 0 0,0 1 0 0 0,0-1 0 0 0,0 0 0 0 0,0 1 0 0 0,0-1 0 0 0,0 0 0 0 0,0 1 0 0 0,0-1-1 0 0,0 1 1 0 0,0-1 0 0 0,0 0 0 0 0,0 1 0 0 0,0-1 0 0 0,-1 0 0 0 0,1 1 0 0 0,0-1 0 0 0,0 0 0 0 0,0 1 0 0 0,-1-1 0 0 0,1 1 0 0 0,1-1-107 0 0,9-4-786 0 0</inkml:trace>
</inkml:ink>
</file>

<file path=ppt/ink/ink14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1"/>
    </inkml:context>
    <inkml:brush xml:id="br0">
      <inkml:brushProperty name="width" value="0.1" units="cm"/>
      <inkml:brushProperty name="height" value="0.1" units="cm"/>
      <inkml:brushProperty name="color" value="#008C3A"/>
    </inkml:brush>
  </inkml:definitions>
  <inkml:trace contextRef="#ctx0" brushRef="#br0">482 0 3679 0 0,'-1'0'14234'0'0,"-20"14"-12977"0"0,-18 33-608 0 0,1 1 0 0 0,-50 89 0 0 0,-44 115 833 0 0,95-179-1466 0 0,4 2 0 0 0,3 0 0 0 0,-31 123 0 0 0,60-196-47 0 0,1 1 0 0 0,0 0 0 0 0,-1 0-1 0 0,1 0 1 0 0,1-1 0 0 0,-1 1 0 0 0,0 0 0 0 0,1 0 0 0 0,-1-1-1 0 0,3 6 1 0 0,-3-6-5 0 0,0-1 1 0 0,1 0-1 0 0,-1 0 0 0 0,1 0 0 0 0,0 0 1 0 0,-1 0-1 0 0,1 0 0 0 0,0-1 0 0 0,0 1 1 0 0,-1 0-1 0 0,1 0 0 0 0,0 0 0 0 0,0-1 1 0 0,0 1-1 0 0,0 0 0 0 0,0-1 0 0 0,0 1 1 0 0,0-1-1 0 0,0 1 0 0 0,0-1 0 0 0,0 1 0 0 0,1-1 1 0 0,-1 0-1 0 0,0 0 0 0 0,0 1 0 0 0,0-1 1 0 0,0 0-1 0 0,2 0 0 0 0,8-3-1424 0 0</inkml:trace>
</inkml:ink>
</file>

<file path=ppt/ink/ink14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2"/>
    </inkml:context>
    <inkml:brush xml:id="br0">
      <inkml:brushProperty name="width" value="0.1" units="cm"/>
      <inkml:brushProperty name="height" value="0.1" units="cm"/>
      <inkml:brushProperty name="color" value="#008C3A"/>
    </inkml:brush>
  </inkml:definitions>
  <inkml:trace contextRef="#ctx0" brushRef="#br0">148 0 5063 0 0,'-8'6'12539'0'0,"-12"8"-11160"0"0,6-7-1131 0 0,2 1 0 0 0,-1 1 0 0 0,1 0 1 0 0,0 0-1 0 0,1 1 0 0 0,0 1 1 0 0,1 0-1 0 0,-12 16 0 0 0,19-19-248 0 0,4-7 0 0 0,-1 0 0 0 0,1 1 0 0 0,-1-1 0 0 0,1 0 0 0 0,0 0 0 0 0,0 1 0 0 0,0-1 0 0 0,-1 0 0 0 0,1 0 0 0 0,0 0 0 0 0,0 0 0 0 0,1 0 0 0 0,-1 0 0 0 0,0 0 0 0 0,0-1 0 0 0,0 1 0 0 0,1 0 0 0 0,-1-1 0 0 0,0 1 0 0 0,0-1 0 0 0,1 1 0 0 0,-1-1 0 0 0,1 0 0 0 0,-1 1 0 0 0,3-1 0 0 0,-3 0 0 0 0,15 3 152 0 0,0-1 0 0 0,1-1-1 0 0,-1 0 1 0 0,1-2 0 0 0,23-2-1 0 0,42-1 1058 0 0,-74 4-1048 0 0,0 1 0 0 0,0 0 0 0 0,0 0 0 0 0,0 1 1 0 0,0 0-1 0 0,0 1 0 0 0,14 5 0 0 0,-20-7-124 0 0,0 0 1 0 0,0 1-1 0 0,-1-1 0 0 0,1 0 0 0 0,-1 0 1 0 0,1 1-1 0 0,-1-1 0 0 0,1 1 1 0 0,-1-1-1 0 0,0 1 0 0 0,0 0 0 0 0,1-1 1 0 0,-1 1-1 0 0,-1 0 0 0 0,1 0 0 0 0,0 0 1 0 0,0 0-1 0 0,-1 0 0 0 0,1 0 0 0 0,-1 0 1 0 0,1 0-1 0 0,-1 0 0 0 0,0 0 0 0 0,0 0 1 0 0,0 0-1 0 0,0 0 0 0 0,0 0 0 0 0,-1 0 1 0 0,1 0-1 0 0,0 0 0 0 0,-1 0 1 0 0,0 0-1 0 0,1 0 0 0 0,-1 0 0 0 0,0 0 1 0 0,0 0-1 0 0,-1 1 0 0 0,-6 13 76 0 0,0-1 0 0 0,-1 0 0 0 0,0-1 0 0 0,-1 0 0 0 0,-1 0 0 0 0,0-1 0 0 0,-16 14 0 0 0,19-20-48 0 0,0 0-1 0 0,0 0 1 0 0,-1-1 0 0 0,0-1-1 0 0,-1 1 1 0 0,1-2-1 0 0,-1 1 1 0 0,0-1 0 0 0,0 0-1 0 0,0-1 1 0 0,-1-1-1 0 0,-18 3 1 0 0,23-5-65 0 0,1 0-117 0 0,4-2-134 0 0,0 0 1 0 0,-1 0 0 0 0,1 1-1 0 0,0-1 1 0 0,0 0 0 0 0,0 0 0 0 0,1 0-1 0 0,-1 0 1 0 0,0 0 0 0 0,1-1-1 0 0,-1 1 1 0 0,1 0 0 0 0,0 0-1 0 0,0-2 1 0 0,-1-2-1057 0 0,-2-5-962 0 0</inkml:trace>
</inkml:ink>
</file>

<file path=ppt/ink/ink14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3"/>
    </inkml:context>
    <inkml:brush xml:id="br0">
      <inkml:brushProperty name="width" value="0.1" units="cm"/>
      <inkml:brushProperty name="height" value="0.1" units="cm"/>
      <inkml:brushProperty name="color" value="#008C3A"/>
    </inkml:brush>
  </inkml:definitions>
  <inkml:trace contextRef="#ctx0" brushRef="#br0">1 177 5063 0 0,'23'-28'2723'0'0,"2"-11"4364"0"0,-22 32-6457 0 0,2 0 1 0 0,-1 0 0 0 0,1 0 0 0 0,0 0 0 0 0,0 1 0 0 0,1 0 0 0 0,0 0 0 0 0,0 0 0 0 0,1 1 0 0 0,11-8-1 0 0,-7 7-349 0 0,-1 1 0 0 0,1 1-1 0 0,0 0 1 0 0,0 1-1 0 0,1 0 1 0 0,-1 0-1 0 0,1 1 1 0 0,-1 1-1 0 0,19 0 1 0 0,15 3-2167 0 0,0 3-4092 0 0</inkml:trace>
</inkml:ink>
</file>

<file path=ppt/ink/ink14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4"/>
    </inkml:context>
    <inkml:brush xml:id="br0">
      <inkml:brushProperty name="width" value="0.1" units="cm"/>
      <inkml:brushProperty name="height" value="0.1" units="cm"/>
      <inkml:brushProperty name="color" value="#008C3A"/>
    </inkml:brush>
  </inkml:definitions>
  <inkml:trace contextRef="#ctx0" brushRef="#br0">533 30 8839 0 0,'23'-30'7566'0'0,"-24"30"-7403"0"0,1 0 0 0 0,-1 0 1 0 0,0 0-1 0 0,0 0 1 0 0,0 0-1 0 0,0 1 1 0 0,0-1-1 0 0,0 0 1 0 0,0 0-1 0 0,0 1 0 0 0,0-1 1 0 0,0 1-1 0 0,1-1 1 0 0,-1 1-1 0 0,0-1 1 0 0,0 1-1 0 0,0-1 0 0 0,1 1 1 0 0,-1 0-1 0 0,0-1 1 0 0,1 1-1 0 0,-1 0 1 0 0,1 0-1 0 0,-1-1 1 0 0,1 1-1 0 0,-1 0 0 0 0,1 0 1 0 0,-1 2-1 0 0,-26 34 266 0 0,23-30-14 0 0,-136 220 1243 0 0,21-31-1004 0 0,-113 186-211 0 0,221-348-834 0 0,11-33 349 0 0,0 1 1 0 0,-1-1-1 0 0,1 0 1 0 0,0 1-1 0 0,0-1 1 0 0,0 0 0 0 0,0 1-1 0 0,0-1 1 0 0,1 0-1 0 0,-1 1 1 0 0,0-1-1 0 0,0 0 1 0 0,1 0-1 0 0,-1 1 1 0 0,1-1-1 0 0,0 0 1 0 0,-1 0-1 0 0,1 0 1 0 0,0 1-1 0 0,-1-1 1 0 0,1 0-1 0 0,0 0 1 0 0,2 1-1 0 0,-3-2-89 0 0,1 0 0 0 0,-1 1 0 0 0,1-1 0 0 0,-1 0 0 0 0,1 0 0 0 0,-1 0 0 0 0,0 0-1 0 0,1 0 1 0 0,-1 0 0 0 0,1 0 0 0 0,-1 0 0 0 0,1 0 0 0 0,-1-1 0 0 0,1 1 0 0 0,-1 0-1 0 0,1 0 1 0 0,-1 0 0 0 0,0 0 0 0 0,1-1 0 0 0,-1 1 0 0 0,1 0 0 0 0,-1 0 0 0 0,0-1-1 0 0,1 1 1 0 0,-1 0 0 0 0,0-1 0 0 0,1 1 0 0 0,-1-1 0 0 0</inkml:trace>
</inkml:ink>
</file>

<file path=ppt/ink/ink14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5"/>
    </inkml:context>
    <inkml:brush xml:id="br0">
      <inkml:brushProperty name="width" value="0.1" units="cm"/>
      <inkml:brushProperty name="height" value="0.1" units="cm"/>
      <inkml:brushProperty name="color" value="#008C3A"/>
    </inkml:brush>
  </inkml:definitions>
  <inkml:trace contextRef="#ctx0" brushRef="#br0">106 0 3679 0 0,'0'0'13031'0'0,"-24"14"-8744"0"0,13-4-4079 0 0,1 1 1 0 0,0 0 0 0 0,1 0-1 0 0,0 2 1 0 0,1-1-1 0 0,0 1 1 0 0,-8 17 0 0 0,16-29-208 0 0,0-1-1 0 0,0 1 1 0 0,0-1 0 0 0,-1 1 0 0 0,1-1-1 0 0,0 1 1 0 0,0-1 0 0 0,0 1-1 0 0,0-1 1 0 0,0 1 0 0 0,0 0 0 0 0,0-1-1 0 0,1 1 1 0 0,-1-1 0 0 0,0 1 0 0 0,0-1-1 0 0,0 1 1 0 0,0-1 0 0 0,1 1 0 0 0,-1-1-1 0 0,0 1 1 0 0,1-1 0 0 0,-1 1 0 0 0,0-1-1 0 0,1 0 1 0 0,-1 1 0 0 0,0-1-1 0 0,1 1 1 0 0,-1-1 0 0 0,1 0 0 0 0,-1 1-1 0 0,1-1 1 0 0,-1 0 0 0 0,1 0 0 0 0,-1 1-1 0 0,1-1 1 0 0,-1 0 0 0 0,1 0 0 0 0,-1 0-1 0 0,1 0 1 0 0,-1 0 0 0 0,1 0 0 0 0,0 1-1 0 0,-1-1 1 0 0,1 0 0 0 0,0-1-1 0 0,22 1 19 0 0,-12-2-12 0 0,2-2 80 0 0,-1 1 0 0 0,1 1 0 0 0,0 0 0 0 0,0 1 0 0 0,0 0-1 0 0,0 1 1 0 0,0 0 0 0 0,0 1 0 0 0,0 1 0 0 0,0 0-1 0 0,-1 0 1 0 0,26 10 0 0 0,-31-10-4 0 0,0 2 0 0 0,0-1 0 0 0,0 1-1 0 0,-1 0 1 0 0,1 0 0 0 0,-1 1 0 0 0,0 0 0 0 0,0 0-1 0 0,5 6 1 0 0,-8-7-35 0 0,-1-1 0 0 0,1 1 0 0 0,-1 0 0 0 0,0 0 0 0 0,0 0 0 0 0,-1 0 0 0 0,1 1 0 0 0,-1-1 0 0 0,0 0 0 0 0,0 0 0 0 0,0 1 0 0 0,-1-1 0 0 0,0 1 0 0 0,1-1 0 0 0,-1 1 0 0 0,-1-1 0 0 0,0 5 0 0 0,-1 0 65 0 0,0 0 0 0 0,0 0 0 0 0,-1 0 0 0 0,0-1 0 0 0,-1 0 0 0 0,0 1 0 0 0,0-1 0 0 0,-1 0 0 0 0,0-1 0 0 0,0 1-1 0 0,-1-1 1 0 0,0 0 0 0 0,-10 8 0 0 0,-3 3 8 0 0,-2-1 0 0 0,0-1 0 0 0,-33 19 0 0 0,46-30-88 0 0,0-1 1 0 0,0 0-1 0 0,0-1 0 0 0,-1 0 0 0 0,1 0 0 0 0,-1-1 0 0 0,0 0 0 0 0,0 0 0 0 0,-12 0 0 0 0,20-2 2 0 0,-14-12-4566 0 0</inkml:trace>
</inkml:ink>
</file>

<file path=ppt/ink/ink14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6"/>
    </inkml:context>
    <inkml:brush xml:id="br0">
      <inkml:brushProperty name="width" value="0.1" units="cm"/>
      <inkml:brushProperty name="height" value="0.1" units="cm"/>
      <inkml:brushProperty name="color" value="#008C3A"/>
    </inkml:brush>
  </inkml:definitions>
  <inkml:trace contextRef="#ctx0" brushRef="#br0">0 125 12551 0 0,'34'-43'1297'0'0,"-28"33"-86"0"0,1 1 1 0 0,0 0-1 0 0,0 1 0 0 0,16-14 1 0 0,-19 19-896 0 0,1 0 1 0 0,0 0 0 0 0,-1 1 0 0 0,1 0-1 0 0,0 0 1 0 0,0 0 0 0 0,0 0 0 0 0,1 1-1 0 0,-1-1 1 0 0,0 1 0 0 0,1 1 0 0 0,-1-1-1 0 0,9 1 1 0 0,57 10 766 0 0,-62-8-1273 0 0,0 0-1 0 0,0 0 1 0 0,0-1 0 0 0,0 0 0 0 0,0 0 0 0 0,0-1 0 0 0,0-1-1 0 0,0 1 1 0 0,0-1 0 0 0,18-5 0 0 0,-6-2-1765 0 0</inkml:trace>
</inkml:ink>
</file>

<file path=ppt/ink/ink1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4"/>
    </inkml:context>
    <inkml:brush xml:id="br0">
      <inkml:brushProperty name="width" value="0.1" units="cm"/>
      <inkml:brushProperty name="height" value="0.1" units="cm"/>
      <inkml:brushProperty name="color" value="#AB008B"/>
    </inkml:brush>
  </inkml:definitions>
  <inkml:trace contextRef="#ctx0" brushRef="#br0">18 11 5983 0 0,'-11'-10'16253'0'0,"10"16"-16125"0"0,-1 0-1 0 0,1 0 0 0 0,0 0 0 0 0,0 1 0 0 0,1-1 0 0 0,0 0 0 0 0,0 1 0 0 0,2 11 1 0 0,13 58 314 0 0,-9-49-202 0 0,0-1-61 0 0,0 0 0 0 0,2 0-1 0 0,0-1 1 0 0,23 45 0 0 0,-22-55-181 0 0,1 1 1 0 0,0-2-1 0 0,1 0 1 0 0,0 0-1 0 0,1-1 1 0 0,1 0-1 0 0,0-1 1 0 0,18 13-1 0 0,-8-8-1317 0 0,-11-10-90 0 0</inkml:trace>
</inkml:ink>
</file>

<file path=ppt/ink/ink14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7"/>
    </inkml:context>
    <inkml:brush xml:id="br0">
      <inkml:brushProperty name="width" value="0.1" units="cm"/>
      <inkml:brushProperty name="height" value="0.1" units="cm"/>
      <inkml:brushProperty name="color" value="#008C3A"/>
    </inkml:brush>
  </inkml:definitions>
  <inkml:trace contextRef="#ctx0" brushRef="#br0">35 117 5527 0 0,'0'0'423'0'0,"-8"-33"6872"0"0,16-45 1915 0 0,-25 99-7894 0 0,11 8-1242 0 0,1 0-1 0 0,2 0 1 0 0,1 0-1 0 0,1 1 1 0 0,4 47-1 0 0,0 3 10 0 0,-4-56-76 0 0,5 81 96 0 0,-3-96-93 0 0,0 0 1 0 0,1 0-1 0 0,0 0 0 0 0,1 0 1 0 0,0 0-1 0 0,0-1 0 0 0,0 1 0 0 0,10 14 1 0 0,-12-21-6 0 0,0-1-1 0 0,0 0 1 0 0,0 0 0 0 0,0 1 0 0 0,0-1 0 0 0,0 0 0 0 0,0 0-1 0 0,1 0 1 0 0,-1 0 0 0 0,0 0 0 0 0,1-1 0 0 0,-1 1 0 0 0,1 0-1 0 0,-1-1 1 0 0,1 1 0 0 0,-1-1 0 0 0,1 1 0 0 0,-1-1-1 0 0,1 0 1 0 0,-1 1 0 0 0,1-1 0 0 0,-1 0 0 0 0,1 0 0 0 0,0 0-1 0 0,-1 0 1 0 0,1-1 0 0 0,-1 1 0 0 0,1 0 0 0 0,-1-1 0 0 0,1 1-1 0 0,-1-1 1 0 0,1 1 0 0 0,-1-1 0 0 0,1 0 0 0 0,-1 1 0 0 0,0-1-1 0 0,1 0 1 0 0,-1 0 0 0 0,2-2 0 0 0,7-5 40 0 0,0-1 0 0 0,0 0 0 0 0,-1-1-1 0 0,7-10 1 0 0,-1 2 28 0 0,58-61 191 0 0,-72 78-133 0 0,2 4-107 0 0,-1 1-1 0 0,0-1 1 0 0,0 1-1 0 0,-1-1 1 0 0,1 1-1 0 0,-1 0 1 0 0,0 0-1 0 0,1 0 1 0 0,-2 0-1 0 0,2 6 1 0 0,1 10-7 0 0,2 0-1 0 0,0 0 1 0 0,2 0 0 0 0,0-1 0 0 0,10 20-1 0 0,-15-34-15 0 0,1 1-1 0 0,0-1 0 0 0,1 0 0 0 0,-1 0 0 0 0,1 0 0 0 0,0-1 0 0 0,0 1 1 0 0,1-1-1 0 0,-1 0 0 0 0,1 0 0 0 0,0 0 0 0 0,0-1 0 0 0,0 0 1 0 0,0 0-1 0 0,1 0 0 0 0,-1-1 0 0 0,1 1 0 0 0,0-1 0 0 0,-1-1 0 0 0,1 1 1 0 0,11 1-1 0 0,-13-3 9 0 0,-1 0 0 0 0,0 0 0 0 0,1 0 0 0 0,-1-1 0 0 0,0 1 0 0 0,0-1 0 0 0,1 0 0 0 0,-1 0 0 0 0,0 0 0 0 0,0 0 0 0 0,0-1 0 0 0,0 1 0 0 0,0-1 0 0 0,0 0 0 0 0,4-4 0 0 0,-1 1 48 0 0,-1 0 0 0 0,1-1 0 0 0,-2 0 0 0 0,1 0 0 0 0,-1 0 1 0 0,7-12-1 0 0,-2 0 137 0 0,-1-1 1 0 0,-1-1-1 0 0,0 1 0 0 0,4-28 1 0 0,10-66 111 0 0,23-96 325 0 0,-17 75-811 0 0,-13 112-2011 0 0</inkml:trace>
</inkml:ink>
</file>

<file path=ppt/ink/ink14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8"/>
    </inkml:context>
    <inkml:brush xml:id="br0">
      <inkml:brushProperty name="width" value="0.1" units="cm"/>
      <inkml:brushProperty name="height" value="0.1" units="cm"/>
      <inkml:brushProperty name="color" value="#008C3A"/>
    </inkml:brush>
  </inkml:definitions>
  <inkml:trace contextRef="#ctx0" brushRef="#br0">58 28 5063 0 0,'12'-28'15490'0'0,"-25"78"-14292"0"0,2 1 1 0 0,-7 74 0 0 0,9-58-1014 0 0,6-42-175 0 0,-3 7 11 0 0,1 1 0 0 0,2 0 1 0 0,2-1-1 0 0,1 1 0 0 0,7 62 0 0 0,-7-94-20 0 0,1 1 1 0 0,-1-1-1 0 0,1 1 0 0 0,-1-1 1 0 0,1 1-1 0 0,0-1 0 0 0,-1 0 1 0 0,1 1-1 0 0,0-1 0 0 0,0 0 0 0 0,0 0 1 0 0,0 0-1 0 0,0 0 0 0 0,0 0 1 0 0,0 0-1 0 0,0 0 0 0 0,0 0 1 0 0,1 0-1 0 0,-1 0 0 0 0,0 0 1 0 0,1-1-1 0 0,-1 1 0 0 0,0-1 0 0 0,1 1 1 0 0,-1-1-1 0 0,1 1 0 0 0,-1-1 1 0 0,1 0-1 0 0,-1 0 0 0 0,1 0 1 0 0,-1 0-1 0 0,1 0 0 0 0,-1 0 1 0 0,3 0-1 0 0,4-1 15 0 0,0-1 0 0 0,0 0 1 0 0,0 0-1 0 0,13-6 0 0 0,-12 4 1 0 0,177-53 402 0 0,-162 51-313 0 0,-1 2 0 0 0,1 0 0 0 0,0 2 0 0 0,0 0-1 0 0,0 2 1 0 0,26 3 0 0 0,-45-2-64 0 0,0 0 0 0 0,1 0 0 0 0,-1 0-1 0 0,0 1 1 0 0,-1 0 0 0 0,1 0 0 0 0,0 0 0 0 0,0 1 0 0 0,-1-1-1 0 0,5 5 1 0 0,24 13 119 0 0,-31-19-264 0 0,1-1 0 0 0,0 1 1 0 0,-1 0-1 0 0,1-1 0 0 0,-1 0 0 0 0,1 1 0 0 0,0-1 0 0 0,-1 0 0 0 0,1 0 0 0 0,0-1 0 0 0,-1 1 0 0 0,1-1 0 0 0,-1 1 0 0 0,1-1 0 0 0,0 0 0 0 0,2-1 0 0 0,0 1-583 0 0,6-2-571 0 0</inkml:trace>
</inkml:ink>
</file>

<file path=ppt/ink/ink14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89"/>
    </inkml:context>
    <inkml:brush xml:id="br0">
      <inkml:brushProperty name="width" value="0.1" units="cm"/>
      <inkml:brushProperty name="height" value="0.1" units="cm"/>
      <inkml:brushProperty name="color" value="#008C3A"/>
    </inkml:brush>
  </inkml:definitions>
  <inkml:trace contextRef="#ctx0" brushRef="#br0">4 2 2303 0 0,'0'0'1360'0'0,"-4"-1"-728"0"0</inkml:trace>
</inkml:ink>
</file>

<file path=ppt/ink/ink14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0"/>
    </inkml:context>
    <inkml:brush xml:id="br0">
      <inkml:brushProperty name="width" value="0.1" units="cm"/>
      <inkml:brushProperty name="height" value="0.1" units="cm"/>
      <inkml:brushProperty name="color" value="#008C3A"/>
    </inkml:brush>
  </inkml:definitions>
  <inkml:trace contextRef="#ctx0" brushRef="#br0">81 58 9215 0 0,'0'0'831'0'0,"4"-49"10174"0"0,-4 49-10941 0 0,0 0 1 0 0,0-1-1 0 0,0 1 0 0 0,0 0 1 0 0,0-1-1 0 0,0 1 0 0 0,0 0 1 0 0,0-1-1 0 0,0 1 0 0 0,0 0 0 0 0,0-1 1 0 0,0 1-1 0 0,-1 0 0 0 0,1-1 1 0 0,0 1-1 0 0,0 0 0 0 0,0-1 0 0 0,-1 1 1 0 0,1 0-1 0 0,0-1 0 0 0,0 1 1 0 0,-1 0-1 0 0,1 0 0 0 0,0 0 1 0 0,0-1-1 0 0,-1 1 0 0 0,1 0 0 0 0,0 0 1 0 0,-1 0-1 0 0,1 0 0 0 0,0-1 1 0 0,-1 1-1 0 0,1 0 0 0 0,0 0 0 0 0,-1 0 1 0 0,1 0-1 0 0,-1 0 0 0 0,1 0 1 0 0,-12 11 627 0 0,-4 21-480 0 0,4 8-99 0 0,1 0 0 0 0,3 0 1 0 0,0 1-1 0 0,3 0 0 0 0,2 0 0 0 0,1 42 0 0 0,2-74-110 0 0,1 1 0 0 0,1 0 0 0 0,-1 0 0 0 0,1-1-1 0 0,1 1 1 0 0,0-1 0 0 0,0 0 0 0 0,1 0 0 0 0,6 12 0 0 0,-8-18-2 0 0,0-1 1 0 0,-1 0-1 0 0,1 1 0 0 0,0-1 1 0 0,0 0-1 0 0,0 0 1 0 0,1 0-1 0 0,-1 0 0 0 0,0-1 1 0 0,1 1-1 0 0,-1-1 0 0 0,1 1 1 0 0,0-1-1 0 0,-1 0 1 0 0,1 0-1 0 0,0 0 0 0 0,0 0 1 0 0,-1 0-1 0 0,1-1 1 0 0,0 1-1 0 0,0-1 0 0 0,0 0 1 0 0,0 0-1 0 0,0 0 1 0 0,0 0-1 0 0,0-1 0 0 0,0 1 1 0 0,0-1-1 0 0,-1 1 0 0 0,1-1 1 0 0,0 0-1 0 0,0 0 1 0 0,-1-1-1 0 0,6-2 0 0 0,4-2 30 0 0,0-2-1 0 0,-1 1 1 0 0,0-1-1 0 0,0-1 1 0 0,-1 0-1 0 0,0-1 1 0 0,0 0-1 0 0,-1 0 1 0 0,10-16-1 0 0,-4 5 65 0 0,-2-1 0 0 0,-1 0 0 0 0,0 0-1 0 0,10-31 1 0 0,-20 46-19 0 0,-1 6 16 0 0,8 35 4 0 0,-7-20-96 0 0,0 4 0 0 0,2 0 0 0 0,0 0 0 0 0,1 0 0 0 0,0-1 0 0 0,9 18 0 0 0,-12-31 0 0 0,1 1 0 0 0,-1-1 0 0 0,1 0 0 0 0,0-1 0 0 0,0 1 0 0 0,0 0 0 0 0,0-1 0 0 0,0 0 0 0 0,1 1 0 0 0,0-1 0 0 0,0-1 0 0 0,0 1 0 0 0,0-1 0 0 0,0 1 0 0 0,0-1 0 0 0,0 0 0 0 0,1-1 0 0 0,-1 1 0 0 0,1-1 0 0 0,0 0 0 0 0,-1 0 0 0 0,1 0 0 0 0,0-1 0 0 0,9 1 0 0 0,-4-1 37 0 0,0-1 0 0 0,1 0-1 0 0,-1 0 1 0 0,0-1 0 0 0,0-1 0 0 0,0 0 0 0 0,0 0-1 0 0,0 0 1 0 0,-1-2 0 0 0,1 1 0 0 0,-1-1 0 0 0,0 0-1 0 0,-1-1 1 0 0,1 0 0 0 0,-1 0 0 0 0,0-1 0 0 0,-1 0-1 0 0,1-1 1 0 0,8-11 0 0 0,-6 5 27 0 0,-1 0 0 0 0,-1 0 0 0 0,0-2 0 0 0,0 1 0 0 0,-2-1 0 0 0,0 1 0 0 0,0-2 0 0 0,-2 1 0 0 0,0-1 0 0 0,-1 1 0 0 0,1-20 0 0 0,0 12-47 0 0,1-1 0 0 0,1 1 0 0 0,14-40 0 0 0,-10 37-229 0 0</inkml:trace>
</inkml:ink>
</file>

<file path=ppt/ink/ink14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1"/>
    </inkml:context>
    <inkml:brush xml:id="br0">
      <inkml:brushProperty name="width" value="0.1" units="cm"/>
      <inkml:brushProperty name="height" value="0.1" units="cm"/>
      <inkml:brushProperty name="color" value="#008C3A"/>
    </inkml:brush>
  </inkml:definitions>
  <inkml:trace contextRef="#ctx0" brushRef="#br0">92 10 12263 0 0,'0'0'563'0'0,"20"-9"6777"0"0,-10 29-5230 0 0,-6-6-1852 0 0,-1 1 0 0 0,-1 0-1 0 0,0 1 1 0 0,-2-1-1 0 0,1 0 1 0 0,-2 0-1 0 0,0 1 1 0 0,-6 27-1 0 0,-5 12 4 0 0,-23 57 0 0 0,11-37-157 0 0,10-30-50 0 0,5-20-52 0 0,2 1 0 0 0,0 0 0 0 0,1 0 1 0 0,2 0-1 0 0,-2 47 0 0 0,6-71-2 0 0,0 0 0 0 0,0 0 0 0 0,1 0 0 0 0,-1-1 0 0 0,1 1 0 0 0,-1 0 0 0 0,1 0 0 0 0,0 0 0 0 0,0 0 0 0 0,0-1 0 0 0,0 1 0 0 0,0 0 0 0 0,0-1 0 0 0,0 1 0 0 0,0-1 0 0 0,1 1 0 0 0,-1-1 0 0 0,1 0 0 0 0,-1 0 0 0 0,1 1 0 0 0,-1-1 0 0 0,1 0 0 0 0,0 0 0 0 0,0 0 0 0 0,-1-1 0 0 0,1 1 0 0 0,0 0 0 0 0,0-1 0 0 0,0 1 0 0 0,0-1 0 0 0,0 0 0 0 0,0 1 0 0 0,0-1 0 0 0,-1 0 0 0 0,1 0 0 0 0,0 0 0 0 0,0-1 0 0 0,4 0 0 0 0,10-1 0 0 0,-1 0 0 0 0,1-1 0 0 0,26-9 0 0 0,-30 8 0 0 0,41-12 142 0 0,1 3 0 0 0,74-9-1 0 0,-111 20-93 0 0,0 1-1 0 0,0 0 1 0 0,0 1-1 0 0,0 1 1 0 0,0 1-1 0 0,0 0 1 0 0,0 2-1 0 0,-1-1 1 0 0,1 2-1 0 0,-1 0 1 0 0,0 1-1 0 0,15 9 1 0 0,9 13 85 0 0,-39-27-205 0 0,1-1 1 0 0,-1 1-1 0 0,0-1 0 0 0,0 0 1 0 0,0 0-1 0 0,0 0 0 0 0,1 1 1 0 0,-1-1-1 0 0,0 0 0 0 0,0-1 1 0 0,1 1-1 0 0,-1 0 0 0 0,0 0 1 0 0,0 0-1 0 0,0-1 0 0 0,0 1 1 0 0,0 0-1 0 0,1-1 0 0 0,-1 1 1 0 0,0-1-1 0 0,0 0 0 0 0,0 1 0 0 0,0-1 1 0 0,1-1-1 0 0,5-5-1704 0 0</inkml:trace>
</inkml:ink>
</file>

<file path=ppt/ink/ink14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2"/>
    </inkml:context>
    <inkml:brush xml:id="br0">
      <inkml:brushProperty name="width" value="0.1" units="cm"/>
      <inkml:brushProperty name="height" value="0.1" units="cm"/>
      <inkml:brushProperty name="color" value="#008C3A"/>
    </inkml:brush>
  </inkml:definitions>
  <inkml:trace contextRef="#ctx0" brushRef="#br0">15 1 1839 0 0,'-15'33'15626'0'0,"17"-31"-15358"0"0,-1 1 0 0 0,1-1 0 0 0,-1 0 0 0 0,1 1 0 0 0,0-1 0 0 0,-1 0 0 0 0,1 0 1 0 0,0 0-1 0 0,1 0 0 0 0,-1-1 0 0 0,0 1 0 0 0,0-1 0 0 0,1 1 0 0 0,-1-1 1 0 0,1 0-1 0 0,-1 0 0 0 0,1 0 0 0 0,-1 0 0 0 0,6 1 0 0 0,58 8 877 0 0,-49-8-667 0 0,70 2-159 0 0,0-3 0 0 0,169-20 0 0 0,-130 6-314 0 0,74-12-164 0 0,46-3-39 0 0,-245 28 214 0 0,0 0-1 0 0,0 0 1 0 0,0 0 0 0 0,0 0-1 0 0,0 0 1 0 0,0 0 0 0 0,0 0-1 0 0,0 0 1 0 0,0 1 0 0 0,0-1-1 0 0,0 0 1 0 0,0 1 0 0 0,0-1-1 0 0,0 1 1 0 0,0-1 0 0 0,-1 1-1 0 0,1-1 1 0 0,0 1-1 0 0,0 0 1 0 0,0-1 0 0 0,-1 1-1 0 0,1 0 1 0 0,0 0 0 0 0,-1-1-1 0 0,1 1 1 0 0,-1 0 0 0 0,1 0-1 0 0,-1 0 1 0 0,1 0 0 0 0,-1 0-1 0 0,1 0 1 0 0,-1 2 0 0 0,3 2-120 0 0</inkml:trace>
</inkml:ink>
</file>

<file path=ppt/ink/ink14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3"/>
    </inkml:context>
    <inkml:brush xml:id="br0">
      <inkml:brushProperty name="width" value="0.1" units="cm"/>
      <inkml:brushProperty name="height" value="0.1" units="cm"/>
      <inkml:brushProperty name="color" value="#008C3A"/>
    </inkml:brush>
  </inkml:definitions>
  <inkml:trace contextRef="#ctx0" brushRef="#br0">592 0 7831 0 0,'0'0'1075'0'0,"-25"13"5898"0"0,19-10-6448 0 0,0 1 0 0 0,0 0 0 0 0,0 0 1 0 0,0 0-1 0 0,1 0 0 0 0,-8 9 0 0 0,-48 65 880 0 0,42-52-1048 0 0,-53 75 244 0 0,-106 200 0 0 0,140-223-503 0 0,4 2 0 0 0,3 1 0 0 0,-30 124 0 0 0,53-177-111 0 0,-7 39 42 0 0,14-63-39 0 0,1-1 0 0 0,0 0 1 0 0,0 0-1 0 0,0 0 0 0 0,0 0 1 0 0,0 0-1 0 0,1 0 0 0 0,0 0 1 0 0,-1 0-1 0 0,1 0 0 0 0,0 0 1 0 0,0 0-1 0 0,1 0 0 0 0,-1-1 1 0 0,1 1-1 0 0,-1 0 0 0 0,1-1 1 0 0,3 4-1 0 0,-5-6-59 0 0,0 1 0 0 0,0-1 1 0 0,1 0-1 0 0,-1 0 0 0 0,0 1 0 0 0,1-1 0 0 0,-1 0 0 0 0,1 0 0 0 0,-1 1 0 0 0,0-1 1 0 0,1 0-1 0 0,-1 0 0 0 0,1 0 0 0 0,-1 0 0 0 0,0 0 0 0 0,1 0 0 0 0,-1 0 0 0 0,1 0 1 0 0,-1 0-1 0 0,0 0 0 0 0,1 0 0 0 0,-1 0 0 0 0,1 0 0 0 0,-1 0 0 0 0,1 0 0 0 0,-1 0 1 0 0,0 0-1 0 0,1-1 0 0 0,8-2-1110 0 0</inkml:trace>
</inkml:ink>
</file>

<file path=ppt/ink/ink14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4"/>
    </inkml:context>
    <inkml:brush xml:id="br0">
      <inkml:brushProperty name="width" value="0.1" units="cm"/>
      <inkml:brushProperty name="height" value="0.1" units="cm"/>
      <inkml:brushProperty name="color" value="#008C3A"/>
    </inkml:brush>
  </inkml:definitions>
  <inkml:trace contextRef="#ctx0" brushRef="#br0">172 2 5527 0 0,'-4'-2'11901'0'0,"-1"3"-12100"0"0,-10 4 738 0 0,0 0 1 0 0,0 1 0 0 0,1 1-1 0 0,-18 11 1 0 0,25-14-504 0 0,0 1 0 0 0,1-1 0 0 0,-1 1 0 0 0,1 0 1 0 0,0 1-1 0 0,0-1 0 0 0,1 1 0 0 0,-1 1 0 0 0,1-1 0 0 0,-5 9 1 0 0,10-14-34 0 0,0-1 0 0 0,0 1 1 0 0,0-1-1 0 0,0 1 1 0 0,0-1-1 0 0,0 1 1 0 0,0-1-1 0 0,0 1 0 0 0,0-1 1 0 0,0 1-1 0 0,0-1 1 0 0,0 1-1 0 0,0-1 1 0 0,0 1-1 0 0,0-1 0 0 0,1 1 1 0 0,-1-1-1 0 0,0 0 1 0 0,0 1-1 0 0,1-1 1 0 0,-1 1-1 0 0,0-1 0 0 0,1 1 1 0 0,-1-1-1 0 0,0 0 1 0 0,1 1-1 0 0,-1-1 1 0 0,0 0-1 0 0,1 1 1 0 0,-1-1-1 0 0,1 0 0 0 0,-1 0 1 0 0,1 1-1 0 0,-1-1 1 0 0,0 0-1 0 0,1 0 1 0 0,-1 0-1 0 0,1 0 0 0 0,-1 0 1 0 0,2 1-1 0 0,14 2 36 0 0,-15-3-34 0 0,11 1 132 0 0,1-2 0 0 0,-1 1 0 0 0,1-1 1 0 0,-1-1-1 0 0,21-5 0 0 0,-23 4 61 0 0,0 0 0 0 0,0 1 0 0 0,0 1 0 0 0,0 0 0 0 0,1 0 0 0 0,-1 1 0 0 0,0 0-1 0 0,1 1 1 0 0,17 3 0 0 0,-18-1-102 0 0,-6-2-46 0 0,1 0 1 0 0,-1 0-1 0 0,1 1 0 0 0,-1-1 1 0 0,0 1-1 0 0,0 0 0 0 0,8 6 1 0 0,-11-7 19 0 0,0-1-56 0 0,0 1-1 0 0,0-1 1 0 0,0 1-1 0 0,0-1 1 0 0,0 1-1 0 0,0 0 0 0 0,0-1 1 0 0,-1 1-1 0 0,1 0 1 0 0,0 0-1 0 0,-1 0 1 0 0,1-1-1 0 0,0 1 0 0 0,-1 0 1 0 0,1 0-1 0 0,-1 0 1 0 0,1 0-1 0 0,-1 0 1 0 0,0 0-1 0 0,1 0 0 0 0,-1 2 1 0 0,6 23 369 0 0,-7-16-261 0 0,-1 0-1 0 0,0 0 1 0 0,0-1-1 0 0,-1 1 0 0 0,0-1 1 0 0,-1 1-1 0 0,0-1 1 0 0,0 0-1 0 0,-1-1 1 0 0,0 1-1 0 0,-1-1 1 0 0,0 0-1 0 0,0 0 1 0 0,-13 12-1 0 0,-1 0 89 0 0,-1-1 0 0 0,-1-1 0 0 0,-47 30-1 0 0,5-20-73 0 0,58-22-2330 0 0,-2-10 231 0 0</inkml:trace>
</inkml:ink>
</file>

<file path=ppt/ink/ink14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5"/>
    </inkml:context>
    <inkml:brush xml:id="br0">
      <inkml:brushProperty name="width" value="0.1" units="cm"/>
      <inkml:brushProperty name="height" value="0.1" units="cm"/>
      <inkml:brushProperty name="color" value="#008C3A"/>
    </inkml:brush>
  </inkml:definitions>
  <inkml:trace contextRef="#ctx0" brushRef="#br0">0 202 8287 0 0,'5'-3'293'0'0,"0"-1"-1"0"0,-1 0 1 0 0,1 1-1 0 0,-1-2 1 0 0,0 1-1 0 0,0 0 0 0 0,5-9 1 0 0,-7 10 153 0 0,-1 0 1 0 0,1 0-1 0 0,0 0 0 0 0,1 1 1 0 0,-1-1-1 0 0,0 1 0 0 0,1-1 1 0 0,-1 1-1 0 0,1 0 0 0 0,0 0 1 0 0,0 0-1 0 0,0 0 0 0 0,0 0 1 0 0,0 1-1 0 0,0-1 0 0 0,1 1 1 0 0,-1 0-1 0 0,0 0 1 0 0,7-1-1 0 0,1 0 19 0 0,0-1 1 0 0,1 0 0 0 0,-1-1-1 0 0,-1 0 1 0 0,1-1-1 0 0,0 0 1 0 0,-1 0 0 0 0,11-9-1 0 0,-6 5-418 0 0,1 1 1 0 0,26-11-1 0 0,75-13-3415 0 0,-88 26 1585 0 0</inkml:trace>
</inkml:ink>
</file>

<file path=ppt/ink/ink14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6"/>
    </inkml:context>
    <inkml:brush xml:id="br0">
      <inkml:brushProperty name="width" value="0.1" units="cm"/>
      <inkml:brushProperty name="height" value="0.1" units="cm"/>
      <inkml:brushProperty name="color" value="#008C3A"/>
    </inkml:brush>
  </inkml:definitions>
  <inkml:trace contextRef="#ctx0" brushRef="#br0">1 30 3223 0 0,'0'0'14615'0'0,"30"-3"-12116"0"0,217 7 1776 0 0,-28 1-2864 0 0,292-35-600 0 0,-410 24-675 0 0,-98 7-48 0 0,-3 0-82 0 0,1-1 0 0 0,0 1 0 0 0,-1-1 0 0 0,1 1 0 0 0,-1-1 0 0 0,1 1 0 0 0,0 0 0 0 0,-1-1 1 0 0,0 1-1 0 0,1 0 0 0 0,-1 0 0 0 0,1-1 0 0 0,-1 1 0 0 0,0 0 0 0 0,1 0 0 0 0,-1 0 0 0 0,0-1 0 0 0,0 1 0 0 0,0 0 1 0 0,0 0-1 0 0,0 0 0 0 0,0 1 0 0 0,4 7-1754 0 0,2-6 793 0 0</inkml:trace>
</inkml:ink>
</file>

<file path=ppt/ink/ink1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5"/>
    </inkml:context>
    <inkml:brush xml:id="br0">
      <inkml:brushProperty name="width" value="0.1" units="cm"/>
      <inkml:brushProperty name="height" value="0.1" units="cm"/>
      <inkml:brushProperty name="color" value="#AB008B"/>
    </inkml:brush>
  </inkml:definitions>
  <inkml:trace contextRef="#ctx0" brushRef="#br0">2 117 3223 0 0,'0'-44'14090'0'0,"-1"41"-13873"0"0,1 0 0 0 0,-1 0 0 0 0,1 0 0 0 0,0 0 0 0 0,0 0 1 0 0,0 0-1 0 0,0 0 0 0 0,1 0 0 0 0,-1 0 0 0 0,1 0 0 0 0,0 0 1 0 0,0 0-1 0 0,0 0 0 0 0,0 0 0 0 0,0 1 0 0 0,1-1 0 0 0,-1 0 1 0 0,1 1-1 0 0,-1-1 0 0 0,1 1 0 0 0,0-1 0 0 0,0 1 0 0 0,1 0 1 0 0,2-3-1 0 0,-3 4-88 0 0,33 13 180 0 0,-33-11-296 0 0,1 0 0 0 0,0 0 0 0 0,0 1 0 0 0,-1 0 0 0 0,1-1 0 0 0,-1 1 0 0 0,1 0 0 0 0,-1 0-1 0 0,0 0 1 0 0,1 1 0 0 0,-1-1 0 0 0,0 1 0 0 0,-1-1 0 0 0,1 1 0 0 0,0-1 0 0 0,-1 1 0 0 0,0 0-1 0 0,1 0 1 0 0,-1 0 0 0 0,0 0 0 0 0,0 0 0 0 0,-1 0 0 0 0,1 0 0 0 0,-1 0 0 0 0,1 0 0 0 0,-1 0-1 0 0,0 0 1 0 0,0 0 0 0 0,-1 6 0 0 0,-2 7 3 0 0,-1-1 0 0 0,0 0 0 0 0,-1 0 0 0 0,-13 27 0 0 0,-1 3-165 0 0,4 9 44 0 0,-10 29-178 0 0,59-81 153 0 0,57-11 487 0 0,108-6 729 0 0,-150 8-2750 0 0,-38 3-64 0 0</inkml:trace>
</inkml:ink>
</file>

<file path=ppt/ink/ink14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7"/>
    </inkml:context>
    <inkml:brush xml:id="br0">
      <inkml:brushProperty name="width" value="0.1" units="cm"/>
      <inkml:brushProperty name="height" value="0.1" units="cm"/>
      <inkml:brushProperty name="color" value="#008C3A"/>
    </inkml:brush>
  </inkml:definitions>
  <inkml:trace contextRef="#ctx0" brushRef="#br0">197 61 2759 0 0,'0'-4'9315'0'0,"0"-8"-5363"0"0,0-20-491 0 0,0 32-3416 0 0,0 0-1 0 0,0-1 1 0 0,1 1-1 0 0,-1 0 1 0 0,0-1-1 0 0,0 1 1 0 0,0 0-1 0 0,0-1 1 0 0,0 1-1 0 0,0-1 1 0 0,0 1-1 0 0,0 0 1 0 0,0-1-1 0 0,0 1 1 0 0,0-1-1 0 0,0 1 1 0 0,0 0-1 0 0,0-1 1 0 0,0 1-1 0 0,-1 0 1 0 0,1-1-1 0 0,0 1 1 0 0,0 0-1 0 0,0-1 1 0 0,0 1-1 0 0,-1 0 1 0 0,1-1-1 0 0,0 1 1 0 0,0 0-1 0 0,-1-1 1 0 0,1 1-1 0 0,0 0 1 0 0,-1 0-1 0 0,1-1 1 0 0,0 1 0 0 0,-1 0-1 0 0,1 0 1 0 0,0 0-1 0 0,-1 0 1 0 0,1-1-1 0 0,0 1 1 0 0,-1 0-1 0 0,1 0 1 0 0,-1 0-1 0 0,1 0 1 0 0,-1 0-1 0 0,-17 16 638 0 0,-13 28-395 0 0,18-21-214 0 0,2 0 0 0 0,0 1 0 0 0,1 0 0 0 0,-7 30-1 0 0,-19 107 537 0 0,10-40-387 0 0,21-101-180 0 0,2 0 0 0 0,-1 1 1 0 0,2-1-1 0 0,1 31 0 0 0,1-51-37 0 0,0 1 0 0 0,0 0 0 0 0,0-1 0 0 0,0 1 0 0 0,1-1 0 0 0,-1 1 0 0 0,0 0 0 0 0,1-1 0 0 0,-1 1-1 0 0,0-1 1 0 0,1 1 0 0 0,-1-1 0 0 0,0 1 0 0 0,1-1 0 0 0,-1 0 0 0 0,1 1 0 0 0,-1-1 0 0 0,1 1 0 0 0,-1-1 0 0 0,1 0 0 0 0,-1 1 0 0 0,1-1 0 0 0,-1 0 0 0 0,1 0 0 0 0,-1 0 0 0 0,1 1 0 0 0,0-1 0 0 0,-1 0 0 0 0,1 0 0 0 0,-1 0 0 0 0,1 0 0 0 0,0 0 0 0 0,-1 0 0 0 0,1 0 0 0 0,0 0 0 0 0,-1 0 0 0 0,1 0 0 0 0,-1 0 0 0 0,1-1-1 0 0,0 1 1 0 0,-1 0 0 0 0,2-1 0 0 0,23-8-1024 0 0,-15-1-2528 0 0</inkml:trace>
</inkml:ink>
</file>

<file path=ppt/ink/ink14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8"/>
    </inkml:context>
    <inkml:brush xml:id="br0">
      <inkml:brushProperty name="width" value="0.1" units="cm"/>
      <inkml:brushProperty name="height" value="0.1" units="cm"/>
      <inkml:brushProperty name="color" value="#008C3A"/>
    </inkml:brush>
  </inkml:definitions>
  <inkml:trace contextRef="#ctx0" brushRef="#br0">1 1 9671 0 0,'7'8'11465'0'0,"29"33"-10685"0"0,38 53 265 0 0,137 135-1 0 0,-94-107-669 0 0,-87-88-108 0 0,-29-33-139 0 0,14 19 95 0 0</inkml:trace>
</inkml:ink>
</file>

<file path=ppt/ink/ink14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599"/>
    </inkml:context>
    <inkml:brush xml:id="br0">
      <inkml:brushProperty name="width" value="0.1" units="cm"/>
      <inkml:brushProperty name="height" value="0.1" units="cm"/>
      <inkml:brushProperty name="color" value="#008C3A"/>
    </inkml:brush>
  </inkml:definitions>
  <inkml:trace contextRef="#ctx0" brushRef="#br0">1 96 10135 0 0,'0'0'919'0'0,"25"-32"2153"0"0,-24 29-2720 0 0,0 1-1 0 0,1 0 1 0 0,-1 0-1 0 0,1 0 1 0 0,0 0-1 0 0,0 0 1 0 0,0 0 0 0 0,0 0-1 0 0,0 1 1 0 0,0-1-1 0 0,0 1 1 0 0,1 0 0 0 0,-1-1-1 0 0,0 1 1 0 0,1 0-1 0 0,-1 0 1 0 0,1 1 0 0 0,-1-1-1 0 0,5 0 1 0 0,58-2 1837 0 0,-20 2-1668 0 0,18-5-307 0 0,-28 4-927 0 0,59-13 1 0 0,-74 9-194 0 0</inkml:trace>
</inkml:ink>
</file>

<file path=ppt/ink/ink14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0"/>
    </inkml:context>
    <inkml:brush xml:id="br0">
      <inkml:brushProperty name="width" value="0.1" units="cm"/>
      <inkml:brushProperty name="height" value="0.1" units="cm"/>
      <inkml:brushProperty name="color" value="#008C3A"/>
    </inkml:brush>
  </inkml:definitions>
  <inkml:trace contextRef="#ctx0" brushRef="#br0">53 87 1839 0 0,'17'-13'10919'0'0,"-14"10"-9612"0"0,13-48 3538 0 0,-13 37-4058 0 0,-3 14-759 0 0,0 0 1 0 0,0 0-1 0 0,-1 0 1 0 0,1 1 0 0 0,0-1-1 0 0,0 0 1 0 0,0 0-1 0 0,-1 0 1 0 0,1 0-1 0 0,0 0 1 0 0,0 0 0 0 0,-1 0-1 0 0,1 1 1 0 0,0-1-1 0 0,-1 0 1 0 0,1 0 0 0 0,0 0-1 0 0,0 0 1 0 0,-1 0-1 0 0,1 0 1 0 0,0 0 0 0 0,0 0-1 0 0,-1 0 1 0 0,1-1-1 0 0,0 1 1 0 0,0 0 0 0 0,-1 0-1 0 0,1 0 1 0 0,0 0-1 0 0,0 0 1 0 0,-1 0 0 0 0,1 0-1 0 0,0-1 1 0 0,0 1-1 0 0,-1 0 1 0 0,1 0 0 0 0,0 0-1 0 0,0-1 1 0 0,0 1-1 0 0,0 0 1 0 0,-1 0 0 0 0,1 0-1 0 0,0-1 1 0 0,0 1-1 0 0,0 0 1 0 0,0 0-1 0 0,0-1 1 0 0,0 1 0 0 0,0 0-1 0 0,0-1 1 0 0,0 1-1 0 0,-1 0 1 0 0,1 0 0 0 0,0-1-1 0 0,0 1 1 0 0,1-1-1 0 0,-19 19 665 0 0,10-3-556 0 0,1 0 1 0 0,0 0-1 0 0,1 1 0 0 0,1 0 1 0 0,0 0-1 0 0,-2 17 0 0 0,-9 101 658 0 0,14-112-795 0 0,2 0 0 0 0,0-1 0 0 0,2 1 0 0 0,0-1 0 0 0,1 1 0 0 0,1-1 0 0 0,1 0 0 0 0,1 0 0 0 0,10 23 0 0 0,-16-43-67 0 0,1 0 1 0 0,-1 0-1 0 0,1 1 0 0 0,-1-1 0 0 0,1 0 1 0 0,-1 0-1 0 0,1 0 0 0 0,0 0 0 0 0,-1 0 1 0 0,1 0-1 0 0,0 0 0 0 0,0-1 1 0 0,-1 1-1 0 0,1 0 0 0 0,0 0 0 0 0,0-1 1 0 0,0 1-1 0 0,0 0 0 0 0,0-1 0 0 0,0 1 1 0 0,1-1-1 0 0,-1 1 0 0 0,0-1 0 0 0,0 0 1 0 0,0 1-1 0 0,0-1 0 0 0,0 0 0 0 0,1 0 1 0 0,-1 0-1 0 0,0 0 0 0 0,0 0 1 0 0,0 0-1 0 0,1 0 0 0 0,-1 0 0 0 0,0 0 1 0 0,2-1-1 0 0,0-1-500 0 0,1-1 0 0 0,-1 1 0 0 0,0-1 0 0 0,1 0 0 0 0,-1 1 0 0 0,-1-1 0 0 0,1-1 0 0 0,0 1 1 0 0,2-5-1 0 0</inkml:trace>
</inkml:ink>
</file>

<file path=ppt/ink/ink14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1"/>
    </inkml:context>
    <inkml:brush xml:id="br0">
      <inkml:brushProperty name="width" value="0.1" units="cm"/>
      <inkml:brushProperty name="height" value="0.1" units="cm"/>
      <inkml:brushProperty name="color" value="#008C3A"/>
    </inkml:brush>
  </inkml:definitions>
  <inkml:trace contextRef="#ctx0" brushRef="#br0">1 233 7831 0 0,'9'-30'848'0'0,"-7"20"48"0"0,1 0 0 0 0,0 0 0 0 0,1 1 0 0 0,0 0 0 0 0,0 0 0 0 0,1 0 0 0 0,0 0-1 0 0,0 1 1 0 0,12-15 0 0 0,-8 13-360 0 0,0-1 1 0 0,1 1-1 0 0,0 1 0 0 0,0 0 0 0 0,1 0 0 0 0,19-11 0 0 0,-25 17-431 0 0,0 1-1 0 0,1-1 0 0 0,-1 1 1 0 0,0 0-1 0 0,1 1 0 0 0,-1-1 1 0 0,1 1-1 0 0,0 0 1 0 0,-1 0-1 0 0,1 1 0 0 0,0 0 1 0 0,0 0-1 0 0,-1 0 1 0 0,1 1-1 0 0,0-1 0 0 0,-1 1 1 0 0,8 3-1 0 0,-10-3-57 0 0,1 1 1 0 0,-1 0-1 0 0,0 0 1 0 0,0 0-1 0 0,0 0 0 0 0,0 0 1 0 0,0 1-1 0 0,0-1 0 0 0,-1 1 1 0 0,1 0-1 0 0,-1 0 1 0 0,0-1-1 0 0,0 2 0 0 0,0-1 1 0 0,0 0-1 0 0,0 0 0 0 0,-1 1 1 0 0,1-1-1 0 0,-1 1 0 0 0,0-1 1 0 0,0 1-1 0 0,-1 0 1 0 0,1-1-1 0 0,-1 1 0 0 0,1 0 1 0 0,-1-1-1 0 0,-1 6 0 0 0,1-2-10 0 0,0 1 1 0 0,-1-1-1 0 0,0 1 0 0 0,0-1 0 0 0,-1 0 0 0 0,0 1 0 0 0,-1-1 0 0 0,1 0 0 0 0,-1 0 0 0 0,0-1 0 0 0,-1 1 0 0 0,-5 7 0 0 0,1-3 40 0 0,-1-1 1 0 0,0 0-1 0 0,-1 0 1 0 0,0 0 0 0 0,-21 14-1 0 0,4-4-97 0 0,-35 23-48 0 0,62-43 68 0 0,-1 1 0 0 0,1-1 0 0 0,0 0 0 0 0,0 0 0 0 0,0 1 0 0 0,-1-1 0 0 0,1 0 0 0 0,0 0 0 0 0,0 1 0 0 0,0-1 0 0 0,0 0 0 0 0,0 1 0 0 0,0-1 0 0 0,-1 0 0 0 0,1 1 0 0 0,0-1 0 0 0,0 0 0 0 0,0 1 0 0 0,0-1 0 0 0,0 0 0 0 0,0 1 0 0 0,0-1 0 0 0,0 0 0 0 0,0 0 0 0 0,1 1 0 0 0,-1-1 0 0 0,0 0 0 0 0,0 1 0 0 0,0-1 0 0 0,0 0 0 0 0,0 1 0 0 0,1-1 0 0 0,-1 0 0 0 0,0 0 0 0 0,0 1 0 0 0,0-1 0 0 0,1 0 0 0 0,-1 0 0 0 0,0 1 0 0 0,0-1 0 0 0,1 0 0 0 0,-1 0 0 0 0,0 0 0 0 0,0 0 0 0 0,1 1 0 0 0,-1-1 0 0 0,0 0 0 0 0,1 0 0 0 0,-1 0 0 0 0,0 0 0 0 0,1 0 0 0 0,-1 0 0 0 0,0 0 0 0 0,1 0 0 0 0,16 9 0 0 0,-6-7 0 0 0,0 1 0 0 0,0-1 0 0 0,22 0 0 0 0,-20-1 0 0 0,-1 0 0 0 0,0 0 0 0 0,18 5 0 0 0,-19-2 8 0 0,-1 0-1 0 0,0 0 1 0 0,-1 1-1 0 0,1 0 1 0 0,-1 1-1 0 0,0 0 1 0 0,0 0-1 0 0,-1 1 1 0 0,1 0-1 0 0,-2 1 1 0 0,1 0 0 0 0,-1 0-1 0 0,11 15 1 0 0,-16-19 7 0 0,1 1 0 0 0,0-1 1 0 0,-1 1-1 0 0,0 0 1 0 0,0 0-1 0 0,-1 0 1 0 0,1 0-1 0 0,-1 0 1 0 0,0 0-1 0 0,0 0 0 0 0,-1 0 1 0 0,1 0-1 0 0,-1 0 1 0 0,0 1-1 0 0,-1-1 1 0 0,1 0-1 0 0,-1 0 0 0 0,0 0 1 0 0,0 0-1 0 0,-1 0 1 0 0,1 0-1 0 0,-1 0 1 0 0,0 0-1 0 0,-1-1 0 0 0,1 1 1 0 0,-1-1-1 0 0,0 0 1 0 0,0 1-1 0 0,0-1 1 0 0,-5 5-1 0 0,-1 0 29 0 0,0 0-1 0 0,0 0 1 0 0,-1-1-1 0 0,0 0 1 0 0,-1 0-1 0 0,0-1 1 0 0,0-1 0 0 0,0 0-1 0 0,-1 0 1 0 0,1-1-1 0 0,-1-1 1 0 0,-1 0-1 0 0,1-1 1 0 0,0 0-1 0 0,-1 0 1 0 0,0-2 0 0 0,-25 1-1 0 0,32-1-646 0 0,-21-2 1277 0 0,19-4-3447 0 0</inkml:trace>
</inkml:ink>
</file>

<file path=ppt/ink/ink14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2"/>
    </inkml:context>
    <inkml:brush xml:id="br0">
      <inkml:brushProperty name="width" value="0.05" units="cm"/>
      <inkml:brushProperty name="height" value="0.05" units="cm"/>
      <inkml:brushProperty name="color" value="#004F8B"/>
    </inkml:brush>
  </inkml:definitions>
  <inkml:trace contextRef="#ctx0" brushRef="#br0">842 93 2759 0 0,'0'0'1066'0'0,"11"-19"7129"0"0,-7 12-7681 0 0,-4 5-288 0 0,1 1 1 0 0,-1-1-1 0 0,0 1 0 0 0,0-1 0 0 0,0 0 1 0 0,1 1-1 0 0,-2-1 0 0 0,1 0 1 0 0,0 1-1 0 0,0-1 0 0 0,0 1 1 0 0,-1-1-1 0 0,1 1 0 0 0,-1-1 0 0 0,1 0 1 0 0,-1 1-1 0 0,0 0 0 0 0,1-1 1 0 0,-1 1-1 0 0,0-1 0 0 0,0 1 1 0 0,0 0-1 0 0,0 0 0 0 0,0-1 0 0 0,-2 0 1 0 0,-1-1-93 0 0,0 1 0 0 0,0-1 0 0 0,0 1 0 0 0,0 0 0 0 0,0 0 0 0 0,0 1-1 0 0,-1-1 1 0 0,1 1 0 0 0,-6-1 0 0 0,-10-1 8 0 0,0 1 0 0 0,-1 1 0 0 0,-22 1 0 0 0,-19 2-10 0 0,0 2 0 0 0,-119 24 1 0 0,163-24-110 0 0,0 1-1 0 0,0 1 1 0 0,1 0 0 0 0,0 1 0 0 0,1 1-1 0 0,0 1 1 0 0,0 0 0 0 0,0 2 0 0 0,1-1-1 0 0,1 2 1 0 0,0 0 0 0 0,1 0 0 0 0,0 2-1 0 0,-18 23 1 0 0,13-11-2 0 0,1 2-1 0 0,1 0 0 0 0,2 1 1 0 0,0 1-1 0 0,3 0 0 0 0,0 1 1 0 0,2 0-1 0 0,1 0 0 0 0,1 1 1 0 0,-3 48-1 0 0,9-40 5 0 0,1 0 0 0 0,2 1 0 0 0,2-1 0 0 0,1 0 0 0 0,2 0 0 0 0,2-1-1 0 0,2 0 1 0 0,16 39 0 0 0,-14-42 14 0 0,2-1 0 0 0,2 0 0 0 0,1-1-1 0 0,2-1 1 0 0,1-1 0 0 0,34 40 0 0 0,-42-57 47 0 0,1-1-1 0 0,1 0 1 0 0,0-1 0 0 0,1-1 0 0 0,0 0 0 0 0,1-1 0 0 0,0-1-1 0 0,1-1 1 0 0,0 0 0 0 0,0-1 0 0 0,1-1 0 0 0,0-1 0 0 0,38 7-1 0 0,-29-10-3 0 0,-1-1 0 0 0,1-1-1 0 0,-1-2 1 0 0,1-1-1 0 0,-1-1 1 0 0,0-1-1 0 0,1-1 1 0 0,-2-2-1 0 0,28-10 1 0 0,-24 7-38 0 0,0-2 1 0 0,-2-2-1 0 0,1 0 1 0 0,-2-2 0 0 0,0-1-1 0 0,-1-1 1 0 0,38-34-1 0 0,-46 32-11 0 0,0 1-1 0 0,-2-2 0 0 0,0 0 0 0 0,-2-1 1 0 0,0-1-1 0 0,-2 0 0 0 0,0-1 0 0 0,-2 0 1 0 0,0 0-1 0 0,-2-1 0 0 0,0 0 0 0 0,5-43 1 0 0,-4 6 4 0 0,-3-1 1 0 0,-4 0 0 0 0,-1 0 0 0 0,-10-72-1 0 0,6 104-26 0 0,-1 0-1 0 0,-2 0 0 0 0,-1 0 0 0 0,-17-47 0 0 0,19 65 11 0 0,-1 0 1 0 0,0 1 0 0 0,-1 0-1 0 0,0 0 1 0 0,-1 0-1 0 0,0 1 1 0 0,-1 0-1 0 0,-1 1 1 0 0,1 0-1 0 0,-2 0 1 0 0,1 1 0 0 0,-21-13-1 0 0,-10-2 24 0 0,-1 2 1 0 0,-63-24-1 0 0,96 42-36 0 0,7 3-15 0 0,-1 0-1 0 0,0 0 1 0 0,1 0 0 0 0,-1 0-1 0 0,0 0 1 0 0,0 0 0 0 0,1 1-1 0 0,-1-1 1 0 0,0 1 0 0 0,0 0-1 0 0,0 0 1 0 0,0 0-1 0 0,-3 0 1 0 0,5 1-417 0 0</inkml:trace>
</inkml:ink>
</file>

<file path=ppt/ink/ink14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3"/>
    </inkml:context>
    <inkml:brush xml:id="br0">
      <inkml:brushProperty name="width" value="0.05" units="cm"/>
      <inkml:brushProperty name="height" value="0.05" units="cm"/>
      <inkml:brushProperty name="color" value="#004F8B"/>
    </inkml:brush>
  </inkml:definitions>
  <inkml:trace contextRef="#ctx0" brushRef="#br0">898 203 7055 0 0,'0'0'638'0'0,"0"-2"-528"0"0,2-1 205 0 0,-1 1-1 0 0,0-1 0 0 0,0 0 1 0 0,0-1-1 0 0,0 1 1 0 0,-1 0-1 0 0,1 0 0 0 0,-1 0 1 0 0,0 0-1 0 0,0 0 0 0 0,0-1 1 0 0,0 1-1 0 0,-1 0 0 0 0,1 0 1 0 0,-1 0-1 0 0,0 0 0 0 0,0 0 1 0 0,0 0-1 0 0,0 0 0 0 0,0 0 1 0 0,-1 0-1 0 0,1 0 1 0 0,-1 1-1 0 0,-4-6 0 0 0,1 1 218 0 0,-1 0 0 0 0,0 0 0 0 0,-1 0-1 0 0,0 1 1 0 0,0 0 0 0 0,-12-8 0 0 0,3 4-394 0 0,0 1 0 0 0,-1 1 0 0 0,0 1 0 0 0,0 0 0 0 0,0 1 0 0 0,-1 1 0 0 0,0 1 0 0 0,0 0 0 0 0,-1 1 0 0 0,1 1 0 0 0,0 1 0 0 0,-1 1 0 0 0,1 0 0 0 0,-1 1 0 0 0,1 1 0 0 0,0 1 0 0 0,0 1 0 0 0,0 0 0 0 0,0 2 0 0 0,0 0 0 0 0,1 0 0 0 0,-26 15 0 0 0,14-6-58 0 0,1 0 0 0 0,0 2 0 0 0,-50 41 0 0 0,62-44-21 0 0,2 1 0 0 0,0 0 0 0 0,0 1 0 0 0,2 1-1 0 0,0 0 1 0 0,1 0 0 0 0,-13 28 0 0 0,1 9-29 0 0,3 2 1 0 0,1 0-1 0 0,4 1 1 0 0,1 1-1 0 0,4 0 1 0 0,2 1 0 0 0,2 0-1 0 0,3 0 1 0 0,7 84-1 0 0,-2-119-7 0 0,1 0-1 0 0,1-1 0 0 0,1 1 1 0 0,2-1-1 0 0,0 0 1 0 0,1-1-1 0 0,1 0 1 0 0,1 0-1 0 0,1-1 1 0 0,1 0-1 0 0,1-1 1 0 0,1 0-1 0 0,1-1 0 0 0,0-1 1 0 0,1 0-1 0 0,1-1 1 0 0,1-1-1 0 0,0-1 1 0 0,1 0-1 0 0,1-2 1 0 0,0 0-1 0 0,1-1 1 0 0,0-1-1 0 0,1-1 0 0 0,0-1 1 0 0,1 0-1 0 0,-1-2 1 0 0,2-1-1 0 0,-1-1 1 0 0,43 4-1 0 0,-36-8 80 0 0,0-2 0 0 0,0 0-1 0 0,0-2 1 0 0,0-2 0 0 0,0 0 0 0 0,-1-2 0 0 0,0-1-1 0 0,0-2 1 0 0,-1-1 0 0 0,33-17 0 0 0,-28 10-50 0 0,-2-1 0 0 0,0-1 0 0 0,-1-2 0 0 0,-1-1 0 0 0,-1-1 0 0 0,-1-2 0 0 0,-2 0 0 0 0,25-33 0 0 0,-30 31-36 0 0,-1-2-1 0 0,-1-1 1 0 0,-1 0-1 0 0,-2-1 1 0 0,-1-1-1 0 0,-2 0 1 0 0,15-59-1 0 0,-18 49-13 0 0,-2-2-1 0 0,-2 1 0 0 0,-1 0 1 0 0,-3-1-1 0 0,-6-73 0 0 0,3 101 0 0 0,-1 0 1 0 0,0 0-1 0 0,-1 0 1 0 0,-1 0-1 0 0,0 1 0 0 0,-2 0 1 0 0,0 0-1 0 0,0 0 0 0 0,-1 1 1 0 0,-1 0-1 0 0,-16-20 0 0 0,15 24 3 0 0,-1 0-1 0 0,0 0 1 0 0,0 1-1 0 0,-1 1 0 0 0,0 0 1 0 0,-1 1-1 0 0,0 0 1 0 0,0 1-1 0 0,-1 0 0 0 0,0 1 1 0 0,0 1-1 0 0,0 0 1 0 0,-22-4-1 0 0,7 3 19 0 0,0 2-1 0 0,-1 2 1 0 0,0 0-1 0 0,0 2 1 0 0,-48 6 0 0 0,-20 9-7657 0 0,87-14-372 0 0</inkml:trace>
</inkml:ink>
</file>

<file path=ppt/ink/ink14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4"/>
    </inkml:context>
    <inkml:brush xml:id="br0">
      <inkml:brushProperty name="width" value="0.05" units="cm"/>
      <inkml:brushProperty name="height" value="0.05" units="cm"/>
      <inkml:brushProperty name="color" value="#004F8B"/>
    </inkml:brush>
  </inkml:definitions>
  <inkml:trace contextRef="#ctx0" brushRef="#br0">1436 126 2759 0 0,'-17'-11'997'0'0,"-4"-2"3358"0"0,-8-3-3179 0 0,0 1-1 0 0,-1 2 0 0 0,-1 1 0 0 0,-54-13 1 0 0,54 18-682 0 0,0 2 1 0 0,0 1-1 0 0,0 1 1 0 0,-1 1-1 0 0,1 2 0 0 0,0 2 1 0 0,0 0-1 0 0,-51 12 1 0 0,62-7-419 0 0,-1 0 1 0 0,1 2-1 0 0,0 0 0 0 0,-29 19 0 0 0,-32 15-41 0 0,32-22 37 0 0,2 2 1 0 0,-50 32-1 0 0,80-44-44 0 0,2 1 0 0 0,-1 1 0 0 0,1 0 0 0 0,1 1 0 0 0,0 1 0 0 0,1 0 0 0 0,1 1 0 0 0,-20 33 0 0 0,-53 120 32 0 0,25-43-36 0 0,33-69-24 0 0,2 1 0 0 0,3 1 0 0 0,3 0 0 0 0,-15 77 0 0 0,19-52 0 0 0,4 0 0 0 0,-2 137 0 0 0,15-145-12 0 0,2-1-1 0 0,4 0 0 0 0,30 124 1 0 0,-26-152 2 0 0,2 0 0 0 0,3-2 1 0 0,1 0-1 0 0,2-1 1 0 0,2-1-1 0 0,52 75 1 0 0,-61-101-2 0 0,0-2 0 0 0,1 1 0 0 0,1-2 0 0 0,0 0 0 0 0,1 0 0 0 0,0-2 0 0 0,1 0 0 0 0,1-1 0 0 0,0 0 0 0 0,0-2 0 0 0,30 12 0 0 0,-20-13 122 0 0,-1 0 0 0 0,2-2-1 0 0,-1-1 1 0 0,0-1 0 0 0,1-1-1 0 0,0-2 1 0 0,44-3 0 0 0,-11-6 197 0 0,-1-2 1 0 0,0-3-1 0 0,-1-2 0 0 0,-1-3 1 0 0,-1-3-1 0 0,0-2 1 0 0,57-33-1 0 0,136-89 256 0 0,-225 127-545 0 0,0-1 0 0 0,-2-2 1 0 0,0 0-1 0 0,-2-2 0 0 0,0 0 0 0 0,-2-2 0 0 0,19-27 0 0 0,-1-10 37 0 0,-2-1 0 0 0,-3-2 0 0 0,-3-1 0 0 0,-3-2-1 0 0,21-83 1 0 0,-35 99-37 0 0,-2-1 1 0 0,-2 1-1 0 0,-3-2 0 0 0,-3 1 0 0 0,-1-1 0 0 0,-3 1 0 0 0,-13-92 0 0 0,3 90 10 0 0,-3 2-1 0 0,-30-81 0 0 0,-57-96 146 0 0,88 204-127 0 0,-1 0-1 0 0,-1 1 1 0 0,-1 1-1 0 0,-1 0 1 0 0,-1 1-1 0 0,-1 1 1 0 0,-43-38 0 0 0,53 53-89 0 0,1-1-1 0 0,-1 2 1 0 0,-1 0 0 0 0,1 0 0 0 0,-1 0 0 0 0,0 1 0 0 0,0 1 0 0 0,-1 0 0 0 0,1 0 0 0 0,-1 1 0 0 0,0 0 0 0 0,0 1 0 0 0,0 0 0 0 0,0 1-1 0 0,0 0 1 0 0,0 1 0 0 0,0 0 0 0 0,-1 1 0 0 0,1 0 0 0 0,0 1 0 0 0,0 0 0 0 0,0 0 0 0 0,-17 8 0 0 0,10-3-561 0 0</inkml:trace>
</inkml:ink>
</file>

<file path=ppt/ink/ink14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5"/>
    </inkml:context>
    <inkml:brush xml:id="br0">
      <inkml:brushProperty name="width" value="0.05" units="cm"/>
      <inkml:brushProperty name="height" value="0.05" units="cm"/>
      <inkml:brushProperty name="color" value="#004F8B"/>
    </inkml:brush>
  </inkml:definitions>
  <inkml:trace contextRef="#ctx0" brushRef="#br0">1365 322 5063 0 0,'0'0'390'0'0,"24"-36"2984"0"0,-23 34-3095 0 0,-1 1-1 0 0,1-1 0 0 0,-1 0 1 0 0,1 0-1 0 0,-1 0 0 0 0,0 0 0 0 0,0 0 1 0 0,1 0-1 0 0,-2 0 0 0 0,1 0 1 0 0,0 0-1 0 0,0 0 0 0 0,0 0 0 0 0,-1 0 1 0 0,1 1-1 0 0,-1-1 0 0 0,0 0 1 0 0,1 0-1 0 0,-1 0 0 0 0,0 1 1 0 0,0-1-1 0 0,0 0 0 0 0,0 1 0 0 0,0-1 1 0 0,-1 1-1 0 0,1-1 0 0 0,0 1 1 0 0,-3-2-1 0 0,-5-5 242 0 0,-1 2 0 0 0,1-1 0 0 0,-1 1 0 0 0,-11-4 0 0 0,-8-7 119 0 0,-20-14-297 0 0,-1 2 0 0 0,-2 2 0 0 0,-1 2 0 0 0,-68-21 0 0 0,99 40-316 0 0,-1 1 1 0 0,0 1-1 0 0,-1 1 0 0 0,1 1 0 0 0,0 1 0 0 0,-1 1 0 0 0,1 1 1 0 0,-1 2-1 0 0,1 0 0 0 0,0 1 0 0 0,0 1 0 0 0,-29 11 1 0 0,16-3-9 0 0,0 3 1 0 0,2 0 0 0 0,0 2 0 0 0,1 2 0 0 0,1 1-1 0 0,-51 43 1 0 0,42-29 8 0 0,-70 78 0 0 0,94-91-23 0 0,1 0 0 0 0,1 1-1 0 0,0 0 1 0 0,2 1 0 0 0,-18 45-1 0 0,11-7 34 0 0,2 1 0 0 0,3 1 0 0 0,3 0 0 0 0,3 1 0 0 0,2 0-1 0 0,4 0 1 0 0,2 0 0 0 0,11 95 0 0 0,-4-120-41 0 0,2-1 0 0 0,1 0 0 0 0,2 0 0 0 0,2-1 0 0 0,1 0 0 0 0,3-1 0 0 0,0-1 0 0 0,2-1 0 0 0,40 55 0 0 0,-26-47-2 0 0,2-1 1 0 0,2-2-1 0 0,2-1 0 0 0,1-3 1 0 0,2-1-1 0 0,68 45 0 0 0,-79-61 13 0 0,43 30 238 0 0,159 77 0 0 0,-210-116-208 0 0,0-1 0 0 0,1-1 0 0 0,0 0 0 0 0,0-2 0 0 0,1-1 0 0 0,0-1 0 0 0,-1-2 0 0 0,2 0 0 0 0,-1-1 0 0 0,0-2 0 0 0,47-6 0 0 0,-51 2-6 0 0,-1-1-1 0 0,0-2 1 0 0,0 1-1 0 0,-1-2 0 0 0,0-1 1 0 0,-1 0-1 0 0,26-20 0 0 0,111-100 101 0 0,-150 125-129 0 0,24-20 13 0 0,-2-2 0 0 0,-1-2 0 0 0,-1 0 0 0 0,-2-1 0 0 0,0-2 0 0 0,-3 0 0 0 0,0-1 0 0 0,-2-1 0 0 0,24-66 0 0 0,-22 36 29 0 0,-3-1 0 0 0,-3-1 0 0 0,-3 0 0 0 0,4-99 0 0 0,-13 47 22 0 0,-21-195 0 0 0,14 255-31 0 0,-3 1 1 0 0,-3 1 0 0 0,-30-93-1 0 0,34 131-22 0 0,0 1-1 0 0,-2-1 1 0 0,0 2 0 0 0,-1-1-1 0 0,0 1 1 0 0,-19-20-1 0 0,21 27-9 0 0,0 0 1 0 0,-1 1-1 0 0,-1 1 0 0 0,1-1 0 0 0,-1 1 1 0 0,0 1-1 0 0,-1 0 0 0 0,0 1 0 0 0,1 0 1 0 0,-2 0-1 0 0,-14-4 0 0 0,13 7-155 0 0,-1 0 0 0 0,0 0 0 0 0,1 1 0 0 0,-1 1 0 0 0,0 0 0 0 0,0 1 0 0 0,0 0 0 0 0,1 1 0 0 0,-1 1 0 0 0,-16 5 0 0 0,-18 8-2236 0 0,-64 30 1 0 0,91-37 1482 0 0,-9 4-6567 0 0</inkml:trace>
</inkml:ink>
</file>

<file path=ppt/ink/ink14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6"/>
    </inkml:context>
    <inkml:brush xml:id="br0">
      <inkml:brushProperty name="width" value="0.1" units="cm"/>
      <inkml:brushProperty name="height" value="0.1" units="cm"/>
      <inkml:brushProperty name="color" value="#004F8B"/>
    </inkml:brush>
  </inkml:definitions>
  <inkml:trace contextRef="#ctx0" brushRef="#br0">1 16 6911 0 0,'3'-16'14358'0'0,"2"58"-13696"0"0,-1 1 1 0 0,-2-1 0 0 0,-4 49 0 0 0,-1-58-595 0 0,2 1-1 0 0,2 0 0 0 0,1 0 0 0 0,1-1 1 0 0,2 1-1 0 0,13 44 0 0 0,-9-63 156 0 0,0 0-814 0 0</inkml:trace>
</inkml:ink>
</file>

<file path=ppt/ink/ink1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6"/>
    </inkml:context>
    <inkml:brush xml:id="br0">
      <inkml:brushProperty name="width" value="0.1" units="cm"/>
      <inkml:brushProperty name="height" value="0.1" units="cm"/>
      <inkml:brushProperty name="color" value="#AB008B"/>
    </inkml:brush>
  </inkml:definitions>
  <inkml:trace contextRef="#ctx0" brushRef="#br0">1 152 5983 0 0,'0'0'1958'0'0,"4"-42"7052"0"0,-3 34-8397 0 0,0 0 0 0 0,1 0 0 0 0,0 1 0 0 0,1-1 0 0 0,0 1 0 0 0,0-1 0 0 0,0 1 0 0 0,1 0 0 0 0,6-8 0 0 0,-8 13-550 0 0,1-1-1 0 0,0 1 1 0 0,-1 0-1 0 0,1 0 1 0 0,0 0-1 0 0,0 0 0 0 0,1 0 1 0 0,-1 0-1 0 0,0 1 1 0 0,0 0-1 0 0,1 0 0 0 0,-1 0 1 0 0,1 0-1 0 0,-1 0 1 0 0,1 0-1 0 0,-1 1 0 0 0,1 0 1 0 0,-1 0-1 0 0,1 0 1 0 0,0 0-1 0 0,-1 0 0 0 0,1 1 1 0 0,4 1-1 0 0,-5-2-55 0 0,1 1 0 0 0,0-1 0 0 0,0 1 0 0 0,0 0 0 0 0,-1 0 0 0 0,1 1 0 0 0,-1-1-1 0 0,1 1 1 0 0,-1 0 0 0 0,1 0 0 0 0,-1 0 0 0 0,0 0 0 0 0,0 0 0 0 0,0 1 0 0 0,0-1 0 0 0,0 1 0 0 0,-1 0 0 0 0,1 0 0 0 0,-1 0-1 0 0,0 0 1 0 0,0 0 0 0 0,0 1 0 0 0,0-1 0 0 0,0 1 0 0 0,-1-1 0 0 0,1 1 0 0 0,-1-1 0 0 0,0 1 0 0 0,0 0 0 0 0,-1 0 0 0 0,1 0-1 0 0,-1-1 1 0 0,0 1 0 0 0,0 0 0 0 0,0 0 0 0 0,0 0 0 0 0,-1 0 0 0 0,1 0 0 0 0,-1-1 0 0 0,0 1 0 0 0,0 0 0 0 0,-1-1 0 0 0,1 1-1 0 0,-1-1 1 0 0,0 1 0 0 0,0-1 0 0 0,-4 6 0 0 0,-27 30-57 0 0,27-33 38 0 0,0 0 0 0 0,0 0 0 0 0,1 1 0 0 0,-1 0 0 0 0,1 0 0 0 0,1 0 0 0 0,0 0 1 0 0,0 1-1 0 0,0 0 0 0 0,-3 9 0 0 0,8-16 13 0 0,-1 0-1 0 0,0 0 1 0 0,0 0 0 0 0,0 0 0 0 0,0 0 0 0 0,1 0 0 0 0,-1 0 0 0 0,1 0-1 0 0,-1 0 1 0 0,0 0 0 0 0,1 0 0 0 0,-1-1 0 0 0,1 1 0 0 0,0 0 0 0 0,-1 0-1 0 0,1-1 1 0 0,0 1 0 0 0,-1 0 0 0 0,1-1 0 0 0,0 1 0 0 0,0 0 0 0 0,0-1-1 0 0,0 1 1 0 0,-1-1 0 0 0,1 0 0 0 0,0 1 0 0 0,1-1 0 0 0,29 12-1 0 0,-27-11 49 0 0,52 15 193 0 0,90 15 0 0 0,-138-30-360 0 0,-1 0 1 0 0,1-1-1 0 0,-1 0 0 0 0,1 0 0 0 0,7-1 1 0 0,19-10-8018 0 0</inkml:trace>
</inkml:ink>
</file>

<file path=ppt/ink/ink14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7"/>
    </inkml:context>
    <inkml:brush xml:id="br0">
      <inkml:brushProperty name="width" value="0.1" units="cm"/>
      <inkml:brushProperty name="height" value="0.1" units="cm"/>
      <inkml:brushProperty name="color" value="#004F8B"/>
    </inkml:brush>
  </inkml:definitions>
  <inkml:trace contextRef="#ctx0" brushRef="#br0">30 151 2759 0 0,'-29'13'16177'0'0,"56"-17"-11545"0"0,178-28-3182 0 0,145-19-1202 0 0,-227 35-220 0 0,205-44 242 0 0,-325 60-255 0 0,-1 0-1 0 0,1 0 0 0 0,0 0 0 0 0,-1 0 1 0 0,1 0-1 0 0,0 0 0 0 0,-1 1 0 0 0,1-1 1 0 0,0 1-1 0 0,-1 0 0 0 0,1 0 0 0 0,3 2 1 0 0,-5-3-77 0 0,0 0 0 0 0,-1 1 0 0 0,1 0 0 0 0,0-1 0 0 0,-1 1 0 0 0,1-1 0 0 0,-1 1 0 0 0,1 0 0 0 0,0-1 0 0 0,-1 1 0 0 0,1 0 0 0 0,-1 0 0 0 0,0 0 0 0 0,1-1 0 0 0,-1 1-1 0 0,0 0 1 0 0,1 0 0 0 0,-1 0 0 0 0,0 0 0 0 0,0-1 0 0 0,0 1 0 0 0,0 0 0 0 0,0 0 0 0 0,0 0 0 0 0,0 0 0 0 0,0 0 0 0 0,0 0 0 0 0,0-1 0 0 0,0 1 0 0 0,-1 0 0 0 0,1 0 0 0 0,0 0 0 0 0,-1 0 0 0 0,1-1 0 0 0,0 1 0 0 0,-1 0 0 0 0,1 0 0 0 0,-1-1 0 0 0,1 1 0 0 0,-2 1 0 0 0,-4 5-1274 0 0</inkml:trace>
</inkml:ink>
</file>

<file path=ppt/ink/ink14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8"/>
    </inkml:context>
    <inkml:brush xml:id="br0">
      <inkml:brushProperty name="width" value="0.1" units="cm"/>
      <inkml:brushProperty name="height" value="0.1" units="cm"/>
      <inkml:brushProperty name="color" value="#004F8B"/>
    </inkml:brush>
  </inkml:definitions>
  <inkml:trace contextRef="#ctx0" brushRef="#br0">22 69 1839 0 0,'0'0'83'0'0,"-5"-12"810"0"0,-1-5 6742 0 0,4 13-6101 0 0,0 0 0 0 0,1 0 0 0 0,-1 0 0 0 0,1 0 1 0 0,0 0-1 0 0,0-1 0 0 0,0-5 0 0 0,8 11-1315 0 0,0 1-1 0 0,-1 1 1 0 0,1-1-1 0 0,0 1 0 0 0,-1 1 1 0 0,0-1-1 0 0,0 1 1 0 0,0 0-1 0 0,0 0 1 0 0,5 7-1 0 0,14 6-70 0 0,33 19-165 0 0,-1 2 0 0 0,-1 3 0 0 0,-3 2 0 0 0,51 53-1 0 0,-95-81 168 0 0,-8-12-166 0 0,0-1-1 0 0,0 0 0 0 0,1 0 0 0 0,-1 0 1 0 0,0 1-1 0 0,1-1 0 0 0,-1 0 0 0 0,1-1 0 0 0,0 1 1 0 0,4 3-1 0 0</inkml:trace>
</inkml:ink>
</file>

<file path=ppt/ink/ink14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09"/>
    </inkml:context>
    <inkml:brush xml:id="br0">
      <inkml:brushProperty name="width" value="0.1" units="cm"/>
      <inkml:brushProperty name="height" value="0.1" units="cm"/>
      <inkml:brushProperty name="color" value="#004F8B"/>
    </inkml:brush>
  </inkml:definitions>
  <inkml:trace contextRef="#ctx0" brushRef="#br0">528 32 8287 0 0,'0'0'639'0'0,"0"-28"7488"0"0,-2 27-7899 0 0,0 0 1 0 0,0 1 0 0 0,-1-1-1 0 0,1 1 1 0 0,0 0 0 0 0,0-1-1 0 0,0 1 1 0 0,-1 0 0 0 0,1 0-1 0 0,0 1 1 0 0,0-1 0 0 0,0 0-1 0 0,-1 1 1 0 0,1-1 0 0 0,0 1-1 0 0,0 0 1 0 0,0 0 0 0 0,0-1-1 0 0,0 2 1 0 0,0-1 0 0 0,-3 2-1 0 0,-49 35 656 0 0,30-20-495 0 0,-26 15 84 0 0,-87 78-1 0 0,112-87-410 0 0,1 1-1 0 0,1 1 1 0 0,1 2 0 0 0,-32 53 0 0 0,40-57-38 0 0,4-9-13 0 0,0 1 0 0 0,2 0 0 0 0,-8 19 1 0 0,15-32-19 0 0,0 0 1 0 0,0 1-1 0 0,0-1 1 0 0,0 0-1 0 0,0 1 1 0 0,1-1-1 0 0,-1 0 0 0 0,1 1 1 0 0,0-1-1 0 0,0 1 1 0 0,0-1-1 0 0,1 0 1 0 0,-1 1-1 0 0,1-1 1 0 0,0 0-1 0 0,0 1 1 0 0,0-1-1 0 0,0 0 1 0 0,0 0-1 0 0,1 0 1 0 0,0 0-1 0 0,2 4 0 0 0,2-1-1128 0 0</inkml:trace>
</inkml:ink>
</file>

<file path=ppt/ink/ink14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0"/>
    </inkml:context>
    <inkml:brush xml:id="br0">
      <inkml:brushProperty name="width" value="0.1" units="cm"/>
      <inkml:brushProperty name="height" value="0.1" units="cm"/>
      <inkml:brushProperty name="color" value="#004F8B"/>
    </inkml:brush>
  </inkml:definitions>
  <inkml:trace contextRef="#ctx0" brushRef="#br0">43 213 8519 0 0,'-25'8'928'0'0,"19"-8"268"0"0,5 0-1064 0 0,1 0 1 0 0,-1 0-1 0 0,1 0 0 0 0,0 0 0 0 0,-1 0 0 0 0,1 0 0 0 0,-1 0 0 0 0,1 0 0 0 0,0 0 1 0 0,-1 0-1 0 0,1 0 0 0 0,0 0 0 0 0,-1 0 0 0 0,1-1 0 0 0,0 1 0 0 0,-4-2 1322 0 0,4 1-1322 0 0,0 1 0 0 0,0 0 0 0 0,-1-1 0 0 0,1 1 0 0 0,0 0 1 0 0,0-1-1 0 0,0 1 0 0 0,0 0 0 0 0,0-1 0 0 0,-1 1 0 0 0,1-1 0 0 0,0 1 0 0 0,0 0 1 0 0,0-1-1 0 0,0 1 0 0 0,0 0 0 0 0,0-1 0 0 0,0 1 0 0 0,0-1 0 0 0,1 1 1 0 0,-1-1-1 0 0,6-18 2404 0 0,0 15-2246 0 0,0 0 0 0 0,0 0 0 0 0,0 0-1 0 0,1 1 1 0 0,-1 0 0 0 0,1 0 0 0 0,0 0 0 0 0,0 1 0 0 0,13-2 0 0 0,72-9 815 0 0,-63 11-684 0 0,557-71 859 0 0,-527 63-1247 0 0,70-22-1 0 0,-65 14 82 0 0,-19 11 72 0 0,-43 7-195 0 0,-1 0-1 0 0,0-1 1 0 0,1 1 0 0 0,-1 0-1 0 0,1 0 1 0 0,-1 0 0 0 0,1 1 0 0 0,-1-1-1 0 0,0 0 1 0 0,1 0 0 0 0,-1 1 0 0 0,1-1-1 0 0,-1 1 1 0 0,0-1 0 0 0,1 1 0 0 0,-1 0-1 0 0,0 0 1 0 0,0-1 0 0 0,0 1-1 0 0,0 0 1 0 0,1 0 0 0 0,-1 0 0 0 0,0 0-1 0 0,0 0 1 0 0,-1 0 0 0 0,1 0 0 0 0,0 1-1 0 0,1 0 1 0 0,-6 15-2148 0 0,-2-7-126 0 0</inkml:trace>
</inkml:ink>
</file>

<file path=ppt/ink/ink14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1"/>
    </inkml:context>
    <inkml:brush xml:id="br0">
      <inkml:brushProperty name="width" value="0.1" units="cm"/>
      <inkml:brushProperty name="height" value="0.1" units="cm"/>
      <inkml:brushProperty name="color" value="#004F8B"/>
    </inkml:brush>
  </inkml:definitions>
  <inkml:trace contextRef="#ctx0" brushRef="#br0">141 32 5063 0 0,'19'-18'14663'0'0,"-19"18"-14582"0"0,0-1 0 0 0,0 1 1 0 0,0-1-1 0 0,0 1 0 0 0,0-1 0 0 0,0 1 1 0 0,0-1-1 0 0,0 1 0 0 0,0-1 0 0 0,0 1 1 0 0,0-1-1 0 0,-1 1 0 0 0,1-1 0 0 0,0 1 1 0 0,0 0-1 0 0,0-1 0 0 0,-1 1 1 0 0,1-1-1 0 0,0 1 0 0 0,-1-1 0 0 0,1 1 1 0 0,0 0-1 0 0,-1-1 0 0 0,1 1 0 0 0,0 0 1 0 0,-1-1-1 0 0,1 1 0 0 0,-1 0 0 0 0,1 0 1 0 0,-1-1-1 0 0,1 1 0 0 0,0 0 0 0 0,-1 0 1 0 0,1 0-1 0 0,-1-1 0 0 0,1 1 0 0 0,-1 0 1 0 0,1 0-1 0 0,-2 0 0 0 0,-24 10 900 0 0,-23 25-700 0 0,43-29-266 0 0,-1 0 1 0 0,1 0 0 0 0,0 0-1 0 0,1 1 1 0 0,0 0-1 0 0,0 0 1 0 0,0 0-1 0 0,1 0 1 0 0,0 1 0 0 0,0 0-1 0 0,0 0 1 0 0,2 0-1 0 0,-1 0 1 0 0,1 1 0 0 0,-3 13-1 0 0,5-21-15 0 0,1 0 0 0 0,-1 1 0 0 0,0-1 0 0 0,0 0 0 0 0,0 0 0 0 0,1 1 0 0 0,-1-1 0 0 0,1 0 0 0 0,-1 0 0 0 0,1 0 0 0 0,-1 0 0 0 0,1 0 0 0 0,0 1 0 0 0,-1-1 0 0 0,1 0 0 0 0,0 0 0 0 0,0-1 0 0 0,0 1 0 0 0,0 0 0 0 0,0 0 0 0 0,0 0 0 0 0,0-1 0 0 0,0 1 0 0 0,0 0 0 0 0,0-1 0 0 0,0 1 0 0 0,0-1 0 0 0,1 1 0 0 0,-1-1 0 0 0,0 0 0 0 0,2 1 0 0 0,39 1 0 0 0,-34-2 0 0 0,104-8 77 0 0,-75 3 13 0 0,0 3 0 0 0,68 3 0 0 0,-94 0-78 0 0,-1 0 0 0 0,0 1-1 0 0,0 0 1 0 0,0 1 0 0 0,0 0 0 0 0,0 1 0 0 0,-1 0-1 0 0,1 1 1 0 0,-1-1 0 0 0,0 2 0 0 0,0-1 0 0 0,-1 1-1 0 0,0 1 1 0 0,13 12 0 0 0,-17-15 0 0 0,-1-1 0 0 0,0 1 0 0 0,0 0-1 0 0,0 0 1 0 0,-1 1 0 0 0,1-1 0 0 0,-1 0 0 0 0,0 1-1 0 0,0-1 1 0 0,-1 1 0 0 0,1 0 0 0 0,-1 0 0 0 0,0-1-1 0 0,-1 1 1 0 0,1 0 0 0 0,-1 0 0 0 0,0 7 0 0 0,-1-4 23 0 0,0-1 1 0 0,-1 0 0 0 0,0 0 0 0 0,0 0 0 0 0,0 0-1 0 0,-1 0 1 0 0,0-1 0 0 0,-1 1 0 0 0,1-1 0 0 0,-9 11-1 0 0,3-6 36 0 0,0 0-1 0 0,0-1 1 0 0,-1 0-1 0 0,-1-1 1 0 0,0 0-1 0 0,0-1 1 0 0,0 0-1 0 0,-1-1 1 0 0,0 0-1 0 0,-1-1 1 0 0,-23 9-1 0 0,15-10 25 0 0,0 0 0 0 0,0-1 0 0 0,0-1 0 0 0,-35-1 1 0 0,47-2-92 0 0,-1 0 0 0 0,0-1 1 0 0,0 0-1 0 0,1-1 0 0 0,-1 0 1 0 0,1-1-1 0 0,-1 0 0 0 0,1 0 1 0 0,0-1-1 0 0,0 0 0 0 0,0 0 1 0 0,-9-8-1 0 0,13 5-164 0 0</inkml:trace>
</inkml:ink>
</file>

<file path=ppt/ink/ink14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2"/>
    </inkml:context>
    <inkml:brush xml:id="br0">
      <inkml:brushProperty name="width" value="0.1" units="cm"/>
      <inkml:brushProperty name="height" value="0.1" units="cm"/>
      <inkml:brushProperty name="color" value="#004F8B"/>
    </inkml:brush>
  </inkml:definitions>
  <inkml:trace contextRef="#ctx0" brushRef="#br0">0 78 9215 0 0,'0'0'707'0'0,"21"-26"2994"0"0,-17 22-3119 0 0,0-1-1 0 0,1 1 1 0 0,0 0-1 0 0,0 0 1 0 0,0 1 0 0 0,0-1-1 0 0,0 1 1 0 0,1 1-1 0 0,-1-1 1 0 0,1 1-1 0 0,0-1 1 0 0,0 2-1 0 0,0-1 1 0 0,0 1-1 0 0,10-2 1 0 0,13 1 86 0 0,-1 1-1 0 0,36 2 1 0 0,18 0-144 0 0,15 0-26 0 0,-65 1-2622 0 0,0-1-3883 0 0,-12-1-1664 0 0</inkml:trace>
</inkml:ink>
</file>

<file path=ppt/ink/ink14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3"/>
    </inkml:context>
    <inkml:brush xml:id="br0">
      <inkml:brushProperty name="width" value="0.1" units="cm"/>
      <inkml:brushProperty name="height" value="0.1" units="cm"/>
      <inkml:brushProperty name="color" value="#004F8B"/>
    </inkml:brush>
  </inkml:definitions>
  <inkml:trace contextRef="#ctx0" brushRef="#br0">2 65 10391 0 0,'-1'-7'6693'0'0,"1"-21"-2276"0"0,3 26-4169 0 0,0-1 0 0 0,0 1 0 0 0,0 0 1 0 0,1 0-1 0 0,-1 0 0 0 0,0 1 1 0 0,1-1-1 0 0,0 1 0 0 0,-1 0 0 0 0,1 0 1 0 0,0 0-1 0 0,6 0 0 0 0,51-3 316 0 0,-57 3-470 0 0,55-1-17 0 0,94 0 325 0 0,-132 3-658 0 0,1 1 1 0 0,-1 1-1 0 0,1 1 1 0 0,39 13-1 0 0,-45-9-1805 0 0</inkml:trace>
</inkml:ink>
</file>

<file path=ppt/ink/ink14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4"/>
    </inkml:context>
    <inkml:brush xml:id="br0">
      <inkml:brushProperty name="width" value="0.1" units="cm"/>
      <inkml:brushProperty name="height" value="0.1" units="cm"/>
      <inkml:brushProperty name="color" value="#004F8B"/>
    </inkml:brush>
  </inkml:definitions>
  <inkml:trace contextRef="#ctx0" brushRef="#br0">0 172 10591 0 0,'18'-9'1136'0'0,"34"-20"1242"0"0,1 3-1 0 0,2 2 0 0 0,0 2 1 0 0,2 3-1 0 0,89-19 0 0 0,-132 36-2444 0 0,1 1 1 0 0,0 0-1 0 0,15 1 0 0 0,-9 0-1311 0 0,-9 0-337 0 0</inkml:trace>
</inkml:ink>
</file>

<file path=ppt/ink/ink14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5"/>
    </inkml:context>
    <inkml:brush xml:id="br0">
      <inkml:brushProperty name="width" value="0.1" units="cm"/>
      <inkml:brushProperty name="height" value="0.1" units="cm"/>
      <inkml:brushProperty name="color" value="#008C3A"/>
    </inkml:brush>
  </inkml:definitions>
  <inkml:trace contextRef="#ctx0" brushRef="#br0">29 19 7775 0 0,'7'-18'12279'0'0,"-5"21"-12590"0"0,0 10 373 0 0,-1 0-1 0 0,-1 0 1 0 0,0 1-1 0 0,-1-1 1 0 0,0 0-1 0 0,-1 0 0 0 0,-1 0 1 0 0,-3 13-1 0 0,-5 26-62 0 0,5-18 2 0 0,4-27 0 0 0,-1 0-1 0 0,2 1 1 0 0,-1 0-1 0 0,1-1 1 0 0,0 1 0 0 0,1 0-1 0 0,0-1 1 0 0,0 1 0 0 0,1 0-1 0 0,0-1 1 0 0,0 1-1 0 0,0 0 1 0 0,1-1 0 0 0,1 0-1 0 0,2 9 1 0 0,-3-14 15 0 0,0-1 0 0 0,-1 1 0 0 0,1-1 0 0 0,0 1 0 0 0,0-1 0 0 0,0 1 0 0 0,0-1 0 0 0,0 0 0 0 0,0 0 0 0 0,0 0 0 0 0,0 0 0 0 0,1-1 0 0 0,-1 1 0 0 0,0 0 0 0 0,1-1 1 0 0,-1 0-1 0 0,0 1 0 0 0,1-1 0 0 0,-1 0 0 0 0,0 0 0 0 0,1-1 0 0 0,3 0 0 0 0,62-11 630 0 0,-53 8-430 0 0,-3 2-168 0 0,27-8 471 0 0,0 3 1 0 0,71-5-1 0 0,-107 12-783 0 0,1 0-1 0 0,0 1 1 0 0,-1 0-1 0 0,1-1 1 0 0,-1 1 0 0 0,0 0-1 0 0,1 1 1 0 0,-1-1-1 0 0,0 1 1 0 0,1-1-1 0 0,-1 1 1 0 0,0 0-1 0 0,0 0 1 0 0,3 4 0 0 0</inkml:trace>
</inkml:ink>
</file>

<file path=ppt/ink/ink14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6"/>
    </inkml:context>
    <inkml:brush xml:id="br0">
      <inkml:brushProperty name="width" value="0.1" units="cm"/>
      <inkml:brushProperty name="height" value="0.1" units="cm"/>
      <inkml:brushProperty name="color" value="#008C3A"/>
    </inkml:brush>
  </inkml:definitions>
  <inkml:trace contextRef="#ctx0" brushRef="#br0">94 1 4143 0 0,'-1'5'11742'0'0,"-2"22"-9793"0"0,-8 33-1125 0 0,-23 69 0 0 0,3-14-859 0 0,27-95 58 0 0,0 1 1 0 0,-1 39-1 0 0,5-53-95 0 0,0 1 0 0 0,0-1 0 0 0,1 1 0 0 0,0-1 0 0 0,0 0 0 0 0,1 0 0 0 0,0 1 1 0 0,0-1-1 0 0,0 0 0 0 0,1-1 0 0 0,6 12 0 0 0,-1-10-855 0 0</inkml:trace>
</inkml:ink>
</file>

<file path=ppt/ink/ink1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7"/>
    </inkml:context>
    <inkml:brush xml:id="br0">
      <inkml:brushProperty name="width" value="0.1" units="cm"/>
      <inkml:brushProperty name="height" value="0.1" units="cm"/>
      <inkml:brushProperty name="color" value="#AB008B"/>
    </inkml:brush>
  </inkml:definitions>
  <inkml:trace contextRef="#ctx0" brushRef="#br0">108 7 5983 0 0,'-18'-6'9498'0'0,"16"6"-9075"0"0,-22 11 4106 0 0,-10 19-1638 0 0,31-27-2846 0 0,0 0 0 0 0,0 1-1 0 0,1-1 1 0 0,-1 1-1 0 0,1-1 1 0 0,0 1-1 0 0,0 0 1 0 0,0-1-1 0 0,1 1 1 0 0,-1 0-1 0 0,1 0 1 0 0,0 1-1 0 0,0-1 1 0 0,1 0-1 0 0,-1 0 1 0 0,1 0-1 0 0,0 1 1 0 0,0-1-1 0 0,0 0 1 0 0,0 0-1 0 0,1 0 1 0 0,0 1-1 0 0,0-1 1 0 0,0 0 0 0 0,0 0-1 0 0,1 0 1 0 0,-1 0-1 0 0,1-1 1 0 0,0 1-1 0 0,1 0 1 0 0,-1-1-1 0 0,0 1 1 0 0,1-1-1 0 0,0 0 1 0 0,0 0-1 0 0,6 6 1 0 0,1-1 85 0 0,1 1 1 0 0,0-1-1 0 0,0-1 1 0 0,1 0-1 0 0,0-1 1 0 0,0 0-1 0 0,0-1 1 0 0,1 0-1 0 0,0-1 1 0 0,20 5-1 0 0,-22-8-69 0 0,1 0-1 0 0,-1-1 1 0 0,0 0-1 0 0,0-1 1 0 0,1 0-1 0 0,-1-1 0 0 0,0 0 1 0 0,0 0-1 0 0,0-1 1 0 0,19-9-1 0 0,-26 11-35 0 0,0-1-1 0 0,0 0 0 0 0,-1 0 1 0 0,1 0-1 0 0,0 0 0 0 0,-1 0 0 0 0,1-1 1 0 0,-1 0-1 0 0,0 1 0 0 0,0-1 1 0 0,0 0-1 0 0,0-1 0 0 0,-1 1 0 0 0,1 0 1 0 0,-1-1-1 0 0,0 0 0 0 0,0 1 1 0 0,0-1-1 0 0,0 0 0 0 0,-1 0 1 0 0,0 0-1 0 0,1 0 0 0 0,-1 0 0 0 0,-1-1 1 0 0,1 1-1 0 0,-1 0 0 0 0,1 0 1 0 0,-1 0-1 0 0,-1-1 0 0 0,1 1 0 0 0,-2-7 1 0 0,0 6 15 0 0,0-1 1 0 0,0 1 0 0 0,-1-1 0 0 0,0 1-1 0 0,0 0 1 0 0,0 0 0 0 0,-1 0 0 0 0,1 1-1 0 0,-1-1 1 0 0,-1 1 0 0 0,1 0 0 0 0,0 0-1 0 0,-1 0 1 0 0,0 1 0 0 0,0-1 0 0 0,0 1-1 0 0,0 0 1 0 0,-1 1 0 0 0,-8-4 0 0 0,-3 0-61 0 0,0 0 0 0 0,0 1 0 0 0,-1 1 0 0 0,1 1 1 0 0,-24-2-1 0 0,-1 3-3738 0 0</inkml:trace>
</inkml:ink>
</file>

<file path=ppt/ink/ink14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7"/>
    </inkml:context>
    <inkml:brush xml:id="br0">
      <inkml:brushProperty name="width" value="0.1" units="cm"/>
      <inkml:brushProperty name="height" value="0.1" units="cm"/>
      <inkml:brushProperty name="color" value="#008C3A"/>
    </inkml:brush>
  </inkml:definitions>
  <inkml:trace contextRef="#ctx0" brushRef="#br0">32 158 1839 0 0,'0'0'9711'0'0,"8"-34"-4160"0"0,-1 24-5238 0 0,1 0 1 0 0,1 0 0 0 0,-1 0 0 0 0,2 1 0 0 0,-1 0-1 0 0,1 1 1 0 0,20-12 0 0 0,-23 15-236 0 0,1 0-1 0 0,-1 1 1 0 0,1 0 0 0 0,1 0-1 0 0,-1 1 1 0 0,0 0 0 0 0,1 1-1 0 0,0 0 1 0 0,0 0 0 0 0,-1 1 0 0 0,19-1-1 0 0,-22 2-75 0 0,-1 1 0 0 0,1 0 0 0 0,-1 0 0 0 0,0 0 0 0 0,1 0 1 0 0,-1 1-1 0 0,0 0 0 0 0,0 0 0 0 0,0 0 0 0 0,0 0 0 0 0,0 0 0 0 0,0 1 0 0 0,0 0 0 0 0,-1 0 0 0 0,0 0 0 0 0,1 0 0 0 0,-1 0 0 0 0,0 1 0 0 0,-1 0 0 0 0,1-1 0 0 0,-1 1 0 0 0,1 0 0 0 0,-1 0 1 0 0,0 0-1 0 0,-1 1 0 0 0,1-1 0 0 0,-1 0 0 0 0,1 1 0 0 0,-2-1 0 0 0,1 1 0 0 0,0 7 0 0 0,0-6 18 0 0,-1 0 0 0 0,0 0-1 0 0,0 0 1 0 0,0 0 0 0 0,-1 0 0 0 0,0 0 0 0 0,0 0-1 0 0,0 0 1 0 0,-1 0 0 0 0,0 0 0 0 0,0-1 0 0 0,-1 1 0 0 0,0-1-1 0 0,1 1 1 0 0,-2-1 0 0 0,1 0 0 0 0,-1 0 0 0 0,1-1-1 0 0,-2 1 1 0 0,1-1 0 0 0,0 1 0 0 0,-1-1 0 0 0,-7 4 0 0 0,-5 4 23 0 0,12-8-13 0 0,-1-1 0 0 0,0 1 0 0 0,0-1 0 0 0,0 0 0 0 0,0 0 0 0 0,-1 0 0 0 0,-7 1 1 0 0,12-4-102 0 0,39 5-76 0 0,-23-1 147 0 0,0-1 0 0 0,0 2 0 0 0,0 0 0 0 0,21 12 0 0 0,-30-15 0 0 0,-1 1 0 0 0,0 0 0 0 0,-1 0 0 0 0,1 0 0 0 0,0 0 0 0 0,-1 0 0 0 0,0 1 0 0 0,0 0 0 0 0,0 0 0 0 0,0 0 0 0 0,-1 0 0 0 0,1 0 0 0 0,-1 0 0 0 0,0 1 0 0 0,0-1 0 0 0,-1 1 0 0 0,1-1 0 0 0,0 7 0 0 0,2 6 1 0 0,-2 1 0 0 0,0 0 0 0 0,0-1 0 0 0,-2 1 0 0 0,0 0 0 0 0,-5 28 0 0 0,5-41 18 0 0,-1 0-1 0 0,0-1 1 0 0,-1 0-1 0 0,1 1 1 0 0,-1-1 0 0 0,1 0-1 0 0,-1 0 1 0 0,-1 1 0 0 0,1-1-1 0 0,0-1 1 0 0,-1 1-1 0 0,0 0 1 0 0,0-1 0 0 0,0 1-1 0 0,0-1 1 0 0,-1 0-1 0 0,1 0 1 0 0,-1 0 0 0 0,0-1-1 0 0,0 1 1 0 0,0-1 0 0 0,0 0-1 0 0,0 0 1 0 0,0 0-1 0 0,-1-1 1 0 0,1 0 0 0 0,0 1-1 0 0,-1-2 1 0 0,1 1 0 0 0,-9 0-1 0 0,-14 1 299 0 0,0-1-1 0 0,0-1 0 0 0,0-2 1 0 0,0 0-1 0 0,1-2 1 0 0,-1-1-1 0 0,1-2 1 0 0,-32-10-1 0 0,57 16-414 0 0,0 1 0 0 0,-1-1 0 0 0,1 0-1 0 0,0 1 1 0 0,-1-1 0 0 0,1 0 0 0 0,0 0 0 0 0,0 0-1 0 0,-1 0 1 0 0,1 0 0 0 0,0 0 0 0 0,0 0 0 0 0,0-1-1 0 0,1 1 1 0 0,-1 0 0 0 0,0 0 0 0 0,0-1 0 0 0,1 1-1 0 0,-2-3 1 0 0,2-3-978 0 0</inkml:trace>
</inkml:ink>
</file>

<file path=ppt/ink/ink14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8"/>
    </inkml:context>
    <inkml:brush xml:id="br0">
      <inkml:brushProperty name="width" value="0.1" units="cm"/>
      <inkml:brushProperty name="height" value="0.1" units="cm"/>
      <inkml:brushProperty name="color" value="#008C3A"/>
    </inkml:brush>
  </inkml:definitions>
  <inkml:trace contextRef="#ctx0" brushRef="#br0">37 16 6911 0 0,'5'-16'6892'0'0,"-11"42"-313"0"0,2-7-7738 0 0,-27 230 1287 0 0,31-248-121 0 0,0 0-1 0 0,0 0 1 0 0,0 0 0 0 0,0 0-1 0 0,0 0 1 0 0,1 0 0 0 0,-1 0-1 0 0,0-1 1 0 0,0 1-1 0 0,1 0 1 0 0,-1 0 0 0 0,1 0-1 0 0,-1 0 1 0 0,1-1 0 0 0,-1 1-1 0 0,1 0 1 0 0,0 0-1 0 0,-1-1 1 0 0,1 1 0 0 0,0 0-1 0 0,-1-1 1 0 0,1 1-1 0 0,0-1 1 0 0,0 1 0 0 0,-1-1-1 0 0,1 0 1 0 0,0 1 0 0 0,0-1-1 0 0,0 0 1 0 0,0 1-1 0 0,0-1 1 0 0,1 0 0 0 0,31 3 337 0 0,-29-3-289 0 0,18 0 281 0 0,-1-2 1 0 0,0 0-1 0 0,34-8 1 0 0,3-1-102 0 0,49-13 44 0 0,-37 6-842 0 0,-40 21-2032 0 0</inkml:trace>
</inkml:ink>
</file>

<file path=ppt/ink/ink14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19"/>
    </inkml:context>
    <inkml:brush xml:id="br0">
      <inkml:brushProperty name="width" value="0.1" units="cm"/>
      <inkml:brushProperty name="height" value="0.1" units="cm"/>
      <inkml:brushProperty name="color" value="#008C3A"/>
    </inkml:brush>
  </inkml:definitions>
  <inkml:trace contextRef="#ctx0" brushRef="#br0">48 1 10855 0 0,'0'0'980'0'0,"-11"29"4020"0"0,6 13-3617 0 0,0 70-1 0 0,5-66-848 0 0,-8 57-1 0 0,-1-42-418 0 0,3 1 0 0 0,2-1 0 0 0,7 98 0 0 0,-2-154-255 0 0,-2-4 101 0 0,1 0 0 0 0,0 0 0 0 0,0 0 1 0 0,0-1-1 0 0,0 1 0 0 0,-1 0 0 0 0,1 0 0 0 0,0 0 1 0 0,1 0-1 0 0,-1 0 0 0 0,0 0 0 0 0,0-1 0 0 0,0 1 1 0 0,0 0-1 0 0,1 0 0 0 0,-1 0 0 0 0,0-1 1 0 0,1 1-1 0 0,-1 0 0 0 0,1 0 0 0 0,-1-1 0 0 0,1 1 1 0 0,-1 0-1 0 0,1 0 0 0 0,-1-1 0 0 0,1 1 0 0 0,0-1 1 0 0,-1 1-1 0 0,1-1 0 0 0,0 1 0 0 0,-1-1 0 0 0,1 1 1 0 0,0-1-1 0 0,0 0 0 0 0,0 1 0 0 0,-1-1 0 0 0,1 0 1 0 0,1 1-1 0 0,7-5-1612 0 0</inkml:trace>
</inkml:ink>
</file>

<file path=ppt/ink/ink14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0"/>
    </inkml:context>
    <inkml:brush xml:id="br0">
      <inkml:brushProperty name="width" value="0.1" units="cm"/>
      <inkml:brushProperty name="height" value="0.1" units="cm"/>
      <inkml:brushProperty name="color" value="#008C3A"/>
    </inkml:brush>
  </inkml:definitions>
  <inkml:trace contextRef="#ctx0" brushRef="#br0">53 104 2759 0 0,'-18'-14'11604'0'0,"21"10"-11266"0"0,-1 0 0 0 0,1 1-1 0 0,0-1 1 0 0,0 1 0 0 0,0 0-1 0 0,1 0 1 0 0,-1 0 0 0 0,1 0-1 0 0,0 1 1 0 0,0-1-1 0 0,-1 1 1 0 0,2 0 0 0 0,-1 0-1 0 0,6-2 1 0 0,5-3 181 0 0,-2 0-214 0 0,0 1 1 0 0,0 1-1 0 0,1 0 0 0 0,22-4 0 0 0,-30 7-160 0 0,0 1-1 0 0,-1 0 0 0 0,1 0 1 0 0,0 0-1 0 0,0 1 1 0 0,0 0-1 0 0,0 0 1 0 0,0 1-1 0 0,0 0 0 0 0,0 0 1 0 0,-1 0-1 0 0,1 0 1 0 0,9 5-1 0 0,-12-5-126 0 0,-1 1 0 0 0,0-1 0 0 0,1 1 0 0 0,-1 0 0 0 0,0-1 0 0 0,0 1 0 0 0,0 1 0 0 0,-1-1 0 0 0,1 0 0 0 0,0 0 0 0 0,-1 1 0 0 0,1-1 0 0 0,-1 0 0 0 0,0 1 0 0 0,0 0-1 0 0,0-1 1 0 0,0 1 0 0 0,0 0 0 0 0,0-1 0 0 0,-1 1 0 0 0,0 0 0 0 0,1 0 0 0 0,-1-1 0 0 0,0 1 0 0 0,0 0 0 0 0,0 0 0 0 0,-1 0 0 0 0,1-1 0 0 0,-1 1 0 0 0,0 0 0 0 0,1 0 0 0 0,-3 4 0 0 0,-2 4 9 0 0,0 0 0 0 0,-1-1 0 0 0,0 1 1 0 0,-1-1-1 0 0,-11 13 0 0 0,-5 8 94 0 0,15-20-96 0 0,0 0 0 0 0,0 0-1 0 0,-1-1 1 0 0,0 0 0 0 0,-1-1-1 0 0,0 0 1 0 0,-18 13 0 0 0,27-22 155 0 0,2 1-307 0 0,-1 1 124 0 0,0 0 1 0 0,1 0-1 0 0,0 0 0 0 0,-1 0 0 0 0,1-1 0 0 0,0 1 1 0 0,0 0-1 0 0,0 0 0 0 0,0-1 0 0 0,0 1 0 0 0,0-1 1 0 0,1 1-1 0 0,-1-1 0 0 0,0 1 0 0 0,1-1 0 0 0,-1 0 1 0 0,1 0-1 0 0,0 0 0 0 0,-1 0 0 0 0,1 0 0 0 0,0 0 1 0 0,2 1-1 0 0,42 8-52 0 0,-29-7 46 0 0,-11-2 12 0 0,-1 0-1 0 0,1 0 0 0 0,-1 1 1 0 0,0 0-1 0 0,0 0 1 0 0,0 0-1 0 0,0 1 1 0 0,0-1-1 0 0,0 1 1 0 0,-1 1-1 0 0,1-1 0 0 0,-1 0 1 0 0,0 1-1 0 0,0 0 1 0 0,0 0-1 0 0,-1 0 1 0 0,1 1-1 0 0,-1-1 1 0 0,0 1-1 0 0,0 0 0 0 0,-1 0 1 0 0,1 0-1 0 0,-1 0 1 0 0,0 0-1 0 0,0 0 1 0 0,-1 1-1 0 0,0-1 1 0 0,0 0-1 0 0,0 1 0 0 0,0-1 1 0 0,-1 1-1 0 0,0 0 1 0 0,0-1-1 0 0,-1 1 1 0 0,1-1-1 0 0,-1 1 1 0 0,-1-1-1 0 0,1 0 0 0 0,-1 1 1 0 0,1-1-1 0 0,-2 0 1 0 0,1 0-1 0 0,0 0 1 0 0,-1 0-1 0 0,0 0 1 0 0,0-1-1 0 0,-7 8 0 0 0,4-6 46 0 0,1-1 0 0 0,-1-1 0 0 0,0 1 0 0 0,-1-1 0 0 0,1 0 0 0 0,-1 0-1 0 0,0-1 1 0 0,1 1 0 0 0,-2-2 0 0 0,1 1 0 0 0,0-1 0 0 0,0 0-1 0 0,-1-1 1 0 0,-8 2 0 0 0,-1-1 249 0 0,0 0-1 0 0,0-1 1 0 0,0-1 0 0 0,0-1-1 0 0,-21-2 1 0 0,-17-13 309 0 0,53 15-717 0 0,0 1 1 0 0,0-1-1 0 0,0 1 0 0 0,1-1 1 0 0,-1 0-1 0 0,0 0 0 0 0,0 0 1 0 0,1 0-1 0 0,-1 0 0 0 0,1 0 1 0 0,-1-1-1 0 0,1 1 1 0 0,-1 0-1 0 0,1-1 0 0 0,0 1 1 0 0,0-1-1 0 0,-1 1 0 0 0,1-1 1 0 0,0 0-1 0 0,1 0 0 0 0,-1 1 1 0 0,0-1-1 0 0,0 0 0 0 0,1 0 1 0 0,-1-3-1 0 0,2-1-1281 0 0</inkml:trace>
</inkml:ink>
</file>

<file path=ppt/ink/ink14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1"/>
    </inkml:context>
    <inkml:brush xml:id="br0">
      <inkml:brushProperty name="width" value="0.1" units="cm"/>
      <inkml:brushProperty name="height" value="0.1" units="cm"/>
      <inkml:brushProperty name="color" value="#008C3A"/>
    </inkml:brush>
  </inkml:definitions>
  <inkml:trace contextRef="#ctx0" brushRef="#br0">0 143 4375 0 0,'10'-37'14161'0'0,"-6"32"-15195"0"0,3-5 1319 0 0,1 0-1 0 0,-1 0 1 0 0,2 1-1 0 0,-1 0 1 0 0,2 0 0 0 0,16-12-1 0 0,-22 18-238 0 0,0 0 0 0 0,0 1 0 0 0,0-1 0 0 0,1 1 0 0 0,-1 0 0 0 0,1 1 0 0 0,-1-1 0 0 0,1 1 0 0 0,0 0 0 0 0,-1 0 0 0 0,1 0 0 0 0,0 1 0 0 0,0-1 0 0 0,-1 1 0 0 0,1 0 0 0 0,0 1 0 0 0,0-1 0 0 0,-1 1 0 0 0,1 0 1 0 0,8 3-1 0 0,-10-3-32 0 0,0 1 0 0 0,-1 0 0 0 0,1 0 0 0 0,0 1 0 0 0,-1-1 0 0 0,0 1 0 0 0,1-1 0 0 0,-1 1-1 0 0,0 0 1 0 0,0 0 0 0 0,0 0 0 0 0,-1 0 0 0 0,1 0 0 0 0,-1 0 0 0 0,0 0 0 0 0,0 0 0 0 0,0 1 0 0 0,0-1 0 0 0,0 0 0 0 0,-1 1 0 0 0,1-1 0 0 0,-1 5 0 0 0,1 11 76 0 0,0-1 0 0 0,-4 32 1 0 0,1-16-17 0 0,-2 0 1 0 0,-2 0-1 0 0,-18 62 1 0 0,21-86-64 0 0,-1-1-1 0 0,0 1 1 0 0,-1-1-1 0 0,0-1 1 0 0,-1 1 0 0 0,1-1-1 0 0,-14 15 1 0 0,15-19-7 0 0,-1 0 0 0 0,0 0 1 0 0,0 0-1 0 0,0-1 0 0 0,-1 1 0 0 0,1-1 1 0 0,-1-1-1 0 0,1 1 0 0 0,-1-1 0 0 0,0 0 0 0 0,0 0 1 0 0,0 0-1 0 0,-12 1 0 0 0,34-5 35 0 0,9-2-44 0 0,1 2 0 0 0,-1 0 0 0 0,1 2-1 0 0,-1 1 1 0 0,1 1 0 0 0,38 9 0 0 0,-20-13-672 0 0,-33 1-225 0 0</inkml:trace>
</inkml:ink>
</file>

<file path=ppt/ink/ink14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2"/>
    </inkml:context>
    <inkml:brush xml:id="br0">
      <inkml:brushProperty name="width" value="0.1" units="cm"/>
      <inkml:brushProperty name="height" value="0.1" units="cm"/>
      <inkml:brushProperty name="color" value="#008C3A"/>
    </inkml:brush>
  </inkml:definitions>
  <inkml:trace contextRef="#ctx0" brushRef="#br0">10 121 8407 0 0,'-4'-11'823'0'0,"-2"-11"5577"0"0,21 8-4374 0 0,-14 12-1944 0 0,1 0 1 0 0,-1 1-1 0 0,0-1 0 0 0,1 1 1 0 0,-1 0-1 0 0,1-1 0 0 0,0 1 1 0 0,-1 0-1 0 0,1 0 0 0 0,0 0 1 0 0,0 0-1 0 0,-1 0 0 0 0,5-1 1 0 0,38-12 429 0 0,-18 4-143 0 0,0 2 1 0 0,1 1 0 0 0,51-7-1 0 0,-75 13-323 0 0,0 1-1 0 0,0-1 0 0 0,0 1 0 0 0,0 0 1 0 0,0 1-1 0 0,0-1 0 0 0,0 0 1 0 0,0 1-1 0 0,0-1 0 0 0,-1 1 1 0 0,1 0-1 0 0,0 0 0 0 0,0 0 1 0 0,0 1-1 0 0,-1-1 0 0 0,1 1 1 0 0,-1-1-1 0 0,1 1 0 0 0,-1 0 1 0 0,0 0-1 0 0,0 0 0 0 0,1 0 1 0 0,-1 0-1 0 0,-1 0 0 0 0,1 1 1 0 0,0-1-1 0 0,0 1 0 0 0,-1-1 1 0 0,0 1-1 0 0,1 0 0 0 0,-1 0 1 0 0,0-1-1 0 0,0 1 0 0 0,-1 0 0 0 0,1 0 1 0 0,0 5-1 0 0,0 2 20 0 0,-1 0 0 0 0,0 0 0 0 0,-1 0 1 0 0,0 0-1 0 0,0 0 0 0 0,-1-1 0 0 0,-1 1 0 0 0,1 0 0 0 0,-9 17 0 0 0,3-9-4 0 0,-2-1 1 0 0,1 0-1 0 0,-2 0 0 0 0,0-1 0 0 0,-2-1 0 0 0,1 0 1 0 0,-2 0-1 0 0,0-1 0 0 0,-18 14 0 0 0,28-25-125 0 0,39 10-28 0 0,-17-10 44 0 0,-4-1 29 0 0,0 0 0 0 0,-1 1-1 0 0,1 1 1 0 0,15 6 0 0 0,-24-8 19 0 0,-1 0 0 0 0,0 1 0 0 0,0-1 0 0 0,0 1 0 0 0,0 0 0 0 0,0 0 0 0 0,0 1 0 0 0,-1-1 0 0 0,1 1 0 0 0,-1 0 0 0 0,0 0 0 0 0,0 0 0 0 0,-1 0 0 0 0,1 0 0 0 0,-1 0 0 0 0,2 6 0 0 0,-1-4 9 0 0,-1 0 0 0 0,0 0 0 0 0,0 1 0 0 0,-1-1 0 0 0,0 0 0 0 0,0 1 0 0 0,0-1 0 0 0,-1 1 0 0 0,0-1 0 0 0,0 1 0 0 0,-1-1 0 0 0,0 1 0 0 0,0-1 0 0 0,0 1 0 0 0,-3 6 0 0 0,2-9 3 0 0,1 0 1 0 0,-1-1 0 0 0,0 1 0 0 0,-1-1 0 0 0,1 0-1 0 0,0 1 1 0 0,-1-1 0 0 0,0 0 0 0 0,0-1-1 0 0,0 1 1 0 0,0 0 0 0 0,0-1 0 0 0,0 0-1 0 0,-1 0 1 0 0,1 0 0 0 0,-1 0 0 0 0,0 0-1 0 0,1-1 1 0 0,-1 1 0 0 0,0-1 0 0 0,0 0-1 0 0,0 0 1 0 0,0-1 0 0 0,0 1 0 0 0,0-1-1 0 0,-4 0 1 0 0,-22 2 235 0 0,-1-2 0 0 0,1-1 0 0 0,0-2 0 0 0,-45-9 0 0 0,73 12-387 0 0,1 0-1 0 0,0 0 1 0 0,0-1 0 0 0,0 1-1 0 0,0-1 1 0 0,0 1 0 0 0,0-1-1 0 0,0 0 1 0 0,0 1 0 0 0,0-1-1 0 0,0 0 1 0 0,0 0-1 0 0,0 1 1 0 0,0-1 0 0 0,0 0-1 0 0,1 0 1 0 0,-1 0 0 0 0,0 0-1 0 0,1 0 1 0 0,-1 0 0 0 0,0 0-1 0 0,0-2 1 0 0</inkml:trace>
</inkml:ink>
</file>

<file path=ppt/ink/ink14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3"/>
    </inkml:context>
    <inkml:brush xml:id="br0">
      <inkml:brushProperty name="width" value="0.1" units="cm"/>
      <inkml:brushProperty name="height" value="0.1" units="cm"/>
      <inkml:brushProperty name="color" value="#008C3A"/>
    </inkml:brush>
  </inkml:definitions>
  <inkml:trace contextRef="#ctx0" brushRef="#br0">16 106 6735 0 0,'0'0'307'0'0,"1"-2"-6"0"0,7-13 5830 0 0,-27-30-707 0 0,21 45-5358 0 0,0 1 1 0 0,1-1-1 0 0,-1 1 1 0 0,0-1-1 0 0,1 0 1 0 0,-1 0-1 0 0,1 0 1 0 0,-1 0-1 0 0,0-1 1 0 0,1 1-1 0 0,-1 0 1 0 0,0-1-1 0 0,0 0 1 0 0,4-1-1 0 0,15-16 66 0 0,-20 17-125 0 0,0-1 0 0 0,0 0 0 0 0,0 1 0 0 0,0-1 0 0 0,0 1 0 0 0,1 0-1 0 0,-1-1 1 0 0,1 1 0 0 0,-1 0 0 0 0,1 0 0 0 0,-1 0 0 0 0,1 0 0 0 0,0 0 0 0 0,0 0 0 0 0,-1 0 0 0 0,1 1 0 0 0,0-1 0 0 0,0 0-1 0 0,0 1 1 0 0,0 0 0 0 0,0-1 0 0 0,0 1 0 0 0,-1 0 0 0 0,1 0 0 0 0,0 0 0 0 0,0 0 0 0 0,0 1 0 0 0,0-1 0 0 0,0 0-1 0 0,0 1 1 0 0,0 0 0 0 0,2 0 0 0 0,0 2 7 0 0,0-1-1 0 0,0 1 0 0 0,0 0 1 0 0,-1 0-1 0 0,1 0 1 0 0,-1 0-1 0 0,1 1 1 0 0,-1-1-1 0 0,-1 1 0 0 0,1 0 1 0 0,0 0-1 0 0,-1 0 1 0 0,0 0-1 0 0,0 0 1 0 0,0 0-1 0 0,2 6 0 0 0,-3-2 11 0 0,1 0 0 0 0,-1 0-1 0 0,0 0 1 0 0,-1 0 0 0 0,0 0-1 0 0,0 0 1 0 0,-1 0-1 0 0,-3 14 1 0 0,-3 5 39 0 0,-2 1 1 0 0,0-1-1 0 0,-2-1 0 0 0,-17 30 1 0 0,20-40-28 0 0,4-7-9 0 0,1-1 0 0 0,-1 0 0 0 0,-1 0-1 0 0,1 0 1 0 0,-1 0 0 0 0,-1-1 0 0 0,1 0 0 0 0,-1 0 0 0 0,0 0 0 0 0,-1-1 0 0 0,0 0 0 0 0,0 0-1 0 0,0-1 1 0 0,0 0 0 0 0,-12 6 0 0 0,19-10-13 0 0,-1-1 0 0 0,1 1 0 0 0,0 0 0 0 0,0-1 0 0 0,0 1-1 0 0,0 0 1 0 0,0-1 0 0 0,0 1 0 0 0,0-1 0 0 0,1 1 0 0 0,-1 0 0 0 0,0-1 0 0 0,0 1 0 0 0,0-1-1 0 0,1 1 1 0 0,-1 0 0 0 0,0-1 0 0 0,1 1 0 0 0,-1-1 0 0 0,0 1 0 0 0,1-1 0 0 0,-1 1-1 0 0,1-1 1 0 0,-1 1 0 0 0,1-1 0 0 0,-1 0 0 0 0,1 1 0 0 0,-1-1 0 0 0,1 0 0 0 0,-1 1 0 0 0,1-1-1 0 0,-1 0 1 0 0,1 1 0 0 0,0-1 0 0 0,-1 0 0 0 0,1 0 0 0 0,0 0 0 0 0,-1 0 0 0 0,1 0-1 0 0,-1 0 1 0 0,1 0 0 0 0,0 0 0 0 0,-1 0 0 0 0,1 0 0 0 0,0 0 0 0 0,-1 0 0 0 0,1 0 0 0 0,0 0-1 0 0,-1-1 1 0 0,1 1 0 0 0,-1 0 0 0 0,1 0 0 0 0,-1-1 0 0 0,1 1 0 0 0,0 0 0 0 0,-1-1-1 0 0,1 1 1 0 0,-1-1 0 0 0,0 1 0 0 0,1-1 0 0 0,-1 1 0 0 0,1-1 0 0 0,-1 1 0 0 0,0-1 0 0 0,1 1-1 0 0,-1-1 1 0 0,1 0 0 0 0,2-3-16 0 0,0 1-1 0 0,1 0 0 0 0,-1-1 1 0 0,1 1-1 0 0,0 1 1 0 0,0-1-1 0 0,0 0 0 0 0,1 1 1 0 0,-1 0-1 0 0,0 0 1 0 0,1 0-1 0 0,0 1 1 0 0,-1 0-1 0 0,1 0 0 0 0,5-1 1 0 0,-3 2 1 0 0,0 1 0 0 0,-1-1 0 0 0,1 1 0 0 0,0 1 1 0 0,0 0-1 0 0,0 0 0 0 0,-1 0 0 0 0,1 0 0 0 0,-1 1 0 0 0,7 4 0 0 0,19 6 61 0 0,0-1-1 0 0,1-2 1 0 0,0-2-1 0 0,55 8 0 0 0,-64-12-1 0 0,-23-3-262 0 0,11 0-251 0 0</inkml:trace>
</inkml:ink>
</file>

<file path=ppt/ink/ink14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4"/>
    </inkml:context>
    <inkml:brush xml:id="br0">
      <inkml:brushProperty name="width" value="0.1" units="cm"/>
      <inkml:brushProperty name="height" value="0.1" units="cm"/>
      <inkml:brushProperty name="color" value="#004F8B"/>
    </inkml:brush>
  </inkml:definitions>
  <inkml:trace contextRef="#ctx0" brushRef="#br0">53 17 10247 0 0,'3'-12'864'0'0,"-2"7"-672"0"0,10 9-136 0 0,-9-3 366 0 0,1 1 0 0 0,0-1 0 0 0,0 0 0 0 0,-1 1 0 0 0,1-1 0 0 0,-1 1 0 0 0,1 0 0 0 0,-1 0 0 0 0,0 0 0 0 0,0 0 0 0 0,0 0 0 0 0,0 1 0 0 0,0-1 0 0 0,0 1 0 0 0,0-1 0 0 0,-1 1 0 0 0,2 4-1 0 0,-2-5-162 0 0,-1 0 0 0 0,0 0 0 0 0,0 0 0 0 0,0 0 0 0 0,0 0 0 0 0,-1 0 0 0 0,1 0 0 0 0,0 0-1 0 0,-1 0 1 0 0,1 0 0 0 0,-1 0 0 0 0,-2 3 0 0 0,-11 21-1229 0 0,-5 2 1056 0 0,-28 58 1 0 0,43-77-80 0 0,0 0 0 0 0,0 0 0 0 0,2 0 0 0 0,-1 1 0 0 0,1-1 0 0 0,0 1 0 0 0,1 0 0 0 0,0-1 0 0 0,0 1 0 0 0,1 0 0 0 0,2 13 0 0 0,-1-20-7 0 0,0-1 0 0 0,0 1 1 0 0,0-1-1 0 0,0 0 0 0 0,1 1 0 0 0,-1-1 0 0 0,1 0 0 0 0,-1 0 0 0 0,1 0 0 0 0,0 0 0 0 0,0 0 1 0 0,0-1-1 0 0,0 1 0 0 0,0 0 0 0 0,0-1 0 0 0,0 1 0 0 0,1-1 0 0 0,-1 0 0 0 0,0 0 1 0 0,1 0-1 0 0,-1 0 0 0 0,1 0 0 0 0,-1-1 0 0 0,1 1 0 0 0,0-1 0 0 0,-1 1 0 0 0,1-1 0 0 0,0 0 1 0 0,-1 0-1 0 0,4-1 0 0 0,13 1 56 0 0,0-1 0 0 0,-1 0 0 0 0,20-5 0 0 0,-30 4 10 0 0,22-5 27 0 0,0-1 1 0 0,-1-1 0 0 0,0-2 0 0 0,-1 0 0 0 0,0-2 0 0 0,36-24 0 0 0,-47 31-2367 0 0,-10 3 155 0 0</inkml:trace>
</inkml:ink>
</file>

<file path=ppt/ink/ink14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5"/>
    </inkml:context>
    <inkml:brush xml:id="br0">
      <inkml:brushProperty name="width" value="0.1" units="cm"/>
      <inkml:brushProperty name="height" value="0.1" units="cm"/>
      <inkml:brushProperty name="color" value="#004F8B"/>
    </inkml:brush>
  </inkml:definitions>
  <inkml:trace contextRef="#ctx0" brushRef="#br0">45 5 3223 0 0,'-15'-5'11003'0'0,"11"11"-10446"0"0,1 0 1 0 0,0 0-1 0 0,0 0 1 0 0,0 0-1 0 0,0 1 0 0 0,1-1 1 0 0,0 1-1 0 0,1-1 1 0 0,-1 1-1 0 0,0 11 1 0 0,1 74-535 0 0,1-72 395 0 0,18 256 214 0 0,-12-197-704 0 0,4-38-639 0 0,-1-26-5230 0 0</inkml:trace>
</inkml:ink>
</file>

<file path=ppt/ink/ink14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6"/>
    </inkml:context>
    <inkml:brush xml:id="br0">
      <inkml:brushProperty name="width" value="0.1" units="cm"/>
      <inkml:brushProperty name="height" value="0.1" units="cm"/>
      <inkml:brushProperty name="color" value="#004F8B"/>
    </inkml:brush>
  </inkml:definitions>
  <inkml:trace contextRef="#ctx0" brushRef="#br0">20 276 4143 0 0,'0'0'191'0'0,"-1"-2"-11"0"0,-9-20 7245 0 0,2-3-2574 0 0,9 13-4657 0 0,0 0-1 0 0,1 0 1 0 0,0 1-1 0 0,1-1 1 0 0,1 1-1 0 0,-1 0 1 0 0,2 0 0 0 0,0 0-1 0 0,0 0 1 0 0,1 1-1 0 0,0 0 1 0 0,1 0 0 0 0,0 0-1 0 0,9-9 1 0 0,-12 14-171 0 0,0 1 0 0 0,0-1 0 0 0,1 1 1 0 0,-1 0-1 0 0,1 0 0 0 0,0 1 0 0 0,0-1 1 0 0,0 1-1 0 0,1 0 0 0 0,-1 1 0 0 0,1-1 1 0 0,0 1-1 0 0,-1 0 0 0 0,1 1 0 0 0,0-1 1 0 0,0 1-1 0 0,0 0 0 0 0,0 0 0 0 0,0 1 1 0 0,1 0-1 0 0,-1 0 0 0 0,0 1 0 0 0,0-1 1 0 0,0 1-1 0 0,0 1 0 0 0,0-1 0 0 0,0 1 1 0 0,-1 0-1 0 0,7 3 0 0 0,-9-3-20 0 0,0 0 0 0 0,-1 0-1 0 0,1 0 1 0 0,0 1 0 0 0,-1-1-1 0 0,0 1 1 0 0,0 0 0 0 0,0-1-1 0 0,0 1 1 0 0,0 0 0 0 0,0 0-1 0 0,-1 0 1 0 0,1 1 0 0 0,-1-1-1 0 0,0 0 1 0 0,0 1 0 0 0,0-1-1 0 0,0 0 1 0 0,-1 1 0 0 0,0-1-1 0 0,1 1 1 0 0,-1-1 0 0 0,0 1-1 0 0,-1-1 1 0 0,1 1 0 0 0,-1-1-1 0 0,0 5 1 0 0,-2 10 50 0 0,-1 0 1 0 0,-1-1-1 0 0,-12 30 0 0 0,2-12-42 0 0,-1 0-1 0 0,-2-1 1 0 0,-1-1-1 0 0,-1-1 1 0 0,-2-1-1 0 0,-2-1 1 0 0,-40 41-1 0 0,64-70 52 0 0,-6-2 217 0 0,1 0 248 0 0,10-4-367 0 0,3 0-158 0 0,0 1 1 0 0,0 0-1 0 0,1 0 0 0 0,0 0 0 0 0,0 1 1 0 0,0 0-1 0 0,0 1 0 0 0,0 0 0 0 0,0 1 1 0 0,13-1-1 0 0,17 0 15 0 0,46 5 1 0 0,-45-1-14 0 0,135 2-428 0 0,-165-3-164 0 0,1 2-40 0 0</inkml:trace>
</inkml:ink>
</file>

<file path=ppt/ink/ink1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8"/>
    </inkml:context>
    <inkml:brush xml:id="br0">
      <inkml:brushProperty name="width" value="0.1" units="cm"/>
      <inkml:brushProperty name="height" value="0.1" units="cm"/>
      <inkml:brushProperty name="color" value="#AB008B"/>
    </inkml:brush>
  </inkml:definitions>
  <inkml:trace contextRef="#ctx0" brushRef="#br0">80 0 4607 0 0,'0'0'17768'0'0,"2"36"-16820"0"0,-4-9-696 0 0,-1 1-1 0 0,-2-1 1 0 0,-1 0-1 0 0,-18 52 1 0 0,12-42-98 0 0,-13 67 0 0 0,23-92-276 0 0,1 0-1 0 0,0 0 1 0 0,1-1 0 0 0,0 1 0 0 0,1 0 0 0 0,0 0 0 0 0,1 0-1 0 0,0 0 1 0 0,8 22 0 0 0,-8-29-368 0 0</inkml:trace>
</inkml:ink>
</file>

<file path=ppt/ink/ink14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7"/>
    </inkml:context>
    <inkml:brush xml:id="br0">
      <inkml:brushProperty name="width" value="0.1" units="cm"/>
      <inkml:brushProperty name="height" value="0.1" units="cm"/>
      <inkml:brushProperty name="color" value="#004F8B"/>
    </inkml:brush>
  </inkml:definitions>
  <inkml:trace contextRef="#ctx0" brushRef="#br0">1 196 6911 0 0,'11'-35'4423'0'0,"-10"31"-3973"0"0,-1-1 1 0 0,1 1-1 0 0,1 0 0 0 0,-1 0 0 0 0,1-1 1 0 0,-1 1-1 0 0,1 0 0 0 0,0 0 0 0 0,3-3 1 0 0,7-9 392 0 0,1 1 1 0 0,1 0 0 0 0,0 1 0 0 0,17-13 0 0 0,-28 24-781 0 0,1 0 1 0 0,-1 0-1 0 0,1 1 0 0 0,0-1 1 0 0,0 1-1 0 0,0 0 0 0 0,0 0 1 0 0,0 0-1 0 0,1 1 0 0 0,-1 0 1 0 0,0 0-1 0 0,1 0 0 0 0,-1 0 1 0 0,1 0-1 0 0,-1 1 0 0 0,1 0 1 0 0,-1 0-1 0 0,1 0 0 0 0,-1 1 1 0 0,1-1-1 0 0,-1 1 0 0 0,0 0 1 0 0,1 1-1 0 0,4 1 0 0 0,-7-2-54 0 0,0 1 0 0 0,0 0 0 0 0,0 0 0 0 0,0 0 0 0 0,0 0 1 0 0,0 0-1 0 0,0 0 0 0 0,-1 1 0 0 0,1-1 0 0 0,-1 0 0 0 0,0 1 0 0 0,1 0 0 0 0,-1-1 0 0 0,0 1 0 0 0,-1 0 0 0 0,1-1 0 0 0,0 1 0 0 0,0 3 0 0 0,2 51 79 0 0,-6-15-36 0 0,-2 0 0 0 0,-1 0 0 0 0,-16 52 0 0 0,18-79-41 0 0,-1 0-1 0 0,0 0 1 0 0,-1-1 0 0 0,-1 0 0 0 0,0 0 0 0 0,-1-1-1 0 0,0 1 1 0 0,-1-2 0 0 0,-1 1 0 0 0,0-1 0 0 0,0-1-1 0 0,-16 13 1 0 0,-14-1 1113 0 0,70-17-799 0 0,12-8-283 0 0,334-4 739 0 0,-367 6-946 0 0,-5 0 10 0 0,-1-1 0 0 0,0 2 1 0 0,0-1-1 0 0,1 0 0 0 0,-1 1 0 0 0,0-1 0 0 0,0 1 1 0 0,0 0-1 0 0,0 0 0 0 0,0 0 0 0 0,3 2 0 0 0,1 1-1022 0 0</inkml:trace>
</inkml:ink>
</file>

<file path=ppt/ink/ink14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8"/>
    </inkml:context>
    <inkml:brush xml:id="br0">
      <inkml:brushProperty name="width" value="0.1" units="cm"/>
      <inkml:brushProperty name="height" value="0.1" units="cm"/>
      <inkml:brushProperty name="color" value="#004F8B"/>
    </inkml:brush>
  </inkml:definitions>
  <inkml:trace contextRef="#ctx0" brushRef="#br0">16 199 5063 0 0,'-16'-4'11224'0'0,"27"3"-6938"0"0,62-6-2517 0 0,73-4 232 0 0,178-19 591 0 0,-229 18-2181 0 0,4 1-245 0 0,0-4 0 0 0,154-45 0 0 0,-85 12-111 0 0,-166 48-160 0 0,-24 21-1714 0 0,7-13 299 0 0,-2-2-72 0 0</inkml:trace>
</inkml:ink>
</file>

<file path=ppt/ink/ink14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29"/>
    </inkml:context>
    <inkml:brush xml:id="br0">
      <inkml:brushProperty name="width" value="0.1" units="cm"/>
      <inkml:brushProperty name="height" value="0.1" units="cm"/>
      <inkml:brushProperty name="color" value="#004F8B"/>
    </inkml:brush>
  </inkml:definitions>
  <inkml:trace contextRef="#ctx0" brushRef="#br0">12 177 1839 0 0,'-2'-3'7067'0'0,"-7"-14"-2646"0"0,10 9-4200 0 0,0 1 1 0 0,0 0-1 0 0,1 0 0 0 0,0 0 0 0 0,0 0 0 0 0,1 0 0 0 0,-1 1 0 0 0,2-1 0 0 0,-1 1 0 0 0,1 0 1 0 0,0-1-1 0 0,0 2 0 0 0,1-1 0 0 0,-1 0 0 0 0,1 1 0 0 0,1 0 0 0 0,-1 0 0 0 0,1 1 1 0 0,0-1-1 0 0,0 1 0 0 0,0 0 0 0 0,0 1 0 0 0,1 0 0 0 0,10-4 0 0 0,-12 4-78 0 0,-1 1 0 0 0,1 1 0 0 0,0-1 0 0 0,0 1 0 0 0,0 0 0 0 0,0 0-1 0 0,0 0 1 0 0,1 1 0 0 0,-1-1 0 0 0,0 1 0 0 0,0 1 0 0 0,0-1 0 0 0,0 1 0 0 0,0 0 0 0 0,0 0-1 0 0,0 0 1 0 0,0 1 0 0 0,0-1 0 0 0,0 1 0 0 0,0 1 0 0 0,-1-1 0 0 0,1 1 0 0 0,-1-1-1 0 0,0 1 1 0 0,0 0 0 0 0,0 1 0 0 0,0-1 0 0 0,0 1 0 0 0,-1 0 0 0 0,1 0 0 0 0,-1 0 0 0 0,0 0-1 0 0,-1 0 1 0 0,1 1 0 0 0,2 5 0 0 0,-2-3-141 0 0,-1 0 0 0 0,0 0 1 0 0,-1 0-1 0 0,1 0 0 0 0,-1 0 0 0 0,-1 0 0 0 0,1 0 0 0 0,-1 1 0 0 0,-1-1 1 0 0,1 0-1 0 0,-1 0 0 0 0,0 0 0 0 0,-1 0 0 0 0,0 0 0 0 0,0 0 0 0 0,0 0 1 0 0,-1 0-1 0 0,-4 8 0 0 0,-8 12 4 0 0,-1 0 0 0 0,-39 47 0 0 0,34-47-24 0 0,7-8-78 0 0,-2 3-153 0 0,0 0 0 0 0,-34 32-1 0 0,41-48 310 0 0,9-10 162 0 0,7-8-57 0 0,6 4-159 0 0,0 0 0 0 0,0 1 0 0 0,1 1 0 0 0,0 0 0 0 0,0 1-1 0 0,1 0 1 0 0,14-2 0 0 0,106-14 23 0 0,-131 20-31 0 0,0 0 0 0 0,0 1 0 0 0,0 0 0 0 0,-1 0 0 0 0,1 0 0 0 0,0 0 0 0 0,0 1 0 0 0,0-1 0 0 0,-1 1 0 0 0,1 0 1 0 0,0 0-1 0 0,-1 0 0 0 0,1 1 0 0 0,-1 0 0 0 0,1-1 0 0 0,-1 1 0 0 0,0 0 0 0 0,5 4 0 0 0,-4-2-21 0 0,-1 0 1 0 0,0 1-1 0 0,0 0 1 0 0,0-1 0 0 0,0 1-1 0 0,-1 0 1 0 0,0 0-1 0 0,0 0 1 0 0,0 1-1 0 0,0-1 1 0 0,1 11-1 0 0</inkml:trace>
</inkml:ink>
</file>

<file path=ppt/ink/ink14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0"/>
    </inkml:context>
    <inkml:brush xml:id="br0">
      <inkml:brushProperty name="width" value="0.1" units="cm"/>
      <inkml:brushProperty name="height" value="0.1" units="cm"/>
      <inkml:brushProperty name="color" value="#004F8B"/>
    </inkml:brush>
  </inkml:definitions>
  <inkml:trace contextRef="#ctx0" brushRef="#br0">172 13 7831 0 0,'-88'66'6033'0'0,"78"-58"-5084"0"0,1 1 1 0 0,0 1 0 0 0,0 0-1 0 0,1 0 1 0 0,0 0 0 0 0,-9 16-1 0 0,15-21-843 0 0,0 0 0 0 0,0 0 0 0 0,0 0 1 0 0,0 0-1 0 0,1 0 0 0 0,0 0 0 0 0,0 1 0 0 0,1-1 0 0 0,-1 1 0 0 0,1-1 0 0 0,0 0 0 0 0,0 1 0 0 0,1-1 0 0 0,0 1 0 0 0,0-1 0 0 0,0 0 1 0 0,1 0-1 0 0,-1 1 0 0 0,1-1 0 0 0,0 0 0 0 0,1-1 0 0 0,-1 1 0 0 0,1 0 0 0 0,0-1 0 0 0,0 1 0 0 0,1-1 0 0 0,-1 0 0 0 0,1 0 1 0 0,7 6-1 0 0,-5-5-57 0 0,0-1 1 0 0,0 0 0 0 0,0 0 0 0 0,0 0 0 0 0,0-1 0 0 0,1 0 0 0 0,0 0 0 0 0,0-1-1 0 0,0 0 1 0 0,0 0 0 0 0,0 0 0 0 0,0-1 0 0 0,0 0 0 0 0,0-1 0 0 0,0 1-1 0 0,1-1 1 0 0,-1-1 0 0 0,0 1 0 0 0,0-1 0 0 0,0-1 0 0 0,1 1 0 0 0,8-5-1 0 0,4-2 136 0 0,-1-1 0 0 0,-1-1 0 0 0,0-1 0 0 0,32-25 0 0 0,-42 30-135 0 0,0 0 0 0 0,-1 0 0 0 0,0-1-1 0 0,-1 0 1 0 0,0-1 0 0 0,0 1 0 0 0,0-1 0 0 0,-1 0 0 0 0,0-1 0 0 0,-1 1 0 0 0,1-1-1 0 0,-2 0 1 0 0,4-10 0 0 0,-6 15-30 0 0,-1 0 0 0 0,1-1-1 0 0,-1 1 1 0 0,0-1 0 0 0,0 1 0 0 0,0-1-1 0 0,-1 1 1 0 0,1 0 0 0 0,-1-1-1 0 0,0 1 1 0 0,-1 0 0 0 0,1-1 0 0 0,-1 1-1 0 0,0 0 1 0 0,1 0 0 0 0,-2 0 0 0 0,1 1-1 0 0,0-1 1 0 0,-1 0 0 0 0,0 1 0 0 0,0 0-1 0 0,0-1 1 0 0,0 1 0 0 0,0 0-1 0 0,-1 1 1 0 0,1-1 0 0 0,-1 1 0 0 0,-7-4-1 0 0,-2-1-5 0 0,0 1-1 0 0,0 1 1 0 0,-1 0-1 0 0,0 1 1 0 0,0 0-1 0 0,0 1 1 0 0,-20-1-1 0 0,-26-1-3013 0 0</inkml:trace>
</inkml:ink>
</file>

<file path=ppt/ink/ink14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1"/>
    </inkml:context>
    <inkml:brush xml:id="br0">
      <inkml:brushProperty name="width" value="0.1" units="cm"/>
      <inkml:brushProperty name="height" value="0.1" units="cm"/>
      <inkml:brushProperty name="color" value="#004F8B"/>
    </inkml:brush>
  </inkml:definitions>
  <inkml:trace contextRef="#ctx0" brushRef="#br0">14 57 7455 0 0,'-14'-17'15040'0'0,"38"9"-14776"0"0,1 0-1 0 0,-1 1 1 0 0,1 2 0 0 0,0 0-1 0 0,0 2 1 0 0,1 1 0 0 0,-1 0-1 0 0,49 5 1 0 0,-51 0-536 0 0,0 1 0 0 0,0 1 0 0 0,0 0 0 0 0,-1 2 0 0 0,40 18 0 0 0,-43-13-3577 0 0</inkml:trace>
</inkml:ink>
</file>

<file path=ppt/ink/ink14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2"/>
    </inkml:context>
    <inkml:brush xml:id="br0">
      <inkml:brushProperty name="width" value="0.1" units="cm"/>
      <inkml:brushProperty name="height" value="0.1" units="cm"/>
      <inkml:brushProperty name="color" value="#004F8B"/>
    </inkml:brush>
  </inkml:definitions>
  <inkml:trace contextRef="#ctx0" brushRef="#br0">0 43 7831 0 0,'0'0'706'0'0,"24"-13"-564"0"0,-5 7 1827 0 0,0 0-1 0 0,0 1 0 0 0,1 0 0 0 0,0 2 1 0 0,35-2-1 0 0,100 7 809 0 0,-85 3-2824 0 0,-40 0-6519 0 0</inkml:trace>
</inkml:ink>
</file>

<file path=ppt/ink/ink14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3"/>
    </inkml:context>
    <inkml:brush xml:id="br0">
      <inkml:brushProperty name="width" value="0.1" units="cm"/>
      <inkml:brushProperty name="height" value="0.1" units="cm"/>
      <inkml:brushProperty name="color" value="#004F8B"/>
    </inkml:brush>
  </inkml:definitions>
  <inkml:trace contextRef="#ctx0" brushRef="#br0">1 9 5983 0 0,'-1'-9'12215'0'0,"10"25"-10727"0"0,4 16-645 0 0,-2 0 1 0 0,-1 1-1 0 0,-1 1 1 0 0,7 61-1 0 0,3 9-28 0 0,-16-71-470 0 0,0 1-809 0 0,0-16-3082 0 0</inkml:trace>
</inkml:ink>
</file>

<file path=ppt/ink/ink14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4"/>
    </inkml:context>
    <inkml:brush xml:id="br0">
      <inkml:brushProperty name="width" value="0.1" units="cm"/>
      <inkml:brushProperty name="height" value="0.1" units="cm"/>
      <inkml:brushProperty name="color" value="#004F8B"/>
    </inkml:brush>
  </inkml:definitions>
  <inkml:trace contextRef="#ctx0" brushRef="#br0">18 97 4143 0 0,'-17'-2'10931'0'0,"34"0"-8722"0"0,388-32 4835 0 0,-194 20-6133 0 0,51-6-470 0 0,-239 17-430 0 0,45-7 108 0 0,128-2-1 0 0,-193 12-181 0 0,14 2-1578 0 0,-16-2 1607 0 0,-1 0-1 0 0,0 0 1 0 0,0 0-1 0 0,0 0 0 0 0,1 0 1 0 0,-1 0-1 0 0,0 0 1 0 0,0 1-1 0 0,0-1 1 0 0,1 0-1 0 0,-1 0 0 0 0,0 0 1 0 0,0 0-1 0 0,0 0 1 0 0,0 1-1 0 0,1-1 1 0 0,-1 0-1 0 0,0 0 1 0 0,0 0-1 0 0,0 1 0 0 0,0-1 1 0 0,0 0-1 0 0,0 0 1 0 0,0 0-1 0 0,0 1 1 0 0,0-1-1 0 0,1 0 1 0 0,-1 0-1 0 0,0 0 0 0 0,0 1 1 0 0,0-1-1 0 0,0 0 1 0 0,0 0-1 0 0,0 1 1 0 0,0-1-1 0 0,0 0 1 0 0,-1 0-1 0 0,1 0 0 0 0,0 1 1 0 0,0-1-1 0 0,0 0 1 0 0,0 0-1 0 0,0 0 1 0 0,0 1-1 0 0,0-1 1 0 0,0 0-1 0 0,-1 0 0 0 0,1 0 1 0 0,0 1-1 0 0,0-1 1 0 0,0 0-1 0 0,0 0 1 0 0,0 0-1 0 0,-1 0 1 0 0,1 0-1 0 0,0 0 0 0 0,0 1 1 0 0,0-1-1 0 0,-1 0 1 0 0,1 0-1 0 0,-9 7-1745 0 0</inkml:trace>
</inkml:ink>
</file>

<file path=ppt/ink/ink14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5"/>
    </inkml:context>
    <inkml:brush xml:id="br0">
      <inkml:brushProperty name="width" value="0.1" units="cm"/>
      <inkml:brushProperty name="height" value="0.1" units="cm"/>
      <inkml:brushProperty name="color" value="#004F8B"/>
    </inkml:brush>
  </inkml:definitions>
  <inkml:trace contextRef="#ctx0" brushRef="#br0">1 1 10591 0 0,'0'0'2988'0'0,"9"34"695"0"0,1 47-1670 0 0,-4 0 1 0 0,-5 115 0 0 0,-3-86-1102 0 0,2-100-912 0 0,-1-2-15 0 0,1-7-57 0 0</inkml:trace>
</inkml:ink>
</file>

<file path=ppt/ink/ink14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6"/>
    </inkml:context>
    <inkml:brush xml:id="br0">
      <inkml:brushProperty name="width" value="0.1" units="cm"/>
      <inkml:brushProperty name="height" value="0.1" units="cm"/>
      <inkml:brushProperty name="color" value="#004F8B"/>
    </inkml:brush>
  </inkml:definitions>
  <inkml:trace contextRef="#ctx0" brushRef="#br0">88 12 1839 0 0,'-11'35'10620'0'0,"-13"3"-5979"0"0,16-27-3927 0 0,0 1 0 0 0,1 0 0 0 0,1 0 0 0 0,0 0 0 0 0,0 1 0 0 0,-3 14 0 0 0,8-23-634 0 0,1 0 0 0 0,-1 1 0 0 0,1-1 0 0 0,0 0 0 0 0,0 1 0 0 0,0-1 0 0 0,1 1 0 0 0,0-1 0 0 0,-1 0 0 0 0,1 0 0 0 0,1 1 0 0 0,-1-1 0 0 0,1 0 0 0 0,0 0 0 0 0,-1 0 0 0 0,2 0 0 0 0,-1-1 0 0 0,0 1 0 0 0,1 0 0 0 0,0-1 0 0 0,0 0 0 0 0,0 0 0 0 0,6 5 0 0 0,-4-3-14 0 0,1-2 0 0 0,-1 1 1 0 0,1-1-1 0 0,0 0 0 0 0,0 0 1 0 0,0-1-1 0 0,1 1 0 0 0,-1-1 1 0 0,0-1-1 0 0,1 1 0 0 0,0-1 1 0 0,-1 0-1 0 0,1-1 0 0 0,0 0 1 0 0,-1 0-1 0 0,1 0 0 0 0,0-1 0 0 0,-1 0 1 0 0,1 0-1 0 0,-1 0 0 0 0,9-4 1 0 0,-4 2 19 0 0,-1-1 1 0 0,1 0 0 0 0,-1 0 0 0 0,1-1-1 0 0,-1-1 1 0 0,-1 1 0 0 0,1-2 0 0 0,-1 1-1 0 0,0-1 1 0 0,-1-1 0 0 0,15-15 0 0 0,-20 20-64 0 0,-1 0 0 0 0,1 0 1 0 0,0-1-1 0 0,-1 0 1 0 0,0 1-1 0 0,1-1 0 0 0,-2 0 1 0 0,1 0-1 0 0,0 0 0 0 0,-1 0 1 0 0,0 0-1 0 0,0-1 1 0 0,0 1-1 0 0,0 0 0 0 0,-1 0 1 0 0,1-1-1 0 0,-1 1 0 0 0,0-1 1 0 0,-1 1-1 0 0,1 0 1 0 0,-1 0-1 0 0,0-1 0 0 0,0 1 1 0 0,0 0-1 0 0,0 0 0 0 0,-1 0 1 0 0,0 0-1 0 0,0 0 1 0 0,0 0-1 0 0,0 0 0 0 0,0 1 1 0 0,-1-1-1 0 0,0 1 0 0 0,-5-6 1 0 0,-1 1-6 0 0,-1 0 0 0 0,0 1 0 0 0,0 0 0 0 0,0 1-1 0 0,0 0 1 0 0,-1 1 0 0 0,0 0 0 0 0,-1 0 0 0 0,1 1 0 0 0,-1 1 0 0 0,-16-3 0 0 0,-67-5-154 0 0,55 10-7449 0 0,16 0-942 0 0</inkml:trace>
</inkml:ink>
</file>

<file path=ppt/ink/ink1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29"/>
    </inkml:context>
    <inkml:brush xml:id="br0">
      <inkml:brushProperty name="width" value="0.1" units="cm"/>
      <inkml:brushProperty name="height" value="0.1" units="cm"/>
      <inkml:brushProperty name="color" value="#AB008B"/>
    </inkml:brush>
  </inkml:definitions>
  <inkml:trace contextRef="#ctx0" brushRef="#br0">3 105 3679 0 0,'0'0'10943'0'0,"-2"-42"-5472"0"0,2 38-5341 0 0,1 1 1 0 0,0-1-1 0 0,0 1 1 0 0,0-1-1 0 0,1 1 1 0 0,-1 0 0 0 0,1 0-1 0 0,0 0 1 0 0,0-1-1 0 0,0 2 1 0 0,0-1 0 0 0,0 0-1 0 0,1 0 1 0 0,-1 1-1 0 0,1-1 1 0 0,0 1 0 0 0,0 0-1 0 0,5-4 1 0 0,-6 6-112 0 0,1-1-1 0 0,0 0 1 0 0,0 1 0 0 0,0-1 0 0 0,0 1 0 0 0,0 0 0 0 0,-1 0-1 0 0,1 0 1 0 0,0 0 0 0 0,0 1 0 0 0,0-1 0 0 0,0 1 0 0 0,0 0-1 0 0,-1 0 1 0 0,1 0 0 0 0,0 0 0 0 0,-1 0 0 0 0,1 0 0 0 0,-1 1-1 0 0,1-1 1 0 0,-1 1 0 0 0,0 0 0 0 0,5 4 0 0 0,-4-3-12 0 0,0 0 1 0 0,0 0-1 0 0,0 0 1 0 0,0 1 0 0 0,0 0-1 0 0,0-1 1 0 0,-1 1-1 0 0,0 0 1 0 0,0 0-1 0 0,0 0 1 0 0,0 1-1 0 0,-1-1 1 0 0,0 0-1 0 0,0 1 1 0 0,0-1-1 0 0,0 1 1 0 0,0-1-1 0 0,-1 1 1 0 0,0-1 0 0 0,0 1-1 0 0,0-1 1 0 0,-1 1-1 0 0,0-1 1 0 0,0 1-1 0 0,0-1 1 0 0,-2 7-1 0 0,-6 13-81 0 0,0-1 1 0 0,-2 0-1 0 0,-24 39 0 0 0,3-4-65 0 0,-1 1 26 0 0,33-58 542 0 0,0-3-426 0 0,1 0 1 0 0,0 0-1 0 0,-1 1 0 0 0,1-1 0 0 0,0 0 0 0 0,0 0 1 0 0,0 1-1 0 0,0-1 0 0 0,0 1 0 0 0,1-1 1 0 0,-1 1-1 0 0,0-1 0 0 0,1 1 0 0 0,-1 0 0 0 0,1 0 1 0 0,-1-1-1 0 0,1 1 0 0 0,0 0 0 0 0,-1 0 0 0 0,1 1 1 0 0,0-1-1 0 0,0 0 0 0 0,0 1 0 0 0,0-1 1 0 0,-1 1-1 0 0,1-1 0 0 0,2 1 0 0 0,55-8 27 0 0,-33 6-30 0 0,0 2 0 0 0,0 1 0 0 0,0 1 0 0 0,-1 1 0 0 0,1 1 0 0 0,34 10 0 0 0,-38-12-1850 0 0,-3-13-3300 0 0</inkml:trace>
</inkml:ink>
</file>

<file path=ppt/ink/ink14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7"/>
    </inkml:context>
    <inkml:brush xml:id="br0">
      <inkml:brushProperty name="width" value="0.1" units="cm"/>
      <inkml:brushProperty name="height" value="0.1" units="cm"/>
      <inkml:brushProperty name="color" value="#004F8B"/>
    </inkml:brush>
  </inkml:definitions>
  <inkml:trace contextRef="#ctx0" brushRef="#br0">1 99 9671 0 0,'32'-7'1032'0'0,"129"-18"3654"0"0,206-4-1 0 0,-280 24-3953 0 0,432-20 2841 0 0,-385 17-3103 0 0,160 11 0 0 0,-248 7-574 0 0,-49 11-4304 0 0</inkml:trace>
</inkml:ink>
</file>

<file path=ppt/ink/ink14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5:04.638"/>
    </inkml:context>
    <inkml:brush xml:id="br0">
      <inkml:brushProperty name="width" value="0.1" units="cm"/>
      <inkml:brushProperty name="height" value="0.1" units="cm"/>
      <inkml:brushProperty name="color" value="#004F8B"/>
    </inkml:brush>
  </inkml:definitions>
  <inkml:trace contextRef="#ctx0" brushRef="#br0">276 85 14279 0 0,'0'0'1560'0'0,"-8"29"-168"0"0,-38 302-91 0 0,14-91-810 0 0,-48 173-74 0 0,-21 169 734 0 0,94-496-867 0 0,6 130 0 0 0,3-181-243 0 0,1-1 0 0 0,2 0 0 0 0,2 0 0 0 0,1 0 1 0 0,2-1-1 0 0,23 56 0 0 0,-30-83-20 0 0,0 1 0 0 0,1 0 0 0 0,0-1-1 0 0,0 1 1 0 0,1-1 0 0 0,0 0 0 0 0,0 0 0 0 0,0-1 0 0 0,1 0-1 0 0,0 0 1 0 0,0 0 0 0 0,0-1 0 0 0,0 1 0 0 0,1-2-1 0 0,0 1 1 0 0,12 5 0 0 0,-9-7 54 0 0,0 1 0 0 0,1-2 1 0 0,-1 1-1 0 0,0-1 0 0 0,1-1 0 0 0,-1 0 0 0 0,1 0 0 0 0,-1-1 1 0 0,1 0-1 0 0,-1-1 0 0 0,18-6 0 0 0,47-10 25 0 0,1 4 0 0 0,134-10 1 0 0,158 16 125 0 0,-344 8-225 0 0,128-4-81 0 0,299-49 0 0 0,-191 12-517 0 0,-229 36 563 0 0,-22 5 110 0 0,1-1 0 0 0,-1-1 1 0 0,1 0-1 0 0,-1 0 0 0 0,0 0 1 0 0,0-1-1 0 0,0-1 0 0 0,0 1 1 0 0,-1-1-1 0 0,14-9 0 0 0,-11 2 131 0 0,0 0 1 0 0,-1 0-1 0 0,0-1 0 0 0,-1-1 0 0 0,-1 0 0 0 0,0 0 1 0 0,-1 0-1 0 0,0-1 0 0 0,-1 0 0 0 0,0 0 1 0 0,-1-1-1 0 0,-1 0 0 0 0,0 0 0 0 0,1-16 1 0 0,2-28 68 0 0,-2 1 0 0 0,-4-79 0 0 0,-1 105-182 0 0,-3-142 227 0 0,2-305 719 0 0,-21-188-464 0 0,19 642-573 0 0,-8-136 108 0 0,11 137-96 0 0,1 0-1 0 0,1 0 1 0 0,1 1-1 0 0,9-38 1 0 0,-12 59-82 0 0</inkml:trace>
</inkml:ink>
</file>

<file path=ppt/ink/ink14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2"/>
    </inkml:context>
    <inkml:brush xml:id="br0">
      <inkml:brushProperty name="width" value="0.1" units="cm"/>
      <inkml:brushProperty name="height" value="0.1" units="cm"/>
      <inkml:brushProperty name="color" value="#008C3A"/>
    </inkml:brush>
  </inkml:definitions>
  <inkml:trace contextRef="#ctx0" brushRef="#br0">0 1955 2303 0 0,'0'0'102'0'0,"27"-4"20"0"0,-24 3 133 0 0,0 0 1 0 0,0-1-1 0 0,0 1 0 0 0,0-1 0 0 0,0 0 0 0 0,0 0 0 0 0,0 0 0 0 0,-1 0 0 0 0,4-4 0 0 0,23-14 3533 0 0,-20 17-2997 0 0,0 0-20 0 0,0-1 0 0 0,0 0 1 0 0,-1 0-1 0 0,1-1 0 0 0,-1 1 1 0 0,0-2-1 0 0,0 1 0 0 0,-1-1 1 0 0,10-10-1 0 0,49-56 664 0 0,3 2 0 0 0,3 4 0 0 0,103-75 0 0 0,-114 99-1241 0 0,-2-2 0 0 0,94-92 0 0 0,-141 124-190 0 0,24-25-2 0 0,1 2-1 0 0,2 1 1 0 0,67-44 0 0 0,-55 46-2 0 0,-2-2 0 0 0,-2-2 0 0 0,51-50 0 0 0,-27 20 0 0 0,3 3 0 0 0,2 4 0 0 0,145-87 0 0 0,-171 119 0 0 0,-2-2 0 0 0,-1-3 0 0 0,-1-1 0 0 0,54-52 0 0 0,-42 30 0 0 0,3 3 0 0 0,2 3 0 0 0,112-67 0 0 0,-158 106-310 0 0,-1 0 0 0 0,0 0 1 0 0,-1-2-1 0 0,22-19 0 0 0,-28 22-1549 0 0</inkml:trace>
</inkml:ink>
</file>

<file path=ppt/ink/ink14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3"/>
    </inkml:context>
    <inkml:brush xml:id="br0">
      <inkml:brushProperty name="width" value="0.1" units="cm"/>
      <inkml:brushProperty name="height" value="0.1" units="cm"/>
      <inkml:brushProperty name="color" value="#008C3A"/>
    </inkml:brush>
  </inkml:definitions>
  <inkml:trace contextRef="#ctx0" brushRef="#br0">1 1 13903 0 0,'0'0'3340'0'0,"29"9"-658"0"0,20 10-1506 0 0,97 42 18 0 0,-125-50-1184 0 0,-1 1 0 0 0,0 0 0 0 0,-1 2 0 0 0,34 30-1 0 0,32 43-104 0 0,-34-34 40 0 0,77 62-1 0 0,90 58 148 0 0,304 217 293 0 0,-328-272-383 0 0,-101-64-6 0 0,-3 3 0 0 0,101 84-1 0 0,-112-69-68 0 0,46 38 34 0 0,-105-94 2 0 0,2-1 0 0 0,0-1 0 0 0,0 0 0 0 0,30 11 0 0 0,-35-19 91 0 0,0-1-1 0 0,0-1 1 0 0,31 4 0 0 0,-46-7 280 0 0,-2-7-238 0 0</inkml:trace>
</inkml:ink>
</file>

<file path=ppt/ink/ink14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4"/>
    </inkml:context>
    <inkml:brush xml:id="br0">
      <inkml:brushProperty name="width" value="0.1" units="cm"/>
      <inkml:brushProperty name="height" value="0.1" units="cm"/>
      <inkml:brushProperty name="color" value="#008C3A"/>
    </inkml:brush>
  </inkml:definitions>
  <inkml:trace contextRef="#ctx0" brushRef="#br0">78 227 2303 0 0,'12'-42'9772'0'0,"-19"17"-2531"0"0,5 19-6535 0 0,-1-1 0 0 0,0 1 0 0 0,0 0 1 0 0,-1-1-1 0 0,0 1 0 0 0,-8-10 388 0 0,12 23-1010 0 0,0 1-1 0 0,-1-1 0 0 0,1 0 1 0 0,-1 0-1 0 0,0 1 1 0 0,-1-1-1 0 0,-3 8 1 0 0,1 3 0 0 0,0 1-75 0 0,-9 40 68 0 0,-6 72 1 0 0,18-115-67 0 0,0 0-1 0 0,1 0 1 0 0,1 0 0 0 0,0-1 0 0 0,1 1 0 0 0,1 0 0 0 0,0-1-1 0 0,1 1 1 0 0,11 26 0 0 0,-13-37-8 0 0,1 0 0 0 0,0 0 1 0 0,0 0-1 0 0,0-1 0 0 0,1 1 0 0 0,-1-1 0 0 0,1 0 1 0 0,0 0-1 0 0,0 0 0 0 0,0 0 0 0 0,1-1 0 0 0,-1 0 1 0 0,1 0-1 0 0,0 0 0 0 0,0 0 0 0 0,0-1 0 0 0,0 0 1 0 0,6 2-1 0 0,-7-3 0 0 0,0-1 0 0 0,0 1 0 0 0,0-1 0 0 0,0 0 0 0 0,-1 0 0 0 0,1 0 0 0 0,0-1 0 0 0,0 0 0 0 0,0 1 0 0 0,0-1 0 0 0,-1 0 0 0 0,1-1 0 0 0,0 1 0 0 0,-1-1 0 0 0,1 1 0 0 0,-1-1 0 0 0,0 0 0 0 0,1 0 0 0 0,-1-1 0 0 0,0 1 0 0 0,0-1 0 0 0,0 1 0 0 0,-1-1-1 0 0,1 0 1 0 0,-1 0 0 0 0,4-5 0 0 0,6-11 85 0 0,0 0-1 0 0,-1 0 0 0 0,-1-1 0 0 0,-1-1 1 0 0,-1 0-1 0 0,7-25 0 0 0,-14 35-15 0 0,-1 11-71 0 0,1 0 0 0 0,-1-1 1 0 0,0 1-1 0 0,1 0 0 0 0,-1 0 0 0 0,0 0 0 0 0,1 0 0 0 0,-1 0 1 0 0,1 0-1 0 0,-1 0 0 0 0,0 0 0 0 0,1 0 0 0 0,-1 0 1 0 0,0 0-1 0 0,1 0 0 0 0,-1 0 0 0 0,0 0 0 0 0,1 1 0 0 0,-1-1 1 0 0,0 0-1 0 0,1 0 0 0 0,-1 0 0 0 0,0 0 0 0 0,0 1 0 0 0,1-1 1 0 0,-1 0-1 0 0,0 0 0 0 0,1 1 0 0 0,-1-1 0 0 0,0 0 0 0 0,0 0 1 0 0,0 1-1 0 0,1-1 0 0 0,-1 0 0 0 0,0 1 0 0 0,0-1 1 0 0,0 0-1 0 0,0 1 0 0 0,0-1 0 0 0,1 0 0 0 0,-1 1 0 0 0,0-1 1 0 0,0 0-1 0 0,0 1 0 0 0,0-1 0 0 0,11 17 17 0 0,-7-9-29 0 0,-1-1-1 0 0,1-1 1 0 0,0 1 0 0 0,1-1-1 0 0,0 1 1 0 0,0-1 0 0 0,0-1-1 0 0,1 1 1 0 0,0-1 0 0 0,0 0-1 0 0,0 0 1 0 0,0 0 0 0 0,11 4-1 0 0,-12-6 5 0 0,0-1 0 0 0,1 0 0 0 0,-1-1 0 0 0,1 1 0 0 0,-1-1 0 0 0,1 0 0 0 0,0 0-1 0 0,0-1 1 0 0,-1 0 0 0 0,1 0 0 0 0,0 0 0 0 0,0-1 0 0 0,-1 1 0 0 0,1-1-1 0 0,0-1 1 0 0,-1 1 0 0 0,1-1 0 0 0,-1 0 0 0 0,6-3 0 0 0,-2 0 36 0 0,0-1-1 0 0,0 0 1 0 0,-1 0 0 0 0,1-1-1 0 0,-2 0 1 0 0,1 0 0 0 0,-1-1 0 0 0,0 0-1 0 0,0 0 1 0 0,-1-1 0 0 0,0 0 0 0 0,-1 0-1 0 0,8-17 1 0 0,3-12 116 0 0,-2 0 0 0 0,11-47 0 0 0,-18 60-42 0 0,-4 12-65 0 0,-1 1 1 0 0,-1-1 0 0 0,0 0 0 0 0,-1 1-1 0 0,-1-1 1 0 0,0 0 0 0 0,0 1-1 0 0,-4-15 1 0 0,2 11 12 0 0,1-1 1 0 0,0 1-1 0 0,2-33 0 0 0,0 48-95 0 0,1 0 1 0 0,0 0-1 0 0,-1 0 0 0 0,1 0 0 0 0,0 0 0 0 0,-1 0 1 0 0,1 0-1 0 0,0 1 0 0 0,0-1 0 0 0,0 0 1 0 0,0 1-1 0 0,0-1 0 0 0,0 0 0 0 0,0 1 1 0 0,0-1-1 0 0,0 1 0 0 0,0 0 0 0 0,0-1 1 0 0,0 1-1 0 0,0 0 0 0 0,0 0 0 0 0,0-1 0 0 0,0 1 1 0 0,1 0-1 0 0,-1 0 0 0 0,0 0 0 0 0,0 0 1 0 0,2 1-1 0 0,1-1-342 0 0</inkml:trace>
</inkml:ink>
</file>

<file path=ppt/ink/ink14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5"/>
    </inkml:context>
    <inkml:brush xml:id="br0">
      <inkml:brushProperty name="width" value="0.1" units="cm"/>
      <inkml:brushProperty name="height" value="0.1" units="cm"/>
      <inkml:brushProperty name="color" value="#008C3A"/>
    </inkml:brush>
  </inkml:definitions>
  <inkml:trace contextRef="#ctx0" brushRef="#br0">118 28 4143 0 0,'11'4'145'0'0,"17"2"138"0"0,-9-29 6487 0 0,-19 22-6585 0 0,0 1 1 0 0,0-1-1 0 0,0 1 0 0 0,0-1 1 0 0,0 1-1 0 0,-5-9 3710 0 0,4 8-3710 0 0,1 1 0 0 0,0 0 1 0 0,-1 0-1 0 0,1 0 1 0 0,-1-1-1 0 0,1 1 1 0 0,-1 0-1 0 0,1 0 1 0 0,-1 0-1 0 0,1 0 0 0 0,-1 0 1 0 0,1 0-1 0 0,-1 0 1 0 0,1 0-1 0 0,-1 0 1 0 0,-12 7 3549 0 0,8 2-4266 0 0,-60 203 3255 0 0,52-178-2692 0 0,-7 20 97 0 0,-14 61 0 0 0,30-102-112 0 0,1 1 0 0 0,1 0 0 0 0,0 1 0 0 0,1-1 0 0 0,1 0 0 0 0,0 0 0 0 0,1 0 0 0 0,0 1 0 0 0,7 25 0 0 0,-7-38-14 0 0,0 1-1 0 0,0-1 1 0 0,0 0 0 0 0,1 0-1 0 0,-1 0 1 0 0,1 0-1 0 0,0 0 1 0 0,-1 0 0 0 0,1-1-1 0 0,0 1 1 0 0,0 0 0 0 0,0-1-1 0 0,0 1 1 0 0,0-1-1 0 0,0 0 1 0 0,1 0 0 0 0,-1 0-1 0 0,0 0 1 0 0,1 0-1 0 0,-1 0 1 0 0,1-1 0 0 0,-1 1-1 0 0,0-1 1 0 0,1 0 0 0 0,-1 0-1 0 0,5 0 1 0 0,11 1 38 0 0,0-2 1 0 0,33-5-1 0 0,-9 1 4 0 0,23 6 119 0 0,85 13 0 0 0,-6 0 73 0 0,-136-14-183 0 0,0-1-1 0 0,0 1 0 0 0,0-1 1 0 0,0-1-1 0 0,0 1 0 0 0,11-5 1 0 0,2-6-7545 0 0</inkml:trace>
</inkml:ink>
</file>

<file path=ppt/ink/ink14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6"/>
    </inkml:context>
    <inkml:brush xml:id="br0">
      <inkml:brushProperty name="width" value="0.1" units="cm"/>
      <inkml:brushProperty name="height" value="0.1" units="cm"/>
      <inkml:brushProperty name="color" value="#008C3A"/>
    </inkml:brush>
  </inkml:definitions>
  <inkml:trace contextRef="#ctx0" brushRef="#br0">34 1354 2759 0 0,'-34'53'15387'0'0,"46"-64"-11936"0"0,8-6-4014 0 0,59-40 1736 0 0,-3 1-227 0 0,141-79 0 0 0,182-84-171 0 0,-178 94-602 0 0,-211 119-168 0 0,442-227 94 0 0,44-21-50 0 0,-268 131-34 0 0,-129 68-1 0 0,-59 30-2 0 0,1 3 1 0 0,0 1 0 0 0,78-26-1 0 0,-116 46-154 0 0,-32 13-7153 0 0</inkml:trace>
</inkml:ink>
</file>

<file path=ppt/ink/ink14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7"/>
    </inkml:context>
    <inkml:brush xml:id="br0">
      <inkml:brushProperty name="width" value="0.1" units="cm"/>
      <inkml:brushProperty name="height" value="0.1" units="cm"/>
      <inkml:brushProperty name="color" value="#008C3A"/>
    </inkml:brush>
  </inkml:definitions>
  <inkml:trace contextRef="#ctx0" brushRef="#br0">30 14 9959 0 0,'-29'-3'4851'0'0,"29"2"-4675"0"0,1 0 0 0 0,0 0 0 0 0,0 0 0 0 0,-1 1 0 0 0,1-1 0 0 0,0 1 0 0 0,0-1 0 0 0,0 0 0 0 0,0 1 0 0 0,0 0 0 0 0,0-1 0 0 0,0 1 0 0 0,0-1 0 0 0,0 1 0 0 0,0 0 0 0 0,0 0 0 0 0,0 0 0 0 0,0 0 0 0 0,0-1 0 0 0,0 1 0 0 0,2 1 0 0 0,24-2 951 0 0,30 10-246 0 0,-1 3 1 0 0,0 2-1 0 0,101 41 1 0 0,10 17-574 0 0,167 96 1 0 0,79 38 42 0 0,-154-100-192 0 0,318 145 407 0 0,-482-196-472 0 0,-68-38 25 0 0,0-1-1 0 0,1-1 0 0 0,0-1 1 0 0,1-1-1 0 0,1-2 1 0 0,50 13-1 0 0,-46-26-555 0 0,-44 0-302 0 0</inkml:trace>
</inkml:ink>
</file>

<file path=ppt/ink/ink14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8"/>
    </inkml:context>
    <inkml:brush xml:id="br0">
      <inkml:brushProperty name="width" value="0.1" units="cm"/>
      <inkml:brushProperty name="height" value="0.1" units="cm"/>
      <inkml:brushProperty name="color" value="#008C3A"/>
    </inkml:brush>
  </inkml:definitions>
  <inkml:trace contextRef="#ctx0" brushRef="#br0">107 403 3223 0 0,'-31'3'3263'0'0,"-44"35"9298"0"0,122-27-11203 0 0,-21-6-1156 0 0,-9-2-63 0 0,-1 0 0 0 0,1-1 1 0 0,0-1-1 0 0,0 0 0 0 0,-1-1 0 0 0,1-1 0 0 0,22-4 0 0 0,117-32 658 0 0,-77 15-571 0 0,508-134 861 0 0,182 3-910 0 0,-336 69-177 0 0,-364 73 13 0 0,-69 11 9 0 0,-1 0-1 0 0,1 0 1 0 0,-1 1-1 0 0,1-1 0 0 0,-1 1 1 0 0,1-1-1 0 0,-1 0 0 0 0,1 1 1 0 0,-1-1-1 0 0,1 1 0 0 0,0-1 1 0 0,-1 1-1 0 0,1-1 0 0 0,0 1 1 0 0,-1-1-1 0 0,1 1 0 0 0,0-1 1 0 0,0 1-1 0 0,0 0 1 0 0,-1-1-1 0 0,1 1 0 0 0,0-1 1 0 0,0 1-1 0 0,0 0 0 0 0,0-1 1 0 0,0 1-1 0 0,0 0 0 0 0,0-1 1 0 0,0 1-1 0 0,0-1 0 0 0,0 1 1 0 0,1 0-1 0 0,-1-1 1 0 0,0 1-1 0 0,0-1 0 0 0,1 1 1 0 0,-1-1-1 0 0,0 1 0 0 0,1-1 1 0 0,-1 1-1 0 0,0-1 0 0 0,1 1 1 0 0,-1-1-1 0 0,1 1 0 0 0,-1-1 1 0 0,1 1-1 0 0,18 25-962 0 0</inkml:trace>
</inkml:ink>
</file>

<file path=ppt/ink/ink14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69"/>
    </inkml:context>
    <inkml:brush xml:id="br0">
      <inkml:brushProperty name="width" value="0.1" units="cm"/>
      <inkml:brushProperty name="height" value="0.1" units="cm"/>
      <inkml:brushProperty name="color" value="#008C3A"/>
    </inkml:brush>
  </inkml:definitions>
  <inkml:trace contextRef="#ctx0" brushRef="#br0">1 14 6447 0 0,'0'0'586'0'0,"19"-11"5670"0"0,-4 9-5615 0 0,-1 2 0 0 0,1-1 0 0 0,-1 2 0 0 0,0 0 1 0 0,1 0-1 0 0,-1 2 0 0 0,0 0 0 0 0,0 0 0 0 0,0 1 1 0 0,0 1-1 0 0,22 11 0 0 0,-14-3-306 0 0,0 1-1 0 0,-1 0 1 0 0,0 2 0 0 0,-1 0-1 0 0,30 33 1 0 0,10 6 137 0 0,3-1-1 0 0,93 59 1 0 0,32 27-111 0 0,11 13-73 0 0,416 241 0 0 0,-380-236-72 0 0,18 11 576 0 0,-88-78-13 0 0,-164-90-647 0 0,-1-1-132 0 0,0 0 1 0 0,-1 0-1 0 0,1 0 1 0 0,0 0-1 0 0,0 0 1 0 0,0 0 0 0 0,0 0-1 0 0,0 0 1 0 0,0 0-1 0 0,0 1 1 0 0,0-1-1 0 0,0 0 1 0 0,-1 0-1 0 0,1 0 1 0 0,0 0 0 0 0,0 0-1 0 0,0 0 1 0 0,0 0-1 0 0,0 0 1 0 0,0 1-1 0 0,0-1 1 0 0,0 0-1 0 0,0 0 1 0 0,0 0-1 0 0,0 0 1 0 0,0 0 0 0 0,0 0-1 0 0,0 0 1 0 0,0 1-1 0 0,0-1 1 0 0,0 0-1 0 0,0 0 1 0 0,0 0-1 0 0,0 0 1 0 0,0 0-1 0 0,0 0 1 0 0,0 0 0 0 0,0 1-1 0 0,0-1 1 0 0,0 0-1 0 0,0 0 1 0 0,0 0-1 0 0,0 0 1 0 0,1 0-1 0 0,-1 0 1 0 0,0 0-1 0 0,0 0 1 0 0,0 1 0 0 0,0-1-1 0 0,0 0 1 0 0,0 0-1 0 0,0 0 1 0 0,0 0-1 0 0,0 0 1 0 0,1 0-1 0 0,-1 0 1 0 0,0 0-1 0 0,0 0 1 0 0,0 0 0 0 0,0 0-1 0 0,0 0 1 0 0,0 0-1 0 0,1 0 1 0 0,-1 0-1 0 0,0 0 1 0 0,0 0-1 0 0,0 0 1 0 0,0 0-1 0 0,0 0 1 0 0,-4 9-754 0 0,-2-4 93 0 0</inkml:trace>
</inkml:ink>
</file>

<file path=ppt/ink/ink1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0"/>
    </inkml:context>
    <inkml:brush xml:id="br0">
      <inkml:brushProperty name="width" value="0.1" units="cm"/>
      <inkml:brushProperty name="height" value="0.1" units="cm"/>
      <inkml:brushProperty name="color" value="#AB008B"/>
    </inkml:brush>
  </inkml:definitions>
  <inkml:trace contextRef="#ctx0" brushRef="#br0">2 111 3679 0 0,'-1'-19'12509'0'0,"0"-3"-8923"0"0,2 20-3397 0 0,0-5 214 0 0,1 0 1 0 0,0-1-1 0 0,0 1 0 0 0,1 1 1 0 0,6-14-1 0 0,-8 19-373 0 0,0 0 0 0 0,-1 1 0 0 0,1-1 0 0 0,-1 0 0 0 0,1 0 0 0 0,0 0 0 0 0,0 1 0 0 0,-1-1 0 0 0,1 0 0 0 0,0 1 0 0 0,0-1 0 0 0,0 1 0 0 0,0-1 0 0 0,0 1 0 0 0,0-1 0 0 0,0 1 0 0 0,0 0 0 0 0,0-1 0 0 0,0 1-1 0 0,0 0 1 0 0,0 0 0 0 0,1 0 0 0 0,0 0-14 0 0,0 1 0 0 0,0 0 0 0 0,0-1 0 0 0,0 1 0 0 0,0 0 0 0 0,0 0 0 0 0,-1 0 0 0 0,1 1 0 0 0,0-1 0 0 0,-1 0 0 0 0,1 1 0 0 0,-1-1-1 0 0,1 1 1 0 0,-1-1 0 0 0,0 1 0 0 0,2 3 0 0 0,0-1 10 0 0,-1 1 0 0 0,0-1 0 0 0,0 1 0 0 0,0 0 0 0 0,0 0 0 0 0,-1 0 0 0 0,0 0 0 0 0,0 0 0 0 0,-1 0 0 0 0,1 0 0 0 0,-1 0 0 0 0,0 1-1 0 0,0-1 1 0 0,-1 0 0 0 0,0 6 0 0 0,-21 82-240 0 0,17-77 78 0 0,-20 71-196 0 0,25-86 279 0 0,39 2-75 0 0,27 14 205 0 0,-56-14-120 0 0,0 1 0 0 0,0-1 0 0 0,0-1 0 0 0,0 0 0 0 0,1 0 0 0 0,-1-1 0 0 0,1 0 0 0 0,15-2-1 0 0,-15-1-1169 0 0,-1-3-391 0 0</inkml:trace>
</inkml:ink>
</file>

<file path=ppt/ink/ink14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0"/>
    </inkml:context>
    <inkml:brush xml:id="br0">
      <inkml:brushProperty name="width" value="0.1" units="cm"/>
      <inkml:brushProperty name="height" value="0.1" units="cm"/>
      <inkml:brushProperty name="color" value="#008C3A"/>
    </inkml:brush>
  </inkml:definitions>
  <inkml:trace contextRef="#ctx0" brushRef="#br0">330 8 5527 0 0,'3'-7'17419'0'0,"-72"215"-17894"0"0,-142 290 1435 0 0,191-464-960 0 0,16-28 1 0 0,0 0 0 0 0,0 0 0 0 0,0 1 0 0 0,1 0 1 0 0,0 0-1 0 0,0 0 0 0 0,1 0 0 0 0,-1 0 0 0 0,0 8 0 0 0,4-10-49 0 0,-1-4-415 0 0,18-9-6895 0 0</inkml:trace>
</inkml:ink>
</file>

<file path=ppt/ink/ink14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1"/>
    </inkml:context>
    <inkml:brush xml:id="br0">
      <inkml:brushProperty name="width" value="0.1" units="cm"/>
      <inkml:brushProperty name="height" value="0.1" units="cm"/>
      <inkml:brushProperty name="color" value="#008C3A"/>
    </inkml:brush>
  </inkml:definitions>
  <inkml:trace contextRef="#ctx0" brushRef="#br0">181 7 9359 0 0,'7'-7'8294'0'0,"-20"10"-6187"0"0,-21 8-1461 0 0,22-5-509 0 0,-1 1 0 0 0,1 0-1 0 0,0 1 1 0 0,0 0 0 0 0,1 1 0 0 0,0 0 0 0 0,1 1 0 0 0,0 0-1 0 0,1 1 1 0 0,-16 22 0 0 0,25-33-136 0 0,-1 1-1 0 0,1-1 0 0 0,-1 1 1 0 0,1 0-1 0 0,0-1 1 0 0,-1 1-1 0 0,1-1 1 0 0,0 1-1 0 0,0 0 0 0 0,0-1 1 0 0,-1 1-1 0 0,1 0 1 0 0,0-1-1 0 0,0 1 1 0 0,0 0-1 0 0,0-1 0 0 0,0 1 1 0 0,0 0-1 0 0,0 0 1 0 0,0-1-1 0 0,1 1 0 0 0,-1 0 1 0 0,0-1-1 0 0,0 1 1 0 0,1-1-1 0 0,-1 1 1 0 0,0 0-1 0 0,0-1 0 0 0,1 1 1 0 0,-1-1-1 0 0,1 1 1 0 0,-1-1-1 0 0,1 1 1 0 0,-1-1-1 0 0,1 1 0 0 0,-1-1 1 0 0,1 1-1 0 0,-1-1 1 0 0,1 0-1 0 0,-1 1 1 0 0,1-1-1 0 0,0 0 0 0 0,0 1 1 0 0,22 4 33 0 0,62-6 138 0 0,-65-1 22 0 0,0 1 0 0 0,0 1 0 0 0,1 0 1 0 0,-1 2-1 0 0,0 0 0 0 0,36 10 0 0 0,-50-9-135 0 0,1 0-1 0 0,-1 0 1 0 0,0 0-1 0 0,0 1 1 0 0,-1 0-1 0 0,1 0 1 0 0,-1 0-1 0 0,0 1 1 0 0,0-1 0 0 0,0 1-1 0 0,-1 1 1 0 0,0-1-1 0 0,0 1 1 0 0,0-1-1 0 0,5 13 1 0 0,-5-9-14 0 0,0 0 0 0 0,-1 1 0 0 0,0-1 0 0 0,-1 1 1 0 0,0 0-1 0 0,0-1 0 0 0,-1 1 0 0 0,-1 0 0 0 0,1 0 0 0 0,-2 11 0 0 0,-12 44 652 0 0,13-62-665 0 0,-1 1 0 0 0,0-1 0 0 0,-1 0 0 0 0,1 0 0 0 0,-1 0 0 0 0,1 1 0 0 0,-1-2-1 0 0,0 1 1 0 0,0 0 0 0 0,0 0 0 0 0,0 0 0 0 0,-1-1 0 0 0,1 0 0 0 0,-1 1-1 0 0,0-1 1 0 0,1 0 0 0 0,-4 2 0 0 0,3-4-16 0 0,0 1 1 0 0,0-1-1 0 0,0 0 0 0 0,0 0 1 0 0,0 0-1 0 0,0 0 0 0 0,0 0 0 0 0,0-1 1 0 0,0 1-1 0 0,0-1 0 0 0,-5-2 1 0 0,6 2-2 0 0,0 0 1 0 0,0 1-1 0 0,0-1 1 0 0,0 0-1 0 0,0 1 1 0 0,-1-1-1 0 0,1 1 1 0 0,0 0-1 0 0,0-1 1 0 0,-1 1-1 0 0,1 0 1 0 0,0 0-1 0 0,0 1 1 0 0,-1-1-1 0 0,1 0 1 0 0,0 1-1 0 0,0 0 1 0 0,0-1-1 0 0,0 1 1 0 0,0 0 0 0 0,0 0-1 0 0,0 0 1 0 0,-3 2-1 0 0,3-1 8 0 0,0-1 0 0 0,-1 1 0 0 0,1 0 0 0 0,-1-1 0 0 0,0 0 0 0 0,1 0 0 0 0,-1 0 0 0 0,0 0 0 0 0,0 0 0 0 0,0 0 0 0 0,0 0 0 0 0,0-1 0 0 0,-3 0 0 0 0,-47 3 232 0 0,36-3-221 0 0,3 1-248 0 0,10 0 65 0 0,0-1-1 0 0,-1 1 0 0 0,1-1 1 0 0,0 0-1 0 0,-1 0 0 0 0,1 0 1 0 0,-1-1-1 0 0,1 1 0 0 0,0-1 1 0 0,0 0-1 0 0,-1 0 0 0 0,1-1 1 0 0,0 1-1 0 0,0-1 0 0 0,0 0 1 0 0,0 0-1 0 0,1 0 0 0 0,-6-4 0 0 0,2-3-2219 0 0</inkml:trace>
</inkml:ink>
</file>

<file path=ppt/ink/ink14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2"/>
    </inkml:context>
    <inkml:brush xml:id="br0">
      <inkml:brushProperty name="width" value="0.1" units="cm"/>
      <inkml:brushProperty name="height" value="0.1" units="cm"/>
      <inkml:brushProperty name="color" value="#008C3A"/>
    </inkml:brush>
  </inkml:definitions>
  <inkml:trace contextRef="#ctx0" brushRef="#br0">0 112 7831 0 0,'14'-6'575'0'0,"-13"6"-506"0"0,0 0 0 0 0,0 0 0 0 0,0 0 0 0 0,0 0 0 0 0,0 0 0 0 0,0-1 1 0 0,0 1-1 0 0,0 0 0 0 0,0-1 0 0 0,0 1 0 0 0,0-1 0 0 0,0 1 0 0 0,0-1 1 0 0,0 0-1 0 0,-1 1 0 0 0,1-1 0 0 0,0 0 0 0 0,0 1 0 0 0,-1-1 0 0 0,1 0 0 0 0,0 0 1 0 0,-1 0-1 0 0,1 0 0 0 0,-1 0 0 0 0,1 1 0 0 0,-1-1 0 0 0,0 0 0 0 0,1 0 0 0 0,-1 0 1 0 0,0 0-1 0 0,1 0 0 0 0,-1 0 0 0 0,0 0 0 0 0,0 0 0 0 0,0-1 0 0 0,0 1 1 0 0,0-1-1 0 0,-1 1 297 0 0,1 0 0 0 0,0-1 0 0 0,0 1 1 0 0,0 0-1 0 0,0 0 0 0 0,0 0 0 0 0,0 0 0 0 0,1 0 1 0 0,-1 0-1 0 0,0 0 0 0 0,0 0 0 0 0,1 0 1 0 0,-1 0-1 0 0,1 0 0 0 0,-1 0 0 0 0,1 0 1 0 0,-1 0-1 0 0,1 0 0 0 0,-1 1 0 0 0,2-2 0 0 0,21-13 3048 0 0,36-3-2196 0 0,-45 15-537 0 0,15-3-846 0 0,-1 2-1 0 0,40-2 0 0 0,-17 3-3359 0 0,-28 2 1798 0 0</inkml:trace>
</inkml:ink>
</file>

<file path=ppt/ink/ink14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3"/>
    </inkml:context>
    <inkml:brush xml:id="br0">
      <inkml:brushProperty name="width" value="0.1" units="cm"/>
      <inkml:brushProperty name="height" value="0.1" units="cm"/>
      <inkml:brushProperty name="color" value="#008C3A"/>
    </inkml:brush>
  </inkml:definitions>
  <inkml:trace contextRef="#ctx0" brushRef="#br0">4 0 11455 0 0,'19'36'10848'0'0,"-12"-5"-9093"0"0,-3 11-1510 0 0,-1 0 0 0 0,-3 1 1 0 0,-1-1-1 0 0,-14 78 0 0 0,8-84-201 0 0,3-17 10 0 0,0 0 1 0 0,-1 31-1 0 0,5-46-69 0 0,0 1-1 0 0,0-1 0 0 0,0 0 0 0 0,1 0 0 0 0,0 1 1 0 0,-1-1-1 0 0,1 0 0 0 0,1 0 0 0 0,-1 0 0 0 0,1 0 1 0 0,-1 0-1 0 0,1 0 0 0 0,0-1 0 0 0,1 1 1 0 0,-1-1-1 0 0,1 1 0 0 0,3 3 0 0 0,-5-6-69 0 0,-1 0 0 0 0,1-1-1 0 0,-1 1 1 0 0,1 0 0 0 0,0-1 0 0 0,-1 1 0 0 0,1-1-1 0 0,0 1 1 0 0,-1-1 0 0 0,1 0 0 0 0,0 1 0 0 0,0-1-1 0 0,-1 0 1 0 0,1 1 0 0 0,0-1 0 0 0,0 0-1 0 0,0 0 1 0 0,0 0 0 0 0,-1 0 0 0 0,1 0 0 0 0,0 0-1 0 0,2 0 1 0 0,3-7-1971 0 0</inkml:trace>
</inkml:ink>
</file>

<file path=ppt/ink/ink14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4"/>
    </inkml:context>
    <inkml:brush xml:id="br0">
      <inkml:brushProperty name="width" value="0.1" units="cm"/>
      <inkml:brushProperty name="height" value="0.1" units="cm"/>
      <inkml:brushProperty name="color" value="#008C3A"/>
    </inkml:brush>
  </inkml:definitions>
  <inkml:trace contextRef="#ctx0" brushRef="#br0">539 53 5983 0 0,'7'-14'829'0'0,"8"-25"12958"0"0,-21 52-11887 0 0,-10 19-1689 0 0,-50 121 727 0 0,-95 154 1 0 0,71-138-850 0 0,-119 313-1 0 0,207-478-90 0 0,0 1-5 0 0,0-1-1 0 0,1 0 1 0 0,-1 1-1 0 0,1-1 1 0 0,0 1 0 0 0,1 0-1 0 0,-1-1 1 0 0,1 1-1 0 0,-1-1 1 0 0,2 8-1 0 0,23-33-4305 0 0,-14 8 2489 0 0</inkml:trace>
</inkml:ink>
</file>

<file path=ppt/ink/ink14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5"/>
    </inkml:context>
    <inkml:brush xml:id="br0">
      <inkml:brushProperty name="width" value="0.1" units="cm"/>
      <inkml:brushProperty name="height" value="0.1" units="cm"/>
      <inkml:brushProperty name="color" value="#008C3A"/>
    </inkml:brush>
  </inkml:definitions>
  <inkml:trace contextRef="#ctx0" brushRef="#br0">484 1 9583 0 0,'6'9'9716'0'0,"-6"-8"-9534"0"0,-9 25 1854 0 0,-19 28-1943 0 0,-139 258 1172 0 0,128-237-1029 0 0,-20 68 37 0 0,13-26-98 0 0,38-103-163 0 0,0 0-1 0 0,-2-1 1 0 0,1-1 0 0 0,-1 1-1 0 0,-1-1 1 0 0,-12 10 0 0 0,8-7-2 0 0,0 0 0 0 0,-18 26 0 0 0,34-41-40 0 0,-1-1 0 0 0,1 1 0 0 0,-1 0 0 0 0,0 0 0 0 0,1 0 0 0 0,-1 0 0 0 0,0 0 0 0 0,1 0 0 0 0,-1 0 0 0 0,1 0 0 0 0,-1 0 0 0 0,0 0 0 0 0,1 0 0 0 0,-1 0 0 0 0,0 0 0 0 0,1 0 0 0 0,-1 0 0 0 0,1 0 0 0 0,-1 0-1 0 0,0 1 1 0 0,1-1 0 0 0,-1 0 0 0 0,0 0 0 0 0,1 0 0 0 0,-1 1 0 0 0,0-1 0 0 0,0 0 0 0 0,1 0 0 0 0,-1 1 0 0 0,0-1 0 0 0,1 0 0 0 0,-1 1 0 0 0,0-1 0 0 0,0 0 0 0 0,0 1 0 0 0,0-1 0 0 0,1 0 0 0 0,-1 1 0 0 0,0-1 0 0 0,0 0 0 0 0,0 1 0 0 0,0-1 0 0 0,0 1 0 0 0,0-1 0 0 0,0 0 0 0 0,0 1 0 0 0,0-1 0 0 0,0 0 0 0 0,0 1 0 0 0,0-1-1 0 0,0 1 1 0 0,0-1 0 0 0,0 0 0 0 0,0 1 0 0 0,0-1 0 0 0,-1 0 0 0 0,1 1 0 0 0,0-1 0 0 0,0 0 0 0 0,0 1 0 0 0,-1-1 0 0 0,1 1 0 0 0,1-1-107 0 0,9-4-786 0 0</inkml:trace>
</inkml:ink>
</file>

<file path=ppt/ink/ink14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6"/>
    </inkml:context>
    <inkml:brush xml:id="br0">
      <inkml:brushProperty name="width" value="0.1" units="cm"/>
      <inkml:brushProperty name="height" value="0.1" units="cm"/>
      <inkml:brushProperty name="color" value="#008C3A"/>
    </inkml:brush>
  </inkml:definitions>
  <inkml:trace contextRef="#ctx0" brushRef="#br0">482 0 3679 0 0,'-1'0'14234'0'0,"-20"14"-12977"0"0,-18 33-608 0 0,1 1 0 0 0,-50 89 0 0 0,-44 115 833 0 0,95-179-1466 0 0,4 2 0 0 0,3 0 0 0 0,-31 123 0 0 0,60-196-47 0 0,1 1 0 0 0,0 0 0 0 0,-1 0-1 0 0,1 0 1 0 0,1-1 0 0 0,-1 1 0 0 0,0 0 0 0 0,1 0 0 0 0,-1-1-1 0 0,3 6 1 0 0,-3-6-5 0 0,0-1 1 0 0,1 0-1 0 0,-1 0 0 0 0,1 0 0 0 0,0 0 1 0 0,-1 0-1 0 0,1 0 0 0 0,0-1 0 0 0,0 1 1 0 0,-1 0-1 0 0,1 0 0 0 0,0 0 0 0 0,0-1 1 0 0,0 1-1 0 0,0 0 0 0 0,0-1 0 0 0,0 1 1 0 0,0-1-1 0 0,0 1 0 0 0,0-1 0 0 0,0 1 0 0 0,1-1 1 0 0,-1 0-1 0 0,0 0 0 0 0,0 1 0 0 0,0-1 1 0 0,0 0-1 0 0,2 0 0 0 0,8-3-1424 0 0</inkml:trace>
</inkml:ink>
</file>

<file path=ppt/ink/ink14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7"/>
    </inkml:context>
    <inkml:brush xml:id="br0">
      <inkml:brushProperty name="width" value="0.1" units="cm"/>
      <inkml:brushProperty name="height" value="0.1" units="cm"/>
      <inkml:brushProperty name="color" value="#008C3A"/>
    </inkml:brush>
  </inkml:definitions>
  <inkml:trace contextRef="#ctx0" brushRef="#br0">148 0 5063 0 0,'-8'6'12539'0'0,"-12"8"-11160"0"0,6-7-1131 0 0,2 1 0 0 0,-1 1 0 0 0,1 0 1 0 0,0 0-1 0 0,1 1 0 0 0,0 1 1 0 0,1 0-1 0 0,-12 16 0 0 0,19-19-248 0 0,4-7 0 0 0,-1 0 0 0 0,1 1 0 0 0,-1-1 0 0 0,1 0 0 0 0,0 0 0 0 0,0 1 0 0 0,0-1 0 0 0,-1 0 0 0 0,1 0 0 0 0,0 0 0 0 0,0 0 0 0 0,1 0 0 0 0,-1 0 0 0 0,0 0 0 0 0,0-1 0 0 0,0 1 0 0 0,1 0 0 0 0,-1-1 0 0 0,0 1 0 0 0,0-1 0 0 0,1 1 0 0 0,-1-1 0 0 0,1 0 0 0 0,-1 1 0 0 0,3-1 0 0 0,-3 0 0 0 0,15 3 152 0 0,0-1 0 0 0,1-1-1 0 0,-1 0 1 0 0,1-2 0 0 0,23-2-1 0 0,42-1 1058 0 0,-74 4-1048 0 0,0 1 0 0 0,0 0 0 0 0,0 0 0 0 0,0 1 1 0 0,0 0-1 0 0,0 1 0 0 0,14 5 0 0 0,-20-7-124 0 0,0 0 1 0 0,0 1-1 0 0,-1-1 0 0 0,1 0 0 0 0,-1 0 1 0 0,1 1-1 0 0,-1-1 0 0 0,1 1 1 0 0,-1-1-1 0 0,0 1 0 0 0,0 0 0 0 0,1-1 1 0 0,-1 1-1 0 0,-1 0 0 0 0,1 0 0 0 0,0 0 1 0 0,0 0-1 0 0,-1 0 0 0 0,1 0 0 0 0,-1 0 1 0 0,1 0-1 0 0,-1 0 0 0 0,0 0 0 0 0,0 0 1 0 0,0 0-1 0 0,0 0 0 0 0,0 0 0 0 0,-1 0 1 0 0,1 0-1 0 0,0 0 0 0 0,-1 0 1 0 0,0 0-1 0 0,1 0 0 0 0,-1 0 0 0 0,0 0 1 0 0,0 0-1 0 0,-1 1 0 0 0,-6 13 76 0 0,0-1 0 0 0,-1 0 0 0 0,0-1 0 0 0,-1 0 0 0 0,-1 0 0 0 0,0-1 0 0 0,-16 14 0 0 0,19-20-48 0 0,0 0-1 0 0,0 0 1 0 0,-1-1 0 0 0,0-1-1 0 0,-1 1 1 0 0,1-2-1 0 0,-1 1 1 0 0,0-1 0 0 0,0 0-1 0 0,0-1 1 0 0,-1-1-1 0 0,-18 3 1 0 0,23-5-65 0 0,1 0-117 0 0,4-2-134 0 0,0 0 1 0 0,-1 0 0 0 0,1 1-1 0 0,0-1 1 0 0,0 0 0 0 0,0 0 0 0 0,1 0-1 0 0,-1 0 1 0 0,0 0 0 0 0,1-1-1 0 0,-1 1 1 0 0,1 0 0 0 0,0 0-1 0 0,0-2 1 0 0,-1-2-1057 0 0,-2-5-962 0 0</inkml:trace>
</inkml:ink>
</file>

<file path=ppt/ink/ink14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8"/>
    </inkml:context>
    <inkml:brush xml:id="br0">
      <inkml:brushProperty name="width" value="0.1" units="cm"/>
      <inkml:brushProperty name="height" value="0.1" units="cm"/>
      <inkml:brushProperty name="color" value="#008C3A"/>
    </inkml:brush>
  </inkml:definitions>
  <inkml:trace contextRef="#ctx0" brushRef="#br0">1 177 5063 0 0,'23'-28'2723'0'0,"2"-11"4364"0"0,-22 32-6457 0 0,2 0 1 0 0,-1 0 0 0 0,1 0 0 0 0,0 0 0 0 0,0 1 0 0 0,1 0 0 0 0,0 0 0 0 0,0 0 0 0 0,1 1 0 0 0,11-8-1 0 0,-7 7-349 0 0,-1 1 0 0 0,1 1-1 0 0,0 0 1 0 0,0 1-1 0 0,1 0 1 0 0,-1 0-1 0 0,1 1 1 0 0,-1 1-1 0 0,19 0 1 0 0,15 3-2167 0 0,0 3-4092 0 0</inkml:trace>
</inkml:ink>
</file>

<file path=ppt/ink/ink14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79"/>
    </inkml:context>
    <inkml:brush xml:id="br0">
      <inkml:brushProperty name="width" value="0.1" units="cm"/>
      <inkml:brushProperty name="height" value="0.1" units="cm"/>
      <inkml:brushProperty name="color" value="#008C3A"/>
    </inkml:brush>
  </inkml:definitions>
  <inkml:trace contextRef="#ctx0" brushRef="#br0">533 30 8839 0 0,'23'-30'7566'0'0,"-24"30"-7403"0"0,1 0 0 0 0,-1 0 1 0 0,0 0-1 0 0,0 0 1 0 0,0 0-1 0 0,0 1 1 0 0,0-1-1 0 0,0 0 1 0 0,0 0-1 0 0,0 1 0 0 0,0-1 1 0 0,0 1-1 0 0,1-1 1 0 0,-1 1-1 0 0,0-1 1 0 0,0 1-1 0 0,0-1 0 0 0,1 1 1 0 0,-1 0-1 0 0,0-1 1 0 0,1 1-1 0 0,-1 0 1 0 0,1 0-1 0 0,-1-1 1 0 0,1 1-1 0 0,-1 0 0 0 0,1 0 1 0 0,-1 2-1 0 0,-26 34 266 0 0,23-30-14 0 0,-136 220 1243 0 0,21-31-1004 0 0,-113 186-211 0 0,221-348-834 0 0,11-33 349 0 0,0 1 1 0 0,-1-1-1 0 0,1 0 1 0 0,0 1-1 0 0,0-1 1 0 0,0 0 0 0 0,0 1-1 0 0,0-1 1 0 0,1 0-1 0 0,-1 1 1 0 0,0-1-1 0 0,0 0 1 0 0,1 0-1 0 0,-1 1 1 0 0,1-1-1 0 0,0 0 1 0 0,-1 0-1 0 0,1 0 1 0 0,0 1-1 0 0,-1-1 1 0 0,1 0-1 0 0,0 0 1 0 0,2 1-1 0 0,-3-2-89 0 0,1 0 0 0 0,-1 1 0 0 0,1-1 0 0 0,-1 0 0 0 0,1 0 0 0 0,-1 0 0 0 0,0 0-1 0 0,1 0 1 0 0,-1 0 0 0 0,1 0 0 0 0,-1 0 0 0 0,1 0 0 0 0,-1-1 0 0 0,1 1 0 0 0,-1 0-1 0 0,1 0 1 0 0,-1 0 0 0 0,0 0 0 0 0,1-1 0 0 0,-1 1 0 0 0,1 0 0 0 0,-1 0 0 0 0,0-1-1 0 0,1 1 1 0 0,-1 0 0 0 0,0-1 0 0 0,1 1 0 0 0,-1-1 0 0 0</inkml:trace>
</inkml:ink>
</file>

<file path=ppt/ink/ink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39"/>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1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1"/>
    </inkml:context>
    <inkml:brush xml:id="br0">
      <inkml:brushProperty name="width" value="0.1" units="cm"/>
      <inkml:brushProperty name="height" value="0.1" units="cm"/>
      <inkml:brushProperty name="color" value="#AB008B"/>
    </inkml:brush>
  </inkml:definitions>
  <inkml:trace contextRef="#ctx0" brushRef="#br0">24 45 6911 0 0,'-2'6'9024'0'0,"-10"21"-6850"0"0,9-15-1802 0 0,1 0 0 0 0,0 0 0 0 0,0 0 0 0 0,2 1 0 0 0,0 13 0 0 0,0-20-244 0 0,0 1-1 0 0,1-1 1 0 0,-1 0 0 0 0,2 0-1 0 0,-1 0 1 0 0,1 0-1 0 0,0 0 1 0 0,0 0 0 0 0,0 0-1 0 0,1 0 1 0 0,6 9 0 0 0,-9-15-98 0 0,1 0 0 0 0,0 1 0 0 0,0-1 0 0 0,0 0 1 0 0,0 0-1 0 0,-1 1 0 0 0,1-1 0 0 0,0 0 0 0 0,0 0 1 0 0,0 0-1 0 0,0 0 0 0 0,0 0 0 0 0,-1 0 0 0 0,1 0 1 0 0,0-1-1 0 0,0 1 0 0 0,0 0 0 0 0,0 0 0 0 0,0-1 1 0 0,-1 1-1 0 0,1 0 0 0 0,0-1 0 0 0,0 1 0 0 0,-1-1 1 0 0,1 1-1 0 0,0-1 0 0 0,-1 1 0 0 0,1-1 0 0 0,0 1 1 0 0,-1-1-1 0 0,1 0 0 0 0,-1 0 0 0 0,1 1 0 0 0,-1-1 1 0 0,1-1-1 0 0,20-24 837 0 0,-16 16-658 0 0,-1 0 0 0 0,0 0 0 0 0,0-1-1 0 0,-1 0 1 0 0,0 1 0 0 0,-1-1 0 0 0,0 0-1 0 0,0-16 1 0 0,-2 22-174 0 0,0 0 0 0 0,0 1 1 0 0,0-1-1 0 0,-1 0 0 0 0,1 1 0 0 0,-1-1 0 0 0,0 1 0 0 0,-1-1 0 0 0,1 1 0 0 0,-1 0 0 0 0,0-1 1 0 0,0 1-1 0 0,0 0 0 0 0,-1 0 0 0 0,1 1 0 0 0,-1-1 0 0 0,0 0 0 0 0,0 1 0 0 0,0-1 0 0 0,-1 1 1 0 0,1 0-1 0 0,-7-4 0 0 0,7 6 7 0 0,2 1-74 0 0,0 0 0 0 0,0-1-1 0 0,-1 1 1 0 0,1 0 0 0 0,0 0-1 0 0,-1 0 1 0 0,1 0-1 0 0,0 0 1 0 0,0 0 0 0 0,-1 1-1 0 0,1-1 1 0 0,0 0-1 0 0,0 1 1 0 0,-1-1 0 0 0,1 1-1 0 0,0-1 1 0 0,0 1 0 0 0,-1 0-1 0 0,-3 2-1068 0 0,-2 0-732 0 0</inkml:trace>
</inkml:ink>
</file>

<file path=ppt/ink/ink14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0"/>
    </inkml:context>
    <inkml:brush xml:id="br0">
      <inkml:brushProperty name="width" value="0.1" units="cm"/>
      <inkml:brushProperty name="height" value="0.1" units="cm"/>
      <inkml:brushProperty name="color" value="#008C3A"/>
    </inkml:brush>
  </inkml:definitions>
  <inkml:trace contextRef="#ctx0" brushRef="#br0">106 0 3679 0 0,'0'0'13031'0'0,"-24"14"-8744"0"0,13-4-4079 0 0,1 1 1 0 0,0 0 0 0 0,1 0-1 0 0,0 2 1 0 0,1-1-1 0 0,0 1 1 0 0,-8 17 0 0 0,16-29-208 0 0,0-1-1 0 0,0 1 1 0 0,0-1 0 0 0,-1 1 0 0 0,1-1-1 0 0,0 1 1 0 0,0-1 0 0 0,0 1-1 0 0,0-1 1 0 0,0 1 0 0 0,0 0 0 0 0,0-1-1 0 0,1 1 1 0 0,-1-1 0 0 0,0 1 0 0 0,0-1-1 0 0,0 1 1 0 0,0-1 0 0 0,1 1 0 0 0,-1-1-1 0 0,0 1 1 0 0,1-1 0 0 0,-1 1 0 0 0,0-1-1 0 0,1 0 1 0 0,-1 1 0 0 0,0-1-1 0 0,1 1 1 0 0,-1-1 0 0 0,1 0 0 0 0,-1 1-1 0 0,1-1 1 0 0,-1 0 0 0 0,1 0 0 0 0,-1 1-1 0 0,1-1 1 0 0,-1 0 0 0 0,1 0 0 0 0,-1 0-1 0 0,1 0 1 0 0,-1 0 0 0 0,1 0 0 0 0,0 1-1 0 0,-1-1 1 0 0,1 0 0 0 0,0-1-1 0 0,22 1 19 0 0,-12-2-12 0 0,2-2 80 0 0,-1 1 0 0 0,1 1 0 0 0,0 0 0 0 0,0 1 0 0 0,0 0-1 0 0,0 1 1 0 0,0 0 0 0 0,0 1 0 0 0,0 1 0 0 0,0 0-1 0 0,-1 0 1 0 0,26 10 0 0 0,-31-10-4 0 0,0 2 0 0 0,0-1 0 0 0,0 1-1 0 0,-1 0 1 0 0,1 0 0 0 0,-1 1 0 0 0,0 0 0 0 0,0 0-1 0 0,5 6 1 0 0,-8-7-35 0 0,-1-1 0 0 0,1 1 0 0 0,-1 0 0 0 0,0 0 0 0 0,0 0 0 0 0,-1 0 0 0 0,1 1 0 0 0,-1-1 0 0 0,0 0 0 0 0,0 0 0 0 0,0 1 0 0 0,-1-1 0 0 0,0 1 0 0 0,1-1 0 0 0,-1 1 0 0 0,-1-1 0 0 0,0 5 0 0 0,-1 0 65 0 0,0 0 0 0 0,0 0 0 0 0,-1 0 0 0 0,0-1 0 0 0,-1 0 0 0 0,0 1 0 0 0,0-1 0 0 0,-1 0 0 0 0,0-1 0 0 0,0 1-1 0 0,-1-1 1 0 0,0 0 0 0 0,-10 8 0 0 0,-3 3 8 0 0,-2-1 0 0 0,0-1 0 0 0,-33 19 0 0 0,46-30-88 0 0,0-1 1 0 0,0 0-1 0 0,0-1 0 0 0,-1 0 0 0 0,1 0 0 0 0,-1-1 0 0 0,0 0 0 0 0,0 0 0 0 0,-12 0 0 0 0,20-2 2 0 0,-14-12-4566 0 0</inkml:trace>
</inkml:ink>
</file>

<file path=ppt/ink/ink14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1"/>
    </inkml:context>
    <inkml:brush xml:id="br0">
      <inkml:brushProperty name="width" value="0.1" units="cm"/>
      <inkml:brushProperty name="height" value="0.1" units="cm"/>
      <inkml:brushProperty name="color" value="#008C3A"/>
    </inkml:brush>
  </inkml:definitions>
  <inkml:trace contextRef="#ctx0" brushRef="#br0">0 125 12551 0 0,'34'-43'1297'0'0,"-28"33"-86"0"0,1 1 1 0 0,0 0-1 0 0,0 1 0 0 0,16-14 1 0 0,-19 19-896 0 0,1 0 1 0 0,0 0 0 0 0,-1 1 0 0 0,1 0-1 0 0,0 0 1 0 0,0 0 0 0 0,0 0 0 0 0,1 1-1 0 0,-1-1 1 0 0,0 1 0 0 0,1 1 0 0 0,-1-1-1 0 0,9 1 1 0 0,57 10 766 0 0,-62-8-1273 0 0,0 0-1 0 0,0 0 1 0 0,0-1 0 0 0,0 0 0 0 0,0 0 0 0 0,0-1 0 0 0,0-1-1 0 0,0 1 1 0 0,0-1 0 0 0,18-5 0 0 0,-6-2-1765 0 0</inkml:trace>
</inkml:ink>
</file>

<file path=ppt/ink/ink14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2"/>
    </inkml:context>
    <inkml:brush xml:id="br0">
      <inkml:brushProperty name="width" value="0.1" units="cm"/>
      <inkml:brushProperty name="height" value="0.1" units="cm"/>
      <inkml:brushProperty name="color" value="#008C3A"/>
    </inkml:brush>
  </inkml:definitions>
  <inkml:trace contextRef="#ctx0" brushRef="#br0">35 117 5527 0 0,'0'0'423'0'0,"-8"-33"6872"0"0,16-45 1915 0 0,-25 99-7894 0 0,11 8-1242 0 0,1 0-1 0 0,2 0 1 0 0,1 0-1 0 0,1 1 1 0 0,4 47-1 0 0,0 3 10 0 0,-4-56-76 0 0,5 81 96 0 0,-3-96-93 0 0,0 0 1 0 0,1 0-1 0 0,0 0 0 0 0,1 0 1 0 0,0 0-1 0 0,0-1 0 0 0,0 1 0 0 0,10 14 1 0 0,-12-21-6 0 0,0-1-1 0 0,0 0 1 0 0,0 0 0 0 0,0 1 0 0 0,0-1 0 0 0,0 0 0 0 0,0 0-1 0 0,1 0 1 0 0,-1 0 0 0 0,0 0 0 0 0,1-1 0 0 0,-1 1 0 0 0,1 0-1 0 0,-1-1 1 0 0,1 1 0 0 0,-1-1 0 0 0,1 1 0 0 0,-1-1-1 0 0,1 0 1 0 0,-1 1 0 0 0,1-1 0 0 0,-1 0 0 0 0,1 0 0 0 0,0 0-1 0 0,-1 0 1 0 0,1-1 0 0 0,-1 1 0 0 0,1 0 0 0 0,-1-1 0 0 0,1 1-1 0 0,-1-1 1 0 0,1 1 0 0 0,-1-1 0 0 0,1 0 0 0 0,-1 1 0 0 0,0-1-1 0 0,1 0 1 0 0,-1 0 0 0 0,2-2 0 0 0,7-5 40 0 0,0-1 0 0 0,0 0 0 0 0,-1-1-1 0 0,7-10 1 0 0,-1 2 28 0 0,58-61 191 0 0,-72 78-133 0 0,2 4-107 0 0,-1 1-1 0 0,0-1 1 0 0,0 1-1 0 0,-1-1 1 0 0,1 1-1 0 0,-1 0 1 0 0,0 0-1 0 0,1 0 1 0 0,-2 0-1 0 0,2 6 1 0 0,1 10-7 0 0,2 0-1 0 0,0 0 1 0 0,2 0 0 0 0,0-1 0 0 0,10 20-1 0 0,-15-34-15 0 0,1 1-1 0 0,0-1 0 0 0,1 0 0 0 0,-1 0 0 0 0,1 0 0 0 0,0-1 0 0 0,0 1 1 0 0,1-1-1 0 0,-1 0 0 0 0,1 0 0 0 0,0 0 0 0 0,0-1 0 0 0,0 0 1 0 0,0 0-1 0 0,1 0 0 0 0,-1-1 0 0 0,1 1 0 0 0,0-1 0 0 0,-1-1 0 0 0,1 1 1 0 0,11 1-1 0 0,-13-3 9 0 0,-1 0 0 0 0,0 0 0 0 0,1 0 0 0 0,-1-1 0 0 0,0 1 0 0 0,0-1 0 0 0,1 0 0 0 0,-1 0 0 0 0,0 0 0 0 0,0 0 0 0 0,0-1 0 0 0,0 1 0 0 0,0-1 0 0 0,0 0 0 0 0,4-4 0 0 0,-1 1 48 0 0,-1 0 0 0 0,1-1 0 0 0,-2 0 0 0 0,1 0 0 0 0,-1 0 1 0 0,7-12-1 0 0,-2 0 137 0 0,-1-1 1 0 0,-1-1-1 0 0,0 1 0 0 0,4-28 1 0 0,10-66 111 0 0,23-96 325 0 0,-17 75-811 0 0,-13 112-2011 0 0</inkml:trace>
</inkml:ink>
</file>

<file path=ppt/ink/ink14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3"/>
    </inkml:context>
    <inkml:brush xml:id="br0">
      <inkml:brushProperty name="width" value="0.1" units="cm"/>
      <inkml:brushProperty name="height" value="0.1" units="cm"/>
      <inkml:brushProperty name="color" value="#008C3A"/>
    </inkml:brush>
  </inkml:definitions>
  <inkml:trace contextRef="#ctx0" brushRef="#br0">58 28 5063 0 0,'12'-28'15490'0'0,"-25"78"-14292"0"0,2 1 1 0 0,-7 74 0 0 0,9-58-1014 0 0,6-42-175 0 0,-3 7 11 0 0,1 1 0 0 0,2 0 1 0 0,2-1-1 0 0,1 1 0 0 0,7 62 0 0 0,-7-94-20 0 0,1 1 1 0 0,-1-1-1 0 0,1 1 0 0 0,-1-1 1 0 0,1 1-1 0 0,0-1 0 0 0,-1 0 1 0 0,1 1-1 0 0,0-1 0 0 0,0 0 0 0 0,0 0 1 0 0,0 0-1 0 0,0 0 0 0 0,0 0 1 0 0,0 0-1 0 0,0 0 0 0 0,0 0 1 0 0,1 0-1 0 0,-1 0 0 0 0,0 0 1 0 0,1-1-1 0 0,-1 1 0 0 0,0-1 0 0 0,1 1 1 0 0,-1-1-1 0 0,1 1 0 0 0,-1-1 1 0 0,1 0-1 0 0,-1 0 0 0 0,1 0 1 0 0,-1 0-1 0 0,1 0 0 0 0,-1 0 1 0 0,3 0-1 0 0,4-1 15 0 0,0-1 0 0 0,0 0 1 0 0,0 0-1 0 0,13-6 0 0 0,-12 4 1 0 0,177-53 402 0 0,-162 51-313 0 0,-1 2 0 0 0,1 0 0 0 0,0 2 0 0 0,0 0-1 0 0,0 2 1 0 0,26 3 0 0 0,-45-2-64 0 0,0 0 0 0 0,1 0 0 0 0,-1 0-1 0 0,0 1 1 0 0,-1 0 0 0 0,1 0 0 0 0,0 0 0 0 0,0 1 0 0 0,-1-1-1 0 0,5 5 1 0 0,24 13 119 0 0,-31-19-264 0 0,1-1 0 0 0,0 1 1 0 0,-1 0-1 0 0,1-1 0 0 0,-1 0 0 0 0,1 1 0 0 0,0-1 0 0 0,-1 0 0 0 0,1 0 0 0 0,0-1 0 0 0,-1 1 0 0 0,1-1 0 0 0,-1 1 0 0 0,1-1 0 0 0,0 0 0 0 0,2-1 0 0 0,0 1-583 0 0,6-2-571 0 0</inkml:trace>
</inkml:ink>
</file>

<file path=ppt/ink/ink14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4"/>
    </inkml:context>
    <inkml:brush xml:id="br0">
      <inkml:brushProperty name="width" value="0.1" units="cm"/>
      <inkml:brushProperty name="height" value="0.1" units="cm"/>
      <inkml:brushProperty name="color" value="#008C3A"/>
    </inkml:brush>
  </inkml:definitions>
  <inkml:trace contextRef="#ctx0" brushRef="#br0">4 2 2303 0 0,'0'0'1360'0'0,"-4"-1"-728"0"0</inkml:trace>
</inkml:ink>
</file>

<file path=ppt/ink/ink14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5"/>
    </inkml:context>
    <inkml:brush xml:id="br0">
      <inkml:brushProperty name="width" value="0.1" units="cm"/>
      <inkml:brushProperty name="height" value="0.1" units="cm"/>
      <inkml:brushProperty name="color" value="#008C3A"/>
    </inkml:brush>
  </inkml:definitions>
  <inkml:trace contextRef="#ctx0" brushRef="#br0">81 58 9215 0 0,'0'0'831'0'0,"4"-49"10174"0"0,-4 49-10941 0 0,0 0 1 0 0,0-1-1 0 0,0 1 0 0 0,0 0 1 0 0,0-1-1 0 0,0 1 0 0 0,0 0 1 0 0,0-1-1 0 0,0 1 0 0 0,0 0 0 0 0,0-1 1 0 0,0 1-1 0 0,-1 0 0 0 0,1-1 1 0 0,0 1-1 0 0,0 0 0 0 0,0-1 0 0 0,-1 1 1 0 0,1 0-1 0 0,0-1 0 0 0,0 1 1 0 0,-1 0-1 0 0,1 0 0 0 0,0 0 1 0 0,0-1-1 0 0,-1 1 0 0 0,1 0 0 0 0,0 0 1 0 0,-1 0-1 0 0,1 0 0 0 0,0-1 1 0 0,-1 1-1 0 0,1 0 0 0 0,0 0 0 0 0,-1 0 1 0 0,1 0-1 0 0,-1 0 0 0 0,1 0 1 0 0,-12 11 627 0 0,-4 21-480 0 0,4 8-99 0 0,1 0 0 0 0,3 0 1 0 0,0 1-1 0 0,3 0 0 0 0,2 0 0 0 0,1 42 0 0 0,2-74-110 0 0,1 1 0 0 0,1 0 0 0 0,-1 0 0 0 0,1-1-1 0 0,1 1 1 0 0,0-1 0 0 0,0 0 0 0 0,1 0 0 0 0,6 12 0 0 0,-8-18-2 0 0,0-1 1 0 0,-1 0-1 0 0,1 1 0 0 0,0-1 1 0 0,0 0-1 0 0,0 0 1 0 0,1 0-1 0 0,-1 0 0 0 0,0-1 1 0 0,1 1-1 0 0,-1-1 0 0 0,1 1 1 0 0,0-1-1 0 0,-1 0 1 0 0,1 0-1 0 0,0 0 0 0 0,0 0 1 0 0,-1 0-1 0 0,1-1 1 0 0,0 1-1 0 0,0-1 0 0 0,0 0 1 0 0,0 0-1 0 0,0 0 1 0 0,0 0-1 0 0,0-1 0 0 0,0 1 1 0 0,0-1-1 0 0,-1 1 0 0 0,1-1 1 0 0,0 0-1 0 0,0 0 1 0 0,-1-1-1 0 0,6-2 0 0 0,4-2 30 0 0,0-2-1 0 0,-1 1 1 0 0,0-1-1 0 0,0-1 1 0 0,-1 0-1 0 0,0-1 1 0 0,0 0-1 0 0,-1 0 1 0 0,10-16-1 0 0,-4 5 65 0 0,-2-1 0 0 0,-1 0 0 0 0,0 0-1 0 0,10-31 1 0 0,-20 46-19 0 0,-1 6 16 0 0,8 35 4 0 0,-7-20-96 0 0,0 4 0 0 0,2 0 0 0 0,0 0 0 0 0,1 0 0 0 0,0-1 0 0 0,9 18 0 0 0,-12-31 0 0 0,1 1 0 0 0,-1-1 0 0 0,1 0 0 0 0,0-1 0 0 0,0 1 0 0 0,0 0 0 0 0,0-1 0 0 0,0 0 0 0 0,1 1 0 0 0,0-1 0 0 0,0-1 0 0 0,0 1 0 0 0,0-1 0 0 0,0 1 0 0 0,0-1 0 0 0,0 0 0 0 0,1-1 0 0 0,-1 1 0 0 0,1-1 0 0 0,0 0 0 0 0,-1 0 0 0 0,1 0 0 0 0,0-1 0 0 0,9 1 0 0 0,-4-1 37 0 0,0-1 0 0 0,1 0-1 0 0,-1 0 1 0 0,0-1 0 0 0,0-1 0 0 0,0 0 0 0 0,0 0-1 0 0,0 0 1 0 0,-1-2 0 0 0,1 1 0 0 0,-1-1 0 0 0,0 0-1 0 0,-1-1 1 0 0,1 0 0 0 0,-1 0 0 0 0,0-1 0 0 0,-1 0-1 0 0,1-1 1 0 0,8-11 0 0 0,-6 5 27 0 0,-1 0 0 0 0,-1 0 0 0 0,0-2 0 0 0,0 1 0 0 0,-2-1 0 0 0,0 1 0 0 0,0-2 0 0 0,-2 1 0 0 0,0-1 0 0 0,-1 1 0 0 0,1-20 0 0 0,0 12-47 0 0,1-1 0 0 0,1 1 0 0 0,14-40 0 0 0,-10 37-229 0 0</inkml:trace>
</inkml:ink>
</file>

<file path=ppt/ink/ink14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6"/>
    </inkml:context>
    <inkml:brush xml:id="br0">
      <inkml:brushProperty name="width" value="0.1" units="cm"/>
      <inkml:brushProperty name="height" value="0.1" units="cm"/>
      <inkml:brushProperty name="color" value="#008C3A"/>
    </inkml:brush>
  </inkml:definitions>
  <inkml:trace contextRef="#ctx0" brushRef="#br0">92 10 12263 0 0,'0'0'563'0'0,"20"-9"6777"0"0,-10 29-5230 0 0,-6-6-1852 0 0,-1 1 0 0 0,-1 0-1 0 0,0 1 1 0 0,-2-1-1 0 0,1 0 1 0 0,-2 0-1 0 0,0 1 1 0 0,-6 27-1 0 0,-5 12 4 0 0,-23 57 0 0 0,11-37-157 0 0,10-30-50 0 0,5-20-52 0 0,2 1 0 0 0,0 0 0 0 0,1 0 1 0 0,2 0-1 0 0,-2 47 0 0 0,6-71-2 0 0,0 0 0 0 0,0 0 0 0 0,1 0 0 0 0,-1-1 0 0 0,1 1 0 0 0,-1 0 0 0 0,1 0 0 0 0,0 0 0 0 0,0 0 0 0 0,0-1 0 0 0,0 1 0 0 0,0 0 0 0 0,0-1 0 0 0,0 1 0 0 0,0-1 0 0 0,1 1 0 0 0,-1-1 0 0 0,1 0 0 0 0,-1 0 0 0 0,1 1 0 0 0,-1-1 0 0 0,1 0 0 0 0,0 0 0 0 0,0 0 0 0 0,-1-1 0 0 0,1 1 0 0 0,0 0 0 0 0,0-1 0 0 0,0 1 0 0 0,0-1 0 0 0,0 0 0 0 0,0 1 0 0 0,0-1 0 0 0,-1 0 0 0 0,1 0 0 0 0,0 0 0 0 0,0-1 0 0 0,4 0 0 0 0,10-1 0 0 0,-1 0 0 0 0,1-1 0 0 0,26-9 0 0 0,-30 8 0 0 0,41-12 142 0 0,1 3 0 0 0,74-9-1 0 0,-111 20-93 0 0,0 1-1 0 0,0 0 1 0 0,0 1-1 0 0,0 1 1 0 0,0 1-1 0 0,0 0 1 0 0,0 2-1 0 0,-1-1 1 0 0,1 2-1 0 0,-1 0 1 0 0,0 1-1 0 0,15 9 1 0 0,9 13 85 0 0,-39-27-205 0 0,1-1 1 0 0,-1 1-1 0 0,0-1 0 0 0,0 0 1 0 0,0 0-1 0 0,0 0 0 0 0,1 1 1 0 0,-1-1-1 0 0,0 0 0 0 0,0-1 1 0 0,1 1-1 0 0,-1 0 0 0 0,0 0 1 0 0,0 0-1 0 0,0-1 0 0 0,0 1 1 0 0,0 0-1 0 0,1-1 0 0 0,-1 1 1 0 0,0-1-1 0 0,0 0 0 0 0,0 1 0 0 0,0-1 1 0 0,1-1-1 0 0,5-5-1704 0 0</inkml:trace>
</inkml:ink>
</file>

<file path=ppt/ink/ink14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7"/>
    </inkml:context>
    <inkml:brush xml:id="br0">
      <inkml:brushProperty name="width" value="0.1" units="cm"/>
      <inkml:brushProperty name="height" value="0.1" units="cm"/>
      <inkml:brushProperty name="color" value="#008C3A"/>
    </inkml:brush>
  </inkml:definitions>
  <inkml:trace contextRef="#ctx0" brushRef="#br0">15 1 1839 0 0,'-15'33'15626'0'0,"17"-31"-15358"0"0,-1 1 0 0 0,1-1 0 0 0,-1 0 0 0 0,1 1 0 0 0,0-1 0 0 0,-1 0 0 0 0,1 0 1 0 0,0 0-1 0 0,1 0 0 0 0,-1-1 0 0 0,0 1 0 0 0,0-1 0 0 0,1 1 0 0 0,-1-1 1 0 0,1 0-1 0 0,-1 0 0 0 0,1 0 0 0 0,-1 0 0 0 0,6 1 0 0 0,58 8 877 0 0,-49-8-667 0 0,70 2-159 0 0,0-3 0 0 0,169-20 0 0 0,-130 6-314 0 0,74-12-164 0 0,46-3-39 0 0,-245 28 214 0 0,0 0-1 0 0,0 0 1 0 0,0 0 0 0 0,0 0-1 0 0,0 0 1 0 0,0 0 0 0 0,0 0-1 0 0,0 0 1 0 0,0 1 0 0 0,0-1-1 0 0,0 0 1 0 0,0 1 0 0 0,0-1-1 0 0,0 1 1 0 0,0-1 0 0 0,-1 1-1 0 0,1-1 1 0 0,0 1-1 0 0,0 0 1 0 0,0-1 0 0 0,-1 1-1 0 0,1 0 1 0 0,0 0 0 0 0,-1-1-1 0 0,1 1 1 0 0,-1 0 0 0 0,1 0-1 0 0,-1 0 1 0 0,1 0 0 0 0,-1 0-1 0 0,1 0 1 0 0,-1 2 0 0 0,3 2-120 0 0</inkml:trace>
</inkml:ink>
</file>

<file path=ppt/ink/ink14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8"/>
    </inkml:context>
    <inkml:brush xml:id="br0">
      <inkml:brushProperty name="width" value="0.1" units="cm"/>
      <inkml:brushProperty name="height" value="0.1" units="cm"/>
      <inkml:brushProperty name="color" value="#008C3A"/>
    </inkml:brush>
  </inkml:definitions>
  <inkml:trace contextRef="#ctx0" brushRef="#br0">592 0 7831 0 0,'0'0'1075'0'0,"-25"13"5898"0"0,19-10-6448 0 0,0 1 0 0 0,0 0 0 0 0,0 0 1 0 0,0 0-1 0 0,1 0 0 0 0,-8 9 0 0 0,-48 65 880 0 0,42-52-1048 0 0,-53 75 244 0 0,-106 200 0 0 0,140-223-503 0 0,4 2 0 0 0,3 1 0 0 0,-30 124 0 0 0,53-177-111 0 0,-7 39 42 0 0,14-63-39 0 0,1-1 0 0 0,0 0 1 0 0,0 0-1 0 0,0 0 0 0 0,0 0 1 0 0,0 0-1 0 0,1 0 0 0 0,0 0 1 0 0,-1 0-1 0 0,1 0 0 0 0,0 0 1 0 0,0 0-1 0 0,1 0 0 0 0,-1-1 1 0 0,1 1-1 0 0,-1 0 0 0 0,1-1 1 0 0,3 4-1 0 0,-5-6-59 0 0,0 1 0 0 0,0-1 1 0 0,1 0-1 0 0,-1 0 0 0 0,0 1 0 0 0,1-1 0 0 0,-1 0 0 0 0,1 0 0 0 0,-1 1 0 0 0,0-1 1 0 0,1 0-1 0 0,-1 0 0 0 0,1 0 0 0 0,-1 0 0 0 0,0 0 0 0 0,1 0 0 0 0,-1 0 0 0 0,1 0 1 0 0,-1 0-1 0 0,0 0 0 0 0,1 0 0 0 0,-1 0 0 0 0,1 0 0 0 0,-1 0 0 0 0,1 0 0 0 0,-1 0 1 0 0,0 0-1 0 0,1-1 0 0 0,8-2-1110 0 0</inkml:trace>
</inkml:ink>
</file>

<file path=ppt/ink/ink14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89"/>
    </inkml:context>
    <inkml:brush xml:id="br0">
      <inkml:brushProperty name="width" value="0.1" units="cm"/>
      <inkml:brushProperty name="height" value="0.1" units="cm"/>
      <inkml:brushProperty name="color" value="#008C3A"/>
    </inkml:brush>
  </inkml:definitions>
  <inkml:trace contextRef="#ctx0" brushRef="#br0">172 2 5527 0 0,'-4'-2'11901'0'0,"-1"3"-12100"0"0,-10 4 738 0 0,0 0 1 0 0,0 1 0 0 0,1 1-1 0 0,-18 11 1 0 0,25-14-504 0 0,0 1 0 0 0,1-1 0 0 0,-1 1 0 0 0,1 0 1 0 0,0 1-1 0 0,0-1 0 0 0,1 1 0 0 0,-1 1 0 0 0,1-1 0 0 0,-5 9 1 0 0,10-14-34 0 0,0-1 0 0 0,0 1 1 0 0,0-1-1 0 0,0 1 1 0 0,0-1-1 0 0,0 1 1 0 0,0-1-1 0 0,0 1 0 0 0,0-1 1 0 0,0 1-1 0 0,0-1 1 0 0,0 1-1 0 0,0-1 1 0 0,0 1-1 0 0,0-1 0 0 0,1 1 1 0 0,-1-1-1 0 0,0 0 1 0 0,0 1-1 0 0,1-1 1 0 0,-1 1-1 0 0,0-1 0 0 0,1 1 1 0 0,-1-1-1 0 0,0 0 1 0 0,1 1-1 0 0,-1-1 1 0 0,0 0-1 0 0,1 1 1 0 0,-1-1-1 0 0,1 0 0 0 0,-1 0 1 0 0,1 1-1 0 0,-1-1 1 0 0,0 0-1 0 0,1 0 1 0 0,-1 0-1 0 0,1 0 0 0 0,-1 0 1 0 0,2 1-1 0 0,14 2 36 0 0,-15-3-34 0 0,11 1 132 0 0,1-2 0 0 0,-1 1 0 0 0,1-1 1 0 0,-1-1-1 0 0,21-5 0 0 0,-23 4 61 0 0,0 0 0 0 0,0 1 0 0 0,0 1 0 0 0,0 0 0 0 0,1 0 0 0 0,-1 1 0 0 0,0 0-1 0 0,1 1 1 0 0,17 3 0 0 0,-18-1-102 0 0,-6-2-46 0 0,1 0 1 0 0,-1 0-1 0 0,1 1 0 0 0,-1-1 1 0 0,0 1-1 0 0,0 0 0 0 0,8 6 1 0 0,-11-7 19 0 0,0-1-56 0 0,0 1-1 0 0,0-1 1 0 0,0 1-1 0 0,0-1 1 0 0,0 1-1 0 0,0 0 0 0 0,0-1 1 0 0,-1 1-1 0 0,1 0 1 0 0,0 0-1 0 0,-1 0 1 0 0,1-1-1 0 0,0 1 0 0 0,-1 0 1 0 0,1 0-1 0 0,-1 0 1 0 0,1 0-1 0 0,-1 0 1 0 0,0 0-1 0 0,1 0 0 0 0,-1 2 1 0 0,6 23 369 0 0,-7-16-261 0 0,-1 0-1 0 0,0 0 1 0 0,0-1-1 0 0,-1 1 0 0 0,0-1 1 0 0,-1 1-1 0 0,0-1 1 0 0,0 0-1 0 0,-1-1 1 0 0,0 1-1 0 0,-1-1 1 0 0,0 0-1 0 0,0 0 1 0 0,-13 12-1 0 0,-1 0 89 0 0,-1-1 0 0 0,-1-1 0 0 0,-47 30-1 0 0,5-20-73 0 0,58-22-2330 0 0,-2-10 231 0 0</inkml:trace>
</inkml:ink>
</file>

<file path=ppt/ink/ink1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2"/>
    </inkml:context>
    <inkml:brush xml:id="br0">
      <inkml:brushProperty name="width" value="0.1" units="cm"/>
      <inkml:brushProperty name="height" value="0.1" units="cm"/>
      <inkml:brushProperty name="color" value="#AB008B"/>
    </inkml:brush>
  </inkml:definitions>
  <inkml:trace contextRef="#ctx0" brushRef="#br0">208 5 7919 0 0,'1'-4'14352'0'0,"-3"7"-14643"0"0,-8 27 695 0 0,-1 0 0 0 0,-1-1 0 0 0,-1 0 0 0 0,-2-1 0 0 0,-35 51 0 0 0,-35 84-3709 0 0,80-157 1684 0 0,0 0-378 0 0</inkml:trace>
</inkml:ink>
</file>

<file path=ppt/ink/ink14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0"/>
    </inkml:context>
    <inkml:brush xml:id="br0">
      <inkml:brushProperty name="width" value="0.1" units="cm"/>
      <inkml:brushProperty name="height" value="0.1" units="cm"/>
      <inkml:brushProperty name="color" value="#008C3A"/>
    </inkml:brush>
  </inkml:definitions>
  <inkml:trace contextRef="#ctx0" brushRef="#br0">0 202 8287 0 0,'5'-3'293'0'0,"0"-1"-1"0"0,-1 0 1 0 0,1 1-1 0 0,-1-2 1 0 0,0 1-1 0 0,0 0 0 0 0,5-9 1 0 0,-7 10 153 0 0,-1 0 1 0 0,1 0-1 0 0,0 0 0 0 0,1 1 1 0 0,-1-1-1 0 0,0 1 0 0 0,1-1 1 0 0,-1 1-1 0 0,1 0 0 0 0,0 0 1 0 0,0 0-1 0 0,0 0 0 0 0,0 0 1 0 0,0 1-1 0 0,0-1 0 0 0,1 1 1 0 0,-1 0-1 0 0,0 0 1 0 0,7-1-1 0 0,1 0 19 0 0,0-1 1 0 0,1 0 0 0 0,-1-1-1 0 0,-1 0 1 0 0,1-1-1 0 0,0 0 1 0 0,-1 0 0 0 0,11-9-1 0 0,-6 5-418 0 0,1 1 1 0 0,26-11-1 0 0,75-13-3415 0 0,-88 26 1585 0 0</inkml:trace>
</inkml:ink>
</file>

<file path=ppt/ink/ink14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1"/>
    </inkml:context>
    <inkml:brush xml:id="br0">
      <inkml:brushProperty name="width" value="0.1" units="cm"/>
      <inkml:brushProperty name="height" value="0.1" units="cm"/>
      <inkml:brushProperty name="color" value="#008C3A"/>
    </inkml:brush>
  </inkml:definitions>
  <inkml:trace contextRef="#ctx0" brushRef="#br0">1 30 3223 0 0,'0'0'14615'0'0,"30"-3"-12116"0"0,217 7 1776 0 0,-28 1-2864 0 0,292-35-600 0 0,-410 24-675 0 0,-98 7-48 0 0,-3 0-82 0 0,1-1 0 0 0,0 1 0 0 0,-1-1 0 0 0,1 1 0 0 0,-1-1 0 0 0,1 1 0 0 0,0 0 0 0 0,-1-1 1 0 0,0 1-1 0 0,1 0 0 0 0,-1 0 0 0 0,1-1 0 0 0,-1 1 0 0 0,0 0 0 0 0,1 0 0 0 0,-1 0 0 0 0,0-1 0 0 0,0 1 0 0 0,0 0 1 0 0,0 0-1 0 0,0 0 0 0 0,0 1 0 0 0,4 7-1754 0 0,2-6 793 0 0</inkml:trace>
</inkml:ink>
</file>

<file path=ppt/ink/ink14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2"/>
    </inkml:context>
    <inkml:brush xml:id="br0">
      <inkml:brushProperty name="width" value="0.1" units="cm"/>
      <inkml:brushProperty name="height" value="0.1" units="cm"/>
      <inkml:brushProperty name="color" value="#008C3A"/>
    </inkml:brush>
  </inkml:definitions>
  <inkml:trace contextRef="#ctx0" brushRef="#br0">197 61 2759 0 0,'0'-4'9315'0'0,"0"-8"-5363"0"0,0-20-491 0 0,0 32-3416 0 0,0 0-1 0 0,0-1 1 0 0,1 1-1 0 0,-1 0 1 0 0,0-1-1 0 0,0 1 1 0 0,0 0-1 0 0,0-1 1 0 0,0 1-1 0 0,0-1 1 0 0,0 1-1 0 0,0 0 1 0 0,0-1-1 0 0,0 1 1 0 0,0-1-1 0 0,0 1 1 0 0,0 0-1 0 0,0-1 1 0 0,0 1-1 0 0,-1 0 1 0 0,1-1-1 0 0,0 1 1 0 0,0 0-1 0 0,0-1 1 0 0,0 1-1 0 0,-1 0 1 0 0,1-1-1 0 0,0 1 1 0 0,0 0-1 0 0,-1-1 1 0 0,1 1-1 0 0,0 0 1 0 0,-1 0-1 0 0,1-1 1 0 0,0 1 0 0 0,-1 0-1 0 0,1 0 1 0 0,0 0-1 0 0,-1 0 1 0 0,1-1-1 0 0,0 1 1 0 0,-1 0-1 0 0,1 0 1 0 0,-1 0-1 0 0,1 0 1 0 0,-1 0-1 0 0,-17 16 638 0 0,-13 28-395 0 0,18-21-214 0 0,2 0 0 0 0,0 1 0 0 0,1 0 0 0 0,-7 30-1 0 0,-19 107 537 0 0,10-40-387 0 0,21-101-180 0 0,2 0 0 0 0,-1 1 1 0 0,2-1-1 0 0,1 31 0 0 0,1-51-37 0 0,0 1 0 0 0,0 0 0 0 0,0-1 0 0 0,0 1 0 0 0,1-1 0 0 0,-1 1 0 0 0,0 0 0 0 0,1-1 0 0 0,-1 1-1 0 0,0-1 1 0 0,1 1 0 0 0,-1-1 0 0 0,0 1 0 0 0,1-1 0 0 0,-1 0 0 0 0,1 1 0 0 0,-1-1 0 0 0,1 1 0 0 0,-1-1 0 0 0,1 0 0 0 0,-1 1 0 0 0,1-1 0 0 0,-1 0 0 0 0,1 0 0 0 0,-1 0 0 0 0,1 1 0 0 0,0-1 0 0 0,-1 0 0 0 0,1 0 0 0 0,-1 0 0 0 0,1 0 0 0 0,0 0 0 0 0,-1 0 0 0 0,1 0 0 0 0,0 0 0 0 0,-1 0 0 0 0,1 0 0 0 0,-1 0 0 0 0,1-1-1 0 0,0 1 1 0 0,-1 0 0 0 0,2-1 0 0 0,23-8-1024 0 0,-15-1-2528 0 0</inkml:trace>
</inkml:ink>
</file>

<file path=ppt/ink/ink14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3"/>
    </inkml:context>
    <inkml:brush xml:id="br0">
      <inkml:brushProperty name="width" value="0.1" units="cm"/>
      <inkml:brushProperty name="height" value="0.1" units="cm"/>
      <inkml:brushProperty name="color" value="#008C3A"/>
    </inkml:brush>
  </inkml:definitions>
  <inkml:trace contextRef="#ctx0" brushRef="#br0">1 1 9671 0 0,'7'8'11465'0'0,"29"33"-10685"0"0,38 53 265 0 0,137 135-1 0 0,-94-107-669 0 0,-87-88-108 0 0,-29-33-139 0 0,14 19 95 0 0</inkml:trace>
</inkml:ink>
</file>

<file path=ppt/ink/ink14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4"/>
    </inkml:context>
    <inkml:brush xml:id="br0">
      <inkml:brushProperty name="width" value="0.1" units="cm"/>
      <inkml:brushProperty name="height" value="0.1" units="cm"/>
      <inkml:brushProperty name="color" value="#008C3A"/>
    </inkml:brush>
  </inkml:definitions>
  <inkml:trace contextRef="#ctx0" brushRef="#br0">1 96 10135 0 0,'0'0'919'0'0,"25"-32"2153"0"0,-24 29-2720 0 0,0 1-1 0 0,1 0 1 0 0,-1 0-1 0 0,1 0 1 0 0,0 0-1 0 0,0 0 1 0 0,0 0 0 0 0,0 0-1 0 0,0 1 1 0 0,0-1-1 0 0,0 1 1 0 0,1 0 0 0 0,-1-1-1 0 0,0 1 1 0 0,1 0-1 0 0,-1 0 1 0 0,1 1 0 0 0,-1-1-1 0 0,5 0 1 0 0,58-2 1837 0 0,-20 2-1668 0 0,18-5-307 0 0,-28 4-927 0 0,59-13 1 0 0,-74 9-194 0 0</inkml:trace>
</inkml:ink>
</file>

<file path=ppt/ink/ink14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5"/>
    </inkml:context>
    <inkml:brush xml:id="br0">
      <inkml:brushProperty name="width" value="0.1" units="cm"/>
      <inkml:brushProperty name="height" value="0.1" units="cm"/>
      <inkml:brushProperty name="color" value="#008C3A"/>
    </inkml:brush>
  </inkml:definitions>
  <inkml:trace contextRef="#ctx0" brushRef="#br0">53 87 1839 0 0,'17'-13'10919'0'0,"-14"10"-9612"0"0,13-48 3538 0 0,-13 37-4058 0 0,-3 14-759 0 0,0 0 1 0 0,0 0-1 0 0,-1 0 1 0 0,1 1 0 0 0,0-1-1 0 0,0 0 1 0 0,0 0-1 0 0,-1 0 1 0 0,1 0-1 0 0,0 0 1 0 0,0 0 0 0 0,-1 0-1 0 0,1 1 1 0 0,0-1-1 0 0,-1 0 1 0 0,1 0 0 0 0,0 0-1 0 0,0 0 1 0 0,-1 0-1 0 0,1 0 1 0 0,0 0 0 0 0,0 0-1 0 0,-1 0 1 0 0,1-1-1 0 0,0 1 1 0 0,0 0 0 0 0,-1 0-1 0 0,1 0 1 0 0,0 0-1 0 0,0 0 1 0 0,-1 0 0 0 0,1 0-1 0 0,0-1 1 0 0,0 1-1 0 0,-1 0 1 0 0,1 0 0 0 0,0 0-1 0 0,0-1 1 0 0,0 1-1 0 0,0 0 1 0 0,-1 0 0 0 0,1 0-1 0 0,0-1 1 0 0,0 1-1 0 0,0 0 1 0 0,0 0-1 0 0,0-1 1 0 0,0 1 0 0 0,0 0-1 0 0,0-1 1 0 0,0 1-1 0 0,-1 0 1 0 0,1 0 0 0 0,0-1-1 0 0,0 1 1 0 0,1-1-1 0 0,-19 19 665 0 0,10-3-556 0 0,1 0 1 0 0,0 0-1 0 0,1 1 0 0 0,1 0 1 0 0,0 0-1 0 0,-2 17 0 0 0,-9 101 658 0 0,14-112-795 0 0,2 0 0 0 0,0-1 0 0 0,2 1 0 0 0,0-1 0 0 0,1 1 0 0 0,1-1 0 0 0,1 0 0 0 0,1 0 0 0 0,10 23 0 0 0,-16-43-67 0 0,1 0 1 0 0,-1 0-1 0 0,1 1 0 0 0,-1-1 0 0 0,1 0 1 0 0,-1 0-1 0 0,1 0 0 0 0,0 0 0 0 0,-1 0 1 0 0,1 0-1 0 0,0 0 0 0 0,0-1 1 0 0,-1 1-1 0 0,1 0 0 0 0,0 0 0 0 0,0-1 1 0 0,0 1-1 0 0,0 0 0 0 0,0-1 0 0 0,0 1 1 0 0,1-1-1 0 0,-1 1 0 0 0,0-1 0 0 0,0 0 1 0 0,0 1-1 0 0,0-1 0 0 0,0 0 0 0 0,1 0 1 0 0,-1 0-1 0 0,0 0 0 0 0,0 0 1 0 0,0 0-1 0 0,1 0 0 0 0,-1 0 0 0 0,0 0 1 0 0,2-1-1 0 0,0-1-500 0 0,1-1 0 0 0,-1 1 0 0 0,0-1 0 0 0,1 0 0 0 0,-1 1 0 0 0,-1-1 0 0 0,1-1 0 0 0,0 1 1 0 0,2-5-1 0 0</inkml:trace>
</inkml:ink>
</file>

<file path=ppt/ink/ink14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6"/>
    </inkml:context>
    <inkml:brush xml:id="br0">
      <inkml:brushProperty name="width" value="0.1" units="cm"/>
      <inkml:brushProperty name="height" value="0.1" units="cm"/>
      <inkml:brushProperty name="color" value="#008C3A"/>
    </inkml:brush>
  </inkml:definitions>
  <inkml:trace contextRef="#ctx0" brushRef="#br0">1 233 7831 0 0,'9'-30'848'0'0,"-7"20"48"0"0,1 0 0 0 0,0 0 0 0 0,1 1 0 0 0,0 0 0 0 0,0 0 0 0 0,1 0 0 0 0,0 0-1 0 0,0 1 1 0 0,12-15 0 0 0,-8 13-360 0 0,0-1 1 0 0,1 1-1 0 0,0 1 0 0 0,0 0 0 0 0,1 0 0 0 0,19-11 0 0 0,-25 17-431 0 0,0 1-1 0 0,1-1 0 0 0,-1 1 1 0 0,0 0-1 0 0,1 1 0 0 0,-1-1 1 0 0,1 1-1 0 0,0 0 1 0 0,-1 0-1 0 0,1 1 0 0 0,0 0 1 0 0,0 0-1 0 0,-1 0 1 0 0,1 1-1 0 0,0-1 0 0 0,-1 1 1 0 0,8 3-1 0 0,-10-3-57 0 0,1 1 1 0 0,-1 0-1 0 0,0 0 1 0 0,0 0-1 0 0,0 0 0 0 0,0 0 1 0 0,0 1-1 0 0,0-1 0 0 0,-1 1 1 0 0,1 0-1 0 0,-1 0 1 0 0,0-1-1 0 0,0 2 0 0 0,0-1 1 0 0,0 0-1 0 0,0 0 0 0 0,-1 1 1 0 0,1-1-1 0 0,-1 1 0 0 0,0-1 1 0 0,0 1-1 0 0,-1 0 1 0 0,1-1-1 0 0,-1 1 0 0 0,1 0 1 0 0,-1-1-1 0 0,-1 6 0 0 0,1-2-10 0 0,0 1 1 0 0,-1-1-1 0 0,0 1 0 0 0,0-1 0 0 0,-1 0 0 0 0,0 1 0 0 0,-1-1 0 0 0,1 0 0 0 0,-1 0 0 0 0,0-1 0 0 0,-1 1 0 0 0,-5 7 0 0 0,1-3 40 0 0,-1-1 1 0 0,0 0-1 0 0,-1 0 1 0 0,0 0 0 0 0,-21 14-1 0 0,4-4-97 0 0,-35 23-48 0 0,62-43 68 0 0,-1 1 0 0 0,1-1 0 0 0,0 0 0 0 0,0 0 0 0 0,0 1 0 0 0,-1-1 0 0 0,1 0 0 0 0,0 0 0 0 0,0 1 0 0 0,0-1 0 0 0,0 0 0 0 0,0 1 0 0 0,0-1 0 0 0,-1 0 0 0 0,1 1 0 0 0,0-1 0 0 0,0 0 0 0 0,0 1 0 0 0,0-1 0 0 0,0 0 0 0 0,0 1 0 0 0,0-1 0 0 0,0 0 0 0 0,0 0 0 0 0,1 1 0 0 0,-1-1 0 0 0,0 0 0 0 0,0 1 0 0 0,0-1 0 0 0,0 0 0 0 0,0 1 0 0 0,1-1 0 0 0,-1 0 0 0 0,0 0 0 0 0,0 1 0 0 0,0-1 0 0 0,1 0 0 0 0,-1 0 0 0 0,0 1 0 0 0,0-1 0 0 0,1 0 0 0 0,-1 0 0 0 0,0 0 0 0 0,0 0 0 0 0,1 1 0 0 0,-1-1 0 0 0,0 0 0 0 0,1 0 0 0 0,-1 0 0 0 0,0 0 0 0 0,1 0 0 0 0,-1 0 0 0 0,0 0 0 0 0,1 0 0 0 0,16 9 0 0 0,-6-7 0 0 0,0 1 0 0 0,0-1 0 0 0,22 0 0 0 0,-20-1 0 0 0,-1 0 0 0 0,0 0 0 0 0,18 5 0 0 0,-19-2 8 0 0,-1 0-1 0 0,0 0 1 0 0,-1 1-1 0 0,1 0 1 0 0,-1 1-1 0 0,0 0 1 0 0,0 0-1 0 0,-1 1 1 0 0,1 0-1 0 0,-2 1 1 0 0,1 0 0 0 0,-1 0-1 0 0,11 15 1 0 0,-16-19 7 0 0,1 1 0 0 0,0-1 1 0 0,-1 1-1 0 0,0 0 1 0 0,0 0-1 0 0,-1 0 1 0 0,1 0-1 0 0,-1 0 1 0 0,0 0-1 0 0,0 0 0 0 0,-1 0 1 0 0,1 0-1 0 0,-1 0 1 0 0,0 1-1 0 0,-1-1 1 0 0,1 0-1 0 0,-1 0 0 0 0,0 0 1 0 0,0 0-1 0 0,-1 0 1 0 0,1 0-1 0 0,-1 0 1 0 0,0 0-1 0 0,-1-1 0 0 0,1 1 1 0 0,-1-1-1 0 0,0 0 1 0 0,0 1-1 0 0,0-1 1 0 0,-5 5-1 0 0,-1 0 29 0 0,0 0-1 0 0,0 0 1 0 0,-1-1-1 0 0,0 0 1 0 0,-1 0-1 0 0,0-1 1 0 0,0-1 0 0 0,0 0-1 0 0,-1 0 1 0 0,1-1-1 0 0,-1-1 1 0 0,-1 0-1 0 0,1-1 1 0 0,0 0-1 0 0,-1 0 1 0 0,0-2 0 0 0,-25 1-1 0 0,32-1-646 0 0,-21-2 1277 0 0,19-4-3447 0 0</inkml:trace>
</inkml:ink>
</file>

<file path=ppt/ink/ink14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7"/>
    </inkml:context>
    <inkml:brush xml:id="br0">
      <inkml:brushProperty name="width" value="0.05" units="cm"/>
      <inkml:brushProperty name="height" value="0.05" units="cm"/>
      <inkml:brushProperty name="color" value="#004F8B"/>
    </inkml:brush>
  </inkml:definitions>
  <inkml:trace contextRef="#ctx0" brushRef="#br0">842 93 2759 0 0,'0'0'1066'0'0,"11"-19"7129"0"0,-7 12-7681 0 0,-4 5-288 0 0,1 1 1 0 0,-1-1-1 0 0,0 1 0 0 0,0-1 0 0 0,0 0 1 0 0,1 1-1 0 0,-2-1 0 0 0,1 0 1 0 0,0 1-1 0 0,0-1 0 0 0,0 1 1 0 0,-1-1-1 0 0,1 1 0 0 0,-1-1 0 0 0,1 0 1 0 0,-1 1-1 0 0,0 0 0 0 0,1-1 1 0 0,-1 1-1 0 0,0-1 0 0 0,0 1 1 0 0,0 0-1 0 0,0 0 0 0 0,0-1 0 0 0,-2 0 1 0 0,-1-1-93 0 0,0 1 0 0 0,0-1 0 0 0,0 1 0 0 0,0 0 0 0 0,0 0 0 0 0,0 1-1 0 0,-1-1 1 0 0,1 1 0 0 0,-6-1 0 0 0,-10-1 8 0 0,0 1 0 0 0,-1 1 0 0 0,-22 1 0 0 0,-19 2-10 0 0,0 2 0 0 0,-119 24 1 0 0,163-24-110 0 0,0 1-1 0 0,0 1 1 0 0,1 0 0 0 0,0 1 0 0 0,1 1-1 0 0,0 1 1 0 0,0 0 0 0 0,0 2 0 0 0,1-1-1 0 0,1 2 1 0 0,0 0 0 0 0,1 0 0 0 0,0 2-1 0 0,-18 23 1 0 0,13-11-2 0 0,1 2-1 0 0,1 0 0 0 0,2 1 1 0 0,0 1-1 0 0,3 0 0 0 0,0 1 1 0 0,2 0-1 0 0,1 0 0 0 0,1 1 1 0 0,-3 48-1 0 0,9-40 5 0 0,1 0 0 0 0,2 1 0 0 0,2-1 0 0 0,1 0 0 0 0,2 0 0 0 0,2-1-1 0 0,2 0 1 0 0,16 39 0 0 0,-14-42 14 0 0,2-1 0 0 0,2 0 0 0 0,1-1-1 0 0,2-1 1 0 0,1-1 0 0 0,34 40 0 0 0,-42-57 47 0 0,1-1-1 0 0,1 0 1 0 0,0-1 0 0 0,1-1 0 0 0,0 0 0 0 0,1-1 0 0 0,0-1-1 0 0,1-1 1 0 0,0 0 0 0 0,0-1 0 0 0,1-1 0 0 0,0-1 0 0 0,38 7-1 0 0,-29-10-3 0 0,-1-1 0 0 0,1-1-1 0 0,-1-2 1 0 0,1-1-1 0 0,-1-1 1 0 0,0-1-1 0 0,1-1 1 0 0,-2-2-1 0 0,28-10 1 0 0,-24 7-38 0 0,0-2 1 0 0,-2-2-1 0 0,1 0 1 0 0,-2-2 0 0 0,0-1-1 0 0,-1-1 1 0 0,38-34-1 0 0,-46 32-11 0 0,0 1-1 0 0,-2-2 0 0 0,0 0 0 0 0,-2-1 1 0 0,0-1-1 0 0,-2 0 0 0 0,0-1 0 0 0,-2 0 1 0 0,0 0-1 0 0,-2-1 0 0 0,0 0 0 0 0,5-43 1 0 0,-4 6 4 0 0,-3-1 1 0 0,-4 0 0 0 0,-1 0 0 0 0,-10-72-1 0 0,6 104-26 0 0,-1 0-1 0 0,-2 0 0 0 0,-1 0 0 0 0,-17-47 0 0 0,19 65 11 0 0,-1 0 1 0 0,0 1 0 0 0,-1 0-1 0 0,0 0 1 0 0,-1 0-1 0 0,0 1 1 0 0,-1 0-1 0 0,-1 1 1 0 0,1 0-1 0 0,-2 0 1 0 0,1 1 0 0 0,-21-13-1 0 0,-10-2 24 0 0,-1 2 1 0 0,-63-24-1 0 0,96 42-36 0 0,7 3-15 0 0,-1 0-1 0 0,0 0 1 0 0,1 0 0 0 0,-1 0-1 0 0,0 0 1 0 0,0 0 0 0 0,1 1-1 0 0,-1-1 1 0 0,0 1 0 0 0,0 0-1 0 0,0 0 1 0 0,0 0-1 0 0,-3 0 1 0 0,5 1-417 0 0</inkml:trace>
</inkml:ink>
</file>

<file path=ppt/ink/ink14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8"/>
    </inkml:context>
    <inkml:brush xml:id="br0">
      <inkml:brushProperty name="width" value="0.05" units="cm"/>
      <inkml:brushProperty name="height" value="0.05" units="cm"/>
      <inkml:brushProperty name="color" value="#004F8B"/>
    </inkml:brush>
  </inkml:definitions>
  <inkml:trace contextRef="#ctx0" brushRef="#br0">898 203 7055 0 0,'0'0'638'0'0,"0"-2"-528"0"0,2-1 205 0 0,-1 1-1 0 0,0-1 0 0 0,0 0 1 0 0,0-1-1 0 0,0 1 1 0 0,-1 0-1 0 0,1 0 0 0 0,-1 0 1 0 0,0 0-1 0 0,0 0 0 0 0,0-1 1 0 0,0 1-1 0 0,-1 0 0 0 0,1 0 1 0 0,-1 0-1 0 0,0 0 0 0 0,0 0 1 0 0,0 0-1 0 0,0 0 0 0 0,0 0 1 0 0,-1 0-1 0 0,1 0 1 0 0,-1 1-1 0 0,-4-6 0 0 0,1 1 218 0 0,-1 0 0 0 0,0 0 0 0 0,-1 0-1 0 0,0 1 1 0 0,0 0 0 0 0,-12-8 0 0 0,3 4-394 0 0,0 1 0 0 0,-1 1 0 0 0,0 1 0 0 0,0 0 0 0 0,0 1 0 0 0,-1 1 0 0 0,0 1 0 0 0,0 0 0 0 0,-1 1 0 0 0,1 1 0 0 0,0 1 0 0 0,-1 1 0 0 0,1 0 0 0 0,-1 1 0 0 0,1 1 0 0 0,0 1 0 0 0,0 1 0 0 0,0 0 0 0 0,0 2 0 0 0,0 0 0 0 0,1 0 0 0 0,-26 15 0 0 0,14-6-58 0 0,1 0 0 0 0,0 2 0 0 0,-50 41 0 0 0,62-44-21 0 0,2 1 0 0 0,0 0 0 0 0,0 1 0 0 0,2 1-1 0 0,0 0 1 0 0,1 0 0 0 0,-13 28 0 0 0,1 9-29 0 0,3 2 1 0 0,1 0-1 0 0,4 1 1 0 0,1 1-1 0 0,4 0 1 0 0,2 1 0 0 0,2 0-1 0 0,3 0 1 0 0,7 84-1 0 0,-2-119-7 0 0,1 0-1 0 0,1-1 0 0 0,1 1 1 0 0,2-1-1 0 0,0 0 1 0 0,1-1-1 0 0,1 0 1 0 0,1 0-1 0 0,1-1 1 0 0,1 0-1 0 0,1-1 1 0 0,1 0-1 0 0,1-1 0 0 0,0-1 1 0 0,1 0-1 0 0,1-1 1 0 0,1-1-1 0 0,0-1 1 0 0,1 0-1 0 0,1-2 1 0 0,0 0-1 0 0,1-1 1 0 0,0-1-1 0 0,1-1 0 0 0,0-1 1 0 0,1 0-1 0 0,-1-2 1 0 0,2-1-1 0 0,-1-1 1 0 0,43 4-1 0 0,-36-8 80 0 0,0-2 0 0 0,0 0-1 0 0,0-2 1 0 0,0-2 0 0 0,0 0 0 0 0,-1-2 0 0 0,0-1-1 0 0,0-2 1 0 0,-1-1 0 0 0,33-17 0 0 0,-28 10-50 0 0,-2-1 0 0 0,0-1 0 0 0,-1-2 0 0 0,-1-1 0 0 0,-1-1 0 0 0,-1-2 0 0 0,-2 0 0 0 0,25-33 0 0 0,-30 31-36 0 0,-1-2-1 0 0,-1-1 1 0 0,-1 0-1 0 0,-2-1 1 0 0,-1-1-1 0 0,-2 0 1 0 0,15-59-1 0 0,-18 49-13 0 0,-2-2-1 0 0,-2 1 0 0 0,-1 0 1 0 0,-3-1-1 0 0,-6-73 0 0 0,3 101 0 0 0,-1 0 1 0 0,0 0-1 0 0,-1 0 1 0 0,-1 0-1 0 0,0 1 0 0 0,-2 0 1 0 0,0 0-1 0 0,0 0 0 0 0,-1 1 1 0 0,-1 0-1 0 0,-16-20 0 0 0,15 24 3 0 0,-1 0-1 0 0,0 0 1 0 0,0 1-1 0 0,-1 1 0 0 0,0 0 1 0 0,-1 1-1 0 0,0 0 1 0 0,0 1-1 0 0,-1 0 0 0 0,0 1 1 0 0,0 1-1 0 0,0 0 1 0 0,-22-4-1 0 0,7 3 19 0 0,0 2-1 0 0,-1 2 1 0 0,0 0-1 0 0,0 2 1 0 0,-48 6 0 0 0,-20 9-7657 0 0,87-14-372 0 0</inkml:trace>
</inkml:ink>
</file>

<file path=ppt/ink/ink14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299"/>
    </inkml:context>
    <inkml:brush xml:id="br0">
      <inkml:brushProperty name="width" value="0.05" units="cm"/>
      <inkml:brushProperty name="height" value="0.05" units="cm"/>
      <inkml:brushProperty name="color" value="#004F8B"/>
    </inkml:brush>
  </inkml:definitions>
  <inkml:trace contextRef="#ctx0" brushRef="#br0">1436 126 2759 0 0,'-17'-11'997'0'0,"-4"-2"3358"0"0,-8-3-3179 0 0,0 1-1 0 0,-1 2 0 0 0,-1 1 0 0 0,-54-13 1 0 0,54 18-682 0 0,0 2 1 0 0,0 1-1 0 0,0 1 1 0 0,-1 1-1 0 0,1 2 0 0 0,0 2 1 0 0,0 0-1 0 0,-51 12 1 0 0,62-7-419 0 0,-1 0 1 0 0,1 2-1 0 0,0 0 0 0 0,-29 19 0 0 0,-32 15-41 0 0,32-22 37 0 0,2 2 1 0 0,-50 32-1 0 0,80-44-44 0 0,2 1 0 0 0,-1 1 0 0 0,1 0 0 0 0,1 1 0 0 0,0 1 0 0 0,1 0 0 0 0,1 1 0 0 0,-20 33 0 0 0,-53 120 32 0 0,25-43-36 0 0,33-69-24 0 0,2 1 0 0 0,3 1 0 0 0,3 0 0 0 0,-15 77 0 0 0,19-52 0 0 0,4 0 0 0 0,-2 137 0 0 0,15-145-12 0 0,2-1-1 0 0,4 0 0 0 0,30 124 1 0 0,-26-152 2 0 0,2 0 0 0 0,3-2 1 0 0,1 0-1 0 0,2-1 1 0 0,2-1-1 0 0,52 75 1 0 0,-61-101-2 0 0,0-2 0 0 0,1 1 0 0 0,1-2 0 0 0,0 0 0 0 0,1 0 0 0 0,0-2 0 0 0,1 0 0 0 0,1-1 0 0 0,0 0 0 0 0,0-2 0 0 0,30 12 0 0 0,-20-13 122 0 0,-1 0 0 0 0,2-2-1 0 0,-1-1 1 0 0,0-1 0 0 0,1-1-1 0 0,0-2 1 0 0,44-3 0 0 0,-11-6 197 0 0,-1-2 1 0 0,0-3-1 0 0,-1-2 0 0 0,-1-3 1 0 0,-1-3-1 0 0,0-2 1 0 0,57-33-1 0 0,136-89 256 0 0,-225 127-545 0 0,0-1 0 0 0,-2-2 1 0 0,0 0-1 0 0,-2-2 0 0 0,0 0 0 0 0,-2-2 0 0 0,19-27 0 0 0,-1-10 37 0 0,-2-1 0 0 0,-3-2 0 0 0,-3-1 0 0 0,-3-2-1 0 0,21-83 1 0 0,-35 99-37 0 0,-2-1 1 0 0,-2 1-1 0 0,-3-2 0 0 0,-3 1 0 0 0,-1-1 0 0 0,-3 1 0 0 0,-13-92 0 0 0,3 90 10 0 0,-3 2-1 0 0,-30-81 0 0 0,-57-96 146 0 0,88 204-127 0 0,-1 0-1 0 0,-1 1 1 0 0,-1 1-1 0 0,-1 0 1 0 0,-1 1-1 0 0,-1 1 1 0 0,-43-38 0 0 0,53 53-89 0 0,1-1-1 0 0,-1 2 1 0 0,-1 0 0 0 0,1 0 0 0 0,-1 0 0 0 0,0 1 0 0 0,0 1 0 0 0,-1 0 0 0 0,1 0 0 0 0,-1 1 0 0 0,0 0 0 0 0,0 1 0 0 0,0 0 0 0 0,0 1-1 0 0,0 0 1 0 0,0 1 0 0 0,0 0 0 0 0,-1 1 0 0 0,1 0 0 0 0,0 1 0 0 0,0 0 0 0 0,0 0 0 0 0,-17 8 0 0 0,10-3-561 0 0</inkml:trace>
</inkml:ink>
</file>

<file path=ppt/ink/ink1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3"/>
    </inkml:context>
    <inkml:brush xml:id="br0">
      <inkml:brushProperty name="width" value="0.1" units="cm"/>
      <inkml:brushProperty name="height" value="0.1" units="cm"/>
      <inkml:brushProperty name="color" value="#AB008B"/>
    </inkml:brush>
  </inkml:definitions>
  <inkml:trace contextRef="#ctx0" brushRef="#br0">1 123 7311 0 0,'0'0'11632'0'0,"15"-38"-9576"0"0,-8 25-1949 0 0,25-38 173 0 0,-31 49-259 0 0,1 1 1 0 0,-1-1 0 0 0,1 1-1 0 0,0-1 1 0 0,-1 1 0 0 0,1-1-1 0 0,0 1 1 0 0,0 0-1 0 0,0 0 1 0 0,0 0 0 0 0,0 0-1 0 0,0 0 1 0 0,0 0 0 0 0,0 1-1 0 0,0-1 1 0 0,1 1-1 0 0,-1-1 1 0 0,0 1 0 0 0,0 0-1 0 0,0 0 1 0 0,1 0 0 0 0,3 1-1 0 0,-4-1-15 0 0,0 1-1 0 0,0-1 1 0 0,0 1 0 0 0,0 0-1 0 0,0-1 1 0 0,0 1 0 0 0,0 0-1 0 0,0 0 1 0 0,0 1 0 0 0,-1-1-1 0 0,1 0 1 0 0,-1 1-1 0 0,1-1 1 0 0,-1 1 0 0 0,1-1-1 0 0,-1 1 1 0 0,0-1 0 0 0,0 1-1 0 0,1 0 1 0 0,-1 0 0 0 0,-1 0-1 0 0,1 0 1 0 0,0 0 0 0 0,0 0-1 0 0,-1 0 1 0 0,1 0-1 0 0,-1 0 1 0 0,1 0 0 0 0,-1 0-1 0 0,0 0 1 0 0,0 0 0 0 0,0 0-1 0 0,0 0 1 0 0,-1 2 0 0 0,0 5 24 0 0,0 0 0 0 0,-1-1 0 0 0,0 1 0 0 0,0-1 0 0 0,-6 15-1 0 0,-102 242-695 0 0,110-264 923 0 0,39-10 56 0 0,230-11-19 0 0,-246 22-285 0 0,-21-1-94 0 0,0-1-1 0 0,-1 0 0 0 0,1 1 0 0 0,-1-1 1 0 0,1 0-1 0 0,0 0 0 0 0,-1 0 1 0 0,1 0-1 0 0,0 0 0 0 0,-1 0 1 0 0,1 0-1 0 0,-1-1 0 0 0,1 1 1 0 0,0-1-1 0 0,-1 1 0 0 0,1-1 0 0 0,-1 1 1 0 0,1-1-1 0 0,-1 0 0 0 0,0 0 1 0 0,1 0-1 0 0,-1 0 0 0 0,0 0 1 0 0,1 0-1 0 0,-1 0 0 0 0,0 0 1 0 0,0 0-1 0 0,0-1 0 0 0,1-1 1 0 0,3-5-1301 0 0</inkml:trace>
</inkml:ink>
</file>

<file path=ppt/ink/ink14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0"/>
    </inkml:context>
    <inkml:brush xml:id="br0">
      <inkml:brushProperty name="width" value="0.05" units="cm"/>
      <inkml:brushProperty name="height" value="0.05" units="cm"/>
      <inkml:brushProperty name="color" value="#004F8B"/>
    </inkml:brush>
  </inkml:definitions>
  <inkml:trace contextRef="#ctx0" brushRef="#br0">1365 322 5063 0 0,'0'0'390'0'0,"24"-36"2984"0"0,-23 34-3095 0 0,-1 1-1 0 0,1-1 0 0 0,-1 0 1 0 0,1 0-1 0 0,-1 0 0 0 0,0 0 0 0 0,0 0 1 0 0,1 0-1 0 0,-2 0 0 0 0,1 0 1 0 0,0 0-1 0 0,0 0 0 0 0,0 0 0 0 0,-1 0 1 0 0,1 1-1 0 0,-1-1 0 0 0,0 0 1 0 0,1 0-1 0 0,-1 0 0 0 0,0 1 1 0 0,0-1-1 0 0,0 0 0 0 0,0 1 0 0 0,0-1 1 0 0,-1 1-1 0 0,1-1 0 0 0,0 1 1 0 0,-3-2-1 0 0,-5-5 242 0 0,-1 2 0 0 0,1-1 0 0 0,-1 1 0 0 0,-11-4 0 0 0,-8-7 119 0 0,-20-14-297 0 0,-1 2 0 0 0,-2 2 0 0 0,-1 2 0 0 0,-68-21 0 0 0,99 40-316 0 0,-1 1 1 0 0,0 1-1 0 0,-1 1 0 0 0,1 1 0 0 0,0 1 0 0 0,-1 1 0 0 0,1 1 1 0 0,-1 2-1 0 0,1 0 0 0 0,0 1 0 0 0,0 1 0 0 0,-29 11 1 0 0,16-3-9 0 0,0 3 1 0 0,2 0 0 0 0,0 2 0 0 0,1 2 0 0 0,1 1-1 0 0,-51 43 1 0 0,42-29 8 0 0,-70 78 0 0 0,94-91-23 0 0,1 0 0 0 0,1 1-1 0 0,0 0 1 0 0,2 1 0 0 0,-18 45-1 0 0,11-7 34 0 0,2 1 0 0 0,3 1 0 0 0,3 0 0 0 0,3 1 0 0 0,2 0-1 0 0,4 0 1 0 0,2 0 0 0 0,11 95 0 0 0,-4-120-41 0 0,2-1 0 0 0,1 0 0 0 0,2 0 0 0 0,2-1 0 0 0,1 0 0 0 0,3-1 0 0 0,0-1 0 0 0,2-1 0 0 0,40 55 0 0 0,-26-47-2 0 0,2-1 1 0 0,2-2-1 0 0,2-1 0 0 0,1-3 1 0 0,2-1-1 0 0,68 45 0 0 0,-79-61 13 0 0,43 30 238 0 0,159 77 0 0 0,-210-116-208 0 0,0-1 0 0 0,1-1 0 0 0,0 0 0 0 0,0-2 0 0 0,1-1 0 0 0,0-1 0 0 0,-1-2 0 0 0,2 0 0 0 0,-1-1 0 0 0,0-2 0 0 0,47-6 0 0 0,-51 2-6 0 0,-1-1-1 0 0,0-2 1 0 0,0 1-1 0 0,-1-2 0 0 0,0-1 1 0 0,-1 0-1 0 0,26-20 0 0 0,111-100 101 0 0,-150 125-129 0 0,24-20 13 0 0,-2-2 0 0 0,-1-2 0 0 0,-1 0 0 0 0,-2-1 0 0 0,0-2 0 0 0,-3 0 0 0 0,0-1 0 0 0,-2-1 0 0 0,24-66 0 0 0,-22 36 29 0 0,-3-1 0 0 0,-3-1 0 0 0,-3 0 0 0 0,4-99 0 0 0,-13 47 22 0 0,-21-195 0 0 0,14 255-31 0 0,-3 1 1 0 0,-3 1 0 0 0,-30-93-1 0 0,34 131-22 0 0,0 1-1 0 0,-2-1 1 0 0,0 2 0 0 0,-1-1-1 0 0,0 1 1 0 0,-19-20-1 0 0,21 27-9 0 0,0 0 1 0 0,-1 1-1 0 0,-1 1 0 0 0,1-1 0 0 0,-1 1 1 0 0,0 1-1 0 0,-1 0 0 0 0,0 1 0 0 0,1 0 1 0 0,-2 0-1 0 0,-14-4 0 0 0,13 7-155 0 0,-1 0 0 0 0,0 0 0 0 0,1 1 0 0 0,-1 1 0 0 0,0 0 0 0 0,0 1 0 0 0,0 0 0 0 0,1 1 0 0 0,-1 1 0 0 0,-16 5 0 0 0,-18 8-2236 0 0,-64 30 1 0 0,91-37 1482 0 0,-9 4-6567 0 0</inkml:trace>
</inkml:ink>
</file>

<file path=ppt/ink/ink14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1"/>
    </inkml:context>
    <inkml:brush xml:id="br0">
      <inkml:brushProperty name="width" value="0.1" units="cm"/>
      <inkml:brushProperty name="height" value="0.1" units="cm"/>
      <inkml:brushProperty name="color" value="#004F8B"/>
    </inkml:brush>
  </inkml:definitions>
  <inkml:trace contextRef="#ctx0" brushRef="#br0">1 16 6911 0 0,'3'-16'14358'0'0,"2"58"-13696"0"0,-1 1 1 0 0,-2-1 0 0 0,-4 49 0 0 0,-1-58-595 0 0,2 1-1 0 0,2 0 0 0 0,1 0 0 0 0,1-1 1 0 0,2 1-1 0 0,13 44 0 0 0,-9-63 156 0 0,0 0-814 0 0</inkml:trace>
</inkml:ink>
</file>

<file path=ppt/ink/ink14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2"/>
    </inkml:context>
    <inkml:brush xml:id="br0">
      <inkml:brushProperty name="width" value="0.1" units="cm"/>
      <inkml:brushProperty name="height" value="0.1" units="cm"/>
      <inkml:brushProperty name="color" value="#004F8B"/>
    </inkml:brush>
  </inkml:definitions>
  <inkml:trace contextRef="#ctx0" brushRef="#br0">30 151 2759 0 0,'-29'13'16177'0'0,"56"-17"-11545"0"0,178-28-3182 0 0,145-19-1202 0 0,-227 35-220 0 0,205-44 242 0 0,-325 60-255 0 0,-1 0-1 0 0,1 0 0 0 0,0 0 0 0 0,-1 0 1 0 0,1 0-1 0 0,0 0 0 0 0,-1 1 0 0 0,1-1 1 0 0,0 1-1 0 0,-1 0 0 0 0,1 0 0 0 0,3 2 1 0 0,-5-3-77 0 0,0 0 0 0 0,-1 1 0 0 0,1 0 0 0 0,0-1 0 0 0,-1 1 0 0 0,1-1 0 0 0,-1 1 0 0 0,1 0 0 0 0,0-1 0 0 0,-1 1 0 0 0,1 0 0 0 0,-1 0 0 0 0,0 0 0 0 0,1-1 0 0 0,-1 1-1 0 0,0 0 1 0 0,1 0 0 0 0,-1 0 0 0 0,0 0 0 0 0,0-1 0 0 0,0 1 0 0 0,0 0 0 0 0,0 0 0 0 0,0 0 0 0 0,0 0 0 0 0,0 0 0 0 0,0 0 0 0 0,0-1 0 0 0,0 1 0 0 0,-1 0 0 0 0,1 0 0 0 0,0 0 0 0 0,-1 0 0 0 0,1-1 0 0 0,0 1 0 0 0,-1 0 0 0 0,1 0 0 0 0,-1-1 0 0 0,1 1 0 0 0,-2 1 0 0 0,-4 5-1274 0 0</inkml:trace>
</inkml:ink>
</file>

<file path=ppt/ink/ink14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3"/>
    </inkml:context>
    <inkml:brush xml:id="br0">
      <inkml:brushProperty name="width" value="0.1" units="cm"/>
      <inkml:brushProperty name="height" value="0.1" units="cm"/>
      <inkml:brushProperty name="color" value="#004F8B"/>
    </inkml:brush>
  </inkml:definitions>
  <inkml:trace contextRef="#ctx0" brushRef="#br0">22 69 1839 0 0,'0'0'83'0'0,"-5"-12"810"0"0,-1-5 6742 0 0,4 13-6101 0 0,0 0 0 0 0,1 0 0 0 0,-1 0 0 0 0,1 0 1 0 0,0 0-1 0 0,0-1 0 0 0,0-5 0 0 0,8 11-1315 0 0,0 1-1 0 0,-1 1 1 0 0,1-1-1 0 0,0 1 0 0 0,-1 1 1 0 0,0-1-1 0 0,0 1 1 0 0,0 0-1 0 0,0 0 1 0 0,5 7-1 0 0,14 6-70 0 0,33 19-165 0 0,-1 2 0 0 0,-1 3 0 0 0,-3 2 0 0 0,51 53-1 0 0,-95-81 168 0 0,-8-12-166 0 0,0-1-1 0 0,0 0 0 0 0,1 0 0 0 0,-1 0 1 0 0,0 1-1 0 0,1-1 0 0 0,-1 0 0 0 0,1-1 0 0 0,0 1 1 0 0,4 3-1 0 0</inkml:trace>
</inkml:ink>
</file>

<file path=ppt/ink/ink14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4"/>
    </inkml:context>
    <inkml:brush xml:id="br0">
      <inkml:brushProperty name="width" value="0.1" units="cm"/>
      <inkml:brushProperty name="height" value="0.1" units="cm"/>
      <inkml:brushProperty name="color" value="#004F8B"/>
    </inkml:brush>
  </inkml:definitions>
  <inkml:trace contextRef="#ctx0" brushRef="#br0">528 32 8287 0 0,'0'0'639'0'0,"0"-28"7488"0"0,-2 27-7899 0 0,0 0 1 0 0,0 1 0 0 0,-1-1-1 0 0,1 1 1 0 0,0 0 0 0 0,0-1-1 0 0,0 1 1 0 0,-1 0 0 0 0,1 0-1 0 0,0 1 1 0 0,0-1 0 0 0,0 0-1 0 0,-1 1 1 0 0,1-1 0 0 0,0 1-1 0 0,0 0 1 0 0,0 0 0 0 0,0-1-1 0 0,0 2 1 0 0,0-1 0 0 0,-3 2-1 0 0,-49 35 656 0 0,30-20-495 0 0,-26 15 84 0 0,-87 78-1 0 0,112-87-410 0 0,1 1-1 0 0,1 1 1 0 0,1 2 0 0 0,-32 53 0 0 0,40-57-38 0 0,4-9-13 0 0,0 1 0 0 0,2 0 0 0 0,-8 19 1 0 0,15-32-19 0 0,0 0 1 0 0,0 1-1 0 0,0-1 1 0 0,0 0-1 0 0,0 1 1 0 0,1-1-1 0 0,-1 0 0 0 0,1 1 1 0 0,0-1-1 0 0,0 1 1 0 0,0-1-1 0 0,1 0 1 0 0,-1 1-1 0 0,1-1 1 0 0,0 0-1 0 0,0 1 1 0 0,0-1-1 0 0,0 0 1 0 0,0 0-1 0 0,1 0 1 0 0,0 0-1 0 0,2 4 0 0 0,2-1-1128 0 0</inkml:trace>
</inkml:ink>
</file>

<file path=ppt/ink/ink14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5"/>
    </inkml:context>
    <inkml:brush xml:id="br0">
      <inkml:brushProperty name="width" value="0.1" units="cm"/>
      <inkml:brushProperty name="height" value="0.1" units="cm"/>
      <inkml:brushProperty name="color" value="#004F8B"/>
    </inkml:brush>
  </inkml:definitions>
  <inkml:trace contextRef="#ctx0" brushRef="#br0">43 213 8519 0 0,'-25'8'928'0'0,"19"-8"268"0"0,5 0-1064 0 0,1 0 1 0 0,-1 0-1 0 0,1 0 0 0 0,0 0 0 0 0,-1 0 0 0 0,1 0 0 0 0,-1 0 0 0 0,1 0 0 0 0,0 0 1 0 0,-1 0-1 0 0,1 0 0 0 0,0 0 0 0 0,-1 0 0 0 0,1-1 0 0 0,0 1 0 0 0,-4-2 1322 0 0,4 1-1322 0 0,0 1 0 0 0,0 0 0 0 0,-1-1 0 0 0,1 1 0 0 0,0 0 1 0 0,0-1-1 0 0,0 1 0 0 0,0 0 0 0 0,0-1 0 0 0,-1 1 0 0 0,1-1 0 0 0,0 1 0 0 0,0 0 1 0 0,0-1-1 0 0,0 1 0 0 0,0 0 0 0 0,0-1 0 0 0,0 1 0 0 0,0-1 0 0 0,1 1 1 0 0,-1-1-1 0 0,6-18 2404 0 0,0 15-2246 0 0,0 0 0 0 0,0 0 0 0 0,0 0-1 0 0,1 1 1 0 0,-1 0 0 0 0,1 0 0 0 0,0 0 0 0 0,0 1 0 0 0,13-2 0 0 0,72-9 815 0 0,-63 11-684 0 0,557-71 859 0 0,-527 63-1247 0 0,70-22-1 0 0,-65 14 82 0 0,-19 11 72 0 0,-43 7-195 0 0,-1 0-1 0 0,0-1 1 0 0,1 1 0 0 0,-1 0-1 0 0,1 0 1 0 0,-1 0 0 0 0,1 1 0 0 0,-1-1-1 0 0,0 0 1 0 0,1 0 0 0 0,-1 1 0 0 0,1-1-1 0 0,-1 1 1 0 0,0-1 0 0 0,1 1 0 0 0,-1 0-1 0 0,0 0 1 0 0,0-1 0 0 0,0 1-1 0 0,0 0 1 0 0,1 0 0 0 0,-1 0 0 0 0,0 0-1 0 0,0 0 1 0 0,-1 0 0 0 0,1 0 0 0 0,0 1-1 0 0,1 0 1 0 0,-6 15-2148 0 0,-2-7-126 0 0</inkml:trace>
</inkml:ink>
</file>

<file path=ppt/ink/ink14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6"/>
    </inkml:context>
    <inkml:brush xml:id="br0">
      <inkml:brushProperty name="width" value="0.1" units="cm"/>
      <inkml:brushProperty name="height" value="0.1" units="cm"/>
      <inkml:brushProperty name="color" value="#004F8B"/>
    </inkml:brush>
  </inkml:definitions>
  <inkml:trace contextRef="#ctx0" brushRef="#br0">141 32 5063 0 0,'19'-18'14663'0'0,"-19"18"-14582"0"0,0-1 0 0 0,0 1 1 0 0,0-1-1 0 0,0 1 0 0 0,0-1 0 0 0,0 1 1 0 0,0-1-1 0 0,0 1 0 0 0,0-1 0 0 0,0 1 1 0 0,0-1-1 0 0,-1 1 0 0 0,1-1 0 0 0,0 1 1 0 0,0 0-1 0 0,0-1 0 0 0,-1 1 1 0 0,1-1-1 0 0,0 1 0 0 0,-1-1 0 0 0,1 1 1 0 0,0 0-1 0 0,-1-1 0 0 0,1 1 0 0 0,0 0 1 0 0,-1-1-1 0 0,1 1 0 0 0,-1 0 0 0 0,1 0 1 0 0,-1-1-1 0 0,1 1 0 0 0,0 0 0 0 0,-1 0 1 0 0,1 0-1 0 0,-1-1 0 0 0,1 1 0 0 0,-1 0 1 0 0,1 0-1 0 0,-2 0 0 0 0,-24 10 900 0 0,-23 25-700 0 0,43-29-266 0 0,-1 0 1 0 0,1 0 0 0 0,0 0-1 0 0,1 1 1 0 0,0 0-1 0 0,0 0 1 0 0,0 0-1 0 0,1 0 1 0 0,0 1 0 0 0,0 0-1 0 0,0 0 1 0 0,2 0-1 0 0,-1 0 1 0 0,1 1 0 0 0,-3 13-1 0 0,5-21-15 0 0,1 0 0 0 0,-1 1 0 0 0,0-1 0 0 0,0 0 0 0 0,0 0 0 0 0,1 1 0 0 0,-1-1 0 0 0,1 0 0 0 0,-1 0 0 0 0,1 0 0 0 0,-1 0 0 0 0,1 0 0 0 0,0 1 0 0 0,-1-1 0 0 0,1 0 0 0 0,0 0 0 0 0,0-1 0 0 0,0 1 0 0 0,0 0 0 0 0,0 0 0 0 0,0 0 0 0 0,0-1 0 0 0,0 1 0 0 0,0 0 0 0 0,0-1 0 0 0,0 1 0 0 0,0-1 0 0 0,1 1 0 0 0,-1-1 0 0 0,0 0 0 0 0,2 1 0 0 0,39 1 0 0 0,-34-2 0 0 0,104-8 77 0 0,-75 3 13 0 0,0 3 0 0 0,68 3 0 0 0,-94 0-78 0 0,-1 0 0 0 0,0 1-1 0 0,0 0 1 0 0,0 1 0 0 0,0 0 0 0 0,0 1 0 0 0,-1 0-1 0 0,1 1 1 0 0,-1-1 0 0 0,0 2 0 0 0,0-1 0 0 0,-1 1-1 0 0,0 1 1 0 0,13 12 0 0 0,-17-15 0 0 0,-1-1 0 0 0,0 1 0 0 0,0 0-1 0 0,0 0 1 0 0,-1 1 0 0 0,1-1 0 0 0,-1 0 0 0 0,0 1-1 0 0,0-1 1 0 0,-1 1 0 0 0,1 0 0 0 0,-1 0 0 0 0,0-1-1 0 0,-1 1 1 0 0,1 0 0 0 0,-1 0 0 0 0,0 7 0 0 0,-1-4 23 0 0,0-1 1 0 0,-1 0 0 0 0,0 0 0 0 0,0 0 0 0 0,0 0-1 0 0,-1 0 1 0 0,0-1 0 0 0,-1 1 0 0 0,1-1 0 0 0,-9 11-1 0 0,3-6 36 0 0,0 0-1 0 0,0-1 1 0 0,-1 0-1 0 0,-1-1 1 0 0,0 0-1 0 0,0-1 1 0 0,0 0-1 0 0,-1-1 1 0 0,0 0-1 0 0,-1-1 1 0 0,-23 9-1 0 0,15-10 25 0 0,0 0 0 0 0,0-1 0 0 0,0-1 0 0 0,-35-1 1 0 0,47-2-92 0 0,-1 0 0 0 0,0-1 1 0 0,0 0-1 0 0,1-1 0 0 0,-1 0 1 0 0,1-1-1 0 0,-1 0 0 0 0,1 0 1 0 0,0-1-1 0 0,0 0 0 0 0,0 0 1 0 0,-9-8-1 0 0,13 5-164 0 0</inkml:trace>
</inkml:ink>
</file>

<file path=ppt/ink/ink14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7"/>
    </inkml:context>
    <inkml:brush xml:id="br0">
      <inkml:brushProperty name="width" value="0.1" units="cm"/>
      <inkml:brushProperty name="height" value="0.1" units="cm"/>
      <inkml:brushProperty name="color" value="#004F8B"/>
    </inkml:brush>
  </inkml:definitions>
  <inkml:trace contextRef="#ctx0" brushRef="#br0">0 78 9215 0 0,'0'0'707'0'0,"21"-26"2994"0"0,-17 22-3119 0 0,0-1-1 0 0,1 1 1 0 0,0 0-1 0 0,0 0 1 0 0,0 1 0 0 0,0-1-1 0 0,0 1 1 0 0,1 1-1 0 0,-1-1 1 0 0,1 1-1 0 0,0-1 1 0 0,0 2-1 0 0,0-1 1 0 0,0 1-1 0 0,10-2 1 0 0,13 1 86 0 0,-1 1-1 0 0,36 2 1 0 0,18 0-144 0 0,15 0-26 0 0,-65 1-2622 0 0,0-1-3883 0 0,-12-1-1664 0 0</inkml:trace>
</inkml:ink>
</file>

<file path=ppt/ink/ink14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8"/>
    </inkml:context>
    <inkml:brush xml:id="br0">
      <inkml:brushProperty name="width" value="0.1" units="cm"/>
      <inkml:brushProperty name="height" value="0.1" units="cm"/>
      <inkml:brushProperty name="color" value="#004F8B"/>
    </inkml:brush>
  </inkml:definitions>
  <inkml:trace contextRef="#ctx0" brushRef="#br0">2 65 10391 0 0,'-1'-7'6693'0'0,"1"-21"-2276"0"0,3 26-4169 0 0,0-1 0 0 0,0 1 0 0 0,0 0 1 0 0,1 0-1 0 0,-1 0 0 0 0,0 1 1 0 0,1-1-1 0 0,0 1 0 0 0,-1 0 0 0 0,1 0 1 0 0,0 0-1 0 0,6 0 0 0 0,51-3 316 0 0,-57 3-470 0 0,55-1-17 0 0,94 0 325 0 0,-132 3-658 0 0,1 1 1 0 0,-1 1-1 0 0,1 1 1 0 0,39 13-1 0 0,-45-9-1805 0 0</inkml:trace>
</inkml:ink>
</file>

<file path=ppt/ink/ink14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09"/>
    </inkml:context>
    <inkml:brush xml:id="br0">
      <inkml:brushProperty name="width" value="0.1" units="cm"/>
      <inkml:brushProperty name="height" value="0.1" units="cm"/>
      <inkml:brushProperty name="color" value="#004F8B"/>
    </inkml:brush>
  </inkml:definitions>
  <inkml:trace contextRef="#ctx0" brushRef="#br0">0 172 10591 0 0,'18'-9'1136'0'0,"34"-20"1242"0"0,1 3-1 0 0,2 2 0 0 0,0 2 1 0 0,2 3-1 0 0,89-19 0 0 0,-132 36-2444 0 0,1 1 1 0 0,0 0-1 0 0,15 1 0 0 0,-9 0-1311 0 0,-9 0-337 0 0</inkml:trace>
</inkml:ink>
</file>

<file path=ppt/ink/ink1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4"/>
    </inkml:context>
    <inkml:brush xml:id="br0">
      <inkml:brushProperty name="width" value="0.1" units="cm"/>
      <inkml:brushProperty name="height" value="0.1" units="cm"/>
      <inkml:brushProperty name="color" value="#AB008B"/>
    </inkml:brush>
  </inkml:definitions>
  <inkml:trace contextRef="#ctx0" brushRef="#br0">1 95 1839 0 0,'0'0'9614'0'0,"5"-44"-2293"0"0,-2 38-6859 0 0,-2 3-339 0 0,0 1 1 0 0,0-1 0 0 0,0 0 0 0 0,1 1-1 0 0,-1-1 1 0 0,1 1 0 0 0,0-1 0 0 0,0 1 0 0 0,0 0-1 0 0,0-1 1 0 0,0 1 0 0 0,0 1 0 0 0,1-1 0 0 0,-1 0-1 0 0,1 0 1 0 0,-1 1 0 0 0,1-1 0 0 0,0 1-1 0 0,5-2 1 0 0,-6 3 22 0 0,24 24 116 0 0,-24-19-248 0 0,-1 0-1 0 0,1 1 0 0 0,-1-1 1 0 0,0 1-1 0 0,0-1 0 0 0,-1 1 1 0 0,0-1-1 0 0,0 1 0 0 0,0 0 1 0 0,-1-1-1 0 0,1 1 1 0 0,-3 5-1 0 0,-20 73 204 0 0,16-59-192 0 0,0-3-39 0 0,3-14-2 0 0,1 0 0 0 0,1 0 0 0 0,0 0 1 0 0,0 1-1 0 0,0-1 0 0 0,1 1 0 0 0,1 0 0 0 0,0 16 0 0 0,0-23 17 0 0,1-1-1 0 0,0 1 1 0 0,-1-1 0 0 0,1 1 0 0 0,0-1-1 0 0,0 1 1 0 0,0-1 0 0 0,0 0 0 0 0,0 1-1 0 0,1-1 1 0 0,-1 0 0 0 0,0 0 0 0 0,0 0-1 0 0,1 0 1 0 0,-1 0 0 0 0,1 0 0 0 0,-1 0-1 0 0,1 0 1 0 0,-1 0 0 0 0,1-1-1 0 0,0 1 1 0 0,-1-1 0 0 0,1 1 0 0 0,0-1-1 0 0,-1 0 1 0 0,4 1 0 0 0,52 0 262 0 0,-37-1-232 0 0,153 13 105 0 0,-143-19-1669 0 0,-12-3-4651 0 0</inkml:trace>
</inkml:ink>
</file>

<file path=ppt/ink/ink14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0"/>
    </inkml:context>
    <inkml:brush xml:id="br0">
      <inkml:brushProperty name="width" value="0.1" units="cm"/>
      <inkml:brushProperty name="height" value="0.1" units="cm"/>
      <inkml:brushProperty name="color" value="#008C3A"/>
    </inkml:brush>
  </inkml:definitions>
  <inkml:trace contextRef="#ctx0" brushRef="#br0">29 19 7775 0 0,'7'-18'12279'0'0,"-5"21"-12590"0"0,0 10 373 0 0,-1 0-1 0 0,-1 0 1 0 0,0 1-1 0 0,-1-1 1 0 0,0 0-1 0 0,-1 0 0 0 0,-1 0 1 0 0,-3 13-1 0 0,-5 26-62 0 0,5-18 2 0 0,4-27 0 0 0,-1 0-1 0 0,2 1 1 0 0,-1 0-1 0 0,1-1 1 0 0,0 1 0 0 0,1 0-1 0 0,0-1 1 0 0,0 1 0 0 0,1 0-1 0 0,0-1 1 0 0,0 1-1 0 0,0 0 1 0 0,1-1 0 0 0,1 0-1 0 0,2 9 1 0 0,-3-14 15 0 0,0-1 0 0 0,-1 1 0 0 0,1-1 0 0 0,0 1 0 0 0,0-1 0 0 0,0 1 0 0 0,0-1 0 0 0,0 0 0 0 0,0 0 0 0 0,0 0 0 0 0,0 0 0 0 0,1-1 0 0 0,-1 1 0 0 0,0 0 0 0 0,1-1 1 0 0,-1 0-1 0 0,0 1 0 0 0,1-1 0 0 0,-1 0 0 0 0,0 0 0 0 0,1-1 0 0 0,3 0 0 0 0,62-11 630 0 0,-53 8-430 0 0,-3 2-168 0 0,27-8 471 0 0,0 3 1 0 0,71-5-1 0 0,-107 12-783 0 0,1 0-1 0 0,0 1 1 0 0,-1 0-1 0 0,1-1 1 0 0,-1 1 0 0 0,0 0-1 0 0,1 1 1 0 0,-1-1-1 0 0,0 1 1 0 0,1-1-1 0 0,-1 1 1 0 0,0 0-1 0 0,0 0 1 0 0,3 4 0 0 0</inkml:trace>
</inkml:ink>
</file>

<file path=ppt/ink/ink14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1"/>
    </inkml:context>
    <inkml:brush xml:id="br0">
      <inkml:brushProperty name="width" value="0.1" units="cm"/>
      <inkml:brushProperty name="height" value="0.1" units="cm"/>
      <inkml:brushProperty name="color" value="#008C3A"/>
    </inkml:brush>
  </inkml:definitions>
  <inkml:trace contextRef="#ctx0" brushRef="#br0">94 1 4143 0 0,'-1'5'11742'0'0,"-2"22"-9793"0"0,-8 33-1125 0 0,-23 69 0 0 0,3-14-859 0 0,27-95 58 0 0,0 1 1 0 0,-1 39-1 0 0,5-53-95 0 0,0 1 0 0 0,0-1 0 0 0,1 1 0 0 0,0-1 0 0 0,0 0 0 0 0,1 0 0 0 0,0 1 1 0 0,0-1-1 0 0,0 0 0 0 0,1-1 0 0 0,6 12 0 0 0,-1-10-855 0 0</inkml:trace>
</inkml:ink>
</file>

<file path=ppt/ink/ink14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2"/>
    </inkml:context>
    <inkml:brush xml:id="br0">
      <inkml:brushProperty name="width" value="0.1" units="cm"/>
      <inkml:brushProperty name="height" value="0.1" units="cm"/>
      <inkml:brushProperty name="color" value="#008C3A"/>
    </inkml:brush>
  </inkml:definitions>
  <inkml:trace contextRef="#ctx0" brushRef="#br0">32 158 1839 0 0,'0'0'9711'0'0,"8"-34"-4160"0"0,-1 24-5238 0 0,1 0 1 0 0,1 0 0 0 0,-1 0 0 0 0,2 1 0 0 0,-1 0-1 0 0,1 1 1 0 0,20-12 0 0 0,-23 15-236 0 0,1 0-1 0 0,-1 1 1 0 0,1 0 0 0 0,1 0-1 0 0,-1 1 1 0 0,0 0 0 0 0,1 1-1 0 0,0 0 1 0 0,0 0 0 0 0,-1 1 0 0 0,19-1-1 0 0,-22 2-75 0 0,-1 1 0 0 0,1 0 0 0 0,-1 0 0 0 0,0 0 0 0 0,1 0 1 0 0,-1 1-1 0 0,0 0 0 0 0,0 0 0 0 0,0 0 0 0 0,0 0 0 0 0,0 0 0 0 0,0 1 0 0 0,0 0 0 0 0,-1 0 0 0 0,0 0 0 0 0,1 0 0 0 0,-1 0 0 0 0,0 1 0 0 0,-1 0 0 0 0,1-1 0 0 0,-1 1 0 0 0,1 0 0 0 0,-1 0 1 0 0,0 0-1 0 0,-1 1 0 0 0,1-1 0 0 0,-1 0 0 0 0,1 1 0 0 0,-2-1 0 0 0,1 1 0 0 0,0 7 0 0 0,0-6 18 0 0,-1 0 0 0 0,0 0-1 0 0,0 0 1 0 0,0 0 0 0 0,-1 0 0 0 0,0 0 0 0 0,0 0-1 0 0,0 0 1 0 0,-1 0 0 0 0,0 0 0 0 0,0-1 0 0 0,-1 1 0 0 0,0-1-1 0 0,1 1 1 0 0,-2-1 0 0 0,1 0 0 0 0,-1 0 0 0 0,1-1-1 0 0,-2 1 1 0 0,1-1 0 0 0,0 1 0 0 0,-1-1 0 0 0,-7 4 0 0 0,-5 4 23 0 0,12-8-13 0 0,-1-1 0 0 0,0 1 0 0 0,0-1 0 0 0,0 0 0 0 0,0 0 0 0 0,-1 0 0 0 0,-7 1 1 0 0,12-4-102 0 0,39 5-76 0 0,-23-1 147 0 0,0-1 0 0 0,0 2 0 0 0,0 0 0 0 0,21 12 0 0 0,-30-15 0 0 0,-1 1 0 0 0,0 0 0 0 0,-1 0 0 0 0,1 0 0 0 0,0 0 0 0 0,-1 0 0 0 0,0 1 0 0 0,0 0 0 0 0,0 0 0 0 0,0 0 0 0 0,-1 0 0 0 0,1 0 0 0 0,-1 0 0 0 0,0 1 0 0 0,0-1 0 0 0,-1 1 0 0 0,1-1 0 0 0,0 7 0 0 0,2 6 1 0 0,-2 1 0 0 0,0 0 0 0 0,0-1 0 0 0,-2 1 0 0 0,0 0 0 0 0,-5 28 0 0 0,5-41 18 0 0,-1 0-1 0 0,0-1 1 0 0,-1 0-1 0 0,1 1 1 0 0,-1-1 0 0 0,1 0-1 0 0,-1 0 1 0 0,-1 1 0 0 0,1-1-1 0 0,0-1 1 0 0,-1 1-1 0 0,0 0 1 0 0,0-1 0 0 0,0 1-1 0 0,0-1 1 0 0,-1 0-1 0 0,1 0 1 0 0,-1 0 0 0 0,0-1-1 0 0,0 1 1 0 0,0-1 0 0 0,0 0-1 0 0,0 0 1 0 0,0 0-1 0 0,-1-1 1 0 0,1 0 0 0 0,0 1-1 0 0,-1-2 1 0 0,1 1 0 0 0,-9 0-1 0 0,-14 1 299 0 0,0-1-1 0 0,0-1 0 0 0,0-2 1 0 0,0 0-1 0 0,1-2 1 0 0,-1-1-1 0 0,1-2 1 0 0,-32-10-1 0 0,57 16-414 0 0,0 1 0 0 0,-1-1 0 0 0,1 0-1 0 0,0 1 1 0 0,-1-1 0 0 0,1 0 0 0 0,0 0 0 0 0,0 0-1 0 0,-1 0 1 0 0,1 0 0 0 0,0 0 0 0 0,0 0 0 0 0,0-1-1 0 0,1 1 1 0 0,-1 0 0 0 0,0 0 0 0 0,0-1 0 0 0,1 1-1 0 0,-2-3 1 0 0,2-3-978 0 0</inkml:trace>
</inkml:ink>
</file>

<file path=ppt/ink/ink14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3"/>
    </inkml:context>
    <inkml:brush xml:id="br0">
      <inkml:brushProperty name="width" value="0.1" units="cm"/>
      <inkml:brushProperty name="height" value="0.1" units="cm"/>
      <inkml:brushProperty name="color" value="#008C3A"/>
    </inkml:brush>
  </inkml:definitions>
  <inkml:trace contextRef="#ctx0" brushRef="#br0">37 16 6911 0 0,'5'-16'6892'0'0,"-11"42"-313"0"0,2-7-7738 0 0,-27 230 1287 0 0,31-248-121 0 0,0 0-1 0 0,0 0 1 0 0,0 0 0 0 0,0 0-1 0 0,0 0 1 0 0,1 0 0 0 0,-1 0-1 0 0,0-1 1 0 0,0 1-1 0 0,1 0 1 0 0,-1 0 0 0 0,1 0-1 0 0,-1 0 1 0 0,1-1 0 0 0,-1 1-1 0 0,1 0 1 0 0,0 0-1 0 0,-1-1 1 0 0,1 1 0 0 0,0 0-1 0 0,-1-1 1 0 0,1 1-1 0 0,0-1 1 0 0,0 1 0 0 0,-1-1-1 0 0,1 0 1 0 0,0 1 0 0 0,0-1-1 0 0,0 0 1 0 0,0 1-1 0 0,0-1 1 0 0,1 0 0 0 0,31 3 337 0 0,-29-3-289 0 0,18 0 281 0 0,-1-2 1 0 0,0 0-1 0 0,34-8 1 0 0,3-1-102 0 0,49-13 44 0 0,-37 6-842 0 0,-40 21-2032 0 0</inkml:trace>
</inkml:ink>
</file>

<file path=ppt/ink/ink14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4"/>
    </inkml:context>
    <inkml:brush xml:id="br0">
      <inkml:brushProperty name="width" value="0.1" units="cm"/>
      <inkml:brushProperty name="height" value="0.1" units="cm"/>
      <inkml:brushProperty name="color" value="#008C3A"/>
    </inkml:brush>
  </inkml:definitions>
  <inkml:trace contextRef="#ctx0" brushRef="#br0">48 1 10855 0 0,'0'0'980'0'0,"-11"29"4020"0"0,6 13-3617 0 0,0 70-1 0 0,5-66-848 0 0,-8 57-1 0 0,-1-42-418 0 0,3 1 0 0 0,2-1 0 0 0,7 98 0 0 0,-2-154-255 0 0,-2-4 101 0 0,1 0 0 0 0,0 0 0 0 0,0 0 1 0 0,0-1-1 0 0,0 1 0 0 0,-1 0 0 0 0,1 0 0 0 0,0 0 1 0 0,1 0-1 0 0,-1 0 0 0 0,0 0 0 0 0,0-1 0 0 0,0 1 1 0 0,0 0-1 0 0,1 0 0 0 0,-1 0 0 0 0,0-1 1 0 0,1 1-1 0 0,-1 0 0 0 0,1 0 0 0 0,-1-1 0 0 0,1 1 1 0 0,-1 0-1 0 0,1 0 0 0 0,-1-1 0 0 0,1 1 0 0 0,0-1 1 0 0,-1 1-1 0 0,1-1 0 0 0,0 1 0 0 0,-1-1 0 0 0,1 1 1 0 0,0-1-1 0 0,0 0 0 0 0,0 1 0 0 0,-1-1 0 0 0,1 0 1 0 0,1 1-1 0 0,7-5-1612 0 0</inkml:trace>
</inkml:ink>
</file>

<file path=ppt/ink/ink14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5"/>
    </inkml:context>
    <inkml:brush xml:id="br0">
      <inkml:brushProperty name="width" value="0.1" units="cm"/>
      <inkml:brushProperty name="height" value="0.1" units="cm"/>
      <inkml:brushProperty name="color" value="#008C3A"/>
    </inkml:brush>
  </inkml:definitions>
  <inkml:trace contextRef="#ctx0" brushRef="#br0">53 104 2759 0 0,'-18'-14'11604'0'0,"21"10"-11266"0"0,-1 0 0 0 0,1 1-1 0 0,0-1 1 0 0,0 1 0 0 0,0 0-1 0 0,1 0 1 0 0,-1 0 0 0 0,1 0-1 0 0,0 1 1 0 0,0-1-1 0 0,-1 1 1 0 0,2 0 0 0 0,-1 0-1 0 0,6-2 1 0 0,5-3 181 0 0,-2 0-214 0 0,0 1 1 0 0,0 1-1 0 0,1 0 0 0 0,22-4 0 0 0,-30 7-160 0 0,0 1-1 0 0,-1 0 0 0 0,1 0 1 0 0,0 0-1 0 0,0 1 1 0 0,0 0-1 0 0,0 0 1 0 0,0 1-1 0 0,0 0 0 0 0,0 0 1 0 0,-1 0-1 0 0,1 0 1 0 0,9 5-1 0 0,-12-5-126 0 0,-1 1 0 0 0,0-1 0 0 0,1 1 0 0 0,-1 0 0 0 0,0-1 0 0 0,0 1 0 0 0,0 1 0 0 0,-1-1 0 0 0,1 0 0 0 0,0 0 0 0 0,-1 1 0 0 0,1-1 0 0 0,-1 0 0 0 0,0 1 0 0 0,0 0-1 0 0,0-1 1 0 0,0 1 0 0 0,0 0 0 0 0,0-1 0 0 0,-1 1 0 0 0,0 0 0 0 0,1 0 0 0 0,-1-1 0 0 0,0 1 0 0 0,0 0 0 0 0,0 0 0 0 0,-1 0 0 0 0,1-1 0 0 0,-1 1 0 0 0,0 0 0 0 0,1 0 0 0 0,-3 4 0 0 0,-2 4 9 0 0,0 0 0 0 0,-1-1 0 0 0,0 1 1 0 0,-1-1-1 0 0,-11 13 0 0 0,-5 8 94 0 0,15-20-96 0 0,0 0 0 0 0,0 0-1 0 0,-1-1 1 0 0,0 0 0 0 0,-1-1-1 0 0,0 0 1 0 0,-18 13 0 0 0,27-22 155 0 0,2 1-307 0 0,-1 1 124 0 0,0 0 1 0 0,1 0-1 0 0,0 0 0 0 0,-1 0 0 0 0,1-1 0 0 0,0 1 1 0 0,0 0-1 0 0,0 0 0 0 0,0-1 0 0 0,0 1 0 0 0,0-1 1 0 0,1 1-1 0 0,-1-1 0 0 0,0 1 0 0 0,1-1 0 0 0,-1 0 1 0 0,1 0-1 0 0,0 0 0 0 0,-1 0 0 0 0,1 0 0 0 0,0 0 1 0 0,2 1-1 0 0,42 8-52 0 0,-29-7 46 0 0,-11-2 12 0 0,-1 0-1 0 0,1 0 0 0 0,-1 1 1 0 0,0 0-1 0 0,0 0 1 0 0,0 0-1 0 0,0 1 1 0 0,0-1-1 0 0,0 1 1 0 0,-1 1-1 0 0,1-1 0 0 0,-1 0 1 0 0,0 1-1 0 0,0 0 1 0 0,0 0-1 0 0,-1 0 1 0 0,1 1-1 0 0,-1-1 1 0 0,0 1-1 0 0,0 0 0 0 0,-1 0 1 0 0,1 0-1 0 0,-1 0 1 0 0,0 0-1 0 0,0 0 1 0 0,-1 1-1 0 0,0-1 1 0 0,0 0-1 0 0,0 1 0 0 0,0-1 1 0 0,-1 1-1 0 0,0 0 1 0 0,0-1-1 0 0,-1 1 1 0 0,1-1-1 0 0,-1 1 1 0 0,-1-1-1 0 0,1 0 0 0 0,-1 1 1 0 0,1-1-1 0 0,-2 0 1 0 0,1 0-1 0 0,0 0 1 0 0,-1 0-1 0 0,0 0 1 0 0,0-1-1 0 0,-7 8 0 0 0,4-6 46 0 0,1-1 0 0 0,-1-1 0 0 0,0 1 0 0 0,-1-1 0 0 0,1 0 0 0 0,-1 0-1 0 0,0-1 1 0 0,1 1 0 0 0,-2-2 0 0 0,1 1 0 0 0,0-1 0 0 0,0 0-1 0 0,-1-1 1 0 0,-8 2 0 0 0,-1-1 249 0 0,0 0-1 0 0,0-1 1 0 0,0-1 0 0 0,0-1-1 0 0,-21-2 1 0 0,-17-13 309 0 0,53 15-717 0 0,0 1 1 0 0,0-1-1 0 0,0 1 0 0 0,1-1 1 0 0,-1 0-1 0 0,0 0 0 0 0,0 0 1 0 0,1 0-1 0 0,-1 0 0 0 0,1 0 1 0 0,-1-1-1 0 0,1 1 1 0 0,-1 0-1 0 0,1-1 0 0 0,0 1 1 0 0,0-1-1 0 0,-1 1 0 0 0,1-1 1 0 0,0 0-1 0 0,1 0 0 0 0,-1 1 1 0 0,0-1-1 0 0,0 0 0 0 0,1 0 1 0 0,-1-3-1 0 0,2-1-1281 0 0</inkml:trace>
</inkml:ink>
</file>

<file path=ppt/ink/ink14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6"/>
    </inkml:context>
    <inkml:brush xml:id="br0">
      <inkml:brushProperty name="width" value="0.1" units="cm"/>
      <inkml:brushProperty name="height" value="0.1" units="cm"/>
      <inkml:brushProperty name="color" value="#008C3A"/>
    </inkml:brush>
  </inkml:definitions>
  <inkml:trace contextRef="#ctx0" brushRef="#br0">0 143 4375 0 0,'10'-37'14161'0'0,"-6"32"-15195"0"0,3-5 1319 0 0,1 0-1 0 0,-1 0 1 0 0,2 1-1 0 0,-1 0 1 0 0,2 0 0 0 0,16-12-1 0 0,-22 18-238 0 0,0 0 0 0 0,0 1 0 0 0,0-1 0 0 0,1 1 0 0 0,-1 0 0 0 0,1 1 0 0 0,-1-1 0 0 0,1 1 0 0 0,0 0 0 0 0,-1 0 0 0 0,1 0 0 0 0,0 1 0 0 0,0-1 0 0 0,-1 1 0 0 0,1 0 0 0 0,0 1 0 0 0,0-1 0 0 0,-1 1 0 0 0,1 0 1 0 0,8 3-1 0 0,-10-3-32 0 0,0 1 0 0 0,-1 0 0 0 0,1 0 0 0 0,0 1 0 0 0,-1-1 0 0 0,0 1 0 0 0,1-1 0 0 0,-1 1-1 0 0,0 0 1 0 0,0 0 0 0 0,0 0 0 0 0,-1 0 0 0 0,1 0 0 0 0,-1 0 0 0 0,0 0 0 0 0,0 0 0 0 0,0 1 0 0 0,0-1 0 0 0,0 0 0 0 0,-1 1 0 0 0,1-1 0 0 0,-1 5 0 0 0,1 11 76 0 0,0-1 0 0 0,-4 32 1 0 0,1-16-17 0 0,-2 0 1 0 0,-2 0-1 0 0,-18 62 1 0 0,21-86-64 0 0,-1-1-1 0 0,0 1 1 0 0,-1-1-1 0 0,0-1 1 0 0,-1 1 0 0 0,1-1-1 0 0,-14 15 1 0 0,15-19-7 0 0,-1 0 0 0 0,0 0 1 0 0,0 0-1 0 0,0-1 0 0 0,-1 1 0 0 0,1-1 1 0 0,-1-1-1 0 0,1 1 0 0 0,-1-1 0 0 0,0 0 0 0 0,0 0 1 0 0,0 0-1 0 0,-12 1 0 0 0,34-5 35 0 0,9-2-44 0 0,1 2 0 0 0,-1 0 0 0 0,1 2-1 0 0,-1 1 1 0 0,1 1 0 0 0,38 9 0 0 0,-20-13-672 0 0,-33 1-225 0 0</inkml:trace>
</inkml:ink>
</file>

<file path=ppt/ink/ink14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7"/>
    </inkml:context>
    <inkml:brush xml:id="br0">
      <inkml:brushProperty name="width" value="0.1" units="cm"/>
      <inkml:brushProperty name="height" value="0.1" units="cm"/>
      <inkml:brushProperty name="color" value="#008C3A"/>
    </inkml:brush>
  </inkml:definitions>
  <inkml:trace contextRef="#ctx0" brushRef="#br0">10 121 8407 0 0,'-4'-11'823'0'0,"-2"-11"5577"0"0,21 8-4374 0 0,-14 12-1944 0 0,1 0 1 0 0,-1 1-1 0 0,0-1 0 0 0,1 1 1 0 0,-1 0-1 0 0,1-1 0 0 0,0 1 1 0 0,-1 0-1 0 0,1 0 0 0 0,0 0 1 0 0,0 0-1 0 0,-1 0 0 0 0,5-1 1 0 0,38-12 429 0 0,-18 4-143 0 0,0 2 1 0 0,1 1 0 0 0,51-7-1 0 0,-75 13-323 0 0,0 1-1 0 0,0-1 0 0 0,0 1 0 0 0,0 0 1 0 0,0 1-1 0 0,0-1 0 0 0,0 0 1 0 0,0 1-1 0 0,0-1 0 0 0,-1 1 1 0 0,1 0-1 0 0,0 0 0 0 0,0 0 1 0 0,0 1-1 0 0,-1-1 0 0 0,1 1 1 0 0,-1-1-1 0 0,1 1 0 0 0,-1 0 1 0 0,0 0-1 0 0,0 0 0 0 0,1 0 1 0 0,-1 0-1 0 0,-1 0 0 0 0,1 1 1 0 0,0-1-1 0 0,0 1 0 0 0,-1-1 1 0 0,0 1-1 0 0,1 0 0 0 0,-1 0 1 0 0,0-1-1 0 0,0 1 0 0 0,-1 0 0 0 0,1 0 1 0 0,0 5-1 0 0,0 2 20 0 0,-1 0 0 0 0,0 0 0 0 0,-1 0 1 0 0,0 0-1 0 0,0 0 0 0 0,-1-1 0 0 0,-1 1 0 0 0,1 0 0 0 0,-9 17 0 0 0,3-9-4 0 0,-2-1 1 0 0,1 0-1 0 0,-2 0 0 0 0,0-1 0 0 0,-2-1 0 0 0,1 0 1 0 0,-2 0-1 0 0,0-1 0 0 0,-18 14 0 0 0,28-25-125 0 0,39 10-28 0 0,-17-10 44 0 0,-4-1 29 0 0,0 0 0 0 0,-1 1-1 0 0,1 1 1 0 0,15 6 0 0 0,-24-8 19 0 0,-1 0 0 0 0,0 1 0 0 0,0-1 0 0 0,0 1 0 0 0,0 0 0 0 0,0 0 0 0 0,0 1 0 0 0,-1-1 0 0 0,1 1 0 0 0,-1 0 0 0 0,0 0 0 0 0,0 0 0 0 0,-1 0 0 0 0,1 0 0 0 0,-1 0 0 0 0,2 6 0 0 0,-1-4 9 0 0,-1 0 0 0 0,0 0 0 0 0,0 1 0 0 0,-1-1 0 0 0,0 0 0 0 0,0 1 0 0 0,0-1 0 0 0,-1 1 0 0 0,0-1 0 0 0,0 1 0 0 0,-1-1 0 0 0,0 1 0 0 0,0-1 0 0 0,0 1 0 0 0,-3 6 0 0 0,2-9 3 0 0,1 0 1 0 0,-1-1 0 0 0,0 1 0 0 0,-1-1 0 0 0,1 0-1 0 0,0 1 1 0 0,-1-1 0 0 0,0 0 0 0 0,0-1-1 0 0,0 1 1 0 0,0 0 0 0 0,0-1 0 0 0,0 0-1 0 0,-1 0 1 0 0,1 0 0 0 0,-1 0 0 0 0,0 0-1 0 0,1-1 1 0 0,-1 1 0 0 0,0-1 0 0 0,0 0-1 0 0,0 0 1 0 0,0-1 0 0 0,0 1 0 0 0,0-1-1 0 0,-4 0 1 0 0,-22 2 235 0 0,-1-2 0 0 0,1-1 0 0 0,0-2 0 0 0,-45-9 0 0 0,73 12-387 0 0,1 0-1 0 0,0 0 1 0 0,0-1 0 0 0,0 1-1 0 0,0-1 1 0 0,0 1 0 0 0,0-1-1 0 0,0 0 1 0 0,0 1 0 0 0,0-1-1 0 0,0 0 1 0 0,0 0-1 0 0,0 1 1 0 0,0-1 0 0 0,0 0-1 0 0,1 0 1 0 0,-1 0 0 0 0,0 0-1 0 0,1 0 1 0 0,-1 0 0 0 0,0 0-1 0 0,0-2 1 0 0</inkml:trace>
</inkml:ink>
</file>

<file path=ppt/ink/ink14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8"/>
    </inkml:context>
    <inkml:brush xml:id="br0">
      <inkml:brushProperty name="width" value="0.1" units="cm"/>
      <inkml:brushProperty name="height" value="0.1" units="cm"/>
      <inkml:brushProperty name="color" value="#008C3A"/>
    </inkml:brush>
  </inkml:definitions>
  <inkml:trace contextRef="#ctx0" brushRef="#br0">16 106 6735 0 0,'0'0'307'0'0,"1"-2"-6"0"0,7-13 5830 0 0,-27-30-707 0 0,21 45-5358 0 0,0 1 1 0 0,1-1-1 0 0,-1 1 1 0 0,0-1-1 0 0,1 0 1 0 0,-1 0-1 0 0,1 0 1 0 0,-1 0-1 0 0,0-1 1 0 0,1 1-1 0 0,-1 0 1 0 0,0-1-1 0 0,0 0 1 0 0,4-1-1 0 0,15-16 66 0 0,-20 17-125 0 0,0-1 0 0 0,0 0 0 0 0,0 1 0 0 0,0-1 0 0 0,0 1 0 0 0,1 0-1 0 0,-1-1 1 0 0,1 1 0 0 0,-1 0 0 0 0,1 0 0 0 0,-1 0 0 0 0,1 0 0 0 0,0 0 0 0 0,0 0 0 0 0,-1 0 0 0 0,1 1 0 0 0,0-1 0 0 0,0 0-1 0 0,0 1 1 0 0,0 0 0 0 0,0-1 0 0 0,0 1 0 0 0,-1 0 0 0 0,1 0 0 0 0,0 0 0 0 0,0 0 0 0 0,0 1 0 0 0,0-1 0 0 0,0 0-1 0 0,0 1 1 0 0,0 0 0 0 0,2 0 0 0 0,0 2 7 0 0,0-1-1 0 0,0 1 0 0 0,0 0 1 0 0,-1 0-1 0 0,1 0 1 0 0,-1 0-1 0 0,1 1 1 0 0,-1-1-1 0 0,-1 1 0 0 0,1 0 1 0 0,0 0-1 0 0,-1 0 1 0 0,0 0-1 0 0,0 0 1 0 0,0 0-1 0 0,2 6 0 0 0,-3-2 11 0 0,1 0 0 0 0,-1 0-1 0 0,0 0 1 0 0,-1 0 0 0 0,0 0-1 0 0,0 0 1 0 0,-1 0-1 0 0,-3 14 1 0 0,-3 5 39 0 0,-2 1 1 0 0,0-1-1 0 0,-2-1 0 0 0,-17 30 1 0 0,20-40-28 0 0,4-7-9 0 0,1-1 0 0 0,-1 0 0 0 0,-1 0-1 0 0,1 0 1 0 0,-1 0 0 0 0,-1-1 0 0 0,1 0 0 0 0,-1 0 0 0 0,0 0 0 0 0,-1-1 0 0 0,0 0 0 0 0,0 0-1 0 0,0-1 1 0 0,0 0 0 0 0,-12 6 0 0 0,19-10-13 0 0,-1-1 0 0 0,1 1 0 0 0,0 0 0 0 0,0-1 0 0 0,0 1-1 0 0,0 0 1 0 0,0-1 0 0 0,0 1 0 0 0,0-1 0 0 0,1 1 0 0 0,-1 0 0 0 0,0-1 0 0 0,0 1 0 0 0,0-1-1 0 0,1 1 1 0 0,-1 0 0 0 0,0-1 0 0 0,1 1 0 0 0,-1-1 0 0 0,0 1 0 0 0,1-1 0 0 0,-1 1-1 0 0,1-1 1 0 0,-1 1 0 0 0,1-1 0 0 0,-1 0 0 0 0,1 1 0 0 0,-1-1 0 0 0,1 0 0 0 0,-1 1 0 0 0,1-1-1 0 0,-1 0 1 0 0,1 1 0 0 0,0-1 0 0 0,-1 0 0 0 0,1 0 0 0 0,0 0 0 0 0,-1 0 0 0 0,1 0-1 0 0,-1 0 1 0 0,1 0 0 0 0,0 0 0 0 0,-1 0 0 0 0,1 0 0 0 0,0 0 0 0 0,-1 0 0 0 0,1 0 0 0 0,0 0-1 0 0,-1-1 1 0 0,1 1 0 0 0,-1 0 0 0 0,1 0 0 0 0,-1-1 0 0 0,1 1 0 0 0,0 0 0 0 0,-1-1-1 0 0,1 1 1 0 0,-1-1 0 0 0,0 1 0 0 0,1-1 0 0 0,-1 1 0 0 0,1-1 0 0 0,-1 1 0 0 0,0-1 0 0 0,1 1-1 0 0,-1-1 1 0 0,1 0 0 0 0,2-3-16 0 0,0 1-1 0 0,1 0 0 0 0,-1-1 1 0 0,1 1-1 0 0,0 1 1 0 0,0-1-1 0 0,0 0 0 0 0,1 1 1 0 0,-1 0-1 0 0,0 0 1 0 0,1 0-1 0 0,0 1 1 0 0,-1 0-1 0 0,1 0 0 0 0,5-1 1 0 0,-3 2 1 0 0,0 1 0 0 0,-1-1 0 0 0,1 1 0 0 0,0 1 1 0 0,0 0-1 0 0,0 0 0 0 0,-1 0 0 0 0,1 0 0 0 0,-1 1 0 0 0,7 4 0 0 0,19 6 61 0 0,0-1-1 0 0,1-2 1 0 0,0-2-1 0 0,55 8 0 0 0,-64-12-1 0 0,-23-3-262 0 0,11 0-251 0 0</inkml:trace>
</inkml:ink>
</file>

<file path=ppt/ink/ink14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19"/>
    </inkml:context>
    <inkml:brush xml:id="br0">
      <inkml:brushProperty name="width" value="0.1" units="cm"/>
      <inkml:brushProperty name="height" value="0.1" units="cm"/>
      <inkml:brushProperty name="color" value="#004F8B"/>
    </inkml:brush>
  </inkml:definitions>
  <inkml:trace contextRef="#ctx0" brushRef="#br0">53 17 10247 0 0,'3'-12'864'0'0,"-2"7"-672"0"0,10 9-136 0 0,-9-3 366 0 0,1 1 0 0 0,0-1 0 0 0,0 0 0 0 0,-1 1 0 0 0,1-1 0 0 0,-1 1 0 0 0,1 0 0 0 0,-1 0 0 0 0,0 0 0 0 0,0 0 0 0 0,0 0 0 0 0,0 1 0 0 0,0-1 0 0 0,0 1 0 0 0,0-1 0 0 0,-1 1 0 0 0,2 4-1 0 0,-2-5-162 0 0,-1 0 0 0 0,0 0 0 0 0,0 0 0 0 0,0 0 0 0 0,0 0 0 0 0,-1 0 0 0 0,1 0 0 0 0,0 0-1 0 0,-1 0 1 0 0,1 0 0 0 0,-1 0 0 0 0,-2 3 0 0 0,-11 21-1229 0 0,-5 2 1056 0 0,-28 58 1 0 0,43-77-80 0 0,0 0 0 0 0,0 0 0 0 0,2 0 0 0 0,-1 1 0 0 0,1-1 0 0 0,0 1 0 0 0,1 0 0 0 0,0-1 0 0 0,0 1 0 0 0,1 0 0 0 0,2 13 0 0 0,-1-20-7 0 0,0-1 0 0 0,0 1 1 0 0,0-1-1 0 0,0 0 0 0 0,1 1 0 0 0,-1-1 0 0 0,1 0 0 0 0,-1 0 0 0 0,1 0 0 0 0,0 0 0 0 0,0 0 1 0 0,0-1-1 0 0,0 1 0 0 0,0 0 0 0 0,0-1 0 0 0,0 1 0 0 0,1-1 0 0 0,-1 0 0 0 0,0 0 1 0 0,1 0-1 0 0,-1 0 0 0 0,1 0 0 0 0,-1-1 0 0 0,1 1 0 0 0,0-1 0 0 0,-1 1 0 0 0,1-1 0 0 0,0 0 1 0 0,-1 0-1 0 0,4-1 0 0 0,13 1 56 0 0,0-1 0 0 0,-1 0 0 0 0,20-5 0 0 0,-30 4 10 0 0,22-5 27 0 0,0-1 1 0 0,-1-1 0 0 0,0-2 0 0 0,-1 0 0 0 0,0-2 0 0 0,36-24 0 0 0,-47 31-2367 0 0,-10 3 155 0 0</inkml:trace>
</inkml:ink>
</file>

<file path=ppt/ink/ink1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5"/>
    </inkml:context>
    <inkml:brush xml:id="br0">
      <inkml:brushProperty name="width" value="0.1" units="cm"/>
      <inkml:brushProperty name="height" value="0.1" units="cm"/>
      <inkml:brushProperty name="color" value="#AB008B"/>
    </inkml:brush>
  </inkml:definitions>
  <inkml:trace contextRef="#ctx0" brushRef="#br0">74 16 10911 0 0,'0'0'987'0'0,"0"-1"-810"0"0,0-3 897 0 0,-26-6 5000 0 0,23 11-5952 0 0,0 1 0 0 0,0-1 0 0 0,1 1 0 0 0,-1 0 0 0 0,1 0 0 0 0,0 0 0 0 0,-1 0 0 0 0,1 0 0 0 0,0 1 0 0 0,0-1 0 0 0,1 1 0 0 0,-1-1 0 0 0,0 1 0 0 0,1 0 0 0 0,0 0 0 0 0,-1 0 0 0 0,1-1 0 0 0,0 1 0 0 0,0 0 0 0 0,1 1 0 0 0,-1 4 0 0 0,-2 6 78 0 0,1 0 0 0 0,0 0 0 0 0,2 20 0 0 0,0-16-89 0 0,1 0 0 0 0,0-1 0 0 0,2 1 0 0 0,0-1 0 0 0,1 0 0 0 0,9 26 0 0 0,-11-39-92 0 0,-1-1 1 0 0,1 1-1 0 0,0-1 1 0 0,0 1-1 0 0,0-1 1 0 0,0 0-1 0 0,0 0 1 0 0,1 0-1 0 0,0 0 1 0 0,-1 0-1 0 0,1-1 1 0 0,0 1-1 0 0,0-1 1 0 0,1 0-1 0 0,-1 0 1 0 0,0 0-1 0 0,1 0 1 0 0,-1 0-1 0 0,1-1 1 0 0,0 0-1 0 0,0 1 1 0 0,-1-1-1 0 0,1-1 1 0 0,0 1-1 0 0,0-1 1 0 0,0 1-1 0 0,0-1 1 0 0,0 0-1 0 0,-1 0 1 0 0,1-1-1 0 0,0 1 1 0 0,0-1-1 0 0,0 0 1 0 0,0 0-1 0 0,5-2 1 0 0,-3 1-2 0 0,-1 0 0 0 0,1 0 0 0 0,0 0 0 0 0,0 0 0 0 0,-1-1 0 0 0,1 0 0 0 0,-1 0 0 0 0,0-1 0 0 0,0 0 0 0 0,0 0 0 0 0,-1 0 0 0 0,1 0 0 0 0,-1-1 0 0 0,0 1 0 0 0,0-1 0 0 0,0 0 0 0 0,-1 0 0 0 0,0-1 0 0 0,0 1 0 0 0,0-1 0 0 0,-1 1 0 0 0,0-1 0 0 0,0 0 0 0 0,0 0-1 0 0,1-7 1 0 0,-3 6 0 0 0,1-1-1 0 0,-1 1 1 0 0,-1-1-1 0 0,1 1 1 0 0,-1-1-1 0 0,-1 1 1 0 0,1-1-1 0 0,-1 1 1 0 0,-1 0-1 0 0,1 0 1 0 0,-1 0-1 0 0,0 0 1 0 0,-1 0-1 0 0,0 1 1 0 0,0-1-1 0 0,0 1 1 0 0,-1 0-1 0 0,1 1 1 0 0,-2-1-1 0 0,-6-6 0 0 0,1 3-93 0 0,0 0 0 0 0,-1 1 0 0 0,0 0 0 0 0,0 1 0 0 0,-25-10 0 0 0</inkml:trace>
</inkml:ink>
</file>

<file path=ppt/ink/ink14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0"/>
    </inkml:context>
    <inkml:brush xml:id="br0">
      <inkml:brushProperty name="width" value="0.1" units="cm"/>
      <inkml:brushProperty name="height" value="0.1" units="cm"/>
      <inkml:brushProperty name="color" value="#004F8B"/>
    </inkml:brush>
  </inkml:definitions>
  <inkml:trace contextRef="#ctx0" brushRef="#br0">45 5 3223 0 0,'-15'-5'11003'0'0,"11"11"-10446"0"0,1 0 1 0 0,0 0-1 0 0,0 0 1 0 0,0 0-1 0 0,0 1 0 0 0,1-1 1 0 0,0 1-1 0 0,1-1 1 0 0,-1 1-1 0 0,0 11 1 0 0,1 74-535 0 0,1-72 395 0 0,18 256 214 0 0,-12-197-704 0 0,4-38-639 0 0,-1-26-5230 0 0</inkml:trace>
</inkml:ink>
</file>

<file path=ppt/ink/ink14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1"/>
    </inkml:context>
    <inkml:brush xml:id="br0">
      <inkml:brushProperty name="width" value="0.1" units="cm"/>
      <inkml:brushProperty name="height" value="0.1" units="cm"/>
      <inkml:brushProperty name="color" value="#004F8B"/>
    </inkml:brush>
  </inkml:definitions>
  <inkml:trace contextRef="#ctx0" brushRef="#br0">20 276 4143 0 0,'0'0'191'0'0,"-1"-2"-11"0"0,-9-20 7245 0 0,2-3-2574 0 0,9 13-4657 0 0,0 0-1 0 0,1 0 1 0 0,0 1-1 0 0,1-1 1 0 0,1 1-1 0 0,-1 0 1 0 0,2 0 0 0 0,0 0-1 0 0,0 0 1 0 0,1 1-1 0 0,0 0 1 0 0,1 0 0 0 0,0 0-1 0 0,9-9 1 0 0,-12 14-171 0 0,0 1 0 0 0,0-1 0 0 0,1 1 1 0 0,-1 0-1 0 0,1 0 0 0 0,0 1 0 0 0,0-1 1 0 0,0 1-1 0 0,1 0 0 0 0,-1 1 0 0 0,1-1 1 0 0,0 1-1 0 0,-1 0 0 0 0,1 1 0 0 0,0-1 1 0 0,0 1-1 0 0,0 0 0 0 0,0 0 0 0 0,0 1 1 0 0,1 0-1 0 0,-1 0 0 0 0,0 1 0 0 0,0-1 1 0 0,0 1-1 0 0,0 1 0 0 0,0-1 0 0 0,0 1 1 0 0,-1 0-1 0 0,7 3 0 0 0,-9-3-20 0 0,0 0 0 0 0,-1 0-1 0 0,1 0 1 0 0,0 1 0 0 0,-1-1-1 0 0,0 1 1 0 0,0 0 0 0 0,0-1-1 0 0,0 1 1 0 0,0 0 0 0 0,0 0-1 0 0,-1 0 1 0 0,1 1 0 0 0,-1-1-1 0 0,0 0 1 0 0,0 1 0 0 0,0-1-1 0 0,0 0 1 0 0,-1 1 0 0 0,0-1-1 0 0,1 1 1 0 0,-1-1 0 0 0,0 1-1 0 0,-1-1 1 0 0,1 1 0 0 0,-1-1-1 0 0,0 5 1 0 0,-2 10 50 0 0,-1 0 1 0 0,-1-1-1 0 0,-12 30 0 0 0,2-12-42 0 0,-1 0-1 0 0,-2-1 1 0 0,-1-1-1 0 0,-1-1 1 0 0,-2-1-1 0 0,-2-1 1 0 0,-40 41-1 0 0,64-70 52 0 0,-6-2 217 0 0,1 0 248 0 0,10-4-367 0 0,3 0-158 0 0,0 1 1 0 0,0 0-1 0 0,1 0 0 0 0,0 0 0 0 0,0 1 1 0 0,0 0-1 0 0,0 1 0 0 0,0 0 0 0 0,0 1 1 0 0,13-1-1 0 0,17 0 15 0 0,46 5 1 0 0,-45-1-14 0 0,135 2-428 0 0,-165-3-164 0 0,1 2-40 0 0</inkml:trace>
</inkml:ink>
</file>

<file path=ppt/ink/ink14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2"/>
    </inkml:context>
    <inkml:brush xml:id="br0">
      <inkml:brushProperty name="width" value="0.1" units="cm"/>
      <inkml:brushProperty name="height" value="0.1" units="cm"/>
      <inkml:brushProperty name="color" value="#004F8B"/>
    </inkml:brush>
  </inkml:definitions>
  <inkml:trace contextRef="#ctx0" brushRef="#br0">1 196 6911 0 0,'11'-35'4423'0'0,"-10"31"-3973"0"0,-1-1 1 0 0,1 1-1 0 0,1 0 0 0 0,-1 0 0 0 0,1-1 1 0 0,-1 1-1 0 0,1 0 0 0 0,0 0 0 0 0,3-3 1 0 0,7-9 392 0 0,1 1 1 0 0,1 0 0 0 0,0 1 0 0 0,17-13 0 0 0,-28 24-781 0 0,1 0 1 0 0,-1 0-1 0 0,1 1 0 0 0,0-1 1 0 0,0 1-1 0 0,0 0 0 0 0,0 0 1 0 0,0 0-1 0 0,1 1 0 0 0,-1 0 1 0 0,0 0-1 0 0,1 0 0 0 0,-1 0 1 0 0,1 0-1 0 0,-1 1 0 0 0,1 0 1 0 0,-1 0-1 0 0,1 0 0 0 0,-1 1 1 0 0,1-1-1 0 0,-1 1 0 0 0,0 0 1 0 0,1 1-1 0 0,4 1 0 0 0,-7-2-54 0 0,0 1 0 0 0,0 0 0 0 0,0 0 0 0 0,0 0 0 0 0,0 0 1 0 0,0 0-1 0 0,0 0 0 0 0,-1 1 0 0 0,1-1 0 0 0,-1 0 0 0 0,0 1 0 0 0,1 0 0 0 0,-1-1 0 0 0,0 1 0 0 0,-1 0 0 0 0,1-1 0 0 0,0 1 0 0 0,0 3 0 0 0,2 51 79 0 0,-6-15-36 0 0,-2 0 0 0 0,-1 0 0 0 0,-16 52 0 0 0,18-79-41 0 0,-1 0-1 0 0,0 0 1 0 0,-1-1 0 0 0,-1 0 0 0 0,0 0 0 0 0,-1-1-1 0 0,0 1 1 0 0,-1-2 0 0 0,-1 1 0 0 0,0-1 0 0 0,0-1-1 0 0,-16 13 1 0 0,-14-1 1113 0 0,70-17-799 0 0,12-8-283 0 0,334-4 739 0 0,-367 6-946 0 0,-5 0 10 0 0,-1-1 0 0 0,0 2 1 0 0,0-1-1 0 0,1 0 0 0 0,-1 1 0 0 0,0-1 0 0 0,0 1 1 0 0,0 0-1 0 0,0 0 0 0 0,0 0 0 0 0,3 2 0 0 0,1 1-1022 0 0</inkml:trace>
</inkml:ink>
</file>

<file path=ppt/ink/ink14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3"/>
    </inkml:context>
    <inkml:brush xml:id="br0">
      <inkml:brushProperty name="width" value="0.1" units="cm"/>
      <inkml:brushProperty name="height" value="0.1" units="cm"/>
      <inkml:brushProperty name="color" value="#004F8B"/>
    </inkml:brush>
  </inkml:definitions>
  <inkml:trace contextRef="#ctx0" brushRef="#br0">16 199 5063 0 0,'-16'-4'11224'0'0,"27"3"-6938"0"0,62-6-2517 0 0,73-4 232 0 0,178-19 591 0 0,-229 18-2181 0 0,4 1-245 0 0,0-4 0 0 0,154-45 0 0 0,-85 12-111 0 0,-166 48-160 0 0,-24 21-1714 0 0,7-13 299 0 0,-2-2-72 0 0</inkml:trace>
</inkml:ink>
</file>

<file path=ppt/ink/ink14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4"/>
    </inkml:context>
    <inkml:brush xml:id="br0">
      <inkml:brushProperty name="width" value="0.1" units="cm"/>
      <inkml:brushProperty name="height" value="0.1" units="cm"/>
      <inkml:brushProperty name="color" value="#004F8B"/>
    </inkml:brush>
  </inkml:definitions>
  <inkml:trace contextRef="#ctx0" brushRef="#br0">12 177 1839 0 0,'-2'-3'7067'0'0,"-7"-14"-2646"0"0,10 9-4200 0 0,0 1 1 0 0,0 0-1 0 0,1 0 0 0 0,0 0 0 0 0,0 0 0 0 0,1 0 0 0 0,-1 1 0 0 0,2-1 0 0 0,-1 1 0 0 0,1 0 1 0 0,0-1-1 0 0,0 2 0 0 0,1-1 0 0 0,-1 0 0 0 0,1 1 0 0 0,1 0 0 0 0,-1 0 0 0 0,1 1 1 0 0,0-1-1 0 0,0 1 0 0 0,0 0 0 0 0,0 1 0 0 0,1 0 0 0 0,10-4 0 0 0,-12 4-78 0 0,-1 1 0 0 0,1 1 0 0 0,0-1 0 0 0,0 1 0 0 0,0 0 0 0 0,0 0-1 0 0,0 0 1 0 0,1 1 0 0 0,-1-1 0 0 0,0 1 0 0 0,0 1 0 0 0,0-1 0 0 0,0 1 0 0 0,0 0 0 0 0,0 0-1 0 0,0 0 1 0 0,0 1 0 0 0,0-1 0 0 0,0 1 0 0 0,0 1 0 0 0,-1-1 0 0 0,1 1 0 0 0,-1-1-1 0 0,0 1 1 0 0,0 0 0 0 0,0 1 0 0 0,0-1 0 0 0,0 1 0 0 0,-1 0 0 0 0,1 0 0 0 0,-1 0 0 0 0,0 0-1 0 0,-1 0 1 0 0,1 1 0 0 0,2 5 0 0 0,-2-3-141 0 0,-1 0 0 0 0,0 0 1 0 0,-1 0-1 0 0,1 0 0 0 0,-1 0 0 0 0,-1 0 0 0 0,1 0 0 0 0,-1 1 0 0 0,-1-1 1 0 0,1 0-1 0 0,-1 0 0 0 0,0 0 0 0 0,-1 0 0 0 0,0 0 0 0 0,0 0 0 0 0,0 0 1 0 0,-1 0-1 0 0,-4 8 0 0 0,-8 12 4 0 0,-1 0 0 0 0,-39 47 0 0 0,34-47-24 0 0,7-8-78 0 0,-2 3-153 0 0,0 0 0 0 0,-34 32-1 0 0,41-48 310 0 0,9-10 162 0 0,7-8-57 0 0,6 4-159 0 0,0 0 0 0 0,0 1 0 0 0,1 1 0 0 0,0 0 0 0 0,0 1-1 0 0,1 0 1 0 0,14-2 0 0 0,106-14 23 0 0,-131 20-31 0 0,0 0 0 0 0,0 1 0 0 0,0 0 0 0 0,-1 0 0 0 0,1 0 0 0 0,0 0 0 0 0,0 1 0 0 0,0-1 0 0 0,-1 1 0 0 0,1 0 1 0 0,0 0-1 0 0,-1 0 0 0 0,1 1 0 0 0,-1 0 0 0 0,1-1 0 0 0,-1 1 0 0 0,0 0 0 0 0,5 4 0 0 0,-4-2-21 0 0,-1 0 1 0 0,0 1-1 0 0,0 0 1 0 0,0-1 0 0 0,0 1-1 0 0,-1 0 1 0 0,0 0-1 0 0,0 0 1 0 0,0 1-1 0 0,0-1 1 0 0,1 11-1 0 0</inkml:trace>
</inkml:ink>
</file>

<file path=ppt/ink/ink14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5"/>
    </inkml:context>
    <inkml:brush xml:id="br0">
      <inkml:brushProperty name="width" value="0.1" units="cm"/>
      <inkml:brushProperty name="height" value="0.1" units="cm"/>
      <inkml:brushProperty name="color" value="#004F8B"/>
    </inkml:brush>
  </inkml:definitions>
  <inkml:trace contextRef="#ctx0" brushRef="#br0">172 13 7831 0 0,'-88'66'6033'0'0,"78"-58"-5084"0"0,1 1 1 0 0,0 1 0 0 0,0 0-1 0 0,1 0 1 0 0,0 0 0 0 0,-9 16-1 0 0,15-21-843 0 0,0 0 0 0 0,0 0 0 0 0,0 0 1 0 0,0 0-1 0 0,1 0 0 0 0,0 0 0 0 0,0 1 0 0 0,1-1 0 0 0,-1 1 0 0 0,1-1 0 0 0,0 0 0 0 0,0 1 0 0 0,1-1 0 0 0,0 1 0 0 0,0-1 0 0 0,0 0 1 0 0,1 0-1 0 0,-1 1 0 0 0,1-1 0 0 0,0 0 0 0 0,1-1 0 0 0,-1 1 0 0 0,1 0 0 0 0,0-1 0 0 0,0 1 0 0 0,1-1 0 0 0,-1 0 0 0 0,1 0 1 0 0,7 6-1 0 0,-5-5-57 0 0,0-1 1 0 0,0 0 0 0 0,0 0 0 0 0,0 0 0 0 0,0-1 0 0 0,1 0 0 0 0,0 0 0 0 0,0-1-1 0 0,0 0 1 0 0,0 0 0 0 0,0 0 0 0 0,0-1 0 0 0,0 0 0 0 0,0-1 0 0 0,0 1-1 0 0,1-1 1 0 0,-1-1 0 0 0,0 1 0 0 0,0-1 0 0 0,0-1 0 0 0,1 1 0 0 0,8-5-1 0 0,4-2 136 0 0,-1-1 0 0 0,-1-1 0 0 0,0-1 0 0 0,32-25 0 0 0,-42 30-135 0 0,0 0 0 0 0,-1 0 0 0 0,0-1-1 0 0,-1 0 1 0 0,0-1 0 0 0,0 1 0 0 0,0-1 0 0 0,-1 0 0 0 0,0-1 0 0 0,-1 1 0 0 0,1-1-1 0 0,-2 0 1 0 0,4-10 0 0 0,-6 15-30 0 0,-1 0 0 0 0,1-1-1 0 0,-1 1 1 0 0,0-1 0 0 0,0 1 0 0 0,0-1-1 0 0,-1 1 1 0 0,1 0 0 0 0,-1-1-1 0 0,0 1 1 0 0,-1 0 0 0 0,1-1 0 0 0,-1 1-1 0 0,0 0 1 0 0,1 0 0 0 0,-2 0 0 0 0,1 1-1 0 0,0-1 1 0 0,-1 0 0 0 0,0 1 0 0 0,0 0-1 0 0,0-1 1 0 0,0 1 0 0 0,0 0-1 0 0,-1 1 1 0 0,1-1 0 0 0,-1 1 0 0 0,-7-4-1 0 0,-2-1-5 0 0,0 1-1 0 0,0 1 1 0 0,-1 0-1 0 0,0 1 1 0 0,0 0-1 0 0,0 1 1 0 0,-20-1-1 0 0,-26-1-3013 0 0</inkml:trace>
</inkml:ink>
</file>

<file path=ppt/ink/ink14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6"/>
    </inkml:context>
    <inkml:brush xml:id="br0">
      <inkml:brushProperty name="width" value="0.1" units="cm"/>
      <inkml:brushProperty name="height" value="0.1" units="cm"/>
      <inkml:brushProperty name="color" value="#004F8B"/>
    </inkml:brush>
  </inkml:definitions>
  <inkml:trace contextRef="#ctx0" brushRef="#br0">14 57 7455 0 0,'-14'-17'15040'0'0,"38"9"-14776"0"0,1 0-1 0 0,-1 1 1 0 0,1 2 0 0 0,0 0-1 0 0,0 2 1 0 0,1 1 0 0 0,-1 0-1 0 0,49 5 1 0 0,-51 0-536 0 0,0 1 0 0 0,0 1 0 0 0,0 0 0 0 0,-1 2 0 0 0,40 18 0 0 0,-43-13-3577 0 0</inkml:trace>
</inkml:ink>
</file>

<file path=ppt/ink/ink14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7"/>
    </inkml:context>
    <inkml:brush xml:id="br0">
      <inkml:brushProperty name="width" value="0.1" units="cm"/>
      <inkml:brushProperty name="height" value="0.1" units="cm"/>
      <inkml:brushProperty name="color" value="#004F8B"/>
    </inkml:brush>
  </inkml:definitions>
  <inkml:trace contextRef="#ctx0" brushRef="#br0">0 43 7831 0 0,'0'0'706'0'0,"24"-13"-564"0"0,-5 7 1827 0 0,0 0-1 0 0,0 1 0 0 0,1 0 0 0 0,0 2 1 0 0,35-2-1 0 0,100 7 809 0 0,-85 3-2824 0 0,-40 0-6519 0 0</inkml:trace>
</inkml:ink>
</file>

<file path=ppt/ink/ink14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8"/>
    </inkml:context>
    <inkml:brush xml:id="br0">
      <inkml:brushProperty name="width" value="0.1" units="cm"/>
      <inkml:brushProperty name="height" value="0.1" units="cm"/>
      <inkml:brushProperty name="color" value="#004F8B"/>
    </inkml:brush>
  </inkml:definitions>
  <inkml:trace contextRef="#ctx0" brushRef="#br0">1 9 5983 0 0,'-1'-9'12215'0'0,"10"25"-10727"0"0,4 16-645 0 0,-2 0 1 0 0,-1 1-1 0 0,-1 1 1 0 0,7 61-1 0 0,3 9-28 0 0,-16-71-470 0 0,0 1-809 0 0,0-16-3082 0 0</inkml:trace>
</inkml:ink>
</file>

<file path=ppt/ink/ink14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29"/>
    </inkml:context>
    <inkml:brush xml:id="br0">
      <inkml:brushProperty name="width" value="0.1" units="cm"/>
      <inkml:brushProperty name="height" value="0.1" units="cm"/>
      <inkml:brushProperty name="color" value="#004F8B"/>
    </inkml:brush>
  </inkml:definitions>
  <inkml:trace contextRef="#ctx0" brushRef="#br0">18 97 4143 0 0,'-17'-2'10931'0'0,"34"0"-8722"0"0,388-32 4835 0 0,-194 20-6133 0 0,51-6-470 0 0,-239 17-430 0 0,45-7 108 0 0,128-2-1 0 0,-193 12-181 0 0,14 2-1578 0 0,-16-2 1607 0 0,-1 0-1 0 0,0 0 1 0 0,0 0-1 0 0,0 0 0 0 0,1 0 1 0 0,-1 0-1 0 0,0 0 1 0 0,0 1-1 0 0,0-1 1 0 0,1 0-1 0 0,-1 0 0 0 0,0 0 1 0 0,0 0-1 0 0,0 0 1 0 0,0 1-1 0 0,1-1 1 0 0,-1 0-1 0 0,0 0 1 0 0,0 0-1 0 0,0 1 0 0 0,0-1 1 0 0,0 0-1 0 0,0 0 1 0 0,0 0-1 0 0,0 1 1 0 0,0-1-1 0 0,1 0 1 0 0,-1 0-1 0 0,0 0 0 0 0,0 1 1 0 0,0-1-1 0 0,0 0 1 0 0,0 0-1 0 0,0 1 1 0 0,0-1-1 0 0,0 0 1 0 0,-1 0-1 0 0,1 0 0 0 0,0 1 1 0 0,0-1-1 0 0,0 0 1 0 0,0 0-1 0 0,0 0 1 0 0,0 1-1 0 0,0-1 1 0 0,0 0-1 0 0,-1 0 0 0 0,1 0 1 0 0,0 1-1 0 0,0-1 1 0 0,0 0-1 0 0,0 0 1 0 0,0 0-1 0 0,-1 0 1 0 0,1 0-1 0 0,0 0 0 0 0,0 1 1 0 0,0-1-1 0 0,-1 0 1 0 0,1 0-1 0 0,-9 7-1745 0 0</inkml:trace>
</inkml:ink>
</file>

<file path=ppt/ink/ink1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6"/>
    </inkml:context>
    <inkml:brush xml:id="br0">
      <inkml:brushProperty name="width" value="0.1" units="cm"/>
      <inkml:brushProperty name="height" value="0.1" units="cm"/>
      <inkml:brushProperty name="color" value="#F6630D"/>
    </inkml:brush>
  </inkml:definitions>
  <inkml:trace contextRef="#ctx0" brushRef="#br0">28 309 10447 0 0,'0'0'5848'0'0,"-11"-32"-577"0"0,8 24-5148 0 0,0 1 0 0 0,0-1 0 0 0,1 1 0 0 0,1-1 0 0 0,-1 0 1 0 0,1 0-1 0 0,0 0 0 0 0,1 0 0 0 0,0 0 0 0 0,0 0 0 0 0,1 0 0 0 0,0 1 1 0 0,0-1-1 0 0,4-13 0 0 0,-1 7-22 0 0,1-1 0 0 0,1 0 1 0 0,0 1-1 0 0,0 0 0 0 0,1 1 1 0 0,15-22-1 0 0,-20 33-91 0 0,-1 0 0 0 0,1 0 0 0 0,-1 0 0 0 0,1 0 0 0 0,0 0 0 0 0,0 1 0 0 0,0-1 0 0 0,0 0 1 0 0,0 1-1 0 0,0-1 0 0 0,0 1 0 0 0,0 0 0 0 0,1 0 0 0 0,-1 0 0 0 0,0 0 0 0 0,4-1 0 0 0,-4 2 4 0 0,0 0 0 0 0,-1 0 1 0 0,1 0-1 0 0,0 1 0 0 0,-1-1 0 0 0,1 0 0 0 0,0 1 0 0 0,-1-1 1 0 0,1 1-1 0 0,-1-1 0 0 0,1 1 0 0 0,-1 0 0 0 0,1 0 0 0 0,-1 0 1 0 0,0-1-1 0 0,1 1 0 0 0,-1 1 0 0 0,0-1 0 0 0,2 1 0 0 0,1 3 18 0 0,0 0 0 0 0,0 1 0 0 0,-1-1 0 0 0,0 1 0 0 0,0 0 0 0 0,0 0 0 0 0,0 0 0 0 0,-1 0-1 0 0,0 0 1 0 0,-1 1 0 0 0,2 6 0 0 0,0 11-87 0 0,-1 1 0 0 0,-1-1 0 0 0,-2 1-1 0 0,-6 46 1 0 0,-28 100-432 0 0,11-63 299 0 0,18-77-6 0 0,4-16 131 0 0,-1 1 0 0 0,0-1 0 0 0,-1 0 0 0 0,-9 22 652 0 0,36-66-22 0 0,-17 26-550 0 0,1 0 0 0 0,0 0 1 0 0,0 1-1 0 0,0 0 1 0 0,0 0-1 0 0,1 1 0 0 0,-1 0 1 0 0,1 0-1 0 0,-1 1 0 0 0,9 0 1 0 0,81 10 128 0 0,-50-4 110 0 0,-13-1-185 0 0,-27-3-286 0 0,0-1-1 0 0,0 0 0 0 0,1 0 1 0 0,-1 0-1 0 0,0-1 1 0 0,0 0-1 0 0,1-1 0 0 0,7-1 1 0 0,-3-1-868 0 0</inkml:trace>
</inkml:ink>
</file>

<file path=ppt/ink/ink14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30"/>
    </inkml:context>
    <inkml:brush xml:id="br0">
      <inkml:brushProperty name="width" value="0.1" units="cm"/>
      <inkml:brushProperty name="height" value="0.1" units="cm"/>
      <inkml:brushProperty name="color" value="#004F8B"/>
    </inkml:brush>
  </inkml:definitions>
  <inkml:trace contextRef="#ctx0" brushRef="#br0">1 1 10591 0 0,'0'0'2988'0'0,"9"34"695"0"0,1 47-1670 0 0,-4 0 1 0 0,-5 115 0 0 0,-3-86-1102 0 0,2-100-912 0 0,-1-2-15 0 0,1-7-57 0 0</inkml:trace>
</inkml:ink>
</file>

<file path=ppt/ink/ink14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31"/>
    </inkml:context>
    <inkml:brush xml:id="br0">
      <inkml:brushProperty name="width" value="0.1" units="cm"/>
      <inkml:brushProperty name="height" value="0.1" units="cm"/>
      <inkml:brushProperty name="color" value="#004F8B"/>
    </inkml:brush>
  </inkml:definitions>
  <inkml:trace contextRef="#ctx0" brushRef="#br0">88 12 1839 0 0,'-11'35'10620'0'0,"-13"3"-5979"0"0,16-27-3927 0 0,0 1 0 0 0,1 0 0 0 0,1 0 0 0 0,0 0 0 0 0,0 1 0 0 0,-3 14 0 0 0,8-23-634 0 0,1 0 0 0 0,-1 1 0 0 0,1-1 0 0 0,0 0 0 0 0,0 1 0 0 0,0-1 0 0 0,1 1 0 0 0,0-1 0 0 0,-1 0 0 0 0,1 0 0 0 0,1 1 0 0 0,-1-1 0 0 0,1 0 0 0 0,0 0 0 0 0,-1 0 0 0 0,2 0 0 0 0,-1-1 0 0 0,0 1 0 0 0,1 0 0 0 0,0-1 0 0 0,0 0 0 0 0,0 0 0 0 0,6 5 0 0 0,-4-3-14 0 0,1-2 0 0 0,-1 1 1 0 0,1-1-1 0 0,0 0 0 0 0,0 0 1 0 0,0-1-1 0 0,1 1 0 0 0,-1-1 1 0 0,0-1-1 0 0,1 1 0 0 0,0-1 1 0 0,-1 0-1 0 0,1-1 0 0 0,0 0 1 0 0,-1 0-1 0 0,1 0 0 0 0,0-1 0 0 0,-1 0 1 0 0,1 0-1 0 0,-1 0 0 0 0,9-4 1 0 0,-4 2 19 0 0,-1-1 1 0 0,1 0 0 0 0,-1 0 0 0 0,1-1-1 0 0,-1-1 1 0 0,-1 1 0 0 0,1-2 0 0 0,-1 1-1 0 0,0-1 1 0 0,-1-1 0 0 0,15-15 0 0 0,-20 20-64 0 0,-1 0 0 0 0,1 0 1 0 0,0-1-1 0 0,-1 0 1 0 0,0 1-1 0 0,1-1 0 0 0,-2 0 1 0 0,1 0-1 0 0,0 0 0 0 0,-1 0 1 0 0,0 0-1 0 0,0-1 1 0 0,0 1-1 0 0,0 0 0 0 0,-1 0 1 0 0,1-1-1 0 0,-1 1 0 0 0,0-1 1 0 0,-1 1-1 0 0,1 0 1 0 0,-1 0-1 0 0,0-1 0 0 0,0 1 1 0 0,0 0-1 0 0,0 0 0 0 0,-1 0 1 0 0,0 0-1 0 0,0 0 1 0 0,0 0-1 0 0,0 0 0 0 0,0 1 1 0 0,-1-1-1 0 0,0 1 0 0 0,-5-6 1 0 0,-1 1-6 0 0,-1 0 0 0 0,0 1 0 0 0,0 0 0 0 0,0 1-1 0 0,0 0 1 0 0,-1 1 0 0 0,0 0 0 0 0,-1 0 0 0 0,1 1 0 0 0,-1 1 0 0 0,-16-3 0 0 0,-67-5-154 0 0,55 10-7449 0 0,16 0-942 0 0</inkml:trace>
</inkml:ink>
</file>

<file path=ppt/ink/ink14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32"/>
    </inkml:context>
    <inkml:brush xml:id="br0">
      <inkml:brushProperty name="width" value="0.1" units="cm"/>
      <inkml:brushProperty name="height" value="0.1" units="cm"/>
      <inkml:brushProperty name="color" value="#004F8B"/>
    </inkml:brush>
  </inkml:definitions>
  <inkml:trace contextRef="#ctx0" brushRef="#br0">1 99 9671 0 0,'32'-7'1032'0'0,"129"-18"3654"0"0,206-4-1 0 0,-280 24-3953 0 0,432-20 2841 0 0,-385 17-3103 0 0,160 11 0 0 0,-248 7-574 0 0,-49 11-4304 0 0</inkml:trace>
</inkml:ink>
</file>

<file path=ppt/ink/ink14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7T06:06:30.333"/>
    </inkml:context>
    <inkml:brush xml:id="br0">
      <inkml:brushProperty name="width" value="0.1" units="cm"/>
      <inkml:brushProperty name="height" value="0.1" units="cm"/>
      <inkml:brushProperty name="color" value="#004F8B"/>
    </inkml:brush>
  </inkml:definitions>
  <inkml:trace contextRef="#ctx0" brushRef="#br0">276 85 14279 0 0,'0'0'1560'0'0,"-8"29"-168"0"0,-38 302-91 0 0,14-91-810 0 0,-48 173-74 0 0,-21 169 734 0 0,94-496-867 0 0,6 130 0 0 0,3-181-243 0 0,1-1 0 0 0,2 0 0 0 0,2 0 0 0 0,1 0 1 0 0,2-1-1 0 0,23 56 0 0 0,-30-83-20 0 0,0 1 0 0 0,1 0 0 0 0,0-1-1 0 0,0 1 1 0 0,1-1 0 0 0,0 0 0 0 0,0 0 0 0 0,0-1 0 0 0,1 0-1 0 0,0 0 1 0 0,0 0 0 0 0,0-1 0 0 0,0 1 0 0 0,1-2-1 0 0,0 1 1 0 0,12 5 0 0 0,-9-7 54 0 0,0 1 0 0 0,1-2 1 0 0,-1 1-1 0 0,0-1 0 0 0,1-1 0 0 0,-1 0 0 0 0,1 0 0 0 0,-1-1 1 0 0,1 0-1 0 0,-1-1 0 0 0,18-6 0 0 0,47-10 25 0 0,1 4 0 0 0,134-10 1 0 0,158 16 125 0 0,-344 8-225 0 0,128-4-81 0 0,299-49 0 0 0,-191 12-517 0 0,-229 36 563 0 0,-22 5 110 0 0,1-1 0 0 0,-1-1 1 0 0,1 0-1 0 0,-1 0 0 0 0,0 0 1 0 0,0-1-1 0 0,0-1 0 0 0,0 1 1 0 0,-1-1-1 0 0,14-9 0 0 0,-11 2 131 0 0,0 0 1 0 0,-1 0-1 0 0,0-1 0 0 0,-1-1 0 0 0,-1 0 0 0 0,0 0 1 0 0,-1 0-1 0 0,0-1 0 0 0,-1 0 0 0 0,0 0 1 0 0,-1-1-1 0 0,-1 0 0 0 0,0 0 0 0 0,1-16 1 0 0,2-28 68 0 0,-2 1 0 0 0,-4-79 0 0 0,-1 105-182 0 0,-3-142 227 0 0,2-305 719 0 0,-21-188-464 0 0,19 642-573 0 0,-8-136 108 0 0,11 137-96 0 0,1 0-1 0 0,1 0 1 0 0,1 1-1 0 0,9-38 1 0 0,-12 59-82 0 0</inkml:trace>
</inkml:ink>
</file>

<file path=ppt/ink/ink14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5.892"/>
    </inkml:context>
    <inkml:brush xml:id="br0">
      <inkml:brushProperty name="width" value="0.1" units="cm"/>
      <inkml:brushProperty name="height" value="0.1" units="cm"/>
      <inkml:brushProperty name="color" value="#008C3A"/>
    </inkml:brush>
  </inkml:definitions>
  <inkml:trace contextRef="#ctx0" brushRef="#br0">1 2422 10799 0 0,'0'0'3354'0'0,"27"-1"-594"0"0,-19-4-2419 0 0,-1 0 0 0 0,0-1 0 0 0,-1 1 0 0 0,0-1 0 0 0,0 0 0 0 0,0-1 0 0 0,0 1 0 0 0,-1-1 0 0 0,6-12 0 0 0,8-6 247 0 0,8-8-63 0 0,2 0-1 0 0,2 2 0 0 0,0 1 1 0 0,2 2-1 0 0,67-45 1 0 0,190-143 601 0 0,40-28-755 0 0,-93 75-254 0 0,303-224 136 0 0,-229 170-70 0 0,-215 152-90 0 0,-3 1 17 0 0,124-70-1 0 0,85-52 40 0 0,-188 114-140 0 0,129-69 73 0 0,-38 25-47 0 0,-198 118-376 0 0,28-17 923 0 0,-13 15-4808 0 0</inkml:trace>
</inkml:ink>
</file>

<file path=ppt/ink/ink14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6.726"/>
    </inkml:context>
    <inkml:brush xml:id="br0">
      <inkml:brushProperty name="width" value="0.1" units="cm"/>
      <inkml:brushProperty name="height" value="0.1" units="cm"/>
      <inkml:brushProperty name="color" value="#008C3A"/>
    </inkml:brush>
  </inkml:definitions>
  <inkml:trace contextRef="#ctx0" brushRef="#br0">3 24 5983 0 0,'-2'-24'9088'0'0,"23"39"-7170"0"0,130 64 1072 0 0,-84-47-2035 0 0,-1 3 0 0 0,-2 4 0 0 0,71 55 0 0 0,444 369 85 0 0,-469-382-898 0 0,2-4 0 0 0,5-5 0 0 0,212 96 0 0 0,-215-115 24 0 0,-2 4 0 0 0,-3 5-1 0 0,-2 4 1 0 0,-4 5 0 0 0,-3 5-1 0 0,120 116 1 0 0,-217-188-166 0 0,331 297 528 0 0,-293-270-160 0 0,85 47 0 0 0,-105-67-277 0 0,0-1 0 0 0,0-2-1 0 0,1 0 1 0 0,0-1-1 0 0,1-1 1 0 0,34 4 0 0 0,-54-9-62 0 0,1 4-233 0 0</inkml:trace>
</inkml:ink>
</file>

<file path=ppt/ink/ink14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8.261"/>
    </inkml:context>
    <inkml:brush xml:id="br0">
      <inkml:brushProperty name="width" value="0.1" units="cm"/>
      <inkml:brushProperty name="height" value="0.1" units="cm"/>
      <inkml:brushProperty name="color" value="#008C3A"/>
    </inkml:brush>
  </inkml:definitions>
  <inkml:trace contextRef="#ctx0" brushRef="#br0">166 15 12207 0 0,'-3'-14'9367'0'0,"2"14"-9292"0"0,-1 0 1 0 0,1 0-1 0 0,-1 0 1 0 0,1 1-1 0 0,-1-1 0 0 0,1 0 1 0 0,-1 1-1 0 0,1 0 1 0 0,-1-1-1 0 0,1 1 1 0 0,0 0-1 0 0,0-1 0 0 0,-1 1 1 0 0,1 0-1 0 0,0 0 1 0 0,0 0-1 0 0,0 0 0 0 0,0 0 1 0 0,0 1-1 0 0,0-1 1 0 0,0 0-1 0 0,0 0 1 0 0,0 1-1 0 0,1-1 0 0 0,-1 0 1 0 0,0 1-1 0 0,0 1 1 0 0,-18 41 417 0 0,19-43-474 0 0,-30 98 386 0 0,5 0 0 0 0,-23 181-1 0 0,43-152-279 0 0,2-27-51 0 0,3-99-77 0 0,0-1-1 0 0,0 1 1 0 0,0 0 0 0 0,1-1-1 0 0,-1 1 1 0 0,0-1 0 0 0,1 1-1 0 0,-1-1 1 0 0,1 1 0 0 0,-1-1-1 0 0,1 1 1 0 0,0-1 0 0 0,0 1-1 0 0,-1-1 1 0 0,1 0 0 0 0,0 1-1 0 0,0-1 1 0 0,0 0 0 0 0,1 0-1 0 0,-1 0 1 0 0,2 2 0 0 0,4-23-4364 0 0</inkml:trace>
</inkml:ink>
</file>

<file path=ppt/ink/ink14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8.621"/>
    </inkml:context>
    <inkml:brush xml:id="br0">
      <inkml:brushProperty name="width" value="0.1" units="cm"/>
      <inkml:brushProperty name="height" value="0.1" units="cm"/>
      <inkml:brushProperty name="color" value="#008C3A"/>
    </inkml:brush>
  </inkml:definitions>
  <inkml:trace contextRef="#ctx0" brushRef="#br0">1 46 13847 0 0,'8'-28'2691'0'0,"-9"10"3567"0"0,7 37-4851 0 0,14 29-1230 0 0,2-2-1 0 0,2 0 1 0 0,1-1-1 0 0,3-2 1 0 0,2 0 0 0 0,57 61-1 0 0,235 270 333 0 0,-317-368-569 0 0,-1 1-1 0 0,0 0 0 0 0,-1 1 0 0 0,0-1 0 0 0,4 11 0 0 0</inkml:trace>
</inkml:ink>
</file>

<file path=ppt/ink/ink14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8.954"/>
    </inkml:context>
    <inkml:brush xml:id="br0">
      <inkml:brushProperty name="width" value="0.1" units="cm"/>
      <inkml:brushProperty name="height" value="0.1" units="cm"/>
      <inkml:brushProperty name="color" value="#008C3A"/>
    </inkml:brush>
  </inkml:definitions>
  <inkml:trace contextRef="#ctx0" brushRef="#br0">0 121 2303 0 0,'17'-13'200'0'0,"31"-23"2112"0"0,-34 26-214 0 0,1 1 0 0 0,0 1 1 0 0,1 0-1 0 0,0 1 0 0 0,0 1 0 0 0,0 0 0 0 0,19-4 0 0 0,37 2 1266 0 0,106 17-1780 0 0,-97-2-3492 0 0,0-4-6210 0 0,-56-4 979 0 0</inkml:trace>
</inkml:ink>
</file>

<file path=ppt/ink/ink14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29.318"/>
    </inkml:context>
    <inkml:brush xml:id="br0">
      <inkml:brushProperty name="width" value="0.1" units="cm"/>
      <inkml:brushProperty name="height" value="0.1" units="cm"/>
      <inkml:brushProperty name="color" value="#008C3A"/>
    </inkml:brush>
  </inkml:definitions>
  <inkml:trace contextRef="#ctx0" brushRef="#br0">0 195 10135 0 0,'0'0'778'0'0,"14"0"-476"0"0,234-31 10490 0 0,-179 22-8953 0 0,309-48-153 0 0,116-16 5 0 0,-271 50-3250 0 0,-195 21-74 0 0</inkml:trace>
</inkml:ink>
</file>

<file path=ppt/ink/ink1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7"/>
    </inkml:context>
    <inkml:brush xml:id="br0">
      <inkml:brushProperty name="width" value="0.1" units="cm"/>
      <inkml:brushProperty name="height" value="0.1" units="cm"/>
      <inkml:brushProperty name="color" value="#F6630D"/>
    </inkml:brush>
  </inkml:definitions>
  <inkml:trace contextRef="#ctx0" brushRef="#br0">1 50 13071 0 0,'0'0'1186'0'0,"30"-19"4806"0"0,-7 15-5013 0 0,-1 0 1 0 0,1 1 0 0 0,0 2 0 0 0,43 1 0 0 0,-37 1-406 0 0,-1-1 0 0 0,49-7 0 0 0,-52 2-434 0 0,0 2 0 0 0,45-2 1 0 0,-18 10-5158 0 0</inkml:trace>
</inkml:ink>
</file>

<file path=ppt/ink/ink14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0.029"/>
    </inkml:context>
    <inkml:brush xml:id="br0">
      <inkml:brushProperty name="width" value="0.1" units="cm"/>
      <inkml:brushProperty name="height" value="0.1" units="cm"/>
      <inkml:brushProperty name="color" value="#008C3A"/>
    </inkml:brush>
  </inkml:definitions>
  <inkml:trace contextRef="#ctx0" brushRef="#br0">1 54 10135 0 0,'18'-18'952'0'0,"1"-17"9831"0"0,-19 38-10039 0 0,11 58-75 0 0,6 117 1 0 0,-1 5 649 0 0,-11-155-1193 0 0,0-1 0 0 0,2 1 1 0 0,1-2-1 0 0,17 40 0 0 0,-23-60-278 0 0,1 0-1 0 0,0 0 1 0 0,0-1-1 0 0,0 0 1 0 0,1 1-1 0 0,-1-1 1 0 0,1 0-1 0 0,0-1 1 0 0,1 1-1 0 0,-1-1 1 0 0,1 0-1 0 0,0 0 1 0 0,9 6-1 0 0,-5-6-1056 0 0</inkml:trace>
</inkml:ink>
</file>

<file path=ppt/ink/ink14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0.583"/>
    </inkml:context>
    <inkml:brush xml:id="br0">
      <inkml:brushProperty name="width" value="0.1" units="cm"/>
      <inkml:brushProperty name="height" value="0.1" units="cm"/>
      <inkml:brushProperty name="color" value="#008C3A"/>
    </inkml:brush>
  </inkml:definitions>
  <inkml:trace contextRef="#ctx0" brushRef="#br0">8 368 5527 0 0,'-1'-2'25'0'0,"0"0"0"0"0,0 1-1 0 0,0-1 1 0 0,0 0 0 0 0,1 0-1 0 0,-1 0 1 0 0,1 0 0 0 0,-1 0-1 0 0,1 1 1 0 0,0-1 0 0 0,-1 0-1 0 0,1 0 1 0 0,0 0 0 0 0,1-3-1 0 0,0-1 641 0 0,0 1 0 0 0,1 0-1 0 0,-1 0 1 0 0,1 0 0 0 0,1 0 0 0 0,-1 1-1 0 0,1-1 1 0 0,5-8 0 0 0,33-34 5627 0 0,-17 25-5371 0 0,4-2 176 0 0,15-12 259 0 0,0 2 0 0 0,54-33 0 0 0,-84 60-1259 0 0,-1 0-1 0 0,1 0 1 0 0,1 1 0 0 0,-1 1-1 0 0,1 0 1 0 0,0 1 0 0 0,0 0-1 0 0,1 1 1 0 0,-1 1-1 0 0,1 0 1 0 0,-1 1 0 0 0,1 1-1 0 0,16 1 1 0 0,-1 9-26 0 0,-29-10-70 0 0,0 1 0 0 0,-1 0 1 0 0,1 0-1 0 0,0-1 0 0 0,0 1 1 0 0,-1 0-1 0 0,1 0 1 0 0,0 0-1 0 0,-1 0 0 0 0,1 0 1 0 0,-1 0-1 0 0,1 0 0 0 0,-1 0 1 0 0,0 0-1 0 0,1 1 0 0 0,-1-1 1 0 0,0 0-1 0 0,0 0 0 0 0,0 0 1 0 0,0 0-1 0 0,0 0 0 0 0,0 0 1 0 0,0 1-1 0 0,0-1 0 0 0,0 0 1 0 0,0 0-1 0 0,-1 0 0 0 0,1 0 1 0 0,-1 0-1 0 0,1 0 0 0 0,0 0 1 0 0,-1 0-1 0 0,0 0 0 0 0,1 0 1 0 0,-1 0-1 0 0,0 0 0 0 0,1 0 1 0 0,-2 1-1 0 0,1-1 0 0 0,-7 10 4 0 0,0-1 1 0 0,0 0-1 0 0,-1 0 0 0 0,-1-1 0 0 0,0 0 1 0 0,0-1-1 0 0,-11 8 0 0 0,-38 34 17 0 0,52-43-32 0 0,0 0-1 0 0,1 1 1 0 0,0 0-1 0 0,0 0 1 0 0,1 1-1 0 0,-7 15 1 0 0,11-21 7 0 0,0-1 0 0 0,0 1 0 0 0,0-1 0 0 0,0 1 0 0 0,1-1 0 0 0,-1 1 1 0 0,1 0-1 0 0,0-1 0 0 0,0 1 0 0 0,0 0 0 0 0,0-1 0 0 0,0 1 0 0 0,1 0 0 0 0,-1-1 1 0 0,1 1-1 0 0,0-1 0 0 0,-1 1 0 0 0,1-1 0 0 0,1 1 0 0 0,-1-1 0 0 0,0 0 0 0 0,0 1 1 0 0,1-1-1 0 0,-1 0 0 0 0,1 0 0 0 0,0 0 0 0 0,0 0 0 0 0,-1 0 0 0 0,1 0 0 0 0,3 1 0 0 0,15 10-4 0 0,0-1 0 0 0,0-1-1 0 0,1-1 1 0 0,42 14 0 0 0,-37-16 3 0 0,-1 2-1 0 0,0 2 1 0 0,28 16 0 0 0,-39-19 11 0 0,-1 0 1 0 0,0 1-1 0 0,0 0 0 0 0,-1 1 0 0 0,0 1 1 0 0,19 24-1 0 0,-28-33-5 0 0,-1 1 0 0 0,0-1 0 0 0,0 0 0 0 0,0 1 0 0 0,-1 0 0 0 0,1-1 0 0 0,-1 1-1 0 0,0 0 1 0 0,0 0 0 0 0,0 0 0 0 0,0 0 0 0 0,-1 0 0 0 0,0 0 0 0 0,1 0 0 0 0,-1 0 0 0 0,-1 0 0 0 0,1 0 0 0 0,-1 0 0 0 0,1 0 0 0 0,-1 0 0 0 0,0-1 0 0 0,-1 1 0 0 0,1 0 0 0 0,-1 0 0 0 0,1-1 0 0 0,-1 1 0 0 0,0-1 0 0 0,-1 1 0 0 0,1-1 0 0 0,0 0 0 0 0,-1 0 0 0 0,0 0-1 0 0,-3 3 1 0 0,-2 2 43 0 0,0-1 0 0 0,-1 0 0 0 0,1 0 0 0 0,-1-1 0 0 0,-1 0 0 0 0,1-1 0 0 0,-1 1 0 0 0,0-2 0 0 0,0 0 0 0 0,0 0 0 0 0,-1-1 0 0 0,1 0 0 0 0,-22 3 0 0 0,17-5 28 0 0,-1-1 0 0 0,1-1 0 0 0,-1 0 0 0 0,1-1 0 0 0,-1 0 0 0 0,1-1 0 0 0,0-1 0 0 0,0 0 0 0 0,-17-8 0 0 0,24 8-107 0 0,0 1 0 0 0,-1 0-1 0 0,0 0 1 0 0,0 1-1 0 0,-16-2 1 0 0,23 4-322 0 0</inkml:trace>
</inkml:ink>
</file>

<file path=ppt/ink/ink14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0.929"/>
    </inkml:context>
    <inkml:brush xml:id="br0">
      <inkml:brushProperty name="width" value="0.1" units="cm"/>
      <inkml:brushProperty name="height" value="0.1" units="cm"/>
      <inkml:brushProperty name="color" value="#008C3A"/>
    </inkml:brush>
  </inkml:definitions>
  <inkml:trace contextRef="#ctx0" brushRef="#br0">1 174 14279 0 0,'0'0'1298'0'0,"14"-9"-1044"0"0,20-3 1204 0 0,1 0-1 0 0,0 3 1 0 0,1 1 0 0 0,0 1-1 0 0,44-2 1 0 0,-3 0-828 0 0,431-53 1615 0 0,-354 46-2012 0 0,-73 5-128 0 0,161 1 0 0 0,-234 10-186 0 0,1 1 0 0 0,-1 1 1 0 0,0-1-1 0 0,1 1 0 0 0,-1 0 0 0 0,0 1 0 0 0,0 0 1 0 0,0 0-1 0 0,11 8 0 0 0,18 12-8328 0 0</inkml:trace>
</inkml:ink>
</file>

<file path=ppt/ink/ink14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8.538"/>
    </inkml:context>
    <inkml:brush xml:id="br0">
      <inkml:brushProperty name="width" value="0.1" units="cm"/>
      <inkml:brushProperty name="height" value="0.1" units="cm"/>
      <inkml:brushProperty name="color" value="#004F8B"/>
    </inkml:brush>
  </inkml:definitions>
  <inkml:trace contextRef="#ctx0" brushRef="#br0">59 155 4143 0 0,'0'0'9791'0'0,"-17"-5"-4579"0"0,-16-4-2971 0 0,32 9-2218 0 0,1 0 0 0 0,-1 0 0 0 0,1 0 0 0 0,0-1 0 0 0,-1 1 0 0 0,1 0 0 0 0,-1 0 1 0 0,1 0-1 0 0,0-1 0 0 0,-1 1 0 0 0,1 0 0 0 0,0 0 0 0 0,-1-1 0 0 0,1 1 0 0 0,0 0 0 0 0,0 0 0 0 0,-1-1 0 0 0,1 1 0 0 0,0 0 0 0 0,0-1 0 0 0,-1 1 0 0 0,1-1 0 0 0,0 1 0 0 0,0 0 0 0 0,0-1 0 0 0,0 1 0 0 0,0 0 0 0 0,-1-1 1 0 0,1 1-1 0 0,0-1 0 0 0,0 1 0 0 0,0-1 0 0 0,0 1 0 0 0,0-1 0 0 0,9-14 294 0 0,21-11-196 0 0,-29 25-89 0 0,13-9 91 0 0,0-1 0 0 0,1 2-1 0 0,0 0 1 0 0,1 1-1 0 0,0 0 1 0 0,0 1-1 0 0,1 1 1 0 0,-1 0-1 0 0,1 2 1 0 0,27-5-1 0 0,-42 9-117 0 0,0 0-1 0 0,0-1 0 0 0,0 1 1 0 0,0 0-1 0 0,0 0 0 0 0,0 0 1 0 0,0 1-1 0 0,-1-1 0 0 0,1 0 1 0 0,0 1-1 0 0,0 0 0 0 0,0-1 1 0 0,0 1-1 0 0,0 0 0 0 0,0 0 1 0 0,-1 0-1 0 0,1 0 0 0 0,0 0 1 0 0,-1 0-1 0 0,1 0 0 0 0,-1 1 1 0 0,2 1-1 0 0,-2-1 0 0 0,0 0 1 0 0,0 0-1 0 0,-1 0 0 0 0,1 0 1 0 0,-1 0-1 0 0,1 0 1 0 0,-1 0-1 0 0,0 0 0 0 0,0 0 1 0 0,0 1-1 0 0,0-1 1 0 0,0 0-1 0 0,0 0 0 0 0,-1 0 1 0 0,1 0-1 0 0,-2 4 1 0 0,-2 5 25 0 0,-1 1 0 0 0,0-1 0 0 0,-1 0 1 0 0,-13 19-1 0 0,-34 35 20 0 0,39-49-33 0 0,0 0 0 0 0,1 1-1 0 0,-21 35 1 0 0,34-50-17 0 0,-1-1 0 0 0,1 1 0 0 0,-1 0 0 0 0,1 0 0 0 0,-1 0 0 0 0,1 0 0 0 0,0 0 0 0 0,0 0 0 0 0,0 0 0 0 0,0 0 0 0 0,1 0 0 0 0,-1 0 0 0 0,0 0 0 0 0,1 0 0 0 0,0 0 0 0 0,-1 0 0 0 0,1 0 0 0 0,0 0 0 0 0,0-1 0 0 0,0 1 0 0 0,0 0 0 0 0,0-1 0 0 0,0 1 0 0 0,0 0 0 0 0,1-1 0 0 0,-1 1 0 0 0,1-1 0 0 0,-1 0 0 0 0,1 0 0 0 0,2 2 0 0 0,8 6 0 0 0,0-1 0 0 0,1 0 0 0 0,16 7 0 0 0,-12-6 0 0 0,-11-6 8 0 0,-1 1-1 0 0,1 0 1 0 0,-1 0-1 0 0,1 1 1 0 0,-1-1-1 0 0,0 1 1 0 0,-1 1-1 0 0,1-1 1 0 0,-1 0-1 0 0,0 1 1 0 0,-1 0-1 0 0,1 0 1 0 0,-1 0-1 0 0,0 1 1 0 0,-1-1-1 0 0,1 1 1 0 0,-1-1-1 0 0,-1 1 1 0 0,1 0 0 0 0,-1 0-1 0 0,0-1 1 0 0,-1 1-1 0 0,1 0 1 0 0,-1 0-1 0 0,-1 0 1 0 0,-1 12-1 0 0,0-11 3 0 0,1-1-1 0 0,-1 1 1 0 0,-1-1 0 0 0,1 0-1 0 0,-1 0 1 0 0,0 0 0 0 0,-1 0-1 0 0,0 0 1 0 0,0-1 0 0 0,0 1-1 0 0,-1-1 1 0 0,0 0-1 0 0,0 0 1 0 0,0-1 0 0 0,-1 0-1 0 0,0 0 1 0 0,0 0 0 0 0,0-1-1 0 0,-1 1 1 0 0,1-1 0 0 0,-1-1-1 0 0,0 0 1 0 0,0 0-1 0 0,-8 3 1 0 0,10-5 17 0 0,0 0 0 0 0,0 0 0 0 0,1 0 0 0 0,-1-1 0 0 0,0 1 0 0 0,0-1 0 0 0,0 0 0 0 0,0-1 0 0 0,0 1 0 0 0,1-1 0 0 0,-1 0 0 0 0,0 0 0 0 0,0 0 0 0 0,1-1 0 0 0,-8-3 0 0 0,10 4-35 0 0,5-23-3391 0 0,3 16 1458 0 0</inkml:trace>
</inkml:ink>
</file>

<file path=ppt/ink/ink14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8.873"/>
    </inkml:context>
    <inkml:brush xml:id="br0">
      <inkml:brushProperty name="width" value="0.1" units="cm"/>
      <inkml:brushProperty name="height" value="0.1" units="cm"/>
      <inkml:brushProperty name="color" value="#004F8B"/>
    </inkml:brush>
  </inkml:definitions>
  <inkml:trace contextRef="#ctx0" brushRef="#br0">490 15 14111 0 0,'0'0'1276'0'0,"7"-15"3066"0"0,-87 160 88 0 0,-24 84-4069 0 0,43-92-94 0 0,-30 80-262 0 0,-62 231-1 0 0,149-438-78 0 0,1 1-373 0 0</inkml:trace>
</inkml:ink>
</file>

<file path=ppt/ink/ink14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9.221"/>
    </inkml:context>
    <inkml:brush xml:id="br0">
      <inkml:brushProperty name="width" value="0.1" units="cm"/>
      <inkml:brushProperty name="height" value="0.1" units="cm"/>
      <inkml:brushProperty name="color" value="#004F8B"/>
    </inkml:brush>
  </inkml:definitions>
  <inkml:trace contextRef="#ctx0" brushRef="#br0">139 1 8287 0 0,'0'0'1060'0'0,"-23"31"5167"0"0,4-1-5621 0 0,0 1 1 0 0,3 1-1 0 0,-19 47 1 0 0,29-64-428 0 0,1-1 1 0 0,1 1-1 0 0,1 0 1 0 0,0 0 0 0 0,0 0-1 0 0,2 0 1 0 0,0 0-1 0 0,1 1 1 0 0,0-1 0 0 0,5 26-1 0 0,-4-38-146 0 0,0 0 0 0 0,1 0-1 0 0,-1 0 1 0 0,1-1 0 0 0,-1 1 0 0 0,1-1 0 0 0,0 1-1 0 0,0-1 1 0 0,1 0 0 0 0,-1 0 0 0 0,0 0-1 0 0,1 0 1 0 0,-1 0 0 0 0,1 0 0 0 0,-1-1-1 0 0,1 1 1 0 0,0-1 0 0 0,0 0 0 0 0,0 1-1 0 0,0-1 1 0 0,0-1 0 0 0,0 1 0 0 0,0 0 0 0 0,0-1-1 0 0,0 0 1 0 0,0 1 0 0 0,0-1 0 0 0,4-1-1 0 0,15 2 389 0 0,-1-2 0 0 0,41-5 0 0 0,-51 5-354 0 0,59-5 508 0 0,33-6-408 0 0,-91 9-1954 0 0,0 0 0 0 0,0 0 1 0 0,18-10-1 0 0,-12 4-5040 0 0</inkml:trace>
</inkml:ink>
</file>

<file path=ppt/ink/ink14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39.582"/>
    </inkml:context>
    <inkml:brush xml:id="br0">
      <inkml:brushProperty name="width" value="0.1" units="cm"/>
      <inkml:brushProperty name="height" value="0.1" units="cm"/>
      <inkml:brushProperty name="color" value="#004F8B"/>
    </inkml:brush>
  </inkml:definitions>
  <inkml:trace contextRef="#ctx0" brushRef="#br0">179 1 8751 0 0,'-18'22'952'0'0,"4"-4"69"0"0,1 1-1 0 0,0 1 0 0 0,2 0 1 0 0,0 1-1 0 0,1 0 1 0 0,-8 28-1 0 0,-32 138 6138 0 0,42-145-7807 0 0,2 0-1 0 0,0 45 0 0 0,6-68-1190 0 0</inkml:trace>
</inkml:ink>
</file>

<file path=ppt/ink/ink14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0.853"/>
    </inkml:context>
    <inkml:brush xml:id="br0">
      <inkml:brushProperty name="width" value="0.1" units="cm"/>
      <inkml:brushProperty name="height" value="0.1" units="cm"/>
      <inkml:brushProperty name="color" value="#004F8B"/>
    </inkml:brush>
  </inkml:definitions>
  <inkml:trace contextRef="#ctx0" brushRef="#br0">0 142 4143 0 0,'10'-60'2528'0'0,"16"-22"15557"0"0,-37 221-17442 0 0,0 70-507 0 0,11-141-176 0 0,-2-43-4 0 0,1 0-1 0 0,2 0 1 0 0,0 1-1 0 0,2-1 1 0 0,1 0-1 0 0,0-1 1 0 0,11 29-1 0 0,-15-53-48 0 0,0 0 0 0 0,0 1 0 0 0,0-1 1 0 0,0 0-1 0 0,0 1 0 0 0,0-1 0 0 0,0 0 0 0 0,0 1 0 0 0,1-1 0 0 0,-1 0 0 0 0,0 1 0 0 0,0-1 1 0 0,0 0-1 0 0,1 0 0 0 0,-1 1 0 0 0,0-1 0 0 0,0 0 0 0 0,1 0 0 0 0,-1 1 0 0 0,0-1 0 0 0,0 0 1 0 0,1 0-1 0 0,-1 0 0 0 0,0 0 0 0 0,1 1 0 0 0,-1-1 0 0 0,0 0 0 0 0,1 0 0 0 0,-1 0 0 0 0,0 0 1 0 0,1 0-1 0 0,-1 0 0 0 0,0 0 0 0 0,1 0 0 0 0,-1 0 0 0 0,0 0 0 0 0,1 0 0 0 0,0 0 1 0 0</inkml:trace>
</inkml:ink>
</file>

<file path=ppt/ink/ink14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1.230"/>
    </inkml:context>
    <inkml:brush xml:id="br0">
      <inkml:brushProperty name="width" value="0.1" units="cm"/>
      <inkml:brushProperty name="height" value="0.1" units="cm"/>
      <inkml:brushProperty name="color" value="#004F8B"/>
    </inkml:brush>
  </inkml:definitions>
  <inkml:trace contextRef="#ctx0" brushRef="#br0">422 30 5527 0 0,'18'-30'13090'0'0,"-24"37"-12757"0"0,1-1 0 0 0,-1 1 0 0 0,1-1 0 0 0,0 2 0 0 0,1-1 1 0 0,0 0-1 0 0,0 1 0 0 0,-5 15 0 0 0,-3 2 66 0 0,-295 658 2106 0 0,300-667-2506 0 0,-39 118-71 0 0,40-115 60 0 0,2-1-1 0 0,1 1 0 0 0,0 0 0 0 0,1 0 1 0 0,1 25-1 0 0,4-27-258 0 0</inkml:trace>
</inkml:ink>
</file>

<file path=ppt/ink/ink14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1.638"/>
    </inkml:context>
    <inkml:brush xml:id="br0">
      <inkml:brushProperty name="width" value="0.1" units="cm"/>
      <inkml:brushProperty name="height" value="0.1" units="cm"/>
      <inkml:brushProperty name="color" value="#004F8B"/>
    </inkml:brush>
  </inkml:definitions>
  <inkml:trace contextRef="#ctx0" brushRef="#br0">179 0 10591 0 0,'0'0'819'0'0,"-13"17"666"0"0,-55 75 4225 0 0,51-65-4884 0 0,-22 47-1 0 0,31-57-822 0 0,2 0 0 0 0,-1 1 0 0 0,2-1 0 0 0,1 1-1 0 0,0 0 1 0 0,1 1 0 0 0,1-1 0 0 0,0 0 0 0 0,2 1-1 0 0,2 25 1 0 0,-2-40 16 0 0,1-1-1 0 0,0 1 1 0 0,0-1-1 0 0,0 1 1 0 0,0-1-1 0 0,1 0 1 0 0,-1 1-1 0 0,1-1 1 0 0,0 0 0 0 0,0 0-1 0 0,0 0 1 0 0,0 0-1 0 0,0-1 1 0 0,1 1-1 0 0,-1 0 1 0 0,1-1-1 0 0,0 0 1 0 0,0 1-1 0 0,0-1 1 0 0,0-1-1 0 0,0 1 1 0 0,0 0-1 0 0,0-1 1 0 0,1 1 0 0 0,-1-1-1 0 0,1 0 1 0 0,-1 0-1 0 0,1 0 1 0 0,-1-1-1 0 0,6 1 1 0 0,12 1 311 0 0,1-1 0 0 0,0-1 0 0 0,0-1 0 0 0,22-3 0 0 0,-1 0 140 0 0,92 6 873 0 0,-30 1-2262 0 0,-36-7-5309 0 0,-52 2-1151 0 0</inkml:trace>
</inkml:ink>
</file>

<file path=ppt/ink/ink1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8"/>
    </inkml:context>
    <inkml:brush xml:id="br0">
      <inkml:brushProperty name="width" value="0.1" units="cm"/>
      <inkml:brushProperty name="height" value="0.1" units="cm"/>
      <inkml:brushProperty name="color" value="#F6630D"/>
    </inkml:brush>
  </inkml:definitions>
  <inkml:trace contextRef="#ctx0" brushRef="#br0">88 12 8287 0 0,'-11'-11'11746'0'0,"9"12"-11556"0"0,0 0 0 0 0,0 0 1 0 0,1 0-1 0 0,-1 0 1 0 0,1 1-1 0 0,-1-1 1 0 0,1 0-1 0 0,-1 1 1 0 0,1-1-1 0 0,0 1 1 0 0,0 0-1 0 0,0-1 1 0 0,0 1-1 0 0,0 0 1 0 0,0 0-1 0 0,0 0 0 0 0,1 0 1 0 0,-2 3-1 0 0,-11 46 295 0 0,10-37-199 0 0,-7 20-194 0 0,2 0 1 0 0,2 1 0 0 0,0-1-1 0 0,3 1 1 0 0,1 0-1 0 0,1 0 1 0 0,3 0 0 0 0,7 51-1 0 0,1-61-931 0 0,-10-25 812 0 0,1 1-1 0 0,-1-1 1 0 0,0 0-1 0 0,1 1 1 0 0,-1-1-1 0 0,1 0 0 0 0,-1 1 1 0 0,0-1-1 0 0,1 0 1 0 0,-1 0-1 0 0,1 0 0 0 0,-1 1 1 0 0,1-1-1 0 0,-1 0 1 0 0,1 0-1 0 0,-1 0 1 0 0,1 0-1 0 0,-1 0 0 0 0,1 0 1 0 0,-1 0-1 0 0,1 0 1 0 0,-1 0-1 0 0,1 0 1 0 0,-1 0-1 0 0,1 0 0 0 0,-1 0 1 0 0,1-1-1 0 0,-1 1 1 0 0,0 0-1 0 0,1 0 0 0 0,-1 0 1 0 0,1-1-1 0 0,-1 1 1 0 0,1 0-1 0 0,-1-1 1 0 0,0 1-1 0 0,1 0 0 0 0,-1-1 1 0 0,0 1-1 0 0,1 0 1 0 0,-1-1-1 0 0,0 1 0 0 0,0-1 1 0 0,1 1-1 0 0,-1 0 1 0 0,0-1-1 0 0,0 1 1 0 0,0-1-1 0 0,1 1 0 0 0,-1-2 1 0 0,6-7-1120 0 0</inkml:trace>
</inkml:ink>
</file>

<file path=ppt/ink/ink14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2.016"/>
    </inkml:context>
    <inkml:brush xml:id="br0">
      <inkml:brushProperty name="width" value="0.1" units="cm"/>
      <inkml:brushProperty name="height" value="0.1" units="cm"/>
      <inkml:brushProperty name="color" value="#004F8B"/>
    </inkml:brush>
  </inkml:definitions>
  <inkml:trace contextRef="#ctx0" brushRef="#br0">195 1 15175 0 0,'-18'19'1640'0'0,"1"3"-1041"0"0,1 1 0 0 0,2 1-1 0 0,0 0 1 0 0,1 1 0 0 0,-11 31 0 0 0,-37 137 3135 0 0,56-172-3650 0 0,1 0-1 0 0,0 0 1 0 0,2 0 0 0 0,0 1-1 0 0,1-1 1 0 0,2 1 0 0 0,4 39-1 0 0,1-32-1083 0 0,1 0-1 0 0,19 50 1 0 0,-18-58-699 0 0</inkml:trace>
</inkml:ink>
</file>

<file path=ppt/ink/ink14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5.280"/>
    </inkml:context>
    <inkml:brush xml:id="br0">
      <inkml:brushProperty name="width" value="0.1" units="cm"/>
      <inkml:brushProperty name="height" value="0.1" units="cm"/>
      <inkml:brushProperty name="color" value="#004F8B"/>
    </inkml:brush>
  </inkml:definitions>
  <inkml:trace contextRef="#ctx0" brushRef="#br0">13 147 4143 0 0,'3'-9'1017'0'0,"-1"-1"0"0"0,0 1-1 0 0,0-1 1 0 0,0 1 0 0 0,-1-12-1 0 0,-1 11 227 0 0,1 1 0 0 0,0 0 0 0 0,1-1 0 0 0,0 1 0 0 0,0 0-1 0 0,7-13 2759 0 0,-7 29-2337 0 0,-4 27-600 0 0,-7 45-885 0 0,-3-8-82 0 0,-7 72 173 0 0,18-130-253 0 0,1 0 0 0 0,0 1 0 0 0,1-1 0 0 0,0 0 0 0 0,1 0 0 0 0,1 0-1 0 0,0 0 1 0 0,7 17 0 0 0,-9-26-11 0 0,1-1 0 0 0,0 1-1 0 0,0 0 1 0 0,0 0 0 0 0,0-1 0 0 0,1 1-1 0 0,-1-1 1 0 0,1 0 0 0 0,0 0-1 0 0,0 0 1 0 0,0 0 0 0 0,0 0 0 0 0,1-1-1 0 0,-1 1 1 0 0,1-1 0 0 0,-1 0 0 0 0,1 0-1 0 0,0 0 1 0 0,0-1 0 0 0,0 1 0 0 0,0-1-1 0 0,0 0 1 0 0,0 0 0 0 0,0-1-1 0 0,0 1 1 0 0,0-1 0 0 0,1 0 0 0 0,-1 0-1 0 0,0 0 1 0 0,0 0 0 0 0,0-1 0 0 0,0 0-1 0 0,1 1 1 0 0,-1-2 0 0 0,7-2-1 0 0,4-1 25 0 0,0-2 1 0 0,0 0-1 0 0,0-1 0 0 0,-1 0 0 0 0,0-1 0 0 0,0-1 0 0 0,22-21 0 0 0,-35 30-25 0 0,0 0 0 0 0,1-1 0 0 0,-1 1 0 0 0,0 0 0 0 0,1 0-1 0 0,-1 0 1 0 0,1 0 0 0 0,0 0 0 0 0,-1 1 0 0 0,1-1 0 0 0,-1 0 0 0 0,1 1 0 0 0,3-1 0 0 0,-4 1 0 0 0,0 0 0 0 0,0 0 0 0 0,-1 0 0 0 0,1 0 0 0 0,0 0 0 0 0,0 1 0 0 0,0-1-1 0 0,-1 0 1 0 0,1 0 0 0 0,0 1 0 0 0,0-1 0 0 0,-1 1 0 0 0,1-1 0 0 0,0 0 0 0 0,-1 1 0 0 0,1 0 0 0 0,0-1 0 0 0,-1 1 0 0 0,1-1 0 0 0,-1 1 0 0 0,1 0-1 0 0,2 4 14 0 0,-1 0 0 0 0,0 0 0 0 0,0-1 0 0 0,0 2 0 0 0,0-1 0 0 0,-1 0 0 0 0,1 7 0 0 0,0 0-12 0 0,1-1 1 0 0,0 1-1 0 0,0-1 1 0 0,1 0-1 0 0,1 0 0 0 0,-1-1 1 0 0,2 1-1 0 0,0-1 1 0 0,10 14-1 0 0,-12-20-3 0 0,-1 0-1 0 0,1-1 0 0 0,-1 0 1 0 0,1 0-1 0 0,0 0 1 0 0,0 0-1 0 0,1 0 1 0 0,-1-1-1 0 0,1 0 1 0 0,-1 0-1 0 0,1 0 1 0 0,-1 0-1 0 0,1-1 1 0 0,0 0-1 0 0,0 0 0 0 0,0 0 1 0 0,0-1-1 0 0,0 1 1 0 0,0-1-1 0 0,0 0 1 0 0,0-1-1 0 0,0 1 1 0 0,0-1-1 0 0,-1 0 1 0 0,6-2-1 0 0,6-1 43 0 0,0-2 1 0 0,-1 0-1 0 0,0-1 1 0 0,0-1-1 0 0,-1 0 0 0 0,0-1 1 0 0,0 0-1 0 0,-1-1 0 0 0,0-1 1 0 0,-1 0-1 0 0,0 0 0 0 0,-1-1 1 0 0,0-1-1 0 0,-1 0 1 0 0,-1 0-1 0 0,0-1 0 0 0,0-1 1 0 0,8-21-1 0 0,-6 12 65 0 0,-1-1 0 0 0,-1 0 0 0 0,-1-1 0 0 0,-2 0 0 0 0,0 0 0 0 0,-2 0 0 0 0,-1-1 0 0 0,-1 0 0 0 0,-1 1 0 0 0,-5-47 0 0 0,4 68-143 0 0,-1 0-1 0 0,0 0 1 0 0,0-1 0 0 0,-1 1-1 0 0,0 0 1 0 0,1 1 0 0 0,-2-1-1 0 0,1 0 1 0 0,0 0 0 0 0,-1 1-1 0 0,0 0 1 0 0,0-1 0 0 0,0 1-1 0 0,-1 0 1 0 0,1 0 0 0 0,-1 1-1 0 0,-6-5 1 0 0,15 13-964 0 0,2 1-54 0 0</inkml:trace>
</inkml:ink>
</file>

<file path=ppt/ink/ink14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6.426"/>
    </inkml:context>
    <inkml:brush xml:id="br0">
      <inkml:brushProperty name="width" value="0.1" units="cm"/>
      <inkml:brushProperty name="height" value="0.1" units="cm"/>
      <inkml:brushProperty name="color" value="#004F8B"/>
    </inkml:brush>
  </inkml:definitions>
  <inkml:trace contextRef="#ctx0" brushRef="#br0">181 1 6911 0 0,'0'0'9868'0'0,"11"24"-6426"0"0,-9-12-3004 0 0,-1 0 0 0 0,0 1 0 0 0,0-1 1 0 0,-2 1-1 0 0,1-1 0 0 0,-2 1 0 0 0,-4 23 1 0 0,-31 86 582 0 0,35-113-929 0 0,-55 130 336 0 0,-10 31-236 0 0,61-150-187 0 0,0 1 0 0 0,2 0 0 0 0,0 0 0 0 0,2 0 0 0 0,0 0 0 0 0,1 29 0 0 0,2-46-5 0 0,-1-1 0 0 0,1 1 0 0 0,-1-1 0 0 0,1 1 0 0 0,0-1 0 0 0,1 0 0 0 0,-1 1 0 0 0,0-1 0 0 0,1 0 0 0 0,0 0 0 0 0,0 0 0 0 0,0 0 0 0 0,0 0 0 0 0,0 0 0 0 0,1-1 0 0 0,-1 1 0 0 0,1-1 0 0 0,-1 0 0 0 0,1 0 0 0 0,0 1 0 0 0,0-2 0 0 0,0 1 0 0 0,0 0 0 0 0,0-1 0 0 0,1 1 0 0 0,-1-1 0 0 0,4 1 0 0 0,12 3 0 0 0,0-1 0 0 0,0-1 0 0 0,0 0 0 0 0,20-1 0 0 0,10 2 0 0 0,108 30 202 0 0,-109-21-101 0 0,1-2 1 0 0,58 5 0 0 0,-95-15-300 0 0,1-1 0 0 0,-1-1 0 0 0,1 0 0 0 0,-1 0 1 0 0,1-1-1 0 0,-1-1 0 0 0,22-7 0 0 0,-25 6-1646 0 0</inkml:trace>
</inkml:ink>
</file>

<file path=ppt/ink/ink14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49.097"/>
    </inkml:context>
    <inkml:brush xml:id="br0">
      <inkml:brushProperty name="width" value="0.1" units="cm"/>
      <inkml:brushProperty name="height" value="0.1" units="cm"/>
      <inkml:brushProperty name="color" value="#008C3A"/>
    </inkml:brush>
  </inkml:definitions>
  <inkml:trace contextRef="#ctx0" brushRef="#br0">63 860 2303 0 0,'0'0'3690'0'0,"-38"0"3822"0"0,36 0-7104 0 0,1-1 1 0 0,-1 0 0 0 0,0 1 0 0 0,1-1 0 0 0,-1 0-1 0 0,1 0 1 0 0,-1 0 0 0 0,1 0 0 0 0,-1-1-1 0 0,1 1 1 0 0,0 0 0 0 0,0-1 0 0 0,-1 1 0 0 0,1 0-1 0 0,0-1 1 0 0,-1-1 0 0 0,3 1-364 0 0,-1 1 0 0 0,0 0-1 0 0,1-1 1 0 0,-1 1 0 0 0,1 0 0 0 0,-1 0 0 0 0,1-1 0 0 0,0 1 0 0 0,0 0-1 0 0,-1 0 1 0 0,1 0 0 0 0,0 0 0 0 0,0 0 0 0 0,0 0 0 0 0,0 0 0 0 0,0 0-1 0 0,0 1 1 0 0,0-1 0 0 0,1 0 0 0 0,-1 0 0 0 0,0 1 0 0 0,0-1-1 0 0,1 1 1 0 0,1-1 0 0 0,122-59 1273 0 0,173-55 0 0 0,-169 67-893 0 0,105-28-45 0 0,246-46-1 0 0,-110 32-367 0 0,-154 39-15 0 0,79-22 78 0 0,-103 21-35 0 0,230-76 32 0 0,-439 133-4284 0 0</inkml:trace>
</inkml:ink>
</file>

<file path=ppt/ink/ink14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50.438"/>
    </inkml:context>
    <inkml:brush xml:id="br0">
      <inkml:brushProperty name="width" value="0.1" units="cm"/>
      <inkml:brushProperty name="height" value="0.1" units="cm"/>
      <inkml:brushProperty name="color" value="#008C3A"/>
    </inkml:brush>
  </inkml:definitions>
  <inkml:trace contextRef="#ctx0" brushRef="#br0">17 52 3679 0 0,'-17'-18'10642'0'0,"25"-1"-8557"0"0,-6 18-1965 0 0,-1-1 0 0 0,1 1 0 0 0,-1 0 0 0 0,1 0 0 0 0,0 0 0 0 0,-1 0 0 0 0,1 0 0 0 0,0 0 0 0 0,0 0 0 0 0,0 0 0 0 0,0 1 0 0 0,0-1 0 0 0,-1 1 0 0 0,1-1 0 0 0,0 1 0 0 0,0 0 0 0 0,0 0 0 0 0,0 0 0 0 0,0 0 0 0 0,0 0 0 0 0,0 0 0 0 0,0 1 0 0 0,0-1 0 0 0,3 2 0 0 0,53 16 1084 0 0,-51-15-1024 0 0,51 23 742 0 0,-1 2 0 0 0,92 63 0 0 0,-44-26-584 0 0,-67-43-269 0 0,544 299 535 0 0,464 104 476 0 0,-645-280-745 0 0,-305-104-292 0 0,-1 4 0 0 0,92 60 0 0 0,-143-78-4 0 0,1-2 0 0 0,2-1 0 0 0,0-3 0 0 0,1-2 0 0 0,0-2 0 0 0,2-2 0 0 0,76 12 0 0 0,-95-21 571 0 0,-26-4-165 0 0,-20-3-188 0 0,-4 8-3348 0 0</inkml:trace>
</inkml:ink>
</file>

<file path=ppt/ink/ink14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51.451"/>
    </inkml:context>
    <inkml:brush xml:id="br0">
      <inkml:brushProperty name="width" value="0.1" units="cm"/>
      <inkml:brushProperty name="height" value="0.1" units="cm"/>
      <inkml:brushProperty name="color" value="#008C3A"/>
    </inkml:brush>
  </inkml:definitions>
  <inkml:trace contextRef="#ctx0" brushRef="#br0">1 955 4607 0 0,'0'0'11359'0'0,"21"-11"-8551"0"0,21-7-1536 0 0,1 1-1 0 0,65-15 1 0 0,-54 17-620 0 0,59-25-1 0 0,52-31 156 0 0,280-118 44 0 0,53 11-590 0 0,-178 81-204 0 0,-100 32-1 0 0,9-1-47 0 0,203-70-728 0 0,-371 117-1491 0 0</inkml:trace>
</inkml:ink>
</file>

<file path=ppt/ink/ink14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7:52.192"/>
    </inkml:context>
    <inkml:brush xml:id="br0">
      <inkml:brushProperty name="width" value="0.1" units="cm"/>
      <inkml:brushProperty name="height" value="0.1" units="cm"/>
      <inkml:brushProperty name="color" value="#008C3A"/>
    </inkml:brush>
  </inkml:definitions>
  <inkml:trace contextRef="#ctx0" brushRef="#br0">5 6 5063 0 0,'-5'-5'12804'0'0,"29"29"-11128"0"0,544 416 3267 0 0,-362-285-4650 0 0,127 85-52 0 0,-150-127-226 0 0,327 213 323 0 0,-384-236 71 0 0,216 200 0 0 0,-278-225-337 0 0,52 49 239 0 0,-99-100-290 0 0,1-1-1 0 0,0 0 1 0 0,1-2-1 0 0,0 0 1 0 0,29 12 0 0 0,-38-20-393 0 0,-2-4-19 0 0</inkml:trace>
</inkml:ink>
</file>

<file path=ppt/ink/ink14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6.192"/>
    </inkml:context>
    <inkml:brush xml:id="br0">
      <inkml:brushProperty name="width" value="0.1" units="cm"/>
      <inkml:brushProperty name="height" value="0.1" units="cm"/>
      <inkml:brushProperty name="color" value="#004F8B"/>
    </inkml:brush>
  </inkml:definitions>
  <inkml:trace contextRef="#ctx0" brushRef="#br0">1 166 7775 0 0,'0'0'704'0'0,"36"-27"2319"0"0,15-14 1032 0 0,-39 30-3200 0 0,1 1-1 0 0,-1 0 1 0 0,18-9-1 0 0,-10 7-266 0 0,-15 8-430 0 0,1 0 1 0 0,-1 0-1 0 0,1 1 1 0 0,0-1 0 0 0,0 2-1 0 0,0-1 1 0 0,0 1 0 0 0,0 0-1 0 0,1 0 1 0 0,-1 0-1 0 0,1 1 1 0 0,-1 0 0 0 0,11 0-1 0 0,-15 1-150 0 0,0 1-1 0 0,0-1 1 0 0,0 1-1 0 0,0 0 1 0 0,-1 0-1 0 0,1-1 1 0 0,0 1-1 0 0,0 0 1 0 0,-1 1-1 0 0,1-1 1 0 0,-1 0 0 0 0,1 0-1 0 0,-1 1 1 0 0,0-1-1 0 0,1 1 1 0 0,-1-1-1 0 0,0 1 1 0 0,0-1-1 0 0,0 1 1 0 0,0 0-1 0 0,0-1 1 0 0,0 1-1 0 0,-1 0 1 0 0,1 0-1 0 0,-1 0 1 0 0,1 0 0 0 0,-1 0-1 0 0,1 2 1 0 0,-1 1 2 0 0,1 1 1 0 0,-1 0-1 0 0,0 0 1 0 0,-1 0-1 0 0,0 0 1 0 0,-1 7-1 0 0,-6 20-7 0 0,0-1-1 0 0,-3 1 1 0 0,-1-1-1 0 0,-1-1 1 0 0,-1-1-1 0 0,-2 0 1 0 0,-1 0-1 0 0,-34 44 1 0 0,29-41-130 0 0,22-33 126 0 0,0 1 0 0 0,-1-1 0 0 0,1 1 0 0 0,0-1 0 0 0,-1 0 0 0 0,1 1 0 0 0,0-1 0 0 0,0 1 0 0 0,0-1 0 0 0,0 1 0 0 0,-1 0 0 0 0,1-1 0 0 0,0 1 0 0 0,0-1 0 0 0,0 1 0 0 0,0-1 0 0 0,0 1 0 0 0,0-1 0 0 0,0 1 0 0 0,1-1 0 0 0,-1 1 0 0 0,0-1 0 0 0,0 1 0 0 0,0-1 0 0 0,0 1 0 0 0,1-1 0 0 0,-1 1 0 0 0,0-1 1 0 0,0 1-1 0 0,1-1 0 0 0,-1 0 0 0 0,0 1 0 0 0,1-1 0 0 0,-1 1 0 0 0,1-1 0 0 0,-1 0 0 0 0,0 1 0 0 0,1-1 0 0 0,-1 0 0 0 0,1 0 0 0 0,-1 1 0 0 0,1-1 0 0 0,-1 0 0 0 0,1 0 0 0 0,-1 0 0 0 0,1 0 0 0 0,-1 1 0 0 0,1-1 0 0 0,-1 0 0 0 0,1 0 0 0 0,22 3-33 0 0,-23-3 34 0 0,13-1-209 0 0,0-1 0 0 0,0 0-1 0 0,-1-1 1 0 0,14-4 0 0 0,-18 4-241 0 0,1 0 1 0 0,0 1 0 0 0,-1 0-1 0 0,1 0 1 0 0,0 1 0 0 0,0 0-1 0 0,0 1 1 0 0,0 0 0 0 0,0 0-1 0 0,0 1 1 0 0,14 3 0 0 0</inkml:trace>
</inkml:ink>
</file>

<file path=ppt/ink/ink14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6.540"/>
    </inkml:context>
    <inkml:brush xml:id="br0">
      <inkml:brushProperty name="width" value="0.1" units="cm"/>
      <inkml:brushProperty name="height" value="0.1" units="cm"/>
      <inkml:brushProperty name="color" value="#004F8B"/>
    </inkml:brush>
  </inkml:definitions>
  <inkml:trace contextRef="#ctx0" brushRef="#br0">446 0 12031 0 0,'0'0'1091'0'0,"-6"24"1304"0"0,-16 28 314 0 0,-42 70 1 0 0,-38 43-1162 0 0,49-84-1379 0 0,-66 137 1 0 0,102-180-183 0 0,7-18-5 0 0,0 0 0 0 0,1 1 0 0 0,1 1 0 0 0,1-1 1 0 0,1 1-1 0 0,1 1 0 0 0,-3 30 0 0 0,8-52-182 0 0,0 0 0 0 0,0 0 0 0 0,0 0-1 0 0,0 0 1 0 0,0 0 0 0 0,0 0 0 0 0,1 0 0 0 0,-1 0-1 0 0,0 0 1 0 0,0 0 0 0 0,1 0 0 0 0,-1 0 0 0 0,1-1 0 0 0,-1 1-1 0 0,1 0 1 0 0,-1 0 0 0 0,1 0 0 0 0,-1 0 0 0 0,1-1-1 0 0,1 2 1 0 0,4 0-1208 0 0</inkml:trace>
</inkml:ink>
</file>

<file path=ppt/ink/ink14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7.281"/>
    </inkml:context>
    <inkml:brush xml:id="br0">
      <inkml:brushProperty name="width" value="0.1" units="cm"/>
      <inkml:brushProperty name="height" value="0.1" units="cm"/>
      <inkml:brushProperty name="color" value="#004F8B"/>
    </inkml:brush>
  </inkml:definitions>
  <inkml:trace contextRef="#ctx0" brushRef="#br0">0 108 1375 0 0,'0'0'66'0'0,"27"-32"13463"0"0,-19 25-12840 0 0,1 0 0 0 0,0 0 0 0 0,0 1 0 0 0,0 0 0 0 0,1 1 0 0 0,0 0 0 0 0,10-4 0 0 0,-8 4-480 0 0,1 1 0 0 0,-1 0 1 0 0,1 1-1 0 0,0 0 0 0 0,0 1 1 0 0,0 1-1 0 0,0 0 0 0 0,0 1 1 0 0,21 1-1 0 0,-32-1-171 0 0,0 0-1 0 0,0 0 1 0 0,0 0-1 0 0,-1 1 1 0 0,1-1-1 0 0,0 0 1 0 0,0 1-1 0 0,0-1 1 0 0,-1 1 0 0 0,1 0-1 0 0,0-1 1 0 0,-1 1-1 0 0,1 0 1 0 0,-1 0-1 0 0,1 0 1 0 0,-1 0-1 0 0,1 1 1 0 0,-1-1-1 0 0,0 0 1 0 0,1 0-1 0 0,-1 1 1 0 0,0-1 0 0 0,0 1-1 0 0,0-1 1 0 0,0 1-1 0 0,0 0 1 0 0,-1-1-1 0 0,1 1 1 0 0,0 0-1 0 0,-1-1 1 0 0,1 1-1 0 0,-1 0 1 0 0,0 0 0 0 0,1 0-1 0 0,-1-1 1 0 0,0 1-1 0 0,0 0 1 0 0,0 0-1 0 0,0 0 1 0 0,-1 0-1 0 0,1-1 1 0 0,0 1-1 0 0,-1 0 1 0 0,1 0-1 0 0,-1-1 1 0 0,-1 4 0 0 0,-1 2-13 0 0,-1 0 0 0 0,0 1 0 0 0,0-2 1 0 0,0 1-1 0 0,-1-1 0 0 0,0 1 1 0 0,-1-1-1 0 0,-10 10 0 0 0,-4-1 57 0 0,-47 42 41 0 0,63-53-123 0 0,-1 1 0 0 0,0 1 1 0 0,1-1-1 0 0,0 1 0 0 0,0-1 1 0 0,1 1-1 0 0,-1 0 0 0 0,1 1 1 0 0,-4 12-1 0 0,7-18 0 0 0,0 0 0 0 0,0 1 0 0 0,0-1 0 0 0,0 0 0 0 0,0 0 0 0 0,0 1 0 0 0,0-1 0 0 0,0 0 0 0 0,1 0 0 0 0,-1 1 0 0 0,0-1 0 0 0,1 0 0 0 0,-1 0 0 0 0,1 0 0 0 0,-1 0 0 0 0,1 0 0 0 0,0 0 0 0 0,0 0 0 0 0,-1 0 0 0 0,1 0 0 0 0,0 0 0 0 0,0 0 0 0 0,0 0 0 0 0,0 0 0 0 0,0-1 0 0 0,0 1 0 0 0,0 0 0 0 0,2 0 0 0 0,28 12 0 0 0,-29-12 0 0 0,14 3 10 0 0,1 1 0 0 0,-1 0-1 0 0,0 2 1 0 0,-1-1 0 0 0,1 2 0 0 0,-1 0 0 0 0,-1 1-1 0 0,0 1 1 0 0,0 0 0 0 0,-1 1 0 0 0,14 14-1 0 0,-26-24-8 0 0,0 0 0 0 0,0 0 0 0 0,-1 0 0 0 0,1 0 0 0 0,0 0 0 0 0,-1 0-1 0 0,1 1 1 0 0,-1-1 0 0 0,0 0 0 0 0,1 0 0 0 0,-1 0 0 0 0,0 1 0 0 0,1-1-1 0 0,-1 0 1 0 0,0 0 0 0 0,0 1 0 0 0,0-1 0 0 0,0 0 0 0 0,0 0 0 0 0,-1 1-1 0 0,1-1 1 0 0,0 0 0 0 0,0 0 0 0 0,-2 2 0 0 0,1 1 18 0 0,-1-1 1 0 0,0 0-1 0 0,0 0 1 0 0,0 0-1 0 0,-1 0 1 0 0,1 0-1 0 0,-1 0 0 0 0,-4 3 1 0 0,-2 1 53 0 0,0 0 0 0 0,0-1 1 0 0,0 0-1 0 0,-20 8 0 0 0,17-10-449 0 0,-100 35 1810 0 0,54-28-2773 0 0,1-12-5589 0 0</inkml:trace>
</inkml:ink>
</file>

<file path=ppt/ink/ink1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39"/>
    </inkml:context>
    <inkml:brush xml:id="br0">
      <inkml:brushProperty name="width" value="0.1" units="cm"/>
      <inkml:brushProperty name="height" value="0.1" units="cm"/>
      <inkml:brushProperty name="color" value="#F6630D"/>
    </inkml:brush>
  </inkml:definitions>
  <inkml:trace contextRef="#ctx0" brushRef="#br0">85 9 1839 0 0,'2'-9'18366'0'0,"-16"41"-17946"0"0,2 1 1 0 0,2-1-1 0 0,-8 38 1 0 0,-15 45 315 0 0,33-114-731 0 0,0 0 0 0 0,0 0-1 0 0,0-1 1 0 0,0 1 0 0 0,0 0 0 0 0,0-1-1 0 0,0 1 1 0 0,0 0 0 0 0,0 0 0 0 0,1-1-1 0 0,-1 1 1 0 0,0 0 0 0 0,0-1 0 0 0,1 1-1 0 0,-1 0 1 0 0,0-1 0 0 0,1 1 0 0 0,-1-1-1 0 0,1 1 1 0 0,-1 0 0 0 0,1-1 0 0 0,-1 1-1 0 0,1-1 1 0 0,-1 1 0 0 0,1-1 0 0 0,-1 1 0 0 0,1-1-1 0 0,0 0 1 0 0,-1 1 0 0 0,1-1 0 0 0,-1 0-1 0 0,1 1 1 0 0,0-1 0 0 0,0 0 0 0 0,-1 0-1 0 0,1 0 1 0 0,0 0 0 0 0,-1 0 0 0 0,1 0-1 0 0,0 0 1 0 0,0 0 0 0 0,-1 0 0 0 0,1 0-1 0 0,1 0 1 0 0,41 0 348 0 0,-36 0-280 0 0,51 0 509 0 0,-1 3 0 0 0,0 2 1 0 0,0 2-1 0 0,60 18 0 0 0,-113-25-567 0 0,0 1 0 0 0,0 1 0 0 0,0-1-1 0 0,0 0 1 0 0,0 1 0 0 0,0 0 0 0 0,0 0 0 0 0,-1 0 0 0 0,1 1 0 0 0,-1-1 0 0 0,0 1 0 0 0,0 0 0 0 0,0 0 0 0 0,6 6 0 0 0,-7-4 14 0 0,0 0 1 0 0,0 0 0 0 0,0 0 0 0 0,-1 0 0 0 0,1 1 0 0 0,-1-1 0 0 0,0 1 0 0 0,-1-1 0 0 0,1 1 0 0 0,-2 10 0 0 0,1-2 103 0 0,0 1 1 0 0,-1-1-1 0 0,0 0 1 0 0,-2 0-1 0 0,1 0 0 0 0,-2 0 1 0 0,0 0-1 0 0,-6 14 0 0 0,7-22-74 0 0,0-1 0 0 0,0 0 0 0 0,0 0-1 0 0,-1 0 1 0 0,0 0 0 0 0,0-1 0 0 0,0 0-1 0 0,0 1 1 0 0,-1-1 0 0 0,1-1 0 0 0,-1 1 0 0 0,0-1-1 0 0,0 0 1 0 0,-1 0 0 0 0,1 0 0 0 0,-1-1-1 0 0,1 1 1 0 0,-1-1 0 0 0,0-1 0 0 0,1 1 0 0 0,-1-1-1 0 0,-7 1 1 0 0,3-1-9 0 0,1 0-1 0 0,-1 0 1 0 0,0-1-1 0 0,0 0 1 0 0,0-1-1 0 0,0 0 1 0 0,0 0-1 0 0,1-1 1 0 0,-1-1-1 0 0,-12-4 1 0 0,17 5-252 0 0,1 0 0 0 0,0 0 0 0 0,0-1 0 0 0,0 0 0 0 0,0 0 0 0 0,0 0 0 0 0,1 0 0 0 0,-1-1 0 0 0,-4-5 0 0 0,5 4-766 0 0,0 0 0 0 0,0 0 0 0 0,0 0 0 0 0,1 0 0 0 0,-1-1 0 0 0,1 1 0 0 0,1-1-1 0 0,-1 0 1 0 0,0-5 0 0 0,-1-8-6860 0 0</inkml:trace>
</inkml:ink>
</file>

<file path=ppt/ink/ink14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8.166"/>
    </inkml:context>
    <inkml:brush xml:id="br0">
      <inkml:brushProperty name="width" value="0.1" units="cm"/>
      <inkml:brushProperty name="height" value="0.1" units="cm"/>
      <inkml:brushProperty name="color" value="#004F8B"/>
    </inkml:brush>
  </inkml:definitions>
  <inkml:trace contextRef="#ctx0" brushRef="#br0">44 22 9527 0 0,'0'0'432'0'0,"-1"-1"-4"0"0,-6-2-273 0 0,-27-15 10326 0 0,33 25-8091 0 0,1 9-3367 0 0,0-15 925 0 0,6 88 1130 0 0,3-1 0 0 0,26 111 0 0 0,-34-192-1240 0 0,1 0 0 0 0,0-1 0 0 0,1 1 0 0 0,-1 0 0 0 0,1-1 0 0 0,1 0 0 0 0,7 12 0 0 0</inkml:trace>
</inkml:ink>
</file>

<file path=ppt/ink/ink14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8.527"/>
    </inkml:context>
    <inkml:brush xml:id="br0">
      <inkml:brushProperty name="width" value="0.1" units="cm"/>
      <inkml:brushProperty name="height" value="0.1" units="cm"/>
      <inkml:brushProperty name="color" value="#004F8B"/>
    </inkml:brush>
  </inkml:definitions>
  <inkml:trace contextRef="#ctx0" brushRef="#br0">278 1 15175 0 0,'0'0'5362'0'0,"-5"22"-2768"0"0,-8 32-2059 0 0,-3-1 0 0 0,-2-1 0 0 0,-46 93 0 0 0,7-15-372 0 0,22-44-153 0 0,-30 120 1 0 0,60-170 193 0 0,9-19-1154 0 0,-4-17 761 0 0,0 1 1 0 0,1-1-1 0 0,-1 1 0 0 0,0-1 0 0 0,1 1 0 0 0,2 1-1133 0 0,-3-2 1133 0 0,1 1 0 0 0,-1-1 0 0 0,1 0 0 0 0,-1 0 0 0 0,1 1 1 0 0,-1-1-1 0 0,1 0 0 0 0,-1 0 0 0 0,1 0 0 0 0,0 0 0 0 0,0 0 0 0 0</inkml:trace>
</inkml:ink>
</file>

<file path=ppt/ink/ink14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09.401"/>
    </inkml:context>
    <inkml:brush xml:id="br0">
      <inkml:brushProperty name="width" value="0.1" units="cm"/>
      <inkml:brushProperty name="height" value="0.1" units="cm"/>
      <inkml:brushProperty name="color" value="#004F8B"/>
    </inkml:brush>
  </inkml:definitions>
  <inkml:trace contextRef="#ctx0" brushRef="#br0">0 116 3223 0 0,'5'-7'11168'0'0,"13"-20"-7836"0"0,-8 18-2896 0 0,1 1 1 0 0,0 0-1 0 0,0 0 0 0 0,0 1 0 0 0,1 1 0 0 0,0 0 0 0 0,1 0 1 0 0,-1 2-1 0 0,1-1 0 0 0,17-2 0 0 0,-24 5-315 0 0,1 0-1 0 0,0 1 1 0 0,-1 0 0 0 0,1 0-1 0 0,0 1 1 0 0,0 0-1 0 0,0 0 1 0 0,0 0 0 0 0,0 1-1 0 0,-1 0 1 0 0,1 0 0 0 0,0 1-1 0 0,-1 0 1 0 0,1 0 0 0 0,-1 1-1 0 0,0 0 1 0 0,1 0 0 0 0,-1 0-1 0 0,-1 1 1 0 0,1-1-1 0 0,9 9 1 0 0,-13-9-115 0 0,0-1 0 0 0,0 1 0 0 0,0 0 0 0 0,0 0 0 0 0,-1 0 0 0 0,1 0 0 0 0,-1 0 0 0 0,0 0 1 0 0,0 0-1 0 0,0 0 0 0 0,0 0 0 0 0,-1 1 0 0 0,1-1 0 0 0,-1 0 0 0 0,0 1 0 0 0,0 3 0 0 0,0 1 19 0 0,-1-1 1 0 0,-1 1 0 0 0,1 0-1 0 0,-1-1 1 0 0,-1 0 0 0 0,-5 13-1 0 0,-2 1 37 0 0,-2-1-1 0 0,0 0 1 0 0,-25 30-1 0 0,20-31-61 0 0,12-13 0 0 0,0 0 0 0 0,0 0 0 0 0,0 0 0 0 0,0 0 0 0 0,1 1 0 0 0,-6 13 0 0 0,9-19 0 0 0,1 0 0 0 0,0 0 0 0 0,0 1 0 0 0,0-1 0 0 0,0 0 0 0 0,0 0 0 0 0,0 0 0 0 0,0 0 0 0 0,0 0 0 0 0,0 0 0 0 0,0 0 0 0 0,1 0 0 0 0,-1 0 0 0 0,0 0 0 0 0,1 0 0 0 0,-1 0 0 0 0,1 0 0 0 0,-1 0 0 0 0,1 0 0 0 0,0 0 0 0 0,-1 0 0 0 0,1 0 0 0 0,0 0 0 0 0,0 0 0 0 0,-1-1 0 0 0,1 1 0 0 0,0 0 0 0 0,0-1 0 0 0,0 1 0 0 0,0-1 0 0 0,1 1 0 0 0,32 13 0 0 0,-28-12 0 0 0,15 6 0 0 0,-9-4-1 0 0,1 0 1 0 0,0 1 0 0 0,-1 1-1 0 0,0 0 1 0 0,15 11 0 0 0,-25-15 0 0 0,0-1 0 0 0,0 1 1 0 0,0 0-1 0 0,0 0 1 0 0,0 0-1 0 0,0 0 0 0 0,-1 0 1 0 0,1 1-1 0 0,-1-1 1 0 0,1 1-1 0 0,-1-1 1 0 0,0 1-1 0 0,0-1 0 0 0,0 1 1 0 0,0-1-1 0 0,-1 1 1 0 0,1 0-1 0 0,-1 0 0 0 0,1-1 1 0 0,-1 1-1 0 0,0 0 1 0 0,0 0-1 0 0,0-1 0 0 0,-1 1 1 0 0,1 0-1 0 0,-1-1 1 0 0,1 1-1 0 0,-1 0 1 0 0,0-1-1 0 0,0 1 0 0 0,-3 4 1 0 0,-3 7 17 0 0,-1 0 0 0 0,0 0 0 0 0,-1-1 1 0 0,-1 0-1 0 0,0 0 0 0 0,-18 16 0 0 0,22-23 22 0 0,-1 0-1 0 0,0 0 1 0 0,0-1-1 0 0,0 1 1 0 0,-1-2 0 0 0,1 1-1 0 0,-1-1 1 0 0,0 0-1 0 0,0-1 1 0 0,-1 0-1 0 0,1 0 1 0 0,-1-1 0 0 0,-10 2-1 0 0,17-4-50 0 0,-1 0 0 0 0,1 0 0 0 0,-1 0 0 0 0,1 0 0 0 0,-1 0-1 0 0,1-1 1 0 0,0 0 0 0 0,-1 1 0 0 0,1-1 0 0 0,0 0 0 0 0,-1 0 0 0 0,-2-2 0 0 0,-9-14-3493 0 0</inkml:trace>
</inkml:ink>
</file>

<file path=ppt/ink/ink14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1.587"/>
    </inkml:context>
    <inkml:brush xml:id="br0">
      <inkml:brushProperty name="width" value="0.1" units="cm"/>
      <inkml:brushProperty name="height" value="0.1" units="cm"/>
      <inkml:brushProperty name="color" value="#004F8B"/>
    </inkml:brush>
  </inkml:definitions>
  <inkml:trace contextRef="#ctx0" brushRef="#br0">0 196 7567 0 0,'0'0'943'0'0,"20"-23"6760"0"0,-10 6-6968 0 0,1 0 1 0 0,0 2 0 0 0,1-1 0 0 0,0 1-1 0 0,2 1 1 0 0,-1 0 0 0 0,21-15 0 0 0,-29 25-684 0 0,0 0 0 0 0,0 1 0 0 0,1-1 0 0 0,-1 1 1 0 0,1 0-1 0 0,0 0 0 0 0,0 1 0 0 0,0 0 0 0 0,0 0 0 0 0,0 0 1 0 0,1 1-1 0 0,-1 0 0 0 0,0 0 0 0 0,1 1 0 0 0,-1-1 0 0 0,1 1 1 0 0,-1 1-1 0 0,1-1 0 0 0,-1 1 0 0 0,0 0 0 0 0,1 1 0 0 0,-1 0 1 0 0,0-1-1 0 0,0 2 0 0 0,9 4 0 0 0,-14-6-39 0 0,1 0 0 0 0,-1 0 0 0 0,0 0-1 0 0,0 1 1 0 0,0-1 0 0 0,0 0 0 0 0,0 1-1 0 0,0-1 1 0 0,0 1 0 0 0,0-1 0 0 0,-1 1 0 0 0,1-1-1 0 0,0 1 1 0 0,-1-1 0 0 0,1 1 0 0 0,-1 0 0 0 0,0-1-1 0 0,0 1 1 0 0,0 0 0 0 0,0 0 0 0 0,0-1 0 0 0,0 1-1 0 0,0 0 1 0 0,0-1 0 0 0,0 1 0 0 0,-1 0 0 0 0,1-1-1 0 0,-1 1 1 0 0,1 0 0 0 0,-1-1 0 0 0,0 1-1 0 0,0-1 1 0 0,0 2 0 0 0,-30 48 120 0 0,-42 32-14 0 0,55-66-120 0 0,0 2 0 0 0,2 0 0 0 0,0 1 0 0 0,1 0 0 0 0,2 1 0 0 0,-16 29 0 0 0,29-49 0 0 0,0 0-1 0 0,-1 0 1 0 0,1 0 0 0 0,-1 0-1 0 0,1 0 1 0 0,0 0-1 0 0,0 0 1 0 0,0 0-1 0 0,-1 0 1 0 0,1 0 0 0 0,0 0-1 0 0,0 0 1 0 0,0 0-1 0 0,1 0 1 0 0,-1 0 0 0 0,0 0-1 0 0,0 0 1 0 0,0 0-1 0 0,1 0 1 0 0,-1 0 0 0 0,1 0-1 0 0,-1 0 1 0 0,1-1-1 0 0,-1 1 1 0 0,1 0 0 0 0,-1 0-1 0 0,1 0 1 0 0,-1 0-1 0 0,1-1 1 0 0,0 1-1 0 0,0 0 1 0 0,-1-1 0 0 0,1 1-1 0 0,0-1 1 0 0,0 1-1 0 0,0-1 1 0 0,0 1 0 0 0,0-1-1 0 0,0 1 1 0 0,0-1-1 0 0,0 0 1 0 0,0 0 0 0 0,0 1-1 0 0,0-1 1 0 0,0 0-1 0 0,1 0 1 0 0,55 2 7 0 0,-43-3-10 0 0,48 8 66 0 0,10 0-1176 0 0,-25-11-7716 0 0</inkml:trace>
</inkml:ink>
</file>

<file path=ppt/ink/ink14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1.948"/>
    </inkml:context>
    <inkml:brush xml:id="br0">
      <inkml:brushProperty name="width" value="0.1" units="cm"/>
      <inkml:brushProperty name="height" value="0.1" units="cm"/>
      <inkml:brushProperty name="color" value="#004F8B"/>
    </inkml:brush>
  </inkml:definitions>
  <inkml:trace contextRef="#ctx0" brushRef="#br0">361 1 2303 0 0,'-2'5'15747'0'0,"-6"13"-14146"0"0,-106 194 1202 0 0,68-115-2616 0 0,4 2 0 0 0,-33 118 0 0 0,47-112-852 0 0,18-59-217 0 0,-24 62 1 0 0,33-104 498 0 0</inkml:trace>
</inkml:ink>
</file>

<file path=ppt/ink/ink14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2.731"/>
    </inkml:context>
    <inkml:brush xml:id="br0">
      <inkml:brushProperty name="width" value="0.1" units="cm"/>
      <inkml:brushProperty name="height" value="0.1" units="cm"/>
      <inkml:brushProperty name="color" value="#004F8B"/>
    </inkml:brush>
  </inkml:definitions>
  <inkml:trace contextRef="#ctx0" brushRef="#br0">0 114 8663 0 0,'0'0'2758'0'0,"29"-26"1800"0"0,4 0-1481 0 0,23-11-391 0 0,-49 34-2585 0 0,0-1 1 0 0,0 1 0 0 0,0 0-1 0 0,1 0 1 0 0,-1 1 0 0 0,1 0-1 0 0,-1 0 1 0 0,1 1-1 0 0,0 0 1 0 0,0 1 0 0 0,0-1-1 0 0,10 2 1 0 0,-17-1-58 0 0,1 0 0 0 0,0 1 0 0 0,-1-1 0 0 0,1 0 0 0 0,0 1 0 0 0,-1-1 0 0 0,1 1 0 0 0,-1 0 0 0 0,1 0 0 0 0,-1-1 0 0 0,1 1 0 0 0,-1 0 0 0 0,0 0 0 0 0,1 0 0 0 0,-1 0 0 0 0,0 1 0 0 0,0-1 0 0 0,0 0 0 0 0,1 0 0 0 0,-2 1 0 0 0,1-1 0 0 0,0 1-1 0 0,0-1 1 0 0,0 1 0 0 0,-1-1 0 0 0,1 1 0 0 0,0-1 0 0 0,-1 1 0 0 0,0 0 0 0 0,1-1 0 0 0,-1 1 0 0 0,0 0 0 0 0,0-1 0 0 0,0 1 0 0 0,0 0 0 0 0,0-1 0 0 0,0 1 0 0 0,0 0 0 0 0,-1-1 0 0 0,1 1 0 0 0,-1 0 0 0 0,1-1 0 0 0,-2 3 0 0 0,-3 11 2 0 0,0-1 0 0 0,-1 0 0 0 0,-15 25 0 0 0,13-25 78 0 0,-12 18-95 0 0,15-26-25 0 0,0 0 0 0 0,1 0 0 0 0,0 0 0 0 0,1 1 0 0 0,-1 0 0 0 0,1 0 0 0 0,0 0 0 0 0,1 0 0 0 0,0 0 0 0 0,0 0 0 0 0,-2 15 0 0 0,5-20-4 0 0,-1-1 0 0 0,1 1 0 0 0,-1-1 0 0 0,1 1 0 0 0,0-1 0 0 0,0 1 0 0 0,-1-1 0 0 0,1 0 0 0 0,0 1 0 0 0,0-1 0 0 0,0 0 0 0 0,1 0 0 0 0,-1 0 0 0 0,0 1 0 0 0,0-1 0 0 0,1-1 0 0 0,-1 1 0 0 0,0 0 0 0 0,1 0 0 0 0,-1 0 0 0 0,1-1 0 0 0,-1 1 0 0 0,1-1 0 0 0,2 1 0 0 0,49 13 0 0 0,-37-10 0 0 0,-11-3 0 0 0,-3-1 0 0 0,0 1 0 0 0,-1-1 0 0 0,1 1 0 0 0,0-1 0 0 0,0 1 0 0 0,0 0 0 0 0,-1-1 0 0 0,1 1 0 0 0,0 0 0 0 0,-1 0 0 0 0,1 0 0 0 0,-1 1 0 0 0,1-1 0 0 0,-1 0 0 0 0,0 1 0 0 0,1-1 0 0 0,1 3 0 0 0,-2-2 1 0 0,0 0 0 0 0,0 0 0 0 0,-1-1 0 0 0,1 1 1 0 0,0 0-1 0 0,-1 0 0 0 0,1 0 0 0 0,-1 0 0 0 0,0 0 0 0 0,1 0 0 0 0,-1 0 0 0 0,0 0 0 0 0,0 0 0 0 0,0 0 0 0 0,-1 0 1 0 0,1 0-1 0 0,0 0 0 0 0,-1 0 0 0 0,1 0 0 0 0,-1 0 0 0 0,0 0 0 0 0,1-1 0 0 0,-1 1 0 0 0,0 0 0 0 0,0 0 0 0 0,-2 1 1 0 0,-31 36 93 0 0,31-36-84 0 0,-3 3-28 0 0,0 0-1 0 0,-1 0 0 0 0,0 0 1 0 0,0-1-1 0 0,0 0 1 0 0,-1 0-1 0 0,0 0 1 0 0,0-1-1 0 0,0-1 1 0 0,0 1-1 0 0,0-1 0 0 0,-1-1 1 0 0,0 1-1 0 0,1-2 1 0 0,-1 1-1 0 0,0-1 1 0 0,0 0-1 0 0,0-1 1 0 0,0 0-1 0 0,0-1 0 0 0,0 1 1 0 0,1-2-1 0 0,-14-2 1 0 0,3-1-3091 0 0,11 2 1253 0 0</inkml:trace>
</inkml:ink>
</file>

<file path=ppt/ink/ink14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3.547"/>
    </inkml:context>
    <inkml:brush xml:id="br0">
      <inkml:brushProperty name="width" value="0.1" units="cm"/>
      <inkml:brushProperty name="height" value="0.1" units="cm"/>
      <inkml:brushProperty name="color" value="#004F8B"/>
    </inkml:brush>
  </inkml:definitions>
  <inkml:trace contextRef="#ctx0" brushRef="#br0">23 1 3679 0 0,'0'0'284'0'0,"-3"39"6892"0"0,-7 257 1327 0 0,1-120-5242 0 0,9-170-3461 0 0,0-1 1 0 0,0 0-1 0 0,0 0 0 0 0,0 0 0 0 0,1 1 0 0 0,0-1 1 0 0,0 0-1 0 0,0 0 0 0 0,1 0 0 0 0,0 0 0 0 0,0-1 0 0 0,0 1 1 0 0,4 6-1 0 0,-1-6-1891 0 0</inkml:trace>
</inkml:ink>
</file>

<file path=ppt/ink/ink14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3.923"/>
    </inkml:context>
    <inkml:brush xml:id="br0">
      <inkml:brushProperty name="width" value="0.1" units="cm"/>
      <inkml:brushProperty name="height" value="0.1" units="cm"/>
      <inkml:brushProperty name="color" value="#004F8B"/>
    </inkml:brush>
  </inkml:definitions>
  <inkml:trace contextRef="#ctx0" brushRef="#br0">458 1 8751 0 0,'-3'4'7564'0'0,"-14"18"-5941"0"0,-47 89 1290 0 0,39-65-2572 0 0,-44 61 0 0 0,28-46-197 0 0,2 2 0 0 0,3 1 1 0 0,3 1-1 0 0,3 2 1 0 0,-35 113-1 0 0,59-163-178 0 0,0 1-27 0 0,0-1 0 0 0,1 1 0 0 0,1 0-1 0 0,0 0 1 0 0,-1 27 0 0 0,5-44-339 0 0,15-9-4673 0 0,0-3 3163 0 0</inkml:trace>
</inkml:ink>
</file>

<file path=ppt/ink/ink14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4.589"/>
    </inkml:context>
    <inkml:brush xml:id="br0">
      <inkml:brushProperty name="width" value="0.1" units="cm"/>
      <inkml:brushProperty name="height" value="0.1" units="cm"/>
      <inkml:brushProperty name="color" value="#004F8B"/>
    </inkml:brush>
  </inkml:definitions>
  <inkml:trace contextRef="#ctx0" brushRef="#br0">20 120 5063 0 0,'0'0'232'0'0,"17"-33"8223"0"0,-9 16-6993 0 0,-6 11-724 0 0,1-1 0 0 0,0 1-1 0 0,1 0 1 0 0,0 1 0 0 0,-1-1 0 0 0,2 0 0 0 0,5-5 0 0 0,-7 9-631 0 0,0 0 0 0 0,0 0-1 0 0,0 0 1 0 0,0 1 0 0 0,0-1 0 0 0,1 1 0 0 0,-1 0 0 0 0,0 0 0 0 0,1 0 0 0 0,-1 0 0 0 0,1 1 0 0 0,-1-1 0 0 0,1 1-1 0 0,0 0 1 0 0,-1 0 0 0 0,1 1 0 0 0,5 0 0 0 0,-5-1-51 0 0,-1 0-1 0 0,1 1 1 0 0,-1 0 0 0 0,1-1-1 0 0,-1 1 1 0 0,1 0-1 0 0,-1 0 1 0 0,0 1 0 0 0,0-1-1 0 0,1 1 1 0 0,-1 0-1 0 0,0-1 1 0 0,-1 1 0 0 0,1 1-1 0 0,0-1 1 0 0,0 0-1 0 0,-1 1 1 0 0,0-1 0 0 0,1 1-1 0 0,-1 0 1 0 0,0 0 0 0 0,0-1-1 0 0,0 2 1 0 0,-1-1-1 0 0,1 0 1 0 0,-1 0 0 0 0,0 0-1 0 0,0 1 1 0 0,0-1-1 0 0,0 0 1 0 0,0 1 0 0 0,0 6-1 0 0,-1-2-2 0 0,0 0-1 0 0,-1-1 0 0 0,0 1 1 0 0,0 0-1 0 0,-1-1 1 0 0,0 1-1 0 0,0-1 1 0 0,-1 1-1 0 0,1-1 0 0 0,-2 0 1 0 0,1 0-1 0 0,-1 0 1 0 0,0 0-1 0 0,-6 6 0 0 0,-19 19-41 0 0,-19 23-9 0 0,46-51-2 0 0,-1-1 0 0 0,1 0 0 0 0,0 1 0 0 0,0-1 0 0 0,0 1-1 0 0,1 0 1 0 0,-1 0 0 0 0,1 0 0 0 0,0-1 0 0 0,0 1 0 0 0,0 0-1 0 0,0 0 1 0 0,1 7 0 0 0,0-8 0 0 0,1-1 0 0 0,0 0 0 0 0,0 0 0 0 0,-1 0 0 0 0,2 1 0 0 0,-1-1 0 0 0,0 0 0 0 0,0 0 0 0 0,1 0 0 0 0,-1 0 0 0 0,1-1 0 0 0,-1 1 0 0 0,1 0 0 0 0,0-1 0 0 0,0 1 0 0 0,0-1 0 0 0,-1 0 0 0 0,2 1 0 0 0,2 1 0 0 0,53 22 0 0 0,-24-11 0 0 0,-27-10 3 0 0,-1 0-1 0 0,0 0 1 0 0,0 1-1 0 0,0 0 1 0 0,-1 0-1 0 0,1 1 1 0 0,-1-1-1 0 0,-1 1 1 0 0,1 0-1 0 0,-1 0 1 0 0,0 1-1 0 0,0-1 1 0 0,-1 1-1 0 0,1 0 1 0 0,-2 0-1 0 0,1 0 1 0 0,2 10-1 0 0,-4-12 1 0 0,-1-1 1 0 0,1 1-1 0 0,-1 0 0 0 0,1-1 0 0 0,-1 1 1 0 0,-1 0-1 0 0,1-1 0 0 0,-1 1 1 0 0,1 0-1 0 0,-1-1 0 0 0,-1 1 0 0 0,1-1 1 0 0,-1 0-1 0 0,1 1 0 0 0,-1-1 1 0 0,-1 0-1 0 0,1 0 0 0 0,0 0 0 0 0,-1 0 1 0 0,0-1-1 0 0,0 1 0 0 0,0-1 0 0 0,0 1 1 0 0,-1-1-1 0 0,1 0 0 0 0,-1 0 1 0 0,0-1-1 0 0,-8 5 0 0 0,-16 7 302 0 0,0-2-1 0 0,-32 9 1 0 0,-23 9-3 0 0,58-13 258 0 0,11-5-2438 0 0</inkml:trace>
</inkml:ink>
</file>

<file path=ppt/ink/ink14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7.643"/>
    </inkml:context>
    <inkml:brush xml:id="br0">
      <inkml:brushProperty name="width" value="0.1" units="cm"/>
      <inkml:brushProperty name="height" value="0.1" units="cm"/>
      <inkml:brushProperty name="color" value="#008C3A"/>
    </inkml:brush>
  </inkml:definitions>
  <inkml:trace contextRef="#ctx0" brushRef="#br0">347 59 11687 0 0,'0'0'1060'0'0,"1"-1"-869"0"0,0 0 89 0 0,-1 0-1 0 0,1 0 1 0 0,0-1 0 0 0,-1 1-1 0 0,1 0 1 0 0,-1-1 0 0 0,0 1 0 0 0,1-1-1 0 0,-1 1 1 0 0,0 0 0 0 0,0-1-1 0 0,1 1 1 0 0,-1-1 0 0 0,-1 1 0 0 0,1-1-1 0 0,0 1 1 0 0,0 0 0 0 0,0-1-1 0 0,-1 1 1 0 0,1-1 0 0 0,-1 1-1 0 0,1 0 1 0 0,-1-1 0 0 0,1 1 0 0 0,-2-1-1 0 0,0 0-109 0 0,1 0-1 0 0,-1 1 0 0 0,0-1 1 0 0,0 1-1 0 0,0-1 0 0 0,0 1 1 0 0,0 0-1 0 0,0 0 1 0 0,-1 0-1 0 0,1 0 0 0 0,0 0 1 0 0,0 1-1 0 0,-4-2 0 0 0,-2 1 10 0 0,-1 0-1 0 0,1 0 0 0 0,0 1 0 0 0,-1 0 1 0 0,1 0-1 0 0,0 1 0 0 0,-10 2 0 0 0,4 1-73 0 0,0 2 0 0 0,0 0 0 0 0,0 1-1 0 0,1 0 1 0 0,0 1 0 0 0,0 1 0 0 0,1 0 0 0 0,0 1 0 0 0,1 0-1 0 0,0 0 1 0 0,-16 21 0 0 0,19-21-104 0 0,0 0 1 0 0,1 0-1 0 0,0 1 1 0 0,1 0-1 0 0,0 0 1 0 0,1 1-1 0 0,0-1 1 0 0,1 1-1 0 0,0 0 1 0 0,1 1-1 0 0,0-1 1 0 0,1 1-1 0 0,0-1 1 0 0,0 17-1 0 0,3-23-1 0 0,-1-1 1 0 0,1 1-1 0 0,0 0 0 0 0,0 0 0 0 0,1-1 0 0 0,0 1 1 0 0,0 0-1 0 0,0-1 0 0 0,0 0 0 0 0,1 1 0 0 0,0-1 1 0 0,0 0-1 0 0,1-1 0 0 0,-1 1 0 0 0,1 0 0 0 0,0-1 1 0 0,0 0-1 0 0,0 0 0 0 0,1 0 0 0 0,0-1 0 0 0,-1 1 1 0 0,1-1-1 0 0,0 0 0 0 0,1 0 0 0 0,-1-1 0 0 0,0 0 1 0 0,1 0-1 0 0,0 0 0 0 0,-1 0 0 0 0,1-1 0 0 0,0 0 1 0 0,10 0-1 0 0,-7 0 8 0 0,1 0 0 0 0,-1-1 1 0 0,0 0-1 0 0,1-1 0 0 0,-1 0 1 0 0,0-1-1 0 0,0 0 0 0 0,1 0 1 0 0,-2-1-1 0 0,1 0 0 0 0,0 0 1 0 0,0-1-1 0 0,-1 0 0 0 0,0-1 1 0 0,0 0-1 0 0,0 0 0 0 0,-1 0 1 0 0,1-1-1 0 0,-2-1 0 0 0,9-7 0 0 0,-10 6 10 0 0,1 0-1 0 0,-1-1 0 0 0,-1 0 0 0 0,1 0 0 0 0,-1 0 1 0 0,-1 0-1 0 0,0-1 0 0 0,0 1 0 0 0,-1-1 1 0 0,0 0-1 0 0,-1 0 0 0 0,0 0 0 0 0,0 1 0 0 0,-1-1 1 0 0,-1 0-1 0 0,0 0 0 0 0,0 0 0 0 0,0 0 0 0 0,-2 0 1 0 0,-3-11-1 0 0,6 20 92 0 0,-13 62 167 0 0,13-40-247 0 0,1 0 1 0 0,1 0-1 0 0,1 0 0 0 0,1 0 0 0 0,0-1 0 0 0,2 1 1 0 0,15 36-1 0 0,-18-48-161 0 0,1-1 0 0 0,0 1 0 0 0,1-1 0 0 0,-1 0 0 0 0,2 0 0 0 0,-1-1 0 0 0,1 1 0 0 0,0-1 0 0 0,1 0 0 0 0,0-1 0 0 0,0 0 0 0 0,0 0 0 0 0,1 0 0 0 0,-1-1 0 0 0,1 0 0 0 0,1 0 0 0 0,-1-1-1 0 0,1-1 1 0 0,16 6 0 0 0,1-4-1213 0 0</inkml:trace>
</inkml:ink>
</file>

<file path=ppt/ink/ink1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0"/>
    </inkml:context>
    <inkml:brush xml:id="br0">
      <inkml:brushProperty name="width" value="0.1" units="cm"/>
      <inkml:brushProperty name="height" value="0.1" units="cm"/>
      <inkml:brushProperty name="color" value="#F6630D"/>
    </inkml:brush>
  </inkml:definitions>
  <inkml:trace contextRef="#ctx0" brushRef="#br0">1 210 12727 0 0,'0'-2'-22'0'0,"0"-9"992"0"0,0 0 0 0 0,0 0 0 0 0,1-1-1 0 0,1 1 1 0 0,4-16 0 0 0,-5 23-672 0 0,0 1 0 0 0,1-1 0 0 0,0 1 0 0 0,0 0 1 0 0,0 0-1 0 0,0 0 0 0 0,0 0 0 0 0,1 0 0 0 0,-1 0 1 0 0,1 1-1 0 0,0-1 0 0 0,0 1 0 0 0,0 0 0 0 0,0 0 1 0 0,0 0-1 0 0,0 0 0 0 0,1 0 0 0 0,-1 1 0 0 0,1 0 1 0 0,4-2-1 0 0,219-56 1691 0 0,-213 56-2411 0 0,0 0-1 0 0,0 1 1 0 0,0 0 0 0 0,27 1-1 0 0,-28 1-1649 0 0</inkml:trace>
</inkml:ink>
</file>

<file path=ppt/ink/ink14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18.097"/>
    </inkml:context>
    <inkml:brush xml:id="br0">
      <inkml:brushProperty name="width" value="0.1" units="cm"/>
      <inkml:brushProperty name="height" value="0.1" units="cm"/>
      <inkml:brushProperty name="color" value="#008C3A"/>
    </inkml:brush>
  </inkml:definitions>
  <inkml:trace contextRef="#ctx0" brushRef="#br0">1 1 8287 0 0,'0'0'2472'0'0,"16"25"2978"0"0,43 58-803 0 0,-25-35-3292 0 0,48 87 1 0 0,-62-93-1217 0 0,-3 1 0 0 0,-1 1 0 0 0,-1 1 0 0 0,-3 0-1 0 0,-2 1 1 0 0,-2 0 0 0 0,-2 0 0 0 0,-2 1 0 0 0,-2 0 0 0 0,-2-1 0 0 0,-2 1-1 0 0,-2 0 1 0 0,-19 86 0 0 0,14-91-599 0 0,-55 223 1477 0 0,39-177-3379 0 0,-4-2-3709 0 0,20-59-1525 0 0</inkml:trace>
</inkml:ink>
</file>

<file path=ppt/ink/ink14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24.474"/>
    </inkml:context>
    <inkml:brush xml:id="br0">
      <inkml:brushProperty name="width" value="0.1" units="cm"/>
      <inkml:brushProperty name="height" value="0.1" units="cm"/>
      <inkml:brushProperty name="color" value="#004F8B"/>
    </inkml:brush>
  </inkml:definitions>
  <inkml:trace contextRef="#ctx0" brushRef="#br0">0 275 4143 0 0,'2'-2'191'0'0,"-1"1"-19"0"0,1 0 0 0 0,0-1 1 0 0,0 0-1 0 0,-1 1 0 0 0,1-1 0 0 0,-1 0 0 0 0,0 0 0 0 0,1 0 1 0 0,-1 1-1 0 0,0-2 0 0 0,0 1 0 0 0,0 0 0 0 0,0 0 0 0 0,-1 0 1 0 0,1 0-1 0 0,-1 0 0 0 0,1-1 0 0 0,-1 1 0 0 0,0 0 0 0 0,1 0 1 0 0,-1-1-1 0 0,-1-2 0 0 0,1-6 1688 0 0,9-40 2623 0 0,-4 22-2226 0 0,14-49 0 0 0,-19 76-2165 0 0,1 0 0 0 0,-1 1 0 0 0,0-1 0 0 0,1 0-1 0 0,-1 0 1 0 0,0 0 0 0 0,0 0 0 0 0,-1 0 0 0 0,1 1 0 0 0,0-1-1 0 0,-1 0 1 0 0,0-3 0 0 0,-1-13 2910 0 0,-18 58-1786 0 0,12-14-1173 0 0,1 0-1 0 0,1 1 0 0 0,2 0 1 0 0,0 0-1 0 0,2 0 0 0 0,1 1 1 0 0,3 44-1 0 0,0-53-24 0 0,1-1 0 0 0,0 1 0 0 0,1-1 0 0 0,1 0 0 0 0,1 0 0 0 0,0-1 0 0 0,1 1 0 0 0,1-1-1 0 0,1-1 1 0 0,1 0 0 0 0,0 0 0 0 0,12 15 0 0 0,-20-29-11 0 0,0 1-1 0 0,0-1 1 0 0,0 1-1 0 0,0-1 1 0 0,1 0-1 0 0,-1 0 1 0 0,0 0-1 0 0,1 0 1 0 0,0-1-1 0 0,-1 1 1 0 0,1-1-1 0 0,0 1 1 0 0,0-1 0 0 0,0 0-1 0 0,0 0 1 0 0,0 0-1 0 0,0 0 1 0 0,0-1-1 0 0,0 1 1 0 0,0-1-1 0 0,0 0 1 0 0,0 0-1 0 0,0 0 1 0 0,0 0-1 0 0,0-1 1 0 0,6 0-1 0 0,-3-2 13 0 0,0 0-1 0 0,-1 0 0 0 0,1-1 1 0 0,-1 1-1 0 0,0-1 0 0 0,0 0 1 0 0,0-1-1 0 0,0 1 0 0 0,-1-1 1 0 0,0 0-1 0 0,0 0 0 0 0,4-6 1 0 0,31-43 470 0 0,-39 53-329 0 0,25 12-80 0 0,-13-4-73 0 0,0 0 0 0 0,1 0 0 0 0,0-2-1 0 0,0 1 1 0 0,1-2 0 0 0,0 0 0 0 0,-1 0 0 0 0,19 2-1 0 0,-25-6-1 0 0,1 0-1 0 0,-1 0 0 0 0,1-1 1 0 0,-1 0-1 0 0,1-1 0 0 0,-1 1 1 0 0,0-1-1 0 0,0 0 0 0 0,0-1 0 0 0,0 0 1 0 0,0 0-1 0 0,0-1 0 0 0,-1 1 1 0 0,0-2-1 0 0,1 1 0 0 0,-1 0 0 0 0,7-9 1 0 0,-2 2 58 0 0,-1 0 1 0 0,-1-1-1 0 0,0 0 0 0 0,0 0 1 0 0,-1-1-1 0 0,-1 0 1 0 0,0 0-1 0 0,-1-1 1 0 0,0 0-1 0 0,6-29 0 0 0,0-10 130 0 0,9-90 0 0 0,-18 108-156 0 0,5-42 28 0 0,-8 76-132 0 0</inkml:trace>
</inkml:ink>
</file>

<file path=ppt/ink/ink14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25.304"/>
    </inkml:context>
    <inkml:brush xml:id="br0">
      <inkml:brushProperty name="width" value="0.1" units="cm"/>
      <inkml:brushProperty name="height" value="0.1" units="cm"/>
      <inkml:brushProperty name="color" value="#004F8B"/>
    </inkml:brush>
  </inkml:definitions>
  <inkml:trace contextRef="#ctx0" brushRef="#br0">103 4 1375 0 0,'6'-4'16223'0'0,"-4"22"-15578"0"0,-1 0-1 0 0,-1 0 1 0 0,-1 0-1 0 0,0 0 1 0 0,-1 0 0 0 0,-8 27-1 0 0,-37 111-81 0 0,24-87-148 0 0,21-66-398 0 0,-4 15 51 0 0,1-1 1 0 0,1 1-1 0 0,0 0 1 0 0,1 0-1 0 0,0 23 1 0 0,2-38-62 0 0,1 0 1 0 0,0 0 0 0 0,1 1-1 0 0,-1-1 1 0 0,1 0 0 0 0,-1 0-1 0 0,1 0 1 0 0,0 0 0 0 0,0 0-1 0 0,0 0 1 0 0,0 0 0 0 0,1 0-1 0 0,-1 0 1 0 0,1-1 0 0 0,0 1 0 0 0,0 0-1 0 0,0-1 1 0 0,0 0 0 0 0,0 1-1 0 0,0-1 1 0 0,1 0 0 0 0,-1 0-1 0 0,1 0 1 0 0,-1 0 0 0 0,1-1-1 0 0,0 1 1 0 0,0-1 0 0 0,0 0-1 0 0,0 0 1 0 0,0 0 0 0 0,0 0-1 0 0,0 0 1 0 0,0 0 0 0 0,0-1-1 0 0,0 0 1 0 0,1 1 0 0 0,-1-1-1 0 0,4-1 1 0 0,27 0 328 0 0,0-1 0 0 0,55-12 0 0 0,-48 6-1 0 0,50-2-1 0 0,-59 11-161 0 0,0 0-1 0 0,34 7 1 0 0,32 2-2928 0 0,-80-9 1355 0 0</inkml:trace>
</inkml:ink>
</file>

<file path=ppt/ink/ink14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26.282"/>
    </inkml:context>
    <inkml:brush xml:id="br0">
      <inkml:brushProperty name="width" value="0.1" units="cm"/>
      <inkml:brushProperty name="height" value="0.1" units="cm"/>
      <inkml:brushProperty name="color" value="#004F8B"/>
    </inkml:brush>
  </inkml:definitions>
  <inkml:trace contextRef="#ctx0" brushRef="#br0">72 86 8895 0 0,'21'-28'968'0'0,"11"-29"12149"0"0,-44 84-12715 0 0,2 0-1 0 0,-11 47 0 0 0,-9 24 14 0 0,19-71-288 0 0,1 0 0 0 0,2 1 0 0 0,0 0 0 0 0,-6 53 0 0 0,14-73-102 0 0,0-1-1 0 0,0 0 0 0 0,0 0 1 0 0,1 1-1 0 0,0-1 0 0 0,0 0 1 0 0,1 0-1 0 0,0 0 0 0 0,0 0 1 0 0,6 12-1 0 0,-5-14-21 0 0,0-1 0 0 0,0 0 0 0 0,1 0-1 0 0,-1 0 1 0 0,1 0 0 0 0,-1-1 0 0 0,1 1 0 0 0,0-1-1 0 0,1 0 1 0 0,-1 0 0 0 0,1 0 0 0 0,-1-1 0 0 0,1 0-1 0 0,0 0 1 0 0,-1 0 0 0 0,11 2 0 0 0,-6-2 16 0 0,-1 0 1 0 0,0-1-1 0 0,0-1 1 0 0,1 1-1 0 0,-1-1 1 0 0,0-1-1 0 0,1 0 1 0 0,-1 0-1 0 0,0 0 1 0 0,0-1-1 0 0,0 0 1 0 0,0-1-1 0 0,0 0 1 0 0,14-7-1 0 0,5-6 79 0 0,0 0 0 0 0,40-34 0 0 0,-5 4-8 0 0,-61 45-37 0 0,22 20 11 0 0,-16-12-56 0 0,0-1 0 0 0,0-1 0 0 0,0 1 0 0 0,0-1-1 0 0,1-1 1 0 0,0 1 0 0 0,0-1 0 0 0,0-1 0 0 0,1 0 0 0 0,-1 0 0 0 0,1 0 0 0 0,0-1-1 0 0,0 0 1 0 0,0-1 0 0 0,0 0 0 0 0,0 0 0 0 0,0-1 0 0 0,0 0 0 0 0,0-1 0 0 0,0 0-1 0 0,0 0 1 0 0,-1-1 0 0 0,1 0 0 0 0,0-1 0 0 0,-1 0 0 0 0,1 0 0 0 0,-1-1 0 0 0,0 0-1 0 0,0 0 1 0 0,0-1 0 0 0,9-7 0 0 0,-4 1 23 0 0,-1 0 0 0 0,0-1-1 0 0,-1 0 1 0 0,-1-1 0 0 0,17-25 0 0 0,-23 30-5 0 0,1 0 0 0 0,-1 0 0 0 0,-1-1 1 0 0,0 0-1 0 0,0 1 0 0 0,0-1 1 0 0,-1 0-1 0 0,0 0 0 0 0,-1 0 1 0 0,0-1-1 0 0,-1-15 0 0 0,0 15 8 0 0,-5-24 88 0 0,4 32-227 0 0,0 10-2970 0 0</inkml:trace>
</inkml:ink>
</file>

<file path=ppt/ink/ink14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27.102"/>
    </inkml:context>
    <inkml:brush xml:id="br0">
      <inkml:brushProperty name="width" value="0.1" units="cm"/>
      <inkml:brushProperty name="height" value="0.1" units="cm"/>
      <inkml:brushProperty name="color" value="#004F8B"/>
    </inkml:brush>
  </inkml:definitions>
  <inkml:trace contextRef="#ctx0" brushRef="#br0">154 2 12151 0 0,'0'0'2070'0'0,"0"-1"-1897"0"0,1 1 0 0 0,-1 0 0 0 0,1 0 0 0 0,-1 0 0 0 0,1 0 0 0 0,-1 0 0 0 0,1-1 0 0 0,-1 1 0 0 0,1 0 0 0 0,0 0 1 0 0,-1 0-1 0 0,1 0 0 0 0,-1 1 0 0 0,1-1 0 0 0,-1 0 0 0 0,1 0 0 0 0,-1 0 0 0 0,1 0 0 0 0,-1 1 0 0 0,1-1 0 0 0,-1 0 0 0 0,1 0 0 0 0,-1 1 1 0 0,1-1-1 0 0,-1 0 0 0 0,1 1 346 0 0,0 0-346 0 0,-1-1 0 0 0,1 2 0 0 0,2 4 86 0 0,0 1-1 0 0,0 0 1 0 0,-1 1 0 0 0,0-1-1 0 0,0 0 1 0 0,-1 1 0 0 0,1-1-1 0 0,-2 1 1 0 0,1-1-1 0 0,-1 10 1 0 0,-9 80 895 0 0,6-81-980 0 0,-4 20 39 0 0,-2 0 0 0 0,-1-1 0 0 0,-2-1 0 0 0,-1 0-1 0 0,-27 48 1 0 0,19-39-83 0 0,1 1 0 0 0,-17 60 0 0 0,35-96-124 0 0,0-1 0 0 0,1 1 1 0 0,0-1-1 0 0,0 1 0 0 0,1-1 0 0 0,-1 1 0 0 0,2-1 0 0 0,-1 1 0 0 0,1 0 1 0 0,0-1-1 0 0,1 1 0 0 0,0-1 0 0 0,5 14 0 0 0,-5-16-4 0 0,1-1 0 0 0,-1 0 1 0 0,1 0-1 0 0,0 0 0 0 0,0 0 0 0 0,0-1 0 0 0,1 1 0 0 0,-1-1 1 0 0,1 0-1 0 0,0 0 0 0 0,0 0 0 0 0,0 0 0 0 0,0-1 1 0 0,0 0-1 0 0,0 0 0 0 0,1 0 0 0 0,-1 0 0 0 0,1-1 0 0 0,0 1 1 0 0,-1-1-1 0 0,1 0 0 0 0,9 0 0 0 0,16 0 51 0 0,0-2 0 0 0,-1-1-1 0 0,46-9 1 0 0,10 0 43 0 0,-30 6 193 0 0,0 2-1 0 0,63 6 1 0 0,-90 0-931 0 0,0 2-1 0 0,48 13 1 0 0,10 16-5932 0 0</inkml:trace>
</inkml:ink>
</file>

<file path=ppt/ink/ink14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4.891"/>
    </inkml:context>
    <inkml:brush xml:id="br0">
      <inkml:brushProperty name="width" value="0.1" units="cm"/>
      <inkml:brushProperty name="height" value="0.1" units="cm"/>
      <inkml:brushProperty name="color" value="#008C3A"/>
    </inkml:brush>
  </inkml:definitions>
  <inkml:trace contextRef="#ctx0" brushRef="#br0">20 180 2759 0 0,'-10'-9'15252'0'0,"1"-4"-13264"0"0,9 7-1849 0 0,1 0 0 0 0,1 0 0 0 0,-1 1-1 0 0,1-1 1 0 0,0 0 0 0 0,0 1 0 0 0,1-1 0 0 0,-1 1-1 0 0,1-1 1 0 0,1 1 0 0 0,-1 0 0 0 0,1 1 0 0 0,0-1-1 0 0,0 0 1 0 0,0 1 0 0 0,0 0 0 0 0,1 0 0 0 0,0 0-1 0 0,0 1 1 0 0,0 0 0 0 0,0 0 0 0 0,10-5 0 0 0,1 1 44 0 0,-1 0 0 0 0,1 1 0 0 0,0 0 0 0 0,0 1 0 0 0,0 1 1 0 0,33-4-1 0 0,-44 8-177 0 0,-1-1 0 0 0,1 1-1 0 0,-1 0 1 0 0,1 0 0 0 0,-1 1 0 0 0,1-1 0 0 0,-1 1 0 0 0,0 0-1 0 0,1 0 1 0 0,-1 1 0 0 0,0-1 0 0 0,0 1 0 0 0,0 0 0 0 0,0 0 0 0 0,0 0-1 0 0,0 0 1 0 0,6 6 0 0 0,-7-5-3 0 0,-1 0-1 0 0,0 0 1 0 0,0 1-1 0 0,0-1 1 0 0,0 0-1 0 0,-1 1 1 0 0,1-1-1 0 0,-1 1 1 0 0,0 0-1 0 0,0-1 0 0 0,0 1 1 0 0,-1 0-1 0 0,1 0 1 0 0,-1-1-1 0 0,0 1 1 0 0,0 0-1 0 0,0 0 1 0 0,0 0-1 0 0,-1-1 1 0 0,0 1-1 0 0,-1 6 1 0 0,-3 3 20 0 0,0 1-1 0 0,0-1 1 0 0,-1 0 0 0 0,0 0 0 0 0,-2-1-1 0 0,-10 15 1 0 0,-19 37 63 0 0,36-63-87 0 0,1 0 0 0 0,0 0 0 0 0,-1 0 0 0 0,1 1 0 0 0,0-1 0 0 0,0 0 0 0 0,-1 0 0 0 0,1 0 0 0 0,0 1 0 0 0,0-1 0 0 0,0 0 0 0 0,1 0 0 0 0,-1 0 0 0 0,0 0 0 0 0,0 1 0 0 0,1-1 0 0 0,-1 0 0 0 0,1 0 0 0 0,-1 0 0 0 0,1 0 0 0 0,-1 0 0 0 0,1 0 0 0 0,-1 0 0 0 0,1 0 0 0 0,0 0 0 0 0,0 0 0 0 0,0 0 0 0 0,-1 0 0 0 0,1 0 0 0 0,0-1 0 0 0,0 1 0 0 0,0 0 0 0 0,0-1 0 0 0,0 1 0 0 0,1-1 0 0 0,-1 1 0 0 0,1 0 0 0 0,45 14-36 0 0,-40-13 48 0 0,5 1-6 0 0,1 0-7 0 0,-1 0 0 0 0,0 1 0 0 0,0 0 0 0 0,0 1 0 0 0,18 10 0 0 0,-27-14 4 0 0,-1 1 1 0 0,0 0 0 0 0,1 0 0 0 0,-1 0-1 0 0,0 0 1 0 0,0 0 0 0 0,0 1 0 0 0,0-1 0 0 0,0 0-1 0 0,-1 1 1 0 0,1-1 0 0 0,-1 1 0 0 0,0 0 0 0 0,0-1-1 0 0,0 1 1 0 0,0 0 0 0 0,0 0 0 0 0,0 0-1 0 0,-1 0 1 0 0,1 0 0 0 0,-1 0 0 0 0,0 0 0 0 0,0 0-1 0 0,0 0 1 0 0,0 0 0 0 0,-1 0 0 0 0,1 0-1 0 0,-1-1 1 0 0,0 1 0 0 0,-1 4 0 0 0,-1 2 11 0 0,0 1 0 0 0,0-1 0 0 0,-1 0 0 0 0,0 0 0 0 0,-1 0 0 0 0,0-1 0 0 0,-1 1 0 0 0,-12 14 0 0 0,14-19 0 0 0,0 0-1 0 0,0-1 1 0 0,-1 1-1 0 0,1-1 1 0 0,-1 0-1 0 0,0-1 1 0 0,0 1-1 0 0,0-1 1 0 0,-1 0-1 0 0,1 0 1 0 0,0 0-1 0 0,-1-1 1 0 0,1 0-1 0 0,-1 0 1 0 0,1 0-1 0 0,-1-1 1 0 0,-5 1-1 0 0,-96-5-989 0 0,80 9-5210 0 0</inkml:trace>
</inkml:ink>
</file>

<file path=ppt/ink/ink14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5.269"/>
    </inkml:context>
    <inkml:brush xml:id="br0">
      <inkml:brushProperty name="width" value="0.1" units="cm"/>
      <inkml:brushProperty name="height" value="0.1" units="cm"/>
      <inkml:brushProperty name="color" value="#008C3A"/>
    </inkml:brush>
  </inkml:definitions>
  <inkml:trace contextRef="#ctx0" brushRef="#br0">1 158 10135 0 0,'0'0'1312'0'0,"27"-2"3808"0"0,238-27-2761 0 0,408-50 4522 0 0,-572 63-6811 0 0,150-15 224 0 0,-248 31-290 0 0,0-1 0 0 0,0 2 0 0 0,0-1 0 0 0,0 0 0 0 0,0 0 0 0 0,-1 1 0 0 0,1 0 0 0 0,0-1 0 0 0,0 1 0 0 0,-1 0 0 0 0,1 1 0 0 0,0-1 0 0 0,-1 0 0 0 0,1 1 0 0 0,-1-1 0 0 0,4 4 0 0 0,-5-4-196 0 0,0 0 0 0 0,0 0 0 0 0,0 1 0 0 0,-1-1-1 0 0,1 0 1 0 0,0 0 0 0 0,-1 0 0 0 0,1 1 0 0 0,-1-1 0 0 0,0 0 0 0 0,1 1 0 0 0,-1-1 0 0 0,0 0 0 0 0,0 1 0 0 0,0 1 0 0 0,0 2-1423 0 0</inkml:trace>
</inkml:ink>
</file>

<file path=ppt/ink/ink14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5.735"/>
    </inkml:context>
    <inkml:brush xml:id="br0">
      <inkml:brushProperty name="width" value="0.1" units="cm"/>
      <inkml:brushProperty name="height" value="0.1" units="cm"/>
      <inkml:brushProperty name="color" value="#008C3A"/>
    </inkml:brush>
  </inkml:definitions>
  <inkml:trace contextRef="#ctx0" brushRef="#br0">168 1 8751 0 0,'-6'6'8016'0'0,"-10"10"-5870"0"0,-9 13-1057 0 0,-41 63 0 0 0,58-78-875 0 0,0 0 1 0 0,1 0-1 0 0,1 0 1 0 0,0 1 0 0 0,1 0-1 0 0,0 1 1 0 0,-3 24-1 0 0,8-37-199 0 0,-1 0 1 0 0,1 0-1 0 0,0 0 0 0 0,0 0 0 0 0,0 1 0 0 0,0-1 1 0 0,1 0-1 0 0,-1 0 0 0 0,1 0 0 0 0,0 0 0 0 0,0 0 1 0 0,0 0-1 0 0,0 0 0 0 0,1 0 0 0 0,-1 0 0 0 0,1-1 1 0 0,0 1-1 0 0,-1 0 0 0 0,1-1 0 0 0,0 0 0 0 0,1 1 1 0 0,-1-1-1 0 0,0 0 0 0 0,1 0 0 0 0,-1 0 0 0 0,1 0 1 0 0,0-1-1 0 0,-1 1 0 0 0,1-1 0 0 0,0 1 0 0 0,0-1 1 0 0,0 0-1 0 0,0 0 0 0 0,0-1 0 0 0,0 1 0 0 0,0 0 1 0 0,4-1-1 0 0,15 3 142 0 0,-1-2 0 0 0,0 0 1 0 0,1-1-1 0 0,29-5 0 0 0,-29 3-98 0 0,227-10 1048 0 0,-115 8-3944 0 0,-122 3 1248 0 0</inkml:trace>
</inkml:ink>
</file>

<file path=ppt/ink/ink14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6.069"/>
    </inkml:context>
    <inkml:brush xml:id="br0">
      <inkml:brushProperty name="width" value="0.1" units="cm"/>
      <inkml:brushProperty name="height" value="0.1" units="cm"/>
      <inkml:brushProperty name="color" value="#008C3A"/>
    </inkml:brush>
  </inkml:definitions>
  <inkml:trace contextRef="#ctx0" brushRef="#br0">105 1 7831 0 0,'0'0'603'0'0,"-15"33"2242"0"0,1 8 2037 0 0,-14 72-1 0 0,-6 129-1227 0 0,25-167-3034 0 0,6-50-390 0 0,2 51 0 0 0,1-68-608 0 0,0-1 0 0 0,1 1 0 0 0,0 0 0 0 0,1-1-1 0 0,-1 0 1 0 0,2 1 0 0 0,-1-1 0 0 0,1 0-1 0 0,0 0 1 0 0,0 0 0 0 0,5 7 0 0 0</inkml:trace>
</inkml:ink>
</file>

<file path=ppt/ink/ink14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6.658"/>
    </inkml:context>
    <inkml:brush xml:id="br0">
      <inkml:brushProperty name="width" value="0.1" units="cm"/>
      <inkml:brushProperty name="height" value="0.1" units="cm"/>
      <inkml:brushProperty name="color" value="#008C3A"/>
    </inkml:brush>
  </inkml:definitions>
  <inkml:trace contextRef="#ctx0" brushRef="#br0">0 0 13327 0 0,'5'12'9025'0'0,"22"43"-7325"0"0,3-14-1231 0 0,2 0 0 0 0,70 68 0 0 0,16 20-468 0 0,-91-81 147 0 0,-23-40-105 0 0,-1-1 0 0 0,1 0 0 0 0,0 0 0 0 0,1 0 0 0 0,8 10 0 0 0,10 0-877 0 0</inkml:trace>
</inkml:ink>
</file>

<file path=ppt/ink/ink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0"/>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1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1"/>
    </inkml:context>
    <inkml:brush xml:id="br0">
      <inkml:brushProperty name="width" value="0.1" units="cm"/>
      <inkml:brushProperty name="height" value="0.1" units="cm"/>
      <inkml:brushProperty name="color" value="#F6630D"/>
    </inkml:brush>
  </inkml:definitions>
  <inkml:trace contextRef="#ctx0" brushRef="#br0">0 63 13559 0 0,'0'0'2558'0'0,"20"-23"3268"0"0,13 14-4362 0 0,0 2-1 0 0,54-5 1 0 0,-62 10-1162 0 0,14-3-289 0 0,0 2-1 0 0,1 1 1 0 0,-1 3-1 0 0,1 1 1 0 0,50 9-1 0 0,-84-9-725 0 0,19 2-832 0 0</inkml:trace>
</inkml:ink>
</file>

<file path=ppt/ink/ink14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7.005"/>
    </inkml:context>
    <inkml:brush xml:id="br0">
      <inkml:brushProperty name="width" value="0.1" units="cm"/>
      <inkml:brushProperty name="height" value="0.1" units="cm"/>
      <inkml:brushProperty name="color" value="#008C3A"/>
    </inkml:brush>
  </inkml:definitions>
  <inkml:trace contextRef="#ctx0" brushRef="#br0">404 1 15663 0 0,'0'0'1418'0'0,"-21"12"-269"0"0,8 2-311 0 0,0 1 0 0 0,0 0 0 0 0,2 0 1 0 0,-19 32-1 0 0,-11 17-236 0 0,-68 65-143 0 0,13-17-1407 0 0,39-31-2867 0 0</inkml:trace>
</inkml:ink>
</file>

<file path=ppt/ink/ink14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7.657"/>
    </inkml:context>
    <inkml:brush xml:id="br0">
      <inkml:brushProperty name="width" value="0.1" units="cm"/>
      <inkml:brushProperty name="height" value="0.1" units="cm"/>
      <inkml:brushProperty name="color" value="#008C3A"/>
    </inkml:brush>
  </inkml:definitions>
  <inkml:trace contextRef="#ctx0" brushRef="#br0">0 82 9471 0 0,'3'-30'942'0'0,"-1"-3"377"0"0,-3 14 2955 0 0,6 68 2479 0 0,-8 42-4913 0 0,0-2-1487 0 0,4-48-284 0 0,12 72-1 0 0,5-52-3107 0 0</inkml:trace>
</inkml:ink>
</file>

<file path=ppt/ink/ink14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7.991"/>
    </inkml:context>
    <inkml:brush xml:id="br0">
      <inkml:brushProperty name="width" value="0.1" units="cm"/>
      <inkml:brushProperty name="height" value="0.1" units="cm"/>
      <inkml:brushProperty name="color" value="#008C3A"/>
    </inkml:brush>
  </inkml:definitions>
  <inkml:trace contextRef="#ctx0" brushRef="#br0">1 117 7831 0 0,'0'0'603'0'0,"36"-11"8240"0"0,12-1-5666 0 0,61-6 0 0 0,-21 4-1908 0 0,68-9-712 0 0,170-5 0 0 0,-270 22-1572 0 0,-23 1-6422 0 0</inkml:trace>
</inkml:ink>
</file>

<file path=ppt/ink/ink14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38.746"/>
    </inkml:context>
    <inkml:brush xml:id="br0">
      <inkml:brushProperty name="width" value="0.1" units="cm"/>
      <inkml:brushProperty name="height" value="0.1" units="cm"/>
      <inkml:brushProperty name="color" value="#008C3A"/>
    </inkml:brush>
  </inkml:definitions>
  <inkml:trace contextRef="#ctx0" brushRef="#br0">1 113 10511 0 0,'0'0'6386'0'0,"11"-37"-2573"0"0,-6 30-3625 0 0,1 0 0 0 0,1 1 1 0 0,-1 0-1 0 0,1 1 0 0 0,0-1 1 0 0,0 1-1 0 0,0 1 0 0 0,1-1 0 0 0,0 1 1 0 0,0 1-1 0 0,0-1 0 0 0,0 1 1 0 0,0 1-1 0 0,1-1 0 0 0,-1 2 0 0 0,1-1 1 0 0,0 1-1 0 0,11 0 0 0 0,-13 1-107 0 0,-1 0 0 0 0,1 0 0 0 0,-1 0 0 0 0,1 1-1 0 0,-1 0 1 0 0,0 1 0 0 0,0 0 0 0 0,0-1 0 0 0,1 2 0 0 0,-2-1-1 0 0,10 6 1 0 0,-11-6-56 0 0,-1 1 1 0 0,1-1-1 0 0,-1 1 0 0 0,0 0 0 0 0,0 0 0 0 0,0 1 0 0 0,-1-1 0 0 0,1 1 1 0 0,-1-1-1 0 0,1 1 0 0 0,-1 0 0 0 0,0-1 0 0 0,-1 1 0 0 0,1 0 1 0 0,-1 1-1 0 0,0-1 0 0 0,0 0 0 0 0,1 6 0 0 0,-2-6-10 0 0,0 0 0 0 0,0 0-1 0 0,-1 0 1 0 0,1 0 0 0 0,-1 0-1 0 0,0-1 1 0 0,0 1 0 0 0,0 0-1 0 0,0-1 1 0 0,-1 1 0 0 0,0-1 0 0 0,1 1-1 0 0,-1-1 1 0 0,-1 0 0 0 0,1 1-1 0 0,0-1 1 0 0,-4 3 0 0 0,-52 48 304 0 0,43-42-295 0 0,5-3-14 0 0,3-4 9 0 0,0 1 0 0 0,1 0 0 0 0,0 0 1 0 0,0 0-1 0 0,1 1 0 0 0,-8 10 0 0 0,11-11-19 0 0,2-5 0 0 0,1 1 0 0 0,-1 0 0 0 0,1-1 0 0 0,-1 0 0 0 0,1 1 0 0 0,-1-1 0 0 0,1 1 0 0 0,0-1 0 0 0,0 0 0 0 0,-1 1 0 0 0,1-1 0 0 0,0 0 0 0 0,0 0 0 0 0,0 0 0 0 0,1 1 0 0 0,-1-1 0 0 0,0 0 0 0 0,0-1 0 0 0,1 1 0 0 0,-1 0 0 0 0,0 0 0 0 0,1 0 0 0 0,-1-1 0 0 0,1 1 0 0 0,-1-1 0 0 0,1 1 0 0 0,1-1 0 0 0,0 2 0 0 0,53 21-4 0 0,-35-16 1 0 0,0 2-1 0 0,0 0 0 0 0,-1 2 1 0 0,0 0-1 0 0,20 16 0 0 0,-36-24 4 0 0,0 0 0 0 0,-1 0 0 0 0,1 1 0 0 0,-1 0 0 0 0,1 0 0 0 0,-1 0 0 0 0,0 0 0 0 0,-1 0 0 0 0,1 1 0 0 0,-1-1 0 0 0,0 1 0 0 0,0 0 0 0 0,0-1 0 0 0,0 1 0 0 0,-1 0 0 0 0,0 0 0 0 0,0 0 0 0 0,-1 0 0 0 0,1 0 0 0 0,-1 1 0 0 0,0-1 0 0 0,0 0 0 0 0,-1 0 0 0 0,1 0 0 0 0,-1 0 0 0 0,0 0-1 0 0,-1 0 1 0 0,-1 5 0 0 0,0-4 16 0 0,0-1 0 0 0,0 1 0 0 0,-1-1 0 0 0,1 0-1 0 0,-1 0 1 0 0,0 0 0 0 0,0-1 0 0 0,-1 1-1 0 0,1-1 1 0 0,-1 0 0 0 0,0 0 0 0 0,0-1-1 0 0,-1 1 1 0 0,1-1 0 0 0,-1 0 0 0 0,1-1-1 0 0,-1 1 1 0 0,0-1 0 0 0,0 0 0 0 0,-10 1 0 0 0,-15 4 187 0 0,0-1 1 0 0,-55 2 0 0 0,72-8-128 0 0,9 1-87 0 0,-3-1-9 0 0,-1 0-1 0 0,1 1 1 0 0,-1 1 0 0 0,1-1-1 0 0,-1 1 1 0 0,-14 6 0 0 0,22-7-123 0 0</inkml:trace>
</inkml:ink>
</file>

<file path=ppt/ink/ink14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0.483"/>
    </inkml:context>
    <inkml:brush xml:id="br0">
      <inkml:brushProperty name="width" value="0.1" units="cm"/>
      <inkml:brushProperty name="height" value="0.1" units="cm"/>
      <inkml:brushProperty name="color" value="#008C3A"/>
    </inkml:brush>
  </inkml:definitions>
  <inkml:trace contextRef="#ctx0" brushRef="#br0">53 43 4607 0 0,'-8'-11'10029'0'0,"-3"-5"-7087"0"0,-7 1-401 0 0,18 15-2478 0 0,0 0 0 0 0,-1 0 0 0 0,1 0 0 0 0,0-1 0 0 0,0 1 0 0 0,-1 0 0 0 0,1 0 0 0 0,0 0 0 0 0,0 0 0 0 0,-1 0 0 0 0,1 0 0 0 0,0 0 0 0 0,-1 0 0 0 0,1 0 0 0 0,0 0 0 0 0,0 0 0 0 0,-1 0 0 0 0,1 0 0 0 0,0 0 0 0 0,0 0 0 0 0,-1 0 0 0 0,1 1 0 0 0,0-1 0 0 0,0 0 0 0 0,-1 0 0 0 0,1 0 0 0 0,0 0 0 0 0,0 0 0 0 0,-1 1 0 0 0,1-1 0 0 0,0 0 0 0 0,0 0 0 0 0,0 0 0 0 0,0 1 0 0 0,-1-1 0 0 0,1 0 0 0 0,-3 38 2473 0 0,3-14-2963 0 0,-1 19 569 0 0,-1 59-9 0 0,14 148 0 0 0,-6-202-102 0 0,-2-9 18 0 0,1 1-1 0 0,2-2 1 0 0,2 1 0 0 0,14 37 0 0 0,-22-75 11 0 0,20-44 362 0 0,-18 35-418 0 0,1 0-1 0 0,-1 0 0 0 0,1 1 0 0 0,1-1 0 0 0,-1 1 1 0 0,1 0-1 0 0,1 0 0 0 0,-1 1 0 0 0,1-1 0 0 0,0 1 0 0 0,1 1 1 0 0,-1-1-1 0 0,1 1 0 0 0,0 0 0 0 0,1 1 0 0 0,-1-1 1 0 0,10-3-1 0 0,-11 6-1 0 0,1 0-1 0 0,-1 1 1 0 0,1 0 0 0 0,0 0 0 0 0,0 0 0 0 0,-1 1-1 0 0,1-1 1 0 0,0 2 0 0 0,0-1 0 0 0,0 1 0 0 0,-1 0-1 0 0,1 0 1 0 0,0 1 0 0 0,-1 0 0 0 0,1 0 0 0 0,-1 1-1 0 0,0 0 1 0 0,0 0 0 0 0,0 0 0 0 0,0 1 0 0 0,0-1-1 0 0,5 6 1 0 0,-5-4 2 0 0,1 1-1 0 0,-1-1 1 0 0,0 1 0 0 0,-1 0-1 0 0,1 1 1 0 0,-1-1 0 0 0,-1 1-1 0 0,1 0 1 0 0,-1 0-1 0 0,0 1 1 0 0,-1-1 0 0 0,0 1-1 0 0,0 0 1 0 0,0 0 0 0 0,-1 0-1 0 0,0 0 1 0 0,0 10-1 0 0,-1-11 1 0 0,-1 0 0 0 0,-1 0 0 0 0,1 0 0 0 0,-1 0 0 0 0,0 0 0 0 0,-1 0 0 0 0,1 0-1 0 0,-1-1 1 0 0,-1 1 0 0 0,1 0 0 0 0,-1-1 0 0 0,-1 0 0 0 0,1 0 0 0 0,-1 0 0 0 0,0 0-1 0 0,0 0 1 0 0,-1-1 0 0 0,1 1 0 0 0,-1-1 0 0 0,-8 6 0 0 0,2-3 33 0 0,-1 1 0 0 0,0-2 0 0 0,-1 0 0 0 0,0 0 0 0 0,0-1 0 0 0,0-1 0 0 0,-1 0 0 0 0,1-1 0 0 0,-29 5 0 0 0,16-6 30 0 0,1 0 0 0 0,-1-2 0 0 0,0-1 0 0 0,-41-5 0 0 0,66 3-244 0 0,0 0 1 0 0,0 0-1 0 0,0 1 1 0 0,1-1-1 0 0,-1 0 0 0 0,1 0 1 0 0,0 0-1 0 0,-1 0 1 0 0,1 0-1 0 0,0-1 0 0 0,0-2 1 0 0,0 4 123 0 0,1-17-1219 0 0</inkml:trace>
</inkml:ink>
</file>

<file path=ppt/ink/ink14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0.831"/>
    </inkml:context>
    <inkml:brush xml:id="br0">
      <inkml:brushProperty name="width" value="0.1" units="cm"/>
      <inkml:brushProperty name="height" value="0.1" units="cm"/>
      <inkml:brushProperty name="color" value="#008C3A"/>
    </inkml:brush>
  </inkml:definitions>
  <inkml:trace contextRef="#ctx0" brushRef="#br0">1 5 9671 0 0,'0'0'440'0'0,"1"-1"-5"0"0,0 1-421 0 0,0-1-1 0 0,0 1 1 0 0,0-1-1 0 0,0 1 1 0 0,0 0-1 0 0,0-1 1 0 0,0 1-1 0 0,0 0 1 0 0,0 0-1 0 0,1 0 1 0 0,-1 0-1 0 0,0 0 1 0 0,0 0-1 0 0,0 0 1 0 0,0 0 0 0 0,0 0-1 0 0,0 0 1 0 0,0 1-1 0 0,0-1 1 0 0,1 1-1 0 0,-1-1 1 0 0,0 0-1 0 0,0 1 1 0 0,0 0-1 0 0,0-1 1 0 0,-1 1-1 0 0,1 0 1 0 0,0-1-1 0 0,1 2 1 0 0,0-1 160 0 0,15 12 602 0 0,-1 0 0 0 0,0 1 1 0 0,0 0-1 0 0,-1 1 0 0 0,-1 1 0 0 0,-1 1 0 0 0,0 0 0 0 0,13 23 1 0 0,-6-6 816 0 0,-2 1 1 0 0,-2 1 0 0 0,20 59 0 0 0,-25-56-1574 0 0,-2 1 0 0 0,-1 0 0 0 0,-2 0 0 0 0,-2 0 0 0 0,-2 69 0 0 0,-6-46 41 0 0,-3-1 0 0 0,-30 123 0 0 0,13-86 151 0 0,-21 80 457 0 0,10-63-3109 0 0,30-99 1056 0 0</inkml:trace>
</inkml:ink>
</file>

<file path=ppt/ink/ink14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5"/>
    </inkml:context>
    <inkml:brush xml:id="br0">
      <inkml:brushProperty name="width" value="0.1" units="cm"/>
      <inkml:brushProperty name="height" value="0.1" units="cm"/>
      <inkml:brushProperty name="color" value="#008C3A"/>
    </inkml:brush>
  </inkml:definitions>
  <inkml:trace contextRef="#ctx0" brushRef="#br0">54 228 2303 0 0,'0'0'102'0'0,"-13"-4"20"0"0,8 2 26 0 0,4 1 95 0 0,0-1-1 0 0,0 1 0 0 0,0 0 0 0 0,0-1 0 0 0,0 1 0 0 0,0-1 1 0 0,1 1-1 0 0,-1-1 0 0 0,1 1 0 0 0,-1-1 0 0 0,1 1 0 0 0,0-1 0 0 0,-1 1 1 0 0,1-1-1 0 0,0 0 0 0 0,0 1 0 0 0,0-1 0 0 0,0-2 0 0 0,3-30 1359 0 0,16-16 1175 0 0,-15 43-2063 0 0,0-1-1 0 0,-1 1 0 0 0,0-1 1 0 0,-1 1-1 0 0,0-1 1 0 0,0 0-1 0 0,1-13 1 0 0,-3 20-559 0 0,0-1 1 0 0,0 1-1 0 0,0-1 1 0 0,-1 1-1 0 0,1-1 1 0 0,-1 1-1 0 0,1-1 1 0 0,-1 1-1 0 0,1 0 1 0 0,-1-1-1 0 0,0 1 1 0 0,0 0-1 0 0,0 0 1 0 0,0-1 0 0 0,1 1-1 0 0,-2 0 1 0 0,1 0-1 0 0,0 0 1 0 0,0 0-1 0 0,0 0 1 0 0,0 0-1 0 0,-1 0 1 0 0,1 1-1 0 0,0-1 1 0 0,-2 0-1 0 0,2 0-96 0 0,0 1-1 0 0,0 0 1 0 0,0 0-1 0 0,0-1 1 0 0,0 1-1 0 0,0 0 1 0 0,0 0-1 0 0,0 0 1 0 0,0 0-1 0 0,1 0 1 0 0,-1 0 0 0 0,0 1-1 0 0,0-1 1 0 0,0 0-1 0 0,0 0 1 0 0,0 1-1 0 0,0-1 1 0 0,0 0-1 0 0,1 1 1 0 0,-1-1-1 0 0,0 1 1 0 0,0-1-1 0 0,0 1 1 0 0,1 0-1 0 0,-1-1 1 0 0,0 1-1 0 0,1-1 1 0 0,-1 1-1 0 0,1 0 1 0 0,-1 0-1 0 0,1-1 1 0 0,-1 1-1 0 0,1 0 1 0 0,-1 0-1 0 0,1 0 1 0 0,0 0-1 0 0,-1 0 1 0 0,1-1-1 0 0,0 1 1 0 0,0 0-1 0 0,-1 1 1 0 0,-7 52 7 0 0,2 1 1 0 0,3-1 0 0 0,2 1-1 0 0,7 65 1 0 0,-5-107-10 0 0,0 1 1 0 0,1-1 0 0 0,1 1-1 0 0,0-1 1 0 0,8 22-1 0 0,-8-29-157 0 0,0 0 0 0 0,0 0 0 0 0,0 0 0 0 0,0-1 0 0 0,1 1 0 0 0,0-1 0 0 0,0 0 0 0 0,1 0 0 0 0,-1 0 0 0 0,1 0 0 0 0,0-1 0 0 0,0 0 0 0 0,10 6 0 0 0</inkml:trace>
</inkml:ink>
</file>

<file path=ppt/ink/ink14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5.345"/>
    </inkml:context>
    <inkml:brush xml:id="br0">
      <inkml:brushProperty name="width" value="0.1" units="cm"/>
      <inkml:brushProperty name="height" value="0.1" units="cm"/>
      <inkml:brushProperty name="color" value="#008C3A"/>
    </inkml:brush>
  </inkml:definitions>
  <inkml:trace contextRef="#ctx0" brushRef="#br0">0 62 7367 0 0,'5'7'15050'0'0,"48"-15"-14990"0"0,-41 6 789 0 0,223-26-27 0 0,-10 2-816 0 0,-195 23-220 0 0,1 2 0 0 0,0 1 0 0 0,-1 1 1 0 0,35 6-1 0 0,-57-6-149 0 0,17 2-7768 0 0</inkml:trace>
</inkml:ink>
</file>

<file path=ppt/ink/ink14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5.722"/>
    </inkml:context>
    <inkml:brush xml:id="br0">
      <inkml:brushProperty name="width" value="0.1" units="cm"/>
      <inkml:brushProperty name="height" value="0.1" units="cm"/>
      <inkml:brushProperty name="color" value="#008C3A"/>
    </inkml:brush>
  </inkml:definitions>
  <inkml:trace contextRef="#ctx0" brushRef="#br0">108 1 7831 0 0,'0'0'9932'0'0,"-26"22"-6252"0"0,16-9-3570 0 0,0 1 0 0 0,1 0 0 0 0,1 1 1 0 0,0 0-1 0 0,1 1 0 0 0,0-1 0 0 0,1 1 0 0 0,1 0 0 0 0,-4 24 0 0 0,8-34-62 0 0,0 0 1 0 0,0 0-1 0 0,1 0 0 0 0,0 0 0 0 0,0 0 1 0 0,1 0-1 0 0,0 0 0 0 0,0-1 0 0 0,0 1 0 0 0,1 0 1 0 0,0 0-1 0 0,4 10 0 0 0,-3-12-33 0 0,0 0-1 0 0,0 0 1 0 0,0-1-1 0 0,0 0 1 0 0,0 1-1 0 0,0-1 1 0 0,1 0-1 0 0,0-1 1 0 0,0 1-1 0 0,0 0 1 0 0,0-1-1 0 0,0 0 1 0 0,0 0 0 0 0,0 0-1 0 0,1-1 1 0 0,-1 0-1 0 0,1 1 1 0 0,8 0-1 0 0,5-1 21 0 0,-1 0 1 0 0,1-1-1 0 0,-1 0 0 0 0,0-2 1 0 0,1 0-1 0 0,-1-1 0 0 0,19-6 1 0 0,-13 3 14 0 0,1 2 0 0 0,-1 0 0 0 0,25 0 0 0 0,69 4-1665 0 0,-98-1-221 0 0</inkml:trace>
</inkml:ink>
</file>

<file path=ppt/ink/ink14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6.086"/>
    </inkml:context>
    <inkml:brush xml:id="br0">
      <inkml:brushProperty name="width" value="0.1" units="cm"/>
      <inkml:brushProperty name="height" value="0.1" units="cm"/>
      <inkml:brushProperty name="color" value="#008C3A"/>
    </inkml:brush>
  </inkml:definitions>
  <inkml:trace contextRef="#ctx0" brushRef="#br0">114 1 3679 0 0,'0'0'167'0'0,"-23"16"566"0"0,18-11 1004 0 0,0 0 0 0 0,0 0 0 0 0,1 0 0 0 0,-1 1 0 0 0,2-1 0 0 0,-1 1-1 0 0,-4 9 1 0 0,-16 53 2706 0 0,15-26-3750 0 0,-4 55 0 0 0,10-77-634 0 0,1 0 0 0 0,1 0 0 0 0,1 0 0 0 0,1 0 0 0 0,1 0-1 0 0,0 0 1 0 0,2 0 0 0 0,0 0 0 0 0,1 0 0 0 0,1-1 0 0 0,10 21 0 0 0,-7-18-1719 0 0,-4-15-131 0 0</inkml:trace>
</inkml:ink>
</file>

<file path=ppt/ink/ink1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2"/>
    </inkml:context>
    <inkml:brush xml:id="br0">
      <inkml:brushProperty name="width" value="0.1" units="cm"/>
      <inkml:brushProperty name="height" value="0.1" units="cm"/>
      <inkml:brushProperty name="color" value="#F6630D"/>
    </inkml:brush>
  </inkml:definitions>
  <inkml:trace contextRef="#ctx0" brushRef="#br0">103 68 12959 0 0,'-7'-14'839'0'0,"-10"-22"230"0"0,17 35-789 0 0,-1 0 0 0 0,1 0 0 0 0,-1 0 1 0 0,1 0-1 0 0,-1 0 0 0 0,0 0 0 0 0,1 0 0 0 0,-1 0 0 0 0,0 0 0 0 0,0 0 0 0 0,0 0 1 0 0,0 1-1 0 0,0-1 0 0 0,0 0 0 0 0,0 0 0 0 0,0 1 0 0 0,0-1 0 0 0,0 1 0 0 0,0-1 1 0 0,0 1-1 0 0,-2-1 0 0 0,2 2-166 0 0,0-1 0 0 0,0 1 0 0 0,0 0 0 0 0,0 0 0 0 0,0-1 0 0 0,0 1 0 0 0,0 0 0 0 0,1 0 0 0 0,-1 0 0 0 0,0 0 0 0 0,0 0 0 0 0,1 0 0 0 0,-1 0 0 0 0,1 0 0 0 0,-1 0 0 0 0,1 1 1 0 0,-1-1-1 0 0,1 0 0 0 0,0 0 0 0 0,-1 3 0 0 0,-5 28 221 0 0,6-28-163 0 0,-13 76 471 0 0,-9 80-155 0 0,20-139-509 0 0,1 1 0 0 0,2 0 0 0 0,0-1 1 0 0,1 1-1 0 0,7 26 0 0 0,3-17-2063 0 0</inkml:trace>
</inkml:ink>
</file>

<file path=ppt/ink/ink14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6.433"/>
    </inkml:context>
    <inkml:brush xml:id="br0">
      <inkml:brushProperty name="width" value="0.1" units="cm"/>
      <inkml:brushProperty name="height" value="0.1" units="cm"/>
      <inkml:brushProperty name="color" value="#008C3A"/>
    </inkml:brush>
  </inkml:definitions>
  <inkml:trace contextRef="#ctx0" brushRef="#br0">1 1 10591 0 0,'0'0'1448'0'0,"20"18"4715"0"0,1 8-4412 0 0,-1 0 0 0 0,25 42 0 0 0,26 63-723 0 0,-49-86-1158 0 0,2-1 1 0 0,1-2-1 0 0,60 76 0 0 0,-68-102-1187 0 0</inkml:trace>
</inkml:ink>
</file>

<file path=ppt/ink/ink14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6.765"/>
    </inkml:context>
    <inkml:brush xml:id="br0">
      <inkml:brushProperty name="width" value="0.1" units="cm"/>
      <inkml:brushProperty name="height" value="0.1" units="cm"/>
      <inkml:brushProperty name="color" value="#008C3A"/>
    </inkml:brush>
  </inkml:definitions>
  <inkml:trace contextRef="#ctx0" brushRef="#br0">376 1 14655 0 0,'0'0'1328'0'0,"-18"9"47"0"0,9-2-717 0 0,0 0 0 0 0,1 0 0 0 0,0 0 0 0 0,0 1 0 0 0,1 1 1 0 0,0-1-1 0 0,-7 12 0 0 0,-40 74 646 0 0,10-14-856 0 0,-9-4-571 0 0,23-35 587 0 0,-34 61 0 0 0,57-89-874 0 0,1 0 0 0 0,0 1-1 0 0,1 0 1 0 0,0 0 0 0 0,1 1 0 0 0,1 0 0 0 0,0-1 0 0 0,1 1 0 0 0,0 16 0 0 0</inkml:trace>
</inkml:ink>
</file>

<file path=ppt/ink/ink14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1.234"/>
    </inkml:context>
    <inkml:brush xml:id="br0">
      <inkml:brushProperty name="width" value="0.1" units="cm"/>
      <inkml:brushProperty name="height" value="0.1" units="cm"/>
      <inkml:brushProperty name="color" value="#008C3A"/>
    </inkml:brush>
  </inkml:definitions>
  <inkml:trace contextRef="#ctx0" brushRef="#br0">298 123 7887 0 0,'0'0'714'0'0,"26"-27"7090"0"0,-25 25-7571 0 0,0 0 0 0 0,1-1 1 0 0,-1 1-1 0 0,0-1 1 0 0,-1 1-1 0 0,1-1 1 0 0,0 1-1 0 0,-1-1 1 0 0,0 0-1 0 0,1 1 1 0 0,-1-1-1 0 0,0 0 0 0 0,0 1 1 0 0,-1-1-1 0 0,1 1 1 0 0,0-1-1 0 0,-1 0 1 0 0,0 1-1 0 0,0-1 1 0 0,1 1-1 0 0,-2-1 1 0 0,1 1-1 0 0,0-1 0 0 0,0 1 1 0 0,-1 0-1 0 0,-1-3 1 0 0,1 3-136 0 0,1 0 1 0 0,-1 0-1 0 0,1 0 1 0 0,-1 1 0 0 0,0-1-1 0 0,0 0 1 0 0,0 1-1 0 0,0-1 1 0 0,0 1-1 0 0,0 0 1 0 0,0 0-1 0 0,-1 0 1 0 0,1 0 0 0 0,0 0-1 0 0,-1 0 1 0 0,1 0-1 0 0,-1 1 1 0 0,1-1-1 0 0,-1 1 1 0 0,1 0-1 0 0,0 0 1 0 0,-1 0-1 0 0,1 0 1 0 0,-1 0 0 0 0,1 0-1 0 0,-1 1 1 0 0,1-1-1 0 0,-4 2 1 0 0,-8 5-55 0 0,0 0 0 0 0,1 1 0 0 0,0 1 0 0 0,0 0 0 0 0,1 0 0 0 0,0 1 0 0 0,1 1 0 0 0,-15 17-1 0 0,8-7-47 0 0,1 1-1 0 0,1 0 1 0 0,-25 48-1 0 0,35-58 5 0 0,1-1 0 0 0,1 1 0 0 0,0 0 0 0 0,1 0 0 0 0,0 0 0 0 0,0 0 0 0 0,1 0 0 0 0,1 1 0 0 0,0-1 0 0 0,1 1 0 0 0,0-1 0 0 0,1 0 0 0 0,4 22 0 0 0,-3-26 0 0 0,1-1 0 0 0,-1 1 0 0 0,1-1 0 0 0,1 0 0 0 0,-1 0 0 0 0,1 0 0 0 0,0 0 0 0 0,1-1 0 0 0,-1 1 0 0 0,1-1 0 0 0,1 0 0 0 0,-1-1 0 0 0,1 1 0 0 0,0-1 0 0 0,0 0 0 0 0,1-1 0 0 0,-1 1 0 0 0,1-1 0 0 0,0-1 0 0 0,0 1 0 0 0,0-1 0 0 0,12 3 0 0 0,96 21 4 0 0,-45-13-68 0 0,-33-6-1431 0 0,1-1-1 0 0,70 2 1 0 0,-77-10-87 0 0</inkml:trace>
</inkml:ink>
</file>

<file path=ppt/ink/ink14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1.607"/>
    </inkml:context>
    <inkml:brush xml:id="br0">
      <inkml:brushProperty name="width" value="0.1" units="cm"/>
      <inkml:brushProperty name="height" value="0.1" units="cm"/>
      <inkml:brushProperty name="color" value="#008C3A"/>
    </inkml:brush>
  </inkml:definitions>
  <inkml:trace contextRef="#ctx0" brushRef="#br0">1 1 13823 0 0,'0'0'1600'0'0,"12"12"462"0"0,21 18-685 0 0,-2 2 0 0 0,-2 2 0 0 0,51 73 0 0 0,-59-75-1286 0 0,-2 2-1 0 0,-1 0 1 0 0,-2 2 0 0 0,-1-1-1 0 0,-2 2 1 0 0,-2 0 0 0 0,-1 0-1 0 0,-2 1 1 0 0,-1 0-1 0 0,-2 0 1 0 0,-2 1 0 0 0,-2 0-1 0 0,-1-1 1 0 0,-5 40-1 0 0,-74 303 738 0 0,32-184-529 0 0,34-140-990 0 0,-28 76-1 0 0,30-104-157 0 0</inkml:trace>
</inkml:ink>
</file>

<file path=ppt/ink/ink14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6.987"/>
    </inkml:context>
    <inkml:brush xml:id="br0">
      <inkml:brushProperty name="width" value="0.1" units="cm"/>
      <inkml:brushProperty name="height" value="0.1" units="cm"/>
      <inkml:brushProperty name="color" value="#008C3A"/>
    </inkml:brush>
  </inkml:definitions>
  <inkml:trace contextRef="#ctx0" brushRef="#br0">1 39 6911 0 0,'0'0'982'0'0,"22"-28"9659"0"0,-22 28-10530 0 0,0-1 0 0 0,0 1 1 0 0,0-1-1 0 0,1 1 0 0 0,-1 0 0 0 0,0-1 0 0 0,0 1 1 0 0,0-1-1 0 0,0 1 0 0 0,0-1 0 0 0,0 1 0 0 0,1 0 1 0 0,-1-1-1 0 0,0 1 0 0 0,0-1 0 0 0,1 1 1 0 0,-1 0-1 0 0,0-1 0 0 0,1 1 0 0 0,-1 0 0 0 0,0-1 1 0 0,1 1-1 0 0,-1 0 0 0 0,0 0 0 0 0,1-1 1 0 0,-1 1-1 0 0,1 0 0 0 0,-1 0 0 0 0,1 0 0 0 0,-1-1 1 0 0,0 1-1 0 0,1 0 0 0 0,-1 0 0 0 0,1 0 0 0 0,-1 0 1 0 0,1 0-1 0 0,-1 0 0 0 0,1 0 0 0 0,-1 0 1 0 0,0 0-1 0 0,1 0 0 0 0,0 1 0 0 0,11 20 818 0 0,2 36-1219 0 0,-6 52 443 0 0,-6-72-82 0 0,1 0 0 0 0,1-1-1 0 0,11 42 1 0 0,-12-69-210 0 0,1 5-195 0 0,0 1-1 0 0,-1-1 0 0 0,-1 0 1 0 0,1 17-1 0 0,-3-20-1733 0 0</inkml:trace>
</inkml:ink>
</file>

<file path=ppt/ink/ink14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7.379"/>
    </inkml:context>
    <inkml:brush xml:id="br0">
      <inkml:brushProperty name="width" value="0.1" units="cm"/>
      <inkml:brushProperty name="height" value="0.1" units="cm"/>
      <inkml:brushProperty name="color" value="#008C3A"/>
    </inkml:brush>
  </inkml:definitions>
  <inkml:trace contextRef="#ctx0" brushRef="#br0">33 56 6447 0 0,'-33'21'7559'0'0,"64"-22"-3442"0"0,45-5-1854 0 0,399-38 2173 0 0,-399 33-4228 0 0,-38 5-119 0 0,1 1-1 0 0,1 2 0 0 0,61 3 0 0 0,-91 4 113 0 0,-5-2-1147 0 0</inkml:trace>
</inkml:ink>
</file>

<file path=ppt/ink/ink14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7.863"/>
    </inkml:context>
    <inkml:brush xml:id="br0">
      <inkml:brushProperty name="width" value="0.1" units="cm"/>
      <inkml:brushProperty name="height" value="0.1" units="cm"/>
      <inkml:brushProperty name="color" value="#008C3A"/>
    </inkml:brush>
  </inkml:definitions>
  <inkml:trace contextRef="#ctx0" brushRef="#br0">98 0 5063 0 0,'14'9'12894'0'0,"-14"-8"-12538"0"0,-5 21 3356 0 0,-23 30-5467 0 0,23-42 3115 0 0,-13 22-1136 0 0,-18 45 0 0 0,32-69-213 0 0,1 0-1 0 0,0 1 1 0 0,1-1 0 0 0,0 1 0 0 0,0-1 0 0 0,1 1-1 0 0,0 0 1 0 0,0 0 0 0 0,1-1 0 0 0,0 1-1 0 0,3 15 1 0 0,-2-21-1 0 0,0 0 0 0 0,1 0 0 0 0,-1-1 0 0 0,1 1 0 0 0,-1 0 0 0 0,1-1 0 0 0,0 0-1 0 0,0 1 1 0 0,0-1 0 0 0,1 0 0 0 0,-1 0 0 0 0,0 0 0 0 0,1 0 0 0 0,0 0 0 0 0,-1-1 0 0 0,1 1 0 0 0,0-1 0 0 0,0 0-1 0 0,0 0 1 0 0,-1 0 0 0 0,1 0 0 0 0,0 0 0 0 0,4 0 0 0 0,11 2 183 0 0,0 0-1 0 0,33 0 1 0 0,-28-2-81 0 0,225 0 950 0 0,-45-2-1092 0 0,-163 0-3099 0 0</inkml:trace>
</inkml:ink>
</file>

<file path=ppt/ink/ink14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8.212"/>
    </inkml:context>
    <inkml:brush xml:id="br0">
      <inkml:brushProperty name="width" value="0.1" units="cm"/>
      <inkml:brushProperty name="height" value="0.1" units="cm"/>
      <inkml:brushProperty name="color" value="#008C3A"/>
    </inkml:brush>
  </inkml:definitions>
  <inkml:trace contextRef="#ctx0" brushRef="#br0">51 0 1839 0 0,'-4'28'5840'0'0,"-2"50"4155"0"0,-12 40-5010 0 0,-2 32-3677 0 0,19-141-1415 0 0,0 1-1 0 0,1-1 0 0 0,0 1 1 0 0,0-1-1 0 0,1 1 0 0 0,1-1 1 0 0,-1 0-1 0 0,2 0 0 0 0,-1 1 1 0 0,7 13-1 0 0</inkml:trace>
</inkml:ink>
</file>

<file path=ppt/ink/ink14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8.710"/>
    </inkml:context>
    <inkml:brush xml:id="br0">
      <inkml:brushProperty name="width" value="0.1" units="cm"/>
      <inkml:brushProperty name="height" value="0.1" units="cm"/>
      <inkml:brushProperty name="color" value="#008C3A"/>
    </inkml:brush>
  </inkml:definitions>
  <inkml:trace contextRef="#ctx0" brushRef="#br0">1 1 2759 0 0,'2'3'16071'0'0,"11"14"-14646"0"0,20 19 861 0 0,74 60 0 0 0,10 9-1751 0 0,-101-86-866 0 0,-1 0 0 0 0,-1 0 0 0 0,16 30 0 0 0,-21-34-1712 0 0</inkml:trace>
</inkml:ink>
</file>

<file path=ppt/ink/ink14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9.042"/>
    </inkml:context>
    <inkml:brush xml:id="br0">
      <inkml:brushProperty name="width" value="0.1" units="cm"/>
      <inkml:brushProperty name="height" value="0.1" units="cm"/>
      <inkml:brushProperty name="color" value="#008C3A"/>
    </inkml:brush>
  </inkml:definitions>
  <inkml:trace contextRef="#ctx0" brushRef="#br0">418 1 7367 0 0,'0'0'1098'0'0,"-35"0"7691"0"0,26 2-8289 0 0,0 0-1 0 0,0 1 1 0 0,1 1-1 0 0,-1-1 1 0 0,1 1 0 0 0,-1 1-1 0 0,1-1 1 0 0,1 1-1 0 0,-12 10 1 0 0,-64 62 691 0 0,65-59-898 0 0,1-1-256 0 0,0 1 1 0 0,1 1 0 0 0,1 1-1 0 0,1 0 1 0 0,1 1-1 0 0,0 0 1 0 0,2 1-1 0 0,0 0 1 0 0,2 1 0 0 0,-13 42-1 0 0,3-6-1199 0 0,10-36-6442 0 0</inkml:trace>
</inkml:ink>
</file>

<file path=ppt/ink/ink1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3"/>
    </inkml:context>
    <inkml:brush xml:id="br0">
      <inkml:brushProperty name="width" value="0.1" units="cm"/>
      <inkml:brushProperty name="height" value="0.1" units="cm"/>
      <inkml:brushProperty name="color" value="#F6630D"/>
    </inkml:brush>
  </inkml:definitions>
  <inkml:trace contextRef="#ctx0" brushRef="#br0">10 123 4143 0 0,'0'0'14483'0'0,"-10"-39"-9855"0"0,11 36-4563 0 0,0 0 0 0 0,0 0 1 0 0,0 0-1 0 0,0 1 0 0 0,0-1 1 0 0,0 0-1 0 0,1 1 0 0 0,-1-1 1 0 0,1 1-1 0 0,0-1 0 0 0,0 1 0 0 0,0 0 1 0 0,0 0-1 0 0,0 0 0 0 0,0 0 1 0 0,0 0-1 0 0,1 0 0 0 0,-1 0 1 0 0,1 1-1 0 0,0-1 0 0 0,-1 1 0 0 0,5-2 1 0 0,6-3 1 0 0,1 1-1 0 0,-1 0 1 0 0,18-3 0 0 0,-24 6-23 0 0,0 0 0 0 0,0 1 0 0 0,0 0 0 0 0,0 1 0 0 0,0-1 0 0 0,0 1 0 0 0,0 1 0 0 0,1-1 0 0 0,-1 1 0 0 0,0 0 0 0 0,-1 1 1 0 0,1 0-1 0 0,0 0 0 0 0,0 0 0 0 0,7 5 0 0 0,-10-4-25 0 0,0 0 1 0 0,0 0-1 0 0,0 0 0 0 0,-1 0 1 0 0,1 1-1 0 0,-1 0 1 0 0,0-1-1 0 0,0 1 1 0 0,-1 0-1 0 0,1 1 1 0 0,-1-1-1 0 0,0 0 1 0 0,0 1-1 0 0,0-1 0 0 0,0 1 1 0 0,-1 0-1 0 0,0-1 1 0 0,0 1-1 0 0,0 0 1 0 0,-1 0-1 0 0,1 0 1 0 0,-1 9-1 0 0,-1-6-17 0 0,0 1-1 0 0,-1-1 0 0 0,0 0 1 0 0,0 1-1 0 0,-1-1 1 0 0,-5 13-1 0 0,5-16 3 0 0,0 1 1 0 0,1 0-1 0 0,0 0 1 0 0,0 1-1 0 0,1-1 1 0 0,-1 0 0 0 0,1 1-1 0 0,0-1 1 0 0,1 1-1 0 0,0-1 1 0 0,1 11-1 0 0,1-9-21 0 0,2-1 1 0 0,-1 1-1 0 0,1-1 0 0 0,0 1 0 0 0,0-1 0 0 0,1 0 1 0 0,0-1-1 0 0,0 1 0 0 0,1-1 0 0 0,9 8 0 0 0,-8-7-1 0 0,0 0-1 0 0,0 1 0 0 0,-1 0 0 0 0,0 0 0 0 0,-1 0 0 0 0,1 1 0 0 0,4 11 0 0 0,-7-12 53 0 0,0 1 0 0 0,-1 1 0 0 0,0-1-1 0 0,-1 0 1 0 0,0 1 0 0 0,0-1 0 0 0,-1 0 0 0 0,0 1-1 0 0,-1-1 1 0 0,-2 15 0 0 0,2-18-7 0 0,-1-1 1 0 0,1 1-1 0 0,-1 0 0 0 0,0-1 1 0 0,-1 1-1 0 0,0-1 0 0 0,1 1 1 0 0,-2-1-1 0 0,1 0 0 0 0,0-1 1 0 0,-1 1-1 0 0,0 0 0 0 0,0-1 1 0 0,-1 0-1 0 0,1 0 0 0 0,-1 0 1 0 0,-9 5-1 0 0,9-7 10 0 0,1 0 0 0 0,-1 0 0 0 0,0-1 0 0 0,0 0-1 0 0,0 0 1 0 0,0-1 0 0 0,0 1 0 0 0,0-1 0 0 0,0 0 0 0 0,-1 0 0 0 0,1-1 0 0 0,0 1-1 0 0,0-1 1 0 0,0-1 0 0 0,0 1 0 0 0,1 0 0 0 0,-1-1 0 0 0,0 0 0 0 0,1 0-1 0 0,-1-1 1 0 0,1 1 0 0 0,-8-6 0 0 0,1 0-122 0 0,0 0 0 0 0,1 0 0 0 0,0-1 0 0 0,0 0 0 0 0,1-1 0 0 0,0 0 0 0 0,-11-17 0 0 0,19 25-259 0 0,-1 0 1 0 0,1 0-1 0 0,0-1 0 0 0,0 1 0 0 0,0 0 1 0 0,1-1-1 0 0,-1 1 0 0 0,1-1 0 0 0,-1 1 1 0 0,1-1-1 0 0,0 1 0 0 0,0-1 0 0 0,0 1 0 0 0,0-1 1 0 0,0 1-1 0 0,1-5 0 0 0</inkml:trace>
</inkml:ink>
</file>

<file path=ppt/ink/ink14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59.797"/>
    </inkml:context>
    <inkml:brush xml:id="br0">
      <inkml:brushProperty name="width" value="0.1" units="cm"/>
      <inkml:brushProperty name="height" value="0.1" units="cm"/>
      <inkml:brushProperty name="color" value="#008C3A"/>
    </inkml:brush>
  </inkml:definitions>
  <inkml:trace contextRef="#ctx0" brushRef="#br0">1 153 10447 0 0,'0'0'480'0'0,"5"-8"158"0"0,1-3 685 0 0,1 0 0 0 0,0 1 0 0 0,0 0 0 0 0,14-13 0 0 0,-12 14-726 0 0,1 0 0 0 0,0 1 0 0 0,0 1 0 0 0,15-9-1 0 0,-17 11-432 0 0,0 1 0 0 0,1 0-1 0 0,-1 0 1 0 0,1 1-1 0 0,0 1 1 0 0,0-1-1 0 0,0 1 1 0 0,0 1-1 0 0,0-1 1 0 0,0 2 0 0 0,0-1-1 0 0,0 1 1 0 0,1 1-1 0 0,12 1 1 0 0,-20-2-150 0 0,0 0 1 0 0,-1 1-1 0 0,1-1 1 0 0,0 0-1 0 0,0 1 0 0 0,-1-1 1 0 0,1 1-1 0 0,-1-1 1 0 0,1 1-1 0 0,0 0 1 0 0,-1-1-1 0 0,1 1 0 0 0,-1 0 1 0 0,1 0-1 0 0,-1 0 1 0 0,0 0-1 0 0,1 0 1 0 0,-1 1-1 0 0,0-1 1 0 0,0 0-1 0 0,0 1 0 0 0,0-1 1 0 0,0 1-1 0 0,0-1 1 0 0,0 1-1 0 0,-1-1 1 0 0,1 1-1 0 0,0-1 0 0 0,-1 1 1 0 0,1 0-1 0 0,-1-1 1 0 0,0 1-1 0 0,0 0 1 0 0,1 0-1 0 0,-1-1 0 0 0,0 1 1 0 0,0 0-1 0 0,-1 0 1 0 0,1-1-1 0 0,0 1 1 0 0,0 0-1 0 0,-1-1 1 0 0,1 1-1 0 0,-2 2 0 0 0,-4 8 8 0 0,1 0 0 0 0,-2 0 0 0 0,0-1 0 0 0,-16 21 1 0 0,8-12 54 0 0,-3 5-61 0 0,-6 8 20 0 0,1 1 0 0 0,2 1 0 0 0,-25 57 0 0 0,45-89-35 0 0,0-1-1 0 0,0 1 1 0 0,0 0 0 0 0,0-1-1 0 0,0 1 1 0 0,1 0 0 0 0,-1-1-1 0 0,1 1 1 0 0,0 0 0 0 0,0 0 0 0 0,0-1-1 0 0,0 1 1 0 0,0 0 0 0 0,1 0-1 0 0,-1-1 1 0 0,1 1 0 0 0,0 0-1 0 0,-1 0 1 0 0,1-1 0 0 0,0 1-1 0 0,1-1 1 0 0,-1 1 0 0 0,0-1-1 0 0,1 0 1 0 0,0 1 0 0 0,-1-1-1 0 0,1 0 1 0 0,0 0 0 0 0,0 0-1 0 0,0 0 1 0 0,0-1 0 0 0,0 1-1 0 0,1 0 1 0 0,-1-1 0 0 0,1 1-1 0 0,-1-1 1 0 0,1 0 0 0 0,-1 0-1 0 0,1 0 1 0 0,-1 0 0 0 0,6 0-1 0 0,12 4 10 0 0,0-1 0 0 0,0-2-1 0 0,1 0 1 0 0,32-1 0 0 0,-32 0-3 0 0,12 1 185 0 0,63 13 0 0 0,-1 0-2788 0 0,-82-14 1244 0 0</inkml:trace>
</inkml:ink>
</file>

<file path=ppt/ink/ink14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0.190"/>
    </inkml:context>
    <inkml:brush xml:id="br0">
      <inkml:brushProperty name="width" value="0.1" units="cm"/>
      <inkml:brushProperty name="height" value="0.1" units="cm"/>
      <inkml:brushProperty name="color" value="#008C3A"/>
    </inkml:brush>
  </inkml:definitions>
  <inkml:trace contextRef="#ctx0" brushRef="#br0">0 115 9671 0 0,'0'0'748'0'0,"30"4"903"0"0,-14-6-299 0 0,1-1-1 0 0,-1-1 1 0 0,0 0-1 0 0,0-1 1 0 0,25-12-1 0 0,33-9 699 0 0,-10 13-934 0 0,2 3 0 0 0,121-2 0 0 0,15-2-801 0 0,-169 10-292 0 0,1 1 0 0 0,-1 2 0 0 0,1 1 0 0 0,35 4 0 0 0,125 11-3343 0 0,-165-15 1624 0 0</inkml:trace>
</inkml:ink>
</file>

<file path=ppt/ink/ink14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0.910"/>
    </inkml:context>
    <inkml:brush xml:id="br0">
      <inkml:brushProperty name="width" value="0.1" units="cm"/>
      <inkml:brushProperty name="height" value="0.1" units="cm"/>
      <inkml:brushProperty name="color" value="#008C3A"/>
    </inkml:brush>
  </inkml:definitions>
  <inkml:trace contextRef="#ctx0" brushRef="#br0">63 180 5527 0 0,'0'-5'7233'0'0,"-2"-17"-3442"0"0,4 14-3174 0 0,1 1-1 0 0,-1 0 1 0 0,1 1-1 0 0,1-1 1 0 0,-1 0-1 0 0,1 1 1 0 0,1 0-1 0 0,-1 0 0 0 0,1 0 1 0 0,10-10-1 0 0,-7 9-364 0 0,0 1-1 0 0,1 0 0 0 0,-1 0 0 0 0,2 0 0 0 0,-1 1 1 0 0,1 1-1 0 0,11-5 0 0 0,-5 4-212 0 0,0 0 1 0 0,0 2-1 0 0,1 0 0 0 0,-1 0 1 0 0,1 2-1 0 0,-1 0 0 0 0,1 1 0 0 0,0 0 1 0 0,30 6-1 0 0,-44-6-31 0 0,-1 0 0 0 0,1 0 0 0 0,-1 1 0 0 0,0-1 0 0 0,1 1 0 0 0,-1 0 0 0 0,0-1 0 0 0,1 1 0 0 0,-1 0 0 0 0,0 1 0 0 0,0-1 0 0 0,0 0 0 0 0,0 0 0 0 0,0 1 0 0 0,0-1 0 0 0,0 1 0 0 0,-1 0 0 0 0,1 0 0 0 0,0-1 1 0 0,-1 1-1 0 0,1 0 0 0 0,-1 0 0 0 0,0 0 0 0 0,0 1 0 0 0,0-1 0 0 0,0 0 0 0 0,0 0 0 0 0,0 1 0 0 0,0-1 0 0 0,0 3 0 0 0,-2 0-2 0 0,1 0 1 0 0,-1 0 0 0 0,1 0-1 0 0,-1 1 1 0 0,-1-1-1 0 0,1 0 1 0 0,-1-1 0 0 0,0 1-1 0 0,0 0 1 0 0,0 0 0 0 0,-1-1-1 0 0,0 1 1 0 0,-3 4-1 0 0,-34 36 73 0 0,33-39-64 0 0,0 1 1 0 0,0 0 0 0 0,1 0-1 0 0,0 0 1 0 0,1 1-1 0 0,-1 0 1 0 0,-7 17-1 0 0,13-24-16 0 0,0 0 0 0 0,0 0 0 0 0,-1 1 0 0 0,1-1 0 0 0,0 0 0 0 0,0 0 0 0 0,1 0-1 0 0,-1 0 1 0 0,0 0 0 0 0,0 0 0 0 0,0 0 0 0 0,1 0 0 0 0,-1 1 0 0 0,1-1 0 0 0,-1 0 0 0 0,1 0 0 0 0,-1 0 0 0 0,1 0 0 0 0,-1-1-1 0 0,1 1 1 0 0,0 0 0 0 0,-1 0 0 0 0,1 0 0 0 0,0 0 0 0 0,0-1 0 0 0,1 2 0 0 0,23 14-39 0 0,-20-14 37 0 0,2 2-9 0 0,0 1 1 0 0,0-1-1 0 0,-1 1 1 0 0,0 1-1 0 0,0-1 0 0 0,0 1 1 0 0,0 0-1 0 0,-1 1 0 0 0,0-1 1 0 0,0 1-1 0 0,-1 0 1 0 0,0 0-1 0 0,0 1 0 0 0,0-1 1 0 0,3 15-1 0 0,-5-16 1 0 0,-1 0-1 0 0,0 0 0 0 0,-1 1 1 0 0,1-1-1 0 0,-1 1 1 0 0,-1-1-1 0 0,1 0 1 0 0,-1 1-1 0 0,0-1 1 0 0,0 0-1 0 0,-1 0 1 0 0,0 0-1 0 0,0 0 0 0 0,0 0 1 0 0,-1 0-1 0 0,0 0 1 0 0,0-1-1 0 0,0 1 1 0 0,-1-1-1 0 0,0 0 1 0 0,-7 7-1 0 0,5-6 40 0 0,0 0-1 0 0,0-1 0 0 0,0 0 1 0 0,-1 0-1 0 0,1-1 1 0 0,-1 0-1 0 0,0 0 0 0 0,0 0 1 0 0,-1-1-1 0 0,1 0 1 0 0,-1-1-1 0 0,0 0 0 0 0,0 0 1 0 0,1 0-1 0 0,-1-1 1 0 0,-16 0-1 0 0,-5-2 80 0 0,0-1-1 0 0,0-1 1 0 0,-39-10 0 0 0,35 7-19 0 0,28 5-269 0 0,1 0-1 0 0,-1 0 0 0 0,1-1 0 0 0,-1 1 0 0 0,1-1 0 0 0,0 0 0 0 0,-1 0 0 0 0,1 0 0 0 0,0-1 0 0 0,0 1 0 0 0,1-1 1 0 0,-1 0-1 0 0,0 0 0 0 0,1 0 0 0 0,0-1 0 0 0,0 1 0 0 0,0-1 0 0 0,0 0 0 0 0,0 0 0 0 0,1 0 0 0 0,0 0 0 0 0,-2-5 0 0 0,1-8-1207 0 0</inkml:trace>
</inkml:ink>
</file>

<file path=ppt/ink/ink14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1.561"/>
    </inkml:context>
    <inkml:brush xml:id="br0">
      <inkml:brushProperty name="width" value="0.1" units="cm"/>
      <inkml:brushProperty name="height" value="0.1" units="cm"/>
      <inkml:brushProperty name="color" value="#008C3A"/>
    </inkml:brush>
  </inkml:definitions>
  <inkml:trace contextRef="#ctx0" brushRef="#br0">14 55 2303 0 0,'-14'-16'17442'0'0,"38"6"-13861"0"0,26 4-2528 0 0,-28 5-570 0 0,175-19 235 0 0,-66 18-403 0 0,-122 3-344 0 0,-1 1-1 0 0,0-1 1 0 0,1 1 0 0 0,-1 1-1 0 0,0 0 1 0 0,0 0 0 0 0,14 8-1 0 0,-20-11-127 0 0,2 5-1214 0 0</inkml:trace>
</inkml:ink>
</file>

<file path=ppt/ink/ink14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1.895"/>
    </inkml:context>
    <inkml:brush xml:id="br0">
      <inkml:brushProperty name="width" value="0.1" units="cm"/>
      <inkml:brushProperty name="height" value="0.1" units="cm"/>
      <inkml:brushProperty name="color" value="#008C3A"/>
    </inkml:brush>
  </inkml:definitions>
  <inkml:trace contextRef="#ctx0" brushRef="#br0">15 77 11519 0 0,'-15'-2'1551'0'0,"43"6"4584"0"0,9-6-3534 0 0,-22 0-1903 0 0,9 0-376 0 0,-1-2-1 0 0,1-1 1 0 0,-1-1-1 0 0,29-11 1 0 0,-31 9-264 0 0,0 1 1 0 0,0 1-1 0 0,1 1 1 0 0,0 2 0 0 0,33-3-1 0 0,-48 6-349 0 0,48-1 476 0 0,-19-1-6987 0 0,-17 0-738 0 0</inkml:trace>
</inkml:ink>
</file>

<file path=ppt/ink/ink14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4.007"/>
    </inkml:context>
    <inkml:brush xml:id="br0">
      <inkml:brushProperty name="width" value="0.1" units="cm"/>
      <inkml:brushProperty name="height" value="0.1" units="cm"/>
      <inkml:brushProperty name="color" value="#008C3A"/>
    </inkml:brush>
  </inkml:definitions>
  <inkml:trace contextRef="#ctx0" brushRef="#br0">7 71 3223 0 0,'-5'-16'14833'0'0,"3"10"-14519"0"0,3 5-241 0 0,0 0 0 0 0,0 1 0 0 0,-1-1 0 0 0,1 0 0 0 0,0 0 0 0 0,0 1 0 0 0,0-1 0 0 0,0 0 0 0 0,-1 1 0 0 0,1-1 0 0 0,0 1 0 0 0,0-1 0 0 0,0 1 0 0 0,0-1 0 0 0,0 1 1 0 0,1 0-1 0 0,-1 0 0 0 0,0-1 0 0 0,0 1 0 0 0,0 0 0 0 0,0 0 0 0 0,0 0 0 0 0,0 0 0 0 0,2 1 0 0 0,38-1 220 0 0,-29 1-63 0 0,41-2 464 0 0,106-18 1 0 0,-110 11-478 0 0,1 2 0 0 0,77 0 0 0 0,-109 9-374 0 0,0 0-1 0 0,-1 0 1 0 0,1 2 0 0 0,27 10-1 0 0</inkml:trace>
</inkml:ink>
</file>

<file path=ppt/ink/ink14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4.368"/>
    </inkml:context>
    <inkml:brush xml:id="br0">
      <inkml:brushProperty name="width" value="0.1" units="cm"/>
      <inkml:brushProperty name="height" value="0.1" units="cm"/>
      <inkml:brushProperty name="color" value="#008C3A"/>
    </inkml:brush>
  </inkml:definitions>
  <inkml:trace contextRef="#ctx0" brushRef="#br0">2 67 8751 0 0,'-1'3'930'0'0,"7"-3"460"0"0,23-5 2052 0 0,36-11 1030 0 0,-54 13-4158 0 0,163-36 3119 0 0,-155 36-3438 0 0,0 1 0 0 0,1 1 0 0 0,-1 1 0 0 0,0 1-1 0 0,0 0 1 0 0,0 1 0 0 0,24 7 0 0 0,-28-6-1855 0 0</inkml:trace>
</inkml:ink>
</file>

<file path=ppt/ink/ink14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7.098"/>
    </inkml:context>
    <inkml:brush xml:id="br0">
      <inkml:brushProperty name="width" value="0.1" units="cm"/>
      <inkml:brushProperty name="height" value="0.1" units="cm"/>
      <inkml:brushProperty name="color" value="#008C3A"/>
    </inkml:brush>
  </inkml:definitions>
  <inkml:trace contextRef="#ctx0" brushRef="#br0">25 51 8751 0 0,'-2'-10'396'0'0,"-2"-12"3034"0"0,-6 4 3886 0 0,4 50-4227 0 0,3 10-2538 0 0,4 51 0 0 0,20 108-443 0 0,-14-151-93 0 0,-3 29-3905 0 0,-4-59-3564 0 0</inkml:trace>
</inkml:ink>
</file>

<file path=ppt/ink/ink14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7.429"/>
    </inkml:context>
    <inkml:brush xml:id="br0">
      <inkml:brushProperty name="width" value="0.1" units="cm"/>
      <inkml:brushProperty name="height" value="0.1" units="cm"/>
      <inkml:brushProperty name="color" value="#008C3A"/>
    </inkml:brush>
  </inkml:definitions>
  <inkml:trace contextRef="#ctx0" brushRef="#br0">0 173 14399 0 0,'36'-13'1560'0'0,"5"-12"-411"0"0,-27 16-336 0 0,-1 1 1 0 0,1 1-1 0 0,1 0 1 0 0,-1 0-1 0 0,19-5 0 0 0,32-1 246 0 0,0 2-1 0 0,91-3 0 0 0,-81 9-1401 0 0,103-21-1 0 0,-122 15-2962 0 0,-36 6-4457 0 0</inkml:trace>
</inkml:ink>
</file>

<file path=ppt/ink/ink14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8:48.211"/>
    </inkml:context>
    <inkml:brush xml:id="br0">
      <inkml:brushProperty name="width" value="0.1" units="cm"/>
      <inkml:brushProperty name="height" value="0.1" units="cm"/>
      <inkml:brushProperty name="color" value="#008C3A"/>
    </inkml:brush>
  </inkml:definitions>
  <inkml:trace contextRef="#ctx0" brushRef="#br0">6 109 5983 0 0,'3'-10'10001'0'0,"4"-12"-6656"0"0,-4 17-3082 0 0,0 0 1 0 0,1 0 0 0 0,-1 0 0 0 0,1 1-1 0 0,0-1 1 0 0,0 1 0 0 0,0 0 0 0 0,1 0 0 0 0,-1 1-1 0 0,1-1 1 0 0,0 1 0 0 0,0 0 0 0 0,0 1 0 0 0,1-1-1 0 0,-1 1 1 0 0,0 0 0 0 0,1 0 0 0 0,0 0-1 0 0,9 0 1 0 0,11-2-157 0 0,-1 2-1 0 0,1 1 1 0 0,33 2-1 0 0,-13 0 202 0 0,-40-1-296 0 0,0 0-1 0 0,0 1 1 0 0,0-1 0 0 0,-1 1 0 0 0,1 0-1 0 0,0 1 1 0 0,0-1 0 0 0,-1 1 0 0 0,1 0-1 0 0,-1 0 1 0 0,9 6 0 0 0,-12-6-7 0 0,0-1-1 0 0,0 1 1 0 0,-1-1 0 0 0,1 1-1 0 0,-1 0 1 0 0,0 0 0 0 0,1-1-1 0 0,-1 1 1 0 0,0 0 0 0 0,0 0 0 0 0,0 0-1 0 0,0 1 1 0 0,-1-1 0 0 0,1 0-1 0 0,0 0 1 0 0,-1 0 0 0 0,0 1-1 0 0,1-1 1 0 0,-1 0 0 0 0,0 0-1 0 0,0 1 1 0 0,0-1 0 0 0,-1 0 0 0 0,1 0-1 0 0,0 1 1 0 0,-1-1 0 0 0,0 0-1 0 0,1 0 1 0 0,-1 0 0 0 0,0 0-1 0 0,0 0 1 0 0,-2 4 0 0 0,-13 23 84 0 0,-1 0-1 0 0,-2-1 1 0 0,-41 48 0 0 0,-20 29 69 0 0,79-105-158 0 0,1 1-1 0 0,-1 0 1 0 0,0 0-1 0 0,1 0 1 0 0,-1 0 0 0 0,1 0-1 0 0,-1 0 1 0 0,1 0-1 0 0,-1 0 1 0 0,1 0-1 0 0,0 0 1 0 0,0 0-1 0 0,-1 0 1 0 0,1 0 0 0 0,0 0-1 0 0,0 0 1 0 0,0 0-1 0 0,0 0 1 0 0,0 0-1 0 0,0 0 1 0 0,1 0 0 0 0,-1 0-1 0 0,0 0 1 0 0,0 0-1 0 0,1 0 1 0 0,-1 0-1 0 0,1 0 1 0 0,-1 0 0 0 0,1 0-1 0 0,-1 0 1 0 0,1 0-1 0 0,-1 0 1 0 0,1 0-1 0 0,0 0 1 0 0,0-1 0 0 0,-1 1-1 0 0,1 0 1 0 0,0-1-1 0 0,0 1 1 0 0,0 0-1 0 0,0-1 1 0 0,0 1 0 0 0,0-1-1 0 0,1 1 1 0 0,6 2-9 0 0,0 0-1 0 0,0-1 1 0 0,0 0 0 0 0,15 1 0 0 0,-8 0 22 0 0,-6-1-13 0 0,0 0 0 0 0,0 1 0 0 0,-1 0 0 0 0,1 1 0 0 0,-1-1 0 0 0,0 2 0 0 0,0-1 0 0 0,-1 1 0 0 0,1 0 0 0 0,-1 1 0 0 0,0 0 0 0 0,0 0 0 0 0,9 11 0 0 0,-14-13 0 0 0,1-1 0 0 0,-1 1 0 0 0,0 0 0 0 0,0 0 0 0 0,0 0 0 0 0,-1 0 0 0 0,1 1 0 0 0,-1-1 0 0 0,0 0 0 0 0,0 0 0 0 0,-1 1 0 0 0,1-1 0 0 0,-1 1 0 0 0,0-1 0 0 0,0 1 0 0 0,0-1 0 0 0,-1 0 0 0 0,0 1 0 0 0,0-1 0 0 0,0 0 0 0 0,0 1 0 0 0,0-1 0 0 0,-1 0 0 0 0,0 0 0 0 0,0 0 0 0 0,0 0 0 0 0,0 0 0 0 0,-1-1 0 0 0,-4 6 0 0 0,0 0 20 0 0,-2 0-1 0 0,1 0 0 0 0,-1-1 1 0 0,0 0-1 0 0,-1 0 1 0 0,0-1-1 0 0,0 0 1 0 0,-1-1-1 0 0,0 0 1 0 0,0-1-1 0 0,0 0 0 0 0,0-1 1 0 0,-21 5-1 0 0,12-4 56 0 0,-1-1-1 0 0,1-1 0 0 0,-1-1 1 0 0,0-1-1 0 0,0-1 0 0 0,0-1 0 0 0,-26-4 1 0 0,45 5-343 0 0,-1 0 1 0 0,0-1-1 0 0,0 0 1 0 0,1 1-1 0 0,-1-1 0 0 0,0 0 1 0 0,1 0-1 0 0,-1-1 1 0 0,1 1-1 0 0,-1 0 1 0 0,-2-3-1 0 0,1-2-916 0 0</inkml:trace>
</inkml:ink>
</file>

<file path=ppt/ink/ink1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4"/>
    </inkml:context>
    <inkml:brush xml:id="br0">
      <inkml:brushProperty name="width" value="0.1" units="cm"/>
      <inkml:brushProperty name="height" value="0.1" units="cm"/>
      <inkml:brushProperty name="color" value="#F6630D"/>
    </inkml:brush>
  </inkml:definitions>
  <inkml:trace contextRef="#ctx0" brushRef="#br0">1 57 12839 0 0,'0'0'2587'0'0,"7"-35"3850"0"0,-1 32-6150 0 0,-1 0-1 0 0,0 0 0 0 0,0 1 1 0 0,1 0-1 0 0,-1 0 1 0 0,1 0-1 0 0,0 1 1 0 0,-1-1-1 0 0,1 2 0 0 0,0-1 1 0 0,8 0-1 0 0,73 5 590 0 0,-65-3-598 0 0,234 7 747 0 0,-233 3-1405 0 0,-14-5-2866 0 0</inkml:trace>
</inkml:ink>
</file>

<file path=ppt/ink/ink14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5.002"/>
    </inkml:context>
    <inkml:brush xml:id="br0">
      <inkml:brushProperty name="width" value="0.1" units="cm"/>
      <inkml:brushProperty name="height" value="0.1" units="cm"/>
      <inkml:brushProperty name="color" value="#008C3A"/>
    </inkml:brush>
  </inkml:definitions>
  <inkml:trace contextRef="#ctx0" brushRef="#br0">1 57 4143 0 0,'0'0'766'0'0,"24"-7"5846"0"0,64-18 310 0 0,-56 18-5725 0 0,1 3 1 0 0,37-2-1 0 0,-15 3-912 0 0,-18 0-1 0 0,-1 2 1 0 0,1 1 0 0 0,0 2-1 0 0,38 7 1 0 0,-75-9-317 0 0,1 0 0 0 0,0 0 0 0 0,-1 0 0 0 0,1 0 0 0 0,0 0 0 0 0,-1 1 0 0 0,1-1 0 0 0,0 0 0 0 0,-1 0-1 0 0,1 1 1 0 0,-1-1 0 0 0,1 0 0 0 0,0 1 0 0 0,-1-1 0 0 0,1 0 0 0 0,-1 1 0 0 0,1-1 0 0 0,-1 1 0 0 0,1-1 0 0 0,-1 1 0 0 0,0 0 0 0 0,1-1 0 0 0,-1 1 0 0 0,1-1-1 0 0,-1 1 1 0 0,0 0 0 0 0,0-1 0 0 0,1 1 0 0 0,-1 0 0 0 0,0-1 0 0 0,0 1 0 0 0,0 1 0 0 0,-11 23-2476 0 0,-39 29-2863 0 0,41-45 4655 0 0,-10 9-568 0 0,0-2 0 0 0,-1 0 0 0 0,-1 0 0 0 0,-29 15 0 0 0,-97 39 1483 0 0,113-56 7416 0 0,57-13-3761 0 0,158-18 14 0 0,-116 8-3546 0 0,101 0 0 0 0,-90 12-2092 0 0,-46 0 681 0 0</inkml:trace>
</inkml:ink>
</file>

<file path=ppt/ink/ink14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9.068"/>
    </inkml:context>
    <inkml:brush xml:id="br0">
      <inkml:brushProperty name="width" value="0.1" units="cm"/>
      <inkml:brushProperty name="height" value="0.1" units="cm"/>
      <inkml:brushProperty name="color" value="#004F8B"/>
    </inkml:brush>
  </inkml:definitions>
  <inkml:trace contextRef="#ctx0" brushRef="#br0">1 175 6911 0 0,'0'0'7995'0'0,"27"-33"-4950"0"0,-13-3-407 0 0,-14 32-2476 0 0,1 1 1 0 0,0 0-1 0 0,0 0 0 0 0,0 0 1 0 0,0 0-1 0 0,1 0 0 0 0,-1 0 1 0 0,1 0-1 0 0,0 0 0 0 0,0 0 1 0 0,0 1-1 0 0,0-1 0 0 0,0 1 1 0 0,1-1-1 0 0,-1 1 0 0 0,1 0 1 0 0,3-3-1 0 0,7-3-41 0 0,1 1-1 0 0,-1 0 1 0 0,1 1-1 0 0,0 1 1 0 0,0 0 0 0 0,18-3-1 0 0,-25 6-78 0 0,-1 0 1 0 0,1 1-1 0 0,0 1 0 0 0,0-1 0 0 0,0 1 1 0 0,0 0-1 0 0,0 0 0 0 0,0 1 0 0 0,0 0 1 0 0,0 1-1 0 0,0-1 0 0 0,-1 1 0 0 0,1 0 1 0 0,0 1-1 0 0,8 4 0 0 0,-14-6-40 0 0,0 0 0 0 0,0-1 0 0 0,0 1 0 0 0,0 0 0 0 0,0 0 0 0 0,0 1 0 0 0,0-1 0 0 0,-1 0-1 0 0,1 0 1 0 0,0 0 0 0 0,0 0 0 0 0,-1 1 0 0 0,1-1 0 0 0,-1 0 0 0 0,1 1 0 0 0,-1-1 0 0 0,0 0 0 0 0,1 1 0 0 0,-1-1 0 0 0,0 0 0 0 0,0 1 0 0 0,0-1-1 0 0,0 1 1 0 0,0-1 0 0 0,0 0 0 0 0,-1 1 0 0 0,1-1 0 0 0,0 0 0 0 0,-1 1 0 0 0,1-1 0 0 0,-1 0 0 0 0,1 1 0 0 0,-1-1 0 0 0,0 0 0 0 0,1 0 0 0 0,-1 0 0 0 0,0 0-1 0 0,0 0 1 0 0,-1 2 0 0 0,-5 6 27 0 0,-1 0 1 0 0,0 0-1 0 0,-14 12 0 0 0,14-14-15 0 0,-22 21 106 0 0,-38 36-33 0 0,65-60-86 0 0,-1 0-1 0 0,1 0 1 0 0,0 0 0 0 0,0 1-1 0 0,0-1 1 0 0,1 1 0 0 0,0 0-1 0 0,0 0 1 0 0,0 0 0 0 0,0 0-1 0 0,1 0 1 0 0,0 0-1 0 0,-2 10 1 0 0,4-12-1 0 0,-1 0 0 0 0,1 0 0 0 0,0 0 0 0 0,0 0 0 0 0,0 0 0 0 0,0 0 0 0 0,0 0 0 0 0,0-1 0 0 0,1 1 0 0 0,-1 0 0 0 0,1-1 0 0 0,0 0 0 0 0,0 1 0 0 0,0-1 0 0 0,0 0 0 0 0,0 0 0 0 0,1 0 0 0 0,-1 0 0 0 0,1 0 0 0 0,-1 0 0 0 0,1-1 0 0 0,4 3 0 0 0,9 4 0 0 0,2 0 0 0 0,29 8 0 0 0,-13-4 0 0 0,-28-9 0 0 0,1 0 0 0 0,-1 0 0 0 0,0 0 0 0 0,0 0 0 0 0,-1 1 0 0 0,1 0 0 0 0,-1 1 0 0 0,1-1 0 0 0,-1 1 0 0 0,8 9 0 0 0,-12-12 0 0 0,0 1 0 0 0,0-1 0 0 0,0 0 0 0 0,0 0 0 0 0,0 1 0 0 0,-1-1 0 0 0,1 0 0 0 0,-1 1 0 0 0,1-1 0 0 0,-1 1 0 0 0,0-1 0 0 0,0 1 0 0 0,0-1 0 0 0,0 0 0 0 0,-1 1 0 0 0,1-1 0 0 0,-1 1 0 0 0,1-1 0 0 0,-1 0 0 0 0,0 1 0 0 0,0-1 0 0 0,0 0 0 0 0,0 0 0 0 0,0 0 0 0 0,0 0 0 0 0,-1 0 0 0 0,1 0 0 0 0,-1 0 0 0 0,1 0 0 0 0,-1 0 0 0 0,0-1 0 0 0,0 1 0 0 0,-3 2 0 0 0,-6 6 29 0 0,0 1 0 0 0,-2-2 1 0 0,1 1-1 0 0,-1-2 0 0 0,0 0 0 0 0,-17 8 0 0 0,25-14-18 0 0,-1 0 0 0 0,0 0 0 0 0,1 0 0 0 0,-1-1 0 0 0,0 0 0 0 0,0 0 0 0 0,0 0 0 0 0,0-1 0 0 0,0 0 0 0 0,0 0 0 0 0,0 0 0 0 0,0-1 0 0 0,0 0-1 0 0,0 0 1 0 0,1 0 0 0 0,-1-1 0 0 0,0 0 0 0 0,-7-4 0 0 0,12 6-216 0 0</inkml:trace>
</inkml:ink>
</file>

<file path=ppt/ink/ink14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09.492"/>
    </inkml:context>
    <inkml:brush xml:id="br0">
      <inkml:brushProperty name="width" value="0.1" units="cm"/>
      <inkml:brushProperty name="height" value="0.1" units="cm"/>
      <inkml:brushProperty name="color" value="#004F8B"/>
    </inkml:brush>
  </inkml:definitions>
  <inkml:trace contextRef="#ctx0" brushRef="#br0">13 196 6911 0 0,'0'0'315'0'0,"-1"0"-7"0"0,-4 0-199 0 0,-2 1 2049 0 0,8-3-1696 0 0,-1 1 1 0 0,0 0 0 0 0,0-1 0 0 0,1 1 0 0 0,-1 0 0 0 0,1-1-1 0 0,-1 1 1 0 0,1 0 0 0 0,-1-1 0 0 0,1 1 0 0 0,0 0-1 0 0,4-6 2315 0 0,-2 5-2314 0 0,32-17 2954 0 0,53-3-3150 0 0,-63 17 717 0 0,148-33 76 0 0,303-25 1 0 0,-385 55-1048 0 0,264-8 134 0 0,-352 16-114 0 0,1 0-1 0 0,0 1 1 0 0,0 0 0 0 0,0-1-1 0 0,-1 1 1 0 0,1 1 0 0 0,-1-1 0 0 0,1 0-1 0 0,6 5 1 0 0,-10-6-89 0 0,1 0 0 0 0,0 1 0 0 0,0 0 1 0 0,-1-1-1 0 0,1 1 0 0 0,-1-1 0 0 0,1 1 0 0 0,-1 0 0 0 0,1-1 1 0 0,-1 1-1 0 0,1 0 0 0 0,-1-1 0 0 0,1 1 0 0 0,-1 0 0 0 0,0 0 1 0 0,0 0-1 0 0,1-1 0 0 0,-1 1 0 0 0,0 0 0 0 0,0 0 0 0 0,0 0 1 0 0,0 0-1 0 0,0-1 0 0 0,0 1 0 0 0,0 0 0 0 0,0 0 0 0 0,0 0 1 0 0,0 0-1 0 0,0-1 0 0 0,-1 1 0 0 0,1 0 0 0 0,0 0 0 0 0,-1 0 1 0 0,1-1-1 0 0,0 1 0 0 0,-1 0 0 0 0,1 0 0 0 0,-1-1 0 0 0,1 1 1 0 0,-1 0-1 0 0,1-1 0 0 0,-1 1 0 0 0,0-1 0 0 0,1 1 0 0 0,-1-1 1 0 0,0 1-1 0 0,-1 0 0 0 0,-6 6-1343 0 0</inkml:trace>
</inkml:ink>
</file>

<file path=ppt/ink/ink14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0.142"/>
    </inkml:context>
    <inkml:brush xml:id="br0">
      <inkml:brushProperty name="width" value="0.1" units="cm"/>
      <inkml:brushProperty name="height" value="0.1" units="cm"/>
      <inkml:brushProperty name="color" value="#004F8B"/>
    </inkml:brush>
  </inkml:definitions>
  <inkml:trace contextRef="#ctx0" brushRef="#br0">58 9 13847 0 0,'-14'-8'8716'0'0,"9"40"-7921"0"0,2 0 0 0 0,1 33-1 0 0,-2 35-578 0 0,-10-21-98 0 0,9-58-75 0 0,1 1 1 0 0,1-1 0 0 0,1 1 0 0 0,1 0-1 0 0,2 40 1 0 0,-1-61-156 0 0,1 1 1 0 0,-1-1-1 0 0,0 1 0 0 0,1 0 0 0 0,-1-1 0 0 0,1 1 1 0 0,0-1-1 0 0,-1 0 0 0 0,1 1 0 0 0,0-1 0 0 0,0 1 1 0 0,0-1-1 0 0,0 0 0 0 0,0 0 0 0 0,0 0 0 0 0,0 1 0 0 0,1-1 1 0 0,-1 0-1 0 0,0-1 0 0 0,1 1 0 0 0,0 1 0 0 0,0-1-185 0 0,0-1-1 0 0,-1 1 0 0 0,1-1 0 0 0,0 0 0 0 0,0 1 0 0 0,-1-1 0 0 0,1 0 0 0 0,0 0 1 0 0,0 0-1 0 0,-1 0 0 0 0,1 0 0 0 0,0-1 0 0 0,0 1 0 0 0,-1 0 0 0 0,1-1 0 0 0,0 1 1 0 0,-1-1-1 0 0,1 0 0 0 0,1-1 0 0 0</inkml:trace>
</inkml:ink>
</file>

<file path=ppt/ink/ink14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0.608"/>
    </inkml:context>
    <inkml:brush xml:id="br0">
      <inkml:brushProperty name="width" value="0.1" units="cm"/>
      <inkml:brushProperty name="height" value="0.1" units="cm"/>
      <inkml:brushProperty name="color" value="#004F8B"/>
    </inkml:brush>
  </inkml:definitions>
  <inkml:trace contextRef="#ctx0" brushRef="#br0">1 135 4607 0 0,'0'0'354'0'0,"18"-37"9130"0"0,-13 28-8817 0 0,0 1 1 0 0,1 0 0 0 0,0 1-1 0 0,1 0 1 0 0,0 0 0 0 0,0 0-1 0 0,0 1 1 0 0,1 0-1 0 0,0 0 1 0 0,14-7 0 0 0,-18 11-549 0 0,0 0 0 0 0,0 0 1 0 0,1 0-1 0 0,-1 1 0 0 0,1 0 0 0 0,-1 0 0 0 0,1 0 1 0 0,-1 0-1 0 0,1 1 0 0 0,0-1 0 0 0,0 1 1 0 0,-1 0-1 0 0,1 1 0 0 0,-1-1 0 0 0,1 1 1 0 0,0 0-1 0 0,-1 0 0 0 0,1 1 0 0 0,-1-1 1 0 0,0 1-1 0 0,1 0 0 0 0,-1 0 0 0 0,0 0 1 0 0,5 5-1 0 0,-5-4-107 0 0,0 0 1 0 0,0 1 0 0 0,0 0-1 0 0,0 0 1 0 0,-1 0 0 0 0,0 0-1 0 0,0 0 1 0 0,0 1 0 0 0,-1-1-1 0 0,1 1 1 0 0,-1 0 0 0 0,0 0-1 0 0,0 0 1 0 0,-1 0-1 0 0,1 0 1 0 0,-1 0 0 0 0,0 0-1 0 0,-1 0 1 0 0,1 1 0 0 0,-1-1-1 0 0,0 0 1 0 0,0 0 0 0 0,-1 1-1 0 0,0-1 1 0 0,0 0-1 0 0,0 0 1 0 0,-3 9 0 0 0,-5 12 66 0 0,-1-2 0 0 0,-1 1 0 0 0,-2-1 0 0 0,-17 27 1 0 0,12-22-57 0 0,15-25-24 0 0,1 0 1 0 0,-1 1-1 0 0,1-1 0 0 0,0 1 0 0 0,0 0 0 0 0,1-1 1 0 0,0 1-1 0 0,-1 0 0 0 0,2 0 0 0 0,-1 0 0 0 0,0 0 1 0 0,1 0-1 0 0,0 0 0 0 0,1 9 0 0 0,0-11 1 0 0,0-1-1 0 0,0 1 1 0 0,0-1-1 0 0,1 1 1 0 0,-1-1 0 0 0,1 0-1 0 0,-1 0 1 0 0,1 0-1 0 0,0 0 1 0 0,0 0 0 0 0,0 0-1 0 0,0 0 1 0 0,0 0-1 0 0,0-1 1 0 0,0 1-1 0 0,1-1 1 0 0,-1 1 0 0 0,0-1-1 0 0,1 0 1 0 0,-1 0-1 0 0,1 0 1 0 0,0-1 0 0 0,-1 1-1 0 0,1 0 1 0 0,0-1-1 0 0,-1 0 1 0 0,1 1 0 0 0,4-2-1 0 0,25 2-19 0 0,1-1 0 0 0,-1-2 0 0 0,32-6-1 0 0,23-1-251 0 0,-70 7-800 0 0,0 1-4151 0 0</inkml:trace>
</inkml:ink>
</file>

<file path=ppt/ink/ink14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2.074"/>
    </inkml:context>
    <inkml:brush xml:id="br0">
      <inkml:brushProperty name="width" value="0.1" units="cm"/>
      <inkml:brushProperty name="height" value="0.1" units="cm"/>
      <inkml:brushProperty name="color" value="#004F8B"/>
    </inkml:brush>
  </inkml:definitions>
  <inkml:trace contextRef="#ctx0" brushRef="#br0">1 95 5063 0 0,'0'0'390'0'0,"5"-11"-6"0"0,6-16 4997 0 0,3-30 6583 0 0,-14 86-10784 0 0,0-25-1264 0 0,0 48 117 0 0,2 0 0 0 0,3 0 1 0 0,1 0-1 0 0,3-1 0 0 0,2 0 1 0 0,34 93-1 0 0,-25-93-3353 0 0,-16-38 1520 0 0</inkml:trace>
</inkml:ink>
</file>

<file path=ppt/ink/ink14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2.467"/>
    </inkml:context>
    <inkml:brush xml:id="br0">
      <inkml:brushProperty name="width" value="0.1" units="cm"/>
      <inkml:brushProperty name="height" value="0.1" units="cm"/>
      <inkml:brushProperty name="color" value="#004F8B"/>
    </inkml:brush>
  </inkml:definitions>
  <inkml:trace contextRef="#ctx0" brushRef="#br0">1 158 13327 0 0,'5'-3'5727'0'0,"28"-16"-3534"0"0,27-1-1811 0 0,0 2-1 0 0,2 3 1 0 0,97-11-1 0 0,196 0 1472 0 0,-128 13-1360 0 0,-153 6-596 0 0,57-4-438 0 0</inkml:trace>
</inkml:ink>
</file>

<file path=ppt/ink/ink14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2.994"/>
    </inkml:context>
    <inkml:brush xml:id="br0">
      <inkml:brushProperty name="width" value="0.1" units="cm"/>
      <inkml:brushProperty name="height" value="0.1" units="cm"/>
      <inkml:brushProperty name="color" value="#004F8B"/>
    </inkml:brush>
  </inkml:definitions>
  <inkml:trace contextRef="#ctx0" brushRef="#br0">4 51 5983 0 0,'3'-51'14000'0'0,"1"78"-11617"0"0,5 36-1919 0 0,-3-1-1 0 0,-3 1 1 0 0,-2 0 0 0 0,-3 0 0 0 0,-12 66-1 0 0,10-96-488 0 0,-5 56 281 0 0,8-82-331 0 0,1 0 0 0 0,1 0 0 0 0,0 0 0 0 0,0 0 0 0 0,0 0 0 0 0,0 0 0 0 0,1 0 0 0 0,1-1 0 0 0,-1 1 0 0 0,4 6 0 0 0,-3-8-314 0 0</inkml:trace>
</inkml:ink>
</file>

<file path=ppt/ink/ink14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3.527"/>
    </inkml:context>
    <inkml:brush xml:id="br0">
      <inkml:brushProperty name="width" value="0.1" units="cm"/>
      <inkml:brushProperty name="height" value="0.1" units="cm"/>
      <inkml:brushProperty name="color" value="#004F8B"/>
    </inkml:brush>
  </inkml:definitions>
  <inkml:trace contextRef="#ctx0" brushRef="#br0">0 203 10367 0 0,'10'-32'1120'0'0,"-7"20"-480"0"0,1 0 0 0 0,0 0 0 0 0,1 1-1 0 0,1 0 1 0 0,0 0 0 0 0,0 0 0 0 0,1 0 0 0 0,0 1-1 0 0,12-12 1 0 0,-15 18-314 0 0,1-1 0 0 0,-1 1 1 0 0,1 0-1 0 0,1 0 0 0 0,-1 1 0 0 0,0 0 0 0 0,1-1 0 0 0,0 2 0 0 0,-1-1 0 0 0,1 1 0 0 0,0 0 0 0 0,1 0 0 0 0,-1 0 1 0 0,0 1-1 0 0,0 0 0 0 0,1 0 0 0 0,-1 1 0 0 0,0 0 0 0 0,13 1 0 0 0,-16-1-302 0 0,1 1 0 0 0,-1 0 0 0 0,1-1 0 0 0,-1 1 0 0 0,0 1 0 0 0,1-1 0 0 0,-1 0 0 0 0,0 1 0 0 0,0 0 0 0 0,0-1 0 0 0,0 1 0 0 0,0 1 0 0 0,0-1 0 0 0,-1 0 0 0 0,1 1 0 0 0,-1-1 0 0 0,1 1 0 0 0,1 3 0 0 0,0-1-10 0 0,-2 0 0 0 0,1 1 0 0 0,-1-1 0 0 0,0 1 0 0 0,0 0 0 0 0,0-1 0 0 0,-1 1 0 0 0,0 0 0 0 0,0 0 0 0 0,0 7 0 0 0,0 0 18 0 0,-2 1 1 0 0,1-1 0 0 0,-2 1-1 0 0,0-1 1 0 0,0 1 0 0 0,-2-1 0 0 0,1 0-1 0 0,-11 23 1 0 0,-8 3 125 0 0,-50 69 1 0 0,44-69-378 0 0,-31 57 1 0 0,57-93 241 0 0,0 0-1 0 0,1 0 1 0 0,-1 0-1 0 0,1 0 1 0 0,0 1-1 0 0,0-1 1 0 0,0 1-1 0 0,0-1 1 0 0,1 1-1 0 0,-1-1 1 0 0,1 1-1 0 0,0-1 1 0 0,0 6 0 0 0,1-7-23 0 0,0-1 1 0 0,0 0 0 0 0,-1 1 0 0 0,1-1 0 0 0,0 0 0 0 0,0 0 0 0 0,0 0-1 0 0,0 0 1 0 0,0 0 0 0 0,0 0 0 0 0,1 0 0 0 0,-1 0 0 0 0,0 0 0 0 0,1 0 0 0 0,-1 0-1 0 0,0-1 1 0 0,1 1 0 0 0,-1-1 0 0 0,1 1 0 0 0,-1-1 0 0 0,0 1 0 0 0,1-1-1 0 0,-1 0 1 0 0,1 0 0 0 0,0 0 0 0 0,-1 0 0 0 0,1 0 0 0 0,-1 0 0 0 0,1 0 0 0 0,-1 0-1 0 0,1-1 1 0 0,1 1 0 0 0,32-4-38 0 0,1 2 0 0 0,0 1 0 0 0,-1 2 0 0 0,1 2 0 0 0,0 1 0 0 0,-1 2 0 0 0,0 1 0 0 0,43 15 0 0 0,-46-13-2913 0 0,-13-9-5151 0 0</inkml:trace>
</inkml:ink>
</file>

<file path=ppt/ink/ink14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5.559"/>
    </inkml:context>
    <inkml:brush xml:id="br0">
      <inkml:brushProperty name="width" value="0.1" units="cm"/>
      <inkml:brushProperty name="height" value="0.1" units="cm"/>
      <inkml:brushProperty name="color" value="#004F8B"/>
    </inkml:brush>
  </inkml:definitions>
  <inkml:trace contextRef="#ctx0" brushRef="#br0">3 151 5063 0 0,'0'0'10560'0'0,"-3"-39"-5881"0"0,5 33-4557 0 0,1 0 0 0 0,-1 0 0 0 0,1 0 1 0 0,0 1-1 0 0,1-1 0 0 0,-1 1 0 0 0,1 0 0 0 0,0 0 1 0 0,0 0-1 0 0,1 0 0 0 0,0 1 0 0 0,0 0 0 0 0,0 0 1 0 0,0 0-1 0 0,0 0 0 0 0,1 1 0 0 0,11-5 0 0 0,-11 4-3 0 0,1 1 0 0 0,-1 1 0 0 0,1-1-1 0 0,-1 1 1 0 0,1 0 0 0 0,0 1-1 0 0,0 0 1 0 0,0 0 0 0 0,0 0-1 0 0,0 1 1 0 0,0 0 0 0 0,0 0-1 0 0,0 1 1 0 0,0 0 0 0 0,0 0-1 0 0,8 2 1 0 0,-13-2-119 0 0,0 0 0 0 0,1 1 0 0 0,-1-1 0 0 0,0 0 0 0 0,0 0-1 0 0,0 1 1 0 0,0 0 0 0 0,0-1 0 0 0,0 1 0 0 0,0 0 0 0 0,0 0 0 0 0,-1 0 0 0 0,1 0 0 0 0,-1 0-1 0 0,0 0 1 0 0,1 0 0 0 0,-1 1 0 0 0,0-1 0 0 0,0 0 0 0 0,-1 1 0 0 0,1-1 0 0 0,0 1 0 0 0,-1-1-1 0 0,1 1 1 0 0,-1-1 0 0 0,0 4 0 0 0,0 2 2 0 0,-1 0 0 0 0,0 0 1 0 0,0 0-1 0 0,-1 0 0 0 0,-4 13 0 0 0,5-19 0 0 0,-15 41 55 0 0,-3-1 1 0 0,-1-1-1 0 0,-2-1 0 0 0,-49 68 0 0 0,39-61-134 0 0,31-46 72 0 0,0 0 0 0 0,0 1 0 0 0,0-1 0 0 0,0 1 0 0 0,0 0 0 0 0,1-1 0 0 0,-1 1 0 0 0,0 0 0 0 0,1 0 0 0 0,-1-1 0 0 0,1 1 0 0 0,0 0 0 0 0,0 0 0 0 0,-1 0 0 0 0,1-1 0 0 0,0 1 0 0 0,1 0 0 0 0,-1 3-1 0 0,1-4 5 0 0,-1 0 0 0 0,1 0 0 0 0,0 0-1 0 0,-1 0 1 0 0,1 0 0 0 0,0 0 0 0 0,0 0-1 0 0,0 0 1 0 0,0 0 0 0 0,0-1-1 0 0,0 1 1 0 0,0 0 0 0 0,0 0 0 0 0,0-1-1 0 0,0 1 1 0 0,0-1 0 0 0,0 1-1 0 0,1-1 1 0 0,-1 1 0 0 0,0-1 0 0 0,0 0-1 0 0,1 0 1 0 0,-1 1 0 0 0,2-1-1 0 0,19 1 1 0 0,0 0-1 0 0,43-5 1 0 0,-53 2-79 0 0,0 0 0 0 0,1 1 1 0 0,0 1-1 0 0,-1 0 0 0 0,1 0 0 0 0,-1 1 1 0 0,1 1-1 0 0,-1 0 0 0 0,0 1 0 0 0,0 0 1 0 0,0 1-1 0 0,22 10 0 0 0,-26-8-564 0 0</inkml:trace>
</inkml:ink>
</file>

<file path=ppt/ink/ink1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5"/>
    </inkml:context>
    <inkml:brush xml:id="br0">
      <inkml:brushProperty name="width" value="0.1" units="cm"/>
      <inkml:brushProperty name="height" value="0.1" units="cm"/>
      <inkml:brushProperty name="color" value="#F6630D"/>
    </inkml:brush>
  </inkml:definitions>
  <inkml:trace contextRef="#ctx0" brushRef="#br0">0 1 1375 0 0,'0'0'14940'0'0,"17"1"-12081"0"0,254 29 3981 0 0,-256-28-6723 0 0,1-1 1 0 0,0 0 0 0 0,0-2-1 0 0,30-3 1 0 0,0-4-2840 0 0,-36 7 1273 0 0</inkml:trace>
</inkml:ink>
</file>

<file path=ppt/ink/ink14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5.995"/>
    </inkml:context>
    <inkml:brush xml:id="br0">
      <inkml:brushProperty name="width" value="0.1" units="cm"/>
      <inkml:brushProperty name="height" value="0.1" units="cm"/>
      <inkml:brushProperty name="color" value="#004F8B"/>
    </inkml:brush>
  </inkml:definitions>
  <inkml:trace contextRef="#ctx0" brushRef="#br0">45 92 6911 0 0,'-8'-1'-1177'0'0,"-28"-8"12893"0"0,50 1-9360 0 0,22-4-1174 0 0,1 1 0 0 0,-1 2-1 0 0,76-7 1 0 0,120 4-810 0 0,-124 9-161 0 0,378-6-30 0 0,-263 7-46 0 0,-150 2-3526 0 0</inkml:trace>
</inkml:ink>
</file>

<file path=ppt/ink/ink14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6.582"/>
    </inkml:context>
    <inkml:brush xml:id="br0">
      <inkml:brushProperty name="width" value="0.1" units="cm"/>
      <inkml:brushProperty name="height" value="0.1" units="cm"/>
      <inkml:brushProperty name="color" value="#004F8B"/>
    </inkml:brush>
  </inkml:definitions>
  <inkml:trace contextRef="#ctx0" brushRef="#br0">1 27 5063 0 0,'21'-26'16542'0'0,"-21"26"-16485"0"0,4 16 1105 0 0,0 19-539 0 0,-18 96 574 0 0,8-93-1100 0 0,1 1-1 0 0,3 0 1 0 0,1 0 0 0 0,1 0 0 0 0,8 45-1 0 0,-1-48-43 0 0,2-1 0 0 0,27 68 0 0 0,-26-91-2852 0 0,-6-10 1270 0 0</inkml:trace>
</inkml:ink>
</file>

<file path=ppt/ink/ink14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17.491"/>
    </inkml:context>
    <inkml:brush xml:id="br0">
      <inkml:brushProperty name="width" value="0.1" units="cm"/>
      <inkml:brushProperty name="height" value="0.1" units="cm"/>
      <inkml:brushProperty name="color" value="#004F8B"/>
    </inkml:brush>
  </inkml:definitions>
  <inkml:trace contextRef="#ctx0" brushRef="#br0">1 175 2759 0 0,'0'0'10060'0'0,"11"-43"-3528"0"0,-3 32-6228 0 0,0 1-1 0 0,0-1 1 0 0,1 2-1 0 0,0-1 1 0 0,1 1 0 0 0,0 1-1 0 0,0 0 1 0 0,1 0-1 0 0,0 1 1 0 0,0 0-1 0 0,1 1 1 0 0,-1 1-1 0 0,1 0 1 0 0,15-4-1 0 0,-23 7-262 0 0,0 0-1 0 0,1 1 1 0 0,-1 0-1 0 0,1 0 1 0 0,-1 1-1 0 0,1-1 1 0 0,-1 1 0 0 0,1 0-1 0 0,0 0 1 0 0,-1 0-1 0 0,1 1 1 0 0,-1-1-1 0 0,1 1 1 0 0,-1 0-1 0 0,1 1 1 0 0,-1-1-1 0 0,0 1 1 0 0,1 0-1 0 0,6 4 1 0 0,-8-3-28 0 0,0 0 1 0 0,0 0 0 0 0,0 0 0 0 0,-1 0 0 0 0,1 1 0 0 0,-1-1 0 0 0,0 1 0 0 0,1-1 0 0 0,-2 1 0 0 0,1 0 0 0 0,0 0-1 0 0,-1 0 1 0 0,0 0 0 0 0,0 0 0 0 0,0 0 0 0 0,0 1 0 0 0,-1-1 0 0 0,1 0 0 0 0,-1 0 0 0 0,0 0 0 0 0,-2 8-1 0 0,-2 10 22 0 0,-1 0 0 0 0,-1-1 0 0 0,-1 1-1 0 0,-1-1 1 0 0,0 0 0 0 0,-2-1-1 0 0,-13 21 1 0 0,6-8-46 0 0,4-10 1 0 0,-1-2 0 0 0,-19 24 0 0 0,19-27 2 0 0,0 0-1 0 0,2 1 1 0 0,-11 22-1 0 0,22-41 9 0 0,1 0 0 0 0,0 1 0 0 0,0-1 0 0 0,0 0 0 0 0,0 1 0 0 0,-1-1 0 0 0,1 1 0 0 0,0-1 0 0 0,0 0 0 0 0,0 1 0 0 0,0-1 0 0 0,0 0 0 0 0,0 1 0 0 0,0-1 0 0 0,0 1 0 0 0,0-1 0 0 0,0 0 0 0 0,0 1 0 0 0,1-1 0 0 0,-1 0 0 0 0,0 1 0 0 0,0-1 0 0 0,0 1 0 0 0,0-1 0 0 0,0 0 0 0 0,1 1 0 0 0,-1-1 0 0 0,0 0 0 0 0,0 0 0 0 0,1 1 0 0 0,-1-1 0 0 0,0 0 0 0 0,1 1 0 0 0,-1-1 0 0 0,0 0 0 0 0,1 0 0 0 0,-1 0 0 0 0,0 1 0 0 0,1-1 0 0 0,-1 0 0 0 0,0 0 0 0 0,1 0 0 0 0,-1 0 0 0 0,0 0 0 0 0,1 0 0 0 0,-1 0 0 0 0,1 0 0 0 0,17 1 0 0 0,-17-1 0 0 0,79-4 40 0 0,-34 0 29 0 0,1 2 0 0 0,-1 1 0 0 0,0 3-1 0 0,90 16 1 0 0,-75-7-1113 0 0,-26-8-144 0 0</inkml:trace>
</inkml:ink>
</file>

<file path=ppt/ink/ink14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21.87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484 113 10799 0 0,'0'0'979'0'0,"32"-9"42"0"0,-11 3-460 0 0,-2 0 1 0 0,1-1-1 0 0,-1-2 0 0 0,0 0 0 0 0,-1 0 0 0 0,27-20 287 0 0,-44 28-828 0 0,-1 0 0 0 0,1 1 0 0 0,-1-1 0 0 0,0 0 0 0 0,1 0 1 0 0,-1 0-1 0 0,0 0 0 0 0,0 1 0 0 0,0-1 0 0 0,1 0 0 0 0,-1 0 0 0 0,0 0 0 0 0,0 0 1 0 0,0 0-1 0 0,0 0 0 0 0,-1 0 0 0 0,1 0 0 0 0,0 1 0 0 0,0-1 0 0 0,0 0 0 0 0,-1 0 0 0 0,1 0 1 0 0,0 0-1 0 0,-1 1 0 0 0,1-1 0 0 0,-1 0 0 0 0,1 0 0 0 0,-1 1 0 0 0,1-1 0 0 0,-1 0 0 0 0,0 1 1 0 0,1-1-1 0 0,-1 0 0 0 0,-1 0 0 0 0,-4 1 4 0 0,0 0 0 0 0,1 1-1 0 0,-1-1 1 0 0,0 1 0 0 0,0 0 0 0 0,0 1 0 0 0,1 0 0 0 0,-1 0-1 0 0,1 0 1 0 0,-1 0 0 0 0,1 1 0 0 0,-7 4 0 0 0,-14 5 27 0 0,-238 64 324 0 0,53-18 8 0 0,195-53-254 0 0,8-3 11 0 0,0 0 0 0 0,1 1 0 0 0,-1 0 0 0 0,1 0 0 0 0,0 0 0 0 0,0 1 0 0 0,0 0 0 0 0,-7 7 0 0 0,29-1 256 0 0,-1-7-348 0 0,1-1 1 0 0,0 0-1 0 0,0-2 0 0 0,0 1 1 0 0,0-2-1 0 0,-1 0 0 0 0,18-3 1 0 0,4 0-40 0 0,772-92 570 0 0,-698 76-568 0 0,-50 9-11 0 0,80-6-1 0 0,-136 19 1 0 0,-10 3 0 0 0,-12 3 0 0 0,-164 61 30 0 0,-179 96 0 0 0,-39 32-18 0 0,248-124-12 0 0,136-66 1 0 0,-43 25-35 0 0,56-31 29 0 0,1 1 0 0 0,-1-1 0 0 0,1 1 0 0 0,-1 0 0 0 0,1 0 0 0 0,0 0 0 0 0,0 1 0 0 0,0-1 0 0 0,0 0 0 0 0,0 1 0 0 0,0-1 1 0 0,1 1-1 0 0,-1-1 0 0 0,1 1 0 0 0,-1 0 0 0 0,0 6 0 0 0,2-8 3 0 0,0 1 0 0 0,0-1 0 0 0,1 1 0 0 0,-1-1-1 0 0,0 1 1 0 0,1-1 0 0 0,0 0 0 0 0,-1 1 0 0 0,1-1 0 0 0,0 0 0 0 0,-1 1 0 0 0,1-1 0 0 0,0 0 0 0 0,0 0 0 0 0,0 0 0 0 0,0 1-1 0 0,1-1 1 0 0,-1 0 0 0 0,0-1 0 0 0,0 1 0 0 0,0 0 0 0 0,1 0 0 0 0,-1 0 0 0 0,1-1 0 0 0,-1 1 0 0 0,0-1 0 0 0,1 1 0 0 0,-1-1-1 0 0,1 0 1 0 0,-1 1 0 0 0,1-1 0 0 0,-1 0 0 0 0,3 0 0 0 0,59 4-2 0 0,-58-4 4 0 0,151-7 56 0 0,157-28 0 0 0,-132 12 28 0 0,5-5-47 0 0,-112 15-39 0 0,1 2 0 0 0,140-1 0 0 0,-191 15-22 0 0,-24-3 23 0 0,-1 0-1 0 0,1 0 1 0 0,0 0 0 0 0,0 1 0 0 0,-1-1 0 0 0,1 0 0 0 0,0 0-1 0 0,0 1 1 0 0,0-1 0 0 0,-1 0 0 0 0,1 0 0 0 0,0 1-1 0 0,0-1 1 0 0,0 0 0 0 0,0 1 0 0 0,0-1 0 0 0,-1 0-1 0 0,1 0 1 0 0,0 1 0 0 0,0-1 0 0 0,0 0 0 0 0,0 1-1 0 0,0-1 1 0 0,0 0 0 0 0,0 1 0 0 0,0-1 0 0 0,0 0-1 0 0,0 1 1 0 0,0-1 0 0 0,1 0 0 0 0,-1 1 0 0 0,0-1 0 0 0,0 0-1 0 0,0 1 1 0 0,0-1 0 0 0,0 0 0 0 0,1 0 0 0 0,-1 1-1 0 0,0-1 1 0 0,0 0 0 0 0,0 0 0 0 0,1 1 0 0 0,-1-1-1 0 0,0 0 1 0 0,0 0 0 0 0,1 0 0 0 0,-1 1 0 0 0,0-1-1 0 0,0 0 1 0 0,1 0 0 0 0,-1 0 0 0 0,0 0 0 0 0,1 0 0 0 0,-1 0-1 0 0,1 1 1 0 0,-21 9-15 0 0,0-1 0 0 0,-1-1-1 0 0,-38 10 1 0 0,-8 2 17 0 0,-527 214 63 0 0,309-129-64 0 0,-13 6 0 0 0,296-111-2 0 0,1 1 0 0 0,-1-1-1 0 0,0 1 1 0 0,1-1 0 0 0,-1 1 0 0 0,1 0-1 0 0,0 0 1 0 0,-1 0 0 0 0,1 0-1 0 0,0 0 1 0 0,-1 0 0 0 0,1 0 0 0 0,0 0-1 0 0,0 1 1 0 0,-2 1 0 0 0,3-2 1 0 0,1-1 0 0 0,-1 1 0 0 0,0-1 0 0 0,1 1 0 0 0,-1-1 0 0 0,1 1 0 0 0,-1-1 0 0 0,1 0 0 0 0,-1 1 0 0 0,1-1 0 0 0,-1 1 0 0 0,1-1 0 0 0,-1 0 0 0 0,1 0 0 0 0,-1 1 0 0 0,1-1 0 0 0,-1 0 0 0 0,1 0 0 0 0,0 0 0 0 0,-1 0 0 0 0,1 1 0 0 0,-1-1 0 0 0,1 0 0 0 0,0 0 0 0 0,-1 0 0 0 0,2-1 0 0 0,57 1-18 0 0,440-65 261 0 0,-10-20-142 0 0,-437 81-173 0 0,-51 4 71 0 0,-1 0 1 0 0,0 0-1 0 0,1 0 0 0 0,-1 0 1 0 0,0 0-1 0 0,0 1 0 0 0,1-1 1 0 0,-1 0-1 0 0,0 0 0 0 0,0 0 1 0 0,1 0-1 0 0,-1 1 0 0 0,0-1 1 0 0,0 0-1 0 0,0 0 0 0 0,1 0 1 0 0,-1 1-1 0 0,0-1 0 0 0,0 0 1 0 0,0 0-1 0 0,0 1 0 0 0,0-1 1 0 0,0 0-1 0 0,1 0 0 0 0,-1 1 1 0 0,0-1-1 0 0,0 0 1 0 0,0 0-1 0 0,0 1 0 0 0,0-1 1 0 0,0 0-1 0 0,0 1 0 0 0,0-1 1 0 0,0 0-1 0 0,0 0 0 0 0,0 1 1 0 0,0-1-1 0 0,0 0 0 0 0,-1 1 1 0 0,1-1-1 0 0,0 0 0 0 0,0 0 1 0 0,0 1-1 0 0,0-1 0 0 0,0 0 1 0 0,-1 0-1 0 0,1 0 0 0 0,0 1 1 0 0,0-1-1 0 0,0 0 0 0 0,0 0 1 0 0,-1 0-1 0 0,1 1 1 0 0,0-1-1 0 0,0 0 0 0 0,-1 0 1 0 0,1 0-1 0 0,-1 0 0 0 0,-12 14-33 0 0,-16 4 22 0 0,-2-2 0 0 0,0-1 0 0 0,-1-2 0 0 0,-1 0 0 0 0,1-3 1 0 0,-45 9-1 0 0,-13 6 9 0 0,54-14 0 0 0,-440 146-58 0 0,459-150 57 0 0,-53 23-14 0 0,65-28 14 0 0,0 1 0 0 0,0 0 0 0 0,1 0 0 0 0,-1 0 0 0 0,1 1 1 0 0,-1 0-1 0 0,1 0 0 0 0,0 0 0 0 0,1 0 0 0 0,-6 7 0 0 0,9-10 4 0 0,-1 0 0 0 0,1 1 0 0 0,-1-1 0 0 0,1 0 0 0 0,-1 0 0 0 0,1 1-1 0 0,0-1 1 0 0,-1 0 0 0 0,1 1 0 0 0,0-1 0 0 0,0 0 0 0 0,0 0 0 0 0,0 1 0 0 0,0-1 0 0 0,0 0-1 0 0,1 1 1 0 0,-1-1 0 0 0,0 0 0 0 0,1 0 0 0 0,-1 1 0 0 0,0-1 0 0 0,1 0 0 0 0,0 0 0 0 0,-1 0 0 0 0,1 1-1 0 0,0-1 1 0 0,0 0 0 0 0,-1 0 0 0 0,1 0 0 0 0,0 0 0 0 0,0-1 0 0 0,0 1 0 0 0,0 0 0 0 0,0 0-1 0 0,0 0 1 0 0,1-1 0 0 0,-1 1 0 0 0,0-1 0 0 0,0 1 0 0 0,0-1 0 0 0,1 1 0 0 0,-1-1 0 0 0,0 0 0 0 0,0 1-1 0 0,2-1 1 0 0,9 3-7 0 0,1 0-1 0 0,-1 0 0 0 0,19 0 0 0 0,-28-2 11 0 0,56 0-11 0 0,-1-2-1 0 0,1-3 0 0 0,0-2 1 0 0,67-16-1 0 0,82-9-2 0 0,-163 26 12 0 0,-2 0 0 0 0,0 2 0 0 0,0 2 0 0 0,45 4 0 0 0,-86-3-1 0 0,0 0-1 0 0,0 0 0 0 0,0 0 1 0 0,0 1-1 0 0,0-1 0 0 0,0 1 0 0 0,0-1 1 0 0,0 1-1 0 0,0-1 0 0 0,0 1 1 0 0,0 0-1 0 0,-1 0 0 0 0,1 0 1 0 0,0 0-1 0 0,0 0 0 0 0,-1 0 1 0 0,1 1-1 0 0,-1-1 0 0 0,1 1 1 0 0,-1-1-1 0 0,0 1 0 0 0,1-1 1 0 0,0 3-1 0 0,-2-2-3 0 0,1 0 1 0 0,-1 0-1 0 0,0 0 0 0 0,0 0 0 0 0,0 0 1 0 0,-1 0-1 0 0,1 0 0 0 0,-1 0 1 0 0,1 0-1 0 0,-1 0 0 0 0,1 0 0 0 0,-1 0 1 0 0,0-1-1 0 0,0 1 0 0 0,0 0 0 0 0,0 0 1 0 0,0-1-1 0 0,-3 4 0 0 0,-7 8-32 0 0,-2 0 1 0 0,0 0-1 0 0,-25 19 0 0 0,37-32 37 0 0,-12 11 0 0 0,2-3-3 0 0,0 0 0 0 0,0 1 0 0 0,1 0 0 0 0,0 1 0 0 0,-10 13 0 0 0,19-21 3 0 0,0 0 1 0 0,0-1 0 0 0,0 1 0 0 0,0 0 0 0 0,0 0 0 0 0,0 0 0 0 0,0 0 0 0 0,1 0 0 0 0,-1 0-1 0 0,1 0 1 0 0,0 0 0 0 0,-1 0 0 0 0,1 0 0 0 0,0 0 0 0 0,0 0 0 0 0,0 0 0 0 0,1 3 0 0 0,0-3 2 0 0,0 1 0 0 0,0-1 1 0 0,1 0-1 0 0,-1 0 1 0 0,1 0-1 0 0,-1 0 1 0 0,1 0-1 0 0,0 0 1 0 0,-1 0-1 0 0,1 0 1 0 0,0-1-1 0 0,0 1 1 0 0,0-1-1 0 0,1 1 0 0 0,-1-1 1 0 0,0 0-1 0 0,5 2 1 0 0,-1-1 23 0 0,0 1 0 0 0,0-1 0 0 0,1-1 1 0 0,-1 1-1 0 0,0-1 0 0 0,1 0 0 0 0,9 0 0 0 0,18-3 93 0 0</inkml:trace>
</inkml:ink>
</file>

<file path=ppt/ink/ink14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23.04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405 122 7831 0 0,'3'-6'273'0'0,"-1"0"0"0"0,1 0 0 0 0,0 1 0 0 0,0-1 0 0 0,1 1 0 0 0,0 0 0 0 0,-1 0 0 0 0,2 1 0 0 0,-1-1-1 0 0,1 1 1 0 0,-1 0 0 0 0,1 0 0 0 0,0 0 0 0 0,0 1 0 0 0,1-1 0 0 0,-1 1 0 0 0,1 1 0 0 0,0-1 0 0 0,0 1-1 0 0,0 0 1 0 0,0 0 0 0 0,0 1 0 0 0,0-1 0 0 0,12 0 0 0 0,32-6 193 0 0,36-5 239 0 0,-64 10-321 0 0,-1 1-1 0 0,1 2 1 0 0,40 2-1 0 0,-61-2-320 0 0,0 0 0 0 0,0 0 0 0 0,0 0 0 0 0,0 0 1 0 0,-1 1-1 0 0,1-1 0 0 0,0 0 0 0 0,0 0 0 0 0,0 0 0 0 0,0 1 0 0 0,0-1 0 0 0,-1 0 0 0 0,1 1 0 0 0,0-1 0 0 0,0 1 0 0 0,0-1 0 0 0,-1 1 0 0 0,1-1 0 0 0,0 1 0 0 0,-1 0 1 0 0,1-1-1 0 0,-1 1 0 0 0,1 0 0 0 0,-1 0 0 0 0,1-1 0 0 0,-1 1 0 0 0,1 1 0 0 0,-1-1-43 0 0,0 0 1 0 0,0 1-1 0 0,0-1 0 0 0,-1 0 1 0 0,1 0-1 0 0,0 1 0 0 0,-1-1 1 0 0,1 0-1 0 0,-1 0 1 0 0,0 0-1 0 0,1 0 0 0 0,-1 1 1 0 0,0-1-1 0 0,0 0 0 0 0,0 0 1 0 0,-1 1-1 0 0,-55 44-961 0 0,45-37 849 0 0,-11 8-4 0 0,-280 200-129 0 0,246-182 317 0 0,-2-2 1 0 0,-1-2 0 0 0,-97 34-1 0 0,88-40 40 0 0,58-18-98 0 0,12-2-18 0 0,9-2 6 0 0,13 0-20 0 0,1 0-1 0 0,0-1 1 0 0,0-2 0 0 0,1 0-1 0 0,-1-2 1 0 0,-1 0-1 0 0,26-7 1 0 0,15 0 13 0 0,158-19 244 0 0,104-10 210 0 0,-274 32-418 0 0,-1 3 1 0 0,1 2-1 0 0,0 2 0 0 0,53 9 0 0 0,-101-10-52 0 0,0 1 0 0 0,0 0 0 0 0,0 0 0 0 0,-1 1 0 0 0,1-1 0 0 0,0 1 0 0 0,-1-1-1 0 0,1 1 1 0 0,-1 0 0 0 0,0 1 0 0 0,1-1 0 0 0,3 4 0 0 0,-7-5-1 0 0,1-1 1 0 0,-1 1-1 0 0,1 0 0 0 0,-1 0 1 0 0,1-1-1 0 0,-1 1 0 0 0,1 0 1 0 0,-1 0-1 0 0,0 0 0 0 0,0 0 1 0 0,1 0-1 0 0,-1 0 0 0 0,0-1 1 0 0,0 1-1 0 0,0 0 0 0 0,0 0 1 0 0,0 0-1 0 0,0 0 1 0 0,0 0-1 0 0,0 0 0 0 0,-1 1 1 0 0,0 0-2 0 0,0 0 1 0 0,0 0 0 0 0,0 0 0 0 0,0 0-1 0 0,0-1 1 0 0,-1 1 0 0 0,1 0-1 0 0,-1-1 1 0 0,1 1 0 0 0,-1-1 0 0 0,1 0-1 0 0,-5 3 1 0 0,-12 7 2 0 0,-1-1 0 0 0,0-1 0 0 0,-1-1 0 0 0,-35 10 0 0 0,-15 6 0 0 0,-231 114 77 0 0,85-36-66 0 0,159-77-12 0 0,12-7-4 0 0,-78 45-1 0 0,122-63 3 0 0,0 1 0 0 0,0-1 0 0 0,-1 1 0 0 0,1 0 0 0 0,0-1 0 0 0,0 1 0 0 0,0 0 0 0 0,0 0 0 0 0,0 0 0 0 0,0-1 0 0 0,0 1 0 0 0,0 0 0 0 0,0 0 1 0 0,1 1-1 0 0,-1-1 0 0 0,0 0 0 0 0,0 0 0 0 0,1 0 0 0 0,-1 0 0 0 0,1 0 0 0 0,-1 1 0 0 0,1 1 0 0 0,0-2 0 0 0,1 0 1 0 0,0-1-1 0 0,0 1 1 0 0,-1 0-1 0 0,1-1 0 0 0,0 1 1 0 0,0-1-1 0 0,0 1 1 0 0,0-1-1 0 0,0 1 1 0 0,0-1-1 0 0,0 1 1 0 0,0-1-1 0 0,0 0 1 0 0,0 0-1 0 0,0 0 1 0 0,0 0-1 0 0,0 1 0 0 0,0-1 1 0 0,2-1-1 0 0,67-1-60 0 0,-70 2 63 0 0,391-58 101 0 0,191-14 118 0 0,-580 72-219 0 0,65 2-21 0 0,-64-1 17 0 0,0-1 1 0 0,0 0-1 0 0,0 1 1 0 0,-1 0-1 0 0,1 0 1 0 0,0 0-1 0 0,0 0 1 0 0,-1 0-1 0 0,1 0 1 0 0,0 0-1 0 0,-1 1 1 0 0,0 0 0 0 0,1-1-1 0 0,-1 1 1 0 0,0 0-1 0 0,0 0 1 0 0,0 0-1 0 0,0 1 1 0 0,2 2-1 0 0,-3-3 1 0 0,-1 0 0 0 0,1-1 0 0 0,-1 1-1 0 0,0 0 1 0 0,0 0 0 0 0,0 0 0 0 0,0 0 0 0 0,0 0-1 0 0,0 0 1 0 0,0 0 0 0 0,-1 0 0 0 0,1 0 0 0 0,-1-1-1 0 0,0 1 1 0 0,1 0 0 0 0,-1 0 0 0 0,0-1 0 0 0,0 1-1 0 0,0 0 1 0 0,0-1 0 0 0,0 1 0 0 0,0-1 0 0 0,0 1-1 0 0,-1-1 1 0 0,1 1 0 0 0,-3 1 0 0 0,-43 34-64 0 0,47-37 66 0 0,-48 29-16 0 0,-1-3 1 0 0,-1-2-1 0 0,-77 25 1 0 0,-36 16-4 0 0,83-28-1 0 0,2 3 0 0 0,-134 92-1 0 0,209-130 20 0 0,0 0-1 0 0,0 0 1 0 0,1 1-1 0 0,-1-1 1 0 0,1 1-1 0 0,-1-1 1 0 0,1 1-1 0 0,0 0 1 0 0,0 0 0 0 0,0 0-1 0 0,1 0 1 0 0,-1 0-1 0 0,1 0 1 0 0,-1 0-1 0 0,1 1 1 0 0,0-1-1 0 0,0 0 1 0 0,1 1-1 0 0,-2 6 1 0 0,3-7 1 0 0,0-1 0 0 0,-1 1 0 0 0,1-1 0 0 0,0 1 0 0 0,0-1 0 0 0,0 0 1 0 0,1 1-1 0 0,-1-1 0 0 0,1 0 0 0 0,-1 0 0 0 0,1 0 0 0 0,0 0 0 0 0,-1 0 0 0 0,1 0 0 0 0,0 0 0 0 0,0-1 0 0 0,1 1 1 0 0,-1-1-1 0 0,0 1 0 0 0,0-1 0 0 0,1 0 0 0 0,-1 0 0 0 0,1 0 0 0 0,-1 0 0 0 0,1-1 0 0 0,-1 1 0 0 0,4 0 1 0 0,12 3-5 0 0,-1-1 0 0 0,1 0 1 0 0,0-2-1 0 0,1 0 0 0 0,23-2 1 0 0,96-15 112 0 0,-65 6-84 0 0,184-32 259 0 0,-100 14-164 0 0,-105 26-151 0 0,-51 2 32 0 0,-1 0-1 0 0,1 0 0 0 0,-1 0 1 0 0,0 0-1 0 0,1 0 0 0 0,-1 0 1 0 0,1 0-1 0 0,-1 1 1 0 0,0-1-1 0 0,1 0 0 0 0,-1 0 1 0 0,0 0-1 0 0,1 0 0 0 0,-1 1 1 0 0,1-1-1 0 0,-1 0 0 0 0,0 0 1 0 0,0 1-1 0 0,1-1 1 0 0,-1 0-1 0 0,0 0 0 0 0,1 1 1 0 0,-1-1-1 0 0,0 0 0 0 0,0 1 1 0 0,0-1-1 0 0,1 0 1 0 0,-1 1-1 0 0,0-1 0 0 0,0 1 1 0 0,0-1-1 0 0,0 0 0 0 0,0 1 1 0 0,1 0-1 0 0,-2 1 0 0 0,0-1 1 0 0,0 1-1 0 0,0-1 0 0 0,0 1 1 0 0,0-1-1 0 0,0 1 0 0 0,-1-1 0 0 0,1 0 1 0 0,0 1-1 0 0,-1-1 0 0 0,1 0 1 0 0,-1 0-1 0 0,-2 1 0 0 0,-20 14 2 0 0,-1-1-1 0 0,0-1 0 0 0,-50 19 0 0 0,-91 21-12 0 0,75-26-30 0 0,0 1 23 0 0,1 3 1 0 0,2 5-1 0 0,-85 48 0 0 0,157-75 18 0 0,0 0 0 0 0,1 2 0 0 0,0 0 1 0 0,0 0-1 0 0,1 2 0 0 0,-17 20 0 0 0,28-30 2 0 0,1 0-1 0 0,-1 0 1 0 0,1 0 0 0 0,0 0 0 0 0,0 0-1 0 0,0 0 1 0 0,0 1 0 0 0,1-1 0 0 0,0 1-1 0 0,-1-1 1 0 0,2 1 0 0 0,-1-1 0 0 0,0 9 0 0 0,2-9 2 0 0,0-1 0 0 0,-1 1 1 0 0,1-1-1 0 0,1 1 1 0 0,-1-1-1 0 0,0 0 1 0 0,1 1-1 0 0,0-1 1 0 0,0 0-1 0 0,0 0 1 0 0,0 0-1 0 0,0 0 0 0 0,1 0 1 0 0,-1-1-1 0 0,1 1 1 0 0,-1-1-1 0 0,1 1 1 0 0,0-1-1 0 0,7 3 1 0 0,0 1 38 0 0,0-1 0 0 0,1 0-1 0 0,0 0 1 0 0,0-2 0 0 0,0 1 0 0 0,1-1 0 0 0,-1-1 0 0 0,1 0 0 0 0,0-1 0 0 0,0 0 0 0 0,21-1 0 0 0,-5-2-38 0 0,0-1-1 0 0,-1-2 0 0 0,51-14 1 0 0,-28 4-427 0 0</inkml:trace>
</inkml:ink>
</file>

<file path=ppt/ink/ink14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2T05:49:25.12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937 16 3223 0 0,'14'-4'1045'0'0,"16"-4"4745"0"0,-5 9-2808 0 0,47-3 0 0 0,-49 0-2144 0 0,1 2 0 0 0,35 2-1 0 0,-97 7-609 0 0,16-2-213 0 0,-80 14 14 0 0,2 5 1 0 0,0 4-1 0 0,-107 49 0 0 0,159-54-29 0 0,-60 44 0 0 0,72-44 0 0 0,-1-2 0 0 0,-1-1 0 0 0,-43 18 0 0 0,57-31 0 0 0,24-9 0 0 0,-1 0 0 0 0,1 0 0 0 0,-1 0 0 0 0,1 0 0 0 0,-1 0 0 0 0,1 0 0 0 0,0 0 0 0 0,-1 0 0 0 0,1 0 0 0 0,-1 1 0 0 0,1-1 0 0 0,-1 0 0 0 0,1 0 0 0 0,0 0 0 0 0,-1 1 0 0 0,1-1 0 0 0,-1 0 0 0 0,1 0 0 0 0,0 1 0 0 0,-1-1 0 0 0,1 0 0 0 0,0 1 0 0 0,0-1 0 0 0,-1 0 0 0 0,1 1 0 0 0,0-1 0 0 0,0 1 0 0 0,-1-1 0 0 0,1 0 0 0 0,0 1 0 0 0,0-1 0 0 0,0 1 0 0 0,0-1 0 0 0,-1 1 0 0 0,1-1 0 0 0,0 0 0 0 0,0 1 0 0 0,0-1 0 0 0,0 1 0 0 0,0-1 0 0 0,0 1 0 0 0,0-1 0 0 0,0 1 0 0 0,1-1 0 0 0,-1 0 0 0 0,0 1 0 0 0,0-1 0 0 0,0 1 0 0 0,0-1 0 0 0,1 1 0 0 0,-1-1 0 0 0,0 0 0 0 0,0 1 0 0 0,1-1 0 0 0,-1 0 0 0 0,0 1 0 0 0,1-1 0 0 0,14 8 0 0 0,-15-8 0 0 0,15 3 0 0 0,0-1 0 0 0,1-1 0 0 0,-1 0 1 0 0,0-1-1 0 0,0-1 0 0 0,25-4 0 0 0,6 0 10 0 0,-30 4-2 0 0,458-43 176 0 0,-63-3-138 0 0,-280 33-92 0 0,-123 14 47 0 0,8-3-19 0 0,0 2 0 0 0,0 0 0 0 0,0 1 0 0 0,0 1 0 0 0,18 2 0 0 0,-16 6-23 0 0,-19 1 23 0 0,-15 1 13 0 0,-23 9 47 0 0,-1-1 0 0 0,-1-3 0 0 0,-1-1 0 0 0,-81 18 0 0 0,-531 92 313 0 0,110-27-232 0 0,529-95-123 0 0,-35 9 0 0 0,48-11 0 0 0,0-1 0 0 0,0 1 0 0 0,0-1 0 0 0,0 1 0 0 0,0 0 0 0 0,0 0 0 0 0,0 0 0 0 0,0 0 0 0 0,0 0 0 0 0,1 0 0 0 0,-1 1 0 0 0,0-1 0 0 0,1 1 0 0 0,-1-1 0 0 0,1 1 0 0 0,0-1 0 0 0,-2 4 0 0 0,3-5-1 0 0,0 1 0 0 0,0 0 0 0 0,-1-1 0 0 0,1 1 1 0 0,0-1-1 0 0,1 1 0 0 0,-1 0 0 0 0,0-1 0 0 0,0 1 0 0 0,0-1 0 0 0,0 1 0 0 0,0-1 0 0 0,1 1 0 0 0,-1 0 0 0 0,0-1 0 0 0,0 1 0 0 0,1-1 0 0 0,-1 1 0 0 0,0-1 0 0 0,1 1 1 0 0,-1-1-1 0 0,1 0 0 0 0,-1 1 0 0 0,1-1 0 0 0,-1 1 0 0 0,1-1 0 0 0,-1 0 0 0 0,1 1 0 0 0,-1-1 0 0 0,1 0 0 0 0,0 1 0 0 0,22 7-45 0 0,-21-7 42 0 0,21 4-13 0 0,-1 0-1 0 0,1-1 1 0 0,0-2 0 0 0,37 0-1 0 0,100-11 9 0 0,-65 2 20 0 0,872-1 106 0 0,-896 13-130 0 0,-1 4 1 0 0,1 3-1 0 0,-2 3 0 0 0,81 29 0 0 0,-142-42 5 0 0,0 1 0 0 0,0 1 0 0 0,0 0 0 0 0,0 0 0 0 0,-1 0 0 0 0,14 10 0 0 0,-20-13 6 0 0,0 0-1 0 0,0 0 0 0 0,0 0 1 0 0,-1 1-1 0 0,1-1 1 0 0,0 0-1 0 0,0 0 0 0 0,0 0 1 0 0,-1 1-1 0 0,1-1 1 0 0,-1 0-1 0 0,1 1 0 0 0,-1-1 1 0 0,0 0-1 0 0,1 1 1 0 0,-1-1-1 0 0,0 1 0 0 0,0-1 1 0 0,0 2-1 0 0,0-1 0 0 0,-1 0 0 0 0,0 1 0 0 0,1-1 0 0 0,-1 0 0 0 0,0 0 0 0 0,0 0 0 0 0,-1 0 0 0 0,1-1 0 0 0,0 1 0 0 0,-1 0 0 0 0,1 0 0 0 0,-1-1-1 0 0,1 1 1 0 0,-1-1 0 0 0,0 1 0 0 0,-2 1 0 0 0,-10 6-32 0 0,0 0-1 0 0,-1-1 1 0 0,0 0-1 0 0,0-1 0 0 0,0-1 1 0 0,-26 7-1 0 0,-105 19-9 0 0,108-25 51 0 0,-479 68 51 0 0,301-47 4 0 0,100-14-51 0 0,37-6-10 0 0,1 3 0 0 0,-115 32 0 0 0,191-42 0 0 0,1-1 0 0 0,-1 0 0 0 0,0 1 0 0 0,1-1 0 0 0,-1 1 0 0 0,0 0 0 0 0,1-1 0 0 0,-1 1 0 0 0,1 0 0 0 0,-1 0 0 0 0,1 0 0 0 0,0 0 0 0 0,-1 0 0 0 0,-1 3 0 0 0,3-4 0 0 0,0 1 0 0 0,1-1 0 0 0,-1 1 0 0 0,0-1 0 0 0,0 1 0 0 0,0-1 0 0 0,1 1 0 0 0,-1-1 0 0 0,0 0 0 0 0,0 1 0 0 0,1-1 0 0 0,-1 1 0 0 0,0-1 0 0 0,1 0 0 0 0,-1 1 0 0 0,0-1 0 0 0,1 0 0 0 0,-1 0 0 0 0,1 1 0 0 0,-1-1 0 0 0,0 0 0 0 0,1 0 0 0 0,-1 1 0 0 0,1-1 0 0 0,-1 0 0 0 0,1 0 0 0 0,-1 0 0 0 0,1 0 0 0 0,-1 0 0 0 0,2 0 0 0 0,55 9 0 0 0,356-10 295 0 0,-162-4-123 0 0,-141 4-104 0 0,-15-2-8 0 0,0 5 0 0 0,149 22 0 0 0,-234-22-75 0 0,43 10-26 0 0,-50-11 37 0 0,-1 0 0 0 0,1 0 0 0 0,0 0 0 0 0,-1 0 0 0 0,1 0 0 0 0,-1 1 0 0 0,1-1 0 0 0,-1 1 0 0 0,0 0 0 0 0,0-1 0 0 0,0 1 0 0 0,0 0 0 0 0,0 0 0 0 0,0 1 0 0 0,2 1 0 0 0,-4-3 3 0 0,0 0 0 0 0,0 0 1 0 0,1 1-1 0 0,-1-1 0 0 0,0 0 1 0 0,0 0-1 0 0,0 0 0 0 0,0 0 1 0 0,0 0-1 0 0,0 0 0 0 0,-1 0 1 0 0,1 0-1 0 0,0 0 0 0 0,0 0 0 0 0,-1 0 1 0 0,1 0-1 0 0,-1 0 0 0 0,1 0 1 0 0,-1 0-1 0 0,1-1 0 0 0,-1 1 1 0 0,0 0-1 0 0,1 0 0 0 0,-1 0 0 0 0,0-1 1 0 0,1 1-1 0 0,-1 0 0 0 0,0-1 1 0 0,0 1-1 0 0,0 0 0 0 0,0-1 1 0 0,0 1-1 0 0,-1 0 0 0 0,-36 16-41 0 0,36-16 37 0 0,-148 50-29 0 0,-180 37 0 0 0,-160 3-112 0 0,460-86 139 0 0,-52 9-74 0 0,77-13 67 0 0,0 0 0 0 0,0 1 0 0 0,0 0 0 0 0,1 0 0 0 0,-1 0 0 0 0,0 0 0 0 0,1 1 0 0 0,0-1 0 0 0,0 1 0 0 0,0 0 0 0 0,0 1 0 0 0,-5 4 0 0 0,8-7 11 0 0,1 0-1 0 0,-1 0 0 0 0,0 0 1 0 0,1 1-1 0 0,0-1 0 0 0,-1 0 1 0 0,1 0-1 0 0,0 0 1 0 0,-1 1-1 0 0,1-1 0 0 0,0 0 1 0 0,0 0-1 0 0,0 0 0 0 0,0 1 1 0 0,0-1-1 0 0,0 0 1 0 0,1 0-1 0 0,-1 1 0 0 0,0-1 1 0 0,0 0-1 0 0,1 0 1 0 0,-1 0-1 0 0,1 0 0 0 0,-1 0 1 0 0,1 1-1 0 0,0-1 0 0 0,-1 0 1 0 0,1 0-1 0 0,0 0 1 0 0,0-1-1 0 0,0 1 0 0 0,0 0 1 0 0,-1 0-1 0 0,1 0 0 0 0,0-1 1 0 0,2 2-1 0 0,41 24-91 0 0,-12-12 110 0 0,0-1-1 0 0,1-2 1 0 0,53 11 0 0 0,108 8 99 0 0,-65-11-138 0 0,-69-9 24 0 0,102 4 0 0 0,-142-14 0 0 0,0-1 0 0 0,0 0 0 0 0,-1-1 0 0 0,1-1 0 0 0,0-1 0 0 0,-1-1 0 0 0,0-1 0 0 0,0-1 0 0 0,19-9 0 0 0,-36 16 1 0 0,-1-1-1 0 0,1 1 1 0 0,-1-1 0 0 0,0 0-1 0 0,0 0 1 0 0,1 1 0 0 0,-1-1-1 0 0,0 0 1 0 0,0 0 0 0 0,0 0-1 0 0,0-1 1 0 0,0 1-1 0 0,0 0 1 0 0,0 0 0 0 0,-1 0-1 0 0,1-1 1 0 0,0 0 0 0 0,0 1 1 0 0,-1 0 0 0 0,0 1 0 0 0,-1-1 0 0 0,1 0 0 0 0,0 1 0 0 0,0-1 0 0 0,0 0 0 0 0,0 1 0 0 0,0-1 0 0 0,-1 1 0 0 0,1-1 1 0 0,0 0-1 0 0,-1 1 0 0 0,1-1 0 0 0,0 1 0 0 0,-1-1 0 0 0,1 1 0 0 0,-1-1 0 0 0,1 1 0 0 0,0-1 0 0 0,-1 1 0 0 0,1-1 0 0 0,-1 1 0 0 0,0 0 0 0 0,0-1 1 0 0,-4-2 12 0 0,1 1 0 0 0,-1 0 0 0 0,0 0 0 0 0,0 0 0 0 0,0 1 1 0 0,0-1-1 0 0,-11 0 0 0 0,-76-1 51 0 0,-1 4 0 0 0,1 4 0 0 0,-102 18-1 0 0,152-18-67 0 0,-70 9-4 0 0,-290 49-68 0 0,390-60 70 0 0,6-3-5 0 0,0 1 0 0 0,0 1 0 0 0,0-1 0 0 0,0 1 0 0 0,0 0 0 0 0,1 1 0 0 0,-1-1 0 0 0,1 1 0 0 0,-1 0 0 0 0,1 0 0 0 0,-10 8 0 0 0,15-10 7 0 0,0-1-1 0 0,-1 0 0 0 0,1 1 1 0 0,0-1-1 0 0,-1 1 1 0 0,1-1-1 0 0,0 0 1 0 0,0 1-1 0 0,-1-1 1 0 0,1 1-1 0 0,0-1 0 0 0,0 1 1 0 0,0-1-1 0 0,0 1 1 0 0,0-1-1 0 0,0 1 1 0 0,-1-1-1 0 0,1 1 0 0 0,0-1 1 0 0,0 1-1 0 0,0-1 1 0 0,1 1-1 0 0,-1-1 1 0 0,0 1-1 0 0,0-1 0 0 0,0 1 1 0 0,0-1-1 0 0,0 1 1 0 0,1-1-1 0 0,-1 1 1 0 0,0-1-1 0 0,0 0 0 0 0,1 1 1 0 0,-1-1-1 0 0,0 1 1 0 0,0-1-1 0 0,1 0 1 0 0,-1 1-1 0 0,1-1 0 0 0,-1 0 1 0 0,0 1-1 0 0,1-1 1 0 0,-1 0-1 0 0,1 0 1 0 0,-1 1-1 0 0,1-1 0 0 0,-1 0 1 0 0,1 0-1 0 0,-1 0 1 0 0,0 0-1 0 0,1 0 1 0 0,-1 1-1 0 0,1-1 1 0 0,-1 0-1 0 0,1 0 0 0 0,-1 0 1 0 0,2-1-1 0 0,32 4-85 0 0,262-23 35 0 0,-196 9 74 0 0,173 4 0 0 0,92 18 97 0 0,-336-8-72 0 0,-1 1 0 0 0,0 1 0 0 0,0 1 1 0 0,0 2-1 0 0,-1 1 0 0 0,28 13 1 0 0,-13-8 121 0 0,-2-8 6 0 0</inkml:trace>
</inkml:ink>
</file>

<file path=ppt/ink/ink14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08.653"/>
    </inkml:context>
    <inkml:brush xml:id="br0">
      <inkml:brushProperty name="width" value="0.1" units="cm"/>
      <inkml:brushProperty name="height" value="0.1" units="cm"/>
      <inkml:brushProperty name="color" value="#008C3A"/>
    </inkml:brush>
  </inkml:definitions>
  <inkml:trace contextRef="#ctx0" brushRef="#br0">7 142 1375 0 0,'-6'-4'16935'0'0,"5"1"-17232"0"0,3-3 443 0 0,1 0 0 0 0,-1 0 0 0 0,1 0 0 0 0,0 1 0 0 0,1-1 0 0 0,-1 1 0 0 0,1 0 0 0 0,0 0 0 0 0,0 1 0 0 0,1-1 0 0 0,-1 1 0 0 0,1 0 1 0 0,0 0-1 0 0,0 0 0 0 0,10-5 0 0 0,-1 1 163 0 0,1 0 0 0 0,-1 1 0 0 0,2 0 0 0 0,29-8 0 0 0,-43 14-302 0 0,1 0 1 0 0,-1 0-1 0 0,0 1 0 0 0,1-1 0 0 0,0 1 1 0 0,-1-1-1 0 0,1 1 0 0 0,-1 0 0 0 0,1 0 1 0 0,-1 0-1 0 0,1 0 0 0 0,0 0 0 0 0,-1 1 1 0 0,1-1-1 0 0,-1 1 0 0 0,1 0 0 0 0,-1 0 1 0 0,0 0-1 0 0,1 0 0 0 0,-1 0 0 0 0,0 0 1 0 0,1 1-1 0 0,-1-1 0 0 0,0 1 0 0 0,0-1 1 0 0,0 1-1 0 0,0 0 0 0 0,-1 0 0 0 0,1 0 1 0 0,0 0-1 0 0,-1 0 0 0 0,1 0 0 0 0,-1 0 1 0 0,0 0-1 0 0,0 1 0 0 0,0-1 0 0 0,0 1 1 0 0,0-1-1 0 0,0 1 0 0 0,-1-1 0 0 0,1 1 1 0 0,-1-1-1 0 0,0 1 0 0 0,0 4 0 0 0,1 6 8 0 0,-1-1 0 0 0,-1 1 0 0 0,0-1 0 0 0,-1 1 0 0 0,0-1 0 0 0,-1 1-1 0 0,0-1 1 0 0,-6 12 0 0 0,-3 3-99 0 0,-2-1 0 0 0,-1-1 0 0 0,-36 47 0 0 0,30-43-77 0 0,1 0 0 0 0,-17 32-1 0 0,31-46 72 0 0,44-11 36 0 0,2-7 0 0 0,-6 1 196 0 0,0 2 1 0 0,42 3 0 0 0,-72-1-84 0 0,1-1 0 0 0,-1 0 0 0 0,0 1 0 0 0,0 0 0 0 0,1 0 0 0 0,-1 0 0 0 0,-1 0 0 0 0,8 6 0 0 0,17 9-1543 0 0,-8-13-4265 0 0</inkml:trace>
</inkml:ink>
</file>

<file path=ppt/ink/ink14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09.346"/>
    </inkml:context>
    <inkml:brush xml:id="br0">
      <inkml:brushProperty name="width" value="0.1" units="cm"/>
      <inkml:brushProperty name="height" value="0.1" units="cm"/>
      <inkml:brushProperty name="color" value="#008C3A"/>
    </inkml:brush>
  </inkml:definitions>
  <inkml:trace contextRef="#ctx0" brushRef="#br0">1 130 3679 0 0,'6'-11'6920'0'0,"10"-12"-4417"0"0,-2 12-1294 0 0,0 0-1 0 0,2 2 1 0 0,30-16-1 0 0,11-7 1111 0 0,-55 31-2190 0 0,0 0 0 0 0,0 0 0 0 0,0 0 0 0 0,0 0 0 0 0,0 1 0 0 0,0-1 0 0 0,1 1 0 0 0,-1-1 0 0 0,0 1 0 0 0,0 0 0 0 0,4-1 0 0 0,-4 1 2 0 0,13 25 262 0 0,-14-17-382 0 0,0 0 1 0 0,0 0-1 0 0,-1 1 0 0 0,0-1 1 0 0,0 0-1 0 0,-1 0 0 0 0,0 0 1 0 0,0 0-1 0 0,-1 0 0 0 0,0 0 1 0 0,-1 0-1 0 0,-4 9 0 0 0,-7 14 89 0 0,-30 49 0 0 0,4-9-39 0 0,28-47-78 0 0,4-7-27 0 0,0 0 1 0 0,-10 34-1 0 0,19-51 43 0 0,-1 1-1 0 0,0 0 1 0 0,0 0 0 0 0,0-1-1 0 0,1 1 1 0 0,-1 0-1 0 0,0 0 1 0 0,1-1 0 0 0,-1 1-1 0 0,1 0 1 0 0,-1-1-1 0 0,1 1 1 0 0,-1 0 0 0 0,1-1-1 0 0,-1 1 1 0 0,1-1-1 0 0,0 1 1 0 0,-1-1 0 0 0,1 1-1 0 0,0-1 1 0 0,-1 0 0 0 0,1 1-1 0 0,0-1 1 0 0,0 0-1 0 0,-1 1 1 0 0,1-1 0 0 0,1 0-1 0 0,21 7-19 0 0,-8-6 50 0 0,0-1 0 0 0,0-1 0 0 0,1-1 1 0 0,15-3-1 0 0,-16 2 10 0 0,1 1 1 0 0,0 0 0 0 0,24 2-1 0 0,-37 0-13 0 0,0 1 1 0 0,-1 0-1 0 0,1 0 0 0 0,0 0 1 0 0,0 1-1 0 0,0-1 0 0 0,-1 1 1 0 0,1 0-1 0 0,-1-1 0 0 0,1 1 1 0 0,-1 0-1 0 0,0 0 0 0 0,0 1 1 0 0,3 2-1 0 0,19 15-1462 0 0,-6-17-2804 0 0</inkml:trace>
</inkml:ink>
</file>

<file path=ppt/ink/ink14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19.479"/>
    </inkml:context>
    <inkml:brush xml:id="br0">
      <inkml:brushProperty name="width" value="0.1" units="cm"/>
      <inkml:brushProperty name="height" value="0.1" units="cm"/>
      <inkml:brushProperty name="color" value="#008C3A"/>
    </inkml:brush>
  </inkml:definitions>
  <inkml:trace contextRef="#ctx0" brushRef="#br0">0 177 2303 0 0,'8'0'3456'0'0,"13"-2"3583"0"0,3-35-1954 0 0,2 0-3393 0 0,15-24-1182 0 0,-39 58-434 0 0,0 1 0 0 0,-1-1 1 0 0,1 0-1 0 0,0 1 1 0 0,0-1-1 0 0,0 1 0 0 0,0 0 1 0 0,1 0-1 0 0,-1 0 1 0 0,1 0-1 0 0,-1 0 0 0 0,1 0 1 0 0,0 1-1 0 0,0-1 1 0 0,-1 1-1 0 0,1 0 0 0 0,0 0 1 0 0,0 0-1 0 0,0 0 1 0 0,0 1-1 0 0,1-1 0 0 0,-1 1 1 0 0,0-1-1 0 0,0 1 1 0 0,0 0-1 0 0,0 0 0 0 0,6 2 1 0 0,-7-1-53 0 0,1 0 0 0 0,0 0 1 0 0,0 0-1 0 0,0 1 0 0 0,-1 0 0 0 0,1-1 1 0 0,0 1-1 0 0,-1 0 0 0 0,0 0 0 0 0,1 1 1 0 0,-1-1-1 0 0,0 0 0 0 0,0 1 1 0 0,-1-1-1 0 0,1 1 0 0 0,0 0 0 0 0,-1-1 1 0 0,1 1-1 0 0,-1 0 0 0 0,0 0 0 0 0,0 0 1 0 0,0 0-1 0 0,-1 0 0 0 0,1 0 0 0 0,-1 0 1 0 0,1 0-1 0 0,-1 5 0 0 0,-1 3 1 0 0,0 1 0 0 0,-1-1 0 0 0,0 1 0 0 0,0-1-1 0 0,-2 1 1 0 0,1-1 0 0 0,-1 0 0 0 0,-1-1 0 0 0,-7 14 0 0 0,-10 25 30 0 0,21-46-71 0 0,0 0-1 0 0,0 0 0 0 0,0 0 1 0 0,0 0-1 0 0,-1 0 1 0 0,0 0-1 0 0,1 0 0 0 0,-1 0 1 0 0,0 0-1 0 0,0-1 1 0 0,-1 1-1 0 0,1-1 0 0 0,0 0 1 0 0,-1 0-1 0 0,0 0 1 0 0,1 0-1 0 0,-1 0 0 0 0,0 0 1 0 0,-3 1-1 0 0,5-3-42 0 0,7 7-6 0 0,-1-3 79 0 0,0 0-1 0 0,0-1 0 0 0,0 0 1 0 0,1 0-1 0 0,-1-1 1 0 0,1 1-1 0 0,8 1 0 0 0,6 4 192 0 0,-15-5-191 0 0,0 1 1 0 0,-1-1-1 0 0,1 1 0 0 0,-1 0 0 0 0,0 0 0 0 0,0 1 1 0 0,0-1-1 0 0,0 1 0 0 0,-1 0 0 0 0,0 0 0 0 0,0 0 1 0 0,0 0-1 0 0,-1 1 0 0 0,0-1 0 0 0,0 1 1 0 0,0-1-1 0 0,-1 1 0 0 0,1 0 0 0 0,-1 0 0 0 0,-1-1 1 0 0,1 1-1 0 0,-1 0 0 0 0,0 0 0 0 0,0 0 0 0 0,-1 0 1 0 0,0 0-1 0 0,-2 7 0 0 0,1-5 77 0 0,0 0 1 0 0,-1 0-1 0 0,0 0 0 0 0,-1 0 0 0 0,0-1 0 0 0,0 1 1 0 0,0-1-1 0 0,-1 0 0 0 0,0 0 0 0 0,-1-1 1 0 0,1 0-1 0 0,-1 1 0 0 0,-1-2 0 0 0,1 1 0 0 0,-1-1 1 0 0,0 0-1 0 0,-10 5 0 0 0,11-8-10 0 0,1 0-1 0 0,-1-1 1 0 0,0 0-1 0 0,0 0 1 0 0,0-1-1 0 0,0 1 1 0 0,-10-2-1 0 0,6 1-49 0 0,8 1 11 0 0,-1 1-135 0 0</inkml:trace>
</inkml:ink>
</file>

<file path=ppt/ink/ink14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20.250"/>
    </inkml:context>
    <inkml:brush xml:id="br0">
      <inkml:brushProperty name="width" value="0.1" units="cm"/>
      <inkml:brushProperty name="height" value="0.1" units="cm"/>
      <inkml:brushProperty name="color" value="#008C3A"/>
    </inkml:brush>
  </inkml:definitions>
  <inkml:trace contextRef="#ctx0" brushRef="#br0">1 296 8575 0 0,'13'-2'10185'0'0,"53"-11"-8974"0"0,194-49 2315 0 0,-120 25-2408 0 0,306-47-177 0 0,-316 63-922 0 0,-8 0-10 0 0,270-34 46 0 0,-346 59-1767 0 0,-60 14-3989 0 0</inkml:trace>
</inkml:ink>
</file>

<file path=ppt/ink/ink1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6"/>
    </inkml:context>
    <inkml:brush xml:id="br0">
      <inkml:brushProperty name="width" value="0.1" units="cm"/>
      <inkml:brushProperty name="height" value="0.1" units="cm"/>
      <inkml:brushProperty name="color" value="#F6630D"/>
    </inkml:brush>
  </inkml:definitions>
  <inkml:trace contextRef="#ctx0" brushRef="#br0">30 131 6447 0 0,'-7'-35'645'0'0,"-1"-20"1389"0"0,2 15 12798 0 0,8 61-13948 0 0,3 58-627 0 0,-3-1 0 0 0,-12 123 0 0 0,3-113-87 0 0,7 144 1 0 0,0-232-171 0 0,0-1 1 0 0,0 1-1 0 0,0 0 1 0 0,0 0 0 0 0,0 0-1 0 0,0 0 1 0 0,1 0-1 0 0,-1 0 1 0 0,0 0-1 0 0,0 0 1 0 0,0 0 0 0 0,0 0-1 0 0,0 0 1 0 0,0 0-1 0 0,1-1 1 0 0,-1 1-1 0 0,0 0 1 0 0,0 0 0 0 0,0 0-1 0 0,0 0 1 0 0,0 0-1 0 0,0 0 1 0 0,1 0-1 0 0,-1 0 1 0 0,0 0-1 0 0,0 0 1 0 0,0 0 0 0 0,0 1-1 0 0,0-1 1 0 0,0 0-1 0 0,0 0 1 0 0,1 0-1 0 0,-1 0 1 0 0,0 0 0 0 0,0 0-1 0 0,0 0 1 0 0,0 0-1 0 0,0 0 1 0 0,0 0-1 0 0,0 0 1 0 0,0 0-1 0 0,1 1 1 0 0,-1-1 0 0 0,0 0-1 0 0,0 0 1 0 0,0 0-1 0 0,0 0 1 0 0,0 0-1 0 0,0 0 1 0 0,0 0 0 0 0,0 1-1 0 0,0-1 1 0 0,0 0-1 0 0,0 0 1 0 0,0 0-1 0 0,0 0 1 0 0,0 0 0 0 0,0 0-1 0 0,0 1 1 0 0,0-1-1 0 0,0 0 1 0 0,0 0-1 0 0,0 0 1 0 0,0 0-1 0 0,0 0 1 0 0,0 0 0 0 0,0 1-1 0 0,0-1 1 0 0,9-14-339 0 0,6-19-2230 0 0,-9 18-130 0 0</inkml:trace>
</inkml:ink>
</file>

<file path=ppt/ink/ink14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21.178"/>
    </inkml:context>
    <inkml:brush xml:id="br0">
      <inkml:brushProperty name="width" value="0.1" units="cm"/>
      <inkml:brushProperty name="height" value="0.1" units="cm"/>
      <inkml:brushProperty name="color" value="#008C3A"/>
    </inkml:brush>
  </inkml:definitions>
  <inkml:trace contextRef="#ctx0" brushRef="#br0">196 0 4143 0 0,'0'0'16016'0'0,"-35"8"-13904"0"0,24-5-2062 0 0,1 0-1 0 0,-1 1 1 0 0,1 0 0 0 0,0 0-1 0 0,0 1 1 0 0,1 1-1 0 0,0 0 1 0 0,-1 0 0 0 0,2 1-1 0 0,-1 0 1 0 0,1 0-1 0 0,0 1 1 0 0,1 0 0 0 0,-9 12-1 0 0,15-19-50 0 0,1-1 0 0 0,0 1 0 0 0,0 0 0 0 0,-1-1 0 0 0,1 1 0 0 0,0 0 1 0 0,0 0-1 0 0,0-1 0 0 0,0 1 0 0 0,0 0 0 0 0,0-1 0 0 0,0 1 0 0 0,0 0 0 0 0,0 0 0 0 0,0-1 0 0 0,0 1 0 0 0,0 0 0 0 0,1-1 0 0 0,-1 1 0 0 0,0 0 0 0 0,1-1 0 0 0,-1 1 0 0 0,0 0 0 0 0,1-1 0 0 0,-1 1 1 0 0,0-1-1 0 0,1 1 0 0 0,-1-1 0 0 0,1 1 0 0 0,0-1 0 0 0,-1 1 0 0 0,1-1 0 0 0,-1 1 0 0 0,1-1 0 0 0,-1 0 0 0 0,1 1 0 0 0,1-1 0 0 0,18 8-35 0 0,0-5 164 0 0,-1-1-1 0 0,1-1 1 0 0,37-3 0 0 0,-45 0-47 0 0,1 1 0 0 0,0 0 1 0 0,-1 1-1 0 0,1 0 0 0 0,-1 1 1 0 0,1 1-1 0 0,-1 0 0 0 0,0 0 1 0 0,0 2-1 0 0,0-1 0 0 0,20 10 1 0 0,-31-13-9 0 0,23 26 263 0 0,-21-22-308 0 0,-1 0 0 0 0,0 0 0 0 0,-1 1 0 0 0,1-1 0 0 0,-1 0 0 0 0,1 1 0 0 0,-1-1 0 0 0,-1 1 0 0 0,1 0 0 0 0,-1-1 0 0 0,0 1 0 0 0,0-1 0 0 0,0 1 1 0 0,0 0-1 0 0,-1-1 0 0 0,0 1 0 0 0,0-1 0 0 0,0 1 0 0 0,0-1 0 0 0,-1 1 0 0 0,0-1 0 0 0,0 0 0 0 0,0 0 0 0 0,0 0 0 0 0,-1 0 0 0 0,1 0 0 0 0,-1-1 0 0 0,0 1 0 0 0,-4 3 0 0 0,-3 3 66 0 0,1-2-1 0 0,-1 1 1 0 0,-1-1-1 0 0,1-1 1 0 0,-1 0-1 0 0,-1 0 1 0 0,1-1-1 0 0,-1-1 1 0 0,-14 5-1 0 0,5-4-120 0 0,-1-1-1 0 0,1 0 1 0 0,-1-2-1 0 0,0 0 1 0 0,-1-2 0 0 0,-26-1-1 0 0,47 0-217 0 0,0-1-1 0 0,1 1 1 0 0,-1 0-1 0 0,0-1 1 0 0,0 1-1 0 0,1-1 1 0 0,-1 1-1 0 0,1-1 1 0 0,-1 1-1 0 0,1-1 1 0 0,-1 0-1 0 0,1 0 1 0 0,-1 0-1 0 0,1 0 1 0 0,-2-2-1 0 0,-2-3-1634 0 0</inkml:trace>
</inkml:ink>
</file>

<file path=ppt/ink/ink14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21.526"/>
    </inkml:context>
    <inkml:brush xml:id="br0">
      <inkml:brushProperty name="width" value="0.1" units="cm"/>
      <inkml:brushProperty name="height" value="0.1" units="cm"/>
      <inkml:brushProperty name="color" value="#008C3A"/>
    </inkml:brush>
  </inkml:definitions>
  <inkml:trace contextRef="#ctx0" brushRef="#br0">0 177 6911 0 0,'23'-26'2858'0'0,"-12"15"-704"0"0,1 0 1 0 0,0 0-1 0 0,0 2 1 0 0,16-11-1 0 0,-8 9-573 0 0,0 0 0 0 0,32-11 0 0 0,46-7-3200 0 0,-1 15-6691 0 0,-81 13 1682 0 0</inkml:trace>
</inkml:ink>
</file>

<file path=ppt/ink/ink14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21.882"/>
    </inkml:context>
    <inkml:brush xml:id="br0">
      <inkml:brushProperty name="width" value="0.1" units="cm"/>
      <inkml:brushProperty name="height" value="0.1" units="cm"/>
      <inkml:brushProperty name="color" value="#008C3A"/>
    </inkml:brush>
  </inkml:definitions>
  <inkml:trace contextRef="#ctx0" brushRef="#br0">92 0 6447 0 0,'0'0'9418'0'0,"-18"30"-6028"0"0,8-15-3094 0 0,1-1 0 0 0,1 2 0 0 0,0-1 0 0 0,1 1 0 0 0,0 1 0 0 0,1-1 0 0 0,1 1 0 0 0,1 0 0 0 0,-3 20 0 0 0,6-30-252 0 0,0 0 0 0 0,1-1 1 0 0,-1 1-1 0 0,1 0 0 0 0,1 0 0 0 0,-1 0 0 0 0,1 0 0 0 0,0 0 1 0 0,1-1-1 0 0,-1 1 0 0 0,1 0 0 0 0,1-1 0 0 0,-1 1 0 0 0,1-1 1 0 0,0 0-1 0 0,1 0 0 0 0,0 0 0 0 0,-1 0 0 0 0,7 5 0 0 0,-7-7-19 0 0,1-1 0 0 0,0 0 0 0 0,0 0 0 0 0,0 0 0 0 0,1 0 0 0 0,-1 0 0 0 0,0-1 0 0 0,1 0 0 0 0,0 0 0 0 0,0 0 0 0 0,-1-1 0 0 0,1 0 0 0 0,0 1 0 0 0,0-2 0 0 0,0 1 0 0 0,1-1 0 0 0,-1 1 0 0 0,0-1 0 0 0,0-1 0 0 0,0 1 0 0 0,0-1 0 0 0,0 0 0 0 0,0 0 0 0 0,0 0 0 0 0,0-1 0 0 0,6-2-1 0 0,-5 1 21 0 0,-1 1 0 0 0,0-1-1 0 0,0 0 1 0 0,-1 0-1 0 0,1 0 1 0 0,-1 0 0 0 0,1-1-1 0 0,-1 0 1 0 0,0 0-1 0 0,0 0 1 0 0,-1 0-1 0 0,1-1 1 0 0,-1 0 0 0 0,0 1-1 0 0,0-1 1 0 0,-1 0-1 0 0,0-1 1 0 0,1 1 0 0 0,-2 0-1 0 0,1 0 1 0 0,0-1-1 0 0,-1 1 1 0 0,0-1-1 0 0,-1 0 1 0 0,1 1 0 0 0,-1-1-1 0 0,0 0 1 0 0,-1-5-1 0 0,1 4-11 0 0,-1 0 0 0 0,0 0 0 0 0,-1 0 0 0 0,0 0 0 0 0,0 0 0 0 0,0 0 0 0 0,0 1 0 0 0,-1-1 0 0 0,-1 1 0 0 0,1 0 0 0 0,-1 0 0 0 0,0 0 0 0 0,0 0 0 0 0,0 1 0 0 0,-1 0 0 0 0,0 0-1 0 0,0 0 1 0 0,0 0 0 0 0,-1 1 0 0 0,0-1 0 0 0,0 2 0 0 0,-7-5 0 0 0,12 7-260 0 0,-3-1 311 0 0</inkml:trace>
</inkml:ink>
</file>

<file path=ppt/ink/ink14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22.217"/>
    </inkml:context>
    <inkml:brush xml:id="br0">
      <inkml:brushProperty name="width" value="0.1" units="cm"/>
      <inkml:brushProperty name="height" value="0.1" units="cm"/>
      <inkml:brushProperty name="color" value="#008C3A"/>
    </inkml:brush>
  </inkml:definitions>
  <inkml:trace contextRef="#ctx0" brushRef="#br0">1 9 10103 0 0,'7'6'1079'0'0,"-6"-5"-927"0"0,1 0 0 0 0,-1 0-1 0 0,0 0 1 0 0,0 0 0 0 0,1 0 0 0 0,-1 1 0 0 0,0-1-1 0 0,0 0 1 0 0,-1 1 0 0 0,1-1 0 0 0,0 0 0 0 0,0 1-1 0 0,0-1 1 0 0,-1 1 0 0 0,1-1 0 0 0,-1 1 0 0 0,0 0-1 0 0,1-1 1 0 0,-1 1 0 0 0,0-1 0 0 0,0 1 0 0 0,0 0-1 0 0,0-1 1 0 0,0 3 0 0 0,-10 40 2738 0 0,5-22-1666 0 0,3-12-917 0 0,1-1-1 0 0,0 1 0 0 0,1 0 1 0 0,0-1-1 0 0,1 1 0 0 0,0 0 1 0 0,0-1-1 0 0,1 1 0 0 0,0-1 1 0 0,1 0-1 0 0,5 14 0 0 0,-5-18-248 0 0,0-1 0 0 0,0 1 0 0 0,0-1-1 0 0,0 0 1 0 0,1 0 0 0 0,-1 0-1 0 0,1 0 1 0 0,0 0 0 0 0,1-1 0 0 0,-1 0-1 0 0,1 0 1 0 0,-1 0 0 0 0,1-1 0 0 0,0 1-1 0 0,0-1 1 0 0,0 0 0 0 0,0 0 0 0 0,0-1-1 0 0,0 0 1 0 0,1 0 0 0 0,-1 0-1 0 0,8 0 1 0 0,-6-1-7 0 0,0 0 1 0 0,0-1-1 0 0,0 1 0 0 0,0-1 1 0 0,0-1-1 0 0,0 0 0 0 0,0 0 1 0 0,-1 0-1 0 0,1 0 0 0 0,-1-1 0 0 0,1 0 1 0 0,-1-1-1 0 0,0 0 0 0 0,0 1 1 0 0,-1-2-1 0 0,1 1 0 0 0,-1-1 1 0 0,0 0-1 0 0,0 0 0 0 0,0 0 0 0 0,-1-1 1 0 0,0 1-1 0 0,0-1 0 0 0,0 0 1 0 0,-1-1-1 0 0,3-6 0 0 0,-3 8-1 0 0,0-1-1 0 0,-1 1 1 0 0,0-1-1 0 0,0 0 0 0 0,0 0 1 0 0,-1 0-1 0 0,0 0 1 0 0,0 0-1 0 0,-1 0 1 0 0,1-1-1 0 0,-1 1 0 0 0,-1 0 1 0 0,1 0-1 0 0,-1 0 1 0 0,0 0-1 0 0,0 0 0 0 0,-1 0 1 0 0,0 0-1 0 0,0 0 1 0 0,0 0-1 0 0,-1 1 1 0 0,0-1-1 0 0,0 1 0 0 0,0 0 1 0 0,-1-1-1 0 0,0 2 1 0 0,0-1-1 0 0,0 0 1 0 0,0 1-1 0 0,-6-4 0 0 0,3 3-219 0 0,-1 1 0 0 0,0 1 0 0 0,0-1 0 0 0,0 1 0 0 0,0 1 0 0 0,0-1-1 0 0,-1 1 1 0 0,1 1 0 0 0,-14-1 0 0 0,2-1-2847 0 0</inkml:trace>
</inkml:ink>
</file>

<file path=ppt/ink/ink14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31.099"/>
    </inkml:context>
    <inkml:brush xml:id="br0">
      <inkml:brushProperty name="width" value="0.1" units="cm"/>
      <inkml:brushProperty name="height" value="0.1" units="cm"/>
      <inkml:brushProperty name="color" value="#008C3A"/>
    </inkml:brush>
  </inkml:definitions>
  <inkml:trace contextRef="#ctx0" brushRef="#br0">1 72 1839 0 0,'5'-8'6437'0'0,"13"-24"2518"0"0,-22 0-2710 0 0,94 107-5422 0 0,49 34-121 0 0,-13-10-237 0 0,-122-98-453 0 0,13 20 117 0 0,-17-21-124 0 0,1 0 0 0 0,-1 1 0 0 0,0-1 0 0 0,0 0 1 0 0,0 1-1 0 0,1-1 0 0 0,-1 0 0 0 0,0 1 0 0 0,0-1 0 0 0,0 0 0 0 0,0 1 0 0 0,0-1 0 0 0,0 0 0 0 0,0 1 0 0 0,1-1 0 0 0,-1 0 0 0 0,0 1 1 0 0,0-1-1 0 0,0 1 0 0 0,-1-1 0 0 0,1 0 0 0 0,0 1 0 0 0,0-1 0 0 0,0 0 0 0 0,0 1 0 0 0,0-1 0 0 0,0 0 0 0 0,0 1 0 0 0,-1-1 1 0 0,1 0-1 0 0,0 1 0 0 0,-1 0-2 0 0,1 0 1 0 0,-1 0-1 0 0,1 0 1 0 0,0 0-1 0 0,0 0 1 0 0,-1 0-1 0 0,1 0 1 0 0,0 0-1 0 0,0 0 1 0 0,0 0-1 0 0,0 0 0 0 0,0 0 1 0 0,0 0-1 0 0,0 0 1 0 0,0 0-1 0 0,1 0 1 0 0,-1 0-1 0 0,0 0 1 0 0,0 0-1 0 0,1 0 1 0 0,-1 0-1 0 0,2 2 1 0 0</inkml:trace>
</inkml:ink>
</file>

<file path=ppt/ink/ink14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31.451"/>
    </inkml:context>
    <inkml:brush xml:id="br0">
      <inkml:brushProperty name="width" value="0.1" units="cm"/>
      <inkml:brushProperty name="height" value="0.1" units="cm"/>
      <inkml:brushProperty name="color" value="#008C3A"/>
    </inkml:brush>
  </inkml:definitions>
  <inkml:trace contextRef="#ctx0" brushRef="#br0">391 23 4607 0 0,'0'0'9311'0'0,"-19"-21"-3638"0"0,18 20-5582 0 0,0 1 0 0 0,0 0 0 0 0,0-1-1 0 0,-1 1 1 0 0,1 0 0 0 0,0 0 0 0 0,0 0 0 0 0,0 0 0 0 0,-1 0-1 0 0,1 0 1 0 0,0 1 0 0 0,0-1 0 0 0,0 0 0 0 0,0 0-1 0 0,-1 1 1 0 0,1-1 0 0 0,0 1 0 0 0,0-1 0 0 0,0 1-1 0 0,0 0 1 0 0,0-1 0 0 0,0 1 0 0 0,0 0 0 0 0,0-1-1 0 0,0 2 1 0 0,-27 27 650 0 0,17-17-516 0 0,-58 52-6 0 0,-50 49 339 0 0,103-96-495 0 0,1 1-1 0 0,1 1 0 0 0,0 0 1 0 0,-19 37-1 0 0,29-48-289 0 0,0 1 0 0 0,1 0 1 0 0,0 0-1 0 0,0 1 0 0 0,1-1 0 0 0,0 0 0 0 0,-1 18 0 0 0</inkml:trace>
</inkml:ink>
</file>

<file path=ppt/ink/ink14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31.986"/>
    </inkml:context>
    <inkml:brush xml:id="br0">
      <inkml:brushProperty name="width" value="0.1" units="cm"/>
      <inkml:brushProperty name="height" value="0.1" units="cm"/>
      <inkml:brushProperty name="color" value="#008C3A"/>
    </inkml:brush>
  </inkml:definitions>
  <inkml:trace contextRef="#ctx0" brushRef="#br0">140 5 12671 0 0,'0'0'3806'0'0,"-1"-1"-3336"0"0,-1 0 0 0 0,0 1 0 0 0,0-1 0 0 0,0 1 1 0 0,1 0-1 0 0,-1-1 0 0 0,0 1 0 0 0,0 0 1 0 0,0 0-1 0 0,1 0 0 0 0,-4 0 0 0 0,-4 9-367 0 0,1 0 0 0 0,0 0 0 0 0,0 0 0 0 0,1 1 0 0 0,1 0-1 0 0,0 1 1 0 0,0-1 0 0 0,-4 12 0 0 0,-2 7 230 0 0,-15 58 0 0 0,25-79-333 0 0,0 0 0 0 0,0 1 0 0 0,1-1 0 0 0,0 0 0 0 0,1 0 0 0 0,0 1 0 0 0,0-1 0 0 0,0 0 0 0 0,1 0 0 0 0,3 13 0 0 0,-2-17 0 0 0,-1 0 0 0 0,1-1 0 0 0,0 1 0 0 0,0 0 0 0 0,0-1 0 0 0,1 1 0 0 0,-1-1 0 0 0,1 0 0 0 0,0 0 0 0 0,0 0 0 0 0,0 0 0 0 0,0-1 0 0 0,0 1 0 0 0,1-1 0 0 0,-1 0 0 0 0,1 1 0 0 0,0-2 0 0 0,-1 1 0 0 0,1 0 0 0 0,0-1 0 0 0,0 0 0 0 0,8 2 0 0 0,8 0 55 0 0,0-1 1 0 0,1-1-1 0 0,-1-1 0 0 0,1 0 1 0 0,38-7-1 0 0,-28 3 35 0 0,47 0 0 0 0,-45 6-186 0 0,18 1-899 0 0,-20-6-6655 0 0</inkml:trace>
</inkml:ink>
</file>

<file path=ppt/ink/ink14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32.333"/>
    </inkml:context>
    <inkml:brush xml:id="br0">
      <inkml:brushProperty name="width" value="0.1" units="cm"/>
      <inkml:brushProperty name="height" value="0.1" units="cm"/>
      <inkml:brushProperty name="color" value="#008C3A"/>
    </inkml:brush>
  </inkml:definitions>
  <inkml:trace contextRef="#ctx0" brushRef="#br0">117 1 11687 0 0,'-18'33'1750'0'0,"2"2"0"0"0,-14 43 0 0 0,15-28 985 0 0,-18 99 0 0 0,31-132-2413 0 0,0 1 1 0 0,1-1-1 0 0,2 23 0 0 0,-1-33-358 0 0,1-1 1 0 0,-1 1-1 0 0,2-1 0 0 0,-1 1 0 0 0,1-1 1 0 0,-1 0-1 0 0,2 0 0 0 0,-1 1 0 0 0,1-2 1 0 0,0 1-1 0 0,7 11 0 0 0,-5-13-1431 0 0</inkml:trace>
</inkml:ink>
</file>

<file path=ppt/ink/ink14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32.666"/>
    </inkml:context>
    <inkml:brush xml:id="br0">
      <inkml:brushProperty name="width" value="0.1" units="cm"/>
      <inkml:brushProperty name="height" value="0.1" units="cm"/>
      <inkml:brushProperty name="color" value="#008C3A"/>
    </inkml:brush>
  </inkml:definitions>
  <inkml:trace contextRef="#ctx0" brushRef="#br0">125 1 12439 0 0,'-48'65'2905'0'0,"39"-56"-2235"0"0,1 1 1 0 0,1 0 0 0 0,-1 0 0 0 0,2 0-1 0 0,-1 1 1 0 0,2 0 0 0 0,-1 1 0 0 0,2-1-1 0 0,-7 21 1 0 0,9-23-547 0 0,1 1-1 0 0,-1-1 1 0 0,2 0-1 0 0,-1 1 1 0 0,1-1-1 0 0,0 0 1 0 0,1 1-1 0 0,0-1 1 0 0,1 0-1 0 0,0 1 1 0 0,1-1-1 0 0,-1 0 1 0 0,2-1-1 0 0,-1 1 1 0 0,1 0-1 0 0,0-1 1 0 0,8 11-1 0 0,-7-12-95 0 0,1-1-1 0 0,-1 0 1 0 0,1-1-1 0 0,0 0 1 0 0,1 1-1 0 0,-1-2 1 0 0,1 1-1 0 0,0-1 1 0 0,0 0 0 0 0,0 0-1 0 0,1-1 1 0 0,-1 0-1 0 0,1-1 1 0 0,0 1-1 0 0,-1-1 1 0 0,1-1-1 0 0,0 0 1 0 0,0 0-1 0 0,1 0 1 0 0,12-1-1 0 0,-4-2 19 0 0,-1 0-1 0 0,1-1 1 0 0,0 0-1 0 0,-1-2 1 0 0,0 0-1 0 0,0 0 1 0 0,0-2-1 0 0,0 0 1 0 0,24-15-1 0 0,-34 18-19 0 0,0-1-1 0 0,1 0 1 0 0,-2 0-1 0 0,1 0 1 0 0,0 0-1 0 0,-1-1 1 0 0,0 0-1 0 0,-1 0 1 0 0,1-1-1 0 0,4-9 1 0 0,-7 11-8 0 0,0 1 1 0 0,0-1 0 0 0,-1 0 0 0 0,0 1 0 0 0,0-1 0 0 0,0 0 0 0 0,-1 0 0 0 0,0 0-1 0 0,0 0 1 0 0,0 1 0 0 0,0-1 0 0 0,-1 0 0 0 0,1 0 0 0 0,-1 0 0 0 0,-1 1-1 0 0,1-1 1 0 0,-4-8 0 0 0,1 5-11 0 0,-1 0 0 0 0,0 1 0 0 0,0-1 0 0 0,-1 1 0 0 0,0 0 0 0 0,0 1-1 0 0,0-1 1 0 0,-1 1 0 0 0,0 1 0 0 0,0-1 0 0 0,0 1 0 0 0,-1 0 0 0 0,-12-5 0 0 0,6 3-30 0 0,-1 1-1 0 0,1 0 1 0 0,-1 1-1 0 0,1 1 1 0 0,-1 0 0 0 0,-1 1-1 0 0,-17-1 1 0 0,26 4-367 0 0,0 0 0 0 0,0 1 0 0 0,0 0 1 0 0,0 0-1 0 0,-12 4 0 0 0</inkml:trace>
</inkml:ink>
</file>

<file path=ppt/ink/ink14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55.373"/>
    </inkml:context>
    <inkml:brush xml:id="br0">
      <inkml:brushProperty name="width" value="0.1" units="cm"/>
      <inkml:brushProperty name="height" value="0.1" units="cm"/>
      <inkml:brushProperty name="color" value="#008C3A"/>
    </inkml:brush>
  </inkml:definitions>
  <inkml:trace contextRef="#ctx0" brushRef="#br0">1 2125 10135 0 0,'0'0'770'0'0,"24"22"3840"0"0,-13-18-4179 0 0,1 0 0 0 0,-1 0 1 0 0,1-1-1 0 0,0-1 0 0 0,0 0 0 0 0,-1-1 0 0 0,2 0 0 0 0,-1-1 0 0 0,0 0 0 0 0,0 0 0 0 0,16-4 0 0 0,14-5 77 0 0,75-24-1 0 0,-76 19-60 0 0,-11 6-340 0 0,-1-2 0 0 0,-1-2 0 0 0,0 0 0 0 0,-1-2 0 0 0,0-1 0 0 0,-1-1 0 0 0,-1-2 0 0 0,-1 0 0 0 0,0-1 0 0 0,34-37 0 0 0,-14 4-9 0 0,-2-1-1 0 0,-2-3 1 0 0,-3-1 0 0 0,-2-2-1 0 0,-3-1 1 0 0,-3-1-1 0 0,-2-2 1 0 0,-3-1 0 0 0,21-89-1 0 0,-39 127-112 0 0,-1 1 0 0 0,-1-1 0 0 0,-2 0 0 0 0,0 0-1 0 0,-2 0 1 0 0,0 0 0 0 0,-2 0 0 0 0,-1 0 0 0 0,-2 1 0 0 0,0-1 0 0 0,-1 1-1 0 0,-2 0 1 0 0,0 0 0 0 0,-2 1 0 0 0,-1 1 0 0 0,-22-39 0 0 0,-4 5-186 0 0,17 28 173 0 0,1 0 0 0 0,1-1 0 0 0,2-1 1 0 0,-17-46-1 0 0,30 65 18 0 0,-1 0 1 0 0,2-1 0 0 0,0 1-1 0 0,0-1 1 0 0,1 0-1 0 0,0 1 1 0 0,2-1 0 0 0,-1 0-1 0 0,1 1 1 0 0,1-1 0 0 0,0 1-1 0 0,1-1 1 0 0,1 1-1 0 0,-1 0 1 0 0,2 0 0 0 0,0 0-1 0 0,0 1 1 0 0,1 0-1 0 0,1 0 1 0 0,0 0 0 0 0,0 1-1 0 0,1 0 1 0 0,0 0 0 0 0,12-10-1 0 0,-1-1 31 0 0,2 2 0 0 0,0 0-1 0 0,0 2 1 0 0,2 0 0 0 0,0 2-1 0 0,1 0 1 0 0,1 2 0 0 0,0 0 0 0 0,0 2-1 0 0,2 1 1 0 0,-1 1 0 0 0,1 1-1 0 0,0 1 1 0 0,32-3 0 0 0,-11 8 1285 0 0</inkml:trace>
</inkml:ink>
</file>

<file path=ppt/ink/ink1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0.847"/>
    </inkml:context>
    <inkml:brush xml:id="br0">
      <inkml:brushProperty name="width" value="0.1" units="cm"/>
      <inkml:brushProperty name="height" value="0.1" units="cm"/>
      <inkml:brushProperty name="color" value="#F6630D"/>
    </inkml:brush>
  </inkml:definitions>
  <inkml:trace contextRef="#ctx0" brushRef="#br0">97 1 5983 0 0,'-7'1'10068'0'0,"-12"5"-8086"0"0,14-3-1755 0 0,0 0 0 0 0,0 0 0 0 0,1 0 0 0 0,0 1 1 0 0,-1 0-1 0 0,1 0 0 0 0,1 0 0 0 0,-1 0 0 0 0,1 0 1 0 0,-1 1-1 0 0,1 0 0 0 0,0-1 0 0 0,1 1 0 0 0,-1 0 0 0 0,1 0 1 0 0,0 1-1 0 0,0-1 0 0 0,-1 6 0 0 0,2-3-115 0 0,-1 0 1 0 0,1 0-1 0 0,1-1 0 0 0,-1 1 0 0 0,1 0 0 0 0,1 0 0 0 0,-1 0 0 0 0,2-1 1 0 0,-1 1-1 0 0,1 0 0 0 0,0-1 0 0 0,4 11 0 0 0,0-4-4 0 0,0-1-1 0 0,1 0 1 0 0,1 0-1 0 0,0 0 1 0 0,0-1-1 0 0,1 0 1 0 0,1-1-1 0 0,14 13 1 0 0,-19-19-64 0 0,1 0 1 0 0,0-1 0 0 0,0 0-1 0 0,0 0 1 0 0,0-1 0 0 0,1 0-1 0 0,-1 0 1 0 0,1 0 0 0 0,0-1-1 0 0,0 0 1 0 0,0 0 0 0 0,0-1-1 0 0,0 0 1 0 0,0 0-1 0 0,1-1 1 0 0,-1 0 0 0 0,0 0-1 0 0,14-2 1 0 0,0-3 47 0 0,0 0-1 0 0,-1-1 0 0 0,0-1 1 0 0,0-1-1 0 0,21-11 1 0 0,-31 14-45 0 0,0-1 1 0 0,0 0 0 0 0,0-1-1 0 0,-1 0 1 0 0,0 0-1 0 0,0-1 1 0 0,-1 0 0 0 0,0 0-1 0 0,0-1 1 0 0,-1 0-1 0 0,6-10 1 0 0,-11 16-41 0 0,-1-1-1 0 0,1 1 1 0 0,-1-1 0 0 0,0 1-1 0 0,0-1 1 0 0,0 1-1 0 0,0-1 1 0 0,-1 0 0 0 0,1 0-1 0 0,-1 1 1 0 0,0-1-1 0 0,0 0 1 0 0,-1 1 0 0 0,1-1-1 0 0,-1 0 1 0 0,0 0 0 0 0,-1-4-1 0 0,-1 1 24 0 0,0 1 0 0 0,0-1 0 0 0,-1 1 0 0 0,1 0 0 0 0,-1 1 0 0 0,-1-1 0 0 0,1 1 0 0 0,-11-10 1 0 0,5 6 26 0 0,-2 0 1 0 0,1 0 0 0 0,-1 1 0 0 0,0 0-1 0 0,-1 1 1 0 0,0 1 0 0 0,0 0 0 0 0,-23-7-1 0 0,28 11-92 0 0,0 1-1 0 0,0 0 1 0 0,0 0-1 0 0,0 0 0 0 0,0 1 1 0 0,0 0-1 0 0,0 1 1 0 0,0-1-1 0 0,0 2 0 0 0,1-1 1 0 0,-1 1-1 0 0,0 0 1 0 0,1 1-1 0 0,-1 0 0 0 0,1 0 1 0 0,0 0-1 0 0,0 1 1 0 0,0 0-1 0 0,-9 7 0 0 0</inkml:trace>
</inkml:ink>
</file>

<file path=ppt/ink/ink14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7:55.799"/>
    </inkml:context>
    <inkml:brush xml:id="br0">
      <inkml:brushProperty name="width" value="0.1" units="cm"/>
      <inkml:brushProperty name="height" value="0.1" units="cm"/>
      <inkml:brushProperty name="color" value="#008C3A"/>
    </inkml:brush>
  </inkml:definitions>
  <inkml:trace contextRef="#ctx0" brushRef="#br0">0 7 11519 0 0,'6'-4'7410'0'0,"1"2"-6805"0"0,27 2 298 0 0,0 1 0 0 0,-1 3 0 0 0,63 13-1 0 0,-2 0-279 0 0,24-3-196 0 0,-117-14-425 0 0,-1 0 0 0 0,1 0 0 0 0,0 0 0 0 0,0 1 0 0 0,-1-1-1 0 0,1 0 1 0 0,0 0 0 0 0,-1 1 0 0 0,1-1 0 0 0,0 0 0 0 0,0 1 0 0 0,-1-1 0 0 0,1 1-1 0 0,-1-1 1 0 0,1 1 0 0 0,0-1 0 0 0,-1 1 0 0 0,1-1 0 0 0,-1 1 0 0 0,0 0 0 0 0,1-1 0 0 0,-1 1-1 0 0,1 0 1 0 0,-1-1 0 0 0,0 1 0 0 0,1 0 0 0 0,-1 0 0 0 0,0-1 0 0 0,0 1 0 0 0,0 0-1 0 0,0 0 1 0 0,1-1 0 0 0,-1 1 0 0 0,0 0 0 0 0,0 0 0 0 0,0-1 0 0 0,-1 1 0 0 0,1 0 0 0 0,0 0-1 0 0,0 1 1 0 0,-13 23 200 0 0,12-24-181 0 0,-14 17 55 0 0,-1 0 0 0 0,-1-1 1 0 0,0-1-1 0 0,-2 0 0 0 0,1-2 0 0 0,-38 23 0 0 0,24-16 38 0 0,-39 34-1 0 0,55-42-194 0 0,10-8-421 0 0,0 0 0 0 0,0 0 0 0 0,1 0 0 0 0,0 1 0 0 0,0 0 0 0 0,-7 10 1 0 0</inkml:trace>
</inkml:ink>
</file>

<file path=ppt/ink/ink14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06.125"/>
    </inkml:context>
    <inkml:brush xml:id="br0">
      <inkml:brushProperty name="width" value="0.1" units="cm"/>
      <inkml:brushProperty name="height" value="0.1" units="cm"/>
      <inkml:brushProperty name="color" value="#008C3A"/>
    </inkml:brush>
  </inkml:definitions>
  <inkml:trace contextRef="#ctx0" brushRef="#br0">1 112 919 0 0,'0'0'18343'0'0,"27"-25"-16714"0"0,-15 16-1418 0 0,0 2-1 0 0,1 0 0 0 0,0 0 1 0 0,0 1-1 0 0,1 1 1 0 0,17-5-1 0 0,87-16 1145 0 0,-101 23-1496 0 0,1 0 0 0 0,-1 1 0 0 0,1 1 0 0 0,-1 0 0 0 0,0 2 1 0 0,1 0-1 0 0,-1 1 0 0 0,1 0 0 0 0,23 8 0 0 0,-25-11-3131 0 0,-9 1 977 0 0</inkml:trace>
</inkml:ink>
</file>

<file path=ppt/ink/ink14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06.476"/>
    </inkml:context>
    <inkml:brush xml:id="br0">
      <inkml:brushProperty name="width" value="0.1" units="cm"/>
      <inkml:brushProperty name="height" value="0.1" units="cm"/>
      <inkml:brushProperty name="color" value="#008C3A"/>
    </inkml:brush>
  </inkml:definitions>
  <inkml:trace contextRef="#ctx0" brushRef="#br0">0 38 3223 0 0,'0'0'8796'0'0,"39"-9"-3998"0"0,-17 3-4095 0 0,0 2 0 0 0,0 0 1 0 0,0 2-1 0 0,28 0 1 0 0,29-4 900 0 0,-65 4-1462 0 0,1 1 0 0 0,-1 0 1 0 0,0 1-1 0 0,1 0 0 0 0,-1 1 0 0 0,1 1 1 0 0,-1 0-1 0 0,0 1 0 0 0,26 9 0 0 0,-30-10-811 0 0,-1-5-39 0 0</inkml:trace>
</inkml:ink>
</file>

<file path=ppt/ink/ink14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18.483"/>
    </inkml:context>
    <inkml:brush xml:id="br0">
      <inkml:brushProperty name="width" value="0.1" units="cm"/>
      <inkml:brushProperty name="height" value="0.1" units="cm"/>
      <inkml:brushProperty name="color" value="#008C3A"/>
    </inkml:brush>
  </inkml:definitions>
  <inkml:trace contextRef="#ctx0" brushRef="#br0">52 90 1839 0 0,'0'0'7320'0'0,"4"-49"368"0"0,-4 39-5919 0 0,0 9-1647 0 0,0 0 0 0 0,1 0 0 0 0,-1 0 1 0 0,0-1-1 0 0,0 1 0 0 0,0 0 1 0 0,0 0-1 0 0,0 0 0 0 0,-1-1 0 0 0,1 1 1 0 0,0 0-1 0 0,0 0 0 0 0,-1 0 0 0 0,1 0 1 0 0,-1-1-1 0 0,1 1 0 0 0,-1 0 0 0 0,1 0 1 0 0,-1 0-1 0 0,0 0 0 0 0,0 0 1 0 0,1 0-1 0 0,-1 1 0 0 0,0-1 0 0 0,0 0 1 0 0,0 0-1 0 0,-2-1 307 0 0,3 13-189 0 0,0 1 0 0 0,-1-1 0 0 0,-1 0 1 0 0,-4 17-1 0 0,1-4-36 0 0,-7 42-54 0 0,3 1 0 0 0,3-1 0 0 0,4 102 0 0 0,2-167-183 0 0,1 0 0 0 0,-1 1 0 0 0,1-1 0 0 0,-1 0-1 0 0,1 0 1 0 0,-1 0 0 0 0,1 1 0 0 0,0-1 0 0 0,-1 0 0 0 0,1 0-1 0 0,0 0 1 0 0,0 0 0 0 0,0 0 0 0 0,0 0 0 0 0,0-1 0 0 0,0 1 0 0 0,0 0-1 0 0,0 0 1 0 0,0-1 0 0 0,0 1 0 0 0,0 0 0 0 0,0-1 0 0 0,1 1-1 0 0,-1-1 1 0 0,0 0 0 0 0,0 1 0 0 0,1-1 0 0 0,-1 0 0 0 0,0 0 0 0 0,1 0-1 0 0,-1 0 1 0 0,0 0 0 0 0,0 0 0 0 0,1 0 0 0 0,-1 0 0 0 0,0-1-1 0 0,1 1 1 0 0,-1 0 0 0 0,0-1 0 0 0,0 1 0 0 0,0-1 0 0 0,1 1 0 0 0,-1-1-1 0 0,0 0 1 0 0,0 1 0 0 0,0-1 0 0 0,0 0 0 0 0,0 0 0 0 0,0 0-1 0 0,0 0 1 0 0,0-1 0 0 0,8-10-1843 0 0</inkml:trace>
</inkml:ink>
</file>

<file path=ppt/ink/ink14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19.023"/>
    </inkml:context>
    <inkml:brush xml:id="br0">
      <inkml:brushProperty name="width" value="0.1" units="cm"/>
      <inkml:brushProperty name="height" value="0.1" units="cm"/>
      <inkml:brushProperty name="color" value="#008C3A"/>
    </inkml:brush>
  </inkml:definitions>
  <inkml:trace contextRef="#ctx0" brushRef="#br0">0 110 11399 0 0,'0'0'1032'0'0,"31"-15"1559"0"0,-28 12-2167 0 0,1 0 0 0 0,-1 1-1 0 0,1-1 1 0 0,-1 1 0 0 0,1 0 0 0 0,0 0 0 0 0,0 0-1 0 0,0 0 1 0 0,0 1 0 0 0,0 0 0 0 0,0-1 0 0 0,7 1-1 0 0,58-2 1663 0 0,-55 3-1870 0 0,-1 0 1 0 0,1 0-1 0 0,25-6 0 0 0,-22 2-110 0 0,0-2 0 0 0,-1 0 1 0 0,1 0-1 0 0,-1-2 0 0 0,0 0 1 0 0,17-13 900 0 0,-32 25-968 0 0,0 0-1 0 0,-1 0 1 0 0,0 0-1 0 0,1 0 1 0 0,-2 1-1 0 0,1-1 1 0 0,0 0-1 0 0,-1 0 1 0 0,0 0-1 0 0,-1 5 1 0 0,2-8-28 0 0,-10 34 49 0 0,-2 0 1 0 0,0-1 0 0 0,-19 34-1 0 0,12-26 27 0 0,-15 48 0 0 0,32-83-81 0 0,-23 88 68 0 0,23-85-69 0 0,0-1-1 0 0,1 1 1 0 0,1 0 0 0 0,-1 0-1 0 0,2-1 1 0 0,-1 1 0 0 0,5 19-1 0 0,-3-23-4 0 0,2 2-351 0 0,-1-1 1 0 0,2 0-1 0 0,-1 0 0 0 0,1 0 1 0 0,0-1-1 0 0,0 1 0 0 0,7 5 1 0 0</inkml:trace>
</inkml:ink>
</file>

<file path=ppt/ink/ink14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19.358"/>
    </inkml:context>
    <inkml:brush xml:id="br0">
      <inkml:brushProperty name="width" value="0.1" units="cm"/>
      <inkml:brushProperty name="height" value="0.1" units="cm"/>
      <inkml:brushProperty name="color" value="#008C3A"/>
    </inkml:brush>
  </inkml:definitions>
  <inkml:trace contextRef="#ctx0" brushRef="#br0">1 85 1375 0 0,'5'-3'16031'0'0,"19"-11"-12208"0"0,22-2-2885 0 0,1 2 0 0 0,0 2 0 0 0,1 1 0 0 0,53-3 0 0 0,-67 15-1386 0 0,-29 0-52 0 0,1-1 0 0 0,0 1 0 0 0,0-1 0 0 0,0-1-1 0 0,0 1 1 0 0,5-2 0 0 0</inkml:trace>
</inkml:ink>
</file>

<file path=ppt/ink/ink14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19.690"/>
    </inkml:context>
    <inkml:brush xml:id="br0">
      <inkml:brushProperty name="width" value="0.1" units="cm"/>
      <inkml:brushProperty name="height" value="0.1" units="cm"/>
      <inkml:brushProperty name="color" value="#008C3A"/>
    </inkml:brush>
  </inkml:definitions>
  <inkml:trace contextRef="#ctx0" brushRef="#br0">1 1 9215 0 0,'0'0'11304'0'0</inkml:trace>
</inkml:ink>
</file>

<file path=ppt/ink/ink14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0.314"/>
    </inkml:context>
    <inkml:brush xml:id="br0">
      <inkml:brushProperty name="width" value="0.1" units="cm"/>
      <inkml:brushProperty name="height" value="0.1" units="cm"/>
      <inkml:brushProperty name="color" value="#008C3A"/>
    </inkml:brush>
  </inkml:definitions>
  <inkml:trace contextRef="#ctx0" brushRef="#br0">278 60 5527 0 0,'-8'-21'10810'0'0,"-11"8"-7323"0"0,-20-2-1712 0 0,38 15-1771 0 0,-17-4 215 0 0,-2 1 0 0 0,-24-1 0 0 0,39 4-192 0 0,0 0-1 0 0,0 0 1 0 0,1 1 0 0 0,-1-1-1 0 0,0 1 1 0 0,0 0 0 0 0,1 0-1 0 0,-1 1 1 0 0,1-1 0 0 0,-1 1 0 0 0,1 0-1 0 0,0 0 1 0 0,-1 1 0 0 0,1-1-1 0 0,-4 4 1 0 0,7-5-25 0 0,0 0-1 0 0,0 0 0 0 0,0 0 1 0 0,0 0-1 0 0,1-1 1 0 0,-1 1-1 0 0,0 1 1 0 0,0-1-1 0 0,1 0 0 0 0,-1 0 1 0 0,0 0-1 0 0,1 0 1 0 0,0 0-1 0 0,-1 1 1 0 0,1-1-1 0 0,-1 0 1 0 0,1 0-1 0 0,0 1 0 0 0,0-1 1 0 0,0 0-1 0 0,0 1 1 0 0,0-1-1 0 0,0 0 1 0 0,0 0-1 0 0,1 2 0 0 0,0 0 7 0 0,0 0-1 0 0,0-1 0 0 0,1 0 1 0 0,-1 1-1 0 0,1-1 0 0 0,-1 0 1 0 0,1 0-1 0 0,0 0 0 0 0,0 0 1 0 0,0 0-1 0 0,3 2 0 0 0,8 5 39 0 0,0-1 0 0 0,0 0 0 0 0,20 8 0 0 0,-29-14-35 0 0,25 11 258 0 0,46 23 391 0 0,-68-33-604 0 0,-1 1 1 0 0,1 1 0 0 0,-1-1 0 0 0,-1 1 0 0 0,1 0 0 0 0,-1 0-1 0 0,0 0 1 0 0,7 10 0 0 0,-9-11-44 0 0,-1-1 0 0 0,0 1 0 0 0,0 0 0 0 0,-1 0-1 0 0,1 0 1 0 0,-1 0 0 0 0,0 0 0 0 0,0 0 0 0 0,0 1 0 0 0,0-1 0 0 0,-1 0-1 0 0,0 1 1 0 0,0-1 0 0 0,0 0 0 0 0,0 1 0 0 0,-2 5 0 0 0,0-3 10 0 0,0 0 0 0 0,-1 0 0 0 0,0 0 0 0 0,0 0 0 0 0,0-1 0 0 0,-1 0 0 0 0,0 0 0 0 0,0 0 0 0 0,-6 7 0 0 0,0-2 8 0 0,-1 0-1 0 0,-1 0 1 0 0,0-1 0 0 0,0 0 0 0 0,-1-1-1 0 0,-1-1 1 0 0,1 0 0 0 0,-22 9-1 0 0,20-11 35 0 0,0-1 0 0 0,-1-1 0 0 0,-24 4 0 0 0,37-7-50 0 0,-1-1 0 0 0,1 0 0 0 0,-1 0 0 0 0,1 0 0 0 0,-1 0 0 0 0,1 0 0 0 0,-1-1 0 0 0,1 0 0 0 0,-1 1 0 0 0,-4-3 0 0 0,7 2-12 0 0,0 0-1 0 0,-1 1 1 0 0,1-1 0 0 0,0 0-1 0 0,0 0 1 0 0,0 0-1 0 0,0 0 1 0 0,0 0 0 0 0,0 0-1 0 0,1 0 1 0 0,-1 0 0 0 0,0 0-1 0 0,0 0 1 0 0,1-1 0 0 0,-1 1-1 0 0,1 0 1 0 0,-1-1 0 0 0,1 1-1 0 0,0 0 1 0 0,-1-1 0 0 0,1 1-1 0 0,0 0 1 0 0,0-1-1 0 0,0 1 1 0 0,0 0 0 0 0,0-1-1 0 0,0-1 1 0 0,1-2-18 0 0,0-1-1 0 0,1 1 0 0 0,-1 0 1 0 0,1 0-1 0 0,0-1 1 0 0,1 1-1 0 0,-1 0 1 0 0,1 1-1 0 0,6-10 0 0 0,38-42-219 0 0,-36 43 202 0 0,89-93-394 0 0,24-30-15 0 0,-121 133 490 0 0,3-12 10 0 0,-6 14-90 0 0,-16-7-3658 0 0</inkml:trace>
</inkml:ink>
</file>

<file path=ppt/ink/ink14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0.744"/>
    </inkml:context>
    <inkml:brush xml:id="br0">
      <inkml:brushProperty name="width" value="0.1" units="cm"/>
      <inkml:brushProperty name="height" value="0.1" units="cm"/>
      <inkml:brushProperty name="color" value="#008C3A"/>
    </inkml:brush>
  </inkml:definitions>
  <inkml:trace contextRef="#ctx0" brushRef="#br0">182 1 8751 0 0,'3'3'9013'0'0,"-15"-4"-5658"0"0,-42 45-560 0 0,36-25-2597 0 0,1 0 0 0 0,1 1 0 0 0,1 1-1 0 0,-20 36 1 0 0,33-53-195 0 0,-1 1-1 0 0,1 0 1 0 0,0 0 0 0 0,0 0-1 0 0,0 0 1 0 0,1 0-1 0 0,0 0 1 0 0,0 1 0 0 0,0-1-1 0 0,1 0 1 0 0,-1 1-1 0 0,1-1 1 0 0,0 1 0 0 0,1-1-1 0 0,0 0 1 0 0,-1 1-1 0 0,2-1 1 0 0,-1 0 0 0 0,3 8-1 0 0,-1-9-1 0 0,-1 0 1 0 0,1 0-1 0 0,0 0 0 0 0,0 0 0 0 0,0-1 1 0 0,1 1-1 0 0,-1-1 0 0 0,1 0 1 0 0,0 0-1 0 0,0 0 0 0 0,0 0 0 0 0,0-1 1 0 0,0 0-1 0 0,0 1 0 0 0,1-2 0 0 0,-1 1 1 0 0,1 0-1 0 0,0-1 0 0 0,-1 0 1 0 0,1 0-1 0 0,9 0 0 0 0,13 1 17 0 0,0-2 0 0 0,0-1 0 0 0,32-5 0 0 0,-27 2 10 0 0,55 1 0 0 0,-66 2-1720 0 0,10-6-5128 0 0</inkml:trace>
</inkml:ink>
</file>

<file path=ppt/ink/ink14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1.098"/>
    </inkml:context>
    <inkml:brush xml:id="br0">
      <inkml:brushProperty name="width" value="0.1" units="cm"/>
      <inkml:brushProperty name="height" value="0.1" units="cm"/>
      <inkml:brushProperty name="color" value="#008C3A"/>
    </inkml:brush>
  </inkml:definitions>
  <inkml:trace contextRef="#ctx0" brushRef="#br0">132 1 13503 0 0,'0'0'620'0'0,"-17"27"224"0"0,-12 4 233 0 0,21-23-509 0 0,1-1-1 0 0,0 1 1 0 0,1 0 0 0 0,0 0-1 0 0,-10 18 1 0 0,10-12-69 0 0,0 0-1 0 0,1 0 1 0 0,0 1 0 0 0,1 0-1 0 0,1-1 1 0 0,0 2 0 0 0,1-1-1 0 0,1 0 1 0 0,1 30 0 0 0,1-36-459 0 0,0 0 1 0 0,0 0-1 0 0,1-1 1 0 0,0 1-1 0 0,0-1 1 0 0,1 1-1 0 0,0-1 1 0 0,1 0-1 0 0,0 0 1 0 0,0 0-1 0 0,1-1 0 0 0,0 1 1 0 0,0-1-1 0 0,0 0 1 0 0,1 0-1 0 0,0-1 1 0 0,1 0-1 0 0,9 8 1 0 0,13 0-1685 0 0,-14-9 625 0 0</inkml:trace>
</inkml:ink>
</file>

<file path=ppt/ink/ink1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8.587"/>
    </inkml:context>
    <inkml:brush xml:id="br0">
      <inkml:brushProperty name="width" value="0.1" units="cm"/>
      <inkml:brushProperty name="height" value="0.1" units="cm"/>
      <inkml:brushProperty name="color" value="#004F8B"/>
    </inkml:brush>
  </inkml:definitions>
  <inkml:trace contextRef="#ctx0" brushRef="#br0">66 34 8751 0 0,'-18'-16'8896'0'0,"18"15"-8694"0"0,-1 0-1 0 0,1 0 1 0 0,0 1 0 0 0,0-1-1 0 0,-1 0 1 0 0,1 0-1 0 0,0 0 1 0 0,-1 1-1 0 0,1-1 1 0 0,-1 0-1 0 0,1 0 1 0 0,-1 1 0 0 0,1-1-1 0 0,-1 0 1 0 0,0 1-1 0 0,1-1 1 0 0,-1 0-1 0 0,0 1 1 0 0,1-1 0 0 0,-1 1-1 0 0,0 0 1 0 0,0-1-1 0 0,1 1 1 0 0,-1-1-1 0 0,0 1 1 0 0,0 0 0 0 0,0 0-1 0 0,0-1 1 0 0,1 1-1 0 0,-1 0 1 0 0,0 0-1 0 0,0 0 1 0 0,-1 0 0 0 0,0 2-61 0 0,1-1 1 0 0,0 0-1 0 0,0 1 1 0 0,0 0-1 0 0,0-1 0 0 0,0 1 1 0 0,0 0-1 0 0,0-1 1 0 0,0 1-1 0 0,1 0 1 0 0,-1 0-1 0 0,1 0 1 0 0,-1 3-1 0 0,-7 68 97 0 0,3 325 130 0 0,5-397-439 0 0,0 0 0 0 0,1 1 0 0 0,-1-1 0 0 0,0 0 0 0 0,0 0 0 0 0,1 1-1 0 0,-1-1 1 0 0,1 0 0 0 0,-1 0 0 0 0,1 1 0 0 0,0-1 0 0 0,-1 0 0 0 0,1 0 0 0 0,0 0 0 0 0,0 0 0 0 0,0 0 0 0 0,0 0 0 0 0,0 0-1 0 0,0 0 1 0 0,0-1 0 0 0,0 1 0 0 0,0 0 0 0 0,0-1 0 0 0,0 1 0 0 0,1 0 0 0 0,-1-1 0 0 0,0 0 0 0 0,0 1 0 0 0,1-1-1 0 0,-1 0 1 0 0,0 1 0 0 0,1-1 0 0 0,-1 0 0 0 0,0 0 0 0 0,1 0 0 0 0,-1 0 0 0 0,3-1 0 0 0,5 0-1300 0 0</inkml:trace>
</inkml:ink>
</file>

<file path=ppt/ink/ink14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6.403"/>
    </inkml:context>
    <inkml:brush xml:id="br0">
      <inkml:brushProperty name="width" value="0.1" units="cm"/>
      <inkml:brushProperty name="height" value="0.1" units="cm"/>
      <inkml:brushProperty name="color" value="#004F8B"/>
    </inkml:brush>
  </inkml:definitions>
  <inkml:trace contextRef="#ctx0" brushRef="#br0">0 78 3223 0 0,'0'0'9262'0'0,"13"1"-3868"0"0,-12-4-5177 0 0,1 0-1 0 0,-1 0 1 0 0,1-1-1 0 0,-1 1 1 0 0,1 0-1 0 0,0 0 1 0 0,0 0 0 0 0,0 0-1 0 0,1 1 1 0 0,-1-1-1 0 0,1 1 1 0 0,0-1-1 0 0,-1 1 1 0 0,1 0-1 0 0,0 0 1 0 0,0 0-1 0 0,0 0 1 0 0,0 1-1 0 0,1-1 1 0 0,-1 1-1 0 0,0 0 1 0 0,7-1 0 0 0,9-3 163 0 0,1 0 1 0 0,39-2 0 0 0,-34 5-77 0 0,46-3 44 0 0,136 10 1 0 0,20-1-350 0 0,118-6 120 0 0,-97 3-57 0 0,-230-2-61 0 0,12 0 15 0 0,1 1 0 0 0,-1 1 0 0 0,0 2-1 0 0,51 11 1433 0 0,-78 5-1238 0 0,-1 2-4453 0 0</inkml:trace>
</inkml:ink>
</file>

<file path=ppt/ink/ink14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6.792"/>
    </inkml:context>
    <inkml:brush xml:id="br0">
      <inkml:brushProperty name="width" value="0.1" units="cm"/>
      <inkml:brushProperty name="height" value="0.1" units="cm"/>
      <inkml:brushProperty name="color" value="#004F8B"/>
    </inkml:brush>
  </inkml:definitions>
  <inkml:trace contextRef="#ctx0" brushRef="#br0">36 39 9647 0 0,'0'0'439'0'0,"-1"-1"-10"0"0,-4-4-274 0 0,-1 1 29 0 0,4 4 143 0 0,1 0 0 0 0,0-1 0 0 0,0 1 0 0 0,0 0 0 0 0,0-1 0 0 0,0 1 0 0 0,0-1 0 0 0,0 0 0 0 0,0 1 0 0 0,0-1 0 0 0,0 0 0 0 0,0 0 0 0 0,0 1-1 0 0,0-1 1 0 0,0 0 0 0 0,0 0 0 0 0,1 0 0 0 0,-1 0 0 0 0,0 0 0 0 0,1 0 0 0 0,-1 0 0 0 0,1 0 0 0 0,-1-1 0 0 0,1 1 0 0 0,0 0 0 0 0,-1 0 0 0 0,1 0 0 0 0,0 0 0 0 0,0-1 0 0 0,0-1 672 0 0,34 5-477 0 0,-1 2 0 0 0,1 2 1 0 0,-1 0-1 0 0,0 3 0 0 0,43 16 1 0 0,-31-10-392 0 0,90 19 1 0 0,-21-12 28 0 0,-114-21-152 0 0,0 1 0 0 0,0-1 0 0 0,-1 1 0 0 0,1-1 0 0 0,-1 0 0 0 0,1 1 0 0 0,-1-1 0 0 0,1 0 0 0 0,-1 1 0 0 0,0-1 0 0 0,0 0 0 0 0,0 0 0 0 0,1 0 0 0 0,-2 1 0 0 0,-13 11 34 0 0,0-2 1 0 0,0 0-1 0 0,-1 0 0 0 0,-1-2 1 0 0,1 0-1 0 0,-2-1 0 0 0,-20 8 1 0 0,-48 24 86 0 0,85-40-189 0 0,0 1 0 0 0,0-1 0 0 0,0 1 0 0 0,0-1-1 0 0,0 1 1 0 0,0 0 0 0 0,1-1 0 0 0,-1 1 0 0 0,0 0 0 0 0,0 0 0 0 0,1 0-1 0 0,-1-1 1 0 0,0 1 0 0 0,1 0 0 0 0,-1 0 0 0 0,1 0 0 0 0,-1 0 0 0 0,1 0 0 0 0,-1 0-1 0 0,1 0 1 0 0,0 0 0 0 0,0 0 0 0 0,-1 1 0 0 0,1-1 0 0 0,0 1 0 0 0,-1 2-865 0 0</inkml:trace>
</inkml:ink>
</file>

<file path=ppt/ink/ink14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8.198"/>
    </inkml:context>
    <inkml:brush xml:id="br0">
      <inkml:brushProperty name="width" value="0.1" units="cm"/>
      <inkml:brushProperty name="height" value="0.1" units="cm"/>
      <inkml:brushProperty name="color" value="#004F8B"/>
    </inkml:brush>
  </inkml:definitions>
  <inkml:trace contextRef="#ctx0" brushRef="#br0">1 25 12551 0 0,'15'-6'1338'0'0,"15"-12"7363"0"0,-25 30-6453 0 0,-1 2-3052 0 0,4 18 934 0 0,-2-1 0 0 0,-2 2 0 0 0,-1-1 0 0 0,-1 0 1 0 0,-3 39-1 0 0,1-32-21 0 0,-2-10-68 0 0,2-24-33 0 0,-1-1 0 0 0,0 1 0 0 0,1-1 0 0 0,0 1 0 0 0,0-1 0 0 0,0 1 0 0 0,1-1 1 0 0,-1 1-1 0 0,1-1 0 0 0,0 1 0 0 0,0-1 0 0 0,1 1 0 0 0,0-1 0 0 0,-1 0 1 0 0,1 0-1 0 0,1 0 0 0 0,-1 0 0 0 0,6 7 0 0 0,-8-11-2 0 0,0 0-95 0 0,0 0 0 0 0,0 1 0 0 0</inkml:trace>
</inkml:ink>
</file>

<file path=ppt/ink/ink14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28.862"/>
    </inkml:context>
    <inkml:brush xml:id="br0">
      <inkml:brushProperty name="width" value="0.1" units="cm"/>
      <inkml:brushProperty name="height" value="0.1" units="cm"/>
      <inkml:brushProperty name="color" value="#004F8B"/>
    </inkml:brush>
  </inkml:definitions>
  <inkml:trace contextRef="#ctx0" brushRef="#br0">144 40 5063 0 0,'9'-16'10916'0'0,"-10"15"-10737"0"0,-8-12 2830 0 0,5 11-2956 0 0,0 1-1 0 0,1-1 1 0 0,-1 1 0 0 0,0 0-1 0 0,0 0 1 0 0,0 0 0 0 0,0 1-1 0 0,0-1 1 0 0,0 1-1 0 0,0 0 1 0 0,0 0 0 0 0,0 1-1 0 0,0-1 1 0 0,0 1 0 0 0,-5 1-1 0 0,1 0 21 0 0,0-1 0 0 0,1 2 0 0 0,0-1 0 0 0,-1 1-1 0 0,1 0 1 0 0,-12 8 0 0 0,16-9-15 0 0,0 2-38 0 0,-1 11 66 0 0,4-14-84 0 0,0 0-1 0 0,0 1 0 0 0,0-1 1 0 0,0 0-1 0 0,0 1 1 0 0,0-1-1 0 0,1 0 0 0 0,-1 0 1 0 0,0 1-1 0 0,1-1 1 0 0,-1 0-1 0 0,1 0 0 0 0,0 1 1 0 0,-1-1-1 0 0,1 0 0 0 0,0 0 1 0 0,-1 0-1 0 0,1 0 1 0 0,0 0-1 0 0,0 0 0 0 0,0 0 1 0 0,0-1-1 0 0,0 1 1 0 0,0 0-1 0 0,0 0 0 0 0,0-1 1 0 0,2 2-1 0 0,31 15 20 0 0,-11-10 93 0 0,-1 2-1 0 0,0 1 0 0 0,-1 1 1 0 0,0 0-1 0 0,-1 2 1 0 0,29 22-1 0 0,-44-31-88 0 0,-1 0 0 0 0,0 0 1 0 0,0 0-1 0 0,0 0 0 0 0,-1 0 0 0 0,1 1 0 0 0,-1 0 0 0 0,0 0 1 0 0,0 0-1 0 0,-1 0 0 0 0,1 0 0 0 0,-1 0 0 0 0,0 1 0 0 0,-1-1 0 0 0,1 1 1 0 0,-1-1-1 0 0,0 1 0 0 0,-1 0 0 0 0,1 0 0 0 0,-1-1 0 0 0,0 1 1 0 0,-1 0-1 0 0,1-1 0 0 0,-1 1 0 0 0,0 0 0 0 0,-1-1 0 0 0,1 1 0 0 0,-1-1 1 0 0,0 1-1 0 0,0-1 0 0 0,-1 0 0 0 0,-5 9 0 0 0,2-6-3 0 0,1-1 0 0 0,-1 1 0 0 0,-1-1 0 0 0,0 0 0 0 0,0-1-1 0 0,0 1 1 0 0,0-1 0 0 0,-1-1 0 0 0,0 1 0 0 0,-1-1 0 0 0,1-1 0 0 0,-1 0 0 0 0,1 0 0 0 0,-1 0-1 0 0,-1-1 1 0 0,-13 2 0 0 0,18-5 38 0 0,5-3-39 0 0,0 0 0 0 0,0-1 0 0 0,1 1 1 0 0,-1 0-1 0 0,1 0 0 0 0,-1-1 0 0 0,1 1 0 0 0,0 0 0 0 0,1 0 0 0 0,1-4 0 0 0,64-116-45 0 0,-9 18-12 0 0,-35 62-63 0 0,15-36-310 0 0,-38 77 403 0 0,1 1 0 0 0,0-1 0 0 0,-1 1 1 0 0,1-1-1 0 0,-1 1 0 0 0,0-1 0 0 0,0 0 0 0 0,1 1 0 0 0,-1-1 0 0 0,0 0 0 0 0,0 1 1 0 0,0-1-1 0 0,-1 0 0 0 0,1 1 0 0 0,0-1 0 0 0,-1 0 0 0 0,1 1 0 0 0,-1-1 0 0 0,1 1 0 0 0,-1-1 1 0 0,0 1-1 0 0,0-1 0 0 0,0 1 0 0 0,1-1 0 0 0,-1 1 0 0 0,-1 0 0 0 0,1 0 0 0 0,0-1 0 0 0,0 1 1 0 0,0 0-1 0 0,-1 0 0 0 0,1 0 0 0 0,0 0 0 0 0,-1 1 0 0 0,1-1 0 0 0,-1 0 0 0 0,1 0 0 0 0,-1 1 1 0 0,-2-1-1 0 0,4 0 1 0 0,-4-1-181 0 0,0 0-1 0 0,1 0 1 0 0,-1 1-1 0 0,0-1 1 0 0,0 1-1 0 0,0 0 1 0 0,0 0-1 0 0,0 0 1 0 0,0 0-1 0 0,0 1 1 0 0,-1-1-1 0 0,1 1 1 0 0,-7 1-1 0 0,3 0-864 0 0,-1 0-383 0 0</inkml:trace>
</inkml:ink>
</file>

<file path=ppt/ink/ink14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0.010"/>
    </inkml:context>
    <inkml:brush xml:id="br0">
      <inkml:brushProperty name="width" value="0.1" units="cm"/>
      <inkml:brushProperty name="height" value="0.1" units="cm"/>
      <inkml:brushProperty name="color" value="#004F8B"/>
    </inkml:brush>
  </inkml:definitions>
  <inkml:trace contextRef="#ctx0" brushRef="#br0">6 101 3223 0 0,'0'0'10667'0'0,"-5"-22"-5010"0"0,7 18-5518 0 0,1-1 1 0 0,-1 1-1 0 0,1 0 0 0 0,0-1 1 0 0,1 2-1 0 0,-1-1 0 0 0,1 0 1 0 0,0 1-1 0 0,-1-1 0 0 0,1 1 0 0 0,1 0 1 0 0,-1 0-1 0 0,0 1 0 0 0,10-5 1 0 0,-7 4-8 0 0,0 0 0 0 0,0 0 0 0 0,0 0 1 0 0,0 1-1 0 0,0 0 0 0 0,0 1 0 0 0,1-1 1 0 0,-1 1-1 0 0,14 1 0 0 0,-18 0-93 0 0,-1 0 1 0 0,1 0-1 0 0,-1 1 0 0 0,1-1 0 0 0,-1 1 1 0 0,0 0-1 0 0,1 0 0 0 0,-1 0 0 0 0,0 0 1 0 0,1 0-1 0 0,-1 0 0 0 0,0 0 0 0 0,0 1 1 0 0,0-1-1 0 0,0 1 0 0 0,-1 0 0 0 0,1-1 0 0 0,0 1 1 0 0,-1 0-1 0 0,1 0 0 0 0,-1 0 0 0 0,1 0 1 0 0,0 3-1 0 0,0 0-17 0 0,-1 0 0 0 0,1 0 0 0 0,-1 0 1 0 0,0 0-1 0 0,-1 0 0 0 0,0 0 0 0 0,1 0 0 0 0,-2 0 0 0 0,1 0 0 0 0,-2 10 1 0 0,-3 7-9 0 0,-1-1 0 0 0,0 1 0 0 0,-2-1 0 0 0,-13 26 0 0 0,4-16-308 0 0,-39 54 1 0 0,13-22-488 0 0,42-63 777 0 0,1 1 0 0 0,0 0-1 0 0,0-1 1 0 0,-1 1 0 0 0,1 0-1 0 0,0 0 1 0 0,0-1 0 0 0,0 1-1 0 0,0 0 1 0 0,0 0 0 0 0,0-1-1 0 0,0 1 1 0 0,0 0 0 0 0,0 0 0 0 0,0-1-1 0 0,0 1 1 0 0,0 0 0 0 0,0 0-1 0 0,1-1 1 0 0,-1 1 0 0 0,0 0-1 0 0,1-1 1 0 0,-1 1 0 0 0,0 0-1 0 0,1-1 1 0 0,-1 1 0 0 0,1-1 0 0 0,-1 1-1 0 0,1-1 1 0 0,-1 1 0 0 0,1-1-1 0 0,0 1 1 0 0,-1-1 0 0 0,1 1-1 0 0,-1-1 1 0 0,1 1 0 0 0,0-1-1 0 0,1 1 1 0 0,24 9-100 0 0,4-7 241 0 0,49 1 0 0 0,-49-4-6 0 0,45 7 0 0 0,-37-8-2299 0 0,-28 2 928 0 0</inkml:trace>
</inkml:ink>
</file>

<file path=ppt/ink/ink14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0.556"/>
    </inkml:context>
    <inkml:brush xml:id="br0">
      <inkml:brushProperty name="width" value="0.1" units="cm"/>
      <inkml:brushProperty name="height" value="0.1" units="cm"/>
      <inkml:brushProperty name="color" value="#004F8B"/>
    </inkml:brush>
  </inkml:definitions>
  <inkml:trace contextRef="#ctx0" brushRef="#br0">1 235 3223 0 0,'17'19'6147'0'0,"-9"-16"-5661"0"0,0 0 1 0 0,-1-1-1 0 0,1 1 0 0 0,0-2 0 0 0,0 1 1 0 0,0-1-1 0 0,0-1 0 0 0,0 1 0 0 0,0-1 1 0 0,0-1-1 0 0,0 1 0 0 0,13-4 0 0 0,8-3 388 0 0,1-1-1 0 0,30-14 0 0 0,38-10 831 0 0,426-48 3043 0 0,-9 3-3979 0 0,-459 63-830 0 0,-37 8-112 0 0,0 0 0 0 0,1 2 0 0 0,-1 1 0 0 0,1 0 0 0 0,0 1 0 0 0,29 1 0 0 0,-68 14-8279 0 0</inkml:trace>
</inkml:ink>
</file>

<file path=ppt/ink/ink14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1.316"/>
    </inkml:context>
    <inkml:brush xml:id="br0">
      <inkml:brushProperty name="width" value="0.1" units="cm"/>
      <inkml:brushProperty name="height" value="0.1" units="cm"/>
      <inkml:brushProperty name="color" value="#004F8B"/>
    </inkml:brush>
  </inkml:definitions>
  <inkml:trace contextRef="#ctx0" brushRef="#br0">123 1 9759 0 0,'0'0'6759'0'0,"-35"12"-4088"0"0,31-10-2543 0 0,-2 1-83 0 0,0-1 0 0 0,0 1 0 0 0,1 0 0 0 0,0 0 0 0 0,-1 1 0 0 0,1-1 1 0 0,0 1-1 0 0,1 0 0 0 0,-1 1 0 0 0,1-1 0 0 0,0 1 0 0 0,0 0 0 0 0,0 0 0 0 0,1 0 0 0 0,-1 0 0 0 0,-2 8 0 0 0,4-7 19 0 0,2-4-47 0 0,0-1 1 0 0,0 0-1 0 0,1 0 0 0 0,-1 0 1 0 0,0 0-1 0 0,1 0 0 0 0,-1 1 0 0 0,0-1 1 0 0,1 0-1 0 0,-1 0 0 0 0,1 0 0 0 0,0 0 1 0 0,-1 0-1 0 0,1 0 0 0 0,0 0 0 0 0,0-1 1 0 0,-1 1-1 0 0,1 0 0 0 0,0 0 1 0 0,0 0-1 0 0,0-1 0 0 0,0 1 0 0 0,0-1 1 0 0,0 1-1 0 0,0-1 0 0 0,0 1 0 0 0,0-1 1 0 0,1 1-1 0 0,-1-1 0 0 0,0 0 0 0 0,0 0 1 0 0,0 1-1 0 0,2-1 0 0 0,38 5 455 0 0,6-4 45 0 0,-15-1-111 0 0,0 1 0 0 0,-1 1 0 0 0,1 2 0 0 0,-1 1 0 0 0,50 14 0 0 0,-78-18-390 0 0,0 0 1 0 0,0 1-1 0 0,0-1 0 0 0,-1 1 1 0 0,1-1-1 0 0,0 1 0 0 0,0 0 1 0 0,-1 0-1 0 0,1 0 1 0 0,-1 0-1 0 0,0 1 0 0 0,0-1 1 0 0,0 1-1 0 0,0-1 0 0 0,0 1 1 0 0,0 0-1 0 0,-1-1 0 0 0,1 1 1 0 0,1 5-1 0 0,-2-3 27 0 0,0-1 1 0 0,-1 1-1 0 0,1-1 0 0 0,-1 1 1 0 0,0-1-1 0 0,0 0 0 0 0,-1 1 1 0 0,1-1-1 0 0,-1 1 0 0 0,0-1 0 0 0,0 0 1 0 0,-3 8-1 0 0,-1-1 56 0 0,0-1-1 0 0,-1 0 1 0 0,0 0-1 0 0,0 0 1 0 0,-1-1-1 0 0,0 0 1 0 0,0 0-1 0 0,-1 0 0 0 0,-1-1 1 0 0,-10 8-1 0 0,0-4-17 0 0,-1-1-1 0 0,0-1 0 0 0,-26 8 1 0 0,17-6-103 0 0,25-10-55 0 0,0-1-1 0 0,0 0 0 0 0,-1 0 0 0 0,1 0 0 0 0,0-1 0 0 0,-1 0 0 0 0,1 0 0 0 0,0 0 0 0 0,-6 0 1 0 0,-21-8-4472 0 0</inkml:trace>
</inkml:ink>
</file>

<file path=ppt/ink/ink14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1.679"/>
    </inkml:context>
    <inkml:brush xml:id="br0">
      <inkml:brushProperty name="width" value="0.1" units="cm"/>
      <inkml:brushProperty name="height" value="0.1" units="cm"/>
      <inkml:brushProperty name="color" value="#004F8B"/>
    </inkml:brush>
  </inkml:definitions>
  <inkml:trace contextRef="#ctx0" brushRef="#br0">0 68 10591 0 0,'28'-15'1371'0'0,"-18"8"-795"0"0,1 0 1 0 0,-1 1-1 0 0,1 1 0 0 0,0 0 0 0 0,0 0 1 0 0,0 1-1 0 0,1 1 0 0 0,0 0 0 0 0,18-3 1 0 0,-11 5 324 0 0,1 1 1 0 0,-1 0 0 0 0,0 2 0 0 0,0 0-1 0 0,24 6 1 0 0,7-1-3718 0 0,-35-5 1272 0 0</inkml:trace>
</inkml:ink>
</file>

<file path=ppt/ink/ink14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2.062"/>
    </inkml:context>
    <inkml:brush xml:id="br0">
      <inkml:brushProperty name="width" value="0.1" units="cm"/>
      <inkml:brushProperty name="height" value="0.1" units="cm"/>
      <inkml:brushProperty name="color" value="#004F8B"/>
    </inkml:brush>
  </inkml:definitions>
  <inkml:trace contextRef="#ctx0" brushRef="#br0">215 1 9671 0 0,'0'0'875'0'0,"-36"15"881"0"0,-37 20 4684 0 0,62-28-5989 0 0,1 0 1 0 0,0 0-1 0 0,1 1 1 0 0,-14 13-1 0 0,19-16-392 0 0,0 0-1 0 0,0-1 1 0 0,0 2-1 0 0,0-1 1 0 0,1 0-1 0 0,0 1 1 0 0,0-1-1 0 0,1 1 1 0 0,0 0-1 0 0,0 0 1 0 0,0 0-1 0 0,0 0 1 0 0,1 1-1 0 0,0-1 1 0 0,0 0-1 0 0,1 0 1 0 0,0 1-1 0 0,0-1 1 0 0,1 0-1 0 0,-1 1 1 0 0,1-1-1 0 0,0 0 1 0 0,4 9-1 0 0,-4-10-44 0 0,1 0-1 0 0,0 0 1 0 0,0 0-1 0 0,0-1 1 0 0,1 1 0 0 0,-1-1-1 0 0,1 1 1 0 0,0-1-1 0 0,1 0 1 0 0,-1 0 0 0 0,1-1-1 0 0,-1 1 1 0 0,1-1-1 0 0,0 1 1 0 0,0-1-1 0 0,1-1 1 0 0,-1 1 0 0 0,1 0-1 0 0,-1-1 1 0 0,1 0-1 0 0,0 0 1 0 0,0 0-1 0 0,0-1 1 0 0,0 0 0 0 0,0 0-1 0 0,0 0 1 0 0,0 0-1 0 0,0-1 1 0 0,0 0-1 0 0,1 0 1 0 0,-1-1 0 0 0,0 1-1 0 0,9-3 1 0 0,-7 2 43 0 0,-1-1 1 0 0,0 0-1 0 0,0 0 0 0 0,0 0 1 0 0,0-1-1 0 0,-1 0 1 0 0,1 0-1 0 0,-1 0 1 0 0,1-1-1 0 0,-1 1 0 0 0,0-1 1 0 0,-1-1-1 0 0,1 1 1 0 0,-1-1-1 0 0,0 1 0 0 0,0-1 1 0 0,0-1-1 0 0,0 1 1 0 0,-1 0-1 0 0,0-1 1 0 0,0 0-1 0 0,-1 0 0 0 0,0 1 1 0 0,0-2-1 0 0,0 1 1 0 0,0 0-1 0 0,0-9 0 0 0,-1 11-38 0 0,-1-1 0 0 0,1 0 0 0 0,-1 0 0 0 0,0 0 0 0 0,0 1 0 0 0,-1-1 0 0 0,1 0 0 0 0,-1 0 0 0 0,0 1 0 0 0,-1-1 0 0 0,1 1 0 0 0,-1-1 0 0 0,0 1 0 0 0,0-1 0 0 0,0 1 0 0 0,-1 0-1 0 0,1 0 1 0 0,-1 0 0 0 0,0 0 0 0 0,0 1 0 0 0,0-1 0 0 0,-1 1 0 0 0,1 0 0 0 0,-1 0 0 0 0,0 0 0 0 0,0 0 0 0 0,0 1 0 0 0,0-1 0 0 0,0 1 0 0 0,-1 0 0 0 0,1 0 0 0 0,0 1 0 0 0,-1-1-1 0 0,0 1 1 0 0,1 0 0 0 0,-1 0 0 0 0,0 1 0 0 0,-7-1 0 0 0,8 1-255 0 0,-5 0-2194 0 0</inkml:trace>
</inkml:ink>
</file>

<file path=ppt/ink/ink14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2.442"/>
    </inkml:context>
    <inkml:brush xml:id="br0">
      <inkml:brushProperty name="width" value="0.1" units="cm"/>
      <inkml:brushProperty name="height" value="0.1" units="cm"/>
      <inkml:brushProperty name="color" value="#004F8B"/>
    </inkml:brush>
  </inkml:definitions>
  <inkml:trace contextRef="#ctx0" brushRef="#br0">92 30 14279 0 0,'0'0'1103'0'0,"-29"-2"4464"0"0,26 3-5460 0 0,-1 0 0 0 0,1 1 1 0 0,-1-1-1 0 0,1 1 0 0 0,0 0 1 0 0,0-1-1 0 0,-1 2 0 0 0,1-1 1 0 0,1 0-1 0 0,-1 0 1 0 0,0 1-1 0 0,1 0 0 0 0,-1-1 1 0 0,1 1-1 0 0,0 0 0 0 0,0 0 1 0 0,0 1-1 0 0,0-1 1 0 0,0 0-1 0 0,1 1 0 0 0,-1-1 1 0 0,1 0-1 0 0,0 1 0 0 0,0 0 1 0 0,1-1-1 0 0,-1 1 0 0 0,1 0 1 0 0,-1-1-1 0 0,1 1 1 0 0,0 0-1 0 0,1-1 0 0 0,-1 1 1 0 0,1 0-1 0 0,-1-1 0 0 0,1 1 1 0 0,0-1-1 0 0,0 1 0 0 0,1-1 1 0 0,2 6-1 0 0,-1-3-106 0 0,-1-1-1 0 0,1 0 0 0 0,0 0 1 0 0,1 0-1 0 0,-1-1 0 0 0,1 1 0 0 0,0-1 1 0 0,0 0-1 0 0,0 0 0 0 0,0 0 1 0 0,1 0-1 0 0,0-1 0 0 0,0 0 1 0 0,0 0-1 0 0,0 0 0 0 0,0 0 1 0 0,1-1-1 0 0,-1 0 0 0 0,1 0 1 0 0,-1-1-1 0 0,1 1 0 0 0,0-1 0 0 0,0-1 1 0 0,11 1-1 0 0,-10-2 19 0 0,0 0 0 0 0,0-1 0 0 0,0 0 0 0 0,-1-1-1 0 0,1 1 1 0 0,-1-1 0 0 0,1 0 0 0 0,-1-1 0 0 0,0 0 0 0 0,0 0 0 0 0,0 0-1 0 0,-1-1 1 0 0,1 1 0 0 0,-1-1 0 0 0,0 0 0 0 0,-1-1 0 0 0,8-10 0 0 0,-9 12 15 0 0,-1 0 0 0 0,1 0 0 0 0,-1 0 0 0 0,1-1 0 0 0,-1 1 0 0 0,-1-1 0 0 0,1 1 0 0 0,-1-1 0 0 0,1 0 0 0 0,-1 1 0 0 0,-1-1 0 0 0,1 0 0 0 0,-1 0 0 0 0,1 0 0 0 0,-2 0 0 0 0,1 1 0 0 0,0-1 0 0 0,-1 0 0 0 0,0 0 0 0 0,0 0 1 0 0,0 1-1 0 0,-1-1 0 0 0,0 1 0 0 0,1-1 0 0 0,-2 1 0 0 0,-4-8 0 0 0,6 9-2 0 0,-1 1 0 0 0,0 0 0 0 0,0 0 0 0 0,-1 0 0 0 0,1 0 0 0 0,0 1 0 0 0,0-1 0 0 0,-1 1 0 0 0,1-1 0 0 0,-1 1 0 0 0,0 0 1 0 0,1 0-1 0 0,-1 0 0 0 0,0 0 0 0 0,1 0 0 0 0,-1 1 0 0 0,0-1 0 0 0,-5 1 0 0 0,-56 6-1547 0 0,29-1-5567 0 0</inkml:trace>
</inkml:ink>
</file>

<file path=ppt/ink/ink1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8.994"/>
    </inkml:context>
    <inkml:brush xml:id="br0">
      <inkml:brushProperty name="width" value="0.1" units="cm"/>
      <inkml:brushProperty name="height" value="0.1" units="cm"/>
      <inkml:brushProperty name="color" value="#004F8B"/>
    </inkml:brush>
  </inkml:definitions>
  <inkml:trace contextRef="#ctx0" brushRef="#br0">129 14 2303 0 0,'-5'0'12274'0'0,"-21"7"-9673"0"0,19-2-2334 0 0,1 0 0 0 0,-1 0 0 0 0,1 0 0 0 0,0 1 0 0 0,0-1 0 0 0,1 1 0 0 0,-1 1 0 0 0,1-1 0 0 0,1 1 0 0 0,-1 0 0 0 0,1 0 0 0 0,0 0 0 0 0,1 1 0 0 0,0-1 0 0 0,0 1 0 0 0,1 0 0 0 0,-3 12 0 0 0,2-6-55 0 0,0 1 0 0 0,1 0 1 0 0,1 0-1 0 0,0 0 1 0 0,1 0-1 0 0,0 0 0 0 0,1 0 1 0 0,6 25-1 0 0,-4-30-148 0 0,0 0 1 0 0,1 0-1 0 0,0-1 1 0 0,1 0-1 0 0,-1 1 0 0 0,2-2 1 0 0,-1 1-1 0 0,1-1 0 0 0,1 0 1 0 0,0 0-1 0 0,0 0 0 0 0,0-1 1 0 0,1 0-1 0 0,15 10 0 0 0,-18-14-13 0 0,1 1 0 0 0,-1-2-1 0 0,1 1 1 0 0,0-1 0 0 0,-1 1-1 0 0,1-1 1 0 0,0-1 0 0 0,0 1-1 0 0,0-1 1 0 0,0 0 0 0 0,1-1-1 0 0,-1 0 1 0 0,0 0 0 0 0,0 0-1 0 0,0 0 1 0 0,0-1 0 0 0,0 0-1 0 0,0 0 1 0 0,0-1 0 0 0,0 0-1 0 0,0 0 1 0 0,0 0 0 0 0,-1-1-1 0 0,1 0 1 0 0,7-5 0 0 0,-7 4 15 0 0,0 0 1 0 0,-1 0-1 0 0,0-1 1 0 0,0 0-1 0 0,0 0 1 0 0,-1 0-1 0 0,0-1 1 0 0,0 1-1 0 0,0-1 1 0 0,0 0-1 0 0,-1 0 1 0 0,0-1-1 0 0,0 1 1 0 0,2-11-1 0 0,-2 6-7 0 0,-1 0 0 0 0,-1 0 0 0 0,0-1 0 0 0,0 1-1 0 0,-1 0 1 0 0,0-1 0 0 0,-1 1 0 0 0,-3-17 0 0 0,0 10-13 0 0,-1 0 0 0 0,-1 0 0 0 0,0 0 0 0 0,-1 1-1 0 0,-1 0 1 0 0,-1 0 0 0 0,0 1 0 0 0,-1 0 0 0 0,-1 0 0 0 0,-22-24 0 0 0,30 37-50 0 0,0 1 1 0 0,1-1-1 0 0,-1 1 1 0 0,0 0-1 0 0,-1 0 1 0 0,1 0-1 0 0,0 1 0 0 0,0-1 1 0 0,-1 1-1 0 0,1 0 1 0 0,-1 0-1 0 0,1 0 1 0 0,-1 0-1 0 0,1 0 1 0 0,-1 1-1 0 0,0 0 1 0 0,1-1-1 0 0,-1 1 1 0 0,-4 1-1 0 0,4 0-219 0 0,1-1 0 0 0,0 1 0 0 0,0 0 0 0 0,0 0 0 0 0,1 0 0 0 0,-1 1 0 0 0,0-1 0 0 0,0 1 0 0 0,1-1 0 0 0,-1 1 0 0 0,0 0 0 0 0,1 0 0 0 0,0 0 0 0 0,-4 4 0 0 0,0 3-2004 0 0</inkml:trace>
</inkml:ink>
</file>

<file path=ppt/ink/ink14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2.783"/>
    </inkml:context>
    <inkml:brush xml:id="br0">
      <inkml:brushProperty name="width" value="0.1" units="cm"/>
      <inkml:brushProperty name="height" value="0.1" units="cm"/>
      <inkml:brushProperty name="color" value="#004F8B"/>
    </inkml:brush>
  </inkml:definitions>
  <inkml:trace contextRef="#ctx0" brushRef="#br0">0 0 3679 0 0,'0'0'284'0'0,"35"5"5192"0"0,-31-6-4759 0 0,0 1 0 0 0,0-1-1 0 0,0 1 1 0 0,0 1 0 0 0,-1-1-1 0 0,1 0 1 0 0,0 1 0 0 0,0 0 0 0 0,0 0-1 0 0,-1 0 1 0 0,1 0 0 0 0,0 0-1 0 0,-1 1 1 0 0,6 3 0 0 0,49 37 2250 0 0,-13-7-1274 0 0,9 0-1177 0 0,-40-25-557 0 0,0 0 1 0 0,0-1 0 0 0,1 0 0 0 0,1-1 0 0 0,-1-1 0 0 0,1-1 0 0 0,22 7-1 0 0,-10-18-5733 0 0</inkml:trace>
</inkml:ink>
</file>

<file path=ppt/ink/ink14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3.130"/>
    </inkml:context>
    <inkml:brush xml:id="br0">
      <inkml:brushProperty name="width" value="0.1" units="cm"/>
      <inkml:brushProperty name="height" value="0.1" units="cm"/>
      <inkml:brushProperty name="color" value="#004F8B"/>
    </inkml:brush>
  </inkml:definitions>
  <inkml:trace contextRef="#ctx0" brushRef="#br0">370 8 3223 0 0,'-9'-3'11897'0'0,"-13"-2"-8588"0"0,16 6-2967 0 0,0-1 0 0 0,-1 1 1 0 0,1 1-1 0 0,0-1 0 0 0,0 1 1 0 0,0 0-1 0 0,1 0 0 0 0,-1 1 1 0 0,0-1-1 0 0,1 1 0 0 0,0 0 1 0 0,-9 7-1 0 0,-60 53 353 0 0,61-50-439 0 0,7-8-214 0 0,-21 20 168 0 0,1 1 0 0 0,-31 40 0 0 0,51-58-245 0 0,0 0 0 0 0,0 0 0 0 0,1 1 0 0 0,1 0 1 0 0,-1 0-1 0 0,2 0 0 0 0,-1 0 0 0 0,1 1 0 0 0,0 0 0 0 0,1-1 0 0 0,1 1 1 0 0,-1 0-1 0 0,1 18 0 0 0,1-26-77 0 0,0-1 0 0 0,0 0 1 0 0,0 0-1 0 0,0 0 0 0 0,0 0 0 0 0,0 0 1 0 0,1 0-1 0 0,-1 1 0 0 0,0-1 0 0 0,1 0 0 0 0,-1 0 1 0 0,1 0-1 0 0,-1 0 0 0 0,1 0 0 0 0,0 0 1 0 0,-1 0-1 0 0,1-1 0 0 0,0 1 0 0 0,0 0 1 0 0,-1 0-1 0 0,3 1 0 0 0,4 1-1972 0 0</inkml:trace>
</inkml:ink>
</file>

<file path=ppt/ink/ink14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3.476"/>
    </inkml:context>
    <inkml:brush xml:id="br0">
      <inkml:brushProperty name="width" value="0.1" units="cm"/>
      <inkml:brushProperty name="height" value="0.1" units="cm"/>
      <inkml:brushProperty name="color" value="#004F8B"/>
    </inkml:brush>
  </inkml:definitions>
  <inkml:trace contextRef="#ctx0" brushRef="#br0">193 0 5063 0 0,'0'0'10286'0'0,"-20"9"-5934"0"0,-7 20-3738 0 0,2 1 1 0 0,1 1 0 0 0,-33 56-1 0 0,51-78-587 0 0,1 1 0 0 0,0 0 0 0 0,0 0-1 0 0,1 0 1 0 0,1 0 0 0 0,0 0 0 0 0,0 1-1 0 0,-1 11 1 0 0,3-19-21 0 0,1 1-1 0 0,0-1 1 0 0,-1 0-1 0 0,1 0 1 0 0,1 0 0 0 0,-1 0-1 0 0,0 0 1 0 0,1 0-1 0 0,0 0 1 0 0,-1 0-1 0 0,1 0 1 0 0,0 0-1 0 0,1 0 1 0 0,-1 0 0 0 0,0 0-1 0 0,1 0 1 0 0,0-1-1 0 0,0 1 1 0 0,-1-1-1 0 0,2 1 1 0 0,-1-1-1 0 0,0 0 1 0 0,0 0-1 0 0,1 0 1 0 0,-1 0 0 0 0,1 0-1 0 0,-1 0 1 0 0,1-1-1 0 0,0 0 1 0 0,0 1-1 0 0,4 1 1 0 0,10 1 86 0 0,-1 0-1 0 0,1 0 1 0 0,0-2 0 0 0,0 0 0 0 0,-1-1 0 0 0,32-2-1 0 0,106-19 975 0 0,-48 5-713 0 0,-7 5-2600 0 0,-88 8 1046 0 0</inkml:trace>
</inkml:ink>
</file>

<file path=ppt/ink/ink14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3.817"/>
    </inkml:context>
    <inkml:brush xml:id="br0">
      <inkml:brushProperty name="width" value="0.1" units="cm"/>
      <inkml:brushProperty name="height" value="0.1" units="cm"/>
      <inkml:brushProperty name="color" value="#004F8B"/>
    </inkml:brush>
  </inkml:definitions>
  <inkml:trace contextRef="#ctx0" brushRef="#br0">133 1 11975 0 0,'0'0'923'0'0,"-27"20"337"0"0,9-11 127 0 0,15-7-1136 0 0,-1-1 0 0 0,1 1 0 0 0,0 0 0 0 0,-1-1 0 0 0,1 2 0 0 0,0-1 0 0 0,0 0 0 0 0,0 1 0 0 0,1-1-1 0 0,-1 1 1 0 0,0 0 0 0 0,1 0 0 0 0,0 0 0 0 0,0 0 0 0 0,0 0 0 0 0,0 1 0 0 0,0-1 0 0 0,1 0 0 0 0,-1 1 0 0 0,0 5 0 0 0,-7 20 815 0 0,1 1 0 0 0,-4 43 0 0 0,9-51-983 0 0,2 1 0 0 0,0 0 0 0 0,2 0 0 0 0,0-1 0 0 0,2 1 0 0 0,10 42 0 0 0,7-21-8 0 0,-19-42-200 0 0,0-1-1 0 0,0 0 1 0 0,0 0 0 0 0,-1 1 0 0 0,1-1 0 0 0,0 0 0 0 0,0 0 0 0 0,0 0-1 0 0,1 0 1 0 0,-1 0 0 0 0,0 0 0 0 0,0 0 0 0 0,1-1 0 0 0,-1 1-1 0 0,0 0 1 0 0,1-1 0 0 0,-1 1 0 0 0,0-1 0 0 0,1 1 0 0 0,-1-1-1 0 0,1 0 1 0 0,-1 0 0 0 0,1 1 0 0 0,-1-1 0 0 0,1 0 0 0 0,-1 0-1 0 0,1 0 1 0 0,2-1 0 0 0,6-4-1563 0 0</inkml:trace>
</inkml:ink>
</file>

<file path=ppt/ink/ink14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4.194"/>
    </inkml:context>
    <inkml:brush xml:id="br0">
      <inkml:brushProperty name="width" value="0.1" units="cm"/>
      <inkml:brushProperty name="height" value="0.1" units="cm"/>
      <inkml:brushProperty name="color" value="#004F8B"/>
    </inkml:brush>
  </inkml:definitions>
  <inkml:trace contextRef="#ctx0" brushRef="#br0">139 0 10135 0 0,'-19'31'2719'0'0,"-42"33"4034"0"0,53-54-6104 0 0,0 1 0 0 0,1 0 1 0 0,0 0-1 0 0,-8 20 1 0 0,12-25-559 0 0,1-1 0 0 0,0 1 0 0 0,0 1 0 0 0,1-1 0 0 0,-1 0 0 0 0,1 0 0 0 0,1 0 0 0 0,-1 1-1 0 0,1-1 1 0 0,0 0 0 0 0,1 1 0 0 0,-1-1 0 0 0,1 0 0 0 0,1 0 0 0 0,-1 1 0 0 0,1-1 0 0 0,0 0 0 0 0,0 0 0 0 0,1-1 0 0 0,0 1 0 0 0,0 0 0 0 0,0-1 0 0 0,1 0 0 0 0,-1 0 0 0 0,9 8 0 0 0,-5-6-73 0 0,0-1 0 0 0,0 0-1 0 0,1 0 1 0 0,0 0 0 0 0,0-1 0 0 0,1-1 0 0 0,0 1-1 0 0,-1-1 1 0 0,1-1 0 0 0,0 0 0 0 0,1 0 0 0 0,-1 0-1 0 0,1-1 1 0 0,-1-1 0 0 0,1 0 0 0 0,-1 0 0 0 0,1-1-1 0 0,0 0 1 0 0,-1-1 0 0 0,1 0 0 0 0,15-3-1 0 0,-6 0 12 0 0,-1-1-1 0 0,1 0 0 0 0,-1-1 1 0 0,-1-1-1 0 0,1-1 0 0 0,-2 0 1 0 0,1-1-1 0 0,-1-1 0 0 0,0-1 0 0 0,19-16 1 0 0,-32 24-12 0 0,1 0 0 0 0,-1 0 0 0 0,0-1 0 0 0,0 1 0 0 0,0-1 0 0 0,-1 0 0 0 0,1 0 0 0 0,-1 0 0 0 0,0 0 0 0 0,0 0 0 0 0,0 0 0 0 0,0 0 0 0 0,-1-1 0 0 0,0 1 0 0 0,0-1 0 0 0,0 1 0 0 0,0-1 0 0 0,-1 1 0 0 0,0-6 0 0 0,0 7 0 0 0,-1-1 1 0 0,0 0 0 0 0,0 0 0 0 0,0 0-1 0 0,-1 1 1 0 0,1-1 0 0 0,-1 1 0 0 0,0-1-1 0 0,0 1 1 0 0,0 0 0 0 0,0-1 0 0 0,-1 1-1 0 0,1 0 1 0 0,-1 1 0 0 0,0-1 0 0 0,0 0-1 0 0,0 1 1 0 0,0-1 0 0 0,0 1 0 0 0,0 0-1 0 0,-1 0 1 0 0,-5-2 0 0 0,-7-3 43 0 0,-1 0 0 0 0,1 1 0 0 0,-1 1 0 0 0,-1 0 0 0 0,-22-2-1 0 0,31 5-407 0 0,0 1-1 0 0,0 1 0 0 0,0 0 1 0 0,0 0-1 0 0,0 1 0 0 0,0 0 0 0 0,0 0 1 0 0,0 1-1 0 0,1 0 0 0 0,-1 1 1 0 0,1 0-1 0 0,-13 5 0 0 0</inkml:trace>
</inkml:ink>
</file>

<file path=ppt/ink/ink14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5.251"/>
    </inkml:context>
    <inkml:brush xml:id="br0">
      <inkml:brushProperty name="width" value="0.1" units="cm"/>
      <inkml:brushProperty name="height" value="0.1" units="cm"/>
      <inkml:brushProperty name="color" value="#004F8B"/>
    </inkml:brush>
  </inkml:definitions>
  <inkml:trace contextRef="#ctx0" brushRef="#br0">1 48 2303 0 0,'0'0'13879'0'0,"25"-19"-8963"0"0,1 12-4484 0 0,-1 0-1 0 0,1 2 1 0 0,0 1 0 0 0,0 1-1 0 0,0 1 1 0 0,1 1 0 0 0,-1 2-1 0 0,52 7 1 0 0,-63-4-993 0 0,-1 0-1 0 0,0 1 1 0 0,-1 0 0 0 0,1 1-1 0 0,-1 0 1 0 0,19 14 0 0 0,-25-17-1390 0 0</inkml:trace>
</inkml:ink>
</file>

<file path=ppt/ink/ink14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35.587"/>
    </inkml:context>
    <inkml:brush xml:id="br0">
      <inkml:brushProperty name="width" value="0.1" units="cm"/>
      <inkml:brushProperty name="height" value="0.1" units="cm"/>
      <inkml:brushProperty name="color" value="#004F8B"/>
    </inkml:brush>
  </inkml:definitions>
  <inkml:trace contextRef="#ctx0" brushRef="#br0">1 5 9215 0 0,'0'0'831'0'0,"31"8"1078"0"0,-6-5 1878 0 0,46-2 0 0 0,27-8-1047 0 0,47-1-1474 0 0,-70 7-3872 0 0,-65 1 1172 0 0</inkml:trace>
</inkml:ink>
</file>

<file path=ppt/ink/ink14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5.012"/>
    </inkml:context>
    <inkml:brush xml:id="br0">
      <inkml:brushProperty name="width" value="0.1" units="cm"/>
      <inkml:brushProperty name="height" value="0.1" units="cm"/>
      <inkml:brushProperty name="color" value="#004F8B"/>
    </inkml:brush>
  </inkml:definitions>
  <inkml:trace contextRef="#ctx0" brushRef="#br0">21 107 10335 0 0,'8'-44'2240'0'0,"-7"17"4036"0"0,-1 24-5938 0 0,0 1-1 0 0,-1-1 1 0 0,0 1-1 0 0,1 0 1 0 0,-1-1-1 0 0,0 1 1 0 0,0-1-1 0 0,0 1 1 0 0,0 0-1 0 0,-1 0 1 0 0,1 0-1 0 0,0 0 1 0 0,-4-4 1661 0 0,-8 70-1534 0 0,13 30-401 0 0,3-1 0 0 0,32 182 0 0 0,-35-273 0 0 0,1-2-11 0 0,1 5-42 0 0,1-2-168 0 0</inkml:trace>
</inkml:ink>
</file>

<file path=ppt/ink/ink14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5.367"/>
    </inkml:context>
    <inkml:brush xml:id="br0">
      <inkml:brushProperty name="width" value="0.1" units="cm"/>
      <inkml:brushProperty name="height" value="0.1" units="cm"/>
      <inkml:brushProperty name="color" value="#004F8B"/>
    </inkml:brush>
  </inkml:definitions>
  <inkml:trace contextRef="#ctx0" brushRef="#br0">81 0 14399 0 0,'0'0'2480'0'0,"-31"17"1860"0"0,26-10-4268 0 0,-1 1 0 0 0,1 0 0 0 0,0 0 0 0 0,0 0 0 0 0,1 0-1 0 0,1 1 1 0 0,-1 0 0 0 0,1-1 0 0 0,0 1 0 0 0,1 0 0 0 0,0 1 0 0 0,1-1 0 0 0,0 0-1 0 0,0 0 1 0 0,1 1 0 0 0,0-1 0 0 0,1 0 0 0 0,0 1 0 0 0,0-1 0 0 0,5 14-1 0 0,-5-17-65 0 0,1 0-1 0 0,1-1 0 0 0,-1 1 0 0 0,1 0 0 0 0,0-1 0 0 0,0 1 0 0 0,1-1 0 0 0,0 0 0 0 0,0 0 0 0 0,0-1 0 0 0,0 1 0 0 0,1-1 0 0 0,-1 0 1 0 0,1 0-1 0 0,0 0 0 0 0,1-1 0 0 0,-1 0 0 0 0,1 0 0 0 0,-1 0 0 0 0,1-1 0 0 0,0 1 0 0 0,0-1 0 0 0,0-1 0 0 0,0 1 0 0 0,0-1 0 0 0,0 0 1 0 0,0 0-1 0 0,1-1 0 0 0,-1 0 0 0 0,12-1 0 0 0,25-3 471 0 0,-21 1-258 0 0,1 1 0 0 0,38 3-1 0 0,-59-1-337 0 0,0 0 0 0 0,0 0 0 0 0,1 0 0 0 0,-1 0 0 0 0,0-1 0 0 0,0 1 0 0 0,0 0 0 0 0,0-1 0 0 0,0 0 0 0 0,0 1-1 0 0,0-1 1 0 0,0 0 0 0 0,0 0 0 0 0,0 0 0 0 0,0 0 0 0 0,-1 0 0 0 0,1-1 0 0 0,0 1 0 0 0,-1 0 0 0 0,2-3 0 0 0,6-6-2055 0 0</inkml:trace>
</inkml:ink>
</file>

<file path=ppt/ink/ink14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5.754"/>
    </inkml:context>
    <inkml:brush xml:id="br0">
      <inkml:brushProperty name="width" value="0.1" units="cm"/>
      <inkml:brushProperty name="height" value="0.1" units="cm"/>
      <inkml:brushProperty name="color" value="#004F8B"/>
    </inkml:brush>
  </inkml:definitions>
  <inkml:trace contextRef="#ctx0" brushRef="#br0">85 0 13991 0 0,'0'0'1268'0'0,"-21"17"-852"0"0,16-10 149 0 0,0 0 0 0 0,0 1 0 0 0,1-1 0 0 0,0 1-1 0 0,0 0 1 0 0,1 0 0 0 0,0 0 0 0 0,0 0 0 0 0,-2 13-1 0 0,-11 85 1781 0 0,13-80-1918 0 0,1-12-272 0 0,1 1-1 0 0,0 0 0 0 0,1 0 1 0 0,1 0-1 0 0,2 16 0 0 0,-1-23-273 0 0,0-1 0 0 0,0 0 0 0 0,0 0-1 0 0,1 0 1 0 0,0 0 0 0 0,1-1 0 0 0,0 1-1 0 0,0-1 1 0 0,0 0 0 0 0,0 0 0 0 0,1 0-1 0 0,6 5 1 0 0,-5-6-1901 0 0,-2-4 336 0 0</inkml:trace>
</inkml:ink>
</file>

<file path=ppt/ink/ink1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9.650"/>
    </inkml:context>
    <inkml:brush xml:id="br0">
      <inkml:brushProperty name="width" value="0.1" units="cm"/>
      <inkml:brushProperty name="height" value="0.1" units="cm"/>
      <inkml:brushProperty name="color" value="#004F8B"/>
    </inkml:brush>
  </inkml:definitions>
  <inkml:trace contextRef="#ctx0" brushRef="#br0">12 21 5527 0 0,'-11'-21'17693'0'0,"111"91"-15507"0"0,157 141-1 0 0,-240-193-2498 0 0,17 18-1035 0 0,-32-34 1253 0 0,0-1 1 0 0,0 1-1 0 0,0-1 0 0 0,0 1 0 0 0,0-1 1 0 0,0 0-1 0 0,0 0 0 0 0,0 0 0 0 0,1 0 0 0 0,-1 0 1 0 0,0 0-1 0 0,1-1 0 0 0,-1 1 0 0 0,1-1 1 0 0,3 1-1 0 0,0-2-1592 0 0</inkml:trace>
</inkml:ink>
</file>

<file path=ppt/ink/ink14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6.153"/>
    </inkml:context>
    <inkml:brush xml:id="br0">
      <inkml:brushProperty name="width" value="0.1" units="cm"/>
      <inkml:brushProperty name="height" value="0.1" units="cm"/>
      <inkml:brushProperty name="color" value="#004F8B"/>
    </inkml:brush>
  </inkml:definitions>
  <inkml:trace contextRef="#ctx0" brushRef="#br0">0 0 13359 0 0,'0'0'1304'0'0,"8"17"5688"0"0</inkml:trace>
</inkml:ink>
</file>

<file path=ppt/ink/ink14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7.913"/>
    </inkml:context>
    <inkml:brush xml:id="br0">
      <inkml:brushProperty name="width" value="0.1" units="cm"/>
      <inkml:brushProperty name="height" value="0.1" units="cm"/>
      <inkml:brushProperty name="color" value="#004F8B"/>
    </inkml:brush>
  </inkml:definitions>
  <inkml:trace contextRef="#ctx0" brushRef="#br0">102 19 6447 0 0,'0'0'7782'0'0,"24"-10"-1597"0"0,-25 10-6128 0 0,0-1 0 0 0,1 0 1 0 0,-1 0-1 0 0,0 1 0 0 0,0-1 0 0 0,0 0 1 0 0,1 1-1 0 0,-1-1 0 0 0,0 1 1 0 0,0-1-1 0 0,0 1 0 0 0,0 0 0 0 0,0-1 1 0 0,0 1-1 0 0,0 0 0 0 0,0-1 0 0 0,0 1 1 0 0,0 0-1 0 0,0 0 0 0 0,0 0 0 0 0,0 0 1 0 0,0 0-1 0 0,0 0 0 0 0,0 0 1 0 0,0 1-1 0 0,-2-1 0 0 0,-30 20 505 0 0,23-11-527 0 0,1 1-1 0 0,0 0 1 0 0,-13 18-1 0 0,20-25-36 0 0,0 0 0 0 0,0 1 0 0 0,0-1 0 0 0,1 0 0 0 0,0 1 0 0 0,-1-1 0 0 0,1 1-1 0 0,0 0 1 0 0,0-1 0 0 0,1 1 0 0 0,-1 7 0 0 0,1-10-3 0 0,0 1-1 0 0,1-1 1 0 0,-1 1-1 0 0,0-1 1 0 0,1 1 0 0 0,-1-1-1 0 0,1 0 1 0 0,-1 1-1 0 0,1-1 1 0 0,0 0 0 0 0,0 1-1 0 0,-1-1 1 0 0,1 0-1 0 0,0 0 1 0 0,0 0 0 0 0,0 0-1 0 0,1 0 1 0 0,-1 0-1 0 0,0 0 1 0 0,0 0-1 0 0,0 0 1 0 0,1 0 0 0 0,-1 0-1 0 0,0-1 1 0 0,1 1-1 0 0,-1-1 1 0 0,1 1 0 0 0,-1-1-1 0 0,0 1 1 0 0,1-1-1 0 0,-1 0 1 0 0,1 0 0 0 0,1 0-1 0 0,13 1 16 0 0,0-1 0 0 0,1 0 0 0 0,-1-2 0 0 0,0 1 0 0 0,0-2 0 0 0,16-5 0 0 0,-11 3 349 0 0,0 2 1 0 0,39-4-1 0 0,-41 6-32 0 0,-16 1-311 0 0,0-1 0 0 0,0 0 0 0 0,0 1 0 0 0,0 0 0 0 0,0-1 0 0 0,0 1 0 0 0,0 1 0 0 0,0-1 0 0 0,0 0-1 0 0,0 1 1 0 0,0-1 0 0 0,0 1 0 0 0,0 0 0 0 0,0 0 0 0 0,0 0 0 0 0,0 0 0 0 0,0 1 0 0 0,-1-1 0 0 0,1 1 0 0 0,-1 0 0 0 0,1 0 0 0 0,-1 0 0 0 0,1 0 0 0 0,-1 0 0 0 0,0 0 0 0 0,0 1 0 0 0,0-1 0 0 0,0 0 0 0 0,-1 1 0 0 0,1 0 0 0 0,-1-1 0 0 0,2 4-1 0 0,-1 2 41 0 0,0-1 0 0 0,0 1 0 0 0,0 0 0 0 0,-1 0 0 0 0,-1 0 0 0 0,1 0 0 0 0,-1 0 0 0 0,0 0 0 0 0,-1 0 0 0 0,0 0 0 0 0,0-1 0 0 0,-1 1 0 0 0,0 0-1 0 0,0 0 1 0 0,-1-1 0 0 0,0 0 0 0 0,0 1 0 0 0,-1-1 0 0 0,0 0 0 0 0,-7 9 0 0 0,5-7-8 0 0,0-1 0 0 0,-1 1 0 0 0,0-1 1 0 0,0-1-1 0 0,-1 1 0 0 0,0-1 0 0 0,0-1 0 0 0,0 1 1 0 0,-1-1-1 0 0,0-1 0 0 0,-1 0 0 0 0,1 0 0 0 0,-1-1 1 0 0,-18 6-1 0 0,-89 4 233 0 0,94-7-490 0 0,20-6 8 0 0,-1 0-1 0 0,1 0 1 0 0,-1 0 0 0 0,0 0-1 0 0,0 0 1 0 0,0-1 0 0 0,-6 0-1 0 0,-18-10-8196 0 0</inkml:trace>
</inkml:ink>
</file>

<file path=ppt/ink/ink14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8.275"/>
    </inkml:context>
    <inkml:brush xml:id="br0">
      <inkml:brushProperty name="width" value="0.1" units="cm"/>
      <inkml:brushProperty name="height" value="0.1" units="cm"/>
      <inkml:brushProperty name="color" value="#004F8B"/>
    </inkml:brush>
  </inkml:definitions>
  <inkml:trace contextRef="#ctx0" brushRef="#br0">1 128 8751 0 0,'122'-62'10303'0'0,"-97"46"-8628"0"0,-13 7-864 0 0,0 1 1 0 0,1 1-1 0 0,26-11 0 0 0,-34 16-797 0 0,-1 1 1 0 0,1 0-1 0 0,0 0 1 0 0,0 0-1 0 0,0 0 0 0 0,0 1 1 0 0,0 0-1 0 0,0 0 1 0 0,0 0-1 0 0,0 1 0 0 0,-1 0 1 0 0,1 0-1 0 0,0 0 1 0 0,0 0-1 0 0,7 4 0 0 0,-8-3-356 0 0,1-1-1 0 0,-1 1 0 0 0,1-1 1 0 0,-1 0-1 0 0,1 0 0 0 0,-1 0 1 0 0,6 0-1 0 0,1-2-1657 0 0</inkml:trace>
</inkml:ink>
</file>

<file path=ppt/ink/ink14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48.737"/>
    </inkml:context>
    <inkml:brush xml:id="br0">
      <inkml:brushProperty name="width" value="0.1" units="cm"/>
      <inkml:brushProperty name="height" value="0.1" units="cm"/>
      <inkml:brushProperty name="color" value="#004F8B"/>
    </inkml:brush>
  </inkml:definitions>
  <inkml:trace contextRef="#ctx0" brushRef="#br0">196 47 1839 0 0,'27'-22'8132'0'0,"-23"3"-2124"0"0,-15 14-1722 0 0,9 5-4103 0 0,0 1 0 0 0,0-1 1 0 0,-1 1-1 0 0,1 0 0 0 0,0-1 1 0 0,0 1-1 0 0,-1 0 0 0 0,1 0 1 0 0,0 1-1 0 0,0-1 0 0 0,0 0 1 0 0,1 1-1 0 0,-4 1 0 0 0,-11 18 157 0 0,0 0-1 0 0,-25 45 1 0 0,10-14-167 0 0,20-34-143 0 0,0 1 0 0 0,2 0-1 0 0,0 1 1 0 0,1 0 0 0 0,1 0 0 0 0,0 0 0 0 0,2 1-1 0 0,-5 41 1 0 0,8-45-12 0 0,2-1-1 0 0,0 0 1 0 0,0 1-1 0 0,2-1 1 0 0,0 0-1 0 0,1 1 1 0 0,0-1-1 0 0,1-1 1 0 0,1 1-1 0 0,1 0 1 0 0,0-1 0 0 0,11 19-1 0 0,-14-29-13 0 0,1-1 0 0 0,-1 1 0 0 0,1-1 0 0 0,0 0 0 0 0,0 0 0 0 0,1 0-1 0 0,-1-1 1 0 0,1 1 0 0 0,-1-1 0 0 0,1 0 0 0 0,0 0 0 0 0,1-1 0 0 0,-1 1 0 0 0,0-1 0 0 0,1-1 0 0 0,-1 1-1 0 0,1-1 1 0 0,-1 1 0 0 0,1-2 0 0 0,0 1 0 0 0,-1-1 0 0 0,1 0 0 0 0,0 0 0 0 0,-1 0 0 0 0,1-1 0 0 0,0 0 0 0 0,8-2-1 0 0,-2 1 8 0 0,0-2-1 0 0,1 0 1 0 0,-1 0-1 0 0,0-1 1 0 0,-1 0-1 0 0,1-1 1 0 0,-1 0-1 0 0,-1-1 0 0 0,1 0 1 0 0,-1-1-1 0 0,15-14 1 0 0,-24 20-1 0 0,1 1 0 0 0,-1-1 0 0 0,1 0 0 0 0,-1 0 0 0 0,0 1 1 0 0,0-1-1 0 0,0 0 0 0 0,0 0 0 0 0,0 0 0 0 0,0 0 0 0 0,-1 0 0 0 0,1 0 0 0 0,-1-1 0 0 0,1 1 1 0 0,-1 0-1 0 0,0 0 0 0 0,0 0 0 0 0,0-1 0 0 0,0 1 0 0 0,0 0 0 0 0,0 0 0 0 0,-2-4 1 0 0,1 1 8 0 0,-1 0 1 0 0,-1 1 0 0 0,1 0 0 0 0,0-1 0 0 0,-1 1 0 0 0,0 0-1 0 0,0 0 1 0 0,0 0 0 0 0,0 1 0 0 0,-5-4 0 0 0,0-1 8 0 0,0 2 1 0 0,0-1 0 0 0,-1 1 0 0 0,0 0 0 0 0,0 1-1 0 0,-1 0 1 0 0,1 1 0 0 0,-1 0 0 0 0,-13-4-1 0 0,13 6 16 0 0,0 1 0 0 0,0 0 0 0 0,-1 0 0 0 0,1 1 0 0 0,0 0 0 0 0,-19 3 0 0 0,26 3-1435 0 0</inkml:trace>
</inkml:ink>
</file>

<file path=ppt/ink/ink14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2.322"/>
    </inkml:context>
    <inkml:brush xml:id="br0">
      <inkml:brushProperty name="width" value="0.1" units="cm"/>
      <inkml:brushProperty name="height" value="0.1" units="cm"/>
      <inkml:brushProperty name="color" value="#F6630D"/>
    </inkml:brush>
  </inkml:definitions>
  <inkml:trace contextRef="#ctx0" brushRef="#br0">0 120 8751 0 0,'8'-5'5329'0'0,"31"-17"-3420"0"0,190-56 1849 0 0,-217 75-3627 0 0,1-1 0 0 0,0 2 0 0 0,0-1 0 0 0,0 2 0 0 0,0 0 0 0 0,0 0 0 0 0,0 1 0 0 0,0 1 0 0 0,0 0 0 0 0,0 1 0 0 0,0 1 0 0 0,-1 0 0 0 0,1 0 0 0 0,21 10 0 0 0,-16-6-24 0 0,-1 2 0 0 0,0 0 0 0 0,-1 1 0 0 0,0 0 0 0 0,-1 1 0 0 0,0 1 0 0 0,0 1 0 0 0,-1 0 0 0 0,17 22 0 0 0,0 5-7 0 0,-2 2 0 0 0,-2 2 0 0 0,-1 0 0 0 0,20 52 0 0 0,-9-2-22 0 0,28 106 1 0 0,-58-175-84 0 0,22 73 50 0 0,-4 1-1 0 0,21 170 0 0 0,-44-242-44 0 0,2 32 0 0 0,18 85 0 0 0,-18-125 0 0 0,1-1 0 0 0,1-1 0 0 0,0 1 0 0 0,1-1 0 0 0,1 0 0 0 0,1 0 0 0 0,0-1 0 0 0,23 28 0 0 0,7 6 0 0 0,-2 2 0 0 0,-2 2 0 0 0,40 82 0 0 0,-72-131 86 0 0,1 0 1 0 0,0 0-1 0 0,0-1 0 0 0,0 1 1 0 0,1-1-1 0 0,-1 0 0 0 0,1 0 1 0 0,0 0-1 0 0,0-1 0 0 0,1 1 1 0 0,-1-1-1 0 0,1-1 0 0 0,0 1 1 0 0,0-1-1 0 0,-1 0 0 0 0,1 0 0 0 0,1-1 1 0 0,6 2-1 0 0,2 17 35 0 0</inkml:trace>
</inkml:ink>
</file>

<file path=ppt/ink/ink14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3.167"/>
    </inkml:context>
    <inkml:brush xml:id="br0">
      <inkml:brushProperty name="width" value="0.1" units="cm"/>
      <inkml:brushProperty name="height" value="0.1" units="cm"/>
      <inkml:brushProperty name="color" value="#F6630D"/>
    </inkml:brush>
  </inkml:definitions>
  <inkml:trace contextRef="#ctx0" brushRef="#br0">0 260 7831 0 0,'0'0'10296'0'0,"17"31"-8276"0"0,-10-21-1671 0 0,0-1 1 0 0,1 1-1 0 0,1-1 0 0 0,0 0 1 0 0,0-1-1 0 0,0 0 0 0 0,1-1 0 0 0,0 0 1 0 0,1 0-1 0 0,0-1 0 0 0,0-1 0 0 0,0 1 1 0 0,19 5-1 0 0,-8-5-219 0 0,1 0 0 0 0,0-1 1 0 0,0-1-1 0 0,1-1 0 0 0,-1-1 0 0 0,31-2 0 0 0,-50 0-104 0 0,1 0 0 0 0,-1 0 0 0 0,0 0 0 0 0,0-1-1 0 0,0 0 1 0 0,0 0 0 0 0,0 0 0 0 0,0 0 0 0 0,0-1-1 0 0,-1 0 1 0 0,1 1 0 0 0,0-1 0 0 0,-1-1 0 0 0,1 1-1 0 0,-1 0 1 0 0,0-1 0 0 0,0 0 0 0 0,0 0 0 0 0,0 0-1 0 0,3-3 1 0 0,-3 0 13 0 0,-1 1-1 0 0,1-1 1 0 0,-1 1 0 0 0,0-1-1 0 0,0 1 1 0 0,-1-1 0 0 0,1 0-1 0 0,-1 0 1 0 0,-1 0 0 0 0,1 0-1 0 0,-1 0 1 0 0,0 0-1 0 0,-1-9 1 0 0,-3-32-127 0 0,-10-86 680 0 0,12 119-912 0 0,-1 1-1 0 0,-1 0 0 0 0,-1-1 1 0 0,1 1-1 0 0,-2 1 0 0 0,0-1 0 0 0,-12-17 1 0 0</inkml:trace>
</inkml:ink>
</file>

<file path=ppt/ink/ink14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6.277"/>
    </inkml:context>
    <inkml:brush xml:id="br0">
      <inkml:brushProperty name="width" value="0.1" units="cm"/>
      <inkml:brushProperty name="height" value="0.1" units="cm"/>
      <inkml:brushProperty name="color" value="#F6630D"/>
    </inkml:brush>
  </inkml:definitions>
  <inkml:trace contextRef="#ctx0" brushRef="#br0">268 121 2759 0 0,'13'-5'13684'0'0,"17"-4"-11604"0"0,-30 9-2016 0 0,0-1 0 0 0,1 1 0 0 0,-1 0 0 0 0,0 0 0 0 0,1 0 0 0 0,-1 0 0 0 0,1-1 0 0 0,-1 1 0 0 0,0 0 0 0 0,1 0 0 0 0,-1-1 0 0 0,0 1 0 0 0,0 0 0 0 0,1-1 0 0 0,-1 1 0 0 0,0 0 0 0 0,0-1 1 0 0,1 1-1 0 0,-1 0 0 0 0,0-1 0 0 0,0 1 0 0 0,0-1 0 0 0,1 1 0 0 0,-1 0 0 0 0,0-1 0 0 0,0 1 0 0 0,0-1 0 0 0,0 1 0 0 0,0 0 0 0 0,0-1 0 0 0,0 1 0 0 0,0-1 0 0 0,0 1 0 0 0,0 0 0 0 0,0-1 0 0 0,-8-21 1016 0 0,-17-14 275 0 0,22 33-1271 0 0,0-1 0 0 0,0 1 0 0 0,0 0 0 0 0,-1 1 0 0 0,1-1 0 0 0,-1 1 0 0 0,1-1 0 0 0,-1 1 0 0 0,0 0 1 0 0,0 0-1 0 0,0 1 0 0 0,0-1 0 0 0,0 1 0 0 0,-1 0 0 0 0,1 0 0 0 0,0 0 0 0 0,0 1 0 0 0,-7-1 0 0 0,3 2-54 0 0,-1-1 0 0 0,1 2 0 0 0,0-1 0 0 0,0 1 0 0 0,1 0 0 0 0,-1 0 0 0 0,0 1 0 0 0,1 0 0 0 0,-13 7 0 0 0,11-5-42 0 0,1-1 1 0 0,0 2-1 0 0,1-1 1 0 0,-1 1 0 0 0,1 0-1 0 0,0 0 1 0 0,1 1-1 0 0,-1 0 1 0 0,1 0 0 0 0,1 0-1 0 0,-1 1 1 0 0,1 0 0 0 0,0 0-1 0 0,1 0 1 0 0,0 1-1 0 0,1 0 1 0 0,-1-1 0 0 0,-1 12-1 0 0,4-15 11 0 0,1-1 0 0 0,0 0 0 0 0,0 0 0 0 0,0 0 0 0 0,0 1 0 0 0,1-1 0 0 0,0 0 0 0 0,-1 0-1 0 0,2 0 1 0 0,-1 0 0 0 0,0 0 0 0 0,1 0 0 0 0,0 0 0 0 0,0 0 0 0 0,0 0 0 0 0,0-1 0 0 0,0 1 0 0 0,1-1 0 0 0,0 0 0 0 0,4 5 0 0 0,-1-4-4 0 0,0 0 1 0 0,-1 0 0 0 0,2-1 0 0 0,-1 1 0 0 0,0-2 0 0 0,0 1 0 0 0,1-1 0 0 0,0 1-1 0 0,-1-2 1 0 0,1 1 0 0 0,12 0 0 0 0,-5 0-1 0 0,-1-2-1 0 0,1 0 1 0 0,-1 0-1 0 0,1-1 0 0 0,-1-1 1 0 0,1 0-1 0 0,-1-1 1 0 0,0 0-1 0 0,0-1 1 0 0,0-1-1 0 0,-1 0 1 0 0,21-11-1 0 0,-27 12 19 0 0,-1-1-1 0 0,0 1 1 0 0,-1-1-1 0 0,1 0 1 0 0,-1 0-1 0 0,0-1 1 0 0,0 1-1 0 0,-1-1 0 0 0,1 0 1 0 0,-1 0-1 0 0,0 0 1 0 0,-1 0-1 0 0,0 0 1 0 0,0-1-1 0 0,0 1 1 0 0,0-1-1 0 0,-1 1 1 0 0,0-1-1 0 0,-1 0 1 0 0,0 1-1 0 0,0-12 1 0 0,-1 17 504 0 0,-1 38-373 0 0,5 64-112 0 0,28 169 0 0 0,-12-227-2562 0 0,-19-42 2379 0 0,0 0 0 0 0,1 0 0 0 0,-1 0 0 0 0,0 0 0 0 0,1 0-1 0 0,-1 0 1 0 0,1 0 0 0 0,-1 0 0 0 0,1 0 0 0 0,0-1-1 0 0,-1 1 1 0 0,1 0 0 0 0,0 0 0 0 0,0-1 0 0 0,-1 1-1 0 0,1-1 1 0 0,0 1 0 0 0,0 0 0 0 0,0-1 0 0 0,0 0 0 0 0,0 1-1 0 0,0-1 1 0 0,0 1 0 0 0,0-1 0 0 0,0 0 0 0 0,0 0-1 0 0,0 0 1 0 0,0 1 0 0 0,0-1 0 0 0,0 0 0 0 0,0 0-1 0 0,0 0 1 0 0,0-1 0 0 0,0 1 0 0 0,0 0 0 0 0,0 0-1 0 0,0 0 1 0 0,0-1 0 0 0,1 0 0 0 0</inkml:trace>
</inkml:ink>
</file>

<file path=ppt/ink/ink14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6.871"/>
    </inkml:context>
    <inkml:brush xml:id="br0">
      <inkml:brushProperty name="width" value="0.1" units="cm"/>
      <inkml:brushProperty name="height" value="0.1" units="cm"/>
      <inkml:brushProperty name="color" value="#F6630D"/>
    </inkml:brush>
  </inkml:definitions>
  <inkml:trace contextRef="#ctx0" brushRef="#br0">169 1 5063 0 0,'-4'3'10836'0'0,"-19"12"-8570"0"0,7-4-2094 0 0,0 0 0 0 0,1 1 0 0 0,0 1 0 0 0,0 0 0 0 0,2 1 0 0 0,0 0 1 0 0,0 1-1 0 0,-12 21 0 0 0,28-34-95 0 0,1 0 0 0 0,0-1 0 0 0,0 1 0 0 0,0-1 0 0 0,0 0 0 0 0,0 0 0 0 0,0 0 0 0 0,5 0 0 0 0,101 1 1727 0 0,-81-4-1271 0 0,-1 2 0 0 0,0 2 0 0 0,39 5 0 0 0,-64-6-492 0 0,1 0-1 0 0,-1 0 1 0 0,0 1 0 0 0,0-1-1 0 0,-1 1 1 0 0,1-1 0 0 0,0 1-1 0 0,0 0 1 0 0,-1 0-1 0 0,1 0 1 0 0,-1 0 0 0 0,1 1-1 0 0,-1-1 1 0 0,0 1 0 0 0,0-1-1 0 0,0 1 1 0 0,-1 0 0 0 0,1 0-1 0 0,0 0 1 0 0,-1 0-1 0 0,0 0 1 0 0,0 0 0 0 0,0 0-1 0 0,0 0 1 0 0,0 0 0 0 0,-1 1-1 0 0,1-1 1 0 0,-1 0 0 0 0,0 1-1 0 0,0-1 1 0 0,0 0-1 0 0,-1 5 1 0 0,0 3 69 0 0,0-1-1 0 0,-1 1 1 0 0,0-1 0 0 0,-1 1-1 0 0,0-1 1 0 0,0 0 0 0 0,-1 0-1 0 0,-10 18 1 0 0,8-19-12 0 0,-1 0-1 0 0,-1 0 0 0 0,1-1 1 0 0,-1 1-1 0 0,-1-2 1 0 0,-12 10-1 0 0,-5 5 9 0 0,18-10-110 0 0,8-11-188 0 0,-4-2-135 0 0,0 0-1 0 0,1 0 0 0 0,-1 0 1 0 0,1 0-1 0 0,-1 0 1 0 0,1-1-1 0 0,0 0 1 0 0,-1 0-1 0 0,1 0 0 0 0,-4-3 1 0 0,-5-3-1347 0 0,-1 0-273 0 0</inkml:trace>
</inkml:ink>
</file>

<file path=ppt/ink/ink14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7.219"/>
    </inkml:context>
    <inkml:brush xml:id="br0">
      <inkml:brushProperty name="width" value="0.1" units="cm"/>
      <inkml:brushProperty name="height" value="0.1" units="cm"/>
      <inkml:brushProperty name="color" value="#F6630D"/>
    </inkml:brush>
  </inkml:definitions>
  <inkml:trace contextRef="#ctx0" brushRef="#br0">1 137 13015 0 0,'42'-21'1324'0'0,"-38"19"-1200"0"0,1 1 1 0 0,-1-1-1 0 0,0 0 1 0 0,0 0-1 0 0,0 0 1 0 0,0 0-1 0 0,-1-1 1 0 0,1 0 0 0 0,-1 0-1 0 0,4-3 1 0 0,-1-1 722 0 0,0 1 0 0 0,1 0 1 0 0,-1 0-1 0 0,1 1 0 0 0,1-1 1 0 0,-1 2-1 0 0,10-6 0 0 0,-4 4-315 0 0,-1 1 0 0 0,1 0 0 0 0,0 1-1 0 0,16-3 1 0 0,-4 2-495 0 0,0 2-1 0 0,1 1 1 0 0,-1 2 0 0 0,39 2 0 0 0,-4-3-4606 0 0</inkml:trace>
</inkml:ink>
</file>

<file path=ppt/ink/ink14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7.645"/>
    </inkml:context>
    <inkml:brush xml:id="br0">
      <inkml:brushProperty name="width" value="0.1" units="cm"/>
      <inkml:brushProperty name="height" value="0.1" units="cm"/>
      <inkml:brushProperty name="color" value="#F6630D"/>
    </inkml:brush>
  </inkml:definitions>
  <inkml:trace contextRef="#ctx0" brushRef="#br0">0 188 11519 0 0,'0'0'1040'0'0,"25"-3"-832"0"0,303-65 6330 0 0,643-48-1 0 0,-957 115-6553 0 0,56 2 126 0 0,-67-1-150 0 0,0 0-1 0 0,0 1 1 0 0,0-1 0 0 0,0 1-1 0 0,0 0 1 0 0,0 0-1 0 0,0 0 1 0 0,0 0 0 0 0,0 0-1 0 0,-1 1 1 0 0,1-1 0 0 0,0 1-1 0 0,-1 0 1 0 0,0-1-1 0 0,1 1 1 0 0,-1 0 0 0 0,0 1-1 0 0,0-1 1 0 0,2 3-1 0 0,-3 2-2520 0 0,-7-4 1041 0 0</inkml:trace>
</inkml:ink>
</file>

<file path=ppt/ink/ink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1"/>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1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29.993"/>
    </inkml:context>
    <inkml:brush xml:id="br0">
      <inkml:brushProperty name="width" value="0.1" units="cm"/>
      <inkml:brushProperty name="height" value="0.1" units="cm"/>
      <inkml:brushProperty name="color" value="#004F8B"/>
    </inkml:brush>
  </inkml:definitions>
  <inkml:trace contextRef="#ctx0" brushRef="#br0">336 37 1375 0 0,'9'-36'16750'0'0,"-12"36"-16493"0"0,-1 1 0 0 0,1 0 1 0 0,-1 0-1 0 0,1 0 1 0 0,0 1-1 0 0,-1-1 1 0 0,1 1-1 0 0,0-1 1 0 0,0 1-1 0 0,0 0 1 0 0,0 0-1 0 0,0 1 0 0 0,1-1 1 0 0,-1 1-1 0 0,1-1 1 0 0,-1 1-1 0 0,1 0 1 0 0,0 0-1 0 0,-3 5 1 0 0,-36 69-117 0 0,32-59 282 0 0,-7 11-255 0 0,-1-2-1 0 0,-2 0 1 0 0,-1-1 0 0 0,0-1-1 0 0,-2-1 1 0 0,-44 38 0 0 0,52-49-157 0 0,-25 28-5307 0 0</inkml:trace>
</inkml:ink>
</file>

<file path=ppt/ink/ink14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8.936"/>
    </inkml:context>
    <inkml:brush xml:id="br0">
      <inkml:brushProperty name="width" value="0.1" units="cm"/>
      <inkml:brushProperty name="height" value="0.1" units="cm"/>
      <inkml:brushProperty name="color" value="#F6630D"/>
    </inkml:brush>
  </inkml:definitions>
  <inkml:trace contextRef="#ctx0" brushRef="#br0">85 0 11111 0 0,'0'0'6426'0'0,"-36"20"-3692"0"0,32-17-2703 0 0,0 0 0 0 0,0 1-1 0 0,0-1 1 0 0,0 1 0 0 0,0-1 0 0 0,1 1 0 0 0,-1 0-1 0 0,1 0 1 0 0,0 1 0 0 0,1-1 0 0 0,-1 1-1 0 0,-2 6 1 0 0,4-5-43 0 0,1-5-48 0 0,2 1 66 0 0,1 0 0 0 0,0 0 0 0 0,0 0 0 0 0,1-1-1 0 0,-1 1 1 0 0,0-1 0 0 0,0 0 0 0 0,1 0 0 0 0,-1 0 0 0 0,1 0-1 0 0,6 0 1 0 0,46 2 442 0 0,-39-3-270 0 0,8 1 17 0 0,-4-1 134 0 0,1 0 1 0 0,-1 2-1 0 0,0 0 1 0 0,0 2-1 0 0,1 0 1 0 0,39 14-1 0 0,-58-16-300 0 0,-1-1 0 0 0,1 1 0 0 0,-1-1-1 0 0,0 1 1 0 0,1 0 0 0 0,-1 0-1 0 0,0 0 1 0 0,0 0 0 0 0,0 0-1 0 0,0 1 1 0 0,0-1 0 0 0,-1 0-1 0 0,1 1 1 0 0,-1 0 0 0 0,1-1 0 0 0,-1 1-1 0 0,0 0 1 0 0,0 0 0 0 0,0-1-1 0 0,-1 1 1 0 0,1 0 0 0 0,-1 0-1 0 0,0 0 1 0 0,1 4 0 0 0,-1 5 115 0 0,-1 1 1 0 0,0-1-1 0 0,-1 0 0 0 0,-4 15 1 0 0,3-11-46 0 0,2-10-69 0 0,0 0-1 0 0,-1 0 1 0 0,0 0-1 0 0,0-1 1 0 0,0 1-1 0 0,0-1 1 0 0,-1 1-1 0 0,0-1 1 0 0,0 0-1 0 0,-1 0 1 0 0,1-1-1 0 0,-1 1 1 0 0,0-1-1 0 0,0 1 1 0 0,-1-1-1 0 0,1 0 1 0 0,-8 4-1 0 0,3-3 44 0 0,-1 0 0 0 0,-1 0 0 0 0,1-1 0 0 0,-1 0-1 0 0,1-1 1 0 0,-1-1 0 0 0,0 1 0 0 0,-16 0 0 0 0,-9 5 44 0 0,28-6-189 0 0,1 0 0 0 0,-1-1 0 0 0,1 0 0 0 0,-1 0 0 0 0,-7 0 0 0 0,12-1-144 0 0,1 0 0 0 0,0-1 0 0 0,-1 1 0 0 0,1-1 0 0 0,0 0 0 0 0,-1 1 0 0 0,1-1 0 0 0,0 0 0 0 0,0 0 0 0 0,0-1 0 0 0,-1 1 0 0 0,1 0 0 0 0,1-1 0 0 0,-1 1 0 0 0,0-1 0 0 0,0 1 0 0 0,0-1 0 0 0,1 0 0 0 0,-1 0 0 0 0,-1-2 0 0 0,-4-9-1493 0 0,0 2-46 0 0</inkml:trace>
</inkml:ink>
</file>

<file path=ppt/ink/ink14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9.316"/>
    </inkml:context>
    <inkml:brush xml:id="br0">
      <inkml:brushProperty name="width" value="0.1" units="cm"/>
      <inkml:brushProperty name="height" value="0.1" units="cm"/>
      <inkml:brushProperty name="color" value="#F6630D"/>
    </inkml:brush>
  </inkml:definitions>
  <inkml:trace contextRef="#ctx0" brushRef="#br0">0 130 5527 0 0,'24'-25'2588'0'0,"-6"11"-1199"0"0,1 0-1 0 0,1 1 0 0 0,1 2 0 0 0,-1 0 0 0 0,24-9 0 0 0,-29 15-580 0 0,0 1-1 0 0,0 0 1 0 0,0 1-1 0 0,0 1 0 0 0,1 0 1 0 0,-1 1-1 0 0,1 1 1 0 0,25 2-1 0 0,53 5-7355 0 0,-86-6 4680 0 0</inkml:trace>
</inkml:ink>
</file>

<file path=ppt/ink/ink14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8:59.749"/>
    </inkml:context>
    <inkml:brush xml:id="br0">
      <inkml:brushProperty name="width" value="0.1" units="cm"/>
      <inkml:brushProperty name="height" value="0.1" units="cm"/>
      <inkml:brushProperty name="color" value="#F6630D"/>
    </inkml:brush>
  </inkml:definitions>
  <inkml:trace contextRef="#ctx0" brushRef="#br0">155 0 3223 0 0,'0'0'12455'0'0,"-24"20"-9126"0"0,14-14-3072 0 0,0 1 0 0 0,1 0 0 0 0,0 1 0 0 0,0 0-1 0 0,1 0 1 0 0,0 1 0 0 0,0 0 0 0 0,1 0 0 0 0,0 1 0 0 0,1 0 0 0 0,0 0-1 0 0,1 0 1 0 0,0 1 0 0 0,0 0 0 0 0,-5 22 0 0 0,8-26-246 0 0,0 0 0 0 0,0 0 0 0 0,1 0 0 0 0,0 1 1 0 0,1-1-1 0 0,0 0 0 0 0,0 1 0 0 0,0-1 0 0 0,1 1 0 0 0,0-1 0 0 0,1 0 1 0 0,-1 0-1 0 0,1 0 0 0 0,1 0 0 0 0,-1 0 0 0 0,1 0 0 0 0,1-1 0 0 0,-1 1 1 0 0,1-1-1 0 0,0 0 0 0 0,0 0 0 0 0,1 0 0 0 0,0 0 0 0 0,0-1 1 0 0,0 0-1 0 0,10 7 0 0 0,-10-8 10 0 0,-1-1 1 0 0,1 0-1 0 0,0-1 1 0 0,-1 1-1 0 0,1-1 0 0 0,1 0 1 0 0,-1 0-1 0 0,0 0 1 0 0,0-1-1 0 0,1 0 1 0 0,-1 0-1 0 0,0 0 0 0 0,1-1 1 0 0,-1 0-1 0 0,1 0 1 0 0,-1 0-1 0 0,6-2 1 0 0,-4 1 23 0 0,0-1 0 0 0,0-1 0 0 0,0 1 0 0 0,-1-1 1 0 0,1 0-1 0 0,-1-1 0 0 0,0 0 0 0 0,0 0 1 0 0,0 0-1 0 0,0 0 0 0 0,8-10 0 0 0,-5 4 14 0 0,1-1-1 0 0,-2 0 1 0 0,0-1 0 0 0,0 0-1 0 0,-1 0 1 0 0,0-1 0 0 0,-1 1-1 0 0,-1-1 1 0 0,0-1 0 0 0,0 1-1 0 0,-2-1 1 0 0,4-23-1 0 0,-6 30-26 0 0,0 0-1 0 0,-1 0 0 0 0,0-1 0 0 0,-1 1 0 0 0,-2-12 0 0 0,3 16-59 0 0,-1 1-1 0 0,0-1 0 0 0,0 1 1 0 0,0-1-1 0 0,0 1 0 0 0,0 0 1 0 0,-1 0-1 0 0,1-1 0 0 0,-1 1 1 0 0,1 0-1 0 0,-1 0 1 0 0,0 1-1 0 0,0-1 0 0 0,0 0 1 0 0,0 0-1 0 0,0 1 0 0 0,0-1 1 0 0,0 1-1 0 0,0 0 0 0 0,-5-2 1 0 0,-36-7-2144 0 0,31 8 329 0 0</inkml:trace>
</inkml:ink>
</file>

<file path=ppt/ink/ink14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0.134"/>
    </inkml:context>
    <inkml:brush xml:id="br0">
      <inkml:brushProperty name="width" value="0.1" units="cm"/>
      <inkml:brushProperty name="height" value="0.1" units="cm"/>
      <inkml:brushProperty name="color" value="#F6630D"/>
    </inkml:brush>
  </inkml:definitions>
  <inkml:trace contextRef="#ctx0" brushRef="#br0">22 4 6447 0 0,'12'-4'15342'0'0,"-17"18"-15240"0"0,-1 0 112 0 0,1 0-1 0 0,0 1 1 0 0,1-1 0 0 0,1 1 0 0 0,-2 17-1 0 0,5-26-169 0 0,0-1 0 0 0,0 1 0 0 0,1 0 0 0 0,0-1 0 0 0,0 0 0 0 0,0 1 0 0 0,1-1-1 0 0,-1 0 1 0 0,1 1 0 0 0,1-1 0 0 0,-1 0 0 0 0,1 0 0 0 0,0-1 0 0 0,0 1 0 0 0,0 0-1 0 0,0-1 1 0 0,1 0 0 0 0,5 5 0 0 0,-4-4-27 0 0,1-1 1 0 0,0 1-1 0 0,0-1 0 0 0,0 0 1 0 0,0 0-1 0 0,1-1 0 0 0,-1 0 0 0 0,1 0 1 0 0,0 0-1 0 0,0-1 0 0 0,0 0 0 0 0,0 0 1 0 0,0-1-1 0 0,1 0 0 0 0,-1 0 1 0 0,0-1-1 0 0,1 0 0 0 0,-1 0 0 0 0,0-1 1 0 0,0 0-1 0 0,1 0 0 0 0,-1-1 1 0 0,0 1-1 0 0,10-5 0 0 0,-10 3 3 0 0,1 0 0 0 0,-1 0 1 0 0,0-1-1 0 0,0 0 0 0 0,-1 0 0 0 0,1-1 0 0 0,-1 0 1 0 0,0 0-1 0 0,0 0 0 0 0,-1-1 0 0 0,1 0 0 0 0,-1 0 0 0 0,-1 0 1 0 0,1-1-1 0 0,-1 1 0 0 0,0-1 0 0 0,0 0 0 0 0,-1 0 0 0 0,0-1 1 0 0,-1 1-1 0 0,1-1 0 0 0,2-13 0 0 0,-5 16 26 0 0,0 1 0 0 0,0 0 0 0 0,0 0 0 0 0,-1-1 0 0 0,0 1 0 0 0,1 0 0 0 0,-1 0 0 0 0,-1 0 0 0 0,1 0 0 0 0,0 0 0 0 0,-1 0 0 0 0,0 0 0 0 0,0 0 0 0 0,0 1 0 0 0,-1-1 0 0 0,1 1 0 0 0,-1 0 0 0 0,0-1 0 0 0,0 1 0 0 0,0 0 0 0 0,0 1 0 0 0,0-1 0 0 0,-4-2 0 0 0,4 4-34 0 0,0 1 0 0 0,0-1-1 0 0,0 1 1 0 0,0-1 0 0 0,0 1 0 0 0,0 0-1 0 0,0 0 1 0 0,0 1 0 0 0,0-1-1 0 0,0 1 1 0 0,0-1 0 0 0,-5 3 0 0 0,-8 0 3 0 0,-20 0-158 0 0,-33 4-491 0 0,22-1-2975 0 0</inkml:trace>
</inkml:ink>
</file>

<file path=ppt/ink/ink14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1.085"/>
    </inkml:context>
    <inkml:brush xml:id="br0">
      <inkml:brushProperty name="width" value="0.1" units="cm"/>
      <inkml:brushProperty name="height" value="0.1" units="cm"/>
      <inkml:brushProperty name="color" value="#F6630D"/>
    </inkml:brush>
  </inkml:definitions>
  <inkml:trace contextRef="#ctx0" brushRef="#br0">10 12 8287 0 0,'-9'-11'13983'0'0,"36"34"-13372"0"0,1-1 0 0 0,2-1-1 0 0,0-1 1 0 0,1-2 0 0 0,57 25 0 0 0,-41-21-2415 0 0,82 53 0 0 0,-120-68 84 0 0</inkml:trace>
</inkml:ink>
</file>

<file path=ppt/ink/ink14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1.433"/>
    </inkml:context>
    <inkml:brush xml:id="br0">
      <inkml:brushProperty name="width" value="0.1" units="cm"/>
      <inkml:brushProperty name="height" value="0.1" units="cm"/>
      <inkml:brushProperty name="color" value="#F6630D"/>
    </inkml:brush>
  </inkml:definitions>
  <inkml:trace contextRef="#ctx0" brushRef="#br0">383 0 11055 0 0,'0'0'852'0'0,"-27"12"2923"0"0,-74 26 2773 0 0,73-25-5369 0 0,-46 29 1 0 0,61-33-1140 0 0,0 0-1 0 0,0 0 0 0 0,1 1 1 0 0,1 1-1 0 0,-1 0 1 0 0,2 1-1 0 0,0 0 1 0 0,0 0-1 0 0,1 1 0 0 0,0 0 1 0 0,2 1-1 0 0,-9 18 1 0 0,14-28-365 0 0,1 1 0 0 0,0-1 0 0 0,-1 1 0 0 0,2-1 1 0 0,-1 1-1 0 0,0 0 0 0 0,1 7 0 0 0,1-3-1067 0 0</inkml:trace>
</inkml:ink>
</file>

<file path=ppt/ink/ink14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1.855"/>
    </inkml:context>
    <inkml:brush xml:id="br0">
      <inkml:brushProperty name="width" value="0.1" units="cm"/>
      <inkml:brushProperty name="height" value="0.1" units="cm"/>
      <inkml:brushProperty name="color" value="#F6630D"/>
    </inkml:brush>
  </inkml:definitions>
  <inkml:trace contextRef="#ctx0" brushRef="#br0">109 27 5063 0 0,'57'-21'13854'0'0,"-64"16"-12153"0"0,6 5-1599 0 0,-1 0 0 0 0,1 0 1 0 0,0 0-1 0 0,0 0 0 0 0,-1 1 0 0 0,1-1 1 0 0,0 0-1 0 0,0 1 0 0 0,0-1 0 0 0,-1 1 0 0 0,1 0 1 0 0,0-1-1 0 0,0 1 0 0 0,0 0 0 0 0,0 0 1 0 0,0-1-1 0 0,0 1 0 0 0,0 0 0 0 0,1 0 1 0 0,-2 2-1 0 0,-21 24 419 0 0,21-24-393 0 0,-18 22 124 0 0,2 1 0 0 0,-27 49-1 0 0,41-67-246 0 0,0 0 0 0 0,0 0 0 0 0,1 1 0 0 0,0-1 0 0 0,1 1 0 0 0,0-1 0 0 0,0 1 0 0 0,1 0 0 0 0,0 0 0 0 0,0 0 0 0 0,1 0 0 0 0,0 0 0 0 0,1 0 0 0 0,3 16 0 0 0,-3-21-8 0 0,1-1-1 0 0,-1 1 0 0 0,1 0 0 0 0,0 0 1 0 0,0-1-1 0 0,0 1 0 0 0,0-1 1 0 0,1 0-1 0 0,-1 0 0 0 0,1 0 0 0 0,0 0 1 0 0,0 0-1 0 0,0 0 0 0 0,0-1 0 0 0,5 4 1 0 0,-1-3-6 0 0,0 1 1 0 0,0-1 0 0 0,0-1 0 0 0,0 1 0 0 0,1-1 0 0 0,-1 0 0 0 0,14 1-1 0 0,7-2-1 0 0,1 0-1 0 0,-1-2 0 0 0,41-6 0 0 0,-54 5 22 0 0,7-1-23 0 0,36-5-638 0 0,-22-4-2624 0 0</inkml:trace>
</inkml:ink>
</file>

<file path=ppt/ink/ink14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2.191"/>
    </inkml:context>
    <inkml:brush xml:id="br0">
      <inkml:brushProperty name="width" value="0.1" units="cm"/>
      <inkml:brushProperty name="height" value="0.1" units="cm"/>
      <inkml:brushProperty name="color" value="#F6630D"/>
    </inkml:brush>
  </inkml:definitions>
  <inkml:trace contextRef="#ctx0" brushRef="#br0">124 0 13559 0 0,'0'0'622'0'0,"-31"13"1050"0"0,22-4-1095 0 0,1 1 0 0 0,0 1 0 0 0,0-1 0 0 0,1 1 1 0 0,0 1-1 0 0,1-1 0 0 0,0 1 0 0 0,1 0 1 0 0,0 0-1 0 0,1 1 0 0 0,1-1 0 0 0,-4 23 0 0 0,3-8-187 0 0,1 0-1 0 0,1 0 0 0 0,2 0 0 0 0,0 0 0 0 0,6 32 0 0 0,-5-53-349 0 0,0 0 0 0 0,0 0-1 0 0,1 0 1 0 0,-1 0 0 0 0,1-1 0 0 0,6 12-1 0 0,-7-15-194 0 0,0-1 1 0 0,0 1-1 0 0,1 0 0 0 0,-1-1 0 0 0,0 1 0 0 0,1-1 1 0 0,-1 1-1 0 0,1-1 0 0 0,0 1 0 0 0,0-1 0 0 0,-1 0 1 0 0,1 0-1 0 0,0 0 0 0 0,0 0 0 0 0,0 0 0 0 0,0-1 0 0 0,0 1 1 0 0,0-1-1 0 0,0 1 0 0 0,0-1 0 0 0,0 1 0 0 0,0-1 1 0 0,3 0-1 0 0,4 0-1660 0 0</inkml:trace>
</inkml:ink>
</file>

<file path=ppt/ink/ink14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2.551"/>
    </inkml:context>
    <inkml:brush xml:id="br0">
      <inkml:brushProperty name="width" value="0.1" units="cm"/>
      <inkml:brushProperty name="height" value="0.1" units="cm"/>
      <inkml:brushProperty name="color" value="#F6630D"/>
    </inkml:brush>
  </inkml:definitions>
  <inkml:trace contextRef="#ctx0" brushRef="#br0">140 0 16815 0 0,'-26'24'1824'0'0,"16"-18"-1526"0"0,1 1-1 0 0,1 1 1 0 0,-1 0-1 0 0,2 0 1 0 0,-1 0-1 0 0,1 1 1 0 0,0 0-1 0 0,0 1 1 0 0,1 0-1 0 0,1 0 0 0 0,0 0 1 0 0,0 0-1 0 0,1 1 1 0 0,0-1-1 0 0,1 1 1 0 0,0 0-1 0 0,-2 22 1 0 0,4-24-204 0 0,0 0-1 0 0,1 0 1 0 0,1-1 0 0 0,-1 1 0 0 0,1 0 0 0 0,1-1 0 0 0,-1 1-1 0 0,2-1 1 0 0,-1 1 0 0 0,1-1 0 0 0,0 0 0 0 0,1 0-1 0 0,0 0 1 0 0,5 8 0 0 0,-4-11-78 0 0,-1 1-1 0 0,1-1 1 0 0,0 0-1 0 0,1 0 1 0 0,-1 0 0 0 0,1-1-1 0 0,0 0 1 0 0,0 0-1 0 0,0 0 1 0 0,1-1 0 0 0,-1 0-1 0 0,1 0 1 0 0,0-1-1 0 0,0 0 1 0 0,0 0 0 0 0,0-1-1 0 0,11 2 1 0 0,5-1 13 0 0,0 0 0 0 0,0-2 0 0 0,0 0 0 0 0,0-2 0 0 0,0-1 0 0 0,-1 0 1 0 0,1-2-1 0 0,-1 0 0 0 0,0-2 0 0 0,0 0 0 0 0,31-16 0 0 0,-46 18-8 0 0,-1 1-1 0 0,0-1 1 0 0,0-1-1 0 0,-1 1 1 0 0,1-1-1 0 0,-1 0 1 0 0,0-1-1 0 0,-1 1 1 0 0,1-1-1 0 0,-1 0 1 0 0,-1 0-1 0 0,1 0 1 0 0,-1 0-1 0 0,-1-1 1 0 0,1 1-1 0 0,-1-1 1 0 0,0 0 0 0 0,0-9-1 0 0,-1 10-6 0 0,0 0 1 0 0,0 0-1 0 0,-1 0 0 0 0,0 0 1 0 0,-1 0-1 0 0,0 0 0 0 0,0 0 1 0 0,0 0-1 0 0,-1 0 0 0 0,0 0 1 0 0,0 1-1 0 0,0-1 0 0 0,-1 1 1 0 0,0-1-1 0 0,-1 1 0 0 0,1 0 0 0 0,-1 0 1 0 0,0 1-1 0 0,-1-1 0 0 0,-7-7 1 0 0,4 8-11 0 0,1 0 0 0 0,-1 0 0 0 0,0 1 1 0 0,-1 1-1 0 0,1-1 0 0 0,0 1 0 0 0,-1 1 0 0 0,0-1 0 0 0,0 2 1 0 0,1-1-1 0 0,-17 0 0 0 0,5 1-246 0 0,0 1-1 0 0,0 0 1 0 0,-1 2 0 0 0,-20 4-1 0 0,23-2-1219 0 0,3 0-413 0 0</inkml:trace>
</inkml:ink>
</file>

<file path=ppt/ink/ink14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3.334"/>
    </inkml:context>
    <inkml:brush xml:id="br0">
      <inkml:brushProperty name="width" value="0.1" units="cm"/>
      <inkml:brushProperty name="height" value="0.1" units="cm"/>
      <inkml:brushProperty name="color" value="#F6630D"/>
    </inkml:brush>
  </inkml:definitions>
  <inkml:trace contextRef="#ctx0" brushRef="#br0">0 108 5527 0 0,'0'0'250'0'0,"41"-3"522"0"0,-38 1 349 0 0,0 1 0 0 0,17-15 7848 0 0,-14 8-7848 0 0,-4 5-688 0 0,1 0 1 0 0,0 0 0 0 0,0 0-1 0 0,0 0 1 0 0,0 0 0 0 0,0 1-1 0 0,8-5 1 0 0,17-4 258 0 0,0 1 0 0 0,1 1 0 0 0,0 1 0 0 0,34-4 0 0 0,-59 11-711 0 0,1 1 1 0 0,-1 1 0 0 0,0-1-1 0 0,1 0 1 0 0,-1 1 0 0 0,0 0-1 0 0,1 0 1 0 0,-1 0 0 0 0,0 1-1 0 0,0-1 1 0 0,0 1 0 0 0,0 0-1 0 0,0 0 1 0 0,3 3 0 0 0,13 17-4564 0 0</inkml:trace>
</inkml:ink>
</file>

<file path=ppt/ink/ink1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0.758"/>
    </inkml:context>
    <inkml:brush xml:id="br0">
      <inkml:brushProperty name="width" value="0.1" units="cm"/>
      <inkml:brushProperty name="height" value="0.1" units="cm"/>
      <inkml:brushProperty name="color" value="#004F8B"/>
    </inkml:brush>
  </inkml:definitions>
  <inkml:trace contextRef="#ctx0" brushRef="#br0">1 176 6447 0 0,'0'0'499'0'0,"37"0"6002"0"0,-20-5-4506 0 0,0 0-1 0 0,-1-2 0 0 0,18-9 0 0 0,-23 10-1490 0 0,0 0 0 0 0,0-1 0 0 0,-1-1 0 0 0,0 0 0 0 0,0 0-1 0 0,-1-1 1 0 0,0 0 0 0 0,11-15 0 0 0,-13 2 79 0 0,-7 20-510 0 0,1-1 1 0 0,-1 1 0 0 0,1-1 0 0 0,0 1 0 0 0,0-1 0 0 0,-1 1-1 0 0,2 0 1 0 0,-1-1 0 0 0,0 1 0 0 0,0 0 0 0 0,1 0-1 0 0,-1 0 1 0 0,4-3 0 0 0,1 44 6 0 0,-10 0-65 0 0,-2 1 0 0 0,-13 44-1 0 0,-1 10 6 0 0,11-53-75 0 0,-1 1 1 0 0,-3-2-1 0 0,-1 1 0 0 0,-2-2 1 0 0,-33 59-1 0 0,47-95 48 0 0,1 1 0 0 0,-1-1 1 0 0,1 0-1 0 0,0 1 0 0 0,0-1 0 0 0,0 1 0 0 0,0-1 1 0 0,0 1-1 0 0,1 5 0 0 0,0-8 5 0 0,0 0 0 0 0,0 0 1 0 0,0 0-1 0 0,1 0 0 0 0,-1 0 0 0 0,0 0 0 0 0,1 0 0 0 0,-1 0 1 0 0,1 0-1 0 0,-1 0 0 0 0,1 0 0 0 0,-1 0 0 0 0,1 0 0 0 0,0 0 1 0 0,0 0-1 0 0,-1 0 0 0 0,1-1 0 0 0,0 1 0 0 0,0 0 0 0 0,0-1 0 0 0,0 1 1 0 0,0 0-1 0 0,0-1 0 0 0,0 1 0 0 0,0-1 0 0 0,0 0 0 0 0,0 1 1 0 0,0-1-1 0 0,0 0 0 0 0,0 0 0 0 0,0 1 0 0 0,0-1 0 0 0,0 0 1 0 0,0 0-1 0 0,0 0 0 0 0,2 0 0 0 0,12-1 12 0 0,-1 1-1 0 0,1-2 1 0 0,0 0 0 0 0,-1 0-1 0 0,1-2 1 0 0,-1 0-1 0 0,19-7 1 0 0,-11 3 5 0 0,1 1 0 0 0,-1 1-1 0 0,37-4 1 0 0,-43 10-372 0 0,6 0-5204 0 0,-18-1 3759 0 0</inkml:trace>
</inkml:ink>
</file>

<file path=ppt/ink/ink14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03.683"/>
    </inkml:context>
    <inkml:brush xml:id="br0">
      <inkml:brushProperty name="width" value="0.1" units="cm"/>
      <inkml:brushProperty name="height" value="0.1" units="cm"/>
      <inkml:brushProperty name="color" value="#F6630D"/>
    </inkml:brush>
  </inkml:definitions>
  <inkml:trace contextRef="#ctx0" brushRef="#br0">0 47 17479 0 0,'0'0'1750'0'0,"28"-10"-1588"0"0,140-20 1025 0 0,-53 24-3783 0 0,-94 6-5131 0 0</inkml:trace>
</inkml:ink>
</file>

<file path=ppt/ink/ink14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12.461"/>
    </inkml:context>
    <inkml:brush xml:id="br0">
      <inkml:brushProperty name="width" value="0.1" units="cm"/>
      <inkml:brushProperty name="height" value="0.1" units="cm"/>
      <inkml:brushProperty name="color" value="#F6630D"/>
    </inkml:brush>
  </inkml:definitions>
  <inkml:trace contextRef="#ctx0" brushRef="#br0">0 64 10335 0 0,'0'0'7728'0'0,"6"-37"-3937"0"0,1 35-3674 0 0,0-1 1 0 0,1 1 0 0 0,-1 0-1 0 0,0 1 1 0 0,1 0-1 0 0,-1 0 1 0 0,0 0-1 0 0,1 1 1 0 0,-1 0 0 0 0,1 1-1 0 0,8 1 1 0 0,12-1 56 0 0,51-1 267 0 0,141-17 1 0 0,-218 16-400 0 0,4 2-31 0 0,-5-1-9 0 0,0 0-1 0 0,-1 1 1 0 0,1-1-1 0 0,-1 0 1 0 0,1 1-1 0 0,0-1 1 0 0,-1 0-1 0 0,1 1 1 0 0,-1-1-1 0 0,1 1 1 0 0,-1-1 0 0 0,1 1-1 0 0,-1-1 1 0 0,0 1-1 0 0,1 0 1 0 0,-1-1-1 0 0,0 1 1 0 0,1 0-1 0 0,-1-1 1 0 0,0 1-1 0 0,0 0 1 0 0,1-1-1 0 0,-1 1 1 0 0,0 0-1 0 0,0-1 1 0 0,0 1 0 0 0,0 0-1 0 0,0-1 1 0 0,0 1-1 0 0,0 0 1 0 0,0-1-1 0 0,0 1 1 0 0,0 0-1 0 0,-1 0 1 0 0,1 0-1 0 0,-7 22 79 0 0,7-22-75 0 0,-115 278 319 0 0,99-240-328 0 0,-3-1 0 0 0,-26 43-1 0 0,-18 33 157 0 0,63-113-171 0 0,0 0 1 0 0,0 0-1 0 0,1 1 1 0 0,-1-1-1 0 0,0 0 1 0 0,1 0-1 0 0,-1 0 1 0 0,1 0-1 0 0,-1 0 1 0 0,1 0-1 0 0,-1 0 1 0 0,1 0-1 0 0,0 0 1 0 0,0 0-1 0 0,-1 0 1 0 0,1-1-1 0 0,2 3 1 0 0</inkml:trace>
</inkml:ink>
</file>

<file path=ppt/ink/ink14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12.849"/>
    </inkml:context>
    <inkml:brush xml:id="br0">
      <inkml:brushProperty name="width" value="0.1" units="cm"/>
      <inkml:brushProperty name="height" value="0.1" units="cm"/>
      <inkml:brushProperty name="color" value="#F6630D"/>
    </inkml:brush>
  </inkml:definitions>
  <inkml:trace contextRef="#ctx0" brushRef="#br0">1 76 10135 0 0,'3'-4'10043'0'0,"14"-16"-9339"0"0,-10 16-496 0 0,0-1 1 0 0,0 1-1 0 0,0 0 0 0 0,0 1 1 0 0,1 0-1 0 0,-1 0 0 0 0,1 1 1 0 0,0 0-1 0 0,13-2 0 0 0,78-6 1562 0 0,-81 9-1675 0 0,11-1 110 0 0,-14 0-180 0 0,0 0-1 0 0,-1 1 1 0 0,1 1-1 0 0,0 1 1 0 0,0 0-1 0 0,0 1 1 0 0,0 0-1 0 0,-1 1 1 0 0,21 7-1 0 0,-12-1-1036 0 0,-9-5-5201 0 0</inkml:trace>
</inkml:ink>
</file>

<file path=ppt/ink/ink14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13.193"/>
    </inkml:context>
    <inkml:brush xml:id="br0">
      <inkml:brushProperty name="width" value="0.1" units="cm"/>
      <inkml:brushProperty name="height" value="0.1" units="cm"/>
      <inkml:brushProperty name="color" value="#F6630D"/>
    </inkml:brush>
  </inkml:definitions>
  <inkml:trace contextRef="#ctx0" brushRef="#br0">0 0 9215 0 0,'25'25'7208'0'0,"-19"-22"-4968"0"0,-1 1-1216 0 0</inkml:trace>
</inkml:ink>
</file>

<file path=ppt/ink/ink14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13.562"/>
    </inkml:context>
    <inkml:brush xml:id="br0">
      <inkml:brushProperty name="width" value="0.1" units="cm"/>
      <inkml:brushProperty name="height" value="0.1" units="cm"/>
      <inkml:brushProperty name="color" value="#F6630D"/>
    </inkml:brush>
  </inkml:definitions>
  <inkml:trace contextRef="#ctx0" brushRef="#br0">170 16 7831 0 0,'16'-1'12368'0'0,"-16"0"-12300"0"0,0 1 0 0 0,0-1 0 0 0,0 1 0 0 0,0-1 0 0 0,0 1 0 0 0,0-1 0 0 0,0 1 0 0 0,0-1 0 0 0,0 1 0 0 0,0-1 0 0 0,0 1 0 0 0,0 0 0 0 0,0-1 0 0 0,-1 1 0 0 0,1-1 0 0 0,0 1 0 0 0,0-1 0 0 0,0 1 0 0 0,-1-1 0 0 0,1 1 0 0 0,0 0 0 0 0,-1-1 0 0 0,1 1 0 0 0,0 0 0 0 0,-1-1 1 0 0,1 1-1 0 0,0 0 0 0 0,-1 0 0 0 0,1-1 0 0 0,-1 1 0 0 0,1 0 0 0 0,-1 0 0 0 0,1-1 0 0 0,0 1 0 0 0,-1 0 0 0 0,1 0 0 0 0,-2 0 0 0 0,-20 8 583 0 0,-18 22-567 0 0,29-20-31 0 0,1 1 1 0 0,1 0-1 0 0,0 1 0 0 0,0 0 0 0 0,1 1 1 0 0,1 0-1 0 0,0 0 0 0 0,1 0 0 0 0,0 1 1 0 0,1 0-1 0 0,1 0 0 0 0,-5 26 0 0 0,3-3-22 0 0,1 1 0 0 0,2 0-1 0 0,4 69 1 0 0,-1-99-18 0 0,1-1 0 0 0,-1 0 1 0 0,2 1-1 0 0,-1-1 0 0 0,1 0 0 0 0,0 0 1 0 0,0 0-1 0 0,1 0 0 0 0,0 0 0 0 0,0 0 1 0 0,1-1-1 0 0,0 0 0 0 0,0 1 0 0 0,0-1 1 0 0,1-1-1 0 0,0 1 0 0 0,0-1 1 0 0,0 0-1 0 0,9 7 0 0 0,-6-7 5 0 0,0-1-1 0 0,0 0 0 0 0,0-1 1 0 0,1 1-1 0 0,-1-1 1 0 0,1-1-1 0 0,0 0 0 0 0,-1 0 1 0 0,1-1-1 0 0,0 0 1 0 0,0 0-1 0 0,0-1 1 0 0,0 0-1 0 0,0-1 0 0 0,15-2 1 0 0,-6-1 22 0 0,-1 0-1 0 0,1 0 1 0 0,-1-2 0 0 0,27-12-1 0 0,-39 16 3 0 0,0-1-1 0 0,0 1 1 0 0,0-1-1 0 0,0 0 0 0 0,0-1 1 0 0,-1 1-1 0 0,0-1 1 0 0,0 0-1 0 0,0 0 0 0 0,0 0 1 0 0,0 0-1 0 0,-1-1 1 0 0,0 1-1 0 0,0-1 0 0 0,0 0 1 0 0,0 0-1 0 0,-1 0 1 0 0,3-9-1 0 0,-5 11-24 0 0,0 0-1 0 0,0 1 1 0 0,0-1-1 0 0,-1 0 1 0 0,1 0-1 0 0,-1 0 1 0 0,1 1-1 0 0,-1-1 1 0 0,0 0 0 0 0,0 1-1 0 0,0-1 1 0 0,0 1-1 0 0,-1-1 1 0 0,1 1-1 0 0,-1-1 1 0 0,0 1-1 0 0,1 0 1 0 0,-1 0-1 0 0,0 0 1 0 0,0 0 0 0 0,-5-3-1 0 0,-49-33 300 0 0,43 32-312 0 0,-1 1-1 0 0,1 0 1 0 0,-1 1-1 0 0,0 0 1 0 0,0 1-1 0 0,0 0 1 0 0,0 2 0 0 0,0-1-1 0 0,-1 2 1 0 0,1 0-1 0 0,0 1 1 0 0,-1 0-1 0 0,1 1 1 0 0,0 0-1 0 0,0 1 1 0 0,0 1 0 0 0,-13 6-1 0 0,25-10-6 0 0,0 1-1 0 0,0 0 1 0 0,0 1 0 0 0,0-1-1 0 0,0 0 1 0 0,0 0 0 0 0,1 1-1 0 0,-1-1 1 0 0,0 1-1 0 0,1 0 1 0 0,-1-1 0 0 0,1 1-1 0 0,0 0 1 0 0,0 0 0 0 0,0 0-1 0 0,0 0 1 0 0,0 0 0 0 0,0 0-1 0 0,0 0 1 0 0,0 0-1 0 0,1 0 1 0 0,-1 0 0 0 0,1 1-1 0 0,0-1 1 0 0,0 4 0 0 0,0-4-503 0 0,0-1 0 0 0,0 1 0 0 0,1-1 0 0 0,-1 1 1 0 0,1 0-1 0 0,-1-1 0 0 0,1 1 0 0 0,0-1 0 0 0,-1 0 1 0 0,1 1-1 0 0,0-1 0 0 0,0 1 0 0 0,0-1 0 0 0,2 2 1 0 0</inkml:trace>
</inkml:ink>
</file>

<file path=ppt/ink/ink14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39.292"/>
    </inkml:context>
    <inkml:brush xml:id="br0">
      <inkml:brushProperty name="width" value="0.1" units="cm"/>
      <inkml:brushProperty name="height" value="0.1" units="cm"/>
      <inkml:brushProperty name="color" value="#008C3A"/>
    </inkml:brush>
  </inkml:definitions>
  <inkml:trace contextRef="#ctx0" brushRef="#br0">7 54 5527 0 0,'0'0'423'0'0,"8"-9"194"0"0,11-10 4418 0 0,3 9 4163 0 0,-35-6-7055 0 0,0 58-887 0 0,-2 82-780 0 0,1 216 0 0 0,14-338-481 0 0,1 0 0 0 0,-1 1 0 0 0,1-1 0 0 0,0 0 0 0 0,0 0 0 0 0,0 0-1 0 0,0 0 1 0 0,0 0 0 0 0,1 0 0 0 0,-1 0 0 0 0,1 0 0 0 0,-1 0 0 0 0,1 0 0 0 0,0-1 0 0 0,-1 1 0 0 0,4 2-1 0 0,2 2-138 0 0</inkml:trace>
</inkml:ink>
</file>

<file path=ppt/ink/ink14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0.119"/>
    </inkml:context>
    <inkml:brush xml:id="br0">
      <inkml:brushProperty name="width" value="0.1" units="cm"/>
      <inkml:brushProperty name="height" value="0.1" units="cm"/>
      <inkml:brushProperty name="color" value="#008C3A"/>
    </inkml:brush>
  </inkml:definitions>
  <inkml:trace contextRef="#ctx0" brushRef="#br0">230 71 1375 0 0,'4'-5'13258'0'0,"1"-9"-7802"0"0,-6 13-5330 0 0,-1-1 1 0 0,0 0 0 0 0,0 1-1 0 0,0-1 1 0 0,0 1 0 0 0,0 0-1 0 0,-1 0 1 0 0,1 0 0 0 0,0 0 0 0 0,-1 0-1 0 0,1 0 1 0 0,0 0 0 0 0,-1 1-1 0 0,1-1 1 0 0,-1 1 0 0 0,-2-1-1 0 0,-42-1 602 0 0,31 3-600 0 0,1 0 0 0 0,-1 1 0 0 0,-20 6 0 0 0,32-7-124 0 0,0 0 0 0 0,0 0 0 0 0,0 1 0 0 0,0-1 1 0 0,0 1-1 0 0,0 0 0 0 0,1 0 0 0 0,-1 0 0 0 0,1 0 0 0 0,0 1 0 0 0,-1-1 0 0 0,1 1 0 0 0,0 0 0 0 0,1 0 0 0 0,-1 0 0 0 0,0 0 0 0 0,1 0 0 0 0,-2 5 0 0 0,3-6-2 0 0,0 0 0 0 0,1 0 0 0 0,-1 0 0 0 0,1 0 0 0 0,0 1 0 0 0,0-1 0 0 0,0 0 0 0 0,0 0 0 0 0,0 0 0 0 0,0 1 0 0 0,1-1 0 0 0,-1 0 0 0 0,1 0 0 0 0,0 0 0 0 0,-1 0 0 0 0,1 0 0 0 0,0 0 0 0 0,0 0 0 0 0,0 0 0 0 0,0 0 0 0 0,1 0 0 0 0,-1 0 0 0 0,1-1 0 0 0,-1 1 0 0 0,1 0 0 0 0,-1-1 0 0 0,1 0 0 0 0,0 1 0 0 0,-1-1 0 0 0,1 0 0 0 0,4 2 0 0 0,4 3 11 0 0,0-1 0 0 0,0 0 0 0 0,1 0-1 0 0,18 5 1 0 0,25 6 251 0 0,57 25 0 0 0,-89-31-171 0 0,0 0 1 0 0,-1 2-1 0 0,0 1 0 0 0,0 0 1 0 0,20 19-1 0 0,-37-29-75 0 0,-1 0 0 0 0,0 1 0 0 0,1-1 0 0 0,-1 1 0 0 0,-1-1 0 0 0,1 1 0 0 0,0 0-1 0 0,-1 0 1 0 0,0 1 0 0 0,0-1 0 0 0,0 0 0 0 0,-1 1 0 0 0,1-1 0 0 0,-1 1 0 0 0,0-1 0 0 0,0 1 0 0 0,-1-1 0 0 0,1 6 0 0 0,-2-2 14 0 0,0-1 1 0 0,0 0 0 0 0,0 0 0 0 0,-1 0 0 0 0,0 0-1 0 0,0 0 1 0 0,-1-1 0 0 0,0 1 0 0 0,0-1 0 0 0,-8 12 0 0 0,1-3 11 0 0,-2 0 1 0 0,0-1 0 0 0,-1 0-1 0 0,0-1 1 0 0,-1-1 0 0 0,0 0 0 0 0,-1-1-1 0 0,-20 12 1 0 0,22-17-19 0 0,0 0 0 0 0,0 0 0 0 0,0-2 0 0 0,0 1-1 0 0,-1-2 1 0 0,0 0 0 0 0,-20 2 0 0 0,31-5-23 0 0,-1 0-1 0 0,1 0 1 0 0,-1 0 0 0 0,0 0 0 0 0,1 0-1 0 0,-1-1 1 0 0,1 0 0 0 0,-1 0-1 0 0,1 0 1 0 0,-1 0 0 0 0,1 0 0 0 0,0-1-1 0 0,-1 0 1 0 0,-3-2 0 0 0,5 2-1 0 0,0 0-1 0 0,0-1 1 0 0,0 1 0 0 0,1 0 0 0 0,-1 0-1 0 0,1-1 1 0 0,-1 1 0 0 0,1-1 0 0 0,0 1 0 0 0,0-1-1 0 0,0 0 1 0 0,1 1 0 0 0,-1-1 0 0 0,1 0-1 0 0,-1 0 1 0 0,1 1 0 0 0,0-1 0 0 0,0 0-1 0 0,0 0 1 0 0,0 1 0 0 0,2-6 0 0 0,0-5-50 0 0,1 0 0 0 0,0 1 1 0 0,1-1-1 0 0,0 1 0 0 0,1 0 1 0 0,1 0-1 0 0,12-20 0 0 0,60-76-162 0 0,-46 67 166 0 0,6-5 40 0 0,2 3 1 0 0,69-60-1 0 0,-106 101 4 0 0,0-1 0 0 0,0 1 1 0 0,-1-1-1 0 0,1 1 0 0 0,-1-1 0 0 0,0 0 0 0 0,1 0 0 0 0,-2 0 1 0 0,1 0-1 0 0,0-1 0 0 0,0 1 0 0 0,-1 0 0 0 0,0-1 0 0 0,0 1 1 0 0,0-1-1 0 0,0 1 0 0 0,0-1 0 0 0,-1 0 0 0 0,0 1 0 0 0,1-7 1 0 0,-2 8 18 0 0,0-1 1 0 0,0 0-1 0 0,0 1 1 0 0,-1-1-1 0 0,1 1 1 0 0,-1-1 0 0 0,1 1-1 0 0,-1 0 1 0 0,0-1-1 0 0,0 1 1 0 0,0 0 0 0 0,0 0-1 0 0,0 1 1 0 0,0-1-1 0 0,0 0 1 0 0,-1 1 0 0 0,1-1-1 0 0,-1 1 1 0 0,1 0-1 0 0,-1-1 1 0 0,1 1 0 0 0,-1 1-1 0 0,0-1 1 0 0,0 0-1 0 0,1 1 1 0 0,-1-1 0 0 0,-4 1-1 0 0,-13-4 157 0 0,15 2-158 0 0,-1 0 0 0 0,1 1 0 0 0,0 0 0 0 0,-1 0 0 0 0,1 0-1 0 0,0 1 1 0 0,-1 0 0 0 0,1 0 0 0 0,-1 0 0 0 0,1 1-1 0 0,-1-1 1 0 0,1 1 0 0 0,0 1 0 0 0,0-1 0 0 0,-9 4-1 0 0,12-4-90 0 0,0 0-1 0 0,1 0 1 0 0,-1 0 0 0 0,0-1-1 0 0,0 1 1 0 0,0-1-1 0 0,0 1 1 0 0,0-1-1 0 0,0 0 1 0 0,0 0-1 0 0,0 0 1 0 0,1 0-1 0 0,-1 0 1 0 0,0 0-1 0 0,-3-1 1 0 0,-12 1-7022 0 0</inkml:trace>
</inkml:ink>
</file>

<file path=ppt/ink/ink14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1.124"/>
    </inkml:context>
    <inkml:brush xml:id="br0">
      <inkml:brushProperty name="width" value="0.1" units="cm"/>
      <inkml:brushProperty name="height" value="0.1" units="cm"/>
      <inkml:brushProperty name="color" value="#008C3A"/>
    </inkml:brush>
  </inkml:definitions>
  <inkml:trace contextRef="#ctx0" brushRef="#br0">8 73 5527 0 0,'-8'3'13158'0'0,"22"-10"-11945"0"0,0 2 1 0 0,0 0-1 0 0,1 0 1 0 0,21-3 0 0 0,12 2-551 0 0,58-1 1 0 0,29-3-526 0 0,-66 5 3 0 0,8-3-1530 0 0,-71-2-1326 0 0</inkml:trace>
</inkml:ink>
</file>

<file path=ppt/ink/ink14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1.479"/>
    </inkml:context>
    <inkml:brush xml:id="br0">
      <inkml:brushProperty name="width" value="0.1" units="cm"/>
      <inkml:brushProperty name="height" value="0.1" units="cm"/>
      <inkml:brushProperty name="color" value="#008C3A"/>
    </inkml:brush>
  </inkml:definitions>
  <inkml:trace contextRef="#ctx0" brushRef="#br0">76 0 7831 0 0,'0'0'603'0'0,"-30"7"7724"0"0,26-1-7669 0 0,0 0 0 0 0,0 0 0 0 0,1 0 0 0 0,0 0 0 0 0,0 1 0 0 0,1-1 1 0 0,-1 1-1 0 0,1 0 0 0 0,1 0 0 0 0,-2 9 0 0 0,-7 78 108 0 0,9-74-450 0 0,-1 87-96 0 0,3-83-452 0 0,1 1 0 0 0,1 0 1 0 0,1-1-1 0 0,10 34 0 0 0,2-29-1975 0 0,-11-21 190 0 0</inkml:trace>
</inkml:ink>
</file>

<file path=ppt/ink/ink14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5.800"/>
    </inkml:context>
    <inkml:brush xml:id="br0">
      <inkml:brushProperty name="width" value="0.1" units="cm"/>
      <inkml:brushProperty name="height" value="0.1" units="cm"/>
      <inkml:brushProperty name="color" value="#004F8B"/>
    </inkml:brush>
  </inkml:definitions>
  <inkml:trace contextRef="#ctx0" brushRef="#br0">0 50 4143 0 0,'9'-22'12667'0'0,"-8"17"-12726"0"0,2-18 4690 0 0,4 35-1508 0 0,3 37-2181 0 0,-6 128-590 0 0,-4-101-256 0 0,13 106 0 0 0,-11-168-80 0 0,0-4 2 0 0,-1 0 1 0 0,0 0-1 0 0,-1 1 0 0 0,0-1 1 0 0,0 0-1 0 0,-1 0 1 0 0,0 0-1 0 0,-4 14 0 0 0,5-23-22 0 0,0 0 0 0 0,0 0 0 0 0,0 0 0 0 0,0 0 0 0 0,1 0 0 0 0,-1 0 0 0 0,0 0 0 0 0,1 0 0 0 0,-1 0 0 0 0,1 0 0 0 0,-1 0 0 0 0,1 0 0 0 0,0 0 0 0 0,-1-1 0 0 0,1 1 0 0 0,0 0 0 0 0,-1 0 0 0 0,1 0 0 0 0,0-1 0 0 0,0 1 0 0 0,0 0 0 0 0,0-1 0 0 0,0 1 0 0 0,0-1 0 0 0,0 1 0 0 0,0-1-1 0 0,0 0 1 0 0,0 1 0 0 0,0-1 0 0 0,1 1 0 0 0,1 0-351 0 0,0 0-1 0 0,0-1 0 0 0,0 1 0 0 0,0 0 0 0 0,0-1 1 0 0,0 0-1 0 0,1 0 0 0 0,-1 0 0 0 0,0 0 1 0 0,3 0-1 0 0</inkml:trace>
</inkml:ink>
</file>

<file path=ppt/ink/ink1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1.118"/>
    </inkml:context>
    <inkml:brush xml:id="br0">
      <inkml:brushProperty name="width" value="0.1" units="cm"/>
      <inkml:brushProperty name="height" value="0.1" units="cm"/>
      <inkml:brushProperty name="color" value="#004F8B"/>
    </inkml:brush>
  </inkml:definitions>
  <inkml:trace contextRef="#ctx0" brushRef="#br0">0 142 14831 0 0,'0'0'1343'0'0,"24"-9"-26"0"0,-8 4-128 0 0,0 1 0 0 0,0 0-1 0 0,1 1 1 0 0,21 0 0 0 0,-22 2-690 0 0,-1-1 0 0 0,1 0 0 0 0,0-1 0 0 0,-1-1 1 0 0,24-9-1 0 0,123-70-1389 0 0,-148 78-947 0 0</inkml:trace>
</inkml:ink>
</file>

<file path=ppt/ink/ink14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6.449"/>
    </inkml:context>
    <inkml:brush xml:id="br0">
      <inkml:brushProperty name="width" value="0.1" units="cm"/>
      <inkml:brushProperty name="height" value="0.1" units="cm"/>
      <inkml:brushProperty name="color" value="#004F8B"/>
    </inkml:brush>
  </inkml:definitions>
  <inkml:trace contextRef="#ctx0" brushRef="#br0">119 29 7367 0 0,'0'0'568'0'0,"30"-8"8385"0"0,-29-3-5752 0 0,-1 10-3140 0 0,-1 1-1 0 0,1-1 0 0 0,0 1 1 0 0,-1-1-1 0 0,1 1 0 0 0,0-1 1 0 0,-1 1-1 0 0,1-1 0 0 0,0 1 1 0 0,-1-1-1 0 0,1 1 0 0 0,-1 0 1 0 0,1-1-1 0 0,-1 1 0 0 0,1 0 1 0 0,-1-1-1 0 0,1 1 0 0 0,-1 0 1 0 0,1 0-1 0 0,-1-1 0 0 0,0 1 1 0 0,1 0-1 0 0,-1 0 0 0 0,1 0 1 0 0,-1 0-1 0 0,0 0 0 0 0,1 0 1 0 0,-1 0-1 0 0,1 0 0 0 0,-1 0 1 0 0,0 0-1 0 0,1 0 0 0 0,-1 0 1 0 0,1 0-1 0 0,-1 0 0 0 0,0 1 1 0 0,1-1-1 0 0,-1 0 0 0 0,1 0 0 0 0,-1 1 1 0 0,1-1-1 0 0,-1 0 0 0 0,1 1 1 0 0,-1-1-1 0 0,0 1 0 0 0,-14 9 123 0 0,0 0-1 0 0,0 0 0 0 0,-18 19 0 0 0,28-24-140 0 0,0 0 1 0 0,0 1-1 0 0,1 0 1 0 0,0 0-1 0 0,0 0 1 0 0,0 0-1 0 0,1 1 1 0 0,0 0 0 0 0,0-1-1 0 0,1 1 1 0 0,-3 10-1 0 0,5-16-42 0 0,0 0 0 0 0,0 0 0 0 0,0 0 0 0 0,0 0 0 0 0,0 0 0 0 0,0 0 0 0 0,0 0 0 0 0,0 0 0 0 0,0 0 0 0 0,1 0 0 0 0,-1-1 0 0 0,0 1 0 0 0,1 0 0 0 0,-1 0 0 0 0,0 0 0 0 0,1 0 0 0 0,-1 0 0 0 0,1 0 0 0 0,0-1 0 0 0,-1 1 0 0 0,1 0 0 0 0,0 0 0 0 0,-1-1 0 0 0,1 1 0 0 0,0 0 0 0 0,0-1 0 0 0,0 1 0 0 0,-1-1 0 0 0,1 1 0 0 0,0-1 0 0 0,0 1 0 0 0,2-1 0 0 0,26 7 0 0 0,-29-7 0 0 0,184 5 453 0 0,-138-6-361 0 0,-34 1 29 0 0,-1 0 0 0 0,1 0 0 0 0,-1 0-1 0 0,1 1 1 0 0,-1 1 0 0 0,20 4 0 0 0,-28-4-100 0 0,0-1 0 0 0,0 0 1 0 0,0 1-1 0 0,0 0 1 0 0,0 0-1 0 0,0 0 0 0 0,0 0 1 0 0,0 0-1 0 0,-1 0 1 0 0,1 1-1 0 0,-1 0 0 0 0,0-1 1 0 0,0 1-1 0 0,0 0 1 0 0,0 0-1 0 0,0 0 0 0 0,-1 0 1 0 0,1 0-1 0 0,-1 0 0 0 0,0 1 1 0 0,0-1-1 0 0,0 0 1 0 0,1 6-1 0 0,1 8 43 0 0,-1 0 0 0 0,0 0-1 0 0,-1 0 1 0 0,-2 22 0 0 0,1-32-29 0 0,-1 0 1 0 0,0-1-1 0 0,0 1 1 0 0,-1-1-1 0 0,1 1 1 0 0,-1-1-1 0 0,-1 0 1 0 0,1 0-1 0 0,-1 0 1 0 0,0 0 0 0 0,-1 0-1 0 0,1-1 1 0 0,-9 11-1 0 0,6-9-1 0 0,-1-1 1 0 0,1 1-1 0 0,-1-1 0 0 0,0 0 1 0 0,-1-1-1 0 0,1 1 0 0 0,-1-2 0 0 0,0 1 1 0 0,0-1-1 0 0,-1 0 0 0 0,1-1 1 0 0,-1 0-1 0 0,0 0 0 0 0,0-1 0 0 0,0 0 1 0 0,0 0-1 0 0,0-1 0 0 0,0 0 1 0 0,0-1-1 0 0,-13-1 0 0 0,-6-2-1542 0 0,24 3 1024 0 0,1 0 1 0 0,0 0-1 0 0,-1-1 1 0 0,1 1-1 0 0,-1-1 1 0 0,1 0-1 0 0,0 0 1 0 0,-1 0-1 0 0,1 0 1 0 0,-3-3 0 0 0,-11-8-1683 0 0</inkml:trace>
</inkml:ink>
</file>

<file path=ppt/ink/ink14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6.798"/>
    </inkml:context>
    <inkml:brush xml:id="br0">
      <inkml:brushProperty name="width" value="0.1" units="cm"/>
      <inkml:brushProperty name="height" value="0.1" units="cm"/>
      <inkml:brushProperty name="color" value="#004F8B"/>
    </inkml:brush>
  </inkml:definitions>
  <inkml:trace contextRef="#ctx0" brushRef="#br0">1 108 11055 0 0,'28'-18'1435'0'0,"-21"10"-408"0"0,0 1 0 0 0,0 0 0 0 0,1 0 0 0 0,0 1 0 0 0,1 0 0 0 0,-1 1 0 0 0,1 0-1 0 0,0 0 1 0 0,15-5 0 0 0,55-8 1548 0 0,-70 16-2546 0 0,0 1 0 0 0,1 0-1 0 0,-1 0 1 0 0,0 0 0 0 0,0 2 0 0 0,1-1 0 0 0,-1 1 0 0 0,0 0 0 0 0,0 1 0 0 0,0 0 0 0 0,0 0-1 0 0,0 1 1 0 0,-1 0 0 0 0,13 7 0 0 0,-15-7-664 0 0,1 1 0 0 0,0-1-1 0 0,0-1 1 0 0,0 1 0 0 0,1-1 0 0 0,9 1 0 0 0,3 0-7215 0 0</inkml:trace>
</inkml:ink>
</file>

<file path=ppt/ink/ink14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7.172"/>
    </inkml:context>
    <inkml:brush xml:id="br0">
      <inkml:brushProperty name="width" value="0.1" units="cm"/>
      <inkml:brushProperty name="height" value="0.1" units="cm"/>
      <inkml:brushProperty name="color" value="#004F8B"/>
    </inkml:brush>
  </inkml:definitions>
  <inkml:trace contextRef="#ctx0" brushRef="#br0">0 25 10135 0 0,'34'15'6930'0'0,"26"-27"-1310"0"0,36 1-2868 0 0,6-1-2022 0 0,-79 10-1005 0 0,1 0 0 0 0,-1 1 0 0 0,46 5 0 0 0,-33-2-5275 0 0</inkml:trace>
</inkml:ink>
</file>

<file path=ppt/ink/ink14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47.516"/>
    </inkml:context>
    <inkml:brush xml:id="br0">
      <inkml:brushProperty name="width" value="0.1" units="cm"/>
      <inkml:brushProperty name="height" value="0.1" units="cm"/>
      <inkml:brushProperty name="color" value="#004F8B"/>
    </inkml:brush>
  </inkml:definitions>
  <inkml:trace contextRef="#ctx0" brushRef="#br0">26 17 9215 0 0,'-4'-16'12618'0'0,"-12"111"-9193"0"0,11 55-3005 0 0,5-132-354 0 0,2 0 0 0 0,0-1 0 0 0,1 1 1 0 0,1-1-1 0 0,7 20 0 0 0,-8-29-398 0 0,0-1 1 0 0,0 0-1 0 0,0 0 0 0 0,0 0 1 0 0,1-1-1 0 0,1 1 1 0 0,-1-1-1 0 0,1 0 0 0 0,0 0 1 0 0,0-1-1 0 0,1 1 0 0 0,-1-1 1 0 0,1 0-1 0 0,8 4 1 0 0,-9-9-1885 0 0,13-6-22 0 0</inkml:trace>
</inkml:ink>
</file>

<file path=ppt/ink/ink14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0.600"/>
    </inkml:context>
    <inkml:brush xml:id="br0">
      <inkml:brushProperty name="width" value="0.1" units="cm"/>
      <inkml:brushProperty name="height" value="0.1" units="cm"/>
      <inkml:brushProperty name="color" value="#F6630D"/>
    </inkml:brush>
  </inkml:definitions>
  <inkml:trace contextRef="#ctx0" brushRef="#br0">199 52 3223 0 0,'0'0'3992'0'0,"36"-4"4811"0"0,-36 3-8591 0 0,0-1-1 0 0,-1 1 1 0 0,1-1 0 0 0,0 1 0 0 0,-1-1-1 0 0,1 1 1 0 0,0-1 0 0 0,-1 1 0 0 0,0-1-1 0 0,1 1 1 0 0,-1 0 0 0 0,0-1-1 0 0,0 1 1 0 0,0 0 0 0 0,0 0 0 0 0,0-1-1 0 0,0 1 1 0 0,0 0 0 0 0,0 0 0 0 0,0 0-1 0 0,-2-1 1 0 0,-1 0 18 0 0,0 0 1 0 0,0 0-1 0 0,0 0 0 0 0,0 0 0 0 0,-1 1 1 0 0,1 0-1 0 0,-7-1 0 0 0,-6 0-9 0 0,-1 0 0 0 0,-30 2-1 0 0,42 1-223 0 0,1-1 0 0 0,-1 1-1 0 0,1 1 1 0 0,-1-1-1 0 0,1 1 1 0 0,0 0 0 0 0,0 0-1 0 0,0 0 1 0 0,0 1-1 0 0,0-1 1 0 0,1 1-1 0 0,-1 0 1 0 0,1 1 0 0 0,0-1-1 0 0,-5 5 1 0 0,8-6 1 0 0,0-1-1 0 0,0 0 1 0 0,0 0 0 0 0,0 1 0 0 0,1-1 0 0 0,-1 0 0 0 0,0 1-1 0 0,0-1 1 0 0,1 1 0 0 0,-1-1 0 0 0,1 1 0 0 0,0-1-1 0 0,-1 1 1 0 0,1-1 0 0 0,0 1 0 0 0,0 0 0 0 0,0-1-1 0 0,0 1 1 0 0,0-1 0 0 0,0 1 0 0 0,1 2 0 0 0,0-2 0 0 0,0 0 1 0 0,0 1 0 0 0,1-1 0 0 0,-1 0-1 0 0,1 0 1 0 0,0 0 0 0 0,0 0 0 0 0,-1 0-1 0 0,1 0 1 0 0,1-1 0 0 0,-1 1 0 0 0,0-1-1 0 0,0 1 1 0 0,0-1 0 0 0,1 0 0 0 0,-1 0-1 0 0,4 2 1 0 0,77 29 47 0 0,-57-24 0 0 0,-1 1 1 0 0,0 2 0 0 0,-1 1 0 0 0,0 0-1 0 0,32 23 1 0 0,-50-30-39 0 0,-1 0 0 0 0,1 0 1 0 0,-1 1-1 0 0,0 0 0 0 0,0 0 1 0 0,-1 0-1 0 0,1 0 0 0 0,-1 1 1 0 0,-1 0-1 0 0,1-1 0 0 0,-1 1 1 0 0,-1 1-1 0 0,1-1 0 0 0,-1 0 1 0 0,0 1-1 0 0,-1-1 0 0 0,0 1 1 0 0,0-1-1 0 0,-1 1 0 0 0,1 0 1 0 0,-2-1-1 0 0,1 1 0 0 0,-4 15 0 0 0,2-16 12 0 0,0 0 0 0 0,-1 0-1 0 0,1 0 1 0 0,-2 0-1 0 0,1 0 1 0 0,-1-1 0 0 0,0 0-1 0 0,0 1 1 0 0,-1-1-1 0 0,0-1 1 0 0,0 1 0 0 0,0-1-1 0 0,-1 0 1 0 0,1 0-1 0 0,-1 0 1 0 0,-1-1 0 0 0,1 0-1 0 0,0 0 1 0 0,-1-1-1 0 0,-8 4 1 0 0,1-1 76 0 0,-1 0 0 0 0,0-1 0 0 0,0 0 0 0 0,-1-1 0 0 0,1-1-1 0 0,-1-1 1 0 0,0 0 0 0 0,-25 0 0 0 0,39-2-88 0 0,0 0-1 0 0,0 0 1 0 0,0-1-1 0 0,0 1 1 0 0,0 0-1 0 0,0-1 1 0 0,1 1-1 0 0,-1-1 1 0 0,0 0-1 0 0,0 1 1 0 0,1-1-1 0 0,-1 0 1 0 0,0 0-1 0 0,1 0 1 0 0,-1 0-1 0 0,1 0 1 0 0,-1-1-1 0 0,1 1 1 0 0,-1 0-1 0 0,1-1 1 0 0,0 1-1 0 0,-2-4 1 0 0,2 2 15 0 0,-1 0 0 0 0,1 0-1 0 0,0-1 1 0 0,1 1 0 0 0,-1 0 0 0 0,0-1 0 0 0,1 1 0 0 0,0 0 0 0 0,0-1 0 0 0,0 1 0 0 0,1-7 0 0 0,1-3 38 0 0,1 1 1 0 0,0-1-1 0 0,1 1 0 0 0,1 0 1 0 0,9-19-1 0 0,1 6-83 0 0,1 0 0 0 0,1 1-1 0 0,1 0 1 0 0,1 2 0 0 0,1 0 0 0 0,1 1 0 0 0,1 1-1 0 0,37-26 1 0 0,-56 44 11 0 0,0 0 0 0 0,0-1 0 0 0,0 0 0 0 0,0 0 0 0 0,-1 0 0 0 0,1 0 0 0 0,-1 0 0 0 0,0-1 0 0 0,0 1 0 0 0,0-1-1 0 0,0 1 1 0 0,-1-1 0 0 0,1 0 0 0 0,-1 0 0 0 0,0 0 0 0 0,1-6 0 0 0,-2 8 5 0 0,0 0 0 0 0,0-1-1 0 0,0 1 1 0 0,0-1 0 0 0,0 1 0 0 0,-1 0-1 0 0,1-1 1 0 0,-1 1 0 0 0,0 0-1 0 0,0 0 1 0 0,0-1 0 0 0,0 1 0 0 0,0 0-1 0 0,0 0 1 0 0,0 0 0 0 0,-1 0 0 0 0,1 0-1 0 0,-1 0 1 0 0,0 1 0 0 0,1-1 0 0 0,-1 0-1 0 0,0 1 1 0 0,0-1 0 0 0,0 1-1 0 0,0 0 1 0 0,0 0 0 0 0,0 0 0 0 0,0 0-1 0 0,-3-1 1 0 0,-2 2 3 0 0,-1 0 0 0 0,1 1-1 0 0,0-1 1 0 0,-1 2 0 0 0,1-1 0 0 0,0 1-1 0 0,-7 3 1 0 0,3-2-110 0 0,-19 6-3816 0 0</inkml:trace>
</inkml:ink>
</file>

<file path=ppt/ink/ink14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1.173"/>
    </inkml:context>
    <inkml:brush xml:id="br0">
      <inkml:brushProperty name="width" value="0.1" units="cm"/>
      <inkml:brushProperty name="height" value="0.1" units="cm"/>
      <inkml:brushProperty name="color" value="#F6630D"/>
    </inkml:brush>
  </inkml:definitions>
  <inkml:trace contextRef="#ctx0" brushRef="#br0">56 29 1839 0 0,'0'0'83'0'0,"-25"2"10101"0"0,-6-8-1731 0 0,39 3-6104 0 0,27-4-702 0 0,43-2-1062 0 0,-63 8-589 0 0,13-2 195 0 0,0 1 1 0 0,31 3-1 0 0,-49 0-594 0 0,1 0 1 0 0,-1 1-1 0 0,0 0 0 0 0,0 1 1 0 0,13 5-1 0 0</inkml:trace>
</inkml:ink>
</file>

<file path=ppt/ink/ink14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1.524"/>
    </inkml:context>
    <inkml:brush xml:id="br0">
      <inkml:brushProperty name="width" value="0.1" units="cm"/>
      <inkml:brushProperty name="height" value="0.1" units="cm"/>
      <inkml:brushProperty name="color" value="#F6630D"/>
    </inkml:brush>
  </inkml:definitions>
  <inkml:trace contextRef="#ctx0" brushRef="#br0">6 1 10135 0 0,'-3'6'292'0'0,"3"-5"-258"0"0,-1 0 0 0 0,1 1 0 0 0,-1-1 0 0 0,1 1 0 0 0,0-1 0 0 0,0 0 0 0 0,-1 1 1 0 0,1-1-1 0 0,0 1 0 0 0,0-1 0 0 0,0 1 0 0 0,1-1 0 0 0,-1 0 0 0 0,0 1 0 0 0,0-1 0 0 0,1 1 0 0 0,-1-1 0 0 0,1 0 0 0 0,-1 1 0 0 0,1-1 0 0 0,0 0 0 0 0,-1 0 0 0 0,1 1 0 0 0,0-1 0 0 0,0 0 0 0 0,0 0 0 0 0,0 0 0 0 0,4 4 1028 0 0,13-10 3153 0 0,44-6 331 0 0,-50 8-4150 0 0,1 1 1 0 0,-1-1-1 0 0,1 2 0 0 0,-1 0 1 0 0,1 0-1 0 0,-1 1 1 0 0,1 1-1 0 0,-1 0 1 0 0,16 3-1 0 0,-20-1-771 0 0,1-1 0 0 0,0 0 0 0 0,-1 0 1 0 0,1-1-1 0 0,18 0 0 0 0,-14-4-504 0 0</inkml:trace>
</inkml:ink>
</file>

<file path=ppt/ink/ink14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6.081"/>
    </inkml:context>
    <inkml:brush xml:id="br0">
      <inkml:brushProperty name="width" value="0.1" units="cm"/>
      <inkml:brushProperty name="height" value="0.1" units="cm"/>
      <inkml:brushProperty name="color" value="#AB008B"/>
    </inkml:brush>
  </inkml:definitions>
  <inkml:trace contextRef="#ctx0" brushRef="#br0">129 81 13015 0 0,'38'-21'2496'0'0,"-37"15"-1787"0"0,0 1 0 0 0,-1-1 0 0 0,0 1 1 0 0,0-1-1 0 0,0 1 0 0 0,-2-8 0 0 0,-4-1 3948 0 0,4 16-4595 0 0,0-1-1 0 0,0 1 1 0 0,0-1-1 0 0,0 1 1 0 0,0 0-1 0 0,0 0 1 0 0,1 0-1 0 0,-1 0 1 0 0,1 0-1 0 0,-1 0 1 0 0,1 1-1 0 0,0-1 1 0 0,0 0-1 0 0,-1 5 1 0 0,-3 1-30 0 0,-27 41-8 0 0,11-17 14 0 0,-31 61 1 0 0,47-83-36 0 0,1-1 1 0 0,1 1 0 0 0,0 1-1 0 0,0-1 1 0 0,0 0-1 0 0,2 1 1 0 0,-1-1 0 0 0,1 1-1 0 0,1-1 1 0 0,0 1-1 0 0,1 13 1 0 0,0-19-5 0 0,1-1 0 0 0,-1 1 0 0 0,1-1 0 0 0,-1 0 0 0 0,1 1-1 0 0,0-1 1 0 0,1 0 0 0 0,-1 0 0 0 0,1 0 0 0 0,0 0 0 0 0,0-1 0 0 0,0 1 0 0 0,0-1-1 0 0,1 0 1 0 0,-1 1 0 0 0,1-2 0 0 0,0 1 0 0 0,0 0 0 0 0,0-1 0 0 0,0 0 0 0 0,0 0 0 0 0,1 0-1 0 0,-1 0 1 0 0,7 1 0 0 0,13 3-9 0 0,0 0 0 0 0,0-2 0 0 0,39 2 1 0 0,-22-3 4 0 0,-5 2 20 0 0,-11-1-38 0 0,-1-1 0 0 0,1-1 0 0 0,-1-1 0 0 0,1-2 1 0 0,0 0-1 0 0,33-6 0 0 0,-55 6-185 0 0,0 0 1 0 0,0 1 0 0 0,-1-2-1 0 0,1 1 1 0 0,0 0 0 0 0,-1 0-1 0 0,1-1 1 0 0,-1 0 0 0 0,1 1-1 0 0,2-4 1 0 0</inkml:trace>
</inkml:ink>
</file>

<file path=ppt/ink/ink14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6.440"/>
    </inkml:context>
    <inkml:brush xml:id="br0">
      <inkml:brushProperty name="width" value="0.1" units="cm"/>
      <inkml:brushProperty name="height" value="0.1" units="cm"/>
      <inkml:brushProperty name="color" value="#AB008B"/>
    </inkml:brush>
  </inkml:definitions>
  <inkml:trace contextRef="#ctx0" brushRef="#br0">119 2 13447 0 0,'0'0'2511'0'0,"-23"-2"2646"0"0,20 5-4957 0 0,0 0-1 0 0,0 0 0 0 0,1 0 1 0 0,-1 0-1 0 0,1 1 0 0 0,0-1 1 0 0,0 0-1 0 0,0 1 0 0 0,0 0 1 0 0,1-1-1 0 0,-1 1 1 0 0,0 4-1 0 0,-14 56 605 0 0,12-42-468 0 0,-12 52-8 0 0,3 1 0 0 0,-3 81 0 0 0,16-153-394 0 0,-1-1 1 0 0,1 0-1 0 0,0 1 0 0 0,0-1 1 0 0,0 0-1 0 0,0 1 0 0 0,0-1 1 0 0,1 1-1 0 0,-1-1 0 0 0,1 0 1 0 0,0 0-1 0 0,-1 1 0 0 0,1-1 1 0 0,0 0-1 0 0,0 0 0 0 0,1 0 0 0 0,-1 0 1 0 0,0 0-1 0 0,1 0 0 0 0,-1 0 1 0 0,1 0-1 0 0,-1-1 0 0 0,1 1 1 0 0,0 0-1 0 0,0-1 0 0 0,0 0 1 0 0,0 1-1 0 0,0-1 0 0 0,0 0 1 0 0,0 0-1 0 0,0 0 0 0 0,1 0 1 0 0,-1 0-1 0 0,0-1 0 0 0,0 1 1 0 0,1-1-1 0 0,2 1 0 0 0,6-2-1830 0 0</inkml:trace>
</inkml:ink>
</file>

<file path=ppt/ink/ink14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6.812"/>
    </inkml:context>
    <inkml:brush xml:id="br0">
      <inkml:brushProperty name="width" value="0.1" units="cm"/>
      <inkml:brushProperty name="height" value="0.1" units="cm"/>
      <inkml:brushProperty name="color" value="#AB008B"/>
    </inkml:brush>
  </inkml:definitions>
  <inkml:trace contextRef="#ctx0" brushRef="#br0">0 50 2759 0 0,'25'-49'20672'0'0,"-21"74"-17821"0"0,-2 47-3070 0 0,-6 1 714 0 0,-3 64 0 0 0,6 67-209 0 0,1-195-401 0 0,-1 0-46 0 0,1-1 0 0 0,1 1 0 0 0,0-1 1 0 0,0 1-1 0 0,0 0 0 0 0,1-1 0 0 0,0 0 0 0 0,1 1 1 0 0,0-1-1 0 0,6 13 0 0 0,-2-14-935 0 0</inkml:trace>
</inkml:ink>
</file>

<file path=ppt/ink/ink1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1.775"/>
    </inkml:context>
    <inkml:brush xml:id="br0">
      <inkml:brushProperty name="width" value="0.1" units="cm"/>
      <inkml:brushProperty name="height" value="0.1" units="cm"/>
      <inkml:brushProperty name="color" value="#004F8B"/>
    </inkml:brush>
  </inkml:definitions>
  <inkml:trace contextRef="#ctx0" brushRef="#br0">17 143 4607 0 0,'0'0'3458'0'0,"-15"-27"6618"0"0,15 10-8578 0 0,-1 13-1295 0 0,1 1-1 0 0,0 0 1 0 0,0-1-1 0 0,0 1 0 0 0,0-1 1 0 0,0 1-1 0 0,0 0 1 0 0,1-1-1 0 0,0 1 0 0 0,0 0 1 0 0,0 0-1 0 0,0 0 1 0 0,0-1-1 0 0,0 1 0 0 0,1 0 1 0 0,0 1-1 0 0,0-1 1 0 0,-1 0-1 0 0,2 0 0 0 0,-1 1 1 0 0,0-1-1 0 0,0 1 1 0 0,1 0-1 0 0,-1-1 0 0 0,4-1 1 0 0,-4 3-184 0 0,-1-1 1 0 0,1 0-1 0 0,0 1 0 0 0,0-1 1 0 0,-1 1-1 0 0,1 0 0 0 0,0 0 1 0 0,0 0-1 0 0,0 0 0 0 0,1 0 1 0 0,-1 0-1 0 0,0 0 0 0 0,0 1 1 0 0,1-1-1 0 0,-1 1 1 0 0,0-1-1 0 0,0 1 0 0 0,1 0 1 0 0,-1 0-1 0 0,0 0 0 0 0,1 0 1 0 0,-1 1-1 0 0,0-1 0 0 0,1 0 1 0 0,-1 1-1 0 0,0 0 0 0 0,0-1 1 0 0,0 1-1 0 0,0 0 1 0 0,0 0-1 0 0,0 1 0 0 0,0-1 1 0 0,0 0-1 0 0,0 0 0 0 0,0 1 1 0 0,0-1-1 0 0,1 3 0 0 0,0 0 16 0 0,0 1 0 0 0,-1-1 0 0 0,1 1 0 0 0,-1-1 0 0 0,0 1 0 0 0,-1 0 0 0 0,1 0 0 0 0,-1 0 0 0 0,0 0 0 0 0,0 0 0 0 0,0 0-1 0 0,-1 0 1 0 0,0 0 0 0 0,0 0 0 0 0,0 0 0 0 0,-1 7 0 0 0,-19 82-173 0 0,-4-1 1 0 0,-54 138-1 0 0,70-210 135 0 0,7-16-10 0 0,41-15 262 0 0,-24 4-282 0 0,-1 1 1 0 0,1 1-1 0 0,0 0 0 0 0,1 1 1 0 0,-1 1-1 0 0,0 0 0 0 0,1 1 1 0 0,-1 1-1 0 0,1 1 0 0 0,-1 0 1 0 0,1 1-1 0 0,-1 1 0 0 0,0 0 1 0 0,0 2-1 0 0,21 7 0 0 0,-27-7-1480 0 0</inkml:trace>
</inkml:ink>
</file>

<file path=ppt/ink/ink14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19:59.321"/>
    </inkml:context>
    <inkml:brush xml:id="br0">
      <inkml:brushProperty name="width" value="0.1" units="cm"/>
      <inkml:brushProperty name="height" value="0.1" units="cm"/>
      <inkml:brushProperty name="color" value="#AB008B"/>
    </inkml:brush>
  </inkml:definitions>
  <inkml:trace contextRef="#ctx0" brushRef="#br0">151 50 1375 0 0,'11'-16'17552'0'0,"-16"16"-17469"0"0,-1 0-1 0 0,1 1 1 0 0,-1-1-1 0 0,1 1 1 0 0,0 1 0 0 0,-1-1-1 0 0,1 1 1 0 0,0 0-1 0 0,0 0 1 0 0,0 0-1 0 0,0 1 1 0 0,-7 5 0 0 0,11-7 323 0 0,128-30 2914 0 0,-55 19-2636 0 0,137-2 1599 0 0,-244 30-2165 0 0,1-13-100 0 0,-1-2 0 0 0,-62-2 0 0 0,-16 1 3 0 0,62-4-21 0 0,45 2 0 0 0,14-2 0 0 0,94-7 34 0 0,-53 6 18 0 0,84-17 1 0 0,-131 20 80 0 0,-44 11 0 0 0,-262 35-58 0 0,239-43-183 0 0,59-5 34 0 0,41-3 40 0 0,256-12-30 0 0,-211 17-3249 0 0,-68-3 1498 0 0</inkml:trace>
</inkml:ink>
</file>

<file path=ppt/ink/ink14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00.270"/>
    </inkml:context>
    <inkml:brush xml:id="br0">
      <inkml:brushProperty name="width" value="0.1" units="cm"/>
      <inkml:brushProperty name="height" value="0.1" units="cm"/>
      <inkml:brushProperty name="color" value="#AB008B"/>
    </inkml:brush>
  </inkml:definitions>
  <inkml:trace contextRef="#ctx0" brushRef="#br0">74 77 2759 0 0,'0'0'6760'0'0,"-32"-4"-1105"0"0,17 4-4788 0 0,7 0 2109 0 0,21-14-1575 0 0,-7 9-1225 0 0,0 0 0 0 0,1 1-1 0 0,0 0 1 0 0,0 0 0 0 0,0 0 0 0 0,0 1 0 0 0,1 0 0 0 0,-1 1 0 0 0,16-4-1 0 0,77-6 1199 0 0,-49 7-741 0 0,-44 4-542 0 0,-4 1-35 0 0,1-1-1 0 0,-1 1 0 0 0,1 0 1 0 0,0 0-1 0 0,-1 0 0 0 0,1 1 0 0 0,-1-1 1 0 0,1 1-1 0 0,6 2 0 0 0,-9-2 262 0 0,-6 7-227 0 0,3-6-82 0 0,-1 0 0 0 0,1 0 0 0 0,0-1 0 0 0,-1 1 0 0 0,0-1 0 0 0,1 1 0 0 0,-1-1 0 0 0,0 0 1 0 0,0 0-1 0 0,0 0 0 0 0,0 0 0 0 0,0-1 0 0 0,1 1 0 0 0,-1-1 0 0 0,0 0 0 0 0,-1 0 0 0 0,1 0 0 0 0,0 0 0 0 0,-4-1 0 0 0,-3 1 12 0 0,-227 23 108 0 0,231-23-128 0 0,13-2 0 0 0,10-2 62 0 0,1 1 0 0 0,-1 0 1 0 0,24 1-1 0 0,31-4 141 0 0,81-24 545 0 0,-150 28-717 0 0,-11 1-2 0 0,-12 0 7 0 0,-9 6 49 0 0,-8-1-66 0 0,0 2 0 0 0,1 2 0 0 0,-57 20 0 0 0,145-29-28 0 0,38-11 9 0 0,-38 5 0 0 0,67-2 0 0 0,-108 10-192 0 0,-1 0-1 0 0,0 1 0 0 0,1 0 1 0 0,-1 0-1 0 0,11 5 1 0 0,-11-3-154 0 0,1-1-1 0 0,0-1 1 0 0,-1 0 0 0 0,1 0 0 0 0,13 0 0 0 0,4-2-1416 0 0,0-1-20 0 0</inkml:trace>
</inkml:ink>
</file>

<file path=ppt/ink/ink14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19.298"/>
    </inkml:context>
    <inkml:brush xml:id="br0">
      <inkml:brushProperty name="width" value="0.1" units="cm"/>
      <inkml:brushProperty name="height" value="0.1" units="cm"/>
      <inkml:brushProperty name="color" value="#008C3A"/>
    </inkml:brush>
  </inkml:definitions>
  <inkml:trace contextRef="#ctx0" brushRef="#br0">4 132 3679 0 0,'-1'4'17216'0'0,"0"-16"-16416"0"0,1 12-785 0 0,0-1 0 0 0,-1 1 0 0 0,1-1 0 0 0,0 1 0 0 0,0-1-1 0 0,0 1 1 0 0,0-1 0 0 0,0 1 0 0 0,0-1 0 0 0,0 1 0 0 0,0-1 0 0 0,0 1 0 0 0,0-1 0 0 0,0 1 0 0 0,0-1-1 0 0,0 0 1 0 0,0 1 0 0 0,0-1 0 0 0,1 1 0 0 0,-1-1 0 0 0,0 1 0 0 0,0-1 0 0 0,1 1 0 0 0,-1 0 0 0 0,0-1 0 0 0,0 1-1 0 0,1-1 1 0 0,-1 1 0 0 0,1-1 0 0 0,-1 1 0 0 0,0 0 0 0 0,1-1 0 0 0,-1 1 0 0 0,1 0 0 0 0,-1 0 0 0 0,1-1-1 0 0,-1 1 1 0 0,1 0 0 0 0,0 0 0 0 0,13-7 188 0 0,1 1 0 0 0,1 1-1 0 0,-1 0 1 0 0,0 1 0 0 0,17-1-1 0 0,35-11 513 0 0,-8-5-409 0 0,-35 12-39 0 0,44-11 0 0 0,6 12-4918 0 0</inkml:trace>
</inkml:ink>
</file>

<file path=ppt/ink/ink14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19.641"/>
    </inkml:context>
    <inkml:brush xml:id="br0">
      <inkml:brushProperty name="width" value="0.1" units="cm"/>
      <inkml:brushProperty name="height" value="0.1" units="cm"/>
      <inkml:brushProperty name="color" value="#008C3A"/>
    </inkml:brush>
  </inkml:definitions>
  <inkml:trace contextRef="#ctx0" brushRef="#br0">78 0 11863 0 0,'0'0'1075'0'0,"1"35"1352"0"0,-2-35-2380 0 0,1 0 0 0 0,-1 0 0 0 0,1 0 0 0 0,0 0 0 0 0,-1 0 0 0 0,1 1 0 0 0,-1-1 1 0 0,1 0-1 0 0,-1 0 0 0 0,1 1 0 0 0,0-1 0 0 0,-1 0 0 0 0,1 0 0 0 0,0 1 0 0 0,-1-1 1 0 0,1 0-1 0 0,0 1 0 0 0,-1-1 0 0 0,1 0 0 0 0,0 1 0 0 0,0-1 0 0 0,-1 1 0 0 0,1-1 1 0 0,0 0-1 0 0,0 1 0 0 0,0-1 0 0 0,-1 1 0 0 0,1-1 0 0 0,0 1 0 0 0,0-1 0 0 0,0 1 1 0 0,0-1-1 0 0,0 0 0 0 0,0 2 0 0 0,0-2-15 0 0,0 1-1 0 0,0 0 1 0 0,0-1-1 0 0,0 1 1 0 0,0-1 0 0 0,0 1-1 0 0,0 0 1 0 0,-1-1 0 0 0,1 1-1 0 0,0-1 1 0 0,0 1 0 0 0,-1-1-1 0 0,1 1 1 0 0,0 0-1 0 0,-1-1 1 0 0,1 1 0 0 0,-1-1-1 0 0,1 0 1 0 0,0 1 0 0 0,-1-1-1 0 0,1 1 1 0 0,-1-1 0 0 0,1 0-1 0 0,-1 1 1 0 0,1-1-1 0 0,-1 0 1 0 0,0 1 0 0 0,1-1-1 0 0,-1 0 1 0 0,1 0 0 0 0,-1 0-1 0 0,0 1 1 0 0,-1 0 59 0 0,0 0 1 0 0,0 0 0 0 0,0 0-1 0 0,0 0 1 0 0,0 1-1 0 0,0-1 1 0 0,1 0 0 0 0,-1 1-1 0 0,1 0 1 0 0,-1-1-1 0 0,1 1 1 0 0,-1 0 0 0 0,1 0-1 0 0,0 0 1 0 0,0 0-1 0 0,0 0 1 0 0,0 0 0 0 0,0 0-1 0 0,1 0 1 0 0,-1 0-1 0 0,0 3 1 0 0,-11 55 1472 0 0,10-46-1090 0 0,-3 20-165 0 0,1 0 0 0 0,2 0 0 0 0,1 0 0 0 0,2 0 0 0 0,2 1 0 0 0,0-1 0 0 0,17 64 0 0 0,-15-85-639 0 0,1-1 0 0 0,-1 0 0 0 0,2 0 0 0 0,0 0 0 0 0,16 20 0 0 0</inkml:trace>
</inkml:ink>
</file>

<file path=ppt/ink/ink14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0.047"/>
    </inkml:context>
    <inkml:brush xml:id="br0">
      <inkml:brushProperty name="width" value="0.1" units="cm"/>
      <inkml:brushProperty name="height" value="0.1" units="cm"/>
      <inkml:brushProperty name="color" value="#008C3A"/>
    </inkml:brush>
  </inkml:definitions>
  <inkml:trace contextRef="#ctx0" brushRef="#br0">0 88 10591 0 0,'35'-3'1358'0'0,"-27"-1"251"0"0,0 0 1 0 0,0 0-1 0 0,0-1 1 0 0,10-8 0 0 0,-12 9-1233 0 0,0-1 0 0 0,1 1 0 0 0,-1 0 0 0 0,1 1 0 0 0,0 0 1 0 0,0 0-1 0 0,0 0 0 0 0,9-2 0 0 0,67-11-3425 0 0,-70 12 1408 0 0</inkml:trace>
</inkml:ink>
</file>

<file path=ppt/ink/ink14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0.389"/>
    </inkml:context>
    <inkml:brush xml:id="br0">
      <inkml:brushProperty name="width" value="0.1" units="cm"/>
      <inkml:brushProperty name="height" value="0.1" units="cm"/>
      <inkml:brushProperty name="color" value="#008C3A"/>
    </inkml:brush>
  </inkml:definitions>
  <inkml:trace contextRef="#ctx0" brushRef="#br0">0 52 5527 0 0,'0'0'423'0'0,"2"36"2300"0"0,2-16-2080 0 0,1 1 1 0 0,0-1 0 0 0,14 29 0 0 0,4 15 830 0 0,-23-63-1298 0 0,0 0 0 0 0,0 0-1 0 0,1 0 1 0 0,-1 0 0 0 0,0 1 0 0 0,1-1 0 0 0,-1 0 0 0 0,1 0-1 0 0,-1 0 1 0 0,1 0 0 0 0,0 0 0 0 0,-1 0 0 0 0,1 0-1 0 0,0 0 1 0 0,0-1 0 0 0,0 1 0 0 0,0 0 0 0 0,-1 0 0 0 0,1 0-1 0 0,0-1 1 0 0,0 1 0 0 0,2 0 0 0 0,-2-1-79 0 0,0 0 0 0 0,0 0 0 0 0,0 0-1 0 0,0 0 1 0 0,0-1 0 0 0,0 1 0 0 0,0 0 0 0 0,0 0 0 0 0,0-1 0 0 0,0 1 0 0 0,0-1 0 0 0,0 1 0 0 0,0-1-1 0 0,0 1 1 0 0,0-1 0 0 0,-1 0 0 0 0,1 1 0 0 0,0-1 0 0 0,-1 0 0 0 0,2-1 0 0 0,2-2 141 0 0,-1-1 1 0 0,1 0-1 0 0,-1 0 1 0 0,0-1-1 0 0,0 1 1 0 0,-1-1-1 0 0,3-7 1 0 0,5-49 1107 0 0,5-22 488 0 0,-13 79-1713 0 0,-1 0 0 0 0,1-1 1 0 0,0 1-1 0 0,0 1 0 0 0,1-1 0 0 0,-1 0 0 0 0,1 0 1 0 0,0 1-1 0 0,0 0 0 0 0,1-1 0 0 0,-1 1 0 0 0,6-4 0 0 0,-6 6-111 0 0,-1 0 0 0 0,1 1-1 0 0,0-1 1 0 0,0 1-1 0 0,0 0 1 0 0,0 0 0 0 0,0 0-1 0 0,0 0 1 0 0,1 0 0 0 0,-1 1-1 0 0,0-1 1 0 0,0 1-1 0 0,1 0 1 0 0,-1 0 0 0 0,5 1-1 0 0,48 13-3853 0 0,-44-10 1957 0 0</inkml:trace>
</inkml:ink>
</file>

<file path=ppt/ink/ink14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0.780"/>
    </inkml:context>
    <inkml:brush xml:id="br0">
      <inkml:brushProperty name="width" value="0.1" units="cm"/>
      <inkml:brushProperty name="height" value="0.1" units="cm"/>
      <inkml:brushProperty name="color" value="#008C3A"/>
    </inkml:brush>
  </inkml:definitions>
  <inkml:trace contextRef="#ctx0" brushRef="#br0">10 107 7831 0 0,'0'0'947'0'0,"31"19"3568"0"0,-21-18-3920 0 0,-1 0 1 0 0,1-1-1 0 0,-1 1 1 0 0,1-2-1 0 0,-1 1 1 0 0,0-1-1 0 0,1-1 1 0 0,16-4-1 0 0,-19 4-417 0 0,-1 0 0 0 0,1 0 0 0 0,-1 0 1 0 0,1-1-1 0 0,-1 0 0 0 0,0 0 0 0 0,0-1 0 0 0,-1 0 0 0 0,1 0 0 0 0,-1 0 0 0 0,0 0 0 0 0,10-11 0 0 0,-15 14-129 0 0,1-1-1 0 0,-1 1 0 0 0,0 0 1 0 0,1 0-1 0 0,-1-1 0 0 0,0 1 1 0 0,0 0-1 0 0,0 0 1 0 0,0-1-1 0 0,0 1 0 0 0,0 0 1 0 0,0-1-1 0 0,0 1 0 0 0,-1 0 1 0 0,1-1-1 0 0,0 1 0 0 0,-1 0 1 0 0,1 0-1 0 0,-1 0 1 0 0,1-1-1 0 0,-1 1 0 0 0,0 0 1 0 0,0 0-1 0 0,1 0 0 0 0,-1 0 1 0 0,0 0-1 0 0,0 0 1 0 0,0 0-1 0 0,0 0 0 0 0,0 1 1 0 0,0-1-1 0 0,0 0 0 0 0,0 0 1 0 0,-1 1-1 0 0,-1-2 1 0 0,-3-1 26 0 0,0-1 0 0 0,0 1 0 0 0,0 0 0 0 0,-1 0 0 0 0,-9-2 0 0 0,11 4-62 0 0,-1-1 0 0 0,1 2-1 0 0,0-1 1 0 0,0 0 0 0 0,-1 1-1 0 0,1 0 1 0 0,0 0 0 0 0,-1 1-1 0 0,1 0 1 0 0,0 0 0 0 0,0 0-1 0 0,-1 0 1 0 0,1 1 0 0 0,0 0-1 0 0,0 0 1 0 0,1 0 0 0 0,-1 0-1 0 0,0 1 1 0 0,1 0 0 0 0,-1 0-1 0 0,1 0 1 0 0,0 1 0 0 0,0-1-1 0 0,0 1 1 0 0,1 0 0 0 0,-1 0-1 0 0,1 0 1 0 0,0 1 0 0 0,0-1 0 0 0,1 1-1 0 0,-1 0 1 0 0,1 0 0 0 0,-2 6-1 0 0,0-2-21 0 0,2 0-1 0 0,-1 1 0 0 0,1-1 1 0 0,1 0-1 0 0,-1 1 0 0 0,2-1 1 0 0,-1 1-1 0 0,2-1 1 0 0,-1 1-1 0 0,1-1 0 0 0,0 1 1 0 0,1-1-1 0 0,0 0 0 0 0,1 1 1 0 0,0-1-1 0 0,0-1 0 0 0,1 1 1 0 0,5 10-1 0 0,-1-9-18 0 0,-1 1 1 0 0,2-1-1 0 0,-1-1 1 0 0,2 0-1 0 0,-1 0 0 0 0,1-1 1 0 0,0 0-1 0 0,1 0 0 0 0,15 7 1 0 0,-19-11-98 0 0,0 0 0 0 0,1 0 0 0 0,-1-1 0 0 0,1 0 0 0 0,0-1 0 0 0,-1 0 0 0 0,1 0 0 0 0,0 0 0 0 0,1-1 0 0 0,-1-1 0 0 0,0 1 0 0 0,0-1 0 0 0,0 0 0 0 0,0-1 0 0 0,14-3 0 0 0,-1-5-5044 0 0,-4-6-1698 0 0</inkml:trace>
</inkml:ink>
</file>

<file path=ppt/ink/ink14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1.134"/>
    </inkml:context>
    <inkml:brush xml:id="br0">
      <inkml:brushProperty name="width" value="0.1" units="cm"/>
      <inkml:brushProperty name="height" value="0.1" units="cm"/>
      <inkml:brushProperty name="color" value="#008C3A"/>
    </inkml:brush>
  </inkml:definitions>
  <inkml:trace contextRef="#ctx0" brushRef="#br0">11 168 10735 0 0,'0'0'979'0'0,"-10"25"9099"0"0,9-31-9806 0 0,1 1 0 0 0,0-1-1 0 0,0 1 1 0 0,1-1 0 0 0,-1 0-1 0 0,1 1 1 0 0,1-1 0 0 0,-1 1-1 0 0,1 0 1 0 0,-1-1-1 0 0,2 1 1 0 0,4-9 0 0 0,-3 5-136 0 0,1 0 0 0 0,1 0 1 0 0,0 0-1 0 0,0 1 0 0 0,1 0 0 0 0,7-8 1 0 0,-10 13-120 0 0,2-3 54 0 0,0 1 0 0 0,0 0 0 0 0,0 1 0 0 0,0-1 0 0 0,14-6 0 0 0,-16 10-54 0 0,-1 0 0 0 0,1 0 0 0 0,0 0-1 0 0,0 0 1 0 0,-1 1 0 0 0,1-1-1 0 0,0 1 1 0 0,0 0 0 0 0,-1 0 0 0 0,1 0-1 0 0,0 1 1 0 0,0 0 0 0 0,-1-1 0 0 0,1 1-1 0 0,0 0 1 0 0,-1 1 0 0 0,1-1-1 0 0,3 2 1 0 0,-4-1-26 0 0,1 1 0 0 0,-1-1 0 0 0,0 1 0 0 0,1 0 0 0 0,-1-1 0 0 0,0 1 0 0 0,-1 1 0 0 0,1-1 0 0 0,-1 0 1 0 0,1 1-1 0 0,-1-1 0 0 0,0 1 0 0 0,0 0 0 0 0,1 5 0 0 0,20 66-418 0 0,-8-25-115 0 0,-9-35-690 0 0,2 0-57 0 0</inkml:trace>
  <inkml:trace contextRef="#ctx0" brushRef="#br0" timeOffset="1">567 66 13903 0 0,'4'-17'1512'0'0,"-4"16"-1424"0"0,0 0-1 0 0,0-1 1 0 0,0 1-1 0 0,0 0 0 0 0,0 0 1 0 0,0 0-1 0 0,0 0 1 0 0,0-1-1 0 0,0 1 0 0 0,-1 0 1 0 0,1 0-1 0 0,0 0 1 0 0,-1 0-1 0 0,1 0 0 0 0,-1 0 1 0 0,1 0-1 0 0,-1 0 1 0 0,1 0-1 0 0,-1 0 1 0 0,0 0-1 0 0,0 0 0 0 0,1 0 1 0 0,-1 1-1 0 0,0-1 1 0 0,0 0-1 0 0,0 0 0 0 0,0 1 1 0 0,0-1-1 0 0,0 1 1 0 0,0-1-1 0 0,0 1 0 0 0,0-1 1 0 0,0 1-1 0 0,0-1 1 0 0,0 1-1 0 0,-2 0 1 0 0,0-1 266 0 0,-1 1 0 0 0,1-1 0 0 0,0 1 0 0 0,0 0 0 0 0,0 0 0 0 0,-1 1 0 0 0,1-1 0 0 0,0 1 0 0 0,-5 0 0 0 0,4 1-303 0 0,0 0 0 0 0,0 0 1 0 0,0 0-1 0 0,0 1 0 0 0,0 0 0 0 0,1-1 1 0 0,-1 1-1 0 0,1 0 0 0 0,0 1 0 0 0,0-1 1 0 0,0 0-1 0 0,0 1 0 0 0,0 0 0 0 0,1 0 1 0 0,-1 0-1 0 0,1 0 0 0 0,0 0 0 0 0,1 0 1 0 0,-1 0-1 0 0,1 1 0 0 0,-1-1 0 0 0,1 0 1 0 0,1 1-1 0 0,-1 0 0 0 0,1-1 0 0 0,-1 1 1 0 0,1-1-1 0 0,1 1 0 0 0,0 6 0 0 0,0-2 26 0 0,0-1 0 0 0,1 1 0 0 0,0-1 0 0 0,1 0 0 0 0,-1 0 0 0 0,1 0 0 0 0,1 0 0 0 0,0-1 0 0 0,0 1 0 0 0,0-1 0 0 0,1 0 0 0 0,0 0 0 0 0,1 0 0 0 0,-1-1 0 0 0,9 8 0 0 0,-7-8-144 0 0,-3-3-408 0 0,0 1 0 0 0,0-1 0 0 0,0 0 1 0 0,0 0-1 0 0,0 0 0 0 0,0-1 0 0 0,1 0 0 0 0,-1 1 0 0 0,1-1 0 0 0,0-1 0 0 0,0 1 0 0 0,0-1 0 0 0,0 0 0 0 0,7 1 1 0 0,7-3-7160 0 0</inkml:trace>
</inkml:ink>
</file>

<file path=ppt/ink/ink14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1.493"/>
    </inkml:context>
    <inkml:brush xml:id="br0">
      <inkml:brushProperty name="width" value="0.1" units="cm"/>
      <inkml:brushProperty name="height" value="0.1" units="cm"/>
      <inkml:brushProperty name="color" value="#008C3A"/>
    </inkml:brush>
  </inkml:definitions>
  <inkml:trace contextRef="#ctx0" brushRef="#br0">54 0 8751 0 0,'0'0'5619'0'0,"-13"24"-2708"0"0,4 0-2182 0 0,2 0-1 0 0,1 0 1 0 0,1 1 0 0 0,-3 46 0 0 0,5-41-384 0 0,1-18-183 0 0,2-1 1 0 0,-1 1-1 0 0,2 0 0 0 0,0 0 1 0 0,0 0-1 0 0,3 12 1 0 0,-3-20-130 0 0,0 0 1 0 0,1 1 0 0 0,-1-1 0 0 0,0 0 0 0 0,1 0 0 0 0,0 0 0 0 0,0-1-1 0 0,0 1 1 0 0,1 0 0 0 0,-1-1 0 0 0,1 1 0 0 0,0-1 0 0 0,0 0 0 0 0,0 0-1 0 0,0 0 1 0 0,1 0 0 0 0,-1-1 0 0 0,8 5 0 0 0,-9-7-8 0 0,-1 0 0 0 0,0 1 1 0 0,1-1-1 0 0,-1 0 0 0 0,0 0 0 0 0,1 0 1 0 0,-1 0-1 0 0,0-1 0 0 0,1 1 0 0 0,-1 0 1 0 0,0 0-1 0 0,1-1 0 0 0,-1 1 1 0 0,0-1-1 0 0,0 1 0 0 0,1-1 0 0 0,-1 0 1 0 0,0 1-1 0 0,0-1 0 0 0,0 0 0 0 0,2-1 1 0 0,24-23 535 0 0,-18 16-185 0 0,-7 7-309 0 0,-1 0 0 0 0,1 0 0 0 0,0 1 0 0 0,0-1 0 0 0,0 0 0 0 0,0 1 0 0 0,0 0-1 0 0,0 0 1 0 0,0-1 0 0 0,0 1 0 0 0,1 1 0 0 0,-1-1 0 0 0,0 0 0 0 0,1 0 0 0 0,-1 1 0 0 0,0-1 0 0 0,1 1 0 0 0,-1 0 0 0 0,1 0-1 0 0,-1 0 1 0 0,0 0 0 0 0,1 0 0 0 0,-1 1 0 0 0,3-1 0 0 0,-2 2-33 0 0,0 0-1 0 0,-1 1 1 0 0,1-1-1 0 0,0 0 1 0 0,-1 1-1 0 0,0-1 1 0 0,0 1 0 0 0,0 0-1 0 0,0 0 1 0 0,0 0-1 0 0,0 0 1 0 0,-1 0-1 0 0,1 0 1 0 0,-1 0-1 0 0,0 0 1 0 0,0 1 0 0 0,1 3-1 0 0,6 22-392 0 0,-3-9 422 0 0,2-1 0 0 0,14 33-1 0 0,-17-45-1473 0 0,0 0-1 0 0,1 0 1 0 0,0 0 0 0 0,0 0-1 0 0,12 10 1 0 0,1-2-6449 0 0</inkml:trace>
</inkml:ink>
</file>

<file path=ppt/ink/ink14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1.936"/>
    </inkml:context>
    <inkml:brush xml:id="br0">
      <inkml:brushProperty name="width" value="0.1" units="cm"/>
      <inkml:brushProperty name="height" value="0.1" units="cm"/>
      <inkml:brushProperty name="color" value="#008C3A"/>
    </inkml:brush>
  </inkml:definitions>
  <inkml:trace contextRef="#ctx0" brushRef="#br0">1 1 13359 0 0,'2'10'12082'0'0,"15"39"-12135"0"0,0-10-1888 0 0,-11-27 741 0 0</inkml:trace>
</inkml:ink>
</file>

<file path=ppt/ink/ink1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2.447"/>
    </inkml:context>
    <inkml:brush xml:id="br0">
      <inkml:brushProperty name="width" value="0.1" units="cm"/>
      <inkml:brushProperty name="height" value="0.1" units="cm"/>
      <inkml:brushProperty name="color" value="#004F8B"/>
    </inkml:brush>
  </inkml:definitions>
  <inkml:trace contextRef="#ctx0" brushRef="#br0">12 174 9847 0 0,'0'0'890'0'0,"-11"-24"7003"0"0,10 14-7077 0 0,1 0 0 0 0,1 0 1 0 0,0 0-1 0 0,0 1 0 0 0,1-1 1 0 0,3-10-1 0 0,-3 16-709 0 0,0 0 1 0 0,0 0-1 0 0,0 0 1 0 0,0 1-1 0 0,0-1 1 0 0,1 1 0 0 0,0 0-1 0 0,0 0 1 0 0,0 0-1 0 0,0 0 1 0 0,0 0-1 0 0,0 0 1 0 0,1 1-1 0 0,-1 0 1 0 0,1-1-1 0 0,0 2 1 0 0,5-3-1 0 0,-1 1-92 0 0,0 0-1 0 0,0 1 1 0 0,0 0 0 0 0,0 0-1 0 0,1 1 1 0 0,-1 0 0 0 0,1 0-1 0 0,-1 1 1 0 0,0 1 0 0 0,1-1-1 0 0,-1 1 1 0 0,1 0 0 0 0,-1 1-1 0 0,15 5 1 0 0,-19-6-10 0 0,0 1 0 0 0,0 0 0 0 0,0-1 0 0 0,0 1 0 0 0,0 1 0 0 0,-1-1 0 0 0,1 0 0 0 0,-1 1-1 0 0,1 0 1 0 0,-1 0 0 0 0,0 0 0 0 0,0 0 0 0 0,0 1 0 0 0,-1-1 0 0 0,1 1 0 0 0,-1-1 0 0 0,0 1 0 0 0,0 0 0 0 0,0 0 0 0 0,0 0 0 0 0,-1 0 0 0 0,0 0 0 0 0,1 0-1 0 0,-2 1 1 0 0,1-1 0 0 0,0 0 0 0 0,-1 1 0 0 0,0-1 0 0 0,0 8 0 0 0,-2 4-5 0 0,-1-2-1 0 0,0 1 1 0 0,-1 0 0 0 0,-1-1-1 0 0,0 1 1 0 0,-1-1 0 0 0,0 0-1 0 0,-10 14 1 0 0,-10 12 3 0 0,-39 47-1 0 0,19-29 9 0 0,50-55 14 0 0,-1-1-1 0 0,1-1 0 0 0,0 1 1 0 0,0 0-1 0 0,0-1 0 0 0,0 0 1 0 0,5 1-1 0 0,289 73-51 0 0,-281-70 13 0 0,14 1-1788 0 0,-22-5 117 0 0</inkml:trace>
</inkml:ink>
</file>

<file path=ppt/ink/ink14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2.271"/>
    </inkml:context>
    <inkml:brush xml:id="br0">
      <inkml:brushProperty name="width" value="0.1" units="cm"/>
      <inkml:brushProperty name="height" value="0.1" units="cm"/>
      <inkml:brushProperty name="color" value="#008C3A"/>
    </inkml:brush>
  </inkml:definitions>
  <inkml:trace contextRef="#ctx0" brushRef="#br0">0 0 5983 0 0,'0'0'10248'0'0</inkml:trace>
</inkml:ink>
</file>

<file path=ppt/ink/ink14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4.039"/>
    </inkml:context>
    <inkml:brush xml:id="br0">
      <inkml:brushProperty name="width" value="0.1" units="cm"/>
      <inkml:brushProperty name="height" value="0.1" units="cm"/>
      <inkml:brushProperty name="color" value="#008C3A"/>
    </inkml:brush>
  </inkml:definitions>
  <inkml:trace contextRef="#ctx0" brushRef="#br0">1 72 5527 0 0,'0'0'423'0'0,"15"-31"7369"0"0,-11 28-7269 0 0,-3 2-335 0 0,0 1 0 0 0,0-1 0 0 0,-1 0 0 0 0,1 1 0 0 0,0-1 0 0 0,0 0 0 0 0,0 0 0 0 0,-1 1 0 0 0,1-1 0 0 0,0 0 0 0 0,-1 0 0 0 0,1 0 0 0 0,-1 0 0 0 0,1 0 0 0 0,-1 0 0 0 0,0 0 0 0 0,1 0 0 0 0,-1 0 0 0 0,0 0 1 0 0,0 0-1 0 0,1-1 0 0 0,-1 1 0 0 0,0 0 0 0 0,0 0 0 0 0,0 0 0 0 0,0 0 0 0 0,-1 0 0 0 0,1 0 0 0 0,0 0 0 0 0,0 0 0 0 0,-1 0 0 0 0,1 0 0 0 0,-3-6 2377 0 0,12 56-865 0 0,3 108-857 0 0,12 113-529 0 0,-24-260-270 0 0,-1-8-36 0 0,1 0 0 0 0,0 0-1 0 0,0 0 1 0 0,0 0-1 0 0,0 0 1 0 0,0 0-1 0 0,0 0 1 0 0,1 0-1 0 0,-1 0 1 0 0,1 0 0 0 0,-1 0-1 0 0,1-1 1 0 0,0 1-1 0 0,0 0 1 0 0,0 0-1 0 0,0 0 1 0 0,2 2-1 0 0,-3-3-57 0 0,11-2-2405 0 0,-5-3 111 0 0</inkml:trace>
</inkml:ink>
</file>

<file path=ppt/ink/ink14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4.726"/>
    </inkml:context>
    <inkml:brush xml:id="br0">
      <inkml:brushProperty name="width" value="0.1" units="cm"/>
      <inkml:brushProperty name="height" value="0.1" units="cm"/>
      <inkml:brushProperty name="color" value="#008C3A"/>
    </inkml:brush>
  </inkml:definitions>
  <inkml:trace contextRef="#ctx0" brushRef="#br0">201 30 7367 0 0,'-3'-13'10662'0'0,"-2"5"-9016"0"0,1 6-1502 0 0,-1 1-1 0 0,1 0 1 0 0,-1-1-1 0 0,0 2 1 0 0,1-1-1 0 0,-1 0 1 0 0,0 1-1 0 0,1 0 1 0 0,-1 0-1 0 0,0 0 1 0 0,1 1-1 0 0,-9 1 1 0 0,-58 18-281 0 0,62-17 250 0 0,7-3-110 0 0,0 0 1 0 0,0 1-1 0 0,0-1 1 0 0,0 1-1 0 0,0-1 1 0 0,0 1-1 0 0,0 0 1 0 0,0 0 0 0 0,0 0-1 0 0,0 0 1 0 0,0 0-1 0 0,1 0 1 0 0,-1 1-1 0 0,0-1 1 0 0,1 1 0 0 0,-1-1-1 0 0,1 1 1 0 0,0-1-1 0 0,-1 1 1 0 0,1 0-1 0 0,0 0 1 0 0,0-1-1 0 0,0 1 1 0 0,0 0 0 0 0,0 0-1 0 0,1 0 1 0 0,-1 0-1 0 0,1 0 1 0 0,-1 0-1 0 0,1 3 1 0 0,1-1-1 0 0,0 0 1 0 0,0 0-1 0 0,1 0 0 0 0,-1 0 0 0 0,1 0 1 0 0,0-1-1 0 0,0 1 0 0 0,0-1 1 0 0,1 1-1 0 0,-1-1 0 0 0,1 0 1 0 0,0 0-1 0 0,0 0 0 0 0,6 5 1 0 0,14 11 81 0 0,0-1 1 0 0,1-1-1 0 0,1 0 0 0 0,0-2 1 0 0,1-1-1 0 0,1-2 1 0 0,39 14-1 0 0,-37-16 432 0 0,50 24 0 0 0,-72-30-440 0 0,0-1 1 0 0,0 1-1 0 0,-1 1 0 0 0,1-1 0 0 0,-1 1 0 0 0,0 0 1 0 0,-1 0-1 0 0,1 1 0 0 0,-1 0 0 0 0,0 0 0 0 0,0 0 1 0 0,6 11-1 0 0,-11-15-64 0 0,1 0 1 0 0,-1 0 0 0 0,1 0-1 0 0,-1 1 1 0 0,0-1 0 0 0,0 0-1 0 0,0 0 1 0 0,0 0 0 0 0,0 0-1 0 0,-1 0 1 0 0,1 0 0 0 0,-1 0-1 0 0,1 0 1 0 0,-1 0-1 0 0,0 0 1 0 0,0 0 0 0 0,0 0-1 0 0,0 0 1 0 0,0 0 0 0 0,0 0-1 0 0,0-1 1 0 0,0 1 0 0 0,-1 0-1 0 0,1-1 1 0 0,-1 1-1 0 0,0-1 1 0 0,1 0 0 0 0,-1 1-1 0 0,-3 1 1 0 0,-9 6 96 0 0,0 0 0 0 0,-28 13 0 0 0,24-13-32 0 0,-44 28 118 0 0,42-24-159 0 0,0-1 0 0 0,0 0 0 0 0,-2-2 0 0 0,-43 15 0 0 0,63-24-31 0 0,-1 0 0 0 0,1-1 0 0 0,-1 1 0 0 0,0-1 0 0 0,0 0 0 0 0,1 0 0 0 0,-1 0 0 0 0,0 0-1 0 0,1 0 1 0 0,-1-1 0 0 0,-4 0 0 0 0,6 0-3 0 0,0 1 0 0 0,0-1 0 0 0,0 1 0 0 0,0-1-1 0 0,0 1 1 0 0,0-1 0 0 0,0 0 0 0 0,0 1 0 0 0,0-1 0 0 0,1 0 0 0 0,-1 0 0 0 0,0 0-1 0 0,0 0 1 0 0,1 0 0 0 0,-1 0 0 0 0,1 0 0 0 0,-1 0 0 0 0,1 0 0 0 0,-1 0-1 0 0,1-1 1 0 0,-1-2-3 0 0,1-1-1 0 0,0 1 1 0 0,0-1 0 0 0,0 1-1 0 0,0-1 1 0 0,1 1-1 0 0,0 0 1 0 0,0-1-1 0 0,0 1 1 0 0,0 0 0 0 0,1 0-1 0 0,3-8 1 0 0,8-13-124 0 0,2 1 0 0 0,1 1 0 0 0,1 0 0 0 0,0 1 0 0 0,2 0 0 0 0,31-27 0 0 0,-21 21 100 0 0,-2-1 1 0 0,29-39-1 0 0,-53 64 38 0 0,0 0 1 0 0,-1 0-1 0 0,1 0 0 0 0,-1 0 1 0 0,0-1-1 0 0,0 1 0 0 0,0-1 0 0 0,0 1 1 0 0,-1-1-1 0 0,0 1 0 0 0,0-1 0 0 0,0 0 1 0 0,-1 0-1 0 0,1 0 0 0 0,-1 1 1 0 0,-1-1-1 0 0,1 0 0 0 0,0 0 0 0 0,-1 0 1 0 0,0 1-1 0 0,0-1 0 0 0,-1 0 1 0 0,1 1-1 0 0,-1-1 0 0 0,0 1 0 0 0,0-1 1 0 0,0 1-1 0 0,-1 0 0 0 0,0 0 1 0 0,1 0-1 0 0,-1 0 0 0 0,-1 1 0 0 0,1-1 1 0 0,-1 1-1 0 0,1 0 0 0 0,-1 0 1 0 0,0 0-1 0 0,0 0 0 0 0,0 1 0 0 0,0-1 1 0 0,-1 1-1 0 0,1 0 0 0 0,-1 1 0 0 0,-4-2 1 0 0,-4-1-19 0 0,0 2 1 0 0,0-1-1 0 0,0 2 1 0 0,-18-1-1 0 0</inkml:trace>
</inkml:ink>
</file>

<file path=ppt/ink/ink14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29.536"/>
    </inkml:context>
    <inkml:brush xml:id="br0">
      <inkml:brushProperty name="width" value="0.1" units="cm"/>
      <inkml:brushProperty name="height" value="0.1" units="cm"/>
      <inkml:brushProperty name="color" value="#004F8B"/>
    </inkml:brush>
  </inkml:definitions>
  <inkml:trace contextRef="#ctx0" brushRef="#br0">6 7 4143 0 0,'0'0'408'0'0,"-6"-7"-2208"0"0</inkml:trace>
</inkml:ink>
</file>

<file path=ppt/ink/ink14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0.031"/>
    </inkml:context>
    <inkml:brush xml:id="br0">
      <inkml:brushProperty name="width" value="0.1" units="cm"/>
      <inkml:brushProperty name="height" value="0.1" units="cm"/>
      <inkml:brushProperty name="color" value="#004F8B"/>
    </inkml:brush>
  </inkml:definitions>
  <inkml:trace contextRef="#ctx0" brushRef="#br0">215 49 4607 0 0,'1'-7'12785'0'0,"-1"-11"-10358"0"0,-1 16-2300 0 0,0 1 0 0 0,0-1-1 0 0,0 1 1 0 0,0-1 0 0 0,0 1 0 0 0,0 0-1 0 0,0-1 1 0 0,-1 1 0 0 0,1 0 0 0 0,0 0-1 0 0,-1 0 1 0 0,1 0 0 0 0,-1 0 0 0 0,1 0 0 0 0,-1 0-1 0 0,0 0 1 0 0,1 1 0 0 0,-1-1 0 0 0,0 0-1 0 0,1 1 1 0 0,-1 0 0 0 0,0-1 0 0 0,0 1-1 0 0,1 0 1 0 0,-1 0 0 0 0,0 0 0 0 0,0 0-1 0 0,0 0 1 0 0,1 1 0 0 0,-1-1 0 0 0,0 0-1 0 0,0 1 1 0 0,1-1 0 0 0,-3 2 0 0 0,-9 2-50 0 0,1 1 0 0 0,-1 1 1 0 0,-18 11-1 0 0,14-7 29 0 0,14-9-106 0 0,-42 28 34 0 0,42-27-32 0 0,1 0 0 0 0,0 1-1 0 0,0-1 1 0 0,0 0-1 0 0,0 1 1 0 0,0-1 0 0 0,0 1-1 0 0,1 0 1 0 0,-1-1 0 0 0,1 1-1 0 0,0 0 1 0 0,0 0 0 0 0,0 0-1 0 0,0 0 1 0 0,0 0 0 0 0,1 0-1 0 0,-1 6 1 0 0,1-7-2 0 0,1 1 0 0 0,0 0 0 0 0,0 0 0 0 0,0 0 0 0 0,0-1 0 0 0,0 1 0 0 0,0 0 0 0 0,0-1 0 0 0,1 1 0 0 0,0-1 0 0 0,-1 0 0 0 0,1 1 0 0 0,0-1 0 0 0,0 0 0 0 0,0 0 0 0 0,0 0 0 0 0,1 0 0 0 0,-1-1 0 0 0,4 3 0 0 0,58 31 0 0 0,-42-25 0 0 0,67 31 0 0 0,25 13 0 0 0,-113-53 5 0 0,-1-1-1 0 0,1 1 0 0 0,0-1 1 0 0,0 1-1 0 0,0-1 0 0 0,-1 1 1 0 0,1 0-1 0 0,0-1 1 0 0,-1 1-1 0 0,1 0 0 0 0,-1-1 1 0 0,1 1-1 0 0,0 0 0 0 0,-1 0 1 0 0,0 0-1 0 0,1 0 1 0 0,-1-1-1 0 0,0 1 0 0 0,1 0 1 0 0,-1 0-1 0 0,0 0 1 0 0,0 0-1 0 0,0 0 0 0 0,1 0 1 0 0,-1 0-1 0 0,0 0 0 0 0,-1 0 1 0 0,1 0-1 0 0,0 0 1 0 0,0 0-1 0 0,0-1 0 0 0,0 1 1 0 0,-1 0-1 0 0,1 0 1 0 0,0 0-1 0 0,-1 0 0 0 0,1 0 1 0 0,-1 0-1 0 0,1-1 0 0 0,-1 1 1 0 0,1 0-1 0 0,-1 0 1 0 0,0-1-1 0 0,1 1 0 0 0,-1 0 1 0 0,-1 0-1 0 0,-31 25 254 0 0,14-14-101 0 0,2 0-76 0 0,0-2 0 0 0,-1-1-1 0 0,-32 13 1 0 0,45-20-71 0 0,0 0 0 0 0,0-1 1 0 0,0 0-1 0 0,-1 0 0 0 0,1 0 0 0 0,0-1 0 0 0,-1 1 0 0 0,1-1 0 0 0,-1 0 1 0 0,1-1-1 0 0,0 0 0 0 0,-1 0 0 0 0,1 0 0 0 0,0 0 0 0 0,0-1 0 0 0,-1 0 0 0 0,1 0 1 0 0,1 0-1 0 0,-8-4 0 0 0,10 5 22 0 0,17-29-5229 0 0,-7 23 3439 0 0</inkml:trace>
</inkml:ink>
</file>

<file path=ppt/ink/ink14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0.558"/>
    </inkml:context>
    <inkml:brush xml:id="br0">
      <inkml:brushProperty name="width" value="0.1" units="cm"/>
      <inkml:brushProperty name="height" value="0.1" units="cm"/>
      <inkml:brushProperty name="color" value="#004F8B"/>
    </inkml:brush>
  </inkml:definitions>
  <inkml:trace contextRef="#ctx0" brushRef="#br0">52 3 7831 0 0,'0'0'1004'0'0,"3"24"2779"0"0,0 121 1273 0 0,-10 73-3609 0 0,7-213-1401 0 0,-6 54 634 0 0,-12-80 1043 0 0,11-2-1371 0 0,1 0-1 0 0,1-1 1 0 0,2 0-1 0 0,0 1 1 0 0,1-1 0 0 0,2 0-1 0 0,2-28 1 0 0,-1 37-218 0 0,0-1 0 0 0,2 1-1 0 0,0 0 1 0 0,0 0 0 0 0,2 0-1 0 0,0 0 1 0 0,10-22 0 0 0,-12 32-112 0 0,0 0 0 0 0,-1 1-1 0 0,1-1 1 0 0,1 1 0 0 0,-1-1 0 0 0,1 1 0 0 0,-1 0 0 0 0,1 1 0 0 0,0-1 0 0 0,1 0 0 0 0,-1 1 0 0 0,1 0 0 0 0,-1 0 0 0 0,1 1 0 0 0,0-1 0 0 0,0 1 0 0 0,0 0 0 0 0,0 0 0 0 0,0 1-1 0 0,1 0 1 0 0,-1-1 0 0 0,1 2 0 0 0,-1-1 0 0 0,0 1 0 0 0,10 0 0 0 0,-10 0-22 0 0,-1 1 0 0 0,0-1 0 0 0,1 1 0 0 0,-1 0 0 0 0,0 1 0 0 0,0-1 0 0 0,0 1 0 0 0,0 0 0 0 0,0 0 0 0 0,0 0 0 0 0,5 3 0 0 0,-8-4 0 0 0,0 0 0 0 0,0 0 0 0 0,1 0 0 0 0,-1 0 0 0 0,0 1 0 0 0,0-1 0 0 0,0 0 0 0 0,0 0 0 0 0,0 1 0 0 0,0-1 0 0 0,-1 1 0 0 0,1-1 0 0 0,0 1 0 0 0,-1-1 0 0 0,1 1 0 0 0,-1-1 0 0 0,1 1 0 0 0,-1-1 0 0 0,0 1 0 0 0,0 0 0 0 0,0-1 0 0 0,0 1 0 0 0,0 0 0 0 0,0-1 0 0 0,0 1 0 0 0,0-1 0 0 0,-1 1 0 0 0,1 0 0 0 0,0-1 0 0 0,-2 3 0 0 0,-3 6 19 0 0,-1-1 0 0 0,-1 1 0 0 0,0-1 0 0 0,0 0 0 0 0,0-1 0 0 0,-1 0 0 0 0,-1 0 0 0 0,1-1 0 0 0,-18 12 0 0 0,14-11-17 0 0,1 1 0 0 0,1-1 0 0 0,0 2 0 0 0,0-1 0 0 0,1 2 0 0 0,-10 12 0 0 0,14-12-518 0 0</inkml:trace>
</inkml:ink>
</file>

<file path=ppt/ink/ink14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0.977"/>
    </inkml:context>
    <inkml:brush xml:id="br0">
      <inkml:brushProperty name="width" value="0.1" units="cm"/>
      <inkml:brushProperty name="height" value="0.1" units="cm"/>
      <inkml:brushProperty name="color" value="#004F8B"/>
    </inkml:brush>
  </inkml:definitions>
  <inkml:trace contextRef="#ctx0" brushRef="#br0">258 38 11231 0 0,'0'0'1016'0'0,"1"-1"-836"0"0,-1-1 12 0 0,0 1 0 0 0,0 0 0 0 0,0-1 0 0 0,0 1 0 0 0,0 0 0 0 0,0 0 1 0 0,0-1-1 0 0,-1 1 0 0 0,1 0 0 0 0,0-1 0 0 0,-1 1 0 0 0,1 0 0 0 0,-1 0 0 0 0,1-1 0 0 0,-1 1 0 0 0,0 0 0 0 0,1 0 0 0 0,-1 0 0 0 0,0 0 0 0 0,0 0 0 0 0,0 0 0 0 0,0 0 0 0 0,0 0 0 0 0,0 0 0 0 0,0 1 0 0 0,0-1 0 0 0,0 0 0 0 0,0 0 0 0 0,0 1 0 0 0,0-1 0 0 0,-1 1 0 0 0,1-1 0 0 0,0 1 0 0 0,-1 0 0 0 0,1-1 0 0 0,0 1 0 0 0,0 0 0 0 0,-1 0 0 0 0,1 0 0 0 0,0 0 0 0 0,-3 0 0 0 0,-2 0 61 0 0,0 0 0 0 0,0 0 0 0 0,-1 0 0 0 0,1 1-1 0 0,0 0 1 0 0,-11 2 0 0 0,-1 4 40 0 0,0 1 0 0 0,1 1 0 0 0,-1 0 1 0 0,-21 16-1 0 0,35-22-242 0 0,-1 0 0 0 0,1 1 0 0 0,0-1 0 0 0,0 1 0 0 0,0 0 0 0 0,0 0 0 0 0,1 0 0 0 0,-1 0 0 0 0,1 1 0 0 0,0-1 0 0 0,0 1 0 0 0,1 0 0 0 0,0 0 0 0 0,0 0 0 0 0,0 0 0 0 0,0 0 0 0 0,1 0 0 0 0,-1 1 0 0 0,1-1 0 0 0,0 8 0 0 0,1-11-48 0 0,1 0 0 0 0,-1 0 0 0 0,0 0 1 0 0,1 0-1 0 0,0 0 0 0 0,-1 0 0 0 0,1 0 0 0 0,0 0 0 0 0,0 0 0 0 0,0 0 0 0 0,0-1 1 0 0,1 1-1 0 0,-1 0 0 0 0,0-1 0 0 0,1 1 0 0 0,-1-1 0 0 0,1 1 0 0 0,-1-1 0 0 0,1 0 0 0 0,0 0 1 0 0,-1 0-1 0 0,1 0 0 0 0,0 0 0 0 0,0 0 0 0 0,0 0 0 0 0,0 0 0 0 0,0-1 0 0 0,0 1 1 0 0,0-1-1 0 0,0 1 0 0 0,0-1 0 0 0,0 0 0 0 0,0 0 0 0 0,0 0 0 0 0,0 0 0 0 0,1 0 0 0 0,-1-1 1 0 0,3 0-1 0 0,4 0-31 0 0,0 0 0 0 0,0-1 0 0 0,-1 0 0 0 0,1 0 0 0 0,0-1 0 0 0,-1 0-1 0 0,15-9 1 0 0,-15 8-14 0 0,-5 2 27 0 0,0 1-1 0 0,0-1 0 0 0,-1 0 1 0 0,1-1-1 0 0,0 1 0 0 0,-1 0 0 0 0,1-1 1 0 0,-1 1-1 0 0,0-1 0 0 0,0 0 1 0 0,3-5-1 0 0,-1 1 1578 0 0,11 34-1407 0 0,-8-22-376 0 0,0 0 0 0 0,1-1 0 0 0,-1 0 1 0 0,1 0-1 0 0,0-1 0 0 0,0 0 0 0 0,0 0 0 0 0,12 2 0 0 0,0-2-1671 0 0</inkml:trace>
</inkml:ink>
</file>

<file path=ppt/ink/ink14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1.345"/>
    </inkml:context>
    <inkml:brush xml:id="br0">
      <inkml:brushProperty name="width" value="0.1" units="cm"/>
      <inkml:brushProperty name="height" value="0.1" units="cm"/>
      <inkml:brushProperty name="color" value="#004F8B"/>
    </inkml:brush>
  </inkml:definitions>
  <inkml:trace contextRef="#ctx0" brushRef="#br0">34 101 8951 0 0,'-21'60'794'0'0,"9"-24"6880"0"0,12-52-7038 0 0,0 0 0 0 0,2 1 0 0 0,0 0 0 0 0,1-1 0 0 0,0 1-1 0 0,2 0 1 0 0,7-20 0 0 0,-11 32-522 0 0,1 0 0 0 0,-1-1-1 0 0,1 1 1 0 0,-1 0 0 0 0,1 1-1 0 0,0-1 1 0 0,0 0 0 0 0,0 0-1 0 0,0 1 1 0 0,1-1 0 0 0,-1 1-1 0 0,1 0 1 0 0,-1 0 0 0 0,1 0-1 0 0,0 0 1 0 0,0 0 0 0 0,0 1-1 0 0,0-1 1 0 0,0 1 0 0 0,0 0-1 0 0,1 0 1 0 0,-1 0 0 0 0,0 0 0 0 0,0 0-1 0 0,1 1 1 0 0,-1-1 0 0 0,1 1-1 0 0,-1 0 1 0 0,0 0 0 0 0,1 0-1 0 0,-1 1 1 0 0,1-1 0 0 0,-1 1-1 0 0,0 0 1 0 0,0 0 0 0 0,1 0-1 0 0,-1 0 1 0 0,0 1 0 0 0,0-1-1 0 0,4 3 1 0 0,1 2-219 0 0,0-1 0 0 0,0 1 0 0 0,0 0 0 0 0,-1 1 0 0 0,0 0 1 0 0,0 0-1 0 0,6 9 0 0 0,-8-9-247 0 0,0-1 0 0 0,0 0 0 0 0,1 0 0 0 0,0 0 0 0 0,0-1 0 0 0,0 0 0 0 0,1 0 0 0 0,-1-1 0 0 0,1 1 0 0 0,13 5 0 0 0</inkml:trace>
</inkml:ink>
</file>

<file path=ppt/ink/ink14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1.689"/>
    </inkml:context>
    <inkml:brush xml:id="br0">
      <inkml:brushProperty name="width" value="0.1" units="cm"/>
      <inkml:brushProperty name="height" value="0.1" units="cm"/>
      <inkml:brushProperty name="color" value="#004F8B"/>
    </inkml:brush>
  </inkml:definitions>
  <inkml:trace contextRef="#ctx0" brushRef="#br0">34 122 11055 0 0,'-7'8'8294'0'0,"-9"11"-4613"0"0,14-13-3449 0 0,0 0 0 0 0,0 0 0 0 0,1 0 0 0 0,-1 1 0 0 0,2-1 0 0 0,-1 0 0 0 0,1 1 0 0 0,0-1 0 0 0,0 1 0 0 0,0-1 0 0 0,3 10 0 0 0,-2-11-490 0 0,0-1 1 0 0,0 1-1 0 0,1 0 1 0 0,0 0 0 0 0,0-1-1 0 0,0 0 1 0 0,0 1-1 0 0,1-1 1 0 0,3 5-1 0 0,1-2-1086 0 0</inkml:trace>
  <inkml:trace contextRef="#ctx0" brushRef="#br0" timeOffset="1">52 1 12439 0 0,'0'0'2104'0'0</inkml:trace>
</inkml:ink>
</file>

<file path=ppt/ink/ink14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2.089"/>
    </inkml:context>
    <inkml:brush xml:id="br0">
      <inkml:brushProperty name="width" value="0.1" units="cm"/>
      <inkml:brushProperty name="height" value="0.1" units="cm"/>
      <inkml:brushProperty name="color" value="#004F8B"/>
    </inkml:brush>
  </inkml:definitions>
  <inkml:trace contextRef="#ctx0" brushRef="#br0">107 16 1839 0 0,'-29'-10'14724'0'0,"4"5"-9677"0"0,22 5-4932 0 0,0 0 1 0 0,0 0-1 0 0,0 0 0 0 0,-1 0 1 0 0,1 0-1 0 0,0 0 1 0 0,0 1-1 0 0,0 0 0 0 0,0 0 1 0 0,0-1-1 0 0,0 2 0 0 0,-5 2 1 0 0,3 0-83 0 0,3 3-33 0 0,2-5 0 0 0,0 0 0 0 0,0-1 0 0 0,0 1 0 0 0,1 0 0 0 0,-1 0 0 0 0,0-1 0 0 0,1 1 0 0 0,-1 0 0 0 0,1 0 0 0 0,0-1 0 0 0,0 1 0 0 0,-1-1 0 0 0,1 1 0 0 0,0-1 0 0 0,0 1 0 0 0,1-1 0 0 0,-1 1 0 0 0,0-1 0 0 0,0 0 0 0 0,1 0 0 0 0,-1 0 0 0 0,1 0 0 0 0,-1 0 0 0 0,1 0 0 0 0,-1 0 0 0 0,3 1 0 0 0,13 10 0 0 0,-4-3 333 0 0,2 0-1 0 0,-1-1 1 0 0,1 0-1 0 0,0-2 1 0 0,1 0 0 0 0,27 7-1 0 0,-41-12 68 0 0,17 31 472 0 0,-21-25-810 0 0,-1 0 0 0 0,0-1 0 0 0,0 1 0 0 0,0-1 0 0 0,-1 0-1 0 0,0 0 1 0 0,0 0 0 0 0,0 0 0 0 0,-1-1 0 0 0,-5 5 0 0 0,-14 15-4539 0 0</inkml:trace>
</inkml:ink>
</file>

<file path=ppt/ink/ink1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2.790"/>
    </inkml:context>
    <inkml:brush xml:id="br0">
      <inkml:brushProperty name="width" value="0.1" units="cm"/>
      <inkml:brushProperty name="height" value="0.1" units="cm"/>
      <inkml:brushProperty name="color" value="#004F8B"/>
    </inkml:brush>
  </inkml:definitions>
  <inkml:trace contextRef="#ctx0" brushRef="#br0">117 51 10591 0 0,'0'0'819'0'0,"-28"-12"3774"0"0,25 11-4248 0 0,1 1-1 0 0,-1-1 0 0 0,0 1 0 0 0,1 0 1 0 0,-1 0-1 0 0,0 0 0 0 0,1 1 0 0 0,-1-1 1 0 0,1 0-1 0 0,-1 1 0 0 0,0 0 1 0 0,1 0-1 0 0,-1 0 0 0 0,1 0 0 0 0,0 0 1 0 0,-1 0-1 0 0,1 1 0 0 0,-3 1 0 0 0,2-1-136 0 0,1 1 0 0 0,-1 0-1 0 0,0 0 1 0 0,1 0 0 0 0,0 0-1 0 0,-1 1 1 0 0,1-1-1 0 0,1 1 1 0 0,-1-1 0 0 0,0 1-1 0 0,0 4 1 0 0,-1 1-95 0 0,1 1 0 0 0,0-1 0 0 0,1 1 0 0 0,0 0 0 0 0,0 0 0 0 0,1-1 0 0 0,0 1 0 0 0,1 0 0 0 0,2 12 0 0 0,0-12-87 0 0,1 0 1 0 0,0 1-1 0 0,0-1 1 0 0,1 0-1 0 0,0-1 1 0 0,1 1-1 0 0,0-1 1 0 0,0 0-1 0 0,1-1 0 0 0,0 0 1 0 0,1 0-1 0 0,0 0 1 0 0,0-1-1 0 0,1 0 1 0 0,0 0-1 0 0,0-1 1 0 0,16 8-1 0 0,-5-4 28 0 0,1 0-1 0 0,1-1 1 0 0,0-2 0 0 0,0 0-1 0 0,0-1 1 0 0,1-1-1 0 0,33 3 1 0 0,-50-8-44 0 0,1 1 0 0 0,-1-1 0 0 0,0 0 0 0 0,0 0 0 0 0,1-1 0 0 0,-1 1 0 0 0,0-2 0 0 0,0 1 0 0 0,0-1 0 0 0,0 1 0 0 0,0-2 0 0 0,-1 1 0 0 0,1-1 0 0 0,0 0 0 0 0,-1 0 0 0 0,8-6 0 0 0,-9 5 17 0 0,0 0-1 0 0,-1 0 1 0 0,1-1-1 0 0,-1 0 1 0 0,0 0-1 0 0,0 0 1 0 0,0 0-1 0 0,-1 0 1 0 0,0 0-1 0 0,0-1 1 0 0,0 1-1 0 0,-1-1 1 0 0,0 1-1 0 0,0-1 1 0 0,0 0-1 0 0,-1 0 0 0 0,1 1 1 0 0,-2-9-1 0 0,1-3 31 0 0,-1 0-1 0 0,-1 0 1 0 0,0 0-1 0 0,-2 1 1 0 0,1-1-1 0 0,-2 1 0 0 0,0 0 1 0 0,-1 0-1 0 0,-12-22 1 0 0,13 30-48 0 0,1 1-1 0 0,-1 0 1 0 0,0 0 0 0 0,-1 1 0 0 0,0-1 0 0 0,0 1 0 0 0,0 1 0 0 0,-1-1 0 0 0,0 1-1 0 0,0 0 1 0 0,0 0 0 0 0,-1 1 0 0 0,1 0 0 0 0,-1 0 0 0 0,0 1 0 0 0,0 0 0 0 0,0 1-1 0 0,-1-1 1 0 0,1 2 0 0 0,-15-2 0 0 0,18 2-93 0 0,-30 1-728 0 0,35 0 694 0 0,-1 0 1 0 0,1 0 0 0 0,-1 0 0 0 0,0 0 0 0 0,1 0 0 0 0,-1 1 0 0 0,1-1-1 0 0,-1 0 1 0 0,0 0 0 0 0,1 1 0 0 0,-1-1 0 0 0,1 0 0 0 0,-1 1-1 0 0,1-1 1 0 0,-1 1 0 0 0,1-1 0 0 0,-1 1 0 0 0,1-1 0 0 0,0 1 0 0 0,-1-1-1 0 0,1 1 1 0 0,0-1 0 0 0,-1 1 0 0 0,1-1 0 0 0,0 1 0 0 0,0 0-1 0 0,0-1 1 0 0,-1 1 0 0 0,1-1 0 0 0,0 1 0 0 0,0 0 0 0 0,0-1 0 0 0,0 1-1 0 0,0 0 1 0 0,0-1 0 0 0,0 1 0 0 0,0-1 0 0 0,0 1 0 0 0,0 0-1 0 0,1-1 1 0 0,-1 1 0 0 0,0-1 0 0 0,0 1 0 0 0,1 0 0 0 0,-1-1 0 0 0,0 1-1 0 0,1 0 1 0 0,5 10-2115 0 0</inkml:trace>
</inkml:ink>
</file>

<file path=ppt/ink/ink14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2.425"/>
    </inkml:context>
    <inkml:brush xml:id="br0">
      <inkml:brushProperty name="width" value="0.1" units="cm"/>
      <inkml:brushProperty name="height" value="0.1" units="cm"/>
      <inkml:brushProperty name="color" value="#004F8B"/>
    </inkml:brush>
  </inkml:definitions>
  <inkml:trace contextRef="#ctx0" brushRef="#br0">0 81 9215 0 0,'16'-35'992'0'0,"-12"11"1740"0"0,1 6 3618 0 0,-3 18-6143 0 0,-1-1 1 0 0,0 1-1 0 0,1-1 0 0 0,-1 1 1 0 0,1-1-1 0 0,-1 1 1 0 0,1 0-1 0 0,-1 0 0 0 0,1 0 1 0 0,-1 0-1 0 0,0 0 0 0 0,1 0 1 0 0,-1 0-1 0 0,1 1 1 0 0,-1-1-1 0 0,1 0 0 0 0,1 1 1 0 0,81 9-1241 0 0,-66-10-645 0 0</inkml:trace>
</inkml:ink>
</file>

<file path=ppt/ink/ink14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2.777"/>
    </inkml:context>
    <inkml:brush xml:id="br0">
      <inkml:brushProperty name="width" value="0.1" units="cm"/>
      <inkml:brushProperty name="height" value="0.1" units="cm"/>
      <inkml:brushProperty name="color" value="#004F8B"/>
    </inkml:brush>
  </inkml:definitions>
  <inkml:trace contextRef="#ctx0" brushRef="#br0">22 39 9671 0 0,'15'-39'10678'0'0,"-19"45"-10126"0"0,-3 24 265 0 0,2 1 1 0 0,-1 33-1 0 0,-2 6-371 0 0,7-60-420 0 0,-1 3 45 0 0,0 0 0 0 0,1 1 0 0 0,1 24 1 0 0,1-33-61 0 0,-1 0 0 0 0,1-1 1 0 0,0 1-1 0 0,0 0 1 0 0,1-1-1 0 0,-1 0 0 0 0,1 1 1 0 0,0-1-1 0 0,1 0 0 0 0,-1 0 1 0 0,0 0-1 0 0,1 0 1 0 0,0 0-1 0 0,0 0 0 0 0,0-1 1 0 0,6 5-1 0 0,-7-6 17 0 0,0-1 0 0 0,0 0 0 0 0,0 0 0 0 0,0 0 0 0 0,0-1 0 0 0,1 1 0 0 0,-1 0 0 0 0,0-1 0 0 0,0 0 0 0 0,0 1 0 0 0,1-1 0 0 0,-1 0 0 0 0,0 0 0 0 0,0 0 0 0 0,1 0 0 0 0,-1 0 0 0 0,0-1 0 0 0,0 1 0 0 0,3-2 0 0 0,50-18 1044 0 0,-5 2-392 0 0,-48 18-536 0 0,0 0-13 0 0,6 4-49 0 0,-4-2-76 0 0,0 0-1 0 0,0 0 1 0 0,0 0-1 0 0,-1 0 1 0 0,1 1-1 0 0,-1-1 1 0 0,1 1-1 0 0,-1 0 0 0 0,0 0 1 0 0,0 0-1 0 0,0 1 1 0 0,4 6-1 0 0,7 7-212 0 0,-6-12-597 0 0,0 1-1 0 0,0-1 1 0 0,1 0-1 0 0,15 6 1 0 0,-5-5-1219 0 0</inkml:trace>
</inkml:ink>
</file>

<file path=ppt/ink/ink14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3.113"/>
    </inkml:context>
    <inkml:brush xml:id="br0">
      <inkml:brushProperty name="width" value="0.1" units="cm"/>
      <inkml:brushProperty name="height" value="0.1" units="cm"/>
      <inkml:brushProperty name="color" value="#004F8B"/>
    </inkml:brush>
  </inkml:definitions>
  <inkml:trace contextRef="#ctx0" brushRef="#br0">5 0 13359 0 0,'0'8'12115'0'0,"1"33"-11847"0"0,16 56-3216 0 0,-14-72-5303 0 0</inkml:trace>
  <inkml:trace contextRef="#ctx0" brushRef="#br0" timeOffset="1">19 496 11975 0 0,'-18'-1'11824'0'0</inkml:trace>
</inkml:ink>
</file>

<file path=ppt/ink/ink14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6.744"/>
    </inkml:context>
    <inkml:brush xml:id="br0">
      <inkml:brushProperty name="width" value="0.1" units="cm"/>
      <inkml:brushProperty name="height" value="0.1" units="cm"/>
      <inkml:brushProperty name="color" value="#004F8B"/>
    </inkml:brush>
  </inkml:definitions>
  <inkml:trace contextRef="#ctx0" brushRef="#br0">72 200 3679 0 0,'-7'-1'6692'0'0,"-17"-31"-7507"0"0,13 17 768 0 0,10 13 174 0 0,-1 0 1 0 0,1 1 0 0 0,-1-1-1 0 0,1-1 1 0 0,0 1 0 0 0,0 0-1 0 0,0 0 1 0 0,0 0 0 0 0,0-1-1 0 0,0 1 1 0 0,1 0 0 0 0,-1-1-1 0 0,1 1 1 0 0,-1 0 0 0 0,1-1-1 0 0,0 1 1 0 0,0-1-1 0 0,0 1 1 0 0,1 0 0 0 0,-1-1-1 0 0,0 1 1 0 0,2-3 0 0 0,1-28 1893 0 0,-7-32 8421 0 0,-1 100-9648 0 0,-2 23-687 0 0,3 0 0 0 0,3 64 0 0 0,4-88-59 0 0,1-1 0 0 0,1 1 0 0 0,1-1 0 0 0,3 0 0 0 0,12 33 0 0 0,-14-40-3985 0 0</inkml:trace>
</inkml:ink>
</file>

<file path=ppt/ink/ink14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7.180"/>
    </inkml:context>
    <inkml:brush xml:id="br0">
      <inkml:brushProperty name="width" value="0.1" units="cm"/>
      <inkml:brushProperty name="height" value="0.1" units="cm"/>
      <inkml:brushProperty name="color" value="#004F8B"/>
    </inkml:brush>
  </inkml:definitions>
  <inkml:trace contextRef="#ctx0" brushRef="#br0">100 1 13103 0 0,'0'0'6616'0'0,"-7"33"-4140"0"0,3-17-2315 0 0,-1 0 1 0 0,-1-1-1 0 0,0 1 0 0 0,-1-1 1 0 0,-9 14-1 0 0,9-19-44 0 0,1 1-1 0 0,0-1 1 0 0,1 1 0 0 0,0 1 0 0 0,1-1-1 0 0,0 1 1 0 0,1 0 0 0 0,0 0 0 0 0,1 0-1 0 0,-1 23 1 0 0,3-32-113 0 0,1-1 0 0 0,-1 1 0 0 0,1-1 0 0 0,0 0 1 0 0,0 1-1 0 0,0-1 0 0 0,0 0 0 0 0,1 0 0 0 0,-1 0 0 0 0,0 0 0 0 0,1 0 0 0 0,-1 0 0 0 0,1 0 0 0 0,0-1 1 0 0,0 1-1 0 0,0 0 0 0 0,0-1 0 0 0,0 0 0 0 0,0 1 0 0 0,0-1 0 0 0,0 0 0 0 0,0 0 0 0 0,1 0 0 0 0,-1 0 0 0 0,0-1 1 0 0,1 1-1 0 0,-1-1 0 0 0,0 1 0 0 0,1-1 0 0 0,2 0 0 0 0,12 3 36 0 0,1-2 1 0 0,-1 0-1 0 0,20-2 0 0 0,-23 0-32 0 0,6 1 1 0 0,205-13 483 0 0,-220 12-505 0 0,-1 1 0 0 0,1 0 0 0 0,0 1 0 0 0,-1-1 0 0 0,1 1 0 0 0,0 0 0 0 0,-1 0 0 0 0,1 0 0 0 0,-1 1-1 0 0,1 0 1 0 0,-1 0 0 0 0,5 2 0 0 0,13 11-3384 0 0</inkml:trace>
</inkml:ink>
</file>

<file path=ppt/ink/ink14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37.545"/>
    </inkml:context>
    <inkml:brush xml:id="br0">
      <inkml:brushProperty name="width" value="0.1" units="cm"/>
      <inkml:brushProperty name="height" value="0.1" units="cm"/>
      <inkml:brushProperty name="color" value="#004F8B"/>
    </inkml:brush>
  </inkml:definitions>
  <inkml:trace contextRef="#ctx0" brushRef="#br0">100 1 11519 0 0,'0'0'528'0'0,"-2"1"-16"0"0,-2 0-219 0 0,0 1 1 0 0,0 0-1 0 0,0 1 0 0 0,0-1 0 0 0,0 1 0 0 0,1 0 0 0 0,-1 0 0 0 0,1 0 1 0 0,0 0-1 0 0,0 0 0 0 0,0 1 0 0 0,0-1 0 0 0,1 1 0 0 0,-1 0 0 0 0,1 0 0 0 0,0 0 1 0 0,0 0-1 0 0,-2 7 0 0 0,0 4 639 0 0,0 1 0 0 0,1-1-1 0 0,-2 28 1 0 0,3-26-448 0 0,-5 40 622 0 0,2-28-606 0 0,1-1 1 0 0,2 1-1 0 0,1 33 1 0 0,2-54-563 0 0,-1-1-1 0 0,1 1 1 0 0,1-1 0 0 0,-1 1 0 0 0,1-1 0 0 0,1 0-1 0 0,-1 0 1 0 0,1 0 0 0 0,0 0 0 0 0,1 0-1 0 0,0 0 1 0 0,0-1 0 0 0,0 0 0 0 0,1 0-1 0 0,0 0 1 0 0,10 9 0 0 0,-2-6-1321 0 0</inkml:trace>
</inkml:ink>
</file>

<file path=ppt/ink/ink14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3.170"/>
    </inkml:context>
    <inkml:brush xml:id="br0">
      <inkml:brushProperty name="width" value="0.1" units="cm"/>
      <inkml:brushProperty name="height" value="0.1" units="cm"/>
      <inkml:brushProperty name="color" value="#F6630D"/>
    </inkml:brush>
  </inkml:definitions>
  <inkml:trace contextRef="#ctx0" brushRef="#br0">186 61 7887 0 0,'1'-2'274'0'0,"0"-1"-1"0"0,-1 1 1 0 0,1-1-1 0 0,0 1 1 0 0,1-1-1 0 0,-1 1 0 0 0,0 0 1 0 0,1-1-1 0 0,-1 1 1 0 0,1 0-1 0 0,0 0 0 0 0,-1 0 1 0 0,1 0-1 0 0,0 1 1 0 0,0-1-1 0 0,0 0 1 0 0,1 1-1 0 0,-1-1 0 0 0,19-17 8937 0 0,-21 19-9111 0 0,-16-1 998 0 0,-19 7-1218 0 0,25-2 171 0 0,0 0 0 0 0,0 1-1 0 0,1 1 1 0 0,0-1 0 0 0,0 2-1 0 0,0-1 1 0 0,1 1 0 0 0,0 0 0 0 0,0 1-1 0 0,1 0 1 0 0,-12 16 0 0 0,10-11-21 0 0,1 1 0 0 0,0 0 1 0 0,1 1-1 0 0,1 0 0 0 0,0 0 0 0 0,1 0 1 0 0,-5 25-1 0 0,7-20-26 0 0,0 1-1 0 0,1-1 1 0 0,1 1-1 0 0,0 0 1 0 0,2 0-1 0 0,1-1 1 0 0,0 1-1 0 0,2-1 1 0 0,0 1 0 0 0,1-1-1 0 0,1 0 1 0 0,15 32-1 0 0,-15-43 3 0 0,0 0 0 0 0,1-1-1 0 0,0 0 1 0 0,0-1 0 0 0,1 0-1 0 0,0 0 1 0 0,0 0 0 0 0,0-1-1 0 0,1 0 1 0 0,0-1 0 0 0,0 0-1 0 0,1 0 1 0 0,-1-1 0 0 0,1 0 0 0 0,0-1-1 0 0,0 0 1 0 0,1 0 0 0 0,-1-1-1 0 0,0-1 1 0 0,1 0 0 0 0,-1 0-1 0 0,1-1 1 0 0,-1 0 0 0 0,15-3-1 0 0,-19 2 9 0 0,-1-1-1 0 0,1 0 1 0 0,-1 0-1 0 0,0-1 1 0 0,1 1-1 0 0,-1-1 0 0 0,0 0 1 0 0,-1-1-1 0 0,1 1 1 0 0,-1-1-1 0 0,1 0 1 0 0,-1 0-1 0 0,0 0 0 0 0,-1-1 1 0 0,1 1-1 0 0,-1-1 1 0 0,0 0-1 0 0,0 0 1 0 0,0 0-1 0 0,-1 0 0 0 0,1-1 1 0 0,-1 1-1 0 0,-1-1 1 0 0,1 1-1 0 0,-1-1 1 0 0,0 0-1 0 0,0-6 0 0 0,0 7-2 0 0,0-1-1 0 0,-1 0 0 0 0,1 0 0 0 0,-2 0 1 0 0,1 0-1 0 0,0 0 0 0 0,-1 0 0 0 0,-1 0 1 0 0,1 0-1 0 0,-1 0 0 0 0,1 0 0 0 0,-2 1 1 0 0,1-1-1 0 0,-1 1 0 0 0,0 0 0 0 0,0-1 0 0 0,0 1 1 0 0,0 0-1 0 0,-1 1 0 0 0,0-1 0 0 0,0 1 1 0 0,-1 0-1 0 0,1 0 0 0 0,-1 0 0 0 0,0 0 1 0 0,-6-3-1 0 0,6 5-4 0 0,1 0 0 0 0,-1 1 0 0 0,1-1 0 0 0,-1 1 0 0 0,1 0 0 0 0,-1 0 0 0 0,0 1 0 0 0,-8-1 0 0 0,-16-1 3 0 0,55 5-4 0 0,15 3 13 0 0,25-5 15 0 0,116-34 171 0 0,-179 33-246 0 0,-1 0 1 0 0,1 1-1 0 0,-1-1 1 0 0,0 0-1 0 0,1 1 0 0 0,-1-1 1 0 0,1 1-1 0 0,-1 0 0 0 0,0 0 1 0 0,0 0-1 0 0,4 3 0 0 0,14 4-937 0 0</inkml:trace>
</inkml:ink>
</file>

<file path=ppt/ink/ink14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3.635"/>
    </inkml:context>
    <inkml:brush xml:id="br0">
      <inkml:brushProperty name="width" value="0.1" units="cm"/>
      <inkml:brushProperty name="height" value="0.1" units="cm"/>
      <inkml:brushProperty name="color" value="#F6630D"/>
    </inkml:brush>
  </inkml:definitions>
  <inkml:trace contextRef="#ctx0" brushRef="#br0">42 174 5063 0 0,'0'0'232'0'0,"35"-7"6267"0"0,-27 4-4872 0 0,11-4 788 0 0,-1-1 0 0 0,28-17 0 0 0,-43 23-2282 0 0,1 0 0 0 0,0 0 0 0 0,-1-1 0 0 0,0 1 1 0 0,0-1-1 0 0,0 0 0 0 0,0 0 0 0 0,0 0 0 0 0,0-1 1 0 0,-1 1-1 0 0,0-1 0 0 0,1 1 0 0 0,-1-1 1 0 0,-1 0-1 0 0,1 0 0 0 0,0 1 0 0 0,-1-1 0 0 0,0 0 1 0 0,1-5-1 0 0,-2 7-95 0 0,0 0 1 0 0,0 0 0 0 0,0 0 0 0 0,0 0-1 0 0,-1-1 1 0 0,1 1 0 0 0,0 0-1 0 0,-1 0 1 0 0,0 0 0 0 0,0 0-1 0 0,1 0 1 0 0,-1 0 0 0 0,0 0-1 0 0,0 0 1 0 0,-1 1 0 0 0,1-1 0 0 0,0 0-1 0 0,-1 0 1 0 0,1 1 0 0 0,-1-1-1 0 0,1 1 1 0 0,-1 0 0 0 0,0-1-1 0 0,1 1 1 0 0,-1 0 0 0 0,0 0-1 0 0,0 0 1 0 0,0 0 0 0 0,0 0 0 0 0,0 1-1 0 0,0-1 1 0 0,0 0 0 0 0,0 1-1 0 0,-1 0 1 0 0,1-1 0 0 0,0 1-1 0 0,0 0 1 0 0,-2 0 0 0 0,-1 0-12 0 0,0 0 0 0 0,1 0 0 0 0,-1 0 0 0 0,1 1 0 0 0,-1-1 0 0 0,1 1 0 0 0,-1 0 0 0 0,1 1 0 0 0,-1-1 0 0 0,1 1 0 0 0,0 0 0 0 0,0 0 0 0 0,0 0 0 0 0,0 0 0 0 0,0 1-1 0 0,0-1 1 0 0,-4 5 0 0 0,-2 5 0 0 0,1 1-1 0 0,0 0 0 0 0,1 1 0 0 0,1 0 0 0 0,0 0 0 0 0,0 0 0 0 0,2 1 1 0 0,0 0-1 0 0,-5 20 0 0 0,9-27-15 0 0,-1-1 0 0 0,1 0 0 0 0,0 1 0 0 0,1-1 1 0 0,0 1-1 0 0,0-1 0 0 0,1 1 0 0 0,-1-1 0 0 0,2 0 0 0 0,-1 1 0 0 0,1-1 1 0 0,0 0-1 0 0,1 0 0 0 0,-1 0 0 0 0,1 0 0 0 0,1 0 0 0 0,-1-1 1 0 0,1 1-1 0 0,0-1 0 0 0,1 0 0 0 0,8 9 0 0 0,-8-11-12 0 0,0 0 1 0 0,0-1-1 0 0,1 1 0 0 0,-1-1 0 0 0,1 0 1 0 0,0 0-1 0 0,0-1 0 0 0,0 0 1 0 0,0 0-1 0 0,9 1 0 0 0,68 7-12 0 0,-37-6 10 0 0,-33-3-418 0 0,0-1-1 0 0,-1 0 1 0 0,1-1 0 0 0,0 0-1 0 0,24-7 1 0 0,-9 1-1011 0 0</inkml:trace>
</inkml:ink>
</file>

<file path=ppt/ink/ink14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3.992"/>
    </inkml:context>
    <inkml:brush xml:id="br0">
      <inkml:brushProperty name="width" value="0.1" units="cm"/>
      <inkml:brushProperty name="height" value="0.1" units="cm"/>
      <inkml:brushProperty name="color" value="#F6630D"/>
    </inkml:brush>
  </inkml:definitions>
  <inkml:trace contextRef="#ctx0" brushRef="#br0">9 291 4143 0 0,'9'53'798'0'0,"-6"-36"2436"0"0,-1 1 4429 0 0,-17-29-1174 0 0,12-1-6095 0 0,1 0 1 0 0,1 0-1 0 0,0 0 0 0 0,1-1 0 0 0,0 1 1 0 0,1 0-1 0 0,2-13 0 0 0,21-90 172 0 0,-15 80-39 0 0,-6 25-483 0 0,-2 2 0 0 0,0 0 1 0 0,1 0-1 0 0,0 0 0 0 0,1 1 0 0 0,0-1 0 0 0,0 1 0 0 0,0 0 0 0 0,1 0 0 0 0,0 0 0 0 0,9-11 0 0 0,-11 17-73 0 0,-1 0 1 0 0,1 1-1 0 0,-1-1 0 0 0,1 1 0 0 0,0-1 0 0 0,-1 1 1 0 0,1 0-1 0 0,0 0 0 0 0,-1-1 0 0 0,1 1 0 0 0,-1 0 1 0 0,1 1-1 0 0,0-1 0 0 0,-1 0 0 0 0,1 0 0 0 0,0 1 1 0 0,-1-1-1 0 0,1 1 0 0 0,-1-1 0 0 0,1 1 0 0 0,-1 0 1 0 0,1 0-1 0 0,-1 0 0 0 0,3 1 0 0 0,-1 0-220 0 0,12 5-781 0 0,-1 0-1558 0 0</inkml:trace>
</inkml:ink>
</file>

<file path=ppt/ink/ink14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4.398"/>
    </inkml:context>
    <inkml:brush xml:id="br0">
      <inkml:brushProperty name="width" value="0.1" units="cm"/>
      <inkml:brushProperty name="height" value="0.1" units="cm"/>
      <inkml:brushProperty name="color" value="#F6630D"/>
    </inkml:brush>
  </inkml:definitions>
  <inkml:trace contextRef="#ctx0" brushRef="#br0">4 115 9559 0 0,'8'40'862'0'0,"0"5"19"0"0,-9-16 9334 0 0,-13-44-8349 0 0,13 7-1676 0 0,0 1 0 0 0,0 0 0 0 0,0-1 0 0 0,1 1 0 0 0,0-1 0 0 0,0 1 0 0 0,1-1 0 0 0,0 1 0 0 0,0 0 0 0 0,0-1 0 0 0,1 1 0 0 0,3-8 0 0 0,5-13 216 0 0,22-42 1 0 0,-27 61-378 0 0,1 7 46 0 0,-1 12-63 0 0,0 10-19 0 0,-5-11-7 0 0,1 0-1 0 0,0 0 0 0 0,0 1 1 0 0,1-1-1 0 0,0 0 1 0 0,1 0-1 0 0,0 0 1 0 0,0-1-1 0 0,5 10 1 0 0,-5-18 6 0 0,1-1 0 0 0,-1 1 0 0 0,0-1 0 0 0,0 0 0 0 0,0 0 1 0 0,0 0-1 0 0,0 0 0 0 0,0 0 0 0 0,3-3 0 0 0,4-2 34 0 0,-1-1-1 0 0,1 0 1 0 0,13-14-1 0 0,26-19 148 0 0,-46 38-165 0 0,1 0 0 0 0,-1 0 0 0 0,0 1 0 0 0,1-1-1 0 0,-1 1 1 0 0,1 0 0 0 0,-1 0 0 0 0,1 0-1 0 0,-1 0 1 0 0,1 1 0 0 0,0-1 0 0 0,0 1-1 0 0,6 0 1 0 0,-7 1-2 0 0,-1-1 0 0 0,0 1 0 0 0,0 0 0 0 0,0 0-1 0 0,0 0 1 0 0,0 0 0 0 0,0 0 0 0 0,0 0 0 0 0,0 1 0 0 0,0-1 0 0 0,0 1 0 0 0,-1-1-1 0 0,1 1 1 0 0,0 0 0 0 0,-1-1 0 0 0,0 1 0 0 0,1 0 0 0 0,-1 0 0 0 0,0 0 0 0 0,0 0-1 0 0,0 0 1 0 0,0 0 0 0 0,0 0 0 0 0,-1 1 0 0 0,1 1 0 0 0,3 10 44 0 0,-1 0-1 0 0,-1 0 1 0 0,1 15 0 0 0,0-3-18 0 0,7 21-1776 0 0,13 21-5541 0 0,-14-47-598 0 0</inkml:trace>
</inkml:ink>
</file>

<file path=ppt/ink/ink1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3.135"/>
    </inkml:context>
    <inkml:brush xml:id="br0">
      <inkml:brushProperty name="width" value="0.1" units="cm"/>
      <inkml:brushProperty name="height" value="0.1" units="cm"/>
      <inkml:brushProperty name="color" value="#004F8B"/>
    </inkml:brush>
  </inkml:definitions>
  <inkml:trace contextRef="#ctx0" brushRef="#br0">1 47 12319 0 0,'24'-8'1336'0'0,"-6"-7"653"0"0,-16 13-1638 0 0,0 0-1 0 0,0 0 1 0 0,0 1-1 0 0,1-1 0 0 0,-1 0 1 0 0,0 1-1 0 0,1 0 1 0 0,-1-1-1 0 0,1 1 1 0 0,-1 0-1 0 0,1 1 0 0 0,-1-1 1 0 0,1 0-1 0 0,0 1 1 0 0,3-1-1 0 0,21-2 694 0 0,1 2 0 0 0,-1 1-1 0 0,39 5 1 0 0,-17 2-2805 0 0,-1 1-3925 0 0,-25-3-2038 0 0</inkml:trace>
</inkml:ink>
</file>

<file path=ppt/ink/ink14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4.892"/>
    </inkml:context>
    <inkml:brush xml:id="br0">
      <inkml:brushProperty name="width" value="0.1" units="cm"/>
      <inkml:brushProperty name="height" value="0.1" units="cm"/>
      <inkml:brushProperty name="color" value="#F6630D"/>
    </inkml:brush>
  </inkml:definitions>
  <inkml:trace contextRef="#ctx0" brushRef="#br0">162 92 6447 0 0,'0'0'499'0'0,"30"-31"6010"0"0,-29 30-6243 0 0,0 0 0 0 0,0 0 0 0 0,0 0 0 0 0,0-1 0 0 0,0 1 0 0 0,0 0 0 0 0,0-1 0 0 0,0 1 0 0 0,0-1 0 0 0,-1 1 0 0 0,1-1 0 0 0,0 0 0 0 0,-1 1 0 0 0,1-1 0 0 0,-1 1 0 0 0,0-1 0 0 0,0 0 0 0 0,0 1 0 0 0,0-1 0 0 0,0 0 0 0 0,0 1 0 0 0,0-1 0 0 0,0 0 0 0 0,0 1 0 0 0,-1-1 0 0 0,1 0 0 0 0,-1 1 0 0 0,1-1 0 0 0,-1 1 0 0 0,0-1 0 0 0,-1-1 0 0 0,1 2-161 0 0,0 0-1 0 0,-1 0 0 0 0,1 0 0 0 0,0 0 1 0 0,-1 0-1 0 0,1 0 0 0 0,-1 0 0 0 0,1 1 1 0 0,-1-1-1 0 0,0 1 0 0 0,1-1 0 0 0,-1 1 1 0 0,0 0-1 0 0,1-1 0 0 0,-1 1 0 0 0,0 0 1 0 0,1 0-1 0 0,-1 0 0 0 0,0 0 0 0 0,1 1 1 0 0,-1-1-1 0 0,0 0 0 0 0,1 1 0 0 0,-1-1 1 0 0,0 1-1 0 0,1-1 0 0 0,-1 1 0 0 0,1 0 1 0 0,-1 0-1 0 0,-2 2 0 0 0,-8 4-78 0 0,1 2 0 0 0,0 0 0 0 0,1 0 1 0 0,0 1-1 0 0,0 0 0 0 0,1 0 0 0 0,0 1 0 0 0,1 1 0 0 0,0-1 0 0 0,1 1 0 0 0,0 1 0 0 0,1-1 0 0 0,0 1 1 0 0,1 0-1 0 0,1 1 0 0 0,0-1 0 0 0,0 1 0 0 0,-1 16 0 0 0,5-27-27 0 0,-1-1-1 0 0,1 1 1 0 0,0-1 0 0 0,0 1-1 0 0,0-1 1 0 0,0 1 0 0 0,0-1-1 0 0,0 1 1 0 0,1-1 0 0 0,-1 1-1 0 0,1-1 1 0 0,0 1 0 0 0,0-1-1 0 0,0 0 1 0 0,0 1 0 0 0,0-1-1 0 0,0 0 1 0 0,1 0 0 0 0,-1 0-1 0 0,1 0 1 0 0,0 0 0 0 0,-1 0-1 0 0,5 3 1 0 0,-4-4 0 0 0,1 0 0 0 0,-1-1-1 0 0,0 1 1 0 0,1-1 0 0 0,-1 0 0 0 0,1 0-1 0 0,-1 0 1 0 0,0 0 0 0 0,1 0 0 0 0,-1-1 0 0 0,1 1-1 0 0,-1 0 1 0 0,0-1 0 0 0,1 0 0 0 0,-1 0-1 0 0,0 0 1 0 0,0 0 0 0 0,1 0 0 0 0,-1 0 0 0 0,0 0-1 0 0,0-1 1 0 0,0 1 0 0 0,-1-1 0 0 0,1 1-1 0 0,2-4 1 0 0,20-17 4 0 0,-1-1 1 0 0,37-48-1 0 0,-46 53 8 0 0,-14 17 288 0 0,9 14-213 0 0,16 8-186 0 0,-18-15 77 0 0,54 46 195 0 0,-19-16-2646 0 0,-14-12-4149 0 0,-11-9-703 0 0</inkml:trace>
</inkml:ink>
</file>

<file path=ppt/ink/ink14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5.301"/>
    </inkml:context>
    <inkml:brush xml:id="br0">
      <inkml:brushProperty name="width" value="0.1" units="cm"/>
      <inkml:brushProperty name="height" value="0.1" units="cm"/>
      <inkml:brushProperty name="color" value="#F6630D"/>
    </inkml:brush>
  </inkml:definitions>
  <inkml:trace contextRef="#ctx0" brushRef="#br0">50 125 12495 0 0,'-29'61'2304'0'0,"25"-52"240"0"0,-12-26 3109 0 0,25-4-4743 0 0,0-1 0 0 0,2 1 0 0 0,13-20-1 0 0,-20 35-820 0 0,0 0 1 0 0,0 0-1 0 0,1 1 0 0 0,-1 0 0 0 0,1 0 1 0 0,0 0-1 0 0,1 1 0 0 0,-1 0 0 0 0,1 0 1 0 0,0 0-1 0 0,0 0 0 0 0,0 1 0 0 0,0 0 1 0 0,1 0-1 0 0,7-1 0 0 0,-12 3-81 0 0,0 1-1 0 0,1-1 0 0 0,-1 1 1 0 0,0 0-1 0 0,0 0 1 0 0,0 0-1 0 0,1 1 1 0 0,-1-1-1 0 0,0 0 1 0 0,0 1-1 0 0,0-1 1 0 0,0 1-1 0 0,0 0 1 0 0,0 0-1 0 0,0 0 1 0 0,0 0-1 0 0,0 0 1 0 0,0 0-1 0 0,2 2 1 0 0,-1 0-6 0 0,1 1 1 0 0,0-1 0 0 0,-1 1 0 0 0,0 0 0 0 0,0 0 0 0 0,0 0 0 0 0,-1 1 0 0 0,3 4 0 0 0,2 7-10 0 0,-2-1 0 0 0,1 1 1 0 0,-2 0-1 0 0,3 19 1 0 0,2 34-404 0 0,-4-22-3086 0 0,-2-28 1483 0 0</inkml:trace>
</inkml:ink>
</file>

<file path=ppt/ink/ink14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5.692"/>
    </inkml:context>
    <inkml:brush xml:id="br0">
      <inkml:brushProperty name="width" value="0.1" units="cm"/>
      <inkml:brushProperty name="height" value="0.1" units="cm"/>
      <inkml:brushProperty name="color" value="#F6630D"/>
    </inkml:brush>
  </inkml:definitions>
  <inkml:trace contextRef="#ctx0" brushRef="#br0">19 0 14743 0 0,'0'0'1568'0'0,"-12"14"3368"0"0,9-5-3176 0 0,1 1-1272 0 0,1 2-256 0 0,1-2-48 0 0,2 8-16 0 0,2 1-1224 0 0,0-4-240 0 0</inkml:trace>
</inkml:ink>
</file>

<file path=ppt/ink/ink14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6.025"/>
    </inkml:context>
    <inkml:brush xml:id="br0">
      <inkml:brushProperty name="width" value="0.1" units="cm"/>
      <inkml:brushProperty name="height" value="0.1" units="cm"/>
      <inkml:brushProperty name="color" value="#F6630D"/>
    </inkml:brush>
  </inkml:definitions>
  <inkml:trace contextRef="#ctx0" brushRef="#br0">17 1 22319 0 0,'0'0'2176'0'0,"-8"-1"-1936"0"0,-1 2 720 0 0</inkml:trace>
</inkml:ink>
</file>

<file path=ppt/ink/ink14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0:47.520"/>
    </inkml:context>
    <inkml:brush xml:id="br0">
      <inkml:brushProperty name="width" value="0.1" units="cm"/>
      <inkml:brushProperty name="height" value="0.1" units="cm"/>
      <inkml:brushProperty name="color" value="#F6630D"/>
    </inkml:brush>
  </inkml:definitions>
  <inkml:trace contextRef="#ctx0" brushRef="#br0">241 148 8519 0 0,'0'0'772'0'0,"11"-5"-616"0"0,-8 3 472 0 0,1 0 0 0 0,-1 0-1 0 0,0 0 1 0 0,0 0 0 0 0,0-1 0 0 0,-1 1-1 0 0,1-1 1 0 0,0 0 0 0 0,-1 0-1 0 0,3-3 1 0 0,1-3 1562 0 0,-12-20 1579 0 0,2 26-3743 0 0,1 1 1 0 0,-1 0-1 0 0,0 0 0 0 0,1 0 1 0 0,-1 1-1 0 0,0 0 0 0 0,0-1 1 0 0,0 1-1 0 0,0 0 0 0 0,0 1 1 0 0,0-1-1 0 0,0 1 0 0 0,-1 0 1 0 0,1 0-1 0 0,0 0 0 0 0,0 0 1 0 0,-6 2-1 0 0,-8 1 91 0 0,1 0-1 0 0,-28 10 1 0 0,20-5-117 0 0,13-6 0 0 0,1 2 0 0 0,0 0 0 0 0,0 0 0 0 0,0 1 0 0 0,0 0 0 0 0,-18 13 0 0 0,22-9-11 0 0,7-8 7 0 0,0 1 0 0 0,0-1-1 0 0,-1 0 1 0 0,1 0-1 0 0,0 0 1 0 0,0 1-1 0 0,0-1 1 0 0,1 0-1 0 0,-1 0 1 0 0,0 1-1 0 0,0-1 1 0 0,1 0-1 0 0,-1 0 1 0 0,1 0-1 0 0,-1 0 1 0 0,1 1-1 0 0,-1-1 1 0 0,1 0-1 0 0,0 0 1 0 0,-1 0-1 0 0,1 0 1 0 0,0 0-1 0 0,0-1 1 0 0,0 1-1 0 0,0 0 1 0 0,0 0-1 0 0,0 0 1 0 0,0-1-1 0 0,2 2 1 0 0,-1-1-6 0 0,11 10-6 0 0,1-2-1 0 0,1 1 0 0 0,0-2 0 0 0,0 0 0 0 0,0-1 0 0 0,28 8 0 0 0,19 10 18 0 0,-30-10 17 0 0,-8-5 33 0 0,-1 2 0 0 0,0 0 1 0 0,36 26-1 0 0,-57-36-40 0 0,0-1 0 0 0,0 1 1 0 0,0 0-1 0 0,0 0 0 0 0,0 0 1 0 0,0 1-1 0 0,0-1 0 0 0,-1 0 1 0 0,1 1-1 0 0,-1-1 0 0 0,0 1 1 0 0,0-1-1 0 0,0 1 0 0 0,0 0 1 0 0,0-1-1 0 0,-1 1 0 0 0,1 0 1 0 0,-1 0-1 0 0,1 0 0 0 0,-1-1 1 0 0,0 1-1 0 0,0 0 0 0 0,0 0 1 0 0,-1 2-1 0 0,-1 3 5 0 0,0-1 0 0 0,0 0 0 0 0,-1-1 1 0 0,0 1-1 0 0,0 0 0 0 0,-5 7 0 0 0,6-11-3 0 0,-10 19 22 0 0,-2 0 0 0 0,-1 0 0 0 0,0-1 0 0 0,-2-1 0 0 0,0 0 0 0 0,-1-2 0 0 0,-1 0-1 0 0,0-1 1 0 0,-2-1 0 0 0,-36 22 0 0 0,54-36-33 0 0,0 0 0 0 0,0-1-1 0 0,0 1 1 0 0,0-1 0 0 0,-1 0-1 0 0,1 0 1 0 0,0 0 0 0 0,-1-1 0 0 0,1 1-1 0 0,-1-1 1 0 0,1 0 0 0 0,-1 0-1 0 0,1 0 1 0 0,-1 0 0 0 0,1-1 0 0 0,-1 1-1 0 0,1-1 1 0 0,0 0 0 0 0,-1 0-1 0 0,-2-2 1 0 0,2 1 4 0 0,0 0-1 0 0,1-1 1 0 0,-1 0-1 0 0,1 0 1 0 0,0 0-1 0 0,-1 0 1 0 0,1 0-1 0 0,1-1 1 0 0,-1 1-1 0 0,0-1 1 0 0,1 0-1 0 0,0 0 1 0 0,-3-7-1 0 0,1 0 4 0 0,0 0-1 0 0,1 0 0 0 0,0 0 0 0 0,1 0 0 0 0,0 0 0 0 0,1 0 0 0 0,0-1 0 0 0,1 1 0 0 0,0-1 1 0 0,1 1-1 0 0,3-17 0 0 0,-1 20-28 0 0,-1-1 0 0 0,2 1 1 0 0,-1 0-1 0 0,1 0 0 0 0,0 1 1 0 0,1-1-1 0 0,0 1 0 0 0,0 0 1 0 0,1 0-1 0 0,-1 0 0 0 0,12-9 1 0 0,7-3-64 0 0,0 0 0 0 0,29-15 1 0 0,-31 20 37 0 0,0 0 0 0 0,-1-2 0 0 0,24-22 0 0 0,-20 13 31 0 0,-13 14-4 0 0,0-1 0 0 0,0 0 0 0 0,-1-1 1 0 0,17-27-1 0 0,-26 37 31 0 0,0-1 1 0 0,0 1 0 0 0,-1-1-1 0 0,0 1 1 0 0,1-1-1 0 0,-1 1 1 0 0,-1-1 0 0 0,1 0-1 0 0,0 0 1 0 0,-1 1-1 0 0,0-1 1 0 0,0 0-1 0 0,0 0 1 0 0,0 1 0 0 0,-1-1-1 0 0,1 0 1 0 0,-1 0-1 0 0,0 1 1 0 0,0-1 0 0 0,0 1-1 0 0,-1-1 1 0 0,1 1-1 0 0,-1-1 1 0 0,0 1-1 0 0,0 0 1 0 0,0 0 0 0 0,-4-5-1 0 0,1 3 148 0 0,-1 0 1 0 0,0 0-1 0 0,0 1 0 0 0,0 0 1 0 0,-11-6-1 0 0,16 10-65 0 0,-6-5 113 0 0</inkml:trace>
</inkml:ink>
</file>

<file path=ppt/ink/ink14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02.622"/>
    </inkml:context>
    <inkml:brush xml:id="br0">
      <inkml:brushProperty name="width" value="0.1" units="cm"/>
      <inkml:brushProperty name="height" value="0.1" units="cm"/>
      <inkml:brushProperty name="color" value="#AB008B"/>
    </inkml:brush>
  </inkml:definitions>
  <inkml:trace contextRef="#ctx0" brushRef="#br0">16 407 9871 0 0,'2'-5'7668'0'0,"2"4"-8233"0"0,63 5 2412 0 0,117-8 0 0 0,-37-1-275 0 0,381 9-448 0 0,400-5-758 0 0,-367-30-89 0 0,-62-10-188 0 0,173-18 67 0 0,-477 34-144 0 0,281-24-13 0 0,-212 20-2 0 0,-24 0 17 0 0,12 0 20 0 0,7-1-15 0 0,32-8-21 0 0,-54 5 15 0 0,-229 32 48 0 0,90-3 731 0 0,-79 81-696 0 0,-15-29-104 0 0,-1-1 1 0 0,-3 1-1 0 0,-1-1 0 0 0,-9 52 0 0 0,3-36-4 0 0,3 91-1 0 0,9-99 13 0 0,3-1 0 0 0,18 64 0 0 0,-14-71 0 0 0,-2 1 0 0 0,-3 0 0 0 0,3 66 0 0 0,-23 106 79 0 0,-1 20 30 0 0,11-126-32 0 0,-23 145 0 0 0,-3 92-11 0 0,31-251-70 0 0,0-40 32 0 0,-2 0-1 0 0,-14 96 1 0 0,0-76 131 0 0,-22 148 134 0 0,31-184-280 0 0,3 0 0 0 0,2 0 1 0 0,6 54-1 0 0,-3-61 26 0 0,-2 0 0 0 0,-6 67 0 0 0,6-69-28 0 0,-3-32-1 0 0,2 36 33 0 0,1-28-32 0 0,1 0-11 0 0,-2-1 0 0 0,-4 0 0 0 0,-1-3 11 0 0,2-5 1 0 0,-1 0 0 0 0,1 0 1 0 0,0-1-1 0 0,-1 1 0 0 0,0-1 1 0 0,1 0-1 0 0,-1 0 0 0 0,0 0 1 0 0,1 0-1 0 0,-1-1 0 0 0,0 1 0 0 0,0-1 1 0 0,1 0-1 0 0,-1 0 0 0 0,-6-1 1 0 0,2 0-10 0 0,-55 5 98 0 0,1 2 1 0 0,-105 25-1 0 0,-36 4 21 0 0,119-25-33 0 0,0 3 0 0 0,-108 33 0 0 0,128-30-79 0 0,-76 9 0 0 0,-6 2 34 0 0,64-13 13 0 0,0-3-1 0 0,-156-1 1 0 0,130-8-35 0 0,-251 4 42 0 0,271-6-60 0 0,-373-17 56 0 0,-52-6 0 0 0,425 22-56 0 0,-49 2-4 0 0,-119-6 0 0 0,-167-34 0 0 0,100-5 0 0 0,123 17 35 0 0,139 15-16 0 0,0 4-1 0 0,0 2 1 0 0,-1 3-1 0 0,-77 5 1 0 0,-124 13-19 0 0,111-10 0 0 0,114-5 0 0 0,24 0 0 0 0,1 0 0 0 0,-1 1 0 0 0,1 0 0 0 0,-1 1 0 0 0,-14 4 0 0 0,21-4 0 0 0,0 0 11 0 0,4-1 31 0 0,-4-2-31 0 0,1 0 0 0 0,3-1 42 0 0,1-2-38 0 0,1 0-1 0 0,-1 0 1 0 0,0 0 0 0 0,1 0-1 0 0,0 0 1 0 0,0 0-1 0 0,0 0 1 0 0,0-1 0 0 0,1 1-1 0 0,-1 0 1 0 0,1-1 0 0 0,0 1-1 0 0,1 0 1 0 0,0-6 0 0 0,0-3 33 0 0,-3-13-16 0 0,-1 1-1 0 0,-1 1 1 0 0,-1-1-1 0 0,-12-36 1 0 0,8 32-17 0 0,2-1 1 0 0,-7-50-1 0 0,5-79-15 0 0,-17-141 0 0 0,16 257 8 0 0,-1 0 0 0 0,-21-47 1 0 0,15 45 10 0 0,-17-71 1 0 0,17 29-20 0 0,4 0 0 0 0,4-1 0 0 0,4-162 0 0 0,10 205-10 0 0,2 0 0 0 0,21-73-1 0 0,-15 72 0 0 0,-3-1 0 0 0,7-56 0 0 0,-16 48 5 0 0,-2 1 0 0 0,-12-84 0 0 0,5 80-13 0 0,4 1 0 0 0,2-62 0 0 0,7 52-35 0 0,-1 41 21 0 0,-2 0 0 0 0,-1 0 0 0 0,-1 0-1 0 0,-1 0 1 0 0,-8-41 0 0 0,8 59 28 0 0,-1 0-1 0 0,1 0 1 0 0,1 1 0 0 0,-1-1-1 0 0,1 0 1 0 0,1 0 0 0 0,-1 0-1 0 0,1 0 1 0 0,1 1 0 0 0,-1-1-1 0 0,2 1 1 0 0,-1-1 0 0 0,7-13-1 0 0,-7-9-100 0 0,-2 29 100 0 0,0-1 0 0 0,0 1 1 0 0,0 0-1 0 0,0-1 1 0 0,1 1-1 0 0,-1 0 0 0 0,0-1 1 0 0,1 1-1 0 0,-1 0 0 0 0,1 0 1 0 0,0 0-1 0 0,-1-1 0 0 0,1 1 1 0 0,0 0-1 0 0,-1 0 1 0 0,1 0-1 0 0,0 0 0 0 0,0 0 1 0 0,0 0-1 0 0,0 1 0 0 0,0-1 1 0 0,2-1-1 0 0,-1 1-3 0 0,0-1 1 0 0,0 1-1 0 0,-1-1 0 0 0,1 0 0 0 0,0 1 0 0 0,-1-1 1 0 0,1 0-1 0 0,-1 0 0 0 0,1 0 0 0 0,-1 0 1 0 0,0 0-1 0 0,0-1 0 0 0,0 1 0 0 0,0 0 1 0 0,-1 0-1 0 0,2-3 0 0 0,-2 3-300 0 0</inkml:trace>
</inkml:ink>
</file>

<file path=ppt/ink/ink14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6.386"/>
    </inkml:context>
    <inkml:brush xml:id="br0">
      <inkml:brushProperty name="width" value="0.1" units="cm"/>
      <inkml:brushProperty name="height" value="0.1" units="cm"/>
      <inkml:brushProperty name="color" value="#AB008B"/>
    </inkml:brush>
  </inkml:definitions>
  <inkml:trace contextRef="#ctx0" brushRef="#br0">261 52 5527 0 0,'6'-9'9866'0'0,"4"-11"-4508"0"0,-11 18-5270 0 0,0 1 0 0 0,1 0 0 0 0,-1-1 0 0 0,0 1 0 0 0,0 0 1 0 0,0 0-1 0 0,0-1 0 0 0,0 1 0 0 0,0 0 0 0 0,0 0 0 0 0,-1 0 0 0 0,1 0 0 0 0,0 0 0 0 0,0 1 0 0 0,-1-1 0 0 0,1 0 0 0 0,-1 0 0 0 0,1 1 0 0 0,0-1 0 0 0,-1 1 0 0 0,1 0 0 0 0,-1-1 0 0 0,1 1 0 0 0,-1 0 1 0 0,0 0-1 0 0,1 0 0 0 0,-1 0 0 0 0,1 0 0 0 0,-1 0 0 0 0,1 0 0 0 0,-1 0 0 0 0,1 1 0 0 0,-1-1 0 0 0,1 1 0 0 0,-1-1 0 0 0,-1 2 0 0 0,-4 0 33 0 0,0 0-1 0 0,0 1 1 0 0,0 0 0 0 0,0 0-1 0 0,1 1 1 0 0,-8 5 0 0 0,-2 5-93 0 0,1 0-1 0 0,0 2 1 0 0,1 0 0 0 0,1 0 0 0 0,0 1-1 0 0,2 1 1 0 0,0 0 0 0 0,0 0 0 0 0,2 1-1 0 0,0 1 1 0 0,2-1 0 0 0,0 1 0 0 0,1 1-1 0 0,1-1 1 0 0,-4 32 0 0 0,9-44-25 0 0,0 0 0 0 0,0 0 0 0 0,0 0 0 0 0,1 0 0 0 0,1 0 0 0 0,-1 0 0 0 0,1 0 0 0 0,1-1 1 0 0,-1 1-1 0 0,1 0 0 0 0,1-1 0 0 0,-1 0 0 0 0,1 0 0 0 0,1 0 0 0 0,-1 0 0 0 0,1-1 0 0 0,0 1 0 0 0,0-1 0 0 0,1-1 1 0 0,0 1-1 0 0,0-1 0 0 0,0 0 0 0 0,1 0 0 0 0,0-1 0 0 0,0 0 0 0 0,0 0 0 0 0,0 0 0 0 0,1-1 0 0 0,-1 0 0 0 0,1-1 1 0 0,0 1-1 0 0,-1-2 0 0 0,1 1 0 0 0,0-1 0 0 0,0 0 0 0 0,1-1 0 0 0,14 0 0 0 0,26-3-99 0 0,-29 3 37 0 0,0-1 1 0 0,0-1 0 0 0,24-6 0 0 0,-34 5-476 0 0,-1 0-1 0 0,0-1 1 0 0,0 0-1 0 0,0 0 1 0 0,13-9-1 0 0,-9 3-1625 0 0</inkml:trace>
</inkml:ink>
</file>

<file path=ppt/ink/ink14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6.767"/>
    </inkml:context>
    <inkml:brush xml:id="br0">
      <inkml:brushProperty name="width" value="0.1" units="cm"/>
      <inkml:brushProperty name="height" value="0.1" units="cm"/>
      <inkml:brushProperty name="color" value="#AB008B"/>
    </inkml:brush>
  </inkml:definitions>
  <inkml:trace contextRef="#ctx0" brushRef="#br0">39 0 9215 0 0,'0'0'707'0'0,"-6"23"1961"0"0,-3 37 760 0 0,-1 5-2034 0 0,3 0-1 0 0,1 105 1 0 0,6-169-1348 0 0,0 0 0 0 0,0 0-1 0 0,-1 0 1 0 0,1 0 0 0 0,0-1-1 0 0,0 1 1 0 0,0 0 0 0 0,0 0 0 0 0,1 0-1 0 0,-1 0 1 0 0,0-1 0 0 0,0 1-1 0 0,0 0 1 0 0,1 0 0 0 0,-1 0 0 0 0,0-1-1 0 0,1 1 1 0 0,-1 0 0 0 0,0 0-1 0 0,1-1 1 0 0,-1 1 0 0 0,1 0-1 0 0,0-1 1 0 0,-1 1 0 0 0,1-1 0 0 0,-1 1-1 0 0,1 0 1 0 0,0-1 0 0 0,0 0-1 0 0,-1 1 1 0 0,1-1 0 0 0,0 1 0 0 0,0-1-1 0 0,-1 0 1 0 0,1 1 0 0 0,0-1-1 0 0,0 0 1 0 0,0 0 0 0 0,-1 0 0 0 0,1 0-1 0 0,0 0 1 0 0,0 0 0 0 0,0 0-1 0 0,0 0 1 0 0,0 0 0 0 0,-1 0-1 0 0,1 0 1 0 0,1-1 0 0 0,6-2 341 0 0,-1 0 1 0 0,0-1-1 0 0,0 0 1 0 0,12-9-1 0 0,19-9 720 0 0,-36 22-1086 0 0,0-1-1 0 0,0 0 1 0 0,0 1 0 0 0,0 0-1 0 0,0-1 1 0 0,0 1 0 0 0,0 0-1 0 0,0 0 1 0 0,0 0 0 0 0,0 0-1 0 0,0 0 1 0 0,0 1 0 0 0,0-1-1 0 0,0 1 1 0 0,0-1 0 0 0,0 1-1 0 0,0 0 1 0 0,0 0 0 0 0,0 0-1 0 0,0 0 1 0 0,-1 0 0 0 0,1 0 0 0 0,0 0-1 0 0,-1 1 1 0 0,1-1 0 0 0,-1 0-1 0 0,1 1 1 0 0,-1-1 0 0 0,2 3-1 0 0,2 5 21 0 0,0-1 0 0 0,-1 1 0 0 0,1 1 0 0 0,-2-1 0 0 0,4 11 0 0 0,11 26-816 0 0,-1-20-2593 0 0</inkml:trace>
</inkml:ink>
</file>

<file path=ppt/ink/ink14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7.149"/>
    </inkml:context>
    <inkml:brush xml:id="br0">
      <inkml:brushProperty name="width" value="0.1" units="cm"/>
      <inkml:brushProperty name="height" value="0.1" units="cm"/>
      <inkml:brushProperty name="color" value="#AB008B"/>
    </inkml:brush>
  </inkml:definitions>
  <inkml:trace contextRef="#ctx0" brushRef="#br0">14 209 12495 0 0,'1'-1'1134'0'0,"40"-32"4311"0"0,6-23-2247 0 0,-39 45-2543 0 0,-5 7-501 0 0,-1 0-1 0 0,0 0 1 0 0,0 0-1 0 0,-1 0 1 0 0,1 0-1 0 0,-1 0 1 0 0,0 0-1 0 0,0 0 1 0 0,0-1 0 0 0,-1 1-1 0 0,1 0 1 0 0,-1-1-1 0 0,0 1 1 0 0,0-1-1 0 0,-1 1 1 0 0,-1-6-1 0 0,2 9-113 0 0,0-1-1 0 0,0 1 0 0 0,-1-1 1 0 0,1 1-1 0 0,-1-1 1 0 0,1 1-1 0 0,-1 0 1 0 0,1-1-1 0 0,-1 1 0 0 0,0 0 1 0 0,0 0-1 0 0,0-1 1 0 0,0 1-1 0 0,0 0 0 0 0,0 0 1 0 0,0 0-1 0 0,0 0 1 0 0,0 0-1 0 0,0 0 0 0 0,-1 0 1 0 0,1 1-1 0 0,0-1 1 0 0,-1 0-1 0 0,1 1 1 0 0,0-1-1 0 0,-1 1 0 0 0,1-1 1 0 0,-1 1-1 0 0,1 0 1 0 0,-1-1-1 0 0,1 1 0 0 0,-1 0 1 0 0,1 0-1 0 0,-1 0 1 0 0,1 0-1 0 0,-1 1 0 0 0,1-1 1 0 0,-1 0-1 0 0,1 1 1 0 0,0-1-1 0 0,-1 0 1 0 0,1 1-1 0 0,-1 0 0 0 0,1-1 1 0 0,0 1-1 0 0,-1 0 1 0 0,1 0-1 0 0,-1 1 0 0 0,-4 1-37 0 0,1 1-1 0 0,0 1 1 0 0,1-1-1 0 0,-1 1 0 0 0,1-1 1 0 0,0 1-1 0 0,0 1 0 0 0,0-1 1 0 0,1 0-1 0 0,-1 1 1 0 0,1 0-1 0 0,1 0 0 0 0,-1 0 1 0 0,1 0-1 0 0,0 0 0 0 0,-1 8 1 0 0,2-10-2 0 0,0 0-1 0 0,0 1 1 0 0,0-1 0 0 0,0 0 0 0 0,1 0 0 0 0,0 0-1 0 0,0 0 1 0 0,0 0 0 0 0,0 1 0 0 0,1-1 0 0 0,0 0 0 0 0,0 0-1 0 0,0 0 1 0 0,0 0 0 0 0,0 0 0 0 0,1 0 0 0 0,0-1 0 0 0,0 1-1 0 0,0 0 1 0 0,0-1 0 0 0,0 1 0 0 0,1-1 0 0 0,0 0-1 0 0,-1 0 1 0 0,8 6 0 0 0,-5-6-73 0 0,1-1 0 0 0,0 1 0 0 0,0-1 0 0 0,0 0 0 0 0,0-1 0 0 0,1 0 1 0 0,-1 0-1 0 0,0 0 0 0 0,1 0 0 0 0,12-1 0 0 0,-2-1-523 0 0,0-1 0 0 0,31-7-1 0 0,-27 4-1484 0 0</inkml:trace>
</inkml:ink>
</file>

<file path=ppt/ink/ink14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7.589"/>
    </inkml:context>
    <inkml:brush xml:id="br0">
      <inkml:brushProperty name="width" value="0.1" units="cm"/>
      <inkml:brushProperty name="height" value="0.1" units="cm"/>
      <inkml:brushProperty name="color" value="#AB008B"/>
    </inkml:brush>
  </inkml:definitions>
  <inkml:trace contextRef="#ctx0" brushRef="#br0">91 119 8751 0 0,'0'0'794'0'0,"25"-20"9005"0"0,-16 13-9953 0 0,-4 2 164 0 0,0 1 0 0 0,0-1 0 0 0,-1 0 0 0 0,1-1 0 0 0,-1 1-1 0 0,4-8 1 0 0,-7 11 130 0 0,0 1 0 0 0,-1 0 0 0 0,1-1 1 0 0,0 1-1 0 0,-1-1 0 0 0,1 1 0 0 0,-1-1 0 0 0,1 1 0 0 0,-1-1 0 0 0,0 1 0 0 0,0-1 0 0 0,0 1 0 0 0,0-1 0 0 0,0 0 0 0 0,0 1 0 0 0,0-1 0 0 0,0 1 0 0 0,-1-1 0 0 0,1 1 0 0 0,0-1 0 0 0,-1 1 0 0 0,0-1 0 0 0,1 1 0 0 0,-1 0 0 0 0,0-1 0 0 0,1 1 0 0 0,-1 0 0 0 0,-2-3 0 0 0,2 4 17 0 0,0-1-1 0 0,-1 1 0 0 0,1-1 1 0 0,0 1-1 0 0,-1 0 0 0 0,1-1 0 0 0,0 1 1 0 0,-1 0-1 0 0,1 0 0 0 0,-1 0 1 0 0,1 0-1 0 0,0 0 0 0 0,-1 0 0 0 0,1 0 1 0 0,0 1-1 0 0,-1-1 0 0 0,1 0 0 0 0,0 1 1 0 0,-1-1-1 0 0,1 1 0 0 0,0 0 1 0 0,0-1-1 0 0,-1 1 0 0 0,1 0 0 0 0,-2 1 1 0 0,-36 26-187 0 0,30-22 238 0 0,3-1-205 0 0,-1 1 1 0 0,1 0-1 0 0,0 0 1 0 0,0 1-1 0 0,1-1 1 0 0,0 1-1 0 0,0 0 0 0 0,1 1 1 0 0,-8 14-1 0 0,10-17-2 0 0,0-1 0 0 0,1 1 0 0 0,-1 0 0 0 0,1 0 0 0 0,0-1 0 0 0,0 1 0 0 0,0 0 0 0 0,1 0-1 0 0,0 0 1 0 0,0 0 0 0 0,0 0 0 0 0,1 0 0 0 0,-1 0 0 0 0,1 0 0 0 0,0 0 0 0 0,1 0 0 0 0,-1-1-1 0 0,1 1 1 0 0,0 0 0 0 0,4 7 0 0 0,-3-9-83 0 0,0 0 0 0 0,0 0-1 0 0,1 0 1 0 0,-1-1 0 0 0,1 1-1 0 0,-1-1 1 0 0,1 0 0 0 0,0 0 0 0 0,0 0-1 0 0,0 0 1 0 0,0-1 0 0 0,0 0 0 0 0,0 0-1 0 0,1 0 1 0 0,-1 0 0 0 0,0 0 0 0 0,1-1-1 0 0,-1 0 1 0 0,7 0 0 0 0,4-1-436 0 0,-1 1 0 0 0,0-2 0 0 0,0 0 0 0 0,25-7 0 0 0,-23 4-1391 0 0</inkml:trace>
</inkml:ink>
</file>

<file path=ppt/ink/ink1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3.492"/>
    </inkml:context>
    <inkml:brush xml:id="br0">
      <inkml:brushProperty name="width" value="0.1" units="cm"/>
      <inkml:brushProperty name="height" value="0.1" units="cm"/>
      <inkml:brushProperty name="color" value="#004F8B"/>
    </inkml:brush>
  </inkml:definitions>
  <inkml:trace contextRef="#ctx0" brushRef="#br0">1 0 10135 0 0,'0'1'184'0'0,"0"-1"-1"0"0,0 1 0 0 0,0 0 0 0 0,0-1 1 0 0,0 1-1 0 0,0 0 0 0 0,0-1 1 0 0,0 1-1 0 0,0 0 0 0 0,0-1 0 0 0,1 1 1 0 0,-1 0-1 0 0,0-1 0 0 0,0 1 1 0 0,1 0-1 0 0,-1-1 0 0 0,0 1 0 0 0,1-1 1 0 0,-1 1-1 0 0,1-1 0 0 0,-1 1 1 0 0,1-1-1 0 0,-1 1 0 0 0,1-1 0 0 0,-1 1 1 0 0,1-1-1 0 0,-1 0 0 0 0,1 1 1 0 0,0-1-1 0 0,-1 0 0 0 0,1 0 0 0 0,-1 1 1 0 0,1-1-1 0 0,0 0 0 0 0,-1 0 1 0 0,1 0-1 0 0,0 0 0 0 0,-1 0 0 0 0,1 0 1 0 0,0 0-1 0 0,-1 0 0 0 0,1 0 1 0 0,0 0-1 0 0,-1 0 0 0 0,1 0 0 0 0,0 0 1 0 0,-1-1-1 0 0,1 1 0 0 0,0 0 1 0 0,-1 0-1 0 0,1-1 0 0 0,0 0 0 0 0,23-4 526 0 0,3 5-314 0 0,1 1 0 0 0,-1 2 0 0 0,38 7 0 0 0,-24-3-2482 0 0,-16-4-5181 0 0</inkml:trace>
</inkml:ink>
</file>

<file path=ppt/ink/ink14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7.957"/>
    </inkml:context>
    <inkml:brush xml:id="br0">
      <inkml:brushProperty name="width" value="0.1" units="cm"/>
      <inkml:brushProperty name="height" value="0.1" units="cm"/>
      <inkml:brushProperty name="color" value="#AB008B"/>
    </inkml:brush>
  </inkml:definitions>
  <inkml:trace contextRef="#ctx0" brushRef="#br0">50 2 9671 0 0,'0'0'1324'0'0,"-32"-1"7098"0"0,31 2-8206 0 0,-1 1 1 0 0,1-1 0 0 0,-1 1-1 0 0,1 0 1 0 0,0 0 0 0 0,-1-1-1 0 0,1 1 1 0 0,0 0 0 0 0,0 0-1 0 0,0 0 1 0 0,0 0 0 0 0,1 0-1 0 0,-1 1 1 0 0,1-1 0 0 0,-1 0-1 0 0,1 0 1 0 0,0 4 0 0 0,-1 43 1053 0 0,2-39-1038 0 0,0 44 158 0 0,3-1 0 0 0,2 0 1 0 0,3 0-1 0 0,21 75 0 0 0,-29-124-348 0 0,-1-3-63 0 0,0 0 0 0 0,0 1-1 0 0,0-1 1 0 0,0 0-1 0 0,0 0 1 0 0,0 1 0 0 0,1-1-1 0 0,-1 0 1 0 0,0 0-1 0 0,1 0 1 0 0,-1 1 0 0 0,1-1-1 0 0,-1 0 1 0 0,1 0-1 0 0,0 0 1 0 0,-1 0 0 0 0,1 0-1 0 0,0 0 1 0 0,0 0-1 0 0,0 0 1 0 0,-1 0 0 0 0,1 0-1 0 0,0-1 1 0 0,0 1-1 0 0,1 0 1 0 0,-1-1 0 0 0,0 1-1 0 0,0-1 1 0 0,0 1-1 0 0,0-1 1 0 0,0 1 0 0 0,2 0-1 0 0,7 2-1626 0 0</inkml:trace>
</inkml:ink>
</file>

<file path=ppt/ink/ink14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8.308"/>
    </inkml:context>
    <inkml:brush xml:id="br0">
      <inkml:brushProperty name="width" value="0.1" units="cm"/>
      <inkml:brushProperty name="height" value="0.1" units="cm"/>
      <inkml:brushProperty name="color" value="#AB008B"/>
    </inkml:brush>
  </inkml:definitions>
  <inkml:trace contextRef="#ctx0" brushRef="#br0">286 18 11055 0 0,'0'0'6555'0'0,"-30"-13"-2095"0"0,25 12-4258 0 0,0 0 0 0 0,0 0 0 0 0,0 0 0 0 0,0 1 0 0 0,0 0 0 0 0,0 0 1 0 0,0 0-1 0 0,0 0 0 0 0,0 1 0 0 0,-8 2 0 0 0,-52 18 242 0 0,48-15-454 0 0,7-3 26 0 0,0 1 0 0 0,0 0 0 0 0,0 0 0 0 0,1 1-1 0 0,0 0 1 0 0,0 1 0 0 0,1 0 0 0 0,-1 0 0 0 0,-11 12 0 0 0,19-16 8 0 0,0-1 0 0 0,1 1 0 0 0,-1-1 1 0 0,0 1-1 0 0,1-1 0 0 0,-1 1 0 0 0,1-1 0 0 0,-1 1 1 0 0,1 0-1 0 0,0-1 0 0 0,0 1 0 0 0,0 0 0 0 0,0-1 1 0 0,0 1-1 0 0,0 0 0 0 0,0-1 0 0 0,0 1 0 0 0,1 0 1 0 0,-1-1-1 0 0,0 1 0 0 0,1-1 0 0 0,0 1 0 0 0,-1-1 1 0 0,1 1-1 0 0,0-1 0 0 0,0 1 0 0 0,0-1 0 0 0,0 0 1 0 0,0 1-1 0 0,0-1 0 0 0,0 0 0 0 0,0 0 0 0 0,1 0 1 0 0,-1 0-1 0 0,3 2 0 0 0,6 4 52 0 0,0 0-1 0 0,0-1 1 0 0,20 10 0 0 0,-19-11-17 0 0,5 3-41 0 0,0-1 0 0 0,0-1 0 0 0,1 0-1 0 0,-1-2 1 0 0,1 1 0 0 0,0-2 0 0 0,1 0 0 0 0,-1-1-1 0 0,28-1 1 0 0,-26-2-946 0 0,0-1-1 0 0,30-6 0 0 0,-27 2-607 0 0</inkml:trace>
</inkml:ink>
</file>

<file path=ppt/ink/ink14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1:58.679"/>
    </inkml:context>
    <inkml:brush xml:id="br0">
      <inkml:brushProperty name="width" value="0.1" units="cm"/>
      <inkml:brushProperty name="height" value="0.1" units="cm"/>
      <inkml:brushProperty name="color" value="#AB008B"/>
    </inkml:brush>
  </inkml:definitions>
  <inkml:trace contextRef="#ctx0" brushRef="#br0">1 34 6447 0 0,'34'-33'19658'0'0,"-14"50"-15889"0"0,12 33-14624 0 0</inkml:trace>
  <inkml:trace contextRef="#ctx0" brushRef="#br0" timeOffset="1">48 464 20415 0 0,'-14'10'904'0'0,"9"-1"184"0"0,1 1-864 0 0,8 3 624 0 0,0-1 1128 0 0,-2 2 8 0 0,10-2-1720 0 0,2-2-264 0 0,1-4 0 0 0,0-3 0 0 0</inkml:trace>
</inkml:ink>
</file>

<file path=ppt/ink/ink14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6.856"/>
    </inkml:context>
    <inkml:brush xml:id="br0">
      <inkml:brushProperty name="width" value="0.1" units="cm"/>
      <inkml:brushProperty name="height" value="0.1" units="cm"/>
      <inkml:brushProperty name="color" value="#AB008B"/>
    </inkml:brush>
  </inkml:definitions>
  <inkml:trace contextRef="#ctx0" brushRef="#br0">516 145 1375 0 0,'0'0'17962'0'0,"-22"-28"-15692"0"0,6 20-2081 0 0,-1 1 0 0 0,0 1 1 0 0,-1 0-1 0 0,1 1 0 0 0,-1 1 0 0 0,0 1 0 0 0,-19-2 0 0 0,-5-1-155 0 0,-4-1 37 0 0,30 6-41 0 0,1-1-1 0 0,0-1 0 0 0,0 0 1 0 0,0-1-1 0 0,0 0 1 0 0,0-1-1 0 0,1-1 0 0 0,0 0 1 0 0,0-1-1 0 0,-13-9 0 0 0,27 15-21 0 0,0 1 0 0 0,0 0 0 0 0,-1 0 0 0 0,1 0 0 0 0,0-1-1 0 0,-1 1 1 0 0,1 0 0 0 0,0 0 0 0 0,-1 0 0 0 0,1 0 0 0 0,0 0-1 0 0,-1 0 1 0 0,1 0 0 0 0,-1 0 0 0 0,1 0 0 0 0,0 0 0 0 0,-1 0-1 0 0,1 0 1 0 0,0 0 0 0 0,-1 0 0 0 0,1 0 0 0 0,0 0 0 0 0,-1 0-1 0 0,1 1 1 0 0,0-1 0 0 0,-1 0 0 0 0,1 0 0 0 0,0 0-1 0 0,-1 1 1 0 0,1-1 0 0 0,0 0 0 0 0,0 0 0 0 0,-1 1 0 0 0,1-1-1 0 0,0 0 1 0 0,0 0 0 0 0,-1 1 0 0 0,1-1 0 0 0,-10 21 47 0 0,-1 26-91 0 0,11-45 53 0 0,-18 127 41 0 0,-2 177 1 0 0,19-289-59 0 0,1 1 0 0 0,0-1 0 0 0,2 0 0 0 0,0 0 0 0 0,5 23 0 0 0,-5-35 0 0 0,-1 0 0 0 0,1-1 0 0 0,0 1 0 0 0,0 0 0 0 0,1-1 0 0 0,-1 0 0 0 0,1 1 0 0 0,0-1 0 0 0,0 0 0 0 0,0 0 0 0 0,1-1 0 0 0,-1 1 0 0 0,1-1 0 0 0,0 0 0 0 0,0 0 0 0 0,0 0 0 0 0,1 0 0 0 0,-1-1 0 0 0,0 1 0 0 0,1-1 0 0 0,0 0 0 0 0,7 2 0 0 0,165 46 53 0 0,176 47 94 0 0,-327-92-72 0 0,-24-5-33 0 0,1-2-21 0 0,1 1 0 0 0,-1-1 0 0 0,0 0 0 0 0,0 0 0 0 0,0 0 0 0 0,0-1 0 0 0,0 1 0 0 0,0-1 0 0 0,0 1 0 0 0,-1-1 0 0 0,1 0 0 0 0,-1 0 0 0 0,0 0 0 0 0,0 0 0 0 0,0-1 0 0 0,0 1-1 0 0,1-6 1 0 0,1-1 22 0 0,-2 0-1 0 0,1-1 0 0 0,-1 1 1 0 0,0-14-1 0 0,1 3 37 0 0,8-81 162 0 0,-4-1 0 0 0,-5 0-1 0 0,-11-106 1 0 0,9 206-234 0 0,-7-43 2 0 0,7 45-3 0 0,0 0 0 0 0,0 0-1 0 0,0 0 1 0 0,-1 0 0 0 0,1 0-1 0 0,0 0 1 0 0,-1 0 0 0 0,1 0-1 0 0,-1 0 1 0 0,1 0 0 0 0,-1 0-1 0 0,1 0 1 0 0,-1 1 0 0 0,0-1-1 0 0,1 0 1 0 0,-1 0 0 0 0,0 1-1 0 0,0-1 1 0 0,1 0 0 0 0,-1 1-1 0 0,0-1 1 0 0,0 1 0 0 0,0-1-1 0 0,0 1 1 0 0,0-1 0 0 0,0 1-1 0 0,0 0 1 0 0,0-1 0 0 0,0 1-1 0 0,0 0 1 0 0,0 0 0 0 0,0 0-1 0 0,0 0 1 0 0,0 0 0 0 0,0 0-1 0 0,0 0 1 0 0,0 0 0 0 0,0 0-1 0 0,0 0 1 0 0,0 1 0 0 0,0-1-1 0 0,-1 1 1 0 0,2-1-25 0 0,-1 0 1 0 0,1 0-1 0 0,0 1 1 0 0,0-1-1 0 0,0 0 0 0 0,-1 0 1 0 0,1 1-1 0 0,0-1 0 0 0,0 0 1 0 0,0 0-1 0 0,0 1 0 0 0,0-1 1 0 0,0 0-1 0 0,0 0 0 0 0,-1 1 1 0 0,1-1-1 0 0,0 0 0 0 0,0 1 1 0 0,0-1-1 0 0,0 0 1 0 0,0 0-1 0 0,0 1 0 0 0,0-1 1 0 0,1 0-1 0 0,-1 1 0 0 0,0-1 1 0 0,0 0-1 0 0,0 0 0 0 0,0 1 1 0 0,0-1-1 0 0,0 0 0 0 0,0 0 1 0 0,1 1-1 0 0,-1-1 0 0 0,0 0 1 0 0,0 0-1 0 0,0 1 0 0 0,1-1 1 0 0,-1 0-1 0 0,0 0 1 0 0,0 0-1 0 0,0 1 0 0 0,1-1 1 0 0,-1 0-1 0 0,1 0 0 0 0</inkml:trace>
</inkml:ink>
</file>

<file path=ppt/ink/ink14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7.875"/>
    </inkml:context>
    <inkml:brush xml:id="br0">
      <inkml:brushProperty name="width" value="0.1" units="cm"/>
      <inkml:brushProperty name="height" value="0.1" units="cm"/>
      <inkml:brushProperty name="color" value="#AB008B"/>
    </inkml:brush>
  </inkml:definitions>
  <inkml:trace contextRef="#ctx0" brushRef="#br0">2 237 5527 0 0,'0'-5'8352'0'0,"-1"-22"-5390"0"0,1 22-2620 0 0,0 1-1 0 0,0-1 1 0 0,0 0 0 0 0,1 0 0 0 0,0 1 0 0 0,0-1 0 0 0,0 0 0 0 0,0 1 0 0 0,1-1 0 0 0,0 1 0 0 0,0-1 0 0 0,0 1 0 0 0,0 0 0 0 0,1 0-1 0 0,4-6 1 0 0,-2 4-82 0 0,1 0 0 0 0,0 1-1 0 0,1-1 1 0 0,0 1 0 0 0,-1 0 0 0 0,2 1-1 0 0,-1-1 1 0 0,10-3 0 0 0,13-4-112 0 0,1 2 0 0 0,0 1 0 0 0,52-8 0 0 0,-65 14-59 0 0,26-6-364 0 0,1 3 0 0 0,60-2 1 0 0,-86 5-3299 0 0</inkml:trace>
</inkml:ink>
</file>

<file path=ppt/ink/ink14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8.257"/>
    </inkml:context>
    <inkml:brush xml:id="br0">
      <inkml:brushProperty name="width" value="0.1" units="cm"/>
      <inkml:brushProperty name="height" value="0.1" units="cm"/>
      <inkml:brushProperty name="color" value="#AB008B"/>
    </inkml:brush>
  </inkml:definitions>
  <inkml:trace contextRef="#ctx0" brushRef="#br0">62 0 8287 0 0,'-20'33'904'0'0,"14"-25"129"0"0,1 0-1 0 0,1 0 1 0 0,0 1 0 0 0,0-1-1 0 0,0 1 1 0 0,1 0-1 0 0,0 0 1 0 0,1 0-1 0 0,0 1 1 0 0,0-1-1 0 0,0 14 1 0 0,2 14-671 0 0,0-1 1 0 0,3 1-1 0 0,1-1 1 0 0,1 0-1 0 0,2 0 1 0 0,24 69-1 0 0,-21-64-1484 0 0,-9-23-6392 0 0</inkml:trace>
</inkml:ink>
</file>

<file path=ppt/ink/ink14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8.635"/>
    </inkml:context>
    <inkml:brush xml:id="br0">
      <inkml:brushProperty name="width" value="0.1" units="cm"/>
      <inkml:brushProperty name="height" value="0.1" units="cm"/>
      <inkml:brushProperty name="color" value="#AB008B"/>
    </inkml:brush>
  </inkml:definitions>
  <inkml:trace contextRef="#ctx0" brushRef="#br0">73 32 12783 0 0,'-21'32'1384'0'0,"12"-21"-1167"0"0,3-5 462 0 0,0 0 1 0 0,1 1-1 0 0,0-1 1 0 0,1 2 0 0 0,-1-1-1 0 0,-4 13 1 0 0,8-18-558 0 0,1 0 0 0 0,-1 0 0 0 0,1 0 0 0 0,0 0 0 0 0,-1 0 0 0 0,1 1-1 0 0,0-1 1 0 0,1 0 0 0 0,-1 0 0 0 0,0 0 0 0 0,1 0 0 0 0,-1 0 0 0 0,1 1 0 0 0,-1-1 0 0 0,1 0 0 0 0,0 0 0 0 0,0 0 0 0 0,0 0 0 0 0,0-1 0 0 0,0 1 0 0 0,1 0 0 0 0,-1 0 0 0 0,1-1 0 0 0,-1 1 0 0 0,1-1-1 0 0,-1 1 1 0 0,1-1 0 0 0,0 0 0 0 0,0 1 0 0 0,-1-1 0 0 0,5 1 0 0 0,-2 0-75 0 0,0 0-1 0 0,0 0 1 0 0,1-1-1 0 0,-1 0 1 0 0,0 0-1 0 0,1 0 1 0 0,-1-1-1 0 0,1 1 1 0 0,-1-1-1 0 0,1 0 1 0 0,0 0-1 0 0,-1-1 1 0 0,1 1-1 0 0,-1-1 1 0 0,0 0-1 0 0,1 0 1 0 0,-1 0-1 0 0,0-1 1 0 0,1 0-1 0 0,-1 0 1 0 0,0 0-1 0 0,0 0 1 0 0,-1-1-1 0 0,1 1 1 0 0,0-1-1 0 0,-1 0 1 0 0,5-4-1 0 0,-3 3 107 0 0,0-1 0 0 0,0 1-1 0 0,-1-1 1 0 0,1 0 0 0 0,-1 0 0 0 0,0-1 0 0 0,0 1-1 0 0,-1-1 1 0 0,0 0 0 0 0,0 0 0 0 0,0 0-1 0 0,0 0 1 0 0,-1 0 0 0 0,0-1 0 0 0,-1 1 0 0 0,0-1-1 0 0,2-12 1 0 0,-3 16-178 0 0,0 1 0 0 0,-1-1-1 0 0,1 1 1 0 0,0-1 0 0 0,-1 1 0 0 0,1-1-1 0 0,-1 1 1 0 0,0 0 0 0 0,0-1-1 0 0,0 1 1 0 0,0 0 0 0 0,0 0 0 0 0,0 0-1 0 0,-1 0 1 0 0,1 0 0 0 0,-1 0 0 0 0,0 0-1 0 0,1 0 1 0 0,-1 0 0 0 0,0 1 0 0 0,0-1-1 0 0,0 1 1 0 0,0-1 0 0 0,0 1 0 0 0,-4-2-1 0 0,2 2-60 0 0,0 0-1 0 0,0 1 0 0 0,0-1 0 0 0,0 1 0 0 0,0 0 1 0 0,0 0-1 0 0,0 0 0 0 0,0 0 0 0 0,0 1 0 0 0,0 0 1 0 0,0-1-1 0 0,0 2 0 0 0,0-1 0 0 0,-5 2 0 0 0</inkml:trace>
</inkml:ink>
</file>

<file path=ppt/ink/ink14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9.011"/>
    </inkml:context>
    <inkml:brush xml:id="br0">
      <inkml:brushProperty name="width" value="0.1" units="cm"/>
      <inkml:brushProperty name="height" value="0.1" units="cm"/>
      <inkml:brushProperty name="color" value="#AB008B"/>
    </inkml:brush>
  </inkml:definitions>
  <inkml:trace contextRef="#ctx0" brushRef="#br0">67 161 9671 0 0,'6'-34'395'0'0,"-3"20"258"0"0,0 1-1 0 0,-1-1 1 0 0,0-16-1 0 0,-2 27-209 0 0,0 1 1 0 0,0-1-1 0 0,0 0 0 0 0,0 1 0 0 0,-1-1 1 0 0,1 0-1 0 0,-1 1 0 0 0,0-1 0 0 0,1 1 1 0 0,-1-1-1 0 0,-1 1 0 0 0,1 0 1 0 0,0-1-1 0 0,0 1 0 0 0,-1 0 0 0 0,1 0 1 0 0,-1 0-1 0 0,0 0 0 0 0,0 0 0 0 0,0 0 1 0 0,0 0-1 0 0,-2-1 0 0 0,3 3-349 0 0,0 0-1 0 0,0 0 1 0 0,0 1-1 0 0,0-1 1 0 0,0 1-1 0 0,0-1 1 0 0,1 0 0 0 0,-1 1-1 0 0,0-1 1 0 0,0 1-1 0 0,0 0 1 0 0,1-1-1 0 0,-1 1 1 0 0,0 0-1 0 0,1-1 1 0 0,-1 1-1 0 0,1 0 1 0 0,-1 0-1 0 0,1-1 1 0 0,-1 1 0 0 0,1 0-1 0 0,-1 0 1 0 0,1 0-1 0 0,0 0 1 0 0,-1 1-1 0 0,-11 24 35 0 0,6-4-112 0 0,0 1 0 0 0,1 0 0 0 0,1 0 0 0 0,1 0 0 0 0,1 0 0 0 0,1 1 0 0 0,1-1 0 0 0,2 1 0 0 0,0-1 0 0 0,1 0 0 0 0,1 0 0 0 0,12 37 0 0 0,-12-50-8 0 0,1 1-1 0 0,0-1 1 0 0,0 1-1 0 0,1-1 0 0 0,1-1 1 0 0,-1 1-1 0 0,2-1 1 0 0,-1-1-1 0 0,1 1 1 0 0,1-1-1 0 0,-1-1 1 0 0,1 1-1 0 0,1-1 1 0 0,14 8-1 0 0,-20-14-175 0 0,0 0-1 0 0,0 0 1 0 0,0 0-1 0 0,0-1 1 0 0,0 1-1 0 0,0-1 1 0 0,0 0 0 0 0,0-1-1 0 0,0 1 1 0 0,0-1-1 0 0,0 1 1 0 0,0-1-1 0 0,-1 0 1 0 0,1-1-1 0 0,0 1 1 0 0,0-1 0 0 0,-1 1-1 0 0,1-1 1 0 0,-1 0-1 0 0,0 0 1 0 0,1-1-1 0 0,-1 1 1 0 0,0-1-1 0 0,0 0 1 0 0,0 1 0 0 0,-1-1-1 0 0,1-1 1 0 0,-1 1-1 0 0,4-7 1 0 0,-4 1-1947 0 0</inkml:trace>
  <inkml:trace contextRef="#ctx0" brushRef="#br0" timeOffset="1">65 363 7367 0 0,'5'-3'11544'0'0,"9"-4"-9925"0"0,4 6-924 0 0,0 0 0 0 0,30 4 0 0 0,-30-2-839 0 0,1 0 0 0 0,33-3 0 0 0,26-10-6056 0 0,-58 8 128 0 0</inkml:trace>
</inkml:ink>
</file>

<file path=ppt/ink/ink14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9.404"/>
    </inkml:context>
    <inkml:brush xml:id="br0">
      <inkml:brushProperty name="width" value="0.1" units="cm"/>
      <inkml:brushProperty name="height" value="0.1" units="cm"/>
      <inkml:brushProperty name="color" value="#AB008B"/>
    </inkml:brush>
  </inkml:definitions>
  <inkml:trace contextRef="#ctx0" brushRef="#br0">137 417 6447 0 0,'5'-11'9689'0'0,"-14"-1"-7156"0"0,-8-6-381 0 0,15 17-2014 0 0,-1 0 1 0 0,0 0 0 0 0,1 0 0 0 0,-1 1-1 0 0,0-1 1 0 0,0 1 0 0 0,0 0 0 0 0,0 0 0 0 0,1 0-1 0 0,-1 0 1 0 0,0 0 0 0 0,0 0 0 0 0,0 1 0 0 0,1 0-1 0 0,-1-1 1 0 0,0 1 0 0 0,0 0 0 0 0,1 0-1 0 0,-1 0 1 0 0,1 1 0 0 0,-1-1 0 0 0,1 1 0 0 0,-1-1-1 0 0,1 1 1 0 0,0 0 0 0 0,0 0 0 0 0,-3 4-1 0 0,1-3-28 0 0,0 1 0 0 0,1-1 0 0 0,0 1 0 0 0,-1 0 0 0 0,1 1-1 0 0,1-1 1 0 0,-1 0 0 0 0,1 1 0 0 0,0-1 0 0 0,0 1-1 0 0,0 0 1 0 0,0 0 0 0 0,1 0 0 0 0,-2 8 0 0 0,3-12-121 0 0,0 1 0 0 0,0-1 0 0 0,0 0 1 0 0,1 1-1 0 0,-1-1 0 0 0,0 0 0 0 0,0 1 1 0 0,1-1-1 0 0,-1 0 0 0 0,1 0 0 0 0,-1 1 0 0 0,1-1 1 0 0,-1 0-1 0 0,1 0 0 0 0,0 0 0 0 0,0 0 1 0 0,-1 0-1 0 0,1 0 0 0 0,0 0 0 0 0,0 0 0 0 0,0 0 1 0 0,0 0-1 0 0,0 0 0 0 0,2 1 0 0 0,0-1-18 0 0,0 0 0 0 0,0 0 0 0 0,0 0 0 0 0,0-1-1 0 0,0 1 1 0 0,0-1 0 0 0,0 0 0 0 0,1 1 0 0 0,-1-1-1 0 0,5-1 1 0 0,8-2-83 0 0,0 0 0 0 0,1-1 0 0 0,18-8 0 0 0,-27 9 100 0 0,2 0-2 0 0,0 0 0 0 0,0 1 0 0 0,1 0 0 0 0,-1 1 0 0 0,0-1 0 0 0,1 2 0 0 0,19 1 0 0 0,-12 0 5 0 0,1 0 0 0 0,0-1 0 0 0,19-2 0 0 0,-30 1 6 0 0,-1 0 0 0 0,1 0-1 0 0,-1 0 1 0 0,1-1 0 0 0,-1-1-1 0 0,0 1 1 0 0,0-1 0 0 0,0 0 0 0 0,0-1-1 0 0,8-5 1 0 0,-14 7 6 0 0,1 0 0 0 0,0 0 0 0 0,-1 0-1 0 0,1 0 1 0 0,-1 0 0 0 0,1-1 0 0 0,-1 1 0 0 0,0-1 0 0 0,0 1-1 0 0,0-1 1 0 0,-1 1 0 0 0,1-1 0 0 0,-1 0 0 0 0,1 1-1 0 0,-1-1 1 0 0,0 0 0 0 0,0 1 0 0 0,0-1 0 0 0,-1-5 0 0 0,-12-60 87 0 0,6 37-69 0 0,-18-245 1135 0 0,24 269-1068 0 0,32 291 886 0 0,-22-235-1000 0 0,2 0 0 0 0,3-1 0 0 0,1-1 0 0 0,24 52 0 0 0,-33-85-461 0 0,7 13 325 0 0</inkml:trace>
</inkml:ink>
</file>

<file path=ppt/ink/ink14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09.790"/>
    </inkml:context>
    <inkml:brush xml:id="br0">
      <inkml:brushProperty name="width" value="0.1" units="cm"/>
      <inkml:brushProperty name="height" value="0.1" units="cm"/>
      <inkml:brushProperty name="color" value="#AB008B"/>
    </inkml:brush>
  </inkml:definitions>
  <inkml:trace contextRef="#ctx0" brushRef="#br0">18 6 12895 0 0,'-11'-5'7800'0'0,"5"9"-6536"0"0,6 7-768 0 0,1-1-8 0 0,1 1-328 0 0,2 0-72 0 0,0-3-16 0 0</inkml:trace>
</inkml:ink>
</file>

<file path=ppt/ink/ink1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4.338"/>
    </inkml:context>
    <inkml:brush xml:id="br0">
      <inkml:brushProperty name="width" value="0.1" units="cm"/>
      <inkml:brushProperty name="height" value="0.1" units="cm"/>
      <inkml:brushProperty name="color" value="#004F8B"/>
    </inkml:brush>
  </inkml:definitions>
  <inkml:trace contextRef="#ctx0" brushRef="#br0">110 349 8783 0 0,'0'0'8928'0'0,"-11"-21"-3688"0"0,19 18-4989 0 0,-1 0 0 0 0,0-1 0 0 0,0 0 0 0 0,0 0 0 0 0,0-1 0 0 0,-1 1 0 0 0,0-2-1 0 0,0 1 1 0 0,0-1 0 0 0,-1 0 0 0 0,1 0 0 0 0,-1 0 0 0 0,-1-1 0 0 0,1 1 0 0 0,-1-1 0 0 0,5-12 0 0 0,4-10-105 0 0,-1-1 0 0 0,14-55 0 0 0,-23 72-44 0 0,0-1 1 0 0,-1 1-1 0 0,-1-1 1 0 0,0-14-1 0 0,-1 27 26 0 0,-12 27-11 0 0,-41 133-43 0 0,6-15-321 0 0,24-79 17 0 0,-25 129 1 0 0,33-126-426 0 0,-39 117 1 0 0,51-179 592 0 0,-6 22-155 0 0,9-27 218 0 0,1 0-1 0 0,-1 1 1 0 0,1-1-1 0 0,-1 0 1 0 0,1 0 0 0 0,0 0-1 0 0,0 0 1 0 0,-1 0-1 0 0,1 0 1 0 0,0 0-1 0 0,0-1 1 0 0,0 1-1 0 0,0 0 1 0 0,0 0-1 0 0,0-1 1 0 0,0 1-1 0 0,1 0 1 0 0,-1-1-1 0 0,0 1 1 0 0,0-1-1 0 0,0 0 1 0 0,1 1-1 0 0,-1-1 1 0 0,0 0-1 0 0,0 0 1 0 0,1 0-1 0 0,-1 0 1 0 0,1 0-1 0 0,37-6 293 0 0,-30 4-217 0 0,78-14 377 0 0,-51 7-435 0 0,0 2-1 0 0,1 1 0 0 0,0 2 0 0 0,0 2 0 0 0,1 1 1 0 0,43 5-1 0 0,-75-4-174 0 0,3 0-369 0 0</inkml:trace>
</inkml:ink>
</file>

<file path=ppt/ink/ink14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10.212"/>
    </inkml:context>
    <inkml:brush xml:id="br0">
      <inkml:brushProperty name="width" value="0.1" units="cm"/>
      <inkml:brushProperty name="height" value="0.1" units="cm"/>
      <inkml:brushProperty name="color" value="#AB008B"/>
    </inkml:brush>
  </inkml:definitions>
  <inkml:trace contextRef="#ctx0" brushRef="#br0">14 1 5527 0 0,'-14'11'18032'0'0</inkml:trace>
</inkml:ink>
</file>

<file path=ppt/ink/ink14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10.649"/>
    </inkml:context>
    <inkml:brush xml:id="br0">
      <inkml:brushProperty name="width" value="0.1" units="cm"/>
      <inkml:brushProperty name="height" value="0.1" units="cm"/>
      <inkml:brushProperty name="color" value="#AB008B"/>
    </inkml:brush>
  </inkml:definitions>
  <inkml:trace contextRef="#ctx0" brushRef="#br0">115 1 1375 0 0,'-3'8'12020'0'0,"-5"11"-7800"0"0,2-13-3730 0 0,0 0 1 0 0,0 0-1 0 0,-1 0 0 0 0,-14 8 0 0 0,15-10-423 0 0,1-1-1 0 0,-1 1 1 0 0,1 0 0 0 0,0 1-1 0 0,0-1 1 0 0,0 1 0 0 0,1 0-1 0 0,0 0 1 0 0,-5 7 0 0 0,9-11-67 0 0,-1 0 1 0 0,1 0 0 0 0,-1 0 0 0 0,1 0-1 0 0,0 0 1 0 0,0 0 0 0 0,-1 0 0 0 0,1 1-1 0 0,0-1 1 0 0,0 0 0 0 0,0 0 0 0 0,0 0 0 0 0,0 0-1 0 0,0 0 1 0 0,0 1 0 0 0,1-1 0 0 0,-1 0-1 0 0,0 0 1 0 0,1 0 0 0 0,-1 0 0 0 0,0 0 0 0 0,1 0-1 0 0,0 0 1 0 0,-1 0 0 0 0,2 1 0 0 0,0 1 3 0 0,1-1 1 0 0,-1 1 0 0 0,1-1-1 0 0,-1 0 1 0 0,1 0 0 0 0,0 0-1 0 0,0 0 1 0 0,6 2 0 0 0,4 1 141 0 0,2 0 0 0 0,26 5 0 0 0,-2-2 201 0 0,64 15 1126 0 0,-94-20-1269 0 0,0 0 0 0 0,0 0-1 0 0,-1 1 1 0 0,0 0-1 0 0,1 1 1 0 0,-2 0 0 0 0,1 0-1 0 0,12 11 1 0 0,-19-14-59 0 0,1 0-81 0 0,-1 0-1 0 0,0 1 1 0 0,0-1-1 0 0,0 1 0 0 0,0-1 1 0 0,0 1-1 0 0,-1-1 1 0 0,1 1-1 0 0,-1 0 1 0 0,1 0-1 0 0,-1-1 1 0 0,0 1-1 0 0,0 0 1 0 0,-1 3-1 0 0,-1-1-10 0 0,-1 1 0 0 0,1 0 0 0 0,-1 0 0 0 0,0-1 0 0 0,-1 0 0 0 0,0 0 0 0 0,1 0 0 0 0,-2 0 0 0 0,1 0 0 0 0,0-1 0 0 0,-1 0 0 0 0,0 0 0 0 0,0 0 0 0 0,0 0 0 0 0,0-1-1 0 0,-1 0 1 0 0,0 0 0 0 0,1 0 0 0 0,-10 2 0 0 0,5-1-23 0 0,0 0-1 0 0,-1-1 1 0 0,1 0-1 0 0,-1-1 1 0 0,0 0-1 0 0,0 0 1 0 0,0-1 0 0 0,0-1-1 0 0,0 0 1 0 0,-15-2-1 0 0,22 0-461 0 0,-1 0 0 0 0,1 0 0 0 0,-1 0 0 0 0,1-1 0 0 0,0 0 0 0 0,0 0 0 0 0,0 0 0 0 0,0 0 0 0 0,-6-8-1 0 0,9 10 153 0 0,-8-8-1735 0 0</inkml:trace>
</inkml:ink>
</file>

<file path=ppt/ink/ink14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11.010"/>
    </inkml:context>
    <inkml:brush xml:id="br0">
      <inkml:brushProperty name="width" value="0.1" units="cm"/>
      <inkml:brushProperty name="height" value="0.1" units="cm"/>
      <inkml:brushProperty name="color" value="#AB008B"/>
    </inkml:brush>
  </inkml:definitions>
  <inkml:trace contextRef="#ctx0" brushRef="#br0">0 217 4607 0 0,'32'-32'1349'0'0,"1"-22"8254"0"0,-23 36-7423 0 0,-6 10-1578 0 0,1 0 0 0 0,0 1 0 0 0,1 0-1 0 0,-1 0 1 0 0,1 0 0 0 0,1 1 0 0 0,-1 0 0 0 0,12-8 0 0 0,-10 9-307 0 0,1 0 0 0 0,-1 0 0 0 0,1 1 1 0 0,1 0-1 0 0,-1 0 0 0 0,17-3 1 0 0,-4 3-398 0 0,0 2 0 0 0,0 0 1 0 0,0 1-1 0 0,0 1 0 0 0,-1 1 1 0 0,28 5-1 0 0,46 5-5736 0 0,-71-10-1148 0 0</inkml:trace>
</inkml:ink>
</file>

<file path=ppt/ink/ink14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11.382"/>
    </inkml:context>
    <inkml:brush xml:id="br0">
      <inkml:brushProperty name="width" value="0.1" units="cm"/>
      <inkml:brushProperty name="height" value="0.1" units="cm"/>
      <inkml:brushProperty name="color" value="#AB008B"/>
    </inkml:brush>
  </inkml:definitions>
  <inkml:trace contextRef="#ctx0" brushRef="#br0">61 15 10191 0 0,'16'-10'8376'0'0,"-30"37"-6544"0"0,5-10-1720 0 0,0 1 317 0 0,0 0 1 0 0,1 1-1 0 0,1 1 1 0 0,0-1-1 0 0,-5 33 1 0 0,11-48-373 0 0,1 0 1 0 0,0 1-1 0 0,-1-1 0 0 0,2 0 1 0 0,-1 0-1 0 0,0 0 0 0 0,1 1 1 0 0,0-1-1 0 0,0 0 0 0 0,0 0 1 0 0,0 0-1 0 0,1 0 0 0 0,0 0 1 0 0,-1 0-1 0 0,1-1 0 0 0,1 1 1 0 0,-1 0-1 0 0,1-1 1 0 0,-1 0-1 0 0,1 0 0 0 0,0 0 1 0 0,0 0-1 0 0,0 0 0 0 0,0 0 1 0 0,1-1-1 0 0,-1 1 0 0 0,1-1 1 0 0,0 0-1 0 0,0 0 0 0 0,-1 0 1 0 0,1-1-1 0 0,0 0 0 0 0,0 1 1 0 0,5-1-1 0 0,3 2-29 0 0,0-1 1 0 0,0 0-1 0 0,0-1 0 0 0,0-1 0 0 0,1 0 0 0 0,-1-1 1 0 0,0 0-1 0 0,0 0 0 0 0,0-2 0 0 0,0 1 1 0 0,13-6-1 0 0,-15 5-3 0 0,-1 0 0 0 0,1-1 1 0 0,-1 0-1 0 0,0 0 0 0 0,0-1 1 0 0,0-1-1 0 0,-1 1 0 0 0,1-1 1 0 0,-1-1-1 0 0,-1 0 0 0 0,1 0 1 0 0,-1 0-1 0 0,10-14 0 0 0,-15 18-17 0 0,-1 0-1 0 0,0 1 0 0 0,1-1 1 0 0,-1 0-1 0 0,0 0 0 0 0,0 0 1 0 0,-1 0-1 0 0,1 0 0 0 0,0 0 1 0 0,-1 0-1 0 0,0 0 1 0 0,0 0-1 0 0,0 0 0 0 0,0 0 1 0 0,0 0-1 0 0,-1 0 0 0 0,1 0 1 0 0,-3-5-1 0 0,1 2 25 0 0,-1 0-1 0 0,1 1 1 0 0,-2-1 0 0 0,1 1 0 0 0,0 0-1 0 0,-1 0 1 0 0,0 0 0 0 0,-8-7 0 0 0,-4-2 50 0 0,0 1-1 0 0,-1 0 1 0 0,0 2 0 0 0,-28-15 0 0 0,37 22-80 0 0,-26-8-16 0 0,33 12-307 0 0</inkml:trace>
</inkml:ink>
</file>

<file path=ppt/ink/ink14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2:11.754"/>
    </inkml:context>
    <inkml:brush xml:id="br0">
      <inkml:brushProperty name="width" value="0.1" units="cm"/>
      <inkml:brushProperty name="height" value="0.1" units="cm"/>
      <inkml:brushProperty name="color" value="#AB008B"/>
    </inkml:brush>
  </inkml:definitions>
  <inkml:trace contextRef="#ctx0" brushRef="#br0">93 124 5527 0 0,'33'-18'922'0'0,"-30"16"-94"0"0,0 0 0 0 0,0 0 0 0 0,0 0 0 0 0,0 0 0 0 0,0-1 0 0 0,-1 1-1 0 0,1-1 1 0 0,-1 0 0 0 0,4-6 0 0 0,-5 8-591 0 0,0-1 0 0 0,-1 1 0 0 0,1 0 0 0 0,-1-1-1 0 0,1 1 1 0 0,-1-1 0 0 0,1 1 0 0 0,-1-1 0 0 0,0 1 0 0 0,0-1-1 0 0,0 1 1 0 0,0-1 0 0 0,0 1 0 0 0,0-1 0 0 0,0 1-1 0 0,-1 0 1 0 0,1-1 0 0 0,-1 1 0 0 0,1-1 0 0 0,-1 1-1 0 0,1-1 1 0 0,-1 1 0 0 0,0 0 0 0 0,1 0 0 0 0,-1-1 0 0 0,0 1-1 0 0,-1-2 1 0 0,1 3-135 0 0,0-1 1 0 0,0 1-1 0 0,-1 0 0 0 0,1-1 1 0 0,0 1-1 0 0,0 0 0 0 0,0 0 1 0 0,0-1-1 0 0,0 1 0 0 0,0 0 1 0 0,0 0-1 0 0,0 0 0 0 0,0 1 1 0 0,0-1-1 0 0,0 0 0 0 0,-1 0 0 0 0,1 0 1 0 0,0 1-1 0 0,0-1 0 0 0,0 1 1 0 0,0-1-1 0 0,0 1 0 0 0,0-1 1 0 0,1 1-1 0 0,-1-1 0 0 0,0 1 1 0 0,0 0-1 0 0,0 0 0 0 0,0-1 1 0 0,-1 3-1 0 0,-26 24 385 0 0,28-27-459 0 0,-11 11 26 0 0,2 1 0 0 0,-1 0 0 0 0,1 0 0 0 0,1 1 1 0 0,0 0-1 0 0,1 0 0 0 0,1 1 0 0 0,0 0 0 0 0,-7 25 1 0 0,12-34-54 0 0,0 0 1 0 0,0 0 0 0 0,0 0 0 0 0,1 0 0 0 0,0 0 0 0 0,0 0-1 0 0,0-1 1 0 0,1 1 0 0 0,0 0 0 0 0,0 0 0 0 0,0 0 0 0 0,0 0-1 0 0,1-1 1 0 0,0 1 0 0 0,0-1 0 0 0,0 1 0 0 0,0-1 0 0 0,1 0-1 0 0,0 0 1 0 0,0 0 0 0 0,0 0 0 0 0,0 0 0 0 0,0-1-1 0 0,1 1 1 0 0,0-1 0 0 0,0 0 0 0 0,0 0 0 0 0,0 0 0 0 0,0-1-1 0 0,0 0 1 0 0,1 1 0 0 0,-1-1 0 0 0,8 2 0 0 0,3 1 7 0 0,0-1 1 0 0,0 0-1 0 0,0-1 1 0 0,1-1 0 0 0,-1 0-1 0 0,1-1 1 0 0,-1-1-1 0 0,1-1 1 0 0,-1 0-1 0 0,0 0 1 0 0,25-7 0 0 0,-20 3 38 0 0,0 0 1 0 0,-1-2-1 0 0,0 0 1 0 0,-1-1-1 0 0,1-1 1 0 0,-1-1 0 0 0,-1 0-1 0 0,24-20 1 0 0,-37 28 2 0 0,-1-2-1 0 0,1 1 1 0 0,-1 0 0 0 0,0-1 0 0 0,0 1 0 0 0,-1-1-1 0 0,1 0 1 0 0,-1 0 0 0 0,1 0 0 0 0,-1 0 0 0 0,0 0 0 0 0,-1-1-1 0 0,1 1 1 0 0,-1-1 0 0 0,0 1 0 0 0,0-1 0 0 0,0 1-1 0 0,-1-1 1 0 0,1 0 0 0 0,-1 1 0 0 0,0-1 0 0 0,-1 0-1 0 0,1 1 1 0 0,-1-1 0 0 0,0 1 0 0 0,0-1 0 0 0,0 1 0 0 0,-1-1-1 0 0,1 1 1 0 0,-1-1 0 0 0,0 1 0 0 0,-4-6 0 0 0,0 1 14 0 0,0 0 0 0 0,0 0 0 0 0,-1 1 1 0 0,0-1-1 0 0,-1 2 0 0 0,1-1 1 0 0,-1 1-1 0 0,-1 0 0 0 0,0 0 0 0 0,0 1 1 0 0,0 1-1 0 0,0-1 0 0 0,-11-3 0 0 0,1 2-57 0 0,0 2-1 0 0,1 0 0 0 0,-2 1 0 0 0,1 0 1 0 0,0 2-1 0 0,-23-1 0 0 0,40 3-147 0 0,2 1-123 0 0,0 0 167 0 0,0 0 1 0 0,0 0 0 0 0,1 0-1 0 0,-1 0 1 0 0,0-1-1 0 0,1 1 1 0 0,-1 0 0 0 0,0 0-1 0 0,1 0 1 0 0,-1-1-1 0 0,1 1 1 0 0,0 0 0 0 0,-1-1-1 0 0,1 1 1 0 0,-1 0-1 0 0,1-1 1 0 0,0 1 0 0 0,-1-1-1 0 0,1 1 1 0 0,0-1 0 0 0,0 1-1 0 0,0 0 1 0 0,14 3-2088 0 0</inkml:trace>
</inkml:ink>
</file>

<file path=ppt/ink/ink14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1"/>
    </inkml:context>
    <inkml:brush xml:id="br0">
      <inkml:brushProperty name="width" value="0.1" units="cm"/>
      <inkml:brushProperty name="height" value="0.1" units="cm"/>
      <inkml:brushProperty name="color" value="#008C3A"/>
    </inkml:brush>
  </inkml:definitions>
  <inkml:trace contextRef="#ctx0" brushRef="#br0">7 142 1375 0 0,'-6'-4'16935'0'0,"5"1"-17232"0"0,3-3 443 0 0,1 0 0 0 0,-1 0 0 0 0,1 0 0 0 0,0 1 0 0 0,1-1 0 0 0,-1 1 0 0 0,1 0 0 0 0,0 0 0 0 0,0 1 0 0 0,1-1 0 0 0,-1 1 0 0 0,1 0 1 0 0,0 0-1 0 0,0 0 0 0 0,10-5 0 0 0,-1 1 163 0 0,1 0 0 0 0,-1 1 0 0 0,2 0 0 0 0,29-8 0 0 0,-43 14-302 0 0,1 0 1 0 0,-1 0-1 0 0,0 1 0 0 0,1-1 0 0 0,0 1 1 0 0,-1-1-1 0 0,1 1 0 0 0,-1 0 0 0 0,1 0 1 0 0,-1 0-1 0 0,1 0 0 0 0,0 0 0 0 0,-1 1 1 0 0,1-1-1 0 0,-1 1 0 0 0,1 0 0 0 0,-1 0 1 0 0,0 0-1 0 0,1 0 0 0 0,-1 0 0 0 0,0 0 1 0 0,1 1-1 0 0,-1-1 0 0 0,0 1 0 0 0,0-1 1 0 0,0 1-1 0 0,0 0 0 0 0,-1 0 0 0 0,1 0 1 0 0,0 0-1 0 0,-1 0 0 0 0,1 0 0 0 0,-1 0 1 0 0,0 0-1 0 0,0 1 0 0 0,0-1 0 0 0,0 1 1 0 0,0-1-1 0 0,0 1 0 0 0,-1-1 0 0 0,1 1 1 0 0,-1-1-1 0 0,0 1 0 0 0,0 4 0 0 0,1 6 8 0 0,-1-1 0 0 0,-1 1 0 0 0,0-1 0 0 0,-1 1 0 0 0,0-1 0 0 0,-1 1-1 0 0,0-1 1 0 0,-6 12 0 0 0,-3 3-99 0 0,-2-1 0 0 0,-1-1 0 0 0,-36 47 0 0 0,30-43-77 0 0,1 0 0 0 0,-17 32-1 0 0,31-46 72 0 0,44-11 36 0 0,2-7 0 0 0,-6 1 196 0 0,0 2 1 0 0,42 3 0 0 0,-72-1-84 0 0,1-1 0 0 0,-1 0 0 0 0,0 1 0 0 0,0 0 0 0 0,1 0 0 0 0,-1 0 0 0 0,-1 0 0 0 0,8 6 0 0 0,17 9-1543 0 0,-8-13-4265 0 0</inkml:trace>
</inkml:ink>
</file>

<file path=ppt/ink/ink14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2"/>
    </inkml:context>
    <inkml:brush xml:id="br0">
      <inkml:brushProperty name="width" value="0.1" units="cm"/>
      <inkml:brushProperty name="height" value="0.1" units="cm"/>
      <inkml:brushProperty name="color" value="#008C3A"/>
    </inkml:brush>
  </inkml:definitions>
  <inkml:trace contextRef="#ctx0" brushRef="#br0">1 130 3679 0 0,'6'-11'6920'0'0,"10"-12"-4417"0"0,-2 12-1294 0 0,0 0-1 0 0,2 2 1 0 0,30-16-1 0 0,11-7 1111 0 0,-55 31-2190 0 0,0 0 0 0 0,0 0 0 0 0,0 0 0 0 0,0 0 0 0 0,0 1 0 0 0,0-1 0 0 0,1 1 0 0 0,-1-1 0 0 0,0 1 0 0 0,0 0 0 0 0,4-1 0 0 0,-4 1 2 0 0,13 25 262 0 0,-14-17-382 0 0,0 0 1 0 0,0 0-1 0 0,-1 1 0 0 0,0-1 1 0 0,0 0-1 0 0,-1 0 0 0 0,0 0 1 0 0,0 0-1 0 0,-1 0 0 0 0,0 0 1 0 0,-1 0-1 0 0,-4 9 0 0 0,-7 14 89 0 0,-30 49 0 0 0,4-9-39 0 0,28-47-78 0 0,4-7-27 0 0,0 0 1 0 0,-10 34-1 0 0,19-51 43 0 0,-1 1-1 0 0,0 0 1 0 0,0 0 0 0 0,0-1-1 0 0,1 1 1 0 0,-1 0-1 0 0,0 0 1 0 0,1-1 0 0 0,-1 1-1 0 0,1 0 1 0 0,-1-1-1 0 0,1 1 1 0 0,-1 0 0 0 0,1-1-1 0 0,-1 1 1 0 0,1-1-1 0 0,0 1 1 0 0,-1-1 0 0 0,1 1-1 0 0,0-1 1 0 0,-1 0 0 0 0,1 1-1 0 0,0-1 1 0 0,0 0-1 0 0,-1 1 1 0 0,1-1 0 0 0,1 0-1 0 0,21 7-19 0 0,-8-6 50 0 0,0-1 0 0 0,0-1 0 0 0,1-1 1 0 0,15-3-1 0 0,-16 2 10 0 0,1 1 1 0 0,0 0 0 0 0,24 2-1 0 0,-37 0-13 0 0,0 1 1 0 0,-1 0-1 0 0,1 0 0 0 0,0 0 1 0 0,0 1-1 0 0,0-1 0 0 0,-1 1 1 0 0,1 0-1 0 0,-1-1 0 0 0,1 1 1 0 0,-1 0-1 0 0,0 0 0 0 0,0 1 1 0 0,3 2-1 0 0,19 15-1462 0 0,-6-17-2804 0 0</inkml:trace>
</inkml:ink>
</file>

<file path=ppt/ink/ink14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3"/>
    </inkml:context>
    <inkml:brush xml:id="br0">
      <inkml:brushProperty name="width" value="0.1" units="cm"/>
      <inkml:brushProperty name="height" value="0.1" units="cm"/>
      <inkml:brushProperty name="color" value="#008C3A"/>
    </inkml:brush>
  </inkml:definitions>
  <inkml:trace contextRef="#ctx0" brushRef="#br0">0 177 2303 0 0,'8'0'3456'0'0,"13"-2"3583"0"0,3-35-1954 0 0,2 0-3393 0 0,15-24-1182 0 0,-39 58-434 0 0,0 1 0 0 0,-1-1 1 0 0,1 0-1 0 0,0 1 1 0 0,0-1-1 0 0,0 1 0 0 0,0 0 1 0 0,1 0-1 0 0,-1 0 1 0 0,1 0-1 0 0,-1 0 0 0 0,1 0 1 0 0,0 1-1 0 0,0-1 1 0 0,-1 1-1 0 0,1 0 0 0 0,0 0 1 0 0,0 0-1 0 0,0 0 1 0 0,0 1-1 0 0,1-1 0 0 0,-1 1 1 0 0,0-1-1 0 0,0 1 1 0 0,0 0-1 0 0,0 0 0 0 0,6 2 1 0 0,-7-1-53 0 0,1 0 0 0 0,0 0 1 0 0,0 0-1 0 0,0 1 0 0 0,-1 0 0 0 0,1-1 1 0 0,0 1-1 0 0,-1 0 0 0 0,0 0 0 0 0,1 1 1 0 0,-1-1-1 0 0,0 0 0 0 0,0 1 1 0 0,-1-1-1 0 0,1 1 0 0 0,0 0 0 0 0,-1-1 1 0 0,1 1-1 0 0,-1 0 0 0 0,0 0 0 0 0,0 0 1 0 0,0 0-1 0 0,-1 0 0 0 0,1 0 0 0 0,-1 0 1 0 0,1 0-1 0 0,-1 5 0 0 0,-1 3 1 0 0,0 1 0 0 0,-1-1 0 0 0,0 1 0 0 0,0-1-1 0 0,-2 1 1 0 0,1-1 0 0 0,-1 0 0 0 0,-1-1 0 0 0,-7 14 0 0 0,-10 25 30 0 0,21-46-71 0 0,0 0-1 0 0,0 0 0 0 0,0 0 1 0 0,0 0-1 0 0,-1 0 1 0 0,0 0-1 0 0,1 0 0 0 0,-1 0 1 0 0,0 0-1 0 0,0-1 1 0 0,-1 1-1 0 0,1-1 0 0 0,0 0 1 0 0,-1 0-1 0 0,0 0 1 0 0,1 0-1 0 0,-1 0 0 0 0,0 0 1 0 0,-3 1-1 0 0,5-3-42 0 0,7 7-6 0 0,-1-3 79 0 0,0 0-1 0 0,0-1 0 0 0,0 0 1 0 0,1 0-1 0 0,-1-1 1 0 0,1 1-1 0 0,8 1 0 0 0,6 4 192 0 0,-15-5-191 0 0,0 1 1 0 0,-1-1-1 0 0,1 1 0 0 0,-1 0 0 0 0,0 0 0 0 0,0 1 1 0 0,0-1-1 0 0,0 1 0 0 0,-1 0 0 0 0,0 0 0 0 0,0 0 1 0 0,0 0-1 0 0,-1 1 0 0 0,0-1 0 0 0,0 1 1 0 0,0-1-1 0 0,-1 1 0 0 0,1 0 0 0 0,-1 0 0 0 0,-1-1 1 0 0,1 1-1 0 0,-1 0 0 0 0,0 0 0 0 0,0 0 0 0 0,-1 0 1 0 0,0 0-1 0 0,-2 7 0 0 0,1-5 77 0 0,0 0 1 0 0,-1 0-1 0 0,0 0 0 0 0,-1 0 0 0 0,0-1 0 0 0,0 1 1 0 0,0-1-1 0 0,-1 0 0 0 0,0 0 0 0 0,-1-1 1 0 0,1 0-1 0 0,-1 1 0 0 0,-1-2 0 0 0,1 1 0 0 0,-1-1 1 0 0,0 0-1 0 0,-10 5 0 0 0,11-8-10 0 0,1 0-1 0 0,-1-1 1 0 0,0 0-1 0 0,0 0 1 0 0,0-1-1 0 0,0 1 1 0 0,-10-2-1 0 0,6 1-49 0 0,8 1 11 0 0,-1 1-135 0 0</inkml:trace>
</inkml:ink>
</file>

<file path=ppt/ink/ink14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4"/>
    </inkml:context>
    <inkml:brush xml:id="br0">
      <inkml:brushProperty name="width" value="0.1" units="cm"/>
      <inkml:brushProperty name="height" value="0.1" units="cm"/>
      <inkml:brushProperty name="color" value="#008C3A"/>
    </inkml:brush>
  </inkml:definitions>
  <inkml:trace contextRef="#ctx0" brushRef="#br0">1 296 8575 0 0,'13'-2'10185'0'0,"53"-11"-8974"0"0,194-49 2315 0 0,-120 25-2408 0 0,306-47-177 0 0,-316 63-922 0 0,-8 0-10 0 0,270-34 46 0 0,-346 59-1767 0 0,-60 14-3989 0 0</inkml:trace>
</inkml:ink>
</file>

<file path=ppt/ink/ink14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5"/>
    </inkml:context>
    <inkml:brush xml:id="br0">
      <inkml:brushProperty name="width" value="0.1" units="cm"/>
      <inkml:brushProperty name="height" value="0.1" units="cm"/>
      <inkml:brushProperty name="color" value="#008C3A"/>
    </inkml:brush>
  </inkml:definitions>
  <inkml:trace contextRef="#ctx0" brushRef="#br0">196 0 4143 0 0,'0'0'16016'0'0,"-35"8"-13904"0"0,24-5-2062 0 0,1 0-1 0 0,-1 1 1 0 0,1 0 0 0 0,0 0-1 0 0,0 1 1 0 0,1 1-1 0 0,0 0 1 0 0,-1 0 0 0 0,2 1-1 0 0,-1 0 1 0 0,1 0-1 0 0,0 1 1 0 0,1 0 0 0 0,-9 12-1 0 0,15-19-50 0 0,1-1 0 0 0,0 1 0 0 0,0 0 0 0 0,-1-1 0 0 0,1 1 0 0 0,0 0 1 0 0,0 0-1 0 0,0-1 0 0 0,0 1 0 0 0,0 0 0 0 0,0-1 0 0 0,0 1 0 0 0,0 0 0 0 0,0 0 0 0 0,0-1 0 0 0,0 1 0 0 0,0 0 0 0 0,1-1 0 0 0,-1 1 0 0 0,0 0 0 0 0,1-1 0 0 0,-1 1 0 0 0,0 0 0 0 0,1-1 0 0 0,-1 1 1 0 0,0-1-1 0 0,1 1 0 0 0,-1-1 0 0 0,1 1 0 0 0,0-1 0 0 0,-1 1 0 0 0,1-1 0 0 0,-1 1 0 0 0,1-1 0 0 0,-1 0 0 0 0,1 1 0 0 0,1-1 0 0 0,18 8-35 0 0,0-5 164 0 0,-1-1-1 0 0,1-1 1 0 0,37-3 0 0 0,-45 0-47 0 0,1 1 0 0 0,0 0 1 0 0,-1 1-1 0 0,1 0 0 0 0,-1 1 1 0 0,1 1-1 0 0,-1 0 0 0 0,0 0 1 0 0,0 2-1 0 0,0-1 0 0 0,20 10 1 0 0,-31-13-9 0 0,23 26 263 0 0,-21-22-308 0 0,-1 0 0 0 0,0 0 0 0 0,-1 1 0 0 0,1-1 0 0 0,-1 0 0 0 0,1 1 0 0 0,-1-1 0 0 0,-1 1 0 0 0,1 0 0 0 0,-1-1 0 0 0,0 1 0 0 0,0-1 0 0 0,0 1 1 0 0,0 0-1 0 0,-1-1 0 0 0,0 1 0 0 0,0-1 0 0 0,0 1 0 0 0,0-1 0 0 0,-1 1 0 0 0,0-1 0 0 0,0 0 0 0 0,0 0 0 0 0,0 0 0 0 0,-1 0 0 0 0,1 0 0 0 0,-1-1 0 0 0,0 1 0 0 0,-4 3 0 0 0,-3 3 66 0 0,1-2-1 0 0,-1 1 1 0 0,-1-1-1 0 0,1-1 1 0 0,-1 0-1 0 0,-1 0 1 0 0,1-1-1 0 0,-1-1 1 0 0,-14 5-1 0 0,5-4-120 0 0,-1-1-1 0 0,1 0 1 0 0,-1-2-1 0 0,0 0 1 0 0,-1-2 0 0 0,-26-1-1 0 0,47 0-217 0 0,0-1-1 0 0,1 1 1 0 0,-1 0-1 0 0,0-1 1 0 0,0 1-1 0 0,1-1 1 0 0,-1 1-1 0 0,1-1 1 0 0,-1 1-1 0 0,1-1 1 0 0,-1 0-1 0 0,1 0 1 0 0,-1 0-1 0 0,1 0 1 0 0,-2-2-1 0 0,-2-3-1634 0 0</inkml:trace>
</inkml:ink>
</file>

<file path=ppt/ink/ink1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4.680"/>
    </inkml:context>
    <inkml:brush xml:id="br0">
      <inkml:brushProperty name="width" value="0.1" units="cm"/>
      <inkml:brushProperty name="height" value="0.1" units="cm"/>
      <inkml:brushProperty name="color" value="#004F8B"/>
    </inkml:brush>
  </inkml:definitions>
  <inkml:trace contextRef="#ctx0" brushRef="#br0">20 205 13615 0 0,'-2'-1'184'0'0,"1"-1"0"0"0,-1 1 0 0 0,1 0-1 0 0,0 0 1 0 0,-1-1 0 0 0,1 1 0 0 0,0 0 0 0 0,0-1-1 0 0,0 1 1 0 0,0-1 0 0 0,0 0 0 0 0,0 1 0 0 0,0-1-1 0 0,1 0 1 0 0,-1 1 0 0 0,0-1 0 0 0,1 0-1 0 0,0 0 1 0 0,-1 0 0 0 0,1 0 0 0 0,0 1 0 0 0,0-1-1 0 0,0 0 1 0 0,0 0 0 0 0,0 0 0 0 0,1 0 0 0 0,-1 1-1 0 0,0-1 1 0 0,1 0 0 0 0,0 0 0 0 0,-1 1-1 0 0,1-1 1 0 0,0 0 0 0 0,0 1 0 0 0,2-4 0 0 0,1-2 550 0 0,0 1 0 0 0,1 0 0 0 0,0 0 0 0 0,0 0 1 0 0,0 0-1 0 0,11-8 0 0 0,-2 3-454 0 0,1 1 0 0 0,0 0-1 0 0,0 1 1 0 0,1 1 0 0 0,1 0 0 0 0,-1 1 0 0 0,24-6-1 0 0,-20 8-1524 0 0,0 2 1 0 0,0 0-1 0 0,32-1 0 0 0,-27 4-7074 0 0</inkml:trace>
</inkml:ink>
</file>

<file path=ppt/ink/ink14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6"/>
    </inkml:context>
    <inkml:brush xml:id="br0">
      <inkml:brushProperty name="width" value="0.1" units="cm"/>
      <inkml:brushProperty name="height" value="0.1" units="cm"/>
      <inkml:brushProperty name="color" value="#008C3A"/>
    </inkml:brush>
  </inkml:definitions>
  <inkml:trace contextRef="#ctx0" brushRef="#br0">0 177 6911 0 0,'23'-26'2858'0'0,"-12"15"-704"0"0,1 0 1 0 0,0 0-1 0 0,0 2 1 0 0,16-11-1 0 0,-8 9-573 0 0,0 0 0 0 0,32-11 0 0 0,46-7-3200 0 0,-1 15-6691 0 0,-81 13 1682 0 0</inkml:trace>
</inkml:ink>
</file>

<file path=ppt/ink/ink14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7"/>
    </inkml:context>
    <inkml:brush xml:id="br0">
      <inkml:brushProperty name="width" value="0.1" units="cm"/>
      <inkml:brushProperty name="height" value="0.1" units="cm"/>
      <inkml:brushProperty name="color" value="#008C3A"/>
    </inkml:brush>
  </inkml:definitions>
  <inkml:trace contextRef="#ctx0" brushRef="#br0">92 0 6447 0 0,'0'0'9418'0'0,"-18"30"-6028"0"0,8-15-3094 0 0,1-1 0 0 0,1 2 0 0 0,0-1 0 0 0,1 1 0 0 0,0 1 0 0 0,1-1 0 0 0,1 1 0 0 0,1 0 0 0 0,-3 20 0 0 0,6-30-252 0 0,0 0 0 0 0,1-1 1 0 0,-1 1-1 0 0,1 0 0 0 0,1 0 0 0 0,-1 0 0 0 0,1 0 0 0 0,0 0 1 0 0,1-1-1 0 0,-1 1 0 0 0,1 0 0 0 0,1-1 0 0 0,-1 1 0 0 0,1-1 1 0 0,0 0-1 0 0,1 0 0 0 0,0 0 0 0 0,-1 0 0 0 0,7 5 0 0 0,-7-7-19 0 0,1-1 0 0 0,0 0 0 0 0,0 0 0 0 0,0 0 0 0 0,1 0 0 0 0,-1 0 0 0 0,0-1 0 0 0,1 0 0 0 0,0 0 0 0 0,0 0 0 0 0,-1-1 0 0 0,1 0 0 0 0,0 1 0 0 0,0-2 0 0 0,0 1 0 0 0,1-1 0 0 0,-1 1 0 0 0,0-1 0 0 0,0-1 0 0 0,0 1 0 0 0,0-1 0 0 0,0 0 0 0 0,0 0 0 0 0,0 0 0 0 0,0-1 0 0 0,6-2-1 0 0,-5 1 21 0 0,-1 1 0 0 0,0-1-1 0 0,0 0 1 0 0,-1 0-1 0 0,1 0 1 0 0,-1 0 0 0 0,1-1-1 0 0,-1 0 1 0 0,0 0-1 0 0,0 0 1 0 0,-1 0-1 0 0,1-1 1 0 0,-1 0 0 0 0,0 1-1 0 0,0-1 1 0 0,-1 0-1 0 0,0-1 1 0 0,1 1 0 0 0,-2 0-1 0 0,1 0 1 0 0,0-1-1 0 0,-1 1 1 0 0,0-1-1 0 0,-1 0 1 0 0,1 1 0 0 0,-1-1-1 0 0,0 0 1 0 0,-1-5-1 0 0,1 4-11 0 0,-1 0 0 0 0,0 0 0 0 0,-1 0 0 0 0,0 0 0 0 0,0 0 0 0 0,0 0 0 0 0,0 1 0 0 0,-1-1 0 0 0,-1 1 0 0 0,1 0 0 0 0,-1 0 0 0 0,0 0 0 0 0,0 0 0 0 0,0 1 0 0 0,-1 0 0 0 0,0 0-1 0 0,0 0 1 0 0,0 0 0 0 0,-1 1 0 0 0,0-1 0 0 0,0 2 0 0 0,-7-5 0 0 0,12 7-260 0 0,-3-1 311 0 0</inkml:trace>
</inkml:ink>
</file>

<file path=ppt/ink/ink14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8"/>
    </inkml:context>
    <inkml:brush xml:id="br0">
      <inkml:brushProperty name="width" value="0.1" units="cm"/>
      <inkml:brushProperty name="height" value="0.1" units="cm"/>
      <inkml:brushProperty name="color" value="#008C3A"/>
    </inkml:brush>
  </inkml:definitions>
  <inkml:trace contextRef="#ctx0" brushRef="#br0">1 9 10103 0 0,'7'6'1079'0'0,"-6"-5"-927"0"0,1 0 0 0 0,-1 0-1 0 0,0 0 1 0 0,0 0 0 0 0,1 0 0 0 0,-1 1 0 0 0,0-1-1 0 0,0 0 1 0 0,-1 1 0 0 0,1-1 0 0 0,0 0 0 0 0,0 1-1 0 0,0-1 1 0 0,-1 1 0 0 0,1-1 0 0 0,-1 1 0 0 0,0 0-1 0 0,1-1 1 0 0,-1 1 0 0 0,0-1 0 0 0,0 1 0 0 0,0 0-1 0 0,0-1 1 0 0,0 3 0 0 0,-10 40 2738 0 0,5-22-1666 0 0,3-12-917 0 0,1-1-1 0 0,0 1 0 0 0,1 0 1 0 0,0-1-1 0 0,1 1 0 0 0,0 0 1 0 0,0-1-1 0 0,1 1 0 0 0,0-1 1 0 0,1 0-1 0 0,5 14 0 0 0,-5-18-248 0 0,0-1 0 0 0,0 1 0 0 0,0-1-1 0 0,0 0 1 0 0,1 0 0 0 0,-1 0-1 0 0,1 0 1 0 0,0 0 0 0 0,1-1 0 0 0,-1 0-1 0 0,1 0 1 0 0,-1 0 0 0 0,1-1 0 0 0,0 1-1 0 0,0-1 1 0 0,0 0 0 0 0,0 0 0 0 0,0-1-1 0 0,0 0 1 0 0,1 0 0 0 0,-1 0-1 0 0,8 0 1 0 0,-6-1-7 0 0,0 0 1 0 0,0-1-1 0 0,0 1 0 0 0,0-1 1 0 0,0-1-1 0 0,0 0 0 0 0,0 0 1 0 0,-1 0-1 0 0,1 0 0 0 0,-1-1 0 0 0,1 0 1 0 0,-1-1-1 0 0,0 0 0 0 0,0 1 1 0 0,-1-2-1 0 0,1 1 0 0 0,-1-1 1 0 0,0 0-1 0 0,0 0 0 0 0,0 0 0 0 0,-1-1 1 0 0,0 1-1 0 0,0-1 0 0 0,0 0 1 0 0,-1-1-1 0 0,3-6 0 0 0,-3 8-1 0 0,0-1-1 0 0,-1 1 1 0 0,0-1-1 0 0,0 0 0 0 0,0 0 1 0 0,-1 0-1 0 0,0 0 1 0 0,0 0-1 0 0,-1 0 1 0 0,1-1-1 0 0,-1 1 0 0 0,-1 0 1 0 0,1 0-1 0 0,-1 0 1 0 0,0 0-1 0 0,0 0 0 0 0,-1 0 1 0 0,0 0-1 0 0,0 0 1 0 0,0 0-1 0 0,-1 1 1 0 0,0-1-1 0 0,0 1 0 0 0,0 0 1 0 0,-1-1-1 0 0,0 2 1 0 0,0-1-1 0 0,0 0 1 0 0,0 1-1 0 0,-6-4 0 0 0,3 3-219 0 0,-1 1 0 0 0,0 1 0 0 0,0-1 0 0 0,0 1 0 0 0,0 1 0 0 0,0-1-1 0 0,-1 1 1 0 0,1 1 0 0 0,-14-1 0 0 0,2-1-2847 0 0</inkml:trace>
</inkml:ink>
</file>

<file path=ppt/ink/ink14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29"/>
    </inkml:context>
    <inkml:brush xml:id="br0">
      <inkml:brushProperty name="width" value="0.1" units="cm"/>
      <inkml:brushProperty name="height" value="0.1" units="cm"/>
      <inkml:brushProperty name="color" value="#008C3A"/>
    </inkml:brush>
  </inkml:definitions>
  <inkml:trace contextRef="#ctx0" brushRef="#br0">1 72 1839 0 0,'5'-8'6437'0'0,"13"-24"2518"0"0,-22 0-2710 0 0,94 107-5422 0 0,49 34-121 0 0,-13-10-237 0 0,-122-98-453 0 0,13 20 117 0 0,-17-21-124 0 0,1 0 0 0 0,-1 1 0 0 0,0-1 0 0 0,0 0 1 0 0,0 1-1 0 0,1-1 0 0 0,-1 0 0 0 0,0 1 0 0 0,0-1 0 0 0,0 0 0 0 0,0 1 0 0 0,0-1 0 0 0,0 0 0 0 0,0 1 0 0 0,1-1 0 0 0,-1 0 0 0 0,0 1 1 0 0,0-1-1 0 0,0 1 0 0 0,-1-1 0 0 0,1 0 0 0 0,0 1 0 0 0,0-1 0 0 0,0 0 0 0 0,0 1 0 0 0,0-1 0 0 0,0 0 0 0 0,0 1 0 0 0,-1-1 1 0 0,1 0-1 0 0,0 1 0 0 0,-1 0-2 0 0,1 0 1 0 0,-1 0-1 0 0,1 0 1 0 0,0 0-1 0 0,0 0 1 0 0,-1 0-1 0 0,1 0 1 0 0,0 0-1 0 0,0 0 1 0 0,0 0-1 0 0,0 0 0 0 0,0 0 1 0 0,0 0-1 0 0,0 0 1 0 0,0 0-1 0 0,1 0 1 0 0,-1 0-1 0 0,0 0 1 0 0,0 0-1 0 0,1 0 1 0 0,-1 0-1 0 0,2 2 1 0 0</inkml:trace>
</inkml:ink>
</file>

<file path=ppt/ink/ink14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0"/>
    </inkml:context>
    <inkml:brush xml:id="br0">
      <inkml:brushProperty name="width" value="0.1" units="cm"/>
      <inkml:brushProperty name="height" value="0.1" units="cm"/>
      <inkml:brushProperty name="color" value="#008C3A"/>
    </inkml:brush>
  </inkml:definitions>
  <inkml:trace contextRef="#ctx0" brushRef="#br0">391 23 4607 0 0,'0'0'9311'0'0,"-19"-21"-3638"0"0,18 20-5582 0 0,0 1 0 0 0,0 0 0 0 0,0-1-1 0 0,-1 1 1 0 0,1 0 0 0 0,0 0 0 0 0,0 0 0 0 0,0 0 0 0 0,-1 0-1 0 0,1 0 1 0 0,0 1 0 0 0,0-1 0 0 0,0 0 0 0 0,0 0-1 0 0,-1 1 1 0 0,1-1 0 0 0,0 1 0 0 0,0-1 0 0 0,0 1-1 0 0,0 0 1 0 0,0-1 0 0 0,0 1 0 0 0,0 0 0 0 0,0-1-1 0 0,0 2 1 0 0,-27 27 650 0 0,17-17-516 0 0,-58 52-6 0 0,-50 49 339 0 0,103-96-495 0 0,1 1-1 0 0,1 1 0 0 0,0 0 1 0 0,-19 37-1 0 0,29-48-289 0 0,0 1 0 0 0,1 0 1 0 0,0 0-1 0 0,0 1 0 0 0,1-1 0 0 0,0 0 0 0 0,-1 18 0 0 0</inkml:trace>
</inkml:ink>
</file>

<file path=ppt/ink/ink14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1"/>
    </inkml:context>
    <inkml:brush xml:id="br0">
      <inkml:brushProperty name="width" value="0.1" units="cm"/>
      <inkml:brushProperty name="height" value="0.1" units="cm"/>
      <inkml:brushProperty name="color" value="#008C3A"/>
    </inkml:brush>
  </inkml:definitions>
  <inkml:trace contextRef="#ctx0" brushRef="#br0">140 5 12671 0 0,'0'0'3806'0'0,"-1"-1"-3336"0"0,-1 0 0 0 0,0 1 0 0 0,0-1 0 0 0,0 1 1 0 0,1 0-1 0 0,-1-1 0 0 0,0 1 0 0 0,0 0 1 0 0,0 0-1 0 0,1 0 0 0 0,-4 0 0 0 0,-4 9-367 0 0,1 0 0 0 0,0 0 0 0 0,0 0 0 0 0,1 1 0 0 0,1 0-1 0 0,0 1 1 0 0,0-1 0 0 0,-4 12 0 0 0,-2 7 230 0 0,-15 58 0 0 0,25-79-333 0 0,0 0 0 0 0,0 1 0 0 0,1-1 0 0 0,0 0 0 0 0,1 0 0 0 0,0 1 0 0 0,0-1 0 0 0,0 0 0 0 0,1 0 0 0 0,3 13 0 0 0,-2-17 0 0 0,-1 0 0 0 0,1-1 0 0 0,0 1 0 0 0,0 0 0 0 0,0-1 0 0 0,1 1 0 0 0,-1-1 0 0 0,1 0 0 0 0,0 0 0 0 0,0 0 0 0 0,0 0 0 0 0,0-1 0 0 0,0 1 0 0 0,1-1 0 0 0,-1 0 0 0 0,1 1 0 0 0,0-2 0 0 0,-1 1 0 0 0,1 0 0 0 0,0-1 0 0 0,0 0 0 0 0,8 2 0 0 0,8 0 55 0 0,0-1 1 0 0,1-1-1 0 0,-1-1 0 0 0,1 0 1 0 0,38-7-1 0 0,-28 3 35 0 0,47 0 0 0 0,-45 6-186 0 0,18 1-899 0 0,-20-6-6655 0 0</inkml:trace>
</inkml:ink>
</file>

<file path=ppt/ink/ink14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2"/>
    </inkml:context>
    <inkml:brush xml:id="br0">
      <inkml:brushProperty name="width" value="0.1" units="cm"/>
      <inkml:brushProperty name="height" value="0.1" units="cm"/>
      <inkml:brushProperty name="color" value="#008C3A"/>
    </inkml:brush>
  </inkml:definitions>
  <inkml:trace contextRef="#ctx0" brushRef="#br0">117 1 11687 0 0,'-18'33'1750'0'0,"2"2"0"0"0,-14 43 0 0 0,15-28 985 0 0,-18 99 0 0 0,31-132-2413 0 0,0 1 1 0 0,1-1-1 0 0,2 23 0 0 0,-1-33-358 0 0,1-1 1 0 0,-1 1-1 0 0,2-1 0 0 0,-1 1 0 0 0,1-1 1 0 0,-1 0-1 0 0,2 0 0 0 0,-1 1 0 0 0,1-2 1 0 0,0 1-1 0 0,7 11 0 0 0,-5-13-1431 0 0</inkml:trace>
</inkml:ink>
</file>

<file path=ppt/ink/ink14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3"/>
    </inkml:context>
    <inkml:brush xml:id="br0">
      <inkml:brushProperty name="width" value="0.1" units="cm"/>
      <inkml:brushProperty name="height" value="0.1" units="cm"/>
      <inkml:brushProperty name="color" value="#008C3A"/>
    </inkml:brush>
  </inkml:definitions>
  <inkml:trace contextRef="#ctx0" brushRef="#br0">125 1 12439 0 0,'-48'65'2905'0'0,"39"-56"-2235"0"0,1 1 1 0 0,1 0 0 0 0,-1 0 0 0 0,2 0-1 0 0,-1 1 1 0 0,2 0 0 0 0,-1 1 0 0 0,2-1-1 0 0,-7 21 1 0 0,9-23-547 0 0,1 1-1 0 0,-1-1 1 0 0,2 0-1 0 0,-1 1 1 0 0,1-1-1 0 0,0 0 1 0 0,1 1-1 0 0,0-1 1 0 0,1 0-1 0 0,0 1 1 0 0,1-1-1 0 0,-1 0 1 0 0,2-1-1 0 0,-1 1 1 0 0,1 0-1 0 0,0-1 1 0 0,8 11-1 0 0,-7-12-95 0 0,1-1-1 0 0,-1 0 1 0 0,1-1-1 0 0,0 0 1 0 0,1 1-1 0 0,-1-2 1 0 0,1 1-1 0 0,0-1 1 0 0,0 0 0 0 0,0 0-1 0 0,1-1 1 0 0,-1 0-1 0 0,1-1 1 0 0,0 1-1 0 0,-1-1 1 0 0,1-1-1 0 0,0 0 1 0 0,0 0-1 0 0,1 0 1 0 0,12-1-1 0 0,-4-2 19 0 0,-1 0-1 0 0,1-1 1 0 0,0 0-1 0 0,-1-2 1 0 0,0 0-1 0 0,0 0 1 0 0,0-2-1 0 0,0 0 1 0 0,24-15-1 0 0,-34 18-19 0 0,0-1-1 0 0,1 0 1 0 0,-2 0-1 0 0,1 0 1 0 0,0 0-1 0 0,-1-1 1 0 0,0 0-1 0 0,-1 0 1 0 0,1-1-1 0 0,4-9 1 0 0,-7 11-8 0 0,0 1 1 0 0,0-1 0 0 0,-1 0 0 0 0,0 1 0 0 0,0-1 0 0 0,0 0 0 0 0,-1 0 0 0 0,0 0-1 0 0,0 0 1 0 0,0 1 0 0 0,0-1 0 0 0,-1 0 0 0 0,1 0 0 0 0,-1 0 0 0 0,-1 1-1 0 0,1-1 1 0 0,-4-8 0 0 0,1 5-11 0 0,-1 0 0 0 0,0 1 0 0 0,0-1 0 0 0,-1 1 0 0 0,0 0 0 0 0,0 1-1 0 0,0-1 1 0 0,-1 1 0 0 0,0 1 0 0 0,0-1 0 0 0,0 1 0 0 0,-1 0 0 0 0,-12-5 0 0 0,6 3-30 0 0,-1 1-1 0 0,1 0 1 0 0,-1 1-1 0 0,1 1 1 0 0,-1 0 0 0 0,-1 1-1 0 0,-17-1 1 0 0,26 4-367 0 0,0 0 0 0 0,0 1 0 0 0,0 0 1 0 0,0 0-1 0 0,-12 4 0 0 0</inkml:trace>
</inkml:ink>
</file>

<file path=ppt/ink/ink14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4"/>
    </inkml:context>
    <inkml:brush xml:id="br0">
      <inkml:brushProperty name="width" value="0.1" units="cm"/>
      <inkml:brushProperty name="height" value="0.1" units="cm"/>
      <inkml:brushProperty name="color" value="#008C3A"/>
    </inkml:brush>
  </inkml:definitions>
  <inkml:trace contextRef="#ctx0" brushRef="#br0">1 2125 10135 0 0,'0'0'770'0'0,"24"22"3840"0"0,-13-18-4179 0 0,1 0 0 0 0,-1 0 1 0 0,1-1-1 0 0,0-1 0 0 0,0 0 0 0 0,-1-1 0 0 0,2 0 0 0 0,-1-1 0 0 0,0 0 0 0 0,0 0 0 0 0,16-4 0 0 0,14-5 77 0 0,75-24-1 0 0,-76 19-60 0 0,-11 6-340 0 0,-1-2 0 0 0,-1-2 0 0 0,0 0 0 0 0,-1-2 0 0 0,0-1 0 0 0,-1-1 0 0 0,-1-2 0 0 0,-1 0 0 0 0,0-1 0 0 0,34-37 0 0 0,-14 4-9 0 0,-2-1-1 0 0,-2-3 1 0 0,-3-1 0 0 0,-2-2-1 0 0,-3-1 1 0 0,-3-1-1 0 0,-2-2 1 0 0,-3-1 0 0 0,21-89-1 0 0,-39 127-112 0 0,-1 1 0 0 0,-1-1 0 0 0,-2 0 0 0 0,0 0-1 0 0,-2 0 1 0 0,0 0 0 0 0,-2 0 0 0 0,-1 0 0 0 0,-2 1 0 0 0,0-1 0 0 0,-1 1-1 0 0,-2 0 1 0 0,0 0 0 0 0,-2 1 0 0 0,-1 1 0 0 0,-22-39 0 0 0,-4 5-186 0 0,17 28 173 0 0,1 0 0 0 0,1-1 0 0 0,2-1 1 0 0,-17-46-1 0 0,30 65 18 0 0,-1 0 1 0 0,2-1 0 0 0,0 1-1 0 0,0-1 1 0 0,1 0-1 0 0,0 1 1 0 0,2-1 0 0 0,-1 0-1 0 0,1 1 1 0 0,1-1 0 0 0,0 1-1 0 0,1-1 1 0 0,1 1-1 0 0,-1 0 1 0 0,2 0 0 0 0,0 0-1 0 0,0 1 1 0 0,1 0-1 0 0,1 0 1 0 0,0 0 0 0 0,0 1-1 0 0,1 0 1 0 0,0 0 0 0 0,12-10-1 0 0,-1-1 31 0 0,2 2 0 0 0,0 0-1 0 0,0 2 1 0 0,2 0 0 0 0,0 2-1 0 0,1 0 1 0 0,1 2 0 0 0,0 0 0 0 0,0 2-1 0 0,2 1 1 0 0,-1 1 0 0 0,1 1-1 0 0,0 1 1 0 0,32-3 0 0 0,-11 8 1285 0 0</inkml:trace>
</inkml:ink>
</file>

<file path=ppt/ink/ink14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5"/>
    </inkml:context>
    <inkml:brush xml:id="br0">
      <inkml:brushProperty name="width" value="0.1" units="cm"/>
      <inkml:brushProperty name="height" value="0.1" units="cm"/>
      <inkml:brushProperty name="color" value="#008C3A"/>
    </inkml:brush>
  </inkml:definitions>
  <inkml:trace contextRef="#ctx0" brushRef="#br0">0 7 11519 0 0,'6'-4'7410'0'0,"1"2"-6805"0"0,27 2 298 0 0,0 1 0 0 0,-1 3 0 0 0,63 13-1 0 0,-2 0-279 0 0,24-3-196 0 0,-117-14-425 0 0,-1 0 0 0 0,1 0 0 0 0,0 0 0 0 0,0 1 0 0 0,-1-1-1 0 0,1 0 1 0 0,0 0 0 0 0,-1 1 0 0 0,1-1 0 0 0,0 0 0 0 0,0 1 0 0 0,-1-1 0 0 0,1 1-1 0 0,-1-1 1 0 0,1 1 0 0 0,0-1 0 0 0,-1 1 0 0 0,1-1 0 0 0,-1 1 0 0 0,0 0 0 0 0,1-1 0 0 0,-1 1-1 0 0,1 0 1 0 0,-1-1 0 0 0,0 1 0 0 0,1 0 0 0 0,-1 0 0 0 0,0-1 0 0 0,0 1 0 0 0,0 0-1 0 0,0 0 1 0 0,1-1 0 0 0,-1 1 0 0 0,0 0 0 0 0,0 0 0 0 0,0-1 0 0 0,-1 1 0 0 0,1 0 0 0 0,0 0-1 0 0,0 1 1 0 0,-13 23 200 0 0,12-24-181 0 0,-14 17 55 0 0,-1 0 0 0 0,-1-1 1 0 0,0-1-1 0 0,-2 0 0 0 0,1-2 0 0 0,-38 23 0 0 0,24-16 38 0 0,-39 34-1 0 0,55-42-194 0 0,10-8-421 0 0,0 0 0 0 0,0 0 0 0 0,1 0 0 0 0,0 1 0 0 0,0 0 0 0 0,-7 10 1 0 0</inkml:trace>
</inkml:ink>
</file>

<file path=ppt/ink/ink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2"/>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1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5.134"/>
    </inkml:context>
    <inkml:brush xml:id="br0">
      <inkml:brushProperty name="width" value="0.1" units="cm"/>
      <inkml:brushProperty name="height" value="0.1" units="cm"/>
      <inkml:brushProperty name="color" value="#004F8B"/>
    </inkml:brush>
  </inkml:definitions>
  <inkml:trace contextRef="#ctx0" brushRef="#br0">1 163 3223 0 0,'10'-20'12489'0'0,"-6"15"-12068"0"0,17-28 3452 0 0,-18 28-3613 0 0,-1 0 1 0 0,1 1-1 0 0,0-1 0 0 0,0 1 0 0 0,1 0 1 0 0,-1 0-1 0 0,1 0 0 0 0,0 0 1 0 0,0 1-1 0 0,0-1 0 0 0,1 1 1 0 0,8-5-1 0 0,6-2 331 0 0,1 1-1 0 0,32-10 1 0 0,-44 17-484 0 0,0 0 0 0 0,0 0-1 0 0,0 1 1 0 0,0 0 0 0 0,1 0 0 0 0,-1 1-1 0 0,0 0 1 0 0,1 1 0 0 0,14 2 0 0 0,-20-3-87 0 0,0 1 0 0 0,0 0-1 0 0,-1 0 1 0 0,1 0 0 0 0,0 0 0 0 0,-1 0 0 0 0,1 1 0 0 0,-1-1 0 0 0,1 1-1 0 0,-1 0 1 0 0,0-1 0 0 0,0 1 0 0 0,0 0 0 0 0,0 0 0 0 0,0 0 0 0 0,0 1 0 0 0,0-1-1 0 0,0 0 1 0 0,-1 1 0 0 0,0-1 0 0 0,1 1 0 0 0,-1 0 0 0 0,0-1 0 0 0,0 1-1 0 0,0 0 1 0 0,-1 0 0 0 0,1 0 0 0 0,-1-1 0 0 0,1 1 0 0 0,-1 0 0 0 0,0 0 0 0 0,0 0-1 0 0,0 0 1 0 0,-2 5 0 0 0,-1 10-11 0 0,-1 0 0 0 0,-1-1-1 0 0,0 0 1 0 0,-13 27 0 0 0,3-6-107 0 0,-70 190-770 0 0,85-226 859 0 0,-1 0 0 0 0,0-1 0 0 0,1 1 1 0 0,-1 0-1 0 0,1 0 0 0 0,-1 0 0 0 0,1 0 0 0 0,0 0 0 0 0,0 0 0 0 0,0 0 0 0 0,0 0 0 0 0,0 0 0 0 0,0 0 1 0 0,1 0-1 0 0,-1 0 0 0 0,0 0 0 0 0,1 0 0 0 0,0-1 0 0 0,-1 1 0 0 0,1 0 0 0 0,0 0 0 0 0,0 0 1 0 0,0-1-1 0 0,0 1 0 0 0,1-1 0 0 0,1 3 0 0 0,0-2 25 0 0,0 0 1 0 0,0-1-1 0 0,0 1 0 0 0,1-1 0 0 0,-1 0 1 0 0,0 1-1 0 0,1-2 0 0 0,-1 1 1 0 0,1 0-1 0 0,-1-1 0 0 0,1 1 0 0 0,0-1 1 0 0,4 0-1 0 0,12-2 234 0 0,0 0-1 0 0,-1-1 1 0 0,1-1-1 0 0,21-8 1 0 0,-29 8-219 0 0,0 1 0 0 0,0 0 0 0 0,0 0 0 0 0,1 1 0 0 0,-1 1 0 0 0,19 0 0 0 0,16 6-3359 0 0,-39-4 1759 0 0</inkml:trace>
</inkml:ink>
</file>

<file path=ppt/ink/ink14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6"/>
    </inkml:context>
    <inkml:brush xml:id="br0">
      <inkml:brushProperty name="width" value="0.1" units="cm"/>
      <inkml:brushProperty name="height" value="0.1" units="cm"/>
      <inkml:brushProperty name="color" value="#008C3A"/>
    </inkml:brush>
  </inkml:definitions>
  <inkml:trace contextRef="#ctx0" brushRef="#br0">1 112 919 0 0,'0'0'18343'0'0,"27"-25"-16714"0"0,-15 16-1418 0 0,0 2-1 0 0,1 0 0 0 0,0 0 1 0 0,0 1-1 0 0,1 1 1 0 0,17-5-1 0 0,87-16 1145 0 0,-101 23-1496 0 0,1 0 0 0 0,-1 1 0 0 0,1 1 0 0 0,-1 0 0 0 0,0 2 1 0 0,1 0-1 0 0,-1 1 0 0 0,1 0 0 0 0,23 8 0 0 0,-25-11-3131 0 0,-9 1 977 0 0</inkml:trace>
</inkml:ink>
</file>

<file path=ppt/ink/ink14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7"/>
    </inkml:context>
    <inkml:brush xml:id="br0">
      <inkml:brushProperty name="width" value="0.1" units="cm"/>
      <inkml:brushProperty name="height" value="0.1" units="cm"/>
      <inkml:brushProperty name="color" value="#008C3A"/>
    </inkml:brush>
  </inkml:definitions>
  <inkml:trace contextRef="#ctx0" brushRef="#br0">0 38 3223 0 0,'0'0'8796'0'0,"39"-9"-3998"0"0,-17 3-4095 0 0,0 2 0 0 0,0 0 1 0 0,0 2-1 0 0,28 0 1 0 0,29-4 900 0 0,-65 4-1462 0 0,1 1 0 0 0,-1 0 1 0 0,0 1-1 0 0,1 0 0 0 0,-1 1 0 0 0,1 1 1 0 0,-1 0-1 0 0,0 1 0 0 0,26 9 0 0 0,-30-10-811 0 0,-1-5-39 0 0</inkml:trace>
</inkml:ink>
</file>

<file path=ppt/ink/ink14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8"/>
    </inkml:context>
    <inkml:brush xml:id="br0">
      <inkml:brushProperty name="width" value="0.1" units="cm"/>
      <inkml:brushProperty name="height" value="0.1" units="cm"/>
      <inkml:brushProperty name="color" value="#008C3A"/>
    </inkml:brush>
  </inkml:definitions>
  <inkml:trace contextRef="#ctx0" brushRef="#br0">52 90 1839 0 0,'0'0'7320'0'0,"4"-49"368"0"0,-4 39-5919 0 0,0 9-1647 0 0,0 0 0 0 0,1 0 0 0 0,-1 0 1 0 0,0-1-1 0 0,0 1 0 0 0,0 0 1 0 0,0 0-1 0 0,0 0 0 0 0,-1-1 0 0 0,1 1 1 0 0,0 0-1 0 0,0 0 0 0 0,-1 0 0 0 0,1 0 1 0 0,-1-1-1 0 0,1 1 0 0 0,-1 0 0 0 0,1 0 1 0 0,-1 0-1 0 0,0 0 0 0 0,0 0 1 0 0,1 0-1 0 0,-1 1 0 0 0,0-1 0 0 0,0 0 1 0 0,0 0-1 0 0,-2-1 307 0 0,3 13-189 0 0,0 1 0 0 0,-1-1 0 0 0,-1 0 1 0 0,-4 17-1 0 0,1-4-36 0 0,-7 42-54 0 0,3 1 0 0 0,3-1 0 0 0,4 102 0 0 0,2-167-183 0 0,1 0 0 0 0,-1 1 0 0 0,1-1 0 0 0,-1 0-1 0 0,1 0 1 0 0,-1 0 0 0 0,1 1 0 0 0,0-1 0 0 0,-1 0 0 0 0,1 0-1 0 0,0 0 1 0 0,0 0 0 0 0,0 0 0 0 0,0 0 0 0 0,0-1 0 0 0,0 1 0 0 0,0 0-1 0 0,0 0 1 0 0,0-1 0 0 0,0 1 0 0 0,0 0 0 0 0,0-1 0 0 0,1 1-1 0 0,-1-1 1 0 0,0 0 0 0 0,0 1 0 0 0,1-1 0 0 0,-1 0 0 0 0,0 0 0 0 0,1 0-1 0 0,-1 0 1 0 0,0 0 0 0 0,0 0 0 0 0,1 0 0 0 0,-1 0 0 0 0,0-1-1 0 0,1 1 1 0 0,-1 0 0 0 0,0-1 0 0 0,0 1 0 0 0,0-1 0 0 0,1 1 0 0 0,-1-1-1 0 0,0 0 1 0 0,0 1 0 0 0,0-1 0 0 0,0 0 0 0 0,0 0 0 0 0,0 0-1 0 0,0 0 1 0 0,0-1 0 0 0,8-10-1843 0 0</inkml:trace>
</inkml:ink>
</file>

<file path=ppt/ink/ink14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39"/>
    </inkml:context>
    <inkml:brush xml:id="br0">
      <inkml:brushProperty name="width" value="0.1" units="cm"/>
      <inkml:brushProperty name="height" value="0.1" units="cm"/>
      <inkml:brushProperty name="color" value="#008C3A"/>
    </inkml:brush>
  </inkml:definitions>
  <inkml:trace contextRef="#ctx0" brushRef="#br0">0 110 11399 0 0,'0'0'1032'0'0,"31"-15"1559"0"0,-28 12-2167 0 0,1 0 0 0 0,-1 1-1 0 0,1-1 1 0 0,-1 1 0 0 0,1 0 0 0 0,0 0 0 0 0,0 0-1 0 0,0 0 1 0 0,0 1 0 0 0,0 0 0 0 0,0-1 0 0 0,7 1-1 0 0,58-2 1663 0 0,-55 3-1870 0 0,-1 0 1 0 0,1 0-1 0 0,25-6 0 0 0,-22 2-110 0 0,0-2 0 0 0,-1 0 1 0 0,1 0-1 0 0,-1-2 0 0 0,0 0 1 0 0,17-13 900 0 0,-32 25-968 0 0,0 0-1 0 0,-1 0 1 0 0,0 0-1 0 0,1 0 1 0 0,-2 1-1 0 0,1-1 1 0 0,0 0-1 0 0,-1 0 1 0 0,0 0-1 0 0,-1 5 1 0 0,2-8-28 0 0,-10 34 49 0 0,-2 0 1 0 0,0-1 0 0 0,-19 34-1 0 0,12-26 27 0 0,-15 48 0 0 0,32-83-81 0 0,-23 88 68 0 0,23-85-69 0 0,0-1-1 0 0,1 1 1 0 0,1 0 0 0 0,-1 0-1 0 0,2-1 1 0 0,-1 1 0 0 0,5 19-1 0 0,-3-23-4 0 0,2 2-351 0 0,-1-1 1 0 0,2 0-1 0 0,-1 0 0 0 0,1 0 1 0 0,0-1-1 0 0,0 1 0 0 0,7 5 1 0 0</inkml:trace>
</inkml:ink>
</file>

<file path=ppt/ink/ink14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0"/>
    </inkml:context>
    <inkml:brush xml:id="br0">
      <inkml:brushProperty name="width" value="0.1" units="cm"/>
      <inkml:brushProperty name="height" value="0.1" units="cm"/>
      <inkml:brushProperty name="color" value="#008C3A"/>
    </inkml:brush>
  </inkml:definitions>
  <inkml:trace contextRef="#ctx0" brushRef="#br0">1 85 1375 0 0,'5'-3'16031'0'0,"19"-11"-12208"0"0,22-2-2885 0 0,1 2 0 0 0,0 2 0 0 0,1 1 0 0 0,53-3 0 0 0,-67 15-1386 0 0,-29 0-52 0 0,1-1 0 0 0,0 1 0 0 0,0-1 0 0 0,0-1-1 0 0,0 1 1 0 0,5-2 0 0 0</inkml:trace>
</inkml:ink>
</file>

<file path=ppt/ink/ink14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1"/>
    </inkml:context>
    <inkml:brush xml:id="br0">
      <inkml:brushProperty name="width" value="0.1" units="cm"/>
      <inkml:brushProperty name="height" value="0.1" units="cm"/>
      <inkml:brushProperty name="color" value="#008C3A"/>
    </inkml:brush>
  </inkml:definitions>
  <inkml:trace contextRef="#ctx0" brushRef="#br0">1 1 9215 0 0,'0'0'11304'0'0</inkml:trace>
</inkml:ink>
</file>

<file path=ppt/ink/ink14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2"/>
    </inkml:context>
    <inkml:brush xml:id="br0">
      <inkml:brushProperty name="width" value="0.1" units="cm"/>
      <inkml:brushProperty name="height" value="0.1" units="cm"/>
      <inkml:brushProperty name="color" value="#008C3A"/>
    </inkml:brush>
  </inkml:definitions>
  <inkml:trace contextRef="#ctx0" brushRef="#br0">278 60 5527 0 0,'-8'-21'10810'0'0,"-11"8"-7323"0"0,-20-2-1712 0 0,38 15-1771 0 0,-17-4 215 0 0,-2 1 0 0 0,-24-1 0 0 0,39 4-192 0 0,0 0-1 0 0,0 0 1 0 0,1 1 0 0 0,-1-1-1 0 0,0 1 1 0 0,0 0 0 0 0,1 0-1 0 0,-1 1 1 0 0,1-1 0 0 0,-1 1 0 0 0,1 0-1 0 0,0 0 1 0 0,-1 1 0 0 0,1-1-1 0 0,-4 4 1 0 0,7-5-25 0 0,0 0-1 0 0,0 0 0 0 0,0 0 1 0 0,0 0-1 0 0,1-1 1 0 0,-1 1-1 0 0,0 1 1 0 0,0-1-1 0 0,1 0 0 0 0,-1 0 1 0 0,0 0-1 0 0,1 0 1 0 0,0 0-1 0 0,-1 1 1 0 0,1-1-1 0 0,-1 0 1 0 0,1 0-1 0 0,0 1 0 0 0,0-1 1 0 0,0 0-1 0 0,0 1 1 0 0,0-1-1 0 0,0 0 1 0 0,0 0-1 0 0,1 2 0 0 0,0 0 7 0 0,0 0-1 0 0,0-1 0 0 0,1 0 1 0 0,-1 1-1 0 0,1-1 0 0 0,-1 0 1 0 0,1 0-1 0 0,0 0 0 0 0,0 0 1 0 0,0 0-1 0 0,3 2 0 0 0,8 5 39 0 0,0-1 0 0 0,0 0 0 0 0,20 8 0 0 0,-29-14-35 0 0,25 11 258 0 0,46 23 391 0 0,-68-33-604 0 0,-1 1 1 0 0,1 1 0 0 0,-1-1 0 0 0,-1 1 0 0 0,1 0 0 0 0,-1 0-1 0 0,0 0 1 0 0,7 10 0 0 0,-9-11-44 0 0,-1-1 0 0 0,0 1 0 0 0,0 0 0 0 0,-1 0-1 0 0,1 0 1 0 0,-1 0 0 0 0,0 0 0 0 0,0 0 0 0 0,0 1 0 0 0,0-1 0 0 0,-1 0-1 0 0,0 1 1 0 0,0-1 0 0 0,0 0 0 0 0,0 1 0 0 0,-2 5 0 0 0,0-3 10 0 0,0 0 0 0 0,-1 0 0 0 0,0 0 0 0 0,0 0 0 0 0,0-1 0 0 0,-1 0 0 0 0,0 0 0 0 0,0 0 0 0 0,-6 7 0 0 0,0-2 8 0 0,-1 0-1 0 0,-1 0 1 0 0,0-1 0 0 0,0 0 0 0 0,-1-1-1 0 0,-1-1 1 0 0,1 0 0 0 0,-22 9-1 0 0,20-11 35 0 0,0-1 0 0 0,-1-1 0 0 0,-24 4 0 0 0,37-7-50 0 0,-1-1 0 0 0,1 0 0 0 0,-1 0 0 0 0,1 0 0 0 0,-1 0 0 0 0,1 0 0 0 0,-1-1 0 0 0,1 0 0 0 0,-1 1 0 0 0,-4-3 0 0 0,7 2-12 0 0,0 0-1 0 0,-1 1 1 0 0,1-1 0 0 0,0 0-1 0 0,0 0 1 0 0,0 0-1 0 0,0 0 1 0 0,0 0 0 0 0,0 0-1 0 0,1 0 1 0 0,-1 0 0 0 0,0 0-1 0 0,0 0 1 0 0,1-1 0 0 0,-1 1-1 0 0,1 0 1 0 0,-1-1 0 0 0,1 1-1 0 0,0 0 1 0 0,-1-1 0 0 0,1 1-1 0 0,0 0 1 0 0,0-1-1 0 0,0 1 1 0 0,0 0 0 0 0,0-1-1 0 0,0-1 1 0 0,1-2-18 0 0,0-1-1 0 0,1 1 0 0 0,-1 0 1 0 0,1 0-1 0 0,0-1 1 0 0,1 1-1 0 0,-1 0 1 0 0,1 1-1 0 0,6-10 0 0 0,38-42-219 0 0,-36 43 202 0 0,89-93-394 0 0,24-30-15 0 0,-121 133 490 0 0,3-12 10 0 0,-6 14-90 0 0,-16-7-3658 0 0</inkml:trace>
</inkml:ink>
</file>

<file path=ppt/ink/ink14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3"/>
    </inkml:context>
    <inkml:brush xml:id="br0">
      <inkml:brushProperty name="width" value="0.1" units="cm"/>
      <inkml:brushProperty name="height" value="0.1" units="cm"/>
      <inkml:brushProperty name="color" value="#008C3A"/>
    </inkml:brush>
  </inkml:definitions>
  <inkml:trace contextRef="#ctx0" brushRef="#br0">182 1 8751 0 0,'3'3'9013'0'0,"-15"-4"-5658"0"0,-42 45-560 0 0,36-25-2597 0 0,1 0 0 0 0,1 1 0 0 0,1 1-1 0 0,-20 36 1 0 0,33-53-195 0 0,-1 1-1 0 0,1 0 1 0 0,0 0 0 0 0,0 0-1 0 0,0 0 1 0 0,1 0-1 0 0,0 0 1 0 0,0 1 0 0 0,0-1-1 0 0,1 0 1 0 0,-1 1-1 0 0,1-1 1 0 0,0 1 0 0 0,1-1-1 0 0,0 0 1 0 0,-1 1-1 0 0,2-1 1 0 0,-1 0 0 0 0,3 8-1 0 0,-1-9-1 0 0,-1 0 1 0 0,1 0-1 0 0,0 0 0 0 0,0 0 0 0 0,0-1 1 0 0,1 1-1 0 0,-1-1 0 0 0,1 0 1 0 0,0 0-1 0 0,0 0 0 0 0,0 0 0 0 0,0-1 1 0 0,0 0-1 0 0,0 1 0 0 0,1-2 0 0 0,-1 1 1 0 0,1 0-1 0 0,0-1 0 0 0,-1 0 1 0 0,1 0-1 0 0,9 0 0 0 0,13 1 17 0 0,0-2 0 0 0,0-1 0 0 0,32-5 0 0 0,-27 2 10 0 0,55 1 0 0 0,-66 2-1720 0 0,10-6-5128 0 0</inkml:trace>
</inkml:ink>
</file>

<file path=ppt/ink/ink14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4"/>
    </inkml:context>
    <inkml:brush xml:id="br0">
      <inkml:brushProperty name="width" value="0.1" units="cm"/>
      <inkml:brushProperty name="height" value="0.1" units="cm"/>
      <inkml:brushProperty name="color" value="#008C3A"/>
    </inkml:brush>
  </inkml:definitions>
  <inkml:trace contextRef="#ctx0" brushRef="#br0">132 1 13503 0 0,'0'0'620'0'0,"-17"27"224"0"0,-12 4 233 0 0,21-23-509 0 0,1-1-1 0 0,0 1 1 0 0,1 0 0 0 0,0 0-1 0 0,-10 18 1 0 0,10-12-69 0 0,0 0-1 0 0,1 0 1 0 0,0 1 0 0 0,1 0-1 0 0,1-1 1 0 0,0 2 0 0 0,1-1-1 0 0,1 0 1 0 0,1 30 0 0 0,1-36-459 0 0,0 0 1 0 0,0 0-1 0 0,1-1 1 0 0,0 1-1 0 0,0-1 1 0 0,1 1-1 0 0,0-1 1 0 0,1 0-1 0 0,0 0 1 0 0,0 0-1 0 0,1-1 0 0 0,0 1 1 0 0,0-1-1 0 0,0 0 1 0 0,1 0-1 0 0,0-1 1 0 0,1 0-1 0 0,9 8 1 0 0,13 0-1685 0 0,-14-9 625 0 0</inkml:trace>
</inkml:ink>
</file>

<file path=ppt/ink/ink14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5"/>
    </inkml:context>
    <inkml:brush xml:id="br0">
      <inkml:brushProperty name="width" value="0.1" units="cm"/>
      <inkml:brushProperty name="height" value="0.1" units="cm"/>
      <inkml:brushProperty name="color" value="#004F8B"/>
    </inkml:brush>
  </inkml:definitions>
  <inkml:trace contextRef="#ctx0" brushRef="#br0">0 78 3223 0 0,'0'0'9262'0'0,"13"1"-3868"0"0,-12-4-5177 0 0,1 0-1 0 0,-1 0 1 0 0,1-1-1 0 0,-1 1 1 0 0,1 0-1 0 0,0 0 1 0 0,0 0 0 0 0,0 0-1 0 0,1 1 1 0 0,-1-1-1 0 0,1 1 1 0 0,0-1-1 0 0,-1 1 1 0 0,1 0-1 0 0,0 0 1 0 0,0 0-1 0 0,0 0 1 0 0,0 1-1 0 0,1-1 1 0 0,-1 1-1 0 0,0 0 1 0 0,7-1 0 0 0,9-3 163 0 0,1 0 1 0 0,39-2 0 0 0,-34 5-77 0 0,46-3 44 0 0,136 10 1 0 0,20-1-350 0 0,118-6 120 0 0,-97 3-57 0 0,-230-2-61 0 0,12 0 15 0 0,1 1 0 0 0,-1 1 0 0 0,0 2-1 0 0,51 11 1433 0 0,-78 5-1238 0 0,-1 2-4453 0 0</inkml:trace>
</inkml:ink>
</file>

<file path=ppt/ink/ink1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6.227"/>
    </inkml:context>
    <inkml:brush xml:id="br0">
      <inkml:brushProperty name="width" value="0.1" units="cm"/>
      <inkml:brushProperty name="height" value="0.1" units="cm"/>
      <inkml:brushProperty name="color" value="#004F8B"/>
    </inkml:brush>
  </inkml:definitions>
  <inkml:trace contextRef="#ctx0" brushRef="#br0">73 0 5527 0 0,'0'0'12471'0'0,"-10"34"-9527"0"0,-18 45-1670 0 0,21-64-1281 0 0,1 0 0 0 0,1 1 1 0 0,0 0-1 0 0,1 0 0 0 0,-2 18 0 0 0,5-33-142 0 0,1 0 1 0 0,0-1-1 0 0,0 1 0 0 0,0 0 0 0 0,0 0 1 0 0,0 0-1 0 0,0 0 0 0 0,0 0 0 0 0,0 0 1 0 0,0 0-1 0 0,0 0 0 0 0,0 0 0 0 0,0 0 1 0 0,1 0-1 0 0,-1 0 0 0 0,0 0 0 0 0,1 0 1 0 0,-1 0-1 0 0,1 0 0 0 0,-1-1 0 0 0,1 1 1 0 0,0 0-1 0 0,-1 0 0 0 0,1-1 0 0 0,0 1 1 0 0,-1 0-1 0 0,1-1 0 0 0,0 1 0 0 0,1 0 1 0 0</inkml:trace>
</inkml:ink>
</file>

<file path=ppt/ink/ink14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6"/>
    </inkml:context>
    <inkml:brush xml:id="br0">
      <inkml:brushProperty name="width" value="0.1" units="cm"/>
      <inkml:brushProperty name="height" value="0.1" units="cm"/>
      <inkml:brushProperty name="color" value="#004F8B"/>
    </inkml:brush>
  </inkml:definitions>
  <inkml:trace contextRef="#ctx0" brushRef="#br0">36 39 9647 0 0,'0'0'439'0'0,"-1"-1"-10"0"0,-4-4-274 0 0,-1 1 29 0 0,4 4 143 0 0,1 0 0 0 0,0-1 0 0 0,0 1 0 0 0,0 0 0 0 0,0-1 0 0 0,0 1 0 0 0,0-1 0 0 0,0 0 0 0 0,0 1 0 0 0,0-1 0 0 0,0 0 0 0 0,0 0 0 0 0,0 1-1 0 0,0-1 1 0 0,0 0 0 0 0,0 0 0 0 0,1 0 0 0 0,-1 0 0 0 0,0 0 0 0 0,1 0 0 0 0,-1 0 0 0 0,1 0 0 0 0,-1-1 0 0 0,1 1 0 0 0,0 0 0 0 0,-1 0 0 0 0,1 0 0 0 0,0 0 0 0 0,0-1 0 0 0,0-1 672 0 0,34 5-477 0 0,-1 2 0 0 0,1 2 1 0 0,-1 0-1 0 0,0 3 0 0 0,43 16 1 0 0,-31-10-392 0 0,90 19 1 0 0,-21-12 28 0 0,-114-21-152 0 0,0 1 0 0 0,0-1 0 0 0,-1 1 0 0 0,1-1 0 0 0,-1 0 0 0 0,1 1 0 0 0,-1-1 0 0 0,1 0 0 0 0,-1 1 0 0 0,0-1 0 0 0,0 0 0 0 0,0 0 0 0 0,1 0 0 0 0,-2 1 0 0 0,-13 11 34 0 0,0-2 1 0 0,0 0-1 0 0,-1 0 0 0 0,-1-2 1 0 0,1 0-1 0 0,-2-1 0 0 0,-20 8 1 0 0,-48 24 86 0 0,85-40-189 0 0,0 1 0 0 0,0-1 0 0 0,0 1 0 0 0,0-1-1 0 0,0 1 1 0 0,0 0 0 0 0,1-1 0 0 0,-1 1 0 0 0,0 0 0 0 0,0 0 0 0 0,1 0-1 0 0,-1-1 1 0 0,0 1 0 0 0,1 0 0 0 0,-1 0 0 0 0,1 0 0 0 0,-1 0 0 0 0,1 0 0 0 0,-1 0-1 0 0,1 0 1 0 0,0 0 0 0 0,0 0 0 0 0,-1 1 0 0 0,1-1 0 0 0,0 1 0 0 0,-1 2-865 0 0</inkml:trace>
</inkml:ink>
</file>

<file path=ppt/ink/ink14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7"/>
    </inkml:context>
    <inkml:brush xml:id="br0">
      <inkml:brushProperty name="width" value="0.1" units="cm"/>
      <inkml:brushProperty name="height" value="0.1" units="cm"/>
      <inkml:brushProperty name="color" value="#004F8B"/>
    </inkml:brush>
  </inkml:definitions>
  <inkml:trace contextRef="#ctx0" brushRef="#br0">1 25 12551 0 0,'15'-6'1338'0'0,"15"-12"7363"0"0,-25 30-6453 0 0,-1 2-3052 0 0,4 18 934 0 0,-2-1 0 0 0,-2 2 0 0 0,-1-1 0 0 0,-1 0 1 0 0,-3 39-1 0 0,1-32-21 0 0,-2-10-68 0 0,2-24-33 0 0,-1-1 0 0 0,0 1 0 0 0,1-1 0 0 0,0 1 0 0 0,0-1 0 0 0,0 1 0 0 0,1-1 1 0 0,-1 1-1 0 0,1-1 0 0 0,0 1 0 0 0,0-1 0 0 0,1 1 0 0 0,0-1 0 0 0,-1 0 1 0 0,1 0-1 0 0,1 0 0 0 0,-1 0 0 0 0,6 7 0 0 0,-8-11-2 0 0,0 0-95 0 0,0 0 0 0 0,0 1 0 0 0</inkml:trace>
</inkml:ink>
</file>

<file path=ppt/ink/ink14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8"/>
    </inkml:context>
    <inkml:brush xml:id="br0">
      <inkml:brushProperty name="width" value="0.1" units="cm"/>
      <inkml:brushProperty name="height" value="0.1" units="cm"/>
      <inkml:brushProperty name="color" value="#004F8B"/>
    </inkml:brush>
  </inkml:definitions>
  <inkml:trace contextRef="#ctx0" brushRef="#br0">144 40 5063 0 0,'9'-16'10916'0'0,"-10"15"-10737"0"0,-8-12 2830 0 0,5 11-2956 0 0,0 1-1 0 0,1-1 1 0 0,-1 1 0 0 0,0 0-1 0 0,0 0 1 0 0,0 0 0 0 0,0 1-1 0 0,0-1 1 0 0,0 1-1 0 0,0 0 1 0 0,0 0 0 0 0,0 1-1 0 0,0-1 1 0 0,0 1 0 0 0,-5 1-1 0 0,1 0 21 0 0,0-1 0 0 0,1 2 0 0 0,0-1 0 0 0,-1 1-1 0 0,1 0 1 0 0,-12 8 0 0 0,16-9-15 0 0,0 2-38 0 0,-1 11 66 0 0,4-14-84 0 0,0 0-1 0 0,0 1 0 0 0,0-1 1 0 0,0 0-1 0 0,0 1 1 0 0,0-1-1 0 0,1 0 0 0 0,-1 0 1 0 0,0 1-1 0 0,1-1 1 0 0,-1 0-1 0 0,1 0 0 0 0,0 1 1 0 0,-1-1-1 0 0,1 0 0 0 0,0 0 1 0 0,-1 0-1 0 0,1 0 1 0 0,0 0-1 0 0,0 0 0 0 0,0 0 1 0 0,0-1-1 0 0,0 1 1 0 0,0 0-1 0 0,0 0 0 0 0,0-1 1 0 0,2 2-1 0 0,31 15 20 0 0,-11-10 93 0 0,-1 2-1 0 0,0 1 0 0 0,-1 1 1 0 0,0 0-1 0 0,-1 2 1 0 0,29 22-1 0 0,-44-31-88 0 0,-1 0 0 0 0,0 0 1 0 0,0 0-1 0 0,0 0 0 0 0,-1 0 0 0 0,1 1 0 0 0,-1 0 0 0 0,0 0 1 0 0,0 0-1 0 0,-1 0 0 0 0,1 0 0 0 0,-1 0 0 0 0,0 1 0 0 0,-1-1 0 0 0,1 1 1 0 0,-1-1-1 0 0,0 1 0 0 0,-1 0 0 0 0,1 0 0 0 0,-1-1 0 0 0,0 1 1 0 0,-1 0-1 0 0,1-1 0 0 0,-1 1 0 0 0,0 0 0 0 0,-1-1 0 0 0,1 1 0 0 0,-1-1 1 0 0,0 1-1 0 0,0-1 0 0 0,-1 0 0 0 0,-5 9 0 0 0,2-6-3 0 0,1-1 0 0 0,-1 1 0 0 0,-1-1 0 0 0,0 0 0 0 0,0-1-1 0 0,0 1 1 0 0,0-1 0 0 0,-1-1 0 0 0,0 1 0 0 0,-1-1 0 0 0,1-1 0 0 0,-1 0 0 0 0,1 0 0 0 0,-1 0-1 0 0,-1-1 1 0 0,-13 2 0 0 0,18-5 38 0 0,5-3-39 0 0,0 0 0 0 0,0-1 0 0 0,1 1 1 0 0,-1 0-1 0 0,1 0 0 0 0,-1-1 0 0 0,1 1 0 0 0,0 0 0 0 0,1 0 0 0 0,1-4 0 0 0,64-116-45 0 0,-9 18-12 0 0,-35 62-63 0 0,15-36-310 0 0,-38 77 403 0 0,1 1 0 0 0,0-1 0 0 0,-1 1 1 0 0,1-1-1 0 0,-1 1 0 0 0,0-1 0 0 0,0 0 0 0 0,1 1 0 0 0,-1-1 0 0 0,0 0 0 0 0,0 1 1 0 0,0-1-1 0 0,-1 0 0 0 0,1 1 0 0 0,0-1 0 0 0,-1 0 0 0 0,1 1 0 0 0,-1-1 0 0 0,1 1 0 0 0,-1-1 1 0 0,0 1-1 0 0,0-1 0 0 0,0 1 0 0 0,1-1 0 0 0,-1 1 0 0 0,-1 0 0 0 0,1 0 0 0 0,0-1 0 0 0,0 1 1 0 0,0 0-1 0 0,-1 0 0 0 0,1 0 0 0 0,0 0 0 0 0,-1 1 0 0 0,1-1 0 0 0,-1 0 0 0 0,1 0 0 0 0,-1 1 1 0 0,-2-1-1 0 0,4 0 1 0 0,-4-1-181 0 0,0 0-1 0 0,1 0 1 0 0,-1 1-1 0 0,0-1 1 0 0,0 1-1 0 0,0 0 1 0 0,0 0-1 0 0,0 0 1 0 0,0 0-1 0 0,0 1 1 0 0,-1-1-1 0 0,1 1 1 0 0,-7 1-1 0 0,3 0-864 0 0,-1 0-383 0 0</inkml:trace>
</inkml:ink>
</file>

<file path=ppt/ink/ink14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49"/>
    </inkml:context>
    <inkml:brush xml:id="br0">
      <inkml:brushProperty name="width" value="0.1" units="cm"/>
      <inkml:brushProperty name="height" value="0.1" units="cm"/>
      <inkml:brushProperty name="color" value="#004F8B"/>
    </inkml:brush>
  </inkml:definitions>
  <inkml:trace contextRef="#ctx0" brushRef="#br0">6 101 3223 0 0,'0'0'10667'0'0,"-5"-22"-5010"0"0,7 18-5518 0 0,1-1 1 0 0,-1 1-1 0 0,1 0 0 0 0,0-1 1 0 0,1 2-1 0 0,-1-1 0 0 0,1 0 1 0 0,0 1-1 0 0,-1-1 0 0 0,1 1 0 0 0,1 0 1 0 0,-1 0-1 0 0,0 1 0 0 0,10-5 1 0 0,-7 4-8 0 0,0 0 0 0 0,0 0 0 0 0,0 0 1 0 0,0 1-1 0 0,0 0 0 0 0,0 1 0 0 0,1-1 1 0 0,-1 1-1 0 0,14 1 0 0 0,-18 0-93 0 0,-1 0 1 0 0,1 0-1 0 0,-1 1 0 0 0,1-1 0 0 0,-1 1 1 0 0,0 0-1 0 0,1 0 0 0 0,-1 0 0 0 0,0 0 1 0 0,1 0-1 0 0,-1 0 0 0 0,0 0 0 0 0,0 1 1 0 0,0-1-1 0 0,0 1 0 0 0,-1 0 0 0 0,1-1 0 0 0,0 1 1 0 0,-1 0-1 0 0,1 0 0 0 0,-1 0 0 0 0,1 0 1 0 0,0 3-1 0 0,0 0-17 0 0,-1 0 0 0 0,1 0 0 0 0,-1 0 1 0 0,0 0-1 0 0,-1 0 0 0 0,0 0 0 0 0,1 0 0 0 0,-2 0 0 0 0,1 0 0 0 0,-2 10 1 0 0,-3 7-9 0 0,-1-1 0 0 0,0 1 0 0 0,-2-1 0 0 0,-13 26 0 0 0,4-16-308 0 0,-39 54 1 0 0,13-22-488 0 0,42-63 777 0 0,1 1 0 0 0,0 0-1 0 0,0-1 1 0 0,-1 1 0 0 0,1 0-1 0 0,0 0 1 0 0,0-1 0 0 0,0 1-1 0 0,0 0 1 0 0,0 0 0 0 0,0-1-1 0 0,0 1 1 0 0,0 0 0 0 0,0 0 0 0 0,0-1-1 0 0,0 1 1 0 0,0 0 0 0 0,0 0-1 0 0,1-1 1 0 0,-1 1 0 0 0,0 0-1 0 0,1-1 1 0 0,-1 1 0 0 0,0 0-1 0 0,1-1 1 0 0,-1 1 0 0 0,1-1 0 0 0,-1 1-1 0 0,1-1 1 0 0,-1 1 0 0 0,1-1-1 0 0,0 1 1 0 0,-1-1 0 0 0,1 1-1 0 0,-1-1 1 0 0,1 1 0 0 0,0-1-1 0 0,1 1 1 0 0,24 9-100 0 0,4-7 241 0 0,49 1 0 0 0,-49-4-6 0 0,45 7 0 0 0,-37-8-2299 0 0,-28 2 928 0 0</inkml:trace>
</inkml:ink>
</file>

<file path=ppt/ink/ink14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0"/>
    </inkml:context>
    <inkml:brush xml:id="br0">
      <inkml:brushProperty name="width" value="0.1" units="cm"/>
      <inkml:brushProperty name="height" value="0.1" units="cm"/>
      <inkml:brushProperty name="color" value="#004F8B"/>
    </inkml:brush>
  </inkml:definitions>
  <inkml:trace contextRef="#ctx0" brushRef="#br0">1 235 3223 0 0,'17'19'6147'0'0,"-9"-16"-5661"0"0,0 0 1 0 0,-1-1-1 0 0,1 1 0 0 0,0-2 0 0 0,0 1 1 0 0,0-1-1 0 0,0-1 0 0 0,0 1 0 0 0,0-1 1 0 0,0-1-1 0 0,0 1 0 0 0,13-4 0 0 0,8-3 388 0 0,1-1-1 0 0,30-14 0 0 0,38-10 831 0 0,426-48 3043 0 0,-9 3-3979 0 0,-459 63-830 0 0,-37 8-112 0 0,0 0 0 0 0,1 2 0 0 0,-1 1 0 0 0,1 0 0 0 0,0 1 0 0 0,29 1 0 0 0,-68 14-8279 0 0</inkml:trace>
</inkml:ink>
</file>

<file path=ppt/ink/ink14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1"/>
    </inkml:context>
    <inkml:brush xml:id="br0">
      <inkml:brushProperty name="width" value="0.1" units="cm"/>
      <inkml:brushProperty name="height" value="0.1" units="cm"/>
      <inkml:brushProperty name="color" value="#004F8B"/>
    </inkml:brush>
  </inkml:definitions>
  <inkml:trace contextRef="#ctx0" brushRef="#br0">123 1 9759 0 0,'0'0'6759'0'0,"-35"12"-4088"0"0,31-10-2543 0 0,-2 1-83 0 0,0-1 0 0 0,0 1 0 0 0,1 0 0 0 0,0 0 0 0 0,-1 1 0 0 0,1-1 1 0 0,0 1-1 0 0,1 0 0 0 0,-1 1 0 0 0,1-1 0 0 0,0 1 0 0 0,0 0 0 0 0,0 0 0 0 0,1 0 0 0 0,-1 0 0 0 0,-2 8 0 0 0,4-7 19 0 0,2-4-47 0 0,0-1 1 0 0,0 0-1 0 0,1 0 0 0 0,-1 0 1 0 0,0 0-1 0 0,1 0 0 0 0,-1 1 0 0 0,0-1 1 0 0,1 0-1 0 0,-1 0 0 0 0,1 0 0 0 0,0 0 1 0 0,-1 0-1 0 0,1 0 0 0 0,0 0 0 0 0,0-1 1 0 0,-1 1-1 0 0,1 0 0 0 0,0 0 1 0 0,0 0-1 0 0,0-1 0 0 0,0 1 0 0 0,0-1 1 0 0,0 1-1 0 0,0-1 0 0 0,0 1 0 0 0,0-1 1 0 0,1 1-1 0 0,-1-1 0 0 0,0 0 0 0 0,0 0 1 0 0,0 1-1 0 0,2-1 0 0 0,38 5 455 0 0,6-4 45 0 0,-15-1-111 0 0,0 1 0 0 0,-1 1 0 0 0,1 2 0 0 0,-1 1 0 0 0,50 14 0 0 0,-78-18-390 0 0,0 0 1 0 0,0 1-1 0 0,0-1 0 0 0,-1 1 1 0 0,1-1-1 0 0,0 1 0 0 0,0 0 1 0 0,-1 0-1 0 0,1 0 1 0 0,-1 0-1 0 0,0 1 0 0 0,0-1 1 0 0,0 1-1 0 0,0-1 0 0 0,0 1 1 0 0,0 0-1 0 0,-1-1 0 0 0,1 1 1 0 0,1 5-1 0 0,-2-3 27 0 0,0-1 1 0 0,-1 1-1 0 0,1-1 0 0 0,-1 1 1 0 0,0-1-1 0 0,0 0 0 0 0,-1 1 1 0 0,1-1-1 0 0,-1 1 0 0 0,0-1 0 0 0,0 0 1 0 0,-3 8-1 0 0,-1-1 56 0 0,0-1-1 0 0,-1 0 1 0 0,0 0-1 0 0,0 0 1 0 0,-1-1-1 0 0,0 0 1 0 0,0 0-1 0 0,-1 0 0 0 0,-1-1 1 0 0,-10 8-1 0 0,0-4-17 0 0,-1-1-1 0 0,0-1 0 0 0,-26 8 1 0 0,17-6-103 0 0,25-10-55 0 0,0-1-1 0 0,0 0 0 0 0,-1 0 0 0 0,1 0 0 0 0,0-1 0 0 0,-1 0 0 0 0,1 0 0 0 0,0 0 0 0 0,-6 0 1 0 0,-21-8-4472 0 0</inkml:trace>
</inkml:ink>
</file>

<file path=ppt/ink/ink14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2"/>
    </inkml:context>
    <inkml:brush xml:id="br0">
      <inkml:brushProperty name="width" value="0.1" units="cm"/>
      <inkml:brushProperty name="height" value="0.1" units="cm"/>
      <inkml:brushProperty name="color" value="#004F8B"/>
    </inkml:brush>
  </inkml:definitions>
  <inkml:trace contextRef="#ctx0" brushRef="#br0">0 68 10591 0 0,'28'-15'1371'0'0,"-18"8"-795"0"0,1 0 1 0 0,-1 1-1 0 0,1 1 0 0 0,0 0 0 0 0,0 0 1 0 0,0 1-1 0 0,1 1 0 0 0,0 0 0 0 0,18-3 1 0 0,-11 5 324 0 0,1 1 1 0 0,-1 0 0 0 0,0 2 0 0 0,0 0-1 0 0,24 6 1 0 0,7-1-3718 0 0,-35-5 1272 0 0</inkml:trace>
</inkml:ink>
</file>

<file path=ppt/ink/ink14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3"/>
    </inkml:context>
    <inkml:brush xml:id="br0">
      <inkml:brushProperty name="width" value="0.1" units="cm"/>
      <inkml:brushProperty name="height" value="0.1" units="cm"/>
      <inkml:brushProperty name="color" value="#004F8B"/>
    </inkml:brush>
  </inkml:definitions>
  <inkml:trace contextRef="#ctx0" brushRef="#br0">215 1 9671 0 0,'0'0'875'0'0,"-36"15"881"0"0,-37 20 4684 0 0,62-28-5989 0 0,1 0 1 0 0,0 0-1 0 0,1 1 1 0 0,-14 13-1 0 0,19-16-392 0 0,0 0-1 0 0,0-1 1 0 0,0 2-1 0 0,0-1 1 0 0,1 0-1 0 0,0 1 1 0 0,0-1-1 0 0,1 1 1 0 0,0 0-1 0 0,0 0 1 0 0,0 0-1 0 0,0 0 1 0 0,1 1-1 0 0,0-1 1 0 0,0 0-1 0 0,1 0 1 0 0,0 1-1 0 0,0-1 1 0 0,1 0-1 0 0,-1 1 1 0 0,1-1-1 0 0,0 0 1 0 0,4 9-1 0 0,-4-10-44 0 0,1 0-1 0 0,0 0 1 0 0,0 0-1 0 0,0-1 1 0 0,1 1 0 0 0,-1-1-1 0 0,1 1 1 0 0,0-1-1 0 0,1 0 1 0 0,-1 0 0 0 0,1-1-1 0 0,-1 1 1 0 0,1-1-1 0 0,0 1 1 0 0,0-1-1 0 0,1-1 1 0 0,-1 1 0 0 0,1 0-1 0 0,-1-1 1 0 0,1 0-1 0 0,0 0 1 0 0,0 0-1 0 0,0-1 1 0 0,0 0 0 0 0,0 0-1 0 0,0 0 1 0 0,0 0-1 0 0,0-1 1 0 0,0 0-1 0 0,1 0 1 0 0,-1-1 0 0 0,0 1-1 0 0,9-3 1 0 0,-7 2 43 0 0,-1-1 1 0 0,0 0-1 0 0,0 0 0 0 0,0 0 1 0 0,0-1-1 0 0,-1 0 1 0 0,1 0-1 0 0,-1 0 1 0 0,1-1-1 0 0,-1 1 0 0 0,0-1 1 0 0,-1-1-1 0 0,1 1 1 0 0,-1-1-1 0 0,0 1 0 0 0,0-1 1 0 0,0-1-1 0 0,0 1 1 0 0,-1 0-1 0 0,0-1 1 0 0,0 0-1 0 0,-1 0 0 0 0,0 1 1 0 0,0-2-1 0 0,0 1 1 0 0,0 0-1 0 0,0-9 0 0 0,-1 11-38 0 0,-1-1 0 0 0,1 0 0 0 0,-1 0 0 0 0,0 0 0 0 0,0 1 0 0 0,-1-1 0 0 0,1 0 0 0 0,-1 0 0 0 0,0 1 0 0 0,-1-1 0 0 0,1 1 0 0 0,-1-1 0 0 0,0 1 0 0 0,0-1 0 0 0,0 1 0 0 0,-1 0-1 0 0,1 0 1 0 0,-1 0 0 0 0,0 0 0 0 0,0 1 0 0 0,0-1 0 0 0,-1 1 0 0 0,1 0 0 0 0,-1 0 0 0 0,0 0 0 0 0,0 0 0 0 0,0 1 0 0 0,0-1 0 0 0,0 1 0 0 0,-1 0 0 0 0,1 0 0 0 0,0 1 0 0 0,-1-1-1 0 0,0 1 1 0 0,1 0 0 0 0,-1 0 0 0 0,0 1 0 0 0,-7-1 0 0 0,8 1-255 0 0,-5 0-2194 0 0</inkml:trace>
</inkml:ink>
</file>

<file path=ppt/ink/ink14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4"/>
    </inkml:context>
    <inkml:brush xml:id="br0">
      <inkml:brushProperty name="width" value="0.1" units="cm"/>
      <inkml:brushProperty name="height" value="0.1" units="cm"/>
      <inkml:brushProperty name="color" value="#004F8B"/>
    </inkml:brush>
  </inkml:definitions>
  <inkml:trace contextRef="#ctx0" brushRef="#br0">92 30 14279 0 0,'0'0'1103'0'0,"-29"-2"4464"0"0,26 3-5460 0 0,-1 0 0 0 0,1 1 1 0 0,-1-1-1 0 0,1 1 0 0 0,0 0 1 0 0,0-1-1 0 0,-1 2 0 0 0,1-1 1 0 0,1 0-1 0 0,-1 0 1 0 0,0 1-1 0 0,1 0 0 0 0,-1-1 1 0 0,1 1-1 0 0,0 0 0 0 0,0 0 1 0 0,0 1-1 0 0,0-1 1 0 0,0 0-1 0 0,1 1 0 0 0,-1-1 1 0 0,1 0-1 0 0,0 1 0 0 0,0 0 1 0 0,1-1-1 0 0,-1 1 0 0 0,1 0 1 0 0,-1-1-1 0 0,1 1 1 0 0,0 0-1 0 0,1-1 0 0 0,-1 1 1 0 0,1 0-1 0 0,-1-1 0 0 0,1 1 1 0 0,0-1-1 0 0,0 1 0 0 0,1-1 1 0 0,2 6-1 0 0,-1-3-106 0 0,-1-1-1 0 0,1 0 0 0 0,0 0 1 0 0,1 0-1 0 0,-1-1 0 0 0,1 1 0 0 0,0-1 1 0 0,0 0-1 0 0,0 0 0 0 0,0 0 1 0 0,1 0-1 0 0,0-1 0 0 0,0 0 1 0 0,0 0-1 0 0,0 0 0 0 0,0 0 1 0 0,1-1-1 0 0,-1 0 0 0 0,1 0 1 0 0,-1-1-1 0 0,1 1 0 0 0,0-1 0 0 0,0-1 1 0 0,11 1-1 0 0,-10-2 19 0 0,0 0 0 0 0,0-1 0 0 0,0 0 0 0 0,-1-1-1 0 0,1 1 1 0 0,-1-1 0 0 0,1 0 0 0 0,-1-1 0 0 0,0 0 0 0 0,0 0 0 0 0,0 0-1 0 0,-1-1 1 0 0,1 1 0 0 0,-1-1 0 0 0,0 0 0 0 0,-1-1 0 0 0,8-10 0 0 0,-9 12 15 0 0,-1 0 0 0 0,1 0 0 0 0,-1 0 0 0 0,1-1 0 0 0,-1 1 0 0 0,-1-1 0 0 0,1 1 0 0 0,-1-1 0 0 0,1 0 0 0 0,-1 1 0 0 0,-1-1 0 0 0,1 0 0 0 0,-1 0 0 0 0,1 0 0 0 0,-2 0 0 0 0,1 1 0 0 0,0-1 0 0 0,-1 0 0 0 0,0 0 0 0 0,0 0 1 0 0,0 1-1 0 0,-1-1 0 0 0,0 1 0 0 0,1-1 0 0 0,-2 1 0 0 0,-4-8 0 0 0,6 9-2 0 0,-1 1 0 0 0,0 0 0 0 0,0 0 0 0 0,-1 0 0 0 0,1 0 0 0 0,0 1 0 0 0,0-1 0 0 0,-1 1 0 0 0,1-1 0 0 0,-1 1 0 0 0,0 0 1 0 0,1 0-1 0 0,-1 0 0 0 0,0 0 0 0 0,1 0 0 0 0,-1 1 0 0 0,0-1 0 0 0,-5 1 0 0 0,-56 6-1547 0 0,29-1-5567 0 0</inkml:trace>
</inkml:ink>
</file>

<file path=ppt/ink/ink14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5"/>
    </inkml:context>
    <inkml:brush xml:id="br0">
      <inkml:brushProperty name="width" value="0.1" units="cm"/>
      <inkml:brushProperty name="height" value="0.1" units="cm"/>
      <inkml:brushProperty name="color" value="#004F8B"/>
    </inkml:brush>
  </inkml:definitions>
  <inkml:trace contextRef="#ctx0" brushRef="#br0">0 0 3679 0 0,'0'0'284'0'0,"35"5"5192"0"0,-31-6-4759 0 0,0 1 0 0 0,0-1-1 0 0,0 1 1 0 0,0 1 0 0 0,-1-1-1 0 0,1 0 1 0 0,0 1 0 0 0,0 0 0 0 0,0 0-1 0 0,-1 0 1 0 0,1 0 0 0 0,0 0-1 0 0,-1 1 1 0 0,6 3 0 0 0,49 37 2250 0 0,-13-7-1274 0 0,9 0-1177 0 0,-40-25-557 0 0,0 0 1 0 0,0-1 0 0 0,1 0 0 0 0,1-1 0 0 0,-1-1 0 0 0,1-1 0 0 0,22 7-1 0 0,-10-18-5733 0 0</inkml:trace>
</inkml:ink>
</file>

<file path=ppt/ink/ink1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6.853"/>
    </inkml:context>
    <inkml:brush xml:id="br0">
      <inkml:brushProperty name="width" value="0.1" units="cm"/>
      <inkml:brushProperty name="height" value="0.1" units="cm"/>
      <inkml:brushProperty name="color" value="#004F8B"/>
    </inkml:brush>
  </inkml:definitions>
  <inkml:trace contextRef="#ctx0" brushRef="#br0">0 225 8407 0 0,'0'0'758'0'0,"9"-28"3816"0"0,-3 19-3737 0 0,0 0 0 0 0,0 1 0 0 0,1 0-1 0 0,0 1 1 0 0,12-11 0 0 0,19-20 610 0 0,-25 22-705 0 0,1 1 0 0 0,19-18-1 0 0,-29 29-554 0 0,0 1-1 0 0,1-1 0 0 0,-1 1 0 0 0,1 0 0 0 0,-1 0 0 0 0,1 0 0 0 0,0 1 0 0 0,0 0 0 0 0,0 0 0 0 0,0 0 1 0 0,1 1-1 0 0,-1-1 0 0 0,9 0 0 0 0,-12 3-157 0 0,0-1 1 0 0,0 1-1 0 0,0 0 1 0 0,0 0 0 0 0,1 0-1 0 0,-1 0 1 0 0,-1 0-1 0 0,1 0 1 0 0,0 1-1 0 0,0-1 1 0 0,0 1-1 0 0,-1-1 1 0 0,1 1-1 0 0,0 0 1 0 0,-1-1-1 0 0,0 1 1 0 0,1 0 0 0 0,-1 0-1 0 0,0 0 1 0 0,0 0-1 0 0,0 0 1 0 0,0 0-1 0 0,0 4 1 0 0,16 50 65 0 0,-16-47-84 0 0,0 0 1 0 0,0-1-1 0 0,-1 1 1 0 0,0 0-1 0 0,0 0 1 0 0,-1-1-1 0 0,-1 1 0 0 0,1 0 1 0 0,-1-1-1 0 0,-1 1 1 0 0,-4 11-1 0 0,-7 11 15 0 0,-30 50 0 0 0,-2 5-34 0 0,42-78 8 0 0,0 0 0 0 0,1 1 0 0 0,-1 0 0 0 0,1 0 0 0 0,-3 17 0 0 0,7-24 3 0 0,0 0 1 0 0,0 0-1 0 0,0 0 0 0 0,0 0 0 0 0,0 0 1 0 0,0 0-1 0 0,0 0 0 0 0,1 0 0 0 0,-1-1 0 0 0,1 1 1 0 0,0 0-1 0 0,-1-1 0 0 0,1 1 0 0 0,0-1 1 0 0,0 0-1 0 0,0 1 0 0 0,0-1 0 0 0,0 0 1 0 0,0 0-1 0 0,0 0 0 0 0,0-1 0 0 0,3 2 0 0 0,-5-2-2 0 0,16 4 154 0 0,-1 0 0 0 0,1-1 0 0 0,0 0 0 0 0,0-2-1 0 0,0 0 1 0 0,27-2 0 0 0,45 5-450 0 0,-86-4 111 0 0,1 0 0 0 0,-1 0-1 0 0,0 0 1 0 0,0 0 0 0 0,1 0 0 0 0,-1-1 0 0 0,0 1-1 0 0,0-1 1 0 0,0 1 0 0 0,0-1 0 0 0,4-1-1 0 0,4-3-1996 0 0</inkml:trace>
</inkml:ink>
</file>

<file path=ppt/ink/ink14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6"/>
    </inkml:context>
    <inkml:brush xml:id="br0">
      <inkml:brushProperty name="width" value="0.1" units="cm"/>
      <inkml:brushProperty name="height" value="0.1" units="cm"/>
      <inkml:brushProperty name="color" value="#004F8B"/>
    </inkml:brush>
  </inkml:definitions>
  <inkml:trace contextRef="#ctx0" brushRef="#br0">370 8 3223 0 0,'-9'-3'11897'0'0,"-13"-2"-8588"0"0,16 6-2967 0 0,0-1 0 0 0,-1 1 1 0 0,1 1-1 0 0,0-1 0 0 0,0 1 1 0 0,0 0-1 0 0,1 0 0 0 0,-1 1 1 0 0,0-1-1 0 0,1 1 0 0 0,0 0 1 0 0,-9 7-1 0 0,-60 53 353 0 0,61-50-439 0 0,7-8-214 0 0,-21 20 168 0 0,1 1 0 0 0,-31 40 0 0 0,51-58-245 0 0,0 0 0 0 0,0 0 0 0 0,1 1 0 0 0,1 0 1 0 0,-1 0-1 0 0,2 0 0 0 0,-1 0 0 0 0,1 1 0 0 0,0 0 0 0 0,1-1 0 0 0,1 1 1 0 0,-1 0-1 0 0,1 18 0 0 0,1-26-77 0 0,0-1 0 0 0,0 0 1 0 0,0 0-1 0 0,0 0 0 0 0,0 0 0 0 0,0 0 1 0 0,1 0-1 0 0,-1 1 0 0 0,0-1 0 0 0,1 0 0 0 0,-1 0 1 0 0,1 0-1 0 0,-1 0 0 0 0,1 0 0 0 0,0 0 1 0 0,-1 0-1 0 0,1-1 0 0 0,0 1 0 0 0,0 0 1 0 0,-1 0-1 0 0,3 1 0 0 0,4 1-1972 0 0</inkml:trace>
</inkml:ink>
</file>

<file path=ppt/ink/ink14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7"/>
    </inkml:context>
    <inkml:brush xml:id="br0">
      <inkml:brushProperty name="width" value="0.1" units="cm"/>
      <inkml:brushProperty name="height" value="0.1" units="cm"/>
      <inkml:brushProperty name="color" value="#004F8B"/>
    </inkml:brush>
  </inkml:definitions>
  <inkml:trace contextRef="#ctx0" brushRef="#br0">193 0 5063 0 0,'0'0'10286'0'0,"-20"9"-5934"0"0,-7 20-3738 0 0,2 1 1 0 0,1 1 0 0 0,-33 56-1 0 0,51-78-587 0 0,1 1 0 0 0,0 0 0 0 0,0 0-1 0 0,1 0 1 0 0,1 0 0 0 0,0 0 0 0 0,0 1-1 0 0,-1 11 1 0 0,3-19-21 0 0,1 1-1 0 0,0-1 1 0 0,-1 0-1 0 0,1 0 1 0 0,1 0 0 0 0,-1 0-1 0 0,0 0 1 0 0,1 0-1 0 0,0 0 1 0 0,-1 0-1 0 0,1 0 1 0 0,0 0-1 0 0,1 0 1 0 0,-1 0 0 0 0,0 0-1 0 0,1 0 1 0 0,0-1-1 0 0,0 1 1 0 0,-1-1-1 0 0,2 1 1 0 0,-1-1-1 0 0,0 0 1 0 0,0 0-1 0 0,1 0 1 0 0,-1 0 0 0 0,1 0-1 0 0,-1 0 1 0 0,1-1-1 0 0,0 0 1 0 0,0 1-1 0 0,4 1 1 0 0,10 1 86 0 0,-1 0-1 0 0,1 0 1 0 0,0-2 0 0 0,0 0 0 0 0,-1-1 0 0 0,32-2-1 0 0,106-19 975 0 0,-48 5-713 0 0,-7 5-2600 0 0,-88 8 1046 0 0</inkml:trace>
</inkml:ink>
</file>

<file path=ppt/ink/ink14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8"/>
    </inkml:context>
    <inkml:brush xml:id="br0">
      <inkml:brushProperty name="width" value="0.1" units="cm"/>
      <inkml:brushProperty name="height" value="0.1" units="cm"/>
      <inkml:brushProperty name="color" value="#004F8B"/>
    </inkml:brush>
  </inkml:definitions>
  <inkml:trace contextRef="#ctx0" brushRef="#br0">133 1 11975 0 0,'0'0'923'0'0,"-27"20"337"0"0,9-11 127 0 0,15-7-1136 0 0,-1-1 0 0 0,1 1 0 0 0,0 0 0 0 0,-1-1 0 0 0,1 2 0 0 0,0-1 0 0 0,0 0 0 0 0,0 1 0 0 0,1-1-1 0 0,-1 1 1 0 0,0 0 0 0 0,1 0 0 0 0,0 0 0 0 0,0 0 0 0 0,0 0 0 0 0,0 1 0 0 0,0-1 0 0 0,1 0 0 0 0,-1 1 0 0 0,0 5 0 0 0,-7 20 815 0 0,1 1 0 0 0,-4 43 0 0 0,9-51-983 0 0,2 1 0 0 0,0 0 0 0 0,2 0 0 0 0,0-1 0 0 0,2 1 0 0 0,10 42 0 0 0,7-21-8 0 0,-19-42-200 0 0,0-1-1 0 0,0 0 1 0 0,0 0 0 0 0,-1 1 0 0 0,1-1 0 0 0,0 0 0 0 0,0 0 0 0 0,0 0-1 0 0,1 0 1 0 0,-1 0 0 0 0,0 0 0 0 0,0 0 0 0 0,1-1 0 0 0,-1 1-1 0 0,0 0 1 0 0,1-1 0 0 0,-1 1 0 0 0,0-1 0 0 0,1 1 0 0 0,-1-1-1 0 0,1 0 1 0 0,-1 0 0 0 0,1 1 0 0 0,-1-1 0 0 0,1 0 0 0 0,-1 0-1 0 0,1 0 1 0 0,2-1 0 0 0,6-4-1563 0 0</inkml:trace>
</inkml:ink>
</file>

<file path=ppt/ink/ink14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59"/>
    </inkml:context>
    <inkml:brush xml:id="br0">
      <inkml:brushProperty name="width" value="0.1" units="cm"/>
      <inkml:brushProperty name="height" value="0.1" units="cm"/>
      <inkml:brushProperty name="color" value="#004F8B"/>
    </inkml:brush>
  </inkml:definitions>
  <inkml:trace contextRef="#ctx0" brushRef="#br0">139 0 10135 0 0,'-19'31'2719'0'0,"-42"33"4034"0"0,53-54-6104 0 0,0 1 0 0 0,1 0 1 0 0,0 0-1 0 0,-8 20 1 0 0,12-25-559 0 0,1-1 0 0 0,0 1 0 0 0,0 1 0 0 0,1-1 0 0 0,-1 0 0 0 0,1 0 0 0 0,1 0 0 0 0,-1 1-1 0 0,1-1 1 0 0,0 0 0 0 0,1 1 0 0 0,-1-1 0 0 0,1 0 0 0 0,1 0 0 0 0,-1 1 0 0 0,1-1 0 0 0,0 0 0 0 0,0 0 0 0 0,1-1 0 0 0,0 1 0 0 0,0 0 0 0 0,0-1 0 0 0,1 0 0 0 0,-1 0 0 0 0,9 8 0 0 0,-5-6-73 0 0,0-1 0 0 0,0 0-1 0 0,1 0 1 0 0,0 0 0 0 0,0-1 0 0 0,1-1 0 0 0,0 1-1 0 0,-1-1 1 0 0,1-1 0 0 0,0 0 0 0 0,1 0 0 0 0,-1 0-1 0 0,1-1 1 0 0,-1-1 0 0 0,1 0 0 0 0,-1 0 0 0 0,1-1-1 0 0,0 0 1 0 0,-1-1 0 0 0,1 0 0 0 0,15-3-1 0 0,-6 0 12 0 0,-1-1-1 0 0,1 0 0 0 0,-1-1 1 0 0,-1-1-1 0 0,1-1 0 0 0,-2 0 1 0 0,1-1-1 0 0,-1-1 0 0 0,0-1 0 0 0,19-16 1 0 0,-32 24-12 0 0,1 0 0 0 0,-1 0 0 0 0,0-1 0 0 0,0 1 0 0 0,0-1 0 0 0,-1 0 0 0 0,1 0 0 0 0,-1 0 0 0 0,0 0 0 0 0,0 0 0 0 0,0 0 0 0 0,0 0 0 0 0,-1-1 0 0 0,0 1 0 0 0,0-1 0 0 0,0 1 0 0 0,0-1 0 0 0,-1 1 0 0 0,0-6 0 0 0,0 7 0 0 0,-1-1 1 0 0,0 0 0 0 0,0 0 0 0 0,0 0-1 0 0,-1 1 1 0 0,1-1 0 0 0,-1 1 0 0 0,0-1-1 0 0,0 1 1 0 0,0 0 0 0 0,0-1 0 0 0,-1 1-1 0 0,1 0 1 0 0,-1 1 0 0 0,0-1 0 0 0,0 0-1 0 0,0 1 1 0 0,0-1 0 0 0,0 1 0 0 0,0 0-1 0 0,-1 0 1 0 0,-5-2 0 0 0,-7-3 43 0 0,-1 0 0 0 0,1 1 0 0 0,-1 1 0 0 0,-1 0 0 0 0,-22-2-1 0 0,31 5-407 0 0,0 1-1 0 0,0 1 0 0 0,0 0 1 0 0,0 0-1 0 0,0 1 0 0 0,0 0 0 0 0,0 0 1 0 0,0 1-1 0 0,1 0 0 0 0,-1 1 1 0 0,1 0-1 0 0,-13 5 0 0 0</inkml:trace>
</inkml:ink>
</file>

<file path=ppt/ink/ink14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0"/>
    </inkml:context>
    <inkml:brush xml:id="br0">
      <inkml:brushProperty name="width" value="0.1" units="cm"/>
      <inkml:brushProperty name="height" value="0.1" units="cm"/>
      <inkml:brushProperty name="color" value="#004F8B"/>
    </inkml:brush>
  </inkml:definitions>
  <inkml:trace contextRef="#ctx0" brushRef="#br0">1 48 2303 0 0,'0'0'13879'0'0,"25"-19"-8963"0"0,1 12-4484 0 0,-1 0-1 0 0,1 2 1 0 0,0 1 0 0 0,0 1-1 0 0,0 1 1 0 0,1 1 0 0 0,-1 2-1 0 0,52 7 1 0 0,-63-4-993 0 0,-1 0-1 0 0,0 1 1 0 0,-1 0 0 0 0,1 1-1 0 0,-1 0 1 0 0,19 14 0 0 0,-25-17-1390 0 0</inkml:trace>
</inkml:ink>
</file>

<file path=ppt/ink/ink14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1"/>
    </inkml:context>
    <inkml:brush xml:id="br0">
      <inkml:brushProperty name="width" value="0.1" units="cm"/>
      <inkml:brushProperty name="height" value="0.1" units="cm"/>
      <inkml:brushProperty name="color" value="#004F8B"/>
    </inkml:brush>
  </inkml:definitions>
  <inkml:trace contextRef="#ctx0" brushRef="#br0">1 5 9215 0 0,'0'0'831'0'0,"31"8"1078"0"0,-6-5 1878 0 0,46-2 0 0 0,27-8-1047 0 0,47-1-1474 0 0,-70 7-3872 0 0,-65 1 1172 0 0</inkml:trace>
</inkml:ink>
</file>

<file path=ppt/ink/ink14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2"/>
    </inkml:context>
    <inkml:brush xml:id="br0">
      <inkml:brushProperty name="width" value="0.1" units="cm"/>
      <inkml:brushProperty name="height" value="0.1" units="cm"/>
      <inkml:brushProperty name="color" value="#004F8B"/>
    </inkml:brush>
  </inkml:definitions>
  <inkml:trace contextRef="#ctx0" brushRef="#br0">21 107 10335 0 0,'8'-44'2240'0'0,"-7"17"4036"0"0,-1 24-5938 0 0,0 1-1 0 0,-1-1 1 0 0,0 1-1 0 0,1 0 1 0 0,-1-1-1 0 0,0 1 1 0 0,0-1-1 0 0,0 1 1 0 0,0 0-1 0 0,-1 0 1 0 0,1 0-1 0 0,0 0 1 0 0,-4-4 1661 0 0,-8 70-1534 0 0,13 30-401 0 0,3-1 0 0 0,32 182 0 0 0,-35-273 0 0 0,1-2-11 0 0,1 5-42 0 0,1-2-168 0 0</inkml:trace>
</inkml:ink>
</file>

<file path=ppt/ink/ink14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3"/>
    </inkml:context>
    <inkml:brush xml:id="br0">
      <inkml:brushProperty name="width" value="0.1" units="cm"/>
      <inkml:brushProperty name="height" value="0.1" units="cm"/>
      <inkml:brushProperty name="color" value="#004F8B"/>
    </inkml:brush>
  </inkml:definitions>
  <inkml:trace contextRef="#ctx0" brushRef="#br0">81 0 14399 0 0,'0'0'2480'0'0,"-31"17"1860"0"0,26-10-4268 0 0,-1 1 0 0 0,1 0 0 0 0,0 0 0 0 0,0 0 0 0 0,1 0-1 0 0,1 1 1 0 0,-1 0 0 0 0,1-1 0 0 0,0 1 0 0 0,1 0 0 0 0,0 1 0 0 0,1-1 0 0 0,0 0-1 0 0,0 0 1 0 0,1 1 0 0 0,0-1 0 0 0,1 0 0 0 0,0 1 0 0 0,0-1 0 0 0,5 14-1 0 0,-5-17-65 0 0,1 0-1 0 0,1-1 0 0 0,-1 1 0 0 0,1 0 0 0 0,0-1 0 0 0,0 1 0 0 0,1-1 0 0 0,0 0 0 0 0,0 0 0 0 0,0-1 0 0 0,0 1 0 0 0,1-1 0 0 0,-1 0 1 0 0,1 0-1 0 0,0 0 0 0 0,1-1 0 0 0,-1 0 0 0 0,1 0 0 0 0,-1 0 0 0 0,1-1 0 0 0,0 1 0 0 0,0-1 0 0 0,0-1 0 0 0,0 1 0 0 0,0-1 0 0 0,0 0 1 0 0,0 0-1 0 0,1-1 0 0 0,-1 0 0 0 0,12-1 0 0 0,25-3 471 0 0,-21 1-258 0 0,1 1 0 0 0,38 3-1 0 0,-59-1-337 0 0,0 0 0 0 0,0 0 0 0 0,1 0 0 0 0,-1 0 0 0 0,0-1 0 0 0,0 1 0 0 0,0 0 0 0 0,0-1 0 0 0,0 0 0 0 0,0 1-1 0 0,0-1 1 0 0,0 0 0 0 0,0 0 0 0 0,0 0 0 0 0,0 0 0 0 0,-1 0 0 0 0,1-1 0 0 0,0 1 0 0 0,-1 0 0 0 0,2-3 0 0 0,6-6-2055 0 0</inkml:trace>
</inkml:ink>
</file>

<file path=ppt/ink/ink14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4"/>
    </inkml:context>
    <inkml:brush xml:id="br0">
      <inkml:brushProperty name="width" value="0.1" units="cm"/>
      <inkml:brushProperty name="height" value="0.1" units="cm"/>
      <inkml:brushProperty name="color" value="#004F8B"/>
    </inkml:brush>
  </inkml:definitions>
  <inkml:trace contextRef="#ctx0" brushRef="#br0">85 0 13991 0 0,'0'0'1268'0'0,"-21"17"-852"0"0,16-10 149 0 0,0 0 0 0 0,0 1 0 0 0,1-1 0 0 0,0 1-1 0 0,0 0 1 0 0,1 0 0 0 0,0 0 0 0 0,0 0 0 0 0,-2 13-1 0 0,-11 85 1781 0 0,13-80-1918 0 0,1-12-272 0 0,1 1-1 0 0,0 0 0 0 0,1 0 1 0 0,1 0-1 0 0,2 16 0 0 0,-1-23-273 0 0,0-1 0 0 0,0 0 0 0 0,0 0-1 0 0,1 0 1 0 0,0 0 0 0 0,1-1 0 0 0,0 1-1 0 0,0-1 1 0 0,0 0 0 0 0,0 0 0 0 0,1 0-1 0 0,6 5 1 0 0,-5-6-1901 0 0,-2-4 336 0 0</inkml:trace>
</inkml:ink>
</file>

<file path=ppt/ink/ink14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5"/>
    </inkml:context>
    <inkml:brush xml:id="br0">
      <inkml:brushProperty name="width" value="0.1" units="cm"/>
      <inkml:brushProperty name="height" value="0.1" units="cm"/>
      <inkml:brushProperty name="color" value="#004F8B"/>
    </inkml:brush>
  </inkml:definitions>
  <inkml:trace contextRef="#ctx0" brushRef="#br0">0 0 13359 0 0,'0'0'1304'0'0,"8"17"5688"0"0</inkml:trace>
</inkml:ink>
</file>

<file path=ppt/ink/ink1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7.243"/>
    </inkml:context>
    <inkml:brush xml:id="br0">
      <inkml:brushProperty name="width" value="0.1" units="cm"/>
      <inkml:brushProperty name="height" value="0.1" units="cm"/>
      <inkml:brushProperty name="color" value="#004F8B"/>
    </inkml:brush>
  </inkml:definitions>
  <inkml:trace contextRef="#ctx0" brushRef="#br0">129 201 8751 0 0,'5'-21'-70'0'0,"-3"15"895"0"0,1-1 0 0 0,-1 1 0 0 0,-1-1-1 0 0,0 0 1 0 0,1 1 0 0 0,-2-1 0 0 0,1 0 0 0 0,-1 0 0 0 0,0 0-1 0 0,-1 0 1 0 0,0 1 0 0 0,0-1 0 0 0,0 0 0 0 0,-1 0-1 0 0,0 1 1 0 0,-4-11 0 0 0,-21 44 2135 0 0,-5 11-2139 0 0,20-26-715 0 0,2 1 1 0 0,-1 1-1 0 0,-14 25 0 0 0,22-35-100 0 0,1 1-1 0 0,1-1 0 0 0,-1 1 0 0 0,0-1 0 0 0,1 1 0 0 0,0 0 0 0 0,0-1 0 0 0,1 1 1 0 0,-1 0-1 0 0,1 0 0 0 0,0 0 0 0 0,0-1 0 0 0,1 1 0 0 0,-1 0 0 0 0,1 0 0 0 0,0-1 1 0 0,3 9-1 0 0,1 0-8 0 0,0-1 1 0 0,0 0-1 0 0,1 0 0 0 0,1 0 1 0 0,0-1-1 0 0,0 0 1 0 0,2 0-1 0 0,11 12 1 0 0,-15-19 25 0 0,-1 0 1 0 0,1 0 0 0 0,0-1-1 0 0,0 0 1 0 0,0 0 0 0 0,0 0 0 0 0,0 0-1 0 0,1-1 1 0 0,0 0 0 0 0,-1 0-1 0 0,1-1 1 0 0,0 1 0 0 0,0-1-1 0 0,-1 0 1 0 0,1-1 0 0 0,0 1 0 0 0,0-1-1 0 0,0-1 1 0 0,0 1 0 0 0,12-3-1 0 0,5-4 46 0 0,0-1-1 0 0,0 0 0 0 0,0-2 0 0 0,-1-1 1 0 0,0-1-1 0 0,-1 0 0 0 0,-1-2 0 0 0,0 0 0 0 0,0-2 1 0 0,-2 0-1 0 0,26-29 0 0 0,-41 42-59 0 0,0 0 0 0 0,0 0-1 0 0,-1-1 1 0 0,0 1 0 0 0,1-1 0 0 0,-1 0 0 0 0,-1 1-1 0 0,1-1 1 0 0,0 0 0 0 0,-1 0 0 0 0,0 0 0 0 0,0-1-1 0 0,0 1 1 0 0,-1 0 0 0 0,1 0 0 0 0,-1 0-1 0 0,0-1 1 0 0,-1-6 0 0 0,0 5 16 0 0,-1 0 1 0 0,0 0-1 0 0,0 0 1 0 0,0 0-1 0 0,-1 0 1 0 0,0 0-1 0 0,0 1 0 0 0,-1-1 1 0 0,1 1-1 0 0,-1 0 1 0 0,-6-6-1 0 0,-4-3 28 0 0,-1 1 0 0 0,0 1 0 0 0,0 0 0 0 0,-2 1 0 0 0,1 1 0 0 0,-1 0 0 0 0,-21-8 0 0 0,31 15-61 0 0,4 1-21 0 0,0 1-1 0 0,-1-1 0 0 0,1 0 0 0 0,-1 1 1 0 0,1 0-1 0 0,-1 0 0 0 0,1 0 0 0 0,-1 0 1 0 0,0 1-1 0 0,1 0 0 0 0,-1-1 0 0 0,0 1 1 0 0,1 0-1 0 0,-1 1 0 0 0,0-1 0 0 0,-5 2 1 0 0,8-1-33 0 0,0 0 1 0 0,1-1 0 0 0,-1 1 0 0 0,1 0 0 0 0,-1 0-1 0 0,1 0 1 0 0,-1 0 0 0 0,1 0 0 0 0,0 0-1 0 0,-1 0 1 0 0,1 0 0 0 0,0 0 0 0 0,0 0 0 0 0,0 0-1 0 0,0 1 1 0 0,0-1 0 0 0,0 0 0 0 0,0 0-1 0 0,0 0 1 0 0,0 0 0 0 0,0 0 0 0 0,1 0-1 0 0,0 1 1 0 0,6 26-2247 0 0,-7-26 1984 0 0,5 12-1955 0 0,2 1-3553 0 0</inkml:trace>
</inkml:ink>
</file>

<file path=ppt/ink/ink14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6"/>
    </inkml:context>
    <inkml:brush xml:id="br0">
      <inkml:brushProperty name="width" value="0.1" units="cm"/>
      <inkml:brushProperty name="height" value="0.1" units="cm"/>
      <inkml:brushProperty name="color" value="#004F8B"/>
    </inkml:brush>
  </inkml:definitions>
  <inkml:trace contextRef="#ctx0" brushRef="#br0">102 19 6447 0 0,'0'0'7782'0'0,"24"-10"-1597"0"0,-25 10-6128 0 0,0-1 0 0 0,1 0 1 0 0,-1 0-1 0 0,0 1 0 0 0,0-1 0 0 0,0 0 1 0 0,1 1-1 0 0,-1-1 0 0 0,0 1 1 0 0,0-1-1 0 0,0 1 0 0 0,0 0 0 0 0,0-1 1 0 0,0 1-1 0 0,0 0 0 0 0,0-1 0 0 0,0 1 1 0 0,0 0-1 0 0,0 0 0 0 0,0 0 0 0 0,0 0 1 0 0,0 0-1 0 0,0 0 0 0 0,0 0 1 0 0,0 1-1 0 0,-2-1 0 0 0,-30 20 505 0 0,23-11-527 0 0,1 1-1 0 0,0 0 1 0 0,-13 18-1 0 0,20-25-36 0 0,0 0 0 0 0,0 1 0 0 0,0-1 0 0 0,1 0 0 0 0,0 1 0 0 0,-1-1 0 0 0,1 1-1 0 0,0 0 1 0 0,0-1 0 0 0,1 1 0 0 0,-1 7 0 0 0,1-10-3 0 0,0 1-1 0 0,1-1 1 0 0,-1 1-1 0 0,0-1 1 0 0,1 1 0 0 0,-1-1-1 0 0,1 0 1 0 0,-1 1-1 0 0,1-1 1 0 0,0 0 0 0 0,0 1-1 0 0,-1-1 1 0 0,1 0-1 0 0,0 0 1 0 0,0 0 0 0 0,0 0-1 0 0,1 0 1 0 0,-1 0-1 0 0,0 0 1 0 0,0 0-1 0 0,0 0 1 0 0,1 0 0 0 0,-1 0-1 0 0,0-1 1 0 0,1 1-1 0 0,-1-1 1 0 0,1 1 0 0 0,-1-1-1 0 0,0 1 1 0 0,1-1-1 0 0,-1 0 1 0 0,1 0 0 0 0,1 0-1 0 0,13 1 16 0 0,0-1 0 0 0,1 0 0 0 0,-1-2 0 0 0,0 1 0 0 0,0-2 0 0 0,16-5 0 0 0,-11 3 349 0 0,0 2 1 0 0,39-4-1 0 0,-41 6-32 0 0,-16 1-311 0 0,0-1 0 0 0,0 0 0 0 0,0 1 0 0 0,0 0 0 0 0,0-1 0 0 0,0 1 0 0 0,0 1 0 0 0,0-1 0 0 0,0 0-1 0 0,0 1 1 0 0,0-1 0 0 0,0 1 0 0 0,0 0 0 0 0,0 0 0 0 0,0 0 0 0 0,0 0 0 0 0,0 1 0 0 0,-1-1 0 0 0,1 1 0 0 0,-1 0 0 0 0,1 0 0 0 0,-1 0 0 0 0,1 0 0 0 0,-1 0 0 0 0,0 0 0 0 0,0 1 0 0 0,0-1 0 0 0,0 0 0 0 0,-1 1 0 0 0,1 0 0 0 0,-1-1 0 0 0,2 4-1 0 0,-1 2 41 0 0,0-1 0 0 0,0 1 0 0 0,0 0 0 0 0,-1 0 0 0 0,-1 0 0 0 0,1 0 0 0 0,-1 0 0 0 0,0 0 0 0 0,-1 0 0 0 0,0 0 0 0 0,0-1 0 0 0,-1 1 0 0 0,0 0-1 0 0,0 0 1 0 0,-1-1 0 0 0,0 0 0 0 0,0 1 0 0 0,-1-1 0 0 0,0 0 0 0 0,-7 9 0 0 0,5-7-8 0 0,0-1 0 0 0,-1 1 0 0 0,0-1 1 0 0,0-1-1 0 0,-1 1 0 0 0,0-1 0 0 0,0-1 0 0 0,0 1 1 0 0,-1-1-1 0 0,0-1 0 0 0,-1 0 0 0 0,1 0 0 0 0,-1-1 1 0 0,-18 6-1 0 0,-89 4 233 0 0,94-7-490 0 0,20-6 8 0 0,-1 0-1 0 0,1 0 1 0 0,-1 0 0 0 0,0 0-1 0 0,0 0 1 0 0,0-1 0 0 0,-6 0-1 0 0,-18-10-8196 0 0</inkml:trace>
</inkml:ink>
</file>

<file path=ppt/ink/ink14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7"/>
    </inkml:context>
    <inkml:brush xml:id="br0">
      <inkml:brushProperty name="width" value="0.1" units="cm"/>
      <inkml:brushProperty name="height" value="0.1" units="cm"/>
      <inkml:brushProperty name="color" value="#004F8B"/>
    </inkml:brush>
  </inkml:definitions>
  <inkml:trace contextRef="#ctx0" brushRef="#br0">1 128 8751 0 0,'122'-62'10303'0'0,"-97"46"-8628"0"0,-13 7-864 0 0,0 1 1 0 0,1 1-1 0 0,26-11 0 0 0,-34 16-797 0 0,-1 1 1 0 0,1 0-1 0 0,0 0 1 0 0,0 0-1 0 0,0 0 0 0 0,0 1 1 0 0,0 0-1 0 0,0 0 1 0 0,0 0-1 0 0,0 1 0 0 0,-1 0 1 0 0,1 0-1 0 0,0 0 1 0 0,0 0-1 0 0,7 4 0 0 0,-8-3-356 0 0,1-1-1 0 0,-1 1 0 0 0,1-1 1 0 0,-1 0-1 0 0,1 0 0 0 0,-1 0 1 0 0,6 0-1 0 0,1-2-1657 0 0</inkml:trace>
</inkml:ink>
</file>

<file path=ppt/ink/ink14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8"/>
    </inkml:context>
    <inkml:brush xml:id="br0">
      <inkml:brushProperty name="width" value="0.1" units="cm"/>
      <inkml:brushProperty name="height" value="0.1" units="cm"/>
      <inkml:brushProperty name="color" value="#004F8B"/>
    </inkml:brush>
  </inkml:definitions>
  <inkml:trace contextRef="#ctx0" brushRef="#br0">196 47 1839 0 0,'27'-22'8132'0'0,"-23"3"-2124"0"0,-15 14-1722 0 0,9 5-4103 0 0,0 1 0 0 0,0-1 1 0 0,-1 1-1 0 0,1 0 0 0 0,0-1 1 0 0,0 1-1 0 0,-1 0 0 0 0,1 0 1 0 0,0 1-1 0 0,0-1 0 0 0,0 0 1 0 0,1 1-1 0 0,-4 1 0 0 0,-11 18 157 0 0,0 0-1 0 0,-25 45 1 0 0,10-14-167 0 0,20-34-143 0 0,0 1 0 0 0,2 0-1 0 0,0 1 1 0 0,1 0 0 0 0,1 0 0 0 0,0 0 0 0 0,2 1-1 0 0,-5 41 1 0 0,8-45-12 0 0,2-1-1 0 0,0 0 1 0 0,0 1-1 0 0,2-1 1 0 0,0 0-1 0 0,1 1 1 0 0,0-1-1 0 0,1-1 1 0 0,1 1-1 0 0,1 0 1 0 0,0-1 0 0 0,11 19-1 0 0,-14-29-13 0 0,1-1 0 0 0,-1 1 0 0 0,1-1 0 0 0,0 0 0 0 0,0 0 0 0 0,1 0-1 0 0,-1-1 1 0 0,1 1 0 0 0,-1-1 0 0 0,1 0 0 0 0,0 0 0 0 0,1-1 0 0 0,-1 1 0 0 0,0-1 0 0 0,1-1 0 0 0,-1 1-1 0 0,1-1 1 0 0,-1 1 0 0 0,1-2 0 0 0,0 1 0 0 0,-1-1 0 0 0,1 0 0 0 0,0 0 0 0 0,-1 0 0 0 0,1-1 0 0 0,0 0 0 0 0,8-2-1 0 0,-2 1 8 0 0,0-2-1 0 0,1 0 1 0 0,-1 0-1 0 0,0-1 1 0 0,-1 0-1 0 0,1-1 1 0 0,-1 0-1 0 0,-1-1 0 0 0,1 0 1 0 0,-1-1-1 0 0,15-14 1 0 0,-24 20-1 0 0,1 1 0 0 0,-1-1 0 0 0,1 0 0 0 0,-1 0 0 0 0,0 1 1 0 0,0-1-1 0 0,0 0 0 0 0,0 0 0 0 0,0 0 0 0 0,0 0 0 0 0,-1 0 0 0 0,1 0 0 0 0,-1-1 0 0 0,1 1 1 0 0,-1 0-1 0 0,0 0 0 0 0,0 0 0 0 0,0-1 0 0 0,0 1 0 0 0,0 0 0 0 0,0 0 0 0 0,-2-4 1 0 0,1 1 8 0 0,-1 0 1 0 0,-1 1 0 0 0,1 0 0 0 0,0-1 0 0 0,-1 1 0 0 0,0 0-1 0 0,0 0 1 0 0,0 0 0 0 0,0 1 0 0 0,-5-4 0 0 0,0-1 8 0 0,0 2 1 0 0,0-1 0 0 0,-1 1 0 0 0,0 0 0 0 0,0 1-1 0 0,-1 0 1 0 0,1 1 0 0 0,-1 0 0 0 0,-13-4-1 0 0,13 6 16 0 0,0 1 0 0 0,0 0 0 0 0,-1 0 0 0 0,1 1 0 0 0,0 0 0 0 0,-19 3 0 0 0,26 3-1435 0 0</inkml:trace>
</inkml:ink>
</file>

<file path=ppt/ink/ink14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69"/>
    </inkml:context>
    <inkml:brush xml:id="br0">
      <inkml:brushProperty name="width" value="0.1" units="cm"/>
      <inkml:brushProperty name="height" value="0.1" units="cm"/>
      <inkml:brushProperty name="color" value="#F6630D"/>
    </inkml:brush>
  </inkml:definitions>
  <inkml:trace contextRef="#ctx0" brushRef="#br0">0 120 8751 0 0,'8'-5'5329'0'0,"31"-17"-3420"0"0,190-56 1849 0 0,-217 75-3627 0 0,1-1 0 0 0,0 2 0 0 0,0-1 0 0 0,0 2 0 0 0,0 0 0 0 0,0 0 0 0 0,0 1 0 0 0,0 1 0 0 0,0 0 0 0 0,0 1 0 0 0,0 1 0 0 0,-1 0 0 0 0,1 0 0 0 0,21 10 0 0 0,-16-6-24 0 0,-1 2 0 0 0,0 0 0 0 0,-1 1 0 0 0,0 0 0 0 0,-1 1 0 0 0,0 1 0 0 0,0 1 0 0 0,-1 0 0 0 0,17 22 0 0 0,0 5-7 0 0,-2 2 0 0 0,-2 2 0 0 0,-1 0 0 0 0,20 52 0 0 0,-9-2-22 0 0,28 106 1 0 0,-58-175-84 0 0,22 73 50 0 0,-4 1-1 0 0,21 170 0 0 0,-44-242-44 0 0,2 32 0 0 0,18 85 0 0 0,-18-125 0 0 0,1-1 0 0 0,1-1 0 0 0,0 1 0 0 0,1-1 0 0 0,1 0 0 0 0,1 0 0 0 0,0-1 0 0 0,23 28 0 0 0,7 6 0 0 0,-2 2 0 0 0,-2 2 0 0 0,40 82 0 0 0,-72-131 86 0 0,1 0 1 0 0,0 0-1 0 0,0-1 0 0 0,0 1 1 0 0,1-1-1 0 0,-1 0 0 0 0,1 0 1 0 0,0 0-1 0 0,0-1 0 0 0,1 1 1 0 0,-1-1-1 0 0,1-1 0 0 0,0 1 1 0 0,0-1-1 0 0,-1 0 0 0 0,1 0 0 0 0,1-1 1 0 0,6 2-1 0 0,2 17 35 0 0</inkml:trace>
</inkml:ink>
</file>

<file path=ppt/ink/ink14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0"/>
    </inkml:context>
    <inkml:brush xml:id="br0">
      <inkml:brushProperty name="width" value="0.1" units="cm"/>
      <inkml:brushProperty name="height" value="0.1" units="cm"/>
      <inkml:brushProperty name="color" value="#F6630D"/>
    </inkml:brush>
  </inkml:definitions>
  <inkml:trace contextRef="#ctx0" brushRef="#br0">0 260 7831 0 0,'0'0'10296'0'0,"17"31"-8276"0"0,-10-21-1671 0 0,0-1 1 0 0,1 1-1 0 0,1-1 0 0 0,0 0 1 0 0,0-1-1 0 0,0 0 0 0 0,1-1 0 0 0,0 0 1 0 0,1 0-1 0 0,0-1 0 0 0,0-1 0 0 0,0 1 1 0 0,19 5-1 0 0,-8-5-219 0 0,1 0 0 0 0,0-1 1 0 0,0-1-1 0 0,1-1 0 0 0,-1-1 0 0 0,31-2 0 0 0,-50 0-104 0 0,1 0 0 0 0,-1 0 0 0 0,0 0 0 0 0,0-1-1 0 0,0 0 1 0 0,0 0 0 0 0,0 0 0 0 0,0 0 0 0 0,0-1-1 0 0,-1 0 1 0 0,1 1 0 0 0,0-1 0 0 0,-1-1 0 0 0,1 1-1 0 0,-1 0 1 0 0,0-1 0 0 0,0 0 0 0 0,0 0 0 0 0,0 0-1 0 0,3-3 1 0 0,-3 0 13 0 0,-1 1-1 0 0,1-1 1 0 0,-1 1 0 0 0,0-1-1 0 0,0 1 1 0 0,-1-1 0 0 0,1 0-1 0 0,-1 0 1 0 0,-1 0 0 0 0,1 0-1 0 0,-1 0 1 0 0,0 0-1 0 0,-1-9 1 0 0,-3-32-127 0 0,-10-86 680 0 0,12 119-912 0 0,-1 1-1 0 0,-1 0 0 0 0,-1-1 1 0 0,1 1-1 0 0,-2 1 0 0 0,0-1 0 0 0,-12-17 1 0 0</inkml:trace>
</inkml:ink>
</file>

<file path=ppt/ink/ink14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1"/>
    </inkml:context>
    <inkml:brush xml:id="br0">
      <inkml:brushProperty name="width" value="0.1" units="cm"/>
      <inkml:brushProperty name="height" value="0.1" units="cm"/>
      <inkml:brushProperty name="color" value="#F6630D"/>
    </inkml:brush>
  </inkml:definitions>
  <inkml:trace contextRef="#ctx0" brushRef="#br0">268 121 2759 0 0,'13'-5'13684'0'0,"17"-4"-11604"0"0,-30 9-2016 0 0,0-1 0 0 0,1 1 0 0 0,-1 0 0 0 0,0 0 0 0 0,1 0 0 0 0,-1 0 0 0 0,1-1 0 0 0,-1 1 0 0 0,0 0 0 0 0,1 0 0 0 0,-1-1 0 0 0,0 1 0 0 0,0 0 0 0 0,1-1 0 0 0,-1 1 0 0 0,0 0 0 0 0,0-1 1 0 0,1 1-1 0 0,-1 0 0 0 0,0-1 0 0 0,0 1 0 0 0,0-1 0 0 0,1 1 0 0 0,-1 0 0 0 0,0-1 0 0 0,0 1 0 0 0,0-1 0 0 0,0 1 0 0 0,0 0 0 0 0,0-1 0 0 0,0 1 0 0 0,0-1 0 0 0,0 1 0 0 0,0 0 0 0 0,0-1 0 0 0,-8-21 1016 0 0,-17-14 275 0 0,22 33-1271 0 0,0-1 0 0 0,0 1 0 0 0,0 0 0 0 0,-1 1 0 0 0,1-1 0 0 0,-1 1 0 0 0,1-1 0 0 0,-1 1 0 0 0,0 0 1 0 0,0 0-1 0 0,0 1 0 0 0,0-1 0 0 0,0 1 0 0 0,-1 0 0 0 0,1 0 0 0 0,0 0 0 0 0,0 1 0 0 0,-7-1 0 0 0,3 2-54 0 0,-1-1 0 0 0,1 2 0 0 0,0-1 0 0 0,0 1 0 0 0,1 0 0 0 0,-1 0 0 0 0,0 1 0 0 0,1 0 0 0 0,-13 7 0 0 0,11-5-42 0 0,1-1 1 0 0,0 2-1 0 0,1-1 1 0 0,-1 1 0 0 0,1 0-1 0 0,0 0 1 0 0,1 1-1 0 0,-1 0 1 0 0,1 0 0 0 0,1 0-1 0 0,-1 1 1 0 0,1 0 0 0 0,0 0-1 0 0,1 0 1 0 0,0 1-1 0 0,1 0 1 0 0,-1-1 0 0 0,-1 12-1 0 0,4-15 11 0 0,1-1 0 0 0,0 0 0 0 0,0 0 0 0 0,0 0 0 0 0,0 1 0 0 0,1-1 0 0 0,0 0 0 0 0,-1 0-1 0 0,2 0 1 0 0,-1 0 0 0 0,0 0 0 0 0,1 0 0 0 0,0 0 0 0 0,0 0 0 0 0,0 0 0 0 0,0-1 0 0 0,0 1 0 0 0,1-1 0 0 0,0 0 0 0 0,4 5 0 0 0,-1-4-4 0 0,0 0 1 0 0,-1 0 0 0 0,2-1 0 0 0,-1 1 0 0 0,0-2 0 0 0,0 1 0 0 0,1-1 0 0 0,0 1-1 0 0,-1-2 1 0 0,1 1 0 0 0,12 0 0 0 0,-5 0-1 0 0,-1-2-1 0 0,1 0 1 0 0,-1 0-1 0 0,1-1 0 0 0,-1-1 1 0 0,1 0-1 0 0,-1-1 1 0 0,0 0-1 0 0,0-1 1 0 0,0-1-1 0 0,-1 0 1 0 0,21-11-1 0 0,-27 12 19 0 0,-1-1-1 0 0,0 1 1 0 0,-1-1-1 0 0,1 0 1 0 0,-1 0-1 0 0,0-1 1 0 0,0 1-1 0 0,-1-1 0 0 0,1 0 1 0 0,-1 0-1 0 0,0 0 1 0 0,-1 0-1 0 0,0 0 1 0 0,0-1-1 0 0,0 1 1 0 0,0-1-1 0 0,-1 1 1 0 0,0-1-1 0 0,-1 0 1 0 0,0 1-1 0 0,0-12 1 0 0,-1 17 504 0 0,-1 38-373 0 0,5 64-112 0 0,28 169 0 0 0,-12-227-2562 0 0,-19-42 2379 0 0,0 0 0 0 0,1 0 0 0 0,-1 0 0 0 0,0 0 0 0 0,1 0-1 0 0,-1 0 1 0 0,1 0 0 0 0,-1 0 0 0 0,1 0 0 0 0,0-1-1 0 0,-1 1 1 0 0,1 0 0 0 0,0 0 0 0 0,0-1 0 0 0,-1 1-1 0 0,1-1 1 0 0,0 1 0 0 0,0 0 0 0 0,0-1 0 0 0,0 0 0 0 0,0 1-1 0 0,0-1 1 0 0,0 1 0 0 0,0-1 0 0 0,0 0 0 0 0,0 0-1 0 0,0 0 1 0 0,0 1 0 0 0,0-1 0 0 0,0 0 0 0 0,0 0-1 0 0,0 0 1 0 0,0-1 0 0 0,0 1 0 0 0,0 0 0 0 0,0 0-1 0 0,0 0 1 0 0,0-1 0 0 0,1 0 0 0 0</inkml:trace>
</inkml:ink>
</file>

<file path=ppt/ink/ink14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2"/>
    </inkml:context>
    <inkml:brush xml:id="br0">
      <inkml:brushProperty name="width" value="0.1" units="cm"/>
      <inkml:brushProperty name="height" value="0.1" units="cm"/>
      <inkml:brushProperty name="color" value="#F6630D"/>
    </inkml:brush>
  </inkml:definitions>
  <inkml:trace contextRef="#ctx0" brushRef="#br0">169 1 5063 0 0,'-4'3'10836'0'0,"-19"12"-8570"0"0,7-4-2094 0 0,0 0 0 0 0,1 1 0 0 0,0 1 0 0 0,0 0 0 0 0,2 1 0 0 0,0 0 1 0 0,0 1-1 0 0,-12 21 0 0 0,28-34-95 0 0,1 0 0 0 0,0-1 0 0 0,0 1 0 0 0,0-1 0 0 0,0 0 0 0 0,0 0 0 0 0,0 0 0 0 0,5 0 0 0 0,101 1 1727 0 0,-81-4-1271 0 0,-1 2 0 0 0,0 2 0 0 0,39 5 0 0 0,-64-6-492 0 0,1 0-1 0 0,-1 0 1 0 0,0 1 0 0 0,0-1-1 0 0,-1 1 1 0 0,1-1 0 0 0,0 1-1 0 0,0 0 1 0 0,-1 0-1 0 0,1 0 1 0 0,-1 0 0 0 0,1 1-1 0 0,-1-1 1 0 0,0 1 0 0 0,0-1-1 0 0,0 1 1 0 0,-1 0 0 0 0,1 0-1 0 0,0 0 1 0 0,-1 0-1 0 0,0 0 1 0 0,0 0 0 0 0,0 0-1 0 0,0 0 1 0 0,0 0 0 0 0,-1 1-1 0 0,1-1 1 0 0,-1 0 0 0 0,0 1-1 0 0,0-1 1 0 0,0 0-1 0 0,-1 5 1 0 0,0 3 69 0 0,0-1-1 0 0,-1 1 1 0 0,0-1 0 0 0,-1 1-1 0 0,0-1 1 0 0,0 0 0 0 0,-1 0-1 0 0,-10 18 1 0 0,8-19-12 0 0,-1 0-1 0 0,-1 0 0 0 0,1-1 1 0 0,-1 1-1 0 0,-1-2 1 0 0,-12 10-1 0 0,-5 5 9 0 0,18-10-110 0 0,8-11-188 0 0,-4-2-135 0 0,0 0-1 0 0,1 0 0 0 0,-1 0 1 0 0,1 0-1 0 0,-1 0 1 0 0,1-1-1 0 0,0 0 1 0 0,-1 0-1 0 0,1 0 0 0 0,-4-3 1 0 0,-5-3-1347 0 0,-1 0-273 0 0</inkml:trace>
</inkml:ink>
</file>

<file path=ppt/ink/ink14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3"/>
    </inkml:context>
    <inkml:brush xml:id="br0">
      <inkml:brushProperty name="width" value="0.1" units="cm"/>
      <inkml:brushProperty name="height" value="0.1" units="cm"/>
      <inkml:brushProperty name="color" value="#F6630D"/>
    </inkml:brush>
  </inkml:definitions>
  <inkml:trace contextRef="#ctx0" brushRef="#br0">1 137 13015 0 0,'42'-21'1324'0'0,"-38"19"-1200"0"0,1 1 1 0 0,-1-1-1 0 0,0 0 1 0 0,0 0-1 0 0,0 0 1 0 0,0 0-1 0 0,-1-1 1 0 0,1 0 0 0 0,-1 0-1 0 0,4-3 1 0 0,-1-1 722 0 0,0 1 0 0 0,1 0 1 0 0,-1 0-1 0 0,1 1 0 0 0,1-1 1 0 0,-1 2-1 0 0,10-6 0 0 0,-4 4-315 0 0,-1 1 0 0 0,1 0 0 0 0,0 1-1 0 0,16-3 1 0 0,-4 2-495 0 0,0 2-1 0 0,1 1 1 0 0,-1 2 0 0 0,39 2 0 0 0,-4-3-4606 0 0</inkml:trace>
</inkml:ink>
</file>

<file path=ppt/ink/ink14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4"/>
    </inkml:context>
    <inkml:brush xml:id="br0">
      <inkml:brushProperty name="width" value="0.1" units="cm"/>
      <inkml:brushProperty name="height" value="0.1" units="cm"/>
      <inkml:brushProperty name="color" value="#F6630D"/>
    </inkml:brush>
  </inkml:definitions>
  <inkml:trace contextRef="#ctx0" brushRef="#br0">0 188 11519 0 0,'0'0'1040'0'0,"25"-3"-832"0"0,303-65 6330 0 0,643-48-1 0 0,-957 115-6553 0 0,56 2 126 0 0,-67-1-150 0 0,0 0-1 0 0,0 1 1 0 0,0-1 0 0 0,0 1-1 0 0,0 0 1 0 0,0 0-1 0 0,0 0 1 0 0,0 0 0 0 0,0 0-1 0 0,-1 1 1 0 0,1-1 0 0 0,0 1-1 0 0,-1 0 1 0 0,0-1-1 0 0,1 1 1 0 0,-1 0 0 0 0,0 1-1 0 0,0-1 1 0 0,2 3-1 0 0,-3 2-2520 0 0,-7-4 1041 0 0</inkml:trace>
</inkml:ink>
</file>

<file path=ppt/ink/ink14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5"/>
    </inkml:context>
    <inkml:brush xml:id="br0">
      <inkml:brushProperty name="width" value="0.1" units="cm"/>
      <inkml:brushProperty name="height" value="0.1" units="cm"/>
      <inkml:brushProperty name="color" value="#F6630D"/>
    </inkml:brush>
  </inkml:definitions>
  <inkml:trace contextRef="#ctx0" brushRef="#br0">85 0 11111 0 0,'0'0'6426'0'0,"-36"20"-3692"0"0,32-17-2703 0 0,0 0 0 0 0,0 1-1 0 0,0-1 1 0 0,0 1 0 0 0,0-1 0 0 0,1 1 0 0 0,-1 0-1 0 0,1 0 1 0 0,0 1 0 0 0,1-1 0 0 0,-1 1-1 0 0,-2 6 1 0 0,4-5-43 0 0,1-5-48 0 0,2 1 66 0 0,1 0 0 0 0,0 0 0 0 0,0 0 0 0 0,1-1-1 0 0,-1 1 1 0 0,0-1 0 0 0,0 0 0 0 0,1 0 0 0 0,-1 0 0 0 0,1 0-1 0 0,6 0 1 0 0,46 2 442 0 0,-39-3-270 0 0,8 1 17 0 0,-4-1 134 0 0,1 0 1 0 0,-1 2-1 0 0,0 0 1 0 0,0 2-1 0 0,1 0 1 0 0,39 14-1 0 0,-58-16-300 0 0,-1-1 0 0 0,1 1 0 0 0,-1-1-1 0 0,0 1 1 0 0,1 0 0 0 0,-1 0-1 0 0,0 0 1 0 0,0 0 0 0 0,0 0-1 0 0,0 1 1 0 0,0-1 0 0 0,-1 0-1 0 0,1 1 1 0 0,-1 0 0 0 0,1-1 0 0 0,-1 1-1 0 0,0 0 1 0 0,0 0 0 0 0,0-1-1 0 0,-1 1 1 0 0,1 0 0 0 0,-1 0-1 0 0,0 0 1 0 0,1 4 0 0 0,-1 5 115 0 0,-1 1 1 0 0,0-1-1 0 0,-1 0 0 0 0,-4 15 1 0 0,3-11-46 0 0,2-10-69 0 0,0 0-1 0 0,-1 0 1 0 0,0 0-1 0 0,0-1 1 0 0,0 1-1 0 0,0-1 1 0 0,-1 1-1 0 0,0-1 1 0 0,0 0-1 0 0,-1 0 1 0 0,1-1-1 0 0,-1 1 1 0 0,0-1-1 0 0,0 1 1 0 0,-1-1-1 0 0,1 0 1 0 0,-8 4-1 0 0,3-3 44 0 0,-1 0 0 0 0,-1 0 0 0 0,1-1 0 0 0,-1 0-1 0 0,1-1 1 0 0,-1-1 0 0 0,0 1 0 0 0,-16 0 0 0 0,-9 5 44 0 0,28-6-189 0 0,1 0 0 0 0,-1-1 0 0 0,1 0 0 0 0,-1 0 0 0 0,-7 0 0 0 0,12-1-144 0 0,1 0 0 0 0,0-1 0 0 0,-1 1 0 0 0,1-1 0 0 0,0 0 0 0 0,-1 1 0 0 0,1-1 0 0 0,0 0 0 0 0,0 0 0 0 0,0-1 0 0 0,-1 1 0 0 0,1 0 0 0 0,1-1 0 0 0,-1 1 0 0 0,0-1 0 0 0,0 1 0 0 0,0-1 0 0 0,1 0 0 0 0,-1 0 0 0 0,-1-2 0 0 0,-4-9-1493 0 0,0 2-46 0 0</inkml:trace>
</inkml:ink>
</file>

<file path=ppt/ink/ink1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7.619"/>
    </inkml:context>
    <inkml:brush xml:id="br0">
      <inkml:brushProperty name="width" value="0.1" units="cm"/>
      <inkml:brushProperty name="height" value="0.1" units="cm"/>
      <inkml:brushProperty name="color" value="#004F8B"/>
    </inkml:brush>
  </inkml:definitions>
  <inkml:trace contextRef="#ctx0" brushRef="#br0">98 116 2759 0 0,'-5'-1'15208'0'0,"-20"-3"-12712"0"0,22 6-2311 0 0,-1-1 0 0 0,1 0-1 0 0,-1 1 1 0 0,1 0 0 0 0,0-1-1 0 0,0 1 1 0 0,0 1-1 0 0,0-1 1 0 0,0 0 0 0 0,0 1-1 0 0,0-1 1 0 0,1 1 0 0 0,-1 0-1 0 0,1 0 1 0 0,0 0 0 0 0,0 0-1 0 0,0 0 1 0 0,0 1 0 0 0,1-1-1 0 0,-1 1 1 0 0,-1 5 0 0 0,1-3-68 0 0,0 0 0 0 0,1 0 0 0 0,0 0-1 0 0,0 1 1 0 0,0-1 0 0 0,0 0 0 0 0,1 1 0 0 0,0-1 0 0 0,0 0 0 0 0,1 1 0 0 0,0-1 0 0 0,2 7 0 0 0,1-2-50 0 0,1-1-1 0 0,1 0 1 0 0,0 0 0 0 0,0-1 0 0 0,1 0-1 0 0,0 0 1 0 0,1-1 0 0 0,-1 1 0 0 0,2-2-1 0 0,-1 1 1 0 0,1-1 0 0 0,0 0 0 0 0,1-1 0 0 0,-1 0-1 0 0,1-1 1 0 0,1 0 0 0 0,18 7 0 0 0,-12-6-3 0 0,0 0 1 0 0,0-1 0 0 0,1-1 0 0 0,-1-1 0 0 0,1 0-1 0 0,0-1 1 0 0,0-1 0 0 0,0-1 0 0 0,0-1 0 0 0,28-4-1 0 0,-39 4-32 0 0,0-1-1 0 0,-1 1 0 0 0,1-2 0 0 0,0 1 1 0 0,-1-1-1 0 0,1 0 0 0 0,-1-1 1 0 0,0 1-1 0 0,0-1 0 0 0,0 0 0 0 0,-1-1 1 0 0,1 1-1 0 0,-1-1 0 0 0,0 0 0 0 0,0-1 1 0 0,-1 1-1 0 0,0-1 0 0 0,0 0 1 0 0,0 0-1 0 0,0 0 0 0 0,-1 0 0 0 0,0-1 1 0 0,-1 1-1 0 0,1-1 0 0 0,-1 0 0 0 0,1-7 1 0 0,-1 3 38 0 0,-1 0 0 0 0,0 0 1 0 0,-1 0-1 0 0,0-1 0 0 0,0 1 1 0 0,-2 0-1 0 0,1 0 0 0 0,-1 0 1 0 0,-1 0-1 0 0,0 1 0 0 0,0-1 0 0 0,-1 1 1 0 0,0-1-1 0 0,-1 1 0 0 0,-12-17 1 0 0,8 13-62 0 0,-2 0 0 0 0,0 1 0 0 0,-21-20 0 0 0,28 29-129 0 0,0 1 0 0 0,0-1 0 0 0,0 1 1 0 0,-1 0-1 0 0,1 0 0 0 0,-1 1 0 0 0,0-1 1 0 0,1 1-1 0 0,-1 0 0 0 0,0 0 0 0 0,0 1 0 0 0,0 0 1 0 0,-1-1-1 0 0,1 2 0 0 0,0-1 0 0 0,-7 0 1 0 0,0 5-1547 0 0,1 2-423 0 0</inkml:trace>
</inkml:ink>
</file>

<file path=ppt/ink/ink14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6"/>
    </inkml:context>
    <inkml:brush xml:id="br0">
      <inkml:brushProperty name="width" value="0.1" units="cm"/>
      <inkml:brushProperty name="height" value="0.1" units="cm"/>
      <inkml:brushProperty name="color" value="#F6630D"/>
    </inkml:brush>
  </inkml:definitions>
  <inkml:trace contextRef="#ctx0" brushRef="#br0">0 130 5527 0 0,'24'-25'2588'0'0,"-6"11"-1199"0"0,1 0-1 0 0,1 1 0 0 0,1 2 0 0 0,-1 0 0 0 0,24-9 0 0 0,-29 15-580 0 0,0 1-1 0 0,0 0 1 0 0,0 1-1 0 0,0 1 0 0 0,1 0 1 0 0,-1 1-1 0 0,1 1 1 0 0,25 2-1 0 0,53 5-7355 0 0,-86-6 4680 0 0</inkml:trace>
</inkml:ink>
</file>

<file path=ppt/ink/ink14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7"/>
    </inkml:context>
    <inkml:brush xml:id="br0">
      <inkml:brushProperty name="width" value="0.1" units="cm"/>
      <inkml:brushProperty name="height" value="0.1" units="cm"/>
      <inkml:brushProperty name="color" value="#F6630D"/>
    </inkml:brush>
  </inkml:definitions>
  <inkml:trace contextRef="#ctx0" brushRef="#br0">155 0 3223 0 0,'0'0'12455'0'0,"-24"20"-9126"0"0,14-14-3072 0 0,0 1 0 0 0,1 0 0 0 0,0 1 0 0 0,0 0-1 0 0,1 0 1 0 0,0 1 0 0 0,0 0 0 0 0,1 0 0 0 0,0 1 0 0 0,1 0 0 0 0,0 0-1 0 0,1 0 1 0 0,0 1 0 0 0,0 0 0 0 0,-5 22 0 0 0,8-26-246 0 0,0 0 0 0 0,0 0 0 0 0,1 0 0 0 0,0 1 1 0 0,1-1-1 0 0,0 0 0 0 0,0 1 0 0 0,0-1 0 0 0,1 1 0 0 0,0-1 0 0 0,1 0 1 0 0,-1 0-1 0 0,1 0 0 0 0,1 0 0 0 0,-1 0 0 0 0,1 0 0 0 0,1-1 0 0 0,-1 1 1 0 0,1-1-1 0 0,0 0 0 0 0,0 0 0 0 0,1 0 0 0 0,0 0 0 0 0,0-1 1 0 0,0 0-1 0 0,10 7 0 0 0,-10-8 10 0 0,-1-1 1 0 0,1 0-1 0 0,0-1 1 0 0,-1 1-1 0 0,1-1 0 0 0,1 0 1 0 0,-1 0-1 0 0,0 0 1 0 0,0-1-1 0 0,1 0 1 0 0,-1 0-1 0 0,0 0 0 0 0,1-1 1 0 0,-1 0-1 0 0,1 0 1 0 0,-1 0-1 0 0,6-2 1 0 0,-4 1 23 0 0,0-1 0 0 0,0-1 0 0 0,0 1 0 0 0,-1-1 1 0 0,1 0-1 0 0,-1-1 0 0 0,0 0 0 0 0,0 0 1 0 0,0 0-1 0 0,0 0 0 0 0,8-10 0 0 0,-5 4 14 0 0,1-1-1 0 0,-2 0 1 0 0,0-1 0 0 0,0 0-1 0 0,-1 0 1 0 0,0-1 0 0 0,-1 1-1 0 0,-1-1 1 0 0,0-1 0 0 0,0 1-1 0 0,-2-1 1 0 0,4-23-1 0 0,-6 30-26 0 0,0 0-1 0 0,-1 0 0 0 0,0-1 0 0 0,-1 1 0 0 0,-2-12 0 0 0,3 16-59 0 0,-1 1-1 0 0,0-1 0 0 0,0 1 1 0 0,0-1-1 0 0,0 1 0 0 0,0 0 1 0 0,-1 0-1 0 0,1-1 0 0 0,-1 1 1 0 0,1 0-1 0 0,-1 0 1 0 0,0 1-1 0 0,0-1 0 0 0,0 0 1 0 0,0 0-1 0 0,0 1 0 0 0,0-1 1 0 0,0 1-1 0 0,0 0 0 0 0,-5-2 1 0 0,-36-7-2144 0 0,31 8 329 0 0</inkml:trace>
</inkml:ink>
</file>

<file path=ppt/ink/ink14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8"/>
    </inkml:context>
    <inkml:brush xml:id="br0">
      <inkml:brushProperty name="width" value="0.1" units="cm"/>
      <inkml:brushProperty name="height" value="0.1" units="cm"/>
      <inkml:brushProperty name="color" value="#F6630D"/>
    </inkml:brush>
  </inkml:definitions>
  <inkml:trace contextRef="#ctx0" brushRef="#br0">22 4 6447 0 0,'12'-4'15342'0'0,"-17"18"-15240"0"0,-1 0 112 0 0,1 0-1 0 0,0 1 1 0 0,1-1 0 0 0,1 1 0 0 0,-2 17-1 0 0,5-26-169 0 0,0-1 0 0 0,0 1 0 0 0,1 0 0 0 0,0-1 0 0 0,0 0 0 0 0,0 1 0 0 0,1-1-1 0 0,-1 0 1 0 0,1 1 0 0 0,1-1 0 0 0,-1 0 0 0 0,1 0 0 0 0,0-1 0 0 0,0 1 0 0 0,0 0-1 0 0,0-1 1 0 0,1 0 0 0 0,5 5 0 0 0,-4-4-27 0 0,1-1 1 0 0,0 1-1 0 0,0-1 0 0 0,0 0 1 0 0,0 0-1 0 0,1-1 0 0 0,-1 0 0 0 0,1 0 1 0 0,0 0-1 0 0,0-1 0 0 0,0 0 0 0 0,0 0 1 0 0,0-1-1 0 0,1 0 0 0 0,-1 0 1 0 0,0-1-1 0 0,1 0 0 0 0,-1 0 0 0 0,0-1 1 0 0,0 0-1 0 0,1 0 0 0 0,-1-1 1 0 0,0 1-1 0 0,10-5 0 0 0,-10 3 3 0 0,1 0 0 0 0,-1 0 1 0 0,0-1-1 0 0,0 0 0 0 0,-1 0 0 0 0,1-1 0 0 0,-1 0 1 0 0,0 0-1 0 0,0 0 0 0 0,-1-1 0 0 0,1 0 0 0 0,-1 0 0 0 0,-1 0 1 0 0,1-1-1 0 0,-1 1 0 0 0,0-1 0 0 0,0 0 0 0 0,-1 0 0 0 0,0-1 1 0 0,-1 1-1 0 0,1-1 0 0 0,2-13 0 0 0,-5 16 26 0 0,0 1 0 0 0,0 0 0 0 0,0 0 0 0 0,-1-1 0 0 0,0 1 0 0 0,1 0 0 0 0,-1 0 0 0 0,-1 0 0 0 0,1 0 0 0 0,0 0 0 0 0,-1 0 0 0 0,0 0 0 0 0,0 0 0 0 0,0 1 0 0 0,-1-1 0 0 0,1 1 0 0 0,-1 0 0 0 0,0-1 0 0 0,0 1 0 0 0,0 0 0 0 0,0 1 0 0 0,0-1 0 0 0,-4-2 0 0 0,4 4-34 0 0,0 1 0 0 0,0-1-1 0 0,0 1 1 0 0,0-1 0 0 0,0 1 0 0 0,0 0-1 0 0,0 0 1 0 0,0 1 0 0 0,0-1-1 0 0,0 1 1 0 0,0-1 0 0 0,-5 3 0 0 0,-8 0 3 0 0,-20 0-158 0 0,-33 4-491 0 0,22-1-2975 0 0</inkml:trace>
</inkml:ink>
</file>

<file path=ppt/ink/ink14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79"/>
    </inkml:context>
    <inkml:brush xml:id="br0">
      <inkml:brushProperty name="width" value="0.1" units="cm"/>
      <inkml:brushProperty name="height" value="0.1" units="cm"/>
      <inkml:brushProperty name="color" value="#F6630D"/>
    </inkml:brush>
  </inkml:definitions>
  <inkml:trace contextRef="#ctx0" brushRef="#br0">10 12 8287 0 0,'-9'-11'13983'0'0,"36"34"-13372"0"0,1-1 0 0 0,2-1-1 0 0,0-1 1 0 0,1-2 0 0 0,57 25 0 0 0,-41-21-2415 0 0,82 53 0 0 0,-120-68 84 0 0</inkml:trace>
</inkml:ink>
</file>

<file path=ppt/ink/ink14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0"/>
    </inkml:context>
    <inkml:brush xml:id="br0">
      <inkml:brushProperty name="width" value="0.1" units="cm"/>
      <inkml:brushProperty name="height" value="0.1" units="cm"/>
      <inkml:brushProperty name="color" value="#F6630D"/>
    </inkml:brush>
  </inkml:definitions>
  <inkml:trace contextRef="#ctx0" brushRef="#br0">383 0 11055 0 0,'0'0'852'0'0,"-27"12"2923"0"0,-74 26 2773 0 0,73-25-5369 0 0,-46 29 1 0 0,61-33-1140 0 0,0 0-1 0 0,0 0 0 0 0,1 1 1 0 0,1 1-1 0 0,-1 0 1 0 0,2 1-1 0 0,0 0 1 0 0,0 0-1 0 0,1 1 0 0 0,0 0 1 0 0,2 1-1 0 0,-9 18 1 0 0,14-28-365 0 0,1 1 0 0 0,0-1 0 0 0,-1 1 0 0 0,2-1 1 0 0,-1 1-1 0 0,0 0 0 0 0,1 7 0 0 0,1-3-1067 0 0</inkml:trace>
</inkml:ink>
</file>

<file path=ppt/ink/ink14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1"/>
    </inkml:context>
    <inkml:brush xml:id="br0">
      <inkml:brushProperty name="width" value="0.1" units="cm"/>
      <inkml:brushProperty name="height" value="0.1" units="cm"/>
      <inkml:brushProperty name="color" value="#F6630D"/>
    </inkml:brush>
  </inkml:definitions>
  <inkml:trace contextRef="#ctx0" brushRef="#br0">109 27 5063 0 0,'57'-21'13854'0'0,"-64"16"-12153"0"0,6 5-1599 0 0,-1 0 0 0 0,1 0 1 0 0,0 0-1 0 0,0 0 0 0 0,-1 1 0 0 0,1-1 1 0 0,0 0-1 0 0,0 1 0 0 0,0-1 0 0 0,-1 1 0 0 0,1 0 1 0 0,0-1-1 0 0,0 1 0 0 0,0 0 0 0 0,0 0 1 0 0,0-1-1 0 0,0 1 0 0 0,0 0 0 0 0,1 0 1 0 0,-2 2-1 0 0,-21 24 419 0 0,21-24-393 0 0,-18 22 124 0 0,2 1 0 0 0,-27 49-1 0 0,41-67-246 0 0,0 0 0 0 0,0 0 0 0 0,1 1 0 0 0,0-1 0 0 0,1 1 0 0 0,0-1 0 0 0,0 1 0 0 0,1 0 0 0 0,0 0 0 0 0,0 0 0 0 0,1 0 0 0 0,0 0 0 0 0,1 0 0 0 0,3 16 0 0 0,-3-21-8 0 0,1-1-1 0 0,-1 1 0 0 0,1 0 0 0 0,0 0 1 0 0,0-1-1 0 0,0 1 0 0 0,0-1 1 0 0,1 0-1 0 0,-1 0 0 0 0,1 0 0 0 0,0 0 1 0 0,0 0-1 0 0,0 0 0 0 0,0-1 0 0 0,5 4 1 0 0,-1-3-6 0 0,0 1 1 0 0,0-1 0 0 0,0-1 0 0 0,0 1 0 0 0,1-1 0 0 0,-1 0 0 0 0,14 1-1 0 0,7-2-1 0 0,1 0-1 0 0,-1-2 0 0 0,41-6 0 0 0,-54 5 22 0 0,7-1-23 0 0,36-5-638 0 0,-22-4-2624 0 0</inkml:trace>
</inkml:ink>
</file>

<file path=ppt/ink/ink14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2"/>
    </inkml:context>
    <inkml:brush xml:id="br0">
      <inkml:brushProperty name="width" value="0.1" units="cm"/>
      <inkml:brushProperty name="height" value="0.1" units="cm"/>
      <inkml:brushProperty name="color" value="#F6630D"/>
    </inkml:brush>
  </inkml:definitions>
  <inkml:trace contextRef="#ctx0" brushRef="#br0">124 0 13559 0 0,'0'0'622'0'0,"-31"13"1050"0"0,22-4-1095 0 0,1 1 0 0 0,0 1 0 0 0,0-1 0 0 0,1 1 1 0 0,0 1-1 0 0,1-1 0 0 0,0 1 0 0 0,1 0 1 0 0,0 0-1 0 0,1 1 0 0 0,1-1 0 0 0,-4 23 0 0 0,3-8-187 0 0,1 0-1 0 0,1 0 0 0 0,2 0 0 0 0,0 0 0 0 0,6 32 0 0 0,-5-53-349 0 0,0 0 0 0 0,0 0-1 0 0,1 0 1 0 0,-1 0 0 0 0,1-1 0 0 0,6 12-1 0 0,-7-15-194 0 0,0-1 1 0 0,0 1-1 0 0,1 0 0 0 0,-1-1 0 0 0,0 1 0 0 0,1-1 1 0 0,-1 1-1 0 0,1-1 0 0 0,0 1 0 0 0,0-1 0 0 0,-1 0 1 0 0,1 0-1 0 0,0 0 0 0 0,0 0 0 0 0,0 0 0 0 0,0-1 0 0 0,0 1 1 0 0,0-1-1 0 0,0 1 0 0 0,0-1 0 0 0,0 1 0 0 0,0-1 1 0 0,3 0-1 0 0,4 0-1660 0 0</inkml:trace>
</inkml:ink>
</file>

<file path=ppt/ink/ink14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3"/>
    </inkml:context>
    <inkml:brush xml:id="br0">
      <inkml:brushProperty name="width" value="0.1" units="cm"/>
      <inkml:brushProperty name="height" value="0.1" units="cm"/>
      <inkml:brushProperty name="color" value="#F6630D"/>
    </inkml:brush>
  </inkml:definitions>
  <inkml:trace contextRef="#ctx0" brushRef="#br0">140 0 16815 0 0,'-26'24'1824'0'0,"16"-18"-1526"0"0,1 1-1 0 0,1 1 1 0 0,-1 0-1 0 0,2 0 1 0 0,-1 0-1 0 0,1 1 1 0 0,0 0-1 0 0,0 1 1 0 0,1 0-1 0 0,1 0 0 0 0,0 0 1 0 0,0 0-1 0 0,1 1 1 0 0,0-1-1 0 0,1 1 1 0 0,0 0-1 0 0,-2 22 1 0 0,4-24-204 0 0,0 0-1 0 0,1 0 1 0 0,1-1 0 0 0,-1 1 0 0 0,1 0 0 0 0,1-1 0 0 0,-1 1-1 0 0,2-1 1 0 0,-1 1 0 0 0,1-1 0 0 0,0 0 0 0 0,1 0-1 0 0,0 0 1 0 0,5 8 0 0 0,-4-11-78 0 0,-1 1-1 0 0,1-1 1 0 0,0 0-1 0 0,1 0 1 0 0,-1 0 0 0 0,1-1-1 0 0,0 0 1 0 0,0 0-1 0 0,0 0 1 0 0,1-1 0 0 0,-1 0-1 0 0,1 0 1 0 0,0-1-1 0 0,0 0 1 0 0,0 0 0 0 0,0-1-1 0 0,11 2 1 0 0,5-1 13 0 0,0 0 0 0 0,0-2 0 0 0,0 0 0 0 0,0-2 0 0 0,0-1 0 0 0,-1 0 1 0 0,1-2-1 0 0,-1 0 0 0 0,0-2 0 0 0,0 0 0 0 0,31-16 0 0 0,-46 18-8 0 0,-1 1-1 0 0,0-1 1 0 0,0-1-1 0 0,-1 1 1 0 0,1-1-1 0 0,-1 0 1 0 0,0-1-1 0 0,-1 1 1 0 0,1-1-1 0 0,-1 0 1 0 0,-1 0-1 0 0,1 0 1 0 0,-1 0-1 0 0,-1-1 1 0 0,1 1-1 0 0,-1-1 1 0 0,0 0 0 0 0,0-9-1 0 0,-1 10-6 0 0,0 0 1 0 0,0 0-1 0 0,-1 0 0 0 0,0 0 1 0 0,-1 0-1 0 0,0 0 0 0 0,0 0 1 0 0,0 0-1 0 0,-1 0 0 0 0,0 0 1 0 0,0 1-1 0 0,0-1 0 0 0,-1 1 1 0 0,0-1-1 0 0,-1 1 0 0 0,1 0 0 0 0,-1 0 1 0 0,0 1-1 0 0,-1-1 0 0 0,-7-7 1 0 0,4 8-11 0 0,1 0 0 0 0,-1 0 0 0 0,0 1 1 0 0,-1 1-1 0 0,1-1 0 0 0,0 1 0 0 0,-1 1 0 0 0,0-1 0 0 0,0 2 1 0 0,1-1-1 0 0,-17 0 0 0 0,5 1-246 0 0,0 1-1 0 0,0 0 1 0 0,-1 2 0 0 0,-20 4-1 0 0,23-2-1219 0 0,3 0-413 0 0</inkml:trace>
</inkml:ink>
</file>

<file path=ppt/ink/ink14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4"/>
    </inkml:context>
    <inkml:brush xml:id="br0">
      <inkml:brushProperty name="width" value="0.1" units="cm"/>
      <inkml:brushProperty name="height" value="0.1" units="cm"/>
      <inkml:brushProperty name="color" value="#F6630D"/>
    </inkml:brush>
  </inkml:definitions>
  <inkml:trace contextRef="#ctx0" brushRef="#br0">0 108 5527 0 0,'0'0'250'0'0,"41"-3"522"0"0,-38 1 349 0 0,0 1 0 0 0,17-15 7848 0 0,-14 8-7848 0 0,-4 5-688 0 0,1 0 1 0 0,0 0 0 0 0,0 0-1 0 0,0 0 1 0 0,0 0 0 0 0,0 1-1 0 0,8-5 1 0 0,17-4 258 0 0,0 1 0 0 0,1 1 0 0 0,0 1 0 0 0,34-4 0 0 0,-59 11-711 0 0,1 1 1 0 0,-1 1 0 0 0,0-1-1 0 0,1 0 1 0 0,-1 1 0 0 0,0 0-1 0 0,1 0 1 0 0,-1 0 0 0 0,0 1-1 0 0,0-1 1 0 0,0 1 0 0 0,0 0-1 0 0,0 0 1 0 0,3 3 0 0 0,13 17-4564 0 0</inkml:trace>
</inkml:ink>
</file>

<file path=ppt/ink/ink14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5"/>
    </inkml:context>
    <inkml:brush xml:id="br0">
      <inkml:brushProperty name="width" value="0.1" units="cm"/>
      <inkml:brushProperty name="height" value="0.1" units="cm"/>
      <inkml:brushProperty name="color" value="#F6630D"/>
    </inkml:brush>
  </inkml:definitions>
  <inkml:trace contextRef="#ctx0" brushRef="#br0">0 47 17479 0 0,'0'0'1750'0'0,"28"-10"-1588"0"0,140-20 1025 0 0,-53 24-3783 0 0,-94 6-5131 0 0</inkml:trace>
</inkml:ink>
</file>

<file path=ppt/ink/ink1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8.368"/>
    </inkml:context>
    <inkml:brush xml:id="br0">
      <inkml:brushProperty name="width" value="0.1" units="cm"/>
      <inkml:brushProperty name="height" value="0.1" units="cm"/>
      <inkml:brushProperty name="color" value="#004F8B"/>
    </inkml:brush>
  </inkml:definitions>
  <inkml:trace contextRef="#ctx0" brushRef="#br0">10 319 13847 0 0,'-9'2'1584'0'0,"12"-7"-1416"0"0,0 1 0 0 0,0-1 0 0 0,1 1-1 0 0,-1 0 1 0 0,1 0 0 0 0,0 1 0 0 0,0-1 0 0 0,0 1-1 0 0,1 0 1 0 0,-1 0 0 0 0,1 0 0 0 0,0 0-1 0 0,0 1 1 0 0,0 0 0 0 0,0 0 0 0 0,6-1 0 0 0,12-4 105 0 0,1 1 0 0 0,29-3 0 0 0,131-13 1109 0 0,194 3-1 0 0,40 5 393 0 0,753-58 686 0 0,-969 50-2440 0 0,702-67 1336 0 0,-886 87-1467 0 0,17 0 482 0 0,-35 2-375 0 0,0 0 0 0 0,0 0 0 0 0,0 0 0 0 0,0 0 1 0 0,0 0-1 0 0,0 0 0 0 0,0 0 0 0 0,1 0 0 0 0,-1 0 1 0 0,0 0-1 0 0,0 0 0 0 0,0 0 0 0 0,0 0 0 0 0,0 1 1 0 0,0-1-1 0 0,0 0 0 0 0,1 0 0 0 0,-1 0 0 0 0,0 0 1 0 0,0 0-1 0 0,0 0 0 0 0,0 0 0 0 0,0 0 0 0 0,0 0 1 0 0,0 0-1 0 0,0 0 0 0 0,0 0 0 0 0,0 1 0 0 0,0-1 0 0 0,0 0 1 0 0,1 0-1 0 0,-1 0 0 0 0,0 0 0 0 0,0 0 0 0 0,0 0 1 0 0,0 0-1 0 0,0 0 0 0 0,0 1 0 0 0,0-1 0 0 0,0 0 1 0 0,0 0-1 0 0,0 0 0 0 0,0 0 0 0 0,0 0 0 0 0,0 0 1 0 0,0 0-1 0 0,0 1 0 0 0,0-1 0 0 0,0 0 0 0 0,-1 0 1 0 0,1 0-1 0 0,0 0 0 0 0,0 0 0 0 0,0 0 0 0 0,0 0 1 0 0,0 0-1 0 0,0 1 0 0 0,0-1 0 0 0,0 0 0 0 0,0 0 1 0 0,0 0-1 0 0,0 0 0 0 0,-18 11-1024 0 0,-17 3-1908 0 0,14-8 1411 0 0</inkml:trace>
</inkml:ink>
</file>

<file path=ppt/ink/ink14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6"/>
    </inkml:context>
    <inkml:brush xml:id="br0">
      <inkml:brushProperty name="width" value="0.1" units="cm"/>
      <inkml:brushProperty name="height" value="0.1" units="cm"/>
      <inkml:brushProperty name="color" value="#F6630D"/>
    </inkml:brush>
  </inkml:definitions>
  <inkml:trace contextRef="#ctx0" brushRef="#br0">0 64 10335 0 0,'0'0'7728'0'0,"6"-37"-3937"0"0,1 35-3674 0 0,0-1 1 0 0,1 1 0 0 0,-1 0-1 0 0,0 1 1 0 0,1 0-1 0 0,-1 0 1 0 0,0 0-1 0 0,1 1 1 0 0,-1 0 0 0 0,1 1-1 0 0,8 1 1 0 0,12-1 56 0 0,51-1 267 0 0,141-17 1 0 0,-218 16-400 0 0,4 2-31 0 0,-5-1-9 0 0,0 0-1 0 0,-1 1 1 0 0,1-1-1 0 0,-1 0 1 0 0,1 1-1 0 0,0-1 1 0 0,-1 0-1 0 0,1 1 1 0 0,-1-1-1 0 0,1 1 1 0 0,-1-1 0 0 0,1 1-1 0 0,-1-1 1 0 0,0 1-1 0 0,1 0 1 0 0,-1-1-1 0 0,0 1 1 0 0,1 0-1 0 0,-1-1 1 0 0,0 1-1 0 0,0 0 1 0 0,1-1-1 0 0,-1 1 1 0 0,0 0-1 0 0,0-1 1 0 0,0 1 0 0 0,0 0-1 0 0,0-1 1 0 0,0 1-1 0 0,0 0 1 0 0,0-1-1 0 0,0 1 1 0 0,0 0-1 0 0,-1 0 1 0 0,1 0-1 0 0,-7 22 79 0 0,7-22-75 0 0,-115 278 319 0 0,99-240-328 0 0,-3-1 0 0 0,-26 43-1 0 0,-18 33 157 0 0,63-113-171 0 0,0 0 1 0 0,0 0-1 0 0,1 1 1 0 0,-1-1-1 0 0,0 0 1 0 0,1 0-1 0 0,-1 0 1 0 0,1 0-1 0 0,-1 0 1 0 0,1 0-1 0 0,-1 0 1 0 0,1 0-1 0 0,0 0 1 0 0,0 0-1 0 0,-1 0 1 0 0,1-1-1 0 0,2 3 1 0 0</inkml:trace>
</inkml:ink>
</file>

<file path=ppt/ink/ink14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7"/>
    </inkml:context>
    <inkml:brush xml:id="br0">
      <inkml:brushProperty name="width" value="0.1" units="cm"/>
      <inkml:brushProperty name="height" value="0.1" units="cm"/>
      <inkml:brushProperty name="color" value="#F6630D"/>
    </inkml:brush>
  </inkml:definitions>
  <inkml:trace contextRef="#ctx0" brushRef="#br0">1 76 10135 0 0,'3'-4'10043'0'0,"14"-16"-9339"0"0,-10 16-496 0 0,0-1 1 0 0,0 1-1 0 0,0 0 0 0 0,0 1 1 0 0,1 0-1 0 0,-1 0 0 0 0,1 1 1 0 0,0 0-1 0 0,13-2 0 0 0,78-6 1562 0 0,-81 9-1675 0 0,11-1 110 0 0,-14 0-180 0 0,0 0-1 0 0,-1 1 1 0 0,1 1-1 0 0,0 1 1 0 0,0 0-1 0 0,0 1 1 0 0,0 0-1 0 0,-1 1 1 0 0,21 7-1 0 0,-12-1-1036 0 0,-9-5-5201 0 0</inkml:trace>
</inkml:ink>
</file>

<file path=ppt/ink/ink14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8"/>
    </inkml:context>
    <inkml:brush xml:id="br0">
      <inkml:brushProperty name="width" value="0.1" units="cm"/>
      <inkml:brushProperty name="height" value="0.1" units="cm"/>
      <inkml:brushProperty name="color" value="#F6630D"/>
    </inkml:brush>
  </inkml:definitions>
  <inkml:trace contextRef="#ctx0" brushRef="#br0">0 0 9215 0 0,'25'25'7208'0'0,"-19"-22"-4968"0"0,-1 1-1216 0 0</inkml:trace>
</inkml:ink>
</file>

<file path=ppt/ink/ink14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89"/>
    </inkml:context>
    <inkml:brush xml:id="br0">
      <inkml:brushProperty name="width" value="0.1" units="cm"/>
      <inkml:brushProperty name="height" value="0.1" units="cm"/>
      <inkml:brushProperty name="color" value="#F6630D"/>
    </inkml:brush>
  </inkml:definitions>
  <inkml:trace contextRef="#ctx0" brushRef="#br0">170 16 7831 0 0,'16'-1'12368'0'0,"-16"0"-12300"0"0,0 1 0 0 0,0-1 0 0 0,0 1 0 0 0,0-1 0 0 0,0 1 0 0 0,0-1 0 0 0,0 1 0 0 0,0-1 0 0 0,0 1 0 0 0,0-1 0 0 0,0 1 0 0 0,0 0 0 0 0,0-1 0 0 0,-1 1 0 0 0,1-1 0 0 0,0 1 0 0 0,0-1 0 0 0,0 1 0 0 0,-1-1 0 0 0,1 1 0 0 0,0 0 0 0 0,-1-1 0 0 0,1 1 0 0 0,0 0 0 0 0,-1-1 1 0 0,1 1-1 0 0,0 0 0 0 0,-1 0 0 0 0,1-1 0 0 0,-1 1 0 0 0,1 0 0 0 0,-1 0 0 0 0,1-1 0 0 0,0 1 0 0 0,-1 0 0 0 0,1 0 0 0 0,-2 0 0 0 0,-20 8 583 0 0,-18 22-567 0 0,29-20-31 0 0,1 1 1 0 0,1 0-1 0 0,0 1 0 0 0,0 0 0 0 0,1 1 1 0 0,1 0-1 0 0,0 0 0 0 0,1 0 0 0 0,0 1 1 0 0,1 0-1 0 0,1 0 0 0 0,-5 26 0 0 0,3-3-22 0 0,1 1 0 0 0,2 0-1 0 0,4 69 1 0 0,-1-99-18 0 0,1-1 0 0 0,-1 0 1 0 0,2 1-1 0 0,-1-1 0 0 0,1 0 0 0 0,0 0 1 0 0,0 0-1 0 0,1 0 0 0 0,0 0 0 0 0,0 0 1 0 0,1-1-1 0 0,0 0 0 0 0,0 1 0 0 0,0-1 1 0 0,1-1-1 0 0,0 1 0 0 0,0-1 1 0 0,0 0-1 0 0,9 7 0 0 0,-6-7 5 0 0,0-1-1 0 0,0 0 0 0 0,0-1 1 0 0,1 1-1 0 0,-1-1 1 0 0,1-1-1 0 0,0 0 0 0 0,-1 0 1 0 0,1-1-1 0 0,0 0 1 0 0,0 0-1 0 0,0-1 1 0 0,0 0-1 0 0,0-1 0 0 0,15-2 1 0 0,-6-1 22 0 0,-1 0-1 0 0,1 0 1 0 0,-1-2 0 0 0,27-12-1 0 0,-39 16 3 0 0,0-1-1 0 0,0 1 1 0 0,0-1-1 0 0,0 0 0 0 0,0-1 1 0 0,-1 1-1 0 0,0-1 1 0 0,0 0-1 0 0,0 0 0 0 0,0 0 1 0 0,0 0-1 0 0,-1-1 1 0 0,0 1-1 0 0,0-1 0 0 0,0 0 1 0 0,0 0-1 0 0,-1 0 1 0 0,3-9-1 0 0,-5 11-24 0 0,0 0-1 0 0,0 1 1 0 0,0-1-1 0 0,-1 0 1 0 0,1 0-1 0 0,-1 0 1 0 0,1 1-1 0 0,-1-1 1 0 0,0 0 0 0 0,0 1-1 0 0,0-1 1 0 0,0 1-1 0 0,-1-1 1 0 0,1 1-1 0 0,-1-1 1 0 0,0 1-1 0 0,1 0 1 0 0,-1 0-1 0 0,0 0 1 0 0,0 0 0 0 0,-5-3-1 0 0,-49-33 300 0 0,43 32-312 0 0,-1 1-1 0 0,1 0 1 0 0,-1 1-1 0 0,0 0 1 0 0,0 1-1 0 0,0 0 1 0 0,0 2 0 0 0,0-1-1 0 0,-1 2 1 0 0,1 0-1 0 0,0 1 1 0 0,-1 0-1 0 0,1 1 1 0 0,0 0-1 0 0,0 1 1 0 0,0 1 0 0 0,-13 6-1 0 0,25-10-6 0 0,0 1-1 0 0,0 0 1 0 0,0 1 0 0 0,0-1-1 0 0,0 0 1 0 0,0 0 0 0 0,1 1-1 0 0,-1-1 1 0 0,0 1-1 0 0,1 0 1 0 0,-1-1 0 0 0,1 1-1 0 0,0 0 1 0 0,0 0 0 0 0,0 0-1 0 0,0 0 1 0 0,0 0 0 0 0,0 0-1 0 0,0 0 1 0 0,0 0-1 0 0,1 0 1 0 0,-1 0 0 0 0,1 1-1 0 0,0-1 1 0 0,0 4 0 0 0,0-4-503 0 0,0-1 0 0 0,0 1 0 0 0,1-1 0 0 0,-1 1 1 0 0,1 0-1 0 0,-1-1 0 0 0,1 1 0 0 0,0-1 0 0 0,-1 0 1 0 0,1 1-1 0 0,0-1 0 0 0,0 1 0 0 0,0-1 0 0 0,2 2 1 0 0</inkml:trace>
</inkml:ink>
</file>

<file path=ppt/ink/ink14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0"/>
    </inkml:context>
    <inkml:brush xml:id="br0">
      <inkml:brushProperty name="width" value="0.1" units="cm"/>
      <inkml:brushProperty name="height" value="0.1" units="cm"/>
      <inkml:brushProperty name="color" value="#008C3A"/>
    </inkml:brush>
  </inkml:definitions>
  <inkml:trace contextRef="#ctx0" brushRef="#br0">7 54 5527 0 0,'0'0'423'0'0,"8"-9"194"0"0,11-10 4418 0 0,3 9 4163 0 0,-35-6-7055 0 0,0 58-887 0 0,-2 82-780 0 0,1 216 0 0 0,14-338-481 0 0,1 0 0 0 0,-1 1 0 0 0,1-1 0 0 0,0 0 0 0 0,0 0 0 0 0,0 0-1 0 0,0 0 1 0 0,0 0 0 0 0,1 0 0 0 0,-1 0 0 0 0,1 0 0 0 0,-1 0 0 0 0,1 0 0 0 0,0-1 0 0 0,-1 1 0 0 0,4 2-1 0 0,2 2-138 0 0</inkml:trace>
</inkml:ink>
</file>

<file path=ppt/ink/ink14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1"/>
    </inkml:context>
    <inkml:brush xml:id="br0">
      <inkml:brushProperty name="width" value="0.1" units="cm"/>
      <inkml:brushProperty name="height" value="0.1" units="cm"/>
      <inkml:brushProperty name="color" value="#008C3A"/>
    </inkml:brush>
  </inkml:definitions>
  <inkml:trace contextRef="#ctx0" brushRef="#br0">230 71 1375 0 0,'4'-5'13258'0'0,"1"-9"-7802"0"0,-6 13-5330 0 0,-1-1 1 0 0,0 0 0 0 0,0 1-1 0 0,0-1 1 0 0,0 1 0 0 0,0 0-1 0 0,-1 0 1 0 0,1 0 0 0 0,0 0 0 0 0,-1 0-1 0 0,1 0 1 0 0,0 0 0 0 0,-1 1-1 0 0,1-1 1 0 0,-1 1 0 0 0,-2-1-1 0 0,-42-1 602 0 0,31 3-600 0 0,1 0 0 0 0,-1 1 0 0 0,-20 6 0 0 0,32-7-124 0 0,0 0 0 0 0,0 0 0 0 0,0 1 0 0 0,0-1 1 0 0,0 1-1 0 0,0 0 0 0 0,1 0 0 0 0,-1 0 0 0 0,1 0 0 0 0,0 1 0 0 0,-1-1 0 0 0,1 1 0 0 0,0 0 0 0 0,1 0 0 0 0,-1 0 0 0 0,0 0 0 0 0,1 0 0 0 0,-2 5 0 0 0,3-6-2 0 0,0 0 0 0 0,1 0 0 0 0,-1 0 0 0 0,1 0 0 0 0,0 1 0 0 0,0-1 0 0 0,0 0 0 0 0,0 0 0 0 0,0 0 0 0 0,0 1 0 0 0,1-1 0 0 0,-1 0 0 0 0,1 0 0 0 0,0 0 0 0 0,-1 0 0 0 0,1 0 0 0 0,0 0 0 0 0,0 0 0 0 0,0 0 0 0 0,0 0 0 0 0,1 0 0 0 0,-1 0 0 0 0,1-1 0 0 0,-1 1 0 0 0,1 0 0 0 0,-1-1 0 0 0,1 0 0 0 0,0 1 0 0 0,-1-1 0 0 0,1 0 0 0 0,4 2 0 0 0,4 3 11 0 0,0-1 0 0 0,0 0 0 0 0,1 0-1 0 0,18 5 1 0 0,25 6 251 0 0,57 25 0 0 0,-89-31-171 0 0,0 0 1 0 0,-1 2-1 0 0,0 1 0 0 0,0 0 1 0 0,20 19-1 0 0,-37-29-75 0 0,-1 0 0 0 0,0 1 0 0 0,1-1 0 0 0,-1 1 0 0 0,-1-1 0 0 0,1 1 0 0 0,0 0-1 0 0,-1 0 1 0 0,0 1 0 0 0,0-1 0 0 0,0 0 0 0 0,-1 1 0 0 0,1-1 0 0 0,-1 1 0 0 0,0-1 0 0 0,0 1 0 0 0,-1-1 0 0 0,1 6 0 0 0,-2-2 14 0 0,0-1 1 0 0,0 0 0 0 0,0 0 0 0 0,-1 0 0 0 0,0 0-1 0 0,0 0 1 0 0,-1-1 0 0 0,0 1 0 0 0,0-1 0 0 0,-8 12 0 0 0,1-3 11 0 0,-2 0 1 0 0,0-1 0 0 0,-1 0-1 0 0,0-1 1 0 0,-1-1 0 0 0,0 0 0 0 0,-1-1-1 0 0,-20 12 1 0 0,22-17-19 0 0,0 0 0 0 0,0 0 0 0 0,0-2 0 0 0,0 1-1 0 0,-1-2 1 0 0,0 0 0 0 0,-20 2 0 0 0,31-5-23 0 0,-1 0-1 0 0,1 0 1 0 0,-1 0 0 0 0,0 0 0 0 0,1 0-1 0 0,-1-1 1 0 0,1 0 0 0 0,-1 0-1 0 0,1 0 1 0 0,-1 0 0 0 0,1 0 0 0 0,0-1-1 0 0,-1 0 1 0 0,-3-2 0 0 0,5 2-1 0 0,0 0-1 0 0,0-1 1 0 0,0 1 0 0 0,1 0 0 0 0,-1 0-1 0 0,1-1 1 0 0,-1 1 0 0 0,1-1 0 0 0,0 1 0 0 0,0-1-1 0 0,0 0 1 0 0,1 1 0 0 0,-1-1 0 0 0,1 0-1 0 0,-1 0 1 0 0,1 1 0 0 0,0-1 0 0 0,0 0-1 0 0,0 0 1 0 0,0 1 0 0 0,2-6 0 0 0,0-5-50 0 0,1 0 0 0 0,0 1 1 0 0,1-1-1 0 0,0 1 0 0 0,1 0 1 0 0,1 0-1 0 0,12-20 0 0 0,60-76-162 0 0,-46 67 166 0 0,6-5 40 0 0,2 3 1 0 0,69-60-1 0 0,-106 101 4 0 0,0-1 0 0 0,0 1 1 0 0,-1-1-1 0 0,1 1 0 0 0,-1-1 0 0 0,0 0 0 0 0,1 0 0 0 0,-2 0 1 0 0,1 0-1 0 0,0-1 0 0 0,0 1 0 0 0,-1 0 0 0 0,0-1 0 0 0,0 1 1 0 0,0-1-1 0 0,0 1 0 0 0,0-1 0 0 0,-1 0 0 0 0,0 1 0 0 0,1-7 1 0 0,-2 8 18 0 0,0-1 1 0 0,0 0-1 0 0,0 1 1 0 0,-1-1-1 0 0,1 1 1 0 0,-1-1 0 0 0,1 1-1 0 0,-1 0 1 0 0,0-1-1 0 0,0 1 1 0 0,0 0 0 0 0,0 0-1 0 0,0 1 1 0 0,0-1-1 0 0,0 0 1 0 0,-1 1 0 0 0,1-1-1 0 0,-1 1 1 0 0,1 0-1 0 0,-1-1 1 0 0,1 1 0 0 0,-1 1-1 0 0,0-1 1 0 0,0 0-1 0 0,1 1 1 0 0,-1-1 0 0 0,-4 1-1 0 0,-13-4 157 0 0,15 2-158 0 0,-1 0 0 0 0,1 1 0 0 0,0 0 0 0 0,-1 0 0 0 0,1 0-1 0 0,0 1 1 0 0,-1 0 0 0 0,1 0 0 0 0,-1 0 0 0 0,1 1-1 0 0,-1-1 1 0 0,1 1 0 0 0,0 1 0 0 0,0-1 0 0 0,-9 4-1 0 0,12-4-90 0 0,0 0-1 0 0,1 0 1 0 0,-1 0 0 0 0,0-1-1 0 0,0 1 1 0 0,0-1-1 0 0,0 1 1 0 0,0-1-1 0 0,0 0 1 0 0,0 0-1 0 0,0 0 1 0 0,1 0-1 0 0,-1 0 1 0 0,0 0-1 0 0,-3-1 1 0 0,-12 1-7022 0 0</inkml:trace>
</inkml:ink>
</file>

<file path=ppt/ink/ink14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2"/>
    </inkml:context>
    <inkml:brush xml:id="br0">
      <inkml:brushProperty name="width" value="0.1" units="cm"/>
      <inkml:brushProperty name="height" value="0.1" units="cm"/>
      <inkml:brushProperty name="color" value="#008C3A"/>
    </inkml:brush>
  </inkml:definitions>
  <inkml:trace contextRef="#ctx0" brushRef="#br0">8 73 5527 0 0,'-8'3'13158'0'0,"22"-10"-11945"0"0,0 2 1 0 0,0 0-1 0 0,1 0 1 0 0,21-3 0 0 0,12 2-551 0 0,58-1 1 0 0,29-3-526 0 0,-66 5 3 0 0,8-3-1530 0 0,-71-2-1326 0 0</inkml:trace>
</inkml:ink>
</file>

<file path=ppt/ink/ink14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3"/>
    </inkml:context>
    <inkml:brush xml:id="br0">
      <inkml:brushProperty name="width" value="0.1" units="cm"/>
      <inkml:brushProperty name="height" value="0.1" units="cm"/>
      <inkml:brushProperty name="color" value="#008C3A"/>
    </inkml:brush>
  </inkml:definitions>
  <inkml:trace contextRef="#ctx0" brushRef="#br0">76 0 7831 0 0,'0'0'603'0'0,"-30"7"7724"0"0,26-1-7669 0 0,0 0 0 0 0,0 0 0 0 0,1 0 0 0 0,0 0 0 0 0,0 1 0 0 0,1-1 1 0 0,-1 1-1 0 0,1 0 0 0 0,1 0 0 0 0,-2 9 0 0 0,-7 78 108 0 0,9-74-450 0 0,-1 87-96 0 0,3-83-452 0 0,1 1 0 0 0,1 0 1 0 0,1-1-1 0 0,10 34 0 0 0,2-29-1975 0 0,-11-21 190 0 0</inkml:trace>
</inkml:ink>
</file>

<file path=ppt/ink/ink14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4"/>
    </inkml:context>
    <inkml:brush xml:id="br0">
      <inkml:brushProperty name="width" value="0.1" units="cm"/>
      <inkml:brushProperty name="height" value="0.1" units="cm"/>
      <inkml:brushProperty name="color" value="#004F8B"/>
    </inkml:brush>
  </inkml:definitions>
  <inkml:trace contextRef="#ctx0" brushRef="#br0">0 50 4143 0 0,'9'-22'12667'0'0,"-8"17"-12726"0"0,2-18 4690 0 0,4 35-1508 0 0,3 37-2181 0 0,-6 128-590 0 0,-4-101-256 0 0,13 106 0 0 0,-11-168-80 0 0,0-4 2 0 0,-1 0 1 0 0,0 0-1 0 0,-1 1 0 0 0,0-1 1 0 0,0 0-1 0 0,-1 0 1 0 0,0 0-1 0 0,-4 14 0 0 0,5-23-22 0 0,0 0 0 0 0,0 0 0 0 0,0 0 0 0 0,0 0 0 0 0,1 0 0 0 0,-1 0 0 0 0,0 0 0 0 0,1 0 0 0 0,-1 0 0 0 0,1 0 0 0 0,-1 0 0 0 0,1 0 0 0 0,0 0 0 0 0,-1-1 0 0 0,1 1 0 0 0,0 0 0 0 0,-1 0 0 0 0,1 0 0 0 0,0-1 0 0 0,0 1 0 0 0,0 0 0 0 0,0-1 0 0 0,0 1 0 0 0,0-1 0 0 0,0 1 0 0 0,0-1-1 0 0,0 0 1 0 0,0 1 0 0 0,0-1 0 0 0,1 1 0 0 0,1 0-351 0 0,0 0-1 0 0,0-1 0 0 0,0 1 0 0 0,0 0 0 0 0,0-1 1 0 0,0 0-1 0 0,1 0 0 0 0,-1 0 0 0 0,0 0 1 0 0,3 0-1 0 0</inkml:trace>
</inkml:ink>
</file>

<file path=ppt/ink/ink14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5"/>
    </inkml:context>
    <inkml:brush xml:id="br0">
      <inkml:brushProperty name="width" value="0.1" units="cm"/>
      <inkml:brushProperty name="height" value="0.1" units="cm"/>
      <inkml:brushProperty name="color" value="#004F8B"/>
    </inkml:brush>
  </inkml:definitions>
  <inkml:trace contextRef="#ctx0" brushRef="#br0">119 29 7367 0 0,'0'0'568'0'0,"30"-8"8385"0"0,-29-3-5752 0 0,-1 10-3140 0 0,-1 1-1 0 0,1-1 0 0 0,0 1 1 0 0,-1-1-1 0 0,1 1 0 0 0,0-1 1 0 0,-1 1-1 0 0,1-1 0 0 0,0 1 1 0 0,-1-1-1 0 0,1 1 0 0 0,-1 0 1 0 0,1-1-1 0 0,-1 1 0 0 0,1 0 1 0 0,-1-1-1 0 0,1 1 0 0 0,-1 0 1 0 0,1 0-1 0 0,-1-1 0 0 0,0 1 1 0 0,1 0-1 0 0,-1 0 0 0 0,1 0 1 0 0,-1 0-1 0 0,0 0 0 0 0,1 0 1 0 0,-1 0-1 0 0,1 0 0 0 0,-1 0 1 0 0,0 0-1 0 0,1 0 0 0 0,-1 0 1 0 0,1 0-1 0 0,-1 0 0 0 0,0 1 1 0 0,1-1-1 0 0,-1 0 0 0 0,1 0 0 0 0,-1 1 1 0 0,1-1-1 0 0,-1 0 0 0 0,1 1 1 0 0,-1-1-1 0 0,0 1 0 0 0,-14 9 123 0 0,0 0-1 0 0,0 0 0 0 0,-18 19 0 0 0,28-24-140 0 0,0 0 1 0 0,0 1-1 0 0,1 0 1 0 0,0 0-1 0 0,0 0 1 0 0,0 0-1 0 0,1 1 1 0 0,0 0 0 0 0,0-1-1 0 0,1 1 1 0 0,-3 10-1 0 0,5-16-42 0 0,0 0 0 0 0,0 0 0 0 0,0 0 0 0 0,0 0 0 0 0,0 0 0 0 0,0 0 0 0 0,0 0 0 0 0,0 0 0 0 0,0 0 0 0 0,1 0 0 0 0,-1-1 0 0 0,0 1 0 0 0,1 0 0 0 0,-1 0 0 0 0,0 0 0 0 0,1 0 0 0 0,-1 0 0 0 0,1 0 0 0 0,0-1 0 0 0,-1 1 0 0 0,1 0 0 0 0,0 0 0 0 0,-1-1 0 0 0,1 1 0 0 0,0 0 0 0 0,0-1 0 0 0,0 1 0 0 0,-1-1 0 0 0,1 1 0 0 0,0-1 0 0 0,0 1 0 0 0,2-1 0 0 0,26 7 0 0 0,-29-7 0 0 0,184 5 453 0 0,-138-6-361 0 0,-34 1 29 0 0,-1 0 0 0 0,1 0 0 0 0,-1 0-1 0 0,1 1 1 0 0,-1 1 0 0 0,20 4 0 0 0,-28-4-100 0 0,0-1 0 0 0,0 0 1 0 0,0 1-1 0 0,0 0 1 0 0,0 0-1 0 0,0 0 0 0 0,0 0 1 0 0,0 0-1 0 0,-1 0 1 0 0,1 1-1 0 0,-1 0 0 0 0,0-1 1 0 0,0 1-1 0 0,0 0 1 0 0,0 0-1 0 0,0 0 0 0 0,-1 0 1 0 0,1 0-1 0 0,-1 0 0 0 0,0 1 1 0 0,0-1-1 0 0,0 0 1 0 0,1 6-1 0 0,1 8 43 0 0,-1 0 0 0 0,0 0-1 0 0,-1 0 1 0 0,-2 22 0 0 0,1-32-29 0 0,-1 0 1 0 0,0-1-1 0 0,0 1 1 0 0,-1-1-1 0 0,1 1 1 0 0,-1-1-1 0 0,-1 0 1 0 0,1 0-1 0 0,-1 0 1 0 0,0 0 0 0 0,-1 0-1 0 0,1-1 1 0 0,-9 11-1 0 0,6-9-1 0 0,-1-1 1 0 0,1 1-1 0 0,-1-1 0 0 0,0 0 1 0 0,-1-1-1 0 0,1 1 0 0 0,-1-2 0 0 0,0 1 1 0 0,0-1-1 0 0,-1 0 0 0 0,1-1 1 0 0,-1 0-1 0 0,0 0 0 0 0,0-1 0 0 0,0 0 1 0 0,0 0-1 0 0,0-1 0 0 0,0 0 1 0 0,0-1-1 0 0,-13-1 0 0 0,-6-2-1542 0 0,24 3 1024 0 0,1 0 1 0 0,0 0-1 0 0,-1-1 1 0 0,1 1-1 0 0,-1-1 1 0 0,1 0-1 0 0,0 0 1 0 0,-1 0-1 0 0,1 0 1 0 0,-3-3 0 0 0,-11-8-1683 0 0</inkml:trace>
</inkml:ink>
</file>

<file path=ppt/ink/ink1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5:39.526"/>
    </inkml:context>
    <inkml:brush xml:id="br0">
      <inkml:brushProperty name="width" value="0.1" units="cm"/>
      <inkml:brushProperty name="height" value="0.1" units="cm"/>
      <inkml:brushProperty name="color" value="#004F8B"/>
    </inkml:brush>
  </inkml:definitions>
  <inkml:trace contextRef="#ctx0" brushRef="#br0">348 482 5983 0 0,'-6'-8'8132'0'0,"2"11"-7764"0"0,-1 0 0 0 0,1 0 1 0 0,0 1-1 0 0,0-1 0 0 0,0 1 0 0 0,1 0 0 0 0,-1 0 0 0 0,1 0 0 0 0,0 0 0 0 0,0 1 0 0 0,1 0 0 0 0,-1-1 0 0 0,1 1 0 0 0,-2 6 1 0 0,-22 79-267 0 0,20-66 373 0 0,-11 41 8 0 0,-3-1 0 0 0,-51 110 0 0 0,39-101-115 0 0,3 2-1 0 0,-34 138 1 0 0,55-177-332 0 0,1 0 0 0 0,2 1 1 0 0,1-1-1 0 0,2 1 0 0 0,5 68 0 0 0,-1-87-25 0 0,0-1-1 0 0,0 0 0 0 0,2 0 0 0 0,0-1 0 0 0,1 1 0 0 0,1-1 0 0 0,1 0 0 0 0,0 0 0 0 0,1-1 1 0 0,0 0-1 0 0,1 0 0 0 0,1-1 0 0 0,0 0 0 0 0,20 19 0 0 0,-21-26 12 0 0,0 0 0 0 0,0-1 0 0 0,1 0 0 0 0,-1-1 0 0 0,1 0 0 0 0,1 0 0 0 0,-1-1 1 0 0,1-1-1 0 0,0 0 0 0 0,20 3 0 0 0,11 0 176 0 0,65-1 0 0 0,-61-4-117 0 0,286 1 970 0 0,-208-4-709 0 0,1248-21 1114 0 0,-221 2-441 0 0,-888 14-1015 0 0,120 1 0 0 0,-141 2 0 0 0,136 7 0 0 0,-349-1 42 0 0,-11 1 21 0 0,0-2 0 0 0,1 0-1 0 0,-1-1 1 0 0,1-1 0 0 0,24-4 0 0 0,-42 5-161 0 0,5-3 45 0 0,-4 2 76 0 0,0-1 0 0 0,0 1-1 0 0,0-1 1 0 0,0 0 0 0 0,0 0 0 0 0,0 0-1 0 0,-1 0 1 0 0,1 0 0 0 0,-1 0 0 0 0,0 0-1 0 0,1-1 1 0 0,-1 1 0 0 0,0 0 0 0 0,0-1-1 0 0,0-2 1 0 0,12-44 468 0 0,-11 38-446 0 0,11-56 81 0 0,5-95 0 0 0,-10 66-46 0 0,2-40-46 0 0,-5 0 0 0 0,-7 0 0 0 0,-6 0 0 0 0,-6 0 0 0 0,-31-136 0 0 0,38 226-32 0 0,2 0-1 0 0,3-1 1 0 0,1 1-1 0 0,3 0 1 0 0,1-1-1 0 0,11-50 1 0 0,-12 72-24 0 0,-1 24-31 0 0,0 1-71 0 0,-1 0 124 0 0,0 0 0 0 0,0 0-1 0 0,0 0 1 0 0,0-1 0 0 0,0 1 0 0 0,0 0-1 0 0,0 0 1 0 0,0 0 0 0 0,0-1-1 0 0,0 1 1 0 0,0 0 0 0 0,0 0 0 0 0,0 0-1 0 0,0-1 1 0 0,0 1 0 0 0,0 0 0 0 0,0 0-1 0 0,0-1 1 0 0,0 1 0 0 0,0 0 0 0 0,0 0-1 0 0,0 0 1 0 0,0-1 0 0 0,0 1 0 0 0,0 0-1 0 0,1 0 1 0 0,-1 0 0 0 0,0 0 0 0 0,0-1-1 0 0,0 1 1 0 0,0 0 0 0 0,1 0 0 0 0,-1 0-1 0 0,0 0 1 0 0,0 0 0 0 0,0 0 0 0 0,0-1-1 0 0,1 1 1 0 0,-1 0 0 0 0,0 0 0 0 0,0 0-1 0 0,0 0 1 0 0,1 0 0 0 0,-1 0 0 0 0,0 0-1 0 0,0 0 1 0 0,1 0 0 0 0,-1 0 0 0 0,0 0-1 0 0,0 0 1 0 0,0 0 0 0 0,1 0-1 0 0,-1 0 1 0 0,-11-12 13 0 0,-3 7-5 0 0,0 0 1 0 0,1 1-1 0 0,-1 0 1 0 0,-1 1-1 0 0,1 1 1 0 0,-20-1-1 0 0,-3-2 39 0 0,-601-40-212 0 0,563 44 91 0 0,1 2 0 0 0,-1 4 0 0 0,-74 15 0 0 0,122-10-743 0 0</inkml:trace>
</inkml:ink>
</file>

<file path=ppt/ink/ink14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6"/>
    </inkml:context>
    <inkml:brush xml:id="br0">
      <inkml:brushProperty name="width" value="0.1" units="cm"/>
      <inkml:brushProperty name="height" value="0.1" units="cm"/>
      <inkml:brushProperty name="color" value="#004F8B"/>
    </inkml:brush>
  </inkml:definitions>
  <inkml:trace contextRef="#ctx0" brushRef="#br0">1 108 11055 0 0,'28'-18'1435'0'0,"-21"10"-408"0"0,0 1 0 0 0,0 0 0 0 0,1 0 0 0 0,0 1 0 0 0,1 0 0 0 0,-1 1 0 0 0,1 0-1 0 0,0 0 1 0 0,15-5 0 0 0,55-8 1548 0 0,-70 16-2546 0 0,0 1 0 0 0,1 0-1 0 0,-1 0 1 0 0,0 0 0 0 0,0 2 0 0 0,1-1 0 0 0,-1 1 0 0 0,0 0 0 0 0,0 1 0 0 0,0 0 0 0 0,0 0-1 0 0,0 1 1 0 0,-1 0 0 0 0,13 7 0 0 0,-15-7-664 0 0,1 1 0 0 0,0-1-1 0 0,0-1 1 0 0,0 1 0 0 0,1-1 0 0 0,9 1 0 0 0,3 0-7215 0 0</inkml:trace>
</inkml:ink>
</file>

<file path=ppt/ink/ink14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7"/>
    </inkml:context>
    <inkml:brush xml:id="br0">
      <inkml:brushProperty name="width" value="0.1" units="cm"/>
      <inkml:brushProperty name="height" value="0.1" units="cm"/>
      <inkml:brushProperty name="color" value="#004F8B"/>
    </inkml:brush>
  </inkml:definitions>
  <inkml:trace contextRef="#ctx0" brushRef="#br0">0 25 10135 0 0,'34'15'6930'0'0,"26"-27"-1310"0"0,36 1-2868 0 0,6-1-2022 0 0,-79 10-1005 0 0,1 0 0 0 0,-1 1 0 0 0,46 5 0 0 0,-33-2-5275 0 0</inkml:trace>
</inkml:ink>
</file>

<file path=ppt/ink/ink14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8"/>
    </inkml:context>
    <inkml:brush xml:id="br0">
      <inkml:brushProperty name="width" value="0.1" units="cm"/>
      <inkml:brushProperty name="height" value="0.1" units="cm"/>
      <inkml:brushProperty name="color" value="#004F8B"/>
    </inkml:brush>
  </inkml:definitions>
  <inkml:trace contextRef="#ctx0" brushRef="#br0">26 17 9215 0 0,'-4'-16'12618'0'0,"-12"111"-9193"0"0,11 55-3005 0 0,5-132-354 0 0,2 0 0 0 0,0-1 0 0 0,1 1 1 0 0,1-1-1 0 0,7 20 0 0 0,-8-29-398 0 0,0-1 1 0 0,0 0-1 0 0,0 0 0 0 0,0 0 1 0 0,1-1-1 0 0,1 1 1 0 0,-1-1-1 0 0,1 0 0 0 0,0 0 1 0 0,0-1-1 0 0,1 1 0 0 0,-1-1 1 0 0,1 0-1 0 0,8 4 1 0 0,-9-9-1885 0 0,13-6-22 0 0</inkml:trace>
</inkml:ink>
</file>

<file path=ppt/ink/ink14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099"/>
    </inkml:context>
    <inkml:brush xml:id="br0">
      <inkml:brushProperty name="width" value="0.1" units="cm"/>
      <inkml:brushProperty name="height" value="0.1" units="cm"/>
      <inkml:brushProperty name="color" value="#F6630D"/>
    </inkml:brush>
  </inkml:definitions>
  <inkml:trace contextRef="#ctx0" brushRef="#br0">199 52 3223 0 0,'0'0'3992'0'0,"36"-4"4811"0"0,-36 3-8591 0 0,0-1-1 0 0,-1 1 1 0 0,1-1 0 0 0,0 1 0 0 0,-1-1-1 0 0,1 1 1 0 0,0-1 0 0 0,-1 1 0 0 0,0-1-1 0 0,1 1 1 0 0,-1 0 0 0 0,0-1-1 0 0,0 1 1 0 0,0 0 0 0 0,0 0 0 0 0,0-1-1 0 0,0 1 1 0 0,0 0 0 0 0,0 0 0 0 0,0 0-1 0 0,-2-1 1 0 0,-1 0 18 0 0,0 0 1 0 0,0 0-1 0 0,0 0 0 0 0,0 0 0 0 0,-1 1 1 0 0,1 0-1 0 0,-7-1 0 0 0,-6 0-9 0 0,-1 0 0 0 0,-30 2-1 0 0,42 1-223 0 0,1-1 0 0 0,-1 1-1 0 0,1 1 1 0 0,-1-1-1 0 0,1 1 1 0 0,0 0 0 0 0,0 0-1 0 0,0 0 1 0 0,0 1-1 0 0,0-1 1 0 0,1 1-1 0 0,-1 0 1 0 0,1 1 0 0 0,0-1-1 0 0,-5 5 1 0 0,8-6 1 0 0,0-1-1 0 0,0 0 1 0 0,0 0 0 0 0,0 1 0 0 0,1-1 0 0 0,-1 0 0 0 0,0 1-1 0 0,0-1 1 0 0,1 1 0 0 0,-1-1 0 0 0,1 1 0 0 0,0-1-1 0 0,-1 1 1 0 0,1-1 0 0 0,0 1 0 0 0,0 0 0 0 0,0-1-1 0 0,0 1 1 0 0,0-1 0 0 0,0 1 0 0 0,1 2 0 0 0,0-2 0 0 0,0 0 1 0 0,0 1 0 0 0,1-1 0 0 0,-1 0-1 0 0,1 0 1 0 0,0 0 0 0 0,0 0 0 0 0,-1 0-1 0 0,1 0 1 0 0,1-1 0 0 0,-1 1 0 0 0,0-1-1 0 0,0 1 1 0 0,0-1 0 0 0,1 0 0 0 0,-1 0-1 0 0,4 2 1 0 0,77 29 47 0 0,-57-24 0 0 0,-1 1 1 0 0,0 2 0 0 0,-1 1 0 0 0,0 0-1 0 0,32 23 1 0 0,-50-30-39 0 0,-1 0 0 0 0,1 0 1 0 0,-1 1-1 0 0,0 0 0 0 0,0 0 1 0 0,-1 0-1 0 0,1 0 0 0 0,-1 1 1 0 0,-1 0-1 0 0,1-1 0 0 0,-1 1 1 0 0,-1 1-1 0 0,1-1 0 0 0,-1 0 1 0 0,0 1-1 0 0,-1-1 0 0 0,0 1 1 0 0,0-1-1 0 0,-1 1 0 0 0,1 0 1 0 0,-2-1-1 0 0,1 1 0 0 0,-4 15 0 0 0,2-16 12 0 0,0 0 0 0 0,-1 0-1 0 0,1 0 1 0 0,-2 0-1 0 0,1 0 1 0 0,-1-1 0 0 0,0 0-1 0 0,0 1 1 0 0,-1-1-1 0 0,0-1 1 0 0,0 1 0 0 0,0-1-1 0 0,-1 0 1 0 0,1 0-1 0 0,-1 0 1 0 0,-1-1 0 0 0,1 0-1 0 0,0 0 1 0 0,-1-1-1 0 0,-8 4 1 0 0,1-1 76 0 0,-1 0 0 0 0,0-1 0 0 0,0 0 0 0 0,-1-1 0 0 0,1-1-1 0 0,-1-1 1 0 0,0 0 0 0 0,-25 0 0 0 0,39-2-88 0 0,0 0-1 0 0,0 0 1 0 0,0-1-1 0 0,0 1 1 0 0,0 0-1 0 0,0-1 1 0 0,1 1-1 0 0,-1-1 1 0 0,0 0-1 0 0,0 1 1 0 0,1-1-1 0 0,-1 0 1 0 0,0 0-1 0 0,1 0 1 0 0,-1 0-1 0 0,1 0 1 0 0,-1-1-1 0 0,1 1 1 0 0,-1 0-1 0 0,1-1 1 0 0,0 1-1 0 0,-2-4 1 0 0,2 2 15 0 0,-1 0 0 0 0,1 0-1 0 0,0-1 1 0 0,1 1 0 0 0,-1 0 0 0 0,0-1 0 0 0,1 1 0 0 0,0 0 0 0 0,0-1 0 0 0,0 1 0 0 0,1-7 0 0 0,1-3 38 0 0,1 1 1 0 0,0-1-1 0 0,1 1 0 0 0,1 0 1 0 0,9-19-1 0 0,1 6-83 0 0,1 0 0 0 0,1 1-1 0 0,1 0 1 0 0,1 2 0 0 0,1 0 0 0 0,1 1 0 0 0,1 1-1 0 0,37-26 1 0 0,-56 44 11 0 0,0 0 0 0 0,0-1 0 0 0,0 0 0 0 0,0 0 0 0 0,-1 0 0 0 0,1 0 0 0 0,-1 0 0 0 0,0-1 0 0 0,0 1 0 0 0,0-1-1 0 0,0 1 1 0 0,-1-1 0 0 0,1 0 0 0 0,-1 0 0 0 0,0 0 0 0 0,1-6 0 0 0,-2 8 5 0 0,0 0 0 0 0,0-1-1 0 0,0 1 1 0 0,0-1 0 0 0,0 1 0 0 0,-1 0-1 0 0,1-1 1 0 0,-1 1 0 0 0,0 0-1 0 0,0 0 1 0 0,0-1 0 0 0,0 1 0 0 0,0 0-1 0 0,0 0 1 0 0,0 0 0 0 0,-1 0 0 0 0,1 0-1 0 0,-1 0 1 0 0,0 1 0 0 0,1-1 0 0 0,-1 0-1 0 0,0 1 1 0 0,0-1 0 0 0,0 1-1 0 0,0 0 1 0 0,0 0 0 0 0,0 0 0 0 0,0 0-1 0 0,-3-1 1 0 0,-2 2 3 0 0,-1 0 0 0 0,1 1-1 0 0,0-1 1 0 0,-1 2 0 0 0,1-1 0 0 0,0 1-1 0 0,-7 3 1 0 0,3-2-110 0 0,-19 6-3816 0 0</inkml:trace>
</inkml:ink>
</file>

<file path=ppt/ink/ink14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0"/>
    </inkml:context>
    <inkml:brush xml:id="br0">
      <inkml:brushProperty name="width" value="0.1" units="cm"/>
      <inkml:brushProperty name="height" value="0.1" units="cm"/>
      <inkml:brushProperty name="color" value="#F6630D"/>
    </inkml:brush>
  </inkml:definitions>
  <inkml:trace contextRef="#ctx0" brushRef="#br0">56 29 1839 0 0,'0'0'83'0'0,"-25"2"10101"0"0,-6-8-1731 0 0,39 3-6104 0 0,27-4-702 0 0,43-2-1062 0 0,-63 8-589 0 0,13-2 195 0 0,0 1 1 0 0,31 3-1 0 0,-49 0-594 0 0,1 0 1 0 0,-1 1-1 0 0,0 0 0 0 0,0 1 1 0 0,13 5-1 0 0</inkml:trace>
</inkml:ink>
</file>

<file path=ppt/ink/ink14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1"/>
    </inkml:context>
    <inkml:brush xml:id="br0">
      <inkml:brushProperty name="width" value="0.1" units="cm"/>
      <inkml:brushProperty name="height" value="0.1" units="cm"/>
      <inkml:brushProperty name="color" value="#F6630D"/>
    </inkml:brush>
  </inkml:definitions>
  <inkml:trace contextRef="#ctx0" brushRef="#br0">6 1 10135 0 0,'-3'6'292'0'0,"3"-5"-258"0"0,-1 0 0 0 0,1 1 0 0 0,-1-1 0 0 0,1 1 0 0 0,0-1 0 0 0,0 0 0 0 0,-1 1 1 0 0,1-1-1 0 0,0 1 0 0 0,0-1 0 0 0,0 1 0 0 0,1-1 0 0 0,-1 0 0 0 0,0 1 0 0 0,0-1 0 0 0,1 1 0 0 0,-1-1 0 0 0,1 0 0 0 0,-1 1 0 0 0,1-1 0 0 0,0 0 0 0 0,-1 0 0 0 0,1 1 0 0 0,0-1 0 0 0,0 0 0 0 0,0 0 0 0 0,0 0 0 0 0,4 4 1028 0 0,13-10 3153 0 0,44-6 331 0 0,-50 8-4150 0 0,1 1 1 0 0,-1-1-1 0 0,1 2 0 0 0,-1 0 1 0 0,1 0-1 0 0,-1 1 1 0 0,1 1-1 0 0,-1 0 1 0 0,16 3-1 0 0,-20-1-771 0 0,1-1 0 0 0,0 0 0 0 0,-1 0 1 0 0,1-1-1 0 0,18 0 0 0 0,-14-4-504 0 0</inkml:trace>
</inkml:ink>
</file>

<file path=ppt/ink/ink14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2"/>
    </inkml:context>
    <inkml:brush xml:id="br0">
      <inkml:brushProperty name="width" value="0.1" units="cm"/>
      <inkml:brushProperty name="height" value="0.1" units="cm"/>
      <inkml:brushProperty name="color" value="#AB008B"/>
    </inkml:brush>
  </inkml:definitions>
  <inkml:trace contextRef="#ctx0" brushRef="#br0">129 81 13015 0 0,'38'-21'2496'0'0,"-37"15"-1787"0"0,0 1 0 0 0,-1-1 0 0 0,0 1 1 0 0,0-1-1 0 0,0 1 0 0 0,-2-8 0 0 0,-4-1 3948 0 0,4 16-4595 0 0,0-1-1 0 0,0 1 1 0 0,0-1-1 0 0,0 1 1 0 0,0 0-1 0 0,0 0 1 0 0,1 0-1 0 0,-1 0 1 0 0,1 0-1 0 0,-1 0 1 0 0,1 1-1 0 0,0-1 1 0 0,0 0-1 0 0,-1 5 1 0 0,-3 1-30 0 0,-27 41-8 0 0,11-17 14 0 0,-31 61 1 0 0,47-83-36 0 0,1-1 1 0 0,1 1 0 0 0,0 1-1 0 0,0-1 1 0 0,0 0-1 0 0,2 1 1 0 0,-1-1 0 0 0,1 1-1 0 0,1-1 1 0 0,0 1-1 0 0,1 13 1 0 0,0-19-5 0 0,1-1 0 0 0,-1 1 0 0 0,1-1 0 0 0,-1 0 0 0 0,1 1-1 0 0,0-1 1 0 0,1 0 0 0 0,-1 0 0 0 0,1 0 0 0 0,0 0 0 0 0,0-1 0 0 0,0 1 0 0 0,0-1-1 0 0,1 0 1 0 0,-1 1 0 0 0,1-2 0 0 0,0 1 0 0 0,0 0 0 0 0,0-1 0 0 0,0 0 0 0 0,0 0 0 0 0,1 0-1 0 0,-1 0 1 0 0,7 1 0 0 0,13 3-9 0 0,0 0 0 0 0,0-2 0 0 0,39 2 1 0 0,-22-3 4 0 0,-5 2 20 0 0,-11-1-38 0 0,-1-1 0 0 0,1-1 0 0 0,-1-1 0 0 0,1-2 1 0 0,0 0-1 0 0,33-6 0 0 0,-55 6-185 0 0,0 0 1 0 0,0 1 0 0 0,-1-2-1 0 0,1 1 1 0 0,0 0 0 0 0,-1 0-1 0 0,1-1 1 0 0,-1 0 0 0 0,1 1-1 0 0,2-4 1 0 0</inkml:trace>
</inkml:ink>
</file>

<file path=ppt/ink/ink14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3"/>
    </inkml:context>
    <inkml:brush xml:id="br0">
      <inkml:brushProperty name="width" value="0.1" units="cm"/>
      <inkml:brushProperty name="height" value="0.1" units="cm"/>
      <inkml:brushProperty name="color" value="#AB008B"/>
    </inkml:brush>
  </inkml:definitions>
  <inkml:trace contextRef="#ctx0" brushRef="#br0">119 2 13447 0 0,'0'0'2511'0'0,"-23"-2"2646"0"0,20 5-4957 0 0,0 0-1 0 0,0 0 0 0 0,1 0 1 0 0,-1 0-1 0 0,1 1 0 0 0,0-1 1 0 0,0 0-1 0 0,0 1 0 0 0,0 0 1 0 0,1-1-1 0 0,-1 1 1 0 0,0 4-1 0 0,-14 56 605 0 0,12-42-468 0 0,-12 52-8 0 0,3 1 0 0 0,-3 81 0 0 0,16-153-394 0 0,-1-1 1 0 0,1 0-1 0 0,0 1 0 0 0,0-1 1 0 0,0 0-1 0 0,0 1 0 0 0,0-1 1 0 0,1 1-1 0 0,-1-1 0 0 0,1 0 1 0 0,0 0-1 0 0,-1 1 0 0 0,1-1 1 0 0,0 0-1 0 0,0 0 0 0 0,1 0 0 0 0,-1 0 1 0 0,0 0-1 0 0,1 0 0 0 0,-1 0 1 0 0,1 0-1 0 0,-1-1 0 0 0,1 1 1 0 0,0 0-1 0 0,0-1 0 0 0,0 0 1 0 0,0 1-1 0 0,0-1 0 0 0,0 0 1 0 0,0 0-1 0 0,0 0 0 0 0,1 0 1 0 0,-1 0-1 0 0,0-1 0 0 0,0 1 1 0 0,1-1-1 0 0,2 1 0 0 0,6-2-1830 0 0</inkml:trace>
</inkml:ink>
</file>

<file path=ppt/ink/ink14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4"/>
    </inkml:context>
    <inkml:brush xml:id="br0">
      <inkml:brushProperty name="width" value="0.1" units="cm"/>
      <inkml:brushProperty name="height" value="0.1" units="cm"/>
      <inkml:brushProperty name="color" value="#AB008B"/>
    </inkml:brush>
  </inkml:definitions>
  <inkml:trace contextRef="#ctx0" brushRef="#br0">0 50 2759 0 0,'25'-49'20672'0'0,"-21"74"-17821"0"0,-2 47-3070 0 0,-6 1 714 0 0,-3 64 0 0 0,6 67-209 0 0,1-195-401 0 0,-1 0-46 0 0,1-1 0 0 0,1 1 0 0 0,0-1 1 0 0,0 1-1 0 0,0 0 0 0 0,1-1 0 0 0,0 0 0 0 0,1 1 1 0 0,0-1-1 0 0,6 13 0 0 0,-2-14-935 0 0</inkml:trace>
</inkml:ink>
</file>

<file path=ppt/ink/ink14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5"/>
    </inkml:context>
    <inkml:brush xml:id="br0">
      <inkml:brushProperty name="width" value="0.1" units="cm"/>
      <inkml:brushProperty name="height" value="0.1" units="cm"/>
      <inkml:brushProperty name="color" value="#AB008B"/>
    </inkml:brush>
  </inkml:definitions>
  <inkml:trace contextRef="#ctx0" brushRef="#br0">151 50 1375 0 0,'11'-16'17552'0'0,"-16"16"-17469"0"0,-1 0-1 0 0,1 1 1 0 0,-1-1-1 0 0,1 1 1 0 0,0 1 0 0 0,-1-1-1 0 0,1 1 1 0 0,0 0-1 0 0,0 0 1 0 0,0 0-1 0 0,0 1 1 0 0,-7 5 0 0 0,11-7 323 0 0,128-30 2914 0 0,-55 19-2636 0 0,137-2 1599 0 0,-244 30-2165 0 0,1-13-100 0 0,-1-2 0 0 0,-62-2 0 0 0,-16 1 3 0 0,62-4-21 0 0,45 2 0 0 0,14-2 0 0 0,94-7 34 0 0,-53 6 18 0 0,84-17 1 0 0,-131 20 80 0 0,-44 11 0 0 0,-262 35-58 0 0,239-43-183 0 0,59-5 34 0 0,41-3 40 0 0,256-12-30 0 0,-211 17-3249 0 0,-68-3 1498 0 0</inkml:trace>
</inkml:ink>
</file>

<file path=ppt/ink/ink1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28"/>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4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6"/>
    </inkml:context>
    <inkml:brush xml:id="br0">
      <inkml:brushProperty name="width" value="0.1" units="cm"/>
      <inkml:brushProperty name="height" value="0.1" units="cm"/>
      <inkml:brushProperty name="color" value="#AB008B"/>
    </inkml:brush>
  </inkml:definitions>
  <inkml:trace contextRef="#ctx0" brushRef="#br0">74 77 2759 0 0,'0'0'6760'0'0,"-32"-4"-1105"0"0,17 4-4788 0 0,7 0 2109 0 0,21-14-1575 0 0,-7 9-1225 0 0,0 0 0 0 0,1 1-1 0 0,0 0 1 0 0,0 0 0 0 0,0 0 0 0 0,0 1 0 0 0,1 0 0 0 0,-1 1 0 0 0,16-4-1 0 0,77-6 1199 0 0,-49 7-741 0 0,-44 4-542 0 0,-4 1-35 0 0,1-1-1 0 0,-1 1 0 0 0,1 0 1 0 0,0 0-1 0 0,-1 0 0 0 0,1 1 0 0 0,-1-1 1 0 0,1 1-1 0 0,6 2 0 0 0,-9-2 262 0 0,-6 7-227 0 0,3-6-82 0 0,-1 0 0 0 0,1 0 0 0 0,0-1 0 0 0,-1 1 0 0 0,0-1 0 0 0,1 1 0 0 0,-1-1 0 0 0,0 0 1 0 0,0 0-1 0 0,0 0 0 0 0,0 0 0 0 0,0-1 0 0 0,1 1 0 0 0,-1-1 0 0 0,0 0 0 0 0,-1 0 0 0 0,1 0 0 0 0,0 0 0 0 0,-4-1 0 0 0,-3 1 12 0 0,-227 23 108 0 0,231-23-128 0 0,13-2 0 0 0,10-2 62 0 0,1 1 0 0 0,-1 0 1 0 0,24 1-1 0 0,31-4 141 0 0,81-24 545 0 0,-150 28-717 0 0,-11 1-2 0 0,-12 0 7 0 0,-9 6 49 0 0,-8-1-66 0 0,0 2 0 0 0,1 2 0 0 0,-57 20 0 0 0,145-29-28 0 0,38-11 9 0 0,-38 5 0 0 0,67-2 0 0 0,-108 10-192 0 0,-1 0-1 0 0,0 1 0 0 0,1 0 1 0 0,-1 0-1 0 0,11 5 1 0 0,-11-3-154 0 0,1-1-1 0 0,0-1 1 0 0,-1 0 0 0 0,1 0 0 0 0,13 0 0 0 0,4-2-1416 0 0,0-1-20 0 0</inkml:trace>
</inkml:ink>
</file>

<file path=ppt/ink/ink14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7"/>
    </inkml:context>
    <inkml:brush xml:id="br0">
      <inkml:brushProperty name="width" value="0.1" units="cm"/>
      <inkml:brushProperty name="height" value="0.1" units="cm"/>
      <inkml:brushProperty name="color" value="#008C3A"/>
    </inkml:brush>
  </inkml:definitions>
  <inkml:trace contextRef="#ctx0" brushRef="#br0">4 132 3679 0 0,'-1'4'17216'0'0,"0"-16"-16416"0"0,1 12-785 0 0,0-1 0 0 0,-1 1 0 0 0,1-1 0 0 0,0 1 0 0 0,0-1-1 0 0,0 1 1 0 0,0-1 0 0 0,0 1 0 0 0,0-1 0 0 0,0 1 0 0 0,0-1 0 0 0,0 1 0 0 0,0-1 0 0 0,0 1 0 0 0,0-1-1 0 0,0 0 1 0 0,0 1 0 0 0,0-1 0 0 0,1 1 0 0 0,-1-1 0 0 0,0 1 0 0 0,0-1 0 0 0,1 1 0 0 0,-1 0 0 0 0,0-1 0 0 0,0 1-1 0 0,1-1 1 0 0,-1 1 0 0 0,1-1 0 0 0,-1 1 0 0 0,0 0 0 0 0,1-1 0 0 0,-1 1 0 0 0,1 0 0 0 0,-1 0 0 0 0,1-1-1 0 0,-1 1 1 0 0,1 0 0 0 0,0 0 0 0 0,13-7 188 0 0,1 1 0 0 0,1 1-1 0 0,-1 0 1 0 0,0 1 0 0 0,17-1-1 0 0,35-11 513 0 0,-8-5-409 0 0,-35 12-39 0 0,44-11 0 0 0,6 12-4918 0 0</inkml:trace>
</inkml:ink>
</file>

<file path=ppt/ink/ink14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8"/>
    </inkml:context>
    <inkml:brush xml:id="br0">
      <inkml:brushProperty name="width" value="0.1" units="cm"/>
      <inkml:brushProperty name="height" value="0.1" units="cm"/>
      <inkml:brushProperty name="color" value="#008C3A"/>
    </inkml:brush>
  </inkml:definitions>
  <inkml:trace contextRef="#ctx0" brushRef="#br0">78 0 11863 0 0,'0'0'1075'0'0,"1"35"1352"0"0,-2-35-2380 0 0,1 0 0 0 0,-1 0 0 0 0,1 0 0 0 0,0 0 0 0 0,-1 0 0 0 0,1 1 0 0 0,-1-1 1 0 0,1 0-1 0 0,-1 0 0 0 0,1 1 0 0 0,0-1 0 0 0,-1 0 0 0 0,1 0 0 0 0,0 1 0 0 0,-1-1 1 0 0,1 0-1 0 0,0 1 0 0 0,-1-1 0 0 0,1 0 0 0 0,0 1 0 0 0,0-1 0 0 0,-1 1 0 0 0,1-1 1 0 0,0 0-1 0 0,0 1 0 0 0,0-1 0 0 0,-1 1 0 0 0,1-1 0 0 0,0 1 0 0 0,0-1 0 0 0,0 1 1 0 0,0-1-1 0 0,0 0 0 0 0,0 2 0 0 0,0-2-15 0 0,0 1-1 0 0,0 0 1 0 0,0-1-1 0 0,0 1 1 0 0,0-1 0 0 0,0 1-1 0 0,0 0 1 0 0,-1-1 0 0 0,1 1-1 0 0,0-1 1 0 0,0 1 0 0 0,-1-1-1 0 0,1 1 1 0 0,0 0-1 0 0,-1-1 1 0 0,1 1 0 0 0,-1-1-1 0 0,1 0 1 0 0,0 1 0 0 0,-1-1-1 0 0,1 1 1 0 0,-1-1 0 0 0,1 0-1 0 0,-1 1 1 0 0,1-1-1 0 0,-1 0 1 0 0,0 1 0 0 0,1-1-1 0 0,-1 0 1 0 0,1 0 0 0 0,-1 0-1 0 0,0 1 1 0 0,-1 0 59 0 0,0 0 1 0 0,0 0 0 0 0,0 0-1 0 0,0 0 1 0 0,0 1-1 0 0,0-1 1 0 0,1 0 0 0 0,-1 1-1 0 0,1 0 1 0 0,-1-1-1 0 0,1 1 1 0 0,-1 0 0 0 0,1 0-1 0 0,0 0 1 0 0,0 0-1 0 0,0 0 1 0 0,0 0 0 0 0,0 0-1 0 0,1 0 1 0 0,-1 0-1 0 0,0 3 1 0 0,-11 55 1472 0 0,10-46-1090 0 0,-3 20-165 0 0,1 0 0 0 0,2 0 0 0 0,1 0 0 0 0,2 0 0 0 0,2 1 0 0 0,0-1 0 0 0,17 64 0 0 0,-15-85-639 0 0,1-1 0 0 0,-1 0 0 0 0,2 0 0 0 0,0 0 0 0 0,16 20 0 0 0</inkml:trace>
</inkml:ink>
</file>

<file path=ppt/ink/ink14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09"/>
    </inkml:context>
    <inkml:brush xml:id="br0">
      <inkml:brushProperty name="width" value="0.1" units="cm"/>
      <inkml:brushProperty name="height" value="0.1" units="cm"/>
      <inkml:brushProperty name="color" value="#008C3A"/>
    </inkml:brush>
  </inkml:definitions>
  <inkml:trace contextRef="#ctx0" brushRef="#br0">0 88 10591 0 0,'35'-3'1358'0'0,"-27"-1"251"0"0,0 0 1 0 0,0 0-1 0 0,0-1 1 0 0,10-8 0 0 0,-12 9-1233 0 0,0-1 0 0 0,1 1 0 0 0,-1 0 0 0 0,1 1 0 0 0,0 0 1 0 0,0 0-1 0 0,0 0 0 0 0,9-2 0 0 0,67-11-3425 0 0,-70 12 1408 0 0</inkml:trace>
</inkml:ink>
</file>

<file path=ppt/ink/ink14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0"/>
    </inkml:context>
    <inkml:brush xml:id="br0">
      <inkml:brushProperty name="width" value="0.1" units="cm"/>
      <inkml:brushProperty name="height" value="0.1" units="cm"/>
      <inkml:brushProperty name="color" value="#008C3A"/>
    </inkml:brush>
  </inkml:definitions>
  <inkml:trace contextRef="#ctx0" brushRef="#br0">0 52 5527 0 0,'0'0'423'0'0,"2"36"2300"0"0,2-16-2080 0 0,1 1 1 0 0,0-1 0 0 0,14 29 0 0 0,4 15 830 0 0,-23-63-1298 0 0,0 0 0 0 0,0 0-1 0 0,1 0 1 0 0,-1 0 0 0 0,0 1 0 0 0,1-1 0 0 0,-1 0 0 0 0,1 0-1 0 0,-1 0 1 0 0,1 0 0 0 0,0 0 0 0 0,-1 0 0 0 0,1 0-1 0 0,0 0 1 0 0,0-1 0 0 0,0 1 0 0 0,0 0 0 0 0,-1 0 0 0 0,1 0-1 0 0,0-1 1 0 0,0 1 0 0 0,2 0 0 0 0,-2-1-79 0 0,0 0 0 0 0,0 0 0 0 0,0 0-1 0 0,0 0 1 0 0,0-1 0 0 0,0 1 0 0 0,0 0 0 0 0,0 0 0 0 0,0-1 0 0 0,0 1 0 0 0,0-1 0 0 0,0 1 0 0 0,0-1-1 0 0,0 1 1 0 0,0-1 0 0 0,-1 0 0 0 0,1 1 0 0 0,0-1 0 0 0,-1 0 0 0 0,2-1 0 0 0,2-2 141 0 0,-1-1 1 0 0,1 0-1 0 0,-1 0 1 0 0,0-1-1 0 0,0 1 1 0 0,-1-1-1 0 0,3-7 1 0 0,5-49 1107 0 0,5-22 488 0 0,-13 79-1713 0 0,-1 0 0 0 0,1-1 1 0 0,0 1-1 0 0,0 1 0 0 0,1-1 0 0 0,-1 0 0 0 0,1 0 1 0 0,0 1-1 0 0,0 0 0 0 0,1-1 0 0 0,-1 1 0 0 0,6-4 0 0 0,-6 6-111 0 0,-1 0 0 0 0,1 1-1 0 0,0-1 1 0 0,0 1-1 0 0,0 0 1 0 0,0 0 0 0 0,0 0-1 0 0,0 0 1 0 0,1 0 0 0 0,-1 1-1 0 0,0-1 1 0 0,0 1-1 0 0,1 0 1 0 0,-1 0 0 0 0,5 1-1 0 0,48 13-3853 0 0,-44-10 1957 0 0</inkml:trace>
</inkml:ink>
</file>

<file path=ppt/ink/ink14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1"/>
    </inkml:context>
    <inkml:brush xml:id="br0">
      <inkml:brushProperty name="width" value="0.1" units="cm"/>
      <inkml:brushProperty name="height" value="0.1" units="cm"/>
      <inkml:brushProperty name="color" value="#008C3A"/>
    </inkml:brush>
  </inkml:definitions>
  <inkml:trace contextRef="#ctx0" brushRef="#br0">10 107 7831 0 0,'0'0'947'0'0,"31"19"3568"0"0,-21-18-3920 0 0,-1 0 1 0 0,1-1-1 0 0,-1 1 1 0 0,1-2-1 0 0,-1 1 1 0 0,0-1-1 0 0,1-1 1 0 0,16-4-1 0 0,-19 4-417 0 0,-1 0 0 0 0,1 0 0 0 0,-1 0 1 0 0,1-1-1 0 0,-1 0 0 0 0,0 0 0 0 0,0-1 0 0 0,-1 0 0 0 0,1 0 0 0 0,-1 0 0 0 0,0 0 0 0 0,10-11 0 0 0,-15 14-129 0 0,1-1-1 0 0,-1 1 0 0 0,0 0 1 0 0,1 0-1 0 0,-1-1 0 0 0,0 1 1 0 0,0 0-1 0 0,0 0 1 0 0,0-1-1 0 0,0 1 0 0 0,0 0 1 0 0,0-1-1 0 0,0 1 0 0 0,-1 0 1 0 0,1-1-1 0 0,0 1 0 0 0,-1 0 1 0 0,1 0-1 0 0,-1 0 1 0 0,1-1-1 0 0,-1 1 0 0 0,0 0 1 0 0,0 0-1 0 0,1 0 0 0 0,-1 0 1 0 0,0 0-1 0 0,0 0 1 0 0,0 0-1 0 0,0 0 0 0 0,0 1 1 0 0,0-1-1 0 0,0 0 0 0 0,0 0 1 0 0,-1 1-1 0 0,-1-2 1 0 0,-3-1 26 0 0,0-1 0 0 0,0 1 0 0 0,0 0 0 0 0,-1 0 0 0 0,-9-2 0 0 0,11 4-62 0 0,-1-1 0 0 0,1 2-1 0 0,0-1 1 0 0,0 0 0 0 0,-1 1-1 0 0,1 0 1 0 0,0 0 0 0 0,-1 1-1 0 0,1 0 1 0 0,0 0 0 0 0,0 0-1 0 0,-1 0 1 0 0,1 1 0 0 0,0 0-1 0 0,0 0 1 0 0,1 0 0 0 0,-1 0-1 0 0,0 1 1 0 0,1 0 0 0 0,-1 0-1 0 0,1 0 1 0 0,0 1 0 0 0,0-1-1 0 0,0 1 1 0 0,1 0 0 0 0,-1 0-1 0 0,1 0 1 0 0,0 1 0 0 0,0-1 0 0 0,1 1-1 0 0,-1 0 1 0 0,1 0 0 0 0,-2 6-1 0 0,0-2-21 0 0,2 0-1 0 0,-1 1 0 0 0,1-1 1 0 0,1 0-1 0 0,-1 1 0 0 0,2-1 1 0 0,-1 1-1 0 0,2-1 1 0 0,-1 1-1 0 0,1-1 0 0 0,0 1 1 0 0,1-1-1 0 0,0 0 0 0 0,1 1 1 0 0,0-1-1 0 0,0-1 0 0 0,1 1 1 0 0,5 10-1 0 0,-1-9-18 0 0,-1 1 1 0 0,2-1-1 0 0,-1-1 1 0 0,2 0-1 0 0,-1 0 0 0 0,1-1 1 0 0,0 0-1 0 0,1 0 0 0 0,15 7 1 0 0,-19-11-98 0 0,0 0 0 0 0,1 0 0 0 0,-1-1 0 0 0,1 0 0 0 0,0-1 0 0 0,-1 0 0 0 0,1 0 0 0 0,0 0 0 0 0,1-1 0 0 0,-1-1 0 0 0,0 1 0 0 0,0-1 0 0 0,0 0 0 0 0,0-1 0 0 0,14-3 0 0 0,-1-5-5044 0 0,-4-6-1698 0 0</inkml:trace>
</inkml:ink>
</file>

<file path=ppt/ink/ink14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2"/>
    </inkml:context>
    <inkml:brush xml:id="br0">
      <inkml:brushProperty name="width" value="0.1" units="cm"/>
      <inkml:brushProperty name="height" value="0.1" units="cm"/>
      <inkml:brushProperty name="color" value="#008C3A"/>
    </inkml:brush>
  </inkml:definitions>
  <inkml:trace contextRef="#ctx0" brushRef="#br0">11 168 10735 0 0,'0'0'979'0'0,"-10"25"9099"0"0,9-31-9806 0 0,1 1 0 0 0,0-1-1 0 0,0 1 1 0 0,1-1 0 0 0,-1 0-1 0 0,1 1 1 0 0,1-1 0 0 0,-1 1-1 0 0,1 0 1 0 0,-1-1-1 0 0,2 1 1 0 0,4-9 0 0 0,-3 5-136 0 0,1 0 0 0 0,1 0 1 0 0,0 0-1 0 0,0 1 0 0 0,1 0 0 0 0,7-8 1 0 0,-10 13-120 0 0,2-3 54 0 0,0 1 0 0 0,0 0 0 0 0,0 1 0 0 0,0-1 0 0 0,14-6 0 0 0,-16 10-54 0 0,-1 0 0 0 0,1 0 0 0 0,0 0-1 0 0,0 0 1 0 0,-1 1 0 0 0,1-1-1 0 0,0 1 1 0 0,0 0 0 0 0,-1 0 0 0 0,1 0-1 0 0,0 1 1 0 0,0 0 0 0 0,-1-1 0 0 0,1 1-1 0 0,0 0 1 0 0,-1 1 0 0 0,1-1-1 0 0,3 2 1 0 0,-4-1-26 0 0,1 1 0 0 0,-1-1 0 0 0,0 1 0 0 0,1 0 0 0 0,-1-1 0 0 0,0 1 0 0 0,-1 1 0 0 0,1-1 0 0 0,-1 0 1 0 0,1 1-1 0 0,-1-1 0 0 0,0 1 0 0 0,0 0 0 0 0,1 5 0 0 0,20 66-418 0 0,-8-25-115 0 0,-9-35-690 0 0,2 0-57 0 0</inkml:trace>
  <inkml:trace contextRef="#ctx0" brushRef="#br0" timeOffset="1">567 66 13903 0 0,'4'-17'1512'0'0,"-4"16"-1424"0"0,0 0-1 0 0,0-1 1 0 0,0 1-1 0 0,0 0 0 0 0,0 0 1 0 0,0 0-1 0 0,0 0 1 0 0,0-1-1 0 0,0 1 0 0 0,-1 0 1 0 0,1 0-1 0 0,0 0 1 0 0,-1 0-1 0 0,1 0 0 0 0,-1 0 1 0 0,1 0-1 0 0,-1 0 1 0 0,1 0-1 0 0,-1 0 1 0 0,0 0-1 0 0,0 0 0 0 0,1 0 1 0 0,-1 1-1 0 0,0-1 1 0 0,0 0-1 0 0,0 0 0 0 0,0 1 1 0 0,0-1-1 0 0,0 1 1 0 0,0-1-1 0 0,0 1 0 0 0,0-1 1 0 0,0 1-1 0 0,0-1 1 0 0,0 1-1 0 0,-2 0 1 0 0,0-1 266 0 0,-1 1 0 0 0,1-1 0 0 0,0 1 0 0 0,0 0 0 0 0,0 0 0 0 0,-1 1 0 0 0,1-1 0 0 0,0 1 0 0 0,-5 0 0 0 0,4 1-303 0 0,0 0 0 0 0,0 0 1 0 0,0 0-1 0 0,0 1 0 0 0,0 0 0 0 0,1-1 1 0 0,-1 1-1 0 0,1 0 0 0 0,0 1 0 0 0,0-1 1 0 0,0 0-1 0 0,0 1 0 0 0,0 0 0 0 0,1 0 1 0 0,-1 0-1 0 0,1 0 0 0 0,0 0 0 0 0,1 0 1 0 0,-1 0-1 0 0,1 1 0 0 0,-1-1 0 0 0,1 0 1 0 0,1 1-1 0 0,-1 0 0 0 0,1-1 0 0 0,-1 1 1 0 0,1-1-1 0 0,1 1 0 0 0,0 6 0 0 0,0-2 26 0 0,0-1 0 0 0,1 1 0 0 0,0-1 0 0 0,1 0 0 0 0,-1 0 0 0 0,1 0 0 0 0,1 0 0 0 0,0-1 0 0 0,0 1 0 0 0,0-1 0 0 0,1 0 0 0 0,0 0 0 0 0,1 0 0 0 0,-1-1 0 0 0,9 8 0 0 0,-7-8-144 0 0,-3-3-408 0 0,0 1 0 0 0,0-1 0 0 0,0 0 1 0 0,0 0-1 0 0,0 0 0 0 0,0-1 0 0 0,1 0 0 0 0,-1 1 0 0 0,1-1 0 0 0,0-1 0 0 0,0 1 0 0 0,0-1 0 0 0,0 0 0 0 0,7 1 1 0 0,7-3-7160 0 0</inkml:trace>
</inkml:ink>
</file>

<file path=ppt/ink/ink14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4"/>
    </inkml:context>
    <inkml:brush xml:id="br0">
      <inkml:brushProperty name="width" value="0.1" units="cm"/>
      <inkml:brushProperty name="height" value="0.1" units="cm"/>
      <inkml:brushProperty name="color" value="#008C3A"/>
    </inkml:brush>
  </inkml:definitions>
  <inkml:trace contextRef="#ctx0" brushRef="#br0">54 0 8751 0 0,'0'0'5619'0'0,"-13"24"-2708"0"0,4 0-2182 0 0,2 0-1 0 0,1 0 1 0 0,1 1 0 0 0,-3 46 0 0 0,5-41-384 0 0,1-18-183 0 0,2-1 1 0 0,-1 1-1 0 0,2 0 0 0 0,0 0 1 0 0,0 0-1 0 0,3 12 1 0 0,-3-20-130 0 0,0 0 1 0 0,1 1 0 0 0,-1-1 0 0 0,0 0 0 0 0,1 0 0 0 0,0 0 0 0 0,0-1-1 0 0,0 1 1 0 0,1 0 0 0 0,-1-1 0 0 0,1 1 0 0 0,0-1 0 0 0,0 0 0 0 0,0 0-1 0 0,0 0 1 0 0,1 0 0 0 0,-1-1 0 0 0,8 5 0 0 0,-9-7-8 0 0,-1 0 0 0 0,0 1 1 0 0,1-1-1 0 0,-1 0 0 0 0,0 0 0 0 0,1 0 1 0 0,-1 0-1 0 0,0-1 0 0 0,1 1 0 0 0,-1 0 1 0 0,0 0-1 0 0,1-1 0 0 0,-1 1 1 0 0,0-1-1 0 0,0 1 0 0 0,1-1 0 0 0,-1 0 1 0 0,0 1-1 0 0,0-1 0 0 0,0 0 0 0 0,2-1 1 0 0,24-23 535 0 0,-18 16-185 0 0,-7 7-309 0 0,-1 0 0 0 0,1 0 0 0 0,0 1 0 0 0,0-1 0 0 0,0 0 0 0 0,0 1 0 0 0,0 0-1 0 0,0 0 1 0 0,0-1 0 0 0,0 1 0 0 0,1 1 0 0 0,-1-1 0 0 0,0 0 0 0 0,1 0 0 0 0,-1 1 0 0 0,0-1 0 0 0,1 1 0 0 0,-1 0 0 0 0,1 0-1 0 0,-1 0 1 0 0,0 0 0 0 0,1 0 0 0 0,-1 1 0 0 0,3-1 0 0 0,-2 2-33 0 0,0 0-1 0 0,-1 1 1 0 0,1-1-1 0 0,0 0 1 0 0,-1 1-1 0 0,0-1 1 0 0,0 1 0 0 0,0 0-1 0 0,0 0 1 0 0,0 0-1 0 0,0 0 1 0 0,-1 0-1 0 0,1 0 1 0 0,-1 0-1 0 0,0 0 1 0 0,0 1 0 0 0,1 3-1 0 0,6 22-392 0 0,-3-9 422 0 0,2-1 0 0 0,14 33-1 0 0,-17-45-1473 0 0,0 0-1 0 0,1 0 1 0 0,0 0 0 0 0,0 0-1 0 0,12 10 1 0 0,1-2-6449 0 0</inkml:trace>
</inkml:ink>
</file>

<file path=ppt/ink/ink14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5"/>
    </inkml:context>
    <inkml:brush xml:id="br0">
      <inkml:brushProperty name="width" value="0.1" units="cm"/>
      <inkml:brushProperty name="height" value="0.1" units="cm"/>
      <inkml:brushProperty name="color" value="#008C3A"/>
    </inkml:brush>
  </inkml:definitions>
  <inkml:trace contextRef="#ctx0" brushRef="#br0">1 1 13359 0 0,'2'10'12082'0'0,"15"39"-12135"0"0,0-10-1888 0 0,-11-27 741 0 0</inkml:trace>
</inkml:ink>
</file>

<file path=ppt/ink/ink14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6"/>
    </inkml:context>
    <inkml:brush xml:id="br0">
      <inkml:brushProperty name="width" value="0.1" units="cm"/>
      <inkml:brushProperty name="height" value="0.1" units="cm"/>
      <inkml:brushProperty name="color" value="#008C3A"/>
    </inkml:brush>
  </inkml:definitions>
  <inkml:trace contextRef="#ctx0" brushRef="#br0">0 0 5983 0 0,'0'0'10248'0'0</inkml:trace>
</inkml:ink>
</file>

<file path=ppt/ink/ink1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29"/>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4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7"/>
    </inkml:context>
    <inkml:brush xml:id="br0">
      <inkml:brushProperty name="width" value="0.1" units="cm"/>
      <inkml:brushProperty name="height" value="0.1" units="cm"/>
      <inkml:brushProperty name="color" value="#008C3A"/>
    </inkml:brush>
  </inkml:definitions>
  <inkml:trace contextRef="#ctx0" brushRef="#br0">1 72 5527 0 0,'0'0'423'0'0,"15"-31"7369"0"0,-11 28-7269 0 0,-3 2-335 0 0,0 1 0 0 0,0-1 0 0 0,-1 0 0 0 0,1 1 0 0 0,0-1 0 0 0,0 0 0 0 0,0 0 0 0 0,-1 1 0 0 0,1-1 0 0 0,0 0 0 0 0,-1 0 0 0 0,1 0 0 0 0,-1 0 0 0 0,1 0 0 0 0,-1 0 0 0 0,0 0 0 0 0,1 0 0 0 0,-1 0 0 0 0,0 0 1 0 0,0 0-1 0 0,1-1 0 0 0,-1 1 0 0 0,0 0 0 0 0,0 0 0 0 0,0 0 0 0 0,0 0 0 0 0,-1 0 0 0 0,1 0 0 0 0,0 0 0 0 0,0 0 0 0 0,-1 0 0 0 0,1 0 0 0 0,-3-6 2377 0 0,12 56-865 0 0,3 108-857 0 0,12 113-529 0 0,-24-260-270 0 0,-1-8-36 0 0,1 0 0 0 0,0 0-1 0 0,0 0 1 0 0,0 0-1 0 0,0 0 1 0 0,0 0-1 0 0,0 0 1 0 0,1 0-1 0 0,-1 0 1 0 0,1 0 0 0 0,-1 0-1 0 0,1-1 1 0 0,0 1-1 0 0,0 0 1 0 0,0 0-1 0 0,0 0 1 0 0,2 2-1 0 0,-3-3-57 0 0,11-2-2405 0 0,-5-3 111 0 0</inkml:trace>
</inkml:ink>
</file>

<file path=ppt/ink/ink14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8"/>
    </inkml:context>
    <inkml:brush xml:id="br0">
      <inkml:brushProperty name="width" value="0.1" units="cm"/>
      <inkml:brushProperty name="height" value="0.1" units="cm"/>
      <inkml:brushProperty name="color" value="#008C3A"/>
    </inkml:brush>
  </inkml:definitions>
  <inkml:trace contextRef="#ctx0" brushRef="#br0">201 30 7367 0 0,'-3'-13'10662'0'0,"-2"5"-9016"0"0,1 6-1502 0 0,-1 1-1 0 0,1 0 1 0 0,-1-1-1 0 0,0 2 1 0 0,1-1-1 0 0,-1 0 1 0 0,0 1-1 0 0,1 0 1 0 0,-1 0-1 0 0,0 0 1 0 0,1 1-1 0 0,-9 1 1 0 0,-58 18-281 0 0,62-17 250 0 0,7-3-110 0 0,0 0 1 0 0,0 1-1 0 0,0-1 1 0 0,0 1-1 0 0,0-1 1 0 0,0 1-1 0 0,0 0 1 0 0,0 0 0 0 0,0 0-1 0 0,0 0 1 0 0,0 0-1 0 0,1 0 1 0 0,-1 1-1 0 0,0-1 1 0 0,1 1 0 0 0,-1-1-1 0 0,1 1 1 0 0,0-1-1 0 0,-1 1 1 0 0,1 0-1 0 0,0 0 1 0 0,0-1-1 0 0,0 1 1 0 0,0 0 0 0 0,0 0-1 0 0,1 0 1 0 0,-1 0-1 0 0,1 0 1 0 0,-1 0-1 0 0,1 3 1 0 0,1-1-1 0 0,0 0 1 0 0,0 0-1 0 0,1 0 0 0 0,-1 0 0 0 0,1 0 1 0 0,0-1-1 0 0,0 1 0 0 0,0-1 1 0 0,1 1-1 0 0,-1-1 0 0 0,1 0 1 0 0,0 0-1 0 0,0 0 0 0 0,6 5 1 0 0,14 11 81 0 0,0-1 1 0 0,1-1-1 0 0,1 0 0 0 0,0-2 1 0 0,1-1-1 0 0,1-2 1 0 0,39 14-1 0 0,-37-16 432 0 0,50 24 0 0 0,-72-30-440 0 0,0-1 1 0 0,0 1-1 0 0,-1 1 0 0 0,1-1 0 0 0,-1 1 0 0 0,0 0 1 0 0,-1 0-1 0 0,1 1 0 0 0,-1 0 0 0 0,0 0 0 0 0,0 0 1 0 0,6 11-1 0 0,-11-15-64 0 0,1 0 1 0 0,-1 0 0 0 0,1 0-1 0 0,-1 1 1 0 0,0-1 0 0 0,0 0-1 0 0,0 0 1 0 0,0 0 0 0 0,0 0-1 0 0,-1 0 1 0 0,1 0 0 0 0,-1 0-1 0 0,1 0 1 0 0,-1 0-1 0 0,0 0 1 0 0,0 0 0 0 0,0 0-1 0 0,0 0 1 0 0,0 0 0 0 0,0 0-1 0 0,0-1 1 0 0,0 1 0 0 0,-1 0-1 0 0,1-1 1 0 0,-1 1-1 0 0,0-1 1 0 0,1 0 0 0 0,-1 1-1 0 0,-3 1 1 0 0,-9 6 96 0 0,0 0 0 0 0,-28 13 0 0 0,24-13-32 0 0,-44 28 118 0 0,42-24-159 0 0,0-1 0 0 0,0 0 0 0 0,-2-2 0 0 0,-43 15 0 0 0,63-24-31 0 0,-1 0 0 0 0,1-1 0 0 0,-1 1 0 0 0,0-1 0 0 0,0 0 0 0 0,1 0 0 0 0,-1 0 0 0 0,0 0-1 0 0,1 0 1 0 0,-1-1 0 0 0,-4 0 0 0 0,6 0-3 0 0,0 1 0 0 0,0-1 0 0 0,0 1 0 0 0,0-1-1 0 0,0 1 1 0 0,0-1 0 0 0,0 0 0 0 0,0 1 0 0 0,0-1 0 0 0,1 0 0 0 0,-1 0 0 0 0,0 0-1 0 0,0 0 1 0 0,1 0 0 0 0,-1 0 0 0 0,1 0 0 0 0,-1 0 0 0 0,1 0 0 0 0,-1 0-1 0 0,1-1 1 0 0,-1-2-3 0 0,1-1-1 0 0,0 1 1 0 0,0-1 0 0 0,0 1-1 0 0,0-1 1 0 0,1 1-1 0 0,0 0 1 0 0,0-1-1 0 0,0 1 1 0 0,0 0 0 0 0,1 0-1 0 0,3-8 1 0 0,8-13-124 0 0,2 1 0 0 0,1 1 0 0 0,1 0 0 0 0,0 1 0 0 0,2 0 0 0 0,31-27 0 0 0,-21 21 100 0 0,-2-1 1 0 0,29-39-1 0 0,-53 64 38 0 0,0 0 1 0 0,-1 0-1 0 0,1 0 0 0 0,-1 0 1 0 0,0-1-1 0 0,0 1 0 0 0,0-1 0 0 0,0 1 1 0 0,-1-1-1 0 0,0 1 0 0 0,0-1 0 0 0,0 0 1 0 0,-1 0-1 0 0,1 0 0 0 0,-1 1 1 0 0,-1-1-1 0 0,1 0 0 0 0,0 0 0 0 0,-1 0 1 0 0,0 1-1 0 0,0-1 0 0 0,-1 0 1 0 0,1 1-1 0 0,-1-1 0 0 0,0 1 0 0 0,0-1 1 0 0,0 1-1 0 0,-1 0 0 0 0,0 0 1 0 0,1 0-1 0 0,-1 0 0 0 0,-1 1 0 0 0,1-1 1 0 0,-1 1-1 0 0,1 0 0 0 0,-1 0 1 0 0,0 0-1 0 0,0 0 0 0 0,0 1 0 0 0,0-1 1 0 0,-1 1-1 0 0,1 0 0 0 0,-1 1 0 0 0,-4-2 1 0 0,-4-1-19 0 0,0 2 1 0 0,0-1-1 0 0,0 2 1 0 0,-18-1-1 0 0</inkml:trace>
</inkml:ink>
</file>

<file path=ppt/ink/ink14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19"/>
    </inkml:context>
    <inkml:brush xml:id="br0">
      <inkml:brushProperty name="width" value="0.1" units="cm"/>
      <inkml:brushProperty name="height" value="0.1" units="cm"/>
      <inkml:brushProperty name="color" value="#004F8B"/>
    </inkml:brush>
  </inkml:definitions>
  <inkml:trace contextRef="#ctx0" brushRef="#br0">6 7 4143 0 0,'0'0'408'0'0,"-6"-7"-2208"0"0</inkml:trace>
</inkml:ink>
</file>

<file path=ppt/ink/ink14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0"/>
    </inkml:context>
    <inkml:brush xml:id="br0">
      <inkml:brushProperty name="width" value="0.1" units="cm"/>
      <inkml:brushProperty name="height" value="0.1" units="cm"/>
      <inkml:brushProperty name="color" value="#004F8B"/>
    </inkml:brush>
  </inkml:definitions>
  <inkml:trace contextRef="#ctx0" brushRef="#br0">215 49 4607 0 0,'1'-7'12785'0'0,"-1"-11"-10358"0"0,-1 16-2300 0 0,0 1 0 0 0,0-1-1 0 0,0 1 1 0 0,0-1 0 0 0,0 1 0 0 0,0 0-1 0 0,0-1 1 0 0,-1 1 0 0 0,1 0 0 0 0,0 0-1 0 0,-1 0 1 0 0,1 0 0 0 0,-1 0 0 0 0,1 0 0 0 0,-1 0-1 0 0,0 0 1 0 0,1 1 0 0 0,-1-1 0 0 0,0 0-1 0 0,1 1 1 0 0,-1 0 0 0 0,0-1 0 0 0,0 1-1 0 0,1 0 1 0 0,-1 0 0 0 0,0 0 0 0 0,0 0-1 0 0,0 0 1 0 0,1 1 0 0 0,-1-1 0 0 0,0 0-1 0 0,0 1 1 0 0,1-1 0 0 0,-3 2 0 0 0,-9 2-50 0 0,1 1 0 0 0,-1 1 1 0 0,-18 11-1 0 0,14-7 29 0 0,14-9-106 0 0,-42 28 34 0 0,42-27-32 0 0,1 0 0 0 0,0 1-1 0 0,0-1 1 0 0,0 0-1 0 0,0 1 1 0 0,0-1 0 0 0,0 1-1 0 0,1 0 1 0 0,-1-1 0 0 0,1 1-1 0 0,0 0 1 0 0,0 0 0 0 0,0 0-1 0 0,0 0 1 0 0,0 0 0 0 0,1 0-1 0 0,-1 6 1 0 0,1-7-2 0 0,1 1 0 0 0,0 0 0 0 0,0 0 0 0 0,0 0 0 0 0,0-1 0 0 0,0 1 0 0 0,0 0 0 0 0,0-1 0 0 0,1 1 0 0 0,0-1 0 0 0,-1 0 0 0 0,1 1 0 0 0,0-1 0 0 0,0 0 0 0 0,0 0 0 0 0,0 0 0 0 0,1 0 0 0 0,-1-1 0 0 0,4 3 0 0 0,58 31 0 0 0,-42-25 0 0 0,67 31 0 0 0,25 13 0 0 0,-113-53 5 0 0,-1-1-1 0 0,1 1 0 0 0,0-1 1 0 0,0 1-1 0 0,0-1 0 0 0,-1 1 1 0 0,1 0-1 0 0,0-1 1 0 0,-1 1-1 0 0,1 0 0 0 0,-1-1 1 0 0,1 1-1 0 0,0 0 0 0 0,-1 0 1 0 0,0 0-1 0 0,1 0 1 0 0,-1-1-1 0 0,0 1 0 0 0,1 0 1 0 0,-1 0-1 0 0,0 0 1 0 0,0 0-1 0 0,0 0 0 0 0,1 0 1 0 0,-1 0-1 0 0,0 0 0 0 0,-1 0 1 0 0,1 0-1 0 0,0 0 1 0 0,0 0-1 0 0,0-1 0 0 0,0 1 1 0 0,-1 0-1 0 0,1 0 1 0 0,0 0-1 0 0,-1 0 0 0 0,1 0 1 0 0,-1 0-1 0 0,1-1 0 0 0,-1 1 1 0 0,1 0-1 0 0,-1 0 1 0 0,0-1-1 0 0,1 1 0 0 0,-1 0 1 0 0,-1 0-1 0 0,-31 25 254 0 0,14-14-101 0 0,2 0-76 0 0,0-2 0 0 0,-1-1-1 0 0,-32 13 1 0 0,45-20-71 0 0,0 0 0 0 0,0-1 1 0 0,0 0-1 0 0,-1 0 0 0 0,1 0 0 0 0,0-1 0 0 0,-1 1 0 0 0,1-1 0 0 0,-1 0 1 0 0,1-1-1 0 0,0 0 0 0 0,-1 0 0 0 0,1 0 0 0 0,0 0 0 0 0,0-1 0 0 0,-1 0 0 0 0,1 0 1 0 0,1 0-1 0 0,-8-4 0 0 0,10 5 22 0 0,17-29-5229 0 0,-7 23 3439 0 0</inkml:trace>
</inkml:ink>
</file>

<file path=ppt/ink/ink14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1"/>
    </inkml:context>
    <inkml:brush xml:id="br0">
      <inkml:brushProperty name="width" value="0.1" units="cm"/>
      <inkml:brushProperty name="height" value="0.1" units="cm"/>
      <inkml:brushProperty name="color" value="#004F8B"/>
    </inkml:brush>
  </inkml:definitions>
  <inkml:trace contextRef="#ctx0" brushRef="#br0">52 3 7831 0 0,'0'0'1004'0'0,"3"24"2779"0"0,0 121 1273 0 0,-10 73-3609 0 0,7-213-1401 0 0,-6 54 634 0 0,-12-80 1043 0 0,11-2-1371 0 0,1 0-1 0 0,1-1 1 0 0,2 0-1 0 0,0 1 1 0 0,1-1 0 0 0,2 0-1 0 0,2-28 1 0 0,-1 37-218 0 0,0-1 0 0 0,2 1-1 0 0,0 0 1 0 0,0 0 0 0 0,2 0-1 0 0,0 0 1 0 0,10-22 0 0 0,-12 32-112 0 0,0 0 0 0 0,-1 1-1 0 0,1-1 1 0 0,1 1 0 0 0,-1-1 0 0 0,1 1 0 0 0,-1 0 0 0 0,1 1 0 0 0,0-1 0 0 0,1 0 0 0 0,-1 1 0 0 0,1 0 0 0 0,-1 0 0 0 0,1 1 0 0 0,0-1 0 0 0,0 1 0 0 0,0 0 0 0 0,0 0 0 0 0,0 1-1 0 0,1 0 1 0 0,-1-1 0 0 0,1 2 0 0 0,-1-1 0 0 0,0 1 0 0 0,10 0 0 0 0,-10 0-22 0 0,-1 1 0 0 0,0-1 0 0 0,1 1 0 0 0,-1 0 0 0 0,0 1 0 0 0,0-1 0 0 0,0 1 0 0 0,0 0 0 0 0,0 0 0 0 0,0 0 0 0 0,5 3 0 0 0,-8-4 0 0 0,0 0 0 0 0,0 0 0 0 0,1 0 0 0 0,-1 0 0 0 0,0 1 0 0 0,0-1 0 0 0,0 0 0 0 0,0 0 0 0 0,0 1 0 0 0,0-1 0 0 0,-1 1 0 0 0,1-1 0 0 0,0 1 0 0 0,-1-1 0 0 0,1 1 0 0 0,-1-1 0 0 0,1 1 0 0 0,-1-1 0 0 0,0 1 0 0 0,0 0 0 0 0,0-1 0 0 0,0 1 0 0 0,0 0 0 0 0,0-1 0 0 0,0 1 0 0 0,0-1 0 0 0,-1 1 0 0 0,1 0 0 0 0,0-1 0 0 0,-2 3 0 0 0,-3 6 19 0 0,-1-1 0 0 0,-1 1 0 0 0,0-1 0 0 0,0 0 0 0 0,0-1 0 0 0,-1 0 0 0 0,-1 0 0 0 0,1-1 0 0 0,-18 12 0 0 0,14-11-17 0 0,1 1 0 0 0,1-1 0 0 0,0 2 0 0 0,0-1 0 0 0,1 2 0 0 0,-10 12 0 0 0,14-12-518 0 0</inkml:trace>
</inkml:ink>
</file>

<file path=ppt/ink/ink14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2"/>
    </inkml:context>
    <inkml:brush xml:id="br0">
      <inkml:brushProperty name="width" value="0.1" units="cm"/>
      <inkml:brushProperty name="height" value="0.1" units="cm"/>
      <inkml:brushProperty name="color" value="#004F8B"/>
    </inkml:brush>
  </inkml:definitions>
  <inkml:trace contextRef="#ctx0" brushRef="#br0">258 38 11231 0 0,'0'0'1016'0'0,"1"-1"-836"0"0,-1-1 12 0 0,0 1 0 0 0,0 0 0 0 0,0-1 0 0 0,0 1 0 0 0,0 0 0 0 0,0 0 1 0 0,0-1-1 0 0,-1 1 0 0 0,1 0 0 0 0,0-1 0 0 0,-1 1 0 0 0,1 0 0 0 0,-1 0 0 0 0,1-1 0 0 0,-1 1 0 0 0,0 0 0 0 0,1 0 0 0 0,-1 0 0 0 0,0 0 0 0 0,0 0 0 0 0,0 0 0 0 0,0 0 0 0 0,0 0 0 0 0,0 0 0 0 0,0 1 0 0 0,0-1 0 0 0,0 0 0 0 0,0 0 0 0 0,0 1 0 0 0,0-1 0 0 0,-1 1 0 0 0,1-1 0 0 0,0 1 0 0 0,-1 0 0 0 0,1-1 0 0 0,0 1 0 0 0,0 0 0 0 0,-1 0 0 0 0,1 0 0 0 0,0 0 0 0 0,-3 0 0 0 0,-2 0 61 0 0,0 0 0 0 0,0 0 0 0 0,-1 0 0 0 0,1 1-1 0 0,0 0 1 0 0,-11 2 0 0 0,-1 4 40 0 0,0 1 0 0 0,1 1 0 0 0,-1 0 1 0 0,-21 16-1 0 0,35-22-242 0 0,-1 0 0 0 0,1 1 0 0 0,0-1 0 0 0,0 1 0 0 0,0 0 0 0 0,0 0 0 0 0,1 0 0 0 0,-1 0 0 0 0,1 1 0 0 0,0-1 0 0 0,0 1 0 0 0,1 0 0 0 0,0 0 0 0 0,0 0 0 0 0,0 0 0 0 0,0 0 0 0 0,1 0 0 0 0,-1 1 0 0 0,1-1 0 0 0,0 8 0 0 0,1-11-48 0 0,1 0 0 0 0,-1 0 0 0 0,0 0 1 0 0,1 0-1 0 0,0 0 0 0 0,-1 0 0 0 0,1 0 0 0 0,0 0 0 0 0,0 0 0 0 0,0 0 0 0 0,0-1 1 0 0,1 1-1 0 0,-1 0 0 0 0,0-1 0 0 0,1 1 0 0 0,-1-1 0 0 0,1 1 0 0 0,-1-1 0 0 0,1 0 0 0 0,0 0 1 0 0,-1 0-1 0 0,1 0 0 0 0,0 0 0 0 0,0 0 0 0 0,0 0 0 0 0,0 0 0 0 0,0-1 0 0 0,0 1 1 0 0,0-1-1 0 0,0 1 0 0 0,0-1 0 0 0,0 0 0 0 0,0 0 0 0 0,0 0 0 0 0,0 0 0 0 0,1 0 0 0 0,-1-1 1 0 0,3 0-1 0 0,4 0-31 0 0,0 0 0 0 0,0-1 0 0 0,-1 0 0 0 0,1 0 0 0 0,0-1 0 0 0,-1 0-1 0 0,15-9 1 0 0,-15 8-14 0 0,-5 2 27 0 0,0 1-1 0 0,0-1 0 0 0,-1 0 1 0 0,1-1-1 0 0,0 1 0 0 0,-1 0 0 0 0,1-1 1 0 0,-1 1-1 0 0,0-1 0 0 0,0 0 1 0 0,3-5-1 0 0,-1 1 1578 0 0,11 34-1407 0 0,-8-22-376 0 0,0 0 0 0 0,1-1 0 0 0,-1 0 1 0 0,1 0-1 0 0,0-1 0 0 0,0 0 0 0 0,0 0 0 0 0,12 2 0 0 0,0-2-1671 0 0</inkml:trace>
</inkml:ink>
</file>

<file path=ppt/ink/ink14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3"/>
    </inkml:context>
    <inkml:brush xml:id="br0">
      <inkml:brushProperty name="width" value="0.1" units="cm"/>
      <inkml:brushProperty name="height" value="0.1" units="cm"/>
      <inkml:brushProperty name="color" value="#004F8B"/>
    </inkml:brush>
  </inkml:definitions>
  <inkml:trace contextRef="#ctx0" brushRef="#br0">34 101 8951 0 0,'-21'60'794'0'0,"9"-24"6880"0"0,12-52-7038 0 0,0 0 0 0 0,2 1 0 0 0,0 0 0 0 0,1-1 0 0 0,0 1-1 0 0,2 0 1 0 0,7-20 0 0 0,-11 32-522 0 0,1 0 0 0 0,-1-1-1 0 0,1 1 1 0 0,-1 0 0 0 0,1 1-1 0 0,0-1 1 0 0,0 0 0 0 0,0 0-1 0 0,0 1 1 0 0,1-1 0 0 0,-1 1-1 0 0,1 0 1 0 0,-1 0 0 0 0,1 0-1 0 0,0 0 1 0 0,0 0 0 0 0,0 1-1 0 0,0-1 1 0 0,0 1 0 0 0,0 0-1 0 0,1 0 1 0 0,-1 0 0 0 0,0 0 0 0 0,0 0-1 0 0,1 1 1 0 0,-1-1 0 0 0,1 1-1 0 0,-1 0 1 0 0,0 0 0 0 0,1 0-1 0 0,-1 1 1 0 0,1-1 0 0 0,-1 1-1 0 0,0 0 1 0 0,0 0 0 0 0,1 0-1 0 0,-1 0 1 0 0,0 1 0 0 0,0-1-1 0 0,4 3 1 0 0,1 2-219 0 0,0-1 0 0 0,0 1 0 0 0,0 0 0 0 0,-1 1 0 0 0,0 0 1 0 0,0 0-1 0 0,6 9 0 0 0,-8-9-247 0 0,0-1 0 0 0,0 0 0 0 0,1 0 0 0 0,0 0 0 0 0,0-1 0 0 0,0 0 0 0 0,1 0 0 0 0,-1-1 0 0 0,1 1 0 0 0,13 5 0 0 0</inkml:trace>
</inkml:ink>
</file>

<file path=ppt/ink/ink14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4"/>
    </inkml:context>
    <inkml:brush xml:id="br0">
      <inkml:brushProperty name="width" value="0.1" units="cm"/>
      <inkml:brushProperty name="height" value="0.1" units="cm"/>
      <inkml:brushProperty name="color" value="#004F8B"/>
    </inkml:brush>
  </inkml:definitions>
  <inkml:trace contextRef="#ctx0" brushRef="#br0">34 122 11055 0 0,'-7'8'8294'0'0,"-9"11"-4613"0"0,14-13-3449 0 0,0 0 0 0 0,0 0 0 0 0,1 0 0 0 0,-1 1 0 0 0,2-1 0 0 0,-1 0 0 0 0,1 1 0 0 0,0-1 0 0 0,0 1 0 0 0,0-1 0 0 0,3 10 0 0 0,-2-11-490 0 0,0-1 1 0 0,0 1-1 0 0,1 0 1 0 0,0 0 0 0 0,0-1-1 0 0,0 0 1 0 0,0 1-1 0 0,1-1 1 0 0,3 5-1 0 0,1-2-1086 0 0</inkml:trace>
  <inkml:trace contextRef="#ctx0" brushRef="#br0" timeOffset="1">52 1 12439 0 0,'0'0'2104'0'0</inkml:trace>
</inkml:ink>
</file>

<file path=ppt/ink/ink14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6"/>
    </inkml:context>
    <inkml:brush xml:id="br0">
      <inkml:brushProperty name="width" value="0.1" units="cm"/>
      <inkml:brushProperty name="height" value="0.1" units="cm"/>
      <inkml:brushProperty name="color" value="#004F8B"/>
    </inkml:brush>
  </inkml:definitions>
  <inkml:trace contextRef="#ctx0" brushRef="#br0">107 16 1839 0 0,'-29'-10'14724'0'0,"4"5"-9677"0"0,22 5-4932 0 0,0 0 1 0 0,0 0-1 0 0,0 0 0 0 0,-1 0 1 0 0,1 0-1 0 0,0 0 1 0 0,0 1-1 0 0,0 0 0 0 0,0 0 1 0 0,0-1-1 0 0,0 2 0 0 0,-5 2 1 0 0,3 0-83 0 0,3 3-33 0 0,2-5 0 0 0,0 0 0 0 0,0-1 0 0 0,0 1 0 0 0,1 0 0 0 0,-1 0 0 0 0,0-1 0 0 0,1 1 0 0 0,-1 0 0 0 0,1 0 0 0 0,0-1 0 0 0,0 1 0 0 0,-1-1 0 0 0,1 1 0 0 0,0-1 0 0 0,0 1 0 0 0,1-1 0 0 0,-1 1 0 0 0,0-1 0 0 0,0 0 0 0 0,1 0 0 0 0,-1 0 0 0 0,1 0 0 0 0,-1 0 0 0 0,1 0 0 0 0,-1 0 0 0 0,3 1 0 0 0,13 10 0 0 0,-4-3 333 0 0,2 0-1 0 0,-1-1 1 0 0,1 0-1 0 0,0-2 1 0 0,1 0 0 0 0,27 7-1 0 0,-41-12 68 0 0,17 31 472 0 0,-21-25-810 0 0,-1 0 0 0 0,0-1 0 0 0,0 1 0 0 0,0-1 0 0 0,-1 0-1 0 0,0 0 1 0 0,0 0 0 0 0,0 0 0 0 0,-1-1 0 0 0,-5 5 0 0 0,-14 15-4539 0 0</inkml:trace>
</inkml:ink>
</file>

<file path=ppt/ink/ink14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7"/>
    </inkml:context>
    <inkml:brush xml:id="br0">
      <inkml:brushProperty name="width" value="0.1" units="cm"/>
      <inkml:brushProperty name="height" value="0.1" units="cm"/>
      <inkml:brushProperty name="color" value="#004F8B"/>
    </inkml:brush>
  </inkml:definitions>
  <inkml:trace contextRef="#ctx0" brushRef="#br0">0 81 9215 0 0,'16'-35'992'0'0,"-12"11"1740"0"0,1 6 3618 0 0,-3 18-6143 0 0,-1-1 1 0 0,0 1-1 0 0,1-1 0 0 0,-1 1 1 0 0,1-1-1 0 0,-1 1 1 0 0,1 0-1 0 0,-1 0 0 0 0,1 0 1 0 0,-1 0-1 0 0,0 0 0 0 0,1 0 1 0 0,-1 0-1 0 0,1 1 1 0 0,-1-1-1 0 0,1 0 0 0 0,1 1 1 0 0,81 9-1241 0 0,-66-10-645 0 0</inkml:trace>
</inkml:ink>
</file>

<file path=ppt/ink/ink1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0"/>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4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8"/>
    </inkml:context>
    <inkml:brush xml:id="br0">
      <inkml:brushProperty name="width" value="0.1" units="cm"/>
      <inkml:brushProperty name="height" value="0.1" units="cm"/>
      <inkml:brushProperty name="color" value="#004F8B"/>
    </inkml:brush>
  </inkml:definitions>
  <inkml:trace contextRef="#ctx0" brushRef="#br0">22 39 9671 0 0,'15'-39'10678'0'0,"-19"45"-10126"0"0,-3 24 265 0 0,2 1 1 0 0,-1 33-1 0 0,-2 6-371 0 0,7-60-420 0 0,-1 3 45 0 0,0 0 0 0 0,1 1 0 0 0,1 24 1 0 0,1-33-61 0 0,-1 0 0 0 0,1-1 1 0 0,0 1-1 0 0,0 0 1 0 0,1-1-1 0 0,-1 0 0 0 0,1 1 1 0 0,0-1-1 0 0,1 0 0 0 0,-1 0 1 0 0,0 0-1 0 0,1 0 1 0 0,0 0-1 0 0,0 0 0 0 0,0-1 1 0 0,6 5-1 0 0,-7-6 17 0 0,0-1 0 0 0,0 0 0 0 0,0 0 0 0 0,0 0 0 0 0,0-1 0 0 0,1 1 0 0 0,-1 0 0 0 0,0-1 0 0 0,0 0 0 0 0,0 1 0 0 0,1-1 0 0 0,-1 0 0 0 0,0 0 0 0 0,0 0 0 0 0,1 0 0 0 0,-1 0 0 0 0,0-1 0 0 0,0 1 0 0 0,3-2 0 0 0,50-18 1044 0 0,-5 2-392 0 0,-48 18-536 0 0,0 0-13 0 0,6 4-49 0 0,-4-2-76 0 0,0 0-1 0 0,0 0 1 0 0,0 0-1 0 0,-1 0 1 0 0,1 1-1 0 0,-1-1 1 0 0,1 1-1 0 0,-1 0 0 0 0,0 0 1 0 0,0 0-1 0 0,0 1 1 0 0,4 6-1 0 0,7 7-212 0 0,-6-12-597 0 0,0 1-1 0 0,0-1 1 0 0,1 0-1 0 0,15 6 1 0 0,-5-5-1219 0 0</inkml:trace>
</inkml:ink>
</file>

<file path=ppt/ink/ink14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29"/>
    </inkml:context>
    <inkml:brush xml:id="br0">
      <inkml:brushProperty name="width" value="0.1" units="cm"/>
      <inkml:brushProperty name="height" value="0.1" units="cm"/>
      <inkml:brushProperty name="color" value="#004F8B"/>
    </inkml:brush>
  </inkml:definitions>
  <inkml:trace contextRef="#ctx0" brushRef="#br0">5 0 13359 0 0,'0'8'12115'0'0,"1"33"-11847"0"0,16 56-3216 0 0,-14-72-5303 0 0</inkml:trace>
  <inkml:trace contextRef="#ctx0" brushRef="#br0" timeOffset="1">19 496 11975 0 0,'-18'-1'11824'0'0</inkml:trace>
</inkml:ink>
</file>

<file path=ppt/ink/ink14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1"/>
    </inkml:context>
    <inkml:brush xml:id="br0">
      <inkml:brushProperty name="width" value="0.1" units="cm"/>
      <inkml:brushProperty name="height" value="0.1" units="cm"/>
      <inkml:brushProperty name="color" value="#004F8B"/>
    </inkml:brush>
  </inkml:definitions>
  <inkml:trace contextRef="#ctx0" brushRef="#br0">72 200 3679 0 0,'-7'-1'6692'0'0,"-17"-31"-7507"0"0,13 17 768 0 0,10 13 174 0 0,-1 0 1 0 0,1 1 0 0 0,-1-1-1 0 0,1-1 1 0 0,0 1 0 0 0,0 0-1 0 0,0 0 1 0 0,0 0 0 0 0,0-1-1 0 0,0 1 1 0 0,1 0 0 0 0,-1-1-1 0 0,1 1 1 0 0,-1 0 0 0 0,1-1-1 0 0,0 1 1 0 0,0-1-1 0 0,0 1 1 0 0,1 0 0 0 0,-1-1-1 0 0,0 1 1 0 0,2-3 0 0 0,1-28 1893 0 0,-7-32 8421 0 0,-1 100-9648 0 0,-2 23-687 0 0,3 0 0 0 0,3 64 0 0 0,4-88-59 0 0,1-1 0 0 0,1 1 0 0 0,1-1 0 0 0,3 0 0 0 0,12 33 0 0 0,-14-40-3985 0 0</inkml:trace>
</inkml:ink>
</file>

<file path=ppt/ink/ink14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2"/>
    </inkml:context>
    <inkml:brush xml:id="br0">
      <inkml:brushProperty name="width" value="0.1" units="cm"/>
      <inkml:brushProperty name="height" value="0.1" units="cm"/>
      <inkml:brushProperty name="color" value="#004F8B"/>
    </inkml:brush>
  </inkml:definitions>
  <inkml:trace contextRef="#ctx0" brushRef="#br0">100 1 13103 0 0,'0'0'6616'0'0,"-7"33"-4140"0"0,3-17-2315 0 0,-1 0 1 0 0,-1-1-1 0 0,0 1 0 0 0,-1-1 1 0 0,-9 14-1 0 0,9-19-44 0 0,1 1-1 0 0,0-1 1 0 0,1 1 0 0 0,0 1 0 0 0,1-1-1 0 0,0 1 1 0 0,1 0 0 0 0,0 0 0 0 0,1 0-1 0 0,-1 23 1 0 0,3-32-113 0 0,1-1 0 0 0,-1 1 0 0 0,1-1 0 0 0,0 0 1 0 0,0 1-1 0 0,0-1 0 0 0,0 0 0 0 0,1 0 0 0 0,-1 0 0 0 0,0 0 0 0 0,1 0 0 0 0,-1 0 0 0 0,1 0 0 0 0,0-1 1 0 0,0 1-1 0 0,0 0 0 0 0,0-1 0 0 0,0 0 0 0 0,0 1 0 0 0,0-1 0 0 0,0 0 0 0 0,0 0 0 0 0,1 0 0 0 0,-1 0 0 0 0,0-1 1 0 0,1 1-1 0 0,-1-1 0 0 0,0 1 0 0 0,1-1 0 0 0,2 0 0 0 0,12 3 36 0 0,1-2 1 0 0,-1 0-1 0 0,20-2 0 0 0,-23 0-32 0 0,6 1 1 0 0,205-13 483 0 0,-220 12-505 0 0,-1 1 0 0 0,1 0 0 0 0,0 1 0 0 0,-1-1 0 0 0,1 1 0 0 0,0 0 0 0 0,-1 0 0 0 0,1 0 0 0 0,-1 1-1 0 0,1 0 1 0 0,-1 0 0 0 0,5 2 0 0 0,13 11-3384 0 0</inkml:trace>
</inkml:ink>
</file>

<file path=ppt/ink/ink14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3"/>
    </inkml:context>
    <inkml:brush xml:id="br0">
      <inkml:brushProperty name="width" value="0.1" units="cm"/>
      <inkml:brushProperty name="height" value="0.1" units="cm"/>
      <inkml:brushProperty name="color" value="#004F8B"/>
    </inkml:brush>
  </inkml:definitions>
  <inkml:trace contextRef="#ctx0" brushRef="#br0">100 1 11519 0 0,'0'0'528'0'0,"-2"1"-16"0"0,-2 0-219 0 0,0 1 1 0 0,0 0-1 0 0,0 1 0 0 0,0-1 0 0 0,0 1 0 0 0,1 0 0 0 0,-1 0 0 0 0,1 0 1 0 0,0 0-1 0 0,0 0 0 0 0,0 1 0 0 0,0-1 0 0 0,1 1 0 0 0,-1 0 0 0 0,1 0 0 0 0,0 0 1 0 0,0 0-1 0 0,-2 7 0 0 0,0 4 639 0 0,0 1 0 0 0,1-1-1 0 0,-2 28 1 0 0,3-26-448 0 0,-5 40 622 0 0,2-28-606 0 0,1-1 1 0 0,2 1-1 0 0,1 33 1 0 0,2-54-563 0 0,-1-1-1 0 0,1 1 1 0 0,1-1 0 0 0,-1 1 0 0 0,1-1 0 0 0,1 0-1 0 0,-1 0 1 0 0,1 0 0 0 0,0 0 0 0 0,1 0-1 0 0,0 0 1 0 0,0-1 0 0 0,0 0 0 0 0,1 0-1 0 0,0 0 1 0 0,10 9 0 0 0,-2-6-1321 0 0</inkml:trace>
</inkml:ink>
</file>

<file path=ppt/ink/ink14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4"/>
    </inkml:context>
    <inkml:brush xml:id="br0">
      <inkml:brushProperty name="width" value="0.1" units="cm"/>
      <inkml:brushProperty name="height" value="0.1" units="cm"/>
      <inkml:brushProperty name="color" value="#F6630D"/>
    </inkml:brush>
  </inkml:definitions>
  <inkml:trace contextRef="#ctx0" brushRef="#br0">186 61 7887 0 0,'1'-2'274'0'0,"0"-1"-1"0"0,-1 1 1 0 0,1-1-1 0 0,0 1 1 0 0,1-1-1 0 0,-1 1 0 0 0,0 0 1 0 0,1-1-1 0 0,-1 1 1 0 0,1 0-1 0 0,0 0 0 0 0,-1 0 1 0 0,1 0-1 0 0,0 1 1 0 0,0-1-1 0 0,0 0 1 0 0,1 1-1 0 0,-1-1 0 0 0,19-17 8937 0 0,-21 19-9111 0 0,-16-1 998 0 0,-19 7-1218 0 0,25-2 171 0 0,0 0 0 0 0,0 1-1 0 0,1 1 1 0 0,0-1 0 0 0,0 2-1 0 0,0-1 1 0 0,1 1 0 0 0,0 0 0 0 0,0 1-1 0 0,1 0 1 0 0,-12 16 0 0 0,10-11-21 0 0,1 1 0 0 0,0 0 1 0 0,1 1-1 0 0,1 0 0 0 0,0 0 0 0 0,1 0 1 0 0,-5 25-1 0 0,7-20-26 0 0,0 1-1 0 0,1-1 1 0 0,1 1-1 0 0,0 0 1 0 0,2 0-1 0 0,1-1 1 0 0,0 1-1 0 0,2-1 1 0 0,0 1 0 0 0,1-1-1 0 0,1 0 1 0 0,15 32-1 0 0,-15-43 3 0 0,0 0 0 0 0,1-1-1 0 0,0 0 1 0 0,0-1 0 0 0,1 0-1 0 0,0 0 1 0 0,0 0 0 0 0,0-1-1 0 0,1 0 1 0 0,0-1 0 0 0,0 0-1 0 0,1 0 1 0 0,-1-1 0 0 0,1 0 0 0 0,0-1-1 0 0,0 0 1 0 0,1 0 0 0 0,-1-1-1 0 0,0-1 1 0 0,1 0 0 0 0,-1 0-1 0 0,1-1 1 0 0,-1 0 0 0 0,15-3-1 0 0,-19 2 9 0 0,-1-1-1 0 0,1 0 1 0 0,-1 0-1 0 0,0-1 1 0 0,1 1-1 0 0,-1-1 0 0 0,0 0 1 0 0,-1-1-1 0 0,1 1 1 0 0,-1-1-1 0 0,1 0 1 0 0,-1 0-1 0 0,0 0 0 0 0,-1-1 1 0 0,1 1-1 0 0,-1-1 1 0 0,0 0-1 0 0,0 0 1 0 0,0 0-1 0 0,-1 0 0 0 0,1-1 1 0 0,-1 1-1 0 0,-1-1 1 0 0,1 1-1 0 0,-1-1 1 0 0,0 0-1 0 0,0-6 0 0 0,0 7-2 0 0,0-1-1 0 0,-1 0 0 0 0,1 0 0 0 0,-2 0 1 0 0,1 0-1 0 0,0 0 0 0 0,-1 0 0 0 0,-1 0 1 0 0,1 0-1 0 0,-1 0 0 0 0,1 0 0 0 0,-2 1 1 0 0,1-1-1 0 0,-1 1 0 0 0,0 0 0 0 0,0-1 0 0 0,0 1 1 0 0,0 0-1 0 0,-1 1 0 0 0,0-1 0 0 0,0 1 1 0 0,-1 0-1 0 0,1 0 0 0 0,-1 0 0 0 0,0 0 1 0 0,-6-3-1 0 0,6 5-4 0 0,1 0 0 0 0,-1 1 0 0 0,1-1 0 0 0,-1 1 0 0 0,1 0 0 0 0,-1 0 0 0 0,0 1 0 0 0,-8-1 0 0 0,-16-1 3 0 0,55 5-4 0 0,15 3 13 0 0,25-5 15 0 0,116-34 171 0 0,-179 33-246 0 0,-1 0 1 0 0,1 1-1 0 0,-1-1 1 0 0,0 0-1 0 0,1 1 0 0 0,-1-1 1 0 0,1 1-1 0 0,-1 0 0 0 0,0 0 1 0 0,0 0-1 0 0,4 3 0 0 0,14 4-937 0 0</inkml:trace>
</inkml:ink>
</file>

<file path=ppt/ink/ink14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5"/>
    </inkml:context>
    <inkml:brush xml:id="br0">
      <inkml:brushProperty name="width" value="0.1" units="cm"/>
      <inkml:brushProperty name="height" value="0.1" units="cm"/>
      <inkml:brushProperty name="color" value="#F6630D"/>
    </inkml:brush>
  </inkml:definitions>
  <inkml:trace contextRef="#ctx0" brushRef="#br0">42 174 5063 0 0,'0'0'232'0'0,"35"-7"6267"0"0,-27 4-4872 0 0,11-4 788 0 0,-1-1 0 0 0,28-17 0 0 0,-43 23-2282 0 0,1 0 0 0 0,0 0 0 0 0,-1-1 0 0 0,0 1 1 0 0,0-1-1 0 0,0 0 0 0 0,0 0 0 0 0,0 0 0 0 0,0-1 1 0 0,-1 1-1 0 0,0-1 0 0 0,1 1 0 0 0,-1-1 1 0 0,-1 0-1 0 0,1 0 0 0 0,0 1 0 0 0,-1-1 0 0 0,0 0 1 0 0,1-5-1 0 0,-2 7-95 0 0,0 0 1 0 0,0 0 0 0 0,0 0 0 0 0,0 0-1 0 0,-1-1 1 0 0,1 1 0 0 0,0 0-1 0 0,-1 0 1 0 0,0 0 0 0 0,0 0-1 0 0,1 0 1 0 0,-1 0 0 0 0,0 0-1 0 0,0 0 1 0 0,-1 1 0 0 0,1-1 0 0 0,0 0-1 0 0,-1 0 1 0 0,1 1 0 0 0,-1-1-1 0 0,1 1 1 0 0,-1 0 0 0 0,0-1-1 0 0,1 1 1 0 0,-1 0 0 0 0,0 0-1 0 0,0 0 1 0 0,0 0 0 0 0,0 0 0 0 0,0 1-1 0 0,0-1 1 0 0,0 0 0 0 0,0 1-1 0 0,-1 0 1 0 0,1-1 0 0 0,0 1-1 0 0,0 0 1 0 0,-2 0 0 0 0,-1 0-12 0 0,0 0 0 0 0,1 0 0 0 0,-1 0 0 0 0,1 1 0 0 0,-1-1 0 0 0,1 1 0 0 0,-1 0 0 0 0,1 1 0 0 0,-1-1 0 0 0,1 1 0 0 0,0 0 0 0 0,0 0 0 0 0,0 0 0 0 0,0 0 0 0 0,0 1-1 0 0,0-1 1 0 0,-4 5 0 0 0,-2 5 0 0 0,1 1-1 0 0,0 0 0 0 0,1 1 0 0 0,1 0 0 0 0,0 0 0 0 0,0 0 0 0 0,2 1 1 0 0,0 0-1 0 0,-5 20 0 0 0,9-27-15 0 0,-1-1 0 0 0,1 0 0 0 0,0 1 0 0 0,1-1 1 0 0,0 1-1 0 0,0-1 0 0 0,1 1 0 0 0,-1-1 0 0 0,2 0 0 0 0,-1 1 0 0 0,1-1 1 0 0,0 0-1 0 0,1 0 0 0 0,-1 0 0 0 0,1 0 0 0 0,1 0 0 0 0,-1-1 1 0 0,1 1-1 0 0,0-1 0 0 0,1 0 0 0 0,8 9 0 0 0,-8-11-12 0 0,0 0 1 0 0,0-1-1 0 0,1 1 0 0 0,-1-1 0 0 0,1 0 1 0 0,0 0-1 0 0,0-1 0 0 0,0 0 1 0 0,0 0-1 0 0,9 1 0 0 0,68 7-12 0 0,-37-6 10 0 0,-33-3-418 0 0,0-1-1 0 0,-1 0 1 0 0,1-1 0 0 0,0 0-1 0 0,24-7 1 0 0,-9 1-1011 0 0</inkml:trace>
</inkml:ink>
</file>

<file path=ppt/ink/ink14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6"/>
    </inkml:context>
    <inkml:brush xml:id="br0">
      <inkml:brushProperty name="width" value="0.1" units="cm"/>
      <inkml:brushProperty name="height" value="0.1" units="cm"/>
      <inkml:brushProperty name="color" value="#F6630D"/>
    </inkml:brush>
  </inkml:definitions>
  <inkml:trace contextRef="#ctx0" brushRef="#br0">9 291 4143 0 0,'9'53'798'0'0,"-6"-36"2436"0"0,-1 1 4429 0 0,-17-29-1174 0 0,12-1-6095 0 0,1 0 1 0 0,1 0-1 0 0,0 0 0 0 0,1-1 0 0 0,0 1 1 0 0,1 0-1 0 0,2-13 0 0 0,21-90 172 0 0,-15 80-39 0 0,-6 25-483 0 0,-2 2 0 0 0,0 0 1 0 0,1 0-1 0 0,0 0 0 0 0,1 1 0 0 0,0-1 0 0 0,0 1 0 0 0,0 0 0 0 0,1 0 0 0 0,0 0 0 0 0,9-11 0 0 0,-11 17-73 0 0,-1 0 1 0 0,1 1-1 0 0,-1-1 0 0 0,1 1 0 0 0,0-1 0 0 0,-1 1 1 0 0,1 0-1 0 0,0 0 0 0 0,-1-1 0 0 0,1 1 0 0 0,-1 0 1 0 0,1 1-1 0 0,0-1 0 0 0,-1 0 0 0 0,1 0 0 0 0,0 1 1 0 0,-1-1-1 0 0,1 1 0 0 0,-1-1 0 0 0,1 1 0 0 0,-1 0 1 0 0,1 0-1 0 0,-1 0 0 0 0,3 1 0 0 0,-1 0-220 0 0,12 5-781 0 0,-1 0-1558 0 0</inkml:trace>
</inkml:ink>
</file>

<file path=ppt/ink/ink14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7"/>
    </inkml:context>
    <inkml:brush xml:id="br0">
      <inkml:brushProperty name="width" value="0.1" units="cm"/>
      <inkml:brushProperty name="height" value="0.1" units="cm"/>
      <inkml:brushProperty name="color" value="#F6630D"/>
    </inkml:brush>
  </inkml:definitions>
  <inkml:trace contextRef="#ctx0" brushRef="#br0">4 115 9559 0 0,'8'40'862'0'0,"0"5"19"0"0,-9-16 9334 0 0,-13-44-8349 0 0,13 7-1676 0 0,0 1 0 0 0,0 0 0 0 0,0-1 0 0 0,1 1 0 0 0,0-1 0 0 0,0 1 0 0 0,1-1 0 0 0,0 1 0 0 0,0 0 0 0 0,0-1 0 0 0,1 1 0 0 0,3-8 0 0 0,5-13 216 0 0,22-42 1 0 0,-27 61-378 0 0,1 7 46 0 0,-1 12-63 0 0,0 10-19 0 0,-5-11-7 0 0,1 0-1 0 0,0 0 0 0 0,0 1 1 0 0,1-1-1 0 0,0 0 1 0 0,1 0-1 0 0,0 0 1 0 0,0-1-1 0 0,5 10 1 0 0,-5-18 6 0 0,1-1 0 0 0,-1 1 0 0 0,0-1 0 0 0,0 0 0 0 0,0 0 1 0 0,0 0-1 0 0,0 0 0 0 0,0 0 0 0 0,3-3 0 0 0,4-2 34 0 0,-1-1-1 0 0,1 0 1 0 0,13-14-1 0 0,26-19 148 0 0,-46 38-165 0 0,1 0 0 0 0,-1 0 0 0 0,0 1 0 0 0,1-1-1 0 0,-1 1 1 0 0,1 0 0 0 0,-1 0 0 0 0,1 0-1 0 0,-1 0 1 0 0,1 1 0 0 0,0-1 0 0 0,0 1-1 0 0,6 0 1 0 0,-7 1-2 0 0,-1-1 0 0 0,0 1 0 0 0,0 0 0 0 0,0 0-1 0 0,0 0 1 0 0,0 0 0 0 0,0 0 0 0 0,0 0 0 0 0,0 1 0 0 0,0-1 0 0 0,0 1 0 0 0,-1-1-1 0 0,1 1 1 0 0,0 0 0 0 0,-1-1 0 0 0,0 1 0 0 0,1 0 0 0 0,-1 0 0 0 0,0 0 0 0 0,0 0-1 0 0,0 0 1 0 0,0 0 0 0 0,0 0 0 0 0,-1 1 0 0 0,1 1 0 0 0,3 10 44 0 0,-1 0-1 0 0,-1 0 1 0 0,1 15 0 0 0,0-3-18 0 0,7 21-1776 0 0,13 21-5541 0 0,-14-47-598 0 0</inkml:trace>
</inkml:ink>
</file>

<file path=ppt/ink/ink14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8"/>
    </inkml:context>
    <inkml:brush xml:id="br0">
      <inkml:brushProperty name="width" value="0.1" units="cm"/>
      <inkml:brushProperty name="height" value="0.1" units="cm"/>
      <inkml:brushProperty name="color" value="#F6630D"/>
    </inkml:brush>
  </inkml:definitions>
  <inkml:trace contextRef="#ctx0" brushRef="#br0">162 92 6447 0 0,'0'0'499'0'0,"30"-31"6010"0"0,-29 30-6243 0 0,0 0 0 0 0,0 0 0 0 0,0 0 0 0 0,0-1 0 0 0,0 1 0 0 0,0 0 0 0 0,0-1 0 0 0,0 1 0 0 0,0-1 0 0 0,-1 1 0 0 0,1-1 0 0 0,0 0 0 0 0,-1 1 0 0 0,1-1 0 0 0,-1 1 0 0 0,0-1 0 0 0,0 0 0 0 0,0 1 0 0 0,0-1 0 0 0,0 0 0 0 0,0 1 0 0 0,0-1 0 0 0,0 0 0 0 0,0 1 0 0 0,-1-1 0 0 0,1 0 0 0 0,-1 1 0 0 0,1-1 0 0 0,-1 1 0 0 0,0-1 0 0 0,-1-1 0 0 0,1 2-161 0 0,0 0-1 0 0,-1 0 0 0 0,1 0 0 0 0,0 0 1 0 0,-1 0-1 0 0,1 0 0 0 0,-1 0 0 0 0,1 1 1 0 0,-1-1-1 0 0,0 1 0 0 0,1-1 0 0 0,-1 1 1 0 0,0 0-1 0 0,1-1 0 0 0,-1 1 0 0 0,0 0 1 0 0,1 0-1 0 0,-1 0 0 0 0,0 0 0 0 0,1 1 1 0 0,-1-1-1 0 0,0 0 0 0 0,1 1 0 0 0,-1-1 1 0 0,0 1-1 0 0,1-1 0 0 0,-1 1 0 0 0,1 0 1 0 0,-1 0-1 0 0,-2 2 0 0 0,-8 4-78 0 0,1 2 0 0 0,0 0 0 0 0,1 0 1 0 0,0 1-1 0 0,0 0 0 0 0,1 0 0 0 0,0 1 0 0 0,1 1 0 0 0,0-1 0 0 0,1 1 0 0 0,0 1 0 0 0,1-1 0 0 0,0 1 1 0 0,1 0-1 0 0,1 1 0 0 0,0-1 0 0 0,0 1 0 0 0,-1 16 0 0 0,5-27-27 0 0,-1-1-1 0 0,1 1 1 0 0,0-1 0 0 0,0 1-1 0 0,0-1 1 0 0,0 1 0 0 0,0-1-1 0 0,0 1 1 0 0,1-1 0 0 0,-1 1-1 0 0,1-1 1 0 0,0 1 0 0 0,0-1-1 0 0,0 0 1 0 0,0 1 0 0 0,0-1-1 0 0,0 0 1 0 0,1 0 0 0 0,-1 0-1 0 0,1 0 1 0 0,0 0 0 0 0,-1 0-1 0 0,5 3 1 0 0,-4-4 0 0 0,1 0 0 0 0,-1-1-1 0 0,0 1 1 0 0,1-1 0 0 0,-1 0 0 0 0,1 0-1 0 0,-1 0 1 0 0,0 0 0 0 0,1 0 0 0 0,-1-1 0 0 0,1 1-1 0 0,-1 0 1 0 0,0-1 0 0 0,1 0 0 0 0,-1 0-1 0 0,0 0 1 0 0,0 0 0 0 0,1 0 0 0 0,-1 0 0 0 0,0 0-1 0 0,0-1 1 0 0,0 1 0 0 0,-1-1 0 0 0,1 1-1 0 0,2-4 1 0 0,20-17 4 0 0,-1-1 1 0 0,37-48-1 0 0,-46 53 8 0 0,-14 17 288 0 0,9 14-213 0 0,16 8-186 0 0,-18-15 77 0 0,54 46 195 0 0,-19-16-2646 0 0,-14-12-4149 0 0,-11-9-703 0 0</inkml:trace>
</inkml:ink>
</file>

<file path=ppt/ink/ink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3"/>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1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1"/>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4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39"/>
    </inkml:context>
    <inkml:brush xml:id="br0">
      <inkml:brushProperty name="width" value="0.1" units="cm"/>
      <inkml:brushProperty name="height" value="0.1" units="cm"/>
      <inkml:brushProperty name="color" value="#F6630D"/>
    </inkml:brush>
  </inkml:definitions>
  <inkml:trace contextRef="#ctx0" brushRef="#br0">50 125 12495 0 0,'-29'61'2304'0'0,"25"-52"240"0"0,-12-26 3109 0 0,25-4-4743 0 0,0-1 0 0 0,2 1 0 0 0,13-20-1 0 0,-20 35-820 0 0,0 0 1 0 0,0 0-1 0 0,1 1 0 0 0,-1 0 0 0 0,1 0 1 0 0,0 0-1 0 0,1 1 0 0 0,-1 0 0 0 0,1 0 1 0 0,0 0-1 0 0,0 0 0 0 0,0 1 0 0 0,0 0 1 0 0,1 0-1 0 0,7-1 0 0 0,-12 3-81 0 0,0 1-1 0 0,1-1 0 0 0,-1 1 1 0 0,0 0-1 0 0,0 0 1 0 0,0 0-1 0 0,1 1 1 0 0,-1-1-1 0 0,0 0 1 0 0,0 1-1 0 0,0-1 1 0 0,0 1-1 0 0,0 0 1 0 0,0 0-1 0 0,0 0 1 0 0,0 0-1 0 0,0 0 1 0 0,0 0-1 0 0,2 2 1 0 0,-1 0-6 0 0,1 1 1 0 0,0-1 0 0 0,-1 1 0 0 0,0 0 0 0 0,0 0 0 0 0,0 0 0 0 0,-1 1 0 0 0,3 4 0 0 0,2 7-10 0 0,-2-1 0 0 0,1 1 1 0 0,-2 0-1 0 0,3 19 1 0 0,2 34-404 0 0,-4-22-3086 0 0,-2-28 1483 0 0</inkml:trace>
</inkml:ink>
</file>

<file path=ppt/ink/ink14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0"/>
    </inkml:context>
    <inkml:brush xml:id="br0">
      <inkml:brushProperty name="width" value="0.1" units="cm"/>
      <inkml:brushProperty name="height" value="0.1" units="cm"/>
      <inkml:brushProperty name="color" value="#F6630D"/>
    </inkml:brush>
  </inkml:definitions>
  <inkml:trace contextRef="#ctx0" brushRef="#br0">19 0 14743 0 0,'0'0'1568'0'0,"-12"14"3368"0"0,9-5-3176 0 0,1 1-1272 0 0,1 2-256 0 0,1-2-48 0 0,2 8-16 0 0,2 1-1224 0 0,0-4-240 0 0</inkml:trace>
</inkml:ink>
</file>

<file path=ppt/ink/ink14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1"/>
    </inkml:context>
    <inkml:brush xml:id="br0">
      <inkml:brushProperty name="width" value="0.1" units="cm"/>
      <inkml:brushProperty name="height" value="0.1" units="cm"/>
      <inkml:brushProperty name="color" value="#F6630D"/>
    </inkml:brush>
  </inkml:definitions>
  <inkml:trace contextRef="#ctx0" brushRef="#br0">17 1 22319 0 0,'0'0'2176'0'0,"-8"-1"-1936"0"0,-1 2 720 0 0</inkml:trace>
</inkml:ink>
</file>

<file path=ppt/ink/ink14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2"/>
    </inkml:context>
    <inkml:brush xml:id="br0">
      <inkml:brushProperty name="width" value="0.1" units="cm"/>
      <inkml:brushProperty name="height" value="0.1" units="cm"/>
      <inkml:brushProperty name="color" value="#F6630D"/>
    </inkml:brush>
  </inkml:definitions>
  <inkml:trace contextRef="#ctx0" brushRef="#br0">241 148 8519 0 0,'0'0'772'0'0,"11"-5"-616"0"0,-8 3 472 0 0,1 0 0 0 0,-1 0-1 0 0,0 0 1 0 0,0 0 0 0 0,0-1 0 0 0,-1 1-1 0 0,1-1 1 0 0,0 0 0 0 0,-1 0-1 0 0,3-3 1 0 0,1-3 1562 0 0,-12-20 1579 0 0,2 26-3743 0 0,1 1 1 0 0,-1 0-1 0 0,0 0 0 0 0,1 0 1 0 0,-1 1-1 0 0,0 0 0 0 0,0-1 1 0 0,0 1-1 0 0,0 0 0 0 0,0 1 1 0 0,0-1-1 0 0,0 1 0 0 0,-1 0 1 0 0,1 0-1 0 0,0 0 0 0 0,0 0 1 0 0,-6 2-1 0 0,-8 1 91 0 0,1 0-1 0 0,-28 10 1 0 0,20-5-117 0 0,13-6 0 0 0,1 2 0 0 0,0 0 0 0 0,0 0 0 0 0,0 1 0 0 0,0 0 0 0 0,-18 13 0 0 0,22-9-11 0 0,7-8 7 0 0,0 1 0 0 0,0-1-1 0 0,-1 0 1 0 0,1 0-1 0 0,0 0 1 0 0,0 1-1 0 0,0-1 1 0 0,1 0-1 0 0,-1 0 1 0 0,0 1-1 0 0,0-1 1 0 0,1 0-1 0 0,-1 0 1 0 0,1 0-1 0 0,-1 0 1 0 0,1 1-1 0 0,-1-1 1 0 0,1 0-1 0 0,0 0 1 0 0,-1 0-1 0 0,1 0 1 0 0,0 0-1 0 0,0-1 1 0 0,0 1-1 0 0,0 0 1 0 0,0 0-1 0 0,0 0 1 0 0,0-1-1 0 0,2 2 1 0 0,-1-1-6 0 0,11 10-6 0 0,1-2-1 0 0,1 1 0 0 0,0-2 0 0 0,0 0 0 0 0,0-1 0 0 0,28 8 0 0 0,19 10 18 0 0,-30-10 17 0 0,-8-5 33 0 0,-1 2 0 0 0,0 0 1 0 0,36 26-1 0 0,-57-36-40 0 0,0-1 0 0 0,0 1 1 0 0,0 0-1 0 0,0 0 0 0 0,0 0 1 0 0,0 1-1 0 0,0-1 0 0 0,-1 0 1 0 0,1 1-1 0 0,-1-1 0 0 0,0 1 1 0 0,0-1-1 0 0,0 1 0 0 0,0 0 1 0 0,0-1-1 0 0,-1 1 0 0 0,1 0 1 0 0,-1 0-1 0 0,1 0 0 0 0,-1-1 1 0 0,0 1-1 0 0,0 0 0 0 0,0 0 1 0 0,-1 2-1 0 0,-1 3 5 0 0,0-1 0 0 0,0 0 0 0 0,-1-1 1 0 0,0 1-1 0 0,0 0 0 0 0,-5 7 0 0 0,6-11-3 0 0,-10 19 22 0 0,-2 0 0 0 0,-1 0 0 0 0,0-1 0 0 0,-2-1 0 0 0,0 0 0 0 0,-1-2 0 0 0,-1 0-1 0 0,0-1 1 0 0,-2-1 0 0 0,-36 22 0 0 0,54-36-33 0 0,0 0 0 0 0,0-1-1 0 0,0 1 1 0 0,0-1 0 0 0,-1 0-1 0 0,1 0 1 0 0,0 0 0 0 0,-1-1 0 0 0,1 1-1 0 0,-1-1 1 0 0,1 0 0 0 0,-1 0-1 0 0,1 0 1 0 0,-1 0 0 0 0,1-1 0 0 0,-1 1-1 0 0,1-1 1 0 0,0 0 0 0 0,-1 0-1 0 0,-2-2 1 0 0,2 1 4 0 0,0 0-1 0 0,1-1 1 0 0,-1 0-1 0 0,1 0 1 0 0,0 0-1 0 0,-1 0 1 0 0,1 0-1 0 0,1-1 1 0 0,-1 1-1 0 0,0-1 1 0 0,1 0-1 0 0,0 0 1 0 0,-3-7-1 0 0,1 0 4 0 0,0 0-1 0 0,1 0 0 0 0,0 0 0 0 0,1 0 0 0 0,0 0 0 0 0,1 0 0 0 0,0-1 0 0 0,1 1 0 0 0,0-1 1 0 0,1 1-1 0 0,3-17 0 0 0,-1 20-28 0 0,-1-1 0 0 0,2 1 1 0 0,-1 0-1 0 0,1 0 0 0 0,0 1 1 0 0,1-1-1 0 0,0 1 0 0 0,0 0 1 0 0,1 0-1 0 0,-1 0 0 0 0,12-9 1 0 0,7-3-64 0 0,0 0 0 0 0,29-15 1 0 0,-31 20 37 0 0,0 0 0 0 0,-1-2 0 0 0,24-22 0 0 0,-20 13 31 0 0,-13 14-4 0 0,0-1 0 0 0,0 0 0 0 0,-1-1 1 0 0,17-27-1 0 0,-26 37 31 0 0,0-1 1 0 0,0 1 0 0 0,-1-1-1 0 0,0 1 1 0 0,1-1-1 0 0,-1 1 1 0 0,-1-1 0 0 0,1 0-1 0 0,0 0 1 0 0,-1 1-1 0 0,0-1 1 0 0,0 0-1 0 0,0 0 1 0 0,0 1 0 0 0,-1-1-1 0 0,1 0 1 0 0,-1 0-1 0 0,0 1 1 0 0,0-1 0 0 0,0 1-1 0 0,-1-1 1 0 0,1 1-1 0 0,-1-1 1 0 0,0 1-1 0 0,0 0 1 0 0,0 0 0 0 0,-4-5-1 0 0,1 3 148 0 0,-1 0 1 0 0,0 0-1 0 0,0 1 0 0 0,0 0 1 0 0,-11-6-1 0 0,16 10-65 0 0,-6-5 113 0 0</inkml:trace>
</inkml:ink>
</file>

<file path=ppt/ink/ink14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3"/>
    </inkml:context>
    <inkml:brush xml:id="br0">
      <inkml:brushProperty name="width" value="0.1" units="cm"/>
      <inkml:brushProperty name="height" value="0.1" units="cm"/>
      <inkml:brushProperty name="color" value="#AB008B"/>
    </inkml:brush>
  </inkml:definitions>
  <inkml:trace contextRef="#ctx0" brushRef="#br0">16 407 9871 0 0,'2'-5'7668'0'0,"2"4"-8233"0"0,63 5 2412 0 0,117-8 0 0 0,-37-1-275 0 0,381 9-448 0 0,400-5-758 0 0,-367-30-89 0 0,-62-10-188 0 0,173-18 67 0 0,-477 34-144 0 0,281-24-13 0 0,-212 20-2 0 0,-24 0 17 0 0,12 0 20 0 0,7-1-15 0 0,32-8-21 0 0,-54 5 15 0 0,-229 32 48 0 0,90-3 731 0 0,-79 81-696 0 0,-15-29-104 0 0,-1-1 1 0 0,-3 1-1 0 0,-1-1 0 0 0,-9 52 0 0 0,3-36-4 0 0,3 91-1 0 0,9-99 13 0 0,3-1 0 0 0,18 64 0 0 0,-14-71 0 0 0,-2 1 0 0 0,-3 0 0 0 0,3 66 0 0 0,-23 106 79 0 0,-1 20 30 0 0,11-126-32 0 0,-23 145 0 0 0,-3 92-11 0 0,31-251-70 0 0,0-40 32 0 0,-2 0-1 0 0,-14 96 1 0 0,0-76 131 0 0,-22 148 134 0 0,31-184-280 0 0,3 0 0 0 0,2 0 1 0 0,6 54-1 0 0,-3-61 26 0 0,-2 0 0 0 0,-6 67 0 0 0,6-69-28 0 0,-3-32-1 0 0,2 36 33 0 0,1-28-32 0 0,1 0-11 0 0,-2-1 0 0 0,-4 0 0 0 0,-1-3 11 0 0,2-5 1 0 0,-1 0 0 0 0,1 0 1 0 0,0-1-1 0 0,-1 1 0 0 0,0-1 1 0 0,1 0-1 0 0,-1 0 0 0 0,0 0 1 0 0,1 0-1 0 0,-1-1 0 0 0,0 1 0 0 0,0-1 1 0 0,1 0-1 0 0,-1 0 0 0 0,-6-1 1 0 0,2 0-10 0 0,-55 5 98 0 0,1 2 1 0 0,-105 25-1 0 0,-36 4 21 0 0,119-25-33 0 0,0 3 0 0 0,-108 33 0 0 0,128-30-79 0 0,-76 9 0 0 0,-6 2 34 0 0,64-13 13 0 0,0-3-1 0 0,-156-1 1 0 0,130-8-35 0 0,-251 4 42 0 0,271-6-60 0 0,-373-17 56 0 0,-52-6 0 0 0,425 22-56 0 0,-49 2-4 0 0,-119-6 0 0 0,-167-34 0 0 0,100-5 0 0 0,123 17 35 0 0,139 15-16 0 0,0 4-1 0 0,0 2 1 0 0,-1 3-1 0 0,-77 5 1 0 0,-124 13-19 0 0,111-10 0 0 0,114-5 0 0 0,24 0 0 0 0,1 0 0 0 0,-1 1 0 0 0,1 0 0 0 0,-1 1 0 0 0,-14 4 0 0 0,21-4 0 0 0,0 0 11 0 0,4-1 31 0 0,-4-2-31 0 0,1 0 0 0 0,3-1 42 0 0,1-2-38 0 0,1 0-1 0 0,-1 0 1 0 0,0 0 0 0 0,1 0-1 0 0,0 0 1 0 0,0 0-1 0 0,0 0 1 0 0,0-1 0 0 0,1 1-1 0 0,-1 0 1 0 0,1-1 0 0 0,0 1-1 0 0,1 0 1 0 0,0-6 0 0 0,0-3 33 0 0,-3-13-16 0 0,-1 1-1 0 0,-1 1 1 0 0,-1-1-1 0 0,-12-36 1 0 0,8 32-17 0 0,2-1 1 0 0,-7-50-1 0 0,5-79-15 0 0,-17-141 0 0 0,16 257 8 0 0,-1 0 0 0 0,-21-47 1 0 0,15 45 10 0 0,-17-71 1 0 0,17 29-20 0 0,4 0 0 0 0,4-1 0 0 0,4-162 0 0 0,10 205-10 0 0,2 0 0 0 0,21-73-1 0 0,-15 72 0 0 0,-3-1 0 0 0,7-56 0 0 0,-16 48 5 0 0,-2 1 0 0 0,-12-84 0 0 0,5 80-13 0 0,4 1 0 0 0,2-62 0 0 0,7 52-35 0 0,-1 41 21 0 0,-2 0 0 0 0,-1 0 0 0 0,-1 0-1 0 0,-1 0 1 0 0,-8-41 0 0 0,8 59 28 0 0,-1 0-1 0 0,1 0 1 0 0,1 1 0 0 0,-1-1-1 0 0,1 0 1 0 0,1 0 0 0 0,-1 0-1 0 0,1 0 1 0 0,1 1 0 0 0,-1-1-1 0 0,2 1 1 0 0,-1-1 0 0 0,7-13-1 0 0,-7-9-100 0 0,-2 29 100 0 0,0-1 0 0 0,0 1 1 0 0,0 0-1 0 0,0-1 1 0 0,1 1-1 0 0,-1 0 0 0 0,0-1 1 0 0,1 1-1 0 0,-1 0 0 0 0,1 0 1 0 0,0 0-1 0 0,-1-1 0 0 0,1 1 1 0 0,0 0-1 0 0,-1 0 1 0 0,1 0-1 0 0,0 0 0 0 0,0 0 1 0 0,0 0-1 0 0,0 1 0 0 0,0-1 1 0 0,2-1-1 0 0,-1 1-3 0 0,0-1 1 0 0,0 1-1 0 0,-1-1 0 0 0,1 0 0 0 0,0 1 0 0 0,-1-1 1 0 0,1 0-1 0 0,-1 0 0 0 0,1 0 0 0 0,-1 0 1 0 0,0 0-1 0 0,0-1 0 0 0,0 1 0 0 0,0 0 1 0 0,-1 0-1 0 0,2-3 0 0 0,-2 3-300 0 0</inkml:trace>
</inkml:ink>
</file>

<file path=ppt/ink/ink14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4"/>
    </inkml:context>
    <inkml:brush xml:id="br0">
      <inkml:brushProperty name="width" value="0.1" units="cm"/>
      <inkml:brushProperty name="height" value="0.1" units="cm"/>
      <inkml:brushProperty name="color" value="#AB008B"/>
    </inkml:brush>
  </inkml:definitions>
  <inkml:trace contextRef="#ctx0" brushRef="#br0">261 52 5527 0 0,'6'-9'9866'0'0,"4"-11"-4508"0"0,-11 18-5270 0 0,0 1 0 0 0,1 0 0 0 0,-1-1 0 0 0,0 1 0 0 0,0 0 1 0 0,0 0-1 0 0,0-1 0 0 0,0 1 0 0 0,0 0 0 0 0,0 0 0 0 0,-1 0 0 0 0,1 0 0 0 0,0 0 0 0 0,0 1 0 0 0,-1-1 0 0 0,1 0 0 0 0,-1 0 0 0 0,1 1 0 0 0,0-1 0 0 0,-1 1 0 0 0,1 0 0 0 0,-1-1 0 0 0,1 1 0 0 0,-1 0 1 0 0,0 0-1 0 0,1 0 0 0 0,-1 0 0 0 0,1 0 0 0 0,-1 0 0 0 0,1 0 0 0 0,-1 0 0 0 0,1 1 0 0 0,-1-1 0 0 0,1 1 0 0 0,-1-1 0 0 0,-1 2 0 0 0,-4 0 33 0 0,0 0-1 0 0,0 1 1 0 0,0 0 0 0 0,0 0-1 0 0,1 1 1 0 0,-8 5 0 0 0,-2 5-93 0 0,1 0-1 0 0,0 2 1 0 0,1 0 0 0 0,1 0 0 0 0,0 1-1 0 0,2 1 1 0 0,0 0 0 0 0,0 0 0 0 0,2 1-1 0 0,0 1 1 0 0,2-1 0 0 0,0 1 0 0 0,1 1-1 0 0,1-1 1 0 0,-4 32 0 0 0,9-44-25 0 0,0 0 0 0 0,0 0 0 0 0,0 0 0 0 0,1 0 0 0 0,1 0 0 0 0,-1 0 0 0 0,1 0 0 0 0,1-1 1 0 0,-1 1-1 0 0,1 0 0 0 0,1-1 0 0 0,-1 0 0 0 0,1 0 0 0 0,1 0 0 0 0,-1 0 0 0 0,1-1 0 0 0,0 1 0 0 0,0-1 0 0 0,1-1 1 0 0,0 1-1 0 0,0-1 0 0 0,0 0 0 0 0,1 0 0 0 0,0-1 0 0 0,0 0 0 0 0,0 0 0 0 0,0 0 0 0 0,1-1 0 0 0,-1 0 0 0 0,1-1 1 0 0,0 1-1 0 0,-1-2 0 0 0,1 1 0 0 0,0-1 0 0 0,0 0 0 0 0,1-1 0 0 0,14 0 0 0 0,26-3-99 0 0,-29 3 37 0 0,0-1 1 0 0,0-1 0 0 0,24-6 0 0 0,-34 5-476 0 0,-1 0-1 0 0,0-1 1 0 0,0 0-1 0 0,0 0 1 0 0,13-9-1 0 0,-9 3-1625 0 0</inkml:trace>
</inkml:ink>
</file>

<file path=ppt/ink/ink14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5"/>
    </inkml:context>
    <inkml:brush xml:id="br0">
      <inkml:brushProperty name="width" value="0.1" units="cm"/>
      <inkml:brushProperty name="height" value="0.1" units="cm"/>
      <inkml:brushProperty name="color" value="#AB008B"/>
    </inkml:brush>
  </inkml:definitions>
  <inkml:trace contextRef="#ctx0" brushRef="#br0">39 0 9215 0 0,'0'0'707'0'0,"-6"23"1961"0"0,-3 37 760 0 0,-1 5-2034 0 0,3 0-1 0 0,1 105 1 0 0,6-169-1348 0 0,0 0 0 0 0,0 0-1 0 0,-1 0 1 0 0,1 0 0 0 0,0-1-1 0 0,0 1 1 0 0,0 0 0 0 0,0 0 0 0 0,1 0-1 0 0,-1 0 1 0 0,0-1 0 0 0,0 1-1 0 0,0 0 1 0 0,1 0 0 0 0,-1 0 0 0 0,0-1-1 0 0,1 1 1 0 0,-1 0 0 0 0,0 0-1 0 0,1-1 1 0 0,-1 1 0 0 0,1 0-1 0 0,0-1 1 0 0,-1 1 0 0 0,1-1 0 0 0,-1 1-1 0 0,1 0 1 0 0,0-1 0 0 0,0 0-1 0 0,-1 1 1 0 0,1-1 0 0 0,0 1 0 0 0,0-1-1 0 0,-1 0 1 0 0,1 1 0 0 0,0-1-1 0 0,0 0 1 0 0,0 0 0 0 0,-1 0 0 0 0,1 0-1 0 0,0 0 1 0 0,0 0 0 0 0,0 0-1 0 0,0 0 1 0 0,0 0 0 0 0,-1 0-1 0 0,1 0 1 0 0,1-1 0 0 0,6-2 341 0 0,-1 0 1 0 0,0-1-1 0 0,0 0 1 0 0,12-9-1 0 0,19-9 720 0 0,-36 22-1086 0 0,0-1-1 0 0,0 0 1 0 0,0 1 0 0 0,0 0-1 0 0,0-1 1 0 0,0 1 0 0 0,0 0-1 0 0,0 0 1 0 0,0 0 0 0 0,0 0-1 0 0,0 0 1 0 0,0 1 0 0 0,0-1-1 0 0,0 1 1 0 0,0-1 0 0 0,0 1-1 0 0,0 0 1 0 0,0 0 0 0 0,0 0-1 0 0,0 0 1 0 0,-1 0 0 0 0,1 0 0 0 0,0 0-1 0 0,-1 1 1 0 0,1-1 0 0 0,-1 0-1 0 0,1 1 1 0 0,-1-1 0 0 0,2 3-1 0 0,2 5 21 0 0,0-1 0 0 0,-1 1 0 0 0,1 1 0 0 0,-2-1 0 0 0,4 11 0 0 0,11 26-816 0 0,-1-20-2593 0 0</inkml:trace>
</inkml:ink>
</file>

<file path=ppt/ink/ink14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6"/>
    </inkml:context>
    <inkml:brush xml:id="br0">
      <inkml:brushProperty name="width" value="0.1" units="cm"/>
      <inkml:brushProperty name="height" value="0.1" units="cm"/>
      <inkml:brushProperty name="color" value="#AB008B"/>
    </inkml:brush>
  </inkml:definitions>
  <inkml:trace contextRef="#ctx0" brushRef="#br0">14 209 12495 0 0,'1'-1'1134'0'0,"40"-32"4311"0"0,6-23-2247 0 0,-39 45-2543 0 0,-5 7-501 0 0,-1 0-1 0 0,0 0 1 0 0,0 0-1 0 0,-1 0 1 0 0,1 0-1 0 0,-1 0 1 0 0,0 0-1 0 0,0 0 1 0 0,0-1 0 0 0,-1 1-1 0 0,1 0 1 0 0,-1-1-1 0 0,0 1 1 0 0,0-1-1 0 0,-1 1 1 0 0,-1-6-1 0 0,2 9-113 0 0,0-1-1 0 0,0 1 0 0 0,-1-1 1 0 0,1 1-1 0 0,-1-1 1 0 0,1 1-1 0 0,-1 0 1 0 0,1-1-1 0 0,-1 1 0 0 0,0 0 1 0 0,0 0-1 0 0,0-1 1 0 0,0 1-1 0 0,0 0 0 0 0,0 0 1 0 0,0 0-1 0 0,0 0 1 0 0,0 0-1 0 0,0 0 0 0 0,-1 0 1 0 0,1 1-1 0 0,0-1 1 0 0,-1 0-1 0 0,1 1 1 0 0,0-1-1 0 0,-1 1 0 0 0,1-1 1 0 0,-1 1-1 0 0,1 0 1 0 0,-1-1-1 0 0,1 1 0 0 0,-1 0 1 0 0,1 0-1 0 0,-1 0 1 0 0,1 0-1 0 0,-1 1 0 0 0,1-1 1 0 0,-1 0-1 0 0,1 1 1 0 0,0-1-1 0 0,-1 0 1 0 0,1 1-1 0 0,-1 0 0 0 0,1-1 1 0 0,0 1-1 0 0,-1 0 1 0 0,1 0-1 0 0,-1 1 0 0 0,-4 1-37 0 0,1 1-1 0 0,0 1 1 0 0,1-1-1 0 0,-1 1 0 0 0,1-1 1 0 0,0 1-1 0 0,0 1 0 0 0,0-1 1 0 0,1 0-1 0 0,-1 1 1 0 0,1 0-1 0 0,1 0 0 0 0,-1 0 1 0 0,1 0-1 0 0,0 0 0 0 0,-1 8 1 0 0,2-10-2 0 0,0 0-1 0 0,0 1 1 0 0,0-1 0 0 0,0 0 0 0 0,1 0 0 0 0,0 0-1 0 0,0 0 1 0 0,0 0 0 0 0,0 1 0 0 0,1-1 0 0 0,0 0 0 0 0,0 0-1 0 0,0 0 1 0 0,0 0 0 0 0,0 0 0 0 0,1 0 0 0 0,0-1 0 0 0,0 1-1 0 0,0 0 1 0 0,0-1 0 0 0,0 1 0 0 0,1-1 0 0 0,0 0-1 0 0,-1 0 1 0 0,8 6 0 0 0,-5-6-73 0 0,1-1 0 0 0,0 1 0 0 0,0-1 0 0 0,0 0 0 0 0,0-1 0 0 0,1 0 1 0 0,-1 0-1 0 0,0 0 0 0 0,1 0 0 0 0,12-1 0 0 0,-2-1-523 0 0,0-1 0 0 0,31-7-1 0 0,-27 4-1484 0 0</inkml:trace>
</inkml:ink>
</file>

<file path=ppt/ink/ink14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7"/>
    </inkml:context>
    <inkml:brush xml:id="br0">
      <inkml:brushProperty name="width" value="0.1" units="cm"/>
      <inkml:brushProperty name="height" value="0.1" units="cm"/>
      <inkml:brushProperty name="color" value="#AB008B"/>
    </inkml:brush>
  </inkml:definitions>
  <inkml:trace contextRef="#ctx0" brushRef="#br0">91 119 8751 0 0,'0'0'794'0'0,"25"-20"9005"0"0,-16 13-9953 0 0,-4 2 164 0 0,0 1 0 0 0,0-1 0 0 0,-1 0 0 0 0,1-1 0 0 0,-1 1-1 0 0,4-8 1 0 0,-7 11 130 0 0,0 1 0 0 0,-1 0 0 0 0,1-1 1 0 0,0 1-1 0 0,-1-1 0 0 0,1 1 0 0 0,-1-1 0 0 0,1 1 0 0 0,-1-1 0 0 0,0 1 0 0 0,0-1 0 0 0,0 1 0 0 0,0-1 0 0 0,0 0 0 0 0,0 1 0 0 0,0-1 0 0 0,0 1 0 0 0,-1-1 0 0 0,1 1 0 0 0,0-1 0 0 0,-1 1 0 0 0,0-1 0 0 0,1 1 0 0 0,-1 0 0 0 0,0-1 0 0 0,1 1 0 0 0,-1 0 0 0 0,-2-3 0 0 0,2 4 17 0 0,0-1-1 0 0,-1 1 0 0 0,1-1 1 0 0,0 1-1 0 0,-1 0 0 0 0,1-1 0 0 0,0 1 1 0 0,-1 0-1 0 0,1 0 0 0 0,-1 0 1 0 0,1 0-1 0 0,0 0 0 0 0,-1 0 0 0 0,1 0 1 0 0,0 1-1 0 0,-1-1 0 0 0,1 0 0 0 0,0 1 1 0 0,-1-1-1 0 0,1 1 0 0 0,0 0 1 0 0,0-1-1 0 0,-1 1 0 0 0,1 0 0 0 0,-2 1 1 0 0,-36 26-187 0 0,30-22 238 0 0,3-1-205 0 0,-1 1 1 0 0,1 0-1 0 0,0 0 1 0 0,0 1-1 0 0,1-1 1 0 0,0 1-1 0 0,0 0 0 0 0,1 1 1 0 0,-8 14-1 0 0,10-17-2 0 0,0-1 0 0 0,1 1 0 0 0,-1 0 0 0 0,1 0 0 0 0,0-1 0 0 0,0 1 0 0 0,0 0 0 0 0,1 0-1 0 0,0 0 1 0 0,0 0 0 0 0,0 0 0 0 0,1 0 0 0 0,-1 0 0 0 0,1 0 0 0 0,0 0 0 0 0,1 0 0 0 0,-1-1-1 0 0,1 1 1 0 0,0 0 0 0 0,4 7 0 0 0,-3-9-83 0 0,0 0 0 0 0,0 0-1 0 0,1 0 1 0 0,-1-1 0 0 0,1 1-1 0 0,-1-1 1 0 0,1 0 0 0 0,0 0 0 0 0,0 0-1 0 0,0 0 1 0 0,0-1 0 0 0,0 0 0 0 0,0 0-1 0 0,1 0 1 0 0,-1 0 0 0 0,0 0 0 0 0,1-1-1 0 0,-1 0 1 0 0,7 0 0 0 0,4-1-436 0 0,-1 1 0 0 0,0-2 0 0 0,0 0 0 0 0,25-7 0 0 0,-23 4-1391 0 0</inkml:trace>
</inkml:ink>
</file>

<file path=ppt/ink/ink14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8"/>
    </inkml:context>
    <inkml:brush xml:id="br0">
      <inkml:brushProperty name="width" value="0.1" units="cm"/>
      <inkml:brushProperty name="height" value="0.1" units="cm"/>
      <inkml:brushProperty name="color" value="#AB008B"/>
    </inkml:brush>
  </inkml:definitions>
  <inkml:trace contextRef="#ctx0" brushRef="#br0">50 2 9671 0 0,'0'0'1324'0'0,"-32"-1"7098"0"0,31 2-8206 0 0,-1 1 1 0 0,1-1 0 0 0,-1 1-1 0 0,1 0 1 0 0,0 0 0 0 0,-1-1-1 0 0,1 1 1 0 0,0 0 0 0 0,0 0-1 0 0,0 0 1 0 0,0 0 0 0 0,1 0-1 0 0,-1 1 1 0 0,1-1 0 0 0,-1 0-1 0 0,1 0 1 0 0,0 4 0 0 0,-1 43 1053 0 0,2-39-1038 0 0,0 44 158 0 0,3-1 0 0 0,2 0 1 0 0,3 0-1 0 0,21 75 0 0 0,-29-124-348 0 0,-1-3-63 0 0,0 0 0 0 0,0 1-1 0 0,0-1 1 0 0,0 0-1 0 0,0 0 1 0 0,0 1 0 0 0,1-1-1 0 0,-1 0 1 0 0,0 0-1 0 0,1 0 1 0 0,-1 1 0 0 0,1-1-1 0 0,-1 0 1 0 0,1 0-1 0 0,0 0 1 0 0,-1 0 0 0 0,1 0-1 0 0,0 0 1 0 0,0 0-1 0 0,0 0 1 0 0,-1 0 0 0 0,1 0-1 0 0,0-1 1 0 0,0 1-1 0 0,1 0 1 0 0,-1-1 0 0 0,0 1-1 0 0,0-1 1 0 0,0 1-1 0 0,0-1 1 0 0,0 1 0 0 0,2 0-1 0 0,7 2-1626 0 0</inkml:trace>
</inkml:ink>
</file>

<file path=ppt/ink/ink1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2"/>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4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49"/>
    </inkml:context>
    <inkml:brush xml:id="br0">
      <inkml:brushProperty name="width" value="0.1" units="cm"/>
      <inkml:brushProperty name="height" value="0.1" units="cm"/>
      <inkml:brushProperty name="color" value="#AB008B"/>
    </inkml:brush>
  </inkml:definitions>
  <inkml:trace contextRef="#ctx0" brushRef="#br0">286 18 11055 0 0,'0'0'6555'0'0,"-30"-13"-2095"0"0,25 12-4258 0 0,0 0 0 0 0,0 0 0 0 0,0 0 0 0 0,0 1 0 0 0,0 0 0 0 0,0 0 1 0 0,0 0-1 0 0,0 0 0 0 0,0 1 0 0 0,-8 2 0 0 0,-52 18 242 0 0,48-15-454 0 0,7-3 26 0 0,0 1 0 0 0,0 0 0 0 0,0 0 0 0 0,1 1-1 0 0,0 0 1 0 0,0 1 0 0 0,1 0 0 0 0,-1 0 0 0 0,-11 12 0 0 0,19-16 8 0 0,0-1 0 0 0,1 1 0 0 0,-1-1 1 0 0,0 1-1 0 0,1-1 0 0 0,-1 1 0 0 0,1-1 0 0 0,-1 1 1 0 0,1 0-1 0 0,0-1 0 0 0,0 1 0 0 0,0 0 0 0 0,0-1 1 0 0,0 1-1 0 0,0 0 0 0 0,0-1 0 0 0,0 1 0 0 0,1 0 1 0 0,-1-1-1 0 0,0 1 0 0 0,1-1 0 0 0,0 1 0 0 0,-1-1 1 0 0,1 1-1 0 0,0-1 0 0 0,0 1 0 0 0,0-1 0 0 0,0 0 1 0 0,0 1-1 0 0,0-1 0 0 0,0 0 0 0 0,0 0 0 0 0,1 0 1 0 0,-1 0-1 0 0,3 2 0 0 0,6 4 52 0 0,0 0-1 0 0,0-1 1 0 0,20 10 0 0 0,-19-11-17 0 0,5 3-41 0 0,0-1 0 0 0,0-1 0 0 0,1 0-1 0 0,-1-2 1 0 0,1 1 0 0 0,0-2 0 0 0,1 0 0 0 0,-1-1-1 0 0,28-1 1 0 0,-26-2-946 0 0,0-1-1 0 0,30-6 0 0 0,-27 2-607 0 0</inkml:trace>
</inkml:ink>
</file>

<file path=ppt/ink/ink14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0"/>
    </inkml:context>
    <inkml:brush xml:id="br0">
      <inkml:brushProperty name="width" value="0.1" units="cm"/>
      <inkml:brushProperty name="height" value="0.1" units="cm"/>
      <inkml:brushProperty name="color" value="#AB008B"/>
    </inkml:brush>
  </inkml:definitions>
  <inkml:trace contextRef="#ctx0" brushRef="#br0">1 34 6447 0 0,'34'-33'19658'0'0,"-14"50"-15889"0"0,12 33-14624 0 0</inkml:trace>
  <inkml:trace contextRef="#ctx0" brushRef="#br0" timeOffset="1">48 464 20415 0 0,'-14'10'904'0'0,"9"-1"184"0"0,1 1-864 0 0,8 3 624 0 0,0-1 1128 0 0,-2 2 8 0 0,10-2-1720 0 0,2-2-264 0 0,1-4 0 0 0,0-3 0 0 0</inkml:trace>
</inkml:ink>
</file>

<file path=ppt/ink/ink14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2"/>
    </inkml:context>
    <inkml:brush xml:id="br0">
      <inkml:brushProperty name="width" value="0.1" units="cm"/>
      <inkml:brushProperty name="height" value="0.1" units="cm"/>
      <inkml:brushProperty name="color" value="#AB008B"/>
    </inkml:brush>
  </inkml:definitions>
  <inkml:trace contextRef="#ctx0" brushRef="#br0">516 145 1375 0 0,'0'0'17962'0'0,"-22"-28"-15692"0"0,6 20-2081 0 0,-1 1 0 0 0,0 1 1 0 0,-1 0-1 0 0,1 1 0 0 0,-1 1 0 0 0,0 1 0 0 0,-19-2 0 0 0,-5-1-155 0 0,-4-1 37 0 0,30 6-41 0 0,1-1-1 0 0,0-1 0 0 0,0 0 1 0 0,0-1-1 0 0,0 0 1 0 0,0-1-1 0 0,1-1 0 0 0,0 0 1 0 0,0-1-1 0 0,-13-9 0 0 0,27 15-21 0 0,0 1 0 0 0,0 0 0 0 0,-1 0 0 0 0,1 0 0 0 0,0-1-1 0 0,-1 1 1 0 0,1 0 0 0 0,0 0 0 0 0,-1 0 0 0 0,1 0 0 0 0,0 0-1 0 0,-1 0 1 0 0,1 0 0 0 0,-1 0 0 0 0,1 0 0 0 0,0 0 0 0 0,-1 0-1 0 0,1 0 1 0 0,0 0 0 0 0,-1 0 0 0 0,1 0 0 0 0,0 0 0 0 0,-1 0-1 0 0,1 1 1 0 0,0-1 0 0 0,-1 0 0 0 0,1 0 0 0 0,0 0-1 0 0,-1 1 1 0 0,1-1 0 0 0,0 0 0 0 0,0 0 0 0 0,-1 1 0 0 0,1-1-1 0 0,0 0 1 0 0,0 0 0 0 0,-1 1 0 0 0,1-1 0 0 0,-10 21 47 0 0,-1 26-91 0 0,11-45 53 0 0,-18 127 41 0 0,-2 177 1 0 0,19-289-59 0 0,1 1 0 0 0,0-1 0 0 0,2 0 0 0 0,0 0 0 0 0,5 23 0 0 0,-5-35 0 0 0,-1 0 0 0 0,1-1 0 0 0,0 1 0 0 0,0 0 0 0 0,1-1 0 0 0,-1 0 0 0 0,1 1 0 0 0,0-1 0 0 0,0 0 0 0 0,0 0 0 0 0,1-1 0 0 0,-1 1 0 0 0,1-1 0 0 0,0 0 0 0 0,0 0 0 0 0,0 0 0 0 0,1 0 0 0 0,-1-1 0 0 0,0 1 0 0 0,1-1 0 0 0,0 0 0 0 0,7 2 0 0 0,165 46 53 0 0,176 47 94 0 0,-327-92-72 0 0,-24-5-33 0 0,1-2-21 0 0,1 1 0 0 0,-1-1 0 0 0,0 0 0 0 0,0 0 0 0 0,0 0 0 0 0,0-1 0 0 0,0 1 0 0 0,0-1 0 0 0,0 1 0 0 0,-1-1 0 0 0,1 0 0 0 0,-1 0 0 0 0,0 0 0 0 0,0 0 0 0 0,0-1 0 0 0,0 1-1 0 0,1-6 1 0 0,1-1 22 0 0,-2 0-1 0 0,1-1 0 0 0,-1 1 1 0 0,0-14-1 0 0,1 3 37 0 0,8-81 162 0 0,-4-1 0 0 0,-5 0-1 0 0,-11-106 1 0 0,9 206-234 0 0,-7-43 2 0 0,7 45-3 0 0,0 0 0 0 0,0 0-1 0 0,0 0 1 0 0,-1 0 0 0 0,1 0-1 0 0,0 0 1 0 0,-1 0 0 0 0,1 0-1 0 0,-1 0 1 0 0,1 0 0 0 0,-1 0-1 0 0,1 0 1 0 0,-1 1 0 0 0,0-1-1 0 0,1 0 1 0 0,-1 0 0 0 0,0 1-1 0 0,0-1 1 0 0,1 0 0 0 0,-1 1-1 0 0,0-1 1 0 0,0 1 0 0 0,0-1-1 0 0,0 1 1 0 0,0-1 0 0 0,0 1-1 0 0,0 0 1 0 0,0-1 0 0 0,0 1-1 0 0,0 0 1 0 0,0 0 0 0 0,0 0-1 0 0,0 0 1 0 0,0 0 0 0 0,0 0-1 0 0,0 0 1 0 0,0 0 0 0 0,0 0-1 0 0,0 0 1 0 0,0 1 0 0 0,0-1-1 0 0,-1 1 1 0 0,2-1-25 0 0,-1 0 1 0 0,1 0-1 0 0,0 1 1 0 0,0-1-1 0 0,0 0 0 0 0,-1 0 1 0 0,1 1-1 0 0,0-1 0 0 0,0 0 1 0 0,0 0-1 0 0,0 1 0 0 0,0-1 1 0 0,0 0-1 0 0,0 0 0 0 0,-1 1 1 0 0,1-1-1 0 0,0 0 0 0 0,0 1 1 0 0,0-1-1 0 0,0 0 1 0 0,0 0-1 0 0,0 1 0 0 0,0-1 1 0 0,1 0-1 0 0,-1 1 0 0 0,0-1 1 0 0,0 0-1 0 0,0 0 0 0 0,0 1 1 0 0,0-1-1 0 0,0 0 0 0 0,0 0 1 0 0,1 1-1 0 0,-1-1 0 0 0,0 0 1 0 0,0 0-1 0 0,0 1 0 0 0,1-1 1 0 0,-1 0-1 0 0,0 0 1 0 0,0 0-1 0 0,0 1 0 0 0,1-1 1 0 0,-1 0-1 0 0,1 0 0 0 0</inkml:trace>
</inkml:ink>
</file>

<file path=ppt/ink/ink14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3"/>
    </inkml:context>
    <inkml:brush xml:id="br0">
      <inkml:brushProperty name="width" value="0.1" units="cm"/>
      <inkml:brushProperty name="height" value="0.1" units="cm"/>
      <inkml:brushProperty name="color" value="#AB008B"/>
    </inkml:brush>
  </inkml:definitions>
  <inkml:trace contextRef="#ctx0" brushRef="#br0">2 237 5527 0 0,'0'-5'8352'0'0,"-1"-22"-5390"0"0,1 22-2620 0 0,0 1-1 0 0,0-1 1 0 0,0 0 0 0 0,1 0 0 0 0,0 1 0 0 0,0-1 0 0 0,0 0 0 0 0,0 1 0 0 0,1-1 0 0 0,0 1 0 0 0,0-1 0 0 0,0 1 0 0 0,0 0 0 0 0,1 0-1 0 0,4-6 1 0 0,-2 4-82 0 0,1 0 0 0 0,0 1-1 0 0,1-1 1 0 0,0 1 0 0 0,-1 0 0 0 0,2 1-1 0 0,-1-1 1 0 0,10-3 0 0 0,13-4-112 0 0,1 2 0 0 0,0 1 0 0 0,52-8 0 0 0,-65 14-59 0 0,26-6-364 0 0,1 3 0 0 0,60-2 1 0 0,-86 5-3299 0 0</inkml:trace>
</inkml:ink>
</file>

<file path=ppt/ink/ink14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4"/>
    </inkml:context>
    <inkml:brush xml:id="br0">
      <inkml:brushProperty name="width" value="0.1" units="cm"/>
      <inkml:brushProperty name="height" value="0.1" units="cm"/>
      <inkml:brushProperty name="color" value="#AB008B"/>
    </inkml:brush>
  </inkml:definitions>
  <inkml:trace contextRef="#ctx0" brushRef="#br0">62 0 8287 0 0,'-20'33'904'0'0,"14"-25"129"0"0,1 0-1 0 0,1 0 1 0 0,0 1 0 0 0,0-1-1 0 0,0 1 1 0 0,1 0-1 0 0,0 0 1 0 0,1 0-1 0 0,0 1 1 0 0,0-1-1 0 0,0 14 1 0 0,2 14-671 0 0,0-1 1 0 0,3 1-1 0 0,1-1 1 0 0,1 0-1 0 0,2 0 1 0 0,24 69-1 0 0,-21-64-1484 0 0,-9-23-6392 0 0</inkml:trace>
</inkml:ink>
</file>

<file path=ppt/ink/ink14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5"/>
    </inkml:context>
    <inkml:brush xml:id="br0">
      <inkml:brushProperty name="width" value="0.1" units="cm"/>
      <inkml:brushProperty name="height" value="0.1" units="cm"/>
      <inkml:brushProperty name="color" value="#AB008B"/>
    </inkml:brush>
  </inkml:definitions>
  <inkml:trace contextRef="#ctx0" brushRef="#br0">73 32 12783 0 0,'-21'32'1384'0'0,"12"-21"-1167"0"0,3-5 462 0 0,0 0 1 0 0,1 1-1 0 0,0-1 1 0 0,1 2 0 0 0,-1-1-1 0 0,-4 13 1 0 0,8-18-558 0 0,1 0 0 0 0,-1 0 0 0 0,1 0 0 0 0,0 0 0 0 0,-1 0 0 0 0,1 1-1 0 0,0-1 1 0 0,1 0 0 0 0,-1 0 0 0 0,0 0 0 0 0,1 0 0 0 0,-1 0 0 0 0,1 1 0 0 0,-1-1 0 0 0,1 0 0 0 0,0 0 0 0 0,0 0 0 0 0,0 0 0 0 0,0-1 0 0 0,0 1 0 0 0,1 0 0 0 0,-1 0 0 0 0,1-1 0 0 0,-1 1 0 0 0,1-1-1 0 0,-1 1 1 0 0,1-1 0 0 0,0 0 0 0 0,0 1 0 0 0,-1-1 0 0 0,5 1 0 0 0,-2 0-75 0 0,0 0-1 0 0,0 0 1 0 0,1-1-1 0 0,-1 0 1 0 0,0 0-1 0 0,1 0 1 0 0,-1-1-1 0 0,1 1 1 0 0,-1-1-1 0 0,1 0 1 0 0,0 0-1 0 0,-1-1 1 0 0,1 1-1 0 0,-1-1 1 0 0,0 0-1 0 0,1 0 1 0 0,-1 0-1 0 0,0-1 1 0 0,1 0-1 0 0,-1 0 1 0 0,0 0-1 0 0,0 0 1 0 0,-1-1-1 0 0,1 1 1 0 0,0-1-1 0 0,-1 0 1 0 0,5-4-1 0 0,-3 3 107 0 0,0-1 0 0 0,0 1-1 0 0,-1-1 1 0 0,1 0 0 0 0,-1 0 0 0 0,0-1 0 0 0,0 1-1 0 0,-1-1 1 0 0,0 0 0 0 0,0 0 0 0 0,0 0-1 0 0,0 0 1 0 0,-1 0 0 0 0,0-1 0 0 0,-1 1 0 0 0,0-1-1 0 0,2-12 1 0 0,-3 16-178 0 0,0 1 0 0 0,-1-1-1 0 0,1 1 1 0 0,0-1 0 0 0,-1 1 0 0 0,1-1-1 0 0,-1 1 1 0 0,0 0 0 0 0,0-1-1 0 0,0 1 1 0 0,0 0 0 0 0,0 0 0 0 0,0 0-1 0 0,-1 0 1 0 0,1 0 0 0 0,-1 0 0 0 0,0 0-1 0 0,1 0 1 0 0,-1 0 0 0 0,0 1 0 0 0,0-1-1 0 0,0 1 1 0 0,0-1 0 0 0,0 1 0 0 0,-4-2-1 0 0,2 2-60 0 0,0 0-1 0 0,0 1 0 0 0,0-1 0 0 0,0 1 0 0 0,0 0 1 0 0,0 0-1 0 0,0 0 0 0 0,0 0 0 0 0,0 1 0 0 0,0 0 1 0 0,0-1-1 0 0,0 2 0 0 0,0-1 0 0 0,-5 2 0 0 0</inkml:trace>
</inkml:ink>
</file>

<file path=ppt/ink/ink14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6"/>
    </inkml:context>
    <inkml:brush xml:id="br0">
      <inkml:brushProperty name="width" value="0.1" units="cm"/>
      <inkml:brushProperty name="height" value="0.1" units="cm"/>
      <inkml:brushProperty name="color" value="#AB008B"/>
    </inkml:brush>
  </inkml:definitions>
  <inkml:trace contextRef="#ctx0" brushRef="#br0">67 161 9671 0 0,'6'-34'395'0'0,"-3"20"258"0"0,0 1-1 0 0,-1-1 1 0 0,0-16-1 0 0,-2 27-209 0 0,0 1 1 0 0,0-1-1 0 0,0 0 0 0 0,0 1 0 0 0,-1-1 1 0 0,1 0-1 0 0,-1 1 0 0 0,0-1 0 0 0,1 1 1 0 0,-1-1-1 0 0,-1 1 0 0 0,1 0 1 0 0,0-1-1 0 0,0 1 0 0 0,-1 0 0 0 0,1 0 1 0 0,-1 0-1 0 0,0 0 0 0 0,0 0 0 0 0,0 0 1 0 0,0 0-1 0 0,-2-1 0 0 0,3 3-349 0 0,0 0-1 0 0,0 0 1 0 0,0 1-1 0 0,0-1 1 0 0,0 1-1 0 0,0-1 1 0 0,1 0 0 0 0,-1 1-1 0 0,0-1 1 0 0,0 1-1 0 0,0 0 1 0 0,1-1-1 0 0,-1 1 1 0 0,0 0-1 0 0,1-1 1 0 0,-1 1-1 0 0,1 0 1 0 0,-1 0-1 0 0,1-1 1 0 0,-1 1 0 0 0,1 0-1 0 0,-1 0 1 0 0,1 0-1 0 0,0 0 1 0 0,-1 1-1 0 0,-11 24 35 0 0,6-4-112 0 0,0 1 0 0 0,1 0 0 0 0,1 0 0 0 0,1 0 0 0 0,1 0 0 0 0,1 1 0 0 0,1-1 0 0 0,2 1 0 0 0,0-1 0 0 0,1 0 0 0 0,1 0 0 0 0,12 37 0 0 0,-12-50-8 0 0,1 1-1 0 0,0-1 1 0 0,0 1-1 0 0,1-1 0 0 0,1-1 1 0 0,-1 1-1 0 0,2-1 1 0 0,-1-1-1 0 0,1 1 1 0 0,1-1-1 0 0,-1-1 1 0 0,1 1-1 0 0,1-1 1 0 0,14 8-1 0 0,-20-14-175 0 0,0 0-1 0 0,0 0 1 0 0,0 0-1 0 0,0-1 1 0 0,0 1-1 0 0,0-1 1 0 0,0 0 0 0 0,0-1-1 0 0,0 1 1 0 0,0-1-1 0 0,0 1 1 0 0,0-1-1 0 0,-1 0 1 0 0,1-1-1 0 0,0 1 1 0 0,0-1 0 0 0,-1 1-1 0 0,1-1 1 0 0,-1 0-1 0 0,0 0 1 0 0,1-1-1 0 0,-1 1 1 0 0,0-1-1 0 0,0 0 1 0 0,0 1 0 0 0,-1-1-1 0 0,1-1 1 0 0,-1 1-1 0 0,4-7 1 0 0,-4 1-1947 0 0</inkml:trace>
  <inkml:trace contextRef="#ctx0" brushRef="#br0" timeOffset="1">65 363 7367 0 0,'5'-3'11544'0'0,"9"-4"-9925"0"0,4 6-924 0 0,0 0 0 0 0,30 4 0 0 0,-30-2-839 0 0,1 0 0 0 0,33-3 0 0 0,26-10-6056 0 0,-58 8 128 0 0</inkml:trace>
</inkml:ink>
</file>

<file path=ppt/ink/ink14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8"/>
    </inkml:context>
    <inkml:brush xml:id="br0">
      <inkml:brushProperty name="width" value="0.1" units="cm"/>
      <inkml:brushProperty name="height" value="0.1" units="cm"/>
      <inkml:brushProperty name="color" value="#AB008B"/>
    </inkml:brush>
  </inkml:definitions>
  <inkml:trace contextRef="#ctx0" brushRef="#br0">137 417 6447 0 0,'5'-11'9689'0'0,"-14"-1"-7156"0"0,-8-6-381 0 0,15 17-2014 0 0,-1 0 1 0 0,0 0 0 0 0,1 0 0 0 0,-1 1-1 0 0,0-1 1 0 0,0 1 0 0 0,0 0 0 0 0,0 0 0 0 0,1 0-1 0 0,-1 0 1 0 0,0 0 0 0 0,0 0 0 0 0,0 1 0 0 0,1 0-1 0 0,-1-1 1 0 0,0 1 0 0 0,0 0 0 0 0,1 0-1 0 0,-1 0 1 0 0,1 1 0 0 0,-1-1 0 0 0,1 1 0 0 0,-1-1-1 0 0,1 1 1 0 0,0 0 0 0 0,0 0 0 0 0,-3 4-1 0 0,1-3-28 0 0,0 1 0 0 0,1-1 0 0 0,0 1 0 0 0,-1 0 0 0 0,1 1-1 0 0,1-1 1 0 0,-1 0 0 0 0,1 1 0 0 0,0-1 0 0 0,0 1-1 0 0,0 0 1 0 0,0 0 0 0 0,1 0 0 0 0,-2 8 0 0 0,3-12-121 0 0,0 1 0 0 0,0-1 0 0 0,0 0 1 0 0,1 1-1 0 0,-1-1 0 0 0,0 0 0 0 0,0 1 1 0 0,1-1-1 0 0,-1 0 0 0 0,1 0 0 0 0,-1 1 0 0 0,1-1 1 0 0,-1 0-1 0 0,1 0 0 0 0,0 0 0 0 0,0 0 1 0 0,-1 0-1 0 0,1 0 0 0 0,0 0 0 0 0,0 0 0 0 0,0 0 1 0 0,0 0-1 0 0,0 0 0 0 0,2 1 0 0 0,0-1-18 0 0,0 0 0 0 0,0 0 0 0 0,0 0 0 0 0,0-1-1 0 0,0 1 1 0 0,0-1 0 0 0,0 0 0 0 0,1 1 0 0 0,-1-1-1 0 0,5-1 1 0 0,8-2-83 0 0,0 0 0 0 0,1-1 0 0 0,18-8 0 0 0,-27 9 100 0 0,2 0-2 0 0,0 0 0 0 0,0 1 0 0 0,1 0 0 0 0,-1 1 0 0 0,0-1 0 0 0,1 2 0 0 0,19 1 0 0 0,-12 0 5 0 0,1 0 0 0 0,0-1 0 0 0,19-2 0 0 0,-30 1 6 0 0,-1 0 0 0 0,1 0-1 0 0,-1 0 1 0 0,1-1 0 0 0,-1-1-1 0 0,0 1 1 0 0,0-1 0 0 0,0 0 0 0 0,0-1-1 0 0,8-5 1 0 0,-14 7 6 0 0,1 0 0 0 0,0 0 0 0 0,-1 0-1 0 0,1 0 1 0 0,-1 0 0 0 0,1-1 0 0 0,-1 1 0 0 0,0-1 0 0 0,0 1-1 0 0,0-1 1 0 0,-1 1 0 0 0,1-1 0 0 0,-1 0 0 0 0,1 1-1 0 0,-1-1 1 0 0,0 0 0 0 0,0 1 0 0 0,0-1 0 0 0,-1-5 0 0 0,-12-60 87 0 0,6 37-69 0 0,-18-245 1135 0 0,24 269-1068 0 0,32 291 886 0 0,-22-235-1000 0 0,2 0 0 0 0,3-1 0 0 0,1-1 0 0 0,24 52 0 0 0,-33-85-461 0 0,7 13 325 0 0</inkml:trace>
</inkml:ink>
</file>

<file path=ppt/ink/ink14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59"/>
    </inkml:context>
    <inkml:brush xml:id="br0">
      <inkml:brushProperty name="width" value="0.1" units="cm"/>
      <inkml:brushProperty name="height" value="0.1" units="cm"/>
      <inkml:brushProperty name="color" value="#AB008B"/>
    </inkml:brush>
  </inkml:definitions>
  <inkml:trace contextRef="#ctx0" brushRef="#br0">18 6 12895 0 0,'-11'-5'7800'0'0,"5"9"-6536"0"0,6 7-768 0 0,1-1-8 0 0,1 1-328 0 0,2 0-72 0 0,0-3-16 0 0</inkml:trace>
</inkml:ink>
</file>

<file path=ppt/ink/ink14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60"/>
    </inkml:context>
    <inkml:brush xml:id="br0">
      <inkml:brushProperty name="width" value="0.1" units="cm"/>
      <inkml:brushProperty name="height" value="0.1" units="cm"/>
      <inkml:brushProperty name="color" value="#AB008B"/>
    </inkml:brush>
  </inkml:definitions>
  <inkml:trace contextRef="#ctx0" brushRef="#br0">14 1 5527 0 0,'-14'11'18032'0'0</inkml:trace>
</inkml:ink>
</file>

<file path=ppt/ink/ink1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3"/>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4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61"/>
    </inkml:context>
    <inkml:brush xml:id="br0">
      <inkml:brushProperty name="width" value="0.1" units="cm"/>
      <inkml:brushProperty name="height" value="0.1" units="cm"/>
      <inkml:brushProperty name="color" value="#AB008B"/>
    </inkml:brush>
  </inkml:definitions>
  <inkml:trace contextRef="#ctx0" brushRef="#br0">115 1 1375 0 0,'-3'8'12020'0'0,"-5"11"-7800"0"0,2-13-3730 0 0,0 0 1 0 0,0 0-1 0 0,-1 0 0 0 0,-14 8 0 0 0,15-10-423 0 0,1-1-1 0 0,-1 1 1 0 0,1 0 0 0 0,0 1-1 0 0,0-1 1 0 0,0 1 0 0 0,1 0-1 0 0,0 0 1 0 0,-5 7 0 0 0,9-11-67 0 0,-1 0 1 0 0,1 0 0 0 0,-1 0 0 0 0,1 0-1 0 0,0 0 1 0 0,0 0 0 0 0,-1 0 0 0 0,1 1-1 0 0,0-1 1 0 0,0 0 0 0 0,0 0 0 0 0,0 0 0 0 0,0 0-1 0 0,0 0 1 0 0,0 1 0 0 0,1-1 0 0 0,-1 0-1 0 0,0 0 1 0 0,1 0 0 0 0,-1 0 0 0 0,0 0 0 0 0,1 0-1 0 0,0 0 1 0 0,-1 0 0 0 0,2 1 0 0 0,0 1 3 0 0,1-1 1 0 0,-1 1 0 0 0,1-1-1 0 0,-1 0 1 0 0,1 0 0 0 0,0 0-1 0 0,0 0 1 0 0,6 2 0 0 0,4 1 141 0 0,2 0 0 0 0,26 5 0 0 0,-2-2 201 0 0,64 15 1126 0 0,-94-20-1269 0 0,0 0 0 0 0,0 0-1 0 0,-1 1 1 0 0,0 0-1 0 0,1 1 1 0 0,-2 0 0 0 0,1 0-1 0 0,12 11 1 0 0,-19-14-59 0 0,1 0-81 0 0,-1 0-1 0 0,0 1 1 0 0,0-1-1 0 0,0 1 0 0 0,0-1 1 0 0,0 1-1 0 0,-1-1 1 0 0,1 1-1 0 0,-1 0 1 0 0,1 0-1 0 0,-1-1 1 0 0,0 1-1 0 0,0 0 1 0 0,-1 3-1 0 0,-1-1-10 0 0,-1 1 0 0 0,1 0 0 0 0,-1 0 0 0 0,0-1 0 0 0,-1 0 0 0 0,0 0 0 0 0,1 0 0 0 0,-2 0 0 0 0,1 0 0 0 0,0-1 0 0 0,-1 0 0 0 0,0 0 0 0 0,0 0 0 0 0,0 0 0 0 0,0-1-1 0 0,-1 0 1 0 0,0 0 0 0 0,1 0 0 0 0,-10 2 0 0 0,5-1-23 0 0,0 0-1 0 0,-1-1 1 0 0,1 0-1 0 0,-1-1 1 0 0,0 0-1 0 0,0 0 1 0 0,0-1 0 0 0,0-1-1 0 0,0 0 1 0 0,-15-2-1 0 0,22 0-461 0 0,-1 0 0 0 0,1 0 0 0 0,-1 0 0 0 0,1-1 0 0 0,0 0 0 0 0,0 0 0 0 0,0 0 0 0 0,0 0 0 0 0,-6-8-1 0 0,9 10 153 0 0,-8-8-1735 0 0</inkml:trace>
</inkml:ink>
</file>

<file path=ppt/ink/ink14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62"/>
    </inkml:context>
    <inkml:brush xml:id="br0">
      <inkml:brushProperty name="width" value="0.1" units="cm"/>
      <inkml:brushProperty name="height" value="0.1" units="cm"/>
      <inkml:brushProperty name="color" value="#AB008B"/>
    </inkml:brush>
  </inkml:definitions>
  <inkml:trace contextRef="#ctx0" brushRef="#br0">0 217 4607 0 0,'32'-32'1349'0'0,"1"-22"8254"0"0,-23 36-7423 0 0,-6 10-1578 0 0,1 0 0 0 0,0 1 0 0 0,1 0-1 0 0,-1 0 1 0 0,1 0 0 0 0,1 1 0 0 0,-1 0 0 0 0,12-8 0 0 0,-10 9-307 0 0,1 0 0 0 0,-1 0 0 0 0,1 1 1 0 0,1 0-1 0 0,-1 0 0 0 0,17-3 1 0 0,-4 3-398 0 0,0 2 0 0 0,0 0 1 0 0,0 1-1 0 0,0 1 0 0 0,-1 1 1 0 0,28 5-1 0 0,46 5-5736 0 0,-71-10-1148 0 0</inkml:trace>
</inkml:ink>
</file>

<file path=ppt/ink/ink14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63"/>
    </inkml:context>
    <inkml:brush xml:id="br0">
      <inkml:brushProperty name="width" value="0.1" units="cm"/>
      <inkml:brushProperty name="height" value="0.1" units="cm"/>
      <inkml:brushProperty name="color" value="#AB008B"/>
    </inkml:brush>
  </inkml:definitions>
  <inkml:trace contextRef="#ctx0" brushRef="#br0">61 15 10191 0 0,'16'-10'8376'0'0,"-30"37"-6544"0"0,5-10-1720 0 0,0 1 317 0 0,0 0 1 0 0,1 1-1 0 0,1 1 1 0 0,0-1-1 0 0,-5 33 1 0 0,11-48-373 0 0,1 0 1 0 0,0 1-1 0 0,-1-1 0 0 0,2 0 1 0 0,-1 0-1 0 0,0 0 0 0 0,1 1 1 0 0,0-1-1 0 0,0 0 0 0 0,0 0 1 0 0,0 0-1 0 0,1 0 0 0 0,0 0 1 0 0,-1 0-1 0 0,1-1 0 0 0,1 1 1 0 0,-1 0-1 0 0,1-1 1 0 0,-1 0-1 0 0,1 0 0 0 0,0 0 1 0 0,0 0-1 0 0,0 0 0 0 0,0 0 1 0 0,1-1-1 0 0,-1 1 0 0 0,1-1 1 0 0,0 0-1 0 0,0 0 0 0 0,-1 0 1 0 0,1-1-1 0 0,0 0 0 0 0,0 1 1 0 0,5-1-1 0 0,3 2-29 0 0,0-1 1 0 0,0 0-1 0 0,0-1 0 0 0,0-1 0 0 0,1 0 0 0 0,-1-1 1 0 0,0 0-1 0 0,0 0 0 0 0,0-2 0 0 0,0 1 1 0 0,13-6-1 0 0,-15 5-3 0 0,-1 0 0 0 0,1-1 1 0 0,-1 0-1 0 0,0 0 0 0 0,0-1 1 0 0,0-1-1 0 0,-1 1 0 0 0,1-1 1 0 0,-1-1-1 0 0,-1 0 0 0 0,1 0 1 0 0,-1 0-1 0 0,10-14 0 0 0,-15 18-17 0 0,-1 0-1 0 0,0 1 0 0 0,1-1 1 0 0,-1 0-1 0 0,0 0 0 0 0,0 0 1 0 0,-1 0-1 0 0,1 0 0 0 0,0 0 1 0 0,-1 0-1 0 0,0 0 1 0 0,0 0-1 0 0,0 0 0 0 0,0 0 1 0 0,0 0-1 0 0,-1 0 0 0 0,1 0 1 0 0,-3-5-1 0 0,1 2 25 0 0,-1 0-1 0 0,1 1 1 0 0,-2-1 0 0 0,1 1 0 0 0,0 0-1 0 0,-1 0 1 0 0,0 0 0 0 0,-8-7 0 0 0,-4-2 50 0 0,0 1-1 0 0,-1 0 1 0 0,0 2 0 0 0,-28-15 0 0 0,37 22-80 0 0,-26-8-16 0 0,33 12-307 0 0</inkml:trace>
</inkml:ink>
</file>

<file path=ppt/ink/ink14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3:26.164"/>
    </inkml:context>
    <inkml:brush xml:id="br0">
      <inkml:brushProperty name="width" value="0.1" units="cm"/>
      <inkml:brushProperty name="height" value="0.1" units="cm"/>
      <inkml:brushProperty name="color" value="#AB008B"/>
    </inkml:brush>
  </inkml:definitions>
  <inkml:trace contextRef="#ctx0" brushRef="#br0">93 124 5527 0 0,'33'-18'922'0'0,"-30"16"-94"0"0,0 0 0 0 0,0 0 0 0 0,0 0 0 0 0,0 0 0 0 0,0-1 0 0 0,-1 1-1 0 0,1-1 1 0 0,-1 0 0 0 0,4-6 0 0 0,-5 8-591 0 0,0-1 0 0 0,-1 1 0 0 0,1 0 0 0 0,-1-1-1 0 0,1 1 1 0 0,-1-1 0 0 0,1 1 0 0 0,-1-1 0 0 0,0 1 0 0 0,0-1-1 0 0,0 1 1 0 0,0-1 0 0 0,0 1 0 0 0,0-1 0 0 0,0 1-1 0 0,-1 0 1 0 0,1-1 0 0 0,-1 1 0 0 0,1-1 0 0 0,-1 1-1 0 0,1-1 1 0 0,-1 1 0 0 0,0 0 0 0 0,1 0 0 0 0,-1-1 0 0 0,0 1-1 0 0,-1-2 1 0 0,1 3-135 0 0,0-1 1 0 0,0 1-1 0 0,-1 0 0 0 0,1-1 1 0 0,0 1-1 0 0,0 0 0 0 0,0 0 1 0 0,0-1-1 0 0,0 1 0 0 0,0 0 1 0 0,0 0-1 0 0,0 0 0 0 0,0 1 1 0 0,0-1-1 0 0,0 0 0 0 0,-1 0 0 0 0,1 0 1 0 0,0 1-1 0 0,0-1 0 0 0,0 1 1 0 0,0-1-1 0 0,0 1 0 0 0,0-1 1 0 0,1 1-1 0 0,-1-1 0 0 0,0 1 1 0 0,0 0-1 0 0,0 0 0 0 0,0-1 1 0 0,-1 3-1 0 0,-26 24 385 0 0,28-27-459 0 0,-11 11 26 0 0,2 1 0 0 0,-1 0 0 0 0,1 0 0 0 0,1 1 1 0 0,0 0-1 0 0,1 0 0 0 0,1 1 0 0 0,0 0 0 0 0,-7 25 1 0 0,12-34-54 0 0,0 0 1 0 0,0 0 0 0 0,0 0 0 0 0,1 0 0 0 0,0 0 0 0 0,0 0-1 0 0,0-1 1 0 0,1 1 0 0 0,0 0 0 0 0,0 0 0 0 0,0 0 0 0 0,0 0-1 0 0,1-1 1 0 0,0 1 0 0 0,0-1 0 0 0,0 1 0 0 0,0-1 0 0 0,1 0-1 0 0,0 0 1 0 0,0 0 0 0 0,0 0 0 0 0,0 0 0 0 0,0-1-1 0 0,1 1 1 0 0,0-1 0 0 0,0 0 0 0 0,0 0 0 0 0,0 0 0 0 0,0-1-1 0 0,0 0 1 0 0,1 1 0 0 0,-1-1 0 0 0,8 2 0 0 0,3 1 7 0 0,0-1 1 0 0,0 0-1 0 0,0-1 1 0 0,1-1 0 0 0,-1 0-1 0 0,1-1 1 0 0,-1-1-1 0 0,1-1 1 0 0,-1 0-1 0 0,0 0 1 0 0,25-7 0 0 0,-20 3 38 0 0,0 0 1 0 0,-1-2-1 0 0,0 0 1 0 0,-1-1-1 0 0,1-1 1 0 0,-1-1 0 0 0,-1 0-1 0 0,24-20 1 0 0,-37 28 2 0 0,-1-2-1 0 0,1 1 1 0 0,-1 0 0 0 0,0-1 0 0 0,0 1 0 0 0,-1-1-1 0 0,1 0 1 0 0,-1 0 0 0 0,1 0 0 0 0,-1 0 0 0 0,0 0 0 0 0,-1-1-1 0 0,1 1 1 0 0,-1-1 0 0 0,0 1 0 0 0,0-1 0 0 0,0 1-1 0 0,-1-1 1 0 0,1 0 0 0 0,-1 1 0 0 0,0-1 0 0 0,-1 0-1 0 0,1 1 1 0 0,-1-1 0 0 0,0 1 0 0 0,0-1 0 0 0,0 1 0 0 0,-1-1-1 0 0,1 1 1 0 0,-1-1 0 0 0,0 1 0 0 0,-4-6 0 0 0,0 1 14 0 0,0 0 0 0 0,0 0 0 0 0,-1 1 1 0 0,0-1-1 0 0,-1 2 0 0 0,1-1 1 0 0,-1 1-1 0 0,-1 0 0 0 0,0 0 0 0 0,0 1 1 0 0,0 1-1 0 0,0-1 0 0 0,-11-3 0 0 0,1 2-57 0 0,0 2-1 0 0,1 0 0 0 0,-2 1 0 0 0,1 0 1 0 0,0 2-1 0 0,-23-1 0 0 0,40 3-147 0 0,2 1-123 0 0,0 0 167 0 0,0 0 1 0 0,0 0 0 0 0,1 0-1 0 0,-1 0 1 0 0,0-1-1 0 0,1 1 1 0 0,-1 0 0 0 0,0 0-1 0 0,1 0 1 0 0,-1-1-1 0 0,1 1 1 0 0,0 0 0 0 0,-1-1-1 0 0,1 1 1 0 0,-1 0-1 0 0,1-1 1 0 0,0 1 0 0 0,-1-1-1 0 0,1 1 1 0 0,0-1 0 0 0,0 1-1 0 0,0 0 1 0 0,14 3-2088 0 0</inkml:trace>
</inkml:ink>
</file>

<file path=ppt/ink/ink14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398"/>
    </inkml:context>
    <inkml:brush xml:id="br0">
      <inkml:brushProperty name="width" value="0.1" units="cm"/>
      <inkml:brushProperty name="height" value="0.1" units="cm"/>
      <inkml:brushProperty name="color" value="#008C3A"/>
    </inkml:brush>
  </inkml:definitions>
  <inkml:trace contextRef="#ctx0" brushRef="#br0">7 142 1375 0 0,'-6'-4'16935'0'0,"5"1"-17232"0"0,3-3 443 0 0,1 0 0 0 0,-1 0 0 0 0,1 0 0 0 0,0 1 0 0 0,1-1 0 0 0,-1 1 0 0 0,1 0 0 0 0,0 0 0 0 0,0 1 0 0 0,1-1 0 0 0,-1 1 0 0 0,1 0 1 0 0,0 0-1 0 0,0 0 0 0 0,10-5 0 0 0,-1 1 163 0 0,1 0 0 0 0,-1 1 0 0 0,2 0 0 0 0,29-8 0 0 0,-43 14-302 0 0,1 0 1 0 0,-1 0-1 0 0,0 1 0 0 0,1-1 0 0 0,0 1 1 0 0,-1-1-1 0 0,1 1 0 0 0,-1 0 0 0 0,1 0 1 0 0,-1 0-1 0 0,1 0 0 0 0,0 0 0 0 0,-1 1 1 0 0,1-1-1 0 0,-1 1 0 0 0,1 0 0 0 0,-1 0 1 0 0,0 0-1 0 0,1 0 0 0 0,-1 0 0 0 0,0 0 1 0 0,1 1-1 0 0,-1-1 0 0 0,0 1 0 0 0,0-1 1 0 0,0 1-1 0 0,0 0 0 0 0,-1 0 0 0 0,1 0 1 0 0,0 0-1 0 0,-1 0 0 0 0,1 0 0 0 0,-1 0 1 0 0,0 0-1 0 0,0 1 0 0 0,0-1 0 0 0,0 1 1 0 0,0-1-1 0 0,0 1 0 0 0,-1-1 0 0 0,1 1 1 0 0,-1-1-1 0 0,0 1 0 0 0,0 4 0 0 0,1 6 8 0 0,-1-1 0 0 0,-1 1 0 0 0,0-1 0 0 0,-1 1 0 0 0,0-1 0 0 0,-1 1-1 0 0,0-1 1 0 0,-6 12 0 0 0,-3 3-99 0 0,-2-1 0 0 0,-1-1 0 0 0,-36 47 0 0 0,30-43-77 0 0,1 0 0 0 0,-17 32-1 0 0,31-46 72 0 0,44-11 36 0 0,2-7 0 0 0,-6 1 196 0 0,0 2 1 0 0,42 3 0 0 0,-72-1-84 0 0,1-1 0 0 0,-1 0 0 0 0,0 1 0 0 0,0 0 0 0 0,1 0 0 0 0,-1 0 0 0 0,-1 0 0 0 0,8 6 0 0 0,17 9-1543 0 0,-8-13-4265 0 0</inkml:trace>
</inkml:ink>
</file>

<file path=ppt/ink/ink14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399"/>
    </inkml:context>
    <inkml:brush xml:id="br0">
      <inkml:brushProperty name="width" value="0.1" units="cm"/>
      <inkml:brushProperty name="height" value="0.1" units="cm"/>
      <inkml:brushProperty name="color" value="#008C3A"/>
    </inkml:brush>
  </inkml:definitions>
  <inkml:trace contextRef="#ctx0" brushRef="#br0">1 130 3679 0 0,'6'-11'6920'0'0,"10"-12"-4417"0"0,-2 12-1294 0 0,0 0-1 0 0,2 2 1 0 0,30-16-1 0 0,11-7 1111 0 0,-55 31-2190 0 0,0 0 0 0 0,0 0 0 0 0,0 0 0 0 0,0 0 0 0 0,0 1 0 0 0,0-1 0 0 0,1 1 0 0 0,-1-1 0 0 0,0 1 0 0 0,0 0 0 0 0,4-1 0 0 0,-4 1 2 0 0,13 25 262 0 0,-14-17-382 0 0,0 0 1 0 0,0 0-1 0 0,-1 1 0 0 0,0-1 1 0 0,0 0-1 0 0,-1 0 0 0 0,0 0 1 0 0,0 0-1 0 0,-1 0 0 0 0,0 0 1 0 0,-1 0-1 0 0,-4 9 0 0 0,-7 14 89 0 0,-30 49 0 0 0,4-9-39 0 0,28-47-78 0 0,4-7-27 0 0,0 0 1 0 0,-10 34-1 0 0,19-51 43 0 0,-1 1-1 0 0,0 0 1 0 0,0 0 0 0 0,0-1-1 0 0,1 1 1 0 0,-1 0-1 0 0,0 0 1 0 0,1-1 0 0 0,-1 1-1 0 0,1 0 1 0 0,-1-1-1 0 0,1 1 1 0 0,-1 0 0 0 0,1-1-1 0 0,-1 1 1 0 0,1-1-1 0 0,0 1 1 0 0,-1-1 0 0 0,1 1-1 0 0,0-1 1 0 0,-1 0 0 0 0,1 1-1 0 0,0-1 1 0 0,0 0-1 0 0,-1 1 1 0 0,1-1 0 0 0,1 0-1 0 0,21 7-19 0 0,-8-6 50 0 0,0-1 0 0 0,0-1 0 0 0,1-1 1 0 0,15-3-1 0 0,-16 2 10 0 0,1 1 1 0 0,0 0 0 0 0,24 2-1 0 0,-37 0-13 0 0,0 1 1 0 0,-1 0-1 0 0,1 0 0 0 0,0 0 1 0 0,0 1-1 0 0,0-1 0 0 0,-1 1 1 0 0,1 0-1 0 0,-1-1 0 0 0,1 1 1 0 0,-1 0-1 0 0,0 0 0 0 0,0 1 1 0 0,3 2-1 0 0,19 15-1462 0 0,-6-17-2804 0 0</inkml:trace>
</inkml:ink>
</file>

<file path=ppt/ink/ink14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0"/>
    </inkml:context>
    <inkml:brush xml:id="br0">
      <inkml:brushProperty name="width" value="0.1" units="cm"/>
      <inkml:brushProperty name="height" value="0.1" units="cm"/>
      <inkml:brushProperty name="color" value="#008C3A"/>
    </inkml:brush>
  </inkml:definitions>
  <inkml:trace contextRef="#ctx0" brushRef="#br0">0 177 2303 0 0,'8'0'3456'0'0,"13"-2"3583"0"0,3-35-1954 0 0,2 0-3393 0 0,15-24-1182 0 0,-39 58-434 0 0,0 1 0 0 0,-1-1 1 0 0,1 0-1 0 0,0 1 1 0 0,0-1-1 0 0,0 1 0 0 0,0 0 1 0 0,1 0-1 0 0,-1 0 1 0 0,1 0-1 0 0,-1 0 0 0 0,1 0 1 0 0,0 1-1 0 0,0-1 1 0 0,-1 1-1 0 0,1 0 0 0 0,0 0 1 0 0,0 0-1 0 0,0 0 1 0 0,0 1-1 0 0,1-1 0 0 0,-1 1 1 0 0,0-1-1 0 0,0 1 1 0 0,0 0-1 0 0,0 0 0 0 0,6 2 1 0 0,-7-1-53 0 0,1 0 0 0 0,0 0 1 0 0,0 0-1 0 0,0 1 0 0 0,-1 0 0 0 0,1-1 1 0 0,0 1-1 0 0,-1 0 0 0 0,0 0 0 0 0,1 1 1 0 0,-1-1-1 0 0,0 0 0 0 0,0 1 1 0 0,-1-1-1 0 0,1 1 0 0 0,0 0 0 0 0,-1-1 1 0 0,1 1-1 0 0,-1 0 0 0 0,0 0 0 0 0,0 0 1 0 0,0 0-1 0 0,-1 0 0 0 0,1 0 0 0 0,-1 0 1 0 0,1 0-1 0 0,-1 5 0 0 0,-1 3 1 0 0,0 1 0 0 0,-1-1 0 0 0,0 1 0 0 0,0-1-1 0 0,-2 1 1 0 0,1-1 0 0 0,-1 0 0 0 0,-1-1 0 0 0,-7 14 0 0 0,-10 25 30 0 0,21-46-71 0 0,0 0-1 0 0,0 0 0 0 0,0 0 1 0 0,0 0-1 0 0,-1 0 1 0 0,0 0-1 0 0,1 0 0 0 0,-1 0 1 0 0,0 0-1 0 0,0-1 1 0 0,-1 1-1 0 0,1-1 0 0 0,0 0 1 0 0,-1 0-1 0 0,0 0 1 0 0,1 0-1 0 0,-1 0 0 0 0,0 0 1 0 0,-3 1-1 0 0,5-3-42 0 0,7 7-6 0 0,-1-3 79 0 0,0 0-1 0 0,0-1 0 0 0,0 0 1 0 0,1 0-1 0 0,-1-1 1 0 0,1 1-1 0 0,8 1 0 0 0,6 4 192 0 0,-15-5-191 0 0,0 1 1 0 0,-1-1-1 0 0,1 1 0 0 0,-1 0 0 0 0,0 0 0 0 0,0 1 1 0 0,0-1-1 0 0,0 1 0 0 0,-1 0 0 0 0,0 0 0 0 0,0 0 1 0 0,0 0-1 0 0,-1 1 0 0 0,0-1 0 0 0,0 1 1 0 0,0-1-1 0 0,-1 1 0 0 0,1 0 0 0 0,-1 0 0 0 0,-1-1 1 0 0,1 1-1 0 0,-1 0 0 0 0,0 0 0 0 0,0 0 0 0 0,-1 0 1 0 0,0 0-1 0 0,-2 7 0 0 0,1-5 77 0 0,0 0 1 0 0,-1 0-1 0 0,0 0 0 0 0,-1 0 0 0 0,0-1 0 0 0,0 1 1 0 0,0-1-1 0 0,-1 0 0 0 0,0 0 0 0 0,-1-1 1 0 0,1 0-1 0 0,-1 1 0 0 0,-1-2 0 0 0,1 1 0 0 0,-1-1 1 0 0,0 0-1 0 0,-10 5 0 0 0,11-8-10 0 0,1 0-1 0 0,-1-1 1 0 0,0 0-1 0 0,0 0 1 0 0,0-1-1 0 0,0 1 1 0 0,-10-2-1 0 0,6 1-49 0 0,8 1 11 0 0,-1 1-135 0 0</inkml:trace>
</inkml:ink>
</file>

<file path=ppt/ink/ink14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1"/>
    </inkml:context>
    <inkml:brush xml:id="br0">
      <inkml:brushProperty name="width" value="0.1" units="cm"/>
      <inkml:brushProperty name="height" value="0.1" units="cm"/>
      <inkml:brushProperty name="color" value="#008C3A"/>
    </inkml:brush>
  </inkml:definitions>
  <inkml:trace contextRef="#ctx0" brushRef="#br0">1 296 8575 0 0,'13'-2'10185'0'0,"53"-11"-8974"0"0,194-49 2315 0 0,-120 25-2408 0 0,306-47-177 0 0,-316 63-922 0 0,-8 0-10 0 0,270-34 46 0 0,-346 59-1767 0 0,-60 14-3989 0 0</inkml:trace>
</inkml:ink>
</file>

<file path=ppt/ink/ink14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2"/>
    </inkml:context>
    <inkml:brush xml:id="br0">
      <inkml:brushProperty name="width" value="0.1" units="cm"/>
      <inkml:brushProperty name="height" value="0.1" units="cm"/>
      <inkml:brushProperty name="color" value="#008C3A"/>
    </inkml:brush>
  </inkml:definitions>
  <inkml:trace contextRef="#ctx0" brushRef="#br0">196 0 4143 0 0,'0'0'16016'0'0,"-35"8"-13904"0"0,24-5-2062 0 0,1 0-1 0 0,-1 1 1 0 0,1 0 0 0 0,0 0-1 0 0,0 1 1 0 0,1 1-1 0 0,0 0 1 0 0,-1 0 0 0 0,2 1-1 0 0,-1 0 1 0 0,1 0-1 0 0,0 1 1 0 0,1 0 0 0 0,-9 12-1 0 0,15-19-50 0 0,1-1 0 0 0,0 1 0 0 0,0 0 0 0 0,-1-1 0 0 0,1 1 0 0 0,0 0 1 0 0,0 0-1 0 0,0-1 0 0 0,0 1 0 0 0,0 0 0 0 0,0-1 0 0 0,0 1 0 0 0,0 0 0 0 0,0 0 0 0 0,0-1 0 0 0,0 1 0 0 0,0 0 0 0 0,1-1 0 0 0,-1 1 0 0 0,0 0 0 0 0,1-1 0 0 0,-1 1 0 0 0,0 0 0 0 0,1-1 0 0 0,-1 1 1 0 0,0-1-1 0 0,1 1 0 0 0,-1-1 0 0 0,1 1 0 0 0,0-1 0 0 0,-1 1 0 0 0,1-1 0 0 0,-1 1 0 0 0,1-1 0 0 0,-1 0 0 0 0,1 1 0 0 0,1-1 0 0 0,18 8-35 0 0,0-5 164 0 0,-1-1-1 0 0,1-1 1 0 0,37-3 0 0 0,-45 0-47 0 0,1 1 0 0 0,0 0 1 0 0,-1 1-1 0 0,1 0 0 0 0,-1 1 1 0 0,1 1-1 0 0,-1 0 0 0 0,0 0 1 0 0,0 2-1 0 0,0-1 0 0 0,20 10 1 0 0,-31-13-9 0 0,23 26 263 0 0,-21-22-308 0 0,-1 0 0 0 0,0 0 0 0 0,-1 1 0 0 0,1-1 0 0 0,-1 0 0 0 0,1 1 0 0 0,-1-1 0 0 0,-1 1 0 0 0,1 0 0 0 0,-1-1 0 0 0,0 1 0 0 0,0-1 0 0 0,0 1 1 0 0,0 0-1 0 0,-1-1 0 0 0,0 1 0 0 0,0-1 0 0 0,0 1 0 0 0,0-1 0 0 0,-1 1 0 0 0,0-1 0 0 0,0 0 0 0 0,0 0 0 0 0,0 0 0 0 0,-1 0 0 0 0,1 0 0 0 0,-1-1 0 0 0,0 1 0 0 0,-4 3 0 0 0,-3 3 66 0 0,1-2-1 0 0,-1 1 1 0 0,-1-1-1 0 0,1-1 1 0 0,-1 0-1 0 0,-1 0 1 0 0,1-1-1 0 0,-1-1 1 0 0,-14 5-1 0 0,5-4-120 0 0,-1-1-1 0 0,1 0 1 0 0,-1-2-1 0 0,0 0 1 0 0,-1-2 0 0 0,-26-1-1 0 0,47 0-217 0 0,0-1-1 0 0,1 1 1 0 0,-1 0-1 0 0,0-1 1 0 0,0 1-1 0 0,1-1 1 0 0,-1 1-1 0 0,1-1 1 0 0,-1 1-1 0 0,1-1 1 0 0,-1 0-1 0 0,1 0 1 0 0,-1 0-1 0 0,1 0 1 0 0,-2-2-1 0 0,-2-3-1634 0 0</inkml:trace>
</inkml:ink>
</file>

<file path=ppt/ink/ink14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3"/>
    </inkml:context>
    <inkml:brush xml:id="br0">
      <inkml:brushProperty name="width" value="0.1" units="cm"/>
      <inkml:brushProperty name="height" value="0.1" units="cm"/>
      <inkml:brushProperty name="color" value="#008C3A"/>
    </inkml:brush>
  </inkml:definitions>
  <inkml:trace contextRef="#ctx0" brushRef="#br0">0 177 6911 0 0,'23'-26'2858'0'0,"-12"15"-704"0"0,1 0 1 0 0,0 0-1 0 0,0 2 1 0 0,16-11-1 0 0,-8 9-573 0 0,0 0 0 0 0,32-11 0 0 0,46-7-3200 0 0,-1 15-6691 0 0,-81 13 1682 0 0</inkml:trace>
</inkml:ink>
</file>

<file path=ppt/ink/ink1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4"/>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4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4"/>
    </inkml:context>
    <inkml:brush xml:id="br0">
      <inkml:brushProperty name="width" value="0.1" units="cm"/>
      <inkml:brushProperty name="height" value="0.1" units="cm"/>
      <inkml:brushProperty name="color" value="#008C3A"/>
    </inkml:brush>
  </inkml:definitions>
  <inkml:trace contextRef="#ctx0" brushRef="#br0">92 0 6447 0 0,'0'0'9418'0'0,"-18"30"-6028"0"0,8-15-3094 0 0,1-1 0 0 0,1 2 0 0 0,0-1 0 0 0,1 1 0 0 0,0 1 0 0 0,1-1 0 0 0,1 1 0 0 0,1 0 0 0 0,-3 20 0 0 0,6-30-252 0 0,0 0 0 0 0,1-1 1 0 0,-1 1-1 0 0,1 0 0 0 0,1 0 0 0 0,-1 0 0 0 0,1 0 0 0 0,0 0 1 0 0,1-1-1 0 0,-1 1 0 0 0,1 0 0 0 0,1-1 0 0 0,-1 1 0 0 0,1-1 1 0 0,0 0-1 0 0,1 0 0 0 0,0 0 0 0 0,-1 0 0 0 0,7 5 0 0 0,-7-7-19 0 0,1-1 0 0 0,0 0 0 0 0,0 0 0 0 0,0 0 0 0 0,1 0 0 0 0,-1 0 0 0 0,0-1 0 0 0,1 0 0 0 0,0 0 0 0 0,0 0 0 0 0,-1-1 0 0 0,1 0 0 0 0,0 1 0 0 0,0-2 0 0 0,0 1 0 0 0,1-1 0 0 0,-1 1 0 0 0,0-1 0 0 0,0-1 0 0 0,0 1 0 0 0,0-1 0 0 0,0 0 0 0 0,0 0 0 0 0,0 0 0 0 0,0-1 0 0 0,6-2-1 0 0,-5 1 21 0 0,-1 1 0 0 0,0-1-1 0 0,0 0 1 0 0,-1 0-1 0 0,1 0 1 0 0,-1 0 0 0 0,1-1-1 0 0,-1 0 1 0 0,0 0-1 0 0,0 0 1 0 0,-1 0-1 0 0,1-1 1 0 0,-1 0 0 0 0,0 1-1 0 0,0-1 1 0 0,-1 0-1 0 0,0-1 1 0 0,1 1 0 0 0,-2 0-1 0 0,1 0 1 0 0,0-1-1 0 0,-1 1 1 0 0,0-1-1 0 0,-1 0 1 0 0,1 1 0 0 0,-1-1-1 0 0,0 0 1 0 0,-1-5-1 0 0,1 4-11 0 0,-1 0 0 0 0,0 0 0 0 0,-1 0 0 0 0,0 0 0 0 0,0 0 0 0 0,0 0 0 0 0,0 1 0 0 0,-1-1 0 0 0,-1 1 0 0 0,1 0 0 0 0,-1 0 0 0 0,0 0 0 0 0,0 0 0 0 0,0 1 0 0 0,-1 0 0 0 0,0 0-1 0 0,0 0 1 0 0,0 0 0 0 0,-1 1 0 0 0,0-1 0 0 0,0 2 0 0 0,-7-5 0 0 0,12 7-260 0 0,-3-1 311 0 0</inkml:trace>
</inkml:ink>
</file>

<file path=ppt/ink/ink14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5"/>
    </inkml:context>
    <inkml:brush xml:id="br0">
      <inkml:brushProperty name="width" value="0.1" units="cm"/>
      <inkml:brushProperty name="height" value="0.1" units="cm"/>
      <inkml:brushProperty name="color" value="#008C3A"/>
    </inkml:brush>
  </inkml:definitions>
  <inkml:trace contextRef="#ctx0" brushRef="#br0">1 9 10103 0 0,'7'6'1079'0'0,"-6"-5"-927"0"0,1 0 0 0 0,-1 0-1 0 0,0 0 1 0 0,0 0 0 0 0,1 0 0 0 0,-1 1 0 0 0,0-1-1 0 0,0 0 1 0 0,-1 1 0 0 0,1-1 0 0 0,0 0 0 0 0,0 1-1 0 0,0-1 1 0 0,-1 1 0 0 0,1-1 0 0 0,-1 1 0 0 0,0 0-1 0 0,1-1 1 0 0,-1 1 0 0 0,0-1 0 0 0,0 1 0 0 0,0 0-1 0 0,0-1 1 0 0,0 3 0 0 0,-10 40 2738 0 0,5-22-1666 0 0,3-12-917 0 0,1-1-1 0 0,0 1 0 0 0,1 0 1 0 0,0-1-1 0 0,1 1 0 0 0,0 0 1 0 0,0-1-1 0 0,1 1 0 0 0,0-1 1 0 0,1 0-1 0 0,5 14 0 0 0,-5-18-248 0 0,0-1 0 0 0,0 1 0 0 0,0-1-1 0 0,0 0 1 0 0,1 0 0 0 0,-1 0-1 0 0,1 0 1 0 0,0 0 0 0 0,1-1 0 0 0,-1 0-1 0 0,1 0 1 0 0,-1 0 0 0 0,1-1 0 0 0,0 1-1 0 0,0-1 1 0 0,0 0 0 0 0,0 0 0 0 0,0-1-1 0 0,0 0 1 0 0,1 0 0 0 0,-1 0-1 0 0,8 0 1 0 0,-6-1-7 0 0,0 0 1 0 0,0-1-1 0 0,0 1 0 0 0,0-1 1 0 0,0-1-1 0 0,0 0 0 0 0,0 0 1 0 0,-1 0-1 0 0,1 0 0 0 0,-1-1 0 0 0,1 0 1 0 0,-1-1-1 0 0,0 0 0 0 0,0 1 1 0 0,-1-2-1 0 0,1 1 0 0 0,-1-1 1 0 0,0 0-1 0 0,0 0 0 0 0,0 0 0 0 0,-1-1 1 0 0,0 1-1 0 0,0-1 0 0 0,0 0 1 0 0,-1-1-1 0 0,3-6 0 0 0,-3 8-1 0 0,0-1-1 0 0,-1 1 1 0 0,0-1-1 0 0,0 0 0 0 0,0 0 1 0 0,-1 0-1 0 0,0 0 1 0 0,0 0-1 0 0,-1 0 1 0 0,1-1-1 0 0,-1 1 0 0 0,-1 0 1 0 0,1 0-1 0 0,-1 0 1 0 0,0 0-1 0 0,0 0 0 0 0,-1 0 1 0 0,0 0-1 0 0,0 0 1 0 0,0 0-1 0 0,-1 1 1 0 0,0-1-1 0 0,0 1 0 0 0,0 0 1 0 0,-1-1-1 0 0,0 2 1 0 0,0-1-1 0 0,0 0 1 0 0,0 1-1 0 0,-6-4 0 0 0,3 3-219 0 0,-1 1 0 0 0,0 1 0 0 0,0-1 0 0 0,0 1 0 0 0,0 1 0 0 0,0-1-1 0 0,-1 1 1 0 0,1 1 0 0 0,-14-1 0 0 0,2-1-2847 0 0</inkml:trace>
</inkml:ink>
</file>

<file path=ppt/ink/ink14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6"/>
    </inkml:context>
    <inkml:brush xml:id="br0">
      <inkml:brushProperty name="width" value="0.1" units="cm"/>
      <inkml:brushProperty name="height" value="0.1" units="cm"/>
      <inkml:brushProperty name="color" value="#008C3A"/>
    </inkml:brush>
  </inkml:definitions>
  <inkml:trace contextRef="#ctx0" brushRef="#br0">1 72 1839 0 0,'5'-8'6437'0'0,"13"-24"2518"0"0,-22 0-2710 0 0,94 107-5422 0 0,49 34-121 0 0,-13-10-237 0 0,-122-98-453 0 0,13 20 117 0 0,-17-21-124 0 0,1 0 0 0 0,-1 1 0 0 0,0-1 0 0 0,0 0 1 0 0,0 1-1 0 0,1-1 0 0 0,-1 0 0 0 0,0 1 0 0 0,0-1 0 0 0,0 0 0 0 0,0 1 0 0 0,0-1 0 0 0,0 0 0 0 0,0 1 0 0 0,1-1 0 0 0,-1 0 0 0 0,0 1 1 0 0,0-1-1 0 0,0 1 0 0 0,-1-1 0 0 0,1 0 0 0 0,0 1 0 0 0,0-1 0 0 0,0 0 0 0 0,0 1 0 0 0,0-1 0 0 0,0 0 0 0 0,0 1 0 0 0,-1-1 1 0 0,1 0-1 0 0,0 1 0 0 0,-1 0-2 0 0,1 0 1 0 0,-1 0-1 0 0,1 0 1 0 0,0 0-1 0 0,0 0 1 0 0,-1 0-1 0 0,1 0 1 0 0,0 0-1 0 0,0 0 1 0 0,0 0-1 0 0,0 0 0 0 0,0 0 1 0 0,0 0-1 0 0,0 0 1 0 0,0 0-1 0 0,1 0 1 0 0,-1 0-1 0 0,0 0 1 0 0,0 0-1 0 0,1 0 1 0 0,-1 0-1 0 0,2 2 1 0 0</inkml:trace>
</inkml:ink>
</file>

<file path=ppt/ink/ink14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7"/>
    </inkml:context>
    <inkml:brush xml:id="br0">
      <inkml:brushProperty name="width" value="0.1" units="cm"/>
      <inkml:brushProperty name="height" value="0.1" units="cm"/>
      <inkml:brushProperty name="color" value="#008C3A"/>
    </inkml:brush>
  </inkml:definitions>
  <inkml:trace contextRef="#ctx0" brushRef="#br0">391 23 4607 0 0,'0'0'9311'0'0,"-19"-21"-3638"0"0,18 20-5582 0 0,0 1 0 0 0,0 0 0 0 0,0-1-1 0 0,-1 1 1 0 0,1 0 0 0 0,0 0 0 0 0,0 0 0 0 0,0 0 0 0 0,-1 0-1 0 0,1 0 1 0 0,0 1 0 0 0,0-1 0 0 0,0 0 0 0 0,0 0-1 0 0,-1 1 1 0 0,1-1 0 0 0,0 1 0 0 0,0-1 0 0 0,0 1-1 0 0,0 0 1 0 0,0-1 0 0 0,0 1 0 0 0,0 0 0 0 0,0-1-1 0 0,0 2 1 0 0,-27 27 650 0 0,17-17-516 0 0,-58 52-6 0 0,-50 49 339 0 0,103-96-495 0 0,1 1-1 0 0,1 1 0 0 0,0 0 1 0 0,-19 37-1 0 0,29-48-289 0 0,0 1 0 0 0,1 0 1 0 0,0 0-1 0 0,0 1 0 0 0,1-1 0 0 0,0 0 0 0 0,-1 18 0 0 0</inkml:trace>
</inkml:ink>
</file>

<file path=ppt/ink/ink14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8"/>
    </inkml:context>
    <inkml:brush xml:id="br0">
      <inkml:brushProperty name="width" value="0.1" units="cm"/>
      <inkml:brushProperty name="height" value="0.1" units="cm"/>
      <inkml:brushProperty name="color" value="#008C3A"/>
    </inkml:brush>
  </inkml:definitions>
  <inkml:trace contextRef="#ctx0" brushRef="#br0">140 5 12671 0 0,'0'0'3806'0'0,"-1"-1"-3336"0"0,-1 0 0 0 0,0 1 0 0 0,0-1 0 0 0,0 1 1 0 0,1 0-1 0 0,-1-1 0 0 0,0 1 0 0 0,0 0 1 0 0,0 0-1 0 0,1 0 0 0 0,-4 0 0 0 0,-4 9-367 0 0,1 0 0 0 0,0 0 0 0 0,0 0 0 0 0,1 1 0 0 0,1 0-1 0 0,0 1 1 0 0,0-1 0 0 0,-4 12 0 0 0,-2 7 230 0 0,-15 58 0 0 0,25-79-333 0 0,0 0 0 0 0,0 1 0 0 0,1-1 0 0 0,0 0 0 0 0,1 0 0 0 0,0 1 0 0 0,0-1 0 0 0,0 0 0 0 0,1 0 0 0 0,3 13 0 0 0,-2-17 0 0 0,-1 0 0 0 0,1-1 0 0 0,0 1 0 0 0,0 0 0 0 0,0-1 0 0 0,1 1 0 0 0,-1-1 0 0 0,1 0 0 0 0,0 0 0 0 0,0 0 0 0 0,0 0 0 0 0,0-1 0 0 0,0 1 0 0 0,1-1 0 0 0,-1 0 0 0 0,1 1 0 0 0,0-2 0 0 0,-1 1 0 0 0,1 0 0 0 0,0-1 0 0 0,0 0 0 0 0,8 2 0 0 0,8 0 55 0 0,0-1 1 0 0,1-1-1 0 0,-1-1 0 0 0,1 0 1 0 0,38-7-1 0 0,-28 3 35 0 0,47 0 0 0 0,-45 6-186 0 0,18 1-899 0 0,-20-6-6655 0 0</inkml:trace>
</inkml:ink>
</file>

<file path=ppt/ink/ink14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09"/>
    </inkml:context>
    <inkml:brush xml:id="br0">
      <inkml:brushProperty name="width" value="0.1" units="cm"/>
      <inkml:brushProperty name="height" value="0.1" units="cm"/>
      <inkml:brushProperty name="color" value="#008C3A"/>
    </inkml:brush>
  </inkml:definitions>
  <inkml:trace contextRef="#ctx0" brushRef="#br0">117 1 11687 0 0,'-18'33'1750'0'0,"2"2"0"0"0,-14 43 0 0 0,15-28 985 0 0,-18 99 0 0 0,31-132-2413 0 0,0 1 1 0 0,1-1-1 0 0,2 23 0 0 0,-1-33-358 0 0,1-1 1 0 0,-1 1-1 0 0,2-1 0 0 0,-1 1 0 0 0,1-1 1 0 0,-1 0-1 0 0,2 0 0 0 0,-1 1 0 0 0,1-2 1 0 0,0 1-1 0 0,7 11 0 0 0,-5-13-1431 0 0</inkml:trace>
</inkml:ink>
</file>

<file path=ppt/ink/ink14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0"/>
    </inkml:context>
    <inkml:brush xml:id="br0">
      <inkml:brushProperty name="width" value="0.1" units="cm"/>
      <inkml:brushProperty name="height" value="0.1" units="cm"/>
      <inkml:brushProperty name="color" value="#008C3A"/>
    </inkml:brush>
  </inkml:definitions>
  <inkml:trace contextRef="#ctx0" brushRef="#br0">125 1 12439 0 0,'-48'65'2905'0'0,"39"-56"-2235"0"0,1 1 1 0 0,1 0 0 0 0,-1 0 0 0 0,2 0-1 0 0,-1 1 1 0 0,2 0 0 0 0,-1 1 0 0 0,2-1-1 0 0,-7 21 1 0 0,9-23-547 0 0,1 1-1 0 0,-1-1 1 0 0,2 0-1 0 0,-1 1 1 0 0,1-1-1 0 0,0 0 1 0 0,1 1-1 0 0,0-1 1 0 0,1 0-1 0 0,0 1 1 0 0,1-1-1 0 0,-1 0 1 0 0,2-1-1 0 0,-1 1 1 0 0,1 0-1 0 0,0-1 1 0 0,8 11-1 0 0,-7-12-95 0 0,1-1-1 0 0,-1 0 1 0 0,1-1-1 0 0,0 0 1 0 0,1 1-1 0 0,-1-2 1 0 0,1 1-1 0 0,0-1 1 0 0,0 0 0 0 0,0 0-1 0 0,1-1 1 0 0,-1 0-1 0 0,1-1 1 0 0,0 1-1 0 0,-1-1 1 0 0,1-1-1 0 0,0 0 1 0 0,0 0-1 0 0,1 0 1 0 0,12-1-1 0 0,-4-2 19 0 0,-1 0-1 0 0,1-1 1 0 0,0 0-1 0 0,-1-2 1 0 0,0 0-1 0 0,0 0 1 0 0,0-2-1 0 0,0 0 1 0 0,24-15-1 0 0,-34 18-19 0 0,0-1-1 0 0,1 0 1 0 0,-2 0-1 0 0,1 0 1 0 0,0 0-1 0 0,-1-1 1 0 0,0 0-1 0 0,-1 0 1 0 0,1-1-1 0 0,4-9 1 0 0,-7 11-8 0 0,0 1 1 0 0,0-1 0 0 0,-1 0 0 0 0,0 1 0 0 0,0-1 0 0 0,0 0 0 0 0,-1 0 0 0 0,0 0-1 0 0,0 0 1 0 0,0 1 0 0 0,0-1 0 0 0,-1 0 0 0 0,1 0 0 0 0,-1 0 0 0 0,-1 1-1 0 0,1-1 1 0 0,-4-8 0 0 0,1 5-11 0 0,-1 0 0 0 0,0 1 0 0 0,0-1 0 0 0,-1 1 0 0 0,0 0 0 0 0,0 1-1 0 0,0-1 1 0 0,-1 1 0 0 0,0 1 0 0 0,0-1 0 0 0,0 1 0 0 0,-1 0 0 0 0,-12-5 0 0 0,6 3-30 0 0,-1 1-1 0 0,1 0 1 0 0,-1 1-1 0 0,1 1 1 0 0,-1 0 0 0 0,-1 1-1 0 0,-17-1 1 0 0,26 4-367 0 0,0 0 0 0 0,0 1 0 0 0,0 0 1 0 0,0 0-1 0 0,-12 4 0 0 0</inkml:trace>
</inkml:ink>
</file>

<file path=ppt/ink/ink14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1"/>
    </inkml:context>
    <inkml:brush xml:id="br0">
      <inkml:brushProperty name="width" value="0.1" units="cm"/>
      <inkml:brushProperty name="height" value="0.1" units="cm"/>
      <inkml:brushProperty name="color" value="#008C3A"/>
    </inkml:brush>
  </inkml:definitions>
  <inkml:trace contextRef="#ctx0" brushRef="#br0">1 2125 10135 0 0,'0'0'770'0'0,"24"22"3840"0"0,-13-18-4179 0 0,1 0 0 0 0,-1 0 1 0 0,1-1-1 0 0,0-1 0 0 0,0 0 0 0 0,-1-1 0 0 0,2 0 0 0 0,-1-1 0 0 0,0 0 0 0 0,0 0 0 0 0,16-4 0 0 0,14-5 77 0 0,75-24-1 0 0,-76 19-60 0 0,-11 6-340 0 0,-1-2 0 0 0,-1-2 0 0 0,0 0 0 0 0,-1-2 0 0 0,0-1 0 0 0,-1-1 0 0 0,-1-2 0 0 0,-1 0 0 0 0,0-1 0 0 0,34-37 0 0 0,-14 4-9 0 0,-2-1-1 0 0,-2-3 1 0 0,-3-1 0 0 0,-2-2-1 0 0,-3-1 1 0 0,-3-1-1 0 0,-2-2 1 0 0,-3-1 0 0 0,21-89-1 0 0,-39 127-112 0 0,-1 1 0 0 0,-1-1 0 0 0,-2 0 0 0 0,0 0-1 0 0,-2 0 1 0 0,0 0 0 0 0,-2 0 0 0 0,-1 0 0 0 0,-2 1 0 0 0,0-1 0 0 0,-1 1-1 0 0,-2 0 1 0 0,0 0 0 0 0,-2 1 0 0 0,-1 1 0 0 0,-22-39 0 0 0,-4 5-186 0 0,17 28 173 0 0,1 0 0 0 0,1-1 0 0 0,2-1 1 0 0,-17-46-1 0 0,30 65 18 0 0,-1 0 1 0 0,2-1 0 0 0,0 1-1 0 0,0-1 1 0 0,1 0-1 0 0,0 1 1 0 0,2-1 0 0 0,-1 0-1 0 0,1 1 1 0 0,1-1 0 0 0,0 1-1 0 0,1-1 1 0 0,1 1-1 0 0,-1 0 1 0 0,2 0 0 0 0,0 0-1 0 0,0 1 1 0 0,1 0-1 0 0,1 0 1 0 0,0 0 0 0 0,0 1-1 0 0,1 0 1 0 0,0 0 0 0 0,12-10-1 0 0,-1-1 31 0 0,2 2 0 0 0,0 0-1 0 0,0 2 1 0 0,2 0 0 0 0,0 2-1 0 0,1 0 1 0 0,1 2 0 0 0,0 0 0 0 0,0 2-1 0 0,2 1 1 0 0,-1 1 0 0 0,1 1-1 0 0,0 1 1 0 0,32-3 0 0 0,-11 8 1285 0 0</inkml:trace>
</inkml:ink>
</file>

<file path=ppt/ink/ink14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2"/>
    </inkml:context>
    <inkml:brush xml:id="br0">
      <inkml:brushProperty name="width" value="0.1" units="cm"/>
      <inkml:brushProperty name="height" value="0.1" units="cm"/>
      <inkml:brushProperty name="color" value="#008C3A"/>
    </inkml:brush>
  </inkml:definitions>
  <inkml:trace contextRef="#ctx0" brushRef="#br0">0 7 11519 0 0,'6'-4'7410'0'0,"1"2"-6805"0"0,27 2 298 0 0,0 1 0 0 0,-1 3 0 0 0,63 13-1 0 0,-2 0-279 0 0,24-3-196 0 0,-117-14-425 0 0,-1 0 0 0 0,1 0 0 0 0,0 0 0 0 0,0 1 0 0 0,-1-1-1 0 0,1 0 1 0 0,0 0 0 0 0,-1 1 0 0 0,1-1 0 0 0,0 0 0 0 0,0 1 0 0 0,-1-1 0 0 0,1 1-1 0 0,-1-1 1 0 0,1 1 0 0 0,0-1 0 0 0,-1 1 0 0 0,1-1 0 0 0,-1 1 0 0 0,0 0 0 0 0,1-1 0 0 0,-1 1-1 0 0,1 0 1 0 0,-1-1 0 0 0,0 1 0 0 0,1 0 0 0 0,-1 0 0 0 0,0-1 0 0 0,0 1 0 0 0,0 0-1 0 0,0 0 1 0 0,1-1 0 0 0,-1 1 0 0 0,0 0 0 0 0,0 0 0 0 0,0-1 0 0 0,-1 1 0 0 0,1 0 0 0 0,0 0-1 0 0,0 1 1 0 0,-13 23 200 0 0,12-24-181 0 0,-14 17 55 0 0,-1 0 0 0 0,-1-1 1 0 0,0-1-1 0 0,-2 0 0 0 0,1-2 0 0 0,-38 23 0 0 0,24-16 38 0 0,-39 34-1 0 0,55-42-194 0 0,10-8-421 0 0,0 0 0 0 0,0 0 0 0 0,1 0 0 0 0,0 1 0 0 0,0 0 0 0 0,-7 10 1 0 0</inkml:trace>
</inkml:ink>
</file>

<file path=ppt/ink/ink14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3"/>
    </inkml:context>
    <inkml:brush xml:id="br0">
      <inkml:brushProperty name="width" value="0.1" units="cm"/>
      <inkml:brushProperty name="height" value="0.1" units="cm"/>
      <inkml:brushProperty name="color" value="#008C3A"/>
    </inkml:brush>
  </inkml:definitions>
  <inkml:trace contextRef="#ctx0" brushRef="#br0">1 112 919 0 0,'0'0'18343'0'0,"27"-25"-16714"0"0,-15 16-1418 0 0,0 2-1 0 0,1 0 0 0 0,0 0 1 0 0,0 1-1 0 0,1 1 1 0 0,17-5-1 0 0,87-16 1145 0 0,-101 23-1496 0 0,1 0 0 0 0,-1 1 0 0 0,1 1 0 0 0,-1 0 0 0 0,0 2 1 0 0,1 0-1 0 0,-1 1 0 0 0,1 0 0 0 0,23 8 0 0 0,-25-11-3131 0 0,-9 1 977 0 0</inkml:trace>
</inkml:ink>
</file>

<file path=ppt/ink/ink1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5"/>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4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4"/>
    </inkml:context>
    <inkml:brush xml:id="br0">
      <inkml:brushProperty name="width" value="0.1" units="cm"/>
      <inkml:brushProperty name="height" value="0.1" units="cm"/>
      <inkml:brushProperty name="color" value="#008C3A"/>
    </inkml:brush>
  </inkml:definitions>
  <inkml:trace contextRef="#ctx0" brushRef="#br0">0 38 3223 0 0,'0'0'8796'0'0,"39"-9"-3998"0"0,-17 3-4095 0 0,0 2 0 0 0,0 0 1 0 0,0 2-1 0 0,28 0 1 0 0,29-4 900 0 0,-65 4-1462 0 0,1 1 0 0 0,-1 0 1 0 0,0 1-1 0 0,1 0 0 0 0,-1 1 0 0 0,1 1 1 0 0,-1 0-1 0 0,0 1 0 0 0,26 9 0 0 0,-30-10-811 0 0,-1-5-39 0 0</inkml:trace>
</inkml:ink>
</file>

<file path=ppt/ink/ink14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5"/>
    </inkml:context>
    <inkml:brush xml:id="br0">
      <inkml:brushProperty name="width" value="0.1" units="cm"/>
      <inkml:brushProperty name="height" value="0.1" units="cm"/>
      <inkml:brushProperty name="color" value="#008C3A"/>
    </inkml:brush>
  </inkml:definitions>
  <inkml:trace contextRef="#ctx0" brushRef="#br0">52 90 1839 0 0,'0'0'7320'0'0,"4"-49"368"0"0,-4 39-5919 0 0,0 9-1647 0 0,0 0 0 0 0,1 0 0 0 0,-1 0 1 0 0,0-1-1 0 0,0 1 0 0 0,0 0 1 0 0,0 0-1 0 0,0 0 0 0 0,-1-1 0 0 0,1 1 1 0 0,0 0-1 0 0,0 0 0 0 0,-1 0 0 0 0,1 0 1 0 0,-1-1-1 0 0,1 1 0 0 0,-1 0 0 0 0,1 0 1 0 0,-1 0-1 0 0,0 0 0 0 0,0 0 1 0 0,1 0-1 0 0,-1 1 0 0 0,0-1 0 0 0,0 0 1 0 0,0 0-1 0 0,-2-1 307 0 0,3 13-189 0 0,0 1 0 0 0,-1-1 0 0 0,-1 0 1 0 0,-4 17-1 0 0,1-4-36 0 0,-7 42-54 0 0,3 1 0 0 0,3-1 0 0 0,4 102 0 0 0,2-167-183 0 0,1 0 0 0 0,-1 1 0 0 0,1-1 0 0 0,-1 0-1 0 0,1 0 1 0 0,-1 0 0 0 0,1 1 0 0 0,0-1 0 0 0,-1 0 0 0 0,1 0-1 0 0,0 0 1 0 0,0 0 0 0 0,0 0 0 0 0,0 0 0 0 0,0-1 0 0 0,0 1 0 0 0,0 0-1 0 0,0 0 1 0 0,0-1 0 0 0,0 1 0 0 0,0 0 0 0 0,0-1 0 0 0,1 1-1 0 0,-1-1 1 0 0,0 0 0 0 0,0 1 0 0 0,1-1 0 0 0,-1 0 0 0 0,0 0 0 0 0,1 0-1 0 0,-1 0 1 0 0,0 0 0 0 0,0 0 0 0 0,1 0 0 0 0,-1 0 0 0 0,0-1-1 0 0,1 1 1 0 0,-1 0 0 0 0,0-1 0 0 0,0 1 0 0 0,0-1 0 0 0,1 1 0 0 0,-1-1-1 0 0,0 0 1 0 0,0 1 0 0 0,0-1 0 0 0,0 0 0 0 0,0 0 0 0 0,0 0-1 0 0,0 0 1 0 0,0-1 0 0 0,8-10-1843 0 0</inkml:trace>
</inkml:ink>
</file>

<file path=ppt/ink/ink14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6"/>
    </inkml:context>
    <inkml:brush xml:id="br0">
      <inkml:brushProperty name="width" value="0.1" units="cm"/>
      <inkml:brushProperty name="height" value="0.1" units="cm"/>
      <inkml:brushProperty name="color" value="#008C3A"/>
    </inkml:brush>
  </inkml:definitions>
  <inkml:trace contextRef="#ctx0" brushRef="#br0">0 110 11399 0 0,'0'0'1032'0'0,"31"-15"1559"0"0,-28 12-2167 0 0,1 0 0 0 0,-1 1-1 0 0,1-1 1 0 0,-1 1 0 0 0,1 0 0 0 0,0 0 0 0 0,0 0-1 0 0,0 0 1 0 0,0 1 0 0 0,0 0 0 0 0,0-1 0 0 0,7 1-1 0 0,58-2 1663 0 0,-55 3-1870 0 0,-1 0 1 0 0,1 0-1 0 0,25-6 0 0 0,-22 2-110 0 0,0-2 0 0 0,-1 0 1 0 0,1 0-1 0 0,-1-2 0 0 0,0 0 1 0 0,17-13 900 0 0,-32 25-968 0 0,0 0-1 0 0,-1 0 1 0 0,0 0-1 0 0,1 0 1 0 0,-2 1-1 0 0,1-1 1 0 0,0 0-1 0 0,-1 0 1 0 0,0 0-1 0 0,-1 5 1 0 0,2-8-28 0 0,-10 34 49 0 0,-2 0 1 0 0,0-1 0 0 0,-19 34-1 0 0,12-26 27 0 0,-15 48 0 0 0,32-83-81 0 0,-23 88 68 0 0,23-85-69 0 0,0-1-1 0 0,1 1 1 0 0,1 0 0 0 0,-1 0-1 0 0,2-1 1 0 0,-1 1 0 0 0,5 19-1 0 0,-3-23-4 0 0,2 2-351 0 0,-1-1 1 0 0,2 0-1 0 0,-1 0 0 0 0,1 0 1 0 0,0-1-1 0 0,0 1 0 0 0,7 5 1 0 0</inkml:trace>
</inkml:ink>
</file>

<file path=ppt/ink/ink14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7"/>
    </inkml:context>
    <inkml:brush xml:id="br0">
      <inkml:brushProperty name="width" value="0.1" units="cm"/>
      <inkml:brushProperty name="height" value="0.1" units="cm"/>
      <inkml:brushProperty name="color" value="#008C3A"/>
    </inkml:brush>
  </inkml:definitions>
  <inkml:trace contextRef="#ctx0" brushRef="#br0">1 85 1375 0 0,'5'-3'16031'0'0,"19"-11"-12208"0"0,22-2-2885 0 0,1 2 0 0 0,0 2 0 0 0,1 1 0 0 0,53-3 0 0 0,-67 15-1386 0 0,-29 0-52 0 0,1-1 0 0 0,0 1 0 0 0,0-1 0 0 0,0-1-1 0 0,0 1 1 0 0,5-2 0 0 0</inkml:trace>
</inkml:ink>
</file>

<file path=ppt/ink/ink14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8"/>
    </inkml:context>
    <inkml:brush xml:id="br0">
      <inkml:brushProperty name="width" value="0.1" units="cm"/>
      <inkml:brushProperty name="height" value="0.1" units="cm"/>
      <inkml:brushProperty name="color" value="#008C3A"/>
    </inkml:brush>
  </inkml:definitions>
  <inkml:trace contextRef="#ctx0" brushRef="#br0">1 1 9215 0 0,'0'0'11304'0'0</inkml:trace>
</inkml:ink>
</file>

<file path=ppt/ink/ink14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19"/>
    </inkml:context>
    <inkml:brush xml:id="br0">
      <inkml:brushProperty name="width" value="0.1" units="cm"/>
      <inkml:brushProperty name="height" value="0.1" units="cm"/>
      <inkml:brushProperty name="color" value="#008C3A"/>
    </inkml:brush>
  </inkml:definitions>
  <inkml:trace contextRef="#ctx0" brushRef="#br0">278 60 5527 0 0,'-8'-21'10810'0'0,"-11"8"-7323"0"0,-20-2-1712 0 0,38 15-1771 0 0,-17-4 215 0 0,-2 1 0 0 0,-24-1 0 0 0,39 4-192 0 0,0 0-1 0 0,0 0 1 0 0,1 1 0 0 0,-1-1-1 0 0,0 1 1 0 0,0 0 0 0 0,1 0-1 0 0,-1 1 1 0 0,1-1 0 0 0,-1 1 0 0 0,1 0-1 0 0,0 0 1 0 0,-1 1 0 0 0,1-1-1 0 0,-4 4 1 0 0,7-5-25 0 0,0 0-1 0 0,0 0 0 0 0,0 0 1 0 0,0 0-1 0 0,1-1 1 0 0,-1 1-1 0 0,0 1 1 0 0,0-1-1 0 0,1 0 0 0 0,-1 0 1 0 0,0 0-1 0 0,1 0 1 0 0,0 0-1 0 0,-1 1 1 0 0,1-1-1 0 0,-1 0 1 0 0,1 0-1 0 0,0 1 0 0 0,0-1 1 0 0,0 0-1 0 0,0 1 1 0 0,0-1-1 0 0,0 0 1 0 0,0 0-1 0 0,1 2 0 0 0,0 0 7 0 0,0 0-1 0 0,0-1 0 0 0,1 0 1 0 0,-1 1-1 0 0,1-1 0 0 0,-1 0 1 0 0,1 0-1 0 0,0 0 0 0 0,0 0 1 0 0,0 0-1 0 0,3 2 0 0 0,8 5 39 0 0,0-1 0 0 0,0 0 0 0 0,20 8 0 0 0,-29-14-35 0 0,25 11 258 0 0,46 23 391 0 0,-68-33-604 0 0,-1 1 1 0 0,1 1 0 0 0,-1-1 0 0 0,-1 1 0 0 0,1 0 0 0 0,-1 0-1 0 0,0 0 1 0 0,7 10 0 0 0,-9-11-44 0 0,-1-1 0 0 0,0 1 0 0 0,0 0 0 0 0,-1 0-1 0 0,1 0 1 0 0,-1 0 0 0 0,0 0 0 0 0,0 0 0 0 0,0 1 0 0 0,0-1 0 0 0,-1 0-1 0 0,0 1 1 0 0,0-1 0 0 0,0 0 0 0 0,0 1 0 0 0,-2 5 0 0 0,0-3 10 0 0,0 0 0 0 0,-1 0 0 0 0,0 0 0 0 0,0 0 0 0 0,0-1 0 0 0,-1 0 0 0 0,0 0 0 0 0,0 0 0 0 0,-6 7 0 0 0,0-2 8 0 0,-1 0-1 0 0,-1 0 1 0 0,0-1 0 0 0,0 0 0 0 0,-1-1-1 0 0,-1-1 1 0 0,1 0 0 0 0,-22 9-1 0 0,20-11 35 0 0,0-1 0 0 0,-1-1 0 0 0,-24 4 0 0 0,37-7-50 0 0,-1-1 0 0 0,1 0 0 0 0,-1 0 0 0 0,1 0 0 0 0,-1 0 0 0 0,1 0 0 0 0,-1-1 0 0 0,1 0 0 0 0,-1 1 0 0 0,-4-3 0 0 0,7 2-12 0 0,0 0-1 0 0,-1 1 1 0 0,1-1 0 0 0,0 0-1 0 0,0 0 1 0 0,0 0-1 0 0,0 0 1 0 0,0 0 0 0 0,0 0-1 0 0,1 0 1 0 0,-1 0 0 0 0,0 0-1 0 0,0 0 1 0 0,1-1 0 0 0,-1 1-1 0 0,1 0 1 0 0,-1-1 0 0 0,1 1-1 0 0,0 0 1 0 0,-1-1 0 0 0,1 1-1 0 0,0 0 1 0 0,0-1-1 0 0,0 1 1 0 0,0 0 0 0 0,0-1-1 0 0,0-1 1 0 0,1-2-18 0 0,0-1-1 0 0,1 1 0 0 0,-1 0 1 0 0,1 0-1 0 0,0-1 1 0 0,1 1-1 0 0,-1 0 1 0 0,1 1-1 0 0,6-10 0 0 0,38-42-219 0 0,-36 43 202 0 0,89-93-394 0 0,24-30-15 0 0,-121 133 490 0 0,3-12 10 0 0,-6 14-90 0 0,-16-7-3658 0 0</inkml:trace>
</inkml:ink>
</file>

<file path=ppt/ink/ink14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0"/>
    </inkml:context>
    <inkml:brush xml:id="br0">
      <inkml:brushProperty name="width" value="0.1" units="cm"/>
      <inkml:brushProperty name="height" value="0.1" units="cm"/>
      <inkml:brushProperty name="color" value="#008C3A"/>
    </inkml:brush>
  </inkml:definitions>
  <inkml:trace contextRef="#ctx0" brushRef="#br0">182 1 8751 0 0,'3'3'9013'0'0,"-15"-4"-5658"0"0,-42 45-560 0 0,36-25-2597 0 0,1 0 0 0 0,1 1 0 0 0,1 1-1 0 0,-20 36 1 0 0,33-53-195 0 0,-1 1-1 0 0,1 0 1 0 0,0 0 0 0 0,0 0-1 0 0,0 0 1 0 0,1 0-1 0 0,0 0 1 0 0,0 1 0 0 0,0-1-1 0 0,1 0 1 0 0,-1 1-1 0 0,1-1 1 0 0,0 1 0 0 0,1-1-1 0 0,0 0 1 0 0,-1 1-1 0 0,2-1 1 0 0,-1 0 0 0 0,3 8-1 0 0,-1-9-1 0 0,-1 0 1 0 0,1 0-1 0 0,0 0 0 0 0,0 0 0 0 0,0-1 1 0 0,1 1-1 0 0,-1-1 0 0 0,1 0 1 0 0,0 0-1 0 0,0 0 0 0 0,0 0 0 0 0,0-1 1 0 0,0 0-1 0 0,0 1 0 0 0,1-2 0 0 0,-1 1 1 0 0,1 0-1 0 0,0-1 0 0 0,-1 0 1 0 0,1 0-1 0 0,9 0 0 0 0,13 1 17 0 0,0-2 0 0 0,0-1 0 0 0,32-5 0 0 0,-27 2 10 0 0,55 1 0 0 0,-66 2-1720 0 0,10-6-5128 0 0</inkml:trace>
</inkml:ink>
</file>

<file path=ppt/ink/ink14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1"/>
    </inkml:context>
    <inkml:brush xml:id="br0">
      <inkml:brushProperty name="width" value="0.1" units="cm"/>
      <inkml:brushProperty name="height" value="0.1" units="cm"/>
      <inkml:brushProperty name="color" value="#008C3A"/>
    </inkml:brush>
  </inkml:definitions>
  <inkml:trace contextRef="#ctx0" brushRef="#br0">132 1 13503 0 0,'0'0'620'0'0,"-17"27"224"0"0,-12 4 233 0 0,21-23-509 0 0,1-1-1 0 0,0 1 1 0 0,1 0 0 0 0,0 0-1 0 0,-10 18 1 0 0,10-12-69 0 0,0 0-1 0 0,1 0 1 0 0,0 1 0 0 0,1 0-1 0 0,1-1 1 0 0,0 2 0 0 0,1-1-1 0 0,1 0 1 0 0,1 30 0 0 0,1-36-459 0 0,0 0 1 0 0,0 0-1 0 0,1-1 1 0 0,0 1-1 0 0,0-1 1 0 0,1 1-1 0 0,0-1 1 0 0,1 0-1 0 0,0 0 1 0 0,0 0-1 0 0,1-1 0 0 0,0 1 1 0 0,0-1-1 0 0,0 0 1 0 0,1 0-1 0 0,0-1 1 0 0,1 0-1 0 0,9 8 1 0 0,13 0-1685 0 0,-14-9 625 0 0</inkml:trace>
</inkml:ink>
</file>

<file path=ppt/ink/ink14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2"/>
    </inkml:context>
    <inkml:brush xml:id="br0">
      <inkml:brushProperty name="width" value="0.1" units="cm"/>
      <inkml:brushProperty name="height" value="0.1" units="cm"/>
      <inkml:brushProperty name="color" value="#004F8B"/>
    </inkml:brush>
  </inkml:definitions>
  <inkml:trace contextRef="#ctx0" brushRef="#br0">0 78 3223 0 0,'0'0'9262'0'0,"13"1"-3868"0"0,-12-4-5177 0 0,1 0-1 0 0,-1 0 1 0 0,1-1-1 0 0,-1 1 1 0 0,1 0-1 0 0,0 0 1 0 0,0 0 0 0 0,0 0-1 0 0,1 1 1 0 0,-1-1-1 0 0,1 1 1 0 0,0-1-1 0 0,-1 1 1 0 0,1 0-1 0 0,0 0 1 0 0,0 0-1 0 0,0 0 1 0 0,0 1-1 0 0,1-1 1 0 0,-1 1-1 0 0,0 0 1 0 0,7-1 0 0 0,9-3 163 0 0,1 0 1 0 0,39-2 0 0 0,-34 5-77 0 0,46-3 44 0 0,136 10 1 0 0,20-1-350 0 0,118-6 120 0 0,-97 3-57 0 0,-230-2-61 0 0,12 0 15 0 0,1 1 0 0 0,-1 1 0 0 0,0 2-1 0 0,51 11 1433 0 0,-78 5-1238 0 0,-1 2-4453 0 0</inkml:trace>
</inkml:ink>
</file>

<file path=ppt/ink/ink14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3"/>
    </inkml:context>
    <inkml:brush xml:id="br0">
      <inkml:brushProperty name="width" value="0.1" units="cm"/>
      <inkml:brushProperty name="height" value="0.1" units="cm"/>
      <inkml:brushProperty name="color" value="#004F8B"/>
    </inkml:brush>
  </inkml:definitions>
  <inkml:trace contextRef="#ctx0" brushRef="#br0">36 39 9647 0 0,'0'0'439'0'0,"-1"-1"-10"0"0,-4-4-274 0 0,-1 1 29 0 0,4 4 143 0 0,1 0 0 0 0,0-1 0 0 0,0 1 0 0 0,0 0 0 0 0,0-1 0 0 0,0 1 0 0 0,0-1 0 0 0,0 0 0 0 0,0 1 0 0 0,0-1 0 0 0,0 0 0 0 0,0 0 0 0 0,0 1-1 0 0,0-1 1 0 0,0 0 0 0 0,0 0 0 0 0,1 0 0 0 0,-1 0 0 0 0,0 0 0 0 0,1 0 0 0 0,-1 0 0 0 0,1 0 0 0 0,-1-1 0 0 0,1 1 0 0 0,0 0 0 0 0,-1 0 0 0 0,1 0 0 0 0,0 0 0 0 0,0-1 0 0 0,0-1 672 0 0,34 5-477 0 0,-1 2 0 0 0,1 2 1 0 0,-1 0-1 0 0,0 3 0 0 0,43 16 1 0 0,-31-10-392 0 0,90 19 1 0 0,-21-12 28 0 0,-114-21-152 0 0,0 1 0 0 0,0-1 0 0 0,-1 1 0 0 0,1-1 0 0 0,-1 0 0 0 0,1 1 0 0 0,-1-1 0 0 0,1 0 0 0 0,-1 1 0 0 0,0-1 0 0 0,0 0 0 0 0,0 0 0 0 0,1 0 0 0 0,-2 1 0 0 0,-13 11 34 0 0,0-2 1 0 0,0 0-1 0 0,-1 0 0 0 0,-1-2 1 0 0,1 0-1 0 0,-2-1 0 0 0,-20 8 1 0 0,-48 24 86 0 0,85-40-189 0 0,0 1 0 0 0,0-1 0 0 0,0 1 0 0 0,0-1-1 0 0,0 1 1 0 0,0 0 0 0 0,1-1 0 0 0,-1 1 0 0 0,0 0 0 0 0,0 0 0 0 0,1 0-1 0 0,-1-1 1 0 0,0 1 0 0 0,1 0 0 0 0,-1 0 0 0 0,1 0 0 0 0,-1 0 0 0 0,1 0 0 0 0,-1 0-1 0 0,1 0 1 0 0,0 0 0 0 0,0 0 0 0 0,-1 1 0 0 0,1-1 0 0 0,0 1 0 0 0,-1 2-865 0 0</inkml:trace>
</inkml:ink>
</file>

<file path=ppt/ink/ink1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6"/>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4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4"/>
    </inkml:context>
    <inkml:brush xml:id="br0">
      <inkml:brushProperty name="width" value="0.1" units="cm"/>
      <inkml:brushProperty name="height" value="0.1" units="cm"/>
      <inkml:brushProperty name="color" value="#004F8B"/>
    </inkml:brush>
  </inkml:definitions>
  <inkml:trace contextRef="#ctx0" brushRef="#br0">1 25 12551 0 0,'15'-6'1338'0'0,"15"-12"7363"0"0,-25 30-6453 0 0,-1 2-3052 0 0,4 18 934 0 0,-2-1 0 0 0,-2 2 0 0 0,-1-1 0 0 0,-1 0 1 0 0,-3 39-1 0 0,1-32-21 0 0,-2-10-68 0 0,2-24-33 0 0,-1-1 0 0 0,0 1 0 0 0,1-1 0 0 0,0 1 0 0 0,0-1 0 0 0,0 1 0 0 0,1-1 1 0 0,-1 1-1 0 0,1-1 0 0 0,0 1 0 0 0,0-1 0 0 0,1 1 0 0 0,0-1 0 0 0,-1 0 1 0 0,1 0-1 0 0,1 0 0 0 0,-1 0 0 0 0,6 7 0 0 0,-8-11-2 0 0,0 0-95 0 0,0 0 0 0 0,0 1 0 0 0</inkml:trace>
</inkml:ink>
</file>

<file path=ppt/ink/ink14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5"/>
    </inkml:context>
    <inkml:brush xml:id="br0">
      <inkml:brushProperty name="width" value="0.1" units="cm"/>
      <inkml:brushProperty name="height" value="0.1" units="cm"/>
      <inkml:brushProperty name="color" value="#004F8B"/>
    </inkml:brush>
  </inkml:definitions>
  <inkml:trace contextRef="#ctx0" brushRef="#br0">144 40 5063 0 0,'9'-16'10916'0'0,"-10"15"-10737"0"0,-8-12 2830 0 0,5 11-2956 0 0,0 1-1 0 0,1-1 1 0 0,-1 1 0 0 0,0 0-1 0 0,0 0 1 0 0,0 0 0 0 0,0 1-1 0 0,0-1 1 0 0,0 1-1 0 0,0 0 1 0 0,0 0 0 0 0,0 1-1 0 0,0-1 1 0 0,0 1 0 0 0,-5 1-1 0 0,1 0 21 0 0,0-1 0 0 0,1 2 0 0 0,0-1 0 0 0,-1 1-1 0 0,1 0 1 0 0,-12 8 0 0 0,16-9-15 0 0,0 2-38 0 0,-1 11 66 0 0,4-14-84 0 0,0 0-1 0 0,0 1 0 0 0,0-1 1 0 0,0 0-1 0 0,0 1 1 0 0,0-1-1 0 0,1 0 0 0 0,-1 0 1 0 0,0 1-1 0 0,1-1 1 0 0,-1 0-1 0 0,1 0 0 0 0,0 1 1 0 0,-1-1-1 0 0,1 0 0 0 0,0 0 1 0 0,-1 0-1 0 0,1 0 1 0 0,0 0-1 0 0,0 0 0 0 0,0 0 1 0 0,0-1-1 0 0,0 1 1 0 0,0 0-1 0 0,0 0 0 0 0,0-1 1 0 0,2 2-1 0 0,31 15 20 0 0,-11-10 93 0 0,-1 2-1 0 0,0 1 0 0 0,-1 1 1 0 0,0 0-1 0 0,-1 2 1 0 0,29 22-1 0 0,-44-31-88 0 0,-1 0 0 0 0,0 0 1 0 0,0 0-1 0 0,0 0 0 0 0,-1 0 0 0 0,1 1 0 0 0,-1 0 0 0 0,0 0 1 0 0,0 0-1 0 0,-1 0 0 0 0,1 0 0 0 0,-1 0 0 0 0,0 1 0 0 0,-1-1 0 0 0,1 1 1 0 0,-1-1-1 0 0,0 1 0 0 0,-1 0 0 0 0,1 0 0 0 0,-1-1 0 0 0,0 1 1 0 0,-1 0-1 0 0,1-1 0 0 0,-1 1 0 0 0,0 0 0 0 0,-1-1 0 0 0,1 1 0 0 0,-1-1 1 0 0,0 1-1 0 0,0-1 0 0 0,-1 0 0 0 0,-5 9 0 0 0,2-6-3 0 0,1-1 0 0 0,-1 1 0 0 0,-1-1 0 0 0,0 0 0 0 0,0-1-1 0 0,0 1 1 0 0,0-1 0 0 0,-1-1 0 0 0,0 1 0 0 0,-1-1 0 0 0,1-1 0 0 0,-1 0 0 0 0,1 0 0 0 0,-1 0-1 0 0,-1-1 1 0 0,-13 2 0 0 0,18-5 38 0 0,5-3-39 0 0,0 0 0 0 0,0-1 0 0 0,1 1 1 0 0,-1 0-1 0 0,1 0 0 0 0,-1-1 0 0 0,1 1 0 0 0,0 0 0 0 0,1 0 0 0 0,1-4 0 0 0,64-116-45 0 0,-9 18-12 0 0,-35 62-63 0 0,15-36-310 0 0,-38 77 403 0 0,1 1 0 0 0,0-1 0 0 0,-1 1 1 0 0,1-1-1 0 0,-1 1 0 0 0,0-1 0 0 0,0 0 0 0 0,1 1 0 0 0,-1-1 0 0 0,0 0 0 0 0,0 1 1 0 0,0-1-1 0 0,-1 0 0 0 0,1 1 0 0 0,0-1 0 0 0,-1 0 0 0 0,1 1 0 0 0,-1-1 0 0 0,1 1 0 0 0,-1-1 1 0 0,0 1-1 0 0,0-1 0 0 0,0 1 0 0 0,1-1 0 0 0,-1 1 0 0 0,-1 0 0 0 0,1 0 0 0 0,0-1 0 0 0,0 1 1 0 0,0 0-1 0 0,-1 0 0 0 0,1 0 0 0 0,0 0 0 0 0,-1 1 0 0 0,1-1 0 0 0,-1 0 0 0 0,1 0 0 0 0,-1 1 1 0 0,-2-1-1 0 0,4 0 1 0 0,-4-1-181 0 0,0 0-1 0 0,1 0 1 0 0,-1 1-1 0 0,0-1 1 0 0,0 1-1 0 0,0 0 1 0 0,0 0-1 0 0,0 0 1 0 0,0 0-1 0 0,0 1 1 0 0,-1-1-1 0 0,1 1 1 0 0,-7 1-1 0 0,3 0-864 0 0,-1 0-383 0 0</inkml:trace>
</inkml:ink>
</file>

<file path=ppt/ink/ink14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6"/>
    </inkml:context>
    <inkml:brush xml:id="br0">
      <inkml:brushProperty name="width" value="0.1" units="cm"/>
      <inkml:brushProperty name="height" value="0.1" units="cm"/>
      <inkml:brushProperty name="color" value="#004F8B"/>
    </inkml:brush>
  </inkml:definitions>
  <inkml:trace contextRef="#ctx0" brushRef="#br0">6 101 3223 0 0,'0'0'10667'0'0,"-5"-22"-5010"0"0,7 18-5518 0 0,1-1 1 0 0,-1 1-1 0 0,1 0 0 0 0,0-1 1 0 0,1 2-1 0 0,-1-1 0 0 0,1 0 1 0 0,0 1-1 0 0,-1-1 0 0 0,1 1 0 0 0,1 0 1 0 0,-1 0-1 0 0,0 1 0 0 0,10-5 1 0 0,-7 4-8 0 0,0 0 0 0 0,0 0 0 0 0,0 0 1 0 0,0 1-1 0 0,0 0 0 0 0,0 1 0 0 0,1-1 1 0 0,-1 1-1 0 0,14 1 0 0 0,-18 0-93 0 0,-1 0 1 0 0,1 0-1 0 0,-1 1 0 0 0,1-1 0 0 0,-1 1 1 0 0,0 0-1 0 0,1 0 0 0 0,-1 0 0 0 0,0 0 1 0 0,1 0-1 0 0,-1 0 0 0 0,0 0 0 0 0,0 1 1 0 0,0-1-1 0 0,0 1 0 0 0,-1 0 0 0 0,1-1 0 0 0,0 1 1 0 0,-1 0-1 0 0,1 0 0 0 0,-1 0 0 0 0,1 0 1 0 0,0 3-1 0 0,0 0-17 0 0,-1 0 0 0 0,1 0 0 0 0,-1 0 1 0 0,0 0-1 0 0,-1 0 0 0 0,0 0 0 0 0,1 0 0 0 0,-2 0 0 0 0,1 0 0 0 0,-2 10 1 0 0,-3 7-9 0 0,-1-1 0 0 0,0 1 0 0 0,-2-1 0 0 0,-13 26 0 0 0,4-16-308 0 0,-39 54 1 0 0,13-22-488 0 0,42-63 777 0 0,1 1 0 0 0,0 0-1 0 0,0-1 1 0 0,-1 1 0 0 0,1 0-1 0 0,0 0 1 0 0,0-1 0 0 0,0 1-1 0 0,0 0 1 0 0,0 0 0 0 0,0-1-1 0 0,0 1 1 0 0,0 0 0 0 0,0 0 0 0 0,0-1-1 0 0,0 1 1 0 0,0 0 0 0 0,0 0-1 0 0,1-1 1 0 0,-1 1 0 0 0,0 0-1 0 0,1-1 1 0 0,-1 1 0 0 0,0 0-1 0 0,1-1 1 0 0,-1 1 0 0 0,1-1 0 0 0,-1 1-1 0 0,1-1 1 0 0,-1 1 0 0 0,1-1-1 0 0,0 1 1 0 0,-1-1 0 0 0,1 1-1 0 0,-1-1 1 0 0,1 1 0 0 0,0-1-1 0 0,1 1 1 0 0,24 9-100 0 0,4-7 241 0 0,49 1 0 0 0,-49-4-6 0 0,45 7 0 0 0,-37-8-2299 0 0,-28 2 928 0 0</inkml:trace>
</inkml:ink>
</file>

<file path=ppt/ink/ink14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7"/>
    </inkml:context>
    <inkml:brush xml:id="br0">
      <inkml:brushProperty name="width" value="0.1" units="cm"/>
      <inkml:brushProperty name="height" value="0.1" units="cm"/>
      <inkml:brushProperty name="color" value="#004F8B"/>
    </inkml:brush>
  </inkml:definitions>
  <inkml:trace contextRef="#ctx0" brushRef="#br0">1 235 3223 0 0,'17'19'6147'0'0,"-9"-16"-5661"0"0,0 0 1 0 0,-1-1-1 0 0,1 1 0 0 0,0-2 0 0 0,0 1 1 0 0,0-1-1 0 0,0-1 0 0 0,0 1 0 0 0,0-1 1 0 0,0-1-1 0 0,0 1 0 0 0,13-4 0 0 0,8-3 388 0 0,1-1-1 0 0,30-14 0 0 0,38-10 831 0 0,426-48 3043 0 0,-9 3-3979 0 0,-459 63-830 0 0,-37 8-112 0 0,0 0 0 0 0,1 2 0 0 0,-1 1 0 0 0,1 0 0 0 0,0 1 0 0 0,29 1 0 0 0,-68 14-8279 0 0</inkml:trace>
</inkml:ink>
</file>

<file path=ppt/ink/ink14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8"/>
    </inkml:context>
    <inkml:brush xml:id="br0">
      <inkml:brushProperty name="width" value="0.1" units="cm"/>
      <inkml:brushProperty name="height" value="0.1" units="cm"/>
      <inkml:brushProperty name="color" value="#004F8B"/>
    </inkml:brush>
  </inkml:definitions>
  <inkml:trace contextRef="#ctx0" brushRef="#br0">123 1 9759 0 0,'0'0'6759'0'0,"-35"12"-4088"0"0,31-10-2543 0 0,-2 1-83 0 0,0-1 0 0 0,0 1 0 0 0,1 0 0 0 0,0 0 0 0 0,-1 1 0 0 0,1-1 1 0 0,0 1-1 0 0,1 0 0 0 0,-1 1 0 0 0,1-1 0 0 0,0 1 0 0 0,0 0 0 0 0,0 0 0 0 0,1 0 0 0 0,-1 0 0 0 0,-2 8 0 0 0,4-7 19 0 0,2-4-47 0 0,0-1 1 0 0,0 0-1 0 0,1 0 0 0 0,-1 0 1 0 0,0 0-1 0 0,1 0 0 0 0,-1 1 0 0 0,0-1 1 0 0,1 0-1 0 0,-1 0 0 0 0,1 0 0 0 0,0 0 1 0 0,-1 0-1 0 0,1 0 0 0 0,0 0 0 0 0,0-1 1 0 0,-1 1-1 0 0,1 0 0 0 0,0 0 1 0 0,0 0-1 0 0,0-1 0 0 0,0 1 0 0 0,0-1 1 0 0,0 1-1 0 0,0-1 0 0 0,0 1 0 0 0,0-1 1 0 0,1 1-1 0 0,-1-1 0 0 0,0 0 0 0 0,0 0 1 0 0,0 1-1 0 0,2-1 0 0 0,38 5 455 0 0,6-4 45 0 0,-15-1-111 0 0,0 1 0 0 0,-1 1 0 0 0,1 2 0 0 0,-1 1 0 0 0,50 14 0 0 0,-78-18-390 0 0,0 0 1 0 0,0 1-1 0 0,0-1 0 0 0,-1 1 1 0 0,1-1-1 0 0,0 1 0 0 0,0 0 1 0 0,-1 0-1 0 0,1 0 1 0 0,-1 0-1 0 0,0 1 0 0 0,0-1 1 0 0,0 1-1 0 0,0-1 0 0 0,0 1 1 0 0,0 0-1 0 0,-1-1 0 0 0,1 1 1 0 0,1 5-1 0 0,-2-3 27 0 0,0-1 1 0 0,-1 1-1 0 0,1-1 0 0 0,-1 1 1 0 0,0-1-1 0 0,0 0 0 0 0,-1 1 1 0 0,1-1-1 0 0,-1 1 0 0 0,0-1 0 0 0,0 0 1 0 0,-3 8-1 0 0,-1-1 56 0 0,0-1-1 0 0,-1 0 1 0 0,0 0-1 0 0,0 0 1 0 0,-1-1-1 0 0,0 0 1 0 0,0 0-1 0 0,-1 0 0 0 0,-1-1 1 0 0,-10 8-1 0 0,0-4-17 0 0,-1-1-1 0 0,0-1 0 0 0,-26 8 1 0 0,17-6-103 0 0,25-10-55 0 0,0-1-1 0 0,0 0 0 0 0,-1 0 0 0 0,1 0 0 0 0,0-1 0 0 0,-1 0 0 0 0,1 0 0 0 0,0 0 0 0 0,-6 0 1 0 0,-21-8-4472 0 0</inkml:trace>
</inkml:ink>
</file>

<file path=ppt/ink/ink14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29"/>
    </inkml:context>
    <inkml:brush xml:id="br0">
      <inkml:brushProperty name="width" value="0.1" units="cm"/>
      <inkml:brushProperty name="height" value="0.1" units="cm"/>
      <inkml:brushProperty name="color" value="#004F8B"/>
    </inkml:brush>
  </inkml:definitions>
  <inkml:trace contextRef="#ctx0" brushRef="#br0">0 68 10591 0 0,'28'-15'1371'0'0,"-18"8"-795"0"0,1 0 1 0 0,-1 1-1 0 0,1 1 0 0 0,0 0 0 0 0,0 0 1 0 0,0 1-1 0 0,1 1 0 0 0,0 0 0 0 0,18-3 1 0 0,-11 5 324 0 0,1 1 1 0 0,-1 0 0 0 0,0 2 0 0 0,0 0-1 0 0,24 6 1 0 0,7-1-3718 0 0,-35-5 1272 0 0</inkml:trace>
</inkml:ink>
</file>

<file path=ppt/ink/ink14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0"/>
    </inkml:context>
    <inkml:brush xml:id="br0">
      <inkml:brushProperty name="width" value="0.1" units="cm"/>
      <inkml:brushProperty name="height" value="0.1" units="cm"/>
      <inkml:brushProperty name="color" value="#004F8B"/>
    </inkml:brush>
  </inkml:definitions>
  <inkml:trace contextRef="#ctx0" brushRef="#br0">215 1 9671 0 0,'0'0'875'0'0,"-36"15"881"0"0,-37 20 4684 0 0,62-28-5989 0 0,1 0 1 0 0,0 0-1 0 0,1 1 1 0 0,-14 13-1 0 0,19-16-392 0 0,0 0-1 0 0,0-1 1 0 0,0 2-1 0 0,0-1 1 0 0,1 0-1 0 0,0 1 1 0 0,0-1-1 0 0,1 1 1 0 0,0 0-1 0 0,0 0 1 0 0,0 0-1 0 0,0 0 1 0 0,1 1-1 0 0,0-1 1 0 0,0 0-1 0 0,1 0 1 0 0,0 1-1 0 0,0-1 1 0 0,1 0-1 0 0,-1 1 1 0 0,1-1-1 0 0,0 0 1 0 0,4 9-1 0 0,-4-10-44 0 0,1 0-1 0 0,0 0 1 0 0,0 0-1 0 0,0-1 1 0 0,1 1 0 0 0,-1-1-1 0 0,1 1 1 0 0,0-1-1 0 0,1 0 1 0 0,-1 0 0 0 0,1-1-1 0 0,-1 1 1 0 0,1-1-1 0 0,0 1 1 0 0,0-1-1 0 0,1-1 1 0 0,-1 1 0 0 0,1 0-1 0 0,-1-1 1 0 0,1 0-1 0 0,0 0 1 0 0,0 0-1 0 0,0-1 1 0 0,0 0 0 0 0,0 0-1 0 0,0 0 1 0 0,0 0-1 0 0,0-1 1 0 0,0 0-1 0 0,1 0 1 0 0,-1-1 0 0 0,0 1-1 0 0,9-3 1 0 0,-7 2 43 0 0,-1-1 1 0 0,0 0-1 0 0,0 0 0 0 0,0 0 1 0 0,0-1-1 0 0,-1 0 1 0 0,1 0-1 0 0,-1 0 1 0 0,1-1-1 0 0,-1 1 0 0 0,0-1 1 0 0,-1-1-1 0 0,1 1 1 0 0,-1-1-1 0 0,0 1 0 0 0,0-1 1 0 0,0-1-1 0 0,0 1 1 0 0,-1 0-1 0 0,0-1 1 0 0,0 0-1 0 0,-1 0 0 0 0,0 1 1 0 0,0-2-1 0 0,0 1 1 0 0,0 0-1 0 0,0-9 0 0 0,-1 11-38 0 0,-1-1 0 0 0,1 0 0 0 0,-1 0 0 0 0,0 0 0 0 0,0 1 0 0 0,-1-1 0 0 0,1 0 0 0 0,-1 0 0 0 0,0 1 0 0 0,-1-1 0 0 0,1 1 0 0 0,-1-1 0 0 0,0 1 0 0 0,0-1 0 0 0,0 1 0 0 0,-1 0-1 0 0,1 0 1 0 0,-1 0 0 0 0,0 0 0 0 0,0 1 0 0 0,0-1 0 0 0,-1 1 0 0 0,1 0 0 0 0,-1 0 0 0 0,0 0 0 0 0,0 0 0 0 0,0 1 0 0 0,0-1 0 0 0,0 1 0 0 0,-1 0 0 0 0,1 0 0 0 0,0 1 0 0 0,-1-1-1 0 0,0 1 1 0 0,1 0 0 0 0,-1 0 0 0 0,0 1 0 0 0,-7-1 0 0 0,8 1-255 0 0,-5 0-2194 0 0</inkml:trace>
</inkml:ink>
</file>

<file path=ppt/ink/ink14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1"/>
    </inkml:context>
    <inkml:brush xml:id="br0">
      <inkml:brushProperty name="width" value="0.1" units="cm"/>
      <inkml:brushProperty name="height" value="0.1" units="cm"/>
      <inkml:brushProperty name="color" value="#004F8B"/>
    </inkml:brush>
  </inkml:definitions>
  <inkml:trace contextRef="#ctx0" brushRef="#br0">92 30 14279 0 0,'0'0'1103'0'0,"-29"-2"4464"0"0,26 3-5460 0 0,-1 0 0 0 0,1 1 1 0 0,-1-1-1 0 0,1 1 0 0 0,0 0 1 0 0,0-1-1 0 0,-1 2 0 0 0,1-1 1 0 0,1 0-1 0 0,-1 0 1 0 0,0 1-1 0 0,1 0 0 0 0,-1-1 1 0 0,1 1-1 0 0,0 0 0 0 0,0 0 1 0 0,0 1-1 0 0,0-1 1 0 0,0 0-1 0 0,1 1 0 0 0,-1-1 1 0 0,1 0-1 0 0,0 1 0 0 0,0 0 1 0 0,1-1-1 0 0,-1 1 0 0 0,1 0 1 0 0,-1-1-1 0 0,1 1 1 0 0,0 0-1 0 0,1-1 0 0 0,-1 1 1 0 0,1 0-1 0 0,-1-1 0 0 0,1 1 1 0 0,0-1-1 0 0,0 1 0 0 0,1-1 1 0 0,2 6-1 0 0,-1-3-106 0 0,-1-1-1 0 0,1 0 0 0 0,0 0 1 0 0,1 0-1 0 0,-1-1 0 0 0,1 1 0 0 0,0-1 1 0 0,0 0-1 0 0,0 0 0 0 0,0 0 1 0 0,1 0-1 0 0,0-1 0 0 0,0 0 1 0 0,0 0-1 0 0,0 0 0 0 0,0 0 1 0 0,1-1-1 0 0,-1 0 0 0 0,1 0 1 0 0,-1-1-1 0 0,1 1 0 0 0,0-1 0 0 0,0-1 1 0 0,11 1-1 0 0,-10-2 19 0 0,0 0 0 0 0,0-1 0 0 0,0 0 0 0 0,-1-1-1 0 0,1 1 1 0 0,-1-1 0 0 0,1 0 0 0 0,-1-1 0 0 0,0 0 0 0 0,0 0 0 0 0,0 0-1 0 0,-1-1 1 0 0,1 1 0 0 0,-1-1 0 0 0,0 0 0 0 0,-1-1 0 0 0,8-10 0 0 0,-9 12 15 0 0,-1 0 0 0 0,1 0 0 0 0,-1 0 0 0 0,1-1 0 0 0,-1 1 0 0 0,-1-1 0 0 0,1 1 0 0 0,-1-1 0 0 0,1 0 0 0 0,-1 1 0 0 0,-1-1 0 0 0,1 0 0 0 0,-1 0 0 0 0,1 0 0 0 0,-2 0 0 0 0,1 1 0 0 0,0-1 0 0 0,-1 0 0 0 0,0 0 0 0 0,0 0 1 0 0,0 1-1 0 0,-1-1 0 0 0,0 1 0 0 0,1-1 0 0 0,-2 1 0 0 0,-4-8 0 0 0,6 9-2 0 0,-1 1 0 0 0,0 0 0 0 0,0 0 0 0 0,-1 0 0 0 0,1 0 0 0 0,0 1 0 0 0,0-1 0 0 0,-1 1 0 0 0,1-1 0 0 0,-1 1 0 0 0,0 0 1 0 0,1 0-1 0 0,-1 0 0 0 0,0 0 0 0 0,1 0 0 0 0,-1 1 0 0 0,0-1 0 0 0,-5 1 0 0 0,-56 6-1547 0 0,29-1-5567 0 0</inkml:trace>
</inkml:ink>
</file>

<file path=ppt/ink/ink14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2"/>
    </inkml:context>
    <inkml:brush xml:id="br0">
      <inkml:brushProperty name="width" value="0.1" units="cm"/>
      <inkml:brushProperty name="height" value="0.1" units="cm"/>
      <inkml:brushProperty name="color" value="#004F8B"/>
    </inkml:brush>
  </inkml:definitions>
  <inkml:trace contextRef="#ctx0" brushRef="#br0">0 0 3679 0 0,'0'0'284'0'0,"35"5"5192"0"0,-31-6-4759 0 0,0 1 0 0 0,0-1-1 0 0,0 1 1 0 0,0 1 0 0 0,-1-1-1 0 0,1 0 1 0 0,0 1 0 0 0,0 0 0 0 0,0 0-1 0 0,-1 0 1 0 0,1 0 0 0 0,0 0-1 0 0,-1 1 1 0 0,6 3 0 0 0,49 37 2250 0 0,-13-7-1274 0 0,9 0-1177 0 0,-40-25-557 0 0,0 0 1 0 0,0-1 0 0 0,1 0 0 0 0,1-1 0 0 0,-1-1 0 0 0,1-1 0 0 0,22 7-1 0 0,-10-18-5733 0 0</inkml:trace>
</inkml:ink>
</file>

<file path=ppt/ink/ink14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3"/>
    </inkml:context>
    <inkml:brush xml:id="br0">
      <inkml:brushProperty name="width" value="0.1" units="cm"/>
      <inkml:brushProperty name="height" value="0.1" units="cm"/>
      <inkml:brushProperty name="color" value="#004F8B"/>
    </inkml:brush>
  </inkml:definitions>
  <inkml:trace contextRef="#ctx0" brushRef="#br0">370 8 3223 0 0,'-9'-3'11897'0'0,"-13"-2"-8588"0"0,16 6-2967 0 0,0-1 0 0 0,-1 1 1 0 0,1 1-1 0 0,0-1 0 0 0,0 1 1 0 0,0 0-1 0 0,1 0 0 0 0,-1 1 1 0 0,0-1-1 0 0,1 1 0 0 0,0 0 1 0 0,-9 7-1 0 0,-60 53 353 0 0,61-50-439 0 0,7-8-214 0 0,-21 20 168 0 0,1 1 0 0 0,-31 40 0 0 0,51-58-245 0 0,0 0 0 0 0,0 0 0 0 0,1 1 0 0 0,1 0 1 0 0,-1 0-1 0 0,2 0 0 0 0,-1 0 0 0 0,1 1 0 0 0,0 0 0 0 0,1-1 0 0 0,1 1 1 0 0,-1 0-1 0 0,1 18 0 0 0,1-26-77 0 0,0-1 0 0 0,0 0 1 0 0,0 0-1 0 0,0 0 0 0 0,0 0 0 0 0,0 0 1 0 0,1 0-1 0 0,-1 1 0 0 0,0-1 0 0 0,1 0 0 0 0,-1 0 1 0 0,1 0-1 0 0,-1 0 0 0 0,1 0 0 0 0,0 0 1 0 0,-1 0-1 0 0,1-1 0 0 0,0 1 0 0 0,0 0 1 0 0,-1 0-1 0 0,3 1 0 0 0,4 1-1972 0 0</inkml:trace>
</inkml:ink>
</file>

<file path=ppt/ink/ink1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7"/>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4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4"/>
    </inkml:context>
    <inkml:brush xml:id="br0">
      <inkml:brushProperty name="width" value="0.1" units="cm"/>
      <inkml:brushProperty name="height" value="0.1" units="cm"/>
      <inkml:brushProperty name="color" value="#004F8B"/>
    </inkml:brush>
  </inkml:definitions>
  <inkml:trace contextRef="#ctx0" brushRef="#br0">193 0 5063 0 0,'0'0'10286'0'0,"-20"9"-5934"0"0,-7 20-3738 0 0,2 1 1 0 0,1 1 0 0 0,-33 56-1 0 0,51-78-587 0 0,1 1 0 0 0,0 0 0 0 0,0 0-1 0 0,1 0 1 0 0,1 0 0 0 0,0 0 0 0 0,0 1-1 0 0,-1 11 1 0 0,3-19-21 0 0,1 1-1 0 0,0-1 1 0 0,-1 0-1 0 0,1 0 1 0 0,1 0 0 0 0,-1 0-1 0 0,0 0 1 0 0,1 0-1 0 0,0 0 1 0 0,-1 0-1 0 0,1 0 1 0 0,0 0-1 0 0,1 0 1 0 0,-1 0 0 0 0,0 0-1 0 0,1 0 1 0 0,0-1-1 0 0,0 1 1 0 0,-1-1-1 0 0,2 1 1 0 0,-1-1-1 0 0,0 0 1 0 0,0 0-1 0 0,1 0 1 0 0,-1 0 0 0 0,1 0-1 0 0,-1 0 1 0 0,1-1-1 0 0,0 0 1 0 0,0 1-1 0 0,4 1 1 0 0,10 1 86 0 0,-1 0-1 0 0,1 0 1 0 0,0-2 0 0 0,0 0 0 0 0,-1-1 0 0 0,32-2-1 0 0,106-19 975 0 0,-48 5-713 0 0,-7 5-2600 0 0,-88 8 1046 0 0</inkml:trace>
</inkml:ink>
</file>

<file path=ppt/ink/ink14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5"/>
    </inkml:context>
    <inkml:brush xml:id="br0">
      <inkml:brushProperty name="width" value="0.1" units="cm"/>
      <inkml:brushProperty name="height" value="0.1" units="cm"/>
      <inkml:brushProperty name="color" value="#004F8B"/>
    </inkml:brush>
  </inkml:definitions>
  <inkml:trace contextRef="#ctx0" brushRef="#br0">133 1 11975 0 0,'0'0'923'0'0,"-27"20"337"0"0,9-11 127 0 0,15-7-1136 0 0,-1-1 0 0 0,1 1 0 0 0,0 0 0 0 0,-1-1 0 0 0,1 2 0 0 0,0-1 0 0 0,0 0 0 0 0,0 1 0 0 0,1-1-1 0 0,-1 1 1 0 0,0 0 0 0 0,1 0 0 0 0,0 0 0 0 0,0 0 0 0 0,0 0 0 0 0,0 1 0 0 0,0-1 0 0 0,1 0 0 0 0,-1 1 0 0 0,0 5 0 0 0,-7 20 815 0 0,1 1 0 0 0,-4 43 0 0 0,9-51-983 0 0,2 1 0 0 0,0 0 0 0 0,2 0 0 0 0,0-1 0 0 0,2 1 0 0 0,10 42 0 0 0,7-21-8 0 0,-19-42-200 0 0,0-1-1 0 0,0 0 1 0 0,0 0 0 0 0,-1 1 0 0 0,1-1 0 0 0,0 0 0 0 0,0 0 0 0 0,0 0-1 0 0,1 0 1 0 0,-1 0 0 0 0,0 0 0 0 0,0 0 0 0 0,1-1 0 0 0,-1 1-1 0 0,0 0 1 0 0,1-1 0 0 0,-1 1 0 0 0,0-1 0 0 0,1 1 0 0 0,-1-1-1 0 0,1 0 1 0 0,-1 0 0 0 0,1 1 0 0 0,-1-1 0 0 0,1 0 0 0 0,-1 0-1 0 0,1 0 1 0 0,2-1 0 0 0,6-4-1563 0 0</inkml:trace>
</inkml:ink>
</file>

<file path=ppt/ink/ink14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6"/>
    </inkml:context>
    <inkml:brush xml:id="br0">
      <inkml:brushProperty name="width" value="0.1" units="cm"/>
      <inkml:brushProperty name="height" value="0.1" units="cm"/>
      <inkml:brushProperty name="color" value="#004F8B"/>
    </inkml:brush>
  </inkml:definitions>
  <inkml:trace contextRef="#ctx0" brushRef="#br0">139 0 10135 0 0,'-19'31'2719'0'0,"-42"33"4034"0"0,53-54-6104 0 0,0 1 0 0 0,1 0 1 0 0,0 0-1 0 0,-8 20 1 0 0,12-25-559 0 0,1-1 0 0 0,0 1 0 0 0,0 1 0 0 0,1-1 0 0 0,-1 0 0 0 0,1 0 0 0 0,1 0 0 0 0,-1 1-1 0 0,1-1 1 0 0,0 0 0 0 0,1 1 0 0 0,-1-1 0 0 0,1 0 0 0 0,1 0 0 0 0,-1 1 0 0 0,1-1 0 0 0,0 0 0 0 0,0 0 0 0 0,1-1 0 0 0,0 1 0 0 0,0 0 0 0 0,0-1 0 0 0,1 0 0 0 0,-1 0 0 0 0,9 8 0 0 0,-5-6-73 0 0,0-1 0 0 0,0 0-1 0 0,1 0 1 0 0,0 0 0 0 0,0-1 0 0 0,1-1 0 0 0,0 1-1 0 0,-1-1 1 0 0,1-1 0 0 0,0 0 0 0 0,1 0 0 0 0,-1 0-1 0 0,1-1 1 0 0,-1-1 0 0 0,1 0 0 0 0,-1 0 0 0 0,1-1-1 0 0,0 0 1 0 0,-1-1 0 0 0,1 0 0 0 0,15-3-1 0 0,-6 0 12 0 0,-1-1-1 0 0,1 0 0 0 0,-1-1 1 0 0,-1-1-1 0 0,1-1 0 0 0,-2 0 1 0 0,1-1-1 0 0,-1-1 0 0 0,0-1 0 0 0,19-16 1 0 0,-32 24-12 0 0,1 0 0 0 0,-1 0 0 0 0,0-1 0 0 0,0 1 0 0 0,0-1 0 0 0,-1 0 0 0 0,1 0 0 0 0,-1 0 0 0 0,0 0 0 0 0,0 0 0 0 0,0 0 0 0 0,0 0 0 0 0,-1-1 0 0 0,0 1 0 0 0,0-1 0 0 0,0 1 0 0 0,0-1 0 0 0,-1 1 0 0 0,0-6 0 0 0,0 7 0 0 0,-1-1 1 0 0,0 0 0 0 0,0 0 0 0 0,0 0-1 0 0,-1 1 1 0 0,1-1 0 0 0,-1 1 0 0 0,0-1-1 0 0,0 1 1 0 0,0 0 0 0 0,0-1 0 0 0,-1 1-1 0 0,1 0 1 0 0,-1 1 0 0 0,0-1 0 0 0,0 0-1 0 0,0 1 1 0 0,0-1 0 0 0,0 1 0 0 0,0 0-1 0 0,-1 0 1 0 0,-5-2 0 0 0,-7-3 43 0 0,-1 0 0 0 0,1 1 0 0 0,-1 1 0 0 0,-1 0 0 0 0,-22-2-1 0 0,31 5-407 0 0,0 1-1 0 0,0 1 0 0 0,0 0 1 0 0,0 0-1 0 0,0 1 0 0 0,0 0 0 0 0,0 0 1 0 0,0 1-1 0 0,1 0 0 0 0,-1 1 1 0 0,1 0-1 0 0,-13 5 0 0 0</inkml:trace>
</inkml:ink>
</file>

<file path=ppt/ink/ink14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7"/>
    </inkml:context>
    <inkml:brush xml:id="br0">
      <inkml:brushProperty name="width" value="0.1" units="cm"/>
      <inkml:brushProperty name="height" value="0.1" units="cm"/>
      <inkml:brushProperty name="color" value="#004F8B"/>
    </inkml:brush>
  </inkml:definitions>
  <inkml:trace contextRef="#ctx0" brushRef="#br0">1 48 2303 0 0,'0'0'13879'0'0,"25"-19"-8963"0"0,1 12-4484 0 0,-1 0-1 0 0,1 2 1 0 0,0 1 0 0 0,0 1-1 0 0,0 1 1 0 0,1 1 0 0 0,-1 2-1 0 0,52 7 1 0 0,-63-4-993 0 0,-1 0-1 0 0,0 1 1 0 0,-1 0 0 0 0,1 1-1 0 0,-1 0 1 0 0,19 14 0 0 0,-25-17-1390 0 0</inkml:trace>
</inkml:ink>
</file>

<file path=ppt/ink/ink14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8"/>
    </inkml:context>
    <inkml:brush xml:id="br0">
      <inkml:brushProperty name="width" value="0.1" units="cm"/>
      <inkml:brushProperty name="height" value="0.1" units="cm"/>
      <inkml:brushProperty name="color" value="#004F8B"/>
    </inkml:brush>
  </inkml:definitions>
  <inkml:trace contextRef="#ctx0" brushRef="#br0">1 5 9215 0 0,'0'0'831'0'0,"31"8"1078"0"0,-6-5 1878 0 0,46-2 0 0 0,27-8-1047 0 0,47-1-1474 0 0,-70 7-3872 0 0,-65 1 1172 0 0</inkml:trace>
</inkml:ink>
</file>

<file path=ppt/ink/ink14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39"/>
    </inkml:context>
    <inkml:brush xml:id="br0">
      <inkml:brushProperty name="width" value="0.1" units="cm"/>
      <inkml:brushProperty name="height" value="0.1" units="cm"/>
      <inkml:brushProperty name="color" value="#004F8B"/>
    </inkml:brush>
  </inkml:definitions>
  <inkml:trace contextRef="#ctx0" brushRef="#br0">21 107 10335 0 0,'8'-44'2240'0'0,"-7"17"4036"0"0,-1 24-5938 0 0,0 1-1 0 0,-1-1 1 0 0,0 1-1 0 0,1 0 1 0 0,-1-1-1 0 0,0 1 1 0 0,0-1-1 0 0,0 1 1 0 0,0 0-1 0 0,-1 0 1 0 0,1 0-1 0 0,0 0 1 0 0,-4-4 1661 0 0,-8 70-1534 0 0,13 30-401 0 0,3-1 0 0 0,32 182 0 0 0,-35-273 0 0 0,1-2-11 0 0,1 5-42 0 0,1-2-168 0 0</inkml:trace>
</inkml:ink>
</file>

<file path=ppt/ink/ink14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0"/>
    </inkml:context>
    <inkml:brush xml:id="br0">
      <inkml:brushProperty name="width" value="0.1" units="cm"/>
      <inkml:brushProperty name="height" value="0.1" units="cm"/>
      <inkml:brushProperty name="color" value="#004F8B"/>
    </inkml:brush>
  </inkml:definitions>
  <inkml:trace contextRef="#ctx0" brushRef="#br0">81 0 14399 0 0,'0'0'2480'0'0,"-31"17"1860"0"0,26-10-4268 0 0,-1 1 0 0 0,1 0 0 0 0,0 0 0 0 0,0 0 0 0 0,1 0-1 0 0,1 1 1 0 0,-1 0 0 0 0,1-1 0 0 0,0 1 0 0 0,1 0 0 0 0,0 1 0 0 0,1-1 0 0 0,0 0-1 0 0,0 0 1 0 0,1 1 0 0 0,0-1 0 0 0,1 0 0 0 0,0 1 0 0 0,0-1 0 0 0,5 14-1 0 0,-5-17-65 0 0,1 0-1 0 0,1-1 0 0 0,-1 1 0 0 0,1 0 0 0 0,0-1 0 0 0,0 1 0 0 0,1-1 0 0 0,0 0 0 0 0,0 0 0 0 0,0-1 0 0 0,0 1 0 0 0,1-1 0 0 0,-1 0 1 0 0,1 0-1 0 0,0 0 0 0 0,1-1 0 0 0,-1 0 0 0 0,1 0 0 0 0,-1 0 0 0 0,1-1 0 0 0,0 1 0 0 0,0-1 0 0 0,0-1 0 0 0,0 1 0 0 0,0-1 0 0 0,0 0 1 0 0,0 0-1 0 0,1-1 0 0 0,-1 0 0 0 0,12-1 0 0 0,25-3 471 0 0,-21 1-258 0 0,1 1 0 0 0,38 3-1 0 0,-59-1-337 0 0,0 0 0 0 0,0 0 0 0 0,1 0 0 0 0,-1 0 0 0 0,0-1 0 0 0,0 1 0 0 0,0 0 0 0 0,0-1 0 0 0,0 0 0 0 0,0 1-1 0 0,0-1 1 0 0,0 0 0 0 0,0 0 0 0 0,0 0 0 0 0,0 0 0 0 0,-1 0 0 0 0,1-1 0 0 0,0 1 0 0 0,-1 0 0 0 0,2-3 0 0 0,6-6-2055 0 0</inkml:trace>
</inkml:ink>
</file>

<file path=ppt/ink/ink14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1"/>
    </inkml:context>
    <inkml:brush xml:id="br0">
      <inkml:brushProperty name="width" value="0.1" units="cm"/>
      <inkml:brushProperty name="height" value="0.1" units="cm"/>
      <inkml:brushProperty name="color" value="#004F8B"/>
    </inkml:brush>
  </inkml:definitions>
  <inkml:trace contextRef="#ctx0" brushRef="#br0">85 0 13991 0 0,'0'0'1268'0'0,"-21"17"-852"0"0,16-10 149 0 0,0 0 0 0 0,0 1 0 0 0,1-1 0 0 0,0 1-1 0 0,0 0 1 0 0,1 0 0 0 0,0 0 0 0 0,0 0 0 0 0,-2 13-1 0 0,-11 85 1781 0 0,13-80-1918 0 0,1-12-272 0 0,1 1-1 0 0,0 0 0 0 0,1 0 1 0 0,1 0-1 0 0,2 16 0 0 0,-1-23-273 0 0,0-1 0 0 0,0 0 0 0 0,0 0-1 0 0,1 0 1 0 0,0 0 0 0 0,1-1 0 0 0,0 1-1 0 0,0-1 1 0 0,0 0 0 0 0,0 0 0 0 0,1 0-1 0 0,6 5 1 0 0,-5-6-1901 0 0,-2-4 336 0 0</inkml:trace>
</inkml:ink>
</file>

<file path=ppt/ink/ink14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2"/>
    </inkml:context>
    <inkml:brush xml:id="br0">
      <inkml:brushProperty name="width" value="0.1" units="cm"/>
      <inkml:brushProperty name="height" value="0.1" units="cm"/>
      <inkml:brushProperty name="color" value="#004F8B"/>
    </inkml:brush>
  </inkml:definitions>
  <inkml:trace contextRef="#ctx0" brushRef="#br0">0 0 13359 0 0,'0'0'1304'0'0,"8"17"5688"0"0</inkml:trace>
</inkml:ink>
</file>

<file path=ppt/ink/ink14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3"/>
    </inkml:context>
    <inkml:brush xml:id="br0">
      <inkml:brushProperty name="width" value="0.1" units="cm"/>
      <inkml:brushProperty name="height" value="0.1" units="cm"/>
      <inkml:brushProperty name="color" value="#004F8B"/>
    </inkml:brush>
  </inkml:definitions>
  <inkml:trace contextRef="#ctx0" brushRef="#br0">102 19 6447 0 0,'0'0'7782'0'0,"24"-10"-1597"0"0,-25 10-6128 0 0,0-1 0 0 0,1 0 1 0 0,-1 0-1 0 0,0 1 0 0 0,0-1 0 0 0,0 0 1 0 0,1 1-1 0 0,-1-1 0 0 0,0 1 1 0 0,0-1-1 0 0,0 1 0 0 0,0 0 0 0 0,0-1 1 0 0,0 1-1 0 0,0 0 0 0 0,0-1 0 0 0,0 1 1 0 0,0 0-1 0 0,0 0 0 0 0,0 0 0 0 0,0 0 1 0 0,0 0-1 0 0,0 0 0 0 0,0 0 1 0 0,0 1-1 0 0,-2-1 0 0 0,-30 20 505 0 0,23-11-527 0 0,1 1-1 0 0,0 0 1 0 0,-13 18-1 0 0,20-25-36 0 0,0 0 0 0 0,0 1 0 0 0,0-1 0 0 0,1 0 0 0 0,0 1 0 0 0,-1-1 0 0 0,1 1-1 0 0,0 0 1 0 0,0-1 0 0 0,1 1 0 0 0,-1 7 0 0 0,1-10-3 0 0,0 1-1 0 0,1-1 1 0 0,-1 1-1 0 0,0-1 1 0 0,1 1 0 0 0,-1-1-1 0 0,1 0 1 0 0,-1 1-1 0 0,1-1 1 0 0,0 0 0 0 0,0 1-1 0 0,-1-1 1 0 0,1 0-1 0 0,0 0 1 0 0,0 0 0 0 0,0 0-1 0 0,1 0 1 0 0,-1 0-1 0 0,0 0 1 0 0,0 0-1 0 0,0 0 1 0 0,1 0 0 0 0,-1 0-1 0 0,0-1 1 0 0,1 1-1 0 0,-1-1 1 0 0,1 1 0 0 0,-1-1-1 0 0,0 1 1 0 0,1-1-1 0 0,-1 0 1 0 0,1 0 0 0 0,1 0-1 0 0,13 1 16 0 0,0-1 0 0 0,1 0 0 0 0,-1-2 0 0 0,0 1 0 0 0,0-2 0 0 0,16-5 0 0 0,-11 3 349 0 0,0 2 1 0 0,39-4-1 0 0,-41 6-32 0 0,-16 1-311 0 0,0-1 0 0 0,0 0 0 0 0,0 1 0 0 0,0 0 0 0 0,0-1 0 0 0,0 1 0 0 0,0 1 0 0 0,0-1 0 0 0,0 0-1 0 0,0 1 1 0 0,0-1 0 0 0,0 1 0 0 0,0 0 0 0 0,0 0 0 0 0,0 0 0 0 0,0 0 0 0 0,0 1 0 0 0,-1-1 0 0 0,1 1 0 0 0,-1 0 0 0 0,1 0 0 0 0,-1 0 0 0 0,1 0 0 0 0,-1 0 0 0 0,0 0 0 0 0,0 1 0 0 0,0-1 0 0 0,0 0 0 0 0,-1 1 0 0 0,1 0 0 0 0,-1-1 0 0 0,2 4-1 0 0,-1 2 41 0 0,0-1 0 0 0,0 1 0 0 0,0 0 0 0 0,-1 0 0 0 0,-1 0 0 0 0,1 0 0 0 0,-1 0 0 0 0,0 0 0 0 0,-1 0 0 0 0,0 0 0 0 0,0-1 0 0 0,-1 1 0 0 0,0 0-1 0 0,0 0 1 0 0,-1-1 0 0 0,0 0 0 0 0,0 1 0 0 0,-1-1 0 0 0,0 0 0 0 0,-7 9 0 0 0,5-7-8 0 0,0-1 0 0 0,-1 1 0 0 0,0-1 1 0 0,0-1-1 0 0,-1 1 0 0 0,0-1 0 0 0,0-1 0 0 0,0 1 1 0 0,-1-1-1 0 0,0-1 0 0 0,-1 0 0 0 0,1 0 0 0 0,-1-1 1 0 0,-18 6-1 0 0,-89 4 233 0 0,94-7-490 0 0,20-6 8 0 0,-1 0-1 0 0,1 0 1 0 0,-1 0 0 0 0,0 0-1 0 0,0 0 1 0 0,0-1 0 0 0,-6 0-1 0 0,-18-10-8196 0 0</inkml:trace>
</inkml:ink>
</file>

<file path=ppt/ink/ink1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8"/>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4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4"/>
    </inkml:context>
    <inkml:brush xml:id="br0">
      <inkml:brushProperty name="width" value="0.1" units="cm"/>
      <inkml:brushProperty name="height" value="0.1" units="cm"/>
      <inkml:brushProperty name="color" value="#004F8B"/>
    </inkml:brush>
  </inkml:definitions>
  <inkml:trace contextRef="#ctx0" brushRef="#br0">1 128 8751 0 0,'122'-62'10303'0'0,"-97"46"-8628"0"0,-13 7-864 0 0,0 1 1 0 0,1 1-1 0 0,26-11 0 0 0,-34 16-797 0 0,-1 1 1 0 0,1 0-1 0 0,0 0 1 0 0,0 0-1 0 0,0 0 0 0 0,0 1 1 0 0,0 0-1 0 0,0 0 1 0 0,0 0-1 0 0,0 1 0 0 0,-1 0 1 0 0,1 0-1 0 0,0 0 1 0 0,0 0-1 0 0,7 4 0 0 0,-8-3-356 0 0,1-1-1 0 0,-1 1 0 0 0,1-1 1 0 0,-1 0-1 0 0,1 0 0 0 0,-1 0 1 0 0,6 0-1 0 0,1-2-1657 0 0</inkml:trace>
</inkml:ink>
</file>

<file path=ppt/ink/ink14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5"/>
    </inkml:context>
    <inkml:brush xml:id="br0">
      <inkml:brushProperty name="width" value="0.1" units="cm"/>
      <inkml:brushProperty name="height" value="0.1" units="cm"/>
      <inkml:brushProperty name="color" value="#004F8B"/>
    </inkml:brush>
  </inkml:definitions>
  <inkml:trace contextRef="#ctx0" brushRef="#br0">196 47 1839 0 0,'27'-22'8132'0'0,"-23"3"-2124"0"0,-15 14-1722 0 0,9 5-4103 0 0,0 1 0 0 0,0-1 1 0 0,-1 1-1 0 0,1 0 0 0 0,0-1 1 0 0,0 1-1 0 0,-1 0 0 0 0,1 0 1 0 0,0 1-1 0 0,0-1 0 0 0,0 0 1 0 0,1 1-1 0 0,-4 1 0 0 0,-11 18 157 0 0,0 0-1 0 0,-25 45 1 0 0,10-14-167 0 0,20-34-143 0 0,0 1 0 0 0,2 0-1 0 0,0 1 1 0 0,1 0 0 0 0,1 0 0 0 0,0 0 0 0 0,2 1-1 0 0,-5 41 1 0 0,8-45-12 0 0,2-1-1 0 0,0 0 1 0 0,0 1-1 0 0,2-1 1 0 0,0 0-1 0 0,1 1 1 0 0,0-1-1 0 0,1-1 1 0 0,1 1-1 0 0,1 0 1 0 0,0-1 0 0 0,11 19-1 0 0,-14-29-13 0 0,1-1 0 0 0,-1 1 0 0 0,1-1 0 0 0,0 0 0 0 0,0 0 0 0 0,1 0-1 0 0,-1-1 1 0 0,1 1 0 0 0,-1-1 0 0 0,1 0 0 0 0,0 0 0 0 0,1-1 0 0 0,-1 1 0 0 0,0-1 0 0 0,1-1 0 0 0,-1 1-1 0 0,1-1 1 0 0,-1 1 0 0 0,1-2 0 0 0,0 1 0 0 0,-1-1 0 0 0,1 0 0 0 0,0 0 0 0 0,-1 0 0 0 0,1-1 0 0 0,0 0 0 0 0,8-2-1 0 0,-2 1 8 0 0,0-2-1 0 0,1 0 1 0 0,-1 0-1 0 0,0-1 1 0 0,-1 0-1 0 0,1-1 1 0 0,-1 0-1 0 0,-1-1 0 0 0,1 0 1 0 0,-1-1-1 0 0,15-14 1 0 0,-24 20-1 0 0,1 1 0 0 0,-1-1 0 0 0,1 0 0 0 0,-1 0 0 0 0,0 1 1 0 0,0-1-1 0 0,0 0 0 0 0,0 0 0 0 0,0 0 0 0 0,0 0 0 0 0,-1 0 0 0 0,1 0 0 0 0,-1-1 0 0 0,1 1 1 0 0,-1 0-1 0 0,0 0 0 0 0,0 0 0 0 0,0-1 0 0 0,0 1 0 0 0,0 0 0 0 0,0 0 0 0 0,-2-4 1 0 0,1 1 8 0 0,-1 0 1 0 0,-1 1 0 0 0,1 0 0 0 0,0-1 0 0 0,-1 1 0 0 0,0 0-1 0 0,0 0 1 0 0,0 0 0 0 0,0 1 0 0 0,-5-4 0 0 0,0-1 8 0 0,0 2 1 0 0,0-1 0 0 0,-1 1 0 0 0,0 0 0 0 0,0 1-1 0 0,-1 0 1 0 0,1 1 0 0 0,-1 0 0 0 0,-13-4-1 0 0,13 6 16 0 0,0 1 0 0 0,0 0 0 0 0,-1 0 0 0 0,1 1 0 0 0,0 0 0 0 0,-19 3 0 0 0,26 3-1435 0 0</inkml:trace>
</inkml:ink>
</file>

<file path=ppt/ink/ink14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6"/>
    </inkml:context>
    <inkml:brush xml:id="br0">
      <inkml:brushProperty name="width" value="0.1" units="cm"/>
      <inkml:brushProperty name="height" value="0.1" units="cm"/>
      <inkml:brushProperty name="color" value="#F6630D"/>
    </inkml:brush>
  </inkml:definitions>
  <inkml:trace contextRef="#ctx0" brushRef="#br0">0 120 8751 0 0,'8'-5'5329'0'0,"31"-17"-3420"0"0,190-56 1849 0 0,-217 75-3627 0 0,1-1 0 0 0,0 2 0 0 0,0-1 0 0 0,0 2 0 0 0,0 0 0 0 0,0 0 0 0 0,0 1 0 0 0,0 1 0 0 0,0 0 0 0 0,0 1 0 0 0,0 1 0 0 0,-1 0 0 0 0,1 0 0 0 0,21 10 0 0 0,-16-6-24 0 0,-1 2 0 0 0,0 0 0 0 0,-1 1 0 0 0,0 0 0 0 0,-1 1 0 0 0,0 1 0 0 0,0 1 0 0 0,-1 0 0 0 0,17 22 0 0 0,0 5-7 0 0,-2 2 0 0 0,-2 2 0 0 0,-1 0 0 0 0,20 52 0 0 0,-9-2-22 0 0,28 106 1 0 0,-58-175-84 0 0,22 73 50 0 0,-4 1-1 0 0,21 170 0 0 0,-44-242-44 0 0,2 32 0 0 0,18 85 0 0 0,-18-125 0 0 0,1-1 0 0 0,1-1 0 0 0,0 1 0 0 0,1-1 0 0 0,1 0 0 0 0,1 0 0 0 0,0-1 0 0 0,23 28 0 0 0,7 6 0 0 0,-2 2 0 0 0,-2 2 0 0 0,40 82 0 0 0,-72-131 86 0 0,1 0 1 0 0,0 0-1 0 0,0-1 0 0 0,0 1 1 0 0,1-1-1 0 0,-1 0 0 0 0,1 0 1 0 0,0 0-1 0 0,0-1 0 0 0,1 1 1 0 0,-1-1-1 0 0,1-1 0 0 0,0 1 1 0 0,0-1-1 0 0,-1 0 0 0 0,1 0 0 0 0,1-1 1 0 0,6 2-1 0 0,2 17 35 0 0</inkml:trace>
</inkml:ink>
</file>

<file path=ppt/ink/ink14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7"/>
    </inkml:context>
    <inkml:brush xml:id="br0">
      <inkml:brushProperty name="width" value="0.1" units="cm"/>
      <inkml:brushProperty name="height" value="0.1" units="cm"/>
      <inkml:brushProperty name="color" value="#F6630D"/>
    </inkml:brush>
  </inkml:definitions>
  <inkml:trace contextRef="#ctx0" brushRef="#br0">0 260 7831 0 0,'0'0'10296'0'0,"17"31"-8276"0"0,-10-21-1671 0 0,0-1 1 0 0,1 1-1 0 0,1-1 0 0 0,0 0 1 0 0,0-1-1 0 0,0 0 0 0 0,1-1 0 0 0,0 0 1 0 0,1 0-1 0 0,0-1 0 0 0,0-1 0 0 0,0 1 1 0 0,19 5-1 0 0,-8-5-219 0 0,1 0 0 0 0,0-1 1 0 0,0-1-1 0 0,1-1 0 0 0,-1-1 0 0 0,31-2 0 0 0,-50 0-104 0 0,1 0 0 0 0,-1 0 0 0 0,0 0 0 0 0,0-1-1 0 0,0 0 1 0 0,0 0 0 0 0,0 0 0 0 0,0 0 0 0 0,0-1-1 0 0,-1 0 1 0 0,1 1 0 0 0,0-1 0 0 0,-1-1 0 0 0,1 1-1 0 0,-1 0 1 0 0,0-1 0 0 0,0 0 0 0 0,0 0 0 0 0,0 0-1 0 0,3-3 1 0 0,-3 0 13 0 0,-1 1-1 0 0,1-1 1 0 0,-1 1 0 0 0,0-1-1 0 0,0 1 1 0 0,-1-1 0 0 0,1 0-1 0 0,-1 0 1 0 0,-1 0 0 0 0,1 0-1 0 0,-1 0 1 0 0,0 0-1 0 0,-1-9 1 0 0,-3-32-127 0 0,-10-86 680 0 0,12 119-912 0 0,-1 1-1 0 0,-1 0 0 0 0,-1-1 1 0 0,1 1-1 0 0,-2 1 0 0 0,0-1 0 0 0,-12-17 1 0 0</inkml:trace>
</inkml:ink>
</file>

<file path=ppt/ink/ink14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8"/>
    </inkml:context>
    <inkml:brush xml:id="br0">
      <inkml:brushProperty name="width" value="0.1" units="cm"/>
      <inkml:brushProperty name="height" value="0.1" units="cm"/>
      <inkml:brushProperty name="color" value="#F6630D"/>
    </inkml:brush>
  </inkml:definitions>
  <inkml:trace contextRef="#ctx0" brushRef="#br0">268 121 2759 0 0,'13'-5'13684'0'0,"17"-4"-11604"0"0,-30 9-2016 0 0,0-1 0 0 0,1 1 0 0 0,-1 0 0 0 0,0 0 0 0 0,1 0 0 0 0,-1 0 0 0 0,1-1 0 0 0,-1 1 0 0 0,0 0 0 0 0,1 0 0 0 0,-1-1 0 0 0,0 1 0 0 0,0 0 0 0 0,1-1 0 0 0,-1 1 0 0 0,0 0 0 0 0,0-1 1 0 0,1 1-1 0 0,-1 0 0 0 0,0-1 0 0 0,0 1 0 0 0,0-1 0 0 0,1 1 0 0 0,-1 0 0 0 0,0-1 0 0 0,0 1 0 0 0,0-1 0 0 0,0 1 0 0 0,0 0 0 0 0,0-1 0 0 0,0 1 0 0 0,0-1 0 0 0,0 1 0 0 0,0 0 0 0 0,0-1 0 0 0,-8-21 1016 0 0,-17-14 275 0 0,22 33-1271 0 0,0-1 0 0 0,0 1 0 0 0,0 0 0 0 0,-1 1 0 0 0,1-1 0 0 0,-1 1 0 0 0,1-1 0 0 0,-1 1 0 0 0,0 0 1 0 0,0 0-1 0 0,0 1 0 0 0,0-1 0 0 0,0 1 0 0 0,-1 0 0 0 0,1 0 0 0 0,0 0 0 0 0,0 1 0 0 0,-7-1 0 0 0,3 2-54 0 0,-1-1 0 0 0,1 2 0 0 0,0-1 0 0 0,0 1 0 0 0,1 0 0 0 0,-1 0 0 0 0,0 1 0 0 0,1 0 0 0 0,-13 7 0 0 0,11-5-42 0 0,1-1 1 0 0,0 2-1 0 0,1-1 1 0 0,-1 1 0 0 0,1 0-1 0 0,0 0 1 0 0,1 1-1 0 0,-1 0 1 0 0,1 0 0 0 0,1 0-1 0 0,-1 1 1 0 0,1 0 0 0 0,0 0-1 0 0,1 0 1 0 0,0 1-1 0 0,1 0 1 0 0,-1-1 0 0 0,-1 12-1 0 0,4-15 11 0 0,1-1 0 0 0,0 0 0 0 0,0 0 0 0 0,0 0 0 0 0,0 1 0 0 0,1-1 0 0 0,0 0 0 0 0,-1 0-1 0 0,2 0 1 0 0,-1 0 0 0 0,0 0 0 0 0,1 0 0 0 0,0 0 0 0 0,0 0 0 0 0,0 0 0 0 0,0-1 0 0 0,0 1 0 0 0,1-1 0 0 0,0 0 0 0 0,4 5 0 0 0,-1-4-4 0 0,0 0 1 0 0,-1 0 0 0 0,2-1 0 0 0,-1 1 0 0 0,0-2 0 0 0,0 1 0 0 0,1-1 0 0 0,0 1-1 0 0,-1-2 1 0 0,1 1 0 0 0,12 0 0 0 0,-5 0-1 0 0,-1-2-1 0 0,1 0 1 0 0,-1 0-1 0 0,1-1 0 0 0,-1-1 1 0 0,1 0-1 0 0,-1-1 1 0 0,0 0-1 0 0,0-1 1 0 0,0-1-1 0 0,-1 0 1 0 0,21-11-1 0 0,-27 12 19 0 0,-1-1-1 0 0,0 1 1 0 0,-1-1-1 0 0,1 0 1 0 0,-1 0-1 0 0,0-1 1 0 0,0 1-1 0 0,-1-1 0 0 0,1 0 1 0 0,-1 0-1 0 0,0 0 1 0 0,-1 0-1 0 0,0 0 1 0 0,0-1-1 0 0,0 1 1 0 0,0-1-1 0 0,-1 1 1 0 0,0-1-1 0 0,-1 0 1 0 0,0 1-1 0 0,0-12 1 0 0,-1 17 504 0 0,-1 38-373 0 0,5 64-112 0 0,28 169 0 0 0,-12-227-2562 0 0,-19-42 2379 0 0,0 0 0 0 0,1 0 0 0 0,-1 0 0 0 0,0 0 0 0 0,1 0-1 0 0,-1 0 1 0 0,1 0 0 0 0,-1 0 0 0 0,1 0 0 0 0,0-1-1 0 0,-1 1 1 0 0,1 0 0 0 0,0 0 0 0 0,0-1 0 0 0,-1 1-1 0 0,1-1 1 0 0,0 1 0 0 0,0 0 0 0 0,0-1 0 0 0,0 0 0 0 0,0 1-1 0 0,0-1 1 0 0,0 1 0 0 0,0-1 0 0 0,0 0 0 0 0,0 0-1 0 0,0 0 1 0 0,0 1 0 0 0,0-1 0 0 0,0 0 0 0 0,0 0-1 0 0,0 0 1 0 0,0-1 0 0 0,0 1 0 0 0,0 0 0 0 0,0 0-1 0 0,0 0 1 0 0,0-1 0 0 0,1 0 0 0 0</inkml:trace>
</inkml:ink>
</file>

<file path=ppt/ink/ink14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49"/>
    </inkml:context>
    <inkml:brush xml:id="br0">
      <inkml:brushProperty name="width" value="0.1" units="cm"/>
      <inkml:brushProperty name="height" value="0.1" units="cm"/>
      <inkml:brushProperty name="color" value="#F6630D"/>
    </inkml:brush>
  </inkml:definitions>
  <inkml:trace contextRef="#ctx0" brushRef="#br0">169 1 5063 0 0,'-4'3'10836'0'0,"-19"12"-8570"0"0,7-4-2094 0 0,0 0 0 0 0,1 1 0 0 0,0 1 0 0 0,0 0 0 0 0,2 1 0 0 0,0 0 1 0 0,0 1-1 0 0,-12 21 0 0 0,28-34-95 0 0,1 0 0 0 0,0-1 0 0 0,0 1 0 0 0,0-1 0 0 0,0 0 0 0 0,0 0 0 0 0,0 0 0 0 0,5 0 0 0 0,101 1 1727 0 0,-81-4-1271 0 0,-1 2 0 0 0,0 2 0 0 0,39 5 0 0 0,-64-6-492 0 0,1 0-1 0 0,-1 0 1 0 0,0 1 0 0 0,0-1-1 0 0,-1 1 1 0 0,1-1 0 0 0,0 1-1 0 0,0 0 1 0 0,-1 0-1 0 0,1 0 1 0 0,-1 0 0 0 0,1 1-1 0 0,-1-1 1 0 0,0 1 0 0 0,0-1-1 0 0,0 1 1 0 0,-1 0 0 0 0,1 0-1 0 0,0 0 1 0 0,-1 0-1 0 0,0 0 1 0 0,0 0 0 0 0,0 0-1 0 0,0 0 1 0 0,0 0 0 0 0,-1 1-1 0 0,1-1 1 0 0,-1 0 0 0 0,0 1-1 0 0,0-1 1 0 0,0 0-1 0 0,-1 5 1 0 0,0 3 69 0 0,0-1-1 0 0,-1 1 1 0 0,0-1 0 0 0,-1 1-1 0 0,0-1 1 0 0,0 0 0 0 0,-1 0-1 0 0,-10 18 1 0 0,8-19-12 0 0,-1 0-1 0 0,-1 0 0 0 0,1-1 1 0 0,-1 1-1 0 0,-1-2 1 0 0,-12 10-1 0 0,-5 5 9 0 0,18-10-110 0 0,8-11-188 0 0,-4-2-135 0 0,0 0-1 0 0,1 0 0 0 0,-1 0 1 0 0,1 0-1 0 0,-1 0 1 0 0,1-1-1 0 0,0 0 1 0 0,-1 0-1 0 0,1 0 0 0 0,-4-3 1 0 0,-5-3-1347 0 0,-1 0-273 0 0</inkml:trace>
</inkml:ink>
</file>

<file path=ppt/ink/ink14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0"/>
    </inkml:context>
    <inkml:brush xml:id="br0">
      <inkml:brushProperty name="width" value="0.1" units="cm"/>
      <inkml:brushProperty name="height" value="0.1" units="cm"/>
      <inkml:brushProperty name="color" value="#F6630D"/>
    </inkml:brush>
  </inkml:definitions>
  <inkml:trace contextRef="#ctx0" brushRef="#br0">1 137 13015 0 0,'42'-21'1324'0'0,"-38"19"-1200"0"0,1 1 1 0 0,-1-1-1 0 0,0 0 1 0 0,0 0-1 0 0,0 0 1 0 0,0 0-1 0 0,-1-1 1 0 0,1 0 0 0 0,-1 0-1 0 0,4-3 1 0 0,-1-1 722 0 0,0 1 0 0 0,1 0 1 0 0,-1 0-1 0 0,1 1 0 0 0,1-1 1 0 0,-1 2-1 0 0,10-6 0 0 0,-4 4-315 0 0,-1 1 0 0 0,1 0 0 0 0,0 1-1 0 0,16-3 1 0 0,-4 2-495 0 0,0 2-1 0 0,1 1 1 0 0,-1 2 0 0 0,39 2 0 0 0,-4-3-4606 0 0</inkml:trace>
</inkml:ink>
</file>

<file path=ppt/ink/ink14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1"/>
    </inkml:context>
    <inkml:brush xml:id="br0">
      <inkml:brushProperty name="width" value="0.1" units="cm"/>
      <inkml:brushProperty name="height" value="0.1" units="cm"/>
      <inkml:brushProperty name="color" value="#F6630D"/>
    </inkml:brush>
  </inkml:definitions>
  <inkml:trace contextRef="#ctx0" brushRef="#br0">0 188 11519 0 0,'0'0'1040'0'0,"25"-3"-832"0"0,303-65 6330 0 0,643-48-1 0 0,-957 115-6553 0 0,56 2 126 0 0,-67-1-150 0 0,0 0-1 0 0,0 1 1 0 0,0-1 0 0 0,0 1-1 0 0,0 0 1 0 0,0 0-1 0 0,0 0 1 0 0,0 0 0 0 0,0 0-1 0 0,-1 1 1 0 0,1-1 0 0 0,0 1-1 0 0,-1 0 1 0 0,0-1-1 0 0,1 1 1 0 0,-1 0 0 0 0,0 1-1 0 0,0-1 1 0 0,2 3-1 0 0,-3 2-2520 0 0,-7-4 1041 0 0</inkml:trace>
</inkml:ink>
</file>

<file path=ppt/ink/ink14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2"/>
    </inkml:context>
    <inkml:brush xml:id="br0">
      <inkml:brushProperty name="width" value="0.1" units="cm"/>
      <inkml:brushProperty name="height" value="0.1" units="cm"/>
      <inkml:brushProperty name="color" value="#F6630D"/>
    </inkml:brush>
  </inkml:definitions>
  <inkml:trace contextRef="#ctx0" brushRef="#br0">85 0 11111 0 0,'0'0'6426'0'0,"-36"20"-3692"0"0,32-17-2703 0 0,0 0 0 0 0,0 1-1 0 0,0-1 1 0 0,0 1 0 0 0,0-1 0 0 0,1 1 0 0 0,-1 0-1 0 0,1 0 1 0 0,0 1 0 0 0,1-1 0 0 0,-1 1-1 0 0,-2 6 1 0 0,4-5-43 0 0,1-5-48 0 0,2 1 66 0 0,1 0 0 0 0,0 0 0 0 0,0 0 0 0 0,1-1-1 0 0,-1 1 1 0 0,0-1 0 0 0,0 0 0 0 0,1 0 0 0 0,-1 0 0 0 0,1 0-1 0 0,6 0 1 0 0,46 2 442 0 0,-39-3-270 0 0,8 1 17 0 0,-4-1 134 0 0,1 0 1 0 0,-1 2-1 0 0,0 0 1 0 0,0 2-1 0 0,1 0 1 0 0,39 14-1 0 0,-58-16-300 0 0,-1-1 0 0 0,1 1 0 0 0,-1-1-1 0 0,0 1 1 0 0,1 0 0 0 0,-1 0-1 0 0,0 0 1 0 0,0 0 0 0 0,0 0-1 0 0,0 1 1 0 0,0-1 0 0 0,-1 0-1 0 0,1 1 1 0 0,-1 0 0 0 0,1-1 0 0 0,-1 1-1 0 0,0 0 1 0 0,0 0 0 0 0,0-1-1 0 0,-1 1 1 0 0,1 0 0 0 0,-1 0-1 0 0,0 0 1 0 0,1 4 0 0 0,-1 5 115 0 0,-1 1 1 0 0,0-1-1 0 0,-1 0 0 0 0,-4 15 1 0 0,3-11-46 0 0,2-10-69 0 0,0 0-1 0 0,-1 0 1 0 0,0 0-1 0 0,0-1 1 0 0,0 1-1 0 0,0-1 1 0 0,-1 1-1 0 0,0-1 1 0 0,0 0-1 0 0,-1 0 1 0 0,1-1-1 0 0,-1 1 1 0 0,0-1-1 0 0,0 1 1 0 0,-1-1-1 0 0,1 0 1 0 0,-8 4-1 0 0,3-3 44 0 0,-1 0 0 0 0,-1 0 0 0 0,1-1 0 0 0,-1 0-1 0 0,1-1 1 0 0,-1-1 0 0 0,0 1 0 0 0,-16 0 0 0 0,-9 5 44 0 0,28-6-189 0 0,1 0 0 0 0,-1-1 0 0 0,1 0 0 0 0,-1 0 0 0 0,-7 0 0 0 0,12-1-144 0 0,1 0 0 0 0,0-1 0 0 0,-1 1 0 0 0,1-1 0 0 0,0 0 0 0 0,-1 1 0 0 0,1-1 0 0 0,0 0 0 0 0,0 0 0 0 0,0-1 0 0 0,-1 1 0 0 0,1 0 0 0 0,1-1 0 0 0,-1 1 0 0 0,0-1 0 0 0,0 1 0 0 0,0-1 0 0 0,1 0 0 0 0,-1 0 0 0 0,-1-2 0 0 0,-4-9-1493 0 0,0 2-46 0 0</inkml:trace>
</inkml:ink>
</file>

<file path=ppt/ink/ink14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3"/>
    </inkml:context>
    <inkml:brush xml:id="br0">
      <inkml:brushProperty name="width" value="0.1" units="cm"/>
      <inkml:brushProperty name="height" value="0.1" units="cm"/>
      <inkml:brushProperty name="color" value="#F6630D"/>
    </inkml:brush>
  </inkml:definitions>
  <inkml:trace contextRef="#ctx0" brushRef="#br0">0 130 5527 0 0,'24'-25'2588'0'0,"-6"11"-1199"0"0,1 0-1 0 0,1 1 0 0 0,1 2 0 0 0,-1 0 0 0 0,24-9 0 0 0,-29 15-580 0 0,0 1-1 0 0,0 0 1 0 0,0 1-1 0 0,0 1 0 0 0,1 0 1 0 0,-1 1-1 0 0,1 1 1 0 0,25 2-1 0 0,53 5-7355 0 0,-86-6 4680 0 0</inkml:trace>
</inkml:ink>
</file>

<file path=ppt/ink/ink1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39"/>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4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4"/>
    </inkml:context>
    <inkml:brush xml:id="br0">
      <inkml:brushProperty name="width" value="0.1" units="cm"/>
      <inkml:brushProperty name="height" value="0.1" units="cm"/>
      <inkml:brushProperty name="color" value="#F6630D"/>
    </inkml:brush>
  </inkml:definitions>
  <inkml:trace contextRef="#ctx0" brushRef="#br0">155 0 3223 0 0,'0'0'12455'0'0,"-24"20"-9126"0"0,14-14-3072 0 0,0 1 0 0 0,1 0 0 0 0,0 1 0 0 0,0 0-1 0 0,1 0 1 0 0,0 1 0 0 0,0 0 0 0 0,1 0 0 0 0,0 1 0 0 0,1 0 0 0 0,0 0-1 0 0,1 0 1 0 0,0 1 0 0 0,0 0 0 0 0,-5 22 0 0 0,8-26-246 0 0,0 0 0 0 0,0 0 0 0 0,1 0 0 0 0,0 1 1 0 0,1-1-1 0 0,0 0 0 0 0,0 1 0 0 0,0-1 0 0 0,1 1 0 0 0,0-1 0 0 0,1 0 1 0 0,-1 0-1 0 0,1 0 0 0 0,1 0 0 0 0,-1 0 0 0 0,1 0 0 0 0,1-1 0 0 0,-1 1 1 0 0,1-1-1 0 0,0 0 0 0 0,0 0 0 0 0,1 0 0 0 0,0 0 0 0 0,0-1 1 0 0,0 0-1 0 0,10 7 0 0 0,-10-8 10 0 0,-1-1 1 0 0,1 0-1 0 0,0-1 1 0 0,-1 1-1 0 0,1-1 0 0 0,1 0 1 0 0,-1 0-1 0 0,0 0 1 0 0,0-1-1 0 0,1 0 1 0 0,-1 0-1 0 0,0 0 0 0 0,1-1 1 0 0,-1 0-1 0 0,1 0 1 0 0,-1 0-1 0 0,6-2 1 0 0,-4 1 23 0 0,0-1 0 0 0,0-1 0 0 0,0 1 0 0 0,-1-1 1 0 0,1 0-1 0 0,-1-1 0 0 0,0 0 0 0 0,0 0 1 0 0,0 0-1 0 0,0 0 0 0 0,8-10 0 0 0,-5 4 14 0 0,1-1-1 0 0,-2 0 1 0 0,0-1 0 0 0,0 0-1 0 0,-1 0 1 0 0,0-1 0 0 0,-1 1-1 0 0,-1-1 1 0 0,0-1 0 0 0,0 1-1 0 0,-2-1 1 0 0,4-23-1 0 0,-6 30-26 0 0,0 0-1 0 0,-1 0 0 0 0,0-1 0 0 0,-1 1 0 0 0,-2-12 0 0 0,3 16-59 0 0,-1 1-1 0 0,0-1 0 0 0,0 1 1 0 0,0-1-1 0 0,0 1 0 0 0,0 0 1 0 0,-1 0-1 0 0,1-1 0 0 0,-1 1 1 0 0,1 0-1 0 0,-1 0 1 0 0,0 1-1 0 0,0-1 0 0 0,0 0 1 0 0,0 0-1 0 0,0 1 0 0 0,0-1 1 0 0,0 1-1 0 0,0 0 0 0 0,-5-2 1 0 0,-36-7-2144 0 0,31 8 329 0 0</inkml:trace>
</inkml:ink>
</file>

<file path=ppt/ink/ink14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5"/>
    </inkml:context>
    <inkml:brush xml:id="br0">
      <inkml:brushProperty name="width" value="0.1" units="cm"/>
      <inkml:brushProperty name="height" value="0.1" units="cm"/>
      <inkml:brushProperty name="color" value="#F6630D"/>
    </inkml:brush>
  </inkml:definitions>
  <inkml:trace contextRef="#ctx0" brushRef="#br0">22 4 6447 0 0,'12'-4'15342'0'0,"-17"18"-15240"0"0,-1 0 112 0 0,1 0-1 0 0,0 1 1 0 0,1-1 0 0 0,1 1 0 0 0,-2 17-1 0 0,5-26-169 0 0,0-1 0 0 0,0 1 0 0 0,1 0 0 0 0,0-1 0 0 0,0 0 0 0 0,0 1 0 0 0,1-1-1 0 0,-1 0 1 0 0,1 1 0 0 0,1-1 0 0 0,-1 0 0 0 0,1 0 0 0 0,0-1 0 0 0,0 1 0 0 0,0 0-1 0 0,0-1 1 0 0,1 0 0 0 0,5 5 0 0 0,-4-4-27 0 0,1-1 1 0 0,0 1-1 0 0,0-1 0 0 0,0 0 1 0 0,0 0-1 0 0,1-1 0 0 0,-1 0 0 0 0,1 0 1 0 0,0 0-1 0 0,0-1 0 0 0,0 0 0 0 0,0 0 1 0 0,0-1-1 0 0,1 0 0 0 0,-1 0 1 0 0,0-1-1 0 0,1 0 0 0 0,-1 0 0 0 0,0-1 1 0 0,0 0-1 0 0,1 0 0 0 0,-1-1 1 0 0,0 1-1 0 0,10-5 0 0 0,-10 3 3 0 0,1 0 0 0 0,-1 0 1 0 0,0-1-1 0 0,0 0 0 0 0,-1 0 0 0 0,1-1 0 0 0,-1 0 1 0 0,0 0-1 0 0,0 0 0 0 0,-1-1 0 0 0,1 0 0 0 0,-1 0 0 0 0,-1 0 1 0 0,1-1-1 0 0,-1 1 0 0 0,0-1 0 0 0,0 0 0 0 0,-1 0 0 0 0,0-1 1 0 0,-1 1-1 0 0,1-1 0 0 0,2-13 0 0 0,-5 16 26 0 0,0 1 0 0 0,0 0 0 0 0,0 0 0 0 0,-1-1 0 0 0,0 1 0 0 0,1 0 0 0 0,-1 0 0 0 0,-1 0 0 0 0,1 0 0 0 0,0 0 0 0 0,-1 0 0 0 0,0 0 0 0 0,0 0 0 0 0,0 1 0 0 0,-1-1 0 0 0,1 1 0 0 0,-1 0 0 0 0,0-1 0 0 0,0 1 0 0 0,0 0 0 0 0,0 1 0 0 0,0-1 0 0 0,-4-2 0 0 0,4 4-34 0 0,0 1 0 0 0,0-1-1 0 0,0 1 1 0 0,0-1 0 0 0,0 1 0 0 0,0 0-1 0 0,0 0 1 0 0,0 1 0 0 0,0-1-1 0 0,0 1 1 0 0,0-1 0 0 0,-5 3 0 0 0,-8 0 3 0 0,-20 0-158 0 0,-33 4-491 0 0,22-1-2975 0 0</inkml:trace>
</inkml:ink>
</file>

<file path=ppt/ink/ink14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6"/>
    </inkml:context>
    <inkml:brush xml:id="br0">
      <inkml:brushProperty name="width" value="0.1" units="cm"/>
      <inkml:brushProperty name="height" value="0.1" units="cm"/>
      <inkml:brushProperty name="color" value="#F6630D"/>
    </inkml:brush>
  </inkml:definitions>
  <inkml:trace contextRef="#ctx0" brushRef="#br0">10 12 8287 0 0,'-9'-11'13983'0'0,"36"34"-13372"0"0,1-1 0 0 0,2-1-1 0 0,0-1 1 0 0,1-2 0 0 0,57 25 0 0 0,-41-21-2415 0 0,82 53 0 0 0,-120-68 84 0 0</inkml:trace>
</inkml:ink>
</file>

<file path=ppt/ink/ink14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7"/>
    </inkml:context>
    <inkml:brush xml:id="br0">
      <inkml:brushProperty name="width" value="0.1" units="cm"/>
      <inkml:brushProperty name="height" value="0.1" units="cm"/>
      <inkml:brushProperty name="color" value="#F6630D"/>
    </inkml:brush>
  </inkml:definitions>
  <inkml:trace contextRef="#ctx0" brushRef="#br0">383 0 11055 0 0,'0'0'852'0'0,"-27"12"2923"0"0,-74 26 2773 0 0,73-25-5369 0 0,-46 29 1 0 0,61-33-1140 0 0,0 0-1 0 0,0 0 0 0 0,1 1 1 0 0,1 1-1 0 0,-1 0 1 0 0,2 1-1 0 0,0 0 1 0 0,0 0-1 0 0,1 1 0 0 0,0 0 1 0 0,2 1-1 0 0,-9 18 1 0 0,14-28-365 0 0,1 1 0 0 0,0-1 0 0 0,-1 1 0 0 0,2-1 1 0 0,-1 1-1 0 0,0 0 0 0 0,1 7 0 0 0,1-3-1067 0 0</inkml:trace>
</inkml:ink>
</file>

<file path=ppt/ink/ink14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8"/>
    </inkml:context>
    <inkml:brush xml:id="br0">
      <inkml:brushProperty name="width" value="0.1" units="cm"/>
      <inkml:brushProperty name="height" value="0.1" units="cm"/>
      <inkml:brushProperty name="color" value="#F6630D"/>
    </inkml:brush>
  </inkml:definitions>
  <inkml:trace contextRef="#ctx0" brushRef="#br0">109 27 5063 0 0,'57'-21'13854'0'0,"-64"16"-12153"0"0,6 5-1599 0 0,-1 0 0 0 0,1 0 1 0 0,0 0-1 0 0,0 0 0 0 0,-1 1 0 0 0,1-1 1 0 0,0 0-1 0 0,0 1 0 0 0,0-1 0 0 0,-1 1 0 0 0,1 0 1 0 0,0-1-1 0 0,0 1 0 0 0,0 0 0 0 0,0 0 1 0 0,0-1-1 0 0,0 1 0 0 0,0 0 0 0 0,1 0 1 0 0,-2 2-1 0 0,-21 24 419 0 0,21-24-393 0 0,-18 22 124 0 0,2 1 0 0 0,-27 49-1 0 0,41-67-246 0 0,0 0 0 0 0,0 0 0 0 0,1 1 0 0 0,0-1 0 0 0,1 1 0 0 0,0-1 0 0 0,0 1 0 0 0,1 0 0 0 0,0 0 0 0 0,0 0 0 0 0,1 0 0 0 0,0 0 0 0 0,1 0 0 0 0,3 16 0 0 0,-3-21-8 0 0,1-1-1 0 0,-1 1 0 0 0,1 0 0 0 0,0 0 1 0 0,0-1-1 0 0,0 1 0 0 0,0-1 1 0 0,1 0-1 0 0,-1 0 0 0 0,1 0 0 0 0,0 0 1 0 0,0 0-1 0 0,0 0 0 0 0,0-1 0 0 0,5 4 1 0 0,-1-3-6 0 0,0 1 1 0 0,0-1 0 0 0,0-1 0 0 0,0 1 0 0 0,1-1 0 0 0,-1 0 0 0 0,14 1-1 0 0,7-2-1 0 0,1 0-1 0 0,-1-2 0 0 0,41-6 0 0 0,-54 5 22 0 0,7-1-23 0 0,36-5-638 0 0,-22-4-2624 0 0</inkml:trace>
</inkml:ink>
</file>

<file path=ppt/ink/ink14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59"/>
    </inkml:context>
    <inkml:brush xml:id="br0">
      <inkml:brushProperty name="width" value="0.1" units="cm"/>
      <inkml:brushProperty name="height" value="0.1" units="cm"/>
      <inkml:brushProperty name="color" value="#F6630D"/>
    </inkml:brush>
  </inkml:definitions>
  <inkml:trace contextRef="#ctx0" brushRef="#br0">124 0 13559 0 0,'0'0'622'0'0,"-31"13"1050"0"0,22-4-1095 0 0,1 1 0 0 0,0 1 0 0 0,0-1 0 0 0,1 1 1 0 0,0 1-1 0 0,1-1 0 0 0,0 1 0 0 0,1 0 1 0 0,0 0-1 0 0,1 1 0 0 0,1-1 0 0 0,-4 23 0 0 0,3-8-187 0 0,1 0-1 0 0,1 0 0 0 0,2 0 0 0 0,0 0 0 0 0,6 32 0 0 0,-5-53-349 0 0,0 0 0 0 0,0 0-1 0 0,1 0 1 0 0,-1 0 0 0 0,1-1 0 0 0,6 12-1 0 0,-7-15-194 0 0,0-1 1 0 0,0 1-1 0 0,1 0 0 0 0,-1-1 0 0 0,0 1 0 0 0,1-1 1 0 0,-1 1-1 0 0,1-1 0 0 0,0 1 0 0 0,0-1 0 0 0,-1 0 1 0 0,1 0-1 0 0,0 0 0 0 0,0 0 0 0 0,0 0 0 0 0,0-1 0 0 0,0 1 1 0 0,0-1-1 0 0,0 1 0 0 0,0-1 0 0 0,0 1 0 0 0,0-1 1 0 0,3 0-1 0 0,4 0-1660 0 0</inkml:trace>
</inkml:ink>
</file>

<file path=ppt/ink/ink14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0"/>
    </inkml:context>
    <inkml:brush xml:id="br0">
      <inkml:brushProperty name="width" value="0.1" units="cm"/>
      <inkml:brushProperty name="height" value="0.1" units="cm"/>
      <inkml:brushProperty name="color" value="#F6630D"/>
    </inkml:brush>
  </inkml:definitions>
  <inkml:trace contextRef="#ctx0" brushRef="#br0">140 0 16815 0 0,'-26'24'1824'0'0,"16"-18"-1526"0"0,1 1-1 0 0,1 1 1 0 0,-1 0-1 0 0,2 0 1 0 0,-1 0-1 0 0,1 1 1 0 0,0 0-1 0 0,0 1 1 0 0,1 0-1 0 0,1 0 0 0 0,0 0 1 0 0,0 0-1 0 0,1 1 1 0 0,0-1-1 0 0,1 1 1 0 0,0 0-1 0 0,-2 22 1 0 0,4-24-204 0 0,0 0-1 0 0,1 0 1 0 0,1-1 0 0 0,-1 1 0 0 0,1 0 0 0 0,1-1 0 0 0,-1 1-1 0 0,2-1 1 0 0,-1 1 0 0 0,1-1 0 0 0,0 0 0 0 0,1 0-1 0 0,0 0 1 0 0,5 8 0 0 0,-4-11-78 0 0,-1 1-1 0 0,1-1 1 0 0,0 0-1 0 0,1 0 1 0 0,-1 0 0 0 0,1-1-1 0 0,0 0 1 0 0,0 0-1 0 0,0 0 1 0 0,1-1 0 0 0,-1 0-1 0 0,1 0 1 0 0,0-1-1 0 0,0 0 1 0 0,0 0 0 0 0,0-1-1 0 0,11 2 1 0 0,5-1 13 0 0,0 0 0 0 0,0-2 0 0 0,0 0 0 0 0,0-2 0 0 0,0-1 0 0 0,-1 0 1 0 0,1-2-1 0 0,-1 0 0 0 0,0-2 0 0 0,0 0 0 0 0,31-16 0 0 0,-46 18-8 0 0,-1 1-1 0 0,0-1 1 0 0,0-1-1 0 0,-1 1 1 0 0,1-1-1 0 0,-1 0 1 0 0,0-1-1 0 0,-1 1 1 0 0,1-1-1 0 0,-1 0 1 0 0,-1 0-1 0 0,1 0 1 0 0,-1 0-1 0 0,-1-1 1 0 0,1 1-1 0 0,-1-1 1 0 0,0 0 0 0 0,0-9-1 0 0,-1 10-6 0 0,0 0 1 0 0,0 0-1 0 0,-1 0 0 0 0,0 0 1 0 0,-1 0-1 0 0,0 0 0 0 0,0 0 1 0 0,0 0-1 0 0,-1 0 0 0 0,0 0 1 0 0,0 1-1 0 0,0-1 0 0 0,-1 1 1 0 0,0-1-1 0 0,-1 1 0 0 0,1 0 0 0 0,-1 0 1 0 0,0 1-1 0 0,-1-1 0 0 0,-7-7 1 0 0,4 8-11 0 0,1 0 0 0 0,-1 0 0 0 0,0 1 1 0 0,-1 1-1 0 0,1-1 0 0 0,0 1 0 0 0,-1 1 0 0 0,0-1 0 0 0,0 2 1 0 0,1-1-1 0 0,-17 0 0 0 0,5 1-246 0 0,0 1-1 0 0,0 0 1 0 0,-1 2 0 0 0,-20 4-1 0 0,23-2-1219 0 0,3 0-413 0 0</inkml:trace>
</inkml:ink>
</file>

<file path=ppt/ink/ink14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1"/>
    </inkml:context>
    <inkml:brush xml:id="br0">
      <inkml:brushProperty name="width" value="0.1" units="cm"/>
      <inkml:brushProperty name="height" value="0.1" units="cm"/>
      <inkml:brushProperty name="color" value="#F6630D"/>
    </inkml:brush>
  </inkml:definitions>
  <inkml:trace contextRef="#ctx0" brushRef="#br0">0 108 5527 0 0,'0'0'250'0'0,"41"-3"522"0"0,-38 1 349 0 0,0 1 0 0 0,17-15 7848 0 0,-14 8-7848 0 0,-4 5-688 0 0,1 0 1 0 0,0 0 0 0 0,0 0-1 0 0,0 0 1 0 0,0 0 0 0 0,0 1-1 0 0,8-5 1 0 0,17-4 258 0 0,0 1 0 0 0,1 1 0 0 0,0 1 0 0 0,34-4 0 0 0,-59 11-711 0 0,1 1 1 0 0,-1 1 0 0 0,0-1-1 0 0,1 0 1 0 0,-1 1 0 0 0,0 0-1 0 0,1 0 1 0 0,-1 0 0 0 0,0 1-1 0 0,0-1 1 0 0,0 1 0 0 0,0 0-1 0 0,0 0 1 0 0,3 3 0 0 0,13 17-4564 0 0</inkml:trace>
</inkml:ink>
</file>

<file path=ppt/ink/ink14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2"/>
    </inkml:context>
    <inkml:brush xml:id="br0">
      <inkml:brushProperty name="width" value="0.1" units="cm"/>
      <inkml:brushProperty name="height" value="0.1" units="cm"/>
      <inkml:brushProperty name="color" value="#F6630D"/>
    </inkml:brush>
  </inkml:definitions>
  <inkml:trace contextRef="#ctx0" brushRef="#br0">0 47 17479 0 0,'0'0'1750'0'0,"28"-10"-1588"0"0,140-20 1025 0 0,-53 24-3783 0 0,-94 6-5131 0 0</inkml:trace>
</inkml:ink>
</file>

<file path=ppt/ink/ink14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3"/>
    </inkml:context>
    <inkml:brush xml:id="br0">
      <inkml:brushProperty name="width" value="0.1" units="cm"/>
      <inkml:brushProperty name="height" value="0.1" units="cm"/>
      <inkml:brushProperty name="color" value="#F6630D"/>
    </inkml:brush>
  </inkml:definitions>
  <inkml:trace contextRef="#ctx0" brushRef="#br0">0 64 10335 0 0,'0'0'7728'0'0,"6"-37"-3937"0"0,1 35-3674 0 0,0-1 1 0 0,1 1 0 0 0,-1 0-1 0 0,0 1 1 0 0,1 0-1 0 0,-1 0 1 0 0,0 0-1 0 0,1 1 1 0 0,-1 0 0 0 0,1 1-1 0 0,8 1 1 0 0,12-1 56 0 0,51-1 267 0 0,141-17 1 0 0,-218 16-400 0 0,4 2-31 0 0,-5-1-9 0 0,0 0-1 0 0,-1 1 1 0 0,1-1-1 0 0,-1 0 1 0 0,1 1-1 0 0,0-1 1 0 0,-1 0-1 0 0,1 1 1 0 0,-1-1-1 0 0,1 1 1 0 0,-1-1 0 0 0,1 1-1 0 0,-1-1 1 0 0,0 1-1 0 0,1 0 1 0 0,-1-1-1 0 0,0 1 1 0 0,1 0-1 0 0,-1-1 1 0 0,0 1-1 0 0,0 0 1 0 0,1-1-1 0 0,-1 1 1 0 0,0 0-1 0 0,0-1 1 0 0,0 1 0 0 0,0 0-1 0 0,0-1 1 0 0,0 1-1 0 0,0 0 1 0 0,0-1-1 0 0,0 1 1 0 0,0 0-1 0 0,-1 0 1 0 0,1 0-1 0 0,-7 22 79 0 0,7-22-75 0 0,-115 278 319 0 0,99-240-328 0 0,-3-1 0 0 0,-26 43-1 0 0,-18 33 157 0 0,63-113-171 0 0,0 0 1 0 0,0 0-1 0 0,1 1 1 0 0,-1-1-1 0 0,0 0 1 0 0,1 0-1 0 0,-1 0 1 0 0,1 0-1 0 0,-1 0 1 0 0,1 0-1 0 0,-1 0 1 0 0,1 0-1 0 0,0 0 1 0 0,0 0-1 0 0,-1 0 1 0 0,1-1-1 0 0,2 3 1 0 0</inkml:trace>
</inkml:ink>
</file>

<file path=ppt/ink/ink1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0"/>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4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4"/>
    </inkml:context>
    <inkml:brush xml:id="br0">
      <inkml:brushProperty name="width" value="0.1" units="cm"/>
      <inkml:brushProperty name="height" value="0.1" units="cm"/>
      <inkml:brushProperty name="color" value="#F6630D"/>
    </inkml:brush>
  </inkml:definitions>
  <inkml:trace contextRef="#ctx0" brushRef="#br0">1 76 10135 0 0,'3'-4'10043'0'0,"14"-16"-9339"0"0,-10 16-496 0 0,0-1 1 0 0,0 1-1 0 0,0 0 0 0 0,0 1 1 0 0,1 0-1 0 0,-1 0 0 0 0,1 1 1 0 0,0 0-1 0 0,13-2 0 0 0,78-6 1562 0 0,-81 9-1675 0 0,11-1 110 0 0,-14 0-180 0 0,0 0-1 0 0,-1 1 1 0 0,1 1-1 0 0,0 1 1 0 0,0 0-1 0 0,0 1 1 0 0,0 0-1 0 0,-1 1 1 0 0,21 7-1 0 0,-12-1-1036 0 0,-9-5-5201 0 0</inkml:trace>
</inkml:ink>
</file>

<file path=ppt/ink/ink14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5"/>
    </inkml:context>
    <inkml:brush xml:id="br0">
      <inkml:brushProperty name="width" value="0.1" units="cm"/>
      <inkml:brushProperty name="height" value="0.1" units="cm"/>
      <inkml:brushProperty name="color" value="#F6630D"/>
    </inkml:brush>
  </inkml:definitions>
  <inkml:trace contextRef="#ctx0" brushRef="#br0">0 0 9215 0 0,'25'25'7208'0'0,"-19"-22"-4968"0"0,-1 1-1216 0 0</inkml:trace>
</inkml:ink>
</file>

<file path=ppt/ink/ink14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6"/>
    </inkml:context>
    <inkml:brush xml:id="br0">
      <inkml:brushProperty name="width" value="0.1" units="cm"/>
      <inkml:brushProperty name="height" value="0.1" units="cm"/>
      <inkml:brushProperty name="color" value="#F6630D"/>
    </inkml:brush>
  </inkml:definitions>
  <inkml:trace contextRef="#ctx0" brushRef="#br0">170 16 7831 0 0,'16'-1'12368'0'0,"-16"0"-12300"0"0,0 1 0 0 0,0-1 0 0 0,0 1 0 0 0,0-1 0 0 0,0 1 0 0 0,0-1 0 0 0,0 1 0 0 0,0-1 0 0 0,0 1 0 0 0,0-1 0 0 0,0 1 0 0 0,0 0 0 0 0,0-1 0 0 0,-1 1 0 0 0,1-1 0 0 0,0 1 0 0 0,0-1 0 0 0,0 1 0 0 0,-1-1 0 0 0,1 1 0 0 0,0 0 0 0 0,-1-1 0 0 0,1 1 0 0 0,0 0 0 0 0,-1-1 1 0 0,1 1-1 0 0,0 0 0 0 0,-1 0 0 0 0,1-1 0 0 0,-1 1 0 0 0,1 0 0 0 0,-1 0 0 0 0,1-1 0 0 0,0 1 0 0 0,-1 0 0 0 0,1 0 0 0 0,-2 0 0 0 0,-20 8 583 0 0,-18 22-567 0 0,29-20-31 0 0,1 1 1 0 0,1 0-1 0 0,0 1 0 0 0,0 0 0 0 0,1 1 1 0 0,1 0-1 0 0,0 0 0 0 0,1 0 0 0 0,0 1 1 0 0,1 0-1 0 0,1 0 0 0 0,-5 26 0 0 0,3-3-22 0 0,1 1 0 0 0,2 0-1 0 0,4 69 1 0 0,-1-99-18 0 0,1-1 0 0 0,-1 0 1 0 0,2 1-1 0 0,-1-1 0 0 0,1 0 0 0 0,0 0 1 0 0,0 0-1 0 0,1 0 0 0 0,0 0 0 0 0,0 0 1 0 0,1-1-1 0 0,0 0 0 0 0,0 1 0 0 0,0-1 1 0 0,1-1-1 0 0,0 1 0 0 0,0-1 1 0 0,0 0-1 0 0,9 7 0 0 0,-6-7 5 0 0,0-1-1 0 0,0 0 0 0 0,0-1 1 0 0,1 1-1 0 0,-1-1 1 0 0,1-1-1 0 0,0 0 0 0 0,-1 0 1 0 0,1-1-1 0 0,0 0 1 0 0,0 0-1 0 0,0-1 1 0 0,0 0-1 0 0,0-1 0 0 0,15-2 1 0 0,-6-1 22 0 0,-1 0-1 0 0,1 0 1 0 0,-1-2 0 0 0,27-12-1 0 0,-39 16 3 0 0,0-1-1 0 0,0 1 1 0 0,0-1-1 0 0,0 0 0 0 0,0-1 1 0 0,-1 1-1 0 0,0-1 1 0 0,0 0-1 0 0,0 0 0 0 0,0 0 1 0 0,0 0-1 0 0,-1-1 1 0 0,0 1-1 0 0,0-1 0 0 0,0 0 1 0 0,0 0-1 0 0,-1 0 1 0 0,3-9-1 0 0,-5 11-24 0 0,0 0-1 0 0,0 1 1 0 0,0-1-1 0 0,-1 0 1 0 0,1 0-1 0 0,-1 0 1 0 0,1 1-1 0 0,-1-1 1 0 0,0 0 0 0 0,0 1-1 0 0,0-1 1 0 0,0 1-1 0 0,-1-1 1 0 0,1 1-1 0 0,-1-1 1 0 0,0 1-1 0 0,1 0 1 0 0,-1 0-1 0 0,0 0 1 0 0,0 0 0 0 0,-5-3-1 0 0,-49-33 300 0 0,43 32-312 0 0,-1 1-1 0 0,1 0 1 0 0,-1 1-1 0 0,0 0 1 0 0,0 1-1 0 0,0 0 1 0 0,0 2 0 0 0,0-1-1 0 0,-1 2 1 0 0,1 0-1 0 0,0 1 1 0 0,-1 0-1 0 0,1 1 1 0 0,0 0-1 0 0,0 1 1 0 0,0 1 0 0 0,-13 6-1 0 0,25-10-6 0 0,0 1-1 0 0,0 0 1 0 0,0 1 0 0 0,0-1-1 0 0,0 0 1 0 0,0 0 0 0 0,1 1-1 0 0,-1-1 1 0 0,0 1-1 0 0,1 0 1 0 0,-1-1 0 0 0,1 1-1 0 0,0 0 1 0 0,0 0 0 0 0,0 0-1 0 0,0 0 1 0 0,0 0 0 0 0,0 0-1 0 0,0 0 1 0 0,0 0-1 0 0,1 0 1 0 0,-1 0 0 0 0,1 1-1 0 0,0-1 1 0 0,0 4 0 0 0,0-4-503 0 0,0-1 0 0 0,0 1 0 0 0,1-1 0 0 0,-1 1 1 0 0,1 0-1 0 0,-1-1 0 0 0,1 1 0 0 0,0-1 0 0 0,-1 0 1 0 0,1 1-1 0 0,0-1 0 0 0,0 1 0 0 0,0-1 0 0 0,2 2 1 0 0</inkml:trace>
</inkml:ink>
</file>

<file path=ppt/ink/ink14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7"/>
    </inkml:context>
    <inkml:brush xml:id="br0">
      <inkml:brushProperty name="width" value="0.1" units="cm"/>
      <inkml:brushProperty name="height" value="0.1" units="cm"/>
      <inkml:brushProperty name="color" value="#008C3A"/>
    </inkml:brush>
  </inkml:definitions>
  <inkml:trace contextRef="#ctx0" brushRef="#br0">7 54 5527 0 0,'0'0'423'0'0,"8"-9"194"0"0,11-10 4418 0 0,3 9 4163 0 0,-35-6-7055 0 0,0 58-887 0 0,-2 82-780 0 0,1 216 0 0 0,14-338-481 0 0,1 0 0 0 0,-1 1 0 0 0,1-1 0 0 0,0 0 0 0 0,0 0 0 0 0,0 0-1 0 0,0 0 1 0 0,0 0 0 0 0,1 0 0 0 0,-1 0 0 0 0,1 0 0 0 0,-1 0 0 0 0,1 0 0 0 0,0-1 0 0 0,-1 1 0 0 0,4 2-1 0 0,2 2-138 0 0</inkml:trace>
</inkml:ink>
</file>

<file path=ppt/ink/ink14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8"/>
    </inkml:context>
    <inkml:brush xml:id="br0">
      <inkml:brushProperty name="width" value="0.1" units="cm"/>
      <inkml:brushProperty name="height" value="0.1" units="cm"/>
      <inkml:brushProperty name="color" value="#008C3A"/>
    </inkml:brush>
  </inkml:definitions>
  <inkml:trace contextRef="#ctx0" brushRef="#br0">230 71 1375 0 0,'4'-5'13258'0'0,"1"-9"-7802"0"0,-6 13-5330 0 0,-1-1 1 0 0,0 0 0 0 0,0 1-1 0 0,0-1 1 0 0,0 1 0 0 0,0 0-1 0 0,-1 0 1 0 0,1 0 0 0 0,0 0 0 0 0,-1 0-1 0 0,1 0 1 0 0,0 0 0 0 0,-1 1-1 0 0,1-1 1 0 0,-1 1 0 0 0,-2-1-1 0 0,-42-1 602 0 0,31 3-600 0 0,1 0 0 0 0,-1 1 0 0 0,-20 6 0 0 0,32-7-124 0 0,0 0 0 0 0,0 0 0 0 0,0 1 0 0 0,0-1 1 0 0,0 1-1 0 0,0 0 0 0 0,1 0 0 0 0,-1 0 0 0 0,1 0 0 0 0,0 1 0 0 0,-1-1 0 0 0,1 1 0 0 0,0 0 0 0 0,1 0 0 0 0,-1 0 0 0 0,0 0 0 0 0,1 0 0 0 0,-2 5 0 0 0,3-6-2 0 0,0 0 0 0 0,1 0 0 0 0,-1 0 0 0 0,1 0 0 0 0,0 1 0 0 0,0-1 0 0 0,0 0 0 0 0,0 0 0 0 0,0 0 0 0 0,0 1 0 0 0,1-1 0 0 0,-1 0 0 0 0,1 0 0 0 0,0 0 0 0 0,-1 0 0 0 0,1 0 0 0 0,0 0 0 0 0,0 0 0 0 0,0 0 0 0 0,0 0 0 0 0,1 0 0 0 0,-1 0 0 0 0,1-1 0 0 0,-1 1 0 0 0,1 0 0 0 0,-1-1 0 0 0,1 0 0 0 0,0 1 0 0 0,-1-1 0 0 0,1 0 0 0 0,4 2 0 0 0,4 3 11 0 0,0-1 0 0 0,0 0 0 0 0,1 0-1 0 0,18 5 1 0 0,25 6 251 0 0,57 25 0 0 0,-89-31-171 0 0,0 0 1 0 0,-1 2-1 0 0,0 1 0 0 0,0 0 1 0 0,20 19-1 0 0,-37-29-75 0 0,-1 0 0 0 0,0 1 0 0 0,1-1 0 0 0,-1 1 0 0 0,-1-1 0 0 0,1 1 0 0 0,0 0-1 0 0,-1 0 1 0 0,0 1 0 0 0,0-1 0 0 0,0 0 0 0 0,-1 1 0 0 0,1-1 0 0 0,-1 1 0 0 0,0-1 0 0 0,0 1 0 0 0,-1-1 0 0 0,1 6 0 0 0,-2-2 14 0 0,0-1 1 0 0,0 0 0 0 0,0 0 0 0 0,-1 0 0 0 0,0 0-1 0 0,0 0 1 0 0,-1-1 0 0 0,0 1 0 0 0,0-1 0 0 0,-8 12 0 0 0,1-3 11 0 0,-2 0 1 0 0,0-1 0 0 0,-1 0-1 0 0,0-1 1 0 0,-1-1 0 0 0,0 0 0 0 0,-1-1-1 0 0,-20 12 1 0 0,22-17-19 0 0,0 0 0 0 0,0 0 0 0 0,0-2 0 0 0,0 1-1 0 0,-1-2 1 0 0,0 0 0 0 0,-20 2 0 0 0,31-5-23 0 0,-1 0-1 0 0,1 0 1 0 0,-1 0 0 0 0,0 0 0 0 0,1 0-1 0 0,-1-1 1 0 0,1 0 0 0 0,-1 0-1 0 0,1 0 1 0 0,-1 0 0 0 0,1 0 0 0 0,0-1-1 0 0,-1 0 1 0 0,-3-2 0 0 0,5 2-1 0 0,0 0-1 0 0,0-1 1 0 0,0 1 0 0 0,1 0 0 0 0,-1 0-1 0 0,1-1 1 0 0,-1 1 0 0 0,1-1 0 0 0,0 1 0 0 0,0-1-1 0 0,0 0 1 0 0,1 1 0 0 0,-1-1 0 0 0,1 0-1 0 0,-1 0 1 0 0,1 1 0 0 0,0-1 0 0 0,0 0-1 0 0,0 0 1 0 0,0 1 0 0 0,2-6 0 0 0,0-5-50 0 0,1 0 0 0 0,0 1 1 0 0,1-1-1 0 0,0 1 0 0 0,1 0 1 0 0,1 0-1 0 0,12-20 0 0 0,60-76-162 0 0,-46 67 166 0 0,6-5 40 0 0,2 3 1 0 0,69-60-1 0 0,-106 101 4 0 0,0-1 0 0 0,0 1 1 0 0,-1-1-1 0 0,1 1 0 0 0,-1-1 0 0 0,0 0 0 0 0,1 0 0 0 0,-2 0 1 0 0,1 0-1 0 0,0-1 0 0 0,0 1 0 0 0,-1 0 0 0 0,0-1 0 0 0,0 1 1 0 0,0-1-1 0 0,0 1 0 0 0,0-1 0 0 0,-1 0 0 0 0,0 1 0 0 0,1-7 1 0 0,-2 8 18 0 0,0-1 1 0 0,0 0-1 0 0,0 1 1 0 0,-1-1-1 0 0,1 1 1 0 0,-1-1 0 0 0,1 1-1 0 0,-1 0 1 0 0,0-1-1 0 0,0 1 1 0 0,0 0 0 0 0,0 0-1 0 0,0 1 1 0 0,0-1-1 0 0,0 0 1 0 0,-1 1 0 0 0,1-1-1 0 0,-1 1 1 0 0,1 0-1 0 0,-1-1 1 0 0,1 1 0 0 0,-1 1-1 0 0,0-1 1 0 0,0 0-1 0 0,1 1 1 0 0,-1-1 0 0 0,-4 1-1 0 0,-13-4 157 0 0,15 2-158 0 0,-1 0 0 0 0,1 1 0 0 0,0 0 0 0 0,-1 0 0 0 0,1 0-1 0 0,0 1 1 0 0,-1 0 0 0 0,1 0 0 0 0,-1 0 0 0 0,1 1-1 0 0,-1-1 1 0 0,1 1 0 0 0,0 1 0 0 0,0-1 0 0 0,-9 4-1 0 0,12-4-90 0 0,0 0-1 0 0,1 0 1 0 0,-1 0 0 0 0,0-1-1 0 0,0 1 1 0 0,0-1-1 0 0,0 1 1 0 0,0-1-1 0 0,0 0 1 0 0,0 0-1 0 0,0 0 1 0 0,1 0-1 0 0,-1 0 1 0 0,0 0-1 0 0,-3-1 1 0 0,-12 1-7022 0 0</inkml:trace>
</inkml:ink>
</file>

<file path=ppt/ink/ink14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69"/>
    </inkml:context>
    <inkml:brush xml:id="br0">
      <inkml:brushProperty name="width" value="0.1" units="cm"/>
      <inkml:brushProperty name="height" value="0.1" units="cm"/>
      <inkml:brushProperty name="color" value="#008C3A"/>
    </inkml:brush>
  </inkml:definitions>
  <inkml:trace contextRef="#ctx0" brushRef="#br0">8 73 5527 0 0,'-8'3'13158'0'0,"22"-10"-11945"0"0,0 2 1 0 0,0 0-1 0 0,1 0 1 0 0,21-3 0 0 0,12 2-551 0 0,58-1 1 0 0,29-3-526 0 0,-66 5 3 0 0,8-3-1530 0 0,-71-2-1326 0 0</inkml:trace>
</inkml:ink>
</file>

<file path=ppt/ink/ink14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0"/>
    </inkml:context>
    <inkml:brush xml:id="br0">
      <inkml:brushProperty name="width" value="0.1" units="cm"/>
      <inkml:brushProperty name="height" value="0.1" units="cm"/>
      <inkml:brushProperty name="color" value="#008C3A"/>
    </inkml:brush>
  </inkml:definitions>
  <inkml:trace contextRef="#ctx0" brushRef="#br0">76 0 7831 0 0,'0'0'603'0'0,"-30"7"7724"0"0,26-1-7669 0 0,0 0 0 0 0,0 0 0 0 0,1 0 0 0 0,0 0 0 0 0,0 1 0 0 0,1-1 1 0 0,-1 1-1 0 0,1 0 0 0 0,1 0 0 0 0,-2 9 0 0 0,-7 78 108 0 0,9-74-450 0 0,-1 87-96 0 0,3-83-452 0 0,1 1 0 0 0,1 0 1 0 0,1-1-1 0 0,10 34 0 0 0,2-29-1975 0 0,-11-21 190 0 0</inkml:trace>
</inkml:ink>
</file>

<file path=ppt/ink/ink14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1"/>
    </inkml:context>
    <inkml:brush xml:id="br0">
      <inkml:brushProperty name="width" value="0.1" units="cm"/>
      <inkml:brushProperty name="height" value="0.1" units="cm"/>
      <inkml:brushProperty name="color" value="#004F8B"/>
    </inkml:brush>
  </inkml:definitions>
  <inkml:trace contextRef="#ctx0" brushRef="#br0">0 50 4143 0 0,'9'-22'12667'0'0,"-8"17"-12726"0"0,2-18 4690 0 0,4 35-1508 0 0,3 37-2181 0 0,-6 128-590 0 0,-4-101-256 0 0,13 106 0 0 0,-11-168-80 0 0,0-4 2 0 0,-1 0 1 0 0,0 0-1 0 0,-1 1 0 0 0,0-1 1 0 0,0 0-1 0 0,-1 0 1 0 0,0 0-1 0 0,-4 14 0 0 0,5-23-22 0 0,0 0 0 0 0,0 0 0 0 0,0 0 0 0 0,0 0 0 0 0,1 0 0 0 0,-1 0 0 0 0,0 0 0 0 0,1 0 0 0 0,-1 0 0 0 0,1 0 0 0 0,-1 0 0 0 0,1 0 0 0 0,0 0 0 0 0,-1-1 0 0 0,1 1 0 0 0,0 0 0 0 0,-1 0 0 0 0,1 0 0 0 0,0-1 0 0 0,0 1 0 0 0,0 0 0 0 0,0-1 0 0 0,0 1 0 0 0,0-1 0 0 0,0 1 0 0 0,0-1-1 0 0,0 0 1 0 0,0 1 0 0 0,0-1 0 0 0,1 1 0 0 0,1 0-351 0 0,0 0-1 0 0,0-1 0 0 0,0 1 0 0 0,0 0 0 0 0,0-1 1 0 0,0 0-1 0 0,1 0 0 0 0,-1 0 0 0 0,0 0 1 0 0,3 0-1 0 0</inkml:trace>
</inkml:ink>
</file>

<file path=ppt/ink/ink14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2"/>
    </inkml:context>
    <inkml:brush xml:id="br0">
      <inkml:brushProperty name="width" value="0.1" units="cm"/>
      <inkml:brushProperty name="height" value="0.1" units="cm"/>
      <inkml:brushProperty name="color" value="#004F8B"/>
    </inkml:brush>
  </inkml:definitions>
  <inkml:trace contextRef="#ctx0" brushRef="#br0">119 29 7367 0 0,'0'0'568'0'0,"30"-8"8385"0"0,-29-3-5752 0 0,-1 10-3140 0 0,-1 1-1 0 0,1-1 0 0 0,0 1 1 0 0,-1-1-1 0 0,1 1 0 0 0,0-1 1 0 0,-1 1-1 0 0,1-1 0 0 0,0 1 1 0 0,-1-1-1 0 0,1 1 0 0 0,-1 0 1 0 0,1-1-1 0 0,-1 1 0 0 0,1 0 1 0 0,-1-1-1 0 0,1 1 0 0 0,-1 0 1 0 0,1 0-1 0 0,-1-1 0 0 0,0 1 1 0 0,1 0-1 0 0,-1 0 0 0 0,1 0 1 0 0,-1 0-1 0 0,0 0 0 0 0,1 0 1 0 0,-1 0-1 0 0,1 0 0 0 0,-1 0 1 0 0,0 0-1 0 0,1 0 0 0 0,-1 0 1 0 0,1 0-1 0 0,-1 0 0 0 0,0 1 1 0 0,1-1-1 0 0,-1 0 0 0 0,1 0 0 0 0,-1 1 1 0 0,1-1-1 0 0,-1 0 0 0 0,1 1 1 0 0,-1-1-1 0 0,0 1 0 0 0,-14 9 123 0 0,0 0-1 0 0,0 0 0 0 0,-18 19 0 0 0,28-24-140 0 0,0 0 1 0 0,0 1-1 0 0,1 0 1 0 0,0 0-1 0 0,0 0 1 0 0,0 0-1 0 0,1 1 1 0 0,0 0 0 0 0,0-1-1 0 0,1 1 1 0 0,-3 10-1 0 0,5-16-42 0 0,0 0 0 0 0,0 0 0 0 0,0 0 0 0 0,0 0 0 0 0,0 0 0 0 0,0 0 0 0 0,0 0 0 0 0,0 0 0 0 0,0 0 0 0 0,1 0 0 0 0,-1-1 0 0 0,0 1 0 0 0,1 0 0 0 0,-1 0 0 0 0,0 0 0 0 0,1 0 0 0 0,-1 0 0 0 0,1 0 0 0 0,0-1 0 0 0,-1 1 0 0 0,1 0 0 0 0,0 0 0 0 0,-1-1 0 0 0,1 1 0 0 0,0 0 0 0 0,0-1 0 0 0,0 1 0 0 0,-1-1 0 0 0,1 1 0 0 0,0-1 0 0 0,0 1 0 0 0,2-1 0 0 0,26 7 0 0 0,-29-7 0 0 0,184 5 453 0 0,-138-6-361 0 0,-34 1 29 0 0,-1 0 0 0 0,1 0 0 0 0,-1 0-1 0 0,1 1 1 0 0,-1 1 0 0 0,20 4 0 0 0,-28-4-100 0 0,0-1 0 0 0,0 0 1 0 0,0 1-1 0 0,0 0 1 0 0,0 0-1 0 0,0 0 0 0 0,0 0 1 0 0,0 0-1 0 0,-1 0 1 0 0,1 1-1 0 0,-1 0 0 0 0,0-1 1 0 0,0 1-1 0 0,0 0 1 0 0,0 0-1 0 0,0 0 0 0 0,-1 0 1 0 0,1 0-1 0 0,-1 0 0 0 0,0 1 1 0 0,0-1-1 0 0,0 0 1 0 0,1 6-1 0 0,1 8 43 0 0,-1 0 0 0 0,0 0-1 0 0,-1 0 1 0 0,-2 22 0 0 0,1-32-29 0 0,-1 0 1 0 0,0-1-1 0 0,0 1 1 0 0,-1-1-1 0 0,1 1 1 0 0,-1-1-1 0 0,-1 0 1 0 0,1 0-1 0 0,-1 0 1 0 0,0 0 0 0 0,-1 0-1 0 0,1-1 1 0 0,-9 11-1 0 0,6-9-1 0 0,-1-1 1 0 0,1 1-1 0 0,-1-1 0 0 0,0 0 1 0 0,-1-1-1 0 0,1 1 0 0 0,-1-2 0 0 0,0 1 1 0 0,0-1-1 0 0,-1 0 0 0 0,1-1 1 0 0,-1 0-1 0 0,0 0 0 0 0,0-1 0 0 0,0 0 1 0 0,0 0-1 0 0,0-1 0 0 0,0 0 1 0 0,0-1-1 0 0,-13-1 0 0 0,-6-2-1542 0 0,24 3 1024 0 0,1 0 1 0 0,0 0-1 0 0,-1-1 1 0 0,1 1-1 0 0,-1-1 1 0 0,1 0-1 0 0,0 0 1 0 0,-1 0-1 0 0,1 0 1 0 0,-3-3 0 0 0,-11-8-1683 0 0</inkml:trace>
</inkml:ink>
</file>

<file path=ppt/ink/ink14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3"/>
    </inkml:context>
    <inkml:brush xml:id="br0">
      <inkml:brushProperty name="width" value="0.1" units="cm"/>
      <inkml:brushProperty name="height" value="0.1" units="cm"/>
      <inkml:brushProperty name="color" value="#004F8B"/>
    </inkml:brush>
  </inkml:definitions>
  <inkml:trace contextRef="#ctx0" brushRef="#br0">1 108 11055 0 0,'28'-18'1435'0'0,"-21"10"-408"0"0,0 1 0 0 0,0 0 0 0 0,1 0 0 0 0,0 1 0 0 0,1 0 0 0 0,-1 1 0 0 0,1 0-1 0 0,0 0 1 0 0,15-5 0 0 0,55-8 1548 0 0,-70 16-2546 0 0,0 1 0 0 0,1 0-1 0 0,-1 0 1 0 0,0 0 0 0 0,0 2 0 0 0,1-1 0 0 0,-1 1 0 0 0,0 0 0 0 0,0 1 0 0 0,0 0 0 0 0,0 0-1 0 0,0 1 1 0 0,-1 0 0 0 0,13 7 0 0 0,-15-7-664 0 0,1 1 0 0 0,0-1-1 0 0,0-1 1 0 0,0 1 0 0 0,1-1 0 0 0,9 1 0 0 0,3 0-7215 0 0</inkml:trace>
</inkml:ink>
</file>

<file path=ppt/ink/ink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4"/>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1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1"/>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4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4"/>
    </inkml:context>
    <inkml:brush xml:id="br0">
      <inkml:brushProperty name="width" value="0.1" units="cm"/>
      <inkml:brushProperty name="height" value="0.1" units="cm"/>
      <inkml:brushProperty name="color" value="#004F8B"/>
    </inkml:brush>
  </inkml:definitions>
  <inkml:trace contextRef="#ctx0" brushRef="#br0">0 25 10135 0 0,'34'15'6930'0'0,"26"-27"-1310"0"0,36 1-2868 0 0,6-1-2022 0 0,-79 10-1005 0 0,1 0 0 0 0,-1 1 0 0 0,46 5 0 0 0,-33-2-5275 0 0</inkml:trace>
</inkml:ink>
</file>

<file path=ppt/ink/ink14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5"/>
    </inkml:context>
    <inkml:brush xml:id="br0">
      <inkml:brushProperty name="width" value="0.1" units="cm"/>
      <inkml:brushProperty name="height" value="0.1" units="cm"/>
      <inkml:brushProperty name="color" value="#004F8B"/>
    </inkml:brush>
  </inkml:definitions>
  <inkml:trace contextRef="#ctx0" brushRef="#br0">26 17 9215 0 0,'-4'-16'12618'0'0,"-12"111"-9193"0"0,11 55-3005 0 0,5-132-354 0 0,2 0 0 0 0,0-1 0 0 0,1 1 1 0 0,1-1-1 0 0,7 20 0 0 0,-8-29-398 0 0,0-1 1 0 0,0 0-1 0 0,0 0 0 0 0,0 0 1 0 0,1-1-1 0 0,1 1 1 0 0,-1-1-1 0 0,1 0 0 0 0,0 0 1 0 0,0-1-1 0 0,1 1 0 0 0,-1-1 1 0 0,1 0-1 0 0,8 4 1 0 0,-9-9-1885 0 0,13-6-22 0 0</inkml:trace>
</inkml:ink>
</file>

<file path=ppt/ink/ink14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6"/>
    </inkml:context>
    <inkml:brush xml:id="br0">
      <inkml:brushProperty name="width" value="0.1" units="cm"/>
      <inkml:brushProperty name="height" value="0.1" units="cm"/>
      <inkml:brushProperty name="color" value="#F6630D"/>
    </inkml:brush>
  </inkml:definitions>
  <inkml:trace contextRef="#ctx0" brushRef="#br0">199 52 3223 0 0,'0'0'3992'0'0,"36"-4"4811"0"0,-36 3-8591 0 0,0-1-1 0 0,-1 1 1 0 0,1-1 0 0 0,0 1 0 0 0,-1-1-1 0 0,1 1 1 0 0,0-1 0 0 0,-1 1 0 0 0,0-1-1 0 0,1 1 1 0 0,-1 0 0 0 0,0-1-1 0 0,0 1 1 0 0,0 0 0 0 0,0 0 0 0 0,0-1-1 0 0,0 1 1 0 0,0 0 0 0 0,0 0 0 0 0,0 0-1 0 0,-2-1 1 0 0,-1 0 18 0 0,0 0 1 0 0,0 0-1 0 0,0 0 0 0 0,0 0 0 0 0,-1 1 1 0 0,1 0-1 0 0,-7-1 0 0 0,-6 0-9 0 0,-1 0 0 0 0,-30 2-1 0 0,42 1-223 0 0,1-1 0 0 0,-1 1-1 0 0,1 1 1 0 0,-1-1-1 0 0,1 1 1 0 0,0 0 0 0 0,0 0-1 0 0,0 0 1 0 0,0 1-1 0 0,0-1 1 0 0,1 1-1 0 0,-1 0 1 0 0,1 1 0 0 0,0-1-1 0 0,-5 5 1 0 0,8-6 1 0 0,0-1-1 0 0,0 0 1 0 0,0 0 0 0 0,0 1 0 0 0,1-1 0 0 0,-1 0 0 0 0,0 1-1 0 0,0-1 1 0 0,1 1 0 0 0,-1-1 0 0 0,1 1 0 0 0,0-1-1 0 0,-1 1 1 0 0,1-1 0 0 0,0 1 0 0 0,0 0 0 0 0,0-1-1 0 0,0 1 1 0 0,0-1 0 0 0,0 1 0 0 0,1 2 0 0 0,0-2 0 0 0,0 0 1 0 0,0 1 0 0 0,1-1 0 0 0,-1 0-1 0 0,1 0 1 0 0,0 0 0 0 0,0 0 0 0 0,-1 0-1 0 0,1 0 1 0 0,1-1 0 0 0,-1 1 0 0 0,0-1-1 0 0,0 1 1 0 0,0-1 0 0 0,1 0 0 0 0,-1 0-1 0 0,4 2 1 0 0,77 29 47 0 0,-57-24 0 0 0,-1 1 1 0 0,0 2 0 0 0,-1 1 0 0 0,0 0-1 0 0,32 23 1 0 0,-50-30-39 0 0,-1 0 0 0 0,1 0 1 0 0,-1 1-1 0 0,0 0 0 0 0,0 0 1 0 0,-1 0-1 0 0,1 0 0 0 0,-1 1 1 0 0,-1 0-1 0 0,1-1 0 0 0,-1 1 1 0 0,-1 1-1 0 0,1-1 0 0 0,-1 0 1 0 0,0 1-1 0 0,-1-1 0 0 0,0 1 1 0 0,0-1-1 0 0,-1 1 0 0 0,1 0 1 0 0,-2-1-1 0 0,1 1 0 0 0,-4 15 0 0 0,2-16 12 0 0,0 0 0 0 0,-1 0-1 0 0,1 0 1 0 0,-2 0-1 0 0,1 0 1 0 0,-1-1 0 0 0,0 0-1 0 0,0 1 1 0 0,-1-1-1 0 0,0-1 1 0 0,0 1 0 0 0,0-1-1 0 0,-1 0 1 0 0,1 0-1 0 0,-1 0 1 0 0,-1-1 0 0 0,1 0-1 0 0,0 0 1 0 0,-1-1-1 0 0,-8 4 1 0 0,1-1 76 0 0,-1 0 0 0 0,0-1 0 0 0,0 0 0 0 0,-1-1 0 0 0,1-1-1 0 0,-1-1 1 0 0,0 0 0 0 0,-25 0 0 0 0,39-2-88 0 0,0 0-1 0 0,0 0 1 0 0,0-1-1 0 0,0 1 1 0 0,0 0-1 0 0,0-1 1 0 0,1 1-1 0 0,-1-1 1 0 0,0 0-1 0 0,0 1 1 0 0,1-1-1 0 0,-1 0 1 0 0,0 0-1 0 0,1 0 1 0 0,-1 0-1 0 0,1 0 1 0 0,-1-1-1 0 0,1 1 1 0 0,-1 0-1 0 0,1-1 1 0 0,0 1-1 0 0,-2-4 1 0 0,2 2 15 0 0,-1 0 0 0 0,1 0-1 0 0,0-1 1 0 0,1 1 0 0 0,-1 0 0 0 0,0-1 0 0 0,1 1 0 0 0,0 0 0 0 0,0-1 0 0 0,0 1 0 0 0,1-7 0 0 0,1-3 38 0 0,1 1 1 0 0,0-1-1 0 0,1 1 0 0 0,1 0 1 0 0,9-19-1 0 0,1 6-83 0 0,1 0 0 0 0,1 1-1 0 0,1 0 1 0 0,1 2 0 0 0,1 0 0 0 0,1 1 0 0 0,1 1-1 0 0,37-26 1 0 0,-56 44 11 0 0,0 0 0 0 0,0-1 0 0 0,0 0 0 0 0,0 0 0 0 0,-1 0 0 0 0,1 0 0 0 0,-1 0 0 0 0,0-1 0 0 0,0 1 0 0 0,0-1-1 0 0,0 1 1 0 0,-1-1 0 0 0,1 0 0 0 0,-1 0 0 0 0,0 0 0 0 0,1-6 0 0 0,-2 8 5 0 0,0 0 0 0 0,0-1-1 0 0,0 1 1 0 0,0-1 0 0 0,0 1 0 0 0,-1 0-1 0 0,1-1 1 0 0,-1 1 0 0 0,0 0-1 0 0,0 0 1 0 0,0-1 0 0 0,0 1 0 0 0,0 0-1 0 0,0 0 1 0 0,0 0 0 0 0,-1 0 0 0 0,1 0-1 0 0,-1 0 1 0 0,0 1 0 0 0,1-1 0 0 0,-1 0-1 0 0,0 1 1 0 0,0-1 0 0 0,0 1-1 0 0,0 0 1 0 0,0 0 0 0 0,0 0 0 0 0,0 0-1 0 0,-3-1 1 0 0,-2 2 3 0 0,-1 0 0 0 0,1 1-1 0 0,0-1 1 0 0,-1 2 0 0 0,1-1 0 0 0,0 1-1 0 0,-7 3 1 0 0,3-2-110 0 0,-19 6-3816 0 0</inkml:trace>
</inkml:ink>
</file>

<file path=ppt/ink/ink14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7"/>
    </inkml:context>
    <inkml:brush xml:id="br0">
      <inkml:brushProperty name="width" value="0.1" units="cm"/>
      <inkml:brushProperty name="height" value="0.1" units="cm"/>
      <inkml:brushProperty name="color" value="#F6630D"/>
    </inkml:brush>
  </inkml:definitions>
  <inkml:trace contextRef="#ctx0" brushRef="#br0">56 29 1839 0 0,'0'0'83'0'0,"-25"2"10101"0"0,-6-8-1731 0 0,39 3-6104 0 0,27-4-702 0 0,43-2-1062 0 0,-63 8-589 0 0,13-2 195 0 0,0 1 1 0 0,31 3-1 0 0,-49 0-594 0 0,1 0 1 0 0,-1 1-1 0 0,0 0 0 0 0,0 1 1 0 0,13 5-1 0 0</inkml:trace>
</inkml:ink>
</file>

<file path=ppt/ink/ink14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8"/>
    </inkml:context>
    <inkml:brush xml:id="br0">
      <inkml:brushProperty name="width" value="0.1" units="cm"/>
      <inkml:brushProperty name="height" value="0.1" units="cm"/>
      <inkml:brushProperty name="color" value="#F6630D"/>
    </inkml:brush>
  </inkml:definitions>
  <inkml:trace contextRef="#ctx0" brushRef="#br0">6 1 10135 0 0,'-3'6'292'0'0,"3"-5"-258"0"0,-1 0 0 0 0,1 1 0 0 0,-1-1 0 0 0,1 1 0 0 0,0-1 0 0 0,0 0 0 0 0,-1 1 1 0 0,1-1-1 0 0,0 1 0 0 0,0-1 0 0 0,0 1 0 0 0,1-1 0 0 0,-1 0 0 0 0,0 1 0 0 0,0-1 0 0 0,1 1 0 0 0,-1-1 0 0 0,1 0 0 0 0,-1 1 0 0 0,1-1 0 0 0,0 0 0 0 0,-1 0 0 0 0,1 1 0 0 0,0-1 0 0 0,0 0 0 0 0,0 0 0 0 0,0 0 0 0 0,4 4 1028 0 0,13-10 3153 0 0,44-6 331 0 0,-50 8-4150 0 0,1 1 1 0 0,-1-1-1 0 0,1 2 0 0 0,-1 0 1 0 0,1 0-1 0 0,-1 1 1 0 0,1 1-1 0 0,-1 0 1 0 0,16 3-1 0 0,-20-1-771 0 0,1-1 0 0 0,0 0 0 0 0,-1 0 1 0 0,1-1-1 0 0,18 0 0 0 0,-14-4-504 0 0</inkml:trace>
</inkml:ink>
</file>

<file path=ppt/ink/ink14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79"/>
    </inkml:context>
    <inkml:brush xml:id="br0">
      <inkml:brushProperty name="width" value="0.1" units="cm"/>
      <inkml:brushProperty name="height" value="0.1" units="cm"/>
      <inkml:brushProperty name="color" value="#AB008B"/>
    </inkml:brush>
  </inkml:definitions>
  <inkml:trace contextRef="#ctx0" brushRef="#br0">129 81 13015 0 0,'38'-21'2496'0'0,"-37"15"-1787"0"0,0 1 0 0 0,-1-1 0 0 0,0 1 1 0 0,0-1-1 0 0,0 1 0 0 0,-2-8 0 0 0,-4-1 3948 0 0,4 16-4595 0 0,0-1-1 0 0,0 1 1 0 0,0-1-1 0 0,0 1 1 0 0,0 0-1 0 0,0 0 1 0 0,1 0-1 0 0,-1 0 1 0 0,1 0-1 0 0,-1 0 1 0 0,1 1-1 0 0,0-1 1 0 0,0 0-1 0 0,-1 5 1 0 0,-3 1-30 0 0,-27 41-8 0 0,11-17 14 0 0,-31 61 1 0 0,47-83-36 0 0,1-1 1 0 0,1 1 0 0 0,0 1-1 0 0,0-1 1 0 0,0 0-1 0 0,2 1 1 0 0,-1-1 0 0 0,1 1-1 0 0,1-1 1 0 0,0 1-1 0 0,1 13 1 0 0,0-19-5 0 0,1-1 0 0 0,-1 1 0 0 0,1-1 0 0 0,-1 0 0 0 0,1 1-1 0 0,0-1 1 0 0,1 0 0 0 0,-1 0 0 0 0,1 0 0 0 0,0 0 0 0 0,0-1 0 0 0,0 1 0 0 0,0-1-1 0 0,1 0 1 0 0,-1 1 0 0 0,1-2 0 0 0,0 1 0 0 0,0 0 0 0 0,0-1 0 0 0,0 0 0 0 0,0 0 0 0 0,1 0-1 0 0,-1 0 1 0 0,7 1 0 0 0,13 3-9 0 0,0 0 0 0 0,0-2 0 0 0,39 2 1 0 0,-22-3 4 0 0,-5 2 20 0 0,-11-1-38 0 0,-1-1 0 0 0,1-1 0 0 0,-1-1 0 0 0,1-2 1 0 0,0 0-1 0 0,33-6 0 0 0,-55 6-185 0 0,0 0 1 0 0,0 1 0 0 0,-1-2-1 0 0,1 1 1 0 0,0 0 0 0 0,-1 0-1 0 0,1-1 1 0 0,-1 0 0 0 0,1 1-1 0 0,2-4 1 0 0</inkml:trace>
</inkml:ink>
</file>

<file path=ppt/ink/ink14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0"/>
    </inkml:context>
    <inkml:brush xml:id="br0">
      <inkml:brushProperty name="width" value="0.1" units="cm"/>
      <inkml:brushProperty name="height" value="0.1" units="cm"/>
      <inkml:brushProperty name="color" value="#AB008B"/>
    </inkml:brush>
  </inkml:definitions>
  <inkml:trace contextRef="#ctx0" brushRef="#br0">119 2 13447 0 0,'0'0'2511'0'0,"-23"-2"2646"0"0,20 5-4957 0 0,0 0-1 0 0,0 0 0 0 0,1 0 1 0 0,-1 0-1 0 0,1 1 0 0 0,0-1 1 0 0,0 0-1 0 0,0 1 0 0 0,0 0 1 0 0,1-1-1 0 0,-1 1 1 0 0,0 4-1 0 0,-14 56 605 0 0,12-42-468 0 0,-12 52-8 0 0,3 1 0 0 0,-3 81 0 0 0,16-153-394 0 0,-1-1 1 0 0,1 0-1 0 0,0 1 0 0 0,0-1 1 0 0,0 0-1 0 0,0 1 0 0 0,0-1 1 0 0,1 1-1 0 0,-1-1 0 0 0,1 0 1 0 0,0 0-1 0 0,-1 1 0 0 0,1-1 1 0 0,0 0-1 0 0,0 0 0 0 0,1 0 0 0 0,-1 0 1 0 0,0 0-1 0 0,1 0 0 0 0,-1 0 1 0 0,1 0-1 0 0,-1-1 0 0 0,1 1 1 0 0,0 0-1 0 0,0-1 0 0 0,0 0 1 0 0,0 1-1 0 0,0-1 0 0 0,0 0 1 0 0,0 0-1 0 0,0 0 0 0 0,1 0 1 0 0,-1 0-1 0 0,0-1 0 0 0,0 1 1 0 0,1-1-1 0 0,2 1 0 0 0,6-2-1830 0 0</inkml:trace>
</inkml:ink>
</file>

<file path=ppt/ink/ink14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1"/>
    </inkml:context>
    <inkml:brush xml:id="br0">
      <inkml:brushProperty name="width" value="0.1" units="cm"/>
      <inkml:brushProperty name="height" value="0.1" units="cm"/>
      <inkml:brushProperty name="color" value="#AB008B"/>
    </inkml:brush>
  </inkml:definitions>
  <inkml:trace contextRef="#ctx0" brushRef="#br0">0 50 2759 0 0,'25'-49'20672'0'0,"-21"74"-17821"0"0,-2 47-3070 0 0,-6 1 714 0 0,-3 64 0 0 0,6 67-209 0 0,1-195-401 0 0,-1 0-46 0 0,1-1 0 0 0,1 1 0 0 0,0-1 1 0 0,0 1-1 0 0,0 0 0 0 0,1-1 0 0 0,0 0 0 0 0,1 1 1 0 0,0-1-1 0 0,6 13 0 0 0,-2-14-935 0 0</inkml:trace>
</inkml:ink>
</file>

<file path=ppt/ink/ink14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2"/>
    </inkml:context>
    <inkml:brush xml:id="br0">
      <inkml:brushProperty name="width" value="0.1" units="cm"/>
      <inkml:brushProperty name="height" value="0.1" units="cm"/>
      <inkml:brushProperty name="color" value="#AB008B"/>
    </inkml:brush>
  </inkml:definitions>
  <inkml:trace contextRef="#ctx0" brushRef="#br0">151 50 1375 0 0,'11'-16'17552'0'0,"-16"16"-17469"0"0,-1 0-1 0 0,1 1 1 0 0,-1-1-1 0 0,1 1 1 0 0,0 1 0 0 0,-1-1-1 0 0,1 1 1 0 0,0 0-1 0 0,0 0 1 0 0,0 0-1 0 0,0 1 1 0 0,-7 5 0 0 0,11-7 323 0 0,128-30 2914 0 0,-55 19-2636 0 0,137-2 1599 0 0,-244 30-2165 0 0,1-13-100 0 0,-1-2 0 0 0,-62-2 0 0 0,-16 1 3 0 0,62-4-21 0 0,45 2 0 0 0,14-2 0 0 0,94-7 34 0 0,-53 6 18 0 0,84-17 1 0 0,-131 20 80 0 0,-44 11 0 0 0,-262 35-58 0 0,239-43-183 0 0,59-5 34 0 0,41-3 40 0 0,256-12-30 0 0,-211 17-3249 0 0,-68-3 1498 0 0</inkml:trace>
</inkml:ink>
</file>

<file path=ppt/ink/ink14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3"/>
    </inkml:context>
    <inkml:brush xml:id="br0">
      <inkml:brushProperty name="width" value="0.1" units="cm"/>
      <inkml:brushProperty name="height" value="0.1" units="cm"/>
      <inkml:brushProperty name="color" value="#AB008B"/>
    </inkml:brush>
  </inkml:definitions>
  <inkml:trace contextRef="#ctx0" brushRef="#br0">74 77 2759 0 0,'0'0'6760'0'0,"-32"-4"-1105"0"0,17 4-4788 0 0,7 0 2109 0 0,21-14-1575 0 0,-7 9-1225 0 0,0 0 0 0 0,1 1-1 0 0,0 0 1 0 0,0 0 0 0 0,0 0 0 0 0,0 1 0 0 0,1 0 0 0 0,-1 1 0 0 0,16-4-1 0 0,77-6 1199 0 0,-49 7-741 0 0,-44 4-542 0 0,-4 1-35 0 0,1-1-1 0 0,-1 1 0 0 0,1 0 1 0 0,0 0-1 0 0,-1 0 0 0 0,1 1 0 0 0,-1-1 1 0 0,1 1-1 0 0,6 2 0 0 0,-9-2 262 0 0,-6 7-227 0 0,3-6-82 0 0,-1 0 0 0 0,1 0 0 0 0,0-1 0 0 0,-1 1 0 0 0,0-1 0 0 0,1 1 0 0 0,-1-1 0 0 0,0 0 1 0 0,0 0-1 0 0,0 0 0 0 0,0 0 0 0 0,0-1 0 0 0,1 1 0 0 0,-1-1 0 0 0,0 0 0 0 0,-1 0 0 0 0,1 0 0 0 0,0 0 0 0 0,-4-1 0 0 0,-3 1 12 0 0,-227 23 108 0 0,231-23-128 0 0,13-2 0 0 0,10-2 62 0 0,1 1 0 0 0,-1 0 1 0 0,24 1-1 0 0,31-4 141 0 0,81-24 545 0 0,-150 28-717 0 0,-11 1-2 0 0,-12 0 7 0 0,-9 6 49 0 0,-8-1-66 0 0,0 2 0 0 0,1 2 0 0 0,-57 20 0 0 0,145-29-28 0 0,38-11 9 0 0,-38 5 0 0 0,67-2 0 0 0,-108 10-192 0 0,-1 0-1 0 0,0 1 0 0 0,1 0 1 0 0,-1 0-1 0 0,11 5 1 0 0,-11-3-154 0 0,1-1-1 0 0,0-1 1 0 0,-1 0 0 0 0,1 0 0 0 0,13 0 0 0 0,4-2-1416 0 0,0-1-20 0 0</inkml:trace>
</inkml:ink>
</file>

<file path=ppt/ink/ink1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2"/>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4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4"/>
    </inkml:context>
    <inkml:brush xml:id="br0">
      <inkml:brushProperty name="width" value="0.1" units="cm"/>
      <inkml:brushProperty name="height" value="0.1" units="cm"/>
      <inkml:brushProperty name="color" value="#008C3A"/>
    </inkml:brush>
  </inkml:definitions>
  <inkml:trace contextRef="#ctx0" brushRef="#br0">4 132 3679 0 0,'-1'4'17216'0'0,"0"-16"-16416"0"0,1 12-785 0 0,0-1 0 0 0,-1 1 0 0 0,1-1 0 0 0,0 1 0 0 0,0-1-1 0 0,0 1 1 0 0,0-1 0 0 0,0 1 0 0 0,0-1 0 0 0,0 1 0 0 0,0-1 0 0 0,0 1 0 0 0,0-1 0 0 0,0 1 0 0 0,0-1-1 0 0,0 0 1 0 0,0 1 0 0 0,0-1 0 0 0,1 1 0 0 0,-1-1 0 0 0,0 1 0 0 0,0-1 0 0 0,1 1 0 0 0,-1 0 0 0 0,0-1 0 0 0,0 1-1 0 0,1-1 1 0 0,-1 1 0 0 0,1-1 0 0 0,-1 1 0 0 0,0 0 0 0 0,1-1 0 0 0,-1 1 0 0 0,1 0 0 0 0,-1 0 0 0 0,1-1-1 0 0,-1 1 1 0 0,1 0 0 0 0,0 0 0 0 0,13-7 188 0 0,1 1 0 0 0,1 1-1 0 0,-1 0 1 0 0,0 1 0 0 0,17-1-1 0 0,35-11 513 0 0,-8-5-409 0 0,-35 12-39 0 0,44-11 0 0 0,6 12-4918 0 0</inkml:trace>
</inkml:ink>
</file>

<file path=ppt/ink/ink14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5"/>
    </inkml:context>
    <inkml:brush xml:id="br0">
      <inkml:brushProperty name="width" value="0.1" units="cm"/>
      <inkml:brushProperty name="height" value="0.1" units="cm"/>
      <inkml:brushProperty name="color" value="#008C3A"/>
    </inkml:brush>
  </inkml:definitions>
  <inkml:trace contextRef="#ctx0" brushRef="#br0">78 0 11863 0 0,'0'0'1075'0'0,"1"35"1352"0"0,-2-35-2380 0 0,1 0 0 0 0,-1 0 0 0 0,1 0 0 0 0,0 0 0 0 0,-1 0 0 0 0,1 1 0 0 0,-1-1 1 0 0,1 0-1 0 0,-1 0 0 0 0,1 1 0 0 0,0-1 0 0 0,-1 0 0 0 0,1 0 0 0 0,0 1 0 0 0,-1-1 1 0 0,1 0-1 0 0,0 1 0 0 0,-1-1 0 0 0,1 0 0 0 0,0 1 0 0 0,0-1 0 0 0,-1 1 0 0 0,1-1 1 0 0,0 0-1 0 0,0 1 0 0 0,0-1 0 0 0,-1 1 0 0 0,1-1 0 0 0,0 1 0 0 0,0-1 0 0 0,0 1 1 0 0,0-1-1 0 0,0 0 0 0 0,0 2 0 0 0,0-2-15 0 0,0 1-1 0 0,0 0 1 0 0,0-1-1 0 0,0 1 1 0 0,0-1 0 0 0,0 1-1 0 0,0 0 1 0 0,-1-1 0 0 0,1 1-1 0 0,0-1 1 0 0,0 1 0 0 0,-1-1-1 0 0,1 1 1 0 0,0 0-1 0 0,-1-1 1 0 0,1 1 0 0 0,-1-1-1 0 0,1 0 1 0 0,0 1 0 0 0,-1-1-1 0 0,1 1 1 0 0,-1-1 0 0 0,1 0-1 0 0,-1 1 1 0 0,1-1-1 0 0,-1 0 1 0 0,0 1 0 0 0,1-1-1 0 0,-1 0 1 0 0,1 0 0 0 0,-1 0-1 0 0,0 1 1 0 0,-1 0 59 0 0,0 0 1 0 0,0 0 0 0 0,0 0-1 0 0,0 0 1 0 0,0 1-1 0 0,0-1 1 0 0,1 0 0 0 0,-1 1-1 0 0,1 0 1 0 0,-1-1-1 0 0,1 1 1 0 0,-1 0 0 0 0,1 0-1 0 0,0 0 1 0 0,0 0-1 0 0,0 0 1 0 0,0 0 0 0 0,0 0-1 0 0,1 0 1 0 0,-1 0-1 0 0,0 3 1 0 0,-11 55 1472 0 0,10-46-1090 0 0,-3 20-165 0 0,1 0 0 0 0,2 0 0 0 0,1 0 0 0 0,2 0 0 0 0,2 1 0 0 0,0-1 0 0 0,17 64 0 0 0,-15-85-639 0 0,1-1 0 0 0,-1 0 0 0 0,2 0 0 0 0,0 0 0 0 0,16 20 0 0 0</inkml:trace>
</inkml:ink>
</file>

<file path=ppt/ink/ink14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6"/>
    </inkml:context>
    <inkml:brush xml:id="br0">
      <inkml:brushProperty name="width" value="0.1" units="cm"/>
      <inkml:brushProperty name="height" value="0.1" units="cm"/>
      <inkml:brushProperty name="color" value="#008C3A"/>
    </inkml:brush>
  </inkml:definitions>
  <inkml:trace contextRef="#ctx0" brushRef="#br0">0 88 10591 0 0,'35'-3'1358'0'0,"-27"-1"251"0"0,0 0 1 0 0,0 0-1 0 0,0-1 1 0 0,10-8 0 0 0,-12 9-1233 0 0,0-1 0 0 0,1 1 0 0 0,-1 0 0 0 0,1 1 0 0 0,0 0 1 0 0,0 0-1 0 0,0 0 0 0 0,9-2 0 0 0,67-11-3425 0 0,-70 12 1408 0 0</inkml:trace>
</inkml:ink>
</file>

<file path=ppt/ink/ink14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7"/>
    </inkml:context>
    <inkml:brush xml:id="br0">
      <inkml:brushProperty name="width" value="0.1" units="cm"/>
      <inkml:brushProperty name="height" value="0.1" units="cm"/>
      <inkml:brushProperty name="color" value="#008C3A"/>
    </inkml:brush>
  </inkml:definitions>
  <inkml:trace contextRef="#ctx0" brushRef="#br0">0 52 5527 0 0,'0'0'423'0'0,"2"36"2300"0"0,2-16-2080 0 0,1 1 1 0 0,0-1 0 0 0,14 29 0 0 0,4 15 830 0 0,-23-63-1298 0 0,0 0 0 0 0,0 0-1 0 0,1 0 1 0 0,-1 0 0 0 0,0 1 0 0 0,1-1 0 0 0,-1 0 0 0 0,1 0-1 0 0,-1 0 1 0 0,1 0 0 0 0,0 0 0 0 0,-1 0 0 0 0,1 0-1 0 0,0 0 1 0 0,0-1 0 0 0,0 1 0 0 0,0 0 0 0 0,-1 0 0 0 0,1 0-1 0 0,0-1 1 0 0,0 1 0 0 0,2 0 0 0 0,-2-1-79 0 0,0 0 0 0 0,0 0 0 0 0,0 0-1 0 0,0 0 1 0 0,0-1 0 0 0,0 1 0 0 0,0 0 0 0 0,0 0 0 0 0,0-1 0 0 0,0 1 0 0 0,0-1 0 0 0,0 1 0 0 0,0-1-1 0 0,0 1 1 0 0,0-1 0 0 0,-1 0 0 0 0,1 1 0 0 0,0-1 0 0 0,-1 0 0 0 0,2-1 0 0 0,2-2 141 0 0,-1-1 1 0 0,1 0-1 0 0,-1 0 1 0 0,0-1-1 0 0,0 1 1 0 0,-1-1-1 0 0,3-7 1 0 0,5-49 1107 0 0,5-22 488 0 0,-13 79-1713 0 0,-1 0 0 0 0,1-1 1 0 0,0 1-1 0 0,0 1 0 0 0,1-1 0 0 0,-1 0 0 0 0,1 0 1 0 0,0 1-1 0 0,0 0 0 0 0,1-1 0 0 0,-1 1 0 0 0,6-4 0 0 0,-6 6-111 0 0,-1 0 0 0 0,1 1-1 0 0,0-1 1 0 0,0 1-1 0 0,0 0 1 0 0,0 0 0 0 0,0 0-1 0 0,0 0 1 0 0,1 0 0 0 0,-1 1-1 0 0,0-1 1 0 0,0 1-1 0 0,1 0 1 0 0,-1 0 0 0 0,5 1-1 0 0,48 13-3853 0 0,-44-10 1957 0 0</inkml:trace>
</inkml:ink>
</file>

<file path=ppt/ink/ink14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8"/>
    </inkml:context>
    <inkml:brush xml:id="br0">
      <inkml:brushProperty name="width" value="0.1" units="cm"/>
      <inkml:brushProperty name="height" value="0.1" units="cm"/>
      <inkml:brushProperty name="color" value="#008C3A"/>
    </inkml:brush>
  </inkml:definitions>
  <inkml:trace contextRef="#ctx0" brushRef="#br0">10 107 7831 0 0,'0'0'947'0'0,"31"19"3568"0"0,-21-18-3920 0 0,-1 0 1 0 0,1-1-1 0 0,-1 1 1 0 0,1-2-1 0 0,-1 1 1 0 0,0-1-1 0 0,1-1 1 0 0,16-4-1 0 0,-19 4-417 0 0,-1 0 0 0 0,1 0 0 0 0,-1 0 1 0 0,1-1-1 0 0,-1 0 0 0 0,0 0 0 0 0,0-1 0 0 0,-1 0 0 0 0,1 0 0 0 0,-1 0 0 0 0,0 0 0 0 0,10-11 0 0 0,-15 14-129 0 0,1-1-1 0 0,-1 1 0 0 0,0 0 1 0 0,1 0-1 0 0,-1-1 0 0 0,0 1 1 0 0,0 0-1 0 0,0 0 1 0 0,0-1-1 0 0,0 1 0 0 0,0 0 1 0 0,0-1-1 0 0,0 1 0 0 0,-1 0 1 0 0,1-1-1 0 0,0 1 0 0 0,-1 0 1 0 0,1 0-1 0 0,-1 0 1 0 0,1-1-1 0 0,-1 1 0 0 0,0 0 1 0 0,0 0-1 0 0,1 0 0 0 0,-1 0 1 0 0,0 0-1 0 0,0 0 1 0 0,0 0-1 0 0,0 0 0 0 0,0 1 1 0 0,0-1-1 0 0,0 0 0 0 0,0 0 1 0 0,-1 1-1 0 0,-1-2 1 0 0,-3-1 26 0 0,0-1 0 0 0,0 1 0 0 0,0 0 0 0 0,-1 0 0 0 0,-9-2 0 0 0,11 4-62 0 0,-1-1 0 0 0,1 2-1 0 0,0-1 1 0 0,0 0 0 0 0,-1 1-1 0 0,1 0 1 0 0,0 0 0 0 0,-1 1-1 0 0,1 0 1 0 0,0 0 0 0 0,0 0-1 0 0,-1 0 1 0 0,1 1 0 0 0,0 0-1 0 0,0 0 1 0 0,1 0 0 0 0,-1 0-1 0 0,0 1 1 0 0,1 0 0 0 0,-1 0-1 0 0,1 0 1 0 0,0 1 0 0 0,0-1-1 0 0,0 1 1 0 0,1 0 0 0 0,-1 0-1 0 0,1 0 1 0 0,0 1 0 0 0,0-1 0 0 0,1 1-1 0 0,-1 0 1 0 0,1 0 0 0 0,-2 6-1 0 0,0-2-21 0 0,2 0-1 0 0,-1 1 0 0 0,1-1 1 0 0,1 0-1 0 0,-1 1 0 0 0,2-1 1 0 0,-1 1-1 0 0,2-1 1 0 0,-1 1-1 0 0,1-1 0 0 0,0 1 1 0 0,1-1-1 0 0,0 0 0 0 0,1 1 1 0 0,0-1-1 0 0,0-1 0 0 0,1 1 1 0 0,5 10-1 0 0,-1-9-18 0 0,-1 1 1 0 0,2-1-1 0 0,-1-1 1 0 0,2 0-1 0 0,-1 0 0 0 0,1-1 1 0 0,0 0-1 0 0,1 0 0 0 0,15 7 1 0 0,-19-11-98 0 0,0 0 0 0 0,1 0 0 0 0,-1-1 0 0 0,1 0 0 0 0,0-1 0 0 0,-1 0 0 0 0,1 0 0 0 0,0 0 0 0 0,1-1 0 0 0,-1-1 0 0 0,0 1 0 0 0,0-1 0 0 0,0 0 0 0 0,0-1 0 0 0,14-3 0 0 0,-1-5-5044 0 0,-4-6-1698 0 0</inkml:trace>
</inkml:ink>
</file>

<file path=ppt/ink/ink14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89"/>
    </inkml:context>
    <inkml:brush xml:id="br0">
      <inkml:brushProperty name="width" value="0.1" units="cm"/>
      <inkml:brushProperty name="height" value="0.1" units="cm"/>
      <inkml:brushProperty name="color" value="#008C3A"/>
    </inkml:brush>
  </inkml:definitions>
  <inkml:trace contextRef="#ctx0" brushRef="#br0">11 168 10735 0 0,'0'0'979'0'0,"-10"25"9099"0"0,9-31-9806 0 0,1 1 0 0 0,0-1-1 0 0,0 1 1 0 0,1-1 0 0 0,-1 0-1 0 0,1 1 1 0 0,1-1 0 0 0,-1 1-1 0 0,1 0 1 0 0,-1-1-1 0 0,2 1 1 0 0,4-9 0 0 0,-3 5-136 0 0,1 0 0 0 0,1 0 1 0 0,0 0-1 0 0,0 1 0 0 0,1 0 0 0 0,7-8 1 0 0,-10 13-120 0 0,2-3 54 0 0,0 1 0 0 0,0 0 0 0 0,0 1 0 0 0,0-1 0 0 0,14-6 0 0 0,-16 10-54 0 0,-1 0 0 0 0,1 0 0 0 0,0 0-1 0 0,0 0 1 0 0,-1 1 0 0 0,1-1-1 0 0,0 1 1 0 0,0 0 0 0 0,-1 0 0 0 0,1 0-1 0 0,0 1 1 0 0,0 0 0 0 0,-1-1 0 0 0,1 1-1 0 0,0 0 1 0 0,-1 1 0 0 0,1-1-1 0 0,3 2 1 0 0,-4-1-26 0 0,1 1 0 0 0,-1-1 0 0 0,0 1 0 0 0,1 0 0 0 0,-1-1 0 0 0,0 1 0 0 0,-1 1 0 0 0,1-1 0 0 0,-1 0 1 0 0,1 1-1 0 0,-1-1 0 0 0,0 1 0 0 0,0 0 0 0 0,1 5 0 0 0,20 66-418 0 0,-8-25-115 0 0,-9-35-690 0 0,2 0-57 0 0</inkml:trace>
  <inkml:trace contextRef="#ctx0" brushRef="#br0" timeOffset="1">567 66 13903 0 0,'4'-17'1512'0'0,"-4"16"-1424"0"0,0 0-1 0 0,0-1 1 0 0,0 1-1 0 0,0 0 0 0 0,0 0 1 0 0,0 0-1 0 0,0 0 1 0 0,0-1-1 0 0,0 1 0 0 0,-1 0 1 0 0,1 0-1 0 0,0 0 1 0 0,-1 0-1 0 0,1 0 0 0 0,-1 0 1 0 0,1 0-1 0 0,-1 0 1 0 0,1 0-1 0 0,-1 0 1 0 0,0 0-1 0 0,0 0 0 0 0,1 0 1 0 0,-1 1-1 0 0,0-1 1 0 0,0 0-1 0 0,0 0 0 0 0,0 1 1 0 0,0-1-1 0 0,0 1 1 0 0,0-1-1 0 0,0 1 0 0 0,0-1 1 0 0,0 1-1 0 0,0-1 1 0 0,0 1-1 0 0,-2 0 1 0 0,0-1 266 0 0,-1 1 0 0 0,1-1 0 0 0,0 1 0 0 0,0 0 0 0 0,0 0 0 0 0,-1 1 0 0 0,1-1 0 0 0,0 1 0 0 0,-5 0 0 0 0,4 1-303 0 0,0 0 0 0 0,0 0 1 0 0,0 0-1 0 0,0 1 0 0 0,0 0 0 0 0,1-1 1 0 0,-1 1-1 0 0,1 0 0 0 0,0 1 0 0 0,0-1 1 0 0,0 0-1 0 0,0 1 0 0 0,0 0 0 0 0,1 0 1 0 0,-1 0-1 0 0,1 0 0 0 0,0 0 0 0 0,1 0 1 0 0,-1 0-1 0 0,1 1 0 0 0,-1-1 0 0 0,1 0 1 0 0,1 1-1 0 0,-1 0 0 0 0,1-1 0 0 0,-1 1 1 0 0,1-1-1 0 0,1 1 0 0 0,0 6 0 0 0,0-2 26 0 0,0-1 0 0 0,1 1 0 0 0,0-1 0 0 0,1 0 0 0 0,-1 0 0 0 0,1 0 0 0 0,1 0 0 0 0,0-1 0 0 0,0 1 0 0 0,0-1 0 0 0,1 0 0 0 0,0 0 0 0 0,1 0 0 0 0,-1-1 0 0 0,9 8 0 0 0,-7-8-144 0 0,-3-3-408 0 0,0 1 0 0 0,0-1 0 0 0,0 0 1 0 0,0 0-1 0 0,0 0 0 0 0,0-1 0 0 0,1 0 0 0 0,-1 1 0 0 0,1-1 0 0 0,0-1 0 0 0,0 1 0 0 0,0-1 0 0 0,0 0 0 0 0,7 1 1 0 0,7-3-7160 0 0</inkml:trace>
</inkml:ink>
</file>

<file path=ppt/ink/ink14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1"/>
    </inkml:context>
    <inkml:brush xml:id="br0">
      <inkml:brushProperty name="width" value="0.1" units="cm"/>
      <inkml:brushProperty name="height" value="0.1" units="cm"/>
      <inkml:brushProperty name="color" value="#008C3A"/>
    </inkml:brush>
  </inkml:definitions>
  <inkml:trace contextRef="#ctx0" brushRef="#br0">54 0 8751 0 0,'0'0'5619'0'0,"-13"24"-2708"0"0,4 0-2182 0 0,2 0-1 0 0,1 0 1 0 0,1 1 0 0 0,-3 46 0 0 0,5-41-384 0 0,1-18-183 0 0,2-1 1 0 0,-1 1-1 0 0,2 0 0 0 0,0 0 1 0 0,0 0-1 0 0,3 12 1 0 0,-3-20-130 0 0,0 0 1 0 0,1 1 0 0 0,-1-1 0 0 0,0 0 0 0 0,1 0 0 0 0,0 0 0 0 0,0-1-1 0 0,0 1 1 0 0,1 0 0 0 0,-1-1 0 0 0,1 1 0 0 0,0-1 0 0 0,0 0 0 0 0,0 0-1 0 0,0 0 1 0 0,1 0 0 0 0,-1-1 0 0 0,8 5 0 0 0,-9-7-8 0 0,-1 0 0 0 0,0 1 1 0 0,1-1-1 0 0,-1 0 0 0 0,0 0 0 0 0,1 0 1 0 0,-1 0-1 0 0,0-1 0 0 0,1 1 0 0 0,-1 0 1 0 0,0 0-1 0 0,1-1 0 0 0,-1 1 1 0 0,0-1-1 0 0,0 1 0 0 0,1-1 0 0 0,-1 0 1 0 0,0 1-1 0 0,0-1 0 0 0,0 0 0 0 0,2-1 1 0 0,24-23 535 0 0,-18 16-185 0 0,-7 7-309 0 0,-1 0 0 0 0,1 0 0 0 0,0 1 0 0 0,0-1 0 0 0,0 0 0 0 0,0 1 0 0 0,0 0-1 0 0,0 0 1 0 0,0-1 0 0 0,0 1 0 0 0,1 1 0 0 0,-1-1 0 0 0,0 0 0 0 0,1 0 0 0 0,-1 1 0 0 0,0-1 0 0 0,1 1 0 0 0,-1 0 0 0 0,1 0-1 0 0,-1 0 1 0 0,0 0 0 0 0,1 0 0 0 0,-1 1 0 0 0,3-1 0 0 0,-2 2-33 0 0,0 0-1 0 0,-1 1 1 0 0,1-1-1 0 0,0 0 1 0 0,-1 1-1 0 0,0-1 1 0 0,0 1 0 0 0,0 0-1 0 0,0 0 1 0 0,0 0-1 0 0,0 0 1 0 0,-1 0-1 0 0,1 0 1 0 0,-1 0-1 0 0,0 0 1 0 0,0 1 0 0 0,1 3-1 0 0,6 22-392 0 0,-3-9 422 0 0,2-1 0 0 0,14 33-1 0 0,-17-45-1473 0 0,0 0-1 0 0,1 0 1 0 0,0 0 0 0 0,0 0-1 0 0,12 10 1 0 0,1-2-6449 0 0</inkml:trace>
</inkml:ink>
</file>

<file path=ppt/ink/ink14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2"/>
    </inkml:context>
    <inkml:brush xml:id="br0">
      <inkml:brushProperty name="width" value="0.1" units="cm"/>
      <inkml:brushProperty name="height" value="0.1" units="cm"/>
      <inkml:brushProperty name="color" value="#008C3A"/>
    </inkml:brush>
  </inkml:definitions>
  <inkml:trace contextRef="#ctx0" brushRef="#br0">1 1 13359 0 0,'2'10'12082'0'0,"15"39"-12135"0"0,0-10-1888 0 0,-11-27 741 0 0</inkml:trace>
</inkml:ink>
</file>

<file path=ppt/ink/ink14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3"/>
    </inkml:context>
    <inkml:brush xml:id="br0">
      <inkml:brushProperty name="width" value="0.1" units="cm"/>
      <inkml:brushProperty name="height" value="0.1" units="cm"/>
      <inkml:brushProperty name="color" value="#008C3A"/>
    </inkml:brush>
  </inkml:definitions>
  <inkml:trace contextRef="#ctx0" brushRef="#br0">0 0 5983 0 0,'0'0'10248'0'0</inkml:trace>
</inkml:ink>
</file>

<file path=ppt/ink/ink14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4"/>
    </inkml:context>
    <inkml:brush xml:id="br0">
      <inkml:brushProperty name="width" value="0.1" units="cm"/>
      <inkml:brushProperty name="height" value="0.1" units="cm"/>
      <inkml:brushProperty name="color" value="#008C3A"/>
    </inkml:brush>
  </inkml:definitions>
  <inkml:trace contextRef="#ctx0" brushRef="#br0">1 72 5527 0 0,'0'0'423'0'0,"15"-31"7369"0"0,-11 28-7269 0 0,-3 2-335 0 0,0 1 0 0 0,0-1 0 0 0,-1 0 0 0 0,1 1 0 0 0,0-1 0 0 0,0 0 0 0 0,0 0 0 0 0,-1 1 0 0 0,1-1 0 0 0,0 0 0 0 0,-1 0 0 0 0,1 0 0 0 0,-1 0 0 0 0,1 0 0 0 0,-1 0 0 0 0,0 0 0 0 0,1 0 0 0 0,-1 0 0 0 0,0 0 1 0 0,0 0-1 0 0,1-1 0 0 0,-1 1 0 0 0,0 0 0 0 0,0 0 0 0 0,0 0 0 0 0,0 0 0 0 0,-1 0 0 0 0,1 0 0 0 0,0 0 0 0 0,0 0 0 0 0,-1 0 0 0 0,1 0 0 0 0,-3-6 2377 0 0,12 56-865 0 0,3 108-857 0 0,12 113-529 0 0,-24-260-270 0 0,-1-8-36 0 0,1 0 0 0 0,0 0-1 0 0,0 0 1 0 0,0 0-1 0 0,0 0 1 0 0,0 0-1 0 0,0 0 1 0 0,1 0-1 0 0,-1 0 1 0 0,1 0 0 0 0,-1 0-1 0 0,1-1 1 0 0,0 1-1 0 0,0 0 1 0 0,0 0-1 0 0,0 0 1 0 0,2 2-1 0 0,-3-3-57 0 0,11-2-2405 0 0,-5-3 111 0 0</inkml:trace>
</inkml:ink>
</file>

<file path=ppt/ink/ink1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3"/>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4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5"/>
    </inkml:context>
    <inkml:brush xml:id="br0">
      <inkml:brushProperty name="width" value="0.1" units="cm"/>
      <inkml:brushProperty name="height" value="0.1" units="cm"/>
      <inkml:brushProperty name="color" value="#008C3A"/>
    </inkml:brush>
  </inkml:definitions>
  <inkml:trace contextRef="#ctx0" brushRef="#br0">201 30 7367 0 0,'-3'-13'10662'0'0,"-2"5"-9016"0"0,1 6-1502 0 0,-1 1-1 0 0,1 0 1 0 0,-1-1-1 0 0,0 2 1 0 0,1-1-1 0 0,-1 0 1 0 0,0 1-1 0 0,1 0 1 0 0,-1 0-1 0 0,0 0 1 0 0,1 1-1 0 0,-9 1 1 0 0,-58 18-281 0 0,62-17 250 0 0,7-3-110 0 0,0 0 1 0 0,0 1-1 0 0,0-1 1 0 0,0 1-1 0 0,0-1 1 0 0,0 1-1 0 0,0 0 1 0 0,0 0 0 0 0,0 0-1 0 0,0 0 1 0 0,0 0-1 0 0,1 0 1 0 0,-1 1-1 0 0,0-1 1 0 0,1 1 0 0 0,-1-1-1 0 0,1 1 1 0 0,0-1-1 0 0,-1 1 1 0 0,1 0-1 0 0,0 0 1 0 0,0-1-1 0 0,0 1 1 0 0,0 0 0 0 0,0 0-1 0 0,1 0 1 0 0,-1 0-1 0 0,1 0 1 0 0,-1 0-1 0 0,1 3 1 0 0,1-1-1 0 0,0 0 1 0 0,0 0-1 0 0,1 0 0 0 0,-1 0 0 0 0,1 0 1 0 0,0-1-1 0 0,0 1 0 0 0,0-1 1 0 0,1 1-1 0 0,-1-1 0 0 0,1 0 1 0 0,0 0-1 0 0,0 0 0 0 0,6 5 1 0 0,14 11 81 0 0,0-1 1 0 0,1-1-1 0 0,1 0 0 0 0,0-2 1 0 0,1-1-1 0 0,1-2 1 0 0,39 14-1 0 0,-37-16 432 0 0,50 24 0 0 0,-72-30-440 0 0,0-1 1 0 0,0 1-1 0 0,-1 1 0 0 0,1-1 0 0 0,-1 1 0 0 0,0 0 1 0 0,-1 0-1 0 0,1 1 0 0 0,-1 0 0 0 0,0 0 0 0 0,0 0 1 0 0,6 11-1 0 0,-11-15-64 0 0,1 0 1 0 0,-1 0 0 0 0,1 0-1 0 0,-1 1 1 0 0,0-1 0 0 0,0 0-1 0 0,0 0 1 0 0,0 0 0 0 0,0 0-1 0 0,-1 0 1 0 0,1 0 0 0 0,-1 0-1 0 0,1 0 1 0 0,-1 0-1 0 0,0 0 1 0 0,0 0 0 0 0,0 0-1 0 0,0 0 1 0 0,0 0 0 0 0,0 0-1 0 0,0-1 1 0 0,0 1 0 0 0,-1 0-1 0 0,1-1 1 0 0,-1 1-1 0 0,0-1 1 0 0,1 0 0 0 0,-1 1-1 0 0,-3 1 1 0 0,-9 6 96 0 0,0 0 0 0 0,-28 13 0 0 0,24-13-32 0 0,-44 28 118 0 0,42-24-159 0 0,0-1 0 0 0,0 0 0 0 0,-2-2 0 0 0,-43 15 0 0 0,63-24-31 0 0,-1 0 0 0 0,1-1 0 0 0,-1 1 0 0 0,0-1 0 0 0,0 0 0 0 0,1 0 0 0 0,-1 0 0 0 0,0 0-1 0 0,1 0 1 0 0,-1-1 0 0 0,-4 0 0 0 0,6 0-3 0 0,0 1 0 0 0,0-1 0 0 0,0 1 0 0 0,0-1-1 0 0,0 1 1 0 0,0-1 0 0 0,0 0 0 0 0,0 1 0 0 0,0-1 0 0 0,1 0 0 0 0,-1 0 0 0 0,0 0-1 0 0,0 0 1 0 0,1 0 0 0 0,-1 0 0 0 0,1 0 0 0 0,-1 0 0 0 0,1 0 0 0 0,-1 0-1 0 0,1-1 1 0 0,-1-2-3 0 0,1-1-1 0 0,0 1 1 0 0,0-1 0 0 0,0 1-1 0 0,0-1 1 0 0,1 1-1 0 0,0 0 1 0 0,0-1-1 0 0,0 1 1 0 0,0 0 0 0 0,1 0-1 0 0,3-8 1 0 0,8-13-124 0 0,2 1 0 0 0,1 1 0 0 0,1 0 0 0 0,0 1 0 0 0,2 0 0 0 0,31-27 0 0 0,-21 21 100 0 0,-2-1 1 0 0,29-39-1 0 0,-53 64 38 0 0,0 0 1 0 0,-1 0-1 0 0,1 0 0 0 0,-1 0 1 0 0,0-1-1 0 0,0 1 0 0 0,0-1 0 0 0,0 1 1 0 0,-1-1-1 0 0,0 1 0 0 0,0-1 0 0 0,0 0 1 0 0,-1 0-1 0 0,1 0 0 0 0,-1 1 1 0 0,-1-1-1 0 0,1 0 0 0 0,0 0 0 0 0,-1 0 1 0 0,0 1-1 0 0,0-1 0 0 0,-1 0 1 0 0,1 1-1 0 0,-1-1 0 0 0,0 1 0 0 0,0-1 1 0 0,0 1-1 0 0,-1 0 0 0 0,0 0 1 0 0,1 0-1 0 0,-1 0 0 0 0,-1 1 0 0 0,1-1 1 0 0,-1 1-1 0 0,1 0 0 0 0,-1 0 1 0 0,0 0-1 0 0,0 0 0 0 0,0 1 0 0 0,0-1 1 0 0,-1 1-1 0 0,1 0 0 0 0,-1 1 0 0 0,-4-2 1 0 0,-4-1-19 0 0,0 2 1 0 0,0-1-1 0 0,0 2 1 0 0,-18-1-1 0 0</inkml:trace>
</inkml:ink>
</file>

<file path=ppt/ink/ink14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6"/>
    </inkml:context>
    <inkml:brush xml:id="br0">
      <inkml:brushProperty name="width" value="0.1" units="cm"/>
      <inkml:brushProperty name="height" value="0.1" units="cm"/>
      <inkml:brushProperty name="color" value="#004F8B"/>
    </inkml:brush>
  </inkml:definitions>
  <inkml:trace contextRef="#ctx0" brushRef="#br0">6 7 4143 0 0,'0'0'408'0'0,"-6"-7"-2208"0"0</inkml:trace>
</inkml:ink>
</file>

<file path=ppt/ink/ink14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7"/>
    </inkml:context>
    <inkml:brush xml:id="br0">
      <inkml:brushProperty name="width" value="0.1" units="cm"/>
      <inkml:brushProperty name="height" value="0.1" units="cm"/>
      <inkml:brushProperty name="color" value="#004F8B"/>
    </inkml:brush>
  </inkml:definitions>
  <inkml:trace contextRef="#ctx0" brushRef="#br0">215 49 4607 0 0,'1'-7'12785'0'0,"-1"-11"-10358"0"0,-1 16-2300 0 0,0 1 0 0 0,0-1-1 0 0,0 1 1 0 0,0-1 0 0 0,0 1 0 0 0,0 0-1 0 0,0-1 1 0 0,-1 1 0 0 0,1 0 0 0 0,0 0-1 0 0,-1 0 1 0 0,1 0 0 0 0,-1 0 0 0 0,1 0 0 0 0,-1 0-1 0 0,0 0 1 0 0,1 1 0 0 0,-1-1 0 0 0,0 0-1 0 0,1 1 1 0 0,-1 0 0 0 0,0-1 0 0 0,0 1-1 0 0,1 0 1 0 0,-1 0 0 0 0,0 0 0 0 0,0 0-1 0 0,0 0 1 0 0,1 1 0 0 0,-1-1 0 0 0,0 0-1 0 0,0 1 1 0 0,1-1 0 0 0,-3 2 0 0 0,-9 2-50 0 0,1 1 0 0 0,-1 1 1 0 0,-18 11-1 0 0,14-7 29 0 0,14-9-106 0 0,-42 28 34 0 0,42-27-32 0 0,1 0 0 0 0,0 1-1 0 0,0-1 1 0 0,0 0-1 0 0,0 1 1 0 0,0-1 0 0 0,0 1-1 0 0,1 0 1 0 0,-1-1 0 0 0,1 1-1 0 0,0 0 1 0 0,0 0 0 0 0,0 0-1 0 0,0 0 1 0 0,0 0 0 0 0,1 0-1 0 0,-1 6 1 0 0,1-7-2 0 0,1 1 0 0 0,0 0 0 0 0,0 0 0 0 0,0 0 0 0 0,0-1 0 0 0,0 1 0 0 0,0 0 0 0 0,0-1 0 0 0,1 1 0 0 0,0-1 0 0 0,-1 0 0 0 0,1 1 0 0 0,0-1 0 0 0,0 0 0 0 0,0 0 0 0 0,0 0 0 0 0,1 0 0 0 0,-1-1 0 0 0,4 3 0 0 0,58 31 0 0 0,-42-25 0 0 0,67 31 0 0 0,25 13 0 0 0,-113-53 5 0 0,-1-1-1 0 0,1 1 0 0 0,0-1 1 0 0,0 1-1 0 0,0-1 0 0 0,-1 1 1 0 0,1 0-1 0 0,0-1 1 0 0,-1 1-1 0 0,1 0 0 0 0,-1-1 1 0 0,1 1-1 0 0,0 0 0 0 0,-1 0 1 0 0,0 0-1 0 0,1 0 1 0 0,-1-1-1 0 0,0 1 0 0 0,1 0 1 0 0,-1 0-1 0 0,0 0 1 0 0,0 0-1 0 0,0 0 0 0 0,1 0 1 0 0,-1 0-1 0 0,0 0 0 0 0,-1 0 1 0 0,1 0-1 0 0,0 0 1 0 0,0 0-1 0 0,0-1 0 0 0,0 1 1 0 0,-1 0-1 0 0,1 0 1 0 0,0 0-1 0 0,-1 0 0 0 0,1 0 1 0 0,-1 0-1 0 0,1-1 0 0 0,-1 1 1 0 0,1 0-1 0 0,-1 0 1 0 0,0-1-1 0 0,1 1 0 0 0,-1 0 1 0 0,-1 0-1 0 0,-31 25 254 0 0,14-14-101 0 0,2 0-76 0 0,0-2 0 0 0,-1-1-1 0 0,-32 13 1 0 0,45-20-71 0 0,0 0 0 0 0,0-1 1 0 0,0 0-1 0 0,-1 0 0 0 0,1 0 0 0 0,0-1 0 0 0,-1 1 0 0 0,1-1 0 0 0,-1 0 1 0 0,1-1-1 0 0,0 0 0 0 0,-1 0 0 0 0,1 0 0 0 0,0 0 0 0 0,0-1 0 0 0,-1 0 0 0 0,1 0 1 0 0,1 0-1 0 0,-8-4 0 0 0,10 5 22 0 0,17-29-5229 0 0,-7 23 3439 0 0</inkml:trace>
</inkml:ink>
</file>

<file path=ppt/ink/ink14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8"/>
    </inkml:context>
    <inkml:brush xml:id="br0">
      <inkml:brushProperty name="width" value="0.1" units="cm"/>
      <inkml:brushProperty name="height" value="0.1" units="cm"/>
      <inkml:brushProperty name="color" value="#004F8B"/>
    </inkml:brush>
  </inkml:definitions>
  <inkml:trace contextRef="#ctx0" brushRef="#br0">52 3 7831 0 0,'0'0'1004'0'0,"3"24"2779"0"0,0 121 1273 0 0,-10 73-3609 0 0,7-213-1401 0 0,-6 54 634 0 0,-12-80 1043 0 0,11-2-1371 0 0,1 0-1 0 0,1-1 1 0 0,2 0-1 0 0,0 1 1 0 0,1-1 0 0 0,2 0-1 0 0,2-28 1 0 0,-1 37-218 0 0,0-1 0 0 0,2 1-1 0 0,0 0 1 0 0,0 0 0 0 0,2 0-1 0 0,0 0 1 0 0,10-22 0 0 0,-12 32-112 0 0,0 0 0 0 0,-1 1-1 0 0,1-1 1 0 0,1 1 0 0 0,-1-1 0 0 0,1 1 0 0 0,-1 0 0 0 0,1 1 0 0 0,0-1 0 0 0,1 0 0 0 0,-1 1 0 0 0,1 0 0 0 0,-1 0 0 0 0,1 1 0 0 0,0-1 0 0 0,0 1 0 0 0,0 0 0 0 0,0 0 0 0 0,0 1-1 0 0,1 0 1 0 0,-1-1 0 0 0,1 2 0 0 0,-1-1 0 0 0,0 1 0 0 0,10 0 0 0 0,-10 0-22 0 0,-1 1 0 0 0,0-1 0 0 0,1 1 0 0 0,-1 0 0 0 0,0 1 0 0 0,0-1 0 0 0,0 1 0 0 0,0 0 0 0 0,0 0 0 0 0,0 0 0 0 0,5 3 0 0 0,-8-4 0 0 0,0 0 0 0 0,0 0 0 0 0,1 0 0 0 0,-1 0 0 0 0,0 1 0 0 0,0-1 0 0 0,0 0 0 0 0,0 0 0 0 0,0 1 0 0 0,0-1 0 0 0,-1 1 0 0 0,1-1 0 0 0,0 1 0 0 0,-1-1 0 0 0,1 1 0 0 0,-1-1 0 0 0,1 1 0 0 0,-1-1 0 0 0,0 1 0 0 0,0 0 0 0 0,0-1 0 0 0,0 1 0 0 0,0 0 0 0 0,0-1 0 0 0,0 1 0 0 0,0-1 0 0 0,-1 1 0 0 0,1 0 0 0 0,0-1 0 0 0,-2 3 0 0 0,-3 6 19 0 0,-1-1 0 0 0,-1 1 0 0 0,0-1 0 0 0,0 0 0 0 0,0-1 0 0 0,-1 0 0 0 0,-1 0 0 0 0,1-1 0 0 0,-18 12 0 0 0,14-11-17 0 0,1 1 0 0 0,1-1 0 0 0,0 2 0 0 0,0-1 0 0 0,1 2 0 0 0,-10 12 0 0 0,14-12-518 0 0</inkml:trace>
</inkml:ink>
</file>

<file path=ppt/ink/ink14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499"/>
    </inkml:context>
    <inkml:brush xml:id="br0">
      <inkml:brushProperty name="width" value="0.1" units="cm"/>
      <inkml:brushProperty name="height" value="0.1" units="cm"/>
      <inkml:brushProperty name="color" value="#004F8B"/>
    </inkml:brush>
  </inkml:definitions>
  <inkml:trace contextRef="#ctx0" brushRef="#br0">258 38 11231 0 0,'0'0'1016'0'0,"1"-1"-836"0"0,-1-1 12 0 0,0 1 0 0 0,0 0 0 0 0,0-1 0 0 0,0 1 0 0 0,0 0 0 0 0,0 0 1 0 0,0-1-1 0 0,-1 1 0 0 0,1 0 0 0 0,0-1 0 0 0,-1 1 0 0 0,1 0 0 0 0,-1 0 0 0 0,1-1 0 0 0,-1 1 0 0 0,0 0 0 0 0,1 0 0 0 0,-1 0 0 0 0,0 0 0 0 0,0 0 0 0 0,0 0 0 0 0,0 0 0 0 0,0 0 0 0 0,0 0 0 0 0,0 1 0 0 0,0-1 0 0 0,0 0 0 0 0,0 0 0 0 0,0 1 0 0 0,0-1 0 0 0,-1 1 0 0 0,1-1 0 0 0,0 1 0 0 0,-1 0 0 0 0,1-1 0 0 0,0 1 0 0 0,0 0 0 0 0,-1 0 0 0 0,1 0 0 0 0,0 0 0 0 0,-3 0 0 0 0,-2 0 61 0 0,0 0 0 0 0,0 0 0 0 0,-1 0 0 0 0,1 1-1 0 0,0 0 1 0 0,-11 2 0 0 0,-1 4 40 0 0,0 1 0 0 0,1 1 0 0 0,-1 0 1 0 0,-21 16-1 0 0,35-22-242 0 0,-1 0 0 0 0,1 1 0 0 0,0-1 0 0 0,0 1 0 0 0,0 0 0 0 0,0 0 0 0 0,1 0 0 0 0,-1 0 0 0 0,1 1 0 0 0,0-1 0 0 0,0 1 0 0 0,1 0 0 0 0,0 0 0 0 0,0 0 0 0 0,0 0 0 0 0,0 0 0 0 0,1 0 0 0 0,-1 1 0 0 0,1-1 0 0 0,0 8 0 0 0,1-11-48 0 0,1 0 0 0 0,-1 0 0 0 0,0 0 1 0 0,1 0-1 0 0,0 0 0 0 0,-1 0 0 0 0,1 0 0 0 0,0 0 0 0 0,0 0 0 0 0,0 0 0 0 0,0-1 1 0 0,1 1-1 0 0,-1 0 0 0 0,0-1 0 0 0,1 1 0 0 0,-1-1 0 0 0,1 1 0 0 0,-1-1 0 0 0,1 0 0 0 0,0 0 1 0 0,-1 0-1 0 0,1 0 0 0 0,0 0 0 0 0,0 0 0 0 0,0 0 0 0 0,0 0 0 0 0,0-1 0 0 0,0 1 1 0 0,0-1-1 0 0,0 1 0 0 0,0-1 0 0 0,0 0 0 0 0,0 0 0 0 0,0 0 0 0 0,0 0 0 0 0,1 0 0 0 0,-1-1 1 0 0,3 0-1 0 0,4 0-31 0 0,0 0 0 0 0,0-1 0 0 0,-1 0 0 0 0,1 0 0 0 0,0-1 0 0 0,-1 0-1 0 0,15-9 1 0 0,-15 8-14 0 0,-5 2 27 0 0,0 1-1 0 0,0-1 0 0 0,-1 0 1 0 0,1-1-1 0 0,0 1 0 0 0,-1 0 0 0 0,1-1 1 0 0,-1 1-1 0 0,0-1 0 0 0,0 0 1 0 0,3-5-1 0 0,-1 1 1578 0 0,11 34-1407 0 0,-8-22-376 0 0,0 0 0 0 0,1-1 0 0 0,-1 0 1 0 0,1 0-1 0 0,0-1 0 0 0,0 0 0 0 0,0 0 0 0 0,12 2 0 0 0,0-2-1671 0 0</inkml:trace>
</inkml:ink>
</file>

<file path=ppt/ink/ink14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0"/>
    </inkml:context>
    <inkml:brush xml:id="br0">
      <inkml:brushProperty name="width" value="0.1" units="cm"/>
      <inkml:brushProperty name="height" value="0.1" units="cm"/>
      <inkml:brushProperty name="color" value="#004F8B"/>
    </inkml:brush>
  </inkml:definitions>
  <inkml:trace contextRef="#ctx0" brushRef="#br0">34 101 8951 0 0,'-21'60'794'0'0,"9"-24"6880"0"0,12-52-7038 0 0,0 0 0 0 0,2 1 0 0 0,0 0 0 0 0,1-1 0 0 0,0 1-1 0 0,2 0 1 0 0,7-20 0 0 0,-11 32-522 0 0,1 0 0 0 0,-1-1-1 0 0,1 1 1 0 0,-1 0 0 0 0,1 1-1 0 0,0-1 1 0 0,0 0 0 0 0,0 0-1 0 0,0 1 1 0 0,1-1 0 0 0,-1 1-1 0 0,1 0 1 0 0,-1 0 0 0 0,1 0-1 0 0,0 0 1 0 0,0 0 0 0 0,0 1-1 0 0,0-1 1 0 0,0 1 0 0 0,0 0-1 0 0,1 0 1 0 0,-1 0 0 0 0,0 0 0 0 0,0 0-1 0 0,1 1 1 0 0,-1-1 0 0 0,1 1-1 0 0,-1 0 1 0 0,0 0 0 0 0,1 0-1 0 0,-1 1 1 0 0,1-1 0 0 0,-1 1-1 0 0,0 0 1 0 0,0 0 0 0 0,1 0-1 0 0,-1 0 1 0 0,0 1 0 0 0,0-1-1 0 0,4 3 1 0 0,1 2-219 0 0,0-1 0 0 0,0 1 0 0 0,0 0 0 0 0,-1 1 0 0 0,0 0 1 0 0,0 0-1 0 0,6 9 0 0 0,-8-9-247 0 0,0-1 0 0 0,0 0 0 0 0,1 0 0 0 0,0 0 0 0 0,0-1 0 0 0,0 0 0 0 0,1 0 0 0 0,-1-1 0 0 0,1 1 0 0 0,13 5 0 0 0</inkml:trace>
</inkml:ink>
</file>

<file path=ppt/ink/ink14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1"/>
    </inkml:context>
    <inkml:brush xml:id="br0">
      <inkml:brushProperty name="width" value="0.1" units="cm"/>
      <inkml:brushProperty name="height" value="0.1" units="cm"/>
      <inkml:brushProperty name="color" value="#004F8B"/>
    </inkml:brush>
  </inkml:definitions>
  <inkml:trace contextRef="#ctx0" brushRef="#br0">34 122 11055 0 0,'-7'8'8294'0'0,"-9"11"-4613"0"0,14-13-3449 0 0,0 0 0 0 0,0 0 0 0 0,1 0 0 0 0,-1 1 0 0 0,2-1 0 0 0,-1 0 0 0 0,1 1 0 0 0,0-1 0 0 0,0 1 0 0 0,0-1 0 0 0,3 10 0 0 0,-2-11-490 0 0,0-1 1 0 0,0 1-1 0 0,1 0 1 0 0,0 0 0 0 0,0-1-1 0 0,0 0 1 0 0,0 1-1 0 0,1-1 1 0 0,3 5-1 0 0,1-2-1086 0 0</inkml:trace>
  <inkml:trace contextRef="#ctx0" brushRef="#br0" timeOffset="1">52 1 12439 0 0,'0'0'2104'0'0</inkml:trace>
</inkml:ink>
</file>

<file path=ppt/ink/ink14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3"/>
    </inkml:context>
    <inkml:brush xml:id="br0">
      <inkml:brushProperty name="width" value="0.1" units="cm"/>
      <inkml:brushProperty name="height" value="0.1" units="cm"/>
      <inkml:brushProperty name="color" value="#004F8B"/>
    </inkml:brush>
  </inkml:definitions>
  <inkml:trace contextRef="#ctx0" brushRef="#br0">107 16 1839 0 0,'-29'-10'14724'0'0,"4"5"-9677"0"0,22 5-4932 0 0,0 0 1 0 0,0 0-1 0 0,0 0 0 0 0,-1 0 1 0 0,1 0-1 0 0,0 0 1 0 0,0 1-1 0 0,0 0 0 0 0,0 0 1 0 0,0-1-1 0 0,0 2 0 0 0,-5 2 1 0 0,3 0-83 0 0,3 3-33 0 0,2-5 0 0 0,0 0 0 0 0,0-1 0 0 0,0 1 0 0 0,1 0 0 0 0,-1 0 0 0 0,0-1 0 0 0,1 1 0 0 0,-1 0 0 0 0,1 0 0 0 0,0-1 0 0 0,0 1 0 0 0,-1-1 0 0 0,1 1 0 0 0,0-1 0 0 0,0 1 0 0 0,1-1 0 0 0,-1 1 0 0 0,0-1 0 0 0,0 0 0 0 0,1 0 0 0 0,-1 0 0 0 0,1 0 0 0 0,-1 0 0 0 0,1 0 0 0 0,-1 0 0 0 0,3 1 0 0 0,13 10 0 0 0,-4-3 333 0 0,2 0-1 0 0,-1-1 1 0 0,1 0-1 0 0,0-2 1 0 0,1 0 0 0 0,27 7-1 0 0,-41-12 68 0 0,17 31 472 0 0,-21-25-810 0 0,-1 0 0 0 0,0-1 0 0 0,0 1 0 0 0,0-1 0 0 0,-1 0-1 0 0,0 0 1 0 0,0 0 0 0 0,0 0 0 0 0,-1-1 0 0 0,-5 5 0 0 0,-14 15-4539 0 0</inkml:trace>
</inkml:ink>
</file>

<file path=ppt/ink/ink14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4"/>
    </inkml:context>
    <inkml:brush xml:id="br0">
      <inkml:brushProperty name="width" value="0.1" units="cm"/>
      <inkml:brushProperty name="height" value="0.1" units="cm"/>
      <inkml:brushProperty name="color" value="#004F8B"/>
    </inkml:brush>
  </inkml:definitions>
  <inkml:trace contextRef="#ctx0" brushRef="#br0">0 81 9215 0 0,'16'-35'992'0'0,"-12"11"1740"0"0,1 6 3618 0 0,-3 18-6143 0 0,-1-1 1 0 0,0 1-1 0 0,1-1 0 0 0,-1 1 1 0 0,1-1-1 0 0,-1 1 1 0 0,1 0-1 0 0,-1 0 0 0 0,1 0 1 0 0,-1 0-1 0 0,0 0 0 0 0,1 0 1 0 0,-1 0-1 0 0,1 1 1 0 0,-1-1-1 0 0,1 0 0 0 0,1 1 1 0 0,81 9-1241 0 0,-66-10-645 0 0</inkml:trace>
</inkml:ink>
</file>

<file path=ppt/ink/ink14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5"/>
    </inkml:context>
    <inkml:brush xml:id="br0">
      <inkml:brushProperty name="width" value="0.1" units="cm"/>
      <inkml:brushProperty name="height" value="0.1" units="cm"/>
      <inkml:brushProperty name="color" value="#004F8B"/>
    </inkml:brush>
  </inkml:definitions>
  <inkml:trace contextRef="#ctx0" brushRef="#br0">22 39 9671 0 0,'15'-39'10678'0'0,"-19"45"-10126"0"0,-3 24 265 0 0,2 1 1 0 0,-1 33-1 0 0,-2 6-371 0 0,7-60-420 0 0,-1 3 45 0 0,0 0 0 0 0,1 1 0 0 0,1 24 1 0 0,1-33-61 0 0,-1 0 0 0 0,1-1 1 0 0,0 1-1 0 0,0 0 1 0 0,1-1-1 0 0,-1 0 0 0 0,1 1 1 0 0,0-1-1 0 0,1 0 0 0 0,-1 0 1 0 0,0 0-1 0 0,1 0 1 0 0,0 0-1 0 0,0 0 0 0 0,0-1 1 0 0,6 5-1 0 0,-7-6 17 0 0,0-1 0 0 0,0 0 0 0 0,0 0 0 0 0,0 0 0 0 0,0-1 0 0 0,1 1 0 0 0,-1 0 0 0 0,0-1 0 0 0,0 0 0 0 0,0 1 0 0 0,1-1 0 0 0,-1 0 0 0 0,0 0 0 0 0,0 0 0 0 0,1 0 0 0 0,-1 0 0 0 0,0-1 0 0 0,0 1 0 0 0,3-2 0 0 0,50-18 1044 0 0,-5 2-392 0 0,-48 18-536 0 0,0 0-13 0 0,6 4-49 0 0,-4-2-76 0 0,0 0-1 0 0,0 0 1 0 0,0 0-1 0 0,-1 0 1 0 0,1 1-1 0 0,-1-1 1 0 0,1 1-1 0 0,-1 0 0 0 0,0 0 1 0 0,0 0-1 0 0,0 1 1 0 0,4 6-1 0 0,7 7-212 0 0,-6-12-597 0 0,0 1-1 0 0,0-1 1 0 0,1 0-1 0 0,15 6 1 0 0,-5-5-1219 0 0</inkml:trace>
</inkml:ink>
</file>

<file path=ppt/ink/ink1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4"/>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4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6"/>
    </inkml:context>
    <inkml:brush xml:id="br0">
      <inkml:brushProperty name="width" value="0.1" units="cm"/>
      <inkml:brushProperty name="height" value="0.1" units="cm"/>
      <inkml:brushProperty name="color" value="#004F8B"/>
    </inkml:brush>
  </inkml:definitions>
  <inkml:trace contextRef="#ctx0" brushRef="#br0">5 0 13359 0 0,'0'8'12115'0'0,"1"33"-11847"0"0,16 56-3216 0 0,-14-72-5303 0 0</inkml:trace>
  <inkml:trace contextRef="#ctx0" brushRef="#br0" timeOffset="1">19 496 11975 0 0,'-18'-1'11824'0'0</inkml:trace>
</inkml:ink>
</file>

<file path=ppt/ink/ink14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8"/>
    </inkml:context>
    <inkml:brush xml:id="br0">
      <inkml:brushProperty name="width" value="0.1" units="cm"/>
      <inkml:brushProperty name="height" value="0.1" units="cm"/>
      <inkml:brushProperty name="color" value="#004F8B"/>
    </inkml:brush>
  </inkml:definitions>
  <inkml:trace contextRef="#ctx0" brushRef="#br0">72 200 3679 0 0,'-7'-1'6692'0'0,"-17"-31"-7507"0"0,13 17 768 0 0,10 13 174 0 0,-1 0 1 0 0,1 1 0 0 0,-1-1-1 0 0,1-1 1 0 0,0 1 0 0 0,0 0-1 0 0,0 0 1 0 0,0 0 0 0 0,0-1-1 0 0,0 1 1 0 0,1 0 0 0 0,-1-1-1 0 0,1 1 1 0 0,-1 0 0 0 0,1-1-1 0 0,0 1 1 0 0,0-1-1 0 0,0 1 1 0 0,1 0 0 0 0,-1-1-1 0 0,0 1 1 0 0,2-3 0 0 0,1-28 1893 0 0,-7-32 8421 0 0,-1 100-9648 0 0,-2 23-687 0 0,3 0 0 0 0,3 64 0 0 0,4-88-59 0 0,1-1 0 0 0,1 1 0 0 0,1-1 0 0 0,3 0 0 0 0,12 33 0 0 0,-14-40-3985 0 0</inkml:trace>
</inkml:ink>
</file>

<file path=ppt/ink/ink14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09"/>
    </inkml:context>
    <inkml:brush xml:id="br0">
      <inkml:brushProperty name="width" value="0.1" units="cm"/>
      <inkml:brushProperty name="height" value="0.1" units="cm"/>
      <inkml:brushProperty name="color" value="#004F8B"/>
    </inkml:brush>
  </inkml:definitions>
  <inkml:trace contextRef="#ctx0" brushRef="#br0">100 1 13103 0 0,'0'0'6616'0'0,"-7"33"-4140"0"0,3-17-2315 0 0,-1 0 1 0 0,-1-1-1 0 0,0 1 0 0 0,-1-1 1 0 0,-9 14-1 0 0,9-19-44 0 0,1 1-1 0 0,0-1 1 0 0,1 1 0 0 0,0 1 0 0 0,1-1-1 0 0,0 1 1 0 0,1 0 0 0 0,0 0 0 0 0,1 0-1 0 0,-1 23 1 0 0,3-32-113 0 0,1-1 0 0 0,-1 1 0 0 0,1-1 0 0 0,0 0 1 0 0,0 1-1 0 0,0-1 0 0 0,0 0 0 0 0,1 0 0 0 0,-1 0 0 0 0,0 0 0 0 0,1 0 0 0 0,-1 0 0 0 0,1 0 0 0 0,0-1 1 0 0,0 1-1 0 0,0 0 0 0 0,0-1 0 0 0,0 0 0 0 0,0 1 0 0 0,0-1 0 0 0,0 0 0 0 0,0 0 0 0 0,1 0 0 0 0,-1 0 0 0 0,0-1 1 0 0,1 1-1 0 0,-1-1 0 0 0,0 1 0 0 0,1-1 0 0 0,2 0 0 0 0,12 3 36 0 0,1-2 1 0 0,-1 0-1 0 0,20-2 0 0 0,-23 0-32 0 0,6 1 1 0 0,205-13 483 0 0,-220 12-505 0 0,-1 1 0 0 0,1 0 0 0 0,0 1 0 0 0,-1-1 0 0 0,1 1 0 0 0,0 0 0 0 0,-1 0 0 0 0,1 0 0 0 0,-1 1-1 0 0,1 0 1 0 0,-1 0 0 0 0,5 2 0 0 0,13 11-3384 0 0</inkml:trace>
</inkml:ink>
</file>

<file path=ppt/ink/ink14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0"/>
    </inkml:context>
    <inkml:brush xml:id="br0">
      <inkml:brushProperty name="width" value="0.1" units="cm"/>
      <inkml:brushProperty name="height" value="0.1" units="cm"/>
      <inkml:brushProperty name="color" value="#004F8B"/>
    </inkml:brush>
  </inkml:definitions>
  <inkml:trace contextRef="#ctx0" brushRef="#br0">100 1 11519 0 0,'0'0'528'0'0,"-2"1"-16"0"0,-2 0-219 0 0,0 1 1 0 0,0 0-1 0 0,0 1 0 0 0,0-1 0 0 0,0 1 0 0 0,1 0 0 0 0,-1 0 0 0 0,1 0 1 0 0,0 0-1 0 0,0 0 0 0 0,0 1 0 0 0,0-1 0 0 0,1 1 0 0 0,-1 0 0 0 0,1 0 0 0 0,0 0 1 0 0,0 0-1 0 0,-2 7 0 0 0,0 4 639 0 0,0 1 0 0 0,1-1-1 0 0,-2 28 1 0 0,3-26-448 0 0,-5 40 622 0 0,2-28-606 0 0,1-1 1 0 0,2 1-1 0 0,1 33 1 0 0,2-54-563 0 0,-1-1-1 0 0,1 1 1 0 0,1-1 0 0 0,-1 1 0 0 0,1-1 0 0 0,1 0-1 0 0,-1 0 1 0 0,1 0 0 0 0,0 0 0 0 0,1 0-1 0 0,0 0 1 0 0,0-1 0 0 0,0 0 0 0 0,1 0-1 0 0,0 0 1 0 0,10 9 0 0 0,-2-6-1321 0 0</inkml:trace>
</inkml:ink>
</file>

<file path=ppt/ink/ink14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1"/>
    </inkml:context>
    <inkml:brush xml:id="br0">
      <inkml:brushProperty name="width" value="0.1" units="cm"/>
      <inkml:brushProperty name="height" value="0.1" units="cm"/>
      <inkml:brushProperty name="color" value="#F6630D"/>
    </inkml:brush>
  </inkml:definitions>
  <inkml:trace contextRef="#ctx0" brushRef="#br0">186 61 7887 0 0,'1'-2'274'0'0,"0"-1"-1"0"0,-1 1 1 0 0,1-1-1 0 0,0 1 1 0 0,1-1-1 0 0,-1 1 0 0 0,0 0 1 0 0,1-1-1 0 0,-1 1 1 0 0,1 0-1 0 0,0 0 0 0 0,-1 0 1 0 0,1 0-1 0 0,0 1 1 0 0,0-1-1 0 0,0 0 1 0 0,1 1-1 0 0,-1-1 0 0 0,19-17 8937 0 0,-21 19-9111 0 0,-16-1 998 0 0,-19 7-1218 0 0,25-2 171 0 0,0 0 0 0 0,0 1-1 0 0,1 1 1 0 0,0-1 0 0 0,0 2-1 0 0,0-1 1 0 0,1 1 0 0 0,0 0 0 0 0,0 1-1 0 0,1 0 1 0 0,-12 16 0 0 0,10-11-21 0 0,1 1 0 0 0,0 0 1 0 0,1 1-1 0 0,1 0 0 0 0,0 0 0 0 0,1 0 1 0 0,-5 25-1 0 0,7-20-26 0 0,0 1-1 0 0,1-1 1 0 0,1 1-1 0 0,0 0 1 0 0,2 0-1 0 0,1-1 1 0 0,0 1-1 0 0,2-1 1 0 0,0 1 0 0 0,1-1-1 0 0,1 0 1 0 0,15 32-1 0 0,-15-43 3 0 0,0 0 0 0 0,1-1-1 0 0,0 0 1 0 0,0-1 0 0 0,1 0-1 0 0,0 0 1 0 0,0 0 0 0 0,0-1-1 0 0,1 0 1 0 0,0-1 0 0 0,0 0-1 0 0,1 0 1 0 0,-1-1 0 0 0,1 0 0 0 0,0-1-1 0 0,0 0 1 0 0,1 0 0 0 0,-1-1-1 0 0,0-1 1 0 0,1 0 0 0 0,-1 0-1 0 0,1-1 1 0 0,-1 0 0 0 0,15-3-1 0 0,-19 2 9 0 0,-1-1-1 0 0,1 0 1 0 0,-1 0-1 0 0,0-1 1 0 0,1 1-1 0 0,-1-1 0 0 0,0 0 1 0 0,-1-1-1 0 0,1 1 1 0 0,-1-1-1 0 0,1 0 1 0 0,-1 0-1 0 0,0 0 0 0 0,-1-1 1 0 0,1 1-1 0 0,-1-1 1 0 0,0 0-1 0 0,0 0 1 0 0,0 0-1 0 0,-1 0 0 0 0,1-1 1 0 0,-1 1-1 0 0,-1-1 1 0 0,1 1-1 0 0,-1-1 1 0 0,0 0-1 0 0,0-6 0 0 0,0 7-2 0 0,0-1-1 0 0,-1 0 0 0 0,1 0 0 0 0,-2 0 1 0 0,1 0-1 0 0,0 0 0 0 0,-1 0 0 0 0,-1 0 1 0 0,1 0-1 0 0,-1 0 0 0 0,1 0 0 0 0,-2 1 1 0 0,1-1-1 0 0,-1 1 0 0 0,0 0 0 0 0,0-1 0 0 0,0 1 1 0 0,0 0-1 0 0,-1 1 0 0 0,0-1 0 0 0,0 1 1 0 0,-1 0-1 0 0,1 0 0 0 0,-1 0 0 0 0,0 0 1 0 0,-6-3-1 0 0,6 5-4 0 0,1 0 0 0 0,-1 1 0 0 0,1-1 0 0 0,-1 1 0 0 0,1 0 0 0 0,-1 0 0 0 0,0 1 0 0 0,-8-1 0 0 0,-16-1 3 0 0,55 5-4 0 0,15 3 13 0 0,25-5 15 0 0,116-34 171 0 0,-179 33-246 0 0,-1 0 1 0 0,1 1-1 0 0,-1-1 1 0 0,0 0-1 0 0,1 1 0 0 0,-1-1 1 0 0,1 1-1 0 0,-1 0 0 0 0,0 0 1 0 0,0 0-1 0 0,4 3 0 0 0,14 4-937 0 0</inkml:trace>
</inkml:ink>
</file>

<file path=ppt/ink/ink14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2"/>
    </inkml:context>
    <inkml:brush xml:id="br0">
      <inkml:brushProperty name="width" value="0.1" units="cm"/>
      <inkml:brushProperty name="height" value="0.1" units="cm"/>
      <inkml:brushProperty name="color" value="#F6630D"/>
    </inkml:brush>
  </inkml:definitions>
  <inkml:trace contextRef="#ctx0" brushRef="#br0">42 174 5063 0 0,'0'0'232'0'0,"35"-7"6267"0"0,-27 4-4872 0 0,11-4 788 0 0,-1-1 0 0 0,28-17 0 0 0,-43 23-2282 0 0,1 0 0 0 0,0 0 0 0 0,-1-1 0 0 0,0 1 1 0 0,0-1-1 0 0,0 0 0 0 0,0 0 0 0 0,0 0 0 0 0,0-1 1 0 0,-1 1-1 0 0,0-1 0 0 0,1 1 0 0 0,-1-1 1 0 0,-1 0-1 0 0,1 0 0 0 0,0 1 0 0 0,-1-1 0 0 0,0 0 1 0 0,1-5-1 0 0,-2 7-95 0 0,0 0 1 0 0,0 0 0 0 0,0 0 0 0 0,0 0-1 0 0,-1-1 1 0 0,1 1 0 0 0,0 0-1 0 0,-1 0 1 0 0,0 0 0 0 0,0 0-1 0 0,1 0 1 0 0,-1 0 0 0 0,0 0-1 0 0,0 0 1 0 0,-1 1 0 0 0,1-1 0 0 0,0 0-1 0 0,-1 0 1 0 0,1 1 0 0 0,-1-1-1 0 0,1 1 1 0 0,-1 0 0 0 0,0-1-1 0 0,1 1 1 0 0,-1 0 0 0 0,0 0-1 0 0,0 0 1 0 0,0 0 0 0 0,0 0 0 0 0,0 1-1 0 0,0-1 1 0 0,0 0 0 0 0,0 1-1 0 0,-1 0 1 0 0,1-1 0 0 0,0 1-1 0 0,0 0 1 0 0,-2 0 0 0 0,-1 0-12 0 0,0 0 0 0 0,1 0 0 0 0,-1 0 0 0 0,1 1 0 0 0,-1-1 0 0 0,1 1 0 0 0,-1 0 0 0 0,1 1 0 0 0,-1-1 0 0 0,1 1 0 0 0,0 0 0 0 0,0 0 0 0 0,0 0 0 0 0,0 0 0 0 0,0 1-1 0 0,0-1 1 0 0,-4 5 0 0 0,-2 5 0 0 0,1 1-1 0 0,0 0 0 0 0,1 1 0 0 0,1 0 0 0 0,0 0 0 0 0,0 0 0 0 0,2 1 1 0 0,0 0-1 0 0,-5 20 0 0 0,9-27-15 0 0,-1-1 0 0 0,1 0 0 0 0,0 1 0 0 0,1-1 1 0 0,0 1-1 0 0,0-1 0 0 0,1 1 0 0 0,-1-1 0 0 0,2 0 0 0 0,-1 1 0 0 0,1-1 1 0 0,0 0-1 0 0,1 0 0 0 0,-1 0 0 0 0,1 0 0 0 0,1 0 0 0 0,-1-1 1 0 0,1 1-1 0 0,0-1 0 0 0,1 0 0 0 0,8 9 0 0 0,-8-11-12 0 0,0 0 1 0 0,0-1-1 0 0,1 1 0 0 0,-1-1 0 0 0,1 0 1 0 0,0 0-1 0 0,0-1 0 0 0,0 0 1 0 0,0 0-1 0 0,9 1 0 0 0,68 7-12 0 0,-37-6 10 0 0,-33-3-418 0 0,0-1-1 0 0,-1 0 1 0 0,1-1 0 0 0,0 0-1 0 0,24-7 1 0 0,-9 1-1011 0 0</inkml:trace>
</inkml:ink>
</file>

<file path=ppt/ink/ink14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3"/>
    </inkml:context>
    <inkml:brush xml:id="br0">
      <inkml:brushProperty name="width" value="0.1" units="cm"/>
      <inkml:brushProperty name="height" value="0.1" units="cm"/>
      <inkml:brushProperty name="color" value="#F6630D"/>
    </inkml:brush>
  </inkml:definitions>
  <inkml:trace contextRef="#ctx0" brushRef="#br0">9 291 4143 0 0,'9'53'798'0'0,"-6"-36"2436"0"0,-1 1 4429 0 0,-17-29-1174 0 0,12-1-6095 0 0,1 0 1 0 0,1 0-1 0 0,0 0 0 0 0,1-1 0 0 0,0 1 1 0 0,1 0-1 0 0,2-13 0 0 0,21-90 172 0 0,-15 80-39 0 0,-6 25-483 0 0,-2 2 0 0 0,0 0 1 0 0,1 0-1 0 0,0 0 0 0 0,1 1 0 0 0,0-1 0 0 0,0 1 0 0 0,0 0 0 0 0,1 0 0 0 0,0 0 0 0 0,9-11 0 0 0,-11 17-73 0 0,-1 0 1 0 0,1 1-1 0 0,-1-1 0 0 0,1 1 0 0 0,0-1 0 0 0,-1 1 1 0 0,1 0-1 0 0,0 0 0 0 0,-1-1 0 0 0,1 1 0 0 0,-1 0 1 0 0,1 1-1 0 0,0-1 0 0 0,-1 0 0 0 0,1 0 0 0 0,0 1 1 0 0,-1-1-1 0 0,1 1 0 0 0,-1-1 0 0 0,1 1 0 0 0,-1 0 1 0 0,1 0-1 0 0,-1 0 0 0 0,3 1 0 0 0,-1 0-220 0 0,12 5-781 0 0,-1 0-1558 0 0</inkml:trace>
</inkml:ink>
</file>

<file path=ppt/ink/ink14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4"/>
    </inkml:context>
    <inkml:brush xml:id="br0">
      <inkml:brushProperty name="width" value="0.1" units="cm"/>
      <inkml:brushProperty name="height" value="0.1" units="cm"/>
      <inkml:brushProperty name="color" value="#F6630D"/>
    </inkml:brush>
  </inkml:definitions>
  <inkml:trace contextRef="#ctx0" brushRef="#br0">4 115 9559 0 0,'8'40'862'0'0,"0"5"19"0"0,-9-16 9334 0 0,-13-44-8349 0 0,13 7-1676 0 0,0 1 0 0 0,0 0 0 0 0,0-1 0 0 0,1 1 0 0 0,0-1 0 0 0,0 1 0 0 0,1-1 0 0 0,0 1 0 0 0,0 0 0 0 0,0-1 0 0 0,1 1 0 0 0,3-8 0 0 0,5-13 216 0 0,22-42 1 0 0,-27 61-378 0 0,1 7 46 0 0,-1 12-63 0 0,0 10-19 0 0,-5-11-7 0 0,1 0-1 0 0,0 0 0 0 0,0 1 1 0 0,1-1-1 0 0,0 0 1 0 0,1 0-1 0 0,0 0 1 0 0,0-1-1 0 0,5 10 1 0 0,-5-18 6 0 0,1-1 0 0 0,-1 1 0 0 0,0-1 0 0 0,0 0 0 0 0,0 0 1 0 0,0 0-1 0 0,0 0 0 0 0,0 0 0 0 0,3-3 0 0 0,4-2 34 0 0,-1-1-1 0 0,1 0 1 0 0,13-14-1 0 0,26-19 148 0 0,-46 38-165 0 0,1 0 0 0 0,-1 0 0 0 0,0 1 0 0 0,1-1-1 0 0,-1 1 1 0 0,1 0 0 0 0,-1 0 0 0 0,1 0-1 0 0,-1 0 1 0 0,1 1 0 0 0,0-1 0 0 0,0 1-1 0 0,6 0 1 0 0,-7 1-2 0 0,-1-1 0 0 0,0 1 0 0 0,0 0 0 0 0,0 0-1 0 0,0 0 1 0 0,0 0 0 0 0,0 0 0 0 0,0 0 0 0 0,0 1 0 0 0,0-1 0 0 0,0 1 0 0 0,-1-1-1 0 0,1 1 1 0 0,0 0 0 0 0,-1-1 0 0 0,0 1 0 0 0,1 0 0 0 0,-1 0 0 0 0,0 0 0 0 0,0 0-1 0 0,0 0 1 0 0,0 0 0 0 0,0 0 0 0 0,-1 1 0 0 0,1 1 0 0 0,3 10 44 0 0,-1 0-1 0 0,-1 0 1 0 0,1 15 0 0 0,0-3-18 0 0,7 21-1776 0 0,13 21-5541 0 0,-14-47-598 0 0</inkml:trace>
</inkml:ink>
</file>

<file path=ppt/ink/ink14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5"/>
    </inkml:context>
    <inkml:brush xml:id="br0">
      <inkml:brushProperty name="width" value="0.1" units="cm"/>
      <inkml:brushProperty name="height" value="0.1" units="cm"/>
      <inkml:brushProperty name="color" value="#F6630D"/>
    </inkml:brush>
  </inkml:definitions>
  <inkml:trace contextRef="#ctx0" brushRef="#br0">162 92 6447 0 0,'0'0'499'0'0,"30"-31"6010"0"0,-29 30-6243 0 0,0 0 0 0 0,0 0 0 0 0,0 0 0 0 0,0-1 0 0 0,0 1 0 0 0,0 0 0 0 0,0-1 0 0 0,0 1 0 0 0,0-1 0 0 0,-1 1 0 0 0,1-1 0 0 0,0 0 0 0 0,-1 1 0 0 0,1-1 0 0 0,-1 1 0 0 0,0-1 0 0 0,0 0 0 0 0,0 1 0 0 0,0-1 0 0 0,0 0 0 0 0,0 1 0 0 0,0-1 0 0 0,0 0 0 0 0,0 1 0 0 0,-1-1 0 0 0,1 0 0 0 0,-1 1 0 0 0,1-1 0 0 0,-1 1 0 0 0,0-1 0 0 0,-1-1 0 0 0,1 2-161 0 0,0 0-1 0 0,-1 0 0 0 0,1 0 0 0 0,0 0 1 0 0,-1 0-1 0 0,1 0 0 0 0,-1 0 0 0 0,1 1 1 0 0,-1-1-1 0 0,0 1 0 0 0,1-1 0 0 0,-1 1 1 0 0,0 0-1 0 0,1-1 0 0 0,-1 1 0 0 0,0 0 1 0 0,1 0-1 0 0,-1 0 0 0 0,0 0 0 0 0,1 1 1 0 0,-1-1-1 0 0,0 0 0 0 0,1 1 0 0 0,-1-1 1 0 0,0 1-1 0 0,1-1 0 0 0,-1 1 0 0 0,1 0 1 0 0,-1 0-1 0 0,-2 2 0 0 0,-8 4-78 0 0,1 2 0 0 0,0 0 0 0 0,1 0 1 0 0,0 1-1 0 0,0 0 0 0 0,1 0 0 0 0,0 1 0 0 0,1 1 0 0 0,0-1 0 0 0,1 1 0 0 0,0 1 0 0 0,1-1 0 0 0,0 1 1 0 0,1 0-1 0 0,1 1 0 0 0,0-1 0 0 0,0 1 0 0 0,-1 16 0 0 0,5-27-27 0 0,-1-1-1 0 0,1 1 1 0 0,0-1 0 0 0,0 1-1 0 0,0-1 1 0 0,0 1 0 0 0,0-1-1 0 0,0 1 1 0 0,1-1 0 0 0,-1 1-1 0 0,1-1 1 0 0,0 1 0 0 0,0-1-1 0 0,0 0 1 0 0,0 1 0 0 0,0-1-1 0 0,0 0 1 0 0,1 0 0 0 0,-1 0-1 0 0,1 0 1 0 0,0 0 0 0 0,-1 0-1 0 0,5 3 1 0 0,-4-4 0 0 0,1 0 0 0 0,-1-1-1 0 0,0 1 1 0 0,1-1 0 0 0,-1 0 0 0 0,1 0-1 0 0,-1 0 1 0 0,0 0 0 0 0,1 0 0 0 0,-1-1 0 0 0,1 1-1 0 0,-1 0 1 0 0,0-1 0 0 0,1 0 0 0 0,-1 0-1 0 0,0 0 1 0 0,0 0 0 0 0,1 0 0 0 0,-1 0 0 0 0,0 0-1 0 0,0-1 1 0 0,0 1 0 0 0,-1-1 0 0 0,1 1-1 0 0,2-4 1 0 0,20-17 4 0 0,-1-1 1 0 0,37-48-1 0 0,-46 53 8 0 0,-14 17 288 0 0,9 14-213 0 0,16 8-186 0 0,-18-15 77 0 0,54 46 195 0 0,-19-16-2646 0 0,-14-12-4149 0 0,-11-9-703 0 0</inkml:trace>
</inkml:ink>
</file>

<file path=ppt/ink/ink14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6"/>
    </inkml:context>
    <inkml:brush xml:id="br0">
      <inkml:brushProperty name="width" value="0.1" units="cm"/>
      <inkml:brushProperty name="height" value="0.1" units="cm"/>
      <inkml:brushProperty name="color" value="#F6630D"/>
    </inkml:brush>
  </inkml:definitions>
  <inkml:trace contextRef="#ctx0" brushRef="#br0">50 125 12495 0 0,'-29'61'2304'0'0,"25"-52"240"0"0,-12-26 3109 0 0,25-4-4743 0 0,0-1 0 0 0,2 1 0 0 0,13-20-1 0 0,-20 35-820 0 0,0 0 1 0 0,0 0-1 0 0,1 1 0 0 0,-1 0 0 0 0,1 0 1 0 0,0 0-1 0 0,1 1 0 0 0,-1 0 0 0 0,1 0 1 0 0,0 0-1 0 0,0 0 0 0 0,0 1 0 0 0,0 0 1 0 0,1 0-1 0 0,7-1 0 0 0,-12 3-81 0 0,0 1-1 0 0,1-1 0 0 0,-1 1 1 0 0,0 0-1 0 0,0 0 1 0 0,0 0-1 0 0,1 1 1 0 0,-1-1-1 0 0,0 0 1 0 0,0 1-1 0 0,0-1 1 0 0,0 1-1 0 0,0 0 1 0 0,0 0-1 0 0,0 0 1 0 0,0 0-1 0 0,0 0 1 0 0,0 0-1 0 0,2 2 1 0 0,-1 0-6 0 0,1 1 1 0 0,0-1 0 0 0,-1 1 0 0 0,0 0 0 0 0,0 0 0 0 0,0 0 0 0 0,-1 1 0 0 0,3 4 0 0 0,2 7-10 0 0,-2-1 0 0 0,1 1 1 0 0,-2 0-1 0 0,3 19 1 0 0,2 34-404 0 0,-4-22-3086 0 0,-2-28 1483 0 0</inkml:trace>
</inkml:ink>
</file>

<file path=ppt/ink/ink1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5"/>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4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7"/>
    </inkml:context>
    <inkml:brush xml:id="br0">
      <inkml:brushProperty name="width" value="0.1" units="cm"/>
      <inkml:brushProperty name="height" value="0.1" units="cm"/>
      <inkml:brushProperty name="color" value="#F6630D"/>
    </inkml:brush>
  </inkml:definitions>
  <inkml:trace contextRef="#ctx0" brushRef="#br0">19 0 14743 0 0,'0'0'1568'0'0,"-12"14"3368"0"0,9-5-3176 0 0,1 1-1272 0 0,1 2-256 0 0,1-2-48 0 0,2 8-16 0 0,2 1-1224 0 0,0-4-240 0 0</inkml:trace>
</inkml:ink>
</file>

<file path=ppt/ink/ink14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8"/>
    </inkml:context>
    <inkml:brush xml:id="br0">
      <inkml:brushProperty name="width" value="0.1" units="cm"/>
      <inkml:brushProperty name="height" value="0.1" units="cm"/>
      <inkml:brushProperty name="color" value="#F6630D"/>
    </inkml:brush>
  </inkml:definitions>
  <inkml:trace contextRef="#ctx0" brushRef="#br0">17 1 22319 0 0,'0'0'2176'0'0,"-8"-1"-1936"0"0,-1 2 720 0 0</inkml:trace>
</inkml:ink>
</file>

<file path=ppt/ink/ink14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19"/>
    </inkml:context>
    <inkml:brush xml:id="br0">
      <inkml:brushProperty name="width" value="0.1" units="cm"/>
      <inkml:brushProperty name="height" value="0.1" units="cm"/>
      <inkml:brushProperty name="color" value="#F6630D"/>
    </inkml:brush>
  </inkml:definitions>
  <inkml:trace contextRef="#ctx0" brushRef="#br0">241 148 8519 0 0,'0'0'772'0'0,"11"-5"-616"0"0,-8 3 472 0 0,1 0 0 0 0,-1 0-1 0 0,0 0 1 0 0,0 0 0 0 0,0-1 0 0 0,-1 1-1 0 0,1-1 1 0 0,0 0 0 0 0,-1 0-1 0 0,3-3 1 0 0,1-3 1562 0 0,-12-20 1579 0 0,2 26-3743 0 0,1 1 1 0 0,-1 0-1 0 0,0 0 0 0 0,1 0 1 0 0,-1 1-1 0 0,0 0 0 0 0,0-1 1 0 0,0 1-1 0 0,0 0 0 0 0,0 1 1 0 0,0-1-1 0 0,0 1 0 0 0,-1 0 1 0 0,1 0-1 0 0,0 0 0 0 0,0 0 1 0 0,-6 2-1 0 0,-8 1 91 0 0,1 0-1 0 0,-28 10 1 0 0,20-5-117 0 0,13-6 0 0 0,1 2 0 0 0,0 0 0 0 0,0 0 0 0 0,0 1 0 0 0,0 0 0 0 0,-18 13 0 0 0,22-9-11 0 0,7-8 7 0 0,0 1 0 0 0,0-1-1 0 0,-1 0 1 0 0,1 0-1 0 0,0 0 1 0 0,0 1-1 0 0,0-1 1 0 0,1 0-1 0 0,-1 0 1 0 0,0 1-1 0 0,0-1 1 0 0,1 0-1 0 0,-1 0 1 0 0,1 0-1 0 0,-1 0 1 0 0,1 1-1 0 0,-1-1 1 0 0,1 0-1 0 0,0 0 1 0 0,-1 0-1 0 0,1 0 1 0 0,0 0-1 0 0,0-1 1 0 0,0 1-1 0 0,0 0 1 0 0,0 0-1 0 0,0 0 1 0 0,0-1-1 0 0,2 2 1 0 0,-1-1-6 0 0,11 10-6 0 0,1-2-1 0 0,1 1 0 0 0,0-2 0 0 0,0 0 0 0 0,0-1 0 0 0,28 8 0 0 0,19 10 18 0 0,-30-10 17 0 0,-8-5 33 0 0,-1 2 0 0 0,0 0 1 0 0,36 26-1 0 0,-57-36-40 0 0,0-1 0 0 0,0 1 1 0 0,0 0-1 0 0,0 0 0 0 0,0 0 1 0 0,0 1-1 0 0,0-1 0 0 0,-1 0 1 0 0,1 1-1 0 0,-1-1 0 0 0,0 1 1 0 0,0-1-1 0 0,0 1 0 0 0,0 0 1 0 0,0-1-1 0 0,-1 1 0 0 0,1 0 1 0 0,-1 0-1 0 0,1 0 0 0 0,-1-1 1 0 0,0 1-1 0 0,0 0 0 0 0,0 0 1 0 0,-1 2-1 0 0,-1 3 5 0 0,0-1 0 0 0,0 0 0 0 0,-1-1 1 0 0,0 1-1 0 0,0 0 0 0 0,-5 7 0 0 0,6-11-3 0 0,-10 19 22 0 0,-2 0 0 0 0,-1 0 0 0 0,0-1 0 0 0,-2-1 0 0 0,0 0 0 0 0,-1-2 0 0 0,-1 0-1 0 0,0-1 1 0 0,-2-1 0 0 0,-36 22 0 0 0,54-36-33 0 0,0 0 0 0 0,0-1-1 0 0,0 1 1 0 0,0-1 0 0 0,-1 0-1 0 0,1 0 1 0 0,0 0 0 0 0,-1-1 0 0 0,1 1-1 0 0,-1-1 1 0 0,1 0 0 0 0,-1 0-1 0 0,1 0 1 0 0,-1 0 0 0 0,1-1 0 0 0,-1 1-1 0 0,1-1 1 0 0,0 0 0 0 0,-1 0-1 0 0,-2-2 1 0 0,2 1 4 0 0,0 0-1 0 0,1-1 1 0 0,-1 0-1 0 0,1 0 1 0 0,0 0-1 0 0,-1 0 1 0 0,1 0-1 0 0,1-1 1 0 0,-1 1-1 0 0,0-1 1 0 0,1 0-1 0 0,0 0 1 0 0,-3-7-1 0 0,1 0 4 0 0,0 0-1 0 0,1 0 0 0 0,0 0 0 0 0,1 0 0 0 0,0 0 0 0 0,1 0 0 0 0,0-1 0 0 0,1 1 0 0 0,0-1 1 0 0,1 1-1 0 0,3-17 0 0 0,-1 20-28 0 0,-1-1 0 0 0,2 1 1 0 0,-1 0-1 0 0,1 0 0 0 0,0 1 1 0 0,1-1-1 0 0,0 1 0 0 0,0 0 1 0 0,1 0-1 0 0,-1 0 0 0 0,12-9 1 0 0,7-3-64 0 0,0 0 0 0 0,29-15 1 0 0,-31 20 37 0 0,0 0 0 0 0,-1-2 0 0 0,24-22 0 0 0,-20 13 31 0 0,-13 14-4 0 0,0-1 0 0 0,0 0 0 0 0,-1-1 1 0 0,17-27-1 0 0,-26 37 31 0 0,0-1 1 0 0,0 1 0 0 0,-1-1-1 0 0,0 1 1 0 0,1-1-1 0 0,-1 1 1 0 0,-1-1 0 0 0,1 0-1 0 0,0 0 1 0 0,-1 1-1 0 0,0-1 1 0 0,0 0-1 0 0,0 0 1 0 0,0 1 0 0 0,-1-1-1 0 0,1 0 1 0 0,-1 0-1 0 0,0 1 1 0 0,0-1 0 0 0,0 1-1 0 0,-1-1 1 0 0,1 1-1 0 0,-1-1 1 0 0,0 1-1 0 0,0 0 1 0 0,0 0 0 0 0,-4-5-1 0 0,1 3 148 0 0,-1 0 1 0 0,0 0-1 0 0,0 1 0 0 0,0 0 1 0 0,-11-6-1 0 0,16 10-65 0 0,-6-5 113 0 0</inkml:trace>
</inkml:ink>
</file>

<file path=ppt/ink/ink14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0"/>
    </inkml:context>
    <inkml:brush xml:id="br0">
      <inkml:brushProperty name="width" value="0.1" units="cm"/>
      <inkml:brushProperty name="height" value="0.1" units="cm"/>
      <inkml:brushProperty name="color" value="#AB008B"/>
    </inkml:brush>
  </inkml:definitions>
  <inkml:trace contextRef="#ctx0" brushRef="#br0">16 407 9871 0 0,'2'-5'7668'0'0,"2"4"-8233"0"0,63 5 2412 0 0,117-8 0 0 0,-37-1-275 0 0,381 9-448 0 0,400-5-758 0 0,-367-30-89 0 0,-62-10-188 0 0,173-18 67 0 0,-477 34-144 0 0,281-24-13 0 0,-212 20-2 0 0,-24 0 17 0 0,12 0 20 0 0,7-1-15 0 0,32-8-21 0 0,-54 5 15 0 0,-229 32 48 0 0,90-3 731 0 0,-79 81-696 0 0,-15-29-104 0 0,-1-1 1 0 0,-3 1-1 0 0,-1-1 0 0 0,-9 52 0 0 0,3-36-4 0 0,3 91-1 0 0,9-99 13 0 0,3-1 0 0 0,18 64 0 0 0,-14-71 0 0 0,-2 1 0 0 0,-3 0 0 0 0,3 66 0 0 0,-23 106 79 0 0,-1 20 30 0 0,11-126-32 0 0,-23 145 0 0 0,-3 92-11 0 0,31-251-70 0 0,0-40 32 0 0,-2 0-1 0 0,-14 96 1 0 0,0-76 131 0 0,-22 148 134 0 0,31-184-280 0 0,3 0 0 0 0,2 0 1 0 0,6 54-1 0 0,-3-61 26 0 0,-2 0 0 0 0,-6 67 0 0 0,6-69-28 0 0,-3-32-1 0 0,2 36 33 0 0,1-28-32 0 0,1 0-11 0 0,-2-1 0 0 0,-4 0 0 0 0,-1-3 11 0 0,2-5 1 0 0,-1 0 0 0 0,1 0 1 0 0,0-1-1 0 0,-1 1 0 0 0,0-1 1 0 0,1 0-1 0 0,-1 0 0 0 0,0 0 1 0 0,1 0-1 0 0,-1-1 0 0 0,0 1 0 0 0,0-1 1 0 0,1 0-1 0 0,-1 0 0 0 0,-6-1 1 0 0,2 0-10 0 0,-55 5 98 0 0,1 2 1 0 0,-105 25-1 0 0,-36 4 21 0 0,119-25-33 0 0,0 3 0 0 0,-108 33 0 0 0,128-30-79 0 0,-76 9 0 0 0,-6 2 34 0 0,64-13 13 0 0,0-3-1 0 0,-156-1 1 0 0,130-8-35 0 0,-251 4 42 0 0,271-6-60 0 0,-373-17 56 0 0,-52-6 0 0 0,425 22-56 0 0,-49 2-4 0 0,-119-6 0 0 0,-167-34 0 0 0,100-5 0 0 0,123 17 35 0 0,139 15-16 0 0,0 4-1 0 0,0 2 1 0 0,-1 3-1 0 0,-77 5 1 0 0,-124 13-19 0 0,111-10 0 0 0,114-5 0 0 0,24 0 0 0 0,1 0 0 0 0,-1 1 0 0 0,1 0 0 0 0,-1 1 0 0 0,-14 4 0 0 0,21-4 0 0 0,0 0 11 0 0,4-1 31 0 0,-4-2-31 0 0,1 0 0 0 0,3-1 42 0 0,1-2-38 0 0,1 0-1 0 0,-1 0 1 0 0,0 0 0 0 0,1 0-1 0 0,0 0 1 0 0,0 0-1 0 0,0 0 1 0 0,0-1 0 0 0,1 1-1 0 0,-1 0 1 0 0,1-1 0 0 0,0 1-1 0 0,1 0 1 0 0,0-6 0 0 0,0-3 33 0 0,-3-13-16 0 0,-1 1-1 0 0,-1 1 1 0 0,-1-1-1 0 0,-12-36 1 0 0,8 32-17 0 0,2-1 1 0 0,-7-50-1 0 0,5-79-15 0 0,-17-141 0 0 0,16 257 8 0 0,-1 0 0 0 0,-21-47 1 0 0,15 45 10 0 0,-17-71 1 0 0,17 29-20 0 0,4 0 0 0 0,4-1 0 0 0,4-162 0 0 0,10 205-10 0 0,2 0 0 0 0,21-73-1 0 0,-15 72 0 0 0,-3-1 0 0 0,7-56 0 0 0,-16 48 5 0 0,-2 1 0 0 0,-12-84 0 0 0,5 80-13 0 0,4 1 0 0 0,2-62 0 0 0,7 52-35 0 0,-1 41 21 0 0,-2 0 0 0 0,-1 0 0 0 0,-1 0-1 0 0,-1 0 1 0 0,-8-41 0 0 0,8 59 28 0 0,-1 0-1 0 0,1 0 1 0 0,1 1 0 0 0,-1-1-1 0 0,1 0 1 0 0,1 0 0 0 0,-1 0-1 0 0,1 0 1 0 0,1 1 0 0 0,-1-1-1 0 0,2 1 1 0 0,-1-1 0 0 0,7-13-1 0 0,-7-9-100 0 0,-2 29 100 0 0,0-1 0 0 0,0 1 1 0 0,0 0-1 0 0,0-1 1 0 0,1 1-1 0 0,-1 0 0 0 0,0-1 1 0 0,1 1-1 0 0,-1 0 0 0 0,1 0 1 0 0,0 0-1 0 0,-1-1 0 0 0,1 1 1 0 0,0 0-1 0 0,-1 0 1 0 0,1 0-1 0 0,0 0 0 0 0,0 0 1 0 0,0 0-1 0 0,0 1 0 0 0,0-1 1 0 0,2-1-1 0 0,-1 1-3 0 0,0-1 1 0 0,0 1-1 0 0,-1-1 0 0 0,1 0 0 0 0,0 1 0 0 0,-1-1 1 0 0,1 0-1 0 0,-1 0 0 0 0,1 0 0 0 0,-1 0 1 0 0,0 0-1 0 0,0-1 0 0 0,0 1 0 0 0,0 0 1 0 0,-1 0-1 0 0,2-3 0 0 0,-2 3-300 0 0</inkml:trace>
</inkml:ink>
</file>

<file path=ppt/ink/ink14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1"/>
    </inkml:context>
    <inkml:brush xml:id="br0">
      <inkml:brushProperty name="width" value="0.1" units="cm"/>
      <inkml:brushProperty name="height" value="0.1" units="cm"/>
      <inkml:brushProperty name="color" value="#AB008B"/>
    </inkml:brush>
  </inkml:definitions>
  <inkml:trace contextRef="#ctx0" brushRef="#br0">261 52 5527 0 0,'6'-9'9866'0'0,"4"-11"-4508"0"0,-11 18-5270 0 0,0 1 0 0 0,1 0 0 0 0,-1-1 0 0 0,0 1 0 0 0,0 0 1 0 0,0 0-1 0 0,0-1 0 0 0,0 1 0 0 0,0 0 0 0 0,0 0 0 0 0,-1 0 0 0 0,1 0 0 0 0,0 0 0 0 0,0 1 0 0 0,-1-1 0 0 0,1 0 0 0 0,-1 0 0 0 0,1 1 0 0 0,0-1 0 0 0,-1 1 0 0 0,1 0 0 0 0,-1-1 0 0 0,1 1 0 0 0,-1 0 1 0 0,0 0-1 0 0,1 0 0 0 0,-1 0 0 0 0,1 0 0 0 0,-1 0 0 0 0,1 0 0 0 0,-1 0 0 0 0,1 1 0 0 0,-1-1 0 0 0,1 1 0 0 0,-1-1 0 0 0,-1 2 0 0 0,-4 0 33 0 0,0 0-1 0 0,0 1 1 0 0,0 0 0 0 0,0 0-1 0 0,1 1 1 0 0,-8 5 0 0 0,-2 5-93 0 0,1 0-1 0 0,0 2 1 0 0,1 0 0 0 0,1 0 0 0 0,0 1-1 0 0,2 1 1 0 0,0 0 0 0 0,0 0 0 0 0,2 1-1 0 0,0 1 1 0 0,2-1 0 0 0,0 1 0 0 0,1 1-1 0 0,1-1 1 0 0,-4 32 0 0 0,9-44-25 0 0,0 0 0 0 0,0 0 0 0 0,0 0 0 0 0,1 0 0 0 0,1 0 0 0 0,-1 0 0 0 0,1 0 0 0 0,1-1 1 0 0,-1 1-1 0 0,1 0 0 0 0,1-1 0 0 0,-1 0 0 0 0,1 0 0 0 0,1 0 0 0 0,-1 0 0 0 0,1-1 0 0 0,0 1 0 0 0,0-1 0 0 0,1-1 1 0 0,0 1-1 0 0,0-1 0 0 0,0 0 0 0 0,1 0 0 0 0,0-1 0 0 0,0 0 0 0 0,0 0 0 0 0,0 0 0 0 0,1-1 0 0 0,-1 0 0 0 0,1-1 1 0 0,0 1-1 0 0,-1-2 0 0 0,1 1 0 0 0,0-1 0 0 0,0 0 0 0 0,1-1 0 0 0,14 0 0 0 0,26-3-99 0 0,-29 3 37 0 0,0-1 1 0 0,0-1 0 0 0,24-6 0 0 0,-34 5-476 0 0,-1 0-1 0 0,0-1 1 0 0,0 0-1 0 0,0 0 1 0 0,13-9-1 0 0,-9 3-1625 0 0</inkml:trace>
</inkml:ink>
</file>

<file path=ppt/ink/ink14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2"/>
    </inkml:context>
    <inkml:brush xml:id="br0">
      <inkml:brushProperty name="width" value="0.1" units="cm"/>
      <inkml:brushProperty name="height" value="0.1" units="cm"/>
      <inkml:brushProperty name="color" value="#AB008B"/>
    </inkml:brush>
  </inkml:definitions>
  <inkml:trace contextRef="#ctx0" brushRef="#br0">39 0 9215 0 0,'0'0'707'0'0,"-6"23"1961"0"0,-3 37 760 0 0,-1 5-2034 0 0,3 0-1 0 0,1 105 1 0 0,6-169-1348 0 0,0 0 0 0 0,0 0-1 0 0,-1 0 1 0 0,1 0 0 0 0,0-1-1 0 0,0 1 1 0 0,0 0 0 0 0,0 0 0 0 0,1 0-1 0 0,-1 0 1 0 0,0-1 0 0 0,0 1-1 0 0,0 0 1 0 0,1 0 0 0 0,-1 0 0 0 0,0-1-1 0 0,1 1 1 0 0,-1 0 0 0 0,0 0-1 0 0,1-1 1 0 0,-1 1 0 0 0,1 0-1 0 0,0-1 1 0 0,-1 1 0 0 0,1-1 0 0 0,-1 1-1 0 0,1 0 1 0 0,0-1 0 0 0,0 0-1 0 0,-1 1 1 0 0,1-1 0 0 0,0 1 0 0 0,0-1-1 0 0,-1 0 1 0 0,1 1 0 0 0,0-1-1 0 0,0 0 1 0 0,0 0 0 0 0,-1 0 0 0 0,1 0-1 0 0,0 0 1 0 0,0 0 0 0 0,0 0-1 0 0,0 0 1 0 0,0 0 0 0 0,-1 0-1 0 0,1 0 1 0 0,1-1 0 0 0,6-2 341 0 0,-1 0 1 0 0,0-1-1 0 0,0 0 1 0 0,12-9-1 0 0,19-9 720 0 0,-36 22-1086 0 0,0-1-1 0 0,0 0 1 0 0,0 1 0 0 0,0 0-1 0 0,0-1 1 0 0,0 1 0 0 0,0 0-1 0 0,0 0 1 0 0,0 0 0 0 0,0 0-1 0 0,0 0 1 0 0,0 1 0 0 0,0-1-1 0 0,0 1 1 0 0,0-1 0 0 0,0 1-1 0 0,0 0 1 0 0,0 0 0 0 0,0 0-1 0 0,0 0 1 0 0,-1 0 0 0 0,1 0 0 0 0,0 0-1 0 0,-1 1 1 0 0,1-1 0 0 0,-1 0-1 0 0,1 1 1 0 0,-1-1 0 0 0,2 3-1 0 0,2 5 21 0 0,0-1 0 0 0,-1 1 0 0 0,1 1 0 0 0,-2-1 0 0 0,4 11 0 0 0,11 26-816 0 0,-1-20-2593 0 0</inkml:trace>
</inkml:ink>
</file>

<file path=ppt/ink/ink14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3"/>
    </inkml:context>
    <inkml:brush xml:id="br0">
      <inkml:brushProperty name="width" value="0.1" units="cm"/>
      <inkml:brushProperty name="height" value="0.1" units="cm"/>
      <inkml:brushProperty name="color" value="#AB008B"/>
    </inkml:brush>
  </inkml:definitions>
  <inkml:trace contextRef="#ctx0" brushRef="#br0">14 209 12495 0 0,'1'-1'1134'0'0,"40"-32"4311"0"0,6-23-2247 0 0,-39 45-2543 0 0,-5 7-501 0 0,-1 0-1 0 0,0 0 1 0 0,0 0-1 0 0,-1 0 1 0 0,1 0-1 0 0,-1 0 1 0 0,0 0-1 0 0,0 0 1 0 0,0-1 0 0 0,-1 1-1 0 0,1 0 1 0 0,-1-1-1 0 0,0 1 1 0 0,0-1-1 0 0,-1 1 1 0 0,-1-6-1 0 0,2 9-113 0 0,0-1-1 0 0,0 1 0 0 0,-1-1 1 0 0,1 1-1 0 0,-1-1 1 0 0,1 1-1 0 0,-1 0 1 0 0,1-1-1 0 0,-1 1 0 0 0,0 0 1 0 0,0 0-1 0 0,0-1 1 0 0,0 1-1 0 0,0 0 0 0 0,0 0 1 0 0,0 0-1 0 0,0 0 1 0 0,0 0-1 0 0,0 0 0 0 0,-1 0 1 0 0,1 1-1 0 0,0-1 1 0 0,-1 0-1 0 0,1 1 1 0 0,0-1-1 0 0,-1 1 0 0 0,1-1 1 0 0,-1 1-1 0 0,1 0 1 0 0,-1-1-1 0 0,1 1 0 0 0,-1 0 1 0 0,1 0-1 0 0,-1 0 1 0 0,1 0-1 0 0,-1 1 0 0 0,1-1 1 0 0,-1 0-1 0 0,1 1 1 0 0,0-1-1 0 0,-1 0 1 0 0,1 1-1 0 0,-1 0 0 0 0,1-1 1 0 0,0 1-1 0 0,-1 0 1 0 0,1 0-1 0 0,-1 1 0 0 0,-4 1-37 0 0,1 1-1 0 0,0 1 1 0 0,1-1-1 0 0,-1 1 0 0 0,1-1 1 0 0,0 1-1 0 0,0 1 0 0 0,0-1 1 0 0,1 0-1 0 0,-1 1 1 0 0,1 0-1 0 0,1 0 0 0 0,-1 0 1 0 0,1 0-1 0 0,0 0 0 0 0,-1 8 1 0 0,2-10-2 0 0,0 0-1 0 0,0 1 1 0 0,0-1 0 0 0,0 0 0 0 0,1 0 0 0 0,0 0-1 0 0,0 0 1 0 0,0 0 0 0 0,0 1 0 0 0,1-1 0 0 0,0 0 0 0 0,0 0-1 0 0,0 0 1 0 0,0 0 0 0 0,0 0 0 0 0,1 0 0 0 0,0-1 0 0 0,0 1-1 0 0,0 0 1 0 0,0-1 0 0 0,0 1 0 0 0,1-1 0 0 0,0 0-1 0 0,-1 0 1 0 0,8 6 0 0 0,-5-6-73 0 0,1-1 0 0 0,0 1 0 0 0,0-1 0 0 0,0 0 0 0 0,0-1 0 0 0,1 0 1 0 0,-1 0-1 0 0,0 0 0 0 0,1 0 0 0 0,12-1 0 0 0,-2-1-523 0 0,0-1 0 0 0,31-7-1 0 0,-27 4-1484 0 0</inkml:trace>
</inkml:ink>
</file>

<file path=ppt/ink/ink14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4"/>
    </inkml:context>
    <inkml:brush xml:id="br0">
      <inkml:brushProperty name="width" value="0.1" units="cm"/>
      <inkml:brushProperty name="height" value="0.1" units="cm"/>
      <inkml:brushProperty name="color" value="#AB008B"/>
    </inkml:brush>
  </inkml:definitions>
  <inkml:trace contextRef="#ctx0" brushRef="#br0">91 119 8751 0 0,'0'0'794'0'0,"25"-20"9005"0"0,-16 13-9953 0 0,-4 2 164 0 0,0 1 0 0 0,0-1 0 0 0,-1 0 0 0 0,1-1 0 0 0,-1 1-1 0 0,4-8 1 0 0,-7 11 130 0 0,0 1 0 0 0,-1 0 0 0 0,1-1 1 0 0,0 1-1 0 0,-1-1 0 0 0,1 1 0 0 0,-1-1 0 0 0,1 1 0 0 0,-1-1 0 0 0,0 1 0 0 0,0-1 0 0 0,0 1 0 0 0,0-1 0 0 0,0 0 0 0 0,0 1 0 0 0,0-1 0 0 0,0 1 0 0 0,-1-1 0 0 0,1 1 0 0 0,0-1 0 0 0,-1 1 0 0 0,0-1 0 0 0,1 1 0 0 0,-1 0 0 0 0,0-1 0 0 0,1 1 0 0 0,-1 0 0 0 0,-2-3 0 0 0,2 4 17 0 0,0-1-1 0 0,-1 1 0 0 0,1-1 1 0 0,0 1-1 0 0,-1 0 0 0 0,1-1 0 0 0,0 1 1 0 0,-1 0-1 0 0,1 0 0 0 0,-1 0 1 0 0,1 0-1 0 0,0 0 0 0 0,-1 0 0 0 0,1 0 1 0 0,0 1-1 0 0,-1-1 0 0 0,1 0 0 0 0,0 1 1 0 0,-1-1-1 0 0,1 1 0 0 0,0 0 1 0 0,0-1-1 0 0,-1 1 0 0 0,1 0 0 0 0,-2 1 1 0 0,-36 26-187 0 0,30-22 238 0 0,3-1-205 0 0,-1 1 1 0 0,1 0-1 0 0,0 0 1 0 0,0 1-1 0 0,1-1 1 0 0,0 1-1 0 0,0 0 0 0 0,1 1 1 0 0,-8 14-1 0 0,10-17-2 0 0,0-1 0 0 0,1 1 0 0 0,-1 0 0 0 0,1 0 0 0 0,0-1 0 0 0,0 1 0 0 0,0 0 0 0 0,1 0-1 0 0,0 0 1 0 0,0 0 0 0 0,0 0 0 0 0,1 0 0 0 0,-1 0 0 0 0,1 0 0 0 0,0 0 0 0 0,1 0 0 0 0,-1-1-1 0 0,1 1 1 0 0,0 0 0 0 0,4 7 0 0 0,-3-9-83 0 0,0 0 0 0 0,0 0-1 0 0,1 0 1 0 0,-1-1 0 0 0,1 1-1 0 0,-1-1 1 0 0,1 0 0 0 0,0 0 0 0 0,0 0-1 0 0,0 0 1 0 0,0-1 0 0 0,0 0 0 0 0,0 0-1 0 0,1 0 1 0 0,-1 0 0 0 0,0 0 0 0 0,1-1-1 0 0,-1 0 1 0 0,7 0 0 0 0,4-1-436 0 0,-1 1 0 0 0,0-2 0 0 0,0 0 0 0 0,25-7 0 0 0,-23 4-1391 0 0</inkml:trace>
</inkml:ink>
</file>

<file path=ppt/ink/ink14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5"/>
    </inkml:context>
    <inkml:brush xml:id="br0">
      <inkml:brushProperty name="width" value="0.1" units="cm"/>
      <inkml:brushProperty name="height" value="0.1" units="cm"/>
      <inkml:brushProperty name="color" value="#AB008B"/>
    </inkml:brush>
  </inkml:definitions>
  <inkml:trace contextRef="#ctx0" brushRef="#br0">50 2 9671 0 0,'0'0'1324'0'0,"-32"-1"7098"0"0,31 2-8206 0 0,-1 1 1 0 0,1-1 0 0 0,-1 1-1 0 0,1 0 1 0 0,0 0 0 0 0,-1-1-1 0 0,1 1 1 0 0,0 0 0 0 0,0 0-1 0 0,0 0 1 0 0,0 0 0 0 0,1 0-1 0 0,-1 1 1 0 0,1-1 0 0 0,-1 0-1 0 0,1 0 1 0 0,0 4 0 0 0,-1 43 1053 0 0,2-39-1038 0 0,0 44 158 0 0,3-1 0 0 0,2 0 1 0 0,3 0-1 0 0,21 75 0 0 0,-29-124-348 0 0,-1-3-63 0 0,0 0 0 0 0,0 1-1 0 0,0-1 1 0 0,0 0-1 0 0,0 0 1 0 0,0 1 0 0 0,1-1-1 0 0,-1 0 1 0 0,0 0-1 0 0,1 0 1 0 0,-1 1 0 0 0,1-1-1 0 0,-1 0 1 0 0,1 0-1 0 0,0 0 1 0 0,-1 0 0 0 0,1 0-1 0 0,0 0 1 0 0,0 0-1 0 0,0 0 1 0 0,-1 0 0 0 0,1 0-1 0 0,0-1 1 0 0,0 1-1 0 0,1 0 1 0 0,-1-1 0 0 0,0 1-1 0 0,0-1 1 0 0,0 1-1 0 0,0-1 1 0 0,0 1 0 0 0,2 0-1 0 0,7 2-1626 0 0</inkml:trace>
</inkml:ink>
</file>

<file path=ppt/ink/ink14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6"/>
    </inkml:context>
    <inkml:brush xml:id="br0">
      <inkml:brushProperty name="width" value="0.1" units="cm"/>
      <inkml:brushProperty name="height" value="0.1" units="cm"/>
      <inkml:brushProperty name="color" value="#AB008B"/>
    </inkml:brush>
  </inkml:definitions>
  <inkml:trace contextRef="#ctx0" brushRef="#br0">286 18 11055 0 0,'0'0'6555'0'0,"-30"-13"-2095"0"0,25 12-4258 0 0,0 0 0 0 0,0 0 0 0 0,0 0 0 0 0,0 1 0 0 0,0 0 0 0 0,0 0 1 0 0,0 0-1 0 0,0 0 0 0 0,0 1 0 0 0,-8 2 0 0 0,-52 18 242 0 0,48-15-454 0 0,7-3 26 0 0,0 1 0 0 0,0 0 0 0 0,0 0 0 0 0,1 1-1 0 0,0 0 1 0 0,0 1 0 0 0,1 0 0 0 0,-1 0 0 0 0,-11 12 0 0 0,19-16 8 0 0,0-1 0 0 0,1 1 0 0 0,-1-1 1 0 0,0 1-1 0 0,1-1 0 0 0,-1 1 0 0 0,1-1 0 0 0,-1 1 1 0 0,1 0-1 0 0,0-1 0 0 0,0 1 0 0 0,0 0 0 0 0,0-1 1 0 0,0 1-1 0 0,0 0 0 0 0,0-1 0 0 0,0 1 0 0 0,1 0 1 0 0,-1-1-1 0 0,0 1 0 0 0,1-1 0 0 0,0 1 0 0 0,-1-1 1 0 0,1 1-1 0 0,0-1 0 0 0,0 1 0 0 0,0-1 0 0 0,0 0 1 0 0,0 1-1 0 0,0-1 0 0 0,0 0 0 0 0,0 0 0 0 0,1 0 1 0 0,-1 0-1 0 0,3 2 0 0 0,6 4 52 0 0,0 0-1 0 0,0-1 1 0 0,20 10 0 0 0,-19-11-17 0 0,5 3-41 0 0,0-1 0 0 0,0-1 0 0 0,1 0-1 0 0,-1-2 1 0 0,1 1 0 0 0,0-2 0 0 0,1 0 0 0 0,-1-1-1 0 0,28-1 1 0 0,-26-2-946 0 0,0-1-1 0 0,30-6 0 0 0,-27 2-607 0 0</inkml:trace>
</inkml:ink>
</file>

<file path=ppt/ink/ink1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6"/>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4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7"/>
    </inkml:context>
    <inkml:brush xml:id="br0">
      <inkml:brushProperty name="width" value="0.1" units="cm"/>
      <inkml:brushProperty name="height" value="0.1" units="cm"/>
      <inkml:brushProperty name="color" value="#AB008B"/>
    </inkml:brush>
  </inkml:definitions>
  <inkml:trace contextRef="#ctx0" brushRef="#br0">1 34 6447 0 0,'34'-33'19658'0'0,"-14"50"-15889"0"0,12 33-14624 0 0</inkml:trace>
  <inkml:trace contextRef="#ctx0" brushRef="#br0" timeOffset="1">48 464 20415 0 0,'-14'10'904'0'0,"9"-1"184"0"0,1 1-864 0 0,8 3 624 0 0,0-1 1128 0 0,-2 2 8 0 0,10-2-1720 0 0,2-2-264 0 0,1-4 0 0 0,0-3 0 0 0</inkml:trace>
</inkml:ink>
</file>

<file path=ppt/ink/ink14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29"/>
    </inkml:context>
    <inkml:brush xml:id="br0">
      <inkml:brushProperty name="width" value="0.1" units="cm"/>
      <inkml:brushProperty name="height" value="0.1" units="cm"/>
      <inkml:brushProperty name="color" value="#AB008B"/>
    </inkml:brush>
  </inkml:definitions>
  <inkml:trace contextRef="#ctx0" brushRef="#br0">516 145 1375 0 0,'0'0'17962'0'0,"-22"-28"-15692"0"0,6 20-2081 0 0,-1 1 0 0 0,0 1 1 0 0,-1 0-1 0 0,1 1 0 0 0,-1 1 0 0 0,0 1 0 0 0,-19-2 0 0 0,-5-1-155 0 0,-4-1 37 0 0,30 6-41 0 0,1-1-1 0 0,0-1 0 0 0,0 0 1 0 0,0-1-1 0 0,0 0 1 0 0,0-1-1 0 0,1-1 0 0 0,0 0 1 0 0,0-1-1 0 0,-13-9 0 0 0,27 15-21 0 0,0 1 0 0 0,0 0 0 0 0,-1 0 0 0 0,1 0 0 0 0,0-1-1 0 0,-1 1 1 0 0,1 0 0 0 0,0 0 0 0 0,-1 0 0 0 0,1 0 0 0 0,0 0-1 0 0,-1 0 1 0 0,1 0 0 0 0,-1 0 0 0 0,1 0 0 0 0,0 0 0 0 0,-1 0-1 0 0,1 0 1 0 0,0 0 0 0 0,-1 0 0 0 0,1 0 0 0 0,0 0 0 0 0,-1 0-1 0 0,1 1 1 0 0,0-1 0 0 0,-1 0 0 0 0,1 0 0 0 0,0 0-1 0 0,-1 1 1 0 0,1-1 0 0 0,0 0 0 0 0,0 0 0 0 0,-1 1 0 0 0,1-1-1 0 0,0 0 1 0 0,0 0 0 0 0,-1 1 0 0 0,1-1 0 0 0,-10 21 47 0 0,-1 26-91 0 0,11-45 53 0 0,-18 127 41 0 0,-2 177 1 0 0,19-289-59 0 0,1 1 0 0 0,0-1 0 0 0,2 0 0 0 0,0 0 0 0 0,5 23 0 0 0,-5-35 0 0 0,-1 0 0 0 0,1-1 0 0 0,0 1 0 0 0,0 0 0 0 0,1-1 0 0 0,-1 0 0 0 0,1 1 0 0 0,0-1 0 0 0,0 0 0 0 0,0 0 0 0 0,1-1 0 0 0,-1 1 0 0 0,1-1 0 0 0,0 0 0 0 0,0 0 0 0 0,0 0 0 0 0,1 0 0 0 0,-1-1 0 0 0,0 1 0 0 0,1-1 0 0 0,0 0 0 0 0,7 2 0 0 0,165 46 53 0 0,176 47 94 0 0,-327-92-72 0 0,-24-5-33 0 0,1-2-21 0 0,1 1 0 0 0,-1-1 0 0 0,0 0 0 0 0,0 0 0 0 0,0 0 0 0 0,0-1 0 0 0,0 1 0 0 0,0-1 0 0 0,0 1 0 0 0,-1-1 0 0 0,1 0 0 0 0,-1 0 0 0 0,0 0 0 0 0,0 0 0 0 0,0-1 0 0 0,0 1-1 0 0,1-6 1 0 0,1-1 22 0 0,-2 0-1 0 0,1-1 0 0 0,-1 1 1 0 0,0-14-1 0 0,1 3 37 0 0,8-81 162 0 0,-4-1 0 0 0,-5 0-1 0 0,-11-106 1 0 0,9 206-234 0 0,-7-43 2 0 0,7 45-3 0 0,0 0 0 0 0,0 0-1 0 0,0 0 1 0 0,-1 0 0 0 0,1 0-1 0 0,0 0 1 0 0,-1 0 0 0 0,1 0-1 0 0,-1 0 1 0 0,1 0 0 0 0,-1 0-1 0 0,1 0 1 0 0,-1 1 0 0 0,0-1-1 0 0,1 0 1 0 0,-1 0 0 0 0,0 1-1 0 0,0-1 1 0 0,1 0 0 0 0,-1 1-1 0 0,0-1 1 0 0,0 1 0 0 0,0-1-1 0 0,0 1 1 0 0,0-1 0 0 0,0 1-1 0 0,0 0 1 0 0,0-1 0 0 0,0 1-1 0 0,0 0 1 0 0,0 0 0 0 0,0 0-1 0 0,0 0 1 0 0,0 0 0 0 0,0 0-1 0 0,0 0 1 0 0,0 0 0 0 0,0 0-1 0 0,0 0 1 0 0,0 1 0 0 0,0-1-1 0 0,-1 1 1 0 0,2-1-25 0 0,-1 0 1 0 0,1 0-1 0 0,0 1 1 0 0,0-1-1 0 0,0 0 0 0 0,-1 0 1 0 0,1 1-1 0 0,0-1 0 0 0,0 0 1 0 0,0 0-1 0 0,0 1 0 0 0,0-1 1 0 0,0 0-1 0 0,0 0 0 0 0,-1 1 1 0 0,1-1-1 0 0,0 0 0 0 0,0 1 1 0 0,0-1-1 0 0,0 0 1 0 0,0 0-1 0 0,0 1 0 0 0,0-1 1 0 0,1 0-1 0 0,-1 1 0 0 0,0-1 1 0 0,0 0-1 0 0,0 0 0 0 0,0 1 1 0 0,0-1-1 0 0,0 0 0 0 0,0 0 1 0 0,1 1-1 0 0,-1-1 0 0 0,0 0 1 0 0,0 0-1 0 0,0 1 0 0 0,1-1 1 0 0,-1 0-1 0 0,0 0 1 0 0,0 0-1 0 0,0 1 0 0 0,1-1 1 0 0,-1 0-1 0 0,1 0 0 0 0</inkml:trace>
</inkml:ink>
</file>

<file path=ppt/ink/ink14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0"/>
    </inkml:context>
    <inkml:brush xml:id="br0">
      <inkml:brushProperty name="width" value="0.1" units="cm"/>
      <inkml:brushProperty name="height" value="0.1" units="cm"/>
      <inkml:brushProperty name="color" value="#AB008B"/>
    </inkml:brush>
  </inkml:definitions>
  <inkml:trace contextRef="#ctx0" brushRef="#br0">2 237 5527 0 0,'0'-5'8352'0'0,"-1"-22"-5390"0"0,1 22-2620 0 0,0 1-1 0 0,0-1 1 0 0,0 0 0 0 0,1 0 0 0 0,0 1 0 0 0,0-1 0 0 0,0 0 0 0 0,0 1 0 0 0,1-1 0 0 0,0 1 0 0 0,0-1 0 0 0,0 1 0 0 0,0 0 0 0 0,1 0-1 0 0,4-6 1 0 0,-2 4-82 0 0,1 0 0 0 0,0 1-1 0 0,1-1 1 0 0,0 1 0 0 0,-1 0 0 0 0,2 1-1 0 0,-1-1 1 0 0,10-3 0 0 0,13-4-112 0 0,1 2 0 0 0,0 1 0 0 0,52-8 0 0 0,-65 14-59 0 0,26-6-364 0 0,1 3 0 0 0,60-2 1 0 0,-86 5-3299 0 0</inkml:trace>
</inkml:ink>
</file>

<file path=ppt/ink/ink14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1"/>
    </inkml:context>
    <inkml:brush xml:id="br0">
      <inkml:brushProperty name="width" value="0.1" units="cm"/>
      <inkml:brushProperty name="height" value="0.1" units="cm"/>
      <inkml:brushProperty name="color" value="#AB008B"/>
    </inkml:brush>
  </inkml:definitions>
  <inkml:trace contextRef="#ctx0" brushRef="#br0">62 0 8287 0 0,'-20'33'904'0'0,"14"-25"129"0"0,1 0-1 0 0,1 0 1 0 0,0 1 0 0 0,0-1-1 0 0,0 1 1 0 0,1 0-1 0 0,0 0 1 0 0,1 0-1 0 0,0 1 1 0 0,0-1-1 0 0,0 14 1 0 0,2 14-671 0 0,0-1 1 0 0,3 1-1 0 0,1-1 1 0 0,1 0-1 0 0,2 0 1 0 0,24 69-1 0 0,-21-64-1484 0 0,-9-23-6392 0 0</inkml:trace>
</inkml:ink>
</file>

<file path=ppt/ink/ink14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2"/>
    </inkml:context>
    <inkml:brush xml:id="br0">
      <inkml:brushProperty name="width" value="0.1" units="cm"/>
      <inkml:brushProperty name="height" value="0.1" units="cm"/>
      <inkml:brushProperty name="color" value="#AB008B"/>
    </inkml:brush>
  </inkml:definitions>
  <inkml:trace contextRef="#ctx0" brushRef="#br0">73 32 12783 0 0,'-21'32'1384'0'0,"12"-21"-1167"0"0,3-5 462 0 0,0 0 1 0 0,1 1-1 0 0,0-1 1 0 0,1 2 0 0 0,-1-1-1 0 0,-4 13 1 0 0,8-18-558 0 0,1 0 0 0 0,-1 0 0 0 0,1 0 0 0 0,0 0 0 0 0,-1 0 0 0 0,1 1-1 0 0,0-1 1 0 0,1 0 0 0 0,-1 0 0 0 0,0 0 0 0 0,1 0 0 0 0,-1 0 0 0 0,1 1 0 0 0,-1-1 0 0 0,1 0 0 0 0,0 0 0 0 0,0 0 0 0 0,0 0 0 0 0,0-1 0 0 0,0 1 0 0 0,1 0 0 0 0,-1 0 0 0 0,1-1 0 0 0,-1 1 0 0 0,1-1-1 0 0,-1 1 1 0 0,1-1 0 0 0,0 0 0 0 0,0 1 0 0 0,-1-1 0 0 0,5 1 0 0 0,-2 0-75 0 0,0 0-1 0 0,0 0 1 0 0,1-1-1 0 0,-1 0 1 0 0,0 0-1 0 0,1 0 1 0 0,-1-1-1 0 0,1 1 1 0 0,-1-1-1 0 0,1 0 1 0 0,0 0-1 0 0,-1-1 1 0 0,1 1-1 0 0,-1-1 1 0 0,0 0-1 0 0,1 0 1 0 0,-1 0-1 0 0,0-1 1 0 0,1 0-1 0 0,-1 0 1 0 0,0 0-1 0 0,0 0 1 0 0,-1-1-1 0 0,1 1 1 0 0,0-1-1 0 0,-1 0 1 0 0,5-4-1 0 0,-3 3 107 0 0,0-1 0 0 0,0 1-1 0 0,-1-1 1 0 0,1 0 0 0 0,-1 0 0 0 0,0-1 0 0 0,0 1-1 0 0,-1-1 1 0 0,0 0 0 0 0,0 0 0 0 0,0 0-1 0 0,0 0 1 0 0,-1 0 0 0 0,0-1 0 0 0,-1 1 0 0 0,0-1-1 0 0,2-12 1 0 0,-3 16-178 0 0,0 1 0 0 0,-1-1-1 0 0,1 1 1 0 0,0-1 0 0 0,-1 1 0 0 0,1-1-1 0 0,-1 1 1 0 0,0 0 0 0 0,0-1-1 0 0,0 1 1 0 0,0 0 0 0 0,0 0 0 0 0,0 0-1 0 0,-1 0 1 0 0,1 0 0 0 0,-1 0 0 0 0,0 0-1 0 0,1 0 1 0 0,-1 0 0 0 0,0 1 0 0 0,0-1-1 0 0,0 1 1 0 0,0-1 0 0 0,0 1 0 0 0,-4-2-1 0 0,2 2-60 0 0,0 0-1 0 0,0 1 0 0 0,0-1 0 0 0,0 1 0 0 0,0 0 1 0 0,0 0-1 0 0,0 0 0 0 0,0 0 0 0 0,0 1 0 0 0,0 0 1 0 0,0-1-1 0 0,0 2 0 0 0,0-1 0 0 0,-5 2 0 0 0</inkml:trace>
</inkml:ink>
</file>

<file path=ppt/ink/ink14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3"/>
    </inkml:context>
    <inkml:brush xml:id="br0">
      <inkml:brushProperty name="width" value="0.1" units="cm"/>
      <inkml:brushProperty name="height" value="0.1" units="cm"/>
      <inkml:brushProperty name="color" value="#AB008B"/>
    </inkml:brush>
  </inkml:definitions>
  <inkml:trace contextRef="#ctx0" brushRef="#br0">67 161 9671 0 0,'6'-34'395'0'0,"-3"20"258"0"0,0 1-1 0 0,-1-1 1 0 0,0-16-1 0 0,-2 27-209 0 0,0 1 1 0 0,0-1-1 0 0,0 0 0 0 0,0 1 0 0 0,-1-1 1 0 0,1 0-1 0 0,-1 1 0 0 0,0-1 0 0 0,1 1 1 0 0,-1-1-1 0 0,-1 1 0 0 0,1 0 1 0 0,0-1-1 0 0,0 1 0 0 0,-1 0 0 0 0,1 0 1 0 0,-1 0-1 0 0,0 0 0 0 0,0 0 0 0 0,0 0 1 0 0,0 0-1 0 0,-2-1 0 0 0,3 3-349 0 0,0 0-1 0 0,0 0 1 0 0,0 1-1 0 0,0-1 1 0 0,0 1-1 0 0,0-1 1 0 0,1 0 0 0 0,-1 1-1 0 0,0-1 1 0 0,0 1-1 0 0,0 0 1 0 0,1-1-1 0 0,-1 1 1 0 0,0 0-1 0 0,1-1 1 0 0,-1 1-1 0 0,1 0 1 0 0,-1 0-1 0 0,1-1 1 0 0,-1 1 0 0 0,1 0-1 0 0,-1 0 1 0 0,1 0-1 0 0,0 0 1 0 0,-1 1-1 0 0,-11 24 35 0 0,6-4-112 0 0,0 1 0 0 0,1 0 0 0 0,1 0 0 0 0,1 0 0 0 0,1 0 0 0 0,1 1 0 0 0,1-1 0 0 0,2 1 0 0 0,0-1 0 0 0,1 0 0 0 0,1 0 0 0 0,12 37 0 0 0,-12-50-8 0 0,1 1-1 0 0,0-1 1 0 0,0 1-1 0 0,1-1 0 0 0,1-1 1 0 0,-1 1-1 0 0,2-1 1 0 0,-1-1-1 0 0,1 1 1 0 0,1-1-1 0 0,-1-1 1 0 0,1 1-1 0 0,1-1 1 0 0,14 8-1 0 0,-20-14-175 0 0,0 0-1 0 0,0 0 1 0 0,0 0-1 0 0,0-1 1 0 0,0 1-1 0 0,0-1 1 0 0,0 0 0 0 0,0-1-1 0 0,0 1 1 0 0,0-1-1 0 0,0 1 1 0 0,0-1-1 0 0,-1 0 1 0 0,1-1-1 0 0,0 1 1 0 0,0-1 0 0 0,-1 1-1 0 0,1-1 1 0 0,-1 0-1 0 0,0 0 1 0 0,1-1-1 0 0,-1 1 1 0 0,0-1-1 0 0,0 0 1 0 0,0 1 0 0 0,-1-1-1 0 0,1-1 1 0 0,-1 1-1 0 0,4-7 1 0 0,-4 1-1947 0 0</inkml:trace>
  <inkml:trace contextRef="#ctx0" brushRef="#br0" timeOffset="1">65 363 7367 0 0,'5'-3'11544'0'0,"9"-4"-9925"0"0,4 6-924 0 0,0 0 0 0 0,30 4 0 0 0,-30-2-839 0 0,1 0 0 0 0,33-3 0 0 0,26-10-6056 0 0,-58 8 128 0 0</inkml:trace>
</inkml:ink>
</file>

<file path=ppt/ink/ink14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5"/>
    </inkml:context>
    <inkml:brush xml:id="br0">
      <inkml:brushProperty name="width" value="0.1" units="cm"/>
      <inkml:brushProperty name="height" value="0.1" units="cm"/>
      <inkml:brushProperty name="color" value="#AB008B"/>
    </inkml:brush>
  </inkml:definitions>
  <inkml:trace contextRef="#ctx0" brushRef="#br0">137 417 6447 0 0,'5'-11'9689'0'0,"-14"-1"-7156"0"0,-8-6-381 0 0,15 17-2014 0 0,-1 0 1 0 0,0 0 0 0 0,1 0 0 0 0,-1 1-1 0 0,0-1 1 0 0,0 1 0 0 0,0 0 0 0 0,0 0 0 0 0,1 0-1 0 0,-1 0 1 0 0,0 0 0 0 0,0 0 0 0 0,0 1 0 0 0,1 0-1 0 0,-1-1 1 0 0,0 1 0 0 0,0 0 0 0 0,1 0-1 0 0,-1 0 1 0 0,1 1 0 0 0,-1-1 0 0 0,1 1 0 0 0,-1-1-1 0 0,1 1 1 0 0,0 0 0 0 0,0 0 0 0 0,-3 4-1 0 0,1-3-28 0 0,0 1 0 0 0,1-1 0 0 0,0 1 0 0 0,-1 0 0 0 0,1 1-1 0 0,1-1 1 0 0,-1 0 0 0 0,1 1 0 0 0,0-1 0 0 0,0 1-1 0 0,0 0 1 0 0,0 0 0 0 0,1 0 0 0 0,-2 8 0 0 0,3-12-121 0 0,0 1 0 0 0,0-1 0 0 0,0 0 1 0 0,1 1-1 0 0,-1-1 0 0 0,0 0 0 0 0,0 1 1 0 0,1-1-1 0 0,-1 0 0 0 0,1 0 0 0 0,-1 1 0 0 0,1-1 1 0 0,-1 0-1 0 0,1 0 0 0 0,0 0 0 0 0,0 0 1 0 0,-1 0-1 0 0,1 0 0 0 0,0 0 0 0 0,0 0 0 0 0,0 0 1 0 0,0 0-1 0 0,0 0 0 0 0,2 1 0 0 0,0-1-18 0 0,0 0 0 0 0,0 0 0 0 0,0 0 0 0 0,0-1-1 0 0,0 1 1 0 0,0-1 0 0 0,0 0 0 0 0,1 1 0 0 0,-1-1-1 0 0,5-1 1 0 0,8-2-83 0 0,0 0 0 0 0,1-1 0 0 0,18-8 0 0 0,-27 9 100 0 0,2 0-2 0 0,0 0 0 0 0,0 1 0 0 0,1 0 0 0 0,-1 1 0 0 0,0-1 0 0 0,1 2 0 0 0,19 1 0 0 0,-12 0 5 0 0,1 0 0 0 0,0-1 0 0 0,19-2 0 0 0,-30 1 6 0 0,-1 0 0 0 0,1 0-1 0 0,-1 0 1 0 0,1-1 0 0 0,-1-1-1 0 0,0 1 1 0 0,0-1 0 0 0,0 0 0 0 0,0-1-1 0 0,8-5 1 0 0,-14 7 6 0 0,1 0 0 0 0,0 0 0 0 0,-1 0-1 0 0,1 0 1 0 0,-1 0 0 0 0,1-1 0 0 0,-1 1 0 0 0,0-1 0 0 0,0 1-1 0 0,0-1 1 0 0,-1 1 0 0 0,1-1 0 0 0,-1 0 0 0 0,1 1-1 0 0,-1-1 1 0 0,0 0 0 0 0,0 1 0 0 0,0-1 0 0 0,-1-5 0 0 0,-12-60 87 0 0,6 37-69 0 0,-18-245 1135 0 0,24 269-1068 0 0,32 291 886 0 0,-22-235-1000 0 0,2 0 0 0 0,3-1 0 0 0,1-1 0 0 0,24 52 0 0 0,-33-85-461 0 0,7 13 325 0 0</inkml:trace>
</inkml:ink>
</file>

<file path=ppt/ink/ink14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6"/>
    </inkml:context>
    <inkml:brush xml:id="br0">
      <inkml:brushProperty name="width" value="0.1" units="cm"/>
      <inkml:brushProperty name="height" value="0.1" units="cm"/>
      <inkml:brushProperty name="color" value="#AB008B"/>
    </inkml:brush>
  </inkml:definitions>
  <inkml:trace contextRef="#ctx0" brushRef="#br0">18 6 12895 0 0,'-11'-5'7800'0'0,"5"9"-6536"0"0,6 7-768 0 0,1-1-8 0 0,1 1-328 0 0,2 0-72 0 0,0-3-16 0 0</inkml:trace>
</inkml:ink>
</file>

<file path=ppt/ink/ink14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7"/>
    </inkml:context>
    <inkml:brush xml:id="br0">
      <inkml:brushProperty name="width" value="0.1" units="cm"/>
      <inkml:brushProperty name="height" value="0.1" units="cm"/>
      <inkml:brushProperty name="color" value="#AB008B"/>
    </inkml:brush>
  </inkml:definitions>
  <inkml:trace contextRef="#ctx0" brushRef="#br0">14 1 5527 0 0,'-14'11'18032'0'0</inkml:trace>
</inkml:ink>
</file>

<file path=ppt/ink/ink14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8"/>
    </inkml:context>
    <inkml:brush xml:id="br0">
      <inkml:brushProperty name="width" value="0.1" units="cm"/>
      <inkml:brushProperty name="height" value="0.1" units="cm"/>
      <inkml:brushProperty name="color" value="#AB008B"/>
    </inkml:brush>
  </inkml:definitions>
  <inkml:trace contextRef="#ctx0" brushRef="#br0">115 1 1375 0 0,'-3'8'12020'0'0,"-5"11"-7800"0"0,2-13-3730 0 0,0 0 1 0 0,0 0-1 0 0,-1 0 0 0 0,-14 8 0 0 0,15-10-423 0 0,1-1-1 0 0,-1 1 1 0 0,1 0 0 0 0,0 1-1 0 0,0-1 1 0 0,0 1 0 0 0,1 0-1 0 0,0 0 1 0 0,-5 7 0 0 0,9-11-67 0 0,-1 0 1 0 0,1 0 0 0 0,-1 0 0 0 0,1 0-1 0 0,0 0 1 0 0,0 0 0 0 0,-1 0 0 0 0,1 1-1 0 0,0-1 1 0 0,0 0 0 0 0,0 0 0 0 0,0 0 0 0 0,0 0-1 0 0,0 0 1 0 0,0 1 0 0 0,1-1 0 0 0,-1 0-1 0 0,0 0 1 0 0,1 0 0 0 0,-1 0 0 0 0,0 0 0 0 0,1 0-1 0 0,0 0 1 0 0,-1 0 0 0 0,2 1 0 0 0,0 1 3 0 0,1-1 1 0 0,-1 1 0 0 0,1-1-1 0 0,-1 0 1 0 0,1 0 0 0 0,0 0-1 0 0,0 0 1 0 0,6 2 0 0 0,4 1 141 0 0,2 0 0 0 0,26 5 0 0 0,-2-2 201 0 0,64 15 1126 0 0,-94-20-1269 0 0,0 0 0 0 0,0 0-1 0 0,-1 1 1 0 0,0 0-1 0 0,1 1 1 0 0,-2 0 0 0 0,1 0-1 0 0,12 11 1 0 0,-19-14-59 0 0,1 0-81 0 0,-1 0-1 0 0,0 1 1 0 0,0-1-1 0 0,0 1 0 0 0,0-1 1 0 0,0 1-1 0 0,-1-1 1 0 0,1 1-1 0 0,-1 0 1 0 0,1 0-1 0 0,-1-1 1 0 0,0 1-1 0 0,0 0 1 0 0,-1 3-1 0 0,-1-1-10 0 0,-1 1 0 0 0,1 0 0 0 0,-1 0 0 0 0,0-1 0 0 0,-1 0 0 0 0,0 0 0 0 0,1 0 0 0 0,-2 0 0 0 0,1 0 0 0 0,0-1 0 0 0,-1 0 0 0 0,0 0 0 0 0,0 0 0 0 0,0 0 0 0 0,0-1-1 0 0,-1 0 1 0 0,0 0 0 0 0,1 0 0 0 0,-10 2 0 0 0,5-1-23 0 0,0 0-1 0 0,-1-1 1 0 0,1 0-1 0 0,-1-1 1 0 0,0 0-1 0 0,0 0 1 0 0,0-1 0 0 0,0-1-1 0 0,0 0 1 0 0,-15-2-1 0 0,22 0-461 0 0,-1 0 0 0 0,1 0 0 0 0,-1 0 0 0 0,1-1 0 0 0,0 0 0 0 0,0 0 0 0 0,0 0 0 0 0,0 0 0 0 0,-6-8-1 0 0,9 10 153 0 0,-8-8-1735 0 0</inkml:trace>
</inkml:ink>
</file>

<file path=ppt/ink/ink1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7"/>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4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39"/>
    </inkml:context>
    <inkml:brush xml:id="br0">
      <inkml:brushProperty name="width" value="0.1" units="cm"/>
      <inkml:brushProperty name="height" value="0.1" units="cm"/>
      <inkml:brushProperty name="color" value="#AB008B"/>
    </inkml:brush>
  </inkml:definitions>
  <inkml:trace contextRef="#ctx0" brushRef="#br0">0 217 4607 0 0,'32'-32'1349'0'0,"1"-22"8254"0"0,-23 36-7423 0 0,-6 10-1578 0 0,1 0 0 0 0,0 1 0 0 0,1 0-1 0 0,-1 0 1 0 0,1 0 0 0 0,1 1 0 0 0,-1 0 0 0 0,12-8 0 0 0,-10 9-307 0 0,1 0 0 0 0,-1 0 0 0 0,1 1 1 0 0,1 0-1 0 0,-1 0 0 0 0,17-3 1 0 0,-4 3-398 0 0,0 2 0 0 0,0 0 1 0 0,0 1-1 0 0,0 1 0 0 0,-1 1 1 0 0,28 5-1 0 0,46 5-5736 0 0,-71-10-1148 0 0</inkml:trace>
</inkml:ink>
</file>

<file path=ppt/ink/ink14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40"/>
    </inkml:context>
    <inkml:brush xml:id="br0">
      <inkml:brushProperty name="width" value="0.1" units="cm"/>
      <inkml:brushProperty name="height" value="0.1" units="cm"/>
      <inkml:brushProperty name="color" value="#AB008B"/>
    </inkml:brush>
  </inkml:definitions>
  <inkml:trace contextRef="#ctx0" brushRef="#br0">61 15 10191 0 0,'16'-10'8376'0'0,"-30"37"-6544"0"0,5-10-1720 0 0,0 1 317 0 0,0 0 1 0 0,1 1-1 0 0,1 1 1 0 0,0-1-1 0 0,-5 33 1 0 0,11-48-373 0 0,1 0 1 0 0,0 1-1 0 0,-1-1 0 0 0,2 0 1 0 0,-1 0-1 0 0,0 0 0 0 0,1 1 1 0 0,0-1-1 0 0,0 0 0 0 0,0 0 1 0 0,0 0-1 0 0,1 0 0 0 0,0 0 1 0 0,-1 0-1 0 0,1-1 0 0 0,1 1 1 0 0,-1 0-1 0 0,1-1 1 0 0,-1 0-1 0 0,1 0 0 0 0,0 0 1 0 0,0 0-1 0 0,0 0 0 0 0,0 0 1 0 0,1-1-1 0 0,-1 1 0 0 0,1-1 1 0 0,0 0-1 0 0,0 0 0 0 0,-1 0 1 0 0,1-1-1 0 0,0 0 0 0 0,0 1 1 0 0,5-1-1 0 0,3 2-29 0 0,0-1 1 0 0,0 0-1 0 0,0-1 0 0 0,0-1 0 0 0,1 0 0 0 0,-1-1 1 0 0,0 0-1 0 0,0 0 0 0 0,0-2 0 0 0,0 1 1 0 0,13-6-1 0 0,-15 5-3 0 0,-1 0 0 0 0,1-1 1 0 0,-1 0-1 0 0,0 0 0 0 0,0-1 1 0 0,0-1-1 0 0,-1 1 0 0 0,1-1 1 0 0,-1-1-1 0 0,-1 0 0 0 0,1 0 1 0 0,-1 0-1 0 0,10-14 0 0 0,-15 18-17 0 0,-1 0-1 0 0,0 1 0 0 0,1-1 1 0 0,-1 0-1 0 0,0 0 0 0 0,0 0 1 0 0,-1 0-1 0 0,1 0 0 0 0,0 0 1 0 0,-1 0-1 0 0,0 0 1 0 0,0 0-1 0 0,0 0 0 0 0,0 0 1 0 0,0 0-1 0 0,-1 0 0 0 0,1 0 1 0 0,-3-5-1 0 0,1 2 25 0 0,-1 0-1 0 0,1 1 1 0 0,-2-1 0 0 0,1 1 0 0 0,0 0-1 0 0,-1 0 1 0 0,0 0 0 0 0,-8-7 0 0 0,-4-2 50 0 0,0 1-1 0 0,-1 0 1 0 0,0 2 0 0 0,-28-15 0 0 0,37 22-80 0 0,-26-8-16 0 0,33 12-307 0 0</inkml:trace>
</inkml:ink>
</file>

<file path=ppt/ink/ink14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25:24.541"/>
    </inkml:context>
    <inkml:brush xml:id="br0">
      <inkml:brushProperty name="width" value="0.1" units="cm"/>
      <inkml:brushProperty name="height" value="0.1" units="cm"/>
      <inkml:brushProperty name="color" value="#AB008B"/>
    </inkml:brush>
  </inkml:definitions>
  <inkml:trace contextRef="#ctx0" brushRef="#br0">93 124 5527 0 0,'33'-18'922'0'0,"-30"16"-94"0"0,0 0 0 0 0,0 0 0 0 0,0 0 0 0 0,0 0 0 0 0,0-1 0 0 0,-1 1-1 0 0,1-1 1 0 0,-1 0 0 0 0,4-6 0 0 0,-5 8-591 0 0,0-1 0 0 0,-1 1 0 0 0,1 0 0 0 0,-1-1-1 0 0,1 1 1 0 0,-1-1 0 0 0,1 1 0 0 0,-1-1 0 0 0,0 1 0 0 0,0-1-1 0 0,0 1 1 0 0,0-1 0 0 0,0 1 0 0 0,0-1 0 0 0,0 1-1 0 0,-1 0 1 0 0,1-1 0 0 0,-1 1 0 0 0,1-1 0 0 0,-1 1-1 0 0,1-1 1 0 0,-1 1 0 0 0,0 0 0 0 0,1 0 0 0 0,-1-1 0 0 0,0 1-1 0 0,-1-2 1 0 0,1 3-135 0 0,0-1 1 0 0,0 1-1 0 0,-1 0 0 0 0,1-1 1 0 0,0 1-1 0 0,0 0 0 0 0,0 0 1 0 0,0-1-1 0 0,0 1 0 0 0,0 0 1 0 0,0 0-1 0 0,0 0 0 0 0,0 1 1 0 0,0-1-1 0 0,0 0 0 0 0,-1 0 0 0 0,1 0 1 0 0,0 1-1 0 0,0-1 0 0 0,0 1 1 0 0,0-1-1 0 0,0 1 0 0 0,0-1 1 0 0,1 1-1 0 0,-1-1 0 0 0,0 1 1 0 0,0 0-1 0 0,0 0 0 0 0,0-1 1 0 0,-1 3-1 0 0,-26 24 385 0 0,28-27-459 0 0,-11 11 26 0 0,2 1 0 0 0,-1 0 0 0 0,1 0 0 0 0,1 1 1 0 0,0 0-1 0 0,1 0 0 0 0,1 1 0 0 0,0 0 0 0 0,-7 25 1 0 0,12-34-54 0 0,0 0 1 0 0,0 0 0 0 0,0 0 0 0 0,1 0 0 0 0,0 0 0 0 0,0 0-1 0 0,0-1 1 0 0,1 1 0 0 0,0 0 0 0 0,0 0 0 0 0,0 0 0 0 0,0 0-1 0 0,1-1 1 0 0,0 1 0 0 0,0-1 0 0 0,0 1 0 0 0,0-1 0 0 0,1 0-1 0 0,0 0 1 0 0,0 0 0 0 0,0 0 0 0 0,0 0 0 0 0,0-1-1 0 0,1 1 1 0 0,0-1 0 0 0,0 0 0 0 0,0 0 0 0 0,0 0 0 0 0,0-1-1 0 0,0 0 1 0 0,1 1 0 0 0,-1-1 0 0 0,8 2 0 0 0,3 1 7 0 0,0-1 1 0 0,0 0-1 0 0,0-1 1 0 0,1-1 0 0 0,-1 0-1 0 0,1-1 1 0 0,-1-1-1 0 0,1-1 1 0 0,-1 0-1 0 0,0 0 1 0 0,25-7 0 0 0,-20 3 38 0 0,0 0 1 0 0,-1-2-1 0 0,0 0 1 0 0,-1-1-1 0 0,1-1 1 0 0,-1-1 0 0 0,-1 0-1 0 0,24-20 1 0 0,-37 28 2 0 0,-1-2-1 0 0,1 1 1 0 0,-1 0 0 0 0,0-1 0 0 0,0 1 0 0 0,-1-1-1 0 0,1 0 1 0 0,-1 0 0 0 0,1 0 0 0 0,-1 0 0 0 0,0 0 0 0 0,-1-1-1 0 0,1 1 1 0 0,-1-1 0 0 0,0 1 0 0 0,0-1 0 0 0,0 1-1 0 0,-1-1 1 0 0,1 0 0 0 0,-1 1 0 0 0,0-1 0 0 0,-1 0-1 0 0,1 1 1 0 0,-1-1 0 0 0,0 1 0 0 0,0-1 0 0 0,0 1 0 0 0,-1-1-1 0 0,1 1 1 0 0,-1-1 0 0 0,0 1 0 0 0,-4-6 0 0 0,0 1 14 0 0,0 0 0 0 0,0 0 0 0 0,-1 1 1 0 0,0-1-1 0 0,-1 2 0 0 0,1-1 1 0 0,-1 1-1 0 0,-1 0 0 0 0,0 0 0 0 0,0 1 1 0 0,0 1-1 0 0,0-1 0 0 0,-11-3 0 0 0,1 2-57 0 0,0 2-1 0 0,1 0 0 0 0,-2 1 0 0 0,1 0 1 0 0,0 2-1 0 0,-23-1 0 0 0,40 3-147 0 0,2 1-123 0 0,0 0 167 0 0,0 0 1 0 0,0 0 0 0 0,1 0-1 0 0,-1 0 1 0 0,0-1-1 0 0,1 1 1 0 0,-1 0 0 0 0,0 0-1 0 0,1 0 1 0 0,-1-1-1 0 0,1 1 1 0 0,0 0 0 0 0,-1-1-1 0 0,1 1 1 0 0,-1 0-1 0 0,1-1 1 0 0,0 1 0 0 0,-1-1-1 0 0,1 1 1 0 0,0-1 0 0 0,0 1-1 0 0,0 0 1 0 0,14 3-2088 0 0</inkml:trace>
</inkml:ink>
</file>

<file path=ppt/ink/ink14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2.247"/>
    </inkml:context>
    <inkml:brush xml:id="br0">
      <inkml:brushProperty name="width" value="0.1" units="cm"/>
      <inkml:brushProperty name="height" value="0.1" units="cm"/>
      <inkml:brushProperty name="color" value="#008C3A"/>
    </inkml:brush>
  </inkml:definitions>
  <inkml:trace contextRef="#ctx0" brushRef="#br0">35 1559 1839 0 0,'0'0'2760'0'0,"-35"-11"11078"0"0,65-5-12732 0 0,-10 0-926 0 0,-1-1 0 0 0,-1-1-1 0 0,28-34 1 0 0,24-25-144 0 0,36-11 48 0 0,19-17 87 0 0,-111 91-157 0 0,-1 0-1 0 0,0-1 1 0 0,-1 0-1 0 0,-1-1 0 0 0,0-1 1 0 0,10-22-1 0 0,30-85 35 0 0,-37 85-14 0 0,2 0 1 0 0,1 2-1 0 0,2 0 1 0 0,46-67-1 0 0,-36 71 36 0 0,2 1-1 0 0,59-47 1 0 0,-56 51-15 0 0,-1-1 0 0 0,50-60 1 0 0,-38 31-8 0 0,52-62-48 0 0,-83 106 14 0 0,1 0-1 0 0,0 2 0 0 0,0-1 0 0 0,1 2 1 0 0,35-19-1 0 0,-16 14 0 0 0,63-18 0 0 0,-14 6 36 0 0,-83 27 45 0 0,0 0 0 0 0,1 0 0 0 0,0 0 0 0 0,-1 0 0 0 0,1 0 0 0 0,0 1 0 0 0,-1-1 0 0 0,1 1 0 0 0,0-1 1 0 0,-1 1-1 0 0,1-1 0 0 0,0 1 0 0 0,0 0 0 0 0,0 0 0 0 0,-1 0 0 0 0,1 0 0 0 0,0 0 0 0 0,0 1 0 0 0,0-1 1 0 0,-1 0-1 0 0,1 1 0 0 0,0-1 0 0 0,0 1 0 0 0,-1 0 0 0 0,1 0 0 0 0,-1-1 0 0 0,1 1 0 0 0,0 0 0 0 0,1 2 1 0 0,9 4-380 0 0,-12-7 283 0 0,21 9-630 0 0</inkml:trace>
</inkml:ink>
</file>

<file path=ppt/ink/ink14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3.024"/>
    </inkml:context>
    <inkml:brush xml:id="br0">
      <inkml:brushProperty name="width" value="0.1" units="cm"/>
      <inkml:brushProperty name="height" value="0.1" units="cm"/>
      <inkml:brushProperty name="color" value="#008C3A"/>
    </inkml:brush>
  </inkml:definitions>
  <inkml:trace contextRef="#ctx0" brushRef="#br0">21 102 3679 0 0,'-3'-31'531'0'0,"1"17"237"0"0,2 10-254 0 0,-1 1 1 0 0,1-1-1 0 0,0 1 1 0 0,-1 0 0 0 0,0 0-1 0 0,0-1 1 0 0,-11-18 8856 0 0,42 22-8365 0 0,81-5 177 0 0,-73 1-817 0 0,0 3 0 0 0,0 1 0 0 0,67 8 0 0 0,-102-7-354 0 0,-1-1-1 0 0,1 1 0 0 0,-1 0 0 0 0,1-1 1 0 0,-1 1-1 0 0,1 0 0 0 0,-1 1 0 0 0,0-1 0 0 0,1 0 1 0 0,-1 1-1 0 0,0-1 0 0 0,0 1 0 0 0,0-1 0 0 0,0 1 1 0 0,-1 0-1 0 0,1 0 0 0 0,0 0 0 0 0,-1 0 0 0 0,1 0 1 0 0,-1 0-1 0 0,0 1 0 0 0,1-1 0 0 0,-1 0 0 0 0,0 1 1 0 0,-1-1-1 0 0,1 1 0 0 0,0-1 0 0 0,-1 1 1 0 0,1-1-1 0 0,-1 1 0 0 0,0 3 0 0 0,-2 14 100 0 0,-2 0-1 0 0,0 0 1 0 0,-2 0-1 0 0,0-1 1 0 0,-1 0 0 0 0,-17 32-1 0 0,-11 35 157 0 0,24-60-193 0 0,0 0 0 0 0,-23 36 0 0 0,25-48-54 0 0,0 0-1 0 0,1 1 1 0 0,1 1 0 0 0,0-1 0 0 0,1 1 0 0 0,1 0 0 0 0,0 0 0 0 0,1 1 0 0 0,1-1 0 0 0,-2 21-1 0 0,7 13-579 0 0</inkml:trace>
</inkml:ink>
</file>

<file path=ppt/ink/ink14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3.793"/>
    </inkml:context>
    <inkml:brush xml:id="br0">
      <inkml:brushProperty name="width" value="0.1" units="cm"/>
      <inkml:brushProperty name="height" value="0.1" units="cm"/>
      <inkml:brushProperty name="color" value="#008C3A"/>
    </inkml:brush>
  </inkml:definitions>
  <inkml:trace contextRef="#ctx0" brushRef="#br0">391 35 9215 0 0,'0'0'4095'0'0,"-19"-21"42"0"0,14 18-3986 0 0,-1 1-1 0 0,1 0 0 0 0,-1 0 1 0 0,0 1-1 0 0,0 0 0 0 0,0 0 0 0 0,0 0 1 0 0,0 1-1 0 0,0 0 0 0 0,0 0 1 0 0,0 0-1 0 0,0 1 0 0 0,0 0 1 0 0,0 0-1 0 0,0 0 0 0 0,0 1 1 0 0,0 0-1 0 0,-6 3 0 0 0,-16 7 97 0 0,0 2 0 0 0,-33 20 0 0 0,44-24-196 0 0,6-2 31 0 0,-1 0 0 0 0,1 1 0 0 0,1 0 0 0 0,-1 0 0 0 0,2 1 0 0 0,-1 1 0 0 0,-14 21 0 0 0,21-27-45 0 0,0 0 1 0 0,0 0-1 0 0,1-1 1 0 0,0 2-1 0 0,0-1 1 0 0,0 0-1 0 0,1 0 0 0 0,0 0 1 0 0,0 1-1 0 0,-1 7 1 0 0,2-10-22 0 0,0 0 0 0 0,1 1 0 0 0,-1-1 0 0 0,1 0 0 0 0,0 0-1 0 0,-1 0 1 0 0,1 0 0 0 0,1 0 0 0 0,-1-1 0 0 0,0 1 0 0 0,1 0 0 0 0,-1 0 0 0 0,1-1 0 0 0,0 1 0 0 0,0-1 0 0 0,0 1 0 0 0,0-1 0 0 0,0 0 0 0 0,4 3 0 0 0,-2-2-6 0 0,0-1 0 0 0,0 1 1 0 0,0-1-1 0 0,0 0 0 0 0,0 0 1 0 0,0 0-1 0 0,1 0 0 0 0,-1-1 0 0 0,0 0 1 0 0,1 0-1 0 0,0 0 0 0 0,-1 0 1 0 0,1-1-1 0 0,-1 0 0 0 0,1 0 0 0 0,0 0 1 0 0,-1 0-1 0 0,1-1 0 0 0,-1 0 1 0 0,1 0-1 0 0,-1 0 0 0 0,1 0 0 0 0,-1-1 1 0 0,0 1-1 0 0,6-4 0 0 0,-2 0 10 0 0,0 1 0 0 0,-1-1-1 0 0,0 0 1 0 0,0-1-1 0 0,0 0 1 0 0,-1 0 0 0 0,1 0-1 0 0,-1-1 1 0 0,-1 0 0 0 0,1 0-1 0 0,-2 0 1 0 0,6-10-1 0 0,-4 5 18 0 0,0-1 0 0 0,-1 1 0 0 0,-1-1 0 0 0,0 0 0 0 0,0 0 0 0 0,-2-1-1 0 0,1 1 1 0 0,-2-1 0 0 0,0 1 0 0 0,-1-15 0 0 0,0 27-18 0 0,1 1 0 0 0,-1-1 0 0 0,0 0 0 0 0,0 1 0 0 0,0-1 1 0 0,0 0-1 0 0,0 0 0 0 0,0 1 0 0 0,0-1 0 0 0,0 0 0 0 0,0 0 0 0 0,-1 1 0 0 0,1-1 0 0 0,0 0 1 0 0,0 1-1 0 0,-1-1 0 0 0,1 0 0 0 0,0 1 0 0 0,-1-1 0 0 0,1 1 0 0 0,-1-1 0 0 0,1 0 1 0 0,-1 1-1 0 0,1-1 0 0 0,-1 1 0 0 0,1-1 0 0 0,-1 1 0 0 0,1 0 0 0 0,-1-1 0 0 0,0 1 0 0 0,1-1 1 0 0,-1 1-1 0 0,0 0 0 0 0,1 0 0 0 0,-1-1 0 0 0,0 1 0 0 0,-1 0 0 0 0,2 0 5 0 0,-1 1 0 0 0,0 0-1 0 0,0 0 1 0 0,0 0-1 0 0,0-1 1 0 0,1 1 0 0 0,-1 0-1 0 0,0 0 1 0 0,1 0-1 0 0,-1 0 1 0 0,1 0 0 0 0,-1 0-1 0 0,1 0 1 0 0,0 1 0 0 0,-1-1-1 0 0,1 0 1 0 0,0 0-1 0 0,0 0 1 0 0,0 0 0 0 0,0 0-1 0 0,0 0 1 0 0,0 1 0 0 0,0 0-1 0 0,0 11 12 0 0,1 1 1 0 0,0-1-1 0 0,1 1 0 0 0,1-1 1 0 0,0 0-1 0 0,0 0 0 0 0,2 0 0 0 0,0-1 1 0 0,10 20-1 0 0,-5-15-20 0 0,1 0 0 0 0,0-1 0 0 0,2-1 0 0 0,0 0 0 0 0,28 26 0 0 0,-36-37-86 0 0,-3-1-10 0 0,0-1 0 0 0,0 0-1 0 0,1 0 1 0 0,-1 0 0 0 0,0 0-1 0 0,1 0 1 0 0,-1-1 0 0 0,1 1 0 0 0,0-1-1 0 0,-1 1 1 0 0,1-1 0 0 0,0 0 0 0 0,0 0-1 0 0,0 0 1 0 0,0-1 0 0 0,0 1 0 0 0,0-1-1 0 0,0 1 1 0 0,0-1 0 0 0,3 0-1 0 0,4-4-1647 0 0</inkml:trace>
</inkml:ink>
</file>

<file path=ppt/ink/ink14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4.167"/>
    </inkml:context>
    <inkml:brush xml:id="br0">
      <inkml:brushProperty name="width" value="0.1" units="cm"/>
      <inkml:brushProperty name="height" value="0.1" units="cm"/>
      <inkml:brushProperty name="color" value="#008C3A"/>
    </inkml:brush>
  </inkml:definitions>
  <inkml:trace contextRef="#ctx0" brushRef="#br0">1 1 10135 0 0,'0'0'919'0'0,"29"3"-476"0"0,-19-2 257 0 0,0 1 0 0 0,0 0 0 0 0,-1 1 0 0 0,1 0 0 0 0,-1 1 0 0 0,0-1 0 0 0,0 2 0 0 0,0-1 0 0 0,10 8 1 0 0,-6-2-46 0 0,0 1 1 0 0,0 0 0 0 0,-1 0-1 0 0,20 25 1 0 0,-4 4 133 0 0,-2 0-1 0 0,37 77 1 0 0,-46-86-677 0 0,-2 1 1 0 0,-2 0-1 0 0,-1 1 1 0 0,-1 1-1 0 0,-2 0 1 0 0,-1 0 0 0 0,-2 0-1 0 0,-1 1 1 0 0,0 59-1 0 0,-39 271-594 0 0,21-261-2150 0 0,10-72 1166 0 0</inkml:trace>
</inkml:ink>
</file>

<file path=ppt/ink/ink14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7.809"/>
    </inkml:context>
    <inkml:brush xml:id="br0">
      <inkml:brushProperty name="width" value="0.1" units="cm"/>
      <inkml:brushProperty name="height" value="0.1" units="cm"/>
      <inkml:brushProperty name="color" value="#008C3A"/>
    </inkml:brush>
  </inkml:definitions>
  <inkml:trace contextRef="#ctx0" brushRef="#br0">0 344 8087 0 0,'0'0'367'0'0,"13"-29"4868"0"0,5-27 33 0 0,0-2-3108 0 0,-13 43-1915 0 0,1 1 1 0 0,1 0 0 0 0,0 0-1 0 0,0 1 1 0 0,2 0 0 0 0,-1 0 0 0 0,2 1-1 0 0,0 0 1 0 0,21-19 0 0 0,-25 25-151 0 0,-1 2 0 0 0,1-1 0 0 0,1 1 0 0 0,-1-1 0 0 0,0 2 0 0 0,1-1 0 0 0,0 1 0 0 0,0 0 0 0 0,0 0 0 0 0,0 1 0 0 0,0 0 0 0 0,1 0 0 0 0,-1 1 0 0 0,1 0 0 0 0,-1 0 0 0 0,1 1 0 0 0,-1 0 0 0 0,1 0 0 0 0,-1 1 0 0 0,1 0 0 0 0,-1 0 0 0 0,9 3 0 0 0,-12-3-95 0 0,0 1 0 0 0,0-1 0 0 0,-1 1 0 0 0,1 0 0 0 0,0 0 1 0 0,-1 0-1 0 0,0 0 0 0 0,1 1 0 0 0,-1-1 0 0 0,0 1 0 0 0,-1 0 0 0 0,1 0 0 0 0,0 0 0 0 0,-1 0 0 0 0,1 1 0 0 0,-1-1 0 0 0,3 7 0 0 0,-2-3 1 0 0,-1 0-1 0 0,0 1 0 0 0,0-1 0 0 0,-1 0 0 0 0,1 1 0 0 0,-2-1 0 0 0,1 1 1 0 0,-2 14-1 0 0,-2 7-4 0 0,-2-1 1 0 0,-1 0 0 0 0,-17 50-1 0 0,-42 78-331 0 0,39-101-216 0 0,-20 67 0 0 0,45-119 541 0 0,0 0 0 0 0,0 0 0 0 0,1-1 0 0 0,-1 1 0 0 0,1 0 0 0 0,0 0 0 0 0,-1 0 0 0 0,1 0 0 0 0,0 0 0 0 0,1-1 0 0 0,-1 1 0 0 0,1 0 0 0 0,-1 0 0 0 0,2 4 0 0 0,-1-5 6 0 0,0 0-1 0 0,0-1 1 0 0,0 1 0 0 0,1-1 0 0 0,-1 1 0 0 0,0-1 0 0 0,1 1-1 0 0,-1-1 1 0 0,1 0 0 0 0,-1 0 0 0 0,1 0 0 0 0,-1 0 0 0 0,1 0 0 0 0,0 0-1 0 0,-1 0 1 0 0,5 1 0 0 0,4 0 15 0 0,1 0-1 0 0,0-1 0 0 0,0 0 1 0 0,0 0-1 0 0,0-1 1 0 0,13-2-1 0 0,-14 1 17 0 0,42-2 149 0 0,-18 0-85 0 0,63 3 0 0 0,-68-1-1608 0 0,-15-3-147 0 0</inkml:trace>
</inkml:ink>
</file>

<file path=ppt/ink/ink14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8.182"/>
    </inkml:context>
    <inkml:brush xml:id="br0">
      <inkml:brushProperty name="width" value="0.1" units="cm"/>
      <inkml:brushProperty name="height" value="0.1" units="cm"/>
      <inkml:brushProperty name="color" value="#008C3A"/>
    </inkml:brush>
  </inkml:definitions>
  <inkml:trace contextRef="#ctx0" brushRef="#br0">215 1 9671 0 0,'-9'0'512'0'0,"-1"0"0"0"0,2 0-1 0 0,-1 1 1 0 0,0 0 0 0 0,0 1-1 0 0,0 0 1 0 0,0 0 0 0 0,1 1 0 0 0,-1 0-1 0 0,1 1 1 0 0,0 0 0 0 0,0 0-1 0 0,0 0 1 0 0,1 1 0 0 0,-1 1-1 0 0,1-1 1 0 0,0 1 0 0 0,1 0-1 0 0,-12 14 1 0 0,13-14-174 0 0,1 0-1 0 0,-1 0 0 0 0,2 1 1 0 0,-1 0-1 0 0,1 0 1 0 0,0 0-1 0 0,0 0 0 0 0,0 0 1 0 0,1 1-1 0 0,1-1 1 0 0,-1 1-1 0 0,1-1 0 0 0,0 9 1 0 0,1-9-351 0 0,0 0 1 0 0,1 0-1 0 0,0 1 1 0 0,0-1-1 0 0,1 0 0 0 0,0 0 1 0 0,0 0-1 0 0,1 0 1 0 0,4 8-1 0 0,-3-8 28 0 0,1 0 0 0 0,-1-1 0 0 0,1 0 0 0 0,1 0 0 0 0,-1 0 0 0 0,1-1 0 0 0,0 1 0 0 0,0-2 0 0 0,1 1 0 0 0,-1-1 0 0 0,1 1 0 0 0,0-2 0 0 0,0 1 0 0 0,0-1 0 0 0,1 0 0 0 0,-1-1 0 0 0,1 0 1 0 0,0 0-1 0 0,-1 0 0 0 0,1-1 0 0 0,0 0 0 0 0,0-1 0 0 0,0 0 0 0 0,8-1 0 0 0,4 1 18 0 0,0-2 0 0 0,0-1-1 0 0,-1 0 1 0 0,1-1 0 0 0,-1-1 0 0 0,0-1 0 0 0,0-1 0 0 0,26-13 0 0 0,-31 12 3 0 0,0 0-1 0 0,-1-1 1 0 0,0 0 0 0 0,0-1 0 0 0,-1-1-1 0 0,0 0 1 0 0,18-21 0 0 0,-28 28-32 0 0,1 1 1 0 0,-1 0 0 0 0,1-1 0 0 0,-1 1 0 0 0,0-1-1 0 0,0 1 1 0 0,-1-1 0 0 0,1 0 0 0 0,-1 0 0 0 0,0 0-1 0 0,0 0 1 0 0,0 0 0 0 0,-1 0 0 0 0,1 0 0 0 0,-1 0-1 0 0,0 0 1 0 0,0-1 0 0 0,0 1 0 0 0,-1 0 0 0 0,0 0-1 0 0,1 0 1 0 0,-1 0 0 0 0,-1 0 0 0 0,1 0-1 0 0,0 1 1 0 0,-1-1 0 0 0,0 0 0 0 0,0 1 0 0 0,0-1-1 0 0,-1 1 1 0 0,1-1 0 0 0,-1 1 0 0 0,1 0 0 0 0,-7-5-1 0 0,2 2 0 0 0,0 1 0 0 0,0 0 0 0 0,0 1 0 0 0,0-1 0 0 0,-1 1 0 0 0,0 1 0 0 0,0 0 0 0 0,0 0 0 0 0,0 0 0 0 0,-1 1 0 0 0,1 0 0 0 0,0 1 0 0 0,-1 0 0 0 0,0 0 0 0 0,-9 1 0 0 0,0 0-932 0 0,-1 1 1 0 0,1 1-1 0 0,-1 1 1 0 0,1 0 0 0 0,-36 13-1 0 0</inkml:trace>
</inkml:ink>
</file>

<file path=ppt/ink/ink14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8.704"/>
    </inkml:context>
    <inkml:brush xml:id="br0">
      <inkml:brushProperty name="width" value="0.1" units="cm"/>
      <inkml:brushProperty name="height" value="0.1" units="cm"/>
      <inkml:brushProperty name="color" value="#008C3A"/>
    </inkml:brush>
  </inkml:definitions>
  <inkml:trace contextRef="#ctx0" brushRef="#br0">138 81 5983 0 0,'0'0'464'0'0,"-8"-7"370"0"0,-11-9 4638 0 0,17 15-5113 0 0,-1 0 1 0 0,1 0 0 0 0,0 1 0 0 0,0-1-1 0 0,-1 1 1 0 0,1-1 0 0 0,0 1 0 0 0,-1 0-1 0 0,1-1 1 0 0,-1 1 0 0 0,-1 1 0 0 0,-42 13 1992 0 0,12-3-1624 0 0,33-11-639 0 0,23 16-1 0 0,20-1 155 0 0,47 11-1 0 0,40 15 186 0 0,-115-35-306 0 0,0 0 0 0 0,0 1 0 0 0,-1 0 0 0 0,0 1 1 0 0,-1 1-1 0 0,21 18 0 0 0,-30-24-68 0 0,1 1-1 0 0,0-1 0 0 0,-1 1 1 0 0,0 0-1 0 0,1 0 0 0 0,-2 1 1 0 0,1-1-1 0 0,0 1 0 0 0,-1-1 1 0 0,0 1-1 0 0,0 0 1 0 0,0 0-1 0 0,-1 0 0 0 0,0 0 1 0 0,0 0-1 0 0,0 0 0 0 0,0 0 1 0 0,-1 6-1 0 0,-1-5 11 0 0,0 0 0 0 0,0 0 0 0 0,0 0 0 0 0,-1 0 0 0 0,0-1 0 0 0,0 1 0 0 0,-1 0 0 0 0,0-1 0 0 0,0 1 0 0 0,0-1 0 0 0,0 0 0 0 0,-1 0 0 0 0,-5 5 0 0 0,-3 3 20 0 0,-1-1-1 0 0,-1 0 1 0 0,0-1-1 0 0,0-1 0 0 0,-1 0 1 0 0,-1-1-1 0 0,1 0 0 0 0,-2-1 1 0 0,-21 7-1 0 0,30-12-59 0 0,0 0-1 0 0,-1-1 1 0 0,1 0 0 0 0,-1-1-1 0 0,-16 1 1 0 0,23-2-16 0 0,1 0-1 0 0,-1 0 1 0 0,1 0-1 0 0,-1 0 1 0 0,1 0 0 0 0,-1-1-1 0 0,1 1 1 0 0,-1-1 0 0 0,1 1-1 0 0,-1-1 1 0 0,1 1 0 0 0,0-1-1 0 0,-1 0 1 0 0,1 0 0 0 0,0 0-1 0 0,-1 0 1 0 0,1 0 0 0 0,0 0-1 0 0,0 0 1 0 0,0 0 0 0 0,0 0-1 0 0,0 0 1 0 0,0-1 0 0 0,0 1-1 0 0,0 0 1 0 0,1-1 0 0 0,-1 1-1 0 0,0-1 1 0 0,1 1 0 0 0,-1 0-1 0 0,1-1 1 0 0,0 0 0 0 0,-1 1-1 0 0,1-1 1 0 0,0 1-1 0 0,0-1 1 0 0,0 1 0 0 0,0-1-1 0 0,1-2 1 0 0,0-13 19 0 0,1 0 0 0 0,1 0-1 0 0,1 1 1 0 0,0-1 0 0 0,1 1 0 0 0,1 0-1 0 0,1 1 1 0 0,14-27 0 0 0,9-7-89 0 0,45-56 0 0 0,-26 40 17 0 0,-46 61 45 0 0,-1 0 0 0 0,1 0 0 0 0,-1 0 0 0 0,1 0 0 0 0,-1-1 0 0 0,-1 1 0 0 0,1 0 0 0 0,-1-1 0 0 0,1 0 0 0 0,-1 1 0 0 0,0-1 0 0 0,-1 0 0 0 0,1-4 0 0 0,-2 7 0 0 0,1 0 0 0 0,0 0 0 0 0,-1 0 0 0 0,0 0 0 0 0,1 0 0 0 0,-1 1 0 0 0,0-1 0 0 0,0 0 0 0 0,0 0 0 0 0,0 1 0 0 0,0-1 0 0 0,0 1 0 0 0,-1-1 0 0 0,1 1 0 0 0,0 0 0 0 0,-1-1 0 0 0,0 1 0 0 0,1 0 0 0 0,-1 0 0 0 0,1 0 0 0 0,-1 0 0 0 0,0 0 0 0 0,0 0 0 0 0,1 1 0 0 0,-1-1 0 0 0,0 0 0 0 0,0 1 0 0 0,0 0 0 0 0,0-1 0 0 0,0 1 0 0 0,0 0 0 0 0,0 0 0 0 0,-3 0 0 0 0,-48-2-1057 0 0,31 2-6558 0 0</inkml:trace>
</inkml:ink>
</file>

<file path=ppt/ink/ink1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8"/>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4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9.087"/>
    </inkml:context>
    <inkml:brush xml:id="br0">
      <inkml:brushProperty name="width" value="0.1" units="cm"/>
      <inkml:brushProperty name="height" value="0.1" units="cm"/>
      <inkml:brushProperty name="color" value="#008C3A"/>
    </inkml:brush>
  </inkml:definitions>
  <inkml:trace contextRef="#ctx0" brushRef="#br0">0 32 13303 0 0,'32'-1'1440'0'0,"-4"-6"197"0"0,1 2 0 0 0,-1 1 0 0 0,1 2 0 0 0,46 1 0 0 0,8-1 706 0 0,-52 1-3200 0 0,-13 1-1750 0 0,0-2 0 0 0,29-4 1 0 0</inkml:trace>
</inkml:ink>
</file>

<file path=ppt/ink/ink14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39.453"/>
    </inkml:context>
    <inkml:brush xml:id="br0">
      <inkml:brushProperty name="width" value="0.1" units="cm"/>
      <inkml:brushProperty name="height" value="0.1" units="cm"/>
      <inkml:brushProperty name="color" value="#008C3A"/>
    </inkml:brush>
  </inkml:definitions>
  <inkml:trace contextRef="#ctx0" brushRef="#br0">107 0 7831 0 0,'-22'30'848'0'0,"16"-25"30"0"0,0-1 0 0 0,0 1 0 0 0,0 1 1 0 0,1-1-1 0 0,0 1 0 0 0,0 0 0 0 0,0 0 0 0 0,1 0 0 0 0,-7 14 0 0 0,6-11-128 0 0,1 1 0 0 0,1 0 1 0 0,0 0-1 0 0,0 0 0 0 0,1 0 1 0 0,-2 21-1 0 0,3-19-508 0 0,1 0 0 0 0,0 0-1 0 0,1 0 1 0 0,1 0 0 0 0,5 22 0 0 0,-4-25-571 0 0,0 0 1 0 0,0 0 0 0 0,1 0 0 0 0,1 0 0 0 0,-1-1 0 0 0,1 1 0 0 0,9 10 0 0 0,3 18-4412 0 0,-2-21-1651 0 0</inkml:trace>
</inkml:ink>
</file>

<file path=ppt/ink/ink14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0.073"/>
    </inkml:context>
    <inkml:brush xml:id="br0">
      <inkml:brushProperty name="width" value="0.1" units="cm"/>
      <inkml:brushProperty name="height" value="0.1" units="cm"/>
      <inkml:brushProperty name="color" value="#008C3A"/>
    </inkml:brush>
  </inkml:definitions>
  <inkml:trace contextRef="#ctx0" brushRef="#br0">37 0 13447 0 0,'0'0'1599'0'0,"0"3"-712"0"0,4 13 26 0 0,-1 0 1 0 0,-1 0 0 0 0,0 0 0 0 0,-1 0 0 0 0,-1 0-1 0 0,-2 16 1 0 0,-17 103 946 0 0,5-45-1331 0 0,10-65-532 0 0,-6 87 429 0 0,10-102-588 0 0,0-1 0 0 0,1 1 0 0 0,0 0 0 0 0,0-1 1 0 0,1 1-1 0 0,0-1 0 0 0,1 1 0 0 0,0-1 0 0 0,5 9 0 0 0,-1-9-1225 0 0,0-2-69 0 0</inkml:trace>
</inkml:ink>
</file>

<file path=ppt/ink/ink14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0.452"/>
    </inkml:context>
    <inkml:brush xml:id="br0">
      <inkml:brushProperty name="width" value="0.1" units="cm"/>
      <inkml:brushProperty name="height" value="0.1" units="cm"/>
      <inkml:brushProperty name="color" value="#008C3A"/>
    </inkml:brush>
  </inkml:definitions>
  <inkml:trace contextRef="#ctx0" brushRef="#br0">102 2 5063 0 0,'-1'-2'11611'0'0,"-22"7"-9343"0"0,19-3-2046 0 0,0 1 0 0 0,0-1 0 0 0,0 1 0 0 0,0 0 0 0 0,1 0 0 0 0,-1 1 0 0 0,1-1 0 0 0,0 1 0 0 0,0-1 0 0 0,0 1 0 0 0,0 0 0 0 0,1 0 0 0 0,-1 1 0 0 0,-2 5 0 0 0,0 1-113 0 0,1 0-1 0 0,0 1 1 0 0,0-1 0 0 0,-3 20-1 0 0,6-26-79 0 0,1 0-1 0 0,-1 0 1 0 0,1 0 0 0 0,0-1-1 0 0,0 1 1 0 0,1 0 0 0 0,0 0-1 0 0,0 0 1 0 0,0-1 0 0 0,0 1-1 0 0,1 0 1 0 0,-1-1-1 0 0,1 1 1 0 0,1-1 0 0 0,-1 0-1 0 0,6 9 1 0 0,-3-8 27 0 0,0 1-1 0 0,1-1 1 0 0,0 0 0 0 0,0 0-1 0 0,0 0 1 0 0,1-1 0 0 0,-1 0-1 0 0,1 0 1 0 0,13 5 0 0 0,3-1 18 0 0,1-1 1 0 0,0-1 0 0 0,0-1 0 0 0,0-1-1 0 0,44 1 1 0 0,-20-8-752 0 0,-38 1-427 0 0,1 0 0 0 0,-1-1 0 0 0,0 0 0 0 0,16-7 0 0 0,-2 0-943 0 0</inkml:trace>
</inkml:ink>
</file>

<file path=ppt/ink/ink14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0.829"/>
    </inkml:context>
    <inkml:brush xml:id="br0">
      <inkml:brushProperty name="width" value="0.1" units="cm"/>
      <inkml:brushProperty name="height" value="0.1" units="cm"/>
      <inkml:brushProperty name="color" value="#008C3A"/>
    </inkml:brush>
  </inkml:definitions>
  <inkml:trace contextRef="#ctx0" brushRef="#br0">128 1 13735 0 0,'-71'111'2246'0'0,"63"-98"-1718"0"0,0 1 1 0 0,1 0 0 0 0,1 0-1 0 0,0 1 1 0 0,1-1 0 0 0,1 1 0 0 0,0 1-1 0 0,1-1 1 0 0,1 0 0 0 0,-1 31 0 0 0,3-28-528 0 0,0-1 1 0 0,2 1-1 0 0,0-1 1 0 0,1 0-1 0 0,0 0 1 0 0,2 0 0 0 0,0 0-1 0 0,1-1 1 0 0,12 25-1 0 0,-11-29-1100 0 0</inkml:trace>
</inkml:ink>
</file>

<file path=ppt/ink/ink14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1.220"/>
    </inkml:context>
    <inkml:brush xml:id="br0">
      <inkml:brushProperty name="width" value="0.1" units="cm"/>
      <inkml:brushProperty name="height" value="0.1" units="cm"/>
      <inkml:brushProperty name="color" value="#008C3A"/>
    </inkml:brush>
  </inkml:definitions>
  <inkml:trace contextRef="#ctx0" brushRef="#br0">115 0 10591 0 0,'0'0'819'0'0,"-28"1"2690"0"0,23 0-3335 0 0,1 0 1 0 0,0 0-1 0 0,-1 0 0 0 0,1 1 0 0 0,0-1 0 0 0,0 1 1 0 0,0 0-1 0 0,0 1 0 0 0,0-1 0 0 0,1 1 0 0 0,-1 0 0 0 0,1-1 1 0 0,0 1-1 0 0,-1 1 0 0 0,1-1 0 0 0,1 0 0 0 0,-1 1 0 0 0,0 0 1 0 0,1 0-1 0 0,0-1 0 0 0,0 1 0 0 0,0 0 0 0 0,0 1 1 0 0,1-1-1 0 0,-1 0 0 0 0,1 0 0 0 0,0 1 0 0 0,1-1 0 0 0,-1 1 1 0 0,1-1-1 0 0,0 1 0 0 0,0 6 0 0 0,0-2 97 0 0,1-1 0 0 0,0 0 0 0 0,1 0 0 0 0,0 0 0 0 0,0 0-1 0 0,0 0 1 0 0,1-1 0 0 0,0 1 0 0 0,1-1 0 0 0,0 0 0 0 0,0 1 0 0 0,0-2 0 0 0,1 1 0 0 0,0 0-1 0 0,0-1 1 0 0,1 0 0 0 0,7 6 0 0 0,-2-4-253 0 0,1-1 0 0 0,0 0 0 0 0,0-1-1 0 0,0 0 1 0 0,1-1 0 0 0,0 0 0 0 0,0-1 0 0 0,0 0-1 0 0,1-2 1 0 0,26 4 0 0 0,-34-6-10 0 0,0 1 0 0 0,0-1 1 0 0,1 0-1 0 0,-1 0 0 0 0,0-1 0 0 0,0 0 0 0 0,0 0 0 0 0,1 0 0 0 0,-1-1 1 0 0,0 0-1 0 0,-1 0 0 0 0,1 0 0 0 0,0-1 0 0 0,-1 0 0 0 0,1 0 0 0 0,-1 0 1 0 0,0-1-1 0 0,0 0 0 0 0,0 0 0 0 0,-1 0 0 0 0,1-1 0 0 0,-1 1 1 0 0,0-1-1 0 0,0 0 0 0 0,-1 0 0 0 0,5-8 0 0 0,-7 9 1 0 0,1-1 0 0 0,-1 0-1 0 0,0 0 1 0 0,0 0 0 0 0,0 0-1 0 0,-1 0 1 0 0,0 0 0 0 0,0 0 0 0 0,0 0-1 0 0,0 0 1 0 0,-1 0 0 0 0,0 0-1 0 0,0 0 1 0 0,0 0 0 0 0,-1 0 0 0 0,1 1-1 0 0,-1-1 1 0 0,0 0 0 0 0,-1 1-1 0 0,1 0 1 0 0,-1-1 0 0 0,0 1 0 0 0,0 0-1 0 0,0 0 1 0 0,-1 1 0 0 0,1-1-1 0 0,-6-3 1 0 0,2 0 7 0 0,0 1 0 0 0,0 0-1 0 0,-1 0 1 0 0,1 1 0 0 0,-1 0-1 0 0,-1 0 1 0 0,1 1 0 0 0,-1 0 0 0 0,0 0-1 0 0,0 1 1 0 0,0 0 0 0 0,0 1-1 0 0,-18-3 1 0 0,1 5-449 0 0,-70-2-7300 0 0</inkml:trace>
</inkml:ink>
</file>

<file path=ppt/ink/ink14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1.548"/>
    </inkml:context>
    <inkml:brush xml:id="br0">
      <inkml:brushProperty name="width" value="0.1" units="cm"/>
      <inkml:brushProperty name="height" value="0.1" units="cm"/>
      <inkml:brushProperty name="color" value="#008C3A"/>
    </inkml:brush>
  </inkml:definitions>
  <inkml:trace contextRef="#ctx0" brushRef="#br0">1 212 11519 0 0,'0'0'887'0'0,"25"-21"1560"0"0,-20 18-2032 0 0,-1-1 0 0 0,1 1 0 0 0,0 0 0 0 0,0 1 0 0 0,0-1 0 0 0,0 1 0 0 0,0 0 0 0 0,0 0 0 0 0,0 0 0 0 0,1 1 0 0 0,-1 0 0 0 0,1 0 0 0 0,10 0 0 0 0,82 1 1765 0 0,-80 1-1793 0 0,71 8 563 0 0,-64-5-1409 0 0,0-1-1 0 0,1-1 1 0 0,49-4 0 0 0,-62-1-1349 0 0</inkml:trace>
  <inkml:trace contextRef="#ctx0" brushRef="#br0" timeOffset="1">343 1 10135 0 0,'-11'16'1593'0'0,"-1"0"0"0"0,-18 18 0 0 0,18-22-63 0 0,0 2 0 0 0,1-1 0 0 0,-14 24 0 0 0,18-22-856 0 0,0 0 0 0 0,0 0-1 0 0,2 1 1 0 0,-5 16 0 0 0,8-25-582 0 0,1 1-1 0 0,-1-1 0 0 0,2 1 0 0 0,-1-1 1 0 0,1 1-1 0 0,0-1 0 0 0,0 1 1 0 0,1-1-1 0 0,0 1 0 0 0,0-1 1 0 0,3 9-1 0 0,-2-13-98 0 0,-1 0-1 0 0,1 0 0 0 0,0 0 1 0 0,0 0-1 0 0,0-1 1 0 0,0 1-1 0 0,0-1 1 0 0,1 1-1 0 0,-1-1 1 0 0,1 0-1 0 0,-1 0 1 0 0,1 0-1 0 0,0 0 0 0 0,0-1 1 0 0,0 1-1 0 0,0-1 1 0 0,0 0-1 0 0,0 1 1 0 0,7 0-1 0 0,-1 0-356 0 0,1 0-1 0 0,0-1 0 0 0,0 0 1 0 0,0 0-1 0 0,15-2 0 0 0,2-1-820 0 0</inkml:trace>
</inkml:ink>
</file>

<file path=ppt/ink/ink14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1.925"/>
    </inkml:context>
    <inkml:brush xml:id="br0">
      <inkml:brushProperty name="width" value="0.1" units="cm"/>
      <inkml:brushProperty name="height" value="0.1" units="cm"/>
      <inkml:brushProperty name="color" value="#008C3A"/>
    </inkml:brush>
  </inkml:definitions>
  <inkml:trace contextRef="#ctx0" brushRef="#br0">39 5 17071 0 0,'0'0'1551'0'0,"1"-1"-1276"0"0,0-3 643 0 0,0 20-147 0 0,1-1 1 0 0,-2 1-1 0 0,0-1 0 0 0,-1 1 0 0 0,0 0 0 0 0,-7 27 1 0 0,1 4-106 0 0,-4 26-327 0 0,4-26-207 0 0,-2 65 0 0 0,10-106-229 0 0,0-1 0 0 0,0 1 0 0 0,0-1 0 0 0,1 1 0 0 0,-1-1 0 0 0,1 0 0 0 0,1 1 0 0 0,-1-1 0 0 0,1 0 0 0 0,0 0 0 0 0,0-1 0 0 0,0 1 0 0 0,0-1 0 0 0,1 0 0 0 0,0 1 0 0 0,0-1 0 0 0,0-1 0 0 0,1 1 0 0 0,-1-1 0 0 0,1 0 0 0 0,6 4-1 0 0,4 2-1619 0 0</inkml:trace>
</inkml:ink>
</file>

<file path=ppt/ink/ink14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2.272"/>
    </inkml:context>
    <inkml:brush xml:id="br0">
      <inkml:brushProperty name="width" value="0.1" units="cm"/>
      <inkml:brushProperty name="height" value="0.1" units="cm"/>
      <inkml:brushProperty name="color" value="#008C3A"/>
    </inkml:brush>
  </inkml:definitions>
  <inkml:trace contextRef="#ctx0" brushRef="#br0">68 151 17279 0 0,'0'0'1566'0'0,"-18"16"-1260"0"0,13-12-104 0 0,1 0 1 0 0,0 0-1 0 0,0 0 0 0 0,0 1 1 0 0,1 0-1 0 0,-1 0 0 0 0,1 0 1 0 0,0 0-1 0 0,1 1 0 0 0,-1-1 0 0 0,1 1 1 0 0,0-1-1 0 0,0 1 0 0 0,1 0 1 0 0,0 0-1 0 0,0-1 0 0 0,0 1 0 0 0,1 0 1 0 0,0 0-1 0 0,0 0 0 0 0,0 0 1 0 0,1 0-1 0 0,0 0 0 0 0,0 0 0 0 0,0 0 1 0 0,1-1-1 0 0,0 1 0 0 0,5 10 1 0 0,-3-7-149 0 0,1-1 1 0 0,1 0 0 0 0,-1 0-1 0 0,1-1 1 0 0,1 1 0 0 0,-1-1-1 0 0,1-1 1 0 0,1 1 0 0 0,-1-1-1 0 0,1-1 1 0 0,0 1 0 0 0,0-1-1 0 0,1 0 1 0 0,-1-1 0 0 0,1 0-1 0 0,0-1 1 0 0,12 4 0 0 0,5-1-24 0 0,-1-1 1 0 0,1-1-1 0 0,0-2 1 0 0,0 0-1 0 0,28-3 1 0 0,-43 1-9 0 0,1-1-1 0 0,-1 0 1 0 0,0-1-1 0 0,0-1 1 0 0,0 0 0 0 0,0 0-1 0 0,-1-1 1 0 0,1 0-1 0 0,-1-1 1 0 0,0 0-1 0 0,0 0 1 0 0,-1-1 0 0 0,1-1-1 0 0,10-9 1 0 0,-18 14-8 0 0,0 0 0 0 0,0-1 0 0 0,0 1 0 0 0,0-1 1 0 0,0 1-1 0 0,0-1 0 0 0,-1 0 0 0 0,0 0 0 0 0,1 0 1 0 0,-1 0-1 0 0,0 0 0 0 0,0 0 0 0 0,-1 0 0 0 0,1 0 0 0 0,0 0 1 0 0,-1 0-1 0 0,0-1 0 0 0,0 1 0 0 0,0 0 0 0 0,-1-4 1 0 0,0 1 3 0 0,-1-1 0 0 0,0 1 1 0 0,0 0-1 0 0,0 0 0 0 0,-1 0 1 0 0,0 1-1 0 0,0-1 1 0 0,0 0-1 0 0,-7-7 0 0 0,-1 0-5 0 0,0 1 0 0 0,0 1 0 0 0,-1 0 0 0 0,-1 0 0 0 0,1 1 0 0 0,-2 1 0 0 0,-16-9 0 0 0,22 14-171 0 0,-1 0 0 0 0,1 1 0 0 0,-1 0 0 0 0,1 1 0 0 0,-1 0 0 0 0,0 0 0 0 0,0 1 0 0 0,0 0 0 0 0,0 1 1 0 0,0 0-1 0 0,0 0 0 0 0,-16 3 0 0 0,16 1-2303 0 0</inkml:trace>
  <inkml:trace contextRef="#ctx0" brushRef="#br0" timeOffset="1">685 95 6911 0 0,'44'-95'16888'0'0,"-20"121"-13539"0"0,-19-15-3298 0 0,-1 0-1 0 0,0 1 1 0 0,-1-1-1 0 0,0 1 1 0 0,0 0-1 0 0,0 23 1 0 0,-3 80-63 0 0,1-6 81 0 0,0-93-243 0 0,1-1-1 0 0,1 0 1 0 0,0 0-1 0 0,10 26 1 0 0,8-3-7994 0 0</inkml:trace>
</inkml:ink>
</file>

<file path=ppt/ink/ink14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42.660"/>
    </inkml:context>
    <inkml:brush xml:id="br0">
      <inkml:brushProperty name="width" value="0.1" units="cm"/>
      <inkml:brushProperty name="height" value="0.1" units="cm"/>
      <inkml:brushProperty name="color" value="#008C3A"/>
    </inkml:brush>
  </inkml:definitions>
  <inkml:trace contextRef="#ctx0" brushRef="#br0">0 12 16727 0 0,'18'-4'736'0'0,"-6"4"160"0"0,4 0-712 0 0,6 0-184 0 0,5 0 0 0 0,-1-2 0 0 0,2-1 440 0 0,0 2 48 0 0,-1 0 16 0 0,0 2 0 0 0,-2 1-200 0 0,1 0-40 0 0,-2-1-8 0 0,0-1 0 0 0,-1 0-1600 0 0,-4 3-320 0 0</inkml:trace>
  <inkml:trace contextRef="#ctx0" brushRef="#br0" timeOffset="1">74 221 10591 0 0,'3'9'5785'0'0,"-4"-9"-5697"0"0,33 7 3366 0 0,45-1-362 0 0,36-6-804 0 0,-59 0-3221 0 0,0-1-5591 0 0,-28 0-1142 0 0</inkml:trace>
</inkml:ink>
</file>

<file path=ppt/ink/ink1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49"/>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4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2.712"/>
    </inkml:context>
    <inkml:brush xml:id="br0">
      <inkml:brushProperty name="width" value="0.1" units="cm"/>
      <inkml:brushProperty name="height" value="0.1" units="cm"/>
      <inkml:brushProperty name="color" value="#008C3A"/>
    </inkml:brush>
  </inkml:definitions>
  <inkml:trace contextRef="#ctx0" brushRef="#br0">129 132 2303 0 0,'0'0'102'0'0,"0"-1"-1"0"0,2-31 9036 0 0,1 5-3609 0 0,-2 17-4420 0 0,0 0-1 0 0,0 0 1 0 0,-1-1-1 0 0,-2-19 1338 0 0,-7 44-1976 0 0,-16 25-335 0 0,-31 63 0 0 0,48-85-119 0 0,1 0 1 0 0,0 1 0 0 0,1 0-1 0 0,1 0 1 0 0,1 0 0 0 0,-3 32-1 0 0,7-44-16 0 0,0 0-1 0 0,0 0 0 0 0,0 0 0 0 0,1 1 0 0 0,0-1 1 0 0,0 0-1 0 0,0 0 0 0 0,1 0 0 0 0,0-1 0 0 0,0 1 1 0 0,0 0-1 0 0,1-1 0 0 0,0 1 0 0 0,0-1 1 0 0,1 0-1 0 0,-1 0 0 0 0,1 0 0 0 0,0-1 0 0 0,0 1 1 0 0,1-1-1 0 0,-1 0 0 0 0,7 4 0 0 0,-3-2 1 0 0,1-2-1 0 0,0 1 1 0 0,0-1-1 0 0,0 0 1 0 0,1-1 0 0 0,-1 0-1 0 0,1-1 1 0 0,0 0-1 0 0,0 0 1 0 0,0-1-1 0 0,0 0 1 0 0,0-1 0 0 0,10-1-1 0 0,-18 1 2 0 0,22-2-2 0 0,0 0 0 0 0,-1 2 0 0 0,1 1 0 0 0,0 0 0 0 0,0 2 0 0 0,-1 1 0 0 0,31 9 0 0 0,-13 1-2239 0 0</inkml:trace>
</inkml:ink>
</file>

<file path=ppt/ink/ink14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3.082"/>
    </inkml:context>
    <inkml:brush xml:id="br0">
      <inkml:brushProperty name="width" value="0.1" units="cm"/>
      <inkml:brushProperty name="height" value="0.1" units="cm"/>
      <inkml:brushProperty name="color" value="#008C3A"/>
    </inkml:brush>
  </inkml:definitions>
  <inkml:trace contextRef="#ctx0" brushRef="#br0">160 2 12727 0 0,'-5'-1'286'0'0,"0"1"0"0"0,1 0 0 0 0,-1 0 0 0 0,0 0 0 0 0,1 1-1 0 0,-1-1 1 0 0,0 1 0 0 0,1 0 0 0 0,-1 0 0 0 0,1 1 0 0 0,-1 0-1 0 0,1-1 1 0 0,0 1 0 0 0,0 1 0 0 0,0-1 0 0 0,-7 6 0 0 0,6-3-1 0 0,0 0 0 0 0,0 0 0 0 0,0 1 0 0 0,1 0 1 0 0,0-1-1 0 0,0 2 0 0 0,1-1 0 0 0,-1 0 0 0 0,2 1 1 0 0,-4 7-1 0 0,-2 14 338 0 0,2 1 0 0 0,0 0 0 0 0,2 0 1 0 0,0 37-1 0 0,3-56-487 0 0,1 9-111 0 0,0-1 0 0 0,1 0 0 0 0,1 0-1 0 0,1 0 1 0 0,6 25 0 0 0,-7-36-1461 0 0,1 0 0 0 0,-1-1 0 0 0,1 1 0 0 0,1-1 0 0 0,4 8 0 0 0</inkml:trace>
</inkml:ink>
</file>

<file path=ppt/ink/ink14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3.435"/>
    </inkml:context>
    <inkml:brush xml:id="br0">
      <inkml:brushProperty name="width" value="0.1" units="cm"/>
      <inkml:brushProperty name="height" value="0.1" units="cm"/>
      <inkml:brushProperty name="color" value="#008C3A"/>
    </inkml:brush>
  </inkml:definitions>
  <inkml:trace contextRef="#ctx0" brushRef="#br0">125 12 7367 0 0,'-12'-11'10180'0'0,"7"10"-10370"0"0,1 2 353 0 0,-1 0 0 0 0,1 1 0 0 0,-1-1 0 0 0,1 1 0 0 0,0 0 0 0 0,0 0 0 0 0,0 0 0 0 0,0 1 0 0 0,0 0 0 0 0,0-1 0 0 0,1 1 0 0 0,-1 0 0 0 0,1 1 0 0 0,0-1 0 0 0,0 1 0 0 0,0-1 0 0 0,0 1 0 0 0,1 0 0 0 0,-1 0 0 0 0,1 0 0 0 0,0 0 0 0 0,0 1 0 0 0,1-1 0 0 0,-3 8 0 0 0,-2 6-139 0 0,1-1 0 0 0,1 1 0 0 0,1 0 0 0 0,0 0-1 0 0,1 20 1 0 0,1-29-1 0 0,1 1 0 0 0,0 0 0 0 0,1 0 0 0 0,1 0 1 0 0,-1-1-1 0 0,1 1 0 0 0,1-1 0 0 0,0 1 0 0 0,0-1 0 0 0,1 0 0 0 0,0 0 0 0 0,5 8 0 0 0,-4-11 13 0 0,-1 0 1 0 0,1-1-1 0 0,0 0 0 0 0,0 0 0 0 0,0 0 1 0 0,1 0-1 0 0,-1-1 0 0 0,1 0 0 0 0,0 0 0 0 0,0-1 1 0 0,1 0-1 0 0,-1 0 0 0 0,1 0 0 0 0,0-1 0 0 0,-1 0 1 0 0,1 0-1 0 0,9 1 0 0 0,143 15 533 0 0,-66-10-445 0 0,-78-7-548 0 0,-1 0-1 0 0,1-1 1 0 0,17-3-1 0 0,-15 1-1298 0 0</inkml:trace>
</inkml:ink>
</file>

<file path=ppt/ink/ink14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3.815"/>
    </inkml:context>
    <inkml:brush xml:id="br0">
      <inkml:brushProperty name="width" value="0.1" units="cm"/>
      <inkml:brushProperty name="height" value="0.1" units="cm"/>
      <inkml:brushProperty name="color" value="#008C3A"/>
    </inkml:brush>
  </inkml:definitions>
  <inkml:trace contextRef="#ctx0" brushRef="#br0">141 1 13791 0 0,'0'0'1247'0'0,"-2"1"-1023"0"0,-63 59 2767 0 0,58-52-2761 0 0,-1 1 0 0 0,1 0 1 0 0,1 0-1 0 0,0 0 0 0 0,0 1 1 0 0,1 0-1 0 0,0 0 1 0 0,1 0-1 0 0,0 0 0 0 0,0 1 1 0 0,1 0-1 0 0,1 0 0 0 0,-3 20 1 0 0,4-9 176 0 0,0 0 0 0 0,2 0 0 0 0,0 0 0 0 0,2-1 0 0 0,0 1 0 0 0,7 21 0 0 0,-7-32-809 0 0,0 0 0 0 0,1 0 0 0 0,0-1 0 0 0,1 0 0 0 0,0 1 0 0 0,1-2 0 0 0,0 1 0 0 0,0-1 0 0 0,15 17 0 0 0</inkml:trace>
</inkml:ink>
</file>

<file path=ppt/ink/ink14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4.178"/>
    </inkml:context>
    <inkml:brush xml:id="br0">
      <inkml:brushProperty name="width" value="0.1" units="cm"/>
      <inkml:brushProperty name="height" value="0.1" units="cm"/>
      <inkml:brushProperty name="color" value="#008C3A"/>
    </inkml:brush>
  </inkml:definitions>
  <inkml:trace contextRef="#ctx0" brushRef="#br0">317 110 7367 0 0,'1'-19'-362'0'0,"0"11"1222"0"0,-1 0-1 0 0,0 0 1 0 0,0 0 0 0 0,-1 0-1 0 0,0 1 1 0 0,-3-12 0 0 0,4 18-696 0 0,-1-1 0 0 0,0 1 0 0 0,1-1 0 0 0,-1 1 0 0 0,0 0 0 0 0,0-1 0 0 0,0 1 0 0 0,0 0 0 0 0,0 0 0 0 0,0-1 0 0 0,-1 1 0 0 0,1 0 0 0 0,0 0 0 0 0,-1 1 0 0 0,1-1 0 0 0,0 0 1 0 0,-1 0-1 0 0,1 1 0 0 0,-1-1 0 0 0,1 0 0 0 0,-1 1 0 0 0,0 0 0 0 0,1-1 0 0 0,-1 1 0 0 0,1 0 0 0 0,-1 0 0 0 0,0 0 0 0 0,1 0 0 0 0,-1 0 0 0 0,1 0 0 0 0,-1 0 0 0 0,0 1 0 0 0,1-1 0 0 0,-1 0 0 0 0,1 1 0 0 0,-1 0 0 0 0,-1 0 1 0 0,-13 4-78 0 0,1 1 0 0 0,0 1 0 0 0,0 0 1 0 0,1 1-1 0 0,-1 1 0 0 0,2 0 0 0 0,-1 1 1 0 0,2 0-1 0 0,-1 1 0 0 0,-12 14 1 0 0,15-14 90 0 0,1 0 1 0 0,0 0 0 0 0,0 1-1 0 0,1 0 1 0 0,0 0 0 0 0,1 1-1 0 0,1 0 1 0 0,0 0 0 0 0,1 1-1 0 0,0 0 1 0 0,-5 24-1 0 0,9-32-148 0 0,1-1-1 0 0,-1 1 1 0 0,1-1-1 0 0,0 1 1 0 0,0 0-1 0 0,1-1 0 0 0,0 1 1 0 0,0-1-1 0 0,0 1 1 0 0,1-1-1 0 0,-1 0 0 0 0,1 0 1 0 0,1 1-1 0 0,-1-1 1 0 0,1 0-1 0 0,-1-1 0 0 0,2 1 1 0 0,-1 0-1 0 0,0-1 1 0 0,1 0-1 0 0,0 0 0 0 0,0 0 1 0 0,0 0-1 0 0,0-1 1 0 0,1 1-1 0 0,-1-1 0 0 0,1 0 1 0 0,0 0-1 0 0,0-1 1 0 0,0 1-1 0 0,0-1 0 0 0,0-1 1 0 0,1 1-1 0 0,-1-1 1 0 0,1 1-1 0 0,-1-2 0 0 0,1 1 1 0 0,7 0-1 0 0,-1 0-37 0 0,0-1-1 0 0,0 0 0 0 0,1-1 1 0 0,-1 0-1 0 0,0-1 1 0 0,0 0-1 0 0,0-1 1 0 0,20-8-1 0 0,-24 7 1 0 0,1-1 0 0 0,-1 1 0 0 0,0-2 0 0 0,-1 1 1 0 0,1-1-1 0 0,-1 0 0 0 0,0-1 0 0 0,0 0 0 0 0,-1 0 0 0 0,0 0 0 0 0,9-16 0 0 0,15-35 268 0 0,-29 56-244 0 0,0-1 0 0 0,0 1-1 0 0,0-1 1 0 0,0 1 0 0 0,-1-1 0 0 0,1 0 0 0 0,-1 1 0 0 0,0-1 0 0 0,0 0 0 0 0,0 1 0 0 0,0-1 0 0 0,0 0-1 0 0,-1 1 1 0 0,1-1 0 0 0,-1 0 0 0 0,1 1 0 0 0,-1-1 0 0 0,0 1 0 0 0,0-1 0 0 0,0 1 0 0 0,-2-3-1 0 0,2 4 204 0 0,-18 24 636 0 0,18-13-846 0 0,1 0 0 0 0,-1 0 1 0 0,2-1-1 0 0,-1 1 0 0 0,2 0 1 0 0,-1-1-1 0 0,5 15 0 0 0,27 71 62 0 0,-11-33-51 0 0,-4-3-49 0 0,5 8-277 0 0,-3 1 0 0 0,-3 1 0 0 0,11 107 0 0 0,-29-148-832 0 0,-3-3-55 0 0</inkml:trace>
</inkml:ink>
</file>

<file path=ppt/ink/ink14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7.909"/>
    </inkml:context>
    <inkml:brush xml:id="br0">
      <inkml:brushProperty name="width" value="0.1" units="cm"/>
      <inkml:brushProperty name="height" value="0.1" units="cm"/>
      <inkml:brushProperty name="color" value="#008C3A"/>
    </inkml:brush>
  </inkml:definitions>
  <inkml:trace contextRef="#ctx0" brushRef="#br0">17 137 5063 0 0,'-8'-16'11977'0'0,"0"-3"-7574"0"0,9 18-4254 0 0,0-1 0 0 0,0 0 0 0 0,0 1 0 0 0,1-1 0 0 0,-1 1 0 0 0,0 0 1 0 0,1-1-1 0 0,-1 1 0 0 0,1 0 0 0 0,-1 0 0 0 0,1 0 0 0 0,0 0 0 0 0,0 0 0 0 0,-1 0 0 0 0,1 0 0 0 0,0 1 0 0 0,0-1 0 0 0,2 0 0 0 0,41-9 269 0 0,-38 8-239 0 0,285-60 588 0 0,-285 60-754 0 0,-1 1 0 0 0,1 0 1 0 0,0 0-1 0 0,-1 1 0 0 0,1 0 0 0 0,0 0 0 0 0,-1 0 0 0 0,1 1 0 0 0,-1 0 1 0 0,1 0-1 0 0,-1 1 0 0 0,10 3 0 0 0,20 16-4722 0 0,-31-6-169 0 0</inkml:trace>
</inkml:ink>
</file>

<file path=ppt/ink/ink14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8.241"/>
    </inkml:context>
    <inkml:brush xml:id="br0">
      <inkml:brushProperty name="width" value="0.1" units="cm"/>
      <inkml:brushProperty name="height" value="0.1" units="cm"/>
      <inkml:brushProperty name="color" value="#008C3A"/>
    </inkml:brush>
  </inkml:definitions>
  <inkml:trace contextRef="#ctx0" brushRef="#br0">155 3 13327 0 0,'0'0'612'0'0,"-30"-2"419"0"0,27 1-734 0 0,0 1 0 0 0,1 0 0 0 0,-1 0 0 0 0,0 0 0 0 0,1 1 0 0 0,-1-1 0 0 0,0 1 0 0 0,0-1 0 0 0,1 1 0 0 0,-1 0 0 0 0,1 0 0 0 0,-1 0 0 0 0,1 0 0 0 0,-1 1 0 0 0,1-1 0 0 0,0 1 0 0 0,-4 2 0 0 0,2 0-41 0 0,0 1 0 0 0,0-1 0 0 0,1 1 0 0 0,-1-1 0 0 0,1 1 0 0 0,0 0 0 0 0,1 0-1 0 0,-3 7 1 0 0,-3 9 44 0 0,1 1 0 0 0,2 0 0 0 0,-5 30 0 0 0,9-46-179 0 0,-4 28 53 0 0,1 0 0 0 0,2 1 0 0 0,2 37 0 0 0,0-60-166 0 0,1 0 0 0 0,1 0 0 0 0,0 0 0 0 0,0 0 0 0 0,1 0 0 0 0,1 0 0 0 0,0-1 0 0 0,0 0 0 0 0,2 0 0 0 0,-1 0 0 0 0,1 0 0 0 0,9 12 0 0 0,9-2 369 0 0,-15-14-2159 0 0</inkml:trace>
</inkml:ink>
</file>

<file path=ppt/ink/ink14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8.610"/>
    </inkml:context>
    <inkml:brush xml:id="br0">
      <inkml:brushProperty name="width" value="0.1" units="cm"/>
      <inkml:brushProperty name="height" value="0.1" units="cm"/>
      <inkml:brushProperty name="color" value="#008C3A"/>
    </inkml:brush>
  </inkml:definitions>
  <inkml:trace contextRef="#ctx0" brushRef="#br0">0 131 10135 0 0,'0'0'778'0'0,"21"-19"1138"0"0,-17 14-1635 0 0,0 1 1 0 0,0 1 0 0 0,0-1-1 0 0,1 1 1 0 0,-1-1 0 0 0,1 1-1 0 0,0 0 1 0 0,0 1 0 0 0,0-1-1 0 0,0 1 1 0 0,1 0 0 0 0,-1 1-1 0 0,10-3 1 0 0,10 0 2646 0 0,48-3 1 0 0,5-1-471 0 0,-63 5-3280 0 0,0-1 0 0 0,-1 0-1 0 0,1-1 1 0 0,-1-1 0 0 0,21-11 0 0 0,-17 7-6637 0 0</inkml:trace>
</inkml:ink>
</file>

<file path=ppt/ink/ink14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8.985"/>
    </inkml:context>
    <inkml:brush xml:id="br0">
      <inkml:brushProperty name="width" value="0.1" units="cm"/>
      <inkml:brushProperty name="height" value="0.1" units="cm"/>
      <inkml:brushProperty name="color" value="#008C3A"/>
    </inkml:brush>
  </inkml:definitions>
  <inkml:trace contextRef="#ctx0" brushRef="#br0">19 21 11055 0 0,'-19'-20'12640'0'0,"24"29"-12480"0"0,2 0-160 0 0,-1-2 0 0 0</inkml:trace>
  <inkml:trace contextRef="#ctx0" brushRef="#br0" timeOffset="1">77 528 12895 0 0,'-14'-5'9512'0'0,"20"13"-9816"0"0,0-2-80 0 0</inkml:trace>
</inkml:ink>
</file>

<file path=ppt/ink/ink14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5:59.957"/>
    </inkml:context>
    <inkml:brush xml:id="br0">
      <inkml:brushProperty name="width" value="0.1" units="cm"/>
      <inkml:brushProperty name="height" value="0.1" units="cm"/>
      <inkml:brushProperty name="color" value="#008C3A"/>
    </inkml:brush>
  </inkml:definitions>
  <inkml:trace contextRef="#ctx0" brushRef="#br0">0 241 9847 0 0,'0'0'890'0'0,"14"-31"1910"0"0,14-23 950 0 0,16-25-571 0 0,-40 73-2969 0 0,0 0 0 0 0,1 0 0 0 0,0 1 0 0 0,0-1 0 0 0,0 1 0 0 0,1 1 0 0 0,0-1 0 0 0,0 1-1 0 0,0 0 1 0 0,7-4 0 0 0,0 1 146 0 0,-11 6-293 0 0,0 0 0 0 0,0-1 0 0 0,0 1 0 0 0,0 0 0 0 0,0 0 0 0 0,1 0 0 0 0,-1 1 0 0 0,0-1 0 0 0,0 0 0 0 0,1 1 0 0 0,-1 0 0 0 0,0-1 0 0 0,5 1-1 0 0,-6 0 28 0 0,9 26 71 0 0,-9-16-161 0 0,0 0 0 0 0,0-1 1 0 0,-1 1-1 0 0,-1 0 0 0 0,0-1 0 0 0,0 1 0 0 0,-4 15 0 0 0,-26 70-10 0 0,17-53-6 0 0,6-21-26 0 0,4-10-39 0 0,0 0 1 0 0,1 0-1 0 0,0 0 1 0 0,1 0-1 0 0,0 1 1 0 0,0 13 0 0 0,2-22 67 0 0,0-1 1 0 0,0 1 0 0 0,1-1-1 0 0,-1 1 1 0 0,1-1 0 0 0,0 1 0 0 0,0-1-1 0 0,0 0 1 0 0,0 1 0 0 0,0-1 0 0 0,0 0-1 0 0,1 0 1 0 0,-1 0 0 0 0,1 0-1 0 0,-1 0 1 0 0,1 0 0 0 0,0 0 0 0 0,0 0-1 0 0,0-1 1 0 0,0 1 0 0 0,0-1-1 0 0,0 0 1 0 0,0 1 0 0 0,0-1 0 0 0,1 0-1 0 0,-1 0 1 0 0,0 0 0 0 0,1-1 0 0 0,-1 1-1 0 0,1 0 1 0 0,-1-1 0 0 0,1 0-1 0 0,4 1 1 0 0,76 0 223 0 0,-13-1-35 0 0,-10-2-4004 0 0,-45 0-843 0 0,0 1-1857 0 0</inkml:trace>
</inkml:ink>
</file>

<file path=ppt/ink/ink1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0"/>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4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0.336"/>
    </inkml:context>
    <inkml:brush xml:id="br0">
      <inkml:brushProperty name="width" value="0.1" units="cm"/>
      <inkml:brushProperty name="height" value="0.1" units="cm"/>
      <inkml:brushProperty name="color" value="#008C3A"/>
    </inkml:brush>
  </inkml:definitions>
  <inkml:trace contextRef="#ctx0" brushRef="#br0">94 19 12383 0 0,'0'0'1119'0'0,"-28"-1"1577"0"0,24 5-2316 0 0,0 0 1 0 0,0 0-1 0 0,0 0 1 0 0,1 1-1 0 0,0-1 1 0 0,0 1 0 0 0,0 0-1 0 0,0 0 1 0 0,1 0-1 0 0,-1 0 1 0 0,-1 8-1 0 0,-17 61 1614 0 0,20-67-1874 0 0,-1 0 0 0 0,1-1 0 0 0,1 1 1 0 0,-1 0-1 0 0,1 0 0 0 0,0 0 0 0 0,1-1 0 0 0,0 1 1 0 0,0 0-1 0 0,0 0 0 0 0,1-1 0 0 0,0 1 0 0 0,3 7 1 0 0,-3-11-103 0 0,0 1 1 0 0,1-1-1 0 0,-1 0 1 0 0,0 0-1 0 0,1 0 1 0 0,0 0-1 0 0,0 0 1 0 0,0-1-1 0 0,0 1 1 0 0,0-1-1 0 0,0 0 1 0 0,1 0-1 0 0,-1 0 1 0 0,1 0-1 0 0,-1 0 1 0 0,1-1-1 0 0,0 0 1 0 0,0 0-1 0 0,-1 0 1 0 0,1 0-1 0 0,0 0 1 0 0,0-1-1 0 0,0 0 1 0 0,4 0-1 0 0,13 0 35 0 0,-1-1 0 0 0,1 0-1 0 0,-1-2 1 0 0,1-1 0 0 0,22-7 0 0 0,-33 9-24 0 0,0-2 1 0 0,0 0 0 0 0,0 0-1 0 0,-1 0 1 0 0,1-1-1 0 0,-1-1 1 0 0,-1 0 0 0 0,1 0-1 0 0,-1 0 1 0 0,0-1-1 0 0,14-16 1 0 0,-20 21-16 0 0,0 0 0 0 0,0-1 0 0 0,-1 0 0 0 0,1 1 0 0 0,-1-1-1 0 0,0 0 1 0 0,0 0 0 0 0,0 0 0 0 0,0 0 0 0 0,0 0 0 0 0,-1 0 0 0 0,1 0 0 0 0,-1 0 0 0 0,0 0 0 0 0,0 0-1 0 0,0 0 1 0 0,0 0 0 0 0,0 0 0 0 0,-1-4 0 0 0,-1 2 3 0 0,0 0 0 0 0,0 0 0 0 0,0 0 0 0 0,-1 0 0 0 0,1 0 0 0 0,-1 1 0 0 0,0-1 0 0 0,0 1 0 0 0,-1 0 0 0 0,-4-5 0 0 0,-2 0 1 0 0,-1 0 0 0 0,0 0 0 0 0,0 1 0 0 0,-1 0-1 0 0,0 1 1 0 0,0 0 0 0 0,-21-8 0 0 0,-30-2-20 0 0,58 17-80 0 0,0-1 0 0 0,1 0 0 0 0,-1 1 0 0 0,1 0 0 0 0,-1 0 0 0 0,0 1 0 0 0,1-1 0 0 0,-1 1 0 0 0,1 0 0 0 0,-1 0 0 0 0,-7 3-1 0 0,11-3-429 0 0</inkml:trace>
</inkml:ink>
</file>

<file path=ppt/ink/ink14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0.917"/>
    </inkml:context>
    <inkml:brush xml:id="br0">
      <inkml:brushProperty name="width" value="0.1" units="cm"/>
      <inkml:brushProperty name="height" value="0.1" units="cm"/>
      <inkml:brushProperty name="color" value="#008C3A"/>
    </inkml:brush>
  </inkml:definitions>
  <inkml:trace contextRef="#ctx0" brushRef="#br0">204 27 6447 0 0,'0'-12'9326'0'0,"-2"10"-9725"0"0,-1 0 694 0 0,-1 0 1 0 0,0 0-1 0 0,0 1 1 0 0,0 0-1 0 0,0 0 0 0 0,0 0 1 0 0,0 0-1 0 0,0 0 0 0 0,0 1 1 0 0,0 0-1 0 0,0 0 1 0 0,-1 0-1 0 0,1 0 0 0 0,-4 2 1 0 0,-61 9 592 0 0,65-10-861 0 0,1 0 1 0 0,-1 0 0 0 0,1 0 0 0 0,-1 0-1 0 0,1 0 1 0 0,0 1 0 0 0,-1-1 0 0 0,1 1 0 0 0,0 0-1 0 0,0 0 1 0 0,0 0 0 0 0,0 1 0 0 0,1-1 0 0 0,-1 0-1 0 0,1 1 1 0 0,-1 0 0 0 0,1 0 0 0 0,0 0-1 0 0,0 0 1 0 0,0 0 0 0 0,0 0 0 0 0,1 0 0 0 0,-3 5-1 0 0,4-5-10 0 0,0 1 0 0 0,-1-1 0 0 0,1 1 0 0 0,0-1-1 0 0,1 1 1 0 0,-1-1 0 0 0,0 1 0 0 0,1-1 0 0 0,0 1-1 0 0,0-1 1 0 0,0 0 0 0 0,0 1 0 0 0,1-1-1 0 0,-1 0 1 0 0,1 0 0 0 0,0 0 0 0 0,0 0 0 0 0,0 0-1 0 0,0-1 1 0 0,0 1 0 0 0,1 0 0 0 0,-1-1 0 0 0,1 0-1 0 0,3 3 1 0 0,13 9 136 0 0,0-1 0 0 0,1-1 0 0 0,39 17 0 0 0,-44-22-32 0 0,0 0 0 0 0,0 0 0 0 0,-1 1-1 0 0,0 1 1 0 0,0 0 0 0 0,-1 1 0 0 0,0 1 0 0 0,-1 0-1 0 0,15 16 1 0 0,-26-25-90 0 0,0 0 0 0 0,1 0 0 0 0,-1 0-1 0 0,0-1 1 0 0,0 1 0 0 0,0 0 0 0 0,0 0 0 0 0,-1 0-1 0 0,1 1 1 0 0,0-1 0 0 0,-1 0 0 0 0,0 0 0 0 0,1 0 0 0 0,-1 0-1 0 0,0 1 1 0 0,0-1 0 0 0,0 0 0 0 0,0 0 0 0 0,-1 0-1 0 0,0 4 1 0 0,0-3 3 0 0,-1 1 1 0 0,1-1-1 0 0,-1 0 0 0 0,0 0 0 0 0,0 0 0 0 0,0 0 1 0 0,-1 0-1 0 0,1-1 0 0 0,-1 1 0 0 0,1-1 1 0 0,-6 4-1 0 0,-8 5 105 0 0,0-2 0 0 0,-1 0 1 0 0,-35 14-1 0 0,34-15 27 0 0,14-7-149 0 0,-4 3 6 0 0,1 0 0 0 0,0-1 0 0 0,-1 0-1 0 0,1 0 1 0 0,-1-1 0 0 0,0 0 0 0 0,0 0 0 0 0,0-1-1 0 0,0 0 1 0 0,0 0 0 0 0,0-1 0 0 0,0 0 0 0 0,-11-2-1 0 0,19 0-10 0 0,0-1-1 0 0,0 1 0 0 0,0-1 1 0 0,0 0-1 0 0,0 1 0 0 0,1-1 0 0 0,-1 0 1 0 0,1 1-1 0 0,0-1 0 0 0,0 1 0 0 0,0-1 1 0 0,2-3-1 0 0,-3 6-11 0 0,21-44-107 0 0,2 1 0 0 0,1 2 0 0 0,3 0-1 0 0,36-43 1 0 0,-10 32-1 0 0,-42 43 89 0 0,-1-1 0 0 0,1 0 0 0 0,-2 0 0 0 0,0-1 1 0 0,0 0-1 0 0,10-17 0 0 0,-19 27 7 0 0,1 0-1 0 0,-1 0 1 0 0,1 0-1 0 0,-1 0 1 0 0,0-1-1 0 0,1 1 1 0 0,-1 0-1 0 0,0 0 1 0 0,0-1 0 0 0,0 1-1 0 0,0 0 1 0 0,0-1-1 0 0,0 1 1 0 0,0 0-1 0 0,0 0 1 0 0,-1-1-1 0 0,1 1 1 0 0,0 0-1 0 0,-1 0 1 0 0,1-1 0 0 0,-1 1-1 0 0,1 0 1 0 0,-1 0-1 0 0,0 0 1 0 0,1 0-1 0 0,-1 0 1 0 0,0 0-1 0 0,0 0 1 0 0,0 0-1 0 0,0 0 1 0 0,0 0 0 0 0,0 1-1 0 0,0-1 1 0 0,0 0-1 0 0,0 0 1 0 0,0 1-1 0 0,0-1 1 0 0,-1 1-1 0 0,1-1 1 0 0,0 1-1 0 0,0 0 1 0 0,0-1-1 0 0,-1 1 1 0 0,1 0 0 0 0,-2 0-1 0 0,-4-2-157 0 0,0 1-1 0 0,0 0 1 0 0,0 0-1 0 0,-1 0 1 0 0,-8 1-1 0 0,9 2-794 0 0</inkml:trace>
</inkml:ink>
</file>

<file path=ppt/ink/ink14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1.356"/>
    </inkml:context>
    <inkml:brush xml:id="br0">
      <inkml:brushProperty name="width" value="0.1" units="cm"/>
      <inkml:brushProperty name="height" value="0.1" units="cm"/>
      <inkml:brushProperty name="color" value="#008C3A"/>
    </inkml:brush>
  </inkml:definitions>
  <inkml:trace contextRef="#ctx0" brushRef="#br0">1 343 10591 0 0,'0'0'964'0'0,"23"-17"-776"0"0,7 4 1394 0 0,0 1-1 0 0,1 1 1 0 0,60-12-1 0 0,6-2 1265 0 0,498-108 1934 0 0,-488 114-4485 0 0,535-68 386 0 0,-629 86-1154 0 0,0 0 1 0 0,0 1-1 0 0,0 0 0 0 0,0 1 0 0 0,0 1 1 0 0,20 4-1 0 0</inkml:trace>
</inkml:ink>
</file>

<file path=ppt/ink/ink14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2.653"/>
    </inkml:context>
    <inkml:brush xml:id="br0">
      <inkml:brushProperty name="width" value="0.1" units="cm"/>
      <inkml:brushProperty name="height" value="0.1" units="cm"/>
      <inkml:brushProperty name="color" value="#008C3A"/>
    </inkml:brush>
  </inkml:definitions>
  <inkml:trace contextRef="#ctx0" brushRef="#br0">126 0 13303 0 0,'0'0'1536'0'0,"-25"23"2042"0"0,18-15-3315 0 0,-7 8-60 0 0,0 1-1 0 0,1 0 1 0 0,1 1-1 0 0,-17 33 1 0 0,27-48-191 0 0,1 0 1 0 0,-1 0-1 0 0,1 0 0 0 0,0 0 1 0 0,0 0-1 0 0,0 0 0 0 0,0 0 1 0 0,1 0-1 0 0,-1 0 0 0 0,1 0 1 0 0,0 1-1 0 0,0-1 0 0 0,0 0 1 0 0,0 0-1 0 0,1 0 0 0 0,-1 0 1 0 0,1 1-1 0 0,0-1 0 0 0,-1 0 1 0 0,2 0-1 0 0,-1 0 1 0 0,0 0-1 0 0,0-1 0 0 0,1 1 1 0 0,0 0-1 0 0,0 0 0 0 0,-1-1 1 0 0,1 1-1 0 0,1-1 0 0 0,-1 0 1 0 0,0 0-1 0 0,1 0 0 0 0,-1 0 1 0 0,1 0-1 0 0,-1 0 0 0 0,1 0 1 0 0,0-1-1 0 0,0 1 0 0 0,0-1 1 0 0,5 2-1 0 0,4 0 144 0 0,0 0 0 0 0,0-1-1 0 0,0 0 1 0 0,1-1 0 0 0,-1-1 0 0 0,0 0-1 0 0,0 0 1 0 0,14-3 0 0 0,-8 2 118 0 0,0 0-1 0 0,34 3 1 0 0,83 20-1950 0 0,-123-20-271 0 0</inkml:trace>
</inkml:ink>
</file>

<file path=ppt/ink/ink14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3.013"/>
    </inkml:context>
    <inkml:brush xml:id="br0">
      <inkml:brushProperty name="width" value="0.1" units="cm"/>
      <inkml:brushProperty name="height" value="0.1" units="cm"/>
      <inkml:brushProperty name="color" value="#008C3A"/>
    </inkml:brush>
  </inkml:definitions>
  <inkml:trace contextRef="#ctx0" brushRef="#br0">121 0 6911 0 0,'-27'28'1098'0'0,"19"-19"752"0"0,1 0 1 0 0,0 0 0 0 0,0 0-1 0 0,1 1 1 0 0,-8 16 0 0 0,6-9-832 0 0,1 0 0 0 0,1 1-1 0 0,-5 20 1 0 0,7-20-913 0 0,1-1 0 0 0,0 1 0 0 0,2 0 1 0 0,0-1-1 0 0,1 1 0 0 0,0 0 0 0 0,2 0 0 0 0,4 23 0 0 0,-5-36-232 0 0,0-1-1 0 0,1-1 0 0 0,-1 1 1 0 0,1 0-1 0 0,0 0 0 0 0,0 0 1 0 0,0-1-1 0 0,0 1 1 0 0,1-1-1 0 0,3 5 0 0 0</inkml:trace>
</inkml:ink>
</file>

<file path=ppt/ink/ink14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3.368"/>
    </inkml:context>
    <inkml:brush xml:id="br0">
      <inkml:brushProperty name="width" value="0.1" units="cm"/>
      <inkml:brushProperty name="height" value="0.1" units="cm"/>
      <inkml:brushProperty name="color" value="#008C3A"/>
    </inkml:brush>
  </inkml:definitions>
  <inkml:trace contextRef="#ctx0" brushRef="#br0">106 19 6447 0 0,'-5'-7'9676'0'0,"-7"-5"-5977"0"0,8 17-3438 0 0,-1-1 0 0 0,1 1 1 0 0,1 0-1 0 0,-1 0 0 0 0,1 0 1 0 0,-1 1-1 0 0,1-1 0 0 0,1 1 0 0 0,-4 8 1 0 0,-5 9-34 0 0,5-10-200 0 0,0 0 0 0 0,0 0 0 0 0,2 0 0 0 0,-1 1 0 0 0,2 0 0 0 0,0 0 0 0 0,-2 24 0 0 0,4-33-21 0 0,0 1 0 0 0,1 0 0 0 0,0 0 0 0 0,0-1 0 0 0,1 1 0 0 0,0 0 0 0 0,0-1 0 0 0,0 1 0 0 0,0-1 0 0 0,1 1 0 0 0,0-1 0 0 0,0 0 0 0 0,1 0 0 0 0,-1 0 0 0 0,1 0-1 0 0,0 0 1 0 0,0 0 0 0 0,1-1 0 0 0,0 1 0 0 0,-1-1 0 0 0,2 0 0 0 0,4 4 0 0 0,-3-5 12 0 0,1 1-1 0 0,-1-1 1 0 0,1-1-1 0 0,0 1 1 0 0,0-1-1 0 0,0 0 0 0 0,0-1 1 0 0,0 0-1 0 0,0 0 1 0 0,1 0-1 0 0,7-1 1 0 0,89-9 336 0 0,-63 4-276 0 0,5 3-93 0 0,-32 2-271 0 0,1-1 1 0 0,0 0-1 0 0,-1-1 0 0 0,1-1 1 0 0,-1 0-1 0 0,22-9 0 0 0,-21 6-892 0 0</inkml:trace>
</inkml:ink>
</file>

<file path=ppt/ink/ink14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3.770"/>
    </inkml:context>
    <inkml:brush xml:id="br0">
      <inkml:brushProperty name="width" value="0.1" units="cm"/>
      <inkml:brushProperty name="height" value="0.1" units="cm"/>
      <inkml:brushProperty name="color" value="#008C3A"/>
    </inkml:brush>
  </inkml:definitions>
  <inkml:trace contextRef="#ctx0" brushRef="#br0">197 0 8287 0 0,'0'0'756'0'0,"-34"21"1174"0"0,27-17-1001 0 0,1 0 0 0 0,0 1 0 0 0,-1-1 1 0 0,1 1-1 0 0,1 1 0 0 0,-1-1 0 0 0,-5 8 1 0 0,2-1 255 0 0,0 2 1 0 0,-14 25 0 0 0,4 2 181 0 0,-18 59 1 0 0,37-99-1343 0 0,-3 7 39 0 0,1 0-1 0 0,0 0 0 0 0,0 0 0 0 0,1 0 1 0 0,0 1-1 0 0,1-1 0 0 0,0 0 0 0 0,0 1 0 0 0,2 14 1 0 0,-1-21-100 0 0,-1 1 0 0 0,1 0 0 0 0,0 0 0 0 0,0-1 0 0 0,0 1 1 0 0,1-1-1 0 0,-1 1 0 0 0,0-1 0 0 0,1 1 0 0 0,0-1 0 0 0,-1 0 0 0 0,1 0 1 0 0,0 0-1 0 0,0 0 0 0 0,0 0 0 0 0,1 0 0 0 0,-1-1 0 0 0,0 1 1 0 0,1 0-1 0 0,-1-1 0 0 0,1 0 0 0 0,-1 0 0 0 0,1 0 0 0 0,0 0 1 0 0,-1 0-1 0 0,1 0 0 0 0,0-1 0 0 0,0 1 0 0 0,-1-1 0 0 0,1 0 1 0 0,0 0-1 0 0,4 0 0 0 0,29-3-2119 0 0,-17 0 223 0 0</inkml:trace>
</inkml:ink>
</file>

<file path=ppt/ink/ink14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4.117"/>
    </inkml:context>
    <inkml:brush xml:id="br0">
      <inkml:brushProperty name="width" value="0.1" units="cm"/>
      <inkml:brushProperty name="height" value="0.1" units="cm"/>
      <inkml:brushProperty name="color" value="#008C3A"/>
    </inkml:brush>
  </inkml:definitions>
  <inkml:trace contextRef="#ctx0" brushRef="#br0">241 45 10135 0 0,'0'0'778'0'0,"16"-19"3510"0"0,-16 18-4106 0 0,-1-1 1 0 0,1 1 0 0 0,-1 0 0 0 0,0-1 0 0 0,1 1 0 0 0,-1 0-1 0 0,0 0 1 0 0,0-1 0 0 0,0 1 0 0 0,0 0 0 0 0,0 0 0 0 0,0 0-1 0 0,0 0 1 0 0,0 0 0 0 0,-1 0 0 0 0,1 1 0 0 0,0-1 0 0 0,0 0-1 0 0,-1 1 1 0 0,1-1 0 0 0,-1 0 0 0 0,1 1 0 0 0,0 0 0 0 0,-1-1 0 0 0,1 1-1 0 0,-1 0 1 0 0,1 0 0 0 0,-1 0 0 0 0,-2 0 0 0 0,-1-1-29 0 0,0 1 0 0 0,-1 0 1 0 0,1 0-1 0 0,0 0 0 0 0,-1 1 1 0 0,-9 2-1 0 0,5 2-66 0 0,0 0 1 0 0,1 0-1 0 0,0 1 0 0 0,0 0 1 0 0,0 0-1 0 0,1 1 1 0 0,0 0-1 0 0,0 1 1 0 0,-8 11-1 0 0,4-5 38 0 0,1 0-1 0 0,1 1 1 0 0,0 1-1 0 0,-13 27 1 0 0,21-38-103 0 0,0-1 0 0 0,1 1 0 0 0,-1 0 0 0 0,1-1 1 0 0,0 1-1 0 0,0 0 0 0 0,1 0 0 0 0,-1 0 0 0 0,1 0 0 0 0,0 0 1 0 0,0 0-1 0 0,1 0 0 0 0,-1-1 0 0 0,1 1 0 0 0,0 0 0 0 0,4 9 0 0 0,-4-12-12 0 0,1 1-1 0 0,-1-1 0 0 0,1 0 0 0 0,0 0 0 0 0,0 1 0 0 0,0-1 0 0 0,0 0 0 0 0,0-1 0 0 0,0 1 0 0 0,0 0 0 0 0,1 0 0 0 0,-1-1 0 0 0,1 0 0 0 0,-1 1 0 0 0,1-1 0 0 0,0 0 0 0 0,-1 0 0 0 0,1-1 0 0 0,0 1 1 0 0,0 0-1 0 0,-1-1 0 0 0,1 0 0 0 0,0 1 0 0 0,0-1 0 0 0,0 0 0 0 0,0-1 0 0 0,-1 1 0 0 0,1 0 0 0 0,0-1 0 0 0,3-1 0 0 0,5 0-33 0 0,-1-1 0 0 0,1-1-1 0 0,-1 0 1 0 0,1 0 0 0 0,-1-1-1 0 0,0 0 1 0 0,-1-1 0 0 0,0 0 0 0 0,0-1-1 0 0,13-11 1 0 0,-9 6-20 0 0,0-1 1 0 0,-2-1-1 0 0,1 0 0 0 0,-2 0 1 0 0,17-30-1 0 0,-21 66 580 0 0,-1 0 0 0 0,-1 0 0 0 0,2 31 0 0 0,0-9-157 0 0,4 48-308 0 0,-7-53-99 0 0,13 64-1 0 0,-8-76-3713 0 0</inkml:trace>
</inkml:ink>
</file>

<file path=ppt/ink/ink14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4.465"/>
    </inkml:context>
    <inkml:brush xml:id="br0">
      <inkml:brushProperty name="width" value="0.1" units="cm"/>
      <inkml:brushProperty name="height" value="0.1" units="cm"/>
      <inkml:brushProperty name="color" value="#008C3A"/>
    </inkml:brush>
  </inkml:definitions>
  <inkml:trace contextRef="#ctx0" brushRef="#br0">1 0 13015 0 0,'-1'4'8322'0'0,"4"1"-8509"0"0,12 11 867 0 0,1 0 1 0 0,1-2-1 0 0,0 1 0 0 0,21 11 1 0 0,-14-9-408 0 0,34 31 1 0 0,-21-13-127 0 0,80 83-54 0 0,-115-116-246 0 0,0 0-1 0 0,0 1 0 0 0,0-1 1 0 0,0 0-1 0 0,0 0 1 0 0,0-1-1 0 0,1 1 1 0 0,-1 0-1 0 0,0-1 1 0 0,1 1-1 0 0,0-1 0 0 0,-1 0 1 0 0,1 0-1 0 0,0 0 1 0 0,-1 0-1 0 0,1-1 1 0 0,6 2-1 0 0,0-2-1270 0 0</inkml:trace>
</inkml:ink>
</file>

<file path=ppt/ink/ink14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4.835"/>
    </inkml:context>
    <inkml:brush xml:id="br0">
      <inkml:brushProperty name="width" value="0.1" units="cm"/>
      <inkml:brushProperty name="height" value="0.1" units="cm"/>
      <inkml:brushProperty name="color" value="#008C3A"/>
    </inkml:brush>
  </inkml:definitions>
  <inkml:trace contextRef="#ctx0" brushRef="#br0">355 2 13791 0 0,'0'0'1247'0'0,"-30"-2"958"0"0,23 5-1870 0 0,1 1 0 0 0,0-1 0 0 0,0 1 0 0 0,1 1 0 0 0,0-1 0 0 0,-1 1 0 0 0,1 0 0 0 0,1 0 0 0 0,-1 0 0 0 0,1 1 0 0 0,0-1 0 0 0,-6 11 0 0 0,-16 18 746 0 0,-3-5-186 0 0,-47 36 0 0 0,42-38-464 0 0,-32 34-1 0 0,63-58-406 0 0,1 0 0 0 0,0 0-1 0 0,0 0 1 0 0,0 0 0 0 0,0 1 0 0 0,1-1 0 0 0,-1 1 0 0 0,1-1 0 0 0,0 1 0 0 0,-2 6 0 0 0,5 14-1193 0 0,-2-23 843 0 0,1 0 0 0 0,-1 1 0 0 0,1-1 0 0 0,0 0 0 0 0,-1 0 0 0 0,1 0 0 0 0,0 0 0 0 0,0 0-1 0 0,0 0 1 0 0,0 0 0 0 0,0 0 0 0 0,0 0 0 0 0,0 0 0 0 0,0 0 0 0 0,2 0 0 0 0</inkml:trace>
</inkml:ink>
</file>

<file path=ppt/ink/ink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5"/>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1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1"/>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4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5.401"/>
    </inkml:context>
    <inkml:brush xml:id="br0">
      <inkml:brushProperty name="width" value="0.1" units="cm"/>
      <inkml:brushProperty name="height" value="0.1" units="cm"/>
      <inkml:brushProperty name="color" value="#008C3A"/>
    </inkml:brush>
  </inkml:definitions>
  <inkml:trace contextRef="#ctx0" brushRef="#br0">1 169 9095 0 0,'0'0'1707'0'0,"18"-37"4693"0"0,-13 29-6017 0 0,0 0 1 0 0,0 0 0 0 0,1 0-1 0 0,0 1 1 0 0,0-1-1 0 0,1 2 1 0 0,0-1-1 0 0,0 1 1 0 0,0 0-1 0 0,1 0 1 0 0,0 1 0 0 0,0 0-1 0 0,1 0 1 0 0,-1 1-1 0 0,14-4 1 0 0,-6 2-157 0 0,1 1-1 0 0,0 0 1 0 0,0 2 0 0 0,0 0 0 0 0,0 1 0 0 0,0 0 0 0 0,32 2 0 0 0,-48 0-214 0 0,1 0 0 0 0,-1 0 0 0 0,0 0 0 0 0,1 0 0 0 0,-1 0 1 0 0,1 0-1 0 0,-1 0 0 0 0,0 0 0 0 0,1 0 0 0 0,-1 1 0 0 0,0-1 0 0 0,1 1 1 0 0,-1-1-1 0 0,0 1 0 0 0,0-1 0 0 0,1 1 0 0 0,-1 0 0 0 0,0-1 0 0 0,0 1 1 0 0,0 0-1 0 0,0 0 0 0 0,0 0 0 0 0,0 0 0 0 0,0 0 0 0 0,0 0 0 0 0,0 0 1 0 0,0 0-1 0 0,-1 0 0 0 0,1 1 0 0 0,0-1 0 0 0,-1 0 0 0 0,1 3 0 0 0,-1-2-5 0 0,-1 1-1 0 0,1-1 1 0 0,-1 0 0 0 0,0 1-1 0 0,0-1 1 0 0,0 0-1 0 0,-1 0 1 0 0,1 1-1 0 0,0-1 1 0 0,-1 0 0 0 0,1 0-1 0 0,-1 0 1 0 0,0-1-1 0 0,0 1 1 0 0,0 0-1 0 0,0-1 1 0 0,0 1 0 0 0,-2 1-1 0 0,-51 30 43 0 0,36-22-17 0 0,0 1 0 0 0,-18 14 1 0 0,33-23-30 0 0,0 1 0 0 0,0 0 0 0 0,0 0-1 0 0,0 0 1 0 0,1 0 0 0 0,-1 0 0 0 0,1 1 0 0 0,0-1 0 0 0,1 1 0 0 0,-1 0 0 0 0,1 0-1 0 0,0 0 1 0 0,-2 7 0 0 0,4-9-6 0 0,-1 1 0 0 0,1-1 1 0 0,0 1-1 0 0,0-1 0 0 0,0 1 0 0 0,1-1 0 0 0,-1 1 0 0 0,1-1 1 0 0,0 0-1 0 0,0 1 0 0 0,0-1 0 0 0,1 0 0 0 0,-1 0 0 0 0,1 1 1 0 0,-1-1-1 0 0,1 0 0 0 0,0-1 0 0 0,0 1 0 0 0,1 0 0 0 0,-1-1 1 0 0,0 1-1 0 0,1-1 0 0 0,0 1 0 0 0,4 2 0 0 0,9 7-15 0 0,1-1-1 0 0,1-1 1 0 0,22 11-1 0 0,-4-2 6 0 0,-26-14 12 0 0,0 2-1 0 0,0-1 1 0 0,-1 1 0 0 0,0 1-1 0 0,-1-1 1 0 0,1 2 0 0 0,12 15-1 0 0,-20-22 2 0 0,1 1-1 0 0,-1-1 0 0 0,0 0 0 0 0,0 0 0 0 0,0 1 0 0 0,0-1 1 0 0,0 1-1 0 0,0-1 0 0 0,-1 1 0 0 0,1-1 0 0 0,-1 1 0 0 0,0-1 0 0 0,0 1 1 0 0,0 0-1 0 0,0-1 0 0 0,-1 5 0 0 0,0-4 1 0 0,0 0-1 0 0,0-1 1 0 0,-1 1 0 0 0,1 0-1 0 0,-1 0 1 0 0,0-1-1 0 0,0 1 1 0 0,0-1 0 0 0,0 1-1 0 0,0-1 1 0 0,0 0 0 0 0,-1 0-1 0 0,1 0 1 0 0,-1 0 0 0 0,1 0-1 0 0,-6 2 1 0 0,-11 5 46 0 0,1-1 1 0 0,-1-1-1 0 0,0-1 1 0 0,-1-1 0 0 0,-36 6-1 0 0,30-7-79 0 0,-1 2-1 0 0,-29 11 1 0 0,57-32-6071 0 0</inkml:trace>
</inkml:ink>
</file>

<file path=ppt/ink/ink14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5.773"/>
    </inkml:context>
    <inkml:brush xml:id="br0">
      <inkml:brushProperty name="width" value="0.1" units="cm"/>
      <inkml:brushProperty name="height" value="0.1" units="cm"/>
      <inkml:brushProperty name="color" value="#008C3A"/>
    </inkml:brush>
  </inkml:definitions>
  <inkml:trace contextRef="#ctx0" brushRef="#br0">44 62 11519 0 0,'0'0'1040'0'0,"-6"-12"3067"0"0,-21 66 2103 0 0,24-47-5798 0 0,1 0 1 0 0,1 1-1 0 0,-1-1 1 0 0,1 0-1 0 0,0 15 0 0 0,1-17-381 0 0,0 0 0 0 0,1 0 0 0 0,0 0-1 0 0,0 0 1 0 0,0 0 0 0 0,0 0 0 0 0,1-1-1 0 0,0 1 1 0 0,0 0 0 0 0,0-1 0 0 0,1 1 0 0 0,-1-1-1 0 0,1 0 1 0 0,0 0 0 0 0,0 0 0 0 0,1 0-1 0 0,-1 0 1 0 0,1-1 0 0 0,0 1 0 0 0,-1-1-1 0 0,10 5 1 0 0,4 2-15 0 0,0-2 0 0 0,0 0-1 0 0,1-1 1 0 0,0 0 0 0 0,1-2 0 0 0,-1 0-1 0 0,1-1 1 0 0,31 2 0 0 0,-39-5 2 0 0,1 0 0 0 0,-1-1 0 0 0,1 0 0 0 0,-1-1 1 0 0,1 0-1 0 0,-1-1 0 0 0,0 0 0 0 0,0-1 0 0 0,0 0 0 0 0,0 0 0 0 0,0-2 1 0 0,0 1-1 0 0,-1-1 0 0 0,0-1 0 0 0,16-11 0 0 0,-23 15-10 0 0,0-1-1 0 0,-1 1 1 0 0,1-1 0 0 0,0 0-1 0 0,-1 0 1 0 0,0 0 0 0 0,0-1-1 0 0,0 1 1 0 0,0 0 0 0 0,0-1-1 0 0,-1 0 1 0 0,1 1 0 0 0,-1-1-1 0 0,0 0 1 0 0,0 1 0 0 0,0-1 0 0 0,-1 0-1 0 0,1-6 1 0 0,-1 4 17 0 0,-1 0-1 0 0,0 0 1 0 0,0 1 0 0 0,-1-1 0 0 0,1 0-1 0 0,-1 1 1 0 0,0-1 0 0 0,-1 1 0 0 0,1 0 0 0 0,-1 0-1 0 0,-5-7 1 0 0,0 1 14 0 0,0 1-1 0 0,-1 1 1 0 0,0-1 0 0 0,0 1-1 0 0,-1 1 1 0 0,0-1 0 0 0,-1 2-1 0 0,0-1 1 0 0,0 2-1 0 0,-18-9 1 0 0,-47-11-39 0 0,76 26-16 0 0,0 0 0 0 0,-1-1 0 0 0,1 1-1 0 0,0 0 1 0 0,0 0 0 0 0,-1 0 0 0 0,1 0 0 0 0,0 0-1 0 0,-1 0 1 0 0,1 0 0 0 0,0 0 0 0 0,-1 0 0 0 0,1 0-1 0 0,0 0 1 0 0,-1 0 0 0 0,1 0 0 0 0,0 0 0 0 0,0 0 0 0 0,-1 0-1 0 0,1 0 1 0 0,0 0 0 0 0,-1 0 0 0 0,1 0 0 0 0,0 1-1 0 0,0-1 1 0 0,-1 0 0 0 0,1 0 0 0 0,0 0 0 0 0,0 0 0 0 0,-1 1-1 0 0,1-1 1 0 0,0 0 0 0 0,0 0 0 0 0,-1 1 0 0 0,1-1-1 0 0,0 0 1 0 0,0 0 0 0 0,0 1 0 0 0,0-1 0 0 0,0 0-1 0 0,-1 1 1 0 0,1-1 0 0 0,0 0 0 0 0,0 1 0 0 0,0-1 0 0 0,0 0-1 0 0,0 0 1 0 0,0 1 0 0 0,0-1 0 0 0,0 0 0 0 0,0 1-1 0 0,0-1 1 0 0,0 0 0 0 0,0 1 0 0 0,0-1 0 0 0,1 0 0 0 0,-1 1-1 0 0,0-1 1 0 0,0 0 0 0 0,0 0 0 0 0,0 1 0 0 0,1-1-1 0 0,6 16-1444 0 0,-4-14 1090 0 0,0 1 1 0 0,0-1 0 0 0,0 0-1 0 0,1 0 1 0 0,-1 0-1 0 0,1-1 1 0 0,-1 1-1 0 0,1-1 1 0 0,0 0 0 0 0,4 1-1 0 0,15 2-1305 0 0</inkml:trace>
</inkml:ink>
</file>

<file path=ppt/ink/ink14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06.175"/>
    </inkml:context>
    <inkml:brush xml:id="br0">
      <inkml:brushProperty name="width" value="0.1" units="cm"/>
      <inkml:brushProperty name="height" value="0.1" units="cm"/>
      <inkml:brushProperty name="color" value="#008C3A"/>
    </inkml:brush>
  </inkml:definitions>
  <inkml:trace contextRef="#ctx0" brushRef="#br0">1 0 11519 0 0,'0'0'1040'0'0,"37"2"4171"0"0,-18-1-4114 0 0,114 13 5095 0 0,-90-7-8305 0 0,-1 2-4158 0 0</inkml:trace>
  <inkml:trace contextRef="#ctx0" brushRef="#br0" timeOffset="1">63 273 14831 0 0,'0'0'656'0'0,"8"5"136"0"0,3 0-632 0 0,4-1-160 0 0,5-1 0 0 0,2 1 0 0 0,5-1 472 0 0,3-1 64 0 0,1 0 8 0 0,2-2 8 0 0,-2-2-368 0 0,0 1-80 0 0,-2-1-8 0 0,-2 0-8 0 0,-4 2-840 0 0,-2 0-168 0 0</inkml:trace>
</inkml:ink>
</file>

<file path=ppt/ink/ink14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15.406"/>
    </inkml:context>
    <inkml:brush xml:id="br0">
      <inkml:brushProperty name="width" value="0.1" units="cm"/>
      <inkml:brushProperty name="height" value="0.1" units="cm"/>
      <inkml:brushProperty name="color" value="#008C3A"/>
    </inkml:brush>
  </inkml:definitions>
  <inkml:trace contextRef="#ctx0" brushRef="#br0">22 138 3679 0 0,'0'0'2599'0'0,"-2"-30"1640"0"0,0 12-2457 0 0,1 1 0 0 0,0 0 0 0 0,1 0 1 0 0,3-20-1 0 0,-3 36-1724 0 0,-5 52 3596 0 0,-3 22-2997 0 0,3 1 0 0 0,6 118 0 0 0,7-144-636 0 0,2 39-18 0 0,-9-80-3 0 0,-1-7-57 0 0,0 1 0 0 0,0-1-1 0 0,0 0 1 0 0,0 1 0 0 0,0-1 0 0 0,0 0-1 0 0,0 1 1 0 0,0-1 0 0 0,0 0-1 0 0,0 1 1 0 0,0-1 0 0 0,1 0 0 0 0,-1 1-1 0 0,0-1 1 0 0,0 0 0 0 0,0 1 0 0 0,1-1-1 0 0,-1 0 1 0 0,0 1 0 0 0,0-1 0 0 0,1 0-1 0 0,-1 0 1 0 0,0 1 0 0 0,0-1 0 0 0,1 0-1 0 0,-1 0 1 0 0,0 0 0 0 0,1 1 0 0 0,-1-1-1 0 0,0 0 1 0 0,1 0 0 0 0,-1 0-1 0 0,0 0 1 0 0,1 0 0 0 0,-1 0 0 0 0,0 0-1 0 0,1 0 1 0 0,7-5-1183 0 0</inkml:trace>
</inkml:ink>
</file>

<file path=ppt/ink/ink14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16.459"/>
    </inkml:context>
    <inkml:brush xml:id="br0">
      <inkml:brushProperty name="width" value="0.1" units="cm"/>
      <inkml:brushProperty name="height" value="0.1" units="cm"/>
      <inkml:brushProperty name="color" value="#008C3A"/>
    </inkml:brush>
  </inkml:definitions>
  <inkml:trace contextRef="#ctx0" brushRef="#br0">20 15 12439 0 0,'-19'-14'12096'0'0</inkml:trace>
</inkml:ink>
</file>

<file path=ppt/ink/ink14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1.171"/>
    </inkml:context>
    <inkml:brush xml:id="br0">
      <inkml:brushProperty name="width" value="0.1" units="cm"/>
      <inkml:brushProperty name="height" value="0.1" units="cm"/>
      <inkml:brushProperty name="color" value="#008C3A"/>
    </inkml:brush>
  </inkml:definitions>
  <inkml:trace contextRef="#ctx0" brushRef="#br0">67 162 7887 0 0,'0'0'714'0'0,"0"-1"-586"0"0,0-5-3 0 0,0 4 447 0 0,-1-32 6456 0 0,7 25-6780 0 0,0 0-1 0 0,0 0 1 0 0,1 1 0 0 0,0 0 0 0 0,0 0 0 0 0,1 1-1 0 0,0 0 1 0 0,0 0 0 0 0,1 1 0 0 0,0 0 0 0 0,0 0-1 0 0,0 1 1 0 0,11-4 0 0 0,-15 7-162 0 0,-1-1 0 0 0,1 2 0 0 0,0-1 0 0 0,-1 0 0 0 0,1 1 0 0 0,0 0 0 0 0,0 0 0 0 0,0 1 1 0 0,0-1-1 0 0,0 1 0 0 0,0 0 0 0 0,0 0 0 0 0,0 1 0 0 0,0-1 0 0 0,-1 1 0 0 0,1 0 0 0 0,0 1 0 0 0,0-1 0 0 0,-1 1 0 0 0,1 0 0 0 0,0 0 0 0 0,-1 0 1 0 0,0 1-1 0 0,0-1 0 0 0,1 1 0 0 0,-2 0 0 0 0,1 0 0 0 0,0 1 0 0 0,-1-1 0 0 0,5 6 0 0 0,-5-5-66 0 0,0 0 0 0 0,0 0-1 0 0,-1 0 1 0 0,1 0 0 0 0,-1 0-1 0 0,0 1 1 0 0,0-1 0 0 0,-1 1-1 0 0,1-1 1 0 0,-1 1 0 0 0,0-1-1 0 0,0 1 1 0 0,-1 0 0 0 0,1 0-1 0 0,-1-1 1 0 0,0 1 0 0 0,0 0-1 0 0,-1 0 1 0 0,0 0 0 0 0,1-1-1 0 0,-1 1 1 0 0,-1 0 0 0 0,1-1 0 0 0,-1 1-1 0 0,0-1 1 0 0,0 0 0 0 0,0 0-1 0 0,0 1 1 0 0,-1-1 0 0 0,0 0-1 0 0,-6 6 1 0 0,-6 5 21 0 0,-1 0 1 0 0,0-1-1 0 0,-1-1 1 0 0,0 0-1 0 0,-28 14 1 0 0,24-15 11 0 0,7-2-38 0 0,-34 15 99 0 0,46-24-46 0 0,4 0-53 0 0,9 0 1 0 0,32 2 89 0 0,-37-3-84 0 0,-1 0 1 0 0,1 0-1 0 0,-1 0 1 0 0,0 1 0 0 0,1 0-1 0 0,-1 0 1 0 0,0 0-1 0 0,0 1 1 0 0,1 0-1 0 0,-1 0 1 0 0,0 0-1 0 0,-1 1 1 0 0,1-1 0 0 0,6 6-1 0 0,-6-4-1 0 0,0 0 0 0 0,0 1 0 0 0,-1 0 0 0 0,1 0 0 0 0,-1 1 0 0 0,0-1 0 0 0,-1 1 0 0 0,1 0 0 0 0,4 11 0 0 0,17 52 85 0 0,-24-61-85 0 0,0 1 0 0 0,-1 0 0 0 0,0-1-1 0 0,-1 1 1 0 0,1 0 0 0 0,-1-1 0 0 0,-1 1 0 0 0,0-1-1 0 0,0 1 1 0 0,-1-1 0 0 0,0 0 0 0 0,0 0-1 0 0,-1 0 1 0 0,0-1 0 0 0,0 1 0 0 0,-1-1-1 0 0,0 0 1 0 0,0 0 0 0 0,-1 0 0 0 0,0-1-1 0 0,0 0 1 0 0,-7 6 0 0 0,-3 2 60 0 0,0-1 1 0 0,-1-1-1 0 0,0 0 1 0 0,-1-1-1 0 0,0-1 1 0 0,-1 0-1 0 0,0-2 1 0 0,-22 7-1 0 0,28-11-38 0 0,-35 7 87 0 0,48-11-140 0 0,-1 0 0 0 0,1 0 0 0 0,-1 0 0 0 0,1 1 0 0 0,-1-1 0 0 0,1 0 0 0 0,-1 0 0 0 0,1 0 0 0 0,-1 0 0 0 0,1 1 0 0 0,-1-1 0 0 0,1 0 0 0 0,-1 1 0 0 0,1-1 0 0 0,0 0 0 0 0,-1 1 0 0 0,1-1 0 0 0,0 0 0 0 0,-1 1 0 0 0,1-1 0 0 0,0 1 0 0 0,-1-1 0 0 0,1 0 0 0 0,0 1 0 0 0,0-1 0 0 0,-1 1 0 0 0,1-1 0 0 0,0 1 0 0 0,0-1 0 0 0,0 1 0 0 0,0-1 0 0 0,0 1 0 0 0,0-1 0 0 0,0 2 0 0 0,2 2-1561 0 0,5-10-615 0 0</inkml:trace>
</inkml:ink>
</file>

<file path=ppt/ink/ink14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6.658"/>
    </inkml:context>
    <inkml:brush xml:id="br0">
      <inkml:brushProperty name="width" value="0.1" units="cm"/>
      <inkml:brushProperty name="height" value="0.1" units="cm"/>
      <inkml:brushProperty name="color" value="#008C3A"/>
    </inkml:brush>
  </inkml:definitions>
  <inkml:trace contextRef="#ctx0" brushRef="#br0">201 184 10191 0 0,'0'0'464'0'0,"1"-1"-8"0"0,6-45 6400 0 0,-8 36-6550 0 0,0 0 0 0 0,0 1 0 0 0,-1-1-1 0 0,0 0 1 0 0,0 1 0 0 0,-1 0 0 0 0,-1 0-1 0 0,-6-14 1 0 0,9 20-269 0 0,0 1 0 0 0,0 0 0 0 0,0 0 0 0 0,0 0 0 0 0,-1 0 0 0 0,1 0 0 0 0,-1 0-1 0 0,1 0 1 0 0,-1 0 0 0 0,0 0 0 0 0,0 1 0 0 0,1-1 0 0 0,-1 1 0 0 0,-1 0 0 0 0,1-1 0 0 0,0 1 0 0 0,0 0 0 0 0,0 0-1 0 0,0 0 1 0 0,-1 0 0 0 0,1 1 0 0 0,-1-1 0 0 0,1 1 0 0 0,0-1 0 0 0,-1 1 0 0 0,1 0 0 0 0,-1 0 0 0 0,1 0 0 0 0,-1 0-1 0 0,1 0 1 0 0,0 1 0 0 0,-1-1 0 0 0,1 1 0 0 0,-1-1 0 0 0,1 1 0 0 0,0 0 0 0 0,0 0 0 0 0,-1 0 0 0 0,1 0 0 0 0,0 0-1 0 0,0 1 1 0 0,0-1 0 0 0,0 1 0 0 0,-3 3 0 0 0,-3 1-36 0 0,1 1 0 0 0,-1 0 0 0 0,1 1 1 0 0,0 0-1 0 0,1 0 0 0 0,0 1 0 0 0,0-1 0 0 0,1 1 0 0 0,-6 14 0 0 0,7-11-7 0 0,0 1-1 0 0,1 0 1 0 0,1 0 0 0 0,0 0-1 0 0,0 1 1 0 0,1-1 0 0 0,1 0-1 0 0,2 16 1 0 0,-2-24 6 0 0,0-1-1 0 0,0 1 1 0 0,1-1-1 0 0,0 1 0 0 0,0-1 1 0 0,0 1-1 0 0,1-1 1 0 0,-1 0-1 0 0,1 0 1 0 0,0 0-1 0 0,0 0 1 0 0,0 0-1 0 0,1 0 1 0 0,0 0-1 0 0,-1-1 1 0 0,1 1-1 0 0,0-1 1 0 0,1 0-1 0 0,-1 0 0 0 0,1 0 1 0 0,-1 0-1 0 0,1 0 1 0 0,0-1-1 0 0,0 0 1 0 0,0 0-1 0 0,0 0 1 0 0,6 2-1 0 0,-5-3 11 0 0,0-1-1 0 0,0 1 0 0 0,0-1 1 0 0,-1 0-1 0 0,1 0 0 0 0,0 0 1 0 0,0-1-1 0 0,0 0 0 0 0,0 1 1 0 0,0-2-1 0 0,-1 1 1 0 0,1-1-1 0 0,0 1 0 0 0,-1-1 1 0 0,1-1-1 0 0,-1 1 0 0 0,0-1 1 0 0,0 1-1 0 0,0-1 1 0 0,0 0-1 0 0,0-1 0 0 0,-1 1 1 0 0,1-1-1 0 0,-1 1 0 0 0,0-1 1 0 0,0 0-1 0 0,2-5 1 0 0,7-10 100 0 0,-2 0 1 0 0,0-1 0 0 0,-1 0-1 0 0,10-34 913 0 0,-17 57-1016 0 0,0 0-1 0 0,0 0 1 0 0,0 0-1 0 0,-1 0 1 0 0,1 1 0 0 0,-1-1-1 0 0,0 0 1 0 0,0 1-1 0 0,0-1 1 0 0,-1 1-1 0 0,1-1 1 0 0,-1 5-1 0 0,1-4 8 0 0,2 23 69 0 0,0 1 1 0 0,-2-1 0 0 0,-3 39-1 0 0,0-36-27 0 0,1 0-1 0 0,2 0 0 0 0,8 58 1 0 0,0-54-52 0 0</inkml:trace>
</inkml:ink>
</file>

<file path=ppt/ink/ink14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7.067"/>
    </inkml:context>
    <inkml:brush xml:id="br0">
      <inkml:brushProperty name="width" value="0.1" units="cm"/>
      <inkml:brushProperty name="height" value="0.1" units="cm"/>
      <inkml:brushProperty name="color" value="#008C3A"/>
    </inkml:brush>
  </inkml:definitions>
  <inkml:trace contextRef="#ctx0" brushRef="#br0">112 130 10591 0 0,'0'0'819'0'0,"1"-38"3461"0"0,-1 38-4166 0 0,0-1 0 0 0,0 0 0 0 0,0 1 1 0 0,0-1-1 0 0,0 0 0 0 0,0 1 0 0 0,-1-1 0 0 0,1 1 0 0 0,0-1 0 0 0,0 0 1 0 0,-1 1-1 0 0,1-1 0 0 0,-1 1 0 0 0,1-1 0 0 0,0 1 0 0 0,-1-1 1 0 0,1 1-1 0 0,-1-1 0 0 0,1 1 0 0 0,-1-1 0 0 0,1 1 0 0 0,-1-1 0 0 0,0 1 1 0 0,1 0-1 0 0,-1-1 0 0 0,1 1 0 0 0,-1 0 0 0 0,0 0 0 0 0,1 0 1 0 0,-1-1-1 0 0,0 1 0 0 0,1 0 0 0 0,-1 0 0 0 0,0 0 0 0 0,1 0 0 0 0,-1 0 1 0 0,-1 0-1 0 0,0 1 59 0 0,-1 0 0 0 0,1 1 1 0 0,0-1-1 0 0,0 0 1 0 0,0 1-1 0 0,0 0 0 0 0,0-1 1 0 0,0 1-1 0 0,0 0 0 0 0,-2 3 1 0 0,-35 52 937 0 0,34-48-1046 0 0,0 0 1 0 0,1 0 0 0 0,1 0 0 0 0,0 1-1 0 0,0-1 1 0 0,1 1 0 0 0,0 0-1 0 0,0 0 1 0 0,1 0 0 0 0,1 0-1 0 0,-1 0 1 0 0,2 0 0 0 0,-1 0-1 0 0,3 10 1 0 0,-1-14-56 0 0,-1 0 0 0 0,1 0 0 0 0,1 0 0 0 0,-1-1 0 0 0,1 1 0 0 0,0-1 1 0 0,0 1-1 0 0,0-1 0 0 0,1 0 0 0 0,0-1 0 0 0,0 1 0 0 0,0 0 0 0 0,1-1 0 0 0,-1 0 0 0 0,1 0 0 0 0,0-1 0 0 0,0 1 1 0 0,0-1-1 0 0,1 0 0 0 0,-1 0 0 0 0,1-1 0 0 0,0 0 0 0 0,0 0 0 0 0,9 2 0 0 0,8 2 18 0 0,0-2 0 0 0,0-1 0 0 0,1 0 0 0 0,-1-2 0 0 0,1-1 0 0 0,23-2 0 0 0,-39 1-3 0 0,1 1 0 0 0,-1-2 0 0 0,0 1-1 0 0,0-1 1 0 0,0 0 0 0 0,0-1 0 0 0,0 0-1 0 0,0 0 1 0 0,-1-1 0 0 0,1 0 0 0 0,-1 0-1 0 0,0 0 1 0 0,0-1 0 0 0,-1 0 0 0 0,1-1-1 0 0,-1 0 1 0 0,0 0 0 0 0,-1 0 0 0 0,1 0-1 0 0,6-13 1 0 0,-10 15 8 0 0,0-1 1 0 0,0 1-1 0 0,-1-1 0 0 0,0 0 0 0 0,0 0 1 0 0,0 0-1 0 0,-1 0 0 0 0,0 0 0 0 0,0 1 1 0 0,0-1-1 0 0,0 0 0 0 0,-1 0 0 0 0,0 0 1 0 0,0 0-1 0 0,0 0 0 0 0,0 1 0 0 0,-1-1 1 0 0,0 0-1 0 0,0 1 0 0 0,-3-6 0 0 0,-7-9 116 0 0,0-1-1 0 0,-1 2 1 0 0,-17-20-1 0 0,15 19-60 0 0,5 8-74 0 0,0 1-1 0 0,-1-1 1 0 0,0 2-1 0 0,0-1 1 0 0,-1 2-1 0 0,0-1 1 0 0,-1 2 0 0 0,1 0-1 0 0,-2 0 1 0 0,1 1-1 0 0,-1 1 1 0 0,0 0-1 0 0,0 1 1 0 0,0 0-1 0 0,0 1 1 0 0,-1 1 0 0 0,-17-1-1 0 0,29 3-119 0 0,0 0-1 0 0,0 0 1 0 0,0 1 0 0 0,0-1 0 0 0,1 1-1 0 0,-1 0 1 0 0,0 0 0 0 0,0 0-1 0 0,0 0 1 0 0,0 0 0 0 0,1 0-1 0 0,-1 1 1 0 0,1-1 0 0 0,-1 1-1 0 0,1 0 1 0 0,-1 0 0 0 0,1 0-1 0 0,0 0 1 0 0,0 0 0 0 0,0 0-1 0 0,0 1 1 0 0,-2 3 0 0 0,0 3-1193 0 0</inkml:trace>
</inkml:ink>
</file>

<file path=ppt/ink/ink14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9.138"/>
    </inkml:context>
    <inkml:brush xml:id="br0">
      <inkml:brushProperty name="width" value="0.1" units="cm"/>
      <inkml:brushProperty name="height" value="0.1" units="cm"/>
      <inkml:brushProperty name="color" value="#008C3A"/>
    </inkml:brush>
  </inkml:definitions>
  <inkml:trace contextRef="#ctx0" brushRef="#br0">315 48 1839 0 0,'0'0'83'0'0,"32"0"9888"0"0,-31 0-9667 0 0,0 0 1 0 0,1 0-1 0 0,-1 0 1 0 0,0-1-1 0 0,0 1 1 0 0,0 0-1 0 0,1-1 1 0 0,-1 1-1 0 0,0-1 1 0 0,0 1-1 0 0,0-1 1 0 0,0 1-1 0 0,0-1 1 0 0,0 0-1 0 0,0 0 1 0 0,0 1-1 0 0,0-1 1 0 0,1-1-1 0 0,-2 1-180 0 0,0 1-1 0 0,0-1 0 0 0,0 0 0 0 0,0 1 1 0 0,0-1-1 0 0,1 1 0 0 0,-1-1 0 0 0,0 0 0 0 0,-1 1 1 0 0,1-1-1 0 0,0 1 0 0 0,0-1 0 0 0,0 0 1 0 0,0 1-1 0 0,0-1 0 0 0,-1 1 0 0 0,1-1 0 0 0,0 1 1 0 0,0-1-1 0 0,-1 1 0 0 0,1-1 0 0 0,0 1 1 0 0,-1-1-1 0 0,1 1 0 0 0,-1-1 0 0 0,-2-2 78 0 0,1 1-1 0 0,0 0 0 0 0,-1 0 1 0 0,1 1-1 0 0,-1-1 0 0 0,0 0 1 0 0,0 1-1 0 0,1 0 0 0 0,-1 0 1 0 0,0-1-1 0 0,0 2 0 0 0,0-1 1 0 0,-4 0-1 0 0,-8 0-151 0 0,1 0 0 0 0,-1 2 0 0 0,0 0 0 0 0,0 0 0 0 0,0 1 0 0 0,1 1 0 0 0,-1 1 0 0 0,1 0 0 0 0,0 1 0 0 0,0 0 0 0 0,0 1 0 0 0,1 1 0 0 0,0 0 0 0 0,0 1 0 0 0,-18 14 0 0 0,29-21-50 0 0,0 1-1 0 0,1-1 1 0 0,-1 1-1 0 0,0-1 1 0 0,1 1 0 0 0,-1 0-1 0 0,1-1 1 0 0,0 1-1 0 0,0 0 1 0 0,-1 0 0 0 0,1 0-1 0 0,0 0 1 0 0,1 0-1 0 0,-1 0 1 0 0,0 0-1 0 0,1 0 1 0 0,-1 1 0 0 0,1-1-1 0 0,-1 0 1 0 0,1 0-1 0 0,0 0 1 0 0,0 1 0 0 0,0-1-1 0 0,0 0 1 0 0,1 0-1 0 0,-1 1 1 0 0,1-1-1 0 0,-1 0 1 0 0,1 0 0 0 0,0 0-1 0 0,-1 0 1 0 0,1 0-1 0 0,0 0 1 0 0,0 0 0 0 0,1 0-1 0 0,-1 0 1 0 0,0 0-1 0 0,1-1 1 0 0,-1 1-1 0 0,1 0 1 0 0,-1-1 0 0 0,1 1-1 0 0,3 1 1 0 0,9 7-15 0 0,0-1 0 0 0,0 0 1 0 0,1-1-1 0 0,27 10 0 0 0,-27-11 13 0 0,103 53 3 0 0,-104-52 0 0 0,-1 1 0 0 0,0 0 0 0 0,-1 1 0 0 0,0 1 0 0 0,0 0 0 0 0,13 16 0 0 0,-23-25 5 0 0,-1 1 0 0 0,1-1 0 0 0,0 0 0 0 0,-1 1 1 0 0,0-1-1 0 0,1 1 0 0 0,-1-1 0 0 0,0 1 0 0 0,-1 0 0 0 0,1-1 0 0 0,0 1 0 0 0,-1 0 0 0 0,1 0 0 0 0,-1-1 0 0 0,0 1 0 0 0,0 0 0 0 0,0 0 0 0 0,0 0 1 0 0,-1 0-1 0 0,1-1 0 0 0,-1 1 0 0 0,0 3 0 0 0,-2-1 19 0 0,1-1 0 0 0,-1 1 0 0 0,0 0 0 0 0,0-1 0 0 0,0 0-1 0 0,0 1 1 0 0,-1-1 0 0 0,0-1 0 0 0,0 1 0 0 0,-8 6 0 0 0,-2-1 40 0 0,0 0-1 0 0,0-1 0 0 0,-1 0 1 0 0,0-1-1 0 0,-1-1 1 0 0,-26 7-1 0 0,27-10-20 0 0,-1-1-1 0 0,0 0 1 0 0,0-1 0 0 0,0-1-1 0 0,0 0 1 0 0,0-1 0 0 0,0-1-1 0 0,0-1 1 0 0,0 0 0 0 0,1-1-1 0 0,0 0 1 0 0,-1-1 0 0 0,2-1-1 0 0,-17-9 1 0 0,29 14-212 0 0</inkml:trace>
</inkml:ink>
</file>

<file path=ppt/ink/ink14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9.487"/>
    </inkml:context>
    <inkml:brush xml:id="br0">
      <inkml:brushProperty name="width" value="0.1" units="cm"/>
      <inkml:brushProperty name="height" value="0.1" units="cm"/>
      <inkml:brushProperty name="color" value="#008C3A"/>
    </inkml:brush>
  </inkml:definitions>
  <inkml:trace contextRef="#ctx0" brushRef="#br0">26 46 9671 0 0,'0'0'875'0'0,"-25"-45"14090"0"0,50 82-20346 0 0</inkml:trace>
</inkml:ink>
</file>

<file path=ppt/ink/ink1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2"/>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4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29.822"/>
    </inkml:context>
    <inkml:brush xml:id="br0">
      <inkml:brushProperty name="width" value="0.1" units="cm"/>
      <inkml:brushProperty name="height" value="0.1" units="cm"/>
      <inkml:brushProperty name="color" value="#008C3A"/>
    </inkml:brush>
  </inkml:definitions>
  <inkml:trace contextRef="#ctx0" brushRef="#br0">37 0 8287 0 0,'0'0'888'0'0,"-5"5"-888"0"0,-26 12 12536 0 0,39-14-12424 0 0,-1 1-40 0 0</inkml:trace>
</inkml:ink>
</file>

<file path=ppt/ink/ink14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0.225"/>
    </inkml:context>
    <inkml:brush xml:id="br0">
      <inkml:brushProperty name="width" value="0.1" units="cm"/>
      <inkml:brushProperty name="height" value="0.1" units="cm"/>
      <inkml:brushProperty name="color" value="#008C3A"/>
    </inkml:brush>
  </inkml:definitions>
  <inkml:trace contextRef="#ctx0" brushRef="#br0">17 265 1839 0 0,'-1'0'83'0'0,"-7"-5"-6"0"0,1-1 2458 0 0,7 2-1780 0 0,0 0 1 0 0,0 1-1 0 0,1-1 0 0 0,-1 0 0 0 0,1 0 1 0 0,0 1-1 0 0,0-1 0 0 0,1 0 0 0 0,-1 1 1 0 0,1-1-1 0 0,0 1 0 0 0,0 0 0 0 0,0-1 1 0 0,3-3-1 0 0,0 2-315 0 0,-1 1 1 0 0,1-1-1 0 0,0 1 1 0 0,0 1-1 0 0,0-1 1 0 0,1 1-1 0 0,-1-1 1 0 0,7-1-1 0 0,11-4-147 0 0,1 1-1 0 0,-1 2 1 0 0,41-7-1 0 0,-48 10 501 0 0,468-75 1284 0 0,-166 36-1636 0 0,-308 42-437 0 0,-1 1 0 0 0,1 0 0 0 0,0 0-1 0 0,-1 1 1 0 0,0 0 0 0 0,17 6-1 0 0,7 5-2445 0 0,-27-11 1553 0 0</inkml:trace>
</inkml:ink>
</file>

<file path=ppt/ink/ink14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0.861"/>
    </inkml:context>
    <inkml:brush xml:id="br0">
      <inkml:brushProperty name="width" value="0.1" units="cm"/>
      <inkml:brushProperty name="height" value="0.1" units="cm"/>
      <inkml:brushProperty name="color" value="#008C3A"/>
    </inkml:brush>
  </inkml:definitions>
  <inkml:trace contextRef="#ctx0" brushRef="#br0">1 131 10591 0 0,'0'0'819'0'0,"35"-22"2692"0"0,-21 15-2545 0 0,0 0 0 0 0,1 0 1 0 0,0 2-1 0 0,0 0 0 0 0,0 0 1 0 0,22-2-1 0 0,101-7 943 0 0,-50 7-1000 0 0,-49 2-683 0 0,492-35 961 0 0,-519 40-1306 0 0,-2 0 189 0 0,-1 0 1 0 0,1 1-1 0 0,0 0 0 0 0,14 4 1 0 0,-22-5-146 0 0,1 1 1 0 0,-1 0 0 0 0,0 0-1 0 0,0 0 1 0 0,0 0-1 0 0,0 0 1 0 0,0 0 0 0 0,0 0-1 0 0,0 1 1 0 0,0-1-1 0 0,-1 1 1 0 0,1 0-1 0 0,-1-1 1 0 0,1 1 0 0 0,-1 0-1 0 0,1 0 1 0 0,-1 0-1 0 0,0 0 1 0 0,0 0 0 0 0,0 0-1 0 0,0 0 1 0 0,0 0-1 0 0,-1 1 1 0 0,2 1-1 0 0,-1 5-886 0 0</inkml:trace>
</inkml:ink>
</file>

<file path=ppt/ink/ink14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3.483"/>
    </inkml:context>
    <inkml:brush xml:id="br0">
      <inkml:brushProperty name="width" value="0.1" units="cm"/>
      <inkml:brushProperty name="height" value="0.1" units="cm"/>
      <inkml:brushProperty name="color" value="#008C3A"/>
    </inkml:brush>
  </inkml:definitions>
  <inkml:trace contextRef="#ctx0" brushRef="#br0">1 421 4575 0 0,'4'-33'448'0'0,"0"9"-493"0"0,1 1 0 0 0,1 0 0 0 0,10-22 0 0 0,10-40-21 0 0,-20 24 5535 0 0,-13-58 5501 0 0,7 119-10910 0 0,0 0 1 0 0,-1 0 0 0 0,1-1 0 0 0,0 1 0 0 0,0 0 0 0 0,0 0 0 0 0,0 0-1 0 0,0 0 1 0 0,0-1 0 0 0,0 1 0 0 0,0 0 0 0 0,0 0 0 0 0,0 0 0 0 0,0 0-1 0 0,0-1 1 0 0,0 1 0 0 0,0 0 0 0 0,0 0 0 0 0,0 0 0 0 0,0-1-1 0 0,0 1 1 0 0,0 0 0 0 0,0 0 0 0 0,0 0 0 0 0,0 0 0 0 0,0-1 0 0 0,0 1-1 0 0,0 0 1 0 0,0 0 0 0 0,1-1 365 0 0,-1 1-365 0 0,0 0 0 0 0,1 0 0 0 0,-1-1 0 0 0,0 1-1 0 0,0 0 1 0 0,0 0 0 0 0,0 0 0 0 0,1 0 0 0 0,-1 0 0 0 0,0 0 0 0 0,0 0-1 0 0,0 0 1 0 0,1 0 0 0 0,-1 0 0 0 0,0 0 0 0 0,0 0 0 0 0,0 0 0 0 0,0 0-1 0 0,1 0 1 0 0,5 14 724 0 0,4 26-767 0 0,-10 13 144 0 0,-11 91-1 0 0,0 12 197 0 0,11-133-323 0 0,1 0 0 0 0,1 0 0 0 0,2 0 0 0 0,10 41 0 0 0,-13-60-41 0 0,1 5-294 0 0,1 1 0 0 0,1-1 0 0 0,-1 0 0 0 0,1 0 0 0 0,8 11 0 0 0,-11-18 222 0 0,0-1 0 0 0,0 1-1 0 0,0-1 1 0 0,1 1 0 0 0,-1-1 0 0 0,0 1 0 0 0,1-1 0 0 0,0 0 0 0 0,-1 0 0 0 0,1 0 0 0 0,0 0-1 0 0,-1 0 1 0 0,1 0 0 0 0,0 0 0 0 0,0-1 0 0 0,0 1 0 0 0,0-1 0 0 0,0 1 0 0 0,-1-1 0 0 0,1 0 0 0 0,0 0-1 0 0,0 1 1 0 0,0-2 0 0 0,0 1 0 0 0,0 0 0 0 0,0 0 0 0 0,0 0 0 0 0,0-1 0 0 0,0 1 0 0 0,0-1-1 0 0,0 0 1 0 0,3-1 0 0 0,3-2-1778 0 0</inkml:trace>
</inkml:ink>
</file>

<file path=ppt/ink/ink14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3.820"/>
    </inkml:context>
    <inkml:brush xml:id="br0">
      <inkml:brushProperty name="width" value="0.1" units="cm"/>
      <inkml:brushProperty name="height" value="0.1" units="cm"/>
      <inkml:brushProperty name="color" value="#008C3A"/>
    </inkml:brush>
  </inkml:definitions>
  <inkml:trace contextRef="#ctx0" brushRef="#br0">94 67 5983 0 0,'2'-12'209'0'0,"1"-18"5760"0"0,-8 10 117 0 0,5 20-5991 0 0,-1-1 1 0 0,1 1-1 0 0,0 0 1 0 0,-1-1-1 0 0,1 1 0 0 0,-1 0 1 0 0,1-1-1 0 0,0 1 1 0 0,-1 0-1 0 0,1 0 0 0 0,-1-1 1 0 0,1 1-1 0 0,-1 0 1 0 0,1 0-1 0 0,-1 0 0 0 0,0 0 1 0 0,1 0-1 0 0,-1 0 1 0 0,1 0-1 0 0,-1 0 0 0 0,1 0 1 0 0,-1 0-1 0 0,1 0 1 0 0,-1 0-1 0 0,1 0 0 0 0,-1 0 1 0 0,1 0-1 0 0,-1 0 1 0 0,1 1-1 0 0,-1-1 0 0 0,1 0 1 0 0,-1 1-1 0 0,-3 1 97 0 0,1 1 0 0 0,-1-1 0 0 0,1 1-1 0 0,0 0 1 0 0,0 0 0 0 0,0 0 0 0 0,1 1 0 0 0,-1-1-1 0 0,1 1 1 0 0,0-1 0 0 0,-3 8 0 0 0,-18 44 123 0 0,19-45-289 0 0,1 1-1 0 0,0 0 1 0 0,0 0-1 0 0,2 0 0 0 0,-1 0 1 0 0,1 0-1 0 0,1 0 0 0 0,0 13 1 0 0,1-20-27 0 0,-1 0 1 0 0,1 0-1 0 0,0 0 1 0 0,0 0 0 0 0,0 0-1 0 0,1 0 1 0 0,-1 0 0 0 0,1 0-1 0 0,0-1 1 0 0,0 1-1 0 0,0-1 1 0 0,0 1 0 0 0,1-1-1 0 0,0 0 1 0 0,-1 0 0 0 0,1 0-1 0 0,0 0 1 0 0,1 0-1 0 0,-1-1 1 0 0,0 1 0 0 0,1-1-1 0 0,-1 0 1 0 0,1 0-1 0 0,7 2 1 0 0,13 3 40 0 0,1-2 0 0 0,-1 0 0 0 0,1-2-1 0 0,0-1 1 0 0,0-1 0 0 0,28-2 0 0 0,54 4 65 0 0,-97-2-396 0 0,0 0 0 0 0,0-1-1 0 0,0 0 1 0 0,0-1 0 0 0,1 0 0 0 0,-1 0-1 0 0,0-1 1 0 0,17-6 0 0 0,-13 1-1112 0 0</inkml:trace>
</inkml:ink>
</file>

<file path=ppt/ink/ink14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4.187"/>
    </inkml:context>
    <inkml:brush xml:id="br0">
      <inkml:brushProperty name="width" value="0.1" units="cm"/>
      <inkml:brushProperty name="height" value="0.1" units="cm"/>
      <inkml:brushProperty name="color" value="#008C3A"/>
    </inkml:brush>
  </inkml:definitions>
  <inkml:trace contextRef="#ctx0" brushRef="#br0">221 0 13615 0 0,'-32'12'1480'0'0,"20"-7"-1068"0"0,1 1 0 0 0,0 0 0 0 0,0 1 0 0 0,1 0 0 0 0,-1 1 0 0 0,1 0 0 0 0,1 0 0 0 0,0 1 0 0 0,0 0-1 0 0,1 1 1 0 0,0 0 0 0 0,0 0 0 0 0,1 1 0 0 0,1 0 0 0 0,0 0 0 0 0,0 0 0 0 0,-7 24 0 0 0,7-16-139 0 0,1 0 1 0 0,1 0 0 0 0,0 1-1 0 0,1 0 1 0 0,2-1-1 0 0,0 40 1 0 0,2-54-383 0 0,-1 1 0 0 0,1 0 0 0 0,-1 0 0 0 0,2 0 1 0 0,-1 0-1 0 0,1 0 0 0 0,0-1 0 0 0,0 1 0 0 0,0-1 1 0 0,1 1-1 0 0,0-1 0 0 0,0 0 0 0 0,0 0 0 0 0,1 0 0 0 0,-1 0 1 0 0,1-1-1 0 0,0 0 0 0 0,1 1 0 0 0,-1-1 0 0 0,1-1 1 0 0,0 1-1 0 0,0-1 0 0 0,0 0 0 0 0,0 0 0 0 0,0 0 1 0 0,1-1-1 0 0,6 3 0 0 0,3-2-5228 0 0</inkml:trace>
</inkml:ink>
</file>

<file path=ppt/ink/ink14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4.566"/>
    </inkml:context>
    <inkml:brush xml:id="br0">
      <inkml:brushProperty name="width" value="0.1" units="cm"/>
      <inkml:brushProperty name="height" value="0.1" units="cm"/>
      <inkml:brushProperty name="color" value="#008C3A"/>
    </inkml:brush>
  </inkml:definitions>
  <inkml:trace contextRef="#ctx0" brushRef="#br0">150 1 10591 0 0,'-26'13'1152'0'0,"12"-3"-197"0"0,-1 2 0 0 0,2-1 0 0 0,0 2 0 0 0,0 0-1 0 0,-10 14 1 0 0,19-22-624 0 0,0 1-1 0 0,0-1 0 0 0,1 1 1 0 0,0 0-1 0 0,0 0 1 0 0,1 0-1 0 0,0 0 0 0 0,0 0 1 0 0,0 1-1 0 0,1-1 0 0 0,0 0 1 0 0,0 1-1 0 0,0 0 1 0 0,1-1-1 0 0,0 1 0 0 0,1-1 1 0 0,1 10-1 0 0,-2-13-275 0 0,1 1 0 0 0,0-1 0 0 0,0 0 0 0 0,1 0 0 0 0,-1 0 0 0 0,1 0 0 0 0,-1 0 0 0 0,1 0 0 0 0,0 0 0 0 0,0 0 0 0 0,0 0 0 0 0,1-1 0 0 0,-1 1 0 0 0,1-1-1 0 0,-1 0 1 0 0,1 0 0 0 0,3 2 0 0 0,0 0-22 0 0,0-1 0 0 0,1 0 0 0 0,-1 0 0 0 0,1-1 0 0 0,0 0 0 0 0,-1 0 0 0 0,1-1 0 0 0,7 1 0 0 0,2 0-6 0 0,0-1 0 0 0,0-1 0 0 0,0-1-1 0 0,0 0 1 0 0,0-1 0 0 0,28-8-1 0 0,-27 5 5 0 0,-1-1 0 0 0,0-1-1 0 0,0 0 1 0 0,0-2 0 0 0,-1 1-1 0 0,-1-2 1 0 0,1 0 0 0 0,-1 0-1 0 0,-1-2 1 0 0,0 0 0 0 0,-1 0-1 0 0,0-1 1 0 0,19-28 0 0 0,-29 39-19 0 0,-1 0-1 0 0,0 1 1 0 0,0-1 0 0 0,0 0 0 0 0,0 0-1 0 0,0 0 1 0 0,0 0 0 0 0,0 0 0 0 0,-1 0 0 0 0,1 0-1 0 0,-1 0 1 0 0,1 0 0 0 0,-1-1 0 0 0,0 1 0 0 0,0 0-1 0 0,0 0 1 0 0,0 0 0 0 0,0 0 0 0 0,-1 0-1 0 0,1-1 1 0 0,-1 1 0 0 0,1 0 0 0 0,-1 0 0 0 0,0 0-1 0 0,0 0 1 0 0,0 0 0 0 0,0 0 0 0 0,0 1 0 0 0,0-1-1 0 0,0 0 1 0 0,-2-1 0 0 0,0 1 2 0 0,0 0 1 0 0,0 0-1 0 0,0 0 0 0 0,-1 1 0 0 0,1-1 1 0 0,0 1-1 0 0,-1 0 0 0 0,1 0 1 0 0,-1 0-1 0 0,1 1 0 0 0,-1-1 1 0 0,0 1-1 0 0,1 0 0 0 0,-1 0 1 0 0,1 0-1 0 0,-1 0 0 0 0,-5 2 0 0 0,-34 4-280 0 0,-43 8-715 0 0,30 0-2877 0 0,37-8-3818 0 0</inkml:trace>
</inkml:ink>
</file>

<file path=ppt/ink/ink14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4.915"/>
    </inkml:context>
    <inkml:brush xml:id="br0">
      <inkml:brushProperty name="width" value="0.1" units="cm"/>
      <inkml:brushProperty name="height" value="0.1" units="cm"/>
      <inkml:brushProperty name="color" value="#008C3A"/>
    </inkml:brush>
  </inkml:definitions>
  <inkml:trace contextRef="#ctx0" brushRef="#br0">0 263 4143 0 0,'3'-1'11292'0'0,"15"-7"-9766"0"0,103-34 3545 0 0,67-7-2677 0 0,-77 22-1698 0 0,556-103 365 0 0,-651 128-1287 0 0,0 0-1 0 0,0 1 1 0 0,0 1 0 0 0,1 0-1 0 0,-1 2 1 0 0,0 0 0 0 0,17 4-1 0 0,-15 0-746 0 0</inkml:trace>
</inkml:ink>
</file>

<file path=ppt/ink/ink14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5.314"/>
    </inkml:context>
    <inkml:brush xml:id="br0">
      <inkml:brushProperty name="width" value="0.1" units="cm"/>
      <inkml:brushProperty name="height" value="0.1" units="cm"/>
      <inkml:brushProperty name="color" value="#008C3A"/>
    </inkml:brush>
  </inkml:definitions>
  <inkml:trace contextRef="#ctx0" brushRef="#br0">132 1 1375 0 0,'-4'3'16422'0'0,"-16"12"-14564"0"0,11-7-1742 0 0,2 1-1 0 0,-1 0 0 0 0,1 0 1 0 0,0 0-1 0 0,1 1 0 0 0,0 0 1 0 0,1 1-1 0 0,-5 12 1 0 0,-3 12-61 0 0,-12 43 1 0 0,24-75-55 0 0,0 0 0 0 0,1 0 0 0 0,-1 0 0 0 0,1 1 0 0 0,-1-1 0 0 0,1 0 0 0 0,0 0 0 0 0,0 0 0 0 0,0 0 0 0 0,0 1 0 0 0,1-1 0 0 0,-1 0 0 0 0,1 0 0 0 0,0 0 0 0 0,0 0 0 0 0,0 0 0 0 0,0 0 0 0 0,1 0 0 0 0,-1 0 0 0 0,4 4 0 0 0,-2-4 31 0 0,0 0 0 0 0,1 0 0 0 0,-1 0 1 0 0,1-1-1 0 0,-1 0 0 0 0,1 1 0 0 0,0-1 0 0 0,0-1 0 0 0,0 1 0 0 0,0-1 0 0 0,0 1 0 0 0,0-1 0 0 0,7 1 0 0 0,8 0 234 0 0,0 0 0 0 0,0-2 0 0 0,0 0-1 0 0,0-1 1 0 0,30-6 0 0 0,39-9 606 0 0,101-13-4 0 0,-131 17-1224 0 0,-22-4-3172 0 0,-26 8 1537 0 0</inkml:trace>
</inkml:ink>
</file>

<file path=ppt/ink/ink14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5.660"/>
    </inkml:context>
    <inkml:brush xml:id="br0">
      <inkml:brushProperty name="width" value="0.1" units="cm"/>
      <inkml:brushProperty name="height" value="0.1" units="cm"/>
      <inkml:brushProperty name="color" value="#008C3A"/>
    </inkml:brush>
  </inkml:definitions>
  <inkml:trace contextRef="#ctx0" brushRef="#br0">198 1 2759 0 0,'-31'4'2770'0'0,"24"0"-1410"0"0,-1 0 1 0 0,1 0 0 0 0,0 1-1 0 0,1 0 1 0 0,-1 0-1 0 0,1 1 1 0 0,-11 12 0 0 0,8-7-638 0 0,1 1 1 0 0,0 0 0 0 0,0 1-1 0 0,-5 13 1 0 0,0 3-210 0 0,2 1 0 0 0,2 0 0 0 0,-9 46 0 0 0,16-68-408 0 0,1 0 0 0 0,0 1 0 0 0,1-1 0 0 0,0 1 0 0 0,0-1 0 0 0,1 1 0 0 0,0-1 0 0 0,2 10 0 0 0,-2-14-214 0 0,0-1 0 0 0,1 0 1 0 0,-1 1-1 0 0,0-1 0 0 0,1 0 0 0 0,0 0 0 0 0,0 0 0 0 0,0 0 0 0 0,4 4 0 0 0,-4-5-298 0 0,0 0-1 0 0,0-1 1 0 0,0 0 0 0 0,0 1-1 0 0,0-1 1 0 0,0 0-1 0 0,0 0 1 0 0,1 0 0 0 0,-1 0-1 0 0,0 0 1 0 0,1 0-1 0 0,-1-1 1 0 0,1 1-1 0 0,-1-1 1 0 0,4 0 0 0 0</inkml:trace>
</inkml:ink>
</file>

<file path=ppt/ink/ink1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3"/>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4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6.008"/>
    </inkml:context>
    <inkml:brush xml:id="br0">
      <inkml:brushProperty name="width" value="0.1" units="cm"/>
      <inkml:brushProperty name="height" value="0.1" units="cm"/>
      <inkml:brushProperty name="color" value="#008C3A"/>
    </inkml:brush>
  </inkml:definitions>
  <inkml:trace contextRef="#ctx0" brushRef="#br0">153 1 13735 0 0,'0'0'1246'0'0,"-18"24"543"0"0,-8 8 62 0 0,-37 58 0 0 0,57-79-1828 0 0,0 0 0 0 0,0 0 0 0 0,1 0 0 0 0,0 1 0 0 0,1 0-1 0 0,1 0 1 0 0,0 0 0 0 0,0 1 0 0 0,-1 23 0 0 0,4-33-22 0 0,0 0 0 0 0,0-1 1 0 0,0 1-1 0 0,1-1 0 0 0,-1 1 0 0 0,1-1 1 0 0,0 1-1 0 0,0-1 0 0 0,0 0 1 0 0,0 1-1 0 0,0-1 0 0 0,0 0 1 0 0,0 0-1 0 0,1 0 0 0 0,-1 0 1 0 0,1 0-1 0 0,0 0 0 0 0,3 3 1 0 0,-1-2 23 0 0,0 0 1 0 0,0-1-1 0 0,0 1 0 0 0,1-1 1 0 0,-1 0-1 0 0,1 0 0 0 0,0-1 1 0 0,-1 1-1 0 0,7 0 1 0 0,10 1 176 0 0,0-1 1 0 0,0-1 0 0 0,35-3-1 0 0,-44 1-81 0 0,55 0 182 0 0,40-3-118 0 0,-72-6-1349 0 0,-20 3-176 0 0</inkml:trace>
</inkml:ink>
</file>

<file path=ppt/ink/ink14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6.407"/>
    </inkml:context>
    <inkml:brush xml:id="br0">
      <inkml:brushProperty name="width" value="0.1" units="cm"/>
      <inkml:brushProperty name="height" value="0.1" units="cm"/>
      <inkml:brushProperty name="color" value="#008C3A"/>
    </inkml:brush>
  </inkml:definitions>
  <inkml:trace contextRef="#ctx0" brushRef="#br0">256 0 7367 0 0,'-8'5'638'0'0,"0"1"0"0"0,0-1 0 0 0,1 1-1 0 0,0 1 1 0 0,0-1 0 0 0,0 1-1 0 0,0 1 1 0 0,1-1 0 0 0,-10 17 0 0 0,-19 21 2234 0 0,14-24-2009 0 0,2-2 25 0 0,0 0-1 0 0,2 1 1 0 0,-22 32-1 0 0,36-48-838 0 0,0 0 0 0 0,0 1-1 0 0,1-1 1 0 0,-1 1 0 0 0,1 0 0 0 0,0-1-1 0 0,1 1 1 0 0,-1 0 0 0 0,1 0-1 0 0,0 0 1 0 0,0 1 0 0 0,1-1-1 0 0,-1 0 1 0 0,1 0 0 0 0,0 0 0 0 0,1 0-1 0 0,-1 1 1 0 0,1-1 0 0 0,0 0-1 0 0,0 0 1 0 0,1 0 0 0 0,0 0-1 0 0,4 8 1 0 0,-5-10-277 0 0,1-1 0 0 0,0 0 0 0 0,0 0 0 0 0,0 0 1 0 0,1 0-1 0 0,-1 0 0 0 0,0 0 0 0 0,1 0 0 0 0,-1-1 0 0 0,1 0 0 0 0,0 1 0 0 0,-1-1 0 0 0,1 0 0 0 0,0 0 0 0 0,0 0 0 0 0,0-1 0 0 0,5 2 1 0 0,8 0-6447 0 0</inkml:trace>
</inkml:ink>
</file>

<file path=ppt/ink/ink14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6.772"/>
    </inkml:context>
    <inkml:brush xml:id="br0">
      <inkml:brushProperty name="width" value="0.1" units="cm"/>
      <inkml:brushProperty name="height" value="0.1" units="cm"/>
      <inkml:brushProperty name="color" value="#008C3A"/>
    </inkml:brush>
  </inkml:definitions>
  <inkml:trace contextRef="#ctx0" brushRef="#br0">347 30 5983 0 0,'0'0'274'0'0,"0"-1"-6"0"0,-3-6-172 0 0,3 5 243 0 0,-1 1 1 0 0,0 0 0 0 0,1-1 0 0 0,-1 1-1 0 0,0 0 1 0 0,0 0 0 0 0,0 0 0 0 0,0 0 0 0 0,0 0-1 0 0,0 0 1 0 0,0 0 0 0 0,0 0 0 0 0,0 0-1 0 0,0 0 1 0 0,0 1 0 0 0,-1-1 0 0 0,1 0-1 0 0,0 1 1 0 0,-1-1 0 0 0,1 1 0 0 0,0-1-1 0 0,-1 1 1 0 0,1 0 0 0 0,-1 0 0 0 0,1-1-1 0 0,-3 1 1 0 0,-31 5 3416 0 0,32-4-3743 0 0,-16 6 187 0 0,1 0-1 0 0,0 1 1 0 0,0 0 0 0 0,1 2-1 0 0,1 0 1 0 0,-1 1 0 0 0,1 0-1 0 0,1 1 1 0 0,0 1 0 0 0,1 1-1 0 0,0 0 1 0 0,2 1 0 0 0,-1 0-1 0 0,-19 33 1 0 0,29-43-154 0 0,1-1 1 0 0,-1 1-1 0 0,1 0 0 0 0,0 1 1 0 0,0-1-1 0 0,1 0 1 0 0,-1 0-1 0 0,1 1 0 0 0,0-1 1 0 0,1 1-1 0 0,0-1 1 0 0,-1 1-1 0 0,2 5 0 0 0,-1-9-29 0 0,1 0-1 0 0,0 1 1 0 0,0-1-1 0 0,-1 0 1 0 0,1 0-1 0 0,1 0 1 0 0,-1 0-1 0 0,0 0 1 0 0,0 0-1 0 0,1 0 1 0 0,-1 0-1 0 0,1-1 1 0 0,0 1-1 0 0,-1 0 1 0 0,1-1-1 0 0,0 1 1 0 0,0-1-1 0 0,0 0 0 0 0,0 0 1 0 0,0 0-1 0 0,0 0 1 0 0,0 0-1 0 0,0 0 1 0 0,1 0-1 0 0,-1-1 1 0 0,0 1-1 0 0,0-1 1 0 0,1 1-1 0 0,-1-1 1 0 0,0 0-1 0 0,1 0 1 0 0,3-1-1 0 0,7 1-5 0 0,0-1 0 0 0,0 0 0 0 0,0-1 0 0 0,0-1 0 0 0,0 0 0 0 0,0-1 0 0 0,-1 0 1 0 0,1-1-1 0 0,-1 0 0 0 0,0-1 0 0 0,-1 0 0 0 0,1-1 0 0 0,17-14 0 0 0,-21 14 8 0 0,0 1 1 0 0,0-1-1 0 0,-1-1 1 0 0,0 1-1 0 0,-1-1 1 0 0,0 0-1 0 0,0-1 1 0 0,-1 1-1 0 0,0-1 1 0 0,0 0-1 0 0,-1-1 1 0 0,0 1-1 0 0,-1-1 1 0 0,0 0-1 0 0,0 1 1 0 0,-1-1-1 0 0,0-1 1 0 0,0-15-1 0 0,-24 53 1536 0 0,9 1-1471 0 0,1 0-1 0 0,2 1 0 0 0,0 0 1 0 0,2 1-1 0 0,1 0 1 0 0,-5 55-1 0 0,12-70-545 0 0,0-1-1 0 0,0 1 1 0 0,6 26-1 0 0,-2-22-990 0 0,0 0-1 0 0,2 0 1 0 0,0-1-1 0 0,15 30 1 0 0</inkml:trace>
</inkml:ink>
</file>

<file path=ppt/ink/ink14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7.142"/>
    </inkml:context>
    <inkml:brush xml:id="br0">
      <inkml:brushProperty name="width" value="0.1" units="cm"/>
      <inkml:brushProperty name="height" value="0.1" units="cm"/>
      <inkml:brushProperty name="color" value="#008C3A"/>
    </inkml:brush>
  </inkml:definitions>
  <inkml:trace contextRef="#ctx0" brushRef="#br0">0 1 10591 0 0,'0'0'819'0'0,"13"8"700"0"0,36 28 2901 0 0,-31-24-3235 0 0,0 1 1 0 0,-1 1 0 0 0,29 29-1 0 0,20 41 724 0 0,-36-43-2102 0 0,42 41 0 0 0,-49-65-2052 0 0,-10-14 915 0 0</inkml:trace>
  <inkml:trace contextRef="#ctx0" brushRef="#br0" timeOffset="1">453 24 9215 0 0,'0'0'707'0'0,"-18"-3"3598"0"0,11 5-3793 0 0,1 0 1 0 0,0 1-1 0 0,0 0 0 0 0,0 1 0 0 0,0-1 0 0 0,0 1 0 0 0,1 0 1 0 0,0 1-1 0 0,0-1 0 0 0,0 1 0 0 0,0 0 0 0 0,-4 6 0 0 0,-9 13-218 0 0,-22 39-1 0 0,19-27 263 0 0,-31 31-43 0 0,41-56-434 0 0,1 0 0 0 0,1 1-1 0 0,0 0 1 0 0,0 0 0 0 0,1 1-1 0 0,1 0 1 0 0,0 1 0 0 0,1-1 0 0 0,1 1-1 0 0,-5 16 1 0 0,10-29-205 0 0,0 1-1 0 0,-1-1 1 0 0,1 1 0 0 0,0 0-1 0 0,0-1 1 0 0,0 1-1 0 0,0-1 1 0 0,0 1-1 0 0,0-1 1 0 0,0 1 0 0 0,1-1-1 0 0,-1 1 1 0 0,0-1-1 0 0,1 1 1 0 0,0-1 0 0 0,-1 1-1 0 0,1-1 1 0 0,0 1-1 0 0,0-1 1 0 0,-1 0 0 0 0,1 1-1 0 0,0-1 1 0 0,0 0-1 0 0,0 0 1 0 0,1 0 0 0 0,-1 0-1 0 0,0 0 1 0 0,0 0-1 0 0,1 0 1 0 0,1 1 0 0 0</inkml:trace>
</inkml:ink>
</file>

<file path=ppt/ink/ink14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7.651"/>
    </inkml:context>
    <inkml:brush xml:id="br0">
      <inkml:brushProperty name="width" value="0.1" units="cm"/>
      <inkml:brushProperty name="height" value="0.1" units="cm"/>
      <inkml:brushProperty name="color" value="#008C3A"/>
    </inkml:brush>
  </inkml:definitions>
  <inkml:trace contextRef="#ctx0" brushRef="#br0">0 168 5063 0 0,'0'-12'7214'0'0,"2"-14"-4721"0"0,0 19-2125 0 0,0 0-1 0 0,1 1 1 0 0,0-1-1 0 0,0 1 1 0 0,0 0 0 0 0,1 0-1 0 0,0 0 1 0 0,0 0 0 0 0,1 1-1 0 0,0-1 1 0 0,0 1 0 0 0,0 1-1 0 0,0-1 1 0 0,1 1-1 0 0,-1-1 1 0 0,1 1 0 0 0,0 1-1 0 0,13-6 1 0 0,-8 4-121 0 0,1 1 0 0 0,0 1 0 0 0,0 0 0 0 0,0 0 0 0 0,0 1 0 0 0,0 0 1 0 0,1 2-1 0 0,-1-1 0 0 0,25 3 0 0 0,-37-2-243 0 0,1 0-1 0 0,-1 0 1 0 0,1 1 0 0 0,0-1-1 0 0,-1 0 1 0 0,1 0 0 0 0,-1 1 0 0 0,1-1-1 0 0,-1 0 1 0 0,1 1 0 0 0,-1-1-1 0 0,1 0 1 0 0,-1 1 0 0 0,0-1 0 0 0,1 1-1 0 0,-1-1 1 0 0,1 1 0 0 0,-1-1 0 0 0,0 1-1 0 0,1-1 1 0 0,-1 1 0 0 0,0-1-1 0 0,0 1 1 0 0,1-1 0 0 0,-1 1 0 0 0,0-1-1 0 0,0 1 1 0 0,0 0 0 0 0,0-1-1 0 0,0 1 1 0 0,0-1 0 0 0,0 1 0 0 0,0 0-1 0 0,0-1 1 0 0,0 1 0 0 0,0-1 0 0 0,0 1-1 0 0,0 0 1 0 0,0-1 0 0 0,-1 1-1 0 0,1-1 1 0 0,0 1 0 0 0,0-1 0 0 0,-1 1-1 0 0,1-1 1 0 0,0 1 0 0 0,-1 0-1 0 0,-14 24 112 0 0,-12 10-123 0 0,13-20-4 0 0,2 0-1 0 0,0 1 1 0 0,1 1-1 0 0,0-1 1 0 0,-9 23-1 0 0,18-35 12 0 0,1 0-1 0 0,-1 1 0 0 0,1-1 0 0 0,0 0 0 0 0,0 0 0 0 0,1 1 1 0 0,-1-1-1 0 0,1 1 0 0 0,0-1 0 0 0,0 1 0 0 0,1-1 0 0 0,-1 0 1 0 0,1 1-1 0 0,0-1 0 0 0,0 1 0 0 0,0-1 0 0 0,1 0 0 0 0,-1 0 0 0 0,1 0 1 0 0,0 0-1 0 0,0 0 0 0 0,1 0 0 0 0,-1-1 0 0 0,1 1 0 0 0,0-1 1 0 0,0 1-1 0 0,0-1 0 0 0,6 5 0 0 0,7 4-5 0 0,1 0-1 0 0,34 18 1 0 0,-39-24 3 0 0,0 0-1 0 0,0 1 1 0 0,-1 1 0 0 0,0-1 0 0 0,0 2 0 0 0,0-1 0 0 0,-2 1-1 0 0,1 1 1 0 0,10 14 0 0 0,-18-23 11 0 0,-1 1-1 0 0,0 0 0 0 0,0 0 1 0 0,0-1-1 0 0,0 1 0 0 0,-1 0 1 0 0,1 0-1 0 0,0 0 0 0 0,-1 0 1 0 0,1 0-1 0 0,-1 0 1 0 0,0 0-1 0 0,0 0 0 0 0,0 0 1 0 0,0 0-1 0 0,0 0 0 0 0,0 0 1 0 0,0 0-1 0 0,-1 0 1 0 0,1 0-1 0 0,0 0 0 0 0,-2 2 1 0 0,0-1 19 0 0,1-1-1 0 0,-1 1 1 0 0,0-1 0 0 0,0 1 0 0 0,-1-1 0 0 0,1 0 0 0 0,0 0 0 0 0,-1 0-1 0 0,1 0 1 0 0,-1 0 0 0 0,0 0 0 0 0,-5 2 0 0 0,-8 2 98 0 0,-1 0 0 0 0,0 0 1 0 0,0-2-1 0 0,-18 3 0 0 0,25-5-96 0 0,-27 2 109 0 0,26-3-129 0 0,1 0 0 0 0,-1 1 0 0 0,0 0 0 0 0,-12 4 0 0 0,21-15-3619 0 0</inkml:trace>
</inkml:ink>
</file>

<file path=ppt/ink/ink14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8.018"/>
    </inkml:context>
    <inkml:brush xml:id="br0">
      <inkml:brushProperty name="width" value="0.1" units="cm"/>
      <inkml:brushProperty name="height" value="0.1" units="cm"/>
      <inkml:brushProperty name="color" value="#008C3A"/>
    </inkml:brush>
  </inkml:definitions>
  <inkml:trace contextRef="#ctx0" brushRef="#br0">74 4 12439 0 0,'0'0'1126'0'0,"-1"-1"-1027"0"0,1 1 1 0 0,-1-1 0 0 0,0 1 0 0 0,0 0 0 0 0,0 0 0 0 0,0-1 0 0 0,0 1 0 0 0,0 0-1 0 0,0 0 1 0 0,0 0 0 0 0,0 0 0 0 0,0 0 0 0 0,0 0 0 0 0,0 0 0 0 0,1 0 0 0 0,-1 1-1 0 0,0-1 1 0 0,0 0 0 0 0,0 0 0 0 0,-1 1 0 0 0,-3 5 817 0 0,0 0 0 0 0,1 0-1 0 0,0 1 1 0 0,0-1 0 0 0,1 1 0 0 0,-4 7 0 0 0,3-3-304 0 0,0 0-1 0 0,1 1 1 0 0,-4 19 0 0 0,6-22-502 0 0,0-1 0 0 0,0 0 1 0 0,1 1-1 0 0,0-1 0 0 0,0 1 0 0 0,1-1 0 0 0,0 1 0 0 0,1-1 0 0 0,0 0 1 0 0,0 1-1 0 0,1-1 0 0 0,0 0 0 0 0,4 8 0 0 0,-2-9-87 0 0,1-1 0 0 0,-1 1 0 0 0,1-1 0 0 0,1 0 0 0 0,-1-1 0 0 0,1 0 0 0 0,0 0 0 0 0,0 0 0 0 0,0-1 0 0 0,1 0 0 0 0,0 0 0 0 0,-1-1 0 0 0,1 0 0 0 0,0-1 0 0 0,14 3 0 0 0,5 1-15 0 0,0-2 0 0 0,0-1 0 0 0,41 0 0 0 0,-50-3 3 0 0,0-1 0 0 0,-1-1 1 0 0,1-1-1 0 0,-1 0 0 0 0,1-1 0 0 0,-1-1 0 0 0,0 0 1 0 0,-1-2-1 0 0,27-13 0 0 0,-38 17 0 0 0,-1 1 0 0 0,1-1 0 0 0,-1 0 0 0 0,0 0 0 0 0,0 0 0 0 0,0-1 0 0 0,0 1 0 0 0,-1-1 0 0 0,0 0 0 0 0,0 0-1 0 0,0 0 1 0 0,0-1 0 0 0,0 1 0 0 0,-1-1 0 0 0,0 1 0 0 0,0-1 0 0 0,0 0 0 0 0,0 0 0 0 0,-1 0 0 0 0,0 0 0 0 0,0 0 0 0 0,0 0 0 0 0,-1 0 0 0 0,1 0 0 0 0,-1 0 0 0 0,-1 0 0 0 0,1 0 0 0 0,-1-1 0 0 0,0 1-1 0 0,0 0 1 0 0,0 0 0 0 0,-1 1 0 0 0,1-1 0 0 0,-1 0 0 0 0,0 0 0 0 0,-6-8 0 0 0,5 7-13 0 0,0 0-1 0 0,-1 1 1 0 0,0-1-1 0 0,0 1 1 0 0,0-1-1 0 0,-1 1 1 0 0,0 1-1 0 0,0-1 1 0 0,0 1-1 0 0,0 0 1 0 0,-1 0-1 0 0,1 0 1 0 0,-1 1-1 0 0,0 0 1 0 0,-1 0-1 0 0,1 0 1 0 0,0 1-1 0 0,-1 0 1 0 0,1 0-1 0 0,-1 1 1 0 0,1-1-1 0 0,-1 1 1 0 0,0 1-1 0 0,0 0 1 0 0,-11 0-1 0 0,9 1-75 0 0,-11 1-2663 0 0</inkml:trace>
</inkml:ink>
</file>

<file path=ppt/ink/ink14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38.388"/>
    </inkml:context>
    <inkml:brush xml:id="br0">
      <inkml:brushProperty name="width" value="0.1" units="cm"/>
      <inkml:brushProperty name="height" value="0.1" units="cm"/>
      <inkml:brushProperty name="color" value="#008C3A"/>
    </inkml:brush>
  </inkml:definitions>
  <inkml:trace contextRef="#ctx0" brushRef="#br0">0 24 15695 0 0,'0'0'1418'0'0,"34"-12"-996"0"0,21 6 1412 0 0,0 2-1 0 0,0 3 1 0 0,85 8-1 0 0,-92-4-1576 0 0,-38-2-322 0 0,0-1 0 0 0,0 1 0 0 0,0 1 0 0 0,-1 0 0 0 0,1 0 0 0 0,0 1 0 0 0,-1 0 0 0 0,11 5-1 0 0,-17 1-3365 0 0,-5-2 1385 0 0</inkml:trace>
  <inkml:trace contextRef="#ctx0" brushRef="#br0" timeOffset="1">130 290 16471 0 0,'12'12'728'0'0,"0"-9"152"0"0,9-3-704 0 0,8 2-176 0 0,8 0 0 0 0,1-2 0 0 0,2-1 400 0 0,-5-2 48 0 0,-3 0 0 0 0,-1 0 8 0 0,2 2-240 0 0,-6 1-56 0 0,-4-3 0 0 0,-3 1-5624 0 0,-4-2-1120 0 0</inkml:trace>
</inkml:ink>
</file>

<file path=ppt/ink/ink14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6.893"/>
    </inkml:context>
    <inkml:brush xml:id="br0">
      <inkml:brushProperty name="width" value="0.1" units="cm"/>
      <inkml:brushProperty name="height" value="0.1" units="cm"/>
      <inkml:brushProperty name="color" value="#008C3A"/>
    </inkml:brush>
  </inkml:definitions>
  <inkml:trace contextRef="#ctx0" brushRef="#br0">432 72 8463 0 0,'0'0'766'0'0,"17"-39"8783"0"0,-32 18-7717 0 0,-5 17-1662 0 0,1 1 0 0 0,-1 0 1 0 0,0 2-1 0 0,0 0 0 0 0,-38 5 0 0 0,45-2-104 0 0,0 0-1 0 0,0 1 0 0 0,0 1 1 0 0,0 0-1 0 0,1 1 0 0 0,-1 0 1 0 0,1 1-1 0 0,0 1 0 0 0,1-1 1 0 0,0 2-1 0 0,-17 14 1 0 0,17-13 12 0 0,0 0 1 0 0,1 2-1 0 0,0-1 1 0 0,0 1-1 0 0,1 0 1 0 0,1 1-1 0 0,0 0 1 0 0,1 0-1 0 0,0 1 1 0 0,-8 22-1 0 0,13-32-62 0 0,1 1 1 0 0,0-1-1 0 0,0 1 0 0 0,1-1 1 0 0,-1 1-1 0 0,1-1 0 0 0,0 1 1 0 0,0 0-1 0 0,0-1 0 0 0,0 1 1 0 0,0 0-1 0 0,1-1 0 0 0,0 1 1 0 0,0-1-1 0 0,0 1 0 0 0,0-1 1 0 0,0 1-1 0 0,1-1 0 0 0,-1 0 1 0 0,5 6-1 0 0,-3-5-10 0 0,1 0-1 0 0,1 0 1 0 0,-1 0-1 0 0,1 0 1 0 0,-1-1-1 0 0,1 0 1 0 0,0 0-1 0 0,0 0 1 0 0,0-1 0 0 0,0 1-1 0 0,1-1 1 0 0,5 1-1 0 0,9 2 9 0 0,0-1 1 0 0,0-1-1 0 0,1-1 0 0 0,-1 0 0 0 0,1-2 1 0 0,28-2-1 0 0,-36 0-1 0 0,-1 0 1 0 0,1 0 0 0 0,-1-2-1 0 0,1 1 1 0 0,-1-1 0 0 0,0-1-1 0 0,0 0 1 0 0,-1-1 0 0 0,0 0-1 0 0,0-1 1 0 0,0 0 0 0 0,-1-1-1 0 0,0 0 1 0 0,0-1 0 0 0,11-12-1 0 0,-11 8 39 0 0,0 0-1 0 0,0-1 0 0 0,-1 0 1 0 0,-1-1-1 0 0,-1 1 0 0 0,0-2 1 0 0,-1 1-1 0 0,0-1 0 0 0,-1 0 1 0 0,-1 0-1 0 0,3-23 728 0 0,-14 187-697 0 0,1 23 32 0 0,7-145-103 0 0,1 0 0 0 0,1 0 0 0 0,1-1 0 0 0,14 44 0 0 0,5-16-11 0 0,-16-38-4 0 0,-1 0 0 0 0,0 1 0 0 0,0-1 0 0 0,3 22 0 0 0,-8-32-252 0 0,-10-13-2252 0 0</inkml:trace>
</inkml:ink>
</file>

<file path=ppt/ink/ink14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7.262"/>
    </inkml:context>
    <inkml:brush xml:id="br0">
      <inkml:brushProperty name="width" value="0.1" units="cm"/>
      <inkml:brushProperty name="height" value="0.1" units="cm"/>
      <inkml:brushProperty name="color" value="#008C3A"/>
    </inkml:brush>
  </inkml:definitions>
  <inkml:trace contextRef="#ctx0" brushRef="#br0">1 1 18223 0 0,'0'0'2960'0'0</inkml:trace>
</inkml:ink>
</file>

<file path=ppt/ink/ink14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8.007"/>
    </inkml:context>
    <inkml:brush xml:id="br0">
      <inkml:brushProperty name="width" value="0.1" units="cm"/>
      <inkml:brushProperty name="height" value="0.1" units="cm"/>
      <inkml:brushProperty name="color" value="#008C3A"/>
    </inkml:brush>
  </inkml:definitions>
  <inkml:trace contextRef="#ctx0" brushRef="#br0">0 191 5527 0 0,'0'0'5927'0'0,"4"-40"-215"0"0,0 31-5327 0 0,0 0 1 0 0,0 1 0 0 0,1-1-1 0 0,0 1 1 0 0,0 0-1 0 0,1 1 1 0 0,0-1-1 0 0,0 1 1 0 0,1 0 0 0 0,0 1-1 0 0,0-1 1 0 0,1 2-1 0 0,-1-1 1 0 0,1 1-1 0 0,1 0 1 0 0,9-4 0 0 0,-5 3-240 0 0,0 2 0 0 0,1-1 0 0 0,0 2 1 0 0,-1 0-1 0 0,1 0 0 0 0,1 2 1 0 0,-1-1-1 0 0,0 2 0 0 0,0 0 1 0 0,15 2-1 0 0,-28-2-143 0 0,1 0 0 0 0,-1 1 0 0 0,0-1 1 0 0,0 0-1 0 0,0 1 0 0 0,0-1 0 0 0,0 0 0 0 0,0 1 0 0 0,0 0 1 0 0,0-1-1 0 0,0 1 0 0 0,0-1 0 0 0,-1 1 0 0 0,1 0 1 0 0,0 0-1 0 0,0-1 0 0 0,-1 1 0 0 0,1 0 0 0 0,0 0 1 0 0,-1 0-1 0 0,1 0 0 0 0,0 0 0 0 0,-1 0 0 0 0,0 0 0 0 0,1 0 1 0 0,-1 0-1 0 0,0 0 0 0 0,1 0 0 0 0,-1 0 0 0 0,0 0 1 0 0,0 1-1 0 0,0-1 0 0 0,0 0 0 0 0,0 0 0 0 0,0 0 0 0 0,0 0 1 0 0,0 0-1 0 0,0 0 0 0 0,-1 1 0 0 0,0 3-4 0 0,0 0 0 0 0,0-1-1 0 0,0 1 1 0 0,-1-1 0 0 0,1 1 0 0 0,-1-1-1 0 0,-4 7 1 0 0,-9 8 17 0 0,-1 0-1 0 0,-22 21 0 0 0,18-21 28 0 0,-32 41-1 0 0,48-53-38 0 0,-1-1 0 0 0,1 1 0 0 0,0 1 0 0 0,1-1 0 0 0,-1 0 1 0 0,2 1-1 0 0,-1 0 0 0 0,1 0 0 0 0,0 0 0 0 0,-1 14 0 0 0,3-19-5 0 0,0 0 0 0 0,0 1 0 0 0,1-1 0 0 0,0 0 0 0 0,-1 1-1 0 0,1-1 1 0 0,0 0 0 0 0,1 0 0 0 0,-1 0 0 0 0,1 0 0 0 0,-1 0 0 0 0,1 0 0 0 0,0 0 0 0 0,0 0-1 0 0,0-1 1 0 0,0 1 0 0 0,1-1 0 0 0,-1 1 0 0 0,1-1 0 0 0,-1 0 0 0 0,1 0 0 0 0,0 0 0 0 0,4 2-1 0 0,10 5-11 0 0,0 0 0 0 0,38 13 0 0 0,-23-10 7 0 0,-17-5 10 0 0,11 3-20 0 0,-2 1 1 0 0,30 19-1 0 0,-49-27 15 0 0,0 0 0 0 0,0 1 0 0 0,-1-1-1 0 0,1 1 1 0 0,-1 0 0 0 0,0 0 0 0 0,0 0-1 0 0,0 0 1 0 0,-1 1 0 0 0,1 0 0 0 0,-1 0-1 0 0,0 0 1 0 0,-1 0 0 0 0,1 0 0 0 0,-1 0-1 0 0,3 11 1 0 0,-5-11 3 0 0,0 0 0 0 0,0-1 0 0 0,0 1 0 0 0,-1 0 0 0 0,0-1-1 0 0,0 1 1 0 0,0 0 0 0 0,0-1 0 0 0,-1 0 0 0 0,0 1 0 0 0,1-1 0 0 0,-2 0 0 0 0,1 0 0 0 0,0 0 0 0 0,-1 0-1 0 0,0 0 1 0 0,0-1 0 0 0,0 1 0 0 0,0-1 0 0 0,-8 6 0 0 0,1 2 33 0 0,-7 4 2 0 0,-1 0 0 0 0,0-2 0 0 0,-1 0 0 0 0,0-1 0 0 0,-1-1 0 0 0,0 0 0 0 0,-1-2 0 0 0,0-1 1 0 0,0 0-1 0 0,-42 8 0 0 0,32-11 16 0 0,23-2-81 0 0,7-2-125 0 0,0-1 116 0 0,0-1-1 0 0,0 0 1 0 0,0 1 0 0 0,0-1 0 0 0,0 0 0 0 0,0 0 0 0 0,0 0-1 0 0,1 0 1 0 0,-1 0 0 0 0,0 0 0 0 0,1 0 0 0 0,-1 0 0 0 0,0 0-1 0 0,1 0 1 0 0,-1 0 0 0 0,1 0 0 0 0,0 0 0 0 0,-1 0 0 0 0,1-3-1 0 0,-7-22-1318 0 0,4 7-131 0 0,3-3-65 0 0</inkml:trace>
</inkml:ink>
</file>

<file path=ppt/ink/ink1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4"/>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4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8.541"/>
    </inkml:context>
    <inkml:brush xml:id="br0">
      <inkml:brushProperty name="width" value="0.1" units="cm"/>
      <inkml:brushProperty name="height" value="0.1" units="cm"/>
      <inkml:brushProperty name="color" value="#008C3A"/>
    </inkml:brush>
  </inkml:definitions>
  <inkml:trace contextRef="#ctx0" brushRef="#br0">126 40 11975 0 0,'13'-23'3238'0'0,"-13"23"-3094"0"0,0-1 0 0 0,0 1 0 0 0,0-1 0 0 0,0 1 0 0 0,0-1 0 0 0,0 1 0 0 0,0-1 0 0 0,0 1 0 0 0,0-1 0 0 0,0 1 0 0 0,0 0 0 0 0,-1-1 0 0 0,1 1 0 0 0,0-1 0 0 0,0 1 0 0 0,0-1 0 0 0,-1 1 0 0 0,1-1 0 0 0,0 1 0 0 0,-1 0 0 0 0,1-1 0 0 0,0 1 0 0 0,0 0 0 0 0,-1-1 0 0 0,1 1 0 0 0,-1 0 0 0 0,0-1 0 0 0,-2 0 132 0 0,1 0-1 0 0,-1 0 1 0 0,0 1-1 0 0,0-1 1 0 0,0 1 0 0 0,0 0-1 0 0,0 0 1 0 0,0 0-1 0 0,0 0 1 0 0,0 1-1 0 0,0-1 1 0 0,0 1 0 0 0,-4 1-1 0 0,3-1-254 0 0,-1 0-1 0 0,0 1 1 0 0,1 0-1 0 0,-1 0 1 0 0,1 0-1 0 0,-1 0 1 0 0,1 1-1 0 0,0 0 1 0 0,0 0-1 0 0,0 0 1 0 0,1 0-1 0 0,-1 1 1 0 0,1-1-1 0 0,-1 1 1 0 0,1 0-1 0 0,1 0 1 0 0,-1 0-1 0 0,0 0 1 0 0,1 1-1 0 0,0-1 1 0 0,0 1-1 0 0,0 0 0 0 0,1-1 1 0 0,-1 1-1 0 0,1 0 1 0 0,0 0-1 0 0,1 0 1 0 0,-1 0-1 0 0,1 0 1 0 0,0-1-1 0 0,0 1 1 0 0,0 0-1 0 0,1 0 1 0 0,0 0-1 0 0,0 0 1 0 0,0 0-1 0 0,0 0 1 0 0,1-1-1 0 0,0 1 1 0 0,0-1-1 0 0,0 1 1 0 0,1-1-1 0 0,-1 0 1 0 0,1 0-1 0 0,0 0 1 0 0,0 0-1 0 0,0 0 1 0 0,1-1-1 0 0,0 1 1 0 0,-1-1-1 0 0,1 0 1 0 0,0 0-1 0 0,7 3 1 0 0,21 10 205 0 0,1-2 1 0 0,0-1 0 0 0,63 15-1 0 0,-59-18-34 0 0,0 1-1 0 0,-1 2 0 0 0,35 18 1 0 0,-67-29-175 0 0,0 0 0 0 0,0 0 0 0 0,0 0-1 0 0,-1 1 1 0 0,1 0 0 0 0,-1 0 0 0 0,1 0 0 0 0,-1 0 0 0 0,0 0 0 0 0,-1 1 0 0 0,1-1 0 0 0,0 1 0 0 0,-1 0 0 0 0,0 0 0 0 0,0 0 0 0 0,0 0 0 0 0,0 0-1 0 0,-1 0 1 0 0,0 0 0 0 0,1 1 0 0 0,-1-1 0 0 0,-1 1 0 0 0,1-1 0 0 0,-1 1 0 0 0,0-1 0 0 0,0 0 0 0 0,0 1 0 0 0,-1-1 0 0 0,1 1 0 0 0,-1-1 0 0 0,0 1-1 0 0,-3 7 1 0 0,1-4 22 0 0,0 0-1 0 0,-1 0 1 0 0,0 0-1 0 0,-1-1 1 0 0,1 1-1 0 0,-2-1 0 0 0,1 0 1 0 0,-1 0-1 0 0,0-1 1 0 0,0 0-1 0 0,0 0 1 0 0,-1 0-1 0 0,0-1 0 0 0,0 0 1 0 0,-1 0-1 0 0,-7 4 1 0 0,0-3-91 0 0,1 0 1 0 0,-1-1-1 0 0,0-1 0 0 0,0 0 1 0 0,-1-1-1 0 0,-28 2 1 0 0,-15-11-8389 0 0,36-1 554 0 0</inkml:trace>
</inkml:ink>
</file>

<file path=ppt/ink/ink14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8.889"/>
    </inkml:context>
    <inkml:brush xml:id="br0">
      <inkml:brushProperty name="width" value="0.1" units="cm"/>
      <inkml:brushProperty name="height" value="0.1" units="cm"/>
      <inkml:brushProperty name="color" value="#008C3A"/>
    </inkml:brush>
  </inkml:definitions>
  <inkml:trace contextRef="#ctx0" brushRef="#br0">0 330 15695 0 0,'242'-217'7069'0'0,"-222"202"-6372"0"0,0 1 0 0 0,0 1 0 0 0,1 1 0 0 0,34-13-1 0 0,-6 6-2912 0 0,-1 7-4389 0 0,-30 9-903 0 0</inkml:trace>
</inkml:ink>
</file>

<file path=ppt/ink/ink14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9.312"/>
    </inkml:context>
    <inkml:brush xml:id="br0">
      <inkml:brushProperty name="width" value="0.1" units="cm"/>
      <inkml:brushProperty name="height" value="0.1" units="cm"/>
      <inkml:brushProperty name="color" value="#008C3A"/>
    </inkml:brush>
  </inkml:definitions>
  <inkml:trace contextRef="#ctx0" brushRef="#br0">72 206 1375 0 0,'-72'-12'14276'0'0,"87"14"-12938"0"0,22 1-457 0 0,-1-2 1 0 0,1-2 0 0 0,45-5 0 0 0,111-27 868 0 0,-14 2-998 0 0,-101 21-536 0 0,406-49 563 0 0,246 0-469 0 0,-416 64-259 0 0,-176 1-1669 0 0,-100-5-131 0 0</inkml:trace>
</inkml:ink>
</file>

<file path=ppt/ink/ink14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49.939"/>
    </inkml:context>
    <inkml:brush xml:id="br0">
      <inkml:brushProperty name="width" value="0.1" units="cm"/>
      <inkml:brushProperty name="height" value="0.1" units="cm"/>
      <inkml:brushProperty name="color" value="#008C3A"/>
    </inkml:brush>
  </inkml:definitions>
  <inkml:trace contextRef="#ctx0" brushRef="#br0">1 271 11975 0 0,'21'-5'461'0'0,"-1"-1"-1"0"0,1-1 0 0 0,37-19 1 0 0,27-10 805 0 0,299-74 3450 0 0,-270 83-3457 0 0,1 6-1 0 0,232-12 0 0 0,238 40 47 0 0,-368 8-830 0 0,-48-2-1641 0 0,-57-9-5049 0 0,-75-4-1511 0 0</inkml:trace>
</inkml:ink>
</file>

<file path=ppt/ink/ink14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3.305"/>
    </inkml:context>
    <inkml:brush xml:id="br0">
      <inkml:brushProperty name="width" value="0.1" units="cm"/>
      <inkml:brushProperty name="height" value="0.1" units="cm"/>
      <inkml:brushProperty name="color" value="#008C3A"/>
    </inkml:brush>
  </inkml:definitions>
  <inkml:trace contextRef="#ctx0" brushRef="#br0">308 201 4143 0 0,'6'-43'458'0'0,"-3"29"2420"0"0,-1 0-1 0 0,0 0 1 0 0,-1-26-1 0 0,-2 35-2240 0 0,1 1-1 0 0,-1-1 1 0 0,0 1 0 0 0,0 0-1 0 0,-1 0 1 0 0,1-1 0 0 0,-1 1 0 0 0,-3-6-1 0 0,-18-15-327 0 0,21 24-270 0 0,-1 0 0 0 0,1 0-1 0 0,0 0 1 0 0,0 1 0 0 0,-1 0 0 0 0,1-1 0 0 0,0 1 0 0 0,0 0 0 0 0,-1 0-1 0 0,1 0 1 0 0,0 0 0 0 0,-1 0 0 0 0,1 1 0 0 0,0-1 0 0 0,0 1 0 0 0,-1 0 0 0 0,1-1-1 0 0,0 1 1 0 0,0 0 0 0 0,0 0 0 0 0,0 0 0 0 0,0 1 0 0 0,0-1 0 0 0,-3 3-1 0 0,-44 36 728 0 0,27-15-766 0 0,1 1 0 0 0,2 0 0 0 0,1 2 0 0 0,0 0 0 0 0,-14 34 0 0 0,23-43 0 0 0,1 1 0 0 0,1-1 0 0 0,1 1 0 0 0,1 0 0 0 0,1 1 0 0 0,0-1 0 0 0,1 1 0 0 0,2-1 0 0 0,0 27 0 0 0,2-39 3 0 0,-1 0 0 0 0,1 0-1 0 0,1-1 1 0 0,-1 1 0 0 0,1-1-1 0 0,1 0 1 0 0,0 1 0 0 0,0-1-1 0 0,0 0 1 0 0,0 0 0 0 0,1-1 0 0 0,1 1-1 0 0,-1-1 1 0 0,1 0 0 0 0,0 0-1 0 0,0 0 1 0 0,0-1 0 0 0,1 0-1 0 0,0 0 1 0 0,10 7 0 0 0,-7-8 2 0 0,-1 0 1 0 0,1 0-1 0 0,-1-1 1 0 0,1 0-1 0 0,0-1 1 0 0,0 0-1 0 0,1 0 0 0 0,-1-1 1 0 0,0 0-1 0 0,0 0 1 0 0,1-1-1 0 0,-1 0 1 0 0,0-1-1 0 0,1 0 1 0 0,-1-1-1 0 0,15-4 0 0 0,-5 0 58 0 0,1-1-1 0 0,-1-1 0 0 0,35-19 0 0 0,-48 24-38 0 0,1-1 0 0 0,-1 0-1 0 0,0 0 1 0 0,-1-1 0 0 0,1 1 0 0 0,-1-1-1 0 0,0 0 1 0 0,0-1 0 0 0,0 1 0 0 0,-1-1 0 0 0,0 0-1 0 0,0 0 1 0 0,-1 0 0 0 0,6-12 0 0 0,-9 14-16 0 0,0-1 0 0 0,1 1 1 0 0,-2 0-1 0 0,1 0 0 0 0,0 0 0 0 0,-1 0 1 0 0,0 0-1 0 0,0 0 0 0 0,0 0 0 0 0,0 0 1 0 0,-1 0-1 0 0,1 0 0 0 0,-1 0 0 0 0,0 1 1 0 0,0-1-1 0 0,0 1 0 0 0,-1-1 0 0 0,0 1 1 0 0,1 0-1 0 0,-1 0 0 0 0,0 0 0 0 0,0 1 1 0 0,0-1-1 0 0,-1 0 0 0 0,-4-2 0 0 0,3 1 3 0 0,0 1 0 0 0,-1-1 0 0 0,1 1 0 0 0,-1 0 0 0 0,0 0 0 0 0,0 0 0 0 0,0 1 0 0 0,-1 0 0 0 0,1 0 0 0 0,-1 1 0 0 0,1 0-1 0 0,-1 0 1 0 0,1 0 0 0 0,-1 1 0 0 0,-8 0 0 0 0,15 0-12 0 0,-1 0-1 0 0,0 0 1 0 0,1 0-1 0 0,-1 0 1 0 0,0 0 0 0 0,1 0-1 0 0,-1 0 1 0 0,1 0-1 0 0,-1 0 1 0 0,0 0 0 0 0,1 1-1 0 0,-1-1 1 0 0,1 0-1 0 0,-1 0 1 0 0,0 1-1 0 0,1-1 1 0 0,-1 0 0 0 0,1 1-1 0 0,-1-1 1 0 0,1 0-1 0 0,-1 1 1 0 0,1-1 0 0 0,0 1-1 0 0,-1-1 1 0 0,1 1-1 0 0,-1-1 1 0 0,1 1-1 0 0,0-1 1 0 0,-1 1 0 0 0,1-1-1 0 0,0 1 1 0 0,0-1-1 0 0,0 1 1 0 0,-1 0 0 0 0,1-1-1 0 0,0 1 1 0 0,0-1-1 0 0,0 1 1 0 0,0 0-1 0 0,0-1 1 0 0,0 1 0 0 0,0 0-1 0 0,0-1 1 0 0,0 1-1 0 0,0-1 1 0 0,0 1 0 0 0,1 1-1 0 0,0-1-2 0 0,0 0 1 0 0,0 0-1 0 0,0 1 0 0 0,0-1 0 0 0,0 0 0 0 0,0 0 1 0 0,0 0-1 0 0,1 0 0 0 0,-1 0 0 0 0,0 0 1 0 0,1-1-1 0 0,-1 1 0 0 0,1 0 0 0 0,-1-1 0 0 0,1 1 1 0 0,-1-1-1 0 0,3 1 0 0 0,22 1 16 0 0,0-1 0 0 0,0-2 0 0 0,0 0 0 0 0,0-2 0 0 0,30-7 0 0 0,24-2-12 0 0,-75 12-17 0 0,1 0 0 0 0,-1 0 0 0 0,0 1-1 0 0,0 0 1 0 0,1 0 0 0 0,-1 0 0 0 0,0 0 0 0 0,0 1-1 0 0,0 0 1 0 0,0 0 0 0 0,5 3 0 0 0,30 19-3337 0 0,-40-24 3306 0 0,8 4-2096 0 0</inkml:trace>
</inkml:ink>
</file>

<file path=ppt/ink/ink14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3.688"/>
    </inkml:context>
    <inkml:brush xml:id="br0">
      <inkml:brushProperty name="width" value="0.1" units="cm"/>
      <inkml:brushProperty name="height" value="0.1" units="cm"/>
      <inkml:brushProperty name="color" value="#008C3A"/>
    </inkml:brush>
  </inkml:definitions>
  <inkml:trace contextRef="#ctx0" brushRef="#br0">45 6 10591 0 0,'0'0'1136'0'0,"-3"-2"-1136"0"0,-1-1 1600 0 0,-1 2 280 0 0,-3 4 56 0 0,2 0 16 0 0,-1 0-984 0 0,1 2-192 0 0,2-1-40 0 0,3 5 0 0 0,2 1-560 0 0,-1 1-112 0 0,1 0-64 0 0,2 0 80 0 0,-2 1-1568 0 0,0 0-312 0 0</inkml:trace>
</inkml:ink>
</file>

<file path=ppt/ink/ink14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4.035"/>
    </inkml:context>
    <inkml:brush xml:id="br0">
      <inkml:brushProperty name="width" value="0.1" units="cm"/>
      <inkml:brushProperty name="height" value="0.1" units="cm"/>
      <inkml:brushProperty name="color" value="#008C3A"/>
    </inkml:brush>
  </inkml:definitions>
  <inkml:trace contextRef="#ctx0" brushRef="#br0">1 1 8287 0 0,'0'0'10960'0'0</inkml:trace>
</inkml:ink>
</file>

<file path=ppt/ink/ink14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4.387"/>
    </inkml:context>
    <inkml:brush xml:id="br0">
      <inkml:brushProperty name="width" value="0.1" units="cm"/>
      <inkml:brushProperty name="height" value="0.1" units="cm"/>
      <inkml:brushProperty name="color" value="#008C3A"/>
    </inkml:brush>
  </inkml:definitions>
  <inkml:trace contextRef="#ctx0" brushRef="#br0">0 214 12439 0 0,'27'-5'1323'0'0,"193"-41"3649"0"0,60-13 974 0 0,-93 29-5694 0 0,2-1 15 0 0,119-12-72 0 0,-282 43-134 0 0,0 1 0 0 0,0 1-1 0 0,39 8 1 0 0,19 2-2827 0 0,-70-12 1382 0 0</inkml:trace>
</inkml:ink>
</file>

<file path=ppt/ink/ink14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6.065"/>
    </inkml:context>
    <inkml:brush xml:id="br0">
      <inkml:brushProperty name="width" value="0.1" units="cm"/>
      <inkml:brushProperty name="height" value="0.1" units="cm"/>
      <inkml:brushProperty name="color" value="#008C3A"/>
    </inkml:brush>
  </inkml:definitions>
  <inkml:trace contextRef="#ctx0" brushRef="#br0">47 33 3679 0 0,'-4'-20'8939'0'0,"4"19"-8768"0"0,0 1 0 0 0,0-1 0 0 0,0 1 0 0 0,0-1 0 0 0,0 1 0 0 0,0-1 0 0 0,0 1 0 0 0,0-1 0 0 0,-1 1 0 0 0,1-1 0 0 0,0 1 0 0 0,-3-4 1369 0 0,3 4-1369 0 0,-1 0 0 0 0,1 0 0 0 0,-1-1 0 0 0,1 1 0 0 0,0 0 0 0 0,-1 0 0 0 0,1-1 0 0 0,-1 1 0 0 0,1 0 0 0 0,-1 0 0 0 0,1 0 0 0 0,-2 0 0 0 0,-7 15 3013 0 0,-1 26-1670 0 0,-2 266-73 0 0,12-288-1430 0 0,0-11-188 0 0,0 0 0 0 0,1 0-1 0 0,0 0 1 0 0,1 0 0 0 0,-1 0 0 0 0,2 0 0 0 0,-1 0-1 0 0,1 0 1 0 0,0-1 0 0 0,1 1 0 0 0,5 7-1 0 0,-4-12-1381 0 0,1-3-67 0 0</inkml:trace>
</inkml:ink>
</file>

<file path=ppt/ink/ink14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6.433"/>
    </inkml:context>
    <inkml:brush xml:id="br0">
      <inkml:brushProperty name="width" value="0.1" units="cm"/>
      <inkml:brushProperty name="height" value="0.1" units="cm"/>
      <inkml:brushProperty name="color" value="#008C3A"/>
    </inkml:brush>
  </inkml:definitions>
  <inkml:trace contextRef="#ctx0" brushRef="#br0">70 51 9671 0 0,'0'0'748'0'0,"-13"17"2328"0"0,7-10-2581 0 0,0 0-1 0 0,1 0 1 0 0,-1 0-1 0 0,2 1 1 0 0,-1-1-1 0 0,1 1 1 0 0,0 0-1 0 0,1 0 1 0 0,0 1-1 0 0,0-1 0 0 0,1 1 1 0 0,0-1-1 0 0,-1 10 1 0 0,3-14-420 0 0,0 0 1 0 0,0 0-1 0 0,0 0 1 0 0,0 0-1 0 0,1 0 1 0 0,0 0-1 0 0,0 0 1 0 0,0 0-1 0 0,0-1 1 0 0,0 1-1 0 0,1 0 1 0 0,0-1-1 0 0,-1 1 1 0 0,2-1-1 0 0,-1 1 1 0 0,0-1-1 0 0,0 0 1 0 0,1 0-1 0 0,0 0 1 0 0,0 0-1 0 0,0-1 0 0 0,0 1 1 0 0,0-1-1 0 0,0 1 1 0 0,1-1-1 0 0,-1 0 1 0 0,1 0-1 0 0,-1-1 1 0 0,1 1-1 0 0,6 1 1 0 0,3 0-2 0 0,1 0 0 0 0,-1 0 0 0 0,0-2 0 0 0,1 1 0 0 0,-1-2 0 0 0,1 0 0 0 0,-1 0 0 0 0,1-1 0 0 0,-1-1 1 0 0,1-1-1 0 0,18-5 0 0 0,-26 7-25 0 0,1-1 1 0 0,-1 0-1 0 0,0 0 1 0 0,0-1 0 0 0,-1 0-1 0 0,1 0 1 0 0,-1 0-1 0 0,1-1 1 0 0,-1 0 0 0 0,0 0-1 0 0,0 0 1 0 0,0 0-1 0 0,-1-1 1 0 0,0 0 0 0 0,0 0-1 0 0,0 0 1 0 0,0 0-1 0 0,-1-1 1 0 0,0 1 0 0 0,0-1-1 0 0,0 0 1 0 0,-1 0-1 0 0,0 0 1 0 0,0 0 0 0 0,-1 0-1 0 0,2-8 1 0 0,-3 8-2 0 0,0 0 1 0 0,0 1-1 0 0,0-1 1 0 0,-1 0-1 0 0,0 1 1 0 0,0-1-1 0 0,0 1 1 0 0,-1-1-1 0 0,0 1 1 0 0,0 0-1 0 0,0 0 1 0 0,-1 0-1 0 0,1 0 1 0 0,-1 0-1 0 0,-1 0 1 0 0,1 1-1 0 0,-1-1 1 0 0,-5-4-1 0 0,3 3-28 0 0,0 0 0 0 0,-1 1-1 0 0,0 0 1 0 0,0 0 0 0 0,-1 1-1 0 0,1 0 1 0 0,-1 0 0 0 0,0 1-1 0 0,0 0 1 0 0,0 0-1 0 0,-11-1 1 0 0,13 3 106 0 0,5 1-173 0 0,1 0-1 0 0,0 0 1 0 0,-1 0 0 0 0,1 0-1 0 0,0 0 1 0 0,-1-1 0 0 0,1 1 0 0 0,0 0-1 0 0,-1 0 1 0 0,1 1 0 0 0,0-1-1 0 0,-1 0 1 0 0,1 0 0 0 0,0 0 0 0 0,-1 0-1 0 0,1 0 1 0 0,0 0 0 0 0,-1 0-1 0 0,1 0 1 0 0,0 1 0 0 0,0-1 0 0 0,-1 0-1 0 0,1 0 1 0 0,0 0 0 0 0,0 1-1 0 0,-1-1 1 0 0,1 0 0 0 0,0 0 0 0 0,0 1-1 0 0,0-1 1 0 0,-1 0 0 0 0,1 1-1 0 0</inkml:trace>
</inkml:ink>
</file>

<file path=ppt/ink/ink1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5"/>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4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6.773"/>
    </inkml:context>
    <inkml:brush xml:id="br0">
      <inkml:brushProperty name="width" value="0.1" units="cm"/>
      <inkml:brushProperty name="height" value="0.1" units="cm"/>
      <inkml:brushProperty name="color" value="#008C3A"/>
    </inkml:brush>
  </inkml:definitions>
  <inkml:trace contextRef="#ctx0" brushRef="#br0">4 52 18367 0 0,'1'-28'1992'0'0,"-6"4"-1054"0"0,9 31 1124 0 0,10 40 938 0 0,-2 89-3250 0 0,-10-97-6 0 0,1 1-1 0 0,18 76 0 0 0,2-38-4361 0 0,-19-64 2808 0 0</inkml:trace>
</inkml:ink>
</file>

<file path=ppt/ink/ink14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7.129"/>
    </inkml:context>
    <inkml:brush xml:id="br0">
      <inkml:brushProperty name="width" value="0.1" units="cm"/>
      <inkml:brushProperty name="height" value="0.1" units="cm"/>
      <inkml:brushProperty name="color" value="#008C3A"/>
    </inkml:brush>
  </inkml:definitions>
  <inkml:trace contextRef="#ctx0" brushRef="#br0">1 240 14911 0 0,'0'0'1358'0'0,"0"-1"-1274"0"0,0 0 0 0 0,0 0 0 0 0,-1 0 1 0 0,1 0-1 0 0,0 0 0 0 0,0 0 1 0 0,0 0-1 0 0,0 0 0 0 0,0 0 1 0 0,0 0-1 0 0,1 0 0 0 0,-1 0 0 0 0,0 0 1 0 0,0 0-1 0 0,1 0 0 0 0,-1 0 1 0 0,1-2-1 0 0,52-21 4114 0 0,36 1-2305 0 0,-61 17-1364 0 0,198-35 1039 0 0,-39 9-1088 0 0,90-11-279 0 0,-3 0-77 0 0,-269 42-438 0 0,3-1 486 0 0,1 0 0 0 0,-1 1-1 0 0,1 0 1 0 0,14 1 0 0 0,2 9-2000 0 0,-23-8 1367 0 0,-1 0-1 0 0,0 0 1 0 0,0 0 0 0 0,0 0 0 0 0,0 1 0 0 0,0-1-1 0 0,0 0 1 0 0,0 1 0 0 0,0-1 0 0 0,0 1 0 0 0,-1-1-1 0 0,1 1 1 0 0,-1-1 0 0 0,1 1 0 0 0,0 2 0 0 0</inkml:trace>
</inkml:ink>
</file>

<file path=ppt/ink/ink14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8.497"/>
    </inkml:context>
    <inkml:brush xml:id="br0">
      <inkml:brushProperty name="width" value="0.1" units="cm"/>
      <inkml:brushProperty name="height" value="0.1" units="cm"/>
      <inkml:brushProperty name="color" value="#008C3A"/>
    </inkml:brush>
  </inkml:definitions>
  <inkml:trace contextRef="#ctx0" brushRef="#br0">92 11 5063 0 0,'0'0'10898'0'0,"-27"-10"-6072"0"0,24 12-4714 0 0,1 0-1 0 0,-1 0 1 0 0,0 1-1 0 0,1-1 1 0 0,-1 1 0 0 0,1 0-1 0 0,0 0 1 0 0,0 0-1 0 0,0 0 1 0 0,0 0-1 0 0,1 0 1 0 0,-3 6 0 0 0,-15 41 19 0 0,19-49-124 0 0,-3 9-5 0 0,0 1-1 0 0,0 0 1 0 0,1 0-1 0 0,1 0 0 0 0,0 0 1 0 0,0 0-1 0 0,1 0 0 0 0,0 1 1 0 0,1-1-1 0 0,2 11 1 0 0,-2-18-2 0 0,0-1 0 0 0,0 1 0 0 0,1 0 1 0 0,-1-1-1 0 0,1 0 0 0 0,-1 1 1 0 0,1-1-1 0 0,0 0 0 0 0,1 0 1 0 0,-1 0-1 0 0,0 0 0 0 0,1 0 0 0 0,0-1 1 0 0,-1 1-1 0 0,1-1 0 0 0,0 0 1 0 0,0 0-1 0 0,1 0 0 0 0,-1 0 1 0 0,0 0-1 0 0,1 0 0 0 0,-1-1 0 0 0,1 0 1 0 0,-1 0-1 0 0,1 0 0 0 0,0 0 1 0 0,-1 0-1 0 0,1-1 0 0 0,0 0 1 0 0,-1 0-1 0 0,1 0 0 0 0,0 0 0 0 0,5-1 1 0 0,41-4 141 0 0,57-14 0 0 0,5-1 195 0 0,-99 18-448 0 0,16-1-735 0 0,59-15 0 0 0,-71 12-1007 0 0</inkml:trace>
</inkml:ink>
</file>

<file path=ppt/ink/ink14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8.887"/>
    </inkml:context>
    <inkml:brush xml:id="br0">
      <inkml:brushProperty name="width" value="0.1" units="cm"/>
      <inkml:brushProperty name="height" value="0.1" units="cm"/>
      <inkml:brushProperty name="color" value="#008C3A"/>
    </inkml:brush>
  </inkml:definitions>
  <inkml:trace contextRef="#ctx0" brushRef="#br0">145 0 13303 0 0,'-25'27'1440'0'0,"12"-13"-1019"0"0,1 0 0 0 0,0 1 0 0 0,1 0 0 0 0,1 1 0 0 0,1 0 0 0 0,0 0-1 0 0,1 1 1 0 0,-6 19 0 0 0,9-22-76 0 0,1 0-1 0 0,0 0 0 0 0,1 1 1 0 0,1 0-1 0 0,0 0 0 0 0,1 0 1 0 0,0 0-1 0 0,1-1 0 0 0,1 1 1 0 0,5 25-1 0 0,-5-35-469 0 0,0 1-1 0 0,1 0 0 0 0,0 0 1 0 0,0-1-1 0 0,1 1 0 0 0,5 8 1 0 0,7 0-6050 0 0</inkml:trace>
</inkml:ink>
</file>

<file path=ppt/ink/ink14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9.251"/>
    </inkml:context>
    <inkml:brush xml:id="br0">
      <inkml:brushProperty name="width" value="0.1" units="cm"/>
      <inkml:brushProperty name="height" value="0.1" units="cm"/>
      <inkml:brushProperty name="color" value="#008C3A"/>
    </inkml:brush>
  </inkml:definitions>
  <inkml:trace contextRef="#ctx0" brushRef="#br0">71 0 11975 0 0,'-4'6'8759'0'0,"-15"24"-7166"0"0,4 13-1417 0 0,8-26-91 0 0,0 0 0 0 0,2 1 1 0 0,0 0-1 0 0,-3 22 0 0 0,8-35-75 0 0,0 0-1 0 0,-1 0 1 0 0,2 0 0 0 0,-1 0 0 0 0,0 0 0 0 0,1 0 0 0 0,0 0-1 0 0,0-1 1 0 0,1 1 0 0 0,-1 0 0 0 0,1 0 0 0 0,0-1 0 0 0,0 1-1 0 0,1-1 1 0 0,-1 0 0 0 0,1 0 0 0 0,0 0 0 0 0,0 0 0 0 0,0 0-1 0 0,7 5 1 0 0,-5-5-5 0 0,1 0 0 0 0,1 0 0 0 0,-1-1 0 0 0,1 0 0 0 0,-1 0 0 0 0,1-1-1 0 0,0 0 1 0 0,0 0 0 0 0,0 0 0 0 0,0-1 0 0 0,0 0 0 0 0,0 0 0 0 0,11-1 0 0 0,13-1 51 0 0,51-7 1 0 0,-79 8-55 0 0,34-4-4 0 0,-4 0-451 0 0,-1 0 0 0 0,0-2 0 0 0,59-19 0 0 0,-78 19-1589 0 0</inkml:trace>
</inkml:ink>
</file>

<file path=ppt/ink/ink14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9.608"/>
    </inkml:context>
    <inkml:brush xml:id="br0">
      <inkml:brushProperty name="width" value="0.1" units="cm"/>
      <inkml:brushProperty name="height" value="0.1" units="cm"/>
      <inkml:brushProperty name="color" value="#008C3A"/>
    </inkml:brush>
  </inkml:definitions>
  <inkml:trace contextRef="#ctx0" brushRef="#br0">194 0 12839 0 0,'-21'22'1392'0'0,"-29"15"252"0"0,39-30-1162 0 0,1 0-1 0 0,0 0 1 0 0,0 2-1 0 0,1-1 1 0 0,0 1-1 0 0,1 0 1 0 0,-9 11-1 0 0,12-10-302 0 0,0-1 0 0 0,0 1 1 0 0,0 0-1 0 0,1 1 0 0 0,1-1 0 0 0,0 1 0 0 0,0-1 0 0 0,1 1 1 0 0,1 0-1 0 0,-1 0 0 0 0,2 14 0 0 0,-1-19-218 0 0,1 0 1 0 0,1 0-1 0 0,-1 0 1 0 0,1-1-1 0 0,0 1 1 0 0,1 0-1 0 0,-1 0 1 0 0,1 0-1 0 0,0-1 1 0 0,0 1-1 0 0,1-1 1 0 0,0 1-1 0 0,0-1 1 0 0,0 0-1 0 0,1 0 1 0 0,-1 0-1 0 0,1-1 1 0 0,0 0-1 0 0,0 1 1 0 0,1-1-1 0 0,0 0 1 0 0,5 3-1 0 0,4-1-1409 0 0,1-5-432 0 0</inkml:trace>
</inkml:ink>
</file>

<file path=ppt/ink/ink14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6:59.967"/>
    </inkml:context>
    <inkml:brush xml:id="br0">
      <inkml:brushProperty name="width" value="0.1" units="cm"/>
      <inkml:brushProperty name="height" value="0.1" units="cm"/>
      <inkml:brushProperty name="color" value="#008C3A"/>
    </inkml:brush>
  </inkml:definitions>
  <inkml:trace contextRef="#ctx0" brushRef="#br0">259 135 6911 0 0,'8'-18'-529'0'0,"-3"7"2629"0"0,0 0-1 0 0,-1 0 0 0 0,5-23 0 0 0,-8 33-1891 0 0,-1-1 0 0 0,0 1 0 0 0,1-1 0 0 0,-1 0-1 0 0,0 1 1 0 0,0-1 0 0 0,0 0 0 0 0,0 1 0 0 0,0-1-1 0 0,0 0 1 0 0,-1 1 0 0 0,1-1 0 0 0,0 1 0 0 0,-1-1-1 0 0,1 0 1 0 0,-1 1 0 0 0,0-1 0 0 0,0 1 0 0 0,1 0 0 0 0,-1-1-1 0 0,0 1 1 0 0,0-1 0 0 0,0 1 0 0 0,0 0 0 0 0,-1 0-1 0 0,1 0 1 0 0,0 0 0 0 0,0 0 0 0 0,-1 0 0 0 0,1 0-1 0 0,-1 0 1 0 0,1 0 0 0 0,-1 1 0 0 0,1-1 0 0 0,-2 0-1 0 0,-1 0-167 0 0,1 1 0 0 0,-1 0 0 0 0,1 0 0 0 0,-1 0 0 0 0,1 0-1 0 0,-1 1 1 0 0,1 0 0 0 0,0-1 0 0 0,-1 1 0 0 0,1 0-1 0 0,0 1 1 0 0,-1-1 0 0 0,1 0 0 0 0,0 1 0 0 0,0 0 0 0 0,0 0-1 0 0,0 0 1 0 0,1 0 0 0 0,-5 4 0 0 0,-53 55 796 0 0,44-43-746 0 0,4-7-87 0 0,-10 12 41 0 0,-28 39 1 0 0,46-57-39 0 0,0 1 0 0 0,0 0 0 0 0,1-1 1 0 0,-1 1-1 0 0,1 1 0 0 0,1-1 0 0 0,-1 0 1 0 0,1 1-1 0 0,1-1 0 0 0,-1 1 0 0 0,1 0 0 0 0,0-1 1 0 0,0 11-1 0 0,1-15-5 0 0,0-1-1 0 0,1 1 1 0 0,-1 0 0 0 0,0-1 0 0 0,1 1 0 0 0,-1-1-1 0 0,1 1 1 0 0,0-1 0 0 0,0 1 0 0 0,0-1-1 0 0,-1 1 1 0 0,1-1 0 0 0,0 1 0 0 0,1-1 0 0 0,-1 0-1 0 0,0 0 1 0 0,0 0 0 0 0,1 0 0 0 0,-1 1 0 0 0,0-2-1 0 0,3 2 1 0 0,0 0 1 0 0,0 0 0 0 0,0 0 1 0 0,0-1-1 0 0,1 0 0 0 0,-1 0 0 0 0,0 0 0 0 0,10 1 0 0 0,-1-2 2 0 0,1 0 0 0 0,-1-1 0 0 0,1 0-1 0 0,20-6 1 0 0,-23 4 0 0 0,-1-1-1 0 0,1 0 1 0 0,-1-1-1 0 0,0 0 1 0 0,0 0-1 0 0,-1-1 1 0 0,0-1-1 0 0,0 0 1 0 0,0 0-1 0 0,-1 0 1 0 0,0-1-1 0 0,8-10 1 0 0,-1 3 3 0 0,-15 15 17 0 0,0-1-1 0 0,0 1 0 0 0,1 0 1 0 0,-1-1-1 0 0,0 1 0 0 0,0 0 1 0 0,1 0-1 0 0,-1-1 0 0 0,0 1 1 0 0,0 0-1 0 0,1 0 0 0 0,-1 0 1 0 0,0 0-1 0 0,1-1 0 0 0,-1 1 1 0 0,0 0-1 0 0,1 0 0 0 0,-1 0 0 0 0,0 0 1 0 0,1 0-1 0 0,-1 0 0 0 0,0 0 1 0 0,1 0-1 0 0,-1 0 0 0 0,0 0 1 0 0,1 0-1 0 0,-1 0 0 0 0,1 0 1 0 0,-1 0-1 0 0,0 0 0 0 0,1 0 1 0 0,-1 0-1 0 0,0 1 0 0 0,0-1 1 0 0,1 0-1 0 0,-1 0 0 0 0,0 0 1 0 0,1 0-1 0 0,-1 1 0 0 0,0-1 0 0 0,0 0 1 0 0,1 0-1 0 0,-1 1 0 0 0,0-1 1 0 0,0 0-1 0 0,1 1 0 0 0,-1-1 1 0 0,0 0-1 0 0,0 1 0 0 0,8 27 362 0 0,-5 35-164 0 0,-7-6-298 0 0,-3 77 541 0 0,7-118-829 0 0,1 0 0 0 0,1 0 0 0 0,0 0 0 0 0,1 0 0 0 0,1 0 0 0 0,6 15 0 0 0,-5-23-2178 0 0</inkml:trace>
</inkml:ink>
</file>

<file path=ppt/ink/ink14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0.353"/>
    </inkml:context>
    <inkml:brush xml:id="br0">
      <inkml:brushProperty name="width" value="0.1" units="cm"/>
      <inkml:brushProperty name="height" value="0.1" units="cm"/>
      <inkml:brushProperty name="color" value="#008C3A"/>
    </inkml:brush>
  </inkml:definitions>
  <inkml:trace contextRef="#ctx0" brushRef="#br0">0 0 14223 0 0,'0'0'1642'0'0,"22"19"742"0"0,103 113 3943 0 0,-86-87-5689 0 0,68 66-550 0 0,-81-92-2279 0 0,-15-12 855 0 0</inkml:trace>
  <inkml:trace contextRef="#ctx0" brushRef="#br0" timeOffset="1">441 157 13359 0 0,'-4'2'162'0'0,"-1"-1"0"0"0,1 1 0 0 0,0 1-1 0 0,-1-1 1 0 0,1 1 0 0 0,1-1 0 0 0,-1 1 0 0 0,-7 7-1 0 0,-20 13 50 0 0,-21 4 2767 0 0,-83 48 1739 0 0,120-65-4526 0 0,0 1-1 0 0,0 0 1 0 0,1 1-1 0 0,0 1 1 0 0,1 1 0 0 0,-13 16-1 0 0,26-29-366 0 0,-1 0 1 0 0,0 0-1 0 0,0 0 1 0 0,1-1-1 0 0,-1 1 0 0 0,0 0 1 0 0,1 0-1 0 0,-1 0 0 0 0,1 0 1 0 0,0 0-1 0 0,-1 1 0 0 0,1-1 1 0 0,0 0-1 0 0,-1 0 0 0 0,1 0 1 0 0,0 0-1 0 0,0 0 0 0 0,0 0 1 0 0,0 1-1 0 0,0-1 0 0 0,0 0 1 0 0,0 0-1 0 0,1 0 0 0 0,-1 0 1 0 0,0 0-1 0 0,1 2 1 0 0</inkml:trace>
</inkml:ink>
</file>

<file path=ppt/ink/ink14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0.876"/>
    </inkml:context>
    <inkml:brush xml:id="br0">
      <inkml:brushProperty name="width" value="0.1" units="cm"/>
      <inkml:brushProperty name="height" value="0.1" units="cm"/>
      <inkml:brushProperty name="color" value="#008C3A"/>
    </inkml:brush>
  </inkml:definitions>
  <inkml:trace contextRef="#ctx0" brushRef="#br0">0 119 9647 0 0,'0'-7'6785'0'0,"3"-21"-3930"0"0,-1 23-2633 0 0,1 0-1 0 0,-1 0 1 0 0,1 1 0 0 0,0-1-1 0 0,0 1 1 0 0,1-1-1 0 0,-1 1 1 0 0,1 1 0 0 0,0-1-1 0 0,0 0 1 0 0,1 1-1 0 0,-1 0 1 0 0,1 0 0 0 0,-1 0-1 0 0,1 0 1 0 0,0 1-1 0 0,0 0 1 0 0,0 0 0 0 0,0 0-1 0 0,0 1 1 0 0,11-2-1 0 0,-1 0-16 0 0,1 0-1 0 0,-1 1 0 0 0,1 1 0 0 0,-1 1 0 0 0,1 0 0 0 0,23 4 0 0 0,-36-3-172 0 0,-1-2-29 0 0,-1 1 0 0 0,1 0 0 0 0,-1 1 0 0 0,0-1 1 0 0,1 0-1 0 0,-1 0 0 0 0,1 1 0 0 0,-1-1 0 0 0,0 0 0 0 0,1 1 0 0 0,-1 0 1 0 0,0-1-1 0 0,1 1 0 0 0,-1 0 0 0 0,0-1 0 0 0,0 1 0 0 0,0 0 0 0 0,0 0 1 0 0,0 0-1 0 0,0 0 0 0 0,0 0 0 0 0,2 3 0 0 0,-3-3-2 0 0,1 0-1 0 0,-1 1 1 0 0,0-1-1 0 0,1 1 1 0 0,-1-1 0 0 0,0 0-1 0 0,0 1 1 0 0,0-1-1 0 0,0 1 1 0 0,0-1-1 0 0,0 1 1 0 0,0-1 0 0 0,-1 0-1 0 0,1 1 1 0 0,0-1-1 0 0,-1 0 1 0 0,1 1-1 0 0,-1-1 1 0 0,0 0 0 0 0,1 1-1 0 0,-1-1 1 0 0,-2 2-1 0 0,-23 32 28 0 0,17-24-16 0 0,1-1-15 0 0,1 0 0 0 0,0 0 0 0 0,0 1 0 0 0,1-1 0 0 0,1 2 0 0 0,0-1 0 0 0,-4 13 0 0 0,8-19-5 0 0,0-1 0 0 0,0 1 1 0 0,1 0-1 0 0,0-1 0 0 0,0 1 0 0 0,0 0 0 0 0,0 0 0 0 0,1-1 0 0 0,-1 1 1 0 0,1 0-1 0 0,0-1 0 0 0,1 1 0 0 0,-1-1 0 0 0,1 1 0 0 0,0-1 0 0 0,0 0 0 0 0,1 1 1 0 0,-1-1-1 0 0,1-1 0 0 0,-1 1 0 0 0,7 6 0 0 0,4 3-15 0 0,1 0 1 0 0,22 15-1 0 0,-27-22 23 0 0,0 0 1 0 0,-1 1-1 0 0,1 0 0 0 0,-1 0 1 0 0,-1 1-1 0 0,1 0 0 0 0,-1 1 1 0 0,-1-1-1 0 0,1 1 0 0 0,-2 1 1 0 0,7 11-1 0 0,-11-19 0 0 0,-1-1 0 0 0,1 1 0 0 0,-1 0 0 0 0,0-1 0 0 0,1 1 0 0 0,-1 0 0 0 0,0-1 0 0 0,0 1 0 0 0,0 0 1 0 0,0 0-1 0 0,-1-1 0 0 0,1 1 0 0 0,0 0 0 0 0,-1-1 0 0 0,1 1 0 0 0,-1 0 0 0 0,1-1 0 0 0,-1 1 0 0 0,0-1 0 0 0,0 1 0 0 0,-1 2 0 0 0,-1-1 5 0 0,0-1-1 0 0,1 1 1 0 0,-1 0 0 0 0,0-1-1 0 0,-1 1 1 0 0,1-1-1 0 0,0 0 1 0 0,-1 0 0 0 0,-4 2-1 0 0,-9 3 33 0 0,0-1-1 0 0,-1-1 0 0 0,-22 3 0 0 0,30-6-15 0 0,-25 8 46 0 0,25-7-162 0 0,1-1 0 0 0,-1 1 0 0 0,0-2 0 0 0,-16 2 0 0 0,25-3-182 0 0,1-13-4267 0 0</inkml:trace>
</inkml:ink>
</file>

<file path=ppt/ink/ink14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1.216"/>
    </inkml:context>
    <inkml:brush xml:id="br0">
      <inkml:brushProperty name="width" value="0.1" units="cm"/>
      <inkml:brushProperty name="height" value="0.1" units="cm"/>
      <inkml:brushProperty name="color" value="#008C3A"/>
    </inkml:brush>
  </inkml:definitions>
  <inkml:trace contextRef="#ctx0" brushRef="#br0">19 49 14279 0 0,'0'-1'1486'0'0,"-1"-3"192"0"0,-7 35 3794 0 0,6-24-5054 0 0,0 1 0 0 0,0 0 0 0 0,1 0-1 0 0,0 0 1 0 0,0 0 0 0 0,1 0 0 0 0,0 12-1 0 0,1-16-382 0 0,0-1-1 0 0,0 1 0 0 0,0-1 0 0 0,0 1 0 0 0,1-1 0 0 0,-1 0 1 0 0,1 0-1 0 0,0 1 0 0 0,0-1 0 0 0,0 0 0 0 0,1-1 0 0 0,-1 1 0 0 0,0 0 1 0 0,1-1-1 0 0,0 1 0 0 0,0-1 0 0 0,0 0 0 0 0,0 0 0 0 0,5 2 0 0 0,7 4-12 0 0,0-1-1 0 0,0-1 0 0 0,1-1 0 0 0,0 0 1 0 0,0-1-1 0 0,1-1 0 0 0,-1-1 1 0 0,30 2-1 0 0,-23-4 7 0 0,-1 0 1 0 0,1-2-1 0 0,0 0 1 0 0,0-1 0 0 0,40-12-1 0 0,-57 13-17 0 0,0-1-1 0 0,0 1 1 0 0,0-1-1 0 0,0 0 1 0 0,0-1 0 0 0,-1 1-1 0 0,1-1 1 0 0,-1 0-1 0 0,0 0 1 0 0,0-1 0 0 0,0 0-1 0 0,-1 1 1 0 0,0-2-1 0 0,0 1 1 0 0,5-9-1 0 0,-7 11-3 0 0,-1 0-1 0 0,0 0 0 0 0,1-1 0 0 0,-1 1 0 0 0,-1-1 0 0 0,1 1 1 0 0,-1-1-1 0 0,1 1 0 0 0,-1-1 0 0 0,0 1 0 0 0,0-1 1 0 0,0 1-1 0 0,-1-1 0 0 0,1 1 0 0 0,-1-1 0 0 0,0 1 0 0 0,0 0 1 0 0,0-1-1 0 0,0 1 0 0 0,-1 0 0 0 0,1 0 0 0 0,-1 0 1 0 0,0 0-1 0 0,0 0 0 0 0,0 0 0 0 0,0 0 0 0 0,-1 0 0 0 0,1 1 1 0 0,-6-5-1 0 0,-1 0 2 0 0,-1 0 1 0 0,0 1-1 0 0,0 0 1 0 0,0 1-1 0 0,-1 0 1 0 0,0 0-1 0 0,0 1 1 0 0,0 1-1 0 0,0 0 1 0 0,0 0-1 0 0,-1 1 1 0 0,-22-1-1 0 0,31 3-45 0 0,0 0-1 0 0,1 0 0 0 0,-1 1 0 0 0,0-1 1 0 0,0 1-1 0 0,0 0 0 0 0,0 0 0 0 0,0 0 0 0 0,1 0 1 0 0,-1 0-1 0 0,-3 3 0 0 0</inkml:trace>
</inkml:ink>
</file>

<file path=ppt/ink/ink1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6"/>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4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1.587"/>
    </inkml:context>
    <inkml:brush xml:id="br0">
      <inkml:brushProperty name="width" value="0.1" units="cm"/>
      <inkml:brushProperty name="height" value="0.1" units="cm"/>
      <inkml:brushProperty name="color" value="#008C3A"/>
    </inkml:brush>
  </inkml:definitions>
  <inkml:trace contextRef="#ctx0" brushRef="#br0">0 19 1839 0 0,'11'-1'1941'0'0,"14"-3"5417"0"0,-11 0-5636 0 0,1 1 1 0 0,-1 1-1 0 0,0 0 0 0 0,22 0 0 0 0,11 3-533 0 0,51 8-1 0 0,-59-5-1315 0 0,-16-1-457 0 0</inkml:trace>
  <inkml:trace contextRef="#ctx0" brushRef="#br0" timeOffset="1">155 320 10591 0 0,'0'0'472'0'0,"6"7"96"0"0,2-3-456 0 0,5 0-112 0 0,5-4 0 0 0,2 1 0 0 0,5 1 1632 0 0,1-2 312 0 0,2 0 56 0 0,0-2 16 0 0,3 0-1512 0 0,-2-3-304 0 0,-1-3-56 0 0,-1-1-5512 0 0,-1-1-1096 0 0</inkml:trace>
</inkml:ink>
</file>

<file path=ppt/ink/ink14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9.593"/>
    </inkml:context>
    <inkml:brush xml:id="br0">
      <inkml:brushProperty name="width" value="0.1" units="cm"/>
      <inkml:brushProperty name="height" value="0.1" units="cm"/>
      <inkml:brushProperty name="color" value="#008C3A"/>
    </inkml:brush>
  </inkml:definitions>
  <inkml:trace contextRef="#ctx0" brushRef="#br0">214 75 14047 0 0,'1'-35'1656'0'0,"-1"33"-1466"0"0,1 0-1 0 0,-1 1 1 0 0,0-1-1 0 0,-1 1 1 0 0,1-1-1 0 0,0 0 0 0 0,0 1 1 0 0,-1-1-1 0 0,1 1 1 0 0,-1-1-1 0 0,1 1 1 0 0,-1-1-1 0 0,0 1 1 0 0,1-1-1 0 0,-1 1 0 0 0,0-1 1 0 0,0 1-1 0 0,0 0 1 0 0,0 0-1 0 0,0-1 1 0 0,0 1-1 0 0,-1 0 1 0 0,1 0-1 0 0,0 0 0 0 0,-1 0 1 0 0,1 0-1 0 0,-2 0 1 0 0,1 1-119 0 0,1-1 0 0 0,-1 1-1 0 0,1 0 1 0 0,-1 0 0 0 0,1 0 0 0 0,-1 0 0 0 0,1 1-1 0 0,-1-1 1 0 0,1 0 0 0 0,-1 1 0 0 0,1-1 0 0 0,-1 1 0 0 0,1-1-1 0 0,-1 1 1 0 0,1 0 0 0 0,0 0 0 0 0,-1-1 0 0 0,1 1 0 0 0,0 0-1 0 0,0 0 1 0 0,0 0 0 0 0,0 0 0 0 0,0 1 0 0 0,0-1 0 0 0,0 0-1 0 0,0 0 1 0 0,0 1 0 0 0,-1 1 0 0 0,-29 54 249 0 0,3 2 1 0 0,-37 106-1 0 0,59-146-297 0 0,0 0-1 0 0,0 0 1 0 0,2 0 0 0 0,1 0-1 0 0,0 1 1 0 0,1-1 0 0 0,1 1-1 0 0,2 20 1 0 0,0-32-16 0 0,0 0 0 0 0,0 0 1 0 0,1 0-1 0 0,0 0 0 0 0,1-1 0 0 0,0 1 0 0 0,0-1 0 0 0,0 1 0 0 0,1-1 0 0 0,0 0 1 0 0,0 0-1 0 0,1-1 0 0 0,0 0 0 0 0,0 1 0 0 0,1-2 0 0 0,-1 1 0 0 0,1 0 0 0 0,1-1 1 0 0,-1 0-1 0 0,1-1 0 0 0,-1 0 0 0 0,12 5 0 0 0,0 0 14 0 0,2-2 0 0 0,-1 0 0 0 0,1-1 0 0 0,0-1 0 0 0,0-1 0 0 0,38 3 0 0 0,-48-6-11 0 0,1-1 0 0 0,-1 0 0 0 0,0 0 0 0 0,0-1 1 0 0,0 0-1 0 0,0-1 0 0 0,0 0 0 0 0,-1-1 0 0 0,1 0 0 0 0,0 0 1 0 0,-1-1-1 0 0,0 0 0 0 0,0-1 0 0 0,0 0 0 0 0,15-11 0 0 0,-21 13 2 0 0,1 1 0 0 0,-1-1 0 0 0,0-1-1 0 0,1 1 1 0 0,-2 0 0 0 0,1-1 0 0 0,0 1-1 0 0,-1-1 1 0 0,1 0 0 0 0,-1 0 0 0 0,0 0-1 0 0,-1 0 1 0 0,1 0 0 0 0,-1 0 0 0 0,1-1-1 0 0,-1 1 1 0 0,0 0 0 0 0,-1-1 0 0 0,1 1-1 0 0,-1-1 1 0 0,0 1 0 0 0,0-1 0 0 0,0 1-1 0 0,-1-1 1 0 0,0 1 0 0 0,0 0 0 0 0,0-1 0 0 0,0 1-1 0 0,0 0 1 0 0,-1 0 0 0 0,0 0 0 0 0,0 0-1 0 0,0 0 1 0 0,-4-5 0 0 0,0 1-1 0 0,-1 0 1 0 0,0 1 0 0 0,0 0 0 0 0,-1 0-1 0 0,0 0 1 0 0,0 1 0 0 0,-1 1-1 0 0,1-1 1 0 0,-1 1 0 0 0,0 1-1 0 0,-1 0 1 0 0,1 0 0 0 0,-1 1-1 0 0,-11-3 1 0 0,7 3-55 0 0,0 0 0 0 0,-1 0-1 0 0,1 2 1 0 0,-1 0 0 0 0,1 0 0 0 0,-1 2-1 0 0,1-1 1 0 0,-1 2 0 0 0,1 0 0 0 0,0 1-1 0 0,0 0 1 0 0,0 1 0 0 0,0 1 0 0 0,0 0-1 0 0,-24 14 1 0 0</inkml:trace>
</inkml:ink>
</file>

<file path=ppt/ink/ink14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09.949"/>
    </inkml:context>
    <inkml:brush xml:id="br0">
      <inkml:brushProperty name="width" value="0.1" units="cm"/>
      <inkml:brushProperty name="height" value="0.1" units="cm"/>
      <inkml:brushProperty name="color" value="#008C3A"/>
    </inkml:brush>
  </inkml:definitions>
  <inkml:trace contextRef="#ctx0" brushRef="#br0">7 4 12439 0 0,'0'0'7784'0'0,"-6"-4"-5456"0"0</inkml:trace>
</inkml:ink>
</file>

<file path=ppt/ink/ink14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10.288"/>
    </inkml:context>
    <inkml:brush xml:id="br0">
      <inkml:brushProperty name="width" value="0.1" units="cm"/>
      <inkml:brushProperty name="height" value="0.1" units="cm"/>
      <inkml:brushProperty name="color" value="#008C3A"/>
    </inkml:brush>
  </inkml:definitions>
  <inkml:trace contextRef="#ctx0" brushRef="#br0">0 100 9671 0 0,'34'-13'1048'0'0,"150"-25"11300"0"0,-104 27-11280 0 0,-65 9-952 0 0,7 0-61 0 0,-1-2 0 0 0,1 0-1 0 0,-1-1 1 0 0,37-15-1 0 0,-57 20 130 0 0,-17 26 59 0 0,-13 19-163 0 0,2 2 0 0 0,1 1 0 0 0,3 1 0 0 0,-22 69 0 0 0,12-11 100 0 0,-20 118 0 0 0,52-220-484 0 0,1 1 0 0 0,-1-1 0 0 0,2 1 0 0 0,-1-1 1 0 0,0 1-1 0 0,1-1 0 0 0,0 0 0 0 0,2 7 0 0 0,4 29-4747 0 0</inkml:trace>
</inkml:ink>
</file>

<file path=ppt/ink/ink14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10.667"/>
    </inkml:context>
    <inkml:brush xml:id="br0">
      <inkml:brushProperty name="width" value="0.1" units="cm"/>
      <inkml:brushProperty name="height" value="0.1" units="cm"/>
      <inkml:brushProperty name="color" value="#008C3A"/>
    </inkml:brush>
  </inkml:definitions>
  <inkml:trace contextRef="#ctx0" brushRef="#br0">0 135 11975 0 0,'9'-10'892'0'0,"-1"0"0"0"0,1 1 0 0 0,0 0 0 0 0,1 1 0 0 0,0 0 0 0 0,0 1 0 0 0,1 0 0 0 0,0 1 0 0 0,0 0 0 0 0,23-9 0 0 0,-10 7 1828 0 0,48-11 0 0 0,-7 7-3780 0 0,-53 12 983 0 0,0 0 0 0 0,0 0-1 0 0,0 1 1 0 0,0 1 0 0 0,0 0-1 0 0,18 5 1 0 0,12 2-2573 0 0,-20-6-5679 0 0</inkml:trace>
</inkml:ink>
</file>

<file path=ppt/ink/ink14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11.018"/>
    </inkml:context>
    <inkml:brush xml:id="br0">
      <inkml:brushProperty name="width" value="0.1" units="cm"/>
      <inkml:brushProperty name="height" value="0.1" units="cm"/>
      <inkml:brushProperty name="color" value="#008C3A"/>
    </inkml:brush>
  </inkml:definitions>
  <inkml:trace contextRef="#ctx0" brushRef="#br0">98 49 9215 0 0,'5'-8'950'0'0,"-3"6"-218"0"0,-1-1 0 0 0,0 1 1 0 0,1 0-1 0 0,-1-1 1 0 0,0 1-1 0 0,0-1 0 0 0,0 1 1 0 0,-1-1-1 0 0,1 1 0 0 0,-1-1 1 0 0,1 0-1 0 0,-1-8 2737 0 0,-12 39-1956 0 0,-15 24-1338 0 0,11-21 17 0 0,1 0 1 0 0,-18 55-1 0 0,30-76-170 0 0,1 0 0 0 0,-1 0 1 0 0,2 1-1 0 0,0-1 0 0 0,0 0 1 0 0,1 1-1 0 0,0-1 0 0 0,1 0 1 0 0,0 1-1 0 0,0-1 0 0 0,1 0 0 0 0,1 0 1 0 0,5 15-1 0 0,-5-19-21 0 0,0 0 0 0 0,0 0 0 0 0,0-1 0 0 0,1 1 0 0 0,0-1 0 0 0,0 1 1 0 0,1-1-1 0 0,-1-1 0 0 0,1 1 0 0 0,0 0 0 0 0,0-1 0 0 0,1 0 0 0 0,-1-1 0 0 0,1 1 0 0 0,0-1 0 0 0,0 0 0 0 0,0 0 0 0 0,0-1 0 0 0,9 3 0 0 0,10 1 10 0 0,1-1-1 0 0,0-2 0 0 0,45 2 0 0 0,17 2 11 0 0,-61-3-533 0 0,51 1-1 0 0,-32-9-6686 0 0,-29-1-68 0 0</inkml:trace>
  <inkml:trace contextRef="#ctx0" brushRef="#br0" timeOffset="1">451 312 10591 0 0,'-9'23'321'0'0,"7"-17"-252"0"0,1-1 1 0 0,-1 0-1 0 0,-1 1 0 0 0,1-1 1 0 0,-1 0-1 0 0,0-1 0 0 0,0 1 0 0 0,0 0 1 0 0,0-1-1 0 0,-1 0 0 0 0,-5 5 0 0 0,-2 1 602 0 0,1 0 0 0 0,0 0 0 0 0,0 1-1 0 0,1 0 1 0 0,1 1 0 0 0,0 0 0 0 0,0 0 0 0 0,2 1-1 0 0,-1 0 1 0 0,1 0 0 0 0,1 1 0 0 0,1-1 0 0 0,0 1-1 0 0,0 0 1 0 0,1 0 0 0 0,1 1 0 0 0,1-1 0 0 0,0 0-1 0 0,1 22 1 0 0,1-30-657 0 0,1 1 0 0 0,0-1 0 0 0,0 1 0 0 0,0-1 0 0 0,0 0-1 0 0,1 0 1 0 0,0 0 0 0 0,1 0 0 0 0,-1-1 0 0 0,1 1 0 0 0,5 5 0 0 0,-7-8-193 0 0,0-1 0 0 0,1 0 1 0 0,-1 1-1 0 0,1-1 0 0 0,-1 0 1 0 0,1-1-1 0 0,0 1 0 0 0,0 0 1 0 0,0-1-1 0 0,0 1 0 0 0,0-1 1 0 0,0 0-1 0 0,0 0 0 0 0,0 0 1 0 0,1 0-1 0 0,-1-1 0 0 0,0 1 1 0 0,0-1-1 0 0,1 0 0 0 0,-1 0 1 0 0,0 0-1 0 0,1-1 1 0 0,4 0-1 0 0,13-5-1324 0 0</inkml:trace>
</inkml:ink>
</file>

<file path=ppt/ink/ink14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11.542"/>
    </inkml:context>
    <inkml:brush xml:id="br0">
      <inkml:brushProperty name="width" value="0.1" units="cm"/>
      <inkml:brushProperty name="height" value="0.1" units="cm"/>
      <inkml:brushProperty name="color" value="#008C3A"/>
    </inkml:brush>
  </inkml:definitions>
  <inkml:trace contextRef="#ctx0" brushRef="#br0">6 140 5983 0 0,'-1'0'49'0'0,"1"0"-1"0"0,0 1 0 0 0,-1-1 0 0 0,1 0 0 0 0,-1 1 0 0 0,1-1 0 0 0,0 0 1 0 0,-1 1-1 0 0,1-1 0 0 0,0 1 0 0 0,0-1 0 0 0,-1 1 0 0 0,1-1 0 0 0,0 1 1 0 0,0-1-1 0 0,0 1 0 0 0,0-1 0 0 0,-1 1 0 0 0,1-1 0 0 0,0 1 0 0 0,0-1 1 0 0,0 1-1 0 0,0-1 0 0 0,0 1 0 0 0,0-1 0 0 0,0 1 0 0 0,1-1 0 0 0,-1 1 1 0 0,0-1-1 0 0,0 1 0 0 0,0-1 0 0 0,0 1 0 0 0,1-1 0 0 0,-1 1 0 0 0,0-1 1 0 0,0 1-1 0 0,1-1 0 0 0,-1 0 0 0 0,0 1 0 0 0,1-1 0 0 0,-1 1 0 0 0,1-1 1 0 0,-1 0-1 0 0,0 1 0 0 0,1-1 0 0 0,0 0 0 0 0,17 8 2181 0 0,0-6-1412 0 0,1-1-1 0 0,-1 0 0 0 0,0-2 1 0 0,1 0-1 0 0,-1-1 0 0 0,25-7 1 0 0,-5 3-277 0 0,186-40 1566 0 0,-5 1-951 0 0,-1 15 85 0 0,2 10 0 0 0,279 9 0 0 0,221 52-803 0 0,-712-41-525 0 0,181 14 307 0 0,-110 3-3127 0 0</inkml:trace>
</inkml:ink>
</file>

<file path=ppt/ink/ink14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6.751"/>
    </inkml:context>
    <inkml:brush xml:id="br0">
      <inkml:brushProperty name="width" value="0.1" units="cm"/>
      <inkml:brushProperty name="height" value="0.1" units="cm"/>
      <inkml:brushProperty name="color" value="#008C3A"/>
    </inkml:brush>
  </inkml:definitions>
  <inkml:trace contextRef="#ctx0" brushRef="#br0">39 87 6447 0 0,'18'-38'5563'0'0,"-18"36"-5200"0"0,0 1 1 0 0,1-1-1 0 0,-1 0 1 0 0,0 0-1 0 0,0 0 0 0 0,0 0 1 0 0,0 0-1 0 0,0 1 1 0 0,-1-1-1 0 0,1 0 0 0 0,0 0 1 0 0,-1 0-1 0 0,1 1 1 0 0,-1-1-1 0 0,0 0 0 0 0,0 0 1 0 0,0 1-1 0 0,0-1 1 0 0,0 1-1 0 0,0-1 0 0 0,0 1 1 0 0,0-1-1 0 0,0 1 1 0 0,-1 0-1 0 0,1-1 0 0 0,-1 1 1 0 0,1 0-1 0 0,-3-1 0 0 0,2 6-191 0 0,-1 0 0 0 0,1 1-1 0 0,0-1 1 0 0,0 1-1 0 0,0-1 1 0 0,1 1-1 0 0,-1 0 1 0 0,0 5-1 0 0,-5 38-39 0 0,2 0 0 0 0,2 0 0 0 0,5 67 0 0 0,-2 31-17 0 0,-2-126-50 0 0,1-3-4 0 0,0 1-1 0 0,1 0 1 0 0,2 18 0 0 0,-2-34-78 0 0,0 1 0 0 0,1 0 0 0 0,-1-1 0 0 0,0 1 0 0 0,1-1 0 0 0,0 1 0 0 0,0-1 0 0 0,-1 0 0 0 0,1 1 0 0 0,1-1 0 0 0,-1 0 0 0 0,0 1 0 0 0,0-1 0 0 0,1 0 0 0 0,0 0 0 0 0,-1 0 1 0 0,1 0-1 0 0,0 0 0 0 0,0-1 0 0 0,0 1 0 0 0,0 0 0 0 0,0-1 0 0 0,0 0 0 0 0,0 1 0 0 0,1-1 0 0 0,-1 0 0 0 0,0 0 0 0 0,3 0 0 0 0,17-4-1818 0 0,-10-4-66 0 0</inkml:trace>
</inkml:ink>
</file>

<file path=ppt/ink/ink14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7.105"/>
    </inkml:context>
    <inkml:brush xml:id="br0">
      <inkml:brushProperty name="width" value="0.1" units="cm"/>
      <inkml:brushProperty name="height" value="0.1" units="cm"/>
      <inkml:brushProperty name="color" value="#008C3A"/>
    </inkml:brush>
  </inkml:definitions>
  <inkml:trace contextRef="#ctx0" brushRef="#br0">184 0 12439 0 0,'0'0'958'0'0,"-28"20"1644"0"0,10-6-1816 0 0,0 1 0 0 0,0 1 0 0 0,1 1 0 0 0,1 1 0 0 0,-20 29 0 0 0,32-41-761 0 0,0-1-1 0 0,0 1 0 0 0,1 0 0 0 0,0 0 0 0 0,0 0 0 0 0,1 1 0 0 0,0-1 1 0 0,0 1-1 0 0,0-1 0 0 0,1 1 0 0 0,0 0 0 0 0,0-1 0 0 0,1 1 1 0 0,-1 0-1 0 0,1 0 0 0 0,1-1 0 0 0,0 1 0 0 0,0 0 0 0 0,0 0 0 0 0,1-1 1 0 0,-1 1-1 0 0,2-1 0 0 0,-1 0 0 0 0,4 7 0 0 0,-1-6 18 0 0,0-1 1 0 0,0 0-1 0 0,1-1 0 0 0,-1 1 1 0 0,1-1-1 0 0,1 0 0 0 0,-1 0 0 0 0,1-1 1 0 0,-1 0-1 0 0,1 0 0 0 0,0-1 1 0 0,1 0-1 0 0,-1 0 0 0 0,1-1 0 0 0,-1 1 1 0 0,1-2-1 0 0,8 2 0 0 0,13 2 290 0 0,0-2-1 0 0,0 0 0 0 0,36-3 1 0 0,-52 0-238 0 0,0 1-1 0 0,0 1 1 0 0,-1 0 0 0 0,18 5 0 0 0,23 4-2810 0 0,-42-10 1316 0 0</inkml:trace>
</inkml:ink>
</file>

<file path=ppt/ink/ink14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7.492"/>
    </inkml:context>
    <inkml:brush xml:id="br0">
      <inkml:brushProperty name="width" value="0.1" units="cm"/>
      <inkml:brushProperty name="height" value="0.1" units="cm"/>
      <inkml:brushProperty name="color" value="#008C3A"/>
    </inkml:brush>
  </inkml:definitions>
  <inkml:trace contextRef="#ctx0" brushRef="#br0">193 0 9671 0 0,'-21'25'1283'0'0,"-1"1"1720"0"0,2 0 0 0 0,-25 43 0 0 0,31-44-2372 0 0,0 1 0 0 0,2 0 0 0 0,1 1 0 0 0,1 0 0 0 0,-11 52-1 0 0,19-70-558 0 0,2 1 0 0 0,-1 0 0 0 0,1 0 0 0 0,1-1 0 0 0,0 1 0 0 0,0 0 0 0 0,1 0-1 0 0,0-1 1 0 0,1 1 0 0 0,0-1 0 0 0,5 10 0 0 0,-5-12-261 0 0,0-1 0 0 0,1 0-1 0 0,-1 0 1 0 0,2 0 0 0 0,-1 0 0 0 0,11 10-1 0 0,-12-13-407 0 0,0 0 0 0 0,1 0 0 0 0,0-1 0 0 0,0 1 0 0 0,0-1 0 0 0,0 0-1 0 0,0 0 1 0 0,0 0 0 0 0,1 0 0 0 0,-1-1 0 0 0,7 2 0 0 0</inkml:trace>
</inkml:ink>
</file>

<file path=ppt/ink/ink1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7"/>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4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7.867"/>
    </inkml:context>
    <inkml:brush xml:id="br0">
      <inkml:brushProperty name="width" value="0.1" units="cm"/>
      <inkml:brushProperty name="height" value="0.1" units="cm"/>
      <inkml:brushProperty name="color" value="#008C3A"/>
    </inkml:brush>
  </inkml:definitions>
  <inkml:trace contextRef="#ctx0" brushRef="#br0">1 152 8751 0 0,'4'-1'8924'0'0,"16"-6"-6894"0"0,-8 6-1480 0 0,0 0 1 0 0,-1 1 0 0 0,1 0 0 0 0,0 0-1 0 0,0 2 1 0 0,0-1 0 0 0,-1 1 0 0 0,1 1 0 0 0,21 8-1 0 0,30 18-70 0 0,-1 5-4265 0 0,-26-13-1491 0 0</inkml:trace>
  <inkml:trace contextRef="#ctx0" brushRef="#br0" timeOffset="1">340 9 7831 0 0,'-2'-1'243'0'0,"1"0"-1"0"0,-1 0 0 0 0,1 1 0 0 0,-1-1 0 0 0,0 0 0 0 0,1 0 0 0 0,-1 1 0 0 0,0-1 1 0 0,1 1-1 0 0,-1 0 0 0 0,0-1 0 0 0,1 1 0 0 0,-1 0 0 0 0,0 0 0 0 0,0 0 0 0 0,1 0 1 0 0,-1 0-1 0 0,0 1 0 0 0,0-1 0 0 0,1 0 0 0 0,-4 2 0 0 0,2-1 215 0 0,-1 1-1 0 0,0 0 1 0 0,1 0-1 0 0,0 1 1 0 0,-1-1-1 0 0,1 1 0 0 0,0-1 1 0 0,0 1-1 0 0,-2 4 1 0 0,-6 6 710 0 0,1 1 1 0 0,1 0-1 0 0,-11 21 0 0 0,20-34-1160 0 0,-1 0 24 0 0,-9 17 444 0 0,0 2 0 0 0,1-1-1 0 0,1 1 1 0 0,-8 31 0 0 0,15-45-467 0 0,0-1 1 0 0,1 1 0 0 0,-1 0-1 0 0,1 0 1 0 0,0 0-1 0 0,0-1 1 0 0,1 1-1 0 0,-1 0 1 0 0,2 0 0 0 0,-1-1-1 0 0,0 1 1 0 0,1-1-1 0 0,0 1 1 0 0,0-1-1 0 0,1 0 1 0 0,0 1 0 0 0,0-1-1 0 0,0-1 1 0 0,0 1-1 0 0,1 0 1 0 0,5 5-1 0 0,-3-4-697 0 0,0 0 0 0 0,1-1-1 0 0,-1 0 1 0 0,1 0 0 0 0,0 0 0 0 0,1-1-1 0 0,7 3 1 0 0</inkml:trace>
</inkml:ink>
</file>

<file path=ppt/ink/ink14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8.408"/>
    </inkml:context>
    <inkml:brush xml:id="br0">
      <inkml:brushProperty name="width" value="0.1" units="cm"/>
      <inkml:brushProperty name="height" value="0.1" units="cm"/>
      <inkml:brushProperty name="color" value="#008C3A"/>
    </inkml:brush>
  </inkml:definitions>
  <inkml:trace contextRef="#ctx0" brushRef="#br0">273 92 10135 0 0,'0'0'919'0'0,"-9"-39"3121"0"0,6 35-3843 0 0,0 0 0 0 0,0 0 0 0 0,0 0 0 0 0,-1 1 1 0 0,1-1-1 0 0,-1 1 0 0 0,0 0 0 0 0,0 0 0 0 0,0 0 0 0 0,-1 0 0 0 0,1 1 0 0 0,0 0 1 0 0,-1 0-1 0 0,0 0 0 0 0,1 0 0 0 0,-1 1 0 0 0,0 0 0 0 0,0 0 0 0 0,0 0 1 0 0,0 1-1 0 0,0-1 0 0 0,0 1 0 0 0,0 0 0 0 0,0 1 0 0 0,0-1 0 0 0,0 1 0 0 0,0 0 1 0 0,0 0-1 0 0,0 1 0 0 0,1-1 0 0 0,-6 3 0 0 0,3-1-164 0 0,-1 0-1 0 0,1 0 1 0 0,0 1 0 0 0,0 0-1 0 0,1 0 1 0 0,-1 1 0 0 0,1-1-1 0 0,0 1 1 0 0,0 1 0 0 0,0-1-1 0 0,1 1 1 0 0,0 0 0 0 0,0 0-1 0 0,1 1 1 0 0,-1-1 0 0 0,2 1-1 0 0,-1 0 1 0 0,1 0 0 0 0,-4 11-1 0 0,6-16-26 0 0,1 0 0 0 0,-1-1 0 0 0,1 1 0 0 0,-1 0 0 0 0,1 0 0 0 0,0 0 0 0 0,0 0 0 0 0,0 0-1 0 0,0 0 1 0 0,0 0 0 0 0,0-1 0 0 0,0 1 0 0 0,1 0 0 0 0,-1 0 0 0 0,1 0 0 0 0,0 0 0 0 0,-1-1 0 0 0,1 1 0 0 0,0 0 0 0 0,0-1-1 0 0,0 1 1 0 0,0 0 0 0 0,0-1 0 0 0,0 1 0 0 0,1-1 0 0 0,-1 0 0 0 0,0 1 0 0 0,1-1 0 0 0,-1 0 0 0 0,1 0 0 0 0,-1 0 0 0 0,1 0 0 0 0,0 0-1 0 0,-1 0 1 0 0,1 0 0 0 0,0-1 0 0 0,0 1 0 0 0,0-1 0 0 0,-1 1 0 0 0,1-1 0 0 0,0 0 0 0 0,0 1 0 0 0,0-1 0 0 0,0 0 0 0 0,0 0-1 0 0,2-1 1 0 0,6 1 3 0 0,0 0 0 0 0,0-1 0 0 0,-1 0-1 0 0,1-1 1 0 0,0 0 0 0 0,0-1-1 0 0,13-5 1 0 0,-7 1 64 0 0,-1-1 0 0 0,0-1 0 0 0,0-1 0 0 0,-1 0 0 0 0,0 0 0 0 0,0-2 0 0 0,-1 1 0 0 0,-1-2 0 0 0,0 0 0 0 0,15-21 1256 0 0,-29 79-1045 0 0,-12 66 0 0 0,8-83-164 0 0,2 1 0 0 0,1 0 0 0 0,1 0 0 0 0,2 0 1 0 0,0 0-1 0 0,7 39 0 0 0,7-26-1795 0 0,-11-37 982 0 0,-1 0-1 0 0,1 0 1 0 0,0 0 0 0 0,1 0 0 0 0,-1-1-1 0 0,1 1 1 0 0,0-1 0 0 0,0 0 0 0 0,8 6-1 0 0</inkml:trace>
</inkml:ink>
</file>

<file path=ppt/ink/ink14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8.768"/>
    </inkml:context>
    <inkml:brush xml:id="br0">
      <inkml:brushProperty name="width" value="0.1" units="cm"/>
      <inkml:brushProperty name="height" value="0.1" units="cm"/>
      <inkml:brushProperty name="color" value="#008C3A"/>
    </inkml:brush>
  </inkml:definitions>
  <inkml:trace contextRef="#ctx0" brushRef="#br0">0 1 13559 0 0,'0'0'1231'0'0,"21"0"129"0"0,96 7 5162 0 0,76 2-4214 0 0,-170-9-3420 0 0,0-4-4705 0 0,-4-2-1939 0 0</inkml:trace>
</inkml:ink>
</file>

<file path=ppt/ink/ink14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9.124"/>
    </inkml:context>
    <inkml:brush xml:id="br0">
      <inkml:brushProperty name="width" value="0.1" units="cm"/>
      <inkml:brushProperty name="height" value="0.1" units="cm"/>
      <inkml:brushProperty name="color" value="#008C3A"/>
    </inkml:brush>
  </inkml:definitions>
  <inkml:trace contextRef="#ctx0" brushRef="#br0">183 0 3223 0 0,'-27'14'788'0'0,"19"-10"871"0"0,0 0 0 0 0,1 0-1 0 0,-1 1 1 0 0,1 0-1 0 0,0 0 1 0 0,0 1 0 0 0,-10 10-1 0 0,8-5-548 0 0,0 0-1 0 0,1 0 1 0 0,0 1-1 0 0,-10 20 1 0 0,12-20-902 0 0,1-1-1 0 0,0 1 1 0 0,1 0-1 0 0,0 0 1 0 0,1 1 0 0 0,1-1-1 0 0,-1 1 1 0 0,2 0 0 0 0,0 0-1 0 0,1-1 1 0 0,0 1-1 0 0,2 14 1 0 0,0-21-225 0 0,-1 0 1 0 0,1 0-1 0 0,0-1 0 0 0,1 1 1 0 0,0-1-1 0 0,0 1 0 0 0,0-1 1 0 0,0 0-1 0 0,1 0 0 0 0,-1-1 1 0 0,1 1-1 0 0,1-1 0 0 0,-1 0 0 0 0,1 0 1 0 0,4 4-1 0 0,-2-3-720 0 0,1-1 0 0 0,-1 1-1 0 0,0-1 1 0 0,1-1 0 0 0,0 1-1 0 0,9 2 1 0 0,2-1-6739 0 0</inkml:trace>
</inkml:ink>
</file>

<file path=ppt/ink/ink14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39.754"/>
    </inkml:context>
    <inkml:brush xml:id="br0">
      <inkml:brushProperty name="width" value="0.1" units="cm"/>
      <inkml:brushProperty name="height" value="0.1" units="cm"/>
      <inkml:brushProperty name="color" value="#008C3A"/>
    </inkml:brush>
  </inkml:definitions>
  <inkml:trace contextRef="#ctx0" brushRef="#br0">1 128 11743 0 0,'1'-5'5990'0'0,"10"-8"-4948"0"0,3 7-624 0 0,1 0-1 0 0,-1 1 1 0 0,1 1 0 0 0,0 1-1 0 0,1 0 1 0 0,-1 1-1 0 0,0 1 1 0 0,23 0-1 0 0,12-2 349 0 0,87-16 557 0 0,-93 11-1025 0 0,-1-3 0 0 0,68-26-1 0 0,-110 37-237 0 0,-3 4-40 0 0,1 0 0 0 0,-1 0 0 0 0,0 0 0 0 0,-1 0 0 0 0,1-1 0 0 0,0 1 0 0 0,-6 4 0 0 0,0 3 55 0 0,-13 26-43 0 0,1 1 1 0 0,1 1-1 0 0,3 1 1 0 0,1 0-1 0 0,1 1 1 0 0,3 0 0 0 0,1 1-1 0 0,3 0 1 0 0,-3 46-1 0 0,4-43-50 0 0,-5 88-35 0 0,11-131-139 0 0,0 1 0 0 0,0-1 0 0 0,-1 0 0 0 0,1 0 0 0 0,0 1 0 0 0,-1-1 0 0 0,0 0-1 0 0,1 0 1 0 0,-1 0 0 0 0,-2 4 0 0 0,-3 0-1896 0 0</inkml:trace>
</inkml:ink>
</file>

<file path=ppt/ink/ink14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40.109"/>
    </inkml:context>
    <inkml:brush xml:id="br0">
      <inkml:brushProperty name="width" value="0.1" units="cm"/>
      <inkml:brushProperty name="height" value="0.1" units="cm"/>
      <inkml:brushProperty name="color" value="#008C3A"/>
    </inkml:brush>
  </inkml:definitions>
  <inkml:trace contextRef="#ctx0" brushRef="#br0">0 183 7831 0 0,'24'-22'1182'0'0,"-15"13"850"0"0,1 0 1 0 0,0 1-1 0 0,0 0 1 0 0,22-12-1 0 0,-15 11-456 0 0,1 0 0 0 0,31-10 0 0 0,-8 8-916 0 0,1 1 0 0 0,57-5 0 0 0,-75 12-680 0 0,125-20-3799 0 0,-116 15 1814 0 0</inkml:trace>
</inkml:ink>
</file>

<file path=ppt/ink/ink14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40.464"/>
    </inkml:context>
    <inkml:brush xml:id="br0">
      <inkml:brushProperty name="width" value="0.1" units="cm"/>
      <inkml:brushProperty name="height" value="0.1" units="cm"/>
      <inkml:brushProperty name="color" value="#008C3A"/>
    </inkml:brush>
  </inkml:definitions>
  <inkml:trace contextRef="#ctx0" brushRef="#br0">0 25 8287 0 0,'0'0'639'0'0,"28"-8"1697"0"0,-13 5-372 0 0,0 0-1 0 0,-1 1 1 0 0,1 1 0 0 0,21 1-1 0 0,17-2-28 0 0,58-4-912 0 0,-65 8-7043 0 0</inkml:trace>
  <inkml:trace contextRef="#ctx0" brushRef="#br0" timeOffset="1">135 225 4607 0 0,'-12'37'12148'0'0,"36"-34"-10001"0"0,-8-1-1068 0 0,19-4 666 0 0,64-11 1 0 0,8-2-1142 0 0,-21 4-4321 0 0,-65 7-3747 0 0</inkml:trace>
</inkml:ink>
</file>

<file path=ppt/ink/ink14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46.654"/>
    </inkml:context>
    <inkml:brush xml:id="br0">
      <inkml:brushProperty name="width" value="0.1" units="cm"/>
      <inkml:brushProperty name="height" value="0.1" units="cm"/>
      <inkml:brushProperty name="color" value="#008C3A"/>
    </inkml:brush>
  </inkml:definitions>
  <inkml:trace contextRef="#ctx0" brushRef="#br0">76 155 1375 0 0,'0'0'16962'0'0,"31"-7"-13223"0"0,34-47-1708 0 0,-50 40-1820 0 0,0 0 0 0 0,1 2 1 0 0,1-1-1 0 0,22-12 1 0 0,-34 23-198 0 0,0-1 1 0 0,1 1-1 0 0,-1 1 1 0 0,0-1-1 0 0,1 0 1 0 0,-1 1-1 0 0,1 0 1 0 0,-1 1-1 0 0,1-1 1 0 0,-1 1-1 0 0,1 0 1 0 0,-1 0-1 0 0,1 1 1 0 0,0 0-1 0 0,-1 0 1 0 0,0 0-1 0 0,1 0 1 0 0,-1 1-1 0 0,0 0 1 0 0,8 3-1 0 0,-9-2-12 0 0,-1-1-1 0 0,1 1 0 0 0,0-1 1 0 0,0 1-1 0 0,-1 0 0 0 0,0 0 1 0 0,5 6-1 0 0,-7-7 0 0 0,0-1 0 0 0,0 1 1 0 0,0 0-1 0 0,0 0 0 0 0,-1 0 0 0 0,1-1 0 0 0,-1 1 0 0 0,0 0 0 0 0,1 0 0 0 0,-1 0 1 0 0,0 0-1 0 0,0 0 0 0 0,0 0 0 0 0,0 0 0 0 0,-1-1 0 0 0,1 1 0 0 0,0 0 0 0 0,-1 0 1 0 0,1 0-1 0 0,-1 0 0 0 0,0-1 0 0 0,1 1 0 0 0,-1 0 0 0 0,0 0 0 0 0,0-1 1 0 0,0 1-1 0 0,-1-1 0 0 0,1 1 0 0 0,0-1 0 0 0,-2 2 0 0 0,0 1 17 0 0,-13 16-10 0 0,0 0 0 0 0,-24 21 0 0 0,25-26-1 0 0,0 0-1 0 0,1 1 1 0 0,1 0 0 0 0,-22 36 0 0 0,32-47-6 0 0,1 1 0 0 0,0-1-1 0 0,0 1 1 0 0,0 0 0 0 0,0-1 0 0 0,1 1 0 0 0,0 0-1 0 0,0 0 1 0 0,1 0 0 0 0,0 0 0 0 0,0 0-1 0 0,0 0 1 0 0,0 0 0 0 0,1 0 0 0 0,0 0 0 0 0,1 0-1 0 0,-1 0 1 0 0,1-1 0 0 0,0 1 0 0 0,1-1-1 0 0,5 11 1 0 0,-3-7 0 0 0,3 4 28 0 0,0 2 0 0 0,-1-1 0 0 0,-1 1 0 0 0,0 0 0 0 0,7 28 0 0 0,-12-39-22 0 0,-1 1 1 0 0,1-1-1 0 0,-1 1 0 0 0,0-1 1 0 0,-1 1-1 0 0,1-1 0 0 0,-1 0 0 0 0,0 1 1 0 0,0-1-1 0 0,0 0 0 0 0,0 0 1 0 0,-1 1-1 0 0,0-1 0 0 0,0 0 0 0 0,0-1 1 0 0,0 1-1 0 0,0 0 0 0 0,-1-1 1 0 0,0 1-1 0 0,0-1 0 0 0,0 0 1 0 0,0 1-1 0 0,0-2 0 0 0,-1 1 0 0 0,1 0 1 0 0,-7 3-1 0 0,4-3 36 0 0,0 1 0 0 0,-1-1 0 0 0,0-1 0 0 0,1 1 0 0 0,-1-1 1 0 0,0 0-1 0 0,0-1 0 0 0,-1 1 0 0 0,1-1 0 0 0,0-1 0 0 0,0 0 0 0 0,0 0 0 0 0,-1 0 0 0 0,1-1 0 0 0,-12-2 0 0 0,5 0-35 0 0,0-1-1 0 0,1 0 1 0 0,0-1-1 0 0,0 0 1 0 0,0-1-1 0 0,0-1 1 0 0,-13-9-1 0 0,25 15-100 0 0,-1 1 0 0 0,1-1 0 0 0,0 0 0 0 0,0 0-1 0 0,0 0 1 0 0,0 0 0 0 0,0 0 0 0 0,0 0 0 0 0,1 0 0 0 0,-1 0-1 0 0,0 0 1 0 0,0 0 0 0 0,1 0 0 0 0,-1-1 0 0 0,0 1-1 0 0,1 0 1 0 0,0 0 0 0 0,-1-1 0 0 0,1 1 0 0 0,0 0-1 0 0,-1-1 1 0 0,1 1 0 0 0,0 0 0 0 0,0-1 0 0 0,0 1 0 0 0,0 0-1 0 0,0-1 1 0 0,1 1 0 0 0,-1 0 0 0 0,0-1 0 0 0,1 1-1 0 0,-1 0 1 0 0,1-1 0 0 0,-1 1 0 0 0,1 0 0 0 0,1-2-1 0 0,7-14-1539 0 0</inkml:trace>
</inkml:ink>
</file>

<file path=ppt/ink/ink14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47.028"/>
    </inkml:context>
    <inkml:brush xml:id="br0">
      <inkml:brushProperty name="width" value="0.1" units="cm"/>
      <inkml:brushProperty name="height" value="0.1" units="cm"/>
      <inkml:brushProperty name="color" value="#008C3A"/>
    </inkml:brush>
  </inkml:definitions>
  <inkml:trace contextRef="#ctx0" brushRef="#br0">224 1 16871 0 0,'-20'15'1802'0'0,"-6"3"-1654"0"0,3-4 313 0 0,1 1 0 0 0,1 1-1 0 0,1 1 1 0 0,-34 35 0 0 0,50-47-350 0 0,0 0 0 0 0,0 0-1 0 0,1 0 1 0 0,0 0 0 0 0,0 1 0 0 0,0-1 0 0 0,0 1 0 0 0,1 0 0 0 0,0 0-1 0 0,0 0 1 0 0,1 0 0 0 0,0 0 0 0 0,0 0 0 0 0,0 0 0 0 0,1 0-1 0 0,-1 1 1 0 0,2-1 0 0 0,-1 0 0 0 0,1 0 0 0 0,0 0 0 0 0,0 0 0 0 0,0 0-1 0 0,1 0 1 0 0,0 0 0 0 0,0 0 0 0 0,5 8 0 0 0,-4-7-37 0 0,1 0 0 0 0,1 0 0 0 0,-1 0 0 0 0,1-1 0 0 0,1 0 1 0 0,-1 0-1 0 0,1 0 0 0 0,0 0 0 0 0,0-1 0 0 0,1 0 0 0 0,-1 0 0 0 0,13 6 0 0 0,-8-6-18 0 0,1 0 0 0 0,0-1-1 0 0,0 0 1 0 0,0-1-1 0 0,1 0 1 0 0,-1-1-1 0 0,18 1 1 0 0,12-2 27 0 0,1-3 1 0 0,-1-1-1 0 0,72-16 0 0 0,-99 16-47 0 0,4 0 9 0 0,-1-1 0 0 0,1-2 0 0 0,-1 1 0 0 0,0-2 1 0 0,-1-1-1 0 0,0 0 0 0 0,0-1 0 0 0,25-18 0 0 0,-36 23-6 0 0,-1 0 0 0 0,1-1 0 0 0,-1 0 1 0 0,0 0-1 0 0,-1 0 0 0 0,1 0 0 0 0,-1-1 1 0 0,0 1-1 0 0,-1-1 0 0 0,1 0 0 0 0,-1-1 1 0 0,-1 1-1 0 0,1 0 0 0 0,-1-1 0 0 0,0 0 0 0 0,0 1 1 0 0,-1-1-1 0 0,0 0 0 0 0,0 0 0 0 0,0 0 1 0 0,-1 0-1 0 0,0 0 0 0 0,-1 1 0 0 0,1-1 0 0 0,-1 0 1 0 0,-1 0-1 0 0,-1-7 0 0 0,0 7-13 0 0,0 0 0 0 0,0 1 0 0 0,-1 0 0 0 0,0-1 0 0 0,0 1 0 0 0,0 0 0 0 0,-1 1 0 0 0,1-1 0 0 0,-1 1 1 0 0,-1 0-1 0 0,1 0 0 0 0,-1 1 0 0 0,0 0 0 0 0,0 0 0 0 0,0 0 0 0 0,-1 0 0 0 0,1 1 0 0 0,-1 0 0 0 0,0 1 0 0 0,0-1 0 0 0,-9-1 0 0 0,-12-3-47 0 0,0 2 0 0 0,0 0-1 0 0,-1 2 1 0 0,-29 0 0 0 0,35 4-1416 0 0</inkml:trace>
</inkml:ink>
</file>

<file path=ppt/ink/ink14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3.385"/>
    </inkml:context>
    <inkml:brush xml:id="br0">
      <inkml:brushProperty name="width" value="0.1" units="cm"/>
      <inkml:brushProperty name="height" value="0.1" units="cm"/>
      <inkml:brushProperty name="color" value="#008C3A"/>
    </inkml:brush>
  </inkml:definitions>
  <inkml:trace contextRef="#ctx0" brushRef="#br0">66 178 7831 0 0,'0'0'603'0'0,"-34"-10"3628"0"0,33 9-4019 0 0,-2-1 460 0 0,0-1 0 0 0,0 0 0 0 0,0 0 0 0 0,1 0 0 0 0,-1 0 0 0 0,1 0 0 0 0,-1-1 0 0 0,1 1 0 0 0,0-1 0 0 0,-2-5 0 0 0,6 7-404 0 0,1 0 1 0 0,-1 0 0 0 0,1 0-1 0 0,0 1 1 0 0,0-1 0 0 0,-1 1 0 0 0,1 0-1 0 0,0 0 1 0 0,0 0 0 0 0,1 0-1 0 0,-1 0 1 0 0,6 0 0 0 0,-6 1-51 0 0,162-46 1217 0 0,59-12-1182 0 0,-175 58-660 0 0,-42 1-114 0 0,0-1-1 0 0,0 0 1 0 0,0 0 0 0 0,0 0 0 0 0,12-2 0 0 0,-7-2-1678 0 0</inkml:trace>
</inkml:ink>
</file>

<file path=ppt/ink/ink1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8"/>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4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3.756"/>
    </inkml:context>
    <inkml:brush xml:id="br0">
      <inkml:brushProperty name="width" value="0.1" units="cm"/>
      <inkml:brushProperty name="height" value="0.1" units="cm"/>
      <inkml:brushProperty name="color" value="#008C3A"/>
    </inkml:brush>
  </inkml:definitions>
  <inkml:trace contextRef="#ctx0" brushRef="#br0">98 1 9215 0 0,'-4'6'768'0'0,"-1"1"-1"0"0,-1-1 0 0 0,1-1 0 0 0,-12 10 0 0 0,-14 16 4903 0 0,17 0-4705 0 0,9-5 354 0 0,0 0 1 0 0,-1 45-1 0 0,12 114-459 0 0,-2-146-644 0 0,1-1 0 0 0,20 70 0 0 0,-2-32-2906 0 0,-7-22-3113 0 0,-9-32-1369 0 0</inkml:trace>
</inkml:ink>
</file>

<file path=ppt/ink/ink14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4.111"/>
    </inkml:context>
    <inkml:brush xml:id="br0">
      <inkml:brushProperty name="width" value="0.1" units="cm"/>
      <inkml:brushProperty name="height" value="0.1" units="cm"/>
      <inkml:brushProperty name="color" value="#008C3A"/>
    </inkml:brush>
  </inkml:definitions>
  <inkml:trace contextRef="#ctx0" brushRef="#br0">1 510 9671 0 0,'6'-33'1232'0'0,"-3"13"1158"0"0,1 1 1 0 0,12-36 0 0 0,-13 48-1881 0 0,1 0 1 0 0,-1 0 0 0 0,1 1 0 0 0,1-1-1 0 0,-1 1 1 0 0,1 0 0 0 0,0 0-1 0 0,0 0 1 0 0,1 1 0 0 0,11-10-1 0 0,-7 9-306 0 0,-1 0 0 0 0,1 0 0 0 0,0 0 0 0 0,1 2-1 0 0,-1-1 1 0 0,1 1 0 0 0,0 1 0 0 0,0 0-1 0 0,13-2 1 0 0,8 1-1460 0 0,63 2 0 0 0,-59 2-287 0 0,-1-1-333 0 0</inkml:trace>
  <inkml:trace contextRef="#ctx0" brushRef="#br0" timeOffset="1">826 26 5983 0 0,'17'-25'13128'0'0,"-15"36"-12264"0"0,3 6-480 0 0,0-1-96 0 0,-2-2-24 0 0,-1 0 0 0 0,1-1-1456 0 0,0 0-296 0 0</inkml:trace>
</inkml:ink>
</file>

<file path=ppt/ink/ink14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4.484"/>
    </inkml:context>
    <inkml:brush xml:id="br0">
      <inkml:brushProperty name="width" value="0.1" units="cm"/>
      <inkml:brushProperty name="height" value="0.1" units="cm"/>
      <inkml:brushProperty name="color" value="#008C3A"/>
    </inkml:brush>
  </inkml:definitions>
  <inkml:trace contextRef="#ctx0" brushRef="#br0">30 0 11519 0 0,'0'0'1024'0'0,"-7"8"-824"0"0,-16-6 9392 0 0,23 3-9752 0 0,4 1-632 0 0</inkml:trace>
</inkml:ink>
</file>

<file path=ppt/ink/ink14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5.617"/>
    </inkml:context>
    <inkml:brush xml:id="br0">
      <inkml:brushProperty name="width" value="0.1" units="cm"/>
      <inkml:brushProperty name="height" value="0.1" units="cm"/>
      <inkml:brushProperty name="color" value="#008C3A"/>
    </inkml:brush>
  </inkml:definitions>
  <inkml:trace contextRef="#ctx0" brushRef="#br0">20 40 5063 0 0,'-2'-3'444'0'0,"-15"-33"13911"0"0,23 196-9894 0 0,0 40-3765 0 0,-6-181-983 0 0,-1 69 1131 0 0,2-80-1283 0 0,-1 0 0 0 0,1 0 1 0 0,1-1-1 0 0,-1 1 1 0 0,1-1-1 0 0,1 1 1 0 0,-1-1-1 0 0,7 12 0 0 0</inkml:trace>
</inkml:ink>
</file>

<file path=ppt/ink/ink14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6.002"/>
    </inkml:context>
    <inkml:brush xml:id="br0">
      <inkml:brushProperty name="width" value="0.1" units="cm"/>
      <inkml:brushProperty name="height" value="0.1" units="cm"/>
      <inkml:brushProperty name="color" value="#008C3A"/>
    </inkml:brush>
  </inkml:definitions>
  <inkml:trace contextRef="#ctx0" brushRef="#br0">172 60 11055 0 0,'2'-7'64'0'0,"3"-33"3102"0"0,-12 28-374 0 0,6 12-2624 0 0,0-1 1 0 0,0 1 0 0 0,0 0-1 0 0,0 0 1 0 0,0 0 0 0 0,0 0 0 0 0,0 1-1 0 0,0-1 1 0 0,0 0 0 0 0,0 0-1 0 0,0 1 1 0 0,1-1 0 0 0,-1 0-1 0 0,0 1 1 0 0,0-1 0 0 0,0 1-1 0 0,0-1 1 0 0,-1 2 0 0 0,-6 5 85 0 0,0 1 1 0 0,0 0-1 0 0,0 0 1 0 0,1 0-1 0 0,1 1 1 0 0,0 0-1 0 0,-8 15 0 0 0,-7 9-39 0 0,11-20-162 0 0,1 0 0 0 0,1 0-1 0 0,0 1 1 0 0,1 0-1 0 0,0 0 1 0 0,-7 26-1 0 0,13-36-36 0 0,0 0-1 0 0,0 0 1 0 0,1 0-1 0 0,-1 0 1 0 0,1 1-1 0 0,0-1 1 0 0,0 0-1 0 0,1 0 1 0 0,-1 0-1 0 0,1 0 1 0 0,0 0-1 0 0,0 0 1 0 0,0 0-1 0 0,1 0 1 0 0,-1 0-1 0 0,1 0 1 0 0,0 0-1 0 0,0-1 1 0 0,0 1-1 0 0,1-1 1 0 0,-1 1-1 0 0,1-1 1 0 0,0 0-1 0 0,0 0 1 0 0,0 0-1 0 0,0-1 1 0 0,0 1-1 0 0,1-1 0 0 0,-1 1 1 0 0,5 1-1 0 0,2 2 59 0 0,0 0-1 0 0,0-1 1 0 0,1-1-1 0 0,0 0 0 0 0,-1 0 1 0 0,1-1-1 0 0,1 0 1 0 0,-1-1-1 0 0,0 0 0 0 0,1-1 1 0 0,-1 0-1 0 0,1-1 1 0 0,-1 0-1 0 0,0-1 1 0 0,1 0-1 0 0,-1-1 0 0 0,0 0 1 0 0,15-6-1 0 0,92-21-2714 0 0,-102 23 1106 0 0</inkml:trace>
</inkml:ink>
</file>

<file path=ppt/ink/ink14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6.344"/>
    </inkml:context>
    <inkml:brush xml:id="br0">
      <inkml:brushProperty name="width" value="0.1" units="cm"/>
      <inkml:brushProperty name="height" value="0.1" units="cm"/>
      <inkml:brushProperty name="color" value="#008C3A"/>
    </inkml:brush>
  </inkml:definitions>
  <inkml:trace contextRef="#ctx0" brushRef="#br0">120 1 6447 0 0,'-7'1'188'0'0,"0"1"0"0"0,0 0 0 0 0,0 1-1 0 0,0 0 1 0 0,-7 4 0 0 0,9-4 682 0 0,1 0 1 0 0,-1 0-1 0 0,1 1 1 0 0,0-1 0 0 0,0 1-1 0 0,0 0 1 0 0,1 0-1 0 0,-1 0 1 0 0,1 1-1 0 0,-4 6 1 0 0,3-4 336 0 0,1 1 1 0 0,0-1-1 0 0,0 1 1 0 0,1 0 0 0 0,0 0-1 0 0,-1 12 1 0 0,-1 32-2077 0 0,5-27 1063 0 0,1-1 1 0 0,4 24-1 0 0,-3-33-314 0 0,0 0 0 0 0,1-1 0 0 0,0 1 0 0 0,1-1 0 0 0,1 0 1 0 0,0-1-1 0 0,16 25 0 0 0,-21-36-343 0 0,1 1 0 0 0,0-1 0 0 0,0 0 0 0 0,0 0-1 0 0,1 0 1 0 0,-1 0 0 0 0,0 0 0 0 0,1 0 0 0 0,3 1 0 0 0,3 0-1265 0 0</inkml:trace>
</inkml:ink>
</file>

<file path=ppt/ink/ink14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7.555"/>
    </inkml:context>
    <inkml:brush xml:id="br0">
      <inkml:brushProperty name="width" value="0.1" units="cm"/>
      <inkml:brushProperty name="height" value="0.1" units="cm"/>
      <inkml:brushProperty name="color" value="#008C3A"/>
    </inkml:brush>
  </inkml:definitions>
  <inkml:trace contextRef="#ctx0" brushRef="#br0">456 92 2759 0 0,'8'-26'13367'0'0,"-11"22"-12897"0"0,1 0 0 0 0,0 1 1 0 0,-1-1-1 0 0,0 0 0 0 0,0 1 1 0 0,0-1-1 0 0,0 1 0 0 0,-7-5 0 0 0,4 4-201 0 0,-1 0 0 0 0,0 1 0 0 0,0-1 0 0 0,0 2 0 0 0,0-1 0 0 0,-1 1 0 0 0,1 0 0 0 0,-1 0 0 0 0,1 1 0 0 0,-1 0 0 0 0,1 0 0 0 0,-13 1 1624 0 0,12 1-1848 0 0,0 0 0 0 0,0 0-1 0 0,-1 0 1 0 0,1 1 0 0 0,0 0 0 0 0,0 1-1 0 0,1 0 1 0 0,-1 0 0 0 0,0 1 0 0 0,1 0-1 0 0,0 0 1 0 0,0 1 0 0 0,-8 7-1 0 0,-3 3-56 0 0,1 1-1 0 0,0 1 1 0 0,-21 28-1 0 0,27-31 13 0 0,5-8 0 0 0,1 0 0 0 0,0 1 0 0 0,0-1 0 0 0,1 1 0 0 0,0 0 0 0 0,0 0 0 0 0,1 0 0 0 0,-5 14 0 0 0,7-19 0 0 0,1-1 0 0 0,0 1 0 0 0,0 0 0 0 0,0 0 0 0 0,0-1 0 0 0,0 1 0 0 0,0 0 0 0 0,0 0 0 0 0,1-1 0 0 0,-1 1 0 0 0,1 0 0 0 0,-1-1 0 0 0,1 1 0 0 0,-1 0 0 0 0,1-1 0 0 0,0 1 0 0 0,0-1 0 0 0,0 1 0 0 0,0-1 0 0 0,0 1 0 0 0,0-1 0 0 0,1 0 0 0 0,-1 0 0 0 0,0 1 0 0 0,0-1 0 0 0,1 0 0 0 0,-1 0 0 0 0,4 1 0 0 0,1 1 0 0 0,0 0 0 0 0,1-1 0 0 0,-1 0 0 0 0,0 0 0 0 0,10 1 0 0 0,-11-2 0 0 0,127 17 0 0 0,-101-16 0 0 0,-1 2 0 0 0,0 0 0 0 0,0 2 0 0 0,-1 1 0 0 0,38 15 0 0 0,-63-21 5 0 0,0 1 0 0 0,-1 0 0 0 0,1 0 0 0 0,0 1 0 0 0,-1-1 0 0 0,0 1 0 0 0,1-1 0 0 0,-1 1 0 0 0,0 0 0 0 0,0 1 0 0 0,-1-1 0 0 0,1 0 1 0 0,-1 1-1 0 0,0 0 0 0 0,1-1 0 0 0,-2 1 0 0 0,1 0 0 0 0,0 0 0 0 0,-1 0 0 0 0,0 0 0 0 0,0 0 0 0 0,0 0 0 0 0,0 1 0 0 0,0-1 0 0 0,-1 0 0 0 0,0 0 0 0 0,0 1 0 0 0,0-1 0 0 0,-1 0 0 0 0,1 0 0 0 0,-1 0 0 0 0,0 1 0 0 0,-2 4 0 0 0,1-2 28 0 0,-1 1 1 0 0,1-1-1 0 0,-2 0 0 0 0,1 0 0 0 0,-1 0 0 0 0,0 0 0 0 0,0-1 0 0 0,-1 0 1 0 0,0 1-1 0 0,0-2 0 0 0,-1 1 0 0 0,1 0 0 0 0,-1-1 0 0 0,0 0 1 0 0,-1-1-1 0 0,1 1 0 0 0,-10 4 0 0 0,-23 4 76 0 0,0-1 0 0 0,-1-1 0 0 0,-62 7 0 0 0,19-3 10 0 0,71-13-95 0 0,0 0 1 0 0,0-1-1 0 0,0 0 1 0 0,-17-1 0 0 0,26 0-21 0 0,0 0 0 0 0,-1-1 0 0 0,1 1 0 0 0,0-1 0 0 0,-1 1 1 0 0,1-1-1 0 0,0 0 0 0 0,0 0 0 0 0,0-1 0 0 0,0 1 0 0 0,0-1 0 0 0,0 1 1 0 0,0-1-1 0 0,1 0 0 0 0,-1 0 0 0 0,0 0 0 0 0,1-1 0 0 0,0 1 1 0 0,-1 0-1 0 0,1-1 0 0 0,0 0 0 0 0,0 1 0 0 0,-2-6 0 0 0,7 8-105 0 0,-1-1 0 0 0,1 1 0 0 0,-1-1 0 0 0,1 0-1 0 0,-1 0 1 0 0,1 0 0 0 0,-1 0 0 0 0,1 0-1 0 0,-1 0 1 0 0,0-1 0 0 0,3-2 0 0 0,17-20-2748 0 0,-9 6-3295 0 0</inkml:trace>
</inkml:ink>
</file>

<file path=ppt/ink/ink14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7.892"/>
    </inkml:context>
    <inkml:brush xml:id="br0">
      <inkml:brushProperty name="width" value="0.1" units="cm"/>
      <inkml:brushProperty name="height" value="0.1" units="cm"/>
      <inkml:brushProperty name="color" value="#008C3A"/>
    </inkml:brush>
  </inkml:definitions>
  <inkml:trace contextRef="#ctx0" brushRef="#br0">1 58 7831 0 0,'0'0'603'0'0,"1"-1"-562"0"0,0 1-1 0 0,1-1 1 0 0,-1 1 0 0 0,0-1 0 0 0,0 0-1 0 0,0 0 1 0 0,0 1 0 0 0,0-1-1 0 0,0 0 1 0 0,0 0 0 0 0,0 0 0 0 0,-1 0-1 0 0,1 0 1 0 0,1-2 0 0 0,-2 0 956 0 0,0-1 0 0 0,0 0 0 0 0,0 0 0 0 0,0 1 1 0 0,0-1-1 0 0,-1 0 0 0 0,0 1 0 0 0,1-1 0 0 0,-4-6 1409 0 0,17 29 888 0 0,13 23-3825 0 0,-13-19-1956 0 0</inkml:trace>
</inkml:ink>
</file>

<file path=ppt/ink/ink14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8.267"/>
    </inkml:context>
    <inkml:brush xml:id="br0">
      <inkml:brushProperty name="width" value="0.1" units="cm"/>
      <inkml:brushProperty name="height" value="0.1" units="cm"/>
      <inkml:brushProperty name="color" value="#008C3A"/>
    </inkml:brush>
  </inkml:definitions>
  <inkml:trace contextRef="#ctx0" brushRef="#br0">54 1 15695 0 0,'-1'2'148'0'0,"0"0"-1"0"0,0 0 1 0 0,0 0 0 0 0,0 0-1 0 0,0 0 1 0 0,-1-1-1 0 0,1 1 1 0 0,-1 0-1 0 0,1 0 1 0 0,-1-1 0 0 0,0 1-1 0 0,1-1 1 0 0,-1 0-1 0 0,0 1 1 0 0,-3 0 0 0 0,4-1 61 0 0,-1 0 1 0 0,0 0 0 0 0,0 0 0 0 0,1 0 0 0 0,-1 0 0 0 0,0 1-1 0 0,1-1 1 0 0,-1 0 0 0 0,1 1 0 0 0,0-1 0 0 0,-1 1 0 0 0,1 0-1 0 0,0-1 1 0 0,0 1 0 0 0,0 0 0 0 0,0 0 0 0 0,1-1 0 0 0,-1 1-1 0 0,0 0 1 0 0,1 0 0 0 0,-1 0 0 0 0,1 0 0 0 0,-1 0 0 0 0,1 0-1 0 0,0 0 1 0 0,0 0 0 0 0,0 0 0 0 0,1 4 0 0 0,-1-3-242 0 0,1 1 0 0 0,0 0 0 0 0,0-1 0 0 0,0 1 0 0 0,1 0 1 0 0,-1-1-1 0 0,1 0 0 0 0,0 1 0 0 0,3 4 0 0 0</inkml:trace>
</inkml:ink>
</file>

<file path=ppt/ink/ink14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7:58.672"/>
    </inkml:context>
    <inkml:brush xml:id="br0">
      <inkml:brushProperty name="width" value="0.1" units="cm"/>
      <inkml:brushProperty name="height" value="0.1" units="cm"/>
      <inkml:brushProperty name="color" value="#008C3A"/>
    </inkml:brush>
  </inkml:definitions>
  <inkml:trace contextRef="#ctx0" brushRef="#br0">306 137 10679 0 0,'0'0'490'0'0,"15"-38"352"0"0,-14 35-589 0 0,-1-1 0 0 0,0 1-1 0 0,1-1 1 0 0,-1 1-1 0 0,0 0 1 0 0,-1-1-1 0 0,1 1 1 0 0,-1 0 0 0 0,1-1-1 0 0,-1 1 1 0 0,0 0-1 0 0,0 0 1 0 0,0-1 0 0 0,-1 1-1 0 0,1 0 1 0 0,-1 0-1 0 0,0 1 1 0 0,0-1 0 0 0,0 0-1 0 0,0 0 1 0 0,0 1-1 0 0,0 0 1 0 0,-1-1 0 0 0,1 1-1 0 0,-1 0 1 0 0,0 0-1 0 0,0 0 1 0 0,0 0 0 0 0,0 1-1 0 0,0-1 1 0 0,-6-1-1 0 0,5 1-143 0 0,-1 1 0 0 0,0-1-1 0 0,0 1 1 0 0,0 0 0 0 0,0 0-1 0 0,0 1 1 0 0,0 0 0 0 0,0-1-1 0 0,0 2 1 0 0,0-1 0 0 0,0 1-1 0 0,0-1 1 0 0,0 1 0 0 0,1 1-1 0 0,-1-1 1 0 0,0 1 0 0 0,0-1-1 0 0,1 2 1 0 0,-1-1 0 0 0,-6 5-1 0 0,-8 10 151 0 0,1 0-1 0 0,1 2 1 0 0,0 0-1 0 0,1 1 1 0 0,2 0-1 0 0,0 1 1 0 0,-20 41-1 0 0,33-60-235 0 0,-1 0-1 0 0,1 0 0 0 0,0 1 0 0 0,0-1 0 0 0,0 1 1 0 0,0-1-1 0 0,0 1 0 0 0,1-1 0 0 0,-1 1 1 0 0,1-1-1 0 0,0 1 0 0 0,-1-1 0 0 0,1 1 0 0 0,0 0 1 0 0,1-1-1 0 0,-1 1 0 0 0,0-1 0 0 0,1 1 0 0 0,-1-1 1 0 0,1 1-1 0 0,0-1 0 0 0,0 1 0 0 0,0-1 0 0 0,0 1 1 0 0,0-1-1 0 0,1 0 0 0 0,-1 0 0 0 0,1 0 0 0 0,-1 0 1 0 0,1 0-1 0 0,0 0 0 0 0,0 0 0 0 0,0 0 0 0 0,0-1 1 0 0,0 1-1 0 0,0-1 0 0 0,0 1 0 0 0,0-1 1 0 0,1 0-1 0 0,-1 0 0 0 0,0 0 0 0 0,1 0 0 0 0,-1 0 1 0 0,6 0-1 0 0,3 2-5 0 0,1-1 0 0 0,-1-1 0 0 0,1 0 0 0 0,-1 0 0 0 0,1-1 0 0 0,-1-1 0 0 0,1 0-1 0 0,22-5 1 0 0,0-2 47 0 0,0-1-1 0 0,0-2 0 0 0,-1-1 1 0 0,-1-2-1 0 0,0-1 0 0 0,-1-1 1 0 0,52-37 1070 0 0,-72 89-789 0 0,-10-6-405 0 0,-4 46-1 0 0,0-7-15 0 0,15 144 76 0 0,-10-206-390 0 0,-1 1 1 0 0,1 0-1 0 0,0-1 1 0 0,1 1-1 0 0,0-1 1 0 0,0 0-1 0 0,6 10 1 0 0</inkml:trace>
</inkml:ink>
</file>

<file path=ppt/ink/ink1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59"/>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4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0.051"/>
    </inkml:context>
    <inkml:brush xml:id="br0">
      <inkml:brushProperty name="width" value="0.1" units="cm"/>
      <inkml:brushProperty name="height" value="0.1" units="cm"/>
      <inkml:brushProperty name="color" value="#008C3A"/>
    </inkml:brush>
  </inkml:definitions>
  <inkml:trace contextRef="#ctx0" brushRef="#br0">311 197 3679 0 0,'0'0'167'0'0,"13"-35"256"0"0,1 6 4862 0 0,12-24-775 0 0,-25 50-4159 0 0,0 0 0 0 0,0 0 0 0 0,0 0 0 0 0,0 0 0 0 0,0 0-1 0 0,-1 0 1 0 0,1-1 0 0 0,-1 1 0 0 0,0 0 0 0 0,0 0 0 0 0,0 0 0 0 0,-1-1 0 0 0,0-3 0 0 0,1 5-266 0 0,-1 0 0 0 0,0 1 0 0 0,1-1 0 0 0,-1 0 0 0 0,0 1 0 0 0,0-1 0 0 0,0 1 0 0 0,0-1 0 0 0,0 1 0 0 0,0-1 0 0 0,-1 1 0 0 0,1 0 0 0 0,0 0 0 0 0,-1-1 0 0 0,1 1 0 0 0,-1 0 0 0 0,1 0 0 0 0,-1 0 0 0 0,0 1 0 0 0,1-1 0 0 0,-1 0 0 0 0,0 1 0 0 0,0-1 0 0 0,1 1 0 0 0,-1-1 0 0 0,0 1 0 0 0,0 0 0 0 0,0 0 0 0 0,1 0 0 0 0,-1 0 0 0 0,0 0 0 0 0,0 0 0 0 0,0 0 0 0 0,0 1 0 0 0,1-1 1 0 0,-1 1-1 0 0,0-1 0 0 0,0 1 0 0 0,1 0 0 0 0,-1-1 0 0 0,0 1 0 0 0,1 0 0 0 0,-3 2 0 0 0,-4 2 30 0 0,-1 0 1 0 0,1 1 0 0 0,1 0-1 0 0,-1 0 1 0 0,1 1 0 0 0,-12 14-1 0 0,-8 13 67 0 0,-4 7 7 0 0,-56 56 0 0 0,75-86-144 0 0,1 0-1 0 0,0 1 1 0 0,1 0 0 0 0,0 1-1 0 0,-14 23 1 0 0,22-33-37 0 0,1 1 0 0 0,-1 0 1 0 0,0 0-1 0 0,1 0 0 0 0,0 0 0 0 0,0 0 0 0 0,0 0 0 0 0,0 0 0 0 0,1 0 1 0 0,0 0-1 0 0,0 0 0 0 0,0 0 0 0 0,0 0 0 0 0,0 0 0 0 0,1 0 0 0 0,0 1 1 0 0,0-1-1 0 0,0 0 0 0 0,0-1 0 0 0,1 1 0 0 0,-1 0 0 0 0,1 0 0 0 0,0-1 1 0 0,0 1-1 0 0,0-1 0 0 0,1 1 0 0 0,3 3 0 0 0,1 1 6 0 0,0 0-1 0 0,1 0 1 0 0,1-1-1 0 0,-1 0 1 0 0,1 0-1 0 0,0-1 1 0 0,0 0 0 0 0,1-1-1 0 0,0 0 1 0 0,0 0-1 0 0,18 5 1 0 0,-20-8-4 0 0,-1-1 0 0 0,1 1 0 0 0,0-2-1 0 0,0 1 1 0 0,0-1 0 0 0,0 0 0 0 0,0-1 0 0 0,0 0 0 0 0,0 0 0 0 0,0-1 0 0 0,-1 0 0 0 0,1 0 0 0 0,-1 0 0 0 0,1-1 0 0 0,-1-1 0 0 0,0 1 0 0 0,7-5-1 0 0,-4 2 37 0 0,0-1-1 0 0,-1 0 0 0 0,0 0 1 0 0,0 0-1 0 0,-1-1 0 0 0,10-12 1 0 0,-17 18-39 0 0,1 1 1 0 0,-1-1-1 0 0,1 0 1 0 0,-1 0-1 0 0,0 0 1 0 0,0 0 0 0 0,0 0-1 0 0,0 0 1 0 0,0-1-1 0 0,-1 1 1 0 0,1 0-1 0 0,-1 0 1 0 0,1-1-1 0 0,-1 1 1 0 0,0 0-1 0 0,0-1 1 0 0,0 1-1 0 0,0 0 1 0 0,0-1-1 0 0,0 1 1 0 0,-1 0 0 0 0,1 0-1 0 0,-1-1 1 0 0,0 1-1 0 0,1 0 1 0 0,-1 0-1 0 0,0 0 1 0 0,0 0-1 0 0,-1 0 1 0 0,1 0-1 0 0,0 0 1 0 0,-1 0-1 0 0,1 0 1 0 0,-1 1-1 0 0,1-1 1 0 0,-1 0 0 0 0,0 1-1 0 0,0-1 1 0 0,-3-1-1 0 0,4 2-2 0 0,0 0-1 0 0,-1 0 1 0 0,1 0-1 0 0,-1 1 1 0 0,1-1 0 0 0,0 0-1 0 0,-1 0 1 0 0,1 1-1 0 0,-1-1 1 0 0,0 1-1 0 0,1 0 1 0 0,-1-1 0 0 0,1 1-1 0 0,-1 0 1 0 0,0 0-1 0 0,1 0 1 0 0,-1 0-1 0 0,0 0 1 0 0,1 0 0 0 0,-3 1-1 0 0,3-1-2 0 0,1 0-1 0 0,0 1 1 0 0,-1-1 0 0 0,1 0-1 0 0,0 0 1 0 0,-1 1-1 0 0,1-1 1 0 0,0 0 0 0 0,-1 0-1 0 0,1 1 1 0 0,0-1-1 0 0,0 0 1 0 0,-1 1 0 0 0,1-1-1 0 0,0 0 1 0 0,0 1-1 0 0,0-1 1 0 0,-1 0 0 0 0,1 1-1 0 0,0-1 1 0 0,0 1-1 0 0,0-1 1 0 0,0 0-1 0 0,0 1 1 0 0,0-1 0 0 0,0 1-1 0 0,0-1 1 0 0,0 0-1 0 0,0 1 1 0 0,0-1 0 0 0,0 0-1 0 0,0 1 1 0 0,0-1-1 0 0,0 1 1 0 0,0-1 0 0 0,1 0-1 0 0,-1 1 1 0 0,0-1-1 0 0,0 0 1 0 0,0 1 0 0 0,1-1-1 0 0,-1 0 1 0 0,0 1-1 0 0,0-1 1 0 0,1 0 0 0 0,-1 1-1 0 0,0-1 1 0 0,1 0-1 0 0,-1 0 1 0 0,0 1 0 0 0,1-1-1 0 0,-1 0 1 0 0,0 0-1 0 0,1 0 1 0 0,-1 0 0 0 0,0 0-1 0 0,1 1 1 0 0,-1-1-1 0 0,1 0 1 0 0,6 3-2 0 0,-1 1 0 0 0,1-1 0 0 0,0-1 0 0 0,0 0 0 0 0,1 0 0 0 0,-1 0 0 0 0,0 0 0 0 0,1-1 0 0 0,6 0 0 0 0,75-2 0 0 0,-43-1 0 0 0,0 2-49 0 0,88 11-1 0 0,-100-8-1986 0 0,-20-3 787 0 0</inkml:trace>
</inkml:ink>
</file>

<file path=ppt/ink/ink14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0.813"/>
    </inkml:context>
    <inkml:brush xml:id="br0">
      <inkml:brushProperty name="width" value="0.1" units="cm"/>
      <inkml:brushProperty name="height" value="0.1" units="cm"/>
      <inkml:brushProperty name="color" value="#008C3A"/>
    </inkml:brush>
  </inkml:definitions>
  <inkml:trace contextRef="#ctx0" brushRef="#br0">0 13 1375 0 0,'6'-12'19916'0'0,"-6"12"-19840"0"0,4 17-200 0 0,0 0 1 0 0,2 0-1 0 0,0-1 0 0 0,0 0 0 0 0,12 21 1 0 0,-12-27-975 0 0</inkml:trace>
</inkml:ink>
</file>

<file path=ppt/ink/ink14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1.165"/>
    </inkml:context>
    <inkml:brush xml:id="br0">
      <inkml:brushProperty name="width" value="0.1" units="cm"/>
      <inkml:brushProperty name="height" value="0.1" units="cm"/>
      <inkml:brushProperty name="color" value="#008C3A"/>
    </inkml:brush>
  </inkml:definitions>
  <inkml:trace contextRef="#ctx0" brushRef="#br0">20 1 8751 0 0,'-20'3'14413'0'0,"20"-1"-14396"0"0,7 31 625 0 0,-6-32-710 0 0,-1 1 0 0 0,0 0-1 0 0,1-1 1 0 0,-1 1 0 0 0,1-1-1 0 0,0 0 1 0 0,0 1 0 0 0,-1-1-1 0 0,1 0 1 0 0,0 1 0 0 0,0-1-1 0 0,0 0 1 0 0,0 0 0 0 0,1 0-1 0 0,-1 0 1 0 0,0 0 0 0 0,0 0-1 0 0,1 0 1 0 0,1 1 0 0 0,7-1-806 0 0</inkml:trace>
</inkml:ink>
</file>

<file path=ppt/ink/ink14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2.148"/>
    </inkml:context>
    <inkml:brush xml:id="br0">
      <inkml:brushProperty name="width" value="0.1" units="cm"/>
      <inkml:brushProperty name="height" value="0.1" units="cm"/>
      <inkml:brushProperty name="color" value="#008C3A"/>
    </inkml:brush>
  </inkml:definitions>
  <inkml:trace contextRef="#ctx0" brushRef="#br0">17 134 5527 0 0,'-1'-11'-235'0'0,"-6"-6"4886"0"0,-1-12 5684 0 0,50 34-7854 0 0,8-4-1973 0 0,0-1-1 0 0,0-4 0 0 0,0-1 1 0 0,87-21-1 0 0,-87 17-440 0 0,-29 5-31 0 0,16-4 72 0 0,60-18 0 0 0,-95 25 284 0 0,-34 18-244 0 0,14 3-140 0 0,0 1 0 0 0,2 1 0 0 0,0 0 0 0 0,1 1 0 0 0,2 0 0 0 0,-18 43 0 0 0,-1-3-4 0 0,0-2-35 0 0,-28 76 0 0 0,48-105 30 0 0,2 1 1 0 0,2 0 0 0 0,1 1-1 0 0,-4 47 1 0 0,10-67-176 0 0,-4 76 515 0 0,10-30-3077 0 0</inkml:trace>
</inkml:ink>
</file>

<file path=ppt/ink/ink14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2.506"/>
    </inkml:context>
    <inkml:brush xml:id="br0">
      <inkml:brushProperty name="width" value="0.1" units="cm"/>
      <inkml:brushProperty name="height" value="0.1" units="cm"/>
      <inkml:brushProperty name="color" value="#008C3A"/>
    </inkml:brush>
  </inkml:definitions>
  <inkml:trace contextRef="#ctx0" brushRef="#br0">1 127 10135 0 0,'19'-13'1080'0'0,"107"-35"6527"0"0,-99 38-6691 0 0,9-2-272 0 0,0 1-1 0 0,1 1 1 0 0,0 2-1 0 0,0 2 1 0 0,1 1 0 0 0,0 2-1 0 0,47 2 1 0 0,-66 4-542 0 0,-1 1-1 0 0,1 0 1 0 0,-1 1 0 0 0,29 13-1 0 0,-23-9-2545 0 0,48 12-1 0 0</inkml:trace>
</inkml:ink>
</file>

<file path=ppt/ink/ink14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05.583"/>
    </inkml:context>
    <inkml:brush xml:id="br0">
      <inkml:brushProperty name="width" value="0.1" units="cm"/>
      <inkml:brushProperty name="height" value="0.1" units="cm"/>
      <inkml:brushProperty name="color" value="#008C3A"/>
    </inkml:brush>
  </inkml:definitions>
  <inkml:trace contextRef="#ctx0" brushRef="#br0">319 630 6447 0 0,'0'0'499'0'0,"23"-7"1033"0"0,122-29 5948 0 0,74-1-4672 0 0,-89 17-1363 0 0,94-8 96 0 0,-137 24-1023 0 0,105-19 0 0 0,63-4-67 0 0,-32 5-291 0 0,235-27 78 0 0,-311 36-204 0 0,428-3 120 0 0,-572 16-153 0 0,478 11 52 0 0,55 4-53 0 0,-18-2 64 0 0,-211 13-24 0 0,-93-4-16 0 0,-31-5-24 0 0,-82-6 0 0 0,154-3 0 0 0,-42-3 0 0 0,-136-1 0 0 0,113-8 0 0 0,80 0 0 0 0,-144 6 0 0 0,-60-5-1 0 0,75-13 0 0 0,21-1 14 0 0,151-20 45 0 0,5 1-63 0 0,188-2 69 0 0,-164-1-43 0 0,-179 16 22 0 0,164-31-43 0 0,5-2 0 0 0,91 19 0 0 0,-147 16-79 0 0,-30 2 22 0 0,-36-7 57 0 0,-154 16 0 0 0,0 2 0 0 0,1 3 0 0 0,72 3 0 0 0,-58 4-21 0 0,0-3-1 0 0,137-20 1 0 0,-170 18 41 0 0,0 1 0 0 0,64 5 0 0 0,-61 0-3 0 0,0-2 0 0 0,-1-1 0 0 0,42-7 0 0 0,-76 5-6 0 0,-4 2 43 0 0,2 3 21 0 0,1 2-50 0 0,-1 0 1 0 0,0 1-1 0 0,0-1 0 0 0,0 1 1 0 0,-1 0-1 0 0,0 0 0 0 0,0 0 1 0 0,-1 1-1 0 0,1-1 0 0 0,-1 1 1 0 0,1 8-1 0 0,0-5-13 0 0,7 30 31 0 0,-3 1-1 0 0,-1 0 1 0 0,-2 0 0 0 0,-1 1-1 0 0,-3-1 1 0 0,-1 0 0 0 0,-13 79-1 0 0,6-82 8 0 0,-2 0 0 0 0,-15 39-1 0 0,-12 44 45 0 0,6 7-78 0 0,12-61 8 0 0,-17 134 0 0 0,35-164-24 0 0,2 0 0 0 0,2-1 0 0 0,1 1 0 0 0,14 55 0 0 0,6 59 0 0 0,-23-145 4 0 0,-7 42 56 0 0,5-37-60 0 0,-2 0 0 0 0,3-8 0 0 0,-1 0 0 0 0,0 0 0 0 0,0 0 0 0 0,0 0 0 0 0,-1-1 0 0 0,1 1 0 0 0,0 0 0 0 0,-1-1 0 0 0,0 1 0 0 0,0-1 0 0 0,1 1 0 0 0,-2-1 0 0 0,1 0 0 0 0,0 0 0 0 0,0 0 0 0 0,-1 0 0 0 0,1 0 0 0 0,-1-1 0 0 0,1 1 0 0 0,-1-1 0 0 0,0 1 0 0 0,1-1 0 0 0,-1 0 0 0 0,0 0 0 0 0,0-1 0 0 0,0 1 0 0 0,0 0 0 0 0,0-1 0 0 0,0 0 0 0 0,0 1 0 0 0,0-1 0 0 0,-4-1 0 0 0,-174 13 0 0 0,-227 21 0 0 0,-441 35 0 0 0,45-9 51 0 0,476-41-38 0 0,-413 32-13 0 0,292-34 64 0 0,-12-7-64 0 0,116-2 0 0 0,116 0 0 0 0,9 2 0 0 0,-37 2 0 0 0,19-6 0 0 0,-77-1 0 0 0,126-5 0 0 0,-104-4 11 0 0,-305-16 106 0 0,441 13-117 0 0,-202-16 0 0 0,-799-40 0 0 0,974 58 0 0 0,-110-7 0 0 0,-387-2 0 0 0,447 21 0 0 0,-364-36 0 0 0,349 18 0 0 0,31 4 0 0 0,197 6 51 0 0,-1-1 0 0 0,1-1 0 0 0,0-1 0 0 0,-38-14 0 0 0,54 17 27 0 0,4 2-10 0 0,-6-12 136 0 0,7 2-162 0 0,0 0 0 0 0,1 0-1 0 0,0 0 1 0 0,1 0 0 0 0,0 0 0 0 0,1 0-1 0 0,0 0 1 0 0,0 1 0 0 0,1-1-1 0 0,0 1 1 0 0,1 0 0 0 0,8-13-1 0 0,-4 5-17 0 0,0-1-1 0 0,8-25 0 0 0,26-161-12 0 0,-1 7 46 0 0,79-262-46 0 0,-119 438-11 0 0</inkml:trace>
</inkml:ink>
</file>

<file path=ppt/ink/ink14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12.704"/>
    </inkml:context>
    <inkml:brush xml:id="br0">
      <inkml:brushProperty name="width" value="0.1" units="cm"/>
      <inkml:brushProperty name="height" value="0.1" units="cm"/>
      <inkml:brushProperty name="color" value="#004F8B"/>
    </inkml:brush>
  </inkml:definitions>
  <inkml:trace contextRef="#ctx0" brushRef="#br0">39 114 7631 0 0,'0'0'348'0'0,"0"-39"2110"0"0,0 30-1260 0 0,0-1 326 0 0,0 0 0 0 0,-1 0 0 0 0,0-1 0 0 0,-4-14 0 0 0,5 25-1504 0 0,0 1-1 0 0,0-1 0 0 0,0 0 1 0 0,0 0-1 0 0,0 0 0 0 0,0 0 0 0 0,0 0 1 0 0,0 1-1 0 0,0-1 0 0 0,-1 0 1 0 0,1 0-1 0 0,0 0 0 0 0,0 0 1 0 0,0 0-1 0 0,0 0 0 0 0,0 0 1 0 0,0 0-1 0 0,-1 1 0 0 0,1-1 1 0 0,0 0-1 0 0,0 0 0 0 0,0 0 1 0 0,0 0-1 0 0,0 0 0 0 0,-1 0 1 0 0,1 0-1 0 0,0 0 0 0 0,0 0 1 0 0,0 0-1 0 0,0 0 0 0 0,-1 0 1 0 0,1 0-1 0 0,0 0 0 0 0,0 0 1 0 0,0 0-1 0 0,0 0 0 0 0,-1 0 1 0 0,1 0-1 0 0,0-1 0 0 0,0 1 0 0 0,0 0 1 0 0,0 0-1 0 0,0 0 0 0 0,0 0 1 0 0,-1 0-1 0 0,1 0 0 0 0,0 0 1 0 0,0 0-1 0 0,0-1 0 0 0,0 1 1 0 0,0 0-1 0 0,0 0 0 0 0,-1 0 1 0 0,-7 30 1724 0 0,-3 40 620 0 0,7-19-2327 0 0,2-1-1 0 0,3 1 0 0 0,1 0 1 0 0,3 0-1 0 0,15 62 1 0 0,-20-111 224 0 0,30-39 147 0 0,-26 30-395 0 0,1 1 0 0 0,-1 0 0 0 0,2 0 0 0 0,-1 0 0 0 0,1 1 0 0 0,-1 0 0 0 0,2 0 0 0 0,-1 0 0 0 0,0 1-1 0 0,1 0 1 0 0,0 0 0 0 0,0 1 0 0 0,0-1 0 0 0,12-2 0 0 0,-14 5-6 0 0,0 0-1 0 0,0 0 1 0 0,0 0-1 0 0,1 1 1 0 0,-1 0-1 0 0,0 0 1 0 0,0 1-1 0 0,1-1 1 0 0,-1 1-1 0 0,0 0 1 0 0,0 1-1 0 0,0-1 1 0 0,0 1-1 0 0,0 0 1 0 0,0 0-1 0 0,-1 0 1 0 0,1 1-1 0 0,-1 0 1 0 0,1 0 0 0 0,-1 0-1 0 0,0 0 1 0 0,6 7-1 0 0,-6-5-1 0 0,0-1 1 0 0,0 0-1 0 0,-1 1 0 0 0,0 0 1 0 0,0 0-1 0 0,0 0 0 0 0,-1 0 1 0 0,1 0-1 0 0,-1 1 0 0 0,0-1 1 0 0,-1 1-1 0 0,0-1 0 0 0,1 1 0 0 0,-2-1 1 0 0,1 1-1 0 0,-1 0 0 0 0,0 0 1 0 0,0-1-1 0 0,0 1 0 0 0,-1 0 1 0 0,0-1-1 0 0,0 1 0 0 0,0 0 1 0 0,-1-1-1 0 0,0 1 0 0 0,0-1 0 0 0,0 0 1 0 0,-4 6-1 0 0,1-2 9 0 0,0 1-1 0 0,-2-1 1 0 0,1 1-1 0 0,-1-2 1 0 0,0 1 0 0 0,0-1-1 0 0,-1 0 1 0 0,-1-1-1 0 0,1 0 1 0 0,-1 0-1 0 0,0-1 1 0 0,-1 0 0 0 0,-15 8-1 0 0,12-9 14 0 0,0-1-1 0 0,0 0 0 0 0,0 0 1 0 0,-14 1-1 0 0,23-4-15 0 0,0-1 0 0 0,1 1 0 0 0,-1-1 0 0 0,0 0 0 0 0,0 0-1 0 0,0 0 1 0 0,0-1 0 0 0,0 1 0 0 0,0-1 0 0 0,1 0 0 0 0,-1 0 0 0 0,0-1 0 0 0,0 1-1 0 0,1-1 1 0 0,-1 1 0 0 0,1-1 0 0 0,0 0 0 0 0,-6-4 0 0 0,9 5-62 0 0,0 0-1 0 0,0 0 1 0 0,0 1 0 0 0,0-1 0 0 0,-1 0 0 0 0,1 0 0 0 0,1 0-1 0 0,-1 1 1 0 0,0-1 0 0 0,0 0 0 0 0,0 0 0 0 0,0 0-1 0 0,0 1 1 0 0,1-1 0 0 0,-1 0 0 0 0,0 1 0 0 0,1-1 0 0 0,-1 0-1 0 0,0 0 1 0 0,1 1 0 0 0,-1-1 0 0 0,1 1 0 0 0,-1-1-1 0 0,1 0 1 0 0,0 1 0 0 0,0-1 0 0 0,11-13-4222 0 0</inkml:trace>
</inkml:ink>
</file>

<file path=ppt/ink/ink14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13.110"/>
    </inkml:context>
    <inkml:brush xml:id="br0">
      <inkml:brushProperty name="width" value="0.1" units="cm"/>
      <inkml:brushProperty name="height" value="0.1" units="cm"/>
      <inkml:brushProperty name="color" value="#004F8B"/>
    </inkml:brush>
  </inkml:definitions>
  <inkml:trace contextRef="#ctx0" brushRef="#br0">1 33 15863 0 0,'7'-30'1720'0'0,"-6"30"-1692"0"0,-1 0 1 0 0,1-1-1 0 0,0 1 0 0 0,0 0 0 0 0,0-1 0 0 0,0 1 0 0 0,0 0 0 0 0,0 0 1 0 0,0 0-1 0 0,0 0 0 0 0,0 0 0 0 0,0 0 0 0 0,0 0 0 0 0,0 0 0 0 0,0 0 0 0 0,0 0 1 0 0,-1 0-1 0 0,1 1 0 0 0,0-1 0 0 0,0 0 0 0 0,0 1 0 0 0,0-1 0 0 0,0 1 1 0 0,0-1-1 0 0,-1 1 0 0 0,1-1 0 0 0,0 1 0 0 0,0 0 0 0 0,-1-1 0 0 0,2 2 1 0 0,27 25 1955 0 0,-23-21-1513 0 0,11 11-240 0 0,0 1-1 0 0,-2 0 1 0 0,0 1-1 0 0,-1 1 1 0 0,-1 0-1 0 0,0 1 1 0 0,-2 1 0 0 0,-1 0-1 0 0,0 0 1 0 0,10 42-1 0 0,-11-26-310 0 0,-1 1-1 0 0,-2 0 0 0 0,-2 0 0 0 0,-2 0 1 0 0,-5 76-1 0 0,-52 369 1362 0 0,41-419-4203 0 0</inkml:trace>
</inkml:ink>
</file>

<file path=ppt/ink/ink14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15.249"/>
    </inkml:context>
    <inkml:brush xml:id="br0">
      <inkml:brushProperty name="width" value="0.1" units="cm"/>
      <inkml:brushProperty name="height" value="0.1" units="cm"/>
      <inkml:brushProperty name="color" value="#004F8B"/>
    </inkml:brush>
  </inkml:definitions>
  <inkml:trace contextRef="#ctx0" brushRef="#br0">594 105 5983 0 0,'51'-18'14209'0'0,"-68"-8"-11254"0"0,10 20-2861 0 0,1 0 0 0 0,-1 0 1 0 0,0 1-1 0 0,0-1 0 0 0,-16-7 0 0 0,9 8-32 0 0,-1 1 0 0 0,0 1 0 0 0,-1 0 0 0 0,1 1 0 0 0,0 1 0 0 0,-1 0 0 0 0,1 1-1 0 0,-1 1 1 0 0,1 0 0 0 0,-1 1 0 0 0,1 1 0 0 0,-22 6 0 0 0,8 1 45 0 0,0 1 0 0 0,0 1 0 0 0,2 1 0 0 0,-1 2 0 0 0,-31 22 0 0 0,52-31-110 0 0,1-1 0 0 0,-1 1 0 0 0,1 1-1 0 0,0 0 1 0 0,1-1 0 0 0,-1 2 0 0 0,1-1 0 0 0,1 0 0 0 0,0 1 0 0 0,0 0-1 0 0,0 0 1 0 0,1 0 0 0 0,0 1 0 0 0,-3 14 0 0 0,-1 12-21 0 0,2 0 1 0 0,-2 46-1 0 0,5-56 17 0 0,-8 191-6 0 0,-11 120 15 0 0,8-197-2 0 0,5 141 0 0 0,24 140 0 0 0,-13-335 24 0 0,-3-44 2 0 0,2-1 0 0 0,2 1 0 0 0,12 56 0 0 0,-17-93-11 0 0,1-3-11 0 0,0 1 0 0 0,0-1 0 0 0,0 0 0 0 0,1 0 0 0 0,-1 1 1 0 0,0-1-1 0 0,1 0 0 0 0,-1 1 0 0 0,0-1 0 0 0,1 0 0 0 0,-1 0 0 0 0,1 0 0 0 0,0 1 0 0 0,-1-1 0 0 0,1 0 1 0 0,0 0-1 0 0,0 0 0 0 0,0 0 0 0 0,0 0 0 0 0,0 0 0 0 0,0-1 0 0 0,0 1 0 0 0,0 0 0 0 0,2 1 0 0 0,0 1 23 0 0,-2-2 48 0 0,31 11 319 0 0,-11-2-338 0 0,14-4-3502 0 0</inkml:trace>
</inkml:ink>
</file>

<file path=ppt/ink/ink14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15.608"/>
    </inkml:context>
    <inkml:brush xml:id="br0">
      <inkml:brushProperty name="width" value="0.1" units="cm"/>
      <inkml:brushProperty name="height" value="0.1" units="cm"/>
      <inkml:brushProperty name="color" value="#004F8B"/>
    </inkml:brush>
  </inkml:definitions>
  <inkml:trace contextRef="#ctx0" brushRef="#br0">27 0 11975 0 0,'-7'29'1296'0'0,"-3"2"26"0"0,1 11 4977 0 0,15-9-5112 0 0,2-12-862 0 0,1 0 0 0 0,0 0 0 0 0,2-1 0 0 0,0-1 0 0 0,1 0 0 0 0,17 20 0 0 0,-25-34-288 0 0,1 1 1 0 0,0-1 0 0 0,1 0 0 0 0,-1 0 0 0 0,1-1 0 0 0,0 1 0 0 0,1-1 0 0 0,-1-1 0 0 0,0 1 0 0 0,1-1-1 0 0,0 0 1 0 0,0-1 0 0 0,0 0 0 0 0,0 0 0 0 0,0 0 0 0 0,0-1 0 0 0,1 0 0 0 0,-1 0 0 0 0,0-1 0 0 0,1 0-1 0 0,-1 0 1 0 0,0-1 0 0 0,8-1 0 0 0,-5 0 21 0 0,-1-1-1 0 0,1 0 1 0 0,-1-1-1 0 0,0 0 1 0 0,0 0-1 0 0,-1 0 1 0 0,1-1-1 0 0,-1-1 1 0 0,14-11-1 0 0,3-7 139 0 0,34-39-1 0 0,6-6 13 0 0,-63 67-214 0 0,1 0 0 0 0,0 0 0 0 0,0 0 0 0 0,1 0 0 0 0,-1 1 0 0 0,0 0 0 0 0,0-1 0 0 0,1 1 0 0 0,-1 0 0 0 0,1 1 0 0 0,-1-1 0 0 0,6 0 0 0 0,19-4-1332 0 0,-12-1 448 0 0</inkml:trace>
</inkml:ink>
</file>

<file path=ppt/ink/ink1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0"/>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4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6.523"/>
    </inkml:context>
    <inkml:brush xml:id="br0">
      <inkml:brushProperty name="width" value="0.1" units="cm"/>
      <inkml:brushProperty name="height" value="0.1" units="cm"/>
      <inkml:brushProperty name="color" value="#004F8B"/>
    </inkml:brush>
  </inkml:definitions>
  <inkml:trace contextRef="#ctx0" brushRef="#br0">1 76 3223 0 0,'5'-6'7464'0'0,"9"-8"-6377"0"0,43-17 3798 0 0,-18 33-347 0 0,-18-1-3872 0 0,0-2 0 0 0,0 0 0 0 0,0-1 1 0 0,30-8-1 0 0,30-3 37 0 0,-77 13-691 0 0,0 0-1 0 0,1 0 1 0 0,-1 1 0 0 0,0-1-1 0 0,0 1 1 0 0,0 0 0 0 0,0 0-1 0 0,0 0 1 0 0,0 1-1 0 0,4 2 1 0 0,-6-4-73 0 0,1 13-374 0 0,-2-11 217 0 0,-1-1-1 0 0,1 0 0 0 0,-1 0 0 0 0,0 1 0 0 0,1-1 0 0 0,-1 0 0 0 0,0 0 1 0 0,0 1-1 0 0,0-1 0 0 0,0 0 0 0 0,0 1 0 0 0,0-1 0 0 0,0 0 0 0 0,-1 3 0 0 0,-3 7-1658 0 0</inkml:trace>
</inkml:ink>
</file>

<file path=ppt/ink/ink14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6.868"/>
    </inkml:context>
    <inkml:brush xml:id="br0">
      <inkml:brushProperty name="width" value="0.1" units="cm"/>
      <inkml:brushProperty name="height" value="0.1" units="cm"/>
      <inkml:brushProperty name="color" value="#004F8B"/>
    </inkml:brush>
  </inkml:definitions>
  <inkml:trace contextRef="#ctx0" brushRef="#br0">1 18 5983 0 0,'0'0'6459'0'0,"28"-8"-1787"0"0,-22 6-4296 0 0,0 0-1 0 0,1 1 1 0 0,-1-1-1 0 0,0 1 1 0 0,0 1 0 0 0,1-1-1 0 0,-1 1 1 0 0,1 0-1 0 0,-1 0 1 0 0,0 1 0 0 0,1 0-1 0 0,-1 0 1 0 0,0 0 0 0 0,0 1-1 0 0,1 0 1 0 0,9 5-1 0 0,-4-3-1247 0 0,0 0-1 0 0,0-1 0 0 0,21 3 1 0 0</inkml:trace>
</inkml:ink>
</file>

<file path=ppt/ink/ink14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7.221"/>
    </inkml:context>
    <inkml:brush xml:id="br0">
      <inkml:brushProperty name="width" value="0.1" units="cm"/>
      <inkml:brushProperty name="height" value="0.1" units="cm"/>
      <inkml:brushProperty name="color" value="#004F8B"/>
    </inkml:brush>
  </inkml:definitions>
  <inkml:trace contextRef="#ctx0" brushRef="#br0">78 1 12495 0 0,'0'0'4936'0'0,"-20"12"-1600"0"0,12 1-3280 0 0,0 1 0 0 0,1 0 0 0 0,1 0 0 0 0,0 1 0 0 0,1 0 0 0 0,0 0 0 0 0,1 0 0 0 0,1 0 0 0 0,1 1 0 0 0,0 0 0 0 0,1-1 0 0 0,0 1 0 0 0,2 0 0 0 0,-1-1 0 0 0,2 1 0 0 0,4 17 0 0 0,-5-30-56 0 0,0 1 1 0 0,1-1-1 0 0,-1-1 0 0 0,1 1 0 0 0,-1 0 1 0 0,1 0-1 0 0,0-1 0 0 0,0 1 0 0 0,1-1 0 0 0,-1 1 1 0 0,0-1-1 0 0,1 0 0 0 0,-1 0 0 0 0,1 0 1 0 0,0 0-1 0 0,0-1 0 0 0,0 1 0 0 0,0-1 0 0 0,0 1 1 0 0,0-1-1 0 0,0 0 0 0 0,0 0 0 0 0,6 0 1 0 0,9 2 34 0 0,0 0 0 0 0,1-2 0 0 0,21 0 1 0 0,0 0 136 0 0,-24 1-10 0 0,0 2 0 0 0,0-1 0 0 0,25 11 0 0 0,-27-9-131 0 0,0-1-1 0 0,1 0 0 0 0,-1 0 1 0 0,22 1-1 0 0,-34-5-178 0 0,0 0 0 0 0,1 0 0 0 0,-1 0 1 0 0,0-1-1 0 0,1 1 0 0 0,-1-1 0 0 0,0 1 0 0 0,1-1 1 0 0,-1 0-1 0 0,0 0 0 0 0,0 0 0 0 0,3-2 1 0 0,4-4-1755 0 0</inkml:trace>
</inkml:ink>
</file>

<file path=ppt/ink/ink14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7.596"/>
    </inkml:context>
    <inkml:brush xml:id="br0">
      <inkml:brushProperty name="width" value="0.1" units="cm"/>
      <inkml:brushProperty name="height" value="0.1" units="cm"/>
      <inkml:brushProperty name="color" value="#004F8B"/>
    </inkml:brush>
  </inkml:definitions>
  <inkml:trace contextRef="#ctx0" brushRef="#br0">115 20 13903 0 0,'0'0'638'0'0,"-30"16"404"0"0,25-12-644 0 0,-1-1 0 0 0,1 1 0 0 0,0 0 0 0 0,1 0 0 0 0,-1 0 0 0 0,1 1 0 0 0,-1-1 0 0 0,2 1 0 0 0,-1 0 0 0 0,0 1 0 0 0,1-1 0 0 0,0 0 1 0 0,0 1-1 0 0,0 0 0 0 0,1 0 0 0 0,0 0 0 0 0,0 0 0 0 0,-1 11 0 0 0,-2 9 55 0 0,1-1 0 0 0,1 1 1 0 0,2 33-1 0 0,1-52-466 0 0,1 0 0 0 0,1 0 1 0 0,-1-1-1 0 0,1 1 0 0 0,0 0 0 0 0,1-1 0 0 0,0 1 0 0 0,0-1 1 0 0,0 0-1 0 0,1 0 0 0 0,0 0 0 0 0,0 0 0 0 0,0-1 1 0 0,1 1-1 0 0,10 8 0 0 0,-11-10-404 0 0,0-1 1 0 0,0 0-1 0 0,0 0 0 0 0,0-1 1 0 0,1 1-1 0 0,0-1 1 0 0,-1 0-1 0 0,6 2 1 0 0,4-1-1462 0 0</inkml:trace>
  <inkml:trace contextRef="#ctx0" brushRef="#br0" timeOffset="1">460 1 14975 0 0,'0'0'687'0'0,"-30"1"362"0"0,24 1-794 0 0,0 0 0 0 0,0 0 0 0 0,0 1 0 0 0,1-1 0 0 0,-1 1 0 0 0,1 1 0 0 0,-1-1 0 0 0,1 1 0 0 0,0 0 0 0 0,1 0 0 0 0,-1 0 0 0 0,0 1 0 0 0,1 0-1 0 0,0 0 1 0 0,1 0 0 0 0,-1 0 0 0 0,1 1 0 0 0,0-1 0 0 0,0 1 0 0 0,0 0 0 0 0,1 0 0 0 0,0 0 0 0 0,-3 11 0 0 0,4-11-192 0 0,0 0 0 0 0,0 0 0 0 0,0 0 0 0 0,1 0 0 0 0,0 0-1 0 0,0 1 1 0 0,0-1 0 0 0,1 0 0 0 0,0 0 0 0 0,0 0 0 0 0,0-1 0 0 0,1 1 0 0 0,0 0 0 0 0,0 0 0 0 0,0-1 0 0 0,1 1 0 0 0,0-1-1 0 0,0 0 1 0 0,0 0 0 0 0,1 0 0 0 0,0 0 0 0 0,0 0 0 0 0,0-1 0 0 0,0 0 0 0 0,6 4 0 0 0,1 0-35 0 0,1-1 1 0 0,0-1 0 0 0,0 0-1 0 0,1 0 1 0 0,0-1-1 0 0,0-1 1 0 0,25 5 0 0 0,-34-8-9 0 0,0 0 0 0 0,1 0 1 0 0,-1-1-1 0 0,0 1 0 0 0,1-1 1 0 0,-1 0-1 0 0,0 0 1 0 0,1-1-1 0 0,-1 1 0 0 0,0-1 1 0 0,1 0-1 0 0,-1 0 1 0 0,0 0-1 0 0,0-1 0 0 0,0 1 1 0 0,0-1-1 0 0,0 0 0 0 0,0 0 1 0 0,-1-1-1 0 0,1 1 1 0 0,-1-1-1 0 0,1 0 0 0 0,-1 0 1 0 0,0 0-1 0 0,0 0 1 0 0,0 0-1 0 0,-1-1 0 0 0,4-5 1 0 0,-4 5-12 0 0,-1 0 1 0 0,0 0-1 0 0,0-1 1 0 0,0 1-1 0 0,-1 0 1 0 0,1-1-1 0 0,-1 1 1 0 0,0 0 0 0 0,-1-1-1 0 0,1 1 1 0 0,-1-1-1 0 0,1 1 1 0 0,-1 0-1 0 0,-1 0 1 0 0,1-1-1 0 0,0 1 1 0 0,-1 0-1 0 0,0 0 1 0 0,0 0-1 0 0,0 1 1 0 0,-6-8-1 0 0,3 4 9 0 0,0 0 0 0 0,-1 0-1 0 0,0 0 1 0 0,0 0-1 0 0,-1 1 1 0 0,0 0-1 0 0,0 0 1 0 0,0 1 0 0 0,-13-7-1 0 0,-3 2-1781 0 0,-1 3-3734 0 0</inkml:trace>
</inkml:ink>
</file>

<file path=ppt/ink/ink14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7.986"/>
    </inkml:context>
    <inkml:brush xml:id="br0">
      <inkml:brushProperty name="width" value="0.1" units="cm"/>
      <inkml:brushProperty name="height" value="0.1" units="cm"/>
      <inkml:brushProperty name="color" value="#004F8B"/>
    </inkml:brush>
  </inkml:definitions>
  <inkml:trace contextRef="#ctx0" brushRef="#br0">150 29 14911 0 0,'0'0'1727'0'0,"-25"-28"3513"0"0,22 28-5131 0 0,0 1 0 0 0,0 0 0 0 0,0 0 1 0 0,0 1-1 0 0,1-1 0 0 0,-1 1 0 0 0,0-1 1 0 0,1 1-1 0 0,-1 0 0 0 0,1 0 0 0 0,0 0 0 0 0,-1 0 1 0 0,1 0-1 0 0,0 1 0 0 0,-2 3 0 0 0,-28 44 339 0 0,25-39-289 0 0,1 0-102 0 0,0 1 0 0 0,0 0 0 0 0,1 0 0 0 0,1 1 0 0 0,0-1 0 0 0,1 1 0 0 0,0 0 0 0 0,1 0 0 0 0,0 0 0 0 0,0 17 0 0 0,2-25-38 0 0,0 1 0 0 0,1 0 0 0 0,-1-1 0 0 0,1 1 0 0 0,0-1 0 0 0,1 1 0 0 0,-1-1 0 0 0,1 1-1 0 0,0-1 1 0 0,0 0 0 0 0,1 0 0 0 0,0 0 0 0 0,0 0 0 0 0,0-1 0 0 0,0 1 0 0 0,1-1 0 0 0,-1 1 0 0 0,1-1 0 0 0,0-1 0 0 0,1 1 0 0 0,-1 0 0 0 0,1-1 0 0 0,-1 0 0 0 0,1 0 0 0 0,0 0 0 0 0,6 2 0 0 0,23 6 54 0 0,1-1 0 0 0,0-1-1 0 0,1-2 1 0 0,0-2 0 0 0,66 2 0 0 0,-91-6-63 0 0,54 13 149 0 0,-56-11-696 0 0,0 0 0 0 0,1-1-1 0 0,-1 0 1 0 0,1-1 0 0 0,0 1 0 0 0,12-2-1 0 0,-12 0-1119 0 0</inkml:trace>
</inkml:ink>
</file>

<file path=ppt/ink/ink14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28.363"/>
    </inkml:context>
    <inkml:brush xml:id="br0">
      <inkml:brushProperty name="width" value="0.1" units="cm"/>
      <inkml:brushProperty name="height" value="0.1" units="cm"/>
      <inkml:brushProperty name="color" value="#004F8B"/>
    </inkml:brush>
  </inkml:definitions>
  <inkml:trace contextRef="#ctx0" brushRef="#br0">109 1 14479 0 0,'0'0'1314'0'0,"-26"19"-154"0"0,23-16-809 0 0,-1 0-1 0 0,1 0 1 0 0,-1 1 0 0 0,1-1 0 0 0,0 1 0 0 0,0 0 0 0 0,1 0 0 0 0,-1 0 0 0 0,1 0 0 0 0,0 0 0 0 0,0 0 0 0 0,0 1 0 0 0,-1 4 0 0 0,-15 69 2162 0 0,10-36-1870 0 0,3-22-486 0 0,1 0 0 0 0,0 0 0 0 0,2 0 0 0 0,-1 29 0 0 0,4-37-211 0 0,0-1 0 0 0,1 1 0 0 0,0 0-1 0 0,1 0 1 0 0,0-1 0 0 0,1 1 0 0 0,1-1-1 0 0,9 19 1 0 0,8 9-1942 0 0,-12-23 8 0 0</inkml:trace>
</inkml:ink>
</file>

<file path=ppt/ink/ink14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3.054"/>
    </inkml:context>
    <inkml:brush xml:id="br0">
      <inkml:brushProperty name="width" value="0.1" units="cm"/>
      <inkml:brushProperty name="height" value="0.1" units="cm"/>
      <inkml:brushProperty name="color" value="#004F8B"/>
    </inkml:brush>
  </inkml:definitions>
  <inkml:trace contextRef="#ctx0" brushRef="#br0">20 88 11167 0 0,'0'0'1394'0'0,"-13"-13"3826"0"0,13 12-5044 0 0,-1 0 0 0 0,0 0 0 0 0,0-1 0 0 0,1 1 0 0 0,-1 0 1 0 0,1-1-1 0 0,-1 1 0 0 0,1 0 0 0 0,-1-1 0 0 0,1 1 0 0 0,0-1 1 0 0,0 1-1 0 0,0 0 0 0 0,0-1 0 0 0,0 1 0 0 0,0-1 0 0 0,0 1 0 0 0,0-1 1 0 0,0 1-1 0 0,1 0 0 0 0,-1-1 0 0 0,1 1 0 0 0,-1-1 0 0 0,2-1 1 0 0,-1 1-45 0 0,1 1 0 0 0,-1-1 1 0 0,1 1-1 0 0,0-1 0 0 0,0 1 1 0 0,0 0-1 0 0,0-1 0 0 0,0 1 1 0 0,0 0-1 0 0,0 0 0 0 0,0 1 1 0 0,0-1-1 0 0,1 0 1 0 0,1 0-1 0 0,12-2 56 0 0,1 1-1 0 0,-1 1 1 0 0,27 1 0 0 0,-31 0-17 0 0,69 4 125 0 0,-60-1-278 0 0,-1-1 0 0 0,1-1 0 0 0,0-2-1 0 0,-1 1 1 0 0,1-2 0 0 0,0-1 0 0 0,24-7 0 0 0,-43 8 20 0 0,-2 2-15 0 0,1-1-1 0 0,-1 1 1 0 0,1-1 0 0 0,-1 1 0 0 0,1-1 0 0 0,-1 1 0 0 0,1-1 0 0 0,-1 1-1 0 0,1-1 1 0 0,0 1 0 0 0,-1 0 0 0 0,1-1 0 0 0,-1 1 0 0 0,1 0-1 0 0,0 0 1 0 0,-1 0 0 0 0,1-1 0 0 0,0 1 0 0 0,-1 0 0 0 0,1 0-1 0 0,0 0 1 0 0,0 0 0 0 0,-1 0 0 0 0,1 0 0 0 0,0 0 0 0 0,-1 0-1 0 0,1 0 1 0 0,1 1 0 0 0,-25 34 145 0 0,-3 9-168 0 0,3 2 0 0 0,-29 77 0 0 0,-21 104 0 0 0,47-142 0 0 0,24-77 0 0 0,3-5-426 0 0,-1 1-1 0 0,1-1 1 0 0,0 0-1 0 0,-1 0 1 0 0,1 0-1 0 0,1 0 1 0 0,-1 1-1 0 0,0-2 1 0 0,1 1 0 0 0,0 0-1 0 0,-1 0 1 0 0,4 3-1 0 0</inkml:trace>
</inkml:ink>
</file>

<file path=ppt/ink/ink14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3.406"/>
    </inkml:context>
    <inkml:brush xml:id="br0">
      <inkml:brushProperty name="width" value="0.1" units="cm"/>
      <inkml:brushProperty name="height" value="0.1" units="cm"/>
      <inkml:brushProperty name="color" value="#004F8B"/>
    </inkml:brush>
  </inkml:definitions>
  <inkml:trace contextRef="#ctx0" brushRef="#br0">23 194 8287 0 0,'0'0'639'0'0,"-15"-12"3685"0"0,14 10-3986 0 0,0 1-1 0 0,0-1 1 0 0,0 0 0 0 0,0 0-1 0 0,1 0 1 0 0,-1 0 0 0 0,0 0-1 0 0,1 0 1 0 0,0 0 0 0 0,0 0-1 0 0,-1 0 1 0 0,1-1 0 0 0,0 1-1 0 0,1 0 1 0 0,-1 0 0 0 0,0 0 0 0 0,0 0-1 0 0,1 0 1 0 0,0 0 0 0 0,-1 0-1 0 0,1 0 1 0 0,0 0 0 0 0,0 0-1 0 0,0 0 1 0 0,0 1 0 0 0,0-1-1 0 0,2-2 1 0 0,2 0-49 0 0,-1 0 1 0 0,2 1-1 0 0,-1 0 1 0 0,0-1-1 0 0,1 2 1 0 0,-1-1-1 0 0,1 1 0 0 0,10-3 1 0 0,156-39 423 0 0,-10 5-553 0 0,-149 35-220 0 0,0 2 0 0 0,1 0 0 0 0,-1 0-1 0 0,1 1 1 0 0,-1 1 0 0 0,1 0 0 0 0,19 3 0 0 0,20 7-6683 0 0</inkml:trace>
</inkml:ink>
</file>

<file path=ppt/ink/ink14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3.759"/>
    </inkml:context>
    <inkml:brush xml:id="br0">
      <inkml:brushProperty name="width" value="0.1" units="cm"/>
      <inkml:brushProperty name="height" value="0.1" units="cm"/>
      <inkml:brushProperty name="color" value="#004F8B"/>
    </inkml:brush>
  </inkml:definitions>
  <inkml:trace contextRef="#ctx0" brushRef="#br0">1 176 5527 0 0,'0'0'423'0'0,"22"-1"122"0"0,-9-2 973 0 0,-2-1 0 0 0,1 0 0 0 0,0 0 0 0 0,-1-1 0 0 0,0-1 0 0 0,0 0 0 0 0,15-11 0 0 0,38-18 1234 0 0,-29 21-1850 0 0,2 1-1 0 0,-1 2 0 0 0,62-9 1 0 0,114-4-53 0 0,-114 16-511 0 0,-94 7-317 0 0,0 1-1 0 0,-1 0 0 0 0,1 0 0 0 0,0 1 0 0 0,0-1 0 0 0,0 1 0 0 0,0 0 0 0 0,0 0 1 0 0,-1 0-1 0 0,1 0 0 0 0,0 1 0 0 0,-1-1 0 0 0,7 5 0 0 0,22 8-3479 0 0,-26-13 1707 0 0</inkml:trace>
</inkml:ink>
</file>

<file path=ppt/ink/ink14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4.163"/>
    </inkml:context>
    <inkml:brush xml:id="br0">
      <inkml:brushProperty name="width" value="0.1" units="cm"/>
      <inkml:brushProperty name="height" value="0.1" units="cm"/>
      <inkml:brushProperty name="color" value="#004F8B"/>
    </inkml:brush>
  </inkml:definitions>
  <inkml:trace contextRef="#ctx0" brushRef="#br0">23 23 6911 0 0,'-23'-22'18167'0'0,"43"58"-18518"0"0,-7-8-7238 0 0</inkml:trace>
</inkml:ink>
</file>

<file path=ppt/ink/ink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6"/>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1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1"/>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4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4.533"/>
    </inkml:context>
    <inkml:brush xml:id="br0">
      <inkml:brushProperty name="width" value="0.1" units="cm"/>
      <inkml:brushProperty name="height" value="0.1" units="cm"/>
      <inkml:brushProperty name="color" value="#004F8B"/>
    </inkml:brush>
  </inkml:definitions>
  <inkml:trace contextRef="#ctx0" brushRef="#br0">17 18 10135 0 0,'-16'-17'13664'0'0,"23"23"-13664"0"0,1-1 0 0 0</inkml:trace>
</inkml:ink>
</file>

<file path=ppt/ink/ink14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5.648"/>
    </inkml:context>
    <inkml:brush xml:id="br0">
      <inkml:brushProperty name="width" value="0.1" units="cm"/>
      <inkml:brushProperty name="height" value="0.1" units="cm"/>
      <inkml:brushProperty name="color" value="#004F8B"/>
    </inkml:brush>
  </inkml:definitions>
  <inkml:trace contextRef="#ctx0" brushRef="#br0">0 44 5983 0 0,'28'-44'13940'0'0,"-25"49"-13638"0"0,0-1 1 0 0,0 1-1 0 0,0 0 0 0 0,-1 0 0 0 0,1 0 0 0 0,-1 0 0 0 0,2 7 0 0 0,1 14-29 0 0,-2-1 0 0 0,0 1 0 0 0,-1 0 0 0 0,-2 0 0 0 0,0 0 0 0 0,-2 0 0 0 0,-6 28 0 0 0,-3 89 95 0 0,11-140-371 0 0,1 0-1 0 0,-1-1 0 0 0,0 1 0 0 0,1 0 0 0 0,0-1 0 0 0,0 1 0 0 0,-1-1 0 0 0,1 1 0 0 0,1-1 1 0 0,-1 1-1 0 0,0-1 0 0 0,3 4 0 0 0,15 11-3692 0 0</inkml:trace>
</inkml:ink>
</file>

<file path=ppt/ink/ink14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6.150"/>
    </inkml:context>
    <inkml:brush xml:id="br0">
      <inkml:brushProperty name="width" value="0.1" units="cm"/>
      <inkml:brushProperty name="height" value="0.1" units="cm"/>
      <inkml:brushProperty name="color" value="#004F8B"/>
    </inkml:brush>
  </inkml:definitions>
  <inkml:trace contextRef="#ctx0" brushRef="#br0">54 54 5527 0 0,'32'-17'816'0'0,"4"-6"11309"0"0,-33 13-9371 0 0,-3 9-2706 0 0,-1 1-1 0 0,1 0 1 0 0,-1-1 0 0 0,1 1-1 0 0,-1 0 1 0 0,1 0 0 0 0,-1 0-1 0 0,1-1 1 0 0,-1 1 0 0 0,1 0 0 0 0,-1 0-1 0 0,0 0 1 0 0,1 0 0 0 0,-1 0-1 0 0,1 0 1 0 0,-1 0 0 0 0,0 0-1 0 0,1 0 1 0 0,-1 0 0 0 0,1 0 0 0 0,-1 0-1 0 0,1 1 1 0 0,-1-1 0 0 0,0 0-1 0 0,1 0 1 0 0,-1 1 0 0 0,1-1-1 0 0,-1 0 1 0 0,0 1 0 0 0,-17 7 183 0 0,8-2-173 0 0,1 0 0 0 0,0 1 0 0 0,1 0 0 0 0,0 1 0 0 0,0-1 0 0 0,0 2 0 0 0,-10 14 0 0 0,16-21-58 0 0,1 0 1 0 0,0 0 0 0 0,0 0-1 0 0,-1 1 1 0 0,1-1-1 0 0,1 0 1 0 0,-1 0-1 0 0,0 1 1 0 0,1-1 0 0 0,-1 0-1 0 0,1 1 1 0 0,-1-1-1 0 0,1 1 1 0 0,0-1 0 0 0,0 1-1 0 0,0-1 1 0 0,1 1-1 0 0,-1-1 1 0 0,1 0 0 0 0,-1 1-1 0 0,1-1 1 0 0,0 0-1 0 0,0 1 1 0 0,0-1-1 0 0,0 0 1 0 0,0 0 0 0 0,0 0-1 0 0,0 0 1 0 0,1 0-1 0 0,-1 0 1 0 0,1 0 0 0 0,0 0-1 0 0,-1-1 1 0 0,1 1-1 0 0,0 0 1 0 0,0-1 0 0 0,0 0-1 0 0,0 1 1 0 0,0-1-1 0 0,1 0 1 0 0,2 1-1 0 0,13 7 141 0 0,1-2 0 0 0,0 0 0 0 0,0-1 0 0 0,36 6 0 0 0,-35-8 24 0 0,0 1 1 0 0,0 0-1 0 0,-1 1 1 0 0,33 16-1 0 0,-42-17-86 0 0,0 1-1 0 0,0 0 1 0 0,0 0-1 0 0,-1 1 1 0 0,0 1-1 0 0,11 11 1 0 0,-18-17-57 0 0,-1 0-1 0 0,1 0 1 0 0,-1 0 0 0 0,1 0-1 0 0,-1 1 1 0 0,0-1 0 0 0,0 1 0 0 0,0-1-1 0 0,0 1 1 0 0,0-1 0 0 0,-1 1-1 0 0,1-1 1 0 0,-1 1 0 0 0,0 0 0 0 0,1-1-1 0 0,-1 1 1 0 0,-1 0 0 0 0,1-1-1 0 0,0 1 1 0 0,-1 0 0 0 0,1-1 0 0 0,-1 1-1 0 0,0-1 1 0 0,1 1 0 0 0,-1-1-1 0 0,-1 1 1 0 0,1-1 0 0 0,0 0 0 0 0,0 1-1 0 0,-1-1 1 0 0,0 0 0 0 0,1 0-1 0 0,-1 0 1 0 0,-3 3 0 0 0,-2 0 39 0 0,0 0 1 0 0,-1 0-1 0 0,1-1 1 0 0,-1 0-1 0 0,0 0 0 0 0,-1-1 1 0 0,1 0-1 0 0,0 0 1 0 0,-1-1-1 0 0,-16 2 1 0 0,-24 9-57 0 0,40-10-671 0 0,1-1-1 0 0,-1-1 1 0 0,0 1 0 0 0,1-1-1 0 0,-1-1 1 0 0,0 0 0 0 0,-9-1 0 0 0,3 0-1428 0 0</inkml:trace>
</inkml:ink>
</file>

<file path=ppt/ink/ink14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6.505"/>
    </inkml:context>
    <inkml:brush xml:id="br0">
      <inkml:brushProperty name="width" value="0.1" units="cm"/>
      <inkml:brushProperty name="height" value="0.1" units="cm"/>
      <inkml:brushProperty name="color" value="#004F8B"/>
    </inkml:brush>
  </inkml:definitions>
  <inkml:trace contextRef="#ctx0" brushRef="#br0">0 115 12263 0 0,'6'-9'349'0'0,"1"0"0"0"0,0 1 0 0 0,0 0 0 0 0,1 1 0 0 0,0-1 0 0 0,1 1 0 0 0,-1 1 0 0 0,1 0 0 0 0,0 0 0 0 0,1 1 0 0 0,-1 0 0 0 0,1 0 0 0 0,0 1 1 0 0,0 0-1 0 0,1 1 0 0 0,-1 0 0 0 0,1 1 0 0 0,15-1 0 0 0,5-1 411 0 0,1 2 0 0 0,43 2 1 0 0,11 5-5152 0 0,-83-4 4155 0 0,13 0-1498 0 0</inkml:trace>
</inkml:ink>
</file>

<file path=ppt/ink/ink14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6.862"/>
    </inkml:context>
    <inkml:brush xml:id="br0">
      <inkml:brushProperty name="width" value="0.1" units="cm"/>
      <inkml:brushProperty name="height" value="0.1" units="cm"/>
      <inkml:brushProperty name="color" value="#004F8B"/>
    </inkml:brush>
  </inkml:definitions>
  <inkml:trace contextRef="#ctx0" brushRef="#br0">115 29 11887 0 0,'0'0'1083'0'0,"1"-21"4960"0"0,-1 20-5948 0 0,-1 0 0 0 0,0 1 0 0 0,0-1 1 0 0,0 0-1 0 0,1 1 0 0 0,-1-1 0 0 0,0 1 1 0 0,0 0-1 0 0,0-1 0 0 0,0 1 0 0 0,0 0 1 0 0,0-1-1 0 0,0 1 0 0 0,0 0 0 0 0,0 0 0 0 0,0 0 1 0 0,0 0-1 0 0,0 0 0 0 0,0 0 0 0 0,0 0 1 0 0,0 0-1 0 0,0 1 0 0 0,0-1 0 0 0,0 0 1 0 0,0 0-1 0 0,1 1 0 0 0,-1-1 0 0 0,0 1 1 0 0,0-1-1 0 0,0 1 0 0 0,0-1 0 0 0,0 1 1 0 0,1-1-1 0 0,-1 1 0 0 0,0 0 0 0 0,0-1 1 0 0,1 1-1 0 0,-2 2 0 0 0,-30 28 753 0 0,27-24-757 0 0,-1 0 1 0 0,1 1-1 0 0,0-1 0 0 0,1 1 0 0 0,0 0 1 0 0,0 1-1 0 0,1-1 0 0 0,0 1 0 0 0,0-1 1 0 0,1 1-1 0 0,1 0 0 0 0,-1 0 0 0 0,1 0 1 0 0,0 0-1 0 0,2 17 0 0 0,0-19-73 0 0,0 0-1 0 0,1 0 1 0 0,0 0-1 0 0,0 0 1 0 0,0 0 0 0 0,1 0-1 0 0,0 0 1 0 0,0-1-1 0 0,1 0 1 0 0,0 0 0 0 0,0 0-1 0 0,1 0 1 0 0,-1 0-1 0 0,1-1 1 0 0,0 0-1 0 0,1 0 1 0 0,-1 0 0 0 0,1-1-1 0 0,0 1 1 0 0,9 3-1 0 0,-1 0-4 0 0,0-1 0 0 0,1 0 0 0 0,0-2 0 0 0,0 0 0 0 0,0 0-1 0 0,1-1 1 0 0,-1-1 0 0 0,1-1 0 0 0,0 0 0 0 0,30-1-1 0 0,-39-1 11 0 0,0-1-1 0 0,1 0 0 0 0,-1 0 1 0 0,1 0-1 0 0,-1-1 0 0 0,0 0 0 0 0,0-1 1 0 0,0 0-1 0 0,0 0 0 0 0,-1 0 0 0 0,1-1 1 0 0,-1 0-1 0 0,1 0 0 0 0,-2 0 0 0 0,1-1 1 0 0,0 0-1 0 0,-1 0 0 0 0,0-1 1 0 0,0 0-1 0 0,0 1 0 0 0,-1-2 0 0 0,0 1 1 0 0,0 0-1 0 0,0-1 0 0 0,2-8 0 0 0,-3 7 23 0 0,0 1 0 0 0,-1-1 1 0 0,-1 0-1 0 0,1 1 0 0 0,-1-1 0 0 0,-1 0 0 0 0,1 0 0 0 0,-1 0 0 0 0,-1 0 0 0 0,1 1 0 0 0,-1-1 0 0 0,-1 0 0 0 0,0 0 0 0 0,0 1 0 0 0,0-1 0 0 0,-1 1 0 0 0,-4-9 0 0 0,5 12-67 0 0,0-1 1 0 0,-1 1-1 0 0,0-1 0 0 0,0 1 1 0 0,0 0-1 0 0,-1 1 0 0 0,1-1 1 0 0,-1 0-1 0 0,0 1 1 0 0,0 0-1 0 0,0 0 0 0 0,0 0 1 0 0,0 0-1 0 0,-1 1 1 0 0,1 0-1 0 0,-1 0 0 0 0,0 0 1 0 0,0 0-1 0 0,0 1 0 0 0,0 0 1 0 0,0 0-1 0 0,0 0 1 0 0,0 0-1 0 0,0 1 0 0 0,0 0 1 0 0,-10 1-1 0 0,9 0-705 0 0,0 0 0 0 0,0 0 0 0 0,0 1 0 0 0,0-1 0 0 0,-10 6 0 0 0,4-1-1095 0 0</inkml:trace>
</inkml:ink>
</file>

<file path=ppt/ink/ink14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7.218"/>
    </inkml:context>
    <inkml:brush xml:id="br0">
      <inkml:brushProperty name="width" value="0.1" units="cm"/>
      <inkml:brushProperty name="height" value="0.1" units="cm"/>
      <inkml:brushProperty name="color" value="#004F8B"/>
    </inkml:brush>
  </inkml:definitions>
  <inkml:trace contextRef="#ctx0" brushRef="#br0">1 233 12383 0 0,'0'0'1119'0'0,"20"-3"-736"0"0,107-53 6098 0 0,-33 24-4705 0 0,0 4 1 0 0,108-17-1 0 0,-70 22-2109 0 0,101-14 2139 0 0,-115 28-4526 0 0,1 12-5502 0 0</inkml:trace>
</inkml:ink>
</file>

<file path=ppt/ink/ink14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7.659"/>
    </inkml:context>
    <inkml:brush xml:id="br0">
      <inkml:brushProperty name="width" value="0.1" units="cm"/>
      <inkml:brushProperty name="height" value="0.1" units="cm"/>
      <inkml:brushProperty name="color" value="#004F8B"/>
    </inkml:brush>
  </inkml:definitions>
  <inkml:trace contextRef="#ctx0" brushRef="#br0">101 10 13391 0 0,'0'0'1606'0'0,"-29"-9"3960"0"0,25 10-5423 0 0,1 0 0 0 0,-1 1 1 0 0,1-1-1 0 0,-1 1 0 0 0,1 0 0 0 0,0 0 0 0 0,-1 1 0 0 0,1-1 0 0 0,0 0 1 0 0,1 1-1 0 0,-1 0 0 0 0,0 0 0 0 0,1 0 0 0 0,-1 0 0 0 0,1 0 0 0 0,0 0 1 0 0,0 1-1 0 0,0-1 0 0 0,1 0 0 0 0,-1 1 0 0 0,1 0 0 0 0,-1 5 0 0 0,-1-3-70 0 0,1 0 0 0 0,1 1-1 0 0,-1-1 1 0 0,1 1-1 0 0,0-1 1 0 0,1 1 0 0 0,0 0-1 0 0,0-1 1 0 0,0 1-1 0 0,1 0 1 0 0,-1-1 0 0 0,4 10-1 0 0,-2-12-62 0 0,0 1 0 0 0,0-1 0 0 0,0 0 0 0 0,1-1 0 0 0,-1 1 1 0 0,1 0-1 0 0,0-1 0 0 0,0 1 0 0 0,0-1 0 0 0,1 0 0 0 0,-1 0 0 0 0,1 0 0 0 0,-1-1 0 0 0,1 1 0 0 0,0-1 0 0 0,0 0 0 0 0,1 0 0 0 0,-1 0 1 0 0,0-1-1 0 0,0 1 0 0 0,1-1 0 0 0,-1 0 0 0 0,10 1 0 0 0,8-1 63 0 0,0 0 0 0 0,0-2 0 0 0,42-6 1 0 0,16 0 124 0 0,-51 9-624 0 0,-16-1 334 0 0,0 0 0 0 0,0-2 0 0 0,-1 1 0 0 0,16-3 0 0 0,-23 2-920 0 0,0-1 0 0 0,-1 1 1 0 0,1-1-1 0 0,0 0 0 0 0,-1 0 1 0 0,1 0-1 0 0,-1-1 0 0 0,7-5 1 0 0</inkml:trace>
</inkml:ink>
</file>

<file path=ppt/ink/ink14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8.037"/>
    </inkml:context>
    <inkml:brush xml:id="br0">
      <inkml:brushProperty name="width" value="0.1" units="cm"/>
      <inkml:brushProperty name="height" value="0.1" units="cm"/>
      <inkml:brushProperty name="color" value="#004F8B"/>
    </inkml:brush>
  </inkml:definitions>
  <inkml:trace contextRef="#ctx0" brushRef="#br0">180 1 5983 0 0,'-31'17'2398'0'0,"-37"51"6228"0"0,56-54-7362 0 0,1 0 0 0 0,1 1 0 0 0,-15 28 0 0 0,22-37-1158 0 0,-1 0 1 0 0,2 1-1 0 0,-1-1 0 0 0,1 0 0 0 0,-1 1 1 0 0,2 0-1 0 0,-1-1 0 0 0,1 1 1 0 0,0 0-1 0 0,0 0 0 0 0,1 0 0 0 0,0 0 1 0 0,0 0-1 0 0,1-1 0 0 0,0 1 0 0 0,0 0 1 0 0,1 0-1 0 0,-1-1 0 0 0,2 1 1 0 0,-1 0-1 0 0,1-1 0 0 0,-1 0 0 0 0,2 0 1 0 0,-1 0-1 0 0,1 0 0 0 0,8 10 0 0 0,13 4-1358 0 0,-6-11-5773 0 0</inkml:trace>
</inkml:ink>
</file>

<file path=ppt/ink/ink14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8.376"/>
    </inkml:context>
    <inkml:brush xml:id="br0">
      <inkml:brushProperty name="width" value="0.1" units="cm"/>
      <inkml:brushProperty name="height" value="0.1" units="cm"/>
      <inkml:brushProperty name="color" value="#004F8B"/>
    </inkml:brush>
  </inkml:definitions>
  <inkml:trace contextRef="#ctx0" brushRef="#br0">56 24 10591 0 0,'0'-1'819'0'0,"0"1"-691"0"0,1-1 1 0 0,-1 1-1 0 0,0-1 1 0 0,0 1-1 0 0,0 0 0 0 0,0-1 1 0 0,0 1-1 0 0,0-1 1 0 0,1 1-1 0 0,-1-1 0 0 0,0 1 1 0 0,0-1-1 0 0,0 1 1 0 0,0 0-1 0 0,0-1 1 0 0,-1 1-1 0 0,1-1 0 0 0,0 1 1 0 0,0-1-1 0 0,0 1 1 0 0,0 0-1 0 0,0-1 0 0 0,-1 1 1 0 0,1-1-1 0 0,0 1 1 0 0,0 0-1 0 0,-1-1 0 0 0,1 1 1 0 0,0 0-1 0 0,0-1 1 0 0,-1 1-1 0 0,1 0 0 0 0,-1-1 1 0 0,1 1-1 0 0,0 0 1 0 0,-1 0-1 0 0,1-1 0 0 0,0 1 1 0 0,-1 0-1 0 0,1 0 1 0 0,-1 0-1 0 0,1 0 1 0 0,-1 0-1 0 0,1-1 0 0 0,0 1 1 0 0,-1 0-1 0 0,1 0 1 0 0,-1 0-1 0 0,1 0 0 0 0,-1 0 1 0 0,1 0-1 0 0,-1 0 1 0 0,1 1-1 0 0,0-1 0 0 0,-1 0 1 0 0,1 0-1 0 0,-1 0 1 0 0,1 0-1 0 0,-1 1 0 0 0,1-1 1 0 0,0 0-1 0 0,-1 0 1 0 0,1 1-1 0 0,0-1 0 0 0,-1 0 1 0 0,1 0-1 0 0,0 1 1 0 0,-1 0-1 0 0,-19 21 2405 0 0,17-13-2375 0 0,0-1-1 0 0,0 1 1 0 0,0 0-1 0 0,1 0 1 0 0,1 0-1 0 0,-1 0 1 0 0,2 0-1 0 0,-1 0 1 0 0,1 0 0 0 0,0 0-1 0 0,1 0 1 0 0,3 14-1 0 0,-3-18-146 0 0,1 0-1 0 0,0 0 1 0 0,0 0 0 0 0,0-1-1 0 0,1 1 1 0 0,-1-1-1 0 0,1 1 1 0 0,0-1 0 0 0,0 0-1 0 0,1 0 1 0 0,-1 0-1 0 0,1-1 1 0 0,0 1 0 0 0,0-1-1 0 0,0 0 1 0 0,1 0 0 0 0,-1 0-1 0 0,1-1 1 0 0,-1 1-1 0 0,1-1 1 0 0,0 0 0 0 0,0-1-1 0 0,7 2 1 0 0,7 2 2 0 0,1-1 0 0 0,1 0 0 0 0,-1-2 0 0 0,40-1-1 0 0,-53-1 18 0 0,0 0 0 0 0,0 0 0 0 0,1-1-1 0 0,-1-1 1 0 0,0 1 0 0 0,0-1 0 0 0,0 0-1 0 0,-1 0 1 0 0,1-1 0 0 0,-1 0 0 0 0,1 0-1 0 0,-1-1 1 0 0,0 0 0 0 0,0 0 0 0 0,0 0-1 0 0,-1-1 1 0 0,9-8 0 0 0,-12 9 0 0 0,1 1 0 0 0,-1-1 1 0 0,0 0-1 0 0,0 0 0 0 0,-1-1 0 0 0,1 1 1 0 0,-1 0-1 0 0,0 0 0 0 0,0-1 1 0 0,0 1-1 0 0,-1-1 0 0 0,1 1 0 0 0,-1-1 1 0 0,0 1-1 0 0,-1-1 0 0 0,1 1 0 0 0,-1 0 1 0 0,0-1-1 0 0,0 1 0 0 0,0-1 1 0 0,0 1-1 0 0,-1 0 0 0 0,0 0 0 0 0,0 0 1 0 0,0 0-1 0 0,-4-6 0 0 0,1 3-11 0 0,1 1-1 0 0,-1 0 0 0 0,0 0 1 0 0,0 0-1 0 0,0 1 1 0 0,-1-1-1 0 0,0 1 0 0 0,0 1 1 0 0,0-1-1 0 0,-1 1 1 0 0,0 0-1 0 0,1 1 0 0 0,-1-1 1 0 0,-13-3-1 0 0,-51-8-238 0 0,25 15-4257 0 0</inkml:trace>
</inkml:ink>
</file>

<file path=ppt/ink/ink14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8:38.750"/>
    </inkml:context>
    <inkml:brush xml:id="br0">
      <inkml:brushProperty name="width" value="0.1" units="cm"/>
      <inkml:brushProperty name="height" value="0.1" units="cm"/>
      <inkml:brushProperty name="color" value="#004F8B"/>
    </inkml:brush>
  </inkml:definitions>
  <inkml:trace contextRef="#ctx0" brushRef="#br0">146 9 7367 0 0,'-3'-3'8434'0'0,"-6"-2"-4774"0"0,2 8-3238 0 0,0 0 1 0 0,0 1 0 0 0,0 1 0 0 0,1-1-1 0 0,-1 1 1 0 0,1 0 0 0 0,0 0 0 0 0,1 1 0 0 0,-1-1-1 0 0,1 1 1 0 0,-5 8 0 0 0,2-3-308 0 0,1 0 0 0 0,0 0 0 0 0,1 0 0 0 0,1 1 0 0 0,-1 0 0 0 0,-3 13 0 0 0,8-19-101 0 0,-1 0 0 0 0,1 0 0 0 0,0 0 0 0 0,0 0 0 0 0,1 0 0 0 0,0 0-1 0 0,0 0 1 0 0,0 0 0 0 0,1 0 0 0 0,0 0 0 0 0,0 0 0 0 0,3 7 0 0 0,-2-8-12 0 0,0-1 1 0 0,1 1-1 0 0,-1-1 1 0 0,1 0-1 0 0,0 1 1 0 0,1-1 0 0 0,-1-1-1 0 0,1 1 1 0 0,0-1-1 0 0,0 1 1 0 0,0-1-1 0 0,0 0 1 0 0,0 0-1 0 0,1-1 1 0 0,-1 1-1 0 0,1-1 1 0 0,-1 0-1 0 0,1 0 1 0 0,0-1-1 0 0,0 1 1 0 0,0-1-1 0 0,6 0 1 0 0,23 4 49 0 0,0-1 1 0 0,59-2-1 0 0,-31-2-20 0 0,-8 10-1213 0 0,-44-7 619 0 0,1 0-1 0 0,-1-1 1 0 0,0-1-1 0 0,11 1 1 0 0,-17-2 416 0 0,0-1-1 0 0,-1 1 1 0 0,1-1 0 0 0,-1 1-1 0 0,1-1 1 0 0,-1 0 0 0 0,1 0-1 0 0,-1-1 1 0 0,1 1 0 0 0,-1-1-1 0 0,0 0 1 0 0,0 1 0 0 0,0-1-1 0 0,0-1 1 0 0,5-4 0 0 0,9-11-1898 0 0,-3 4-18 0 0</inkml:trace>
  <inkml:trace contextRef="#ctx0" brushRef="#br0" timeOffset="1">431 148 10591 0 0,'-8'3'221'0'0,"0"1"-1"0"0,1 1 0 0 0,-1-1 0 0 0,1 1 1 0 0,0 0-1 0 0,0 1 0 0 0,0 0 0 0 0,-11 13 1 0 0,-4 3 2222 0 0,14-15-1766 0 0,0 0 1 0 0,1 1 0 0 0,0 0 0 0 0,0 1 0 0 0,1-1 0 0 0,0 1 0 0 0,0 0-1 0 0,1 1 1 0 0,1 0 0 0 0,-1-1 0 0 0,2 1 0 0 0,-1 1 0 0 0,-3 16 0 0 0,6-19-660 0 0,0 0 0 0 0,1 1 0 0 0,0-1 0 0 0,0 1 0 0 0,1-1 0 0 0,0 1 0 0 0,0-1 0 0 0,1 0 1 0 0,0 0-1 0 0,1 0 0 0 0,0 0 0 0 0,0 0 0 0 0,0 0 0 0 0,1-1 0 0 0,0 1 0 0 0,1-1 0 0 0,8 11 0 0 0,-4-6-1468 0 0,0-2-453 0 0</inkml:trace>
</inkml:ink>
</file>

<file path=ppt/ink/ink1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2"/>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4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6.274"/>
    </inkml:context>
    <inkml:brush xml:id="br0">
      <inkml:brushProperty name="width" value="0.1" units="cm"/>
      <inkml:brushProperty name="height" value="0.1" units="cm"/>
      <inkml:brushProperty name="color" value="#004F8B"/>
    </inkml:brush>
  </inkml:definitions>
  <inkml:trace contextRef="#ctx0" brushRef="#br0">1 9 2759 0 0,'12'-8'18560'0'0,"-8"7"-18510"0"0,10 6 290 0 0,-1 0 0 0 0,-1 1 1 0 0,1 1-1 0 0,-1 0 0 0 0,0 0 1 0 0,-1 1-1 0 0,1 1 0 0 0,9 9 1 0 0,-1 1-228 0 0,-1 1 0 0 0,0 1 0 0 0,16 24 0 0 0,-14-7-81 0 0,-16-29-150 0 0,-1 0 0 0 0,1 0 0 0 0,0-1-1 0 0,1 0 1 0 0,13 15 0 0 0</inkml:trace>
</inkml:ink>
</file>

<file path=ppt/ink/ink14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6.643"/>
    </inkml:context>
    <inkml:brush xml:id="br0">
      <inkml:brushProperty name="width" value="0.1" units="cm"/>
      <inkml:brushProperty name="height" value="0.1" units="cm"/>
      <inkml:brushProperty name="color" value="#004F8B"/>
    </inkml:brush>
  </inkml:definitions>
  <inkml:trace contextRef="#ctx0" brushRef="#br0">264 0 13559 0 0,'0'0'2502'0'0,"-22"22"1788"0"0,-57 102-1354 0 0,-73 102-3036 0 0,149-223-686 0 0,-5 8 148 0 0</inkml:trace>
</inkml:ink>
</file>

<file path=ppt/ink/ink14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7.086"/>
    </inkml:context>
    <inkml:brush xml:id="br0">
      <inkml:brushProperty name="width" value="0.1" units="cm"/>
      <inkml:brushProperty name="height" value="0.1" units="cm"/>
      <inkml:brushProperty name="color" value="#004F8B"/>
    </inkml:brush>
  </inkml:definitions>
  <inkml:trace contextRef="#ctx0" brushRef="#br0">1 87 10335 0 0,'0'0'1868'0'0,"23"-26"2824"0"0,-6 17-3800 0 0,1 0 0 0 0,0 0 0 0 0,1 2 0 0 0,0 1-1 0 0,0 0 1 0 0,1 1 0 0 0,24-3 0 0 0,-43 8-862 0 0,-1-1 1 0 0,1 1 0 0 0,0 0-1 0 0,0 0 1 0 0,-1 0-1 0 0,1 0 1 0 0,0 0 0 0 0,-1 0-1 0 0,1 0 1 0 0,0 0-1 0 0,-1 0 1 0 0,1 0 0 0 0,0 0-1 0 0,-1 0 1 0 0,1 0-1 0 0,0 0 1 0 0,-1 1 0 0 0,1-1-1 0 0,0 0 1 0 0,-1 0-1 0 0,1 1 1 0 0,0-1 0 0 0,-1 1-1 0 0,1-1 1 0 0,-1 0-1 0 0,1 1 1 0 0,-1-1 0 0 0,1 1-1 0 0,-1-1 1 0 0,1 1-1 0 0,-1 0 1 0 0,0-1-1 0 0,1 1 1 0 0,-1-1 0 0 0,1 2-1 0 0,-1 0-10 0 0,0 0 0 0 0,0 1-1 0 0,0-1 1 0 0,0 0 0 0 0,0 0-1 0 0,0 1 1 0 0,-1-1 0 0 0,1 0 0 0 0,-1 0-1 0 0,0 0 1 0 0,-1 3 0 0 0,-29 52-5 0 0,23-45-57 0 0,1 0 0 0 0,0 0 0 0 0,0 1 0 0 0,1 0 0 0 0,1 0-1 0 0,1 0 1 0 0,-1 1 0 0 0,2 0 0 0 0,0 0 0 0 0,1 0 0 0 0,-1 16 0 0 0,2-25 36 0 0,1 1 0 0 0,0-1 0 0 0,1 1 0 0 0,-1-1 1 0 0,1 1-1 0 0,0-1 0 0 0,0 0 0 0 0,1 1 0 0 0,-1-1 0 0 0,1 0 1 0 0,0 0-1 0 0,1 0 0 0 0,-1 0 0 0 0,1-1 0 0 0,0 1 0 0 0,0 0 1 0 0,1-1-1 0 0,-1 0 0 0 0,1 0 0 0 0,0 0 0 0 0,0-1 0 0 0,0 1 1 0 0,1-1-1 0 0,-1 0 0 0 0,1 0 0 0 0,-1 0 0 0 0,1-1 0 0 0,0 1 1 0 0,0-1-1 0 0,1 0 0 0 0,8 1 0 0 0,-9-1 1 0 0,1-1 0 0 0,-1 0 0 0 0,1-1 0 0 0,0 1 0 0 0,0-1 0 0 0,-1 0-1 0 0,1 0 1 0 0,0-1 0 0 0,-1 0 0 0 0,1 0 0 0 0,0 0 0 0 0,7-3 0 0 0,18-14-3750 0 0</inkml:trace>
</inkml:ink>
</file>

<file path=ppt/ink/ink14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7.634"/>
    </inkml:context>
    <inkml:brush xml:id="br0">
      <inkml:brushProperty name="width" value="0.1" units="cm"/>
      <inkml:brushProperty name="height" value="0.1" units="cm"/>
      <inkml:brushProperty name="color" value="#004F8B"/>
    </inkml:brush>
  </inkml:definitions>
  <inkml:trace contextRef="#ctx0" brushRef="#br0">78 13 12151 0 0,'0'0'555'0'0,"13"-6"202"0"0,-10-1 940 0 0,-25 10 2034 0 0,-33 13 1697 0 0,43-5-5428 0 0,7-6 0 0 0,6-2 5 0 0,0 0 0 0 0,-1 0 0 0 0,1-1 1 0 0,0 1-1 0 0,1-1 0 0 0,-1 1 0 0 0,0-1 0 0 0,1 1 0 0 0,-1-1 0 0 0,1 0 0 0 0,0 0 0 0 0,-1 1 1 0 0,1-1-1 0 0,0-1 0 0 0,1 1 0 0 0,-1 0 0 0 0,3 2 0 0 0,8 4 182 0 0,1 0-1 0 0,-1-1 1 0 0,2-1-1 0 0,-1 0 1 0 0,0-1-1 0 0,1 0 1 0 0,0-1-1 0 0,0-1 1 0 0,29 2-1 0 0,-42-4-157 0 0,1 0 0 0 0,0 0 0 0 0,-1 0 0 0 0,1 1-1 0 0,-1-1 1 0 0,1 1 0 0 0,-1-1 0 0 0,0 1 0 0 0,0 0-1 0 0,0 0 1 0 0,0 0 0 0 0,0 0 0 0 0,0 0 0 0 0,0 0 0 0 0,-1 0-1 0 0,1 1 1 0 0,-1-1 0 0 0,1 1 0 0 0,-1-1 0 0 0,0 1-1 0 0,0 0 1 0 0,0-1 0 0 0,0 1 0 0 0,-1 0 0 0 0,1 0-1 0 0,-1 4 1 0 0,2 3 20 0 0,-1 1 0 0 0,0 0 0 0 0,0 0 0 0 0,-1 0 0 0 0,-3 16 0 0 0,2-19 0 0 0,-1 0-1 0 0,0 0 0 0 0,0 0 0 0 0,-1-1 0 0 0,0 1 0 0 0,-1 0 1 0 0,0-1-1 0 0,0 0 0 0 0,0 0 0 0 0,-1 0 0 0 0,0-1 0 0 0,0 0 0 0 0,-1 0 1 0 0,1 0-1 0 0,-1 0 0 0 0,-11 7 0 0 0,5-1 0 0 0,10-10-94 0 0,1-1 0 0 0,0 1 0 0 0,-1-1 0 0 0,0 1 1 0 0,1-1-1 0 0,-1 1 0 0 0,0-1 0 0 0,0 0 0 0 0,1 0 0 0 0,-1 0 0 0 0,0 0 0 0 0,0 0 0 0 0,0 0 1 0 0,0 0-1 0 0,-3 0 0 0 0,3-1-217 0 0,0-1 1 0 0,0 1-1 0 0,0 0 1 0 0,0-1-1 0 0,1 0 1 0 0,-1 1-1 0 0,0-1 1 0 0,0 0-1 0 0,1 0 1 0 0,-1 0-1 0 0,0 0 1 0 0,1 0-1 0 0,-1 0 1 0 0,-1-2-1 0 0,-6-3-1449 0 0</inkml:trace>
</inkml:ink>
</file>

<file path=ppt/ink/ink14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7.991"/>
    </inkml:context>
    <inkml:brush xml:id="br0">
      <inkml:brushProperty name="width" value="0.1" units="cm"/>
      <inkml:brushProperty name="height" value="0.1" units="cm"/>
      <inkml:brushProperty name="color" value="#004F8B"/>
    </inkml:brush>
  </inkml:definitions>
  <inkml:trace contextRef="#ctx0" brushRef="#br0">0 178 9215 0 0,'77'-48'7593'0'0,"-7"5"1472"0"0,-24 10-8667 0 0,-38 27-487 0 0,1 0 0 0 0,0 1 0 0 0,0 0-1 0 0,1 0 1 0 0,13-4 0 0 0,-9 5-1176 0 0,0 0 0 0 0,1 1-1 0 0,18-2 1 0 0,-14 4-683 0 0</inkml:trace>
</inkml:ink>
</file>

<file path=ppt/ink/ink14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8.348"/>
    </inkml:context>
    <inkml:brush xml:id="br0">
      <inkml:brushProperty name="width" value="0.1" units="cm"/>
      <inkml:brushProperty name="height" value="0.1" units="cm"/>
      <inkml:brushProperty name="color" value="#004F8B"/>
    </inkml:brush>
  </inkml:definitions>
  <inkml:trace contextRef="#ctx0" brushRef="#br0">1 32 16095 0 0,'0'0'366'0'0,"31"-10"1036"0"0,149-12 2953 0 0</inkml:trace>
</inkml:ink>
</file>

<file path=ppt/ink/ink14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08.672"/>
    </inkml:context>
    <inkml:brush xml:id="br0">
      <inkml:brushProperty name="width" value="0.1" units="cm"/>
      <inkml:brushProperty name="height" value="0.1" units="cm"/>
      <inkml:brushProperty name="color" value="#004F8B"/>
    </inkml:brush>
  </inkml:definitions>
  <inkml:trace contextRef="#ctx0" brushRef="#br0">2 0 8751 0 0,'0'3'179'0'0,"-1"-1"0"0"0,1 0 0 0 0,0 0-1 0 0,-1 1 1 0 0,1-1 0 0 0,0 0 0 0 0,1 1 0 0 0,-1-1-1 0 0,0 0 1 0 0,1 1 0 0 0,-1-1 0 0 0,1 0-1 0 0,0 0 1 0 0,-1 0 0 0 0,1 1 0 0 0,0-1 0 0 0,0 0-1 0 0,1 0 1 0 0,-1 0 0 0 0,0-1 0 0 0,1 1-1 0 0,-1 0 1 0 0,1 0 0 0 0,2 1 0 0 0,-1-1 273 0 0,1 0 1 0 0,0 0-1 0 0,-1-1 1 0 0,1 1-1 0 0,0-1 0 0 0,0 0 1 0 0,0 0-1 0 0,0 0 1 0 0,0-1-1 0 0,0 0 1 0 0,0 1-1 0 0,7-2 1 0 0,6 0 869 0 0,0-1 0 0 0,0-1 0 0 0,17-5 0 0 0,10-5-935 0 0,-42 12-510 0 0,23-9-321 0 0,-15 6-1239 0 0</inkml:trace>
</inkml:ink>
</file>

<file path=ppt/ink/ink14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21.258"/>
    </inkml:context>
    <inkml:brush xml:id="br0">
      <inkml:brushProperty name="width" value="0.1" units="cm"/>
      <inkml:brushProperty name="height" value="0.1" units="cm"/>
      <inkml:brushProperty name="color" value="#004F8B"/>
    </inkml:brush>
  </inkml:definitions>
  <inkml:trace contextRef="#ctx0" brushRef="#br0">178 93 3679 0 0,'0'0'284'0'0,"34"-21"5376"0"0,-19 9-4717 0 0,1-6 4710 0 0,-16 17-5459 0 0,1 1 0 0 0,-1-1 1 0 0,0 1-1 0 0,0-1 0 0 0,1 0 1 0 0,-1 1-1 0 0,0-1 0 0 0,0 1 1 0 0,0-1-1 0 0,0 0 0 0 0,0 1 0 0 0,0-1 1 0 0,0 0-1 0 0,0 1 0 0 0,0-1 1 0 0,0 1-1 0 0,0-1 0 0 0,-1 0 0 0 0,1 1 1 0 0,0-1-1 0 0,0 1 0 0 0,-1-1 1 0 0,0 0-1 0 0,-21-13 610 0 0,15 12-794 0 0,1-1 0 0 0,-1 1 1 0 0,1 1-1 0 0,-1-1 0 0 0,0 1 0 0 0,0 1 1 0 0,0-1-1 0 0,0 1 0 0 0,1 0 0 0 0,-1 1 1 0 0,0-1-1 0 0,0 1 0 0 0,0 1 1 0 0,1-1-1 0 0,-1 1 0 0 0,0 0 0 0 0,1 1 1 0 0,0 0-1 0 0,0 0 0 0 0,-1 0 0 0 0,2 0 1 0 0,-1 1-1 0 0,0 0 0 0 0,1 1 0 0 0,0-1 1 0 0,0 1-1 0 0,0 0 0 0 0,0 0 0 0 0,1 0 1 0 0,0 1-1 0 0,0 0 0 0 0,1 0 1 0 0,-1 0-1 0 0,1 0 0 0 0,0 0 0 0 0,1 0 1 0 0,0 1-1 0 0,0 0 0 0 0,0-1 0 0 0,1 1 1 0 0,0 0-1 0 0,-1 12 0 0 0,2-13-10 0 0,0 1 0 0 0,0-1 0 0 0,1 0 0 0 0,0 1 0 0 0,0-1 0 0 0,0 0 0 0 0,1 1 0 0 0,0-1 0 0 0,0 0 0 0 0,0 0 0 0 0,1 0 0 0 0,0-1 0 0 0,6 11 0 0 0,-6-13 0 0 0,-1-1 0 0 0,1 1 0 0 0,0 0 0 0 0,0-1 0 0 0,0 1 0 0 0,0-1 0 0 0,0 0 0 0 0,1 0 0 0 0,-1 0 0 0 0,0-1 0 0 0,1 1 0 0 0,0-1 0 0 0,-1 0 0 0 0,1 0 0 0 0,0 0 0 0 0,-1 0 0 0 0,1-1 0 0 0,0 1 0 0 0,0-1 0 0 0,0 0 0 0 0,0 0 0 0 0,-1 0 0 0 0,1-1 0 0 0,5-1 0 0 0,-1 1 29 0 0,-1-1-1 0 0,0 0 1 0 0,0-1-1 0 0,0 0 0 0 0,-1 0 1 0 0,1 0-1 0 0,-1-1 1 0 0,1 1-1 0 0,-1-2 1 0 0,-1 1-1 0 0,1-1 1 0 0,0 0-1 0 0,-1 0 1 0 0,0 0-1 0 0,0-1 0 0 0,-1 0 1 0 0,1 0-1 0 0,4-10 1 0 0,-3 4 155 0 0,0 0 0 0 0,-1-1 1 0 0,-1 1-1 0 0,0-1 0 0 0,-1 0 1 0 0,0 0-1 0 0,-1 0 0 0 0,-1 0 1 0 0,0-22 776 0 0,2 137-913 0 0,5 0 0 0 0,32 159-1 0 0,-38-253 69 0 0,0 1-1 0 0,1-1 1 0 0,0 0-1 0 0,7 13 1 0 0,7 2-1539 0 0,-9-17-2063 0 0,-7-5 2905 0 0,1 0 0 0 0,-1-1 0 0 0,1 1 0 0 0,0 0 0 0 0,-1-1 0 0 0,4 1 0 0 0</inkml:trace>
</inkml:ink>
</file>

<file path=ppt/ink/ink14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21.619"/>
    </inkml:context>
    <inkml:brush xml:id="br0">
      <inkml:brushProperty name="width" value="0.1" units="cm"/>
      <inkml:brushProperty name="height" value="0.1" units="cm"/>
      <inkml:brushProperty name="color" value="#004F8B"/>
    </inkml:brush>
  </inkml:definitions>
  <inkml:trace contextRef="#ctx0" brushRef="#br0">23 1 11975 0 0,'0'0'1280'0'0,"-17"14"4024"0"0,12-9-4760 0 0</inkml:trace>
</inkml:ink>
</file>

<file path=ppt/ink/ink14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22.234"/>
    </inkml:context>
    <inkml:brush xml:id="br0">
      <inkml:brushProperty name="width" value="0.1" units="cm"/>
      <inkml:brushProperty name="height" value="0.1" units="cm"/>
      <inkml:brushProperty name="color" value="#004F8B"/>
    </inkml:brush>
  </inkml:definitions>
  <inkml:trace contextRef="#ctx0" brushRef="#br0">0 160 2759 0 0,'0'0'11550'0'0,"6"-35"-6462"0"0,-4 29-4859 0 0,-1-1 1 0 0,1 1-1 0 0,0 0 0 0 0,1 0 1 0 0,0 0-1 0 0,0 0 1 0 0,0 1-1 0 0,1-1 1 0 0,-1 1-1 0 0,1 0 1 0 0,1 0-1 0 0,-1 0 1 0 0,1 0-1 0 0,-1 1 1 0 0,1 0-1 0 0,1 0 1 0 0,-1 0-1 0 0,1 1 1 0 0,-1-1-1 0 0,12-3 1 0 0,-11 4-174 0 0,0 0 1 0 0,0 1-1 0 0,0 0 1 0 0,0 1 0 0 0,1-1-1 0 0,-1 1 1 0 0,1 1-1 0 0,-1-1 1 0 0,1 1-1 0 0,-1 0 1 0 0,1 0 0 0 0,-1 1-1 0 0,1 0 1 0 0,-1 0-1 0 0,0 1 1 0 0,0-1 0 0 0,1 1-1 0 0,-1 1 1 0 0,0-1-1 0 0,0 1 1 0 0,6 4-1 0 0,-11-6-52 0 0,1 0-1 0 0,-1 0 0 0 0,0 0 0 0 0,0 0 0 0 0,0 0 0 0 0,0 0 0 0 0,0 1 0 0 0,0-1 0 0 0,0 0 0 0 0,0 1 1 0 0,0-1-1 0 0,0 1 0 0 0,-1-1 0 0 0,1 1 0 0 0,-1-1 0 0 0,1 1 0 0 0,-1-1 0 0 0,0 1 0 0 0,1-1 0 0 0,-1 1 1 0 0,0-1-1 0 0,0 1 0 0 0,0 0 0 0 0,0-1 0 0 0,0 1 0 0 0,-1-1 0 0 0,1 1 0 0 0,0 0 0 0 0,-1 1 0 0 0,-1 1 11 0 0,0 0-1 0 0,1 0 1 0 0,-1 0-1 0 0,0 0 0 0 0,-1 0 1 0 0,1-1-1 0 0,-5 5 0 0 0,-37 37 63 0 0,31-33-44 0 0,-1 1 0 0 0,2 1 0 0 0,0 0-1 0 0,-14 22 1 0 0,21-28-32 0 0,4 0 0 0 0,1-6 0 0 0,1 0 0 0 0,-1-1 0 0 0,0 1 0 0 0,1 0 0 0 0,-1-1 0 0 0,1 1 0 0 0,0-1 0 0 0,-1 1 0 0 0,1-1 0 0 0,0 1 0 0 0,0-1 0 0 0,0 1 0 0 0,0-1 0 0 0,0 0 0 0 0,0 0 0 0 0,1 1 0 0 0,-1-1 0 0 0,0 0 0 0 0,1 0 0 0 0,-1 0 0 0 0,3 1 0 0 0,32 10 0 0 0,-27-10 0 0 0,21 8 0 0 0,-1 1 0 0 0,36 19 0 0 0,-58-28 0 0 0,-1 1 0 0 0,0 1 0 0 0,0-1 0 0 0,-1 1 0 0 0,1 0 0 0 0,-1 1 0 0 0,0-1 0 0 0,0 1 0 0 0,0 0 0 0 0,-1 0 0 0 0,0 1 0 0 0,0-1 0 0 0,0 1 0 0 0,-1 0 0 0 0,1 0 0 0 0,-1 0 0 0 0,2 8 0 0 0,-4-10 9 0 0,0 0 1 0 0,-1 0-1 0 0,0 0 0 0 0,0 1 0 0 0,0-1 1 0 0,0 0-1 0 0,0 0 0 0 0,-1 0 0 0 0,0 1 1 0 0,0-1-1 0 0,0 0 0 0 0,0 0 0 0 0,-1 0 1 0 0,1 0-1 0 0,-1-1 0 0 0,0 1 1 0 0,-4 5-1 0 0,1-3 28 0 0,0 0 0 0 0,0 0-1 0 0,-1-1 1 0 0,0 0 0 0 0,0 0 0 0 0,0 0 0 0 0,-1-1 0 0 0,1 0 0 0 0,-8 4-1 0 0,-1-2 26 0 0,0 0 0 0 0,0 0 0 0 0,0-1-1 0 0,0-1 1 0 0,-1-1 0 0 0,0 0-1 0 0,0-1 1 0 0,-28 0 0 0 0,13-5 31 0 0,26 5-181 0 0</inkml:trace>
</inkml:ink>
</file>

<file path=ppt/ink/ink1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3"/>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4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39.222"/>
    </inkml:context>
    <inkml:brush xml:id="br0">
      <inkml:brushProperty name="width" value="0.1" units="cm"/>
      <inkml:brushProperty name="height" value="0.1" units="cm"/>
      <inkml:brushProperty name="color" value="#004F8B"/>
    </inkml:brush>
  </inkml:definitions>
  <inkml:trace contextRef="#ctx0" brushRef="#br0">112 81 3223 0 0,'41'-14'4799'0'0,"7"-8"5192"0"0,-70 10-7367 0 0,13 11-2543 0 0,-1 1 0 0 0,1 0 1 0 0,-1 0-1 0 0,0 1 1 0 0,1 0-1 0 0,-1 1 1 0 0,1 0-1 0 0,0 0 1 0 0,0 1-1 0 0,0 0 1 0 0,0 1-1 0 0,0 0 1 0 0,1 1-1 0 0,-1-1 1 0 0,1 1-1 0 0,0 1 1 0 0,-12 11-1 0 0,16-10-81 0 0,4-6-2 0 0,0 1 0 0 0,0-1 1 0 0,0 1-1 0 0,0-1 0 0 0,1 0 0 0 0,-1 1 0 0 0,0-1 0 0 0,1 0 0 0 0,-1 1 1 0 0,1-1-1 0 0,0 0 0 0 0,-1 1 0 0 0,1-1 0 0 0,0 0 0 0 0,0 0 0 0 0,0 0 1 0 0,0 0-1 0 0,0 0 0 0 0,0 0 0 0 0,0 0 0 0 0,0 0 0 0 0,0 0 0 0 0,0 0 1 0 0,1-1-1 0 0,-1 1 0 0 0,0 0 0 0 0,0-1 0 0 0,2 1 0 0 0,-2-1-4 0 0,92 40-28 0 0,30 14 179 0 0,-112-48-105 0 0,0 0 0 0 0,0 1 0 0 0,-1 1 0 0 0,0-1 0 0 0,-1 2 0 0 0,0-1 0 0 0,0 1 0 0 0,9 12 0 0 0,-15-17-29 0 0,-1-1 0 0 0,1 1 0 0 0,-1-1 0 0 0,0 1 0 0 0,0 0 0 0 0,0 0 0 0 0,-1 0-1 0 0,1 0 1 0 0,-1 0 0 0 0,0 0 0 0 0,0 0 0 0 0,-1 0 0 0 0,1 1 0 0 0,-1-1 0 0 0,0 0 0 0 0,0 1 0 0 0,0-1 0 0 0,-1 0 0 0 0,1 0 0 0 0,-2 6 0 0 0,-1-5 9 0 0,1 1 1 0 0,-1 0-1 0 0,0-1 0 0 0,0 0 0 0 0,-1 0 1 0 0,0 0-1 0 0,0 0 0 0 0,0 0 1 0 0,0-1-1 0 0,-1 1 0 0 0,1-1 0 0 0,-9 5 1 0 0,-4 2 21 0 0,0-2 0 0 0,-1 1 1 0 0,1-2-1 0 0,-2-1 0 0 0,1 0 0 0 0,-1-1 1 0 0,-36 7-1 0 0,49-13-23 0 0,1 1-1 0 0,0 0 1 0 0,-1-1 0 0 0,1 0 0 0 0,0 0 0 0 0,-1-1-1 0 0,1 1 1 0 0,0-1 0 0 0,-1 0 0 0 0,-6-3 0 0 0,11 3-10 0 0,-1 1 1 0 0,1-1 0 0 0,0 0-1 0 0,-1-1 1 0 0,1 1 0 0 0,0 0-1 0 0,-1 0 1 0 0,1 0 0 0 0,0-1-1 0 0,0 1 1 0 0,0 0 0 0 0,0-1-1 0 0,0 1 1 0 0,1-1 0 0 0,-1 0-1 0 0,0 1 1 0 0,1-1 0 0 0,-1 1-1 0 0,1-1 1 0 0,-1 0 0 0 0,1 0-1 0 0,0 1 1 0 0,0-1 0 0 0,0 0-1 0 0,0 1 1 0 0,0-1 0 0 0,0 0-1 0 0,0 0 1 0 0,0 1 0 0 0,1-1-1 0 0,-1 0 1 0 0,1 1-1 0 0,-1-1 1 0 0,1 0 0 0 0,1-2-1 0 0,4-9-7 0 0,-1 0 0 0 0,2 0 0 0 0,0 1 0 0 0,0-1-1 0 0,1 2 1 0 0,13-16 0 0 0,66-65-2 0 0,-11 13-2 0 0,-62 63 5 0 0,-4 5 6 0 0,-1 1 0 0 0,-1-1 0 0 0,11-18 0 0 0,-17 25-8 0 0,0 0 1 0 0,0 0-1 0 0,0-1 1 0 0,-1 1 0 0 0,1-1-1 0 0,-1 1 1 0 0,0-1-1 0 0,-1 1 1 0 0,1-1 0 0 0,-1 0-1 0 0,0 1 1 0 0,0-1-1 0 0,0 0 1 0 0,-1 0 0 0 0,-1-4-1 0 0,-1-2-1 0 0,-2 1 0 0 0,-1 2 11 0 0,4 6-7 0 0,-1 0 1 0 0,0 0-1 0 0,0 0 0 0 0,0 1 1 0 0,0-1-1 0 0,0 1 0 0 0,-1 0 1 0 0,1 0-1 0 0,0 0 0 0 0,0 0 1 0 0,-1 1-1 0 0,-5-1 1 0 0,-4 2-3174 0 0</inkml:trace>
</inkml:ink>
</file>

<file path=ppt/ink/ink14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39.789"/>
    </inkml:context>
    <inkml:brush xml:id="br0">
      <inkml:brushProperty name="width" value="0.1" units="cm"/>
      <inkml:brushProperty name="height" value="0.1" units="cm"/>
      <inkml:brushProperty name="color" value="#004F8B"/>
    </inkml:brush>
  </inkml:definitions>
  <inkml:trace contextRef="#ctx0" brushRef="#br0">1 179 12959 0 0,'0'0'1172'0'0,"22"-14"-944"0"0,-1-3 139 0 0,-11 7 367 0 0,1 1 0 0 0,1 1-1 0 0,-1 0 1 0 0,1 0 0 0 0,1 1-1 0 0,25-10 1 0 0,-6 6-171 0 0,1 3 0 0 0,0 0 0 0 0,60-5-1 0 0,101 6 1260 0 0,-175 6-3405 0 0,0-1-1 0 0,-1 0 1 0 0,0-2-1 0 0,1 0 0 0 0,23-9 1 0 0,-21 5-4660 0 0</inkml:trace>
</inkml:ink>
</file>

<file path=ppt/ink/ink14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40.147"/>
    </inkml:context>
    <inkml:brush xml:id="br0">
      <inkml:brushProperty name="width" value="0.1" units="cm"/>
      <inkml:brushProperty name="height" value="0.1" units="cm"/>
      <inkml:brushProperty name="color" value="#004F8B"/>
    </inkml:brush>
  </inkml:definitions>
  <inkml:trace contextRef="#ctx0" brushRef="#br0">4 1 455 0 0,'0'0'19384'0'0,"-4"10"-18976"0"0,7 3-408 0 0,2 1-72 0 0</inkml:trace>
</inkml:ink>
</file>

<file path=ppt/ink/ink14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40.494"/>
    </inkml:context>
    <inkml:brush xml:id="br0">
      <inkml:brushProperty name="width" value="0.1" units="cm"/>
      <inkml:brushProperty name="height" value="0.1" units="cm"/>
      <inkml:brushProperty name="color" value="#004F8B"/>
    </inkml:brush>
  </inkml:definitions>
  <inkml:trace contextRef="#ctx0" brushRef="#br0">8 0 15143 0 0,'-3'7'4784'0'0,"1"5"-3120"0"0,0 2-1248 0 0,1-2 352 0 0,7-1-2248 0 0</inkml:trace>
</inkml:ink>
</file>

<file path=ppt/ink/ink14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4.978"/>
    </inkml:context>
    <inkml:brush xml:id="br0">
      <inkml:brushProperty name="width" value="0.1" units="cm"/>
      <inkml:brushProperty name="height" value="0.1" units="cm"/>
      <inkml:brushProperty name="color" value="#004F8B"/>
    </inkml:brush>
  </inkml:definitions>
  <inkml:trace contextRef="#ctx0" brushRef="#br0">126 89 2759 0 0,'4'-2'7316'0'0,"28"-22"1488"0"0,-35 23-8794 0 0,-1 0 1 0 0,0 0-1 0 0,0 1 0 0 0,1-1 0 0 0,-1 1 0 0 0,0-1 1 0 0,0 1-1 0 0,0 1 0 0 0,1-1 0 0 0,-1 0 1 0 0,0 1-1 0 0,0 0 0 0 0,1 0 0 0 0,-1 0 0 0 0,0 0 1 0 0,1 0-1 0 0,-1 1 0 0 0,-5 3 0 0 0,-3 1 41 0 0,1 0 0 0 0,0 1 0 0 0,0 0-1 0 0,-13 13 1 0 0,23-20-43 0 0,-1 2-1 0 0,1-1 0 0 0,0 0 1 0 0,0 0-1 0 0,0 0 0 0 0,-1 0 1 0 0,1 1-1 0 0,0-1 0 0 0,1 1 1 0 0,-1-1-1 0 0,0 1 0 0 0,0-1 1 0 0,1 1-1 0 0,-1-1 0 0 0,1 1 1 0 0,-1-1-1 0 0,1 1 0 0 0,-1 0 1 0 0,1-1-1 0 0,0 1 0 0 0,0 0 1 0 0,0-1-1 0 0,0 4 0 0 0,1-3 5 0 0,0 0 0 0 0,0-1 0 0 0,0 1 0 0 0,0 0 0 0 0,1-1 0 0 0,-1 1 0 0 0,0-1 0 0 0,1 1 0 0 0,-1-1 0 0 0,1 1 0 0 0,-1-1 0 0 0,1 0 0 0 0,-1 0 0 0 0,1 0 0 0 0,0 0 0 0 0,0 0 0 0 0,0 0 0 0 0,-1-1 0 0 0,4 1 0 0 0,70 21 626 0 0,-50-16-415 0 0,0 1 1 0 0,-1 2-1 0 0,32 13 1 0 0,-50-19-202 0 0,-1 1 0 0 0,1-1 0 0 0,0 1 0 0 0,-1 0 0 0 0,0 0 0 0 0,0 0 0 0 0,0 1 0 0 0,-1 0 0 0 0,1 0 0 0 0,-1 0 0 0 0,0 0 0 0 0,0 1 0 0 0,-1-1 0 0 0,0 1 0 0 0,0 0 0 0 0,0 0 0 0 0,3 11 0 0 0,-6-13-16 0 0,1 0 0 0 0,-1-1-1 0 0,0 1 1 0 0,0 0 0 0 0,0 0 0 0 0,0 0-1 0 0,0 0 1 0 0,-1-1 0 0 0,0 1 0 0 0,0 0-1 0 0,0 0 1 0 0,0-1 0 0 0,-1 1 0 0 0,1-1-1 0 0,-1 1 1 0 0,0-1 0 0 0,0 0 0 0 0,0 0-1 0 0,0 1 1 0 0,-1-2 0 0 0,1 1 0 0 0,-1 0-1 0 0,0 0 1 0 0,0-1 0 0 0,-5 4 0 0 0,-10 7 50 0 0,0-1 0 0 0,-1-1-1 0 0,-30 13 1 0 0,11-5-21 0 0,27-13-26 0 0,8-3-1 0 0,0-1-1 0 0,-1 0 1 0 0,1 0 0 0 0,0 0 0 0 0,-1 0-1 0 0,0-1 1 0 0,1 1 0 0 0,-1-1 0 0 0,0 0-1 0 0,0 0 1 0 0,0-1 0 0 0,1 1 0 0 0,-7-1-1 0 0,9 0-4 0 0,0 0 0 0 0,1 0 0 0 0,-1-1-1 0 0,0 1 1 0 0,1 0 0 0 0,-1-1-1 0 0,0 1 1 0 0,1-1 0 0 0,-1 1-1 0 0,1 0 1 0 0,-1-1 0 0 0,0 0 0 0 0,1 1-1 0 0,-1-1 1 0 0,1 1 0 0 0,0-1-1 0 0,-1 1 1 0 0,1-1 0 0 0,-1 0-1 0 0,1 1 1 0 0,0-1 0 0 0,0 0-1 0 0,-1 0 1 0 0,1 1 0 0 0,0-1 0 0 0,0 0-1 0 0,0 1 1 0 0,0-1 0 0 0,0 0-1 0 0,0 0 1 0 0,0 1 0 0 0,0-1-1 0 0,0 0 1 0 0,0 0 0 0 0,0 0 0 0 0,7-23 41 0 0,-7 23-39 0 0,5-10 4 0 0,0 2-1 0 0,0-1 1 0 0,1 0-1 0 0,0 1 1 0 0,0 0-1 0 0,1 1 1 0 0,15-16-1 0 0,62-44 2 0 0,-70 59-10 0 0,0 0-1 0 0,-1-1 1 0 0,0 0-1 0 0,-1-1 0 0 0,0-1 1 0 0,-1 0-1 0 0,0 0 1 0 0,-1-1-1 0 0,-1-1 1 0 0,14-23-1 0 0,-22 33 5 0 0,0 0-1 0 0,0 0 1 0 0,0 1-1 0 0,0-1 1 0 0,-1 0 0 0 0,1 0-1 0 0,-1 0 1 0 0,0 0-1 0 0,0 1 1 0 0,-1-1 0 0 0,1 0-1 0 0,-1 0 1 0 0,0 0-1 0 0,0 0 1 0 0,0 1 0 0 0,0-1-1 0 0,-1 1 1 0 0,1-1-1 0 0,-1 1 1 0 0,0-1-1 0 0,0 1 1 0 0,0 0 0 0 0,-1 0-1 0 0,1 0 1 0 0,-1 0-1 0 0,1 0 1 0 0,-5-3-1 0 0,-9-7 49 0 0,0 0 0 0 0,-1 2 0 0 0,0 0 0 0 0,-19-9 0 0 0,16 9 100 0 0,4 6 119 0 0,16 5-310 0 0,-1 0 0 0 0,1 0-1 0 0,0 0 1 0 0,-1 0 0 0 0,1 0 0 0 0,0 0 0 0 0,-1 0 0 0 0,1 0 0 0 0,0 0 0 0 0,-1 0 0 0 0,1 0 0 0 0,0 0 0 0 0,-1 0 0 0 0,1 1 0 0 0,0-1 0 0 0,-1 0 0 0 0,1 0 0 0 0,0 0-1 0 0,0 1 1 0 0,-1-1 0 0 0,1 0 0 0 0,0 0 0 0 0,0 1 0 0 0,0-1 0 0 0,-1 0 0 0 0,1 0 0 0 0,0 1 0 0 0,0-1 0 0 0,0 0 0 0 0,0 1 0 0 0,-1-1 0 0 0,1 0 0 0 0,0 1 0 0 0,0-1-1 0 0,0 0 1 0 0,0 1 0 0 0,0-1 0 0 0,0 0 0 0 0,0 1 0 0 0,0-1 0 0 0,0 0 0 0 0,0 1 0 0 0,0-1 0 0 0,0 0 0 0 0,0 1 0 0 0,0-1 0 0 0,1 0 0 0 0,-1 1 0 0 0,0-1 0 0 0,2 10-1783 0 0</inkml:trace>
</inkml:ink>
</file>

<file path=ppt/ink/ink14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5.347"/>
    </inkml:context>
    <inkml:brush xml:id="br0">
      <inkml:brushProperty name="width" value="0.1" units="cm"/>
      <inkml:brushProperty name="height" value="0.1" units="cm"/>
      <inkml:brushProperty name="color" value="#004F8B"/>
    </inkml:brush>
  </inkml:definitions>
  <inkml:trace contextRef="#ctx0" brushRef="#br0">2 26 13359 0 0,'0'0'2040'0'0,"-1"-5"72"0"0,2-1-1952 0 0,3-1-160 0 0,1 0 0 0 0</inkml:trace>
</inkml:ink>
</file>

<file path=ppt/ink/ink14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5.704"/>
    </inkml:context>
    <inkml:brush xml:id="br0">
      <inkml:brushProperty name="width" value="0.1" units="cm"/>
      <inkml:brushProperty name="height" value="0.1" units="cm"/>
      <inkml:brushProperty name="color" value="#004F8B"/>
    </inkml:brush>
  </inkml:definitions>
  <inkml:trace contextRef="#ctx0" brushRef="#br0">1 211 9215 0 0,'0'0'422'0'0,"14"-28"260"0"0,-5 6 1253 0 0,1 0 0 0 0,1 1 0 0 0,16-24 0 0 0,-24 39-1664 0 0,1 1-1 0 0,0-1 1 0 0,0 1 0 0 0,0 0 0 0 0,1 1-1 0 0,-1-1 1 0 0,1 1 0 0 0,1 0 0 0 0,-1 0-1 0 0,0 0 1 0 0,1 1 0 0 0,0 0 0 0 0,0 0 0 0 0,0 0-1 0 0,0 1 1 0 0,12-3 0 0 0,-17 4-241 0 0,0 1 0 0 0,0 0 0 0 0,0 0 0 0 0,0 0 0 0 0,0 0 0 0 0,0 0 0 0 0,0 0 0 0 0,0 0 1 0 0,0 0-1 0 0,0 0 0 0 0,0 0 0 0 0,1 1 0 0 0,-1-1 0 0 0,0 0 0 0 0,0 1 0 0 0,0-1 0 0 0,0 1 0 0 0,-1-1 0 0 0,1 1 0 0 0,0-1 1 0 0,0 1-1 0 0,0 0 0 0 0,0-1 0 0 0,0 1 0 0 0,-1 0 0 0 0,1 0 0 0 0,0 0 0 0 0,-1 0 0 0 0,2 1 0 0 0,-1 1-8 0 0,-1 0 0 0 0,1-1-1 0 0,-1 1 1 0 0,1 0 0 0 0,-1 0 0 0 0,0 0-1 0 0,0-1 1 0 0,0 1 0 0 0,0 0-1 0 0,-1 0 1 0 0,0 3 0 0 0,-4 11-11 0 0,0-1 1 0 0,-13 29 0 0 0,17-42 18 0 0,-34 66 0 0 0,23-48-19 0 0,1 0 0 0 0,1 0 0 0 0,1 1-1 0 0,0 1 1 0 0,2 0 0 0 0,1 0 0 0 0,-4 26 0 0 0,10-47-11 0 0,-1 1 0 0 0,1 0 0 0 0,1-1 0 0 0,-1 1 0 0 0,0 0 0 0 0,1 0 0 0 0,-1-1 0 0 0,1 1 0 0 0,0-1 0 0 0,-1 1 0 0 0,2-1 0 0 0,-1 1 0 0 0,0-1 0 0 0,0 1 0 0 0,1-1 0 0 0,-1 0 0 0 0,1 0 0 0 0,0 0 0 0 0,-1 0 0 0 0,1 0 0 0 0,0 0 0 0 0,0 0 0 0 0,0 0 0 0 0,1-1 0 0 0,-1 1 0 0 0,0-1 0 0 0,1 0 0 0 0,-1 0 0 0 0,1 1 0 0 0,-1-2 0 0 0,1 1 0 0 0,-1 0 0 0 0,6 0 0 0 0,9 2 0 0 0,1 0 0 0 0,-1-2 0 0 0,1 0 0 0 0,23-3 0 0 0,4 2 0 0 0,-12 3-640 0 0,1 3-1 0 0,64 17 0 0 0,-15-2-710 0 0,-66-17-336 0 0</inkml:trace>
</inkml:ink>
</file>

<file path=ppt/ink/ink14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08.867"/>
    </inkml:context>
    <inkml:brush xml:id="br0">
      <inkml:brushProperty name="width" value="0.1" units="cm"/>
      <inkml:brushProperty name="height" value="0.1" units="cm"/>
      <inkml:brushProperty name="color" value="#004F8B"/>
    </inkml:brush>
  </inkml:definitions>
  <inkml:trace contextRef="#ctx0" brushRef="#br0">81 17 8983 0 0,'10'-16'9154'0'0,"-17"26"-9084"0"0,-5 6 149 0 0,1 1 0 0 0,0 0 0 0 0,1 0 0 0 0,1 1 0 0 0,1 1 0 0 0,1-1 0 0 0,-8 31 0 0 0,14-47-218 0 0,1-1-1 0 0,0 1 0 0 0,0 0 1 0 0,0-1-1 0 0,1 1 1 0 0,-1 0-1 0 0,0-1 0 0 0,0 1 1 0 0,1 0-1 0 0,-1-1 0 0 0,1 1 1 0 0,0-1-1 0 0,-1 1 1 0 0,1-1-1 0 0,0 1 0 0 0,0-1 1 0 0,0 0-1 0 0,0 1 1 0 0,0-1-1 0 0,0 0 0 0 0,2 2 1 0 0,0-1 1 0 0,1 1 1 0 0,-1-1 0 0 0,1 1 0 0 0,0-1-1 0 0,0 0 1 0 0,0-1 0 0 0,0 1-1 0 0,5 1 1 0 0,1 0 10 0 0,0-1 0 0 0,1 0 0 0 0,0-1 0 0 0,-1 0 0 0 0,1-1 0 0 0,11 0 0 0 0,8-3 414 0 0,-8-1-4 0 0,-1 2 0 0 0,0 0 0 0 0,0 2 0 0 0,1 0 1 0 0,-1 1-1 0 0,0 1 0 0 0,22 5 0 0 0,-42-6-400 0 0,1-1 0 0 0,0 1 0 0 0,0-1 0 0 0,0 1 0 0 0,-1 0 0 0 0,1-1-1 0 0,-1 1 1 0 0,1 0 0 0 0,0 0 0 0 0,-1 0 0 0 0,1 0 0 0 0,-1 0 0 0 0,0 1 0 0 0,1-1 0 0 0,-1 0 0 0 0,0 1 0 0 0,0-1-1 0 0,0 1 1 0 0,0-1 0 0 0,0 1 0 0 0,0-1 0 0 0,0 1 0 0 0,0 3 0 0 0,0-3 12 0 0,-1 1 1 0 0,0 0-1 0 0,0 0 0 0 0,0 0 1 0 0,0-1-1 0 0,-1 1 0 0 0,1 0 0 0 0,-1 0 1 0 0,0 0-1 0 0,0-1 0 0 0,0 1 1 0 0,0 0-1 0 0,-2 3 0 0 0,-2 3 55 0 0,0-1-1 0 0,-1 0 1 0 0,0 0-1 0 0,0-1 1 0 0,0 0-1 0 0,-1 0 1 0 0,-14 11-1 0 0,-42 34 268 0 0,51-40-275 0 0,-1-1 1 0 0,0 0-1 0 0,-1-1 0 0 0,-1 0 1 0 0,0-1-1 0 0,-26 12 0 0 0,36-19-71 0 0,-1-4-94 0 0,3 1-183 0 0,1 0 0 0 0,0-1 0 0 0,-1 0-1 0 0,1 1 1 0 0,0-1 0 0 0,0 0 0 0 0,1 0-1 0 0,-1 0 1 0 0,0 0 0 0 0,1 0 0 0 0,-1 0 0 0 0,1-1-1 0 0,0 1 1 0 0,-1 0 0 0 0,1-1 0 0 0,0 1-1 0 0,0-1 1 0 0,0-3 0 0 0,-3-9-1201 0 0</inkml:trace>
</inkml:ink>
</file>

<file path=ppt/ink/ink14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09.242"/>
    </inkml:context>
    <inkml:brush xml:id="br0">
      <inkml:brushProperty name="width" value="0.1" units="cm"/>
      <inkml:brushProperty name="height" value="0.1" units="cm"/>
      <inkml:brushProperty name="color" value="#004F8B"/>
    </inkml:brush>
  </inkml:definitions>
  <inkml:trace contextRef="#ctx0" brushRef="#br0">1 186 6911 0 0,'35'-60'5252'0'0,"-29"48"-3083"0"0,0 1-1 0 0,1 0 1 0 0,0 0-1 0 0,9-11 0 0 0,-12 18-1885 0 0,0-1 0 0 0,1 2 1 0 0,-1-1-1 0 0,1 0 0 0 0,0 1 0 0 0,0 0 0 0 0,8-4 0 0 0,-1 2-180 0 0,1 1 0 0 0,-1 0 1 0 0,1 0-1 0 0,0 1 0 0 0,0 1 0 0 0,0 0 1 0 0,26 1-1 0 0,-27 1-718 0 0,-1 1-1 0 0,1 0 1 0 0,-1 1 0 0 0,0 1 0 0 0,18 5 0 0 0,-11-1-1231 0 0</inkml:trace>
</inkml:ink>
</file>

<file path=ppt/ink/ink14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09.581"/>
    </inkml:context>
    <inkml:brush xml:id="br0">
      <inkml:brushProperty name="width" value="0.1" units="cm"/>
      <inkml:brushProperty name="height" value="0.1" units="cm"/>
      <inkml:brushProperty name="color" value="#004F8B"/>
    </inkml:brush>
  </inkml:definitions>
  <inkml:trace contextRef="#ctx0" brushRef="#br0">1 1 13183 0 0,'0'0'8064'0'0</inkml:trace>
</inkml:ink>
</file>

<file path=ppt/ink/ink1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4"/>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4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11.239"/>
    </inkml:context>
    <inkml:brush xml:id="br0">
      <inkml:brushProperty name="width" value="0.1" units="cm"/>
      <inkml:brushProperty name="height" value="0.1" units="cm"/>
      <inkml:brushProperty name="color" value="#004F8B"/>
    </inkml:brush>
  </inkml:definitions>
  <inkml:trace contextRef="#ctx0" brushRef="#br0">327 35 6535 0 0,'0'0'827'0'0,"9"-25"7745"0"0,-10 24-8391 0 0,-1 0 0 0 0,1 0 1 0 0,0 0-1 0 0,-1 0 0 0 0,1 1 0 0 0,0-1 1 0 0,-1 0-1 0 0,1 1 0 0 0,-1-1 0 0 0,1 1 1 0 0,-1-1-1 0 0,0 1 0 0 0,1 0 0 0 0,-1-1 0 0 0,1 1 1 0 0,-1 0-1 0 0,0 0 0 0 0,1 0 0 0 0,-1 0 1 0 0,1 1-1 0 0,-1-1 0 0 0,0 0 0 0 0,1 1 1 0 0,-1-1-1 0 0,-1 2 0 0 0,-43 13 451 0 0,32-7-565 0 0,0 0 0 0 0,0 1 1 0 0,1 1-1 0 0,0 0 0 0 0,0 1 1 0 0,1 0-1 0 0,1 1 0 0 0,0 0 1 0 0,1 1-1 0 0,0 0 0 0 0,1 1 1 0 0,0 0-1 0 0,1 0 0 0 0,-7 19 0 0 0,0 1 81 0 0,2 1 0 0 0,1 1 0 0 0,2 0 0 0 0,2 0 0 0 0,-5 45 0 0 0,12-73-132 0 0,1 0 0 0 0,0 0 0 0 0,0-1 0 0 0,0 1-1 0 0,1 0 1 0 0,1 0 0 0 0,-1-1 0 0 0,1 1 0 0 0,1 0 0 0 0,-1-1-1 0 0,1 0 1 0 0,1 0 0 0 0,-1 0 0 0 0,1 0 0 0 0,0 0 0 0 0,1-1 0 0 0,0 0-1 0 0,0 0 1 0 0,0 0 0 0 0,0 0 0 0 0,1-1 0 0 0,0 0 0 0 0,0 0-1 0 0,1-1 1 0 0,10 7 0 0 0,-8-6 6 0 0,0-1 0 0 0,0 0 0 0 0,1 0-1 0 0,0 0 1 0 0,0-1 0 0 0,-1-1 0 0 0,2 0 0 0 0,-1 0-1 0 0,0-1 1 0 0,0 0 0 0 0,1-1 0 0 0,-1 0 0 0 0,0-1-1 0 0,0 0 1 0 0,1 0 0 0 0,-1-1 0 0 0,0 0 0 0 0,0-1-1 0 0,9-4 1 0 0,-16 6-3 0 0,0 0 0 0 0,0 0 1 0 0,-1-1-1 0 0,1 1 0 0 0,0-1 0 0 0,-1 1 0 0 0,1-1 0 0 0,-1 0 0 0 0,0 0 0 0 0,0 0 1 0 0,1 0-1 0 0,-1-1 0 0 0,-1 1 0 0 0,1 0 0 0 0,0-1 0 0 0,0 1 0 0 0,-1-1 0 0 0,0 0 1 0 0,1 0-1 0 0,-1 1 0 0 0,0-1 0 0 0,0 0 0 0 0,-1 0 0 0 0,1 0 0 0 0,0 0 1 0 0,-1 0-1 0 0,0 0 0 0 0,0 0 0 0 0,0 0 0 0 0,0 0 0 0 0,0 0 0 0 0,-1 0 0 0 0,1 0 1 0 0,-1 0-1 0 0,0 0 0 0 0,0 0 0 0 0,0 0 0 0 0,0 0 0 0 0,0 1 0 0 0,-3-4 0 0 0,-1-4 74 0 0,0 1-1 0 0,-1 1 0 0 0,0-1 1 0 0,-1 1-1 0 0,0 0 0 0 0,0 0 1 0 0,-1 1-1 0 0,0 0 0 0 0,0 0 1 0 0,-12-8-1 0 0,6 8-18 0 0,0-1 0 0 0,-1 2 0 0 0,0 0 0 0 0,-21-6 0 0 0,31 11-66 0 0,0-1 1 0 0,-1 1-1 0 0,1 0 1 0 0,0 0 0 0 0,-1 1-1 0 0,1 0 1 0 0,-1 0-1 0 0,1 0 1 0 0,-1 1-1 0 0,1-1 1 0 0,-1 1 0 0 0,1 0-1 0 0,0 1 1 0 0,-1-1-1 0 0,-8 6 1 0 0,13-7-81 0 0,1 0 0 0 0,-1 1 0 0 0,1-1 0 0 0,0 1 0 0 0,0-1 0 0 0,-1 1 0 0 0,1-1 0 0 0,0 1 0 0 0,0-1 0 0 0,-1 1 0 0 0,1-1 0 0 0,0 1 1 0 0,0-1-1 0 0,0 1 0 0 0,0-1 0 0 0,0 1 0 0 0,0-1 0 0 0,0 1 0 0 0,0 0 0 0 0,0-1 0 0 0,0 1 0 0 0,0-1 0 0 0,0 1 0 0 0,0-1 0 0 0,0 1 0 0 0,1-1 0 0 0,-1 1 0 0 0,0-1 0 0 0,0 1 1 0 0,1 0-1 0 0</inkml:trace>
</inkml:ink>
</file>

<file path=ppt/ink/ink14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6.721"/>
    </inkml:context>
    <inkml:brush xml:id="br0">
      <inkml:brushProperty name="width" value="0.1" units="cm"/>
      <inkml:brushProperty name="height" value="0.1" units="cm"/>
      <inkml:brushProperty name="color" value="#004F8B"/>
    </inkml:brush>
  </inkml:definitions>
  <inkml:trace contextRef="#ctx0" brushRef="#br0">347 40 5063 0 0,'0'0'390'0'0,"-10"-9"371"0"0,-10-10 4859 0 0,16 17-5266 0 0,0 0 0 0 0,0 1-1 0 0,0-1 1 0 0,0 1 0 0 0,0 0 0 0 0,0 0 0 0 0,0 1-1 0 0,0-1 1 0 0,-1 1 0 0 0,1 0 0 0 0,0 0 0 0 0,0 0-1 0 0,-1 0 1 0 0,1 1 0 0 0,0 0 0 0 0,0-1-1 0 0,-7 4 1 0 0,-10 3-222 0 0,1 1-1 0 0,-24 12 1 0 0,14-6 213 0 0,16-8-257 0 0,0 1 0 0 0,1 0 0 0 0,-1 1 0 0 0,1 1 0 0 0,-14 12 0 0 0,25-20-58 0 0,0 0 0 0 0,0 1 0 0 0,0-1 0 0 0,0 1 0 0 0,1 0 0 0 0,-1-1 0 0 0,1 1 1 0 0,-1 0-1 0 0,1 0 0 0 0,0 0 0 0 0,0 0 0 0 0,-1 0 0 0 0,1 0 0 0 0,1 1 0 0 0,-1-1 1 0 0,0 0-1 0 0,1 0 0 0 0,-1 1 0 0 0,1-1 0 0 0,-1 0 0 0 0,1 1 0 0 0,0-1 0 0 0,0 0 1 0 0,0 1-1 0 0,1-1 0 0 0,-1 1 0 0 0,0-1 0 0 0,1 0 0 0 0,-1 0 0 0 0,1 1 1 0 0,0-1-1 0 0,0 0 0 0 0,0 0 0 0 0,0 0 0 0 0,0 0 0 0 0,1 0 0 0 0,-1 0 0 0 0,0 0 1 0 0,1 0-1 0 0,0 0 0 0 0,-1-1 0 0 0,1 1 0 0 0,3 1 0 0 0,-1 0-1 0 0,0 0 0 0 0,1 0-1 0 0,-1 0 1 0 0,1-1-1 0 0,0 0 1 0 0,-1 0 0 0 0,1 0-1 0 0,0-1 1 0 0,0 0 0 0 0,0 0-1 0 0,1 0 1 0 0,-1 0 0 0 0,0-1-1 0 0,0 0 1 0 0,0 0 0 0 0,0 0-1 0 0,1-1 1 0 0,-1 0 0 0 0,0 0-1 0 0,0 0 1 0 0,0 0 0 0 0,0-1-1 0 0,0 0 1 0 0,-1 0 0 0 0,8-4-1 0 0,5-3 50 0 0,-2 0 1 0 0,0-1-1 0 0,0 0 0 0 0,0-1 0 0 0,-2-1 0 0 0,14-13 0 0 0,-16 12 131 0 0,-1 0-1 0 0,0-1 0 0 0,8-15 1 0 0,12-17 2213 0 0,-27 86-1942 0 0,-16 127-249 0 0,2-35-219 0 0,10-115-13 0 0,1 69 77 0 0,0-81-124 0 0,1 0 1 0 0,-1 0 0 0 0,2 1 0 0 0,-1-1-1 0 0,0 0 1 0 0,1 0 0 0 0,0 0 0 0 0,0 0-1 0 0,0 0 1 0 0,1-1 0 0 0,0 1 0 0 0,0-1-1 0 0,4 6 1 0 0,-6-9-71 0 0,0-1 0 0 0,-1 1-1 0 0,1-1 1 0 0,0 1 0 0 0,0-1-1 0 0,0 1 1 0 0,0-1 0 0 0,0 0 0 0 0,0 1-1 0 0,-1-1 1 0 0,1 0 0 0 0,0 1-1 0 0,0-1 1 0 0,0 0 0 0 0,0 0-1 0 0,0 0 1 0 0,0 0 0 0 0,0 0 0 0 0,0 0-1 0 0,0 0 1 0 0,0-1 0 0 0,0 1-1 0 0,0 0 1 0 0,0 0 0 0 0,0-1 0 0 0,0 1-1 0 0,0-1 1 0 0,0 1 0 0 0,0-1-1 0 0,-1 1 1 0 0,2-2 0 0 0,8-6-1833 0 0</inkml:trace>
</inkml:ink>
</file>

<file path=ppt/ink/ink14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7.089"/>
    </inkml:context>
    <inkml:brush xml:id="br0">
      <inkml:brushProperty name="width" value="0.1" units="cm"/>
      <inkml:brushProperty name="height" value="0.1" units="cm"/>
      <inkml:brushProperty name="color" value="#004F8B"/>
    </inkml:brush>
  </inkml:definitions>
  <inkml:trace contextRef="#ctx0" brushRef="#br0">33 29 10591 0 0,'0'0'1136'0'0,"-3"-7"-1136"0"0,-2-1 1680 0 0,0 0 304 0 0,-5 3 2104 0 0,5 6-2664 0 0,3 16-880 0 0,1-3-16 0 0,0-3-816 0 0,1 1-160 0 0,1-1-32 0 0</inkml:trace>
</inkml:ink>
</file>

<file path=ppt/ink/ink14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39:57.432"/>
    </inkml:context>
    <inkml:brush xml:id="br0">
      <inkml:brushProperty name="width" value="0.1" units="cm"/>
      <inkml:brushProperty name="height" value="0.1" units="cm"/>
      <inkml:brushProperty name="color" value="#004F8B"/>
    </inkml:brush>
  </inkml:definitions>
  <inkml:trace contextRef="#ctx0" brushRef="#br0">17 25 10135 0 0,'0'0'896'0'0,"-17"-24"9184"0"0,21 34-9720 0 0,1 0-72 0 0</inkml:trace>
</inkml:ink>
</file>

<file path=ppt/ink/ink14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12.168"/>
    </inkml:context>
    <inkml:brush xml:id="br0">
      <inkml:brushProperty name="width" value="0.1" units="cm"/>
      <inkml:brushProperty name="height" value="0.1" units="cm"/>
      <inkml:brushProperty name="color" value="#004F8B"/>
    </inkml:brush>
  </inkml:definitions>
  <inkml:trace contextRef="#ctx0" brushRef="#br0">63 73 4143 0 0,'0'0'319'0'0,"-63"1"15883"0"0,79 5-13919 0 0,35 7-2383 0 0,-5-13 554 0 0,0-1 0 0 0,0-2 0 0 0,-1-3 1 0 0,1-1-1 0 0,62-19 0 0 0,-39 10-358 0 0,73-8 0 0 0,-111 21-149 0 0,-15 0-108 0 0,0 1 0 0 0,0 1-1 0 0,0 0 1 0 0,0 1 0 0 0,0 1-1 0 0,0 0 1 0 0,-1 1-1 0 0,20 5 1 0 0,-34-6-124 0 0,0 0-1 0 0,0-1 1 0 0,0 1 0 0 0,0 0-1 0 0,0 0 1 0 0,0 0 0 0 0,0 0-1 0 0,-1 0 1 0 0,1 0 0 0 0,0 1 0 0 0,0-1-1 0 0,-1 0 1 0 0,1 0 0 0 0,-1 0-1 0 0,1 1 1 0 0,-1-1 0 0 0,0 0-1 0 0,0 1 1 0 0,1-1 0 0 0,-1 0-1 0 0,0 1 1 0 0,0-1 0 0 0,0 0-1 0 0,0 1 1 0 0,0-1 0 0 0,-1 0-1 0 0,1 0 1 0 0,0 1 0 0 0,-1-1-1 0 0,1 0 1 0 0,0 1 0 0 0,-2 1-1 0 0,-2 6-1718 0 0</inkml:trace>
</inkml:ink>
</file>

<file path=ppt/ink/ink14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0.097"/>
    </inkml:context>
    <inkml:brush xml:id="br0">
      <inkml:brushProperty name="width" value="0.1" units="cm"/>
      <inkml:brushProperty name="height" value="0.1" units="cm"/>
      <inkml:brushProperty name="color" value="#004F8B"/>
    </inkml:brush>
  </inkml:definitions>
  <inkml:trace contextRef="#ctx0" brushRef="#br0">24 247 7567 0 0,'0'0'1639'0'0,"-12"-43"6049"0"0,10 39-7417 0 0,1 0 1 0 0,-1-1-1 0 0,0 1 0 0 0,1 0 1 0 0,0 0-1 0 0,0-1 0 0 0,0 1 1 0 0,1 0-1 0 0,-1-1 0 0 0,1 1 1 0 0,0-1-1 0 0,1 1 0 0 0,-1-1 1 0 0,1 1-1 0 0,-1 0 1 0 0,1-1-1 0 0,3-7 0 0 0,-1 6-116 0 0,0 0 0 0 0,1 0 0 0 0,-1 0 0 0 0,1 0 0 0 0,1 1-1 0 0,-1-1 1 0 0,1 1 0 0 0,0 0 0 0 0,0 0 0 0 0,10-6 0 0 0,-6 4-49 0 0,0 1 0 0 0,0 1 0 0 0,1 0 0 0 0,0 0 0 0 0,0 0-1 0 0,0 2 1 0 0,0-1 0 0 0,1 1 0 0 0,0 1 0 0 0,-1 0 0 0 0,1 0 0 0 0,0 1 0 0 0,0 0 0 0 0,21 2 0 0 0,-29 0-98 0 0,0-1-1 0 0,0 1 1 0 0,0 0-1 0 0,0 0 1 0 0,0 0-1 0 0,0 0 1 0 0,-1 1-1 0 0,1-1 1 0 0,0 1-1 0 0,0-1 1 0 0,-1 1-1 0 0,1 0 1 0 0,-1 0-1 0 0,0 0 1 0 0,0 0-1 0 0,0 1 1 0 0,0-1-1 0 0,0 0 1 0 0,0 1-1 0 0,0 0 1 0 0,-1-1-1 0 0,1 1 1 0 0,-1 0-1 0 0,0 0 1 0 0,0 0 0 0 0,0 0-1 0 0,0 0 1 0 0,-1 0-1 0 0,1 0 1 0 0,-1 0-1 0 0,1 0 1 0 0,-1 0-1 0 0,0 0 1 0 0,0 0-1 0 0,-1 0 1 0 0,1 1-1 0 0,-2 3 1 0 0,-2 14-2 0 0,0 0 0 0 0,-2 0 1 0 0,-1-1-1 0 0,-11 26 1 0 0,12-32-13 0 0,-16 33-75 0 0,-2-1-1 0 0,-40 59 1 0 0,0-2-286 0 0,59-87 303 0 0,5-15 63 0 0,0-1 0 0 0,0 1-1 0 0,0 0 1 0 0,1-1 0 0 0,-1 1-1 0 0,0 0 1 0 0,1-1-1 0 0,-1 1 1 0 0,0-1 0 0 0,1 1-1 0 0,-1-1 1 0 0,1 1 0 0 0,-1-1-1 0 0,1 1 1 0 0,-1-1-1 0 0,1 1 1 0 0,-1-1 0 0 0,1 1-1 0 0,0-1 1 0 0,-1 0-1 0 0,1 0 1 0 0,0 1 0 0 0,-1-1-1 0 0,1 0 1 0 0,0 0 0 0 0,-1 1-1 0 0,1-1 1 0 0,0 0-1 0 0,0 0 1 0 0,25 4 78 0 0,-23-4-74 0 0,106 6 203 0 0,-76-6-97 0 0,0 2-1 0 0,57 10 1 0 0,-85-10-242 0 0,-1-1 1 0 0,0 1-1 0 0,1 0 0 0 0,-1 1 0 0 0,0-1 0 0 0,0 1 1 0 0,6 5-1 0 0,-6-5-95 0 0,-1 0-1 0 0,1 0 1 0 0,0-1 0 0 0,0 0 0 0 0,0 1 0 0 0,0-1-1 0 0,8 2 1 0 0,-2-3-1380 0 0</inkml:trace>
</inkml:ink>
</file>

<file path=ppt/ink/ink14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0.444"/>
    </inkml:context>
    <inkml:brush xml:id="br0">
      <inkml:brushProperty name="width" value="0.1" units="cm"/>
      <inkml:brushProperty name="height" value="0.1" units="cm"/>
      <inkml:brushProperty name="color" value="#004F8B"/>
    </inkml:brush>
  </inkml:definitions>
  <inkml:trace contextRef="#ctx0" brushRef="#br0">9 16 9671 0 0,'-8'-15'12200'0'0,"8"25"-11400"0"0,1 5-1008 0 0,1-2-208 0 0,2-3-32 0 0</inkml:trace>
</inkml:ink>
</file>

<file path=ppt/ink/ink14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0.793"/>
    </inkml:context>
    <inkml:brush xml:id="br0">
      <inkml:brushProperty name="width" value="0.1" units="cm"/>
      <inkml:brushProperty name="height" value="0.1" units="cm"/>
      <inkml:brushProperty name="color" value="#004F8B"/>
    </inkml:brush>
  </inkml:definitions>
  <inkml:trace contextRef="#ctx0" brushRef="#br0">82 82 10135 0 0,'-7'-42'7692'0'0,"7"41"-7584"0"0,0 0 0 0 0,0 0 0 0 0,0 0-1 0 0,0 0 1 0 0,-1 0 0 0 0,1 0 0 0 0,0 1 0 0 0,-1-1-1 0 0,1 0 1 0 0,-1 0 0 0 0,1 0 0 0 0,-1 1 0 0 0,0-1 0 0 0,1 0-1 0 0,-1 0 1 0 0,1 1 0 0 0,-1-1 0 0 0,0 0 0 0 0,0 1-1 0 0,1-1 1 0 0,-1 1 0 0 0,0-1 0 0 0,0 1 0 0 0,0 0-1 0 0,0-1 1 0 0,0 1 0 0 0,0 0 0 0 0,1-1 0 0 0,-1 1-1 0 0,-1 0 1 0 0,0 1-11 0 0,1 0 0 0 0,-1 0 0 0 0,1 0 0 0 0,0 0 0 0 0,0 0 0 0 0,-1 0 0 0 0,1 0-1 0 0,0 0 1 0 0,0 1 0 0 0,0-1 0 0 0,0 0 0 0 0,1 1 0 0 0,-1-1 0 0 0,0 1 0 0 0,0 2 0 0 0,-24 75 672 0 0,24-72-626 0 0,-3 8-52 0 0,1 0-1 0 0,1 0 1 0 0,1 0-1 0 0,0 1 0 0 0,1-1 1 0 0,0 1-1 0 0,1-1 0 0 0,1 0 1 0 0,0 0-1 0 0,6 17 0 0 0,-6-26-74 0 0,0 0-1 0 0,0 0 1 0 0,0 0-1 0 0,1 0 1 0 0,0-1-1 0 0,0 1 1 0 0,1-1-1 0 0,-1 0 0 0 0,1 0 1 0 0,0 0-1 0 0,1-1 1 0 0,-1 1-1 0 0,1-1 1 0 0,0 0-1 0 0,0 0 1 0 0,0-1-1 0 0,0 1 1 0 0,1-1-1 0 0,0 0 0 0 0,-1-1 1 0 0,1 1-1 0 0,0-1 1 0 0,0 0-1 0 0,0-1 1 0 0,1 1-1 0 0,-1-1 1 0 0,11 0-1 0 0,-8-1 18 0 0,1 0 0 0 0,0 0 0 0 0,0-1 0 0 0,-1 0 0 0 0,1-1 0 0 0,-1 0 0 0 0,1-1 0 0 0,-1 0 1 0 0,0 0-1 0 0,0-1 0 0 0,0 0 0 0 0,0-1 0 0 0,-1 0 0 0 0,0 0 0 0 0,0-1 0 0 0,10-9 0 0 0,-7 5 15 0 0,-1-1-1 0 0,-1 0 1 0 0,0 0-1 0 0,-1-1 1 0 0,0 0 0 0 0,-1 0-1 0 0,0-1 1 0 0,-1 0 0 0 0,0 0-1 0 0,-1-1 1 0 0,4-15-1 0 0,-5 15 50 0 0,-1 0-1 0 0,-1-1 0 0 0,0 0 1 0 0,-1 1-1 0 0,0-1 0 0 0,-3-28 1 0 0,2 40-82 0 0,0 0 1 0 0,-1 0-1 0 0,1 0 1 0 0,-1 0-1 0 0,0 0 1 0 0,0 0-1 0 0,0 0 1 0 0,0 0-1 0 0,-1 0 1 0 0,1 0-1 0 0,-1 0 1 0 0,1 1-1 0 0,-1-1 1 0 0,0 0-1 0 0,0 1 1 0 0,0 0-1 0 0,-1-1 1 0 0,1 1-1 0 0,0 0 1 0 0,-1 0-1 0 0,0 1 1 0 0,1-1-1 0 0,-1 0 1 0 0,0 1-1 0 0,0 0 1 0 0,0-1-1 0 0,0 1 1 0 0,0 0-1 0 0,0 0 1 0 0,0 1-1 0 0,0-1 1 0 0,0 1 0 0 0,0 0-1 0 0,0-1 1 0 0,-1 1-1 0 0,1 1 1 0 0,0-1-1 0 0,0 0 1 0 0,-5 2-1 0 0,-37 14-1838 0 0,29-16 774 0 0</inkml:trace>
</inkml:ink>
</file>

<file path=ppt/ink/ink14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12.591"/>
    </inkml:context>
    <inkml:brush xml:id="br0">
      <inkml:brushProperty name="width" value="0.1" units="cm"/>
      <inkml:brushProperty name="height" value="0.1" units="cm"/>
      <inkml:brushProperty name="color" value="#004F8B"/>
    </inkml:brush>
  </inkml:definitions>
  <inkml:trace contextRef="#ctx0" brushRef="#br0">1 20 13071 0 0,'0'0'598'0'0,"6"-20"5028"0"0,-11 438-1582 0 0,5-406-4184 0 0,1 32 533 0 0,0-42-569 0 0,-1 1 1 0 0,0-1-1 0 0,1 0 0 0 0,0 0 1 0 0,-1 0-1 0 0,1 0 1 0 0,0 0-1 0 0,0 0 1 0 0,0 0-1 0 0,0 0 1 0 0,0-1-1 0 0,0 1 0 0 0,1 0 1 0 0,-1-1-1 0 0,1 1 1 0 0,2 2-1 0 0,2-1-1240 0 0</inkml:trace>
</inkml:ink>
</file>

<file path=ppt/ink/ink14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12.966"/>
    </inkml:context>
    <inkml:brush xml:id="br0">
      <inkml:brushProperty name="width" value="0.1" units="cm"/>
      <inkml:brushProperty name="height" value="0.1" units="cm"/>
      <inkml:brushProperty name="color" value="#004F8B"/>
    </inkml:brush>
  </inkml:definitions>
  <inkml:trace contextRef="#ctx0" brushRef="#br0">43 1 5983 0 0,'-5'17'337'0'0,"0"1"0"0"0,2 0 0 0 0,0 0 0 0 0,-1 21 0 0 0,-7 46 6098 0 0,9-77-5912 0 0,0 1 307 0 0,-1 0 1 0 0,2 0-1 0 0,-1 0 1 0 0,1 0 0 0 0,1 18-1 0 0,0-25-730 0 0,0 0-1 0 0,1 0 1 0 0,-1 0-1 0 0,1 0 1 0 0,-1 0-1 0 0,1-1 1 0 0,0 1-1 0 0,0 0 1 0 0,0 0-1 0 0,0 0 1 0 0,0-1-1 0 0,0 1 1 0 0,0-1-1 0 0,1 1 1 0 0,-1-1-1 0 0,1 1 1 0 0,-1-1-1 0 0,1 0 1 0 0,-1 1-1 0 0,1-1 1 0 0,0 0-1 0 0,0 0 1 0 0,-1 0-1 0 0,1-1 1 0 0,0 1-1 0 0,0 0 1 0 0,0-1-1 0 0,0 1 1 0 0,0-1-1 0 0,0 0 1 0 0,0 1-1 0 0,3-1 0 0 0,10 1 54 0 0,0-1-1 0 0,-1 0 0 0 0,1-1 0 0 0,-1-1 1 0 0,1 0-1 0 0,-1 0 0 0 0,0-2 0 0 0,0 0 1 0 0,0-1-1 0 0,0 0 0 0 0,22-12 0 0 0,-31 14-128 0 0,0 1 1 0 0,-1-1-1 0 0,1 0 0 0 0,-1-1 0 0 0,0 1 0 0 0,0-1 0 0 0,0 1 0 0 0,0-1 1 0 0,-1-1-1 0 0,0 1 0 0 0,0 0 0 0 0,0-1 0 0 0,0 0 0 0 0,0 1 0 0 0,-1-1 1 0 0,0 0-1 0 0,0 0 0 0 0,0 0 0 0 0,-1-1 0 0 0,0 1 0 0 0,0 0 1 0 0,0-1-1 0 0,-1 1 0 0 0,1 0 0 0 0,-1-1 0 0 0,-1 1 0 0 0,1-1 0 0 0,-1 1 1 0 0,0 0-1 0 0,0-1 0 0 0,0 1 0 0 0,-1 0 0 0 0,0 0 0 0 0,-3-7 0 0 0,2 5 5 0 0,-1 1 0 0 0,0-1 0 0 0,0 1 0 0 0,0 0-1 0 0,-1 0 1 0 0,0 0 0 0 0,0 1 0 0 0,0 0-1 0 0,-1 0 1 0 0,0 0 0 0 0,0 0 0 0 0,0 1-1 0 0,0 0 1 0 0,-1 1 0 0 0,0-1 0 0 0,0 1 0 0 0,0 0-1 0 0,0 1 1 0 0,0 0 0 0 0,0 0 0 0 0,-8-1-1 0 0,7 2-1002 0 0,0 0 0 0 0,-1 1 0 0 0,1-1 0 0 0,0 2 0 0 0,0-1 0 0 0,0 1 0 0 0,-9 2 0 0 0</inkml:trace>
</inkml:ink>
</file>

<file path=ppt/ink/ink1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5"/>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4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13.348"/>
    </inkml:context>
    <inkml:brush xml:id="br0">
      <inkml:brushProperty name="width" value="0.1" units="cm"/>
      <inkml:brushProperty name="height" value="0.1" units="cm"/>
      <inkml:brushProperty name="color" value="#004F8B"/>
    </inkml:brush>
  </inkml:definitions>
  <inkml:trace contextRef="#ctx0" brushRef="#br0">72 0 17503 0 0,'0'0'1872'0'0,"-8"0"-1808"0"0,0 4-64 0 0,-1 2 832 0 0,1 2 152 0 0,0 0 32 0 0,2-1 8 0 0,-2 2-584 0 0,4 1-120 0 0,2 3-16 0 0,-2 1-8 0 0,1 4-1832 0 0,-1 0-376 0 0</inkml:trace>
  <inkml:trace contextRef="#ctx0" brushRef="#br0" timeOffset="1">148 440 6911 0 0,'0'0'744'0'0,"-6"2"-744"0"0,-3-1 808 0 0</inkml:trace>
</inkml:ink>
</file>

<file path=ppt/ink/ink14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1.686"/>
    </inkml:context>
    <inkml:brush xml:id="br0">
      <inkml:brushProperty name="width" value="0.1" units="cm"/>
      <inkml:brushProperty name="height" value="0.1" units="cm"/>
      <inkml:brushProperty name="color" value="#004F8B"/>
    </inkml:brush>
  </inkml:definitions>
  <inkml:trace contextRef="#ctx0" brushRef="#br0">116 82 3679 0 0,'-2'-7'4561'0'0,"-9"-21"-1755"0"0,9 29-2784 0 0,0-1 1 0 0,0 1-1 0 0,0 0 1 0 0,0 0-1 0 0,0 0 1 0 0,1 0-1 0 0,-1 1 1 0 0,0-1-1 0 0,0 0 1 0 0,1 1-1 0 0,-1-1 1 0 0,1 1-1 0 0,-1-1 0 0 0,1 1 1 0 0,0 0-1 0 0,0 0 1 0 0,-2 2-1 0 0,-17 42 533 0 0,1-5 295 0 0,11-25-486 0 0,8-15-296 0 0,0 0 0 0 0,0-1 0 0 0,0 1 0 0 0,0-1 1 0 0,0 1-1 0 0,0-1 0 0 0,0 1 0 0 0,0-1 0 0 0,0 1 1 0 0,0-1-1 0 0,-1 1 0 0 0,1-1 0 0 0,0 1 0 0 0,0-1 0 0 0,-1 1 1 0 0,1-1-1 0 0,0 1 0 0 0,-1-1 0 0 0,1 1 0 0 0,0-1 1 0 0,-1 0-1 0 0,1 1 0 0 0,-1-1 0 0 0,1 0 0 0 0,-1 1 1 0 0,1-1-1 0 0,-1 0 0 0 0,1 1 0 0 0,-1-1 0 0 0,1 0 1 0 0,-1 0-1 0 0,1 0 0 0 0,-1 0 0 0 0,1 1 0 0 0,-1-1 0 0 0,1 0 1 0 0,-1 0-1 0 0,1 0 0 0 0,-1 0 0 0 0,1 0 0 0 0,-1 0 1 0 0,0 0-1 0 0,1-1 0 0 0,-1 1 0 0 0,1 0 0 0 0,-1 0 1 0 0,1 0-1 0 0,-1 0 0 0 0,1-1 0 0 0,-1 1 0 0 0,1 0 1 0 0,-1 0-1 0 0,1-1 0 0 0,-1 1 0 0 0,1-1 0 0 0,0 1 1 0 0,-1 0-1 0 0,1-1 0 0 0,0 1 0 0 0,-1-1 0 0 0,1 1 0 0 0,0-1 1 0 0,-1 1-1 0 0,1 0 0 0 0,-1-2 667 0 0,15 1-159 0 0,-1-1 0 0 0,1-1-1 0 0,-1 0 1 0 0,17-5 0 0 0,18-5 230 0 0,67-11 550 0 0,114-39 0 0 0,-187 48-1236 0 0,1 2 0 0 0,1 2 0 0 0,-1 2 0 0 0,87-8 0 0 0,-120 18-260 0 0,-1 0 0 0 0,1 0 1 0 0,0 1-1 0 0,-1 1 0 0 0,0-1 0 0 0,16 8 0 0 0,-5-2-449 0 0</inkml:trace>
</inkml:ink>
</file>

<file path=ppt/ink/ink14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5.073"/>
    </inkml:context>
    <inkml:brush xml:id="br0">
      <inkml:brushProperty name="width" value="0.1" units="cm"/>
      <inkml:brushProperty name="height" value="0.1" units="cm"/>
      <inkml:brushProperty name="color" value="#004F8B"/>
    </inkml:brush>
  </inkml:definitions>
  <inkml:trace contextRef="#ctx0" brushRef="#br0">429 45 3679 0 0,'0'0'8443'0'0,"-10"-24"-4227"0"0,8 22-4014 0 0,0 0-1 0 0,-1 0 1 0 0,1 0 0 0 0,-1 1-1 0 0,1-1 1 0 0,-1 1 0 0 0,1-1-1 0 0,-1 1 1 0 0,0 0 0 0 0,1 0-1 0 0,-1 0 1 0 0,0 0-1 0 0,0 1 1 0 0,0-1 0 0 0,0 1-1 0 0,0 0 1 0 0,-5 0 0 0 0,-56 4-233 0 0,50-3 323 0 0,-2 1-275 0 0,1 0 1 0 0,0 1 0 0 0,0 1-1 0 0,1 0 1 0 0,-1 1 0 0 0,1 0-1 0 0,0 2 1 0 0,0-1 0 0 0,1 2-1 0 0,-1 0 1 0 0,2 0 0 0 0,-16 14-1 0 0,20-15 9 0 0,0 1 0 0 0,0 0-1 0 0,1 0 1 0 0,0 1-1 0 0,1 0 1 0 0,0 0 0 0 0,0 1-1 0 0,1 0 1 0 0,0 0-1 0 0,1 0 1 0 0,0 0 0 0 0,1 1-1 0 0,0-1 1 0 0,0 1-1 0 0,1 0 1 0 0,1 0 0 0 0,-1 20-1 0 0,2-28-8 0 0,0 0-1 0 0,0 1 1 0 0,0-1-1 0 0,1 0 0 0 0,-1 1 1 0 0,1-1-1 0 0,0 0 1 0 0,0 0-1 0 0,0 0 1 0 0,0 1-1 0 0,1-1 1 0 0,-1 0-1 0 0,1-1 0 0 0,0 1 1 0 0,-1 0-1 0 0,2 0 1 0 0,-1-1-1 0 0,0 1 1 0 0,0-1-1 0 0,3 3 0 0 0,0-3-3 0 0,-1 1 0 0 0,1-1 0 0 0,0 1-1 0 0,-1-1 1 0 0,1 0 0 0 0,0-1 0 0 0,0 1-1 0 0,0-1 1 0 0,0 0 0 0 0,1-1-1 0 0,8 1 1 0 0,3-1 28 0 0,1-1 0 0 0,-1-1 0 0 0,1-1 0 0 0,-1 0-1 0 0,0-1 1 0 0,28-11 0 0 0,-38 13-22 0 0,0-2 0 0 0,0 1 0 0 0,-1-1 0 0 0,1 0 0 0 0,-1 0 0 0 0,0 0 0 0 0,0-1 0 0 0,-1 0 0 0 0,1 0 0 0 0,-1-1 0 0 0,0 0 0 0 0,0 1 0 0 0,-1-2 0 0 0,0 1 0 0 0,0 0 0 0 0,4-9-1 0 0,0-6 195 0 0,-1 0-1 0 0,-1 0 0 0 0,-1 0 1 0 0,4-28-1 0 0,-9 75 363 0 0,1 1-1 0 0,1 0 1 0 0,8 36-1 0 0,-2-18-525 0 0,-2 1 0 0 0,0 90 0 0 0,-8-125-50 0 0,2-8-2 0 0,-1 0 1 0 0,1 0-1 0 0,-1 0 1 0 0,1 0-1 0 0,0 0 1 0 0,0 1-1 0 0,0-1 1 0 0,1 0-1 0 0,-1 0 1 0 0,1 0-1 0 0,0 0 1 0 0,0 0-1 0 0,0 0 1 0 0,0 0-1 0 0,0 0 1 0 0,1 0-1 0 0,-1-1 1 0 0,3 5-1 0 0,12 0-3010 0 0</inkml:trace>
</inkml:ink>
</file>

<file path=ppt/ink/ink14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5.478"/>
    </inkml:context>
    <inkml:brush xml:id="br0">
      <inkml:brushProperty name="width" value="0.1" units="cm"/>
      <inkml:brushProperty name="height" value="0.1" units="cm"/>
      <inkml:brushProperty name="color" value="#004F8B"/>
    </inkml:brush>
  </inkml:definitions>
  <inkml:trace contextRef="#ctx0" brushRef="#br0">0 65 10247 0 0,'2'2'8986'0'0,"3"-5"-9292"0"0,16-6 857 0 0,0 1 1 0 0,0 1-1 0 0,1 0 0 0 0,0 2 0 0 0,0 0 0 0 0,0 2 1 0 0,0 0-1 0 0,43 1 0 0 0,-24 1-1402 0 0,52-10 0 0 0,-81 8-104 0 0</inkml:trace>
</inkml:ink>
</file>

<file path=ppt/ink/ink14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5.811"/>
    </inkml:context>
    <inkml:brush xml:id="br0">
      <inkml:brushProperty name="width" value="0.1" units="cm"/>
      <inkml:brushProperty name="height" value="0.1" units="cm"/>
      <inkml:brushProperty name="color" value="#004F8B"/>
    </inkml:brush>
  </inkml:definitions>
  <inkml:trace contextRef="#ctx0" brushRef="#br0">130 1 17359 0 0,'-22'17'1888'0'0,"3"6"-1713"0"0,11-14 81 0 0,0 1-1 0 0,0-1 1 0 0,1 1-1 0 0,0 1 0 0 0,1 0 1 0 0,0-1-1 0 0,1 2 1 0 0,0-1-1 0 0,1 1 0 0 0,0-1 1 0 0,-3 15-1 0 0,2 9 224 0 0,-4 67 0 0 0,10-91-591 0 0,-1 0 0 0 0,1 0 1 0 0,1 0-1 0 0,0-1 0 0 0,0 1 0 0 0,1 0 0 0 0,0-1 1 0 0,1 1-1 0 0,1-1 0 0 0,6 13 0 0 0,-1-7-2953 0 0</inkml:trace>
</inkml:ink>
</file>

<file path=ppt/ink/ink14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6.765"/>
    </inkml:context>
    <inkml:brush xml:id="br0">
      <inkml:brushProperty name="width" value="0.1" units="cm"/>
      <inkml:brushProperty name="height" value="0.1" units="cm"/>
      <inkml:brushProperty name="color" value="#004F8B"/>
    </inkml:brush>
  </inkml:definitions>
  <inkml:trace contextRef="#ctx0" brushRef="#br0">243 14 9671 0 0,'0'0'1146'0'0,"-33"5"2535"0"0,1 2-2725 0 0,0 1 0 0 0,1 2 1 0 0,0 1-1 0 0,-51 26 0 0 0,81-36-356 0 0,2 1-547 0 0,0 1 0 0 0,0-1 0 0 0,0 0 0 0 0,0 0 0 0 0,1 0 0 0 0,-1 0 0 0 0,1 0 0 0 0,0 0-1 0 0,-1 0 1 0 0,1 0 0 0 0,0-1 0 0 0,4 3 0 0 0,9 2 101 0 0,1 0-1 0 0,-1-2 1 0 0,29 6-1 0 0,6 1 31 0 0,-14-1 64 0 0,42 19 1 0 0,-65-23-144 0 0,-1 0 1 0 0,0 0-1 0 0,-1 1 0 0 0,0 0 1 0 0,0 1-1 0 0,19 17 0 0 0,-28-23-93 0 0,0 0-1 0 0,-1 0 1 0 0,1 0-1 0 0,-1 0 0 0 0,1 1 1 0 0,-1-1-1 0 0,0 0 1 0 0,0 0-1 0 0,0 1 1 0 0,0-1-1 0 0,-1 1 1 0 0,1-1-1 0 0,0 1 0 0 0,-1-1 1 0 0,0 1-1 0 0,0-1 1 0 0,1 1-1 0 0,-2-1 1 0 0,1 1-1 0 0,-1 3 1 0 0,0 0 6 0 0,-1-1 0 0 0,1 0 0 0 0,-2 1 0 0 0,1-1 0 0 0,0 0 0 0 0,-1 0 0 0 0,0-1 0 0 0,0 1 0 0 0,-4 4 0 0 0,-7 6 53 0 0,0 0 0 0 0,-1-1-1 0 0,-33 24 1 0 0,12-11 27 0 0,13-9-67 0 0,-1-1 1 0 0,-43 23-1 0 0,57-38-31 0 0,10-2-2 0 0,-1 0-1 0 0,0 0 1 0 0,1 0 0 0 0,-1-1-1 0 0,1 1 1 0 0,-1 0 0 0 0,0-1-1 0 0,1 1 1 0 0,-1 0 0 0 0,1-1-1 0 0,-1 1 1 0 0,1-1 0 0 0,-1 1-1 0 0,1-1 1 0 0,-1 1 0 0 0,1-1-1 0 0,-1 1 1 0 0,1-1 0 0 0,0 0-1 0 0,-1 1 1 0 0,1-1 0 0 0,0 1-1 0 0,0-1 1 0 0,-1 0 0 0 0,1 1-1 0 0,0-1 1 0 0,0 0 0 0 0,0 1-1 0 0,0-1 1 0 0,0 0 0 0 0,0 1-1 0 0,0-1 1 0 0,0 0 0 0 0,0 1-1 0 0,0-2 1 0 0,0-10-85 0 0,0 0 0 0 0,0 0 0 0 0,1 1 1 0 0,1-1-1 0 0,0 0 0 0 0,5-14 0 0 0,24-69-349 0 0,-20 68 415 0 0,0 1-1 0 0,2 0 0 0 0,1 0 1 0 0,1 1-1 0 0,1 1 1 0 0,1 1-1 0 0,1 0 0 0 0,1 1 1 0 0,26-23-1 0 0,-42 43 25 0 0,0-1 0 0 0,-1 1 0 0 0,0 0 0 0 0,1-1-1 0 0,-1 0 1 0 0,0 1 0 0 0,-1-1 0 0 0,1 0 0 0 0,0 0 0 0 0,-1 0-1 0 0,1 0 1 0 0,-1 0 0 0 0,0 0 0 0 0,0-1 0 0 0,0-3 0 0 0,-1 6-2 0 0,0 0 0 0 0,0 0 1 0 0,0 0-1 0 0,0 0 0 0 0,0 0 1 0 0,-1 0-1 0 0,1 0 1 0 0,0 0-1 0 0,-1 0 0 0 0,1 0 1 0 0,-1 0-1 0 0,1 1 0 0 0,-1-1 1 0 0,1 0-1 0 0,-1 0 0 0 0,0 1 1 0 0,1-1-1 0 0,-1 0 1 0 0,0 1-1 0 0,-1-2 0 0 0,0 1-2 0 0,-1-1 0 0 0,0 1 0 0 0,1 0 0 0 0,-1 0 0 0 0,0 0 0 0 0,0 0 0 0 0,0 1 0 0 0,0-1 0 0 0,-5 1 0 0 0,0-1-59 0 0,0 2-1 0 0,0 0 0 0 0,0 0 1 0 0,0 0-1 0 0,0 1 1 0 0,-9 3-1 0 0,2-1-547 0 0,13-4 58 0 0</inkml:trace>
</inkml:ink>
</file>

<file path=ppt/ink/ink14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7.115"/>
    </inkml:context>
    <inkml:brush xml:id="br0">
      <inkml:brushProperty name="width" value="0.1" units="cm"/>
      <inkml:brushProperty name="height" value="0.1" units="cm"/>
      <inkml:brushProperty name="color" value="#004F8B"/>
    </inkml:brush>
  </inkml:definitions>
  <inkml:trace contextRef="#ctx0" brushRef="#br0">1 39 12895 0 0,'0'0'998'0'0,"23"-19"1256"0"0,-14 15-1734 0 0,1 1-1 0 0,-1 0 1 0 0,1 0-1 0 0,0 1 0 0 0,0 0 1 0 0,0 1-1 0 0,0 0 1 0 0,0 1-1 0 0,0 0 1 0 0,15 2-1 0 0,9 3-639 0 0,56 16 0 0 0,-78-18-231 0 0,0 0-1208 0 0</inkml:trace>
</inkml:ink>
</file>

<file path=ppt/ink/ink14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7.462"/>
    </inkml:context>
    <inkml:brush xml:id="br0">
      <inkml:brushProperty name="width" value="0.1" units="cm"/>
      <inkml:brushProperty name="height" value="0.1" units="cm"/>
      <inkml:brushProperty name="color" value="#004F8B"/>
    </inkml:brush>
  </inkml:definitions>
  <inkml:trace contextRef="#ctx0" brushRef="#br0">180 0 12439 0 0,'-8'1'388'0'0,"0"-1"-1"0"0,1 1 0 0 0,-1 0 0 0 0,1 1 1 0 0,-1 0-1 0 0,1 0 0 0 0,0 0 0 0 0,-1 1 1 0 0,1 0-1 0 0,0 1 0 0 0,1-1 0 0 0,-1 1 1 0 0,-11 10-1 0 0,12-10-48 0 0,1 0 1 0 0,0 0-1 0 0,0 1 1 0 0,0 0-1 0 0,1 0 1 0 0,-1 0-1 0 0,1 1 1 0 0,0-1-1 0 0,1 1 1 0 0,-1 0-1 0 0,1 0 1 0 0,0 0-1 0 0,1 0 1 0 0,0 1-1 0 0,-3 11 0 0 0,4-6-276 0 0,0 0 0 0 0,1 0 0 0 0,1 0 0 0 0,0 0 0 0 0,0 0 0 0 0,1-1 0 0 0,1 1 0 0 0,0 0 0 0 0,1-1 0 0 0,0 0 0 0 0,0 0 0 0 0,9 14 0 0 0,29 38-5449 0 0</inkml:trace>
</inkml:ink>
</file>

<file path=ppt/ink/ink14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7.863"/>
    </inkml:context>
    <inkml:brush xml:id="br0">
      <inkml:brushProperty name="width" value="0.1" units="cm"/>
      <inkml:brushProperty name="height" value="0.1" units="cm"/>
      <inkml:brushProperty name="color" value="#004F8B"/>
    </inkml:brush>
  </inkml:definitions>
  <inkml:trace contextRef="#ctx0" brushRef="#br0">243 103 12671 0 0,'4'-19'1037'0'0,"0"3"-285"0"0,-1 1 0 0 0,0-1 0 0 0,0-21 1 0 0,-28 83 1913 0 0,13-23-2423 0 0,-2 0 1 0 0,0-2-1 0 0,-1 1 0 0 0,-2-2 1 0 0,0 0-1 0 0,-1-1 0 0 0,-24 20 0 0 0,41-38-234 0 0,-8 7 72 0 0,1 1 0 0 0,1 0 0 0 0,-1 0 1 0 0,2 0-1 0 0,-1 1 0 0 0,1 0 0 0 0,1 1 0 0 0,0-1 0 0 0,0 1 1 0 0,1 0-1 0 0,0 0 0 0 0,1 1 0 0 0,1-1 0 0 0,0 1 0 0 0,0-1 1 0 0,0 23-1 0 0,2-26-54 0 0,1 1 0 0 0,0-1 0 0 0,0 1 0 0 0,1-1 0 0 0,0 0 0 0 0,1 1 1 0 0,0-1-1 0 0,0 0 0 0 0,0 0 0 0 0,1-1 0 0 0,1 1 0 0 0,-1-1 0 0 0,1 0 0 0 0,0 0 0 0 0,0-1 1 0 0,1 1-1 0 0,0-1 0 0 0,0 0 0 0 0,1-1 0 0 0,0 1 0 0 0,0-1 0 0 0,0-1 0 0 0,13 7 0 0 0,-11-7 2 0 0,-1 0 0 0 0,1-1-1 0 0,0 0 1 0 0,0 0 0 0 0,0-1-1 0 0,0 0 1 0 0,0-1 0 0 0,1 0-1 0 0,-1 0 1 0 0,0-1 0 0 0,1 0-1 0 0,-1-1 1 0 0,0 0 0 0 0,0-1-1 0 0,1 0 1 0 0,-1 0 0 0 0,0-1-1 0 0,-1 0 1 0 0,1 0 0 0 0,0-1-1 0 0,-1 0 1 0 0,0-1 0 0 0,0 0-1 0 0,0 0 1 0 0,8-7 0 0 0,-14 9-19 0 0,1 1 0 0 0,-1 0 1 0 0,0-1-1 0 0,0 0 0 0 0,0 1 0 0 0,0-1 1 0 0,-1 0-1 0 0,1 0 0 0 0,-1 0 0 0 0,0 0 1 0 0,1 0-1 0 0,-1-1 0 0 0,-1 1 0 0 0,1 0 1 0 0,0 0-1 0 0,-1-1 0 0 0,0 1 0 0 0,0 0 1 0 0,0-1-1 0 0,0 1 0 0 0,0 0 1 0 0,-1 0-1 0 0,1-1 0 0 0,-1 1 0 0 0,0 0 1 0 0,0 0-1 0 0,0 0 0 0 0,0 0 0 0 0,-1 0 1 0 0,1 0-1 0 0,-1 0 0 0 0,0 0 0 0 0,0 0 1 0 0,0 1-1 0 0,-3-4 0 0 0,1 1-2 0 0,0-1-1 0 0,-1 1 1 0 0,0 0-1 0 0,0 0 1 0 0,0 1-1 0 0,-1 0 1 0 0,0 0-1 0 0,0 0 1 0 0,0 0-1 0 0,0 1 1 0 0,0 0-1 0 0,-1 0 1 0 0,1 1-1 0 0,-1 0 1 0 0,-13-3-1 0 0,6 4-142 0 0,0 1-1 0 0,-1 0 1 0 0,1 1 0 0 0,0 1-1 0 0,-16 3 1 0 0,29-4-145 0 0</inkml:trace>
</inkml:ink>
</file>

<file path=ppt/ink/ink14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8.233"/>
    </inkml:context>
    <inkml:brush xml:id="br0">
      <inkml:brushProperty name="width" value="0.1" units="cm"/>
      <inkml:brushProperty name="height" value="0.1" units="cm"/>
      <inkml:brushProperty name="color" value="#004F8B"/>
    </inkml:brush>
  </inkml:definitions>
  <inkml:trace contextRef="#ctx0" brushRef="#br0">0 7 13967 0 0,'0'0'1262'0'0,"14"1"-636"0"0,-9-1-502 0 0,28 0 1415 0 0,0 1 1 0 0,-1 1-1 0 0,36 8 0 0 0,-67-10-1540 0 0,60 9 156 0 0,-58-8-397 0 0,-1-1-1 0 0,1 0 1 0 0,0 0 0 0 0,0-1-1 0 0,0 1 1 0 0,0 0-1 0 0,-1-1 1 0 0,1 0 0 0 0,0 0-1 0 0,0 1 1 0 0,-1-2-1 0 0,1 1 1 0 0,0 0 0 0 0,-1 0-1 0 0,0-1 1 0 0,1 1-1 0 0,-1-1 1 0 0,3-3 0 0 0,4-6-1468 0 0</inkml:trace>
</inkml:ink>
</file>

<file path=ppt/ink/ink1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6"/>
    </inkml:context>
    <inkml:brush xml:id="br0">
      <inkml:brushProperty name="width" value="0.1" units="cm"/>
      <inkml:brushProperty name="height" value="0.1" units="cm"/>
      <inkml:brushProperty name="color" value="#AB008B"/>
    </inkml:brush>
  </inkml:definitions>
  <inkml:trace contextRef="#ctx0" brushRef="#br0">18 11 5983 0 0,'-11'-10'16253'0'0,"10"16"-16125"0"0,-1 0-1 0 0,1 0 0 0 0,0 0 0 0 0,0 1 0 0 0,1-1 0 0 0,0 0 0 0 0,0 1 0 0 0,2 11 1 0 0,13 58 314 0 0,-9-49-202 0 0,0-1-61 0 0,0 0 0 0 0,2 0-1 0 0,0-1 1 0 0,23 45 0 0 0,-22-55-181 0 0,1 1 1 0 0,0-2-1 0 0,1 0 1 0 0,0 0-1 0 0,1-1 1 0 0,1 0-1 0 0,0-1 1 0 0,18 13-1 0 0,-8-8-1317 0 0,-11-10-90 0 0</inkml:trace>
</inkml:ink>
</file>

<file path=ppt/ink/ink14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8.635"/>
    </inkml:context>
    <inkml:brush xml:id="br0">
      <inkml:brushProperty name="width" value="0.1" units="cm"/>
      <inkml:brushProperty name="height" value="0.1" units="cm"/>
      <inkml:brushProperty name="color" value="#004F8B"/>
    </inkml:brush>
  </inkml:definitions>
  <inkml:trace contextRef="#ctx0" brushRef="#br0">113 2 13823 0 0,'-10'-1'1247'0'0,"7"1"-1082"0"0,0 0 1 0 0,0 1-1 0 0,1 0 0 0 0,-1-1 0 0 0,0 1 1 0 0,0 0-1 0 0,1 0 0 0 0,-1 0 1 0 0,0 1-1 0 0,1-1 0 0 0,-1 1 0 0 0,1-1 1 0 0,0 1-1 0 0,-1 0 0 0 0,1 0 1 0 0,0 0-1 0 0,0 0 0 0 0,0 0 0 0 0,0 1 1 0 0,-1 2-1 0 0,-1 0 615 0 0,-1 0-595 0 0,1 0 1 0 0,0 1 0 0 0,0-1-1 0 0,0 1 1 0 0,0 0 0 0 0,1 0-1 0 0,0 1 1 0 0,1-1 0 0 0,-1 1 0 0 0,1-1-1 0 0,1 1 1 0 0,-2 8 0 0 0,1 5 824 0 0,1-1 0 0 0,2 38 1 0 0,1 10-170 0 0,-1-36-1626 0 0,1 0-1 0 0,12 54 1 0 0,-12-76 693 0 0,4 9-2578 0 0,-3-12 452 0 0</inkml:trace>
</inkml:ink>
</file>

<file path=ppt/ink/ink14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8.979"/>
    </inkml:context>
    <inkml:brush xml:id="br0">
      <inkml:brushProperty name="width" value="0.1" units="cm"/>
      <inkml:brushProperty name="height" value="0.1" units="cm"/>
      <inkml:brushProperty name="color" value="#004F8B"/>
    </inkml:brush>
  </inkml:definitions>
  <inkml:trace contextRef="#ctx0" brushRef="#br0">0 169 8751 0 0,'10'-31'952'0'0,"-4"21"-424"0"0,0 0-1 0 0,1 1 0 0 0,0-1 0 0 0,1 1 1 0 0,-1 1-1 0 0,2-1 0 0 0,-1 1 1 0 0,1 1-1 0 0,0 0 0 0 0,1 0 0 0 0,0 1 1 0 0,19-10-1 0 0,-22 13-182 0 0,0-1 1 0 0,1 1-1 0 0,-1 1 1 0 0,1-1 0 0 0,0 2-1 0 0,0-1 1 0 0,0 1-1 0 0,0 0 1 0 0,0 0-1 0 0,0 1 1 0 0,0 0-1 0 0,0 1 1 0 0,0-1-1 0 0,0 2 1 0 0,0-1-1 0 0,0 1 1 0 0,0 0-1 0 0,-1 1 1 0 0,13 5-1 0 0,-18-6-340 0 0,1-1 0 0 0,-1 1 0 0 0,0 0 0 0 0,0 0 0 0 0,0 0 0 0 0,0 0 0 0 0,0 0 0 0 0,0 1 0 0 0,-1-1 0 0 0,1 1 0 0 0,-1-1 0 0 0,0 1 0 0 0,1-1 0 0 0,-1 1 0 0 0,0 0-1 0 0,-1-1 1 0 0,1 1 0 0 0,0 0 0 0 0,-1 0 0 0 0,1-1 0 0 0,-1 1 0 0 0,0 0 0 0 0,0 0 0 0 0,0 0 0 0 0,-1 0 0 0 0,1 0 0 0 0,-1-1 0 0 0,1 1 0 0 0,-1 0 0 0 0,-1 4 0 0 0,-4 10 26 0 0,0 0 0 0 0,-1 0 0 0 0,-16 25 1 0 0,16-29-28 0 0,-13 23-19 0 0,-24 46-64 0 0,42-77 75 0 0,-1 1 0 0 0,1 0 0 0 0,0 0 0 0 0,1 0-1 0 0,-1 1 1 0 0,1-1 0 0 0,1 0 0 0 0,-1 0 0 0 0,1 1 0 0 0,0-1-1 0 0,1 9 1 0 0,0-12 3 0 0,1 0-1 0 0,0 0 0 0 0,0 0 1 0 0,0 0-1 0 0,0 0 1 0 0,0 0-1 0 0,0 0 1 0 0,1-1-1 0 0,-1 1 0 0 0,1-1 1 0 0,0 0-1 0 0,-1 0 1 0 0,1 0-1 0 0,0 0 1 0 0,1 0-1 0 0,-1-1 1 0 0,0 1-1 0 0,0-1 0 0 0,1 0 1 0 0,-1 0-1 0 0,0 0 1 0 0,5 0-1 0 0,11 4-10 0 0,1-1 0 0 0,27 2 0 0 0,-5-4-503 0 0,0-2-1 0 0,0-1 1 0 0,45-8 0 0 0,-64 5-1448 0 0</inkml:trace>
</inkml:ink>
</file>

<file path=ppt/ink/ink14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29.334"/>
    </inkml:context>
    <inkml:brush xml:id="br0">
      <inkml:brushProperty name="width" value="0.1" units="cm"/>
      <inkml:brushProperty name="height" value="0.1" units="cm"/>
      <inkml:brushProperty name="color" value="#004F8B"/>
    </inkml:brush>
  </inkml:definitions>
  <inkml:trace contextRef="#ctx0" brushRef="#br0">1 1 9671 0 0,'0'0'875'0'0,"27"0"-411"0"0,108 3 9744 0 0,-36 9-9211 0 0,-1 6-3486 0 0</inkml:trace>
  <inkml:trace contextRef="#ctx0" brushRef="#br0" timeOffset="1">19 294 4607 0 0,'0'0'488'0'0,"14"4"-488"0"0,5-2 2832 0 0,5 0 552 0 0,7-1 104 0 0,2-2 32 0 0,2-1-2536 0 0,0 2-504 0 0,-1 0-104 0 0,-2 0-24 0 0,-5 0-184 0 0,-2 0-40 0 0,-2 0 0 0 0,-3 0-5696 0 0,-2 0-1144 0 0</inkml:trace>
</inkml:ink>
</file>

<file path=ppt/ink/ink14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36.350"/>
    </inkml:context>
    <inkml:brush xml:id="br0">
      <inkml:brushProperty name="width" value="0.1" units="cm"/>
      <inkml:brushProperty name="height" value="0.1" units="cm"/>
      <inkml:brushProperty name="color" value="#004F8B"/>
    </inkml:brush>
  </inkml:definitions>
  <inkml:trace contextRef="#ctx0" brushRef="#br0">1 217 5063 0 0,'0'0'390'0'0,"5"-41"7072"0"0,-1 31-7109 0 0,0-1 0 0 0,1 1 1 0 0,0 0-1 0 0,1 0 0 0 0,0 1 0 0 0,0-1 0 0 0,1 1 0 0 0,1 1 0 0 0,-1-1 0 0 0,1 1 0 0 0,1 1 0 0 0,-1-1 0 0 0,1 2 1 0 0,1-1-1 0 0,-1 1 0 0 0,1 0 0 0 0,0 1 0 0 0,0 0 0 0 0,1 1 0 0 0,-1 0 0 0 0,1 1 0 0 0,0 0 0 0 0,0 1 0 0 0,0 0 1 0 0,1 0-1 0 0,-1 1 0 0 0,18 1 0 0 0,-27 0-326 0 0,-1 0 1 0 0,0 0-1 0 0,0 0 1 0 0,0 0-1 0 0,1 0 1 0 0,-1 0-1 0 0,0 1 1 0 0,0-1-1 0 0,0 0 0 0 0,0 1 1 0 0,0-1-1 0 0,1 1 1 0 0,-1-1-1 0 0,0 1 1 0 0,0-1-1 0 0,0 1 1 0 0,0 0-1 0 0,-1 0 1 0 0,1-1-1 0 0,0 1 1 0 0,0 0-1 0 0,0 0 0 0 0,0 0 1 0 0,-1 0-1 0 0,1 0 1 0 0,1 2-1 0 0,-2 0-7 0 0,1 0 1 0 0,0 0-1 0 0,-1 0 0 0 0,1 0 0 0 0,-1 0 0 0 0,0 0 0 0 0,0 0 1 0 0,0 0-1 0 0,0 0 0 0 0,-2 5 0 0 0,-2 8-5 0 0,0 1-1 0 0,-2-1 1 0 0,-7 15-1 0 0,12-27 29 0 0,-28 54-267 0 0,-1-1-1 0 0,-68 91 1 0 0,22-35 22 0 0,73-108 214 0 0,5-4 30 0 0,0 0 0 0 0,0-1 0 0 0,0 1 0 0 0,0-1 0 0 0,0 0 1 0 0,0 1-1 0 0,1-1 0 0 0,-1 0 0 0 0,0 0 0 0 0,4-1 0 0 0,9-2-17 0 0,15-5 121 0 0,1 1 0 0 0,0 2-1 0 0,0 1 1 0 0,0 2 0 0 0,0 1 0 0 0,0 1 0 0 0,37 6 0 0 0,-51 2-337 0 0,-16-7-57 0 0,1 0 0 0 0,-1 0-1 0 0,0 0 1 0 0,1 0 0 0 0,-1-1-1 0 0,1 1 1 0 0,-1 0 0 0 0,1-1 0 0 0,-1 1-1 0 0,1-1 1 0 0,-1 0 0 0 0,1 1 0 0 0,0-1-1 0 0,1 0 1 0 0,6-1-1536 0 0</inkml:trace>
</inkml:ink>
</file>

<file path=ppt/ink/ink14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37.049"/>
    </inkml:context>
    <inkml:brush xml:id="br0">
      <inkml:brushProperty name="width" value="0.1" units="cm"/>
      <inkml:brushProperty name="height" value="0.1" units="cm"/>
      <inkml:brushProperty name="color" value="#004F8B"/>
    </inkml:brush>
  </inkml:definitions>
  <inkml:trace contextRef="#ctx0" brushRef="#br0">138 13 12175 0 0,'0'0'1106'0'0,"28"-11"6522"0"0,-30 11-7565 0 0,0-1 0 0 0,0 1 0 0 0,0 0 0 0 0,0-1 0 0 0,0 1 1 0 0,0 0-1 0 0,0 0 0 0 0,0 0 0 0 0,0 1 0 0 0,1-1 0 0 0,-1 0 1 0 0,0 1-1 0 0,0-1 0 0 0,0 1 0 0 0,0 0 0 0 0,0-1 0 0 0,0 1 1 0 0,1 0-1 0 0,-1 0 0 0 0,0 0 0 0 0,1 1 0 0 0,-2 0 0 0 0,-41 32-54 0 0,40-30 65 0 0,-3 1-73 0 0,0 0 0 0 0,1 1 0 0 0,0 0 0 0 0,0 0-1 0 0,1 1 1 0 0,-1 0 0 0 0,1 0 0 0 0,1 0-1 0 0,-1 0 1 0 0,1 1 0 0 0,1 0 0 0 0,-1 0-1 0 0,-2 9 1 0 0,6-15 1 0 0,0-1 0 0 0,1 0 1 0 0,-1 1-1 0 0,0-1 0 0 0,0 1 0 0 0,1-1 0 0 0,-1 1 0 0 0,0-1 0 0 0,1 0 0 0 0,0 1 0 0 0,-1-1 1 0 0,1 0-1 0 0,0 1 0 0 0,0-1 0 0 0,-1 0 0 0 0,1 0 0 0 0,0 0 0 0 0,0 0 0 0 0,1 0 1 0 0,-1 0-1 0 0,0 0 0 0 0,0 0 0 0 0,0 0 0 0 0,0 0 0 0 0,1-1 0 0 0,-1 1 0 0 0,0 0 1 0 0,1-1-1 0 0,1 1 0 0 0,-2-1-2 0 0,12 4 154 0 0,1-1 0 0 0,-1-1 0 0 0,1-1 0 0 0,-1 0 0 0 0,1 0-1 0 0,-1-2 1 0 0,1 1 0 0 0,23-6 0 0 0,-16 4 107 0 0,1 0 0 0 0,29 1 0 0 0,-37 2-125 0 0,1 1 0 0 0,0 0 0 0 0,27 8 0 0 0,-37-8-107 0 0,0 0 0 0 0,-1 0 0 0 0,1 0 0 0 0,-1 1 0 0 0,1 0 0 0 0,-1 0 0 0 0,0 0 0 0 0,0 0 0 0 0,0 1 0 0 0,-1-1 0 0 0,1 1 0 0 0,-1 0 0 0 0,0 0 0 0 0,0 0 0 0 0,3 6 0 0 0,-3-4-22 0 0,2 1 53 0 0,-1 0 0 0 0,0 0 0 0 0,0 0 0 0 0,-1 1 0 0 0,0-1 0 0 0,0 1 0 0 0,0 0 0 0 0,-1 0 0 0 0,-1 0 0 0 0,1 0 0 0 0,-1 0 0 0 0,-1 0 0 0 0,1 0 0 0 0,-1 1 0 0 0,-1-1 0 0 0,0 0 0 0 0,0 0 0 0 0,-2 9 0 0 0,1-12-16 0 0,1 0 0 0 0,-1-1 1 0 0,0 1-1 0 0,-1 0 1 0 0,1-1-1 0 0,-1 0 0 0 0,0 1 1 0 0,0-1-1 0 0,0 0 0 0 0,0-1 1 0 0,-1 1-1 0 0,0 0 0 0 0,0-1 1 0 0,0 0-1 0 0,0 0 0 0 0,0 0 1 0 0,0-1-1 0 0,-1 1 1 0 0,1-1-1 0 0,-1 0 0 0 0,0 0 1 0 0,-9 2-1 0 0,1-1 10 0 0,0-1 0 0 0,-1 0 0 0 0,1-1-1 0 0,-1 0 1 0 0,0-1 0 0 0,-22-3 0 0 0,-21 7-3239 0 0,45-4 1322 0 0</inkml:trace>
</inkml:ink>
</file>

<file path=ppt/ink/ink14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37.435"/>
    </inkml:context>
    <inkml:brush xml:id="br0">
      <inkml:brushProperty name="width" value="0.1" units="cm"/>
      <inkml:brushProperty name="height" value="0.1" units="cm"/>
      <inkml:brushProperty name="color" value="#004F8B"/>
    </inkml:brush>
  </inkml:definitions>
  <inkml:trace contextRef="#ctx0" brushRef="#br0">1 60 10135 0 0,'68'-19'1812'0'0,"92"-10"11061"0"0,-102 22-11763 0 0,-37 4-1144 0 0,0 2-1 0 0,0 0 1 0 0,22 3 0 0 0,28 10-3536 0 0,-49-7 774 0 0,-1 0-4472 0 0</inkml:trace>
</inkml:ink>
</file>

<file path=ppt/ink/ink14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2.170"/>
    </inkml:context>
    <inkml:brush xml:id="br0">
      <inkml:brushProperty name="width" value="0.1" units="cm"/>
      <inkml:brushProperty name="height" value="0.1" units="cm"/>
      <inkml:brushProperty name="color" value="#004F8B"/>
    </inkml:brush>
  </inkml:definitions>
  <inkml:trace contextRef="#ctx0" brushRef="#br0">211 113 4143 0 0,'0'0'319'0'0,"29"-26"8880"0"0,-28 24-8904 0 0,-1 0 0 0 0,1 0 1 0 0,0 0-1 0 0,-1-1 0 0 0,1 1 1 0 0,-1 0-1 0 0,0-1 0 0 0,0 1 1 0 0,0 0-1 0 0,0 0 1 0 0,0-1-1 0 0,0 1 0 0 0,-1 0 1 0 0,1-1-1 0 0,-1 1 0 0 0,1 0 1 0 0,-1 0-1 0 0,0 0 0 0 0,0 0 1 0 0,-2-4-1 0 0,1 3-86 0 0,-1 1-1 0 0,1-1 1 0 0,0 1 0 0 0,-1-1-1 0 0,0 1 1 0 0,1 0-1 0 0,-1 0 1 0 0,0 0 0 0 0,0 0-1 0 0,0 1 1 0 0,-1-1 0 0 0,-5-1-1 0 0,4 1-119 0 0,0 1 0 0 0,0-1-1 0 0,0 1 1 0 0,-1 1 0 0 0,1-1 0 0 0,0 1-1 0 0,0-1 1 0 0,-1 2 0 0 0,1-1 0 0 0,0 0-1 0 0,-1 1 1 0 0,1 0 0 0 0,0 0-1 0 0,0 1 1 0 0,0 0 0 0 0,0-1 0 0 0,0 2-1 0 0,0-1 1 0 0,-4 4 0 0 0,0 1-14 0 0,1 2 0 0 0,0-1 0 0 0,0 1 0 0 0,1 0 1 0 0,1 1-1 0 0,0 0 0 0 0,0 0 0 0 0,0 0 0 0 0,-4 14 0 0 0,8-20-48 0 0,0 0-1 0 0,0 0 0 0 0,1 1 0 0 0,0-1 1 0 0,-1 1-1 0 0,1-1 0 0 0,1 1 0 0 0,-1-1 0 0 0,1 1 1 0 0,-1 0-1 0 0,2-1 0 0 0,-1 1 0 0 0,0 0 1 0 0,1-1-1 0 0,0 1 0 0 0,0-1 0 0 0,0 1 0 0 0,0-1 1 0 0,1 1-1 0 0,0-1 0 0 0,0 0 0 0 0,0 0 0 0 0,0 0 1 0 0,1 0-1 0 0,4 5 0 0 0,-4-7-24 0 0,0 0 0 0 0,1 0 0 0 0,-1-1 1 0 0,1 1-1 0 0,-1-1 0 0 0,1 0 0 0 0,0 0 0 0 0,-1 0 0 0 0,1 0 0 0 0,0-1 0 0 0,0 0 0 0 0,-1 0 1 0 0,1 0-1 0 0,0 0 0 0 0,0 0 0 0 0,0-1 0 0 0,-1 1 0 0 0,1-1 0 0 0,0 0 0 0 0,-1 0 0 0 0,1-1 1 0 0,-1 1-1 0 0,1-1 0 0 0,3-2 0 0 0,13-5 22 0 0,0-2-1 0 0,28-20 1 0 0,-48 31-24 0 0,22-16 28 0 0,-1 0 0 0 0,23-25-1 0 0,5-15 1171 0 0,-52 60-1162 0 0,1 0 0 0 0,-1 0-1 0 0,1 1 1 0 0,0-1 0 0 0,0 0-1 0 0,1 1 1 0 0,0-1-1 0 0,-2 9 1 0 0,3-12-30 0 0,-4 21-9 0 0,1 0 0 0 0,1 0 1 0 0,1 0-1 0 0,1 0 0 0 0,4 35 0 0 0,27 107-32 0 0,-24-138-345 0 0,2 0 1 0 0,1-1-1 0 0,1 0 0 0 0,0-1 0 0 0,25 37 0 0 0,-30-51-837 0 0</inkml:trace>
</inkml:ink>
</file>

<file path=ppt/ink/ink14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5.129"/>
    </inkml:context>
    <inkml:brush xml:id="br0">
      <inkml:brushProperty name="width" value="0.1" units="cm"/>
      <inkml:brushProperty name="height" value="0.1" units="cm"/>
      <inkml:brushProperty name="color" value="#004F8B"/>
    </inkml:brush>
  </inkml:definitions>
  <inkml:trace contextRef="#ctx0" brushRef="#br0">7 12 16327 0 0,'-6'-11'6600'0'0,"7"16"-6589"0"0,11 40 150 0 0,-8-13-6314 0 0,-4-5-1130 0 0</inkml:trace>
</inkml:ink>
</file>

<file path=ppt/ink/ink14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5.478"/>
    </inkml:context>
    <inkml:brush xml:id="br0">
      <inkml:brushProperty name="width" value="0.1" units="cm"/>
      <inkml:brushProperty name="height" value="0.1" units="cm"/>
      <inkml:brushProperty name="color" value="#004F8B"/>
    </inkml:brush>
  </inkml:definitions>
  <inkml:trace contextRef="#ctx0" brushRef="#br0">15 9 19727 0 0,'0'0'1928'0'0,"-9"-6"-1720"0"0,4 4 352 0 0,11 10 16 0 0,2-2-768 0 0</inkml:trace>
</inkml:ink>
</file>

<file path=ppt/ink/ink14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7.250"/>
    </inkml:context>
    <inkml:brush xml:id="br0">
      <inkml:brushProperty name="width" value="0.1" units="cm"/>
      <inkml:brushProperty name="height" value="0.1" units="cm"/>
      <inkml:brushProperty name="color" value="#004F8B"/>
    </inkml:brush>
  </inkml:definitions>
  <inkml:trace contextRef="#ctx0" brushRef="#br0">168 134 5983 0 0,'-4'-2'12420'0'0,"-13"-8"-11145"0"0,-15 9-802 0 0,0 2 0 0 0,-51 9 0 0 0,126 6 462 0 0,1 0-491 0 0,50 23-1 0 0,-44-12-154 0 0,-13-7-35 0 0,-1 1 0 0 0,35 26 0 0 0,-63-41-213 0 0,0 0 0 0 0,-1 0 0 0 0,1 1 0 0 0,-1 0 0 0 0,-1 1 0 0 0,1 0 0 0 0,-2 0 0 0 0,1 0 0 0 0,-1 1 0 0 0,0-1 0 0 0,0 1 0 0 0,-1 0 0 0 0,5 18 0 0 0,-8-23-3 0 0,-1 1-1 0 0,1-1 0 0 0,-1 0 0 0 0,0 0 1 0 0,0 0-1 0 0,-1 0 0 0 0,1 0 0 0 0,-1 0 0 0 0,0 0 1 0 0,0 0-1 0 0,0 0 0 0 0,-1 0 0 0 0,1 0 1 0 0,-1 0-1 0 0,0-1 0 0 0,0 1 0 0 0,0-1 1 0 0,-1 1-1 0 0,1-1 0 0 0,-1 0 0 0 0,1 0 0 0 0,-1 0 1 0 0,0 0-1 0 0,-6 3 0 0 0,-7 6-12 0 0,-1 0-1 0 0,-1-2 1 0 0,-33 16-1 0 0,14-8-6 0 0,20-8 1 0 0,3-2 9 0 0,1 0 0 0 0,-1-1-1 0 0,-1-1 1 0 0,1 0-1 0 0,-1-1 1 0 0,0 0 0 0 0,-22 3-1 0 0,35-7-27 0 0,0-1 0 0 0,0 0 0 0 0,0 0 0 0 0,0 0 0 0 0,0 0 0 0 0,-1 0 0 0 0,1-1 0 0 0,0 1 0 0 0,0-1 0 0 0,0 1 0 0 0,0-1 0 0 0,0 0 0 0 0,0 1 0 0 0,0-1 0 0 0,0 0 0 0 0,0-1 0 0 0,0 1 0 0 0,1 0 0 0 0,-1 0 0 0 0,0-1 0 0 0,1 1 0 0 0,-2-3 0 0 0,1 1 0 0 0,0 0 0 0 0,1 1 0 0 0,0-1 0 0 0,0 0 0 0 0,0-1 0 0 0,0 1 0 0 0,0 0 0 0 0,1 0 0 0 0,-1 0 0 0 0,1 0 0 0 0,0 0 0 0 0,0-1 0 0 0,1-3 0 0 0,1-11 0 0 0,1 1 0 0 0,1 0 0 0 0,1 0 0 0 0,8-19 0 0 0,-11 31 0 0 0,24-61 0 0 0,3 1 0 0 0,3 2 0 0 0,79-118 0 0 0,-105 173 4 0 0,-1 0 0 0 0,1-1 0 0 0,-2 0 0 0 0,1 0 0 0 0,-1 0 0 0 0,-1 0 0 0 0,4-12 0 0 0,-7 19-3 0 0,1 0 0 0 0,-1 1 0 0 0,0-1 1 0 0,0 0-1 0 0,0 0 0 0 0,0 1 0 0 0,0-1 0 0 0,0 0 0 0 0,-1 1 0 0 0,1-1 0 0 0,0 0 0 0 0,-1 1 0 0 0,1-1 1 0 0,-1 0-1 0 0,0 1 0 0 0,0-1 0 0 0,0 1 0 0 0,1 0 0 0 0,-3-3 0 0 0,1 2 0 0 0,0 1-1 0 0,-1-1 1 0 0,1 1-1 0 0,0-1 1 0 0,-1 1 0 0 0,1 0-1 0 0,-1 0 1 0 0,0 0-1 0 0,1 1 1 0 0,-1-1 0 0 0,0 0-1 0 0,1 1 1 0 0,-1 0-1 0 0,0 0 1 0 0,0 0 0 0 0,-3 0-1 0 0,2 0-17 0 0,-1 1 1 0 0,1-1-1 0 0,0 1 0 0 0,0 0 0 0 0,-1 0 1 0 0,1 1-1 0 0,0-1 0 0 0,0 1 0 0 0,0 0 1 0 0,1 0-1 0 0,-1 0 0 0 0,0 1 0 0 0,1-1 1 0 0,0 1-1 0 0,-1 0 0 0 0,1 0 0 0 0,-5 6 1 0 0,-18 14-115 0 0</inkml:trace>
</inkml:ink>
</file>

<file path=ppt/ink/ink1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7"/>
    </inkml:context>
    <inkml:brush xml:id="br0">
      <inkml:brushProperty name="width" value="0.1" units="cm"/>
      <inkml:brushProperty name="height" value="0.1" units="cm"/>
      <inkml:brushProperty name="color" value="#AB008B"/>
    </inkml:brush>
  </inkml:definitions>
  <inkml:trace contextRef="#ctx0" brushRef="#br0">2 117 3223 0 0,'0'-44'14090'0'0,"-1"41"-13873"0"0,1 0 0 0 0,-1 0 0 0 0,1 0 0 0 0,0 0 0 0 0,0 0 1 0 0,0 0-1 0 0,0 0 0 0 0,1 0 0 0 0,-1 0 0 0 0,1 0 0 0 0,0 0 1 0 0,0 0-1 0 0,0 0 0 0 0,0 0 0 0 0,0 1 0 0 0,1-1 0 0 0,-1 0 1 0 0,1 1-1 0 0,-1-1 0 0 0,1 1 0 0 0,0-1 0 0 0,0 1 0 0 0,1 0 1 0 0,2-3-1 0 0,-3 4-88 0 0,33 13 180 0 0,-33-11-296 0 0,1 0 0 0 0,0 0 0 0 0,0 1 0 0 0,-1 0 0 0 0,1-1 0 0 0,-1 1 0 0 0,1 0 0 0 0,-1 0-1 0 0,0 0 1 0 0,1 1 0 0 0,-1-1 0 0 0,0 1 0 0 0,-1-1 0 0 0,1 1 0 0 0,0-1 0 0 0,-1 1 0 0 0,0 0-1 0 0,1 0 1 0 0,-1 0 0 0 0,0 0 0 0 0,0 0 0 0 0,-1 0 0 0 0,1 0 0 0 0,-1 0 0 0 0,1 0 0 0 0,-1 0-1 0 0,0 0 1 0 0,0 0 0 0 0,-1 6 0 0 0,-2 7 3 0 0,-1-1 0 0 0,0 0 0 0 0,-1 0 0 0 0,-13 27 0 0 0,-1 3-165 0 0,4 9 44 0 0,-10 29-178 0 0,59-81 153 0 0,57-11 487 0 0,108-6 729 0 0,-150 8-2750 0 0,-38 3-64 0 0</inkml:trace>
</inkml:ink>
</file>

<file path=ppt/ink/ink14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0.966"/>
    </inkml:context>
    <inkml:brush xml:id="br0">
      <inkml:brushProperty name="width" value="0.1" units="cm"/>
      <inkml:brushProperty name="height" value="0.1" units="cm"/>
      <inkml:brushProperty name="color" value="#004F8B"/>
    </inkml:brush>
  </inkml:definitions>
  <inkml:trace contextRef="#ctx0" brushRef="#br0">51 149 12783 0 0,'-4'-2'153'0'0,"0"1"-1"0"0,0-1 0 0 0,0 0 0 0 0,0 0 1 0 0,0 0-1 0 0,0-1 0 0 0,1 1 0 0 0,-7-6 0 0 0,0-9 5533 0 0,41 13-1801 0 0,19-8-3226 0 0,-39 8-290 0 0,157-37 695 0 0,86 1-678 0 0,-208 34-290 0 0,-46 10-63 0 0,0-1 1 0 0,-1 1-1 0 0,1 0 0 0 0,-1-1 0 0 0,0 1 1 0 0,1 0-1 0 0,-2-1 0 0 0,1 1 1 0 0,-3 5-1 0 0,-42 65 171 0 0,27-46-202 0 0,2 0 1 0 0,1 2-1 0 0,-17 40 0 0 0,1 21-157 0 0,-30 132 1 0 0,61-217-389 0 0,0 1 1 0 0,1-1-1 0 0,-1 1 1 0 0,1 0-1 0 0,1-1 0 0 0,-1 1 1 0 0,3 8-1 0 0,0 16-2195 0 0</inkml:trace>
</inkml:ink>
</file>

<file path=ppt/ink/ink14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1.351"/>
    </inkml:context>
    <inkml:brush xml:id="br0">
      <inkml:brushProperty name="width" value="0.1" units="cm"/>
      <inkml:brushProperty name="height" value="0.1" units="cm"/>
      <inkml:brushProperty name="color" value="#004F8B"/>
    </inkml:brush>
  </inkml:definitions>
  <inkml:trace contextRef="#ctx0" brushRef="#br0">14 238 3679 0 0,'-2'-4'6570'0'0,"-5"-20"-3617"0"0,6 20-2483 0 0,0-1 0 0 0,0 0-1 0 0,0 0 1 0 0,1 0 0 0 0,0 1 0 0 0,0-1 0 0 0,0 0 0 0 0,1 0-1 0 0,-1 0 1 0 0,1 1 0 0 0,0-1 0 0 0,0 0 0 0 0,1 1-1 0 0,0-1 1 0 0,-1 1 0 0 0,1-1 0 0 0,1 1 0 0 0,4-8 0 0 0,-1 5-140 0 0,0 1 0 0 0,1 0 1 0 0,-1 0-1 0 0,1 1 1 0 0,0-1-1 0 0,1 1 0 0 0,-1 1 1 0 0,1 0-1 0 0,14-6 0 0 0,39-11-24 0 0,35 4 363 0 0,66 12-1650 0 0,-149 5 662 0 0,-10 0-51 0 0,1 0 0 0 0,-1-1 1 0 0,0 1-1 0 0,0-1 0 0 0,0 0 0 0 0,1 0 0 0 0,-1 0 1 0 0,0 0-1 0 0,0-1 0 0 0,3-1 0 0 0</inkml:trace>
</inkml:ink>
</file>

<file path=ppt/ink/ink14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1.680"/>
    </inkml:context>
    <inkml:brush xml:id="br0">
      <inkml:brushProperty name="width" value="0.1" units="cm"/>
      <inkml:brushProperty name="height" value="0.1" units="cm"/>
      <inkml:brushProperty name="color" value="#004F8B"/>
    </inkml:brush>
  </inkml:definitions>
  <inkml:trace contextRef="#ctx0" brushRef="#br0">64 45 15343 0 0,'0'0'1394'0'0,"-6"-24"-1124"0"0,-5 3 6212 0 0,12 42-4922 0 0,11 40-3791 0 0,-9-52 316 0 0</inkml:trace>
  <inkml:trace contextRef="#ctx0" brushRef="#br0" timeOffset="1">55 448 19583 0 0,'0'0'40'0'0,"0"1"0"0"0,0 0 0 0 0,0 0 0 0 0,0-1-1 0 0,-1 1 1 0 0,1 0 0 0 0,0 0 0 0 0,0-1 0 0 0,-1 1 0 0 0,1 0-1 0 0,0-1 1 0 0,-1 1 0 0 0,1 0 0 0 0,-1-1 0 0 0,1 1 0 0 0,0-1 0 0 0,-1 1-1 0 0,0 0 1 0 0,1-1 0 0 0,-1 1 0 0 0,1-1 0 0 0,-1 0 0 0 0,0 1-1 0 0,1-1 1 0 0,-1 1 0 0 0,0-1 0 0 0,1 0 0 0 0,-1 0 0 0 0,0 1-1 0 0,0-1 1 0 0,1 0 0 0 0,-1 0 0 0 0,0 0 0 0 0,0 0 0 0 0,1 0 0 0 0,-1 0-1 0 0,0 0 1 0 0,0 0 0 0 0,1 0 0 0 0,-1 0 0 0 0,0 0 0 0 0,0 0-1 0 0,1-1 1 0 0,-1 1 0 0 0,-1-1 0 0 0,1 1-1 0 0,0 0 1 0 0,0-1-1 0 0,0 1 0 0 0,0 0 0 0 0,0 0 1 0 0,0 0-1 0 0,0 0 0 0 0,0 0 1 0 0,0 0-1 0 0,0 0 0 0 0,0 0 1 0 0,-1 1-1 0 0,1-1 0 0 0,0 0 1 0 0,0 0-1 0 0,0 1 0 0 0,0-1 0 0 0,0 1 1 0 0,0-1-1 0 0,0 1 0 0 0,1-1 1 0 0,-1 1-1 0 0,0 0 0 0 0,0 0 1 0 0,0-1-1 0 0,0 1 0 0 0,-1 2 879 0 0,4 28 1250 0 0,1-25-2491 0 0,1 0 1 0 0,-1 0-1 0 0,1 0 0 0 0,0-1 1 0 0,0 1-1 0 0,8 6 0 0 0,-2-5-1022 0 0</inkml:trace>
</inkml:ink>
</file>

<file path=ppt/ink/ink14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3.351"/>
    </inkml:context>
    <inkml:brush xml:id="br0">
      <inkml:brushProperty name="width" value="0.1" units="cm"/>
      <inkml:brushProperty name="height" value="0.1" units="cm"/>
      <inkml:brushProperty name="color" value="#004F8B"/>
    </inkml:brush>
  </inkml:definitions>
  <inkml:trace contextRef="#ctx0" brushRef="#br0">8 153 5527 0 0,'-4'-11'10545'0'0,"1"-18"-8474"0"0,3 26-1865 0 0,0-1 0 0 0,0 1 1 0 0,0-1-1 0 0,1 0 0 0 0,-1 1 0 0 0,1-1 0 0 0,0 1 0 0 0,0 0 0 0 0,0-1 0 0 0,0 1 0 0 0,1 0 0 0 0,-1 0 1 0 0,1 0-1 0 0,0 0 0 0 0,0 0 0 0 0,0 0 0 0 0,0 0 0 0 0,5-4 0 0 0,-1 2-33 0 0,-1 1 1 0 0,1 0-1 0 0,0 1 0 0 0,0-1 0 0 0,0 1 1 0 0,1 1-1 0 0,-1-1 0 0 0,1 1 0 0 0,7-2 1 0 0,11-1-2 0 0,0 2 1 0 0,0 0 0 0 0,0 2-1 0 0,30 1 1 0 0,25 6 49 0 0,39 12 92 0 0,-112-16-285 0 0,-1-1-1 0 0,1 1 0 0 0,-1 1 1 0 0,0-1-1 0 0,0 1 1 0 0,0 0-1 0 0,0 1 1 0 0,0-1-1 0 0,-1 1 1 0 0,9 7-1 0 0,13 14-6509 0 0,-25-23 5768 0 0</inkml:trace>
</inkml:ink>
</file>

<file path=ppt/ink/ink14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1.866"/>
    </inkml:context>
    <inkml:brush xml:id="br0">
      <inkml:brushProperty name="width" value="0.1" units="cm"/>
      <inkml:brushProperty name="height" value="0.1" units="cm"/>
      <inkml:brushProperty name="color" value="#004F8B"/>
    </inkml:brush>
  </inkml:definitions>
  <inkml:trace contextRef="#ctx0" brushRef="#br0">1 43 8287 0 0,'0'0'1223'0'0,"-1"-33"9826"0"0,3 32-10905 0 0,0-1 0 0 0,0 1-1 0 0,1 0 1 0 0,-1 0 0 0 0,0 0 0 0 0,0 1 0 0 0,1-1-1 0 0,-1 1 1 0 0,1-1 0 0 0,-1 1 0 0 0,0 0-1 0 0,1-1 1 0 0,-1 1 0 0 0,1 1 0 0 0,-1-1-1 0 0,1 0 1 0 0,-1 0 0 0 0,0 1 0 0 0,5 1-1 0 0,49 17 177 0 0,-51-17-220 0 0,13 6-73 0 0,-1 0 0 0 0,0 1 0 0 0,18 13 0 0 0,-25-15-1 0 0,0 1 0 0 0,0 0 0 0 0,-1 1 0 0 0,0 0 0 0 0,0 1 0 0 0,-1 0 0 0 0,0 0 0 0 0,11 21 0 0 0,6 27 94 0 0,-23-51-153 0 0,24 66-4863 0 0</inkml:trace>
</inkml:ink>
</file>

<file path=ppt/ink/ink14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2.227"/>
    </inkml:context>
    <inkml:brush xml:id="br0">
      <inkml:brushProperty name="width" value="0.1" units="cm"/>
      <inkml:brushProperty name="height" value="0.1" units="cm"/>
      <inkml:brushProperty name="color" value="#004F8B"/>
    </inkml:brush>
  </inkml:definitions>
  <inkml:trace contextRef="#ctx0" brushRef="#br0">143 25 11975 0 0,'0'0'1464'0'0,"-20"-24"4980"0"0,18 26-6270 0 0,1 1-1 0 0,-1 0 1 0 0,0-1-1 0 0,1 1 0 0 0,0 0 1 0 0,-1 0-1 0 0,1 0 1 0 0,0 0-1 0 0,1 0 1 0 0,-1 0-1 0 0,0 4 1 0 0,-1 2 139 0 0,-13 44 167 0 0,3 0 1 0 0,-7 61-1 0 0,-15 71-245 0 0,26-157-147 0 0,2-1 0 0 0,2 1 1 0 0,-3 54-1 0 0,11-11-7820 0 0</inkml:trace>
</inkml:ink>
</file>

<file path=ppt/ink/ink14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4.418"/>
    </inkml:context>
    <inkml:brush xml:id="br0">
      <inkml:brushProperty name="width" value="0.1" units="cm"/>
      <inkml:brushProperty name="height" value="0.1" units="cm"/>
      <inkml:brushProperty name="color" value="#004F8B"/>
    </inkml:brush>
  </inkml:definitions>
  <inkml:trace contextRef="#ctx0" brushRef="#br0">248 51 8087 0 0,'0'0'734'0'0,"30"-26"6020"0"0,-30 25-6635 0 0,1 1 1 0 0,-1 0-1 0 0,0-1 0 0 0,1 1 0 0 0,-1 0 1 0 0,0-1-1 0 0,0 1 0 0 0,1-1 0 0 0,-1 1 1 0 0,0 0-1 0 0,0-1 0 0 0,0 1 0 0 0,1-1 1 0 0,-1 1-1 0 0,0-1 0 0 0,0 1 0 0 0,0-1 0 0 0,0 1 1 0 0,0-1-1 0 0,0 1 0 0 0,0-1 0 0 0,0 1 1 0 0,0-1-1 0 0,0 1 0 0 0,0-1 0 0 0,0 1 1 0 0,0-1-1 0 0,-1 1 0 0 0,1 0 0 0 0,0-1 0 0 0,0 1 1 0 0,0-1-1 0 0,-1 1 0 0 0,1-1 0 0 0,0 1 1 0 0,-1 0-1 0 0,1-1 0 0 0,-1 0 0 0 0,-22-5 1269 0 0,-30 9-984 0 0,-40 35-305 0 0,23-7-104 0 0,68-30 4 0 0,0 0 1 0 0,0-1-1 0 0,0 1 0 0 0,0 0 1 0 0,0 0-1 0 0,0 0 0 0 0,0 0 1 0 0,0 0-1 0 0,0 0 0 0 0,0 1 1 0 0,1-1-1 0 0,-1 1 0 0 0,1-1 1 0 0,-1 1-1 0 0,1 0 0 0 0,-1-1 1 0 0,1 1-1 0 0,0 0 0 0 0,0 0 1 0 0,0 0-1 0 0,0 0 0 0 0,0 0 1 0 0,0 3-1 0 0,1-2-2 0 0,0 0-1 0 0,0 0 0 0 0,0 0 1 0 0,1-1-1 0 0,-1 1 1 0 0,1 0-1 0 0,0 0 0 0 0,0 0 1 0 0,0-1-1 0 0,0 1 0 0 0,0-1 1 0 0,1 1-1 0 0,-1-1 1 0 0,1 1-1 0 0,2 2 0 0 0,7 8 38 0 0,0-1 0 0 0,1-1-1 0 0,1 0 1 0 0,25 18 0 0 0,61 36 125 0 0,-34-24 218 0 0,65 54 0 0 0,-127-92-351 0 0,1 0 0 0 0,-1 0-1 0 0,-1 0 1 0 0,1 0 0 0 0,0 1 0 0 0,-1-1-1 0 0,1 1 1 0 0,-1-1 0 0 0,0 1 0 0 0,3 7-1 0 0,-5-9-18 0 0,0-1 0 0 0,0 0 0 0 0,1 0 0 0 0,-1 1 0 0 0,0-1 0 0 0,0 0 0 0 0,0 1 0 0 0,-1-1 0 0 0,1 0 0 0 0,0 0 0 0 0,0 1 0 0 0,-1-1 0 0 0,1 0 0 0 0,-1 0 0 0 0,1 0 0 0 0,-1 1-1 0 0,1-1 1 0 0,-1 0 0 0 0,0 0 0 0 0,1 0 0 0 0,-1 0 0 0 0,0 0 0 0 0,0 0 0 0 0,0 0 0 0 0,0 0 0 0 0,0-1 0 0 0,0 1 0 0 0,0 0 0 0 0,0-1 0 0 0,0 1 0 0 0,0 0 0 0 0,-1-1 0 0 0,1 1 0 0 0,0-1 0 0 0,0 0 0 0 0,0 1 0 0 0,-1-1 0 0 0,1 0 0 0 0,-2 0-1 0 0,-34 9 174 0 0,1-2 0 0 0,-1-2 0 0 0,-1-2-1 0 0,-60-1 1 0 0,73-9-88 0 0,24 7-85 0 0,0-1-1 0 0,1 1 1 0 0,-1-1 0 0 0,1 1 0 0 0,0-1 0 0 0,-1 1-1 0 0,1-1 1 0 0,-1 1 0 0 0,1-1 0 0 0,0 0 0 0 0,0 1-1 0 0,-1-1 1 0 0,1 0 0 0 0,0 1 0 0 0,0-1 0 0 0,0 0-1 0 0,-1 1 1 0 0,1-1 0 0 0,0 0 0 0 0,0 1 0 0 0,0-1-1 0 0,0-1 1 0 0,2-3 26 0 0,-1 0-1 0 0,1 1 0 0 0,0-1 1 0 0,0 0-1 0 0,1 0 0 0 0,-1 1 1 0 0,4-6-1 0 0,0 2-23 0 0,31-52-67 0 0,2 1 0 0 0,3 2 0 0 0,90-92 0 0 0,-125 142 59 0 0,0-1 0 0 0,0 1 0 0 0,0-1 0 0 0,-1 0 0 0 0,9-18 0 0 0,-14 25-2 0 0,0-1 1 0 0,-1 1 0 0 0,1 0-1 0 0,-1-1 1 0 0,0 1-1 0 0,1-1 1 0 0,-1 1-1 0 0,0-1 1 0 0,0 1-1 0 0,0-1 1 0 0,0 1-1 0 0,0-1 1 0 0,0 1-1 0 0,0-1 1 0 0,0 1-1 0 0,-1 0 1 0 0,1-1-1 0 0,-1 1 1 0 0,0-2-1 0 0,0 1-2 0 0,-1 0-1 0 0,1 0 1 0 0,-1 1-1 0 0,0-1 1 0 0,1 1-1 0 0,-1 0 1 0 0,0-1-1 0 0,0 1 1 0 0,0 0-1 0 0,0 0 1 0 0,0 0-1 0 0,0 0 1 0 0,0 1-1 0 0,0-1 1 0 0,0 0-1 0 0,0 1 1 0 0,-3-1-1 0 0,-6-1-387 0 0,-1 0-1 0 0,1 1 1 0 0,-1 1-1 0 0,0 0 1 0 0,1 0-1 0 0,-1 1 1 0 0,-15 3 0 0 0,15-2-899 0 0</inkml:trace>
</inkml:ink>
</file>

<file path=ppt/ink/ink14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4.764"/>
    </inkml:context>
    <inkml:brush xml:id="br0">
      <inkml:brushProperty name="width" value="0.1" units="cm"/>
      <inkml:brushProperty name="height" value="0.1" units="cm"/>
      <inkml:brushProperty name="color" value="#004F8B"/>
    </inkml:brush>
  </inkml:definitions>
  <inkml:trace contextRef="#ctx0" brushRef="#br0">0 111 4143 0 0,'28'17'408'0'0,"-17"-20"1147"0"0,1 0 0 0 0,-1 0-1 0 0,0-1 1 0 0,0 0-1 0 0,0-1 1 0 0,0 0-1 0 0,-1-1 1 0 0,1 0-1 0 0,9-8 1 0 0,42-22 1148 0 0,-48 29-2536 0 0,2 1-1 0 0,-1 1 1 0 0,1 0-1 0 0,0 0 1 0 0,0 2-1 0 0,0 0 1 0 0,0 1-1 0 0,0 0 1 0 0,1 2-1 0 0,-1 0 0 0 0,1 0 1 0 0,-1 2-1 0 0,0 0 1 0 0,0 1-1 0 0,0 1 1 0 0,0 0-1 0 0,0 1 1 0 0,29 14-1 0 0,-15-2-332 0 0,-9-4-544 0 0,-1-1 1 0 0,39 15-1 0 0,-37-22-1447 0 0</inkml:trace>
</inkml:ink>
</file>

<file path=ppt/ink/ink14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3.025"/>
    </inkml:context>
    <inkml:brush xml:id="br0">
      <inkml:brushProperty name="width" value="0.1" units="cm"/>
      <inkml:brushProperty name="height" value="0.1" units="cm"/>
      <inkml:brushProperty name="color" value="#004F8B"/>
    </inkml:brush>
  </inkml:definitions>
  <inkml:trace contextRef="#ctx0" brushRef="#br0">25 45 5063 0 0,'-1'-1'364'0'0,"0"1"0"0"0,-1 0 0 0 0,1-1-1 0 0,0 0 1 0 0,-1 1 0 0 0,1-1 0 0 0,0 0-1 0 0,0 0 1 0 0,-1 1 0 0 0,1-1 0 0 0,0 0-1 0 0,0 0 1 0 0,0 0 0 0 0,0 0 0 0 0,1-1-1 0 0,-1 1 1 0 0,0 0 0 0 0,0 0 0 0 0,1 0-1 0 0,-1-1 1 0 0,0 1 0 0 0,1 0 0 0 0,-1-1-1 0 0,1 1 1 0 0,0-1 0 0 0,-1 1 0 0 0,1 0-1 0 0,0-1 1 0 0,0-1 0 0 0,0 2-123 0 0,1 0 0 0 0,-1 0 1 0 0,1 1-1 0 0,-1-1 0 0 0,1 0 1 0 0,-1 1-1 0 0,1-1 0 0 0,-1 0 1 0 0,1 1-1 0 0,0-1 0 0 0,-1 1 0 0 0,1-1 1 0 0,0 1-1 0 0,0-1 0 0 0,-1 1 1 0 0,1 0-1 0 0,0-1 0 0 0,0 1 1 0 0,-1 0-1 0 0,1 0 0 0 0,0-1 0 0 0,0 1 1 0 0,1 0-1 0 0,21 2-894 0 0,-12 1 973 0 0,0 1 0 0 0,0 0 0 0 0,0 1 0 0 0,-1 1 0 0 0,0-1 0 0 0,1 2 1 0 0,-2-1-1 0 0,1 1 0 0 0,-1 1 0 0 0,0 0 0 0 0,12 14 0 0 0,31 42-863 0 0,-7 4-5105 0 0,-35-52 3151 0 0,2 0-4515 0 0</inkml:trace>
</inkml:ink>
</file>

<file path=ppt/ink/ink14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3.396"/>
    </inkml:context>
    <inkml:brush xml:id="br0">
      <inkml:brushProperty name="width" value="0.1" units="cm"/>
      <inkml:brushProperty name="height" value="0.1" units="cm"/>
      <inkml:brushProperty name="color" value="#004F8B"/>
    </inkml:brush>
  </inkml:definitions>
  <inkml:trace contextRef="#ctx0" brushRef="#br0">193 21 8287 0 0,'-7'-8'6708'0'0,"-9"-4"-2726"0"0,14 13-3765 0 0,-1 0 1 0 0,1 0 0 0 0,0 0-1 0 0,0 1 1 0 0,0-1 0 0 0,0 1 0 0 0,1 0-1 0 0,-1-1 1 0 0,0 1 0 0 0,1 0-1 0 0,-1 0 1 0 0,1 0 0 0 0,-3 4 0 0 0,-17 34 773 0 0,19-35-725 0 0,-18 44 37 0 0,2 1 0 0 0,2 0 0 0 0,-9 57 0 0 0,-4 12-65 0 0,26-108-188 0 0,0 1-1 0 0,1 0 0 0 0,1 0 0 0 0,0 0 0 0 0,1 0 0 0 0,2 24 1 0 0,4 9-4649 0 0,-3-22-513 0 0</inkml:trace>
</inkml:ink>
</file>

<file path=ppt/ink/ink1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8"/>
    </inkml:context>
    <inkml:brush xml:id="br0">
      <inkml:brushProperty name="width" value="0.1" units="cm"/>
      <inkml:brushProperty name="height" value="0.1" units="cm"/>
      <inkml:brushProperty name="color" value="#AB008B"/>
    </inkml:brush>
  </inkml:definitions>
  <inkml:trace contextRef="#ctx0" brushRef="#br0">1 152 5983 0 0,'0'0'1958'0'0,"4"-42"7052"0"0,-3 34-8397 0 0,0 0 0 0 0,1 0 0 0 0,0 1 0 0 0,1-1 0 0 0,0 1 0 0 0,0-1 0 0 0,0 1 0 0 0,1 0 0 0 0,6-8 0 0 0,-8 13-550 0 0,1-1-1 0 0,0 1 1 0 0,-1 0-1 0 0,1 0 1 0 0,0 0-1 0 0,0 0 0 0 0,1 0 1 0 0,-1 0-1 0 0,0 1 1 0 0,0 0-1 0 0,1 0 0 0 0,-1 0 1 0 0,1 0-1 0 0,-1 0 1 0 0,1 0-1 0 0,-1 1 0 0 0,1 0 1 0 0,-1 0-1 0 0,1 0 1 0 0,0 0-1 0 0,-1 0 0 0 0,1 1 1 0 0,4 1-1 0 0,-5-2-55 0 0,1 1 0 0 0,0-1 0 0 0,0 1 0 0 0,0 0 0 0 0,-1 0 0 0 0,1 1 0 0 0,-1-1-1 0 0,1 1 1 0 0,-1 0 0 0 0,1 0 0 0 0,-1 0 0 0 0,0 0 0 0 0,0 0 0 0 0,0 1 0 0 0,0-1 0 0 0,0 1 0 0 0,-1 0 0 0 0,1 0 0 0 0,-1 0-1 0 0,0 0 1 0 0,0 0 0 0 0,0 1 0 0 0,0-1 0 0 0,0 1 0 0 0,-1-1 0 0 0,1 1 0 0 0,-1-1 0 0 0,0 1 0 0 0,0 0 0 0 0,-1 0 0 0 0,1 0-1 0 0,-1-1 1 0 0,0 1 0 0 0,0 0 0 0 0,0 0 0 0 0,0 0 0 0 0,-1 0 0 0 0,1 0 0 0 0,-1-1 0 0 0,0 1 0 0 0,0 0 0 0 0,-1-1 0 0 0,1 1-1 0 0,-1-1 1 0 0,0 1 0 0 0,0-1 0 0 0,-4 6 0 0 0,-27 30-57 0 0,27-33 38 0 0,0 0 0 0 0,0 0 0 0 0,1 1 0 0 0,-1 0 0 0 0,1 0 0 0 0,1 0 0 0 0,0 0 1 0 0,0 1-1 0 0,0 0 0 0 0,-3 9 0 0 0,8-16 13 0 0,-1 0-1 0 0,0 0 1 0 0,0 0 0 0 0,0 0 0 0 0,0 0 0 0 0,1 0 0 0 0,-1 0 0 0 0,1 0-1 0 0,-1 0 1 0 0,0 0 0 0 0,1 0 0 0 0,-1-1 0 0 0,1 1 0 0 0,0 0 0 0 0,-1 0-1 0 0,1-1 1 0 0,0 1 0 0 0,-1 0 0 0 0,1-1 0 0 0,0 1 0 0 0,0 0 0 0 0,0-1-1 0 0,0 1 1 0 0,-1-1 0 0 0,1 0 0 0 0,0 1 0 0 0,1-1 0 0 0,29 12-1 0 0,-27-11 49 0 0,52 15 193 0 0,90 15 0 0 0,-138-30-360 0 0,-1 0 1 0 0,1-1-1 0 0,-1 0 0 0 0,1 0 0 0 0,7-1 1 0 0,19-10-8018 0 0</inkml:trace>
</inkml:ink>
</file>

<file path=ppt/ink/ink14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9.325"/>
    </inkml:context>
    <inkml:brush xml:id="br0">
      <inkml:brushProperty name="width" value="0.1" units="cm"/>
      <inkml:brushProperty name="height" value="0.1" units="cm"/>
      <inkml:brushProperty name="color" value="#004F8B"/>
    </inkml:brush>
  </inkml:definitions>
  <inkml:trace contextRef="#ctx0" brushRef="#br0">230 67 10079 0 0,'0'0'912'0'0,"11"-26"7691"0"0,-11 24-8557 0 0,-1 0 1 0 0,1 0 0 0 0,-1 0-1 0 0,1 1 1 0 0,-1-1-1 0 0,0 0 1 0 0,0 1-1 0 0,1-1 1 0 0,-1 0-1 0 0,0 1 1 0 0,-1-1 0 0 0,1 1-1 0 0,0-1 1 0 0,0 1-1 0 0,-1 0 1 0 0,1 0-1 0 0,0-1 1 0 0,-1 1-1 0 0,1 0 1 0 0,-1 0-1 0 0,0 0 1 0 0,-1 0 0 0 0,-1-1 28 0 0,0 1 1 0 0,-1 0 0 0 0,1 0-1 0 0,0 0 1 0 0,-1 1 0 0 0,1-1-1 0 0,0 1 1 0 0,-1 0 0 0 0,-5 1-1 0 0,-1 1 35 0 0,0 0 0 0 0,-1 0 0 0 0,1 1 0 0 0,0 1 0 0 0,1-1 0 0 0,-20 11 0 0 0,25-11-55 0 0,0 1-1 0 0,0 0 1 0 0,0 0-1 0 0,0 0 1 0 0,0 1-1 0 0,1-1 0 0 0,0 1 1 0 0,0 0-1 0 0,0 0 1 0 0,1 1-1 0 0,0-1 1 0 0,0 1-1 0 0,0 0 1 0 0,1-1-1 0 0,-1 1 1 0 0,-2 12-1 0 0,5-15-42 0 0,-1 0 1 0 0,1 0-1 0 0,0 0 0 0 0,0 0 0 0 0,0 0 0 0 0,0 0 0 0 0,1 0 1 0 0,-1 0-1 0 0,1 0 0 0 0,0 0 0 0 0,-1 0 0 0 0,1 0 1 0 0,1-1-1 0 0,-1 1 0 0 0,0 0 0 0 0,1-1 0 0 0,-1 1 1 0 0,1-1-1 0 0,0 1 0 0 0,0-1 0 0 0,0 0 0 0 0,0 1 1 0 0,0-1-1 0 0,0-1 0 0 0,1 1 0 0 0,-1 0 0 0 0,1 0 1 0 0,-1-1-1 0 0,1 1 0 0 0,0-1 0 0 0,-1 0 0 0 0,1 0 0 0 0,0 0 1 0 0,0 0-1 0 0,0 0 0 0 0,0-1 0 0 0,3 1 0 0 0,4 0 6 0 0,-1-1 0 0 0,0 0 0 0 0,1 0 0 0 0,-1-1 0 0 0,0 0 0 0 0,0 0 0 0 0,1-1 0 0 0,-1 0 0 0 0,0-1 0 0 0,0 0 0 0 0,-1 0 0 0 0,1-1 0 0 0,-1 0 0 0 0,0-1 0 0 0,11-7 0 0 0,-5 3 16 0 0,-1-1-1 0 0,0-1 0 0 0,0 0 1 0 0,-1 0-1 0 0,0-1 0 0 0,-1-1 1 0 0,17-24-1 0 0,-21 25-154 0 0,-2 0 968 0 0,-11 27 206 0 0,0 6-1044 0 0,1-1 1 0 0,1 1 0 0 0,1 0 0 0 0,0 0-1 0 0,1 22 1 0 0,8 102-17 0 0,-6-138 9 0 0,4 26 17 0 0,1 0 0 0 0,1 0 0 0 0,19 54 0 0 0,-7-26 29 0 0,-15-51-138 0 0,0 1 0 0 0,-1 0 0 0 0,0 0 0 0 0,0 15 0 0 0,-6 3-4778 0 0</inkml:trace>
</inkml:ink>
</file>

<file path=ppt/ink/ink14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49.674"/>
    </inkml:context>
    <inkml:brush xml:id="br0">
      <inkml:brushProperty name="width" value="0.1" units="cm"/>
      <inkml:brushProperty name="height" value="0.1" units="cm"/>
      <inkml:brushProperty name="color" value="#004F8B"/>
    </inkml:brush>
  </inkml:definitions>
  <inkml:trace contextRef="#ctx0" brushRef="#br0">1 29 3223 0 0,'3'-1'13152'0'0,"19"-3"-11109"0"0,99 9 2134 0 0,-72-1-3214 0 0,0-3-1 0 0,71-7 1 0 0,164-21-553 0 0,-162 28-3081 0 0,-100 1 1080 0 0</inkml:trace>
</inkml:ink>
</file>

<file path=ppt/ink/ink14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0.311"/>
    </inkml:context>
    <inkml:brush xml:id="br0">
      <inkml:brushProperty name="width" value="0.1" units="cm"/>
      <inkml:brushProperty name="height" value="0.1" units="cm"/>
      <inkml:brushProperty name="color" value="#004F8B"/>
    </inkml:brush>
  </inkml:definitions>
  <inkml:trace contextRef="#ctx0" brushRef="#br0">1 63 4607 0 0,'0'0'208'0'0,"1"-1"-9"0"0,0 0 200 0 0,0 1 0 0 0,0-1 0 0 0,0 0 0 0 0,0 0 0 0 0,0 0 0 0 0,0 0 0 0 0,0 1 0 0 0,0-1 0 0 0,0-1 0 0 0,0 1 0 0 0,-1 0 0 0 0,1 0 0 0 0,0 0 0 0 0,-1 0 0 0 0,1 0 0 0 0,-1-1 0 0 0,0 1 0 0 0,1 0 0 0 0,-1 0 0 0 0,0-1 0 0 0,1 1 0 0 0,-1 0 0 0 0,0 0 0 0 0,0-1 0 0 0,0 1 0 0 0,0 0 0 0 0,-1-1 0 0 0,1 1 0 0 0,0 0 0 0 0,0 0 0 0 0,-1-1 0 0 0,1 1 0 0 0,-1 0 0 0 0,0-2 0 0 0,-1-18 4233 0 0,4 22-4597 0 0,-1-1 0 0 0,1 1-1 0 0,-1 0 1 0 0,0-1 0 0 0,0 1-1 0 0,1 0 1 0 0,-1 0 0 0 0,0 0 0 0 0,0 0-1 0 0,0 0 1 0 0,0 0 0 0 0,0 1-1 0 0,0-1 1 0 0,0 0 0 0 0,0 0-1 0 0,-1 1 1 0 0,1-1 0 0 0,0 0 0 0 0,-1 1-1 0 0,1-1 1 0 0,-1 2 0 0 0,9 32-1906 0 0,-16-4-1258 0 0,3-20 2344 0 0,-7 20-1238 0 0</inkml:trace>
</inkml:ink>
</file>

<file path=ppt/ink/ink14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0.656"/>
    </inkml:context>
    <inkml:brush xml:id="br0">
      <inkml:brushProperty name="width" value="0.1" units="cm"/>
      <inkml:brushProperty name="height" value="0.1" units="cm"/>
      <inkml:brushProperty name="color" value="#004F8B"/>
    </inkml:brush>
  </inkml:definitions>
  <inkml:trace contextRef="#ctx0" brushRef="#br0">8 19 19087 0 0,'0'0'848'0'0,"-3"-5"176"0"0,1-1-824 0 0,0 2-200 0 0,1 0 0 0 0,5 11 192 0 0,0 0 192 0 0,-2 1-192 0 0,1 0-976 0 0,-2-2-1224 0 0</inkml:trace>
</inkml:ink>
</file>

<file path=ppt/ink/ink14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4.146"/>
    </inkml:context>
    <inkml:brush xml:id="br0">
      <inkml:brushProperty name="width" value="0.1" units="cm"/>
      <inkml:brushProperty name="height" value="0.1" units="cm"/>
      <inkml:brushProperty name="color" value="#004F8B"/>
    </inkml:brush>
  </inkml:definitions>
  <inkml:trace contextRef="#ctx0" brushRef="#br0">0 76 5063 0 0,'1'-7'8898'0'0,"4"-24"-5545"0"0,-5 29-3190 0 0,0 0 0 0 0,1 0-1 0 0,-1 0 1 0 0,1 0 0 0 0,-1 1 0 0 0,1-1 0 0 0,0 0-1 0 0,0 0 1 0 0,0 1 0 0 0,0-1 0 0 0,0 1 0 0 0,0-1-1 0 0,0 1 1 0 0,0-1 0 0 0,1 1 0 0 0,-1 0 0 0 0,1-1-1 0 0,-1 1 1 0 0,1 0 0 0 0,-1 0 0 0 0,1 0 0 0 0,0 0-1 0 0,3-1 1 0 0,-2 2-17 0 0,0-1 0 0 0,0 1-1 0 0,0 0 1 0 0,0 0 0 0 0,0 0-1 0 0,0 1 1 0 0,0-1 0 0 0,1 1 0 0 0,-1-1-1 0 0,0 1 1 0 0,0 0 0 0 0,0 0-1 0 0,3 2 1 0 0,8 5 120 0 0,0 0 0 0 0,0 1-1 0 0,-1 0 1 0 0,17 15 0 0 0,11 11-188 0 0,-11-11-243 0 0,0 2-1 0 0,-2 1 0 0 0,27 34 1 0 0,-45-46-3526 0 0</inkml:trace>
</inkml:ink>
</file>

<file path=ppt/ink/ink14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4.511"/>
    </inkml:context>
    <inkml:brush xml:id="br0">
      <inkml:brushProperty name="width" value="0.1" units="cm"/>
      <inkml:brushProperty name="height" value="0.1" units="cm"/>
      <inkml:brushProperty name="color" value="#004F8B"/>
    </inkml:brush>
  </inkml:definitions>
  <inkml:trace contextRef="#ctx0" brushRef="#br0">204 45 16183 0 0,'0'0'1462'0'0,"-4"-40"1252"0"0,4 39-2667 0 0,-1 1-1 0 0,1 0 1 0 0,0-1 0 0 0,0 1-1 0 0,-1 0 1 0 0,1 0-1 0 0,0-1 1 0 0,-1 1-1 0 0,1 0 1 0 0,-1 0 0 0 0,1 0-1 0 0,0-1 1 0 0,-1 1-1 0 0,1 0 1 0 0,-1 0 0 0 0,1 0-1 0 0,0 0 1 0 0,-1 0-1 0 0,1 0 1 0 0,-1 0 0 0 0,1 0-1 0 0,-1 0 1 0 0,1 0-1 0 0,0 0 1 0 0,-1 0-1 0 0,1 0 1 0 0,-1 0 0 0 0,1 1-1 0 0,0-1 1 0 0,-1 0-1 0 0,1 0 1 0 0,-1 0 0 0 0,1 1-1 0 0,0-1 1 0 0,-1 0-1 0 0,1 0 1 0 0,0 1-1 0 0,-1-1 1 0 0,1 0 0 0 0,0 1-1 0 0,0-1 1 0 0,-1 0-1 0 0,1 1 1 0 0,0-1 0 0 0,0 0-1 0 0,0 1 1 0 0,-1-1-1 0 0,1 1 1 0 0,0-1 0 0 0,0 0-1 0 0,0 1 1 0 0,-18 23 374 0 0,17-22-306 0 0,-13 20-35 0 0,2 1 1 0 0,0 1 0 0 0,1 0-1 0 0,-13 47 1 0 0,-18 109 485 0 0,9-29-334 0 0,29-140-525 0 0,1 0 0 0 0,0 0 0 0 0,1 0 0 0 0,0 0 1 0 0,1 0-1 0 0,0 1 0 0 0,1-1 0 0 0,0 0 0 0 0,1 1 0 0 0,0-1 0 0 0,1 0 0 0 0,4 16 0 0 0</inkml:trace>
</inkml:ink>
</file>

<file path=ppt/ink/ink14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8.531"/>
    </inkml:context>
    <inkml:brush xml:id="br0">
      <inkml:brushProperty name="width" value="0.1" units="cm"/>
      <inkml:brushProperty name="height" value="0.1" units="cm"/>
      <inkml:brushProperty name="color" value="#004F8B"/>
    </inkml:brush>
  </inkml:definitions>
  <inkml:trace contextRef="#ctx0" brushRef="#br0">215 67 6911 0 0,'27'-33'9602'0'0,"-28"32"-9358"0"0,1 0-1 0 0,-1-1 1 0 0,1 1 0 0 0,-1 0-1 0 0,1 0 1 0 0,-1-1 0 0 0,0 1-1 0 0,1 0 1 0 0,-1 0 0 0 0,0 0-1 0 0,0 0 1 0 0,0 0 0 0 0,0 0-1 0 0,0 0 1 0 0,0 0 0 0 0,0 1-1 0 0,-2-2 1 0 0,2 0-158 0 0,-1 1 1 0 0,0-1-1 0 0,0 1 0 0 0,0 0 0 0 0,0 0 0 0 0,0 0 0 0 0,0 0 1 0 0,0 0-1 0 0,-1 1 0 0 0,1-1 0 0 0,0 0 0 0 0,0 1 0 0 0,0 0 0 0 0,-1 0 1 0 0,1-1-1 0 0,0 1 0 0 0,-1 0 0 0 0,1 1 0 0 0,0-1 0 0 0,-4 1 1 0 0,1 1 17 0 0,0 0 0 0 0,1 0 0 0 0,0 0 0 0 0,-1 0 0 0 0,1 1 0 0 0,0 0 0 0 0,0 0 0 0 0,0 0 1 0 0,-4 5-1 0 0,-5 6 86 0 0,0 1 0 0 0,1 1 1 0 0,-18 31-1 0 0,20-28-156 0 0,1 1-1 0 0,0 0 1 0 0,2 1-1 0 0,0-1 1 0 0,2 1-1 0 0,0 1 1 0 0,1-1-1 0 0,-1 23 1 0 0,4-25-32 0 0,0-1 0 0 0,1 0 1 0 0,1 0-1 0 0,1 0 1 0 0,1 0-1 0 0,0 0 1 0 0,1 0-1 0 0,1 0 0 0 0,0-1 1 0 0,9 17-1 0 0,-10-28 0 0 0,0 0 0 0 0,0 0 1 0 0,0-1-1 0 0,1 1 0 0 0,0-1 0 0 0,0 0 0 0 0,1-1 0 0 0,-1 1 0 0 0,1-1 1 0 0,0 0-1 0 0,0 0 0 0 0,0-1 0 0 0,1 0 0 0 0,-1 0 0 0 0,1 0 0 0 0,0-1 1 0 0,0 0-1 0 0,0-1 0 0 0,0 1 0 0 0,10 0 0 0 0,16 1 46 0 0,1-2 0 0 0,-1 0 0 0 0,35-6 0 0 0,-50 4-13 0 0,-14 1-15 0 0,0 0 1 0 0,0 0-1 0 0,0-1 1 0 0,0 1-1 0 0,0-1 0 0 0,-1 0 1 0 0,1 0-1 0 0,0-1 0 0 0,0 1 1 0 0,0-1-1 0 0,-1 0 0 0 0,1 0 1 0 0,5-4-1 0 0,-8 5-4 0 0,0-1 1 0 0,0 0-1 0 0,-1 1 1 0 0,1-1-1 0 0,0 0 0 0 0,0 0 1 0 0,-1 0-1 0 0,1 1 0 0 0,-1-1 1 0 0,0 0-1 0 0,1 0 1 0 0,-1 0-1 0 0,0 0 0 0 0,0 0 1 0 0,0 0-1 0 0,-1 0 0 0 0,1 1 1 0 0,0-1-1 0 0,-1 0 0 0 0,1 0 1 0 0,-1 0-1 0 0,0 0 1 0 0,1 1-1 0 0,-1-1 0 0 0,0 0 1 0 0,0 1-1 0 0,0-1 0 0 0,0 0 1 0 0,-3-2-1 0 0,-4-9 12 0 0,-1 0 0 0 0,-1 1 0 0 0,0 0 0 0 0,-1 0 0 0 0,0 1 0 0 0,-22-17 0 0 0,28 24-19 0 0,-1 0-1 0 0,1 1 1 0 0,-1-1 0 0 0,0 1-1 0 0,1 0 1 0 0,-2 1 0 0 0,1-1-1 0 0,0 1 1 0 0,0 0-1 0 0,-1 1 1 0 0,1-1 0 0 0,-1 1-1 0 0,1 1 1 0 0,-1-1 0 0 0,0 1-1 0 0,1 0 1 0 0,-1 1-1 0 0,-9 1 1 0 0,14-1-31 0 0,-1 0 1 0 0,1 0-1 0 0,0 0 0 0 0,0 0 1 0 0,0 0-1 0 0,1 1 0 0 0,-1-1 0 0 0,0 1 1 0 0,0-1-1 0 0,1 1 0 0 0,-1 0 1 0 0,1-1-1 0 0,-1 1 0 0 0,1 0 0 0 0,0 0 1 0 0,0 0-1 0 0,0 0 0 0 0,0 0 1 0 0,0 0-1 0 0,-1 4 0 0 0,0 2-191 0 0,0-1-1 0 0,1 0 1 0 0,0 0 0 0 0,0 1-1 0 0,0 8 1 0 0,1-6-1531 0 0</inkml:trace>
</inkml:ink>
</file>

<file path=ppt/ink/ink14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9.265"/>
    </inkml:context>
    <inkml:brush xml:id="br0">
      <inkml:brushProperty name="width" value="0.1" units="cm"/>
      <inkml:brushProperty name="height" value="0.1" units="cm"/>
      <inkml:brushProperty name="color" value="#004F8B"/>
    </inkml:brush>
  </inkml:definitions>
  <inkml:trace contextRef="#ctx0" brushRef="#br0">34 12 4143 0 0,'-33'-11'14564'0'0,"49"13"-14021"0"0,-1 2 0 0 0,1-1 0 0 0,-1 2 0 0 0,1 0 0 0 0,-1 1 0 0 0,-1 1-1 0 0,1 0 1 0 0,18 13 0 0 0,-5-5 138 0 0,-11-6-485 0 0,-3-3-111 0 0,0 1 1 0 0,-1 0-1 0 0,0 1 0 0 0,0 0 1 0 0,-1 1-1 0 0,0 1 1 0 0,0 0-1 0 0,-1 0 1 0 0,-1 1-1 0 0,16 20 1 0 0,-3 3-3730 0 0</inkml:trace>
</inkml:ink>
</file>

<file path=ppt/ink/ink14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9.607"/>
    </inkml:context>
    <inkml:brush xml:id="br0">
      <inkml:brushProperty name="width" value="0.1" units="cm"/>
      <inkml:brushProperty name="height" value="0.1" units="cm"/>
      <inkml:brushProperty name="color" value="#004F8B"/>
    </inkml:brush>
  </inkml:definitions>
  <inkml:trace contextRef="#ctx0" brushRef="#br0">251 0 17359 0 0,'0'0'1574'0'0,"-27"5"-580"0"0,10 10 105 0 0,1 2 1 0 0,1 0-1 0 0,-21 29 0 0 0,14-15-828 0 0,2 2 0 0 0,2 0-1 0 0,-16 39 1 0 0,25-48-208 0 0,0 2-1 0 0,2-1 1 0 0,1 1 0 0 0,-6 49-1 0 0,11-60-283 0 0,0 0-1 0 0,1 0 1 0 0,1 0-1 0 0,0 0 1 0 0,1 0 0 0 0,0-1-1 0 0,1 1 1 0 0,1 0-1 0 0,10 24 1 0 0,-8-29-2150 0 0</inkml:trace>
</inkml:ink>
</file>

<file path=ppt/ink/ink14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0:59.978"/>
    </inkml:context>
    <inkml:brush xml:id="br0">
      <inkml:brushProperty name="width" value="0.1" units="cm"/>
      <inkml:brushProperty name="height" value="0.1" units="cm"/>
      <inkml:brushProperty name="color" value="#004F8B"/>
    </inkml:brush>
  </inkml:definitions>
  <inkml:trace contextRef="#ctx0" brushRef="#br0">18 9 19895 0 0,'-2'-1'1803'0'0,"-2"-3"-1482"0"0,0 1-232 0 0,2 45 1194 0 0,-1 93 721 0 0,0-45-1938 0 0,10 98 0 0 0,-4-144-1990 0 0,-1-29-32 0 0</inkml:trace>
</inkml:ink>
</file>

<file path=ppt/ink/ink1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69"/>
    </inkml:context>
    <inkml:brush xml:id="br0">
      <inkml:brushProperty name="width" value="0.1" units="cm"/>
      <inkml:brushProperty name="height" value="0.1" units="cm"/>
      <inkml:brushProperty name="color" value="#AB008B"/>
    </inkml:brush>
  </inkml:definitions>
  <inkml:trace contextRef="#ctx0" brushRef="#br0">108 7 5983 0 0,'-18'-6'9498'0'0,"16"6"-9075"0"0,-22 11 4106 0 0,-10 19-1638 0 0,31-27-2846 0 0,0 0 0 0 0,0 1-1 0 0,1-1 1 0 0,-1 1-1 0 0,1-1 1 0 0,0 1-1 0 0,0 0 1 0 0,0-1-1 0 0,1 1 1 0 0,-1 0-1 0 0,1 0 1 0 0,0 1-1 0 0,0-1 1 0 0,1 0-1 0 0,-1 0 1 0 0,1 0-1 0 0,0 1 1 0 0,0-1-1 0 0,0 0 1 0 0,0 0-1 0 0,1 0 1 0 0,0 1-1 0 0,0-1 1 0 0,0 0 0 0 0,0 0-1 0 0,1 0 1 0 0,-1 0-1 0 0,1-1 1 0 0,0 1-1 0 0,1 0 1 0 0,-1-1-1 0 0,0 1 1 0 0,1-1-1 0 0,0 0 1 0 0,0 0-1 0 0,6 6 1 0 0,1-1 85 0 0,1 1 1 0 0,0-1-1 0 0,0-1 1 0 0,1 0-1 0 0,0-1 1 0 0,0 0-1 0 0,0-1 1 0 0,1 0-1 0 0,0-1 1 0 0,20 5-1 0 0,-22-8-69 0 0,1 0-1 0 0,-1-1 1 0 0,0 0-1 0 0,0-1 1 0 0,1 0-1 0 0,-1-1 0 0 0,0 0 1 0 0,0 0-1 0 0,0-1 1 0 0,19-9-1 0 0,-26 11-35 0 0,0-1-1 0 0,0 0 0 0 0,-1 0 1 0 0,1 0-1 0 0,0 0 0 0 0,-1 0 0 0 0,1-1 1 0 0,-1 0-1 0 0,0 1 0 0 0,0-1 1 0 0,0 0-1 0 0,0-1 0 0 0,-1 1 0 0 0,1 0 1 0 0,-1-1-1 0 0,0 0 0 0 0,0 1 1 0 0,0-1-1 0 0,0 0 0 0 0,-1 0 1 0 0,0 0-1 0 0,1 0 0 0 0,-1 0 0 0 0,-1-1 1 0 0,1 1-1 0 0,-1 0 0 0 0,1 0 1 0 0,-1 0-1 0 0,-1-1 0 0 0,1 1 0 0 0,-2-7 1 0 0,0 6 15 0 0,0-1 1 0 0,0 1 0 0 0,-1-1 0 0 0,0 1-1 0 0,0 0 1 0 0,0 0 0 0 0,-1 0 0 0 0,1 1-1 0 0,-1-1 1 0 0,-1 1 0 0 0,1 0 0 0 0,0 0-1 0 0,-1 0 1 0 0,0 1 0 0 0,0-1 0 0 0,0 1-1 0 0,0 0 1 0 0,-1 1 0 0 0,-8-4 0 0 0,-3 0-61 0 0,0 0 0 0 0,0 1 0 0 0,-1 1 0 0 0,1 1 1 0 0,-24-2-1 0 0,-1 3-3738 0 0</inkml:trace>
</inkml:ink>
</file>

<file path=ppt/ink/ink14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0.364"/>
    </inkml:context>
    <inkml:brush xml:id="br0">
      <inkml:brushProperty name="width" value="0.1" units="cm"/>
      <inkml:brushProperty name="height" value="0.1" units="cm"/>
      <inkml:brushProperty name="color" value="#004F8B"/>
    </inkml:brush>
  </inkml:definitions>
  <inkml:trace contextRef="#ctx0" brushRef="#br0">54 116 6911 0 0,'0'0'528'0'0,"-24"3"8323"0"0,23-4-8714 0 0,0 1 0 0 0,1-1 0 0 0,-1 1-1 0 0,0 0 1 0 0,0-1 0 0 0,1 1 0 0 0,-1 0 0 0 0,0 0 0 0 0,0-1 0 0 0,0 1 0 0 0,1 0-1 0 0,-1 0 1 0 0,0 0 0 0 0,0 0 0 0 0,0 0 0 0 0,1 0 0 0 0,-1 0 0 0 0,0 1 0 0 0,0-1-1 0 0,0 0 1 0 0,1 0 0 0 0,-1 0 0 0 0,0 1 0 0 0,0-1 0 0 0,1 1 0 0 0,-1-1 0 0 0,0 0-1 0 0,1 1 1 0 0,-1-1 0 0 0,1 1 0 0 0,-1-1 0 0 0,0 1 0 0 0,1 0 0 0 0,-1-1 0 0 0,1 1-1 0 0,-1 0 1 0 0,1-1 0 0 0,0 1 0 0 0,-1 0 0 0 0,1-1 0 0 0,0 1 0 0 0,-1 0 0 0 0,1 0-1 0 0,0-1 1 0 0,0 1 0 0 0,-1 2 0 0 0,2-1-37 0 0,-1 0-1 0 0,0 0 1 0 0,0-1-1 0 0,1 1 1 0 0,0 0-1 0 0,-1 0 1 0 0,1 0-1 0 0,0 0 1 0 0,0 0-1 0 0,0-1 1 0 0,0 1-1 0 0,0 0 1 0 0,0-1 0 0 0,0 1-1 0 0,0 0 1 0 0,3 1-1 0 0,2 1-52 0 0,0 0 0 0 0,0-1-1 0 0,0 0 1 0 0,1 0 0 0 0,-1 0 0 0 0,1-1 0 0 0,-1 0-1 0 0,1 0 1 0 0,0 0 0 0 0,0-1 0 0 0,0 0 0 0 0,0-1-1 0 0,0 1 1 0 0,0-1 0 0 0,0-1 0 0 0,0 1 0 0 0,0-1-1 0 0,0-1 1 0 0,0 1 0 0 0,0-1 0 0 0,0 0 0 0 0,11-6-1 0 0,12-5 49 0 0,-1-2 0 0 0,0-1 0 0 0,39-28-1 0 0,-63 41-80 0 0,-3 1 2 0 0,0 1-1 0 0,0 0 1 0 0,0-1-1 0 0,0 0 1 0 0,-1 1-1 0 0,1-1 0 0 0,0 0 1 0 0,-1 0-1 0 0,1 0 1 0 0,-1 0-1 0 0,1 0 1 0 0,-1 0-1 0 0,0 0 0 0 0,0-1 1 0 0,0 1-1 0 0,0 0 1 0 0,-1-1-1 0 0,1 1 1 0 0,0-5-1 0 0,-1 5 6 0 0,0 0 0 0 0,-1 0-1 0 0,1 0 1 0 0,-1 0 0 0 0,1 1 0 0 0,-1-1 0 0 0,0 0-1 0 0,0 0 1 0 0,0 1 0 0 0,0-1 0 0 0,0 1-1 0 0,0-1 1 0 0,0 1 0 0 0,0-1 0 0 0,-1 1 0 0 0,1 0-1 0 0,0-1 1 0 0,-1 1 0 0 0,0 0 0 0 0,1 0 0 0 0,-1 0-1 0 0,1 0 1 0 0,-1 0 0 0 0,0 1 0 0 0,0-1 0 0 0,1 0-1 0 0,-4 0 1 0 0,0 0-2 0 0,-1 0-1 0 0,0 0 1 0 0,1 0 0 0 0,-1 1-1 0 0,0 0 1 0 0,1 0-1 0 0,-1 0 1 0 0,0 1 0 0 0,1-1-1 0 0,-1 1 1 0 0,1 1-1 0 0,-1-1 1 0 0,1 1 0 0 0,-1 0-1 0 0,1 0 1 0 0,0 1-1 0 0,0 0 1 0 0,0 0 0 0 0,0 0-1 0 0,-7 6 1 0 0,-14 7-2848 0 0,-2-3-3305 0 0</inkml:trace>
</inkml:ink>
</file>

<file path=ppt/ink/ink14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0.714"/>
    </inkml:context>
    <inkml:brush xml:id="br0">
      <inkml:brushProperty name="width" value="0.1" units="cm"/>
      <inkml:brushProperty name="height" value="0.1" units="cm"/>
      <inkml:brushProperty name="color" value="#004F8B"/>
    </inkml:brush>
  </inkml:definitions>
  <inkml:trace contextRef="#ctx0" brushRef="#br0">1 214 13791 0 0,'0'0'1247'0'0,"3"0"-1023"0"0,7-2 26 0 0,-1-1 1 0 0,1 0-1 0 0,-1 0 0 0 0,0-1 1 0 0,0-1-1 0 0,0 1 0 0 0,11-9 1 0 0,23-11 885 0 0,7 0-23 0 0,0 2 0 0 0,2 2 0 0 0,0 3 0 0 0,1 1 0 0 0,75-11 0 0 0,304 1 372 0 0,-418 26-1437 0 0,0 1 0 0 0,0 0-1 0 0,0 1 1 0 0,21 6 0 0 0,-31-7-143 0 0,-1 0 1 0 0,0 0-1 0 0,1 0 1 0 0,-1 1 0 0 0,0-1-1 0 0,0 1 1 0 0,0 0-1 0 0,0-1 1 0 0,-1 1-1 0 0,1 1 1 0 0,0-1-1 0 0,-1 0 1 0 0,1 1 0 0 0,-1-1-1 0 0,0 1 1 0 0,0 0-1 0 0,0 0 1 0 0,0 0-1 0 0,-1 0 1 0 0,1 0 0 0 0,-1 0-1 0 0,1 0 1 0 0,-1 0-1 0 0,0 4 1 0 0,1 12-1109 0 0</inkml:trace>
</inkml:ink>
</file>

<file path=ppt/ink/ink14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1.136"/>
    </inkml:context>
    <inkml:brush xml:id="br0">
      <inkml:brushProperty name="width" value="0.1" units="cm"/>
      <inkml:brushProperty name="height" value="0.1" units="cm"/>
      <inkml:brushProperty name="color" value="#004F8B"/>
    </inkml:brush>
  </inkml:definitions>
  <inkml:trace contextRef="#ctx0" brushRef="#br0">0 86 13735 0 0,'5'-19'1464'0'0,"19"-35"3436"0"0,-24 54-4773 0 0,0-1-1 0 0,0 1 1 0 0,0-1-1 0 0,0 1 1 0 0,0-1-1 0 0,0 1 1 0 0,0-1-1 0 0,0 1 1 0 0,0 0-1 0 0,0-1 1 0 0,1 1-1 0 0,-1-1 1 0 0,0 1-1 0 0,0-1 1 0 0,0 1-1 0 0,1-1 0 0 0,-1 1 1 0 0,0 0-1 0 0,1-1 1 0 0,-1 1-1 0 0,0 0 1 0 0,1-1-1 0 0,-1 1 1 0 0,0 0-1 0 0,1-1 1 0 0,-1 1-1 0 0,1 0 1 0 0,-1 0-1 0 0,0-1 1 0 0,1 1-1 0 0,-1 0 1 0 0,1 0-1 0 0,-1 0 1 0 0,1 0-1 0 0,0 0 1 0 0,12 13 737 0 0,6 31-1182 0 0,-17-40 17 0 0,-1 1 0 0 0,-1-1 0 0 0,1 1-1 0 0,-1 0 1 0 0,0-1 0 0 0,0 1 0 0 0,0 0 0 0 0,0 0-1 0 0,-2 5 1 0 0</inkml:trace>
</inkml:ink>
</file>

<file path=ppt/ink/ink14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1.493"/>
    </inkml:context>
    <inkml:brush xml:id="br0">
      <inkml:brushProperty name="width" value="0.1" units="cm"/>
      <inkml:brushProperty name="height" value="0.1" units="cm"/>
      <inkml:brushProperty name="color" value="#004F8B"/>
    </inkml:brush>
  </inkml:definitions>
  <inkml:trace contextRef="#ctx0" brushRef="#br0">0 20 18223 0 0,'0'0'1784'0'0,"2"-10"-1592"0"0,0 3-192 0 0,7 5 1024 0 0,1 16-480 0 0,-2-4 328 0 0,-3-2-664 0 0</inkml:trace>
</inkml:ink>
</file>

<file path=ppt/ink/ink14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2.327"/>
    </inkml:context>
    <inkml:brush xml:id="br0">
      <inkml:brushProperty name="width" value="0.1" units="cm"/>
      <inkml:brushProperty name="height" value="0.1" units="cm"/>
      <inkml:brushProperty name="color" value="#004F8B"/>
    </inkml:brush>
  </inkml:definitions>
  <inkml:trace contextRef="#ctx0" brushRef="#br0">0 219 8519 0 0,'0'0'6903'0'0,"21"-22"-2518"0"0,-6-1-3388 0 0,1 1 0 0 0,2 1 0 0 0,25-25 1 0 0,-33 36-816 0 0,1 1 1 0 0,0 0-1 0 0,0 0 1 0 0,1 2 0 0 0,0-1-1 0 0,1 1 1 0 0,-1 1-1 0 0,18-6 1 0 0,-28 11-170 0 0,1-1-1 0 0,-1 1 0 0 0,1 1 1 0 0,0-1-1 0 0,-1 0 0 0 0,1 1 1 0 0,0-1-1 0 0,0 1 1 0 0,0 0-1 0 0,-1 0 0 0 0,1 0 1 0 0,0 0-1 0 0,0 1 1 0 0,0-1-1 0 0,-1 1 0 0 0,1-1 1 0 0,0 1-1 0 0,-1 0 1 0 0,1 0-1 0 0,-1 0 0 0 0,1 1 1 0 0,-1-1-1 0 0,1 0 0 0 0,-1 1 1 0 0,0 0-1 0 0,0-1 1 0 0,1 1-1 0 0,-1 0 0 0 0,-1 0 1 0 0,1 0-1 0 0,0 1 1 0 0,0-1-1 0 0,-1 0 0 0 0,1 1 1 0 0,-1-1-1 0 0,0 1 1 0 0,2 3-1 0 0,-2 1-12 0 0,1 0-1 0 0,-1 0 1 0 0,0 0 0 0 0,0 0-1 0 0,-1 1 1 0 0,0-1 0 0 0,0 0 0 0 0,0 0-1 0 0,-1 0 1 0 0,0 0 0 0 0,-1 1-1 0 0,0-1 1 0 0,-4 10 0 0 0,-10 19-14 0 0,-27 42 1 0 0,23-45-30 0 0,-29 69 0 0 0,45-91 39 0 0,1-1 0 0 0,0 1 0 0 0,0 0 0 0 0,1-1-1 0 0,1 1 1 0 0,-1 0 0 0 0,2 0 0 0 0,0 0 0 0 0,0 0-1 0 0,1 1 1 0 0,2 12 0 0 0,-2-21 4 0 0,-1 0 0 0 0,1 0 0 0 0,0 0 0 0 0,0 0 0 0 0,0 0 0 0 0,0-1 0 0 0,1 1 0 0 0,-1 0 0 0 0,1-1 0 0 0,-1 1 0 0 0,1-1 0 0 0,0 0 0 0 0,0 1 0 0 0,0-1 0 0 0,0 0 0 0 0,1 0 0 0 0,-1 0 0 0 0,1 0 0 0 0,-1-1 0 0 0,1 1 0 0 0,-1-1 0 0 0,1 1 0 0 0,0-1 0 0 0,0 0 0 0 0,0 0 0 0 0,-1 0 0 0 0,1-1 0 0 0,0 1 0 0 0,0-1 0 0 0,0 1 0 0 0,0-1 0 0 0,0 0 0 0 0,0 0 0 0 0,6-1 0 0 0,10-2 0 0 0,0-1 0 0 0,-1 0 0 0 0,1-1 0 0 0,28-13 0 0 0,4 1 0 0 0,-41 15-47 0 0,0 0 0 0 0,0 1 0 0 0,0 0 1 0 0,0 1-1 0 0,0 0 0 0 0,0 1 0 0 0,1 0 0 0 0,17 4 0 0 0,16 2-428 0 0,-29-6-627 0 0,-4-2-59 0 0</inkml:trace>
</inkml:ink>
</file>

<file path=ppt/ink/ink14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08.880"/>
    </inkml:context>
    <inkml:brush xml:id="br0">
      <inkml:brushProperty name="width" value="0.1" units="cm"/>
      <inkml:brushProperty name="height" value="0.1" units="cm"/>
      <inkml:brushProperty name="color" value="#004F8B"/>
    </inkml:brush>
  </inkml:definitions>
  <inkml:trace contextRef="#ctx0" brushRef="#br0">44 2006 2759 0 0,'24'-26'3282'0'0,"-7"10"-1905"0"0,-9 9-782 0 0,0-1-1 0 0,-1 1 1 0 0,0-2-1 0 0,7-10 1 0 0,-11 15-379 0 0,-1-1 1 0 0,-1 1 0 0 0,1 0-1 0 0,0 0 1 0 0,-1-1-1 0 0,0 1 1 0 0,0-1 0 0 0,0 1-1 0 0,-1-1 1 0 0,0 1-1 0 0,0-1 1 0 0,0 0 0 0 0,-1-6-1 0 0,-19-102 2410 0 0,12 79-1355 0 0,1-2 1 0 0,-2-67-1 0 0,-4-95 510 0 0,2 64-1323 0 0,5 34-52 0 0,5 0 1 0 0,12-107 0 0 0,-8 104-281 0 0,-5 84-84 0 0,2 0-1 0 0,0-1 1 0 0,1 1 0 0 0,1 0 0 0 0,1 0 0 0 0,7-27-1 0 0,-7 41-34 0 0,-1 0 0 0 0,1 0-1 0 0,0 1 1 0 0,0-1-1 0 0,0 1 1 0 0,1 0 0 0 0,0 0-1 0 0,0 0 1 0 0,0 0 0 0 0,0 0-1 0 0,0 1 1 0 0,1 0-1 0 0,0 0 1 0 0,-1 0 0 0 0,9-3-1 0 0,10-4 30 0 0,0 2 0 0 0,30-8 0 0 0,-17 5-23 0 0,2 2-13 0 0,2 2 0 0 0,-1 2 0 0 0,1 1 0 0 0,-1 2 0 0 0,1 2 0 0 0,52 6 0 0 0,-30-3 0 0 0,89-6 0 0 0,97-12 0 0 0,53-6 0 0 0,-3-1 0 0 0,-29 3 0 0 0,-44 13 0 0 0,-27 2 0 0 0,65-3 0 0 0,13-1 0 0 0,-1 2 0 0 0,-41 2 0 0 0,97 12 0 0 0,-83 3 0 0 0,10-1 0 0 0,40-1 0 0 0,-61-4 0 0 0,19-1 0 0 0,-25-4 0 0 0,69-2 0 0 0,-25 2 0 0 0,-21 2 0 0 0,-31-3 0 0 0,64-2 0 0 0,-9-5 0 0 0,33-2 0 0 0,-150 4-2 0 0,117-12 15 0 0,30-12 24 0 0,-39 5-21 0 0,158-10-16 0 0,-263 24 0 0 0,386-19 0 0 0,-51-2 53 0 0,86-16-42 0 0,130 4-11 0 0,-139 29 0 0 0,-43 1 0 0 0,111-4 0 0 0,143 8 38 0 0,-318 10-12 0 0,-15 17-26 0 0,-225-4 0 0 0,-190-11 0 0 0,18-1 0 0 0,0 3 0 0 0,0 3 0 0 0,73 17 0 0 0,-127-22 0 0 0,1 0 0 0 0,-1-1 0 0 0,1 1 0 0 0,-1 0 0 0 0,0 1 0 0 0,0-1 0 0 0,0 1 0 0 0,0-1 0 0 0,0 1 0 0 0,0 0 0 0 0,-1 0 0 0 0,1 0 0 0 0,-1 0 0 0 0,0 1 0 0 0,0-1 0 0 0,0 1 0 0 0,-1-1 0 0 0,1 1 0 0 0,-1-1 0 0 0,2 7 0 0 0,3 4 0 0 0,4 12 0 0 0,-1 0 0 0 0,-1 0 0 0 0,-1 1 0 0 0,-1 0 0 0 0,-1 0 0 0 0,-2 0 0 0 0,0 0 0 0 0,-2 1 0 0 0,-3 35 0 0 0,2-31 7 0 0,3 0-1 0 0,0 0 0 0 0,2-1 1 0 0,2 0-1 0 0,0 0 0 0 0,15 37 1 0 0,16 62 12 0 0,-35-114-19 0 0,3 8 0 0 0,-6-18 0 0 0,-3 18 0 0 0,0-9 0 0 0,2 0 0 0 0,-1 0 0 0 0,2 0 0 0 0,0-1 0 0 0,1 1 0 0 0,0 0 0 0 0,1 0 0 0 0,1 0 0 0 0,0-1 0 0 0,6 15 0 0 0,22 51 36 0 0,42 128 3 0 0,-72-205-36 0 0,-1 1 0 0 0,1 0 0 0 0,-1 0 0 0 0,0-1 0 0 0,0 1 0 0 0,0 0 0 0 0,-1 0 0 0 0,1-1 0 0 0,-1 1 0 0 0,0 0 0 0 0,0-1 0 0 0,0 1 0 0 0,0-1 0 0 0,-1 1 0 0 0,-2 3 0 0 0,-7 23 2 0 0,9-27-2 0 0,2-2 1 0 0,0-1 0 0 0,0 1 1 0 0,-1-1-1 0 0,1 1 0 0 0,0-1 1 0 0,0 1-1 0 0,0-1 0 0 0,-1 1 1 0 0,1-1-1 0 0,0 1 0 0 0,0-1 1 0 0,0 1-1 0 0,0-1 1 0 0,0 1-1 0 0,0-1 0 0 0,0 1 1 0 0,0-1-1 0 0,0 1 0 0 0,0-1 1 0 0,0 1-1 0 0,0-1 0 0 0,1 1 1 0 0,-1-1-1 0 0,0 1 0 0 0,0-1 1 0 0,1 1-1 0 0,-1-1 0 0 0,0 1 1 0 0,0-1-1 0 0,1 1 0 0 0,0 0 1 0 0,15 26 72 0 0,-16-25-35 0 0,2 6-31 0 0,-6 2-11 0 0,-8 10 11 0 0,-39 61 53 0 0,-78 95 0 0 0,107-155-51 0 0,-1 0 0 0 0,-1-2 0 0 0,-1-1 0 0 0,-1-1 0 0 0,0 0 0 0 0,-1-3 0 0 0,-1 0 0 0 0,-31 11 0 0 0,52-22-10 0 0,1 0 1 0 0,-1-1-1 0 0,1 0 0 0 0,-1 0 0 0 0,0 0 0 0 0,0-1 1 0 0,0 0-1 0 0,0 0 0 0 0,0-1 0 0 0,0 0 0 0 0,0 0 1 0 0,0 0-1 0 0,0-1 0 0 0,0 0 0 0 0,0-1 0 0 0,0 0 1 0 0,0 0-1 0 0,1 0 0 0 0,-11-6 0 0 0,-3 2 5 0 0,0 0 0 0 0,-1 1 0 0 0,0 1 1 0 0,1 1-1 0 0,-1 1 0 0 0,0 1 0 0 0,-40 3 0 0 0,1-2 44 0 0,-334-13 23 0 0,328 12-75 0 0,-93 11 0 0 0,-43 0 0 0 0,8-9 0 0 0,-23 0 0 0 0,155-4 0 0 0,5-1 0 0 0,-1 2 0 0 0,1 3 0 0 0,0 3 0 0 0,-70 12 0 0 0,82-9 0 0 0,-1-2 0 0 0,0-1 0 0 0,-65-5 0 0 0,-55 4 0 0 0,71 1 0 0 0,-139-12 0 0 0,101 1 0 0 0,-28 6 0 0 0,-56-4 0 0 0,136 1 0 0 0,1 3 0 0 0,-145 17 0 0 0,176-12 0 0 0,0-2 0 0 0,-52-6 0 0 0,-28 1 0 0 0,15 8 0 0 0,-130-2 0 0 0,-40-10 35 0 0,30 1-6 0 0,39 5-29 0 0,38 1 0 0 0,66-5 0 0 0,-178 0 0 0 0,105 7 16 0 0,-200 13 32 0 0,325-10-48 0 0,-1-4 0 0 0,-66-7 0 0 0,56 2 0 0 0,-71 5 0 0 0,69 1 0 0 0,-88-9 0 0 0,39 1 0 0 0,-140 10 0 0 0,61 2 0 0 0,-34 6 0 0 0,232-12 0 0 0,1 0 0 0 0,0 1 0 0 0,-1-1 0 0 0,1 0 0 0 0,0 0 0 0 0,-1 1 0 0 0,1-1 0 0 0,0 1 0 0 0,-1-1 0 0 0,1 1 0 0 0,0 0 0 0 0,0 0 0 0 0,0-1 0 0 0,0 1 0 0 0,0 0 0 0 0,-1 0 0 0 0,1 0 0 0 0,1 0 0 0 0,-1 0 0 0 0,0 0 0 0 0,0 0 0 0 0,0 1 0 0 0,1-1 0 0 0,-1 0 0 0 0,0 0 0 0 0,0 3 0 0 0,1-3 0 0 0,-1 0 0 0 0,1 0 0 0 0,-1 0 0 0 0,1 0 0 0 0,-1 1 0 0 0,0-1 0 0 0,1 0 0 0 0,-1 0 0 0 0,0 0 0 0 0,0 0 0 0 0,0-1 0 0 0,0 1 0 0 0,1 0 0 0 0,-1 0 0 0 0,0 0 0 0 0,-1-1 0 0 0,1 1 0 0 0,0-1 0 0 0,0 1 0 0 0,0-1 0 0 0,0 1 0 0 0,0-1 0 0 0,-1 1 0 0 0,1-1 0 0 0,0 0 0 0 0,0 0 0 0 0,0 0 0 0 0,-3 0 0 0 0,-197-1 0 0 0,-37 1 0 0 0,-33 4 0 0 0,161-6 0 0 0,-183 21 0 0 0,243-15 0 0 0,0-1 0 0 0,-72-7 0 0 0,13 1 0 0 0,-346-6 0 0 0,306 12 0 0 0,-12 0 0 0 0,54-12 0 0 0,-98-1 0 0 0,159 12 0 0 0,1 0 0 0 0,0-2 0 0 0,-70-7 0 0 0,29-3 32 0 0,-131 3 0 0 0,215 7-31 0 0,1 0 1 0 0,-1 0-1 0 0,1 1 0 0 0,-1-1 0 0 0,1 0 1 0 0,-1 1-1 0 0,0 0 0 0 0,1-1 1 0 0,0 1-1 0 0,-1 0 0 0 0,1-1 0 0 0,-1 1 1 0 0,1 0-1 0 0,0 0 0 0 0,0 0 1 0 0,0 1-1 0 0,-1-1 0 0 0,1 0 0 0 0,0 0 1 0 0,0 0-1 0 0,1 1 0 0 0,-1-1 0 0 0,0 1 1 0 0,0-1-1 0 0,0 3 0 0 0,0-3 1 0 0,0 1-1 0 0,0 0 1 0 0,0-1-1 0 0,0 1 1 0 0,0 0-1 0 0,0-1 1 0 0,0 1-1 0 0,0-1 1 0 0,-1 0-1 0 0,1 1 0 0 0,-1-1 1 0 0,1 0-1 0 0,-1 0 1 0 0,1 0-1 0 0,-1 0 1 0 0,0 0-1 0 0,1 0 1 0 0,-1 0-1 0 0,0-1 1 0 0,-3 2-1 0 0,-10 1-1 0 0,0-1 0 0 0,0 0 0 0 0,0-1 0 0 0,-1-1 0 0 0,1 0 0 0 0,0-1 0 0 0,0-1 0 0 0,0 0 0 0 0,0-1 0 0 0,0-1 0 0 0,0 0 0 0 0,1-1 0 0 0,-22-10 0 0 0,20 7 0 0 0,-1 0 0 0 0,1 2 0 0 0,-1 0 0 0 0,-1 1 0 0 0,1 0 0 0 0,-19-1 0 0 0,33 5 0 0 0,0 1 0 0 0,1 0 0 0 0,-1 1 0 0 0,1-1 0 0 0,-1 0 0 0 0,1 1 0 0 0,-1 0 0 0 0,1-1 0 0 0,-1 1 0 0 0,1 0 0 0 0,-1 0 0 0 0,1 0 0 0 0,0 1 0 0 0,0-1 0 0 0,0 1 0 0 0,0-1 0 0 0,0 1 0 0 0,0-1 0 0 0,-2 4 0 0 0,1-3 0 0 0,1 0 0 0 0,0 0 0 0 0,0 0 0 0 0,-1-1 0 0 0,1 1 0 0 0,-1 0 0 0 0,1-1 0 0 0,-1 0 0 0 0,0 1 0 0 0,0-1 0 0 0,1 0 0 0 0,-1-1 0 0 0,0 1 0 0 0,0 0 0 0 0,-6 0 0 0 0,-54-2 0 0 0,24 1 0 0 0,-46-5 0 0 0,74 3 0 0 0,0 0 0 0 0,0 0 0 0 0,0-1 0 0 0,0-1 0 0 0,0 1 0 0 0,1-2 0 0 0,0 0 0 0 0,-16-9 0 0 0,22 11 0 0 0,0 0 0 0 0,0 1 0 0 0,0-1 0 0 0,0 1 0 0 0,0 0 0 0 0,-1 1 0 0 0,1-1 0 0 0,0 1 0 0 0,-7-2 0 0 0,8 3 0 0 0,0 0 0 0 0,1 0 0 0 0,-1 1 0 0 0,0-1 0 0 0,1 1 0 0 0,-1-1 0 0 0,0 1 0 0 0,1 0 0 0 0,-1 0 0 0 0,1 0 0 0 0,-1 0 0 0 0,1 0 0 0 0,0 1 0 0 0,-1-1 0 0 0,1 1 0 0 0,-3 2 0 0 0,0 0 0 0 0,-1-1 0 0 0,1 0 0 0 0,-1-1 0 0 0,1 0 0 0 0,-1 0 0 0 0,0 0 0 0 0,0 0 0 0 0,0-1 0 0 0,0 0 0 0 0,0 0 0 0 0,0-1 0 0 0,0 0 0 0 0,0 0 0 0 0,-12-1 0 0 0,-28 1 0 0 0,42 0 0 0 0,-1 0 0 0 0,0 0 0 0 0,0-1 0 0 0,1 1 0 0 0,-1-1 0 0 0,0-1 0 0 0,1 1 0 0 0,-9-4 0 0 0,-18-4 0 0 0,30 9 0 0 0,0 0 0 0 0,0 0 0 0 0,1 1 0 0 0,-1-1 0 0 0,0 0 0 0 0,0 1 0 0 0,0-1 0 0 0,0 0 0 0 0,1 1 0 0 0,-1-1 0 0 0,0 1 0 0 0,1-1 0 0 0,-1 1 0 0 0,0 0 0 0 0,1-1 0 0 0,-1 1 0 0 0,1 0 0 0 0,-1-1 0 0 0,1 1 0 0 0,-1 0 0 0 0,1 0 0 0 0,-1 1 0 0 0,0-1 0 0 0,1 0 0 0 0,-1 0 0 0 0,0 0 0 0 0,1 0 0 0 0,-1 0 0 0 0,0 0 0 0 0,0 0 0 0 0,0 0 0 0 0,0 0 0 0 0,0 0 0 0 0,0 0 0 0 0,0 0 0 0 0,0-1 0 0 0,0 1 0 0 0,0-1 0 0 0,0 1 0 0 0,0 0 0 0 0,0-1 0 0 0,0 0 0 0 0,-1 1 0 0 0,1-1 0 0 0,0 0 0 0 0,-2 1 0 0 0,-30-3 0 0 0,9 2 0 0 0,1-1 0 0 0,-1-1 0 0 0,1-2 0 0 0,-1 0 0 0 0,1-1 0 0 0,-37-14 0 0 0,41 13 0 0 0,-1 0 0 0 0,0 1 0 0 0,0 1 0 0 0,0 1 0 0 0,-1 1 0 0 0,1 1 0 0 0,-22 1 0 0 0,3-1 0 0 0,38 1 0 0 0,-1 0 0 0 0,0 0 0 0 0,1 0 0 0 0,-1 1 0 0 0,0-1 0 0 0,1 1 0 0 0,-1-1 0 0 0,1 1 0 0 0,-1-1 0 0 0,1 1 0 0 0,-1 0 0 0 0,1 0 0 0 0,-1 0 0 0 0,1 0 0 0 0,0 0 0 0 0,-1 0 0 0 0,1 0 0 0 0,0 1 0 0 0,0-1 0 0 0,0 0 0 0 0,0 0 0 0 0,0 1 0 0 0,0-1 0 0 0,0 1 0 0 0,0 2 0 0 0,0-2 0 0 0,0 0 0 0 0,0-1 0 0 0,0 1 0 0 0,0 0 0 0 0,0-1 0 0 0,0 1 0 0 0,0-1 0 0 0,-1 1 0 0 0,1-1 0 0 0,-1 0 0 0 0,1 1 0 0 0,-1-1 0 0 0,1 0 0 0 0,-1 0 0 0 0,1 0 0 0 0,-1 0 0 0 0,0 0 0 0 0,0-1 0 0 0,0 1 0 0 0,1 0 0 0 0,-1-1 0 0 0,0 0 0 0 0,-3 1 0 0 0,-11-2 0 0 0,1 0 0 0 0,-1-1 0 0 0,1-1 0 0 0,0 0 0 0 0,-29-11 0 0 0,-37-7 0 0 0,32 15 0 0 0,0 4 0 0 0,-65 3 0 0 0,-19 0 0 0 0,131-1 0 0 0,1 1 0 0 0,-1-1 0 0 0,0 1 0 0 0,1-1 0 0 0,-1 1 0 0 0,0-1 0 0 0,1 1 0 0 0,-1 0 0 0 0,1 0 0 0 0,-1 0 0 0 0,1 0 0 0 0,0 0 0 0 0,-1 0 0 0 0,1 0 0 0 0,0 0 0 0 0,-1 0 0 0 0,1 1 0 0 0,0-1 0 0 0,0 1 0 0 0,0-1 0 0 0,1 0 0 0 0,-2 3 0 0 0,1-3 0 0 0,1 0 0 0 0,-1 1 0 0 0,1-1 0 0 0,-1 0 0 0 0,0 0 0 0 0,0 0 0 0 0,1 0 0 0 0,-1 0 0 0 0,0 1 0 0 0,0-2 0 0 0,0 1 0 0 0,0 0 0 0 0,0 0 0 0 0,-1 0 0 0 0,1 0 0 0 0,0-1 0 0 0,0 1 0 0 0,0 0 0 0 0,-1-1 0 0 0,1 1 0 0 0,0-1 0 0 0,-1 0 0 0 0,1 1 0 0 0,0-1 0 0 0,-1 0 0 0 0,1 0 0 0 0,-1 0 0 0 0,1 0 0 0 0,0 0 0 0 0,-1 0 0 0 0,1 0 0 0 0,-1 0 0 0 0,1-1 0 0 0,-2 1 0 0 0,-23-12 0 0 0,0 3 0 0 0,0 0 0 0 0,0 1 0 0 0,-1 2 0 0 0,-54-6 0 0 0,-33 4 0 0 0,112 9 0 0 0,-1-1 0 0 0,1 1 0 0 0,-1 0 0 0 0,1 0 0 0 0,-1-1 0 0 0,1 2 0 0 0,0-1 0 0 0,-1 0 0 0 0,1 0 0 0 0,0 1 0 0 0,0-1 0 0 0,0 1 0 0 0,0 0 0 0 0,0-1 0 0 0,-2 3 0 0 0,-25 17 0 0 0,16-17 0 0 0,-1 0 0 0 0,1-1 0 0 0,-1 0 0 0 0,0-2 0 0 0,1 1 0 0 0,-22-2 0 0 0,-88-10 0 0 0,2-1 0 0 0,-90 14 0 0 0,174-7 35 0 0,-55-13 0 0 0,58 10-4 0 0,-1 1 0 0 0,-34-1 0 0 0,23 7 27 0 0,-57 8-1 0 0,90-6-55 0 0,-4-2-2 0 0,10 0 0 0 0,-1 1 0 0 0,0-1 0 0 0,0 1 0 0 0,1 0 0 0 0,-1 1 0 0 0,1 0 0 0 0,-1 0 0 0 0,-7 4 0 0 0,5-1 0 0 0,-1-1 0 0 0,0-1 0 0 0,0 0 0 0 0,0 0 0 0 0,0-1 0 0 0,0 0 0 0 0,-23 0 0 0 0,-13 2 0 0 0,42-3 6 0 0,1-1 0 0 0,-1 0 0 0 0,0-1 1 0 0,0 1-1 0 0,0-1 0 0 0,0 0 0 0 0,0 0 0 0 0,1 0 0 0 0,-1-1 0 0 0,0 0 0 0 0,1 0 1 0 0,0 0-1 0 0,-1 0 0 0 0,1-1 0 0 0,0 1 0 0 0,0-1 0 0 0,-6-5 0 0 0,5 3 4 0 0,-1 1 0 0 0,0 0 0 0 0,-1 1 0 0 0,1-1 0 0 0,-1 1 0 0 0,0 0 0 0 0,-8-2-1 0 0,14 5-14 0 0,1 1-1 0 0,-1-1 0 0 0,1 0 0 0 0,-1 1 1 0 0,1-1-1 0 0,-1 0 0 0 0,1 1 1 0 0,-1-1-1 0 0,1 1 0 0 0,-1-1 0 0 0,1 1 1 0 0,0-1-1 0 0,-1 1 0 0 0,1 0 0 0 0,0-1 1 0 0,-1 1-1 0 0,1-1 0 0 0,0 1 0 0 0,0 0 1 0 0,0-1-1 0 0,0 1 0 0 0,-1-1 0 0 0,1 1 1 0 0,0 0-1 0 0,0-1 0 0 0,0 1 0 0 0,0 0 1 0 0,0-1-1 0 0,1 1 0 0 0,-1 0 1 0 0,0 22-483 0 0,2-12 84 0 0</inkml:trace>
</inkml:ink>
</file>

<file path=ppt/ink/ink14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19.19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0 762 4607 0 0,'54'-41'52'0'0,"87"-42"9289"0"0,-93 56-8006 0 0,-7 7-466 0 0,2 1 1 0 0,55-17-1 0 0,-47 19-217 0 0,61-30 0 0 0,7-12-262 0 0,2 5 0 0 0,2 6 0 0 0,3 4 0 0 0,222-44 0 0 0,-77 46-297 0 0,333-6 0 0 0,276 39 299 0 0,-779 10-341 0 0,558 17 190 0 0,-658-18-240 0 0,54 4 43 0 0,-1 1-1 0 0,78 18 1 0 0,-131-23-44 0 0,-1 0 0 0 0,0 0 1 0 0,1 1-1 0 0,-1-1 0 0 0,0 0 0 0 0,0 0 0 0 0,1 0 0 0 0,-1 1 1 0 0,0-1-1 0 0,0 0 0 0 0,1 0 0 0 0,-1 1 0 0 0,0-1 0 0 0,0 0 0 0 0,0 1 1 0 0,1-1-1 0 0,-1 0 0 0 0,0 0 0 0 0,0 1 0 0 0,0-1 0 0 0,0 0 1 0 0,0 1-1 0 0,0-1 0 0 0,0 0 0 0 0,0 1 0 0 0,0-1 0 0 0,0 0 0 0 0,0 1 1 0 0,0-1-1 0 0,0 1 0 0 0,0-1 0 0 0,0 0 0 0 0,0 1 0 0 0,0-1 1 0 0,0 0-1 0 0,0 0 0 0 0,0 1 0 0 0,0-1 0 0 0,-1 0 0 0 0,1 1 0 0 0,0-1 1 0 0,0 0-1 0 0,0 1 0 0 0,-1-1 0 0 0,1 0 0 0 0,0 0 0 0 0,0 1 1 0 0,-1-1-1 0 0,1 0 0 0 0,0 0 0 0 0,-1 0 0 0 0,1 0 0 0 0,0 1 0 0 0,0-1 1 0 0,-1 0-1 0 0,1 0 0 0 0,0 0 0 0 0,-1 0 0 0 0,1 0 0 0 0,0 0 1 0 0,-1 0-1 0 0,1 0 0 0 0,0 0 0 0 0,-1 0 0 0 0,0 0 0 0 0,1 0 2 0 0,-19 9 17 0 0,0-1 1 0 0,0-1-1 0 0,-1 0 0 0 0,0-2 0 0 0,0 0 0 0 0,-38 3 1 0 0,-19 5 30 0 0,-1036 182 100 0 0,-8-63-17 0 0,-17 35-54 0 0,1120-164-62 0 0,-8 1 10 0 0,0 2-1 0 0,1 0 1 0 0,0 2-1 0 0,0 0 1 0 0,0 2-1 0 0,1 1 1 0 0,-22 13-1 0 0,64-14 34 0 0,-4-6-60 0 0,0-1 0 0 0,0-1 0 0 0,1 0 0 0 0,-1-1 0 0 0,0 0 0 0 0,17-2 0 0 0,91-13 0 0 0,-61 6 0 0 0,817-74 42 0 0,-306 32-20 0 0,633-42-22 0 0,-1072 83 0 0 0,972-17 0 0 0,-926 26 0 0 0,693 26 64 0 0,-578-18-4 0 0,46 4 16 0 0,-234-8 60 0 0,-838-6 159 0 0,702 2-294 0 0,-1708 75-1 0 0,1710-74 0 0 0,-927 80 0 0 0,931-78 0 0 0,-94 16 0 0 0,104-16 0 0 0,0 0 0 0 0,0 2 0 0 0,1 0 0 0 0,-1 0 0 0 0,-22 14 0 0 0,34-18 0 0 0,1-1-1 0 0,-1 1 1 0 0,1 0-1 0 0,-1 0 1 0 0,1 0-1 0 0,0 0 1 0 0,-1 0-1 0 0,1 1 1 0 0,0-1-1 0 0,0 0 1 0 0,0 1-1 0 0,0-1 1 0 0,0 0-1 0 0,0 1 1 0 0,1-1-1 0 0,-1 1 1 0 0,0 0-1 0 0,1-1 1 0 0,-1 4-1 0 0,1-4 0 0 0,0 0 0 0 0,0 0 0 0 0,0 1 0 0 0,1-1 0 0 0,-1 0 0 0 0,0 0-1 0 0,1 1 1 0 0,-1-1 0 0 0,1 0 0 0 0,0 0 0 0 0,-1 0 0 0 0,1 0 0 0 0,0 0 0 0 0,0 0 0 0 0,0 0 0 0 0,0 0-1 0 0,-1 0 1 0 0,1 0 0 0 0,2 1 0 0 0,3 2-2 0 0,0-1-1 0 0,0 0 0 0 0,1 0 1 0 0,-1 0-1 0 0,0-1 1 0 0,1 0-1 0 0,0 0 1 0 0,8 1-1 0 0,36 1 4 0 0,-1-3 0 0 0,1-2 1 0 0,65-9-1 0 0,-39 3 10 0 0,717-60 84 0 0,542-39 81 0 0,-1109 90-171 0 0,631-36 52 0 0,2 36 1 0 0,451 36-46 0 0,-63 54-167 0 0,-1341-69 5 0 0,-814-15 34 0 0,-755 18 45 0 0,3 40 0 0 0,1561-43 86 0 0,-469 40 204 0 0,757-65-101 0 0,636-48-30 0 0,-619 58-88 0 0,2423-26 54 0 0,-2623 36-53 0 0,1118 28 0 0 0,-5 42 0 0 0,-1096-68-3 0 0,6 1-22 0 0,48-1 0 0 0,-59-6-1 0 0,-17-4-24 0 0,-3 6 44 0 0,0 1 1 0 0,0 0-1 0 0,-1-1 1 0 0,1 1-1 0 0,0 0 1 0 0,-1 0-1 0 0,1 0 1 0 0,-1 0-1 0 0,0 0 1 0 0,1 0-1 0 0,-1 0 1 0 0,0 1-1 0 0,1-1 1 0 0,-1 0-1 0 0,-3 0 1 0 0,-75-15-62 0 0,0 3 1 0 0,-86-2 0 0 0,55 5 21 0 0,-1416-88-110 0 0,933 79 132 0 0,-254-10-18 0 0,671 23 47 0 0,59 5 23 0 0,-193-29 0 0 0,283 21 26 0 0,27 9-54 0 0,1 0 0 0 0,0 0 0 0 0,0-1 1 0 0,-1 1-1 0 0,1 0 0 0 0,0 0 0 0 0,0 0 1 0 0,0 0-1 0 0,0 0 0 0 0,-1-1 0 0 0,1 1 1 0 0,0 0-1 0 0,0 0 0 0 0,0 0 0 0 0,0 0 1 0 0,0-1-1 0 0,0 1 0 0 0,-1 0 0 0 0,1 0 1 0 0,0-1-1 0 0,0 1 0 0 0,0 0 1 0 0,0 0-1 0 0,0 0 0 0 0,0-1 0 0 0,0 1 1 0 0,0 0-1 0 0,0 0 0 0 0,0-1 0 0 0,0 1 1 0 0,0 0-1 0 0,0 0 0 0 0,0 0 0 0 0,0-1 1 0 0,0 1-1 0 0,0 0 0 0 0,0 0 0 0 0,1-1 1 0 0,-1 1-1 0 0,0 0 0 0 0,0 0 0 0 0,0 0 1 0 0,0-1-1 0 0,0 1 0 0 0,0 0 0 0 0,1 0 1 0 0,-1 0-1 0 0,43-20 99 0 0,-19 11-82 0 0,118-45 28 0 0,259-61-1 0 0,162 6 23 0 0,851-62-68 0 0,-1003 171 0 0 0,-202 3 0 0 0,419 41 0 0 0,-601-41 1 0 0,4 1-6 0 0,0 1 1 0 0,37 11-1 0 0,-91-7-62 0 0,-58 3 37 0 0,-1-2 1 0 0,0-5-1 0 0,-96-5 0 0 0,25 0 5 0 0,-205 6 29 0 0,-836 23-50 0 0,1 50 12 0 0,-101 119-29 0 0,474-60 78 0 0,704-123 26 0 0,29-4-31 0 0,-163 41-1 0 0,227-44 3 0 0,54-4 48 0 0,71-7-34 0 0,136-22 0 0 0,-103 8-14 0 0,427-30 13 0 0,213-27 14 0 0,-625 52-39 0 0,487-62 3 0 0,5 46-18 0 0,-397 45-31 0 0,253 39 0 0 0,236 81-5 0 0,-568-96 7 0 0,218 54 35 0 0,-372-83 9 0 0,-1 2 0 0 0,0 0 0 0 0,0 0 0 0 0,-1 1 0 0 0,17 10 0 0 0,-27-15 0 0 0,1 0 0 0 0,-1 0 0 0 0,1 0 0 0 0,-1 1 0 0 0,1-1 0 0 0,-1 0 0 0 0,1 0 0 0 0,-1 1 0 0 0,0-1 0 0 0,1 0 0 0 0,-1 1 0 0 0,0-1 0 0 0,1 0 0 0 0,-1 1 0 0 0,0-1 0 0 0,1 1 0 0 0,-1-1 0 0 0,0 0 0 0 0,1 1 0 0 0,-1-1 0 0 0,0 1 0 0 0,0-1 0 0 0,0 1 0 0 0,0-1 0 0 0,0 1 0 0 0,1-1 0 0 0,-1 1 0 0 0,0-1 0 0 0,0 1 0 0 0,0-1 0 0 0,0 1 0 0 0,0-1 0 0 0,0 1 0 0 0,0-1 0 0 0,-1 1 0 0 0,1-1 0 0 0,0 1 0 0 0,0-1 0 0 0,0 1 0 0 0,0-1 0 0 0,-1 1 0 0 0,1-1 0 0 0,0 0 0 0 0,0 1 0 0 0,-1-1 0 0 0,1 1 0 0 0,0-1 0 0 0,-1 0 0 0 0,1 1 0 0 0,-1-1 0 0 0,1 0 0 0 0,0 1 0 0 0,-1-1 0 0 0,1 0 0 0 0,-1 0 0 0 0,1 1 0 0 0,-1-1 0 0 0,1 0 0 0 0,-1 0 0 0 0,-35 11 0 0 0,31-10 0 0 0,-176 27-30 0 0,-320 11 0 0 0,387-34 26 0 0,-1067 10-7 0 0,-2-49-4 0 0,63 1 21 0 0,699 31 139 0 0,509 2-132 0 0,894 16 305 0 0,-410 24-318 0 0,-413-21 0 0 0,243 61 0 0 0,-300-54 0 0 0,91 27 0 0 0,-192-53 0 0 0,1 0 0 0 0,0 0 0 0 0,0 1 0 0 0,0 0 0 0 0,0-1 0 0 0,0 1 0 0 0,-1 0 0 0 0,1 0 0 0 0,0 0 0 0 0,-1 0 0 0 0,1 0 0 0 0,0 0 0 0 0,-1 0 0 0 0,0 0 0 0 0,1 1 0 0 0,-1-1 0 0 0,0 1 0 0 0,1-1 0 0 0,0 3 0 0 0,-2-3 0 0 0,0 0 0 0 0,-1 0 0 0 0,1 0 0 0 0,-1 0 0 0 0,1 0 0 0 0,-1 0 0 0 0,0 0 0 0 0,1 0 0 0 0,-1-1 0 0 0,0 1 0 0 0,1 0 0 0 0,-1 0 0 0 0,0-1 0 0 0,0 1 0 0 0,0 0 0 0 0,0-1 0 0 0,0 1 0 0 0,0-1 0 0 0,0 1 0 0 0,0-1 0 0 0,0 0 0 0 0,0 1 0 0 0,0-1 0 0 0,-1 0 0 0 0,-14 5 0 0 0,0-1 0 0 0,0-1 0 0 0,-21 2 0 0 0,-877 22 0 0 0,391-20 0 0 0,-529 30-69 0 0,-674 14-78 0 0,1666-49 152 0 0,23 0 12 0 0,0-2 0 0 0,0-1 0 0 0,0-2 1 0 0,-40-8-1 0 0,64 3 56 0 0,20-1-16 0 0,27-5 11 0 0,28-1 34 0 0,86-8-1 0 0,-57 10-89 0 0,405-53-12 0 0,1705-147 0 0 0,-2078 210 0 0 0,0 6 0 0 0,205 30 0 0 0,-323-32 0 0 0,10 1 0 0 0,0 1 0 0 0,-1 0 0 0 0,1 0 0 0 0,-1 2 0 0 0,0 0 0 0 0,0 0 0 0 0,0 1 0 0 0,21 14 0 0 0,-34-20 0 0 0,0 1 0 0 0,0-1 0 0 0,-1 0 0 0 0,1 1 0 0 0,0-1 0 0 0,0 1 0 0 0,-1-1 0 0 0,1 1 0 0 0,0 0 0 0 0,0-1 0 0 0,-1 1 0 0 0,1 0 0 0 0,-1-1 0 0 0,1 1 0 0 0,-1 0 0 0 0,1 0 0 0 0,-1-1 0 0 0,1 1 0 0 0,-1 0 0 0 0,0 0 0 0 0,1 0 0 0 0,-1 0 0 0 0,0-1 0 0 0,0 1 0 0 0,1 0 0 0 0,-1 0 0 0 0,0 0 0 0 0,0 0 0 0 0,0 0 0 0 0,0 0 0 0 0,0 0 0 0 0,-1 0 0 0 0,1 0 0 0 0,0-1 0 0 0,0 1 0 0 0,0 0 0 0 0,-1 0 0 0 0,1 0 0 0 0,-1 0 0 0 0,1 0 0 0 0,0-1 0 0 0,-1 1 0 0 0,0 0 0 0 0,1 0 0 0 0,-1-1 0 0 0,1 1 0 0 0,-1 0 0 0 0,0-1 0 0 0,1 1 0 0 0,-1-1 0 0 0,0 1 0 0 0,0-1 0 0 0,1 1 0 0 0,-1-1 0 0 0,-1 1 0 0 0,-7 3 0 0 0,0 0 0 0 0,0-1 0 0 0,0 1 0 0 0,-12 1 0 0 0,13-3 0 0 0,-74 17 0 0 0,0-4 0 0 0,-123 7 0 0 0,-112 3 0 0 0,-108 5 0 0 0,-360 10-64 0 0,748-39 64 0 0,-1 2 0 0 0,0 2 0 0 0,1 1 0 0 0,0 2 0 0 0,1 1 0 0 0,-63 26 0 0 0,75-22 0 0 0,19-4 0 0 0</inkml:trace>
</inkml:ink>
</file>

<file path=ppt/ink/ink14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7T06:41:22.70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43 585 8751 0 0,'-10'-1'-35'0'0,"-18"-2"1365"0"0,24 0-392 0 0,15-1-83 0 0,42-3 166 0 0,62-2 0 0 0,48-7-60 0 0,354-84 532 0 0,-221 37-152 0 0,390-32 0 0 0,309 55-339 0 0,-802 43-922 0 0,343 49-1 0 0,-503-47-53 0 0,0 2 1 0 0,0 1-1 0 0,-1 2 0 0 0,0 1 1 0 0,0 1-1 0 0,-1 2 0 0 0,56 34 1 0 0,-87-48-26 0 0,0 0 0 0 0,0 1 0 0 0,1-1 0 0 0,-1 0 0 0 0,0 0 0 0 0,0 0 1 0 0,1 0-1 0 0,-1 0 0 0 0,0 0 0 0 0,0 0 0 0 0,1 1 0 0 0,-1-1 0 0 0,0 0 1 0 0,0 0-1 0 0,0 0 0 0 0,1 0 0 0 0,-1 1 0 0 0,0-1 0 0 0,0 0 0 0 0,0 0 1 0 0,0 0-1 0 0,0 1 0 0 0,1-1 0 0 0,-1 0 0 0 0,0 0 0 0 0,0 1 0 0 0,0-1 1 0 0,0 0-1 0 0,0 0 0 0 0,0 1 0 0 0,0-1 0 0 0,0 0 0 0 0,0 1 0 0 0,0-1 1 0 0,0 0-1 0 0,0 0 0 0 0,0 1 0 0 0,0-1 0 0 0,0 0 0 0 0,0 0 0 0 0,0 1 1 0 0,0-1-1 0 0,0 0 0 0 0,-1 0 0 0 0,1 1 0 0 0,0-1 0 0 0,0 0 0 0 0,0 0 1 0 0,0 0-1 0 0,-1 1 0 0 0,1-1 0 0 0,0 0 0 0 0,0 0 0 0 0,0 0 0 0 0,-1 1 1 0 0,1-1-1 0 0,0 0 0 0 0,0 0 0 0 0,0 0 0 0 0,-1 0 0 0 0,-11 3-6 0 0,12-3 7 0 0,-211 30 177 0 0,146-22-134 0 0,-206 12 68 0 0,105-10-68 0 0,-88 8 13 0 0,-694 77-38 0 0,474-13 126 0 0,11 32 232 0 0,272-61-174 0 0,-76 25 224 0 0,264-77-419 0 0,-10 3 21 0 0,1 0 1 0 0,0 1 0 0 0,1 1 0 0 0,-1 0-1 0 0,1 0 1 0 0,0 1 0 0 0,1 0 0 0 0,-12 11 0 0 0,22-18-29 0 0,-1 0 1 0 0,0 1-1 0 0,1-1 1 0 0,-1 1 0 0 0,1 0-1 0 0,-1-1 1 0 0,1 1 0 0 0,-1-1-1 0 0,1 1 1 0 0,-1 0-1 0 0,1-1 1 0 0,-1 1 0 0 0,1 0-1 0 0,0 0 1 0 0,0-1 0 0 0,-1 1-1 0 0,1 0 1 0 0,0 0-1 0 0,0-1 1 0 0,0 1 0 0 0,0 0-1 0 0,0 0 1 0 0,0 0 0 0 0,0-1-1 0 0,0 1 1 0 0,0 0-1 0 0,0 0 1 0 0,0 0 0 0 0,0-1-1 0 0,1 1 1 0 0,-1 0 0 0 0,0 0-1 0 0,1 0 1 0 0,1 1-1 0 0,0-1 0 0 0,-1 1 0 0 0,1-1 1 0 0,0 0-1 0 0,0 1 0 0 0,0-1 0 0 0,0 0 0 0 0,0-1 0 0 0,0 1 1 0 0,0 0-1 0 0,5 0 0 0 0,63 7 40 0 0,-69-8-40 0 0,907-41 184 0 0,-466 8-161 0 0,348-63-25 0 0,-303 28 0 0 0,794-36 0 0 0,-1213 102 0 0 0,-23-1 0 0 0,0 2 0 0 0,0 2 0 0 0,-1 2 0 0 0,63 13 0 0 0,-107-16 1 0 0,0 0-1 0 0,0 0 1 0 0,0 0-1 0 0,0 0 1 0 0,0 0-1 0 0,-1 1 0 0 0,1-1 1 0 0,0 0-1 0 0,0 0 1 0 0,0 0-1 0 0,0 0 1 0 0,0 1-1 0 0,0-1 1 0 0,0 0-1 0 0,0 0 1 0 0,0 0-1 0 0,0 0 1 0 0,0 1-1 0 0,0-1 1 0 0,0 0-1 0 0,-1 0 1 0 0,1 0-1 0 0,1 1 1 0 0,-1-1-1 0 0,0 0 0 0 0,0 0 1 0 0,0 0-1 0 0,0 1 1 0 0,0-1-1 0 0,0 0 1 0 0,0 0-1 0 0,0 0 1 0 0,0 0-1 0 0,0 1 1 0 0,0-1-1 0 0,0 0 1 0 0,1 0-1 0 0,-1 0 1 0 0,0 0-1 0 0,0 1 1 0 0,0-1-1 0 0,0 0 1 0 0,0 0-1 0 0,1 0 1 0 0,-1 0-1 0 0,0 0 0 0 0,0 0 1 0 0,0 0-1 0 0,0 0 1 0 0,1 0-1 0 0,-1 1 1 0 0,0-1-1 0 0,0 0 1 0 0,0 0-1 0 0,0 0 1 0 0,1 0-1 0 0,-1 0 1 0 0,0 0-1 0 0,0 0 1 0 0,0 0-1 0 0,1 0 1 0 0,-1 0-1 0 0,0 0 1 0 0,0 0-1 0 0,0-1 0 0 0,1 1 1 0 0,-13 5 18 0 0,11-4-17 0 0,-143 39 4 0 0,-164 26-1 0 0,132-32-5 0 0,-364 29 0 0 0,306-43 0 0 0,-526 42-3 0 0,403-34 83 0 0,297-21 0 0 0,60-7-78 0 0,0 0-1 0 0,0 0 1 0 0,0 1-1 0 0,0-1 1 0 0,0 0-1 0 0,0 0 1 0 0,0 1-1 0 0,0-1 1 0 0,0 0-1 0 0,0 0 1 0 0,0 1-1 0 0,0-1 1 0 0,0 0-1 0 0,0 1 1 0 0,0-1-1 0 0,0 0 1 0 0,0 0-1 0 0,0 0 1 0 0,1 1-1 0 0,-1-1 1 0 0,0 0-1 0 0,0 0 1 0 0,0 1-1 0 0,0-1 1 0 0,1 0-1 0 0,-1 0 1 0 0,0 0-1 0 0,0 0 0 0 0,0 1 1 0 0,1-1-1 0 0,-1 0 1 0 0,0 0-1 0 0,0 0 1 0 0,1 0-1 0 0,-1 0 1 0 0,0 0-1 0 0,0 0 1 0 0,1 0-1 0 0,-1 0 1 0 0,0 0-1 0 0,1 0 1 0 0,-1 0-1 0 0,0 0 1 0 0,1 0-1 0 0,20 5 10 0 0,1-1 1 0 0,0-1-1 0 0,0 0 1 0 0,1-2-1 0 0,35-3 0 0 0,-22 1 4 0 0,424-12 72 0 0,-196 4-57 0 0,255-8-4 0 0,511-10 65 0 0,-587 11-49 0 0,707-115-1 0 0,-437 36-41 0 0,-590 87 0 0 0,0 6 0 0 0,131 14 0 0 0,-139-10-64 0 0,-774 30 18 0 0,-2-46-27 0 0,293 3 56 0 0,-576 3 17 0 0,4 55 0 0 0,765-31 0 0 0,-414 45 0 0 0,560-56 9 0 0,43-5 11 0 0,48-6 26 0 0,-7-6-15 0 0,92-31 0 0 0,-2 0 20 0 0,1018-155 28 0 0,16 98-45 0 0,-1070 92-18 0 0,1413-70-5 0 0,-538 46-11 0 0,-950 32 0 0 0,394-1 0 0 0,-415 2 0 0 0,0-1 0 0 0,0 0 0 0 0,18-3 0 0 0,-31 3 0 0 0,0 0 0 0 0,1 1 0 0 0,-1-1 0 0 0,0 0 0 0 0,0 0 0 0 0,0 0 0 0 0,1 0 0 0 0,-1 0 0 0 0,0 0 0 0 0,0 0 0 0 0,0 0 0 0 0,1 0 0 0 0,-1 0 0 0 0,0 0 0 0 0,0 0 0 0 0,0 0 0 0 0,1 0 0 0 0,-1 0 0 0 0,0 0 0 0 0,0 0 0 0 0,0 0 0 0 0,1 0 0 0 0,-1 0 0 0 0,0 0 0 0 0,0 0 0 0 0,0 0 0 0 0,1 0 0 0 0,-1-1 0 0 0,0 1 0 0 0,0 0 0 0 0,0 0 0 0 0,0 0 0 0 0,1 0 0 0 0,-1 0 0 0 0,0-1 0 0 0,0 1 0 0 0,0 0 0 0 0,0 0 0 0 0,0 0 0 0 0,0 0 0 0 0,0-1 0 0 0,1 1 0 0 0,-1 0 0 0 0,0 0 0 0 0,0 0 0 0 0,0-1 0 0 0,0 1 0 0 0,0 0 0 0 0,0 0 0 0 0,0 0 0 0 0,0-1 0 0 0,0 1 0 0 0,0 0 0 0 0,0 0 0 0 0,0-1 0 0 0,0 1 0 0 0,0 0 0 0 0,0 0 0 0 0,-1 0 0 0 0,1 0 0 0 0,0-1 0 0 0,0 1 0 0 0,0 0 0 0 0,0 0 0 0 0,0 0 0 0 0,0-1 0 0 0,0 1 0 0 0,-1 0 0 0 0,-10-6 0 0 0,10 6 0 0 0,-17-8 0 0 0,0 2 0 0 0,-1 0 0 0 0,0 1 0 0 0,0 1 0 0 0,-24-3 0 0 0,-104 0 0 0 0,70 4 0 0 0,-1240-45-72 0 0,-3 81 0 0 0,-279 148 12 0 0,1386-142 45 0 0,179-31 16 0 0,0 2-1 0 0,1 1 1 0 0,1 2 0 0 0,-32 16-1 0 0,60-27 2 0 0,1 0 0 0 0,-1 0 0 0 0,1 1 0 0 0,-1-1 0 0 0,1 1-1 0 0,0 0 1 0 0,0-1 0 0 0,0 1 0 0 0,1 1 0 0 0,-1-1 0 0 0,1 0 0 0 0,-1 1 0 0 0,1-1 0 0 0,0 1-1 0 0,0 0 1 0 0,-2 5 0 0 0,4-6-1 0 0,0-1 0 0 0,0 1 1 0 0,-1 0-1 0 0,2-1 0 0 0,-1 1 0 0 0,0-1 0 0 0,0 1 0 0 0,1-1 0 0 0,-1 1 1 0 0,1-1-1 0 0,0 0 0 0 0,0 1 0 0 0,0-1 0 0 0,0 0 0 0 0,0 1 0 0 0,0-1 1 0 0,1 0-1 0 0,-1 0 0 0 0,1 0 0 0 0,-1 0 0 0 0,1 0 0 0 0,0 0 0 0 0,0-1 1 0 0,0 1-1 0 0,0-1 0 0 0,0 1 0 0 0,4 1 0 0 0,10 6 3 0 0,1 0 1 0 0,1-1-1 0 0,0-1 0 0 0,0 0 0 0 0,0-2 1 0 0,0 0-1 0 0,1-1 0 0 0,0-1 0 0 0,22 1 1 0 0,177-3 19 0 0,-206-1-27 0 0,557-53 0 0 0,-271 20-54 0 0,923-77 6 0 0,4 36 18 0 0,120 89 33 0 0,-593 46 0 0 0,-714-56-2 0 0,80 12-19 0 0,-104-14 16 0 0,0 0 0 0 0,0 1 0 0 0,0 1 0 0 0,-1 0 0 0 0,22 12 0 0 0,-34-17 5 0 0,0 0-1 0 0,0 1 1 0 0,0-1 0 0 0,0 0 0 0 0,0 1-1 0 0,0-1 1 0 0,0 1 0 0 0,-1-1 0 0 0,1 1-1 0 0,0 0 1 0 0,0-1 0 0 0,-1 1 0 0 0,1 0-1 0 0,0 0 1 0 0,-1-1 0 0 0,1 1 0 0 0,0 0-1 0 0,-1 0 1 0 0,1 0 0 0 0,-1 0 0 0 0,0 0-1 0 0,1-1 1 0 0,-1 1 0 0 0,0 0 0 0 0,1 0-1 0 0,-1 0 1 0 0,0 0 0 0 0,0 0 0 0 0,0 0-1 0 0,0 0 1 0 0,0 0 0 0 0,0 0 0 0 0,0 0-1 0 0,0 0 1 0 0,0 0 0 0 0,-1 0-1 0 0,1 0 1 0 0,0 0 0 0 0,-1 0 0 0 0,1 0-1 0 0,-1 0 1 0 0,1 0 0 0 0,-1 0 0 0 0,1-1-1 0 0,-1 1 1 0 0,1 0 0 0 0,-1 0 0 0 0,0-1-1 0 0,1 1 1 0 0,-1 0 0 0 0,0-1 0 0 0,-1 2-1 0 0,-4 2 2 0 0,0 0-1 0 0,0 0 1 0 0,0-1-1 0 0,-1 0 0 0 0,1 0 1 0 0,-9 2-1 0 0,-161 43 0 0 0,-224 30 0 0 0,179-39 0 0 0,-575 68 0 0 0,-8-52 0 0 0,418-31 0 0 0,141-13 0 0 0,-94 8 0 0 0,134-5 0 0 0,185-10 0 0 0,20-1 0 0 0,13 0 0 0 0,66 4 27 0 0,95-4 0 0 0,-60-2 7 0 0,-12 1 10 0 0,1510 48 56 0 0,157-22-36 0 0,-1540-29-64 0 0,380-8 0 0 0,-589 8 0 0 0,19 0 0 0 0,0-1 0 0 0,0-1 0 0 0,0-3 0 0 0,0-1 0 0 0,42-14 0 0 0,-77 16 0 0 0,-13 0 0 0 0,-12 0 0 0 0,-21 3 0 0 0,-52 4 0 0 0,-20-1 0 0 0,-570-25 64 0 0,315 16-64 0 0,-131-5 0 0 0,158 2 2 0 0,-321-25-16 0 0,591 28-18 0 0,-114-20 4 0 0,150 18 28 0 0,36 10 0 0 0,0 0 0 0 0,-1 0 0 0 0,1 0 0 0 0,0 0 0 0 0,-1 0 0 0 0,1-1 0 0 0,0 1 0 0 0,0 0 0 0 0,-1 0 0 0 0,1 0 0 0 0,0 0 0 0 0,-1 0 0 0 0,1 0 0 0 0,0 0 0 0 0,0-1 0 0 0,-1 1 0 0 0,1 0 0 0 0,0 0 0 0 0,0 0 0 0 0,-1 0 0 0 0,1-1 0 0 0,0 1 0 0 0,0 0 0 0 0,0 0 0 0 0,0-1 0 0 0,-1 1 0 0 0,1 0 0 0 0,0 0 0 0 0,0-1 0 0 0,0 1 0 0 0,0 0 0 0 0,0-1 0 0 0,0 1 0 0 0,0 0 0 0 0,0 0 0 0 0,0-1 0 0 0,0 1 0 0 0,0 0 0 0 0,0-1 0 0 0,0 1 0 0 0,0 0 0 0 0,0 0 0 0 0,0-1 0 0 0,0 1 0 0 0,0 0 0 0 0,0-1 0 0 0,17-6 0 0 0,28 1 0 0 0,470-3-11 0 0,672-18-64 0 0,-1-36 25 0 0,441-22-62 0 0,-1435 81 112 0 0,346-13 0 0 0,-526 16 0 0 0,76-8 0 0 0,-81 8 0 0 0,-1-1 0 0 0,1 1 0 0 0,-1-1 0 0 0,0-1 0 0 0,1 1 0 0 0,-1-1 0 0 0,0 0 0 0 0,-1 0 0 0 0,1-1 0 0 0,7-6 0 0 0,-11 9 2 0 0,-1 0-1 0 0,0 0 1 0 0,1-1-1 0 0,-1 1 1 0 0,0-1-1 0 0,0 1 1 0 0,0-1 0 0 0,0 1-1 0 0,0-1 1 0 0,-1 1-1 0 0,1-1 1 0 0,0 0-1 0 0,-1 0 1 0 0,1 1-1 0 0,-1-1 1 0 0,1 0 0 0 0,-1 0-1 0 0,0 0 1 0 0,0 1-1 0 0,0-1 1 0 0,0 0-1 0 0,0 0 1 0 0,0 0-1 0 0,-1 0 1 0 0,1 1-1 0 0,-1-1 1 0 0,1 0 0 0 0,-1 0-1 0 0,0 1 1 0 0,1-1-1 0 0,-1 0 1 0 0,0 1-1 0 0,0-1 1 0 0,0 1-1 0 0,0-1 1 0 0,0 1 0 0 0,-1-1-1 0 0,1 1 1 0 0,0 0-1 0 0,-1 0 1 0 0,1 0-1 0 0,-3-2 1 0 0,-6-5 14 0 0,-1 0 1 0 0,0 1-1 0 0,-1 0 1 0 0,-18-8-1 0 0,-23-5-13 0 0,-1 2-1 0 0,0 3 0 0 0,-1 2 1 0 0,-89-9-1 0 0,45 7-3 0 0,-283-26 1 0 0,277 32 0 0 0,-417-19 0 0 0,276 17 0 0 0,-90 1 0 0 0,-127-8 0 0 0,44 8 0 0 0,909 25 106 0 0,-156-1-33 0 0,567 16 37 0 0,-345-20-294 0 0,-110-5 167 0 0,-206-3 19 0 0,138 7-57 0 0,-349-6 50 0 0,38 4 4 0 0,1-3-1 0 0,0-3 1 0 0,69-8-1 0 0,-131 4 2 0 0,-14 0 0 0 0,-17-2 0 0 0,-414-31 0 0 0,-183-22 0 0 0,185 11 0 0 0,-639-34-34 0 0,112 10 4 0 0,846 62 30 0 0,-163-18 0 0 0,276 26 0 0 0,-1 0 0 0 0,1 0 0 0 0,0-1 0 0 0,-1 1-1 0 0,1-1 1 0 0,0 0 0 0 0,0 0 0 0 0,-6-4 0 0 0,11 5 0 0 0,0 1 0 0 0,-1 0 0 0 0,1 0 0 0 0,0-1 0 0 0,0 1 0 0 0,-1 0 0 0 0,1 0 0 0 0,0-1 0 0 0,0 1 0 0 0,0 0 0 0 0,0 0 0 0 0,-1-1 1 0 0,1 1-1 0 0,0 0 0 0 0,0-1 0 0 0,0 1 0 0 0,0 0 0 0 0,0-1 0 0 0,0 1 0 0 0,0 0 0 0 0,0 0 0 0 0,0-1 0 0 0,0 1 0 0 0,0 0 0 0 0,0-1 0 0 0,0 1 0 0 0,0 0 0 0 0,0-1 0 0 0,0 1 0 0 0,0 0 0 0 0,1-1 0 0 0,-1 1 1 0 0,0 0-1 0 0,0 0 0 0 0,0-1 0 0 0,0 1 0 0 0,1 0 0 0 0,-1-1 0 0 0,0 1 0 0 0,0 0 0 0 0,0 0 0 0 0,1-1 0 0 0,29-12 14 0 0,61-5 49 0 0,1 3 0 0 0,160-4 1 0 0,-173 15-34 0 0,1171-28 51 0 0,-1027 30-77 0 0,1360 65-4 0 0,-1562-61 0 0 0,219 28 0 0 0,-183-21 0 0 0,-1 3 0 0 0,63 23 0 0 0,-111-32-4 0 0,-1 0-1 0 0,1 0 1 0 0,-1 1-1 0 0,0-1 1 0 0,0 2-1 0 0,0-1 1 0 0,0 1 0 0 0,11 11-1 0 0,-17-14 4 0 0,0-1 0 0 0,0 0-1 0 0,0 0 1 0 0,0 1 0 0 0,0-1-1 0 0,0 0 1 0 0,-1 1 0 0 0,1-1-1 0 0,-1 1 1 0 0,1-1 0 0 0,-1 1-1 0 0,1-1 1 0 0,-1 1 0 0 0,0 0 0 0 0,0-1-1 0 0,0 1 1 0 0,0-1 0 0 0,0 1-1 0 0,0 0 1 0 0,0 1 0 0 0,-1 0 0 0 0,-1-1 0 0 0,1 1 0 0 0,0-1 1 0 0,-1 0-1 0 0,1 1 0 0 0,-1-1 0 0 0,0 0 0 0 0,0 0 1 0 0,0 0-1 0 0,0 0 0 0 0,0 0 0 0 0,0 0 0 0 0,0-1 1 0 0,-1 1-1 0 0,-3 1 0 0 0,-15 9 1 0 0,0-2 0 0 0,0-1 0 0 0,-1 0 0 0 0,0-2 0 0 0,-37 8 0 0 0,-120 10 0 0 0,97-15 0 0 0,-884 43 0 0 0,619-45 0 0 0,-1993 143-11 0 0,2236-142-19 0 0,-253 29 7 0 0,333-33 23 0 0,24-5 0 0 0,0 0 0 0 0,0 0 0 0 0,0 0 0 0 0,0 0 0 0 0,0 0 0 0 0,0 1 0 0 0,0-1 0 0 0,0 0 0 0 0,1 0 0 0 0,-1 0 0 0 0,0 0 0 0 0,0 0 0 0 0,0 0 0 0 0,0 0 0 0 0,0 0 0 0 0,0 0 0 0 0,0 0 0 0 0,0 0 0 0 0,0 0 0 0 0,0 0 0 0 0,0 0 0 0 0,0 1 0 0 0,0-1 0 0 0,0 0 0 0 0,0 0 0 0 0,0 0 0 0 0,0 0 0 0 0,0 0 0 0 0,0 0 0 0 0,0 0 0 0 0,0 0 0 0 0,0 0 0 0 0,0 0 0 0 0,0 0 0 0 0,0 1 0 0 0,0-1 0 0 0,0 0 0 0 0,0 0 0 0 0,0 0 0 0 0,0 0 0 0 0,0 0 0 0 0,0 0 0 0 0,0 0 0 0 0,0 0 0 0 0,0 0 0 0 0,0 0 0 0 0,0 0 0 0 0,0 0 0 0 0,-1 0 0 0 0,1 0 0 0 0,0 1 0 0 0,0-1 0 0 0,0 0 0 0 0,0 0 0 0 0,0 0 0 0 0,0 0 0 0 0,0 0 0 0 0,0 0 0 0 0,22 3 0 0 0,-20-3 0 0 0,1654 36-337 0 0,-1653-36 335 0 0,1604-31-443 0 0,-890 74 445 0 0,-586-24 0 0 0,-1 5 0 0 0,-1 6 0 0 0,176 64 0 0 0,-159-45 0 0 0,60 25 0 0 0,-153-43 0 0 0,-52-31 0 0 0,0 1 0 0 0,0-1 0 0 0,-1 1 0 0 0,1 0 0 0 0,0 0 0 0 0,0-1 0 0 0,-1 1 0 0 0,1 0 0 0 0,0 0 0 0 0,-1 0 0 0 0,1 0 0 0 0,-1 0 0 0 0,1 0 0 0 0,-1 0 0 0 0,1 0 0 0 0,-1 0 0 0 0,0 0 0 0 0,0 0 0 0 0,1 1 0 0 0,-2-1 0 0 0,1 0 0 0 0,-1 0 0 0 0,1 0 0 0 0,-1 0 0 0 0,0 0 0 0 0,1 0 0 0 0,-1 0 0 0 0,0-1 0 0 0,0 1 0 0 0,1 0 0 0 0,-1 0 0 0 0,0-1 0 0 0,0 1 0 0 0,0-1 0 0 0,0 1 0 0 0,0-1 0 0 0,0 1 0 0 0,0-1 0 0 0,0 1 0 0 0,0-1 0 0 0,0 0 0 0 0,0 0 0 0 0,0 0 0 0 0,-2 1 0 0 0,-51 8 0 0 0,-1-2 0 0 0,0-2 0 0 0,0-2 0 0 0,-79-8 0 0 0,50 3 0 0 0,-1149-99 136 0 0,549-8-136 0 0,192 27 0 0 0,-593-29 26 0 0,-2 59 9 0 0,748 39-32 0 0,112-4 9 0 0,214 13 41 0 0,28 1-14 0 0,36-2 45 0 0,809 2 304 0 0,1778 71-247 0 0,-1957-33-131 0 0,-474-11 2 0 0,256 64 1 0 0,-224-14-9 0 0,-17-4-23 0 0,14-1-182 0 0,-214-59 201 0 0,-22-10 0 0 0,0 0 0 0 0,0 0 0 0 0,-1 0 0 0 0,1 0 0 0 0,0 0 0 0 0,0 0 0 0 0,0 0 0 0 0,0 0 0 0 0,-1 0 0 0 0,1 0 0 0 0,0 0 0 0 0,0 0 0 0 0,0 0 0 0 0,0 0 0 0 0,-1 0 0 0 0,1 0 0 0 0,0 0 0 0 0,0 0 0 0 0,0 1 0 0 0,0-1 0 0 0,-1 0 0 0 0,1 0 0 0 0,0 0 0 0 0,0 0 0 0 0,0 0 0 0 0,0 1 0 0 0,0-1 0 0 0,0 0 0 0 0,0 0 0 0 0,0 0 0 0 0,-1 0 0 0 0,1 1 0 0 0,0-1 0 0 0,0 0 0 0 0,0 0 0 0 0,0 0 0 0 0,0 1 0 0 0,0-1 0 0 0,0 0 0 0 0,0 0 0 0 0,0 0 0 0 0,0 0 0 0 0,0 1 0 0 0,0-1 0 0 0,0 0 0 0 0,0 0 0 0 0,1 0 0 0 0,-1 1 0 0 0,0-1 0 0 0,0 0 0 0 0,0 0 0 0 0,0 0 0 0 0,0 0 0 0 0,0 0 0 0 0,0 1 0 0 0,0-1 0 0 0,1 0 0 0 0,-1 0 0 0 0,-21 2 0 0 0,20-2 0 0 0,-61 1 0 0 0,1-3 0 0 0,-1-3 0 0 0,1-3 0 0 0,0-2 0 0 0,-97-29 0 0 0,-230-90 0 0 0,-27-9 0 0 0,-85 6 0 0 0,445 125 92 0 0,53 7-159 0 0,-1 0 0 0 0,0 0 0 0 0,1 0 0 0 0,-1 1-1 0 0,0-1 1 0 0,1 1 0 0 0,-1 0 0 0 0,1 0 0 0 0,-1 0 0 0 0,1 0 0 0 0,-1 0 0 0 0,1 0-1 0 0,0 1 1 0 0,-1-1 0 0 0,1 1 0 0 0,-3 3 0 0 0</inkml:trace>
</inkml:ink>
</file>

<file path=ppt/ink/ink14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2.545"/>
    </inkml:context>
    <inkml:brush xml:id="br0">
      <inkml:brushProperty name="width" value="0.1" units="cm"/>
      <inkml:brushProperty name="height" value="0.1" units="cm"/>
      <inkml:brushProperty name="color" value="#008C3A"/>
    </inkml:brush>
  </inkml:definitions>
  <inkml:trace contextRef="#ctx0" brushRef="#br0">0 66 3223 0 0,'11'-19'14031'0'0,"-8"15"-13106"0"0,15-4-597 0 0,0 1 0 0 0,0 1 0 0 0,1 0 0 0 0,0 2 0 0 0,0 0 0 0 0,0 1 0 0 0,29-1 0 0 0,-5 3-220 0 0,-1 3 0 0 0,55 8 0 0 0,-95-10-77 0 0,0 1 0 0 0,0 0 1 0 0,-1-1-1 0 0,1 1 0 0 0,0 0 0 0 0,-1 0 0 0 0,1 0 0 0 0,-1 0 0 0 0,1 0 0 0 0,-1 0 0 0 0,1 0 1 0 0,-1 0-1 0 0,0 1 0 0 0,1-1 0 0 0,-1 0 0 0 0,0 1 0 0 0,0-1 0 0 0,0 1 0 0 0,0 0 0 0 0,-1-1 1 0 0,1 1-1 0 0,0 0 0 0 0,-1-1 0 0 0,2 4 0 0 0,-2-3-181 0 0</inkml:trace>
</inkml:ink>
</file>

<file path=ppt/ink/ink14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4.018"/>
    </inkml:context>
    <inkml:brush xml:id="br0">
      <inkml:brushProperty name="width" value="0.1" units="cm"/>
      <inkml:brushProperty name="height" value="0.1" units="cm"/>
      <inkml:brushProperty name="color" value="#008C3A"/>
    </inkml:brush>
  </inkml:definitions>
  <inkml:trace contextRef="#ctx0" brushRef="#br0">11 100 1839 0 0,'-11'-9'15328'0'0,"23"1"-15185"0"0,0-1-1 0 0,0 1 1 0 0,1 1-1 0 0,0 0 1 0 0,0 1-1 0 0,0 1 1 0 0,1 0 0 0 0,0 0-1 0 0,0 1 1 0 0,28-3-1 0 0,60 8 100 0 0,-80 1-119 0 0,0-2-1 0 0,0 0 0 0 0,-1-1 1 0 0,1-1-1 0 0,27-6 0 0 0,-27-1 795 0 0,-9 6 856 0 0,-1 26-1648 0 0,-8-15-1738 0 0</inkml:trace>
</inkml:ink>
</file>

<file path=ppt/ink/ink1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0"/>
    </inkml:context>
    <inkml:brush xml:id="br0">
      <inkml:brushProperty name="width" value="0.1" units="cm"/>
      <inkml:brushProperty name="height" value="0.1" units="cm"/>
      <inkml:brushProperty name="color" value="#AB008B"/>
    </inkml:brush>
  </inkml:definitions>
  <inkml:trace contextRef="#ctx0" brushRef="#br0">80 0 4607 0 0,'0'0'17768'0'0,"2"36"-16820"0"0,-4-9-696 0 0,-1 1-1 0 0,-2-1 1 0 0,-1 0-1 0 0,-18 52 1 0 0,12-42-98 0 0,-13 67 0 0 0,23-92-276 0 0,1 0-1 0 0,0 0 1 0 0,1-1 0 0 0,0 1 0 0 0,1 0 0 0 0,0 0 0 0 0,1 0-1 0 0,0 0 1 0 0,8 22 0 0 0,-8-29-368 0 0</inkml:trace>
</inkml:ink>
</file>

<file path=ppt/ink/ink14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5.864"/>
    </inkml:context>
    <inkml:brush xml:id="br0">
      <inkml:brushProperty name="width" value="0.1" units="cm"/>
      <inkml:brushProperty name="height" value="0.1" units="cm"/>
      <inkml:brushProperty name="color" value="#008C3A"/>
    </inkml:brush>
  </inkml:definitions>
  <inkml:trace contextRef="#ctx0" brushRef="#br0">2 52 5471 0 0,'-1'-4'12423'0'0,"0"-13"-11287"0"0,14 12-855 0 0,1-1 0 0 0,-1 2 0 0 0,1 0 1 0 0,0 1-1 0 0,0 0 0 0 0,24-1 0 0 0,91 3 606 0 0,-73 2-565 0 0,-54-1-249 0 0,40 17 502 0 0,9 1-1573 0 0,-37-15-92 0 0</inkml:trace>
</inkml:ink>
</file>

<file path=ppt/ink/ink14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6.960"/>
    </inkml:context>
    <inkml:brush xml:id="br0">
      <inkml:brushProperty name="width" value="0.1" units="cm"/>
      <inkml:brushProperty name="height" value="0.1" units="cm"/>
      <inkml:brushProperty name="color" value="#008C3A"/>
    </inkml:brush>
  </inkml:definitions>
  <inkml:trace contextRef="#ctx0" brushRef="#br0">0 52 2759 0 0,'5'-2'12225'0'0,"17"-8"-10803"0"0,-4 4-959 0 0,0 0 0 0 0,1 2-1 0 0,-1 0 1 0 0,1 1 0 0 0,0 1 0 0 0,0 1 0 0 0,35 2 0 0 0,-26 0 351 0 0,-1-2 0 0 0,45-6 0 0 0,-68 6-717 0 0,6-3-22 0 0,-2 1 6 0 0,-5 4-318 0 0,0-1 0 0 0,-1 1 0 0 0,1 0 0 0 0,-1 0-1 0 0,1 0 1 0 0,-1 0 0 0 0,1 0 0 0 0,-1 0 0 0 0,0 1-1 0 0,1-1 1 0 0,-1 1 0 0 0,2 2 0 0 0</inkml:trace>
</inkml:ink>
</file>

<file path=ppt/ink/ink14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8.415"/>
    </inkml:context>
    <inkml:brush xml:id="br0">
      <inkml:brushProperty name="width" value="0.1" units="cm"/>
      <inkml:brushProperty name="height" value="0.1" units="cm"/>
      <inkml:brushProperty name="color" value="#008C3A"/>
    </inkml:brush>
  </inkml:definitions>
  <inkml:trace contextRef="#ctx0" brushRef="#br0">0 53 1839 0 0,'0'0'15678'0'0,"11"-18"-14242"0"0,1 14-1167 0 0,1 0 0 0 0,-1 1 1 0 0,1 1-1 0 0,-1 0 0 0 0,23 0 1 0 0,25-5 352 0 0,-27 3 24 0 0,0 0-1 0 0,35 2 0 0 0,-66 2-485 0 0,12 0 897 0 0,-13 0-1058 0 0,1-1 0 0 0,-1 1 0 0 0,1 0 0 0 0,-1 0 0 0 0,1 0 0 0 0,0 1 0 0 0,-1-1 0 0 0,1 0-1 0 0,-1 0 1 0 0,1 1 0 0 0,-1-1 0 0 0,0 1 0 0 0,1-1 0 0 0,-1 1 0 0 0,1 0 0 0 0,-1 0 0 0 0,0-1-1 0 0,0 1 1 0 0,1 0 0 0 0,-1 0 0 0 0,1 2 0 0 0,3 13-4504 0 0</inkml:trace>
</inkml:ink>
</file>

<file path=ppt/ink/ink14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3.007"/>
    </inkml:context>
    <inkml:brush xml:id="br0">
      <inkml:brushProperty name="width" value="0.1" units="cm"/>
      <inkml:brushProperty name="height" value="0.1" units="cm"/>
      <inkml:brushProperty name="color" value="#008C3A"/>
    </inkml:brush>
  </inkml:definitions>
  <inkml:trace contextRef="#ctx0" brushRef="#br0">1 0 2303 0 0,'0'0'16364'0'0,"26"14"-15256"0"0,12-7-131 0 0,1-3 1 0 0,44 1-1 0 0,49 5 491 0 0,-109-6-1192 0 0,-9-1-144 0 0,1 0 0 0 0,-1-1 0 0 0,1-1 0 0 0,28-1 0 0 0,-42 0-57 0 0,35-19-1359 0 0</inkml:trace>
</inkml:ink>
</file>

<file path=ppt/ink/ink14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4.299"/>
    </inkml:context>
    <inkml:brush xml:id="br0">
      <inkml:brushProperty name="width" value="0.1" units="cm"/>
      <inkml:brushProperty name="height" value="0.1" units="cm"/>
      <inkml:brushProperty name="color" value="#008C3A"/>
    </inkml:brush>
  </inkml:definitions>
  <inkml:trace contextRef="#ctx0" brushRef="#br0">0 11 1839 0 0,'0'0'18896'0'0,"32"4"-18152"0"0,243-14 1576 0 0,-254 10-2355 0 0,34 0 695 0 0,-23-5-3402 0 0</inkml:trace>
</inkml:ink>
</file>

<file path=ppt/ink/ink14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3.923"/>
    </inkml:context>
    <inkml:brush xml:id="br0">
      <inkml:brushProperty name="width" value="0.1" units="cm"/>
      <inkml:brushProperty name="height" value="0.1" units="cm"/>
      <inkml:brushProperty name="color" value="#008C3A"/>
    </inkml:brush>
  </inkml:definitions>
  <inkml:trace contextRef="#ctx0" brushRef="#br0">348 16 6447 0 0,'-5'-3'9196'0'0,"-16"-8"-7008"0"0,-23 10-440 0 0,-59 3 68 0 0,94-1-1720 0 0,0 0-1 0 0,0 1 1 0 0,0 0-1 0 0,1 1 1 0 0,-1 0-1 0 0,1 0 0 0 0,0 1 1 0 0,0 0-1 0 0,-10 6 1 0 0,17-9-90 0 0,-5 2 60 0 0,1 0-1 0 0,0 1 0 0 0,0-1 0 0 0,0 1 1 0 0,0 0-1 0 0,1 1 0 0 0,-1-1 0 0 0,1 1 1 0 0,0 0-1 0 0,1 0 0 0 0,-1 0 0 0 0,1 1 1 0 0,0-1-1 0 0,-5 12 0 0 0,7-12-62 0 0,-1-1 1 0 0,0 1-1 0 0,1 0 0 0 0,0-1 1 0 0,0 1-1 0 0,1 0 0 0 0,-1 0 1 0 0,1 0-1 0 0,0 0 0 0 0,0-1 0 0 0,1 1 1 0 0,-1 0-1 0 0,1 0 0 0 0,0 0 1 0 0,0-1-1 0 0,1 1 0 0 0,-1 0 0 0 0,1-1 1 0 0,0 0-1 0 0,4 6 0 0 0,-3-6 5 0 0,1 0-1 0 0,-1 0 0 0 0,1-1 0 0 0,0 1 0 0 0,0-1 0 0 0,0 0 0 0 0,1 0 1 0 0,-1 0-1 0 0,1-1 0 0 0,0 0 0 0 0,0 0 0 0 0,-1 0 0 0 0,1 0 1 0 0,0-1-1 0 0,1 1 0 0 0,-1-1 0 0 0,0-1 0 0 0,9 1 0 0 0,77-3 612 0 0,15 1-28 0 0,-97 2-510 0 0,0 0-1 0 0,0 0 0 0 0,1 1 0 0 0,-1 0 0 0 0,0 1 0 0 0,0 0 0 0 0,-1 0 0 0 0,15 8 0 0 0,-18-8-57 0 0,-1 1 1 0 0,1 0-1 0 0,0 1 0 0 0,-1-1 0 0 0,0 1 1 0 0,0 0-1 0 0,0 0 0 0 0,-1 0 1 0 0,0 1-1 0 0,0-1 0 0 0,0 1 0 0 0,-1 0 1 0 0,1-1-1 0 0,-1 1 0 0 0,-1 0 0 0 0,1 0 1 0 0,-1 1-1 0 0,0-1 0 0 0,-1 0 1 0 0,1 0-1 0 0,-1 7 0 0 0,0-5 4 0 0,0 0 1 0 0,-1-1-1 0 0,1 1 0 0 0,-2 0 1 0 0,1 0-1 0 0,-1 0 0 0 0,0-1 0 0 0,-1 1 1 0 0,1-1-1 0 0,-1 0 0 0 0,-1 1 1 0 0,0-1-1 0 0,0-1 0 0 0,0 1 1 0 0,-1-1-1 0 0,-6 7 0 0 0,1-4 20 0 0,0-1 0 0 0,-1 0 0 0 0,0-1 0 0 0,-1-1-1 0 0,1 0 1 0 0,-1 0 0 0 0,0-1 0 0 0,-1-1 0 0 0,1 0 0 0 0,-1 0 0 0 0,0-1 0 0 0,-17 1-1 0 0,12-2-7 0 0,1-1-1 0 0,0-1 1 0 0,-1 0 0 0 0,1-2-1 0 0,0 0 1 0 0,0 0-1 0 0,0-2 1 0 0,0 0-1 0 0,-21-8 1 0 0</inkml:trace>
</inkml:ink>
</file>

<file path=ppt/ink/ink14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7.961"/>
    </inkml:context>
    <inkml:brush xml:id="br0">
      <inkml:brushProperty name="width" value="0.1" units="cm"/>
      <inkml:brushProperty name="height" value="0.1" units="cm"/>
      <inkml:brushProperty name="color" value="#008C3A"/>
    </inkml:brush>
  </inkml:definitions>
  <inkml:trace contextRef="#ctx0" brushRef="#br0">281 37 2303 0 0,'0'0'5184'0'0,"8"-25"5406"0"0,-10 23-10399 0 0,0 1 0 0 0,1 0 0 0 0,-1 0 0 0 0,0 0 0 0 0,0 0 0 0 0,0 0 0 0 0,0 0 0 0 0,0 0 0 0 0,0 1 0 0 0,0-1 0 0 0,0 1 1 0 0,0 0-1 0 0,0-1 0 0 0,-1 1 0 0 0,1 0 0 0 0,0 0 0 0 0,0 0 0 0 0,0 0 0 0 0,0 1 0 0 0,0-1 0 0 0,0 1 0 0 0,-4 0 0 0 0,-50 14 961 0 0,43-10-1095 0 0,0 0 1 0 0,0 1-1 0 0,0 1 0 0 0,1 0 0 0 0,0 1 1 0 0,0 0-1 0 0,1 1 0 0 0,0 0 1 0 0,-17 19-1 0 0,23-21-52 0 0,0 0 0 0 0,0 0 0 0 0,1 1 0 0 0,-1 0 0 0 0,2 0 0 0 0,-1 0 0 0 0,1 0 0 0 0,1 1 0 0 0,-1 0 0 0 0,1-1 0 0 0,1 1 0 0 0,0 0 0 0 0,0 0 0 0 0,1-1 0 0 0,0 1 0 0 0,2 17-1 0 0,-1-14-3 0 0,1-1 0 0 0,0 0-1 0 0,1 0 1 0 0,0-1 0 0 0,1 1-1 0 0,0-1 1 0 0,0 1-1 0 0,1-1 1 0 0,1 0 0 0 0,-1-1-1 0 0,2 1 1 0 0,-1-1-1 0 0,1-1 1 0 0,1 1 0 0 0,0-1-1 0 0,0 0 1 0 0,0-1 0 0 0,1 0-1 0 0,0 0 1 0 0,0-1-1 0 0,1 0 1 0 0,0-1 0 0 0,0 0-1 0 0,0-1 1 0 0,1 1-1 0 0,-1-2 1 0 0,1 0 0 0 0,0 0-1 0 0,0-1 1 0 0,0 0-1 0 0,0-1 1 0 0,0 0 0 0 0,1-1-1 0 0,-1 0 1 0 0,0-1 0 0 0,18-3-1 0 0,240-32-5712 0 0,-233 28 3920 0 0</inkml:trace>
</inkml:ink>
</file>

<file path=ppt/ink/ink14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0.714"/>
    </inkml:context>
    <inkml:brush xml:id="br0">
      <inkml:brushProperty name="width" value="0.1" units="cm"/>
      <inkml:brushProperty name="height" value="0.1" units="cm"/>
      <inkml:brushProperty name="color" value="#008C3A"/>
    </inkml:brush>
  </inkml:definitions>
  <inkml:trace contextRef="#ctx0" brushRef="#br0">195 51 3679 0 0,'10'-5'6966'0'0,"4"0"-5221"0"0,-13 4-1409 0 0,1 1-1 0 0,-1 0 1 0 0,0-1 0 0 0,0 1-1 0 0,1-1 1 0 0,-1 0 0 0 0,0 1-1 0 0,0-1 1 0 0,0 0 0 0 0,0 0-1 0 0,0 1 1 0 0,0-1 0 0 0,0 0-1 0 0,0 0 1 0 0,0 0 0 0 0,0 0-1 0 0,0 0 1 0 0,-1-1-1 0 0,1 1 1 0 0,0 0 0 0 0,0-2-1 0 0,-2 2-237 0 0,1 0-1 0 0,-1 0 0 0 0,0 0 0 0 0,1 0 1 0 0,-1 0-1 0 0,0 0 0 0 0,0 0 0 0 0,0 1 0 0 0,0-1 1 0 0,1 0-1 0 0,-1 0 0 0 0,0 1 0 0 0,-1-1 0 0 0,1 1 1 0 0,0-1-1 0 0,0 1 0 0 0,0-1 0 0 0,0 1 0 0 0,0 0 1 0 0,0-1-1 0 0,-1 1 0 0 0,1 0 0 0 0,0 0 1 0 0,0 0-1 0 0,0 0 0 0 0,-2 0 0 0 0,-10-2-6 0 0,1 0-1 0 0,-1 1 1 0 0,1 1 0 0 0,-1 0-1 0 0,0 0 1 0 0,1 2 0 0 0,-1-1-1 0 0,-19 6 1 0 0,27-5-65 0 0,1-1 0 0 0,-1 1 0 0 0,1 0 0 0 0,0 0 1 0 0,0 0-1 0 0,0 1 0 0 0,0-1 0 0 0,0 1 0 0 0,0 0 0 0 0,1 0 0 0 0,-1 1 0 0 0,1-1 0 0 0,0 1 0 0 0,0-1 0 0 0,0 1 0 0 0,1 0 0 0 0,-1 0 0 0 0,1 0 1 0 0,0 1-1 0 0,0-1 0 0 0,0 0 0 0 0,1 1 0 0 0,0-1 0 0 0,0 1 0 0 0,0 0 0 0 0,-1 6 0 0 0,2-9-27 0 0,0 0 0 0 0,0 0 0 0 0,0-1 0 0 0,0 1 0 0 0,0 0 0 0 0,1 0 0 0 0,-1-1 0 0 0,0 1 0 0 0,1 0 0 0 0,-1-1 1 0 0,1 1-1 0 0,0 0 0 0 0,0-1 0 0 0,-1 1 0 0 0,1-1 0 0 0,0 1 0 0 0,0-1 0 0 0,1 1 0 0 0,-1-1 0 0 0,0 0 0 0 0,0 1 0 0 0,1-1 0 0 0,-1 0 0 0 0,0 0 0 0 0,1 0 0 0 0,2 1 0 0 0,43 14-29 0 0,-31-13 33 0 0,9 5 4 0 0,7 2 15 0 0,0 1 0 0 0,32 16 0 0 0,-53-21-17 0 0,-1 0-1 0 0,0 0 0 0 0,-1 1 1 0 0,1 0-1 0 0,-1 1 1 0 0,-1-1-1 0 0,1 2 0 0 0,-2-1 1 0 0,14 19-1 0 0,-15-18 14 0 0,-1 1 0 0 0,0-1-1 0 0,0 1 1 0 0,-1 0 0 0 0,0 0 0 0 0,-1 1 0 0 0,0-1-1 0 0,2 16 1 0 0,-4-22-12 0 0,-1 0 0 0 0,1-1-1 0 0,-1 1 1 0 0,0 0 0 0 0,0 0-1 0 0,-1-1 1 0 0,1 1 0 0 0,-1 0 0 0 0,0-1-1 0 0,0 1 1 0 0,0 0 0 0 0,0-1-1 0 0,0 1 1 0 0,-1-1 0 0 0,0 0 0 0 0,0 1-1 0 0,0-1 1 0 0,0 0 0 0 0,0 0-1 0 0,0 0 1 0 0,-1-1 0 0 0,0 1 0 0 0,1-1-1 0 0,-1 1 1 0 0,0-1 0 0 0,0 0-1 0 0,-6 4 1 0 0,-11 3 27 0 0,0-1 0 0 0,0 0 0 0 0,-1-2 0 0 0,0 0 1 0 0,0-1-1 0 0,-1-2 0 0 0,1 0 0 0 0,-1-1 0 0 0,0-1 0 0 0,-37-3 0 0 0,30-3-66 0 0,29 5-77 0 0</inkml:trace>
</inkml:ink>
</file>

<file path=ppt/ink/ink14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1.724"/>
    </inkml:context>
    <inkml:brush xml:id="br0">
      <inkml:brushProperty name="width" value="0.1" units="cm"/>
      <inkml:brushProperty name="height" value="0.1" units="cm"/>
      <inkml:brushProperty name="color" value="#008C3A"/>
    </inkml:brush>
  </inkml:definitions>
  <inkml:trace contextRef="#ctx0" brushRef="#br0">258 37 5063 0 0,'-5'-9'12928'0'0,"-8"-10"-10329"0"0,9 17-2470 0 0,-1 1 1 0 0,1-1 0 0 0,-1 1-1 0 0,1 0 1 0 0,-1 1-1 0 0,0-1 1 0 0,0 1 0 0 0,1 0-1 0 0,-1 0 1 0 0,0 0-1 0 0,1 1 1 0 0,-1-1 0 0 0,0 1-1 0 0,1 0 1 0 0,-1 1-1 0 0,1-1 1 0 0,-1 1 0 0 0,1 0-1 0 0,0 0 1 0 0,-1 0-1 0 0,1 1 1 0 0,-5 4-1 0 0,0-1-98 0 0,1 0 0 0 0,-1 1 0 0 0,2 0-1 0 0,-1 1 1 0 0,1 0 0 0 0,0 0 0 0 0,1 1-1 0 0,-11 17 1 0 0,8-9 53 0 0,2 0 0 0 0,-1 0 0 0 0,2 1-1 0 0,0 0 1 0 0,2 1 0 0 0,-1-1 0 0 0,2 1-1 0 0,-1 29 1 0 0,4-42-65 0 0,0 0-1 0 0,0 0 0 0 0,0 0 0 0 0,1 0 1 0 0,0-1-1 0 0,0 1 0 0 0,1 0 1 0 0,0 0-1 0 0,0-1 0 0 0,0 1 0 0 0,1-1 1 0 0,-1 1-1 0 0,1-1 0 0 0,0 0 1 0 0,1 0-1 0 0,-1-1 0 0 0,1 1 1 0 0,0-1-1 0 0,1 1 0 0 0,-1-1 0 0 0,0-1 1 0 0,1 1-1 0 0,0-1 0 0 0,0 1 1 0 0,0-1-1 0 0,1-1 0 0 0,-1 1 1 0 0,0-1-1 0 0,1 0 0 0 0,9 2 0 0 0,1-1 63 0 0,0 0-1 0 0,1-2 0 0 0,-1 0 0 0 0,1-1 0 0 0,-1-1 1 0 0,1 0-1 0 0,17-4 0 0 0,32-2-8559 0 0</inkml:trace>
</inkml:ink>
</file>

<file path=ppt/ink/ink14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8.195"/>
    </inkml:context>
    <inkml:brush xml:id="br0">
      <inkml:brushProperty name="width" value="0.1" units="cm"/>
      <inkml:brushProperty name="height" value="0.1" units="cm"/>
      <inkml:brushProperty name="color" value="#008C3A"/>
    </inkml:brush>
  </inkml:definitions>
  <inkml:trace contextRef="#ctx0" brushRef="#br0">312 18 9151 0 0,'0'0'831'0'0,"-38"-7"3974"0"0,-14-3-696 0 0,45 10-3927 0 0,0 0 0 0 0,0 0 0 0 0,0 1 0 0 0,0 0 1 0 0,0 0-1 0 0,0 0 0 0 0,1 1 0 0 0,-12 4 0 0 0,8-2-42 0 0,1-1-1 0 0,0 1 0 0 0,1 1 1 0 0,-1-1-1 0 0,1 1 1 0 0,0 1-1 0 0,0 0 0 0 0,0 0 1 0 0,1 0-1 0 0,-10 12 0 0 0,16-18-133 0 0,1 1-1 0 0,-1 0 1 0 0,0 0-1 0 0,0 0 1 0 0,1 0-1 0 0,-1-1 1 0 0,1 1-1 0 0,-1 0 0 0 0,1 0 1 0 0,-1 0-1 0 0,1 0 1 0 0,-1 0-1 0 0,1 0 1 0 0,0 0-1 0 0,0 0 0 0 0,-1 0 1 0 0,1 1-1 0 0,0-1 1 0 0,0 0-1 0 0,0 0 1 0 0,0 0-1 0 0,0 0 0 0 0,0 0 1 0 0,1 0-1 0 0,-1 0 1 0 0,1 2-1 0 0,0-1 14 0 0,0 1-1 0 0,0-1 1 0 0,0 0 0 0 0,1 1-1 0 0,-1-1 1 0 0,1 0-1 0 0,-1 0 1 0 0,1 0-1 0 0,0 0 1 0 0,0 0 0 0 0,0 0-1 0 0,0-1 1 0 0,0 1-1 0 0,0-1 1 0 0,0 1 0 0 0,1-1-1 0 0,-1 0 1 0 0,4 2-1 0 0,46 15 132 0 0,-44-16-109 0 0,40 12 283 0 0,-31-10-239 0 0,-1 0 0 0 0,1 2 0 0 0,-1 0 0 0 0,18 10 0 0 0,-30-14-64 0 0,0 1 1 0 0,0 0 0 0 0,0-1 0 0 0,0 1 0 0 0,-1 1 0 0 0,0-1 0 0 0,1 0 0 0 0,-1 1 0 0 0,0 0 0 0 0,-1 0 0 0 0,1 0 0 0 0,-1 0-1 0 0,1 0 1 0 0,-1 0 0 0 0,-1 1 0 0 0,1-1 0 0 0,-1 0 0 0 0,1 1 0 0 0,0 9 0 0 0,0-2 38 0 0,-1 1 1 0 0,-1 0 0 0 0,0 0 0 0 0,-1 0-1 0 0,0 0 1 0 0,-1-1 0 0 0,-1 1-1 0 0,-7 24 1 0 0,7-30-26 0 0,0 1 0 0 0,0-1 0 0 0,-1 0 0 0 0,0 0 0 0 0,0 0 0 0 0,-1 0 0 0 0,0-1 0 0 0,0 0 0 0 0,-1 0 0 0 0,1 0 0 0 0,-1 0 0 0 0,-1-1 0 0 0,1 0 0 0 0,-1-1 0 0 0,-10 7 0 0 0,10-8 64 0 0,1 0 0 0 0,-1-1 0 0 0,0 0 0 0 0,0 0 0 0 0,0 0 0 0 0,0-1-1 0 0,0 0 1 0 0,0 0 0 0 0,0-1 0 0 0,-14-1 0 0 0,3-1 251 0 0,-1-2 1 0 0,-33-10-1 0 0,46 12-383 0 0,-1 0-1 0 0,0 1 1 0 0,0 0 0 0 0,0 0-1 0 0,0 1 1 0 0,-9-1 0 0 0,15 1-149 0 0,11 3-3648 0 0</inkml:trace>
</inkml:ink>
</file>

<file path=ppt/ink/ink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7"/>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1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1"/>
    </inkml:context>
    <inkml:brush xml:id="br0">
      <inkml:brushProperty name="width" value="0.1" units="cm"/>
      <inkml:brushProperty name="height" value="0.1" units="cm"/>
      <inkml:brushProperty name="color" value="#AB008B"/>
    </inkml:brush>
  </inkml:definitions>
  <inkml:trace contextRef="#ctx0" brushRef="#br0">3 105 3679 0 0,'0'0'10943'0'0,"-2"-42"-5472"0"0,2 38-5341 0 0,1 1 1 0 0,0-1-1 0 0,0 1 1 0 0,0-1-1 0 0,1 1 1 0 0,-1 0 0 0 0,1 0-1 0 0,0 0 1 0 0,0-1-1 0 0,0 2 1 0 0,0-1 0 0 0,0 0-1 0 0,1 0 1 0 0,-1 1-1 0 0,1-1 1 0 0,0 1 0 0 0,0 0-1 0 0,5-4 1 0 0,-6 6-112 0 0,1-1-1 0 0,0 0 1 0 0,0 1 0 0 0,0-1 0 0 0,0 1 0 0 0,0 0 0 0 0,-1 0-1 0 0,1 0 1 0 0,0 0 0 0 0,0 1 0 0 0,0-1 0 0 0,0 1 0 0 0,0 0-1 0 0,-1 0 1 0 0,1 0 0 0 0,0 0 0 0 0,-1 0 0 0 0,1 0 0 0 0,-1 1-1 0 0,1-1 1 0 0,-1 1 0 0 0,0 0 0 0 0,5 4 0 0 0,-4-3-12 0 0,0 0 1 0 0,0 0-1 0 0,0 0 1 0 0,0 1 0 0 0,0 0-1 0 0,0-1 1 0 0,-1 1-1 0 0,0 0 1 0 0,0 0-1 0 0,0 0 1 0 0,0 1-1 0 0,-1-1 1 0 0,0 0-1 0 0,0 1 1 0 0,0-1-1 0 0,0 1 1 0 0,0-1-1 0 0,-1 1 1 0 0,0-1 0 0 0,0 1-1 0 0,0-1 1 0 0,-1 1-1 0 0,0-1 1 0 0,0 1-1 0 0,0-1 1 0 0,-2 7-1 0 0,-6 13-81 0 0,0-1 1 0 0,-2 0-1 0 0,-24 39 0 0 0,3-4-65 0 0,-1 1 26 0 0,33-58 542 0 0,0-3-426 0 0,1 0 1 0 0,0 0-1 0 0,-1 1 0 0 0,1-1 0 0 0,0 0 0 0 0,0 0 1 0 0,0 1-1 0 0,0-1 0 0 0,0 1 0 0 0,1-1 1 0 0,-1 1-1 0 0,0-1 0 0 0,1 1 0 0 0,-1 0 0 0 0,1 0 1 0 0,-1-1-1 0 0,1 1 0 0 0,0 0 0 0 0,-1 0 0 0 0,1 1 1 0 0,0-1-1 0 0,0 0 0 0 0,0 1 0 0 0,0-1 1 0 0,-1 1-1 0 0,1-1 0 0 0,2 1 0 0 0,55-8 27 0 0,-33 6-30 0 0,0 2 0 0 0,0 1 0 0 0,0 1 0 0 0,-1 1 0 0 0,1 1 0 0 0,34 10 0 0 0,-38-12-1850 0 0,-3-13-3300 0 0</inkml:trace>
</inkml:ink>
</file>

<file path=ppt/ink/ink14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0.760"/>
    </inkml:context>
    <inkml:brush xml:id="br0">
      <inkml:brushProperty name="width" value="0.1" units="cm"/>
      <inkml:brushProperty name="height" value="0.1" units="cm"/>
      <inkml:brushProperty name="color" value="#008C3A"/>
    </inkml:brush>
  </inkml:definitions>
  <inkml:trace contextRef="#ctx0" brushRef="#br0">0 62 7711 0 0,'0'0'704'0'0,"6"-43"12521"0"0,-4 51-11149 0 0,9 29-879 0 0,19 54-1271 0 0,-18-58 85 0 0,3 1-1 0 0,0-2 1 0 0,2 0 0 0 0,2-1-1 0 0,26 35 1 0 0,-44-64 5 0 0,0 0-1 0 0,1-1 1 0 0,-1 1 0 0 0,0-1-1 0 0,1 0 1 0 0,-1 1 0 0 0,1-1-1 0 0,-1 0 1 0 0,1 0-1 0 0,-1 1 1 0 0,1-1 0 0 0,0-1-1 0 0,0 1 1 0 0,0 0 0 0 0,-1 0-1 0 0,1-1 1 0 0,0 1-1 0 0,0-1 1 0 0,0 1 0 0 0,0-1-1 0 0,0 0 1 0 0,0 0 0 0 0,0 0-1 0 0,4 0 1 0 0,-4-1 38 0 0,1-1 0 0 0,-1 1 0 0 0,1-1 0 0 0,-1 1 0 0 0,0-1 0 0 0,0 0 0 0 0,0 1-1 0 0,0-1 1 0 0,0 0 0 0 0,0 0 0 0 0,0-1 0 0 0,0 1 0 0 0,-1 0 0 0 0,1-1 0 0 0,0-2 0 0 0,6-12 204 0 0,-1 1 0 0 0,-1-1 0 0 0,0-1 0 0 0,3-18 0 0 0,1-6-67 0 0,21-46 0 0 0,-16 47-245 0 0,10-46 1 0 0,-24 87-4 0 0,-1-1-1 0 0,0 0 1 0 0,1 1 0 0 0,-1-1 0 0 0,0 1-1 0 0,1-1 1 0 0,-1 1 0 0 0,1-1 0 0 0,-1 1 0 0 0,1-1-1 0 0,-1 1 1 0 0,1-1 0 0 0,0 1 0 0 0,-1-1-1 0 0,1 1 1 0 0,0 0 0 0 0,-1-1 0 0 0,1 1-1 0 0,0 0 1 0 0,-1 0 0 0 0,1 0 0 0 0,0-1 0 0 0,-1 1-1 0 0,1 0 1 0 0,0 0 0 0 0,0 0 0 0 0,-1 0-1 0 0,1 0 1 0 0,0 0 0 0 0,-1 0 0 0 0,1 1 0 0 0,0-1-1 0 0,0 0 1 0 0,0 1 0 0 0,10 1-3410 0 0</inkml:trace>
</inkml:ink>
</file>

<file path=ppt/ink/ink14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476"/>
    </inkml:context>
    <inkml:brush xml:id="br0">
      <inkml:brushProperty name="width" value="0.1" units="cm"/>
      <inkml:brushProperty name="height" value="0.1" units="cm"/>
      <inkml:brushProperty name="color" value="#008C3A"/>
    </inkml:brush>
  </inkml:definitions>
  <inkml:trace contextRef="#ctx0" brushRef="#br0">74 223 4143 0 0,'0'0'191'0'0,"0"0"-11"0"0,-5 0 1505 0 0,-15-4 6691 0 0,-10-13-4318 0 0,12 7-3012 0 0,18 9-734 0 0,1 0-225 0 0,0-1 0 0 0,0 1-1 0 0,0-1 1 0 0,0 1 0 0 0,0-1 0 0 0,1 1-1 0 0,-1 0 1 0 0,1-1 0 0 0,-1 1 0 0 0,1 0-1 0 0,-1 0 1 0 0,1 0 0 0 0,0 0 0 0 0,0 1-1 0 0,-1-1 1 0 0,1 0 0 0 0,0 1 0 0 0,0-1-1 0 0,0 1 1 0 0,2-1 0 0 0,52-11 339 0 0,-50 10-221 0 0,59-13 1022 0 0,91-36 0 0 0,-20 6-1230 0 0,-89 29-20 0 0,-35 10 7 0 0,0 2 0 0 0,0 0-1 0 0,1 0 1 0 0,0 1-1 0 0,-1 0 1 0 0,1 1 0 0 0,0 1-1 0 0,0 0 1 0 0,20 2-1 0 0,-28 0-122 0 0</inkml:trace>
</inkml:ink>
</file>

<file path=ppt/ink/ink14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956"/>
    </inkml:context>
    <inkml:brush xml:id="br0">
      <inkml:brushProperty name="width" value="0.1" units="cm"/>
      <inkml:brushProperty name="height" value="0.1" units="cm"/>
      <inkml:brushProperty name="color" value="#008C3A"/>
    </inkml:brush>
  </inkml:definitions>
  <inkml:trace contextRef="#ctx0" brushRef="#br0">190 29 9271 0 0,'0'0'3674'0'0,"-2"-28"3996"0"0,11 48-7468 0 0,-1 1 0 0 0,0 1 0 0 0,-2-1 0 0 0,0 1 0 0 0,-2 0 0 0 0,4 44 0 0 0,-6-48-86 0 0,-2 0 1 0 0,-1 0-1 0 0,0 0 0 0 0,-1 0 0 0 0,-1 0 0 0 0,0 0 1 0 0,-2-1-1 0 0,0 1 0 0 0,-9 20 0 0 0,-8-8 75 0 0,18-26-104 0 0,0-1 1 0 0,0 1 0 0 0,-1-1 0 0 0,0 0 0 0 0,1 0-1 0 0,-1-1 1 0 0,0 0 0 0 0,-6 3 0 0 0,5-4-7 0 0,1 1 1 0 0,-1-1-1 0 0,1 0 1 0 0,-1 0 0 0 0,1 0-1 0 0,-1-1 1 0 0,0 0-1 0 0,1 0 1 0 0,-1 0-1 0 0,0-1 1 0 0,1 1-1 0 0,-1-2 1 0 0,1 1-1 0 0,-1 0 1 0 0,1-1-1 0 0,0 0 1 0 0,0-1-1 0 0,0 1 1 0 0,0-1 0 0 0,0 0-1 0 0,0 0 1 0 0,-7-6-1 0 0,11 8-79 0 0,1 0-1 0 0,-1 0 1 0 0,1 0-1 0 0,-1 0 1 0 0,1 0-1 0 0,-1 0 0 0 0,1-1 1 0 0,0 1-1 0 0,0 0 1 0 0,-1 0-1 0 0,1 0 1 0 0,0 0-1 0 0,0 0 1 0 0,0-1-1 0 0,0 1 1 0 0,0 0-1 0 0,1 0 1 0 0,-1 0-1 0 0,0 0 1 0 0,0 0-1 0 0,1 0 1 0 0,-1 0-1 0 0,1-1 1 0 0,-1 1-1 0 0,1 0 1 0 0,-1 0-1 0 0,1 1 1 0 0,1-2-1 0 0,24-35-822 0 0,-14 23-674 0 0,-2 0-408 0 0</inkml:trace>
</inkml:ink>
</file>

<file path=ppt/ink/ink14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5.784"/>
    </inkml:context>
    <inkml:brush xml:id="br0">
      <inkml:brushProperty name="width" value="0.1" units="cm"/>
      <inkml:brushProperty name="height" value="0.1" units="cm"/>
      <inkml:brushProperty name="color" value="#008C3A"/>
    </inkml:brush>
  </inkml:definitions>
  <inkml:trace contextRef="#ctx0" brushRef="#br0">222 5 8207 0 0,'19'-3'9631'0'0,"-19"3"-9537"0"0,0 0 1 0 0,-1 0-1 0 0,1 0 1 0 0,0 0 0 0 0,0-1-1 0 0,-1 1 1 0 0,1 0-1 0 0,0 0 1 0 0,0 0-1 0 0,-1 0 1 0 0,1 0-1 0 0,0 0 1 0 0,0 0-1 0 0,0 1 1 0 0,-1-1-1 0 0,1 0 1 0 0,0 0 0 0 0,0 0-1 0 0,-1 0 1 0 0,1 0-1 0 0,-16-1 149 0 0,1 1 0 0 0,-1 0 0 0 0,1 1 0 0 0,-1 0 1 0 0,1 2-1 0 0,-1 0 0 0 0,1 0 0 0 0,0 2 0 0 0,0-1 0 0 0,1 2 0 0 0,-1 0 0 0 0,-19 12 0 0 0,33-17-179 0 0,0 0-11 0 0,-4 3-42 0 0,2 1-23 0 0,2-4 10 0 0,1 1 0 0 0,0-1-1 0 0,0 0 1 0 0,0 0 0 0 0,0 0 0 0 0,0 1-1 0 0,0-1 1 0 0,0 0 0 0 0,0 0 0 0 0,1 0-1 0 0,-1 0 1 0 0,0 1 0 0 0,1-1 0 0 0,-1 0-1 0 0,0 0 1 0 0,1 0 0 0 0,0 0 0 0 0,-1 0-1 0 0,1 0 1 0 0,0 0 0 0 0,-1 0 0 0 0,1 0-1 0 0,0 0 1 0 0,0 0 0 0 0,0-1 0 0 0,0 1-1 0 0,0 0 1 0 0,0-1 0 0 0,0 1 0 0 0,1 0-1 0 0,29 18-51 0 0,-31-19 54 0 0,94 38-2 0 0,-73-32 4 0 0,-1 1 0 0 0,0 1 0 0 0,0 1 0 0 0,-1 1 1 0 0,28 19-1 0 0,-45-28 11 0 0,0 1 0 0 0,0-1 0 0 0,0 1 0 0 0,0 0 1 0 0,0-1-1 0 0,-1 1 0 0 0,1 0 0 0 0,-1 0 0 0 0,1 0 0 0 0,-1 0 1 0 0,0 0-1 0 0,1 1 0 0 0,-1-1 0 0 0,0 0 0 0 0,-1 0 0 0 0,1 1 1 0 0,0-1-1 0 0,-1 1 0 0 0,1-1 0 0 0,-1 0 0 0 0,0 1 0 0 0,0-1 1 0 0,0 1-1 0 0,0-1 0 0 0,0 1 0 0 0,0-1 0 0 0,-1 1 0 0 0,1-1 1 0 0,-1 0-1 0 0,0 1 0 0 0,1-1 0 0 0,-1 0 0 0 0,0 1 0 0 0,-1-1 1 0 0,-1 4-1 0 0,-1-2 27 0 0,1 0 0 0 0,-1 1 0 0 0,1-1 1 0 0,-1-1-1 0 0,0 1 0 0 0,-1-1 0 0 0,1 0 0 0 0,0 1 1 0 0,-1-2-1 0 0,0 1 0 0 0,0-1 0 0 0,0 1 0 0 0,0-1 1 0 0,0-1-1 0 0,-7 2 0 0 0,-5 1-19 0 0,-2 0 38 0 0,0 0-1 0 0,0-1 0 0 0,-1 0 1 0 0,1-2-1 0 0,-1 0 0 0 0,1-2 1 0 0,-32-4-1 0 0,49 5-182 0 0,0-1 1 0 0,0 1-1 0 0,0-1 1 0 0,1 0-1 0 0,-1 1 0 0 0,0-1 1 0 0,1 0-1 0 0,-1 0 0 0 0,1 0 1 0 0,-1-1-1 0 0,1 1 0 0 0,0 0 1 0 0,-1 0-1 0 0,1-1 0 0 0,0 1 1 0 0,0-1-1 0 0,-2-2 0 0 0,3 3-278 0 0,-1-1 0 0 0,0 1 0 0 0,1-1-1 0 0,-1 0 1 0 0,1 0 0 0 0,0 1 0 0 0,-1-1-1 0 0,1 0 1 0 0,0 0 0 0 0,0 1 0 0 0,0-1-1 0 0,0 0 1 0 0,1-2 0 0 0</inkml:trace>
</inkml:ink>
</file>

<file path=ppt/ink/ink14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6.434"/>
    </inkml:context>
    <inkml:brush xml:id="br0">
      <inkml:brushProperty name="width" value="0.1" units="cm"/>
      <inkml:brushProperty name="height" value="0.1" units="cm"/>
      <inkml:brushProperty name="color" value="#008C3A"/>
    </inkml:brush>
  </inkml:definitions>
  <inkml:trace contextRef="#ctx0" brushRef="#br0">1 102 5063 0 0,'0'0'1931'0'0,"29"22"6456"0"0,-15-5-7241 0 0,-2 1 0 0 0,0 0 1 0 0,18 37-1 0 0,19 32-167 0 0,-44-80-888 0 0,1 0-1 0 0,-1 0 1 0 0,1 0-1 0 0,1-1 0 0 0,-1 0 1 0 0,1 0-1 0 0,0-1 1 0 0,13 9-1 0 0,-18-14-16 0 0,0 1 1 0 0,-1-1-1 0 0,1 1 0 0 0,0-1 1 0 0,-1 0-1 0 0,1 1 0 0 0,0-1 1 0 0,0 0-1 0 0,0 0 0 0 0,-1 0 1 0 0,1 0-1 0 0,0-1 0 0 0,0 1 1 0 0,-1 0-1 0 0,1-1 0 0 0,0 1 1 0 0,-1-1-1 0 0,1 0 0 0 0,0 1 1 0 0,-1-1-1 0 0,1 0 0 0 0,-1 0 0 0 0,1 0 1 0 0,-1 0-1 0 0,1 0 0 0 0,-1-1 1 0 0,0 1-1 0 0,0 0 0 0 0,0-1 1 0 0,0 1-1 0 0,0 0 0 0 0,0-1 1 0 0,2-2-1 0 0,5-9 266 0 0,-1 0 1 0 0,0-1-1 0 0,6-15 1 0 0,-4 9-102 0 0,8-14 140 0 0,71-128-89 0 0,-78 149-2426 0 0,2 0 0 0 0,0 1 1 0 0,21-19-1 0 0,-14 22 34 0 0</inkml:trace>
</inkml:ink>
</file>

<file path=ppt/ink/ink14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275"/>
    </inkml:context>
    <inkml:brush xml:id="br0">
      <inkml:brushProperty name="width" value="0.1" units="cm"/>
      <inkml:brushProperty name="height" value="0.1" units="cm"/>
      <inkml:brushProperty name="color" value="#008C3A"/>
    </inkml:brush>
  </inkml:definitions>
  <inkml:trace contextRef="#ctx0" brushRef="#br0">0 198 11287 0 0,'0'0'256'0'0,"8"15"4002"0"0,71-33 669 0 0,39-22-1944 0 0,-100 31-2643 0 0,-1 0 0 0 0,1-1 0 0 0,-2-1 0 0 0,0-1 0 0 0,29-26 0 0 0,-25 20 73 0 0,46-30 1 0 0</inkml:trace>
</inkml:ink>
</file>

<file path=ppt/ink/ink14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644"/>
    </inkml:context>
    <inkml:brush xml:id="br0">
      <inkml:brushProperty name="width" value="0.1" units="cm"/>
      <inkml:brushProperty name="height" value="0.1" units="cm"/>
      <inkml:brushProperty name="color" value="#008C3A"/>
    </inkml:brush>
  </inkml:definitions>
  <inkml:trace contextRef="#ctx0" brushRef="#br0">51 1 16207 0 0,'0'0'3170'0'0,"20"1"-1756"0"0,1 14-326 0 0,5 3-545 0 0,0 1-1 0 0,34 34 0 0 0,-55-49-538 0 0,-1 1 0 0 0,1 0 0 0 0,-1 0 0 0 0,0 1 0 0 0,0-1 0 0 0,0 1 0 0 0,-1 0 0 0 0,0 0 0 0 0,0 0 0 0 0,0 0 0 0 0,-1 1 0 0 0,0-1 0 0 0,0 1 0 0 0,-1-1 0 0 0,0 1 0 0 0,0 0 0 0 0,0 12 0 0 0,-2-12 44 0 0,-1 0 0 0 0,0-1-1 0 0,0 1 1 0 0,0-1 0 0 0,-1 0 0 0 0,0 0 0 0 0,0 0 0 0 0,-1 0 0 0 0,1 0-1 0 0,-1-1 1 0 0,-8 9 0 0 0,-61 56 722 0 0,44-44-493 0 0,27-24-263 0 0,-43 35 111 0 0,43-36-105 0 0,0 0 0 0 0,0 0 0 0 0,1 0 0 0 0,-1 0 0 0 0,0 0 0 0 0,0 0 0 0 0,0-1 0 0 0,0 1 0 0 0,0-1 1 0 0,0 1-1 0 0,0-1 0 0 0,0 0 0 0 0,0 0 0 0 0,-1 1 0 0 0,1-2 0 0 0,0 1 0 0 0,0 0 0 0 0,0 0 0 0 0,0-1 0 0 0,0 1 0 0 0,0-1 0 0 0,0 1 0 0 0,0-1 0 0 0,-3-1 0 0 0,4 0-67 0 0,0 0 0 0 0,0 1 0 0 0,-1-1 0 0 0,1 0 0 0 0,0 0 0 0 0,1 0 0 0 0,-1 1 0 0 0,0-1 0 0 0,0 0 0 0 0,1 0 0 0 0,-1 0 0 0 0,1-1 0 0 0,0 1 0 0 0,-1 0 0 0 0,1 0 0 0 0,0 0 0 0 0,0 0 0 0 0,1-3 0 0 0,-1-1-505 0 0,-1-7-331 0 0</inkml:trace>
</inkml:ink>
</file>

<file path=ppt/ink/ink14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2.074"/>
    </inkml:context>
    <inkml:brush xml:id="br0">
      <inkml:brushProperty name="width" value="0.1" units="cm"/>
      <inkml:brushProperty name="height" value="0.1" units="cm"/>
      <inkml:brushProperty name="color" value="#008C3A"/>
    </inkml:brush>
  </inkml:definitions>
  <inkml:trace contextRef="#ctx0" brushRef="#br0">148 25 3223 0 0,'23'-13'17144'0'0,"-26"11"-17019"0"0,0 1 0 0 0,0-1 1 0 0,0 1-1 0 0,-1 0 0 0 0,1 0 0 0 0,0 0 0 0 0,-1 0 0 0 0,1 1 0 0 0,-1-1 0 0 0,1 1 0 0 0,-1 0 0 0 0,1 0 1 0 0,-1 0-1 0 0,1 0 0 0 0,-1 1 0 0 0,1-1 0 0 0,-1 1 0 0 0,1 0 0 0 0,-4 2 0 0 0,-3-1 12 0 0,0 1-1 0 0,0 1 0 0 0,0 0 1 0 0,0 0-1 0 0,-11 8 0 0 0,19-11-133 0 0,0 0-1 0 0,0 0 1 0 0,1 0 0 0 0,-1 0-1 0 0,0 0 1 0 0,1 0 0 0 0,-1 1-1 0 0,1-1 1 0 0,0 0 0 0 0,-1 1-1 0 0,1-1 1 0 0,0 1 0 0 0,0 0-1 0 0,0-1 1 0 0,0 1 0 0 0,0 0-1 0 0,0-1 1 0 0,0 1-1 0 0,1 0 1 0 0,-1 0 0 0 0,1 0-1 0 0,-1 0 1 0 0,1 0 0 0 0,0 0-1 0 0,0 0 1 0 0,0 0 0 0 0,0 0-1 0 0,0 0 1 0 0,0-1 0 0 0,0 1-1 0 0,1 0 1 0 0,-1 0 0 0 0,1 0-1 0 0,-1 0 1 0 0,3 3-1 0 0,0 0-29 0 0,0-1 0 0 0,0 1-1 0 0,1-1 1 0 0,0 0 0 0 0,0-1-1 0 0,0 1 1 0 0,9 6-1 0 0,-11-9 48 0 0,13 7-17 0 0,0 0 0 0 0,1-1 0 0 0,0-1 0 0 0,0-1 0 0 0,0 0-1 0 0,0-1 1 0 0,34 4 0 0 0,-24-4 15 0 0,-1 1 0 0 0,43 15 0 0 0,-62-17-1 0 0,1-1-1 0 0,0 2 1 0 0,-1-1 0 0 0,0 1 0 0 0,0 0-1 0 0,0 0 1 0 0,0 1 0 0 0,-1-1 0 0 0,0 1-1 0 0,0 0 1 0 0,0 1 0 0 0,0-1 0 0 0,-1 1-1 0 0,4 7 1 0 0,-5-9 13 0 0,-1 0 0 0 0,1 0 0 0 0,-1 1 0 0 0,0-1 0 0 0,-1 1 0 0 0,1-1 0 0 0,-1 1 0 0 0,0 0 0 0 0,0 0 0 0 0,0-1 0 0 0,0 1 0 0 0,-1 0 0 0 0,0 0 0 0 0,0 0 0 0 0,-1 0 0 0 0,1 0 0 0 0,-1-1 0 0 0,0 1 0 0 0,0 0 0 0 0,-1 0 0 0 0,1-1 0 0 0,-1 1 0 0 0,0-1 0 0 0,0 1 0 0 0,-1-1 1 0 0,1 0-1 0 0,-1 0 0 0 0,0 0 0 0 0,0 0 0 0 0,0-1 0 0 0,-1 1 0 0 0,1-1 0 0 0,-1 0 0 0 0,0 0 0 0 0,0 0 0 0 0,0 0 0 0 0,0-1 0 0 0,0 1 0 0 0,-1-1 0 0 0,1 0 0 0 0,-1 0 0 0 0,-5 1 0 0 0,-21 3 4 0 0,0-2 0 0 0,-1-1 1 0 0,1-1-1 0 0,-1-1 0 0 0,1-2 1 0 0,-1-1-1 0 0,-50-11 0 0 0,80 13 6 0 0</inkml:trace>
</inkml:ink>
</file>

<file path=ppt/ink/ink14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3.356"/>
    </inkml:context>
    <inkml:brush xml:id="br0">
      <inkml:brushProperty name="width" value="0.1" units="cm"/>
      <inkml:brushProperty name="height" value="0.1" units="cm"/>
      <inkml:brushProperty name="color" value="#008C3A"/>
    </inkml:brush>
  </inkml:definitions>
  <inkml:trace contextRef="#ctx0" brushRef="#br0">1 8 9295 0 0,'15'-8'13944'0'0,"-2"51"-13192"0"0,30 102-201 0 0,8 29 98 0 0,-50-170-902 0 0,0-1-1 0 0,0 1 1 0 0,0 0 0 0 0,0-1 0 0 0,1 1-1 0 0,0-1 1 0 0,0 1 0 0 0,0-1-1 0 0,0 0 1 0 0,0 0 0 0 0,1 0-1 0 0,4 5 1 0 0,-6-7 87 0 0,0-1 0 0 0,1 1 0 0 0,-1 0 0 0 0,0-1 1 0 0,0 1-1 0 0,1 0 0 0 0,-1-1 0 0 0,0 0 0 0 0,1 1 0 0 0,-1-1 0 0 0,0 0 0 0 0,1 0 0 0 0,-1 0 0 0 0,1 0 0 0 0,-1 0 0 0 0,0 0 1 0 0,1 0-1 0 0,-1 0 0 0 0,0 0 0 0 0,1-1 0 0 0,-1 1 0 0 0,0 0 0 0 0,1-1 0 0 0,-1 1 0 0 0,0-1 0 0 0,0 0 0 0 0,1 1 0 0 0,-1-1 0 0 0,0 0 1 0 0,0 0-1 0 0,0 0 0 0 0,0 0 0 0 0,0 0 0 0 0,0 0 0 0 0,0 0 0 0 0,0 0 0 0 0,-1 0 0 0 0,2-2 0 0 0</inkml:trace>
</inkml:ink>
</file>

<file path=ppt/ink/ink14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4.053"/>
    </inkml:context>
    <inkml:brush xml:id="br0">
      <inkml:brushProperty name="width" value="0.1" units="cm"/>
      <inkml:brushProperty name="height" value="0.1" units="cm"/>
      <inkml:brushProperty name="color" value="#008C3A"/>
    </inkml:brush>
  </inkml:definitions>
  <inkml:trace contextRef="#ctx0" brushRef="#br0">17 180 2759 0 0,'-12'-21'7523'0'0,"8"7"-2420"0"0,43-44-753 0 0,-32 47-3645 0 0,0 0 0 0 0,2 1-1 0 0,17-17 1 0 0,-23 24-609 0 0,0 0 0 0 0,0 1-1 0 0,0-1 1 0 0,1 1 0 0 0,-1 0 0 0 0,1 0 0 0 0,0 0 0 0 0,-1 0-1 0 0,1 1 1 0 0,0 0 0 0 0,0-1 0 0 0,0 1 0 0 0,0 1 0 0 0,0-1-1 0 0,0 1 1 0 0,7-1 0 0 0,-8 1-75 0 0,0 0 0 0 0,0 0 0 0 0,-1 1 0 0 0,1-1 0 0 0,0 1 0 0 0,0-1 0 0 0,0 1 1 0 0,-1 0-1 0 0,1 0 0 0 0,0 0 0 0 0,-1 0 0 0 0,1 1 0 0 0,-1-1 0 0 0,1 1 0 0 0,-1-1 0 0 0,0 1 0 0 0,0 0 0 0 0,1 0 0 0 0,-1 0 0 0 0,-1 0 0 0 0,1 0 0 0 0,0 1 0 0 0,0-1 0 0 0,-1 1 0 0 0,1-1 0 0 0,-1 1 0 0 0,0-1 0 0 0,0 1 1 0 0,0 0-1 0 0,0-1 0 0 0,0 1 0 0 0,0 5 0 0 0,-1-2 9 0 0,0-1 0 0 0,0 0 0 0 0,-1 0 1 0 0,1 1-1 0 0,-1-1 0 0 0,0 0 0 0 0,-1 0 1 0 0,1 0-1 0 0,-1 0 0 0 0,0 0 0 0 0,0 0 1 0 0,-1 0-1 0 0,1-1 0 0 0,-1 1 1 0 0,-4 4-1 0 0,-5 4 16 0 0,9-10-45 0 0,-1 1-1 0 0,0-1 1 0 0,1 1-1 0 0,0 0 1 0 0,0 1-1 0 0,0-1 1 0 0,1 0 0 0 0,-1 1-1 0 0,1-1 1 0 0,0 1-1 0 0,0 0 1 0 0,-1 7-1 0 0,3-10-2 0 0,0 0-1 0 0,1-1 1 0 0,-1 1-1 0 0,1-1 1 0 0,-1 1 0 0 0,1 0-1 0 0,0-1 1 0 0,-1 1-1 0 0,1-1 1 0 0,0 0 0 0 0,0 1-1 0 0,0-1 1 0 0,1 0-1 0 0,-1 1 1 0 0,0-1-1 0 0,0 0 1 0 0,1 0 0 0 0,-1 0-1 0 0,0 0 1 0 0,1 0-1 0 0,-1 0 1 0 0,1-1-1 0 0,-1 1 1 0 0,1 0 0 0 0,2 0-1 0 0,-3-1 2 0 0,18 9 4 0 0,0 1-1 0 0,0 0 1 0 0,-1 1-1 0 0,-1 1 1 0 0,0 1-1 0 0,19 18 0 0 0,-32-28-1 0 0,-1 0 0 0 0,0 1 0 0 0,1 0 0 0 0,-1 0 1 0 0,0 0-1 0 0,-1 0 0 0 0,1 0 0 0 0,-1 0 0 0 0,1 1 0 0 0,-1-1 0 0 0,-1 1 0 0 0,1-1 0 0 0,-1 1 0 0 0,0 0 0 0 0,0 0 0 0 0,0-1 0 0 0,0 1 0 0 0,-1 0 0 0 0,0 0 0 0 0,0 0 0 0 0,0 0 0 0 0,-1 0 0 0 0,1 0 0 0 0,-1 0 0 0 0,-1-1 0 0 0,1 1 0 0 0,-1 0 0 0 0,1-1 0 0 0,-1 1 0 0 0,0-1 0 0 0,-1 0 0 0 0,-4 8 0 0 0,5-9 19 0 0,0-1-1 0 0,0 1 1 0 0,-1-1 0 0 0,1 1 0 0 0,0-1-1 0 0,-1 0 1 0 0,0 0 0 0 0,1 0 0 0 0,-1 0 0 0 0,0-1-1 0 0,0 1 1 0 0,0-1 0 0 0,0 1 0 0 0,0-1-1 0 0,0 0 1 0 0,-6 1 0 0 0,-2-1-90 0 0,0 0 0 0 0,0-1 1 0 0,-21-1-1 0 0,-9-1-3073 0 0</inkml:trace>
</inkml:ink>
</file>

<file path=ppt/ink/ink1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2"/>
    </inkml:context>
    <inkml:brush xml:id="br0">
      <inkml:brushProperty name="width" value="0.1" units="cm"/>
      <inkml:brushProperty name="height" value="0.1" units="cm"/>
      <inkml:brushProperty name="color" value="#AB008B"/>
    </inkml:brush>
  </inkml:definitions>
  <inkml:trace contextRef="#ctx0" brushRef="#br0">2 111 3679 0 0,'-1'-19'12509'0'0,"0"-3"-8923"0"0,2 20-3397 0 0,0-5 214 0 0,1 0 1 0 0,0-1-1 0 0,0 1 0 0 0,1 1 1 0 0,6-14-1 0 0,-8 19-373 0 0,0 0 0 0 0,-1 1 0 0 0,1-1 0 0 0,-1 0 0 0 0,1 0 0 0 0,0 0 0 0 0,0 1 0 0 0,-1-1 0 0 0,1 0 0 0 0,0 1 0 0 0,0-1 0 0 0,0 1 0 0 0,0-1 0 0 0,0 1 0 0 0,0-1 0 0 0,0 1 0 0 0,0 0 0 0 0,0-1 0 0 0,0 1-1 0 0,0 0 1 0 0,0 0 0 0 0,1 0 0 0 0,0 0-14 0 0,0 1 0 0 0,0 0 0 0 0,0-1 0 0 0,0 1 0 0 0,0 0 0 0 0,0 0 0 0 0,-1 0 0 0 0,1 1 0 0 0,0-1 0 0 0,-1 0 0 0 0,1 1 0 0 0,-1-1-1 0 0,1 1 1 0 0,-1-1 0 0 0,0 1 0 0 0,2 3 0 0 0,0-1 10 0 0,-1 1 0 0 0,0-1 0 0 0,0 1 0 0 0,0 0 0 0 0,0 0 0 0 0,-1 0 0 0 0,0 0 0 0 0,0 0 0 0 0,-1 0 0 0 0,1 0 0 0 0,-1 0 0 0 0,0 1-1 0 0,0-1 1 0 0,-1 0 0 0 0,0 6 0 0 0,-21 82-240 0 0,17-77 78 0 0,-20 71-196 0 0,25-86 279 0 0,39 2-75 0 0,27 14 205 0 0,-56-14-120 0 0,0 1 0 0 0,0-1 0 0 0,0-1 0 0 0,0 0 0 0 0,1 0 0 0 0,-1-1 0 0 0,1 0 0 0 0,15-2-1 0 0,-15-1-1169 0 0,-1-3-391 0 0</inkml:trace>
</inkml:ink>
</file>

<file path=ppt/ink/ink14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1.478"/>
    </inkml:context>
    <inkml:brush xml:id="br0">
      <inkml:brushProperty name="width" value="0.1" units="cm"/>
      <inkml:brushProperty name="height" value="0.1" units="cm"/>
      <inkml:brushProperty name="color" value="#008C3A"/>
    </inkml:brush>
  </inkml:definitions>
  <inkml:trace contextRef="#ctx0" brushRef="#br0">348 57 8639 0 0,'14'-6'276'0'0,"10"-12"6648"0"0,-24 18-6677 0 0,1-1 0 0 0,-1 0 1 0 0,0 1-1 0 0,0-1 0 0 0,1 0 0 0 0,-1 1 0 0 0,0-1 1 0 0,0 1-1 0 0,1-1 0 0 0,-1 0 0 0 0,0 0 1 0 0,0 1-1 0 0,0-1 0 0 0,0 0 0 0 0,0-1 1 0 0,-1 1-108 0 0,1 0 1 0 0,-1 1-1 0 0,0-1 1 0 0,1 0 0 0 0,-1 0-1 0 0,0 0 1 0 0,1 0-1 0 0,-1 0 1 0 0,0 1 0 0 0,0-1-1 0 0,0 0 1 0 0,0 1-1 0 0,0-1 1 0 0,0 0-1 0 0,0 1 1 0 0,0 0 0 0 0,0-1-1 0 0,-2 0 1 0 0,-10-1 167 0 0,0 0 0 0 0,0 0 0 0 0,0 2 0 0 0,0-1 0 0 0,0 2 0 0 0,0 0 0 0 0,0 0 0 0 0,-20 6 0 0 0,7-3-63 0 0,13-2-242 0 0,0 1 0 0 0,0 0-1 0 0,0 1 1 0 0,1 1 0 0 0,-1 0 0 0 0,1 0-1 0 0,0 2 1 0 0,1-1 0 0 0,-17 13 0 0 0,23-15-7 0 0,0 0 1 0 0,-1 0-1 0 0,2 1 1 0 0,-1 0-1 0 0,0 0 0 0 0,1 0 1 0 0,0 0-1 0 0,0 1 1 0 0,1-1-1 0 0,-1 1 1 0 0,1 0-1 0 0,0 0 1 0 0,1 0-1 0 0,0 1 1 0 0,0-1-1 0 0,0 1 1 0 0,1-1-1 0 0,-1 1 1 0 0,2 0-1 0 0,-1 11 0 0 0,1-15-2 0 0,1 1 0 0 0,0-1-1 0 0,0 0 1 0 0,0 0-1 0 0,0 0 1 0 0,0 0 0 0 0,1 0-1 0 0,-1 0 1 0 0,1 0-1 0 0,0-1 1 0 0,0 1 0 0 0,0-1-1 0 0,0 1 1 0 0,0-1-1 0 0,1 1 1 0 0,-1-1 0 0 0,1 0-1 0 0,-1 0 1 0 0,1-1-1 0 0,0 1 1 0 0,0 0 0 0 0,0-1-1 0 0,0 0 1 0 0,0 1-1 0 0,0-1 1 0 0,3 0 0 0 0,13 5-23 0 0,1-2 1 0 0,-1 0 0 0 0,25 1 0 0 0,-13-1-55 0 0,-5 0 10 0 0,2-1 78 0 0,52 15 1 0 0,-74-16-12 0 0,1 0 1 0 0,-1 0 0 0 0,0 1-1 0 0,0 0 1 0 0,0 0 0 0 0,0 0-1 0 0,-1 1 1 0 0,1 0 0 0 0,-1 0-1 0 0,0 1 1 0 0,0-1 0 0 0,0 1-1 0 0,5 7 1 0 0,-8-9 7 0 0,0-1 0 0 0,-1 0 1 0 0,0 1-1 0 0,1-1 0 0 0,-1 1 0 0 0,0 0 0 0 0,0-1 1 0 0,0 1-1 0 0,-1 0 0 0 0,1-1 0 0 0,-1 1 0 0 0,1 0 0 0 0,-1 0 1 0 0,0 0-1 0 0,0-1 0 0 0,0 1 0 0 0,-1 0 0 0 0,1 0 1 0 0,-1 0-1 0 0,1-1 0 0 0,-1 1 0 0 0,0 0 0 0 0,0-1 0 0 0,0 1 1 0 0,0-1-1 0 0,-3 4 0 0 0,2-3 8 0 0,-1 0 0 0 0,1 0 0 0 0,-1 0 0 0 0,0 0-1 0 0,0-1 1 0 0,0 1 0 0 0,0-1 0 0 0,-1 0 0 0 0,1 0 0 0 0,0 0 0 0 0,-1 0 0 0 0,0-1 0 0 0,1 1-1 0 0,-1-1 1 0 0,0 0 0 0 0,0 0 0 0 0,1-1 0 0 0,-5 1 0 0 0,-26 3 45 0 0,-5 0-29 0 0,1-1-1 0 0,-1-2 1 0 0,-69-6-1 0 0,107 5-103 0 0,0 0 1 0 0,1 0-1 0 0,-1 0 0 0 0,1 0 0 0 0,-1 0 0 0 0,1-1 1 0 0,-1 1-1 0 0,1 0 0 0 0,-1 0 0 0 0,1 0 0 0 0,-1 0 1 0 0,1-1-1 0 0,-1 1 0 0 0,1 0 0 0 0,-1-1 1 0 0,1 1-1 0 0,0 0 0 0 0,-1-1 0 0 0,1 1 0 0 0,-1 0 1 0 0,1-1-1 0 0,0 1 0 0 0,0-1 0 0 0,-1 1 0 0 0,1-1 1 0 0,0 1-1 0 0,-1-1 0 0 0,1 1 0 0 0,0-1 1 0 0,0 1-1 0 0,0-1 0 0 0,0 1 0 0 0,0-1 0 0 0,0 1 1 0 0,-1-1-1 0 0,1 1 0 0 0,0-1 0 0 0,0 1 0 0 0,1-1 1 0 0,-1 1-1 0 0,0-1 0 0 0,0 1 0 0 0,0-2 1 0 0,2-4-1589 0 0</inkml:trace>
</inkml:ink>
</file>

<file path=ppt/ink/ink14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059"/>
    </inkml:context>
    <inkml:brush xml:id="br0">
      <inkml:brushProperty name="width" value="0.1" units="cm"/>
      <inkml:brushProperty name="height" value="0.1" units="cm"/>
      <inkml:brushProperty name="color" value="#008C3A"/>
    </inkml:brush>
  </inkml:definitions>
  <inkml:trace contextRef="#ctx0" brushRef="#br0">34 0 10479 0 0,'-7'4'6915'0'0,"-6"7"-5055"0"0,9 5-1345 0 0,0 1 1 0 0,2-1-1 0 0,0 1 0 0 0,1-1 1 0 0,1 1-1 0 0,3 31 1 0 0,-1 4 357 0 0,-3-37-722 0 0,2-1-1 0 0,0 0 1 0 0,0 1-1 0 0,1-1 1 0 0,1 0-1 0 0,1 0 1 0 0,6 18-1 0 0,-10-31-91 0 0,29 10-29 0 0,-22-10-1399 0 0</inkml:trace>
</inkml:ink>
</file>

<file path=ppt/ink/ink14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887"/>
    </inkml:context>
    <inkml:brush xml:id="br0">
      <inkml:brushProperty name="width" value="0.1" units="cm"/>
      <inkml:brushProperty name="height" value="0.1" units="cm"/>
      <inkml:brushProperty name="color" value="#008C3A"/>
    </inkml:brush>
  </inkml:definitions>
  <inkml:trace contextRef="#ctx0" brushRef="#br0">14 207 9215 0 0,'0'0'4820'0'0,"-8"-41"-961"0"0,6 31-3194 0 0,1 1-1 0 0,0-1 1 0 0,0 0 0 0 0,1 1 0 0 0,0-1 0 0 0,0 0-1 0 0,4-17 1 0 0,-3 23-574 0 0,1 0-1 0 0,0 0 0 0 0,-1 1 0 0 0,1-1 1 0 0,1 0-1 0 0,-1 1 0 0 0,0-1 1 0 0,1 1-1 0 0,0 0 0 0 0,0 0 1 0 0,0 0-1 0 0,0 0 0 0 0,0 0 0 0 0,0 1 1 0 0,1-1-1 0 0,-1 1 0 0 0,1 0 1 0 0,0 0-1 0 0,0 0 0 0 0,6-1 0 0 0,-5 1-64 0 0,0 1-1 0 0,0 0 1 0 0,1 0-1 0 0,-1 0 0 0 0,0 1 1 0 0,0 0-1 0 0,0 0 0 0 0,0 0 1 0 0,1 1-1 0 0,-1 0 1 0 0,0 0-1 0 0,0 0 0 0 0,0 0 1 0 0,0 1-1 0 0,0 0 0 0 0,-1 0 1 0 0,1 0-1 0 0,0 0 1 0 0,-1 1-1 0 0,0 0 0 0 0,0 0 1 0 0,1 0-1 0 0,-2 1 0 0 0,1-1 1 0 0,0 1-1 0 0,-1 0 1 0 0,1 0-1 0 0,-1 0 0 0 0,0 0 1 0 0,2 7-1 0 0,-4-9-24 0 0,0 1-1 0 0,0 0 1 0 0,0-1 0 0 0,-1 1 0 0 0,1 0-1 0 0,-1 0 1 0 0,0 0 0 0 0,0-1-1 0 0,0 1 1 0 0,0 0 0 0 0,0 0-1 0 0,-1 0 1 0 0,1-1 0 0 0,-1 1 0 0 0,0 0-1 0 0,1 0 1 0 0,-1-1 0 0 0,-1 1-1 0 0,-1 3 1 0 0,-35 54 12 0 0,20-32-23 0 0,8-12-64 0 0,6-11 101 0 0,1 0 0 0 0,-1 0 0 0 0,1 1 0 0 0,1-1 0 0 0,-1 1 0 0 0,-1 7 0 0 0,4-12-84 0 0,10 18 25 0 0,16-7 18 0 0,0-1-1 0 0,39 10 1 0 0,-17-5-2 0 0,-46-15 16 0 0,11 3-7 0 0,-1 0-1 0 0,1 2 1 0 0,-1-1 0 0 0,15 11-1 0 0,-23-14 7 0 0,0 1-1 0 0,-1 0 0 0 0,0 0 0 0 0,1 0 0 0 0,-1 0 0 0 0,-1 1 0 0 0,1-1 1 0 0,0 1-1 0 0,-1-1 0 0 0,0 1 0 0 0,1 0 0 0 0,-2 0 0 0 0,1 0 0 0 0,0 1 1 0 0,-1-1-1 0 0,0 0 0 0 0,0 0 0 0 0,1 7 0 0 0,-2-10 5 0 0,0 1-1 0 0,0-1 1 0 0,-1 1-1 0 0,1-1 1 0 0,0 1-1 0 0,-1-1 1 0 0,1 1-1 0 0,-1-1 1 0 0,0 0-1 0 0,1 1 1 0 0,-1-1-1 0 0,0 0 1 0 0,0 0 0 0 0,0 1-1 0 0,0-1 1 0 0,0 0-1 0 0,0 0 1 0 0,0 0-1 0 0,0 0 1 0 0,0 0-1 0 0,0 0 1 0 0,-1-1-1 0 0,1 1 1 0 0,-2 1-1 0 0,-32 13 111 0 0,34-15-105 0 0,-20 6-11 0 0,0 0 0 0 0,0-2 1 0 0,0 0-1 0 0,-1-1 0 0 0,1-2 0 0 0,-1 0 0 0 0,0-1 1 0 0,-22-3-1 0 0,37 3-2369 0 0</inkml:trace>
</inkml:ink>
</file>

<file path=ppt/ink/ink14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3.728"/>
    </inkml:context>
    <inkml:brush xml:id="br0">
      <inkml:brushProperty name="width" value="0.1" units="cm"/>
      <inkml:brushProperty name="height" value="0.1" units="cm"/>
      <inkml:brushProperty name="color" value="#008C3A"/>
    </inkml:brush>
  </inkml:definitions>
  <inkml:trace contextRef="#ctx0" brushRef="#br0">23 146 3679 0 0,'-13'-13'12327'0'0,"4"4"-10007"0"0,9 8-2217 0 0,0 1-1 0 0,0-1 1 0 0,0 1-1 0 0,0-1 1 0 0,0 1 0 0 0,0-1-1 0 0,0 1 1 0 0,1-1 0 0 0,-1 1-1 0 0,0-1 1 0 0,0 1 0 0 0,1-1-1 0 0,-1 1 1 0 0,0-1 0 0 0,1 1-1 0 0,-1 0 1 0 0,0-1-1 0 0,1 1 1 0 0,-1 0 0 0 0,1-1-1 0 0,-1 1 1 0 0,1 0 0 0 0,-1-1-1 0 0,0 1 1 0 0,1 0 0 0 0,-1 0-1 0 0,1-1 1 0 0,-1 1-1 0 0,1 0 1 0 0,0 0 0 0 0,-1 0-1 0 0,1 0 1 0 0,-1 0 0 0 0,1 0-1 0 0,-1 0 1 0 0,1 0 0 0 0,-1 0-1 0 0,1 0 1 0 0,0 0 0 0 0,36-7 408 0 0,-28 6-15 0 0,29-6 264 0 0,0-2-1 0 0,-1-1 1 0 0,44-19 0 0 0,-60 19-664 0 0,0 1-148 0 0,0 0 1 0 0,0 2-1 0 0,25-6 0 0 0</inkml:trace>
</inkml:ink>
</file>

<file path=ppt/ink/ink14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4.140"/>
    </inkml:context>
    <inkml:brush xml:id="br0">
      <inkml:brushProperty name="width" value="0.1" units="cm"/>
      <inkml:brushProperty name="height" value="0.1" units="cm"/>
      <inkml:brushProperty name="color" value="#008C3A"/>
    </inkml:brush>
  </inkml:definitions>
  <inkml:trace contextRef="#ctx0" brushRef="#br0">25 1 3679 0 0,'9'2'13623'0'0,"29"9"-10950"0"0,-23-5-2519 0 0,0 0 1 0 0,0 1-1 0 0,-1 1 0 0 0,0 0 0 0 0,-1 1 1 0 0,0 1-1 0 0,-1 0 0 0 0,18 18 0 0 0,-23-21-82 0 0,0 1 0 0 0,-1-1-1 0 0,0 1 1 0 0,-1 0 0 0 0,1 0 0 0 0,-2 1-1 0 0,1 0 1 0 0,-1 0 0 0 0,-1 0 0 0 0,1 0-1 0 0,-2 1 1 0 0,1-1 0 0 0,-1 1 0 0 0,-1-1-1 0 0,1 14 1 0 0,-2-17-6 0 0,0 0 1 0 0,-1-1-1 0 0,0 1 1 0 0,0 0-1 0 0,-1-1 0 0 0,0 1 1 0 0,0 0-1 0 0,0-1 0 0 0,-1 0 1 0 0,1 0-1 0 0,-1 0 0 0 0,0 0 1 0 0,-1 0-1 0 0,1 0 0 0 0,-1-1 1 0 0,0 1-1 0 0,0-1 0 0 0,-1 0 1 0 0,1-1-1 0 0,-1 1 0 0 0,0-1 1 0 0,0 0-1 0 0,0 0 0 0 0,0 0 1 0 0,-9 3-1 0 0,-5 1 235 0 0,-1 0 0 0 0,1-1 1 0 0,-2-1-1 0 0,1-1 0 0 0,-41 3 0 0 0,30-9 10 0 0</inkml:trace>
</inkml:ink>
</file>

<file path=ppt/ink/ink14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9.465"/>
    </inkml:context>
    <inkml:brush xml:id="br0">
      <inkml:brushProperty name="width" value="0.1" units="cm"/>
      <inkml:brushProperty name="height" value="0.1" units="cm"/>
      <inkml:brushProperty name="color" value="#008C3A"/>
    </inkml:brush>
  </inkml:definitions>
  <inkml:trace contextRef="#ctx0" brushRef="#br0">376 0 4143 0 0,'0'0'6000'0'0,"5"29"-5576"0"0,3 21 369 0 0,-3 0 0 0 0,-1 89 0 0 0,-20 104 67 0 0,7-139-867 0 0,-13 467-193 0 0,20-338-160 0 0,-51 379 0 0 0,25-417 427 0 0,-27 258 210 0 0,21 173-86 0 0,15-232-136 0 0,-62 332 83 0 0,43-214-230 0 0,14-126 32 0 0,7 177 55 0 0,18-442-27 0 0,10 129-366 0 0,-1 47 1865 0 0,-7-117-1146 0 0,20 89 1079 0 0,-14-183-1115 0 0,-2 19 164 0 0,-5 52 241 0 0,2 33-185 0 0,8-64-595 0 0,-5-71 114 0 0,-1 0-1 0 0,-3 1 1 0 0,-3 0-1 0 0,-8 80 1 0 0,4-92 28 0 0,4 73 0 0 0,1-52 486 0 0,0-60-632 0 0,1 1 0 0 0,0 0-1 0 0,0-1 1 0 0,0 0 0 0 0,1 0-1 0 0,-1 1 1 0 0,1-1 0 0 0,1-1-1 0 0,-1 1 1 0 0,1 0 0 0 0,0-1-1 0 0,0 0 1 0 0,0 0 0 0 0,5 4-1 0 0,17 22-1671 0 0,-20-23 1472 0 0,-5-6 233 0 0,1 1 1 0 0,-1 0 0 0 0,0 0-1 0 0,0-1 1 0 0,0 1-1 0 0,0 0 1 0 0,0 0-1 0 0,-1 0 1 0 0,1 0 0 0 0,-1 0-1 0 0,1 0 1 0 0,0 7 3372 0 0</inkml:trace>
</inkml:ink>
</file>

<file path=ppt/ink/ink14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075"/>
    </inkml:context>
    <inkml:brush xml:id="br0">
      <inkml:brushProperty name="width" value="0.1" units="cm"/>
      <inkml:brushProperty name="height" value="0.1" units="cm"/>
      <inkml:brushProperty name="color" value="#008C3A"/>
    </inkml:brush>
  </inkml:definitions>
  <inkml:trace contextRef="#ctx0" brushRef="#br0">26 75 4607 0 0,'2'-2'604'0'0,"0"0"0"0"0,-1 0 0 0 0,1-1 0 0 0,-1 1-1 0 0,1-1 1 0 0,-1 1 0 0 0,0-1 0 0 0,0 0 0 0 0,0 1-1 0 0,0-1 1 0 0,-1 0 0 0 0,1 0 0 0 0,-1 0 0 0 0,0 1-1 0 0,1-1 1 0 0,-1 0 0 0 0,0 0 0 0 0,-1 0-1 0 0,1 0 1 0 0,-1 1 0 0 0,1-1 0 0 0,-1 0 0 0 0,0 0-1 0 0,0 1 1 0 0,0-1 0 0 0,-2-3 0 0 0,-3 16 2839 0 0,-7 49-2854 0 0,6-4-463 0 0,2-1 1 0 0,3 2 0 0 0,2-1-1 0 0,3 0 1 0 0,14 83 0 0 0,-17-136-62 0 0,0 5-12 0 0,0-1-26 0 0,0-5 53 0 0,0 0-92 0 0,0 0 0 0 0,0 0-1 0 0,0 0 1 0 0,0-1 0 0 0,0 1 0 0 0,1 0-1 0 0,-1 0 1 0 0,0 0 0 0 0,0 0-1 0 0,1-1 1 0 0,-1 1 0 0 0,0 0 0 0 0,1 0-1 0 0,-1 0 1 0 0,1-1 0 0 0,-1 1 0 0 0,1 0-1 0 0,-1-1 1 0 0,1 1 0 0 0,0-1 0 0 0,-1 1-1 0 0,1 0 1 0 0,0-1 0 0 0,0 1 0 0 0,-1-1-1 0 0,1 0 1 0 0,0 1 0 0 0,0-1-1 0 0,-1 0 1 0 0,1 1 0 0 0,1-1 0 0 0,-1 0-495 0 0,1 0 0 0 0,-1 0 0 0 0,0 0 0 0 0,0 0 0 0 0,0 0 0 0 0,1 0-1 0 0,-1 0 1 0 0,0-1 0 0 0,0 1 0 0 0,0-1 0 0 0,7-3-2535 0 0</inkml:trace>
</inkml:ink>
</file>

<file path=ppt/ink/ink14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784"/>
    </inkml:context>
    <inkml:brush xml:id="br0">
      <inkml:brushProperty name="width" value="0.1" units="cm"/>
      <inkml:brushProperty name="height" value="0.1" units="cm"/>
      <inkml:brushProperty name="color" value="#008C3A"/>
    </inkml:brush>
  </inkml:definitions>
  <inkml:trace contextRef="#ctx0" brushRef="#br0">0 117 4143 0 0,'10'-16'12004'0'0,"-8"9"-11121"0"0,21 31 5189 0 0,6 3-5436 0 0,61 43 1 0 0,-88-70-625 0 0,-1 1 0 0 0,0 0-1 0 0,1-1 1 0 0,-1 1 0 0 0,0-1-1 0 0,1 0 1 0 0,-1 1 0 0 0,1-1-1 0 0,-1 0 1 0 0,1 0 0 0 0,-1 0-1 0 0,1 0 1 0 0,-1 0 0 0 0,1 0 0 0 0,-1 0-1 0 0,1 0 1 0 0,-1-1 0 0 0,0 1-1 0 0,1-1 1 0 0,-1 1 0 0 0,3-2-1 0 0,-1 0 57 0 0,1 0-1 0 0,-1 0 0 0 0,1-1 0 0 0,-1 0 0 0 0,0 0 0 0 0,1 0 0 0 0,3-5 0 0 0,2-5 194 0 0,1-1-1 0 0,13-25 1 0 0,-23 38-261 0 0,5-9 56 0 0,-1 0 0 0 0,0 0 1 0 0,-1-1-1 0 0,3-15 0 0 0,9-28 719 0 0,15 91-651 0 0,-5 14-45 0 0,-1 0 0 0 0,30 99 1 0 0,-5-9-82 0 0,-47-136 2 0 0,1 2 0 0 0,0 0 0 0 0,0 0 0 0 0,0-1 0 0 0,1 1 0 0 0,0-1 0 0 0,9 10 0 0 0,-9-12 0 0 0,1-1-16 0 0,20 1-867 0 0,-11-7-3241 0 0</inkml:trace>
</inkml:ink>
</file>

<file path=ppt/ink/ink14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30.736"/>
    </inkml:context>
    <inkml:brush xml:id="br0">
      <inkml:brushProperty name="width" value="0.1" units="cm"/>
      <inkml:brushProperty name="height" value="0.1" units="cm"/>
      <inkml:brushProperty name="color" value="#008C3A"/>
    </inkml:brush>
  </inkml:definitions>
  <inkml:trace contextRef="#ctx0" brushRef="#br0">215 98 1839 0 0,'0'0'10608'0'0,"14"-46"-4824"0"0,-14 44-5736 0 0,0 0 0 0 0,1 0-1 0 0,-1 0 1 0 0,0-1 0 0 0,-1 1 0 0 0,1 0-1 0 0,0 0 1 0 0,-1 0 0 0 0,1 0 0 0 0,-1 0-1 0 0,1 0 1 0 0,-1 0 0 0 0,0 0-1 0 0,0 0 1 0 0,0 0 0 0 0,0 0 0 0 0,0 0-1 0 0,-1 0 1 0 0,1 0 0 0 0,0 1 0 0 0,-1-1-1 0 0,1 1 1 0 0,-4-3 0 0 0,3 3 72 0 0,0 1 0 0 0,-1-1 1 0 0,1 1-1 0 0,-1 0 1 0 0,1-1-1 0 0,0 1 0 0 0,-1 0 1 0 0,1 0-1 0 0,-1 0 0 0 0,1 1 1 0 0,-1-1-1 0 0,1 1 0 0 0,0-1 1 0 0,-1 1-1 0 0,1 0 0 0 0,0 0 1 0 0,-3 1-1 0 0,-10 6 488 0 0,0 0 0 0 0,1 1 0 0 0,0 1 0 0 0,-21 19 0 0 0,28-21-606 0 0,0-1 1 0 0,0 1-1 0 0,1 1 1 0 0,1-1-1 0 0,-1 1 0 0 0,1 0 1 0 0,1 0-1 0 0,-1 0 0 0 0,2 1 1 0 0,-1-1-1 0 0,1 1 0 0 0,1 0 1 0 0,0 0-1 0 0,0 0 1 0 0,1 1-1 0 0,0-1 0 0 0,1 0 1 0 0,0 0-1 0 0,1 1 0 0 0,0-1 1 0 0,3 14-1 0 0,-1-8 2 0 0,1 0 0 0 0,0 0 0 0 0,1-1 0 0 0,1 0 0 0 0,1 1 0 0 0,0-2 0 0 0,0 1 0 0 0,2-1 0 0 0,0 0 0 0 0,0-1 0 0 0,1 0 0 0 0,23 21 0 0 0,-29-30-8 0 0,0-1-1 0 0,0 0 1 0 0,1 0 0 0 0,0-1-1 0 0,-1 1 1 0 0,1-1 0 0 0,0 0-1 0 0,0 0 1 0 0,0-1 0 0 0,1 1-1 0 0,-1-1 1 0 0,0 0 0 0 0,1-1-1 0 0,-1 1 1 0 0,0-1 0 0 0,1 0-1 0 0,-1-1 1 0 0,0 1 0 0 0,1-1-1 0 0,-1 0 1 0 0,7-2 0 0 0,6-3-150 0 0,-1 0 0 0 0,0-1 0 0 0,-1-1 0 0 0,0-1 0 0 0,17-11 0 0 0,-19 11-1587 0 0</inkml:trace>
</inkml:ink>
</file>

<file path=ppt/ink/ink14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6.224"/>
    </inkml:context>
    <inkml:brush xml:id="br0">
      <inkml:brushProperty name="width" value="0.1" units="cm"/>
      <inkml:brushProperty name="height" value="0.1" units="cm"/>
      <inkml:brushProperty name="color" value="#008C3A"/>
    </inkml:brush>
  </inkml:definitions>
  <inkml:trace contextRef="#ctx0" brushRef="#br0">6 66 1839 0 0,'2'-8'494'0'0,"3"-22"8415"0"0,-8 2 489 0 0,2 44-7439 0 0,0 12-1940 0 0,-6 90 244 0 0,16 220-1 0 0,-8-311-234 0 0,-2-20-16 0 0,1-1-1 0 0,0 1 1 0 0,1 0-1 0 0,-1 0 1 0 0,1 0 0 0 0,1-1-1 0 0,-1 1 1 0 0,1 0 0 0 0,3 6-1 0 0,-4-12 261 0 0</inkml:trace>
</inkml:ink>
</file>

<file path=ppt/ink/ink1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3"/>
    </inkml:context>
    <inkml:brush xml:id="br0">
      <inkml:brushProperty name="width" value="0.1" units="cm"/>
      <inkml:brushProperty name="height" value="0.1" units="cm"/>
      <inkml:brushProperty name="color" value="#AB008B"/>
    </inkml:brush>
  </inkml:definitions>
  <inkml:trace contextRef="#ctx0" brushRef="#br0">24 45 6911 0 0,'-2'6'9024'0'0,"-10"21"-6850"0"0,9-15-1802 0 0,1 0 0 0 0,0 0 0 0 0,0 0 0 0 0,2 1 0 0 0,0 13 0 0 0,0-20-244 0 0,0 1-1 0 0,1-1 1 0 0,-1 0 0 0 0,2 0-1 0 0,-1 0 1 0 0,1 0-1 0 0,0 0 1 0 0,0 0 0 0 0,0 0-1 0 0,1 0 1 0 0,6 9 0 0 0,-9-15-98 0 0,1 0 0 0 0,0 1 0 0 0,0-1 0 0 0,0 0 1 0 0,0 0-1 0 0,-1 1 0 0 0,1-1 0 0 0,0 0 0 0 0,0 0 1 0 0,0 0-1 0 0,0 0 0 0 0,0 0 0 0 0,-1 0 0 0 0,1 0 1 0 0,0-1-1 0 0,0 1 0 0 0,0 0 0 0 0,0 0 0 0 0,0-1 1 0 0,-1 1-1 0 0,1 0 0 0 0,0-1 0 0 0,0 1 0 0 0,-1-1 1 0 0,1 1-1 0 0,0-1 0 0 0,-1 1 0 0 0,1-1 0 0 0,0 1 1 0 0,-1-1-1 0 0,1 0 0 0 0,-1 0 0 0 0,1 1 0 0 0,-1-1 1 0 0,1-1-1 0 0,20-24 837 0 0,-16 16-658 0 0,-1 0 0 0 0,0 0 0 0 0,0-1-1 0 0,-1 0 1 0 0,0 1 0 0 0,-1-1 0 0 0,0 0-1 0 0,0-16 1 0 0,-2 22-174 0 0,0 0 0 0 0,0 1 1 0 0,0-1-1 0 0,-1 0 0 0 0,1 1 0 0 0,-1-1 0 0 0,0 1 0 0 0,-1-1 0 0 0,1 1 0 0 0,-1 0 0 0 0,0-1 1 0 0,0 1-1 0 0,0 0 0 0 0,-1 0 0 0 0,1 1 0 0 0,-1-1 0 0 0,0 0 0 0 0,0 1 0 0 0,0-1 0 0 0,-1 1 1 0 0,1 0-1 0 0,-7-4 0 0 0,7 6 7 0 0,2 1-74 0 0,0 0 0 0 0,0-1-1 0 0,-1 1 1 0 0,1 0 0 0 0,0 0-1 0 0,-1 0 1 0 0,1 0-1 0 0,0 0 1 0 0,0 0 0 0 0,-1 1-1 0 0,1-1 1 0 0,0 0-1 0 0,0 1 1 0 0,-1-1 0 0 0,1 1-1 0 0,0-1 1 0 0,0 1 0 0 0,-1 0-1 0 0,-3 2-1068 0 0,-2 0-732 0 0</inkml:trace>
</inkml:ink>
</file>

<file path=ppt/ink/ink14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7.459"/>
    </inkml:context>
    <inkml:brush xml:id="br0">
      <inkml:brushProperty name="width" value="0.1" units="cm"/>
      <inkml:brushProperty name="height" value="0.1" units="cm"/>
      <inkml:brushProperty name="color" value="#008C3A"/>
    </inkml:brush>
  </inkml:definitions>
  <inkml:trace contextRef="#ctx0" brushRef="#br0">64 46 7311 0 0,'0'0'166'0'0,"-11"-11"216"0"0,8 5 1752 0 0,-3 1-2155 0 0,6-19 9994 0 0,-10 36-8024 0 0,5-2-1795 0 0,1-1 1 0 0,0 1-1 0 0,1 0 0 0 0,0 1 1 0 0,1-1-1 0 0,0 0 0 0 0,1 1 1 0 0,0-1-1 0 0,0 1 0 0 0,2 17 1 0 0,-2 17-28 0 0,-4 22-69 0 0,2 0-1 0 0,4 0 1 0 0,3 0 0 0 0,14 83-1 0 0,-17-146-175 0 0,0 0-1 0 0,0 0 1 0 0,1 0-1 0 0,-1 0 1 0 0,1 0-1 0 0,0-1 1 0 0,0 1-1 0 0,0 0 1 0 0,1-1-1 0 0,-1 1 1 0 0,1-1-1 0 0,0 0 1 0 0,0 0-1 0 0,0 0 1 0 0,0 0 0 0 0,0-1-1 0 0,1 1 1 0 0,-1-1-1 0 0,1 0 1 0 0,6 3-1 0 0,-3-7-2745 0 0</inkml:trace>
</inkml:ink>
</file>

<file path=ppt/ink/ink14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8.504"/>
    </inkml:context>
    <inkml:brush xml:id="br0">
      <inkml:brushProperty name="width" value="0.1" units="cm"/>
      <inkml:brushProperty name="height" value="0.1" units="cm"/>
      <inkml:brushProperty name="color" value="#008C3A"/>
    </inkml:brush>
  </inkml:definitions>
  <inkml:trace contextRef="#ctx0" brushRef="#br0">48 7 11575 0 0,'0'-7'9015'0'0,"-18"38"-7293"0"0,15-20-1514 0 0,1 1-1 0 0,0 1 1 0 0,0-1-1 0 0,1 0 0 0 0,1 14 1 0 0,-2 23 178 0 0,-8 30 85 0 0,5 0 1 0 0,2 0-1 0 0,16 155 0 0 0,-11-222-568 0 0,-3-9 51 0 0,1 0 0 0 0,0 1-1 0 0,1-1 1 0 0,-1 0 0 0 0,0 0 0 0 0,1 0 0 0 0,0 1 0 0 0,0-1-1 0 0,0 0 1 0 0,0 0 0 0 0,0 0 0 0 0,0 0 0 0 0,1-1-1 0 0,-1 1 1 0 0,1 0 0 0 0,0-1 0 0 0,0 1 0 0 0,0-1 0 0 0,0 1-1 0 0,1-1 1 0 0,3 4 0 0 0</inkml:trace>
</inkml:ink>
</file>

<file path=ppt/ink/ink14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0.122"/>
    </inkml:context>
    <inkml:brush xml:id="br0">
      <inkml:brushProperty name="width" value="0.1" units="cm"/>
      <inkml:brushProperty name="height" value="0.1" units="cm"/>
      <inkml:brushProperty name="color" value="#008C3A"/>
    </inkml:brush>
  </inkml:definitions>
  <inkml:trace contextRef="#ctx0" brushRef="#br0">26 176 5527 0 0,'0'0'423'0'0,"18"-25"2898"0"0,-7-18 3126 0 0,-9 33-5608 0 0,-1-1 1 0 0,-1 0 0 0 0,1 0-1 0 0,-2 1 1 0 0,1-1 0 0 0,-2 0 0 0 0,1 0-1 0 0,-4-10 1 0 0,-8 91 1815 0 0,4-6-2616 0 0,-16 168 245 0 0,23-184-222 0 0,2 1 0 0 0,11 88 0 0 0,11 4-51 0 0,-22-140 106 0 0,28 25-3228 0 0,-21-24 1542 0 0</inkml:trace>
</inkml:ink>
</file>

<file path=ppt/ink/ink14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5.735"/>
    </inkml:context>
    <inkml:brush xml:id="br0">
      <inkml:brushProperty name="width" value="0.1" units="cm"/>
      <inkml:brushProperty name="height" value="0.1" units="cm"/>
      <inkml:brushProperty name="color" value="#008C3A"/>
    </inkml:brush>
  </inkml:definitions>
  <inkml:trace contextRef="#ctx0" brushRef="#br0">13 83 7199 0 0,'0'0'652'0'0,"1"-1"-540"0"0,1 0 253 0 0,0 0 0 0 0,0-1 0 0 0,0 1 0 0 0,-1 0-1 0 0,1-1 1 0 0,-1 1 0 0 0,1-1 0 0 0,-1 1 0 0 0,1-1-1 0 0,-1 0 1 0 0,0 0 0 0 0,0 0 0 0 0,1 0 0 0 0,-2 1-1 0 0,1-1 1 0 0,0-1 0 0 0,0 1 0 0 0,-1 0 0 0 0,1 0-1 0 0,0-4 1 0 0,-2 3 157 0 0,0 0-1 0 0,1 0 0 0 0,-2-1 1 0 0,1 1-1 0 0,0 0 1 0 0,-1 0-1 0 0,1 0 1 0 0,-1 0-1 0 0,0 1 0 0 0,-2-4 1 0 0,0 0-64 0 0,4 6-393 0 0,-1 1 0 0 0,1-1 0 0 0,-1 0-1 0 0,1 0 1 0 0,0 0 0 0 0,-1 0 0 0 0,1 0 0 0 0,0 1 0 0 0,-1-1 0 0 0,1 0 0 0 0,0 0 0 0 0,-1 1-1 0 0,1-1 1 0 0,0 0 0 0 0,-1 0 0 0 0,1 1 0 0 0,0-1 0 0 0,-1 0 0 0 0,1 1 0 0 0,0-1 0 0 0,0 1 0 0 0,0-1-1 0 0,-1 0 1 0 0,1 1 0 0 0,0-1 0 0 0,0 1 0 0 0,0-1 0 0 0,0 0 0 0 0,0 1 0 0 0,0-1 0 0 0,0 1-1 0 0,0-1 1 0 0,0 1 0 0 0,0-1 0 0 0,0 0 0 0 0,0 1 0 0 0,0-1 0 0 0,0 1 0 0 0,-4 22-87 0 0,-4 316 792 0 0,10-209-508 0 0,-2-128 183 0 0,0-2-543 0 0,0 1 57 0 0,0-1 0 0 0,0 0 0 0 0,0 1-1 0 0,0-1 1 0 0,0 1 0 0 0,1-1 0 0 0,-1 1 0 0 0,0-1 0 0 0,0 0 0 0 0,0 1-1 0 0,1-1 1 0 0,-1 0 0 0 0,0 1 0 0 0,0-1 0 0 0,1 0 0 0 0,-1 1 0 0 0,0-1-1 0 0,1 0 1 0 0,-1 1 0 0 0,0-1 0 0 0,1 0 0 0 0,-1 0 0 0 0,0 0 0 0 0,1 1 0 0 0,-1-1-1 0 0,1 0 1 0 0,-1 0 0 0 0,0 0 0 0 0,1 0 0 0 0,-1 0 0 0 0,1 0 0 0 0,-1 0-1 0 0,1 1 1 0 0,-1-1 0 0 0,0 0 0 0 0,1-1 0 0 0,-1 1 0 0 0,1 0 0 0 0,-1 0-1 0 0,1 0 1 0 0,-1 0 0 0 0,0 0 0 0 0,1 0 0 0 0,18-7-7601 0 0</inkml:trace>
</inkml:ink>
</file>

<file path=ppt/ink/ink14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6.333"/>
    </inkml:context>
    <inkml:brush xml:id="br0">
      <inkml:brushProperty name="width" value="0.1" units="cm"/>
      <inkml:brushProperty name="height" value="0.1" units="cm"/>
      <inkml:brushProperty name="color" value="#008C3A"/>
    </inkml:brush>
  </inkml:definitions>
  <inkml:trace contextRef="#ctx0" brushRef="#br0">14 153 9095 0 0,'0'0'823'0'0,"-13"-46"9974"0"0,17 49-9152 0 0,14 12-358 0 0,22 24-800 0 0,-26-21-342 0 0,-11-13-130 0 0,1 0 1 0 0,-1-1-1 0 0,1 1 0 0 0,0-1 1 0 0,0 1-1 0 0,1-1 0 0 0,-1 0 1 0 0,1-1-1 0 0,0 1 0 0 0,0-1 1 0 0,0 0-1 0 0,0 0 0 0 0,1-1 1 0 0,-1 1-1 0 0,9 1 0 0 0,-12-3 8 0 0,0-1 0 0 0,0 0 0 0 0,0 0 0 0 0,0 1-1 0 0,1-2 1 0 0,-1 1 0 0 0,0 0 0 0 0,0 0 0 0 0,0-1-1 0 0,0 1 1 0 0,0-1 0 0 0,0 0 0 0 0,0 1 0 0 0,0-1-1 0 0,0 0 1 0 0,0 0 0 0 0,0 0 0 0 0,0-1 0 0 0,-1 1-1 0 0,1 0 1 0 0,0-1 0 0 0,-1 1 0 0 0,1-1 0 0 0,-1 1-1 0 0,1-1 1 0 0,-1 0 0 0 0,2-3 0 0 0,1-2 82 0 0,0-1 0 0 0,-1 0 0 0 0,0 0 0 0 0,5-17 0 0 0,-6 17-90 0 0,1-8 36 0 0,0-1 0 0 0,2-31 1 0 0,4-24-75 0 0,-9 71 308 0 0,9 40-2 0 0,22 79 4 0 0,11 53-209 0 0,-36-131-55 0 0,-3-17-18 0 0,1 0 0 0 0,1 0 0 0 0,1 0 0 0 0,1-1 0 0 0,14 33 0 0 0,-20-54-89 0 0,1 0-181 0 0,-1 1-1 0 0,1-1 1 0 0,-1 0-1 0 0,1 0 1 0 0,0 0-1 0 0,-1 0 0 0 0,1 0 1 0 0,0 0-1 0 0,0-1 1 0 0,0 1-1 0 0,0 0 0 0 0,-1-1 1 0 0,1 1-1 0 0,0-1 1 0 0,4 0-1 0 0,-1-2-1526 0 0</inkml:trace>
</inkml:ink>
</file>

<file path=ppt/ink/ink14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8.078"/>
    </inkml:context>
    <inkml:brush xml:id="br0">
      <inkml:brushProperty name="width" value="0.1" units="cm"/>
      <inkml:brushProperty name="height" value="0.1" units="cm"/>
      <inkml:brushProperty name="color" value="#008C3A"/>
    </inkml:brush>
  </inkml:definitions>
  <inkml:trace contextRef="#ctx0" brushRef="#br0">257 85 8895 0 0,'0'0'808'0'0,"-12"-39"5256"0"0,11 36-5830 0 0,1 1-1 0 0,-1-1 1 0 0,0 0 0 0 0,0 1-1 0 0,0-1 1 0 0,0 0-1 0 0,-1 1 1 0 0,1 0-1 0 0,-1-1 1 0 0,1 1-1 0 0,-1 0 1 0 0,0-1 0 0 0,0 1-1 0 0,0 0 1 0 0,-3-2-1 0 0,3 3-124 0 0,1 1 0 0 0,-1-1 0 0 0,0 0 0 0 0,1 1 0 0 0,-1-1 0 0 0,0 1-1 0 0,1 0 1 0 0,-1 0 0 0 0,0-1 0 0 0,1 1 0 0 0,-1 0 0 0 0,0 0 0 0 0,1 1 0 0 0,-1-1-1 0 0,0 0 1 0 0,1 1 0 0 0,-1-1 0 0 0,0 0 0 0 0,-1 2 0 0 0,-4 1 7 0 0,0 1 1 0 0,1 0-1 0 0,-1 1 1 0 0,1 0-1 0 0,0 0 1 0 0,0 0 0 0 0,0 0-1 0 0,1 1 1 0 0,-7 9-1 0 0,-11 14-55 0 0,9-12 43 0 0,0 0 0 0 0,1 2 1 0 0,1-1-1 0 0,-16 33 0 0 0,25-45-80 0 0,1 0 1 0 0,0 1 0 0 0,0-1-1 0 0,1 0 1 0 0,0 0 0 0 0,0 1-1 0 0,0-1 1 0 0,1 1-1 0 0,0-1 1 0 0,0 0 0 0 0,1 1-1 0 0,0-1 1 0 0,0 1-1 0 0,0-1 1 0 0,1 0 0 0 0,0 0-1 0 0,0 0 1 0 0,0 0 0 0 0,1 0-1 0 0,6 9 1 0 0,-3-5-6 0 0,0 0 0 0 0,1 0 0 0 0,1-1 0 0 0,0 0 1 0 0,0-1-1 0 0,0 0 0 0 0,1 0 0 0 0,1-1 0 0 0,-1 0 0 0 0,1 0 0 0 0,19 9 1 0 0,-23-13-32 0 0,0-1 1 0 0,0 0 0 0 0,0 0-1 0 0,1-1 1 0 0,-1 0 0 0 0,0 0 0 0 0,1 0-1 0 0,-1-1 1 0 0,0 0 0 0 0,1 0-1 0 0,-1 0 1 0 0,0-1 0 0 0,1 0-1 0 0,-1 0 1 0 0,0-1 0 0 0,0 0 0 0 0,0 0-1 0 0,0 0 1 0 0,0-1 0 0 0,0 0-1 0 0,-1 0 1 0 0,1 0 0 0 0,6-6-1 0 0,40-31-3209 0 0,-38 30 1217 0 0</inkml:trace>
</inkml:ink>
</file>

<file path=ppt/ink/ink14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9.631"/>
    </inkml:context>
    <inkml:brush xml:id="br0">
      <inkml:brushProperty name="width" value="0.1" units="cm"/>
      <inkml:brushProperty name="height" value="0.1" units="cm"/>
      <inkml:brushProperty name="color" value="#008C3A"/>
    </inkml:brush>
  </inkml:definitions>
  <inkml:trace contextRef="#ctx0" brushRef="#br0">39 175 3223 0 0,'-38'15'16332'0'0,"318"-113"-12891"0"0,-40 11-878 0 0,-235 84-2959 0 0,6 2-176 0 0,-24 22-2549 0 0</inkml:trace>
</inkml:ink>
</file>

<file path=ppt/ink/ink14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0.014"/>
    </inkml:context>
    <inkml:brush xml:id="br0">
      <inkml:brushProperty name="width" value="0.1" units="cm"/>
      <inkml:brushProperty name="height" value="0.1" units="cm"/>
      <inkml:brushProperty name="color" value="#008C3A"/>
    </inkml:brush>
  </inkml:definitions>
  <inkml:trace contextRef="#ctx0" brushRef="#br0">159 1 4607 0 0,'0'0'11282'0'0,"7"33"-9249"0"0,34 56 1191 0 0,-29-66-2874 0 0,-1 1 0 0 0,8 24 0 0 0,-16-38-332 0 0,-1-1 0 0 0,0 1 0 0 0,0-1-1 0 0,-1 1 1 0 0,0-1 0 0 0,-1 1 0 0 0,0 0 0 0 0,0 0 0 0 0,-3 10 0 0 0,1-12 40 0 0,0-1 0 0 0,0 0 0 0 0,-1 1 0 0 0,0-1 0 0 0,0-1-1 0 0,-1 1 1 0 0,0 0 0 0 0,0-1 0 0 0,0 0 0 0 0,-1 0 0 0 0,0 0 0 0 0,0 0 0 0 0,0-1 0 0 0,-1 0-1 0 0,0 0 1 0 0,0 0 0 0 0,0-1 0 0 0,-1 0 0 0 0,0 0 0 0 0,1-1 0 0 0,-1 0 0 0 0,0 0 0 0 0,-1 0-1 0 0,1-1 1 0 0,0 0 0 0 0,-1 0 0 0 0,1-1 0 0 0,-1 0 0 0 0,1-1 0 0 0,-1 1 0 0 0,0-1 0 0 0,1-1-1 0 0,-1 0 1 0 0,0 0 0 0 0,-11-3 0 0 0,-18-5 175 0 0</inkml:trace>
</inkml:ink>
</file>

<file path=ppt/ink/ink14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117"/>
    </inkml:context>
    <inkml:brush xml:id="br0">
      <inkml:brushProperty name="width" value="0.1" units="cm"/>
      <inkml:brushProperty name="height" value="0.1" units="cm"/>
      <inkml:brushProperty name="color" value="#008C3A"/>
    </inkml:brush>
  </inkml:definitions>
  <inkml:trace contextRef="#ctx0" brushRef="#br0">25 121 3679 0 0,'0'0'167'0'0,"3"-12"1157"0"0,3-14 5780 0 0,-6 24-6560 0 0,5-40 4667 0 0,-5 39-4949 0 0,0 1-1 0 0,0 0 1 0 0,0-1-1 0 0,0 1 1 0 0,0 0-1 0 0,-1-1 0 0 0,1 1 1 0 0,-1 0-1 0 0,1 0 1 0 0,-1-1-1 0 0,0 1 1 0 0,0 0-1 0 0,0 0 1 0 0,0 0-1 0 0,-2-3 899 0 0,-13 41 219 0 0,10 10-1310 0 0,2 0 0 0 0,1 0-1 0 0,3 0 1 0 0,2 0 0 0 0,9 56 0 0 0,2 86-50 0 0,-14-145 609 0 0,6-81-2552 0 0,-4 26 249 0 0,2 0-77 0 0</inkml:trace>
</inkml:ink>
</file>

<file path=ppt/ink/ink14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883"/>
    </inkml:context>
    <inkml:brush xml:id="br0">
      <inkml:brushProperty name="width" value="0.1" units="cm"/>
      <inkml:brushProperty name="height" value="0.1" units="cm"/>
      <inkml:brushProperty name="color" value="#008C3A"/>
    </inkml:brush>
  </inkml:definitions>
  <inkml:trace contextRef="#ctx0" brushRef="#br0">10 123 2759 0 0,'-9'-32'17564'0'0,"18"51"-17105"0"0,2 0 0 0 0,0 0 0 0 0,1-2-1 0 0,27 32 1 0 0,-33-44-390 0 0,-1 1 0 0 0,1-1-1 0 0,0 1 1 0 0,0-2 0 0 0,1 1 0 0 0,0-1-1 0 0,-1 0 1 0 0,1 0 0 0 0,1-1 0 0 0,-1 0-1 0 0,0 0 1 0 0,1 0 0 0 0,0-1 0 0 0,-1-1-1 0 0,1 1 1 0 0,13 0 0 0 0,-19-3-30 0 0,1 1 0 0 0,-1-1 0 0 0,0 0 0 0 0,0 0 0 0 0,1 0 0 0 0,-1 0 0 0 0,0 0 0 0 0,0 0 0 0 0,0-1 0 0 0,0 1 0 0 0,0-1 1 0 0,-1 0-1 0 0,1 1 0 0 0,0-1 0 0 0,-1 0 0 0 0,1 0 0 0 0,-1 0 0 0 0,1 0 0 0 0,-1 0 0 0 0,0 0 0 0 0,0 0 0 0 0,0-1 0 0 0,0 1 0 0 0,0-4 0 0 0,15-57 265 0 0,-10 12-70 0 0,0-66 0 0 0,-6 116-162 0 0,12 40 46 0 0,75 223 217 0 0,-48-155-347 0 0,-30-77-5 0 0,22 49-121 0 0,-31-78 85 0 0,1 0 0 0 0,3 4 53 0 0,-4-4-55 0 0</inkml:trace>
</inkml:ink>
</file>

<file path=ppt/ink/ink1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4"/>
    </inkml:context>
    <inkml:brush xml:id="br0">
      <inkml:brushProperty name="width" value="0.1" units="cm"/>
      <inkml:brushProperty name="height" value="0.1" units="cm"/>
      <inkml:brushProperty name="color" value="#AB008B"/>
    </inkml:brush>
  </inkml:definitions>
  <inkml:trace contextRef="#ctx0" brushRef="#br0">208 5 7919 0 0,'1'-4'14352'0'0,"-3"7"-14643"0"0,-8 27 695 0 0,-1 0 0 0 0,-1-1 0 0 0,-1 0 0 0 0,-2-1 0 0 0,-35 51 0 0 0,-35 84-3709 0 0,80-157 1684 0 0,0 0-378 0 0</inkml:trace>
</inkml:ink>
</file>

<file path=ppt/ink/ink14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5.507"/>
    </inkml:context>
    <inkml:brush xml:id="br0">
      <inkml:brushProperty name="width" value="0.1" units="cm"/>
      <inkml:brushProperty name="height" value="0.1" units="cm"/>
      <inkml:brushProperty name="color" value="#008C3A"/>
    </inkml:brush>
  </inkml:definitions>
  <inkml:trace contextRef="#ctx0" brushRef="#br0">0 131 5063 0 0,'0'0'390'0'0,"9"-13"2861"0"0,7-12 6004 0 0,-22 17-6641 0 0,2 9-1004 0 0,1 21-480 0 0,4 33-797 0 0,0-23-265 0 0,12 99 454 0 0,-11-119-483 0 0,1 0-1 0 0,0 0 1 0 0,0 0-1 0 0,2 0 1 0 0,-1-1-1 0 0,1 1 1 0 0,1-1 0 0 0,9 13-1 0 0,-15-23-26 0 0,1 0 0 0 0,-1 0 1 0 0,1 0-1 0 0,-1-1 0 0 0,1 1 0 0 0,0 0 0 0 0,0 0 1 0 0,-1 0-1 0 0,1-1 0 0 0,0 1 0 0 0,0 0 0 0 0,0-1 1 0 0,0 1-1 0 0,0-1 0 0 0,0 1 0 0 0,0-1 0 0 0,0 0 0 0 0,0 1 1 0 0,0-1-1 0 0,0 0 0 0 0,0 1 0 0 0,0-1 0 0 0,0 0 1 0 0,0 0-1 0 0,0 0 0 0 0,0 0 0 0 0,2 0 0 0 0,-1-1 43 0 0,-1 0-1 0 0,1 0 0 0 0,0 0 0 0 0,0 0 0 0 0,-1 0 0 0 0,1-1 1 0 0,-1 1-1 0 0,1 0 0 0 0,-1-1 0 0 0,0 1 0 0 0,1-1 1 0 0,-1 1-1 0 0,1-4 0 0 0,4-5 240 0 0,0-1 1 0 0,-1 1-1 0 0,5-18 1 0 0,-10 28-293 0 0,92-318 342 0 0,-91 313-899 0 0,2 0 0 0 0,-1 1 0 0 0,0-1 1 0 0,1 1-1 0 0,0-1 0 0 0,0 1 0 0 0,0 0 0 0 0,1 0 0 0 0,-1 0 0 0 0,1 1 0 0 0,4-4 1 0 0,0 2-996 0 0</inkml:trace>
</inkml:ink>
</file>

<file path=ppt/ink/ink14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6.263"/>
    </inkml:context>
    <inkml:brush xml:id="br0">
      <inkml:brushProperty name="width" value="0.1" units="cm"/>
      <inkml:brushProperty name="height" value="0.1" units="cm"/>
      <inkml:brushProperty name="color" value="#008C3A"/>
    </inkml:brush>
  </inkml:definitions>
  <inkml:trace contextRef="#ctx0" brushRef="#br0">15 0 4607 0 0,'-3'3'11025'0'0,"-9"14"-9170"0"0,14 180 2406 0 0,0-17-2783 0 0,-2-176-1456 0 0,-2 19 30 0 0,1 0 1 0 0,1 0-1 0 0,1-1 1 0 0,1 1-1 0 0,1 0 1 0 0,7 22-1 0 0,-9-42-85 0 0,-1-1-1 0 0,1 0 1 0 0,1 0 0 0 0,-1 0-1 0 0,0-1 1 0 0,0 1-1 0 0,1 0 1 0 0,-1 0-1 0 0,1-1 1 0 0,0 1 0 0 0,-1-1-1 0 0,1 1 1 0 0,0-1-1 0 0,3 2 1 0 0,10 0-4082 0 0</inkml:trace>
</inkml:ink>
</file>

<file path=ppt/ink/ink14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253"/>
    </inkml:context>
    <inkml:brush xml:id="br0">
      <inkml:brushProperty name="width" value="0.1" units="cm"/>
      <inkml:brushProperty name="height" value="0.1" units="cm"/>
      <inkml:brushProperty name="color" value="#008C3A"/>
    </inkml:brush>
  </inkml:definitions>
  <inkml:trace contextRef="#ctx0" brushRef="#br0">64 0 1839 0 0,'0'0'12387'0'0,"-18"14"-7942"0"0,12 2-3969 0 0,0 1-1 0 0,2 0 1 0 0,0 0-1 0 0,1 0 1 0 0,0 0 0 0 0,2 0-1 0 0,0 20 1 0 0,-2 6 175 0 0,-2 9-87 0 0,1-30-429 0 0,1 1 0 0 0,2-1 0 0 0,0 1 0 0 0,1-1 0 0 0,1 0 0 0 0,7 37 0 0 0,-7-58-139 0 0,-1 0-1 0 0,0 0 0 0 0,1 0 0 0 0,-1 1 0 0 0,1-1 1 0 0,-1 0-1 0 0,1 0 0 0 0,0 0 0 0 0,0 0 1 0 0,-1 0-1 0 0,1 0 0 0 0,0 0 0 0 0,0-1 0 0 0,0 1 1 0 0,0 0-1 0 0,0 0 0 0 0,0-1 0 0 0,0 1 0 0 0,0 0 1 0 0,0-1-1 0 0,0 1 0 0 0,0-1 0 0 0,1 0 0 0 0,-1 1 1 0 0,0-1-1 0 0,0 0 0 0 0,0 1 0 0 0,1-1 0 0 0,-1 0 1 0 0,0 0-1 0 0,0 0 0 0 0,1 0 0 0 0,-1-1 1 0 0,0 1-1 0 0,2-1 0 0 0,-1 1-355 0 0,0 0 0 0 0,0-1-1 0 0,0 1 1 0 0,0-1 0 0 0,0 0 0 0 0,0 0 0 0 0,0 0-1 0 0,-1 0 1 0 0,1 0 0 0 0,0 0 0 0 0,-1 0 0 0 0,1 0-1 0 0,-1-1 1 0 0,1 1 0 0 0,-1-1 0 0 0,1 1 0 0 0,1-4 0 0 0</inkml:trace>
</inkml:ink>
</file>

<file path=ppt/ink/ink14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734"/>
    </inkml:context>
    <inkml:brush xml:id="br0">
      <inkml:brushProperty name="width" value="0.1" units="cm"/>
      <inkml:brushProperty name="height" value="0.1" units="cm"/>
      <inkml:brushProperty name="color" value="#008C3A"/>
    </inkml:brush>
  </inkml:definitions>
  <inkml:trace contextRef="#ctx0" brushRef="#br0">1 88 9415 0 0,'18'-15'10431'0'0,"-11"17"-10206"0"0,0 0 0 0 0,1 0 0 0 0,-2 1 1 0 0,1 0-1 0 0,0 0 0 0 0,0 1 0 0 0,-1 0 0 0 0,0 0 0 0 0,12 10 0 0 0,-10-8-104 0 0,0 1-1 0 0,1-2 0 0 0,0 1 1 0 0,11 4-1 0 0,-17-9-88 0 0,1 1 0 0 0,-1-1 0 0 0,1 0 0 0 0,-1 0 1 0 0,1 0-1 0 0,-1 0 0 0 0,1-1 0 0 0,0 0 0 0 0,-1 0 0 0 0,1 0 0 0 0,0 0 0 0 0,-1 0 0 0 0,1-1 0 0 0,-1 1 0 0 0,1-1 0 0 0,-1 0 0 0 0,1 0 1 0 0,-1 0-1 0 0,1-1 0 0 0,4-2 0 0 0,-3 0 105 0 0,1-1 0 0 0,-1 0 0 0 0,0 0 0 0 0,-1 0 0 0 0,1-1 0 0 0,-1 0 0 0 0,0 1 0 0 0,-1-1 0 0 0,6-13 0 0 0,-1 4 77 0 0,-3 9-78 0 0,-1-1 0 0 0,-1-1 1 0 0,0 1-1 0 0,0 0 0 0 0,0-1 1 0 0,3-13-1 0 0,14 53 235 0 0,-5 23-180 0 0,16 100 0 0 0,-22-95-217 0 0,31 105-1 0 0,-39-164-62 0 0,8 17-1186 0 0,-2-7-2210 0 0</inkml:trace>
</inkml:ink>
</file>

<file path=ppt/ink/ink14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8.548"/>
    </inkml:context>
    <inkml:brush xml:id="br0">
      <inkml:brushProperty name="width" value="0.1" units="cm"/>
      <inkml:brushProperty name="height" value="0.1" units="cm"/>
      <inkml:brushProperty name="color" value="#008C3A"/>
    </inkml:brush>
  </inkml:definitions>
  <inkml:trace contextRef="#ctx0" brushRef="#br0">1 98 3223 0 0,'0'0'12198'0'0,"2"25"-10621"0"0,9 46 667 0 0,-8-41-1727 0 0,2 0 1 0 0,0 0-1 0 0,2 0 0 0 0,1-1 1 0 0,2 0-1 0 0,25 53 0 0 0,-35-81-145 0 0,21-6 1312 0 0,-16-3-1516 0 0,1 1-1 0 0,-2-1 1 0 0,1 0 0 0 0,-1-1-1 0 0,0 1 1 0 0,0-1-1 0 0,-1 1 1 0 0,-1-1 0 0 0,1 0-1 0 0,0-10 1 0 0,9-22 83 0 0,8-17-183 0 0,4 1 0 0 0,2 1 1 0 0,37-59-1 0 0,-52 100-482 0 0,-5 10-2252 0 0</inkml:trace>
</inkml:ink>
</file>

<file path=ppt/ink/ink14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9.909"/>
    </inkml:context>
    <inkml:brush xml:id="br0">
      <inkml:brushProperty name="width" value="0.1" units="cm"/>
      <inkml:brushProperty name="height" value="0.1" units="cm"/>
      <inkml:brushProperty name="color" value="#008C3A"/>
    </inkml:brush>
  </inkml:definitions>
  <inkml:trace contextRef="#ctx0" brushRef="#br0">49 225 6647 0 0,'0'0'600'0'0,"-13"0"821"0"0,-12-2 5586 0 0,24 2-6860 0 0,1 0 0 0 0,-1-1 0 0 0,0 1 0 0 0,1-1-1 0 0,-1 1 1 0 0,0-1 0 0 0,1 1 0 0 0,-1-1 0 0 0,0 0 0 0 0,1 1-1 0 0,-1-1 1 0 0,1 0 0 0 0,0 0 0 0 0,-1 1 0 0 0,1-1 0 0 0,-1 0-1 0 0,1 0 1 0 0,0 1 0 0 0,0-1 0 0 0,0 0 0 0 0,-1 0 0 0 0,1 0-1 0 0,0 0 1 0 0,0 1 0 0 0,0-1 0 0 0,0 0 0 0 0,0 0 0 0 0,1-1-1 0 0,-1 1 7 0 0,1 0-1 0 0,0 0 0 0 0,0 0 0 0 0,0 0 1 0 0,0 0-1 0 0,0 0 0 0 0,0 0 0 0 0,1 0 0 0 0,-1 0 1 0 0,0 1-1 0 0,0-1 0 0 0,1 0 0 0 0,-1 1 1 0 0,0-1-1 0 0,3 1 0 0 0,61-12 1568 0 0,-54 11-1482 0 0,29-7 303 0 0,-1-2 0 0 0,0-2 0 0 0,67-31 0 0 0,-34 14-444 0 0,-5 6-209 0 0,10-4-1291 0 0,-31 4-8176 0 0</inkml:trace>
</inkml:ink>
</file>

<file path=ppt/ink/ink14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0.269"/>
    </inkml:context>
    <inkml:brush xml:id="br0">
      <inkml:brushProperty name="width" value="0.1" units="cm"/>
      <inkml:brushProperty name="height" value="0.1" units="cm"/>
      <inkml:brushProperty name="color" value="#008C3A"/>
    </inkml:brush>
  </inkml:definitions>
  <inkml:trace contextRef="#ctx0" brushRef="#br0">143 3 9583 0 0,'5'-1'8739'0'0,"21"0"-7694"0"0,-16 5-888 0 0,0 0 0 0 0,0 0 0 0 0,-1 1 0 0 0,1 0 0 0 0,-1 1 0 0 0,0 0 0 0 0,-1 1 0 0 0,0 0 0 0 0,0 0 0 0 0,0 0 0 0 0,-1 1 0 0 0,0 0 0 0 0,-1 1 0 0 0,0-1 0 0 0,0 1 0 0 0,0 1 0 0 0,-1-1 0 0 0,-1 1 0 0 0,7 19 1 0 0,-8-20-134 0 0,0-1 0 0 0,-1 1 1 0 0,0 0-1 0 0,0 0 1 0 0,-1 0-1 0 0,0 0 1 0 0,-1 0-1 0 0,0 1 1 0 0,0-1-1 0 0,-1 0 1 0 0,0 0-1 0 0,-1 0 1 0 0,0 0-1 0 0,0 0 1 0 0,-1 0-1 0 0,0-1 1 0 0,0 1-1 0 0,-1-1 1 0 0,0 0-1 0 0,-1 0 1 0 0,0 0-1 0 0,0-1 1 0 0,-10 11-1 0 0,2-8 61 0 0,0 0-1 0 0,0-1 1 0 0,-1-1 0 0 0,-1-1-1 0 0,1 0 1 0 0,-1 0 0 0 0,0-2-1 0 0,-1 0 1 0 0,1 0 0 0 0,-1-2-1 0 0,-29 4 1 0 0,41-6-36 0 0,-1-1-1 0 0,0 0 1 0 0,0 0 0 0 0,1 0-1 0 0,-1 0 1 0 0,0-1 0 0 0,0 0-1 0 0,1 0 1 0 0,-1 0 0 0 0,1-1 0 0 0,-6-1-1 0 0,9 2-121 0 0,-1-1-1 0 0,0 1 1 0 0,0 0-1 0 0,1-1 1 0 0,-1 1-1 0 0,1-1 1 0 0,-1 1-1 0 0,1-1 1 0 0,0 0-1 0 0,0 1 1 0 0,-1-1-1 0 0,1 0 1 0 0,0 0-1 0 0,1 0 1 0 0,-1 0-1 0 0,0 0 1 0 0,0 0-1 0 0,1 0 1 0 0,0 0-1 0 0,-1 0 1 0 0,1 0-1 0 0,0 0 1 0 0,0-1-1 0 0,0 1 1 0 0,0-3-1 0 0,1-8-959 0 0</inkml:trace>
</inkml:ink>
</file>

<file path=ppt/ink/ink14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5.419"/>
    </inkml:context>
    <inkml:brush xml:id="br0">
      <inkml:brushProperty name="width" value="0.1" units="cm"/>
      <inkml:brushProperty name="height" value="0.1" units="cm"/>
      <inkml:brushProperty name="color" value="#008C3A"/>
    </inkml:brush>
  </inkml:definitions>
  <inkml:trace contextRef="#ctx0" brushRef="#br0">13 111 4143 0 0,'0'0'191'0'0,"4"-14"669"0"0,6-16 5872 0 0,-7-24 2219 0 0,-6 41-4535 0 0,-5 38-3835 0 0,0 28-466 0 0,2 0 1 0 0,3 1-1 0 0,1 0 1 0 0,4 0 0 0 0,9 65-1 0 0,-13-33 77 0 0,2-85-139 0 0,-3 3-42 0 0,0 1-47 0 0,3-3-157 0 0,35-32-5560 0 0</inkml:trace>
</inkml:ink>
</file>

<file path=ppt/ink/ink14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033"/>
    </inkml:context>
    <inkml:brush xml:id="br0">
      <inkml:brushProperty name="width" value="0.1" units="cm"/>
      <inkml:brushProperty name="height" value="0.1" units="cm"/>
      <inkml:brushProperty name="color" value="#008C3A"/>
    </inkml:brush>
  </inkml:definitions>
  <inkml:trace contextRef="#ctx0" brushRef="#br0">1 54 8351 0 0,'0'0'756'0'0,"0"-1"-622"0"0,15-22 5325 0 0,-4 19-724 0 0,-9 6-4382 0 0,0 1 0 0 0,0-1-1 0 0,0 1 1 0 0,0-1 0 0 0,-1 1 0 0 0,1 0-1 0 0,-1-1 1 0 0,0 1 0 0 0,0 0 0 0 0,2 4-1 0 0,1 5-1060 0 0,6 11 1024 0 0,1 0 0 0 0,0-1 0 0 0,24 33 0 0 0,-31-49-287 0 0,0-1 0 0 0,0 0 0 0 0,0 0 0 0 0,0 0 0 0 0,1 0 1 0 0,0-1-1 0 0,0 0 0 0 0,0 0 0 0 0,0 0 0 0 0,1 0 0 0 0,0-1 0 0 0,0 0 0 0 0,0 0 0 0 0,0-1 0 0 0,0 0 0 0 0,0 0 0 0 0,0 0 0 0 0,1 0 0 0 0,7 0 0 0 0,-11-3 6 0 0,0 1-1 0 0,0-1 1 0 0,0 0-1 0 0,0 0 1 0 0,0 0-1 0 0,0 0 1 0 0,0 0-1 0 0,0-1 1 0 0,-1 1-1 0 0,1-1 1 0 0,0 0-1 0 0,-1 1 0 0 0,0-1 1 0 0,1-1-1 0 0,-1 1 1 0 0,0 0-1 0 0,0 0 1 0 0,0-1-1 0 0,0 1 1 0 0,0-1-1 0 0,-1 0 1 0 0,1 1-1 0 0,-1-1 1 0 0,0 0-1 0 0,0 0 1 0 0,0 0-1 0 0,0 0 0 0 0,1-6 1 0 0,3-12 85 0 0,-1 0 0 0 0,-1 0 0 0 0,0-24 0 0 0,-2 22-54 0 0,7-48 647 0 0,-7 82-674 0 0,1 0 1 0 0,0 0-1 0 0,0 0 1 0 0,6 14-1 0 0,2 12 39 0 0,57 277 143 0 0,-64-303-243 0 0,3 26-307 0 0,6-27-4304 0 0</inkml:trace>
</inkml:ink>
</file>

<file path=ppt/ink/ink14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933"/>
    </inkml:context>
    <inkml:brush xml:id="br0">
      <inkml:brushProperty name="width" value="0.1" units="cm"/>
      <inkml:brushProperty name="height" value="0.1" units="cm"/>
      <inkml:brushProperty name="color" value="#008C3A"/>
    </inkml:brush>
  </inkml:definitions>
  <inkml:trace contextRef="#ctx0" brushRef="#br0">0 52 8895 0 0,'7'-16'839'0'0,"4"-20"10730"0"0,-3 63-10369 0 0,7 99 129 0 0,-14-96-1158 0 0,2 0 1 0 0,1 0-1 0 0,2 0 1 0 0,1 0-1 0 0,10 28 0 0 0,-12-50-146 0 0,-4-6-18 0 0,1 0-1 0 0,-1 0 1 0 0,0 1 0 0 0,0-1-1 0 0,0 0 1 0 0,0 0 0 0 0,0 1-1 0 0,-1-1 1 0 0,1 0-1 0 0,-1 1 1 0 0,0-1 0 0 0,1 4-1 0 0,-1-6-1 0 0,1 1 0 0 0,0-1 1 0 0,0 1-1 0 0,-1-1 0 0 0,1 1 0 0 0,0-1 0 0 0,0 1 0 0 0,0-1 0 0 0,-1 0 1 0 0,1 1-1 0 0,0-1 0 0 0,0 0 0 0 0,0 0 0 0 0,0 0 0 0 0,0 0 0 0 0,0 0 1 0 0,0 0-1 0 0,0 0 0 0 0,0 0 0 0 0,-1 0 0 0 0,1 0 0 0 0,0 0 0 0 0,1-1 1 0 0,24-3-4663 0 0</inkml:trace>
</inkml:ink>
</file>

<file path=ppt/ink/ink1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5"/>
    </inkml:context>
    <inkml:brush xml:id="br0">
      <inkml:brushProperty name="width" value="0.1" units="cm"/>
      <inkml:brushProperty name="height" value="0.1" units="cm"/>
      <inkml:brushProperty name="color" value="#AB008B"/>
    </inkml:brush>
  </inkml:definitions>
  <inkml:trace contextRef="#ctx0" brushRef="#br0">1 123 7311 0 0,'0'0'11632'0'0,"15"-38"-9576"0"0,-8 25-1949 0 0,25-38 173 0 0,-31 49-259 0 0,1 1 1 0 0,-1-1 0 0 0,1 1-1 0 0,0-1 1 0 0,-1 1 0 0 0,1-1-1 0 0,0 1 1 0 0,0 0-1 0 0,0 0 1 0 0,0 0 0 0 0,0 0-1 0 0,0 0 1 0 0,0 0 0 0 0,0 1-1 0 0,0-1 1 0 0,1 1-1 0 0,-1-1 1 0 0,0 1 0 0 0,0 0-1 0 0,0 0 1 0 0,1 0 0 0 0,3 1-1 0 0,-4-1-15 0 0,0 1-1 0 0,0-1 1 0 0,0 1 0 0 0,0 0-1 0 0,0-1 1 0 0,0 1 0 0 0,0 0-1 0 0,0 0 1 0 0,0 1 0 0 0,-1-1-1 0 0,1 0 1 0 0,-1 1-1 0 0,1-1 1 0 0,-1 1 0 0 0,1-1-1 0 0,-1 1 1 0 0,0-1 0 0 0,0 1-1 0 0,1 0 1 0 0,-1 0 0 0 0,-1 0-1 0 0,1 0 1 0 0,0 0 0 0 0,0 0-1 0 0,-1 0 1 0 0,1 0-1 0 0,-1 0 1 0 0,1 0 0 0 0,-1 0-1 0 0,0 0 1 0 0,0 0 0 0 0,0 0-1 0 0,0 0 1 0 0,-1 2 0 0 0,0 5 24 0 0,0 0 0 0 0,-1-1 0 0 0,0 1 0 0 0,0-1 0 0 0,-6 15-1 0 0,-102 242-695 0 0,110-264 923 0 0,39-10 56 0 0,230-11-19 0 0,-246 22-285 0 0,-21-1-94 0 0,0-1-1 0 0,-1 0 0 0 0,1 1 0 0 0,-1-1 1 0 0,1 0-1 0 0,0 0 0 0 0,-1 0 1 0 0,1 0-1 0 0,0 0 0 0 0,-1 0 1 0 0,1 0-1 0 0,-1-1 0 0 0,1 1 1 0 0,0-1-1 0 0,-1 1 0 0 0,1-1 0 0 0,-1 1 1 0 0,1-1-1 0 0,-1 0 0 0 0,0 0 1 0 0,1 0-1 0 0,-1 0 0 0 0,0 0 1 0 0,1 0-1 0 0,-1 0 0 0 0,0 0 1 0 0,0 0-1 0 0,0-1 0 0 0,1-1 1 0 0,3-5-1301 0 0</inkml:trace>
</inkml:ink>
</file>

<file path=ppt/ink/ink14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7.682"/>
    </inkml:context>
    <inkml:brush xml:id="br0">
      <inkml:brushProperty name="width" value="0.1" units="cm"/>
      <inkml:brushProperty name="height" value="0.1" units="cm"/>
      <inkml:brushProperty name="color" value="#008C3A"/>
    </inkml:brush>
  </inkml:definitions>
  <inkml:trace contextRef="#ctx0" brushRef="#br0">1 149 4143 0 0,'0'-14'8288'0'0,"-1"-14"-3970"0"0,2 23-4078 0 0,0 0 0 0 0,1 0 1 0 0,-1 0-1 0 0,1 0 1 0 0,0 0-1 0 0,0 1 0 0 0,0-1 1 0 0,1 1-1 0 0,0 0 1 0 0,0-1-1 0 0,0 1 1 0 0,0 0-1 0 0,1 1 0 0 0,-1-1 1 0 0,1 1-1 0 0,0-1 1 0 0,0 1-1 0 0,0 0 0 0 0,0 1 1 0 0,1-1-1 0 0,-1 1 1 0 0,1 0-1 0 0,0 0 0 0 0,0 0 1 0 0,-1 0-1 0 0,1 1 1 0 0,10-2-1 0 0,5 0-15 0 0,-1 1 0 0 0,1 0 0 0 0,-1 2 0 0 0,1 0 0 0 0,39 5 0 0 0,-55-4-186 0 0,0-1 0 0 0,0 1 1 0 0,0 0-1 0 0,0 0 0 0 0,0 0 1 0 0,0 1-1 0 0,0 0 1 0 0,-1-1-1 0 0,1 1 0 0 0,-1 0 1 0 0,1 1-1 0 0,-1-1 0 0 0,1 1 1 0 0,-1-1-1 0 0,0 1 0 0 0,0 0 1 0 0,-1 0-1 0 0,1 0 0 0 0,2 5 1 0 0,-2-3-26 0 0,-1 1 0 0 0,1-1 0 0 0,-1 1-1 0 0,-1 0 1 0 0,1 0 0 0 0,-1 0 0 0 0,0 0 0 0 0,0 0 0 0 0,-1 0 0 0 0,1 0 0 0 0,-2 11 0 0 0,-1-1 26 0 0,-1 1 0 0 0,0 0-1 0 0,-1-1 1 0 0,-1 0 0 0 0,-1 0 0 0 0,0 0-1 0 0,-1-1 1 0 0,-13 22 0 0 0,5-22-233 0 0,-6 7-133 0 0,21-21 326 0 0,0 1 0 0 0,0-1 0 0 0,0 0 0 0 0,0 1 0 0 0,0-1 0 0 0,0 0 0 0 0,0 1 0 0 0,1-1 0 0 0,-1 0 0 0 0,1 0 0 0 0,-1 1 0 0 0,1-1 0 0 0,-1 0 0 0 0,1 0 0 0 0,0 0 0 0 0,-1 0 0 0 0,1 0 0 0 0,0 0 0 0 0,0 0 0 0 0,0 0 0 0 0,0 0 0 0 0,0 0 0 0 0,1 1 0 0 0,30 26 0 0 0,-27-24 0 0 0,24 18-2 0 0,-20-17 1 0 0,-1 1 1 0 0,1 1-1 0 0,-1-1 0 0 0,-1 2 0 0 0,1-1 0 0 0,9 14 0 0 0,-16-19 1 0 0,1 1 1 0 0,-1-1-1 0 0,0 1 1 0 0,0-1-1 0 0,0 1 1 0 0,-1-1-1 0 0,1 1 1 0 0,-1 0-1 0 0,1-1 1 0 0,-1 1-1 0 0,0 0 1 0 0,0 0-1 0 0,0-1 1 0 0,0 1-1 0 0,-1 0 1 0 0,1-1-1 0 0,-1 1 0 0 0,1 0 1 0 0,-1-1-1 0 0,0 1 1 0 0,0-1-1 0 0,0 1 1 0 0,0-1-1 0 0,-1 1 1 0 0,1-1-1 0 0,-1 0 1 0 0,0 0-1 0 0,1 0 1 0 0,-1 0-1 0 0,-4 4 1 0 0,3-3-1 0 0,-1 1 1 0 0,1-1-1 0 0,-1 1 0 0 0,0-1 1 0 0,0 0-1 0 0,0-1 1 0 0,0 1-1 0 0,-1-1 1 0 0,1 0-1 0 0,-1 0 1 0 0,1 0-1 0 0,-1 0 0 0 0,0-1 1 0 0,0 0-1 0 0,0 0 1 0 0,1 0-1 0 0,-1-1 1 0 0,-9 1-1 0 0,-2-3-3 0 0,0 0-1 0 0,1-1 1 0 0,0 0 0 0 0,-23-9-1 0 0,-26-6-2 0 0,52 17-1671 0 0</inkml:trace>
</inkml:ink>
</file>

<file path=ppt/ink/ink14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8.310"/>
    </inkml:context>
    <inkml:brush xml:id="br0">
      <inkml:brushProperty name="width" value="0.1" units="cm"/>
      <inkml:brushProperty name="height" value="0.1" units="cm"/>
      <inkml:brushProperty name="color" value="#008C3A"/>
    </inkml:brush>
  </inkml:definitions>
  <inkml:trace contextRef="#ctx0" brushRef="#br0">10 1 11575 0 0,'0'0'2114'0'0,"2"21"854"0"0,-8 123 2104 0 0,2-87-4082 0 0,2 0 0 0 0,10 99 0 0 0,-8-151-1079 0 0,1 0 1 0 0,0 0-1 0 0,0 0 0 0 0,0-1 1 0 0,0 1-1 0 0,1 0 0 0 0,0 0 1 0 0,0-1-1 0 0,0 1 0 0 0,1-1 0 0 0,-1 0 1 0 0,1 0-1 0 0,0 0 0 0 0,0 0 1 0 0,0 0-1 0 0,1-1 0 0 0,-1 1 1 0 0,1-1-1 0 0,0 0 0 0 0,0 0 1 0 0,0 0-1 0 0,8 3 0 0 0,-3-2-1803 0 0</inkml:trace>
</inkml:ink>
</file>

<file path=ppt/ink/ink14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114"/>
    </inkml:context>
    <inkml:brush xml:id="br0">
      <inkml:brushProperty name="width" value="0.1" units="cm"/>
      <inkml:brushProperty name="height" value="0.1" units="cm"/>
      <inkml:brushProperty name="color" value="#008C3A"/>
    </inkml:brush>
  </inkml:definitions>
  <inkml:trace contextRef="#ctx0" brushRef="#br0">7 12 12319 0 0,'-1'-12'6914'0'0,"3"38"-5775"0"0,-1 0 0 0 0,-1 0 0 0 0,-4 26 0 0 0,0 54-481 0 0,4-80-612 0 0,5 41 43 0 0,-5-63-123 0 0,1 0-1 0 0,0 0 1 0 0,0 1 0 0 0,0-1 0 0 0,0 0 0 0 0,1 0 0 0 0,0 0 0 0 0,0 0 0 0 0,0-1 0 0 0,0 1 0 0 0,5 6-1 0 0,-6-9-20 0 0,-1-1-1 0 0,0 0 0 0 0,0 1 0 0 0,1-1 0 0 0,-1 0 0 0 0,0 1 0 0 0,1-1 0 0 0,-1 0 0 0 0,0 0 1 0 0,1 1-1 0 0,-1-1 0 0 0,1 0 0 0 0,-1 0 0 0 0,0 0 0 0 0,1 0 0 0 0,-1 1 0 0 0,1-1 0 0 0,-1 0 1 0 0,0 0-1 0 0,1 0 0 0 0,-1 0 0 0 0,1 0 0 0 0,-1 0 0 0 0,1 0 0 0 0,-1 0 0 0 0,0 0 0 0 0,1 0 1 0 0,-1 0-1 0 0,1-1 0 0 0,-1 1 0 0 0,0 0 0 0 0,1 0 0 0 0,-1 0 0 0 0,1 0 0 0 0,-1-1 0 0 0,1 1 0 0 0,5-5-1753 0 0</inkml:trace>
</inkml:ink>
</file>

<file path=ppt/ink/ink14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550"/>
    </inkml:context>
    <inkml:brush xml:id="br0">
      <inkml:brushProperty name="width" value="0.1" units="cm"/>
      <inkml:brushProperty name="height" value="0.1" units="cm"/>
      <inkml:brushProperty name="color" value="#008C3A"/>
    </inkml:brush>
  </inkml:definitions>
  <inkml:trace contextRef="#ctx0" brushRef="#br0">1 94 10855 0 0,'0'0'980'0'0,"10"-21"563"0"0,2-2 3468 0 0,-12 23-4946 0 0,1-1 0 0 0,-1 1 0 0 0,1-1 0 0 0,0 1 0 0 0,-1 0 0 0 0,1-1 0 0 0,0 1 1 0 0,-1 0-1 0 0,1 0 0 0 0,0-1 0 0 0,0 1 0 0 0,-1 0 0 0 0,1 0 0 0 0,0 0 0 0 0,0 0 1 0 0,-1 0-1 0 0,1 0 0 0 0,0 0 0 0 0,0 0 0 0 0,-1 0 0 0 0,1 0 0 0 0,0 0 0 0 0,0 1 1 0 0,-1-1-1 0 0,1 0 0 0 0,0 0 0 0 0,-1 1 0 0 0,1-1 0 0 0,0 1 0 0 0,-1-1 0 0 0,1 0 1 0 0,0 1-1 0 0,-1-1 0 0 0,1 1 0 0 0,-1-1 0 0 0,2 2 0 0 0,28 24 427 0 0,-26-23-215 0 0,8 8-85 0 0,1-1 0 0 0,-1 0 0 0 0,2-1 0 0 0,-1 0-1 0 0,2-1 1 0 0,-1-1 0 0 0,27 10 0 0 0,-37-16-143 0 0,-1 0 1 0 0,1 0-1 0 0,-1 0 1 0 0,1 0-1 0 0,-1-1 1 0 0,1 0-1 0 0,0 1 0 0 0,-1-1 1 0 0,1-1-1 0 0,0 1 1 0 0,-1 0-1 0 0,1-1 1 0 0,-1 0-1 0 0,1 0 0 0 0,-1 0 1 0 0,1 0-1 0 0,-1 0 1 0 0,1-1-1 0 0,-1 0 1 0 0,0 1-1 0 0,0-1 0 0 0,0-1 1 0 0,0 1-1 0 0,0 0 1 0 0,0-1-1 0 0,-1 1 1 0 0,1-1-1 0 0,-1 0 0 0 0,0 0 1 0 0,0 0-1 0 0,0 0 1 0 0,0 0-1 0 0,0 0 1 0 0,-1 0-1 0 0,1-1 0 0 0,-1 1 1 0 0,0-1-1 0 0,0 1 1 0 0,1-6-1 0 0,0 2 0 0 0,2-7 135 0 0,0-1 0 0 0,-1 1 0 0 0,3-31 0 0 0,-6 45 55 0 0,10 47 129 0 0,26 142-150 0 0,-15-109-4519 0 0,-17-64 2858 0 0,-1 1-135 0 0</inkml:trace>
</inkml:ink>
</file>

<file path=ppt/ink/ink14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112"/>
    </inkml:context>
    <inkml:brush xml:id="br0">
      <inkml:brushProperty name="width" value="0.1" units="cm"/>
      <inkml:brushProperty name="height" value="0.1" units="cm"/>
      <inkml:brushProperty name="color" value="#008C3A"/>
    </inkml:brush>
  </inkml:definitions>
  <inkml:trace contextRef="#ctx0" brushRef="#br0">0 1 6447 0 0,'1'4'12340'0'0,"0"17"-11960"0"0,1 72 196 0 0,4 61 1458 0 0,-4-136-1858 0 0,1 0-1 0 0,1-1 1 0 0,0 1 0 0 0,2-1 0 0 0,0 0-1 0 0,12 23 1 0 0,-17-37-210 0 0,13 20-2117 0 0,-13-22 2025 0 0,-1-1-1 0 0,0 1 1 0 0,1-1 0 0 0,-1 1-1 0 0,0-1 1 0 0,1 1 0 0 0,-1-1-1 0 0,1 0 1 0 0,-1 1 0 0 0,0-1-1 0 0,1 0 1 0 0,-1 1-1 0 0,1-1 1 0 0,-1 0 0 0 0,1 0-1 0 0,-1 1 1 0 0,1-1 0 0 0,-1 0-1 0 0,1 0 1 0 0,0 0 0 0 0,-1 0-1 0 0,1 1 1 0 0,-1-1-1 0 0,1 0 1 0 0,-1 0 0 0 0,1 0-1 0 0,0 0 1 0 0,-1-1 0 0 0,1 1-1 0 0,-1 0 1 0 0,1 0-1 0 0,-1 0 1 0 0,1 0 0 0 0,-1 0-1 0 0,1-1 1 0 0,-1 1 0 0 0,1 0-1 0 0,0-1 1 0 0</inkml:trace>
</inkml:ink>
</file>

<file path=ppt/ink/ink14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708"/>
    </inkml:context>
    <inkml:brush xml:id="br0">
      <inkml:brushProperty name="width" value="0.1" units="cm"/>
      <inkml:brushProperty name="height" value="0.1" units="cm"/>
      <inkml:brushProperty name="color" value="#008C3A"/>
    </inkml:brush>
  </inkml:definitions>
  <inkml:trace contextRef="#ctx0" brushRef="#br0">0 112 12959 0 0,'0'0'1296'0'0,"26"-24"508"0"0,-21 17-1391 0 0,0 0 0 0 0,0 0 0 0 0,1 1 0 0 0,0 0 0 0 0,1 1 0 0 0,-1-1 0 0 0,1 1 0 0 0,0 0 0 0 0,0 1-1 0 0,1-1 1 0 0,-1 2 0 0 0,1-1 0 0 0,0 1 0 0 0,0 0 0 0 0,0 0 0 0 0,12-1 0 0 0,-14 3-319 0 0,0-1 1 0 0,0 2-1 0 0,0-1 1 0 0,1 1 0 0 0,-1 0-1 0 0,0 0 1 0 0,1 1-1 0 0,-1-1 1 0 0,0 2-1 0 0,9 1 1 0 0,-11-1-55 0 0,-1-1 1 0 0,0 1-1 0 0,0-1 1 0 0,0 1-1 0 0,0 0 0 0 0,0 0 1 0 0,0 0-1 0 0,-1 0 1 0 0,1 1-1 0 0,-1-1 0 0 0,1 1 1 0 0,-1 0-1 0 0,0-1 1 0 0,0 1-1 0 0,0 0 0 0 0,0 0 1 0 0,-1 1-1 0 0,1-1 1 0 0,1 5-1 0 0,-3-5-16 0 0,1 0 0 0 0,0 0-1 0 0,-1 0 1 0 0,0 0 0 0 0,0 0 0 0 0,0 0 0 0 0,0-1-1 0 0,0 1 1 0 0,0 0 0 0 0,-1 0 0 0 0,0 0 0 0 0,1 0-1 0 0,-1 0 1 0 0,-2 4 0 0 0,-25 42-43 0 0,23-43-22 0 0,0 1 0 0 0,1 1 0 0 0,0-1 0 0 0,0 0 1 0 0,1 1-1 0 0,-4 12 0 0 0,6-18 34 0 0,1 1 1 0 0,0-1 0 0 0,0 1-1 0 0,0-1 1 0 0,0 0-1 0 0,0 1 1 0 0,1-1 0 0 0,-1 1-1 0 0,1-1 1 0 0,0 1 0 0 0,-1-1-1 0 0,1 0 1 0 0,0 0 0 0 0,0 1-1 0 0,1-1 1 0 0,-1 0 0 0 0,0 0-1 0 0,1 0 1 0 0,-1 0 0 0 0,1 0-1 0 0,0 0 1 0 0,-1-1 0 0 0,1 1-1 0 0,0-1 1 0 0,0 1-1 0 0,3 1 1 0 0,79 67-30 0 0,-75-62 32 0 0,-1 0-1 0 0,-1 0 1 0 0,0 1-1 0 0,0 0 1 0 0,-1 1-1 0 0,0-1 1 0 0,8 17-1 0 0,-13-22 19 0 0,1 0-1 0 0,-1 0 1 0 0,1 0 0 0 0,-1 0-1 0 0,-1 1 1 0 0,1-1 0 0 0,0 0-1 0 0,-1 0 1 0 0,0 0 0 0 0,0 1-1 0 0,0-1 1 0 0,-1 0-1 0 0,0 0 1 0 0,1 1 0 0 0,-1-1-1 0 0,-1 0 1 0 0,1 0 0 0 0,0 0-1 0 0,-1 0 1 0 0,0-1 0 0 0,0 1-1 0 0,0 0 1 0 0,-1-1-1 0 0,1 1 1 0 0,-5 4 0 0 0,0-2 23 0 0,-1 0 0 0 0,0 0 0 0 0,0 0 0 0 0,0-1 0 0 0,-1 0 0 0 0,0 0 0 0 0,0-1 0 0 0,0 0 0 0 0,-19 4 0 0 0,-22 3-245 0 0,14-10-3642 0 0</inkml:trace>
</inkml:ink>
</file>

<file path=ppt/ink/ink14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321"/>
    </inkml:context>
    <inkml:brush xml:id="br0">
      <inkml:brushProperty name="width" value="0.1" units="cm"/>
      <inkml:brushProperty name="height" value="0.1" units="cm"/>
      <inkml:brushProperty name="color" value="#008C3A"/>
    </inkml:brush>
  </inkml:definitions>
  <inkml:trace contextRef="#ctx0" brushRef="#br0">0 139 9647 0 0,'0'0'4770'0'0,"13"-12"16"0"0,91 1-1377 0 0,-79 10-2898 0 0,0-1 1 0 0,0-2-1 0 0,0 0 1 0 0,26-9 0 0 0,153-51-151 0 0,-116 39-3525 0 0,-77 22 402 0 0</inkml:trace>
</inkml:ink>
</file>

<file path=ppt/ink/ink14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707"/>
    </inkml:context>
    <inkml:brush xml:id="br0">
      <inkml:brushProperty name="width" value="0.1" units="cm"/>
      <inkml:brushProperty name="height" value="0.1" units="cm"/>
      <inkml:brushProperty name="color" value="#008C3A"/>
    </inkml:brush>
  </inkml:definitions>
  <inkml:trace contextRef="#ctx0" brushRef="#br0">174 0 13015 0 0,'0'0'2966'0'0,"23"15"-602"0"0,6 1-1013 0 0,-11-7-1006 0 0,0 0 1 0 0,-1 1-1 0 0,0 1 1 0 0,-1 0-1 0 0,25 23 1 0 0,-38-30-332 0 0,-1-1 1 0 0,1 0 0 0 0,0 1 0 0 0,-1-1-1 0 0,0 1 1 0 0,0 0 0 0 0,0 0 0 0 0,0 0-1 0 0,0 0 1 0 0,-1 0 0 0 0,0 0 0 0 0,0 0-1 0 0,0 0 1 0 0,0 1 0 0 0,-1-1 0 0 0,1 0-1 0 0,-1 0 1 0 0,0 1 0 0 0,-1-1 0 0 0,1 0-1 0 0,-1 1 1 0 0,0-1 0 0 0,0 0 0 0 0,0 0-1 0 0,0 0 1 0 0,-1 0 0 0 0,1 0-1 0 0,-1 0 1 0 0,0 0 0 0 0,-1 0 0 0 0,-4 6-1 0 0,-4 5 158 0 0,0 0 0 0 0,-2 0 0 0 0,1-2 0 0 0,-2 1 0 0 0,0-2 0 0 0,0 0-1 0 0,-1 0 1 0 0,-30 16 0 0 0,34-21-44 0 0,-1-1 0 0 0,0-1-1 0 0,1 0 1 0 0,-2-1 0 0 0,1 0-1 0 0,0-1 1 0 0,-1 0 0 0 0,0-1 0 0 0,0 0-1 0 0,1-1 1 0 0,-1-1 0 0 0,0 0-1 0 0,-22-3 1 0 0,21-1-833 0 0</inkml:trace>
</inkml:ink>
</file>

<file path=ppt/ink/ink14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4.451"/>
    </inkml:context>
    <inkml:brush xml:id="br0">
      <inkml:brushProperty name="width" value="0.1" units="cm"/>
      <inkml:brushProperty name="height" value="0.1" units="cm"/>
      <inkml:brushProperty name="color" value="#008C3A"/>
    </inkml:brush>
  </inkml:definitions>
  <inkml:trace contextRef="#ctx0" brushRef="#br0">5 256 3679 0 0,'-1'-8'12108'0'0,"-2"-26"-9233"0"0,4 20-2605 0 0,1 0 0 0 0,1 0-1 0 0,0 1 1 0 0,1-1 0 0 0,0 1 0 0 0,1 0 0 0 0,0 0 0 0 0,14-23-1 0 0,-15 31-174 0 0,1-1-1 0 0,-1 1 0 0 0,1 0 0 0 0,0 0 0 0 0,0 0 0 0 0,1 1 1 0 0,-1 0-1 0 0,1 0 0 0 0,0 0 0 0 0,0 1 0 0 0,1 0 0 0 0,-1 0 1 0 0,1 0-1 0 0,-1 1 0 0 0,1 0 0 0 0,0 1 0 0 0,0-1 0 0 0,0 1 1 0 0,11 0-1 0 0,-12 0-59 0 0,0 0 1 0 0,0 1-1 0 0,0 0 0 0 0,0 1 1 0 0,0-1-1 0 0,0 1 0 0 0,0 0 1 0 0,-1 0-1 0 0,1 1 0 0 0,0 0 1 0 0,0 0-1 0 0,-1 0 0 0 0,1 1 1 0 0,-1 0-1 0 0,0 0 0 0 0,0 0 1 0 0,0 0-1 0 0,7 8 1 0 0,-7-5-20 0 0,0 0 1 0 0,-1 0 0 0 0,0 0 0 0 0,-1 1 0 0 0,1 0-1 0 0,-1 0 1 0 0,-1 0 0 0 0,1 0 0 0 0,-1 0 0 0 0,0 0 0 0 0,-1 1-1 0 0,1-1 1 0 0,-2 1 0 0 0,1 9 0 0 0,0 2 12 0 0,-1 0 0 0 0,-1 0 0 0 0,-1 0-1 0 0,-1 0 1 0 0,0 0 0 0 0,-1-1 0 0 0,-1 1 0 0 0,-1-1 0 0 0,-1-1 0 0 0,0 1 0 0 0,-2-1 0 0 0,1 0 0 0 0,-2-1 0 0 0,0 0-1 0 0,-1 0 1 0 0,-1-1 0 0 0,0-1 0 0 0,-21 19 0 0 0,-90 99 35 0 0,126-134-67 0 0,1-1 0 0 0,0 1 1 0 0,1-1-1 0 0,-1 1 0 0 0,0 0 0 0 0,1 1 0 0 0,-1-1 1 0 0,1 1-1 0 0,0 0 0 0 0,8-1 0 0 0,57-6-30 0 0,-68 7 33 0 0,31 1 86 0 0,-1 0-1 0 0,1 2 1 0 0,38 8-1 0 0,9 0 41 0 0,-45-13-514 0 0,-16-2-3825 0 0</inkml:trace>
</inkml:ink>
</file>

<file path=ppt/ink/ink14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026"/>
    </inkml:context>
    <inkml:brush xml:id="br0">
      <inkml:brushProperty name="width" value="0.1" units="cm"/>
      <inkml:brushProperty name="height" value="0.1" units="cm"/>
      <inkml:brushProperty name="color" value="#008C3A"/>
    </inkml:brush>
  </inkml:definitions>
  <inkml:trace contextRef="#ctx0" brushRef="#br0">27 59 4607 0 0,'-8'-22'570'0'0,"-11"-15"14618"0"0,37 65-13210 0 0,4-5-1546 0 0,0-2 0 0 0,0 0 0 0 0,2-1-1 0 0,52 32 1 0 0,-44-31 32 0 0,-1 1 1 0 0,43 40-1 0 0,-59-47-846 0 0,17 12-4718 0 0</inkml:trace>
</inkml:ink>
</file>

<file path=ppt/ink/ink1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6"/>
    </inkml:context>
    <inkml:brush xml:id="br0">
      <inkml:brushProperty name="width" value="0.1" units="cm"/>
      <inkml:brushProperty name="height" value="0.1" units="cm"/>
      <inkml:brushProperty name="color" value="#AB008B"/>
    </inkml:brush>
  </inkml:definitions>
  <inkml:trace contextRef="#ctx0" brushRef="#br0">1 95 1839 0 0,'0'0'9614'0'0,"5"-44"-2293"0"0,-2 38-6859 0 0,-2 3-339 0 0,0 1 1 0 0,0-1 0 0 0,0 0 0 0 0,1 1-1 0 0,-1-1 1 0 0,1 1 0 0 0,0-1 0 0 0,0 1 0 0 0,0 0-1 0 0,0-1 1 0 0,0 1 0 0 0,0 1 0 0 0,1-1 0 0 0,-1 0-1 0 0,1 0 1 0 0,-1 1 0 0 0,1-1 0 0 0,0 1-1 0 0,5-2 1 0 0,-6 3 22 0 0,24 24 116 0 0,-24-19-248 0 0,-1 0-1 0 0,1 1 0 0 0,-1-1 1 0 0,0 1-1 0 0,0-1 0 0 0,-1 1 1 0 0,0-1-1 0 0,0 1 0 0 0,0 0 1 0 0,-1-1-1 0 0,1 1 1 0 0,-3 5-1 0 0,-20 73 204 0 0,16-59-192 0 0,0-3-39 0 0,3-14-2 0 0,1 0 0 0 0,1 0 0 0 0,0 0 1 0 0,0 1-1 0 0,0-1 0 0 0,1 1 0 0 0,1 0 0 0 0,0 16 0 0 0,0-23 17 0 0,1-1-1 0 0,0 1 1 0 0,-1-1 0 0 0,1 1 0 0 0,0-1-1 0 0,0 1 1 0 0,0-1 0 0 0,0 0 0 0 0,0 1-1 0 0,1-1 1 0 0,-1 0 0 0 0,0 0 0 0 0,0 0-1 0 0,1 0 1 0 0,-1 0 0 0 0,1 0 0 0 0,-1 0-1 0 0,1 0 1 0 0,-1 0 0 0 0,1-1-1 0 0,0 1 1 0 0,-1-1 0 0 0,1 1 0 0 0,0-1-1 0 0,-1 0 1 0 0,4 1 0 0 0,52 0 262 0 0,-37-1-232 0 0,153 13 105 0 0,-143-19-1669 0 0,-12-3-4651 0 0</inkml:trace>
</inkml:ink>
</file>

<file path=ppt/ink/ink14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366"/>
    </inkml:context>
    <inkml:brush xml:id="br0">
      <inkml:brushProperty name="width" value="0.1" units="cm"/>
      <inkml:brushProperty name="height" value="0.1" units="cm"/>
      <inkml:brushProperty name="color" value="#008C3A"/>
    </inkml:brush>
  </inkml:definitions>
  <inkml:trace contextRef="#ctx0" brushRef="#br0">468 39 5527 0 0,'0'0'423'0'0,"-1"-3"-213"0"0,-11-28 9921 0 0,11 30-9976 0 0,-1 0-1 0 0,1 1 0 0 0,0-1 0 0 0,-1 1 1 0 0,1-1-1 0 0,-1 1 0 0 0,1 0 0 0 0,-1 0 1 0 0,1-1-1 0 0,-1 1 0 0 0,1 0 0 0 0,-1 0 1 0 0,1 1-1 0 0,-1-1 0 0 0,1 0 0 0 0,0 0 1 0 0,-1 1-1 0 0,1-1 0 0 0,-1 1 0 0 0,1-1 1 0 0,0 1-1 0 0,-1-1 0 0 0,1 1 0 0 0,0 0 1 0 0,-1 0-1 0 0,1 0 0 0 0,0 0 0 0 0,-2 1 1 0 0,-35 37 285 0 0,29-29-222 0 0,-119 107 98 0 0,-1 1 147 0 0,114-102-424 0 0,1 0 1 0 0,0 1-1 0 0,1 1 1 0 0,1 0 0 0 0,-18 37-1 0 0,29-52-50 0 0,-1-1 0 0 0,1 1 0 0 0,0 0 0 0 0,0 0 0 0 0,0 0-1 0 0,0 0 1 0 0,0 0 0 0 0,1 0 0 0 0,-1 0 0 0 0,1 0 0 0 0,0 0 0 0 0,0 0 0 0 0,0 0 0 0 0,0 0-1 0 0,1 0 1 0 0,-1 0 0 0 0,2 5 0 0 0,9-10-2402 0 0,-2-2 978 0 0</inkml:trace>
</inkml:ink>
</file>

<file path=ppt/ink/ink14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1.366"/>
    </inkml:context>
    <inkml:brush xml:id="br0">
      <inkml:brushProperty name="width" value="0.1" units="cm"/>
      <inkml:brushProperty name="height" value="0.1" units="cm"/>
      <inkml:brushProperty name="color" value="#008C3A"/>
    </inkml:brush>
  </inkml:definitions>
  <inkml:trace contextRef="#ctx0" brushRef="#br0">24 240 8087 0 0,'0'0'9272'0'0,"-20"-27"-6128"0"0,19 21-2937 0 0,0 1 0 0 0,0 0 0 0 0,1-1 0 0 0,0 1 0 0 0,0 0 0 0 0,0-1 0 0 0,1 1 0 0 0,-1 0 0 0 0,1-1-1 0 0,1 1 1 0 0,-1 0 0 0 0,1 0 0 0 0,0 0 0 0 0,0 0 0 0 0,3-5 0 0 0,-1 2-101 0 0,2 0 1 0 0,-1 0-1 0 0,1 0 0 0 0,1 1 1 0 0,-1 0-1 0 0,1 0 0 0 0,0 0 1 0 0,10-6-1 0 0,-9 7-81 0 0,0 0-1 0 0,0 1 1 0 0,1 0-1 0 0,0 0 1 0 0,0 1-1 0 0,0 0 1 0 0,0 1-1 0 0,1 0 1 0 0,-1 0-1 0 0,1 1 1 0 0,0 0-1 0 0,-1 1 1 0 0,1 0-1 0 0,0 1 1 0 0,0 0-1 0 0,0 0 1 0 0,15 3-1 0 0,-21-2-13 0 0,0-1-1 0 0,0 1 0 0 0,0 1 0 0 0,0-1 0 0 0,0 0 0 0 0,0 1 0 0 0,-1 0 0 0 0,1 0 0 0 0,0 0 0 0 0,-1 0 0 0 0,0 1 0 0 0,1-1 1 0 0,-1 1-1 0 0,0 0 0 0 0,0 0 0 0 0,0 0 0 0 0,-1 0 0 0 0,1 1 0 0 0,-1-1 0 0 0,0 1 0 0 0,0 0 0 0 0,0-1 0 0 0,0 1 0 0 0,-1 0 0 0 0,1 0 1 0 0,-1 0-1 0 0,0 0 0 0 0,0 0 0 0 0,-1 0 0 0 0,1 0 0 0 0,-1 0 0 0 0,0 1 0 0 0,0-1 0 0 0,0 0 0 0 0,-1 0 0 0 0,1 0 0 0 0,-1 0 1 0 0,0 0-1 0 0,0 0 0 0 0,-3 6 0 0 0,-2 5-1 0 0,0-2 1 0 0,0 1-1 0 0,-2-1 0 0 0,0 0 1 0 0,0 0-1 0 0,-1-1 1 0 0,0 0-1 0 0,-15 14 1 0 0,12-15-2 0 0,2 1 0 0 0,-1 1 0 0 0,2 0 0 0 0,0 1 0 0 0,0 0 0 0 0,-11 26 0 0 0,20-39-9 0 0,-1 0-1 0 0,1 0 0 0 0,0 1 1 0 0,0-1-1 0 0,0 0 1 0 0,0 0-1 0 0,0 1 0 0 0,0-1 1 0 0,0 0-1 0 0,0 1 1 0 0,0-1-1 0 0,1 0 0 0 0,-1 0 1 0 0,1 1-1 0 0,-1-1 1 0 0,1 0-1 0 0,-1 0 0 0 0,1 0 1 0 0,0 0-1 0 0,-1 0 1 0 0,1 0-1 0 0,0 0 0 0 0,0 0 1 0 0,0 0-1 0 0,0 0 1 0 0,0 0-1 0 0,0 0 0 0 0,0 0 1 0 0,0-1-1 0 0,0 1 1 0 0,0 0-1 0 0,0-1 1 0 0,1 1-1 0 0,1 0 0 0 0,54 16-81 0 0,-37-12 70 0 0,1 0 13 0 0,-1 2 0 0 0,0 0 0 0 0,0 1 0 0 0,0 2 0 0 0,-1 0 0 0 0,18 12 0 0 0,-32-18 0 0 0,-1-1 0 0 0,0 0 0 0 0,0 1 0 0 0,0 0 0 0 0,-1-1 0 0 0,1 2 0 0 0,-1-1 0 0 0,0 0 0 0 0,0 1 0 0 0,0-1 0 0 0,-1 1 0 0 0,0 0 0 0 0,1 0 0 0 0,-2 0 0 0 0,1 0 0 0 0,-1 0 0 0 0,1 0 0 0 0,-2 0 0 0 0,1 1 0 0 0,0-1 0 0 0,-1 0 0 0 0,0 1 0 0 0,0-1 0 0 0,-1 0 0 0 0,1 0 0 0 0,-1 1 0 0 0,0-1 0 0 0,-1 0 0 0 0,-3 9 0 0 0,4-9 6 0 0,-1-1-1 0 0,0 1 1 0 0,0-1-1 0 0,-1 0 1 0 0,1 1-1 0 0,-1-1 1 0 0,0 0-1 0 0,0 0 0 0 0,0-1 1 0 0,0 1-1 0 0,-1-1 1 0 0,0 1-1 0 0,0-1 1 0 0,0 0-1 0 0,0-1 1 0 0,0 1-1 0 0,-6 2 1 0 0,3-2 14 0 0,0-1-1 0 0,-1 0 1 0 0,0 0 0 0 0,1 0 0 0 0,-1-1-1 0 0,0 0 1 0 0,0-1 0 0 0,1 0 0 0 0,-1 0-1 0 0,-8-2 1 0 0,-6-1 25 0 0,-1-2 0 0 0,1-1 1 0 0,1 0-1 0 0,-1-2 0 0 0,1 0 0 0 0,-33-20 0 0 0,53 28-128 0 0,1 0 1 0 0,-1 0-1 0 0,1 0 0 0 0,-1 0 0 0 0,1 0 1 0 0,0 0-1 0 0,-1 0 0 0 0,1 0 0 0 0,-1 0 1 0 0,1-1-1 0 0,-1 1 0 0 0,1 0 1 0 0,-1 0-1 0 0,1 0 0 0 0,0-1 0 0 0,-1 1 1 0 0,1 0-1 0 0,-1-1 0 0 0,1 1 0 0 0,0 0 1 0 0,-1-1-1 0 0,1 1 0 0 0,0-1 0 0 0,0 1 1 0 0,-1 0-1 0 0,1-1 0 0 0,0 1 1 0 0,0-1-1 0 0,0 1 0 0 0,-1-1 0 0 0,1 1 1 0 0,0-1-1 0 0,0 1 0 0 0,0-1 0 0 0,0 1 1 0 0,0 0-1 0 0,0-1 0 0 0,0 1 0 0 0,0-1 1 0 0,0 1-1 0 0,0-1 0 0 0,0 1 1 0 0,0-1-1 0 0,1 1 0 0 0,-1-1 0 0 0,0 1 1 0 0,0-1-1 0 0,0 1 0 0 0,1-1 0 0 0,-1 1 1 0 0,0 0-1 0 0,0-1 0 0 0,1 1 0 0 0,-1 0 1 0 0,0-1-1 0 0,1 1 0 0 0,-1 0 1 0 0,1-1-1 0 0,5-4-2036 0 0</inkml:trace>
</inkml:ink>
</file>

<file path=ppt/ink/ink14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004"/>
    </inkml:context>
    <inkml:brush xml:id="br0">
      <inkml:brushProperty name="width" value="0.1" units="cm"/>
      <inkml:brushProperty name="height" value="0.1" units="cm"/>
      <inkml:brushProperty name="color" value="#008C3A"/>
    </inkml:brush>
  </inkml:definitions>
  <inkml:trace contextRef="#ctx0" brushRef="#br0">24 69 4607 0 0,'3'-7'3402'0'0,"-10"-25"4554"0"0,-3 19-7281 0 0,1-3 5519 0 0,28 28-3373 0 0,48 35-2509 0 0,2-4 0 0 0,101 48 0 0 0,-169-90-515 0 0</inkml:trace>
</inkml:ink>
</file>

<file path=ppt/ink/ink14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342"/>
    </inkml:context>
    <inkml:brush xml:id="br0">
      <inkml:brushProperty name="width" value="0.1" units="cm"/>
      <inkml:brushProperty name="height" value="0.1" units="cm"/>
      <inkml:brushProperty name="color" value="#008C3A"/>
    </inkml:brush>
  </inkml:definitions>
  <inkml:trace contextRef="#ctx0" brushRef="#br0">338 17 11311 0 0,'0'-1'131'0'0,"0"1"-1"0"0,0-1 1 0 0,1 1 0 0 0,-1-1-1 0 0,0 1 1 0 0,0-1-1 0 0,0 1 1 0 0,0-1-1 0 0,0 1 1 0 0,0-1-1 0 0,0 1 1 0 0,0-1 0 0 0,-1 0-1 0 0,1 1 1 0 0,0-1-1 0 0,0 1 1 0 0,0-1-1 0 0,-1 1 1 0 0,1-1-1 0 0,0 1 1 0 0,0-1 0 0 0,-1 1-1 0 0,1 0 1 0 0,0-1-1 0 0,-1 1 1 0 0,1-1-1 0 0,-1 1 1 0 0,1 0-1 0 0,0-1 1 0 0,-1 1 0 0 0,1 0-1 0 0,-1 0 1 0 0,1-1-1 0 0,-1 1 1 0 0,1 0-1 0 0,-1 0 1 0 0,1 0-1 0 0,-1-1 1 0 0,0 1 0 0 0,-27 8 2859 0 0,-25 26-685 0 0,-80 92-1130 0 0,116-108-1009 0 0,0 2 0 0 0,1 0-1 0 0,2 1 1 0 0,0 1 0 0 0,-12 25 0 0 0,17-7-2884 0 0,9-39 2607 0 0,0 0 0 0 0,0-1 0 0 0,-1 1 0 0 0,1 0 0 0 0,0-1 0 0 0,0 1 0 0 0,0 0 0 0 0,0 0 0 0 0,1-1 0 0 0,-1 1 0 0 0,0 0 1 0 0,0-1-1 0 0,0 1 0 0 0,0 0 0 0 0,1-1 0 0 0,-1 1 0 0 0,0 0 0 0 0,1-1 0 0 0,-1 1 0 0 0,0 0 0 0 0,1-1 0 0 0,-1 1 0 0 0,1-1 1 0 0,-1 1-1 0 0,1-1 0 0 0,-1 1 0 0 0,1-1 0 0 0,-1 1 0 0 0,1-1 0 0 0,0 0 0 0 0,-1 1 0 0 0,1-1 0 0 0,0 0 0 0 0,-1 1 0 0 0,1-1 1 0 0,0 0-1 0 0,-1 0 0 0 0,1 0 0 0 0,0 0 0 0 0,-1 0 0 0 0,1 0 0 0 0,0 0 0 0 0,0 0 0 0 0,-1 0 0 0 0,1 0 0 0 0,0 0 0 0 0,-1 0 1 0 0,1 0-1 0 0,0 0 0 0 0,-1-1 0 0 0,1 1 0 0 0,1 0 0 0 0</inkml:trace>
</inkml:ink>
</file>

<file path=ppt/ink/ink14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3.415"/>
    </inkml:context>
    <inkml:brush xml:id="br0">
      <inkml:brushProperty name="width" value="0.1" units="cm"/>
      <inkml:brushProperty name="height" value="0.1" units="cm"/>
      <inkml:brushProperty name="color" value="#008C3A"/>
    </inkml:brush>
  </inkml:definitions>
  <inkml:trace contextRef="#ctx0" brushRef="#br0">14 220 3223 0 0,'0'0'8118'0'0,"-9"-37"-1652"0"0,8 31-6174 0 0,0 1 1 0 0,0-1-1 0 0,0 0 0 0 0,1 1 1 0 0,0-1-1 0 0,0 0 0 0 0,0 1 0 0 0,1-1 1 0 0,0 1-1 0 0,0-1 0 0 0,1 1 0 0 0,-1-1 1 0 0,1 1-1 0 0,0-1 0 0 0,1 1 0 0 0,5-9 1 0 0,-3 8-214 0 0,0 0 1 0 0,1 0 0 0 0,0 1 0 0 0,0 0 0 0 0,1 0 0 0 0,-1 0 0 0 0,1 1-1 0 0,0 0 1 0 0,0 0 0 0 0,0 1 0 0 0,12-4 0 0 0,-9 3-17 0 0,1 0 1 0 0,0 1-1 0 0,0 0 1 0 0,0 1-1 0 0,0 0 0 0 0,0 1 1 0 0,1 0-1 0 0,-1 1 1 0 0,0 0-1 0 0,1 1 0 0 0,-1 0 1 0 0,20 5-1 0 0,-25-4-35 0 0,-1 0 0 0 0,0 0 0 0 0,0 0-1 0 0,0 1 1 0 0,0 0 0 0 0,-1 0 0 0 0,1 0-1 0 0,-1 0 1 0 0,1 1 0 0 0,-1 0 0 0 0,0 0-1 0 0,0 0 1 0 0,-1 0 0 0 0,1 0-1 0 0,-1 1 1 0 0,0 0 0 0 0,-1 0 0 0 0,1 0-1 0 0,-1 0 1 0 0,1 0 0 0 0,-2 0 0 0 0,1 0-1 0 0,0 1 1 0 0,-1-1 0 0 0,0 1 0 0 0,-1-1-1 0 0,1 11 1 0 0,-1 8-22 0 0,0 0 0 0 0,-2 0 0 0 0,-1 0 0 0 0,-1 0 0 0 0,-1 0 0 0 0,-1-1-1 0 0,-1 0 1 0 0,-1 0 0 0 0,-2 0 0 0 0,0-1 0 0 0,-1-1 0 0 0,0 0 0 0 0,-2 0 0 0 0,-1-1 0 0 0,-1-1 0 0 0,0 0-1 0 0,-1-1 1 0 0,-1-1 0 0 0,-1-1 0 0 0,-20 15 0 0 0,19-12-18 0 0,60-20 12 0 0,210-15 0 0 0,-158 13 0 0 0,-80 3-53 0 0,0 0 1 0 0,0 1-1 0 0,1 0 0 0 0,14 4 0 0 0,6 6-7552 0 0</inkml:trace>
</inkml:ink>
</file>

<file path=ppt/ink/ink14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2.425"/>
    </inkml:context>
    <inkml:brush xml:id="br0">
      <inkml:brushProperty name="width" value="0.1" units="cm"/>
      <inkml:brushProperty name="height" value="0.1" units="cm"/>
      <inkml:brushProperty name="color" value="#008C3A"/>
    </inkml:brush>
  </inkml:definitions>
  <inkml:trace contextRef="#ctx0" brushRef="#br0">12 107 11167 0 0,'2'-54'2974'0'0,"-2"48"-2053"0"0,-1 0-1 0 0,0 0 1 0 0,0 1 0 0 0,-1-1-1 0 0,1 0 1 0 0,-1 1-1 0 0,-4-7 2417 0 0,7 80-2356 0 0,2-21-661 0 0,-4 137-29 0 0,13 438 1178 0 0,-4-510-1345 0 0,-8-112-160 0 0,0 1 0 0 0,0-1-1 0 0,0 1 1 0 0,0-1 0 0 0,0 1 0 0 0,0-1 0 0 0,0 0-1 0 0,0 1 1 0 0,0-1 0 0 0,0 1 0 0 0,1-1 0 0 0,-1 1-1 0 0,0-1 1 0 0,0 0 0 0 0,0 1 0 0 0,1-1-1 0 0,-1 1 1 0 0,0-1 0 0 0,1 0 0 0 0,-1 1 0 0 0,0-1-1 0 0,0 0 1 0 0,1 1 0 0 0,-1-1 0 0 0,1 0 0 0 0,-1 0-1 0 0,0 1 1 0 0,1-1 0 0 0,-1 0 0 0 0,1 0-1 0 0,-1 0 1 0 0,0 0 0 0 0,1 1 0 0 0,-1-1 0 0 0,1 0-1 0 0,-1 0 1 0 0,1 0 0 0 0,-1 0 0 0 0,1 0 0 0 0,-1 0-1 0 0,0 0 1 0 0,1 0 0 0 0,-1 0 0 0 0,1 0-1 0 0,-1 0 1 0 0,1-1 0 0 0,-1 1 0 0 0,1 0 0 0 0,-1 0-1 0 0,5-5-988 0 0</inkml:trace>
</inkml:ink>
</file>

<file path=ppt/ink/ink14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187"/>
    </inkml:context>
    <inkml:brush xml:id="br0">
      <inkml:brushProperty name="width" value="0.1" units="cm"/>
      <inkml:brushProperty name="height" value="0.1" units="cm"/>
      <inkml:brushProperty name="color" value="#008C3A"/>
    </inkml:brush>
  </inkml:definitions>
  <inkml:trace contextRef="#ctx0" brushRef="#br0">4 445 4143 0 0,'0'-1'319'0'0,"3"-3"307"0"0,-1 0 1 0 0,0-1-1 0 0,0 1 0 0 0,0-1 1 0 0,0 0-1 0 0,-1 0 0 0 0,0 1 1 0 0,0-1-1 0 0,0 0 0 0 0,0 0 1 0 0,-1 0-1 0 0,0-7 0 0 0,-11-60 5476 0 0,8 59-5142 0 0,0 0 0 0 0,1 0 1 0 0,0-22-1 0 0,2 23-690 0 0,1 1 0 0 0,1 0 0 0 0,0-1 0 0 0,1 1 0 0 0,0 0 0 0 0,0 0 0 0 0,1 1 0 0 0,0-1 0 0 0,1 1-1 0 0,1 0 1 0 0,12-19 0 0 0,-13 22-204 0 0,1 1 0 0 0,0-1 0 0 0,1 1 0 0 0,-1 1 0 0 0,1-1 0 0 0,0 1 0 0 0,0 0 0 0 0,1 1 0 0 0,-1-1 0 0 0,1 2 0 0 0,0-1 0 0 0,0 1 0 0 0,0 0 0 0 0,1 1 0 0 0,-1 0 0 0 0,12-2 0 0 0,-9 3-20 0 0,0 0-1 0 0,0 0 1 0 0,-1 1-1 0 0,1 0 0 0 0,0 1 1 0 0,0 0-1 0 0,0 1 0 0 0,0 0 1 0 0,17 6-1 0 0,-22-5-37 0 0,-1-1 0 0 0,1 1 0 0 0,-1 1 0 0 0,0-1 0 0 0,0 1 0 0 0,0-1 1 0 0,0 1-1 0 0,-1 1 0 0 0,1-1 0 0 0,-1 1 0 0 0,0-1 0 0 0,0 1 0 0 0,-1 0 0 0 0,0 1 0 0 0,0-1 0 0 0,0 1 0 0 0,0-1 0 0 0,2 10 0 0 0,2 5 19 0 0,0 1-1 0 0,-2 0 0 0 0,0 0 1 0 0,-2 1-1 0 0,0-1 1 0 0,-1 1-1 0 0,-2 0 1 0 0,0-1-1 0 0,-1 1 1 0 0,-1 0-1 0 0,-1-1 1 0 0,-1 1-1 0 0,-1-1 0 0 0,-1 0 1 0 0,0 0-1 0 0,-2-1 1 0 0,0 0-1 0 0,-21 34 1 0 0,-28 35-113 0 0,-107 126 1 0 0,164-215 85 0 0,-1 0 0 0 0,1 1 0 0 0,-1-1 1 0 0,1 1-1 0 0,0-1 0 0 0,-1 0 0 0 0,1 1 0 0 0,-1-1 0 0 0,1 1 0 0 0,0-1 0 0 0,0 1 0 0 0,-1-1 1 0 0,1 1-1 0 0,0 0 0 0 0,0-1 0 0 0,0 1 0 0 0,-1-1 0 0 0,1 1 0 0 0,0-1 0 0 0,0 1 1 0 0,0 0-1 0 0,0-1 0 0 0,0 1 0 0 0,0-1 0 0 0,0 1 0 0 0,0 0 0 0 0,1-1 0 0 0,-1 1 0 0 0,0 0 1 0 0,17 5-8 0 0,37-10 45 0 0,-41 3 18 0 0,544-10-1131 0 0,-546 11 331 0 0,0-1 0 0 0,0 0-1 0 0,0-1 1 0 0,0 0 0 0 0,0 0-1 0 0,-1-1 1 0 0,1-1 0 0 0,14-6 0 0 0,10-9-1414 0 0</inkml:trace>
</inkml:ink>
</file>

<file path=ppt/ink/ink14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809"/>
    </inkml:context>
    <inkml:brush xml:id="br0">
      <inkml:brushProperty name="width" value="0.1" units="cm"/>
      <inkml:brushProperty name="height" value="0.1" units="cm"/>
      <inkml:brushProperty name="color" value="#008C3A"/>
    </inkml:brush>
  </inkml:definitions>
  <inkml:trace contextRef="#ctx0" brushRef="#br0">54 181 4607 0 0,'-17'-9'-328'0'0,"-12"-14"6277"0"0,29 22-5653 0 0,-1 0 0 0 0,0 0 0 0 0,1 1 0 0 0,-1-1 0 0 0,0 0 0 0 0,1 0 0 0 0,-1 0 0 0 0,1 0 0 0 0,-1 0 0 0 0,1 0 0 0 0,0 0 0 0 0,-1 0 0 0 0,1 0 1 0 0,0 0-1 0 0,0 0 0 0 0,0 0 0 0 0,-1 0 0 0 0,1 0 0 0 0,0 0 0 0 0,1-1 0 0 0,-1 1-172 0 0,1 0 0 0 0,0 0 0 0 0,-1 0 0 0 0,1 0 0 0 0,0 0 1 0 0,0 0-1 0 0,0 1 0 0 0,0-1 0 0 0,0 0 0 0 0,0 0 0 0 0,0 1 1 0 0,0-1-1 0 0,0 0 0 0 0,0 1 0 0 0,0-1 0 0 0,0 1 1 0 0,0 0-1 0 0,0-1 0 0 0,1 1 0 0 0,-1 0 0 0 0,0 0 0 0 0,2-1 1 0 0,43-5 751 0 0,1 1 0 0 0,0 2 0 0 0,48 4 0 0 0,24-2 190 0 0,284-13 1166 0 0,217-10-771 0 0,-457 16-1293 0 0,254-27 107 0 0,-383 28-260 0 0,-25 4-36 0 0,0 1 0 0 0,1 0 0 0 0,-1 1 0 0 0,0 0 0 0 0,20 0 0 0 0,-29 1-7 0 0,1 0 0 0 0,-1 0 0 0 0,1 0-1 0 0,-1 0 1 0 0,1 0 0 0 0,0 0-1 0 0,-1 0 1 0 0,1 0 0 0 0,-1 0 0 0 0,1 1-1 0 0,-1-1 1 0 0,1 0 0 0 0,-1 0 0 0 0,1 1-1 0 0,-1-1 1 0 0,1 0 0 0 0,-1 0-1 0 0,1 1 1 0 0,-1-1 0 0 0,0 1 0 0 0,1-1-1 0 0,-1 0 1 0 0,0 1 0 0 0,1-1-1 0 0,-1 1 1 0 0,0-1 0 0 0,1 1 0 0 0,-1-1-1 0 0,0 1 1 0 0,0-1 0 0 0,1 2 0 0 0,-9 14-1214 0 0,-24 11-1930 0 0,15-16 1217 0 0</inkml:trace>
</inkml:ink>
</file>

<file path=ppt/ink/ink14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4.576"/>
    </inkml:context>
    <inkml:brush xml:id="br0">
      <inkml:brushProperty name="width" value="0.1" units="cm"/>
      <inkml:brushProperty name="height" value="0.1" units="cm"/>
      <inkml:brushProperty name="color" value="#008C3A"/>
    </inkml:brush>
  </inkml:definitions>
  <inkml:trace contextRef="#ctx0" brushRef="#br0">131 13 8751 0 0,'0'0'202'0'0,"0"-1"-1"0"0,0 0 0 0 0,0 1 0 0 0,0-1 0 0 0,-1 1 0 0 0,1-1 1 0 0,0 0-1 0 0,0 1 0 0 0,-1-1 0 0 0,1 1 0 0 0,0-1 0 0 0,-1 1 1 0 0,1-1-1 0 0,-1 0 201 0 0,0 1-201 0 0,1-1 0 0 0,-1 1 0 0 0,1 0 1 0 0,-1-1-1 0 0,1 1 0 0 0,-1 0 0 0 0,1-1 0 0 0,-1 1 0 0 0,0 0 1 0 0,0-1-1 0 0,1 2-47 0 0,-1-1 0 0 0,1 0 0 0 0,-1 1 1 0 0,1-1-1 0 0,0 0 0 0 0,-1 1 0 0 0,1-1 0 0 0,-1 1 0 0 0,1-1 1 0 0,0 0-1 0 0,0 1 0 0 0,-1-1 0 0 0,1 1 0 0 0,0-1 1 0 0,0 1-1 0 0,0-1 0 0 0,-1 1 0 0 0,1-1 0 0 0,0 1 0 0 0,0-1 1 0 0,0 1-1 0 0,0-1 0 0 0,0 1 0 0 0,0-1 0 0 0,0 1 0 0 0,0-1 1 0 0,0 1-1 0 0,0-1 0 0 0,0 1 0 0 0,0-1 0 0 0,1 2 1 0 0,4 58 883 0 0,-2 1 0 0 0,-3-1 0 0 0,-9 67 1 0 0,-38 204-291 0 0,-12 112-287 0 0,53-366-438 0 0,4 1 1 0 0,4-1-1 0 0,18 133 0 0 0,-16-188 74 0 0,0 0 0 0 0,2 0-1 0 0,0 0 1 0 0,18 38 0 0 0,-21-53-45 0 0,1 0 0 0 0,0 0 0 0 0,0-1 0 0 0,0 0 0 0 0,1 0 0 0 0,0 0 0 0 0,1-1 0 0 0,-1 1-1 0 0,1-1 1 0 0,0 0 0 0 0,0-1 0 0 0,0 0 0 0 0,1 0 0 0 0,0 0 0 0 0,-1-1 0 0 0,1 1 0 0 0,15 3 0 0 0,13 1 109 0 0,0-2 1 0 0,1-1-1 0 0,0-2 0 0 0,39-2 0 0 0,149-15 156 0 0,-65 1-260 0 0,-16 5-32 0 0,226-6 26 0 0,233 3-51 0 0,31-11 0 0 0,-564 16 0 0 0,-46 3 0 0 0,1 1 0 0 0,33 2 0 0 0,-51 1 12 0 0,-4-1 36 0 0,2 0-23 0 0,-2 0 39 0 0,3 0 3 0 0,1 0-3 0 0,-2 1-20 0 0,0-2 1649 0 0,-2 1-2310 0 0,-1-1 361 0 0,1 0 1 0 0,-1 0 0 0 0,1 0 0 0 0,-1 0 0 0 0,0 0 0 0 0,1 0 0 0 0,-1 0-1 0 0,0 0 1 0 0,0 0 0 0 0,0 0 0 0 0,0-1 0 0 0,1-1 0 0 0,4-9-1868 0 0</inkml:trace>
</inkml:ink>
</file>

<file path=ppt/ink/ink14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5.046"/>
    </inkml:context>
    <inkml:brush xml:id="br0">
      <inkml:brushProperty name="width" value="0.1" units="cm"/>
      <inkml:brushProperty name="height" value="0.1" units="cm"/>
      <inkml:brushProperty name="color" value="#008C3A"/>
    </inkml:brush>
  </inkml:definitions>
  <inkml:trace contextRef="#ctx0" brushRef="#br0">44 157 10911 0 0,'-7'-38'1056'0'0,"-9"-36"-494"0"0,-4 29 7780 0 0,25 70-7501 0 0,-2 0 0 0 0,1 30 0 0 0,2 11-427 0 0,41 239 1353 0 0,20 166-883 0 0,-19 64-472 0 0,-19-189 119 0 0,-27-326-444 0 0,12 89 610 0 0,-13-108-750 0 0,-1 0-1 0 0,0 0 1 0 0,1 0 0 0 0,0 0 0 0 0,-1 0 0 0 0,1 0 0 0 0,-1 0 0 0 0,1 0 0 0 0,0 0-1 0 0,0-1 1 0 0,0 1 0 0 0,-1 0 0 0 0,1-1 0 0 0,0 1 0 0 0,0 0 0 0 0,0-1-1 0 0,0 1 1 0 0,0-1 0 0 0,2 1 0 0 0,5 0-607 0 0</inkml:trace>
</inkml:ink>
</file>

<file path=ppt/ink/ink1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7"/>
    </inkml:context>
    <inkml:brush xml:id="br0">
      <inkml:brushProperty name="width" value="0.1" units="cm"/>
      <inkml:brushProperty name="height" value="0.1" units="cm"/>
      <inkml:brushProperty name="color" value="#AB008B"/>
    </inkml:brush>
  </inkml:definitions>
  <inkml:trace contextRef="#ctx0" brushRef="#br0">74 16 10911 0 0,'0'0'987'0'0,"0"-1"-810"0"0,0-3 897 0 0,-26-6 5000 0 0,23 11-5952 0 0,0 1 0 0 0,0-1 0 0 0,1 1 0 0 0,-1 0 0 0 0,1 0 0 0 0,0 0 0 0 0,-1 0 0 0 0,1 0 0 0 0,0 1 0 0 0,0-1 0 0 0,1 1 0 0 0,-1-1 0 0 0,0 1 0 0 0,1 0 0 0 0,0 0 0 0 0,-1 0 0 0 0,1-1 0 0 0,0 1 0 0 0,0 0 0 0 0,1 1 0 0 0,-1 4 0 0 0,-2 6 78 0 0,1 0 0 0 0,0 0 0 0 0,2 20 0 0 0,0-16-89 0 0,1 0 0 0 0,0-1 0 0 0,2 1 0 0 0,0-1 0 0 0,1 0 0 0 0,9 26 0 0 0,-11-39-92 0 0,-1-1 1 0 0,1 1-1 0 0,0-1 1 0 0,0 1-1 0 0,0-1 1 0 0,0 0-1 0 0,0 0 1 0 0,1 0-1 0 0,0 0 1 0 0,-1 0-1 0 0,1-1 1 0 0,0 1-1 0 0,0-1 1 0 0,1 0-1 0 0,-1 0 1 0 0,0 0-1 0 0,1 0 1 0 0,-1 0-1 0 0,1-1 1 0 0,0 0-1 0 0,0 1 1 0 0,-1-1-1 0 0,1-1 1 0 0,0 1-1 0 0,0-1 1 0 0,0 1-1 0 0,0-1 1 0 0,0 0-1 0 0,-1 0 1 0 0,1-1-1 0 0,0 1 1 0 0,0-1-1 0 0,0 0 1 0 0,0 0-1 0 0,5-2 1 0 0,-3 1-2 0 0,-1 0 0 0 0,1 0 0 0 0,0 0 0 0 0,0 0 0 0 0,-1-1 0 0 0,1 0 0 0 0,-1 0 0 0 0,0-1 0 0 0,0 0 0 0 0,0 0 0 0 0,-1 0 0 0 0,1 0 0 0 0,-1-1 0 0 0,0 1 0 0 0,0-1 0 0 0,0 0 0 0 0,-1 0 0 0 0,0-1 0 0 0,0 1 0 0 0,0-1 0 0 0,-1 1 0 0 0,0-1 0 0 0,0 0 0 0 0,0 0-1 0 0,1-7 1 0 0,-3 6 0 0 0,1-1-1 0 0,-1 1 1 0 0,-1-1-1 0 0,1 1 1 0 0,-1-1-1 0 0,-1 1 1 0 0,1-1-1 0 0,-1 1 1 0 0,-1 0-1 0 0,1 0 1 0 0,-1 0-1 0 0,0 0 1 0 0,-1 0-1 0 0,0 1 1 0 0,0-1-1 0 0,0 1 1 0 0,-1 0-1 0 0,1 1 1 0 0,-2-1-1 0 0,-6-6 0 0 0,1 3-93 0 0,0 0 0 0 0,-1 1 0 0 0,0 0 0 0 0,0 1 0 0 0,-25-10 0 0 0</inkml:trace>
</inkml:ink>
</file>

<file path=ppt/ink/ink14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2.545"/>
    </inkml:context>
    <inkml:brush xml:id="br0">
      <inkml:brushProperty name="width" value="0.1" units="cm"/>
      <inkml:brushProperty name="height" value="0.1" units="cm"/>
      <inkml:brushProperty name="color" value="#008C3A"/>
    </inkml:brush>
  </inkml:definitions>
  <inkml:trace contextRef="#ctx0" brushRef="#br0">0 66 3223 0 0,'11'-19'14031'0'0,"-8"15"-13106"0"0,15-4-597 0 0,0 1 0 0 0,0 1 0 0 0,1 0 0 0 0,0 2 0 0 0,0 0 0 0 0,0 1 0 0 0,29-1 0 0 0,-5 3-220 0 0,-1 3 0 0 0,55 8 0 0 0,-95-10-77 0 0,0 1 0 0 0,0 0 1 0 0,-1-1-1 0 0,1 1 0 0 0,0 0 0 0 0,-1 0 0 0 0,1 0 0 0 0,-1 0 0 0 0,1 0 0 0 0,-1 0 0 0 0,1 0 1 0 0,-1 0-1 0 0,0 1 0 0 0,1-1 0 0 0,-1 0 0 0 0,0 1 0 0 0,0-1 0 0 0,0 1 0 0 0,0 0 0 0 0,-1-1 1 0 0,1 1-1 0 0,0 0 0 0 0,-1-1 0 0 0,2 4 0 0 0,-2-3-181 0 0</inkml:trace>
</inkml:ink>
</file>

<file path=ppt/ink/ink14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4.018"/>
    </inkml:context>
    <inkml:brush xml:id="br0">
      <inkml:brushProperty name="width" value="0.1" units="cm"/>
      <inkml:brushProperty name="height" value="0.1" units="cm"/>
      <inkml:brushProperty name="color" value="#008C3A"/>
    </inkml:brush>
  </inkml:definitions>
  <inkml:trace contextRef="#ctx0" brushRef="#br0">11 100 1839 0 0,'-11'-9'15328'0'0,"23"1"-15185"0"0,0-1-1 0 0,0 1 1 0 0,1 1-1 0 0,0 0 1 0 0,0 1-1 0 0,0 1 1 0 0,1 0 0 0 0,0 0-1 0 0,0 1 1 0 0,28-3-1 0 0,60 8 100 0 0,-80 1-119 0 0,0-2-1 0 0,0 0 0 0 0,-1-1 1 0 0,1-1-1 0 0,27-6 0 0 0,-27-1 795 0 0,-9 6 856 0 0,-1 26-1648 0 0,-8-15-1738 0 0</inkml:trace>
</inkml:ink>
</file>

<file path=ppt/ink/ink14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5.864"/>
    </inkml:context>
    <inkml:brush xml:id="br0">
      <inkml:brushProperty name="width" value="0.1" units="cm"/>
      <inkml:brushProperty name="height" value="0.1" units="cm"/>
      <inkml:brushProperty name="color" value="#008C3A"/>
    </inkml:brush>
  </inkml:definitions>
  <inkml:trace contextRef="#ctx0" brushRef="#br0">2 52 5471 0 0,'-1'-4'12423'0'0,"0"-13"-11287"0"0,14 12-855 0 0,1-1 0 0 0,-1 2 0 0 0,1 0 1 0 0,0 1-1 0 0,0 0 0 0 0,24-1 0 0 0,91 3 606 0 0,-73 2-565 0 0,-54-1-249 0 0,40 17 502 0 0,9 1-1573 0 0,-37-15-92 0 0</inkml:trace>
</inkml:ink>
</file>

<file path=ppt/ink/ink14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6.960"/>
    </inkml:context>
    <inkml:brush xml:id="br0">
      <inkml:brushProperty name="width" value="0.1" units="cm"/>
      <inkml:brushProperty name="height" value="0.1" units="cm"/>
      <inkml:brushProperty name="color" value="#008C3A"/>
    </inkml:brush>
  </inkml:definitions>
  <inkml:trace contextRef="#ctx0" brushRef="#br0">0 52 2759 0 0,'5'-2'12225'0'0,"17"-8"-10803"0"0,-4 4-959 0 0,0 0 0 0 0,1 2-1 0 0,-1 0 1 0 0,1 1 0 0 0,0 1 0 0 0,0 1 0 0 0,35 2 0 0 0,-26 0 351 0 0,-1-2 0 0 0,45-6 0 0 0,-68 6-717 0 0,6-3-22 0 0,-2 1 6 0 0,-5 4-318 0 0,0-1 0 0 0,-1 1 0 0 0,1 0 0 0 0,-1 0-1 0 0,1 0 1 0 0,-1 0 0 0 0,1 0 0 0 0,-1 0 0 0 0,0 1-1 0 0,1-1 1 0 0,-1 1 0 0 0,2 2 0 0 0</inkml:trace>
</inkml:ink>
</file>

<file path=ppt/ink/ink14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8.415"/>
    </inkml:context>
    <inkml:brush xml:id="br0">
      <inkml:brushProperty name="width" value="0.1" units="cm"/>
      <inkml:brushProperty name="height" value="0.1" units="cm"/>
      <inkml:brushProperty name="color" value="#008C3A"/>
    </inkml:brush>
  </inkml:definitions>
  <inkml:trace contextRef="#ctx0" brushRef="#br0">0 53 1839 0 0,'0'0'15678'0'0,"11"-18"-14242"0"0,1 14-1167 0 0,1 0 0 0 0,-1 1 1 0 0,1 1-1 0 0,-1 0 0 0 0,23 0 1 0 0,25-5 352 0 0,-27 3 24 0 0,0 0-1 0 0,35 2 0 0 0,-66 2-485 0 0,12 0 897 0 0,-13 0-1058 0 0,1-1 0 0 0,-1 1 0 0 0,1 0 0 0 0,-1 0 0 0 0,1 0 0 0 0,0 1 0 0 0,-1-1 0 0 0,1 0-1 0 0,-1 0 1 0 0,1 1 0 0 0,-1-1 0 0 0,0 1 0 0 0,1-1 0 0 0,-1 1 0 0 0,1 0 0 0 0,-1 0 0 0 0,0-1-1 0 0,0 1 1 0 0,1 0 0 0 0,-1 0 0 0 0,1 2 0 0 0,3 13-4504 0 0</inkml:trace>
</inkml:ink>
</file>

<file path=ppt/ink/ink14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3.007"/>
    </inkml:context>
    <inkml:brush xml:id="br0">
      <inkml:brushProperty name="width" value="0.1" units="cm"/>
      <inkml:brushProperty name="height" value="0.1" units="cm"/>
      <inkml:brushProperty name="color" value="#008C3A"/>
    </inkml:brush>
  </inkml:definitions>
  <inkml:trace contextRef="#ctx0" brushRef="#br0">1 0 2303 0 0,'0'0'16364'0'0,"26"14"-15256"0"0,12-7-131 0 0,1-3 1 0 0,44 1-1 0 0,49 5 491 0 0,-109-6-1192 0 0,-9-1-144 0 0,1 0 0 0 0,-1-1 0 0 0,1-1 0 0 0,28-1 0 0 0,-42 0-57 0 0,35-19-1359 0 0</inkml:trace>
</inkml:ink>
</file>

<file path=ppt/ink/ink14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4.299"/>
    </inkml:context>
    <inkml:brush xml:id="br0">
      <inkml:brushProperty name="width" value="0.1" units="cm"/>
      <inkml:brushProperty name="height" value="0.1" units="cm"/>
      <inkml:brushProperty name="color" value="#008C3A"/>
    </inkml:brush>
  </inkml:definitions>
  <inkml:trace contextRef="#ctx0" brushRef="#br0">0 11 1839 0 0,'0'0'18896'0'0,"32"4"-18152"0"0,243-14 1576 0 0,-254 10-2355 0 0,34 0 695 0 0,-23-5-3402 0 0</inkml:trace>
</inkml:ink>
</file>

<file path=ppt/ink/ink14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3.923"/>
    </inkml:context>
    <inkml:brush xml:id="br0">
      <inkml:brushProperty name="width" value="0.1" units="cm"/>
      <inkml:brushProperty name="height" value="0.1" units="cm"/>
      <inkml:brushProperty name="color" value="#008C3A"/>
    </inkml:brush>
  </inkml:definitions>
  <inkml:trace contextRef="#ctx0" brushRef="#br0">348 16 6447 0 0,'-5'-3'9196'0'0,"-16"-8"-7008"0"0,-23 10-440 0 0,-59 3 68 0 0,94-1-1720 0 0,0 0-1 0 0,0 1 1 0 0,0 0-1 0 0,1 1 1 0 0,-1 0-1 0 0,1 0 0 0 0,0 1 1 0 0,0 0-1 0 0,-10 6 1 0 0,17-9-90 0 0,-5 2 60 0 0,1 0-1 0 0,0 1 0 0 0,0-1 0 0 0,0 1 1 0 0,0 0-1 0 0,1 1 0 0 0,-1-1 0 0 0,1 1 1 0 0,0 0-1 0 0,1 0 0 0 0,-1 0 0 0 0,1 1 1 0 0,0-1-1 0 0,-5 12 0 0 0,7-12-62 0 0,-1-1 1 0 0,0 1-1 0 0,1 0 0 0 0,0-1 1 0 0,0 1-1 0 0,1 0 0 0 0,-1 0 1 0 0,1 0-1 0 0,0 0 0 0 0,0-1 0 0 0,1 1 1 0 0,-1 0-1 0 0,1 0 0 0 0,0 0 1 0 0,0-1-1 0 0,1 1 0 0 0,-1 0 0 0 0,1-1 1 0 0,0 0-1 0 0,4 6 0 0 0,-3-6 5 0 0,1 0-1 0 0,-1 0 0 0 0,1-1 0 0 0,0 1 0 0 0,0-1 0 0 0,0 0 0 0 0,1 0 1 0 0,-1 0-1 0 0,1-1 0 0 0,0 0 0 0 0,0 0 0 0 0,-1 0 0 0 0,1 0 1 0 0,0-1-1 0 0,1 1 0 0 0,-1-1 0 0 0,0-1 0 0 0,9 1 0 0 0,77-3 612 0 0,15 1-28 0 0,-97 2-510 0 0,0 0-1 0 0,0 0 0 0 0,1 1 0 0 0,-1 0 0 0 0,0 1 0 0 0,0 0 0 0 0,-1 0 0 0 0,15 8 0 0 0,-18-8-57 0 0,-1 1 1 0 0,1 0-1 0 0,0 1 0 0 0,-1-1 0 0 0,0 1 1 0 0,0 0-1 0 0,0 0 0 0 0,-1 0 1 0 0,0 1-1 0 0,0-1 0 0 0,0 1 0 0 0,-1 0 1 0 0,1-1-1 0 0,-1 1 0 0 0,-1 0 0 0 0,1 0 1 0 0,-1 1-1 0 0,0-1 0 0 0,-1 0 1 0 0,1 0-1 0 0,-1 7 0 0 0,0-5 4 0 0,0 0 1 0 0,-1-1-1 0 0,1 1 0 0 0,-2 0 1 0 0,1 0-1 0 0,-1 0 0 0 0,0-1 0 0 0,-1 1 1 0 0,1-1-1 0 0,-1 0 0 0 0,-1 1 1 0 0,0-1-1 0 0,0-1 0 0 0,0 1 1 0 0,-1-1-1 0 0,-6 7 0 0 0,1-4 20 0 0,0-1 0 0 0,-1 0 0 0 0,0-1 0 0 0,-1-1-1 0 0,1 0 1 0 0,-1 0 0 0 0,0-1 0 0 0,-1-1 0 0 0,1 0 0 0 0,-1 0 0 0 0,0-1 0 0 0,-17 1-1 0 0,12-2-7 0 0,1-1-1 0 0,0-1 1 0 0,-1 0 0 0 0,1-2-1 0 0,0 0 1 0 0,0 0-1 0 0,0-2 1 0 0,0 0-1 0 0,-21-8 1 0 0</inkml:trace>
</inkml:ink>
</file>

<file path=ppt/ink/ink14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7.961"/>
    </inkml:context>
    <inkml:brush xml:id="br0">
      <inkml:brushProperty name="width" value="0.1" units="cm"/>
      <inkml:brushProperty name="height" value="0.1" units="cm"/>
      <inkml:brushProperty name="color" value="#008C3A"/>
    </inkml:brush>
  </inkml:definitions>
  <inkml:trace contextRef="#ctx0" brushRef="#br0">281 37 2303 0 0,'0'0'5184'0'0,"8"-25"5406"0"0,-10 23-10399 0 0,0 1 0 0 0,1 0 0 0 0,-1 0 0 0 0,0 0 0 0 0,0 0 0 0 0,0 0 0 0 0,0 0 0 0 0,0 0 0 0 0,0 1 0 0 0,0-1 0 0 0,0 1 1 0 0,0 0-1 0 0,0-1 0 0 0,-1 1 0 0 0,1 0 0 0 0,0 0 0 0 0,0 0 0 0 0,0 0 0 0 0,0 1 0 0 0,0-1 0 0 0,0 1 0 0 0,-4 0 0 0 0,-50 14 961 0 0,43-10-1095 0 0,0 0 1 0 0,0 1-1 0 0,0 1 0 0 0,1 0 0 0 0,0 1 1 0 0,0 0-1 0 0,1 1 0 0 0,0 0 1 0 0,-17 19-1 0 0,23-21-52 0 0,0 0 0 0 0,0 0 0 0 0,1 1 0 0 0,-1 0 0 0 0,2 0 0 0 0,-1 0 0 0 0,1 0 0 0 0,1 1 0 0 0,-1 0 0 0 0,1-1 0 0 0,1 1 0 0 0,0 0 0 0 0,0 0 0 0 0,1-1 0 0 0,0 1 0 0 0,2 17-1 0 0,-1-14-3 0 0,1-1 0 0 0,0 0-1 0 0,1 0 1 0 0,0-1 0 0 0,1 1-1 0 0,0-1 1 0 0,0 1-1 0 0,1-1 1 0 0,1 0 0 0 0,-1-1-1 0 0,2 1 1 0 0,-1-1-1 0 0,1-1 1 0 0,1 1 0 0 0,0-1-1 0 0,0 0 1 0 0,0-1 0 0 0,1 0-1 0 0,0 0 1 0 0,0-1-1 0 0,1 0 1 0 0,0-1 0 0 0,0 0-1 0 0,0-1 1 0 0,1 1-1 0 0,-1-2 1 0 0,1 0 0 0 0,0 0-1 0 0,0-1 1 0 0,0 0-1 0 0,0-1 1 0 0,0 0 0 0 0,1-1-1 0 0,-1 0 1 0 0,0-1 0 0 0,18-3-1 0 0,240-32-5712 0 0,-233 28 3920 0 0</inkml:trace>
</inkml:ink>
</file>

<file path=ppt/ink/ink14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0.714"/>
    </inkml:context>
    <inkml:brush xml:id="br0">
      <inkml:brushProperty name="width" value="0.1" units="cm"/>
      <inkml:brushProperty name="height" value="0.1" units="cm"/>
      <inkml:brushProperty name="color" value="#008C3A"/>
    </inkml:brush>
  </inkml:definitions>
  <inkml:trace contextRef="#ctx0" brushRef="#br0">195 51 3679 0 0,'10'-5'6966'0'0,"4"0"-5221"0"0,-13 4-1409 0 0,1 1-1 0 0,-1 0 1 0 0,0-1 0 0 0,0 1-1 0 0,1-1 1 0 0,-1 0 0 0 0,0 1-1 0 0,0-1 1 0 0,0 0 0 0 0,0 0-1 0 0,0 1 1 0 0,0-1 0 0 0,0 0-1 0 0,0 0 1 0 0,0 0 0 0 0,0 0-1 0 0,0 0 1 0 0,-1-1-1 0 0,1 1 1 0 0,0 0 0 0 0,0-2-1 0 0,-2 2-237 0 0,1 0-1 0 0,-1 0 0 0 0,0 0 0 0 0,1 0 1 0 0,-1 0-1 0 0,0 0 0 0 0,0 0 0 0 0,0 1 0 0 0,0-1 1 0 0,1 0-1 0 0,-1 0 0 0 0,0 1 0 0 0,-1-1 0 0 0,1 1 1 0 0,0-1-1 0 0,0 1 0 0 0,0-1 0 0 0,0 1 0 0 0,0 0 1 0 0,0-1-1 0 0,-1 1 0 0 0,1 0 0 0 0,0 0 1 0 0,0 0-1 0 0,0 0 0 0 0,-2 0 0 0 0,-10-2-6 0 0,1 0-1 0 0,-1 1 1 0 0,1 1 0 0 0,-1 0-1 0 0,0 0 1 0 0,1 2 0 0 0,-1-1-1 0 0,-19 6 1 0 0,27-5-65 0 0,1-1 0 0 0,-1 1 0 0 0,1 0 0 0 0,0 0 1 0 0,0 0-1 0 0,0 1 0 0 0,0-1 0 0 0,0 1 0 0 0,0 0 0 0 0,1 0 0 0 0,-1 1 0 0 0,1-1 0 0 0,0 1 0 0 0,0-1 0 0 0,0 1 0 0 0,1 0 0 0 0,-1 0 0 0 0,1 0 1 0 0,0 1-1 0 0,0-1 0 0 0,0 0 0 0 0,1 1 0 0 0,0-1 0 0 0,0 1 0 0 0,0 0 0 0 0,-1 6 0 0 0,2-9-27 0 0,0 0 0 0 0,0 0 0 0 0,0-1 0 0 0,0 1 0 0 0,0 0 0 0 0,1 0 0 0 0,-1-1 0 0 0,0 1 0 0 0,1 0 0 0 0,-1-1 1 0 0,1 1-1 0 0,0 0 0 0 0,0-1 0 0 0,-1 1 0 0 0,1-1 0 0 0,0 1 0 0 0,0-1 0 0 0,1 1 0 0 0,-1-1 0 0 0,0 0 0 0 0,0 1 0 0 0,1-1 0 0 0,-1 0 0 0 0,0 0 0 0 0,1 0 0 0 0,2 1 0 0 0,43 14-29 0 0,-31-13 33 0 0,9 5 4 0 0,7 2 15 0 0,0 1 0 0 0,32 16 0 0 0,-53-21-17 0 0,-1 0-1 0 0,0 0 0 0 0,-1 1 1 0 0,1 0-1 0 0,-1 1 1 0 0,-1-1-1 0 0,1 2 0 0 0,-2-1 1 0 0,14 19-1 0 0,-15-18 14 0 0,-1 1 0 0 0,0-1-1 0 0,0 1 1 0 0,-1 0 0 0 0,0 0 0 0 0,-1 1 0 0 0,0-1-1 0 0,2 16 1 0 0,-4-22-12 0 0,-1 0 0 0 0,1-1-1 0 0,-1 1 1 0 0,0 0 0 0 0,0 0-1 0 0,-1-1 1 0 0,1 1 0 0 0,-1 0 0 0 0,0-1-1 0 0,0 1 1 0 0,0 0 0 0 0,0-1-1 0 0,0 1 1 0 0,-1-1 0 0 0,0 0 0 0 0,0 1-1 0 0,0-1 1 0 0,0 0 0 0 0,0 0-1 0 0,0 0 1 0 0,-1-1 0 0 0,0 1 0 0 0,1-1-1 0 0,-1 1 1 0 0,0-1 0 0 0,0 0-1 0 0,-6 4 1 0 0,-11 3 27 0 0,0-1 0 0 0,0 0 0 0 0,-1-2 0 0 0,0 0 1 0 0,0-1-1 0 0,-1-2 0 0 0,1 0 0 0 0,-1-1 0 0 0,0-1 0 0 0,-37-3 0 0 0,30-3-66 0 0,29 5-77 0 0</inkml:trace>
</inkml:ink>
</file>

<file path=ppt/ink/ink1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8"/>
    </inkml:context>
    <inkml:brush xml:id="br0">
      <inkml:brushProperty name="width" value="0.1" units="cm"/>
      <inkml:brushProperty name="height" value="0.1" units="cm"/>
      <inkml:brushProperty name="color" value="#F6630D"/>
    </inkml:brush>
  </inkml:definitions>
  <inkml:trace contextRef="#ctx0" brushRef="#br0">28 309 10447 0 0,'0'0'5848'0'0,"-11"-32"-577"0"0,8 24-5148 0 0,0 1 0 0 0,0-1 0 0 0,1 1 0 0 0,1-1 0 0 0,-1 0 1 0 0,1 0-1 0 0,0 0 0 0 0,1 0 0 0 0,0 0 0 0 0,0 0 0 0 0,1 0 0 0 0,0 1 1 0 0,0-1-1 0 0,4-13 0 0 0,-1 7-22 0 0,1-1 0 0 0,1 0 1 0 0,0 1-1 0 0,0 0 0 0 0,1 1 1 0 0,15-22-1 0 0,-20 33-91 0 0,-1 0 0 0 0,1 0 0 0 0,-1 0 0 0 0,1 0 0 0 0,0 0 0 0 0,0 1 0 0 0,0-1 0 0 0,0 0 1 0 0,0 1-1 0 0,0-1 0 0 0,0 1 0 0 0,0 0 0 0 0,1 0 0 0 0,-1 0 0 0 0,0 0 0 0 0,4-1 0 0 0,-4 2 4 0 0,0 0 0 0 0,-1 0 1 0 0,1 0-1 0 0,0 1 0 0 0,-1-1 0 0 0,1 0 0 0 0,0 1 0 0 0,-1-1 1 0 0,1 1-1 0 0,-1-1 0 0 0,1 1 0 0 0,-1 0 0 0 0,1 0 0 0 0,-1 0 1 0 0,0-1-1 0 0,1 1 0 0 0,-1 1 0 0 0,0-1 0 0 0,2 1 0 0 0,1 3 18 0 0,0 0 0 0 0,0 1 0 0 0,-1-1 0 0 0,0 1 0 0 0,0 0 0 0 0,0 0 0 0 0,0 0 0 0 0,-1 0-1 0 0,0 0 1 0 0,-1 1 0 0 0,2 6 0 0 0,0 11-87 0 0,-1 1 0 0 0,-1-1 0 0 0,-2 1-1 0 0,-6 46 1 0 0,-28 100-432 0 0,11-63 299 0 0,18-77-6 0 0,4-16 131 0 0,-1 1 0 0 0,0-1 0 0 0,-1 0 0 0 0,-9 22 652 0 0,36-66-22 0 0,-17 26-550 0 0,1 0 0 0 0,0 0 1 0 0,0 1-1 0 0,0 0 1 0 0,0 0-1 0 0,1 1 0 0 0,-1 0 1 0 0,1 0-1 0 0,-1 1 0 0 0,9 0 1 0 0,81 10 128 0 0,-50-4 110 0 0,-13-1-185 0 0,-27-3-286 0 0,0-1-1 0 0,0 0 0 0 0,1 0 1 0 0,-1 0-1 0 0,0-1 1 0 0,0 0-1 0 0,1-1 0 0 0,7-1 1 0 0,-3-1-868 0 0</inkml:trace>
</inkml:ink>
</file>

<file path=ppt/ink/ink14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1.724"/>
    </inkml:context>
    <inkml:brush xml:id="br0">
      <inkml:brushProperty name="width" value="0.1" units="cm"/>
      <inkml:brushProperty name="height" value="0.1" units="cm"/>
      <inkml:brushProperty name="color" value="#008C3A"/>
    </inkml:brush>
  </inkml:definitions>
  <inkml:trace contextRef="#ctx0" brushRef="#br0">258 37 5063 0 0,'-5'-9'12928'0'0,"-8"-10"-10329"0"0,9 17-2470 0 0,-1 1 1 0 0,1-1 0 0 0,-1 1-1 0 0,1 0 1 0 0,-1 1-1 0 0,0-1 1 0 0,0 1 0 0 0,1 0-1 0 0,-1 0 1 0 0,0 0-1 0 0,1 1 1 0 0,-1-1 0 0 0,0 1-1 0 0,1 0 1 0 0,-1 1-1 0 0,1-1 1 0 0,-1 1 0 0 0,1 0-1 0 0,0 0 1 0 0,-1 0-1 0 0,1 1 1 0 0,-5 4-1 0 0,0-1-98 0 0,1 0 0 0 0,-1 1 0 0 0,2 0-1 0 0,-1 1 1 0 0,1 0 0 0 0,0 0 0 0 0,1 1-1 0 0,-11 17 1 0 0,8-9 53 0 0,2 0 0 0 0,-1 0 0 0 0,2 1-1 0 0,0 0 1 0 0,2 1 0 0 0,-1-1 0 0 0,2 1-1 0 0,-1 29 1 0 0,4-42-65 0 0,0 0-1 0 0,0 0 0 0 0,0 0 0 0 0,1 0 1 0 0,0-1-1 0 0,0 1 0 0 0,1 0 1 0 0,0 0-1 0 0,0-1 0 0 0,0 1 0 0 0,1-1 1 0 0,-1 1-1 0 0,1-1 0 0 0,0 0 1 0 0,1 0-1 0 0,-1-1 0 0 0,1 1 1 0 0,0-1-1 0 0,1 1 0 0 0,-1-1 0 0 0,0-1 1 0 0,1 1-1 0 0,0-1 0 0 0,0 1 1 0 0,0-1-1 0 0,1-1 0 0 0,-1 1 1 0 0,0-1-1 0 0,1 0 0 0 0,9 2 0 0 0,1-1 63 0 0,0 0-1 0 0,1-2 0 0 0,-1 0 0 0 0,1-1 0 0 0,-1-1 1 0 0,1 0-1 0 0,17-4 0 0 0,32-2-8559 0 0</inkml:trace>
</inkml:ink>
</file>

<file path=ppt/ink/ink14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8.195"/>
    </inkml:context>
    <inkml:brush xml:id="br0">
      <inkml:brushProperty name="width" value="0.1" units="cm"/>
      <inkml:brushProperty name="height" value="0.1" units="cm"/>
      <inkml:brushProperty name="color" value="#008C3A"/>
    </inkml:brush>
  </inkml:definitions>
  <inkml:trace contextRef="#ctx0" brushRef="#br0">312 18 9151 0 0,'0'0'831'0'0,"-38"-7"3974"0"0,-14-3-696 0 0,45 10-3927 0 0,0 0 0 0 0,0 0 0 0 0,0 1 0 0 0,0 0 1 0 0,0 0-1 0 0,0 0 0 0 0,1 1 0 0 0,-12 4 0 0 0,8-2-42 0 0,1-1-1 0 0,0 1 0 0 0,1 1 1 0 0,-1-1-1 0 0,1 1 1 0 0,0 1-1 0 0,0 0 0 0 0,0 0 1 0 0,1 0-1 0 0,-10 12 0 0 0,16-18-133 0 0,1 1-1 0 0,-1 0 1 0 0,0 0-1 0 0,0 0 1 0 0,1 0-1 0 0,-1-1 1 0 0,1 1-1 0 0,-1 0 0 0 0,1 0 1 0 0,-1 0-1 0 0,1 0 1 0 0,-1 0-1 0 0,1 0 1 0 0,0 0-1 0 0,0 0 0 0 0,-1 0 1 0 0,1 1-1 0 0,0-1 1 0 0,0 0-1 0 0,0 0 1 0 0,0 0-1 0 0,0 0 0 0 0,0 0 1 0 0,1 0-1 0 0,-1 0 1 0 0,1 2-1 0 0,0-1 14 0 0,0 1-1 0 0,0-1 1 0 0,0 0 0 0 0,1 1-1 0 0,-1-1 1 0 0,1 0-1 0 0,-1 0 1 0 0,1 0-1 0 0,0 0 1 0 0,0 0 0 0 0,0 0-1 0 0,0-1 1 0 0,0 1-1 0 0,0-1 1 0 0,0 1 0 0 0,1-1-1 0 0,-1 0 1 0 0,4 2-1 0 0,46 15 132 0 0,-44-16-109 0 0,40 12 283 0 0,-31-10-239 0 0,-1 0 0 0 0,1 2 0 0 0,-1 0 0 0 0,18 10 0 0 0,-30-14-64 0 0,0 1 1 0 0,0 0 0 0 0,0-1 0 0 0,0 1 0 0 0,-1 1 0 0 0,0-1 0 0 0,1 0 0 0 0,-1 1 0 0 0,0 0 0 0 0,-1 0 0 0 0,1 0 0 0 0,-1 0-1 0 0,1 0 1 0 0,-1 0 0 0 0,-1 1 0 0 0,1-1 0 0 0,-1 0 0 0 0,1 1 0 0 0,0 9 0 0 0,0-2 38 0 0,-1 1 1 0 0,-1 0 0 0 0,0 0 0 0 0,-1 0-1 0 0,0 0 1 0 0,-1-1 0 0 0,-1 1-1 0 0,-7 24 1 0 0,7-30-26 0 0,0 1 0 0 0,0-1 0 0 0,-1 0 0 0 0,0 0 0 0 0,0 0 0 0 0,-1 0 0 0 0,0-1 0 0 0,0 0 0 0 0,-1 0 0 0 0,1 0 0 0 0,-1 0 0 0 0,-1-1 0 0 0,1 0 0 0 0,-1-1 0 0 0,-10 7 0 0 0,10-8 64 0 0,1 0 0 0 0,-1-1 0 0 0,0 0 0 0 0,0 0 0 0 0,0 0 0 0 0,0-1-1 0 0,0 0 1 0 0,0 0 0 0 0,0-1 0 0 0,-14-1 0 0 0,3-1 251 0 0,-1-2 1 0 0,-33-10-1 0 0,46 12-383 0 0,-1 0-1 0 0,0 1 1 0 0,0 0 0 0 0,0 0-1 0 0,0 1 1 0 0,-9-1 0 0 0,15 1-149 0 0,11 3-3648 0 0</inkml:trace>
</inkml:ink>
</file>

<file path=ppt/ink/ink14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0.760"/>
    </inkml:context>
    <inkml:brush xml:id="br0">
      <inkml:brushProperty name="width" value="0.1" units="cm"/>
      <inkml:brushProperty name="height" value="0.1" units="cm"/>
      <inkml:brushProperty name="color" value="#008C3A"/>
    </inkml:brush>
  </inkml:definitions>
  <inkml:trace contextRef="#ctx0" brushRef="#br0">0 62 7711 0 0,'0'0'704'0'0,"6"-43"12521"0"0,-4 51-11149 0 0,9 29-879 0 0,19 54-1271 0 0,-18-58 85 0 0,3 1-1 0 0,0-2 1 0 0,2 0 0 0 0,2-1-1 0 0,26 35 1 0 0,-44-64 5 0 0,0 0-1 0 0,1-1 1 0 0,-1 1 0 0 0,0-1-1 0 0,1 0 1 0 0,-1 1 0 0 0,1-1-1 0 0,-1 0 1 0 0,1 0-1 0 0,-1 1 1 0 0,1-1 0 0 0,0-1-1 0 0,0 1 1 0 0,0 0 0 0 0,-1 0-1 0 0,1-1 1 0 0,0 1-1 0 0,0-1 1 0 0,0 1 0 0 0,0-1-1 0 0,0 0 1 0 0,0 0 0 0 0,0 0-1 0 0,4 0 1 0 0,-4-1 38 0 0,1-1 0 0 0,-1 1 0 0 0,1-1 0 0 0,-1 1 0 0 0,0-1 0 0 0,0 0 0 0 0,0 1-1 0 0,0-1 1 0 0,0 0 0 0 0,0 0 0 0 0,0-1 0 0 0,0 1 0 0 0,-1 0 0 0 0,1-1 0 0 0,0-2 0 0 0,6-12 204 0 0,-1 1 0 0 0,-1-1 0 0 0,0-1 0 0 0,3-18 0 0 0,1-6-67 0 0,21-46 0 0 0,-16 47-245 0 0,10-46 1 0 0,-24 87-4 0 0,-1-1-1 0 0,0 0 1 0 0,1 1 0 0 0,-1-1 0 0 0,0 1-1 0 0,1-1 1 0 0,-1 1 0 0 0,1-1 0 0 0,-1 1 0 0 0,1-1-1 0 0,-1 1 1 0 0,1-1 0 0 0,0 1 0 0 0,-1-1-1 0 0,1 1 1 0 0,0 0 0 0 0,-1-1 0 0 0,1 1-1 0 0,0 0 1 0 0,-1 0 0 0 0,1 0 0 0 0,0-1 0 0 0,-1 1-1 0 0,1 0 1 0 0,0 0 0 0 0,0 0 0 0 0,-1 0-1 0 0,1 0 1 0 0,0 0 0 0 0,-1 0 0 0 0,1 1 0 0 0,0-1-1 0 0,0 0 1 0 0,0 1 0 0 0,10 1-3410 0 0</inkml:trace>
</inkml:ink>
</file>

<file path=ppt/ink/ink14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476"/>
    </inkml:context>
    <inkml:brush xml:id="br0">
      <inkml:brushProperty name="width" value="0.1" units="cm"/>
      <inkml:brushProperty name="height" value="0.1" units="cm"/>
      <inkml:brushProperty name="color" value="#008C3A"/>
    </inkml:brush>
  </inkml:definitions>
  <inkml:trace contextRef="#ctx0" brushRef="#br0">74 223 4143 0 0,'0'0'191'0'0,"0"0"-11"0"0,-5 0 1505 0 0,-15-4 6691 0 0,-10-13-4318 0 0,12 7-3012 0 0,18 9-734 0 0,1 0-225 0 0,0-1 0 0 0,0 1-1 0 0,0-1 1 0 0,0 1 0 0 0,0-1 0 0 0,1 1-1 0 0,-1 0 1 0 0,1-1 0 0 0,-1 1 0 0 0,1 0-1 0 0,-1 0 1 0 0,1 0 0 0 0,0 0 0 0 0,0 1-1 0 0,-1-1 1 0 0,1 0 0 0 0,0 1 0 0 0,0-1-1 0 0,0 1 1 0 0,2-1 0 0 0,52-11 339 0 0,-50 10-221 0 0,59-13 1022 0 0,91-36 0 0 0,-20 6-1230 0 0,-89 29-20 0 0,-35 10 7 0 0,0 2 0 0 0,0 0-1 0 0,1 0 1 0 0,0 1-1 0 0,-1 0 1 0 0,1 1 0 0 0,0 1-1 0 0,0 0 1 0 0,20 2-1 0 0,-28 0-122 0 0</inkml:trace>
</inkml:ink>
</file>

<file path=ppt/ink/ink14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956"/>
    </inkml:context>
    <inkml:brush xml:id="br0">
      <inkml:brushProperty name="width" value="0.1" units="cm"/>
      <inkml:brushProperty name="height" value="0.1" units="cm"/>
      <inkml:brushProperty name="color" value="#008C3A"/>
    </inkml:brush>
  </inkml:definitions>
  <inkml:trace contextRef="#ctx0" brushRef="#br0">190 29 9271 0 0,'0'0'3674'0'0,"-2"-28"3996"0"0,11 48-7468 0 0,-1 1 0 0 0,0 1 0 0 0,-2-1 0 0 0,0 1 0 0 0,-2 0 0 0 0,4 44 0 0 0,-6-48-86 0 0,-2 0 1 0 0,-1 0-1 0 0,0 0 0 0 0,-1 0 0 0 0,-1 0 0 0 0,0 0 1 0 0,-2-1-1 0 0,0 1 0 0 0,-9 20 0 0 0,-8-8 75 0 0,18-26-104 0 0,0-1 1 0 0,0 1 0 0 0,-1-1 0 0 0,0 0 0 0 0,1 0-1 0 0,-1-1 1 0 0,0 0 0 0 0,-6 3 0 0 0,5-4-7 0 0,1 1 1 0 0,-1-1-1 0 0,1 0 1 0 0,-1 0 0 0 0,1 0-1 0 0,-1-1 1 0 0,0 0-1 0 0,1 0 1 0 0,-1 0-1 0 0,0-1 1 0 0,1 1-1 0 0,-1-2 1 0 0,1 1-1 0 0,-1 0 1 0 0,1-1-1 0 0,0 0 1 0 0,0-1-1 0 0,0 1 1 0 0,0-1 0 0 0,0 0-1 0 0,0 0 1 0 0,-7-6-1 0 0,11 8-79 0 0,1 0-1 0 0,-1 0 1 0 0,1 0-1 0 0,-1 0 1 0 0,1 0-1 0 0,-1 0 0 0 0,1-1 1 0 0,0 1-1 0 0,0 0 1 0 0,-1 0-1 0 0,1 0 1 0 0,0 0-1 0 0,0 0 1 0 0,0-1-1 0 0,0 1 1 0 0,0 0-1 0 0,1 0 1 0 0,-1 0-1 0 0,0 0 1 0 0,0 0-1 0 0,1 0 1 0 0,-1 0-1 0 0,1-1 1 0 0,-1 1-1 0 0,1 0 1 0 0,-1 0-1 0 0,1 1 1 0 0,1-2-1 0 0,24-35-822 0 0,-14 23-674 0 0,-2 0-408 0 0</inkml:trace>
</inkml:ink>
</file>

<file path=ppt/ink/ink14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5.784"/>
    </inkml:context>
    <inkml:brush xml:id="br0">
      <inkml:brushProperty name="width" value="0.1" units="cm"/>
      <inkml:brushProperty name="height" value="0.1" units="cm"/>
      <inkml:brushProperty name="color" value="#008C3A"/>
    </inkml:brush>
  </inkml:definitions>
  <inkml:trace contextRef="#ctx0" brushRef="#br0">222 5 8207 0 0,'19'-3'9631'0'0,"-19"3"-9537"0"0,0 0 1 0 0,-1 0-1 0 0,1 0 1 0 0,0 0 0 0 0,0-1-1 0 0,-1 1 1 0 0,1 0-1 0 0,0 0 1 0 0,0 0-1 0 0,-1 0 1 0 0,1 0-1 0 0,0 0 1 0 0,0 0-1 0 0,0 1 1 0 0,-1-1-1 0 0,1 0 1 0 0,0 0 0 0 0,0 0-1 0 0,-1 0 1 0 0,1 0-1 0 0,-16-1 149 0 0,1 1 0 0 0,-1 0 0 0 0,1 1 0 0 0,-1 0 1 0 0,1 2-1 0 0,-1 0 0 0 0,1 0 0 0 0,0 2 0 0 0,0-1 0 0 0,1 2 0 0 0,-1 0 0 0 0,-19 12 0 0 0,33-17-179 0 0,0 0-11 0 0,-4 3-42 0 0,2 1-23 0 0,2-4 10 0 0,1 1 0 0 0,0-1-1 0 0,0 0 1 0 0,0 0 0 0 0,0 0 0 0 0,0 1-1 0 0,0-1 1 0 0,0 0 0 0 0,0 0 0 0 0,1 0-1 0 0,-1 0 1 0 0,0 1 0 0 0,1-1 0 0 0,-1 0-1 0 0,0 0 1 0 0,1 0 0 0 0,0 0 0 0 0,-1 0-1 0 0,1 0 1 0 0,0 0 0 0 0,-1 0 0 0 0,1 0-1 0 0,0 0 1 0 0,0 0 0 0 0,0-1 0 0 0,0 1-1 0 0,0 0 1 0 0,0-1 0 0 0,0 1 0 0 0,1 0-1 0 0,29 18-51 0 0,-31-19 54 0 0,94 38-2 0 0,-73-32 4 0 0,-1 1 0 0 0,0 1 0 0 0,0 1 0 0 0,-1 1 1 0 0,28 19-1 0 0,-45-28 11 0 0,0 1 0 0 0,0-1 0 0 0,0 1 0 0 0,0 0 1 0 0,0-1-1 0 0,-1 1 0 0 0,1 0 0 0 0,-1 0 0 0 0,1 0 0 0 0,-1 0 1 0 0,0 0-1 0 0,1 1 0 0 0,-1-1 0 0 0,0 0 0 0 0,-1 0 0 0 0,1 1 1 0 0,0-1-1 0 0,-1 1 0 0 0,1-1 0 0 0,-1 0 0 0 0,0 1 0 0 0,0-1 1 0 0,0 1-1 0 0,0-1 0 0 0,0 1 0 0 0,0-1 0 0 0,-1 1 0 0 0,1-1 1 0 0,-1 0-1 0 0,0 1 0 0 0,1-1 0 0 0,-1 0 0 0 0,0 1 0 0 0,-1-1 1 0 0,-1 4-1 0 0,-1-2 27 0 0,1 0 0 0 0,-1 1 0 0 0,1-1 1 0 0,-1-1-1 0 0,0 1 0 0 0,-1-1 0 0 0,1 0 0 0 0,0 1 1 0 0,-1-2-1 0 0,0 1 0 0 0,0-1 0 0 0,0 1 0 0 0,0-1 1 0 0,0-1-1 0 0,-7 2 0 0 0,-5 1-19 0 0,-2 0 38 0 0,0 0-1 0 0,0-1 0 0 0,-1 0 1 0 0,1-2-1 0 0,-1 0 0 0 0,1-2 1 0 0,-32-4-1 0 0,49 5-182 0 0,0-1 1 0 0,0 1-1 0 0,0-1 1 0 0,1 0-1 0 0,-1 1 0 0 0,0-1 1 0 0,1 0-1 0 0,-1 0 0 0 0,1 0 1 0 0,-1-1-1 0 0,1 1 0 0 0,0 0 1 0 0,-1 0-1 0 0,1-1 0 0 0,0 1 1 0 0,0-1-1 0 0,-2-2 0 0 0,3 3-278 0 0,-1-1 0 0 0,0 1 0 0 0,1-1-1 0 0,-1 0 1 0 0,1 0 0 0 0,0 1 0 0 0,-1-1-1 0 0,1 0 1 0 0,0 0 0 0 0,0 1 0 0 0,0-1-1 0 0,0 0 1 0 0,1-2 0 0 0</inkml:trace>
</inkml:ink>
</file>

<file path=ppt/ink/ink14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6.434"/>
    </inkml:context>
    <inkml:brush xml:id="br0">
      <inkml:brushProperty name="width" value="0.1" units="cm"/>
      <inkml:brushProperty name="height" value="0.1" units="cm"/>
      <inkml:brushProperty name="color" value="#008C3A"/>
    </inkml:brush>
  </inkml:definitions>
  <inkml:trace contextRef="#ctx0" brushRef="#br0">1 102 5063 0 0,'0'0'1931'0'0,"29"22"6456"0"0,-15-5-7241 0 0,-2 1 0 0 0,0 0 1 0 0,18 37-1 0 0,19 32-167 0 0,-44-80-888 0 0,1 0-1 0 0,-1 0 1 0 0,1 0-1 0 0,1-1 0 0 0,-1 0 1 0 0,1 0-1 0 0,0-1 1 0 0,13 9-1 0 0,-18-14-16 0 0,0 1 1 0 0,-1-1-1 0 0,1 1 0 0 0,0-1 1 0 0,-1 0-1 0 0,1 1 0 0 0,0-1 1 0 0,0 0-1 0 0,0 0 0 0 0,-1 0 1 0 0,1 0-1 0 0,0-1 0 0 0,0 1 1 0 0,-1 0-1 0 0,1-1 0 0 0,0 1 1 0 0,-1-1-1 0 0,1 0 0 0 0,0 1 1 0 0,-1-1-1 0 0,1 0 0 0 0,-1 0 0 0 0,1 0 1 0 0,-1 0-1 0 0,1 0 0 0 0,-1-1 1 0 0,0 1-1 0 0,0 0 0 0 0,0-1 1 0 0,0 1-1 0 0,0 0 0 0 0,0-1 1 0 0,2-2-1 0 0,5-9 266 0 0,-1 0 1 0 0,0-1-1 0 0,6-15 1 0 0,-4 9-102 0 0,8-14 140 0 0,71-128-89 0 0,-78 149-2426 0 0,2 0 0 0 0,0 1 1 0 0,21-19-1 0 0,-14 22 34 0 0</inkml:trace>
</inkml:ink>
</file>

<file path=ppt/ink/ink14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275"/>
    </inkml:context>
    <inkml:brush xml:id="br0">
      <inkml:brushProperty name="width" value="0.1" units="cm"/>
      <inkml:brushProperty name="height" value="0.1" units="cm"/>
      <inkml:brushProperty name="color" value="#008C3A"/>
    </inkml:brush>
  </inkml:definitions>
  <inkml:trace contextRef="#ctx0" brushRef="#br0">0 198 11287 0 0,'0'0'256'0'0,"8"15"4002"0"0,71-33 669 0 0,39-22-1944 0 0,-100 31-2643 0 0,-1 0 0 0 0,1-1 0 0 0,-2-1 0 0 0,0-1 0 0 0,29-26 0 0 0,-25 20 73 0 0,46-30 1 0 0</inkml:trace>
</inkml:ink>
</file>

<file path=ppt/ink/ink14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644"/>
    </inkml:context>
    <inkml:brush xml:id="br0">
      <inkml:brushProperty name="width" value="0.1" units="cm"/>
      <inkml:brushProperty name="height" value="0.1" units="cm"/>
      <inkml:brushProperty name="color" value="#008C3A"/>
    </inkml:brush>
  </inkml:definitions>
  <inkml:trace contextRef="#ctx0" brushRef="#br0">51 1 16207 0 0,'0'0'3170'0'0,"20"1"-1756"0"0,1 14-326 0 0,5 3-545 0 0,0 1-1 0 0,34 34 0 0 0,-55-49-538 0 0,-1 1 0 0 0,1 0 0 0 0,-1 0 0 0 0,0 1 0 0 0,0-1 0 0 0,0 1 0 0 0,-1 0 0 0 0,0 0 0 0 0,0 0 0 0 0,0 0 0 0 0,-1 1 0 0 0,0-1 0 0 0,0 1 0 0 0,-1-1 0 0 0,0 1 0 0 0,0 0 0 0 0,0 12 0 0 0,-2-12 44 0 0,-1 0 0 0 0,0-1-1 0 0,0 1 1 0 0,0-1 0 0 0,-1 0 0 0 0,0 0 0 0 0,0 0 0 0 0,-1 0 0 0 0,1 0-1 0 0,-1-1 1 0 0,-8 9 0 0 0,-61 56 722 0 0,44-44-493 0 0,27-24-263 0 0,-43 35 111 0 0,43-36-105 0 0,0 0 0 0 0,0 0 0 0 0,1 0 0 0 0,-1 0 0 0 0,0 0 0 0 0,0 0 0 0 0,0-1 0 0 0,0 1 0 0 0,0-1 1 0 0,0 1-1 0 0,0-1 0 0 0,0 0 0 0 0,0 0 0 0 0,-1 1 0 0 0,1-2 0 0 0,0 1 0 0 0,0 0 0 0 0,0 0 0 0 0,0-1 0 0 0,0 1 0 0 0,0-1 0 0 0,0 1 0 0 0,0-1 0 0 0,-3-1 0 0 0,4 0-67 0 0,0 0 0 0 0,0 1 0 0 0,-1-1 0 0 0,1 0 0 0 0,0 0 0 0 0,1 0 0 0 0,-1 1 0 0 0,0-1 0 0 0,0 0 0 0 0,1 0 0 0 0,-1 0 0 0 0,1-1 0 0 0,0 1 0 0 0,-1 0 0 0 0,1 0 0 0 0,0 0 0 0 0,0 0 0 0 0,1-3 0 0 0,-1-1-505 0 0,-1-7-331 0 0</inkml:trace>
</inkml:ink>
</file>

<file path=ppt/ink/ink14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2.074"/>
    </inkml:context>
    <inkml:brush xml:id="br0">
      <inkml:brushProperty name="width" value="0.1" units="cm"/>
      <inkml:brushProperty name="height" value="0.1" units="cm"/>
      <inkml:brushProperty name="color" value="#008C3A"/>
    </inkml:brush>
  </inkml:definitions>
  <inkml:trace contextRef="#ctx0" brushRef="#br0">148 25 3223 0 0,'23'-13'17144'0'0,"-26"11"-17019"0"0,0 1 0 0 0,0-1 1 0 0,0 1-1 0 0,-1 0 0 0 0,1 0 0 0 0,0 0 0 0 0,-1 0 0 0 0,1 1 0 0 0,-1-1 0 0 0,1 1 0 0 0,-1 0 0 0 0,1 0 1 0 0,-1 0-1 0 0,1 0 0 0 0,-1 1 0 0 0,1-1 0 0 0,-1 1 0 0 0,1 0 0 0 0,-4 2 0 0 0,-3-1 12 0 0,0 1-1 0 0,0 1 0 0 0,0 0 1 0 0,0 0-1 0 0,-11 8 0 0 0,19-11-133 0 0,0 0-1 0 0,0 0 1 0 0,1 0 0 0 0,-1 0-1 0 0,0 0 1 0 0,1 0 0 0 0,-1 1-1 0 0,1-1 1 0 0,0 0 0 0 0,-1 1-1 0 0,1-1 1 0 0,0 1 0 0 0,0 0-1 0 0,0-1 1 0 0,0 1 0 0 0,0 0-1 0 0,0-1 1 0 0,0 1-1 0 0,1 0 1 0 0,-1 0 0 0 0,1 0-1 0 0,-1 0 1 0 0,1 0 0 0 0,0 0-1 0 0,0 0 1 0 0,0 0 0 0 0,0 0-1 0 0,0 0 1 0 0,0-1 0 0 0,0 1-1 0 0,1 0 1 0 0,-1 0 0 0 0,1 0-1 0 0,-1 0 1 0 0,3 3-1 0 0,0 0-29 0 0,0-1 0 0 0,0 1-1 0 0,1-1 1 0 0,0 0 0 0 0,0-1-1 0 0,0 1 1 0 0,9 6-1 0 0,-11-9 48 0 0,13 7-17 0 0,0 0 0 0 0,1-1 0 0 0,0-1 0 0 0,0-1 0 0 0,0 0-1 0 0,0-1 1 0 0,34 4 0 0 0,-24-4 15 0 0,-1 1 0 0 0,43 15 0 0 0,-62-17-1 0 0,1-1-1 0 0,0 2 1 0 0,-1-1 0 0 0,0 1 0 0 0,0 0-1 0 0,0 0 1 0 0,0 1 0 0 0,-1-1 0 0 0,0 1-1 0 0,0 0 1 0 0,0 1 0 0 0,0-1 0 0 0,-1 1-1 0 0,4 7 1 0 0,-5-9 13 0 0,-1 0 0 0 0,1 0 0 0 0,-1 1 0 0 0,0-1 0 0 0,-1 1 0 0 0,1-1 0 0 0,-1 1 0 0 0,0 0 0 0 0,0 0 0 0 0,0-1 0 0 0,0 1 0 0 0,-1 0 0 0 0,0 0 0 0 0,0 0 0 0 0,-1 0 0 0 0,1 0 0 0 0,-1-1 0 0 0,0 1 0 0 0,0 0 0 0 0,-1 0 0 0 0,1-1 0 0 0,-1 1 0 0 0,0-1 0 0 0,0 1 0 0 0,-1-1 1 0 0,1 0-1 0 0,-1 0 0 0 0,0 0 0 0 0,0 0 0 0 0,0-1 0 0 0,-1 1 0 0 0,1-1 0 0 0,-1 0 0 0 0,0 0 0 0 0,0 0 0 0 0,0 0 0 0 0,0-1 0 0 0,0 1 0 0 0,-1-1 0 0 0,1 0 0 0 0,-1 0 0 0 0,-5 1 0 0 0,-21 3 4 0 0,0-2 0 0 0,-1-1 1 0 0,1-1-1 0 0,-1-1 0 0 0,1-2 1 0 0,-1-1-1 0 0,-50-11 0 0 0,80 13 6 0 0</inkml:trace>
</inkml:ink>
</file>

<file path=ppt/ink/ink1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79"/>
    </inkml:context>
    <inkml:brush xml:id="br0">
      <inkml:brushProperty name="width" value="0.1" units="cm"/>
      <inkml:brushProperty name="height" value="0.1" units="cm"/>
      <inkml:brushProperty name="color" value="#F6630D"/>
    </inkml:brush>
  </inkml:definitions>
  <inkml:trace contextRef="#ctx0" brushRef="#br0">1 50 13071 0 0,'0'0'1186'0'0,"30"-19"4806"0"0,-7 15-5013 0 0,-1 0 1 0 0,1 1 0 0 0,0 2 0 0 0,43 1 0 0 0,-37 1-406 0 0,-1-1 0 0 0,49-7 0 0 0,-52 2-434 0 0,0 2 0 0 0,45-2 1 0 0,-18 10-5158 0 0</inkml:trace>
</inkml:ink>
</file>

<file path=ppt/ink/ink14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3.356"/>
    </inkml:context>
    <inkml:brush xml:id="br0">
      <inkml:brushProperty name="width" value="0.1" units="cm"/>
      <inkml:brushProperty name="height" value="0.1" units="cm"/>
      <inkml:brushProperty name="color" value="#008C3A"/>
    </inkml:brush>
  </inkml:definitions>
  <inkml:trace contextRef="#ctx0" brushRef="#br0">1 8 9295 0 0,'15'-8'13944'0'0,"-2"51"-13192"0"0,30 102-201 0 0,8 29 98 0 0,-50-170-902 0 0,0-1-1 0 0,0 1 1 0 0,0 0 0 0 0,0-1 0 0 0,1 1-1 0 0,0-1 1 0 0,0 1 0 0 0,0-1-1 0 0,0 0 1 0 0,0 0 0 0 0,1 0-1 0 0,4 5 1 0 0,-6-7 87 0 0,0-1 0 0 0,1 1 0 0 0,-1 0 0 0 0,0-1 1 0 0,0 1-1 0 0,1 0 0 0 0,-1-1 0 0 0,0 0 0 0 0,1 1 0 0 0,-1-1 0 0 0,0 0 0 0 0,1 0 0 0 0,-1 0 0 0 0,1 0 0 0 0,-1 0 0 0 0,0 0 1 0 0,1 0-1 0 0,-1 0 0 0 0,0 0 0 0 0,1-1 0 0 0,-1 1 0 0 0,0 0 0 0 0,1-1 0 0 0,-1 1 0 0 0,0-1 0 0 0,0 0 0 0 0,1 1 0 0 0,-1-1 0 0 0,0 0 1 0 0,0 0-1 0 0,0 0 0 0 0,0 0 0 0 0,0 0 0 0 0,0 0 0 0 0,0 0 0 0 0,0 0 0 0 0,-1 0 0 0 0,2-2 0 0 0</inkml:trace>
</inkml:ink>
</file>

<file path=ppt/ink/ink14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4.053"/>
    </inkml:context>
    <inkml:brush xml:id="br0">
      <inkml:brushProperty name="width" value="0.1" units="cm"/>
      <inkml:brushProperty name="height" value="0.1" units="cm"/>
      <inkml:brushProperty name="color" value="#008C3A"/>
    </inkml:brush>
  </inkml:definitions>
  <inkml:trace contextRef="#ctx0" brushRef="#br0">17 180 2759 0 0,'-12'-21'7523'0'0,"8"7"-2420"0"0,43-44-753 0 0,-32 47-3645 0 0,0 0 0 0 0,2 1-1 0 0,17-17 1 0 0,-23 24-609 0 0,0 0 0 0 0,0 1-1 0 0,0-1 1 0 0,1 1 0 0 0,-1 0 0 0 0,1 0 0 0 0,0 0 0 0 0,-1 0-1 0 0,1 1 1 0 0,0 0 0 0 0,0-1 0 0 0,0 1 0 0 0,0 1 0 0 0,0-1-1 0 0,0 1 1 0 0,7-1 0 0 0,-8 1-75 0 0,0 0 0 0 0,0 0 0 0 0,-1 1 0 0 0,1-1 0 0 0,0 1 0 0 0,0-1 0 0 0,0 1 1 0 0,-1 0-1 0 0,1 0 0 0 0,0 0 0 0 0,-1 0 0 0 0,1 1 0 0 0,-1-1 0 0 0,1 1 0 0 0,-1-1 0 0 0,0 1 0 0 0,0 0 0 0 0,1 0 0 0 0,-1 0 0 0 0,-1 0 0 0 0,1 0 0 0 0,0 1 0 0 0,0-1 0 0 0,-1 1 0 0 0,1-1 0 0 0,-1 1 0 0 0,0-1 0 0 0,0 1 1 0 0,0 0-1 0 0,0-1 0 0 0,0 1 0 0 0,0 5 0 0 0,-1-2 9 0 0,0-1 0 0 0,0 0 0 0 0,-1 0 1 0 0,1 1-1 0 0,-1-1 0 0 0,0 0 0 0 0,-1 0 1 0 0,1 0-1 0 0,-1 0 0 0 0,0 0 0 0 0,0 0 1 0 0,-1 0-1 0 0,1-1 0 0 0,-1 1 1 0 0,-4 4-1 0 0,-5 4 16 0 0,9-10-45 0 0,-1 1-1 0 0,0-1 1 0 0,1 1-1 0 0,0 0 1 0 0,0 1-1 0 0,0-1 1 0 0,1 0 0 0 0,-1 1-1 0 0,1-1 1 0 0,0 1-1 0 0,0 0 1 0 0,-1 7-1 0 0,3-10-2 0 0,0 0-1 0 0,1-1 1 0 0,-1 1-1 0 0,1-1 1 0 0,-1 1 0 0 0,1 0-1 0 0,0-1 1 0 0,-1 1-1 0 0,1-1 1 0 0,0 0 0 0 0,0 1-1 0 0,0-1 1 0 0,1 0-1 0 0,-1 1 1 0 0,0-1-1 0 0,0 0 1 0 0,1 0 0 0 0,-1 0-1 0 0,0 0 1 0 0,1 0-1 0 0,-1 0 1 0 0,1-1-1 0 0,-1 1 1 0 0,1 0 0 0 0,2 0-1 0 0,-3-1 2 0 0,18 9 4 0 0,0 1-1 0 0,0 0 1 0 0,-1 1-1 0 0,-1 1 1 0 0,0 1-1 0 0,19 18 0 0 0,-32-28-1 0 0,-1 0 0 0 0,0 1 0 0 0,1 0 0 0 0,-1 0 1 0 0,0 0-1 0 0,-1 0 0 0 0,1 0 0 0 0,-1 0 0 0 0,1 1 0 0 0,-1-1 0 0 0,-1 1 0 0 0,1-1 0 0 0,-1 1 0 0 0,0 0 0 0 0,0 0 0 0 0,0-1 0 0 0,0 1 0 0 0,-1 0 0 0 0,0 0 0 0 0,0 0 0 0 0,0 0 0 0 0,-1 0 0 0 0,1 0 0 0 0,-1 0 0 0 0,-1-1 0 0 0,1 1 0 0 0,-1 0 0 0 0,1-1 0 0 0,-1 1 0 0 0,0-1 0 0 0,-1 0 0 0 0,-4 8 0 0 0,5-9 19 0 0,0-1-1 0 0,0 1 1 0 0,-1-1 0 0 0,1 1 0 0 0,0-1-1 0 0,-1 0 1 0 0,0 0 0 0 0,1 0 0 0 0,-1 0 0 0 0,0-1-1 0 0,0 1 1 0 0,0-1 0 0 0,0 1 0 0 0,0-1-1 0 0,0 0 1 0 0,-6 1 0 0 0,-2-1-90 0 0,0 0 0 0 0,0-1 1 0 0,-21-1-1 0 0,-9-1-3073 0 0</inkml:trace>
</inkml:ink>
</file>

<file path=ppt/ink/ink14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1.478"/>
    </inkml:context>
    <inkml:brush xml:id="br0">
      <inkml:brushProperty name="width" value="0.1" units="cm"/>
      <inkml:brushProperty name="height" value="0.1" units="cm"/>
      <inkml:brushProperty name="color" value="#008C3A"/>
    </inkml:brush>
  </inkml:definitions>
  <inkml:trace contextRef="#ctx0" brushRef="#br0">348 57 8639 0 0,'14'-6'276'0'0,"10"-12"6648"0"0,-24 18-6677 0 0,1-1 0 0 0,-1 0 1 0 0,0 1-1 0 0,0-1 0 0 0,1 0 0 0 0,-1 1 0 0 0,0-1 1 0 0,0 1-1 0 0,1-1 0 0 0,-1 0 0 0 0,0 0 1 0 0,0 1-1 0 0,0-1 0 0 0,0 0 0 0 0,0-1 1 0 0,-1 1-108 0 0,1 0 1 0 0,-1 1-1 0 0,0-1 1 0 0,1 0 0 0 0,-1 0-1 0 0,0 0 1 0 0,1 0-1 0 0,-1 0 1 0 0,0 1 0 0 0,0-1-1 0 0,0 0 1 0 0,0 1-1 0 0,0-1 1 0 0,0 0-1 0 0,0 1 1 0 0,0 0 0 0 0,0-1-1 0 0,-2 0 1 0 0,-10-1 167 0 0,0 0 0 0 0,0 0 0 0 0,0 2 0 0 0,0-1 0 0 0,0 2 0 0 0,0 0 0 0 0,0 0 0 0 0,-20 6 0 0 0,7-3-63 0 0,13-2-242 0 0,0 1 0 0 0,0 0-1 0 0,0 1 1 0 0,1 1 0 0 0,-1 0 0 0 0,1 0-1 0 0,0 2 1 0 0,1-1 0 0 0,-17 13 0 0 0,23-15-7 0 0,0 0 1 0 0,-1 0-1 0 0,2 1 1 0 0,-1 0-1 0 0,0 0 0 0 0,1 0 1 0 0,0 0-1 0 0,0 1 1 0 0,1-1-1 0 0,-1 1 1 0 0,1 0-1 0 0,0 0 1 0 0,1 0-1 0 0,0 1 1 0 0,0-1-1 0 0,0 1 1 0 0,1-1-1 0 0,-1 1 1 0 0,2 0-1 0 0,-1 11 0 0 0,1-15-2 0 0,1 1 0 0 0,0-1-1 0 0,0 0 1 0 0,0 0-1 0 0,0 0 1 0 0,0 0 0 0 0,1 0-1 0 0,-1 0 1 0 0,1 0-1 0 0,0-1 1 0 0,0 1 0 0 0,0-1-1 0 0,0 1 1 0 0,0-1-1 0 0,1 1 1 0 0,-1-1 0 0 0,1 0-1 0 0,-1 0 1 0 0,1-1-1 0 0,0 1 1 0 0,0 0 0 0 0,0-1-1 0 0,0 0 1 0 0,0 1-1 0 0,0-1 1 0 0,3 0 0 0 0,13 5-23 0 0,1-2 1 0 0,-1 0 0 0 0,25 1 0 0 0,-13-1-55 0 0,-5 0 10 0 0,2-1 78 0 0,52 15 1 0 0,-74-16-12 0 0,1 0 1 0 0,-1 0 0 0 0,0 1-1 0 0,0 0 1 0 0,0 0 0 0 0,0 0-1 0 0,-1 1 1 0 0,1 0 0 0 0,-1 0-1 0 0,0 1 1 0 0,0-1 0 0 0,0 1-1 0 0,5 7 1 0 0,-8-9 7 0 0,0-1 0 0 0,-1 0 1 0 0,0 1-1 0 0,1-1 0 0 0,-1 1 0 0 0,0 0 0 0 0,0-1 1 0 0,0 1-1 0 0,-1 0 0 0 0,1-1 0 0 0,-1 1 0 0 0,1 0 0 0 0,-1 0 1 0 0,0 0-1 0 0,0-1 0 0 0,0 1 0 0 0,-1 0 0 0 0,1 0 1 0 0,-1 0-1 0 0,1-1 0 0 0,-1 1 0 0 0,0 0 0 0 0,0-1 0 0 0,0 1 1 0 0,0-1-1 0 0,-3 4 0 0 0,2-3 8 0 0,-1 0 0 0 0,1 0 0 0 0,-1 0 0 0 0,0 0-1 0 0,0-1 1 0 0,0 1 0 0 0,0-1 0 0 0,-1 0 0 0 0,1 0 0 0 0,0 0 0 0 0,-1 0 0 0 0,0-1 0 0 0,1 1-1 0 0,-1-1 1 0 0,0 0 0 0 0,0 0 0 0 0,1-1 0 0 0,-5 1 0 0 0,-26 3 45 0 0,-5 0-29 0 0,1-1-1 0 0,-1-2 1 0 0,-69-6-1 0 0,107 5-103 0 0,0 0 1 0 0,1 0-1 0 0,-1 0 0 0 0,1 0 0 0 0,-1 0 0 0 0,1-1 1 0 0,-1 1-1 0 0,1 0 0 0 0,-1 0 0 0 0,1 0 0 0 0,-1 0 1 0 0,1-1-1 0 0,-1 1 0 0 0,1 0 0 0 0,-1-1 1 0 0,1 1-1 0 0,0 0 0 0 0,-1-1 0 0 0,1 1 0 0 0,-1 0 1 0 0,1-1-1 0 0,0 1 0 0 0,0-1 0 0 0,-1 1 0 0 0,1-1 1 0 0,0 1-1 0 0,-1-1 0 0 0,1 1 0 0 0,0-1 1 0 0,0 1-1 0 0,0-1 0 0 0,0 1 0 0 0,0-1 0 0 0,0 1 1 0 0,-1-1-1 0 0,1 1 0 0 0,0-1 0 0 0,0 1 0 0 0,1-1 1 0 0,-1 1-1 0 0,0-1 0 0 0,0 1 0 0 0,0-2 1 0 0,2-4-1589 0 0</inkml:trace>
</inkml:ink>
</file>

<file path=ppt/ink/ink14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059"/>
    </inkml:context>
    <inkml:brush xml:id="br0">
      <inkml:brushProperty name="width" value="0.1" units="cm"/>
      <inkml:brushProperty name="height" value="0.1" units="cm"/>
      <inkml:brushProperty name="color" value="#008C3A"/>
    </inkml:brush>
  </inkml:definitions>
  <inkml:trace contextRef="#ctx0" brushRef="#br0">34 0 10479 0 0,'-7'4'6915'0'0,"-6"7"-5055"0"0,9 5-1345 0 0,0 1 1 0 0,2-1-1 0 0,0 1 0 0 0,1-1 1 0 0,1 1-1 0 0,3 31 1 0 0,-1 4 357 0 0,-3-37-722 0 0,2-1-1 0 0,0 0 1 0 0,0 1-1 0 0,1-1 1 0 0,1 0-1 0 0,1 0 1 0 0,6 18-1 0 0,-10-31-91 0 0,29 10-29 0 0,-22-10-1399 0 0</inkml:trace>
</inkml:ink>
</file>

<file path=ppt/ink/ink14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887"/>
    </inkml:context>
    <inkml:brush xml:id="br0">
      <inkml:brushProperty name="width" value="0.1" units="cm"/>
      <inkml:brushProperty name="height" value="0.1" units="cm"/>
      <inkml:brushProperty name="color" value="#008C3A"/>
    </inkml:brush>
  </inkml:definitions>
  <inkml:trace contextRef="#ctx0" brushRef="#br0">14 207 9215 0 0,'0'0'4820'0'0,"-8"-41"-961"0"0,6 31-3194 0 0,1 1-1 0 0,0-1 1 0 0,0 0 0 0 0,1 1 0 0 0,0-1 0 0 0,0 0-1 0 0,4-17 1 0 0,-3 23-574 0 0,1 0-1 0 0,0 0 0 0 0,-1 1 0 0 0,1-1 1 0 0,1 0-1 0 0,-1 1 0 0 0,0-1 1 0 0,1 1-1 0 0,0 0 0 0 0,0 0 1 0 0,0 0-1 0 0,0 0 0 0 0,0 0 0 0 0,0 1 1 0 0,1-1-1 0 0,-1 1 0 0 0,1 0 1 0 0,0 0-1 0 0,0 0 0 0 0,6-1 0 0 0,-5 1-64 0 0,0 1-1 0 0,0 0 1 0 0,1 0-1 0 0,-1 0 0 0 0,0 1 1 0 0,0 0-1 0 0,0 0 0 0 0,0 0 1 0 0,1 1-1 0 0,-1 0 1 0 0,0 0-1 0 0,0 0 0 0 0,0 0 1 0 0,0 1-1 0 0,0 0 0 0 0,-1 0 1 0 0,1 0-1 0 0,0 0 1 0 0,-1 1-1 0 0,0 0 0 0 0,0 0 1 0 0,1 0-1 0 0,-2 1 0 0 0,1-1 1 0 0,0 1-1 0 0,-1 0 1 0 0,1 0-1 0 0,-1 0 0 0 0,0 0 1 0 0,2 7-1 0 0,-4-9-24 0 0,0 1-1 0 0,0 0 1 0 0,0-1 0 0 0,-1 1 0 0 0,1 0-1 0 0,-1 0 1 0 0,0 0 0 0 0,0-1-1 0 0,0 1 1 0 0,0 0 0 0 0,0 0-1 0 0,-1 0 1 0 0,1-1 0 0 0,-1 1 0 0 0,0 0-1 0 0,1 0 1 0 0,-1-1 0 0 0,-1 1-1 0 0,-1 3 1 0 0,-35 54 12 0 0,20-32-23 0 0,8-12-64 0 0,6-11 101 0 0,1 0 0 0 0,-1 0 0 0 0,1 1 0 0 0,1-1 0 0 0,-1 1 0 0 0,-1 7 0 0 0,4-12-84 0 0,10 18 25 0 0,16-7 18 0 0,0-1-1 0 0,39 10 1 0 0,-17-5-2 0 0,-46-15 16 0 0,11 3-7 0 0,-1 0-1 0 0,1 2 1 0 0,-1-1 0 0 0,15 11-1 0 0,-23-14 7 0 0,0 1-1 0 0,-1 0 0 0 0,0 0 0 0 0,1 0 0 0 0,-1 0 0 0 0,-1 1 0 0 0,1-1 1 0 0,0 1-1 0 0,-1-1 0 0 0,0 1 0 0 0,1 0 0 0 0,-2 0 0 0 0,1 0 0 0 0,0 1 1 0 0,-1-1-1 0 0,0 0 0 0 0,0 0 0 0 0,1 7 0 0 0,-2-10 5 0 0,0 1-1 0 0,0-1 1 0 0,-1 1-1 0 0,1-1 1 0 0,0 1-1 0 0,-1-1 1 0 0,1 1-1 0 0,-1-1 1 0 0,0 0-1 0 0,1 1 1 0 0,-1-1-1 0 0,0 0 1 0 0,0 0 0 0 0,0 1-1 0 0,0-1 1 0 0,0 0-1 0 0,0 0 1 0 0,0 0-1 0 0,0 0 1 0 0,0 0-1 0 0,0 0 1 0 0,-1-1-1 0 0,1 1 1 0 0,-2 1-1 0 0,-32 13 111 0 0,34-15-105 0 0,-20 6-11 0 0,0 0 0 0 0,0-2 1 0 0,0 0-1 0 0,-1-1 0 0 0,1-2 0 0 0,-1 0 0 0 0,0-1 1 0 0,-22-3-1 0 0,37 3-2369 0 0</inkml:trace>
</inkml:ink>
</file>

<file path=ppt/ink/ink14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3.728"/>
    </inkml:context>
    <inkml:brush xml:id="br0">
      <inkml:brushProperty name="width" value="0.1" units="cm"/>
      <inkml:brushProperty name="height" value="0.1" units="cm"/>
      <inkml:brushProperty name="color" value="#008C3A"/>
    </inkml:brush>
  </inkml:definitions>
  <inkml:trace contextRef="#ctx0" brushRef="#br0">23 146 3679 0 0,'-13'-13'12327'0'0,"4"4"-10007"0"0,9 8-2217 0 0,0 1-1 0 0,0-1 1 0 0,0 1-1 0 0,0-1 1 0 0,0 1 0 0 0,0-1-1 0 0,0 1 1 0 0,1-1 0 0 0,-1 1-1 0 0,0-1 1 0 0,0 1 0 0 0,1-1-1 0 0,-1 1 1 0 0,0-1 0 0 0,1 1-1 0 0,-1 0 1 0 0,0-1-1 0 0,1 1 1 0 0,-1 0 0 0 0,1-1-1 0 0,-1 1 1 0 0,1 0 0 0 0,-1-1-1 0 0,0 1 1 0 0,1 0 0 0 0,-1 0-1 0 0,1-1 1 0 0,-1 1-1 0 0,1 0 1 0 0,0 0 0 0 0,-1 0-1 0 0,1 0 1 0 0,-1 0 0 0 0,1 0-1 0 0,-1 0 1 0 0,1 0 0 0 0,-1 0-1 0 0,1 0 1 0 0,0 0 0 0 0,36-7 408 0 0,-28 6-15 0 0,29-6 264 0 0,0-2-1 0 0,-1-1 1 0 0,44-19 0 0 0,-60 19-664 0 0,0 1-148 0 0,0 0 1 0 0,0 2-1 0 0,25-6 0 0 0</inkml:trace>
</inkml:ink>
</file>

<file path=ppt/ink/ink14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4.140"/>
    </inkml:context>
    <inkml:brush xml:id="br0">
      <inkml:brushProperty name="width" value="0.1" units="cm"/>
      <inkml:brushProperty name="height" value="0.1" units="cm"/>
      <inkml:brushProperty name="color" value="#008C3A"/>
    </inkml:brush>
  </inkml:definitions>
  <inkml:trace contextRef="#ctx0" brushRef="#br0">25 1 3679 0 0,'9'2'13623'0'0,"29"9"-10950"0"0,-23-5-2519 0 0,0 0 1 0 0,0 1-1 0 0,-1 1 0 0 0,0 0 0 0 0,-1 1 1 0 0,0 1-1 0 0,-1 0 0 0 0,18 18 0 0 0,-23-21-82 0 0,0 1 0 0 0,-1-1-1 0 0,0 1 1 0 0,-1 0 0 0 0,1 0 0 0 0,-2 1-1 0 0,1 0 1 0 0,-1 0 0 0 0,-1 0 0 0 0,1 0-1 0 0,-2 1 1 0 0,1-1 0 0 0,-1 1 0 0 0,-1-1-1 0 0,1 14 1 0 0,-2-17-6 0 0,0 0 1 0 0,-1-1-1 0 0,0 1 1 0 0,0 0-1 0 0,-1-1 0 0 0,0 1 1 0 0,0 0-1 0 0,0-1 0 0 0,-1 0 1 0 0,1 0-1 0 0,-1 0 0 0 0,0 0 1 0 0,-1 0-1 0 0,1 0 0 0 0,-1-1 1 0 0,0 1-1 0 0,0-1 0 0 0,-1 0 1 0 0,1-1-1 0 0,-1 1 0 0 0,0-1 1 0 0,0 0-1 0 0,0 0 0 0 0,0 0 1 0 0,-9 3-1 0 0,-5 1 235 0 0,-1 0 0 0 0,1-1 1 0 0,-2-1-1 0 0,1-1 0 0 0,-41 3 0 0 0,30-9 10 0 0</inkml:trace>
</inkml:ink>
</file>

<file path=ppt/ink/ink14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9.465"/>
    </inkml:context>
    <inkml:brush xml:id="br0">
      <inkml:brushProperty name="width" value="0.1" units="cm"/>
      <inkml:brushProperty name="height" value="0.1" units="cm"/>
      <inkml:brushProperty name="color" value="#008C3A"/>
    </inkml:brush>
  </inkml:definitions>
  <inkml:trace contextRef="#ctx0" brushRef="#br0">376 0 4143 0 0,'0'0'6000'0'0,"5"29"-5576"0"0,3 21 369 0 0,-3 0 0 0 0,-1 89 0 0 0,-20 104 67 0 0,7-139-867 0 0,-13 467-193 0 0,20-338-160 0 0,-51 379 0 0 0,25-417 427 0 0,-27 258 210 0 0,21 173-86 0 0,15-232-136 0 0,-62 332 83 0 0,43-214-230 0 0,14-126 32 0 0,7 177 55 0 0,18-442-27 0 0,10 129-366 0 0,-1 47 1865 0 0,-7-117-1146 0 0,20 89 1079 0 0,-14-183-1115 0 0,-2 19 164 0 0,-5 52 241 0 0,2 33-185 0 0,8-64-595 0 0,-5-71 114 0 0,-1 0-1 0 0,-3 1 1 0 0,-3 0-1 0 0,-8 80 1 0 0,4-92 28 0 0,4 73 0 0 0,1-52 486 0 0,0-60-632 0 0,1 1 0 0 0,0 0-1 0 0,0-1 1 0 0,0 0 0 0 0,1 0-1 0 0,-1 1 1 0 0,1-1 0 0 0,1-1-1 0 0,-1 1 1 0 0,1 0 0 0 0,0-1-1 0 0,0 0 1 0 0,0 0 0 0 0,5 4-1 0 0,17 22-1671 0 0,-20-23 1472 0 0,-5-6 233 0 0,1 1 1 0 0,-1 0 0 0 0,0 0-1 0 0,0-1 1 0 0,0 1-1 0 0,0 0 1 0 0,0 0-1 0 0,-1 0 1 0 0,1 0 0 0 0,-1 0-1 0 0,1 0 1 0 0,0 7 3372 0 0</inkml:trace>
</inkml:ink>
</file>

<file path=ppt/ink/ink14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075"/>
    </inkml:context>
    <inkml:brush xml:id="br0">
      <inkml:brushProperty name="width" value="0.1" units="cm"/>
      <inkml:brushProperty name="height" value="0.1" units="cm"/>
      <inkml:brushProperty name="color" value="#008C3A"/>
    </inkml:brush>
  </inkml:definitions>
  <inkml:trace contextRef="#ctx0" brushRef="#br0">26 75 4607 0 0,'2'-2'604'0'0,"0"0"0"0"0,-1 0 0 0 0,1-1 0 0 0,-1 1-1 0 0,1-1 1 0 0,-1 1 0 0 0,0-1 0 0 0,0 0 0 0 0,0 1-1 0 0,0-1 1 0 0,-1 0 0 0 0,1 0 0 0 0,-1 0 0 0 0,0 1-1 0 0,1-1 1 0 0,-1 0 0 0 0,0 0 0 0 0,-1 0-1 0 0,1 0 1 0 0,-1 1 0 0 0,1-1 0 0 0,-1 0 0 0 0,0 0-1 0 0,0 1 1 0 0,0-1 0 0 0,-2-3 0 0 0,-3 16 2839 0 0,-7 49-2854 0 0,6-4-463 0 0,2-1 1 0 0,3 2 0 0 0,2-1-1 0 0,3 0 1 0 0,14 83 0 0 0,-17-136-62 0 0,0 5-12 0 0,0-1-26 0 0,0-5 53 0 0,0 0-92 0 0,0 0 0 0 0,0 0-1 0 0,0 0 1 0 0,0-1 0 0 0,0 1 0 0 0,1 0-1 0 0,-1 0 1 0 0,0 0 0 0 0,0 0-1 0 0,1-1 1 0 0,-1 1 0 0 0,0 0 0 0 0,1 0-1 0 0,-1 0 1 0 0,1-1 0 0 0,-1 1 0 0 0,1 0-1 0 0,-1-1 1 0 0,1 1 0 0 0,0-1 0 0 0,-1 1-1 0 0,1 0 1 0 0,0-1 0 0 0,0 1 0 0 0,-1-1-1 0 0,1 0 1 0 0,0 1 0 0 0,0-1-1 0 0,-1 0 1 0 0,1 1 0 0 0,1-1 0 0 0,-1 0-495 0 0,1 0 0 0 0,-1 0 0 0 0,0 0 0 0 0,0 0 0 0 0,0 0 0 0 0,1 0-1 0 0,-1 0 1 0 0,0-1 0 0 0,0 1 0 0 0,0-1 0 0 0,7-3-2535 0 0</inkml:trace>
</inkml:ink>
</file>

<file path=ppt/ink/ink14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784"/>
    </inkml:context>
    <inkml:brush xml:id="br0">
      <inkml:brushProperty name="width" value="0.1" units="cm"/>
      <inkml:brushProperty name="height" value="0.1" units="cm"/>
      <inkml:brushProperty name="color" value="#008C3A"/>
    </inkml:brush>
  </inkml:definitions>
  <inkml:trace contextRef="#ctx0" brushRef="#br0">0 117 4143 0 0,'10'-16'12004'0'0,"-8"9"-11121"0"0,21 31 5189 0 0,6 3-5436 0 0,61 43 1 0 0,-88-70-625 0 0,-1 1 0 0 0,0 0-1 0 0,1-1 1 0 0,-1 1 0 0 0,0-1-1 0 0,1 0 1 0 0,-1 1 0 0 0,1-1-1 0 0,-1 0 1 0 0,1 0 0 0 0,-1 0-1 0 0,1 0 1 0 0,-1 0 0 0 0,1 0 0 0 0,-1 0-1 0 0,1 0 1 0 0,-1-1 0 0 0,0 1-1 0 0,1-1 1 0 0,-1 1 0 0 0,3-2-1 0 0,-1 0 57 0 0,1 0-1 0 0,-1 0 0 0 0,1-1 0 0 0,-1 0 0 0 0,0 0 0 0 0,1 0 0 0 0,3-5 0 0 0,2-5 194 0 0,1-1-1 0 0,13-25 1 0 0,-23 38-261 0 0,5-9 56 0 0,-1 0 0 0 0,0 0 1 0 0,-1-1-1 0 0,3-15 0 0 0,9-28 719 0 0,15 91-651 0 0,-5 14-45 0 0,-1 0 0 0 0,30 99 1 0 0,-5-9-82 0 0,-47-136 2 0 0,1 2 0 0 0,0 0 0 0 0,0 0 0 0 0,0-1 0 0 0,1 1 0 0 0,0-1 0 0 0,9 10 0 0 0,-9-12 0 0 0,1-1-16 0 0,20 1-867 0 0,-11-7-3241 0 0</inkml:trace>
</inkml:ink>
</file>

<file path=ppt/ink/ink1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0"/>
    </inkml:context>
    <inkml:brush xml:id="br0">
      <inkml:brushProperty name="width" value="0.1" units="cm"/>
      <inkml:brushProperty name="height" value="0.1" units="cm"/>
      <inkml:brushProperty name="color" value="#F6630D"/>
    </inkml:brush>
  </inkml:definitions>
  <inkml:trace contextRef="#ctx0" brushRef="#br0">88 12 8287 0 0,'-11'-11'11746'0'0,"9"12"-11556"0"0,0 0 0 0 0,0 0 1 0 0,1 0-1 0 0,-1 0 1 0 0,1 1-1 0 0,-1-1 1 0 0,1 0-1 0 0,-1 1 1 0 0,1-1-1 0 0,0 1 1 0 0,0 0-1 0 0,0-1 1 0 0,0 1-1 0 0,0 0 1 0 0,0 0-1 0 0,0 0 0 0 0,1 0 1 0 0,-2 3-1 0 0,-11 46 295 0 0,10-37-199 0 0,-7 20-194 0 0,2 0 1 0 0,2 1 0 0 0,0-1-1 0 0,3 1 1 0 0,1 0-1 0 0,1 0 1 0 0,3 0 0 0 0,7 51-1 0 0,1-61-931 0 0,-10-25 812 0 0,1 1-1 0 0,-1-1 1 0 0,0 0-1 0 0,1 1 1 0 0,-1-1-1 0 0,1 0 0 0 0,-1 1 1 0 0,0-1-1 0 0,1 0 1 0 0,-1 0-1 0 0,1 0 0 0 0,-1 1 1 0 0,1-1-1 0 0,-1 0 1 0 0,1 0-1 0 0,-1 0 1 0 0,1 0-1 0 0,-1 0 0 0 0,1 0 1 0 0,-1 0-1 0 0,1 0 1 0 0,-1 0-1 0 0,1 0 1 0 0,-1 0-1 0 0,1 0 0 0 0,-1 0 1 0 0,1-1-1 0 0,-1 1 1 0 0,0 0-1 0 0,1 0 0 0 0,-1 0 1 0 0,1-1-1 0 0,-1 1 1 0 0,1 0-1 0 0,-1-1 1 0 0,0 1-1 0 0,1 0 0 0 0,-1-1 1 0 0,0 1-1 0 0,1 0 1 0 0,-1-1-1 0 0,0 1 0 0 0,0-1 1 0 0,1 1-1 0 0,-1 0 1 0 0,0-1-1 0 0,0 1 1 0 0,0-1-1 0 0,1 1 0 0 0,-1-2 1 0 0,6-7-1120 0 0</inkml:trace>
</inkml:ink>
</file>

<file path=ppt/ink/ink14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30.736"/>
    </inkml:context>
    <inkml:brush xml:id="br0">
      <inkml:brushProperty name="width" value="0.1" units="cm"/>
      <inkml:brushProperty name="height" value="0.1" units="cm"/>
      <inkml:brushProperty name="color" value="#008C3A"/>
    </inkml:brush>
  </inkml:definitions>
  <inkml:trace contextRef="#ctx0" brushRef="#br0">215 98 1839 0 0,'0'0'10608'0'0,"14"-46"-4824"0"0,-14 44-5736 0 0,0 0 0 0 0,1 0-1 0 0,-1 0 1 0 0,0-1 0 0 0,-1 1 0 0 0,1 0-1 0 0,0 0 1 0 0,-1 0 0 0 0,1 0 0 0 0,-1 0-1 0 0,1 0 1 0 0,-1 0 0 0 0,0 0-1 0 0,0 0 1 0 0,0 0 0 0 0,0 0 0 0 0,0 0-1 0 0,-1 0 1 0 0,1 0 0 0 0,0 1 0 0 0,-1-1-1 0 0,1 1 1 0 0,-4-3 0 0 0,3 3 72 0 0,0 1 0 0 0,-1-1 1 0 0,1 1-1 0 0,-1 0 1 0 0,1-1-1 0 0,0 1 0 0 0,-1 0 1 0 0,1 0-1 0 0,-1 0 0 0 0,1 1 1 0 0,-1-1-1 0 0,1 1 0 0 0,0-1 1 0 0,-1 1-1 0 0,1 0 0 0 0,0 0 1 0 0,-3 1-1 0 0,-10 6 488 0 0,0 0 0 0 0,1 1 0 0 0,0 1 0 0 0,-21 19 0 0 0,28-21-606 0 0,0-1 1 0 0,0 1-1 0 0,1 1 1 0 0,1-1-1 0 0,-1 1 0 0 0,1 0 1 0 0,1 0-1 0 0,-1 0 0 0 0,2 1 1 0 0,-1-1-1 0 0,1 1 0 0 0,1 0 1 0 0,0 0-1 0 0,0 0 1 0 0,1 1-1 0 0,0-1 0 0 0,1 0 1 0 0,0 0-1 0 0,1 1 0 0 0,0-1 1 0 0,3 14-1 0 0,-1-8 2 0 0,1 0 0 0 0,0 0 0 0 0,1-1 0 0 0,1 0 0 0 0,1 1 0 0 0,0-2 0 0 0,0 1 0 0 0,2-1 0 0 0,0 0 0 0 0,0-1 0 0 0,1 0 0 0 0,23 21 0 0 0,-29-30-8 0 0,0-1-1 0 0,0 0 1 0 0,1 0 0 0 0,0-1-1 0 0,-1 1 1 0 0,1-1 0 0 0,0 0-1 0 0,0 0 1 0 0,0-1 0 0 0,1 1-1 0 0,-1-1 1 0 0,0 0 0 0 0,1-1-1 0 0,-1 1 1 0 0,0-1 0 0 0,1 0-1 0 0,-1-1 1 0 0,0 1 0 0 0,1-1-1 0 0,-1 0 1 0 0,7-2 0 0 0,6-3-150 0 0,-1 0 0 0 0,0-1 0 0 0,-1-1 0 0 0,0-1 0 0 0,17-11 0 0 0,-19 11-1587 0 0</inkml:trace>
</inkml:ink>
</file>

<file path=ppt/ink/ink14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6.224"/>
    </inkml:context>
    <inkml:brush xml:id="br0">
      <inkml:brushProperty name="width" value="0.1" units="cm"/>
      <inkml:brushProperty name="height" value="0.1" units="cm"/>
      <inkml:brushProperty name="color" value="#008C3A"/>
    </inkml:brush>
  </inkml:definitions>
  <inkml:trace contextRef="#ctx0" brushRef="#br0">6 66 1839 0 0,'2'-8'494'0'0,"3"-22"8415"0"0,-8 2 489 0 0,2 44-7439 0 0,0 12-1940 0 0,-6 90 244 0 0,16 220-1 0 0,-8-311-234 0 0,-2-20-16 0 0,1-1-1 0 0,0 1 1 0 0,1 0-1 0 0,-1 0 1 0 0,1 0 0 0 0,1-1-1 0 0,-1 1 1 0 0,1 0 0 0 0,3 6-1 0 0,-4-12 261 0 0</inkml:trace>
</inkml:ink>
</file>

<file path=ppt/ink/ink14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7.459"/>
    </inkml:context>
    <inkml:brush xml:id="br0">
      <inkml:brushProperty name="width" value="0.1" units="cm"/>
      <inkml:brushProperty name="height" value="0.1" units="cm"/>
      <inkml:brushProperty name="color" value="#008C3A"/>
    </inkml:brush>
  </inkml:definitions>
  <inkml:trace contextRef="#ctx0" brushRef="#br0">64 46 7311 0 0,'0'0'166'0'0,"-11"-11"216"0"0,8 5 1752 0 0,-3 1-2155 0 0,6-19 9994 0 0,-10 36-8024 0 0,5-2-1795 0 0,1-1 1 0 0,0 1-1 0 0,1 0 0 0 0,0 1 1 0 0,1-1-1 0 0,0 0 0 0 0,1 1 1 0 0,0-1-1 0 0,0 1 0 0 0,2 17 1 0 0,-2 17-28 0 0,-4 22-69 0 0,2 0-1 0 0,4 0 1 0 0,3 0 0 0 0,14 83-1 0 0,-17-146-175 0 0,0 0-1 0 0,0 0 1 0 0,1 0-1 0 0,-1 0 1 0 0,1 0-1 0 0,0-1 1 0 0,0 1-1 0 0,0 0 1 0 0,1-1-1 0 0,-1 1 1 0 0,1-1-1 0 0,0 0 1 0 0,0 0-1 0 0,0 0 1 0 0,0 0 0 0 0,0-1-1 0 0,1 1 1 0 0,-1-1-1 0 0,1 0 1 0 0,6 3-1 0 0,-3-7-2745 0 0</inkml:trace>
</inkml:ink>
</file>

<file path=ppt/ink/ink14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8.504"/>
    </inkml:context>
    <inkml:brush xml:id="br0">
      <inkml:brushProperty name="width" value="0.1" units="cm"/>
      <inkml:brushProperty name="height" value="0.1" units="cm"/>
      <inkml:brushProperty name="color" value="#008C3A"/>
    </inkml:brush>
  </inkml:definitions>
  <inkml:trace contextRef="#ctx0" brushRef="#br0">48 7 11575 0 0,'0'-7'9015'0'0,"-18"38"-7293"0"0,15-20-1514 0 0,1 1-1 0 0,0 1 1 0 0,0-1-1 0 0,1 0 0 0 0,1 14 1 0 0,-2 23 178 0 0,-8 30 85 0 0,5 0 1 0 0,2 0-1 0 0,16 155 0 0 0,-11-222-568 0 0,-3-9 51 0 0,1 0 0 0 0,0 1-1 0 0,1-1 1 0 0,-1 0 0 0 0,0 0 0 0 0,1 0 0 0 0,0 1 0 0 0,0-1-1 0 0,0 0 1 0 0,0 0 0 0 0,0 0 0 0 0,0 0 0 0 0,1-1-1 0 0,-1 1 1 0 0,1 0 0 0 0,0-1 0 0 0,0 1 0 0 0,0-1 0 0 0,0 1-1 0 0,1-1 1 0 0,3 4 0 0 0</inkml:trace>
</inkml:ink>
</file>

<file path=ppt/ink/ink14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0.122"/>
    </inkml:context>
    <inkml:brush xml:id="br0">
      <inkml:brushProperty name="width" value="0.1" units="cm"/>
      <inkml:brushProperty name="height" value="0.1" units="cm"/>
      <inkml:brushProperty name="color" value="#008C3A"/>
    </inkml:brush>
  </inkml:definitions>
  <inkml:trace contextRef="#ctx0" brushRef="#br0">26 176 5527 0 0,'0'0'423'0'0,"18"-25"2898"0"0,-7-18 3126 0 0,-9 33-5608 0 0,-1-1 1 0 0,-1 0 0 0 0,1 0-1 0 0,-2 1 1 0 0,1-1 0 0 0,-2 0 0 0 0,1 0-1 0 0,-4-10 1 0 0,-8 91 1815 0 0,4-6-2616 0 0,-16 168 245 0 0,23-184-222 0 0,2 1 0 0 0,11 88 0 0 0,11 4-51 0 0,-22-140 106 0 0,28 25-3228 0 0,-21-24 1542 0 0</inkml:trace>
</inkml:ink>
</file>

<file path=ppt/ink/ink14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5.735"/>
    </inkml:context>
    <inkml:brush xml:id="br0">
      <inkml:brushProperty name="width" value="0.1" units="cm"/>
      <inkml:brushProperty name="height" value="0.1" units="cm"/>
      <inkml:brushProperty name="color" value="#008C3A"/>
    </inkml:brush>
  </inkml:definitions>
  <inkml:trace contextRef="#ctx0" brushRef="#br0">13 83 7199 0 0,'0'0'652'0'0,"1"-1"-540"0"0,1 0 253 0 0,0 0 0 0 0,0-1 0 0 0,0 1 0 0 0,-1 0-1 0 0,1-1 1 0 0,-1 1 0 0 0,1-1 0 0 0,-1 1 0 0 0,1-1-1 0 0,-1 0 1 0 0,0 0 0 0 0,0 0 0 0 0,1 0 0 0 0,-2 1-1 0 0,1-1 1 0 0,0-1 0 0 0,0 1 0 0 0,-1 0 0 0 0,1 0-1 0 0,0-4 1 0 0,-2 3 157 0 0,0 0-1 0 0,1 0 0 0 0,-2-1 1 0 0,1 1-1 0 0,0 0 1 0 0,-1 0-1 0 0,1 0 1 0 0,-1 0-1 0 0,0 1 0 0 0,-2-4 1 0 0,0 0-64 0 0,4 6-393 0 0,-1 1 0 0 0,1-1 0 0 0,-1 0-1 0 0,1 0 1 0 0,0 0 0 0 0,-1 0 0 0 0,1 0 0 0 0,0 1 0 0 0,-1-1 0 0 0,1 0 0 0 0,0 0 0 0 0,-1 1-1 0 0,1-1 1 0 0,0 0 0 0 0,-1 0 0 0 0,1 1 0 0 0,0-1 0 0 0,-1 0 0 0 0,1 1 0 0 0,0-1 0 0 0,0 1 0 0 0,0-1-1 0 0,-1 0 1 0 0,1 1 0 0 0,0-1 0 0 0,0 1 0 0 0,0-1 0 0 0,0 0 0 0 0,0 1 0 0 0,0-1 0 0 0,0 1-1 0 0,0-1 1 0 0,0 1 0 0 0,0-1 0 0 0,0 0 0 0 0,0 1 0 0 0,0-1 0 0 0,0 1 0 0 0,-4 22-87 0 0,-4 316 792 0 0,10-209-508 0 0,-2-128 183 0 0,0-2-543 0 0,0 1 57 0 0,0-1 0 0 0,0 0 0 0 0,0 1-1 0 0,0-1 1 0 0,0 1 0 0 0,1-1 0 0 0,-1 1 0 0 0,0-1 0 0 0,0 0 0 0 0,0 1-1 0 0,1-1 1 0 0,-1 0 0 0 0,0 1 0 0 0,0-1 0 0 0,1 0 0 0 0,-1 1 0 0 0,0-1-1 0 0,1 0 1 0 0,-1 1 0 0 0,0-1 0 0 0,1 0 0 0 0,-1 0 0 0 0,0 0 0 0 0,1 1 0 0 0,-1-1-1 0 0,1 0 1 0 0,-1 0 0 0 0,0 0 0 0 0,1 0 0 0 0,-1 0 0 0 0,1 0 0 0 0,-1 0-1 0 0,1 1 1 0 0,-1-1 0 0 0,0 0 0 0 0,1-1 0 0 0,-1 1 0 0 0,1 0 0 0 0,-1 0-1 0 0,1 0 1 0 0,-1 0 0 0 0,0 0 0 0 0,1 0 0 0 0,18-7-7601 0 0</inkml:trace>
</inkml:ink>
</file>

<file path=ppt/ink/ink14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6.333"/>
    </inkml:context>
    <inkml:brush xml:id="br0">
      <inkml:brushProperty name="width" value="0.1" units="cm"/>
      <inkml:brushProperty name="height" value="0.1" units="cm"/>
      <inkml:brushProperty name="color" value="#008C3A"/>
    </inkml:brush>
  </inkml:definitions>
  <inkml:trace contextRef="#ctx0" brushRef="#br0">14 153 9095 0 0,'0'0'823'0'0,"-13"-46"9974"0"0,17 49-9152 0 0,14 12-358 0 0,22 24-800 0 0,-26-21-342 0 0,-11-13-130 0 0,1 0 1 0 0,-1-1-1 0 0,1 1 0 0 0,0-1 1 0 0,0 1-1 0 0,1-1 0 0 0,-1 0 1 0 0,1-1-1 0 0,0 1 0 0 0,0-1 1 0 0,0 0-1 0 0,0 0 0 0 0,1-1 1 0 0,-1 1-1 0 0,9 1 0 0 0,-12-3 8 0 0,0-1 0 0 0,0 0 0 0 0,0 0 0 0 0,0 1-1 0 0,1-2 1 0 0,-1 1 0 0 0,0 0 0 0 0,0 0 0 0 0,0-1-1 0 0,0 1 1 0 0,0-1 0 0 0,0 0 0 0 0,0 1 0 0 0,0-1-1 0 0,0 0 1 0 0,0 0 0 0 0,0 0 0 0 0,0-1 0 0 0,-1 1-1 0 0,1 0 1 0 0,0-1 0 0 0,-1 1 0 0 0,1-1 0 0 0,-1 1-1 0 0,1-1 1 0 0,-1 0 0 0 0,2-3 0 0 0,1-2 82 0 0,0-1 0 0 0,-1 0 0 0 0,0 0 0 0 0,5-17 0 0 0,-6 17-90 0 0,1-8 36 0 0,0-1 0 0 0,2-31 1 0 0,4-24-75 0 0,-9 71 308 0 0,9 40-2 0 0,22 79 4 0 0,11 53-209 0 0,-36-131-55 0 0,-3-17-18 0 0,1 0 0 0 0,1 0 0 0 0,1 0 0 0 0,1-1 0 0 0,14 33 0 0 0,-20-54-89 0 0,1 0-181 0 0,-1 1-1 0 0,1-1 1 0 0,-1 0-1 0 0,1 0 1 0 0,0 0-1 0 0,-1 0 0 0 0,1 0 1 0 0,0 0-1 0 0,0-1 1 0 0,0 1-1 0 0,0 0 0 0 0,-1-1 1 0 0,1 1-1 0 0,0-1 1 0 0,4 0-1 0 0,-1-2-1526 0 0</inkml:trace>
</inkml:ink>
</file>

<file path=ppt/ink/ink14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8.078"/>
    </inkml:context>
    <inkml:brush xml:id="br0">
      <inkml:brushProperty name="width" value="0.1" units="cm"/>
      <inkml:brushProperty name="height" value="0.1" units="cm"/>
      <inkml:brushProperty name="color" value="#008C3A"/>
    </inkml:brush>
  </inkml:definitions>
  <inkml:trace contextRef="#ctx0" brushRef="#br0">257 85 8895 0 0,'0'0'808'0'0,"-12"-39"5256"0"0,11 36-5830 0 0,1 1-1 0 0,-1-1 1 0 0,0 0 0 0 0,0 1-1 0 0,0-1 1 0 0,0 0-1 0 0,-1 1 1 0 0,1 0-1 0 0,-1-1 1 0 0,1 1-1 0 0,-1 0 1 0 0,0-1 0 0 0,0 1-1 0 0,0 0 1 0 0,-3-2-1 0 0,3 3-124 0 0,1 1 0 0 0,-1-1 0 0 0,0 0 0 0 0,1 1 0 0 0,-1-1 0 0 0,0 1-1 0 0,1 0 1 0 0,-1 0 0 0 0,0-1 0 0 0,1 1 0 0 0,-1 0 0 0 0,0 0 0 0 0,1 1 0 0 0,-1-1-1 0 0,0 0 1 0 0,1 1 0 0 0,-1-1 0 0 0,0 0 0 0 0,-1 2 0 0 0,-4 1 7 0 0,0 1 1 0 0,1 0-1 0 0,-1 1 1 0 0,1 0-1 0 0,0 0 1 0 0,0 0 0 0 0,0 0-1 0 0,1 1 1 0 0,-7 9-1 0 0,-11 14-55 0 0,9-12 43 0 0,0 0 0 0 0,1 2 1 0 0,1-1-1 0 0,-16 33 0 0 0,25-45-80 0 0,1 0 1 0 0,0 1 0 0 0,0-1-1 0 0,1 0 1 0 0,0 0 0 0 0,0 1-1 0 0,0-1 1 0 0,1 1-1 0 0,0-1 1 0 0,0 0 0 0 0,1 1-1 0 0,0-1 1 0 0,0 1-1 0 0,0-1 1 0 0,1 0 0 0 0,0 0-1 0 0,0 0 1 0 0,0 0 0 0 0,1 0-1 0 0,6 9 1 0 0,-3-5-6 0 0,0 0 0 0 0,1 0 0 0 0,1-1 0 0 0,0 0 1 0 0,0-1-1 0 0,0 0 0 0 0,1 0 0 0 0,1-1 0 0 0,-1 0 0 0 0,1 0 0 0 0,19 9 1 0 0,-23-13-32 0 0,0-1 1 0 0,0 0 0 0 0,0 0-1 0 0,1-1 1 0 0,-1 0 0 0 0,0 0 0 0 0,1 0-1 0 0,-1-1 1 0 0,0 0 0 0 0,1 0-1 0 0,-1 0 1 0 0,0-1 0 0 0,1 0-1 0 0,-1 0 1 0 0,0-1 0 0 0,0 0 0 0 0,0 0-1 0 0,0 0 1 0 0,0-1 0 0 0,0 0-1 0 0,-1 0 1 0 0,1 0 0 0 0,6-6-1 0 0,40-31-3209 0 0,-38 30 1217 0 0</inkml:trace>
</inkml:ink>
</file>

<file path=ppt/ink/ink14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9.631"/>
    </inkml:context>
    <inkml:brush xml:id="br0">
      <inkml:brushProperty name="width" value="0.1" units="cm"/>
      <inkml:brushProperty name="height" value="0.1" units="cm"/>
      <inkml:brushProperty name="color" value="#008C3A"/>
    </inkml:brush>
  </inkml:definitions>
  <inkml:trace contextRef="#ctx0" brushRef="#br0">39 175 3223 0 0,'-38'15'16332'0'0,"318"-113"-12891"0"0,-40 11-878 0 0,-235 84-2959 0 0,6 2-176 0 0,-24 22-2549 0 0</inkml:trace>
</inkml:ink>
</file>

<file path=ppt/ink/ink14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0.014"/>
    </inkml:context>
    <inkml:brush xml:id="br0">
      <inkml:brushProperty name="width" value="0.1" units="cm"/>
      <inkml:brushProperty name="height" value="0.1" units="cm"/>
      <inkml:brushProperty name="color" value="#008C3A"/>
    </inkml:brush>
  </inkml:definitions>
  <inkml:trace contextRef="#ctx0" brushRef="#br0">159 1 4607 0 0,'0'0'11282'0'0,"7"33"-9249"0"0,34 56 1191 0 0,-29-66-2874 0 0,-1 1 0 0 0,8 24 0 0 0,-16-38-332 0 0,-1-1 0 0 0,0 1 0 0 0,0-1-1 0 0,-1 1 1 0 0,0-1 0 0 0,-1 1 0 0 0,0 0 0 0 0,0 0 0 0 0,-3 10 0 0 0,1-12 40 0 0,0-1 0 0 0,0 0 0 0 0,-1 1 0 0 0,0-1 0 0 0,0-1-1 0 0,-1 1 1 0 0,0 0 0 0 0,0-1 0 0 0,0 0 0 0 0,-1 0 0 0 0,0 0 0 0 0,0 0 0 0 0,0-1 0 0 0,-1 0-1 0 0,0 0 1 0 0,0 0 0 0 0,0-1 0 0 0,-1 0 0 0 0,0 0 0 0 0,1-1 0 0 0,-1 0 0 0 0,0 0 0 0 0,-1 0-1 0 0,1-1 1 0 0,0 0 0 0 0,-1 0 0 0 0,1-1 0 0 0,-1 0 0 0 0,1-1 0 0 0,-1 1 0 0 0,0-1 0 0 0,1-1-1 0 0,-1 0 1 0 0,0 0 0 0 0,-11-3 0 0 0,-18-5 175 0 0</inkml:trace>
</inkml:ink>
</file>

<file path=ppt/ink/ink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3:36.788"/>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8"/>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1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1"/>
    </inkml:context>
    <inkml:brush xml:id="br0">
      <inkml:brushProperty name="width" value="0.1" units="cm"/>
      <inkml:brushProperty name="height" value="0.1" units="cm"/>
      <inkml:brushProperty name="color" value="#F6630D"/>
    </inkml:brush>
  </inkml:definitions>
  <inkml:trace contextRef="#ctx0" brushRef="#br0">85 9 1839 0 0,'2'-9'18366'0'0,"-16"41"-17946"0"0,2 1 1 0 0,2-1-1 0 0,-8 38 1 0 0,-15 45 315 0 0,33-114-731 0 0,0 0 0 0 0,0 0-1 0 0,0-1 1 0 0,0 1 0 0 0,0 0 0 0 0,0-1-1 0 0,0 1 1 0 0,0 0 0 0 0,0 0 0 0 0,1-1-1 0 0,-1 1 1 0 0,0 0 0 0 0,0-1 0 0 0,1 1-1 0 0,-1 0 1 0 0,0-1 0 0 0,1 1 0 0 0,-1-1-1 0 0,1 1 1 0 0,-1 0 0 0 0,1-1 0 0 0,-1 1-1 0 0,1-1 1 0 0,-1 1 0 0 0,1-1 0 0 0,-1 1 0 0 0,1-1-1 0 0,0 0 1 0 0,-1 1 0 0 0,1-1 0 0 0,-1 0-1 0 0,1 1 1 0 0,0-1 0 0 0,0 0 0 0 0,-1 0-1 0 0,1 0 1 0 0,0 0 0 0 0,-1 0 0 0 0,1 0-1 0 0,0 0 1 0 0,0 0 0 0 0,-1 0 0 0 0,1 0-1 0 0,1 0 1 0 0,41 0 348 0 0,-36 0-280 0 0,51 0 509 0 0,-1 3 0 0 0,0 2 1 0 0,0 2-1 0 0,60 18 0 0 0,-113-25-567 0 0,0 1 0 0 0,0 1 0 0 0,0-1-1 0 0,0 0 1 0 0,0 1 0 0 0,0 0 0 0 0,0 0 0 0 0,-1 0 0 0 0,1 1 0 0 0,-1-1 0 0 0,0 1 0 0 0,0 0 0 0 0,0 0 0 0 0,6 6 0 0 0,-7-4 14 0 0,0 0 1 0 0,0 0 0 0 0,0 0 0 0 0,-1 0 0 0 0,1 1 0 0 0,-1-1 0 0 0,0 1 0 0 0,-1-1 0 0 0,1 1 0 0 0,-2 10 0 0 0,1-2 103 0 0,0 1 1 0 0,-1-1-1 0 0,0 0 1 0 0,-2 0-1 0 0,1 0 0 0 0,-2 0 1 0 0,0 0-1 0 0,-6 14 0 0 0,7-22-74 0 0,0-1 0 0 0,0 0 0 0 0,0 0-1 0 0,-1 0 1 0 0,0 0 0 0 0,0-1 0 0 0,0 0-1 0 0,0 1 1 0 0,-1-1 0 0 0,1-1 0 0 0,-1 1 0 0 0,0-1-1 0 0,0 0 1 0 0,-1 0 0 0 0,1 0 0 0 0,-1-1-1 0 0,1 1 1 0 0,-1-1 0 0 0,0-1 0 0 0,1 1 0 0 0,-1-1-1 0 0,-7 1 1 0 0,3-1-9 0 0,1 0-1 0 0,-1 0 1 0 0,0-1-1 0 0,0 0 1 0 0,0-1-1 0 0,0 0 1 0 0,0 0-1 0 0,1-1 1 0 0,-1-1-1 0 0,-12-4 1 0 0,17 5-252 0 0,1 0 0 0 0,0 0 0 0 0,0-1 0 0 0,0 0 0 0 0,0 0 0 0 0,0 0 0 0 0,1 0 0 0 0,-1-1 0 0 0,-4-5 0 0 0,5 4-766 0 0,0 0 0 0 0,0 0 0 0 0,0 0 0 0 0,1 0 0 0 0,-1-1 0 0 0,1 1 0 0 0,1-1-1 0 0,-1 0 1 0 0,0-5 0 0 0,-1-8-6860 0 0</inkml:trace>
</inkml:ink>
</file>

<file path=ppt/ink/ink15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117"/>
    </inkml:context>
    <inkml:brush xml:id="br0">
      <inkml:brushProperty name="width" value="0.1" units="cm"/>
      <inkml:brushProperty name="height" value="0.1" units="cm"/>
      <inkml:brushProperty name="color" value="#008C3A"/>
    </inkml:brush>
  </inkml:definitions>
  <inkml:trace contextRef="#ctx0" brushRef="#br0">25 121 3679 0 0,'0'0'167'0'0,"3"-12"1157"0"0,3-14 5780 0 0,-6 24-6560 0 0,5-40 4667 0 0,-5 39-4949 0 0,0 1-1 0 0,0 0 1 0 0,0-1-1 0 0,0 1 1 0 0,0 0-1 0 0,-1-1 0 0 0,1 1 1 0 0,-1 0-1 0 0,1 0 1 0 0,-1-1-1 0 0,0 1 1 0 0,0 0-1 0 0,0 0 1 0 0,0 0-1 0 0,-2-3 899 0 0,-13 41 219 0 0,10 10-1310 0 0,2 0 0 0 0,1 0-1 0 0,3 0 1 0 0,2 0 0 0 0,9 56 0 0 0,2 86-50 0 0,-14-145 609 0 0,6-81-2552 0 0,-4 26 249 0 0,2 0-77 0 0</inkml:trace>
</inkml:ink>
</file>

<file path=ppt/ink/ink15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883"/>
    </inkml:context>
    <inkml:brush xml:id="br0">
      <inkml:brushProperty name="width" value="0.1" units="cm"/>
      <inkml:brushProperty name="height" value="0.1" units="cm"/>
      <inkml:brushProperty name="color" value="#008C3A"/>
    </inkml:brush>
  </inkml:definitions>
  <inkml:trace contextRef="#ctx0" brushRef="#br0">10 123 2759 0 0,'-9'-32'17564'0'0,"18"51"-17105"0"0,2 0 0 0 0,0 0 0 0 0,1-2-1 0 0,27 32 1 0 0,-33-44-390 0 0,-1 1 0 0 0,1-1-1 0 0,0 1 1 0 0,0-2 0 0 0,1 1 0 0 0,0-1-1 0 0,-1 0 1 0 0,1 0 0 0 0,1-1 0 0 0,-1 0-1 0 0,0 0 1 0 0,1 0 0 0 0,0-1 0 0 0,-1-1-1 0 0,1 1 1 0 0,13 0 0 0 0,-19-3-30 0 0,1 1 0 0 0,-1-1 0 0 0,0 0 0 0 0,0 0 0 0 0,1 0 0 0 0,-1 0 0 0 0,0 0 0 0 0,0 0 0 0 0,0-1 0 0 0,0 1 0 0 0,0-1 1 0 0,-1 0-1 0 0,1 1 0 0 0,0-1 0 0 0,-1 0 0 0 0,1 0 0 0 0,-1 0 0 0 0,1 0 0 0 0,-1 0 0 0 0,0 0 0 0 0,0 0 0 0 0,0-1 0 0 0,0 1 0 0 0,0-4 0 0 0,15-57 265 0 0,-10 12-70 0 0,0-66 0 0 0,-6 116-162 0 0,12 40 46 0 0,75 223 217 0 0,-48-155-347 0 0,-30-77-5 0 0,22 49-121 0 0,-31-78 85 0 0,1 0 0 0 0,3 4 53 0 0,-4-4-55 0 0</inkml:trace>
</inkml:ink>
</file>

<file path=ppt/ink/ink15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5.507"/>
    </inkml:context>
    <inkml:brush xml:id="br0">
      <inkml:brushProperty name="width" value="0.1" units="cm"/>
      <inkml:brushProperty name="height" value="0.1" units="cm"/>
      <inkml:brushProperty name="color" value="#008C3A"/>
    </inkml:brush>
  </inkml:definitions>
  <inkml:trace contextRef="#ctx0" brushRef="#br0">0 131 5063 0 0,'0'0'390'0'0,"9"-13"2861"0"0,7-12 6004 0 0,-22 17-6641 0 0,2 9-1004 0 0,1 21-480 0 0,4 33-797 0 0,0-23-265 0 0,12 99 454 0 0,-11-119-483 0 0,1 0-1 0 0,0 0 1 0 0,0 0-1 0 0,2 0 1 0 0,-1-1-1 0 0,1 1 1 0 0,1-1 0 0 0,9 13-1 0 0,-15-23-26 0 0,1 0 0 0 0,-1 0 1 0 0,1 0-1 0 0,-1-1 0 0 0,1 1 0 0 0,0 0 0 0 0,0 0 1 0 0,-1 0-1 0 0,1-1 0 0 0,0 1 0 0 0,0 0 0 0 0,0-1 1 0 0,0 1-1 0 0,0-1 0 0 0,0 1 0 0 0,0-1 0 0 0,0 0 0 0 0,0 1 1 0 0,0-1-1 0 0,0 0 0 0 0,0 1 0 0 0,0-1 0 0 0,0 0 1 0 0,0 0-1 0 0,0 0 0 0 0,0 0 0 0 0,2 0 0 0 0,-1-1 43 0 0,-1 0-1 0 0,1 0 0 0 0,0 0 0 0 0,0 0 0 0 0,-1 0 0 0 0,1-1 1 0 0,-1 1-1 0 0,1 0 0 0 0,-1-1 0 0 0,0 1 0 0 0,1-1 1 0 0,-1 1-1 0 0,1-4 0 0 0,4-5 240 0 0,0-1 1 0 0,-1 1-1 0 0,5-18 1 0 0,-10 28-293 0 0,92-318 342 0 0,-91 313-899 0 0,2 0 0 0 0,-1 1 0 0 0,0-1 1 0 0,1 1-1 0 0,0-1 0 0 0,0 1 0 0 0,0 0 0 0 0,1 0 0 0 0,-1 0 0 0 0,1 1 0 0 0,4-4 1 0 0,0 2-996 0 0</inkml:trace>
</inkml:ink>
</file>

<file path=ppt/ink/ink15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6.263"/>
    </inkml:context>
    <inkml:brush xml:id="br0">
      <inkml:brushProperty name="width" value="0.1" units="cm"/>
      <inkml:brushProperty name="height" value="0.1" units="cm"/>
      <inkml:brushProperty name="color" value="#008C3A"/>
    </inkml:brush>
  </inkml:definitions>
  <inkml:trace contextRef="#ctx0" brushRef="#br0">15 0 4607 0 0,'-3'3'11025'0'0,"-9"14"-9170"0"0,14 180 2406 0 0,0-17-2783 0 0,-2-176-1456 0 0,-2 19 30 0 0,1 0 1 0 0,1 0-1 0 0,1-1 1 0 0,1 1-1 0 0,1 0 1 0 0,7 22-1 0 0,-9-42-85 0 0,-1-1-1 0 0,1 0 1 0 0,1 0 0 0 0,-1 0-1 0 0,0-1 1 0 0,0 1-1 0 0,1 0 1 0 0,-1 0-1 0 0,1-1 1 0 0,0 1 0 0 0,-1-1-1 0 0,1 1 1 0 0,0-1-1 0 0,3 2 1 0 0,10 0-4082 0 0</inkml:trace>
</inkml:ink>
</file>

<file path=ppt/ink/ink15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253"/>
    </inkml:context>
    <inkml:brush xml:id="br0">
      <inkml:brushProperty name="width" value="0.1" units="cm"/>
      <inkml:brushProperty name="height" value="0.1" units="cm"/>
      <inkml:brushProperty name="color" value="#008C3A"/>
    </inkml:brush>
  </inkml:definitions>
  <inkml:trace contextRef="#ctx0" brushRef="#br0">64 0 1839 0 0,'0'0'12387'0'0,"-18"14"-7942"0"0,12 2-3969 0 0,0 1-1 0 0,2 0 1 0 0,0 0-1 0 0,1 0 1 0 0,0 0 0 0 0,2 0-1 0 0,0 20 1 0 0,-2 6 175 0 0,-2 9-87 0 0,1-30-429 0 0,1 1 0 0 0,2-1 0 0 0,0 1 0 0 0,1-1 0 0 0,1 0 0 0 0,7 37 0 0 0,-7-58-139 0 0,-1 0-1 0 0,0 0 0 0 0,1 0 0 0 0,-1 1 0 0 0,1-1 1 0 0,-1 0-1 0 0,1 0 0 0 0,0 0 0 0 0,0 0 1 0 0,-1 0-1 0 0,1 0 0 0 0,0 0 0 0 0,0-1 0 0 0,0 1 1 0 0,0 0-1 0 0,0 0 0 0 0,0-1 0 0 0,0 1 0 0 0,0 0 1 0 0,0-1-1 0 0,0 1 0 0 0,0-1 0 0 0,1 0 0 0 0,-1 1 1 0 0,0-1-1 0 0,0 0 0 0 0,0 1 0 0 0,1-1 0 0 0,-1 0 1 0 0,0 0-1 0 0,0 0 0 0 0,1 0 0 0 0,-1-1 1 0 0,0 1-1 0 0,2-1 0 0 0,-1 1-355 0 0,0 0 0 0 0,0-1-1 0 0,0 1 1 0 0,0-1 0 0 0,0 0 0 0 0,0 0 0 0 0,0 0-1 0 0,-1 0 1 0 0,1 0 0 0 0,0 0 0 0 0,-1 0 0 0 0,1 0-1 0 0,-1-1 1 0 0,1 1 0 0 0,-1-1 0 0 0,1 1 0 0 0,1-4 0 0 0</inkml:trace>
</inkml:ink>
</file>

<file path=ppt/ink/ink15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734"/>
    </inkml:context>
    <inkml:brush xml:id="br0">
      <inkml:brushProperty name="width" value="0.1" units="cm"/>
      <inkml:brushProperty name="height" value="0.1" units="cm"/>
      <inkml:brushProperty name="color" value="#008C3A"/>
    </inkml:brush>
  </inkml:definitions>
  <inkml:trace contextRef="#ctx0" brushRef="#br0">1 88 9415 0 0,'18'-15'10431'0'0,"-11"17"-10206"0"0,0 0 0 0 0,1 0 0 0 0,-2 1 1 0 0,1 0-1 0 0,0 0 0 0 0,0 1 0 0 0,-1 0 0 0 0,0 0 0 0 0,12 10 0 0 0,-10-8-104 0 0,0 1-1 0 0,1-2 0 0 0,0 1 1 0 0,11 4-1 0 0,-17-9-88 0 0,1 1 0 0 0,-1-1 0 0 0,1 0 0 0 0,-1 0 1 0 0,1 0-1 0 0,-1 0 0 0 0,1-1 0 0 0,0 0 0 0 0,-1 0 0 0 0,1 0 0 0 0,0 0 0 0 0,-1 0 0 0 0,1-1 0 0 0,-1 1 0 0 0,1-1 0 0 0,-1 0 0 0 0,1 0 1 0 0,-1 0-1 0 0,1-1 0 0 0,4-2 0 0 0,-3 0 105 0 0,1-1 0 0 0,-1 0 0 0 0,0 0 0 0 0,-1 0 0 0 0,1-1 0 0 0,-1 0 0 0 0,0 1 0 0 0,-1-1 0 0 0,6-13 0 0 0,-1 4 77 0 0,-3 9-78 0 0,-1-1 0 0 0,-1-1 1 0 0,0 1-1 0 0,0 0 0 0 0,0-1 1 0 0,3-13-1 0 0,14 53 235 0 0,-5 23-180 0 0,16 100 0 0 0,-22-95-217 0 0,31 105-1 0 0,-39-164-62 0 0,8 17-1186 0 0,-2-7-2210 0 0</inkml:trace>
</inkml:ink>
</file>

<file path=ppt/ink/ink15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8.548"/>
    </inkml:context>
    <inkml:brush xml:id="br0">
      <inkml:brushProperty name="width" value="0.1" units="cm"/>
      <inkml:brushProperty name="height" value="0.1" units="cm"/>
      <inkml:brushProperty name="color" value="#008C3A"/>
    </inkml:brush>
  </inkml:definitions>
  <inkml:trace contextRef="#ctx0" brushRef="#br0">1 98 3223 0 0,'0'0'12198'0'0,"2"25"-10621"0"0,9 46 667 0 0,-8-41-1727 0 0,2 0 1 0 0,0 0-1 0 0,2 0 0 0 0,1-1 1 0 0,2 0-1 0 0,25 53 0 0 0,-35-81-145 0 0,21-6 1312 0 0,-16-3-1516 0 0,1 1-1 0 0,-2-1 1 0 0,1 0 0 0 0,-1-1-1 0 0,0 1 1 0 0,0-1-1 0 0,-1 1 1 0 0,-1-1 0 0 0,1 0-1 0 0,0-10 1 0 0,9-22 83 0 0,8-17-183 0 0,4 1 0 0 0,2 1 1 0 0,37-59-1 0 0,-52 100-482 0 0,-5 10-2252 0 0</inkml:trace>
</inkml:ink>
</file>

<file path=ppt/ink/ink15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9.909"/>
    </inkml:context>
    <inkml:brush xml:id="br0">
      <inkml:brushProperty name="width" value="0.1" units="cm"/>
      <inkml:brushProperty name="height" value="0.1" units="cm"/>
      <inkml:brushProperty name="color" value="#008C3A"/>
    </inkml:brush>
  </inkml:definitions>
  <inkml:trace contextRef="#ctx0" brushRef="#br0">49 225 6647 0 0,'0'0'600'0'0,"-13"0"821"0"0,-12-2 5586 0 0,24 2-6860 0 0,1 0 0 0 0,-1-1 0 0 0,0 1 0 0 0,1-1-1 0 0,-1 1 1 0 0,0-1 0 0 0,1 1 0 0 0,-1-1 0 0 0,0 0 0 0 0,1 1-1 0 0,-1-1 1 0 0,1 0 0 0 0,0 0 0 0 0,-1 1 0 0 0,1-1 0 0 0,-1 0-1 0 0,1 0 1 0 0,0 1 0 0 0,0-1 0 0 0,0 0 0 0 0,-1 0 0 0 0,1 0-1 0 0,0 0 1 0 0,0 1 0 0 0,0-1 0 0 0,0 0 0 0 0,0 0 0 0 0,1-1-1 0 0,-1 1 7 0 0,1 0-1 0 0,0 0 0 0 0,0 0 0 0 0,0 0 1 0 0,0 0-1 0 0,0 0 0 0 0,0 0 0 0 0,1 0 0 0 0,-1 0 1 0 0,0 1-1 0 0,0-1 0 0 0,1 0 0 0 0,-1 1 1 0 0,0-1-1 0 0,3 1 0 0 0,61-12 1568 0 0,-54 11-1482 0 0,29-7 303 0 0,-1-2 0 0 0,0-2 0 0 0,67-31 0 0 0,-34 14-444 0 0,-5 6-209 0 0,10-4-1291 0 0,-31 4-8176 0 0</inkml:trace>
</inkml:ink>
</file>

<file path=ppt/ink/ink15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0.269"/>
    </inkml:context>
    <inkml:brush xml:id="br0">
      <inkml:brushProperty name="width" value="0.1" units="cm"/>
      <inkml:brushProperty name="height" value="0.1" units="cm"/>
      <inkml:brushProperty name="color" value="#008C3A"/>
    </inkml:brush>
  </inkml:definitions>
  <inkml:trace contextRef="#ctx0" brushRef="#br0">143 3 9583 0 0,'5'-1'8739'0'0,"21"0"-7694"0"0,-16 5-888 0 0,0 0 0 0 0,0 0 0 0 0,-1 1 0 0 0,1 0 0 0 0,-1 1 0 0 0,0 0 0 0 0,-1 1 0 0 0,0 0 0 0 0,0 0 0 0 0,0 0 0 0 0,-1 1 0 0 0,0 0 0 0 0,-1 1 0 0 0,0-1 0 0 0,0 1 0 0 0,0 1 0 0 0,-1-1 0 0 0,-1 1 0 0 0,7 19 1 0 0,-8-20-134 0 0,0-1 0 0 0,-1 1 1 0 0,0 0-1 0 0,0 0 1 0 0,-1 0-1 0 0,0 0 1 0 0,-1 0-1 0 0,0 1 1 0 0,0-1-1 0 0,-1 0 1 0 0,0 0-1 0 0,-1 0 1 0 0,0 0-1 0 0,0 0 1 0 0,-1 0-1 0 0,0-1 1 0 0,0 1-1 0 0,-1-1 1 0 0,0 0-1 0 0,-1 0 1 0 0,0 0-1 0 0,0-1 1 0 0,-10 11-1 0 0,2-8 61 0 0,0 0-1 0 0,0-1 1 0 0,-1-1 0 0 0,-1-1-1 0 0,1 0 1 0 0,-1 0 0 0 0,0-2-1 0 0,-1 0 1 0 0,1 0 0 0 0,-1-2-1 0 0,-29 4 1 0 0,41-6-36 0 0,-1-1-1 0 0,0 0 1 0 0,0 0 0 0 0,1 0-1 0 0,-1 0 1 0 0,0-1 0 0 0,0 0-1 0 0,1 0 1 0 0,-1 0 0 0 0,1-1 0 0 0,-6-1-1 0 0,9 2-121 0 0,-1-1-1 0 0,0 1 1 0 0,0 0-1 0 0,1-1 1 0 0,-1 1-1 0 0,1-1 1 0 0,-1 1-1 0 0,1-1 1 0 0,0 0-1 0 0,0 1 1 0 0,-1-1-1 0 0,1 0 1 0 0,0 0-1 0 0,1 0 1 0 0,-1 0-1 0 0,0 0 1 0 0,0 0-1 0 0,1 0 1 0 0,0 0-1 0 0,-1 0 1 0 0,1 0-1 0 0,0 0 1 0 0,0-1-1 0 0,0 1 1 0 0,0-3-1 0 0,1-8-959 0 0</inkml:trace>
</inkml:ink>
</file>

<file path=ppt/ink/ink15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5.419"/>
    </inkml:context>
    <inkml:brush xml:id="br0">
      <inkml:brushProperty name="width" value="0.1" units="cm"/>
      <inkml:brushProperty name="height" value="0.1" units="cm"/>
      <inkml:brushProperty name="color" value="#008C3A"/>
    </inkml:brush>
  </inkml:definitions>
  <inkml:trace contextRef="#ctx0" brushRef="#br0">13 111 4143 0 0,'0'0'191'0'0,"4"-14"669"0"0,6-16 5872 0 0,-7-24 2219 0 0,-6 41-4535 0 0,-5 38-3835 0 0,0 28-466 0 0,2 0 1 0 0,3 1-1 0 0,1 0 1 0 0,4 0 0 0 0,9 65-1 0 0,-13-33 77 0 0,2-85-139 0 0,-3 3-42 0 0,0 1-47 0 0,3-3-157 0 0,35-32-5560 0 0</inkml:trace>
</inkml:ink>
</file>

<file path=ppt/ink/ink1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2"/>
    </inkml:context>
    <inkml:brush xml:id="br0">
      <inkml:brushProperty name="width" value="0.1" units="cm"/>
      <inkml:brushProperty name="height" value="0.1" units="cm"/>
      <inkml:brushProperty name="color" value="#F6630D"/>
    </inkml:brush>
  </inkml:definitions>
  <inkml:trace contextRef="#ctx0" brushRef="#br0">1 210 12727 0 0,'0'-2'-22'0'0,"0"-9"992"0"0,0 0 0 0 0,0 0 0 0 0,1-1-1 0 0,1 1 1 0 0,4-16 0 0 0,-5 23-672 0 0,0 1 0 0 0,1-1 0 0 0,0 1 0 0 0,0 0 1 0 0,0 0-1 0 0,0 0 0 0 0,0 0 0 0 0,1 0 0 0 0,-1 0 1 0 0,1 1-1 0 0,0-1 0 0 0,0 1 0 0 0,0 0 0 0 0,0 0 1 0 0,0 0-1 0 0,0 0 0 0 0,1 0 0 0 0,-1 1 0 0 0,1 0 1 0 0,4-2-1 0 0,219-56 1691 0 0,-213 56-2411 0 0,0 0-1 0 0,0 1 1 0 0,0 0 0 0 0,27 1-1 0 0,-28 1-1649 0 0</inkml:trace>
</inkml:ink>
</file>

<file path=ppt/ink/ink15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033"/>
    </inkml:context>
    <inkml:brush xml:id="br0">
      <inkml:brushProperty name="width" value="0.1" units="cm"/>
      <inkml:brushProperty name="height" value="0.1" units="cm"/>
      <inkml:brushProperty name="color" value="#008C3A"/>
    </inkml:brush>
  </inkml:definitions>
  <inkml:trace contextRef="#ctx0" brushRef="#br0">1 54 8351 0 0,'0'0'756'0'0,"0"-1"-622"0"0,15-22 5325 0 0,-4 19-724 0 0,-9 6-4382 0 0,0 1 0 0 0,0-1-1 0 0,0 1 1 0 0,0-1 0 0 0,-1 1 0 0 0,1 0-1 0 0,-1-1 1 0 0,0 1 0 0 0,0 0 0 0 0,2 4-1 0 0,1 5-1060 0 0,6 11 1024 0 0,1 0 0 0 0,0-1 0 0 0,24 33 0 0 0,-31-49-287 0 0,0-1 0 0 0,0 0 0 0 0,0 0 0 0 0,0 0 0 0 0,1 0 1 0 0,0-1-1 0 0,0 0 0 0 0,0 0 0 0 0,0 0 0 0 0,1 0 0 0 0,0-1 0 0 0,0 0 0 0 0,0 0 0 0 0,0-1 0 0 0,0 0 0 0 0,0 0 0 0 0,0 0 0 0 0,1 0 0 0 0,7 0 0 0 0,-11-3 6 0 0,0 1-1 0 0,0-1 1 0 0,0 0-1 0 0,0 0 1 0 0,0 0-1 0 0,0 0 1 0 0,0 0-1 0 0,0-1 1 0 0,-1 1-1 0 0,1-1 1 0 0,0 0-1 0 0,-1 1 0 0 0,0-1 1 0 0,1-1-1 0 0,-1 1 1 0 0,0 0-1 0 0,0 0 1 0 0,0-1-1 0 0,0 1 1 0 0,0-1-1 0 0,-1 0 1 0 0,1 1-1 0 0,-1-1 1 0 0,0 0-1 0 0,0 0 1 0 0,0 0-1 0 0,0 0 0 0 0,1-6 1 0 0,3-12 85 0 0,-1 0 0 0 0,-1 0 0 0 0,0-24 0 0 0,-2 22-54 0 0,7-48 647 0 0,-7 82-674 0 0,1 0 1 0 0,0 0-1 0 0,0 0 1 0 0,6 14-1 0 0,2 12 39 0 0,57 277 143 0 0,-64-303-243 0 0,3 26-307 0 0,6-27-4304 0 0</inkml:trace>
</inkml:ink>
</file>

<file path=ppt/ink/ink15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933"/>
    </inkml:context>
    <inkml:brush xml:id="br0">
      <inkml:brushProperty name="width" value="0.1" units="cm"/>
      <inkml:brushProperty name="height" value="0.1" units="cm"/>
      <inkml:brushProperty name="color" value="#008C3A"/>
    </inkml:brush>
  </inkml:definitions>
  <inkml:trace contextRef="#ctx0" brushRef="#br0">0 52 8895 0 0,'7'-16'839'0'0,"4"-20"10730"0"0,-3 63-10369 0 0,7 99 129 0 0,-14-96-1158 0 0,2 0 1 0 0,1 0-1 0 0,2 0 1 0 0,1 0-1 0 0,10 28 0 0 0,-12-50-146 0 0,-4-6-18 0 0,1 0-1 0 0,-1 0 1 0 0,0 1 0 0 0,0-1-1 0 0,0 0 1 0 0,0 0 0 0 0,0 1-1 0 0,-1-1 1 0 0,1 0-1 0 0,-1 1 1 0 0,0-1 0 0 0,1 4-1 0 0,-1-6-1 0 0,1 1 0 0 0,0-1 1 0 0,0 1-1 0 0,-1-1 0 0 0,1 1 0 0 0,0-1 0 0 0,0 1 0 0 0,0-1 0 0 0,-1 0 1 0 0,1 1-1 0 0,0-1 0 0 0,0 0 0 0 0,0 0 0 0 0,0 0 0 0 0,0 0 0 0 0,0 0 1 0 0,0 0-1 0 0,0 0 0 0 0,0 0 0 0 0,-1 0 0 0 0,1 0 0 0 0,0 0 0 0 0,1-1 1 0 0,24-3-4663 0 0</inkml:trace>
</inkml:ink>
</file>

<file path=ppt/ink/ink15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7.682"/>
    </inkml:context>
    <inkml:brush xml:id="br0">
      <inkml:brushProperty name="width" value="0.1" units="cm"/>
      <inkml:brushProperty name="height" value="0.1" units="cm"/>
      <inkml:brushProperty name="color" value="#008C3A"/>
    </inkml:brush>
  </inkml:definitions>
  <inkml:trace contextRef="#ctx0" brushRef="#br0">1 149 4143 0 0,'0'-14'8288'0'0,"-1"-14"-3970"0"0,2 23-4078 0 0,0 0 0 0 0,1 0 1 0 0,-1 0-1 0 0,1 0 1 0 0,0 0-1 0 0,0 1 0 0 0,0-1 1 0 0,1 1-1 0 0,0 0 1 0 0,0-1-1 0 0,0 1 1 0 0,0 0-1 0 0,1 1 0 0 0,-1-1 1 0 0,1 1-1 0 0,0-1 1 0 0,0 1-1 0 0,0 0 0 0 0,0 1 1 0 0,1-1-1 0 0,-1 1 1 0 0,1 0-1 0 0,0 0 0 0 0,0 0 1 0 0,-1 0-1 0 0,1 1 1 0 0,10-2-1 0 0,5 0-15 0 0,-1 1 0 0 0,1 0 0 0 0,-1 2 0 0 0,1 0 0 0 0,39 5 0 0 0,-55-4-186 0 0,0-1 0 0 0,0 1 1 0 0,0 0-1 0 0,0 0 0 0 0,0 0 1 0 0,0 1-1 0 0,0 0 1 0 0,-1-1-1 0 0,1 1 0 0 0,-1 0 1 0 0,1 1-1 0 0,-1-1 0 0 0,1 1 1 0 0,-1-1-1 0 0,0 1 0 0 0,0 0 1 0 0,-1 0-1 0 0,1 0 0 0 0,2 5 1 0 0,-2-3-26 0 0,-1 1 0 0 0,1-1 0 0 0,-1 1-1 0 0,-1 0 1 0 0,1 0 0 0 0,-1 0 0 0 0,0 0 0 0 0,0 0 0 0 0,-1 0 0 0 0,1 0 0 0 0,-2 11 0 0 0,-1-1 26 0 0,-1 1 0 0 0,0 0-1 0 0,-1-1 1 0 0,-1 0 0 0 0,-1 0 0 0 0,0 0-1 0 0,-1-1 1 0 0,-13 22 0 0 0,5-22-233 0 0,-6 7-133 0 0,21-21 326 0 0,0 1 0 0 0,0-1 0 0 0,0 0 0 0 0,0 1 0 0 0,0-1 0 0 0,0 0 0 0 0,0 1 0 0 0,1-1 0 0 0,-1 0 0 0 0,1 0 0 0 0,-1 1 0 0 0,1-1 0 0 0,-1 0 0 0 0,1 0 0 0 0,0 0 0 0 0,-1 0 0 0 0,1 0 0 0 0,0 0 0 0 0,0 0 0 0 0,0 0 0 0 0,0 0 0 0 0,0 0 0 0 0,1 1 0 0 0,30 26 0 0 0,-27-24 0 0 0,24 18-2 0 0,-20-17 1 0 0,-1 1 1 0 0,1 1-1 0 0,-1-1 0 0 0,-1 2 0 0 0,1-1 0 0 0,9 14 0 0 0,-16-19 1 0 0,1 1 1 0 0,-1-1-1 0 0,0 1 1 0 0,0-1-1 0 0,0 1 1 0 0,-1-1-1 0 0,1 1 1 0 0,-1 0-1 0 0,1-1 1 0 0,-1 1-1 0 0,0 0 1 0 0,0 0-1 0 0,0-1 1 0 0,0 1-1 0 0,-1 0 1 0 0,1-1-1 0 0,-1 1 0 0 0,1 0 1 0 0,-1-1-1 0 0,0 1 1 0 0,0-1-1 0 0,0 1 1 0 0,0-1-1 0 0,-1 1 1 0 0,1-1-1 0 0,-1 0 1 0 0,0 0-1 0 0,1 0 1 0 0,-1 0-1 0 0,-4 4 1 0 0,3-3-1 0 0,-1 1 1 0 0,1-1-1 0 0,-1 1 0 0 0,0-1 1 0 0,0 0-1 0 0,0-1 1 0 0,0 1-1 0 0,-1-1 1 0 0,1 0-1 0 0,-1 0 1 0 0,1 0-1 0 0,-1 0 0 0 0,0-1 1 0 0,0 0-1 0 0,0 0 1 0 0,1 0-1 0 0,-1-1 1 0 0,-9 1-1 0 0,-2-3-3 0 0,0 0-1 0 0,1-1 1 0 0,0 0 0 0 0,-23-9-1 0 0,-26-6-2 0 0,52 17-1671 0 0</inkml:trace>
</inkml:ink>
</file>

<file path=ppt/ink/ink15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8.310"/>
    </inkml:context>
    <inkml:brush xml:id="br0">
      <inkml:brushProperty name="width" value="0.1" units="cm"/>
      <inkml:brushProperty name="height" value="0.1" units="cm"/>
      <inkml:brushProperty name="color" value="#008C3A"/>
    </inkml:brush>
  </inkml:definitions>
  <inkml:trace contextRef="#ctx0" brushRef="#br0">10 1 11575 0 0,'0'0'2114'0'0,"2"21"854"0"0,-8 123 2104 0 0,2-87-4082 0 0,2 0 0 0 0,10 99 0 0 0,-8-151-1079 0 0,1 0 1 0 0,0 0-1 0 0,0 0 0 0 0,0-1 1 0 0,0 1-1 0 0,1 0 0 0 0,0 0 1 0 0,0-1-1 0 0,0 1 0 0 0,1-1 0 0 0,-1 0 1 0 0,1 0-1 0 0,0 0 0 0 0,0 0 1 0 0,0 0-1 0 0,1-1 0 0 0,-1 1 1 0 0,1-1-1 0 0,0 0 0 0 0,0 0 1 0 0,0 0-1 0 0,8 3 0 0 0,-3-2-1803 0 0</inkml:trace>
</inkml:ink>
</file>

<file path=ppt/ink/ink15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114"/>
    </inkml:context>
    <inkml:brush xml:id="br0">
      <inkml:brushProperty name="width" value="0.1" units="cm"/>
      <inkml:brushProperty name="height" value="0.1" units="cm"/>
      <inkml:brushProperty name="color" value="#008C3A"/>
    </inkml:brush>
  </inkml:definitions>
  <inkml:trace contextRef="#ctx0" brushRef="#br0">7 12 12319 0 0,'-1'-12'6914'0'0,"3"38"-5775"0"0,-1 0 0 0 0,-1 0 0 0 0,-4 26 0 0 0,0 54-481 0 0,4-80-612 0 0,5 41 43 0 0,-5-63-123 0 0,1 0-1 0 0,0 0 1 0 0,0 1 0 0 0,0-1 0 0 0,0 0 0 0 0,1 0 0 0 0,0 0 0 0 0,0 0 0 0 0,0-1 0 0 0,0 1 0 0 0,5 6-1 0 0,-6-9-20 0 0,-1-1-1 0 0,0 0 0 0 0,0 1 0 0 0,1-1 0 0 0,-1 0 0 0 0,0 1 0 0 0,1-1 0 0 0,-1 0 0 0 0,0 0 1 0 0,1 1-1 0 0,-1-1 0 0 0,1 0 0 0 0,-1 0 0 0 0,0 0 0 0 0,1 0 0 0 0,-1 1 0 0 0,1-1 0 0 0,-1 0 1 0 0,0 0-1 0 0,1 0 0 0 0,-1 0 0 0 0,1 0 0 0 0,-1 0 0 0 0,1 0 0 0 0,-1 0 0 0 0,0 0 0 0 0,1 0 1 0 0,-1 0-1 0 0,1-1 0 0 0,-1 1 0 0 0,0 0 0 0 0,1 0 0 0 0,-1 0 0 0 0,1 0 0 0 0,-1-1 0 0 0,1 1 0 0 0,5-5-1753 0 0</inkml:trace>
</inkml:ink>
</file>

<file path=ppt/ink/ink15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550"/>
    </inkml:context>
    <inkml:brush xml:id="br0">
      <inkml:brushProperty name="width" value="0.1" units="cm"/>
      <inkml:brushProperty name="height" value="0.1" units="cm"/>
      <inkml:brushProperty name="color" value="#008C3A"/>
    </inkml:brush>
  </inkml:definitions>
  <inkml:trace contextRef="#ctx0" brushRef="#br0">1 94 10855 0 0,'0'0'980'0'0,"10"-21"563"0"0,2-2 3468 0 0,-12 23-4946 0 0,1-1 0 0 0,-1 1 0 0 0,1-1 0 0 0,0 1 0 0 0,-1 0 0 0 0,1-1 0 0 0,0 1 1 0 0,-1 0-1 0 0,1 0 0 0 0,0-1 0 0 0,0 1 0 0 0,-1 0 0 0 0,1 0 0 0 0,0 0 0 0 0,0 0 1 0 0,-1 0-1 0 0,1 0 0 0 0,0 0 0 0 0,0 0 0 0 0,-1 0 0 0 0,1 0 0 0 0,0 0 0 0 0,0 1 1 0 0,-1-1-1 0 0,1 0 0 0 0,0 0 0 0 0,-1 1 0 0 0,1-1 0 0 0,0 1 0 0 0,-1-1 0 0 0,1 0 1 0 0,0 1-1 0 0,-1-1 0 0 0,1 1 0 0 0,-1-1 0 0 0,2 2 0 0 0,28 24 427 0 0,-26-23-215 0 0,8 8-85 0 0,1-1 0 0 0,-1 0 0 0 0,2-1 0 0 0,-1 0-1 0 0,2-1 1 0 0,-1-1 0 0 0,27 10 0 0 0,-37-16-143 0 0,-1 0 1 0 0,1 0-1 0 0,-1 0 1 0 0,1 0-1 0 0,-1-1 1 0 0,1 0-1 0 0,0 1 0 0 0,-1-1 1 0 0,1-1-1 0 0,0 1 1 0 0,-1 0-1 0 0,1-1 1 0 0,-1 0-1 0 0,1 0 0 0 0,-1 0 1 0 0,1 0-1 0 0,-1 0 1 0 0,1-1-1 0 0,-1 0 1 0 0,0 1-1 0 0,0-1 0 0 0,0-1 1 0 0,0 1-1 0 0,0 0 1 0 0,0-1-1 0 0,-1 1 1 0 0,1-1-1 0 0,-1 0 0 0 0,0 0 1 0 0,0 0-1 0 0,0 0 1 0 0,0 0-1 0 0,0 0 1 0 0,-1 0-1 0 0,1-1 0 0 0,-1 1 1 0 0,0-1-1 0 0,0 1 1 0 0,1-6-1 0 0,0 2 0 0 0,2-7 135 0 0,0-1 0 0 0,-1 1 0 0 0,3-31 0 0 0,-6 45 55 0 0,10 47 129 0 0,26 142-150 0 0,-15-109-4519 0 0,-17-64 2858 0 0,-1 1-135 0 0</inkml:trace>
</inkml:ink>
</file>

<file path=ppt/ink/ink15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112"/>
    </inkml:context>
    <inkml:brush xml:id="br0">
      <inkml:brushProperty name="width" value="0.1" units="cm"/>
      <inkml:brushProperty name="height" value="0.1" units="cm"/>
      <inkml:brushProperty name="color" value="#008C3A"/>
    </inkml:brush>
  </inkml:definitions>
  <inkml:trace contextRef="#ctx0" brushRef="#br0">0 1 6447 0 0,'1'4'12340'0'0,"0"17"-11960"0"0,1 72 196 0 0,4 61 1458 0 0,-4-136-1858 0 0,1 0-1 0 0,1-1 1 0 0,0 1 0 0 0,2-1 0 0 0,0 0-1 0 0,12 23 1 0 0,-17-37-210 0 0,13 20-2117 0 0,-13-22 2025 0 0,-1-1-1 0 0,0 1 1 0 0,1-1 0 0 0,-1 1-1 0 0,0-1 1 0 0,1 1 0 0 0,-1-1-1 0 0,1 0 1 0 0,-1 1 0 0 0,0-1-1 0 0,1 0 1 0 0,-1 1-1 0 0,1-1 1 0 0,-1 0 0 0 0,1 0-1 0 0,-1 1 1 0 0,1-1 0 0 0,-1 0-1 0 0,1 0 1 0 0,0 0 0 0 0,-1 0-1 0 0,1 1 1 0 0,-1-1-1 0 0,1 0 1 0 0,-1 0 0 0 0,1 0-1 0 0,0 0 1 0 0,-1-1 0 0 0,1 1-1 0 0,-1 0 1 0 0,1 0-1 0 0,-1 0 1 0 0,1 0 0 0 0,-1 0-1 0 0,1-1 1 0 0,-1 1 0 0 0,1 0-1 0 0,0-1 1 0 0</inkml:trace>
</inkml:ink>
</file>

<file path=ppt/ink/ink15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708"/>
    </inkml:context>
    <inkml:brush xml:id="br0">
      <inkml:brushProperty name="width" value="0.1" units="cm"/>
      <inkml:brushProperty name="height" value="0.1" units="cm"/>
      <inkml:brushProperty name="color" value="#008C3A"/>
    </inkml:brush>
  </inkml:definitions>
  <inkml:trace contextRef="#ctx0" brushRef="#br0">0 112 12959 0 0,'0'0'1296'0'0,"26"-24"508"0"0,-21 17-1391 0 0,0 0 0 0 0,0 0 0 0 0,1 1 0 0 0,0 0 0 0 0,1 1 0 0 0,-1-1 0 0 0,1 1 0 0 0,0 0 0 0 0,0 1-1 0 0,1-1 1 0 0,-1 2 0 0 0,1-1 0 0 0,0 1 0 0 0,0 0 0 0 0,0 0 0 0 0,12-1 0 0 0,-14 3-319 0 0,0-1 1 0 0,0 2-1 0 0,0-1 1 0 0,1 1 0 0 0,-1 0-1 0 0,0 0 1 0 0,1 1-1 0 0,-1-1 1 0 0,0 2-1 0 0,9 1 1 0 0,-11-1-55 0 0,-1-1 1 0 0,0 1-1 0 0,0-1 1 0 0,0 1-1 0 0,0 0 0 0 0,0 0 1 0 0,0 0-1 0 0,-1 0 1 0 0,1 1-1 0 0,-1-1 0 0 0,1 1 1 0 0,-1 0-1 0 0,0-1 1 0 0,0 1-1 0 0,0 0 0 0 0,0 0 1 0 0,-1 1-1 0 0,1-1 1 0 0,1 5-1 0 0,-3-5-16 0 0,1 0 0 0 0,0 0-1 0 0,-1 0 1 0 0,0 0 0 0 0,0 0 0 0 0,0 0 0 0 0,0-1-1 0 0,0 1 1 0 0,0 0 0 0 0,-1 0 0 0 0,0 0 0 0 0,1 0-1 0 0,-1 0 1 0 0,-2 4 0 0 0,-25 42-43 0 0,23-43-22 0 0,0 1 0 0 0,1 1 0 0 0,0-1 0 0 0,0 0 1 0 0,1 1-1 0 0,-4 12 0 0 0,6-18 34 0 0,1 1 1 0 0,0-1 0 0 0,0 1-1 0 0,0-1 1 0 0,0 0-1 0 0,0 1 1 0 0,1-1 0 0 0,-1 1-1 0 0,1-1 1 0 0,0 1 0 0 0,-1-1-1 0 0,1 0 1 0 0,0 0 0 0 0,0 1-1 0 0,1-1 1 0 0,-1 0 0 0 0,0 0-1 0 0,1 0 1 0 0,-1 0 0 0 0,1 0-1 0 0,0 0 1 0 0,-1-1 0 0 0,1 1-1 0 0,0-1 1 0 0,0 1-1 0 0,3 1 1 0 0,79 67-30 0 0,-75-62 32 0 0,-1 0-1 0 0,-1 0 1 0 0,0 1-1 0 0,0 0 1 0 0,-1 1-1 0 0,0-1 1 0 0,8 17-1 0 0,-13-22 19 0 0,1 0-1 0 0,-1 0 1 0 0,1 0 0 0 0,-1 0-1 0 0,-1 1 1 0 0,1-1 0 0 0,0 0-1 0 0,-1 0 1 0 0,0 0 0 0 0,0 1-1 0 0,0-1 1 0 0,-1 0-1 0 0,0 0 1 0 0,1 1 0 0 0,-1-1-1 0 0,-1 0 1 0 0,1 0 0 0 0,0 0-1 0 0,-1 0 1 0 0,0-1 0 0 0,0 1-1 0 0,0 0 1 0 0,-1-1-1 0 0,1 1 1 0 0,-5 4 0 0 0,0-2 23 0 0,-1 0 0 0 0,0 0 0 0 0,0 0 0 0 0,0-1 0 0 0,-1 0 0 0 0,0 0 0 0 0,0-1 0 0 0,0 0 0 0 0,-19 4 0 0 0,-22 3-245 0 0,14-10-3642 0 0</inkml:trace>
</inkml:ink>
</file>

<file path=ppt/ink/ink15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321"/>
    </inkml:context>
    <inkml:brush xml:id="br0">
      <inkml:brushProperty name="width" value="0.1" units="cm"/>
      <inkml:brushProperty name="height" value="0.1" units="cm"/>
      <inkml:brushProperty name="color" value="#008C3A"/>
    </inkml:brush>
  </inkml:definitions>
  <inkml:trace contextRef="#ctx0" brushRef="#br0">0 139 9647 0 0,'0'0'4770'0'0,"13"-12"16"0"0,91 1-1377 0 0,-79 10-2898 0 0,0-1 1 0 0,0-2-1 0 0,0 0 1 0 0,26-9 0 0 0,153-51-151 0 0,-116 39-3525 0 0,-77 22 402 0 0</inkml:trace>
</inkml:ink>
</file>

<file path=ppt/ink/ink15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707"/>
    </inkml:context>
    <inkml:brush xml:id="br0">
      <inkml:brushProperty name="width" value="0.1" units="cm"/>
      <inkml:brushProperty name="height" value="0.1" units="cm"/>
      <inkml:brushProperty name="color" value="#008C3A"/>
    </inkml:brush>
  </inkml:definitions>
  <inkml:trace contextRef="#ctx0" brushRef="#br0">174 0 13015 0 0,'0'0'2966'0'0,"23"15"-602"0"0,6 1-1013 0 0,-11-7-1006 0 0,0 0 1 0 0,-1 1-1 0 0,0 1 1 0 0,-1 0-1 0 0,25 23 1 0 0,-38-30-332 0 0,-1-1 1 0 0,1 0 0 0 0,0 1 0 0 0,-1-1-1 0 0,0 1 1 0 0,0 0 0 0 0,0 0 0 0 0,0 0-1 0 0,0 0 1 0 0,-1 0 0 0 0,0 0 0 0 0,0 0-1 0 0,0 0 1 0 0,0 1 0 0 0,-1-1 0 0 0,1 0-1 0 0,-1 0 1 0 0,0 1 0 0 0,-1-1 0 0 0,1 0-1 0 0,-1 1 1 0 0,0-1 0 0 0,0 0 0 0 0,0 0-1 0 0,0 0 1 0 0,-1 0 0 0 0,1 0-1 0 0,-1 0 1 0 0,0 0 0 0 0,-1 0 0 0 0,-4 6-1 0 0,-4 5 158 0 0,0 0 0 0 0,-2 0 0 0 0,1-2 0 0 0,-2 1 0 0 0,0-2 0 0 0,0 0-1 0 0,-1 0 1 0 0,-30 16 0 0 0,34-21-44 0 0,-1-1 0 0 0,0-1-1 0 0,1 0 1 0 0,-2-1 0 0 0,1 0-1 0 0,0-1 1 0 0,-1 0 0 0 0,0-1 0 0 0,0 0-1 0 0,1-1 1 0 0,-1-1 0 0 0,0 0-1 0 0,-22-3 1 0 0,21-1-833 0 0</inkml:trace>
</inkml:ink>
</file>

<file path=ppt/ink/ink1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3"/>
    </inkml:context>
    <inkml:brush xml:id="br0">
      <inkml:brushProperty name="width" value="0.1" units="cm"/>
      <inkml:brushProperty name="height" value="0.1" units="cm"/>
      <inkml:brushProperty name="color" value="#F6630D"/>
    </inkml:brush>
  </inkml:definitions>
  <inkml:trace contextRef="#ctx0" brushRef="#br0">0 63 13559 0 0,'0'0'2558'0'0,"20"-23"3268"0"0,13 14-4362 0 0,0 2-1 0 0,54-5 1 0 0,-62 10-1162 0 0,14-3-289 0 0,0 2-1 0 0,1 1 1 0 0,-1 3-1 0 0,1 1 1 0 0,50 9-1 0 0,-84-9-725 0 0,19 2-832 0 0</inkml:trace>
</inkml:ink>
</file>

<file path=ppt/ink/ink15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4.451"/>
    </inkml:context>
    <inkml:brush xml:id="br0">
      <inkml:brushProperty name="width" value="0.1" units="cm"/>
      <inkml:brushProperty name="height" value="0.1" units="cm"/>
      <inkml:brushProperty name="color" value="#008C3A"/>
    </inkml:brush>
  </inkml:definitions>
  <inkml:trace contextRef="#ctx0" brushRef="#br0">5 256 3679 0 0,'-1'-8'12108'0'0,"-2"-26"-9233"0"0,4 20-2605 0 0,1 0 0 0 0,1 0-1 0 0,0 1 1 0 0,1-1 0 0 0,0 1 0 0 0,1 0 0 0 0,0 0 0 0 0,14-23-1 0 0,-15 31-174 0 0,1-1-1 0 0,-1 1 0 0 0,1 0 0 0 0,0 0 0 0 0,0 0 0 0 0,1 1 1 0 0,-1 0-1 0 0,1 0 0 0 0,0 0 0 0 0,0 1 0 0 0,1 0 0 0 0,-1 0 1 0 0,1 0-1 0 0,-1 1 0 0 0,1 0 0 0 0,0 1 0 0 0,0-1 0 0 0,0 1 1 0 0,11 0-1 0 0,-12 0-59 0 0,0 0 1 0 0,0 1-1 0 0,0 0 0 0 0,0 1 1 0 0,0-1-1 0 0,0 1 0 0 0,0 0 1 0 0,-1 0-1 0 0,1 1 0 0 0,0 0 1 0 0,0 0-1 0 0,-1 0 0 0 0,1 1 1 0 0,-1 0-1 0 0,0 0 0 0 0,0 0 1 0 0,0 0-1 0 0,7 8 1 0 0,-7-5-20 0 0,0 0 1 0 0,-1 0 0 0 0,0 0 0 0 0,-1 1 0 0 0,1 0-1 0 0,-1 0 1 0 0,-1 0 0 0 0,1 0 0 0 0,-1 0 0 0 0,0 0 0 0 0,-1 1-1 0 0,1-1 1 0 0,-2 1 0 0 0,1 9 0 0 0,0 2 12 0 0,-1 0 0 0 0,-1 0 0 0 0,-1 0-1 0 0,-1 0 1 0 0,0 0 0 0 0,-1-1 0 0 0,-1 1 0 0 0,-1-1 0 0 0,-1-1 0 0 0,0 1 0 0 0,-2-1 0 0 0,1 0 0 0 0,-2-1 0 0 0,0 0-1 0 0,-1 0 1 0 0,-1-1 0 0 0,0-1 0 0 0,-21 19 0 0 0,-90 99 35 0 0,126-134-67 0 0,1-1 0 0 0,0 1 1 0 0,1-1-1 0 0,-1 1 0 0 0,0 0 0 0 0,1 1 0 0 0,-1-1 1 0 0,1 1-1 0 0,0 0 0 0 0,8-1 0 0 0,57-6-30 0 0,-68 7 33 0 0,31 1 86 0 0,-1 0-1 0 0,1 2 1 0 0,38 8-1 0 0,9 0 41 0 0,-45-13-514 0 0,-16-2-3825 0 0</inkml:trace>
</inkml:ink>
</file>

<file path=ppt/ink/ink15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026"/>
    </inkml:context>
    <inkml:brush xml:id="br0">
      <inkml:brushProperty name="width" value="0.1" units="cm"/>
      <inkml:brushProperty name="height" value="0.1" units="cm"/>
      <inkml:brushProperty name="color" value="#008C3A"/>
    </inkml:brush>
  </inkml:definitions>
  <inkml:trace contextRef="#ctx0" brushRef="#br0">27 59 4607 0 0,'-8'-22'570'0'0,"-11"-15"14618"0"0,37 65-13210 0 0,4-5-1546 0 0,0-2 0 0 0,0 0 0 0 0,2-1-1 0 0,52 32 1 0 0,-44-31 32 0 0,-1 1 1 0 0,43 40-1 0 0,-59-47-846 0 0,17 12-4718 0 0</inkml:trace>
</inkml:ink>
</file>

<file path=ppt/ink/ink15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366"/>
    </inkml:context>
    <inkml:brush xml:id="br0">
      <inkml:brushProperty name="width" value="0.1" units="cm"/>
      <inkml:brushProperty name="height" value="0.1" units="cm"/>
      <inkml:brushProperty name="color" value="#008C3A"/>
    </inkml:brush>
  </inkml:definitions>
  <inkml:trace contextRef="#ctx0" brushRef="#br0">468 39 5527 0 0,'0'0'423'0'0,"-1"-3"-213"0"0,-11-28 9921 0 0,11 30-9976 0 0,-1 0-1 0 0,1 1 0 0 0,0-1 0 0 0,-1 1 1 0 0,1-1-1 0 0,-1 1 0 0 0,1 0 0 0 0,-1 0 1 0 0,1-1-1 0 0,-1 1 0 0 0,1 0 0 0 0,-1 0 1 0 0,1 1-1 0 0,-1-1 0 0 0,1 0 0 0 0,0 0 1 0 0,-1 1-1 0 0,1-1 0 0 0,-1 1 0 0 0,1-1 1 0 0,0 1-1 0 0,-1-1 0 0 0,1 1 0 0 0,0 0 1 0 0,-1 0-1 0 0,1 0 0 0 0,0 0 0 0 0,-2 1 1 0 0,-35 37 285 0 0,29-29-222 0 0,-119 107 98 0 0,-1 1 147 0 0,114-102-424 0 0,1 0 1 0 0,0 1-1 0 0,1 1 1 0 0,1 0 0 0 0,-18 37-1 0 0,29-52-50 0 0,-1-1 0 0 0,1 1 0 0 0,0 0 0 0 0,0 0 0 0 0,0 0-1 0 0,0 0 1 0 0,0 0 0 0 0,1 0 0 0 0,-1 0 0 0 0,1 0 0 0 0,0 0 0 0 0,0 0 0 0 0,0 0 0 0 0,0 0-1 0 0,1 0 1 0 0,-1 0 0 0 0,2 5 0 0 0,9-10-2402 0 0,-2-2 978 0 0</inkml:trace>
</inkml:ink>
</file>

<file path=ppt/ink/ink15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1.366"/>
    </inkml:context>
    <inkml:brush xml:id="br0">
      <inkml:brushProperty name="width" value="0.1" units="cm"/>
      <inkml:brushProperty name="height" value="0.1" units="cm"/>
      <inkml:brushProperty name="color" value="#008C3A"/>
    </inkml:brush>
  </inkml:definitions>
  <inkml:trace contextRef="#ctx0" brushRef="#br0">24 240 8087 0 0,'0'0'9272'0'0,"-20"-27"-6128"0"0,19 21-2937 0 0,0 1 0 0 0,0 0 0 0 0,1-1 0 0 0,0 1 0 0 0,0 0 0 0 0,0-1 0 0 0,1 1 0 0 0,-1 0 0 0 0,1-1-1 0 0,1 1 1 0 0,-1 0 0 0 0,1 0 0 0 0,0 0 0 0 0,0 0 0 0 0,3-5 0 0 0,-1 2-101 0 0,2 0 1 0 0,-1 0-1 0 0,1 0 0 0 0,1 1 1 0 0,-1 0-1 0 0,1 0 0 0 0,0 0 1 0 0,10-6-1 0 0,-9 7-81 0 0,0 0-1 0 0,0 1 1 0 0,1 0-1 0 0,0 0 1 0 0,0 1-1 0 0,0 0 1 0 0,0 1-1 0 0,1 0 1 0 0,-1 0-1 0 0,1 1 1 0 0,0 0-1 0 0,-1 1 1 0 0,1 0-1 0 0,0 1 1 0 0,0 0-1 0 0,0 0 1 0 0,15 3-1 0 0,-21-2-13 0 0,0-1-1 0 0,0 1 0 0 0,0 1 0 0 0,0-1 0 0 0,0 0 0 0 0,0 1 0 0 0,-1 0 0 0 0,1 0 0 0 0,0 0 0 0 0,-1 0 0 0 0,0 1 0 0 0,1-1 1 0 0,-1 1-1 0 0,0 0 0 0 0,0 0 0 0 0,0 0 0 0 0,-1 0 0 0 0,1 1 0 0 0,-1-1 0 0 0,0 1 0 0 0,0 0 0 0 0,0-1 0 0 0,0 1 0 0 0,-1 0 0 0 0,1 0 1 0 0,-1 0-1 0 0,0 0 0 0 0,0 0 0 0 0,-1 0 0 0 0,1 0 0 0 0,-1 0 0 0 0,0 1 0 0 0,0-1 0 0 0,0 0 0 0 0,-1 0 0 0 0,1 0 0 0 0,-1 0 1 0 0,0 0-1 0 0,0 0 0 0 0,-3 6 0 0 0,-2 5-1 0 0,0-2 1 0 0,0 1-1 0 0,-2-1 0 0 0,0 0 1 0 0,0 0-1 0 0,-1-1 1 0 0,0 0-1 0 0,-15 14 1 0 0,12-15-2 0 0,2 1 0 0 0,-1 1 0 0 0,2 0 0 0 0,0 1 0 0 0,0 0 0 0 0,-11 26 0 0 0,20-39-9 0 0,-1 0-1 0 0,1 0 0 0 0,0 1 1 0 0,0-1-1 0 0,0 0 1 0 0,0 0-1 0 0,0 1 0 0 0,0-1 1 0 0,0 0-1 0 0,0 1 1 0 0,0-1-1 0 0,1 0 0 0 0,-1 0 1 0 0,1 1-1 0 0,-1-1 1 0 0,1 0-1 0 0,-1 0 0 0 0,1 0 1 0 0,0 0-1 0 0,-1 0 1 0 0,1 0-1 0 0,0 0 0 0 0,0 0 1 0 0,0 0-1 0 0,0 0 1 0 0,0 0-1 0 0,0 0 0 0 0,0 0 1 0 0,0-1-1 0 0,0 1 1 0 0,0 0-1 0 0,0-1 1 0 0,1 1-1 0 0,1 0 0 0 0,54 16-81 0 0,-37-12 70 0 0,1 0 13 0 0,-1 2 0 0 0,0 0 0 0 0,0 1 0 0 0,0 2 0 0 0,-1 0 0 0 0,18 12 0 0 0,-32-18 0 0 0,-1-1 0 0 0,0 0 0 0 0,0 1 0 0 0,0 0 0 0 0,-1-1 0 0 0,1 2 0 0 0,-1-1 0 0 0,0 0 0 0 0,0 1 0 0 0,0-1 0 0 0,-1 1 0 0 0,0 0 0 0 0,1 0 0 0 0,-2 0 0 0 0,1 0 0 0 0,-1 0 0 0 0,1 0 0 0 0,-2 0 0 0 0,1 1 0 0 0,0-1 0 0 0,-1 0 0 0 0,0 1 0 0 0,0-1 0 0 0,-1 0 0 0 0,1 0 0 0 0,-1 1 0 0 0,0-1 0 0 0,-1 0 0 0 0,-3 9 0 0 0,4-9 6 0 0,-1-1-1 0 0,0 1 1 0 0,0-1-1 0 0,-1 0 1 0 0,1 1-1 0 0,-1-1 1 0 0,0 0-1 0 0,0 0 0 0 0,0-1 1 0 0,0 1-1 0 0,-1-1 1 0 0,0 1-1 0 0,0-1 1 0 0,0 0-1 0 0,0-1 1 0 0,0 1-1 0 0,-6 2 1 0 0,3-2 14 0 0,0-1-1 0 0,-1 0 1 0 0,0 0 0 0 0,1 0 0 0 0,-1-1-1 0 0,0 0 1 0 0,0-1 0 0 0,1 0 0 0 0,-1 0-1 0 0,-8-2 1 0 0,-6-1 25 0 0,-1-2 0 0 0,1-1 1 0 0,1 0-1 0 0,-1-2 0 0 0,1 0 0 0 0,-33-20 0 0 0,53 28-128 0 0,1 0 1 0 0,-1 0-1 0 0,1 0 0 0 0,-1 0 0 0 0,1 0 1 0 0,0 0-1 0 0,-1 0 0 0 0,1 0 0 0 0,-1 0 1 0 0,1-1-1 0 0,-1 1 0 0 0,1 0 1 0 0,-1 0-1 0 0,1 0 0 0 0,0-1 0 0 0,-1 1 1 0 0,1 0-1 0 0,-1-1 0 0 0,1 1 0 0 0,0 0 1 0 0,-1-1-1 0 0,1 1 0 0 0,0-1 0 0 0,0 1 1 0 0,-1 0-1 0 0,1-1 0 0 0,0 1 1 0 0,0-1-1 0 0,0 1 0 0 0,-1-1 0 0 0,1 1 1 0 0,0-1-1 0 0,0 1 0 0 0,0-1 0 0 0,0 1 1 0 0,0 0-1 0 0,0-1 0 0 0,0 1 0 0 0,0-1 1 0 0,0 1-1 0 0,0-1 0 0 0,0 1 1 0 0,0-1-1 0 0,1 1 0 0 0,-1-1 0 0 0,0 1 1 0 0,0-1-1 0 0,0 1 0 0 0,1-1 0 0 0,-1 1 1 0 0,0 0-1 0 0,0-1 0 0 0,1 1 0 0 0,-1 0 1 0 0,0-1-1 0 0,1 1 0 0 0,-1 0 1 0 0,1-1-1 0 0,5-4-2036 0 0</inkml:trace>
</inkml:ink>
</file>

<file path=ppt/ink/ink15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004"/>
    </inkml:context>
    <inkml:brush xml:id="br0">
      <inkml:brushProperty name="width" value="0.1" units="cm"/>
      <inkml:brushProperty name="height" value="0.1" units="cm"/>
      <inkml:brushProperty name="color" value="#008C3A"/>
    </inkml:brush>
  </inkml:definitions>
  <inkml:trace contextRef="#ctx0" brushRef="#br0">24 69 4607 0 0,'3'-7'3402'0'0,"-10"-25"4554"0"0,-3 19-7281 0 0,1-3 5519 0 0,28 28-3373 0 0,48 35-2509 0 0,2-4 0 0 0,101 48 0 0 0,-169-90-515 0 0</inkml:trace>
</inkml:ink>
</file>

<file path=ppt/ink/ink15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342"/>
    </inkml:context>
    <inkml:brush xml:id="br0">
      <inkml:brushProperty name="width" value="0.1" units="cm"/>
      <inkml:brushProperty name="height" value="0.1" units="cm"/>
      <inkml:brushProperty name="color" value="#008C3A"/>
    </inkml:brush>
  </inkml:definitions>
  <inkml:trace contextRef="#ctx0" brushRef="#br0">338 17 11311 0 0,'0'-1'131'0'0,"0"1"-1"0"0,0-1 1 0 0,1 1 0 0 0,-1-1-1 0 0,0 1 1 0 0,0-1-1 0 0,0 1 1 0 0,0-1-1 0 0,0 1 1 0 0,0-1-1 0 0,0 1 1 0 0,0-1 0 0 0,-1 0-1 0 0,1 1 1 0 0,0-1-1 0 0,0 1 1 0 0,0-1-1 0 0,-1 1 1 0 0,1-1-1 0 0,0 1 1 0 0,0-1 0 0 0,-1 1-1 0 0,1 0 1 0 0,0-1-1 0 0,-1 1 1 0 0,1-1-1 0 0,-1 1 1 0 0,1 0-1 0 0,0-1 1 0 0,-1 1 0 0 0,1 0-1 0 0,-1 0 1 0 0,1-1-1 0 0,-1 1 1 0 0,1 0-1 0 0,-1 0 1 0 0,1 0-1 0 0,-1-1 1 0 0,0 1 0 0 0,-27 8 2859 0 0,-25 26-685 0 0,-80 92-1130 0 0,116-108-1009 0 0,0 2 0 0 0,1 0-1 0 0,2 1 1 0 0,0 1 0 0 0,-12 25 0 0 0,17-7-2884 0 0,9-39 2607 0 0,0 0 0 0 0,0-1 0 0 0,-1 1 0 0 0,1 0 0 0 0,0-1 0 0 0,0 1 0 0 0,0 0 0 0 0,0 0 0 0 0,1-1 0 0 0,-1 1 0 0 0,0 0 1 0 0,0-1-1 0 0,0 1 0 0 0,0 0 0 0 0,1-1 0 0 0,-1 1 0 0 0,0 0 0 0 0,1-1 0 0 0,-1 1 0 0 0,0 0 0 0 0,1-1 0 0 0,-1 1 0 0 0,1-1 1 0 0,-1 1-1 0 0,1-1 0 0 0,-1 1 0 0 0,1-1 0 0 0,-1 1 0 0 0,1-1 0 0 0,0 0 0 0 0,-1 1 0 0 0,1-1 0 0 0,0 0 0 0 0,-1 1 0 0 0,1-1 1 0 0,0 0-1 0 0,-1 0 0 0 0,1 0 0 0 0,0 0 0 0 0,-1 0 0 0 0,1 0 0 0 0,0 0 0 0 0,0 0 0 0 0,-1 0 0 0 0,1 0 0 0 0,0 0 0 0 0,-1 0 1 0 0,1 0-1 0 0,0 0 0 0 0,-1-1 0 0 0,1 1 0 0 0,1 0 0 0 0</inkml:trace>
</inkml:ink>
</file>

<file path=ppt/ink/ink15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3.415"/>
    </inkml:context>
    <inkml:brush xml:id="br0">
      <inkml:brushProperty name="width" value="0.1" units="cm"/>
      <inkml:brushProperty name="height" value="0.1" units="cm"/>
      <inkml:brushProperty name="color" value="#008C3A"/>
    </inkml:brush>
  </inkml:definitions>
  <inkml:trace contextRef="#ctx0" brushRef="#br0">14 220 3223 0 0,'0'0'8118'0'0,"-9"-37"-1652"0"0,8 31-6174 0 0,0 1 1 0 0,0-1-1 0 0,0 0 0 0 0,1 1 1 0 0,0-1-1 0 0,0 0 0 0 0,0 1 0 0 0,1-1 1 0 0,0 1-1 0 0,0-1 0 0 0,1 1 0 0 0,-1-1 1 0 0,1 1-1 0 0,0-1 0 0 0,1 1 0 0 0,5-9 1 0 0,-3 8-214 0 0,0 0 1 0 0,1 0 0 0 0,0 1 0 0 0,0 0 0 0 0,1 0 0 0 0,-1 0 0 0 0,1 1-1 0 0,0 0 1 0 0,0 0 0 0 0,0 1 0 0 0,12-4 0 0 0,-9 3-17 0 0,1 0 1 0 0,0 1-1 0 0,0 0 1 0 0,0 1-1 0 0,0 0 0 0 0,0 1 1 0 0,1 0-1 0 0,-1 1 1 0 0,0 0-1 0 0,1 1 0 0 0,-1 0 1 0 0,20 5-1 0 0,-25-4-35 0 0,-1 0 0 0 0,0 0 0 0 0,0 0-1 0 0,0 1 1 0 0,0 0 0 0 0,-1 0 0 0 0,1 0-1 0 0,-1 0 1 0 0,1 1 0 0 0,-1 0 0 0 0,0 0-1 0 0,0 0 1 0 0,-1 0 0 0 0,1 0-1 0 0,-1 1 1 0 0,0 0 0 0 0,-1 0 0 0 0,1 0-1 0 0,-1 0 1 0 0,1 0 0 0 0,-2 0 0 0 0,1 0-1 0 0,0 1 1 0 0,-1-1 0 0 0,0 1 0 0 0,-1-1-1 0 0,1 11 1 0 0,-1 8-22 0 0,0 0 0 0 0,-2 0 0 0 0,-1 0 0 0 0,-1 0 0 0 0,-1 0 0 0 0,-1-1-1 0 0,-1 0 1 0 0,-1 0 0 0 0,-2 0 0 0 0,0-1 0 0 0,-1-1 0 0 0,0 0 0 0 0,-2 0 0 0 0,-1-1 0 0 0,-1-1 0 0 0,0 0-1 0 0,-1-1 1 0 0,-1-1 0 0 0,-1-1 0 0 0,-20 15 0 0 0,19-12-18 0 0,60-20 12 0 0,210-15 0 0 0,-158 13 0 0 0,-80 3-53 0 0,0 0 1 0 0,0 1-1 0 0,1 0 0 0 0,14 4 0 0 0,6 6-7552 0 0</inkml:trace>
</inkml:ink>
</file>

<file path=ppt/ink/ink15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2.425"/>
    </inkml:context>
    <inkml:brush xml:id="br0">
      <inkml:brushProperty name="width" value="0.1" units="cm"/>
      <inkml:brushProperty name="height" value="0.1" units="cm"/>
      <inkml:brushProperty name="color" value="#008C3A"/>
    </inkml:brush>
  </inkml:definitions>
  <inkml:trace contextRef="#ctx0" brushRef="#br0">12 107 11167 0 0,'2'-54'2974'0'0,"-2"48"-2053"0"0,-1 0-1 0 0,0 0 1 0 0,0 1 0 0 0,-1-1-1 0 0,1 0 1 0 0,-1 1-1 0 0,-4-7 2417 0 0,7 80-2356 0 0,2-21-661 0 0,-4 137-29 0 0,13 438 1178 0 0,-4-510-1345 0 0,-8-112-160 0 0,0 1 0 0 0,0-1-1 0 0,0 1 1 0 0,0-1 0 0 0,0 1 0 0 0,0-1 0 0 0,0 0-1 0 0,0 1 1 0 0,0-1 0 0 0,0 1 0 0 0,1-1 0 0 0,-1 1-1 0 0,0-1 1 0 0,0 0 0 0 0,0 1 0 0 0,1-1-1 0 0,-1 1 1 0 0,0-1 0 0 0,1 0 0 0 0,-1 1 0 0 0,0-1-1 0 0,0 0 1 0 0,1 1 0 0 0,-1-1 0 0 0,1 0 0 0 0,-1 0-1 0 0,0 1 1 0 0,1-1 0 0 0,-1 0 0 0 0,1 0-1 0 0,-1 0 1 0 0,0 0 0 0 0,1 1 0 0 0,-1-1 0 0 0,1 0-1 0 0,-1 0 1 0 0,1 0 0 0 0,-1 0 0 0 0,1 0 0 0 0,-1 0-1 0 0,0 0 1 0 0,1 0 0 0 0,-1 0 0 0 0,1 0-1 0 0,-1 0 1 0 0,1-1 0 0 0,-1 1 0 0 0,1 0 0 0 0,-1 0-1 0 0,5-5-988 0 0</inkml:trace>
</inkml:ink>
</file>

<file path=ppt/ink/ink15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187"/>
    </inkml:context>
    <inkml:brush xml:id="br0">
      <inkml:brushProperty name="width" value="0.1" units="cm"/>
      <inkml:brushProperty name="height" value="0.1" units="cm"/>
      <inkml:brushProperty name="color" value="#008C3A"/>
    </inkml:brush>
  </inkml:definitions>
  <inkml:trace contextRef="#ctx0" brushRef="#br0">4 445 4143 0 0,'0'-1'319'0'0,"3"-3"307"0"0,-1 0 1 0 0,0-1-1 0 0,0 1 0 0 0,0-1 1 0 0,0 0-1 0 0,-1 0 0 0 0,0 1 1 0 0,0-1-1 0 0,0 0 0 0 0,0 0 1 0 0,-1 0-1 0 0,0-7 0 0 0,-11-60 5476 0 0,8 59-5142 0 0,0 0 0 0 0,1 0 1 0 0,0-22-1 0 0,2 23-690 0 0,1 1 0 0 0,1 0 0 0 0,0-1 0 0 0,1 1 0 0 0,0 0 0 0 0,0 0 0 0 0,1 1 0 0 0,0-1 0 0 0,1 1-1 0 0,1 0 1 0 0,12-19 0 0 0,-13 22-204 0 0,1 1 0 0 0,0-1 0 0 0,1 1 0 0 0,-1 1 0 0 0,1-1 0 0 0,0 1 0 0 0,0 0 0 0 0,1 1 0 0 0,-1-1 0 0 0,1 2 0 0 0,0-1 0 0 0,0 1 0 0 0,0 0 0 0 0,1 1 0 0 0,-1 0 0 0 0,12-2 0 0 0,-9 3-20 0 0,0 0-1 0 0,0 0 1 0 0,-1 1-1 0 0,1 0 0 0 0,0 1 1 0 0,0 0-1 0 0,0 1 0 0 0,0 0 1 0 0,17 6-1 0 0,-22-5-37 0 0,-1-1 0 0 0,1 1 0 0 0,-1 1 0 0 0,0-1 0 0 0,0 1 0 0 0,0-1 1 0 0,0 1-1 0 0,-1 1 0 0 0,1-1 0 0 0,-1 1 0 0 0,0-1 0 0 0,0 1 0 0 0,-1 0 0 0 0,0 1 0 0 0,0-1 0 0 0,0 1 0 0 0,0-1 0 0 0,2 10 0 0 0,2 5 19 0 0,0 1-1 0 0,-2 0 0 0 0,0 0 1 0 0,-2 1-1 0 0,0-1 1 0 0,-1 1-1 0 0,-2 0 1 0 0,0-1-1 0 0,-1 1 1 0 0,-1 0-1 0 0,-1-1 1 0 0,-1 1-1 0 0,-1-1 0 0 0,-1 0 1 0 0,0 0-1 0 0,-2-1 1 0 0,0 0-1 0 0,-21 34 1 0 0,-28 35-113 0 0,-107 126 1 0 0,164-215 85 0 0,-1 0 0 0 0,1 1 0 0 0,-1-1 1 0 0,1 1-1 0 0,0-1 0 0 0,-1 0 0 0 0,1 1 0 0 0,-1-1 0 0 0,1 1 0 0 0,0-1 0 0 0,0 1 0 0 0,-1-1 1 0 0,1 1-1 0 0,0 0 0 0 0,0-1 0 0 0,0 1 0 0 0,-1-1 0 0 0,1 1 0 0 0,0-1 0 0 0,0 1 1 0 0,0 0-1 0 0,0-1 0 0 0,0 1 0 0 0,0-1 0 0 0,0 1 0 0 0,0 0 0 0 0,1-1 0 0 0,-1 1 0 0 0,0 0 1 0 0,17 5-8 0 0,37-10 45 0 0,-41 3 18 0 0,544-10-1131 0 0,-546 11 331 0 0,0-1 0 0 0,0 0-1 0 0,0-1 1 0 0,0 0 0 0 0,0 0-1 0 0,-1-1 1 0 0,1-1 0 0 0,14-6 0 0 0,10-9-1414 0 0</inkml:trace>
</inkml:ink>
</file>

<file path=ppt/ink/ink15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809"/>
    </inkml:context>
    <inkml:brush xml:id="br0">
      <inkml:brushProperty name="width" value="0.1" units="cm"/>
      <inkml:brushProperty name="height" value="0.1" units="cm"/>
      <inkml:brushProperty name="color" value="#008C3A"/>
    </inkml:brush>
  </inkml:definitions>
  <inkml:trace contextRef="#ctx0" brushRef="#br0">54 181 4607 0 0,'-17'-9'-328'0'0,"-12"-14"6277"0"0,29 22-5653 0 0,-1 0 0 0 0,0 0 0 0 0,1 1 0 0 0,-1-1 0 0 0,0 0 0 0 0,1 0 0 0 0,-1 0 0 0 0,1 0 0 0 0,-1 0 0 0 0,1 0 0 0 0,0 0 0 0 0,-1 0 0 0 0,1 0 1 0 0,0 0-1 0 0,0 0 0 0 0,0 0 0 0 0,-1 0 0 0 0,1 0 0 0 0,0 0 0 0 0,1-1 0 0 0,-1 1-172 0 0,1 0 0 0 0,0 0 0 0 0,-1 0 0 0 0,1 0 0 0 0,0 0 1 0 0,0 0-1 0 0,0 1 0 0 0,0-1 0 0 0,0 0 0 0 0,0 0 0 0 0,0 1 1 0 0,0-1-1 0 0,0 0 0 0 0,0 1 0 0 0,0-1 0 0 0,0 1 1 0 0,0 0-1 0 0,0-1 0 0 0,1 1 0 0 0,-1 0 0 0 0,0 0 0 0 0,2-1 1 0 0,43-5 751 0 0,1 1 0 0 0,0 2 0 0 0,48 4 0 0 0,24-2 190 0 0,284-13 1166 0 0,217-10-771 0 0,-457 16-1293 0 0,254-27 107 0 0,-383 28-260 0 0,-25 4-36 0 0,0 1 0 0 0,1 0 0 0 0,-1 1 0 0 0,0 0 0 0 0,20 0 0 0 0,-29 1-7 0 0,1 0 0 0 0,-1 0 0 0 0,1 0-1 0 0,-1 0 1 0 0,1 0 0 0 0,0 0-1 0 0,-1 0 1 0 0,1 0 0 0 0,-1 0 0 0 0,1 1-1 0 0,-1-1 1 0 0,1 0 0 0 0,-1 0 0 0 0,1 1-1 0 0,-1-1 1 0 0,1 0 0 0 0,-1 0-1 0 0,1 1 1 0 0,-1-1 0 0 0,0 1 0 0 0,1-1-1 0 0,-1 0 1 0 0,0 1 0 0 0,1-1-1 0 0,-1 1 1 0 0,0-1 0 0 0,1 1 0 0 0,-1-1-1 0 0,0 1 1 0 0,0-1 0 0 0,1 2 0 0 0,-9 14-1214 0 0,-24 11-1930 0 0,15-16 1217 0 0</inkml:trace>
</inkml:ink>
</file>

<file path=ppt/ink/ink1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4"/>
    </inkml:context>
    <inkml:brush xml:id="br0">
      <inkml:brushProperty name="width" value="0.1" units="cm"/>
      <inkml:brushProperty name="height" value="0.1" units="cm"/>
      <inkml:brushProperty name="color" value="#F6630D"/>
    </inkml:brush>
  </inkml:definitions>
  <inkml:trace contextRef="#ctx0" brushRef="#br0">103 68 12959 0 0,'-7'-14'839'0'0,"-10"-22"230"0"0,17 35-789 0 0,-1 0 0 0 0,1 0 0 0 0,-1 0 1 0 0,1 0-1 0 0,-1 0 0 0 0,0 0 0 0 0,1 0 0 0 0,-1 0 0 0 0,0 0 0 0 0,0 0 0 0 0,0 0 1 0 0,0 1-1 0 0,0-1 0 0 0,0 0 0 0 0,0 0 0 0 0,0 1 0 0 0,0-1 0 0 0,0 1 0 0 0,0-1 1 0 0,0 1-1 0 0,-2-1 0 0 0,2 2-166 0 0,0-1 0 0 0,0 1 0 0 0,0 0 0 0 0,0 0 0 0 0,0-1 0 0 0,0 1 0 0 0,0 0 0 0 0,1 0 0 0 0,-1 0 0 0 0,0 0 0 0 0,0 0 0 0 0,1 0 0 0 0,-1 0 0 0 0,1 0 0 0 0,-1 0 0 0 0,1 1 1 0 0,-1-1-1 0 0,1 0 0 0 0,0 0 0 0 0,-1 3 0 0 0,-5 28 221 0 0,6-28-163 0 0,-13 76 471 0 0,-9 80-155 0 0,20-139-509 0 0,1 1 0 0 0,2 0 0 0 0,0-1 1 0 0,1 1-1 0 0,7 26 0 0 0,3-17-2063 0 0</inkml:trace>
</inkml:ink>
</file>

<file path=ppt/ink/ink15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4.576"/>
    </inkml:context>
    <inkml:brush xml:id="br0">
      <inkml:brushProperty name="width" value="0.1" units="cm"/>
      <inkml:brushProperty name="height" value="0.1" units="cm"/>
      <inkml:brushProperty name="color" value="#008C3A"/>
    </inkml:brush>
  </inkml:definitions>
  <inkml:trace contextRef="#ctx0" brushRef="#br0">131 13 8751 0 0,'0'0'202'0'0,"0"-1"-1"0"0,0 0 0 0 0,0 1 0 0 0,0-1 0 0 0,-1 1 0 0 0,1-1 1 0 0,0 0-1 0 0,0 1 0 0 0,-1-1 0 0 0,1 1 0 0 0,0-1 0 0 0,-1 1 1 0 0,1-1-1 0 0,-1 0 201 0 0,0 1-201 0 0,1-1 0 0 0,-1 1 0 0 0,1 0 1 0 0,-1-1-1 0 0,1 1 0 0 0,-1 0 0 0 0,1-1 0 0 0,-1 1 0 0 0,0 0 1 0 0,0-1-1 0 0,1 2-47 0 0,-1-1 0 0 0,1 0 0 0 0,-1 1 1 0 0,1-1-1 0 0,0 0 0 0 0,-1 1 0 0 0,1-1 0 0 0,-1 1 0 0 0,1-1 1 0 0,0 0-1 0 0,0 1 0 0 0,-1-1 0 0 0,1 1 0 0 0,0-1 1 0 0,0 1-1 0 0,0-1 0 0 0,-1 1 0 0 0,1-1 0 0 0,0 1 0 0 0,0-1 1 0 0,0 1-1 0 0,0-1 0 0 0,0 1 0 0 0,0-1 0 0 0,0 1 0 0 0,0-1 1 0 0,0 1-1 0 0,0-1 0 0 0,0 1 0 0 0,0-1 0 0 0,1 2 1 0 0,4 58 883 0 0,-2 1 0 0 0,-3-1 0 0 0,-9 67 1 0 0,-38 204-291 0 0,-12 112-287 0 0,53-366-438 0 0,4 1 1 0 0,4-1-1 0 0,18 133 0 0 0,-16-188 74 0 0,0 0 0 0 0,2 0-1 0 0,0 0 1 0 0,18 38 0 0 0,-21-53-45 0 0,1 0 0 0 0,0 0 0 0 0,0-1 0 0 0,0 0 0 0 0,1 0 0 0 0,0 0 0 0 0,1-1 0 0 0,-1 1-1 0 0,1-1 1 0 0,0 0 0 0 0,0-1 0 0 0,0 0 0 0 0,1 0 0 0 0,0 0 0 0 0,-1-1 0 0 0,1 1 0 0 0,15 3 0 0 0,13 1 109 0 0,0-2 1 0 0,1-1-1 0 0,0-2 0 0 0,39-2 0 0 0,149-15 156 0 0,-65 1-260 0 0,-16 5-32 0 0,226-6 26 0 0,233 3-51 0 0,31-11 0 0 0,-564 16 0 0 0,-46 3 0 0 0,1 1 0 0 0,33 2 0 0 0,-51 1 12 0 0,-4-1 36 0 0,2 0-23 0 0,-2 0 39 0 0,3 0 3 0 0,1 0-3 0 0,-2 1-20 0 0,0-2 1649 0 0,-2 1-2310 0 0,-1-1 361 0 0,1 0 1 0 0,-1 0 0 0 0,1 0 0 0 0,-1 0 0 0 0,0 0 0 0 0,1 0 0 0 0,-1 0-1 0 0,0 0 1 0 0,0 0 0 0 0,0 0 0 0 0,0-1 0 0 0,1-1 0 0 0,4-9-1868 0 0</inkml:trace>
</inkml:ink>
</file>

<file path=ppt/ink/ink15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5.046"/>
    </inkml:context>
    <inkml:brush xml:id="br0">
      <inkml:brushProperty name="width" value="0.1" units="cm"/>
      <inkml:brushProperty name="height" value="0.1" units="cm"/>
      <inkml:brushProperty name="color" value="#008C3A"/>
    </inkml:brush>
  </inkml:definitions>
  <inkml:trace contextRef="#ctx0" brushRef="#br0">44 157 10911 0 0,'-7'-38'1056'0'0,"-9"-36"-494"0"0,-4 29 7780 0 0,25 70-7501 0 0,-2 0 0 0 0,1 30 0 0 0,2 11-427 0 0,41 239 1353 0 0,20 166-883 0 0,-19 64-472 0 0,-19-189 119 0 0,-27-326-444 0 0,12 89 610 0 0,-13-108-750 0 0,-1 0-1 0 0,0 0 1 0 0,1 0 0 0 0,0 0 0 0 0,-1 0 0 0 0,1 0 0 0 0,-1 0 0 0 0,1 0 0 0 0,0 0-1 0 0,0-1 1 0 0,0 1 0 0 0,-1 0 0 0 0,1-1 0 0 0,0 1 0 0 0,0 0 0 0 0,0-1-1 0 0,0 1 1 0 0,0-1 0 0 0,2 1 0 0 0,5 0-607 0 0</inkml:trace>
</inkml:ink>
</file>

<file path=ppt/ink/ink15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2.545"/>
    </inkml:context>
    <inkml:brush xml:id="br0">
      <inkml:brushProperty name="width" value="0.1" units="cm"/>
      <inkml:brushProperty name="height" value="0.1" units="cm"/>
      <inkml:brushProperty name="color" value="#008C3A"/>
    </inkml:brush>
  </inkml:definitions>
  <inkml:trace contextRef="#ctx0" brushRef="#br0">0 66 3223 0 0,'11'-19'14031'0'0,"-8"15"-13106"0"0,15-4-597 0 0,0 1 0 0 0,0 1 0 0 0,1 0 0 0 0,0 2 0 0 0,0 0 0 0 0,0 1 0 0 0,29-1 0 0 0,-5 3-220 0 0,-1 3 0 0 0,55 8 0 0 0,-95-10-77 0 0,0 1 0 0 0,0 0 1 0 0,-1-1-1 0 0,1 1 0 0 0,0 0 0 0 0,-1 0 0 0 0,1 0 0 0 0,-1 0 0 0 0,1 0 0 0 0,-1 0 0 0 0,1 0 1 0 0,-1 0-1 0 0,0 1 0 0 0,1-1 0 0 0,-1 0 0 0 0,0 1 0 0 0,0-1 0 0 0,0 1 0 0 0,0 0 0 0 0,-1-1 1 0 0,1 1-1 0 0,0 0 0 0 0,-1-1 0 0 0,2 4 0 0 0,-2-3-181 0 0</inkml:trace>
</inkml:ink>
</file>

<file path=ppt/ink/ink15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4.018"/>
    </inkml:context>
    <inkml:brush xml:id="br0">
      <inkml:brushProperty name="width" value="0.1" units="cm"/>
      <inkml:brushProperty name="height" value="0.1" units="cm"/>
      <inkml:brushProperty name="color" value="#008C3A"/>
    </inkml:brush>
  </inkml:definitions>
  <inkml:trace contextRef="#ctx0" brushRef="#br0">11 100 1839 0 0,'-11'-9'15328'0'0,"23"1"-15185"0"0,0-1-1 0 0,0 1 1 0 0,1 1-1 0 0,0 0 1 0 0,0 1-1 0 0,0 1 1 0 0,1 0 0 0 0,0 0-1 0 0,0 1 1 0 0,28-3-1 0 0,60 8 100 0 0,-80 1-119 0 0,0-2-1 0 0,0 0 0 0 0,-1-1 1 0 0,1-1-1 0 0,27-6 0 0 0,-27-1 795 0 0,-9 6 856 0 0,-1 26-1648 0 0,-8-15-1738 0 0</inkml:trace>
</inkml:ink>
</file>

<file path=ppt/ink/ink15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5.864"/>
    </inkml:context>
    <inkml:brush xml:id="br0">
      <inkml:brushProperty name="width" value="0.1" units="cm"/>
      <inkml:brushProperty name="height" value="0.1" units="cm"/>
      <inkml:brushProperty name="color" value="#008C3A"/>
    </inkml:brush>
  </inkml:definitions>
  <inkml:trace contextRef="#ctx0" brushRef="#br0">2 52 5471 0 0,'-1'-4'12423'0'0,"0"-13"-11287"0"0,14 12-855 0 0,1-1 0 0 0,-1 2 0 0 0,1 0 1 0 0,0 1-1 0 0,0 0 0 0 0,24-1 0 0 0,91 3 606 0 0,-73 2-565 0 0,-54-1-249 0 0,40 17 502 0 0,9 1-1573 0 0,-37-15-92 0 0</inkml:trace>
</inkml:ink>
</file>

<file path=ppt/ink/ink15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6.960"/>
    </inkml:context>
    <inkml:brush xml:id="br0">
      <inkml:brushProperty name="width" value="0.1" units="cm"/>
      <inkml:brushProperty name="height" value="0.1" units="cm"/>
      <inkml:brushProperty name="color" value="#008C3A"/>
    </inkml:brush>
  </inkml:definitions>
  <inkml:trace contextRef="#ctx0" brushRef="#br0">0 52 2759 0 0,'5'-2'12225'0'0,"17"-8"-10803"0"0,-4 4-959 0 0,0 0 0 0 0,1 2-1 0 0,-1 0 1 0 0,1 1 0 0 0,0 1 0 0 0,0 1 0 0 0,35 2 0 0 0,-26 0 351 0 0,-1-2 0 0 0,45-6 0 0 0,-68 6-717 0 0,6-3-22 0 0,-2 1 6 0 0,-5 4-318 0 0,0-1 0 0 0,-1 1 0 0 0,1 0 0 0 0,-1 0-1 0 0,1 0 1 0 0,-1 0 0 0 0,1 0 0 0 0,-1 0 0 0 0,0 1-1 0 0,1-1 1 0 0,-1 1 0 0 0,2 2 0 0 0</inkml:trace>
</inkml:ink>
</file>

<file path=ppt/ink/ink15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28.415"/>
    </inkml:context>
    <inkml:brush xml:id="br0">
      <inkml:brushProperty name="width" value="0.1" units="cm"/>
      <inkml:brushProperty name="height" value="0.1" units="cm"/>
      <inkml:brushProperty name="color" value="#008C3A"/>
    </inkml:brush>
  </inkml:definitions>
  <inkml:trace contextRef="#ctx0" brushRef="#br0">0 53 1839 0 0,'0'0'15678'0'0,"11"-18"-14242"0"0,1 14-1167 0 0,1 0 0 0 0,-1 1 1 0 0,1 1-1 0 0,-1 0 0 0 0,23 0 1 0 0,25-5 352 0 0,-27 3 24 0 0,0 0-1 0 0,35 2 0 0 0,-66 2-485 0 0,12 0 897 0 0,-13 0-1058 0 0,1-1 0 0 0,-1 1 0 0 0,1 0 0 0 0,-1 0 0 0 0,1 0 0 0 0,0 1 0 0 0,-1-1 0 0 0,1 0-1 0 0,-1 0 1 0 0,1 1 0 0 0,-1-1 0 0 0,0 1 0 0 0,1-1 0 0 0,-1 1 0 0 0,1 0 0 0 0,-1 0 0 0 0,0-1-1 0 0,0 1 1 0 0,1 0 0 0 0,-1 0 0 0 0,1 2 0 0 0,3 13-4504 0 0</inkml:trace>
</inkml:ink>
</file>

<file path=ppt/ink/ink15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3.007"/>
    </inkml:context>
    <inkml:brush xml:id="br0">
      <inkml:brushProperty name="width" value="0.1" units="cm"/>
      <inkml:brushProperty name="height" value="0.1" units="cm"/>
      <inkml:brushProperty name="color" value="#008C3A"/>
    </inkml:brush>
  </inkml:definitions>
  <inkml:trace contextRef="#ctx0" brushRef="#br0">1 0 2303 0 0,'0'0'16364'0'0,"26"14"-15256"0"0,12-7-131 0 0,1-3 1 0 0,44 1-1 0 0,49 5 491 0 0,-109-6-1192 0 0,-9-1-144 0 0,1 0 0 0 0,-1-1 0 0 0,1-1 0 0 0,28-1 0 0 0,-42 0-57 0 0,35-19-1359 0 0</inkml:trace>
</inkml:ink>
</file>

<file path=ppt/ink/ink15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34.299"/>
    </inkml:context>
    <inkml:brush xml:id="br0">
      <inkml:brushProperty name="width" value="0.1" units="cm"/>
      <inkml:brushProperty name="height" value="0.1" units="cm"/>
      <inkml:brushProperty name="color" value="#008C3A"/>
    </inkml:brush>
  </inkml:definitions>
  <inkml:trace contextRef="#ctx0" brushRef="#br0">0 11 1839 0 0,'0'0'18896'0'0,"32"4"-18152"0"0,243-14 1576 0 0,-254 10-2355 0 0,34 0 695 0 0,-23-5-3402 0 0</inkml:trace>
</inkml:ink>
</file>

<file path=ppt/ink/ink15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3.923"/>
    </inkml:context>
    <inkml:brush xml:id="br0">
      <inkml:brushProperty name="width" value="0.1" units="cm"/>
      <inkml:brushProperty name="height" value="0.1" units="cm"/>
      <inkml:brushProperty name="color" value="#008C3A"/>
    </inkml:brush>
  </inkml:definitions>
  <inkml:trace contextRef="#ctx0" brushRef="#br0">348 16 6447 0 0,'-5'-3'9196'0'0,"-16"-8"-7008"0"0,-23 10-440 0 0,-59 3 68 0 0,94-1-1720 0 0,0 0-1 0 0,0 1 1 0 0,0 0-1 0 0,1 1 1 0 0,-1 0-1 0 0,1 0 0 0 0,0 1 1 0 0,0 0-1 0 0,-10 6 1 0 0,17-9-90 0 0,-5 2 60 0 0,1 0-1 0 0,0 1 0 0 0,0-1 0 0 0,0 1 1 0 0,0 0-1 0 0,1 1 0 0 0,-1-1 0 0 0,1 1 1 0 0,0 0-1 0 0,1 0 0 0 0,-1 0 0 0 0,1 1 1 0 0,0-1-1 0 0,-5 12 0 0 0,7-12-62 0 0,-1-1 1 0 0,0 1-1 0 0,1 0 0 0 0,0-1 1 0 0,0 1-1 0 0,1 0 0 0 0,-1 0 1 0 0,1 0-1 0 0,0 0 0 0 0,0-1 0 0 0,1 1 1 0 0,-1 0-1 0 0,1 0 0 0 0,0 0 1 0 0,0-1-1 0 0,1 1 0 0 0,-1 0 0 0 0,1-1 1 0 0,0 0-1 0 0,4 6 0 0 0,-3-6 5 0 0,1 0-1 0 0,-1 0 0 0 0,1-1 0 0 0,0 1 0 0 0,0-1 0 0 0,0 0 0 0 0,1 0 1 0 0,-1 0-1 0 0,1-1 0 0 0,0 0 0 0 0,0 0 0 0 0,-1 0 0 0 0,1 0 1 0 0,0-1-1 0 0,1 1 0 0 0,-1-1 0 0 0,0-1 0 0 0,9 1 0 0 0,77-3 612 0 0,15 1-28 0 0,-97 2-510 0 0,0 0-1 0 0,0 0 0 0 0,1 1 0 0 0,-1 0 0 0 0,0 1 0 0 0,0 0 0 0 0,-1 0 0 0 0,15 8 0 0 0,-18-8-57 0 0,-1 1 1 0 0,1 0-1 0 0,0 1 0 0 0,-1-1 0 0 0,0 1 1 0 0,0 0-1 0 0,0 0 0 0 0,-1 0 1 0 0,0 1-1 0 0,0-1 0 0 0,0 1 0 0 0,-1 0 1 0 0,1-1-1 0 0,-1 1 0 0 0,-1 0 0 0 0,1 0 1 0 0,-1 1-1 0 0,0-1 0 0 0,-1 0 1 0 0,1 0-1 0 0,-1 7 0 0 0,0-5 4 0 0,0 0 1 0 0,-1-1-1 0 0,1 1 0 0 0,-2 0 1 0 0,1 0-1 0 0,-1 0 0 0 0,0-1 0 0 0,-1 1 1 0 0,1-1-1 0 0,-1 0 0 0 0,-1 1 1 0 0,0-1-1 0 0,0-1 0 0 0,0 1 1 0 0,-1-1-1 0 0,-6 7 0 0 0,1-4 20 0 0,0-1 0 0 0,-1 0 0 0 0,0-1 0 0 0,-1-1-1 0 0,1 0 1 0 0,-1 0 0 0 0,0-1 0 0 0,-1-1 0 0 0,1 0 0 0 0,-1 0 0 0 0,0-1 0 0 0,-17 1-1 0 0,12-2-7 0 0,1-1-1 0 0,0-1 1 0 0,-1 0 0 0 0,1-2-1 0 0,0 0 1 0 0,0 0-1 0 0,0-2 1 0 0,0 0-1 0 0,-21-8 1 0 0</inkml:trace>
</inkml:ink>
</file>

<file path=ppt/ink/ink1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5"/>
    </inkml:context>
    <inkml:brush xml:id="br0">
      <inkml:brushProperty name="width" value="0.1" units="cm"/>
      <inkml:brushProperty name="height" value="0.1" units="cm"/>
      <inkml:brushProperty name="color" value="#F6630D"/>
    </inkml:brush>
  </inkml:definitions>
  <inkml:trace contextRef="#ctx0" brushRef="#br0">10 123 4143 0 0,'0'0'14483'0'0,"-10"-39"-9855"0"0,11 36-4563 0 0,0 0 0 0 0,0 0 1 0 0,0 0-1 0 0,0 1 0 0 0,0-1 1 0 0,0 0-1 0 0,1 1 0 0 0,-1-1 1 0 0,1 1-1 0 0,0-1 0 0 0,0 1 0 0 0,0 0 1 0 0,0 0-1 0 0,0 0 0 0 0,0 0 1 0 0,0 0-1 0 0,1 0 0 0 0,-1 0 1 0 0,1 1-1 0 0,0-1 0 0 0,-1 1 0 0 0,5-2 1 0 0,6-3 1 0 0,1 1-1 0 0,-1 0 1 0 0,18-3 0 0 0,-24 6-23 0 0,0 0 0 0 0,0 1 0 0 0,0 0 0 0 0,0 1 0 0 0,0-1 0 0 0,0 1 0 0 0,0 1 0 0 0,1-1 0 0 0,-1 1 0 0 0,0 0 0 0 0,-1 1 1 0 0,1 0-1 0 0,0 0 0 0 0,0 0 0 0 0,7 5 0 0 0,-10-4-25 0 0,0 0 1 0 0,0 0-1 0 0,0 0 0 0 0,-1 0 1 0 0,1 1-1 0 0,-1 0 1 0 0,0-1-1 0 0,0 1 1 0 0,-1 0-1 0 0,1 1 1 0 0,-1-1-1 0 0,0 0 1 0 0,0 1-1 0 0,0-1 0 0 0,0 1 1 0 0,-1 0-1 0 0,0-1 1 0 0,0 1-1 0 0,0 0 1 0 0,-1 0-1 0 0,1 0 1 0 0,-1 9-1 0 0,-1-6-17 0 0,0 1-1 0 0,-1-1 0 0 0,0 0 1 0 0,0 1-1 0 0,-1-1 1 0 0,-5 13-1 0 0,5-16 3 0 0,0 1 1 0 0,1 0-1 0 0,0 0 1 0 0,0 1-1 0 0,1-1 1 0 0,-1 0 0 0 0,1 1-1 0 0,0-1 1 0 0,1 1-1 0 0,0-1 1 0 0,1 11-1 0 0,1-9-21 0 0,2-1 1 0 0,-1 1-1 0 0,1-1 0 0 0,0 1 0 0 0,0-1 0 0 0,1 0 1 0 0,0-1-1 0 0,0 1 0 0 0,1-1 0 0 0,9 8 0 0 0,-8-7-1 0 0,0 0-1 0 0,0 1 0 0 0,-1 0 0 0 0,0 0 0 0 0,-1 0 0 0 0,1 1 0 0 0,4 11 0 0 0,-7-12 53 0 0,0 1 0 0 0,-1 1 0 0 0,0-1-1 0 0,-1 0 1 0 0,0 1 0 0 0,0-1 0 0 0,-1 0 0 0 0,0 1-1 0 0,-1-1 1 0 0,-2 15 0 0 0,2-18-7 0 0,-1-1 1 0 0,1 1-1 0 0,-1 0 0 0 0,0-1 1 0 0,-1 1-1 0 0,0-1 0 0 0,1 1 1 0 0,-2-1-1 0 0,1 0 0 0 0,0-1 1 0 0,-1 1-1 0 0,0 0 0 0 0,0-1 1 0 0,-1 0-1 0 0,1 0 0 0 0,-1 0 1 0 0,-9 5-1 0 0,9-7 10 0 0,1 0 0 0 0,-1 0 0 0 0,0-1 0 0 0,0 0-1 0 0,0 0 1 0 0,0-1 0 0 0,0 1 0 0 0,0-1 0 0 0,0 0 0 0 0,-1 0 0 0 0,1-1 0 0 0,0 1-1 0 0,0-1 1 0 0,0-1 0 0 0,0 1 0 0 0,1 0 0 0 0,-1-1 0 0 0,0 0 0 0 0,1 0-1 0 0,-1-1 1 0 0,1 1 0 0 0,-8-6 0 0 0,1 0-122 0 0,0 0 0 0 0,1 0 0 0 0,0-1 0 0 0,0 0 0 0 0,1-1 0 0 0,0 0 0 0 0,-11-17 0 0 0,19 25-259 0 0,-1 0 1 0 0,1 0-1 0 0,0-1 0 0 0,0 1 0 0 0,0 0 1 0 0,1-1-1 0 0,-1 1 0 0 0,1-1 0 0 0,-1 1 1 0 0,1-1-1 0 0,0 1 0 0 0,0-1 0 0 0,0 1 0 0 0,0-1 1 0 0,0 1-1 0 0,1-5 0 0 0</inkml:trace>
</inkml:ink>
</file>

<file path=ppt/ink/ink15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4:57.961"/>
    </inkml:context>
    <inkml:brush xml:id="br0">
      <inkml:brushProperty name="width" value="0.1" units="cm"/>
      <inkml:brushProperty name="height" value="0.1" units="cm"/>
      <inkml:brushProperty name="color" value="#008C3A"/>
    </inkml:brush>
  </inkml:definitions>
  <inkml:trace contextRef="#ctx0" brushRef="#br0">281 37 2303 0 0,'0'0'5184'0'0,"8"-25"5406"0"0,-10 23-10399 0 0,0 1 0 0 0,1 0 0 0 0,-1 0 0 0 0,0 0 0 0 0,0 0 0 0 0,0 0 0 0 0,0 0 0 0 0,0 0 0 0 0,0 1 0 0 0,0-1 0 0 0,0 1 1 0 0,0 0-1 0 0,0-1 0 0 0,-1 1 0 0 0,1 0 0 0 0,0 0 0 0 0,0 0 0 0 0,0 0 0 0 0,0 1 0 0 0,0-1 0 0 0,0 1 0 0 0,-4 0 0 0 0,-50 14 961 0 0,43-10-1095 0 0,0 0 1 0 0,0 1-1 0 0,0 1 0 0 0,1 0 0 0 0,0 1 1 0 0,0 0-1 0 0,1 1 0 0 0,0 0 1 0 0,-17 19-1 0 0,23-21-52 0 0,0 0 0 0 0,0 0 0 0 0,1 1 0 0 0,-1 0 0 0 0,2 0 0 0 0,-1 0 0 0 0,1 0 0 0 0,1 1 0 0 0,-1 0 0 0 0,1-1 0 0 0,1 1 0 0 0,0 0 0 0 0,0 0 0 0 0,1-1 0 0 0,0 1 0 0 0,2 17-1 0 0,-1-14-3 0 0,1-1 0 0 0,0 0-1 0 0,1 0 1 0 0,0-1 0 0 0,1 1-1 0 0,0-1 1 0 0,0 1-1 0 0,1-1 1 0 0,1 0 0 0 0,-1-1-1 0 0,2 1 1 0 0,-1-1-1 0 0,1-1 1 0 0,1 1 0 0 0,0-1-1 0 0,0 0 1 0 0,0-1 0 0 0,1 0-1 0 0,0 0 1 0 0,0-1-1 0 0,1 0 1 0 0,0-1 0 0 0,0 0-1 0 0,0-1 1 0 0,1 1-1 0 0,-1-2 1 0 0,1 0 0 0 0,0 0-1 0 0,0-1 1 0 0,0 0-1 0 0,0-1 1 0 0,0 0 0 0 0,1-1-1 0 0,-1 0 1 0 0,0-1 0 0 0,18-3-1 0 0,240-32-5712 0 0,-233 28 3920 0 0</inkml:trace>
</inkml:ink>
</file>

<file path=ppt/ink/ink15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0.714"/>
    </inkml:context>
    <inkml:brush xml:id="br0">
      <inkml:brushProperty name="width" value="0.1" units="cm"/>
      <inkml:brushProperty name="height" value="0.1" units="cm"/>
      <inkml:brushProperty name="color" value="#008C3A"/>
    </inkml:brush>
  </inkml:definitions>
  <inkml:trace contextRef="#ctx0" brushRef="#br0">195 51 3679 0 0,'10'-5'6966'0'0,"4"0"-5221"0"0,-13 4-1409 0 0,1 1-1 0 0,-1 0 1 0 0,0-1 0 0 0,0 1-1 0 0,1-1 1 0 0,-1 0 0 0 0,0 1-1 0 0,0-1 1 0 0,0 0 0 0 0,0 0-1 0 0,0 1 1 0 0,0-1 0 0 0,0 0-1 0 0,0 0 1 0 0,0 0 0 0 0,0 0-1 0 0,0 0 1 0 0,-1-1-1 0 0,1 1 1 0 0,0 0 0 0 0,0-2-1 0 0,-2 2-237 0 0,1 0-1 0 0,-1 0 0 0 0,0 0 0 0 0,1 0 1 0 0,-1 0-1 0 0,0 0 0 0 0,0 0 0 0 0,0 1 0 0 0,0-1 1 0 0,1 0-1 0 0,-1 0 0 0 0,0 1 0 0 0,-1-1 0 0 0,1 1 1 0 0,0-1-1 0 0,0 1 0 0 0,0-1 0 0 0,0 1 0 0 0,0 0 1 0 0,0-1-1 0 0,-1 1 0 0 0,1 0 0 0 0,0 0 1 0 0,0 0-1 0 0,0 0 0 0 0,-2 0 0 0 0,-10-2-6 0 0,1 0-1 0 0,-1 1 1 0 0,1 1 0 0 0,-1 0-1 0 0,0 0 1 0 0,1 2 0 0 0,-1-1-1 0 0,-19 6 1 0 0,27-5-65 0 0,1-1 0 0 0,-1 1 0 0 0,1 0 0 0 0,0 0 1 0 0,0 0-1 0 0,0 1 0 0 0,0-1 0 0 0,0 1 0 0 0,0 0 0 0 0,1 0 0 0 0,-1 1 0 0 0,1-1 0 0 0,0 1 0 0 0,0-1 0 0 0,0 1 0 0 0,1 0 0 0 0,-1 0 0 0 0,1 0 1 0 0,0 1-1 0 0,0-1 0 0 0,0 0 0 0 0,1 1 0 0 0,0-1 0 0 0,0 1 0 0 0,0 0 0 0 0,-1 6 0 0 0,2-9-27 0 0,0 0 0 0 0,0 0 0 0 0,0-1 0 0 0,0 1 0 0 0,0 0 0 0 0,1 0 0 0 0,-1-1 0 0 0,0 1 0 0 0,1 0 0 0 0,-1-1 1 0 0,1 1-1 0 0,0 0 0 0 0,0-1 0 0 0,-1 1 0 0 0,1-1 0 0 0,0 1 0 0 0,0-1 0 0 0,1 1 0 0 0,-1-1 0 0 0,0 0 0 0 0,0 1 0 0 0,1-1 0 0 0,-1 0 0 0 0,0 0 0 0 0,1 0 0 0 0,2 1 0 0 0,43 14-29 0 0,-31-13 33 0 0,9 5 4 0 0,7 2 15 0 0,0 1 0 0 0,32 16 0 0 0,-53-21-17 0 0,-1 0-1 0 0,0 0 0 0 0,-1 1 1 0 0,1 0-1 0 0,-1 1 1 0 0,-1-1-1 0 0,1 2 0 0 0,-2-1 1 0 0,14 19-1 0 0,-15-18 14 0 0,-1 1 0 0 0,0-1-1 0 0,0 1 1 0 0,-1 0 0 0 0,0 0 0 0 0,-1 1 0 0 0,0-1-1 0 0,2 16 1 0 0,-4-22-12 0 0,-1 0 0 0 0,1-1-1 0 0,-1 1 1 0 0,0 0 0 0 0,0 0-1 0 0,-1-1 1 0 0,1 1 0 0 0,-1 0 0 0 0,0-1-1 0 0,0 1 1 0 0,0 0 0 0 0,0-1-1 0 0,0 1 1 0 0,-1-1 0 0 0,0 0 0 0 0,0 1-1 0 0,0-1 1 0 0,0 0 0 0 0,0 0-1 0 0,0 0 1 0 0,-1-1 0 0 0,0 1 0 0 0,1-1-1 0 0,-1 1 1 0 0,0-1 0 0 0,0 0-1 0 0,-6 4 1 0 0,-11 3 27 0 0,0-1 0 0 0,0 0 0 0 0,-1-2 0 0 0,0 0 1 0 0,0-1-1 0 0,-1-2 0 0 0,1 0 0 0 0,-1-1 0 0 0,0-1 0 0 0,-37-3 0 0 0,30-3-66 0 0,29 5-77 0 0</inkml:trace>
</inkml:ink>
</file>

<file path=ppt/ink/ink15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1.724"/>
    </inkml:context>
    <inkml:brush xml:id="br0">
      <inkml:brushProperty name="width" value="0.1" units="cm"/>
      <inkml:brushProperty name="height" value="0.1" units="cm"/>
      <inkml:brushProperty name="color" value="#008C3A"/>
    </inkml:brush>
  </inkml:definitions>
  <inkml:trace contextRef="#ctx0" brushRef="#br0">258 37 5063 0 0,'-5'-9'12928'0'0,"-8"-10"-10329"0"0,9 17-2470 0 0,-1 1 1 0 0,1-1 0 0 0,-1 1-1 0 0,1 0 1 0 0,-1 1-1 0 0,0-1 1 0 0,0 1 0 0 0,1 0-1 0 0,-1 0 1 0 0,0 0-1 0 0,1 1 1 0 0,-1-1 0 0 0,0 1-1 0 0,1 0 1 0 0,-1 1-1 0 0,1-1 1 0 0,-1 1 0 0 0,1 0-1 0 0,0 0 1 0 0,-1 0-1 0 0,1 1 1 0 0,-5 4-1 0 0,0-1-98 0 0,1 0 0 0 0,-1 1 0 0 0,2 0-1 0 0,-1 1 1 0 0,1 0 0 0 0,0 0 0 0 0,1 1-1 0 0,-11 17 1 0 0,8-9 53 0 0,2 0 0 0 0,-1 0 0 0 0,2 1-1 0 0,0 0 1 0 0,2 1 0 0 0,-1-1 0 0 0,2 1-1 0 0,-1 29 1 0 0,4-42-65 0 0,0 0-1 0 0,0 0 0 0 0,0 0 0 0 0,1 0 1 0 0,0-1-1 0 0,0 1 0 0 0,1 0 1 0 0,0 0-1 0 0,0-1 0 0 0,0 1 0 0 0,1-1 1 0 0,-1 1-1 0 0,1-1 0 0 0,0 0 1 0 0,1 0-1 0 0,-1-1 0 0 0,1 1 1 0 0,0-1-1 0 0,1 1 0 0 0,-1-1 0 0 0,0-1 1 0 0,1 1-1 0 0,0-1 0 0 0,0 1 1 0 0,0-1-1 0 0,1-1 0 0 0,-1 1 1 0 0,0-1-1 0 0,1 0 0 0 0,9 2 0 0 0,1-1 63 0 0,0 0-1 0 0,1-2 0 0 0,-1 0 0 0 0,1-1 0 0 0,-1-1 1 0 0,1 0-1 0 0,17-4 0 0 0,32-2-8559 0 0</inkml:trace>
</inkml:ink>
</file>

<file path=ppt/ink/ink15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38.195"/>
    </inkml:context>
    <inkml:brush xml:id="br0">
      <inkml:brushProperty name="width" value="0.1" units="cm"/>
      <inkml:brushProperty name="height" value="0.1" units="cm"/>
      <inkml:brushProperty name="color" value="#008C3A"/>
    </inkml:brush>
  </inkml:definitions>
  <inkml:trace contextRef="#ctx0" brushRef="#br0">312 18 9151 0 0,'0'0'831'0'0,"-38"-7"3974"0"0,-14-3-696 0 0,45 10-3927 0 0,0 0 0 0 0,0 0 0 0 0,0 1 0 0 0,0 0 1 0 0,0 0-1 0 0,0 0 0 0 0,1 1 0 0 0,-12 4 0 0 0,8-2-42 0 0,1-1-1 0 0,0 1 0 0 0,1 1 1 0 0,-1-1-1 0 0,1 1 1 0 0,0 1-1 0 0,0 0 0 0 0,0 0 1 0 0,1 0-1 0 0,-10 12 0 0 0,16-18-133 0 0,1 1-1 0 0,-1 0 1 0 0,0 0-1 0 0,0 0 1 0 0,1 0-1 0 0,-1-1 1 0 0,1 1-1 0 0,-1 0 0 0 0,1 0 1 0 0,-1 0-1 0 0,1 0 1 0 0,-1 0-1 0 0,1 0 1 0 0,0 0-1 0 0,0 0 0 0 0,-1 0 1 0 0,1 1-1 0 0,0-1 1 0 0,0 0-1 0 0,0 0 1 0 0,0 0-1 0 0,0 0 0 0 0,0 0 1 0 0,1 0-1 0 0,-1 0 1 0 0,1 2-1 0 0,0-1 14 0 0,0 1-1 0 0,0-1 1 0 0,0 0 0 0 0,1 1-1 0 0,-1-1 1 0 0,1 0-1 0 0,-1 0 1 0 0,1 0-1 0 0,0 0 1 0 0,0 0 0 0 0,0 0-1 0 0,0-1 1 0 0,0 1-1 0 0,0-1 1 0 0,0 1 0 0 0,1-1-1 0 0,-1 0 1 0 0,4 2-1 0 0,46 15 132 0 0,-44-16-109 0 0,40 12 283 0 0,-31-10-239 0 0,-1 0 0 0 0,1 2 0 0 0,-1 0 0 0 0,18 10 0 0 0,-30-14-64 0 0,0 1 1 0 0,0 0 0 0 0,0-1 0 0 0,0 1 0 0 0,-1 1 0 0 0,0-1 0 0 0,1 0 0 0 0,-1 1 0 0 0,0 0 0 0 0,-1 0 0 0 0,1 0 0 0 0,-1 0-1 0 0,1 0 1 0 0,-1 0 0 0 0,-1 1 0 0 0,1-1 0 0 0,-1 0 0 0 0,1 1 0 0 0,0 9 0 0 0,0-2 38 0 0,-1 1 1 0 0,-1 0 0 0 0,0 0 0 0 0,-1 0-1 0 0,0 0 1 0 0,-1-1 0 0 0,-1 1-1 0 0,-7 24 1 0 0,7-30-26 0 0,0 1 0 0 0,0-1 0 0 0,-1 0 0 0 0,0 0 0 0 0,0 0 0 0 0,-1 0 0 0 0,0-1 0 0 0,0 0 0 0 0,-1 0 0 0 0,1 0 0 0 0,-1 0 0 0 0,-1-1 0 0 0,1 0 0 0 0,-1-1 0 0 0,-10 7 0 0 0,10-8 64 0 0,1 0 0 0 0,-1-1 0 0 0,0 0 0 0 0,0 0 0 0 0,0 0 0 0 0,0-1-1 0 0,0 0 1 0 0,0 0 0 0 0,0-1 0 0 0,-14-1 0 0 0,3-1 251 0 0,-1-2 1 0 0,-33-10-1 0 0,46 12-383 0 0,-1 0-1 0 0,0 1 1 0 0,0 0 0 0 0,0 0-1 0 0,0 1 1 0 0,-9-1 0 0 0,15 1-149 0 0,11 3-3648 0 0</inkml:trace>
</inkml:ink>
</file>

<file path=ppt/ink/ink15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0.760"/>
    </inkml:context>
    <inkml:brush xml:id="br0">
      <inkml:brushProperty name="width" value="0.1" units="cm"/>
      <inkml:brushProperty name="height" value="0.1" units="cm"/>
      <inkml:brushProperty name="color" value="#008C3A"/>
    </inkml:brush>
  </inkml:definitions>
  <inkml:trace contextRef="#ctx0" brushRef="#br0">0 62 7711 0 0,'0'0'704'0'0,"6"-43"12521"0"0,-4 51-11149 0 0,9 29-879 0 0,19 54-1271 0 0,-18-58 85 0 0,3 1-1 0 0,0-2 1 0 0,2 0 0 0 0,2-1-1 0 0,26 35 1 0 0,-44-64 5 0 0,0 0-1 0 0,1-1 1 0 0,-1 1 0 0 0,0-1-1 0 0,1 0 1 0 0,-1 1 0 0 0,1-1-1 0 0,-1 0 1 0 0,1 0-1 0 0,-1 1 1 0 0,1-1 0 0 0,0-1-1 0 0,0 1 1 0 0,0 0 0 0 0,-1 0-1 0 0,1-1 1 0 0,0 1-1 0 0,0-1 1 0 0,0 1 0 0 0,0-1-1 0 0,0 0 1 0 0,0 0 0 0 0,0 0-1 0 0,4 0 1 0 0,-4-1 38 0 0,1-1 0 0 0,-1 1 0 0 0,1-1 0 0 0,-1 1 0 0 0,0-1 0 0 0,0 0 0 0 0,0 1-1 0 0,0-1 1 0 0,0 0 0 0 0,0 0 0 0 0,0-1 0 0 0,0 1 0 0 0,-1 0 0 0 0,1-1 0 0 0,0-2 0 0 0,6-12 204 0 0,-1 1 0 0 0,-1-1 0 0 0,0-1 0 0 0,3-18 0 0 0,1-6-67 0 0,21-46 0 0 0,-16 47-245 0 0,10-46 1 0 0,-24 87-4 0 0,-1-1-1 0 0,0 0 1 0 0,1 1 0 0 0,-1-1 0 0 0,0 1-1 0 0,1-1 1 0 0,-1 1 0 0 0,1-1 0 0 0,-1 1 0 0 0,1-1-1 0 0,-1 1 1 0 0,1-1 0 0 0,0 1 0 0 0,-1-1-1 0 0,1 1 1 0 0,0 0 0 0 0,-1-1 0 0 0,1 1-1 0 0,0 0 1 0 0,-1 0 0 0 0,1 0 0 0 0,0-1 0 0 0,-1 1-1 0 0,1 0 1 0 0,0 0 0 0 0,0 0 0 0 0,-1 0-1 0 0,1 0 1 0 0,0 0 0 0 0,-1 0 0 0 0,1 1 0 0 0,0-1-1 0 0,0 0 1 0 0,0 1 0 0 0,10 1-3410 0 0</inkml:trace>
</inkml:ink>
</file>

<file path=ppt/ink/ink15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476"/>
    </inkml:context>
    <inkml:brush xml:id="br0">
      <inkml:brushProperty name="width" value="0.1" units="cm"/>
      <inkml:brushProperty name="height" value="0.1" units="cm"/>
      <inkml:brushProperty name="color" value="#008C3A"/>
    </inkml:brush>
  </inkml:definitions>
  <inkml:trace contextRef="#ctx0" brushRef="#br0">74 223 4143 0 0,'0'0'191'0'0,"0"0"-11"0"0,-5 0 1505 0 0,-15-4 6691 0 0,-10-13-4318 0 0,12 7-3012 0 0,18 9-734 0 0,1 0-225 0 0,0-1 0 0 0,0 1-1 0 0,0-1 1 0 0,0 1 0 0 0,0-1 0 0 0,1 1-1 0 0,-1 0 1 0 0,1-1 0 0 0,-1 1 0 0 0,1 0-1 0 0,-1 0 1 0 0,1 0 0 0 0,0 0 0 0 0,0 1-1 0 0,-1-1 1 0 0,1 0 0 0 0,0 1 0 0 0,0-1-1 0 0,0 1 1 0 0,2-1 0 0 0,52-11 339 0 0,-50 10-221 0 0,59-13 1022 0 0,91-36 0 0 0,-20 6-1230 0 0,-89 29-20 0 0,-35 10 7 0 0,0 2 0 0 0,0 0-1 0 0,1 0 1 0 0,0 1-1 0 0,-1 0 1 0 0,1 1 0 0 0,0 1-1 0 0,0 0 1 0 0,20 2-1 0 0,-28 0-122 0 0</inkml:trace>
</inkml:ink>
</file>

<file path=ppt/ink/ink15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47.956"/>
    </inkml:context>
    <inkml:brush xml:id="br0">
      <inkml:brushProperty name="width" value="0.1" units="cm"/>
      <inkml:brushProperty name="height" value="0.1" units="cm"/>
      <inkml:brushProperty name="color" value="#008C3A"/>
    </inkml:brush>
  </inkml:definitions>
  <inkml:trace contextRef="#ctx0" brushRef="#br0">190 29 9271 0 0,'0'0'3674'0'0,"-2"-28"3996"0"0,11 48-7468 0 0,-1 1 0 0 0,0 1 0 0 0,-2-1 0 0 0,0 1 0 0 0,-2 0 0 0 0,4 44 0 0 0,-6-48-86 0 0,-2 0 1 0 0,-1 0-1 0 0,0 0 0 0 0,-1 0 0 0 0,-1 0 0 0 0,0 0 1 0 0,-2-1-1 0 0,0 1 0 0 0,-9 20 0 0 0,-8-8 75 0 0,18-26-104 0 0,0-1 1 0 0,0 1 0 0 0,-1-1 0 0 0,0 0 0 0 0,1 0-1 0 0,-1-1 1 0 0,0 0 0 0 0,-6 3 0 0 0,5-4-7 0 0,1 1 1 0 0,-1-1-1 0 0,1 0 1 0 0,-1 0 0 0 0,1 0-1 0 0,-1-1 1 0 0,0 0-1 0 0,1 0 1 0 0,-1 0-1 0 0,0-1 1 0 0,1 1-1 0 0,-1-2 1 0 0,1 1-1 0 0,-1 0 1 0 0,1-1-1 0 0,0 0 1 0 0,0-1-1 0 0,0 1 1 0 0,0-1 0 0 0,0 0-1 0 0,0 0 1 0 0,-7-6-1 0 0,11 8-79 0 0,1 0-1 0 0,-1 0 1 0 0,1 0-1 0 0,-1 0 1 0 0,1 0-1 0 0,-1 0 0 0 0,1-1 1 0 0,0 1-1 0 0,0 0 1 0 0,-1 0-1 0 0,1 0 1 0 0,0 0-1 0 0,0 0 1 0 0,0-1-1 0 0,0 1 1 0 0,0 0-1 0 0,1 0 1 0 0,-1 0-1 0 0,0 0 1 0 0,0 0-1 0 0,1 0 1 0 0,-1 0-1 0 0,1-1 1 0 0,-1 1-1 0 0,1 0 1 0 0,-1 0-1 0 0,1 1 1 0 0,1-2-1 0 0,24-35-822 0 0,-14 23-674 0 0,-2 0-408 0 0</inkml:trace>
</inkml:ink>
</file>

<file path=ppt/ink/ink15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5.784"/>
    </inkml:context>
    <inkml:brush xml:id="br0">
      <inkml:brushProperty name="width" value="0.1" units="cm"/>
      <inkml:brushProperty name="height" value="0.1" units="cm"/>
      <inkml:brushProperty name="color" value="#008C3A"/>
    </inkml:brush>
  </inkml:definitions>
  <inkml:trace contextRef="#ctx0" brushRef="#br0">222 5 8207 0 0,'19'-3'9631'0'0,"-19"3"-9537"0"0,0 0 1 0 0,-1 0-1 0 0,1 0 1 0 0,0 0 0 0 0,0-1-1 0 0,-1 1 1 0 0,1 0-1 0 0,0 0 1 0 0,0 0-1 0 0,-1 0 1 0 0,1 0-1 0 0,0 0 1 0 0,0 0-1 0 0,0 1 1 0 0,-1-1-1 0 0,1 0 1 0 0,0 0 0 0 0,0 0-1 0 0,-1 0 1 0 0,1 0-1 0 0,-16-1 149 0 0,1 1 0 0 0,-1 0 0 0 0,1 1 0 0 0,-1 0 1 0 0,1 2-1 0 0,-1 0 0 0 0,1 0 0 0 0,0 2 0 0 0,0-1 0 0 0,1 2 0 0 0,-1 0 0 0 0,-19 12 0 0 0,33-17-179 0 0,0 0-11 0 0,-4 3-42 0 0,2 1-23 0 0,2-4 10 0 0,1 1 0 0 0,0-1-1 0 0,0 0 1 0 0,0 0 0 0 0,0 0 0 0 0,0 1-1 0 0,0-1 1 0 0,0 0 0 0 0,0 0 0 0 0,1 0-1 0 0,-1 0 1 0 0,0 1 0 0 0,1-1 0 0 0,-1 0-1 0 0,0 0 1 0 0,1 0 0 0 0,0 0 0 0 0,-1 0-1 0 0,1 0 1 0 0,0 0 0 0 0,-1 0 0 0 0,1 0-1 0 0,0 0 1 0 0,0 0 0 0 0,0-1 0 0 0,0 1-1 0 0,0 0 1 0 0,0-1 0 0 0,0 1 0 0 0,1 0-1 0 0,29 18-51 0 0,-31-19 54 0 0,94 38-2 0 0,-73-32 4 0 0,-1 1 0 0 0,0 1 0 0 0,0 1 0 0 0,-1 1 1 0 0,28 19-1 0 0,-45-28 11 0 0,0 1 0 0 0,0-1 0 0 0,0 1 0 0 0,0 0 1 0 0,0-1-1 0 0,-1 1 0 0 0,1 0 0 0 0,-1 0 0 0 0,1 0 0 0 0,-1 0 1 0 0,0 0-1 0 0,1 1 0 0 0,-1-1 0 0 0,0 0 0 0 0,-1 0 0 0 0,1 1 1 0 0,0-1-1 0 0,-1 1 0 0 0,1-1 0 0 0,-1 0 0 0 0,0 1 0 0 0,0-1 1 0 0,0 1-1 0 0,0-1 0 0 0,0 1 0 0 0,0-1 0 0 0,-1 1 0 0 0,1-1 1 0 0,-1 0-1 0 0,0 1 0 0 0,1-1 0 0 0,-1 0 0 0 0,0 1 0 0 0,-1-1 1 0 0,-1 4-1 0 0,-1-2 27 0 0,1 0 0 0 0,-1 1 0 0 0,1-1 1 0 0,-1-1-1 0 0,0 1 0 0 0,-1-1 0 0 0,1 0 0 0 0,0 1 1 0 0,-1-2-1 0 0,0 1 0 0 0,0-1 0 0 0,0 1 0 0 0,0-1 1 0 0,0-1-1 0 0,-7 2 0 0 0,-5 1-19 0 0,-2 0 38 0 0,0 0-1 0 0,0-1 0 0 0,-1 0 1 0 0,1-2-1 0 0,-1 0 0 0 0,1-2 1 0 0,-32-4-1 0 0,49 5-182 0 0,0-1 1 0 0,0 1-1 0 0,0-1 1 0 0,1 0-1 0 0,-1 1 0 0 0,0-1 1 0 0,1 0-1 0 0,-1 0 0 0 0,1 0 1 0 0,-1-1-1 0 0,1 1 0 0 0,0 0 1 0 0,-1 0-1 0 0,1-1 0 0 0,0 1 1 0 0,0-1-1 0 0,-2-2 0 0 0,3 3-278 0 0,-1-1 0 0 0,0 1 0 0 0,1-1-1 0 0,-1 0 1 0 0,1 0 0 0 0,0 1 0 0 0,-1-1-1 0 0,1 0 1 0 0,0 0 0 0 0,0 1 0 0 0,0-1-1 0 0,0 0 1 0 0,1-2 0 0 0</inkml:trace>
</inkml:ink>
</file>

<file path=ppt/ink/ink15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6.434"/>
    </inkml:context>
    <inkml:brush xml:id="br0">
      <inkml:brushProperty name="width" value="0.1" units="cm"/>
      <inkml:brushProperty name="height" value="0.1" units="cm"/>
      <inkml:brushProperty name="color" value="#008C3A"/>
    </inkml:brush>
  </inkml:definitions>
  <inkml:trace contextRef="#ctx0" brushRef="#br0">1 102 5063 0 0,'0'0'1931'0'0,"29"22"6456"0"0,-15-5-7241 0 0,-2 1 0 0 0,0 0 1 0 0,18 37-1 0 0,19 32-167 0 0,-44-80-888 0 0,1 0-1 0 0,-1 0 1 0 0,1 0-1 0 0,1-1 0 0 0,-1 0 1 0 0,1 0-1 0 0,0-1 1 0 0,13 9-1 0 0,-18-14-16 0 0,0 1 1 0 0,-1-1-1 0 0,1 1 0 0 0,0-1 1 0 0,-1 0-1 0 0,1 1 0 0 0,0-1 1 0 0,0 0-1 0 0,0 0 0 0 0,-1 0 1 0 0,1 0-1 0 0,0-1 0 0 0,0 1 1 0 0,-1 0-1 0 0,1-1 0 0 0,0 1 1 0 0,-1-1-1 0 0,1 0 0 0 0,0 1 1 0 0,-1-1-1 0 0,1 0 0 0 0,-1 0 0 0 0,1 0 1 0 0,-1 0-1 0 0,1 0 0 0 0,-1-1 1 0 0,0 1-1 0 0,0 0 0 0 0,0-1 1 0 0,0 1-1 0 0,0 0 0 0 0,0-1 1 0 0,2-2-1 0 0,5-9 266 0 0,-1 0 1 0 0,0-1-1 0 0,6-15 1 0 0,-4 9-102 0 0,8-14 140 0 0,71-128-89 0 0,-78 149-2426 0 0,2 0 0 0 0,0 1 1 0 0,21-19-1 0 0,-14 22 34 0 0</inkml:trace>
</inkml:ink>
</file>

<file path=ppt/ink/ink15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275"/>
    </inkml:context>
    <inkml:brush xml:id="br0">
      <inkml:brushProperty name="width" value="0.1" units="cm"/>
      <inkml:brushProperty name="height" value="0.1" units="cm"/>
      <inkml:brushProperty name="color" value="#008C3A"/>
    </inkml:brush>
  </inkml:definitions>
  <inkml:trace contextRef="#ctx0" brushRef="#br0">0 198 11287 0 0,'0'0'256'0'0,"8"15"4002"0"0,71-33 669 0 0,39-22-1944 0 0,-100 31-2643 0 0,-1 0 0 0 0,1-1 0 0 0,-2-1 0 0 0,0-1 0 0 0,29-26 0 0 0,-25 20 73 0 0,46-30 1 0 0</inkml:trace>
</inkml:ink>
</file>

<file path=ppt/ink/ink1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6"/>
    </inkml:context>
    <inkml:brush xml:id="br0">
      <inkml:brushProperty name="width" value="0.1" units="cm"/>
      <inkml:brushProperty name="height" value="0.1" units="cm"/>
      <inkml:brushProperty name="color" value="#F6630D"/>
    </inkml:brush>
  </inkml:definitions>
  <inkml:trace contextRef="#ctx0" brushRef="#br0">1 57 12839 0 0,'0'0'2587'0'0,"7"-35"3850"0"0,-1 32-6150 0 0,-1 0-1 0 0,0 0 0 0 0,0 1 1 0 0,1 0-1 0 0,-1 0 1 0 0,1 0-1 0 0,0 1 1 0 0,-1-1-1 0 0,1 2 0 0 0,0-1 1 0 0,8 0-1 0 0,73 5 590 0 0,-65-3-598 0 0,234 7 747 0 0,-233 3-1405 0 0,-14-5-2866 0 0</inkml:trace>
</inkml:ink>
</file>

<file path=ppt/ink/ink15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6:57.644"/>
    </inkml:context>
    <inkml:brush xml:id="br0">
      <inkml:brushProperty name="width" value="0.1" units="cm"/>
      <inkml:brushProperty name="height" value="0.1" units="cm"/>
      <inkml:brushProperty name="color" value="#008C3A"/>
    </inkml:brush>
  </inkml:definitions>
  <inkml:trace contextRef="#ctx0" brushRef="#br0">51 1 16207 0 0,'0'0'3170'0'0,"20"1"-1756"0"0,1 14-326 0 0,5 3-545 0 0,0 1-1 0 0,34 34 0 0 0,-55-49-538 0 0,-1 1 0 0 0,1 0 0 0 0,-1 0 0 0 0,0 1 0 0 0,0-1 0 0 0,0 1 0 0 0,-1 0 0 0 0,0 0 0 0 0,0 0 0 0 0,0 0 0 0 0,-1 1 0 0 0,0-1 0 0 0,0 1 0 0 0,-1-1 0 0 0,0 1 0 0 0,0 0 0 0 0,0 12 0 0 0,-2-12 44 0 0,-1 0 0 0 0,0-1-1 0 0,0 1 1 0 0,0-1 0 0 0,-1 0 0 0 0,0 0 0 0 0,0 0 0 0 0,-1 0 0 0 0,1 0-1 0 0,-1-1 1 0 0,-8 9 0 0 0,-61 56 722 0 0,44-44-493 0 0,27-24-263 0 0,-43 35 111 0 0,43-36-105 0 0,0 0 0 0 0,0 0 0 0 0,1 0 0 0 0,-1 0 0 0 0,0 0 0 0 0,0 0 0 0 0,0-1 0 0 0,0 1 0 0 0,0-1 1 0 0,0 1-1 0 0,0-1 0 0 0,0 0 0 0 0,0 0 0 0 0,-1 1 0 0 0,1-2 0 0 0,0 1 0 0 0,0 0 0 0 0,0 0 0 0 0,0-1 0 0 0,0 1 0 0 0,0-1 0 0 0,0 1 0 0 0,0-1 0 0 0,-3-1 0 0 0,4 0-67 0 0,0 0 0 0 0,0 1 0 0 0,-1-1 0 0 0,1 0 0 0 0,0 0 0 0 0,1 0 0 0 0,-1 1 0 0 0,0-1 0 0 0,0 0 0 0 0,1 0 0 0 0,-1 0 0 0 0,1-1 0 0 0,0 1 0 0 0,-1 0 0 0 0,1 0 0 0 0,0 0 0 0 0,0 0 0 0 0,1-3 0 0 0,-1-1-505 0 0,-1-7-331 0 0</inkml:trace>
</inkml:ink>
</file>

<file path=ppt/ink/ink15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2.074"/>
    </inkml:context>
    <inkml:brush xml:id="br0">
      <inkml:brushProperty name="width" value="0.1" units="cm"/>
      <inkml:brushProperty name="height" value="0.1" units="cm"/>
      <inkml:brushProperty name="color" value="#008C3A"/>
    </inkml:brush>
  </inkml:definitions>
  <inkml:trace contextRef="#ctx0" brushRef="#br0">148 25 3223 0 0,'23'-13'17144'0'0,"-26"11"-17019"0"0,0 1 0 0 0,0-1 1 0 0,0 1-1 0 0,-1 0 0 0 0,1 0 0 0 0,0 0 0 0 0,-1 0 0 0 0,1 1 0 0 0,-1-1 0 0 0,1 1 0 0 0,-1 0 0 0 0,1 0 1 0 0,-1 0-1 0 0,1 0 0 0 0,-1 1 0 0 0,1-1 0 0 0,-1 1 0 0 0,1 0 0 0 0,-4 2 0 0 0,-3-1 12 0 0,0 1-1 0 0,0 1 0 0 0,0 0 1 0 0,0 0-1 0 0,-11 8 0 0 0,19-11-133 0 0,0 0-1 0 0,0 0 1 0 0,1 0 0 0 0,-1 0-1 0 0,0 0 1 0 0,1 0 0 0 0,-1 1-1 0 0,1-1 1 0 0,0 0 0 0 0,-1 1-1 0 0,1-1 1 0 0,0 1 0 0 0,0 0-1 0 0,0-1 1 0 0,0 1 0 0 0,0 0-1 0 0,0-1 1 0 0,0 1-1 0 0,1 0 1 0 0,-1 0 0 0 0,1 0-1 0 0,-1 0 1 0 0,1 0 0 0 0,0 0-1 0 0,0 0 1 0 0,0 0 0 0 0,0 0-1 0 0,0 0 1 0 0,0-1 0 0 0,0 1-1 0 0,1 0 1 0 0,-1 0 0 0 0,1 0-1 0 0,-1 0 1 0 0,3 3-1 0 0,0 0-29 0 0,0-1 0 0 0,0 1-1 0 0,1-1 1 0 0,0 0 0 0 0,0-1-1 0 0,0 1 1 0 0,9 6-1 0 0,-11-9 48 0 0,13 7-17 0 0,0 0 0 0 0,1-1 0 0 0,0-1 0 0 0,0-1 0 0 0,0 0-1 0 0,0-1 1 0 0,34 4 0 0 0,-24-4 15 0 0,-1 1 0 0 0,43 15 0 0 0,-62-17-1 0 0,1-1-1 0 0,0 2 1 0 0,-1-1 0 0 0,0 1 0 0 0,0 0-1 0 0,0 0 1 0 0,0 1 0 0 0,-1-1 0 0 0,0 1-1 0 0,0 0 1 0 0,0 1 0 0 0,0-1 0 0 0,-1 1-1 0 0,4 7 1 0 0,-5-9 13 0 0,-1 0 0 0 0,1 0 0 0 0,-1 1 0 0 0,0-1 0 0 0,-1 1 0 0 0,1-1 0 0 0,-1 1 0 0 0,0 0 0 0 0,0 0 0 0 0,0-1 0 0 0,0 1 0 0 0,-1 0 0 0 0,0 0 0 0 0,0 0 0 0 0,-1 0 0 0 0,1 0 0 0 0,-1-1 0 0 0,0 1 0 0 0,0 0 0 0 0,-1 0 0 0 0,1-1 0 0 0,-1 1 0 0 0,0-1 0 0 0,0 1 0 0 0,-1-1 1 0 0,1 0-1 0 0,-1 0 0 0 0,0 0 0 0 0,0 0 0 0 0,0-1 0 0 0,-1 1 0 0 0,1-1 0 0 0,-1 0 0 0 0,0 0 0 0 0,0 0 0 0 0,0 0 0 0 0,0-1 0 0 0,0 1 0 0 0,-1-1 0 0 0,1 0 0 0 0,-1 0 0 0 0,-5 1 0 0 0,-21 3 4 0 0,0-2 0 0 0,-1-1 1 0 0,1-1-1 0 0,-1-1 0 0 0,1-2 1 0 0,-1-1-1 0 0,-50-11 0 0 0,80 13 6 0 0</inkml:trace>
</inkml:ink>
</file>

<file path=ppt/ink/ink15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3.356"/>
    </inkml:context>
    <inkml:brush xml:id="br0">
      <inkml:brushProperty name="width" value="0.1" units="cm"/>
      <inkml:brushProperty name="height" value="0.1" units="cm"/>
      <inkml:brushProperty name="color" value="#008C3A"/>
    </inkml:brush>
  </inkml:definitions>
  <inkml:trace contextRef="#ctx0" brushRef="#br0">1 8 9295 0 0,'15'-8'13944'0'0,"-2"51"-13192"0"0,30 102-201 0 0,8 29 98 0 0,-50-170-902 0 0,0-1-1 0 0,0 1 1 0 0,0 0 0 0 0,0-1 0 0 0,1 1-1 0 0,0-1 1 0 0,0 1 0 0 0,0-1-1 0 0,0 0 1 0 0,0 0 0 0 0,1 0-1 0 0,4 5 1 0 0,-6-7 87 0 0,0-1 0 0 0,1 1 0 0 0,-1 0 0 0 0,0-1 1 0 0,0 1-1 0 0,1 0 0 0 0,-1-1 0 0 0,0 0 0 0 0,1 1 0 0 0,-1-1 0 0 0,0 0 0 0 0,1 0 0 0 0,-1 0 0 0 0,1 0 0 0 0,-1 0 0 0 0,0 0 1 0 0,1 0-1 0 0,-1 0 0 0 0,0 0 0 0 0,1-1 0 0 0,-1 1 0 0 0,0 0 0 0 0,1-1 0 0 0,-1 1 0 0 0,0-1 0 0 0,0 0 0 0 0,1 1 0 0 0,-1-1 0 0 0,0 0 1 0 0,0 0-1 0 0,0 0 0 0 0,0 0 0 0 0,0 0 0 0 0,0 0 0 0 0,0 0 0 0 0,0 0 0 0 0,-1 0 0 0 0,2-2 0 0 0</inkml:trace>
</inkml:ink>
</file>

<file path=ppt/ink/ink15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04.053"/>
    </inkml:context>
    <inkml:brush xml:id="br0">
      <inkml:brushProperty name="width" value="0.1" units="cm"/>
      <inkml:brushProperty name="height" value="0.1" units="cm"/>
      <inkml:brushProperty name="color" value="#008C3A"/>
    </inkml:brush>
  </inkml:definitions>
  <inkml:trace contextRef="#ctx0" brushRef="#br0">17 180 2759 0 0,'-12'-21'7523'0'0,"8"7"-2420"0"0,43-44-753 0 0,-32 47-3645 0 0,0 0 0 0 0,2 1-1 0 0,17-17 1 0 0,-23 24-609 0 0,0 0 0 0 0,0 1-1 0 0,0-1 1 0 0,1 1 0 0 0,-1 0 0 0 0,1 0 0 0 0,0 0 0 0 0,-1 0-1 0 0,1 1 1 0 0,0 0 0 0 0,0-1 0 0 0,0 1 0 0 0,0 1 0 0 0,0-1-1 0 0,0 1 1 0 0,7-1 0 0 0,-8 1-75 0 0,0 0 0 0 0,0 0 0 0 0,-1 1 0 0 0,1-1 0 0 0,0 1 0 0 0,0-1 0 0 0,0 1 1 0 0,-1 0-1 0 0,1 0 0 0 0,0 0 0 0 0,-1 0 0 0 0,1 1 0 0 0,-1-1 0 0 0,1 1 0 0 0,-1-1 0 0 0,0 1 0 0 0,0 0 0 0 0,1 0 0 0 0,-1 0 0 0 0,-1 0 0 0 0,1 0 0 0 0,0 1 0 0 0,0-1 0 0 0,-1 1 0 0 0,1-1 0 0 0,-1 1 0 0 0,0-1 0 0 0,0 1 1 0 0,0 0-1 0 0,0-1 0 0 0,0 1 0 0 0,0 5 0 0 0,-1-2 9 0 0,0-1 0 0 0,0 0 0 0 0,-1 0 1 0 0,1 1-1 0 0,-1-1 0 0 0,0 0 0 0 0,-1 0 1 0 0,1 0-1 0 0,-1 0 0 0 0,0 0 0 0 0,0 0 1 0 0,-1 0-1 0 0,1-1 0 0 0,-1 1 1 0 0,-4 4-1 0 0,-5 4 16 0 0,9-10-45 0 0,-1 1-1 0 0,0-1 1 0 0,1 1-1 0 0,0 0 1 0 0,0 1-1 0 0,0-1 1 0 0,1 0 0 0 0,-1 1-1 0 0,1-1 1 0 0,0 1-1 0 0,0 0 1 0 0,-1 7-1 0 0,3-10-2 0 0,0 0-1 0 0,1-1 1 0 0,-1 1-1 0 0,1-1 1 0 0,-1 1 0 0 0,1 0-1 0 0,0-1 1 0 0,-1 1-1 0 0,1-1 1 0 0,0 0 0 0 0,0 1-1 0 0,0-1 1 0 0,1 0-1 0 0,-1 1 1 0 0,0-1-1 0 0,0 0 1 0 0,1 0 0 0 0,-1 0-1 0 0,0 0 1 0 0,1 0-1 0 0,-1 0 1 0 0,1-1-1 0 0,-1 1 1 0 0,1 0 0 0 0,2 0-1 0 0,-3-1 2 0 0,18 9 4 0 0,0 1-1 0 0,0 0 1 0 0,-1 1-1 0 0,-1 1 1 0 0,0 1-1 0 0,19 18 0 0 0,-32-28-1 0 0,-1 0 0 0 0,0 1 0 0 0,1 0 0 0 0,-1 0 1 0 0,0 0-1 0 0,-1 0 0 0 0,1 0 0 0 0,-1 0 0 0 0,1 1 0 0 0,-1-1 0 0 0,-1 1 0 0 0,1-1 0 0 0,-1 1 0 0 0,0 0 0 0 0,0 0 0 0 0,0-1 0 0 0,0 1 0 0 0,-1 0 0 0 0,0 0 0 0 0,0 0 0 0 0,0 0 0 0 0,-1 0 0 0 0,1 0 0 0 0,-1 0 0 0 0,-1-1 0 0 0,1 1 0 0 0,-1 0 0 0 0,1-1 0 0 0,-1 1 0 0 0,0-1 0 0 0,-1 0 0 0 0,-4 8 0 0 0,5-9 19 0 0,0-1-1 0 0,0 1 1 0 0,-1-1 0 0 0,1 1 0 0 0,0-1-1 0 0,-1 0 1 0 0,0 0 0 0 0,1 0 0 0 0,-1 0 0 0 0,0-1-1 0 0,0 1 1 0 0,0-1 0 0 0,0 1 0 0 0,0-1-1 0 0,0 0 1 0 0,-6 1 0 0 0,-2-1-90 0 0,0 0 0 0 0,0-1 1 0 0,-21-1-1 0 0,-9-1-3073 0 0</inkml:trace>
</inkml:ink>
</file>

<file path=ppt/ink/ink15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1.478"/>
    </inkml:context>
    <inkml:brush xml:id="br0">
      <inkml:brushProperty name="width" value="0.1" units="cm"/>
      <inkml:brushProperty name="height" value="0.1" units="cm"/>
      <inkml:brushProperty name="color" value="#008C3A"/>
    </inkml:brush>
  </inkml:definitions>
  <inkml:trace contextRef="#ctx0" brushRef="#br0">348 57 8639 0 0,'14'-6'276'0'0,"10"-12"6648"0"0,-24 18-6677 0 0,1-1 0 0 0,-1 0 1 0 0,0 1-1 0 0,0-1 0 0 0,1 0 0 0 0,-1 1 0 0 0,0-1 1 0 0,0 1-1 0 0,1-1 0 0 0,-1 0 0 0 0,0 0 1 0 0,0 1-1 0 0,0-1 0 0 0,0 0 0 0 0,0-1 1 0 0,-1 1-108 0 0,1 0 1 0 0,-1 1-1 0 0,0-1 1 0 0,1 0 0 0 0,-1 0-1 0 0,0 0 1 0 0,1 0-1 0 0,-1 0 1 0 0,0 1 0 0 0,0-1-1 0 0,0 0 1 0 0,0 1-1 0 0,0-1 1 0 0,0 0-1 0 0,0 1 1 0 0,0 0 0 0 0,0-1-1 0 0,-2 0 1 0 0,-10-1 167 0 0,0 0 0 0 0,0 0 0 0 0,0 2 0 0 0,0-1 0 0 0,0 2 0 0 0,0 0 0 0 0,0 0 0 0 0,-20 6 0 0 0,7-3-63 0 0,13-2-242 0 0,0 1 0 0 0,0 0-1 0 0,0 1 1 0 0,1 1 0 0 0,-1 0 0 0 0,1 0-1 0 0,0 2 1 0 0,1-1 0 0 0,-17 13 0 0 0,23-15-7 0 0,0 0 1 0 0,-1 0-1 0 0,2 1 1 0 0,-1 0-1 0 0,0 0 0 0 0,1 0 1 0 0,0 0-1 0 0,0 1 1 0 0,1-1-1 0 0,-1 1 1 0 0,1 0-1 0 0,0 0 1 0 0,1 0-1 0 0,0 1 1 0 0,0-1-1 0 0,0 1 1 0 0,1-1-1 0 0,-1 1 1 0 0,2 0-1 0 0,-1 11 0 0 0,1-15-2 0 0,1 1 0 0 0,0-1-1 0 0,0 0 1 0 0,0 0-1 0 0,0 0 1 0 0,0 0 0 0 0,1 0-1 0 0,-1 0 1 0 0,1 0-1 0 0,0-1 1 0 0,0 1 0 0 0,0-1-1 0 0,0 1 1 0 0,0-1-1 0 0,1 1 1 0 0,-1-1 0 0 0,1 0-1 0 0,-1 0 1 0 0,1-1-1 0 0,0 1 1 0 0,0 0 0 0 0,0-1-1 0 0,0 0 1 0 0,0 1-1 0 0,0-1 1 0 0,3 0 0 0 0,13 5-23 0 0,1-2 1 0 0,-1 0 0 0 0,25 1 0 0 0,-13-1-55 0 0,-5 0 10 0 0,2-1 78 0 0,52 15 1 0 0,-74-16-12 0 0,1 0 1 0 0,-1 0 0 0 0,0 1-1 0 0,0 0 1 0 0,0 0 0 0 0,0 0-1 0 0,-1 1 1 0 0,1 0 0 0 0,-1 0-1 0 0,0 1 1 0 0,0-1 0 0 0,0 1-1 0 0,5 7 1 0 0,-8-9 7 0 0,0-1 0 0 0,-1 0 1 0 0,0 1-1 0 0,1-1 0 0 0,-1 1 0 0 0,0 0 0 0 0,0-1 1 0 0,0 1-1 0 0,-1 0 0 0 0,1-1 0 0 0,-1 1 0 0 0,1 0 0 0 0,-1 0 1 0 0,0 0-1 0 0,0-1 0 0 0,0 1 0 0 0,-1 0 0 0 0,1 0 1 0 0,-1 0-1 0 0,1-1 0 0 0,-1 1 0 0 0,0 0 0 0 0,0-1 0 0 0,0 1 1 0 0,0-1-1 0 0,-3 4 0 0 0,2-3 8 0 0,-1 0 0 0 0,1 0 0 0 0,-1 0 0 0 0,0 0-1 0 0,0-1 1 0 0,0 1 0 0 0,0-1 0 0 0,-1 0 0 0 0,1 0 0 0 0,0 0 0 0 0,-1 0 0 0 0,0-1 0 0 0,1 1-1 0 0,-1-1 1 0 0,0 0 0 0 0,0 0 0 0 0,1-1 0 0 0,-5 1 0 0 0,-26 3 45 0 0,-5 0-29 0 0,1-1-1 0 0,-1-2 1 0 0,-69-6-1 0 0,107 5-103 0 0,0 0 1 0 0,1 0-1 0 0,-1 0 0 0 0,1 0 0 0 0,-1 0 0 0 0,1-1 1 0 0,-1 1-1 0 0,1 0 0 0 0,-1 0 0 0 0,1 0 0 0 0,-1 0 1 0 0,1-1-1 0 0,-1 1 0 0 0,1 0 0 0 0,-1-1 1 0 0,1 1-1 0 0,0 0 0 0 0,-1-1 0 0 0,1 1 0 0 0,-1 0 1 0 0,1-1-1 0 0,0 1 0 0 0,0-1 0 0 0,-1 1 0 0 0,1-1 1 0 0,0 1-1 0 0,-1-1 0 0 0,1 1 0 0 0,0-1 1 0 0,0 1-1 0 0,0-1 0 0 0,0 1 0 0 0,0-1 0 0 0,0 1 1 0 0,-1-1-1 0 0,1 1 0 0 0,0-1 0 0 0,0 1 0 0 0,1-1 1 0 0,-1 1-1 0 0,0-1 0 0 0,0 1 0 0 0,0-2 1 0 0,2-4-1589 0 0</inkml:trace>
</inkml:ink>
</file>

<file path=ppt/ink/ink15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059"/>
    </inkml:context>
    <inkml:brush xml:id="br0">
      <inkml:brushProperty name="width" value="0.1" units="cm"/>
      <inkml:brushProperty name="height" value="0.1" units="cm"/>
      <inkml:brushProperty name="color" value="#008C3A"/>
    </inkml:brush>
  </inkml:definitions>
  <inkml:trace contextRef="#ctx0" brushRef="#br0">34 0 10479 0 0,'-7'4'6915'0'0,"-6"7"-5055"0"0,9 5-1345 0 0,0 1 1 0 0,2-1-1 0 0,0 1 0 0 0,1-1 1 0 0,1 1-1 0 0,3 31 1 0 0,-1 4 357 0 0,-3-37-722 0 0,2-1-1 0 0,0 0 1 0 0,0 1-1 0 0,1-1 1 0 0,1 0-1 0 0,1 0 1 0 0,6 18-1 0 0,-10-31-91 0 0,29 10-29 0 0,-22-10-1399 0 0</inkml:trace>
</inkml:ink>
</file>

<file path=ppt/ink/ink15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2.887"/>
    </inkml:context>
    <inkml:brush xml:id="br0">
      <inkml:brushProperty name="width" value="0.1" units="cm"/>
      <inkml:brushProperty name="height" value="0.1" units="cm"/>
      <inkml:brushProperty name="color" value="#008C3A"/>
    </inkml:brush>
  </inkml:definitions>
  <inkml:trace contextRef="#ctx0" brushRef="#br0">14 207 9215 0 0,'0'0'4820'0'0,"-8"-41"-961"0"0,6 31-3194 0 0,1 1-1 0 0,0-1 1 0 0,0 0 0 0 0,1 1 0 0 0,0-1 0 0 0,0 0-1 0 0,4-17 1 0 0,-3 23-574 0 0,1 0-1 0 0,0 0 0 0 0,-1 1 0 0 0,1-1 1 0 0,1 0-1 0 0,-1 1 0 0 0,0-1 1 0 0,1 1-1 0 0,0 0 0 0 0,0 0 1 0 0,0 0-1 0 0,0 0 0 0 0,0 0 0 0 0,0 1 1 0 0,1-1-1 0 0,-1 1 0 0 0,1 0 1 0 0,0 0-1 0 0,0 0 0 0 0,6-1 0 0 0,-5 1-64 0 0,0 1-1 0 0,0 0 1 0 0,1 0-1 0 0,-1 0 0 0 0,0 1 1 0 0,0 0-1 0 0,0 0 0 0 0,0 0 1 0 0,1 1-1 0 0,-1 0 1 0 0,0 0-1 0 0,0 0 0 0 0,0 0 1 0 0,0 1-1 0 0,0 0 0 0 0,-1 0 1 0 0,1 0-1 0 0,0 0 1 0 0,-1 1-1 0 0,0 0 0 0 0,0 0 1 0 0,1 0-1 0 0,-2 1 0 0 0,1-1 1 0 0,0 1-1 0 0,-1 0 1 0 0,1 0-1 0 0,-1 0 0 0 0,0 0 1 0 0,2 7-1 0 0,-4-9-24 0 0,0 1-1 0 0,0 0 1 0 0,0-1 0 0 0,-1 1 0 0 0,1 0-1 0 0,-1 0 1 0 0,0 0 0 0 0,0-1-1 0 0,0 1 1 0 0,0 0 0 0 0,0 0-1 0 0,-1 0 1 0 0,1-1 0 0 0,-1 1 0 0 0,0 0-1 0 0,1 0 1 0 0,-1-1 0 0 0,-1 1-1 0 0,-1 3 1 0 0,-35 54 12 0 0,20-32-23 0 0,8-12-64 0 0,6-11 101 0 0,1 0 0 0 0,-1 0 0 0 0,1 1 0 0 0,1-1 0 0 0,-1 1 0 0 0,-1 7 0 0 0,4-12-84 0 0,10 18 25 0 0,16-7 18 0 0,0-1-1 0 0,39 10 1 0 0,-17-5-2 0 0,-46-15 16 0 0,11 3-7 0 0,-1 0-1 0 0,1 2 1 0 0,-1-1 0 0 0,15 11-1 0 0,-23-14 7 0 0,0 1-1 0 0,-1 0 0 0 0,0 0 0 0 0,1 0 0 0 0,-1 0 0 0 0,-1 1 0 0 0,1-1 1 0 0,0 1-1 0 0,-1-1 0 0 0,0 1 0 0 0,1 0 0 0 0,-2 0 0 0 0,1 0 0 0 0,0 1 1 0 0,-1-1-1 0 0,0 0 0 0 0,0 0 0 0 0,1 7 0 0 0,-2-10 5 0 0,0 1-1 0 0,0-1 1 0 0,-1 1-1 0 0,1-1 1 0 0,0 1-1 0 0,-1-1 1 0 0,1 1-1 0 0,-1-1 1 0 0,0 0-1 0 0,1 1 1 0 0,-1-1-1 0 0,0 0 1 0 0,0 0 0 0 0,0 1-1 0 0,0-1 1 0 0,0 0-1 0 0,0 0 1 0 0,0 0-1 0 0,0 0 1 0 0,0 0-1 0 0,0 0 1 0 0,-1-1-1 0 0,1 1 1 0 0,-2 1-1 0 0,-32 13 111 0 0,34-15-105 0 0,-20 6-11 0 0,0 0 0 0 0,0-2 1 0 0,0 0-1 0 0,-1-1 0 0 0,1-2 0 0 0,-1 0 0 0 0,0-1 1 0 0,-22-3-1 0 0,37 3-2369 0 0</inkml:trace>
</inkml:ink>
</file>

<file path=ppt/ink/ink15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3.728"/>
    </inkml:context>
    <inkml:brush xml:id="br0">
      <inkml:brushProperty name="width" value="0.1" units="cm"/>
      <inkml:brushProperty name="height" value="0.1" units="cm"/>
      <inkml:brushProperty name="color" value="#008C3A"/>
    </inkml:brush>
  </inkml:definitions>
  <inkml:trace contextRef="#ctx0" brushRef="#br0">23 146 3679 0 0,'-13'-13'12327'0'0,"4"4"-10007"0"0,9 8-2217 0 0,0 1-1 0 0,0-1 1 0 0,0 1-1 0 0,0-1 1 0 0,0 1 0 0 0,0-1-1 0 0,0 1 1 0 0,1-1 0 0 0,-1 1-1 0 0,0-1 1 0 0,0 1 0 0 0,1-1-1 0 0,-1 1 1 0 0,0-1 0 0 0,1 1-1 0 0,-1 0 1 0 0,0-1-1 0 0,1 1 1 0 0,-1 0 0 0 0,1-1-1 0 0,-1 1 1 0 0,1 0 0 0 0,-1-1-1 0 0,0 1 1 0 0,1 0 0 0 0,-1 0-1 0 0,1-1 1 0 0,-1 1-1 0 0,1 0 1 0 0,0 0 0 0 0,-1 0-1 0 0,1 0 1 0 0,-1 0 0 0 0,1 0-1 0 0,-1 0 1 0 0,1 0 0 0 0,-1 0-1 0 0,1 0 1 0 0,0 0 0 0 0,36-7 408 0 0,-28 6-15 0 0,29-6 264 0 0,0-2-1 0 0,-1-1 1 0 0,44-19 0 0 0,-60 19-664 0 0,0 1-148 0 0,0 0 1 0 0,0 2-1 0 0,25-6 0 0 0</inkml:trace>
</inkml:ink>
</file>

<file path=ppt/ink/ink15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4.140"/>
    </inkml:context>
    <inkml:brush xml:id="br0">
      <inkml:brushProperty name="width" value="0.1" units="cm"/>
      <inkml:brushProperty name="height" value="0.1" units="cm"/>
      <inkml:brushProperty name="color" value="#008C3A"/>
    </inkml:brush>
  </inkml:definitions>
  <inkml:trace contextRef="#ctx0" brushRef="#br0">25 1 3679 0 0,'9'2'13623'0'0,"29"9"-10950"0"0,-23-5-2519 0 0,0 0 1 0 0,0 1-1 0 0,-1 1 0 0 0,0 0 0 0 0,-1 1 1 0 0,0 1-1 0 0,-1 0 0 0 0,18 18 0 0 0,-23-21-82 0 0,0 1 0 0 0,-1-1-1 0 0,0 1 1 0 0,-1 0 0 0 0,1 0 0 0 0,-2 1-1 0 0,1 0 1 0 0,-1 0 0 0 0,-1 0 0 0 0,1 0-1 0 0,-2 1 1 0 0,1-1 0 0 0,-1 1 0 0 0,-1-1-1 0 0,1 14 1 0 0,-2-17-6 0 0,0 0 1 0 0,-1-1-1 0 0,0 1 1 0 0,0 0-1 0 0,-1-1 0 0 0,0 1 1 0 0,0 0-1 0 0,0-1 0 0 0,-1 0 1 0 0,1 0-1 0 0,-1 0 0 0 0,0 0 1 0 0,-1 0-1 0 0,1 0 0 0 0,-1-1 1 0 0,0 1-1 0 0,0-1 0 0 0,-1 0 1 0 0,1-1-1 0 0,-1 1 0 0 0,0-1 1 0 0,0 0-1 0 0,0 0 0 0 0,0 0 1 0 0,-9 3-1 0 0,-5 1 235 0 0,-1 0 0 0 0,1-1 1 0 0,-2-1-1 0 0,1-1 0 0 0,-41 3 0 0 0,30-9 10 0 0</inkml:trace>
</inkml:ink>
</file>

<file path=ppt/ink/ink15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19.465"/>
    </inkml:context>
    <inkml:brush xml:id="br0">
      <inkml:brushProperty name="width" value="0.1" units="cm"/>
      <inkml:brushProperty name="height" value="0.1" units="cm"/>
      <inkml:brushProperty name="color" value="#008C3A"/>
    </inkml:brush>
  </inkml:definitions>
  <inkml:trace contextRef="#ctx0" brushRef="#br0">376 0 4143 0 0,'0'0'6000'0'0,"5"29"-5576"0"0,3 21 369 0 0,-3 0 0 0 0,-1 89 0 0 0,-20 104 67 0 0,7-139-867 0 0,-13 467-193 0 0,20-338-160 0 0,-51 379 0 0 0,25-417 427 0 0,-27 258 210 0 0,21 173-86 0 0,15-232-136 0 0,-62 332 83 0 0,43-214-230 0 0,14-126 32 0 0,7 177 55 0 0,18-442-27 0 0,10 129-366 0 0,-1 47 1865 0 0,-7-117-1146 0 0,20 89 1079 0 0,-14-183-1115 0 0,-2 19 164 0 0,-5 52 241 0 0,2 33-185 0 0,8-64-595 0 0,-5-71 114 0 0,-1 0-1 0 0,-3 1 1 0 0,-3 0-1 0 0,-8 80 1 0 0,4-92 28 0 0,4 73 0 0 0,1-52 486 0 0,0-60-632 0 0,1 1 0 0 0,0 0-1 0 0,0-1 1 0 0,0 0 0 0 0,1 0-1 0 0,-1 1 1 0 0,1-1 0 0 0,1-1-1 0 0,-1 1 1 0 0,1 0 0 0 0,0-1-1 0 0,0 0 1 0 0,0 0 0 0 0,5 4-1 0 0,17 22-1671 0 0,-20-23 1472 0 0,-5-6 233 0 0,1 1 1 0 0,-1 0 0 0 0,0 0-1 0 0,0-1 1 0 0,0 1-1 0 0,0 0 1 0 0,0 0-1 0 0,-1 0 1 0 0,1 0 0 0 0,-1 0-1 0 0,1 0 1 0 0,0 7 3372 0 0</inkml:trace>
</inkml:ink>
</file>

<file path=ppt/ink/ink1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7"/>
    </inkml:context>
    <inkml:brush xml:id="br0">
      <inkml:brushProperty name="width" value="0.1" units="cm"/>
      <inkml:brushProperty name="height" value="0.1" units="cm"/>
      <inkml:brushProperty name="color" value="#F6630D"/>
    </inkml:brush>
  </inkml:definitions>
  <inkml:trace contextRef="#ctx0" brushRef="#br0">0 1 1375 0 0,'0'0'14940'0'0,"17"1"-12081"0"0,254 29 3981 0 0,-256-28-6723 0 0,1-1 1 0 0,0 0 0 0 0,0-2-1 0 0,30-3 1 0 0,0-4-2840 0 0,-36 7 1273 0 0</inkml:trace>
</inkml:ink>
</file>

<file path=ppt/ink/ink15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075"/>
    </inkml:context>
    <inkml:brush xml:id="br0">
      <inkml:brushProperty name="width" value="0.1" units="cm"/>
      <inkml:brushProperty name="height" value="0.1" units="cm"/>
      <inkml:brushProperty name="color" value="#008C3A"/>
    </inkml:brush>
  </inkml:definitions>
  <inkml:trace contextRef="#ctx0" brushRef="#br0">26 75 4607 0 0,'2'-2'604'0'0,"0"0"0"0"0,-1 0 0 0 0,1-1 0 0 0,-1 1-1 0 0,1-1 1 0 0,-1 1 0 0 0,0-1 0 0 0,0 0 0 0 0,0 1-1 0 0,0-1 1 0 0,-1 0 0 0 0,1 0 0 0 0,-1 0 0 0 0,0 1-1 0 0,1-1 1 0 0,-1 0 0 0 0,0 0 0 0 0,-1 0-1 0 0,1 0 1 0 0,-1 1 0 0 0,1-1 0 0 0,-1 0 0 0 0,0 0-1 0 0,0 1 1 0 0,0-1 0 0 0,-2-3 0 0 0,-3 16 2839 0 0,-7 49-2854 0 0,6-4-463 0 0,2-1 1 0 0,3 2 0 0 0,2-1-1 0 0,3 0 1 0 0,14 83 0 0 0,-17-136-62 0 0,0 5-12 0 0,0-1-26 0 0,0-5 53 0 0,0 0-92 0 0,0 0 0 0 0,0 0-1 0 0,0 0 1 0 0,0-1 0 0 0,0 1 0 0 0,1 0-1 0 0,-1 0 1 0 0,0 0 0 0 0,0 0-1 0 0,1-1 1 0 0,-1 1 0 0 0,0 0 0 0 0,1 0-1 0 0,-1 0 1 0 0,1-1 0 0 0,-1 1 0 0 0,1 0-1 0 0,-1-1 1 0 0,1 1 0 0 0,0-1 0 0 0,-1 1-1 0 0,1 0 1 0 0,0-1 0 0 0,0 1 0 0 0,-1-1-1 0 0,1 0 1 0 0,0 1 0 0 0,0-1-1 0 0,-1 0 1 0 0,1 1 0 0 0,1-1 0 0 0,-1 0-495 0 0,1 0 0 0 0,-1 0 0 0 0,0 0 0 0 0,0 0 0 0 0,0 0 0 0 0,1 0-1 0 0,-1 0 1 0 0,0-1 0 0 0,0 1 0 0 0,0-1 0 0 0,7-3-2535 0 0</inkml:trace>
</inkml:ink>
</file>

<file path=ppt/ink/ink15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22.784"/>
    </inkml:context>
    <inkml:brush xml:id="br0">
      <inkml:brushProperty name="width" value="0.1" units="cm"/>
      <inkml:brushProperty name="height" value="0.1" units="cm"/>
      <inkml:brushProperty name="color" value="#008C3A"/>
    </inkml:brush>
  </inkml:definitions>
  <inkml:trace contextRef="#ctx0" brushRef="#br0">0 117 4143 0 0,'10'-16'12004'0'0,"-8"9"-11121"0"0,21 31 5189 0 0,6 3-5436 0 0,61 43 1 0 0,-88-70-625 0 0,-1 1 0 0 0,0 0-1 0 0,1-1 1 0 0,-1 1 0 0 0,0-1-1 0 0,1 0 1 0 0,-1 1 0 0 0,1-1-1 0 0,-1 0 1 0 0,1 0 0 0 0,-1 0-1 0 0,1 0 1 0 0,-1 0 0 0 0,1 0 0 0 0,-1 0-1 0 0,1 0 1 0 0,-1-1 0 0 0,0 1-1 0 0,1-1 1 0 0,-1 1 0 0 0,3-2-1 0 0,-1 0 57 0 0,1 0-1 0 0,-1 0 0 0 0,1-1 0 0 0,-1 0 0 0 0,0 0 0 0 0,1 0 0 0 0,3-5 0 0 0,2-5 194 0 0,1-1-1 0 0,13-25 1 0 0,-23 38-261 0 0,5-9 56 0 0,-1 0 0 0 0,0 0 1 0 0,-1-1-1 0 0,3-15 0 0 0,9-28 719 0 0,15 91-651 0 0,-5 14-45 0 0,-1 0 0 0 0,30 99 1 0 0,-5-9-82 0 0,-47-136 2 0 0,1 2 0 0 0,0 0 0 0 0,0 0 0 0 0,0-1 0 0 0,1 1 0 0 0,0-1 0 0 0,9 10 0 0 0,-9-12 0 0 0,1-1-16 0 0,20 1-867 0 0,-11-7-3241 0 0</inkml:trace>
</inkml:ink>
</file>

<file path=ppt/ink/ink15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30.736"/>
    </inkml:context>
    <inkml:brush xml:id="br0">
      <inkml:brushProperty name="width" value="0.1" units="cm"/>
      <inkml:brushProperty name="height" value="0.1" units="cm"/>
      <inkml:brushProperty name="color" value="#008C3A"/>
    </inkml:brush>
  </inkml:definitions>
  <inkml:trace contextRef="#ctx0" brushRef="#br0">215 98 1839 0 0,'0'0'10608'0'0,"14"-46"-4824"0"0,-14 44-5736 0 0,0 0 0 0 0,1 0-1 0 0,-1 0 1 0 0,0-1 0 0 0,-1 1 0 0 0,1 0-1 0 0,0 0 1 0 0,-1 0 0 0 0,1 0 0 0 0,-1 0-1 0 0,1 0 1 0 0,-1 0 0 0 0,0 0-1 0 0,0 0 1 0 0,0 0 0 0 0,0 0 0 0 0,0 0-1 0 0,-1 0 1 0 0,1 0 0 0 0,0 1 0 0 0,-1-1-1 0 0,1 1 1 0 0,-4-3 0 0 0,3 3 72 0 0,0 1 0 0 0,-1-1 1 0 0,1 1-1 0 0,-1 0 1 0 0,1-1-1 0 0,0 1 0 0 0,-1 0 1 0 0,1 0-1 0 0,-1 0 0 0 0,1 1 1 0 0,-1-1-1 0 0,1 1 0 0 0,0-1 1 0 0,-1 1-1 0 0,1 0 0 0 0,0 0 1 0 0,-3 1-1 0 0,-10 6 488 0 0,0 0 0 0 0,1 1 0 0 0,0 1 0 0 0,-21 19 0 0 0,28-21-606 0 0,0-1 1 0 0,0 1-1 0 0,1 1 1 0 0,1-1-1 0 0,-1 1 0 0 0,1 0 1 0 0,1 0-1 0 0,-1 0 0 0 0,2 1 1 0 0,-1-1-1 0 0,1 1 0 0 0,1 0 1 0 0,0 0-1 0 0,0 0 1 0 0,1 1-1 0 0,0-1 0 0 0,1 0 1 0 0,0 0-1 0 0,1 1 0 0 0,0-1 1 0 0,3 14-1 0 0,-1-8 2 0 0,1 0 0 0 0,0 0 0 0 0,1-1 0 0 0,1 0 0 0 0,1 1 0 0 0,0-2 0 0 0,0 1 0 0 0,2-1 0 0 0,0 0 0 0 0,0-1 0 0 0,1 0 0 0 0,23 21 0 0 0,-29-30-8 0 0,0-1-1 0 0,0 0 1 0 0,1 0 0 0 0,0-1-1 0 0,-1 1 1 0 0,1-1 0 0 0,0 0-1 0 0,0 0 1 0 0,0-1 0 0 0,1 1-1 0 0,-1-1 1 0 0,0 0 0 0 0,1-1-1 0 0,-1 1 1 0 0,0-1 0 0 0,1 0-1 0 0,-1-1 1 0 0,0 1 0 0 0,1-1-1 0 0,-1 0 1 0 0,7-2 0 0 0,6-3-150 0 0,-1 0 0 0 0,0-1 0 0 0,-1-1 0 0 0,0-1 0 0 0,17-11 0 0 0,-19 11-1587 0 0</inkml:trace>
</inkml:ink>
</file>

<file path=ppt/ink/ink15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6.224"/>
    </inkml:context>
    <inkml:brush xml:id="br0">
      <inkml:brushProperty name="width" value="0.1" units="cm"/>
      <inkml:brushProperty name="height" value="0.1" units="cm"/>
      <inkml:brushProperty name="color" value="#008C3A"/>
    </inkml:brush>
  </inkml:definitions>
  <inkml:trace contextRef="#ctx0" brushRef="#br0">6 66 1839 0 0,'2'-8'494'0'0,"3"-22"8415"0"0,-8 2 489 0 0,2 44-7439 0 0,0 12-1940 0 0,-6 90 244 0 0,16 220-1 0 0,-8-311-234 0 0,-2-20-16 0 0,1-1-1 0 0,0 1 1 0 0,1 0-1 0 0,-1 0 1 0 0,1 0 0 0 0,1-1-1 0 0,-1 1 1 0 0,1 0 0 0 0,3 6-1 0 0,-4-12 261 0 0</inkml:trace>
</inkml:ink>
</file>

<file path=ppt/ink/ink15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7.459"/>
    </inkml:context>
    <inkml:brush xml:id="br0">
      <inkml:brushProperty name="width" value="0.1" units="cm"/>
      <inkml:brushProperty name="height" value="0.1" units="cm"/>
      <inkml:brushProperty name="color" value="#008C3A"/>
    </inkml:brush>
  </inkml:definitions>
  <inkml:trace contextRef="#ctx0" brushRef="#br0">64 46 7311 0 0,'0'0'166'0'0,"-11"-11"216"0"0,8 5 1752 0 0,-3 1-2155 0 0,6-19 9994 0 0,-10 36-8024 0 0,5-2-1795 0 0,1-1 1 0 0,0 1-1 0 0,1 0 0 0 0,0 1 1 0 0,1-1-1 0 0,0 0 0 0 0,1 1 1 0 0,0-1-1 0 0,0 1 0 0 0,2 17 1 0 0,-2 17-28 0 0,-4 22-69 0 0,2 0-1 0 0,4 0 1 0 0,3 0 0 0 0,14 83-1 0 0,-17-146-175 0 0,0 0-1 0 0,0 0 1 0 0,1 0-1 0 0,-1 0 1 0 0,1 0-1 0 0,0-1 1 0 0,0 1-1 0 0,0 0 1 0 0,1-1-1 0 0,-1 1 1 0 0,1-1-1 0 0,0 0 1 0 0,0 0-1 0 0,0 0 1 0 0,0 0 0 0 0,0-1-1 0 0,1 1 1 0 0,-1-1-1 0 0,1 0 1 0 0,6 3-1 0 0,-3-7-2745 0 0</inkml:trace>
</inkml:ink>
</file>

<file path=ppt/ink/ink15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48.504"/>
    </inkml:context>
    <inkml:brush xml:id="br0">
      <inkml:brushProperty name="width" value="0.1" units="cm"/>
      <inkml:brushProperty name="height" value="0.1" units="cm"/>
      <inkml:brushProperty name="color" value="#008C3A"/>
    </inkml:brush>
  </inkml:definitions>
  <inkml:trace contextRef="#ctx0" brushRef="#br0">48 7 11575 0 0,'0'-7'9015'0'0,"-18"38"-7293"0"0,15-20-1514 0 0,1 1-1 0 0,0 1 1 0 0,0-1-1 0 0,1 0 0 0 0,1 14 1 0 0,-2 23 178 0 0,-8 30 85 0 0,5 0 1 0 0,2 0-1 0 0,16 155 0 0 0,-11-222-568 0 0,-3-9 51 0 0,1 0 0 0 0,0 1-1 0 0,1-1 1 0 0,-1 0 0 0 0,0 0 0 0 0,1 0 0 0 0,0 1 0 0 0,0-1-1 0 0,0 0 1 0 0,0 0 0 0 0,0 0 0 0 0,0 0 0 0 0,1-1-1 0 0,-1 1 1 0 0,1 0 0 0 0,0-1 0 0 0,0 1 0 0 0,0-1 0 0 0,0 1-1 0 0,1-1 1 0 0,3 4 0 0 0</inkml:trace>
</inkml:ink>
</file>

<file path=ppt/ink/ink15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0.122"/>
    </inkml:context>
    <inkml:brush xml:id="br0">
      <inkml:brushProperty name="width" value="0.1" units="cm"/>
      <inkml:brushProperty name="height" value="0.1" units="cm"/>
      <inkml:brushProperty name="color" value="#008C3A"/>
    </inkml:brush>
  </inkml:definitions>
  <inkml:trace contextRef="#ctx0" brushRef="#br0">26 176 5527 0 0,'0'0'423'0'0,"18"-25"2898"0"0,-7-18 3126 0 0,-9 33-5608 0 0,-1-1 1 0 0,-1 0 0 0 0,1 0-1 0 0,-2 1 1 0 0,1-1 0 0 0,-2 0 0 0 0,1 0-1 0 0,-4-10 1 0 0,-8 91 1815 0 0,4-6-2616 0 0,-16 168 245 0 0,23-184-222 0 0,2 1 0 0 0,11 88 0 0 0,11 4-51 0 0,-22-140 106 0 0,28 25-3228 0 0,-21-24 1542 0 0</inkml:trace>
</inkml:ink>
</file>

<file path=ppt/ink/ink15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5.735"/>
    </inkml:context>
    <inkml:brush xml:id="br0">
      <inkml:brushProperty name="width" value="0.1" units="cm"/>
      <inkml:brushProperty name="height" value="0.1" units="cm"/>
      <inkml:brushProperty name="color" value="#008C3A"/>
    </inkml:brush>
  </inkml:definitions>
  <inkml:trace contextRef="#ctx0" brushRef="#br0">13 83 7199 0 0,'0'0'652'0'0,"1"-1"-540"0"0,1 0 253 0 0,0 0 0 0 0,0-1 0 0 0,0 1 0 0 0,-1 0-1 0 0,1-1 1 0 0,-1 1 0 0 0,1-1 0 0 0,-1 1 0 0 0,1-1-1 0 0,-1 0 1 0 0,0 0 0 0 0,0 0 0 0 0,1 0 0 0 0,-2 1-1 0 0,1-1 1 0 0,0-1 0 0 0,0 1 0 0 0,-1 0 0 0 0,1 0-1 0 0,0-4 1 0 0,-2 3 157 0 0,0 0-1 0 0,1 0 0 0 0,-2-1 1 0 0,1 1-1 0 0,0 0 1 0 0,-1 0-1 0 0,1 0 1 0 0,-1 0-1 0 0,0 1 0 0 0,-2-4 1 0 0,0 0-64 0 0,4 6-393 0 0,-1 1 0 0 0,1-1 0 0 0,-1 0-1 0 0,1 0 1 0 0,0 0 0 0 0,-1 0 0 0 0,1 0 0 0 0,0 1 0 0 0,-1-1 0 0 0,1 0 0 0 0,0 0 0 0 0,-1 1-1 0 0,1-1 1 0 0,0 0 0 0 0,-1 0 0 0 0,1 1 0 0 0,0-1 0 0 0,-1 0 0 0 0,1 1 0 0 0,0-1 0 0 0,0 1 0 0 0,0-1-1 0 0,-1 0 1 0 0,1 1 0 0 0,0-1 0 0 0,0 1 0 0 0,0-1 0 0 0,0 0 0 0 0,0 1 0 0 0,0-1 0 0 0,0 1-1 0 0,0-1 1 0 0,0 1 0 0 0,0-1 0 0 0,0 0 0 0 0,0 1 0 0 0,0-1 0 0 0,0 1 0 0 0,-4 22-87 0 0,-4 316 792 0 0,10-209-508 0 0,-2-128 183 0 0,0-2-543 0 0,0 1 57 0 0,0-1 0 0 0,0 0 0 0 0,0 1-1 0 0,0-1 1 0 0,0 1 0 0 0,1-1 0 0 0,-1 1 0 0 0,0-1 0 0 0,0 0 0 0 0,0 1-1 0 0,1-1 1 0 0,-1 0 0 0 0,0 1 0 0 0,0-1 0 0 0,1 0 0 0 0,-1 1 0 0 0,0-1-1 0 0,1 0 1 0 0,-1 1 0 0 0,0-1 0 0 0,1 0 0 0 0,-1 0 0 0 0,0 0 0 0 0,1 1 0 0 0,-1-1-1 0 0,1 0 1 0 0,-1 0 0 0 0,0 0 0 0 0,1 0 0 0 0,-1 0 0 0 0,1 0 0 0 0,-1 0-1 0 0,1 1 1 0 0,-1-1 0 0 0,0 0 0 0 0,1-1 0 0 0,-1 1 0 0 0,1 0 0 0 0,-1 0-1 0 0,1 0 1 0 0,-1 0 0 0 0,0 0 0 0 0,1 0 0 0 0,18-7-7601 0 0</inkml:trace>
</inkml:ink>
</file>

<file path=ppt/ink/ink15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6.333"/>
    </inkml:context>
    <inkml:brush xml:id="br0">
      <inkml:brushProperty name="width" value="0.1" units="cm"/>
      <inkml:brushProperty name="height" value="0.1" units="cm"/>
      <inkml:brushProperty name="color" value="#008C3A"/>
    </inkml:brush>
  </inkml:definitions>
  <inkml:trace contextRef="#ctx0" brushRef="#br0">14 153 9095 0 0,'0'0'823'0'0,"-13"-46"9974"0"0,17 49-9152 0 0,14 12-358 0 0,22 24-800 0 0,-26-21-342 0 0,-11-13-130 0 0,1 0 1 0 0,-1-1-1 0 0,1 1 0 0 0,0-1 1 0 0,0 1-1 0 0,1-1 0 0 0,-1 0 1 0 0,1-1-1 0 0,0 1 0 0 0,0-1 1 0 0,0 0-1 0 0,0 0 0 0 0,1-1 1 0 0,-1 1-1 0 0,9 1 0 0 0,-12-3 8 0 0,0-1 0 0 0,0 0 0 0 0,0 0 0 0 0,0 1-1 0 0,1-2 1 0 0,-1 1 0 0 0,0 0 0 0 0,0 0 0 0 0,0-1-1 0 0,0 1 1 0 0,0-1 0 0 0,0 0 0 0 0,0 1 0 0 0,0-1-1 0 0,0 0 1 0 0,0 0 0 0 0,0 0 0 0 0,0-1 0 0 0,-1 1-1 0 0,1 0 1 0 0,0-1 0 0 0,-1 1 0 0 0,1-1 0 0 0,-1 1-1 0 0,1-1 1 0 0,-1 0 0 0 0,2-3 0 0 0,1-2 82 0 0,0-1 0 0 0,-1 0 0 0 0,0 0 0 0 0,5-17 0 0 0,-6 17-90 0 0,1-8 36 0 0,0-1 0 0 0,2-31 1 0 0,4-24-75 0 0,-9 71 308 0 0,9 40-2 0 0,22 79 4 0 0,11 53-209 0 0,-36-131-55 0 0,-3-17-18 0 0,1 0 0 0 0,1 0 0 0 0,1 0 0 0 0,1-1 0 0 0,14 33 0 0 0,-20-54-89 0 0,1 0-181 0 0,-1 1-1 0 0,1-1 1 0 0,-1 0-1 0 0,1 0 1 0 0,0 0-1 0 0,-1 0 0 0 0,1 0 1 0 0,0 0-1 0 0,0-1 1 0 0,0 1-1 0 0,0 0 0 0 0,-1-1 1 0 0,1 1-1 0 0,0-1 1 0 0,4 0-1 0 0,-1-2-1526 0 0</inkml:trace>
</inkml:ink>
</file>

<file path=ppt/ink/ink15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8.078"/>
    </inkml:context>
    <inkml:brush xml:id="br0">
      <inkml:brushProperty name="width" value="0.1" units="cm"/>
      <inkml:brushProperty name="height" value="0.1" units="cm"/>
      <inkml:brushProperty name="color" value="#008C3A"/>
    </inkml:brush>
  </inkml:definitions>
  <inkml:trace contextRef="#ctx0" brushRef="#br0">257 85 8895 0 0,'0'0'808'0'0,"-12"-39"5256"0"0,11 36-5830 0 0,1 1-1 0 0,-1-1 1 0 0,0 0 0 0 0,0 1-1 0 0,0-1 1 0 0,0 0-1 0 0,-1 1 1 0 0,1 0-1 0 0,-1-1 1 0 0,1 1-1 0 0,-1 0 1 0 0,0-1 0 0 0,0 1-1 0 0,0 0 1 0 0,-3-2-1 0 0,3 3-124 0 0,1 1 0 0 0,-1-1 0 0 0,0 0 0 0 0,1 1 0 0 0,-1-1 0 0 0,0 1-1 0 0,1 0 1 0 0,-1 0 0 0 0,0-1 0 0 0,1 1 0 0 0,-1 0 0 0 0,0 0 0 0 0,1 1 0 0 0,-1-1-1 0 0,0 0 1 0 0,1 1 0 0 0,-1-1 0 0 0,0 0 0 0 0,-1 2 0 0 0,-4 1 7 0 0,0 1 1 0 0,1 0-1 0 0,-1 1 1 0 0,1 0-1 0 0,0 0 1 0 0,0 0 0 0 0,0 0-1 0 0,1 1 1 0 0,-7 9-1 0 0,-11 14-55 0 0,9-12 43 0 0,0 0 0 0 0,1 2 1 0 0,1-1-1 0 0,-16 33 0 0 0,25-45-80 0 0,1 0 1 0 0,0 1 0 0 0,0-1-1 0 0,1 0 1 0 0,0 0 0 0 0,0 1-1 0 0,0-1 1 0 0,1 1-1 0 0,0-1 1 0 0,0 0 0 0 0,1 1-1 0 0,0-1 1 0 0,0 1-1 0 0,0-1 1 0 0,1 0 0 0 0,0 0-1 0 0,0 0 1 0 0,0 0 0 0 0,1 0-1 0 0,6 9 1 0 0,-3-5-6 0 0,0 0 0 0 0,1 0 0 0 0,1-1 0 0 0,0 0 1 0 0,0-1-1 0 0,0 0 0 0 0,1 0 0 0 0,1-1 0 0 0,-1 0 0 0 0,1 0 0 0 0,19 9 1 0 0,-23-13-32 0 0,0-1 1 0 0,0 0 0 0 0,0 0-1 0 0,1-1 1 0 0,-1 0 0 0 0,0 0 0 0 0,1 0-1 0 0,-1-1 1 0 0,0 0 0 0 0,1 0-1 0 0,-1 0 1 0 0,0-1 0 0 0,1 0-1 0 0,-1 0 1 0 0,0-1 0 0 0,0 0 0 0 0,0 0-1 0 0,0 0 1 0 0,0-1 0 0 0,0 0-1 0 0,-1 0 1 0 0,1 0 0 0 0,6-6-1 0 0,40-31-3209 0 0,-38 30 1217 0 0</inkml:trace>
</inkml:ink>
</file>

<file path=ppt/ink/ink1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8"/>
    </inkml:context>
    <inkml:brush xml:id="br0">
      <inkml:brushProperty name="width" value="0.1" units="cm"/>
      <inkml:brushProperty name="height" value="0.1" units="cm"/>
      <inkml:brushProperty name="color" value="#F6630D"/>
    </inkml:brush>
  </inkml:definitions>
  <inkml:trace contextRef="#ctx0" brushRef="#br0">30 131 6447 0 0,'-7'-35'645'0'0,"-1"-20"1389"0"0,2 15 12798 0 0,8 61-13948 0 0,3 58-627 0 0,-3-1 0 0 0,-12 123 0 0 0,3-113-87 0 0,7 144 1 0 0,0-232-171 0 0,0-1 1 0 0,0 1-1 0 0,0 0 1 0 0,0 0 0 0 0,0 0-1 0 0,0 0 1 0 0,1 0-1 0 0,-1 0 1 0 0,0 0-1 0 0,0 0 1 0 0,0 0 0 0 0,0 0-1 0 0,0 0 1 0 0,0 0-1 0 0,1-1 1 0 0,-1 1-1 0 0,0 0 1 0 0,0 0 0 0 0,0 0-1 0 0,0 0 1 0 0,0 0-1 0 0,0 0 1 0 0,1 0-1 0 0,-1 0 1 0 0,0 0-1 0 0,0 0 1 0 0,0 0 0 0 0,0 1-1 0 0,0-1 1 0 0,0 0-1 0 0,0 0 1 0 0,1 0-1 0 0,-1 0 1 0 0,0 0 0 0 0,0 0-1 0 0,0 0 1 0 0,0 0-1 0 0,0 0 1 0 0,0 0-1 0 0,0 0 1 0 0,0 0-1 0 0,1 1 1 0 0,-1-1 0 0 0,0 0-1 0 0,0 0 1 0 0,0 0-1 0 0,0 0 1 0 0,0 0-1 0 0,0 0 1 0 0,0 0 0 0 0,0 1-1 0 0,0-1 1 0 0,0 0-1 0 0,0 0 1 0 0,0 0-1 0 0,0 0 1 0 0,0 0 0 0 0,0 0-1 0 0,0 1 1 0 0,0-1-1 0 0,0 0 1 0 0,0 0-1 0 0,0 0 1 0 0,0 0-1 0 0,0 0 1 0 0,0 0 0 0 0,0 1-1 0 0,0-1 1 0 0,9-14-339 0 0,6-19-2230 0 0,-9 18-130 0 0</inkml:trace>
</inkml:ink>
</file>

<file path=ppt/ink/ink15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7:59.631"/>
    </inkml:context>
    <inkml:brush xml:id="br0">
      <inkml:brushProperty name="width" value="0.1" units="cm"/>
      <inkml:brushProperty name="height" value="0.1" units="cm"/>
      <inkml:brushProperty name="color" value="#008C3A"/>
    </inkml:brush>
  </inkml:definitions>
  <inkml:trace contextRef="#ctx0" brushRef="#br0">39 175 3223 0 0,'-38'15'16332'0'0,"318"-113"-12891"0"0,-40 11-878 0 0,-235 84-2959 0 0,6 2-176 0 0,-24 22-2549 0 0</inkml:trace>
</inkml:ink>
</file>

<file path=ppt/ink/ink15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0.014"/>
    </inkml:context>
    <inkml:brush xml:id="br0">
      <inkml:brushProperty name="width" value="0.1" units="cm"/>
      <inkml:brushProperty name="height" value="0.1" units="cm"/>
      <inkml:brushProperty name="color" value="#008C3A"/>
    </inkml:brush>
  </inkml:definitions>
  <inkml:trace contextRef="#ctx0" brushRef="#br0">159 1 4607 0 0,'0'0'11282'0'0,"7"33"-9249"0"0,34 56 1191 0 0,-29-66-2874 0 0,-1 1 0 0 0,8 24 0 0 0,-16-38-332 0 0,-1-1 0 0 0,0 1 0 0 0,0-1-1 0 0,-1 1 1 0 0,0-1 0 0 0,-1 1 0 0 0,0 0 0 0 0,0 0 0 0 0,-3 10 0 0 0,1-12 40 0 0,0-1 0 0 0,0 0 0 0 0,-1 1 0 0 0,0-1 0 0 0,0-1-1 0 0,-1 1 1 0 0,0 0 0 0 0,0-1 0 0 0,0 0 0 0 0,-1 0 0 0 0,0 0 0 0 0,0 0 0 0 0,0-1 0 0 0,-1 0-1 0 0,0 0 1 0 0,0 0 0 0 0,0-1 0 0 0,-1 0 0 0 0,0 0 0 0 0,1-1 0 0 0,-1 0 0 0 0,0 0 0 0 0,-1 0-1 0 0,1-1 1 0 0,0 0 0 0 0,-1 0 0 0 0,1-1 0 0 0,-1 0 0 0 0,1-1 0 0 0,-1 1 0 0 0,0-1 0 0 0,1-1-1 0 0,-1 0 1 0 0,0 0 0 0 0,-11-3 0 0 0,-18-5 175 0 0</inkml:trace>
</inkml:ink>
</file>

<file path=ppt/ink/ink15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117"/>
    </inkml:context>
    <inkml:brush xml:id="br0">
      <inkml:brushProperty name="width" value="0.1" units="cm"/>
      <inkml:brushProperty name="height" value="0.1" units="cm"/>
      <inkml:brushProperty name="color" value="#008C3A"/>
    </inkml:brush>
  </inkml:definitions>
  <inkml:trace contextRef="#ctx0" brushRef="#br0">25 121 3679 0 0,'0'0'167'0'0,"3"-12"1157"0"0,3-14 5780 0 0,-6 24-6560 0 0,5-40 4667 0 0,-5 39-4949 0 0,0 1-1 0 0,0 0 1 0 0,0-1-1 0 0,0 1 1 0 0,0 0-1 0 0,-1-1 0 0 0,1 1 1 0 0,-1 0-1 0 0,1 0 1 0 0,-1-1-1 0 0,0 1 1 0 0,0 0-1 0 0,0 0 1 0 0,0 0-1 0 0,-2-3 899 0 0,-13 41 219 0 0,10 10-1310 0 0,2 0 0 0 0,1 0-1 0 0,3 0 1 0 0,2 0 0 0 0,9 56 0 0 0,2 86-50 0 0,-14-145 609 0 0,6-81-2552 0 0,-4 26 249 0 0,2 0-77 0 0</inkml:trace>
</inkml:ink>
</file>

<file path=ppt/ink/ink15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2.883"/>
    </inkml:context>
    <inkml:brush xml:id="br0">
      <inkml:brushProperty name="width" value="0.1" units="cm"/>
      <inkml:brushProperty name="height" value="0.1" units="cm"/>
      <inkml:brushProperty name="color" value="#008C3A"/>
    </inkml:brush>
  </inkml:definitions>
  <inkml:trace contextRef="#ctx0" brushRef="#br0">10 123 2759 0 0,'-9'-32'17564'0'0,"18"51"-17105"0"0,2 0 0 0 0,0 0 0 0 0,1-2-1 0 0,27 32 1 0 0,-33-44-390 0 0,-1 1 0 0 0,1-1-1 0 0,0 1 1 0 0,0-2 0 0 0,1 1 0 0 0,0-1-1 0 0,-1 0 1 0 0,1 0 0 0 0,1-1 0 0 0,-1 0-1 0 0,0 0 1 0 0,1 0 0 0 0,0-1 0 0 0,-1-1-1 0 0,1 1 1 0 0,13 0 0 0 0,-19-3-30 0 0,1 1 0 0 0,-1-1 0 0 0,0 0 0 0 0,0 0 0 0 0,1 0 0 0 0,-1 0 0 0 0,0 0 0 0 0,0 0 0 0 0,0-1 0 0 0,0 1 0 0 0,0-1 1 0 0,-1 0-1 0 0,1 1 0 0 0,0-1 0 0 0,-1 0 0 0 0,1 0 0 0 0,-1 0 0 0 0,1 0 0 0 0,-1 0 0 0 0,0 0 0 0 0,0 0 0 0 0,0-1 0 0 0,0 1 0 0 0,0-4 0 0 0,15-57 265 0 0,-10 12-70 0 0,0-66 0 0 0,-6 116-162 0 0,12 40 46 0 0,75 223 217 0 0,-48-155-347 0 0,-30-77-5 0 0,22 49-121 0 0,-31-78 85 0 0,1 0 0 0 0,3 4 53 0 0,-4-4-55 0 0</inkml:trace>
</inkml:ink>
</file>

<file path=ppt/ink/ink15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5.507"/>
    </inkml:context>
    <inkml:brush xml:id="br0">
      <inkml:brushProperty name="width" value="0.1" units="cm"/>
      <inkml:brushProperty name="height" value="0.1" units="cm"/>
      <inkml:brushProperty name="color" value="#008C3A"/>
    </inkml:brush>
  </inkml:definitions>
  <inkml:trace contextRef="#ctx0" brushRef="#br0">0 131 5063 0 0,'0'0'390'0'0,"9"-13"2861"0"0,7-12 6004 0 0,-22 17-6641 0 0,2 9-1004 0 0,1 21-480 0 0,4 33-797 0 0,0-23-265 0 0,12 99 454 0 0,-11-119-483 0 0,1 0-1 0 0,0 0 1 0 0,0 0-1 0 0,2 0 1 0 0,-1-1-1 0 0,1 1 1 0 0,1-1 0 0 0,9 13-1 0 0,-15-23-26 0 0,1 0 0 0 0,-1 0 1 0 0,1 0-1 0 0,-1-1 0 0 0,1 1 0 0 0,0 0 0 0 0,0 0 1 0 0,-1 0-1 0 0,1-1 0 0 0,0 1 0 0 0,0 0 0 0 0,0-1 1 0 0,0 1-1 0 0,0-1 0 0 0,0 1 0 0 0,0-1 0 0 0,0 0 0 0 0,0 1 1 0 0,0-1-1 0 0,0 0 0 0 0,0 1 0 0 0,0-1 0 0 0,0 0 1 0 0,0 0-1 0 0,0 0 0 0 0,0 0 0 0 0,2 0 0 0 0,-1-1 43 0 0,-1 0-1 0 0,1 0 0 0 0,0 0 0 0 0,0 0 0 0 0,-1 0 0 0 0,1-1 1 0 0,-1 1-1 0 0,1 0 0 0 0,-1-1 0 0 0,0 1 0 0 0,1-1 1 0 0,-1 1-1 0 0,1-4 0 0 0,4-5 240 0 0,0-1 1 0 0,-1 1-1 0 0,5-18 1 0 0,-10 28-293 0 0,92-318 342 0 0,-91 313-899 0 0,2 0 0 0 0,-1 1 0 0 0,0-1 1 0 0,1 1-1 0 0,0-1 0 0 0,0 1 0 0 0,0 0 0 0 0,1 0 0 0 0,-1 0 0 0 0,1 1 0 0 0,4-4 1 0 0,0 2-996 0 0</inkml:trace>
</inkml:ink>
</file>

<file path=ppt/ink/ink15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6.263"/>
    </inkml:context>
    <inkml:brush xml:id="br0">
      <inkml:brushProperty name="width" value="0.1" units="cm"/>
      <inkml:brushProperty name="height" value="0.1" units="cm"/>
      <inkml:brushProperty name="color" value="#008C3A"/>
    </inkml:brush>
  </inkml:definitions>
  <inkml:trace contextRef="#ctx0" brushRef="#br0">15 0 4607 0 0,'-3'3'11025'0'0,"-9"14"-9170"0"0,14 180 2406 0 0,0-17-2783 0 0,-2-176-1456 0 0,-2 19 30 0 0,1 0 1 0 0,1 0-1 0 0,1-1 1 0 0,1 1-1 0 0,1 0 1 0 0,7 22-1 0 0,-9-42-85 0 0,-1-1-1 0 0,1 0 1 0 0,1 0 0 0 0,-1 0-1 0 0,0-1 1 0 0,0 1-1 0 0,1 0 1 0 0,-1 0-1 0 0,1-1 1 0 0,0 1 0 0 0,-1-1-1 0 0,1 1 1 0 0,0-1-1 0 0,3 2 1 0 0,10 0-4082 0 0</inkml:trace>
</inkml:ink>
</file>

<file path=ppt/ink/ink15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253"/>
    </inkml:context>
    <inkml:brush xml:id="br0">
      <inkml:brushProperty name="width" value="0.1" units="cm"/>
      <inkml:brushProperty name="height" value="0.1" units="cm"/>
      <inkml:brushProperty name="color" value="#008C3A"/>
    </inkml:brush>
  </inkml:definitions>
  <inkml:trace contextRef="#ctx0" brushRef="#br0">64 0 1839 0 0,'0'0'12387'0'0,"-18"14"-7942"0"0,12 2-3969 0 0,0 1-1 0 0,2 0 1 0 0,0 0-1 0 0,1 0 1 0 0,0 0 0 0 0,2 0-1 0 0,0 20 1 0 0,-2 6 175 0 0,-2 9-87 0 0,1-30-429 0 0,1 1 0 0 0,2-1 0 0 0,0 1 0 0 0,1-1 0 0 0,1 0 0 0 0,7 37 0 0 0,-7-58-139 0 0,-1 0-1 0 0,0 0 0 0 0,1 0 0 0 0,-1 1 0 0 0,1-1 1 0 0,-1 0-1 0 0,1 0 0 0 0,0 0 0 0 0,0 0 1 0 0,-1 0-1 0 0,1 0 0 0 0,0 0 0 0 0,0-1 0 0 0,0 1 1 0 0,0 0-1 0 0,0 0 0 0 0,0-1 0 0 0,0 1 0 0 0,0 0 1 0 0,0-1-1 0 0,0 1 0 0 0,0-1 0 0 0,1 0 0 0 0,-1 1 1 0 0,0-1-1 0 0,0 0 0 0 0,0 1 0 0 0,1-1 0 0 0,-1 0 1 0 0,0 0-1 0 0,0 0 0 0 0,1 0 0 0 0,-1-1 1 0 0,0 1-1 0 0,2-1 0 0 0,-1 1-355 0 0,0 0 0 0 0,0-1-1 0 0,0 1 1 0 0,0-1 0 0 0,0 0 0 0 0,0 0 0 0 0,0 0-1 0 0,-1 0 1 0 0,1 0 0 0 0,0 0 0 0 0,-1 0 0 0 0,1 0-1 0 0,-1-1 1 0 0,1 1 0 0 0,-1-1 0 0 0,1 1 0 0 0,1-4 0 0 0</inkml:trace>
</inkml:ink>
</file>

<file path=ppt/ink/ink15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7.734"/>
    </inkml:context>
    <inkml:brush xml:id="br0">
      <inkml:brushProperty name="width" value="0.1" units="cm"/>
      <inkml:brushProperty name="height" value="0.1" units="cm"/>
      <inkml:brushProperty name="color" value="#008C3A"/>
    </inkml:brush>
  </inkml:definitions>
  <inkml:trace contextRef="#ctx0" brushRef="#br0">1 88 9415 0 0,'18'-15'10431'0'0,"-11"17"-10206"0"0,0 0 0 0 0,1 0 0 0 0,-2 1 1 0 0,1 0-1 0 0,0 0 0 0 0,0 1 0 0 0,-1 0 0 0 0,0 0 0 0 0,12 10 0 0 0,-10-8-104 0 0,0 1-1 0 0,1-2 0 0 0,0 1 1 0 0,11 4-1 0 0,-17-9-88 0 0,1 1 0 0 0,-1-1 0 0 0,1 0 0 0 0,-1 0 1 0 0,1 0-1 0 0,-1 0 0 0 0,1-1 0 0 0,0 0 0 0 0,-1 0 0 0 0,1 0 0 0 0,0 0 0 0 0,-1 0 0 0 0,1-1 0 0 0,-1 1 0 0 0,1-1 0 0 0,-1 0 0 0 0,1 0 1 0 0,-1 0-1 0 0,1-1 0 0 0,4-2 0 0 0,-3 0 105 0 0,1-1 0 0 0,-1 0 0 0 0,0 0 0 0 0,-1 0 0 0 0,1-1 0 0 0,-1 0 0 0 0,0 1 0 0 0,-1-1 0 0 0,6-13 0 0 0,-1 4 77 0 0,-3 9-78 0 0,-1-1 0 0 0,-1-1 1 0 0,0 1-1 0 0,0 0 0 0 0,0-1 1 0 0,3-13-1 0 0,14 53 235 0 0,-5 23-180 0 0,16 100 0 0 0,-22-95-217 0 0,31 105-1 0 0,-39-164-62 0 0,8 17-1186 0 0,-2-7-2210 0 0</inkml:trace>
</inkml:ink>
</file>

<file path=ppt/ink/ink15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8.548"/>
    </inkml:context>
    <inkml:brush xml:id="br0">
      <inkml:brushProperty name="width" value="0.1" units="cm"/>
      <inkml:brushProperty name="height" value="0.1" units="cm"/>
      <inkml:brushProperty name="color" value="#008C3A"/>
    </inkml:brush>
  </inkml:definitions>
  <inkml:trace contextRef="#ctx0" brushRef="#br0">1 98 3223 0 0,'0'0'12198'0'0,"2"25"-10621"0"0,9 46 667 0 0,-8-41-1727 0 0,2 0 1 0 0,0 0-1 0 0,2 0 0 0 0,1-1 1 0 0,2 0-1 0 0,25 53 0 0 0,-35-81-145 0 0,21-6 1312 0 0,-16-3-1516 0 0,1 1-1 0 0,-2-1 1 0 0,1 0 0 0 0,-1-1-1 0 0,0 1 1 0 0,0-1-1 0 0,-1 1 1 0 0,-1-1 0 0 0,1 0-1 0 0,0-10 1 0 0,9-22 83 0 0,8-17-183 0 0,4 1 0 0 0,2 1 1 0 0,37-59-1 0 0,-52 100-482 0 0,-5 10-2252 0 0</inkml:trace>
</inkml:ink>
</file>

<file path=ppt/ink/ink15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09.909"/>
    </inkml:context>
    <inkml:brush xml:id="br0">
      <inkml:brushProperty name="width" value="0.1" units="cm"/>
      <inkml:brushProperty name="height" value="0.1" units="cm"/>
      <inkml:brushProperty name="color" value="#008C3A"/>
    </inkml:brush>
  </inkml:definitions>
  <inkml:trace contextRef="#ctx0" brushRef="#br0">49 225 6647 0 0,'0'0'600'0'0,"-13"0"821"0"0,-12-2 5586 0 0,24 2-6860 0 0,1 0 0 0 0,-1-1 0 0 0,0 1 0 0 0,1-1-1 0 0,-1 1 1 0 0,0-1 0 0 0,1 1 0 0 0,-1-1 0 0 0,0 0 0 0 0,1 1-1 0 0,-1-1 1 0 0,1 0 0 0 0,0 0 0 0 0,-1 1 0 0 0,1-1 0 0 0,-1 0-1 0 0,1 0 1 0 0,0 1 0 0 0,0-1 0 0 0,0 0 0 0 0,-1 0 0 0 0,1 0-1 0 0,0 0 1 0 0,0 1 0 0 0,0-1 0 0 0,0 0 0 0 0,0 0 0 0 0,1-1-1 0 0,-1 1 7 0 0,1 0-1 0 0,0 0 0 0 0,0 0 0 0 0,0 0 1 0 0,0 0-1 0 0,0 0 0 0 0,0 0 0 0 0,1 0 0 0 0,-1 0 1 0 0,0 1-1 0 0,0-1 0 0 0,1 0 0 0 0,-1 1 1 0 0,0-1-1 0 0,3 1 0 0 0,61-12 1568 0 0,-54 11-1482 0 0,29-7 303 0 0,-1-2 0 0 0,0-2 0 0 0,67-31 0 0 0,-34 14-444 0 0,-5 6-209 0 0,10-4-1291 0 0,-31 4-8176 0 0</inkml:trace>
</inkml:ink>
</file>

<file path=ppt/ink/ink1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89"/>
    </inkml:context>
    <inkml:brush xml:id="br0">
      <inkml:brushProperty name="width" value="0.1" units="cm"/>
      <inkml:brushProperty name="height" value="0.1" units="cm"/>
      <inkml:brushProperty name="color" value="#F6630D"/>
    </inkml:brush>
  </inkml:definitions>
  <inkml:trace contextRef="#ctx0" brushRef="#br0">97 1 5983 0 0,'-7'1'10068'0'0,"-12"5"-8086"0"0,14-3-1755 0 0,0 0 0 0 0,0 0 0 0 0,1 0 0 0 0,0 1 1 0 0,-1 0-1 0 0,1 0 0 0 0,1 0 0 0 0,-1 0 0 0 0,1 0 1 0 0,-1 1-1 0 0,1 0 0 0 0,0-1 0 0 0,1 1 0 0 0,-1 0 0 0 0,1 0 1 0 0,0 1-1 0 0,0-1 0 0 0,-1 6 0 0 0,2-3-115 0 0,-1 0 1 0 0,1 0-1 0 0,1-1 0 0 0,-1 1 0 0 0,1 0 0 0 0,1 0 0 0 0,-1 0 0 0 0,2-1 1 0 0,-1 1-1 0 0,1 0 0 0 0,0-1 0 0 0,4 11 0 0 0,0-4-4 0 0,0-1-1 0 0,1 0 1 0 0,1 0-1 0 0,0 0 1 0 0,0-1-1 0 0,1 0 1 0 0,1-1-1 0 0,14 13 1 0 0,-19-19-64 0 0,1 0 1 0 0,0-1 0 0 0,0 0-1 0 0,0 0 1 0 0,0-1 0 0 0,1 0-1 0 0,-1 0 1 0 0,1 0 0 0 0,0-1-1 0 0,0 0 1 0 0,0 0 0 0 0,0-1-1 0 0,0 0 1 0 0,0 0-1 0 0,1-1 1 0 0,-1 0 0 0 0,0 0-1 0 0,14-2 1 0 0,0-3 47 0 0,0 0-1 0 0,-1-1 0 0 0,0-1 1 0 0,0-1-1 0 0,21-11 1 0 0,-31 14-45 0 0,0-1 1 0 0,0 0 0 0 0,0-1-1 0 0,-1 0 1 0 0,0 0-1 0 0,0-1 1 0 0,-1 0 0 0 0,0 0-1 0 0,0-1 1 0 0,-1 0-1 0 0,6-10 1 0 0,-11 16-41 0 0,-1-1-1 0 0,1 1 1 0 0,-1-1 0 0 0,0 1-1 0 0,0-1 1 0 0,0 1-1 0 0,0-1 1 0 0,-1 0 0 0 0,1 0-1 0 0,-1 1 1 0 0,0-1-1 0 0,0 0 1 0 0,-1 1 0 0 0,1-1-1 0 0,-1 0 1 0 0,0 0 0 0 0,-1-4-1 0 0,-1 1 24 0 0,0 1 0 0 0,0-1 0 0 0,-1 1 0 0 0,1 0 0 0 0,-1 1 0 0 0,-1-1 0 0 0,1 1 0 0 0,-11-10 1 0 0,5 6 26 0 0,-2 0 1 0 0,1 0 0 0 0,-1 1 0 0 0,0 0-1 0 0,-1 1 1 0 0,0 1 0 0 0,0 0 0 0 0,-23-7-1 0 0,28 11-92 0 0,0 1-1 0 0,0 0 1 0 0,0 0-1 0 0,0 0 0 0 0,0 1 1 0 0,0 0-1 0 0,0 1 1 0 0,0-1-1 0 0,0 2 0 0 0,1-1 1 0 0,-1 1-1 0 0,0 0 1 0 0,1 1-1 0 0,-1 0 0 0 0,1 0 1 0 0,0 0-1 0 0,0 1 1 0 0,0 0-1 0 0,-9 7 0 0 0</inkml:trace>
</inkml:ink>
</file>

<file path=ppt/ink/ink15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0.269"/>
    </inkml:context>
    <inkml:brush xml:id="br0">
      <inkml:brushProperty name="width" value="0.1" units="cm"/>
      <inkml:brushProperty name="height" value="0.1" units="cm"/>
      <inkml:brushProperty name="color" value="#008C3A"/>
    </inkml:brush>
  </inkml:definitions>
  <inkml:trace contextRef="#ctx0" brushRef="#br0">143 3 9583 0 0,'5'-1'8739'0'0,"21"0"-7694"0"0,-16 5-888 0 0,0 0 0 0 0,0 0 0 0 0,-1 1 0 0 0,1 0 0 0 0,-1 1 0 0 0,0 0 0 0 0,-1 1 0 0 0,0 0 0 0 0,0 0 0 0 0,0 0 0 0 0,-1 1 0 0 0,0 0 0 0 0,-1 1 0 0 0,0-1 0 0 0,0 1 0 0 0,0 1 0 0 0,-1-1 0 0 0,-1 1 0 0 0,7 19 1 0 0,-8-20-134 0 0,0-1 0 0 0,-1 1 1 0 0,0 0-1 0 0,0 0 1 0 0,-1 0-1 0 0,0 0 1 0 0,-1 0-1 0 0,0 1 1 0 0,0-1-1 0 0,-1 0 1 0 0,0 0-1 0 0,-1 0 1 0 0,0 0-1 0 0,0 0 1 0 0,-1 0-1 0 0,0-1 1 0 0,0 1-1 0 0,-1-1 1 0 0,0 0-1 0 0,-1 0 1 0 0,0 0-1 0 0,0-1 1 0 0,-10 11-1 0 0,2-8 61 0 0,0 0-1 0 0,0-1 1 0 0,-1-1 0 0 0,-1-1-1 0 0,1 0 1 0 0,-1 0 0 0 0,0-2-1 0 0,-1 0 1 0 0,1 0 0 0 0,-1-2-1 0 0,-29 4 1 0 0,41-6-36 0 0,-1-1-1 0 0,0 0 1 0 0,0 0 0 0 0,1 0-1 0 0,-1 0 1 0 0,0-1 0 0 0,0 0-1 0 0,1 0 1 0 0,-1 0 0 0 0,1-1 0 0 0,-6-1-1 0 0,9 2-121 0 0,-1-1-1 0 0,0 1 1 0 0,0 0-1 0 0,1-1 1 0 0,-1 1-1 0 0,1-1 1 0 0,-1 1-1 0 0,1-1 1 0 0,0 0-1 0 0,0 1 1 0 0,-1-1-1 0 0,1 0 1 0 0,0 0-1 0 0,1 0 1 0 0,-1 0-1 0 0,0 0 1 0 0,0 0-1 0 0,1 0 1 0 0,0 0-1 0 0,-1 0 1 0 0,1 0-1 0 0,0 0 1 0 0,0-1-1 0 0,0 1 1 0 0,0-3-1 0 0,1-8-959 0 0</inkml:trace>
</inkml:ink>
</file>

<file path=ppt/ink/ink15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5.419"/>
    </inkml:context>
    <inkml:brush xml:id="br0">
      <inkml:brushProperty name="width" value="0.1" units="cm"/>
      <inkml:brushProperty name="height" value="0.1" units="cm"/>
      <inkml:brushProperty name="color" value="#008C3A"/>
    </inkml:brush>
  </inkml:definitions>
  <inkml:trace contextRef="#ctx0" brushRef="#br0">13 111 4143 0 0,'0'0'191'0'0,"4"-14"669"0"0,6-16 5872 0 0,-7-24 2219 0 0,-6 41-4535 0 0,-5 38-3835 0 0,0 28-466 0 0,2 0 1 0 0,3 1-1 0 0,1 0 1 0 0,4 0 0 0 0,9 65-1 0 0,-13-33 77 0 0,2-85-139 0 0,-3 3-42 0 0,0 1-47 0 0,3-3-157 0 0,35-32-5560 0 0</inkml:trace>
</inkml:ink>
</file>

<file path=ppt/ink/ink15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033"/>
    </inkml:context>
    <inkml:brush xml:id="br0">
      <inkml:brushProperty name="width" value="0.1" units="cm"/>
      <inkml:brushProperty name="height" value="0.1" units="cm"/>
      <inkml:brushProperty name="color" value="#008C3A"/>
    </inkml:brush>
  </inkml:definitions>
  <inkml:trace contextRef="#ctx0" brushRef="#br0">1 54 8351 0 0,'0'0'756'0'0,"0"-1"-622"0"0,15-22 5325 0 0,-4 19-724 0 0,-9 6-4382 0 0,0 1 0 0 0,0-1-1 0 0,0 1 1 0 0,0-1 0 0 0,-1 1 0 0 0,1 0-1 0 0,-1-1 1 0 0,0 1 0 0 0,0 0 0 0 0,2 4-1 0 0,1 5-1060 0 0,6 11 1024 0 0,1 0 0 0 0,0-1 0 0 0,24 33 0 0 0,-31-49-287 0 0,0-1 0 0 0,0 0 0 0 0,0 0 0 0 0,0 0 0 0 0,1 0 1 0 0,0-1-1 0 0,0 0 0 0 0,0 0 0 0 0,0 0 0 0 0,1 0 0 0 0,0-1 0 0 0,0 0 0 0 0,0 0 0 0 0,0-1 0 0 0,0 0 0 0 0,0 0 0 0 0,0 0 0 0 0,1 0 0 0 0,7 0 0 0 0,-11-3 6 0 0,0 1-1 0 0,0-1 1 0 0,0 0-1 0 0,0 0 1 0 0,0 0-1 0 0,0 0 1 0 0,0 0-1 0 0,0-1 1 0 0,-1 1-1 0 0,1-1 1 0 0,0 0-1 0 0,-1 1 0 0 0,0-1 1 0 0,1-1-1 0 0,-1 1 1 0 0,0 0-1 0 0,0 0 1 0 0,0-1-1 0 0,0 1 1 0 0,0-1-1 0 0,-1 0 1 0 0,1 1-1 0 0,-1-1 1 0 0,0 0-1 0 0,0 0 1 0 0,0 0-1 0 0,0 0 0 0 0,1-6 1 0 0,3-12 85 0 0,-1 0 0 0 0,-1 0 0 0 0,0-24 0 0 0,-2 22-54 0 0,7-48 647 0 0,-7 82-674 0 0,1 0 1 0 0,0 0-1 0 0,0 0 1 0 0,6 14-1 0 0,2 12 39 0 0,57 277 143 0 0,-64-303-243 0 0,3 26-307 0 0,6-27-4304 0 0</inkml:trace>
</inkml:ink>
</file>

<file path=ppt/ink/ink15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6.933"/>
    </inkml:context>
    <inkml:brush xml:id="br0">
      <inkml:brushProperty name="width" value="0.1" units="cm"/>
      <inkml:brushProperty name="height" value="0.1" units="cm"/>
      <inkml:brushProperty name="color" value="#008C3A"/>
    </inkml:brush>
  </inkml:definitions>
  <inkml:trace contextRef="#ctx0" brushRef="#br0">0 52 8895 0 0,'7'-16'839'0'0,"4"-20"10730"0"0,-3 63-10369 0 0,7 99 129 0 0,-14-96-1158 0 0,2 0 1 0 0,1 0-1 0 0,2 0 1 0 0,1 0-1 0 0,10 28 0 0 0,-12-50-146 0 0,-4-6-18 0 0,1 0-1 0 0,-1 0 1 0 0,0 1 0 0 0,0-1-1 0 0,0 0 1 0 0,0 0 0 0 0,0 1-1 0 0,-1-1 1 0 0,1 0-1 0 0,-1 1 1 0 0,0-1 0 0 0,1 4-1 0 0,-1-6-1 0 0,1 1 0 0 0,0-1 1 0 0,0 1-1 0 0,-1-1 0 0 0,1 1 0 0 0,0-1 0 0 0,0 1 0 0 0,0-1 0 0 0,-1 0 1 0 0,1 1-1 0 0,0-1 0 0 0,0 0 0 0 0,0 0 0 0 0,0 0 0 0 0,0 0 0 0 0,0 0 1 0 0,0 0-1 0 0,0 0 0 0 0,0 0 0 0 0,-1 0 0 0 0,1 0 0 0 0,0 0 0 0 0,1-1 1 0 0,24-3-4663 0 0</inkml:trace>
</inkml:ink>
</file>

<file path=ppt/ink/ink15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7.682"/>
    </inkml:context>
    <inkml:brush xml:id="br0">
      <inkml:brushProperty name="width" value="0.1" units="cm"/>
      <inkml:brushProperty name="height" value="0.1" units="cm"/>
      <inkml:brushProperty name="color" value="#008C3A"/>
    </inkml:brush>
  </inkml:definitions>
  <inkml:trace contextRef="#ctx0" brushRef="#br0">1 149 4143 0 0,'0'-14'8288'0'0,"-1"-14"-3970"0"0,2 23-4078 0 0,0 0 0 0 0,1 0 1 0 0,-1 0-1 0 0,1 0 1 0 0,0 0-1 0 0,0 1 0 0 0,0-1 1 0 0,1 1-1 0 0,0 0 1 0 0,0-1-1 0 0,0 1 1 0 0,0 0-1 0 0,1 1 0 0 0,-1-1 1 0 0,1 1-1 0 0,0-1 1 0 0,0 1-1 0 0,0 0 0 0 0,0 1 1 0 0,1-1-1 0 0,-1 1 1 0 0,1 0-1 0 0,0 0 0 0 0,0 0 1 0 0,-1 0-1 0 0,1 1 1 0 0,10-2-1 0 0,5 0-15 0 0,-1 1 0 0 0,1 0 0 0 0,-1 2 0 0 0,1 0 0 0 0,39 5 0 0 0,-55-4-186 0 0,0-1 0 0 0,0 1 1 0 0,0 0-1 0 0,0 0 0 0 0,0 0 1 0 0,0 1-1 0 0,0 0 1 0 0,-1-1-1 0 0,1 1 0 0 0,-1 0 1 0 0,1 1-1 0 0,-1-1 0 0 0,1 1 1 0 0,-1-1-1 0 0,0 1 0 0 0,0 0 1 0 0,-1 0-1 0 0,1 0 0 0 0,2 5 1 0 0,-2-3-26 0 0,-1 1 0 0 0,1-1 0 0 0,-1 1-1 0 0,-1 0 1 0 0,1 0 0 0 0,-1 0 0 0 0,0 0 0 0 0,0 0 0 0 0,-1 0 0 0 0,1 0 0 0 0,-2 11 0 0 0,-1-1 26 0 0,-1 1 0 0 0,0 0-1 0 0,-1-1 1 0 0,-1 0 0 0 0,-1 0 0 0 0,0 0-1 0 0,-1-1 1 0 0,-13 22 0 0 0,5-22-233 0 0,-6 7-133 0 0,21-21 326 0 0,0 1 0 0 0,0-1 0 0 0,0 0 0 0 0,0 1 0 0 0,0-1 0 0 0,0 0 0 0 0,0 1 0 0 0,1-1 0 0 0,-1 0 0 0 0,1 0 0 0 0,-1 1 0 0 0,1-1 0 0 0,-1 0 0 0 0,1 0 0 0 0,0 0 0 0 0,-1 0 0 0 0,1 0 0 0 0,0 0 0 0 0,0 0 0 0 0,0 0 0 0 0,0 0 0 0 0,0 0 0 0 0,1 1 0 0 0,30 26 0 0 0,-27-24 0 0 0,24 18-2 0 0,-20-17 1 0 0,-1 1 1 0 0,1 1-1 0 0,-1-1 0 0 0,-1 2 0 0 0,1-1 0 0 0,9 14 0 0 0,-16-19 1 0 0,1 1 1 0 0,-1-1-1 0 0,0 1 1 0 0,0-1-1 0 0,0 1 1 0 0,-1-1-1 0 0,1 1 1 0 0,-1 0-1 0 0,1-1 1 0 0,-1 1-1 0 0,0 0 1 0 0,0 0-1 0 0,0-1 1 0 0,0 1-1 0 0,-1 0 1 0 0,1-1-1 0 0,-1 1 0 0 0,1 0 1 0 0,-1-1-1 0 0,0 1 1 0 0,0-1-1 0 0,0 1 1 0 0,0-1-1 0 0,-1 1 1 0 0,1-1-1 0 0,-1 0 1 0 0,0 0-1 0 0,1 0 1 0 0,-1 0-1 0 0,-4 4 1 0 0,3-3-1 0 0,-1 1 1 0 0,1-1-1 0 0,-1 1 0 0 0,0-1 1 0 0,0 0-1 0 0,0-1 1 0 0,0 1-1 0 0,-1-1 1 0 0,1 0-1 0 0,-1 0 1 0 0,1 0-1 0 0,-1 0 0 0 0,0-1 1 0 0,0 0-1 0 0,0 0 1 0 0,1 0-1 0 0,-1-1 1 0 0,-9 1-1 0 0,-2-3-3 0 0,0 0-1 0 0,1-1 1 0 0,0 0 0 0 0,-23-9-1 0 0,-26-6-2 0 0,52 17-1671 0 0</inkml:trace>
</inkml:ink>
</file>

<file path=ppt/ink/ink15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8.310"/>
    </inkml:context>
    <inkml:brush xml:id="br0">
      <inkml:brushProperty name="width" value="0.1" units="cm"/>
      <inkml:brushProperty name="height" value="0.1" units="cm"/>
      <inkml:brushProperty name="color" value="#008C3A"/>
    </inkml:brush>
  </inkml:definitions>
  <inkml:trace contextRef="#ctx0" brushRef="#br0">10 1 11575 0 0,'0'0'2114'0'0,"2"21"854"0"0,-8 123 2104 0 0,2-87-4082 0 0,2 0 0 0 0,10 99 0 0 0,-8-151-1079 0 0,1 0 1 0 0,0 0-1 0 0,0 0 0 0 0,0-1 1 0 0,0 1-1 0 0,1 0 0 0 0,0 0 1 0 0,0-1-1 0 0,0 1 0 0 0,1-1 0 0 0,-1 0 1 0 0,1 0-1 0 0,0 0 0 0 0,0 0 1 0 0,0 0-1 0 0,1-1 0 0 0,-1 1 1 0 0,1-1-1 0 0,0 0 0 0 0,0 0 1 0 0,0 0-1 0 0,8 3 0 0 0,-3-2-1803 0 0</inkml:trace>
</inkml:ink>
</file>

<file path=ppt/ink/ink15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114"/>
    </inkml:context>
    <inkml:brush xml:id="br0">
      <inkml:brushProperty name="width" value="0.1" units="cm"/>
      <inkml:brushProperty name="height" value="0.1" units="cm"/>
      <inkml:brushProperty name="color" value="#008C3A"/>
    </inkml:brush>
  </inkml:definitions>
  <inkml:trace contextRef="#ctx0" brushRef="#br0">7 12 12319 0 0,'-1'-12'6914'0'0,"3"38"-5775"0"0,-1 0 0 0 0,-1 0 0 0 0,-4 26 0 0 0,0 54-481 0 0,4-80-612 0 0,5 41 43 0 0,-5-63-123 0 0,1 0-1 0 0,0 0 1 0 0,0 1 0 0 0,0-1 0 0 0,0 0 0 0 0,1 0 0 0 0,0 0 0 0 0,0 0 0 0 0,0-1 0 0 0,0 1 0 0 0,5 6-1 0 0,-6-9-20 0 0,-1-1-1 0 0,0 0 0 0 0,0 1 0 0 0,1-1 0 0 0,-1 0 0 0 0,0 1 0 0 0,1-1 0 0 0,-1 0 0 0 0,0 0 1 0 0,1 1-1 0 0,-1-1 0 0 0,1 0 0 0 0,-1 0 0 0 0,0 0 0 0 0,1 0 0 0 0,-1 1 0 0 0,1-1 0 0 0,-1 0 1 0 0,0 0-1 0 0,1 0 0 0 0,-1 0 0 0 0,1 0 0 0 0,-1 0 0 0 0,1 0 0 0 0,-1 0 0 0 0,0 0 0 0 0,1 0 1 0 0,-1 0-1 0 0,1-1 0 0 0,-1 1 0 0 0,0 0 0 0 0,1 0 0 0 0,-1 0 0 0 0,1 0 0 0 0,-1-1 0 0 0,1 1 0 0 0,5-5-1753 0 0</inkml:trace>
</inkml:ink>
</file>

<file path=ppt/ink/ink15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19.550"/>
    </inkml:context>
    <inkml:brush xml:id="br0">
      <inkml:brushProperty name="width" value="0.1" units="cm"/>
      <inkml:brushProperty name="height" value="0.1" units="cm"/>
      <inkml:brushProperty name="color" value="#008C3A"/>
    </inkml:brush>
  </inkml:definitions>
  <inkml:trace contextRef="#ctx0" brushRef="#br0">1 94 10855 0 0,'0'0'980'0'0,"10"-21"563"0"0,2-2 3468 0 0,-12 23-4946 0 0,1-1 0 0 0,-1 1 0 0 0,1-1 0 0 0,0 1 0 0 0,-1 0 0 0 0,1-1 0 0 0,0 1 1 0 0,-1 0-1 0 0,1 0 0 0 0,0-1 0 0 0,0 1 0 0 0,-1 0 0 0 0,1 0 0 0 0,0 0 0 0 0,0 0 1 0 0,-1 0-1 0 0,1 0 0 0 0,0 0 0 0 0,0 0 0 0 0,-1 0 0 0 0,1 0 0 0 0,0 0 0 0 0,0 1 1 0 0,-1-1-1 0 0,1 0 0 0 0,0 0 0 0 0,-1 1 0 0 0,1-1 0 0 0,0 1 0 0 0,-1-1 0 0 0,1 0 1 0 0,0 1-1 0 0,-1-1 0 0 0,1 1 0 0 0,-1-1 0 0 0,2 2 0 0 0,28 24 427 0 0,-26-23-215 0 0,8 8-85 0 0,1-1 0 0 0,-1 0 0 0 0,2-1 0 0 0,-1 0-1 0 0,2-1 1 0 0,-1-1 0 0 0,27 10 0 0 0,-37-16-143 0 0,-1 0 1 0 0,1 0-1 0 0,-1 0 1 0 0,1 0-1 0 0,-1-1 1 0 0,1 0-1 0 0,0 1 0 0 0,-1-1 1 0 0,1-1-1 0 0,0 1 1 0 0,-1 0-1 0 0,1-1 1 0 0,-1 0-1 0 0,1 0 0 0 0,-1 0 1 0 0,1 0-1 0 0,-1 0 1 0 0,1-1-1 0 0,-1 0 1 0 0,0 1-1 0 0,0-1 0 0 0,0-1 1 0 0,0 1-1 0 0,0 0 1 0 0,0-1-1 0 0,-1 1 1 0 0,1-1-1 0 0,-1 0 0 0 0,0 0 1 0 0,0 0-1 0 0,0 0 1 0 0,0 0-1 0 0,0 0 1 0 0,-1 0-1 0 0,1-1 0 0 0,-1 1 1 0 0,0-1-1 0 0,0 1 1 0 0,1-6-1 0 0,0 2 0 0 0,2-7 135 0 0,0-1 0 0 0,-1 1 0 0 0,3-31 0 0 0,-6 45 55 0 0,10 47 129 0 0,26 142-150 0 0,-15-109-4519 0 0,-17-64 2858 0 0,-1 1-135 0 0</inkml:trace>
</inkml:ink>
</file>

<file path=ppt/ink/ink15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112"/>
    </inkml:context>
    <inkml:brush xml:id="br0">
      <inkml:brushProperty name="width" value="0.1" units="cm"/>
      <inkml:brushProperty name="height" value="0.1" units="cm"/>
      <inkml:brushProperty name="color" value="#008C3A"/>
    </inkml:brush>
  </inkml:definitions>
  <inkml:trace contextRef="#ctx0" brushRef="#br0">0 1 6447 0 0,'1'4'12340'0'0,"0"17"-11960"0"0,1 72 196 0 0,4 61 1458 0 0,-4-136-1858 0 0,1 0-1 0 0,1-1 1 0 0,0 1 0 0 0,2-1 0 0 0,0 0-1 0 0,12 23 1 0 0,-17-37-210 0 0,13 20-2117 0 0,-13-22 2025 0 0,-1-1-1 0 0,0 1 1 0 0,1-1 0 0 0,-1 1-1 0 0,0-1 1 0 0,1 1 0 0 0,-1-1-1 0 0,1 0 1 0 0,-1 1 0 0 0,0-1-1 0 0,1 0 1 0 0,-1 1-1 0 0,1-1 1 0 0,-1 0 0 0 0,1 0-1 0 0,-1 1 1 0 0,1-1 0 0 0,-1 0-1 0 0,1 0 1 0 0,0 0 0 0 0,-1 0-1 0 0,1 1 1 0 0,-1-1-1 0 0,1 0 1 0 0,-1 0 0 0 0,1 0-1 0 0,0 0 1 0 0,-1-1 0 0 0,1 1-1 0 0,-1 0 1 0 0,1 0-1 0 0,-1 0 1 0 0,1 0 0 0 0,-1 0-1 0 0,1-1 1 0 0,-1 1 0 0 0,1 0-1 0 0,0-1 1 0 0</inkml:trace>
</inkml:ink>
</file>

<file path=ppt/ink/ink15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0.708"/>
    </inkml:context>
    <inkml:brush xml:id="br0">
      <inkml:brushProperty name="width" value="0.1" units="cm"/>
      <inkml:brushProperty name="height" value="0.1" units="cm"/>
      <inkml:brushProperty name="color" value="#008C3A"/>
    </inkml:brush>
  </inkml:definitions>
  <inkml:trace contextRef="#ctx0" brushRef="#br0">0 112 12959 0 0,'0'0'1296'0'0,"26"-24"508"0"0,-21 17-1391 0 0,0 0 0 0 0,0 0 0 0 0,1 1 0 0 0,0 0 0 0 0,1 1 0 0 0,-1-1 0 0 0,1 1 0 0 0,0 0 0 0 0,0 1-1 0 0,1-1 1 0 0,-1 2 0 0 0,1-1 0 0 0,0 1 0 0 0,0 0 0 0 0,0 0 0 0 0,12-1 0 0 0,-14 3-319 0 0,0-1 1 0 0,0 2-1 0 0,0-1 1 0 0,1 1 0 0 0,-1 0-1 0 0,0 0 1 0 0,1 1-1 0 0,-1-1 1 0 0,0 2-1 0 0,9 1 1 0 0,-11-1-55 0 0,-1-1 1 0 0,0 1-1 0 0,0-1 1 0 0,0 1-1 0 0,0 0 0 0 0,0 0 1 0 0,0 0-1 0 0,-1 0 1 0 0,1 1-1 0 0,-1-1 0 0 0,1 1 1 0 0,-1 0-1 0 0,0-1 1 0 0,0 1-1 0 0,0 0 0 0 0,0 0 1 0 0,-1 1-1 0 0,1-1 1 0 0,1 5-1 0 0,-3-5-16 0 0,1 0 0 0 0,0 0-1 0 0,-1 0 1 0 0,0 0 0 0 0,0 0 0 0 0,0 0 0 0 0,0-1-1 0 0,0 1 1 0 0,0 0 0 0 0,-1 0 0 0 0,0 0 0 0 0,1 0-1 0 0,-1 0 1 0 0,-2 4 0 0 0,-25 42-43 0 0,23-43-22 0 0,0 1 0 0 0,1 1 0 0 0,0-1 0 0 0,0 0 1 0 0,1 1-1 0 0,-4 12 0 0 0,6-18 34 0 0,1 1 1 0 0,0-1 0 0 0,0 1-1 0 0,0-1 1 0 0,0 0-1 0 0,0 1 1 0 0,1-1 0 0 0,-1 1-1 0 0,1-1 1 0 0,0 1 0 0 0,-1-1-1 0 0,1 0 1 0 0,0 0 0 0 0,0 1-1 0 0,1-1 1 0 0,-1 0 0 0 0,0 0-1 0 0,1 0 1 0 0,-1 0 0 0 0,1 0-1 0 0,0 0 1 0 0,-1-1 0 0 0,1 1-1 0 0,0-1 1 0 0,0 1-1 0 0,3 1 1 0 0,79 67-30 0 0,-75-62 32 0 0,-1 0-1 0 0,-1 0 1 0 0,0 1-1 0 0,0 0 1 0 0,-1 1-1 0 0,0-1 1 0 0,8 17-1 0 0,-13-22 19 0 0,1 0-1 0 0,-1 0 1 0 0,1 0 0 0 0,-1 0-1 0 0,-1 1 1 0 0,1-1 0 0 0,0 0-1 0 0,-1 0 1 0 0,0 0 0 0 0,0 1-1 0 0,0-1 1 0 0,-1 0-1 0 0,0 0 1 0 0,1 1 0 0 0,-1-1-1 0 0,-1 0 1 0 0,1 0 0 0 0,0 0-1 0 0,-1 0 1 0 0,0-1 0 0 0,0 1-1 0 0,0 0 1 0 0,-1-1-1 0 0,1 1 1 0 0,-5 4 0 0 0,0-2 23 0 0,-1 0 0 0 0,0 0 0 0 0,0 0 0 0 0,0-1 0 0 0,-1 0 0 0 0,0 0 0 0 0,0-1 0 0 0,0 0 0 0 0,-19 4 0 0 0,-22 3-245 0 0,14-10-3642 0 0</inkml:trace>
</inkml:ink>
</file>

<file path=ppt/ink/ink1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0"/>
    </inkml:context>
    <inkml:brush xml:id="br0">
      <inkml:brushProperty name="width" value="0.1" units="cm"/>
      <inkml:brushProperty name="height" value="0.1" units="cm"/>
      <inkml:brushProperty name="color" value="#004F8B"/>
    </inkml:brush>
  </inkml:definitions>
  <inkml:trace contextRef="#ctx0" brushRef="#br0">66 34 8751 0 0,'-18'-16'8896'0'0,"18"15"-8694"0"0,-1 0-1 0 0,1 0 1 0 0,0 1 0 0 0,0-1-1 0 0,-1 0 1 0 0,1 0-1 0 0,0 0 1 0 0,-1 1-1 0 0,1-1 1 0 0,-1 0-1 0 0,1 0 1 0 0,-1 1 0 0 0,1-1-1 0 0,-1 0 1 0 0,0 1-1 0 0,1-1 1 0 0,-1 0-1 0 0,0 1 1 0 0,1-1 0 0 0,-1 1-1 0 0,0 0 1 0 0,0-1-1 0 0,1 1 1 0 0,-1-1-1 0 0,0 1 1 0 0,0 0 0 0 0,0 0-1 0 0,0-1 1 0 0,1 1-1 0 0,-1 0 1 0 0,0 0-1 0 0,0 0 1 0 0,-1 0 0 0 0,0 2-61 0 0,1-1 1 0 0,0 0-1 0 0,0 1 1 0 0,0 0-1 0 0,0-1 0 0 0,0 1 1 0 0,0 0-1 0 0,0-1 1 0 0,0 1-1 0 0,1 0 1 0 0,-1 0-1 0 0,1 0 1 0 0,-1 3-1 0 0,-7 68 97 0 0,3 325 130 0 0,5-397-439 0 0,0 0 0 0 0,1 1 0 0 0,-1-1 0 0 0,0 0 0 0 0,0 0 0 0 0,1 1-1 0 0,-1-1 1 0 0,1 0 0 0 0,-1 0 0 0 0,1 1 0 0 0,0-1 0 0 0,-1 0 0 0 0,1 0 0 0 0,0 0 0 0 0,0 0 0 0 0,0 0 0 0 0,0 0 0 0 0,0 0-1 0 0,0 0 1 0 0,0-1 0 0 0,0 1 0 0 0,0 0 0 0 0,0-1 0 0 0,0 1 0 0 0,1 0 0 0 0,-1-1 0 0 0,0 0 0 0 0,0 1 0 0 0,1-1-1 0 0,-1 0 1 0 0,0 1 0 0 0,1-1 0 0 0,-1 0 0 0 0,0 0 0 0 0,1 0 0 0 0,-1 0 0 0 0,3-1 0 0 0,5 0-1300 0 0</inkml:trace>
</inkml:ink>
</file>

<file path=ppt/ink/ink15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321"/>
    </inkml:context>
    <inkml:brush xml:id="br0">
      <inkml:brushProperty name="width" value="0.1" units="cm"/>
      <inkml:brushProperty name="height" value="0.1" units="cm"/>
      <inkml:brushProperty name="color" value="#008C3A"/>
    </inkml:brush>
  </inkml:definitions>
  <inkml:trace contextRef="#ctx0" brushRef="#br0">0 139 9647 0 0,'0'0'4770'0'0,"13"-12"16"0"0,91 1-1377 0 0,-79 10-2898 0 0,0-1 1 0 0,0-2-1 0 0,0 0 1 0 0,26-9 0 0 0,153-51-151 0 0,-116 39-3525 0 0,-77 22 402 0 0</inkml:trace>
</inkml:ink>
</file>

<file path=ppt/ink/ink15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21.707"/>
    </inkml:context>
    <inkml:brush xml:id="br0">
      <inkml:brushProperty name="width" value="0.1" units="cm"/>
      <inkml:brushProperty name="height" value="0.1" units="cm"/>
      <inkml:brushProperty name="color" value="#008C3A"/>
    </inkml:brush>
  </inkml:definitions>
  <inkml:trace contextRef="#ctx0" brushRef="#br0">174 0 13015 0 0,'0'0'2966'0'0,"23"15"-602"0"0,6 1-1013 0 0,-11-7-1006 0 0,0 0 1 0 0,-1 1-1 0 0,0 1 1 0 0,-1 0-1 0 0,25 23 1 0 0,-38-30-332 0 0,-1-1 1 0 0,1 0 0 0 0,0 1 0 0 0,-1-1-1 0 0,0 1 1 0 0,0 0 0 0 0,0 0 0 0 0,0 0-1 0 0,0 0 1 0 0,-1 0 0 0 0,0 0 0 0 0,0 0-1 0 0,0 0 1 0 0,0 1 0 0 0,-1-1 0 0 0,1 0-1 0 0,-1 0 1 0 0,0 1 0 0 0,-1-1 0 0 0,1 0-1 0 0,-1 1 1 0 0,0-1 0 0 0,0 0 0 0 0,0 0-1 0 0,0 0 1 0 0,-1 0 0 0 0,1 0-1 0 0,-1 0 1 0 0,0 0 0 0 0,-1 0 0 0 0,-4 6-1 0 0,-4 5 158 0 0,0 0 0 0 0,-2 0 0 0 0,1-2 0 0 0,-2 1 0 0 0,0-2 0 0 0,0 0-1 0 0,-1 0 1 0 0,-30 16 0 0 0,34-21-44 0 0,-1-1 0 0 0,0-1-1 0 0,1 0 1 0 0,-2-1 0 0 0,1 0-1 0 0,0-1 1 0 0,-1 0 0 0 0,0-1 0 0 0,0 0-1 0 0,1-1 1 0 0,-1-1 0 0 0,0 0-1 0 0,-22-3 1 0 0,21-1-833 0 0</inkml:trace>
</inkml:ink>
</file>

<file path=ppt/ink/ink15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4.451"/>
    </inkml:context>
    <inkml:brush xml:id="br0">
      <inkml:brushProperty name="width" value="0.1" units="cm"/>
      <inkml:brushProperty name="height" value="0.1" units="cm"/>
      <inkml:brushProperty name="color" value="#008C3A"/>
    </inkml:brush>
  </inkml:definitions>
  <inkml:trace contextRef="#ctx0" brushRef="#br0">5 256 3679 0 0,'-1'-8'12108'0'0,"-2"-26"-9233"0"0,4 20-2605 0 0,1 0 0 0 0,1 0-1 0 0,0 1 1 0 0,1-1 0 0 0,0 1 0 0 0,1 0 0 0 0,0 0 0 0 0,14-23-1 0 0,-15 31-174 0 0,1-1-1 0 0,-1 1 0 0 0,1 0 0 0 0,0 0 0 0 0,0 0 0 0 0,1 1 1 0 0,-1 0-1 0 0,1 0 0 0 0,0 0 0 0 0,0 1 0 0 0,1 0 0 0 0,-1 0 1 0 0,1 0-1 0 0,-1 1 0 0 0,1 0 0 0 0,0 1 0 0 0,0-1 0 0 0,0 1 1 0 0,11 0-1 0 0,-12 0-59 0 0,0 0 1 0 0,0 1-1 0 0,0 0 0 0 0,0 1 1 0 0,0-1-1 0 0,0 1 0 0 0,0 0 1 0 0,-1 0-1 0 0,1 1 0 0 0,0 0 1 0 0,0 0-1 0 0,-1 0 0 0 0,1 1 1 0 0,-1 0-1 0 0,0 0 0 0 0,0 0 1 0 0,0 0-1 0 0,7 8 1 0 0,-7-5-20 0 0,0 0 1 0 0,-1 0 0 0 0,0 0 0 0 0,-1 1 0 0 0,1 0-1 0 0,-1 0 1 0 0,-1 0 0 0 0,1 0 0 0 0,-1 0 0 0 0,0 0 0 0 0,-1 1-1 0 0,1-1 1 0 0,-2 1 0 0 0,1 9 0 0 0,0 2 12 0 0,-1 0 0 0 0,-1 0 0 0 0,-1 0-1 0 0,-1 0 1 0 0,0 0 0 0 0,-1-1 0 0 0,-1 1 0 0 0,-1-1 0 0 0,-1-1 0 0 0,0 1 0 0 0,-2-1 0 0 0,1 0 0 0 0,-2-1 0 0 0,0 0-1 0 0,-1 0 1 0 0,-1-1 0 0 0,0-1 0 0 0,-21 19 0 0 0,-90 99 35 0 0,126-134-67 0 0,1-1 0 0 0,0 1 1 0 0,1-1-1 0 0,-1 1 0 0 0,0 0 0 0 0,1 1 0 0 0,-1-1 1 0 0,1 1-1 0 0,0 0 0 0 0,8-1 0 0 0,57-6-30 0 0,-68 7 33 0 0,31 1 86 0 0,-1 0-1 0 0,1 2 1 0 0,38 8-1 0 0,9 0 41 0 0,-45-13-514 0 0,-16-2-3825 0 0</inkml:trace>
</inkml:ink>
</file>

<file path=ppt/ink/ink15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026"/>
    </inkml:context>
    <inkml:brush xml:id="br0">
      <inkml:brushProperty name="width" value="0.1" units="cm"/>
      <inkml:brushProperty name="height" value="0.1" units="cm"/>
      <inkml:brushProperty name="color" value="#008C3A"/>
    </inkml:brush>
  </inkml:definitions>
  <inkml:trace contextRef="#ctx0" brushRef="#br0">27 59 4607 0 0,'-8'-22'570'0'0,"-11"-15"14618"0"0,37 65-13210 0 0,4-5-1546 0 0,0-2 0 0 0,0 0 0 0 0,2-1-1 0 0,52 32 1 0 0,-44-31 32 0 0,-1 1 1 0 0,43 40-1 0 0,-59-47-846 0 0,17 12-4718 0 0</inkml:trace>
</inkml:ink>
</file>

<file path=ppt/ink/ink15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45.366"/>
    </inkml:context>
    <inkml:brush xml:id="br0">
      <inkml:brushProperty name="width" value="0.1" units="cm"/>
      <inkml:brushProperty name="height" value="0.1" units="cm"/>
      <inkml:brushProperty name="color" value="#008C3A"/>
    </inkml:brush>
  </inkml:definitions>
  <inkml:trace contextRef="#ctx0" brushRef="#br0">468 39 5527 0 0,'0'0'423'0'0,"-1"-3"-213"0"0,-11-28 9921 0 0,11 30-9976 0 0,-1 0-1 0 0,1 1 0 0 0,0-1 0 0 0,-1 1 1 0 0,1-1-1 0 0,-1 1 0 0 0,1 0 0 0 0,-1 0 1 0 0,1-1-1 0 0,-1 1 0 0 0,1 0 0 0 0,-1 0 1 0 0,1 1-1 0 0,-1-1 0 0 0,1 0 0 0 0,0 0 1 0 0,-1 1-1 0 0,1-1 0 0 0,-1 1 0 0 0,1-1 1 0 0,0 1-1 0 0,-1-1 0 0 0,1 1 0 0 0,0 0 1 0 0,-1 0-1 0 0,1 0 0 0 0,0 0 0 0 0,-2 1 1 0 0,-35 37 285 0 0,29-29-222 0 0,-119 107 98 0 0,-1 1 147 0 0,114-102-424 0 0,1 0 1 0 0,0 1-1 0 0,1 1 1 0 0,1 0 0 0 0,-18 37-1 0 0,29-52-50 0 0,-1-1 0 0 0,1 1 0 0 0,0 0 0 0 0,0 0 0 0 0,0 0-1 0 0,0 0 1 0 0,0 0 0 0 0,1 0 0 0 0,-1 0 0 0 0,1 0 0 0 0,0 0 0 0 0,0 0 0 0 0,0 0 0 0 0,0 0-1 0 0,1 0 1 0 0,-1 0 0 0 0,2 5 0 0 0,9-10-2402 0 0,-2-2 978 0 0</inkml:trace>
</inkml:ink>
</file>

<file path=ppt/ink/ink15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1.366"/>
    </inkml:context>
    <inkml:brush xml:id="br0">
      <inkml:brushProperty name="width" value="0.1" units="cm"/>
      <inkml:brushProperty name="height" value="0.1" units="cm"/>
      <inkml:brushProperty name="color" value="#008C3A"/>
    </inkml:brush>
  </inkml:definitions>
  <inkml:trace contextRef="#ctx0" brushRef="#br0">24 240 8087 0 0,'0'0'9272'0'0,"-20"-27"-6128"0"0,19 21-2937 0 0,0 1 0 0 0,0 0 0 0 0,1-1 0 0 0,0 1 0 0 0,0 0 0 0 0,0-1 0 0 0,1 1 0 0 0,-1 0 0 0 0,1-1-1 0 0,1 1 1 0 0,-1 0 0 0 0,1 0 0 0 0,0 0 0 0 0,0 0 0 0 0,3-5 0 0 0,-1 2-101 0 0,2 0 1 0 0,-1 0-1 0 0,1 0 0 0 0,1 1 1 0 0,-1 0-1 0 0,1 0 0 0 0,0 0 1 0 0,10-6-1 0 0,-9 7-81 0 0,0 0-1 0 0,0 1 1 0 0,1 0-1 0 0,0 0 1 0 0,0 1-1 0 0,0 0 1 0 0,0 1-1 0 0,1 0 1 0 0,-1 0-1 0 0,1 1 1 0 0,0 0-1 0 0,-1 1 1 0 0,1 0-1 0 0,0 1 1 0 0,0 0-1 0 0,0 0 1 0 0,15 3-1 0 0,-21-2-13 0 0,0-1-1 0 0,0 1 0 0 0,0 1 0 0 0,0-1 0 0 0,0 0 0 0 0,0 1 0 0 0,-1 0 0 0 0,1 0 0 0 0,0 0 0 0 0,-1 0 0 0 0,0 1 0 0 0,1-1 1 0 0,-1 1-1 0 0,0 0 0 0 0,0 0 0 0 0,0 0 0 0 0,-1 0 0 0 0,1 1 0 0 0,-1-1 0 0 0,0 1 0 0 0,0 0 0 0 0,0-1 0 0 0,0 1 0 0 0,-1 0 0 0 0,1 0 1 0 0,-1 0-1 0 0,0 0 0 0 0,0 0 0 0 0,-1 0 0 0 0,1 0 0 0 0,-1 0 0 0 0,0 1 0 0 0,0-1 0 0 0,0 0 0 0 0,-1 0 0 0 0,1 0 0 0 0,-1 0 1 0 0,0 0-1 0 0,0 0 0 0 0,-3 6 0 0 0,-2 5-1 0 0,0-2 1 0 0,0 1-1 0 0,-2-1 0 0 0,0 0 1 0 0,0 0-1 0 0,-1-1 1 0 0,0 0-1 0 0,-15 14 1 0 0,12-15-2 0 0,2 1 0 0 0,-1 1 0 0 0,2 0 0 0 0,0 1 0 0 0,0 0 0 0 0,-11 26 0 0 0,20-39-9 0 0,-1 0-1 0 0,1 0 0 0 0,0 1 1 0 0,0-1-1 0 0,0 0 1 0 0,0 0-1 0 0,0 1 0 0 0,0-1 1 0 0,0 0-1 0 0,0 1 1 0 0,0-1-1 0 0,1 0 0 0 0,-1 0 1 0 0,1 1-1 0 0,-1-1 1 0 0,1 0-1 0 0,-1 0 0 0 0,1 0 1 0 0,0 0-1 0 0,-1 0 1 0 0,1 0-1 0 0,0 0 0 0 0,0 0 1 0 0,0 0-1 0 0,0 0 1 0 0,0 0-1 0 0,0 0 0 0 0,0 0 1 0 0,0-1-1 0 0,0 1 1 0 0,0 0-1 0 0,0-1 1 0 0,1 1-1 0 0,1 0 0 0 0,54 16-81 0 0,-37-12 70 0 0,1 0 13 0 0,-1 2 0 0 0,0 0 0 0 0,0 1 0 0 0,0 2 0 0 0,-1 0 0 0 0,18 12 0 0 0,-32-18 0 0 0,-1-1 0 0 0,0 0 0 0 0,0 1 0 0 0,0 0 0 0 0,-1-1 0 0 0,1 2 0 0 0,-1-1 0 0 0,0 0 0 0 0,0 1 0 0 0,0-1 0 0 0,-1 1 0 0 0,0 0 0 0 0,1 0 0 0 0,-2 0 0 0 0,1 0 0 0 0,-1 0 0 0 0,1 0 0 0 0,-2 0 0 0 0,1 1 0 0 0,0-1 0 0 0,-1 0 0 0 0,0 1 0 0 0,0-1 0 0 0,-1 0 0 0 0,1 0 0 0 0,-1 1 0 0 0,0-1 0 0 0,-1 0 0 0 0,-3 9 0 0 0,4-9 6 0 0,-1-1-1 0 0,0 1 1 0 0,0-1-1 0 0,-1 0 1 0 0,1 1-1 0 0,-1-1 1 0 0,0 0-1 0 0,0 0 0 0 0,0-1 1 0 0,0 1-1 0 0,-1-1 1 0 0,0 1-1 0 0,0-1 1 0 0,0 0-1 0 0,0-1 1 0 0,0 1-1 0 0,-6 2 1 0 0,3-2 14 0 0,0-1-1 0 0,-1 0 1 0 0,0 0 0 0 0,1 0 0 0 0,-1-1-1 0 0,0 0 1 0 0,0-1 0 0 0,1 0 0 0 0,-1 0-1 0 0,-8-2 1 0 0,-6-1 25 0 0,-1-2 0 0 0,1-1 1 0 0,1 0-1 0 0,-1-2 0 0 0,1 0 0 0 0,-33-20 0 0 0,53 28-128 0 0,1 0 1 0 0,-1 0-1 0 0,1 0 0 0 0,-1 0 0 0 0,1 0 1 0 0,0 0-1 0 0,-1 0 0 0 0,1 0 0 0 0,-1 0 1 0 0,1-1-1 0 0,-1 1 0 0 0,1 0 1 0 0,-1 0-1 0 0,1 0 0 0 0,0-1 0 0 0,-1 1 1 0 0,1 0-1 0 0,-1-1 0 0 0,1 1 0 0 0,0 0 1 0 0,-1-1-1 0 0,1 1 0 0 0,0-1 0 0 0,0 1 1 0 0,-1 0-1 0 0,1-1 0 0 0,0 1 1 0 0,0-1-1 0 0,0 1 0 0 0,-1-1 0 0 0,1 1 1 0 0,0-1-1 0 0,0 1 0 0 0,0-1 0 0 0,0 1 1 0 0,0 0-1 0 0,0-1 0 0 0,0 1 0 0 0,0-1 1 0 0,0 1-1 0 0,0-1 0 0 0,0 1 1 0 0,0-1-1 0 0,1 1 0 0 0,-1-1 0 0 0,0 1 1 0 0,0-1-1 0 0,0 1 0 0 0,1-1 0 0 0,-1 1 1 0 0,0 0-1 0 0,0-1 0 0 0,1 1 0 0 0,-1 0 1 0 0,0-1-1 0 0,1 1 0 0 0,-1 0 1 0 0,1-1-1 0 0,5-4-2036 0 0</inkml:trace>
</inkml:ink>
</file>

<file path=ppt/ink/ink15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004"/>
    </inkml:context>
    <inkml:brush xml:id="br0">
      <inkml:brushProperty name="width" value="0.1" units="cm"/>
      <inkml:brushProperty name="height" value="0.1" units="cm"/>
      <inkml:brushProperty name="color" value="#008C3A"/>
    </inkml:brush>
  </inkml:definitions>
  <inkml:trace contextRef="#ctx0" brushRef="#br0">24 69 4607 0 0,'3'-7'3402'0'0,"-10"-25"4554"0"0,-3 19-7281 0 0,1-3 5519 0 0,28 28-3373 0 0,48 35-2509 0 0,2-4 0 0 0,101 48 0 0 0,-169-90-515 0 0</inkml:trace>
</inkml:ink>
</file>

<file path=ppt/ink/ink15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2.342"/>
    </inkml:context>
    <inkml:brush xml:id="br0">
      <inkml:brushProperty name="width" value="0.1" units="cm"/>
      <inkml:brushProperty name="height" value="0.1" units="cm"/>
      <inkml:brushProperty name="color" value="#008C3A"/>
    </inkml:brush>
  </inkml:definitions>
  <inkml:trace contextRef="#ctx0" brushRef="#br0">338 17 11311 0 0,'0'-1'131'0'0,"0"1"-1"0"0,0-1 1 0 0,1 1 0 0 0,-1-1-1 0 0,0 1 1 0 0,0-1-1 0 0,0 1 1 0 0,0-1-1 0 0,0 1 1 0 0,0-1-1 0 0,0 1 1 0 0,0-1 0 0 0,-1 0-1 0 0,1 1 1 0 0,0-1-1 0 0,0 1 1 0 0,0-1-1 0 0,-1 1 1 0 0,1-1-1 0 0,0 1 1 0 0,0-1 0 0 0,-1 1-1 0 0,1 0 1 0 0,0-1-1 0 0,-1 1 1 0 0,1-1-1 0 0,-1 1 1 0 0,1 0-1 0 0,0-1 1 0 0,-1 1 0 0 0,1 0-1 0 0,-1 0 1 0 0,1-1-1 0 0,-1 1 1 0 0,1 0-1 0 0,-1 0 1 0 0,1 0-1 0 0,-1-1 1 0 0,0 1 0 0 0,-27 8 2859 0 0,-25 26-685 0 0,-80 92-1130 0 0,116-108-1009 0 0,0 2 0 0 0,1 0-1 0 0,2 1 1 0 0,0 1 0 0 0,-12 25 0 0 0,17-7-2884 0 0,9-39 2607 0 0,0 0 0 0 0,0-1 0 0 0,-1 1 0 0 0,1 0 0 0 0,0-1 0 0 0,0 1 0 0 0,0 0 0 0 0,0 0 0 0 0,1-1 0 0 0,-1 1 0 0 0,0 0 1 0 0,0-1-1 0 0,0 1 0 0 0,0 0 0 0 0,1-1 0 0 0,-1 1 0 0 0,0 0 0 0 0,1-1 0 0 0,-1 1 0 0 0,0 0 0 0 0,1-1 0 0 0,-1 1 0 0 0,1-1 1 0 0,-1 1-1 0 0,1-1 0 0 0,-1 1 0 0 0,1-1 0 0 0,-1 1 0 0 0,1-1 0 0 0,0 0 0 0 0,-1 1 0 0 0,1-1 0 0 0,0 0 0 0 0,-1 1 0 0 0,1-1 1 0 0,0 0-1 0 0,-1 0 0 0 0,1 0 0 0 0,0 0 0 0 0,-1 0 0 0 0,1 0 0 0 0,0 0 0 0 0,0 0 0 0 0,-1 0 0 0 0,1 0 0 0 0,0 0 0 0 0,-1 0 1 0 0,1 0-1 0 0,0 0 0 0 0,-1-1 0 0 0,1 1 0 0 0,1 0 0 0 0</inkml:trace>
</inkml:ink>
</file>

<file path=ppt/ink/ink15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8:53.415"/>
    </inkml:context>
    <inkml:brush xml:id="br0">
      <inkml:brushProperty name="width" value="0.1" units="cm"/>
      <inkml:brushProperty name="height" value="0.1" units="cm"/>
      <inkml:brushProperty name="color" value="#008C3A"/>
    </inkml:brush>
  </inkml:definitions>
  <inkml:trace contextRef="#ctx0" brushRef="#br0">14 220 3223 0 0,'0'0'8118'0'0,"-9"-37"-1652"0"0,8 31-6174 0 0,0 1 1 0 0,0-1-1 0 0,0 0 0 0 0,1 1 1 0 0,0-1-1 0 0,0 0 0 0 0,0 1 0 0 0,1-1 1 0 0,0 1-1 0 0,0-1 0 0 0,1 1 0 0 0,-1-1 1 0 0,1 1-1 0 0,0-1 0 0 0,1 1 0 0 0,5-9 1 0 0,-3 8-214 0 0,0 0 1 0 0,1 0 0 0 0,0 1 0 0 0,0 0 0 0 0,1 0 0 0 0,-1 0 0 0 0,1 1-1 0 0,0 0 1 0 0,0 0 0 0 0,0 1 0 0 0,12-4 0 0 0,-9 3-17 0 0,1 0 1 0 0,0 1-1 0 0,0 0 1 0 0,0 1-1 0 0,0 0 0 0 0,0 1 1 0 0,1 0-1 0 0,-1 1 1 0 0,0 0-1 0 0,1 1 0 0 0,-1 0 1 0 0,20 5-1 0 0,-25-4-35 0 0,-1 0 0 0 0,0 0 0 0 0,0 0-1 0 0,0 1 1 0 0,0 0 0 0 0,-1 0 0 0 0,1 0-1 0 0,-1 0 1 0 0,1 1 0 0 0,-1 0 0 0 0,0 0-1 0 0,0 0 1 0 0,-1 0 0 0 0,1 0-1 0 0,-1 1 1 0 0,0 0 0 0 0,-1 0 0 0 0,1 0-1 0 0,-1 0 1 0 0,1 0 0 0 0,-2 0 0 0 0,1 0-1 0 0,0 1 1 0 0,-1-1 0 0 0,0 1 0 0 0,-1-1-1 0 0,1 11 1 0 0,-1 8-22 0 0,0 0 0 0 0,-2 0 0 0 0,-1 0 0 0 0,-1 0 0 0 0,-1 0 0 0 0,-1-1-1 0 0,-1 0 1 0 0,-1 0 0 0 0,-2 0 0 0 0,0-1 0 0 0,-1-1 0 0 0,0 0 0 0 0,-2 0 0 0 0,-1-1 0 0 0,-1-1 0 0 0,0 0-1 0 0,-1-1 1 0 0,-1-1 0 0 0,-1-1 0 0 0,-20 15 0 0 0,19-12-18 0 0,60-20 12 0 0,210-15 0 0 0,-158 13 0 0 0,-80 3-53 0 0,0 0 1 0 0,0 1-1 0 0,1 0 0 0 0,14 4 0 0 0,6 6-7552 0 0</inkml:trace>
</inkml:ink>
</file>

<file path=ppt/ink/ink15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2.425"/>
    </inkml:context>
    <inkml:brush xml:id="br0">
      <inkml:brushProperty name="width" value="0.1" units="cm"/>
      <inkml:brushProperty name="height" value="0.1" units="cm"/>
      <inkml:brushProperty name="color" value="#008C3A"/>
    </inkml:brush>
  </inkml:definitions>
  <inkml:trace contextRef="#ctx0" brushRef="#br0">12 107 11167 0 0,'2'-54'2974'0'0,"-2"48"-2053"0"0,-1 0-1 0 0,0 0 1 0 0,0 1 0 0 0,-1-1-1 0 0,1 0 1 0 0,-1 1-1 0 0,-4-7 2417 0 0,7 80-2356 0 0,2-21-661 0 0,-4 137-29 0 0,13 438 1178 0 0,-4-510-1345 0 0,-8-112-160 0 0,0 1 0 0 0,0-1-1 0 0,0 1 1 0 0,0-1 0 0 0,0 1 0 0 0,0-1 0 0 0,0 0-1 0 0,0 1 1 0 0,0-1 0 0 0,0 1 0 0 0,1-1 0 0 0,-1 1-1 0 0,0-1 1 0 0,0 0 0 0 0,0 1 0 0 0,1-1-1 0 0,-1 1 1 0 0,0-1 0 0 0,1 0 0 0 0,-1 1 0 0 0,0-1-1 0 0,0 0 1 0 0,1 1 0 0 0,-1-1 0 0 0,1 0 0 0 0,-1 0-1 0 0,0 1 1 0 0,1-1 0 0 0,-1 0 0 0 0,1 0-1 0 0,-1 0 1 0 0,0 0 0 0 0,1 1 0 0 0,-1-1 0 0 0,1 0-1 0 0,-1 0 1 0 0,1 0 0 0 0,-1 0 0 0 0,1 0 0 0 0,-1 0-1 0 0,0 0 1 0 0,1 0 0 0 0,-1 0 0 0 0,1 0-1 0 0,-1 0 1 0 0,1-1 0 0 0,-1 1 0 0 0,1 0 0 0 0,-1 0-1 0 0,5-5-988 0 0</inkml:trace>
</inkml:ink>
</file>

<file path=ppt/ink/ink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49"/>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1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1"/>
    </inkml:context>
    <inkml:brush xml:id="br0">
      <inkml:brushProperty name="width" value="0.1" units="cm"/>
      <inkml:brushProperty name="height" value="0.1" units="cm"/>
      <inkml:brushProperty name="color" value="#004F8B"/>
    </inkml:brush>
  </inkml:definitions>
  <inkml:trace contextRef="#ctx0" brushRef="#br0">129 14 2303 0 0,'-5'0'12274'0'0,"-21"7"-9673"0"0,19-2-2334 0 0,1 0 0 0 0,-1 0 0 0 0,1 0 0 0 0,0 1 0 0 0,0-1 0 0 0,1 1 0 0 0,-1 1 0 0 0,1-1 0 0 0,1 1 0 0 0,-1 0 0 0 0,1 0 0 0 0,0 0 0 0 0,1 1 0 0 0,0-1 0 0 0,0 1 0 0 0,1 0 0 0 0,-3 12 0 0 0,2-6-55 0 0,0 1 0 0 0,1 0 1 0 0,1 0-1 0 0,0 0 1 0 0,1 0-1 0 0,0 0 0 0 0,1 0 1 0 0,6 25-1 0 0,-4-30-148 0 0,0 0 1 0 0,1 0-1 0 0,0-1 1 0 0,1 0-1 0 0,-1 1 0 0 0,2-2 1 0 0,-1 1-1 0 0,1-1 0 0 0,1 0 1 0 0,0 0-1 0 0,0 0 0 0 0,0-1 1 0 0,1 0-1 0 0,15 10 0 0 0,-18-14-13 0 0,1 1 0 0 0,-1-2-1 0 0,1 1 1 0 0,0-1 0 0 0,-1 1-1 0 0,1-1 1 0 0,0-1 0 0 0,0 1-1 0 0,0-1 1 0 0,0 0 0 0 0,1-1-1 0 0,-1 0 1 0 0,0 0 0 0 0,0 0-1 0 0,0 0 1 0 0,0-1 0 0 0,0 0-1 0 0,0 0 1 0 0,0-1 0 0 0,0 0-1 0 0,0 0 1 0 0,0 0 0 0 0,-1-1-1 0 0,1 0 1 0 0,7-5 0 0 0,-7 4 15 0 0,0 0 1 0 0,-1 0-1 0 0,0-1 1 0 0,0 0-1 0 0,0 0 1 0 0,-1 0-1 0 0,0-1 1 0 0,0 1-1 0 0,0-1 1 0 0,0 0-1 0 0,-1 0 1 0 0,0-1-1 0 0,0 1 1 0 0,2-11-1 0 0,-2 6-7 0 0,-1 0 0 0 0,-1 0 0 0 0,0-1 0 0 0,0 1-1 0 0,-1 0 1 0 0,0-1 0 0 0,-1 1 0 0 0,-3-17 0 0 0,0 10-13 0 0,-1 0 0 0 0,-1 0 0 0 0,0 0 0 0 0,-1 1-1 0 0,-1 0 1 0 0,-1 0 0 0 0,0 1 0 0 0,-1 0 0 0 0,-1 0 0 0 0,-22-24 0 0 0,30 37-50 0 0,0 1 1 0 0,1-1-1 0 0,-1 1 1 0 0,0 0-1 0 0,-1 0 1 0 0,1 0-1 0 0,0 1 0 0 0,0-1 1 0 0,-1 1-1 0 0,1 0 1 0 0,-1 0-1 0 0,1 0 1 0 0,-1 0-1 0 0,1 0 1 0 0,-1 1-1 0 0,0 0 1 0 0,1-1-1 0 0,-1 1 1 0 0,-4 1-1 0 0,4 0-219 0 0,1-1 0 0 0,0 1 0 0 0,0 0 0 0 0,0 0 0 0 0,1 0 0 0 0,-1 1 0 0 0,0-1 0 0 0,0 1 0 0 0,1-1 0 0 0,-1 1 0 0 0,0 0 0 0 0,1 0 0 0 0,0 0 0 0 0,-4 4 0 0 0,0 3-2004 0 0</inkml:trace>
</inkml:ink>
</file>

<file path=ppt/ink/ink15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187"/>
    </inkml:context>
    <inkml:brush xml:id="br0">
      <inkml:brushProperty name="width" value="0.1" units="cm"/>
      <inkml:brushProperty name="height" value="0.1" units="cm"/>
      <inkml:brushProperty name="color" value="#008C3A"/>
    </inkml:brush>
  </inkml:definitions>
  <inkml:trace contextRef="#ctx0" brushRef="#br0">4 445 4143 0 0,'0'-1'319'0'0,"3"-3"307"0"0,-1 0 1 0 0,0-1-1 0 0,0 1 0 0 0,0-1 1 0 0,0 0-1 0 0,-1 0 0 0 0,0 1 1 0 0,0-1-1 0 0,0 0 0 0 0,0 0 1 0 0,-1 0-1 0 0,0-7 0 0 0,-11-60 5476 0 0,8 59-5142 0 0,0 0 0 0 0,1 0 1 0 0,0-22-1 0 0,2 23-690 0 0,1 1 0 0 0,1 0 0 0 0,0-1 0 0 0,1 1 0 0 0,0 0 0 0 0,0 0 0 0 0,1 1 0 0 0,0-1 0 0 0,1 1-1 0 0,1 0 1 0 0,12-19 0 0 0,-13 22-204 0 0,1 1 0 0 0,0-1 0 0 0,1 1 0 0 0,-1 1 0 0 0,1-1 0 0 0,0 1 0 0 0,0 0 0 0 0,1 1 0 0 0,-1-1 0 0 0,1 2 0 0 0,0-1 0 0 0,0 1 0 0 0,0 0 0 0 0,1 1 0 0 0,-1 0 0 0 0,12-2 0 0 0,-9 3-20 0 0,0 0-1 0 0,0 0 1 0 0,-1 1-1 0 0,1 0 0 0 0,0 1 1 0 0,0 0-1 0 0,0 1 0 0 0,0 0 1 0 0,17 6-1 0 0,-22-5-37 0 0,-1-1 0 0 0,1 1 0 0 0,-1 1 0 0 0,0-1 0 0 0,0 1 0 0 0,0-1 1 0 0,0 1-1 0 0,-1 1 0 0 0,1-1 0 0 0,-1 1 0 0 0,0-1 0 0 0,0 1 0 0 0,-1 0 0 0 0,0 1 0 0 0,0-1 0 0 0,0 1 0 0 0,0-1 0 0 0,2 10 0 0 0,2 5 19 0 0,0 1-1 0 0,-2 0 0 0 0,0 0 1 0 0,-2 1-1 0 0,0-1 1 0 0,-1 1-1 0 0,-2 0 1 0 0,0-1-1 0 0,-1 1 1 0 0,-1 0-1 0 0,-1-1 1 0 0,-1 1-1 0 0,-1-1 0 0 0,-1 0 1 0 0,0 0-1 0 0,-2-1 1 0 0,0 0-1 0 0,-21 34 1 0 0,-28 35-113 0 0,-107 126 1 0 0,164-215 85 0 0,-1 0 0 0 0,1 1 0 0 0,-1-1 1 0 0,1 1-1 0 0,0-1 0 0 0,-1 0 0 0 0,1 1 0 0 0,-1-1 0 0 0,1 1 0 0 0,0-1 0 0 0,0 1 0 0 0,-1-1 1 0 0,1 1-1 0 0,0 0 0 0 0,0-1 0 0 0,0 1 0 0 0,-1-1 0 0 0,1 1 0 0 0,0-1 0 0 0,0 1 1 0 0,0 0-1 0 0,0-1 0 0 0,0 1 0 0 0,0-1 0 0 0,0 1 0 0 0,0 0 0 0 0,1-1 0 0 0,-1 1 0 0 0,0 0 1 0 0,17 5-8 0 0,37-10 45 0 0,-41 3 18 0 0,544-10-1131 0 0,-546 11 331 0 0,0-1 0 0 0,0 0-1 0 0,0-1 1 0 0,0 0 0 0 0,0 0-1 0 0,-1-1 1 0 0,1-1 0 0 0,14-6 0 0 0,10-9-1414 0 0</inkml:trace>
</inkml:ink>
</file>

<file path=ppt/ink/ink15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3.809"/>
    </inkml:context>
    <inkml:brush xml:id="br0">
      <inkml:brushProperty name="width" value="0.1" units="cm"/>
      <inkml:brushProperty name="height" value="0.1" units="cm"/>
      <inkml:brushProperty name="color" value="#008C3A"/>
    </inkml:brush>
  </inkml:definitions>
  <inkml:trace contextRef="#ctx0" brushRef="#br0">54 181 4607 0 0,'-17'-9'-328'0'0,"-12"-14"6277"0"0,29 22-5653 0 0,-1 0 0 0 0,0 0 0 0 0,1 1 0 0 0,-1-1 0 0 0,0 0 0 0 0,1 0 0 0 0,-1 0 0 0 0,1 0 0 0 0,-1 0 0 0 0,1 0 0 0 0,0 0 0 0 0,-1 0 0 0 0,1 0 1 0 0,0 0-1 0 0,0 0 0 0 0,0 0 0 0 0,-1 0 0 0 0,1 0 0 0 0,0 0 0 0 0,1-1 0 0 0,-1 1-172 0 0,1 0 0 0 0,0 0 0 0 0,-1 0 0 0 0,1 0 0 0 0,0 0 1 0 0,0 0-1 0 0,0 1 0 0 0,0-1 0 0 0,0 0 0 0 0,0 0 0 0 0,0 1 1 0 0,0-1-1 0 0,0 0 0 0 0,0 1 0 0 0,0-1 0 0 0,0 1 1 0 0,0 0-1 0 0,0-1 0 0 0,1 1 0 0 0,-1 0 0 0 0,0 0 0 0 0,2-1 1 0 0,43-5 751 0 0,1 1 0 0 0,0 2 0 0 0,48 4 0 0 0,24-2 190 0 0,284-13 1166 0 0,217-10-771 0 0,-457 16-1293 0 0,254-27 107 0 0,-383 28-260 0 0,-25 4-36 0 0,0 1 0 0 0,1 0 0 0 0,-1 1 0 0 0,0 0 0 0 0,20 0 0 0 0,-29 1-7 0 0,1 0 0 0 0,-1 0 0 0 0,1 0-1 0 0,-1 0 1 0 0,1 0 0 0 0,0 0-1 0 0,-1 0 1 0 0,1 0 0 0 0,-1 0 0 0 0,1 1-1 0 0,-1-1 1 0 0,1 0 0 0 0,-1 0 0 0 0,1 1-1 0 0,-1-1 1 0 0,1 0 0 0 0,-1 0-1 0 0,1 1 1 0 0,-1-1 0 0 0,0 1 0 0 0,1-1-1 0 0,-1 0 1 0 0,0 1 0 0 0,1-1-1 0 0,-1 1 1 0 0,0-1 0 0 0,1 1 0 0 0,-1-1-1 0 0,0 1 1 0 0,0-1 0 0 0,1 2 0 0 0,-9 14-1214 0 0,-24 11-1930 0 0,15-16 1217 0 0</inkml:trace>
</inkml:ink>
</file>

<file path=ppt/ink/ink15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4.576"/>
    </inkml:context>
    <inkml:brush xml:id="br0">
      <inkml:brushProperty name="width" value="0.1" units="cm"/>
      <inkml:brushProperty name="height" value="0.1" units="cm"/>
      <inkml:brushProperty name="color" value="#008C3A"/>
    </inkml:brush>
  </inkml:definitions>
  <inkml:trace contextRef="#ctx0" brushRef="#br0">131 13 8751 0 0,'0'0'202'0'0,"0"-1"-1"0"0,0 0 0 0 0,0 1 0 0 0,0-1 0 0 0,-1 1 0 0 0,1-1 1 0 0,0 0-1 0 0,0 1 0 0 0,-1-1 0 0 0,1 1 0 0 0,0-1 0 0 0,-1 1 1 0 0,1-1-1 0 0,-1 0 201 0 0,0 1-201 0 0,1-1 0 0 0,-1 1 0 0 0,1 0 1 0 0,-1-1-1 0 0,1 1 0 0 0,-1 0 0 0 0,1-1 0 0 0,-1 1 0 0 0,0 0 1 0 0,0-1-1 0 0,1 2-47 0 0,-1-1 0 0 0,1 0 0 0 0,-1 1 1 0 0,1-1-1 0 0,0 0 0 0 0,-1 1 0 0 0,1-1 0 0 0,-1 1 0 0 0,1-1 1 0 0,0 0-1 0 0,0 1 0 0 0,-1-1 0 0 0,1 1 0 0 0,0-1 1 0 0,0 1-1 0 0,0-1 0 0 0,-1 1 0 0 0,1-1 0 0 0,0 1 0 0 0,0-1 1 0 0,0 1-1 0 0,0-1 0 0 0,0 1 0 0 0,0-1 0 0 0,0 1 0 0 0,0-1 1 0 0,0 1-1 0 0,0-1 0 0 0,0 1 0 0 0,0-1 0 0 0,1 2 1 0 0,4 58 883 0 0,-2 1 0 0 0,-3-1 0 0 0,-9 67 1 0 0,-38 204-291 0 0,-12 112-287 0 0,53-366-438 0 0,4 1 1 0 0,4-1-1 0 0,18 133 0 0 0,-16-188 74 0 0,0 0 0 0 0,2 0-1 0 0,0 0 1 0 0,18 38 0 0 0,-21-53-45 0 0,1 0 0 0 0,0 0 0 0 0,0-1 0 0 0,0 0 0 0 0,1 0 0 0 0,0 0 0 0 0,1-1 0 0 0,-1 1-1 0 0,1-1 1 0 0,0 0 0 0 0,0-1 0 0 0,0 0 0 0 0,1 0 0 0 0,0 0 0 0 0,-1-1 0 0 0,1 1 0 0 0,15 3 0 0 0,13 1 109 0 0,0-2 1 0 0,1-1-1 0 0,0-2 0 0 0,39-2 0 0 0,149-15 156 0 0,-65 1-260 0 0,-16 5-32 0 0,226-6 26 0 0,233 3-51 0 0,31-11 0 0 0,-564 16 0 0 0,-46 3 0 0 0,1 1 0 0 0,33 2 0 0 0,-51 1 12 0 0,-4-1 36 0 0,2 0-23 0 0,-2 0 39 0 0,3 0 3 0 0,1 0-3 0 0,-2 1-20 0 0,0-2 1649 0 0,-2 1-2310 0 0,-1-1 361 0 0,1 0 1 0 0,-1 0 0 0 0,1 0 0 0 0,-1 0 0 0 0,0 0 0 0 0,1 0 0 0 0,-1 0-1 0 0,0 0 1 0 0,0 0 0 0 0,0 0 0 0 0,0-1 0 0 0,1-1 0 0 0,4-9-1868 0 0</inkml:trace>
</inkml:ink>
</file>

<file path=ppt/ink/ink15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09:05.046"/>
    </inkml:context>
    <inkml:brush xml:id="br0">
      <inkml:brushProperty name="width" value="0.1" units="cm"/>
      <inkml:brushProperty name="height" value="0.1" units="cm"/>
      <inkml:brushProperty name="color" value="#008C3A"/>
    </inkml:brush>
  </inkml:definitions>
  <inkml:trace contextRef="#ctx0" brushRef="#br0">44 157 10911 0 0,'-7'-38'1056'0'0,"-9"-36"-494"0"0,-4 29 7780 0 0,25 70-7501 0 0,-2 0 0 0 0,1 30 0 0 0,2 11-427 0 0,41 239 1353 0 0,20 166-883 0 0,-19 64-472 0 0,-19-189 119 0 0,-27-326-444 0 0,12 89 610 0 0,-13-108-750 0 0,-1 0-1 0 0,0 0 1 0 0,1 0 0 0 0,0 0 0 0 0,-1 0 0 0 0,1 0 0 0 0,-1 0 0 0 0,1 0 0 0 0,0 0-1 0 0,0-1 1 0 0,0 1 0 0 0,-1 0 0 0 0,1-1 0 0 0,0 1 0 0 0,0 0 0 0 0,0-1-1 0 0,0 1 1 0 0,0-1 0 0 0,2 1 0 0 0,5 0-607 0 0</inkml:trace>
</inkml:ink>
</file>

<file path=ppt/ink/ink15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2.316"/>
    </inkml:context>
    <inkml:brush xml:id="br0">
      <inkml:brushProperty name="width" value="0.1" units="cm"/>
      <inkml:brushProperty name="height" value="0.1" units="cm"/>
      <inkml:brushProperty name="color" value="#008C3A"/>
    </inkml:brush>
  </inkml:definitions>
  <inkml:trace contextRef="#ctx0" brushRef="#br0">7 30 5063 0 0,'3'-10'9903'0'0,"2"-10"-5987"0"0,-8 48 616 0 0,-5 51-3662 0 0,5-23-626 0 0,2 0 0 0 0,3-1 0 0 0,2 1 0 0 0,3 0 0 0 0,2-1 0 0 0,27 90 0 0 0,-36-143-242 0 0,1 0 1 0 0,-1 0-1 0 0,1 0 0 0 0,0 0 0 0 0,0 0 0 0 0,0-1 0 0 0,0 1 0 0 0,0 0 0 0 0,0-1 0 0 0,0 1 0 0 0,1-1 0 0 0,-1 1 0 0 0,0-1 0 0 0,1 1 0 0 0,-1-1 0 0 0,4 2 0 0 0,15 3-2726 0 0,-12-5 1276 0 0</inkml:trace>
</inkml:ink>
</file>

<file path=ppt/ink/ink15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2.933"/>
    </inkml:context>
    <inkml:brush xml:id="br0">
      <inkml:brushProperty name="width" value="0.1" units="cm"/>
      <inkml:brushProperty name="height" value="0.1" units="cm"/>
      <inkml:brushProperty name="color" value="#008C3A"/>
    </inkml:brush>
  </inkml:definitions>
  <inkml:trace contextRef="#ctx0" brushRef="#br0">8 295 11231 0 0,'1'-8'837'0'0,"0"0"-1"0"0,-1 0 1 0 0,-1 0 0 0 0,1 0-1 0 0,-3-12 1 0 0,2 16-504 0 0,-1-1 1 0 0,2 1-1 0 0,-1-1 0 0 0,0 1 1 0 0,1-1-1 0 0,0 0 1 0 0,0 1-1 0 0,0-1 1 0 0,1 0-1 0 0,0 1 0 0 0,0-1 1 0 0,0 1-1 0 0,0-1 1 0 0,0 1-1 0 0,1 0 0 0 0,0-1 1 0 0,0 1-1 0 0,0 0 1 0 0,6-7-1 0 0,12-13 565 0 0,39-34 1 0 0,-51 51-787 0 0,0 0 0 0 0,1 1 0 0 0,-1 0 1 0 0,1 1-1 0 0,0 0 0 0 0,0 0 0 0 0,1 1 0 0 0,-1 0 1 0 0,11-2-1 0 0,-17 5-94 0 0,-1 1-1 0 0,1-1 1 0 0,0 1 0 0 0,0 0 0 0 0,-1 0 0 0 0,1 0 0 0 0,0 1-1 0 0,0-1 1 0 0,-1 1 0 0 0,1-1 0 0 0,0 1 0 0 0,-1 0 0 0 0,1 0-1 0 0,-1 0 1 0 0,1 1 0 0 0,-1-1 0 0 0,1 0 0 0 0,2 3 0 0 0,-1 0 5 0 0,1 0 0 0 0,-1 1 0 0 0,0-1 1 0 0,0 1-1 0 0,0 0 0 0 0,-1 0 0 0 0,0 0 1 0 0,4 7-1 0 0,-2-1 18 0 0,-1 0 0 0 0,0 0-1 0 0,0 0 1 0 0,-1 0 0 0 0,0 1 0 0 0,-1-1 0 0 0,0 1 0 0 0,-1 16 0 0 0,-2-15-21 0 0,-1-1 0 0 0,-1 0 1 0 0,0 0-1 0 0,0 0 0 0 0,-2 0 0 0 0,1-1 1 0 0,-1 0-1 0 0,-1 0 0 0 0,-11 18 0 0 0,-5 2 62 0 0,-47 53-1 0 0,67-83-81 0 0,1 1-1 0 0,-1 0 1 0 0,0 0 0 0 0,0 0-1 0 0,1 0 1 0 0,-1 0-1 0 0,1 0 1 0 0,-1 0 0 0 0,1 0-1 0 0,0 1 1 0 0,0-1 0 0 0,0 1-1 0 0,0-1 1 0 0,1 1-1 0 0,-1-1 1 0 0,1 1 0 0 0,-1-1-1 0 0,1 1 1 0 0,0-1-1 0 0,0 1 1 0 0,0-1 0 0 0,0 1-1 0 0,1 0 1 0 0,-1-1 0 0 0,1 1-1 0 0,-1-1 1 0 0,3 5-1 0 0,1 4 2 0 0,1 0 0 0 0,1 0 1 0 0,0-1-1 0 0,0 1 0 0 0,1-1 0 0 0,0-1 0 0 0,1 1 0 0 0,0-1 0 0 0,0-1 0 0 0,1 0 0 0 0,16 12 0 0 0,10 4 14 0 0,1-2-1 0 0,40 18 1 0 0,38 23 3 0 0,-106-58-252 0 0,0 0 1 0 0,1-1-1 0 0,-1 0 0 0 0,1 0 0 0 0,13 3 0 0 0,-6-3-539 0 0</inkml:trace>
</inkml:ink>
</file>

<file path=ppt/ink/ink15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5.244"/>
    </inkml:context>
    <inkml:brush xml:id="br0">
      <inkml:brushProperty name="width" value="0.1" units="cm"/>
      <inkml:brushProperty name="height" value="0.1" units="cm"/>
      <inkml:brushProperty name="color" value="#008C3A"/>
    </inkml:brush>
  </inkml:definitions>
  <inkml:trace contextRef="#ctx0" brushRef="#br0">319 88 2759 0 0,'2'-12'8513'0'0,"2"-15"-3255"0"0,-4 25-5058 0 0,0 0-1 0 0,0 0 1 0 0,0 0 0 0 0,0 0 0 0 0,-1 0 0 0 0,1-1-1 0 0,-1 1 1 0 0,1 0 0 0 0,-1 0 0 0 0,0 0-1 0 0,0 0 1 0 0,0 1 0 0 0,0-1 0 0 0,0 0 0 0 0,0 0-1 0 0,-1 0 1 0 0,1 1 0 0 0,-1-1 0 0 0,1 1-1 0 0,-1-1 1 0 0,1 1 0 0 0,-5-3 0 0 0,4 4-80 0 0,-1-1 0 0 0,1 0 0 0 0,-1 1 0 0 0,0 0 1 0 0,1-1-1 0 0,-1 1 0 0 0,0 0 0 0 0,1 1 0 0 0,-1-1 0 0 0,0 0 0 0 0,1 1 0 0 0,-1-1 1 0 0,1 1-1 0 0,-1 0 0 0 0,-3 1 0 0 0,-9 5 0 0 0,1 1 0 0 0,0 0 0 0 0,0 1 0 0 0,-20 18 0 0 0,19-15-80 0 0,0 2 1 0 0,2 0-1 0 0,-1 1 0 0 0,2 0 1 0 0,0 1-1 0 0,1 0 0 0 0,1 1 0 0 0,0 0 1 0 0,1 0-1 0 0,1 1 0 0 0,1 0 1 0 0,0 1-1 0 0,2 0 0 0 0,0 0 1 0 0,1 0-1 0 0,1 1 0 0 0,-2 36 0 0 0,5-49-34 0 0,1 0-1 0 0,0 0 1 0 0,0 1-1 0 0,0-1 0 0 0,1 0 1 0 0,0-1-1 0 0,0 1 0 0 0,1 0 1 0 0,0-1-1 0 0,0 1 0 0 0,0-1 1 0 0,1 0-1 0 0,0 0 0 0 0,0 0 1 0 0,6 6-1 0 0,-3-6 11 0 0,0 0 0 0 0,1 0 0 0 0,-1 0 1 0 0,1-1-1 0 0,0 0 0 0 0,0-1 0 0 0,1 0 0 0 0,0 0 0 0 0,-1-1 0 0 0,14 4 0 0 0,0-3 45 0 0,-1 0 0 0 0,1-2 0 0 0,0 0-1 0 0,0-1 1 0 0,0-2 0 0 0,-1 0 0 0 0,1-1 0 0 0,0-1-1 0 0,24-7 1 0 0,-20 3 4 0 0,0 0 1 0 0,-1-2-1 0 0,1-2 0 0 0,28-15 0 0 0,-43 19-34 0 0,0 0 0 0 0,0-1 0 0 0,-1 0 0 0 0,0 0 1 0 0,0-1-1 0 0,-1-1 0 0 0,0 0 0 0 0,-1 0 0 0 0,0 0 0 0 0,10-20 0 0 0,-12 20-23 0 0,0 0-1 0 0,-2-1 1 0 0,1 0 0 0 0,-1 0-1 0 0,-1 0 1 0 0,0 0 0 0 0,0-1-1 0 0,-1 0 1 0 0,-1 1 0 0 0,0-1-1 0 0,0 0 1 0 0,-1 1-1 0 0,-1-1 1 0 0,-3-21 0 0 0,1 23 59 0 0,0 0 0 0 0,-1 0 0 0 0,0 0 0 0 0,-1 1 0 0 0,1-1 0 0 0,-2 1 0 0 0,1 0 0 0 0,-2 1 0 0 0,1 0 0 0 0,-1 0 0 0 0,0 0 0 0 0,0 1 1 0 0,-1-1-1 0 0,0 2 0 0 0,-1-1 0 0 0,-14-7 0 0 0,10 6-43 0 0,-1 1 1 0 0,1 0 0 0 0,-2 1-1 0 0,1 1 1 0 0,-1 0 0 0 0,1 1-1 0 0,-1 1 1 0 0,0 0 0 0 0,0 1-1 0 0,-1 1 1 0 0,1 0 0 0 0,0 1-1 0 0,-1 0 1 0 0,1 2 0 0 0,0 0-1 0 0,0 0 1 0 0,-15 5 0 0 0,29-6-55 0 0,1-1-1 0 0,-1 1 1 0 0,1-1 0 0 0,-1 0 0 0 0,1 1 0 0 0,-1-1-1 0 0,1 1 1 0 0,0-1 0 0 0,-1 1 0 0 0,1-1 0 0 0,0 1-1 0 0,0-1 1 0 0,-1 1 0 0 0,1-1 0 0 0,0 1 0 0 0,0 0-1 0 0,0-1 1 0 0,-1 1 0 0 0,1-1 0 0 0,0 1-1 0 0,0 0 1 0 0,0-1 0 0 0,0 1 0 0 0,0 0 0 0 0,0-1-1 0 0,0 1 1 0 0,1-1 0 0 0,-1 1 0 0 0,0 0 0 0 0,0-1-1 0 0,0 1 1 0 0,1-1 0 0 0,-1 1 0 0 0,0-1 0 0 0,0 1-1 0 0,1-1 1 0 0,-1 1 0 0 0,0-1 0 0 0,2 2 0 0 0,12 18-4761 0 0</inkml:trace>
</inkml:ink>
</file>

<file path=ppt/ink/ink15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5.977"/>
    </inkml:context>
    <inkml:brush xml:id="br0">
      <inkml:brushProperty name="width" value="0.1" units="cm"/>
      <inkml:brushProperty name="height" value="0.1" units="cm"/>
      <inkml:brushProperty name="color" value="#008C3A"/>
    </inkml:brush>
  </inkml:definitions>
  <inkml:trace contextRef="#ctx0" brushRef="#br0">271 71 5983 0 0,'0'0'464'0'0,"1"-1"-305"0"0,11-20 7280 0 0,-16 1-5157 0 0,3 17-2072 0 0,-1 1 0 0 0,1 0 1 0 0,-1 0-1 0 0,0 0 0 0 0,0 0 0 0 0,0 1 0 0 0,0-1 0 0 0,-1 0 0 0 0,1 1 0 0 0,0-1 1 0 0,-1 1-1 0 0,1 0 0 0 0,-1 0 0 0 0,1 0 0 0 0,-1 0 0 0 0,0 0 0 0 0,1 1 0 0 0,-1-1 0 0 0,0 1 1 0 0,1 0-1 0 0,-1-1 0 0 0,0 1 0 0 0,0 0 0 0 0,1 1 0 0 0,-1-1 0 0 0,0 0 0 0 0,0 1 0 0 0,-4 1 1 0 0,-8 3-66 0 0,-1 0 0 0 0,1 1 1 0 0,-24 12-1 0 0,22-10 219 0 0,8-4-321 0 0,-3 1 73 0 0,1 1 0 0 0,0 0 0 0 0,0 0 0 0 0,1 1 0 0 0,-12 9-1 0 0,21-15-101 0 0,-1 0 0 0 0,1 1-1 0 0,-1-1 1 0 0,1 1-1 0 0,0-1 1 0 0,-1 1-1 0 0,1 0 1 0 0,0-1 0 0 0,0 1-1 0 0,0 0 1 0 0,1 0-1 0 0,-1 0 1 0 0,0-1-1 0 0,1 1 1 0 0,-1 0 0 0 0,1 0-1 0 0,-1 0 1 0 0,1 0-1 0 0,0 0 1 0 0,0 0-1 0 0,0 0 1 0 0,0 0-1 0 0,0 0 1 0 0,1 0 0 0 0,-1 0-1 0 0,1 0 1 0 0,-1 0-1 0 0,1 0 1 0 0,0 0-1 0 0,-1 0 1 0 0,1-1 0 0 0,0 1-1 0 0,0 0 1 0 0,0 0-1 0 0,0-1 1 0 0,1 1-1 0 0,-1-1 1 0 0,0 1 0 0 0,3 1-1 0 0,5 6 13 0 0,0-1 0 0 0,1 0 0 0 0,0 0-1 0 0,1-1 1 0 0,0 0 0 0 0,0-1 0 0 0,0 0 0 0 0,16 5-1 0 0,106 30 38 0 0,-26-9-17 0 0,-95-27-15 0 0,1 0-1 0 0,-1 1 1 0 0,-1 1-1 0 0,1 0 1 0 0,-1 0-1 0 0,0 1 1 0 0,-1 1-1 0 0,10 9 1 0 0,-17-15-11 0 0,0-1 1 0 0,-1 1-1 0 0,1 0 0 0 0,-1 1 1 0 0,1-1-1 0 0,-1 0 1 0 0,0 1-1 0 0,0-1 1 0 0,-1 1-1 0 0,1 0 1 0 0,-1-1-1 0 0,0 1 0 0 0,0 0 1 0 0,0 0-1 0 0,0 0 1 0 0,-1 0-1 0 0,1 0 1 0 0,-1 0-1 0 0,0 0 1 0 0,0 0-1 0 0,0 0 0 0 0,-1 0 1 0 0,0 0-1 0 0,0 0 1 0 0,0 0-1 0 0,0-1 1 0 0,0 1-1 0 0,-1 0 1 0 0,1 0-1 0 0,-5 6 0 0 0,1-5 69 0 0,1 1-1 0 0,-1-1 1 0 0,0 0-1 0 0,0 0 0 0 0,-1-1 1 0 0,1 0-1 0 0,-1 0 1 0 0,0 0-1 0 0,0 0 0 0 0,0-1 1 0 0,-8 3-1 0 0,-80 25 536 0 0,50-18-351 0 0,24-6-158 0 0,0-1 0 0 0,-1 0 1 0 0,0-2-1 0 0,1-1 0 0 0,-37 2 1 0 0,56-5-135 0 0,1 0 1 0 0,0 0-1 0 0,0 1 1 0 0,0-1-1 0 0,0 0 1 0 0,0 0-1 0 0,-1 0 0 0 0,1 0 1 0 0,0 0-1 0 0,0 0 1 0 0,0 0-1 0 0,0 1 1 0 0,-1-1-1 0 0,1 0 1 0 0,0 0-1 0 0,0 0 1 0 0,0 0-1 0 0,-1 0 1 0 0,1 0-1 0 0,0 0 0 0 0,0 0 1 0 0,0 0-1 0 0,-1 0 1 0 0,1 0-1 0 0,0 0 1 0 0,0 0-1 0 0,0 0 1 0 0,0 0-1 0 0,-1 0 1 0 0,1-1-1 0 0,0 1 1 0 0,0 0-1 0 0,0 0 0 0 0,-1 0 1 0 0,1 0-1 0 0,0 0 1 0 0,0 0-1 0 0,0 0 1 0 0,0-1-1 0 0,0 1 1 0 0,-1 0-1 0 0,1 0 1 0 0,0 0-1 0 0,0 0 1 0 0,0-1-1 0 0,0 1 1 0 0,0 0-1 0 0,0 0 0 0 0,0 0 1 0 0,0 0-1 0 0,0-1 1 0 0,0 1-1 0 0,0 0 1 0 0,0 0-1 0 0,-1 0 1 0 0,1-1-1 0 0,0 1 1 0 0,0 0-1 0 0,1 0 1 0 0,-1 0-1 0 0,0-1 0 0 0</inkml:trace>
</inkml:ink>
</file>

<file path=ppt/ink/ink15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6.802"/>
    </inkml:context>
    <inkml:brush xml:id="br0">
      <inkml:brushProperty name="width" value="0.1" units="cm"/>
      <inkml:brushProperty name="height" value="0.1" units="cm"/>
      <inkml:brushProperty name="color" value="#008C3A"/>
    </inkml:brush>
  </inkml:definitions>
  <inkml:trace contextRef="#ctx0" brushRef="#br0">64 0 8287 0 0,'0'0'4667'0'0,"-9"20"-1383"0"0,-3 14-1828 0 0,1 1 0 0 0,2 0 0 0 0,-8 66 0 0 0,13-52-893 0 0,3-1 0 0 0,1 1 0 0 0,2-1 0 0 0,14 74-1 0 0,-14-106-912 0 0,12 50 1453 0 0,-13-64-1262 0 0,-1 0 1 0 0,1-1-1 0 0,-1 1 1 0 0,1 0-1 0 0,0-1 1 0 0,-1 1-1 0 0,1 0 1 0 0,0-1 0 0 0,0 1-1 0 0,0-1 1 0 0,0 0-1 0 0,0 1 1 0 0,1-1-1 0 0,-1 0 1 0 0,0 0-1 0 0,1 1 1 0 0,-1-1-1 0 0,1 0 1 0 0,-1 0 0 0 0,1-1-1 0 0,-1 1 1 0 0,1 0-1 0 0,-1 0 1 0 0,1-1-1 0 0,0 1 1 0 0,0-1-1 0 0,-1 0 1 0 0,1 1-1 0 0,0-1 1 0 0,1 0 0 0 0</inkml:trace>
</inkml:ink>
</file>

<file path=ppt/ink/ink15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7.275"/>
    </inkml:context>
    <inkml:brush xml:id="br0">
      <inkml:brushProperty name="width" value="0.1" units="cm"/>
      <inkml:brushProperty name="height" value="0.1" units="cm"/>
      <inkml:brushProperty name="color" value="#008C3A"/>
    </inkml:brush>
  </inkml:definitions>
  <inkml:trace contextRef="#ctx0" brushRef="#br0">2 229 4607 0 0,'-1'-8'985'0'0,"1"0"-1"0"0,0-1 1 0 0,0 1-1 0 0,1 0 1 0 0,0-1-1 0 0,0 1 0 0 0,1 0 1 0 0,0 0-1 0 0,0 0 1 0 0,1 0-1 0 0,0 0 1 0 0,0 0-1 0 0,8-10 0 0 0,-6 10-597 0 0,0 1-1 0 0,1 0 1 0 0,0 0-1 0 0,1 1 1 0 0,-1 0-1 0 0,1 0 1 0 0,0 0-1 0 0,1 1 1 0 0,0 0-1 0 0,-1 1 1 0 0,2-1-1 0 0,8-2 1 0 0,-3 1-140 0 0,-1 2 0 0 0,1 0 0 0 0,-1 0 0 0 0,1 1 0 0 0,0 1 0 0 0,1 0 0 0 0,-1 1 0 0 0,25 2 0 0 0,-35-1-221 0 0,1 0 0 0 0,-1 1 0 0 0,0 0 0 0 0,0 0 0 0 0,1 0 0 0 0,-1 0-1 0 0,0 0 1 0 0,0 1 0 0 0,0 0 0 0 0,0 0 0 0 0,-1 0 0 0 0,1 0 0 0 0,0 1 0 0 0,-1-1 0 0 0,1 1 0 0 0,-1 0 0 0 0,0 0 0 0 0,0 0 0 0 0,0 1 0 0 0,-1-1 0 0 0,1 1 0 0 0,-1-1 0 0 0,0 1 0 0 0,0 0 0 0 0,0 0 0 0 0,0 0-1 0 0,-1 0 1 0 0,1 0 0 0 0,-1 0 0 0 0,0 0 0 0 0,0 1 0 0 0,-1-1 0 0 0,1 5 0 0 0,-2 4-6 0 0,0-1 0 0 0,-1 1 1 0 0,-1-1-1 0 0,0 0 0 0 0,-1 0 0 0 0,0 0 0 0 0,0 0 0 0 0,-1-1 0 0 0,-1 1 1 0 0,0-1-1 0 0,-10 13 0 0 0,6-7 11 0 0,0 2 1 0 0,-13 34-1 0 0,20-44-31 0 0,0 0 0 0 0,1 1 0 0 0,0-1 0 0 0,0 1 0 0 0,1 0 0 0 0,1-1 0 0 0,0 1 0 0 0,0 0 0 0 0,1-1 0 0 0,0 1 0 0 0,0 0 0 0 0,4 10 0 0 0,-3-14 0 0 0,1 1 0 0 0,0 0 0 0 0,1-1 0 0 0,-1 1 0 0 0,1-1 0 0 0,0 0 0 0 0,1-1 0 0 0,0 1 0 0 0,0-1 0 0 0,0 0 0 0 0,0 0 0 0 0,1 0 0 0 0,0-1 0 0 0,0 1 0 0 0,0-2 0 0 0,12 7 0 0 0,61 18-825 0 0,-66-25 454 0 0,0 1 0 0 0,0 1-1 0 0,0 0 1 0 0,0 1 0 0 0,-1 0-1 0 0,19 12 1 0 0,-23-12-1941 0 0</inkml:trace>
</inkml:ink>
</file>

<file path=ppt/ink/ink1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2"/>
    </inkml:context>
    <inkml:brush xml:id="br0">
      <inkml:brushProperty name="width" value="0.1" units="cm"/>
      <inkml:brushProperty name="height" value="0.1" units="cm"/>
      <inkml:brushProperty name="color" value="#004F8B"/>
    </inkml:brush>
  </inkml:definitions>
  <inkml:trace contextRef="#ctx0" brushRef="#br0">12 21 5527 0 0,'-11'-21'17693'0'0,"111"91"-15507"0"0,157 141-1 0 0,-240-193-2498 0 0,17 18-1035 0 0,-32-34 1253 0 0,0-1 1 0 0,0 1-1 0 0,0-1 0 0 0,0 1 0 0 0,0-1 1 0 0,0 0-1 0 0,0 0 0 0 0,0 0 0 0 0,1 0 0 0 0,-1 0 1 0 0,0 0-1 0 0,1-1 0 0 0,-1 1 0 0 0,1-1 1 0 0,3 1-1 0 0,0-2-1592 0 0</inkml:trace>
</inkml:ink>
</file>

<file path=ppt/ink/ink15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9.455"/>
    </inkml:context>
    <inkml:brush xml:id="br0">
      <inkml:brushProperty name="width" value="0.1" units="cm"/>
      <inkml:brushProperty name="height" value="0.1" units="cm"/>
      <inkml:brushProperty name="color" value="#008C3A"/>
    </inkml:brush>
  </inkml:definitions>
  <inkml:trace contextRef="#ctx0" brushRef="#br0">279 64 5983 0 0,'1'-14'1563'0'0,"-1"-14"5056"0"0,0 26-6393 0 0,-1 1 1 0 0,0 0-1 0 0,1 0 1 0 0,-1-1 0 0 0,0 1-1 0 0,0 0 1 0 0,0 0-1 0 0,0 0 1 0 0,0 0 0 0 0,0 0-1 0 0,0 0 1 0 0,0 0-1 0 0,-1 0 1 0 0,1 0 0 0 0,0 1-1 0 0,0-1 1 0 0,-1 1-1 0 0,1-1 1 0 0,-1 1 0 0 0,1-1-1 0 0,0 1 1 0 0,-1-1-1 0 0,1 1 1 0 0,-3 0-1 0 0,1 0-53 0 0,1 1-1 0 0,-1-1 1 0 0,0 1-1 0 0,1 0 1 0 0,-1 0-1 0 0,0 0 1 0 0,1 0-1 0 0,-1 0 1 0 0,1 1-1 0 0,0-1 1 0 0,-1 1-1 0 0,-2 2 0 0 0,-8 8-75 0 0,1 0 0 0 0,0 1-1 0 0,-14 21 1 0 0,16-22 267 0 0,-8 10-238 0 0,2 0 0 0 0,0 2 1 0 0,1-1-1 0 0,2 2 0 0 0,1 0 1 0 0,0 0-1 0 0,2 1 0 0 0,-10 40 1 0 0,17-57-97 0 0,2 0 0 0 0,-1 0 1 0 0,1 1-1 0 0,0-1 1 0 0,1 0-1 0 0,0 1 0 0 0,1-1 1 0 0,-1 0-1 0 0,2 1 0 0 0,-1-1 1 0 0,2 0-1 0 0,-1 0 0 0 0,1 0 1 0 0,0-1-1 0 0,1 1 0 0 0,0-1 1 0 0,0 1-1 0 0,1-1 1 0 0,0-1-1 0 0,1 1 0 0 0,0-1 1 0 0,0 0-1 0 0,0 0 0 0 0,1 0 1 0 0,0-1-1 0 0,0 0 0 0 0,0-1 1 0 0,15 9-1 0 0,-10-8 5 0 0,-1 0 0 0 0,1-1 0 0 0,-1-1-1 0 0,1 0 1 0 0,1-1 0 0 0,-1 0 0 0 0,0 0 0 0 0,1-2-1 0 0,-1 1 1 0 0,1-2 0 0 0,0 0 0 0 0,-1 0 0 0 0,15-3-1 0 0,-10 1 11 0 0,1-2 0 0 0,-1 0 0 0 0,-1-1-1 0 0,1 0 1 0 0,-1-2 0 0 0,0 0-1 0 0,0 0 1 0 0,-1-2 0 0 0,19-12 0 0 0,-23 13-7 0 0,-1 0 1 0 0,0-1-1 0 0,0 0 1 0 0,-1-1 0 0 0,0 0-1 0 0,0 0 1 0 0,-1-1-1 0 0,-1 0 1 0 0,0 0 0 0 0,0-1-1 0 0,-1 0 1 0 0,5-13 0 0 0,-8 15-3 0 0,-1 1 0 0 0,1-1 0 0 0,-2 0 0 0 0,1 0 1 0 0,-1 0-1 0 0,-1 0 0 0 0,0 0 0 0 0,0 0 0 0 0,-1 0 0 0 0,-1 0 1 0 0,1 0-1 0 0,-2 0 0 0 0,1 1 0 0 0,-1-1 0 0 0,-1 1 1 0 0,1-1-1 0 0,-8-11 0 0 0,0 2 28 0 0,-1 0 0 0 0,0 1 0 0 0,-2 0 0 0 0,0 1 0 0 0,-1 1 0 0 0,0 0 0 0 0,-21-16-1 0 0,26 24-68 0 0,-1 0 0 0 0,0 0-1 0 0,0 1 1 0 0,0 1-1 0 0,-1 0 1 0 0,0 1-1 0 0,0 0 1 0 0,-1 0-1 0 0,1 1 1 0 0,-1 1-1 0 0,0 0 1 0 0,0 1-1 0 0,-17 0 1 0 0,13 5-570 0 0,16 7-1177 0 0,22 11-6428 0 0</inkml:trace>
</inkml:ink>
</file>

<file path=ppt/ink/ink15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09.960"/>
    </inkml:context>
    <inkml:brush xml:id="br0">
      <inkml:brushProperty name="width" value="0.1" units="cm"/>
      <inkml:brushProperty name="height" value="0.1" units="cm"/>
      <inkml:brushProperty name="color" value="#008C3A"/>
    </inkml:brush>
  </inkml:definitions>
  <inkml:trace contextRef="#ctx0" brushRef="#br0">36 74 9583 0 0,'0'0'439'0'0,"-11"4"162"0"0,-14 1 9739 0 0,40-9-8667 0 0,200-24 2122 0 0,-149 22-4042 0 0,0-2 0 0 0,69-19 0 0 0,-122 24-624 0 0,8-3-5942 0 0</inkml:trace>
</inkml:ink>
</file>

<file path=ppt/ink/ink15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0.305"/>
    </inkml:context>
    <inkml:brush xml:id="br0">
      <inkml:brushProperty name="width" value="0.1" units="cm"/>
      <inkml:brushProperty name="height" value="0.1" units="cm"/>
      <inkml:brushProperty name="color" value="#008C3A"/>
    </inkml:brush>
  </inkml:definitions>
  <inkml:trace contextRef="#ctx0" brushRef="#br0">135 1 10135 0 0,'-9'6'667'0'0,"1"1"-1"0"0,0-1 0 0 0,0 2 1 0 0,0-1-1 0 0,1 1 0 0 0,0 0 0 0 0,1 1 1 0 0,0-1-1 0 0,0 1 0 0 0,1 1 1 0 0,0-1-1 0 0,-7 20 0 0 0,3-7 491 0 0,2 0-1 0 0,1 0 0 0 0,1 1 1 0 0,-5 45-1 0 0,8-27-632 0 0,2-1 0 0 0,1 1 1 0 0,13 76-1 0 0,-8-90-577 0 0,0 0 1 0 0,2-1 0 0 0,1 0 0 0 0,1-1-1 0 0,1 0 1 0 0,25 42 0 0 0,-33-62-367 0 0,0-1 0 0 0,1 1 0 0 0,-1-1 0 0 0,1 0 1 0 0,0 1-1 0 0,0-2 0 0 0,6 6 0 0 0,-2-4-1205 0 0</inkml:trace>
</inkml:ink>
</file>

<file path=ppt/ink/ink15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1.623"/>
    </inkml:context>
    <inkml:brush xml:id="br0">
      <inkml:brushProperty name="width" value="0.1" units="cm"/>
      <inkml:brushProperty name="height" value="0.1" units="cm"/>
      <inkml:brushProperty name="color" value="#008C3A"/>
    </inkml:brush>
  </inkml:definitions>
  <inkml:trace contextRef="#ctx0" brushRef="#br0">37 2 5983 0 0,'0'0'6727'0'0,"-3"0"-6099"0"0,1-1 1 0 0,0 1-1 0 0,0 0 1 0 0,-1 0-1 0 0,1 0 1 0 0,0 0-1 0 0,-1 0 1 0 0,1 0-1 0 0,0 0 1 0 0,-5 2-1 0 0,5 8-287 0 0,1-1-1 0 0,-1 1 1 0 0,1 0 0 0 0,1 0-1 0 0,0 0 1 0 0,0 0 0 0 0,1 0-1 0 0,3 15 1 0 0,1 24 401 0 0,-4-3-458 0 0,3 0-1 0 0,1 1 1 0 0,3-2 0 0 0,2 1-1 0 0,1-1 1 0 0,35 86-1 0 0,-40-114-342 0 0,8 12 626 0 0</inkml:trace>
</inkml:ink>
</file>

<file path=ppt/ink/ink15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2.302"/>
    </inkml:context>
    <inkml:brush xml:id="br0">
      <inkml:brushProperty name="width" value="0.1" units="cm"/>
      <inkml:brushProperty name="height" value="0.1" units="cm"/>
      <inkml:brushProperty name="color" value="#008C3A"/>
    </inkml:brush>
  </inkml:definitions>
  <inkml:trace contextRef="#ctx0" brushRef="#br0">44 431 5983 0 0,'-8'-15'1685'0'0,"2"0"0"0"0,-1-1-1 0 0,2 1 1 0 0,0-1 0 0 0,1 0-1 0 0,1-1 1 0 0,-2-30 0 0 0,4 37-1338 0 0,1 1 1 0 0,1 0-1 0 0,0 0 1 0 0,0-1-1 0 0,1 1 0 0 0,0 0 1 0 0,1 0-1 0 0,0 0 1 0 0,0 1-1 0 0,1-1 1 0 0,0 1-1 0 0,1-1 1 0 0,-1 2-1 0 0,2-1 1 0 0,7-10-1 0 0,-1 5-172 0 0,0 0-1 0 0,0 0 0 0 0,2 2 0 0 0,0-1 0 0 0,0 2 0 0 0,1 0 0 0 0,0 0 0 0 0,19-8 0 0 0,-29 16-162 0 0,0-1 0 0 0,0 1 0 0 0,1 1 0 0 0,-1-1 0 0 0,0 1 0 0 0,1 0-1 0 0,-1 0 1 0 0,0 1 0 0 0,1 0 0 0 0,-1 0 0 0 0,1 0 0 0 0,-1 0 0 0 0,1 1-1 0 0,-1 0 1 0 0,1 0 0 0 0,-1 0 0 0 0,0 1 0 0 0,0 0 0 0 0,0 0 0 0 0,0 0-1 0 0,0 1 1 0 0,0-1 0 0 0,0 1 0 0 0,-1 0 0 0 0,1 1 0 0 0,-1-1 0 0 0,0 1-1 0 0,0 0 1 0 0,-1 0 0 0 0,6 7 0 0 0,4 4 30 0 0,0 2 0 0 0,-2 0-1 0 0,1 1 1 0 0,-2 0 0 0 0,-1 0 0 0 0,11 29 0 0 0,-18-41-26 0 0,-1-1 0 0 0,1 0 1 0 0,-1 1-1 0 0,0-1 0 0 0,-1 1 1 0 0,0-1-1 0 0,1 1 0 0 0,-2-1 0 0 0,1 1 1 0 0,-1-1-1 0 0,0 1 0 0 0,0-1 1 0 0,0 1-1 0 0,-1-1 0 0 0,1 0 1 0 0,-2 0-1 0 0,1 0 0 0 0,0 0 0 0 0,-1 0 1 0 0,0 0-1 0 0,0 0 0 0 0,0-1 1 0 0,-1 0-1 0 0,1 0 0 0 0,-1 0 1 0 0,0 0-1 0 0,-1 0 0 0 0,-7 5 0 0 0,-7 2-7 0 0,0 0-1 0 0,-1-2 1 0 0,0 0-1 0 0,0-2 1 0 0,-1 0-1 0 0,0-1 1 0 0,0-1-1 0 0,-1-1 0 0 0,1-1 1 0 0,-1-1-1 0 0,-40-1 1 0 0,63 0-68 0 0,24 8 43 0 0,-1 2 0 0 0,0 1 1 0 0,-1 1-1 0 0,39 29 0 0 0,-34-22 11 0 0,112 89 49 0 0,-57-41-24 0 0,-36-22-1904 0 0,-38-38-32 0 0</inkml:trace>
</inkml:ink>
</file>

<file path=ppt/ink/ink15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3.115"/>
    </inkml:context>
    <inkml:brush xml:id="br0">
      <inkml:brushProperty name="width" value="0.1" units="cm"/>
      <inkml:brushProperty name="height" value="0.1" units="cm"/>
      <inkml:brushProperty name="color" value="#008C3A"/>
    </inkml:brush>
  </inkml:definitions>
  <inkml:trace contextRef="#ctx0" brushRef="#br0">12 185 4607 0 0,'-11'1'17707'0'0,"11"12"-19860"0"0,7 70 3719 0 0,5 1 1 0 0,32 120-1 0 0,-37-176-1432 0 0,31 82 878 0 0,-52-138 184 0 0,-2-8-1071 0 0,3-1 0 0 0,0-1 0 0 0,3 0 0 0 0,1-1 1 0 0,2 1-1 0 0,-2-43 0 0 0,7 61-128 0 0,2 0 0 0 0,0 0 1 0 0,1 0-1 0 0,1 0 0 0 0,1 0 0 0 0,0 0 1 0 0,2 1-1 0 0,0-1 0 0 0,1 1 0 0 0,1 0 0 0 0,1 1 1 0 0,1 0-1 0 0,18-30 0 0 0,-23 43 3 0 0,0-1 0 0 0,1 1 0 0 0,-1 0 0 0 0,1 0 0 0 0,0 0 0 0 0,0 1 0 0 0,1-1 0 0 0,-1 1 0 0 0,1 1 0 0 0,0-1 0 0 0,0 1 0 0 0,0 0 0 0 0,0 0 0 0 0,1 1 0 0 0,-1 0 0 0 0,1 0 0 0 0,0 0 0 0 0,-1 1 0 0 0,1 0 0 0 0,0 0 0 0 0,0 1 0 0 0,0 0 0 0 0,0 0 0 0 0,0 1 0 0 0,-1-1 0 0 0,1 2 0 0 0,0-1 0 0 0,0 1 0 0 0,-1 0 0 0 0,1 0 0 0 0,8 5 0 0 0,-5-2 0 0 0,0 0 0 0 0,0 1 0 0 0,0 0 0 0 0,-1 1 0 0 0,0 0 0 0 0,0 1 0 0 0,-1 0 0 0 0,0 0 0 0 0,0 0 0 0 0,-1 1 0 0 0,0 1 0 0 0,-1-1 0 0 0,0 1 0 0 0,0 0 0 0 0,-1 0 0 0 0,0 1 0 0 0,-1-1 0 0 0,4 14 0 0 0,-7-18 0 0 0,0-1 1 0 0,0 1-1 0 0,0-1 0 0 0,0 1 0 0 0,-1 0 1 0 0,0 0-1 0 0,0-1 0 0 0,-1 1 1 0 0,0 0-1 0 0,0 0 0 0 0,0-1 0 0 0,0 1 1 0 0,-1-1-1 0 0,0 1 0 0 0,0-1 0 0 0,-1 0 1 0 0,-4 9-1 0 0,2-8 10 0 0,0 0 1 0 0,-1 0-1 0 0,0 0 0 0 0,0 0 1 0 0,0-1-1 0 0,-1 0 0 0 0,1 0 1 0 0,-1-1-1 0 0,0 0 0 0 0,-1 0 1 0 0,-8 3-1 0 0,-4 0-17 0 0,0 0 0 0 0,-1-2-1 0 0,1 0 1 0 0,-1-2 0 0 0,0 0 0 0 0,0-1 0 0 0,0-2-1 0 0,-39-2 1 0 0,58 1-446 0 0,-9 0 795 0 0</inkml:trace>
</inkml:ink>
</file>

<file path=ppt/ink/ink15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4.835"/>
    </inkml:context>
    <inkml:brush xml:id="br0">
      <inkml:brushProperty name="width" value="0.1" units="cm"/>
      <inkml:brushProperty name="height" value="0.1" units="cm"/>
      <inkml:brushProperty name="color" value="#008C3A"/>
    </inkml:brush>
  </inkml:definitions>
  <inkml:trace contextRef="#ctx0" brushRef="#br0">336 21 1839 0 0,'6'-6'17928'0'0,"-8"4"-17784"0"0,0 0-1 0 0,-1 1 1 0 0,1 0-1 0 0,0-1 1 0 0,-1 1-1 0 0,1 0 1 0 0,-1 0-1 0 0,0 0 0 0 0,1 0 1 0 0,-1 1-1 0 0,1-1 1 0 0,-1 1-1 0 0,0-1 1 0 0,0 1-1 0 0,1 0 1 0 0,-4 0-1 0 0,-50 5 616 0 0,44-3-546 0 0,-7 0-53 0 0,0 2-1 0 0,0 0 1 0 0,1 1 0 0 0,-1 1 0 0 0,1 1 0 0 0,-28 14-1 0 0,40-17-123 0 0,1-1 1 0 0,-1 1-1 0 0,1 0 0 0 0,0 0 0 0 0,0 0 0 0 0,0 1 0 0 0,1 0 0 0 0,-1 0 0 0 0,1 0 0 0 0,-4 7 0 0 0,6-9-26 0 0,1 1 0 0 0,-1 0 0 0 0,1-1 0 0 0,0 1 1 0 0,-1 0-1 0 0,2 0 0 0 0,-1 0 0 0 0,0 0 0 0 0,1 0 0 0 0,0 0 0 0 0,0 0 0 0 0,0-1 0 0 0,0 1 0 0 0,1 0 0 0 0,0 0 0 0 0,0 0 0 0 0,0 0 0 0 0,2 5 0 0 0,0-2-4 0 0,0 0 0 0 0,1-1-1 0 0,0 1 1 0 0,1-1 0 0 0,0 0-1 0 0,0 0 1 0 0,0 0-1 0 0,0-1 1 0 0,1 0 0 0 0,0 0-1 0 0,0 0 1 0 0,0 0 0 0 0,11 4-1 0 0,11 6 29 0 0,55 21-1 0 0,-74-32-32 0 0,69 24 16 0 0,-38-15 7 0 0,72 35-1 0 0,-109-46-11 0 0,-1-1 0 0 0,0 0-1 0 0,0 1 1 0 0,1-1 0 0 0,-1 1 0 0 0,0 0-1 0 0,-1 0 1 0 0,1 0 0 0 0,0 0 0 0 0,0 0-1 0 0,-1 0 1 0 0,0 0 0 0 0,1 1-1 0 0,-1-1 1 0 0,0 0 0 0 0,0 1 0 0 0,0-1-1 0 0,0 1 1 0 0,0-1 0 0 0,0 5 0 0 0,-1-2 43 0 0,0 0 0 0 0,0 1 0 0 0,0-1 0 0 0,-1 0 0 0 0,0 0 1 0 0,0 0-1 0 0,0 0 0 0 0,-1 0 0 0 0,-3 10 0 0 0,-2-2 72 0 0,1 0 0 0 0,-2-1 1 0 0,0 1-1 0 0,0-2 0 0 0,-1 1 0 0 0,-18 17 0 0 0,16-19-82 0 0,0-1-1 0 0,0-1 1 0 0,-1 0 0 0 0,0 0 0 0 0,0-2-1 0 0,-1 1 1 0 0,0-1 0 0 0,0-1-1 0 0,0-1 1 0 0,-1 0 0 0 0,0 0-1 0 0,1-1 1 0 0,-1-1 0 0 0,0 0-1 0 0,0-1 1 0 0,-1-1 0 0 0,1 0 0 0 0,0-1-1 0 0,0 0 1 0 0,0-1 0 0 0,0-1-1 0 0,0 0 1 0 0,1-1 0 0 0,-18-8-1 0 0,29 12-185 0 0,-8-12-2168 0 0,4 2-323 0 0</inkml:trace>
</inkml:ink>
</file>

<file path=ppt/ink/ink15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5.514"/>
    </inkml:context>
    <inkml:brush xml:id="br0">
      <inkml:brushProperty name="width" value="0.1" units="cm"/>
      <inkml:brushProperty name="height" value="0.1" units="cm"/>
      <inkml:brushProperty name="color" value="#008C3A"/>
    </inkml:brush>
  </inkml:definitions>
  <inkml:trace contextRef="#ctx0" brushRef="#br0">31 0 10135 0 0,'0'0'2860'0'0,"-15"23"-12"0"0,10-4-2145 0 0,1 0-1 0 0,1 1 1 0 0,1-1 0 0 0,1 0-1 0 0,0 1 1 0 0,3 21-1 0 0,-1 5 279 0 0,-2-2-485 0 0,2-1 1 0 0,1 1-1 0 0,3-1 1 0 0,1 1-1 0 0,3-1 1 0 0,1-1-1 0 0,26 68 1 0 0,-36-109-497 0 0,1 0 0 0 0,-1 0 0 0 0,0 0 0 0 0,0 0 0 0 0,1-1 0 0 0,-1 1 0 0 0,0 0 1 0 0,1 0-1 0 0,-1 0 0 0 0,1 0 0 0 0,-1-1 0 0 0,1 1 0 0 0,-1 0 0 0 0,1-1 0 0 0,0 1 0 0 0,-1 0 1 0 0,1-1-1 0 0,0 1 0 0 0,-1-1 0 0 0,1 1 0 0 0,0-1 0 0 0,0 1 0 0 0,0-1 0 0 0,-1 0 0 0 0,1 1 0 0 0,0-1 1 0 0,0 0-1 0 0,0 1 0 0 0,0-1 0 0 0,0 0 0 0 0,0 0 0 0 0,0 0 0 0 0,-1 0 0 0 0,1 0 0 0 0,0 0 0 0 0,0 0 1 0 0,0 0-1 0 0,0-1 0 0 0,0 1 0 0 0,0 0 0 0 0,0 0 0 0 0,-1-1 0 0 0,1 1 0 0 0,0-1 0 0 0,0 1 0 0 0,0 0 1 0 0,-1-1-1 0 0,1 0 0 0 0,1 0 0 0 0,1-2-330 0 0,0 0 1 0 0,0-1-1 0 0,0 1 0 0 0,0-1 1 0 0,0 0-1 0 0,-1 0 1 0 0,1 0-1 0 0,2-6 0 0 0,1-9-1367 0 0</inkml:trace>
</inkml:ink>
</file>

<file path=ppt/ink/ink15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5.946"/>
    </inkml:context>
    <inkml:brush xml:id="br0">
      <inkml:brushProperty name="width" value="0.1" units="cm"/>
      <inkml:brushProperty name="height" value="0.1" units="cm"/>
      <inkml:brushProperty name="color" value="#008C3A"/>
    </inkml:brush>
  </inkml:definitions>
  <inkml:trace contextRef="#ctx0" brushRef="#br0">5 348 10967 0 0,'-3'-28'1546'0'0,"2"0"-1"0"0,0 1 1 0 0,2-1 0 0 0,8-48-1 0 0,-8 68-1267 0 0,1 0 0 0 0,1 0 0 0 0,-1 0 0 0 0,1 1 1 0 0,1 0-1 0 0,-1-1 0 0 0,1 1 0 0 0,0 0 0 0 0,1 1 0 0 0,0-1 0 0 0,0 1 0 0 0,0 0 0 0 0,1 0 0 0 0,-1 0 0 0 0,2 1 0 0 0,-1 0 0 0 0,0 0 0 0 0,1 1 1 0 0,10-5-1 0 0,-10 4-216 0 0,1 2 1 0 0,0-1 0 0 0,-1 1-1 0 0,2 0 1 0 0,-1 1 0 0 0,0 0-1 0 0,0 0 1 0 0,1 0 0 0 0,-1 1-1 0 0,1 1 1 0 0,0 0-1 0 0,-1 0 1 0 0,1 0 0 0 0,-1 1-1 0 0,1 0 1 0 0,-1 1 0 0 0,0 0-1 0 0,10 3 1 0 0,-15-4-47 0 0,-1 0 0 0 0,1 1 0 0 0,-1-1 0 0 0,1 1 0 0 0,-1-1 1 0 0,1 1-1 0 0,-1 0 0 0 0,0 0 0 0 0,0 0 0 0 0,0 0 0 0 0,0 0 0 0 0,0 0 0 0 0,0 1 0 0 0,-1-1 0 0 0,1 1 0 0 0,-1-1 0 0 0,0 1 0 0 0,1 0 0 0 0,0 3 0 0 0,-1 0 12 0 0,0-1-1 0 0,0 1 0 0 0,-1-1 1 0 0,0 1-1 0 0,0 0 0 0 0,0-1 1 0 0,0 1-1 0 0,-1-1 0 0 0,-2 9 1 0 0,-3 5 49 0 0,0 0 0 0 0,-2-1 1 0 0,0 0-1 0 0,-18 29 0 0 0,16-29-67 0 0,-32 57 36 0 0,40-71-44 0 0,0 0 0 0 0,1 0-1 0 0,-1 1 1 0 0,1-1 0 0 0,0 1-1 0 0,0-1 1 0 0,0 1 0 0 0,1-1-1 0 0,0 1 1 0 0,-1-1 0 0 0,2 1-1 0 0,-1 0 1 0 0,1-1 0 0 0,-1 1-1 0 0,3 6 1 0 0,-1-7 3 0 0,0 0 0 0 0,1 1 0 0 0,0-1 0 0 0,-1 0 0 0 0,2 0 0 0 0,-1 0 0 0 0,0-1 0 0 0,1 1 1 0 0,-1-1-1 0 0,1 0 0 0 0,0 0 0 0 0,0 0 0 0 0,6 3 0 0 0,66 27 126 0 0,-16-8-64 0 0,-13 8 213 0 0,-3-2-4428 0 0</inkml:trace>
</inkml:ink>
</file>

<file path=ppt/ink/ink15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7.509"/>
    </inkml:context>
    <inkml:brush xml:id="br0">
      <inkml:brushProperty name="width" value="0.1" units="cm"/>
      <inkml:brushProperty name="height" value="0.1" units="cm"/>
      <inkml:brushProperty name="color" value="#008C3A"/>
    </inkml:brush>
  </inkml:definitions>
  <inkml:trace contextRef="#ctx0" brushRef="#br0">30 46 2303 0 0,'-3'-19'10203'0'0,"-3"-3"-4510"0"0,6 22-5632 0 0,0 0 0 0 0,0-1 0 0 0,0 1 0 0 0,0 0 1 0 0,0 0-1 0 0,0-1 0 0 0,-1 1 0 0 0,1 0 0 0 0,0 0 0 0 0,0-1 0 0 0,0 1 0 0 0,-1 0 0 0 0,1 0 0 0 0,0 0 0 0 0,0-1 0 0 0,0 1 0 0 0,-1 0 0 0 0,1 0 0 0 0,0 0 0 0 0,0 0 0 0 0,-1 0 1 0 0,1 0-1 0 0,0 0 0 0 0,0-1 0 0 0,-1 1 0 0 0,1 0 0 0 0,0 0 0 0 0,0 0 0 0 0,-1 0 0 0 0,1 0 0 0 0,0 0 0 0 0,-1 0 0 0 0,1 0 0 0 0,0 0 0 0 0,0 1 0 0 0,-1-1 0 0 0,1 0 0 0 0,0 0 1 0 0,0 0-1 0 0,-1 0 0 0 0,1 0 0 0 0,0 0 0 0 0,0 0 0 0 0,-1 1 0 0 0,1-1 0 0 0,0 0 0 0 0,0 0 0 0 0,0 0 0 0 0,-1 1 0 0 0,-5 18 884 0 0,2 27-542 0 0,5-7-131 0 0,1 0 0 0 0,3 0 0 0 0,1-1 0 0 0,1 0 0 0 0,3 0-1 0 0,23 62 1 0 0,-19-62 119 0 0,0 1 0 0 0,12 66 0 0 0,-26-104-300 0 0,4 29 418 0 0,-2-34-1191 0 0,0 0 21 0 0,-1 0 0 0 0,1 0 0 0 0,-1 0 0 0 0,0 0 0 0 0,0 0 0 0 0,-1-1 0 0 0,1 1 0 0 0,-1-7 0 0 0,-1 0-1257 0 0</inkml:trace>
</inkml:ink>
</file>

<file path=ppt/ink/ink1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3"/>
    </inkml:context>
    <inkml:brush xml:id="br0">
      <inkml:brushProperty name="width" value="0.1" units="cm"/>
      <inkml:brushProperty name="height" value="0.1" units="cm"/>
      <inkml:brushProperty name="color" value="#004F8B"/>
    </inkml:brush>
  </inkml:definitions>
  <inkml:trace contextRef="#ctx0" brushRef="#br0">336 37 1375 0 0,'9'-36'16750'0'0,"-12"36"-16493"0"0,-1 1 0 0 0,1 0 1 0 0,-1 0-1 0 0,1 0 1 0 0,0 1-1 0 0,-1-1 1 0 0,1 1-1 0 0,0-1 1 0 0,0 1-1 0 0,0 0 1 0 0,0 0-1 0 0,0 1 0 0 0,1-1 1 0 0,-1 1-1 0 0,1-1 1 0 0,-1 1-1 0 0,1 0 1 0 0,0 0-1 0 0,-3 5 1 0 0,-36 69-117 0 0,32-59 282 0 0,-7 11-255 0 0,-1-2-1 0 0,-2 0 1 0 0,-1-1 0 0 0,0-1-1 0 0,-2-1 1 0 0,-44 38 0 0 0,52-49-157 0 0,-25 28-5307 0 0</inkml:trace>
</inkml:ink>
</file>

<file path=ppt/ink/ink15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17.886"/>
    </inkml:context>
    <inkml:brush xml:id="br0">
      <inkml:brushProperty name="width" value="0.1" units="cm"/>
      <inkml:brushProperty name="height" value="0.1" units="cm"/>
      <inkml:brushProperty name="color" value="#008C3A"/>
    </inkml:brush>
  </inkml:definitions>
  <inkml:trace contextRef="#ctx0" brushRef="#br0">5 292 7831 0 0,'-4'-75'3666'0'0,"4"62"-2599"0"0,1 1 1 0 0,0-1-1 0 0,2 0 1 0 0,-1 1-1 0 0,1-1 1 0 0,7-16-1 0 0,-7 23-596 0 0,0-1 0 0 0,0 0 0 0 0,1 1 0 0 0,0-1 0 0 0,1 1-1 0 0,-1 0 1 0 0,1 1 0 0 0,0-1 0 0 0,1 1 0 0 0,-1 0 0 0 0,11-7-1 0 0,-9 7-416 0 0,1 1-1 0 0,0 0 0 0 0,0 0 0 0 0,0 1 0 0 0,0 0 0 0 0,0 1 0 0 0,10-2 0 0 0,-4 2 44 0 0,-1 0 0 0 0,1 1 0 0 0,0 1-1 0 0,0 0 1 0 0,0 1 0 0 0,0 1-1 0 0,0 0 1 0 0,0 1 0 0 0,-1 0-1 0 0,1 1 1 0 0,-1 1 0 0 0,0 0 0 0 0,0 1-1 0 0,-1 0 1 0 0,20 13 0 0 0,-26-15-74 0 0,0 0-1 0 0,0 1 1 0 0,0-1 0 0 0,-1 1 0 0 0,0 1 0 0 0,0-1 0 0 0,0 1 0 0 0,-1-1 0 0 0,0 1 0 0 0,0 0 0 0 0,0 1-1 0 0,-1-1 1 0 0,0 1 0 0 0,0 0 0 0 0,0-1 0 0 0,-1 1 0 0 0,0 0 0 0 0,-1 1 0 0 0,1-1 0 0 0,-1 0 0 0 0,-1 0-1 0 0,1 1 1 0 0,-1-1 0 0 0,-1 0 0 0 0,1 0 0 0 0,-1 1 0 0 0,-1-1 0 0 0,1 0 0 0 0,-1 0 0 0 0,0 0 0 0 0,-4 8-1 0 0,3-7-14 0 0,0-1-1 0 0,-1 1 1 0 0,0-1-1 0 0,0 0 1 0 0,-1 0-1 0 0,0 0 0 0 0,0 0 1 0 0,0-1-1 0 0,-1 0 1 0 0,0 0-1 0 0,0 0 1 0 0,-1-1-1 0 0,0 0 1 0 0,1 0-1 0 0,-2-1 0 0 0,1 0 1 0 0,0 0-1 0 0,-1-1 1 0 0,0 1-1 0 0,0-2 1 0 0,0 1-1 0 0,0-1 1 0 0,0-1-1 0 0,0 1 0 0 0,-1-1 1 0 0,1-1-1 0 0,0 1 1 0 0,-1-1-1 0 0,1-1 1 0 0,-1 0-1 0 0,1 0 0 0 0,0 0 1 0 0,0-1-1 0 0,0-1 1 0 0,0 1-1 0 0,0-1 1 0 0,-10-5-1 0 0,7 3-557 0 0,-7-2 411 0 0</inkml:trace>
</inkml:ink>
</file>

<file path=ppt/ink/ink15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0.068"/>
    </inkml:context>
    <inkml:brush xml:id="br0">
      <inkml:brushProperty name="width" value="0.1" units="cm"/>
      <inkml:brushProperty name="height" value="0.1" units="cm"/>
      <inkml:brushProperty name="color" value="#008C3A"/>
    </inkml:brush>
  </inkml:definitions>
  <inkml:trace contextRef="#ctx0" brushRef="#br0">25 105 9703 0 0,'0'0'1212'0'0,"-25"-17"9035"0"0,34 11-9894 0 0,1 1-1 0 0,-1 1 1 0 0,1 0 0 0 0,0 0-1 0 0,0 1 1 0 0,0 0 0 0 0,1 0-1 0 0,-1 1 1 0 0,16 0 0 0 0,-1-2 93 0 0,160-16 851 0 0,-124 17-1124 0 0,104-21 0 0 0,-140 23-813 0 0</inkml:trace>
</inkml:ink>
</file>

<file path=ppt/ink/ink15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0.412"/>
    </inkml:context>
    <inkml:brush xml:id="br0">
      <inkml:brushProperty name="width" value="0.1" units="cm"/>
      <inkml:brushProperty name="height" value="0.1" units="cm"/>
      <inkml:brushProperty name="color" value="#008C3A"/>
    </inkml:brush>
  </inkml:definitions>
  <inkml:trace contextRef="#ctx0" brushRef="#br0">29 0 10135 0 0,'0'0'919'0'0,"-20"10"734"0"0,18-6-988 0 0,1 1 1 0 0,-1-1-1 0 0,1 0 0 0 0,0 1 0 0 0,0-1 0 0 0,1 1 1 0 0,-1 7-1 0 0,8 66 1916 0 0,-2-39-1493 0 0,2 88-221 0 0,20 199 1655 0 0,-25-312-2521 0 0,2 12 14 0 0,0 0 0 0 0,2 1-1 0 0,0-2 1 0 0,17 40 0 0 0,-23-63-87 0 0,1 0-1 0 0,0-1 1 0 0,-1 1 0 0 0,1-1-1 0 0,0 1 1 0 0,0-1 0 0 0,0 0 0 0 0,0 1-1 0 0,0-1 1 0 0,0 0 0 0 0,0 0 0 0 0,1 1-1 0 0,-1-1 1 0 0,0 0 0 0 0,1 0 0 0 0,-1 0-1 0 0,1-1 1 0 0,-1 1 0 0 0,1 0 0 0 0,-1-1-1 0 0,1 1 1 0 0,0 0 0 0 0,-1-1 0 0 0,1 0-1 0 0,0 1 1 0 0,-1-1 0 0 0,1 0 0 0 0,0 0-1 0 0,-1 0 1 0 0,1 0 0 0 0,0 0-1 0 0,-1-1 1 0 0,1 1 0 0 0,0 0 0 0 0,-1-1-1 0 0,1 1 1 0 0,-1-1 0 0 0,1 0 0 0 0,0 1-1 0 0,-1-1 1 0 0,1 0 0 0 0,-1 0 0 0 0,0 0-1 0 0,1 0 1 0 0,-1 0 0 0 0,0 0 0 0 0,0 0-1 0 0,0-1 1 0 0,1 1 0 0 0,0-3 0 0 0,5-7-1318 0 0</inkml:trace>
</inkml:ink>
</file>

<file path=ppt/ink/ink15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6.674"/>
    </inkml:context>
    <inkml:brush xml:id="br0">
      <inkml:brushProperty name="width" value="0.1" units="cm"/>
      <inkml:brushProperty name="height" value="0.1" units="cm"/>
      <inkml:brushProperty name="color" value="#008C3A"/>
    </inkml:brush>
  </inkml:definitions>
  <inkml:trace contextRef="#ctx0" brushRef="#br0">0 61 12727 0 0,'7'-47'4080'0'0,"-7"47"-3897"0"0,0-1 0 0 0,0 1 0 0 0,0-1 0 0 0,0 1-1 0 0,0-1 1 0 0,0 1 0 0 0,0-1 0 0 0,5-6 2925 0 0,-5 7-2925 0 0,1-1 0 0 0,-1 1-1 0 0,1 0 1 0 0,-1 0 0 0 0,1 0 0 0 0,-1-1 0 0 0,1 1 0 0 0,-1 0-1 0 0,1 0 1 0 0,23 3 1229 0 0,18 19-1431 0 0,-20-4 210 0 0,-2 2-1 0 0,0 0 0 0 0,-1 1 1 0 0,31 45-1 0 0,18 20 74 0 0,-19-33-131 0 0,-24-28-10 0 0,-1 1 1 0 0,-1 2-1 0 0,30 45 1 0 0,-53-71-47 0 0,1 2-56 0 0,0-5 68 0 0,3-14-1401 0 0</inkml:trace>
</inkml:ink>
</file>

<file path=ppt/ink/ink15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7.030"/>
    </inkml:context>
    <inkml:brush xml:id="br0">
      <inkml:brushProperty name="width" value="0.1" units="cm"/>
      <inkml:brushProperty name="height" value="0.1" units="cm"/>
      <inkml:brushProperty name="color" value="#008C3A"/>
    </inkml:brush>
  </inkml:definitions>
  <inkml:trace contextRef="#ctx0" brushRef="#br0">373 31 7831 0 0,'10'-19'1813'0'0,"-9"18"-1704"0"0,-1 1 0 0 0,0 0-1 0 0,0 0 1 0 0,0-1 0 0 0,0 1 0 0 0,1 0 0 0 0,-1-1-1 0 0,0 1 1 0 0,0 0 0 0 0,0-1 0 0 0,0 1 0 0 0,0 0 0 0 0,0-1-1 0 0,0 1 1 0 0,0 0 0 0 0,0 0 0 0 0,0-1 0 0 0,0 1-1 0 0,0 0 1 0 0,0-1 0 0 0,0 1 0 0 0,-3-3 1414 0 0,3 2-1414 0 0,0 1 0 0 0,-1 0 0 0 0,1 0-1 0 0,0 0 1 0 0,-1 0 0 0 0,1 0 0 0 0,0-1 0 0 0,-1 1 0 0 0,1 0-1 0 0,0 0 1 0 0,0 0 0 0 0,-1 0 0 0 0,1 0 0 0 0,0 0-1 0 0,-1 0 1 0 0,1 0 0 0 0,0 0 0 0 0,-1 0 0 0 0,1 0-1 0 0,-1 1 1 0 0,-14 7 4779 0 0,-3 15-3311 0 0,-22 39 0 0 0,-8 11-930 0 0,4-15-460 0 0,4 3 0 0 0,1 1 0 0 0,4 2 0 0 0,-33 82 0 0 0,62-130-409 0 0,-12 30 661 0 0,17-43-629 0 0,1-1 1 0 0,-1 1-1 0 0,1 0 0 0 0,-1-1 0 0 0,1 1 0 0 0,0 0 0 0 0,0-1 1 0 0,0 1-1 0 0,0 0 0 0 0,0 0 0 0 0,1-1 0 0 0,-1 1 1 0 0,2 4-1 0 0</inkml:trace>
</inkml:ink>
</file>

<file path=ppt/ink/ink15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7.877"/>
    </inkml:context>
    <inkml:brush xml:id="br0">
      <inkml:brushProperty name="width" value="0.1" units="cm"/>
      <inkml:brushProperty name="height" value="0.1" units="cm"/>
      <inkml:brushProperty name="color" value="#008C3A"/>
    </inkml:brush>
  </inkml:definitions>
  <inkml:trace contextRef="#ctx0" brushRef="#br0">237 81 3223 0 0,'-27'-37'12848'0'0,"26"35"-12642"0"0,0 1 0 0 0,-1 0 0 0 0,1 0 0 0 0,0 0 0 0 0,-1 0 0 0 0,1 0 0 0 0,-1 0 0 0 0,1 0-1 0 0,-1 0 1 0 0,1 0 0 0 0,-1 1 0 0 0,0-1 0 0 0,1 1 0 0 0,-1-1 0 0 0,0 1 0 0 0,1 0 0 0 0,-1-1 0 0 0,0 1 0 0 0,0 0 0 0 0,1 0-1 0 0,-1 0 1 0 0,0 1 0 0 0,0-1 0 0 0,1 0 0 0 0,-1 1 0 0 0,-2 0 0 0 0,0 2-64 0 0,-1 0 0 0 0,1 0 0 0 0,-1 1-1 0 0,1 0 1 0 0,0 0 0 0 0,0 0 0 0 0,-4 6 0 0 0,-8 10 68 0 0,0 1 0 0 0,2 0 1 0 0,0 1-1 0 0,2 1 0 0 0,0 0 1 0 0,-15 44-1 0 0,24-58-163 0 0,0 0 1 0 0,1 0-1 0 0,-1 1 1 0 0,2-1-1 0 0,-1 0 1 0 0,1 1-1 0 0,1-1 1 0 0,0 1-1 0 0,0-1 0 0 0,1 1 1 0 0,0-1-1 0 0,0 0 1 0 0,1 1-1 0 0,1-1 1 0 0,-1 0-1 0 0,1 0 1 0 0,1 0-1 0 0,0-1 0 0 0,0 1 1 0 0,1-1-1 0 0,9 13 1 0 0,-10-16-41 0 0,0-1 0 0 0,0-1 0 0 0,0 1 0 0 0,0 0-1 0 0,0-1 1 0 0,1 0 0 0 0,0 0 0 0 0,-1-1 0 0 0,1 1 0 0 0,0-1 0 0 0,1 0 0 0 0,-1 0 0 0 0,0-1 0 0 0,0 1 0 0 0,9 0 0 0 0,-5-1 10 0 0,0-1 0 0 0,0 0 1 0 0,0-1-1 0 0,0 0 0 0 0,0 0 0 0 0,0-1 1 0 0,0 0-1 0 0,15-6 0 0 0,-5 0 31 0 0,0-1-1 0 0,-1-1 0 0 0,0-1 1 0 0,0 0-1 0 0,-1-1 0 0 0,-1-1 1 0 0,23-23-1 0 0,-31 28-15 0 0,0-1 0 0 0,-1 0-1 0 0,0 0 1 0 0,0-1 0 0 0,-1 0-1 0 0,-1 0 1 0 0,1 0 0 0 0,-2-1 0 0 0,1 0-1 0 0,-2 0 1 0 0,1 0 0 0 0,-1 0-1 0 0,-1 0 1 0 0,0-1 0 0 0,0-15 0 0 0,-2 19 3 0 0,0 0 1 0 0,-1-1 0 0 0,0 1-1 0 0,-1 0 1 0 0,0 0 0 0 0,0 0-1 0 0,-1 1 1 0 0,1-1 0 0 0,-2 0-1 0 0,1 1 1 0 0,-1 0 0 0 0,0 0-1 0 0,-1 0 1 0 0,1 0 0 0 0,-2 1-1 0 0,1 0 1 0 0,0 0 0 0 0,-1 0-1 0 0,0 1 1 0 0,-1-1 0 0 0,1 1-1 0 0,-11-5 1 0 0,1 0 30 0 0,-1 0 0 0 0,0 1 1 0 0,-22-7-1 0 0,-1 8-2648 0 0</inkml:trace>
</inkml:ink>
</file>

<file path=ppt/ink/ink15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8.532"/>
    </inkml:context>
    <inkml:brush xml:id="br0">
      <inkml:brushProperty name="width" value="0.1" units="cm"/>
      <inkml:brushProperty name="height" value="0.1" units="cm"/>
      <inkml:brushProperty name="color" value="#008C3A"/>
    </inkml:brush>
  </inkml:definitions>
  <inkml:trace contextRef="#ctx0" brushRef="#br0">296 59 6911 0 0,'0'0'4595'0'0,"-7"-38"2952"0"0,5 36-7376 0 0,-1 0 1 0 0,1 0-1 0 0,-1 0 1 0 0,0 0-1 0 0,1 0 1 0 0,-1 1-1 0 0,0 0 1 0 0,0-1 0 0 0,0 1-1 0 0,0 0 1 0 0,0 0-1 0 0,0 1 1 0 0,0-1-1 0 0,-1 1 1 0 0,1-1-1 0 0,0 1 1 0 0,0 0 0 0 0,0 0-1 0 0,-1 1 1 0 0,1-1-1 0 0,-4 1 1 0 0,-10 3-65 0 0,1 0-1 0 0,-30 12 1 0 0,22-7 49 0 0,13-5-136 0 0,1 0 0 0 0,0 0 0 0 0,0 1 0 0 0,0 1 0 0 0,1 0 0 0 0,0 0 0 0 0,0 0 0 0 0,-9 10 0 0 0,16-14-16 0 0,0-1-1 0 0,1 1 1 0 0,-1 0-1 0 0,1-1 1 0 0,-1 1-1 0 0,1 0 1 0 0,0 0 0 0 0,-1 0-1 0 0,1 0 1 0 0,0 0-1 0 0,1 0 1 0 0,-1 0-1 0 0,0 1 1 0 0,0-1-1 0 0,1 0 1 0 0,-1 0-1 0 0,1 1 1 0 0,0-1-1 0 0,0 0 1 0 0,0 1 0 0 0,0-1-1 0 0,0 0 1 0 0,0 1-1 0 0,1-1 1 0 0,-1 0-1 0 0,1 0 1 0 0,0 1-1 0 0,-1-1 1 0 0,1 0-1 0 0,0 0 1 0 0,0 0 0 0 0,0 0-1 0 0,1 0 1 0 0,-1 0-1 0 0,0 0 1 0 0,1-1-1 0 0,-1 1 1 0 0,1 0-1 0 0,0-1 1 0 0,-1 1-1 0 0,1-1 1 0 0,0 1 0 0 0,4 1-1 0 0,17 11 100 0 0,1 0 0 0 0,0-2 0 0 0,1-1 0 0 0,0-1-1 0 0,47 12 1 0 0,39 16 200 0 0,-100-33-232 0 0,0 0-1 0 0,0 0 1 0 0,0 1-1 0 0,-1 0 1 0 0,0 1-1 0 0,0 0 0 0 0,12 13 1 0 0,-20-18-23 0 0,0 0 0 0 0,0 0 1 0 0,0 1-1 0 0,-1-1 0 0 0,1 1 0 0 0,-1-1 0 0 0,0 1 1 0 0,0-1-1 0 0,0 1 0 0 0,0 0 0 0 0,0 0 1 0 0,-1-1-1 0 0,1 1 0 0 0,-1 0 0 0 0,1 0 0 0 0,-1 0 1 0 0,0 0-1 0 0,0 0 0 0 0,-1-1 0 0 0,1 1 0 0 0,-1 0 1 0 0,1 0-1 0 0,-1 0 0 0 0,0 0 0 0 0,0-1 1 0 0,0 1-1 0 0,0-1 0 0 0,0 1 0 0 0,-1 0 0 0 0,1-1 1 0 0,-1 0-1 0 0,0 1 0 0 0,0-1 0 0 0,0 0 0 0 0,0 0 1 0 0,0 0-1 0 0,-3 2 0 0 0,-3 5 22 0 0,-1 0-1 0 0,0-1 1 0 0,-1 0 0 0 0,0-1-1 0 0,0 1 1 0 0,0-2 0 0 0,-1 0-1 0 0,0 0 1 0 0,-1-1 0 0 0,1 0-1 0 0,-1-1 1 0 0,0 0 0 0 0,0-1-1 0 0,0 0 1 0 0,0-1-1 0 0,-1-1 1 0 0,1 0 0 0 0,-1 0-1 0 0,1-1 1 0 0,-17-2 0 0 0,-20 0-2863 0 0,17 4-2473 0 0</inkml:trace>
</inkml:ink>
</file>

<file path=ppt/ink/ink15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9.148"/>
    </inkml:context>
    <inkml:brush xml:id="br0">
      <inkml:brushProperty name="width" value="0.1" units="cm"/>
      <inkml:brushProperty name="height" value="0.1" units="cm"/>
      <inkml:brushProperty name="color" value="#008C3A"/>
    </inkml:brush>
  </inkml:definitions>
  <inkml:trace contextRef="#ctx0" brushRef="#br0">1 12 11287 0 0,'0'-11'8214'0'0,"20"22"-7227"0"0,-1 1 0 0 0,0 1 0 0 0,0 1 0 0 0,26 27 1 0 0,65 75 372 0 0,-89-92-1166 0 0,8 15-86 0 0,-24-31-478 0 0,0-1 1 0 0,0 1 0 0 0,1-1 0 0 0,0 0-1 0 0,0-1 1 0 0,1 1 0 0 0,12 8-1 0 0,-11-11-1159 0 0</inkml:trace>
</inkml:ink>
</file>

<file path=ppt/ink/ink15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9.501"/>
    </inkml:context>
    <inkml:brush xml:id="br0">
      <inkml:brushProperty name="width" value="0.1" units="cm"/>
      <inkml:brushProperty name="height" value="0.1" units="cm"/>
      <inkml:brushProperty name="color" value="#008C3A"/>
    </inkml:brush>
  </inkml:definitions>
  <inkml:trace contextRef="#ctx0" brushRef="#br0">313 2 9215 0 0,'0'0'831'0'0,"-28"-1"5812"0"0,23 4-6201 0 0,1 0 0 0 0,-1 0 0 0 0,1 1 0 0 0,0 0 0 0 0,0 0 0 0 0,0 0 0 0 0,0 0 0 0 0,1 0 0 0 0,0 1 0 0 0,0 0 0 0 0,-4 8 0 0 0,-26 64 263 0 0,21-46-219 0 0,-177 396 41 0 0,188-426-978 0 0</inkml:trace>
</inkml:ink>
</file>

<file path=ppt/ink/ink15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29.899"/>
    </inkml:context>
    <inkml:brush xml:id="br0">
      <inkml:brushProperty name="width" value="0.1" units="cm"/>
      <inkml:brushProperty name="height" value="0.1" units="cm"/>
      <inkml:brushProperty name="color" value="#008C3A"/>
    </inkml:brush>
  </inkml:definitions>
  <inkml:trace contextRef="#ctx0" brushRef="#br0">179 14 5527 0 0,'-9'-9'5043'0'0,"8"8"-4637"0"0,0 1 1 0 0,0-1 0 0 0,0 1 0 0 0,0-1-1 0 0,0 1 1 0 0,0 0 0 0 0,-2-1 0 0 0,-18 6 3006 0 0,17-3-3131 0 0,0 0 0 0 0,0 1 0 0 0,1 0 0 0 0,-1-1 0 0 0,1 1 0 0 0,0 1 0 0 0,-4 3 0 0 0,-8 18 155 0 0,0 0 0 0 0,2 1 1 0 0,1 1-1 0 0,1 0 1 0 0,1 0-1 0 0,2 1 1 0 0,1 0-1 0 0,-5 37 1 0 0,10-58-351 0 0,2-1 0 0 0,-1 1 0 0 0,1-1 0 0 0,0 1 0 0 0,0-1 0 0 0,1 1 0 0 0,0-1 0 0 0,0 1 0 0 0,0-1 0 0 0,1 0 1 0 0,0 0-1 0 0,0 1 0 0 0,6 9 0 0 0,-5-12-70 0 0,-1-1 0 0 0,1 0-1 0 0,0 1 1 0 0,-1-1 0 0 0,1-1 0 0 0,1 1 0 0 0,-1 0 0 0 0,0-1 0 0 0,1 1 0 0 0,-1-1 0 0 0,1 0 0 0 0,0-1 0 0 0,0 1 0 0 0,0 0-1 0 0,0-1 1 0 0,0 0 0 0 0,0 0 0 0 0,0 0 0 0 0,0-1 0 0 0,0 1 0 0 0,0-1 0 0 0,6 0 0 0 0,9-1 23 0 0,-1 0 1 0 0,0-1 0 0 0,0-2-1 0 0,0 1 1 0 0,-1-2 0 0 0,1 0 0 0 0,-1-2-1 0 0,0 0 1 0 0,0 0 0 0 0,-1-2-1 0 0,22-14 1 0 0,-32 19-13 0 0,-1-1 0 0 0,1 1-1 0 0,-1-1 1 0 0,0 0 0 0 0,0 0 0 0 0,-1-1 0 0 0,0 1 0 0 0,0-1 0 0 0,0 0-1 0 0,0 0 1 0 0,-1 0 0 0 0,0-1 0 0 0,3-11 0 0 0,-5 12 11 0 0,0-1 0 0 0,0 1 0 0 0,-1 0 0 0 0,0-1-1 0 0,0 1 1 0 0,-1 0 0 0 0,0-1 0 0 0,0 1 0 0 0,0 0 0 0 0,-1 0 0 0 0,0 0 0 0 0,0 0 0 0 0,0 0 0 0 0,-1 0 0 0 0,0 0 0 0 0,0 1 0 0 0,-7-9-1 0 0,4 6 18 0 0,1 1-1 0 0,-2-1 1 0 0,1 1 0 0 0,-1 1-1 0 0,0-1 1 0 0,-1 1-1 0 0,1 1 1 0 0,-1-1-1 0 0,-10-4 1 0 0,-6-2 103 0 0,-49-16-1 0 0,28 12-120 0 0,30 7-884 0 0</inkml:trace>
</inkml:ink>
</file>

<file path=ppt/ink/ink1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4"/>
    </inkml:context>
    <inkml:brush xml:id="br0">
      <inkml:brushProperty name="width" value="0.1" units="cm"/>
      <inkml:brushProperty name="height" value="0.1" units="cm"/>
      <inkml:brushProperty name="color" value="#004F8B"/>
    </inkml:brush>
  </inkml:definitions>
  <inkml:trace contextRef="#ctx0" brushRef="#br0">1 176 6447 0 0,'0'0'499'0'0,"37"0"6002"0"0,-20-5-4506 0 0,0 0-1 0 0,-1-2 0 0 0,18-9 0 0 0,-23 10-1490 0 0,0 0 0 0 0,0-1 0 0 0,-1-1 0 0 0,0 0 0 0 0,0 0-1 0 0,-1-1 1 0 0,0 0 0 0 0,11-15 0 0 0,-13 2 79 0 0,-7 20-510 0 0,1-1 1 0 0,-1 1 0 0 0,1-1 0 0 0,0 1 0 0 0,0-1 0 0 0,-1 1-1 0 0,2 0 1 0 0,-1-1 0 0 0,0 1 0 0 0,0 0 0 0 0,1 0-1 0 0,-1 0 1 0 0,4-3 0 0 0,1 44 6 0 0,-10 0-65 0 0,-2 1 0 0 0,-13 44-1 0 0,-1 10 6 0 0,11-53-75 0 0,-1 1 1 0 0,-3-2-1 0 0,-1 1 0 0 0,-2-2 1 0 0,-33 59-1 0 0,47-95 48 0 0,1 1 0 0 0,-1-1 1 0 0,1 0-1 0 0,0 1 0 0 0,0-1 0 0 0,0 1 0 0 0,0-1 1 0 0,0 1-1 0 0,1 5 0 0 0,0-8 5 0 0,0 0 0 0 0,0 0 1 0 0,0 0-1 0 0,1 0 0 0 0,-1 0 0 0 0,0 0 0 0 0,1 0 0 0 0,-1 0 1 0 0,1 0-1 0 0,-1 0 0 0 0,1 0 0 0 0,-1 0 0 0 0,1 0 0 0 0,0 0 1 0 0,0 0-1 0 0,-1 0 0 0 0,1-1 0 0 0,0 1 0 0 0,0 0 0 0 0,0-1 0 0 0,0 1 1 0 0,0 0-1 0 0,0-1 0 0 0,0 1 0 0 0,0-1 0 0 0,0 0 0 0 0,0 1 1 0 0,0-1-1 0 0,0 0 0 0 0,0 0 0 0 0,0 1 0 0 0,0-1 0 0 0,0 0 1 0 0,0 0-1 0 0,0 0 0 0 0,2 0 0 0 0,12-1 12 0 0,-1 1-1 0 0,1-2 1 0 0,0 0 0 0 0,-1 0-1 0 0,1-2 1 0 0,-1 0-1 0 0,19-7 1 0 0,-11 3 5 0 0,1 1 0 0 0,-1 1-1 0 0,37-4 1 0 0,-43 10-372 0 0,6 0-5204 0 0,-18-1 3759 0 0</inkml:trace>
</inkml:ink>
</file>

<file path=ppt/ink/ink15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0.288"/>
    </inkml:context>
    <inkml:brush xml:id="br0">
      <inkml:brushProperty name="width" value="0.1" units="cm"/>
      <inkml:brushProperty name="height" value="0.1" units="cm"/>
      <inkml:brushProperty name="color" value="#008C3A"/>
    </inkml:brush>
  </inkml:definitions>
  <inkml:trace contextRef="#ctx0" brushRef="#br0">29 72 7831 0 0,'-28'-3'14295'0'0,"60"-5"-12665"0"0,0 0 0 0 0,60-4-1 0 0,20-4-1068 0 0,17-5-1422 0 0,-73 19-7771 0 0,-37 1 836 0 0</inkml:trace>
</inkml:ink>
</file>

<file path=ppt/ink/ink15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0.627"/>
    </inkml:context>
    <inkml:brush xml:id="br0">
      <inkml:brushProperty name="width" value="0.1" units="cm"/>
      <inkml:brushProperty name="height" value="0.1" units="cm"/>
      <inkml:brushProperty name="color" value="#008C3A"/>
    </inkml:brush>
  </inkml:definitions>
  <inkml:trace contextRef="#ctx0" brushRef="#br0">141 1 17215 0 0,'-4'4'150'0'0,"0"1"1"0"0,0 0-1 0 0,1 0 0 0 0,-1 1 0 0 0,1-1 0 0 0,0 1 1 0 0,1 0-1 0 0,-1 0 0 0 0,1 0 0 0 0,0 0 1 0 0,0 0-1 0 0,0 7 0 0 0,-5 11 705 0 0,0-5-180 0 0,-55 173 4446 0 0,54-162-4792 0 0,2 0-1 0 0,1 1 1 0 0,1 0 0 0 0,0 45 0 0 0,5-69-291 0 0,-1 0 0 0 0,1 1 1 0 0,0-1-1 0 0,0 0 0 0 0,1-1 0 0 0,0 1 0 0 0,1 0 0 0 0,-1 0 0 0 0,7 11 0 0 0,-6-14-289 0 0,-1-1-1 0 0,1 1 0 0 0,0-1 0 0 0,0 1 1 0 0,0-1-1 0 0,0 0 0 0 0,5 3 0 0 0,-5-4-658 0 0,1 0-1 0 0,-1 0 0 0 0,1 0 0 0 0,0 0 0 0 0,0-1 0 0 0,0 0 0 0 0,0 1 0 0 0,5 0 1 0 0</inkml:trace>
</inkml:ink>
</file>

<file path=ppt/ink/ink15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1.339"/>
    </inkml:context>
    <inkml:brush xml:id="br0">
      <inkml:brushProperty name="width" value="0.1" units="cm"/>
      <inkml:brushProperty name="height" value="0.1" units="cm"/>
      <inkml:brushProperty name="color" value="#008C3A"/>
    </inkml:brush>
  </inkml:definitions>
  <inkml:trace contextRef="#ctx0" brushRef="#br0">20 12 8751 0 0,'-19'-11'12344'0'0,"39"36"-11669"0"0,2-1 1 0 0,1 0-1 0 0,45 35 0 0 0,-44-40-146 0 0,-1 1-1 0 0,-1 1 1 0 0,-1 1 0 0 0,35 46-1 0 0,-53-62-1072 0 0,1-1 1 0 0,0 1-1 0 0,0-1 0 0 0,0 0 1 0 0,1 0-1 0 0,0 0 0 0 0,0-1 1 0 0,6 5-1 0 0</inkml:trace>
</inkml:ink>
</file>

<file path=ppt/ink/ink15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1.677"/>
    </inkml:context>
    <inkml:brush xml:id="br0">
      <inkml:brushProperty name="width" value="0.1" units="cm"/>
      <inkml:brushProperty name="height" value="0.1" units="cm"/>
      <inkml:brushProperty name="color" value="#008C3A"/>
    </inkml:brush>
  </inkml:definitions>
  <inkml:trace contextRef="#ctx0" brushRef="#br0">371 51 10591 0 0,'0'-2'218'0'0,"1"0"0"0"0,-1 0-1 0 0,0 0 1 0 0,0 0 0 0 0,0 0-1 0 0,0 0 1 0 0,0 0 0 0 0,-1 0 0 0 0,1 0-1 0 0,-1 0 1 0 0,1 0 0 0 0,-1 0-1 0 0,0 0 1 0 0,0 0 0 0 0,1 0-1 0 0,-1 1 1 0 0,-1-1 0 0 0,1 0-1 0 0,0 1 1 0 0,0-1 0 0 0,-1 1-1 0 0,1-1 1 0 0,0 1 0 0 0,-1-1 0 0 0,-1 0-1 0 0,1 1 0 0 0,1 1 0 0 0,-1-1 1 0 0,0 1-1 0 0,1 0 0 0 0,-1-1 0 0 0,0 1 0 0 0,1 0 0 0 0,-1 0 0 0 0,0 0 0 0 0,1 0 1 0 0,-1 0-1 0 0,0 1 0 0 0,1-1 0 0 0,-1 0 0 0 0,1 1 0 0 0,-1-1 0 0 0,0 1 0 0 0,1 0 0 0 0,-1-1 1 0 0,1 1-1 0 0,0 0 0 0 0,-1 0 0 0 0,1 0 0 0 0,-1 0 0 0 0,1 0 0 0 0,0 0 0 0 0,0 0 0 0 0,0 1 1 0 0,0-1-1 0 0,-2 3 0 0 0,1-2-161 0 0,-165 212 2721 0 0,142-176-2805 0 0,0 1 0 0 0,3 0-1 0 0,-34 85 1 0 0,54-119-246 0 0,1 0 0 0 0,0 1 0 0 0,0-1-1 0 0,0 1 1 0 0,1-1 0 0 0,0 0 0 0 0,0 8 0 0 0,1 1-2616 0 0</inkml:trace>
</inkml:ink>
</file>

<file path=ppt/ink/ink15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2.293"/>
    </inkml:context>
    <inkml:brush xml:id="br0">
      <inkml:brushProperty name="width" value="0.1" units="cm"/>
      <inkml:brushProperty name="height" value="0.1" units="cm"/>
      <inkml:brushProperty name="color" value="#008C3A"/>
    </inkml:brush>
  </inkml:definitions>
  <inkml:trace contextRef="#ctx0" brushRef="#br0">72 234 4143 0 0,'0'0'10954'0'0,"0"26"-8420"0"0,-3 18-1518 0 0,2 0 0 0 0,2 0 0 0 0,2 0-1 0 0,2 0 1 0 0,2 0 0 0 0,15 54 0 0 0,-21-96-480 0 0,-29-22 929 0 0,19 10-1412 0 0,1-1-1 0 0,0 0 1 0 0,0-1-1 0 0,1 0 1 0 0,1 0-1 0 0,0-1 1 0 0,1 1-1 0 0,0-1 1 0 0,1 0-1 0 0,0-1 1 0 0,1 1-1 0 0,1-1 1 0 0,0 1-1 0 0,1-1 1 0 0,0-25-1 0 0,2 20 7 0 0,0 0 1 0 0,1 1-1 0 0,0 0 0 0 0,2-1 1 0 0,0 1-1 0 0,1 1 0 0 0,1-1 1 0 0,1 1-1 0 0,0 0 0 0 0,1 0 1 0 0,14-20-1 0 0,-12 24-62 0 0,0 1 0 0 0,1 0 0 0 0,0 0 0 0 0,1 2 1 0 0,0-1-1 0 0,0 1 0 0 0,2 1 0 0 0,-1 0 0 0 0,1 1 0 0 0,22-9 0 0 0,-28 13 1 0 0,1 1 1 0 0,-1 0-1 0 0,1 0 1 0 0,0 1-1 0 0,0 0 0 0 0,0 1 1 0 0,0 0-1 0 0,0 0 1 0 0,0 1-1 0 0,0 0 0 0 0,0 1 1 0 0,0 0-1 0 0,0 0 1 0 0,0 1-1 0 0,0 0 0 0 0,0 0 1 0 0,-1 1-1 0 0,1 0 1 0 0,15 9-1 0 0,-21-11 3 0 0,-1 1 1 0 0,1-1-1 0 0,-1 1 1 0 0,1 0-1 0 0,-1-1 1 0 0,0 1-1 0 0,0 0 0 0 0,0 1 1 0 0,0-1-1 0 0,0 0 1 0 0,0 0-1 0 0,-1 1 1 0 0,1-1-1 0 0,-1 1 0 0 0,1 0 1 0 0,-1-1-1 0 0,0 1 1 0 0,0 0-1 0 0,0 0 0 0 0,-1 0 1 0 0,2 4-1 0 0,-3-3 4 0 0,1-1-1 0 0,-1 1 1 0 0,0 0 0 0 0,1 0-1 0 0,-2-1 1 0 0,1 1-1 0 0,0-1 1 0 0,-1 1 0 0 0,1-1-1 0 0,-1 1 1 0 0,0-1-1 0 0,0 0 1 0 0,-1 0-1 0 0,-2 4 1 0 0,-8 6 12 0 0,0-1-1 0 0,0 0 1 0 0,-1-1 0 0 0,0-1-1 0 0,-29 16 1 0 0,-29 9 988 0 0,25-23-3817 0 0,18-12-6415 0 0</inkml:trace>
</inkml:ink>
</file>

<file path=ppt/ink/ink15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2.913"/>
    </inkml:context>
    <inkml:brush xml:id="br0">
      <inkml:brushProperty name="width" value="0.1" units="cm"/>
      <inkml:brushProperty name="height" value="0.1" units="cm"/>
      <inkml:brushProperty name="color" value="#008C3A"/>
    </inkml:brush>
  </inkml:definitions>
  <inkml:trace contextRef="#ctx0" brushRef="#br0">346 87 3679 0 0,'0'0'284'0'0,"1"-6"994"0"0,4-22 7586 0 0,-5 26-8585 0 0,0 0 1 0 0,0-1-1 0 0,0 1 0 0 0,0 0 1 0 0,0 0-1 0 0,0 0 1 0 0,-1 0-1 0 0,1 0 1 0 0,-1 0-1 0 0,0 0 1 0 0,0 0-1 0 0,1 0 0 0 0,-1 0 1 0 0,0 0-1 0 0,-1 0 1 0 0,1 1-1 0 0,0-1 1 0 0,0 0-1 0 0,-1 1 1 0 0,1-1-1 0 0,-3-1 0 0 0,1 2-116 0 0,1-1-1 0 0,-1 1 0 0 0,0 0 0 0 0,1 0 1 0 0,-1 1-1 0 0,0-1 0 0 0,0 1 0 0 0,0-1 1 0 0,1 1-1 0 0,-1 0 0 0 0,0 0 0 0 0,0 0 1 0 0,0 0-1 0 0,-3 1 0 0 0,-10 3-71 0 0,-1 0 1 0 0,1 1-1 0 0,-1 1 0 0 0,-18 10 0 0 0,23-11 150 0 0,9-4-232 0 0,-89 44 139 0 0,84-40-119 0 0,1 0 0 0 0,-1 0 0 0 0,1 1 0 0 0,0 0 0 0 0,0 0 1 0 0,1 0-1 0 0,0 1 0 0 0,0 0 0 0 0,-5 8 0 0 0,10-14-22 0 0,0 1-1 0 0,0-1 1 0 0,0 1 0 0 0,1-1 0 0 0,-1 1-1 0 0,0 0 1 0 0,1-1 0 0 0,-1 1-1 0 0,1-1 1 0 0,0 1 0 0 0,-1 0-1 0 0,1 0 1 0 0,0-1 0 0 0,0 1-1 0 0,0 0 1 0 0,0-1 0 0 0,1 1-1 0 0,-1 0 1 0 0,0-1 0 0 0,1 1-1 0 0,-1 0 1 0 0,1-1 0 0 0,0 3-1 0 0,1-1-3 0 0,0-1 0 0 0,0 1 0 0 0,0-1 0 0 0,1 0 0 0 0,-1 1 0 0 0,0-1 0 0 0,1 0 0 0 0,0-1 0 0 0,-1 1 0 0 0,1 0 0 0 0,5 2 0 0 0,7 2 43 0 0,0-1 0 0 0,0 0 0 0 0,29 5 0 0 0,-41-10-18 0 0,112 19 357 0 0,-48-9-183 0 0,74 22 0 0 0,-140-32-180 0 0,1 0 0 0 0,-1 0 0 0 0,1 1 0 0 0,-1-1 0 0 0,1 0 0 0 0,-1 1 0 0 0,0 0 0 0 0,1-1 0 0 0,-1 1 0 0 0,0 0 0 0 0,1 0 0 0 0,-1-1 0 0 0,0 1 0 0 0,0 0 0 0 0,0 0 0 0 0,0 0 0 0 0,0 1 0 0 0,0-1 0 0 0,0 0 0 0 0,0 0 0 0 0,0 0 0 0 0,-1 1 0 0 0,1-1 0 0 0,-1 0 0 0 0,1 1 0 0 0,0-1-1 0 0,-1 1 1 0 0,1 1 0 0 0,-2 0 32 0 0,1 0 0 0 0,-1 0 0 0 0,0-1 0 0 0,1 1 0 0 0,-1 0-1 0 0,0-1 1 0 0,-1 1 0 0 0,1 0 0 0 0,0-1 0 0 0,-1 0-1 0 0,0 1 1 0 0,1-1 0 0 0,-5 4 0 0 0,-9 9 229 0 0,-1 0 0 0 0,0-1 0 0 0,-19 12 0 0 0,31-23-244 0 0,-15 10 59 0 0,0-1 0 0 0,-1 0-1 0 0,-25 11 1 0 0,37-20-71 0 0,0 0-1 0 0,-1 0 0 0 0,1-1 0 0 0,0 0 0 0 0,-1 0 0 0 0,1-1 0 0 0,-1 0 1 0 0,1 0-1 0 0,-1-1 0 0 0,1 0 0 0 0,-16-3 0 0 0,23 3-136 0 0,0-1 0 0 0,0 1 1 0 0,0-1-1 0 0,0 1 0 0 0,0-1 0 0 0,0 1 0 0 0,0-1 0 0 0,0 1 1 0 0,0-1-1 0 0,0 0 0 0 0,0 0 0 0 0,1 0 0 0 0,-1 1 0 0 0,0-1 1 0 0,1 0-1 0 0,-1 0 0 0 0,0 0 0 0 0,1 0 0 0 0,-1 0 1 0 0,1 0-1 0 0,-1 0 0 0 0,1 0 0 0 0,0 0 0 0 0,-1 0 0 0 0,1 0 1 0 0,0-1-1 0 0,0 1 0 0 0,0 0 0 0 0,0 0 0 0 0,0 0 0 0 0,0 0 1 0 0,0 0-1 0 0,0 0 0 0 0,1 0 0 0 0,-1-1 0 0 0,1 0 0 0 0,-1-7-689 0 0,0-4-1114 0 0</inkml:trace>
</inkml:ink>
</file>

<file path=ppt/ink/ink15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3.715"/>
    </inkml:context>
    <inkml:brush xml:id="br0">
      <inkml:brushProperty name="width" value="0.1" units="cm"/>
      <inkml:brushProperty name="height" value="0.1" units="cm"/>
      <inkml:brushProperty name="color" value="#008C3A"/>
    </inkml:brush>
  </inkml:definitions>
  <inkml:trace contextRef="#ctx0" brushRef="#br0">11 7 12031 0 0,'-11'-6'8262'0'0,"28"27"-7509"0"0,1-1 1 0 0,1 0 0 0 0,0-1-1 0 0,2-1 1 0 0,0-1 0 0 0,29 17-1 0 0,-20-13-502 0 0,-1 1-1 0 0,45 45 0 0 0,-57-47-180 0 0,-10-11-167 0 0,1-1 0 0 0,0 1 0 0 0,0-1 0 0 0,11 8 0 0 0,-16-14-201 0 0,0 0-1 0 0,1 0 1 0 0,-1-1-1 0 0,0 1 1 0 0,1-1 0 0 0,-1 0-1 0 0,1 0 1 0 0,-1 0 0 0 0,1 0-1 0 0,5 0 1 0 0,3-1-1733 0 0</inkml:trace>
</inkml:ink>
</file>

<file path=ppt/ink/ink15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4.064"/>
    </inkml:context>
    <inkml:brush xml:id="br0">
      <inkml:brushProperty name="width" value="0.1" units="cm"/>
      <inkml:brushProperty name="height" value="0.1" units="cm"/>
      <inkml:brushProperty name="color" value="#008C3A"/>
    </inkml:brush>
  </inkml:definitions>
  <inkml:trace contextRef="#ctx0" brushRef="#br0">289 34 7367 0 0,'-26'-34'12924'0'0,"17"44"-10329"0"0,-6 18-1934 0 0,12-23 132 0 0,-87 139 1451 0 0,47-78-2013 0 0,-53 108 0 0 0,95-172-281 0 0,0 1 1 0 0,0-1-1 0 0,0 0 1 0 0,0 0-1 0 0,1 1 1 0 0,0-1-1 0 0,-1 0 1 0 0,1 1-1 0 0,0-1 1 0 0,0 1-1 0 0,0-1 1 0 0,0 0-1 0 0,1 1 1 0 0,-1-1-1 0 0,2 4 0 0 0,13 18-5301 0 0</inkml:trace>
</inkml:ink>
</file>

<file path=ppt/ink/ink15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4.701"/>
    </inkml:context>
    <inkml:brush xml:id="br0">
      <inkml:brushProperty name="width" value="0.1" units="cm"/>
      <inkml:brushProperty name="height" value="0.1" units="cm"/>
      <inkml:brushProperty name="color" value="#008C3A"/>
    </inkml:brush>
  </inkml:definitions>
  <inkml:trace contextRef="#ctx0" brushRef="#br0">42 219 8751 0 0,'-1'-1'213'0'0,"1"0"-1"0"0,-1 1 1 0 0,1-1-1 0 0,-1 0 1 0 0,1 0-1 0 0,-1 1 1 0 0,0-1-1 0 0,1 0 1 0 0,-1 1-1 0 0,0-1 1 0 0,0 1-1 0 0,0-1 1 0 0,1 1-1 0 0,-1-1 1 0 0,0 1-1 0 0,0-1 1 0 0,0 1-1 0 0,0 0 1 0 0,0-1 0 0 0,0 1-1 0 0,1 0 1 0 0,-1 0-1 0 0,0 0 1 0 0,0 0-1 0 0,0 0 1 0 0,-2 0-1 0 0,2 1-4 0 0,0 0-1 0 0,0 0 1 0 0,0-1 0 0 0,0 1-1 0 0,0 0 1 0 0,1 0 0 0 0,-1 0-1 0 0,0 0 1 0 0,1 1 0 0 0,-1-1-1 0 0,0 0 1 0 0,1 0 0 0 0,0 0-1 0 0,-1 0 1 0 0,1 1 0 0 0,-1-1-1 0 0,1 2 1 0 0,-6 67 2877 0 0,6-58-2931 0 0,-1 40 361 0 0,3 0 0 0 0,1 0-1 0 0,3 0 1 0 0,2-1 0 0 0,3 0 0 0 0,17 52 1250 0 0,-36-131-871 0 0,-4-18-732 0 0,3-1 0 0 0,2 0 0 0 0,-2-70 0 0 0,9 84-121 0 0,1 0 0 0 0,2 0 0 0 0,1 0-1 0 0,2 0 1 0 0,17-57 0 0 0,-19 78-37 0 0,0 1 1 0 0,1-1-1 0 0,1 1 0 0 0,0 1 1 0 0,0-1-1 0 0,1 1 1 0 0,0 0-1 0 0,1 0 0 0 0,0 1 1 0 0,0 0-1 0 0,1 1 0 0 0,1 0 1 0 0,-1 0-1 0 0,18-10 0 0 0,-19 14-4 0 0,0 0 0 0 0,0 0 0 0 0,0 1-1 0 0,1 1 1 0 0,-1-1 0 0 0,1 1 0 0 0,-1 1-1 0 0,1 0 1 0 0,0 0 0 0 0,-1 0 0 0 0,1 1-1 0 0,0 1 1 0 0,0-1 0 0 0,-1 1 0 0 0,1 1-1 0 0,-1 0 1 0 0,1 0 0 0 0,-1 0 0 0 0,1 1 0 0 0,-1 1-1 0 0,10 5 1 0 0,-13-7 0 0 0,1 1 0 0 0,-1 0 0 0 0,-1 1 0 0 0,1-1 0 0 0,0 1 0 0 0,-1 0 0 0 0,0 0 0 0 0,0 0 0 0 0,0 1 0 0 0,0-1-1 0 0,-1 1 1 0 0,0 0 0 0 0,0 0 0 0 0,0 0 0 0 0,2 6 0 0 0,-4-7 1 0 0,0-1-1 0 0,0 1 0 0 0,0-1 1 0 0,-1 1-1 0 0,1 0 1 0 0,-1-1-1 0 0,0 1 1 0 0,0-1-1 0 0,-1 1 1 0 0,1 0-1 0 0,-1-1 0 0 0,0 1 1 0 0,0-1-1 0 0,0 1 1 0 0,0-1-1 0 0,0 1 1 0 0,-1-1-1 0 0,1 0 1 0 0,-1 0-1 0 0,0 0 1 0 0,0 0-1 0 0,0 0 0 0 0,-1 0 1 0 0,1 0-1 0 0,-4 2 1 0 0,-6 7 26 0 0,-2-2 1 0 0,1 1 0 0 0,-1-2 0 0 0,-1 0-1 0 0,0 0 1 0 0,0-2 0 0 0,0 1 0 0 0,-1-2-1 0 0,-24 7 1 0 0,-15 0-195 0 0,-81 10-1 0 0,112-19 7 0 0,23-4-115 0 0,2 3-1074 0 0,-1-2 1132 0 0,1 0 0 0 0,0 0-1 0 0,-1 0 1 0 0,1 0 0 0 0,0 0 0 0 0,-1 0 0 0 0,1-1 0 0 0,0 1 0 0 0,0 0 0 0 0,0 0 0 0 0,0-1 0 0 0,0 1 0 0 0,0-1-1 0 0,0 1 1 0 0,0-1 0 0 0,0 1 0 0 0,0-1 0 0 0,0 1 0 0 0,0-1 0 0 0,0 0 0 0 0,0 0 0 0 0,2 1 0 0 0,8 1-1316 0 0</inkml:trace>
</inkml:ink>
</file>

<file path=ppt/ink/ink15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5.080"/>
    </inkml:context>
    <inkml:brush xml:id="br0">
      <inkml:brushProperty name="width" value="0.1" units="cm"/>
      <inkml:brushProperty name="height" value="0.1" units="cm"/>
      <inkml:brushProperty name="color" value="#008C3A"/>
    </inkml:brush>
  </inkml:definitions>
  <inkml:trace contextRef="#ctx0" brushRef="#br0">1 98 5983 0 0,'2'-6'12170'0'0,"5"-5"-9496"0"0,14 6-1710 0 0,0 1-1 0 0,1 1 1 0 0,-1 1-1 0 0,43 0 1 0 0,20-1 91 0 0,3-12-600 0 0,-79 13-825 0 0,0 0 0 0 0,0 0-1 0 0,0-1 1 0 0,-1-1-1 0 0,1 1 1 0 0,-1-1 0 0 0,0 0-1 0 0,11-9 1 0 0,-10 4-1181 0 0</inkml:trace>
</inkml:ink>
</file>

<file path=ppt/ink/ink1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5"/>
    </inkml:context>
    <inkml:brush xml:id="br0">
      <inkml:brushProperty name="width" value="0.1" units="cm"/>
      <inkml:brushProperty name="height" value="0.1" units="cm"/>
      <inkml:brushProperty name="color" value="#004F8B"/>
    </inkml:brush>
  </inkml:definitions>
  <inkml:trace contextRef="#ctx0" brushRef="#br0">0 142 14831 0 0,'0'0'1343'0'0,"24"-9"-26"0"0,-8 4-128 0 0,0 1 0 0 0,0 0-1 0 0,1 1 1 0 0,21 0 0 0 0,-22 2-690 0 0,-1-1 0 0 0,1 0 0 0 0,0-1 0 0 0,-1-1 1 0 0,24-9-1 0 0,123-70-1389 0 0,-148 78-947 0 0</inkml:trace>
</inkml:ink>
</file>

<file path=ppt/ink/ink15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5.463"/>
    </inkml:context>
    <inkml:brush xml:id="br0">
      <inkml:brushProperty name="width" value="0.1" units="cm"/>
      <inkml:brushProperty name="height" value="0.1" units="cm"/>
      <inkml:brushProperty name="color" value="#008C3A"/>
    </inkml:brush>
  </inkml:definitions>
  <inkml:trace contextRef="#ctx0" brushRef="#br0">119 0 12439 0 0,'-9'19'995'0'0,"0"-1"0"0"0,1 2 0 0 0,1-1 0 0 0,1 1 0 0 0,-6 29 0 0 0,-7 22 2354 0 0,6-28-2360 0 0,2 0 0 0 0,-10 85 0 0 0,19-105-679 0 0,0 0-1 0 0,2 1 0 0 0,1-1 0 0 0,1 0 0 0 0,1 0 1 0 0,0 0-1 0 0,11 32 0 0 0,-12-50-637 0 0,0 0-1 0 0,1 0 1 0 0,0 0-1 0 0,0-1 1 0 0,1 1-1 0 0,-1 0 1 0 0,1-1 0 0 0,5 5-1 0 0,-8-8 117 0 0,0 1 0 0 0,0-1 0 0 0,1 0 0 0 0,-1 0 0 0 0,0 0 0 0 0,1 0 0 0 0,-1 0 0 0 0,0 0 0 0 0,1 0 0 0 0,-1 0 0 0 0,1-1 0 0 0,0 1 0 0 0,-1 0 0 0 0,1-1 0 0 0,0 1 0 0 0,-1-1 0 0 0,1 0 0 0 0,0 0 0 0 0,-1 1 0 0 0,1-1 0 0 0,0 0 0 0 0,-1 0 0 0 0,1-1 0 0 0,0 1 0 0 0,-1 0 0 0 0,1 0 0 0 0,0-1 0 0 0,-1 1 0 0 0,1-1 0 0 0,2-1 0 0 0</inkml:trace>
</inkml:ink>
</file>

<file path=ppt/ink/ink15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6.865"/>
    </inkml:context>
    <inkml:brush xml:id="br0">
      <inkml:brushProperty name="width" value="0.1" units="cm"/>
      <inkml:brushProperty name="height" value="0.1" units="cm"/>
      <inkml:brushProperty name="color" value="#008C3A"/>
    </inkml:brush>
  </inkml:definitions>
  <inkml:trace contextRef="#ctx0" brushRef="#br0">21 224 1839 0 0,'-5'-38'2375'0'0,"1"-33"3326"0"0,4 51-3322 0 0,-1 0 0 0 0,0 0 0 0 0,-9-34 0 0 0,13 86 4460 0 0,-1 50-7343 0 0,-2-56 1121 0 0,0 75-311 0 0,4 85 232 0 0,-1-163-526 0 0,0 0 1 0 0,2 0-1 0 0,1 0 0 0 0,0-1 1 0 0,2 0-1 0 0,13 27 1 0 0,-20-47-125 0 0,20-31-5243 0 0</inkml:trace>
</inkml:ink>
</file>

<file path=ppt/ink/ink15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37.437"/>
    </inkml:context>
    <inkml:brush xml:id="br0">
      <inkml:brushProperty name="width" value="0.1" units="cm"/>
      <inkml:brushProperty name="height" value="0.1" units="cm"/>
      <inkml:brushProperty name="color" value="#008C3A"/>
    </inkml:brush>
  </inkml:definitions>
  <inkml:trace contextRef="#ctx0" brushRef="#br0">47 304 8839 0 0,'-10'-28'651'0'0,"-1"-5"4940"0"0,-13-55-1 0 0,24 84-5380 0 0,-1 0 0 0 0,1 0 0 0 0,0-1 0 0 0,0 1 0 0 0,0 0 0 0 0,0 0-1 0 0,1 0 1 0 0,-1 0 0 0 0,1 0 0 0 0,0 0 0 0 0,1 0 0 0 0,-1 0 0 0 0,1 0 0 0 0,-1 0 0 0 0,1 1 0 0 0,0-1 0 0 0,1 1-1 0 0,2-5 1 0 0,0 3-60 0 0,0-1 0 0 0,1 1 0 0 0,0 1 0 0 0,0-1 0 0 0,0 1 0 0 0,0 0-1 0 0,1 0 1 0 0,-1 1 0 0 0,12-4 0 0 0,1 0-54 0 0,1 1 0 0 0,-1 2 0 0 0,1 0 1 0 0,0 1-1 0 0,0 0 0 0 0,35 2 0 0 0,-53 1-88 0 0,1 0 0 0 0,0 0 0 0 0,0 0 0 0 0,0 0 0 0 0,0 1 0 0 0,0-1 0 0 0,-1 1 0 0 0,1-1 0 0 0,0 1 0 0 0,0 0 0 0 0,-1 0 0 0 0,1 1 0 0 0,-1-1 0 0 0,1 0 0 0 0,-1 1 0 0 0,1 0 0 0 0,-1-1 0 0 0,0 1 0 0 0,0 0 0 0 0,0 0 0 0 0,0 0 0 0 0,0 1 0 0 0,3 4 0 0 0,-5-4 4 0 0,1 0 1 0 0,0 0 0 0 0,-1 0 0 0 0,1 0-1 0 0,-1 0 1 0 0,0 0 0 0 0,0 1 0 0 0,-1-1-1 0 0,1 0 1 0 0,0 0 0 0 0,-1 0 0 0 0,0 0-1 0 0,0 0 1 0 0,0 0 0 0 0,0 0 0 0 0,0 0-1 0 0,-1 0 1 0 0,1 0 0 0 0,-1 0 0 0 0,0-1-1 0 0,-3 5 1 0 0,-53 57 184 0 0,47-54-189 0 0,0 0 1 0 0,1 1-1 0 0,0 1 1 0 0,1 0-1 0 0,0 0 1 0 0,-9 17-1 0 0,17-27-11 0 0,1 1-1 0 0,-1-1 1 0 0,1 0 0 0 0,-1 0 0 0 0,1 1-1 0 0,0-1 1 0 0,0 0 0 0 0,0 0-1 0 0,0 1 1 0 0,0-1 0 0 0,0 0-1 0 0,1 0 1 0 0,-1 1 0 0 0,1-1-1 0 0,0 0 1 0 0,-1 0 0 0 0,1 0 0 0 0,0 0-1 0 0,0 0 1 0 0,0 0 0 0 0,1 0-1 0 0,-1 0 1 0 0,0 0 0 0 0,1 0-1 0 0,-1-1 1 0 0,1 1 0 0 0,0 0-1 0 0,0-1 1 0 0,-1 0 0 0 0,1 1-1 0 0,0-1 1 0 0,4 2 0 0 0,9 6-16 0 0,1-1 0 0 0,0-1 0 0 0,23 8 0 0 0,-13-5 36 0 0,-12-4-17 0 0,-1 0 0 0 0,0 0 0 0 0,0 2 0 0 0,0 0 0 0 0,14 11 0 0 0,-24-16 0 0 0,0 0 0 0 0,0 0 0 0 0,0 0 0 0 0,0 0 0 0 0,0 1 0 0 0,-1-1 0 0 0,0 1 0 0 0,0 0 0 0 0,0-1 0 0 0,0 1 0 0 0,0 0 0 0 0,-1 0 0 0 0,0 0 0 0 0,0 0 0 0 0,0 1 0 0 0,0-1 0 0 0,0 0 0 0 0,-1 0 0 0 0,0 0 0 0 0,0 1 0 0 0,0-1 0 0 0,-2 8 0 0 0,1-3 27 0 0,-1 0-1 0 0,-1 0 0 0 0,0 0 1 0 0,0 0-1 0 0,0-1 1 0 0,-1 1-1 0 0,-1-1 1 0 0,1 0-1 0 0,-1-1 1 0 0,-7 9-1 0 0,9-12 0 0 0,0-1 0 0 0,-1 1-1 0 0,0-1 1 0 0,0 0-1 0 0,0 0 1 0 0,0 0 0 0 0,0-1-1 0 0,0 1 1 0 0,-1-1 0 0 0,1 0-1 0 0,-1 0 1 0 0,0-1-1 0 0,0 1 1 0 0,1-1 0 0 0,-1 0-1 0 0,0 0 1 0 0,0-1 0 0 0,0 1-1 0 0,0-1 1 0 0,-7-1-1 0 0,-9 0-91 0 0,0-1-1 0 0,0-2 0 0 0,1 0 1 0 0,-1-1-1 0 0,1-1 0 0 0,-27-11 1 0 0</inkml:trace>
</inkml:ink>
</file>

<file path=ppt/ink/ink15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0.848"/>
    </inkml:context>
    <inkml:brush xml:id="br0">
      <inkml:brushProperty name="width" value="0.1" units="cm"/>
      <inkml:brushProperty name="height" value="0.1" units="cm"/>
      <inkml:brushProperty name="color" value="#008C3A"/>
    </inkml:brush>
  </inkml:definitions>
  <inkml:trace contextRef="#ctx0" brushRef="#br0">145 28 1839 0 0,'0'0'17128'0'0,"-8"-27"-11633"0"0,6 27-5457 0 0,0 0 1 0 0,1 0 0 0 0,-1 1-1 0 0,0-1 1 0 0,1 0 0 0 0,-1 1-1 0 0,1 0 1 0 0,-1-1-1 0 0,0 1 1 0 0,1 0 0 0 0,-1 0-1 0 0,1 0 1 0 0,0 0-1 0 0,-1 0 1 0 0,1 0 0 0 0,0 0-1 0 0,0 1 1 0 0,-1-1 0 0 0,1 0-1 0 0,0 1 1 0 0,0-1-1 0 0,1 0 1 0 0,-1 1 0 0 0,-1 3-1 0 0,-22 43-3 0 0,23-44-15 0 0,-1-1-18 0 0,-14 34 12 0 0,1 2 0 0 0,2 0 0 0 0,-11 52 0 0 0,22-82-15 0 0,1 1 1 0 0,-1-1 0 0 0,1 1 0 0 0,1 0 0 0 0,0 0-1 0 0,0-1 1 0 0,1 1 0 0 0,0 0 0 0 0,1-1-1 0 0,0 1 1 0 0,0-1 0 0 0,1 1 0 0 0,1-1-1 0 0,-1 0 1 0 0,1 0 0 0 0,1-1 0 0 0,0 1 0 0 0,0-1-1 0 0,12 15 1 0 0,-12-19 3 0 0,-1 1 1 0 0,1-2-1 0 0,0 1 1 0 0,0 0-1 0 0,0-1 0 0 0,0 0 1 0 0,1 0-1 0 0,-1-1 0 0 0,1 1 1 0 0,0-1-1 0 0,-1 0 1 0 0,1-1-1 0 0,0 1 0 0 0,9 0 1 0 0,-4-2 29 0 0,0 0 0 0 0,0 0 1 0 0,0-1-1 0 0,0 0 0 0 0,-1-1 1 0 0,1 0-1 0 0,16-6 0 0 0,-4-1 63 0 0,0-1-1 0 0,-1 0 1 0 0,-1-2-1 0 0,1-1 0 0 0,-2 0 1 0 0,30-26-1 0 0,-45 35-74 0 0,1 0-1 0 0,-1-1 1 0 0,0 0-1 0 0,-1 0 1 0 0,1 0 0 0 0,-1 0-1 0 0,0-1 1 0 0,0 1-1 0 0,0-1 1 0 0,-1 0-1 0 0,0-1 1 0 0,0 1-1 0 0,-1 0 1 0 0,0-1-1 0 0,0 1 1 0 0,0-1-1 0 0,-1 0 1 0 0,0 0-1 0 0,0 1 1 0 0,-1-1-1 0 0,0 0 1 0 0,0 0-1 0 0,0 0 1 0 0,-1 0-1 0 0,0 1 1 0 0,-1-1-1 0 0,1 0 1 0 0,-1 1-1 0 0,0-1 1 0 0,-1 1 0 0 0,0-1-1 0 0,0 1 1 0 0,0 0-1 0 0,-1 0 1 0 0,-5-6-1 0 0,0-1-1 0 0,0 0-1 0 0,-1 1 1 0 0,-1 1-1 0 0,0 0 0 0 0,-1 0 1 0 0,-23-17-1 0 0,26 22-13 0 0,0 1 0 0 0,0 0 0 0 0,0 1 0 0 0,0-1 0 0 0,-1 2 0 0 0,0-1 0 0 0,0 1 0 0 0,0 1-1 0 0,0 0 1 0 0,0 0 0 0 0,-16 0 0 0 0,13 4-3 0 0</inkml:trace>
</inkml:ink>
</file>

<file path=ppt/ink/ink15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1.909"/>
    </inkml:context>
    <inkml:brush xml:id="br0">
      <inkml:brushProperty name="width" value="0.1" units="cm"/>
      <inkml:brushProperty name="height" value="0.1" units="cm"/>
      <inkml:brushProperty name="color" value="#008C3A"/>
    </inkml:brush>
  </inkml:definitions>
  <inkml:trace contextRef="#ctx0" brushRef="#br0">249 108 4143 0 0,'0'0'191'0'0,"28"-30"1714"0"0,-1-9 7061 0 0,-26 38-8791 0 0,-1 1 0 0 0,1-1 0 0 0,0 0 0 0 0,-1 0 0 0 0,1 0 0 0 0,-1 0 0 0 0,1 0 1 0 0,-1 0-1 0 0,0 0 0 0 0,1 0 0 0 0,-1 0 0 0 0,0 0 0 0 0,0 0 0 0 0,0 0 0 0 0,1 0 0 0 0,-1 0 0 0 0,0 0 0 0 0,-1 0 0 0 0,1 0 0 0 0,0 0 0 0 0,0 0 0 0 0,0 0 0 0 0,-1 0 0 0 0,1 0 0 0 0,0 0 0 0 0,-1 0 0 0 0,1 0 0 0 0,-1 0 0 0 0,1 0 0 0 0,-1 0 0 0 0,1 0 0 0 0,-1 0 0 0 0,0 0 0 0 0,1 1 0 0 0,-1-1 0 0 0,0 0 0 0 0,0 1 0 0 0,0-1 0 0 0,0 0 0 0 0,1 1 0 0 0,-3-1 538 0 0,-36 10 872 0 0,3 5-1514 0 0,1 2-1 0 0,-36 22 1 0 0,61-32-60 0 0,1 0 0 0 0,0 0-1 0 0,0 1 1 0 0,1 0 0 0 0,0 1 0 0 0,0 0 0 0 0,1 0-1 0 0,0 0 1 0 0,0 1 0 0 0,1 0 0 0 0,0 0-1 0 0,-5 12 1 0 0,9-17-7 0 0,1 0 0 0 0,-1 0 0 0 0,1 0 0 0 0,0 0 0 0 0,0 0 0 0 0,0 0 0 0 0,1 0 0 0 0,-1 0 0 0 0,1 0 0 0 0,0 0 0 0 0,0 0 0 0 0,1 1 0 0 0,-1-1 0 0 0,1 0 0 0 0,0 0 0 0 0,0 0 0 0 0,0 0 0 0 0,4 6 0 0 0,-2-5 10 0 0,0-1-1 0 0,0 1 0 0 0,1-1 1 0 0,0 0-1 0 0,0 0 0 0 0,0 0 1 0 0,0 0-1 0 0,1-1 0 0 0,-1 0 0 0 0,1 0 1 0 0,0 0-1 0 0,6 3 0 0 0,14 3 48 0 0,1 0 0 0 0,-1-2-1 0 0,2 0 1 0 0,41 4 0 0 0,-55-9-54 0 0,-6-1 14 0 0,10 1 63 0 0,1 2-1 0 0,27 8 0 0 0,-39-10-58 0 0,1 1 0 0 0,-1 0 0 0 0,0 0-1 0 0,-1 1 1 0 0,1-1 0 0 0,-1 1 0 0 0,1 1 0 0 0,-1-1-1 0 0,0 1 1 0 0,5 6 0 0 0,-5-4 16 0 0,1-1 1 0 0,-1 2-1 0 0,-1-1 0 0 0,1 0 1 0 0,-1 1-1 0 0,0 0 0 0 0,-1 0 0 0 0,0 0 1 0 0,0 0-1 0 0,-1 1 0 0 0,3 14 1 0 0,-5-17-6 0 0,0-1 1 0 0,0 1-1 0 0,0-1 1 0 0,-1 1 0 0 0,1-1-1 0 0,-1 1 1 0 0,-1-1 0 0 0,1 1-1 0 0,-1-1 1 0 0,0 0 0 0 0,0 1-1 0 0,0-1 1 0 0,-1 0 0 0 0,0-1-1 0 0,0 1 1 0 0,0 0 0 0 0,0-1-1 0 0,-8 8 1 0 0,5-7 8 0 0,1 0-1 0 0,0 0 1 0 0,-1 0-1 0 0,0-1 1 0 0,0 0-1 0 0,-1 0 1 0 0,1 0-1 0 0,-1-1 1 0 0,0 0-1 0 0,0-1 1 0 0,0 1-1 0 0,0-1 1 0 0,0-1-1 0 0,0 1 1 0 0,0-1-1 0 0,-11 0 1 0 0,3-2-26 0 0,0 0 0 0 0,0-1 0 0 0,0-1 0 0 0,0 0-1 0 0,0-1 1 0 0,-26-12 0 0 0,22 10-299 0 0,-8-4-1137 0 0,11 1-2743 0 0</inkml:trace>
</inkml:ink>
</file>

<file path=ppt/ink/ink15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2.666"/>
    </inkml:context>
    <inkml:brush xml:id="br0">
      <inkml:brushProperty name="width" value="0.1" units="cm"/>
      <inkml:brushProperty name="height" value="0.1" units="cm"/>
      <inkml:brushProperty name="color" value="#008C3A"/>
    </inkml:brush>
  </inkml:definitions>
  <inkml:trace contextRef="#ctx0" brushRef="#br0">4 13 5983 0 0,'-4'-13'13855'0'0,"12"44"-13147"0"0,-1-1 0 0 0,-2 1 0 0 0,0 0 0 0 0,-3 0 0 0 0,0 32 0 0 0,7 69 421 0 0,-7-114-1076 0 0,0-1 1 0 0,2 1-1 0 0,0-1 0 0 0,1 0 1 0 0,1 0-1 0 0,1 0 0 0 0,15 28 1 0 0,-20-42-12 0 0,2 1-100 0 0,9 1-951 0 0</inkml:trace>
</inkml:ink>
</file>

<file path=ppt/ink/ink15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3.136"/>
    </inkml:context>
    <inkml:brush xml:id="br0">
      <inkml:brushProperty name="width" value="0.1" units="cm"/>
      <inkml:brushProperty name="height" value="0.1" units="cm"/>
      <inkml:brushProperty name="color" value="#008C3A"/>
    </inkml:brush>
  </inkml:definitions>
  <inkml:trace contextRef="#ctx0" brushRef="#br0">1 251 2759 0 0,'6'-37'2223'0'0,"2"-21"7168"0"0,3-15-3429 0 0,-10 68-5857 0 0,1 1 0 0 0,0-1 0 0 0,0 1 0 0 0,1-1 0 0 0,0 1 0 0 0,-1 0 0 0 0,1 0 0 0 0,1 1-1 0 0,-1-1 1 0 0,0 0 0 0 0,1 1 0 0 0,0 0 0 0 0,0 0 0 0 0,0 0 0 0 0,0 1 0 0 0,0-1 0 0 0,0 1 0 0 0,1 0 0 0 0,-1 0-1 0 0,1 0 1 0 0,0 1 0 0 0,-1-1 0 0 0,9 0 0 0 0,-2 0 92 0 0,-1 0-1 0 0,1 1 1 0 0,-1 0-1 0 0,1 1 1 0 0,0 0-1 0 0,-1 1 1 0 0,1 0-1 0 0,0 0 1 0 0,-1 1 0 0 0,11 4-1 0 0,-20-6-192 0 0,0 1 0 0 0,0-1 0 0 0,0 1-1 0 0,0-1 1 0 0,0 1 0 0 0,0 0 0 0 0,0-1 0 0 0,-1 1-1 0 0,1 0 1 0 0,0 0 0 0 0,0 0 0 0 0,0-1 0 0 0,-1 1-1 0 0,1 0 1 0 0,-1 0 0 0 0,1 0 0 0 0,-1 0 0 0 0,1 0-1 0 0,-1 0 1 0 0,1 0 0 0 0,-1 1 0 0 0,0-1 0 0 0,0 0-1 0 0,1 0 1 0 0,-1 0 0 0 0,0 0 0 0 0,0 0 0 0 0,0 0 0 0 0,0 0-1 0 0,0 1 1 0 0,-1-1 0 0 0,1 0 0 0 0,0 0 0 0 0,0 0-1 0 0,-1 0 1 0 0,1 0 0 0 0,-1 0 0 0 0,1 0 0 0 0,-1 0-1 0 0,1 0 1 0 0,-1 0 0 0 0,0 0 0 0 0,1 0 0 0 0,-1 0-1 0 0,-1 1 1 0 0,-40 50 246 0 0,33-43-223 0 0,-21 22-6 0 0,-26 29 16 0 0,54-57-36 0 0,-1 1 0 0 0,0 0 1 0 0,1 0-1 0 0,-1 0 0 0 0,1 0 1 0 0,0 0-1 0 0,1 0 0 0 0,-1 1 1 0 0,1-1-1 0 0,0 1 0 0 0,0-1 1 0 0,0 1-1 0 0,0 7 0 0 0,1-9-2 0 0,1 0-1 0 0,0 0 1 0 0,0 0 0 0 0,0 0-1 0 0,0-1 1 0 0,1 1 0 0 0,-1 0-1 0 0,1 0 1 0 0,0-1-1 0 0,-1 1 1 0 0,1-1 0 0 0,0 0-1 0 0,1 1 1 0 0,-1-1 0 0 0,0 0-1 0 0,1 0 1 0 0,-1 0-1 0 0,1-1 1 0 0,0 1 0 0 0,-1 0-1 0 0,1-1 1 0 0,6 2 0 0 0,9 5-18 0 0,1-1 1 0 0,29 6 0 0 0,-25-7 4 0 0,24 5-45 0 0,-37-10 69 0 0,1 1 0 0 0,0 0 1 0 0,0 1-1 0 0,-1 0 0 0 0,1 1 0 0 0,-1 0 1 0 0,0 1-1 0 0,0 0 0 0 0,-1 0 1 0 0,0 1-1 0 0,11 8 0 0 0,-19-13-1 0 0,0 0-1 0 0,-1 0 1 0 0,1 0-1 0 0,0 0 1 0 0,-1 0 0 0 0,1 0-1 0 0,0 0 1 0 0,-1 1-1 0 0,1-1 1 0 0,-1 0-1 0 0,0 0 1 0 0,1 0 0 0 0,-1 1-1 0 0,0-1 1 0 0,0 0-1 0 0,0 1 1 0 0,0-1-1 0 0,0 0 1 0 0,0 0 0 0 0,0 1-1 0 0,0-1 1 0 0,0 0-1 0 0,-1 0 1 0 0,1 2 0 0 0,-2 0 26 0 0,1 0 0 0 0,-1 0 0 0 0,0 0 0 0 0,0 0 1 0 0,0 0-1 0 0,0 0 0 0 0,0 0 0 0 0,-5 4 0 0 0,-2 0 80 0 0,0 1 1 0 0,-1-1-1 0 0,0-1 0 0 0,-14 8 0 0 0,2-4-35 0 0,1-1 1 0 0,-2-1-1 0 0,-32 8 0 0 0,47-14-60 0 0,0-1-1 0 0,-1 1 1 0 0,1-1-1 0 0,0-1 0 0 0,-1 0 1 0 0,1 0-1 0 0,-1 0 1 0 0,1-1-1 0 0,0 0 0 0 0,-1-1 1 0 0,1 0-1 0 0,0 0 1 0 0,-8-4-1 0 0,15 5-67 0 0,0 1 0 0 0,1 0 0 0 0,-1 0 0 0 0,0-1 0 0 0,1 1 0 0 0,-1 0-1 0 0,1 0 1 0 0,-1-1 0 0 0,0 1 0 0 0,1-1 0 0 0,-1 1 0 0 0,1-1 0 0 0,-1 1 0 0 0,1-1 0 0 0,-1 1 0 0 0,1-1 0 0 0,0 1-1 0 0,-1-1 1 0 0,1 1 0 0 0,0-1 0 0 0,-1 0 0 0 0,1 1 0 0 0,0-1 0 0 0,0 0 0 0 0,0 1 0 0 0,-1-1 0 0 0,1 0 0 0 0,0 1-1 0 0,0-1 1 0 0,0 0 0 0 0,0 1 0 0 0,0-1 0 0 0,0 0 0 0 0,0 1 0 0 0,1-2 0 0 0,17-17-2712 0 0,-5 11 683 0 0</inkml:trace>
</inkml:ink>
</file>

<file path=ppt/ink/ink15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3.515"/>
    </inkml:context>
    <inkml:brush xml:id="br0">
      <inkml:brushProperty name="width" value="0.1" units="cm"/>
      <inkml:brushProperty name="height" value="0.1" units="cm"/>
      <inkml:brushProperty name="color" value="#008C3A"/>
    </inkml:brush>
  </inkml:definitions>
  <inkml:trace contextRef="#ctx0" brushRef="#br0">81 97 11055 0 0,'-39'-20'9911'0'0,"26"36"-7438"0"0,-2 26-1850 0 0,13-36-33 0 0,-1 1-504 0 0,1 0 0 0 0,0 1 1 0 0,1-1-1 0 0,-1 1 0 0 0,2-1 0 0 0,-1 1 0 0 0,1 0 0 0 0,0 0 0 0 0,0-1 0 0 0,1 1 0 0 0,0 0 0 0 0,0-1 0 0 0,1 1 0 0 0,0-1 0 0 0,6 13 0 0 0,-5-14-69 0 0,0 0 1 0 0,1-1 0 0 0,0 0-1 0 0,1 1 1 0 0,-1-1 0 0 0,1-1-1 0 0,0 1 1 0 0,0-1 0 0 0,0 0-1 0 0,0 0 1 0 0,1 0 0 0 0,0-1-1 0 0,0 0 1 0 0,0 0 0 0 0,0 0-1 0 0,0-1 1 0 0,0 0 0 0 0,11 2-1 0 0,2 0 11 0 0,0-1 0 0 0,0-1 0 0 0,0-1 0 0 0,1 0 0 0 0,-1-2 0 0 0,0 0 0 0 0,0-1 0 0 0,0-1-1 0 0,0-1 1 0 0,-1 0 0 0 0,32-13 0 0 0,-48 16-14 0 0,1 1-1 0 0,-1-1 1 0 0,0 0-1 0 0,0 0 1 0 0,1-1-1 0 0,-1 1 1 0 0,0 0-1 0 0,0-1 1 0 0,0 1-1 0 0,0-1 1 0 0,0 0-1 0 0,0 0 1 0 0,-1 0-1 0 0,1 0 1 0 0,-1 0-1 0 0,1 0 1 0 0,-1 0-1 0 0,0 0 1 0 0,1 0-1 0 0,-1-1 1 0 0,0 1-1 0 0,-1 0 1 0 0,1-1-1 0 0,0 1 1 0 0,-1-1-1 0 0,1 1 1 0 0,-1-1-1 0 0,0 1 1 0 0,0-1-1 0 0,0 1 1 0 0,0-1 0 0 0,0 1-1 0 0,-1-1 1 0 0,1 1-1 0 0,-1-1 1 0 0,1 1-1 0 0,-1-1 1 0 0,0 1-1 0 0,0-1 1 0 0,0 1-1 0 0,0 0 1 0 0,-1 0-1 0 0,-1-3 1 0 0,-8-11 124 0 0,0 1 1 0 0,0 1-1 0 0,-1 0 0 0 0,-25-21 1 0 0,29 27-113 0 0,-34-29 110 0 0,-65-46 0 0 0,90 67-140 0 0,16 15-185 0 0,59 7-6860 0 0,-38-2 5182 0 0</inkml:trace>
</inkml:ink>
</file>

<file path=ppt/ink/ink15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3.885"/>
    </inkml:context>
    <inkml:brush xml:id="br0">
      <inkml:brushProperty name="width" value="0.1" units="cm"/>
      <inkml:brushProperty name="height" value="0.1" units="cm"/>
      <inkml:brushProperty name="color" value="#008C3A"/>
    </inkml:brush>
  </inkml:definitions>
  <inkml:trace contextRef="#ctx0" brushRef="#br0">5 125 11055 0 0,'0'0'852'0'0,"-1"-1"-560"0"0,1 1-137 0 0,-1-1-1 0 0,1 1 0 0 0,0-1 0 0 0,-1 1 0 0 0,1-1 1 0 0,0 1-1 0 0,-1-1 0 0 0,1 1 0 0 0,0-1 0 0 0,0 0 0 0 0,0 1 1 0 0,0-1-1 0 0,-1 1 0 0 0,1-1 0 0 0,0 0 0 0 0,0 1 1 0 0,0-1-1 0 0,0 1 0 0 0,0-1 0 0 0,1 0 0 0 0,-1 1 1 0 0,0-1-1 0 0,0 1 0 0 0,0-1 0 0 0,0 0 0 0 0,1 1 1 0 0,-1-1-1 0 0,0 1 0 0 0,1-1 0 0 0,-1 1 0 0 0,0-1 1 0 0,1 1-1 0 0,-1-1 0 0 0,0 1 0 0 0,1 0 0 0 0,-1-1 1 0 0,1 1-1 0 0,-1-1 0 0 0,1 1 0 0 0,-1 0 0 0 0,1-1 1 0 0,-1 1-1 0 0,1 0 0 0 0,0 0 0 0 0,-1 0 0 0 0,1-1 1 0 0,0 1-1 0 0,24-10 1974 0 0,19 0-941 0 0,0 2 1 0 0,55-2 0 0 0,43-8-373 0 0,-102 11-778 0 0,28-5-961 0 0,-28-3-2602 0 0,-30 5-883 0 0</inkml:trace>
</inkml:ink>
</file>

<file path=ppt/ink/ink15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4.248"/>
    </inkml:context>
    <inkml:brush xml:id="br0">
      <inkml:brushProperty name="width" value="0.1" units="cm"/>
      <inkml:brushProperty name="height" value="0.1" units="cm"/>
      <inkml:brushProperty name="color" value="#008C3A"/>
    </inkml:brush>
  </inkml:definitions>
  <inkml:trace contextRef="#ctx0" brushRef="#br0">221 1 1839 0 0,'-4'0'509'0'0,"0"0"-1"0"0,1 0 0 0 0,-1 1 1 0 0,1-1-1 0 0,-1 1 0 0 0,1 0 1 0 0,-1 0-1 0 0,1 0 0 0 0,0 1 1 0 0,0-1-1 0 0,-1 1 0 0 0,1 0 1 0 0,0-1-1 0 0,0 1 0 0 0,1 1 1 0 0,-1-1-1 0 0,0 0 0 0 0,1 1 1 0 0,-1-1-1 0 0,1 1 0 0 0,-3 4 1 0 0,-1 2 745 0 0,1 1 1 0 0,0 0-1 0 0,1 0 0 0 0,0 0 1 0 0,-2 11-1 0 0,-2 1-1502 0 0,-24 59 2616 0 0,16-47-1686 0 0,2 0-1 0 0,2 1 0 0 0,1 0 0 0 0,2 1 0 0 0,-8 60 0 0 0,16-87-615 0 0,1 0 0 0 0,1 1-1 0 0,0-1 1 0 0,0 1-1 0 0,1-1 1 0 0,0 0 0 0 0,1 0-1 0 0,0 0 1 0 0,4 9-1 0 0,-5-14-260 0 0,1 1 0 0 0,-1-1 0 0 0,1 0 0 0 0,0 1 0 0 0,0-1 0 0 0,1-1 0 0 0,6 7 0 0 0,-7-7-455 0 0,0-1 0 0 0,0 0 0 0 0,1 0 0 0 0,-1 0 0 0 0,1 0 0 0 0,-1-1 0 0 0,1 0 0 0 0,-1 1 0 0 0,1-1-1 0 0,0 0 1 0 0,5 0 0 0 0</inkml:trace>
</inkml:ink>
</file>

<file path=ppt/ink/ink1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6"/>
    </inkml:context>
    <inkml:brush xml:id="br0">
      <inkml:brushProperty name="width" value="0.1" units="cm"/>
      <inkml:brushProperty name="height" value="0.1" units="cm"/>
      <inkml:brushProperty name="color" value="#004F8B"/>
    </inkml:brush>
  </inkml:definitions>
  <inkml:trace contextRef="#ctx0" brushRef="#br0">17 143 4607 0 0,'0'0'3458'0'0,"-15"-27"6618"0"0,15 10-8578 0 0,-1 13-1295 0 0,1 1-1 0 0,0 0 1 0 0,0-1-1 0 0,0 1 0 0 0,0-1 1 0 0,0 1-1 0 0,0 0 1 0 0,1-1-1 0 0,0 1 0 0 0,0 0 1 0 0,0 0-1 0 0,0 0 1 0 0,0-1-1 0 0,0 1 0 0 0,1 0 1 0 0,0 1-1 0 0,0-1 1 0 0,-1 0-1 0 0,2 0 0 0 0,-1 1 1 0 0,0-1-1 0 0,0 1 1 0 0,1 0-1 0 0,-1-1 0 0 0,4-1 1 0 0,-4 3-184 0 0,-1-1 1 0 0,1 0-1 0 0,0 1 0 0 0,0-1 1 0 0,-1 1-1 0 0,1 0 0 0 0,0 0 1 0 0,0 0-1 0 0,0 0 0 0 0,1 0 1 0 0,-1 0-1 0 0,0 0 0 0 0,0 1 1 0 0,1-1-1 0 0,-1 1 1 0 0,0-1-1 0 0,0 1 0 0 0,1 0 1 0 0,-1 0-1 0 0,0 0 0 0 0,1 0 1 0 0,-1 1-1 0 0,0-1 0 0 0,1 0 1 0 0,-1 1-1 0 0,0 0 0 0 0,0-1 1 0 0,0 1-1 0 0,0 0 1 0 0,0 0-1 0 0,0 1 0 0 0,0-1 1 0 0,0 0-1 0 0,0 0 0 0 0,0 1 1 0 0,0-1-1 0 0,1 3 0 0 0,0 0 16 0 0,0 1 0 0 0,-1-1 0 0 0,1 1 0 0 0,-1-1 0 0 0,0 1 0 0 0,-1 0 0 0 0,1 0 0 0 0,-1 0 0 0 0,0 0 0 0 0,0 0 0 0 0,0 0-1 0 0,-1 0 1 0 0,0 0 0 0 0,0 0 0 0 0,0 0 0 0 0,-1 7 0 0 0,-19 82-173 0 0,-4-1 1 0 0,-54 138-1 0 0,70-210 135 0 0,7-16-10 0 0,41-15 262 0 0,-24 4-282 0 0,-1 1 1 0 0,1 1-1 0 0,0 0 0 0 0,1 1 1 0 0,-1 1-1 0 0,0 0 0 0 0,1 1 1 0 0,-1 1-1 0 0,1 1 0 0 0,-1 0 1 0 0,1 1-1 0 0,-1 1 0 0 0,0 0 1 0 0,0 2-1 0 0,21 7 0 0 0,-27-7-1480 0 0</inkml:trace>
</inkml:ink>
</file>

<file path=ppt/ink/ink15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4.932"/>
    </inkml:context>
    <inkml:brush xml:id="br0">
      <inkml:brushProperty name="width" value="0.1" units="cm"/>
      <inkml:brushProperty name="height" value="0.1" units="cm"/>
      <inkml:brushProperty name="color" value="#008C3A"/>
    </inkml:brush>
  </inkml:definitions>
  <inkml:trace contextRef="#ctx0" brushRef="#br0">2 11 5527 0 0,'-1'-10'13968'0'0,"19"188"-9157"0"0,-17-142-4417 0 0,-1-10-202 0 0,2-1 0 0 0,7 42 0 0 0,-7-61-193 0 0,-1 0 1 0 0,1 0-1 0 0,0 0 0 0 0,0 0 1 0 0,1 0-1 0 0,0 0 0 0 0,0-1 1 0 0,0 1-1 0 0,1-1 1 0 0,0 0-1 0 0,0 0 0 0 0,0 0 1 0 0,1 0-1 0 0,-1-1 0 0 0,9 6 1 0 0</inkml:trace>
</inkml:ink>
</file>

<file path=ppt/ink/ink15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5.539"/>
    </inkml:context>
    <inkml:brush xml:id="br0">
      <inkml:brushProperty name="width" value="0.1" units="cm"/>
      <inkml:brushProperty name="height" value="0.1" units="cm"/>
      <inkml:brushProperty name="color" value="#008C3A"/>
    </inkml:brush>
  </inkml:definitions>
  <inkml:trace contextRef="#ctx0" brushRef="#br0">11 269 9039 0 0,'0'0'816'0'0,"-3"-41"1559"0"0,0 24-821 0 0,0-1 1 0 0,2 0-1 0 0,0 1 1 0 0,1-1-1 0 0,4-31 0 0 0,-3 45-1455 0 0,0-1-1 0 0,0 1 0 0 0,1-1 1 0 0,-1 1-1 0 0,1 0 1 0 0,0 0-1 0 0,0 0 0 0 0,1 0 1 0 0,-1 0-1 0 0,1 0 1 0 0,0 0-1 0 0,0 1 0 0 0,0 0 1 0 0,0-1-1 0 0,1 1 1 0 0,-1 0-1 0 0,1 1 0 0 0,0-1 1 0 0,0 0-1 0 0,0 1 0 0 0,0 0 1 0 0,0 0-1 0 0,0 0 1 0 0,1 1-1 0 0,-1 0 0 0 0,0-1 1 0 0,8 0-1 0 0,-5 1-49 0 0,0 0 0 0 0,1 1 0 0 0,-1 0 0 0 0,0 0 0 0 0,0 0 0 0 0,0 1 0 0 0,0 0-1 0 0,1 1 1 0 0,-1-1 0 0 0,-1 1 0 0 0,1 0 0 0 0,0 1 0 0 0,10 5 0 0 0,-14-6-41 0 0,-1-1 0 0 0,1 1 0 0 0,-1 0 0 0 0,0 0 0 0 0,0 0 1 0 0,1 0-1 0 0,-1 0 0 0 0,0 0 0 0 0,-1 0 0 0 0,1 1 0 0 0,0-1 0 0 0,-1 1 0 0 0,1-1 0 0 0,-1 1 0 0 0,0 0 0 0 0,0 0 0 0 0,0-1 1 0 0,0 1-1 0 0,0 0 0 0 0,-1 0 0 0 0,1 0 0 0 0,-1 0 0 0 0,0 0 0 0 0,0 0 0 0 0,0 0 0 0 0,0 0 0 0 0,-1 0 0 0 0,1 0 1 0 0,-1 0-1 0 0,1-1 0 0 0,-1 1 0 0 0,0 0 0 0 0,0 0 0 0 0,-1 0 0 0 0,-1 2 0 0 0,-29 43-5 0 0,27-42-14 0 0,0 0 1 0 0,0 1-1 0 0,1-1 1 0 0,0 1-1 0 0,0 0 1 0 0,0 0-1 0 0,1 0 1 0 0,-2 8-1 0 0,5-13 7 0 0,0 1-1 0 0,0-1 1 0 0,0 0-1 0 0,0 1 1 0 0,1-1-1 0 0,-1 0 1 0 0,1 1-1 0 0,0-1 1 0 0,-1 0-1 0 0,1 0 1 0 0,0 0-1 0 0,0 1 1 0 0,0-1-1 0 0,1 0 1 0 0,-1 0-1 0 0,1-1 1 0 0,-1 1-1 0 0,1 0 1 0 0,-1 0-1 0 0,1-1 1 0 0,0 1-1 0 0,0-1 1 0 0,0 1-1 0 0,3 1 1 0 0,60 32-131 0 0,-49-28 122 0 0,-9-3 13 0 0,6 2 9 0 0,1 1 0 0 0,-1 0 0 0 0,0 2-1 0 0,0-1 1 0 0,12 12 0 0 0,-22-17-5 0 0,0 0-1 0 0,0 1 1 0 0,0-1 0 0 0,-1 1 0 0 0,1 0 0 0 0,-1 0-1 0 0,0 0 1 0 0,0 0 0 0 0,0 0 0 0 0,-1 0-1 0 0,1 0 1 0 0,-1 1 0 0 0,0-1 0 0 0,0 1 0 0 0,-1-1-1 0 0,1 1 1 0 0,-1-1 0 0 0,0 1 0 0 0,0-1 0 0 0,-1 1-1 0 0,-1 6 1 0 0,1-3 40 0 0,0 0 1 0 0,-1-1-1 0 0,0 1 1 0 0,-1-1-1 0 0,1 0 0 0 0,-1 0 1 0 0,-1 0-1 0 0,1 0 0 0 0,-1-1 1 0 0,-7 9-1 0 0,8-12-24 0 0,0 0 1 0 0,0 0-1 0 0,0 0 1 0 0,-1-1-1 0 0,1 1 0 0 0,-1-1 1 0 0,1 0-1 0 0,-1 0 1 0 0,0 0-1 0 0,0-1 0 0 0,0 1 1 0 0,0-1-1 0 0,0 0 0 0 0,0 0 1 0 0,0 0-1 0 0,0-1 1 0 0,0 0-1 0 0,-1 1 0 0 0,1-1 1 0 0,-6-1-1 0 0,-3 0 90 0 0,-1-1 0 0 0,1 0 0 0 0,-1-1 0 0 0,-21-7 0 0 0,-3-12-955 0 0,34 19 323 0 0,0-1 1 0 0,1 0-1 0 0,0 1 0 0 0,0-1 0 0 0,0 0 0 0 0,0-1 1 0 0,-3-5-1 0 0</inkml:trace>
</inkml:ink>
</file>

<file path=ppt/ink/ink15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6.018"/>
    </inkml:context>
    <inkml:brush xml:id="br0">
      <inkml:brushProperty name="width" value="0.1" units="cm"/>
      <inkml:brushProperty name="height" value="0.1" units="cm"/>
      <inkml:brushProperty name="color" value="#008C3A"/>
    </inkml:brush>
  </inkml:definitions>
  <inkml:trace contextRef="#ctx0" brushRef="#br0">9 1 13991 0 0,'0'0'1268'0'0,"-9"25"204"0"0,10 23 271 0 0,3 1 1 0 0,1-1-1 0 0,19 77 0 0 0,-12-68-1331 0 0,17 48-90 0 0,-18-160-7591 0 0,-9 34 707 0 0</inkml:trace>
</inkml:ink>
</file>

<file path=ppt/ink/ink15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6.379"/>
    </inkml:context>
    <inkml:brush xml:id="br0">
      <inkml:brushProperty name="width" value="0.1" units="cm"/>
      <inkml:brushProperty name="height" value="0.1" units="cm"/>
      <inkml:brushProperty name="color" value="#008C3A"/>
    </inkml:brush>
  </inkml:definitions>
  <inkml:trace contextRef="#ctx0" brushRef="#br0">15 326 6447 0 0,'-2'-12'271'0'0,"-3"-11"1890"0"0,1-1 1 0 0,2 1-1 0 0,0-1 1 0 0,4-45 0 0 0,-2 62-1667 0 0,2 0 1 0 0,-1 1 0 0 0,1 0 0 0 0,0-1 0 0 0,0 1 0 0 0,1 0-1 0 0,0 0 1 0 0,0 0 0 0 0,0 0 0 0 0,1 1 0 0 0,7-10 0 0 0,-6 10-468 0 0,0 1 1 0 0,0-1 0 0 0,1 1-1 0 0,-1 0 1 0 0,1 0 0 0 0,0 1-1 0 0,0-1 1 0 0,8-2 0 0 0,1 0 156 0 0,0 1 0 0 0,0 0 0 0 0,1 1 1 0 0,0 1-1 0 0,0 1 0 0 0,0 0 0 0 0,0 1 0 0 0,0 0 1 0 0,1 1-1 0 0,24 4 0 0 0,-35-3-163 0 0,-1 0-1 0 0,0 0 1 0 0,1 1 0 0 0,-1-1-1 0 0,0 1 1 0 0,0 1 0 0 0,0-1 0 0 0,0 1-1 0 0,0-1 1 0 0,-1 1 0 0 0,1 0-1 0 0,-1 1 1 0 0,0-1 0 0 0,0 1-1 0 0,0 0 1 0 0,0 0 0 0 0,-1 0-1 0 0,1 1 1 0 0,-1-1 0 0 0,0 1-1 0 0,-1 0 1 0 0,1 0 0 0 0,-1 0-1 0 0,0 0 1 0 0,0 0 0 0 0,0 0-1 0 0,-1 1 1 0 0,0-1 0 0 0,0 0-1 0 0,0 1 1 0 0,-1-1 0 0 0,1 1-1 0 0,-2-1 1 0 0,1 7 0 0 0,-1-6 1 0 0,1 1 0 0 0,-1-1 1 0 0,0 0-1 0 0,0 1 0 0 0,-1-1 0 0 0,0 0 1 0 0,0 0-1 0 0,-1 0 0 0 0,1 0 1 0 0,-1-1-1 0 0,0 1 0 0 0,-1-1 0 0 0,0 1 1 0 0,-7 8-1 0 0,4-8-8 0 0,0 1 1 0 0,-1-1-1 0 0,0 0 0 0 0,0-1 1 0 0,0 1-1 0 0,-1-2 0 0 0,0 1 1 0 0,0-1-1 0 0,-9 3 1 0 0,-2-2-13 0 0,0 0 0 0 0,0 0 1 0 0,-1-2-1 0 0,1-1 1 0 0,-1 0-1 0 0,0-2 0 0 0,1 0 1 0 0,-37-6-1 0 0,40 1-288 0 0</inkml:trace>
</inkml:ink>
</file>

<file path=ppt/ink/ink15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8.581"/>
    </inkml:context>
    <inkml:brush xml:id="br0">
      <inkml:brushProperty name="width" value="0.1" units="cm"/>
      <inkml:brushProperty name="height" value="0.1" units="cm"/>
      <inkml:brushProperty name="color" value="#008C3A"/>
    </inkml:brush>
  </inkml:definitions>
  <inkml:trace contextRef="#ctx0" brushRef="#br0">301 34 8351 0 0,'0'0'1039'0'0,"-6"-26"7436"0"0,3 24-8279 0 0,0 1 1 0 0,0 0-1 0 0,0 0 1 0 0,0 0 0 0 0,0 1-1 0 0,0-1 1 0 0,-1 1-1 0 0,1-1 1 0 0,0 1-1 0 0,-1 0 1 0 0,1 1 0 0 0,0-1-1 0 0,0 0 1 0 0,-1 1-1 0 0,1 0 1 0 0,0 0 0 0 0,-5 2-1 0 0,-58 26 312 0 0,53-23-332 0 0,-13 6-17 0 0,-51 28 348 0 0,73-37-469 0 0,0 0 0 0 0,0-1-1 0 0,0 2 1 0 0,0-1 0 0 0,1 0 0 0 0,-1 1-1 0 0,1-1 1 0 0,0 1 0 0 0,0 0 0 0 0,0 0-1 0 0,1 0 1 0 0,-1 1 0 0 0,1-1-1 0 0,-2 7 1 0 0,4-9-35 0 0,-1 1 0 0 0,1-1 0 0 0,0 0 0 0 0,0 0 0 0 0,1 0 0 0 0,-1 0 0 0 0,0 0 0 0 0,1 1 0 0 0,-1-1 0 0 0,1 0 0 0 0,0 0 0 0 0,0 0 0 0 0,0 0 0 0 0,0 0 0 0 0,0 0 0 0 0,0-1 0 0 0,0 1 0 0 0,0 0 0 0 0,1 0 0 0 0,-1-1 0 0 0,1 1 0 0 0,-1-1 0 0 0,1 1 0 0 0,0-1 0 0 0,0 0 0 0 0,-1 0 0 0 0,1 0 0 0 0,0 0 0 0 0,0 0 0 0 0,4 1 0 0 0,8 4 6 0 0,0 0-1 0 0,0-1 1 0 0,18 3 0 0 0,-26-7-9 0 0,40 9-82 0 0,65 4 0 0 0,-73-11 22 0 0,-1 2-1 0 0,1 1 1 0 0,40 13 0 0 0,-73-18 48 0 0,-3 0 10 0 0,0-1-1 0 0,-1 0 1 0 0,1 1-1 0 0,0-1 1 0 0,0 1-1 0 0,-1 0 1 0 0,1-1 0 0 0,-1 1-1 0 0,1 0 1 0 0,-1 0-1 0 0,1 0 1 0 0,-1 0-1 0 0,1 0 1 0 0,-1 1-1 0 0,0-1 1 0 0,0 0-1 0 0,1 0 1 0 0,-1 1-1 0 0,0-1 1 0 0,0 1 0 0 0,0-1-1 0 0,-1 1 1 0 0,2 2-1 0 0,-2-2 9 0 0,0-1-1 0 0,0 1 1 0 0,0-1-1 0 0,0 1 1 0 0,0 0 0 0 0,0-1-1 0 0,-1 1 1 0 0,1-1-1 0 0,-1 1 1 0 0,1-1-1 0 0,-1 1 1 0 0,1-1-1 0 0,-1 0 1 0 0,0 1 0 0 0,0-1-1 0 0,0 0 1 0 0,1 1-1 0 0,-1-1 1 0 0,-1 0-1 0 0,1 0 1 0 0,0 0-1 0 0,0 0 1 0 0,0 0 0 0 0,0 0-1 0 0,-3 1 1 0 0,-40 26 441 0 0,37-24-339 0 0,-81 56 948 0 0,60-40-528 0 0,0-1 0 0 0,-1-2-1 0 0,-43 20 1 0 0,69-35-479 0 0,0-1 1 0 0,-1 0-1 0 0,1 0 0 0 0,-1-1 1 0 0,0 1-1 0 0,1-1 1 0 0,-1 1-1 0 0,1-1 1 0 0,-1 0-1 0 0,0-1 0 0 0,1 1 1 0 0,-1-1-1 0 0,0 1 1 0 0,1-1-1 0 0,-1 0 1 0 0,-2-2-1 0 0,-23-12-1204 0 0,2-4-5341 0 0,22 16 4314 0 0</inkml:trace>
</inkml:ink>
</file>

<file path=ppt/ink/ink15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9.432"/>
    </inkml:context>
    <inkml:brush xml:id="br0">
      <inkml:brushProperty name="width" value="0.1" units="cm"/>
      <inkml:brushProperty name="height" value="0.1" units="cm"/>
      <inkml:brushProperty name="color" value="#008C3A"/>
    </inkml:brush>
  </inkml:definitions>
  <inkml:trace contextRef="#ctx0" brushRef="#br0">43 0 5983 0 0,'-6'2'8686'0'0,"-8"6"-5906"0"0,9 3-2306 0 0,1 1 0 0 0,1 0-1 0 0,-1 0 1 0 0,2 0 0 0 0,0 0 0 0 0,0 0 0 0 0,1 0 0 0 0,1 17 0 0 0,10 103 926 0 0,-7-109-1172 0 0,3 12 106 0 0,12 44-1 0 0,1 6 158 0 0,-19-84-424 0 0,1 1 16 0 0,0 6 10 0 0,0-6-74 0 0,6-14-5279 0 0,0-3 3325 0 0</inkml:trace>
</inkml:ink>
</file>

<file path=ppt/ink/ink15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49.814"/>
    </inkml:context>
    <inkml:brush xml:id="br0">
      <inkml:brushProperty name="width" value="0.1" units="cm"/>
      <inkml:brushProperty name="height" value="0.1" units="cm"/>
      <inkml:brushProperty name="color" value="#008C3A"/>
    </inkml:brush>
  </inkml:definitions>
  <inkml:trace contextRef="#ctx0" brushRef="#br0">1 273 7831 0 0,'1'-64'1674'0'0,"1"-32"6406"0"0,-2 91-7821 0 0,0 0 0 0 0,0 1 0 0 0,1-1 0 0 0,0 0 0 0 0,0 1 0 0 0,0-1 0 0 0,0 0 0 0 0,1 1 0 0 0,-1 0 0 0 0,1-1 0 0 0,0 1 0 0 0,1 0 0 0 0,-1 0 1 0 0,1 0-1 0 0,-1 0 0 0 0,1 0 0 0 0,0 1 0 0 0,1-1 0 0 0,3-2 0 0 0,-2 3-114 0 0,0-1 0 0 0,0 2 0 0 0,1-1 0 0 0,-1 1 0 0 0,1-1 0 0 0,0 2 0 0 0,0-1 0 0 0,-1 1 0 0 0,1-1 0 0 0,0 2 0 0 0,0-1 0 0 0,0 1 0 0 0,7 0 0 0 0,4 1-78 0 0,0 1 0 0 0,0 1 0 0 0,0 0 0 0 0,0 1 0 0 0,-1 1 1 0 0,0 0-1 0 0,0 2 0 0 0,0 0 0 0 0,22 13 0 0 0,-27-12-43 0 0,0 0 0 0 0,-1 0 0 0 0,0 1 1 0 0,0 0-1 0 0,-1 1 0 0 0,-1 0 0 0 0,1 1 0 0 0,-2-1 0 0 0,10 18 0 0 0,-15-25-10 0 0,-1 0 0 0 0,1 1 1 0 0,-1-1-1 0 0,0 0 0 0 0,0 1 0 0 0,0-1 0 0 0,0 1 0 0 0,-1 0 0 0 0,1-1 0 0 0,-1 1 0 0 0,0-1 0 0 0,0 1 0 0 0,-1-1 0 0 0,1 1 1 0 0,-1 0-1 0 0,0 3 0 0 0,-1-4 2 0 0,0 1 1 0 0,0-1-1 0 0,0 0 1 0 0,0 0 0 0 0,0-1-1 0 0,-1 1 1 0 0,1 0-1 0 0,-1-1 1 0 0,0 1-1 0 0,1-1 1 0 0,-1 0 0 0 0,0 0-1 0 0,0 0 1 0 0,-1 0-1 0 0,1-1 1 0 0,0 1-1 0 0,-1-1 1 0 0,1 0 0 0 0,-6 1-1 0 0,-9 2 20 0 0,-1 0 1 0 0,0-1-1 0 0,0-2 1 0 0,0 0-1 0 0,-24-1 0 0 0,24-1-415 0 0,0 1 0 0 0,0 1-1 0 0,0 0 1 0 0,-31 8-1 0 0</inkml:trace>
</inkml:ink>
</file>

<file path=ppt/ink/ink15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0.766"/>
    </inkml:context>
    <inkml:brush xml:id="br0">
      <inkml:brushProperty name="width" value="0.1" units="cm"/>
      <inkml:brushProperty name="height" value="0.1" units="cm"/>
      <inkml:brushProperty name="color" value="#008C3A"/>
    </inkml:brush>
  </inkml:definitions>
  <inkml:trace contextRef="#ctx0" brushRef="#br0">0 131 11111 0 0,'0'0'3158'0'0,"7"24"-181"0"0,1 30-478 0 0,3 102-1 0 0,-10-101-1572 0 0,17 99 0 0 0,-15-132-785 0 0,-2-15-110 0 0,-1-1 1 0 0,2 1-1 0 0,-1-1 1 0 0,0 1 0 0 0,1-1-1 0 0,1 0 1 0 0,-1 0 0 0 0,1 0-1 0 0,0 0 1 0 0,0 0-1 0 0,4 5 1 0 0,-7-10-46 0 0,0 0 0 0 0,1-1 0 0 0,-1 1-1 0 0,0-1 1 0 0,0 1 0 0 0,1 0 0 0 0,-1-1 0 0 0,0 1 0 0 0,1-1-1 0 0,-1 1 1 0 0,1-1 0 0 0,-1 1 0 0 0,1-1 0 0 0,-1 1-1 0 0,1-1 1 0 0,-1 0 0 0 0,1 1 0 0 0,-1-1 0 0 0,1 1 0 0 0,-1-1-1 0 0,1 0 1 0 0,0 0 0 0 0,-1 1 0 0 0,1-1 0 0 0,0 0-1 0 0,-1 0 1 0 0,1 0 0 0 0,0 0 0 0 0,-1 0 0 0 0,1 0 0 0 0,0 0-1 0 0,-1 0 1 0 0,1 0 0 0 0,-1 0 0 0 0,1 0 0 0 0,0 0-1 0 0,-1 0 1 0 0,1-1 0 0 0,0 1 0 0 0,-1 0 0 0 0,1 0 0 0 0,-1-1-1 0 0,1 1 1 0 0,0 0 0 0 0,-1-1 0 0 0,1 1 0 0 0,-1-1 0 0 0,1 1-1 0 0,0-1 1 0 0,8-20-1145 0 0,-7 8-13 0 0,-1 0-1 0 0,0 0 1 0 0,-1 0-1 0 0,-1 0 1 0 0,0 0 0 0 0,-5-24-1 0 0,-25-79-4465 0 0,18 75 3813 0 0,8 24 1154 0 0,-2-5 535 0 0,-7-44 0 0 0,13 57 760 0 0,0 1 1 0 0,1-1-1 0 0,1 0 1 0 0,-1 1-1 0 0,1-1 1 0 0,0 0-1 0 0,1 1 1 0 0,5-15-1 0 0,7-36 3328 0 0,-13 49-3185 0 0,1 0 0 0 0,0 0-1 0 0,1 1 1 0 0,0-1 0 0 0,5-10 0 0 0,-6 16-575 0 0,1 0 0 0 0,-1 0 0 0 0,1 0 0 0 0,0 1 0 0 0,0-1 0 0 0,1 1 0 0 0,-1 0 1 0 0,1 0-1 0 0,-1 0 0 0 0,1 0 0 0 0,0 1 0 0 0,0-1 0 0 0,0 1 0 0 0,1 0 0 0 0,4-1 0 0 0,2-1-24 0 0,0 1 0 0 0,0 0 0 0 0,1 1-1 0 0,-1 1 1 0 0,0 0 0 0 0,1 0 0 0 0,-1 1-1 0 0,1 1 1 0 0,-1 0 0 0 0,0 0 0 0 0,1 1-1 0 0,17 5 1 0 0,-20-4-122 0 0,-1 0 0 0 0,1 0 0 0 0,-1 0 0 0 0,0 1 0 0 0,0 0 0 0 0,0 1 0 0 0,-1 0 0 0 0,0 0 0 0 0,0 1 0 0 0,0-1 0 0 0,0 1 0 0 0,-1 1 0 0 0,0-1 0 0 0,-1 1 0 0 0,1 0 0 0 0,8 16 0 0 0,-13-21-40 0 0,0 1 0 0 0,0-1-1 0 0,0 1 1 0 0,0 0 0 0 0,0 0 0 0 0,-1-1-1 0 0,1 1 1 0 0,-1 0 0 0 0,0 0 0 0 0,0 0-1 0 0,0-1 1 0 0,0 1 0 0 0,0 0 0 0 0,-1 0-1 0 0,1 0 1 0 0,-1-1 0 0 0,0 1 0 0 0,0 0-1 0 0,-1 2 1 0 0,0 0 16 0 0,-1-1-1 0 0,0 1 1 0 0,0-1 0 0 0,-1 0-1 0 0,1 0 1 0 0,-1 0 0 0 0,0-1-1 0 0,0 1 1 0 0,-7 4 0 0 0,-9 4 62 0 0,1-1 0 0 0,-2-1 1 0 0,-37 13-1 0 0,50-20-81 0 0,-74 22-103 0 0,75-23 84 0 0,0-1 1 0 0,-1 0-1 0 0,1 0 1 0 0,0 0-1 0 0,-1-1 0 0 0,1-1 1 0 0,-1 1-1 0 0,1-1 1 0 0,-9-2-1 0 0,15 3-201 0 0</inkml:trace>
</inkml:ink>
</file>

<file path=ppt/ink/ink15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1.168"/>
    </inkml:context>
    <inkml:brush xml:id="br0">
      <inkml:brushProperty name="width" value="0.1" units="cm"/>
      <inkml:brushProperty name="height" value="0.1" units="cm"/>
      <inkml:brushProperty name="color" value="#008C3A"/>
    </inkml:brush>
  </inkml:definitions>
  <inkml:trace contextRef="#ctx0" brushRef="#br0">7 112 1839 0 0,'-6'-27'6899'0'0,"6"26"-6411"0"0,0-1 0 0 0,1 0 0 0 0,-1 1 0 0 0,1-1 0 0 0,-1 0 0 0 0,1 1 0 0 0,0-1 1 0 0,-1 1-1 0 0,1-1 0 0 0,0 1 0 0 0,0 0 0 0 0,0-1 0 0 0,0 1 0 0 0,0 0 0 0 0,3-2 0 0 0,25-12 2838 0 0,41 4-1976 0 0,-55 10-530 0 0,135-6 936 0 0,-99 6-910 0 0,-1-1-1 0 0,68-13 0 0 0,-93 14-2655 0 0,-22 1 1121 0 0,0 0-1 0 0,0 0 0 0 0,0 0 1 0 0,0 0-1 0 0,0 0 0 0 0,0-1 1 0 0,0 0-1 0 0,0 1 1 0 0,0-1-1 0 0,5-2 0 0 0</inkml:trace>
</inkml:ink>
</file>

<file path=ppt/ink/ink15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1.549"/>
    </inkml:context>
    <inkml:brush xml:id="br0">
      <inkml:brushProperty name="width" value="0.1" units="cm"/>
      <inkml:brushProperty name="height" value="0.1" units="cm"/>
      <inkml:brushProperty name="color" value="#008C3A"/>
    </inkml:brush>
  </inkml:definitions>
  <inkml:trace contextRef="#ctx0" brushRef="#br0">151 0 10591 0 0,'-26'52'2857'0'0,"3"0"-1"0"0,3 1 0 0 0,-27 105 1 0 0,35-102-1022 0 0,-8 107 0 0 0,18-131-1502 0 0,2 0 0 0 0,1-1 0 0 0,7 48 0 0 0,-7-72-498 0 0,0 0 1 0 0,1 1 0 0 0,-1-1 0 0 0,1 0-1 0 0,1 0 1 0 0,-1 0 0 0 0,1 0 0 0 0,1-1-1 0 0,-1 1 1 0 0,1-1 0 0 0,0 0 0 0 0,0 0 0 0 0,1 0-1 0 0,0-1 1 0 0,0 1 0 0 0,0-1 0 0 0,1 0-1 0 0,0 0 1 0 0,-1-1 0 0 0,13 7 0 0 0</inkml:trace>
</inkml:ink>
</file>

<file path=ppt/ink/ink1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7"/>
    </inkml:context>
    <inkml:brush xml:id="br0">
      <inkml:brushProperty name="width" value="0.1" units="cm"/>
      <inkml:brushProperty name="height" value="0.1" units="cm"/>
      <inkml:brushProperty name="color" value="#004F8B"/>
    </inkml:brush>
  </inkml:definitions>
  <inkml:trace contextRef="#ctx0" brushRef="#br0">12 174 9847 0 0,'0'0'890'0'0,"-11"-24"7003"0"0,10 14-7077 0 0,1 0 0 0 0,1 0 1 0 0,0 0-1 0 0,0 1 0 0 0,1-1 1 0 0,3-10-1 0 0,-3 16-709 0 0,0 0 1 0 0,0 0-1 0 0,0 0 1 0 0,0 1-1 0 0,0-1 1 0 0,1 1 0 0 0,0 0-1 0 0,0 0 1 0 0,0 0-1 0 0,0 0 1 0 0,0 0-1 0 0,0 0 1 0 0,1 1-1 0 0,-1 0 1 0 0,1-1-1 0 0,0 2 1 0 0,5-3-1 0 0,-1 1-92 0 0,0 0-1 0 0,0 1 1 0 0,0 0 0 0 0,0 0-1 0 0,1 1 1 0 0,-1 0 0 0 0,1 0-1 0 0,-1 1 1 0 0,0 1 0 0 0,1-1-1 0 0,-1 1 1 0 0,1 0 0 0 0,-1 1-1 0 0,15 5 1 0 0,-19-6-10 0 0,0 1 0 0 0,0 0 0 0 0,0-1 0 0 0,0 1 0 0 0,0 1 0 0 0,-1-1 0 0 0,1 0 0 0 0,-1 1-1 0 0,1 0 1 0 0,-1 0 0 0 0,0 0 0 0 0,0 0 0 0 0,0 1 0 0 0,-1-1 0 0 0,1 1 0 0 0,-1-1 0 0 0,0 1 0 0 0,0 0 0 0 0,0 0 0 0 0,0 0 0 0 0,-1 0 0 0 0,0 0 0 0 0,1 0-1 0 0,-2 1 1 0 0,1-1 0 0 0,0 0 0 0 0,-1 1 0 0 0,0-1 0 0 0,0 8 0 0 0,-2 4-5 0 0,-1-2-1 0 0,0 1 1 0 0,-1 0 0 0 0,-1-1-1 0 0,0 1 1 0 0,-1-1 0 0 0,0 0-1 0 0,-10 14 1 0 0,-10 12 3 0 0,-39 47-1 0 0,19-29 9 0 0,50-55 14 0 0,-1-1-1 0 0,1-1 0 0 0,0 1 1 0 0,0 0-1 0 0,0-1 0 0 0,0 0 1 0 0,5 1-1 0 0,289 73-51 0 0,-281-70 13 0 0,14 1-1788 0 0,-22-5 117 0 0</inkml:trace>
</inkml:ink>
</file>

<file path=ppt/ink/ink15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3.948"/>
    </inkml:context>
    <inkml:brush xml:id="br0">
      <inkml:brushProperty name="width" value="0.1" units="cm"/>
      <inkml:brushProperty name="height" value="0.1" units="cm"/>
      <inkml:brushProperty name="color" value="#008C3A"/>
    </inkml:brush>
  </inkml:definitions>
  <inkml:trace contextRef="#ctx0" brushRef="#br0">453 91 3679 0 0,'0'0'167'0'0,"1"-4"536"0"0,12-33 10493 0 0,-13 35-10884 0 0,0 0 1 0 0,0-1 0 0 0,0 1 0 0 0,0 0 0 0 0,0 0 0 0 0,0 0 0 0 0,0 0 0 0 0,-1 0-1 0 0,1 0 1 0 0,-1 0 0 0 0,0 0 0 0 0,0 0 0 0 0,0 0 0 0 0,0 0 0 0 0,0 0 0 0 0,0 0 0 0 0,0 0-1 0 0,0 1 1 0 0,-1-1 0 0 0,1 0 0 0 0,-1 1 0 0 0,-1-2 0 0 0,0 2-222 0 0,1 0 1 0 0,0 1-1 0 0,0-1 0 0 0,-1 1 1 0 0,1 0-1 0 0,0 0 0 0 0,-1 0 1 0 0,1 0-1 0 0,0 0 1 0 0,0 1-1 0 0,-1-1 0 0 0,1 1 1 0 0,0-1-1 0 0,0 1 0 0 0,0 0 1 0 0,-1 0-1 0 0,1 0 1 0 0,0 0-1 0 0,0 0 0 0 0,0 0 1 0 0,-3 3-1 0 0,-35 25 14 0 0,2 3 0 0 0,0 0 0 0 0,-48 56 0 0 0,41-40-29 0 0,27-30-24 0 0,1 2-1 0 0,1 0 1 0 0,0 0-1 0 0,2 2 1 0 0,0 0-1 0 0,-17 41 1 0 0,26-54-40 0 0,2 1 0 0 0,-1 0 1 0 0,1-1-1 0 0,1 1 1 0 0,0 0-1 0 0,0 0 0 0 0,1 1 1 0 0,0-1-1 0 0,1 0 0 0 0,0 0 1 0 0,1 1-1 0 0,0-1 1 0 0,0 0-1 0 0,1 0 0 0 0,0 0 1 0 0,1 0-1 0 0,0 0 0 0 0,1-1 1 0 0,9 17-1 0 0,-6-16 1 0 0,0-1 0 0 0,1 0 1 0 0,1 0-1 0 0,0-1 0 0 0,0 0 0 0 0,0-1 0 0 0,1 0 0 0 0,0 0 0 0 0,0-1 1 0 0,1-1-1 0 0,0 1 0 0 0,0-2 0 0 0,0 0 0 0 0,0 0 0 0 0,1-1 1 0 0,22 4-1 0 0,-24-6 12 0 0,1 0 0 0 0,-1 0 0 0 0,1-1 1 0 0,0 0-1 0 0,0-1 0 0 0,-1 0 0 0 0,1-1 1 0 0,17-4-1 0 0,-22 4-13 0 0,0-1 0 0 0,0 1 0 0 0,0-1-1 0 0,0-1 1 0 0,0 1 0 0 0,0-1 0 0 0,-1 0 0 0 0,0 0 0 0 0,1 0 0 0 0,-2-1 0 0 0,1 0 0 0 0,0 0 0 0 0,-1 0 0 0 0,5-8-1 0 0,-6 6-1 0 0,1-1 0 0 0,-1 1-1 0 0,-1-1 1 0 0,1 0 0 0 0,-1 0 0 0 0,-1 0-1 0 0,0 0 1 0 0,0 0 0 0 0,0 0-1 0 0,-1 0 1 0 0,0 0 0 0 0,-1 0-1 0 0,0 0 1 0 0,-3-14 0 0 0,1 9 6 0 0,0-1 0 0 0,-1 1 0 0 0,-1 0 0 0 0,0 0 1 0 0,-1 0-1 0 0,0 1 0 0 0,-15-21 0 0 0,19 30-7 0 0,1 1 0 0 0,-1 0-1 0 0,0 0 1 0 0,0 0 0 0 0,0 0-1 0 0,-1 0 1 0 0,1 1 0 0 0,0-1 0 0 0,-1 1-1 0 0,1 0 1 0 0,-1-1 0 0 0,0 1-1 0 0,1 0 1 0 0,-1 0 0 0 0,0 1 0 0 0,1-1-1 0 0,-1 1 1 0 0,0-1 0 0 0,0 1-1 0 0,0 0 1 0 0,1 0 0 0 0,-1 0 0 0 0,0 0-1 0 0,0 1 1 0 0,-3 0 0 0 0,26 18 44 0 0,-12-16-53 0 0,0 0 0 0 0,0 0 0 0 0,0-1 0 0 0,1 0-1 0 0,-1 0 1 0 0,0-1 0 0 0,1 0 0 0 0,13 0 0 0 0,75-8 31 0 0,-61 4 14 0 0,30-5-9 0 0,-41 4-147 0 0,0 1 0 0 0,1 2 1 0 0,48 2-1 0 0,-38 14-3461 0 0,-29-10 1612 0 0</inkml:trace>
</inkml:ink>
</file>

<file path=ppt/ink/ink15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6.059"/>
    </inkml:context>
    <inkml:brush xml:id="br0">
      <inkml:brushProperty name="width" value="0.1" units="cm"/>
      <inkml:brushProperty name="height" value="0.1" units="cm"/>
      <inkml:brushProperty name="color" value="#008C3A"/>
    </inkml:brush>
  </inkml:definitions>
  <inkml:trace contextRef="#ctx0" brushRef="#br0">220 130 2303 0 0,'6'-41'8499'0'0,"-1"-8"-3096"0"0,-4 47-5242 0 0,-1 1-1 0 0,0-1 1 0 0,0 1-1 0 0,0-1 1 0 0,0 1 0 0 0,0-1-1 0 0,0 1 1 0 0,-1 0 0 0 0,1-1-1 0 0,0 1 1 0 0,-1-1 0 0 0,1 1-1 0 0,-1 0 1 0 0,1-1 0 0 0,-1 1-1 0 0,1 0 1 0 0,-1-1 0 0 0,0 1-1 0 0,0 0 1 0 0,0 0 0 0 0,0 0-1 0 0,0 0 1 0 0,0 0 0 0 0,0 0-1 0 0,0 0 1 0 0,0 0 0 0 0,0 0-1 0 0,-1 0 1 0 0,1 1 0 0 0,0-1-1 0 0,-2 0 1 0 0,1 1-75 0 0,1 1 0 0 0,-1-1 0 0 0,1 0-1 0 0,-1 1 1 0 0,1 0 0 0 0,-1-1 0 0 0,1 1 0 0 0,0 0 0 0 0,-1 0 0 0 0,1-1 0 0 0,0 1 0 0 0,0 0 0 0 0,-1 1 0 0 0,1-1-1 0 0,0 0 1 0 0,0 0 0 0 0,0 0 0 0 0,-1 3 0 0 0,-21 32 237 0 0,14-22-146 0 0,-34 45-1 0 0,26-40-26 0 0,2 1 0 0 0,0 1 0 0 0,2 0-1 0 0,0 1 1 0 0,-12 30 0 0 0,23-46-128 0 0,0 0 0 0 0,0 1 0 0 0,0-1 0 0 0,1 0 0 0 0,0 0 0 0 0,1 1 0 0 0,0-1 1 0 0,0 1-1 0 0,0-1 0 0 0,0 0 0 0 0,1 1 0 0 0,0-1 0 0 0,1 0 0 0 0,-1 1 0 0 0,1-1 0 0 0,0 0 0 0 0,1 0 0 0 0,-1-1 1 0 0,1 1-1 0 0,1 0 0 0 0,-1-1 0 0 0,1 0 0 0 0,0 0 0 0 0,0 0 0 0 0,9 9 0 0 0,-5-7-5 0 0,0-1 0 0 0,0 0 0 0 0,1-1-1 0 0,-1 0 1 0 0,1 0 0 0 0,1-1 0 0 0,-1 0 0 0 0,0 0-1 0 0,1-1 1 0 0,0-1 0 0 0,0 1 0 0 0,0-1 0 0 0,0-1-1 0 0,0 0 1 0 0,0-1 0 0 0,0 0 0 0 0,0 0 0 0 0,0-1-1 0 0,0 0 1 0 0,0-1 0 0 0,0 0 0 0 0,0-1 0 0 0,0 0-1 0 0,16-7 1 0 0,-16 6 3 0 0,0 0 0 0 0,0-1 0 0 0,0 0 0 0 0,0-1 0 0 0,-1 0 0 0 0,0 0 0 0 0,0-1 0 0 0,-1 0 0 0 0,0 0 0 0 0,0-1 0 0 0,-1 0 0 0 0,0-1 0 0 0,0 0 0 0 0,-1 0 0 0 0,0 0 0 0 0,-1-1 0 0 0,0 1 0 0 0,0-1 0 0 0,-1-1 0 0 0,0 1 0 0 0,-1 0 0 0 0,4-21 0 0 0,-7 19 22 0 0,-1-1-1 0 0,0 1 1 0 0,-1-1-1 0 0,0 1 1 0 0,-1 0-1 0 0,0 0 1 0 0,-1 0-1 0 0,0 0 1 0 0,-1 1-1 0 0,0 0 1 0 0,-1 0 0 0 0,-9-14-1 0 0,10 16-10 0 0,-1 1 1 0 0,0 0-1 0 0,0 0 0 0 0,0 1 0 0 0,-1-1 1 0 0,0 1-1 0 0,-1 1 0 0 0,1 0 0 0 0,-1 0 1 0 0,-1 0-1 0 0,1 1 0 0 0,-1 0 0 0 0,1 1 1 0 0,-1 0-1 0 0,-19-6 0 0 0,26 10-97 0 0,1-1 0 0 0,-1 1 0 0 0,0 0-1 0 0,0 0 1 0 0,0 0 0 0 0,0 0 0 0 0,0 0 0 0 0,0 0-1 0 0,0 0 1 0 0,1 0 0 0 0,-1 1 0 0 0,0-1 0 0 0,0 1-1 0 0,0-1 1 0 0,1 1 0 0 0,-1 0 0 0 0,0 0 0 0 0,-3 2-1 0 0,5-2-19 0 0,-1 0 0 0 0,0 0-1 0 0,0 1 1 0 0,0-1 0 0 0,0 0 0 0 0,1 1-1 0 0,-1-1 1 0 0,1 1 0 0 0,-1-1-1 0 0,1 0 1 0 0,-1 1 0 0 0,1-1-1 0 0,0 1 1 0 0,0 0 0 0 0,0-1-1 0 0,0 1 1 0 0,0-1 0 0 0,0 1-1 0 0,0-1 1 0 0,0 1 0 0 0,1-1-1 0 0,-1 1 1 0 0,1 1 0 0 0,1 4-1561 0 0</inkml:trace>
</inkml:ink>
</file>

<file path=ppt/ink/ink15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7.689"/>
    </inkml:context>
    <inkml:brush xml:id="br0">
      <inkml:brushProperty name="width" value="0.1" units="cm"/>
      <inkml:brushProperty name="height" value="0.1" units="cm"/>
      <inkml:brushProperty name="color" value="#008C3A"/>
    </inkml:brush>
  </inkml:definitions>
  <inkml:trace contextRef="#ctx0" brushRef="#br0">273 21 7367 0 0,'-8'-6'7520'0'0,"-6"-3"-6037"0"0,9 8-1192 0 0,0-1 0 0 0,-1 1-1 0 0,1 0 1 0 0,-1 1 0 0 0,1-1 0 0 0,-8 2 0 0 0,3-1-89 0 0,0 2 1 0 0,0-1-1 0 0,0 2 1 0 0,0-1 0 0 0,-14 6-1 0 0,12-3-105 0 0,0 1-1 0 0,1 0 0 0 0,-1 1 1 0 0,1 0-1 0 0,0 0 1 0 0,1 1-1 0 0,-12 11 1 0 0,19-16-71 0 0,0 0 0 0 0,1-1 1 0 0,-1 1-1 0 0,1 0 1 0 0,0 0-1 0 0,0 0 1 0 0,0 0-1 0 0,0 1 1 0 0,0-1-1 0 0,1 0 1 0 0,0 1-1 0 0,-1-1 1 0 0,1 1-1 0 0,0 0 1 0 0,1-1-1 0 0,-1 1 1 0 0,1 0-1 0 0,-1-1 0 0 0,1 1 1 0 0,0 0-1 0 0,1 6 1 0 0,1-5 3 0 0,0 0 1 0 0,0-1-1 0 0,1 1 1 0 0,-1 0-1 0 0,1-1 0 0 0,0 1 1 0 0,0-1-1 0 0,0 0 1 0 0,1 0-1 0 0,-1 0 0 0 0,1 0 1 0 0,0-1-1 0 0,0 0 1 0 0,7 5-1 0 0,35 21 177 0 0,77 36 1 0 0,-6-4 73 0 0,-98-49-107 0 0,2-1 0 0 0,0-1 0 0 0,0-1 0 0 0,0-1 0 0 0,26 6 0 0 0,-45-14-42 0 0,-1 3-81 0 0,0-1 0 0 0,0 1 0 0 0,-1-1 0 0 0,1 1 0 0 0,-1 0 0 0 0,0-1 0 0 0,0 1 0 0 0,1 0 0 0 0,-2-1-1 0 0,1 1 1 0 0,0 0 0 0 0,-1-1 0 0 0,1 1 0 0 0,-1 0 0 0 0,0-1 0 0 0,0 1 0 0 0,0-1 0 0 0,0 1 0 0 0,0-1 0 0 0,0 0 0 0 0,-1 1 0 0 0,1-1 0 0 0,-1 0 0 0 0,0 0-1 0 0,1 0 1 0 0,-1 0 0 0 0,0 0 0 0 0,-3 1 0 0 0,-9 10 374 0 0,-1 0 0 0 0,-34 19 0 0 0,22-14-217 0 0,9-4-122 0 0,-1-1 0 0 0,0-1 0 0 0,-1-1-1 0 0,0-1 1 0 0,-1-1 0 0 0,0 0 0 0 0,-1-2 0 0 0,0 0-1 0 0,0-1 1 0 0,-31 3 0 0 0,33-4-1874 0 0,17-4 1018 0 0,0 0 0 0 0,1 0 0 0 0,-1-1 0 0 0,0 1 0 0 0,1-1 0 0 0,-1 0 0 0 0,0 1 0 0 0,1-1 0 0 0,-6-1 0 0 0</inkml:trace>
</inkml:ink>
</file>

<file path=ppt/ink/ink15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8.712"/>
    </inkml:context>
    <inkml:brush xml:id="br0">
      <inkml:brushProperty name="width" value="0.1" units="cm"/>
      <inkml:brushProperty name="height" value="0.1" units="cm"/>
      <inkml:brushProperty name="color" value="#008C3A"/>
    </inkml:brush>
  </inkml:definitions>
  <inkml:trace contextRef="#ctx0" brushRef="#br0">313 71 3679 0 0,'47'-25'8705'0'0,"-45"24"-8063"0"0,-2-1 0 0 0,2-1 0 0 0,-1 2-391 0 0,-1 0 0 0 0,0 0-1 0 0,0 0 1 0 0,1 0 0 0 0,-1 0-1 0 0,0 0 1 0 0,0 0 0 0 0,0 0 0 0 0,0 0-1 0 0,-1 0 1 0 0,1 0 0 0 0,0 0 0 0 0,0 0-1 0 0,0 0 1 0 0,-1 0 0 0 0,1 0 0 0 0,-1 0-1 0 0,1 0 1 0 0,-1-1 0 0 0,-1 1-71 0 0,1-1 1 0 0,0 1-1 0 0,0-1 1 0 0,-1 1-1 0 0,1 0 1 0 0,0-1-1 0 0,-1 1 1 0 0,1 0-1 0 0,-1 0 1 0 0,0 0-1 0 0,1 1 1 0 0,-1-1-1 0 0,0 0 1 0 0,1 0-1 0 0,-1 1 1 0 0,0-1-1 0 0,0 1 1 0 0,0 0-1 0 0,0-1 1 0 0,0 1-1 0 0,1 0 1 0 0,-4 0-1 0 0,-9 4-71 0 0,1 0 0 0 0,0 1-1 0 0,0 0 1 0 0,0 1 0 0 0,1 0-1 0 0,0 1 1 0 0,0 0 0 0 0,0 1-1 0 0,1 0 1 0 0,1 1 0 0 0,-1 1-1 0 0,1-1 1 0 0,-11 15 0 0 0,1 1-34 0 0,1 1 1 0 0,1 0 0 0 0,1 2 0 0 0,-22 48-1 0 0,33-64-27 0 0,1 0 0 0 0,0 1-1 0 0,1 0 1 0 0,1 0-1 0 0,0 0 1 0 0,1 0 0 0 0,0 1-1 0 0,1-1 1 0 0,0 23-1 0 0,2-30-38 0 0,0 0-1 0 0,0 0 0 0 0,0 0 0 0 0,1 0 0 0 0,0 0 0 0 0,0-1 0 0 0,0 1 0 0 0,1-1 0 0 0,0 1 1 0 0,0-1-1 0 0,0 0 0 0 0,1 0 0 0 0,0 0 0 0 0,0-1 0 0 0,0 1 0 0 0,0-1 0 0 0,1 0 0 0 0,-1 0 1 0 0,1-1-1 0 0,0 1 0 0 0,0-1 0 0 0,1 0 0 0 0,9 4 0 0 0,1-1 13 0 0,-1-1-1 0 0,1-1 1 0 0,0 0-1 0 0,1-1 1 0 0,-1-1-1 0 0,29 1 1 0 0,-33-3 3 0 0,0 0 0 0 0,-1 0 0 0 0,1-2 0 0 0,-1 1 0 0 0,0-1 0 0 0,1-1 0 0 0,-1 0 0 0 0,0-1 0 0 0,0 0 0 0 0,14-8 0 0 0,-22 11-12 0 0,-1-1 0 0 0,1 0 0 0 0,-1 0-1 0 0,0 0 1 0 0,1-1 0 0 0,-1 1 0 0 0,0 0 0 0 0,0-1 0 0 0,-1 0 0 0 0,1 1-1 0 0,0-1 1 0 0,-1 0 0 0 0,0 0 0 0 0,1 1 0 0 0,-1-1 0 0 0,0 0 0 0 0,-1 0-1 0 0,1-1 1 0 0,0 1 0 0 0,-1 0 0 0 0,0 0 0 0 0,0 0 0 0 0,0 0-1 0 0,0 0 1 0 0,0 0 0 0 0,-1-1 0 0 0,1 1 0 0 0,-1 0 0 0 0,0 0 0 0 0,0 0-1 0 0,0 0 1 0 0,0 0 0 0 0,0 1 0 0 0,-4-7 0 0 0,1 2-3 0 0,0 0-1 0 0,-1 0 1 0 0,0 1 0 0 0,0-1 0 0 0,0 1 0 0 0,-1 0 0 0 0,0 0 0 0 0,0 1-1 0 0,0 0 1 0 0,-1 0 0 0 0,0 0 0 0 0,0 1 0 0 0,-11-6 0 0 0,30 13-13 0 0,1 0-1 0 0,0-1 1 0 0,-1 0 0 0 0,1-2 0 0 0,0 1 0 0 0,0-1 0 0 0,15-3-1 0 0,15 1-9 0 0,22 10-565 0 0,-38-1-3180 0 0,-10-3-1155 0 0,1 0-2709 0 0</inkml:trace>
</inkml:ink>
</file>

<file path=ppt/ink/ink15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9.221"/>
    </inkml:context>
    <inkml:brush xml:id="br0">
      <inkml:brushProperty name="width" value="0.1" units="cm"/>
      <inkml:brushProperty name="height" value="0.1" units="cm"/>
      <inkml:brushProperty name="color" value="#008C3A"/>
    </inkml:brush>
  </inkml:definitions>
  <inkml:trace contextRef="#ctx0" brushRef="#br0">144 27 4607 0 0,'-1'1'6120'0'0,"-8"8"-4286"0"0,-40 54 3367 0 0,34-37-4305 0 0,1 0 0 0 0,1 0 1 0 0,1 2-1 0 0,-12 42 0 0 0,23-66-790 0 0,-1-1-1 0 0,1 1 1 0 0,0 1 0 0 0,1-1-1 0 0,-1 0 1 0 0,1 0 0 0 0,-1 0-1 0 0,1 0 1 0 0,1 0 0 0 0,-1 0-1 0 0,0 1 1 0 0,1-1-1 0 0,0 0 1 0 0,0 0 0 0 0,0 0-1 0 0,1 0 1 0 0,-1-1 0 0 0,1 1-1 0 0,0 0 1 0 0,0 0 0 0 0,0-1-1 0 0,4 5 1 0 0,-2-4-52 0 0,1 0 0 0 0,0-1-1 0 0,0 0 1 0 0,0 0 0 0 0,0 0 0 0 0,0 0 0 0 0,1-1-1 0 0,-1 0 1 0 0,1 0 0 0 0,-1 0 0 0 0,1-1 0 0 0,0 0-1 0 0,0 0 1 0 0,0 0 0 0 0,8-1 0 0 0,19 2 69 0 0,1-2 0 0 0,0-2 0 0 0,38-6 0 0 0,-60 6-94 0 0,0 0 1 0 0,0-1-1 0 0,-1 0 0 0 0,1-1 1 0 0,-1-1-1 0 0,1 0 0 0 0,-1 0 1 0 0,-1-1-1 0 0,1 0 0 0 0,-1-1 0 0 0,0 0 1 0 0,10-9-1 0 0,-16 10-1 0 0,0 1 1 0 0,0-1-1 0 0,0 1 0 0 0,0-1 1 0 0,-1 0-1 0 0,0-1 0 0 0,0 1 1 0 0,-1 0-1 0 0,0-1 0 0 0,0 0 0 0 0,0 1 1 0 0,-1-1-1 0 0,0 0 0 0 0,0 0 1 0 0,-1 0-1 0 0,0 0 0 0 0,0 0 1 0 0,0 1-1 0 0,-1-1 0 0 0,0 0 1 0 0,-1 0-1 0 0,1 0 0 0 0,-1 1 0 0 0,-1-1 1 0 0,1 1-1 0 0,-4-7 0 0 0,1 4 15 0 0,1 0 0 0 0,-1-1 0 0 0,-1 2 0 0 0,0-1-1 0 0,0 1 1 0 0,-1-1 0 0 0,0 2 0 0 0,0-1 0 0 0,-1 1-1 0 0,0 0 1 0 0,0 1 0 0 0,-1 0 0 0 0,1 0 0 0 0,-1 1-1 0 0,-1 0 1 0 0,-13-6 0 0 0,8 7-59 0 0,1 1-1 0 0,0 0 1 0 0,-1 1-1 0 0,1 0 1 0 0,-1 1-1 0 0,0 1 1 0 0,-22 2-1 0 0,36-2-198 0 0,6 6-1419 0 0,-2-4 1223 0 0,0 1 0 0 0,0-1 0 0 0,0 0 0 0 0,1 0 0 0 0,-1 0 0 0 0,1 0 1 0 0,-1-1-1 0 0,1 1 0 0 0,6 1 0 0 0,-9-3 138 0 0,21 8-1696 0 0</inkml:trace>
</inkml:ink>
</file>

<file path=ppt/ink/ink15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3:59.683"/>
    </inkml:context>
    <inkml:brush xml:id="br0">
      <inkml:brushProperty name="width" value="0.1" units="cm"/>
      <inkml:brushProperty name="height" value="0.1" units="cm"/>
      <inkml:brushProperty name="color" value="#008C3A"/>
    </inkml:brush>
  </inkml:definitions>
  <inkml:trace contextRef="#ctx0" brushRef="#br0">16 129 5527 0 0,'-15'-41'13784'0'0,"16"40"-13501"0"0,17-9 2307 0 0,21 1-1268 0 0,372-58 1964 0 0,-384 66-4736 0 0</inkml:trace>
</inkml:ink>
</file>

<file path=ppt/ink/ink15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0.048"/>
    </inkml:context>
    <inkml:brush xml:id="br0">
      <inkml:brushProperty name="width" value="0.1" units="cm"/>
      <inkml:brushProperty name="height" value="0.1" units="cm"/>
      <inkml:brushProperty name="color" value="#008C3A"/>
    </inkml:brush>
  </inkml:definitions>
  <inkml:trace contextRef="#ctx0" brushRef="#br0">185 0 11919 0 0,'-29'20'1296'0'0,"22"-14"-977"0"0,1 1 0 0 0,0 0-1 0 0,0 0 1 0 0,0 0 0 0 0,1 1 0 0 0,0-1-1 0 0,1 1 1 0 0,-6 15 0 0 0,-24 77 3545 0 0,14-36-1901 0 0,9-33-1256 0 0,1 0 0 0 0,2 1 0 0 0,-4 36 0 0 0,9-50-385 0 0,2 1 0 0 0,0 1-1 0 0,1-1 1 0 0,1 0 0 0 0,0 0-1 0 0,8 32 1 0 0,-8-48-520 0 0,0 0 0 0 0,0 0 0 0 0,0 0 0 0 0,1 0 0 0 0,-1 0 1 0 0,1 0-1 0 0,-1 0 0 0 0,1 0 0 0 0,0-1 0 0 0,0 1 0 0 0,0-1 0 0 0,5 4 0 0 0,-4-3-373 0 0,0-1 1 0 0,0 0-1 0 0,1-1 0 0 0,-1 1 0 0 0,0-1 0 0 0,1 1 0 0 0,-1-1 1 0 0,1 0-1 0 0,-1 0 0 0 0,8 1 0 0 0</inkml:trace>
</inkml:ink>
</file>

<file path=ppt/ink/ink15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0.800"/>
    </inkml:context>
    <inkml:brush xml:id="br0">
      <inkml:brushProperty name="width" value="0.1" units="cm"/>
      <inkml:brushProperty name="height" value="0.1" units="cm"/>
      <inkml:brushProperty name="color" value="#008C3A"/>
    </inkml:brush>
  </inkml:definitions>
  <inkml:trace contextRef="#ctx0" brushRef="#br0">339 96 4143 0 0,'23'-16'440'0'0,"-4"6"459"0"0,-15 8-128 0 0,0 0 1 0 0,-1 0 0 0 0,1 0-1 0 0,0 0 1 0 0,-1 0 0 0 0,1-1-1 0 0,-1 0 1 0 0,0 0 0 0 0,0 0-1 0 0,0 0 1 0 0,0 0 0 0 0,-1 0-1 0 0,1-1 1 0 0,-1 0 0 0 0,2-3 0 0 0,-4 6-668 0 0,0 0 0 0 0,1 1 0 0 0,-1-1 0 0 0,0 0 0 0 0,0 1 0 0 0,0-1 0 0 0,0 0 0 0 0,0 0 0 0 0,0 1 0 0 0,0-1 0 0 0,-1 0 0 0 0,1 1 0 0 0,0-1 1 0 0,0 0-1 0 0,0 1 0 0 0,-1-1 0 0 0,1 0 0 0 0,0 1 0 0 0,-1-1 0 0 0,1 0 0 0 0,-1 1 0 0 0,1-1 0 0 0,-1 1 0 0 0,1-1 0 0 0,-1 1 0 0 0,1-1 0 0 0,-1 1 0 0 0,1-1 1 0 0,-1 1-1 0 0,0 0 0 0 0,1-1 0 0 0,-1 1 0 0 0,1 0 0 0 0,-1-1 0 0 0,0 1 0 0 0,0 0 0 0 0,1 0 0 0 0,-1 0 0 0 0,0-1 0 0 0,1 1 0 0 0,-1 0 0 0 0,0 0 0 0 0,0 0 1 0 0,1 0-1 0 0,-1 0 0 0 0,0 1 0 0 0,1-1 0 0 0,-1 0 0 0 0,-1 1 0 0 0,-35 4 716 0 0,26-1-736 0 0,0 1-1 0 0,0 0 0 0 0,1 1 0 0 0,0 0 0 0 0,0 1 0 0 0,0-1 0 0 0,1 2 0 0 0,0 0 0 0 0,0 0 0 0 0,1 0 0 0 0,-14 19 0 0 0,-3 8-43 0 0,2 1-1 0 0,-18 40 1 0 0,-2 2 255 0 0,21-43-220 0 0,8-13 79 0 0,0 0 0 0 0,1 1 0 0 0,1 1 0 0 0,2 0 0 0 0,-11 34 0 0 0,19-52-131 0 0,1 1 1 0 0,0-1 0 0 0,0 1 0 0 0,1 0 0 0 0,-1-1 0 0 0,2 1 0 0 0,-1 0 0 0 0,1-1 0 0 0,0 1 0 0 0,0-1 0 0 0,0 1-1 0 0,1-1 1 0 0,0 0 0 0 0,1 1 0 0 0,-1-1 0 0 0,1 0 0 0 0,0-1 0 0 0,1 1 0 0 0,-1 0 0 0 0,1-1 0 0 0,0 0 0 0 0,1 0-1 0 0,-1 0 1 0 0,1 0 0 0 0,0-1 0 0 0,8 6 0 0 0,-4-4-12 0 0,1-1 0 0 0,0 1 0 0 0,0-2 0 0 0,0 1 1 0 0,1-2-1 0 0,0 1 0 0 0,-1-1 0 0 0,1-1 0 0 0,0 0 0 0 0,0-1 0 0 0,1 0 0 0 0,-1 0 0 0 0,0-1 0 0 0,0-1 1 0 0,0 0-1 0 0,0 0 0 0 0,0-1 0 0 0,16-5 0 0 0,2-1 31 0 0,0-1 1 0 0,-1-2-1 0 0,0 0 1 0 0,-1-2-1 0 0,44-28 1 0 0,-64 36-25 0 0,0 0 0 0 0,0-1 0 0 0,0 0 0 0 0,-1 0 0 0 0,1-1 0 0 0,-1 1 0 0 0,-1-1 0 0 0,0-1 0 0 0,0 1 0 0 0,0-1 1 0 0,-1 0-1 0 0,7-16 0 0 0,-10 21-5 0 0,0-1-1 0 0,0 1 1 0 0,0-1 0 0 0,-1 0 0 0 0,0 1 0 0 0,1-1 0 0 0,-1 0 0 0 0,0 1 0 0 0,-1-1 0 0 0,1 0 0 0 0,-1 1 0 0 0,1-1 0 0 0,-1 0 0 0 0,0 1 0 0 0,-1-1-1 0 0,1 1 1 0 0,0 0 0 0 0,-1-1 0 0 0,0 1 0 0 0,0 0 0 0 0,0 0 0 0 0,0 0 0 0 0,0 0 0 0 0,-1 0 0 0 0,1 1 0 0 0,-1-1 0 0 0,0 1 0 0 0,0-1-1 0 0,0 1 1 0 0,0 0 0 0 0,0 0 0 0 0,0 0 0 0 0,-7-2 0 0 0,6 2 13 0 0,1 1-12 0 0,0-1 0 0 0,1 1 1 0 0,-1 0-1 0 0,0 0 0 0 0,0 0 0 0 0,-1 1 0 0 0,1-1 0 0 0,0 1 0 0 0,0-1 1 0 0,0 1-1 0 0,0 0 0 0 0,-4 1 0 0 0,54 19 65 0 0,-21-17-153 0 0,1 0 0 0 0,35-2 0 0 0,-32-1-188 0 0,43 5 0 0 0,-40 4-1573 0 0,-8-2-5105 0 0,-4-3-1211 0 0</inkml:trace>
</inkml:ink>
</file>

<file path=ppt/ink/ink15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1.754"/>
    </inkml:context>
    <inkml:brush xml:id="br0">
      <inkml:brushProperty name="width" value="0.1" units="cm"/>
      <inkml:brushProperty name="height" value="0.1" units="cm"/>
      <inkml:brushProperty name="color" value="#008C3A"/>
    </inkml:brush>
  </inkml:definitions>
  <inkml:trace contextRef="#ctx0" brushRef="#br0">1 1 3223 0 0,'4'0'11427'0'0,"-2"16"-6278"0"0,0 38-4979 0 0,-1-8 716 0 0,4 27 256 0 0,-2-23 14 0 0,12 62 0 0 0,-12-93-1007 0 0,2-1 1 0 0,1 1-1 0 0,0-1 0 0 0,1-1 0 0 0,1 1 1 0 0,1-1-1 0 0,10 16 0 0 0,-17-31-42 0 0,-2-3-271 0 0,1 1 77 0 0,0-1 0 0 0,-1 0-1 0 0,1 0 1 0 0,0 0-1 0 0,-1 0 1 0 0,1 1 0 0 0,-1-1-1 0 0,0 0 1 0 0,1 0 0 0 0,-1 0-1 0 0,0 0 1 0 0,1 0-1 0 0,-1 0 1 0 0,0 0 0 0 0,0 0-1 0 0,0 0 1 0 0,0 0 0 0 0,0 0-1 0 0,0 0 1 0 0,0-2-1 0 0,-1-23-1960 0 0,-6-4-1187 0 0,1 11-2686 0 0</inkml:trace>
</inkml:ink>
</file>

<file path=ppt/ink/ink15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2.101"/>
    </inkml:context>
    <inkml:brush xml:id="br0">
      <inkml:brushProperty name="width" value="0.1" units="cm"/>
      <inkml:brushProperty name="height" value="0.1" units="cm"/>
      <inkml:brushProperty name="color" value="#008C3A"/>
    </inkml:brush>
  </inkml:definitions>
  <inkml:trace contextRef="#ctx0" brushRef="#br0">24 429 4143 0 0,'-9'-25'440'0'0,"4"8"474"0"0,2-1 1 0 0,0-1-1 0 0,1 1 0 0 0,1 0 0 0 0,1-1 0 0 0,1 1 0 0 0,0 0 0 0 0,1-1 0 0 0,5-19 0 0 0,-5 29-568 0 0,1 0-1 0 0,-1-1 1 0 0,2 2 0 0 0,-1-1-1 0 0,1 0 1 0 0,1 1 0 0 0,-1-1-1 0 0,2 1 1 0 0,-1 0 0 0 0,1 1 0 0 0,0 0-1 0 0,0-1 1 0 0,1 2 0 0 0,0-1-1 0 0,0 1 1 0 0,1 0 0 0 0,0 1-1 0 0,0 0 1 0 0,9-5 0 0 0,5 1 313 0 0,1 0 0 0 0,0 2 1 0 0,0 0-1 0 0,28-3 0 0 0,-40 8-487 0 0,1 0 0 0 0,-1 1-1 0 0,1 1 1 0 0,-1 0-1 0 0,1 0 1 0 0,-1 1-1 0 0,0 1 1 0 0,1 0 0 0 0,-1 0-1 0 0,21 9 1 0 0,-27-9-151 0 0,-1 0 0 0 0,0 1 0 0 0,0-1 1 0 0,0 1-1 0 0,0 0 0 0 0,-1 0 0 0 0,1 1 0 0 0,-1-1 0 0 0,1 1 1 0 0,-1 0-1 0 0,-1 0 0 0 0,1 0 0 0 0,0 0 0 0 0,-1 0 1 0 0,2 6-1 0 0,0-2 20 0 0,-2 0 0 0 0,1 1 0 0 0,-1 0-1 0 0,-1-1 1 0 0,0 1 0 0 0,0 0 0 0 0,-1 17 0 0 0,0-12-3 0 0,-2 1-1 0 0,0-1 1 0 0,0 0-1 0 0,-2 0 1 0 0,1-1-1 0 0,-2 1 1 0 0,0-1-1 0 0,-1 1 0 0 0,0-2 1 0 0,-10 16-1 0 0,13-22-21 0 0,-1 0 0 0 0,-1-1 0 0 0,1 0 0 0 0,-1 0 0 0 0,0-1 0 0 0,0 1 0 0 0,0-1-1 0 0,-1 0 1 0 0,1 0 0 0 0,-1-1 0 0 0,0 1 0 0 0,0-2 0 0 0,0 1 0 0 0,-1 0 0 0 0,1-1-1 0 0,-12 2 1 0 0,0-2-40 0 0,-1-1-1 0 0,0-1 0 0 0,1 0 1 0 0,-32-6-1 0 0,45 6-3 0 0,-20-2-466 0 0,-10-1-387 0 0,16-3-3930 0 0</inkml:trace>
</inkml:ink>
</file>

<file path=ppt/ink/ink1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8"/>
    </inkml:context>
    <inkml:brush xml:id="br0">
      <inkml:brushProperty name="width" value="0.1" units="cm"/>
      <inkml:brushProperty name="height" value="0.1" units="cm"/>
      <inkml:brushProperty name="color" value="#004F8B"/>
    </inkml:brush>
  </inkml:definitions>
  <inkml:trace contextRef="#ctx0" brushRef="#br0">117 51 10591 0 0,'0'0'819'0'0,"-28"-12"3774"0"0,25 11-4248 0 0,1 1-1 0 0,-1-1 0 0 0,0 1 0 0 0,1 0 1 0 0,-1 0-1 0 0,0 0 0 0 0,1 1 0 0 0,-1-1 1 0 0,1 0-1 0 0,-1 1 0 0 0,0 0 1 0 0,1 0-1 0 0,-1 0 0 0 0,1 0 0 0 0,0 0 1 0 0,-1 0-1 0 0,1 1 0 0 0,-3 1 0 0 0,2-1-136 0 0,1 1 0 0 0,-1 0-1 0 0,0 0 1 0 0,1 0 0 0 0,0 0-1 0 0,-1 1 1 0 0,1-1-1 0 0,1 1 1 0 0,-1-1 0 0 0,0 1-1 0 0,0 4 1 0 0,-1 1-95 0 0,1 1 0 0 0,0-1 0 0 0,1 1 0 0 0,0 0 0 0 0,0 0 0 0 0,1-1 0 0 0,0 1 0 0 0,1 0 0 0 0,2 12 0 0 0,0-12-87 0 0,1 0 1 0 0,0 1-1 0 0,0-1 1 0 0,1 0-1 0 0,0-1 1 0 0,1 1-1 0 0,0-1 1 0 0,0 0-1 0 0,1-1 0 0 0,0 0 1 0 0,1 0-1 0 0,0 0 1 0 0,0-1-1 0 0,1 0 1 0 0,0 0-1 0 0,0-1 1 0 0,16 8-1 0 0,-5-4 28 0 0,1 0-1 0 0,1-1 1 0 0,0-2 0 0 0,0 0-1 0 0,0-1 1 0 0,1-1-1 0 0,33 3 1 0 0,-50-8-44 0 0,1 1 0 0 0,-1-1 0 0 0,0 0 0 0 0,0 0 0 0 0,1-1 0 0 0,-1 1 0 0 0,0-2 0 0 0,0 1 0 0 0,0-1 0 0 0,0 1 0 0 0,0-2 0 0 0,-1 1 0 0 0,1-1 0 0 0,0 0 0 0 0,-1 0 0 0 0,8-6 0 0 0,-9 5 17 0 0,0 0-1 0 0,-1 0 1 0 0,1-1-1 0 0,-1 0 1 0 0,0 0-1 0 0,0 0 1 0 0,0 0-1 0 0,-1 0 1 0 0,0 0-1 0 0,0-1 1 0 0,0 1-1 0 0,-1-1 1 0 0,0 1-1 0 0,0-1 1 0 0,0 0-1 0 0,-1 0 0 0 0,1 1 1 0 0,-2-9-1 0 0,1-3 31 0 0,-1 0-1 0 0,-1 0 1 0 0,0 0-1 0 0,-2 1 1 0 0,1-1-1 0 0,-2 1 0 0 0,0 0 1 0 0,-1 0-1 0 0,-12-22 1 0 0,13 30-48 0 0,1 1-1 0 0,-1 0 1 0 0,0 0 0 0 0,-1 1 0 0 0,0-1 0 0 0,0 1 0 0 0,0 1 0 0 0,-1-1 0 0 0,0 1-1 0 0,0 0 1 0 0,0 0 0 0 0,-1 1 0 0 0,1 0 0 0 0,-1 0 0 0 0,0 1 0 0 0,0 0 0 0 0,0 1-1 0 0,-1-1 1 0 0,1 2 0 0 0,-15-2 0 0 0,18 2-93 0 0,-30 1-728 0 0,35 0 694 0 0,-1 0 1 0 0,1 0 0 0 0,-1 0 0 0 0,0 0 0 0 0,1 0 0 0 0,-1 1 0 0 0,1-1-1 0 0,-1 0 1 0 0,0 0 0 0 0,1 1 0 0 0,-1-1 0 0 0,1 0 0 0 0,-1 1-1 0 0,1-1 1 0 0,-1 1 0 0 0,1-1 0 0 0,-1 1 0 0 0,1-1 0 0 0,0 1 0 0 0,-1-1-1 0 0,1 1 1 0 0,0-1 0 0 0,-1 1 0 0 0,1-1 0 0 0,0 1 0 0 0,0 0-1 0 0,0-1 1 0 0,-1 1 0 0 0,1-1 0 0 0,0 1 0 0 0,0 0 0 0 0,0-1 0 0 0,0 1-1 0 0,0 0 1 0 0,0-1 0 0 0,0 1 0 0 0,0-1 0 0 0,0 1 0 0 0,0 0-1 0 0,1-1 1 0 0,-1 1 0 0 0,0-1 0 0 0,0 1 0 0 0,1 0 0 0 0,-1-1 0 0 0,0 1-1 0 0,1 0 1 0 0,5 10-2115 0 0</inkml:trace>
</inkml:ink>
</file>

<file path=ppt/ink/ink15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2.673"/>
    </inkml:context>
    <inkml:brush xml:id="br0">
      <inkml:brushProperty name="width" value="0.1" units="cm"/>
      <inkml:brushProperty name="height" value="0.1" units="cm"/>
      <inkml:brushProperty name="color" value="#008C3A"/>
    </inkml:brush>
  </inkml:definitions>
  <inkml:trace contextRef="#ctx0" brushRef="#br0">307 51 7367 0 0,'2'0'568'0'0,"18"-20"7334"0"0,-41 5-3258 0 0,16 13-5020 0 0,-2-1 569 0 0,0 1 0 0 0,-1 0 0 0 0,1 0 0 0 0,-1 1 0 0 0,0-1 0 0 0,1 2 0 0 0,-1-1 0 0 0,0 1 1 0 0,1 0-1 0 0,-1 1 0 0 0,0 0 0 0 0,1 0 0 0 0,-10 3 0 0 0,-3 1-73 0 0,0 1 0 0 0,1 0-1 0 0,-33 18 1 0 0,49-23-111 0 0,0 1 1 0 0,0-1-1 0 0,1 1 0 0 0,-1 0 0 0 0,0 0 1 0 0,1 0-1 0 0,-1 0 0 0 0,1 0 0 0 0,0 1 1 0 0,0-1-1 0 0,0 1 0 0 0,0-1 0 0 0,0 1 1 0 0,0 0-1 0 0,1-1 0 0 0,-1 1 1 0 0,1 0-1 0 0,0 0 0 0 0,0 1 0 0 0,0-1 1 0 0,0 0-1 0 0,1 0 0 0 0,-1 0 0 0 0,1 0 1 0 0,0 1-1 0 0,0-1 0 0 0,0 0 0 0 0,0 0 1 0 0,0 1-1 0 0,1-1 0 0 0,0 0 0 0 0,-1 0 1 0 0,1 0-1 0 0,2 4 0 0 0,0 1 15 0 0,1 0-1 0 0,0-1 1 0 0,0 1 0 0 0,0-1-1 0 0,1 0 1 0 0,0 0 0 0 0,1-1-1 0 0,-1 1 1 0 0,1-1 0 0 0,1 0-1 0 0,11 8 1 0 0,13 5 59 0 0,0-2 0 0 0,35 13 0 0 0,-45-23-21 0 0,-1 2 0 0 0,-1 0 0 0 0,1 1 0 0 0,-2 1 1 0 0,1 1-1 0 0,-2 1 0 0 0,1 0 0 0 0,23 25 0 0 0,-40-37 34 0 0,-12 36 864 0 0,3-31-772 0 0,0 0-1 0 0,-1-1 1 0 0,1 0-1 0 0,-1 0 1 0 0,-1-1-1 0 0,1 0 1 0 0,-1 0-1 0 0,1-1 1 0 0,-18 3 0 0 0,-97 10 223 0 0,100-14-305 0 0,-45-1 115 0 0,54-2-937 0 0,0 1 0 0 0,-1 0 0 0 0,1 1 0 0 0,-19 4-1 0 0</inkml:trace>
</inkml:ink>
</file>

<file path=ppt/ink/ink15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3.587"/>
    </inkml:context>
    <inkml:brush xml:id="br0">
      <inkml:brushProperty name="width" value="0.1" units="cm"/>
      <inkml:brushProperty name="height" value="0.1" units="cm"/>
      <inkml:brushProperty name="color" value="#008C3A"/>
    </inkml:brush>
  </inkml:definitions>
  <inkml:trace contextRef="#ctx0" brushRef="#br0">331 144 5527 0 0,'14'-21'590'0'0,"-4"-1"-996"0"0,7-28 5210 0 0,-17 47-4315 0 0,1 1 1 0 0,-1-1 0 0 0,0 0 0 0 0,0 0-1 0 0,1 1 1 0 0,-2-1 0 0 0,1 0-1 0 0,0 1 1 0 0,-1-1 0 0 0,1 0 0 0 0,-2-4-1 0 0,1 6-336 0 0,1 0 0 0 0,-1 0 0 0 0,0 0-1 0 0,1 0 1 0 0,-1 1 0 0 0,0-1 0 0 0,0 0 0 0 0,0 0-1 0 0,0 1 1 0 0,1-1 0 0 0,-1 0 0 0 0,0 1 0 0 0,0-1-1 0 0,0 1 1 0 0,0-1 0 0 0,-1 1 0 0 0,1 0 0 0 0,0-1-1 0 0,0 1 1 0 0,0 0 0 0 0,0 0 0 0 0,0 0 0 0 0,0 0-1 0 0,0 0 1 0 0,-1 0 0 0 0,1 0 0 0 0,0 0 0 0 0,0 0-1 0 0,-1 1 1 0 0,-4 0 30 0 0,1 0 0 0 0,0 1-1 0 0,0 0 1 0 0,0 0 0 0 0,0 0-1 0 0,1 1 1 0 0,-1-1 0 0 0,0 1-1 0 0,1 0 1 0 0,-5 5 0 0 0,-43 42 353 0 0,28-25-370 0 0,-1-2-27 0 0,2 2-1 0 0,1 0 1 0 0,1 2-1 0 0,1 0 1 0 0,-27 51-1 0 0,39-63-76 0 0,1 0-1 0 0,0 1 0 0 0,1-1 0 0 0,1 2 0 0 0,1-1 1 0 0,0 1-1 0 0,1-1 0 0 0,1 1 0 0 0,1 0 0 0 0,0 0 1 0 0,1 0-1 0 0,1 0 0 0 0,4 21 0 0 0,-4-32-48 0 0,0 0 1 0 0,1-1-1 0 0,0 1 0 0 0,0 0 0 0 0,0-1 1 0 0,1 0-1 0 0,0 0 0 0 0,0 1 0 0 0,0-2 1 0 0,1 1-1 0 0,-1 0 0 0 0,1-1 0 0 0,0 1 1 0 0,10 6-1 0 0,-7-5 12 0 0,1-1 0 0 0,1-1 0 0 0,-1 1 0 0 0,0-1 0 0 0,1-1 0 0 0,0 1 1 0 0,0-2-1 0 0,17 4 0 0 0,-9-3 15 0 0,1-1 0 0 0,-1-1 1 0 0,1-1-1 0 0,-1 0 0 0 0,1-1 1 0 0,-1-1-1 0 0,1-1 0 0 0,-1-1 1 0 0,29-9-1 0 0,-41 11-35 0 0,1 0 0 0 0,-1-1 0 0 0,0 0 0 0 0,0 0 0 0 0,0 0 0 0 0,-1 0 0 0 0,1-1 0 0 0,-1 0 0 0 0,1 0 0 0 0,-1 0 0 0 0,-1 0 0 0 0,1-1 0 0 0,-1 0 0 0 0,1 1 0 0 0,-1-1 0 0 0,-1 0 0 0 0,1-1 0 0 0,-1 1 0 0 0,0 0 0 0 0,0-1 0 0 0,0 1 0 0 0,-1-1 0 0 0,0 0 0 0 0,0 1 0 0 0,0-1-1 0 0,-1 0 1 0 0,0 0 0 0 0,0 0 0 0 0,0 1 0 0 0,-1-1 0 0 0,0 0 0 0 0,0 0 0 0 0,0 1 0 0 0,-1-1 0 0 0,0 1 0 0 0,0-1 0 0 0,0 1 0 0 0,-1 0 0 0 0,1 0 0 0 0,-1 0 0 0 0,-1 0 0 0 0,1 0 0 0 0,-1 1 0 0 0,0 0 0 0 0,0-1 0 0 0,0 1 0 0 0,0 1 0 0 0,-1-1 0 0 0,1 0 0 0 0,-1 1 0 0 0,0 0 0 0 0,0 0 0 0 0,0 1 0 0 0,-1 0 0 0 0,-9-4 0 0 0,-2 2 124 0 0,22 5 87 0 0,34 6-31 0 0,-11-7-105 0 0,-1-2-1 0 0,0 0 1 0 0,0-2-1 0 0,0-1 1 0 0,32-11-1 0 0,-27 8-621 0 0,1 0-1 0 0,59-4 1 0 0,-62 10-952 0 0,-1 1-67 0 0</inkml:trace>
</inkml:ink>
</file>

<file path=ppt/ink/ink15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4.334"/>
    </inkml:context>
    <inkml:brush xml:id="br0">
      <inkml:brushProperty name="width" value="0.1" units="cm"/>
      <inkml:brushProperty name="height" value="0.1" units="cm"/>
      <inkml:brushProperty name="color" value="#008C3A"/>
    </inkml:brush>
  </inkml:definitions>
  <inkml:trace contextRef="#ctx0" brushRef="#br0">42 91 8751 0 0,'1'0'9237'0'0,"-1"5"-8715"0"0,0 7-90 0 0,-1 77 1332 0 0,4 0 1 0 0,17 104-1 0 0,-11-117-715 0 0,-10-76-1035 0 0,1 0-1 0 0,0 0 0 0 0,0 1 0 0 0,0-1 0 0 0,-1 0 0 0 0,1 0 0 0 0,0 1 0 0 0,0-1 0 0 0,-1 0 0 0 0,1 0 0 0 0,0 0 0 0 0,-1 1 0 0 0,1-1 0 0 0,0 0 0 0 0,-1 0 0 0 0,1 0 1 0 0,0 0-1 0 0,-1 0 0 0 0,1 0 0 0 0,0 0 0 0 0,-1 0 0 0 0,1 0 0 0 0,0 0 0 0 0,-1 0 0 0 0,1 0 0 0 0,0 0 0 0 0,-1 0 0 0 0,1 0 0 0 0,0 0 0 0 0,-1 0 0 0 0,1 0 0 0 0,0 0 0 0 0,0 0 1 0 0,-1 0-1 0 0,1-1 0 0 0,0 1 0 0 0,-1 0 0 0 0,1 0 0 0 0,0 0 0 0 0,0-1 0 0 0,-1 1 0 0 0,1 0 0 0 0,0 0 0 0 0,0-1 0 0 0,0 1 0 0 0,-1 0 0 0 0,1-1 0 0 0,0 1 0 0 0,0 0 1 0 0,0 0-1 0 0,-1-1 0 0 0,-14-13 421 0 0,7-5-337 0 0,0 0 0 0 0,2 0 0 0 0,0 0 0 0 0,1-1 0 0 0,1 0 0 0 0,1 0 0 0 0,1-1 0 0 0,1 1 0 0 0,0 0 0 0 0,2-1 0 0 0,0 1 0 0 0,1 0 0 0 0,1 0 0 0 0,1 0 0 0 0,9-27 0 0 0,-7 34-94 0 0,0 0 0 0 0,1 1 0 0 0,0-1 0 0 0,1 1 0 0 0,0 1 0 0 0,1 0 1 0 0,1 0-1 0 0,0 0 0 0 0,0 1 0 0 0,0 1 0 0 0,2 0 0 0 0,-1 0 0 0 0,25-13 0 0 0,-29 18-2 0 0,-1 0 0 0 0,0 1 0 0 0,1 0-1 0 0,0 0 1 0 0,0 1 0 0 0,0 0 0 0 0,0 0-1 0 0,0 0 1 0 0,0 1 0 0 0,1 0 0 0 0,-1 1-1 0 0,0 0 1 0 0,1 0 0 0 0,-1 0 0 0 0,0 1-1 0 0,0 0 1 0 0,1 0 0 0 0,-1 1 0 0 0,0 0-1 0 0,0 0 1 0 0,0 1 0 0 0,-1 0 0 0 0,1 0-1 0 0,0 0 1 0 0,-1 1 0 0 0,0 0 0 0 0,0 0-1 0 0,10 10 1 0 0,-14-13-1 0 0,0 1 1 0 0,-1 0-1 0 0,1 0 1 0 0,0-1-1 0 0,-1 1 0 0 0,0 0 1 0 0,1 0-1 0 0,-1 0 1 0 0,0 1-1 0 0,0-1 0 0 0,0 0 1 0 0,0 0-1 0 0,0 1 1 0 0,-1-1-1 0 0,1 0 0 0 0,-1 1 1 0 0,1-1-1 0 0,-1 0 1 0 0,0 1-1 0 0,0-1 0 0 0,0 1 1 0 0,0-1-1 0 0,0 1 1 0 0,-2 3-1 0 0,0-2 2 0 0,1 0-1 0 0,-2 0 1 0 0,1-1 0 0 0,0 1 0 0 0,-1 0-1 0 0,0-1 1 0 0,0 0 0 0 0,0 1-1 0 0,0-1 1 0 0,0 0 0 0 0,-1 0-1 0 0,-5 3 1 0 0,-6 3 3 0 0,1-1-1 0 0,-2 0 1 0 0,1-1-1 0 0,-1-1 1 0 0,0 0 0 0 0,-20 4-1 0 0,26-9-99 0 0,0 1-1 0 0,-1-1 1 0 0,1 0-1 0 0,-16-2 1 0 0,24 1-181 0 0</inkml:trace>
</inkml:ink>
</file>

<file path=ppt/ink/ink15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5.025"/>
    </inkml:context>
    <inkml:brush xml:id="br0">
      <inkml:brushProperty name="width" value="0.1" units="cm"/>
      <inkml:brushProperty name="height" value="0.1" units="cm"/>
      <inkml:brushProperty name="color" value="#008C3A"/>
    </inkml:brush>
  </inkml:definitions>
  <inkml:trace contextRef="#ctx0" brushRef="#br0">0 181 2759 0 0,'1'-11'10848'0'0,"1"-13"-6894"0"0,0 20-3591 0 0,0 0 0 0 0,-1 1 0 0 0,1 0 0 0 0,1-1 1 0 0,-1 1-1 0 0,0 0 0 0 0,1 0 0 0 0,0 0 1 0 0,0 0-1 0 0,0 1 0 0 0,0-1 0 0 0,0 1 1 0 0,0 0-1 0 0,1 0 0 0 0,-1 0 0 0 0,6-2 1 0 0,64-25 1061 0 0,-62 26-1108 0 0,53-14 274 0 0,0 2 0 0 0,106-9 0 0 0,-118 18-656 0 0,-30 5 252 0 0,-5 1-2546 0 0</inkml:trace>
</inkml:ink>
</file>

<file path=ppt/ink/ink15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05.389"/>
    </inkml:context>
    <inkml:brush xml:id="br0">
      <inkml:brushProperty name="width" value="0.1" units="cm"/>
      <inkml:brushProperty name="height" value="0.1" units="cm"/>
      <inkml:brushProperty name="color" value="#008C3A"/>
    </inkml:brush>
  </inkml:definitions>
  <inkml:trace contextRef="#ctx0" brushRef="#br0">109 1 3679 0 0,'-20'42'3846'0'0,"2"1"-1"0"0,2 1 0 0 0,2 1 0 0 0,-12 66 1 0 0,19-73-2768 0 0,0 50 0 0 0,7-51-776 0 0,2 0 1 0 0,1-1-1 0 0,2 1 1 0 0,2-1-1 0 0,1 0 1 0 0,17 45-1 0 0,-24-77-254 0 0,2-1-279 0 0,0 1-1 0 0,-1 0 0 0 0,1-1 1 0 0,0 0-1 0 0,1 0 1 0 0,-1 0-1 0 0,0 0 1 0 0,1 0-1 0 0,0-1 1 0 0,0 1-1 0 0,5 2 0 0 0,4 0-1241 0 0</inkml:trace>
</inkml:ink>
</file>

<file path=ppt/ink/ink15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26.968"/>
    </inkml:context>
    <inkml:brush xml:id="br0">
      <inkml:brushProperty name="width" value="0.1" units="cm"/>
      <inkml:brushProperty name="height" value="0.1" units="cm"/>
      <inkml:brushProperty name="color" value="#008C3A"/>
    </inkml:brush>
  </inkml:definitions>
  <inkml:trace contextRef="#ctx0" brushRef="#br0">0 1511 9151 0 0,'0'0'831'0'0,"17"-29"3636"0"0,-1 8-3600 0 0,0 0 1 0 0,2 0 0 0 0,1 2-1 0 0,0 0 1 0 0,1 2 0 0 0,1 0 0 0 0,38-24-1 0 0,26-21 381 0 0,289-233 1621 0 0,-111 81-2233 0 0,100-73-352 0 0,-296 234-217 0 0,-2-2-1 0 0,76-83 1 0 0,60-54-792 0 0,-180 183 252 0 0</inkml:trace>
</inkml:ink>
</file>

<file path=ppt/ink/ink15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27.860"/>
    </inkml:context>
    <inkml:brush xml:id="br0">
      <inkml:brushProperty name="width" value="0.1" units="cm"/>
      <inkml:brushProperty name="height" value="0.1" units="cm"/>
      <inkml:brushProperty name="color" value="#008C3A"/>
    </inkml:brush>
  </inkml:definitions>
  <inkml:trace contextRef="#ctx0" brushRef="#br0">4 536 5063 0 0,'-2'-3'10747'0'0,"0"-12"-9152"0"0,11 9-1324 0 0,1 1 0 0 0,-1-1 0 0 0,1 2 0 0 0,0-1 0 0 0,0 1 1 0 0,0 1-1 0 0,0 0 0 0 0,1 0 0 0 0,-1 1 0 0 0,12-1 1 0 0,18-5 395 0 0,258-82 2051 0 0,-86 23-1740 0 0,0 4-185 0 0,216-60 23 0 0,-300 87-708 0 0,-26 7 22 0 0,140-23 0 0 0,-240 52 410 0 0,7-2-465 0 0,-7 1-168 0 0,-1 1 0 0 0,0-1-1 0 0,1 1 1 0 0,-1-1 0 0 0,1 1 0 0 0,-1 0 0 0 0,1 0-1 0 0,-1-1 1 0 0,0 1 0 0 0,1 0 0 0 0,-1 0 0 0 0,1 1-1 0 0,-1-1 1 0 0,1 0 0 0 0,-1 0 0 0 0,0 1-1 0 0,1-1 1 0 0,1 2 0 0 0</inkml:trace>
</inkml:ink>
</file>

<file path=ppt/ink/ink15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28.453"/>
    </inkml:context>
    <inkml:brush xml:id="br0">
      <inkml:brushProperty name="width" value="0.1" units="cm"/>
      <inkml:brushProperty name="height" value="0.1" units="cm"/>
      <inkml:brushProperty name="color" value="#008C3A"/>
    </inkml:brush>
  </inkml:definitions>
  <inkml:trace contextRef="#ctx0" brushRef="#br0">3 27 7831 0 0,'-3'-26'12687'0'0,"44"43"-11614"0"0,-2 2 0 0 0,56 37 1 0 0,-49-28-536 0 0,64 29 1 0 0,653 221 1117 0 0,-740-272-1529 0 0,0 1 0 0 0,0 1 0 0 0,-1 1 1 0 0,0 1-1 0 0,0 1 0 0 0,-1 1 0 0 0,0 0 0 0 0,27 24 0 0 0,-41-30-59 0 0,30 21 319 0 0,-34-25-326 0 0,4 0-37 0 0,-5-1 12 0 0</inkml:trace>
</inkml:ink>
</file>

<file path=ppt/ink/ink15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29.052"/>
    </inkml:context>
    <inkml:brush xml:id="br0">
      <inkml:brushProperty name="width" value="0.1" units="cm"/>
      <inkml:brushProperty name="height" value="0.1" units="cm"/>
      <inkml:brushProperty name="color" value="#008C3A"/>
    </inkml:brush>
  </inkml:definitions>
  <inkml:trace contextRef="#ctx0" brushRef="#br0">28 64 11807 0 0,'-3'-2'212'0'0,"0"-1"-1"0"0,1 1 1 0 0,-1-1-1 0 0,1 0 1 0 0,0 0-1 0 0,0 0 1 0 0,0 0-1 0 0,1 0 1 0 0,-1 0-1 0 0,1-1 1 0 0,-1 1-1 0 0,1-1 1 0 0,-1-3-1 0 0,3-9 4842 0 0,0 16-4966 0 0,-1-1 0 0 0,1 1 0 0 0,0 0 0 0 0,0 0 0 0 0,-1-1 0 0 0,1 1 1 0 0,0 0-1 0 0,0 0 0 0 0,-1 0 0 0 0,1 0 0 0 0,0 0 0 0 0,0 0 1 0 0,-1 0-1 0 0,1 0 0 0 0,0 1 0 0 0,0-1 0 0 0,-1 0 0 0 0,1 0 0 0 0,0 1 1 0 0,0-1-1 0 0,-1 0 0 0 0,1 1 0 0 0,0-1 0 0 0,-1 0 0 0 0,2 2 1 0 0,18 10 364 0 0,-7 0-222 0 0,0 1-1 0 0,0 0 1 0 0,-2 1 0 0 0,1 1-1 0 0,14 24 1 0 0,42 89 502 0 0,-49-90-502 0 0,34 69 277 0 0,73 136 270 0 0,-93-188-635 0 0,2-1 1 0 0,52 62 0 0 0,226 247 529 0 0,-295-342-585 0 0,3 3 131 0 0,24 37 0 0 0,-39-51-80 0 0,-1 0 1 0 0,1 1 0 0 0,-2 0-1 0 0,1 0 1 0 0,-2 0 0 0 0,1 0-1 0 0,1 15 1 0 0,-4-25-48 0 0,1 8-3 0 0,-1-7-78 0 0,-1 0 0 0 0,1 0 0 0 0,0 0 0 0 0,0 0-1 0 0,-1 0 1 0 0,2 0 0 0 0,-1 0 0 0 0,0-1 0 0 0,0 1-1 0 0,0 0 1 0 0,1-1 0 0 0,-1 1 0 0 0,1-1-1 0 0,0 1 1 0 0,-1-1 0 0 0,1 0 0 0 0,0 1 0 0 0,2 0-1 0 0,-4-2-66 0 0,1 0 0 0 0,0 1 0 0 0,-1-1 0 0 0,1 0-1 0 0,0 0 1 0 0,-1 0 0 0 0,1 0 0 0 0,0 1-1 0 0,-1-1 1 0 0,1 0 0 0 0,0 0 0 0 0,-1 0 0 0 0,1-1-1 0 0,0 1 1 0 0,-1 0 0 0 0,1 0 0 0 0,0 0 0 0 0,-1 0-1 0 0,1-1 1 0 0,0 1 0 0 0,-1 0 0 0 0,1-1-1 0 0,0 1 1 0 0,-1 0 0 0 0,1-1 0 0 0,-1 1 0 0 0,1-1-1 0 0,-1 1 1 0 0,2-2 0 0 0,9-5-1529 0 0,5 0-309 0 0</inkml:trace>
</inkml:ink>
</file>

<file path=ppt/ink/ink15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4.718"/>
    </inkml:context>
    <inkml:brush xml:id="br0">
      <inkml:brushProperty name="width" value="0.1" units="cm"/>
      <inkml:brushProperty name="height" value="0.1" units="cm"/>
      <inkml:brushProperty name="color" value="#004F8B"/>
    </inkml:brush>
  </inkml:definitions>
  <inkml:trace contextRef="#ctx0" brushRef="#br0">1 1180 1839 0 0,'0'0'8114'0'0,"27"-20"-3157"0"0,-11 1-3836 0 0,-1-2-1 0 0,-1 0 1 0 0,14-28-1 0 0,19-30 487 0 0,9 9-732 0 0,3 2-1 0 0,110-96 1 0 0,-99 98-540 0 0,256-201 714 0 0,-71 65-385 0 0,-227 176-593 0 0,-2-1-1 0 0,40-53 1 0 0,-66 79-136 0 0,8 12-4569 0 0</inkml:trace>
</inkml:ink>
</file>

<file path=ppt/ink/ink1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299"/>
    </inkml:context>
    <inkml:brush xml:id="br0">
      <inkml:brushProperty name="width" value="0.1" units="cm"/>
      <inkml:brushProperty name="height" value="0.1" units="cm"/>
      <inkml:brushProperty name="color" value="#004F8B"/>
    </inkml:brush>
  </inkml:definitions>
  <inkml:trace contextRef="#ctx0" brushRef="#br0">1 47 12319 0 0,'24'-8'1336'0'0,"-6"-7"653"0"0,-16 13-1638 0 0,0 0-1 0 0,0 0 1 0 0,0 1-1 0 0,1-1 0 0 0,-1 0 1 0 0,0 1-1 0 0,1 0 1 0 0,-1-1-1 0 0,1 1 1 0 0,-1 0-1 0 0,1 1 0 0 0,-1-1 1 0 0,1 0-1 0 0,0 1 1 0 0,3-1-1 0 0,21-2 694 0 0,1 2 0 0 0,-1 1-1 0 0,39 5 1 0 0,-17 2-2805 0 0,-1 1-3925 0 0,-25-3-2038 0 0</inkml:trace>
</inkml:ink>
</file>

<file path=ppt/ink/ink15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5.291"/>
    </inkml:context>
    <inkml:brush xml:id="br0">
      <inkml:brushProperty name="width" value="0.1" units="cm"/>
      <inkml:brushProperty name="height" value="0.1" units="cm"/>
      <inkml:brushProperty name="color" value="#004F8B"/>
    </inkml:brush>
  </inkml:definitions>
  <inkml:trace contextRef="#ctx0" brushRef="#br0">23 13 4607 0 0,'-10'-5'9928'0'0,"-3"-3"-6230"0"0,23 8 339 0 0,41 16-2764 0 0,144 70 1102 0 0,171 63-1182 0 0,-358-146-1180 0 0,39 11 131 0 0,0 2-1 0 0,-1 2 1 0 0,-1 2-1 0 0,76 47 1 0 0,-107-56-95 0 0,-12-9-193 0 0,0 0 0 0 0,0 0-1 0 0,0 0 1 0 0,0 0 0 0 0,1-1 0 0 0,-1 1-1 0 0,1-1 1 0 0,-1 1 0 0 0,1-1-1 0 0,0 0 1 0 0,-1 0 0 0 0,1 0 0 0 0,0 0-1 0 0,0 0 1 0 0,-1-1 0 0 0,1 1 0 0 0,0-1-1 0 0,0 0 1 0 0,5 0 0 0 0,0-2-919 0 0</inkml:trace>
</inkml:ink>
</file>

<file path=ppt/ink/ink15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5.966"/>
    </inkml:context>
    <inkml:brush xml:id="br0">
      <inkml:brushProperty name="width" value="0.1" units="cm"/>
      <inkml:brushProperty name="height" value="0.1" units="cm"/>
      <inkml:brushProperty name="color" value="#004F8B"/>
    </inkml:brush>
  </inkml:definitions>
  <inkml:trace contextRef="#ctx0" brushRef="#br0">1 329 1839 0 0,'3'-6'13557'0'0,"11"-21"-11194"0"0,-10 24-2087 0 0,1 0 0 0 0,-1 1 0 0 0,1-1 0 0 0,-1 1 0 0 0,1 0 0 0 0,0 0 1 0 0,0 0-1 0 0,0 0 0 0 0,9 0 0 0 0,53-7 1473 0 0,-40 6-1083 0 0,86-17 1310 0 0,160-49 0 0 0,-202 50-1808 0 0,-10 1-138 0 0,-1-1-1 0 0,0-4 1 0 0,-2-2-1 0 0,73-42 1 0 0,-130 67-138 0 0,0 3-1070 0 0,-1 0 602 0 0,1 0-1 0 0,-1 1 0 0 0,0-1 1 0 0,0 0-1 0 0,0 1 1 0 0,0-1-1 0 0,-1 6 1 0 0,-1 0-2243 0 0</inkml:trace>
</inkml:ink>
</file>

<file path=ppt/ink/ink15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6.409"/>
    </inkml:context>
    <inkml:brush xml:id="br0">
      <inkml:brushProperty name="width" value="0.1" units="cm"/>
      <inkml:brushProperty name="height" value="0.1" units="cm"/>
      <inkml:brushProperty name="color" value="#004F8B"/>
    </inkml:brush>
  </inkml:definitions>
  <inkml:trace contextRef="#ctx0" brushRef="#br0">34 9 11519 0 0,'-21'-5'1985'0'0,"8"2"2414"0"0,24 6-230 0 0,40 14-3050 0 0,131 69 1661 0 0,11 5-1437 0 0,-81-47-1207 0 0,114 49 530 0 0,-188-73-587 0 0,-35-18-468 0 0,0 0 1 0 0,0 0 0 0 0,1 0 0 0 0,-1 0 0 0 0,1-1 0 0 0,-1 0-1 0 0,1 0 1 0 0,0 0 0 0 0,-1 0 0 0 0,1 0 0 0 0,6 0-1 0 0</inkml:trace>
</inkml:ink>
</file>

<file path=ppt/ink/ink15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7.134"/>
    </inkml:context>
    <inkml:brush xml:id="br0">
      <inkml:brushProperty name="width" value="0.1" units="cm"/>
      <inkml:brushProperty name="height" value="0.1" units="cm"/>
      <inkml:brushProperty name="color" value="#004F8B"/>
    </inkml:brush>
  </inkml:definitions>
  <inkml:trace contextRef="#ctx0" brushRef="#br0">1 349 5063 0 0,'1'-4'9627'0'0,"8"-18"-7359"0"0,-4 15-1816 0 0,0-1 0 0 0,1 1-1 0 0,-1 0 1 0 0,1 0 0 0 0,1 1 0 0 0,-1 0 0 0 0,1 0 0 0 0,0 0-1 0 0,1 1 1 0 0,-1 0 0 0 0,1 1 0 0 0,0-1 0 0 0,15-5 0 0 0,11-2 212 0 0,0 2 1 0 0,42-8 0 0 0,-39 10-171 0 0,530-169 915 0 0,-563 176-1412 0 0,22-6-241 0 0</inkml:trace>
</inkml:ink>
</file>

<file path=ppt/ink/ink15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7.554"/>
    </inkml:context>
    <inkml:brush xml:id="br0">
      <inkml:brushProperty name="width" value="0.1" units="cm"/>
      <inkml:brushProperty name="height" value="0.1" units="cm"/>
      <inkml:brushProperty name="color" value="#004F8B"/>
    </inkml:brush>
  </inkml:definitions>
  <inkml:trace contextRef="#ctx0" brushRef="#br0">1 1 9671 0 0,'-1'3'4825'0'0,"2"16"-1548"0"0,3-13-2853 0 0,1 0 1 0 0,-1-1 0 0 0,1 1-1 0 0,1-1 1 0 0,-1 0 0 0 0,1 0-1 0 0,0 0 1 0 0,0-1 0 0 0,0 0-1 0 0,1 0 1 0 0,-1-1 0 0 0,13 5-1 0 0,13 4 312 0 0,48 11-1 0 0,-50-15-324 0 0,218 46 1155 0 0,-143-34-1038 0 0,122 41-1 0 0,-214-55-866 0 0,0 1-1 0 0,-1 0 0 0 0,23 17 1 0 0,-19-13-2091 0 0,-8-6 445 0 0</inkml:trace>
</inkml:ink>
</file>

<file path=ppt/ink/ink15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8.547"/>
    </inkml:context>
    <inkml:brush xml:id="br0">
      <inkml:brushProperty name="width" value="0.1" units="cm"/>
      <inkml:brushProperty name="height" value="0.1" units="cm"/>
      <inkml:brushProperty name="color" value="#004F8B"/>
    </inkml:brush>
  </inkml:definitions>
  <inkml:trace contextRef="#ctx0" brushRef="#br0">0 0 5063 0 0,'0'0'10234'0'0,"25"13"-6278"0"0,13-4-2096 0 0,0-2 0 0 0,68 5 0 0 0,5 1-623 0 0,483 64 924 0 0,-554-72-2022 0 0,-39-5-151 0 0,1-4-1223 0 0</inkml:trace>
</inkml:ink>
</file>

<file path=ppt/ink/ink15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38.967"/>
    </inkml:context>
    <inkml:brush xml:id="br0">
      <inkml:brushProperty name="width" value="0.1" units="cm"/>
      <inkml:brushProperty name="height" value="0.1" units="cm"/>
      <inkml:brushProperty name="color" value="#004F8B"/>
    </inkml:brush>
  </inkml:definitions>
  <inkml:trace contextRef="#ctx0" brushRef="#br0">19 66 5983 0 0,'-3'-26'1976'0'0,"-13"-14"12617"0"0,22 59-13705 0 0,154 429 2383 0 0,-143-407-3205 0 0,1 0 0 0 0,2-2 0 0 0,2 0 0 0 0,2-1 0 0 0,1-2 0 0 0,2 0 0 0 0,58 58 0 0 0,-81-87-62 0 0,-3-5 4 0 0,0-1-1 0 0,0 0 1 0 0,0 1 0 0 0,0-1 0 0 0,0 0-1 0 0,0 1 1 0 0,0-1 0 0 0,1 0 0 0 0,-1 0 0 0 0,0 0-1 0 0,1 0 1 0 0,-1 0 0 0 0,1 0 0 0 0,-1 0-1 0 0,4 1 1 0 0,20 1-1199 0 0,-19-4-1193 0 0</inkml:trace>
</inkml:ink>
</file>

<file path=ppt/ink/ink15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41.839"/>
    </inkml:context>
    <inkml:brush xml:id="br0">
      <inkml:brushProperty name="width" value="0.05" units="cm"/>
      <inkml:brushProperty name="height" value="0.05" units="cm"/>
      <inkml:brushProperty name="color" value="#AB008B"/>
    </inkml:brush>
  </inkml:definitions>
  <inkml:trace contextRef="#ctx0" brushRef="#br0">0 592 9415 0 0,'0'0'3103'0'0,"5"-14"1619"0"0,5-15-3115 0 0,-4 12-1134 0 0,0 0 0 0 0,1 0-1 0 0,1 0 1 0 0,1 1 0 0 0,0 0 0 0 0,1 1-1 0 0,1 0 1 0 0,0 0 0 0 0,1 1 0 0 0,15-14-1 0 0,5-1-170 0 0,1 0 0 0 0,2 2-1 0 0,42-25 1 0 0,51-25-97 0 0,66-44 55 0 0,-184 115-458 0 0,24-14-2807 0 0,-32 20 2904 0 0,-1 0 0 0 0,0-1 0 0 0,0 1 0 0 0,0 0 0 0 0,1 0 0 0 0,-1 0 0 0 0,0 0 0 0 0,0 0-1 0 0,1 0 1 0 0,-1 1 0 0 0,0-1 0 0 0,0 0 0 0 0,0 0 0 0 0,0 1 0 0 0,1-1 0 0 0,-1 1 0 0 0,0-1 0 0 0,0 1 0 0 0,0 0 0 0 0,0-1 0 0 0,0 1 0 0 0,0 0 0 0 0,0 0 0 0 0,0 0 0 0 0,-1-1 0 0 0,1 1 0 0 0,0 0 0 0 0,1 2 0 0 0</inkml:trace>
</inkml:ink>
</file>

<file path=ppt/ink/ink15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42.291"/>
    </inkml:context>
    <inkml:brush xml:id="br0">
      <inkml:brushProperty name="width" value="0.05" units="cm"/>
      <inkml:brushProperty name="height" value="0.05" units="cm"/>
      <inkml:brushProperty name="color" value="#AB008B"/>
    </inkml:brush>
  </inkml:definitions>
  <inkml:trace contextRef="#ctx0" brushRef="#br0">27 28 3223 0 0,'-8'-9'8213'0'0,"-11"-10"-3416"0"0,40 26 1962 0 0,83 31-4969 0 0,-46-12-1378 0 0,-1 4 0 0 0,64 42 0 0 0,-62-35-266 0 0,97 46 1 0 0,-143-77-93 0 0,-8-4-38 0 0,0 1 1 0 0,0-1-1 0 0,0 0 1 0 0,0 0-1 0 0,1-1 1 0 0,-1 0-1 0 0,0 0 0 0 0,1 0 1 0 0,-1-1-1 0 0,11 1 1 0 0,9-6-3728 0 0,-20 2 1459 0 0</inkml:trace>
</inkml:ink>
</file>

<file path=ppt/ink/ink15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48.898"/>
    </inkml:context>
    <inkml:brush xml:id="br0">
      <inkml:brushProperty name="width" value="0.05" units="cm"/>
      <inkml:brushProperty name="height" value="0.05" units="cm"/>
      <inkml:brushProperty name="color" value="#AB008B"/>
    </inkml:brush>
  </inkml:definitions>
  <inkml:trace contextRef="#ctx0" brushRef="#br0">0 609 1839 0 0,'0'0'18826'0'0,"24"-23"-17204"0"0,32-28-514 0 0,63-44 0 0 0,-39 33-479 0 0,140-87 392 0 0,-162 115-1158 0 0,-2-2 0 0 0,-2-3-1 0 0,69-64 1 0 0,-96 88-350 0 0,-21 13-4825 0 0</inkml:trace>
</inkml:ink>
</file>

<file path=ppt/ink/ink1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0"/>
    </inkml:context>
    <inkml:brush xml:id="br0">
      <inkml:brushProperty name="width" value="0.1" units="cm"/>
      <inkml:brushProperty name="height" value="0.1" units="cm"/>
      <inkml:brushProperty name="color" value="#004F8B"/>
    </inkml:brush>
  </inkml:definitions>
  <inkml:trace contextRef="#ctx0" brushRef="#br0">1 0 10135 0 0,'0'1'184'0'0,"0"-1"-1"0"0,0 1 0 0 0,0 0 0 0 0,0-1 1 0 0,0 1-1 0 0,0 0 0 0 0,0-1 1 0 0,0 1-1 0 0,0 0 0 0 0,0-1 0 0 0,1 1 1 0 0,-1 0-1 0 0,0-1 0 0 0,0 1 1 0 0,1 0-1 0 0,-1-1 0 0 0,0 1 0 0 0,1-1 1 0 0,-1 1-1 0 0,1-1 0 0 0,-1 1 1 0 0,1-1-1 0 0,-1 1 0 0 0,1-1 0 0 0,-1 1 1 0 0,1-1-1 0 0,-1 0 0 0 0,1 1 1 0 0,0-1-1 0 0,-1 0 0 0 0,1 0 0 0 0,-1 1 1 0 0,1-1-1 0 0,0 0 0 0 0,-1 0 1 0 0,1 0-1 0 0,0 0 0 0 0,-1 0 0 0 0,1 0 1 0 0,0 0-1 0 0,-1 0 0 0 0,1 0 1 0 0,0 0-1 0 0,-1 0 0 0 0,1 0 0 0 0,0 0 1 0 0,-1-1-1 0 0,1 1 0 0 0,0 0 1 0 0,-1 0-1 0 0,1-1 0 0 0,0 0 0 0 0,23-4 526 0 0,3 5-314 0 0,1 1 0 0 0,-1 2 0 0 0,38 7 0 0 0,-24-3-2482 0 0,-16-4-5181 0 0</inkml:trace>
</inkml:ink>
</file>

<file path=ppt/ink/ink15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49.490"/>
    </inkml:context>
    <inkml:brush xml:id="br0">
      <inkml:brushProperty name="width" value="0.05" units="cm"/>
      <inkml:brushProperty name="height" value="0.05" units="cm"/>
      <inkml:brushProperty name="color" value="#AB008B"/>
    </inkml:brush>
  </inkml:definitions>
  <inkml:trace contextRef="#ctx0" brushRef="#br0">42 0 3223 0 0,'0'0'143'0'0,"-1"0"-3"0"0,-4 0 3700 0 0,-31 7 10932 0 0,45-1-14462 0 0,0-1 1 0 0,0 1-1 0 0,1-1 1 0 0,-1-1-1 0 0,1 0 1 0 0,0 0 0 0 0,20 4-1 0 0,76 11 910 0 0,-105-19-1211 0 0,90 11 349 0 0,0-3 0 0 0,0-5 0 0 0,100-8 0 0 0,-127-4-239 0 0,-38 4-2619 0 0,-19 3 1193 0 0</inkml:trace>
</inkml:ink>
</file>

<file path=ppt/ink/ink15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0.143"/>
    </inkml:context>
    <inkml:brush xml:id="br0">
      <inkml:brushProperty name="width" value="0.05" units="cm"/>
      <inkml:brushProperty name="height" value="0.05" units="cm"/>
      <inkml:brushProperty name="color" value="#AB008B"/>
    </inkml:brush>
  </inkml:definitions>
  <inkml:trace contextRef="#ctx0" brushRef="#br0">0 232 4863 0 0,'0'0'15584'0'0,"22"-12"-13643"0"0,212-95 2005 0 0,-152 75-3851 0 0,1 5 0 0 0,124-25 0 0 0,-162 51-2180 0 0,-15 5-2528 0 0,-25-4 2731 0 0</inkml:trace>
</inkml:ink>
</file>

<file path=ppt/ink/ink15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0.587"/>
    </inkml:context>
    <inkml:brush xml:id="br0">
      <inkml:brushProperty name="width" value="0.05" units="cm"/>
      <inkml:brushProperty name="height" value="0.05" units="cm"/>
      <inkml:brushProperty name="color" value="#AB008B"/>
    </inkml:brush>
  </inkml:definitions>
  <inkml:trace contextRef="#ctx0" brushRef="#br0">0 1 14511 0 0,'0'0'2482'0'0,"26"4"559"0"0,206 67 2716 0 0,-156-45-5197 0 0,95 22 0 0 0,-154-45-497 0 0,-1 1 41 0 0,0-1 1 0 0,0-1-1 0 0,0 0 0 0 0,20-1 0 0 0,-30-2-285 0 0,0 0 1 0 0,0 1-1 0 0,1 0 0 0 0,-1 0 0 0 0,0 1 1 0 0,8 1-1 0 0,-6-1-414 0 0,-1 0-996 0 0,-1 0-382 0 0</inkml:trace>
</inkml:ink>
</file>

<file path=ppt/ink/ink15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1.322"/>
    </inkml:context>
    <inkml:brush xml:id="br0">
      <inkml:brushProperty name="width" value="0.05" units="cm"/>
      <inkml:brushProperty name="height" value="0.05" units="cm"/>
      <inkml:brushProperty name="color" value="#AB008B"/>
    </inkml:brush>
  </inkml:definitions>
  <inkml:trace contextRef="#ctx0" brushRef="#br0">1 235 4607 0 0,'6'-6'1933'0'0,"0"2"-1"0"0,0-1 0 0 0,0 0 0 0 0,1 1 0 0 0,-1 1 0 0 0,9-4 1 0 0,53-17 3119 0 0,88-4-4310 0 0,-103 21 1394 0 0,147-32-1020 0 0,-166 29-1218 0 0,0-1 0 0 0,0-1-1 0 0,53-28 1 0 0,-85 39-8 0 0,44-21-1003 0 0,-13 15-6831 0 0,-34 10 5955 0 0,-2 8-10 0 0</inkml:trace>
</inkml:ink>
</file>

<file path=ppt/ink/ink15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1.734"/>
    </inkml:context>
    <inkml:brush xml:id="br0">
      <inkml:brushProperty name="width" value="0.05" units="cm"/>
      <inkml:brushProperty name="height" value="0.05" units="cm"/>
      <inkml:brushProperty name="color" value="#AB008B"/>
    </inkml:brush>
  </inkml:definitions>
  <inkml:trace contextRef="#ctx0" brushRef="#br0">1 0 12607 0 0,'4'0'8153'0'0,"19"6"-6982"0"0,263 130 4703 0 0,-49-25-5555 0 0,-229-106-804 0 0,38 15 1043 0 0,-30-16-3298 0 0,-1-5-3460 0 0</inkml:trace>
</inkml:ink>
</file>

<file path=ppt/ink/ink15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2.736"/>
    </inkml:context>
    <inkml:brush xml:id="br0">
      <inkml:brushProperty name="width" value="0.05" units="cm"/>
      <inkml:brushProperty name="height" value="0.05" units="cm"/>
      <inkml:brushProperty name="color" value="#AB008B"/>
    </inkml:brush>
  </inkml:definitions>
  <inkml:trace contextRef="#ctx0" brushRef="#br0">1 3 8351 0 0,'-1'-1'13913'0'0,"5"1"-13499"0"0,134 0 2591 0 0,-93-2-2635 0 0,1 3 1 0 0,58 7-1 0 0,-86-6-341 0 0,-12-1-124 0 0,1-1 1 0 0,0 1-1 0 0,-1 0 0 0 0,1 1 1 0 0,-1 0-1 0 0,0 0 0 0 0,1 0 1 0 0,-1 1-1 0 0,0 0 0 0 0,0 0 1 0 0,10 7-1 0 0,-15-9-272 0 0,0 0 0 0 0,1 0 0 0 0,-1 0 0 0 0,1 0 0 0 0,-1 0-1 0 0,1 0 1 0 0,-1-1 0 0 0,1 1 0 0 0,0-1 0 0 0,-1 1 0 0 0,1-1 0 0 0,0 1 0 0 0,-1-1 0 0 0,3 0 0 0 0,1 1-1447 0 0</inkml:trace>
</inkml:ink>
</file>

<file path=ppt/ink/ink15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3.163"/>
    </inkml:context>
    <inkml:brush xml:id="br0">
      <inkml:brushProperty name="width" value="0.05" units="cm"/>
      <inkml:brushProperty name="height" value="0.05" units="cm"/>
      <inkml:brushProperty name="color" value="#AB008B"/>
    </inkml:brush>
  </inkml:definitions>
  <inkml:trace contextRef="#ctx0" brushRef="#br0">0 1 11519 0 0,'0'0'1158'0'0,"4"17"5874"0"0,1-9-7118 0 0,16 10 995 0 0,1 0-1 0 0,1-2 1 0 0,0 0-1 0 0,34 16 1 0 0,-26-15-480 0 0,0 1 0 0 0,27 23 1 0 0,-28-17-171 0 0,32 27 440 0 0,122 78 0 0 0,-169-117-343 0 0,-6-5-1921 0 0,0-4-4994 0 0</inkml:trace>
</inkml:ink>
</file>

<file path=ppt/ink/ink15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3.907"/>
    </inkml:context>
    <inkml:brush xml:id="br0">
      <inkml:brushProperty name="width" value="0.05" units="cm"/>
      <inkml:brushProperty name="height" value="0.05" units="cm"/>
      <inkml:brushProperty name="color" value="#AB008B"/>
    </inkml:brush>
  </inkml:definitions>
  <inkml:trace contextRef="#ctx0" brushRef="#br0">11 18 11519 0 0,'0'0'2256'0'0,"-11"-17"5976"0"0,36 17-7464 0 0,0 1-1 0 0,0 1 1 0 0,0 1 0 0 0,0 2-1 0 0,37 10 1 0 0,48 9-285 0 0,-94-22-1293 0 0,23 3 1054 0 0,52 13 1 0 0,-64-10-4114 0 0,0 3-3587 0 0</inkml:trace>
</inkml:ink>
</file>

<file path=ppt/ink/ink15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4.335"/>
    </inkml:context>
    <inkml:brush xml:id="br0">
      <inkml:brushProperty name="width" value="0.05" units="cm"/>
      <inkml:brushProperty name="height" value="0.05" units="cm"/>
      <inkml:brushProperty name="color" value="#AB008B"/>
    </inkml:brush>
  </inkml:definitions>
  <inkml:trace contextRef="#ctx0" brushRef="#br0">12 27 12095 0 0,'0'0'1091'0'0,"0"-1"-899"0"0,-11-25 5061 0 0,12 34-1676 0 0,18 38-1918 0 0,10 3-980 0 0,92 144 688 0 0,-98-161-1109 0 0,2 0-1 0 0,1-2 1 0 0,50 45-1 0 0,-73-72-353 0 0,0 0 0 0 0,1-1 0 0 0,0 0-1 0 0,0 1 1 0 0,-1-1 0 0 0,1-1 0 0 0,7 3 0 0 0,11 2-4880 0 0</inkml:trace>
</inkml:ink>
</file>

<file path=ppt/ink/ink15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5.092"/>
    </inkml:context>
    <inkml:brush xml:id="br0">
      <inkml:brushProperty name="width" value="0.05" units="cm"/>
      <inkml:brushProperty name="height" value="0.05" units="cm"/>
      <inkml:brushProperty name="color" value="#AB008B"/>
    </inkml:brush>
  </inkml:definitions>
  <inkml:trace contextRef="#ctx0" brushRef="#br0">1 37 5527 0 0,'0'0'2136'0'0,"6"-25"10438"0"0,17 21-11834 0 0,0 0 1 0 0,0 2 0 0 0,0 0 0 0 0,1 2 0 0 0,-1 1 0 0 0,1 1 0 0 0,23 4 0 0 0,-3-1-231 0 0,45 0-32 0 0,74 10-566 0 0,-126 1-5183 0 0</inkml:trace>
</inkml:ink>
</file>

<file path=ppt/ink/ink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0"/>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1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1"/>
    </inkml:context>
    <inkml:brush xml:id="br0">
      <inkml:brushProperty name="width" value="0.1" units="cm"/>
      <inkml:brushProperty name="height" value="0.1" units="cm"/>
      <inkml:brushProperty name="color" value="#004F8B"/>
    </inkml:brush>
  </inkml:definitions>
  <inkml:trace contextRef="#ctx0" brushRef="#br0">110 349 8783 0 0,'0'0'8928'0'0,"-11"-21"-3688"0"0,19 18-4989 0 0,-1 0 0 0 0,0-1 0 0 0,0 0 0 0 0,0 0 0 0 0,0-1 0 0 0,-1 1 0 0 0,0-2-1 0 0,0 1 1 0 0,0-1 0 0 0,-1 0 0 0 0,1 0 0 0 0,-1 0 0 0 0,-1-1 0 0 0,1 1 0 0 0,-1-1 0 0 0,5-12 0 0 0,4-10-105 0 0,-1-1 0 0 0,14-55 0 0 0,-23 72-44 0 0,0-1 1 0 0,-1 1-1 0 0,-1-1 1 0 0,0-14-1 0 0,-1 27 26 0 0,-12 27-11 0 0,-41 133-43 0 0,6-15-321 0 0,24-79 17 0 0,-25 129 1 0 0,33-126-426 0 0,-39 117 1 0 0,51-179 592 0 0,-6 22-155 0 0,9-27 218 0 0,1 0-1 0 0,-1 1 1 0 0,1-1-1 0 0,-1 0 1 0 0,1 0 0 0 0,0 0-1 0 0,0 0 1 0 0,-1 0-1 0 0,1 0 1 0 0,0 0-1 0 0,0-1 1 0 0,0 1-1 0 0,0 0 1 0 0,0 0-1 0 0,0-1 1 0 0,0 1-1 0 0,1 0 1 0 0,-1-1-1 0 0,0 1 1 0 0,0-1-1 0 0,0 0 1 0 0,1 1-1 0 0,-1-1 1 0 0,0 0-1 0 0,0 0 1 0 0,1 0-1 0 0,-1 0 1 0 0,1 0-1 0 0,37-6 293 0 0,-30 4-217 0 0,78-14 377 0 0,-51 7-435 0 0,0 2-1 0 0,1 1 0 0 0,0 2 0 0 0,0 2 0 0 0,1 1 1 0 0,43 5-1 0 0,-75-4-174 0 0,3 0-369 0 0</inkml:trace>
</inkml:ink>
</file>

<file path=ppt/ink/ink15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5.440"/>
    </inkml:context>
    <inkml:brush xml:id="br0">
      <inkml:brushProperty name="width" value="0.05" units="cm"/>
      <inkml:brushProperty name="height" value="0.05" units="cm"/>
      <inkml:brushProperty name="color" value="#AB008B"/>
    </inkml:brush>
  </inkml:definitions>
  <inkml:trace contextRef="#ctx0" brushRef="#br0">0 1 3223 0 0,'0'0'16846'0'0,"22"20"-14240"0"0,38 32-772 0 0,-31-28-1401 0 0,0 2-1 0 0,-2 0 0 0 0,-1 2 1 0 0,41 55-1 0 0,-39-34-135 0 0,-18-31-199 0 0,1 0-1 0 0,26 33 0 0 0,-36-50-121 0 0,0 0-1 0 0,0 0 1 0 0,0-1-1 0 0,0 1 1 0 0,0 0-1 0 0,0-1 1 0 0,0 1-1 0 0,0-1 0 0 0,0 1 1 0 0,0-1-1 0 0,0 0 1 0 0,0 1-1 0 0,0-1 1 0 0,1 0-1 0 0,-1 0 0 0 0,0 0 1 0 0,0 0-1 0 0,0 0 1 0 0,0 0-1 0 0,0 0 1 0 0,1 0-1 0 0,-1 0 1 0 0,0 0-1 0 0,0-1 0 0 0,0 1 1 0 0,0 0-1 0 0,2-1 1 0 0,15-12-3647 0 0</inkml:trace>
</inkml:ink>
</file>

<file path=ppt/ink/ink15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6.255"/>
    </inkml:context>
    <inkml:brush xml:id="br0">
      <inkml:brushProperty name="width" value="0.05" units="cm"/>
      <inkml:brushProperty name="height" value="0.05" units="cm"/>
      <inkml:brushProperty name="color" value="#AB008B"/>
    </inkml:brush>
  </inkml:definitions>
  <inkml:trace contextRef="#ctx0" brushRef="#br0">1 1 9215 0 0,'0'0'8727'0'0,"12"5"-2333"0"0,45 18-5384 0 0,7-5-420 0 0,0-4-1 0 0,1-2 1 0 0,75 4 0 0 0,-53-6-328 0 0,-30-3-1459 0 0,-56-6 123 0 0,3-1-1398 0 0</inkml:trace>
</inkml:ink>
</file>

<file path=ppt/ink/ink15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5T06:24:56.617"/>
    </inkml:context>
    <inkml:brush xml:id="br0">
      <inkml:brushProperty name="width" value="0.05" units="cm"/>
      <inkml:brushProperty name="height" value="0.05" units="cm"/>
      <inkml:brushProperty name="color" value="#AB008B"/>
    </inkml:brush>
  </inkml:definitions>
  <inkml:trace contextRef="#ctx0" brushRef="#br0">14 3 13791 0 0,'0'0'1388'0'0,"-1"0"-1276"0"0,1 0-21 0 0,0-1 0 0 0,-1 1-1 0 0,1 0 1 0 0,0 0-1 0 0,0 0 1 0 0,0 0 0 0 0,-1 0-1 0 0,1-1 1 0 0,0 1 0 0 0,0 0-1 0 0,-1 0 1 0 0,1 0 0 0 0,0 0-1 0 0,0 0 1 0 0,-1 0 0 0 0,1 0-1 0 0,0 0 1 0 0,0 0-1 0 0,-1 0 1 0 0,1 0 0 0 0,0 0-1 0 0,0 0 1 0 0,-1 0 0 0 0,1 0-1 0 0,0 0 1 0 0,0 0 0 0 0,-1 0-1 0 0,1 0 1 0 0,0 0 0 0 0,0 1-1 0 0,-1-1 1 0 0,1 0-1 0 0,0 0 1 0 0,0 0 0 0 0,-1 0-1 0 0,1 0 1 0 0,0 1 0 0 0,0-1-1 0 0,-1 0 1 0 0,-2 14 1491 0 0,5 12-480 0 0,-2-26-1060 0 0,22 109 2859 0 0,-14-78-2499 0 0,-1 0 1 0 0,-2 0-1 0 0,3 60 1 0 0,-10-30 26 0 0,-1-28-370 0 0,2 0 1 0 0,2 0 0 0 0,0 0-1 0 0,3 0 1 0 0,8 37-1 0 0,-12-69-62 0 0,0 0 0 0 0,0 1-1 0 0,1-1 1 0 0,-1 0-1 0 0,1 1 1 0 0,-1-1-1 0 0,1 0 1 0 0,-1 0-1 0 0,1 0 1 0 0,0 0-1 0 0,0 1 1 0 0,0-1 0 0 0,-1 0-1 0 0,1 0 1 0 0,0 0-1 0 0,0-1 1 0 0,0 1-1 0 0,1 0 1 0 0,-1 0-1 0 0,0 0 1 0 0,0-1 0 0 0,0 1-1 0 0,1-1 1 0 0,-1 1-1 0 0,0-1 1 0 0,0 1-1 0 0,1-1 1 0 0,1 0-1 0 0,-1 0-83 0 0,0 0-1 0 0,0 0 0 0 0,0-1 1 0 0,0 1-1 0 0,0-1 1 0 0,0 1-1 0 0,0-1 0 0 0,0 0 1 0 0,0 0-1 0 0,0 0 0 0 0,-1 0 1 0 0,1 0-1 0 0,0-1 1 0 0,0 1-1 0 0,-1 0 0 0 0,1-1 1 0 0,1-2-1 0 0,13-15-1456 0 0</inkml:trace>
</inkml:ink>
</file>

<file path=ppt/ink/ink15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0.471"/>
    </inkml:context>
    <inkml:brush xml:id="br0">
      <inkml:brushProperty name="width" value="0.1" units="cm"/>
      <inkml:brushProperty name="height" value="0.1" units="cm"/>
      <inkml:brushProperty name="color" value="#008C3A"/>
    </inkml:brush>
  </inkml:definitions>
  <inkml:trace contextRef="#ctx0" brushRef="#br0">315 114 5063 0 0,'0'0'1608'0'0,"-6"-32"12190"0"0,-12 32-13645 0 0,1 0 1 0 0,0 2-1 0 0,0 0 1 0 0,0 1 0 0 0,0 1-1 0 0,0 1 1 0 0,0 0 0 0 0,-23 11-1 0 0,-26 7-16 0 0,62-22-119 0 0,1 0-1 0 0,-1 0 0 0 0,0 0 1 0 0,1 0-1 0 0,0 1 0 0 0,-1 0 0 0 0,1 0 1 0 0,0 0-1 0 0,0 0 0 0 0,0 0 0 0 0,0 1 1 0 0,0-1-1 0 0,0 1 0 0 0,1 0 0 0 0,-1-1 1 0 0,1 1-1 0 0,0 1 0 0 0,0-1 0 0 0,0 0 1 0 0,0 0-1 0 0,-2 7 0 0 0,4-8-18 0 0,-1 0-1 0 0,1 0 0 0 0,0 0 1 0 0,0 0-1 0 0,0 0 1 0 0,0 0-1 0 0,0 0 0 0 0,1 0 1 0 0,-1 0-1 0 0,1 0 1 0 0,-1 0-1 0 0,1 0 0 0 0,0 0 1 0 0,0-1-1 0 0,0 1 1 0 0,0 0-1 0 0,2 3 0 0 0,0-2-1 0 0,0 1 0 0 0,1 0-1 0 0,0-1 1 0 0,0 0 0 0 0,0 0 0 0 0,0 0-1 0 0,0 0 1 0 0,0-1 0 0 0,1 0-1 0 0,4 2 1 0 0,96 31 20 0 0,-74-26 100 0 0,53 21 0 0 0,-69-24-65 0 0,0-1 1 0 0,1-1 0 0 0,16 3-1 0 0,-22-6-10 0 0,0 1 1 0 0,0 0-1 0 0,0 1 0 0 0,0 0 0 0 0,0 1 0 0 0,-1 0 0 0 0,1 0 0 0 0,-1 1 1 0 0,14 9-1 0 0,-22-12-23 0 0,1 0 0 0 0,0 0 0 0 0,-1 0-1 0 0,1 1 1 0 0,-1-1 0 0 0,0 0 0 0 0,1 1 0 0 0,-1-1 0 0 0,-1 1 0 0 0,1-1 0 0 0,0 1 0 0 0,0 0 0 0 0,-1-1 0 0 0,0 1 0 0 0,1-1-1 0 0,-1 1 1 0 0,0 0 0 0 0,0 0 0 0 0,-1-1 0 0 0,1 1 0 0 0,0 0 0 0 0,-1-1 0 0 0,0 1 0 0 0,1-1 0 0 0,-1 1 0 0 0,0-1 0 0 0,-1 1-1 0 0,1-1 1 0 0,0 0 0 0 0,-2 3 0 0 0,-7 11 78 0 0,0-1 0 0 0,-1 0 0 0 0,-17 19 0 0 0,13-16-90 0 0,-11 16 42 0 0,16-19-14 0 0,0-2 1 0 0,-1 1-1 0 0,-1-1 1 0 0,0-1-1 0 0,0 0 0 0 0,-1 0 1 0 0,-23 14-1 0 0,34-25-33 0 0,1 0-1 0 0,0-1 1 0 0,0 0-1 0 0,0 1 1 0 0,0-1-1 0 0,0 1 1 0 0,-1-1-1 0 0,1 0 1 0 0,0 0-1 0 0,0 0 1 0 0,0 0-1 0 0,-1 0 1 0 0,1 0-1 0 0,0 0 1 0 0,0 0-1 0 0,-1-1 1 0 0,1 1-1 0 0,0 0 1 0 0,0-1 0 0 0,0 1-1 0 0,0-1 1 0 0,0 1-1 0 0,0-1 1 0 0,-1 1-1 0 0,0-2 1 0 0,-2-1 6 0 0,1 0-1 0 0,0 0 1 0 0,1 0 0 0 0,-1-1 0 0 0,1 1 0 0 0,-1 0 0 0 0,-3-8 0 0 0,1-1 9 0 0,-1-1 0 0 0,2 1 0 0 0,0-1 0 0 0,-3-15 0 0 0,6 22-19 0 0,0 0 1 0 0,1 0-1 0 0,0 0 0 0 0,0 0 0 0 0,0 0 1 0 0,1 0-1 0 0,0 0 0 0 0,0 0 0 0 0,1 0 1 0 0,0 0-1 0 0,0 1 0 0 0,0-1 1 0 0,0 0-1 0 0,6-7 0 0 0,3-4-12 0 0,1 0 1 0 0,1 0-1 0 0,15-13 0 0 0,-17 19 6 0 0,0-1 0 0 0,-1 1-1 0 0,-1-1 1 0 0,0-1 0 0 0,0 0 0 0 0,12-27-1 0 0,-11 5 2 0 0,-2-1-1 0 0,-1 0 1 0 0,-1 0-1 0 0,-3 0 0 0 0,0-1 1 0 0,-4-38-1 0 0,1 74 8 0 0,0-2 1 0 0,0 0 0 0 0,0 1 0 0 0,0-1 0 0 0,0 1 0 0 0,-1-1-1 0 0,0 0 1 0 0,1 1 0 0 0,-1-1 0 0 0,0 1 0 0 0,0 0 0 0 0,-2-4 0 0 0,0 2 41 0 0,-2 2-31 0 0,-1 1-24 0 0,5 0-102 0 0,-1 5-1306 0 0,1 27-7150 0 0</inkml:trace>
</inkml:ink>
</file>

<file path=ppt/ink/ink15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1.590"/>
    </inkml:context>
    <inkml:brush xml:id="br0">
      <inkml:brushProperty name="width" value="0.1" units="cm"/>
      <inkml:brushProperty name="height" value="0.1" units="cm"/>
      <inkml:brushProperty name="color" value="#008C3A"/>
    </inkml:brush>
  </inkml:definitions>
  <inkml:trace contextRef="#ctx0" brushRef="#br0">11 183 2759 0 0,'0'0'9910'0'0,"-10"-42"-4885"0"0,10 37-4847 0 0,0 0 0 0 0,0 0 0 0 0,1 0 0 0 0,0 0 0 0 0,0 0 0 0 0,0 0 0 0 0,1 1 0 0 0,-1-1 0 0 0,1 0 0 0 0,0 1 0 0 0,0-1 0 0 0,1 1 1 0 0,0 0-1 0 0,0 0 0 0 0,0 0 0 0 0,0 0 0 0 0,4-4 0 0 0,-1 3-67 0 0,0 0 0 0 0,1 0 1 0 0,0 0-1 0 0,0 1 0 0 0,1 0 1 0 0,-1 1-1 0 0,1-1 0 0 0,-1 2 1 0 0,15-5-1 0 0,-5 4 13 0 0,0 0 0 0 0,1 0 0 0 0,-1 2 1 0 0,1 0-1 0 0,-1 1 0 0 0,1 1 0 0 0,0 1 0 0 0,-1 0 1 0 0,24 7-1 0 0,-39-9-116 0 0,0 1 0 0 0,0 0 1 0 0,0 0-1 0 0,0 0 0 0 0,0 0 0 0 0,0 0 1 0 0,0 0-1 0 0,0 1 0 0 0,0-1 0 0 0,0 1 0 0 0,-1-1 1 0 0,1 1-1 0 0,-1 0 0 0 0,1-1 0 0 0,-1 1 1 0 0,0 0-1 0 0,1 0 0 0 0,-1 0 0 0 0,0 0 1 0 0,0 0-1 0 0,0 3 0 0 0,1 1 30 0 0,-1-1 1 0 0,0 1-1 0 0,-1-1 0 0 0,1 1 0 0 0,-1-1 1 0 0,0 1-1 0 0,-1-1 0 0 0,-1 10 0 0 0,-1 1 43 0 0,-1 0 0 0 0,-1 0-1 0 0,0-1 1 0 0,-2 0 0 0 0,-8 18-1 0 0,1-13-45 0 0,0 0 0 0 0,-2 0 0 0 0,0-2 0 0 0,0 0 0 0 0,-2-1 0 0 0,-30 24 0 0 0,47-41-34 0 0,0 1-1 0 0,0-1 0 0 0,0 1 1 0 0,0-1-1 0 0,0 1 0 0 0,0 0 0 0 0,0-1 1 0 0,1 1-1 0 0,-1 0 0 0 0,0-1 1 0 0,1 1-1 0 0,-1 0 0 0 0,0 0 0 0 0,1 0 1 0 0,-1 0-1 0 0,1 0 0 0 0,0 0 1 0 0,-1 0-1 0 0,1 0 0 0 0,-1 0 0 0 0,1 0 1 0 0,0 0-1 0 0,0 0 0 0 0,0 0 1 0 0,0 0-1 0 0,0 0 0 0 0,0 0 0 0 0,0 0 1 0 0,0 0-1 0 0,0 0 0 0 0,0 0 1 0 0,0 0-1 0 0,1 0 0 0 0,-1 0 0 0 0,0 0 1 0 0,1 0-1 0 0,-1 0 0 0 0,1 0 1 0 0,-1 0-1 0 0,1-1 0 0 0,-1 1 0 0 0,1 0 1 0 0,0 0-1 0 0,-1 0 0 0 0,1-1 1 0 0,0 1-1 0 0,0 0 0 0 0,0-1 0 0 0,-1 1 1 0 0,1 0-1 0 0,0-1 0 0 0,0 0 1 0 0,0 1-1 0 0,0-1 0 0 0,0 1 0 0 0,2-1 1 0 0,8 5-11 0 0,0-1 0 0 0,0-1 0 0 0,21 4 0 0 0,-23-5-29 0 0,46 9 22 0 0,-39-9 18 0 0,0 1-1 0 0,0 0 0 0 0,-1 1 0 0 0,1 1 1 0 0,-1 1-1 0 0,17 8 0 0 0,-26-9 0 0 0,1 1 0 0 0,-1 0 0 0 0,-4-1 3 0 0,0-1 0 0 0,-1 0 0 0 0,1 0 0 0 0,-1 1 0 0 0,0-1 0 0 0,0 0 0 0 0,0 1 0 0 0,0 0 0 0 0,-1-1 0 0 0,0 1 0 0 0,0-1 0 0 0,0 1 0 0 0,-1-1 0 0 0,1 1 0 0 0,-1-1 0 0 0,0 1-1 0 0,-3 7 1 0 0,1-2 44 0 0,0 1-1 0 0,0-1 1 0 0,-1 0-1 0 0,-1 0 1 0 0,0 0-1 0 0,0-1 1 0 0,-1 1-1 0 0,0-1 0 0 0,-1-1 1 0 0,1 1-1 0 0,-2-1 1 0 0,1 0-1 0 0,-1-1 1 0 0,0 0-1 0 0,-1 0 0 0 0,0 0 1 0 0,0-1-1 0 0,0-1 1 0 0,-1 0-1 0 0,0 0 1 0 0,0-1-1 0 0,0 0 0 0 0,0 0 1 0 0,-1-1-1 0 0,1-1 1 0 0,-1 0-1 0 0,0 0 1 0 0,-19 0-1 0 0,-124-6 275 0 0,153-8-2181 0 0,3 5-17 0 0</inkml:trace>
</inkml:ink>
</file>

<file path=ppt/ink/ink15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6.015"/>
    </inkml:context>
    <inkml:brush xml:id="br0">
      <inkml:brushProperty name="width" value="0.1" units="cm"/>
      <inkml:brushProperty name="height" value="0.1" units="cm"/>
      <inkml:brushProperty name="color" value="#008C3A"/>
    </inkml:brush>
  </inkml:definitions>
  <inkml:trace contextRef="#ctx0" brushRef="#br0">0 127 4143 0 0,'0'0'10042'0'0,"15"-32"-6093"0"0,-11 28-3653 0 0,0-1 1 0 0,1 1-1 0 0,0-1 1 0 0,0 1-1 0 0,0 1 1 0 0,1-1-1 0 0,-1 1 1 0 0,1 0-1 0 0,0 0 1 0 0,0 1-1 0 0,0-1 0 0 0,9-1 1 0 0,81-14 1278 0 0,-73 15-1371 0 0,27-4-40 0 0,-3-1-487 0 0,0 2-1 0 0,1 2 0 0 0,54 3 0 0 0,-90 3-4843 0 0</inkml:trace>
</inkml:ink>
</file>

<file path=ppt/ink/ink15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6.354"/>
    </inkml:context>
    <inkml:brush xml:id="br0">
      <inkml:brushProperty name="width" value="0.1" units="cm"/>
      <inkml:brushProperty name="height" value="0.1" units="cm"/>
      <inkml:brushProperty name="color" value="#008C3A"/>
    </inkml:brush>
  </inkml:definitions>
  <inkml:trace contextRef="#ctx0" brushRef="#br0">101 0 7367 0 0,'-1'1'211'0'0,"-1"-1"0"0"0,1 1 0 0 0,-1 0-1 0 0,1 0 1 0 0,-1 0 0 0 0,1 0-1 0 0,-1 0 1 0 0,1 0 0 0 0,0 0 0 0 0,0 0-1 0 0,0 0 1 0 0,-1 1 0 0 0,1-1-1 0 0,0 1 1 0 0,1-1 0 0 0,-1 0 0 0 0,0 1-1 0 0,0 1 1 0 0,-16 32 3620 0 0,16-33-3819 0 0,-12 34 614 0 0,2 0-1 0 0,1 1 1 0 0,1 1-1 0 0,3 0 1 0 0,0 0-1 0 0,3 0 1 0 0,1 0-1 0 0,2 1 1 0 0,2-1 0 0 0,9 57-1 0 0,-10-91-597 0 0,0 0 0 0 0,0 0 0 0 0,0 0 1 0 0,0-1-1 0 0,1 1 0 0 0,-1 0 0 0 0,1-1 0 0 0,0 1 0 0 0,0-1 0 0 0,1 1 0 0 0,-1-1 0 0 0,4 4 0 0 0,-5-6-135 0 0,1 0-1 0 0,-1 0 1 0 0,1 0-1 0 0,0 0 0 0 0,-1 0 1 0 0,1 0-1 0 0,0 0 1 0 0,0-1-1 0 0,-1 1 0 0 0,1-1 1 0 0,0 1-1 0 0,0-1 0 0 0,0 0 1 0 0,0 1-1 0 0,-1-1 1 0 0,1 0-1 0 0,0 0 0 0 0,0-1 1 0 0,0 1-1 0 0,0 0 1 0 0,0-1-1 0 0,-1 1 0 0 0,1-1 1 0 0,0 1-1 0 0,0-1 0 0 0,-1 0 1 0 0,4-1-1 0 0</inkml:trace>
</inkml:ink>
</file>

<file path=ppt/ink/ink15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6.713"/>
    </inkml:context>
    <inkml:brush xml:id="br0">
      <inkml:brushProperty name="width" value="0.1" units="cm"/>
      <inkml:brushProperty name="height" value="0.1" units="cm"/>
      <inkml:brushProperty name="color" value="#008C3A"/>
    </inkml:brush>
  </inkml:definitions>
  <inkml:trace contextRef="#ctx0" brushRef="#br0">17 1 6911 0 0,'-7'36'744'0'0,"-2"56"8288"0"0,9-90-8929 0 0,-1-1 1 0 0,1 0-1 0 0,0 1 0 0 0,0-1 0 0 0,0 1 1 0 0,0-1-1 0 0,0 0 0 0 0,1 1 0 0 0,-1-1 1 0 0,0 0-1 0 0,1 1 0 0 0,-1-1 0 0 0,1 0 1 0 0,-1 1-1 0 0,1-1 0 0 0,-1 0 0 0 0,1 0 0 0 0,0 0 1 0 0,0 0-1 0 0,0 0 0 0 0,0 1 0 0 0,-1-2 1 0 0,1 1-1 0 0,1 0 0 0 0,-1 0 0 0 0,2 1 1 0 0,0-1-11 0 0,0 0 1 0 0,-1 0 0 0 0,1 0 0 0 0,0 0 0 0 0,0-1 0 0 0,1 0-1 0 0,-1 1 1 0 0,0-1 0 0 0,0 0 0 0 0,0 0 0 0 0,4-2 0 0 0,9-1 85 0 0,-1 0 1 0 0,0-1 0 0 0,21-10-1 0 0,26-19 291 0 0,-59 32-437 0 0,-1 0-1 0 0,0 0 1 0 0,0 0-1 0 0,0-1 0 0 0,0 1 1 0 0,0-1-1 0 0,-1 1 0 0 0,1-1 1 0 0,0 0-1 0 0,-1 0 1 0 0,1 0-1 0 0,-1 0 0 0 0,0 0 1 0 0,1 0-1 0 0,-1 0 0 0 0,0 0 1 0 0,0 0-1 0 0,-1 0 1 0 0,1-1-1 0 0,0 1 0 0 0,-1 0 1 0 0,1-1-1 0 0,-1 1 0 0 0,0-1 1 0 0,0-3-1 0 0,-1 3 7 0 0,0 1 1 0 0,-1-1-1 0 0,1 0 0 0 0,-1 1 0 0 0,1 0 0 0 0,-1-1 1 0 0,0 1-1 0 0,0 0 0 0 0,0 0 0 0 0,-1 0 0 0 0,1 0 1 0 0,0 0-1 0 0,-1 0 0 0 0,1 1 0 0 0,-1-1 0 0 0,0 1 1 0 0,1 0-1 0 0,-1 0 0 0 0,0 0 0 0 0,0 0 0 0 0,0 0 1 0 0,0 1-1 0 0,0-1 0 0 0,0 1 0 0 0,0 0 0 0 0,1 0 1 0 0,-7 0-1 0 0,2 0-66 0 0,1 0 0 0 0,-1 1 0 0 0,1 0 1 0 0,-1 0-1 0 0,1 0 0 0 0,0 1 0 0 0,-1 0 0 0 0,1 0 1 0 0,0 1-1 0 0,0-1 0 0 0,-8 6 0 0 0</inkml:trace>
</inkml:ink>
</file>

<file path=ppt/ink/ink15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7.075"/>
    </inkml:context>
    <inkml:brush xml:id="br0">
      <inkml:brushProperty name="width" value="0.1" units="cm"/>
      <inkml:brushProperty name="height" value="0.1" units="cm"/>
      <inkml:brushProperty name="color" value="#008C3A"/>
    </inkml:brush>
  </inkml:definitions>
  <inkml:trace contextRef="#ctx0" brushRef="#br0">135 39 13071 0 0,'4'-12'1394'0'0,"-4"11"-1287"0"0,0 0 1 0 0,0 0 0 0 0,1 1 0 0 0,-1-1 0 0 0,0 0 0 0 0,0 0 0 0 0,0 1 0 0 0,0-1-1 0 0,0 0 1 0 0,0 0 0 0 0,0 0 0 0 0,0 1 0 0 0,0-1 0 0 0,0 0 0 0 0,-1 0 0 0 0,1 0-1 0 0,0 1 1 0 0,0-1 0 0 0,-1 0 0 0 0,1 0 0 0 0,0 1 0 0 0,-1-1 0 0 0,1 0-1 0 0,-1 1 1 0 0,1-1 0 0 0,-1 1 0 0 0,1-1 0 0 0,-1 0 0 0 0,0 1 0 0 0,1-1 0 0 0,-1 1-1 0 0,0 0 1 0 0,1-1 0 0 0,-1 1 0 0 0,0-1 0 0 0,0 1 0 0 0,1 0 0 0 0,-1 0 0 0 0,0-1-1 0 0,0 1 1 0 0,1 0 0 0 0,-1 0 0 0 0,0 0 0 0 0,0 0 0 0 0,0 0 0 0 0,1 0-1 0 0,-1 0 1 0 0,0 0 0 0 0,0 0 0 0 0,0 0 0 0 0,-1 1 0 0 0,-33 11 1671 0 0,29-6-1707 0 0,0-1 0 0 0,1 1 0 0 0,0 1 0 0 0,0-1 1 0 0,0 1-1 0 0,1 0 0 0 0,0 0 0 0 0,0 0 1 0 0,1 0-1 0 0,0 1 0 0 0,0-1 0 0 0,1 1 1 0 0,-3 13-1 0 0,-1 12 359 0 0,-2 62 1 0 0,6-61-416 0 0,0-3 52 0 0,1 1 0 0 0,3 35 0 0 0,-1-59-55 0 0,0 1 0 0 0,1-1 0 0 0,0 1-1 0 0,0-1 1 0 0,1 1 0 0 0,0-1 0 0 0,0 0 0 0 0,1-1 0 0 0,0 1-1 0 0,1 0 1 0 0,-1-1 0 0 0,10 11 0 0 0,-11-16 9 0 0,0 1-1 0 0,0-1 1 0 0,0 0 0 0 0,1 0 0 0 0,-1 0-1 0 0,0-1 1 0 0,1 1 0 0 0,-1-1 0 0 0,1 1-1 0 0,0-1 1 0 0,0 0 0 0 0,-1-1 0 0 0,1 1-1 0 0,0-1 1 0 0,0 0 0 0 0,0 1 0 0 0,-1-2 0 0 0,1 1-1 0 0,0 0 1 0 0,0-1 0 0 0,0 0 0 0 0,-1 0-1 0 0,1 0 1 0 0,6-3 0 0 0,10-3-566 0 0,-1-1 0 0 0,-1-2-1 0 0,23-13 1 0 0,-35 19-78 0 0</inkml:trace>
</inkml:ink>
</file>

<file path=ppt/ink/ink15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7.431"/>
    </inkml:context>
    <inkml:brush xml:id="br0">
      <inkml:brushProperty name="width" value="0.1" units="cm"/>
      <inkml:brushProperty name="height" value="0.1" units="cm"/>
      <inkml:brushProperty name="color" value="#008C3A"/>
    </inkml:brush>
  </inkml:definitions>
  <inkml:trace contextRef="#ctx0" brushRef="#br0">1 48 13071 0 0,'0'0'1186'0'0,"32"0"422"0"0,-12-8-740 0 0,-13 5-591 0 0,0 0-1 0 0,0 1 1 0 0,0 0 0 0 0,0 0-1 0 0,0 1 1 0 0,11-1 0 0 0,-4 1-415 0 0,1-1 0 0 0,0 0 0 0 0,-1-1 0 0 0,24-8 1 0 0,-23 5-1301 0 0</inkml:trace>
</inkml:ink>
</file>

<file path=ppt/ink/ink1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2"/>
    </inkml:context>
    <inkml:brush xml:id="br0">
      <inkml:brushProperty name="width" value="0.1" units="cm"/>
      <inkml:brushProperty name="height" value="0.1" units="cm"/>
      <inkml:brushProperty name="color" value="#004F8B"/>
    </inkml:brush>
  </inkml:definitions>
  <inkml:trace contextRef="#ctx0" brushRef="#br0">20 205 13615 0 0,'-2'-1'184'0'0,"1"-1"0"0"0,-1 1 0 0 0,1 0-1 0 0,0 0 1 0 0,-1-1 0 0 0,1 1 0 0 0,0 0 0 0 0,0-1-1 0 0,0 1 1 0 0,0-1 0 0 0,0 0 0 0 0,0 1 0 0 0,0-1-1 0 0,1 0 1 0 0,-1 1 0 0 0,0-1 0 0 0,1 0-1 0 0,0 0 1 0 0,-1 0 0 0 0,1 0 0 0 0,0 1 0 0 0,0-1-1 0 0,0 0 1 0 0,0 0 0 0 0,0 0 0 0 0,1 0 0 0 0,-1 1-1 0 0,0-1 1 0 0,1 0 0 0 0,0 0 0 0 0,-1 1-1 0 0,1-1 1 0 0,0 0 0 0 0,0 1 0 0 0,2-4 0 0 0,1-2 550 0 0,0 1 0 0 0,1 0 0 0 0,0 0 0 0 0,0 0 1 0 0,0 0-1 0 0,11-8 0 0 0,-2 3-454 0 0,1 1 0 0 0,0 0-1 0 0,0 1 1 0 0,1 1 0 0 0,1 0 0 0 0,-1 1 0 0 0,24-6-1 0 0,-20 8-1524 0 0,0 2 1 0 0,0 0-1 0 0,32-1 0 0 0,-27 4-7074 0 0</inkml:trace>
</inkml:ink>
</file>

<file path=ppt/ink/ink15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7.895"/>
    </inkml:context>
    <inkml:brush xml:id="br0">
      <inkml:brushProperty name="width" value="0.1" units="cm"/>
      <inkml:brushProperty name="height" value="0.1" units="cm"/>
      <inkml:brushProperty name="color" value="#008C3A"/>
    </inkml:brush>
  </inkml:definitions>
  <inkml:trace contextRef="#ctx0" brushRef="#br0">215 323 8287 0 0,'-9'4'7763'0'0,"-4"3"-6359"0"0,-1 6-874 0 0,-1-1 0 0 0,0-1 0 0 0,-30 17 0 0 0,29-19-184 0 0,0 1 0 0 0,0 1 0 0 0,-24 22 0 0 0,39-33-325 0 0,0 1 0 0 0,0 0-1 0 0,0-1 1 0 0,0 1 0 0 0,0 0 0 0 0,0 0 0 0 0,0-1 0 0 0,1 1-1 0 0,-1 0 1 0 0,0 0 0 0 0,1 0 0 0 0,-1 0 0 0 0,0 0 0 0 0,1 0 0 0 0,-1 0-1 0 0,1 1 1 0 0,-1-1 0 0 0,1 0 0 0 0,0 0 0 0 0,-1 0 0 0 0,1 0-1 0 0,0 1 1 0 0,0-1 0 0 0,0 0 0 0 0,0 0 0 0 0,0 0 0 0 0,0 1 0 0 0,0-1-1 0 0,0 0 1 0 0,1 0 0 0 0,-1 0 0 0 0,0 1 0 0 0,1-1 0 0 0,-1 0-1 0 0,1 0 1 0 0,-1 0 0 0 0,1 0 0 0 0,0 0 0 0 0,-1 0 0 0 0,1 0 0 0 0,0 0-1 0 0,0 0 1 0 0,0 0 0 0 0,-1-1 0 0 0,1 1 0 0 0,0 0 0 0 0,0 0-1 0 0,0-1 1 0 0,0 1 0 0 0,0-1 0 0 0,1 1 0 0 0,-1-1 0 0 0,0 1-1 0 0,0-1 1 0 0,0 0 0 0 0,2 1 0 0 0,5 1-20 0 0,0 1-1 0 0,1-1 1 0 0,-1-1 0 0 0,0 0 0 0 0,1 0-1 0 0,15-1 1 0 0,-10-1-4 0 0,-1 0 0 0 0,1-2 0 0 0,-1 1 0 0 0,0-1 0 0 0,0-1 0 0 0,0-1 0 0 0,0 0 0 0 0,12-7 0 0 0,-20 7-48 0 0,-8 6-23 0 0,4 8 74 0 0,0-7 3 0 0,0 0 0 0 0,0 0 0 0 0,0-1 0 0 0,0 1 0 0 0,1 0 0 0 0,-1-1 0 0 0,1 1 0 0 0,-1-1 0 0 0,1 0 0 0 0,-1 0 0 0 0,1 1 0 0 0,0-1 0 0 0,0 0 0 0 0,-1 0 0 0 0,1 0 0 0 0,0-1 0 0 0,0 1 0 0 0,0 0 0 0 0,0-1 0 0 0,0 1 0 0 0,3-1-1 0 0,3 1-2 0 0,-1-1 0 0 0,1 0 0 0 0,0 0 0 0 0,-1-1 0 0 0,1 0-1 0 0,12-3 1 0 0,-17 3-2 0 0,1 0-1 0 0,-1 0 1 0 0,0 0-1 0 0,1 0 0 0 0,-1-1 1 0 0,0 1-1 0 0,0-1 1 0 0,0 0-1 0 0,0 0 1 0 0,0 0-1 0 0,0 0 1 0 0,0-1-1 0 0,-1 1 1 0 0,1-1-1 0 0,-1 1 1 0 0,0-1-1 0 0,1 0 0 0 0,-2 0 1 0 0,1 0-1 0 0,3-6 1 0 0,-1-7 7 0 0,0-1 0 0 0,-1 1 0 0 0,-1-1 0 0 0,0 0 1 0 0,-2 0-1 0 0,0 0 0 0 0,0-1 0 0 0,-2 2 0 0 0,-4-25 0 0 0,-1-34 21 0 0,-1-113 2862 0 0,4 179-2085 0 0,-3 17-553 0 0,-5 15-223 0 0,6 1-27 0 0,2 1 0 0 0,1 0 0 0 0,1 0 0 0 0,0 0 0 0 0,5 42 0 0 0,25 124 0 0 0,-25-179 10 0 0,1-1 0 0 0,1 0 0 0 0,-1 0 1 0 0,11 17-1 0 0,-13-25-38 0 0,-1 0 0 0 0,0 0 1 0 0,1 0-1 0 0,0 0 0 0 0,0-1 1 0 0,0 1-1 0 0,0-1 1 0 0,0 1-1 0 0,0-1 0 0 0,0 0 1 0 0,1 0-1 0 0,-1 0 0 0 0,1 0 1 0 0,0 0-1 0 0,0 0 0 0 0,-1-1 1 0 0,1 1-1 0 0,0-1 0 0 0,0 0 1 0 0,1 0-1 0 0,-1 0 0 0 0,6 1 1 0 0</inkml:trace>
</inkml:ink>
</file>

<file path=ppt/ink/ink15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8.358"/>
    </inkml:context>
    <inkml:brush xml:id="br0">
      <inkml:brushProperty name="width" value="0.1" units="cm"/>
      <inkml:brushProperty name="height" value="0.1" units="cm"/>
      <inkml:brushProperty name="color" value="#008C3A"/>
    </inkml:brush>
  </inkml:definitions>
  <inkml:trace contextRef="#ctx0" brushRef="#br0">26 4 10135 0 0,'-26'-4'13087'0'0,"70"57"-15623"0"0,-34-44 961 0 0</inkml:trace>
</inkml:ink>
</file>

<file path=ppt/ink/ink15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1:48.762"/>
    </inkml:context>
    <inkml:brush xml:id="br0">
      <inkml:brushProperty name="width" value="0.1" units="cm"/>
      <inkml:brushProperty name="height" value="0.1" units="cm"/>
      <inkml:brushProperty name="color" value="#008C3A"/>
    </inkml:brush>
  </inkml:definitions>
  <inkml:trace contextRef="#ctx0" brushRef="#br0">5 13 2303 0 0,'-5'-13'20868'0'0,"51"32"-21511"0"0,-35-16-206 0 0</inkml:trace>
</inkml:ink>
</file>

<file path=ppt/ink/ink15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49.726"/>
    </inkml:context>
    <inkml:brush xml:id="br0">
      <inkml:brushProperty name="width" value="0.1" units="cm"/>
      <inkml:brushProperty name="height" value="0.1" units="cm"/>
      <inkml:brushProperty name="color" value="#008C3A"/>
    </inkml:brush>
  </inkml:definitions>
  <inkml:trace contextRef="#ctx0" brushRef="#br0">240 36 1839 0 0,'0'0'12942'0'0,"-20"-12"-7837"0"0,11 13-5014 0 0,0 0 1 0 0,-1 0-1 0 0,1 2 0 0 0,0-1 0 0 0,0 1 1 0 0,0 0-1 0 0,0 1 0 0 0,0 0 1 0 0,1 0-1 0 0,0 1 0 0 0,0 0 1 0 0,0 1-1 0 0,0 0 0 0 0,1 0 1 0 0,0 0-1 0 0,0 1 0 0 0,1 0 1 0 0,0 0-1 0 0,0 1 0 0 0,1 0 1 0 0,0 0-1 0 0,-5 9 0 0 0,4-7-68 0 0,1 0 0 0 0,0 0 0 0 0,1 1 0 0 0,0 0 0 0 0,0 0 0 0 0,1 0 0 0 0,1 0 0 0 0,0 0 0 0 0,0 1 0 0 0,1-1 0 0 0,0 1 0 0 0,1-1 0 0 0,1 1 0 0 0,0-1 0 0 0,0 1 0 0 0,1-1 0 0 0,1 0 0 0 0,4 14 0 0 0,-3-17 3 0 0,0 0 0 0 0,1 0 0 0 0,0 0 0 0 0,0-1 0 0 0,1 1 0 0 0,0-1 0 0 0,0-1 0 0 0,1 1 0 0 0,0-1 0 0 0,0 0 0 0 0,0-1 0 0 0,1 0 0 0 0,0 0 0 0 0,0 0 0 0 0,0-1 0 0 0,0 0 0 0 0,1-1 0 0 0,17 5 0 0 0,-21-6 6 0 0,0-1 0 0 0,1 0 0 0 0,-1-1-1 0 0,1 1 1 0 0,0-1 0 0 0,-1 0 0 0 0,1 0 0 0 0,-1-1-1 0 0,1 0 1 0 0,-1 0 0 0 0,1 0 0 0 0,-1 0 0 0 0,0-1 0 0 0,1 0-1 0 0,-1 0 1 0 0,0 0 0 0 0,0-1 0 0 0,-1 0 0 0 0,1 0-1 0 0,0 0 1 0 0,-1 0 0 0 0,0-1 0 0 0,0 0 0 0 0,0 0-1 0 0,0 0 1 0 0,0 0 0 0 0,-1-1 0 0 0,0 1 0 0 0,0-1 0 0 0,0 0-1 0 0,3-9 1 0 0,0-3 48 0 0,0 1 1 0 0,-2-2-1 0 0,0 1 0 0 0,-1-1 1 0 0,-1 1-1 0 0,0-1 0 0 0,-2-27 1 0 0,-2-5 225 0 0,-13-70 1 0 0,14 114-275 0 0,0 0 0 0 0,0 0 0 0 0,-1 0 0 0 0,0 0 0 0 0,-1 0 0 0 0,-4-8 0 0 0,6 12-24 0 0,0 1-1 0 0,0-1 0 0 0,0 0 1 0 0,0 1-1 0 0,-1-1 0 0 0,1 1 1 0 0,-1-1-1 0 0,1 1 1 0 0,-1-1-1 0 0,0 1 0 0 0,1 0 1 0 0,-1 0-1 0 0,0 0 1 0 0,0 0-1 0 0,0 0 0 0 0,0 0 1 0 0,0 1-1 0 0,0-1 0 0 0,0 1 1 0 0,0-1-1 0 0,0 1 1 0 0,0 0-1 0 0,0 0 0 0 0,0 0 1 0 0,-3 0-1 0 0,-17 8-1885 0 0,21-8 1552 0 0,0 1-1 0 0,0 0 1 0 0,0-1 0 0 0,0 1-1 0 0,0 0 1 0 0,0 0 0 0 0,0 0-1 0 0,0 0 1 0 0,1 0 0 0 0,-1 0-1 0 0,0 0 1 0 0,1 0 0 0 0,-1 0-1 0 0,1 0 1 0 0,-1 1 0 0 0,1-1-1 0 0,0 0 1 0 0,-1 0 0 0 0,1 0-1 0 0,0 1 1 0 0,0-1 0 0 0,0 0-1 0 0,0 0 1 0 0,0 1 0 0 0,0-1-1 0 0,0 0 1 0 0,0 0 0 0 0,0 1-1 0 0,1-1 1 0 0,0 2 0 0 0</inkml:trace>
</inkml:ink>
</file>

<file path=ppt/ink/ink15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0.086"/>
    </inkml:context>
    <inkml:brush xml:id="br0">
      <inkml:brushProperty name="width" value="0.1" units="cm"/>
      <inkml:brushProperty name="height" value="0.1" units="cm"/>
      <inkml:brushProperty name="color" value="#008C3A"/>
    </inkml:brush>
  </inkml:definitions>
  <inkml:trace contextRef="#ctx0" brushRef="#br0">1 1 7367 0 0,'0'0'12096'0'0</inkml:trace>
</inkml:ink>
</file>

<file path=ppt/ink/ink15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0.657"/>
    </inkml:context>
    <inkml:brush xml:id="br0">
      <inkml:brushProperty name="width" value="0.1" units="cm"/>
      <inkml:brushProperty name="height" value="0.1" units="cm"/>
      <inkml:brushProperty name="color" value="#008C3A"/>
    </inkml:brush>
  </inkml:definitions>
  <inkml:trace contextRef="#ctx0" brushRef="#br0">118 0 10567 0 0,'0'0'4010'0'0,"-27"28"-1001"0"0,15-13-2779 0 0,0-1 0 0 0,1 2-1 0 0,1-1 1 0 0,0 2 0 0 0,-8 16 0 0 0,15-27-193 0 0,1-1 1 0 0,-1 0-1 0 0,1 1 1 0 0,1 0-1 0 0,-1-1 1 0 0,1 1-1 0 0,-1 0 1 0 0,2 0-1 0 0,-1 0 1 0 0,1 0-1 0 0,0 0 1 0 0,0 0-1 0 0,0 0 1 0 0,1-1-1 0 0,0 1 1 0 0,0 0-1 0 0,1 0 1 0 0,-1 0 0 0 0,1-1-1 0 0,3 7 1 0 0,-3-9 42 0 0,0-1 0 0 0,1 1 0 0 0,-1-1 1 0 0,0 1-1 0 0,1-1 0 0 0,0 0 1 0 0,-1 0-1 0 0,1 0 0 0 0,0 0 1 0 0,0 0-1 0 0,0 0 0 0 0,0-1 1 0 0,1 0-1 0 0,-1 0 0 0 0,0 0 0 0 0,0 0 1 0 0,1 0-1 0 0,-1 0 0 0 0,1-1 1 0 0,-1 0-1 0 0,1 0 0 0 0,4 0 1 0 0,10-1 287 0 0,0-1 1 0 0,0-1 0 0 0,21-6-1 0 0,5 0-91 0 0,-18 5-160 0 0,72-10-145 0 0,118-2 0 0 0,-203 17-1522 0 0</inkml:trace>
</inkml:ink>
</file>

<file path=ppt/ink/ink15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0.996"/>
    </inkml:context>
    <inkml:brush xml:id="br0">
      <inkml:brushProperty name="width" value="0.1" units="cm"/>
      <inkml:brushProperty name="height" value="0.1" units="cm"/>
      <inkml:brushProperty name="color" value="#008C3A"/>
    </inkml:brush>
  </inkml:definitions>
  <inkml:trace contextRef="#ctx0" brushRef="#br0">148 1 11231 0 0,'0'0'1016'0'0,"-35"19"1592"0"0,27-10-2084 0 0,1 1 0 0 0,0 0 0 0 0,0 0 1 0 0,1 0-1 0 0,0 1 0 0 0,0 0 0 0 0,2 0 0 0 0,-6 14 0 0 0,-22 100-213 0 0,26-97 728 0 0,2-12-893 0 0,1 1 1 0 0,0 0-1 0 0,1 1 0 0 0,1-1 1 0 0,0 0-1 0 0,1 0 0 0 0,1 1 1 0 0,6 27-1 0 0,-7-44-156 0 0,0 0 1 0 0,1 1-1 0 0,-1-1 0 0 0,1 1 0 0 0,-1-1 0 0 0,1 0 0 0 0,0 1 1 0 0,0-1-1 0 0,-1 0 0 0 0,1 0 0 0 0,0 1 0 0 0,0-1 0 0 0,0 0 1 0 0,0 0-1 0 0,0 0 0 0 0,1 0 0 0 0,-1 0 0 0 0,0-1 0 0 0,0 1 1 0 0,1 0-1 0 0,-1 0 0 0 0,0-1 0 0 0,1 1 0 0 0,-1-1 0 0 0,1 1 1 0 0,-1-1-1 0 0,1 0 0 0 0,-1 0 0 0 0,1 1 0 0 0,-1-1 0 0 0,1 0 1 0 0,1-1-1 0 0,13-1-2803 0 0</inkml:trace>
</inkml:ink>
</file>

<file path=ppt/ink/ink15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1.776"/>
    </inkml:context>
    <inkml:brush xml:id="br0">
      <inkml:brushProperty name="width" value="0.1" units="cm"/>
      <inkml:brushProperty name="height" value="0.1" units="cm"/>
      <inkml:brushProperty name="color" value="#008C3A"/>
    </inkml:brush>
  </inkml:definitions>
  <inkml:trace contextRef="#ctx0" brushRef="#br0">413 61 1839 0 0,'-6'-15'9105'0'0,"1"4"-6171"0"0,-2 7-2426 0 0,1-1 1 0 0,-1 2-1 0 0,0-1 1 0 0,0 1-1 0 0,0 0 0 0 0,-1 0 1 0 0,1 1-1 0 0,-1 0 0 0 0,1 0 1 0 0,-1 1-1 0 0,0 0 1 0 0,-11 0-1 0 0,-9 0-212 0 0,0 2 0 0 0,-30 4 0 0 0,49-3-226 0 0,-1 0-1 0 0,1 1 0 0 0,-1 0 1 0 0,1 1-1 0 0,0 0 1 0 0,0 0-1 0 0,0 1 0 0 0,1 0 1 0 0,0 1-1 0 0,0 0 1 0 0,0 0-1 0 0,0 0 0 0 0,1 1 1 0 0,0 0-1 0 0,-11 16 0 0 0,14-18-37 0 0,0 0 0 0 0,0 1 0 0 0,1-1 0 0 0,0 1 0 0 0,0 0 0 0 0,0 0 0 0 0,1 0 0 0 0,0 0 0 0 0,0 1 0 0 0,0-1 0 0 0,1 0 0 0 0,0 1 0 0 0,0-1 0 0 0,1 1 0 0 0,0 0 0 0 0,0-1 0 0 0,0 1 0 0 0,1-1 0 0 0,0 1 0 0 0,0-1 0 0 0,1 1 0 0 0,-1-1 0 0 0,1 0 0 0 0,6 12-1 0 0,-6-15-26 0 0,0 0 0 0 0,0 0 0 0 0,0 0 0 0 0,1-1 0 0 0,-1 1 0 0 0,1-1 0 0 0,-1 1 0 0 0,1-1 0 0 0,0 0 0 0 0,0 0 0 0 0,0 0 0 0 0,0-1 0 0 0,0 1 0 0 0,0-1 0 0 0,0 1 0 0 0,1-1 0 0 0,3 1 0 0 0,1-1 16 0 0,-1 0 0 0 0,1 0 0 0 0,0-1 1 0 0,-1 1-1 0 0,1-2 0 0 0,0 1 1 0 0,12-3-1 0 0,-4-1 13 0 0,0 0 0 0 0,0-1 0 0 0,0-1 1 0 0,-1-1-1 0 0,0 0 0 0 0,23-14 0 0 0,-30 15-24 0 0,1 0 0 0 0,-1-1 0 0 0,0 0 0 0 0,0-1 0 0 0,-1 0 0 0 0,0 0 0 0 0,-1 0 0 0 0,0-1 0 0 0,0 0 0 0 0,-1 0 0 0 0,0-1 0 0 0,0 1 0 0 0,-1-1 0 0 0,0 0 0 0 0,-1 0 0 0 0,0 0 0 0 0,-1-1 0 0 0,0 1 0 0 0,1-15 0 0 0,-3 17 11 0 0,0 6 86 0 0,-1 2-102 0 0,1-1 1 0 0,-1 1-1 0 0,1 0 0 0 0,-1 0 0 0 0,0 0 0 0 0,1-1 0 0 0,-1 1 1 0 0,1 0-1 0 0,-1 0 0 0 0,0 0 0 0 0,1 0 0 0 0,-1 0 1 0 0,0 0-1 0 0,1 0 0 0 0,-1 0 0 0 0,0 0 0 0 0,1 0 1 0 0,-1 1-1 0 0,1-1 0 0 0,-1 0 0 0 0,0 0 0 0 0,1 1 0 0 0,-1-1 1 0 0,1 0-1 0 0,-1 1 0 0 0,1-1 0 0 0,-1 0 0 0 0,1 1 1 0 0,-1-1-1 0 0,1 1 0 0 0,-1-1 0 0 0,1 1 0 0 0,-1-1 1 0 0,1 1-1 0 0,-1 0 0 0 0,-10 31 332 0 0,5 41 182 0 0,6-70-514 0 0,-1 54 59 0 0,9 93 0 0 0,-6-134-52 0 0,0 1-1 0 0,2 0 1 0 0,0-1 0 0 0,0 0-1 0 0,2 0 1 0 0,0 0 0 0 0,1-1-1 0 0,0 0 1 0 0,1 0-1 0 0,12 16 1 0 0,0-16-602 0 0</inkml:trace>
</inkml:ink>
</file>

<file path=ppt/ink/ink15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8.800"/>
    </inkml:context>
    <inkml:brush xml:id="br0">
      <inkml:brushProperty name="width" value="0.1" units="cm"/>
      <inkml:brushProperty name="height" value="0.1" units="cm"/>
      <inkml:brushProperty name="color" value="#008C3A"/>
    </inkml:brush>
  </inkml:definitions>
  <inkml:trace contextRef="#ctx0" brushRef="#br0">307 44 1375 0 0,'0'0'10850'0'0,"-5"-24"-2806"0"0,0 22-7906 0 0,0 0 0 0 0,0 1 0 0 0,0-1 1 0 0,0 1-1 0 0,0 0 0 0 0,0 0 1 0 0,0 1-1 0 0,-1 0 0 0 0,1 0 0 0 0,0 0 1 0 0,0 0-1 0 0,0 1 0 0 0,-8 2 1 0 0,1-1-94 0 0,1 1 0 0 0,-1 1 1 0 0,1 0-1 0 0,-19 10 0 0 0,19-8 8 0 0,0 2-1 0 0,1-1 1 0 0,0 1-1 0 0,0 1 1 0 0,1 0 0 0 0,0 0-1 0 0,1 1 1 0 0,0 0-1 0 0,1 0 1 0 0,0 1-1 0 0,0 0 1 0 0,-7 18 0 0 0,9-19-26 0 0,1 0 0 0 0,0 0 0 0 0,1 1 0 0 0,1-1 0 0 0,-1 1 0 0 0,2 0 0 0 0,-1-1 1 0 0,1 1-1 0 0,1 0 0 0 0,0 0 0 0 0,1 0 0 0 0,0 0 0 0 0,0 0 0 0 0,1-1 0 0 0,4 14 0 0 0,-2-17-13 0 0,0 1 0 0 0,0-1 0 0 0,0-1 0 0 0,0 1 0 0 0,1-1 0 0 0,0 0 0 0 0,1 0 0 0 0,0 0 0 0 0,-1-1 0 0 0,2 1 0 0 0,-1-2 0 0 0,0 1 0 0 0,1-1 0 0 0,0 0 0 0 0,0 0 0 0 0,14 5 0 0 0,-7-4 10 0 0,0 0 1 0 0,0-1 0 0 0,0 0-1 0 0,1-1 1 0 0,0-1-1 0 0,-1 0 1 0 0,1-1 0 0 0,19-1-1 0 0,-29 0 0 0 0,0-1-1 0 0,0 0 1 0 0,1 0-1 0 0,-1 0 1 0 0,0-1-1 0 0,0 0 1 0 0,0 0 0 0 0,0 0-1 0 0,-1 0 1 0 0,1-1-1 0 0,-1 0 1 0 0,1 0-1 0 0,-1 0 1 0 0,0 0-1 0 0,0-1 1 0 0,0 0 0 0 0,-1 1-1 0 0,1-1 1 0 0,-1-1-1 0 0,0 1 1 0 0,0 0-1 0 0,0-1 1 0 0,-1 0-1 0 0,0 1 1 0 0,0-1 0 0 0,0 0-1 0 0,0 0 1 0 0,-1 0-1 0 0,1-1 1 0 0,-1 1-1 0 0,0-6 1 0 0,2-17 151 0 0,-1 0 0 0 0,-2 1-1 0 0,0-1 1 0 0,-7-42 0 0 0,6 60-163 0 0,0 4 28 0 0,-1-19 67 0 0,-2 1 0 0 0,-7-28 0 0 0,10 48-104 0 0,0-1 0 0 0,0 1 0 0 0,-1 0 1 0 0,1-1-1 0 0,-1 1 0 0 0,0 0 0 0 0,0 0 0 0 0,-1 0 0 0 0,1 1 1 0 0,-1-1-1 0 0,0 0 0 0 0,0 1 0 0 0,0 0 0 0 0,0 0 0 0 0,0 0 0 0 0,-1 0 1 0 0,0 0-1 0 0,1 1 0 0 0,-7-4 0 0 0,7 6-181 0 0,0 0-1 0 0,0 0 1 0 0,0 0 0 0 0,-1 0 0 0 0,1 1-1 0 0,0-1 1 0 0,0 1 0 0 0,0 0-1 0 0,0 0 1 0 0,0 0 0 0 0,0 0-1 0 0,0 1 1 0 0,-3 2 0 0 0,5-4-134 0 0</inkml:trace>
</inkml:ink>
</file>

<file path=ppt/ink/ink15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9.173"/>
    </inkml:context>
    <inkml:brush xml:id="br0">
      <inkml:brushProperty name="width" value="0.1" units="cm"/>
      <inkml:brushProperty name="height" value="0.1" units="cm"/>
      <inkml:brushProperty name="color" value="#008C3A"/>
    </inkml:brush>
  </inkml:definitions>
  <inkml:trace contextRef="#ctx0" brushRef="#br0">1 1 9215 0 0,'0'0'11768'0'0</inkml:trace>
</inkml:ink>
</file>

<file path=ppt/ink/ink1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3"/>
    </inkml:context>
    <inkml:brush xml:id="br0">
      <inkml:brushProperty name="width" value="0.1" units="cm"/>
      <inkml:brushProperty name="height" value="0.1" units="cm"/>
      <inkml:brushProperty name="color" value="#004F8B"/>
    </inkml:brush>
  </inkml:definitions>
  <inkml:trace contextRef="#ctx0" brushRef="#br0">1 163 3223 0 0,'10'-20'12489'0'0,"-6"15"-12068"0"0,17-28 3452 0 0,-18 28-3613 0 0,-1 0 1 0 0,1 1-1 0 0,0-1 0 0 0,0 1 0 0 0,1 0 1 0 0,-1 0-1 0 0,1 0 0 0 0,0 0 1 0 0,0 1-1 0 0,0-1 0 0 0,1 1 1 0 0,8-5-1 0 0,6-2 331 0 0,1 1-1 0 0,32-10 1 0 0,-44 17-484 0 0,0 0 0 0 0,0 0-1 0 0,0 1 1 0 0,0 0 0 0 0,1 0 0 0 0,-1 1-1 0 0,0 0 1 0 0,1 1 0 0 0,14 2 0 0 0,-20-3-87 0 0,0 1 0 0 0,0 0-1 0 0,-1 0 1 0 0,1 0 0 0 0,0 0 0 0 0,-1 0 0 0 0,1 1 0 0 0,-1-1 0 0 0,1 1-1 0 0,-1 0 1 0 0,0-1 0 0 0,0 1 0 0 0,0 0 0 0 0,0 0 0 0 0,0 0 0 0 0,0 1 0 0 0,0-1-1 0 0,0 0 1 0 0,-1 1 0 0 0,0-1 0 0 0,1 1 0 0 0,-1 0 0 0 0,0-1 0 0 0,0 1-1 0 0,0 0 1 0 0,-1 0 0 0 0,1 0 0 0 0,-1-1 0 0 0,1 1 0 0 0,-1 0 0 0 0,0 0 0 0 0,0 0-1 0 0,0 0 1 0 0,-2 5 0 0 0,-1 10-11 0 0,-1 0 0 0 0,-1-1-1 0 0,0 0 1 0 0,-13 27 0 0 0,3-6-107 0 0,-70 190-770 0 0,85-226 859 0 0,-1 0 0 0 0,0-1 0 0 0,1 1 1 0 0,-1 0-1 0 0,1 0 0 0 0,-1 0 0 0 0,1 0 0 0 0,0 0 0 0 0,0 0 0 0 0,0 0 0 0 0,0 0 0 0 0,0 0 0 0 0,0 0 1 0 0,1 0-1 0 0,-1 0 0 0 0,0 0 0 0 0,1 0 0 0 0,0-1 0 0 0,-1 1 0 0 0,1 0 0 0 0,0 0 0 0 0,0 0 1 0 0,0-1-1 0 0,0 1 0 0 0,1-1 0 0 0,1 3 0 0 0,0-2 25 0 0,0 0 1 0 0,0-1-1 0 0,0 1 0 0 0,1-1 0 0 0,-1 0 1 0 0,0 1-1 0 0,1-2 0 0 0,-1 1 1 0 0,1 0-1 0 0,-1-1 0 0 0,1 1 0 0 0,0-1 1 0 0,4 0-1 0 0,12-2 234 0 0,0 0-1 0 0,-1-1 1 0 0,1-1-1 0 0,21-8 1 0 0,-29 8-219 0 0,0 1 0 0 0,0 0 0 0 0,0 0 0 0 0,1 1 0 0 0,-1 1 0 0 0,19 0 0 0 0,16 6-3359 0 0,-39-4 1759 0 0</inkml:trace>
</inkml:ink>
</file>

<file path=ppt/ink/ink15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2:59.733"/>
    </inkml:context>
    <inkml:brush xml:id="br0">
      <inkml:brushProperty name="width" value="0.1" units="cm"/>
      <inkml:brushProperty name="height" value="0.1" units="cm"/>
      <inkml:brushProperty name="color" value="#008C3A"/>
    </inkml:brush>
  </inkml:definitions>
  <inkml:trace contextRef="#ctx0" brushRef="#br0">181 31 2759 0 0,'-14'-15'13576'0'0,"12"14"-13666"0"0,-2 0 285 0 0,1 1 0 0 0,0-1 0 0 0,-1 1 0 0 0,1 0 0 0 0,0 0 0 0 0,0 0 1 0 0,-1 1-1 0 0,1-1 0 0 0,0 1 0 0 0,-1 0 0 0 0,1 0 0 0 0,0 0 0 0 0,0 0 1 0 0,0 0-1 0 0,0 1 0 0 0,0 0 0 0 0,0-1 0 0 0,1 1 0 0 0,-1 0 0 0 0,0 0 1 0 0,1 1-1 0 0,0-1 0 0 0,-1 0 0 0 0,1 1 0 0 0,-3 4 0 0 0,-5 6-41 0 0,0 0 1 0 0,1 1-1 0 0,-11 25 0 0 0,13-24-31 0 0,1 0 0 0 0,1 1-1 0 0,0 0 1 0 0,1 0 0 0 0,1 1 0 0 0,0-1 0 0 0,1 1-1 0 0,1-1 1 0 0,1 1 0 0 0,2 18 0 0 0,-2-29-82 0 0,0 1-1 0 0,1 0 1 0 0,0 0 0 0 0,1-1 0 0 0,0 1 0 0 0,0-1-1 0 0,0 1 1 0 0,0-1 0 0 0,1 0 0 0 0,0 0 0 0 0,1 0-1 0 0,-1 0 1 0 0,1 0 0 0 0,0-1 0 0 0,0 0 0 0 0,1 0 0 0 0,0 0-1 0 0,0 0 1 0 0,0-1 0 0 0,0 0 0 0 0,1 0 0 0 0,0 0-1 0 0,-1-1 1 0 0,1 1 0 0 0,1-2 0 0 0,-1 1 0 0 0,8 2-1 0 0,-7-4-16 0 0,0 0-1 0 0,0 0 0 0 0,0-1 1 0 0,1 0-1 0 0,-1 0 0 0 0,0-1 1 0 0,0 0-1 0 0,0 0 0 0 0,0-1 1 0 0,13-4-1 0 0,69-33 222 0 0,-64 27-260 0 0,-18 9 33 0 0,0-1 1 0 0,-1 0-1 0 0,1 0 0 0 0,-1 0 0 0 0,0-1 0 0 0,0 1 1 0 0,0-2-1 0 0,-1 1 0 0 0,0-1 0 0 0,0 1 0 0 0,0-1 0 0 0,0-1 1 0 0,-1 1-1 0 0,0-1 0 0 0,-1 1 0 0 0,0-1 0 0 0,0 0 1 0 0,3-8-1 0 0,-4 6 21 0 0,-1-1 0 0 0,1 1 0 0 0,-2-1 1 0 0,1 1-1 0 0,-1-1 0 0 0,-1 1 0 0 0,1-1 0 0 0,-2 1 0 0 0,1-1 1 0 0,-1 1-1 0 0,-1 0 0 0 0,0 0 0 0 0,0 0 0 0 0,-5-10 0 0 0,2 6 8 0 0,-1 0 1 0 0,-1 1-1 0 0,0-1 0 0 0,0 2 0 0 0,-1-1 0 0 0,-1 1 0 0 0,-14-14 0 0 0,19 21-89 0 0,1 0 0 0 0,-1 1 0 0 0,1-1 0 0 0,-1 1 0 0 0,-1 0 0 0 0,1 0-1 0 0,0 0 1 0 0,0 1 0 0 0,-1 0 0 0 0,0 0 0 0 0,1 0 0 0 0,-1 0 0 0 0,0 1 0 0 0,0 0 0 0 0,0 1 0 0 0,0-1 0 0 0,0 1 0 0 0,0 0 0 0 0,0 1 0 0 0,-8 1 0 0 0,8 0-2298 0 0</inkml:trace>
</inkml:ink>
</file>

<file path=ppt/ink/ink15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02.390"/>
    </inkml:context>
    <inkml:brush xml:id="br0">
      <inkml:brushProperty name="width" value="0.1" units="cm"/>
      <inkml:brushProperty name="height" value="0.1" units="cm"/>
      <inkml:brushProperty name="color" value="#008C3A"/>
    </inkml:brush>
  </inkml:definitions>
  <inkml:trace contextRef="#ctx0" brushRef="#br0">295 62 919 0 0,'0'0'13575'0'0,"-28"-14"-8678"0"0,-16 3-2946 0 0,30 7-1593 0 0,-1 0 0 0 0,0 1 0 0 0,-19-1 0 0 0,27 3-346 0 0,0 2 0 0 0,1-1 0 0 0,-1 1 1 0 0,1 0-1 0 0,-1 0 0 0 0,1 1 0 0 0,0 0 0 0 0,-1 0 0 0 0,1 0 0 0 0,0 1 0 0 0,-6 3 0 0 0,7-3-12 0 0,1-1-1 0 0,0 1 1 0 0,0 0 0 0 0,0 0-1 0 0,1 0 1 0 0,-1 0 0 0 0,1 1-1 0 0,-1-1 1 0 0,1 1 0 0 0,0 0-1 0 0,1 0 1 0 0,-1 0 0 0 0,1 0-1 0 0,-1 1 1 0 0,1-1 0 0 0,1 1-1 0 0,-1-1 1 0 0,0 1 0 0 0,1 0-1 0 0,0-1 1 0 0,0 1 0 0 0,1 0-1 0 0,-1 0 1 0 0,1 0 0 0 0,0 0-1 0 0,1 0 1 0 0,-1-1 0 0 0,1 1-1 0 0,0 0 1 0 0,0 0 0 0 0,0 0-1 0 0,3 6 1 0 0,-1-3 8 0 0,1 0-1 0 0,-1 0 1 0 0,1-1 0 0 0,1 1 0 0 0,0-1-1 0 0,0 0 1 0 0,0 0 0 0 0,1-1 0 0 0,0 1-1 0 0,0-1 1 0 0,0-1 0 0 0,1 1-1 0 0,0-1 1 0 0,0 0 0 0 0,0-1 0 0 0,1 1-1 0 0,13 5 1 0 0,102 24 444 0 0,-80-24-286 0 0,-1 2 1 0 0,47 20-1 0 0,-84-30-140 0 0,-1 0 0 0 0,1 1 0 0 0,-1 0 0 0 0,0 0 0 0 0,0 0 0 0 0,0 0 0 0 0,0 0 0 0 0,5 8 0 0 0,-7-10-21 0 0,-1 1 0 0 0,1 0 0 0 0,-1 0 0 0 0,0 1 0 0 0,0-1 0 0 0,0 0 0 0 0,0 0 0 0 0,0 0 1 0 0,-1 1-1 0 0,1-1 0 0 0,0 0 0 0 0,-1 1 0 0 0,0-1 0 0 0,0 1 0 0 0,0-1 0 0 0,0 0 0 0 0,0 1 0 0 0,0-1 0 0 0,0 1 0 0 0,-1-1 0 0 0,0 4 0 0 0,-3 1 16 0 0,0 0-1 0 0,0 0 1 0 0,0 0-1 0 0,-1 0 1 0 0,0-1-1 0 0,0 0 1 0 0,0 0 0 0 0,-1 0-1 0 0,0 0 1 0 0,0-1-1 0 0,-1 0 1 0 0,1-1-1 0 0,-1 0 1 0 0,0 1-1 0 0,0-2 1 0 0,-1 1-1 0 0,-11 3 1 0 0,9-3 5 0 0,0-1 0 0 0,0 0 0 0 0,-1 0 0 0 0,1-1 1 0 0,-1 0-1 0 0,0-1 0 0 0,1 0 0 0 0,-1-1 0 0 0,0 0 0 0 0,0-1 0 0 0,1 0 0 0 0,-21-5 0 0 0,26 5-22 0 0,0-1 0 0 0,1 0 0 0 0,-1 0 0 0 0,0-1 0 0 0,1 1 0 0 0,-1-1 0 0 0,1 0-1 0 0,0 0 1 0 0,0-1 0 0 0,0 1 0 0 0,0-1 0 0 0,0 0 0 0 0,1 0 0 0 0,0 0 0 0 0,0 0 0 0 0,0 0-1 0 0,0-1 1 0 0,1 0 0 0 0,0 1 0 0 0,-1-1 0 0 0,2 0 0 0 0,-1 0 0 0 0,1 0 0 0 0,-2-6-1 0 0,3 5-25 0 0,-1-1 0 0 0,1 0 0 0 0,0 0 0 0 0,1 0 0 0 0,0 0 0 0 0,0 1 0 0 0,0-1-1 0 0,1 0 1 0 0,0 1 0 0 0,0-1 0 0 0,0 1 0 0 0,1 0 0 0 0,0-1 0 0 0,1 1-1 0 0,-1 1 1 0 0,1-1 0 0 0,9-10 0 0 0,11-9-158 0 0,2 2-1 0 0,54-39 0 0 0,-55 44 149 0 0,0-1 0 0 0,-2 0-1 0 0,0-2 1 0 0,24-28-1 0 0,-43 44 34 0 0,-2 3 0 0 0,-1 0 0 0 0,1 0 0 0 0,-1-1 0 0 0,1 1 0 0 0,-1 0 0 0 0,0 0 0 0 0,0-1 0 0 0,0 1 0 0 0,0-1 0 0 0,-1 1 0 0 0,1-1 0 0 0,-1 1 0 0 0,1-4 0 0 0,-1 3 22 0 0,1 0-1 0 0,-1 0 1 0 0,0 0 0 0 0,-1 0 0 0 0,1 1-1 0 0,0-1 1 0 0,-1 0 0 0 0,1 0 0 0 0,-1 0-1 0 0,0 1 1 0 0,0-1 0 0 0,0 0 0 0 0,-1 1-1 0 0,1-1 1 0 0,0 1 0 0 0,-1 0 0 0 0,0-1-1 0 0,1 1 1 0 0,-1 0 0 0 0,0 0 0 0 0,0 0-1 0 0,-1 0 1 0 0,1 0 0 0 0,0 0 0 0 0,0 1-1 0 0,-1-1 1 0 0,1 1 0 0 0,-1 0 0 0 0,-5-2-1 0 0,0-1 3 0 0,-1 0 0 0 0,0 1 0 0 0,0 1 0 0 0,-1-1 0 0 0,1 1-1 0 0,0 1 1 0 0,-15-1 0 0 0,20 2-162 0 0,-1 0 0 0 0,0 1 1 0 0,1 0-1 0 0,0-1 0 0 0,-1 1 0 0 0,1 1 0 0 0,0-1 0 0 0,-1 1 0 0 0,1 0 1 0 0,0 0-1 0 0,0 0 0 0 0,0 0 0 0 0,0 0 0 0 0,1 1 0 0 0,-1 0 0 0 0,-3 4 0 0 0</inkml:trace>
</inkml:ink>
</file>

<file path=ppt/ink/ink15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10.790"/>
    </inkml:context>
    <inkml:brush xml:id="br0">
      <inkml:brushProperty name="width" value="0.1" units="cm"/>
      <inkml:brushProperty name="height" value="0.1" units="cm"/>
      <inkml:brushProperty name="color" value="#008C3A"/>
    </inkml:brush>
  </inkml:definitions>
  <inkml:trace contextRef="#ctx0" brushRef="#br0">316 49 3679 0 0,'30'-32'15332'0'0,"-34"30"-15198"0"0,1 0 0 0 0,-1 0 0 0 0,0 0 0 0 0,0 1 0 0 0,0-1 0 0 0,0 1 0 0 0,0 0-1 0 0,0 0 1 0 0,0 0 0 0 0,0 1 0 0 0,0-1 0 0 0,0 1 0 0 0,0 0 0 0 0,-1 0 0 0 0,1 0 0 0 0,-5 2 0 0 0,-3-1-70 0 0,1 1-1 0 0,-1 0 1 0 0,0 1 0 0 0,-18 7 0 0 0,19-5-35 0 0,0 1-1 0 0,1 1 0 0 0,0 0 1 0 0,0 0-1 0 0,0 1 0 0 0,1 0 1 0 0,0 0-1 0 0,1 1 0 0 0,0 1 1 0 0,0-1-1 0 0,1 1 0 0 0,0 0 1 0 0,1 1-1 0 0,-6 12 0 0 0,0 3 9 0 0,2 0 1 0 0,1 0-1 0 0,1 1 0 0 0,1 1 0 0 0,-4 30 0 0 0,10-53-37 0 0,0 0 0 0 0,1-1 1 0 0,0 1-1 0 0,0-1 0 0 0,0 1 0 0 0,0 0 0 0 0,1-1 0 0 0,0 1 0 0 0,0-1 0 0 0,0 1 0 0 0,0-1 1 0 0,1 1-1 0 0,0-1 0 0 0,-1 0 0 0 0,2 0 0 0 0,-1 0 0 0 0,5 7 0 0 0,-2-6 5 0 0,0 0-1 0 0,0 0 1 0 0,0-1 0 0 0,1 0-1 0 0,0 0 1 0 0,-1 0 0 0 0,1-1-1 0 0,0 0 1 0 0,1 0-1 0 0,12 4 1 0 0,2-2 36 0 0,1 0-1 0 0,0-2 1 0 0,0 0 0 0 0,0-2-1 0 0,0 0 1 0 0,35-4-1 0 0,-48 3-15 0 0,0-1 0 0 0,-1-1-1 0 0,1 1 1 0 0,0-1-1 0 0,-1-1 1 0 0,1 0 0 0 0,-1 0-1 0 0,0-1 1 0 0,0 1-1 0 0,12-10 1 0 0,-15 10-11 0 0,-1-1-1 0 0,0 0 1 0 0,0 0 0 0 0,0-1 0 0 0,-1 1 0 0 0,1-1-1 0 0,-1 0 1 0 0,0 0 0 0 0,-1 0 0 0 0,1 0 0 0 0,-1 0-1 0 0,0-1 1 0 0,0 1 0 0 0,0-1 0 0 0,-1 1 0 0 0,0-1-1 0 0,1-8 1 0 0,1-19 108 0 0,-2-1 1 0 0,-1 1-1 0 0,-1-1 0 0 0,-2 1 1 0 0,-2 0-1 0 0,-12-50 0 0 0,16 80-95 0 0,0 0 0 0 0,0 0 0 0 0,0 0 1 0 0,0 0-1 0 0,-1 0 0 0 0,1 1 0 0 0,-1-1 0 0 0,0 0 0 0 0,1 1 0 0 0,-1-1 0 0 0,-1 1 0 0 0,1 0 0 0 0,0 0 1 0 0,0 0-1 0 0,-1 0 0 0 0,1 0 0 0 0,-1 0 0 0 0,0 1 0 0 0,0-1 0 0 0,1 1 0 0 0,-1 0 0 0 0,0-1 0 0 0,-5 0 1 0 0,0 1-484 0 0,1 0 1 0 0,-1 1-1 0 0,0 0 0 0 0,1 0 1 0 0,-1 0-1 0 0,1 1 1 0 0,-1 0-1 0 0,-11 4 1 0 0</inkml:trace>
</inkml:ink>
</file>

<file path=ppt/ink/ink15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11.164"/>
    </inkml:context>
    <inkml:brush xml:id="br0">
      <inkml:brushProperty name="width" value="0.1" units="cm"/>
      <inkml:brushProperty name="height" value="0.1" units="cm"/>
      <inkml:brushProperty name="color" value="#008C3A"/>
    </inkml:brush>
  </inkml:definitions>
  <inkml:trace contextRef="#ctx0" brushRef="#br0">1 0 16183 0 0,'0'0'2248'0'0</inkml:trace>
</inkml:ink>
</file>

<file path=ppt/ink/ink15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11.996"/>
    </inkml:context>
    <inkml:brush xml:id="br0">
      <inkml:brushProperty name="width" value="0.1" units="cm"/>
      <inkml:brushProperty name="height" value="0.1" units="cm"/>
      <inkml:brushProperty name="color" value="#008C3A"/>
    </inkml:brush>
  </inkml:definitions>
  <inkml:trace contextRef="#ctx0" brushRef="#br0">5 183 3679 0 0,'0'0'284'0'0,"2"-19"6733"0"0,2-4-4030 0 0,-4 21-2829 0 0,1 0-1 0 0,-1 0 1 0 0,0 0-1 0 0,0 0 1 0 0,0 0-1 0 0,-1 0 1 0 0,1 0-1 0 0,0 0 1 0 0,-1 0-1 0 0,1 0 0 0 0,-1 0 1 0 0,0 1-1 0 0,-1-4 1 0 0,2 4-101 0 0,-1 0 0 0 0,0 0 1 0 0,1-1-1 0 0,-1 1 0 0 0,1 0 0 0 0,-1 0 0 0 0,1-1 1 0 0,0 1-1 0 0,-1 0 0 0 0,1 0 0 0 0,0-1 0 0 0,0 1 1 0 0,0 0-1 0 0,0-1 0 0 0,0 1 0 0 0,0 0 0 0 0,0-1 1 0 0,1 1-1 0 0,-1 0 0 0 0,0-1 0 0 0,1 1 1 0 0,-1 0-1 0 0,1 0 0 0 0,0 0 0 0 0,-1-1 0 0 0,1 1 1 0 0,0 0-1 0 0,-1 0 0 0 0,1 0 0 0 0,0 0 0 0 0,0 0 1 0 0,0 0-1 0 0,0 0 0 0 0,0 1 0 0 0,0-1 0 0 0,0 0 1 0 0,3-1-1 0 0,25-26 953 0 0,-25 23-806 0 0,0 1 1 0 0,1 0-1 0 0,-1 0 1 0 0,1 0-1 0 0,0 0 0 0 0,0 0 1 0 0,8-3-1 0 0,-12 6-184 0 0,0 1 0 0 0,1 0 0 0 0,-1 0 0 0 0,0-1 0 0 0,1 1 0 0 0,-1 0 0 0 0,0 0 0 0 0,1 1 0 0 0,-1-1 0 0 0,0 0 0 0 0,0 0 0 0 0,1 1 0 0 0,-1-1 0 0 0,0 0 0 0 0,1 1 0 0 0,-1 0 0 0 0,0-1 0 0 0,0 1 0 0 0,0 0 0 0 0,0-1 0 0 0,0 1 0 0 0,0 0 0 0 0,0 0 0 0 0,0 0 0 0 0,0 0 0 0 0,0 0 0 0 0,0 0 0 0 0,0 0 0 0 0,-1 0 0 0 0,1 0 0 0 0,0 0 0 0 0,-1 1 0 0 0,1-1 0 0 0,0 3 0 0 0,1 1-5 0 0,0 0 0 0 0,0 1 0 0 0,0-1 0 0 0,0 1 0 0 0,-1 0 0 0 0,1 7 1 0 0,-2 21 22 0 0,0 0 1 0 0,-3 0 0 0 0,-1-1-1 0 0,-1 1 1 0 0,-1-1-1 0 0,-2 0 1 0 0,-2 0 0 0 0,-1-1-1 0 0,-28 56 1 0 0,41-88-15 0 0,-1 1 1 0 0,0-1-1 0 0,1 0 0 0 0,-1 1 1 0 0,0-1-1 0 0,1 0 0 0 0,-1 0 1 0 0,0 0-1 0 0,1 0 0 0 0,-1 0 1 0 0,0 0-1 0 0,1 0 0 0 0,-1 0 1 0 0,0-1-1 0 0,1 1 0 0 0,-1 0 1 0 0,0-1-1 0 0,0 1 0 0 0,2-2 1 0 0,37-8-53 0 0,-16 5 108 0 0,0 0-1 0 0,0 2 1 0 0,0 1 0 0 0,1 1-1 0 0,-1 1 1 0 0,1 1 0 0 0,-1 1 0 0 0,1 2-1 0 0,45 11 1 0 0,-39 0 1019 0 0,-27-13-1445 0 0,1 1 1 0 0,-1-1 0 0 0,1 0-1 0 0,-1 0 1 0 0,1-1 0 0 0,7 3-1 0 0,-2-3-903 0 0</inkml:trace>
</inkml:ink>
</file>

<file path=ppt/ink/ink15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12.982"/>
    </inkml:context>
    <inkml:brush xml:id="br0">
      <inkml:brushProperty name="width" value="0.1" units="cm"/>
      <inkml:brushProperty name="height" value="0.1" units="cm"/>
      <inkml:brushProperty name="color" value="#008C3A"/>
    </inkml:brush>
  </inkml:definitions>
  <inkml:trace contextRef="#ctx0" brushRef="#br0">419 56 5527 0 0,'-9'-7'7512'0'0,"-11"-9"-5052"0"0,6 11-1845 0 0,-2 0 0 0 0,1 0-1 0 0,0 2 1 0 0,-1 0 0 0 0,0 0-1 0 0,-27 0 1 0 0,3 3-97 0 0,-59 7 0 0 0,90-6-432 0 0,1 1 1 0 0,0-1-1 0 0,-1 1 1 0 0,1 1-1 0 0,0 0 1 0 0,1 0-1 0 0,-1 1 1 0 0,1-1-1 0 0,-14 10 1 0 0,19-11-78 0 0,0-1 0 0 0,1 1-1 0 0,-1-1 1 0 0,0 1 0 0 0,1 0 0 0 0,-1-1 0 0 0,1 1 0 0 0,0 0-1 0 0,0 0 1 0 0,0 0 0 0 0,-1 0 0 0 0,2 0 0 0 0,-1 0 0 0 0,0 0 0 0 0,0 1-1 0 0,1-1 1 0 0,-1 0 0 0 0,1 0 0 0 0,0 1 0 0 0,0-1 0 0 0,0 0 0 0 0,0 1-1 0 0,0-1 1 0 0,0 0 0 0 0,0 0 0 0 0,1 1 0 0 0,-1-1 0 0 0,1 0 0 0 0,0 0-1 0 0,0 0 1 0 0,-1 0 0 0 0,1 0 0 0 0,1 0 0 0 0,-1 0 0 0 0,0 0 0 0 0,0 0-1 0 0,1 0 1 0 0,-1 0 0 0 0,1-1 0 0 0,3 4 0 0 0,3 1 1 0 0,1 1 0 0 0,0-2 0 0 0,0 1 1 0 0,0-1-1 0 0,1 0 0 0 0,0-1 0 0 0,0 0 0 0 0,0-1 1 0 0,0 0-1 0 0,20 3 0 0 0,14 6 7 0 0,-7 0 49 0 0,-2 1-1 0 0,41 21 1 0 0,-63-27 26 0 0,0 1 1 0 0,-1 0-1 0 0,0 1 0 0 0,-1 0 1 0 0,0 1-1 0 0,0 0 0 0 0,-1 1 1 0 0,16 21-1 0 0,-21-26-42 0 0,-1 0 1 0 0,1 1-1 0 0,-1-1 0 0 0,-1 1 0 0 0,1 0 1 0 0,-1 0-1 0 0,4 14 0 0 0,-7-18-34 0 0,0 0 0 0 0,0 1 0 0 0,0-1 0 0 0,0 0 0 0 0,-1 0 0 0 0,1 1 0 0 0,-1-1-1 0 0,0 0 1 0 0,0 0 0 0 0,0 0 0 0 0,0 0 0 0 0,-1 0 0 0 0,1 0 0 0 0,-1 0 0 0 0,0 0 0 0 0,0 0 0 0 0,0-1 0 0 0,0 1-1 0 0,0-1 1 0 0,-1 0 0 0 0,-2 3 0 0 0,-6 4-4 0 0,1 0 0 0 0,-2-1 0 0 0,1 0 0 0 0,-1-1 0 0 0,0-1 0 0 0,-1 0 0 0 0,1 0 0 0 0,-1-1 0 0 0,0-1 0 0 0,-25 6 0 0 0,25-8-2 0 0,1 0 0 0 0,0 0 1 0 0,-1-1-1 0 0,1 0 0 0 0,-1-1 0 0 0,1-1 0 0 0,-1 0 0 0 0,1-1 1 0 0,0 0-1 0 0,-1-1 0 0 0,1 0 0 0 0,-14-6 0 0 0,24 8-18 0 0,0 0 0 0 0,0 0 1 0 0,0 0-1 0 0,0 0 0 0 0,0 0 0 0 0,0-1 0 0 0,0 1 0 0 0,0-1 0 0 0,0 1 1 0 0,1-1-1 0 0,-1 0 0 0 0,0 1 0 0 0,1-1 0 0 0,0 0 0 0 0,-1 0 1 0 0,1 0-1 0 0,0 0 0 0 0,0 0 0 0 0,0 0 0 0 0,0-1 0 0 0,1 1 0 0 0,-1 0 1 0 0,1 0-1 0 0,-1-1 0 0 0,1 1 0 0 0,0 0 0 0 0,-1-1 0 0 0,1 1 1 0 0,1 0-1 0 0,-1-1 0 0 0,0 1 0 0 0,0 0 0 0 0,1-1 0 0 0,0 1 0 0 0,-1 0 1 0 0,1 0-1 0 0,0-1 0 0 0,0 1 0 0 0,0 0 0 0 0,0 0 0 0 0,2-2 0 0 0,2-5-33 0 0,1 1-1 0 0,0 0 0 0 0,0 0 1 0 0,1 1-1 0 0,0 0 0 0 0,0 0 0 0 0,0 0 1 0 0,11-6-1 0 0,12-6-80 0 0,-1-2 1 0 0,-1 0-1 0 0,-1-2 1 0 0,-1-1-1 0 0,-1-1 1 0 0,-1-1 0 0 0,-1-1-1 0 0,-2-1 1 0 0,20-33-1 0 0,-27 40 135 0 0,11-19-44 0 0,-24 39 45 0 0,0-1-1 0 0,0 0 1 0 0,0 0-1 0 0,-1 0 1 0 0,1 0-1 0 0,-1 0 1 0 0,1-1-1 0 0,-1 1 0 0 0,0 0 1 0 0,1 0-1 0 0,-1 0 1 0 0,0 0-1 0 0,-1 0 1 0 0,1-1-1 0 0,0 1 0 0 0,-2-4 1 0 0,1 4 57 0 0,-1 0 1 0 0,1 0-1 0 0,-1 0 0 0 0,0 1 1 0 0,0-1-1 0 0,0 0 0 0 0,0 1 1 0 0,0-1-1 0 0,0 1 1 0 0,0-1-1 0 0,0 1 0 0 0,-1 0 1 0 0,1 0-1 0 0,-1 0 0 0 0,1 1 1 0 0,0-1-1 0 0,-1 0 1 0 0,0 1-1 0 0,1 0 0 0 0,-1-1 1 0 0,-4 1-1 0 0,-10-3 21 0 0,16 3-50 0 0</inkml:trace>
</inkml:ink>
</file>

<file path=ppt/ink/ink15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19.837"/>
    </inkml:context>
    <inkml:brush xml:id="br0">
      <inkml:brushProperty name="width" value="0.1" units="cm"/>
      <inkml:brushProperty name="height" value="0.1" units="cm"/>
      <inkml:brushProperty name="color" value="#008C3A"/>
    </inkml:brush>
  </inkml:definitions>
  <inkml:trace contextRef="#ctx0" brushRef="#br0">203 29 5527 0 0,'0'0'9551'0'0,"-10"-21"-4366"0"0,8 20-5081 0 0,1 0 1 0 0,-1 0-1 0 0,1 1 0 0 0,0-1 0 0 0,-1 0 1 0 0,0 1-1 0 0,1-1 0 0 0,-1 1 0 0 0,1-1 1 0 0,-1 1-1 0 0,0 0 0 0 0,1-1 1 0 0,-1 1-1 0 0,0 0 0 0 0,1 0 0 0 0,-1 1 1 0 0,0-1-1 0 0,1 0 0 0 0,-1 0 0 0 0,0 1 1 0 0,1-1-1 0 0,-3 2 0 0 0,0 0-24 0 0,-1 0 1 0 0,2 1-1 0 0,-1-1 1 0 0,0 1-1 0 0,1 0 0 0 0,-1 0 1 0 0,1 0-1 0 0,-4 5 1 0 0,-4 5-38 0 0,2 1 1 0 0,0 0 0 0 0,-12 24-1 0 0,9-14-8 0 0,0 2 1 0 0,2-1-1 0 0,1 2 0 0 0,-9 41 0 0 0,16-62-30 0 0,1 0 1 0 0,0 0-1 0 0,0 1 0 0 0,1-1 1 0 0,0 0-1 0 0,0 0 0 0 0,0 1 1 0 0,1-1-1 0 0,0 0 0 0 0,0 0 1 0 0,1 0-1 0 0,0 0 0 0 0,0 0 1 0 0,0 0-1 0 0,0 0 0 0 0,1 0 1 0 0,0-1-1 0 0,1 0 0 0 0,-1 1 1 0 0,1-1-1 0 0,0 0 0 0 0,0-1 1 0 0,0 1-1 0 0,1-1 0 0 0,0 0 1 0 0,5 4-1 0 0,2 0 11 0 0,0 0-1 0 0,1-1 1 0 0,-1-1-1 0 0,1 0 1 0 0,1 0 0 0 0,-1-2-1 0 0,15 4 1 0 0,-23-7-10 0 0,0 0 0 0 0,0-1 0 0 0,0 1 0 0 0,0-1 0 0 0,0-1 0 0 0,0 1 0 0 0,0-1 0 0 0,0 1 0 0 0,0-1 0 0 0,0-1 0 0 0,-1 1 0 0 0,1-1 0 0 0,0 0 0 0 0,-1 0 0 0 0,1 0 0 0 0,-1-1 0 0 0,0 1 0 0 0,1-1 0 0 0,-1 0 0 0 0,-1 0 0 0 0,1-1 0 0 0,0 1 0 0 0,4-6 0 0 0,-3 1 19 0 0,1-1-1 0 0,-1 0 0 0 0,0 0 0 0 0,-1-1 0 0 0,0 1 0 0 0,0-1 0 0 0,-1 0 0 0 0,-1 1 1 0 0,1-2-1 0 0,-2 1 0 0 0,1 0 0 0 0,-1 0 0 0 0,-1 0 0 0 0,0-1 0 0 0,-2-12 1 0 0,0-2 47 0 0,-1 0 0 0 0,-2 0 0 0 0,0 0 0 0 0,-2 1 0 0 0,-11-28 0 0 0,18 50-23 0 0,-1-1 0 0 0,0 1 1 0 0,0-1-1 0 0,0 1 0 0 0,-1-1 0 0 0,1 1 0 0 0,-1 0 1 0 0,1 0-1 0 0,-1 0 0 0 0,0-1 0 0 0,1 2 0 0 0,-1-1 1 0 0,0 0-1 0 0,-1 0 0 0 0,-2-2 0 0 0,-19-1-973 0 0,1 5-3254 0 0,17 0 2568 0 0</inkml:trace>
</inkml:ink>
</file>

<file path=ppt/ink/ink15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20.203"/>
    </inkml:context>
    <inkml:brush xml:id="br0">
      <inkml:brushProperty name="width" value="0.1" units="cm"/>
      <inkml:brushProperty name="height" value="0.1" units="cm"/>
      <inkml:brushProperty name="color" value="#008C3A"/>
    </inkml:brush>
  </inkml:definitions>
  <inkml:trace contextRef="#ctx0" brushRef="#br0">19 1 9215 0 0,'-12'20'9952'0'0,"9"-15"-9352"0"0,1 0-56 0 0,0 0 0 0 0,2 0-1400 0 0,2 1 304 0 0</inkml:trace>
</inkml:ink>
</file>

<file path=ppt/ink/ink15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20.604"/>
    </inkml:context>
    <inkml:brush xml:id="br0">
      <inkml:brushProperty name="width" value="0.1" units="cm"/>
      <inkml:brushProperty name="height" value="0.1" units="cm"/>
      <inkml:brushProperty name="color" value="#008C3A"/>
    </inkml:brush>
  </inkml:definitions>
  <inkml:trace contextRef="#ctx0" brushRef="#br0">34 39 11863 0 0,'0'0'1075'0'0,"0"-13"-291"0"0,-2-12 4956 0 0,0 34-1919 0 0,-7 37-2948 0 0,-1 26-653 0 0,3 0 0 0 0,4 0 0 0 0,3 1-1 0 0,9 75 1 0 0,-1-114-311 0 0,-7-33 81 0 0,-1 0 0 0 0,1 0 1 0 0,-1-1-1 0 0,1 1 0 0 0,0 0 0 0 0,-1-1 0 0 0,1 1 1 0 0,0 0-1 0 0,0-1 0 0 0,0 1 0 0 0,-1-1 1 0 0,1 1-1 0 0,0-1 0 0 0,0 0 0 0 0,0 1 1 0 0,0-1-1 0 0,0 0 0 0 0,0 1 0 0 0,0-1 1 0 0,0 0-1 0 0,-1 0 0 0 0,1 0 0 0 0,0 0 1 0 0,0 0-1 0 0,0 0 0 0 0,0 0 0 0 0,0 0 1 0 0,0-1-1 0 0,0 1 0 0 0,0 0 0 0 0,0 0 0 0 0,0-1 1 0 0,0 1-1 0 0,0-1 0 0 0,1 0 0 0 0,17-8-2701 0 0</inkml:trace>
</inkml:ink>
</file>

<file path=ppt/ink/ink15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21.109"/>
    </inkml:context>
    <inkml:brush xml:id="br0">
      <inkml:brushProperty name="width" value="0.1" units="cm"/>
      <inkml:brushProperty name="height" value="0.1" units="cm"/>
      <inkml:brushProperty name="color" value="#008C3A"/>
    </inkml:brush>
  </inkml:definitions>
  <inkml:trace contextRef="#ctx0" brushRef="#br0">158 0 9215 0 0,'0'0'4304'0'0,"-30"15"382"0"0,21-8-4488 0 0,1 1 1 0 0,-1 0 0 0 0,1 0 0 0 0,1 1 0 0 0,-1 0 0 0 0,2 0 0 0 0,-1 1 0 0 0,1 0 0 0 0,1 0 0 0 0,-1 1 0 0 0,-4 16 0 0 0,1-3 26 0 0,1 1 1 0 0,2-1-1 0 0,0 1 1 0 0,-2 30-1 0 0,8-52-206 0 0,-1-1 0 0 0,1 0 0 0 0,0 0 0 0 0,0 0 0 0 0,0 1 0 0 0,0-1 0 0 0,0 0 0 0 0,0 0 0 0 0,1 0 0 0 0,-1 1 0 0 0,1-1 0 0 0,-1 0 0 0 0,1 0 0 0 0,0 0 0 0 0,0 0 0 0 0,0 0 0 0 0,0 0 0 0 0,0 0 0 0 0,0 0 0 0 0,0 0 0 0 0,1-1 0 0 0,-1 1 0 0 0,1 0 0 0 0,0-1 0 0 0,-1 1 1 0 0,1-1-1 0 0,0 0 0 0 0,0 0 0 0 0,0 1 0 0 0,-1-1 0 0 0,1 0 0 0 0,1-1 0 0 0,2 2 0 0 0,6 0 77 0 0,0 0 0 0 0,-1-1 0 0 0,1-1 0 0 0,0 0 0 0 0,20-2 0 0 0,1 0 1 0 0,74 4 314 0 0,-69 0-164 0 0,0-1 0 0 0,1-2 1 0 0,38-6-1 0 0,-43-3-351 0 0,20-5 628 0 0,-51 15-731 0 0,0 0 0 0 0,0-1 0 0 0,0 1 1 0 0,0 0-1 0 0,0 0 0 0 0,0 1 0 0 0,0-1 1 0 0,1 0-1 0 0,-1 1 0 0 0,0-1 0 0 0,0 1 0 0 0,-1-1 1 0 0,1 1-1 0 0,0 0 0 0 0,0 0 0 0 0,0 0 1 0 0,0 0-1 0 0,-1 0 0 0 0,1 1 0 0 0,0-1 1 0 0,1 2-1 0 0,0 2-1576 0 0</inkml:trace>
</inkml:ink>
</file>

<file path=ppt/ink/ink1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4"/>
    </inkml:context>
    <inkml:brush xml:id="br0">
      <inkml:brushProperty name="width" value="0.1" units="cm"/>
      <inkml:brushProperty name="height" value="0.1" units="cm"/>
      <inkml:brushProperty name="color" value="#004F8B"/>
    </inkml:brush>
  </inkml:definitions>
  <inkml:trace contextRef="#ctx0" brushRef="#br0">73 0 5527 0 0,'0'0'12471'0'0,"-10"34"-9527"0"0,-18 45-1670 0 0,21-64-1281 0 0,1 0 0 0 0,1 1 1 0 0,0 0-1 0 0,1 0 0 0 0,-2 18 0 0 0,5-33-142 0 0,1 0 1 0 0,0-1-1 0 0,0 1 0 0 0,0 0 0 0 0,0 0 1 0 0,0 0-1 0 0,0 0 0 0 0,0 0 0 0 0,0 0 1 0 0,0 0-1 0 0,0 0 0 0 0,0 0 0 0 0,0 0 1 0 0,1 0-1 0 0,-1 0 0 0 0,0 0 0 0 0,1 0 1 0 0,-1 0-1 0 0,1 0 0 0 0,-1-1 0 0 0,1 1 1 0 0,0 0-1 0 0,-1 0 0 0 0,1-1 0 0 0,0 1 1 0 0,-1 0-1 0 0,1-1 0 0 0,0 1 0 0 0,1 0 1 0 0</inkml:trace>
</inkml:ink>
</file>

<file path=ppt/ink/ink15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21.478"/>
    </inkml:context>
    <inkml:brush xml:id="br0">
      <inkml:brushProperty name="width" value="0.1" units="cm"/>
      <inkml:brushProperty name="height" value="0.1" units="cm"/>
      <inkml:brushProperty name="color" value="#008C3A"/>
    </inkml:brush>
  </inkml:definitions>
  <inkml:trace contextRef="#ctx0" brushRef="#br0">181 0 8287 0 0,'0'0'639'0'0,"-20"28"1125"0"0,-19 51 4731 0 0,-7 49-3081 0 0,13-33-1249 0 0,23-71-1788 0 0,2 1 0 0 0,0 0 0 0 0,-7 48 0 0 0,14-63-630 0 0,0-1 0 0 0,1 0 0 0 0,0 0 0 0 0,1 1 1 0 0,0-1-1 0 0,1 0 0 0 0,-1 0 0 0 0,2 0 0 0 0,-1 0 0 0 0,1 0 1 0 0,1-1-1 0 0,-1 1 0 0 0,2-1 0 0 0,7 12 0 0 0,-3-7-1363 0 0</inkml:trace>
</inkml:ink>
</file>

<file path=ppt/ink/ink15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05.247"/>
    </inkml:context>
    <inkml:brush xml:id="br0">
      <inkml:brushProperty name="width" value="0.1" units="cm"/>
      <inkml:brushProperty name="height" value="0.1" units="cm"/>
      <inkml:brushProperty name="color" value="#004F8B"/>
    </inkml:brush>
  </inkml:definitions>
  <inkml:trace contextRef="#ctx0" brushRef="#br0">53 261 1375 0 0,'0'0'1724'0'0,"-3"-21"348"0"0,2 16-1988 0 0,10-99 5140 0 0,-7 68-3863 0 0,-1 24-319 0 0,-1-1-1 0 0,0 1 0 0 0,0-1 1 0 0,-1 1-1 0 0,-4-21 1 0 0,2 42 1589 0 0,-7 33-1972 0 0,-8 59-39 0 0,10-70-598 0 0,2 0 0 0 0,2 1-1 0 0,1-1 1 0 0,1 1 0 0 0,1 0-1 0 0,5 33 1 0 0,-4-63-22 0 0,1 1 1 0 0,0-1-1 0 0,0 1 0 0 0,0-1 1 0 0,0 0-1 0 0,0 0 0 0 0,0 1 0 0 0,1-1 1 0 0,-1 0-1 0 0,1 0 0 0 0,0 0 0 0 0,-1 0 1 0 0,1 0-1 0 0,0-1 0 0 0,0 1 0 0 0,0-1 1 0 0,0 1-1 0 0,0-1 0 0 0,1 0 1 0 0,-1 1-1 0 0,0-1 0 0 0,1 0 0 0 0,-1-1 1 0 0,0 1-1 0 0,1 0 0 0 0,-1-1 0 0 0,1 1 1 0 0,0-1-1 0 0,-1 0 0 0 0,1 0 0 0 0,3 0 1 0 0,13 0 48 0 0,0-1 1 0 0,0-1-1 0 0,26-5 1 0 0,-13 2 79 0 0,211-12 1095 0 0,-213 26-1865 0 0,-16-3-1352 0 0</inkml:trace>
</inkml:ink>
</file>

<file path=ppt/ink/ink15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05.606"/>
    </inkml:context>
    <inkml:brush xml:id="br0">
      <inkml:brushProperty name="width" value="0.1" units="cm"/>
      <inkml:brushProperty name="height" value="0.1" units="cm"/>
      <inkml:brushProperty name="color" value="#004F8B"/>
    </inkml:brush>
  </inkml:definitions>
  <inkml:trace contextRef="#ctx0" brushRef="#br0">78 1 6911 0 0,'0'0'2023'0'0,"0"33"4182"0"0,-17 19-3815 0 0,1-6-1645 0 0,3 0-1 0 0,1 0 1 0 0,-5 52 0 0 0,16-85-745 0 0,0-1 0 0 0,0 0 1 0 0,1 1-1 0 0,1-1 0 0 0,0 1 1 0 0,1-1-1 0 0,0 0 1 0 0,1 0-1 0 0,0 0 0 0 0,1 0 1 0 0,0 0-1 0 0,1-1 0 0 0,1 0 1 0 0,-1 0-1 0 0,2 0 0 0 0,14 19 1 0 0,-19-28-76 0 0,0 0-1 0 0,-1 0 1 0 0,1 0 0 0 0,0 0 0 0 0,0 0 0 0 0,1-1-1 0 0,-1 1 1 0 0,0-1 0 0 0,0 1 0 0 0,1-1-1 0 0,3 1 1 0 0,9-4-2833 0 0,-8-2 1292 0 0</inkml:trace>
</inkml:ink>
</file>

<file path=ppt/ink/ink15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06.417"/>
    </inkml:context>
    <inkml:brush xml:id="br0">
      <inkml:brushProperty name="width" value="0.1" units="cm"/>
      <inkml:brushProperty name="height" value="0.1" units="cm"/>
      <inkml:brushProperty name="color" value="#004F8B"/>
    </inkml:brush>
  </inkml:definitions>
  <inkml:trace contextRef="#ctx0" brushRef="#br0">352 184 3679 0 0,'0'-5'218'0'0,"-4"-79"10375"0"0,-9 36-4409 0 0,-3 20-5619 0 0,14 26-474 0 0,-1 0 0 0 0,1 0 0 0 0,0 1 0 0 0,0-1 0 0 0,-1 1 0 0 0,1 0-1 0 0,-1-1 1 0 0,1 1 0 0 0,-1 0 0 0 0,1 1 0 0 0,-1-1 0 0 0,0 0 0 0 0,1 1 0 0 0,-1-1 0 0 0,0 1-1 0 0,0 0 1 0 0,1 0 0 0 0,-1 0 0 0 0,0 0 0 0 0,0 1 0 0 0,1-1 0 0 0,-1 1 0 0 0,0-1 0 0 0,-2 2-1 0 0,-4 0-21 0 0,1 1-1 0 0,-1 0 0 0 0,1 1 1 0 0,0-1-1 0 0,0 2 0 0 0,-9 5 1 0 0,-3 4-42 0 0,2 1 0 0 0,0 1 1 0 0,0 0-1 0 0,2 1 0 0 0,0 1 1 0 0,1 1-1 0 0,1 0 0 0 0,0 1 1 0 0,-15 33-1 0 0,28-51-27 0 0,0 0 0 0 0,0 1 0 0 0,0 0 0 0 0,0-1 0 0 0,1 1 0 0 0,-1-1 0 0 0,1 1 0 0 0,0 0 0 0 0,-1-1 0 0 0,1 1 0 0 0,1 0 0 0 0,-1-1 0 0 0,0 1 0 0 0,1 0 0 0 0,-1-1 0 0 0,1 1 0 0 0,0 0 0 0 0,0-1 0 0 0,0 1 0 0 0,0-1 0 0 0,3 5 0 0 0,-1-3 0 0 0,0-1 0 0 0,1 1 0 0 0,-1-1 0 0 0,1 1 0 0 0,0-1 0 0 0,0 0 0 0 0,0-1 0 0 0,0 1 0 0 0,1-1 0 0 0,-1 0 0 0 0,6 2 0 0 0,5 2 0 0 0,1-2 0 0 0,-1 0 0 0 0,1-1 0 0 0,0-1 0 0 0,-1 0 0 0 0,27-1 0 0 0,-38-1 4 0 0,1 0-1 0 0,0 0 1 0 0,-1 0-1 0 0,1-1 1 0 0,0 0-1 0 0,-1 0 1 0 0,1 0-1 0 0,-1-1 1 0 0,0 1-1 0 0,1-1 1 0 0,-1 0-1 0 0,0 0 1 0 0,0-1-1 0 0,0 1 0 0 0,0-1 1 0 0,-1 0-1 0 0,1 0 1 0 0,-1 0-1 0 0,1-1 1 0 0,-1 1-1 0 0,0-1 1 0 0,-1 1-1 0 0,1-1 1 0 0,-1 0-1 0 0,1 0 1 0 0,-1 0-1 0 0,3-8 1 0 0,-1-5 21 0 0,0-1 0 0 0,-1 1 1 0 0,-1-1-1 0 0,-1 0 0 0 0,-1-33 1 0 0,0 31-12 0 0,-3 13 125 0 0,-4 21 108 0 0,-3 22 95 0 0,-4 58-310 0 0,5 1 0 0 0,4-1 0 0 0,14 189 0 0 0,-7-269-224 0 0,-1-6 249 0 0,0 0 0 0 0,0 0 0 0 0,1 0 0 0 0,0-1 0 0 0,0 1 0 0 0,5 9 0 0 0,-6-14-191 0 0,0-1 0 0 0,1 0 0 0 0,-1 0-1 0 0,1 0 1 0 0,0 0 0 0 0,-1-1 0 0 0,1 1-1 0 0,0 0 1 0 0,0-1 0 0 0,0 1-1 0 0,1-1 1 0 0,-1 0 0 0 0,0 0 0 0 0,0 0-1 0 0,1 0 1 0 0,-1 0 0 0 0,0 0 0 0 0,1 0-1 0 0,-1-1 1 0 0,1 1 0 0 0,-1-1 0 0 0,1 0-1 0 0,-1 0 1 0 0,5 0 0 0 0,-1 0-1141 0 0</inkml:trace>
</inkml:ink>
</file>

<file path=ppt/ink/ink15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10.246"/>
    </inkml:context>
    <inkml:brush xml:id="br0">
      <inkml:brushProperty name="width" value="0.1" units="cm"/>
      <inkml:brushProperty name="height" value="0.1" units="cm"/>
      <inkml:brushProperty name="color" value="#004F8B"/>
    </inkml:brush>
  </inkml:definitions>
  <inkml:trace contextRef="#ctx0" brushRef="#br0">1 13 3223 0 0,'1'0'240'0'0,"53"-12"19717"0"0</inkml:trace>
</inkml:ink>
</file>

<file path=ppt/ink/ink15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10.593"/>
    </inkml:context>
    <inkml:brush xml:id="br0">
      <inkml:brushProperty name="width" value="0.1" units="cm"/>
      <inkml:brushProperty name="height" value="0.1" units="cm"/>
      <inkml:brushProperty name="color" value="#004F8B"/>
    </inkml:brush>
  </inkml:definitions>
  <inkml:trace contextRef="#ctx0" brushRef="#br0">1 30 2759 0 0,'0'0'11440'0'0,"6"-2"-11376"0"0,2 1-64 0 0,-2-2-872 0 0,2 2-232 0 0,1 0-48 0 0</inkml:trace>
  <inkml:trace contextRef="#ctx0" brushRef="#br0" timeOffset="1">168 2 3223 0 0,'0'0'288'0'0,"9"-2"-288"0"0,0 2 952 0 0,1 0 136 0 0,-3 0 24 0 0,1 0 8 0 0,0 0-688 0 0,-1 0 136 0 0,4 0-304 0 0,0 0-480 0 0,2 2-96 0 0</inkml:trace>
</inkml:ink>
</file>

<file path=ppt/ink/ink15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10.970"/>
    </inkml:context>
    <inkml:brush xml:id="br0">
      <inkml:brushProperty name="width" value="0.1" units="cm"/>
      <inkml:brushProperty name="height" value="0.1" units="cm"/>
      <inkml:brushProperty name="color" value="#004F8B"/>
    </inkml:brush>
  </inkml:definitions>
  <inkml:trace contextRef="#ctx0" brushRef="#br0">1 1 8031 0 0,'0'0'11531'0'0,"10"3"-12880"0"0</inkml:trace>
</inkml:ink>
</file>

<file path=ppt/ink/ink15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5.459"/>
    </inkml:context>
    <inkml:brush xml:id="br0">
      <inkml:brushProperty name="width" value="0.1" units="cm"/>
      <inkml:brushProperty name="height" value="0.1" units="cm"/>
      <inkml:brushProperty name="color" value="#004F8B"/>
    </inkml:brush>
  </inkml:definitions>
  <inkml:trace contextRef="#ctx0" brushRef="#br0">168 17 3223 0 0,'-2'-3'15818'0'0,"-6"-10"-14054"0"0,5 13-1704 0 0,1 1 0 0 0,0-1 1 0 0,0 1-1 0 0,0 0 1 0 0,0 0-1 0 0,0 0 1 0 0,0 0-1 0 0,0 0 1 0 0,1 0-1 0 0,-1 0 1 0 0,0 0-1 0 0,1 1 0 0 0,-1-1 1 0 0,0 1-1 0 0,1-1 1 0 0,0 1-1 0 0,-3 3 1 0 0,-23 33 136 0 0,25-35-155 0 0,-14 22 28 0 0,1 2 0 0 0,1-1 0 0 0,-10 30 0 0 0,19-43-66 0 0,1 1 0 0 0,0-1 0 0 0,0 1-1 0 0,2 0 1 0 0,-1 0 0 0 0,2 0 0 0 0,0 0 0 0 0,2 24 0 0 0,-1-34-4 0 0,1 0 0 0 0,-1 0 0 0 0,1 0 0 0 0,1 0 0 0 0,-1-1 0 0 0,0 1-1 0 0,1 0 1 0 0,0-1 0 0 0,0 1 0 0 0,0-1 0 0 0,0 0 0 0 0,0 0 0 0 0,1 0 0 0 0,0 0 0 0 0,-1 0-1 0 0,1 0 1 0 0,3 2 0 0 0,0-1 0 0 0,0-1 0 0 0,0 1 0 0 0,0-1 1 0 0,1-1-1 0 0,-1 1 0 0 0,1-1 0 0 0,0 0 0 0 0,-1-1 0 0 0,9 2 0 0 0,12-1 248 0 0,1-1-1 0 0,0-1 1 0 0,50-7-1 0 0,-65 5-25 0 0,-4 1-313 0 0,0 0 1 0 0,1 0 0 0 0,-1 1-1 0 0,1 0 1 0 0,-1 1-1 0 0,1 0 1 0 0,-1 0 0 0 0,1 1-1 0 0,14 5 1 0 0</inkml:trace>
</inkml:ink>
</file>

<file path=ppt/ink/ink15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5.815"/>
    </inkml:context>
    <inkml:brush xml:id="br0">
      <inkml:brushProperty name="width" value="0.1" units="cm"/>
      <inkml:brushProperty name="height" value="0.1" units="cm"/>
      <inkml:brushProperty name="color" value="#004F8B"/>
    </inkml:brush>
  </inkml:definitions>
  <inkml:trace contextRef="#ctx0" brushRef="#br0">52 0 4607 0 0,'0'0'208'0'0,"-5"35"4243"0"0,-13 65 2601 0 0,8-59-6270 0 0,3 0 0 0 0,1 1 0 0 0,2-1 0 0 0,3 84 1 0 0,1-122-780 0 0,0 0 0 0 0,1 0 1 0 0,-1 0-1 0 0,1 0 1 0 0,0 0-1 0 0,0-1 1 0 0,0 1-1 0 0,0 0 1 0 0,1-1-1 0 0,-1 1 1 0 0,1-1-1 0 0,2 4 1 0 0,-3-5-107 0 0,9-5-1403 0 0,-5 1 56 0 0</inkml:trace>
</inkml:ink>
</file>

<file path=ppt/ink/ink15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6.166"/>
    </inkml:context>
    <inkml:brush xml:id="br0">
      <inkml:brushProperty name="width" value="0.1" units="cm"/>
      <inkml:brushProperty name="height" value="0.1" units="cm"/>
      <inkml:brushProperty name="color" value="#004F8B"/>
    </inkml:brush>
  </inkml:definitions>
  <inkml:trace contextRef="#ctx0" brushRef="#br0">46 0 11343 0 0,'-2'1'6698'0'0,"-5"3"-5556"0"0,2 10-780 0 0,0 1-1 0 0,0 0 0 0 0,2 0 0 0 0,0 0 1 0 0,0 0-1 0 0,2 1 0 0 0,0 27 1 0 0,-2 1-6 0 0,-1-11-190 0 0,2 0 1 0 0,1 1 0 0 0,1-1-1 0 0,2 1 1 0 0,2-1 0 0 0,9 43-1 0 0,11-27-962 0 0,-10-33-3445 0 0,-9-13 2569 0 0</inkml:trace>
</inkml:ink>
</file>

<file path=ppt/ink/ink1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5"/>
    </inkml:context>
    <inkml:brush xml:id="br0">
      <inkml:brushProperty name="width" value="0.1" units="cm"/>
      <inkml:brushProperty name="height" value="0.1" units="cm"/>
      <inkml:brushProperty name="color" value="#004F8B"/>
    </inkml:brush>
  </inkml:definitions>
  <inkml:trace contextRef="#ctx0" brushRef="#br0">0 225 8407 0 0,'0'0'758'0'0,"9"-28"3816"0"0,-3 19-3737 0 0,0 0 0 0 0,0 1 0 0 0,1 0-1 0 0,0 1 1 0 0,12-11 0 0 0,19-20 610 0 0,-25 22-705 0 0,1 1 0 0 0,19-18-1 0 0,-29 29-554 0 0,0 1-1 0 0,1-1 0 0 0,-1 1 0 0 0,1 0 0 0 0,-1 0 0 0 0,1 0 0 0 0,0 1 0 0 0,0 0 0 0 0,0 0 0 0 0,0 0 1 0 0,1 1-1 0 0,-1-1 0 0 0,9 0 0 0 0,-12 3-157 0 0,0-1 1 0 0,0 1-1 0 0,0 0 1 0 0,0 0 0 0 0,1 0-1 0 0,-1 0 1 0 0,-1 0-1 0 0,1 0 1 0 0,0 1-1 0 0,0-1 1 0 0,0 1-1 0 0,-1-1 1 0 0,1 1-1 0 0,0 0 1 0 0,-1-1-1 0 0,0 1 1 0 0,1 0 0 0 0,-1 0-1 0 0,0 0 1 0 0,0 0-1 0 0,0 0 1 0 0,0 0-1 0 0,0 4 1 0 0,16 50 65 0 0,-16-47-84 0 0,0 0 1 0 0,0-1-1 0 0,-1 1 1 0 0,0 0-1 0 0,0 0 1 0 0,-1-1-1 0 0,-1 1 0 0 0,1 0 1 0 0,-1-1-1 0 0,-1 1 1 0 0,-4 11-1 0 0,-7 11 15 0 0,-30 50 0 0 0,-2 5-34 0 0,42-78 8 0 0,0 0 0 0 0,1 1 0 0 0,-1 0 0 0 0,1 0 0 0 0,-3 17 0 0 0,7-24 3 0 0,0 0 1 0 0,0 0-1 0 0,0 0 0 0 0,0 0 0 0 0,0 0 1 0 0,0 0-1 0 0,0 0 0 0 0,1 0 0 0 0,-1-1 0 0 0,1 1 1 0 0,0 0-1 0 0,-1-1 0 0 0,1 1 0 0 0,0-1 1 0 0,0 0-1 0 0,0 1 0 0 0,0-1 0 0 0,0 0 1 0 0,0 0-1 0 0,0 0 0 0 0,0-1 0 0 0,3 2 0 0 0,-5-2-2 0 0,16 4 154 0 0,-1 0 0 0 0,1-1 0 0 0,0 0 0 0 0,0-2-1 0 0,0 0 1 0 0,27-2 0 0 0,45 5-450 0 0,-86-4 111 0 0,1 0 0 0 0,-1 0-1 0 0,0 0 1 0 0,0 0 0 0 0,1 0 0 0 0,-1-1 0 0 0,0 1-1 0 0,0-1 1 0 0,0 1 0 0 0,0-1 0 0 0,4-1-1 0 0,4-3-1996 0 0</inkml:trace>
</inkml:ink>
</file>

<file path=ppt/ink/ink15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6.570"/>
    </inkml:context>
    <inkml:brush xml:id="br0">
      <inkml:brushProperty name="width" value="0.1" units="cm"/>
      <inkml:brushProperty name="height" value="0.1" units="cm"/>
      <inkml:brushProperty name="color" value="#004F8B"/>
    </inkml:brush>
  </inkml:definitions>
  <inkml:trace contextRef="#ctx0" brushRef="#br0">1 274 10079 0 0,'0'0'912'0'0,"26"-6"1270"0"0,171-43 4813 0 0,-132 30-5355 0 0,83-13 0 0 0,-29 12-754 0 0,137-43-1 0 0,-207 49-1005 0 0,18-7-457 0 0,1 4 0 0 0,117-16-1 0 0,-178 33-1996 0 0</inkml:trace>
</inkml:ink>
</file>

<file path=ppt/ink/ink15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7.937"/>
    </inkml:context>
    <inkml:brush xml:id="br0">
      <inkml:brushProperty name="width" value="0.1" units="cm"/>
      <inkml:brushProperty name="height" value="0.1" units="cm"/>
      <inkml:brushProperty name="color" value="#004F8B"/>
    </inkml:brush>
  </inkml:definitions>
  <inkml:trace contextRef="#ctx0" brushRef="#br0">164 21 3679 0 0,'0'0'11911'0'0,"-25"-6"-8391"0"0,17 9-3386 0 0,1 0 0 0 0,-1 0 0 0 0,1 0 0 0 0,0 1 0 0 0,0 0 0 0 0,0 0 0 0 0,1 1 0 0 0,-1-1 0 0 0,1 2 0 0 0,0-1 0 0 0,1 1 0 0 0,-1 0 0 0 0,1 0 0 0 0,0 0 0 0 0,-4 8 0 0 0,5-9-122 0 0,0 0 1 0 0,1 0 0 0 0,0 1 0 0 0,0 0 0 0 0,0 0 0 0 0,0 0 0 0 0,1 0-1 0 0,0 0 1 0 0,0 0 0 0 0,1 0 0 0 0,0 1 0 0 0,0-1 0 0 0,0 1 0 0 0,1-1-1 0 0,0 1 1 0 0,0-1 0 0 0,1 0 0 0 0,2 13 0 0 0,-2-16 8 0 0,1-1-1 0 0,-1 0 1 0 0,0 1 0 0 0,1-1-1 0 0,0 0 1 0 0,0 0 0 0 0,-1 0-1 0 0,1 0 1 0 0,0 0 0 0 0,1-1-1 0 0,-1 1 1 0 0,0-1 0 0 0,0 1-1 0 0,1-1 1 0 0,-1 0 0 0 0,1 0-1 0 0,-1 0 1 0 0,5 1 0 0 0,56 10 592 0 0,-24-5-223 0 0,6 3-43 0 0,-29-8-262 0 0,-1 1 0 0 0,0 1 0 0 0,0 0 0 0 0,0 1 1 0 0,-1 0-1 0 0,1 1 0 0 0,-1 1 0 0 0,-1 0 0 0 0,17 12 0 0 0,-28-18-73 0 0,-1 1-1 0 0,0-1 0 0 0,0 0 1 0 0,1 0-1 0 0,-1 1 0 0 0,0-1 0 0 0,0 1 1 0 0,0-1-1 0 0,-1 1 0 0 0,1-1 1 0 0,0 1-1 0 0,0 0 0 0 0,-1-1 0 0 0,1 1 1 0 0,-1 0-1 0 0,0 0 0 0 0,1-1 1 0 0,-1 1-1 0 0,0 0 0 0 0,0 0 0 0 0,0 0 1 0 0,0-1-1 0 0,-1 3 0 0 0,0 0 3 0 0,0-1 0 0 0,0 1 0 0 0,-1-1 0 0 0,0 0 0 0 0,1 1 0 0 0,-1-1 0 0 0,0 0 0 0 0,-1 0 0 0 0,1 0 0 0 0,-5 4 0 0 0,-6 6 19 0 0,-2-1 0 0 0,1-1 0 0 0,-25 15 0 0 0,33-22-22 0 0,-14 8 44 0 0,-56 33 35 0 0,71-43-90 0 0,1 0 0 0 0,-1 0 0 0 0,0 0 1 0 0,0-1-1 0 0,0 1 0 0 0,0-1 0 0 0,0-1 0 0 0,0 1 0 0 0,0-1 0 0 0,0 1 1 0 0,0-2-1 0 0,0 1 0 0 0,0 0 0 0 0,-6-2 0 0 0,9 1-3 0 0,0 0 0 0 0,0-1-1 0 0,0 1 1 0 0,0 0 0 0 0,0-1-1 0 0,0 1 1 0 0,1-1 0 0 0,-1 0 0 0 0,0 0-1 0 0,1 0 1 0 0,0 1 0 0 0,-1-1-1 0 0,1 0 1 0 0,0-1 0 0 0,0 1 0 0 0,0 0-1 0 0,0 0 1 0 0,0 0 0 0 0,1-1-1 0 0,-1 1 1 0 0,1 0 0 0 0,-1-1 0 0 0,1 1-1 0 0,0 0 1 0 0,0-1 0 0 0,0-3-1 0 0,0-2-37 0 0,1 0 0 0 0,-1 0 0 0 0,1 0 0 0 0,1 0 0 0 0,0 0 0 0 0,4-13 0 0 0,3 4-14 0 0,0 0-1 0 0,1 1 0 0 0,1 0 1 0 0,1 0-1 0 0,0 1 0 0 0,1 1 1 0 0,17-16-1 0 0,-14 16-3 0 0,-1-2 0 0 0,-1 0 0 0 0,-1 0 0 0 0,0-1-1 0 0,15-26 1 0 0,-24 33 69 0 0,-1 1 0 0 0,1-1-1 0 0,-1 0 1 0 0,-1 0 0 0 0,0 0-1 0 0,1-12 1 0 0,-2 16-5 0 0,-1 0 1 0 0,0 0-1 0 0,0 0 0 0 0,0 0 0 0 0,-1 1 1 0 0,0-1-1 0 0,0 0 0 0 0,0 0 0 0 0,-1 0 0 0 0,0 1 1 0 0,0-1-1 0 0,-3-5 0 0 0,4 10-118 0 0,0 0-1 0 0,0-1 1 0 0,-1 1-1 0 0,1 0 0 0 0,-1 0 1 0 0,1 1-1 0 0,0-1 1 0 0,-1 0-1 0 0,0 0 1 0 0,1 1-1 0 0,-1-1 1 0 0,1 1-1 0 0,-1-1 1 0 0,0 1-1 0 0,1 0 1 0 0,-1-1-1 0 0,0 1 1 0 0,1 0-1 0 0,-3 0 1 0 0,-33 4-5414 0 0</inkml:trace>
</inkml:ink>
</file>

<file path=ppt/ink/ink15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8.967"/>
    </inkml:context>
    <inkml:brush xml:id="br0">
      <inkml:brushProperty name="width" value="0.1" units="cm"/>
      <inkml:brushProperty name="height" value="0.1" units="cm"/>
      <inkml:brushProperty name="color" value="#004F8B"/>
    </inkml:brush>
  </inkml:definitions>
  <inkml:trace contextRef="#ctx0" brushRef="#br0">0 66 8287 0 0,'0'0'3746'0'0,"8"-29"3878"0"0,-2 24-7265 0 0,1 1 0 0 0,0 0 0 0 0,1 1 0 0 0,-1-1 0 0 0,0 1 0 0 0,1 1 0 0 0,0-1 0 0 0,0 1 0 0 0,-1 0 0 0 0,1 1 0 0 0,10-1 0 0 0,13 0-9 0 0,45 2 1 0 0,-16 8 361 0 0,-34 6-2439 0 0,-22-7-1606 0 0,-3-6 2999 0 0,-1 0 1 0 0,0 0 0 0 0,0 0-1 0 0,0 0 1 0 0,0 0 0 0 0,0-1-1 0 0,0 1 1 0 0,0 0 0 0 0,0 0-1 0 0,0 0 1 0 0,0 0 0 0 0,0 0 0 0 0,0 0-1 0 0,-1 0 1 0 0,1-1 0 0 0,-1 3-1 0 0</inkml:trace>
</inkml:ink>
</file>

<file path=ppt/ink/ink15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49.344"/>
    </inkml:context>
    <inkml:brush xml:id="br0">
      <inkml:brushProperty name="width" value="0.1" units="cm"/>
      <inkml:brushProperty name="height" value="0.1" units="cm"/>
      <inkml:brushProperty name="color" value="#004F8B"/>
    </inkml:brush>
  </inkml:definitions>
  <inkml:trace contextRef="#ctx0" brushRef="#br0">1 83 10591 0 0,'0'0'1296'0'0,"30"-15"3726"0"0,-15 6-4322 0 0,-1 0 1 0 0,1 1 0 0 0,1 0 0 0 0,0 2 0 0 0,0 0-1 0 0,0 0 1 0 0,26-4 0 0 0,12 5-1915 0 0,1 9-3985 0 0</inkml:trace>
</inkml:ink>
</file>

<file path=ppt/ink/ink15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50.321"/>
    </inkml:context>
    <inkml:brush xml:id="br0">
      <inkml:brushProperty name="width" value="0.1" units="cm"/>
      <inkml:brushProperty name="height" value="0.1" units="cm"/>
      <inkml:brushProperty name="color" value="#004F8B"/>
    </inkml:brush>
  </inkml:definitions>
  <inkml:trace contextRef="#ctx0" brushRef="#br0">125 1 11287 0 0,'0'0'6551'0'0,"-26"9"-3918"0"0,15 5-2489 0 0,0 0 1 0 0,1 0-1 0 0,1 1 0 0 0,0 1 0 0 0,1 0 0 0 0,1 0 1 0 0,0 0-1 0 0,1 1 0 0 0,1 0 0 0 0,0 0 0 0 0,1 0 1 0 0,1 1-1 0 0,1-1 0 0 0,1 1 0 0 0,0-1 1 0 0,1 1-1 0 0,1 0 0 0 0,5 29 0 0 0,-4-41-124 0 0,1 1 0 0 0,-1-1 0 0 0,1 0 0 0 0,0 0 0 0 0,1 0 0 0 0,-1 0 0 0 0,1-1 0 0 0,1 1 1 0 0,-1-1-1 0 0,0 0 0 0 0,1-1 0 0 0,0 1 0 0 0,1-1 0 0 0,-1 0 0 0 0,1 0 0 0 0,-1 0 0 0 0,1-1 0 0 0,0 0 0 0 0,0 0 0 0 0,1 0 0 0 0,-1-1 0 0 0,0 0 0 0 0,8 1 0 0 0,1 1 60 0 0,0-1 0 0 0,0-1 1 0 0,0 0-1 0 0,0-1 0 0 0,0 0 0 0 0,1-1 0 0 0,-1-1 0 0 0,0-1 1 0 0,21-4-1 0 0,-30 4-53 0 0,-1 0-1 0 0,0 0 1 0 0,1 0 0 0 0,-1 0 0 0 0,0-1 0 0 0,-1 0 0 0 0,1 0-1 0 0,0 0 1 0 0,-1-1 0 0 0,0 0 0 0 0,0 1 0 0 0,0-1-1 0 0,0-1 1 0 0,4-5 0 0 0,-3 2 26 0 0,0-1 1 0 0,0 0-1 0 0,0 0 0 0 0,-1 0 1 0 0,-1-1-1 0 0,0 1 0 0 0,4-17 1 0 0,-4 10 49 0 0,-1 0 1 0 0,-1 0 0 0 0,0 0-1 0 0,-1 0 1 0 0,0 0 0 0 0,-2 0-1 0 0,0 0 1 0 0,0 0-1 0 0,-10-30 1 0 0,10 41-78 0 0,0-1-1 0 0,-1 1 1 0 0,0-1-1 0 0,0 1 1 0 0,0 0-1 0 0,-1 0 1 0 0,1 0 0 0 0,-1 0-1 0 0,0 1 1 0 0,-1 0-1 0 0,1 0 1 0 0,-1 0-1 0 0,0 0 1 0 0,0 1-1 0 0,0-1 1 0 0,0 1-1 0 0,0 0 1 0 0,-1 1 0 0 0,1 0-1 0 0,-1-1 1 0 0,-10-1-1 0 0,5 2-175 0 0,0 0-1 0 0,0 1 1 0 0,-1 0 0 0 0,-14 1-1 0 0,-46 9-4179 0 0</inkml:trace>
</inkml:ink>
</file>

<file path=ppt/ink/ink15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3:50.683"/>
    </inkml:context>
    <inkml:brush xml:id="br0">
      <inkml:brushProperty name="width" value="0.1" units="cm"/>
      <inkml:brushProperty name="height" value="0.1" units="cm"/>
      <inkml:brushProperty name="color" value="#004F8B"/>
    </inkml:brush>
  </inkml:definitions>
  <inkml:trace contextRef="#ctx0" brushRef="#br0">1 1 2303 0 0,'0'0'20392'0'0</inkml:trace>
</inkml:ink>
</file>

<file path=ppt/ink/ink15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18.833"/>
    </inkml:context>
    <inkml:brush xml:id="br0">
      <inkml:brushProperty name="width" value="0.1" units="cm"/>
      <inkml:brushProperty name="height" value="0.1" units="cm"/>
      <inkml:brushProperty name="color" value="#004F8B"/>
    </inkml:brush>
  </inkml:definitions>
  <inkml:trace contextRef="#ctx0" brushRef="#br0">1 115 6271 0 0,'0'0'3274'0'0,"4"-30"5325"0"0,-2 21-9096 0 0,1 4 606 0 0,-1 0-1 0 0,1 0 1 0 0,0 0-1 0 0,0 1 1 0 0,1-1-1 0 0,0 1 1 0 0,-1 0 0 0 0,1 0-1 0 0,0 1 1 0 0,1-1-1 0 0,-1 1 1 0 0,1 0-1 0 0,0 0 1 0 0,-1 0-1 0 0,1 0 1 0 0,1 1-1 0 0,-1 0 1 0 0,0 0-1 0 0,0 1 1 0 0,1-1-1 0 0,-1 1 1 0 0,1 0 0 0 0,5 0-1 0 0,0 0-21 0 0,0 1 0 0 0,0 0 0 0 0,-1 1 0 0 0,1 0 0 0 0,0 0 1 0 0,0 1-1 0 0,-1 1 0 0 0,1 0 0 0 0,-1 0 0 0 0,16 8 0 0 0,-22-10-70 0 0,-1 1 0 0 0,1 0-1 0 0,-1 1 1 0 0,0-1 0 0 0,1 0 0 0 0,-1 1 0 0 0,0 0 0 0 0,0 0-1 0 0,-1 0 1 0 0,1 0 0 0 0,-1 0 0 0 0,1 1 0 0 0,-1-1 0 0 0,0 1-1 0 0,0-1 1 0 0,0 1 0 0 0,1 7 0 0 0,-1-5 13 0 0,-1 0-1 0 0,0 0 1 0 0,-1 1 0 0 0,0-1-1 0 0,0 0 1 0 0,0 0 0 0 0,-1 0-1 0 0,0 1 1 0 0,0-1 0 0 0,-3 10 0 0 0,-1-3-2 0 0,1 0 0 0 0,-2-1 1 0 0,0 0-1 0 0,0 0 0 0 0,-1-1 1 0 0,-1 1-1 0 0,0-1 0 0 0,0-1 1 0 0,-1 0-1 0 0,-11 10 0 0 0,-98 56-17 0 0,117-75 42 0 0,15-9 11 0 0,-4 5-61 0 0,0-1-1 0 0,0 2 0 0 0,0-1 1 0 0,0 2-1 0 0,1-1 0 0 0,-1 1 1 0 0,1 1-1 0 0,18 1 1 0 0,-1 2 155 0 0,47 12 0 0 0,-70-14-128 0 0,0 1-4 0 0,0-1 0 0 0,0 1 0 0 0,0 0 0 0 0,0 0-1 0 0,0 1 1 0 0,-1-1 0 0 0,1 1 0 0 0,-1 0 0 0 0,6 5 0 0 0,-9-7 92 0 0,1 4-83 0 0,0-1-1 0 0,0 1 0 0 0,-1 0 0 0 0,0 0 0 0 0,0 0 0 0 0,1 10 0 0 0,-2-11-18 0 0,-1 0 0 0 0,1 0 0 0 0,-1 0 0 0 0,-1 0 0 0 0,1 0 0 0 0,0-1 0 0 0,-1 1 0 0 0,0 0 0 0 0,0 0 1 0 0,0-1-1 0 0,0 1 0 0 0,0-1 0 0 0,-1 0 0 0 0,0 0 0 0 0,0 0 0 0 0,0 0 0 0 0,0 0 0 0 0,0-1 0 0 0,0 1 0 0 0,-1-1 0 0 0,-6 4 0 0 0,-9 4 140 0 0,0-1 0 0 0,-40 14-1 0 0,40-16-124 0 0,7-3-14 0 0,0 0-1 0 0,0 0 1 0 0,-1-1 0 0 0,1-1 0 0 0,-1 0 0 0 0,0-1-1 0 0,1 0 1 0 0,-1-1 0 0 0,-21-2 0 0 0,33 2-121 0 0,-2-10-1451 0 0,3 4 59 0 0</inkml:trace>
</inkml:ink>
</file>

<file path=ppt/ink/ink15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2.714"/>
    </inkml:context>
    <inkml:brush xml:id="br0">
      <inkml:brushProperty name="width" value="0.1" units="cm"/>
      <inkml:brushProperty name="height" value="0.1" units="cm"/>
      <inkml:brushProperty name="color" value="#004F8B"/>
    </inkml:brush>
  </inkml:definitions>
  <inkml:trace contextRef="#ctx0" brushRef="#br0">3 27 2303 0 0,'0'0'9779'0'0,"-2"-27"-566"0"0,9 155-6951 0 0,-7-99-2183 0 0,1 0 0 0 0,1 1 0 0 0,1-1 0 0 0,1 0 0 0 0,2 0 1 0 0,1-1-1 0 0,12 31 0 0 0,-6-38-439 0 0,-3-11-3295 0 0</inkml:trace>
</inkml:ink>
</file>

<file path=ppt/ink/ink15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3.336"/>
    </inkml:context>
    <inkml:brush xml:id="br0">
      <inkml:brushProperty name="width" value="0.1" units="cm"/>
      <inkml:brushProperty name="height" value="0.1" units="cm"/>
      <inkml:brushProperty name="color" value="#004F8B"/>
    </inkml:brush>
  </inkml:definitions>
  <inkml:trace contextRef="#ctx0" brushRef="#br0">0 121 4143 0 0,'2'-16'7412'0'0,"3"-15"-2625"0"0,8 11-2895 0 0,-10 14-1498 0 0,0 0-1 0 0,1 0 1 0 0,0 0 0 0 0,0 1 0 0 0,1 0 0 0 0,8-8 0 0 0,-13 12-355 0 0,1 0 0 0 0,0 1 1 0 0,0-1-1 0 0,0 1 0 0 0,0-1 1 0 0,0 1-1 0 0,0-1 0 0 0,0 1 0 0 0,0 0 1 0 0,0-1-1 0 0,0 1 0 0 0,0 0 1 0 0,0 0-1 0 0,0 0 0 0 0,0 0 1 0 0,0 0-1 0 0,0 0 0 0 0,1 0 1 0 0,1 1-1 0 0,-1 0-8 0 0,-1 0 0 0 0,1 0 1 0 0,0 0-1 0 0,0 0 0 0 0,0 0 1 0 0,-1 1-1 0 0,1-1 0 0 0,-1 1 1 0 0,1-1-1 0 0,-1 1 0 0 0,1-1 1 0 0,-1 1-1 0 0,2 3 0 0 0,-1 0-16 0 0,0-1 0 0 0,-1 0 0 0 0,1 1 0 0 0,-1-1 0 0 0,0 1 0 0 0,0 0 0 0 0,0-1 0 0 0,-1 1 0 0 0,0-1 0 0 0,0 1 0 0 0,0 0 0 0 0,-1 6 0 0 0,-14 65 233 0 0,9-44-203 0 0,-41 157-139 0 0,43-173 92 0 0,4-15 2 0 0,0-1 0 0 0,0 1 0 0 0,1-1 0 0 0,-1 1 0 0 0,0-1-1 0 0,0 1 1 0 0,0-1 0 0 0,1 1 0 0 0,-1-1 0 0 0,0 1 0 0 0,1-1 0 0 0,-1 1-1 0 0,0-1 1 0 0,1 0 0 0 0,-1 1 0 0 0,1-1 0 0 0,-1 0 0 0 0,1 1 0 0 0,-1-1 0 0 0,1 0-1 0 0,-1 1 1 0 0,0-1 0 0 0,1 0 0 0 0,0 0 0 0 0,-1 0 0 0 0,1 0 0 0 0,-1 1 0 0 0,1-1-1 0 0,-1 0 1 0 0,1 0 0 0 0,-1 0 0 0 0,1 0 0 0 0,-1 0 0 0 0,1 0 0 0 0,0 0 0 0 0,-1 0-1 0 0,1-1 1 0 0,-1 1 0 0 0,1 0 0 0 0,0 0 0 0 0,24-3 21 0 0,-25 3-15 0 0,50-7 185 0 0,-1 2 0 0 0,1 2 0 0 0,0 2 0 0 0,-1 3 0 0 0,67 10 0 0 0,-111-12-446 0 0,0 1 1 0 0,-1-1-1 0 0,1 1 0 0 0,0-1 1 0 0,-1-1-1 0 0,1 1 1 0 0,6-2-1 0 0,0-2-868 0 0</inkml:trace>
</inkml:ink>
</file>

<file path=ppt/ink/ink15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4.095"/>
    </inkml:context>
    <inkml:brush xml:id="br0">
      <inkml:brushProperty name="width" value="0.1" units="cm"/>
      <inkml:brushProperty name="height" value="0.1" units="cm"/>
      <inkml:brushProperty name="color" value="#004F8B"/>
    </inkml:brush>
  </inkml:definitions>
  <inkml:trace contextRef="#ctx0" brushRef="#br0">1 184 10679 0 0,'0'0'2051'0'0,"32"-7"2512"0"0,31-7-3014 0 0,0 2 0 0 0,1 3 0 0 0,74 0 0 0 0,51-8-467 0 0,-67 2-748 0 0,262-47 96 0 0,-334 49-556 0 0,32-7 364 0 0,-29 14-3883 0 0</inkml:trace>
</inkml:ink>
</file>

<file path=ppt/ink/ink1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6"/>
    </inkml:context>
    <inkml:brush xml:id="br0">
      <inkml:brushProperty name="width" value="0.1" units="cm"/>
      <inkml:brushProperty name="height" value="0.1" units="cm"/>
      <inkml:brushProperty name="color" value="#004F8B"/>
    </inkml:brush>
  </inkml:definitions>
  <inkml:trace contextRef="#ctx0" brushRef="#br0">129 201 8751 0 0,'5'-21'-70'0'0,"-3"15"895"0"0,1-1 0 0 0,-1 1 0 0 0,-1-1-1 0 0,0 0 1 0 0,1 1 0 0 0,-2-1 0 0 0,1 0 0 0 0,-1 0 0 0 0,0 0-1 0 0,-1 0 1 0 0,0 1 0 0 0,0-1 0 0 0,0 0 0 0 0,-1 0-1 0 0,0 1 1 0 0,-4-11 0 0 0,-21 44 2135 0 0,-5 11-2139 0 0,20-26-715 0 0,2 1 1 0 0,-1 1-1 0 0,-14 25 0 0 0,22-35-100 0 0,1 1-1 0 0,1-1 0 0 0,-1 1 0 0 0,0-1 0 0 0,1 1 0 0 0,0 0 0 0 0,0-1 0 0 0,1 1 1 0 0,-1 0-1 0 0,1 0 0 0 0,0 0 0 0 0,0-1 0 0 0,1 1 0 0 0,-1 0 0 0 0,1 0 0 0 0,0-1 1 0 0,3 9-1 0 0,1 0-8 0 0,0-1 1 0 0,0 0-1 0 0,1 0 0 0 0,1 0 1 0 0,0-1-1 0 0,0 0 1 0 0,2 0-1 0 0,11 12 1 0 0,-15-19 25 0 0,-1 0 1 0 0,1 0 0 0 0,0-1-1 0 0,0 0 1 0 0,0 0 0 0 0,0 0 0 0 0,0 0-1 0 0,1-1 1 0 0,0 0 0 0 0,-1 0-1 0 0,1-1 1 0 0,0 1 0 0 0,0-1-1 0 0,-1 0 1 0 0,1-1 0 0 0,0 1 0 0 0,0-1-1 0 0,0-1 1 0 0,0 1 0 0 0,12-3-1 0 0,5-4 46 0 0,0-1-1 0 0,0 0 0 0 0,0-2 0 0 0,-1-1 1 0 0,0-1-1 0 0,-1 0 0 0 0,-1-2 0 0 0,0 0 0 0 0,0-2 1 0 0,-2 0-1 0 0,26-29 0 0 0,-41 42-59 0 0,0 0 0 0 0,0 0-1 0 0,-1-1 1 0 0,0 1 0 0 0,1-1 0 0 0,-1 0 0 0 0,-1 1-1 0 0,1-1 1 0 0,0 0 0 0 0,-1 0 0 0 0,0 0 0 0 0,0-1-1 0 0,0 1 1 0 0,-1 0 0 0 0,1 0 0 0 0,-1 0-1 0 0,0-1 1 0 0,-1-6 0 0 0,0 5 16 0 0,-1 0 1 0 0,0 0-1 0 0,0 0 1 0 0,0 0-1 0 0,-1 0 1 0 0,0 0-1 0 0,0 1 0 0 0,-1-1 1 0 0,1 1-1 0 0,-1 0 1 0 0,-6-6-1 0 0,-4-3 28 0 0,-1 1 0 0 0,0 1 0 0 0,0 0 0 0 0,-2 1 0 0 0,1 1 0 0 0,-1 0 0 0 0,-21-8 0 0 0,31 15-61 0 0,4 1-21 0 0,0 1-1 0 0,-1-1 0 0 0,1 0 0 0 0,-1 1 1 0 0,1 0-1 0 0,-1 0 0 0 0,1 0 0 0 0,-1 0 1 0 0,0 1-1 0 0,1 0 0 0 0,-1-1 0 0 0,0 1 1 0 0,1 0-1 0 0,-1 1 0 0 0,0-1 0 0 0,-5 2 1 0 0,8-1-33 0 0,0 0 1 0 0,1-1 0 0 0,-1 1 0 0 0,1 0 0 0 0,-1 0-1 0 0,1 0 1 0 0,-1 0 0 0 0,1 0 0 0 0,0 0-1 0 0,-1 0 1 0 0,1 0 0 0 0,0 0 0 0 0,0 0 0 0 0,0 0-1 0 0,0 1 1 0 0,0-1 0 0 0,0 0 0 0 0,0 0-1 0 0,0 0 1 0 0,0 0 0 0 0,0 0 0 0 0,1 0-1 0 0,0 1 1 0 0,6 26-2247 0 0,-7-26 1984 0 0,5 12-1955 0 0,2 1-3553 0 0</inkml:trace>
</inkml:ink>
</file>

<file path=ppt/ink/ink15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5.526"/>
    </inkml:context>
    <inkml:brush xml:id="br0">
      <inkml:brushProperty name="width" value="0.1" units="cm"/>
      <inkml:brushProperty name="height" value="0.1" units="cm"/>
      <inkml:brushProperty name="color" value="#004F8B"/>
    </inkml:brush>
  </inkml:definitions>
  <inkml:trace contextRef="#ctx0" brushRef="#br0">258 33 4143 0 0,'0'0'10456'0'0,"-12"-3"-5626"0"0,-41-7-4077 0 0,33 10-594 0 0,0 1 0 0 0,0 1 0 0 0,-20 5 0 0 0,33-6-120 0 0,0 1 1 0 0,1 0 0 0 0,-1 0 0 0 0,1 0 0 0 0,-1 1-1 0 0,1 0 1 0 0,0 0 0 0 0,0 1 0 0 0,0 0 0 0 0,1 0 0 0 0,-1 0-1 0 0,-7 9 1 0 0,13-12-37 0 0,-1 0-1 0 0,0 0 0 0 0,1 0 1 0 0,-1 1-1 0 0,1-1 1 0 0,-1 0-1 0 0,1 1 1 0 0,0-1-1 0 0,-1 0 0 0 0,1 1 1 0 0,0-1-1 0 0,0 0 1 0 0,0 1-1 0 0,0-1 0 0 0,0 1 1 0 0,0-1-1 0 0,1 0 1 0 0,-1 1-1 0 0,0-1 1 0 0,1 0-1 0 0,-1 1 0 0 0,1-1 1 0 0,-1 0-1 0 0,1 0 1 0 0,0 1-1 0 0,-1-1 0 0 0,1 0 1 0 0,0 0-1 0 0,0 0 1 0 0,0 0-1 0 0,0 0 1 0 0,0 0-1 0 0,0 0 0 0 0,0 0 1 0 0,2 1-1 0 0,41 28-9 0 0,71 17 7 0 0,14 8 0 0 0,-115-48 0 0 0,-1 0 0 0 0,0 2 0 0 0,0-1 0 0 0,-1 2 0 0 0,0 0 0 0 0,19 21 0 0 0,-28-28 3 0 0,0 0-1 0 0,-1 0 1 0 0,1 0 0 0 0,-1 1-1 0 0,0-1 1 0 0,0 1 0 0 0,0-1-1 0 0,0 1 1 0 0,-1 0-1 0 0,0-1 1 0 0,0 1 0 0 0,0 0-1 0 0,0 0 1 0 0,0 0 0 0 0,-1 0-1 0 0,1 0 1 0 0,-1 0 0 0 0,0 0-1 0 0,-1 0 1 0 0,1 0-1 0 0,-1 0 1 0 0,1 0 0 0 0,-1 0-1 0 0,0 0 1 0 0,-1 0 0 0 0,-2 5-1 0 0,2-4 2 0 0,-1-1 1 0 0,-1 0-1 0 0,1 0 0 0 0,-1 0 0 0 0,1 0 0 0 0,-1 0 0 0 0,0-1 1 0 0,0 1-1 0 0,-1-1 0 0 0,1 0 0 0 0,-1-1 0 0 0,1 1 1 0 0,-1-1-1 0 0,0 0 0 0 0,0 0 0 0 0,0 0 0 0 0,0-1 0 0 0,0 0 1 0 0,-9 1-1 0 0,4 0 7 0 0,1-1 1 0 0,-1-1-1 0 0,0 0 0 0 0,0 0 1 0 0,0-1-1 0 0,0 0 0 0 0,0 0 1 0 0,1-2-1 0 0,-1 1 0 0 0,-12-6 1 0 0,19 7-22 0 0,0 0 1 0 0,0-1 0 0 0,1 1 0 0 0,-1-1-1 0 0,1 0 1 0 0,-1 0 0 0 0,1 0 0 0 0,0 0-1 0 0,0 0 1 0 0,0-1 0 0 0,0 1 0 0 0,0-1-1 0 0,0 1 1 0 0,1-1 0 0 0,-1 0 0 0 0,1 1-1 0 0,0-1 1 0 0,0 0 0 0 0,0 0 0 0 0,0 0-1 0 0,0 0 1 0 0,0 0 0 0 0,1 0 0 0 0,0 0-1 0 0,-1-1 1 0 0,1 1 0 0 0,1 0 0 0 0,-1 0-1 0 0,0 0 1 0 0,1 0 0 0 0,-1 0 0 0 0,1 0-1 0 0,0 0 1 0 0,0 0 0 0 0,0 0 0 0 0,2-3 0 0 0,8-16-140 0 0,0 0 1 0 0,2 1 0 0 0,0 1 0 0 0,1 0 0 0 0,1 1-1 0 0,29-29 1 0 0,28-38-896 0 0,-67 78 943 0 0,1 1 0 0 0,-2-1 0 0 0,1 0 0 0 0,-1 0 0 0 0,0-1 0 0 0,4-17 0 0 0,-7 25 110 0 0,-1-1 1 0 0,1 0 0 0 0,-1 0-1 0 0,0 1 1 0 0,0-1 0 0 0,0 0-1 0 0,0 0 1 0 0,0 1 0 0 0,-1-1 0 0 0,1 0-1 0 0,0 0 1 0 0,-1 1 0 0 0,1-1-1 0 0,-1 0 1 0 0,0 1 0 0 0,1-1-1 0 0,-1 1 1 0 0,0-1 0 0 0,0 1-1 0 0,0-1 1 0 0,0 1 0 0 0,0 0 0 0 0,-1-1-1 0 0,1 1 1 0 0,0 0 0 0 0,-1 0-1 0 0,1 0 1 0 0,0 0 0 0 0,-1 0-1 0 0,1 0 1 0 0,-1 0 0 0 0,0 0 0 0 0,1 1-1 0 0,-1-1 1 0 0,0 1 0 0 0,1-1-1 0 0,-1 1 1 0 0,0 0 0 0 0,1-1-1 0 0,-1 1 1 0 0,0 0 0 0 0,-2 0 0 0 0,-11-2-1 0 0,0-1-1234 0 0,5 2-2983 0 0</inkml:trace>
</inkml:ink>
</file>

<file path=ppt/ink/ink15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6.251"/>
    </inkml:context>
    <inkml:brush xml:id="br0">
      <inkml:brushProperty name="width" value="0.1" units="cm"/>
      <inkml:brushProperty name="height" value="0.1" units="cm"/>
      <inkml:brushProperty name="color" value="#004F8B"/>
    </inkml:brush>
  </inkml:definitions>
  <inkml:trace contextRef="#ctx0" brushRef="#br0">12 123 4607 0 0,'-9'-17'10707'0'0,"7"10"-10436"0"0,3 2-51 0 0,0 1 1 0 0,1 0 0 0 0,0 0 0 0 0,0 0 0 0 0,0 0 0 0 0,0 0 0 0 0,1 0 0 0 0,-1 0 0 0 0,1 1 0 0 0,0-1-1 0 0,0 1 1 0 0,0 0 0 0 0,1 0 0 0 0,-1 0 0 0 0,1 0 0 0 0,-1 1 0 0 0,1-1 0 0 0,0 1 0 0 0,0 0 0 0 0,0 0-1 0 0,8-2 1 0 0,1-1 35 0 0,1 0-1 0 0,-1 1 0 0 0,1 1 0 0 0,0 0 0 0 0,23-1 0 0 0,-26 4-158 0 0,0 0-1 0 0,0 0 0 0 0,0 1 1 0 0,-1 1-1 0 0,1 0 1 0 0,0 0-1 0 0,18 7 1 0 0,-27-8-74 0 0,0 0 0 0 0,1 0 0 0 0,-1 0 1 0 0,0 0-1 0 0,1 1 0 0 0,-1-1 1 0 0,0 0-1 0 0,0 1 0 0 0,0 0 0 0 0,0-1 1 0 0,0 1-1 0 0,0 0 0 0 0,-1 0 0 0 0,1 0 1 0 0,-1 0-1 0 0,1 1 0 0 0,-1-1 1 0 0,0 0-1 0 0,0 1 0 0 0,0-1 0 0 0,0 0 1 0 0,0 1-1 0 0,-1-1 0 0 0,1 1 1 0 0,-1 0-1 0 0,1-1 0 0 0,-1 1 0 0 0,0-1 1 0 0,0 1-1 0 0,0 0 0 0 0,0-1 0 0 0,-1 1 1 0 0,1-1-1 0 0,-1 1 0 0 0,0-1 1 0 0,1 1-1 0 0,-2 2 0 0 0,-1 3 59 0 0,-1 0-56 0 0,2-1 0 0 0,-1 1 0 0 0,1-1 0 0 0,1 1 0 0 0,-1 0 0 0 0,0 9 0 0 0,3-14-21 0 0,-1 0 1 0 0,0 1 0 0 0,1-1 0 0 0,0 0 0 0 0,0 0-1 0 0,0 0 1 0 0,0 0 0 0 0,0 0 0 0 0,1 0-1 0 0,-1-1 1 0 0,1 1 0 0 0,0 0 0 0 0,0-1 0 0 0,0 1-1 0 0,0-1 1 0 0,0 0 0 0 0,1 1 0 0 0,4 2-1 0 0,15 12 27 0 0,-16-13-32 0 0,0-1 0 0 0,-1 1 0 0 0,1 0 1 0 0,-1 1-1 0 0,0-1 0 0 0,0 1 0 0 0,-1 0 1 0 0,0 0-1 0 0,0 0 0 0 0,0 1 0 0 0,0 0 0 0 0,-1-1 1 0 0,0 1-1 0 0,3 9 0 0 0,-6-12 20 0 0,0 0 0 0 0,0 1 0 0 0,0-1 0 0 0,-1 0 0 0 0,1 0 0 0 0,-1 1 0 0 0,0-1 0 0 0,0 0 0 0 0,0 0 0 0 0,0 0 0 0 0,-1 0 0 0 0,1 0 0 0 0,-1 0 0 0 0,0 0 1 0 0,0-1-1 0 0,0 1 0 0 0,0 0 0 0 0,0-1 0 0 0,-1 0 0 0 0,1 1 0 0 0,-1-1 0 0 0,0 0 0 0 0,-4 2 0 0 0,-3 4 91 0 0,-1-1 1 0 0,1 0-1 0 0,-1-1 1 0 0,0-1-1 0 0,-14 6 0 0 0,-64 12 468 0 0,83-22-686 0 0,1 0 0 0 0,-1 0 0 0 0,0-1 0 0 0,0 1 0 0 0,0-1 0 0 0,0-1 0 0 0,1 1 0 0 0,-1-1 0 0 0,0 0 0 0 0,0-1 0 0 0,1 1 0 0 0,-1-1 0 0 0,-7-4-1 0 0</inkml:trace>
</inkml:ink>
</file>

<file path=ppt/ink/ink15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7.076"/>
    </inkml:context>
    <inkml:brush xml:id="br0">
      <inkml:brushProperty name="width" value="0.1" units="cm"/>
      <inkml:brushProperty name="height" value="0.1" units="cm"/>
      <inkml:brushProperty name="color" value="#004F8B"/>
    </inkml:brush>
  </inkml:definitions>
  <inkml:trace contextRef="#ctx0" brushRef="#br0">138 58 10911 0 0,'0'-1'987'0'0,"-1"-5"-810"0"0,1 5-27 0 0,0 0-1 0 0,0-1 1 0 0,0 1 0 0 0,-1 0-1 0 0,1 0 1 0 0,0-1-1 0 0,-1 1 1 0 0,1 0 0 0 0,-1 0-1 0 0,1 0 1 0 0,-1-1-1 0 0,1 1 1 0 0,-1 0 0 0 0,0 0-1 0 0,0 0 1 0 0,1 0-1 0 0,-1 0 1 0 0,0 0 0 0 0,0 0-1 0 0,0 1 1 0 0,0-1-1 0 0,0 0 1 0 0,0 0 0 0 0,0 1-1 0 0,0-1 1 0 0,-1 1-1 0 0,1-1 1 0 0,0 1-1 0 0,0-1 1 0 0,0 1 0 0 0,-1 0-1 0 0,1-1 1 0 0,0 1-1 0 0,-1 0 1 0 0,1 0 0 0 0,0 0-1 0 0,0 0 1 0 0,-1 0-1 0 0,1 0 1 0 0,0 1 0 0 0,-1-1-1 0 0,1 0 1 0 0,0 1-1 0 0,0-1 1 0 0,-2 1 0 0 0,-2 1 13 0 0,1 0 1 0 0,-1 1 0 0 0,1-1 0 0 0,0 1 0 0 0,0 0 0 0 0,0 0-1 0 0,0 0 1 0 0,-6 7 0 0 0,4 0-34 0 0,0-1-1 0 0,0 1 1 0 0,1 0-1 0 0,1 0 1 0 0,-1 0 0 0 0,1 1-1 0 0,1-1 1 0 0,-3 18-1 0 0,4-23-79 0 0,1 0 0 0 0,1-1 0 0 0,-1 1 0 0 0,1 0 0 0 0,-1 0 0 0 0,1 0 0 0 0,1 0 0 0 0,-1-1 0 0 0,1 1 0 0 0,0 0 0 0 0,0 0 0 0 0,0-1 0 0 0,1 1 0 0 0,-1-1 0 0 0,1 1 0 0 0,0-1 0 0 0,1 0 0 0 0,-1 1 0 0 0,1-1 0 0 0,0 0 0 0 0,0-1 0 0 0,4 5 0 0 0,-4-6-26 0 0,1 1 1 0 0,0-2-1 0 0,0 1 0 0 0,0 0 0 0 0,0-1 0 0 0,1 0 1 0 0,-1 0-1 0 0,0 0 0 0 0,0 0 0 0 0,1-1 0 0 0,-1 1 1 0 0,0-1-1 0 0,1-1 0 0 0,-1 1 0 0 0,0 0 1 0 0,1-1-1 0 0,-1 0 0 0 0,0 0 0 0 0,0 0 0 0 0,1-1 1 0 0,-1 1-1 0 0,0-1 0 0 0,5-3 0 0 0,6-2 41 0 0,-1-1-1 0 0,0-1 0 0 0,-1 0 0 0 0,25-21 1 0 0,-33 26-39 0 0,0-1 0 0 0,-1 0-1 0 0,1 0 1 0 0,-1 0 0 0 0,0-1 0 0 0,-1 1 0 0 0,1-1 0 0 0,-1 0-1 0 0,0 0 1 0 0,-1 0 0 0 0,1-1 0 0 0,1-6 0 0 0,-4 10 8 0 0,1-1 0 0 0,-1 1 1 0 0,0 0-1 0 0,0 0 0 0 0,0-1 0 0 0,0 1 1 0 0,-1 0-1 0 0,1 0 0 0 0,-1-1 1 0 0,0 1-1 0 0,0 0 0 0 0,0 0 0 0 0,0 0 1 0 0,0 0-1 0 0,-1 0 0 0 0,0 0 0 0 0,1 1 1 0 0,-1-1-1 0 0,0 0 0 0 0,0 1 1 0 0,-1-1-1 0 0,1 1 0 0 0,0 0 0 0 0,-1 0 1 0 0,1 0-1 0 0,-6-3 0 0 0,-4-3 46 0 0,0 1 1 0 0,0 1-1 0 0,0 0 0 0 0,-1 1 1 0 0,1 0-1 0 0,-1 1 0 0 0,-26-4 1 0 0,38 7-52 0 0</inkml:trace>
</inkml:ink>
</file>

<file path=ppt/ink/ink15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37.420"/>
    </inkml:context>
    <inkml:brush xml:id="br0">
      <inkml:brushProperty name="width" value="0.1" units="cm"/>
      <inkml:brushProperty name="height" value="0.1" units="cm"/>
      <inkml:brushProperty name="color" value="#004F8B"/>
    </inkml:brush>
  </inkml:definitions>
  <inkml:trace contextRef="#ctx0" brushRef="#br0">13 325 3679 0 0,'-2'-9'8667'0'0,"-1"-15"-6372"0"0,0-13 490 0 0,-2-64 1129 0 0,5 93-3629 0 0,1 0 0 0 0,0 0 0 0 0,0 0 1 0 0,0 0-1 0 0,1 0 0 0 0,0 0 0 0 0,1 0 0 0 0,0 1 0 0 0,5-11 0 0 0,-5 13-221 0 0,1 0 0 0 0,-1 1 0 0 0,1-1-1 0 0,0 1 1 0 0,1 0 0 0 0,-1 1 0 0 0,1-1-1 0 0,-1 1 1 0 0,1 0 0 0 0,0 0 0 0 0,0 0 0 0 0,1 1-1 0 0,-1-1 1 0 0,0 1 0 0 0,1 1 0 0 0,0-1 0 0 0,5 0-1 0 0,6-1-140 0 0,0 1-1 0 0,-1 1 0 0 0,1 1 1 0 0,26 2-1 0 0,4 1-1815 0 0,-22-1-86 0 0</inkml:trace>
</inkml:ink>
</file>

<file path=ppt/ink/ink15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54.448"/>
    </inkml:context>
    <inkml:brush xml:id="br0">
      <inkml:brushProperty name="width" value="0.1" units="cm"/>
      <inkml:brushProperty name="height" value="0.1" units="cm"/>
      <inkml:brushProperty name="color" value="#004F8B"/>
    </inkml:brush>
  </inkml:definitions>
  <inkml:trace contextRef="#ctx0" brushRef="#br0">51 217 1375 0 0,'0'0'15915'0'0,"-32"20"-12470"0"0,31-21-3405 0 0,-1 0 0 0 0,1-1 0 0 0,0 1 0 0 0,-1 0 0 0 0,1-1-1 0 0,0 1 1 0 0,0-1 0 0 0,0 1 0 0 0,0-1 0 0 0,0 0 0 0 0,0 1 0 0 0,0-1-1 0 0,0 0 1 0 0,1 0 0 0 0,-1 0 0 0 0,1 1 0 0 0,-1-1 0 0 0,1 0 0 0 0,0 0 0 0 0,0 0-1 0 0,0 0 1 0 0,0 0 0 0 0,0 0 0 0 0,0 0 0 0 0,0 1 0 0 0,0-1 0 0 0,1 0-1 0 0,-1 0 1 0 0,1 0 0 0 0,0 0 0 0 0,1-2 0 0 0,0-5-25 0 0,1 1 0 0 0,1 0 0 0 0,-1-1 0 0 0,1 2 0 0 0,9-15-1 0 0,-3 10 28 0 0,0 1-1 0 0,1-1 1 0 0,1 2-1 0 0,0 0 1 0 0,25-17-1 0 0,-30 22 15 0 0,0 1 0 0 0,0 0 0 0 0,1 0 1 0 0,-1 1-1 0 0,1 0 0 0 0,0 0 0 0 0,0 1 0 0 0,0 0 0 0 0,0 0 1 0 0,0 1-1 0 0,0 0 0 0 0,1 1 0 0 0,8 0 0 0 0,-15 0-45 0 0,1 0 0 0 0,-1 1 0 0 0,0-1 0 0 0,1 1-1 0 0,-1 0 1 0 0,1 0 0 0 0,-1 0 0 0 0,0 0 0 0 0,0 0 0 0 0,0 0 0 0 0,1 1-1 0 0,-1-1 1 0 0,0 1 0 0 0,-1-1 0 0 0,1 1 0 0 0,0 0 0 0 0,0 0-1 0 0,-1 0 1 0 0,1 0 0 0 0,1 3 0 0 0,-1 0-3 0 0,1 0 0 0 0,-1 0 0 0 0,-1 1 1 0 0,1-1-1 0 0,-1 1 0 0 0,0-1 0 0 0,0 0 0 0 0,0 12 0 0 0,-2 3 6 0 0,0-1-1 0 0,-1 1 0 0 0,-1-1 1 0 0,-7 23-1 0 0,7-31-20 0 0,-1-1-1 0 0,0 0 0 0 0,-1 0 1 0 0,0-1-1 0 0,0 1 1 0 0,-1-1-1 0 0,0 0 0 0 0,0-1 1 0 0,-9 9-1 0 0,-9 7-51 0 0,-42 33 1 0 0,20-19 35 0 0,46-38 24 0 0,1 0 0 0 0,-1 1 0 0 0,0-1 0 0 0,0 1 0 0 0,0-1 0 0 0,0 0 0 0 0,0 1 0 0 0,1-1 0 0 0,-1 0 0 0 0,0 1 0 0 0,0-1 0 0 0,1 0 0 0 0,-1 0 0 0 0,0 1 1 0 0,1-1-1 0 0,-1 0 0 0 0,0 0 0 0 0,1 1 0 0 0,-1-1 0 0 0,0 0 0 0 0,1 0 0 0 0,-1 0 0 0 0,0 0 0 0 0,1 1 0 0 0,-1-1 0 0 0,0 0 0 0 0,1 0 0 0 0,-1 0 0 0 0,1 0 0 0 0,-1 0 0 0 0,0 0 0 0 0,1 0 0 0 0,-1 0 0 0 0,1 0 0 0 0,-1 0 0 0 0,0 0 0 0 0,1 0 0 0 0,0-1 0 0 0,18 4 39 0 0,119-14-99 0 0,-36 0 299 0 0,-45 19-1446 0 0,-50-7-177 0 0</inkml:trace>
</inkml:ink>
</file>

<file path=ppt/ink/ink15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55.304"/>
    </inkml:context>
    <inkml:brush xml:id="br0">
      <inkml:brushProperty name="width" value="0.1" units="cm"/>
      <inkml:brushProperty name="height" value="0.1" units="cm"/>
      <inkml:brushProperty name="color" value="#004F8B"/>
    </inkml:brush>
  </inkml:definitions>
  <inkml:trace contextRef="#ctx0" brushRef="#br0">22 213 4143 0 0,'0'0'319'0'0,"-1"0"-210"0"0,-3-3 1115 0 0,-13-23 7458 0 0,17 24-8502 0 0,1-1 0 0 0,-1 0 1 0 0,1 1-1 0 0,0-1 1 0 0,-1 0-1 0 0,1 1 0 0 0,0-1 1 0 0,1 1-1 0 0,-1-1 1 0 0,0 1-1 0 0,1 0 0 0 0,-1 0 1 0 0,1 0-1 0 0,0-1 0 0 0,0 1 1 0 0,3-2-1 0 0,40-30 994 0 0,-17 14-357 0 0,-6-1-255 0 0,31-23 687 0 0,-49 41-1152 0 0,1 0 0 0 0,-1 1 0 0 0,0-1 0 0 0,1 1 0 0 0,-1 1 0 0 0,1-1 0 0 0,-1 0 0 0 0,1 1 1 0 0,0 0-1 0 0,0 0 0 0 0,7 0 0 0 0,-10 1-81 0 0,0 1 0 0 0,0-1 0 0 0,0 0 0 0 0,0 1 1 0 0,0-1-1 0 0,0 1 0 0 0,-1 0 0 0 0,1-1 0 0 0,0 1 0 0 0,0 0 1 0 0,-1 0-1 0 0,1 0 0 0 0,0 0 0 0 0,-1 1 0 0 0,1-1 0 0 0,-1 0 1 0 0,1 1-1 0 0,-1-1 0 0 0,0 1 0 0 0,0-1 0 0 0,0 1 0 0 0,0 0 1 0 0,0-1-1 0 0,0 1 0 0 0,0 0 0 0 0,0 0 0 0 0,-1 0 0 0 0,1-1 0 0 0,0 1 1 0 0,-1 0-1 0 0,0 0 0 0 0,0 0 0 0 0,1 0 0 0 0,-1 3 0 0 0,0 6 6 0 0,0-1-1 0 0,0 0 0 0 0,-1 0 1 0 0,0 0-1 0 0,-3 11 0 0 0,-6 18 36 0 0,-19 47 1 0 0,6-24-25 0 0,23-61-33 0 0,0 0 0 0 0,-1 0 0 0 0,1 0 0 0 0,0 1 0 0 0,0-1 0 0 0,0 0 0 0 0,0 0 0 0 0,0 0 0 0 0,1 0 0 0 0,-1 0 0 0 0,0 0 0 0 0,0 0 0 0 0,1 0 0 0 0,-1 0 0 0 0,1 0 0 0 0,-1 0 0 0 0,1 0 0 0 0,-1 0 0 0 0,1 0 0 0 0,-1 0 0 0 0,1 0 0 0 0,0 0 0 0 0,0 0 0 0 0,-1 0 0 0 0,1-1 0 0 0,0 1 0 0 0,0 0 0 0 0,0-1 0 0 0,0 1 0 0 0,0-1 0 0 0,0 1 0 0 0,0-1 0 0 0,0 1 0 0 0,0-1 0 0 0,0 0 0 0 0,2 1 0 0 0,46 9 0 0 0,-39-8 0 0 0,6 0 11 0 0,0 2-1 0 0,-1 0 1 0 0,1 1 0 0 0,-1 0-1 0 0,20 12 1 0 0,-34-17-8 0 0,0 1-1 0 0,-1-1 0 0 0,1 1 1 0 0,0-1-1 0 0,0 1 1 0 0,-1 0-1 0 0,1-1 1 0 0,-1 1-1 0 0,1 0 0 0 0,0-1 1 0 0,-1 1-1 0 0,0 0 1 0 0,1 0-1 0 0,-1 0 1 0 0,1-1-1 0 0,-1 1 0 0 0,0 0 1 0 0,0 0-1 0 0,1 0 1 0 0,-1 0-1 0 0,0 0 1 0 0,0 0-1 0 0,0 0 0 0 0,0 0 1 0 0,0-1-1 0 0,0 1 1 0 0,0 0-1 0 0,0 0 1 0 0,0 0-1 0 0,-1 0 0 0 0,1 0 1 0 0,0 0-1 0 0,-1 0 1 0 0,1-1-1 0 0,0 1 1 0 0,-1 0-1 0 0,0 1 0 0 0,-21 25 137 0 0,20-25-98 0 0,-12 11 172 0 0,-1-1 0 0 0,0-1 0 0 0,-1 0-1 0 0,0-1 1 0 0,0-1 0 0 0,-36 14 0 0 0,-23 15-192 0 0,48-34-2033 0 0</inkml:trace>
</inkml:ink>
</file>

<file path=ppt/ink/ink15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55.808"/>
    </inkml:context>
    <inkml:brush xml:id="br0">
      <inkml:brushProperty name="width" value="0.1" units="cm"/>
      <inkml:brushProperty name="height" value="0.1" units="cm"/>
      <inkml:brushProperty name="color" value="#004F8B"/>
    </inkml:brush>
  </inkml:definitions>
  <inkml:trace contextRef="#ctx0" brushRef="#br0">0 199 12031 0 0,'0'0'1091'0'0,"26"-26"1604"0"0,-18 20-2348 0 0,0 1 1 0 0,0 0-1 0 0,0 0 1 0 0,1 1-1 0 0,0 0 1 0 0,0 0-1 0 0,0 1 1 0 0,0 0 0 0 0,0 1-1 0 0,16-3 1 0 0,12 0 394 0 0,50 1 0 0 0,-64 3-428 0 0,61-3 1014 0 0,105-18 0 0 0,-123 14-831 0 0,101 0 0 0 0,-101 7-222 0 0,116-16 0 0 0,290-40-18 0 0,-469 57-355 0 0,1 1 0 0 0,0-1 0 0 0,-1 0 0 0 0,1 1 0 0 0,0 0 0 0 0,-1 0 0 0 0,1 0 1 0 0,-1 0-1 0 0,0 0 0 0 0,1 1 0 0 0,-1 0 0 0 0,5 2 0 0 0,-7-3-15 0 0,0 0 0 0 0,0 0 0 0 0,1 0 0 0 0,-1 0 0 0 0,0 0 0 0 0,0 0 0 0 0,0 0 0 0 0,0 0 0 0 0,-1 0 0 0 0,1 0 0 0 0,0 1 0 0 0,0-1 0 0 0,-1 0 0 0 0,1 1 0 0 0,-1-1 0 0 0,1 0 0 0 0,-1 1 0 0 0,1-1 0 0 0,-1 1 0 0 0,0-1 0 0 0,0 0 0 0 0,0 1 0 0 0,0-1 0 0 0,0 1 0 0 0,0-1 0 0 0,0 1 0 0 0,0-1 0 0 0,0 1 0 0 0,-1-1 0 0 0,1 0 0 0 0,-1 1 0 0 0,1-1 0 0 0,-2 2 1 0 0</inkml:trace>
</inkml:ink>
</file>

<file path=ppt/ink/ink15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58.285"/>
    </inkml:context>
    <inkml:brush xml:id="br0">
      <inkml:brushProperty name="width" value="0.1" units="cm"/>
      <inkml:brushProperty name="height" value="0.1" units="cm"/>
      <inkml:brushProperty name="color" value="#004F8B"/>
    </inkml:brush>
  </inkml:definitions>
  <inkml:trace contextRef="#ctx0" brushRef="#br0">281 115 5983 0 0,'1'0'464'0'0,"1"-1"-69"0"0,1 0 0 0 0,-1 0 0 0 0,0 0 0 0 0,1 0 0 0 0,-1-1 0 0 0,0 1 0 0 0,0-1 0 0 0,0 0 1 0 0,0 1-1 0 0,0-1 0 0 0,-1 0 0 0 0,1 0 0 0 0,0 0 0 0 0,-1 0 0 0 0,1 0 0 0 0,-1-1 0 0 0,0 1 0 0 0,0 0 0 0 0,0-1 0 0 0,0 1 0 0 0,0-1 0 0 0,-1 1 0 0 0,1-1 0 0 0,0-3 0 0 0,-1 4-238 0 0,1 0 1 0 0,-1 0-1 0 0,0-1 1 0 0,1 1-1 0 0,-1 0 1 0 0,0 0-1 0 0,-1 0 1 0 0,1 0-1 0 0,0 0 1 0 0,-1 0-1 0 0,1 0 1 0 0,-1 0-1 0 0,1 0 1 0 0,-1 0-1 0 0,0 0 0 0 0,0 0 1 0 0,0 0-1 0 0,0 1 1 0 0,0-1-1 0 0,0 0 1 0 0,0 1-1 0 0,-1-1 1 0 0,1 1-1 0 0,-1-1 1 0 0,1 1-1 0 0,-1-1 1 0 0,0 1-1 0 0,-2-2 1 0 0,-5 1-121 0 0,0 0 0 0 0,0 0 0 0 0,0 1 0 0 0,0 0 1 0 0,0 0-1 0 0,0 1 0 0 0,0 0 0 0 0,0 1 0 0 0,-9 1 0 0 0,-5 2-31 0 0,1 1 0 0 0,-30 10 0 0 0,42-12-6 0 0,0 1 0 0 0,0 0 0 0 0,0 1 0 0 0,1 0 0 0 0,-1 0 0 0 0,1 1 0 0 0,1 0 0 0 0,-14 11 0 0 0,22-16-1 0 0,-1-1 0 0 0,1 0-1 0 0,0 1 1 0 0,-1-1 0 0 0,1 1 0 0 0,0-1-1 0 0,-1 1 1 0 0,1-1 0 0 0,0 1 0 0 0,0 0-1 0 0,-1-1 1 0 0,1 1 0 0 0,0-1 0 0 0,0 1-1 0 0,0-1 1 0 0,0 1 0 0 0,0 0 0 0 0,0-1-1 0 0,0 1 1 0 0,0-1 0 0 0,0 1 0 0 0,0 0-1 0 0,0-1 1 0 0,0 1 0 0 0,0-1 0 0 0,0 1-1 0 0,0 0 1 0 0,1-1 0 0 0,-1 1 0 0 0,0-1-1 0 0,1 1 1 0 0,-1-1 0 0 0,0 1 0 0 0,1-1-1 0 0,-1 1 1 0 0,0-1 0 0 0,1 0 0 0 0,-1 1-1 0 0,1-1 1 0 0,-1 1 0 0 0,1-1 0 0 0,-1 0-1 0 0,2 1 1 0 0,22 10-10 0 0,-22-10 13 0 0,209 53-69 0 0,-53-17 70 0 0,-154-36-3 0 0,-1 1 0 0 0,1-1 0 0 0,0 0 0 0 0,-1 1 0 0 0,1 0 0 0 0,-1 0 0 0 0,0 0 0 0 0,1 0 0 0 0,3 4 0 0 0,-6-5 0 0 0,0 0 0 0 0,0 0 0 0 0,0 0 0 0 0,0 1 0 0 0,-1-1 0 0 0,1 0 0 0 0,0 1 0 0 0,0-1 0 0 0,-1 0 0 0 0,1 1 0 0 0,-1-1 0 0 0,1 1 0 0 0,-1-1 0 0 0,0 1 0 0 0,1-1 0 0 0,-1 1 0 0 0,0-1 0 0 0,0 1 0 0 0,0-1 0 0 0,0 1 0 0 0,0-1 0 0 0,-1 3 0 0 0,-4 12 1 0 0,-1 0 0 0 0,-1 0 0 0 0,0-1 0 0 0,-1 0 1 0 0,-1 0-1 0 0,0-1 0 0 0,-1 0 0 0 0,0-1 0 0 0,-22 22 0 0 0,30-33 4 0 0,0 0 0 0 0,-1 0 0 0 0,1 0 0 0 0,0-1-1 0 0,-1 1 1 0 0,1-1 0 0 0,-1 1 0 0 0,0-1 0 0 0,1 0 0 0 0,-1 0 0 0 0,0 0 0 0 0,-4 0 0 0 0,6-1-1 0 0,-1 0 0 0 0,1 0 0 0 0,-1-1 0 0 0,1 1 0 0 0,-1-1 0 0 0,1 1 0 0 0,-1-1 1 0 0,1 0-1 0 0,-1 1 0 0 0,1-1 0 0 0,0 0 0 0 0,0 0 0 0 0,-1 0 0 0 0,1 0 0 0 0,0 0 0 0 0,0 0 0 0 0,0 0 0 0 0,0 0 1 0 0,0-1-1 0 0,0 1 0 0 0,0 0 0 0 0,1 0 0 0 0,-1-1 0 0 0,0 1 0 0 0,1-1 0 0 0,-1 1 0 0 0,1-1 0 0 0,-1 1 0 0 0,1-1 0 0 0,0 1 1 0 0,0-4-1 0 0,-1 3 1 0 0,-1-5 3 0 0,0-1 1 0 0,1 0 0 0 0,0 0-1 0 0,0 0 1 0 0,1 1 0 0 0,0-1-1 0 0,0 0 1 0 0,1 0-1 0 0,0 0 1 0 0,1 0 0 0 0,-1 1-1 0 0,1-1 1 0 0,1 1-1 0 0,-1-1 1 0 0,5-6 0 0 0,3-5-76 0 0,2 1 1 0 0,0 0-1 0 0,1 1 1 0 0,20-20-1 0 0,-27 29-32 0 0,-1 0 0 0 0,1 0 0 0 0,-1 0 0 0 0,-1-1 0 0 0,1 1 0 0 0,4-17 0 0 0,-7 22 38 0 0,-1-1-1 0 0,0 1 1 0 0,0-1-1 0 0,0 1 1 0 0,0-1-1 0 0,-1 1 1 0 0,1-1-1 0 0,-1 0 1 0 0,0 1 0 0 0,0-1-1 0 0,-1 0 1 0 0,1 1-1 0 0,-1-1 1 0 0,1 0-1 0 0,-1 1 1 0 0,0-1-1 0 0,-1 1 1 0 0,1-1-1 0 0,0 1 1 0 0,-3-4-1 0 0,3 7 46 0 0,1-1 0 0 0,-1 0 0 0 0,0 0 1 0 0,1 0-1 0 0,-1 1 0 0 0,0-1 0 0 0,0 0 0 0 0,0 1 0 0 0,0-1 0 0 0,0 1 0 0 0,0-1 0 0 0,0 1 0 0 0,0 0 0 0 0,0-1 0 0 0,0 1 0 0 0,0 0 0 0 0,0-1 1 0 0,0 1-1 0 0,0 0 0 0 0,0 0 0 0 0,0 0 0 0 0,0 0 0 0 0,0 0 0 0 0,-1 1 0 0 0,-28 10 664 0 0,25-8-1300 0 0,1-1 1 0 0,-1 0-1 0 0,0 0 0 0 0,0 0 1 0 0,0-1-1 0 0,0 1 1 0 0,0-1-1 0 0,-8 0 1 0 0</inkml:trace>
</inkml:ink>
</file>

<file path=ppt/ink/ink15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59.128"/>
    </inkml:context>
    <inkml:brush xml:id="br0">
      <inkml:brushProperty name="width" value="0.1" units="cm"/>
      <inkml:brushProperty name="height" value="0.1" units="cm"/>
      <inkml:brushProperty name="color" value="#004F8B"/>
    </inkml:brush>
  </inkml:definitions>
  <inkml:trace contextRef="#ctx0" brushRef="#br0">15 173 2303 0 0,'-12'-8'12779'0'0,"10"3"-11384"0"0,7-3-954 0 0,1 1-1 0 0,0 0 1 0 0,1 0 0 0 0,11-8 0 0 0,13-16 855 0 0,-21 20-958 0 0,1 1 1 0 0,0 0 0 0 0,1 0-1 0 0,0 1 1 0 0,21-12 0 0 0,-29 18-233 0 0,0 2-1 0 0,0-1 1 0 0,0 0 0 0 0,0 1 0 0 0,0 0 0 0 0,0-1 0 0 0,0 2-1 0 0,0-1 1 0 0,0 0 0 0 0,1 1 0 0 0,3 0 0 0 0,-6 0-83 0 0,0 1 1 0 0,1-1 0 0 0,-1 1-1 0 0,0-1 1 0 0,0 1 0 0 0,-1 0-1 0 0,1 0 1 0 0,0 0 0 0 0,0 0 0 0 0,0 0-1 0 0,0 0 1 0 0,-1 1 0 0 0,1-1-1 0 0,-1 1 1 0 0,1-1 0 0 0,-1 1-1 0 0,1-1 1 0 0,-1 1 0 0 0,0 0-1 0 0,0-1 1 0 0,0 1 0 0 0,0 0-1 0 0,1 3 1 0 0,-1-2-21 0 0,0 0 1 0 0,-1 0-1 0 0,1 0 0 0 0,-1 1 1 0 0,1-1-1 0 0,-1 0 0 0 0,0 0 1 0 0,0 1-1 0 0,-1-1 0 0 0,1 0 1 0 0,-1 0-1 0 0,1 0 0 0 0,-1 0 0 0 0,0 1 1 0 0,0-1-1 0 0,-1 0 0 0 0,1 0 1 0 0,-3 4-1 0 0,-41 58 99 0 0,22-34-75 0 0,23-30-27 0 0,-1 0 0 0 0,1-1 0 0 0,0 1 0 0 0,0 0 0 0 0,0-1 0 0 0,0 1 0 0 0,0 0 0 0 0,0-1 0 0 0,0 1 0 0 0,0 0 0 0 0,0-1 0 0 0,0 1 0 0 0,0 0 0 0 0,0-1 0 0 0,0 1 0 0 0,0 0 0 0 0,0-1 0 0 0,1 1 0 0 0,-1-1 0 0 0,0 1 0 0 0,1 0 0 0 0,-1-1 0 0 0,0 1 0 0 0,1-1 0 0 0,-1 1 0 0 0,1-1 0 0 0,-1 1 0 0 0,0-1 0 0 0,1 1 0 0 0,0-1 0 0 0,-1 0 0 0 0,1 1 0 0 0,-1-1 0 0 0,1 1 0 0 0,-1-1 0 0 0,1 0 0 0 0,1 1 0 0 0,20 8 0 0 0,-22-9 0 0 0,57 12 0 0 0,-45-10 0 0 0,0 0 0 0 0,1 1 0 0 0,-1 1 0 0 0,0 0 0 0 0,-1 0 0 0 0,14 7 0 0 0,-24-10 0 0 0,0 0 0 0 0,-1-1 0 0 0,1 1 0 0 0,0 0 0 0 0,0 0 0 0 0,0 0 0 0 0,0 0 0 0 0,-1-1 0 0 0,1 1 0 0 0,0 0 0 0 0,-1 0 0 0 0,1 1 0 0 0,0-1 0 0 0,-1 0 0 0 0,0 0 0 0 0,1 0 0 0 0,-1 0 0 0 0,0 0 0 0 0,1 1 0 0 0,-1-1 0 0 0,0 0 0 0 0,0 0 0 0 0,0 0 0 0 0,0 1 0 0 0,0-1 0 0 0,0 0 0 0 0,-1 0 0 0 0,1 0 0 0 0,0 0 0 0 0,-1 1 0 0 0,1-1 0 0 0,0 0 0 0 0,-1 0 0 0 0,1 0 0 0 0,-1 0 0 0 0,0 0 0 0 0,1 0 0 0 0,-1 0 0 0 0,0 0 0 0 0,0 0 0 0 0,1 0 0 0 0,-1-1 0 0 0,0 1 0 0 0,0 0 0 0 0,-1 0 0 0 0,0 2 0 0 0,-16 20-38 0 0,-2-1 0 0 0,-28 26 0 0 0,39-40 120 0 0,0 0 1 0 0,0-1 0 0 0,0-1 0 0 0,-1 1 0 0 0,0-2 0 0 0,-1 1 0 0 0,1-1 0 0 0,-22 6 0 0 0,30-10-49 0 0,0-1 1 0 0,0 1-1 0 0,0-1 0 0 0,0 0 0 0 0,0 0 1 0 0,0 0-1 0 0,0 0 0 0 0,0 0 0 0 0,0 0 1 0 0,0 0-1 0 0,0-1 0 0 0,0 1 0 0 0,0-1 1 0 0,0 0-1 0 0,0 1 0 0 0,0-1 0 0 0,-2-2 1 0 0,3 3-167 0 0,0-1 0 0 0,0 0 0 0 0,1 0 1 0 0,-1 1-1 0 0,0-1 0 0 0,1 0 1 0 0,-1 0-1 0 0,1 0 0 0 0,-1 0 0 0 0,1 0 1 0 0,0 0-1 0 0,-1 0 0 0 0,1 0 1 0 0,0 0-1 0 0,0 0 0 0 0,-1-2 0 0 0,0-9-1061 0 0</inkml:trace>
</inkml:ink>
</file>

<file path=ppt/ink/ink15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0.023"/>
    </inkml:context>
    <inkml:brush xml:id="br0">
      <inkml:brushProperty name="width" value="0.1" units="cm"/>
      <inkml:brushProperty name="height" value="0.1" units="cm"/>
      <inkml:brushProperty name="color" value="#004F8B"/>
    </inkml:brush>
  </inkml:definitions>
  <inkml:trace contextRef="#ctx0" brushRef="#br0">1 1 3679 0 0,'0'0'11416'0'0,"0"24"-9600"0"0,2-18-1611 0 0,1 1 0 0 0,0-1 0 0 0,0-1-1 0 0,0 1 1 0 0,1 0 0 0 0,0-1 0 0 0,0 1 0 0 0,0-1 0 0 0,1 0-1 0 0,0-1 1 0 0,0 1 0 0 0,0-1 0 0 0,0 0 0 0 0,1 0-1 0 0,7 3 1 0 0,10 6 514 0 0,0-2-1 0 0,38 13 0 0 0,-4-4 106 0 0,-22-9-235 0 0,-1 1 1 0 0,-1 1-1 0 0,60 35 0 0 0,-89-44-663 0 0,0 0-1 0 0,-1 0 0 0 0,0 0 0 0 0,1 0 0 0 0,-2 1 0 0 0,1 0 0 0 0,0-1 0 0 0,-1 1 0 0 0,0 0 0 0 0,0 0 0 0 0,1 6 0 0 0,1 0-1982 0 0</inkml:trace>
</inkml:ink>
</file>

<file path=ppt/ink/ink1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7"/>
    </inkml:context>
    <inkml:brush xml:id="br0">
      <inkml:brushProperty name="width" value="0.1" units="cm"/>
      <inkml:brushProperty name="height" value="0.1" units="cm"/>
      <inkml:brushProperty name="color" value="#004F8B"/>
    </inkml:brush>
  </inkml:definitions>
  <inkml:trace contextRef="#ctx0" brushRef="#br0">98 116 2759 0 0,'-5'-1'15208'0'0,"-20"-3"-12712"0"0,22 6-2311 0 0,-1-1 0 0 0,1 0-1 0 0,-1 1 1 0 0,1 0 0 0 0,0-1-1 0 0,0 1 1 0 0,0 1-1 0 0,0-1 1 0 0,0 0 0 0 0,0 1-1 0 0,0-1 1 0 0,1 1 0 0 0,-1 0-1 0 0,1 0 1 0 0,0 0 0 0 0,0 0-1 0 0,0 0 1 0 0,0 1 0 0 0,1-1-1 0 0,-1 1 1 0 0,-1 5 0 0 0,1-3-68 0 0,0 0 0 0 0,1 0 0 0 0,0 0-1 0 0,0 1 1 0 0,0-1 0 0 0,0 0 0 0 0,1 1 0 0 0,0-1 0 0 0,0 0 0 0 0,1 1 0 0 0,0-1 0 0 0,2 7 0 0 0,1-2-50 0 0,1-1-1 0 0,1 0 1 0 0,0 0 0 0 0,0-1 0 0 0,1 0-1 0 0,0 0 1 0 0,1-1 0 0 0,-1 1 0 0 0,2-2-1 0 0,-1 1 1 0 0,1-1 0 0 0,0 0 0 0 0,1-1 0 0 0,-1 0-1 0 0,1-1 1 0 0,1 0 0 0 0,18 7 0 0 0,-12-6-3 0 0,0 0 1 0 0,0-1 0 0 0,1-1 0 0 0,-1-1 0 0 0,1 0-1 0 0,0-1 1 0 0,0-1 0 0 0,0-1 0 0 0,0-1 0 0 0,28-4-1 0 0,-39 4-32 0 0,0-1-1 0 0,-1 1 0 0 0,1-2 0 0 0,0 1 1 0 0,-1-1-1 0 0,1 0 0 0 0,-1-1 1 0 0,0 1-1 0 0,0-1 0 0 0,0 0 0 0 0,-1-1 1 0 0,1 1-1 0 0,-1-1 0 0 0,0 0 0 0 0,0-1 1 0 0,-1 1-1 0 0,0-1 0 0 0,0 0 1 0 0,0 0-1 0 0,0 0 0 0 0,-1 0 0 0 0,0-1 1 0 0,-1 1-1 0 0,1-1 0 0 0,-1 0 0 0 0,1-7 1 0 0,-1 3 38 0 0,-1 0 0 0 0,0 0 1 0 0,-1 0-1 0 0,0-1 0 0 0,0 1 1 0 0,-2 0-1 0 0,1 0 0 0 0,-1 0 1 0 0,-1 0-1 0 0,0 1 0 0 0,0-1 0 0 0,-1 1 1 0 0,0-1-1 0 0,-1 1 0 0 0,-12-17 1 0 0,8 13-62 0 0,-2 0 0 0 0,0 1 0 0 0,-21-20 0 0 0,28 29-129 0 0,0 1 0 0 0,0-1 0 0 0,0 1 1 0 0,-1 0-1 0 0,1 0 0 0 0,-1 1 0 0 0,0-1 1 0 0,1 1-1 0 0,-1 0 0 0 0,0 0 0 0 0,0 1 0 0 0,0 0 1 0 0,-1-1-1 0 0,1 2 0 0 0,0-1 0 0 0,-7 0 1 0 0,0 5-1547 0 0,1 2-423 0 0</inkml:trace>
</inkml:ink>
</file>

<file path=ppt/ink/ink15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0.367"/>
    </inkml:context>
    <inkml:brush xml:id="br0">
      <inkml:brushProperty name="width" value="0.1" units="cm"/>
      <inkml:brushProperty name="height" value="0.1" units="cm"/>
      <inkml:brushProperty name="color" value="#004F8B"/>
    </inkml:brush>
  </inkml:definitions>
  <inkml:trace contextRef="#ctx0" brushRef="#br0">476 7 7367 0 0,'0'-6'8726'0'0,"-14"26"-6102"0"0,-6 7-1958 0 0,-1-2 1 0 0,-1-1 0 0 0,-29 24-1 0 0,31-33-530 0 0,-2-1-1 0 0,0-1 1 0 0,0-1-1 0 0,-1-1 1 0 0,-44 14-1 0 0,33-12-13 0 0,-61 31-1 0 0,88-40-87 0 0,5-3-25 0 0,0 0-1 0 0,-1 0 1 0 0,1 1-1 0 0,0-1 1 0 0,0 1-1 0 0,0-1 1 0 0,1 1-1 0 0,-1 0 1 0 0,0 0 0 0 0,1 0-1 0 0,-1 0 1 0 0,1 0-1 0 0,-1 0 1 0 0,1 0-1 0 0,0 0 1 0 0,0 1-1 0 0,0-1 1 0 0,0 0-1 0 0,1 1 1 0 0,-2 4-1 0 0,-1 3-41 0 0,3-9-50 0 0,0-1-1 0 0,0 1 1 0 0,0 0-1 0 0,1-1 1 0 0,-1 1-1 0 0,0-1 1 0 0,0 1-1 0 0,0-1 1 0 0,0 1-1 0 0,0-1 1 0 0,1 1-1 0 0,-1 0 1 0 0,0-1-1 0 0,1 1 1 0 0,-1-1-1 0 0,0 0 1 0 0,1 1-1 0 0,-1-1 1 0 0,0 1-1 0 0,1-1 1 0 0,-1 0-1 0 0,1 1 1 0 0,-1-1-1 0 0,1 0 1 0 0,-1 1-1 0 0,2-1 1 0 0</inkml:trace>
</inkml:ink>
</file>

<file path=ppt/ink/ink15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1.618"/>
    </inkml:context>
    <inkml:brush xml:id="br0">
      <inkml:brushProperty name="width" value="0.1" units="cm"/>
      <inkml:brushProperty name="height" value="0.1" units="cm"/>
      <inkml:brushProperty name="color" value="#004F8B"/>
    </inkml:brush>
  </inkml:definitions>
  <inkml:trace contextRef="#ctx0" brushRef="#br0">1 200 9095 0 0,'2'-11'8817'0'0,"3"-13"-7220"0"0,1 12-1467 0 0,1 0 1 0 0,1 1-1 0 0,0 0 1 0 0,1 0-1 0 0,0 1 1 0 0,1 0-1 0 0,0 0 1 0 0,0 1-1 0 0,1 1 1 0 0,0 0-1 0 0,1 0 1 0 0,0 1-1 0 0,0 0 1 0 0,0 1 0 0 0,1 1-1 0 0,0 0 1 0 0,0 1-1 0 0,0 0 1 0 0,15-2-1 0 0,-17 6-84 0 0,1 0 1 0 0,-1 1-1 0 0,0 1 0 0 0,0 0 0 0 0,0 0 0 0 0,0 1 0 0 0,-1 0 1 0 0,17 8-1 0 0,-22-9-33 0 0,-1 0 1 0 0,0 1 0 0 0,0-1-1 0 0,0 1 1 0 0,0 0-1 0 0,0 0 1 0 0,0 1 0 0 0,-1-1-1 0 0,6 8 1 0 0,-7-9-8 0 0,-1 0 1 0 0,0 1-1 0 0,0-1 0 0 0,0 0 1 0 0,0 1-1 0 0,0-1 1 0 0,0 1-1 0 0,-1-1 1 0 0,1 1-1 0 0,-1-1 0 0 0,0 1 1 0 0,1-1-1 0 0,-1 1 1 0 0,-1 0-1 0 0,1-1 0 0 0,0 1 1 0 0,-1-1-1 0 0,1 1 1 0 0,-2 4-1 0 0,0-3 0 0 0,0-1 0 0 0,0 1 1 0 0,0 0-1 0 0,-1 0 0 0 0,1-1 0 0 0,-1 0 0 0 0,0 1 0 0 0,0-1 0 0 0,0 0 0 0 0,-1-1 1 0 0,-4 5-1 0 0,-48 27 110 0 0,29-18-90 0 0,18-11-27 0 0,-22 14-32 0 0,0 2-1 0 0,1 1 0 0 0,-36 34 0 0 0,69-53 7 0 0,1-1 1 0 0,-1 0-1 0 0,1 0 0 0 0,-1 0 1 0 0,1-1-1 0 0,0 1 0 0 0,5 1 1 0 0,5 1 23 0 0,43 13-2 0 0,56 26-1 0 0,-97-36 7 0 0,-1 1-1 0 0,1 1 0 0 0,-1 0 1 0 0,-1 1-1 0 0,0 0 0 0 0,0 1 1 0 0,-1 1-1 0 0,14 15 0 0 0,-26-25 6 0 0,1-1 0 0 0,-1 0-1 0 0,0 1 1 0 0,0-1 0 0 0,0 1-1 0 0,1 0 1 0 0,-2-1 0 0 0,1 1-1 0 0,0 0 1 0 0,0-1 0 0 0,0 1 0 0 0,-1 0-1 0 0,1 0 1 0 0,-1 0 0 0 0,0-1-1 0 0,1 1 1 0 0,-1 0 0 0 0,0 0 0 0 0,0 0-1 0 0,0 0 1 0 0,0 0 0 0 0,-1 0-1 0 0,1 0 1 0 0,0 0 0 0 0,-1-1-1 0 0,0 4 1 0 0,-2-2 10 0 0,1 0 0 0 0,0 0 0 0 0,-1 0-1 0 0,0 0 1 0 0,1-1 0 0 0,-1 1 0 0 0,0-1 0 0 0,0 1 0 0 0,-1-1-1 0 0,1 0 1 0 0,-7 2 0 0 0,0 1 63 0 0,-1-1-1 0 0,0 0 1 0 0,0-1-1 0 0,0 0 1 0 0,0-1-1 0 0,0 0 0 0 0,-17 0 1 0 0,-83-5 275 0 0,7-1-200 0 0,93 5-154 0 0,3 1-16 0 0,6-1-189 0 0</inkml:trace>
</inkml:ink>
</file>

<file path=ppt/ink/ink15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2.483"/>
    </inkml:context>
    <inkml:brush xml:id="br0">
      <inkml:brushProperty name="width" value="0.1" units="cm"/>
      <inkml:brushProperty name="height" value="0.1" units="cm"/>
      <inkml:brushProperty name="color" value="#004F8B"/>
    </inkml:brush>
  </inkml:definitions>
  <inkml:trace contextRef="#ctx0" brushRef="#br0">179 8 3223 0 0,'1'0'143'0'0,"36"-4"15697"0"0,-69 1-14396 0 0,19 4-1396 0 0,1 1-1 0 0,0 0 1 0 0,-1 1 0 0 0,1 0 0 0 0,0 1 0 0 0,1 0 0 0 0,-1 1-1 0 0,1 1 1 0 0,0 0 0 0 0,0 0 0 0 0,1 1 0 0 0,-1 0-1 0 0,-13 14 1 0 0,23-21-48 0 0,0 1 0 0 0,1-1 0 0 0,-1 1-1 0 0,0 0 1 0 0,1-1 0 0 0,-1 1 0 0 0,1 0 0 0 0,-1-1-1 0 0,0 1 1 0 0,1 0 0 0 0,0 0 0 0 0,-1 0 0 0 0,1-1-1 0 0,0 1 1 0 0,-1 0 0 0 0,1 0 0 0 0,0 0 0 0 0,0 0-1 0 0,0 0 1 0 0,-1-1 0 0 0,1 1 0 0 0,0 0 0 0 0,0 0-1 0 0,0 0 1 0 0,1 0 0 0 0,-1 0 0 0 0,0 0 0 0 0,0 0-1 0 0,0-1 1 0 0,1 1 0 0 0,-1 0 0 0 0,1 1 0 0 0,1 0-2 0 0,-1-1 1 0 0,1 1 0 0 0,0-1 0 0 0,0 0 0 0 0,0 0 0 0 0,0 1-1 0 0,0-1 1 0 0,0-1 0 0 0,1 1 0 0 0,-1 0 0 0 0,0 0 0 0 0,4 0-1 0 0,13 2-6 0 0,0-1-1 0 0,26 0 1 0 0,-38-2 7 0 0,266 1 1 0 0,-262 0 0 0 0,0 3 14 0 0,-1 1 55 0 0,-6-1 31 0 0,0 0 1 0 0,0 1 0 0 0,0-1-1 0 0,-1 1 1 0 0,0-1 0 0 0,1 1-1 0 0,-2 0 1 0 0,1 1 0 0 0,-1-1-1 0 0,1 0 1 0 0,-1 1 0 0 0,-1-1-1 0 0,1 1 1 0 0,1 11 0 0 0,0-2 162 0 0,-1-9-182 0 0,0 1-1 0 0,-1 0 1 0 0,0 0 0 0 0,0 0-1 0 0,-1 0 1 0 0,0 0-1 0 0,0 0 1 0 0,0 0-1 0 0,-1 0 1 0 0,-1 0 0 0 0,1 0-1 0 0,-1 0 1 0 0,0 0-1 0 0,0 0 1 0 0,-1-1 0 0 0,0 1-1 0 0,0-1 1 0 0,0 0-1 0 0,-1 0 1 0 0,0 0 0 0 0,0 0-1 0 0,-9 7 1 0 0,7-7 27 0 0,0 0 1 0 0,-1-1-1 0 0,0 1 1 0 0,0-2-1 0 0,0 1 1 0 0,-1-1 0 0 0,0 0-1 0 0,0-1 1 0 0,0 0-1 0 0,0 0 1 0 0,0 0-1 0 0,-1-1 1 0 0,1-1-1 0 0,-1 1 1 0 0,1-1-1 0 0,-1-1 1 0 0,1 0 0 0 0,-10 0-1 0 0,16 0-106 0 0,0 0 0 0 0,0 0 0 0 0,0 0 0 0 0,0 1 0 0 0,0-1-1 0 0,0 1 1 0 0,0-1 0 0 0,0 1 0 0 0,0 0 0 0 0,0 0 0 0 0,-2 1 0 0 0,-19 6-1168 0 0,4-13-2570 0 0,0-5 1561 0 0,4-1-23 0 0</inkml:trace>
</inkml:ink>
</file>

<file path=ppt/ink/ink15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2.827"/>
    </inkml:context>
    <inkml:brush xml:id="br0">
      <inkml:brushProperty name="width" value="0.1" units="cm"/>
      <inkml:brushProperty name="height" value="0.1" units="cm"/>
      <inkml:brushProperty name="color" value="#004F8B"/>
    </inkml:brush>
  </inkml:definitions>
  <inkml:trace contextRef="#ctx0" brushRef="#br0">1 76 6447 0 0,'44'-12'624'0'0,"18"-11"4737"0"0,38-9 5566 0 0,-86 29-10391 0 0,0 1-1 0 0,0 0 0 0 0,17 0 0 0 0,-10 4-493 0 0,-1 0-1 0 0,1 1 0 0 0,0 1 1 0 0,26 9-1 0 0,25 5-2566 0 0,-48-14 550 0 0</inkml:trace>
</inkml:ink>
</file>

<file path=ppt/ink/ink15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3.259"/>
    </inkml:context>
    <inkml:brush xml:id="br0">
      <inkml:brushProperty name="width" value="0.1" units="cm"/>
      <inkml:brushProperty name="height" value="0.1" units="cm"/>
      <inkml:brushProperty name="color" value="#004F8B"/>
    </inkml:brush>
  </inkml:definitions>
  <inkml:trace contextRef="#ctx0" brushRef="#br0">264 16 12959 0 0,'0'0'1172'0'0,"-29"8"-396"0"0,0 10 846 0 0,-43 17 0 0 0,63-31-1442 0 0,0 1 1 0 0,1 1-1 0 0,0-1 0 0 0,0 1 0 0 0,1 0 0 0 0,0 1 0 0 0,0 0 1 0 0,0 0-1 0 0,1 1 0 0 0,0-1 0 0 0,0 1 0 0 0,1 1 0 0 0,0-1 0 0 0,0 1 1 0 0,1 0-1 0 0,0 0 0 0 0,1 0 0 0 0,0 0 0 0 0,-2 13 0 0 0,1-8-6 0 0,2 1 0 0 0,-1-1 0 0 0,2 0 0 0 0,0 1-1 0 0,1-1 1 0 0,0 1 0 0 0,1-1 0 0 0,0 1 0 0 0,2-1-1 0 0,0 0 1 0 0,0 0 0 0 0,8 19 0 0 0,-9-27-163 0 0,0-1 0 0 0,1 0 1 0 0,0-1-1 0 0,0 1 1 0 0,0 0-1 0 0,1-1 0 0 0,0 0 1 0 0,-1 0-1 0 0,2 0 0 0 0,-1 0 1 0 0,0 0-1 0 0,1-1 0 0 0,-1 0 1 0 0,1 0-1 0 0,0 0 0 0 0,0-1 1 0 0,0 1-1 0 0,0-1 0 0 0,1 0 1 0 0,-1-1-1 0 0,1 1 0 0 0,-1-1 1 0 0,8 1-1 0 0,9-1 18 0 0,0-1 1 0 0,0-1-1 0 0,0-1 0 0 0,36-8 0 0 0,-27 5 5 0 0,-14 2-22 0 0,0-1 1 0 0,-1 0-1 0 0,1-1 1 0 0,-1-1 0 0 0,0-1-1 0 0,0 0 1 0 0,-1-1-1 0 0,0-1 1 0 0,0 0-1 0 0,-1-1 1 0 0,19-17-1 0 0,-24 18 7 0 0,1-1-1 0 0,-2 0 0 0 0,1 0 0 0 0,-1-1 0 0 0,-1 0 0 0 0,0 0 1 0 0,-1 0-1 0 0,0-1 0 0 0,-1 0 0 0 0,0 0 0 0 0,-1-1 0 0 0,0 0 1 0 0,-1 1-1 0 0,0-1 0 0 0,1-23 0 0 0,-3 30 15 0 0,-1 1-1 0 0,-1-1 1 0 0,1 0-1 0 0,-1 0 1 0 0,0 0-1 0 0,0 1 1 0 0,0-1 0 0 0,-1 0-1 0 0,0 1 1 0 0,0 0-1 0 0,-1-1 1 0 0,1 1-1 0 0,-1 0 1 0 0,0 0-1 0 0,-4-5 1 0 0,0 3 22 0 0,1 0 1 0 0,-1 0-1 0 0,-1 1 0 0 0,1 0 0 0 0,-1 1 1 0 0,0-1-1 0 0,0 1 0 0 0,-13-6 1 0 0,-3 2 39 0 0,-1 0-1 0 0,1 2 1 0 0,-1 0 0 0 0,-1 2 0 0 0,-47-5 0 0 0,66 10-77 0 0,1-1 1 0 0,0 1-1 0 0,0 0 0 0 0,0 1 1 0 0,-1-1-1 0 0,1 1 0 0 0,0 0 1 0 0,-6 2-1 0 0,9-1-72 0 0,1-1 1 0 0,0 0 0 0 0,-1 0-1 0 0,1 1 1 0 0,0 0-1 0 0,-1-1 1 0 0,1 1-1 0 0,0 0 1 0 0,0 0 0 0 0,1 0-1 0 0,-1 0 1 0 0,0 0-1 0 0,1 1 1 0 0,-1-1-1 0 0,1 1 1 0 0,0-1-1 0 0,0 1 1 0 0,0-1 0 0 0,0 1-1 0 0,-1 3 1 0 0,0 4-1126 0 0</inkml:trace>
</inkml:ink>
</file>

<file path=ppt/ink/ink15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40.790"/>
    </inkml:context>
    <inkml:brush xml:id="br0">
      <inkml:brushProperty name="width" value="0.1" units="cm"/>
      <inkml:brushProperty name="height" value="0.1" units="cm"/>
      <inkml:brushProperty name="color" value="#004F8B"/>
    </inkml:brush>
  </inkml:definitions>
  <inkml:trace contextRef="#ctx0" brushRef="#br0">156 107 6447 0 0,'0'0'298'0'0,"0"-37"1842"0"0,0 30-653 0 0,-1 0 1 0 0,0 1 0 0 0,-1-1-1 0 0,1 0 1 0 0,-1 1 0 0 0,-5-12-1 0 0,7 17-1379 0 0,-1 1 0 0 0,1-1-1 0 0,0 0 1 0 0,-1 0 0 0 0,1 1-1 0 0,-1-1 1 0 0,1 1 0 0 0,-1-1-1 0 0,1 0 1 0 0,-1 1 0 0 0,1-1 0 0 0,-1 1-1 0 0,0-1 1 0 0,1 1 0 0 0,-1 0-1 0 0,0-1 1 0 0,1 1 0 0 0,-1 0-1 0 0,0-1 1 0 0,0 1 0 0 0,1 0 0 0 0,-1 0-1 0 0,0 0 1 0 0,0-1 0 0 0,-1 1-1 0 0,1 1-38 0 0,-1 0-1 0 0,0-1 0 0 0,1 1 1 0 0,-1 0-1 0 0,1 0 0 0 0,-1 0 1 0 0,1 0-1 0 0,0 0 0 0 0,-1 1 1 0 0,1-1-1 0 0,0 0 0 0 0,0 0 1 0 0,0 1-1 0 0,0-1 0 0 0,0 1 1 0 0,0-1-1 0 0,-1 3 0 0 0,-13 21 22 0 0,1 0 0 0 0,1 1 0 0 0,1 1 0 0 0,1 0-1 0 0,1 1 1 0 0,-9 46 0 0 0,17-61-60 0 0,0 0 0 0 0,1 0 1 0 0,0 0-1 0 0,1 1 0 0 0,0-1 0 0 0,1 0 1 0 0,0 0-1 0 0,2 0 0 0 0,-1 0 0 0 0,1 0 1 0 0,1 0-1 0 0,1-1 0 0 0,-1 1 0 0 0,2-1 1 0 0,0 0-1 0 0,14 20 0 0 0,-18-28-27 0 0,0-1 0 0 0,1 0 0 0 0,-1 0-1 0 0,1 0 1 0 0,0 0 0 0 0,0 0 0 0 0,0 0 0 0 0,1-1 0 0 0,-1 0 0 0 0,0 0-1 0 0,1 1 1 0 0,-1-2 0 0 0,1 1 0 0 0,0 0 0 0 0,0-1 0 0 0,0 0-1 0 0,0 0 1 0 0,0 0 0 0 0,7 1 0 0 0,-5-3 7 0 0,0 1-1 0 0,-1-1 1 0 0,1 0 0 0 0,-1-1 0 0 0,0 1 0 0 0,1-1-1 0 0,-1 0 1 0 0,0 0 0 0 0,0-1 0 0 0,0 1 0 0 0,0-1-1 0 0,8-7 1 0 0,2-2 16 0 0,-1-1 0 0 0,-1-1 0 0 0,1 0 0 0 0,-2-1 0 0 0,0 0 0 0 0,-1-1 0 0 0,11-22 0 0 0,-17 29 12 0 0,-1-1 0 0 0,0 0 0 0 0,-1 0 0 0 0,0 0 0 0 0,-1 0 0 0 0,0 0 0 0 0,-1-1-1 0 0,0 1 1 0 0,0 0 0 0 0,-1-1 0 0 0,0 1 0 0 0,-1-1 0 0 0,0 1 0 0 0,-1 0 0 0 0,0 0 0 0 0,-1-1 0 0 0,0 1 0 0 0,0 1 0 0 0,-1-1-1 0 0,0 0 1 0 0,-1 1 0 0 0,0 0 0 0 0,-1 0 0 0 0,0 1 0 0 0,0-1 0 0 0,-1 1 0 0 0,0 0 0 0 0,0 1 0 0 0,0 0 0 0 0,-1 0 0 0 0,-11-7-1 0 0,16 13-13 0 0,0-1 0 0 0,-1 1-1 0 0,1 0 1 0 0,-1 0-1 0 0,1 1 1 0 0,-1-1-1 0 0,1 1 1 0 0,-1-1 0 0 0,1 1-1 0 0,-1 0 1 0 0,-6 1-1 0 0,9-1-120 0 0,-1 0 0 0 0,1 1 0 0 0,-1-1-1 0 0,1 0 1 0 0,0 0 0 0 0,-1 1 0 0 0,1-1-1 0 0,0 1 1 0 0,-1-1 0 0 0,1 1 0 0 0,0 0-1 0 0,0-1 1 0 0,0 1 0 0 0,-1 0-1 0 0,1 0 1 0 0,0 0 0 0 0,0 0 0 0 0,0 0-1 0 0,0 0 1 0 0,1 0 0 0 0,-1 0 0 0 0,0 0-1 0 0,0 0 1 0 0,1 0 0 0 0,-1 1 0 0 0,0-1-1 0 0,1 0 1 0 0,-1 1 0 0 0,1-1 0 0 0,0 0-1 0 0,-1 1 1 0 0,1 2 0 0 0</inkml:trace>
</inkml:ink>
</file>

<file path=ppt/ink/ink15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41.169"/>
    </inkml:context>
    <inkml:brush xml:id="br0">
      <inkml:brushProperty name="width" value="0.1" units="cm"/>
      <inkml:brushProperty name="height" value="0.1" units="cm"/>
      <inkml:brushProperty name="color" value="#004F8B"/>
    </inkml:brush>
  </inkml:definitions>
  <inkml:trace contextRef="#ctx0" brushRef="#br0">13 16 4607 0 0,'-13'-15'19320'0'0</inkml:trace>
</inkml:ink>
</file>

<file path=ppt/ink/ink15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41.571"/>
    </inkml:context>
    <inkml:brush xml:id="br0">
      <inkml:brushProperty name="width" value="0.1" units="cm"/>
      <inkml:brushProperty name="height" value="0.1" units="cm"/>
      <inkml:brushProperty name="color" value="#004F8B"/>
    </inkml:brush>
  </inkml:definitions>
  <inkml:trace contextRef="#ctx0" brushRef="#br0">42 45 10135 0 0,'-7'-44'12992'0'0,"6"44"-12887"0"0,-8 22 1363 0 0,-3 29-1313 0 0,6 10 24 0 0,1 0 1 0 0,4 0-1 0 0,2 0 0 0 0,10 67 0 0 0,-8-99-179 0 0,10 39 0 0 0,-13-68-4 0 0,0 1-1 0 0,0-1 1 0 0,0 1-1 0 0,0-1 1 0 0,0 0 0 0 0,1 1-1 0 0,-1-1 1 0 0,0 1-1 0 0,0-1 1 0 0,1 1-1 0 0,-1-1 1 0 0,0 0-1 0 0,1 1 1 0 0,-1-1 0 0 0,0 0-1 0 0,1 1 1 0 0,-1-1-1 0 0,0 0 1 0 0,1 1-1 0 0,-1-1 1 0 0,1 0 0 0 0,-1 0-1 0 0,1 1 1 0 0,-1-1-1 0 0,1 0 1 0 0,-1 0-1 0 0,0 0 1 0 0,1 0 0 0 0,-1 0-1 0 0,1 0 1 0 0,-1 0-1 0 0,1 0 1 0 0,-1 0-1 0 0,1 0 1 0 0,-1 0 0 0 0,1 0-1 0 0,-1 0 1 0 0,1 0-1 0 0,-1 0 1 0 0,1 0-1 0 0,-1 0 1 0 0,1-1 0 0 0,-1 1-1 0 0,1 0 1 0 0,-1 0-1 0 0,0-1 1 0 0,1 1-1 0 0,-1 0 1 0 0,1-1 0 0 0,-1 0-1 0 0,21-18-1025 0 0,-14 11-658 0 0</inkml:trace>
</inkml:ink>
</file>

<file path=ppt/ink/ink15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41.967"/>
    </inkml:context>
    <inkml:brush xml:id="br0">
      <inkml:brushProperty name="width" value="0.1" units="cm"/>
      <inkml:brushProperty name="height" value="0.1" units="cm"/>
      <inkml:brushProperty name="color" value="#004F8B"/>
    </inkml:brush>
  </inkml:definitions>
  <inkml:trace contextRef="#ctx0" brushRef="#br0">108 0 8287 0 0,'-3'2'11654'0'0,"-14"9"-10509"0"0,7 3-985 0 0,0 0-1 0 0,1 1 1 0 0,0 0 0 0 0,1 0 0 0 0,0 1-1 0 0,2 0 1 0 0,0 0 0 0 0,1 1-1 0 0,0-1 1 0 0,1 1 0 0 0,1 0 0 0 0,1 1-1 0 0,1-1 1 0 0,0 18 0 0 0,1-30-137 0 0,0-1 1 0 0,1 0 0 0 0,0 1-1 0 0,0-1 1 0 0,0 0-1 0 0,0 0 1 0 0,1 0 0 0 0,0 0-1 0 0,0 0 1 0 0,0 0 0 0 0,0 0-1 0 0,0-1 1 0 0,1 1-1 0 0,-1-1 1 0 0,1 1 0 0 0,0-1-1 0 0,0 0 1 0 0,0 0-1 0 0,1 0 1 0 0,-1-1 0 0 0,1 1-1 0 0,0-1 1 0 0,-1 0-1 0 0,1 0 1 0 0,0 0 0 0 0,0-1-1 0 0,0 1 1 0 0,0-1 0 0 0,1 0-1 0 0,-1 0 1 0 0,0 0-1 0 0,1-1 1 0 0,5 1 0 0 0,14-1 235 0 0,1-1 0 0 0,0-1 0 0 0,-1-1-1 0 0,45-11 1 0 0,-19 3-230 0 0,-39 9 3 0 0,1 0-91 0 0,-1-1 1 0 0,1 1 0 0 0,-1 1-1 0 0,1 0 1 0 0,0 1 0 0 0,-1 0-1 0 0,1 1 1 0 0,0 0-1 0 0,-1 1 1 0 0,17 4 0 0 0,8 5-2156 0 0,-22-9 45 0 0</inkml:trace>
</inkml:ink>
</file>

<file path=ppt/ink/ink15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4:42.310"/>
    </inkml:context>
    <inkml:brush xml:id="br0">
      <inkml:brushProperty name="width" value="0.1" units="cm"/>
      <inkml:brushProperty name="height" value="0.1" units="cm"/>
      <inkml:brushProperty name="color" value="#004F8B"/>
    </inkml:brush>
  </inkml:definitions>
  <inkml:trace contextRef="#ctx0" brushRef="#br0">60 1 2759 0 0,'-18'29'2744'0'0,"4"13"5023"0"0,9-31-6738 0 0,1 0 0 0 0,1 1-1 0 0,-1 0 1 0 0,2-1 0 0 0,-3 25 0 0 0,2 33 1883 0 0,2 108 53 0 0,2-159-3063 0 0,1-1 1 0 0,1 1-1 0 0,0-1 1 0 0,2 1 0 0 0,0-1-1 0 0,1-1 1 0 0,14 29-1 0 0,-6-27-3193 0 0</inkml:trace>
</inkml:ink>
</file>

<file path=ppt/ink/ink1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8"/>
    </inkml:context>
    <inkml:brush xml:id="br0">
      <inkml:brushProperty name="width" value="0.1" units="cm"/>
      <inkml:brushProperty name="height" value="0.1" units="cm"/>
      <inkml:brushProperty name="color" value="#004F8B"/>
    </inkml:brush>
  </inkml:definitions>
  <inkml:trace contextRef="#ctx0" brushRef="#br0">10 319 13847 0 0,'-9'2'1584'0'0,"12"-7"-1416"0"0,0 1 0 0 0,0-1 0 0 0,1 1-1 0 0,-1 0 1 0 0,1 0 0 0 0,0 1 0 0 0,0-1 0 0 0,0 1-1 0 0,1 0 1 0 0,-1 0 0 0 0,1 0 0 0 0,0 0-1 0 0,0 1 1 0 0,0 0 0 0 0,0 0 0 0 0,6-1 0 0 0,12-4 105 0 0,1 1 0 0 0,29-3 0 0 0,131-13 1109 0 0,194 3-1 0 0,40 5 393 0 0,753-58 686 0 0,-969 50-2440 0 0,702-67 1336 0 0,-886 87-1467 0 0,17 0 482 0 0,-35 2-375 0 0,0 0 0 0 0,0 0 0 0 0,0 0 0 0 0,0 0 1 0 0,0 0-1 0 0,0 0 0 0 0,0 0 0 0 0,1 0 0 0 0,-1 0 1 0 0,0 0-1 0 0,0 0 0 0 0,0 0 0 0 0,0 0 0 0 0,0 1 1 0 0,0-1-1 0 0,0 0 0 0 0,1 0 0 0 0,-1 0 0 0 0,0 0 1 0 0,0 0-1 0 0,0 0 0 0 0,0 0 0 0 0,0 0 0 0 0,0 0 1 0 0,0 0-1 0 0,0 0 0 0 0,0 0 0 0 0,0 1 0 0 0,0-1 0 0 0,0 0 1 0 0,1 0-1 0 0,-1 0 0 0 0,0 0 0 0 0,0 0 0 0 0,0 0 1 0 0,0 0-1 0 0,0 0 0 0 0,0 1 0 0 0,0-1 0 0 0,0 0 1 0 0,0 0-1 0 0,0 0 0 0 0,0 0 0 0 0,0 0 0 0 0,0 0 1 0 0,0 0-1 0 0,0 1 0 0 0,0-1 0 0 0,0 0 0 0 0,-1 0 1 0 0,1 0-1 0 0,0 0 0 0 0,0 0 0 0 0,0 0 0 0 0,0 0 1 0 0,0 0-1 0 0,0 1 0 0 0,0-1 0 0 0,0 0 0 0 0,0 0 1 0 0,0 0-1 0 0,0 0 0 0 0,-18 11-1024 0 0,-17 3-1908 0 0,14-8 1411 0 0</inkml:trace>
</inkml:ink>
</file>

<file path=ppt/ink/ink15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11.983"/>
    </inkml:context>
    <inkml:brush xml:id="br0">
      <inkml:brushProperty name="width" value="0.1" units="cm"/>
      <inkml:brushProperty name="height" value="0.1" units="cm"/>
      <inkml:brushProperty name="color" value="#004F8B"/>
    </inkml:brush>
  </inkml:definitions>
  <inkml:trace contextRef="#ctx0" brushRef="#br0">0 222 6447 0 0,'0'0'499'0'0,"24"-2"-154"0"0,52 1 3507 0 0,-55 3-3235 0 0,0-2 0 0 0,0 0 0 0 0,-1-1 0 0 0,1-2-1 0 0,0 0 1 0 0,-1-1 0 0 0,0-1 0 0 0,23-8 0 0 0,17-13 687 0 0,1 3 0 0 0,121-29 0 0 0,-86 30-673 0 0,-20 4-348 0 0,0 3 0 0 0,93-6 0 0 0,-115 18-253 0 0,134-9 167 0 0,263 17 0 0 0,-289-1-139 0 0,-103-4-9 0 0,80 9 0 0 0,-128-7-38 0 0,0 1 0 0 0,0 0 0 0 0,0 1 0 0 0,21 9-1 0 0,-12-4-57 0 0,-18-8-225 0 0,-47-8-3552 0 0,29 6 2325 0 0</inkml:trace>
</inkml:ink>
</file>

<file path=ppt/ink/ink15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12.826"/>
    </inkml:context>
    <inkml:brush xml:id="br0">
      <inkml:brushProperty name="width" value="0.1" units="cm"/>
      <inkml:brushProperty name="height" value="0.1" units="cm"/>
      <inkml:brushProperty name="color" value="#004F8B"/>
    </inkml:brush>
  </inkml:definitions>
  <inkml:trace contextRef="#ctx0" brushRef="#br0">38 1 6447 0 0,'0'0'5202'0'0,"-8"36"-3128"0"0,1 41-724 0 0,2 89 1 0 0,0 20-192 0 0,-7 73-200 0 0,12-206-684 0 0,3 0 0 0 0,20 101 0 0 0,-22-145-239 0 0,2 0 1 0 0,-1 0-1 0 0,1 0 0 0 0,1 0 0 0 0,-1-1 1 0 0,2 1-1 0 0,-1-1 0 0 0,1 0 0 0 0,7 9 0 0 0,-8-13 24 0 0,-1-1 0 0 0,1 1 0 0 0,0-1 0 0 0,0 0 1 0 0,1 0-1 0 0,-1 0 0 0 0,1 0 0 0 0,-1-1 0 0 0,1 0 0 0 0,0 0 0 0 0,0 0 0 0 0,0 0 0 0 0,0-1 0 0 0,0 0 0 0 0,0 0 0 0 0,0 0 0 0 0,9-1 0 0 0,167-7 1425 0 0,-78 0-926 0 0,625 4 274 0 0,72 21-716 0 0,-336-20 22 0 0,-430 0-124 0 0,1-1 0 0 0,-1-1 0 0 0,0-3 0 0 0,46-13 0 0 0,-79 19 129 0 0,-3-16 1334 0 0</inkml:trace>
</inkml:ink>
</file>

<file path=ppt/ink/ink15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13.398"/>
    </inkml:context>
    <inkml:brush xml:id="br0">
      <inkml:brushProperty name="width" value="0.1" units="cm"/>
      <inkml:brushProperty name="height" value="0.1" units="cm"/>
      <inkml:brushProperty name="color" value="#004F8B"/>
    </inkml:brush>
  </inkml:definitions>
  <inkml:trace contextRef="#ctx0" brushRef="#br0">0 131 3679 0 0,'3'-12'298'0'0,"0"-1"-1"0"0,1 1 1 0 0,0 0-1 0 0,10-21 1 0 0,18-16 9180 0 0,-25 65-8292 0 0,-1 12-620 0 0,-1 0 0 0 0,-2 0 0 0 0,0 0-1 0 0,-3 44 1 0 0,0-23 189 0 0,34 841 2538 0 0,-31-840-3127 0 0,2-1-1 0 0,16 65 0 0 0,-19-109-101 0 0,-1-3-35 0 0,0 1-1 0 0,0-1 0 0 0,0 0 0 0 0,1 1 1 0 0,-1-1-1 0 0,1 0 0 0 0,-1 0 0 0 0,1 0 0 0 0,0 0 1 0 0,-1 0-1 0 0,1 0 0 0 0,0-1 0 0 0,1 1 0 0 0,-1-1 1 0 0,0 1-1 0 0,0-1 0 0 0,1 0 0 0 0,-1 1 0 0 0,0-1 1 0 0,1-1-1 0 0,-1 1 0 0 0,1 0 0 0 0,0-1 0 0 0,-1 1 1 0 0,1-1-1 0 0,-1 0 0 0 0,1 1 0 0 0,0-1 0 0 0,-1-1 1 0 0,1 1-1 0 0,0 0 0 0 0,-1-1 0 0 0,1 1 0 0 0,-1-1 1 0 0,1 0-1 0 0,-1 0 0 0 0,1 0 0 0 0,3-2 0 0 0,14 10-1034 0 0</inkml:trace>
</inkml:ink>
</file>

<file path=ppt/ink/ink15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9.471"/>
    </inkml:context>
    <inkml:brush xml:id="br0">
      <inkml:brushProperty name="width" value="0.1" units="cm"/>
      <inkml:brushProperty name="height" value="0.1" units="cm"/>
      <inkml:brushProperty name="color" value="#004F8B"/>
    </inkml:brush>
  </inkml:definitions>
  <inkml:trace contextRef="#ctx0" brushRef="#br0">0 60 1839 0 0,'5'-1'10266'0'0,"6"-4"-6287"0"0,22-7-1080 0 0,8 1-2569 0 0,1 1-1 0 0,0 2 1 0 0,0 2-1 0 0,0 2 1 0 0,1 2-1 0 0,-1 1 0 0 0,1 3 1 0 0,-1 1-1 0 0,61 13 1 0 0,-97-14-198 0 0,-1-1-964 0 0</inkml:trace>
</inkml:ink>
</file>

<file path=ppt/ink/ink15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09.839"/>
    </inkml:context>
    <inkml:brush xml:id="br0">
      <inkml:brushProperty name="width" value="0.1" units="cm"/>
      <inkml:brushProperty name="height" value="0.1" units="cm"/>
      <inkml:brushProperty name="color" value="#004F8B"/>
    </inkml:brush>
  </inkml:definitions>
  <inkml:trace contextRef="#ctx0" brushRef="#br0">1 60 6447 0 0,'15'16'8055'0'0,"41"-44"-3855"0"0,-48 22-3755 0 0,0 1-1 0 0,1 0 1 0 0,0 1-1 0 0,0 0 1 0 0,0 0-1 0 0,17-3 1 0 0,-2 2-254 0 0,0 2 0 0 0,1 0 1 0 0,-1 2-1 0 0,1 0 0 0 0,0 2 1 0 0,-1 1-1 0 0,1 0 0 0 0,-1 2 1 0 0,0 1-1 0 0,0 1 0 0 0,26 11 1 0 0,-38-13-1028 0 0,-1-2-47 0 0</inkml:trace>
</inkml:ink>
</file>

<file path=ppt/ink/ink15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28.750"/>
    </inkml:context>
    <inkml:brush xml:id="br0">
      <inkml:brushProperty name="width" value="0.1" units="cm"/>
      <inkml:brushProperty name="height" value="0.1" units="cm"/>
      <inkml:brushProperty name="color" value="#004F8B"/>
    </inkml:brush>
  </inkml:definitions>
  <inkml:trace contextRef="#ctx0" brushRef="#br0">500 222 10855 0 0,'0'-1'980'0'0,"2"-6"-488"0"0,-1 0-1 0 0,0 0 1 0 0,0-1 0 0 0,-1 1-1 0 0,0 0 1 0 0,0 0-1 0 0,0-1 1 0 0,-1 1-1 0 0,0 0 1 0 0,-1 0 0 0 0,0 0-1 0 0,0 0 1 0 0,0 0-1 0 0,-1 1 1 0 0,0-1-1 0 0,0 1 1 0 0,-1-1 0 0 0,-4-5-1 0 0,3 5-421 0 0,-1 0 0 0 0,0 1-1 0 0,0-1 1 0 0,0 2 0 0 0,-1-1 0 0 0,0 1-1 0 0,0 0 1 0 0,0 0 0 0 0,-1 1 0 0 0,1 0 0 0 0,-1 0-1 0 0,0 0 1 0 0,0 1 0 0 0,-1 1 0 0 0,1 0-1 0 0,0 0 1 0 0,-1 0 0 0 0,0 1 0 0 0,1 0-1 0 0,-1 1 1 0 0,0 0 0 0 0,1 0 0 0 0,-1 1-1 0 0,-14 3 1 0 0,10-2 22 0 0,0 0 1 0 0,1 1-1 0 0,-1 1 0 0 0,1 0 0 0 0,0 0 1 0 0,0 1-1 0 0,1 1 0 0 0,-1 0 0 0 0,1 1 0 0 0,0 0 1 0 0,1 0-1 0 0,0 1 0 0 0,0 1 0 0 0,1 0 1 0 0,0 0-1 0 0,-9 12 0 0 0,7-4-92 0 0,1 1 0 0 0,1 0 0 0 0,0 0 0 0 0,1 1 0 0 0,-7 29 0 0 0,13-42 0 0 0,0-1 0 0 0,1 1 0 0 0,-1 0 0 0 0,1 0 0 0 0,1 0 0 0 0,-1-1 0 0 0,1 1 0 0 0,0 0 0 0 0,0 0 0 0 0,1 0 0 0 0,0 0 0 0 0,0 0 0 0 0,0 0 0 0 0,1-1 0 0 0,0 1 0 0 0,0-1 0 0 0,0 1 0 0 0,1-1 0 0 0,-1 0 0 0 0,1 1 0 0 0,1-1 0 0 0,-1-1 0 0 0,5 6 0 0 0,-2-6 2 0 0,0 0 1 0 0,0 0-1 0 0,0 0 0 0 0,1-1 0 0 0,-1 0 0 0 0,1-1 0 0 0,0 1 1 0 0,-1-1-1 0 0,1 0 0 0 0,0-1 0 0 0,15 2 0 0 0,9-1 18 0 0,46-3 0 0 0,-35 0-14 0 0,-20 1 5 0 0,82-4 162 0 0,-96 4-160 0 0,0-1 1 0 0,-1-1-1 0 0,1 1 0 0 0,-1-1 1 0 0,0-1-1 0 0,0 1 0 0 0,1-1 1 0 0,-2-1-1 0 0,1 1 0 0 0,11-8 1 0 0,-17 10-7 0 0,0-1 0 0 0,0 1 0 0 0,0-1 0 0 0,0 0 0 0 0,0 1 0 0 0,0-1 1 0 0,0 0-1 0 0,0 0 0 0 0,0 1 0 0 0,-1-1 0 0 0,1 0 0 0 0,-1 0 0 0 0,0 0 0 0 0,1 0 0 0 0,-1 0 1 0 0,0 1-1 0 0,0-1 0 0 0,0-3 0 0 0,-7-41 39 0 0,3 25-27 0 0,-1-30 43 0 0,3 20 150 0 0,-11-56-1 0 0,8 112-194 0 0,2 2 0 0 0,0-1 0 0 0,3 36-1 0 0,-1-15-22 0 0,4 36-23 0 0,3 1 0 0 0,3-1-1 0 0,23 89 1 0 0,-27-153 29 0 0,2 22 75 0 0,6-3 139 0 0,-12-36-404 0 0,0 0 1 0 0,0 0-1 0 0,-1-1 1 0 0,1 1 0 0 0,0-1-1 0 0,1 1 1 0 0,-1 0 0 0 0,0-1-1 0 0,0 0 1 0 0,1 1 0 0 0,-1-1-1 0 0,0 0 1 0 0,1 0 0 0 0,-1 0-1 0 0,1 0 1 0 0,0 0 0 0 0,3 2-1 0 0</inkml:trace>
</inkml:ink>
</file>

<file path=ppt/ink/ink15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29.652"/>
    </inkml:context>
    <inkml:brush xml:id="br0">
      <inkml:brushProperty name="width" value="0.1" units="cm"/>
      <inkml:brushProperty name="height" value="0.1" units="cm"/>
      <inkml:brushProperty name="color" value="#004F8B"/>
    </inkml:brush>
  </inkml:definitions>
  <inkml:trace contextRef="#ctx0" brushRef="#br0">15 48 7831 0 0,'-15'3'8408'0'0,"28"4"-6100"0"0,13 6-2294 0 0,-4-7 497 0 0,-1 0 0 0 0,1-2 0 0 0,0-1 0 0 0,0 0 0 0 0,0-2 0 0 0,0 0 1 0 0,1-2-1 0 0,29-4 0 0 0,22-7 384 0 0,82-25 1 0 0,-78 17-797 0 0,-12 1 42 0 0,-64 19-6 0 0,-7 11-71 0 0,1-1-64 0 0,-24 53 18 0 0,-2-1 0 0 0,-3-1 0 0 0,-50 69 0 0 0,62-100-6 0 0,2 1-1 0 0,1 0 1 0 0,2 2 0 0 0,1-1-1 0 0,-15 49 1 0 0,24-61-13 0 0,1 0 1 0 0,0 0-1 0 0,2 0 1 0 0,0 1-1 0 0,1 0 1 0 0,2 0-1 0 0,0-1 1 0 0,1 1-1 0 0,1 0 1 0 0,8 36-1 0 0,15-6 1 0 0,-5-26-214 0 0,-4-12-3956 0 0</inkml:trace>
</inkml:ink>
</file>

<file path=ppt/ink/ink15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30.002"/>
    </inkml:context>
    <inkml:brush xml:id="br0">
      <inkml:brushProperty name="width" value="0.1" units="cm"/>
      <inkml:brushProperty name="height" value="0.1" units="cm"/>
      <inkml:brushProperty name="color" value="#004F8B"/>
    </inkml:brush>
  </inkml:definitions>
  <inkml:trace contextRef="#ctx0" brushRef="#br0">0 85 5063 0 0,'3'-9'11411'0'0,"7"-11"-8874"0"0,-3 15-2172 0 0,1 0-1 0 0,0 1 0 0 0,-1 0 1 0 0,1 1-1 0 0,0 0 1 0 0,1 0-1 0 0,-1 0 0 0 0,1 1 1 0 0,10-1-1 0 0,83-5 1125 0 0,-72 6-1291 0 0,22-1 185 0 0,181-4 278 0 0,-220 8-667 0 0,0 0 1 0 0,0 1-1 0 0,1 0 1 0 0,12 5-1 0 0,4 4-7267 0 0</inkml:trace>
</inkml:ink>
</file>

<file path=ppt/ink/ink15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35.853"/>
    </inkml:context>
    <inkml:brush xml:id="br0">
      <inkml:brushProperty name="width" value="0.1" units="cm"/>
      <inkml:brushProperty name="height" value="0.1" units="cm"/>
      <inkml:brushProperty name="color" value="#004F8B"/>
    </inkml:brush>
  </inkml:definitions>
  <inkml:trace contextRef="#ctx0" brushRef="#br0">269 52 3223 0 0,'-100'-4'2876'0'0,"0"1"5016"0"0,95 3-7175 0 0,-1-1-1 0 0,1 1 0 0 0,-1-1 0 0 0,1 0 1 0 0,-1 0-1 0 0,1-1 0 0 0,-8-3 0 0 0,-5-1 1198 0 0,46 15-1218 0 0,33 0-411 0 0,1-3 0 0 0,-1-3 0 0 0,1-2 0 0 0,64-8 0 0 0,26 2-83 0 0,110-2-67 0 0,128 2 35 0 0,119 2-97 0 0,-422 2-58 0 0,111-9 201 0 0,61 1 109 0 0,-250 10-316 0 0,21-4 57 0 0,-55-3-2 0 0,-139 37-2449 0 0,148-26 442 0 0</inkml:trace>
</inkml:ink>
</file>

<file path=ppt/ink/ink15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36.680"/>
    </inkml:context>
    <inkml:brush xml:id="br0">
      <inkml:brushProperty name="width" value="0.1" units="cm"/>
      <inkml:brushProperty name="height" value="0.1" units="cm"/>
      <inkml:brushProperty name="color" value="#004F8B"/>
    </inkml:brush>
  </inkml:definitions>
  <inkml:trace contextRef="#ctx0" brushRef="#br0">54 21 6447 0 0,'0'0'499'0'0,"-1"-1"-328"0"0,-11-17 7013 0 0,12 18-6841 0 0,-1 0 0 0 0,0-1-1 0 0,0 1 1 0 0,-1-1 0 0 0,1 2-171 0 0,0-1 0 0 0,0 1 0 0 0,0-1 0 0 0,1 1 0 0 0,-1-1 0 0 0,0 1 0 0 0,1-1 0 0 0,-1 1 0 0 0,0-1 0 0 0,1 1 0 0 0,-1 0 0 0 0,1 0 0 0 0,-1-1 0 0 0,1 1 0 0 0,-1 0 0 0 0,1 0 0 0 0,0-1 0 0 0,-1 1 0 0 0,1 1 0 0 0,-11 44 1284 0 0,-1 168-159 0 0,28 402 1 0 0,33-214-1066 0 0,1 11 69 0 0,-47-359-191 0 0,-3-33-76 0 0,1-1 0 0 0,7 39 0 0 0,-8-58-10 0 0,1 0-1 0 0,-1 0 1 0 0,1-1 0 0 0,0 1-1 0 0,0 0 1 0 0,-1-1-1 0 0,1 1 1 0 0,0 0 0 0 0,0-1-1 0 0,0 1 1 0 0,0-1-1 0 0,0 1 1 0 0,-1-1 0 0 0,1 0-1 0 0,0 1 1 0 0,0-1-1 0 0,0 0 1 0 0,0 0 0 0 0,0 0-1 0 0,0 1 1 0 0,0-1-1 0 0,0 0 1 0 0,0 0 0 0 0,0-1-1 0 0,0 1 1 0 0,0 0-1 0 0,0 0 1 0 0,2-1 0 0 0,35-6 298 0 0,-32 6-294 0 0,108-33 193 0 0,-78 21-215 0 0,68-14 0 0 0,191-6-6 0 0,-144 19 0 0 0,232-5 48 0 0,-191 14-32 0 0,18 1-18 0 0,123-7 15 0 0,-201 3 45 0 0,-80 7 63 0 0,-1-2 0 0 0,1-3-1 0 0,87-21 1 0 0,-138 27-155 0 0,-1 0 23 0 0,0 0 1 0 0,0 0-1 0 0,1 0 1 0 0,-1 0-1 0 0,0 0 0 0 0,0 0 1 0 0,0 0-1 0 0,1 0 1 0 0,-1 0-1 0 0,0 0 1 0 0,0 0-1 0 0,1 0 1 0 0,-1 0-1 0 0,0 0 0 0 0,0 0 1 0 0,0 0-1 0 0,1 0 1 0 0,-1 0-1 0 0,0 0 1 0 0,0-1-1 0 0,0 1 1 0 0,1 0-1 0 0,-1 0 1 0 0,0 0-1 0 0,0 0 0 0 0,0 0 1 0 0,0 0-1 0 0,0-1 1 0 0,1 1-1 0 0,-1 0 1 0 0,0 0-1 0 0,0 0 1 0 0,0-1-1 0 0,0 1 1 0 0,0 0-1 0 0,0 0 0 0 0,0 0 1 0 0,1-1-1 0 0,-1 1 1 0 0,0 0-1 0 0,0 0 1 0 0,0 0-1 0 0,0-1 1 0 0,0 1-1 0 0,0 0 1 0 0,0 0-1 0 0,0 0 0 0 0,0-1 1 0 0,0 1-1 0 0,0 0 1 0 0,-1 0-1 0 0,1-1 1 0 0,0 1-1 0 0,0 0 1 0 0,0 0-1 0 0,0 0 1 0 0,0 0-1 0 0,0-1 0 0 0,0 1 1 0 0,0 0-1 0 0,-1 0 1 0 0,1 0-1 0 0,0 0 1 0 0,0-1-1 0 0,6 2-1253 0 0</inkml:trace>
</inkml:ink>
</file>

<file path=ppt/ink/ink1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6:20.309"/>
    </inkml:context>
    <inkml:brush xml:id="br0">
      <inkml:brushProperty name="width" value="0.1" units="cm"/>
      <inkml:brushProperty name="height" value="0.1" units="cm"/>
      <inkml:brushProperty name="color" value="#004F8B"/>
    </inkml:brush>
  </inkml:definitions>
  <inkml:trace contextRef="#ctx0" brushRef="#br0">348 482 5983 0 0,'-6'-8'8132'0'0,"2"11"-7764"0"0,-1 0 0 0 0,1 0 1 0 0,0 1-1 0 0,0-1 0 0 0,0 1 0 0 0,1 0 0 0 0,-1 0 0 0 0,1 0 0 0 0,0 0 0 0 0,0 1 0 0 0,1 0 0 0 0,-1-1 0 0 0,1 1 0 0 0,-2 6 1 0 0,-22 79-267 0 0,20-66 373 0 0,-11 41 8 0 0,-3-1 0 0 0,-51 110 0 0 0,39-101-115 0 0,3 2-1 0 0,-34 138 1 0 0,55-177-332 0 0,1 0 0 0 0,2 1 1 0 0,1-1-1 0 0,2 1 0 0 0,5 68 0 0 0,-1-87-25 0 0,0-1-1 0 0,0 0 0 0 0,2 0 0 0 0,0-1 0 0 0,1 1 0 0 0,1-1 0 0 0,1 0 0 0 0,0 0 0 0 0,1-1 1 0 0,0 0-1 0 0,1 0 0 0 0,1-1 0 0 0,0 0 0 0 0,20 19 0 0 0,-21-26 12 0 0,0 0 0 0 0,0-1 0 0 0,1 0 0 0 0,-1-1 0 0 0,1 0 0 0 0,1 0 0 0 0,-1-1 1 0 0,1-1-1 0 0,0 0 0 0 0,20 3 0 0 0,11 0 176 0 0,65-1 0 0 0,-61-4-117 0 0,286 1 970 0 0,-208-4-709 0 0,1248-21 1114 0 0,-221 2-441 0 0,-888 14-1015 0 0,120 1 0 0 0,-141 2 0 0 0,136 7 0 0 0,-349-1 42 0 0,-11 1 21 0 0,0-2 0 0 0,1 0-1 0 0,-1-1 1 0 0,1-1 0 0 0,24-4 0 0 0,-42 5-161 0 0,5-3 45 0 0,-4 2 76 0 0,0-1 0 0 0,0 1-1 0 0,0-1 1 0 0,0 0 0 0 0,0 0 0 0 0,0 0-1 0 0,-1 0 1 0 0,1 0 0 0 0,-1 0 0 0 0,0 0-1 0 0,1-1 1 0 0,-1 1 0 0 0,0 0 0 0 0,0-1-1 0 0,0-2 1 0 0,12-44 468 0 0,-11 38-446 0 0,11-56 81 0 0,5-95 0 0 0,-10 66-46 0 0,2-40-46 0 0,-5 0 0 0 0,-7 0 0 0 0,-6 0 0 0 0,-6 0 0 0 0,-31-136 0 0 0,38 226-32 0 0,2 0-1 0 0,3-1 1 0 0,1 1-1 0 0,3 0 1 0 0,1-1-1 0 0,11-50 1 0 0,-12 72-24 0 0,-1 24-31 0 0,0 1-71 0 0,-1 0 124 0 0,0 0 0 0 0,0 0-1 0 0,0 0 1 0 0,0-1 0 0 0,0 1 0 0 0,0 0-1 0 0,0 0 1 0 0,0 0 0 0 0,0-1-1 0 0,0 1 1 0 0,0 0 0 0 0,0 0 0 0 0,0 0-1 0 0,0-1 1 0 0,0 1 0 0 0,0 0 0 0 0,0 0-1 0 0,0-1 1 0 0,0 1 0 0 0,0 0 0 0 0,0 0-1 0 0,0 0 1 0 0,0-1 0 0 0,0 1 0 0 0,0 0-1 0 0,1 0 1 0 0,-1 0 0 0 0,0 0 0 0 0,0-1-1 0 0,0 1 1 0 0,0 0 0 0 0,1 0 0 0 0,-1 0-1 0 0,0 0 1 0 0,0 0 0 0 0,0 0 0 0 0,0-1-1 0 0,1 1 1 0 0,-1 0 0 0 0,0 0 0 0 0,0 0-1 0 0,0 0 1 0 0,1 0 0 0 0,-1 0 0 0 0,0 0-1 0 0,0 0 1 0 0,1 0 0 0 0,-1 0 0 0 0,0 0-1 0 0,0 0 1 0 0,0 0 0 0 0,1 0-1 0 0,-1 0 1 0 0,-11-12 13 0 0,-3 7-5 0 0,0 0 1 0 0,1 1-1 0 0,-1 0 1 0 0,-1 1-1 0 0,1 1 1 0 0,-20-1-1 0 0,-3-2 39 0 0,-601-40-212 0 0,563 44 91 0 0,1 2 0 0 0,-1 4 0 0 0,-74 15 0 0 0,122-10-743 0 0</inkml:trace>
</inkml:ink>
</file>

<file path=ppt/ink/ink15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5:37.207"/>
    </inkml:context>
    <inkml:brush xml:id="br0">
      <inkml:brushProperty name="width" value="0.1" units="cm"/>
      <inkml:brushProperty name="height" value="0.1" units="cm"/>
      <inkml:brushProperty name="color" value="#004F8B"/>
    </inkml:brush>
  </inkml:definitions>
  <inkml:trace contextRef="#ctx0" brushRef="#br0">45 72 10335 0 0,'5'-14'1120'0'0,"-4"11"-637"0"0,-1 0 0 0 0,1 0 0 0 0,-1 0 0 0 0,0 0 0 0 0,0 0-1 0 0,0-1 1 0 0,0 1 0 0 0,0 0 0 0 0,-1 0 0 0 0,1 0 0 0 0,-1 0-1 0 0,0 0 1 0 0,0 0 0 0 0,0 0 0 0 0,-3-4 0 0 0,2 3 406 0 0,-6 28 432 0 0,1 15-873 0 0,2 0 0 0 0,1 0 0 0 0,4 76 0 0 0,0-30-299 0 0,-8 173-62 0 0,0 240 221 0 0,12-369-216 0 0,39 235 0 0 0,-44-359-94 0 0,10 19 15 0 0,-7-23 41 0 0,0 1 1 0 0,0-1-1 0 0,0 0 1 0 0,1 1-1 0 0,-1-1 1 0 0,1 0-1 0 0,-1 0 1 0 0,0-1-1 0 0,1 1 1 0 0,3 0-1 0 0,13 6-196 0 0,-12-3-142 0 0</inkml:trace>
</inkml:ink>
</file>

<file path=ppt/ink/ink15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4"/>
    </inkml:context>
    <inkml:brush xml:id="br0">
      <inkml:brushProperty name="width" value="0.1" units="cm"/>
      <inkml:brushProperty name="height" value="0.1" units="cm"/>
      <inkml:brushProperty name="color" value="#008C3A"/>
    </inkml:brush>
  </inkml:definitions>
  <inkml:trace contextRef="#ctx0" brushRef="#br0">315 114 5063 0 0,'0'0'1608'0'0,"-6"-32"12190"0"0,-12 32-13645 0 0,1 0 1 0 0,0 2-1 0 0,0 0 1 0 0,0 1 0 0 0,0 1-1 0 0,0 1 1 0 0,0 0 0 0 0,-23 11-1 0 0,-26 7-16 0 0,62-22-119 0 0,1 0-1 0 0,-1 0 0 0 0,0 0 1 0 0,1 0-1 0 0,0 1 0 0 0,-1 0 0 0 0,1 0 1 0 0,0 0-1 0 0,0 0 0 0 0,0 0 0 0 0,0 1 1 0 0,0-1-1 0 0,0 1 0 0 0,1 0 0 0 0,-1-1 1 0 0,1 1-1 0 0,0 1 0 0 0,0-1 0 0 0,0 0 1 0 0,0 0-1 0 0,-2 7 0 0 0,4-8-18 0 0,-1 0-1 0 0,1 0 0 0 0,0 0 1 0 0,0 0-1 0 0,0 0 1 0 0,0 0-1 0 0,0 0 0 0 0,1 0 1 0 0,-1 0-1 0 0,1 0 1 0 0,-1 0-1 0 0,1 0 0 0 0,0 0 1 0 0,0-1-1 0 0,0 1 1 0 0,0 0-1 0 0,2 3 0 0 0,0-2-1 0 0,0 1 0 0 0,1 0-1 0 0,0-1 1 0 0,0 0 0 0 0,0 0 0 0 0,0 0-1 0 0,0 0 1 0 0,0-1 0 0 0,1 0-1 0 0,4 2 1 0 0,96 31 20 0 0,-74-26 100 0 0,53 21 0 0 0,-69-24-65 0 0,0-1 1 0 0,1-1 0 0 0,16 3-1 0 0,-22-6-10 0 0,0 1 1 0 0,0 0-1 0 0,0 1 0 0 0,0 0 0 0 0,0 1 0 0 0,-1 0 0 0 0,1 0 0 0 0,-1 1 1 0 0,14 9-1 0 0,-22-12-23 0 0,1 0 0 0 0,0 0 0 0 0,-1 0-1 0 0,1 1 1 0 0,-1-1 0 0 0,0 0 0 0 0,1 1 0 0 0,-1-1 0 0 0,-1 1 0 0 0,1-1 0 0 0,0 1 0 0 0,0 0 0 0 0,-1-1 0 0 0,0 1 0 0 0,1-1-1 0 0,-1 1 1 0 0,0 0 0 0 0,0 0 0 0 0,-1-1 0 0 0,1 1 0 0 0,0 0 0 0 0,-1-1 0 0 0,0 1 0 0 0,1-1 0 0 0,-1 1 0 0 0,0-1 0 0 0,-1 1-1 0 0,1-1 1 0 0,0 0 0 0 0,-2 3 0 0 0,-7 11 78 0 0,0-1 0 0 0,-1 0 0 0 0,-17 19 0 0 0,13-16-90 0 0,-11 16 42 0 0,16-19-14 0 0,0-2 1 0 0,-1 1-1 0 0,-1-1 1 0 0,0-1-1 0 0,0 0 0 0 0,-1 0 1 0 0,-23 14-1 0 0,34-25-33 0 0,1 0-1 0 0,0-1 1 0 0,0 0-1 0 0,0 1 1 0 0,0-1-1 0 0,0 1 1 0 0,-1-1-1 0 0,1 0 1 0 0,0 0-1 0 0,0 0 1 0 0,0 0-1 0 0,-1 0 1 0 0,1 0-1 0 0,0 0 1 0 0,0 0-1 0 0,-1-1 1 0 0,1 1-1 0 0,0 0 1 0 0,0-1 0 0 0,0 1-1 0 0,0-1 1 0 0,0 1-1 0 0,0-1 1 0 0,-1 1-1 0 0,0-2 1 0 0,-2-1 6 0 0,1 0-1 0 0,0 0 1 0 0,1 0 0 0 0,-1-1 0 0 0,1 1 0 0 0,-1 0 0 0 0,-3-8 0 0 0,1-1 9 0 0,-1-1 0 0 0,2 1 0 0 0,0-1 0 0 0,-3-15 0 0 0,6 22-19 0 0,0 0 1 0 0,1 0-1 0 0,0 0 0 0 0,0 0 0 0 0,0 0 1 0 0,1 0-1 0 0,0 0 0 0 0,0 0 0 0 0,1 0 1 0 0,0 0-1 0 0,0 1 0 0 0,0-1 1 0 0,0 0-1 0 0,6-7 0 0 0,3-4-12 0 0,1 0 1 0 0,1 0-1 0 0,15-13 0 0 0,-17 19 6 0 0,0-1 0 0 0,-1 1-1 0 0,-1-1 1 0 0,0-1 0 0 0,0 0 0 0 0,12-27-1 0 0,-11 5 2 0 0,-2-1-1 0 0,-1 0 1 0 0,-1 0-1 0 0,-3 0 0 0 0,0-1 1 0 0,-4-38-1 0 0,1 74 8 0 0,0-2 1 0 0,0 0 0 0 0,0 1 0 0 0,0-1 0 0 0,0 1 0 0 0,-1-1-1 0 0,0 0 1 0 0,1 1 0 0 0,-1-1 0 0 0,0 1 0 0 0,0 0 0 0 0,-2-4 0 0 0,0 2 41 0 0,-2 2-31 0 0,-1 1-24 0 0,5 0-102 0 0,-1 5-1306 0 0,1 27-7150 0 0</inkml:trace>
</inkml:ink>
</file>

<file path=ppt/ink/ink15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5"/>
    </inkml:context>
    <inkml:brush xml:id="br0">
      <inkml:brushProperty name="width" value="0.1" units="cm"/>
      <inkml:brushProperty name="height" value="0.1" units="cm"/>
      <inkml:brushProperty name="color" value="#008C3A"/>
    </inkml:brush>
  </inkml:definitions>
  <inkml:trace contextRef="#ctx0" brushRef="#br0">11 183 2759 0 0,'0'0'9910'0'0,"-10"-42"-4885"0"0,10 37-4847 0 0,0 0 0 0 0,0 0 0 0 0,1 0 0 0 0,0 0 0 0 0,0 0 0 0 0,0 0 0 0 0,1 1 0 0 0,-1-1 0 0 0,1 0 0 0 0,0 1 0 0 0,0-1 0 0 0,1 1 1 0 0,0 0-1 0 0,0 0 0 0 0,0 0 0 0 0,0 0 0 0 0,4-4 0 0 0,-1 3-67 0 0,0 0 0 0 0,1 0 1 0 0,0 0-1 0 0,0 1 0 0 0,1 0 1 0 0,-1 1-1 0 0,1-1 0 0 0,-1 2 1 0 0,15-5-1 0 0,-5 4 13 0 0,0 0 0 0 0,1 0 0 0 0,-1 2 1 0 0,1 0-1 0 0,-1 1 0 0 0,1 1 0 0 0,0 1 0 0 0,-1 0 1 0 0,24 7-1 0 0,-39-9-116 0 0,0 1 0 0 0,0 0 1 0 0,0 0-1 0 0,0 0 0 0 0,0 0 0 0 0,0 0 1 0 0,0 0-1 0 0,0 1 0 0 0,0-1 0 0 0,0 1 0 0 0,-1-1 1 0 0,1 1-1 0 0,-1 0 0 0 0,1-1 0 0 0,-1 1 1 0 0,0 0-1 0 0,1 0 0 0 0,-1 0 0 0 0,0 0 1 0 0,0 0-1 0 0,0 3 0 0 0,1 1 30 0 0,-1-1 1 0 0,0 1-1 0 0,-1-1 0 0 0,1 1 0 0 0,-1-1 1 0 0,0 1-1 0 0,-1-1 0 0 0,-1 10 0 0 0,-1 1 43 0 0,-1 0 0 0 0,-1 0-1 0 0,0-1 1 0 0,-2 0 0 0 0,-8 18-1 0 0,1-13-45 0 0,0 0 0 0 0,-2 0 0 0 0,0-2 0 0 0,0 0 0 0 0,-2-1 0 0 0,-30 24 0 0 0,47-41-34 0 0,0 1-1 0 0,0-1 0 0 0,0 1 1 0 0,0-1-1 0 0,0 1 0 0 0,0 0 0 0 0,0-1 1 0 0,1 1-1 0 0,-1 0 0 0 0,0-1 1 0 0,1 1-1 0 0,-1 0 0 0 0,0 0 0 0 0,1 0 1 0 0,-1 0-1 0 0,1 0 0 0 0,0 0 1 0 0,-1 0-1 0 0,1 0 0 0 0,-1 0 0 0 0,1 0 1 0 0,0 0-1 0 0,0 0 0 0 0,0 0 1 0 0,0 0-1 0 0,0 0 0 0 0,0 0 0 0 0,0 0 1 0 0,0 0-1 0 0,0 0 0 0 0,0 0 1 0 0,0 0-1 0 0,1 0 0 0 0,-1 0 0 0 0,0 0 1 0 0,1 0-1 0 0,-1 0 0 0 0,1 0 1 0 0,-1 0-1 0 0,1-1 0 0 0,-1 1 0 0 0,1 0 1 0 0,0 0-1 0 0,-1 0 0 0 0,1-1 1 0 0,0 1-1 0 0,0 0 0 0 0,0-1 0 0 0,-1 1 1 0 0,1 0-1 0 0,0-1 0 0 0,0 0 1 0 0,0 1-1 0 0,0-1 0 0 0,0 1 0 0 0,2-1 1 0 0,8 5-11 0 0,0-1 0 0 0,0-1 0 0 0,21 4 0 0 0,-23-5-29 0 0,46 9 22 0 0,-39-9 18 0 0,0 1-1 0 0,0 0 0 0 0,-1 1 0 0 0,1 1 1 0 0,-1 1-1 0 0,17 8 0 0 0,-26-9 0 0 0,1 1 0 0 0,-1 0 0 0 0,-4-1 3 0 0,0-1 0 0 0,-1 0 0 0 0,1 0 0 0 0,-1 1 0 0 0,0-1 0 0 0,0 0 0 0 0,0 1 0 0 0,0 0 0 0 0,-1-1 0 0 0,0 1 0 0 0,0-1 0 0 0,0 1 0 0 0,-1-1 0 0 0,1 1 0 0 0,-1-1 0 0 0,0 1-1 0 0,-3 7 1 0 0,1-2 44 0 0,0 1-1 0 0,0-1 1 0 0,-1 0-1 0 0,-1 0 1 0 0,0 0-1 0 0,0-1 1 0 0,-1 1-1 0 0,0-1 0 0 0,-1-1 1 0 0,1 1-1 0 0,-2-1 1 0 0,1 0-1 0 0,-1-1 1 0 0,0 0-1 0 0,-1 0 0 0 0,0 0 1 0 0,0-1-1 0 0,0-1 1 0 0,-1 0-1 0 0,0 0 1 0 0,0-1-1 0 0,0 0 0 0 0,0 0 1 0 0,-1-1-1 0 0,1-1 1 0 0,-1 0-1 0 0,0 0 1 0 0,-19 0-1 0 0,-124-6 275 0 0,153-8-2181 0 0,3 5-17 0 0</inkml:trace>
</inkml:ink>
</file>

<file path=ppt/ink/ink15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6"/>
    </inkml:context>
    <inkml:brush xml:id="br0">
      <inkml:brushProperty name="width" value="0.1" units="cm"/>
      <inkml:brushProperty name="height" value="0.1" units="cm"/>
      <inkml:brushProperty name="color" value="#008C3A"/>
    </inkml:brush>
  </inkml:definitions>
  <inkml:trace contextRef="#ctx0" brushRef="#br0">0 127 4143 0 0,'0'0'10042'0'0,"15"-32"-6093"0"0,-11 28-3653 0 0,0-1 1 0 0,1 1-1 0 0,0-1 1 0 0,0 1-1 0 0,0 1 1 0 0,1-1-1 0 0,-1 1 1 0 0,1 0-1 0 0,0 0 1 0 0,0 1-1 0 0,0-1 0 0 0,9-1 1 0 0,81-14 1278 0 0,-73 15-1371 0 0,27-4-40 0 0,-3-1-487 0 0,0 2-1 0 0,1 2 0 0 0,54 3 0 0 0,-90 3-4843 0 0</inkml:trace>
</inkml:ink>
</file>

<file path=ppt/ink/ink15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7"/>
    </inkml:context>
    <inkml:brush xml:id="br0">
      <inkml:brushProperty name="width" value="0.1" units="cm"/>
      <inkml:brushProperty name="height" value="0.1" units="cm"/>
      <inkml:brushProperty name="color" value="#008C3A"/>
    </inkml:brush>
  </inkml:definitions>
  <inkml:trace contextRef="#ctx0" brushRef="#br0">101 0 7367 0 0,'-1'1'211'0'0,"-1"-1"0"0"0,1 1 0 0 0,-1 0-1 0 0,1 0 1 0 0,-1 0 0 0 0,1 0-1 0 0,-1 0 1 0 0,1 0 0 0 0,0 0 0 0 0,0 0-1 0 0,0 0 1 0 0,-1 1 0 0 0,1-1-1 0 0,0 1 1 0 0,1-1 0 0 0,-1 0 0 0 0,0 1-1 0 0,0 1 1 0 0,-16 32 3620 0 0,16-33-3819 0 0,-12 34 614 0 0,2 0-1 0 0,1 1 1 0 0,1 1-1 0 0,3 0 1 0 0,0 0-1 0 0,3 0 1 0 0,1 0-1 0 0,2 1 1 0 0,2-1 0 0 0,9 57-1 0 0,-10-91-597 0 0,0 0 0 0 0,0 0 0 0 0,0 0 1 0 0,0-1-1 0 0,1 1 0 0 0,-1 0 0 0 0,1-1 0 0 0,0 1 0 0 0,0-1 0 0 0,1 1 0 0 0,-1-1 0 0 0,4 4 0 0 0,-5-6-135 0 0,1 0-1 0 0,-1 0 1 0 0,1 0-1 0 0,0 0 0 0 0,-1 0 1 0 0,1 0-1 0 0,0 0 1 0 0,0-1-1 0 0,-1 1 0 0 0,1-1 1 0 0,0 1-1 0 0,0-1 0 0 0,0 0 1 0 0,0 1-1 0 0,-1-1 1 0 0,1 0-1 0 0,0 0 0 0 0,0-1 1 0 0,0 1-1 0 0,0 0 1 0 0,0-1-1 0 0,-1 1 0 0 0,1-1 1 0 0,0 1-1 0 0,0-1 0 0 0,-1 0 1 0 0,4-1-1 0 0</inkml:trace>
</inkml:ink>
</file>

<file path=ppt/ink/ink15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8"/>
    </inkml:context>
    <inkml:brush xml:id="br0">
      <inkml:brushProperty name="width" value="0.1" units="cm"/>
      <inkml:brushProperty name="height" value="0.1" units="cm"/>
      <inkml:brushProperty name="color" value="#008C3A"/>
    </inkml:brush>
  </inkml:definitions>
  <inkml:trace contextRef="#ctx0" brushRef="#br0">17 1 6911 0 0,'-7'36'744'0'0,"-2"56"8288"0"0,9-90-8929 0 0,-1-1 1 0 0,1 0-1 0 0,0 1 0 0 0,0-1 0 0 0,0 1 1 0 0,0-1-1 0 0,0 0 0 0 0,1 1 0 0 0,-1-1 1 0 0,0 0-1 0 0,1 1 0 0 0,-1-1 0 0 0,1 0 1 0 0,-1 1-1 0 0,1-1 0 0 0,-1 0 0 0 0,1 0 0 0 0,0 0 1 0 0,0 0-1 0 0,0 0 0 0 0,0 1 0 0 0,-1-2 1 0 0,1 1-1 0 0,1 0 0 0 0,-1 0 0 0 0,2 1 1 0 0,0-1-11 0 0,0 0 1 0 0,-1 0 0 0 0,1 0 0 0 0,0 0 0 0 0,0-1 0 0 0,1 0-1 0 0,-1 1 1 0 0,0-1 0 0 0,0 0 0 0 0,0 0 0 0 0,4-2 0 0 0,9-1 85 0 0,-1 0 1 0 0,0-1 0 0 0,21-10-1 0 0,26-19 291 0 0,-59 32-437 0 0,-1 0-1 0 0,0 0 1 0 0,0 0-1 0 0,0-1 0 0 0,0 1 1 0 0,0-1-1 0 0,-1 1 0 0 0,1-1 1 0 0,0 0-1 0 0,-1 0 1 0 0,1 0-1 0 0,-1 0 0 0 0,0 0 1 0 0,1 0-1 0 0,-1 0 0 0 0,0 0 1 0 0,0 0-1 0 0,-1 0 1 0 0,1-1-1 0 0,0 1 0 0 0,-1 0 1 0 0,1-1-1 0 0,-1 1 0 0 0,0-1 1 0 0,0-3-1 0 0,-1 3 7 0 0,0 1 1 0 0,-1-1-1 0 0,1 0 0 0 0,-1 1 0 0 0,1 0 0 0 0,-1-1 1 0 0,0 1-1 0 0,0 0 0 0 0,0 0 0 0 0,-1 0 0 0 0,1 0 1 0 0,0 0-1 0 0,-1 0 0 0 0,1 1 0 0 0,-1-1 0 0 0,0 1 1 0 0,1 0-1 0 0,-1 0 0 0 0,0 0 0 0 0,0 0 0 0 0,0 0 1 0 0,0 1-1 0 0,0-1 0 0 0,0 1 0 0 0,0 0 0 0 0,1 0 1 0 0,-7 0-1 0 0,2 0-66 0 0,1 0 0 0 0,-1 1 0 0 0,1 0 1 0 0,-1 0-1 0 0,1 0 0 0 0,0 1 0 0 0,-1 0 0 0 0,1 0 1 0 0,0 1-1 0 0,0-1 0 0 0,-8 6 0 0 0</inkml:trace>
</inkml:ink>
</file>

<file path=ppt/ink/ink15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39"/>
    </inkml:context>
    <inkml:brush xml:id="br0">
      <inkml:brushProperty name="width" value="0.1" units="cm"/>
      <inkml:brushProperty name="height" value="0.1" units="cm"/>
      <inkml:brushProperty name="color" value="#008C3A"/>
    </inkml:brush>
  </inkml:definitions>
  <inkml:trace contextRef="#ctx0" brushRef="#br0">135 39 13071 0 0,'4'-12'1394'0'0,"-4"11"-1287"0"0,0 0 1 0 0,0 0 0 0 0,1 1 0 0 0,-1-1 0 0 0,0 0 0 0 0,0 0 0 0 0,0 1 0 0 0,0-1-1 0 0,0 0 1 0 0,0 0 0 0 0,0 0 0 0 0,0 1 0 0 0,0-1 0 0 0,0 0 0 0 0,-1 0 0 0 0,1 0-1 0 0,0 1 1 0 0,0-1 0 0 0,-1 0 0 0 0,1 0 0 0 0,0 1 0 0 0,-1-1 0 0 0,1 0-1 0 0,-1 1 1 0 0,1-1 0 0 0,-1 1 0 0 0,1-1 0 0 0,-1 0 0 0 0,0 1 0 0 0,1-1 0 0 0,-1 1-1 0 0,0 0 1 0 0,1-1 0 0 0,-1 1 0 0 0,0-1 0 0 0,0 1 0 0 0,1 0 0 0 0,-1 0 0 0 0,0-1-1 0 0,0 1 1 0 0,1 0 0 0 0,-1 0 0 0 0,0 0 0 0 0,0 0 0 0 0,0 0 0 0 0,1 0-1 0 0,-1 0 1 0 0,0 0 0 0 0,0 0 0 0 0,0 0 0 0 0,-1 1 0 0 0,-33 11 1671 0 0,29-6-1707 0 0,0-1 0 0 0,1 1 0 0 0,0 1 0 0 0,0-1 1 0 0,0 1-1 0 0,1 0 0 0 0,0 0 0 0 0,0 0 1 0 0,1 0-1 0 0,0 1 0 0 0,0-1 0 0 0,1 1 1 0 0,-3 13-1 0 0,-1 12 359 0 0,-2 62 1 0 0,6-61-416 0 0,0-3 52 0 0,1 1 0 0 0,3 35 0 0 0,-1-59-55 0 0,0 1 0 0 0,1-1 0 0 0,0 1-1 0 0,0-1 1 0 0,1 1 0 0 0,0-1 0 0 0,0 0 0 0 0,1-1 0 0 0,0 1-1 0 0,1 0 1 0 0,-1-1 0 0 0,10 11 0 0 0,-11-16 9 0 0,0 1-1 0 0,0-1 1 0 0,0 0 0 0 0,1 0 0 0 0,-1 0-1 0 0,0-1 1 0 0,1 1 0 0 0,-1-1 0 0 0,1 1-1 0 0,0-1 1 0 0,0 0 0 0 0,-1-1 0 0 0,1 1-1 0 0,0-1 1 0 0,0 0 0 0 0,0 1 0 0 0,-1-2 0 0 0,1 1-1 0 0,0 0 1 0 0,0-1 0 0 0,0 0 0 0 0,-1 0-1 0 0,1 0 1 0 0,6-3 0 0 0,10-3-566 0 0,-1-1 0 0 0,-1-2-1 0 0,23-13 1 0 0,-35 19-78 0 0</inkml:trace>
</inkml:ink>
</file>

<file path=ppt/ink/ink15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0"/>
    </inkml:context>
    <inkml:brush xml:id="br0">
      <inkml:brushProperty name="width" value="0.1" units="cm"/>
      <inkml:brushProperty name="height" value="0.1" units="cm"/>
      <inkml:brushProperty name="color" value="#008C3A"/>
    </inkml:brush>
  </inkml:definitions>
  <inkml:trace contextRef="#ctx0" brushRef="#br0">1 48 13071 0 0,'0'0'1186'0'0,"32"0"422"0"0,-12-8-740 0 0,-13 5-591 0 0,0 0-1 0 0,0 1 1 0 0,0 0 0 0 0,0 0-1 0 0,0 1 1 0 0,11-1 0 0 0,-4 1-415 0 0,1-1 0 0 0,0 0 0 0 0,-1-1 0 0 0,24-8 1 0 0,-23 5-1301 0 0</inkml:trace>
</inkml:ink>
</file>

<file path=ppt/ink/ink15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1"/>
    </inkml:context>
    <inkml:brush xml:id="br0">
      <inkml:brushProperty name="width" value="0.1" units="cm"/>
      <inkml:brushProperty name="height" value="0.1" units="cm"/>
      <inkml:brushProperty name="color" value="#008C3A"/>
    </inkml:brush>
  </inkml:definitions>
  <inkml:trace contextRef="#ctx0" brushRef="#br0">215 323 8287 0 0,'-9'4'7763'0'0,"-4"3"-6359"0"0,-1 6-874 0 0,-1-1 0 0 0,0-1 0 0 0,-30 17 0 0 0,29-19-184 0 0,0 1 0 0 0,0 1 0 0 0,-24 22 0 0 0,39-33-325 0 0,0 1 0 0 0,0 0-1 0 0,0-1 1 0 0,0 1 0 0 0,0 0 0 0 0,0 0 0 0 0,0-1 0 0 0,1 1-1 0 0,-1 0 1 0 0,0 0 0 0 0,1 0 0 0 0,-1 0 0 0 0,0 0 0 0 0,1 0 0 0 0,-1 0-1 0 0,1 1 1 0 0,-1-1 0 0 0,1 0 0 0 0,0 0 0 0 0,-1 0 0 0 0,1 0-1 0 0,0 1 1 0 0,0-1 0 0 0,0 0 0 0 0,0 0 0 0 0,0 0 0 0 0,0 1 0 0 0,0-1-1 0 0,0 0 1 0 0,1 0 0 0 0,-1 0 0 0 0,0 1 0 0 0,1-1 0 0 0,-1 0-1 0 0,1 0 1 0 0,-1 0 0 0 0,1 0 0 0 0,0 0 0 0 0,-1 0 0 0 0,1 0 0 0 0,0 0-1 0 0,0 0 1 0 0,0 0 0 0 0,-1-1 0 0 0,1 1 0 0 0,0 0 0 0 0,0 0-1 0 0,0-1 1 0 0,0 1 0 0 0,0-1 0 0 0,1 1 0 0 0,-1-1 0 0 0,0 1-1 0 0,0-1 1 0 0,0 0 0 0 0,2 1 0 0 0,5 1-20 0 0,0 1-1 0 0,1-1 1 0 0,-1-1 0 0 0,0 0 0 0 0,1 0-1 0 0,15-1 1 0 0,-10-1-4 0 0,-1 0 0 0 0,1-2 0 0 0,-1 1 0 0 0,0-1 0 0 0,0-1 0 0 0,0-1 0 0 0,0 0 0 0 0,12-7 0 0 0,-20 7-48 0 0,-8 6-23 0 0,4 8 74 0 0,0-7 3 0 0,0 0 0 0 0,0 0 0 0 0,0-1 0 0 0,0 1 0 0 0,1 0 0 0 0,-1-1 0 0 0,1 1 0 0 0,-1-1 0 0 0,1 0 0 0 0,-1 0 0 0 0,1 1 0 0 0,0-1 0 0 0,0 0 0 0 0,-1 0 0 0 0,1 0 0 0 0,0-1 0 0 0,0 1 0 0 0,0 0 0 0 0,0-1 0 0 0,0 1 0 0 0,3-1-1 0 0,3 1-2 0 0,-1-1 0 0 0,1 0 0 0 0,0 0 0 0 0,-1-1 0 0 0,1 0-1 0 0,12-3 1 0 0,-17 3-2 0 0,1 0-1 0 0,-1 0 1 0 0,0 0-1 0 0,1 0 0 0 0,-1-1 1 0 0,0 1-1 0 0,0-1 1 0 0,0 0-1 0 0,0 0 1 0 0,0 0-1 0 0,0 0 1 0 0,0-1-1 0 0,-1 1 1 0 0,1-1-1 0 0,-1 1 1 0 0,0-1-1 0 0,1 0 0 0 0,-2 0 1 0 0,1 0-1 0 0,3-6 1 0 0,-1-7 7 0 0,0-1 0 0 0,-1 1 0 0 0,-1-1 0 0 0,0 0 1 0 0,-2 0-1 0 0,0 0 0 0 0,0-1 0 0 0,-2 2 0 0 0,-4-25 0 0 0,-1-34 21 0 0,-1-113 2862 0 0,4 179-2085 0 0,-3 17-553 0 0,-5 15-223 0 0,6 1-27 0 0,2 1 0 0 0,1 0 0 0 0,1 0 0 0 0,0 0 0 0 0,5 42 0 0 0,25 124 0 0 0,-25-179 10 0 0,1-1 0 0 0,1 0 0 0 0,-1 0 1 0 0,11 17-1 0 0,-13-25-38 0 0,-1 0 0 0 0,0 0 1 0 0,1 0-1 0 0,0 0 0 0 0,0-1 1 0 0,0 1-1 0 0,0-1 1 0 0,0 1-1 0 0,0-1 0 0 0,0 0 1 0 0,1 0-1 0 0,-1 0 0 0 0,1 0 1 0 0,0 0-1 0 0,0 0 0 0 0,-1-1 1 0 0,1 1-1 0 0,0-1 0 0 0,0 0 1 0 0,1 0-1 0 0,-1 0 0 0 0,6 1 1 0 0</inkml:trace>
</inkml:ink>
</file>

<file path=ppt/ink/ink15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2"/>
    </inkml:context>
    <inkml:brush xml:id="br0">
      <inkml:brushProperty name="width" value="0.1" units="cm"/>
      <inkml:brushProperty name="height" value="0.1" units="cm"/>
      <inkml:brushProperty name="color" value="#008C3A"/>
    </inkml:brush>
  </inkml:definitions>
  <inkml:trace contextRef="#ctx0" brushRef="#br0">26 4 10135 0 0,'-26'-4'13087'0'0,"70"57"-15623"0"0,-34-44 961 0 0</inkml:trace>
</inkml:ink>
</file>

<file path=ppt/ink/ink1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2"/>
    </inkml:context>
    <inkml:brush xml:id="br0">
      <inkml:brushProperty name="width" value="0.1" units="cm"/>
      <inkml:brushProperty name="height" value="0.1" units="cm"/>
      <inkml:brushProperty name="color" value="#004F8B"/>
    </inkml:brush>
  </inkml:definitions>
  <inkml:trace contextRef="#ctx0" brushRef="#br0">38 81 3679 0 0,'0'0'284'0'0,"1"-36"10911"0"0,-1 16-9257 0 0,0-5 4877 0 0,-10 51-5943 0 0,1 11-843 0 0,2 0-1 0 0,1 0 1 0 0,2 1 0 0 0,1 57-1 0 0,20 157 113 0 0,-8-144-121 0 0,-9-98-20 0 0,0-7 0 0 0,0 0 0 0 0,0 0 0 0 0,0 0 0 0 0,1 0 0 0 0,-1 0 0 0 0,1 0 0 0 0,0 0 0 0 0,0-1 0 0 0,2 6 0 0 0,1-1 0 0 0,-4-7-16 0 0,1 0 0 0 0,-1 0 0 0 0,1 1 0 0 0,-1-1 0 0 0,1 0 0 0 0,-1 0 0 0 0,1 0 0 0 0,-1 0 0 0 0,1 0-1 0 0,-1 0 1 0 0,1 0 0 0 0,0 0 0 0 0,-1 0 0 0 0,1 0 0 0 0,-1 0 0 0 0,1 0 0 0 0,-1-1 0 0 0,1 1 0 0 0,-1 0 0 0 0,1 0 0 0 0,-1 0 0 0 0,1-1 0 0 0,-1 1 0 0 0,1 0 0 0 0,-1-1-1 0 0,0 1 1 0 0,1 0 0 0 0,-1-1 0 0 0,0 1 0 0 0,1 0 0 0 0,-1-1 0 0 0,0 1 0 0 0,1-1 0 0 0,-1 0 0 0 0,11-14-2694 0 0</inkml:trace>
</inkml:ink>
</file>

<file path=ppt/ink/ink15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3"/>
    </inkml:context>
    <inkml:brush xml:id="br0">
      <inkml:brushProperty name="width" value="0.1" units="cm"/>
      <inkml:brushProperty name="height" value="0.1" units="cm"/>
      <inkml:brushProperty name="color" value="#008C3A"/>
    </inkml:brush>
  </inkml:definitions>
  <inkml:trace contextRef="#ctx0" brushRef="#br0">5 13 2303 0 0,'-5'-13'20868'0'0,"51"32"-21511"0"0,-35-16-206 0 0</inkml:trace>
</inkml:ink>
</file>

<file path=ppt/ink/ink15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4"/>
    </inkml:context>
    <inkml:brush xml:id="br0">
      <inkml:brushProperty name="width" value="0.1" units="cm"/>
      <inkml:brushProperty name="height" value="0.1" units="cm"/>
      <inkml:brushProperty name="color" value="#008C3A"/>
    </inkml:brush>
  </inkml:definitions>
  <inkml:trace contextRef="#ctx0" brushRef="#br0">240 36 1839 0 0,'0'0'12942'0'0,"-20"-12"-7837"0"0,11 13-5014 0 0,0 0 1 0 0,-1 0-1 0 0,1 2 0 0 0,0-1 0 0 0,0 1 1 0 0,0 0-1 0 0,0 1 0 0 0,0 0 1 0 0,1 0-1 0 0,0 1 0 0 0,0 0 1 0 0,0 1-1 0 0,0 0 0 0 0,1 0 1 0 0,0 0-1 0 0,0 1 0 0 0,1 0 1 0 0,0 0-1 0 0,0 1 0 0 0,1 0 1 0 0,0 0-1 0 0,-5 9 0 0 0,4-7-68 0 0,1 0 0 0 0,0 0 0 0 0,1 1 0 0 0,0 0 0 0 0,0 0 0 0 0,1 0 0 0 0,1 0 0 0 0,0 0 0 0 0,0 1 0 0 0,1-1 0 0 0,0 1 0 0 0,1-1 0 0 0,1 1 0 0 0,0-1 0 0 0,0 1 0 0 0,1-1 0 0 0,1 0 0 0 0,4 14 0 0 0,-3-17 3 0 0,0 0 0 0 0,1 0 0 0 0,0 0 0 0 0,0-1 0 0 0,1 1 0 0 0,0-1 0 0 0,0-1 0 0 0,1 1 0 0 0,0-1 0 0 0,0 0 0 0 0,0-1 0 0 0,1 0 0 0 0,0 0 0 0 0,0 0 0 0 0,0-1 0 0 0,0 0 0 0 0,1-1 0 0 0,17 5 0 0 0,-21-6 6 0 0,0-1 0 0 0,1 0 0 0 0,-1-1-1 0 0,1 1 1 0 0,0-1 0 0 0,-1 0 0 0 0,1 0 0 0 0,-1-1-1 0 0,1 0 1 0 0,-1 0 0 0 0,1 0 0 0 0,-1 0 0 0 0,0-1 0 0 0,1 0-1 0 0,-1 0 1 0 0,0 0 0 0 0,0-1 0 0 0,-1 0 0 0 0,1 0-1 0 0,0 0 1 0 0,-1 0 0 0 0,0-1 0 0 0,0 0 0 0 0,0 0-1 0 0,0 0 1 0 0,0 0 0 0 0,-1-1 0 0 0,0 1 0 0 0,0-1 0 0 0,0 0-1 0 0,3-9 1 0 0,0-3 48 0 0,0 1 1 0 0,-2-2-1 0 0,0 1 0 0 0,-1-1 1 0 0,-1 1-1 0 0,0-1 0 0 0,-2-27 1 0 0,-2-5 225 0 0,-13-70 1 0 0,14 114-275 0 0,0 0 0 0 0,0 0 0 0 0,-1 0 0 0 0,0 0 0 0 0,-1 0 0 0 0,-4-8 0 0 0,6 12-24 0 0,0 1-1 0 0,0-1 0 0 0,0 0 1 0 0,0 1-1 0 0,-1-1 0 0 0,1 1 1 0 0,-1-1-1 0 0,1 1 1 0 0,-1-1-1 0 0,0 1 0 0 0,1 0 1 0 0,-1 0-1 0 0,0 0 1 0 0,0 0-1 0 0,0 0 0 0 0,0 0 1 0 0,0 1-1 0 0,0-1 0 0 0,0 1 1 0 0,0-1-1 0 0,0 1 1 0 0,0 0-1 0 0,0 0 0 0 0,0 0 1 0 0,-3 0-1 0 0,-17 8-1885 0 0,21-8 1552 0 0,0 1-1 0 0,0 0 1 0 0,0-1 0 0 0,0 1-1 0 0,0 0 1 0 0,0 0 0 0 0,0 0-1 0 0,0 0 1 0 0,1 0 0 0 0,-1 0-1 0 0,0 0 1 0 0,1 0 0 0 0,-1 0-1 0 0,1 0 1 0 0,-1 1 0 0 0,1-1-1 0 0,0 0 1 0 0,-1 0 0 0 0,1 0-1 0 0,0 1 1 0 0,0-1 0 0 0,0 0-1 0 0,0 0 1 0 0,0 1 0 0 0,0-1-1 0 0,0 0 1 0 0,0 0 0 0 0,0 1-1 0 0,1-1 1 0 0,0 2 0 0 0</inkml:trace>
</inkml:ink>
</file>

<file path=ppt/ink/ink15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5"/>
    </inkml:context>
    <inkml:brush xml:id="br0">
      <inkml:brushProperty name="width" value="0.1" units="cm"/>
      <inkml:brushProperty name="height" value="0.1" units="cm"/>
      <inkml:brushProperty name="color" value="#008C3A"/>
    </inkml:brush>
  </inkml:definitions>
  <inkml:trace contextRef="#ctx0" brushRef="#br0">1 1 7367 0 0,'0'0'12096'0'0</inkml:trace>
</inkml:ink>
</file>

<file path=ppt/ink/ink15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6"/>
    </inkml:context>
    <inkml:brush xml:id="br0">
      <inkml:brushProperty name="width" value="0.1" units="cm"/>
      <inkml:brushProperty name="height" value="0.1" units="cm"/>
      <inkml:brushProperty name="color" value="#008C3A"/>
    </inkml:brush>
  </inkml:definitions>
  <inkml:trace contextRef="#ctx0" brushRef="#br0">118 0 10567 0 0,'0'0'4010'0'0,"-27"28"-1001"0"0,15-13-2779 0 0,0-1 0 0 0,1 2-1 0 0,1-1 1 0 0,0 2 0 0 0,-8 16 0 0 0,15-27-193 0 0,1-1 1 0 0,-1 0-1 0 0,1 1 1 0 0,1 0-1 0 0,-1-1 1 0 0,1 1-1 0 0,-1 0 1 0 0,2 0-1 0 0,-1 0 1 0 0,1 0-1 0 0,0 0 1 0 0,0 0-1 0 0,0 0 1 0 0,1-1-1 0 0,0 1 1 0 0,0 0-1 0 0,1 0 1 0 0,-1 0 0 0 0,1-1-1 0 0,3 7 1 0 0,-3-9 42 0 0,0-1 0 0 0,1 1 0 0 0,-1-1 1 0 0,0 1-1 0 0,1-1 0 0 0,0 0 1 0 0,-1 0-1 0 0,1 0 0 0 0,0 0 1 0 0,0 0-1 0 0,0 0 0 0 0,0-1 1 0 0,1 0-1 0 0,-1 0 0 0 0,0 0 0 0 0,0 0 1 0 0,1 0-1 0 0,-1 0 0 0 0,1-1 1 0 0,-1 0-1 0 0,1 0 0 0 0,4 0 1 0 0,10-1 287 0 0,0-1 1 0 0,0-1 0 0 0,21-6-1 0 0,5 0-91 0 0,-18 5-160 0 0,72-10-145 0 0,118-2 0 0 0,-203 17-1522 0 0</inkml:trace>
</inkml:ink>
</file>

<file path=ppt/ink/ink15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7"/>
    </inkml:context>
    <inkml:brush xml:id="br0">
      <inkml:brushProperty name="width" value="0.1" units="cm"/>
      <inkml:brushProperty name="height" value="0.1" units="cm"/>
      <inkml:brushProperty name="color" value="#008C3A"/>
    </inkml:brush>
  </inkml:definitions>
  <inkml:trace contextRef="#ctx0" brushRef="#br0">148 1 11231 0 0,'0'0'1016'0'0,"-35"19"1592"0"0,27-10-2084 0 0,1 1 0 0 0,0 0 0 0 0,0 0 1 0 0,1 0-1 0 0,0 1 0 0 0,0 0 0 0 0,2 0 0 0 0,-6 14 0 0 0,-22 100-213 0 0,26-97 728 0 0,2-12-893 0 0,1 1 1 0 0,0 0-1 0 0,1 1 0 0 0,1-1 1 0 0,0 0-1 0 0,1 0 0 0 0,1 1 1 0 0,6 27-1 0 0,-7-44-156 0 0,0 0 1 0 0,1 1-1 0 0,-1-1 0 0 0,1 1 0 0 0,-1-1 0 0 0,1 0 0 0 0,0 1 1 0 0,0-1-1 0 0,-1 0 0 0 0,1 0 0 0 0,0 1 0 0 0,0-1 0 0 0,0 0 1 0 0,0 0-1 0 0,0 0 0 0 0,1 0 0 0 0,-1 0 0 0 0,0-1 0 0 0,0 1 1 0 0,1 0-1 0 0,-1 0 0 0 0,0-1 0 0 0,1 1 0 0 0,-1-1 0 0 0,1 1 1 0 0,-1-1-1 0 0,1 0 0 0 0,-1 0 0 0 0,1 1 0 0 0,-1-1 0 0 0,1 0 1 0 0,1-1-1 0 0,13-1-2803 0 0</inkml:trace>
</inkml:ink>
</file>

<file path=ppt/ink/ink15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8"/>
    </inkml:context>
    <inkml:brush xml:id="br0">
      <inkml:brushProperty name="width" value="0.1" units="cm"/>
      <inkml:brushProperty name="height" value="0.1" units="cm"/>
      <inkml:brushProperty name="color" value="#008C3A"/>
    </inkml:brush>
  </inkml:definitions>
  <inkml:trace contextRef="#ctx0" brushRef="#br0">413 61 1839 0 0,'-6'-15'9105'0'0,"1"4"-6171"0"0,-2 7-2426 0 0,1-1 1 0 0,-1 2-1 0 0,0-1 1 0 0,0 1-1 0 0,0 0 0 0 0,-1 0 1 0 0,1 1-1 0 0,-1 0 0 0 0,1 0 1 0 0,-1 1-1 0 0,0 0 1 0 0,-11 0-1 0 0,-9 0-212 0 0,0 2 0 0 0,-30 4 0 0 0,49-3-226 0 0,-1 0-1 0 0,1 1 0 0 0,-1 0 1 0 0,1 1-1 0 0,0 0 1 0 0,0 0-1 0 0,0 1 0 0 0,1 0 1 0 0,0 1-1 0 0,0 0 1 0 0,0 0-1 0 0,0 0 0 0 0,1 1 1 0 0,0 0-1 0 0,-11 16 0 0 0,14-18-37 0 0,0 0 0 0 0,0 1 0 0 0,1-1 0 0 0,0 1 0 0 0,0 0 0 0 0,0 0 0 0 0,1 0 0 0 0,0 0 0 0 0,0 1 0 0 0,0-1 0 0 0,1 0 0 0 0,0 1 0 0 0,0-1 0 0 0,1 1 0 0 0,0 0 0 0 0,0-1 0 0 0,0 1 0 0 0,1-1 0 0 0,0 1 0 0 0,0-1 0 0 0,1 1 0 0 0,-1-1 0 0 0,1 0 0 0 0,6 12-1 0 0,-6-15-26 0 0,0 0 0 0 0,0 0 0 0 0,0 0 0 0 0,1-1 0 0 0,-1 1 0 0 0,1-1 0 0 0,-1 1 0 0 0,1-1 0 0 0,0 0 0 0 0,0 0 0 0 0,0 0 0 0 0,0-1 0 0 0,0 1 0 0 0,0-1 0 0 0,0 1 0 0 0,1-1 0 0 0,3 1 0 0 0,1-1 16 0 0,-1 0 0 0 0,1 0 0 0 0,0-1 1 0 0,-1 1-1 0 0,1-2 0 0 0,0 1 1 0 0,12-3-1 0 0,-4-1 13 0 0,0 0 0 0 0,0-1 0 0 0,0-1 1 0 0,-1-1-1 0 0,0 0 0 0 0,23-14 0 0 0,-30 15-24 0 0,1 0 0 0 0,-1-1 0 0 0,0 0 0 0 0,0-1 0 0 0,-1 0 0 0 0,0 0 0 0 0,-1 0 0 0 0,0-1 0 0 0,0 0 0 0 0,-1 0 0 0 0,0-1 0 0 0,0 1 0 0 0,-1-1 0 0 0,0 0 0 0 0,-1 0 0 0 0,0 0 0 0 0,-1-1 0 0 0,0 1 0 0 0,1-15 0 0 0,-3 17 11 0 0,0 6 86 0 0,-1 2-102 0 0,1-1 1 0 0,-1 1-1 0 0,1 0 0 0 0,-1 0 0 0 0,0 0 0 0 0,1-1 0 0 0,-1 1 1 0 0,1 0-1 0 0,-1 0 0 0 0,0 0 0 0 0,1 0 0 0 0,-1 0 1 0 0,0 0-1 0 0,1 0 0 0 0,-1 0 0 0 0,0 0 0 0 0,1 0 1 0 0,-1 1-1 0 0,1-1 0 0 0,-1 0 0 0 0,0 0 0 0 0,1 1 0 0 0,-1-1 1 0 0,1 0-1 0 0,-1 1 0 0 0,1-1 0 0 0,-1 0 0 0 0,1 1 1 0 0,-1-1-1 0 0,1 1 0 0 0,-1-1 0 0 0,1 1 0 0 0,-1-1 1 0 0,1 1-1 0 0,-1 0 0 0 0,-10 31 332 0 0,5 41 182 0 0,6-70-514 0 0,-1 54 59 0 0,9 93 0 0 0,-6-134-52 0 0,0 1-1 0 0,2 0 1 0 0,0-1 0 0 0,0 0-1 0 0,2 0 1 0 0,0 0 0 0 0,1-1-1 0 0,0 0 1 0 0,1 0-1 0 0,12 16 1 0 0,0-16-602 0 0</inkml:trace>
</inkml:ink>
</file>

<file path=ppt/ink/ink15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49"/>
    </inkml:context>
    <inkml:brush xml:id="br0">
      <inkml:brushProperty name="width" value="0.1" units="cm"/>
      <inkml:brushProperty name="height" value="0.1" units="cm"/>
      <inkml:brushProperty name="color" value="#008C3A"/>
    </inkml:brush>
  </inkml:definitions>
  <inkml:trace contextRef="#ctx0" brushRef="#br0">307 44 1375 0 0,'0'0'10850'0'0,"-5"-24"-2806"0"0,0 22-7906 0 0,0 0 0 0 0,0 1 0 0 0,0-1 1 0 0,0 1-1 0 0,0 0 0 0 0,0 0 1 0 0,0 1-1 0 0,-1 0 0 0 0,1 0 0 0 0,0 0 1 0 0,0 0-1 0 0,0 1 0 0 0,-8 2 1 0 0,1-1-94 0 0,1 1 0 0 0,-1 1 1 0 0,1 0-1 0 0,-19 10 0 0 0,19-8 8 0 0,0 2-1 0 0,1-1 1 0 0,0 1-1 0 0,0 1 1 0 0,1 0 0 0 0,0 0-1 0 0,1 1 1 0 0,0 0-1 0 0,1 0 1 0 0,0 1-1 0 0,0 0 1 0 0,-7 18 0 0 0,9-19-26 0 0,1 0 0 0 0,0 0 0 0 0,1 1 0 0 0,1-1 0 0 0,-1 1 0 0 0,2 0 0 0 0,-1-1 1 0 0,1 1-1 0 0,1 0 0 0 0,0 0 0 0 0,1 0 0 0 0,0 0 0 0 0,0 0 0 0 0,1-1 0 0 0,4 14 0 0 0,-2-17-13 0 0,0 1 0 0 0,0-1 0 0 0,0-1 0 0 0,0 1 0 0 0,1-1 0 0 0,0 0 0 0 0,1 0 0 0 0,0 0 0 0 0,-1-1 0 0 0,2 1 0 0 0,-1-2 0 0 0,0 1 0 0 0,1-1 0 0 0,0 0 0 0 0,0 0 0 0 0,14 5 0 0 0,-7-4 10 0 0,0 0 1 0 0,0-1 0 0 0,0 0-1 0 0,1-1 1 0 0,0-1-1 0 0,-1 0 1 0 0,1-1 0 0 0,19-1-1 0 0,-29 0 0 0 0,0-1-1 0 0,0 0 1 0 0,1 0-1 0 0,-1 0 1 0 0,0-1-1 0 0,0 0 1 0 0,0 0 0 0 0,0 0-1 0 0,-1 0 1 0 0,1-1-1 0 0,-1 0 1 0 0,1 0-1 0 0,-1 0 1 0 0,0 0-1 0 0,0-1 1 0 0,0 0 0 0 0,-1 1-1 0 0,1-1 1 0 0,-1-1-1 0 0,0 1 1 0 0,0 0-1 0 0,0-1 1 0 0,-1 0-1 0 0,0 1 1 0 0,0-1 0 0 0,0 0-1 0 0,0 0 1 0 0,-1 0-1 0 0,1-1 1 0 0,-1 1-1 0 0,0-6 1 0 0,2-17 151 0 0,-1 0 0 0 0,-2 1-1 0 0,0-1 1 0 0,-7-42 0 0 0,6 60-163 0 0,0 4 28 0 0,-1-19 67 0 0,-2 1 0 0 0,-7-28 0 0 0,10 48-104 0 0,0-1 0 0 0,0 1 0 0 0,-1 0 1 0 0,1-1-1 0 0,-1 1 0 0 0,0 0 0 0 0,0 0 0 0 0,-1 0 0 0 0,1 1 1 0 0,-1-1-1 0 0,0 0 0 0 0,0 1 0 0 0,0 0 0 0 0,0 0 0 0 0,0 0 0 0 0,-1 0 1 0 0,0 0-1 0 0,1 1 0 0 0,-7-4 0 0 0,7 6-181 0 0,0 0-1 0 0,0 0 1 0 0,0 0 0 0 0,-1 0 0 0 0,1 1-1 0 0,0-1 1 0 0,0 1 0 0 0,0 0-1 0 0,0 0 1 0 0,0 0 0 0 0,0 0-1 0 0,0 1 1 0 0,-3 2 0 0 0,5-4-134 0 0</inkml:trace>
</inkml:ink>
</file>

<file path=ppt/ink/ink15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0"/>
    </inkml:context>
    <inkml:brush xml:id="br0">
      <inkml:brushProperty name="width" value="0.1" units="cm"/>
      <inkml:brushProperty name="height" value="0.1" units="cm"/>
      <inkml:brushProperty name="color" value="#008C3A"/>
    </inkml:brush>
  </inkml:definitions>
  <inkml:trace contextRef="#ctx0" brushRef="#br0">1 1 9215 0 0,'0'0'11768'0'0</inkml:trace>
</inkml:ink>
</file>

<file path=ppt/ink/ink15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1"/>
    </inkml:context>
    <inkml:brush xml:id="br0">
      <inkml:brushProperty name="width" value="0.1" units="cm"/>
      <inkml:brushProperty name="height" value="0.1" units="cm"/>
      <inkml:brushProperty name="color" value="#008C3A"/>
    </inkml:brush>
  </inkml:definitions>
  <inkml:trace contextRef="#ctx0" brushRef="#br0">181 31 2759 0 0,'-14'-15'13576'0'0,"12"14"-13666"0"0,-2 0 285 0 0,1 1 0 0 0,0-1 0 0 0,-1 1 0 0 0,1 0 0 0 0,0 0 0 0 0,0 0 1 0 0,-1 1-1 0 0,1-1 0 0 0,0 1 0 0 0,-1 0 0 0 0,1 0 0 0 0,0 0 0 0 0,0 0 1 0 0,0 0-1 0 0,0 1 0 0 0,0 0 0 0 0,0-1 0 0 0,1 1 0 0 0,-1 0 0 0 0,0 0 1 0 0,1 1-1 0 0,0-1 0 0 0,-1 0 0 0 0,1 1 0 0 0,-3 4 0 0 0,-5 6-41 0 0,0 0 1 0 0,1 1-1 0 0,-11 25 0 0 0,13-24-31 0 0,1 0 0 0 0,1 1-1 0 0,0 0 1 0 0,1 0 0 0 0,1 1 0 0 0,0-1 0 0 0,1 1-1 0 0,1-1 1 0 0,1 1 0 0 0,2 18 0 0 0,-2-29-82 0 0,0 1-1 0 0,1 0 1 0 0,0 0 0 0 0,1-1 0 0 0,0 1 0 0 0,0-1-1 0 0,0 1 1 0 0,0-1 0 0 0,1 0 0 0 0,0 0 0 0 0,1 0-1 0 0,-1 0 1 0 0,1 0 0 0 0,0-1 0 0 0,0 0 0 0 0,1 0 0 0 0,0 0-1 0 0,0 0 1 0 0,0-1 0 0 0,0 0 0 0 0,1 0 0 0 0,0 0-1 0 0,-1-1 1 0 0,1 1 0 0 0,1-2 0 0 0,-1 1 0 0 0,8 2-1 0 0,-7-4-16 0 0,0 0-1 0 0,0 0 0 0 0,0-1 1 0 0,1 0-1 0 0,-1 0 0 0 0,0-1 1 0 0,0 0-1 0 0,0 0 0 0 0,0-1 1 0 0,13-4-1 0 0,69-33 222 0 0,-64 27-260 0 0,-18 9 33 0 0,0-1 1 0 0,-1 0-1 0 0,1 0 0 0 0,-1 0 0 0 0,0-1 0 0 0,0 1 1 0 0,0-2-1 0 0,-1 1 0 0 0,0-1 0 0 0,0 1 0 0 0,0-1 0 0 0,0-1 1 0 0,-1 1-1 0 0,0-1 0 0 0,-1 1 0 0 0,0-1 0 0 0,0 0 1 0 0,3-8-1 0 0,-4 6 21 0 0,-1-1 0 0 0,1 1 0 0 0,-2-1 1 0 0,1 1-1 0 0,-1-1 0 0 0,-1 1 0 0 0,1-1 0 0 0,-2 1 0 0 0,1-1 1 0 0,-1 1-1 0 0,-1 0 0 0 0,0 0 0 0 0,0 0 0 0 0,-5-10 0 0 0,2 6 8 0 0,-1 0 1 0 0,-1 1-1 0 0,0-1 0 0 0,0 2 0 0 0,-1-1 0 0 0,-1 1 0 0 0,-14-14 0 0 0,19 21-89 0 0,1 0 0 0 0,-1 1 0 0 0,1-1 0 0 0,-1 1 0 0 0,-1 0 0 0 0,1 0-1 0 0,0 0 1 0 0,0 1 0 0 0,-1 0 0 0 0,0 0 0 0 0,1 0 0 0 0,-1 0 0 0 0,0 1 0 0 0,0 0 0 0 0,0 1 0 0 0,0-1 0 0 0,0 1 0 0 0,0 0 0 0 0,0 1 0 0 0,-8 1 0 0 0,8 0-2298 0 0</inkml:trace>
</inkml:ink>
</file>

<file path=ppt/ink/ink15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2"/>
    </inkml:context>
    <inkml:brush xml:id="br0">
      <inkml:brushProperty name="width" value="0.1" units="cm"/>
      <inkml:brushProperty name="height" value="0.1" units="cm"/>
      <inkml:brushProperty name="color" value="#008C3A"/>
    </inkml:brush>
  </inkml:definitions>
  <inkml:trace contextRef="#ctx0" brushRef="#br0">295 62 919 0 0,'0'0'13575'0'0,"-28"-14"-8678"0"0,-16 3-2946 0 0,30 7-1593 0 0,-1 0 0 0 0,0 1 0 0 0,-19-1 0 0 0,27 3-346 0 0,0 2 0 0 0,1-1 0 0 0,-1 1 1 0 0,1 0-1 0 0,-1 0 0 0 0,1 1 0 0 0,0 0 0 0 0,-1 0 0 0 0,1 0 0 0 0,0 1 0 0 0,-6 3 0 0 0,7-3-12 0 0,1-1-1 0 0,0 1 1 0 0,0 0 0 0 0,0 0-1 0 0,1 0 1 0 0,-1 0 0 0 0,1 1-1 0 0,-1-1 1 0 0,1 1 0 0 0,0 0-1 0 0,1 0 1 0 0,-1 0 0 0 0,1 0-1 0 0,-1 1 1 0 0,1-1 0 0 0,1 1-1 0 0,-1-1 1 0 0,0 1 0 0 0,1 0-1 0 0,0-1 1 0 0,0 1 0 0 0,1 0-1 0 0,-1 0 1 0 0,1 0 0 0 0,0 0-1 0 0,1 0 1 0 0,-1-1 0 0 0,1 1-1 0 0,0 0 1 0 0,0 0 0 0 0,0 0-1 0 0,3 6 1 0 0,-1-3 8 0 0,1 0-1 0 0,-1 0 1 0 0,1-1 0 0 0,1 1 0 0 0,0-1-1 0 0,0 0 1 0 0,0 0 0 0 0,1-1 0 0 0,0 1-1 0 0,0-1 1 0 0,0-1 0 0 0,1 1-1 0 0,0-1 1 0 0,0 0 0 0 0,0-1 0 0 0,1 1-1 0 0,13 5 1 0 0,102 24 444 0 0,-80-24-286 0 0,-1 2 1 0 0,47 20-1 0 0,-84-30-140 0 0,-1 0 0 0 0,1 1 0 0 0,-1 0 0 0 0,0 0 0 0 0,0 0 0 0 0,0 0 0 0 0,0 0 0 0 0,5 8 0 0 0,-7-10-21 0 0,-1 1 0 0 0,1 0 0 0 0,-1 0 0 0 0,0 1 0 0 0,0-1 0 0 0,0 0 0 0 0,0 0 0 0 0,0 0 1 0 0,-1 1-1 0 0,1-1 0 0 0,0 0 0 0 0,-1 1 0 0 0,0-1 0 0 0,0 1 0 0 0,0-1 0 0 0,0 0 0 0 0,0 1 0 0 0,0-1 0 0 0,0 1 0 0 0,-1-1 0 0 0,0 4 0 0 0,-3 1 16 0 0,0 0-1 0 0,0 0 1 0 0,0 0-1 0 0,-1 0 1 0 0,0-1-1 0 0,0 0 1 0 0,0 0 0 0 0,-1 0-1 0 0,0 0 1 0 0,0-1-1 0 0,-1 0 1 0 0,1-1-1 0 0,-1 0 1 0 0,0 1-1 0 0,0-2 1 0 0,-1 1-1 0 0,-11 3 1 0 0,9-3 5 0 0,0-1 0 0 0,0 0 0 0 0,-1 0 0 0 0,1-1 1 0 0,-1 0-1 0 0,0-1 0 0 0,1 0 0 0 0,-1-1 0 0 0,0 0 0 0 0,0-1 0 0 0,1 0 0 0 0,-21-5 0 0 0,26 5-22 0 0,0-1 0 0 0,1 0 0 0 0,-1 0 0 0 0,0-1 0 0 0,1 1 0 0 0,-1-1 0 0 0,1 0-1 0 0,0 0 1 0 0,0-1 0 0 0,0 1 0 0 0,0-1 0 0 0,0 0 0 0 0,1 0 0 0 0,0 0 0 0 0,0 0 0 0 0,0 0-1 0 0,0-1 1 0 0,1 0 0 0 0,0 1 0 0 0,-1-1 0 0 0,2 0 0 0 0,-1 0 0 0 0,1 0 0 0 0,-2-6-1 0 0,3 5-25 0 0,-1-1 0 0 0,1 0 0 0 0,0 0 0 0 0,1 0 0 0 0,0 0 0 0 0,0 1 0 0 0,0-1-1 0 0,1 0 1 0 0,0 1 0 0 0,0-1 0 0 0,0 1 0 0 0,1 0 0 0 0,0-1 0 0 0,1 1-1 0 0,-1 1 1 0 0,1-1 0 0 0,9-10 0 0 0,11-9-158 0 0,2 2-1 0 0,54-39 0 0 0,-55 44 149 0 0,0-1 0 0 0,-2 0-1 0 0,0-2 1 0 0,24-28-1 0 0,-43 44 34 0 0,-2 3 0 0 0,-1 0 0 0 0,1 0 0 0 0,-1-1 0 0 0,1 1 0 0 0,-1 0 0 0 0,0 0 0 0 0,0-1 0 0 0,0 1 0 0 0,0-1 0 0 0,-1 1 0 0 0,1-1 0 0 0,-1 1 0 0 0,1-4 0 0 0,-1 3 22 0 0,1 0-1 0 0,-1 0 1 0 0,0 0 0 0 0,-1 0 0 0 0,1 1-1 0 0,0-1 1 0 0,-1 0 0 0 0,1 0 0 0 0,-1 0-1 0 0,0 1 1 0 0,0-1 0 0 0,0 0 0 0 0,-1 1-1 0 0,1-1 1 0 0,0 1 0 0 0,-1 0 0 0 0,0-1-1 0 0,1 1 1 0 0,-1 0 0 0 0,0 0 0 0 0,0 0-1 0 0,-1 0 1 0 0,1 0 0 0 0,0 0 0 0 0,0 1-1 0 0,-1-1 1 0 0,1 1 0 0 0,-1 0 0 0 0,-5-2-1 0 0,0-1 3 0 0,-1 0 0 0 0,0 1 0 0 0,0 1 0 0 0,-1-1 0 0 0,1 1-1 0 0,0 1 1 0 0,-15-1 0 0 0,20 2-162 0 0,-1 0 0 0 0,0 1 1 0 0,1 0-1 0 0,0-1 0 0 0,-1 1 0 0 0,1 1 0 0 0,0-1 0 0 0,-1 1 0 0 0,1 0 1 0 0,0 0-1 0 0,0 0 0 0 0,0 0 0 0 0,0 0 0 0 0,1 1 0 0 0,-1 0 0 0 0,-3 4 0 0 0</inkml:trace>
</inkml:ink>
</file>

<file path=ppt/ink/ink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1"/>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1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3"/>
    </inkml:context>
    <inkml:brush xml:id="br0">
      <inkml:brushProperty name="width" value="0.1" units="cm"/>
      <inkml:brushProperty name="height" value="0.1" units="cm"/>
      <inkml:brushProperty name="color" value="#004F8B"/>
    </inkml:brush>
  </inkml:definitions>
  <inkml:trace contextRef="#ctx0" brushRef="#br0">0 280 10391 0 0,'1'-36'1292'0'0,"2"20"512"0"0,0 0-1 0 0,1 0 1 0 0,9-25-1 0 0,-8 30-1221 0 0,0 0 0 0 0,1 0 0 0 0,0 1 1 0 0,0 0-1 0 0,11-12 0 0 0,-11 15-415 0 0,0 0 1 0 0,1 0 0 0 0,0 1 0 0 0,1 0 0 0 0,0 0 0 0 0,-1 1 0 0 0,2 0-1 0 0,-1 0 1 0 0,0 1 0 0 0,1 0 0 0 0,0 1 0 0 0,0 0 0 0 0,0 0 0 0 0,0 1-1 0 0,1 0 1 0 0,17-1 0 0 0,-20 2-151 0 0,-1 1-1 0 0,1-1 1 0 0,0 2-1 0 0,-1-1 0 0 0,1 1 1 0 0,0 0-1 0 0,-1 0 1 0 0,1 1-1 0 0,-1 0 1 0 0,0 0-1 0 0,0 1 1 0 0,0-1-1 0 0,0 1 1 0 0,0 1-1 0 0,0-1 1 0 0,-1 1-1 0 0,1 0 1 0 0,4 5-1 0 0,-4-3 0 0 0,-1 1-1 0 0,0-1 1 0 0,0 1 0 0 0,-1 0-1 0 0,0 0 1 0 0,0 1 0 0 0,-1-1-1 0 0,0 1 1 0 0,0 0 0 0 0,-1 0-1 0 0,0 0 1 0 0,0 0 0 0 0,-1 0-1 0 0,1 12 1 0 0,-1-6-1 0 0,-1 0 0 0 0,0 0-1 0 0,0 1 1 0 0,-2-1 0 0 0,0 0-1 0 0,0 0 1 0 0,-1 0 0 0 0,-1 0-1 0 0,0-1 1 0 0,-1 1 0 0 0,-1-1 0 0 0,0 0-1 0 0,-1 0 1 0 0,0-1 0 0 0,0 0-1 0 0,-2 0 1 0 0,1-1 0 0 0,-2 0 0 0 0,1-1-1 0 0,-2 0 1 0 0,1 0 0 0 0,-1-1-1 0 0,0 0 1 0 0,-1-1 0 0 0,0 0 0 0 0,-1-1-1 0 0,1-1 1 0 0,-1 0 0 0 0,-1 0-1 0 0,-18 4 1 0 0,14-6 25 0 0,-1 3 160 0 0,20-6-193 0 0,-1 0 0 0 0,1 1 0 0 0,0-1 0 0 0,-1 0 0 0 0,1 0 1 0 0,0 0-1 0 0,0 1 0 0 0,0-1 0 0 0,0 0 0 0 0,0 0 0 0 0,0 0 0 0 0,0 0 0 0 0,0-1 1 0 0,1 1-1 0 0,-1 0 0 0 0,0 0 0 0 0,3 0 0 0 0,143 84 108 0 0,-25-16-30 0 0,-79-39-28 0 0,-20-14-87 0 0,0-1 1 0 0,27 13-1 0 0,-37-26-4695 0 0</inkml:trace>
</inkml:ink>
</file>

<file path=ppt/ink/ink15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3"/>
    </inkml:context>
    <inkml:brush xml:id="br0">
      <inkml:brushProperty name="width" value="0.1" units="cm"/>
      <inkml:brushProperty name="height" value="0.1" units="cm"/>
      <inkml:brushProperty name="color" value="#008C3A"/>
    </inkml:brush>
  </inkml:definitions>
  <inkml:trace contextRef="#ctx0" brushRef="#br0">316 49 3679 0 0,'30'-32'15332'0'0,"-34"30"-15198"0"0,1 0 0 0 0,-1 0 0 0 0,0 0 0 0 0,0 1 0 0 0,0-1 0 0 0,0 1 0 0 0,0 0-1 0 0,0 0 1 0 0,0 0 0 0 0,0 1 0 0 0,0-1 0 0 0,0 1 0 0 0,0 0 0 0 0,-1 0 0 0 0,1 0 0 0 0,-5 2 0 0 0,-3-1-70 0 0,1 1-1 0 0,-1 0 1 0 0,0 1 0 0 0,-18 7 0 0 0,19-5-35 0 0,0 1-1 0 0,1 1 0 0 0,0 0 1 0 0,0 0-1 0 0,0 1 0 0 0,1 0 1 0 0,0 0-1 0 0,1 1 0 0 0,0 1 1 0 0,0-1-1 0 0,1 1 0 0 0,0 0 1 0 0,1 1-1 0 0,-6 12 0 0 0,0 3 9 0 0,2 0 1 0 0,1 0-1 0 0,1 1 0 0 0,1 1 0 0 0,-4 30 0 0 0,10-53-37 0 0,0 0 0 0 0,1-1 1 0 0,0 1-1 0 0,0-1 0 0 0,0 1 0 0 0,0 0 0 0 0,1-1 0 0 0,0 1 0 0 0,0-1 0 0 0,0 1 0 0 0,0-1 1 0 0,1 1-1 0 0,0-1 0 0 0,-1 0 0 0 0,2 0 0 0 0,-1 0 0 0 0,5 7 0 0 0,-2-6 5 0 0,0 0-1 0 0,0 0 1 0 0,0-1 0 0 0,1 0-1 0 0,0 0 1 0 0,-1 0 0 0 0,1-1-1 0 0,0 0 1 0 0,1 0-1 0 0,12 4 1 0 0,2-2 36 0 0,1 0-1 0 0,0-2 1 0 0,0 0 0 0 0,0-2-1 0 0,0 0 1 0 0,35-4-1 0 0,-48 3-15 0 0,0-1 0 0 0,-1-1-1 0 0,1 1 1 0 0,0-1-1 0 0,-1-1 1 0 0,1 0 0 0 0,-1 0-1 0 0,0-1 1 0 0,0 1-1 0 0,12-10 1 0 0,-15 10-11 0 0,-1-1-1 0 0,0 0 1 0 0,0 0 0 0 0,0-1 0 0 0,-1 1 0 0 0,1-1-1 0 0,-1 0 1 0 0,0 0 0 0 0,-1 0 0 0 0,1 0 0 0 0,-1 0-1 0 0,0-1 1 0 0,0 1 0 0 0,0-1 0 0 0,-1 1 0 0 0,0-1-1 0 0,1-8 1 0 0,1-19 108 0 0,-2-1 1 0 0,-1 1-1 0 0,-1-1 0 0 0,-2 1 1 0 0,-2 0-1 0 0,-12-50 0 0 0,16 80-95 0 0,0 0 0 0 0,0 0 0 0 0,0 0 1 0 0,0 0-1 0 0,-1 0 0 0 0,1 1 0 0 0,-1-1 0 0 0,0 0 0 0 0,1 1 0 0 0,-1-1 0 0 0,-1 1 0 0 0,1 0 0 0 0,0 0 1 0 0,0 0-1 0 0,-1 0 0 0 0,1 0 0 0 0,-1 0 0 0 0,0 1 0 0 0,0-1 0 0 0,1 1 0 0 0,-1 0 0 0 0,0-1 0 0 0,-5 0 1 0 0,0 1-484 0 0,1 0 1 0 0,-1 1-1 0 0,0 0 0 0 0,1 0 1 0 0,-1 0-1 0 0,1 1 1 0 0,-1 0-1 0 0,-11 4 1 0 0</inkml:trace>
</inkml:ink>
</file>

<file path=ppt/ink/ink15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4"/>
    </inkml:context>
    <inkml:brush xml:id="br0">
      <inkml:brushProperty name="width" value="0.1" units="cm"/>
      <inkml:brushProperty name="height" value="0.1" units="cm"/>
      <inkml:brushProperty name="color" value="#008C3A"/>
    </inkml:brush>
  </inkml:definitions>
  <inkml:trace contextRef="#ctx0" brushRef="#br0">1 0 16183 0 0,'0'0'2248'0'0</inkml:trace>
</inkml:ink>
</file>

<file path=ppt/ink/ink15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5"/>
    </inkml:context>
    <inkml:brush xml:id="br0">
      <inkml:brushProperty name="width" value="0.1" units="cm"/>
      <inkml:brushProperty name="height" value="0.1" units="cm"/>
      <inkml:brushProperty name="color" value="#008C3A"/>
    </inkml:brush>
  </inkml:definitions>
  <inkml:trace contextRef="#ctx0" brushRef="#br0">5 183 3679 0 0,'0'0'284'0'0,"2"-19"6733"0"0,2-4-4030 0 0,-4 21-2829 0 0,1 0-1 0 0,-1 0 1 0 0,0 0-1 0 0,0 0 1 0 0,0 0-1 0 0,-1 0 1 0 0,1 0-1 0 0,0 0 1 0 0,-1 0-1 0 0,1 0 0 0 0,-1 0 1 0 0,0 1-1 0 0,-1-4 1 0 0,2 4-101 0 0,-1 0 0 0 0,0 0 1 0 0,1-1-1 0 0,-1 1 0 0 0,1 0 0 0 0,-1 0 0 0 0,1-1 1 0 0,0 1-1 0 0,-1 0 0 0 0,1 0 0 0 0,0-1 0 0 0,0 1 1 0 0,0 0-1 0 0,0-1 0 0 0,0 1 0 0 0,0 0 0 0 0,0-1 1 0 0,1 1-1 0 0,-1 0 0 0 0,0-1 0 0 0,1 1 1 0 0,-1 0-1 0 0,1 0 0 0 0,0 0 0 0 0,-1-1 0 0 0,1 1 1 0 0,0 0-1 0 0,-1 0 0 0 0,1 0 0 0 0,0 0 0 0 0,0 0 1 0 0,0 0-1 0 0,0 0 0 0 0,0 1 0 0 0,0-1 0 0 0,0 0 1 0 0,3-1-1 0 0,25-26 953 0 0,-25 23-806 0 0,0 1 1 0 0,1 0-1 0 0,-1 0 1 0 0,1 0-1 0 0,0 0 0 0 0,0 0 1 0 0,8-3-1 0 0,-12 6-184 0 0,0 1 0 0 0,1 0 0 0 0,-1 0 0 0 0,0-1 0 0 0,1 1 0 0 0,-1 0 0 0 0,0 0 0 0 0,1 1 0 0 0,-1-1 0 0 0,0 0 0 0 0,0 0 0 0 0,1 1 0 0 0,-1-1 0 0 0,0 0 0 0 0,1 1 0 0 0,-1 0 0 0 0,0-1 0 0 0,0 1 0 0 0,0 0 0 0 0,0-1 0 0 0,0 1 0 0 0,0 0 0 0 0,0 0 0 0 0,0 0 0 0 0,0 0 0 0 0,0 0 0 0 0,0 0 0 0 0,0 0 0 0 0,-1 0 0 0 0,1 0 0 0 0,0 0 0 0 0,-1 1 0 0 0,1-1 0 0 0,0 3 0 0 0,1 1-5 0 0,0 0 0 0 0,0 1 0 0 0,0-1 0 0 0,0 1 0 0 0,-1 0 0 0 0,1 7 1 0 0,-2 21 22 0 0,0 0 1 0 0,-3 0 0 0 0,-1-1-1 0 0,-1 1 1 0 0,-1-1-1 0 0,-2 0 1 0 0,-2 0 0 0 0,-1-1-1 0 0,-28 56 1 0 0,41-88-15 0 0,-1 1 1 0 0,0-1-1 0 0,1 0 0 0 0,-1 1 1 0 0,0-1-1 0 0,1 0 0 0 0,-1 0 1 0 0,0 0-1 0 0,1 0 0 0 0,-1 0 1 0 0,0 0-1 0 0,1 0 0 0 0,-1 0 1 0 0,0-1-1 0 0,1 1 0 0 0,-1 0 1 0 0,0-1-1 0 0,0 1 0 0 0,2-2 1 0 0,37-8-53 0 0,-16 5 108 0 0,0 0-1 0 0,0 2 1 0 0,0 1 0 0 0,1 1-1 0 0,-1 1 1 0 0,1 1 0 0 0,-1 1 0 0 0,1 2-1 0 0,45 11 1 0 0,-39 0 1019 0 0,-27-13-1445 0 0,1 1 1 0 0,-1-1 0 0 0,1 0-1 0 0,-1 0 1 0 0,1-1 0 0 0,7 3-1 0 0,-2-3-903 0 0</inkml:trace>
</inkml:ink>
</file>

<file path=ppt/ink/ink15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6"/>
    </inkml:context>
    <inkml:brush xml:id="br0">
      <inkml:brushProperty name="width" value="0.1" units="cm"/>
      <inkml:brushProperty name="height" value="0.1" units="cm"/>
      <inkml:brushProperty name="color" value="#008C3A"/>
    </inkml:brush>
  </inkml:definitions>
  <inkml:trace contextRef="#ctx0" brushRef="#br0">419 56 5527 0 0,'-9'-7'7512'0'0,"-11"-9"-5052"0"0,6 11-1845 0 0,-2 0 0 0 0,1 0-1 0 0,0 2 1 0 0,-1 0 0 0 0,0 0-1 0 0,-27 0 1 0 0,3 3-97 0 0,-59 7 0 0 0,90-6-432 0 0,1 1 1 0 0,0-1-1 0 0,-1 1 1 0 0,1 1-1 0 0,0 0 1 0 0,1 0-1 0 0,-1 1 1 0 0,1-1-1 0 0,-14 10 1 0 0,19-11-78 0 0,0-1 0 0 0,1 1-1 0 0,-1-1 1 0 0,0 1 0 0 0,1 0 0 0 0,-1-1 0 0 0,1 1 0 0 0,0 0-1 0 0,0 0 1 0 0,0 0 0 0 0,-1 0 0 0 0,2 0 0 0 0,-1 0 0 0 0,0 0 0 0 0,0 1-1 0 0,1-1 1 0 0,-1 0 0 0 0,1 0 0 0 0,0 1 0 0 0,0-1 0 0 0,0 0 0 0 0,0 1-1 0 0,0-1 1 0 0,0 0 0 0 0,0 0 0 0 0,1 1 0 0 0,-1-1 0 0 0,1 0 0 0 0,0 0-1 0 0,0 0 1 0 0,-1 0 0 0 0,1 0 0 0 0,1 0 0 0 0,-1 0 0 0 0,0 0 0 0 0,0 0-1 0 0,1 0 1 0 0,-1 0 0 0 0,1-1 0 0 0,3 4 0 0 0,3 1 1 0 0,1 1 0 0 0,0-2 0 0 0,0 1 1 0 0,0-1-1 0 0,1 0 0 0 0,0-1 0 0 0,0 0 0 0 0,0-1 1 0 0,0 0-1 0 0,20 3 0 0 0,14 6 7 0 0,-7 0 49 0 0,-2 1-1 0 0,41 21 1 0 0,-63-27 26 0 0,0 1 1 0 0,-1 0-1 0 0,0 1 0 0 0,-1 0 1 0 0,0 1-1 0 0,0 0 0 0 0,-1 1 1 0 0,16 21-1 0 0,-21-26-42 0 0,-1 0 1 0 0,1 1-1 0 0,-1-1 0 0 0,-1 1 0 0 0,1 0 1 0 0,-1 0-1 0 0,4 14 0 0 0,-7-18-34 0 0,0 0 0 0 0,0 1 0 0 0,0-1 0 0 0,0 0 0 0 0,-1 0 0 0 0,1 1 0 0 0,-1-1-1 0 0,0 0 1 0 0,0 0 0 0 0,0 0 0 0 0,0 0 0 0 0,-1 0 0 0 0,1 0 0 0 0,-1 0 0 0 0,0 0 0 0 0,0 0 0 0 0,0-1 0 0 0,0 1-1 0 0,0-1 1 0 0,-1 0 0 0 0,-2 3 0 0 0,-6 4-4 0 0,1 0 0 0 0,-2-1 0 0 0,1 0 0 0 0,-1-1 0 0 0,0-1 0 0 0,-1 0 0 0 0,1 0 0 0 0,-1-1 0 0 0,0-1 0 0 0,-25 6 0 0 0,25-8-2 0 0,1 0 0 0 0,0 0 1 0 0,-1-1-1 0 0,1 0 0 0 0,-1-1 0 0 0,1-1 0 0 0,-1 0 0 0 0,1-1 1 0 0,0 0-1 0 0,-1-1 0 0 0,1 0 0 0 0,-14-6 0 0 0,24 8-18 0 0,0 0 0 0 0,0 0 1 0 0,0 0-1 0 0,0 0 0 0 0,0 0 0 0 0,0-1 0 0 0,0 1 0 0 0,0-1 0 0 0,0 1 1 0 0,1-1-1 0 0,-1 0 0 0 0,0 1 0 0 0,1-1 0 0 0,0 0 0 0 0,-1 0 1 0 0,1 0-1 0 0,0 0 0 0 0,0 0 0 0 0,0 0 0 0 0,0-1 0 0 0,1 1 0 0 0,-1 0 1 0 0,1 0-1 0 0,-1-1 0 0 0,1 1 0 0 0,0 0 0 0 0,-1-1 0 0 0,1 1 1 0 0,1 0-1 0 0,-1-1 0 0 0,0 1 0 0 0,0 0 0 0 0,1-1 0 0 0,0 1 0 0 0,-1 0 1 0 0,1 0-1 0 0,0-1 0 0 0,0 1 0 0 0,0 0 0 0 0,0 0 0 0 0,2-2 0 0 0,2-5-33 0 0,1 1-1 0 0,0 0 0 0 0,0 0 1 0 0,1 1-1 0 0,0 0 0 0 0,0 0 0 0 0,0 0 1 0 0,11-6-1 0 0,12-6-80 0 0,-1-2 1 0 0,-1 0-1 0 0,-1-2 1 0 0,-1-1-1 0 0,-1-1 1 0 0,-1-1 0 0 0,-1-1-1 0 0,-2-1 1 0 0,20-33-1 0 0,-27 40 135 0 0,11-19-44 0 0,-24 39 45 0 0,0-1-1 0 0,0 0 1 0 0,0 0-1 0 0,-1 0 1 0 0,1 0-1 0 0,-1 0 1 0 0,1-1-1 0 0,-1 1 0 0 0,0 0 1 0 0,1 0-1 0 0,-1 0 1 0 0,0 0-1 0 0,-1 0 1 0 0,1-1-1 0 0,0 1 0 0 0,-2-4 1 0 0,1 4 57 0 0,-1 0 1 0 0,1 0-1 0 0,-1 0 0 0 0,0 1 1 0 0,0-1-1 0 0,0 0 0 0 0,0 1 1 0 0,0-1-1 0 0,0 1 1 0 0,0-1-1 0 0,0 1 0 0 0,-1 0 1 0 0,1 0-1 0 0,-1 0 0 0 0,1 1 1 0 0,0-1-1 0 0,-1 0 1 0 0,0 1-1 0 0,1 0 0 0 0,-1-1 1 0 0,-4 1-1 0 0,-10-3 21 0 0,16 3-50 0 0</inkml:trace>
</inkml:ink>
</file>

<file path=ppt/ink/ink15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7"/>
    </inkml:context>
    <inkml:brush xml:id="br0">
      <inkml:brushProperty name="width" value="0.1" units="cm"/>
      <inkml:brushProperty name="height" value="0.1" units="cm"/>
      <inkml:brushProperty name="color" value="#008C3A"/>
    </inkml:brush>
  </inkml:definitions>
  <inkml:trace contextRef="#ctx0" brushRef="#br0">203 29 5527 0 0,'0'0'9551'0'0,"-10"-21"-4366"0"0,8 20-5081 0 0,1 0 1 0 0,-1 0-1 0 0,1 1 0 0 0,0-1 0 0 0,-1 0 1 0 0,0 1-1 0 0,1-1 0 0 0,-1 1 0 0 0,1-1 1 0 0,-1 1-1 0 0,0 0 0 0 0,1-1 1 0 0,-1 1-1 0 0,0 0 0 0 0,1 0 0 0 0,-1 1 1 0 0,0-1-1 0 0,1 0 0 0 0,-1 0 0 0 0,0 1 1 0 0,1-1-1 0 0,-3 2 0 0 0,0 0-24 0 0,-1 0 1 0 0,2 1-1 0 0,-1-1 1 0 0,0 1-1 0 0,1 0 0 0 0,-1 0 1 0 0,1 0-1 0 0,-4 5 1 0 0,-4 5-38 0 0,2 1 1 0 0,0 0 0 0 0,-12 24-1 0 0,9-14-8 0 0,0 2 1 0 0,2-1-1 0 0,1 2 0 0 0,-9 41 0 0 0,16-62-30 0 0,1 0 1 0 0,0 0-1 0 0,0 1 0 0 0,1-1 1 0 0,0 0-1 0 0,0 0 0 0 0,0 1 1 0 0,1-1-1 0 0,0 0 0 0 0,0 0 1 0 0,1 0-1 0 0,0 0 0 0 0,0 0 1 0 0,0 0-1 0 0,0 0 0 0 0,1 0 1 0 0,0-1-1 0 0,1 0 0 0 0,-1 1 1 0 0,1-1-1 0 0,0 0 0 0 0,0-1 1 0 0,0 1-1 0 0,1-1 0 0 0,0 0 1 0 0,5 4-1 0 0,2 0 11 0 0,0 0-1 0 0,1-1 1 0 0,-1-1-1 0 0,1 0 1 0 0,1 0 0 0 0,-1-2-1 0 0,15 4 1 0 0,-23-7-10 0 0,0 0 0 0 0,0-1 0 0 0,0 1 0 0 0,0-1 0 0 0,0-1 0 0 0,0 1 0 0 0,0-1 0 0 0,0 1 0 0 0,0-1 0 0 0,0-1 0 0 0,-1 1 0 0 0,1-1 0 0 0,0 0 0 0 0,-1 0 0 0 0,1 0 0 0 0,-1-1 0 0 0,0 1 0 0 0,1-1 0 0 0,-1 0 0 0 0,-1 0 0 0 0,1-1 0 0 0,0 1 0 0 0,4-6 0 0 0,-3 1 19 0 0,1-1-1 0 0,-1 0 0 0 0,0 0 0 0 0,-1-1 0 0 0,0 1 0 0 0,0-1 0 0 0,-1 0 0 0 0,-1 1 1 0 0,1-2-1 0 0,-2 1 0 0 0,1 0 0 0 0,-1 0 0 0 0,-1 0 0 0 0,0-1 0 0 0,-2-12 1 0 0,0-2 47 0 0,-1 0 0 0 0,-2 0 0 0 0,0 0 0 0 0,-2 1 0 0 0,-11-28 0 0 0,18 50-23 0 0,-1-1 0 0 0,0 1 1 0 0,0-1-1 0 0,0 1 0 0 0,-1-1 0 0 0,1 1 0 0 0,-1 0 1 0 0,1 0-1 0 0,-1 0 0 0 0,0-1 0 0 0,1 2 0 0 0,-1-1 1 0 0,0 0-1 0 0,-1 0 0 0 0,-2-2 0 0 0,-19-1-973 0 0,1 5-3254 0 0,17 0 2568 0 0</inkml:trace>
</inkml:ink>
</file>

<file path=ppt/ink/ink15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8"/>
    </inkml:context>
    <inkml:brush xml:id="br0">
      <inkml:brushProperty name="width" value="0.1" units="cm"/>
      <inkml:brushProperty name="height" value="0.1" units="cm"/>
      <inkml:brushProperty name="color" value="#008C3A"/>
    </inkml:brush>
  </inkml:definitions>
  <inkml:trace contextRef="#ctx0" brushRef="#br0">19 1 9215 0 0,'-12'20'9952'0'0,"9"-15"-9352"0"0,1 0-56 0 0,0 0 0 0 0,2 0-1400 0 0,2 1 304 0 0</inkml:trace>
</inkml:ink>
</file>

<file path=ppt/ink/ink15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59"/>
    </inkml:context>
    <inkml:brush xml:id="br0">
      <inkml:brushProperty name="width" value="0.1" units="cm"/>
      <inkml:brushProperty name="height" value="0.1" units="cm"/>
      <inkml:brushProperty name="color" value="#008C3A"/>
    </inkml:brush>
  </inkml:definitions>
  <inkml:trace contextRef="#ctx0" brushRef="#br0">34 39 11863 0 0,'0'0'1075'0'0,"0"-13"-291"0"0,-2-12 4956 0 0,0 34-1919 0 0,-7 37-2948 0 0,-1 26-653 0 0,3 0 0 0 0,4 0 0 0 0,3 1-1 0 0,9 75 1 0 0,-1-114-311 0 0,-7-33 81 0 0,-1 0 0 0 0,1 0 1 0 0,-1-1-1 0 0,1 1 0 0 0,0 0 0 0 0,-1-1 0 0 0,1 1 1 0 0,0 0-1 0 0,0-1 0 0 0,0 1 0 0 0,-1-1 1 0 0,1 1-1 0 0,0-1 0 0 0,0 0 0 0 0,0 1 1 0 0,0-1-1 0 0,0 0 0 0 0,0 1 0 0 0,0-1 1 0 0,0 0-1 0 0,-1 0 0 0 0,1 0 0 0 0,0 0 1 0 0,0 0-1 0 0,0 0 0 0 0,0 0 0 0 0,0 0 1 0 0,0-1-1 0 0,0 1 0 0 0,0 0 0 0 0,0 0 0 0 0,0-1 1 0 0,0 1-1 0 0,0-1 0 0 0,1 0 0 0 0,17-8-2701 0 0</inkml:trace>
</inkml:ink>
</file>

<file path=ppt/ink/ink15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0"/>
    </inkml:context>
    <inkml:brush xml:id="br0">
      <inkml:brushProperty name="width" value="0.1" units="cm"/>
      <inkml:brushProperty name="height" value="0.1" units="cm"/>
      <inkml:brushProperty name="color" value="#008C3A"/>
    </inkml:brush>
  </inkml:definitions>
  <inkml:trace contextRef="#ctx0" brushRef="#br0">158 0 9215 0 0,'0'0'4304'0'0,"-30"15"382"0"0,21-8-4488 0 0,1 1 1 0 0,-1 0 0 0 0,1 0 0 0 0,1 1 0 0 0,-1 0 0 0 0,2 0 0 0 0,-1 1 0 0 0,1 0 0 0 0,1 0 0 0 0,-1 1 0 0 0,-4 16 0 0 0,1-3 26 0 0,1 1 1 0 0,2-1-1 0 0,0 1 1 0 0,-2 30-1 0 0,8-52-206 0 0,-1-1 0 0 0,1 0 0 0 0,0 0 0 0 0,0 0 0 0 0,0 1 0 0 0,0-1 0 0 0,0 0 0 0 0,0 0 0 0 0,1 0 0 0 0,-1 1 0 0 0,1-1 0 0 0,-1 0 0 0 0,1 0 0 0 0,0 0 0 0 0,0 0 0 0 0,0 0 0 0 0,0 0 0 0 0,0 0 0 0 0,0 0 0 0 0,0 0 0 0 0,1-1 0 0 0,-1 1 0 0 0,1 0 0 0 0,0-1 0 0 0,-1 1 1 0 0,1-1-1 0 0,0 0 0 0 0,0 0 0 0 0,0 1 0 0 0,-1-1 0 0 0,1 0 0 0 0,1-1 0 0 0,2 2 0 0 0,6 0 77 0 0,0 0 0 0 0,-1-1 0 0 0,1-1 0 0 0,0 0 0 0 0,20-2 0 0 0,1 0 1 0 0,74 4 314 0 0,-69 0-164 0 0,0-1 0 0 0,1-2 1 0 0,38-6-1 0 0,-43-3-351 0 0,20-5 628 0 0,-51 15-731 0 0,0 0 0 0 0,0-1 0 0 0,0 1 1 0 0,0 0-1 0 0,0 0 0 0 0,0 1 0 0 0,0-1 1 0 0,1 0-1 0 0,-1 1 0 0 0,0-1 0 0 0,0 1 0 0 0,-1-1 1 0 0,1 1-1 0 0,0 0 0 0 0,0 0 0 0 0,0 0 1 0 0,0 0-1 0 0,-1 0 0 0 0,1 1 0 0 0,0-1 1 0 0,1 2-1 0 0,0 2-1576 0 0</inkml:trace>
</inkml:ink>
</file>

<file path=ppt/ink/ink15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1"/>
    </inkml:context>
    <inkml:brush xml:id="br0">
      <inkml:brushProperty name="width" value="0.1" units="cm"/>
      <inkml:brushProperty name="height" value="0.1" units="cm"/>
      <inkml:brushProperty name="color" value="#008C3A"/>
    </inkml:brush>
  </inkml:definitions>
  <inkml:trace contextRef="#ctx0" brushRef="#br0">181 0 8287 0 0,'0'0'639'0'0,"-20"28"1125"0"0,-19 51 4731 0 0,-7 49-3081 0 0,13-33-1249 0 0,23-71-1788 0 0,2 1 0 0 0,0 0 0 0 0,-7 48 0 0 0,14-63-630 0 0,0-1 0 0 0,1 0 0 0 0,0 0 0 0 0,1 1 1 0 0,0-1-1 0 0,1 0 0 0 0,-1 0 0 0 0,2 0 0 0 0,-1 0 0 0 0,1 0 1 0 0,1-1-1 0 0,-1 1 0 0 0,2-1 0 0 0,7 12 0 0 0,-3-7-1363 0 0</inkml:trace>
</inkml:ink>
</file>

<file path=ppt/ink/ink15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2"/>
    </inkml:context>
    <inkml:brush xml:id="br0">
      <inkml:brushProperty name="width" value="0.1" units="cm"/>
      <inkml:brushProperty name="height" value="0.1" units="cm"/>
      <inkml:brushProperty name="color" value="#004F8B"/>
    </inkml:brush>
  </inkml:definitions>
  <inkml:trace contextRef="#ctx0" brushRef="#br0">53 261 1375 0 0,'0'0'1724'0'0,"-3"-21"348"0"0,2 16-1988 0 0,10-99 5140 0 0,-7 68-3863 0 0,-1 24-319 0 0,-1-1-1 0 0,0 1 0 0 0,0-1 1 0 0,-1 1-1 0 0,-4-21 1 0 0,2 42 1589 0 0,-7 33-1972 0 0,-8 59-39 0 0,10-70-598 0 0,2 0 0 0 0,2 1-1 0 0,1-1 1 0 0,1 1 0 0 0,1 0-1 0 0,5 33 1 0 0,-4-63-22 0 0,1 1 1 0 0,0-1-1 0 0,0 1 0 0 0,0-1 1 0 0,0 0-1 0 0,0 0 0 0 0,0 1 0 0 0,1-1 1 0 0,-1 0-1 0 0,1 0 0 0 0,0 0 0 0 0,-1 0 1 0 0,1 0-1 0 0,0-1 0 0 0,0 1 0 0 0,0-1 1 0 0,0 1-1 0 0,0-1 0 0 0,1 0 1 0 0,-1 1-1 0 0,0-1 0 0 0,1 0 0 0 0,-1-1 1 0 0,0 1-1 0 0,1 0 0 0 0,-1-1 0 0 0,1 1 1 0 0,0-1-1 0 0,-1 0 0 0 0,1 0 0 0 0,3 0 1 0 0,13 0 48 0 0,0-1 1 0 0,0-1-1 0 0,26-5 1 0 0,-13 2 79 0 0,211-12 1095 0 0,-213 26-1865 0 0,-16-3-1352 0 0</inkml:trace>
</inkml:ink>
</file>

<file path=ppt/ink/ink1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4"/>
    </inkml:context>
    <inkml:brush xml:id="br0">
      <inkml:brushProperty name="width" value="0.1" units="cm"/>
      <inkml:brushProperty name="height" value="0.1" units="cm"/>
      <inkml:brushProperty name="color" value="#004F8B"/>
    </inkml:brush>
  </inkml:definitions>
  <inkml:trace contextRef="#ctx0" brushRef="#br0">1 181 5063 0 0,'9'21'14510'0'0,"-9"-22"-14334"0"0,1-1 0 0 0,0 1 1 0 0,1-1-1 0 0,-1 1 0 0 0,0 0 1 0 0,0-1-1 0 0,1 1 0 0 0,-1 0 1 0 0,0 0-1 0 0,1 0 0 0 0,-1 0 1 0 0,1 0-1 0 0,0 0 0 0 0,-1 1 1 0 0,1-1-1 0 0,0 0 0 0 0,-1 1 1 0 0,1-1-1 0 0,0 1 0 0 0,-1 0 1 0 0,3-1-1 0 0,49-2 491 0 0,-22 1-52 0 0,-5-2-282 0 0,0-2 0 0 0,-1 0 1 0 0,0-2-1 0 0,0 0 0 0 0,32-17 1 0 0,164-72 312 0 0,-137 76-672 0 0,-83 21-64 0 0</inkml:trace>
</inkml:ink>
</file>

<file path=ppt/ink/ink15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3"/>
    </inkml:context>
    <inkml:brush xml:id="br0">
      <inkml:brushProperty name="width" value="0.1" units="cm"/>
      <inkml:brushProperty name="height" value="0.1" units="cm"/>
      <inkml:brushProperty name="color" value="#004F8B"/>
    </inkml:brush>
  </inkml:definitions>
  <inkml:trace contextRef="#ctx0" brushRef="#br0">78 1 6911 0 0,'0'0'2023'0'0,"0"33"4182"0"0,-17 19-3815 0 0,1-6-1645 0 0,3 0-1 0 0,1 0 1 0 0,-5 52 0 0 0,16-85-745 0 0,0-1 0 0 0,0 0 1 0 0,1 1-1 0 0,1-1 0 0 0,0 1 1 0 0,1-1-1 0 0,0 0 1 0 0,1 0-1 0 0,0 0 0 0 0,1 0 1 0 0,0 0-1 0 0,1-1 0 0 0,1 0 1 0 0,-1 0-1 0 0,2 0 0 0 0,14 19 1 0 0,-19-28-76 0 0,0 0-1 0 0,-1 0 1 0 0,1 0 0 0 0,0 0 0 0 0,0 0 0 0 0,1-1-1 0 0,-1 1 1 0 0,0-1 0 0 0,0 1 0 0 0,1-1-1 0 0,3 1 1 0 0,9-4-2833 0 0,-8-2 1292 0 0</inkml:trace>
</inkml:ink>
</file>

<file path=ppt/ink/ink15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4"/>
    </inkml:context>
    <inkml:brush xml:id="br0">
      <inkml:brushProperty name="width" value="0.1" units="cm"/>
      <inkml:brushProperty name="height" value="0.1" units="cm"/>
      <inkml:brushProperty name="color" value="#004F8B"/>
    </inkml:brush>
  </inkml:definitions>
  <inkml:trace contextRef="#ctx0" brushRef="#br0">352 184 3679 0 0,'0'-5'218'0'0,"-4"-79"10375"0"0,-9 36-4409 0 0,-3 20-5619 0 0,14 26-474 0 0,-1 0 0 0 0,1 0 0 0 0,0 1 0 0 0,0-1 0 0 0,-1 1 0 0 0,1 0-1 0 0,-1-1 1 0 0,1 1 0 0 0,-1 0 0 0 0,1 1 0 0 0,-1-1 0 0 0,0 0 0 0 0,1 1 0 0 0,-1-1 0 0 0,0 1-1 0 0,0 0 1 0 0,1 0 0 0 0,-1 0 0 0 0,0 0 0 0 0,0 1 0 0 0,1-1 0 0 0,-1 1 0 0 0,0-1 0 0 0,-2 2-1 0 0,-4 0-21 0 0,1 1-1 0 0,-1 0 0 0 0,1 1 1 0 0,0-1-1 0 0,0 2 0 0 0,-9 5 1 0 0,-3 4-42 0 0,2 1 0 0 0,0 1 1 0 0,0 0-1 0 0,2 1 0 0 0,0 1 1 0 0,1 1-1 0 0,1 0 0 0 0,0 1 1 0 0,-15 33-1 0 0,28-51-27 0 0,0 0 0 0 0,0 1 0 0 0,0 0 0 0 0,0-1 0 0 0,1 1 0 0 0,-1-1 0 0 0,1 1 0 0 0,0 0 0 0 0,-1-1 0 0 0,1 1 0 0 0,1 0 0 0 0,-1-1 0 0 0,0 1 0 0 0,1 0 0 0 0,-1-1 0 0 0,1 1 0 0 0,0 0 0 0 0,0-1 0 0 0,0 1 0 0 0,0-1 0 0 0,3 5 0 0 0,-1-3 0 0 0,0-1 0 0 0,1 1 0 0 0,-1-1 0 0 0,1 1 0 0 0,0-1 0 0 0,0 0 0 0 0,0-1 0 0 0,0 1 0 0 0,1-1 0 0 0,-1 0 0 0 0,6 2 0 0 0,5 2 0 0 0,1-2 0 0 0,-1 0 0 0 0,1-1 0 0 0,0-1 0 0 0,-1 0 0 0 0,27-1 0 0 0,-38-1 4 0 0,1 0-1 0 0,0 0 1 0 0,-1 0-1 0 0,1-1 1 0 0,0 0-1 0 0,-1 0 1 0 0,1 0-1 0 0,-1-1 1 0 0,0 1-1 0 0,1-1 1 0 0,-1 0-1 0 0,0 0 1 0 0,0-1-1 0 0,0 1 0 0 0,0-1 1 0 0,-1 0-1 0 0,1 0 1 0 0,-1 0-1 0 0,1-1 1 0 0,-1 1-1 0 0,0-1 1 0 0,-1 1-1 0 0,1-1 1 0 0,-1 0-1 0 0,1 0 1 0 0,-1 0-1 0 0,3-8 1 0 0,-1-5 21 0 0,0-1 0 0 0,-1 1 1 0 0,-1-1-1 0 0,-1 0 0 0 0,-1-33 1 0 0,0 31-12 0 0,-3 13 125 0 0,-4 21 108 0 0,-3 22 95 0 0,-4 58-310 0 0,5 1 0 0 0,4-1 0 0 0,14 189 0 0 0,-7-269-224 0 0,-1-6 249 0 0,0 0 0 0 0,0 0 0 0 0,1 0 0 0 0,0-1 0 0 0,0 1 0 0 0,5 9 0 0 0,-6-14-191 0 0,0-1 0 0 0,1 0 0 0 0,-1 0-1 0 0,1 0 1 0 0,0 0 0 0 0,-1-1 0 0 0,1 1-1 0 0,0 0 1 0 0,0-1 0 0 0,0 1-1 0 0,1-1 1 0 0,-1 0 0 0 0,0 0 0 0 0,0 0-1 0 0,1 0 1 0 0,-1 0 0 0 0,0 0 0 0 0,1 0-1 0 0,-1-1 1 0 0,1 1 0 0 0,-1-1 0 0 0,1 0-1 0 0,-1 0 1 0 0,5 0 0 0 0,-1 0-1141 0 0</inkml:trace>
</inkml:ink>
</file>

<file path=ppt/ink/ink15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5"/>
    </inkml:context>
    <inkml:brush xml:id="br0">
      <inkml:brushProperty name="width" value="0.1" units="cm"/>
      <inkml:brushProperty name="height" value="0.1" units="cm"/>
      <inkml:brushProperty name="color" value="#004F8B"/>
    </inkml:brush>
  </inkml:definitions>
  <inkml:trace contextRef="#ctx0" brushRef="#br0">1 13 3223 0 0,'1'0'240'0'0,"53"-12"19717"0"0</inkml:trace>
</inkml:ink>
</file>

<file path=ppt/ink/ink15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6"/>
    </inkml:context>
    <inkml:brush xml:id="br0">
      <inkml:brushProperty name="width" value="0.1" units="cm"/>
      <inkml:brushProperty name="height" value="0.1" units="cm"/>
      <inkml:brushProperty name="color" value="#004F8B"/>
    </inkml:brush>
  </inkml:definitions>
  <inkml:trace contextRef="#ctx0" brushRef="#br0">1 30 2759 0 0,'0'0'11440'0'0,"6"-2"-11376"0"0,2 1-64 0 0,-2-2-872 0 0,2 2-232 0 0,1 0-48 0 0</inkml:trace>
  <inkml:trace contextRef="#ctx0" brushRef="#br0" timeOffset="1">168 2 3223 0 0,'0'0'288'0'0,"9"-2"-288"0"0,0 2 952 0 0,1 0 136 0 0,-3 0 24 0 0,1 0 8 0 0,0 0-688 0 0,-1 0 136 0 0,4 0-304 0 0,0 0-480 0 0,2 2-96 0 0</inkml:trace>
</inkml:ink>
</file>

<file path=ppt/ink/ink15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8"/>
    </inkml:context>
    <inkml:brush xml:id="br0">
      <inkml:brushProperty name="width" value="0.1" units="cm"/>
      <inkml:brushProperty name="height" value="0.1" units="cm"/>
      <inkml:brushProperty name="color" value="#004F8B"/>
    </inkml:brush>
  </inkml:definitions>
  <inkml:trace contextRef="#ctx0" brushRef="#br0">1 1 8031 0 0,'0'0'11531'0'0,"10"3"-12880"0"0</inkml:trace>
</inkml:ink>
</file>

<file path=ppt/ink/ink15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69"/>
    </inkml:context>
    <inkml:brush xml:id="br0">
      <inkml:brushProperty name="width" value="0.1" units="cm"/>
      <inkml:brushProperty name="height" value="0.1" units="cm"/>
      <inkml:brushProperty name="color" value="#004F8B"/>
    </inkml:brush>
  </inkml:definitions>
  <inkml:trace contextRef="#ctx0" brushRef="#br0">168 17 3223 0 0,'-2'-3'15818'0'0,"-6"-10"-14054"0"0,5 13-1704 0 0,1 1 0 0 0,0-1 1 0 0,0 1-1 0 0,0 0 1 0 0,0 0-1 0 0,0 0 1 0 0,0 0-1 0 0,0 0 1 0 0,1 0-1 0 0,-1 0 1 0 0,0 0-1 0 0,1 1 0 0 0,-1-1 1 0 0,0 1-1 0 0,1-1 1 0 0,0 1-1 0 0,-3 3 1 0 0,-23 33 136 0 0,25-35-155 0 0,-14 22 28 0 0,1 2 0 0 0,1-1 0 0 0,-10 30 0 0 0,19-43-66 0 0,1 1 0 0 0,0-1 0 0 0,0 1-1 0 0,2 0 1 0 0,-1 0 0 0 0,2 0 0 0 0,0 0 0 0 0,2 24 0 0 0,-1-34-4 0 0,1 0 0 0 0,-1 0 0 0 0,1 0 0 0 0,1 0 0 0 0,-1-1 0 0 0,0 1-1 0 0,1 0 1 0 0,0-1 0 0 0,0 1 0 0 0,0-1 0 0 0,0 0 0 0 0,0 0 0 0 0,1 0 0 0 0,0 0 0 0 0,-1 0-1 0 0,1 0 1 0 0,3 2 0 0 0,0-1 0 0 0,0-1 0 0 0,0 1 0 0 0,0-1 1 0 0,1-1-1 0 0,-1 1 0 0 0,1-1 0 0 0,0 0 0 0 0,-1-1 0 0 0,9 2 0 0 0,12-1 248 0 0,1-1-1 0 0,0-1 1 0 0,50-7-1 0 0,-65 5-25 0 0,-4 1-313 0 0,0 0 1 0 0,1 0 0 0 0,-1 1-1 0 0,1 0 1 0 0,-1 1-1 0 0,1 0 1 0 0,-1 0 0 0 0,1 1-1 0 0,14 5 1 0 0</inkml:trace>
</inkml:ink>
</file>

<file path=ppt/ink/ink15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0"/>
    </inkml:context>
    <inkml:brush xml:id="br0">
      <inkml:brushProperty name="width" value="0.1" units="cm"/>
      <inkml:brushProperty name="height" value="0.1" units="cm"/>
      <inkml:brushProperty name="color" value="#004F8B"/>
    </inkml:brush>
  </inkml:definitions>
  <inkml:trace contextRef="#ctx0" brushRef="#br0">52 0 4607 0 0,'0'0'208'0'0,"-5"35"4243"0"0,-13 65 2601 0 0,8-59-6270 0 0,3 0 0 0 0,1 1 0 0 0,2-1 0 0 0,3 84 1 0 0,1-122-780 0 0,0 0 0 0 0,1 0 1 0 0,-1 0-1 0 0,1 0 1 0 0,0 0-1 0 0,0-1 1 0 0,0 1-1 0 0,0 0 1 0 0,1-1-1 0 0,-1 1 1 0 0,1-1-1 0 0,2 4 1 0 0,-3-5-107 0 0,9-5-1403 0 0,-5 1 56 0 0</inkml:trace>
</inkml:ink>
</file>

<file path=ppt/ink/ink15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1"/>
    </inkml:context>
    <inkml:brush xml:id="br0">
      <inkml:brushProperty name="width" value="0.1" units="cm"/>
      <inkml:brushProperty name="height" value="0.1" units="cm"/>
      <inkml:brushProperty name="color" value="#004F8B"/>
    </inkml:brush>
  </inkml:definitions>
  <inkml:trace contextRef="#ctx0" brushRef="#br0">46 0 11343 0 0,'-2'1'6698'0'0,"-5"3"-5556"0"0,2 10-780 0 0,0 1-1 0 0,0 0 0 0 0,2 0 0 0 0,0 0 1 0 0,0 0-1 0 0,2 1 0 0 0,0 27 1 0 0,-2 1-6 0 0,-1-11-190 0 0,2 0 1 0 0,1 1 0 0 0,1-1-1 0 0,2 1 1 0 0,2-1 0 0 0,9 43-1 0 0,11-27-962 0 0,-10-33-3445 0 0,-9-13 2569 0 0</inkml:trace>
</inkml:ink>
</file>

<file path=ppt/ink/ink15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2"/>
    </inkml:context>
    <inkml:brush xml:id="br0">
      <inkml:brushProperty name="width" value="0.1" units="cm"/>
      <inkml:brushProperty name="height" value="0.1" units="cm"/>
      <inkml:brushProperty name="color" value="#004F8B"/>
    </inkml:brush>
  </inkml:definitions>
  <inkml:trace contextRef="#ctx0" brushRef="#br0">1 274 10079 0 0,'0'0'912'0'0,"26"-6"1270"0"0,171-43 4813 0 0,-132 30-5355 0 0,83-13 0 0 0,-29 12-754 0 0,137-43-1 0 0,-207 49-1005 0 0,18-7-457 0 0,1 4 0 0 0,117-16-1 0 0,-178 33-1996 0 0</inkml:trace>
</inkml:ink>
</file>

<file path=ppt/ink/ink15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3"/>
    </inkml:context>
    <inkml:brush xml:id="br0">
      <inkml:brushProperty name="width" value="0.1" units="cm"/>
      <inkml:brushProperty name="height" value="0.1" units="cm"/>
      <inkml:brushProperty name="color" value="#004F8B"/>
    </inkml:brush>
  </inkml:definitions>
  <inkml:trace contextRef="#ctx0" brushRef="#br0">164 21 3679 0 0,'0'0'11911'0'0,"-25"-6"-8391"0"0,17 9-3386 0 0,1 0 0 0 0,-1 0 0 0 0,1 0 0 0 0,0 1 0 0 0,0 0 0 0 0,0 0 0 0 0,1 1 0 0 0,-1-1 0 0 0,1 2 0 0 0,0-1 0 0 0,1 1 0 0 0,-1 0 0 0 0,1 0 0 0 0,0 0 0 0 0,-4 8 0 0 0,5-9-122 0 0,0 0 1 0 0,1 0 0 0 0,0 1 0 0 0,0 0 0 0 0,0 0 0 0 0,0 0 0 0 0,1 0-1 0 0,0 0 1 0 0,0 0 0 0 0,1 0 0 0 0,0 1 0 0 0,0-1 0 0 0,0 1 0 0 0,1-1-1 0 0,0 1 1 0 0,0-1 0 0 0,1 0 0 0 0,2 13 0 0 0,-2-16 8 0 0,1-1-1 0 0,-1 0 1 0 0,0 1 0 0 0,1-1-1 0 0,0 0 1 0 0,0 0 0 0 0,-1 0-1 0 0,1 0 1 0 0,0 0 0 0 0,1-1-1 0 0,-1 1 1 0 0,0-1 0 0 0,0 1-1 0 0,1-1 1 0 0,-1 0 0 0 0,1 0-1 0 0,-1 0 1 0 0,5 1 0 0 0,56 10 592 0 0,-24-5-223 0 0,6 3-43 0 0,-29-8-262 0 0,-1 1 0 0 0,0 1 0 0 0,0 0 0 0 0,0 1 1 0 0,-1 0-1 0 0,1 1 0 0 0,-1 1 0 0 0,-1 0 0 0 0,17 12 0 0 0,-28-18-73 0 0,-1 1-1 0 0,0-1 0 0 0,0 0 1 0 0,1 0-1 0 0,-1 1 0 0 0,0-1 0 0 0,0 1 1 0 0,0-1-1 0 0,-1 1 0 0 0,1-1 1 0 0,0 1-1 0 0,0 0 0 0 0,-1-1 0 0 0,1 1 1 0 0,-1 0-1 0 0,0 0 0 0 0,1-1 1 0 0,-1 1-1 0 0,0 0 0 0 0,0 0 0 0 0,0 0 1 0 0,0-1-1 0 0,-1 3 0 0 0,0 0 3 0 0,0-1 0 0 0,0 1 0 0 0,-1-1 0 0 0,0 0 0 0 0,1 1 0 0 0,-1-1 0 0 0,0 0 0 0 0,-1 0 0 0 0,1 0 0 0 0,-5 4 0 0 0,-6 6 19 0 0,-2-1 0 0 0,1-1 0 0 0,-25 15 0 0 0,33-22-22 0 0,-14 8 44 0 0,-56 33 35 0 0,71-43-90 0 0,1 0 0 0 0,-1 0 0 0 0,0 0 1 0 0,0-1-1 0 0,0 1 0 0 0,0-1 0 0 0,0-1 0 0 0,0 1 0 0 0,0-1 0 0 0,0 1 1 0 0,0-2-1 0 0,0 1 0 0 0,0 0 0 0 0,-6-2 0 0 0,9 1-3 0 0,0 0 0 0 0,0-1-1 0 0,0 1 1 0 0,0 0 0 0 0,0-1-1 0 0,0 1 1 0 0,1-1 0 0 0,-1 0 0 0 0,0 0-1 0 0,1 0 1 0 0,0 1 0 0 0,-1-1-1 0 0,1 0 1 0 0,0-1 0 0 0,0 1 0 0 0,0 0-1 0 0,0 0 1 0 0,0 0 0 0 0,1-1-1 0 0,-1 1 1 0 0,1 0 0 0 0,-1-1 0 0 0,1 1-1 0 0,0 0 1 0 0,0-1 0 0 0,0-3-1 0 0,0-2-37 0 0,1 0 0 0 0,-1 0 0 0 0,1 0 0 0 0,1 0 0 0 0,0 0 0 0 0,4-13 0 0 0,3 4-14 0 0,0 0-1 0 0,1 1 0 0 0,1 0 1 0 0,1 0-1 0 0,0 1 0 0 0,1 1 1 0 0,17-16-1 0 0,-14 16-3 0 0,-1-2 0 0 0,-1 0 0 0 0,-1 0 0 0 0,0-1-1 0 0,15-26 1 0 0,-24 33 69 0 0,-1 1 0 0 0,1-1-1 0 0,-1 0 1 0 0,-1 0 0 0 0,0 0-1 0 0,1-12 1 0 0,-2 16-5 0 0,-1 0 1 0 0,0 0-1 0 0,0 0 0 0 0,0 0 0 0 0,-1 1 1 0 0,0-1-1 0 0,0 0 0 0 0,0 0 0 0 0,-1 0 0 0 0,0 1 1 0 0,0-1-1 0 0,-3-5 0 0 0,4 10-118 0 0,0 0-1 0 0,0-1 1 0 0,-1 1-1 0 0,1 0 0 0 0,-1 0 1 0 0,1 1-1 0 0,0-1 1 0 0,-1 0-1 0 0,0 0 1 0 0,1 1-1 0 0,-1-1 1 0 0,1 1-1 0 0,-1-1 1 0 0,0 1-1 0 0,1 0 1 0 0,-1-1-1 0 0,0 1 1 0 0,1 0-1 0 0,-3 0 1 0 0,-33 4-5414 0 0</inkml:trace>
</inkml:ink>
</file>

<file path=ppt/ink/ink1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5"/>
    </inkml:context>
    <inkml:brush xml:id="br0">
      <inkml:brushProperty name="width" value="0.1" units="cm"/>
      <inkml:brushProperty name="height" value="0.1" units="cm"/>
      <inkml:brushProperty name="color" value="#004F8B"/>
    </inkml:brush>
  </inkml:definitions>
  <inkml:trace contextRef="#ctx0" brushRef="#br0">265 1 2303 0 0,'15'29'14570'0'0,"37"116"-8821"0"0,-41-111-5685 0 0,-1 1-1 0 0,-2 0 1 0 0,-1 1 0 0 0,-2-1 0 0 0,-2 1 0 0 0,-1 50-1 0 0,-2-64-38 0 0,0 0 0 0 0,-2 0 0 0 0,0 0 0 0 0,-2 0 0 0 0,0-1 0 0 0,-12 35-1 0 0,14-51 3 0 0,0-1-1 0 0,0 1 0 0 0,0 0 1 0 0,-1-1-1 0 0,1 0 0 0 0,-1 0 1 0 0,0 0-1 0 0,0 0 1 0 0,-1 0-1 0 0,1 0 0 0 0,-1-1 1 0 0,1 1-1 0 0,-1-1 0 0 0,0 0 1 0 0,-1-1-1 0 0,1 1 0 0 0,0-1 1 0 0,-1 1-1 0 0,0-1 0 0 0,1-1 1 0 0,-1 1-1 0 0,0-1 0 0 0,0 1 1 0 0,0-1-1 0 0,0-1 1 0 0,0 1-1 0 0,0-1 0 0 0,0 0 1 0 0,0 0-1 0 0,0 0 0 0 0,0-1 1 0 0,0 0-1 0 0,0 0 0 0 0,0 0 1 0 0,-5-2-1 0 0,-8-4-7 0 0,0 0 0 0 0,1-1 0 0 0,0-1 0 0 0,0 0 0 0 0,1-2 1 0 0,0 0-1 0 0,1 0 0 0 0,0-2 0 0 0,-21-22 0 0 0,28 24-929 0 0,3 0-59 0 0</inkml:trace>
</inkml:ink>
</file>

<file path=ppt/ink/ink15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4"/>
    </inkml:context>
    <inkml:brush xml:id="br0">
      <inkml:brushProperty name="width" value="0.1" units="cm"/>
      <inkml:brushProperty name="height" value="0.1" units="cm"/>
      <inkml:brushProperty name="color" value="#004F8B"/>
    </inkml:brush>
  </inkml:definitions>
  <inkml:trace contextRef="#ctx0" brushRef="#br0">0 66 8287 0 0,'0'0'3746'0'0,"8"-29"3878"0"0,-2 24-7265 0 0,1 1 0 0 0,0 0 0 0 0,1 1 0 0 0,-1-1 0 0 0,0 1 0 0 0,1 1 0 0 0,0-1 0 0 0,0 1 0 0 0,-1 0 0 0 0,1 1 0 0 0,10-1 0 0 0,13 0-9 0 0,45 2 1 0 0,-16 8 361 0 0,-34 6-2439 0 0,-22-7-1606 0 0,-3-6 2999 0 0,-1 0 1 0 0,0 0 0 0 0,0 0-1 0 0,0 0 1 0 0,0 0 0 0 0,0-1-1 0 0,0 1 1 0 0,0 0 0 0 0,0 0-1 0 0,0 0 1 0 0,0 0 0 0 0,0 0 0 0 0,0 0-1 0 0,-1 0 1 0 0,1-1 0 0 0,-1 3-1 0 0</inkml:trace>
</inkml:ink>
</file>

<file path=ppt/ink/ink15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5"/>
    </inkml:context>
    <inkml:brush xml:id="br0">
      <inkml:brushProperty name="width" value="0.1" units="cm"/>
      <inkml:brushProperty name="height" value="0.1" units="cm"/>
      <inkml:brushProperty name="color" value="#004F8B"/>
    </inkml:brush>
  </inkml:definitions>
  <inkml:trace contextRef="#ctx0" brushRef="#br0">1 83 10591 0 0,'0'0'1296'0'0,"30"-15"3726"0"0,-15 6-4322 0 0,-1 0 1 0 0,1 1 0 0 0,1 0 0 0 0,0 2 0 0 0,0 0-1 0 0,0 0 1 0 0,26-4 0 0 0,12 5-1915 0 0,1 9-3985 0 0</inkml:trace>
</inkml:ink>
</file>

<file path=ppt/ink/ink15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6"/>
    </inkml:context>
    <inkml:brush xml:id="br0">
      <inkml:brushProperty name="width" value="0.1" units="cm"/>
      <inkml:brushProperty name="height" value="0.1" units="cm"/>
      <inkml:brushProperty name="color" value="#004F8B"/>
    </inkml:brush>
  </inkml:definitions>
  <inkml:trace contextRef="#ctx0" brushRef="#br0">125 1 11287 0 0,'0'0'6551'0'0,"-26"9"-3918"0"0,15 5-2489 0 0,0 0 1 0 0,1 0-1 0 0,1 1 0 0 0,0 1 0 0 0,1 0 0 0 0,1 0 1 0 0,0 0-1 0 0,1 1 0 0 0,1 0 0 0 0,0 0 0 0 0,1 0 1 0 0,1 1-1 0 0,1-1 0 0 0,1 1 0 0 0,0-1 1 0 0,1 1-1 0 0,1 0 0 0 0,5 29 0 0 0,-4-41-124 0 0,1 1 0 0 0,-1-1 0 0 0,1 0 0 0 0,0 0 0 0 0,1 0 0 0 0,-1 0 0 0 0,1-1 0 0 0,1 1 1 0 0,-1-1-1 0 0,0 0 0 0 0,1-1 0 0 0,0 1 0 0 0,1-1 0 0 0,-1 0 0 0 0,1 0 0 0 0,-1 0 0 0 0,1-1 0 0 0,0 0 0 0 0,0 0 0 0 0,1 0 0 0 0,-1-1 0 0 0,0 0 0 0 0,8 1 0 0 0,1 1 60 0 0,0-1 0 0 0,0-1 1 0 0,0 0-1 0 0,0-1 0 0 0,0 0 0 0 0,1-1 0 0 0,-1-1 0 0 0,0-1 1 0 0,21-4-1 0 0,-30 4-53 0 0,-1 0-1 0 0,0 0 1 0 0,1 0 0 0 0,-1 0 0 0 0,0-1 0 0 0,-1 0 0 0 0,1 0-1 0 0,0 0 1 0 0,-1-1 0 0 0,0 0 0 0 0,0 1 0 0 0,0-1-1 0 0,0-1 1 0 0,4-5 0 0 0,-3 2 26 0 0,0-1 1 0 0,0 0-1 0 0,0 0 0 0 0,-1 0 1 0 0,-1-1-1 0 0,0 1 0 0 0,4-17 1 0 0,-4 10 49 0 0,-1 0 1 0 0,-1 0 0 0 0,0 0-1 0 0,-1 0 1 0 0,0 0 0 0 0,-2 0-1 0 0,0 0 1 0 0,0 0-1 0 0,-10-30 1 0 0,10 41-78 0 0,0-1-1 0 0,-1 1 1 0 0,0-1-1 0 0,0 1 1 0 0,0 0-1 0 0,-1 0 1 0 0,1 0 0 0 0,-1 0-1 0 0,0 1 1 0 0,-1 0-1 0 0,1 0 1 0 0,-1 0-1 0 0,0 0 1 0 0,0 1-1 0 0,0-1 1 0 0,0 1-1 0 0,0 0 1 0 0,-1 1 0 0 0,1 0-1 0 0,-1-1 1 0 0,-10-1-1 0 0,5 2-175 0 0,0 0-1 0 0,0 1 1 0 0,-1 0 0 0 0,-14 1-1 0 0,-46 9-4179 0 0</inkml:trace>
</inkml:ink>
</file>

<file path=ppt/ink/ink15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7"/>
    </inkml:context>
    <inkml:brush xml:id="br0">
      <inkml:brushProperty name="width" value="0.1" units="cm"/>
      <inkml:brushProperty name="height" value="0.1" units="cm"/>
      <inkml:brushProperty name="color" value="#004F8B"/>
    </inkml:brush>
  </inkml:definitions>
  <inkml:trace contextRef="#ctx0" brushRef="#br0">1 1 2303 0 0,'0'0'20392'0'0</inkml:trace>
</inkml:ink>
</file>

<file path=ppt/ink/ink15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8"/>
    </inkml:context>
    <inkml:brush xml:id="br0">
      <inkml:brushProperty name="width" value="0.1" units="cm"/>
      <inkml:brushProperty name="height" value="0.1" units="cm"/>
      <inkml:brushProperty name="color" value="#004F8B"/>
    </inkml:brush>
  </inkml:definitions>
  <inkml:trace contextRef="#ctx0" brushRef="#br0">1 115 6271 0 0,'0'0'3274'0'0,"4"-30"5325"0"0,-2 21-9096 0 0,1 4 606 0 0,-1 0-1 0 0,1 0 1 0 0,0 0-1 0 0,0 1 1 0 0,1-1-1 0 0,0 1 1 0 0,-1 0 0 0 0,1 0-1 0 0,0 1 1 0 0,1-1-1 0 0,-1 1 1 0 0,1 0-1 0 0,0 0 1 0 0,-1 0-1 0 0,1 0 1 0 0,1 1-1 0 0,-1 0 1 0 0,0 0-1 0 0,0 1 1 0 0,1-1-1 0 0,-1 1 1 0 0,1 0 0 0 0,5 0-1 0 0,0 0-21 0 0,0 1 0 0 0,0 0 0 0 0,-1 1 0 0 0,1 0 0 0 0,0 0 1 0 0,0 1-1 0 0,-1 1 0 0 0,1 0 0 0 0,-1 0 0 0 0,16 8 0 0 0,-22-10-70 0 0,-1 1 0 0 0,1 0-1 0 0,-1 1 1 0 0,0-1 0 0 0,1 0 0 0 0,-1 1 0 0 0,0 0 0 0 0,0 0-1 0 0,-1 0 1 0 0,1 0 0 0 0,-1 0 0 0 0,1 1 0 0 0,-1-1 0 0 0,0 1-1 0 0,0-1 1 0 0,0 1 0 0 0,1 7 0 0 0,-1-5 13 0 0,-1 0-1 0 0,0 0 1 0 0,-1 1 0 0 0,0-1-1 0 0,0 0 1 0 0,0 0 0 0 0,-1 0-1 0 0,0 1 1 0 0,0-1 0 0 0,-3 10 0 0 0,-1-3-2 0 0,1 0 0 0 0,-2-1 1 0 0,0 0-1 0 0,0 0 0 0 0,-1-1 1 0 0,-1 1-1 0 0,0-1 0 0 0,0-1 1 0 0,-1 0-1 0 0,-11 10 0 0 0,-98 56-17 0 0,117-75 42 0 0,15-9 11 0 0,-4 5-61 0 0,0-1-1 0 0,0 2 0 0 0,0-1 1 0 0,0 2-1 0 0,1-1 0 0 0,-1 1 1 0 0,1 1-1 0 0,18 1 1 0 0,-1 2 155 0 0,47 12 0 0 0,-70-14-128 0 0,0 1-4 0 0,0-1 0 0 0,0 1 0 0 0,0 0 0 0 0,0 0-1 0 0,0 1 1 0 0,-1-1 0 0 0,1 1 0 0 0,-1 0 0 0 0,6 5 0 0 0,-9-7 92 0 0,1 4-83 0 0,0-1-1 0 0,0 1 0 0 0,-1 0 0 0 0,0 0 0 0 0,0 0 0 0 0,1 10 0 0 0,-2-11-18 0 0,-1 0 0 0 0,1 0 0 0 0,-1 0 0 0 0,-1 0 0 0 0,1 0 0 0 0,0-1 0 0 0,-1 1 0 0 0,0 0 0 0 0,0 0 1 0 0,0-1-1 0 0,0 1 0 0 0,0-1 0 0 0,-1 0 0 0 0,0 0 0 0 0,0 0 0 0 0,0 0 0 0 0,0 0 0 0 0,0-1 0 0 0,0 1 0 0 0,-1-1 0 0 0,-6 4 0 0 0,-9 4 140 0 0,0-1 0 0 0,-40 14-1 0 0,40-16-124 0 0,7-3-14 0 0,0 0-1 0 0,0 0 1 0 0,-1-1 0 0 0,1-1 0 0 0,-1 0 0 0 0,0-1-1 0 0,1 0 1 0 0,-1-1 0 0 0,-21-2 0 0 0,33 2-121 0 0,-2-10-1451 0 0,3 4 59 0 0</inkml:trace>
</inkml:ink>
</file>

<file path=ppt/ink/ink15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79"/>
    </inkml:context>
    <inkml:brush xml:id="br0">
      <inkml:brushProperty name="width" value="0.1" units="cm"/>
      <inkml:brushProperty name="height" value="0.1" units="cm"/>
      <inkml:brushProperty name="color" value="#004F8B"/>
    </inkml:brush>
  </inkml:definitions>
  <inkml:trace contextRef="#ctx0" brushRef="#br0">3 27 2303 0 0,'0'0'9779'0'0,"-2"-27"-566"0"0,9 155-6951 0 0,-7-99-2183 0 0,1 0 0 0 0,1 1 0 0 0,1-1 0 0 0,1 0 0 0 0,2 0 1 0 0,1-1-1 0 0,12 31 0 0 0,-6-38-439 0 0,-3-11-3295 0 0</inkml:trace>
</inkml:ink>
</file>

<file path=ppt/ink/ink15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0"/>
    </inkml:context>
    <inkml:brush xml:id="br0">
      <inkml:brushProperty name="width" value="0.1" units="cm"/>
      <inkml:brushProperty name="height" value="0.1" units="cm"/>
      <inkml:brushProperty name="color" value="#004F8B"/>
    </inkml:brush>
  </inkml:definitions>
  <inkml:trace contextRef="#ctx0" brushRef="#br0">0 121 4143 0 0,'2'-16'7412'0'0,"3"-15"-2625"0"0,8 11-2895 0 0,-10 14-1498 0 0,0 0-1 0 0,1 0 1 0 0,0 0 0 0 0,0 1 0 0 0,1 0 0 0 0,8-8 0 0 0,-13 12-355 0 0,1 0 0 0 0,0 1 1 0 0,0-1-1 0 0,0 1 0 0 0,0-1 1 0 0,0 1-1 0 0,0-1 0 0 0,0 1 0 0 0,0 0 1 0 0,0-1-1 0 0,0 1 0 0 0,0 0 1 0 0,0 0-1 0 0,0 0 0 0 0,0 0 1 0 0,0 0-1 0 0,0 0 0 0 0,1 0 1 0 0,1 1-1 0 0,-1 0-8 0 0,-1 0 0 0 0,1 0 1 0 0,0 0-1 0 0,0 0 0 0 0,0 0 1 0 0,-1 1-1 0 0,1-1 0 0 0,-1 1 1 0 0,1-1-1 0 0,-1 1 0 0 0,1-1 1 0 0,-1 1-1 0 0,2 3 0 0 0,-1 0-16 0 0,0-1 0 0 0,-1 0 0 0 0,1 1 0 0 0,-1-1 0 0 0,0 1 0 0 0,0 0 0 0 0,0-1 0 0 0,-1 1 0 0 0,0-1 0 0 0,0 1 0 0 0,0 0 0 0 0,-1 6 0 0 0,-14 65 233 0 0,9-44-203 0 0,-41 157-139 0 0,43-173 92 0 0,4-15 2 0 0,0-1 0 0 0,0 1 0 0 0,1-1 0 0 0,-1 1 0 0 0,0-1-1 0 0,0 1 1 0 0,0-1 0 0 0,1 1 0 0 0,-1-1 0 0 0,0 1 0 0 0,1-1 0 0 0,-1 1-1 0 0,0-1 1 0 0,1 0 0 0 0,-1 1 0 0 0,1-1 0 0 0,-1 0 0 0 0,1 1 0 0 0,-1-1 0 0 0,1 0-1 0 0,-1 1 1 0 0,0-1 0 0 0,1 0 0 0 0,0 0 0 0 0,-1 0 0 0 0,1 0 0 0 0,-1 1 0 0 0,1-1-1 0 0,-1 0 1 0 0,1 0 0 0 0,-1 0 0 0 0,1 0 0 0 0,-1 0 0 0 0,1 0 0 0 0,0 0 0 0 0,-1 0-1 0 0,1-1 1 0 0,-1 1 0 0 0,1 0 0 0 0,0 0 0 0 0,24-3 21 0 0,-25 3-15 0 0,50-7 185 0 0,-1 2 0 0 0,1 2 0 0 0,0 2 0 0 0,-1 3 0 0 0,67 10 0 0 0,-111-12-446 0 0,0 1 1 0 0,-1-1-1 0 0,1 1 0 0 0,0-1 1 0 0,-1-1-1 0 0,1 1 1 0 0,6-2-1 0 0,0-2-868 0 0</inkml:trace>
</inkml:ink>
</file>

<file path=ppt/ink/ink15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1"/>
    </inkml:context>
    <inkml:brush xml:id="br0">
      <inkml:brushProperty name="width" value="0.1" units="cm"/>
      <inkml:brushProperty name="height" value="0.1" units="cm"/>
      <inkml:brushProperty name="color" value="#004F8B"/>
    </inkml:brush>
  </inkml:definitions>
  <inkml:trace contextRef="#ctx0" brushRef="#br0">1 184 10679 0 0,'0'0'2051'0'0,"32"-7"2512"0"0,31-7-3014 0 0,0 2 0 0 0,1 3 0 0 0,74 0 0 0 0,51-8-467 0 0,-67 2-748 0 0,262-47 96 0 0,-334 49-556 0 0,32-7 364 0 0,-29 14-3883 0 0</inkml:trace>
</inkml:ink>
</file>

<file path=ppt/ink/ink15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2"/>
    </inkml:context>
    <inkml:brush xml:id="br0">
      <inkml:brushProperty name="width" value="0.1" units="cm"/>
      <inkml:brushProperty name="height" value="0.1" units="cm"/>
      <inkml:brushProperty name="color" value="#004F8B"/>
    </inkml:brush>
  </inkml:definitions>
  <inkml:trace contextRef="#ctx0" brushRef="#br0">258 33 4143 0 0,'0'0'10456'0'0,"-12"-3"-5626"0"0,-41-7-4077 0 0,33 10-594 0 0,0 1 0 0 0,0 1 0 0 0,-20 5 0 0 0,33-6-120 0 0,0 1 1 0 0,1 0 0 0 0,-1 0 0 0 0,1 0 0 0 0,-1 1-1 0 0,1 0 1 0 0,0 0 0 0 0,0 1 0 0 0,0 0 0 0 0,1 0 0 0 0,-1 0-1 0 0,-7 9 1 0 0,13-12-37 0 0,-1 0-1 0 0,0 0 0 0 0,1 0 1 0 0,-1 1-1 0 0,1-1 1 0 0,-1 0-1 0 0,1 1 1 0 0,0-1-1 0 0,-1 0 0 0 0,1 1 1 0 0,0-1-1 0 0,0 0 1 0 0,0 1-1 0 0,0-1 0 0 0,0 1 1 0 0,0-1-1 0 0,1 0 1 0 0,-1 1-1 0 0,0-1 1 0 0,1 0-1 0 0,-1 1 0 0 0,1-1 1 0 0,-1 0-1 0 0,1 0 1 0 0,0 1-1 0 0,-1-1 0 0 0,1 0 1 0 0,0 0-1 0 0,0 0 1 0 0,0 0-1 0 0,0 0 1 0 0,0 0-1 0 0,0 0 0 0 0,0 0 1 0 0,2 1-1 0 0,41 28-9 0 0,71 17 7 0 0,14 8 0 0 0,-115-48 0 0 0,-1 0 0 0 0,0 2 0 0 0,0-1 0 0 0,-1 2 0 0 0,0 0 0 0 0,19 21 0 0 0,-28-28 3 0 0,0 0-1 0 0,-1 0 1 0 0,1 0 0 0 0,-1 1-1 0 0,0-1 1 0 0,0 1 0 0 0,0-1-1 0 0,0 1 1 0 0,-1 0-1 0 0,0-1 1 0 0,0 1 0 0 0,0 0-1 0 0,0 0 1 0 0,0 0 0 0 0,-1 0-1 0 0,1 0 1 0 0,-1 0 0 0 0,0 0-1 0 0,-1 0 1 0 0,1 0-1 0 0,-1 0 1 0 0,1 0 0 0 0,-1 0-1 0 0,0 0 1 0 0,-1 0 0 0 0,-2 5-1 0 0,2-4 2 0 0,-1-1 1 0 0,-1 0-1 0 0,1 0 0 0 0,-1 0 0 0 0,1 0 0 0 0,-1 0 0 0 0,0-1 1 0 0,0 1-1 0 0,-1-1 0 0 0,1 0 0 0 0,-1-1 0 0 0,1 1 1 0 0,-1-1-1 0 0,0 0 0 0 0,0 0 0 0 0,0 0 0 0 0,0-1 0 0 0,0 0 1 0 0,-9 1-1 0 0,4 0 7 0 0,1-1 1 0 0,-1-1-1 0 0,0 0 0 0 0,0 0 1 0 0,0-1-1 0 0,0 0 0 0 0,0 0 1 0 0,1-2-1 0 0,-1 1 0 0 0,-12-6 1 0 0,19 7-22 0 0,0 0 1 0 0,0-1 0 0 0,1 1 0 0 0,-1-1-1 0 0,1 0 1 0 0,-1 0 0 0 0,1 0 0 0 0,0 0-1 0 0,0 0 1 0 0,0-1 0 0 0,0 1 0 0 0,0-1-1 0 0,0 1 1 0 0,1-1 0 0 0,-1 0 0 0 0,1 1-1 0 0,0-1 1 0 0,0 0 0 0 0,0 0 0 0 0,0 0-1 0 0,0 0 1 0 0,0 0 0 0 0,1 0 0 0 0,0 0-1 0 0,-1-1 1 0 0,1 1 0 0 0,1 0 0 0 0,-1 0-1 0 0,0 0 1 0 0,1 0 0 0 0,-1 0 0 0 0,1 0-1 0 0,0 0 1 0 0,0 0 0 0 0,0 0 0 0 0,2-3 0 0 0,8-16-140 0 0,0 0 1 0 0,2 1 0 0 0,0 1 0 0 0,1 0 0 0 0,1 1-1 0 0,29-29 1 0 0,28-38-896 0 0,-67 78 943 0 0,1 1 0 0 0,-2-1 0 0 0,1 0 0 0 0,-1 0 0 0 0,0-1 0 0 0,4-17 0 0 0,-7 25 110 0 0,-1-1 1 0 0,1 0 0 0 0,-1 0-1 0 0,0 1 1 0 0,0-1 0 0 0,0 0-1 0 0,0 0 1 0 0,0 1 0 0 0,-1-1 0 0 0,1 0-1 0 0,0 0 1 0 0,-1 1 0 0 0,1-1-1 0 0,-1 0 1 0 0,0 1 0 0 0,1-1-1 0 0,-1 1 1 0 0,0-1 0 0 0,0 1-1 0 0,0-1 1 0 0,0 1 0 0 0,0 0 0 0 0,-1-1-1 0 0,1 1 1 0 0,0 0 0 0 0,-1 0-1 0 0,1 0 1 0 0,0 0 0 0 0,-1 0-1 0 0,1 0 1 0 0,-1 0 0 0 0,0 0 0 0 0,1 1-1 0 0,-1-1 1 0 0,0 1 0 0 0,1-1-1 0 0,-1 1 1 0 0,0 0 0 0 0,1-1-1 0 0,-1 1 1 0 0,0 0 0 0 0,-2 0 0 0 0,-11-2-1 0 0,0-1-1234 0 0,5 2-2983 0 0</inkml:trace>
</inkml:ink>
</file>

<file path=ppt/ink/ink15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3"/>
    </inkml:context>
    <inkml:brush xml:id="br0">
      <inkml:brushProperty name="width" value="0.1" units="cm"/>
      <inkml:brushProperty name="height" value="0.1" units="cm"/>
      <inkml:brushProperty name="color" value="#004F8B"/>
    </inkml:brush>
  </inkml:definitions>
  <inkml:trace contextRef="#ctx0" brushRef="#br0">12 123 4607 0 0,'-9'-17'10707'0'0,"7"10"-10436"0"0,3 2-51 0 0,0 1 1 0 0,1 0 0 0 0,0 0 0 0 0,0 0 0 0 0,0 0 0 0 0,0 0 0 0 0,1 0 0 0 0,-1 0 0 0 0,1 1 0 0 0,0-1-1 0 0,0 1 1 0 0,0 0 0 0 0,1 0 0 0 0,-1 0 0 0 0,1 0 0 0 0,-1 1 0 0 0,1-1 0 0 0,0 1 0 0 0,0 0 0 0 0,0 0-1 0 0,8-2 1 0 0,1-1 35 0 0,1 0-1 0 0,-1 1 0 0 0,1 1 0 0 0,0 0 0 0 0,23-1 0 0 0,-26 4-158 0 0,0 0-1 0 0,0 0 0 0 0,0 1 1 0 0,-1 1-1 0 0,1 0 1 0 0,0 0-1 0 0,18 7 1 0 0,-27-8-74 0 0,0 0 0 0 0,1 0 0 0 0,-1 0 1 0 0,0 0-1 0 0,1 1 0 0 0,-1-1 1 0 0,0 0-1 0 0,0 1 0 0 0,0 0 0 0 0,0-1 1 0 0,0 1-1 0 0,0 0 0 0 0,-1 0 0 0 0,1 0 1 0 0,-1 0-1 0 0,1 1 0 0 0,-1-1 1 0 0,0 0-1 0 0,0 1 0 0 0,0-1 0 0 0,0 0 1 0 0,0 1-1 0 0,-1-1 0 0 0,1 1 1 0 0,-1 0-1 0 0,1-1 0 0 0,-1 1 0 0 0,0-1 1 0 0,0 1-1 0 0,0 0 0 0 0,0-1 0 0 0,-1 1 1 0 0,1-1-1 0 0,-1 1 0 0 0,0-1 1 0 0,1 1-1 0 0,-2 2 0 0 0,-1 3 59 0 0,-1 0-56 0 0,2-1 0 0 0,-1 1 0 0 0,1-1 0 0 0,1 1 0 0 0,-1 0 0 0 0,0 9 0 0 0,3-14-21 0 0,-1 0 1 0 0,0 1 0 0 0,1-1 0 0 0,0 0 0 0 0,0 0-1 0 0,0 0 1 0 0,0 0 0 0 0,0 0 0 0 0,1 0-1 0 0,-1-1 1 0 0,1 1 0 0 0,0 0 0 0 0,0-1 0 0 0,0 1-1 0 0,0-1 1 0 0,0 0 0 0 0,1 1 0 0 0,4 2-1 0 0,15 12 27 0 0,-16-13-32 0 0,0-1 0 0 0,-1 1 0 0 0,1 0 1 0 0,-1 1-1 0 0,0-1 0 0 0,0 1 0 0 0,-1 0 1 0 0,0 0-1 0 0,0 0 0 0 0,0 1 0 0 0,0 0 0 0 0,-1-1 1 0 0,0 1-1 0 0,3 9 0 0 0,-6-12 20 0 0,0 0 0 0 0,0 1 0 0 0,0-1 0 0 0,-1 0 0 0 0,1 0 0 0 0,-1 1 0 0 0,0-1 0 0 0,0 0 0 0 0,0 0 0 0 0,0 0 0 0 0,-1 0 0 0 0,1 0 0 0 0,-1 0 0 0 0,0 0 1 0 0,0-1-1 0 0,0 1 0 0 0,0 0 0 0 0,0-1 0 0 0,-1 0 0 0 0,1 1 0 0 0,-1-1 0 0 0,0 0 0 0 0,-4 2 0 0 0,-3 4 91 0 0,-1-1 1 0 0,1 0-1 0 0,-1-1 1 0 0,0-1-1 0 0,-14 6 0 0 0,-64 12 468 0 0,83-22-686 0 0,1 0 0 0 0,-1 0 0 0 0,0-1 0 0 0,0 1 0 0 0,0-1 0 0 0,0-1 0 0 0,1 1 0 0 0,-1-1 0 0 0,0 0 0 0 0,0-1 0 0 0,1 1 0 0 0,-1-1 0 0 0,-7-4-1 0 0</inkml:trace>
</inkml:ink>
</file>

<file path=ppt/ink/ink1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6"/>
    </inkml:context>
    <inkml:brush xml:id="br0">
      <inkml:brushProperty name="width" value="0.1" units="cm"/>
      <inkml:brushProperty name="height" value="0.1" units="cm"/>
      <inkml:brushProperty name="color" value="#004F8B"/>
    </inkml:brush>
  </inkml:definitions>
  <inkml:trace contextRef="#ctx0" brushRef="#br0">0 58 4143 0 0,'0'0'319'0'0,"4"-8"229"0"0,31-41 18801 0 0,-31 90-18456 0 0,-11-5-813 0 0,1 0-1 0 0,3 0 0 0 0,1 0 0 0 0,1 1 1 0 0,2-1-1 0 0,7 43 0 0 0,39 116-143 0 0,-50-173-2706 0 0,6-36-1428 0 0</inkml:trace>
</inkml:ink>
</file>

<file path=ppt/ink/ink15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4"/>
    </inkml:context>
    <inkml:brush xml:id="br0">
      <inkml:brushProperty name="width" value="0.1" units="cm"/>
      <inkml:brushProperty name="height" value="0.1" units="cm"/>
      <inkml:brushProperty name="color" value="#004F8B"/>
    </inkml:brush>
  </inkml:definitions>
  <inkml:trace contextRef="#ctx0" brushRef="#br0">138 58 10911 0 0,'0'-1'987'0'0,"-1"-5"-810"0"0,1 5-27 0 0,0 0-1 0 0,0-1 1 0 0,0 1 0 0 0,-1 0-1 0 0,1 0 1 0 0,0-1-1 0 0,-1 1 1 0 0,1 0 0 0 0,-1 0-1 0 0,1 0 1 0 0,-1-1-1 0 0,1 1 1 0 0,-1 0 0 0 0,0 0-1 0 0,0 0 1 0 0,1 0-1 0 0,-1 0 1 0 0,0 0 0 0 0,0 0-1 0 0,0 1 1 0 0,0-1-1 0 0,0 0 1 0 0,0 0 0 0 0,0 1-1 0 0,0-1 1 0 0,-1 1-1 0 0,1-1 1 0 0,0 1-1 0 0,0-1 1 0 0,0 1 0 0 0,-1 0-1 0 0,1-1 1 0 0,0 1-1 0 0,-1 0 1 0 0,1 0 0 0 0,0 0-1 0 0,0 0 1 0 0,-1 0-1 0 0,1 0 1 0 0,0 1 0 0 0,-1-1-1 0 0,1 0 1 0 0,0 1-1 0 0,0-1 1 0 0,-2 1 0 0 0,-2 1 13 0 0,1 0 1 0 0,-1 1 0 0 0,1-1 0 0 0,0 1 0 0 0,0 0 0 0 0,0 0-1 0 0,0 0 1 0 0,-6 7 0 0 0,4 0-34 0 0,0-1-1 0 0,0 1 1 0 0,1 0-1 0 0,1 0 1 0 0,-1 0 0 0 0,1 1-1 0 0,1-1 1 0 0,-3 18-1 0 0,4-23-79 0 0,1 0 0 0 0,1-1 0 0 0,-1 1 0 0 0,1 0 0 0 0,-1 0 0 0 0,1 0 0 0 0,1 0 0 0 0,-1-1 0 0 0,1 1 0 0 0,0 0 0 0 0,0 0 0 0 0,0-1 0 0 0,1 1 0 0 0,-1-1 0 0 0,1 1 0 0 0,0-1 0 0 0,1 0 0 0 0,-1 1 0 0 0,1-1 0 0 0,0 0 0 0 0,0-1 0 0 0,4 5 0 0 0,-4-6-26 0 0,1 1 1 0 0,0-2-1 0 0,0 1 0 0 0,0 0 0 0 0,0-1 0 0 0,1 0 1 0 0,-1 0-1 0 0,0 0 0 0 0,0 0 0 0 0,1-1 0 0 0,-1 1 1 0 0,0-1-1 0 0,1-1 0 0 0,-1 1 0 0 0,0 0 1 0 0,1-1-1 0 0,-1 0 0 0 0,0 0 0 0 0,0 0 0 0 0,1-1 1 0 0,-1 1-1 0 0,0-1 0 0 0,5-3 0 0 0,6-2 41 0 0,-1-1-1 0 0,0-1 0 0 0,-1 0 0 0 0,25-21 1 0 0,-33 26-39 0 0,0-1 0 0 0,-1 0-1 0 0,1 0 1 0 0,-1 0 0 0 0,0-1 0 0 0,-1 1 0 0 0,1-1 0 0 0,-1 0-1 0 0,0 0 1 0 0,-1 0 0 0 0,1-1 0 0 0,1-6 0 0 0,-4 10 8 0 0,1-1 0 0 0,-1 1 1 0 0,0 0-1 0 0,0 0 0 0 0,0-1 0 0 0,0 1 1 0 0,-1 0-1 0 0,1 0 0 0 0,-1-1 1 0 0,0 1-1 0 0,0 0 0 0 0,0 0 0 0 0,0 0 1 0 0,0 0-1 0 0,-1 0 0 0 0,0 0 0 0 0,1 1 1 0 0,-1-1-1 0 0,0 0 0 0 0,0 1 1 0 0,-1-1-1 0 0,1 1 0 0 0,0 0 0 0 0,-1 0 1 0 0,1 0-1 0 0,-6-3 0 0 0,-4-3 46 0 0,0 1 1 0 0,0 1-1 0 0,0 0 0 0 0,-1 1 1 0 0,1 0-1 0 0,-1 1 0 0 0,-26-4 1 0 0,38 7-52 0 0</inkml:trace>
</inkml:ink>
</file>

<file path=ppt/ink/ink15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5"/>
    </inkml:context>
    <inkml:brush xml:id="br0">
      <inkml:brushProperty name="width" value="0.1" units="cm"/>
      <inkml:brushProperty name="height" value="0.1" units="cm"/>
      <inkml:brushProperty name="color" value="#004F8B"/>
    </inkml:brush>
  </inkml:definitions>
  <inkml:trace contextRef="#ctx0" brushRef="#br0">13 325 3679 0 0,'-2'-9'8667'0'0,"-1"-15"-6372"0"0,0-13 490 0 0,-2-64 1129 0 0,5 93-3629 0 0,1 0 0 0 0,0 0 0 0 0,0 0 1 0 0,0 0-1 0 0,1 0 0 0 0,0 0 0 0 0,1 0 0 0 0,0 1 0 0 0,5-11 0 0 0,-5 13-221 0 0,1 0 0 0 0,-1 1 0 0 0,1-1-1 0 0,0 1 1 0 0,1 0 0 0 0,-1 1 0 0 0,1-1-1 0 0,-1 1 1 0 0,1 0 0 0 0,0 0 0 0 0,0 0 0 0 0,1 1-1 0 0,-1-1 1 0 0,0 1 0 0 0,1 1 0 0 0,0-1 0 0 0,5 0-1 0 0,6-1-140 0 0,0 1-1 0 0,-1 1 0 0 0,1 1 1 0 0,26 2-1 0 0,4 1-1815 0 0,-22-1-86 0 0</inkml:trace>
</inkml:ink>
</file>

<file path=ppt/ink/ink15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6"/>
    </inkml:context>
    <inkml:brush xml:id="br0">
      <inkml:brushProperty name="width" value="0.1" units="cm"/>
      <inkml:brushProperty name="height" value="0.1" units="cm"/>
      <inkml:brushProperty name="color" value="#004F8B"/>
    </inkml:brush>
  </inkml:definitions>
  <inkml:trace contextRef="#ctx0" brushRef="#br0">51 217 1375 0 0,'0'0'15915'0'0,"-32"20"-12470"0"0,31-21-3405 0 0,-1 0 0 0 0,1-1 0 0 0,0 1 0 0 0,-1 0 0 0 0,1-1-1 0 0,0 1 1 0 0,0-1 0 0 0,0 1 0 0 0,0-1 0 0 0,0 0 0 0 0,0 1 0 0 0,0-1-1 0 0,0 0 1 0 0,1 0 0 0 0,-1 0 0 0 0,1 1 0 0 0,-1-1 0 0 0,1 0 0 0 0,0 0 0 0 0,0 0-1 0 0,0 0 1 0 0,0 0 0 0 0,0 0 0 0 0,0 0 0 0 0,0 1 0 0 0,0-1 0 0 0,1 0-1 0 0,-1 0 1 0 0,1 0 0 0 0,0 0 0 0 0,1-2 0 0 0,0-5-25 0 0,1 1 0 0 0,1 0 0 0 0,-1-1 0 0 0,1 2 0 0 0,9-15-1 0 0,-3 10 28 0 0,0 1-1 0 0,1-1 1 0 0,1 2-1 0 0,0 0 1 0 0,25-17-1 0 0,-30 22 15 0 0,0 1 0 0 0,0 0 0 0 0,1 0 1 0 0,-1 1-1 0 0,1 0 0 0 0,0 0 0 0 0,0 1 0 0 0,0 0 0 0 0,0 0 1 0 0,0 1-1 0 0,0 0 0 0 0,1 1 0 0 0,8 0 0 0 0,-15 0-45 0 0,1 0 0 0 0,-1 1 0 0 0,0-1 0 0 0,1 1-1 0 0,-1 0 1 0 0,1 0 0 0 0,-1 0 0 0 0,0 0 0 0 0,0 0 0 0 0,0 0 0 0 0,1 1-1 0 0,-1-1 1 0 0,0 1 0 0 0,-1-1 0 0 0,1 1 0 0 0,0 0 0 0 0,0 0-1 0 0,-1 0 1 0 0,1 0 0 0 0,1 3 0 0 0,-1 0-3 0 0,1 0 0 0 0,-1 0 0 0 0,-1 1 1 0 0,1-1-1 0 0,-1 1 0 0 0,0-1 0 0 0,0 0 0 0 0,0 12 0 0 0,-2 3 6 0 0,0-1-1 0 0,-1 1 0 0 0,-1-1 1 0 0,-7 23-1 0 0,7-31-20 0 0,-1-1-1 0 0,0 0 0 0 0,-1 0 1 0 0,0-1-1 0 0,0 1 1 0 0,-1-1-1 0 0,0 0 0 0 0,0-1 1 0 0,-9 9-1 0 0,-9 7-51 0 0,-42 33 1 0 0,20-19 35 0 0,46-38 24 0 0,1 0 0 0 0,-1 1 0 0 0,0-1 0 0 0,0 1 0 0 0,0-1 0 0 0,0 0 0 0 0,0 1 0 0 0,1-1 0 0 0,-1 0 0 0 0,0 1 0 0 0,0-1 0 0 0,1 0 0 0 0,-1 0 0 0 0,0 1 1 0 0,1-1-1 0 0,-1 0 0 0 0,0 0 0 0 0,1 1 0 0 0,-1-1 0 0 0,0 0 0 0 0,1 0 0 0 0,-1 0 0 0 0,0 0 0 0 0,1 1 0 0 0,-1-1 0 0 0,0 0 0 0 0,1 0 0 0 0,-1 0 0 0 0,1 0 0 0 0,-1 0 0 0 0,0 0 0 0 0,1 0 0 0 0,-1 0 0 0 0,1 0 0 0 0,-1 0 0 0 0,0 0 0 0 0,1 0 0 0 0,0-1 0 0 0,18 4 39 0 0,119-14-99 0 0,-36 0 299 0 0,-45 19-1446 0 0,-50-7-177 0 0</inkml:trace>
</inkml:ink>
</file>

<file path=ppt/ink/ink15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7"/>
    </inkml:context>
    <inkml:brush xml:id="br0">
      <inkml:brushProperty name="width" value="0.1" units="cm"/>
      <inkml:brushProperty name="height" value="0.1" units="cm"/>
      <inkml:brushProperty name="color" value="#004F8B"/>
    </inkml:brush>
  </inkml:definitions>
  <inkml:trace contextRef="#ctx0" brushRef="#br0">22 213 4143 0 0,'0'0'319'0'0,"-1"0"-210"0"0,-3-3 1115 0 0,-13-23 7458 0 0,17 24-8502 0 0,1-1 0 0 0,-1 0 1 0 0,1 1-1 0 0,0-1 1 0 0,-1 0-1 0 0,1 1 0 0 0,0-1 1 0 0,1 1-1 0 0,-1-1 1 0 0,0 1-1 0 0,1 0 0 0 0,-1 0 1 0 0,1 0-1 0 0,0-1 0 0 0,0 1 1 0 0,3-2-1 0 0,40-30 994 0 0,-17 14-357 0 0,-6-1-255 0 0,31-23 687 0 0,-49 41-1152 0 0,1 0 0 0 0,-1 1 0 0 0,0-1 0 0 0,1 1 0 0 0,-1 1 0 0 0,1-1 0 0 0,-1 0 0 0 0,1 1 1 0 0,0 0-1 0 0,0 0 0 0 0,7 0 0 0 0,-10 1-81 0 0,0 1 0 0 0,0-1 0 0 0,0 0 0 0 0,0 1 1 0 0,0-1-1 0 0,0 1 0 0 0,-1 0 0 0 0,1-1 0 0 0,0 1 0 0 0,0 0 1 0 0,-1 0-1 0 0,1 0 0 0 0,0 0 0 0 0,-1 1 0 0 0,1-1 0 0 0,-1 0 1 0 0,1 1-1 0 0,-1-1 0 0 0,0 1 0 0 0,0-1 0 0 0,0 1 0 0 0,0 0 1 0 0,0-1-1 0 0,0 1 0 0 0,0 0 0 0 0,0 0 0 0 0,-1 0 0 0 0,1-1 0 0 0,0 1 1 0 0,-1 0-1 0 0,0 0 0 0 0,0 0 0 0 0,1 0 0 0 0,-1 3 0 0 0,0 6 6 0 0,0-1-1 0 0,0 0 0 0 0,-1 0 1 0 0,0 0-1 0 0,-3 11 0 0 0,-6 18 36 0 0,-19 47 1 0 0,6-24-25 0 0,23-61-33 0 0,0 0 0 0 0,-1 0 0 0 0,1 0 0 0 0,0 1 0 0 0,0-1 0 0 0,0 0 0 0 0,0 0 0 0 0,0 0 0 0 0,1 0 0 0 0,-1 0 0 0 0,0 0 0 0 0,0 0 0 0 0,1 0 0 0 0,-1 0 0 0 0,1 0 0 0 0,-1 0 0 0 0,1 0 0 0 0,-1 0 0 0 0,1 0 0 0 0,-1 0 0 0 0,1 0 0 0 0,0 0 0 0 0,0 0 0 0 0,-1 0 0 0 0,1-1 0 0 0,0 1 0 0 0,0 0 0 0 0,0-1 0 0 0,0 1 0 0 0,0-1 0 0 0,0 1 0 0 0,0-1 0 0 0,0 1 0 0 0,0-1 0 0 0,0 0 0 0 0,2 1 0 0 0,46 9 0 0 0,-39-8 0 0 0,6 0 11 0 0,0 2-1 0 0,-1 0 1 0 0,1 1 0 0 0,-1 0-1 0 0,20 12 1 0 0,-34-17-8 0 0,0 1-1 0 0,-1-1 0 0 0,1 1 1 0 0,0-1-1 0 0,0 1 1 0 0,-1 0-1 0 0,1-1 1 0 0,-1 1-1 0 0,1 0 0 0 0,0-1 1 0 0,-1 1-1 0 0,0 0 1 0 0,1 0-1 0 0,-1 0 1 0 0,1-1-1 0 0,-1 1 0 0 0,0 0 1 0 0,0 0-1 0 0,1 0 1 0 0,-1 0-1 0 0,0 0 1 0 0,0 0-1 0 0,0 0 0 0 0,0 0 1 0 0,0-1-1 0 0,0 1 1 0 0,0 0-1 0 0,0 0 1 0 0,0 0-1 0 0,-1 0 0 0 0,1 0 1 0 0,0 0-1 0 0,-1 0 1 0 0,1-1-1 0 0,0 1 1 0 0,-1 0-1 0 0,0 1 0 0 0,-21 25 137 0 0,20-25-98 0 0,-12 11 172 0 0,-1-1 0 0 0,0-1 0 0 0,-1 0-1 0 0,0-1 1 0 0,0-1 0 0 0,-36 14 0 0 0,-23 15-192 0 0,48-34-2033 0 0</inkml:trace>
</inkml:ink>
</file>

<file path=ppt/ink/ink15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8"/>
    </inkml:context>
    <inkml:brush xml:id="br0">
      <inkml:brushProperty name="width" value="0.1" units="cm"/>
      <inkml:brushProperty name="height" value="0.1" units="cm"/>
      <inkml:brushProperty name="color" value="#004F8B"/>
    </inkml:brush>
  </inkml:definitions>
  <inkml:trace contextRef="#ctx0" brushRef="#br0">0 199 12031 0 0,'0'0'1091'0'0,"26"-26"1604"0"0,-18 20-2348 0 0,0 1 1 0 0,0 0-1 0 0,0 0 1 0 0,1 1-1 0 0,0 0 1 0 0,0 0-1 0 0,0 1 1 0 0,0 0 0 0 0,0 1-1 0 0,16-3 1 0 0,12 0 394 0 0,50 1 0 0 0,-64 3-428 0 0,61-3 1014 0 0,105-18 0 0 0,-123 14-831 0 0,101 0 0 0 0,-101 7-222 0 0,116-16 0 0 0,290-40-18 0 0,-469 57-355 0 0,1 1 0 0 0,0-1 0 0 0,-1 0 0 0 0,1 1 0 0 0,0 0 0 0 0,-1 0 0 0 0,1 0 1 0 0,-1 0-1 0 0,0 0 0 0 0,1 1 0 0 0,-1 0 0 0 0,5 2 0 0 0,-7-3-15 0 0,0 0 0 0 0,0 0 0 0 0,1 0 0 0 0,-1 0 0 0 0,0 0 0 0 0,0 0 0 0 0,0 0 0 0 0,0 0 0 0 0,-1 0 0 0 0,1 0 0 0 0,0 1 0 0 0,0-1 0 0 0,-1 0 0 0 0,1 1 0 0 0,-1-1 0 0 0,1 0 0 0 0,-1 1 0 0 0,1-1 0 0 0,-1 1 0 0 0,0-1 0 0 0,0 0 0 0 0,0 1 0 0 0,0-1 0 0 0,0 1 0 0 0,0-1 0 0 0,0 1 0 0 0,0-1 0 0 0,0 1 0 0 0,-1-1 0 0 0,1 0 0 0 0,-1 1 0 0 0,1-1 0 0 0,-2 2 1 0 0</inkml:trace>
</inkml:ink>
</file>

<file path=ppt/ink/ink15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89"/>
    </inkml:context>
    <inkml:brush xml:id="br0">
      <inkml:brushProperty name="width" value="0.1" units="cm"/>
      <inkml:brushProperty name="height" value="0.1" units="cm"/>
      <inkml:brushProperty name="color" value="#004F8B"/>
    </inkml:brush>
  </inkml:definitions>
  <inkml:trace contextRef="#ctx0" brushRef="#br0">281 115 5983 0 0,'1'0'464'0'0,"1"-1"-69"0"0,1 0 0 0 0,-1 0 0 0 0,0 0 0 0 0,1 0 0 0 0,-1-1 0 0 0,0 1 0 0 0,0-1 0 0 0,0 0 1 0 0,0 1-1 0 0,0-1 0 0 0,-1 0 0 0 0,1 0 0 0 0,0 0 0 0 0,-1 0 0 0 0,1 0 0 0 0,-1-1 0 0 0,0 1 0 0 0,0 0 0 0 0,0-1 0 0 0,0 1 0 0 0,0-1 0 0 0,-1 1 0 0 0,1-1 0 0 0,0-3 0 0 0,-1 4-238 0 0,1 0 1 0 0,-1 0-1 0 0,0-1 1 0 0,1 1-1 0 0,-1 0 1 0 0,0 0-1 0 0,-1 0 1 0 0,1 0-1 0 0,0 0 1 0 0,-1 0-1 0 0,1 0 1 0 0,-1 0-1 0 0,1 0 1 0 0,-1 0-1 0 0,0 0 0 0 0,0 0 1 0 0,0 0-1 0 0,0 1 1 0 0,0-1-1 0 0,0 0 1 0 0,0 1-1 0 0,-1-1 1 0 0,1 1-1 0 0,-1-1 1 0 0,1 1-1 0 0,-1-1 1 0 0,0 1-1 0 0,-2-2 1 0 0,-5 1-121 0 0,0 0 0 0 0,0 0 0 0 0,0 1 0 0 0,0 0 1 0 0,0 0-1 0 0,0 1 0 0 0,0 0 0 0 0,0 1 0 0 0,-9 1 0 0 0,-5 2-31 0 0,1 1 0 0 0,-30 10 0 0 0,42-12-6 0 0,0 1 0 0 0,0 0 0 0 0,0 1 0 0 0,1 0 0 0 0,-1 0 0 0 0,1 1 0 0 0,1 0 0 0 0,-14 11 0 0 0,22-16-1 0 0,-1-1 0 0 0,1 0-1 0 0,0 1 1 0 0,-1-1 0 0 0,1 1 0 0 0,0-1-1 0 0,-1 1 1 0 0,1-1 0 0 0,0 1 0 0 0,0 0-1 0 0,-1-1 1 0 0,1 1 0 0 0,0-1 0 0 0,0 1-1 0 0,0-1 1 0 0,0 1 0 0 0,0 0 0 0 0,0-1-1 0 0,0 1 1 0 0,0-1 0 0 0,0 1 0 0 0,0 0-1 0 0,0-1 1 0 0,0 1 0 0 0,0-1 0 0 0,0 1-1 0 0,0 0 1 0 0,1-1 0 0 0,-1 1 0 0 0,0-1-1 0 0,1 1 1 0 0,-1-1 0 0 0,0 1 0 0 0,1-1-1 0 0,-1 1 1 0 0,0-1 0 0 0,1 0 0 0 0,-1 1-1 0 0,1-1 1 0 0,-1 1 0 0 0,1-1 0 0 0,-1 0-1 0 0,2 1 1 0 0,22 10-10 0 0,-22-10 13 0 0,209 53-69 0 0,-53-17 70 0 0,-154-36-3 0 0,-1 1 0 0 0,1-1 0 0 0,0 0 0 0 0,-1 1 0 0 0,1 0 0 0 0,-1 0 0 0 0,0 0 0 0 0,1 0 0 0 0,3 4 0 0 0,-6-5 0 0 0,0 0 0 0 0,0 0 0 0 0,0 0 0 0 0,0 1 0 0 0,-1-1 0 0 0,1 0 0 0 0,0 1 0 0 0,0-1 0 0 0,-1 0 0 0 0,1 1 0 0 0,-1-1 0 0 0,1 1 0 0 0,-1-1 0 0 0,0 1 0 0 0,1-1 0 0 0,-1 1 0 0 0,0-1 0 0 0,0 1 0 0 0,0-1 0 0 0,0 1 0 0 0,0-1 0 0 0,-1 3 0 0 0,-4 12 1 0 0,-1 0 0 0 0,-1 0 0 0 0,0-1 0 0 0,-1 0 1 0 0,-1 0-1 0 0,0-1 0 0 0,-1 0 0 0 0,0-1 0 0 0,-22 22 0 0 0,30-33 4 0 0,0 0 0 0 0,-1 0 0 0 0,1 0 0 0 0,0-1-1 0 0,-1 1 1 0 0,1-1 0 0 0,-1 1 0 0 0,0-1 0 0 0,1 0 0 0 0,-1 0 0 0 0,0 0 0 0 0,-4 0 0 0 0,6-1-1 0 0,-1 0 0 0 0,1 0 0 0 0,-1-1 0 0 0,1 1 0 0 0,-1-1 0 0 0,1 1 0 0 0,-1-1 1 0 0,1 0-1 0 0,-1 1 0 0 0,1-1 0 0 0,0 0 0 0 0,0 0 0 0 0,-1 0 0 0 0,1 0 0 0 0,0 0 0 0 0,0 0 0 0 0,0 0 0 0 0,0 0 1 0 0,0-1-1 0 0,0 1 0 0 0,0 0 0 0 0,1 0 0 0 0,-1-1 0 0 0,0 1 0 0 0,1-1 0 0 0,-1 1 0 0 0,1-1 0 0 0,-1 1 0 0 0,1-1 0 0 0,0 1 1 0 0,0-4-1 0 0,-1 3 1 0 0,-1-5 3 0 0,0-1 1 0 0,1 0 0 0 0,0 0-1 0 0,0 0 1 0 0,1 1 0 0 0,0-1-1 0 0,0 0 1 0 0,1 0-1 0 0,0 0 1 0 0,1 0 0 0 0,-1 1-1 0 0,1-1 1 0 0,1 1-1 0 0,-1-1 1 0 0,5-6 0 0 0,3-5-76 0 0,2 1 1 0 0,0 0-1 0 0,1 1 1 0 0,20-20-1 0 0,-27 29-32 0 0,-1 0 0 0 0,1 0 0 0 0,-1 0 0 0 0,-1-1 0 0 0,1 1 0 0 0,4-17 0 0 0,-7 22 38 0 0,-1-1-1 0 0,0 1 1 0 0,0-1-1 0 0,0 1 1 0 0,0-1-1 0 0,-1 1 1 0 0,1-1-1 0 0,-1 0 1 0 0,0 1 0 0 0,0-1-1 0 0,-1 0 1 0 0,1 1-1 0 0,-1-1 1 0 0,1 0-1 0 0,-1 1 1 0 0,0-1-1 0 0,-1 1 1 0 0,1-1-1 0 0,0 1 1 0 0,-3-4-1 0 0,3 7 46 0 0,1-1 0 0 0,-1 0 0 0 0,0 0 1 0 0,1 0-1 0 0,-1 1 0 0 0,0-1 0 0 0,0 0 0 0 0,0 1 0 0 0,0-1 0 0 0,0 1 0 0 0,0-1 0 0 0,0 1 0 0 0,0 0 0 0 0,0-1 0 0 0,0 1 0 0 0,0 0 0 0 0,0-1 1 0 0,0 1-1 0 0,0 0 0 0 0,0 0 0 0 0,0 0 0 0 0,0 0 0 0 0,0 0 0 0 0,-1 1 0 0 0,-28 10 664 0 0,25-8-1300 0 0,1-1 1 0 0,-1 0-1 0 0,0 0 0 0 0,0 0 1 0 0,0-1-1 0 0,0 1 1 0 0,0-1-1 0 0,-8 0 1 0 0</inkml:trace>
</inkml:ink>
</file>

<file path=ppt/ink/ink15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0"/>
    </inkml:context>
    <inkml:brush xml:id="br0">
      <inkml:brushProperty name="width" value="0.1" units="cm"/>
      <inkml:brushProperty name="height" value="0.1" units="cm"/>
      <inkml:brushProperty name="color" value="#004F8B"/>
    </inkml:brush>
  </inkml:definitions>
  <inkml:trace contextRef="#ctx0" brushRef="#br0">15 173 2303 0 0,'-12'-8'12779'0'0,"10"3"-11384"0"0,7-3-954 0 0,1 1-1 0 0,0 0 1 0 0,1 0 0 0 0,11-8 0 0 0,13-16 855 0 0,-21 20-958 0 0,1 1 1 0 0,0 0 0 0 0,1 0-1 0 0,0 1 1 0 0,21-12 0 0 0,-29 18-233 0 0,0 2-1 0 0,0-1 1 0 0,0 0 0 0 0,0 1 0 0 0,0 0 0 0 0,0-1 0 0 0,0 2-1 0 0,0-1 1 0 0,0 0 0 0 0,1 1 0 0 0,3 0 0 0 0,-6 0-83 0 0,0 1 1 0 0,1-1 0 0 0,-1 1-1 0 0,0-1 1 0 0,0 1 0 0 0,-1 0-1 0 0,1 0 1 0 0,0 0 0 0 0,0 0 0 0 0,0 0-1 0 0,0 0 1 0 0,-1 1 0 0 0,1-1-1 0 0,-1 1 1 0 0,1-1 0 0 0,-1 1-1 0 0,1-1 1 0 0,-1 1 0 0 0,0 0-1 0 0,0-1 1 0 0,0 1 0 0 0,0 0-1 0 0,1 3 1 0 0,-1-2-21 0 0,0 0 1 0 0,-1 0-1 0 0,1 0 0 0 0,-1 1 1 0 0,1-1-1 0 0,-1 0 0 0 0,0 0 1 0 0,0 1-1 0 0,-1-1 0 0 0,1 0 1 0 0,-1 0-1 0 0,1 0 0 0 0,-1 0 0 0 0,0 1 1 0 0,0-1-1 0 0,-1 0 0 0 0,1 0 1 0 0,-3 4-1 0 0,-41 58 99 0 0,22-34-75 0 0,23-30-27 0 0,-1 0 0 0 0,1-1 0 0 0,0 1 0 0 0,0 0 0 0 0,0-1 0 0 0,0 1 0 0 0,0 0 0 0 0,0-1 0 0 0,0 1 0 0 0,0 0 0 0 0,0-1 0 0 0,0 1 0 0 0,0 0 0 0 0,0-1 0 0 0,0 1 0 0 0,0 0 0 0 0,0-1 0 0 0,1 1 0 0 0,-1-1 0 0 0,0 1 0 0 0,1 0 0 0 0,-1-1 0 0 0,0 1 0 0 0,1-1 0 0 0,-1 1 0 0 0,1-1 0 0 0,-1 1 0 0 0,0-1 0 0 0,1 1 0 0 0,0-1 0 0 0,-1 0 0 0 0,1 1 0 0 0,-1-1 0 0 0,1 1 0 0 0,-1-1 0 0 0,1 0 0 0 0,1 1 0 0 0,20 8 0 0 0,-22-9 0 0 0,57 12 0 0 0,-45-10 0 0 0,0 0 0 0 0,1 1 0 0 0,-1 1 0 0 0,0 0 0 0 0,-1 0 0 0 0,14 7 0 0 0,-24-10 0 0 0,0 0 0 0 0,-1-1 0 0 0,1 1 0 0 0,0 0 0 0 0,0 0 0 0 0,0 0 0 0 0,0 0 0 0 0,-1-1 0 0 0,1 1 0 0 0,0 0 0 0 0,-1 0 0 0 0,1 1 0 0 0,0-1 0 0 0,-1 0 0 0 0,0 0 0 0 0,1 0 0 0 0,-1 0 0 0 0,0 0 0 0 0,1 1 0 0 0,-1-1 0 0 0,0 0 0 0 0,0 0 0 0 0,0 0 0 0 0,0 1 0 0 0,0-1 0 0 0,0 0 0 0 0,-1 0 0 0 0,1 0 0 0 0,0 0 0 0 0,-1 1 0 0 0,1-1 0 0 0,0 0 0 0 0,-1 0 0 0 0,1 0 0 0 0,-1 0 0 0 0,0 0 0 0 0,1 0 0 0 0,-1 0 0 0 0,0 0 0 0 0,0 0 0 0 0,1 0 0 0 0,-1-1 0 0 0,0 1 0 0 0,0 0 0 0 0,-1 0 0 0 0,0 2 0 0 0,-16 20-38 0 0,-2-1 0 0 0,-28 26 0 0 0,39-40 120 0 0,0 0 1 0 0,0-1 0 0 0,0-1 0 0 0,-1 1 0 0 0,0-2 0 0 0,-1 1 0 0 0,1-1 0 0 0,-22 6 0 0 0,30-10-49 0 0,0-1 1 0 0,0 1-1 0 0,0-1 0 0 0,0 0 0 0 0,0 0 1 0 0,0 0-1 0 0,0 0 0 0 0,0 0 0 0 0,0 0 1 0 0,0 0-1 0 0,0-1 0 0 0,0 1 0 0 0,0-1 1 0 0,0 0-1 0 0,0 1 0 0 0,0-1 0 0 0,-2-2 1 0 0,3 3-167 0 0,0-1 0 0 0,0 0 0 0 0,1 0 1 0 0,-1 1-1 0 0,0-1 0 0 0,1 0 1 0 0,-1 0-1 0 0,1 0 0 0 0,-1 0 0 0 0,1 0 1 0 0,0 0-1 0 0,-1 0 0 0 0,1 0 1 0 0,0 0-1 0 0,0 0 0 0 0,-1-2 0 0 0,0-9-1061 0 0</inkml:trace>
</inkml:ink>
</file>

<file path=ppt/ink/ink15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1"/>
    </inkml:context>
    <inkml:brush xml:id="br0">
      <inkml:brushProperty name="width" value="0.1" units="cm"/>
      <inkml:brushProperty name="height" value="0.1" units="cm"/>
      <inkml:brushProperty name="color" value="#004F8B"/>
    </inkml:brush>
  </inkml:definitions>
  <inkml:trace contextRef="#ctx0" brushRef="#br0">1 1 3679 0 0,'0'0'11416'0'0,"0"24"-9600"0"0,2-18-1611 0 0,1 1 0 0 0,0-1 0 0 0,0-1-1 0 0,0 1 1 0 0,1 0 0 0 0,0-1 0 0 0,0 1 0 0 0,0-1 0 0 0,1 0-1 0 0,0-1 1 0 0,0 1 0 0 0,0-1 0 0 0,0 0 0 0 0,1 0-1 0 0,7 3 1 0 0,10 6 514 0 0,0-2-1 0 0,38 13 0 0 0,-4-4 106 0 0,-22-9-235 0 0,-1 1 1 0 0,-1 1-1 0 0,60 35 0 0 0,-89-44-663 0 0,0 0-1 0 0,-1 0 0 0 0,0 0 0 0 0,1 0 0 0 0,-2 1 0 0 0,1 0 0 0 0,0-1 0 0 0,-1 1 0 0 0,0 0 0 0 0,0 0 0 0 0,1 6 0 0 0,1 0-1982 0 0</inkml:trace>
</inkml:ink>
</file>

<file path=ppt/ink/ink15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2"/>
    </inkml:context>
    <inkml:brush xml:id="br0">
      <inkml:brushProperty name="width" value="0.1" units="cm"/>
      <inkml:brushProperty name="height" value="0.1" units="cm"/>
      <inkml:brushProperty name="color" value="#004F8B"/>
    </inkml:brush>
  </inkml:definitions>
  <inkml:trace contextRef="#ctx0" brushRef="#br0">476 7 7367 0 0,'0'-6'8726'0'0,"-14"26"-6102"0"0,-6 7-1958 0 0,-1-2 1 0 0,-1-1 0 0 0,-29 24-1 0 0,31-33-530 0 0,-2-1-1 0 0,0-1 1 0 0,0-1-1 0 0,-1-1 1 0 0,-44 14-1 0 0,33-12-13 0 0,-61 31-1 0 0,88-40-87 0 0,5-3-25 0 0,0 0-1 0 0,-1 0 1 0 0,1 1-1 0 0,0-1 1 0 0,0 1-1 0 0,0-1 1 0 0,1 1-1 0 0,-1 0 1 0 0,0 0 0 0 0,1 0-1 0 0,-1 0 1 0 0,1 0-1 0 0,-1 0 1 0 0,1 0-1 0 0,0 0 1 0 0,0 1-1 0 0,0-1 1 0 0,0 0-1 0 0,1 1 1 0 0,-2 4-1 0 0,-1 3-41 0 0,3-9-50 0 0,0-1-1 0 0,0 1 1 0 0,0 0-1 0 0,1-1 1 0 0,-1 1-1 0 0,0-1 1 0 0,0 1-1 0 0,0-1 1 0 0,0 1-1 0 0,0-1 1 0 0,1 1-1 0 0,-1 0 1 0 0,0-1-1 0 0,1 1 1 0 0,-1-1-1 0 0,0 0 1 0 0,1 1-1 0 0,-1-1 1 0 0,0 1-1 0 0,1-1 1 0 0,-1 0-1 0 0,1 1 1 0 0,-1-1-1 0 0,1 0 1 0 0,-1 1-1 0 0,2-1 1 0 0</inkml:trace>
</inkml:ink>
</file>

<file path=ppt/ink/ink15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3"/>
    </inkml:context>
    <inkml:brush xml:id="br0">
      <inkml:brushProperty name="width" value="0.1" units="cm"/>
      <inkml:brushProperty name="height" value="0.1" units="cm"/>
      <inkml:brushProperty name="color" value="#004F8B"/>
    </inkml:brush>
  </inkml:definitions>
  <inkml:trace contextRef="#ctx0" brushRef="#br0">1 200 9095 0 0,'2'-11'8817'0'0,"3"-13"-7220"0"0,1 12-1467 0 0,1 0 1 0 0,1 1-1 0 0,0 0 1 0 0,1 0-1 0 0,0 1 1 0 0,1 0-1 0 0,0 0 1 0 0,0 1-1 0 0,1 1 1 0 0,0 0-1 0 0,1 0 1 0 0,0 1-1 0 0,0 0 1 0 0,0 1 0 0 0,1 1-1 0 0,0 0 1 0 0,0 1-1 0 0,0 0 1 0 0,15-2-1 0 0,-17 6-84 0 0,1 0 1 0 0,-1 1-1 0 0,0 1 0 0 0,0 0 0 0 0,0 0 0 0 0,0 1 0 0 0,-1 0 1 0 0,17 8-1 0 0,-22-9-33 0 0,-1 0 1 0 0,0 1 0 0 0,0-1-1 0 0,0 1 1 0 0,0 0-1 0 0,0 0 1 0 0,0 1 0 0 0,-1-1-1 0 0,6 8 1 0 0,-7-9-8 0 0,-1 0 1 0 0,0 1-1 0 0,0-1 0 0 0,0 0 1 0 0,0 1-1 0 0,0-1 1 0 0,0 1-1 0 0,-1-1 1 0 0,1 1-1 0 0,-1-1 0 0 0,0 1 1 0 0,1-1-1 0 0,-1 1 1 0 0,-1 0-1 0 0,1-1 0 0 0,0 1 1 0 0,-1-1-1 0 0,1 1 1 0 0,-2 4-1 0 0,0-3 0 0 0,0-1 0 0 0,0 1 1 0 0,0 0-1 0 0,-1 0 0 0 0,1-1 0 0 0,-1 0 0 0 0,0 1 0 0 0,0-1 0 0 0,0 0 0 0 0,-1-1 1 0 0,-4 5-1 0 0,-48 27 110 0 0,29-18-90 0 0,18-11-27 0 0,-22 14-32 0 0,0 2-1 0 0,1 1 0 0 0,-36 34 0 0 0,69-53 7 0 0,1-1 1 0 0,-1 0-1 0 0,1 0 0 0 0,-1 0 1 0 0,1-1-1 0 0,0 1 0 0 0,5 1 1 0 0,5 1 23 0 0,43 13-2 0 0,56 26-1 0 0,-97-36 7 0 0,-1 1-1 0 0,1 1 0 0 0,-1 0 1 0 0,-1 1-1 0 0,0 0 0 0 0,0 1 1 0 0,-1 1-1 0 0,14 15 0 0 0,-26-25 6 0 0,1-1 0 0 0,-1 0-1 0 0,0 1 1 0 0,0-1 0 0 0,0 1-1 0 0,1 0 1 0 0,-2-1 0 0 0,1 1-1 0 0,0 0 1 0 0,0-1 0 0 0,0 1 0 0 0,-1 0-1 0 0,1 0 1 0 0,-1 0 0 0 0,0-1-1 0 0,1 1 1 0 0,-1 0 0 0 0,0 0 0 0 0,0 0-1 0 0,0 0 1 0 0,0 0 0 0 0,-1 0-1 0 0,1 0 1 0 0,0 0 0 0 0,-1-1-1 0 0,0 4 1 0 0,-2-2 10 0 0,1 0 0 0 0,0 0 0 0 0,-1 0-1 0 0,0 0 1 0 0,1-1 0 0 0,-1 1 0 0 0,0-1 0 0 0,0 1 0 0 0,-1-1-1 0 0,1 0 1 0 0,-7 2 0 0 0,0 1 63 0 0,-1-1-1 0 0,0 0 1 0 0,0-1-1 0 0,0 0 1 0 0,0-1-1 0 0,0 0 0 0 0,-17 0 1 0 0,-83-5 275 0 0,7-1-200 0 0,93 5-154 0 0,3 1-16 0 0,6-1-189 0 0</inkml:trace>
</inkml:ink>
</file>

<file path=ppt/ink/ink1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7"/>
    </inkml:context>
    <inkml:brush xml:id="br0">
      <inkml:brushProperty name="width" value="0.1" units="cm"/>
      <inkml:brushProperty name="height" value="0.1" units="cm"/>
      <inkml:brushProperty name="color" value="#004F8B"/>
    </inkml:brush>
  </inkml:definitions>
  <inkml:trace contextRef="#ctx0" brushRef="#br0">4 73 10623 0 0,'0'0'964'0'0,"-3"-20"6016"0"0,10 21-6777 0 0,-1 0 0 0 0,1 1 0 0 0,-1 0 0 0 0,1 0-1 0 0,-1 1 1 0 0,0 0 0 0 0,0 0 0 0 0,0 0 0 0 0,0 1 0 0 0,0 0 0 0 0,-1 0-1 0 0,8 7 1 0 0,20 12 336 0 0,33 19 325 0 0,-44-27-550 0 0,1-1-1 0 0,0-1 1 0 0,0 0 0 0 0,46 15-1 0 0,-66-27-283 0 0,0-1 1 0 0,0 1-1 0 0,-1-1 0 0 0,1 1 1 0 0,0-1-1 0 0,0 0 0 0 0,0 0 1 0 0,0-1-1 0 0,0 1 0 0 0,0-1 0 0 0,0 1 1 0 0,0-1-1 0 0,0 0 0 0 0,-1 0 1 0 0,1 0-1 0 0,0 0 0 0 0,-1-1 0 0 0,1 1 1 0 0,-1-1-1 0 0,1 0 0 0 0,-1 1 1 0 0,0-1-1 0 0,1 0 0 0 0,-1 0 1 0 0,0-1-1 0 0,0 1 0 0 0,-1 0 0 0 0,1-1 1 0 0,0 1-1 0 0,-1-1 0 0 0,0 1 1 0 0,1-1-1 0 0,-1 0 0 0 0,0 1 0 0 0,1-5 1 0 0,4-12 195 0 0,0 0 1 0 0,-2-1-1 0 0,0 0 1 0 0,1-21-1 0 0,-2 17-12 0 0,1-3 63 0 0,0 4 284 0 0,10 54-428 0 0,21 114-133 0 0,-4-11 0 0 0,70 139 63 0 0,-79-218-51 0 0,-21-52 30 0 0,1 2-47 0 0,-2-5-85 0 0,1 1 0 0 0,-1 0 0 0 0,1-1 0 0 0,-1 1 0 0 0,1-1 0 0 0,-1 1 0 0 0,1 0 1 0 0,-1-1-1 0 0,1 1 0 0 0,0-1 0 0 0,-1 0 0 0 0,1 1 0 0 0,0-1 0 0 0,-1 0 0 0 0,1 1 0 0 0,0-1 0 0 0,-1 0 0 0 0,1 0 0 0 0,0 1 0 0 0,0-1 0 0 0,3 1-266 0 0,17 6-823 0 0</inkml:trace>
</inkml:ink>
</file>

<file path=ppt/ink/ink15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4"/>
    </inkml:context>
    <inkml:brush xml:id="br0">
      <inkml:brushProperty name="width" value="0.1" units="cm"/>
      <inkml:brushProperty name="height" value="0.1" units="cm"/>
      <inkml:brushProperty name="color" value="#004F8B"/>
    </inkml:brush>
  </inkml:definitions>
  <inkml:trace contextRef="#ctx0" brushRef="#br0">179 8 3223 0 0,'1'0'143'0'0,"36"-4"15697"0"0,-69 1-14396 0 0,19 4-1396 0 0,1 1-1 0 0,0 0 1 0 0,-1 1 0 0 0,1 0 0 0 0,0 1 0 0 0,1 0 0 0 0,-1 1-1 0 0,1 1 1 0 0,0 0 0 0 0,0 0 0 0 0,1 1 0 0 0,-1 0-1 0 0,-13 14 1 0 0,23-21-48 0 0,0 1 0 0 0,1-1 0 0 0,-1 1-1 0 0,0 0 1 0 0,1-1 0 0 0,-1 1 0 0 0,1 0 0 0 0,-1-1-1 0 0,0 1 1 0 0,1 0 0 0 0,0 0 0 0 0,-1 0 0 0 0,1-1-1 0 0,0 1 1 0 0,-1 0 0 0 0,1 0 0 0 0,0 0 0 0 0,0 0-1 0 0,0 0 1 0 0,-1-1 0 0 0,1 1 0 0 0,0 0 0 0 0,0 0-1 0 0,0 0 1 0 0,1 0 0 0 0,-1 0 0 0 0,0 0 0 0 0,0 0-1 0 0,0-1 1 0 0,1 1 0 0 0,-1 0 0 0 0,1 1 0 0 0,1 0-2 0 0,-1-1 1 0 0,1 1 0 0 0,0-1 0 0 0,0 0 0 0 0,0 0 0 0 0,0 1-1 0 0,0-1 1 0 0,0-1 0 0 0,1 1 0 0 0,-1 0 0 0 0,0 0 0 0 0,4 0-1 0 0,13 2-6 0 0,0-1-1 0 0,26 0 1 0 0,-38-2 7 0 0,266 1 1 0 0,-262 0 0 0 0,0 3 14 0 0,-1 1 55 0 0,-6-1 31 0 0,0 0 1 0 0,0 1 0 0 0,0-1-1 0 0,-1 1 1 0 0,0-1 0 0 0,1 1-1 0 0,-2 0 1 0 0,1 1 0 0 0,-1-1-1 0 0,1 0 1 0 0,-1 1 0 0 0,-1-1-1 0 0,1 1 1 0 0,1 11 0 0 0,0-2 162 0 0,-1-9-182 0 0,0 1-1 0 0,-1 0 1 0 0,0 0 0 0 0,0 0-1 0 0,-1 0 1 0 0,0 0-1 0 0,0 0 1 0 0,0 0-1 0 0,-1 0 1 0 0,-1 0 0 0 0,1 0-1 0 0,-1 0 1 0 0,0 0-1 0 0,0 0 1 0 0,-1-1 0 0 0,0 1-1 0 0,0-1 1 0 0,0 0-1 0 0,-1 0 1 0 0,0 0 0 0 0,0 0-1 0 0,-9 7 1 0 0,7-7 27 0 0,0 0 1 0 0,-1-1-1 0 0,0 1 1 0 0,0-2-1 0 0,0 1 1 0 0,-1-1 0 0 0,0 0-1 0 0,0-1 1 0 0,0 0-1 0 0,0 0 1 0 0,0 0-1 0 0,-1-1 1 0 0,1-1-1 0 0,-1 1 1 0 0,1-1-1 0 0,-1-1 1 0 0,1 0 0 0 0,-10 0-1 0 0,16 0-106 0 0,0 0 0 0 0,0 0 0 0 0,0 0 0 0 0,0 1 0 0 0,0-1-1 0 0,0 1 1 0 0,0-1 0 0 0,0 1 0 0 0,0 0 0 0 0,0 0 0 0 0,-2 1 0 0 0,-19 6-1168 0 0,4-13-2570 0 0,0-5 1561 0 0,4-1-23 0 0</inkml:trace>
</inkml:ink>
</file>

<file path=ppt/ink/ink15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5"/>
    </inkml:context>
    <inkml:brush xml:id="br0">
      <inkml:brushProperty name="width" value="0.1" units="cm"/>
      <inkml:brushProperty name="height" value="0.1" units="cm"/>
      <inkml:brushProperty name="color" value="#004F8B"/>
    </inkml:brush>
  </inkml:definitions>
  <inkml:trace contextRef="#ctx0" brushRef="#br0">1 76 6447 0 0,'44'-12'624'0'0,"18"-11"4737"0"0,38-9 5566 0 0,-86 29-10391 0 0,0 1-1 0 0,0 0 0 0 0,17 0 0 0 0,-10 4-493 0 0,-1 0-1 0 0,1 1 0 0 0,0 1 1 0 0,26 9-1 0 0,25 5-2566 0 0,-48-14 550 0 0</inkml:trace>
</inkml:ink>
</file>

<file path=ppt/ink/ink15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6"/>
    </inkml:context>
    <inkml:brush xml:id="br0">
      <inkml:brushProperty name="width" value="0.1" units="cm"/>
      <inkml:brushProperty name="height" value="0.1" units="cm"/>
      <inkml:brushProperty name="color" value="#004F8B"/>
    </inkml:brush>
  </inkml:definitions>
  <inkml:trace contextRef="#ctx0" brushRef="#br0">264 16 12959 0 0,'0'0'1172'0'0,"-29"8"-396"0"0,0 10 846 0 0,-43 17 0 0 0,63-31-1442 0 0,0 1 1 0 0,1 1-1 0 0,0-1 0 0 0,0 1 0 0 0,1 0 0 0 0,0 1 0 0 0,0 0 1 0 0,0 0-1 0 0,1 1 0 0 0,0-1 0 0 0,0 1 0 0 0,1 1 0 0 0,0-1 0 0 0,0 1 1 0 0,1 0-1 0 0,0 0 0 0 0,1 0 0 0 0,0 0 0 0 0,-2 13 0 0 0,1-8-6 0 0,2 1 0 0 0,-1-1 0 0 0,2 0 0 0 0,0 1-1 0 0,1-1 1 0 0,0 1 0 0 0,1-1 0 0 0,0 1 0 0 0,2-1-1 0 0,0 0 1 0 0,0 0 0 0 0,8 19 0 0 0,-9-27-163 0 0,0-1 0 0 0,1 0 1 0 0,0-1-1 0 0,0 1 1 0 0,0 0-1 0 0,1-1 0 0 0,0 0 1 0 0,-1 0-1 0 0,2 0 0 0 0,-1 0 1 0 0,0 0-1 0 0,1-1 0 0 0,-1 0 1 0 0,1 0-1 0 0,0 0 0 0 0,0-1 1 0 0,0 1-1 0 0,0-1 0 0 0,1 0 1 0 0,-1-1-1 0 0,1 1 0 0 0,-1-1 1 0 0,8 1-1 0 0,9-1 18 0 0,0-1 1 0 0,0-1-1 0 0,0-1 0 0 0,36-8 0 0 0,-27 5 5 0 0,-14 2-22 0 0,0-1 1 0 0,-1 0-1 0 0,1-1 1 0 0,-1-1 0 0 0,0-1-1 0 0,0 0 1 0 0,-1-1-1 0 0,0-1 1 0 0,0 0-1 0 0,-1-1 1 0 0,19-17-1 0 0,-24 18 7 0 0,1-1-1 0 0,-2 0 0 0 0,1 0 0 0 0,-1-1 0 0 0,-1 0 0 0 0,0 0 1 0 0,-1 0-1 0 0,0-1 0 0 0,-1 0 0 0 0,0 0 0 0 0,-1-1 0 0 0,0 0 1 0 0,-1 1-1 0 0,0-1 0 0 0,1-23 0 0 0,-3 30 15 0 0,-1 1-1 0 0,-1-1 1 0 0,1 0-1 0 0,-1 0 1 0 0,0 0-1 0 0,0 1 1 0 0,0-1 0 0 0,-1 0-1 0 0,0 1 1 0 0,0 0-1 0 0,-1-1 1 0 0,1 1-1 0 0,-1 0 1 0 0,0 0-1 0 0,-4-5 1 0 0,0 3 22 0 0,1 0 1 0 0,-1 0-1 0 0,-1 1 0 0 0,1 0 0 0 0,-1 1 1 0 0,0-1-1 0 0,0 1 0 0 0,-13-6 1 0 0,-3 2 39 0 0,-1 0-1 0 0,1 2 1 0 0,-1 0 0 0 0,-1 2 0 0 0,-47-5 0 0 0,66 10-77 0 0,1-1 1 0 0,0 1-1 0 0,0 0 0 0 0,0 1 1 0 0,-1-1-1 0 0,1 1 0 0 0,0 0 1 0 0,-6 2-1 0 0,9-1-72 0 0,1-1 1 0 0,0 0 0 0 0,-1 0-1 0 0,1 1 1 0 0,0 0-1 0 0,-1-1 1 0 0,1 1-1 0 0,0 0 1 0 0,0 0 0 0 0,1 0-1 0 0,-1 0 1 0 0,0 0-1 0 0,1 1 1 0 0,-1-1-1 0 0,1 1 1 0 0,0-1-1 0 0,0 1 1 0 0,0-1 0 0 0,0 1-1 0 0,-1 3 1 0 0,0 4-1126 0 0</inkml:trace>
</inkml:ink>
</file>

<file path=ppt/ink/ink15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7"/>
    </inkml:context>
    <inkml:brush xml:id="br0">
      <inkml:brushProperty name="width" value="0.1" units="cm"/>
      <inkml:brushProperty name="height" value="0.1" units="cm"/>
      <inkml:brushProperty name="color" value="#004F8B"/>
    </inkml:brush>
  </inkml:definitions>
  <inkml:trace contextRef="#ctx0" brushRef="#br0">156 107 6447 0 0,'0'0'298'0'0,"0"-37"1842"0"0,0 30-653 0 0,-1 0 1 0 0,0 1 0 0 0,-1-1-1 0 0,1 0 1 0 0,-1 1 0 0 0,-5-12-1 0 0,7 17-1379 0 0,-1 1 0 0 0,1-1-1 0 0,0 0 1 0 0,-1 0 0 0 0,1 1-1 0 0,-1-1 1 0 0,1 1 0 0 0,-1-1-1 0 0,1 0 1 0 0,-1 1 0 0 0,1-1 0 0 0,-1 1-1 0 0,0-1 1 0 0,1 1 0 0 0,-1 0-1 0 0,0-1 1 0 0,1 1 0 0 0,-1 0-1 0 0,0-1 1 0 0,0 1 0 0 0,1 0 0 0 0,-1 0-1 0 0,0 0 1 0 0,0-1 0 0 0,-1 1-1 0 0,1 1-38 0 0,-1 0-1 0 0,0-1 0 0 0,1 1 1 0 0,-1 0-1 0 0,1 0 0 0 0,-1 0 1 0 0,1 0-1 0 0,0 0 0 0 0,-1 1 1 0 0,1-1-1 0 0,0 0 0 0 0,0 0 1 0 0,0 1-1 0 0,0-1 0 0 0,0 1 1 0 0,0-1-1 0 0,-1 3 0 0 0,-13 21 22 0 0,1 0 0 0 0,1 1 0 0 0,1 1 0 0 0,1 0-1 0 0,1 1 1 0 0,-9 46 0 0 0,17-61-60 0 0,0 0 0 0 0,1 0 1 0 0,0 0-1 0 0,1 1 0 0 0,0-1 0 0 0,1 0 1 0 0,0 0-1 0 0,2 0 0 0 0,-1 0 0 0 0,1 0 1 0 0,1 0-1 0 0,1-1 0 0 0,-1 1 0 0 0,2-1 1 0 0,0 0-1 0 0,14 20 0 0 0,-18-28-27 0 0,0-1 0 0 0,1 0 0 0 0,-1 0-1 0 0,1 0 1 0 0,0 0 0 0 0,0 0 0 0 0,0 0 0 0 0,1-1 0 0 0,-1 0 0 0 0,0 0-1 0 0,1 1 1 0 0,-1-2 0 0 0,1 1 0 0 0,0 0 0 0 0,0-1 0 0 0,0 0-1 0 0,0 0 1 0 0,0 0 0 0 0,7 1 0 0 0,-5-3 7 0 0,0 1-1 0 0,-1-1 1 0 0,1 0 0 0 0,-1-1 0 0 0,0 1 0 0 0,1-1-1 0 0,-1 0 1 0 0,0 0 0 0 0,0-1 0 0 0,0 1 0 0 0,0-1-1 0 0,8-7 1 0 0,2-2 16 0 0,-1-1 0 0 0,-1-1 0 0 0,1 0 0 0 0,-2-1 0 0 0,0 0 0 0 0,-1-1 0 0 0,11-22 0 0 0,-17 29 12 0 0,-1-1 0 0 0,0 0 0 0 0,-1 0 0 0 0,0 0 0 0 0,-1 0 0 0 0,0 0 0 0 0,-1-1-1 0 0,0 1 1 0 0,0 0 0 0 0,-1-1 0 0 0,0 1 0 0 0,-1-1 0 0 0,0 1 0 0 0,-1 0 0 0 0,0 0 0 0 0,-1-1 0 0 0,0 1 0 0 0,0 1 0 0 0,-1-1-1 0 0,0 0 1 0 0,-1 1 0 0 0,0 0 0 0 0,-1 0 0 0 0,0 1 0 0 0,0-1 0 0 0,-1 1 0 0 0,0 0 0 0 0,0 1 0 0 0,0 0 0 0 0,-1 0 0 0 0,-11-7-1 0 0,16 13-13 0 0,0-1 0 0 0,-1 1-1 0 0,1 0 1 0 0,-1 0-1 0 0,1 1 1 0 0,-1-1-1 0 0,1 1 1 0 0,-1-1 0 0 0,1 1-1 0 0,-1 0 1 0 0,-6 1-1 0 0,9-1-120 0 0,-1 0 0 0 0,1 1 0 0 0,-1-1-1 0 0,1 0 1 0 0,0 0 0 0 0,-1 1 0 0 0,1-1-1 0 0,0 1 1 0 0,-1-1 0 0 0,1 1 0 0 0,0 0-1 0 0,0-1 1 0 0,0 1 0 0 0,-1 0-1 0 0,1 0 1 0 0,0 0 0 0 0,0 0 0 0 0,0 0-1 0 0,0 0 1 0 0,1 0 0 0 0,-1 0 0 0 0,0 0-1 0 0,0 0 1 0 0,1 0 0 0 0,-1 1 0 0 0,0-1-1 0 0,1 0 1 0 0,-1 1 0 0 0,1-1 0 0 0,0 0-1 0 0,-1 1 1 0 0,1 2 0 0 0</inkml:trace>
</inkml:ink>
</file>

<file path=ppt/ink/ink15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8"/>
    </inkml:context>
    <inkml:brush xml:id="br0">
      <inkml:brushProperty name="width" value="0.1" units="cm"/>
      <inkml:brushProperty name="height" value="0.1" units="cm"/>
      <inkml:brushProperty name="color" value="#004F8B"/>
    </inkml:brush>
  </inkml:definitions>
  <inkml:trace contextRef="#ctx0" brushRef="#br0">13 16 4607 0 0,'-13'-15'19320'0'0</inkml:trace>
</inkml:ink>
</file>

<file path=ppt/ink/ink15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39.999"/>
    </inkml:context>
    <inkml:brush xml:id="br0">
      <inkml:brushProperty name="width" value="0.1" units="cm"/>
      <inkml:brushProperty name="height" value="0.1" units="cm"/>
      <inkml:brushProperty name="color" value="#004F8B"/>
    </inkml:brush>
  </inkml:definitions>
  <inkml:trace contextRef="#ctx0" brushRef="#br0">42 45 10135 0 0,'-7'-44'12992'0'0,"6"44"-12887"0"0,-8 22 1363 0 0,-3 29-1313 0 0,6 10 24 0 0,1 0 1 0 0,4 0-1 0 0,2 0 0 0 0,10 67 0 0 0,-8-99-179 0 0,10 39 0 0 0,-13-68-4 0 0,0 1-1 0 0,0-1 1 0 0,0 1-1 0 0,0-1 1 0 0,0 0 0 0 0,1 1-1 0 0,-1-1 1 0 0,0 1-1 0 0,0-1 1 0 0,1 1-1 0 0,-1-1 1 0 0,0 0-1 0 0,1 1 1 0 0,-1-1 0 0 0,0 0-1 0 0,1 1 1 0 0,-1-1-1 0 0,0 0 1 0 0,1 1-1 0 0,-1-1 1 0 0,1 0 0 0 0,-1 0-1 0 0,1 1 1 0 0,-1-1-1 0 0,1 0 1 0 0,-1 0-1 0 0,0 0 1 0 0,1 0 0 0 0,-1 0-1 0 0,1 0 1 0 0,-1 0-1 0 0,1 0 1 0 0,-1 0-1 0 0,1 0 1 0 0,-1 0 0 0 0,1 0-1 0 0,-1 0 1 0 0,1 0-1 0 0,-1 0 1 0 0,1 0-1 0 0,-1 0 1 0 0,1-1 0 0 0,-1 1-1 0 0,1 0 1 0 0,-1 0-1 0 0,0-1 1 0 0,1 1-1 0 0,-1 0 1 0 0,1-1 0 0 0,-1 0-1 0 0,21-18-1025 0 0,-14 11-658 0 0</inkml:trace>
</inkml:ink>
</file>

<file path=ppt/ink/ink15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
    </inkml:context>
    <inkml:brush xml:id="br0">
      <inkml:brushProperty name="width" value="0.1" units="cm"/>
      <inkml:brushProperty name="height" value="0.1" units="cm"/>
      <inkml:brushProperty name="color" value="#004F8B"/>
    </inkml:brush>
  </inkml:definitions>
  <inkml:trace contextRef="#ctx0" brushRef="#br0">108 0 8287 0 0,'-3'2'11654'0'0,"-14"9"-10509"0"0,7 3-985 0 0,0 0-1 0 0,1 1 1 0 0,0 0 0 0 0,1 0 0 0 0,0 1-1 0 0,2 0 1 0 0,0 0 0 0 0,1 1-1 0 0,0-1 1 0 0,1 1 0 0 0,1 0 0 0 0,1 1-1 0 0,1-1 1 0 0,0 18 0 0 0,1-30-137 0 0,0-1 1 0 0,1 0 0 0 0,0 1-1 0 0,0-1 1 0 0,0 0-1 0 0,0 0 1 0 0,1 0 0 0 0,0 0-1 0 0,0 0 1 0 0,0 0 0 0 0,0 0-1 0 0,0-1 1 0 0,1 1-1 0 0,-1-1 1 0 0,1 1 0 0 0,0-1-1 0 0,0 0 1 0 0,0 0-1 0 0,1 0 1 0 0,-1-1 0 0 0,1 1-1 0 0,0-1 1 0 0,-1 0-1 0 0,1 0 1 0 0,0 0 0 0 0,0-1-1 0 0,0 1 1 0 0,0-1 0 0 0,1 0-1 0 0,-1 0 1 0 0,0 0-1 0 0,1-1 1 0 0,5 1 0 0 0,14-1 235 0 0,1-1 0 0 0,0-1 0 0 0,-1-1-1 0 0,45-11 1 0 0,-19 3-230 0 0,-39 9 3 0 0,1 0-91 0 0,-1-1 1 0 0,1 1 0 0 0,-1 1-1 0 0,1 0 1 0 0,0 1 0 0 0,-1 0-1 0 0,1 1 1 0 0,0 0-1 0 0,-1 1 1 0 0,17 4 0 0 0,8 5-2156 0 0,-22-9 45 0 0</inkml:trace>
</inkml:ink>
</file>

<file path=ppt/ink/ink15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1"/>
    </inkml:context>
    <inkml:brush xml:id="br0">
      <inkml:brushProperty name="width" value="0.1" units="cm"/>
      <inkml:brushProperty name="height" value="0.1" units="cm"/>
      <inkml:brushProperty name="color" value="#004F8B"/>
    </inkml:brush>
  </inkml:definitions>
  <inkml:trace contextRef="#ctx0" brushRef="#br0">60 1 2759 0 0,'-18'29'2744'0'0,"4"13"5023"0"0,9-31-6738 0 0,1 0 0 0 0,1 1-1 0 0,-1 0 1 0 0,2-1 0 0 0,-3 25 0 0 0,2 33 1883 0 0,2 108 53 0 0,2-159-3063 0 0,1-1 1 0 0,1 1-1 0 0,0-1 1 0 0,2 1 0 0 0,0-1-1 0 0,1-1 1 0 0,14 29-1 0 0,-6-27-3193 0 0</inkml:trace>
</inkml:ink>
</file>

<file path=ppt/ink/ink15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2"/>
    </inkml:context>
    <inkml:brush xml:id="br0">
      <inkml:brushProperty name="width" value="0.1" units="cm"/>
      <inkml:brushProperty name="height" value="0.1" units="cm"/>
      <inkml:brushProperty name="color" value="#004F8B"/>
    </inkml:brush>
  </inkml:definitions>
  <inkml:trace contextRef="#ctx0" brushRef="#br0">0 222 6447 0 0,'0'0'499'0'0,"24"-2"-154"0"0,52 1 3507 0 0,-55 3-3235 0 0,0-2 0 0 0,0 0 0 0 0,-1-1 0 0 0,1-2-1 0 0,0 0 1 0 0,-1-1 0 0 0,0-1 0 0 0,23-8 0 0 0,17-13 687 0 0,1 3 0 0 0,121-29 0 0 0,-86 30-673 0 0,-20 4-348 0 0,0 3 0 0 0,93-6 0 0 0,-115 18-253 0 0,134-9 167 0 0,263 17 0 0 0,-289-1-139 0 0,-103-4-9 0 0,80 9 0 0 0,-128-7-38 0 0,0 1 0 0 0,0 0 0 0 0,0 1 0 0 0,21 9-1 0 0,-12-4-57 0 0,-18-8-225 0 0,-47-8-3552 0 0,29 6 2325 0 0</inkml:trace>
</inkml:ink>
</file>

<file path=ppt/ink/ink15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3"/>
    </inkml:context>
    <inkml:brush xml:id="br0">
      <inkml:brushProperty name="width" value="0.1" units="cm"/>
      <inkml:brushProperty name="height" value="0.1" units="cm"/>
      <inkml:brushProperty name="color" value="#004F8B"/>
    </inkml:brush>
  </inkml:definitions>
  <inkml:trace contextRef="#ctx0" brushRef="#br0">38 1 6447 0 0,'0'0'5202'0'0,"-8"36"-3128"0"0,1 41-724 0 0,2 89 1 0 0,0 20-192 0 0,-7 73-200 0 0,12-206-684 0 0,3 0 0 0 0,20 101 0 0 0,-22-145-239 0 0,2 0 1 0 0,-1 0-1 0 0,1 0 0 0 0,1 0 0 0 0,-1-1 1 0 0,2 1-1 0 0,-1-1 0 0 0,1 0 0 0 0,7 9 0 0 0,-8-13 24 0 0,-1-1 0 0 0,1 1 0 0 0,0-1 0 0 0,0 0 1 0 0,1 0-1 0 0,-1 0 0 0 0,1 0 0 0 0,-1-1 0 0 0,1 0 0 0 0,0 0 0 0 0,0 0 0 0 0,0 0 0 0 0,0-1 0 0 0,0 0 0 0 0,0 0 0 0 0,0 0 0 0 0,9-1 0 0 0,167-7 1425 0 0,-78 0-926 0 0,625 4 274 0 0,72 21-716 0 0,-336-20 22 0 0,-430 0-124 0 0,1-1 0 0 0,-1-1 0 0 0,0-3 0 0 0,46-13 0 0 0,-79 19 129 0 0,-3-16 1334 0 0</inkml:trace>
</inkml:ink>
</file>

<file path=ppt/ink/ink1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8"/>
    </inkml:context>
    <inkml:brush xml:id="br0">
      <inkml:brushProperty name="width" value="0.1" units="cm"/>
      <inkml:brushProperty name="height" value="0.1" units="cm"/>
      <inkml:brushProperty name="color" value="#004F8B"/>
    </inkml:brush>
  </inkml:definitions>
  <inkml:trace contextRef="#ctx0" brushRef="#br0">66 33 5527 0 0,'4'-32'16904'0'0,"-7"87"-16172"0"0,-20 105 0 0 0,5-52-484 0 0,-6 145-212 0 0,23-219-30 0 0,2 0 0 0 0,1 0 0 0 0,1 0 0 0 0,3-1 0 0 0,12 49 0 0 0,4-46 1795 0 0,20-36-314 0 0,147-19-1399 0 0,93-1-96 0 0,201 44 71 0 0,-464-23-13 0 0,1 2-1 0 0,-1 1 1 0 0,0 0 0 0 0,-1 2 0 0 0,32 12-1 0 0,-49-17 86 0 0,2 0-184 0 0,0 0 1 0 0,0 0-1 0 0,1 0 0 0 0,-1 0 0 0 0,0 0 1 0 0,1-1-1 0 0,-1 0 0 0 0,1 1 1 0 0,-1-1-1 0 0,1 0 0 0 0,-1-1 0 0 0,4 0 1 0 0,2-4-576 0 0,-1-3-15 0 0</inkml:trace>
</inkml:ink>
</file>

<file path=ppt/ink/ink15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4"/>
    </inkml:context>
    <inkml:brush xml:id="br0">
      <inkml:brushProperty name="width" value="0.1" units="cm"/>
      <inkml:brushProperty name="height" value="0.1" units="cm"/>
      <inkml:brushProperty name="color" value="#004F8B"/>
    </inkml:brush>
  </inkml:definitions>
  <inkml:trace contextRef="#ctx0" brushRef="#br0">0 131 3679 0 0,'3'-12'298'0'0,"0"-1"-1"0"0,1 1 1 0 0,0 0-1 0 0,10-21 1 0 0,18-16 9180 0 0,-25 65-8292 0 0,-1 12-620 0 0,-1 0 0 0 0,-2 0 0 0 0,0 0-1 0 0,-3 44 1 0 0,0-23 189 0 0,34 841 2538 0 0,-31-840-3127 0 0,2-1-1 0 0,16 65 0 0 0,-19-109-101 0 0,-1-3-35 0 0,0 1-1 0 0,0-1 0 0 0,0 0 0 0 0,1 1 1 0 0,-1-1-1 0 0,1 0 0 0 0,-1 0 0 0 0,1 0 0 0 0,0 0 1 0 0,-1 0-1 0 0,1 0 0 0 0,0-1 0 0 0,1 1 0 0 0,-1-1 1 0 0,0 1-1 0 0,0-1 0 0 0,1 0 0 0 0,-1 1 0 0 0,0-1 1 0 0,1-1-1 0 0,-1 1 0 0 0,1 0 0 0 0,0-1 0 0 0,-1 1 1 0 0,1-1-1 0 0,-1 0 0 0 0,1 1 0 0 0,0-1 0 0 0,-1-1 1 0 0,1 1-1 0 0,0 0 0 0 0,-1-1 0 0 0,1 1 0 0 0,-1-1 1 0 0,1 0-1 0 0,-1 0 0 0 0,1 0 0 0 0,3-2 0 0 0,14 10-1034 0 0</inkml:trace>
</inkml:ink>
</file>

<file path=ppt/ink/ink15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5"/>
    </inkml:context>
    <inkml:brush xml:id="br0">
      <inkml:brushProperty name="width" value="0.1" units="cm"/>
      <inkml:brushProperty name="height" value="0.1" units="cm"/>
      <inkml:brushProperty name="color" value="#004F8B"/>
    </inkml:brush>
  </inkml:definitions>
  <inkml:trace contextRef="#ctx0" brushRef="#br0">0 60 1839 0 0,'5'-1'10266'0'0,"6"-4"-6287"0"0,22-7-1080 0 0,8 1-2569 0 0,1 1-1 0 0,0 2 1 0 0,0 2-1 0 0,0 2 1 0 0,1 2-1 0 0,-1 1 0 0 0,1 3 1 0 0,-1 1-1 0 0,61 13 1 0 0,-97-14-198 0 0,-1-1-964 0 0</inkml:trace>
</inkml:ink>
</file>

<file path=ppt/ink/ink15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6"/>
    </inkml:context>
    <inkml:brush xml:id="br0">
      <inkml:brushProperty name="width" value="0.1" units="cm"/>
      <inkml:brushProperty name="height" value="0.1" units="cm"/>
      <inkml:brushProperty name="color" value="#004F8B"/>
    </inkml:brush>
  </inkml:definitions>
  <inkml:trace contextRef="#ctx0" brushRef="#br0">1 60 6447 0 0,'15'16'8055'0'0,"41"-44"-3855"0"0,-48 22-3755 0 0,0 1-1 0 0,1 0 1 0 0,0 1-1 0 0,0 0 1 0 0,0 0-1 0 0,17-3 1 0 0,-2 2-254 0 0,0 2 0 0 0,1 0 1 0 0,-1 2-1 0 0,1 0 0 0 0,0 2 1 0 0,-1 1-1 0 0,1 0 0 0 0,-1 2 1 0 0,0 1-1 0 0,0 1 0 0 0,26 11 1 0 0,-38-13-1028 0 0,-1-2-47 0 0</inkml:trace>
</inkml:ink>
</file>

<file path=ppt/ink/ink15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7"/>
    </inkml:context>
    <inkml:brush xml:id="br0">
      <inkml:brushProperty name="width" value="0.1" units="cm"/>
      <inkml:brushProperty name="height" value="0.1" units="cm"/>
      <inkml:brushProperty name="color" value="#004F8B"/>
    </inkml:brush>
  </inkml:definitions>
  <inkml:trace contextRef="#ctx0" brushRef="#br0">500 222 10855 0 0,'0'-1'980'0'0,"2"-6"-488"0"0,-1 0-1 0 0,0 0 1 0 0,0-1 0 0 0,-1 1-1 0 0,0 0 1 0 0,0 0-1 0 0,0-1 1 0 0,-1 1-1 0 0,0 0 1 0 0,-1 0 0 0 0,0 0-1 0 0,0 0 1 0 0,0 0-1 0 0,-1 1 1 0 0,0-1-1 0 0,0 1 1 0 0,-1-1 0 0 0,-4-5-1 0 0,3 5-421 0 0,-1 0 0 0 0,0 1-1 0 0,0-1 1 0 0,0 2 0 0 0,-1-1 0 0 0,0 1-1 0 0,0 0 1 0 0,0 0 0 0 0,-1 1 0 0 0,1 0 0 0 0,-1 0-1 0 0,0 0 1 0 0,0 1 0 0 0,-1 1 0 0 0,1 0-1 0 0,0 0 1 0 0,-1 0 0 0 0,0 1 0 0 0,1 0-1 0 0,-1 1 1 0 0,0 0 0 0 0,1 0 0 0 0,-1 1-1 0 0,-14 3 1 0 0,10-2 22 0 0,0 0 1 0 0,1 1-1 0 0,-1 1 0 0 0,1 0 0 0 0,0 0 1 0 0,0 1-1 0 0,1 1 0 0 0,-1 0 0 0 0,1 1 0 0 0,0 0 1 0 0,1 0-1 0 0,0 1 0 0 0,0 1 0 0 0,1 0 1 0 0,0 0-1 0 0,-9 12 0 0 0,7-4-92 0 0,1 1 0 0 0,1 0 0 0 0,0 0 0 0 0,1 1 0 0 0,-7 29 0 0 0,13-42 0 0 0,0-1 0 0 0,1 1 0 0 0,-1 0 0 0 0,1 0 0 0 0,1 0 0 0 0,-1-1 0 0 0,1 1 0 0 0,0 0 0 0 0,0 0 0 0 0,1 0 0 0 0,0 0 0 0 0,0 0 0 0 0,0 0 0 0 0,1-1 0 0 0,0 1 0 0 0,0-1 0 0 0,0 1 0 0 0,1-1 0 0 0,-1 0 0 0 0,1 1 0 0 0,1-1 0 0 0,-1-1 0 0 0,5 6 0 0 0,-2-6 2 0 0,0 0 1 0 0,0 0-1 0 0,0 0 0 0 0,1-1 0 0 0,-1 0 0 0 0,1-1 0 0 0,0 1 1 0 0,-1-1-1 0 0,1 0 0 0 0,0-1 0 0 0,15 2 0 0 0,9-1 18 0 0,46-3 0 0 0,-35 0-14 0 0,-20 1 5 0 0,82-4 162 0 0,-96 4-160 0 0,0-1 1 0 0,-1-1-1 0 0,1 1 0 0 0,-1-1 1 0 0,0-1-1 0 0,0 1 0 0 0,1-1 1 0 0,-2-1-1 0 0,1 1 0 0 0,11-8 1 0 0,-17 10-7 0 0,0-1 0 0 0,0 1 0 0 0,0-1 0 0 0,0 0 0 0 0,0 1 0 0 0,0-1 1 0 0,0 0-1 0 0,0 0 0 0 0,0 1 0 0 0,-1-1 0 0 0,1 0 0 0 0,-1 0 0 0 0,0 0 0 0 0,1 0 0 0 0,-1 0 1 0 0,0 1-1 0 0,0-1 0 0 0,0-3 0 0 0,-7-41 39 0 0,3 25-27 0 0,-1-30 43 0 0,3 20 150 0 0,-11-56-1 0 0,8 112-194 0 0,2 2 0 0 0,0-1 0 0 0,3 36-1 0 0,-1-15-22 0 0,4 36-23 0 0,3 1 0 0 0,3-1-1 0 0,23 89 1 0 0,-27-153 29 0 0,2 22 75 0 0,6-3 139 0 0,-12-36-404 0 0,0 0 1 0 0,0 0-1 0 0,-1-1 1 0 0,1 1 0 0 0,0-1-1 0 0,1 1 1 0 0,-1 0 0 0 0,0-1-1 0 0,0 0 1 0 0,1 1 0 0 0,-1-1-1 0 0,0 0 1 0 0,1 0 0 0 0,-1 0-1 0 0,1 0 1 0 0,0 0 0 0 0,3 2-1 0 0</inkml:trace>
</inkml:ink>
</file>

<file path=ppt/ink/ink15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8"/>
    </inkml:context>
    <inkml:brush xml:id="br0">
      <inkml:brushProperty name="width" value="0.1" units="cm"/>
      <inkml:brushProperty name="height" value="0.1" units="cm"/>
      <inkml:brushProperty name="color" value="#004F8B"/>
    </inkml:brush>
  </inkml:definitions>
  <inkml:trace contextRef="#ctx0" brushRef="#br0">15 48 7831 0 0,'-15'3'8408'0'0,"28"4"-6100"0"0,13 6-2294 0 0,-4-7 497 0 0,-1 0 0 0 0,1-2 0 0 0,0-1 0 0 0,0 0 0 0 0,0-2 0 0 0,0 0 1 0 0,1-2-1 0 0,29-4 0 0 0,22-7 384 0 0,82-25 1 0 0,-78 17-797 0 0,-12 1 42 0 0,-64 19-6 0 0,-7 11-71 0 0,1-1-64 0 0,-24 53 18 0 0,-2-1 0 0 0,-3-1 0 0 0,-50 69 0 0 0,62-100-6 0 0,2 1-1 0 0,1 0 1 0 0,2 2 0 0 0,1-1-1 0 0,-15 49 1 0 0,24-61-13 0 0,1 0 1 0 0,0 0-1 0 0,2 0 1 0 0,0 1-1 0 0,1 0 1 0 0,2 0-1 0 0,0-1 1 0 0,1 1-1 0 0,1 0 1 0 0,8 36-1 0 0,15-6 1 0 0,-5-26-214 0 0,-4-12-3956 0 0</inkml:trace>
</inkml:ink>
</file>

<file path=ppt/ink/ink15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09"/>
    </inkml:context>
    <inkml:brush xml:id="br0">
      <inkml:brushProperty name="width" value="0.1" units="cm"/>
      <inkml:brushProperty name="height" value="0.1" units="cm"/>
      <inkml:brushProperty name="color" value="#004F8B"/>
    </inkml:brush>
  </inkml:definitions>
  <inkml:trace contextRef="#ctx0" brushRef="#br0">0 85 5063 0 0,'3'-9'11411'0'0,"7"-11"-8874"0"0,-3 15-2172 0 0,1 0-1 0 0,0 1 0 0 0,-1 0 1 0 0,1 1-1 0 0,0 0 1 0 0,1 0-1 0 0,-1 0 0 0 0,1 1 1 0 0,10-1-1 0 0,83-5 1125 0 0,-72 6-1291 0 0,22-1 185 0 0,181-4 278 0 0,-220 8-667 0 0,0 0 1 0 0,0 1-1 0 0,1 0 1 0 0,12 5-1 0 0,4 4-7267 0 0</inkml:trace>
</inkml:ink>
</file>

<file path=ppt/ink/ink15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10"/>
    </inkml:context>
    <inkml:brush xml:id="br0">
      <inkml:brushProperty name="width" value="0.1" units="cm"/>
      <inkml:brushProperty name="height" value="0.1" units="cm"/>
      <inkml:brushProperty name="color" value="#004F8B"/>
    </inkml:brush>
  </inkml:definitions>
  <inkml:trace contextRef="#ctx0" brushRef="#br0">269 52 3223 0 0,'-100'-4'2876'0'0,"0"1"5016"0"0,95 3-7175 0 0,-1-1-1 0 0,1 1 0 0 0,-1-1 0 0 0,1 0 1 0 0,-1 0-1 0 0,1-1 0 0 0,-8-3 0 0 0,-5-1 1198 0 0,46 15-1218 0 0,33 0-411 0 0,1-3 0 0 0,-1-3 0 0 0,1-2 0 0 0,64-8 0 0 0,26 2-83 0 0,110-2-67 0 0,128 2 35 0 0,119 2-97 0 0,-422 2-58 0 0,111-9 201 0 0,61 1 109 0 0,-250 10-316 0 0,21-4 57 0 0,-55-3-2 0 0,-139 37-2449 0 0,148-26 442 0 0</inkml:trace>
</inkml:ink>
</file>

<file path=ppt/ink/ink15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11"/>
    </inkml:context>
    <inkml:brush xml:id="br0">
      <inkml:brushProperty name="width" value="0.1" units="cm"/>
      <inkml:brushProperty name="height" value="0.1" units="cm"/>
      <inkml:brushProperty name="color" value="#004F8B"/>
    </inkml:brush>
  </inkml:definitions>
  <inkml:trace contextRef="#ctx0" brushRef="#br0">54 21 6447 0 0,'0'0'499'0'0,"-1"-1"-328"0"0,-11-17 7013 0 0,12 18-6841 0 0,-1 0 0 0 0,0-1-1 0 0,0 1 1 0 0,-1-1 0 0 0,1 2-171 0 0,0-1 0 0 0,0 1 0 0 0,0-1 0 0 0,1 1 0 0 0,-1-1 0 0 0,0 1 0 0 0,1-1 0 0 0,-1 1 0 0 0,0-1 0 0 0,1 1 0 0 0,-1 0 0 0 0,1 0 0 0 0,-1-1 0 0 0,1 1 0 0 0,-1 0 0 0 0,1 0 0 0 0,0-1 0 0 0,-1 1 0 0 0,1 1 0 0 0,-11 44 1284 0 0,-1 168-159 0 0,28 402 1 0 0,33-214-1066 0 0,1 11 69 0 0,-47-359-191 0 0,-3-33-76 0 0,1-1 0 0 0,7 39 0 0 0,-8-58-10 0 0,1 0-1 0 0,-1 0 1 0 0,1-1 0 0 0,0 1-1 0 0,0 0 1 0 0,-1-1-1 0 0,1 1 1 0 0,0 0 0 0 0,0-1-1 0 0,0 1 1 0 0,0-1-1 0 0,0 1 1 0 0,-1-1 0 0 0,1 0-1 0 0,0 1 1 0 0,0-1-1 0 0,0 0 1 0 0,0 0 0 0 0,0 0-1 0 0,0 1 1 0 0,0-1-1 0 0,0 0 1 0 0,0 0 0 0 0,0-1-1 0 0,0 1 1 0 0,0 0-1 0 0,0 0 1 0 0,2-1 0 0 0,35-6 298 0 0,-32 6-294 0 0,108-33 193 0 0,-78 21-215 0 0,68-14 0 0 0,191-6-6 0 0,-144 19 0 0 0,232-5 48 0 0,-191 14-32 0 0,18 1-18 0 0,123-7 15 0 0,-201 3 45 0 0,-80 7 63 0 0,-1-2 0 0 0,1-3-1 0 0,87-21 1 0 0,-138 27-155 0 0,-1 0 23 0 0,0 0 1 0 0,0 0-1 0 0,1 0 1 0 0,-1 0-1 0 0,0 0 0 0 0,0 0 1 0 0,0 0-1 0 0,1 0 1 0 0,-1 0-1 0 0,0 0 1 0 0,0 0-1 0 0,1 0 1 0 0,-1 0-1 0 0,0 0 0 0 0,0 0 1 0 0,0 0-1 0 0,1 0 1 0 0,-1 0-1 0 0,0 0 1 0 0,0-1-1 0 0,0 1 1 0 0,1 0-1 0 0,-1 0 1 0 0,0 0-1 0 0,0 0 0 0 0,0 0 1 0 0,0 0-1 0 0,0-1 1 0 0,1 1-1 0 0,-1 0 1 0 0,0 0-1 0 0,0 0 1 0 0,0-1-1 0 0,0 1 1 0 0,0 0-1 0 0,0 0 0 0 0,0 0 1 0 0,1-1-1 0 0,-1 1 1 0 0,0 0-1 0 0,0 0 1 0 0,0 0-1 0 0,0-1 1 0 0,0 1-1 0 0,0 0 1 0 0,0 0-1 0 0,0 0 0 0 0,0-1 1 0 0,0 1-1 0 0,0 0 1 0 0,-1 0-1 0 0,1-1 1 0 0,0 1-1 0 0,0 0 1 0 0,0 0-1 0 0,0 0 1 0 0,0 0-1 0 0,0-1 0 0 0,0 1 1 0 0,0 0-1 0 0,-1 0 1 0 0,1 0-1 0 0,0 0 1 0 0,0-1-1 0 0,6 2-1253 0 0</inkml:trace>
</inkml:ink>
</file>

<file path=ppt/ink/ink15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46:40.012"/>
    </inkml:context>
    <inkml:brush xml:id="br0">
      <inkml:brushProperty name="width" value="0.1" units="cm"/>
      <inkml:brushProperty name="height" value="0.1" units="cm"/>
      <inkml:brushProperty name="color" value="#004F8B"/>
    </inkml:brush>
  </inkml:definitions>
  <inkml:trace contextRef="#ctx0" brushRef="#br0">45 72 10335 0 0,'5'-14'1120'0'0,"-4"11"-637"0"0,-1 0 0 0 0,1 0 0 0 0,-1 0 0 0 0,0 0 0 0 0,0 0-1 0 0,0-1 1 0 0,0 1 0 0 0,0 0 0 0 0,-1 0 0 0 0,1 0 0 0 0,-1 0-1 0 0,0 0 1 0 0,0 0 0 0 0,0 0 0 0 0,-3-4 0 0 0,2 3 406 0 0,-6 28 432 0 0,1 15-873 0 0,2 0 0 0 0,1 0 0 0 0,4 76 0 0 0,0-30-299 0 0,-8 173-62 0 0,0 240 221 0 0,12-369-216 0 0,39 235 0 0 0,-44-359-94 0 0,10 19 15 0 0,-7-23 41 0 0,0 1 1 0 0,0-1-1 0 0,0 0 1 0 0,1 1-1 0 0,-1-1 1 0 0,1 0-1 0 0,-1 0 1 0 0,0-1-1 0 0,1 1 1 0 0,3 0-1 0 0,13 6-196 0 0,-12-3-142 0 0</inkml:trace>
</inkml:ink>
</file>

<file path=ppt/ink/ink15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88"/>
    </inkml:context>
    <inkml:brush xml:id="br0">
      <inkml:brushProperty name="width" value="0.1" units="cm"/>
      <inkml:brushProperty name="height" value="0.1" units="cm"/>
      <inkml:brushProperty name="color" value="#008C3A"/>
    </inkml:brush>
  </inkml:definitions>
  <inkml:trace contextRef="#ctx0" brushRef="#br0">315 114 5063 0 0,'0'0'1608'0'0,"-6"-32"12190"0"0,-12 32-13645 0 0,1 0 1 0 0,0 2-1 0 0,0 0 1 0 0,0 1 0 0 0,0 1-1 0 0,0 1 1 0 0,0 0 0 0 0,-23 11-1 0 0,-26 7-16 0 0,62-22-119 0 0,1 0-1 0 0,-1 0 0 0 0,0 0 1 0 0,1 0-1 0 0,0 1 0 0 0,-1 0 0 0 0,1 0 1 0 0,0 0-1 0 0,0 0 0 0 0,0 0 0 0 0,0 1 1 0 0,0-1-1 0 0,0 1 0 0 0,1 0 0 0 0,-1-1 1 0 0,1 1-1 0 0,0 1 0 0 0,0-1 0 0 0,0 0 1 0 0,0 0-1 0 0,-2 7 0 0 0,4-8-18 0 0,-1 0-1 0 0,1 0 0 0 0,0 0 1 0 0,0 0-1 0 0,0 0 1 0 0,0 0-1 0 0,0 0 0 0 0,1 0 1 0 0,-1 0-1 0 0,1 0 1 0 0,-1 0-1 0 0,1 0 0 0 0,0 0 1 0 0,0-1-1 0 0,0 1 1 0 0,0 0-1 0 0,2 3 0 0 0,0-2-1 0 0,0 1 0 0 0,1 0-1 0 0,0-1 1 0 0,0 0 0 0 0,0 0 0 0 0,0 0-1 0 0,0 0 1 0 0,0-1 0 0 0,1 0-1 0 0,4 2 1 0 0,96 31 20 0 0,-74-26 100 0 0,53 21 0 0 0,-69-24-65 0 0,0-1 1 0 0,1-1 0 0 0,16 3-1 0 0,-22-6-10 0 0,0 1 1 0 0,0 0-1 0 0,0 1 0 0 0,0 0 0 0 0,0 1 0 0 0,-1 0 0 0 0,1 0 0 0 0,-1 1 1 0 0,14 9-1 0 0,-22-12-23 0 0,1 0 0 0 0,0 0 0 0 0,-1 0-1 0 0,1 1 1 0 0,-1-1 0 0 0,0 0 0 0 0,1 1 0 0 0,-1-1 0 0 0,-1 1 0 0 0,1-1 0 0 0,0 1 0 0 0,0 0 0 0 0,-1-1 0 0 0,0 1 0 0 0,1-1-1 0 0,-1 1 1 0 0,0 0 0 0 0,0 0 0 0 0,-1-1 0 0 0,1 1 0 0 0,0 0 0 0 0,-1-1 0 0 0,0 1 0 0 0,1-1 0 0 0,-1 1 0 0 0,0-1 0 0 0,-1 1-1 0 0,1-1 1 0 0,0 0 0 0 0,-2 3 0 0 0,-7 11 78 0 0,0-1 0 0 0,-1 0 0 0 0,-17 19 0 0 0,13-16-90 0 0,-11 16 42 0 0,16-19-14 0 0,0-2 1 0 0,-1 1-1 0 0,-1-1 1 0 0,0-1-1 0 0,0 0 0 0 0,-1 0 1 0 0,-23 14-1 0 0,34-25-33 0 0,1 0-1 0 0,0-1 1 0 0,0 0-1 0 0,0 1 1 0 0,0-1-1 0 0,0 1 1 0 0,-1-1-1 0 0,1 0 1 0 0,0 0-1 0 0,0 0 1 0 0,0 0-1 0 0,-1 0 1 0 0,1 0-1 0 0,0 0 1 0 0,0 0-1 0 0,-1-1 1 0 0,1 1-1 0 0,0 0 1 0 0,0-1 0 0 0,0 1-1 0 0,0-1 1 0 0,0 1-1 0 0,0-1 1 0 0,-1 1-1 0 0,0-2 1 0 0,-2-1 6 0 0,1 0-1 0 0,0 0 1 0 0,1 0 0 0 0,-1-1 0 0 0,1 1 0 0 0,-1 0 0 0 0,-3-8 0 0 0,1-1 9 0 0,-1-1 0 0 0,2 1 0 0 0,0-1 0 0 0,-3-15 0 0 0,6 22-19 0 0,0 0 1 0 0,1 0-1 0 0,0 0 0 0 0,0 0 0 0 0,0 0 1 0 0,1 0-1 0 0,0 0 0 0 0,0 0 0 0 0,1 0 1 0 0,0 0-1 0 0,0 1 0 0 0,0-1 1 0 0,0 0-1 0 0,6-7 0 0 0,3-4-12 0 0,1 0 1 0 0,1 0-1 0 0,15-13 0 0 0,-17 19 6 0 0,0-1 0 0 0,-1 1-1 0 0,-1-1 1 0 0,0-1 0 0 0,0 0 0 0 0,12-27-1 0 0,-11 5 2 0 0,-2-1-1 0 0,-1 0 1 0 0,-1 0-1 0 0,-3 0 0 0 0,0-1 1 0 0,-4-38-1 0 0,1 74 8 0 0,0-2 1 0 0,0 0 0 0 0,0 1 0 0 0,0-1 0 0 0,0 1 0 0 0,-1-1-1 0 0,0 0 1 0 0,1 1 0 0 0,-1-1 0 0 0,0 1 0 0 0,0 0 0 0 0,-2-4 0 0 0,0 2 41 0 0,-2 2-31 0 0,-1 1-24 0 0,5 0-102 0 0,-1 5-1306 0 0,1 27-7150 0 0</inkml:trace>
</inkml:ink>
</file>

<file path=ppt/ink/ink1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09"/>
    </inkml:context>
    <inkml:brush xml:id="br0">
      <inkml:brushProperty name="width" value="0.1" units="cm"/>
      <inkml:brushProperty name="height" value="0.1" units="cm"/>
      <inkml:brushProperty name="color" value="#004F8B"/>
    </inkml:brush>
  </inkml:definitions>
  <inkml:trace contextRef="#ctx0" brushRef="#br0">0 63 7711 0 0,'0'0'704'0'0,"23"-21"2802"0"0,-21 20-3320 0 0,1 1 0 0 0,-1 0 0 0 0,0 0 0 0 0,1 0 0 0 0,-1 0 1 0 0,1 0-1 0 0,-1 0 0 0 0,0 1 0 0 0,1-1 0 0 0,-1 1 0 0 0,0 0 0 0 0,1-1 1 0 0,-1 1-1 0 0,3 2 0 0 0,-2-2 27 0 0,-1 1 1 0 0,1-1-1 0 0,0 0 0 0 0,-1 0 1 0 0,1-1-1 0 0,0 1 1 0 0,0-1-1 0 0,-1 1 0 0 0,1-1 1 0 0,0 0-1 0 0,0 0 1 0 0,0 0-1 0 0,0 0 0 0 0,-1 0 1 0 0,5-2-1 0 0,16-5 615 0 0,-1 2 0 0 0,1 0 0 0 0,0 1 0 0 0,0 1-1 0 0,35 0 1 0 0,119 13 340 0 0,-116-4-879 0 0,85-4-1 0 0,-38-10-178 0 0,113-3 15 0 0,-243-8 293 0 0,12 12-140 0 0,20 17-153 0 0,18 18-112 0 0,-28-27-7 0 0,1 0-1 0 0,-1 0 1 0 0,0 0-1 0 0,0 0 1 0 0,0 0-1 0 0,0 0 1 0 0,0 0-1 0 0,0 0 1 0 0,0 0-1 0 0,0 0 1 0 0,0 0-1 0 0,-1-1 0 0 0,1 1 1 0 0,0 0-1 0 0,0 0 1 0 0,-1 0-1 0 0,1 0 1 0 0,-1 0-1 0 0,1 0 1 0 0,-1-1-1 0 0,1 1 1 0 0,-1 0-1 0 0,1 0 1 0 0,-1-1-1 0 0,0 1 0 0 0,0 0 1 0 0,1-1-1 0 0,-1 1 1 0 0,0-1-1 0 0,0 1 1 0 0,0-1-1 0 0,0 1 1 0 0,-4 4 36 0 0,-3 13-24 0 0,1 2 0 0 0,0-1-1 0 0,2 1 1 0 0,0-1 0 0 0,2 1 0 0 0,-3 31-1 0 0,3 126 102 0 0,3-164-118 0 0,1 42-1 0 0,12 76 0 0 0,-12-119 8 0 0,-1 0 0 0 0,0 0 0 0 0,0 0 0 0 0,-5 23-1 0 0,0 26 18 0 0,-2 17 38 0 0,4-63-41 0 0,1 0 0 0 0,1 0 0 0 0,0 1 0 0 0,3 21 0 0 0,-2-37-4 0 0,0 1-1 0 0,0-1 0 0 0,0 0 1 0 0,0 0-1 0 0,0 1 0 0 0,0-1 1 0 0,0 0-1 0 0,0 1 0 0 0,0-1 1 0 0,0 0-1 0 0,0 1 1 0 0,0-1-1 0 0,0 0 0 0 0,1 0 1 0 0,-1 1-1 0 0,0-1 0 0 0,0 0 1 0 0,0 0-1 0 0,1 1 0 0 0,-1-1 1 0 0,0 0-1 0 0,0 0 0 0 0,1 0 1 0 0,-1 1-1 0 0,0-1 0 0 0,0 0 1 0 0,1 0-1 0 0,-1 0 0 0 0,0 0 1 0 0,1 0-1 0 0,-1 1 0 0 0,0-1 1 0 0,1 0-1 0 0,-1 0 0 0 0,0 0 1 0 0,0 0-1 0 0,1 0 0 0 0,-1 0 1 0 0,1 0-1 0 0,14-8 269 0 0,9-17-3103 0 0,-19 15 1273 0 0</inkml:trace>
</inkml:ink>
</file>

<file path=ppt/ink/ink15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89"/>
    </inkml:context>
    <inkml:brush xml:id="br0">
      <inkml:brushProperty name="width" value="0.1" units="cm"/>
      <inkml:brushProperty name="height" value="0.1" units="cm"/>
      <inkml:brushProperty name="color" value="#008C3A"/>
    </inkml:brush>
  </inkml:definitions>
  <inkml:trace contextRef="#ctx0" brushRef="#br0">11 183 2759 0 0,'0'0'9910'0'0,"-10"-42"-4885"0"0,10 37-4847 0 0,0 0 0 0 0,0 0 0 0 0,1 0 0 0 0,0 0 0 0 0,0 0 0 0 0,0 0 0 0 0,1 1 0 0 0,-1-1 0 0 0,1 0 0 0 0,0 1 0 0 0,0-1 0 0 0,1 1 1 0 0,0 0-1 0 0,0 0 0 0 0,0 0 0 0 0,0 0 0 0 0,4-4 0 0 0,-1 3-67 0 0,0 0 0 0 0,1 0 1 0 0,0 0-1 0 0,0 1 0 0 0,1 0 1 0 0,-1 1-1 0 0,1-1 0 0 0,-1 2 1 0 0,15-5-1 0 0,-5 4 13 0 0,0 0 0 0 0,1 0 0 0 0,-1 2 1 0 0,1 0-1 0 0,-1 1 0 0 0,1 1 0 0 0,0 1 0 0 0,-1 0 1 0 0,24 7-1 0 0,-39-9-116 0 0,0 1 0 0 0,0 0 1 0 0,0 0-1 0 0,0 0 0 0 0,0 0 0 0 0,0 0 1 0 0,0 0-1 0 0,0 1 0 0 0,0-1 0 0 0,0 1 0 0 0,-1-1 1 0 0,1 1-1 0 0,-1 0 0 0 0,1-1 0 0 0,-1 1 1 0 0,0 0-1 0 0,1 0 0 0 0,-1 0 0 0 0,0 0 1 0 0,0 0-1 0 0,0 3 0 0 0,1 1 30 0 0,-1-1 1 0 0,0 1-1 0 0,-1-1 0 0 0,1 1 0 0 0,-1-1 1 0 0,0 1-1 0 0,-1-1 0 0 0,-1 10 0 0 0,-1 1 43 0 0,-1 0 0 0 0,-1 0-1 0 0,0-1 1 0 0,-2 0 0 0 0,-8 18-1 0 0,1-13-45 0 0,0 0 0 0 0,-2 0 0 0 0,0-2 0 0 0,0 0 0 0 0,-2-1 0 0 0,-30 24 0 0 0,47-41-34 0 0,0 1-1 0 0,0-1 0 0 0,0 1 1 0 0,0-1-1 0 0,0 1 0 0 0,0 0 0 0 0,0-1 1 0 0,1 1-1 0 0,-1 0 0 0 0,0-1 1 0 0,1 1-1 0 0,-1 0 0 0 0,0 0 0 0 0,1 0 1 0 0,-1 0-1 0 0,1 0 0 0 0,0 0 1 0 0,-1 0-1 0 0,1 0 0 0 0,-1 0 0 0 0,1 0 1 0 0,0 0-1 0 0,0 0 0 0 0,0 0 1 0 0,0 0-1 0 0,0 0 0 0 0,0 0 0 0 0,0 0 1 0 0,0 0-1 0 0,0 0 0 0 0,0 0 1 0 0,0 0-1 0 0,1 0 0 0 0,-1 0 0 0 0,0 0 1 0 0,1 0-1 0 0,-1 0 0 0 0,1 0 1 0 0,-1 0-1 0 0,1-1 0 0 0,-1 1 0 0 0,1 0 1 0 0,0 0-1 0 0,-1 0 0 0 0,1-1 1 0 0,0 1-1 0 0,0 0 0 0 0,0-1 0 0 0,-1 1 1 0 0,1 0-1 0 0,0-1 0 0 0,0 0 1 0 0,0 1-1 0 0,0-1 0 0 0,0 1 0 0 0,2-1 1 0 0,8 5-11 0 0,0-1 0 0 0,0-1 0 0 0,21 4 0 0 0,-23-5-29 0 0,46 9 22 0 0,-39-9 18 0 0,0 1-1 0 0,0 0 0 0 0,-1 1 0 0 0,1 1 1 0 0,-1 1-1 0 0,17 8 0 0 0,-26-9 0 0 0,1 1 0 0 0,-1 0 0 0 0,-4-1 3 0 0,0-1 0 0 0,-1 0 0 0 0,1 0 0 0 0,-1 1 0 0 0,0-1 0 0 0,0 0 0 0 0,0 1 0 0 0,0 0 0 0 0,-1-1 0 0 0,0 1 0 0 0,0-1 0 0 0,0 1 0 0 0,-1-1 0 0 0,1 1 0 0 0,-1-1 0 0 0,0 1-1 0 0,-3 7 1 0 0,1-2 44 0 0,0 1-1 0 0,0-1 1 0 0,-1 0-1 0 0,-1 0 1 0 0,0 0-1 0 0,0-1 1 0 0,-1 1-1 0 0,0-1 0 0 0,-1-1 1 0 0,1 1-1 0 0,-2-1 1 0 0,1 0-1 0 0,-1-1 1 0 0,0 0-1 0 0,-1 0 0 0 0,0 0 1 0 0,0-1-1 0 0,0-1 1 0 0,-1 0-1 0 0,0 0 1 0 0,0-1-1 0 0,0 0 0 0 0,0 0 1 0 0,-1-1-1 0 0,1-1 1 0 0,-1 0-1 0 0,0 0 1 0 0,-19 0-1 0 0,-124-6 275 0 0,153-8-2181 0 0,3 5-17 0 0</inkml:trace>
</inkml:ink>
</file>

<file path=ppt/ink/ink15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0"/>
    </inkml:context>
    <inkml:brush xml:id="br0">
      <inkml:brushProperty name="width" value="0.1" units="cm"/>
      <inkml:brushProperty name="height" value="0.1" units="cm"/>
      <inkml:brushProperty name="color" value="#008C3A"/>
    </inkml:brush>
  </inkml:definitions>
  <inkml:trace contextRef="#ctx0" brushRef="#br0">0 127 4143 0 0,'0'0'10042'0'0,"15"-32"-6093"0"0,-11 28-3653 0 0,0-1 1 0 0,1 1-1 0 0,0-1 1 0 0,0 1-1 0 0,0 1 1 0 0,1-1-1 0 0,-1 1 1 0 0,1 0-1 0 0,0 0 1 0 0,0 1-1 0 0,0-1 0 0 0,9-1 1 0 0,81-14 1278 0 0,-73 15-1371 0 0,27-4-40 0 0,-3-1-487 0 0,0 2-1 0 0,1 2 0 0 0,54 3 0 0 0,-90 3-4843 0 0</inkml:trace>
</inkml:ink>
</file>

<file path=ppt/ink/ink15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1"/>
    </inkml:context>
    <inkml:brush xml:id="br0">
      <inkml:brushProperty name="width" value="0.1" units="cm"/>
      <inkml:brushProperty name="height" value="0.1" units="cm"/>
      <inkml:brushProperty name="color" value="#008C3A"/>
    </inkml:brush>
  </inkml:definitions>
  <inkml:trace contextRef="#ctx0" brushRef="#br0">101 0 7367 0 0,'-1'1'211'0'0,"-1"-1"0"0"0,1 1 0 0 0,-1 0-1 0 0,1 0 1 0 0,-1 0 0 0 0,1 0-1 0 0,-1 0 1 0 0,1 0 0 0 0,0 0 0 0 0,0 0-1 0 0,0 0 1 0 0,-1 1 0 0 0,1-1-1 0 0,0 1 1 0 0,1-1 0 0 0,-1 0 0 0 0,0 1-1 0 0,0 1 1 0 0,-16 32 3620 0 0,16-33-3819 0 0,-12 34 614 0 0,2 0-1 0 0,1 1 1 0 0,1 1-1 0 0,3 0 1 0 0,0 0-1 0 0,3 0 1 0 0,1 0-1 0 0,2 1 1 0 0,2-1 0 0 0,9 57-1 0 0,-10-91-597 0 0,0 0 0 0 0,0 0 0 0 0,0 0 1 0 0,0-1-1 0 0,1 1 0 0 0,-1 0 0 0 0,1-1 0 0 0,0 1 0 0 0,0-1 0 0 0,1 1 0 0 0,-1-1 0 0 0,4 4 0 0 0,-5-6-135 0 0,1 0-1 0 0,-1 0 1 0 0,1 0-1 0 0,0 0 0 0 0,-1 0 1 0 0,1 0-1 0 0,0 0 1 0 0,0-1-1 0 0,-1 1 0 0 0,1-1 1 0 0,0 1-1 0 0,0-1 0 0 0,0 0 1 0 0,0 1-1 0 0,-1-1 1 0 0,1 0-1 0 0,0 0 0 0 0,0-1 1 0 0,0 1-1 0 0,0 0 1 0 0,0-1-1 0 0,-1 1 0 0 0,1-1 1 0 0,0 1-1 0 0,0-1 0 0 0,-1 0 1 0 0,4-1-1 0 0</inkml:trace>
</inkml:ink>
</file>

<file path=ppt/ink/ink15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2"/>
    </inkml:context>
    <inkml:brush xml:id="br0">
      <inkml:brushProperty name="width" value="0.1" units="cm"/>
      <inkml:brushProperty name="height" value="0.1" units="cm"/>
      <inkml:brushProperty name="color" value="#008C3A"/>
    </inkml:brush>
  </inkml:definitions>
  <inkml:trace contextRef="#ctx0" brushRef="#br0">17 1 6911 0 0,'-7'36'744'0'0,"-2"56"8288"0"0,9-90-8929 0 0,-1-1 1 0 0,1 0-1 0 0,0 1 0 0 0,0-1 0 0 0,0 1 1 0 0,0-1-1 0 0,0 0 0 0 0,1 1 0 0 0,-1-1 1 0 0,0 0-1 0 0,1 1 0 0 0,-1-1 0 0 0,1 0 1 0 0,-1 1-1 0 0,1-1 0 0 0,-1 0 0 0 0,1 0 0 0 0,0 0 1 0 0,0 0-1 0 0,0 0 0 0 0,0 1 0 0 0,-1-2 1 0 0,1 1-1 0 0,1 0 0 0 0,-1 0 0 0 0,2 1 1 0 0,0-1-11 0 0,0 0 1 0 0,-1 0 0 0 0,1 0 0 0 0,0 0 0 0 0,0-1 0 0 0,1 0-1 0 0,-1 1 1 0 0,0-1 0 0 0,0 0 0 0 0,0 0 0 0 0,4-2 0 0 0,9-1 85 0 0,-1 0 1 0 0,0-1 0 0 0,21-10-1 0 0,26-19 291 0 0,-59 32-437 0 0,-1 0-1 0 0,0 0 1 0 0,0 0-1 0 0,0-1 0 0 0,0 1 1 0 0,0-1-1 0 0,-1 1 0 0 0,1-1 1 0 0,0 0-1 0 0,-1 0 1 0 0,1 0-1 0 0,-1 0 0 0 0,0 0 1 0 0,1 0-1 0 0,-1 0 0 0 0,0 0 1 0 0,0 0-1 0 0,-1 0 1 0 0,1-1-1 0 0,0 1 0 0 0,-1 0 1 0 0,1-1-1 0 0,-1 1 0 0 0,0-1 1 0 0,0-3-1 0 0,-1 3 7 0 0,0 1 1 0 0,-1-1-1 0 0,1 0 0 0 0,-1 1 0 0 0,1 0 0 0 0,-1-1 1 0 0,0 1-1 0 0,0 0 0 0 0,0 0 0 0 0,-1 0 0 0 0,1 0 1 0 0,0 0-1 0 0,-1 0 0 0 0,1 1 0 0 0,-1-1 0 0 0,0 1 1 0 0,1 0-1 0 0,-1 0 0 0 0,0 0 0 0 0,0 0 0 0 0,0 0 1 0 0,0 1-1 0 0,0-1 0 0 0,0 1 0 0 0,0 0 0 0 0,1 0 1 0 0,-7 0-1 0 0,2 0-66 0 0,1 0 0 0 0,-1 1 0 0 0,1 0 1 0 0,-1 0-1 0 0,1 0 0 0 0,0 1 0 0 0,-1 0 0 0 0,1 0 1 0 0,0 1-1 0 0,0-1 0 0 0,-8 6 0 0 0</inkml:trace>
</inkml:ink>
</file>

<file path=ppt/ink/ink15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3"/>
    </inkml:context>
    <inkml:brush xml:id="br0">
      <inkml:brushProperty name="width" value="0.1" units="cm"/>
      <inkml:brushProperty name="height" value="0.1" units="cm"/>
      <inkml:brushProperty name="color" value="#008C3A"/>
    </inkml:brush>
  </inkml:definitions>
  <inkml:trace contextRef="#ctx0" brushRef="#br0">135 39 13071 0 0,'4'-12'1394'0'0,"-4"11"-1287"0"0,0 0 1 0 0,0 0 0 0 0,1 1 0 0 0,-1-1 0 0 0,0 0 0 0 0,0 0 0 0 0,0 1 0 0 0,0-1-1 0 0,0 0 1 0 0,0 0 0 0 0,0 0 0 0 0,0 1 0 0 0,0-1 0 0 0,0 0 0 0 0,-1 0 0 0 0,1 0-1 0 0,0 1 1 0 0,0-1 0 0 0,-1 0 0 0 0,1 0 0 0 0,0 1 0 0 0,-1-1 0 0 0,1 0-1 0 0,-1 1 1 0 0,1-1 0 0 0,-1 1 0 0 0,1-1 0 0 0,-1 0 0 0 0,0 1 0 0 0,1-1 0 0 0,-1 1-1 0 0,0 0 1 0 0,1-1 0 0 0,-1 1 0 0 0,0-1 0 0 0,0 1 0 0 0,1 0 0 0 0,-1 0 0 0 0,0-1-1 0 0,0 1 1 0 0,1 0 0 0 0,-1 0 0 0 0,0 0 0 0 0,0 0 0 0 0,0 0 0 0 0,1 0-1 0 0,-1 0 1 0 0,0 0 0 0 0,0 0 0 0 0,0 0 0 0 0,-1 1 0 0 0,-33 11 1671 0 0,29-6-1707 0 0,0-1 0 0 0,1 1 0 0 0,0 1 0 0 0,0-1 1 0 0,0 1-1 0 0,1 0 0 0 0,0 0 0 0 0,0 0 1 0 0,1 0-1 0 0,0 1 0 0 0,0-1 0 0 0,1 1 1 0 0,-3 13-1 0 0,-1 12 359 0 0,-2 62 1 0 0,6-61-416 0 0,0-3 52 0 0,1 1 0 0 0,3 35 0 0 0,-1-59-55 0 0,0 1 0 0 0,1-1 0 0 0,0 1-1 0 0,0-1 1 0 0,1 1 0 0 0,0-1 0 0 0,0 0 0 0 0,1-1 0 0 0,0 1-1 0 0,1 0 1 0 0,-1-1 0 0 0,10 11 0 0 0,-11-16 9 0 0,0 1-1 0 0,0-1 1 0 0,0 0 0 0 0,1 0 0 0 0,-1 0-1 0 0,0-1 1 0 0,1 1 0 0 0,-1-1 0 0 0,1 1-1 0 0,0-1 1 0 0,0 0 0 0 0,-1-1 0 0 0,1 1-1 0 0,0-1 1 0 0,0 0 0 0 0,0 1 0 0 0,-1-2 0 0 0,1 1-1 0 0,0 0 1 0 0,0-1 0 0 0,0 0 0 0 0,-1 0-1 0 0,1 0 1 0 0,6-3 0 0 0,10-3-566 0 0,-1-1 0 0 0,-1-2-1 0 0,23-13 1 0 0,-35 19-78 0 0</inkml:trace>
</inkml:ink>
</file>

<file path=ppt/ink/ink15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4"/>
    </inkml:context>
    <inkml:brush xml:id="br0">
      <inkml:brushProperty name="width" value="0.1" units="cm"/>
      <inkml:brushProperty name="height" value="0.1" units="cm"/>
      <inkml:brushProperty name="color" value="#008C3A"/>
    </inkml:brush>
  </inkml:definitions>
  <inkml:trace contextRef="#ctx0" brushRef="#br0">1 48 13071 0 0,'0'0'1186'0'0,"32"0"422"0"0,-12-8-740 0 0,-13 5-591 0 0,0 0-1 0 0,0 1 1 0 0,0 0 0 0 0,0 0-1 0 0,0 1 1 0 0,11-1 0 0 0,-4 1-415 0 0,1-1 0 0 0,0 0 0 0 0,-1-1 0 0 0,24-8 1 0 0,-23 5-1301 0 0</inkml:trace>
</inkml:ink>
</file>

<file path=ppt/ink/ink15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5"/>
    </inkml:context>
    <inkml:brush xml:id="br0">
      <inkml:brushProperty name="width" value="0.1" units="cm"/>
      <inkml:brushProperty name="height" value="0.1" units="cm"/>
      <inkml:brushProperty name="color" value="#008C3A"/>
    </inkml:brush>
  </inkml:definitions>
  <inkml:trace contextRef="#ctx0" brushRef="#br0">215 323 8287 0 0,'-9'4'7763'0'0,"-4"3"-6359"0"0,-1 6-874 0 0,-1-1 0 0 0,0-1 0 0 0,-30 17 0 0 0,29-19-184 0 0,0 1 0 0 0,0 1 0 0 0,-24 22 0 0 0,39-33-325 0 0,0 1 0 0 0,0 0-1 0 0,0-1 1 0 0,0 1 0 0 0,0 0 0 0 0,0 0 0 0 0,0-1 0 0 0,1 1-1 0 0,-1 0 1 0 0,0 0 0 0 0,1 0 0 0 0,-1 0 0 0 0,0 0 0 0 0,1 0 0 0 0,-1 0-1 0 0,1 1 1 0 0,-1-1 0 0 0,1 0 0 0 0,0 0 0 0 0,-1 0 0 0 0,1 0-1 0 0,0 1 1 0 0,0-1 0 0 0,0 0 0 0 0,0 0 0 0 0,0 0 0 0 0,0 1 0 0 0,0-1-1 0 0,0 0 1 0 0,1 0 0 0 0,-1 0 0 0 0,0 1 0 0 0,1-1 0 0 0,-1 0-1 0 0,1 0 1 0 0,-1 0 0 0 0,1 0 0 0 0,0 0 0 0 0,-1 0 0 0 0,1 0 0 0 0,0 0-1 0 0,0 0 1 0 0,0 0 0 0 0,-1-1 0 0 0,1 1 0 0 0,0 0 0 0 0,0 0-1 0 0,0-1 1 0 0,0 1 0 0 0,0-1 0 0 0,1 1 0 0 0,-1-1 0 0 0,0 1-1 0 0,0-1 1 0 0,0 0 0 0 0,2 1 0 0 0,5 1-20 0 0,0 1-1 0 0,1-1 1 0 0,-1-1 0 0 0,0 0 0 0 0,1 0-1 0 0,15-1 1 0 0,-10-1-4 0 0,-1 0 0 0 0,1-2 0 0 0,-1 1 0 0 0,0-1 0 0 0,0-1 0 0 0,0-1 0 0 0,0 0 0 0 0,12-7 0 0 0,-20 7-48 0 0,-8 6-23 0 0,4 8 74 0 0,0-7 3 0 0,0 0 0 0 0,0 0 0 0 0,0-1 0 0 0,0 1 0 0 0,1 0 0 0 0,-1-1 0 0 0,1 1 0 0 0,-1-1 0 0 0,1 0 0 0 0,-1 0 0 0 0,1 1 0 0 0,0-1 0 0 0,0 0 0 0 0,-1 0 0 0 0,1 0 0 0 0,0-1 0 0 0,0 1 0 0 0,0 0 0 0 0,0-1 0 0 0,0 1 0 0 0,3-1-1 0 0,3 1-2 0 0,-1-1 0 0 0,1 0 0 0 0,0 0 0 0 0,-1-1 0 0 0,1 0-1 0 0,12-3 1 0 0,-17 3-2 0 0,1 0-1 0 0,-1 0 1 0 0,0 0-1 0 0,1 0 0 0 0,-1-1 1 0 0,0 1-1 0 0,0-1 1 0 0,0 0-1 0 0,0 0 1 0 0,0 0-1 0 0,0 0 1 0 0,0-1-1 0 0,-1 1 1 0 0,1-1-1 0 0,-1 1 1 0 0,0-1-1 0 0,1 0 0 0 0,-2 0 1 0 0,1 0-1 0 0,3-6 1 0 0,-1-7 7 0 0,0-1 0 0 0,-1 1 0 0 0,-1-1 0 0 0,0 0 1 0 0,-2 0-1 0 0,0 0 0 0 0,0-1 0 0 0,-2 2 0 0 0,-4-25 0 0 0,-1-34 21 0 0,-1-113 2862 0 0,4 179-2085 0 0,-3 17-553 0 0,-5 15-223 0 0,6 1-27 0 0,2 1 0 0 0,1 0 0 0 0,1 0 0 0 0,0 0 0 0 0,5 42 0 0 0,25 124 0 0 0,-25-179 10 0 0,1-1 0 0 0,1 0 0 0 0,-1 0 1 0 0,11 17-1 0 0,-13-25-38 0 0,-1 0 0 0 0,0 0 1 0 0,1 0-1 0 0,0 0 0 0 0,0-1 1 0 0,0 1-1 0 0,0-1 1 0 0,0 1-1 0 0,0-1 0 0 0,0 0 1 0 0,1 0-1 0 0,-1 0 0 0 0,1 0 1 0 0,0 0-1 0 0,0 0 0 0 0,-1-1 1 0 0,1 1-1 0 0,0-1 0 0 0,0 0 1 0 0,1 0-1 0 0,-1 0 0 0 0,6 1 1 0 0</inkml:trace>
</inkml:ink>
</file>

<file path=ppt/ink/ink15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6"/>
    </inkml:context>
    <inkml:brush xml:id="br0">
      <inkml:brushProperty name="width" value="0.1" units="cm"/>
      <inkml:brushProperty name="height" value="0.1" units="cm"/>
      <inkml:brushProperty name="color" value="#008C3A"/>
    </inkml:brush>
  </inkml:definitions>
  <inkml:trace contextRef="#ctx0" brushRef="#br0">26 4 10135 0 0,'-26'-4'13087'0'0,"70"57"-15623"0"0,-34-44 961 0 0</inkml:trace>
</inkml:ink>
</file>

<file path=ppt/ink/ink15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7"/>
    </inkml:context>
    <inkml:brush xml:id="br0">
      <inkml:brushProperty name="width" value="0.1" units="cm"/>
      <inkml:brushProperty name="height" value="0.1" units="cm"/>
      <inkml:brushProperty name="color" value="#008C3A"/>
    </inkml:brush>
  </inkml:definitions>
  <inkml:trace contextRef="#ctx0" brushRef="#br0">5 13 2303 0 0,'-5'-13'20868'0'0,"51"32"-21511"0"0,-35-16-206 0 0</inkml:trace>
</inkml:ink>
</file>

<file path=ppt/ink/ink15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8"/>
    </inkml:context>
    <inkml:brush xml:id="br0">
      <inkml:brushProperty name="width" value="0.1" units="cm"/>
      <inkml:brushProperty name="height" value="0.1" units="cm"/>
      <inkml:brushProperty name="color" value="#008C3A"/>
    </inkml:brush>
  </inkml:definitions>
  <inkml:trace contextRef="#ctx0" brushRef="#br0">240 36 1839 0 0,'0'0'12942'0'0,"-20"-12"-7837"0"0,11 13-5014 0 0,0 0 1 0 0,-1 0-1 0 0,1 2 0 0 0,0-1 0 0 0,0 1 1 0 0,0 0-1 0 0,0 1 0 0 0,0 0 1 0 0,1 0-1 0 0,0 1 0 0 0,0 0 1 0 0,0 1-1 0 0,0 0 0 0 0,1 0 1 0 0,0 0-1 0 0,0 1 0 0 0,1 0 1 0 0,0 0-1 0 0,0 1 0 0 0,1 0 1 0 0,0 0-1 0 0,-5 9 0 0 0,4-7-68 0 0,1 0 0 0 0,0 0 0 0 0,1 1 0 0 0,0 0 0 0 0,0 0 0 0 0,1 0 0 0 0,1 0 0 0 0,0 0 0 0 0,0 1 0 0 0,1-1 0 0 0,0 1 0 0 0,1-1 0 0 0,1 1 0 0 0,0-1 0 0 0,0 1 0 0 0,1-1 0 0 0,1 0 0 0 0,4 14 0 0 0,-3-17 3 0 0,0 0 0 0 0,1 0 0 0 0,0 0 0 0 0,0-1 0 0 0,1 1 0 0 0,0-1 0 0 0,0-1 0 0 0,1 1 0 0 0,0-1 0 0 0,0 0 0 0 0,0-1 0 0 0,1 0 0 0 0,0 0 0 0 0,0 0 0 0 0,0-1 0 0 0,0 0 0 0 0,1-1 0 0 0,17 5 0 0 0,-21-6 6 0 0,0-1 0 0 0,1 0 0 0 0,-1-1-1 0 0,1 1 1 0 0,0-1 0 0 0,-1 0 0 0 0,1 0 0 0 0,-1-1-1 0 0,1 0 1 0 0,-1 0 0 0 0,1 0 0 0 0,-1 0 0 0 0,0-1 0 0 0,1 0-1 0 0,-1 0 1 0 0,0 0 0 0 0,0-1 0 0 0,-1 0 0 0 0,1 0-1 0 0,0 0 1 0 0,-1 0 0 0 0,0-1 0 0 0,0 0 0 0 0,0 0-1 0 0,0 0 1 0 0,0 0 0 0 0,-1-1 0 0 0,0 1 0 0 0,0-1 0 0 0,0 0-1 0 0,3-9 1 0 0,0-3 48 0 0,0 1 1 0 0,-2-2-1 0 0,0 1 0 0 0,-1-1 1 0 0,-1 1-1 0 0,0-1 0 0 0,-2-27 1 0 0,-2-5 225 0 0,-13-70 1 0 0,14 114-275 0 0,0 0 0 0 0,0 0 0 0 0,-1 0 0 0 0,0 0 0 0 0,-1 0 0 0 0,-4-8 0 0 0,6 12-24 0 0,0 1-1 0 0,0-1 0 0 0,0 0 1 0 0,0 1-1 0 0,-1-1 0 0 0,1 1 1 0 0,-1-1-1 0 0,1 1 1 0 0,-1-1-1 0 0,0 1 0 0 0,1 0 1 0 0,-1 0-1 0 0,0 0 1 0 0,0 0-1 0 0,0 0 0 0 0,0 0 1 0 0,0 1-1 0 0,0-1 0 0 0,0 1 1 0 0,0-1-1 0 0,0 1 1 0 0,0 0-1 0 0,0 0 0 0 0,0 0 1 0 0,-3 0-1 0 0,-17 8-1885 0 0,21-8 1552 0 0,0 1-1 0 0,0 0 1 0 0,0-1 0 0 0,0 1-1 0 0,0 0 1 0 0,0 0 0 0 0,0 0-1 0 0,0 0 1 0 0,1 0 0 0 0,-1 0-1 0 0,0 0 1 0 0,1 0 0 0 0,-1 0-1 0 0,1 0 1 0 0,-1 1 0 0 0,1-1-1 0 0,0 0 1 0 0,-1 0 0 0 0,1 0-1 0 0,0 1 1 0 0,0-1 0 0 0,0 0-1 0 0,0 0 1 0 0,0 1 0 0 0,0-1-1 0 0,0 0 1 0 0,0 0 0 0 0,0 1-1 0 0,1-1 1 0 0,0 2 0 0 0</inkml:trace>
</inkml:ink>
</file>

<file path=ppt/ink/ink1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0"/>
    </inkml:context>
    <inkml:brush xml:id="br0">
      <inkml:brushProperty name="width" value="0.1" units="cm"/>
      <inkml:brushProperty name="height" value="0.1" units="cm"/>
      <inkml:brushProperty name="color" value="#004F8B"/>
    </inkml:brush>
  </inkml:definitions>
  <inkml:trace contextRef="#ctx0" brushRef="#br0">9 72 3223 0 0,'-8'-13'11990'0'0,"37"-24"-7165"0"0,-25 34-4646 0 0,0 1 0 0 0,1-1-1 0 0,-1 1 1 0 0,1 0 0 0 0,0 1 0 0 0,0-1-1 0 0,-1 1 1 0 0,1 0 0 0 0,0 0 0 0 0,0 0-1 0 0,9 0 1 0 0,30-1 344 0 0,1 2 1 0 0,-1 2-1 0 0,1 2 0 0 0,48 10 0 0 0,-38-4-67 0 0,108 2 0 0 0,376 3 24 0 0,-533-14-478 0 0,19 7 21 0 0,-24-8 107 0 0,-9 3 441 0 0,7-3-539 0 0,1 0-1 0 0,0 0 0 0 0,0 0 0 0 0,-1 0 0 0 0,1-1 0 0 0,0 1 0 0 0,0 0 1 0 0,-1 0-1 0 0,1 0 0 0 0,0 0 0 0 0,-1 0 0 0 0,1 0 0 0 0,0 0 0 0 0,0 0 1 0 0,-1 0-1 0 0,1 0 0 0 0,0 1 0 0 0,0-1 0 0 0,-1 0 0 0 0,1 0 1 0 0,0 0-1 0 0,0 0 0 0 0,-1 0 0 0 0,1 0 0 0 0,0 0 0 0 0,0 1 0 0 0,0-1 1 0 0,-1 0-1 0 0,1 0 0 0 0,0 0 0 0 0,0 1 0 0 0,0-1 0 0 0,-1 0 0 0 0,1 0 1 0 0,0 1-1 0 0,0-1 0 0 0,0 0 0 0 0,0 0 0 0 0,0 1 0 0 0,0-1 0 0 0,0 0 1 0 0,0 0-1 0 0,-1 1 0 0 0,1-1 0 0 0,2 1-273 0 0,-1 0 1 0 0,0 0-1 0 0,0 0 1 0 0,0 0-1 0 0,0 0 0 0 0,0 0 1 0 0,0 0-1 0 0,-1 0 1 0 0,1 0-1 0 0,0 0 1 0 0,0 0-1 0 0,-1 1 0 0 0,1-1 1 0 0,-1 0-1 0 0,1 1 1 0 0,-1-1-1 0 0,1 0 0 0 0,-1 1 1 0 0,0-1-1 0 0,0 0 1 0 0,0 1-1 0 0,0-1 0 0 0,0 1 1 0 0,0-1-1 0 0,0 0 1 0 0,0 1-1 0 0,0-1 0 0 0,-1 0 1 0 0,0 3-1 0 0,-6 5-1614 0 0</inkml:trace>
</inkml:ink>
</file>

<file path=ppt/ink/ink15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899"/>
    </inkml:context>
    <inkml:brush xml:id="br0">
      <inkml:brushProperty name="width" value="0.1" units="cm"/>
      <inkml:brushProperty name="height" value="0.1" units="cm"/>
      <inkml:brushProperty name="color" value="#008C3A"/>
    </inkml:brush>
  </inkml:definitions>
  <inkml:trace contextRef="#ctx0" brushRef="#br0">1 1 7367 0 0,'0'0'12096'0'0</inkml:trace>
</inkml:ink>
</file>

<file path=ppt/ink/ink15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0"/>
    </inkml:context>
    <inkml:brush xml:id="br0">
      <inkml:brushProperty name="width" value="0.1" units="cm"/>
      <inkml:brushProperty name="height" value="0.1" units="cm"/>
      <inkml:brushProperty name="color" value="#008C3A"/>
    </inkml:brush>
  </inkml:definitions>
  <inkml:trace contextRef="#ctx0" brushRef="#br0">118 0 10567 0 0,'0'0'4010'0'0,"-27"28"-1001"0"0,15-13-2779 0 0,0-1 0 0 0,1 2-1 0 0,1-1 1 0 0,0 2 0 0 0,-8 16 0 0 0,15-27-193 0 0,1-1 1 0 0,-1 0-1 0 0,1 1 1 0 0,1 0-1 0 0,-1-1 1 0 0,1 1-1 0 0,-1 0 1 0 0,2 0-1 0 0,-1 0 1 0 0,1 0-1 0 0,0 0 1 0 0,0 0-1 0 0,0 0 1 0 0,1-1-1 0 0,0 1 1 0 0,0 0-1 0 0,1 0 1 0 0,-1 0 0 0 0,1-1-1 0 0,3 7 1 0 0,-3-9 42 0 0,0-1 0 0 0,1 1 0 0 0,-1-1 1 0 0,0 1-1 0 0,1-1 0 0 0,0 0 1 0 0,-1 0-1 0 0,1 0 0 0 0,0 0 1 0 0,0 0-1 0 0,0 0 0 0 0,0-1 1 0 0,1 0-1 0 0,-1 0 0 0 0,0 0 0 0 0,0 0 1 0 0,1 0-1 0 0,-1 0 0 0 0,1-1 1 0 0,-1 0-1 0 0,1 0 0 0 0,4 0 1 0 0,10-1 287 0 0,0-1 1 0 0,0-1 0 0 0,21-6-1 0 0,5 0-91 0 0,-18 5-160 0 0,72-10-145 0 0,118-2 0 0 0,-203 17-1522 0 0</inkml:trace>
</inkml:ink>
</file>

<file path=ppt/ink/ink15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1"/>
    </inkml:context>
    <inkml:brush xml:id="br0">
      <inkml:brushProperty name="width" value="0.1" units="cm"/>
      <inkml:brushProperty name="height" value="0.1" units="cm"/>
      <inkml:brushProperty name="color" value="#008C3A"/>
    </inkml:brush>
  </inkml:definitions>
  <inkml:trace contextRef="#ctx0" brushRef="#br0">148 1 11231 0 0,'0'0'1016'0'0,"-35"19"1592"0"0,27-10-2084 0 0,1 1 0 0 0,0 0 0 0 0,0 0 1 0 0,1 0-1 0 0,0 1 0 0 0,0 0 0 0 0,2 0 0 0 0,-6 14 0 0 0,-22 100-213 0 0,26-97 728 0 0,2-12-893 0 0,1 1 1 0 0,0 0-1 0 0,1 1 0 0 0,1-1 1 0 0,0 0-1 0 0,1 0 0 0 0,1 1 1 0 0,6 27-1 0 0,-7-44-156 0 0,0 0 1 0 0,1 1-1 0 0,-1-1 0 0 0,1 1 0 0 0,-1-1 0 0 0,1 0 0 0 0,0 1 1 0 0,0-1-1 0 0,-1 0 0 0 0,1 0 0 0 0,0 1 0 0 0,0-1 0 0 0,0 0 1 0 0,0 0-1 0 0,0 0 0 0 0,1 0 0 0 0,-1 0 0 0 0,0-1 0 0 0,0 1 1 0 0,1 0-1 0 0,-1 0 0 0 0,0-1 0 0 0,1 1 0 0 0,-1-1 0 0 0,1 1 1 0 0,-1-1-1 0 0,1 0 0 0 0,-1 0 0 0 0,1 1 0 0 0,-1-1 0 0 0,1 0 1 0 0,1-1-1 0 0,13-1-2803 0 0</inkml:trace>
</inkml:ink>
</file>

<file path=ppt/ink/ink15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2"/>
    </inkml:context>
    <inkml:brush xml:id="br0">
      <inkml:brushProperty name="width" value="0.1" units="cm"/>
      <inkml:brushProperty name="height" value="0.1" units="cm"/>
      <inkml:brushProperty name="color" value="#008C3A"/>
    </inkml:brush>
  </inkml:definitions>
  <inkml:trace contextRef="#ctx0" brushRef="#br0">413 61 1839 0 0,'-6'-15'9105'0'0,"1"4"-6171"0"0,-2 7-2426 0 0,1-1 1 0 0,-1 2-1 0 0,0-1 1 0 0,0 1-1 0 0,0 0 0 0 0,-1 0 1 0 0,1 1-1 0 0,-1 0 0 0 0,1 0 1 0 0,-1 1-1 0 0,0 0 1 0 0,-11 0-1 0 0,-9 0-212 0 0,0 2 0 0 0,-30 4 0 0 0,49-3-226 0 0,-1 0-1 0 0,1 1 0 0 0,-1 0 1 0 0,1 1-1 0 0,0 0 1 0 0,0 0-1 0 0,0 1 0 0 0,1 0 1 0 0,0 1-1 0 0,0 0 1 0 0,0 0-1 0 0,0 0 0 0 0,1 1 1 0 0,0 0-1 0 0,-11 16 0 0 0,14-18-37 0 0,0 0 0 0 0,0 1 0 0 0,1-1 0 0 0,0 1 0 0 0,0 0 0 0 0,0 0 0 0 0,1 0 0 0 0,0 0 0 0 0,0 1 0 0 0,0-1 0 0 0,1 0 0 0 0,0 1 0 0 0,0-1 0 0 0,1 1 0 0 0,0 0 0 0 0,0-1 0 0 0,0 1 0 0 0,1-1 0 0 0,0 1 0 0 0,0-1 0 0 0,1 1 0 0 0,-1-1 0 0 0,1 0 0 0 0,6 12-1 0 0,-6-15-26 0 0,0 0 0 0 0,0 0 0 0 0,0 0 0 0 0,1-1 0 0 0,-1 1 0 0 0,1-1 0 0 0,-1 1 0 0 0,1-1 0 0 0,0 0 0 0 0,0 0 0 0 0,0 0 0 0 0,0-1 0 0 0,0 1 0 0 0,0-1 0 0 0,0 1 0 0 0,1-1 0 0 0,3 1 0 0 0,1-1 16 0 0,-1 0 0 0 0,1 0 0 0 0,0-1 1 0 0,-1 1-1 0 0,1-2 0 0 0,0 1 1 0 0,12-3-1 0 0,-4-1 13 0 0,0 0 0 0 0,0-1 0 0 0,0-1 1 0 0,-1-1-1 0 0,0 0 0 0 0,23-14 0 0 0,-30 15-24 0 0,1 0 0 0 0,-1-1 0 0 0,0 0 0 0 0,0-1 0 0 0,-1 0 0 0 0,0 0 0 0 0,-1 0 0 0 0,0-1 0 0 0,0 0 0 0 0,-1 0 0 0 0,0-1 0 0 0,0 1 0 0 0,-1-1 0 0 0,0 0 0 0 0,-1 0 0 0 0,0 0 0 0 0,-1-1 0 0 0,0 1 0 0 0,1-15 0 0 0,-3 17 11 0 0,0 6 86 0 0,-1 2-102 0 0,1-1 1 0 0,-1 1-1 0 0,1 0 0 0 0,-1 0 0 0 0,0 0 0 0 0,1-1 0 0 0,-1 1 1 0 0,1 0-1 0 0,-1 0 0 0 0,0 0 0 0 0,1 0 0 0 0,-1 0 1 0 0,0 0-1 0 0,1 0 0 0 0,-1 0 0 0 0,0 0 0 0 0,1 0 1 0 0,-1 1-1 0 0,1-1 0 0 0,-1 0 0 0 0,0 0 0 0 0,1 1 0 0 0,-1-1 1 0 0,1 0-1 0 0,-1 1 0 0 0,1-1 0 0 0,-1 0 0 0 0,1 1 1 0 0,-1-1-1 0 0,1 1 0 0 0,-1-1 0 0 0,1 1 0 0 0,-1-1 1 0 0,1 1-1 0 0,-1 0 0 0 0,-10 31 332 0 0,5 41 182 0 0,6-70-514 0 0,-1 54 59 0 0,9 93 0 0 0,-6-134-52 0 0,0 1-1 0 0,2 0 1 0 0,0-1 0 0 0,0 0-1 0 0,2 0 1 0 0,0 0 0 0 0,1-1-1 0 0,0 0 1 0 0,1 0-1 0 0,12 16 1 0 0,0-16-602 0 0</inkml:trace>
</inkml:ink>
</file>

<file path=ppt/ink/ink15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3"/>
    </inkml:context>
    <inkml:brush xml:id="br0">
      <inkml:brushProperty name="width" value="0.1" units="cm"/>
      <inkml:brushProperty name="height" value="0.1" units="cm"/>
      <inkml:brushProperty name="color" value="#008C3A"/>
    </inkml:brush>
  </inkml:definitions>
  <inkml:trace contextRef="#ctx0" brushRef="#br0">307 44 1375 0 0,'0'0'10850'0'0,"-5"-24"-2806"0"0,0 22-7906 0 0,0 0 0 0 0,0 1 0 0 0,0-1 1 0 0,0 1-1 0 0,0 0 0 0 0,0 0 1 0 0,0 1-1 0 0,-1 0 0 0 0,1 0 0 0 0,0 0 1 0 0,0 0-1 0 0,0 1 0 0 0,-8 2 1 0 0,1-1-94 0 0,1 1 0 0 0,-1 1 1 0 0,1 0-1 0 0,-19 10 0 0 0,19-8 8 0 0,0 2-1 0 0,1-1 1 0 0,0 1-1 0 0,0 1 1 0 0,1 0 0 0 0,0 0-1 0 0,1 1 1 0 0,0 0-1 0 0,1 0 1 0 0,0 1-1 0 0,0 0 1 0 0,-7 18 0 0 0,9-19-26 0 0,1 0 0 0 0,0 0 0 0 0,1 1 0 0 0,1-1 0 0 0,-1 1 0 0 0,2 0 0 0 0,-1-1 1 0 0,1 1-1 0 0,1 0 0 0 0,0 0 0 0 0,1 0 0 0 0,0 0 0 0 0,0 0 0 0 0,1-1 0 0 0,4 14 0 0 0,-2-17-13 0 0,0 1 0 0 0,0-1 0 0 0,0-1 0 0 0,0 1 0 0 0,1-1 0 0 0,0 0 0 0 0,1 0 0 0 0,0 0 0 0 0,-1-1 0 0 0,2 1 0 0 0,-1-2 0 0 0,0 1 0 0 0,1-1 0 0 0,0 0 0 0 0,0 0 0 0 0,14 5 0 0 0,-7-4 10 0 0,0 0 1 0 0,0-1 0 0 0,0 0-1 0 0,1-1 1 0 0,0-1-1 0 0,-1 0 1 0 0,1-1 0 0 0,19-1-1 0 0,-29 0 0 0 0,0-1-1 0 0,0 0 1 0 0,1 0-1 0 0,-1 0 1 0 0,0-1-1 0 0,0 0 1 0 0,0 0 0 0 0,0 0-1 0 0,-1 0 1 0 0,1-1-1 0 0,-1 0 1 0 0,1 0-1 0 0,-1 0 1 0 0,0 0-1 0 0,0-1 1 0 0,0 0 0 0 0,-1 1-1 0 0,1-1 1 0 0,-1-1-1 0 0,0 1 1 0 0,0 0-1 0 0,0-1 1 0 0,-1 0-1 0 0,0 1 1 0 0,0-1 0 0 0,0 0-1 0 0,0 0 1 0 0,-1 0-1 0 0,1-1 1 0 0,-1 1-1 0 0,0-6 1 0 0,2-17 151 0 0,-1 0 0 0 0,-2 1-1 0 0,0-1 1 0 0,-7-42 0 0 0,6 60-163 0 0,0 4 28 0 0,-1-19 67 0 0,-2 1 0 0 0,-7-28 0 0 0,10 48-104 0 0,0-1 0 0 0,0 1 0 0 0,-1 0 1 0 0,1-1-1 0 0,-1 1 0 0 0,0 0 0 0 0,0 0 0 0 0,-1 0 0 0 0,1 1 1 0 0,-1-1-1 0 0,0 0 0 0 0,0 1 0 0 0,0 0 0 0 0,0 0 0 0 0,0 0 0 0 0,-1 0 1 0 0,0 0-1 0 0,1 1 0 0 0,-7-4 0 0 0,7 6-181 0 0,0 0-1 0 0,0 0 1 0 0,0 0 0 0 0,-1 0 0 0 0,1 1-1 0 0,0-1 1 0 0,0 1 0 0 0,0 0-1 0 0,0 0 1 0 0,0 0 0 0 0,0 0-1 0 0,0 1 1 0 0,-3 2 0 0 0,5-4-134 0 0</inkml:trace>
</inkml:ink>
</file>

<file path=ppt/ink/ink15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4"/>
    </inkml:context>
    <inkml:brush xml:id="br0">
      <inkml:brushProperty name="width" value="0.1" units="cm"/>
      <inkml:brushProperty name="height" value="0.1" units="cm"/>
      <inkml:brushProperty name="color" value="#008C3A"/>
    </inkml:brush>
  </inkml:definitions>
  <inkml:trace contextRef="#ctx0" brushRef="#br0">1 1 9215 0 0,'0'0'11768'0'0</inkml:trace>
</inkml:ink>
</file>

<file path=ppt/ink/ink15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5"/>
    </inkml:context>
    <inkml:brush xml:id="br0">
      <inkml:brushProperty name="width" value="0.1" units="cm"/>
      <inkml:brushProperty name="height" value="0.1" units="cm"/>
      <inkml:brushProperty name="color" value="#008C3A"/>
    </inkml:brush>
  </inkml:definitions>
  <inkml:trace contextRef="#ctx0" brushRef="#br0">181 31 2759 0 0,'-14'-15'13576'0'0,"12"14"-13666"0"0,-2 0 285 0 0,1 1 0 0 0,0-1 0 0 0,-1 1 0 0 0,1 0 0 0 0,0 0 0 0 0,0 0 1 0 0,-1 1-1 0 0,1-1 0 0 0,0 1 0 0 0,-1 0 0 0 0,1 0 0 0 0,0 0 0 0 0,0 0 1 0 0,0 0-1 0 0,0 1 0 0 0,0 0 0 0 0,0-1 0 0 0,1 1 0 0 0,-1 0 0 0 0,0 0 1 0 0,1 1-1 0 0,0-1 0 0 0,-1 0 0 0 0,1 1 0 0 0,-3 4 0 0 0,-5 6-41 0 0,0 0 1 0 0,1 1-1 0 0,-11 25 0 0 0,13-24-31 0 0,1 0 0 0 0,1 1-1 0 0,0 0 1 0 0,1 0 0 0 0,1 1 0 0 0,0-1 0 0 0,1 1-1 0 0,1-1 1 0 0,1 1 0 0 0,2 18 0 0 0,-2-29-82 0 0,0 1-1 0 0,1 0 1 0 0,0 0 0 0 0,1-1 0 0 0,0 1 0 0 0,0-1-1 0 0,0 1 1 0 0,0-1 0 0 0,1 0 0 0 0,0 0 0 0 0,1 0-1 0 0,-1 0 1 0 0,1 0 0 0 0,0-1 0 0 0,0 0 0 0 0,1 0 0 0 0,0 0-1 0 0,0 0 1 0 0,0-1 0 0 0,0 0 0 0 0,1 0 0 0 0,0 0-1 0 0,-1-1 1 0 0,1 1 0 0 0,1-2 0 0 0,-1 1 0 0 0,8 2-1 0 0,-7-4-16 0 0,0 0-1 0 0,0 0 0 0 0,0-1 1 0 0,1 0-1 0 0,-1 0 0 0 0,0-1 1 0 0,0 0-1 0 0,0 0 0 0 0,0-1 1 0 0,13-4-1 0 0,69-33 222 0 0,-64 27-260 0 0,-18 9 33 0 0,0-1 1 0 0,-1 0-1 0 0,1 0 0 0 0,-1 0 0 0 0,0-1 0 0 0,0 1 1 0 0,0-2-1 0 0,-1 1 0 0 0,0-1 0 0 0,0 1 0 0 0,0-1 0 0 0,0-1 1 0 0,-1 1-1 0 0,0-1 0 0 0,-1 1 0 0 0,0-1 0 0 0,0 0 1 0 0,3-8-1 0 0,-4 6 21 0 0,-1-1 0 0 0,1 1 0 0 0,-2-1 1 0 0,1 1-1 0 0,-1-1 0 0 0,-1 1 0 0 0,1-1 0 0 0,-2 1 0 0 0,1-1 1 0 0,-1 1-1 0 0,-1 0 0 0 0,0 0 0 0 0,0 0 0 0 0,-5-10 0 0 0,2 6 8 0 0,-1 0 1 0 0,-1 1-1 0 0,0-1 0 0 0,0 2 0 0 0,-1-1 0 0 0,-1 1 0 0 0,-14-14 0 0 0,19 21-89 0 0,1 0 0 0 0,-1 1 0 0 0,1-1 0 0 0,-1 1 0 0 0,-1 0 0 0 0,1 0-1 0 0,0 0 1 0 0,0 1 0 0 0,-1 0 0 0 0,0 0 0 0 0,1 0 0 0 0,-1 0 0 0 0,0 1 0 0 0,0 0 0 0 0,0 1 0 0 0,0-1 0 0 0,0 1 0 0 0,0 0 0 0 0,0 1 0 0 0,-8 1 0 0 0,8 0-2298 0 0</inkml:trace>
</inkml:ink>
</file>

<file path=ppt/ink/ink15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6"/>
    </inkml:context>
    <inkml:brush xml:id="br0">
      <inkml:brushProperty name="width" value="0.1" units="cm"/>
      <inkml:brushProperty name="height" value="0.1" units="cm"/>
      <inkml:brushProperty name="color" value="#008C3A"/>
    </inkml:brush>
  </inkml:definitions>
  <inkml:trace contextRef="#ctx0" brushRef="#br0">295 62 919 0 0,'0'0'13575'0'0,"-28"-14"-8678"0"0,-16 3-2946 0 0,30 7-1593 0 0,-1 0 0 0 0,0 1 0 0 0,-19-1 0 0 0,27 3-346 0 0,0 2 0 0 0,1-1 0 0 0,-1 1 1 0 0,1 0-1 0 0,-1 0 0 0 0,1 1 0 0 0,0 0 0 0 0,-1 0 0 0 0,1 0 0 0 0,0 1 0 0 0,-6 3 0 0 0,7-3-12 0 0,1-1-1 0 0,0 1 1 0 0,0 0 0 0 0,0 0-1 0 0,1 0 1 0 0,-1 0 0 0 0,1 1-1 0 0,-1-1 1 0 0,1 1 0 0 0,0 0-1 0 0,1 0 1 0 0,-1 0 0 0 0,1 0-1 0 0,-1 1 1 0 0,1-1 0 0 0,1 1-1 0 0,-1-1 1 0 0,0 1 0 0 0,1 0-1 0 0,0-1 1 0 0,0 1 0 0 0,1 0-1 0 0,-1 0 1 0 0,1 0 0 0 0,0 0-1 0 0,1 0 1 0 0,-1-1 0 0 0,1 1-1 0 0,0 0 1 0 0,0 0 0 0 0,0 0-1 0 0,3 6 1 0 0,-1-3 8 0 0,1 0-1 0 0,-1 0 1 0 0,1-1 0 0 0,1 1 0 0 0,0-1-1 0 0,0 0 1 0 0,0 0 0 0 0,1-1 0 0 0,0 1-1 0 0,0-1 1 0 0,0-1 0 0 0,1 1-1 0 0,0-1 1 0 0,0 0 0 0 0,0-1 0 0 0,1 1-1 0 0,13 5 1 0 0,102 24 444 0 0,-80-24-286 0 0,-1 2 1 0 0,47 20-1 0 0,-84-30-140 0 0,-1 0 0 0 0,1 1 0 0 0,-1 0 0 0 0,0 0 0 0 0,0 0 0 0 0,0 0 0 0 0,0 0 0 0 0,5 8 0 0 0,-7-10-21 0 0,-1 1 0 0 0,1 0 0 0 0,-1 0 0 0 0,0 1 0 0 0,0-1 0 0 0,0 0 0 0 0,0 0 0 0 0,0 0 1 0 0,-1 1-1 0 0,1-1 0 0 0,0 0 0 0 0,-1 1 0 0 0,0-1 0 0 0,0 1 0 0 0,0-1 0 0 0,0 0 0 0 0,0 1 0 0 0,0-1 0 0 0,0 1 0 0 0,-1-1 0 0 0,0 4 0 0 0,-3 1 16 0 0,0 0-1 0 0,0 0 1 0 0,0 0-1 0 0,-1 0 1 0 0,0-1-1 0 0,0 0 1 0 0,0 0 0 0 0,-1 0-1 0 0,0 0 1 0 0,0-1-1 0 0,-1 0 1 0 0,1-1-1 0 0,-1 0 1 0 0,0 1-1 0 0,0-2 1 0 0,-1 1-1 0 0,-11 3 1 0 0,9-3 5 0 0,0-1 0 0 0,0 0 0 0 0,-1 0 0 0 0,1-1 1 0 0,-1 0-1 0 0,0-1 0 0 0,1 0 0 0 0,-1-1 0 0 0,0 0 0 0 0,0-1 0 0 0,1 0 0 0 0,-21-5 0 0 0,26 5-22 0 0,0-1 0 0 0,1 0 0 0 0,-1 0 0 0 0,0-1 0 0 0,1 1 0 0 0,-1-1 0 0 0,1 0-1 0 0,0 0 1 0 0,0-1 0 0 0,0 1 0 0 0,0-1 0 0 0,0 0 0 0 0,1 0 0 0 0,0 0 0 0 0,0 0 0 0 0,0 0-1 0 0,0-1 1 0 0,1 0 0 0 0,0 1 0 0 0,-1-1 0 0 0,2 0 0 0 0,-1 0 0 0 0,1 0 0 0 0,-2-6-1 0 0,3 5-25 0 0,-1-1 0 0 0,1 0 0 0 0,0 0 0 0 0,1 0 0 0 0,0 0 0 0 0,0 1 0 0 0,0-1-1 0 0,1 0 1 0 0,0 1 0 0 0,0-1 0 0 0,0 1 0 0 0,1 0 0 0 0,0-1 0 0 0,1 1-1 0 0,-1 1 1 0 0,1-1 0 0 0,9-10 0 0 0,11-9-158 0 0,2 2-1 0 0,54-39 0 0 0,-55 44 149 0 0,0-1 0 0 0,-2 0-1 0 0,0-2 1 0 0,24-28-1 0 0,-43 44 34 0 0,-2 3 0 0 0,-1 0 0 0 0,1 0 0 0 0,-1-1 0 0 0,1 1 0 0 0,-1 0 0 0 0,0 0 0 0 0,0-1 0 0 0,0 1 0 0 0,0-1 0 0 0,-1 1 0 0 0,1-1 0 0 0,-1 1 0 0 0,1-4 0 0 0,-1 3 22 0 0,1 0-1 0 0,-1 0 1 0 0,0 0 0 0 0,-1 0 0 0 0,1 1-1 0 0,0-1 1 0 0,-1 0 0 0 0,1 0 0 0 0,-1 0-1 0 0,0 1 1 0 0,0-1 0 0 0,0 0 0 0 0,-1 1-1 0 0,1-1 1 0 0,0 1 0 0 0,-1 0 0 0 0,0-1-1 0 0,1 1 1 0 0,-1 0 0 0 0,0 0 0 0 0,0 0-1 0 0,-1 0 1 0 0,1 0 0 0 0,0 0 0 0 0,0 1-1 0 0,-1-1 1 0 0,1 1 0 0 0,-1 0 0 0 0,-5-2-1 0 0,0-1 3 0 0,-1 0 0 0 0,0 1 0 0 0,0 1 0 0 0,-1-1 0 0 0,1 1-1 0 0,0 1 1 0 0,-15-1 0 0 0,20 2-162 0 0,-1 0 0 0 0,0 1 1 0 0,1 0-1 0 0,0-1 0 0 0,-1 1 0 0 0,1 1 0 0 0,0-1 0 0 0,-1 1 0 0 0,1 0 1 0 0,0 0-1 0 0,0 0 0 0 0,0 0 0 0 0,0 0 0 0 0,1 1 0 0 0,-1 0 0 0 0,-3 4 0 0 0</inkml:trace>
</inkml:ink>
</file>

<file path=ppt/ink/ink15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7"/>
    </inkml:context>
    <inkml:brush xml:id="br0">
      <inkml:brushProperty name="width" value="0.1" units="cm"/>
      <inkml:brushProperty name="height" value="0.1" units="cm"/>
      <inkml:brushProperty name="color" value="#008C3A"/>
    </inkml:brush>
  </inkml:definitions>
  <inkml:trace contextRef="#ctx0" brushRef="#br0">316 49 3679 0 0,'30'-32'15332'0'0,"-34"30"-15198"0"0,1 0 0 0 0,-1 0 0 0 0,0 0 0 0 0,0 1 0 0 0,0-1 0 0 0,0 1 0 0 0,0 0-1 0 0,0 0 1 0 0,0 0 0 0 0,0 1 0 0 0,0-1 0 0 0,0 1 0 0 0,0 0 0 0 0,-1 0 0 0 0,1 0 0 0 0,-5 2 0 0 0,-3-1-70 0 0,1 1-1 0 0,-1 0 1 0 0,0 1 0 0 0,-18 7 0 0 0,19-5-35 0 0,0 1-1 0 0,1 1 0 0 0,0 0 1 0 0,0 0-1 0 0,0 1 0 0 0,1 0 1 0 0,0 0-1 0 0,1 1 0 0 0,0 1 1 0 0,0-1-1 0 0,1 1 0 0 0,0 0 1 0 0,1 1-1 0 0,-6 12 0 0 0,0 3 9 0 0,2 0 1 0 0,1 0-1 0 0,1 1 0 0 0,1 1 0 0 0,-4 30 0 0 0,10-53-37 0 0,0 0 0 0 0,1-1 1 0 0,0 1-1 0 0,0-1 0 0 0,0 1 0 0 0,0 0 0 0 0,1-1 0 0 0,0 1 0 0 0,0-1 0 0 0,0 1 0 0 0,0-1 1 0 0,1 1-1 0 0,0-1 0 0 0,-1 0 0 0 0,2 0 0 0 0,-1 0 0 0 0,5 7 0 0 0,-2-6 5 0 0,0 0-1 0 0,0 0 1 0 0,0-1 0 0 0,1 0-1 0 0,0 0 1 0 0,-1 0 0 0 0,1-1-1 0 0,0 0 1 0 0,1 0-1 0 0,12 4 1 0 0,2-2 36 0 0,1 0-1 0 0,0-2 1 0 0,0 0 0 0 0,0-2-1 0 0,0 0 1 0 0,35-4-1 0 0,-48 3-15 0 0,0-1 0 0 0,-1-1-1 0 0,1 1 1 0 0,0-1-1 0 0,-1-1 1 0 0,1 0 0 0 0,-1 0-1 0 0,0-1 1 0 0,0 1-1 0 0,12-10 1 0 0,-15 10-11 0 0,-1-1-1 0 0,0 0 1 0 0,0 0 0 0 0,0-1 0 0 0,-1 1 0 0 0,1-1-1 0 0,-1 0 1 0 0,0 0 0 0 0,-1 0 0 0 0,1 0 0 0 0,-1 0-1 0 0,0-1 1 0 0,0 1 0 0 0,0-1 0 0 0,-1 1 0 0 0,0-1-1 0 0,1-8 1 0 0,1-19 108 0 0,-2-1 1 0 0,-1 1-1 0 0,-1-1 0 0 0,-2 1 1 0 0,-2 0-1 0 0,-12-50 0 0 0,16 80-95 0 0,0 0 0 0 0,0 0 0 0 0,0 0 1 0 0,0 0-1 0 0,-1 0 0 0 0,1 1 0 0 0,-1-1 0 0 0,0 0 0 0 0,1 1 0 0 0,-1-1 0 0 0,-1 1 0 0 0,1 0 0 0 0,0 0 1 0 0,0 0-1 0 0,-1 0 0 0 0,1 0 0 0 0,-1 0 0 0 0,0 1 0 0 0,0-1 0 0 0,1 1 0 0 0,-1 0 0 0 0,0-1 0 0 0,-5 0 1 0 0,0 1-484 0 0,1 0 1 0 0,-1 1-1 0 0,0 0 0 0 0,1 0 1 0 0,-1 0-1 0 0,1 1 1 0 0,-1 0-1 0 0,-11 4 1 0 0</inkml:trace>
</inkml:ink>
</file>

<file path=ppt/ink/ink15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8"/>
    </inkml:context>
    <inkml:brush xml:id="br0">
      <inkml:brushProperty name="width" value="0.1" units="cm"/>
      <inkml:brushProperty name="height" value="0.1" units="cm"/>
      <inkml:brushProperty name="color" value="#008C3A"/>
    </inkml:brush>
  </inkml:definitions>
  <inkml:trace contextRef="#ctx0" brushRef="#br0">1 0 16183 0 0,'0'0'2248'0'0</inkml:trace>
</inkml:ink>
</file>

<file path=ppt/ink/ink1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1"/>
    </inkml:context>
    <inkml:brush xml:id="br0">
      <inkml:brushProperty name="width" value="0.1" units="cm"/>
      <inkml:brushProperty name="height" value="0.1" units="cm"/>
      <inkml:brushProperty name="color" value="#004F8B"/>
    </inkml:brush>
  </inkml:definitions>
  <inkml:trace contextRef="#ctx0" brushRef="#br0">10 38 919 0 0,'-10'9'5295'0'0,"16"-3"-3924"0"0,1 1 0 0 0,0-1-1 0 0,0-1 1 0 0,1 1 0 0 0,-1-1 0 0 0,14 6-1 0 0,-14-9-1142 0 0,-1 0 0 0 0,1 0-1 0 0,0 0 1 0 0,-1-1 0 0 0,1 0-1 0 0,0 0 1 0 0,0-1 0 0 0,0 0-1 0 0,0 0 1 0 0,0 0 0 0 0,0-1 0 0 0,-1 0-1 0 0,1-1 1 0 0,9-2 0 0 0,27-5 527 0 0,0 2 1 0 0,0 2-1 0 0,0 2 1 0 0,68 3 0 0 0,-68 2-237 0 0,-1-2 0 0 0,0-2 0 0 0,1-2 0 0 0,79-18 0 0 0,-67 9-430 0 0,0 1 0 0 0,0 4 1 0 0,107-4-1 0 0,-152 12-41 0 0,1 0-1 0 0,-1 1 1 0 0,1 0-1 0 0,-1 0 1 0 0,0 1-1 0 0,1 0 1 0 0,11 6 740 0 0,-1 9 346 0 0,-9 5-1096 0 0,-6-14-107 0 0,-1-28-1679 0 0</inkml:trace>
</inkml:ink>
</file>

<file path=ppt/ink/ink15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09"/>
    </inkml:context>
    <inkml:brush xml:id="br0">
      <inkml:brushProperty name="width" value="0.1" units="cm"/>
      <inkml:brushProperty name="height" value="0.1" units="cm"/>
      <inkml:brushProperty name="color" value="#008C3A"/>
    </inkml:brush>
  </inkml:definitions>
  <inkml:trace contextRef="#ctx0" brushRef="#br0">5 183 3679 0 0,'0'0'284'0'0,"2"-19"6733"0"0,2-4-4030 0 0,-4 21-2829 0 0,1 0-1 0 0,-1 0 1 0 0,0 0-1 0 0,0 0 1 0 0,0 0-1 0 0,-1 0 1 0 0,1 0-1 0 0,0 0 1 0 0,-1 0-1 0 0,1 0 0 0 0,-1 0 1 0 0,0 1-1 0 0,-1-4 1 0 0,2 4-101 0 0,-1 0 0 0 0,0 0 1 0 0,1-1-1 0 0,-1 1 0 0 0,1 0 0 0 0,-1 0 0 0 0,1-1 1 0 0,0 1-1 0 0,-1 0 0 0 0,1 0 0 0 0,0-1 0 0 0,0 1 1 0 0,0 0-1 0 0,0-1 0 0 0,0 1 0 0 0,0 0 0 0 0,0-1 1 0 0,1 1-1 0 0,-1 0 0 0 0,0-1 0 0 0,1 1 1 0 0,-1 0-1 0 0,1 0 0 0 0,0 0 0 0 0,-1-1 0 0 0,1 1 1 0 0,0 0-1 0 0,-1 0 0 0 0,1 0 0 0 0,0 0 0 0 0,0 0 1 0 0,0 0-1 0 0,0 0 0 0 0,0 1 0 0 0,0-1 0 0 0,0 0 1 0 0,3-1-1 0 0,25-26 953 0 0,-25 23-806 0 0,0 1 1 0 0,1 0-1 0 0,-1 0 1 0 0,1 0-1 0 0,0 0 0 0 0,0 0 1 0 0,8-3-1 0 0,-12 6-184 0 0,0 1 0 0 0,1 0 0 0 0,-1 0 0 0 0,0-1 0 0 0,1 1 0 0 0,-1 0 0 0 0,0 0 0 0 0,1 1 0 0 0,-1-1 0 0 0,0 0 0 0 0,0 0 0 0 0,1 1 0 0 0,-1-1 0 0 0,0 0 0 0 0,1 1 0 0 0,-1 0 0 0 0,0-1 0 0 0,0 1 0 0 0,0 0 0 0 0,0-1 0 0 0,0 1 0 0 0,0 0 0 0 0,0 0 0 0 0,0 0 0 0 0,0 0 0 0 0,0 0 0 0 0,0 0 0 0 0,0 0 0 0 0,-1 0 0 0 0,1 0 0 0 0,0 0 0 0 0,-1 1 0 0 0,1-1 0 0 0,0 3 0 0 0,1 1-5 0 0,0 0 0 0 0,0 1 0 0 0,0-1 0 0 0,0 1 0 0 0,-1 0 0 0 0,1 7 1 0 0,-2 21 22 0 0,0 0 1 0 0,-3 0 0 0 0,-1-1-1 0 0,-1 1 1 0 0,-1-1-1 0 0,-2 0 1 0 0,-2 0 0 0 0,-1-1-1 0 0,-28 56 1 0 0,41-88-15 0 0,-1 1 1 0 0,0-1-1 0 0,1 0 0 0 0,-1 1 1 0 0,0-1-1 0 0,1 0 0 0 0,-1 0 1 0 0,0 0-1 0 0,1 0 0 0 0,-1 0 1 0 0,0 0-1 0 0,1 0 0 0 0,-1 0 1 0 0,0-1-1 0 0,1 1 0 0 0,-1 0 1 0 0,0-1-1 0 0,0 1 0 0 0,2-2 1 0 0,37-8-53 0 0,-16 5 108 0 0,0 0-1 0 0,0 2 1 0 0,0 1 0 0 0,1 1-1 0 0,-1 1 1 0 0,1 1 0 0 0,-1 1 0 0 0,1 2-1 0 0,45 11 1 0 0,-39 0 1019 0 0,-27-13-1445 0 0,1 1 1 0 0,-1-1 0 0 0,1 0-1 0 0,-1 0 1 0 0,1-1 0 0 0,7 3-1 0 0,-2-3-903 0 0</inkml:trace>
</inkml:ink>
</file>

<file path=ppt/ink/ink15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0"/>
    </inkml:context>
    <inkml:brush xml:id="br0">
      <inkml:brushProperty name="width" value="0.1" units="cm"/>
      <inkml:brushProperty name="height" value="0.1" units="cm"/>
      <inkml:brushProperty name="color" value="#008C3A"/>
    </inkml:brush>
  </inkml:definitions>
  <inkml:trace contextRef="#ctx0" brushRef="#br0">419 56 5527 0 0,'-9'-7'7512'0'0,"-11"-9"-5052"0"0,6 11-1845 0 0,-2 0 0 0 0,1 0-1 0 0,0 2 1 0 0,-1 0 0 0 0,0 0-1 0 0,-27 0 1 0 0,3 3-97 0 0,-59 7 0 0 0,90-6-432 0 0,1 1 1 0 0,0-1-1 0 0,-1 1 1 0 0,1 1-1 0 0,0 0 1 0 0,1 0-1 0 0,-1 1 1 0 0,1-1-1 0 0,-14 10 1 0 0,19-11-78 0 0,0-1 0 0 0,1 1-1 0 0,-1-1 1 0 0,0 1 0 0 0,1 0 0 0 0,-1-1 0 0 0,1 1 0 0 0,0 0-1 0 0,0 0 1 0 0,0 0 0 0 0,-1 0 0 0 0,2 0 0 0 0,-1 0 0 0 0,0 0 0 0 0,0 1-1 0 0,1-1 1 0 0,-1 0 0 0 0,1 0 0 0 0,0 1 0 0 0,0-1 0 0 0,0 0 0 0 0,0 1-1 0 0,0-1 1 0 0,0 0 0 0 0,0 0 0 0 0,1 1 0 0 0,-1-1 0 0 0,1 0 0 0 0,0 0-1 0 0,0 0 1 0 0,-1 0 0 0 0,1 0 0 0 0,1 0 0 0 0,-1 0 0 0 0,0 0 0 0 0,0 0-1 0 0,1 0 1 0 0,-1 0 0 0 0,1-1 0 0 0,3 4 0 0 0,3 1 1 0 0,1 1 0 0 0,0-2 0 0 0,0 1 1 0 0,0-1-1 0 0,1 0 0 0 0,0-1 0 0 0,0 0 0 0 0,0-1 1 0 0,0 0-1 0 0,20 3 0 0 0,14 6 7 0 0,-7 0 49 0 0,-2 1-1 0 0,41 21 1 0 0,-63-27 26 0 0,0 1 1 0 0,-1 0-1 0 0,0 1 0 0 0,-1 0 1 0 0,0 1-1 0 0,0 0 0 0 0,-1 1 1 0 0,16 21-1 0 0,-21-26-42 0 0,-1 0 1 0 0,1 1-1 0 0,-1-1 0 0 0,-1 1 0 0 0,1 0 1 0 0,-1 0-1 0 0,4 14 0 0 0,-7-18-34 0 0,0 0 0 0 0,0 1 0 0 0,0-1 0 0 0,0 0 0 0 0,-1 0 0 0 0,1 1 0 0 0,-1-1-1 0 0,0 0 1 0 0,0 0 0 0 0,0 0 0 0 0,0 0 0 0 0,-1 0 0 0 0,1 0 0 0 0,-1 0 0 0 0,0 0 0 0 0,0 0 0 0 0,0-1 0 0 0,0 1-1 0 0,0-1 1 0 0,-1 0 0 0 0,-2 3 0 0 0,-6 4-4 0 0,1 0 0 0 0,-2-1 0 0 0,1 0 0 0 0,-1-1 0 0 0,0-1 0 0 0,-1 0 0 0 0,1 0 0 0 0,-1-1 0 0 0,0-1 0 0 0,-25 6 0 0 0,25-8-2 0 0,1 0 0 0 0,0 0 1 0 0,-1-1-1 0 0,1 0 0 0 0,-1-1 0 0 0,1-1 0 0 0,-1 0 0 0 0,1-1 1 0 0,0 0-1 0 0,-1-1 0 0 0,1 0 0 0 0,-14-6 0 0 0,24 8-18 0 0,0 0 0 0 0,0 0 1 0 0,0 0-1 0 0,0 0 0 0 0,0 0 0 0 0,0-1 0 0 0,0 1 0 0 0,0-1 0 0 0,0 1 1 0 0,1-1-1 0 0,-1 0 0 0 0,0 1 0 0 0,1-1 0 0 0,0 0 0 0 0,-1 0 1 0 0,1 0-1 0 0,0 0 0 0 0,0 0 0 0 0,0 0 0 0 0,0-1 0 0 0,1 1 0 0 0,-1 0 1 0 0,1 0-1 0 0,-1-1 0 0 0,1 1 0 0 0,0 0 0 0 0,-1-1 0 0 0,1 1 1 0 0,1 0-1 0 0,-1-1 0 0 0,0 1 0 0 0,0 0 0 0 0,1-1 0 0 0,0 1 0 0 0,-1 0 1 0 0,1 0-1 0 0,0-1 0 0 0,0 1 0 0 0,0 0 0 0 0,0 0 0 0 0,2-2 0 0 0,2-5-33 0 0,1 1-1 0 0,0 0 0 0 0,0 0 1 0 0,1 1-1 0 0,0 0 0 0 0,0 0 0 0 0,0 0 1 0 0,11-6-1 0 0,12-6-80 0 0,-1-2 1 0 0,-1 0-1 0 0,-1-2 1 0 0,-1-1-1 0 0,-1-1 1 0 0,-1-1 0 0 0,-1-1-1 0 0,-2-1 1 0 0,20-33-1 0 0,-27 40 135 0 0,11-19-44 0 0,-24 39 45 0 0,0-1-1 0 0,0 0 1 0 0,0 0-1 0 0,-1 0 1 0 0,1 0-1 0 0,-1 0 1 0 0,1-1-1 0 0,-1 1 0 0 0,0 0 1 0 0,1 0-1 0 0,-1 0 1 0 0,0 0-1 0 0,-1 0 1 0 0,1-1-1 0 0,0 1 0 0 0,-2-4 1 0 0,1 4 57 0 0,-1 0 1 0 0,1 0-1 0 0,-1 0 0 0 0,0 1 1 0 0,0-1-1 0 0,0 0 0 0 0,0 1 1 0 0,0-1-1 0 0,0 1 1 0 0,0-1-1 0 0,0 1 0 0 0,-1 0 1 0 0,1 0-1 0 0,-1 0 0 0 0,1 1 1 0 0,0-1-1 0 0,-1 0 1 0 0,0 1-1 0 0,1 0 0 0 0,-1-1 1 0 0,-4 1-1 0 0,-10-3 21 0 0,16 3-50 0 0</inkml:trace>
</inkml:ink>
</file>

<file path=ppt/ink/ink15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1"/>
    </inkml:context>
    <inkml:brush xml:id="br0">
      <inkml:brushProperty name="width" value="0.1" units="cm"/>
      <inkml:brushProperty name="height" value="0.1" units="cm"/>
      <inkml:brushProperty name="color" value="#008C3A"/>
    </inkml:brush>
  </inkml:definitions>
  <inkml:trace contextRef="#ctx0" brushRef="#br0">203 29 5527 0 0,'0'0'9551'0'0,"-10"-21"-4366"0"0,8 20-5081 0 0,1 0 1 0 0,-1 0-1 0 0,1 1 0 0 0,0-1 0 0 0,-1 0 1 0 0,0 1-1 0 0,1-1 0 0 0,-1 1 0 0 0,1-1 1 0 0,-1 1-1 0 0,0 0 0 0 0,1-1 1 0 0,-1 1-1 0 0,0 0 0 0 0,1 0 0 0 0,-1 1 1 0 0,0-1-1 0 0,1 0 0 0 0,-1 0 0 0 0,0 1 1 0 0,1-1-1 0 0,-3 2 0 0 0,0 0-24 0 0,-1 0 1 0 0,2 1-1 0 0,-1-1 1 0 0,0 1-1 0 0,1 0 0 0 0,-1 0 1 0 0,1 0-1 0 0,-4 5 1 0 0,-4 5-38 0 0,2 1 1 0 0,0 0 0 0 0,-12 24-1 0 0,9-14-8 0 0,0 2 1 0 0,2-1-1 0 0,1 2 0 0 0,-9 41 0 0 0,16-62-30 0 0,1 0 1 0 0,0 0-1 0 0,0 1 0 0 0,1-1 1 0 0,0 0-1 0 0,0 0 0 0 0,0 1 1 0 0,1-1-1 0 0,0 0 0 0 0,0 0 1 0 0,1 0-1 0 0,0 0 0 0 0,0 0 1 0 0,0 0-1 0 0,0 0 0 0 0,1 0 1 0 0,0-1-1 0 0,1 0 0 0 0,-1 1 1 0 0,1-1-1 0 0,0 0 0 0 0,0-1 1 0 0,0 1-1 0 0,1-1 0 0 0,0 0 1 0 0,5 4-1 0 0,2 0 11 0 0,0 0-1 0 0,1-1 1 0 0,-1-1-1 0 0,1 0 1 0 0,1 0 0 0 0,-1-2-1 0 0,15 4 1 0 0,-23-7-10 0 0,0 0 0 0 0,0-1 0 0 0,0 1 0 0 0,0-1 0 0 0,0-1 0 0 0,0 1 0 0 0,0-1 0 0 0,0 1 0 0 0,0-1 0 0 0,0-1 0 0 0,-1 1 0 0 0,1-1 0 0 0,0 0 0 0 0,-1 0 0 0 0,1 0 0 0 0,-1-1 0 0 0,0 1 0 0 0,1-1 0 0 0,-1 0 0 0 0,-1 0 0 0 0,1-1 0 0 0,0 1 0 0 0,4-6 0 0 0,-3 1 19 0 0,1-1-1 0 0,-1 0 0 0 0,0 0 0 0 0,-1-1 0 0 0,0 1 0 0 0,0-1 0 0 0,-1 0 0 0 0,-1 1 1 0 0,1-2-1 0 0,-2 1 0 0 0,1 0 0 0 0,-1 0 0 0 0,-1 0 0 0 0,0-1 0 0 0,-2-12 1 0 0,0-2 47 0 0,-1 0 0 0 0,-2 0 0 0 0,0 0 0 0 0,-2 1 0 0 0,-11-28 0 0 0,18 50-23 0 0,-1-1 0 0 0,0 1 1 0 0,0-1-1 0 0,0 1 0 0 0,-1-1 0 0 0,1 1 0 0 0,-1 0 1 0 0,1 0-1 0 0,-1 0 0 0 0,0-1 0 0 0,1 2 0 0 0,-1-1 1 0 0,0 0-1 0 0,-1 0 0 0 0,-2-2 0 0 0,-19-1-973 0 0,1 5-3254 0 0,17 0 2568 0 0</inkml:trace>
</inkml:ink>
</file>

<file path=ppt/ink/ink15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2"/>
    </inkml:context>
    <inkml:brush xml:id="br0">
      <inkml:brushProperty name="width" value="0.1" units="cm"/>
      <inkml:brushProperty name="height" value="0.1" units="cm"/>
      <inkml:brushProperty name="color" value="#008C3A"/>
    </inkml:brush>
  </inkml:definitions>
  <inkml:trace contextRef="#ctx0" brushRef="#br0">19 1 9215 0 0,'-12'20'9952'0'0,"9"-15"-9352"0"0,1 0-56 0 0,0 0 0 0 0,2 0-1400 0 0,2 1 304 0 0</inkml:trace>
</inkml:ink>
</file>

<file path=ppt/ink/ink15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3"/>
    </inkml:context>
    <inkml:brush xml:id="br0">
      <inkml:brushProperty name="width" value="0.1" units="cm"/>
      <inkml:brushProperty name="height" value="0.1" units="cm"/>
      <inkml:brushProperty name="color" value="#008C3A"/>
    </inkml:brush>
  </inkml:definitions>
  <inkml:trace contextRef="#ctx0" brushRef="#br0">34 39 11863 0 0,'0'0'1075'0'0,"0"-13"-291"0"0,-2-12 4956 0 0,0 34-1919 0 0,-7 37-2948 0 0,-1 26-653 0 0,3 0 0 0 0,4 0 0 0 0,3 1-1 0 0,9 75 1 0 0,-1-114-311 0 0,-7-33 81 0 0,-1 0 0 0 0,1 0 1 0 0,-1-1-1 0 0,1 1 0 0 0,0 0 0 0 0,-1-1 0 0 0,1 1 1 0 0,0 0-1 0 0,0-1 0 0 0,0 1 0 0 0,-1-1 1 0 0,1 1-1 0 0,0-1 0 0 0,0 0 0 0 0,0 1 1 0 0,0-1-1 0 0,0 0 0 0 0,0 1 0 0 0,0-1 1 0 0,0 0-1 0 0,-1 0 0 0 0,1 0 0 0 0,0 0 1 0 0,0 0-1 0 0,0 0 0 0 0,0 0 0 0 0,0 0 1 0 0,0-1-1 0 0,0 1 0 0 0,0 0 0 0 0,0 0 0 0 0,0-1 1 0 0,0 1-1 0 0,0-1 0 0 0,1 0 0 0 0,17-8-2701 0 0</inkml:trace>
</inkml:ink>
</file>

<file path=ppt/ink/ink15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4"/>
    </inkml:context>
    <inkml:brush xml:id="br0">
      <inkml:brushProperty name="width" value="0.1" units="cm"/>
      <inkml:brushProperty name="height" value="0.1" units="cm"/>
      <inkml:brushProperty name="color" value="#008C3A"/>
    </inkml:brush>
  </inkml:definitions>
  <inkml:trace contextRef="#ctx0" brushRef="#br0">158 0 9215 0 0,'0'0'4304'0'0,"-30"15"382"0"0,21-8-4488 0 0,1 1 1 0 0,-1 0 0 0 0,1 0 0 0 0,1 1 0 0 0,-1 0 0 0 0,2 0 0 0 0,-1 1 0 0 0,1 0 0 0 0,1 0 0 0 0,-1 1 0 0 0,-4 16 0 0 0,1-3 26 0 0,1 1 1 0 0,2-1-1 0 0,0 1 1 0 0,-2 30-1 0 0,8-52-206 0 0,-1-1 0 0 0,1 0 0 0 0,0 0 0 0 0,0 0 0 0 0,0 1 0 0 0,0-1 0 0 0,0 0 0 0 0,0 0 0 0 0,1 0 0 0 0,-1 1 0 0 0,1-1 0 0 0,-1 0 0 0 0,1 0 0 0 0,0 0 0 0 0,0 0 0 0 0,0 0 0 0 0,0 0 0 0 0,0 0 0 0 0,0 0 0 0 0,0 0 0 0 0,1-1 0 0 0,-1 1 0 0 0,1 0 0 0 0,0-1 0 0 0,-1 1 1 0 0,1-1-1 0 0,0 0 0 0 0,0 0 0 0 0,0 1 0 0 0,-1-1 0 0 0,1 0 0 0 0,1-1 0 0 0,2 2 0 0 0,6 0 77 0 0,0 0 0 0 0,-1-1 0 0 0,1-1 0 0 0,0 0 0 0 0,20-2 0 0 0,1 0 1 0 0,74 4 314 0 0,-69 0-164 0 0,0-1 0 0 0,1-2 1 0 0,38-6-1 0 0,-43-3-351 0 0,20-5 628 0 0,-51 15-731 0 0,0 0 0 0 0,0-1 0 0 0,0 1 1 0 0,0 0-1 0 0,0 0 0 0 0,0 1 0 0 0,0-1 1 0 0,1 0-1 0 0,-1 1 0 0 0,0-1 0 0 0,0 1 0 0 0,-1-1 1 0 0,1 1-1 0 0,0 0 0 0 0,0 0 0 0 0,0 0 1 0 0,0 0-1 0 0,-1 0 0 0 0,1 1 0 0 0,0-1 1 0 0,1 2-1 0 0,0 2-1576 0 0</inkml:trace>
</inkml:ink>
</file>

<file path=ppt/ink/ink15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5"/>
    </inkml:context>
    <inkml:brush xml:id="br0">
      <inkml:brushProperty name="width" value="0.1" units="cm"/>
      <inkml:brushProperty name="height" value="0.1" units="cm"/>
      <inkml:brushProperty name="color" value="#008C3A"/>
    </inkml:brush>
  </inkml:definitions>
  <inkml:trace contextRef="#ctx0" brushRef="#br0">181 0 8287 0 0,'0'0'639'0'0,"-20"28"1125"0"0,-19 51 4731 0 0,-7 49-3081 0 0,13-33-1249 0 0,23-71-1788 0 0,2 1 0 0 0,0 0 0 0 0,-7 48 0 0 0,14-63-630 0 0,0-1 0 0 0,1 0 0 0 0,0 0 0 0 0,1 1 1 0 0,0-1-1 0 0,1 0 0 0 0,-1 0 0 0 0,2 0 0 0 0,-1 0 0 0 0,1 0 1 0 0,1-1-1 0 0,-1 1 0 0 0,2-1 0 0 0,7 12 0 0 0,-3-7-1363 0 0</inkml:trace>
</inkml:ink>
</file>

<file path=ppt/ink/ink15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6"/>
    </inkml:context>
    <inkml:brush xml:id="br0">
      <inkml:brushProperty name="width" value="0.1" units="cm"/>
      <inkml:brushProperty name="height" value="0.1" units="cm"/>
      <inkml:brushProperty name="color" value="#004F8B"/>
    </inkml:brush>
  </inkml:definitions>
  <inkml:trace contextRef="#ctx0" brushRef="#br0">53 261 1375 0 0,'0'0'1724'0'0,"-3"-21"348"0"0,2 16-1988 0 0,10-99 5140 0 0,-7 68-3863 0 0,-1 24-319 0 0,-1-1-1 0 0,0 1 0 0 0,0-1 1 0 0,-1 1-1 0 0,-4-21 1 0 0,2 42 1589 0 0,-7 33-1972 0 0,-8 59-39 0 0,10-70-598 0 0,2 0 0 0 0,2 1-1 0 0,1-1 1 0 0,1 1 0 0 0,1 0-1 0 0,5 33 1 0 0,-4-63-22 0 0,1 1 1 0 0,0-1-1 0 0,0 1 0 0 0,0-1 1 0 0,0 0-1 0 0,0 0 0 0 0,0 1 0 0 0,1-1 1 0 0,-1 0-1 0 0,1 0 0 0 0,0 0 0 0 0,-1 0 1 0 0,1 0-1 0 0,0-1 0 0 0,0 1 0 0 0,0-1 1 0 0,0 1-1 0 0,0-1 0 0 0,1 0 1 0 0,-1 1-1 0 0,0-1 0 0 0,1 0 0 0 0,-1-1 1 0 0,0 1-1 0 0,1 0 0 0 0,-1-1 0 0 0,1 1 1 0 0,0-1-1 0 0,-1 0 0 0 0,1 0 0 0 0,3 0 1 0 0,13 0 48 0 0,0-1 1 0 0,0-1-1 0 0,26-5 1 0 0,-13 2 79 0 0,211-12 1095 0 0,-213 26-1865 0 0,-16-3-1352 0 0</inkml:trace>
</inkml:ink>
</file>

<file path=ppt/ink/ink15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7"/>
    </inkml:context>
    <inkml:brush xml:id="br0">
      <inkml:brushProperty name="width" value="0.1" units="cm"/>
      <inkml:brushProperty name="height" value="0.1" units="cm"/>
      <inkml:brushProperty name="color" value="#004F8B"/>
    </inkml:brush>
  </inkml:definitions>
  <inkml:trace contextRef="#ctx0" brushRef="#br0">78 1 6911 0 0,'0'0'2023'0'0,"0"33"4182"0"0,-17 19-3815 0 0,1-6-1645 0 0,3 0-1 0 0,1 0 1 0 0,-5 52 0 0 0,16-85-745 0 0,0-1 0 0 0,0 0 1 0 0,1 1-1 0 0,1-1 0 0 0,0 1 1 0 0,1-1-1 0 0,0 0 1 0 0,1 0-1 0 0,0 0 0 0 0,1 0 1 0 0,0 0-1 0 0,1-1 0 0 0,1 0 1 0 0,-1 0-1 0 0,2 0 0 0 0,14 19 1 0 0,-19-28-76 0 0,0 0-1 0 0,-1 0 1 0 0,1 0 0 0 0,0 0 0 0 0,0 0 0 0 0,1-1-1 0 0,-1 1 1 0 0,0-1 0 0 0,0 1 0 0 0,1-1-1 0 0,3 1 1 0 0,9-4-2833 0 0,-8-2 1292 0 0</inkml:trace>
</inkml:ink>
</file>

<file path=ppt/ink/ink15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8"/>
    </inkml:context>
    <inkml:brush xml:id="br0">
      <inkml:brushProperty name="width" value="0.1" units="cm"/>
      <inkml:brushProperty name="height" value="0.1" units="cm"/>
      <inkml:brushProperty name="color" value="#004F8B"/>
    </inkml:brush>
  </inkml:definitions>
  <inkml:trace contextRef="#ctx0" brushRef="#br0">352 184 3679 0 0,'0'-5'218'0'0,"-4"-79"10375"0"0,-9 36-4409 0 0,-3 20-5619 0 0,14 26-474 0 0,-1 0 0 0 0,1 0 0 0 0,0 1 0 0 0,0-1 0 0 0,-1 1 0 0 0,1 0-1 0 0,-1-1 1 0 0,1 1 0 0 0,-1 0 0 0 0,1 1 0 0 0,-1-1 0 0 0,0 0 0 0 0,1 1 0 0 0,-1-1 0 0 0,0 1-1 0 0,0 0 1 0 0,1 0 0 0 0,-1 0 0 0 0,0 0 0 0 0,0 1 0 0 0,1-1 0 0 0,-1 1 0 0 0,0-1 0 0 0,-2 2-1 0 0,-4 0-21 0 0,1 1-1 0 0,-1 0 0 0 0,1 1 1 0 0,0-1-1 0 0,0 2 0 0 0,-9 5 1 0 0,-3 4-42 0 0,2 1 0 0 0,0 1 1 0 0,0 0-1 0 0,2 1 0 0 0,0 1 1 0 0,1 1-1 0 0,1 0 0 0 0,0 1 1 0 0,-15 33-1 0 0,28-51-27 0 0,0 0 0 0 0,0 1 0 0 0,0 0 0 0 0,0-1 0 0 0,1 1 0 0 0,-1-1 0 0 0,1 1 0 0 0,0 0 0 0 0,-1-1 0 0 0,1 1 0 0 0,1 0 0 0 0,-1-1 0 0 0,0 1 0 0 0,1 0 0 0 0,-1-1 0 0 0,1 1 0 0 0,0 0 0 0 0,0-1 0 0 0,0 1 0 0 0,0-1 0 0 0,3 5 0 0 0,-1-3 0 0 0,0-1 0 0 0,1 1 0 0 0,-1-1 0 0 0,1 1 0 0 0,0-1 0 0 0,0 0 0 0 0,0-1 0 0 0,0 1 0 0 0,1-1 0 0 0,-1 0 0 0 0,6 2 0 0 0,5 2 0 0 0,1-2 0 0 0,-1 0 0 0 0,1-1 0 0 0,0-1 0 0 0,-1 0 0 0 0,27-1 0 0 0,-38-1 4 0 0,1 0-1 0 0,0 0 1 0 0,-1 0-1 0 0,1-1 1 0 0,0 0-1 0 0,-1 0 1 0 0,1 0-1 0 0,-1-1 1 0 0,0 1-1 0 0,1-1 1 0 0,-1 0-1 0 0,0 0 1 0 0,0-1-1 0 0,0 1 0 0 0,0-1 1 0 0,-1 0-1 0 0,1 0 1 0 0,-1 0-1 0 0,1-1 1 0 0,-1 1-1 0 0,0-1 1 0 0,-1 1-1 0 0,1-1 1 0 0,-1 0-1 0 0,1 0 1 0 0,-1 0-1 0 0,3-8 1 0 0,-1-5 21 0 0,0-1 0 0 0,-1 1 1 0 0,-1-1-1 0 0,-1 0 0 0 0,-1-33 1 0 0,0 31-12 0 0,-3 13 125 0 0,-4 21 108 0 0,-3 22 95 0 0,-4 58-310 0 0,5 1 0 0 0,4-1 0 0 0,14 189 0 0 0,-7-269-224 0 0,-1-6 249 0 0,0 0 0 0 0,0 0 0 0 0,1 0 0 0 0,0-1 0 0 0,0 1 0 0 0,5 9 0 0 0,-6-14-191 0 0,0-1 0 0 0,1 0 0 0 0,-1 0-1 0 0,1 0 1 0 0,0 0 0 0 0,-1-1 0 0 0,1 1-1 0 0,0 0 1 0 0,0-1 0 0 0,0 1-1 0 0,1-1 1 0 0,-1 0 0 0 0,0 0 0 0 0,0 0-1 0 0,1 0 1 0 0,-1 0 0 0 0,0 0 0 0 0,1 0-1 0 0,-1-1 1 0 0,1 1 0 0 0,-1-1 0 0 0,1 0-1 0 0,-1 0 1 0 0,5 0 0 0 0,-1 0-1141 0 0</inkml:trace>
</inkml:ink>
</file>

<file path=ppt/ink/ink1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2"/>
    </inkml:context>
    <inkml:brush xml:id="br0">
      <inkml:brushProperty name="width" value="0.1" units="cm"/>
      <inkml:brushProperty name="height" value="0.1" units="cm"/>
      <inkml:brushProperty name="color" value="#004F8B"/>
    </inkml:brush>
  </inkml:definitions>
  <inkml:trace contextRef="#ctx0" brushRef="#br0">1 22 10247 0 0,'21'-22'12140'0'0,"-25"45"-11686"0"0,0 0 0 0 0,2 1 0 0 0,0-1 0 0 0,1 0 0 0 0,5 41 0 0 0,-2-33-158 0 0,5 140 140 0 0,38 209 0 0 0,-43-365-440 0 0,9 36-101 0 0,-11-49 77 0 0,1 1 1 0 0,0 0 0 0 0,0 0 0 0 0,0 0-1 0 0,0 0 1 0 0,1-1 0 0 0,-1 1-1 0 0,1 0 1 0 0,0-1 0 0 0,0 1 0 0 0,-1-1-1 0 0,5 4 1 0 0,1-8-2858 0 0</inkml:trace>
</inkml:ink>
</file>

<file path=ppt/ink/ink15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19"/>
    </inkml:context>
    <inkml:brush xml:id="br0">
      <inkml:brushProperty name="width" value="0.1" units="cm"/>
      <inkml:brushProperty name="height" value="0.1" units="cm"/>
      <inkml:brushProperty name="color" value="#004F8B"/>
    </inkml:brush>
  </inkml:definitions>
  <inkml:trace contextRef="#ctx0" brushRef="#br0">1 13 3223 0 0,'1'0'240'0'0,"53"-12"19717"0"0</inkml:trace>
</inkml:ink>
</file>

<file path=ppt/ink/ink15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0"/>
    </inkml:context>
    <inkml:brush xml:id="br0">
      <inkml:brushProperty name="width" value="0.1" units="cm"/>
      <inkml:brushProperty name="height" value="0.1" units="cm"/>
      <inkml:brushProperty name="color" value="#004F8B"/>
    </inkml:brush>
  </inkml:definitions>
  <inkml:trace contextRef="#ctx0" brushRef="#br0">1 30 2759 0 0,'0'0'11440'0'0,"6"-2"-11376"0"0,2 1-64 0 0,-2-2-872 0 0,2 2-232 0 0,1 0-48 0 0</inkml:trace>
  <inkml:trace contextRef="#ctx0" brushRef="#br0" timeOffset="1">168 2 3223 0 0,'0'0'288'0'0,"9"-2"-288"0"0,0 2 952 0 0,1 0 136 0 0,-3 0 24 0 0,1 0 8 0 0,0 0-688 0 0,-1 0 136 0 0,4 0-304 0 0,0 0-480 0 0,2 2-96 0 0</inkml:trace>
</inkml:ink>
</file>

<file path=ppt/ink/ink15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2"/>
    </inkml:context>
    <inkml:brush xml:id="br0">
      <inkml:brushProperty name="width" value="0.1" units="cm"/>
      <inkml:brushProperty name="height" value="0.1" units="cm"/>
      <inkml:brushProperty name="color" value="#004F8B"/>
    </inkml:brush>
  </inkml:definitions>
  <inkml:trace contextRef="#ctx0" brushRef="#br0">1 1 8031 0 0,'0'0'11531'0'0,"10"3"-12880"0"0</inkml:trace>
</inkml:ink>
</file>

<file path=ppt/ink/ink15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3"/>
    </inkml:context>
    <inkml:brush xml:id="br0">
      <inkml:brushProperty name="width" value="0.1" units="cm"/>
      <inkml:brushProperty name="height" value="0.1" units="cm"/>
      <inkml:brushProperty name="color" value="#004F8B"/>
    </inkml:brush>
  </inkml:definitions>
  <inkml:trace contextRef="#ctx0" brushRef="#br0">168 17 3223 0 0,'-2'-3'15818'0'0,"-6"-10"-14054"0"0,5 13-1704 0 0,1 1 0 0 0,0-1 1 0 0,0 1-1 0 0,0 0 1 0 0,0 0-1 0 0,0 0 1 0 0,0 0-1 0 0,0 0 1 0 0,1 0-1 0 0,-1 0 1 0 0,0 0-1 0 0,1 1 0 0 0,-1-1 1 0 0,0 1-1 0 0,1-1 1 0 0,0 1-1 0 0,-3 3 1 0 0,-23 33 136 0 0,25-35-155 0 0,-14 22 28 0 0,1 2 0 0 0,1-1 0 0 0,-10 30 0 0 0,19-43-66 0 0,1 1 0 0 0,0-1 0 0 0,0 1-1 0 0,2 0 1 0 0,-1 0 0 0 0,2 0 0 0 0,0 0 0 0 0,2 24 0 0 0,-1-34-4 0 0,1 0 0 0 0,-1 0 0 0 0,1 0 0 0 0,1 0 0 0 0,-1-1 0 0 0,0 1-1 0 0,1 0 1 0 0,0-1 0 0 0,0 1 0 0 0,0-1 0 0 0,0 0 0 0 0,0 0 0 0 0,1 0 0 0 0,0 0 0 0 0,-1 0-1 0 0,1 0 1 0 0,3 2 0 0 0,0-1 0 0 0,0-1 0 0 0,0 1 0 0 0,0-1 1 0 0,1-1-1 0 0,-1 1 0 0 0,1-1 0 0 0,0 0 0 0 0,-1-1 0 0 0,9 2 0 0 0,12-1 248 0 0,1-1-1 0 0,0-1 1 0 0,50-7-1 0 0,-65 5-25 0 0,-4 1-313 0 0,0 0 1 0 0,1 0 0 0 0,-1 1-1 0 0,1 0 1 0 0,-1 1-1 0 0,1 0 1 0 0,-1 0 0 0 0,1 1-1 0 0,14 5 1 0 0</inkml:trace>
</inkml:ink>
</file>

<file path=ppt/ink/ink15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4"/>
    </inkml:context>
    <inkml:brush xml:id="br0">
      <inkml:brushProperty name="width" value="0.1" units="cm"/>
      <inkml:brushProperty name="height" value="0.1" units="cm"/>
      <inkml:brushProperty name="color" value="#004F8B"/>
    </inkml:brush>
  </inkml:definitions>
  <inkml:trace contextRef="#ctx0" brushRef="#br0">52 0 4607 0 0,'0'0'208'0'0,"-5"35"4243"0"0,-13 65 2601 0 0,8-59-6270 0 0,3 0 0 0 0,1 1 0 0 0,2-1 0 0 0,3 84 1 0 0,1-122-780 0 0,0 0 0 0 0,1 0 1 0 0,-1 0-1 0 0,1 0 1 0 0,0 0-1 0 0,0-1 1 0 0,0 1-1 0 0,0 0 1 0 0,1-1-1 0 0,-1 1 1 0 0,1-1-1 0 0,2 4 1 0 0,-3-5-107 0 0,9-5-1403 0 0,-5 1 56 0 0</inkml:trace>
</inkml:ink>
</file>

<file path=ppt/ink/ink15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5"/>
    </inkml:context>
    <inkml:brush xml:id="br0">
      <inkml:brushProperty name="width" value="0.1" units="cm"/>
      <inkml:brushProperty name="height" value="0.1" units="cm"/>
      <inkml:brushProperty name="color" value="#004F8B"/>
    </inkml:brush>
  </inkml:definitions>
  <inkml:trace contextRef="#ctx0" brushRef="#br0">46 0 11343 0 0,'-2'1'6698'0'0,"-5"3"-5556"0"0,2 10-780 0 0,0 1-1 0 0,0 0 0 0 0,2 0 0 0 0,0 0 1 0 0,0 0-1 0 0,2 1 0 0 0,0 27 1 0 0,-2 1-6 0 0,-1-11-190 0 0,2 0 1 0 0,1 1 0 0 0,1-1-1 0 0,2 1 1 0 0,2-1 0 0 0,9 43-1 0 0,11-27-962 0 0,-10-33-3445 0 0,-9-13 2569 0 0</inkml:trace>
</inkml:ink>
</file>

<file path=ppt/ink/ink15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6"/>
    </inkml:context>
    <inkml:brush xml:id="br0">
      <inkml:brushProperty name="width" value="0.1" units="cm"/>
      <inkml:brushProperty name="height" value="0.1" units="cm"/>
      <inkml:brushProperty name="color" value="#004F8B"/>
    </inkml:brush>
  </inkml:definitions>
  <inkml:trace contextRef="#ctx0" brushRef="#br0">1 274 10079 0 0,'0'0'912'0'0,"26"-6"1270"0"0,171-43 4813 0 0,-132 30-5355 0 0,83-13 0 0 0,-29 12-754 0 0,137-43-1 0 0,-207 49-1005 0 0,18-7-457 0 0,1 4 0 0 0,117-16-1 0 0,-178 33-1996 0 0</inkml:trace>
</inkml:ink>
</file>

<file path=ppt/ink/ink15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7"/>
    </inkml:context>
    <inkml:brush xml:id="br0">
      <inkml:brushProperty name="width" value="0.1" units="cm"/>
      <inkml:brushProperty name="height" value="0.1" units="cm"/>
      <inkml:brushProperty name="color" value="#004F8B"/>
    </inkml:brush>
  </inkml:definitions>
  <inkml:trace contextRef="#ctx0" brushRef="#br0">164 21 3679 0 0,'0'0'11911'0'0,"-25"-6"-8391"0"0,17 9-3386 0 0,1 0 0 0 0,-1 0 0 0 0,1 0 0 0 0,0 1 0 0 0,0 0 0 0 0,0 0 0 0 0,1 1 0 0 0,-1-1 0 0 0,1 2 0 0 0,0-1 0 0 0,1 1 0 0 0,-1 0 0 0 0,1 0 0 0 0,0 0 0 0 0,-4 8 0 0 0,5-9-122 0 0,0 0 1 0 0,1 0 0 0 0,0 1 0 0 0,0 0 0 0 0,0 0 0 0 0,0 0 0 0 0,1 0-1 0 0,0 0 1 0 0,0 0 0 0 0,1 0 0 0 0,0 1 0 0 0,0-1 0 0 0,0 1 0 0 0,1-1-1 0 0,0 1 1 0 0,0-1 0 0 0,1 0 0 0 0,2 13 0 0 0,-2-16 8 0 0,1-1-1 0 0,-1 0 1 0 0,0 1 0 0 0,1-1-1 0 0,0 0 1 0 0,0 0 0 0 0,-1 0-1 0 0,1 0 1 0 0,0 0 0 0 0,1-1-1 0 0,-1 1 1 0 0,0-1 0 0 0,0 1-1 0 0,1-1 1 0 0,-1 0 0 0 0,1 0-1 0 0,-1 0 1 0 0,5 1 0 0 0,56 10 592 0 0,-24-5-223 0 0,6 3-43 0 0,-29-8-262 0 0,-1 1 0 0 0,0 1 0 0 0,0 0 0 0 0,0 1 1 0 0,-1 0-1 0 0,1 1 0 0 0,-1 1 0 0 0,-1 0 0 0 0,17 12 0 0 0,-28-18-73 0 0,-1 1-1 0 0,0-1 0 0 0,0 0 1 0 0,1 0-1 0 0,-1 1 0 0 0,0-1 0 0 0,0 1 1 0 0,0-1-1 0 0,-1 1 0 0 0,1-1 1 0 0,0 1-1 0 0,0 0 0 0 0,-1-1 0 0 0,1 1 1 0 0,-1 0-1 0 0,0 0 0 0 0,1-1 1 0 0,-1 1-1 0 0,0 0 0 0 0,0 0 0 0 0,0 0 1 0 0,0-1-1 0 0,-1 3 0 0 0,0 0 3 0 0,0-1 0 0 0,0 1 0 0 0,-1-1 0 0 0,0 0 0 0 0,1 1 0 0 0,-1-1 0 0 0,0 0 0 0 0,-1 0 0 0 0,1 0 0 0 0,-5 4 0 0 0,-6 6 19 0 0,-2-1 0 0 0,1-1 0 0 0,-25 15 0 0 0,33-22-22 0 0,-14 8 44 0 0,-56 33 35 0 0,71-43-90 0 0,1 0 0 0 0,-1 0 0 0 0,0 0 1 0 0,0-1-1 0 0,0 1 0 0 0,0-1 0 0 0,0-1 0 0 0,0 1 0 0 0,0-1 0 0 0,0 1 1 0 0,0-2-1 0 0,0 1 0 0 0,0 0 0 0 0,-6-2 0 0 0,9 1-3 0 0,0 0 0 0 0,0-1-1 0 0,0 1 1 0 0,0 0 0 0 0,0-1-1 0 0,0 1 1 0 0,1-1 0 0 0,-1 0 0 0 0,0 0-1 0 0,1 0 1 0 0,0 1 0 0 0,-1-1-1 0 0,1 0 1 0 0,0-1 0 0 0,0 1 0 0 0,0 0-1 0 0,0 0 1 0 0,0 0 0 0 0,1-1-1 0 0,-1 1 1 0 0,1 0 0 0 0,-1-1 0 0 0,1 1-1 0 0,0 0 1 0 0,0-1 0 0 0,0-3-1 0 0,0-2-37 0 0,1 0 0 0 0,-1 0 0 0 0,1 0 0 0 0,1 0 0 0 0,0 0 0 0 0,4-13 0 0 0,3 4-14 0 0,0 0-1 0 0,1 1 0 0 0,1 0 1 0 0,1 0-1 0 0,0 1 0 0 0,1 1 1 0 0,17-16-1 0 0,-14 16-3 0 0,-1-2 0 0 0,-1 0 0 0 0,-1 0 0 0 0,0-1-1 0 0,15-26 1 0 0,-24 33 69 0 0,-1 1 0 0 0,1-1-1 0 0,-1 0 1 0 0,-1 0 0 0 0,0 0-1 0 0,1-12 1 0 0,-2 16-5 0 0,-1 0 1 0 0,0 0-1 0 0,0 0 0 0 0,0 0 0 0 0,-1 1 1 0 0,0-1-1 0 0,0 0 0 0 0,0 0 0 0 0,-1 0 0 0 0,0 1 1 0 0,0-1-1 0 0,-3-5 0 0 0,4 10-118 0 0,0 0-1 0 0,0-1 1 0 0,-1 1-1 0 0,1 0 0 0 0,-1 0 1 0 0,1 1-1 0 0,0-1 1 0 0,-1 0-1 0 0,0 0 1 0 0,1 1-1 0 0,-1-1 1 0 0,1 1-1 0 0,-1-1 1 0 0,0 1-1 0 0,1 0 1 0 0,-1-1-1 0 0,0 1 1 0 0,1 0-1 0 0,-3 0 1 0 0,-33 4-5414 0 0</inkml:trace>
</inkml:ink>
</file>

<file path=ppt/ink/ink15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8"/>
    </inkml:context>
    <inkml:brush xml:id="br0">
      <inkml:brushProperty name="width" value="0.1" units="cm"/>
      <inkml:brushProperty name="height" value="0.1" units="cm"/>
      <inkml:brushProperty name="color" value="#004F8B"/>
    </inkml:brush>
  </inkml:definitions>
  <inkml:trace contextRef="#ctx0" brushRef="#br0">0 66 8287 0 0,'0'0'3746'0'0,"8"-29"3878"0"0,-2 24-7265 0 0,1 1 0 0 0,0 0 0 0 0,1 1 0 0 0,-1-1 0 0 0,0 1 0 0 0,1 1 0 0 0,0-1 0 0 0,0 1 0 0 0,-1 0 0 0 0,1 1 0 0 0,10-1 0 0 0,13 0-9 0 0,45 2 1 0 0,-16 8 361 0 0,-34 6-2439 0 0,-22-7-1606 0 0,-3-6 2999 0 0,-1 0 1 0 0,0 0 0 0 0,0 0-1 0 0,0 0 1 0 0,0 0 0 0 0,0-1-1 0 0,0 1 1 0 0,0 0 0 0 0,0 0-1 0 0,0 0 1 0 0,0 0 0 0 0,0 0 0 0 0,0 0-1 0 0,-1 0 1 0 0,1-1 0 0 0,-1 3-1 0 0</inkml:trace>
</inkml:ink>
</file>

<file path=ppt/ink/ink15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29"/>
    </inkml:context>
    <inkml:brush xml:id="br0">
      <inkml:brushProperty name="width" value="0.1" units="cm"/>
      <inkml:brushProperty name="height" value="0.1" units="cm"/>
      <inkml:brushProperty name="color" value="#004F8B"/>
    </inkml:brush>
  </inkml:definitions>
  <inkml:trace contextRef="#ctx0" brushRef="#br0">1 83 10591 0 0,'0'0'1296'0'0,"30"-15"3726"0"0,-15 6-4322 0 0,-1 0 1 0 0,1 1 0 0 0,1 0 0 0 0,0 2 0 0 0,0 0-1 0 0,0 0 1 0 0,26-4 0 0 0,12 5-1915 0 0,1 9-3985 0 0</inkml:trace>
</inkml:ink>
</file>

<file path=ppt/ink/ink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2"/>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1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3"/>
    </inkml:context>
    <inkml:brush xml:id="br0">
      <inkml:brushProperty name="width" value="0.1" units="cm"/>
      <inkml:brushProperty name="height" value="0.1" units="cm"/>
      <inkml:brushProperty name="color" value="#004F8B"/>
    </inkml:brush>
  </inkml:definitions>
  <inkml:trace contextRef="#ctx0" brushRef="#br0">41 44 7711 0 0,'0'0'356'0'0,"0"-1"-8"0"0,-1 0-254 0 0,1 0-1 0 0,0 0 1 0 0,0 1-1 0 0,0-1 1 0 0,0 0-1 0 0,0 0 1 0 0,0 0-1 0 0,0 1 1 0 0,0-1-1 0 0,0 0 1 0 0,0 0-1 0 0,1 0 1 0 0,-1 1-1 0 0,0-1 0 0 0,0 0 1 0 0,1 0-1 0 0,-1 1 1 0 0,0-1-1 0 0,1 0 1 0 0,0 0-1 0 0,3-14 5020 0 0,-10 5-1885 0 0,5 17-405 0 0,1 16-2638 0 0,-37 354 860 0 0,34-321-973 0 0,7 90 0 0 0,-2-122-64 0 0,1 0 0 0 0,2 0 0 0 0,0 0 0 0 0,2-1 0 0 0,0 0 0 0 0,14 29 0 0 0,-19-47 53 0 0,0-1-1 0 0,0 1 0 0 0,0-1 0 0 0,1 0 0 0 0,-1 0 0 0 0,1 0 1 0 0,0-1-1 0 0,0 1 0 0 0,8 6 0 0 0,-8-9 81 0 0,0 0 0 0 0,0 0 0 0 0,0 0 1 0 0,0 0-1 0 0,0-1 0 0 0,0 1 0 0 0,0-1 0 0 0,0 1 0 0 0,1-1 1 0 0,-1 0-1 0 0,0-1 0 0 0,0 1 0 0 0,0 0 0 0 0,0-1 0 0 0,5-1 0 0 0,12 0-104 0 0,0 1-1 0 0,0 1 1 0 0,-1 0-1 0 0,1 2 0 0 0,0 0 1 0 0,-1 1-1 0 0,22 7 0 0 0,62 7-40 0 0,71-1 4 0 0,100 5 0 0 0,-260-20 48 0 0,1-2 0 0 0,-1 1 0 0 0,18-5 1787 0 0,-31 5-1765 0 0,27 1-4200 0 0,-23-2 2131 0 0</inkml:trace>
</inkml:ink>
</file>

<file path=ppt/ink/ink15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0"/>
    </inkml:context>
    <inkml:brush xml:id="br0">
      <inkml:brushProperty name="width" value="0.1" units="cm"/>
      <inkml:brushProperty name="height" value="0.1" units="cm"/>
      <inkml:brushProperty name="color" value="#004F8B"/>
    </inkml:brush>
  </inkml:definitions>
  <inkml:trace contextRef="#ctx0" brushRef="#br0">125 1 11287 0 0,'0'0'6551'0'0,"-26"9"-3918"0"0,15 5-2489 0 0,0 0 1 0 0,1 0-1 0 0,1 1 0 0 0,0 1 0 0 0,1 0 0 0 0,1 0 1 0 0,0 0-1 0 0,1 1 0 0 0,1 0 0 0 0,0 0 0 0 0,1 0 1 0 0,1 1-1 0 0,1-1 0 0 0,1 1 0 0 0,0-1 1 0 0,1 1-1 0 0,1 0 0 0 0,5 29 0 0 0,-4-41-124 0 0,1 1 0 0 0,-1-1 0 0 0,1 0 0 0 0,0 0 0 0 0,1 0 0 0 0,-1 0 0 0 0,1-1 0 0 0,1 1 1 0 0,-1-1-1 0 0,0 0 0 0 0,1-1 0 0 0,0 1 0 0 0,1-1 0 0 0,-1 0 0 0 0,1 0 0 0 0,-1 0 0 0 0,1-1 0 0 0,0 0 0 0 0,0 0 0 0 0,1 0 0 0 0,-1-1 0 0 0,0 0 0 0 0,8 1 0 0 0,1 1 60 0 0,0-1 0 0 0,0-1 1 0 0,0 0-1 0 0,0-1 0 0 0,0 0 0 0 0,1-1 0 0 0,-1-1 0 0 0,0-1 1 0 0,21-4-1 0 0,-30 4-53 0 0,-1 0-1 0 0,0 0 1 0 0,1 0 0 0 0,-1 0 0 0 0,0-1 0 0 0,-1 0 0 0 0,1 0-1 0 0,0 0 1 0 0,-1-1 0 0 0,0 0 0 0 0,0 1 0 0 0,0-1-1 0 0,0-1 1 0 0,4-5 0 0 0,-3 2 26 0 0,0-1 1 0 0,0 0-1 0 0,0 0 0 0 0,-1 0 1 0 0,-1-1-1 0 0,0 1 0 0 0,4-17 1 0 0,-4 10 49 0 0,-1 0 1 0 0,-1 0 0 0 0,0 0-1 0 0,-1 0 1 0 0,0 0 0 0 0,-2 0-1 0 0,0 0 1 0 0,0 0-1 0 0,-10-30 1 0 0,10 41-78 0 0,0-1-1 0 0,-1 1 1 0 0,0-1-1 0 0,0 1 1 0 0,0 0-1 0 0,-1 0 1 0 0,1 0 0 0 0,-1 0-1 0 0,0 1 1 0 0,-1 0-1 0 0,1 0 1 0 0,-1 0-1 0 0,0 0 1 0 0,0 1-1 0 0,0-1 1 0 0,0 1-1 0 0,0 0 1 0 0,-1 1 0 0 0,1 0-1 0 0,-1-1 1 0 0,-10-1-1 0 0,5 2-175 0 0,0 0-1 0 0,0 1 1 0 0,-1 0 0 0 0,-14 1-1 0 0,-46 9-4179 0 0</inkml:trace>
</inkml:ink>
</file>

<file path=ppt/ink/ink15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1"/>
    </inkml:context>
    <inkml:brush xml:id="br0">
      <inkml:brushProperty name="width" value="0.1" units="cm"/>
      <inkml:brushProperty name="height" value="0.1" units="cm"/>
      <inkml:brushProperty name="color" value="#004F8B"/>
    </inkml:brush>
  </inkml:definitions>
  <inkml:trace contextRef="#ctx0" brushRef="#br0">1 1 2303 0 0,'0'0'20392'0'0</inkml:trace>
</inkml:ink>
</file>

<file path=ppt/ink/ink15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2"/>
    </inkml:context>
    <inkml:brush xml:id="br0">
      <inkml:brushProperty name="width" value="0.1" units="cm"/>
      <inkml:brushProperty name="height" value="0.1" units="cm"/>
      <inkml:brushProperty name="color" value="#004F8B"/>
    </inkml:brush>
  </inkml:definitions>
  <inkml:trace contextRef="#ctx0" brushRef="#br0">1 115 6271 0 0,'0'0'3274'0'0,"4"-30"5325"0"0,-2 21-9096 0 0,1 4 606 0 0,-1 0-1 0 0,1 0 1 0 0,0 0-1 0 0,0 1 1 0 0,1-1-1 0 0,0 1 1 0 0,-1 0 0 0 0,1 0-1 0 0,0 1 1 0 0,1-1-1 0 0,-1 1 1 0 0,1 0-1 0 0,0 0 1 0 0,-1 0-1 0 0,1 0 1 0 0,1 1-1 0 0,-1 0 1 0 0,0 0-1 0 0,0 1 1 0 0,1-1-1 0 0,-1 1 1 0 0,1 0 0 0 0,5 0-1 0 0,0 0-21 0 0,0 1 0 0 0,0 0 0 0 0,-1 1 0 0 0,1 0 0 0 0,0 0 1 0 0,0 1-1 0 0,-1 1 0 0 0,1 0 0 0 0,-1 0 0 0 0,16 8 0 0 0,-22-10-70 0 0,-1 1 0 0 0,1 0-1 0 0,-1 1 1 0 0,0-1 0 0 0,1 0 0 0 0,-1 1 0 0 0,0 0 0 0 0,0 0-1 0 0,-1 0 1 0 0,1 0 0 0 0,-1 0 0 0 0,1 1 0 0 0,-1-1 0 0 0,0 1-1 0 0,0-1 1 0 0,0 1 0 0 0,1 7 0 0 0,-1-5 13 0 0,-1 0-1 0 0,0 0 1 0 0,-1 1 0 0 0,0-1-1 0 0,0 0 1 0 0,0 0 0 0 0,-1 0-1 0 0,0 1 1 0 0,0-1 0 0 0,-3 10 0 0 0,-1-3-2 0 0,1 0 0 0 0,-2-1 1 0 0,0 0-1 0 0,0 0 0 0 0,-1-1 1 0 0,-1 1-1 0 0,0-1 0 0 0,0-1 1 0 0,-1 0-1 0 0,-11 10 0 0 0,-98 56-17 0 0,117-75 42 0 0,15-9 11 0 0,-4 5-61 0 0,0-1-1 0 0,0 2 0 0 0,0-1 1 0 0,0 2-1 0 0,1-1 0 0 0,-1 1 1 0 0,1 1-1 0 0,18 1 1 0 0,-1 2 155 0 0,47 12 0 0 0,-70-14-128 0 0,0 1-4 0 0,0-1 0 0 0,0 1 0 0 0,0 0 0 0 0,0 0-1 0 0,0 1 1 0 0,-1-1 0 0 0,1 1 0 0 0,-1 0 0 0 0,6 5 0 0 0,-9-7 92 0 0,1 4-83 0 0,0-1-1 0 0,0 1 0 0 0,-1 0 0 0 0,0 0 0 0 0,0 0 0 0 0,1 10 0 0 0,-2-11-18 0 0,-1 0 0 0 0,1 0 0 0 0,-1 0 0 0 0,-1 0 0 0 0,1 0 0 0 0,0-1 0 0 0,-1 1 0 0 0,0 0 0 0 0,0 0 1 0 0,0-1-1 0 0,0 1 0 0 0,0-1 0 0 0,-1 0 0 0 0,0 0 0 0 0,0 0 0 0 0,0 0 0 0 0,0 0 0 0 0,0-1 0 0 0,0 1 0 0 0,-1-1 0 0 0,-6 4 0 0 0,-9 4 140 0 0,0-1 0 0 0,-40 14-1 0 0,40-16-124 0 0,7-3-14 0 0,0 0-1 0 0,0 0 1 0 0,-1-1 0 0 0,1-1 0 0 0,-1 0 0 0 0,0-1-1 0 0,1 0 1 0 0,-1-1 0 0 0,-21-2 0 0 0,33 2-121 0 0,-2-10-1451 0 0,3 4 59 0 0</inkml:trace>
</inkml:ink>
</file>

<file path=ppt/ink/ink15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3"/>
    </inkml:context>
    <inkml:brush xml:id="br0">
      <inkml:brushProperty name="width" value="0.1" units="cm"/>
      <inkml:brushProperty name="height" value="0.1" units="cm"/>
      <inkml:brushProperty name="color" value="#004F8B"/>
    </inkml:brush>
  </inkml:definitions>
  <inkml:trace contextRef="#ctx0" brushRef="#br0">3 27 2303 0 0,'0'0'9779'0'0,"-2"-27"-566"0"0,9 155-6951 0 0,-7-99-2183 0 0,1 0 0 0 0,1 1 0 0 0,1-1 0 0 0,1 0 0 0 0,2 0 1 0 0,1-1-1 0 0,12 31 0 0 0,-6-38-439 0 0,-3-11-3295 0 0</inkml:trace>
</inkml:ink>
</file>

<file path=ppt/ink/ink15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4"/>
    </inkml:context>
    <inkml:brush xml:id="br0">
      <inkml:brushProperty name="width" value="0.1" units="cm"/>
      <inkml:brushProperty name="height" value="0.1" units="cm"/>
      <inkml:brushProperty name="color" value="#004F8B"/>
    </inkml:brush>
  </inkml:definitions>
  <inkml:trace contextRef="#ctx0" brushRef="#br0">0 121 4143 0 0,'2'-16'7412'0'0,"3"-15"-2625"0"0,8 11-2895 0 0,-10 14-1498 0 0,0 0-1 0 0,1 0 1 0 0,0 0 0 0 0,0 1 0 0 0,1 0 0 0 0,8-8 0 0 0,-13 12-355 0 0,1 0 0 0 0,0 1 1 0 0,0-1-1 0 0,0 1 0 0 0,0-1 1 0 0,0 1-1 0 0,0-1 0 0 0,0 1 0 0 0,0 0 1 0 0,0-1-1 0 0,0 1 0 0 0,0 0 1 0 0,0 0-1 0 0,0 0 0 0 0,0 0 1 0 0,0 0-1 0 0,0 0 0 0 0,1 0 1 0 0,1 1-1 0 0,-1 0-8 0 0,-1 0 0 0 0,1 0 1 0 0,0 0-1 0 0,0 0 0 0 0,0 0 1 0 0,-1 1-1 0 0,1-1 0 0 0,-1 1 1 0 0,1-1-1 0 0,-1 1 0 0 0,1-1 1 0 0,-1 1-1 0 0,2 3 0 0 0,-1 0-16 0 0,0-1 0 0 0,-1 0 0 0 0,1 1 0 0 0,-1-1 0 0 0,0 1 0 0 0,0 0 0 0 0,0-1 0 0 0,-1 1 0 0 0,0-1 0 0 0,0 1 0 0 0,0 0 0 0 0,-1 6 0 0 0,-14 65 233 0 0,9-44-203 0 0,-41 157-139 0 0,43-173 92 0 0,4-15 2 0 0,0-1 0 0 0,0 1 0 0 0,1-1 0 0 0,-1 1 0 0 0,0-1-1 0 0,0 1 1 0 0,0-1 0 0 0,1 1 0 0 0,-1-1 0 0 0,0 1 0 0 0,1-1 0 0 0,-1 1-1 0 0,0-1 1 0 0,1 0 0 0 0,-1 1 0 0 0,1-1 0 0 0,-1 0 0 0 0,1 1 0 0 0,-1-1 0 0 0,1 0-1 0 0,-1 1 1 0 0,0-1 0 0 0,1 0 0 0 0,0 0 0 0 0,-1 0 0 0 0,1 0 0 0 0,-1 1 0 0 0,1-1-1 0 0,-1 0 1 0 0,1 0 0 0 0,-1 0 0 0 0,1 0 0 0 0,-1 0 0 0 0,1 0 0 0 0,0 0 0 0 0,-1 0-1 0 0,1-1 1 0 0,-1 1 0 0 0,1 0 0 0 0,0 0 0 0 0,24-3 21 0 0,-25 3-15 0 0,50-7 185 0 0,-1 2 0 0 0,1 2 0 0 0,0 2 0 0 0,-1 3 0 0 0,67 10 0 0 0,-111-12-446 0 0,0 1 1 0 0,-1-1-1 0 0,1 1 0 0 0,0-1 1 0 0,-1-1-1 0 0,1 1 1 0 0,6-2-1 0 0,0-2-868 0 0</inkml:trace>
</inkml:ink>
</file>

<file path=ppt/ink/ink15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5"/>
    </inkml:context>
    <inkml:brush xml:id="br0">
      <inkml:brushProperty name="width" value="0.1" units="cm"/>
      <inkml:brushProperty name="height" value="0.1" units="cm"/>
      <inkml:brushProperty name="color" value="#004F8B"/>
    </inkml:brush>
  </inkml:definitions>
  <inkml:trace contextRef="#ctx0" brushRef="#br0">1 184 10679 0 0,'0'0'2051'0'0,"32"-7"2512"0"0,31-7-3014 0 0,0 2 0 0 0,1 3 0 0 0,74 0 0 0 0,51-8-467 0 0,-67 2-748 0 0,262-47 96 0 0,-334 49-556 0 0,32-7 364 0 0,-29 14-3883 0 0</inkml:trace>
</inkml:ink>
</file>

<file path=ppt/ink/ink15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6"/>
    </inkml:context>
    <inkml:brush xml:id="br0">
      <inkml:brushProperty name="width" value="0.1" units="cm"/>
      <inkml:brushProperty name="height" value="0.1" units="cm"/>
      <inkml:brushProperty name="color" value="#004F8B"/>
    </inkml:brush>
  </inkml:definitions>
  <inkml:trace contextRef="#ctx0" brushRef="#br0">258 33 4143 0 0,'0'0'10456'0'0,"-12"-3"-5626"0"0,-41-7-4077 0 0,33 10-594 0 0,0 1 0 0 0,0 1 0 0 0,-20 5 0 0 0,33-6-120 0 0,0 1 1 0 0,1 0 0 0 0,-1 0 0 0 0,1 0 0 0 0,-1 1-1 0 0,1 0 1 0 0,0 0 0 0 0,0 1 0 0 0,0 0 0 0 0,1 0 0 0 0,-1 0-1 0 0,-7 9 1 0 0,13-12-37 0 0,-1 0-1 0 0,0 0 0 0 0,1 0 1 0 0,-1 1-1 0 0,1-1 1 0 0,-1 0-1 0 0,1 1 1 0 0,0-1-1 0 0,-1 0 0 0 0,1 1 1 0 0,0-1-1 0 0,0 0 1 0 0,0 1-1 0 0,0-1 0 0 0,0 1 1 0 0,0-1-1 0 0,1 0 1 0 0,-1 1-1 0 0,0-1 1 0 0,1 0-1 0 0,-1 1 0 0 0,1-1 1 0 0,-1 0-1 0 0,1 0 1 0 0,0 1-1 0 0,-1-1 0 0 0,1 0 1 0 0,0 0-1 0 0,0 0 1 0 0,0 0-1 0 0,0 0 1 0 0,0 0-1 0 0,0 0 0 0 0,0 0 1 0 0,2 1-1 0 0,41 28-9 0 0,71 17 7 0 0,14 8 0 0 0,-115-48 0 0 0,-1 0 0 0 0,0 2 0 0 0,0-1 0 0 0,-1 2 0 0 0,0 0 0 0 0,19 21 0 0 0,-28-28 3 0 0,0 0-1 0 0,-1 0 1 0 0,1 0 0 0 0,-1 1-1 0 0,0-1 1 0 0,0 1 0 0 0,0-1-1 0 0,0 1 1 0 0,-1 0-1 0 0,0-1 1 0 0,0 1 0 0 0,0 0-1 0 0,0 0 1 0 0,0 0 0 0 0,-1 0-1 0 0,1 0 1 0 0,-1 0 0 0 0,0 0-1 0 0,-1 0 1 0 0,1 0-1 0 0,-1 0 1 0 0,1 0 0 0 0,-1 0-1 0 0,0 0 1 0 0,-1 0 0 0 0,-2 5-1 0 0,2-4 2 0 0,-1-1 1 0 0,-1 0-1 0 0,1 0 0 0 0,-1 0 0 0 0,1 0 0 0 0,-1 0 0 0 0,0-1 1 0 0,0 1-1 0 0,-1-1 0 0 0,1 0 0 0 0,-1-1 0 0 0,1 1 1 0 0,-1-1-1 0 0,0 0 0 0 0,0 0 0 0 0,0 0 0 0 0,0-1 0 0 0,0 0 1 0 0,-9 1-1 0 0,4 0 7 0 0,1-1 1 0 0,-1-1-1 0 0,0 0 0 0 0,0 0 1 0 0,0-1-1 0 0,0 0 0 0 0,0 0 1 0 0,1-2-1 0 0,-1 1 0 0 0,-12-6 1 0 0,19 7-22 0 0,0 0 1 0 0,0-1 0 0 0,1 1 0 0 0,-1-1-1 0 0,1 0 1 0 0,-1 0 0 0 0,1 0 0 0 0,0 0-1 0 0,0 0 1 0 0,0-1 0 0 0,0 1 0 0 0,0-1-1 0 0,0 1 1 0 0,1-1 0 0 0,-1 0 0 0 0,1 1-1 0 0,0-1 1 0 0,0 0 0 0 0,0 0 0 0 0,0 0-1 0 0,0 0 1 0 0,0 0 0 0 0,1 0 0 0 0,0 0-1 0 0,-1-1 1 0 0,1 1 0 0 0,1 0 0 0 0,-1 0-1 0 0,0 0 1 0 0,1 0 0 0 0,-1 0 0 0 0,1 0-1 0 0,0 0 1 0 0,0 0 0 0 0,0 0 0 0 0,2-3 0 0 0,8-16-140 0 0,0 0 1 0 0,2 1 0 0 0,0 1 0 0 0,1 0 0 0 0,1 1-1 0 0,29-29 1 0 0,28-38-896 0 0,-67 78 943 0 0,1 1 0 0 0,-2-1 0 0 0,1 0 0 0 0,-1 0 0 0 0,0-1 0 0 0,4-17 0 0 0,-7 25 110 0 0,-1-1 1 0 0,1 0 0 0 0,-1 0-1 0 0,0 1 1 0 0,0-1 0 0 0,0 0-1 0 0,0 0 1 0 0,0 1 0 0 0,-1-1 0 0 0,1 0-1 0 0,0 0 1 0 0,-1 1 0 0 0,1-1-1 0 0,-1 0 1 0 0,0 1 0 0 0,1-1-1 0 0,-1 1 1 0 0,0-1 0 0 0,0 1-1 0 0,0-1 1 0 0,0 1 0 0 0,0 0 0 0 0,-1-1-1 0 0,1 1 1 0 0,0 0 0 0 0,-1 0-1 0 0,1 0 1 0 0,0 0 0 0 0,-1 0-1 0 0,1 0 1 0 0,-1 0 0 0 0,0 0 0 0 0,1 1-1 0 0,-1-1 1 0 0,0 1 0 0 0,1-1-1 0 0,-1 1 1 0 0,0 0 0 0 0,1-1-1 0 0,-1 1 1 0 0,0 0 0 0 0,-2 0 0 0 0,-11-2-1 0 0,0-1-1234 0 0,5 2-2983 0 0</inkml:trace>
</inkml:ink>
</file>

<file path=ppt/ink/ink15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7"/>
    </inkml:context>
    <inkml:brush xml:id="br0">
      <inkml:brushProperty name="width" value="0.1" units="cm"/>
      <inkml:brushProperty name="height" value="0.1" units="cm"/>
      <inkml:brushProperty name="color" value="#004F8B"/>
    </inkml:brush>
  </inkml:definitions>
  <inkml:trace contextRef="#ctx0" brushRef="#br0">12 123 4607 0 0,'-9'-17'10707'0'0,"7"10"-10436"0"0,3 2-51 0 0,0 1 1 0 0,1 0 0 0 0,0 0 0 0 0,0 0 0 0 0,0 0 0 0 0,0 0 0 0 0,1 0 0 0 0,-1 0 0 0 0,1 1 0 0 0,0-1-1 0 0,0 1 1 0 0,0 0 0 0 0,1 0 0 0 0,-1 0 0 0 0,1 0 0 0 0,-1 1 0 0 0,1-1 0 0 0,0 1 0 0 0,0 0 0 0 0,0 0-1 0 0,8-2 1 0 0,1-1 35 0 0,1 0-1 0 0,-1 1 0 0 0,1 1 0 0 0,0 0 0 0 0,23-1 0 0 0,-26 4-158 0 0,0 0-1 0 0,0 0 0 0 0,0 1 1 0 0,-1 1-1 0 0,1 0 1 0 0,0 0-1 0 0,18 7 1 0 0,-27-8-74 0 0,0 0 0 0 0,1 0 0 0 0,-1 0 1 0 0,0 0-1 0 0,1 1 0 0 0,-1-1 1 0 0,0 0-1 0 0,0 1 0 0 0,0 0 0 0 0,0-1 1 0 0,0 1-1 0 0,0 0 0 0 0,-1 0 0 0 0,1 0 1 0 0,-1 0-1 0 0,1 1 0 0 0,-1-1 1 0 0,0 0-1 0 0,0 1 0 0 0,0-1 0 0 0,0 0 1 0 0,0 1-1 0 0,-1-1 0 0 0,1 1 1 0 0,-1 0-1 0 0,1-1 0 0 0,-1 1 0 0 0,0-1 1 0 0,0 1-1 0 0,0 0 0 0 0,0-1 0 0 0,-1 1 1 0 0,1-1-1 0 0,-1 1 0 0 0,0-1 1 0 0,1 1-1 0 0,-2 2 0 0 0,-1 3 59 0 0,-1 0-56 0 0,2-1 0 0 0,-1 1 0 0 0,1-1 0 0 0,1 1 0 0 0,-1 0 0 0 0,0 9 0 0 0,3-14-21 0 0,-1 0 1 0 0,0 1 0 0 0,1-1 0 0 0,0 0 0 0 0,0 0-1 0 0,0 0 1 0 0,0 0 0 0 0,0 0 0 0 0,1 0-1 0 0,-1-1 1 0 0,1 1 0 0 0,0 0 0 0 0,0-1 0 0 0,0 1-1 0 0,0-1 1 0 0,0 0 0 0 0,1 1 0 0 0,4 2-1 0 0,15 12 27 0 0,-16-13-32 0 0,0-1 0 0 0,-1 1 0 0 0,1 0 1 0 0,-1 1-1 0 0,0-1 0 0 0,0 1 0 0 0,-1 0 1 0 0,0 0-1 0 0,0 0 0 0 0,0 1 0 0 0,0 0 0 0 0,-1-1 1 0 0,0 1-1 0 0,3 9 0 0 0,-6-12 20 0 0,0 0 0 0 0,0 1 0 0 0,0-1 0 0 0,-1 0 0 0 0,1 0 0 0 0,-1 1 0 0 0,0-1 0 0 0,0 0 0 0 0,0 0 0 0 0,0 0 0 0 0,-1 0 0 0 0,1 0 0 0 0,-1 0 0 0 0,0 0 1 0 0,0-1-1 0 0,0 1 0 0 0,0 0 0 0 0,0-1 0 0 0,-1 0 0 0 0,1 1 0 0 0,-1-1 0 0 0,0 0 0 0 0,-4 2 0 0 0,-3 4 91 0 0,-1-1 1 0 0,1 0-1 0 0,-1-1 1 0 0,0-1-1 0 0,-14 6 0 0 0,-64 12 468 0 0,83-22-686 0 0,1 0 0 0 0,-1 0 0 0 0,0-1 0 0 0,0 1 0 0 0,0-1 0 0 0,0-1 0 0 0,1 1 0 0 0,-1-1 0 0 0,0 0 0 0 0,0-1 0 0 0,1 1 0 0 0,-1-1 0 0 0,-7-4-1 0 0</inkml:trace>
</inkml:ink>
</file>

<file path=ppt/ink/ink15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8"/>
    </inkml:context>
    <inkml:brush xml:id="br0">
      <inkml:brushProperty name="width" value="0.1" units="cm"/>
      <inkml:brushProperty name="height" value="0.1" units="cm"/>
      <inkml:brushProperty name="color" value="#004F8B"/>
    </inkml:brush>
  </inkml:definitions>
  <inkml:trace contextRef="#ctx0" brushRef="#br0">138 58 10911 0 0,'0'-1'987'0'0,"-1"-5"-810"0"0,1 5-27 0 0,0 0-1 0 0,0-1 1 0 0,0 1 0 0 0,-1 0-1 0 0,1 0 1 0 0,0-1-1 0 0,-1 1 1 0 0,1 0 0 0 0,-1 0-1 0 0,1 0 1 0 0,-1-1-1 0 0,1 1 1 0 0,-1 0 0 0 0,0 0-1 0 0,0 0 1 0 0,1 0-1 0 0,-1 0 1 0 0,0 0 0 0 0,0 0-1 0 0,0 1 1 0 0,0-1-1 0 0,0 0 1 0 0,0 0 0 0 0,0 1-1 0 0,0-1 1 0 0,-1 1-1 0 0,1-1 1 0 0,0 1-1 0 0,0-1 1 0 0,0 1 0 0 0,-1 0-1 0 0,1-1 1 0 0,0 1-1 0 0,-1 0 1 0 0,1 0 0 0 0,0 0-1 0 0,0 0 1 0 0,-1 0-1 0 0,1 0 1 0 0,0 1 0 0 0,-1-1-1 0 0,1 0 1 0 0,0 1-1 0 0,0-1 1 0 0,-2 1 0 0 0,-2 1 13 0 0,1 0 1 0 0,-1 1 0 0 0,1-1 0 0 0,0 1 0 0 0,0 0 0 0 0,0 0-1 0 0,0 0 1 0 0,-6 7 0 0 0,4 0-34 0 0,0-1-1 0 0,0 1 1 0 0,1 0-1 0 0,1 0 1 0 0,-1 0 0 0 0,1 1-1 0 0,1-1 1 0 0,-3 18-1 0 0,4-23-79 0 0,1 0 0 0 0,1-1 0 0 0,-1 1 0 0 0,1 0 0 0 0,-1 0 0 0 0,1 0 0 0 0,1 0 0 0 0,-1-1 0 0 0,1 1 0 0 0,0 0 0 0 0,0 0 0 0 0,0-1 0 0 0,1 1 0 0 0,-1-1 0 0 0,1 1 0 0 0,0-1 0 0 0,1 0 0 0 0,-1 1 0 0 0,1-1 0 0 0,0 0 0 0 0,0-1 0 0 0,4 5 0 0 0,-4-6-26 0 0,1 1 1 0 0,0-2-1 0 0,0 1 0 0 0,0 0 0 0 0,0-1 0 0 0,1 0 1 0 0,-1 0-1 0 0,0 0 0 0 0,0 0 0 0 0,1-1 0 0 0,-1 1 1 0 0,0-1-1 0 0,1-1 0 0 0,-1 1 0 0 0,0 0 1 0 0,1-1-1 0 0,-1 0 0 0 0,0 0 0 0 0,0 0 0 0 0,1-1 1 0 0,-1 1-1 0 0,0-1 0 0 0,5-3 0 0 0,6-2 41 0 0,-1-1-1 0 0,0-1 0 0 0,-1 0 0 0 0,25-21 1 0 0,-33 26-39 0 0,0-1 0 0 0,-1 0-1 0 0,1 0 1 0 0,-1 0 0 0 0,0-1 0 0 0,-1 1 0 0 0,1-1 0 0 0,-1 0-1 0 0,0 0 1 0 0,-1 0 0 0 0,1-1 0 0 0,1-6 0 0 0,-4 10 8 0 0,1-1 0 0 0,-1 1 1 0 0,0 0-1 0 0,0 0 0 0 0,0-1 0 0 0,0 1 1 0 0,-1 0-1 0 0,1 0 0 0 0,-1-1 1 0 0,0 1-1 0 0,0 0 0 0 0,0 0 0 0 0,0 0 1 0 0,0 0-1 0 0,-1 0 0 0 0,0 0 0 0 0,1 1 1 0 0,-1-1-1 0 0,0 0 0 0 0,0 1 1 0 0,-1-1-1 0 0,1 1 0 0 0,0 0 0 0 0,-1 0 1 0 0,1 0-1 0 0,-6-3 0 0 0,-4-3 46 0 0,0 1 1 0 0,0 1-1 0 0,0 0 0 0 0,-1 1 1 0 0,1 0-1 0 0,-1 1 0 0 0,-26-4 1 0 0,38 7-52 0 0</inkml:trace>
</inkml:ink>
</file>

<file path=ppt/ink/ink15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39"/>
    </inkml:context>
    <inkml:brush xml:id="br0">
      <inkml:brushProperty name="width" value="0.1" units="cm"/>
      <inkml:brushProperty name="height" value="0.1" units="cm"/>
      <inkml:brushProperty name="color" value="#004F8B"/>
    </inkml:brush>
  </inkml:definitions>
  <inkml:trace contextRef="#ctx0" brushRef="#br0">13 325 3679 0 0,'-2'-9'8667'0'0,"-1"-15"-6372"0"0,0-13 490 0 0,-2-64 1129 0 0,5 93-3629 0 0,1 0 0 0 0,0 0 0 0 0,0 0 1 0 0,0 0-1 0 0,1 0 0 0 0,0 0 0 0 0,1 0 0 0 0,0 1 0 0 0,5-11 0 0 0,-5 13-221 0 0,1 0 0 0 0,-1 1 0 0 0,1-1-1 0 0,0 1 1 0 0,1 0 0 0 0,-1 1 0 0 0,1-1-1 0 0,-1 1 1 0 0,1 0 0 0 0,0 0 0 0 0,0 0 0 0 0,1 1-1 0 0,-1-1 1 0 0,0 1 0 0 0,1 1 0 0 0,0-1 0 0 0,5 0-1 0 0,6-1-140 0 0,0 1-1 0 0,-1 1 0 0 0,1 1 1 0 0,26 2-1 0 0,4 1-1815 0 0,-22-1-86 0 0</inkml:trace>
</inkml:ink>
</file>

<file path=ppt/ink/ink1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4"/>
    </inkml:context>
    <inkml:brush xml:id="br0">
      <inkml:brushProperty name="width" value="0.1" units="cm"/>
      <inkml:brushProperty name="height" value="0.1" units="cm"/>
      <inkml:brushProperty name="color" value="#004F8B"/>
    </inkml:brush>
  </inkml:definitions>
  <inkml:trace contextRef="#ctx0" brushRef="#br0">101 61 5527 0 0,'0'-27'235'0'0,"-1"-1"11105"0"0,1 27-11255 0 0,-1 1 1 0 0,1 0-1 0 0,0-1 1 0 0,-1 1-1 0 0,1 0 0 0 0,0-1 1 0 0,-1 1-1 0 0,1 0 1 0 0,-1-1-1 0 0,1 1 0 0 0,-1 0 1 0 0,1 0-1 0 0,-1-1 1 0 0,1 1-1 0 0,-1 0 0 0 0,1 0 1 0 0,-1 0-1 0 0,1 0 0 0 0,-1 0 1 0 0,1 0-1 0 0,-1 0 1 0 0,1 0-1 0 0,-1 0 0 0 0,1 0 1 0 0,-1 0-1 0 0,1 0 1 0 0,-1 0-1 0 0,1 0 0 0 0,-1 0 1 0 0,1 0-1 0 0,-1 1 1 0 0,1-1-1 0 0,-1 0 0 0 0,1 0 1 0 0,-1 1-1 0 0,-20 8 872 0 0,18-4-883 0 0,-1 0 0 0 0,0 1 0 0 0,1-1 0 0 0,0 1 0 0 0,0 0 0 0 0,1 0 0 0 0,0 0 1 0 0,0 0-1 0 0,0 0 0 0 0,0 7 0 0 0,-8 71 326 0 0,7-52-242 0 0,-16 341 754 0 0,21-312-812 0 0,2-1 0 0 0,3 0 1 0 0,3-1-1 0 0,19 69 0 0 0,-1-65 294 0 0,-7-20 65 0 0,-21-42-264 0 0,25-38-2682 0 0,-24 29-71 0 0</inkml:trace>
</inkml:ink>
</file>

<file path=ppt/ink/ink15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0"/>
    </inkml:context>
    <inkml:brush xml:id="br0">
      <inkml:brushProperty name="width" value="0.1" units="cm"/>
      <inkml:brushProperty name="height" value="0.1" units="cm"/>
      <inkml:brushProperty name="color" value="#004F8B"/>
    </inkml:brush>
  </inkml:definitions>
  <inkml:trace contextRef="#ctx0" brushRef="#br0">51 217 1375 0 0,'0'0'15915'0'0,"-32"20"-12470"0"0,31-21-3405 0 0,-1 0 0 0 0,1-1 0 0 0,0 1 0 0 0,-1 0 0 0 0,1-1-1 0 0,0 1 1 0 0,0-1 0 0 0,0 1 0 0 0,0-1 0 0 0,0 0 0 0 0,0 1 0 0 0,0-1-1 0 0,0 0 1 0 0,1 0 0 0 0,-1 0 0 0 0,1 1 0 0 0,-1-1 0 0 0,1 0 0 0 0,0 0 0 0 0,0 0-1 0 0,0 0 1 0 0,0 0 0 0 0,0 0 0 0 0,0 0 0 0 0,0 1 0 0 0,0-1 0 0 0,1 0-1 0 0,-1 0 1 0 0,1 0 0 0 0,0 0 0 0 0,1-2 0 0 0,0-5-25 0 0,1 1 0 0 0,1 0 0 0 0,-1-1 0 0 0,1 2 0 0 0,9-15-1 0 0,-3 10 28 0 0,0 1-1 0 0,1-1 1 0 0,1 2-1 0 0,0 0 1 0 0,25-17-1 0 0,-30 22 15 0 0,0 1 0 0 0,0 0 0 0 0,1 0 1 0 0,-1 1-1 0 0,1 0 0 0 0,0 0 0 0 0,0 1 0 0 0,0 0 0 0 0,0 0 1 0 0,0 1-1 0 0,0 0 0 0 0,1 1 0 0 0,8 0 0 0 0,-15 0-45 0 0,1 0 0 0 0,-1 1 0 0 0,0-1 0 0 0,1 1-1 0 0,-1 0 1 0 0,1 0 0 0 0,-1 0 0 0 0,0 0 0 0 0,0 0 0 0 0,0 0 0 0 0,1 1-1 0 0,-1-1 1 0 0,0 1 0 0 0,-1-1 0 0 0,1 1 0 0 0,0 0 0 0 0,0 0-1 0 0,-1 0 1 0 0,1 0 0 0 0,1 3 0 0 0,-1 0-3 0 0,1 0 0 0 0,-1 0 0 0 0,-1 1 1 0 0,1-1-1 0 0,-1 1 0 0 0,0-1 0 0 0,0 0 0 0 0,0 12 0 0 0,-2 3 6 0 0,0-1-1 0 0,-1 1 0 0 0,-1-1 1 0 0,-7 23-1 0 0,7-31-20 0 0,-1-1-1 0 0,0 0 0 0 0,-1 0 1 0 0,0-1-1 0 0,0 1 1 0 0,-1-1-1 0 0,0 0 0 0 0,0-1 1 0 0,-9 9-1 0 0,-9 7-51 0 0,-42 33 1 0 0,20-19 35 0 0,46-38 24 0 0,1 0 0 0 0,-1 1 0 0 0,0-1 0 0 0,0 1 0 0 0,0-1 0 0 0,0 0 0 0 0,0 1 0 0 0,1-1 0 0 0,-1 0 0 0 0,0 1 0 0 0,0-1 0 0 0,1 0 0 0 0,-1 0 0 0 0,0 1 1 0 0,1-1-1 0 0,-1 0 0 0 0,0 0 0 0 0,1 1 0 0 0,-1-1 0 0 0,0 0 0 0 0,1 0 0 0 0,-1 0 0 0 0,0 0 0 0 0,1 1 0 0 0,-1-1 0 0 0,0 0 0 0 0,1 0 0 0 0,-1 0 0 0 0,1 0 0 0 0,-1 0 0 0 0,0 0 0 0 0,1 0 0 0 0,-1 0 0 0 0,1 0 0 0 0,-1 0 0 0 0,0 0 0 0 0,1 0 0 0 0,0-1 0 0 0,18 4 39 0 0,119-14-99 0 0,-36 0 299 0 0,-45 19-1446 0 0,-50-7-177 0 0</inkml:trace>
</inkml:ink>
</file>

<file path=ppt/ink/ink15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1"/>
    </inkml:context>
    <inkml:brush xml:id="br0">
      <inkml:brushProperty name="width" value="0.1" units="cm"/>
      <inkml:brushProperty name="height" value="0.1" units="cm"/>
      <inkml:brushProperty name="color" value="#004F8B"/>
    </inkml:brush>
  </inkml:definitions>
  <inkml:trace contextRef="#ctx0" brushRef="#br0">22 213 4143 0 0,'0'0'319'0'0,"-1"0"-210"0"0,-3-3 1115 0 0,-13-23 7458 0 0,17 24-8502 0 0,1-1 0 0 0,-1 0 1 0 0,1 1-1 0 0,0-1 1 0 0,-1 0-1 0 0,1 1 0 0 0,0-1 1 0 0,1 1-1 0 0,-1-1 1 0 0,0 1-1 0 0,1 0 0 0 0,-1 0 1 0 0,1 0-1 0 0,0-1 0 0 0,0 1 1 0 0,3-2-1 0 0,40-30 994 0 0,-17 14-357 0 0,-6-1-255 0 0,31-23 687 0 0,-49 41-1152 0 0,1 0 0 0 0,-1 1 0 0 0,0-1 0 0 0,1 1 0 0 0,-1 1 0 0 0,1-1 0 0 0,-1 0 0 0 0,1 1 1 0 0,0 0-1 0 0,0 0 0 0 0,7 0 0 0 0,-10 1-81 0 0,0 1 0 0 0,0-1 0 0 0,0 0 0 0 0,0 1 1 0 0,0-1-1 0 0,0 1 0 0 0,-1 0 0 0 0,1-1 0 0 0,0 1 0 0 0,0 0 1 0 0,-1 0-1 0 0,1 0 0 0 0,0 0 0 0 0,-1 1 0 0 0,1-1 0 0 0,-1 0 1 0 0,1 1-1 0 0,-1-1 0 0 0,0 1 0 0 0,0-1 0 0 0,0 1 0 0 0,0 0 1 0 0,0-1-1 0 0,0 1 0 0 0,0 0 0 0 0,0 0 0 0 0,-1 0 0 0 0,1-1 0 0 0,0 1 1 0 0,-1 0-1 0 0,0 0 0 0 0,0 0 0 0 0,1 0 0 0 0,-1 3 0 0 0,0 6 6 0 0,0-1-1 0 0,0 0 0 0 0,-1 0 1 0 0,0 0-1 0 0,-3 11 0 0 0,-6 18 36 0 0,-19 47 1 0 0,6-24-25 0 0,23-61-33 0 0,0 0 0 0 0,-1 0 0 0 0,1 0 0 0 0,0 1 0 0 0,0-1 0 0 0,0 0 0 0 0,0 0 0 0 0,0 0 0 0 0,1 0 0 0 0,-1 0 0 0 0,0 0 0 0 0,0 0 0 0 0,1 0 0 0 0,-1 0 0 0 0,1 0 0 0 0,-1 0 0 0 0,1 0 0 0 0,-1 0 0 0 0,1 0 0 0 0,-1 0 0 0 0,1 0 0 0 0,0 0 0 0 0,0 0 0 0 0,-1 0 0 0 0,1-1 0 0 0,0 1 0 0 0,0 0 0 0 0,0-1 0 0 0,0 1 0 0 0,0-1 0 0 0,0 1 0 0 0,0-1 0 0 0,0 1 0 0 0,0-1 0 0 0,0 0 0 0 0,2 1 0 0 0,46 9 0 0 0,-39-8 0 0 0,6 0 11 0 0,0 2-1 0 0,-1 0 1 0 0,1 1 0 0 0,-1 0-1 0 0,20 12 1 0 0,-34-17-8 0 0,0 1-1 0 0,-1-1 0 0 0,1 1 1 0 0,0-1-1 0 0,0 1 1 0 0,-1 0-1 0 0,1-1 1 0 0,-1 1-1 0 0,1 0 0 0 0,0-1 1 0 0,-1 1-1 0 0,0 0 1 0 0,1 0-1 0 0,-1 0 1 0 0,1-1-1 0 0,-1 1 0 0 0,0 0 1 0 0,0 0-1 0 0,1 0 1 0 0,-1 0-1 0 0,0 0 1 0 0,0 0-1 0 0,0 0 0 0 0,0 0 1 0 0,0-1-1 0 0,0 1 1 0 0,0 0-1 0 0,0 0 1 0 0,0 0-1 0 0,-1 0 0 0 0,1 0 1 0 0,0 0-1 0 0,-1 0 1 0 0,1-1-1 0 0,0 1 1 0 0,-1 0-1 0 0,0 1 0 0 0,-21 25 137 0 0,20-25-98 0 0,-12 11 172 0 0,-1-1 0 0 0,0-1 0 0 0,-1 0-1 0 0,0-1 1 0 0,0-1 0 0 0,-36 14 0 0 0,-23 15-192 0 0,48-34-2033 0 0</inkml:trace>
</inkml:ink>
</file>

<file path=ppt/ink/ink15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2"/>
    </inkml:context>
    <inkml:brush xml:id="br0">
      <inkml:brushProperty name="width" value="0.1" units="cm"/>
      <inkml:brushProperty name="height" value="0.1" units="cm"/>
      <inkml:brushProperty name="color" value="#004F8B"/>
    </inkml:brush>
  </inkml:definitions>
  <inkml:trace contextRef="#ctx0" brushRef="#br0">0 199 12031 0 0,'0'0'1091'0'0,"26"-26"1604"0"0,-18 20-2348 0 0,0 1 1 0 0,0 0-1 0 0,0 0 1 0 0,1 1-1 0 0,0 0 1 0 0,0 0-1 0 0,0 1 1 0 0,0 0 0 0 0,0 1-1 0 0,16-3 1 0 0,12 0 394 0 0,50 1 0 0 0,-64 3-428 0 0,61-3 1014 0 0,105-18 0 0 0,-123 14-831 0 0,101 0 0 0 0,-101 7-222 0 0,116-16 0 0 0,290-40-18 0 0,-469 57-355 0 0,1 1 0 0 0,0-1 0 0 0,-1 0 0 0 0,1 1 0 0 0,0 0 0 0 0,-1 0 0 0 0,1 0 1 0 0,-1 0-1 0 0,0 0 0 0 0,1 1 0 0 0,-1 0 0 0 0,5 2 0 0 0,-7-3-15 0 0,0 0 0 0 0,0 0 0 0 0,1 0 0 0 0,-1 0 0 0 0,0 0 0 0 0,0 0 0 0 0,0 0 0 0 0,0 0 0 0 0,-1 0 0 0 0,1 0 0 0 0,0 1 0 0 0,0-1 0 0 0,-1 0 0 0 0,1 1 0 0 0,-1-1 0 0 0,1 0 0 0 0,-1 1 0 0 0,1-1 0 0 0,-1 1 0 0 0,0-1 0 0 0,0 0 0 0 0,0 1 0 0 0,0-1 0 0 0,0 1 0 0 0,0-1 0 0 0,0 1 0 0 0,0-1 0 0 0,0 1 0 0 0,-1-1 0 0 0,1 0 0 0 0,-1 1 0 0 0,1-1 0 0 0,-2 2 1 0 0</inkml:trace>
</inkml:ink>
</file>

<file path=ppt/ink/ink15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3"/>
    </inkml:context>
    <inkml:brush xml:id="br0">
      <inkml:brushProperty name="width" value="0.1" units="cm"/>
      <inkml:brushProperty name="height" value="0.1" units="cm"/>
      <inkml:brushProperty name="color" value="#004F8B"/>
    </inkml:brush>
  </inkml:definitions>
  <inkml:trace contextRef="#ctx0" brushRef="#br0">281 115 5983 0 0,'1'0'464'0'0,"1"-1"-69"0"0,1 0 0 0 0,-1 0 0 0 0,0 0 0 0 0,1 0 0 0 0,-1-1 0 0 0,0 1 0 0 0,0-1 0 0 0,0 0 1 0 0,0 1-1 0 0,0-1 0 0 0,-1 0 0 0 0,1 0 0 0 0,0 0 0 0 0,-1 0 0 0 0,1 0 0 0 0,-1-1 0 0 0,0 1 0 0 0,0 0 0 0 0,0-1 0 0 0,0 1 0 0 0,0-1 0 0 0,-1 1 0 0 0,1-1 0 0 0,0-3 0 0 0,-1 4-238 0 0,1 0 1 0 0,-1 0-1 0 0,0-1 1 0 0,1 1-1 0 0,-1 0 1 0 0,0 0-1 0 0,-1 0 1 0 0,1 0-1 0 0,0 0 1 0 0,-1 0-1 0 0,1 0 1 0 0,-1 0-1 0 0,1 0 1 0 0,-1 0-1 0 0,0 0 0 0 0,0 0 1 0 0,0 0-1 0 0,0 1 1 0 0,0-1-1 0 0,0 0 1 0 0,0 1-1 0 0,-1-1 1 0 0,1 1-1 0 0,-1-1 1 0 0,1 1-1 0 0,-1-1 1 0 0,0 1-1 0 0,-2-2 1 0 0,-5 1-121 0 0,0 0 0 0 0,0 0 0 0 0,0 1 0 0 0,0 0 1 0 0,0 0-1 0 0,0 1 0 0 0,0 0 0 0 0,0 1 0 0 0,-9 1 0 0 0,-5 2-31 0 0,1 1 0 0 0,-30 10 0 0 0,42-12-6 0 0,0 1 0 0 0,0 0 0 0 0,0 1 0 0 0,1 0 0 0 0,-1 0 0 0 0,1 1 0 0 0,1 0 0 0 0,-14 11 0 0 0,22-16-1 0 0,-1-1 0 0 0,1 0-1 0 0,0 1 1 0 0,-1-1 0 0 0,1 1 0 0 0,0-1-1 0 0,-1 1 1 0 0,1-1 0 0 0,0 1 0 0 0,0 0-1 0 0,-1-1 1 0 0,1 1 0 0 0,0-1 0 0 0,0 1-1 0 0,0-1 1 0 0,0 1 0 0 0,0 0 0 0 0,0-1-1 0 0,0 1 1 0 0,0-1 0 0 0,0 1 0 0 0,0 0-1 0 0,0-1 1 0 0,0 1 0 0 0,0-1 0 0 0,0 1-1 0 0,0 0 1 0 0,1-1 0 0 0,-1 1 0 0 0,0-1-1 0 0,1 1 1 0 0,-1-1 0 0 0,0 1 0 0 0,1-1-1 0 0,-1 1 1 0 0,0-1 0 0 0,1 0 0 0 0,-1 1-1 0 0,1-1 1 0 0,-1 1 0 0 0,1-1 0 0 0,-1 0-1 0 0,2 1 1 0 0,22 10-10 0 0,-22-10 13 0 0,209 53-69 0 0,-53-17 70 0 0,-154-36-3 0 0,-1 1 0 0 0,1-1 0 0 0,0 0 0 0 0,-1 1 0 0 0,1 0 0 0 0,-1 0 0 0 0,0 0 0 0 0,1 0 0 0 0,3 4 0 0 0,-6-5 0 0 0,0 0 0 0 0,0 0 0 0 0,0 0 0 0 0,0 1 0 0 0,-1-1 0 0 0,1 0 0 0 0,0 1 0 0 0,0-1 0 0 0,-1 0 0 0 0,1 1 0 0 0,-1-1 0 0 0,1 1 0 0 0,-1-1 0 0 0,0 1 0 0 0,1-1 0 0 0,-1 1 0 0 0,0-1 0 0 0,0 1 0 0 0,0-1 0 0 0,0 1 0 0 0,0-1 0 0 0,-1 3 0 0 0,-4 12 1 0 0,-1 0 0 0 0,-1 0 0 0 0,0-1 0 0 0,-1 0 1 0 0,-1 0-1 0 0,0-1 0 0 0,-1 0 0 0 0,0-1 0 0 0,-22 22 0 0 0,30-33 4 0 0,0 0 0 0 0,-1 0 0 0 0,1 0 0 0 0,0-1-1 0 0,-1 1 1 0 0,1-1 0 0 0,-1 1 0 0 0,0-1 0 0 0,1 0 0 0 0,-1 0 0 0 0,0 0 0 0 0,-4 0 0 0 0,6-1-1 0 0,-1 0 0 0 0,1 0 0 0 0,-1-1 0 0 0,1 1 0 0 0,-1-1 0 0 0,1 1 0 0 0,-1-1 1 0 0,1 0-1 0 0,-1 1 0 0 0,1-1 0 0 0,0 0 0 0 0,0 0 0 0 0,-1 0 0 0 0,1 0 0 0 0,0 0 0 0 0,0 0 0 0 0,0 0 0 0 0,0 0 1 0 0,0-1-1 0 0,0 1 0 0 0,0 0 0 0 0,1 0 0 0 0,-1-1 0 0 0,0 1 0 0 0,1-1 0 0 0,-1 1 0 0 0,1-1 0 0 0,-1 1 0 0 0,1-1 0 0 0,0 1 1 0 0,0-4-1 0 0,-1 3 1 0 0,-1-5 3 0 0,0-1 1 0 0,1 0 0 0 0,0 0-1 0 0,0 0 1 0 0,1 1 0 0 0,0-1-1 0 0,0 0 1 0 0,1 0-1 0 0,0 0 1 0 0,1 0 0 0 0,-1 1-1 0 0,1-1 1 0 0,1 1-1 0 0,-1-1 1 0 0,5-6 0 0 0,3-5-76 0 0,2 1 1 0 0,0 0-1 0 0,1 1 1 0 0,20-20-1 0 0,-27 29-32 0 0,-1 0 0 0 0,1 0 0 0 0,-1 0 0 0 0,-1-1 0 0 0,1 1 0 0 0,4-17 0 0 0,-7 22 38 0 0,-1-1-1 0 0,0 1 1 0 0,0-1-1 0 0,0 1 1 0 0,0-1-1 0 0,-1 1 1 0 0,1-1-1 0 0,-1 0 1 0 0,0 1 0 0 0,0-1-1 0 0,-1 0 1 0 0,1 1-1 0 0,-1-1 1 0 0,1 0-1 0 0,-1 1 1 0 0,0-1-1 0 0,-1 1 1 0 0,1-1-1 0 0,0 1 1 0 0,-3-4-1 0 0,3 7 46 0 0,1-1 0 0 0,-1 0 0 0 0,0 0 1 0 0,1 0-1 0 0,-1 1 0 0 0,0-1 0 0 0,0 0 0 0 0,0 1 0 0 0,0-1 0 0 0,0 1 0 0 0,0-1 0 0 0,0 1 0 0 0,0 0 0 0 0,0-1 0 0 0,0 1 0 0 0,0 0 0 0 0,0-1 1 0 0,0 1-1 0 0,0 0 0 0 0,0 0 0 0 0,0 0 0 0 0,0 0 0 0 0,0 0 0 0 0,-1 1 0 0 0,-28 10 664 0 0,25-8-1300 0 0,1-1 1 0 0,-1 0-1 0 0,0 0 0 0 0,0 0 1 0 0,0-1-1 0 0,0 1 1 0 0,0-1-1 0 0,-8 0 1 0 0</inkml:trace>
</inkml:ink>
</file>

<file path=ppt/ink/ink15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4"/>
    </inkml:context>
    <inkml:brush xml:id="br0">
      <inkml:brushProperty name="width" value="0.1" units="cm"/>
      <inkml:brushProperty name="height" value="0.1" units="cm"/>
      <inkml:brushProperty name="color" value="#004F8B"/>
    </inkml:brush>
  </inkml:definitions>
  <inkml:trace contextRef="#ctx0" brushRef="#br0">15 173 2303 0 0,'-12'-8'12779'0'0,"10"3"-11384"0"0,7-3-954 0 0,1 1-1 0 0,0 0 1 0 0,1 0 0 0 0,11-8 0 0 0,13-16 855 0 0,-21 20-958 0 0,1 1 1 0 0,0 0 0 0 0,1 0-1 0 0,0 1 1 0 0,21-12 0 0 0,-29 18-233 0 0,0 2-1 0 0,0-1 1 0 0,0 0 0 0 0,0 1 0 0 0,0 0 0 0 0,0-1 0 0 0,0 2-1 0 0,0-1 1 0 0,0 0 0 0 0,1 1 0 0 0,3 0 0 0 0,-6 0-83 0 0,0 1 1 0 0,1-1 0 0 0,-1 1-1 0 0,0-1 1 0 0,0 1 0 0 0,-1 0-1 0 0,1 0 1 0 0,0 0 0 0 0,0 0 0 0 0,0 0-1 0 0,0 0 1 0 0,-1 1 0 0 0,1-1-1 0 0,-1 1 1 0 0,1-1 0 0 0,-1 1-1 0 0,1-1 1 0 0,-1 1 0 0 0,0 0-1 0 0,0-1 1 0 0,0 1 0 0 0,0 0-1 0 0,1 3 1 0 0,-1-2-21 0 0,0 0 1 0 0,-1 0-1 0 0,1 0 0 0 0,-1 1 1 0 0,1-1-1 0 0,-1 0 0 0 0,0 0 1 0 0,0 1-1 0 0,-1-1 0 0 0,1 0 1 0 0,-1 0-1 0 0,1 0 0 0 0,-1 0 0 0 0,0 1 1 0 0,0-1-1 0 0,-1 0 0 0 0,1 0 1 0 0,-3 4-1 0 0,-41 58 99 0 0,22-34-75 0 0,23-30-27 0 0,-1 0 0 0 0,1-1 0 0 0,0 1 0 0 0,0 0 0 0 0,0-1 0 0 0,0 1 0 0 0,0 0 0 0 0,0-1 0 0 0,0 1 0 0 0,0 0 0 0 0,0-1 0 0 0,0 1 0 0 0,0 0 0 0 0,0-1 0 0 0,0 1 0 0 0,0 0 0 0 0,0-1 0 0 0,1 1 0 0 0,-1-1 0 0 0,0 1 0 0 0,1 0 0 0 0,-1-1 0 0 0,0 1 0 0 0,1-1 0 0 0,-1 1 0 0 0,1-1 0 0 0,-1 1 0 0 0,0-1 0 0 0,1 1 0 0 0,0-1 0 0 0,-1 0 0 0 0,1 1 0 0 0,-1-1 0 0 0,1 1 0 0 0,-1-1 0 0 0,1 0 0 0 0,1 1 0 0 0,20 8 0 0 0,-22-9 0 0 0,57 12 0 0 0,-45-10 0 0 0,0 0 0 0 0,1 1 0 0 0,-1 1 0 0 0,0 0 0 0 0,-1 0 0 0 0,14 7 0 0 0,-24-10 0 0 0,0 0 0 0 0,-1-1 0 0 0,1 1 0 0 0,0 0 0 0 0,0 0 0 0 0,0 0 0 0 0,0 0 0 0 0,-1-1 0 0 0,1 1 0 0 0,0 0 0 0 0,-1 0 0 0 0,1 1 0 0 0,0-1 0 0 0,-1 0 0 0 0,0 0 0 0 0,1 0 0 0 0,-1 0 0 0 0,0 0 0 0 0,1 1 0 0 0,-1-1 0 0 0,0 0 0 0 0,0 0 0 0 0,0 0 0 0 0,0 1 0 0 0,0-1 0 0 0,0 0 0 0 0,-1 0 0 0 0,1 0 0 0 0,0 0 0 0 0,-1 1 0 0 0,1-1 0 0 0,0 0 0 0 0,-1 0 0 0 0,1 0 0 0 0,-1 0 0 0 0,0 0 0 0 0,1 0 0 0 0,-1 0 0 0 0,0 0 0 0 0,0 0 0 0 0,1 0 0 0 0,-1-1 0 0 0,0 1 0 0 0,0 0 0 0 0,-1 0 0 0 0,0 2 0 0 0,-16 20-38 0 0,-2-1 0 0 0,-28 26 0 0 0,39-40 120 0 0,0 0 1 0 0,0-1 0 0 0,0-1 0 0 0,-1 1 0 0 0,0-2 0 0 0,-1 1 0 0 0,1-1 0 0 0,-22 6 0 0 0,30-10-49 0 0,0-1 1 0 0,0 1-1 0 0,0-1 0 0 0,0 0 0 0 0,0 0 1 0 0,0 0-1 0 0,0 0 0 0 0,0 0 0 0 0,0 0 1 0 0,0 0-1 0 0,0-1 0 0 0,0 1 0 0 0,0-1 1 0 0,0 0-1 0 0,0 1 0 0 0,0-1 0 0 0,-2-2 1 0 0,3 3-167 0 0,0-1 0 0 0,0 0 0 0 0,1 0 1 0 0,-1 1-1 0 0,0-1 0 0 0,1 0 1 0 0,-1 0-1 0 0,1 0 0 0 0,-1 0 0 0 0,1 0 1 0 0,0 0-1 0 0,-1 0 0 0 0,1 0 1 0 0,0 0-1 0 0,0 0 0 0 0,-1-2 0 0 0,0-9-1061 0 0</inkml:trace>
</inkml:ink>
</file>

<file path=ppt/ink/ink15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5"/>
    </inkml:context>
    <inkml:brush xml:id="br0">
      <inkml:brushProperty name="width" value="0.1" units="cm"/>
      <inkml:brushProperty name="height" value="0.1" units="cm"/>
      <inkml:brushProperty name="color" value="#004F8B"/>
    </inkml:brush>
  </inkml:definitions>
  <inkml:trace contextRef="#ctx0" brushRef="#br0">1 1 3679 0 0,'0'0'11416'0'0,"0"24"-9600"0"0,2-18-1611 0 0,1 1 0 0 0,0-1 0 0 0,0-1-1 0 0,0 1 1 0 0,1 0 0 0 0,0-1 0 0 0,0 1 0 0 0,0-1 0 0 0,1 0-1 0 0,0-1 1 0 0,0 1 0 0 0,0-1 0 0 0,0 0 0 0 0,1 0-1 0 0,7 3 1 0 0,10 6 514 0 0,0-2-1 0 0,38 13 0 0 0,-4-4 106 0 0,-22-9-235 0 0,-1 1 1 0 0,-1 1-1 0 0,60 35 0 0 0,-89-44-663 0 0,0 0-1 0 0,-1 0 0 0 0,0 0 0 0 0,1 0 0 0 0,-2 1 0 0 0,1 0 0 0 0,0-1 0 0 0,-1 1 0 0 0,0 0 0 0 0,0 0 0 0 0,1 6 0 0 0,1 0-1982 0 0</inkml:trace>
</inkml:ink>
</file>

<file path=ppt/ink/ink15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6"/>
    </inkml:context>
    <inkml:brush xml:id="br0">
      <inkml:brushProperty name="width" value="0.1" units="cm"/>
      <inkml:brushProperty name="height" value="0.1" units="cm"/>
      <inkml:brushProperty name="color" value="#004F8B"/>
    </inkml:brush>
  </inkml:definitions>
  <inkml:trace contextRef="#ctx0" brushRef="#br0">476 7 7367 0 0,'0'-6'8726'0'0,"-14"26"-6102"0"0,-6 7-1958 0 0,-1-2 1 0 0,-1-1 0 0 0,-29 24-1 0 0,31-33-530 0 0,-2-1-1 0 0,0-1 1 0 0,0-1-1 0 0,-1-1 1 0 0,-44 14-1 0 0,33-12-13 0 0,-61 31-1 0 0,88-40-87 0 0,5-3-25 0 0,0 0-1 0 0,-1 0 1 0 0,1 1-1 0 0,0-1 1 0 0,0 1-1 0 0,0-1 1 0 0,1 1-1 0 0,-1 0 1 0 0,0 0 0 0 0,1 0-1 0 0,-1 0 1 0 0,1 0-1 0 0,-1 0 1 0 0,1 0-1 0 0,0 0 1 0 0,0 1-1 0 0,0-1 1 0 0,0 0-1 0 0,1 1 1 0 0,-2 4-1 0 0,-1 3-41 0 0,3-9-50 0 0,0-1-1 0 0,0 1 1 0 0,0 0-1 0 0,1-1 1 0 0,-1 1-1 0 0,0-1 1 0 0,0 1-1 0 0,0-1 1 0 0,0 1-1 0 0,0-1 1 0 0,1 1-1 0 0,-1 0 1 0 0,0-1-1 0 0,1 1 1 0 0,-1-1-1 0 0,0 0 1 0 0,1 1-1 0 0,-1-1 1 0 0,0 1-1 0 0,1-1 1 0 0,-1 0-1 0 0,1 1 1 0 0,-1-1-1 0 0,1 0 1 0 0,-1 1-1 0 0,2-1 1 0 0</inkml:trace>
</inkml:ink>
</file>

<file path=ppt/ink/ink15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7"/>
    </inkml:context>
    <inkml:brush xml:id="br0">
      <inkml:brushProperty name="width" value="0.1" units="cm"/>
      <inkml:brushProperty name="height" value="0.1" units="cm"/>
      <inkml:brushProperty name="color" value="#004F8B"/>
    </inkml:brush>
  </inkml:definitions>
  <inkml:trace contextRef="#ctx0" brushRef="#br0">1 200 9095 0 0,'2'-11'8817'0'0,"3"-13"-7220"0"0,1 12-1467 0 0,1 0 1 0 0,1 1-1 0 0,0 0 1 0 0,1 0-1 0 0,0 1 1 0 0,1 0-1 0 0,0 0 1 0 0,0 1-1 0 0,1 1 1 0 0,0 0-1 0 0,1 0 1 0 0,0 1-1 0 0,0 0 1 0 0,0 1 0 0 0,1 1-1 0 0,0 0 1 0 0,0 1-1 0 0,0 0 1 0 0,15-2-1 0 0,-17 6-84 0 0,1 0 1 0 0,-1 1-1 0 0,0 1 0 0 0,0 0 0 0 0,0 0 0 0 0,0 1 0 0 0,-1 0 1 0 0,17 8-1 0 0,-22-9-33 0 0,-1 0 1 0 0,0 1 0 0 0,0-1-1 0 0,0 1 1 0 0,0 0-1 0 0,0 0 1 0 0,0 1 0 0 0,-1-1-1 0 0,6 8 1 0 0,-7-9-8 0 0,-1 0 1 0 0,0 1-1 0 0,0-1 0 0 0,0 0 1 0 0,0 1-1 0 0,0-1 1 0 0,0 1-1 0 0,-1-1 1 0 0,1 1-1 0 0,-1-1 0 0 0,0 1 1 0 0,1-1-1 0 0,-1 1 1 0 0,-1 0-1 0 0,1-1 0 0 0,0 1 1 0 0,-1-1-1 0 0,1 1 1 0 0,-2 4-1 0 0,0-3 0 0 0,0-1 0 0 0,0 1 1 0 0,0 0-1 0 0,-1 0 0 0 0,1-1 0 0 0,-1 0 0 0 0,0 1 0 0 0,0-1 0 0 0,0 0 0 0 0,-1-1 1 0 0,-4 5-1 0 0,-48 27 110 0 0,29-18-90 0 0,18-11-27 0 0,-22 14-32 0 0,0 2-1 0 0,1 1 0 0 0,-36 34 0 0 0,69-53 7 0 0,1-1 1 0 0,-1 0-1 0 0,1 0 0 0 0,-1 0 1 0 0,1-1-1 0 0,0 1 0 0 0,5 1 1 0 0,5 1 23 0 0,43 13-2 0 0,56 26-1 0 0,-97-36 7 0 0,-1 1-1 0 0,1 1 0 0 0,-1 0 1 0 0,-1 1-1 0 0,0 0 0 0 0,0 1 1 0 0,-1 1-1 0 0,14 15 0 0 0,-26-25 6 0 0,1-1 0 0 0,-1 0-1 0 0,0 1 1 0 0,0-1 0 0 0,0 1-1 0 0,1 0 1 0 0,-2-1 0 0 0,1 1-1 0 0,0 0 1 0 0,0-1 0 0 0,0 1 0 0 0,-1 0-1 0 0,1 0 1 0 0,-1 0 0 0 0,0-1-1 0 0,1 1 1 0 0,-1 0 0 0 0,0 0 0 0 0,0 0-1 0 0,0 0 1 0 0,0 0 0 0 0,-1 0-1 0 0,1 0 1 0 0,0 0 0 0 0,-1-1-1 0 0,0 4 1 0 0,-2-2 10 0 0,1 0 0 0 0,0 0 0 0 0,-1 0-1 0 0,0 0 1 0 0,1-1 0 0 0,-1 1 0 0 0,0-1 0 0 0,0 1 0 0 0,-1-1-1 0 0,1 0 1 0 0,-7 2 0 0 0,0 1 63 0 0,-1-1-1 0 0,0 0 1 0 0,0-1-1 0 0,0 0 1 0 0,0-1-1 0 0,0 0 0 0 0,-17 0 1 0 0,-83-5 275 0 0,7-1-200 0 0,93 5-154 0 0,3 1-16 0 0,6-1-189 0 0</inkml:trace>
</inkml:ink>
</file>

<file path=ppt/ink/ink15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8"/>
    </inkml:context>
    <inkml:brush xml:id="br0">
      <inkml:brushProperty name="width" value="0.1" units="cm"/>
      <inkml:brushProperty name="height" value="0.1" units="cm"/>
      <inkml:brushProperty name="color" value="#004F8B"/>
    </inkml:brush>
  </inkml:definitions>
  <inkml:trace contextRef="#ctx0" brushRef="#br0">179 8 3223 0 0,'1'0'143'0'0,"36"-4"15697"0"0,-69 1-14396 0 0,19 4-1396 0 0,1 1-1 0 0,0 0 1 0 0,-1 1 0 0 0,1 0 0 0 0,0 1 0 0 0,1 0 0 0 0,-1 1-1 0 0,1 1 1 0 0,0 0 0 0 0,0 0 0 0 0,1 1 0 0 0,-1 0-1 0 0,-13 14 1 0 0,23-21-48 0 0,0 1 0 0 0,1-1 0 0 0,-1 1-1 0 0,0 0 1 0 0,1-1 0 0 0,-1 1 0 0 0,1 0 0 0 0,-1-1-1 0 0,0 1 1 0 0,1 0 0 0 0,0 0 0 0 0,-1 0 0 0 0,1-1-1 0 0,0 1 1 0 0,-1 0 0 0 0,1 0 0 0 0,0 0 0 0 0,0 0-1 0 0,0 0 1 0 0,-1-1 0 0 0,1 1 0 0 0,0 0 0 0 0,0 0-1 0 0,0 0 1 0 0,1 0 0 0 0,-1 0 0 0 0,0 0 0 0 0,0 0-1 0 0,0-1 1 0 0,1 1 0 0 0,-1 0 0 0 0,1 1 0 0 0,1 0-2 0 0,-1-1 1 0 0,1 1 0 0 0,0-1 0 0 0,0 0 0 0 0,0 0 0 0 0,0 1-1 0 0,0-1 1 0 0,0-1 0 0 0,1 1 0 0 0,-1 0 0 0 0,0 0 0 0 0,4 0-1 0 0,13 2-6 0 0,0-1-1 0 0,26 0 1 0 0,-38-2 7 0 0,266 1 1 0 0,-262 0 0 0 0,0 3 14 0 0,-1 1 55 0 0,-6-1 31 0 0,0 0 1 0 0,0 1 0 0 0,0-1-1 0 0,-1 1 1 0 0,0-1 0 0 0,1 1-1 0 0,-2 0 1 0 0,1 1 0 0 0,-1-1-1 0 0,1 0 1 0 0,-1 1 0 0 0,-1-1-1 0 0,1 1 1 0 0,1 11 0 0 0,0-2 162 0 0,-1-9-182 0 0,0 1-1 0 0,-1 0 1 0 0,0 0 0 0 0,0 0-1 0 0,-1 0 1 0 0,0 0-1 0 0,0 0 1 0 0,0 0-1 0 0,-1 0 1 0 0,-1 0 0 0 0,1 0-1 0 0,-1 0 1 0 0,0 0-1 0 0,0 0 1 0 0,-1-1 0 0 0,0 1-1 0 0,0-1 1 0 0,0 0-1 0 0,-1 0 1 0 0,0 0 0 0 0,0 0-1 0 0,-9 7 1 0 0,7-7 27 0 0,0 0 1 0 0,-1-1-1 0 0,0 1 1 0 0,0-2-1 0 0,0 1 1 0 0,-1-1 0 0 0,0 0-1 0 0,0-1 1 0 0,0 0-1 0 0,0 0 1 0 0,0 0-1 0 0,-1-1 1 0 0,1-1-1 0 0,-1 1 1 0 0,1-1-1 0 0,-1-1 1 0 0,1 0 0 0 0,-10 0-1 0 0,16 0-106 0 0,0 0 0 0 0,0 0 0 0 0,0 0 0 0 0,0 1 0 0 0,0-1-1 0 0,0 1 1 0 0,0-1 0 0 0,0 1 0 0 0,0 0 0 0 0,0 0 0 0 0,-2 1 0 0 0,-19 6-1168 0 0,4-13-2570 0 0,0-5 1561 0 0,4-1-23 0 0</inkml:trace>
</inkml:ink>
</file>

<file path=ppt/ink/ink15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49"/>
    </inkml:context>
    <inkml:brush xml:id="br0">
      <inkml:brushProperty name="width" value="0.1" units="cm"/>
      <inkml:brushProperty name="height" value="0.1" units="cm"/>
      <inkml:brushProperty name="color" value="#004F8B"/>
    </inkml:brush>
  </inkml:definitions>
  <inkml:trace contextRef="#ctx0" brushRef="#br0">1 76 6447 0 0,'44'-12'624'0'0,"18"-11"4737"0"0,38-9 5566 0 0,-86 29-10391 0 0,0 1-1 0 0,0 0 0 0 0,17 0 0 0 0,-10 4-493 0 0,-1 0-1 0 0,1 1 0 0 0,0 1 1 0 0,26 9-1 0 0,25 5-2566 0 0,-48-14 550 0 0</inkml:trace>
</inkml:ink>
</file>

<file path=ppt/ink/ink1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5"/>
    </inkml:context>
    <inkml:brush xml:id="br0">
      <inkml:brushProperty name="width" value="0.1" units="cm"/>
      <inkml:brushProperty name="height" value="0.1" units="cm"/>
      <inkml:brushProperty name="color" value="#004F8B"/>
    </inkml:brush>
  </inkml:definitions>
  <inkml:trace contextRef="#ctx0" brushRef="#br0">1 22 6447 0 0,'0'0'298'0'0,"0"0"-10"0"0,3 1 727 0 0,1 0 1 0 0,0 0 0 0 0,0 0-1 0 0,0 0 1 0 0,0-1-1 0 0,0 0 1 0 0,7 0-1 0 0,41-3 3180 0 0,-10 0-2854 0 0,328-11 2644 0 0,-163 11-3087 0 0,-85 0-594 0 0,157 15-1 0 0,-263-12-1059 0 0</inkml:trace>
</inkml:ink>
</file>

<file path=ppt/ink/ink15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0"/>
    </inkml:context>
    <inkml:brush xml:id="br0">
      <inkml:brushProperty name="width" value="0.1" units="cm"/>
      <inkml:brushProperty name="height" value="0.1" units="cm"/>
      <inkml:brushProperty name="color" value="#004F8B"/>
    </inkml:brush>
  </inkml:definitions>
  <inkml:trace contextRef="#ctx0" brushRef="#br0">264 16 12959 0 0,'0'0'1172'0'0,"-29"8"-396"0"0,0 10 846 0 0,-43 17 0 0 0,63-31-1442 0 0,0 1 1 0 0,1 1-1 0 0,0-1 0 0 0,0 1 0 0 0,1 0 0 0 0,0 1 0 0 0,0 0 1 0 0,0 0-1 0 0,1 1 0 0 0,0-1 0 0 0,0 1 0 0 0,1 1 0 0 0,0-1 0 0 0,0 1 1 0 0,1 0-1 0 0,0 0 0 0 0,1 0 0 0 0,0 0 0 0 0,-2 13 0 0 0,1-8-6 0 0,2 1 0 0 0,-1-1 0 0 0,2 0 0 0 0,0 1-1 0 0,1-1 1 0 0,0 1 0 0 0,1-1 0 0 0,0 1 0 0 0,2-1-1 0 0,0 0 1 0 0,0 0 0 0 0,8 19 0 0 0,-9-27-163 0 0,0-1 0 0 0,1 0 1 0 0,0-1-1 0 0,0 1 1 0 0,0 0-1 0 0,1-1 0 0 0,0 0 1 0 0,-1 0-1 0 0,2 0 0 0 0,-1 0 1 0 0,0 0-1 0 0,1-1 0 0 0,-1 0 1 0 0,1 0-1 0 0,0 0 0 0 0,0-1 1 0 0,0 1-1 0 0,0-1 0 0 0,1 0 1 0 0,-1-1-1 0 0,1 1 0 0 0,-1-1 1 0 0,8 1-1 0 0,9-1 18 0 0,0-1 1 0 0,0-1-1 0 0,0-1 0 0 0,36-8 0 0 0,-27 5 5 0 0,-14 2-22 0 0,0-1 1 0 0,-1 0-1 0 0,1-1 1 0 0,-1-1 0 0 0,0-1-1 0 0,0 0 1 0 0,-1-1-1 0 0,0-1 1 0 0,0 0-1 0 0,-1-1 1 0 0,19-17-1 0 0,-24 18 7 0 0,1-1-1 0 0,-2 0 0 0 0,1 0 0 0 0,-1-1 0 0 0,-1 0 0 0 0,0 0 1 0 0,-1 0-1 0 0,0-1 0 0 0,-1 0 0 0 0,0 0 0 0 0,-1-1 0 0 0,0 0 1 0 0,-1 1-1 0 0,0-1 0 0 0,1-23 0 0 0,-3 30 15 0 0,-1 1-1 0 0,-1-1 1 0 0,1 0-1 0 0,-1 0 1 0 0,0 0-1 0 0,0 1 1 0 0,0-1 0 0 0,-1 0-1 0 0,0 1 1 0 0,0 0-1 0 0,-1-1 1 0 0,1 1-1 0 0,-1 0 1 0 0,0 0-1 0 0,-4-5 1 0 0,0 3 22 0 0,1 0 1 0 0,-1 0-1 0 0,-1 1 0 0 0,1 0 0 0 0,-1 1 1 0 0,0-1-1 0 0,0 1 0 0 0,-13-6 1 0 0,-3 2 39 0 0,-1 0-1 0 0,1 2 1 0 0,-1 0 0 0 0,-1 2 0 0 0,-47-5 0 0 0,66 10-77 0 0,1-1 1 0 0,0 1-1 0 0,0 0 0 0 0,0 1 1 0 0,-1-1-1 0 0,1 1 0 0 0,0 0 1 0 0,-6 2-1 0 0,9-1-72 0 0,1-1 1 0 0,0 0 0 0 0,-1 0-1 0 0,1 1 1 0 0,0 0-1 0 0,-1-1 1 0 0,1 1-1 0 0,0 0 1 0 0,0 0 0 0 0,1 0-1 0 0,-1 0 1 0 0,0 0-1 0 0,1 1 1 0 0,-1-1-1 0 0,1 1 1 0 0,0-1-1 0 0,0 1 1 0 0,0-1 0 0 0,0 1-1 0 0,-1 3 1 0 0,0 4-1126 0 0</inkml:trace>
</inkml:ink>
</file>

<file path=ppt/ink/ink15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1"/>
    </inkml:context>
    <inkml:brush xml:id="br0">
      <inkml:brushProperty name="width" value="0.1" units="cm"/>
      <inkml:brushProperty name="height" value="0.1" units="cm"/>
      <inkml:brushProperty name="color" value="#004F8B"/>
    </inkml:brush>
  </inkml:definitions>
  <inkml:trace contextRef="#ctx0" brushRef="#br0">156 107 6447 0 0,'0'0'298'0'0,"0"-37"1842"0"0,0 30-653 0 0,-1 0 1 0 0,0 1 0 0 0,-1-1-1 0 0,1 0 1 0 0,-1 1 0 0 0,-5-12-1 0 0,7 17-1379 0 0,-1 1 0 0 0,1-1-1 0 0,0 0 1 0 0,-1 0 0 0 0,1 1-1 0 0,-1-1 1 0 0,1 1 0 0 0,-1-1-1 0 0,1 0 1 0 0,-1 1 0 0 0,1-1 0 0 0,-1 1-1 0 0,0-1 1 0 0,1 1 0 0 0,-1 0-1 0 0,0-1 1 0 0,1 1 0 0 0,-1 0-1 0 0,0-1 1 0 0,0 1 0 0 0,1 0 0 0 0,-1 0-1 0 0,0 0 1 0 0,0-1 0 0 0,-1 1-1 0 0,1 1-38 0 0,-1 0-1 0 0,0-1 0 0 0,1 1 1 0 0,-1 0-1 0 0,1 0 0 0 0,-1 0 1 0 0,1 0-1 0 0,0 0 0 0 0,-1 1 1 0 0,1-1-1 0 0,0 0 0 0 0,0 0 1 0 0,0 1-1 0 0,0-1 0 0 0,0 1 1 0 0,0-1-1 0 0,-1 3 0 0 0,-13 21 22 0 0,1 0 0 0 0,1 1 0 0 0,1 1 0 0 0,1 0-1 0 0,1 1 1 0 0,-9 46 0 0 0,17-61-60 0 0,0 0 0 0 0,1 0 1 0 0,0 0-1 0 0,1 1 0 0 0,0-1 0 0 0,1 0 1 0 0,0 0-1 0 0,2 0 0 0 0,-1 0 0 0 0,1 0 1 0 0,1 0-1 0 0,1-1 0 0 0,-1 1 0 0 0,2-1 1 0 0,0 0-1 0 0,14 20 0 0 0,-18-28-27 0 0,0-1 0 0 0,1 0 0 0 0,-1 0-1 0 0,1 0 1 0 0,0 0 0 0 0,0 0 0 0 0,0 0 0 0 0,1-1 0 0 0,-1 0 0 0 0,0 0-1 0 0,1 1 1 0 0,-1-2 0 0 0,1 1 0 0 0,0 0 0 0 0,0-1 0 0 0,0 0-1 0 0,0 0 1 0 0,0 0 0 0 0,7 1 0 0 0,-5-3 7 0 0,0 1-1 0 0,-1-1 1 0 0,1 0 0 0 0,-1-1 0 0 0,0 1 0 0 0,1-1-1 0 0,-1 0 1 0 0,0 0 0 0 0,0-1 0 0 0,0 1 0 0 0,0-1-1 0 0,8-7 1 0 0,2-2 16 0 0,-1-1 0 0 0,-1-1 0 0 0,1 0 0 0 0,-2-1 0 0 0,0 0 0 0 0,-1-1 0 0 0,11-22 0 0 0,-17 29 12 0 0,-1-1 0 0 0,0 0 0 0 0,-1 0 0 0 0,0 0 0 0 0,-1 0 0 0 0,0 0 0 0 0,-1-1-1 0 0,0 1 1 0 0,0 0 0 0 0,-1-1 0 0 0,0 1 0 0 0,-1-1 0 0 0,0 1 0 0 0,-1 0 0 0 0,0 0 0 0 0,-1-1 0 0 0,0 1 0 0 0,0 1 0 0 0,-1-1-1 0 0,0 0 1 0 0,-1 1 0 0 0,0 0 0 0 0,-1 0 0 0 0,0 1 0 0 0,0-1 0 0 0,-1 1 0 0 0,0 0 0 0 0,0 1 0 0 0,0 0 0 0 0,-1 0 0 0 0,-11-7-1 0 0,16 13-13 0 0,0-1 0 0 0,-1 1-1 0 0,1 0 1 0 0,-1 0-1 0 0,1 1 1 0 0,-1-1-1 0 0,1 1 1 0 0,-1-1 0 0 0,1 1-1 0 0,-1 0 1 0 0,-6 1-1 0 0,9-1-120 0 0,-1 0 0 0 0,1 1 0 0 0,-1-1-1 0 0,1 0 1 0 0,0 0 0 0 0,-1 1 0 0 0,1-1-1 0 0,0 1 1 0 0,-1-1 0 0 0,1 1 0 0 0,0 0-1 0 0,0-1 1 0 0,0 1 0 0 0,-1 0-1 0 0,1 0 1 0 0,0 0 0 0 0,0 0 0 0 0,0 0-1 0 0,0 0 1 0 0,1 0 0 0 0,-1 0 0 0 0,0 0-1 0 0,0 0 1 0 0,1 0 0 0 0,-1 1 0 0 0,0-1-1 0 0,1 0 1 0 0,-1 1 0 0 0,1-1 0 0 0,0 0-1 0 0,-1 1 1 0 0,1 2 0 0 0</inkml:trace>
</inkml:ink>
</file>

<file path=ppt/ink/ink15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2"/>
    </inkml:context>
    <inkml:brush xml:id="br0">
      <inkml:brushProperty name="width" value="0.1" units="cm"/>
      <inkml:brushProperty name="height" value="0.1" units="cm"/>
      <inkml:brushProperty name="color" value="#004F8B"/>
    </inkml:brush>
  </inkml:definitions>
  <inkml:trace contextRef="#ctx0" brushRef="#br0">13 16 4607 0 0,'-13'-15'19320'0'0</inkml:trace>
</inkml:ink>
</file>

<file path=ppt/ink/ink15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3"/>
    </inkml:context>
    <inkml:brush xml:id="br0">
      <inkml:brushProperty name="width" value="0.1" units="cm"/>
      <inkml:brushProperty name="height" value="0.1" units="cm"/>
      <inkml:brushProperty name="color" value="#004F8B"/>
    </inkml:brush>
  </inkml:definitions>
  <inkml:trace contextRef="#ctx0" brushRef="#br0">42 45 10135 0 0,'-7'-44'12992'0'0,"6"44"-12887"0"0,-8 22 1363 0 0,-3 29-1313 0 0,6 10 24 0 0,1 0 1 0 0,4 0-1 0 0,2 0 0 0 0,10 67 0 0 0,-8-99-179 0 0,10 39 0 0 0,-13-68-4 0 0,0 1-1 0 0,0-1 1 0 0,0 1-1 0 0,0-1 1 0 0,0 0 0 0 0,1 1-1 0 0,-1-1 1 0 0,0 1-1 0 0,0-1 1 0 0,1 1-1 0 0,-1-1 1 0 0,0 0-1 0 0,1 1 1 0 0,-1-1 0 0 0,0 0-1 0 0,1 1 1 0 0,-1-1-1 0 0,0 0 1 0 0,1 1-1 0 0,-1-1 1 0 0,1 0 0 0 0,-1 0-1 0 0,1 1 1 0 0,-1-1-1 0 0,1 0 1 0 0,-1 0-1 0 0,0 0 1 0 0,1 0 0 0 0,-1 0-1 0 0,1 0 1 0 0,-1 0-1 0 0,1 0 1 0 0,-1 0-1 0 0,1 0 1 0 0,-1 0 0 0 0,1 0-1 0 0,-1 0 1 0 0,1 0-1 0 0,-1 0 1 0 0,1 0-1 0 0,-1 0 1 0 0,1-1 0 0 0,-1 1-1 0 0,1 0 1 0 0,-1 0-1 0 0,0-1 1 0 0,1 1-1 0 0,-1 0 1 0 0,1-1 0 0 0,-1 0-1 0 0,21-18-1025 0 0,-14 11-658 0 0</inkml:trace>
</inkml:ink>
</file>

<file path=ppt/ink/ink15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4"/>
    </inkml:context>
    <inkml:brush xml:id="br0">
      <inkml:brushProperty name="width" value="0.1" units="cm"/>
      <inkml:brushProperty name="height" value="0.1" units="cm"/>
      <inkml:brushProperty name="color" value="#004F8B"/>
    </inkml:brush>
  </inkml:definitions>
  <inkml:trace contextRef="#ctx0" brushRef="#br0">108 0 8287 0 0,'-3'2'11654'0'0,"-14"9"-10509"0"0,7 3-985 0 0,0 0-1 0 0,1 1 1 0 0,0 0 0 0 0,1 0 0 0 0,0 1-1 0 0,2 0 1 0 0,0 0 0 0 0,1 1-1 0 0,0-1 1 0 0,1 1 0 0 0,1 0 0 0 0,1 1-1 0 0,1-1 1 0 0,0 18 0 0 0,1-30-137 0 0,0-1 1 0 0,1 0 0 0 0,0 1-1 0 0,0-1 1 0 0,0 0-1 0 0,0 0 1 0 0,1 0 0 0 0,0 0-1 0 0,0 0 1 0 0,0 0 0 0 0,0 0-1 0 0,0-1 1 0 0,1 1-1 0 0,-1-1 1 0 0,1 1 0 0 0,0-1-1 0 0,0 0 1 0 0,0 0-1 0 0,1 0 1 0 0,-1-1 0 0 0,1 1-1 0 0,0-1 1 0 0,-1 0-1 0 0,1 0 1 0 0,0 0 0 0 0,0-1-1 0 0,0 1 1 0 0,0-1 0 0 0,1 0-1 0 0,-1 0 1 0 0,0 0-1 0 0,1-1 1 0 0,5 1 0 0 0,14-1 235 0 0,1-1 0 0 0,0-1 0 0 0,-1-1-1 0 0,45-11 1 0 0,-19 3-230 0 0,-39 9 3 0 0,1 0-91 0 0,-1-1 1 0 0,1 1 0 0 0,-1 1-1 0 0,1 0 1 0 0,0 1 0 0 0,-1 0-1 0 0,1 1 1 0 0,0 0-1 0 0,-1 1 1 0 0,17 4 0 0 0,8 5-2156 0 0,-22-9 45 0 0</inkml:trace>
</inkml:ink>
</file>

<file path=ppt/ink/ink15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5"/>
    </inkml:context>
    <inkml:brush xml:id="br0">
      <inkml:brushProperty name="width" value="0.1" units="cm"/>
      <inkml:brushProperty name="height" value="0.1" units="cm"/>
      <inkml:brushProperty name="color" value="#004F8B"/>
    </inkml:brush>
  </inkml:definitions>
  <inkml:trace contextRef="#ctx0" brushRef="#br0">60 1 2759 0 0,'-18'29'2744'0'0,"4"13"5023"0"0,9-31-6738 0 0,1 0 0 0 0,1 1-1 0 0,-1 0 1 0 0,2-1 0 0 0,-3 25 0 0 0,2 33 1883 0 0,2 108 53 0 0,2-159-3063 0 0,1-1 1 0 0,1 1-1 0 0,0-1 1 0 0,2 1 0 0 0,0-1-1 0 0,1-1 1 0 0,14 29-1 0 0,-6-27-3193 0 0</inkml:trace>
</inkml:ink>
</file>

<file path=ppt/ink/ink15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6"/>
    </inkml:context>
    <inkml:brush xml:id="br0">
      <inkml:brushProperty name="width" value="0.1" units="cm"/>
      <inkml:brushProperty name="height" value="0.1" units="cm"/>
      <inkml:brushProperty name="color" value="#004F8B"/>
    </inkml:brush>
  </inkml:definitions>
  <inkml:trace contextRef="#ctx0" brushRef="#br0">0 222 6447 0 0,'0'0'499'0'0,"24"-2"-154"0"0,52 1 3507 0 0,-55 3-3235 0 0,0-2 0 0 0,0 0 0 0 0,-1-1 0 0 0,1-2-1 0 0,0 0 1 0 0,-1-1 0 0 0,0-1 0 0 0,23-8 0 0 0,17-13 687 0 0,1 3 0 0 0,121-29 0 0 0,-86 30-673 0 0,-20 4-348 0 0,0 3 0 0 0,93-6 0 0 0,-115 18-253 0 0,134-9 167 0 0,263 17 0 0 0,-289-1-139 0 0,-103-4-9 0 0,80 9 0 0 0,-128-7-38 0 0,0 1 0 0 0,0 0 0 0 0,0 1 0 0 0,21 9-1 0 0,-12-4-57 0 0,-18-8-225 0 0,-47-8-3552 0 0,29 6 2325 0 0</inkml:trace>
</inkml:ink>
</file>

<file path=ppt/ink/ink15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7"/>
    </inkml:context>
    <inkml:brush xml:id="br0">
      <inkml:brushProperty name="width" value="0.1" units="cm"/>
      <inkml:brushProperty name="height" value="0.1" units="cm"/>
      <inkml:brushProperty name="color" value="#004F8B"/>
    </inkml:brush>
  </inkml:definitions>
  <inkml:trace contextRef="#ctx0" brushRef="#br0">38 1 6447 0 0,'0'0'5202'0'0,"-8"36"-3128"0"0,1 41-724 0 0,2 89 1 0 0,0 20-192 0 0,-7 73-200 0 0,12-206-684 0 0,3 0 0 0 0,20 101 0 0 0,-22-145-239 0 0,2 0 1 0 0,-1 0-1 0 0,1 0 0 0 0,1 0 0 0 0,-1-1 1 0 0,2 1-1 0 0,-1-1 0 0 0,1 0 0 0 0,7 9 0 0 0,-8-13 24 0 0,-1-1 0 0 0,1 1 0 0 0,0-1 0 0 0,0 0 1 0 0,1 0-1 0 0,-1 0 0 0 0,1 0 0 0 0,-1-1 0 0 0,1 0 0 0 0,0 0 0 0 0,0 0 0 0 0,0 0 0 0 0,0-1 0 0 0,0 0 0 0 0,0 0 0 0 0,0 0 0 0 0,9-1 0 0 0,167-7 1425 0 0,-78 0-926 0 0,625 4 274 0 0,72 21-716 0 0,-336-20 22 0 0,-430 0-124 0 0,1-1 0 0 0,-1-1 0 0 0,0-3 0 0 0,46-13 0 0 0,-79 19 129 0 0,-3-16 1334 0 0</inkml:trace>
</inkml:ink>
</file>

<file path=ppt/ink/ink15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8"/>
    </inkml:context>
    <inkml:brush xml:id="br0">
      <inkml:brushProperty name="width" value="0.1" units="cm"/>
      <inkml:brushProperty name="height" value="0.1" units="cm"/>
      <inkml:brushProperty name="color" value="#004F8B"/>
    </inkml:brush>
  </inkml:definitions>
  <inkml:trace contextRef="#ctx0" brushRef="#br0">0 131 3679 0 0,'3'-12'298'0'0,"0"-1"-1"0"0,1 1 1 0 0,0 0-1 0 0,10-21 1 0 0,18-16 9180 0 0,-25 65-8292 0 0,-1 12-620 0 0,-1 0 0 0 0,-2 0 0 0 0,0 0-1 0 0,-3 44 1 0 0,0-23 189 0 0,34 841 2538 0 0,-31-840-3127 0 0,2-1-1 0 0,16 65 0 0 0,-19-109-101 0 0,-1-3-35 0 0,0 1-1 0 0,0-1 0 0 0,0 0 0 0 0,1 1 1 0 0,-1-1-1 0 0,1 0 0 0 0,-1 0 0 0 0,1 0 0 0 0,0 0 1 0 0,-1 0-1 0 0,1 0 0 0 0,0-1 0 0 0,1 1 0 0 0,-1-1 1 0 0,0 1-1 0 0,0-1 0 0 0,1 0 0 0 0,-1 1 0 0 0,0-1 1 0 0,1-1-1 0 0,-1 1 0 0 0,1 0 0 0 0,0-1 0 0 0,-1 1 1 0 0,1-1-1 0 0,-1 0 0 0 0,1 1 0 0 0,0-1 0 0 0,-1-1 1 0 0,1 1-1 0 0,0 0 0 0 0,-1-1 0 0 0,1 1 0 0 0,-1-1 1 0 0,1 0-1 0 0,-1 0 0 0 0,1 0 0 0 0,3-2 0 0 0,14 10-1034 0 0</inkml:trace>
</inkml:ink>
</file>

<file path=ppt/ink/ink15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59"/>
    </inkml:context>
    <inkml:brush xml:id="br0">
      <inkml:brushProperty name="width" value="0.1" units="cm"/>
      <inkml:brushProperty name="height" value="0.1" units="cm"/>
      <inkml:brushProperty name="color" value="#004F8B"/>
    </inkml:brush>
  </inkml:definitions>
  <inkml:trace contextRef="#ctx0" brushRef="#br0">0 60 1839 0 0,'5'-1'10266'0'0,"6"-4"-6287"0"0,22-7-1080 0 0,8 1-2569 0 0,1 1-1 0 0,0 2 1 0 0,0 2-1 0 0,0 2 1 0 0,1 2-1 0 0,-1 1 0 0 0,1 3 1 0 0,-1 1-1 0 0,61 13 1 0 0,-97-14-198 0 0,-1-1-964 0 0</inkml:trace>
</inkml:ink>
</file>

<file path=ppt/ink/ink1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6"/>
    </inkml:context>
    <inkml:brush xml:id="br0">
      <inkml:brushProperty name="width" value="0.1" units="cm"/>
      <inkml:brushProperty name="height" value="0.1" units="cm"/>
      <inkml:brushProperty name="color" value="#004F8B"/>
    </inkml:brush>
  </inkml:definitions>
  <inkml:trace contextRef="#ctx0" brushRef="#br0">10 115 2759 0 0,'-10'-2'10691'0'0,"80"-1"-8177"0"0,74-14 1 0 0,-2 1-1528 0 0,86 1 742 0 0,149-13 383 0 0,-56-6-1167 0 0,-296 34-542 0 0,-24 1-276 0 0,0-1 1 0 0,0 1-1 0 0,0-1 0 0 0,0 1 0 0 0,0 0 0 0 0,0-1 1 0 0,0 1-1 0 0,-1 0 0 0 0,1 0 0 0 0,0-1 0 0 0,0 1 1 0 0,0 0-1 0 0,-1 0 0 0 0,1 0 0 0 0,-1 0 0 0 0,1 0 1 0 0,-1 0-1 0 0,1 0 0 0 0,0 2 0 0 0,-1-2-312 0 0,1 0 0 0 0,-1 0 1 0 0,0 0-1 0 0,1 0 0 0 0,-1-1 0 0 0,1 1 0 0 0,-1 0 0 0 0,1 0 1 0 0,-1 0-1 0 0,1-1 0 0 0,0 1 0 0 0,-1 0 0 0 0,1 0 0 0 0,0-1 1 0 0,0 1-1 0 0,0-1 0 0 0,-1 1 0 0 0,3 0 0 0 0</inkml:trace>
</inkml:ink>
</file>

<file path=ppt/ink/ink15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0"/>
    </inkml:context>
    <inkml:brush xml:id="br0">
      <inkml:brushProperty name="width" value="0.1" units="cm"/>
      <inkml:brushProperty name="height" value="0.1" units="cm"/>
      <inkml:brushProperty name="color" value="#004F8B"/>
    </inkml:brush>
  </inkml:definitions>
  <inkml:trace contextRef="#ctx0" brushRef="#br0">1 60 6447 0 0,'15'16'8055'0'0,"41"-44"-3855"0"0,-48 22-3755 0 0,0 1-1 0 0,1 0 1 0 0,0 1-1 0 0,0 0 1 0 0,0 0-1 0 0,17-3 1 0 0,-2 2-254 0 0,0 2 0 0 0,1 0 1 0 0,-1 2-1 0 0,1 0 0 0 0,0 2 1 0 0,-1 1-1 0 0,1 0 0 0 0,-1 2 1 0 0,0 1-1 0 0,0 1 0 0 0,26 11 1 0 0,-38-13-1028 0 0,-1-2-47 0 0</inkml:trace>
</inkml:ink>
</file>

<file path=ppt/ink/ink15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1"/>
    </inkml:context>
    <inkml:brush xml:id="br0">
      <inkml:brushProperty name="width" value="0.1" units="cm"/>
      <inkml:brushProperty name="height" value="0.1" units="cm"/>
      <inkml:brushProperty name="color" value="#004F8B"/>
    </inkml:brush>
  </inkml:definitions>
  <inkml:trace contextRef="#ctx0" brushRef="#br0">500 222 10855 0 0,'0'-1'980'0'0,"2"-6"-488"0"0,-1 0-1 0 0,0 0 1 0 0,0-1 0 0 0,-1 1-1 0 0,0 0 1 0 0,0 0-1 0 0,0-1 1 0 0,-1 1-1 0 0,0 0 1 0 0,-1 0 0 0 0,0 0-1 0 0,0 0 1 0 0,0 0-1 0 0,-1 1 1 0 0,0-1-1 0 0,0 1 1 0 0,-1-1 0 0 0,-4-5-1 0 0,3 5-421 0 0,-1 0 0 0 0,0 1-1 0 0,0-1 1 0 0,0 2 0 0 0,-1-1 0 0 0,0 1-1 0 0,0 0 1 0 0,0 0 0 0 0,-1 1 0 0 0,1 0 0 0 0,-1 0-1 0 0,0 0 1 0 0,0 1 0 0 0,-1 1 0 0 0,1 0-1 0 0,0 0 1 0 0,-1 0 0 0 0,0 1 0 0 0,1 0-1 0 0,-1 1 1 0 0,0 0 0 0 0,1 0 0 0 0,-1 1-1 0 0,-14 3 1 0 0,10-2 22 0 0,0 0 1 0 0,1 1-1 0 0,-1 1 0 0 0,1 0 0 0 0,0 0 1 0 0,0 1-1 0 0,1 1 0 0 0,-1 0 0 0 0,1 1 0 0 0,0 0 1 0 0,1 0-1 0 0,0 1 0 0 0,0 1 0 0 0,1 0 1 0 0,0 0-1 0 0,-9 12 0 0 0,7-4-92 0 0,1 1 0 0 0,1 0 0 0 0,0 0 0 0 0,1 1 0 0 0,-7 29 0 0 0,13-42 0 0 0,0-1 0 0 0,1 1 0 0 0,-1 0 0 0 0,1 0 0 0 0,1 0 0 0 0,-1-1 0 0 0,1 1 0 0 0,0 0 0 0 0,0 0 0 0 0,1 0 0 0 0,0 0 0 0 0,0 0 0 0 0,0 0 0 0 0,1-1 0 0 0,0 1 0 0 0,0-1 0 0 0,0 1 0 0 0,1-1 0 0 0,-1 0 0 0 0,1 1 0 0 0,1-1 0 0 0,-1-1 0 0 0,5 6 0 0 0,-2-6 2 0 0,0 0 1 0 0,0 0-1 0 0,0 0 0 0 0,1-1 0 0 0,-1 0 0 0 0,1-1 0 0 0,0 1 1 0 0,-1-1-1 0 0,1 0 0 0 0,0-1 0 0 0,15 2 0 0 0,9-1 18 0 0,46-3 0 0 0,-35 0-14 0 0,-20 1 5 0 0,82-4 162 0 0,-96 4-160 0 0,0-1 1 0 0,-1-1-1 0 0,1 1 0 0 0,-1-1 1 0 0,0-1-1 0 0,0 1 0 0 0,1-1 1 0 0,-2-1-1 0 0,1 1 0 0 0,11-8 1 0 0,-17 10-7 0 0,0-1 0 0 0,0 1 0 0 0,0-1 0 0 0,0 0 0 0 0,0 1 0 0 0,0-1 1 0 0,0 0-1 0 0,0 0 0 0 0,0 1 0 0 0,-1-1 0 0 0,1 0 0 0 0,-1 0 0 0 0,0 0 0 0 0,1 0 0 0 0,-1 0 1 0 0,0 1-1 0 0,0-1 0 0 0,0-3 0 0 0,-7-41 39 0 0,3 25-27 0 0,-1-30 43 0 0,3 20 150 0 0,-11-56-1 0 0,8 112-194 0 0,2 2 0 0 0,0-1 0 0 0,3 36-1 0 0,-1-15-22 0 0,4 36-23 0 0,3 1 0 0 0,3-1-1 0 0,23 89 1 0 0,-27-153 29 0 0,2 22 75 0 0,6-3 139 0 0,-12-36-404 0 0,0 0 1 0 0,0 0-1 0 0,-1-1 1 0 0,1 1 0 0 0,0-1-1 0 0,1 1 1 0 0,-1 0 0 0 0,0-1-1 0 0,0 0 1 0 0,1 1 0 0 0,-1-1-1 0 0,0 0 1 0 0,1 0 0 0 0,-1 0-1 0 0,1 0 1 0 0,0 0 0 0 0,3 2-1 0 0</inkml:trace>
</inkml:ink>
</file>

<file path=ppt/ink/ink15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2"/>
    </inkml:context>
    <inkml:brush xml:id="br0">
      <inkml:brushProperty name="width" value="0.1" units="cm"/>
      <inkml:brushProperty name="height" value="0.1" units="cm"/>
      <inkml:brushProperty name="color" value="#004F8B"/>
    </inkml:brush>
  </inkml:definitions>
  <inkml:trace contextRef="#ctx0" brushRef="#br0">15 48 7831 0 0,'-15'3'8408'0'0,"28"4"-6100"0"0,13 6-2294 0 0,-4-7 497 0 0,-1 0 0 0 0,1-2 0 0 0,0-1 0 0 0,0 0 0 0 0,0-2 0 0 0,0 0 1 0 0,1-2-1 0 0,29-4 0 0 0,22-7 384 0 0,82-25 1 0 0,-78 17-797 0 0,-12 1 42 0 0,-64 19-6 0 0,-7 11-71 0 0,1-1-64 0 0,-24 53 18 0 0,-2-1 0 0 0,-3-1 0 0 0,-50 69 0 0 0,62-100-6 0 0,2 1-1 0 0,1 0 1 0 0,2 2 0 0 0,1-1-1 0 0,-15 49 1 0 0,24-61-13 0 0,1 0 1 0 0,0 0-1 0 0,2 0 1 0 0,0 1-1 0 0,1 0 1 0 0,2 0-1 0 0,0-1 1 0 0,1 1-1 0 0,1 0 1 0 0,8 36-1 0 0,15-6 1 0 0,-5-26-214 0 0,-4-12-3956 0 0</inkml:trace>
</inkml:ink>
</file>

<file path=ppt/ink/ink15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3"/>
    </inkml:context>
    <inkml:brush xml:id="br0">
      <inkml:brushProperty name="width" value="0.1" units="cm"/>
      <inkml:brushProperty name="height" value="0.1" units="cm"/>
      <inkml:brushProperty name="color" value="#004F8B"/>
    </inkml:brush>
  </inkml:definitions>
  <inkml:trace contextRef="#ctx0" brushRef="#br0">0 85 5063 0 0,'3'-9'11411'0'0,"7"-11"-8874"0"0,-3 15-2172 0 0,1 0-1 0 0,0 1 0 0 0,-1 0 1 0 0,1 1-1 0 0,0 0 1 0 0,1 0-1 0 0,-1 0 0 0 0,1 1 1 0 0,10-1-1 0 0,83-5 1125 0 0,-72 6-1291 0 0,22-1 185 0 0,181-4 278 0 0,-220 8-667 0 0,0 0 1 0 0,0 1-1 0 0,1 0 1 0 0,12 5-1 0 0,4 4-7267 0 0</inkml:trace>
</inkml:ink>
</file>

<file path=ppt/ink/ink15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4"/>
    </inkml:context>
    <inkml:brush xml:id="br0">
      <inkml:brushProperty name="width" value="0.1" units="cm"/>
      <inkml:brushProperty name="height" value="0.1" units="cm"/>
      <inkml:brushProperty name="color" value="#004F8B"/>
    </inkml:brush>
  </inkml:definitions>
  <inkml:trace contextRef="#ctx0" brushRef="#br0">269 52 3223 0 0,'-100'-4'2876'0'0,"0"1"5016"0"0,95 3-7175 0 0,-1-1-1 0 0,1 1 0 0 0,-1-1 0 0 0,1 0 1 0 0,-1 0-1 0 0,1-1 0 0 0,-8-3 0 0 0,-5-1 1198 0 0,46 15-1218 0 0,33 0-411 0 0,1-3 0 0 0,-1-3 0 0 0,1-2 0 0 0,64-8 0 0 0,26 2-83 0 0,110-2-67 0 0,128 2 35 0 0,119 2-97 0 0,-422 2-58 0 0,111-9 201 0 0,61 1 109 0 0,-250 10-316 0 0,21-4 57 0 0,-55-3-2 0 0,-139 37-2449 0 0,148-26 442 0 0</inkml:trace>
</inkml:ink>
</file>

<file path=ppt/ink/ink15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5"/>
    </inkml:context>
    <inkml:brush xml:id="br0">
      <inkml:brushProperty name="width" value="0.1" units="cm"/>
      <inkml:brushProperty name="height" value="0.1" units="cm"/>
      <inkml:brushProperty name="color" value="#004F8B"/>
    </inkml:brush>
  </inkml:definitions>
  <inkml:trace contextRef="#ctx0" brushRef="#br0">54 21 6447 0 0,'0'0'499'0'0,"-1"-1"-328"0"0,-11-17 7013 0 0,12 18-6841 0 0,-1 0 0 0 0,0-1-1 0 0,0 1 1 0 0,-1-1 0 0 0,1 2-171 0 0,0-1 0 0 0,0 1 0 0 0,0-1 0 0 0,1 1 0 0 0,-1-1 0 0 0,0 1 0 0 0,1-1 0 0 0,-1 1 0 0 0,0-1 0 0 0,1 1 0 0 0,-1 0 0 0 0,1 0 0 0 0,-1-1 0 0 0,1 1 0 0 0,-1 0 0 0 0,1 0 0 0 0,0-1 0 0 0,-1 1 0 0 0,1 1 0 0 0,-11 44 1284 0 0,-1 168-159 0 0,28 402 1 0 0,33-214-1066 0 0,1 11 69 0 0,-47-359-191 0 0,-3-33-76 0 0,1-1 0 0 0,7 39 0 0 0,-8-58-10 0 0,1 0-1 0 0,-1 0 1 0 0,1-1 0 0 0,0 1-1 0 0,0 0 1 0 0,-1-1-1 0 0,1 1 1 0 0,0 0 0 0 0,0-1-1 0 0,0 1 1 0 0,0-1-1 0 0,0 1 1 0 0,-1-1 0 0 0,1 0-1 0 0,0 1 1 0 0,0-1-1 0 0,0 0 1 0 0,0 0 0 0 0,0 0-1 0 0,0 1 1 0 0,0-1-1 0 0,0 0 1 0 0,0 0 0 0 0,0-1-1 0 0,0 1 1 0 0,0 0-1 0 0,0 0 1 0 0,2-1 0 0 0,35-6 298 0 0,-32 6-294 0 0,108-33 193 0 0,-78 21-215 0 0,68-14 0 0 0,191-6-6 0 0,-144 19 0 0 0,232-5 48 0 0,-191 14-32 0 0,18 1-18 0 0,123-7 15 0 0,-201 3 45 0 0,-80 7 63 0 0,-1-2 0 0 0,1-3-1 0 0,87-21 1 0 0,-138 27-155 0 0,-1 0 23 0 0,0 0 1 0 0,0 0-1 0 0,1 0 1 0 0,-1 0-1 0 0,0 0 0 0 0,0 0 1 0 0,0 0-1 0 0,1 0 1 0 0,-1 0-1 0 0,0 0 1 0 0,0 0-1 0 0,1 0 1 0 0,-1 0-1 0 0,0 0 0 0 0,0 0 1 0 0,0 0-1 0 0,1 0 1 0 0,-1 0-1 0 0,0 0 1 0 0,0-1-1 0 0,0 1 1 0 0,1 0-1 0 0,-1 0 1 0 0,0 0-1 0 0,0 0 0 0 0,0 0 1 0 0,0 0-1 0 0,0-1 1 0 0,1 1-1 0 0,-1 0 1 0 0,0 0-1 0 0,0 0 1 0 0,0-1-1 0 0,0 1 1 0 0,0 0-1 0 0,0 0 0 0 0,0 0 1 0 0,1-1-1 0 0,-1 1 1 0 0,0 0-1 0 0,0 0 1 0 0,0 0-1 0 0,0-1 1 0 0,0 1-1 0 0,0 0 1 0 0,0 0-1 0 0,0 0 0 0 0,0-1 1 0 0,0 1-1 0 0,0 0 1 0 0,-1 0-1 0 0,1-1 1 0 0,0 1-1 0 0,0 0 1 0 0,0 0-1 0 0,0 0 1 0 0,0 0-1 0 0,0-1 0 0 0,0 1 1 0 0,0 0-1 0 0,-1 0 1 0 0,1 0-1 0 0,0 0 1 0 0,0-1-1 0 0,6 2-1253 0 0</inkml:trace>
</inkml:ink>
</file>

<file path=ppt/ink/ink15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8:54:43.966"/>
    </inkml:context>
    <inkml:brush xml:id="br0">
      <inkml:brushProperty name="width" value="0.1" units="cm"/>
      <inkml:brushProperty name="height" value="0.1" units="cm"/>
      <inkml:brushProperty name="color" value="#004F8B"/>
    </inkml:brush>
  </inkml:definitions>
  <inkml:trace contextRef="#ctx0" brushRef="#br0">45 72 10335 0 0,'5'-14'1120'0'0,"-4"11"-637"0"0,-1 0 0 0 0,1 0 0 0 0,-1 0 0 0 0,0 0 0 0 0,0 0-1 0 0,0-1 1 0 0,0 1 0 0 0,0 0 0 0 0,-1 0 0 0 0,1 0 0 0 0,-1 0-1 0 0,0 0 1 0 0,0 0 0 0 0,0 0 0 0 0,-3-4 0 0 0,2 3 406 0 0,-6 28 432 0 0,1 15-873 0 0,2 0 0 0 0,1 0 0 0 0,4 76 0 0 0,0-30-299 0 0,-8 173-62 0 0,0 240 221 0 0,12-369-216 0 0,39 235 0 0 0,-44-359-94 0 0,10 19 15 0 0,-7-23 41 0 0,0 1 1 0 0,0-1-1 0 0,0 0 1 0 0,1 1-1 0 0,-1-1 1 0 0,1 0-1 0 0,-1 0 1 0 0,0-1-1 0 0,1 1 1 0 0,3 0-1 0 0,13 6-196 0 0,-12-3-142 0 0</inkml:trace>
</inkml:ink>
</file>

<file path=ppt/ink/ink15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17.472"/>
    </inkml:context>
    <inkml:brush xml:id="br0">
      <inkml:brushProperty name="width" value="0.1" units="cm"/>
      <inkml:brushProperty name="height" value="0.1" units="cm"/>
      <inkml:brushProperty name="color" value="#004F8B"/>
    </inkml:brush>
  </inkml:definitions>
  <inkml:trace contextRef="#ctx0" brushRef="#br0">229 63 8207 0 0,'0'0'1688'0'0,"14"-37"7538"0"0,-16 35-9086 0 0,0 0 1 0 0,0 0-1 0 0,0 0 1 0 0,0 1-1 0 0,0-1 1 0 0,0 1-1 0 0,0-1 1 0 0,-1 1 0 0 0,1-1-1 0 0,-1 1 1 0 0,1 0-1 0 0,-1 0 1 0 0,1 1-1 0 0,-1-1 1 0 0,0 0 0 0 0,1 1-1 0 0,-1 0 1 0 0,0-1-1 0 0,1 1 1 0 0,-1 0-1 0 0,0 0 1 0 0,0 1-1 0 0,-4 0 1 0 0,-7 0 29 0 0,0 1-1 0 0,1 1 1 0 0,-17 5-1 0 0,22-5-139 0 0,0 0 0 0 0,1 0-1 0 0,-1 1 1 0 0,1 0 0 0 0,-1 0-1 0 0,1 1 1 0 0,1 0-1 0 0,-1 0 1 0 0,1 0 0 0 0,-1 1-1 0 0,-5 8 1 0 0,10-12-29 0 0,0 1 0 0 0,0-1 0 0 0,1 1-1 0 0,-1 0 1 0 0,1-1 0 0 0,-1 1 0 0 0,1 0 0 0 0,0 0 0 0 0,0 0 0 0 0,1 0 0 0 0,-1 0 0 0 0,0 0 0 0 0,1 0 0 0 0,0 0 0 0 0,0 0 0 0 0,0 0-1 0 0,0 0 1 0 0,0 0 0 0 0,1 0 0 0 0,-1 0 0 0 0,1 0 0 0 0,0 0 0 0 0,0 0 0 0 0,0-1 0 0 0,0 1 0 0 0,0 0 0 0 0,1 0 0 0 0,-1-1 0 0 0,1 1-1 0 0,0-1 1 0 0,-1 1 0 0 0,1-1 0 0 0,4 4 0 0 0,4 3 3 0 0,0 1-1 0 0,0-2 0 0 0,1 1 1 0 0,0-2-1 0 0,0 1 1 0 0,1-2-1 0 0,20 10 1 0 0,3-3 23 0 0,50 12 1 0 0,-57-18-19 0 0,-1 0 0 0 0,0 3 0 0 0,0 0 0 0 0,26 14 0 0 0,-49-22-4 0 0,0 0-1 0 0,-1 0 1 0 0,1 0 0 0 0,0 1-1 0 0,-1 0 1 0 0,0-1-1 0 0,1 1 1 0 0,-1 0-1 0 0,0 0 1 0 0,-1 1 0 0 0,1-1-1 0 0,0 1 1 0 0,-1-1-1 0 0,0 1 1 0 0,0 0 0 0 0,0 0-1 0 0,2 6 1 0 0,-4-5 1 0 0,1 0-1 0 0,-2-1 1 0 0,1 1 0 0 0,0-1 0 0 0,-1 1 0 0 0,0-1-1 0 0,0 1 1 0 0,0-1 0 0 0,0 1 0 0 0,-1-1 0 0 0,0 0-1 0 0,0 0 1 0 0,0 0 0 0 0,0 0 0 0 0,-1 0 0 0 0,-3 4-1 0 0,-9 12 28 0 0,-1-1 0 0 0,-1-1-1 0 0,-1-1 1 0 0,-1 0 0 0 0,0-1-1 0 0,-1-1 1 0 0,-1-1-1 0 0,0-1 1 0 0,-1-1 0 0 0,-34 14-1 0 0,54-24-25 0 0,-1-1 0 0 0,0 1 0 0 0,0-1 0 0 0,0 0 0 0 0,0 0 0 0 0,0-1 0 0 0,0 1 0 0 0,0 0 0 0 0,0-1 0 0 0,0 0 0 0 0,0 0 0 0 0,0 0 0 0 0,0 0 0 0 0,0 0 0 0 0,0-1 0 0 0,0 1 0 0 0,0-1 1 0 0,0 0-1 0 0,0 0 0 0 0,0 0 0 0 0,0 0 0 0 0,-4-3 0 0 0,4 1 4 0 0,-1 0 0 0 0,1 0 0 0 0,0-1 0 0 0,1 0 0 0 0,-1 1 0 0 0,0-1 0 0 0,1 0 0 0 0,0 0 1 0 0,0-1-1 0 0,0 1 0 0 0,1 0 0 0 0,-1 0 0 0 0,1-1 0 0 0,-1-8 0 0 0,0 3-11 0 0,1 0-1 0 0,-1 0 0 0 0,2-1 1 0 0,0 1-1 0 0,0 0 0 0 0,0 0 1 0 0,2-1-1 0 0,-1 1 1 0 0,1 0-1 0 0,1 0 0 0 0,0 0 1 0 0,0 1-1 0 0,1-1 1 0 0,0 1-1 0 0,0 0 0 0 0,10-14 1 0 0,4-1-20 0 0,2 0 0 0 0,0 1 0 0 0,2 1 0 0 0,26-21 0 0 0,-22 21-55 0 0,-2-2 0 0 0,43-50 0 0 0,-62 66 73 0 0,0 1 0 0 0,-1-1 0 0 0,1 0 0 0 0,-2 0 0 0 0,1 0 0 0 0,-1-1 0 0 0,0 1 0 0 0,-1-1 0 0 0,3-16-1 0 0,-5 22 6 0 0,0 1-1 0 0,0-1 0 0 0,0 1 0 0 0,0-1 0 0 0,0 1 0 0 0,0-1 0 0 0,-1 0 0 0 0,0 1 0 0 0,1 0 1 0 0,-1-1-1 0 0,0 1 0 0 0,0-1 0 0 0,0 1 0 0 0,0 0 0 0 0,-1 0 0 0 0,1 0 0 0 0,-1-1 0 0 0,1 1 1 0 0,-1 1-1 0 0,0-1 0 0 0,0 0 0 0 0,1 0 0 0 0,-1 1 0 0 0,-1-1 0 0 0,1 1 0 0 0,0-1 0 0 0,0 1 1 0 0,0 0-1 0 0,-1 0 0 0 0,1 0 0 0 0,-1 0 0 0 0,1 1 0 0 0,0-1 0 0 0,-1 0 0 0 0,0 1 0 0 0,1 0 1 0 0,-1 0-1 0 0,-2 0 0 0 0,-17-2 34 0 0,1 0 0 0 0,-1 2 1 0 0,0 1-1 0 0,-36 6 0 0 0,45-8-4534 0 0</inkml:trace>
</inkml:ink>
</file>

<file path=ppt/ink/ink15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17.827"/>
    </inkml:context>
    <inkml:brush xml:id="br0">
      <inkml:brushProperty name="width" value="0.1" units="cm"/>
      <inkml:brushProperty name="height" value="0.1" units="cm"/>
      <inkml:brushProperty name="color" value="#004F8B"/>
    </inkml:brush>
  </inkml:definitions>
  <inkml:trace contextRef="#ctx0" brushRef="#br0">67 1 13359 0 0,'-2'3'8752'0'0,"-7"15"-7367"0"0,2 13-690 0 0,2 0-1 0 0,1 0 1 0 0,0 48-1 0 0,-1 11-378 0 0,-7 4-218 0 0,-5 58 148 0 0,16-132-223 0 0,1 0 0 0 0,1 0-1 0 0,0 0 1 0 0,2-1 0 0 0,7 30 0 0 0,-8-44-89 0 0,-1 0 0 0 0,1-1 0 0 0,0 1 0 0 0,0-1 1 0 0,0 0-1 0 0,0 0 0 0 0,7 8 0 0 0,-9-11-26 0 0,1 0 0 0 0,0 0 0 0 0,0 0 0 0 0,0 0 0 0 0,0-1 0 0 0,0 1 0 0 0,0 0 0 0 0,1-1 0 0 0,-1 1 0 0 0,0 0 0 0 0,0-1 0 0 0,0 1 0 0 0,1-1 0 0 0,-1 0 0 0 0,0 0 0 0 0,0 1 0 0 0,1-1 0 0 0,-1 0 0 0 0,0 0 0 0 0,0 0 0 0 0,1 0 0 0 0,-1 0 0 0 0,0 0 0 0 0,1-1 0 0 0,-1 1 0 0 0,0 0 0 0 0,0-1 0 0 0,1 1 0 0 0,-1-1 0 0 0,0 1 0 0 0,0-1 0 0 0,0 1 0 0 0,0-1 0 0 0,2-1 0 0 0</inkml:trace>
</inkml:ink>
</file>

<file path=ppt/ink/ink15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0.231"/>
    </inkml:context>
    <inkml:brush xml:id="br0">
      <inkml:brushProperty name="width" value="0.1" units="cm"/>
      <inkml:brushProperty name="height" value="0.1" units="cm"/>
      <inkml:brushProperty name="color" value="#004F8B"/>
    </inkml:brush>
  </inkml:definitions>
  <inkml:trace contextRef="#ctx0" brushRef="#br0">1 136 11863 0 0,'0'0'540'0'0,"1"0"-5"0"0,3 0-222 0 0,-1 0 0 0 0,1 1 0 0 0,-1-2 0 0 0,0 1 0 0 0,1 0 0 0 0,-1-1 0 0 0,1 0 0 0 0,-1 1 1 0 0,0-1-1 0 0,1-1 0 0 0,-1 1 0 0 0,0 0 0 0 0,0-1 0 0 0,4-3 0 0 0,25-8 1836 0 0,28 3 23 0 0,-37 7-1600 0 0,0-1 0 0 0,-1 0 0 0 0,1-2 0 0 0,23-10 0 0 0,29-10-115 0 0,-48 17-2148 0 0,40-17 1 0 0,-60 22-698 0 0</inkml:trace>
</inkml:ink>
</file>

<file path=ppt/ink/ink1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7"/>
    </inkml:context>
    <inkml:brush xml:id="br0">
      <inkml:brushProperty name="width" value="0.1" units="cm"/>
      <inkml:brushProperty name="height" value="0.1" units="cm"/>
      <inkml:brushProperty name="color" value="#004F8B"/>
    </inkml:brush>
  </inkml:definitions>
  <inkml:trace contextRef="#ctx0" brushRef="#br0">0 93 11343 0 0,'27'-5'1212'0'0,"42"-6"622"0"0,198-24 5226 0 0,-215 32-6072 0 0,75 6-1 0 0,-26 2-312 0 0,0-4-1 0 0,149-18 0 0 0,-176 3-501 0 0,-53 9-6 0 0,0 1 0 0 0,0 0-1 0 0,23 1 1 0 0,-28 10-1182 0 0</inkml:trace>
</inkml:ink>
</file>

<file path=ppt/ink/ink15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0.574"/>
    </inkml:context>
    <inkml:brush xml:id="br0">
      <inkml:brushProperty name="width" value="0.1" units="cm"/>
      <inkml:brushProperty name="height" value="0.1" units="cm"/>
      <inkml:brushProperty name="color" value="#004F8B"/>
    </inkml:brush>
  </inkml:definitions>
  <inkml:trace contextRef="#ctx0" brushRef="#br0">74 1 12031 0 0,'-5'22'1283'0'0,"-24"74"2259"0"0,17-62-885 0 0,-12 66 1 0 0,22-88-2610 0 0,1 1 0 0 0,0-1 0 0 0,1 1 0 0 0,0-1 0 0 0,1 1-1 0 0,1-1 1 0 0,0 0 0 0 0,1 0 0 0 0,5 17 0 0 0,-8-28-175 0 0,0 1 0 0 0,1-1 0 0 0,0 1-1 0 0,-1 0 1 0 0,1-1 0 0 0,0 0 0 0 0,-1 1 0 0 0,1-1 0 0 0,0 1 0 0 0,0-1 0 0 0,0 0 0 0 0,1 0 0 0 0,-1 1 0 0 0,0-1-1 0 0,0 0 1 0 0,1 0 0 0 0,-1 0 0 0 0,0 0 0 0 0,1-1 0 0 0,-1 1 0 0 0,3 1 0 0 0,5-2-1928 0 0</inkml:trace>
</inkml:ink>
</file>

<file path=ppt/ink/ink15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0.930"/>
    </inkml:context>
    <inkml:brush xml:id="br0">
      <inkml:brushProperty name="width" value="0.1" units="cm"/>
      <inkml:brushProperty name="height" value="0.1" units="cm"/>
      <inkml:brushProperty name="color" value="#004F8B"/>
    </inkml:brush>
  </inkml:definitions>
  <inkml:trace contextRef="#ctx0" brushRef="#br0">21 19 9215 0 0,'-17'38'3600'0'0,"16"-35"-3277"0"0,1 0-1 0 0,-1 0 1 0 0,0 0-1 0 0,1 0 0 0 0,-1 0 1 0 0,1 1-1 0 0,0-1 1 0 0,0 0-1 0 0,0 0 1 0 0,1 0-1 0 0,-1 0 0 0 0,1 0 1 0 0,0 1-1 0 0,0-1 1 0 0,0 0-1 0 0,0 0 0 0 0,0-1 1 0 0,2 4-1 0 0,-1-3-160 0 0,0-1 0 0 0,0 1 0 0 0,0-1 0 0 0,1 0 0 0 0,-1 0 0 0 0,1 0 0 0 0,-1 0 0 0 0,1 0 0 0 0,0 0 0 0 0,-1-1 0 0 0,1 1 0 0 0,0-1 0 0 0,0 0 0 0 0,0 0-1 0 0,4 1 1 0 0,-2-1-100 0 0,0 0-1 0 0,1 0 1 0 0,-1 0-1 0 0,0-1 1 0 0,1 0-1 0 0,-1 0 1 0 0,0-1-1 0 0,0 1 1 0 0,1-1-1 0 0,-1 0 1 0 0,0-1-1 0 0,0 1 0 0 0,0-1 1 0 0,0 0-1 0 0,0 0 1 0 0,0-1-1 0 0,-1 1 1 0 0,1-1-1 0 0,-1 0 1 0 0,8-7-1 0 0,-6 4 24 0 0,0-1 0 0 0,-1 0 0 0 0,0 0 0 0 0,0 0 1 0 0,5-11-1 0 0,-9 16-43 0 0,0 0 1 0 0,0-1-1 0 0,0 1 1 0 0,0 0-1 0 0,-1-1 1 0 0,1 1-1 0 0,-1 0 1 0 0,1-1-1 0 0,-1 1 1 0 0,0-1-1 0 0,0 1 1 0 0,0 0-1 0 0,0-1 1 0 0,0 1-1 0 0,-1-1 1 0 0,1 1-1 0 0,-1 0 1 0 0,1-1-1 0 0,-1 1 1 0 0,0 0-1 0 0,0-1 1 0 0,-2-3-1 0 0,1 5-13 0 0,1 0 0 0 0,-1 0 0 0 0,0 0 0 0 0,0 0 0 0 0,1 1 0 0 0,-1-1 0 0 0,0 0 0 0 0,0 1 0 0 0,0-1 0 0 0,0 1 0 0 0,0 0 0 0 0,0 0 0 0 0,0-1 0 0 0,1 1 0 0 0,-1 1 0 0 0,0-1 0 0 0,0 0 0 0 0,0 0-1 0 0,0 1 1 0 0,-3 0 0 0 0,-5 1-2756 0 0</inkml:trace>
</inkml:ink>
</file>

<file path=ppt/ink/ink15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1.294"/>
    </inkml:context>
    <inkml:brush xml:id="br0">
      <inkml:brushProperty name="width" value="0.1" units="cm"/>
      <inkml:brushProperty name="height" value="0.1" units="cm"/>
      <inkml:brushProperty name="color" value="#004F8B"/>
    </inkml:brush>
  </inkml:definitions>
  <inkml:trace contextRef="#ctx0" brushRef="#br0">37 69 14711 0 0,'2'-12'857'0'0,"-1"-25"-186"0"0,-9 17 5901 0 0,-6 45-4595 0 0,10-9-1897 0 0,0-1 0 0 0,1 1-1 0 0,0 0 1 0 0,1 0-1 0 0,1 0 1 0 0,1 0 0 0 0,1 20-1 0 0,3 2-88 0 0,16 72 0 0 0,-17-99 39 0 0,0 0-1 0 0,1 0 1 0 0,0-1-1 0 0,1 1 1 0 0,0-1-1 0 0,1 0 0 0 0,0-1 1 0 0,0 1-1 0 0,1-1 1 0 0,13 13-1 0 0,-16-17-205 0 0,1-1 0 0 0,0 0-1 0 0,0 0 1 0 0,0-1 0 0 0,0 0-1 0 0,0 0 1 0 0,1 0-1 0 0,-1 0 1 0 0,1-1 0 0 0,0 0-1 0 0,-1 0 1 0 0,1 0 0 0 0,0-1-1 0 0,0 0 1 0 0,1 0-1 0 0,-1-1 1 0 0,0 1 0 0 0,0-1-1 0 0,0-1 1 0 0,0 1 0 0 0,9-3-1 0 0,-5 1-1979 0 0</inkml:trace>
</inkml:ink>
</file>

<file path=ppt/ink/ink15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1.640"/>
    </inkml:context>
    <inkml:brush xml:id="br0">
      <inkml:brushProperty name="width" value="0.1" units="cm"/>
      <inkml:brushProperty name="height" value="0.1" units="cm"/>
      <inkml:brushProperty name="color" value="#004F8B"/>
    </inkml:brush>
  </inkml:definitions>
  <inkml:trace contextRef="#ctx0" brushRef="#br0">1 512 8287 0 0,'0'0'2024'0'0,"23"4"1756"0"0,60 2-4364 0 0,115-5-1 0 0,-186-1-263 0 0,0-2 0 0 0,0 1-1 0 0,0-2 1 0 0,0 0 0 0 0,0 0 0 0 0,17-15 9584 0 0,-52 14-5436 0 0,16 3-3012 0 0,1 0 0 0 0,0 1 0 0 0,0 0 0 0 0,-1 0 0 0 0,1 1 1 0 0,-11 1-1 0 0,16-1-219 0 0,-1-1 1 0 0,0 1-1 0 0,1-1 0 0 0,-1 1 1 0 0,1 0-1 0 0,0-1 1 0 0,-1 1-1 0 0,1 0 0 0 0,0 0 1 0 0,-1 0-1 0 0,1 0 1 0 0,0 0-1 0 0,0 0 0 0 0,0 0 1 0 0,0 1-1 0 0,0-1 1 0 0,0 0-1 0 0,0 1 0 0 0,0-1 1 0 0,-1 3-1 0 0,2-3-42 0 0,0 1-1 0 0,0-1 0 0 0,0 0 1 0 0,0 0-1 0 0,1 0 0 0 0,-1 0 1 0 0,0 1-1 0 0,1-1 0 0 0,-1 0 1 0 0,1 0-1 0 0,-1 0 0 0 0,1 0 1 0 0,-1 0-1 0 0,1 0 0 0 0,0 0 1 0 0,0 0-1 0 0,-1 0 1 0 0,1 0-1 0 0,0-1 0 0 0,0 1 1 0 0,1 1-1 0 0,3 1-30 0 0,0 1-1 0 0,0-1 1 0 0,0 0-1 0 0,1 0 1 0 0,-1 0 0 0 0,1-1-1 0 0,0 0 1 0 0,0 0 0 0 0,10 1-1 0 0,10 1-159 0 0,0-2 0 0 0,0 0 0 0 0,0-2 0 0 0,0-1 0 0 0,26-5 0 0 0,-45 5 124 0 0,0 0 0 0 0,0-1 0 0 0,0 0 0 0 0,0-1 0 0 0,-1 0 0 0 0,1 0 0 0 0,-1 0 0 0 0,0 0 0 0 0,1-1 0 0 0,-2 0 0 0 0,1-1 0 0 0,0 1 0 0 0,-1-1 0 0 0,0 0 0 0 0,0 0 0 0 0,-1-1 0 0 0,1 1 0 0 0,-1-1 0 0 0,0 0 0 0 0,-1-1 0 0 0,0 1 0 0 0,1 0 0 0 0,2-12 0 0 0,0-3 239 0 0,-1 0 0 0 0,-1-1 0 0 0,-1 1 0 0 0,-1-1 0 0 0,-1 0 0 0 0,-1-21 0 0 0,-18-132 1505 0 0,17 161-1665 0 0,0 12 5 0 0,-9-49 733 0 0,10 49-716 0 0,-1-1 0 0 0,0 1 0 0 0,0 0 0 0 0,0-1 0 0 0,0 1 0 0 0,0 0 0 0 0,0-1 0 0 0,0 1 1 0 0,-1 0-1 0 0,1 0 0 0 0,-1 0 0 0 0,0 0 0 0 0,1 1 0 0 0,-1-1 0 0 0,0 0 0 0 0,0 1 0 0 0,-3-3 0 0 0,3 4-49 0 0,1 0-1 0 0,-1 0 1 0 0,1 1-1 0 0,0-1 1 0 0,-1 0-1 0 0,1 1 1 0 0,0-1-1 0 0,0 0 1 0 0,-1 1 0 0 0,1 0-1 0 0,0-1 1 0 0,0 1-1 0 0,0 0 1 0 0,0-1-1 0 0,-1 1 1 0 0,1 0-1 0 0,0 0 1 0 0,0 0 0 0 0,1 0-1 0 0,-1 0 1 0 0,0 0-1 0 0,0 0 1 0 0,0 0-1 0 0,1 1 1 0 0,-1-1-1 0 0,1 0 1 0 0,-1 0-1 0 0,1 1 1 0 0,-1-1 0 0 0,0 3-1 0 0,-14 42 231 0 0,10-25-328 0 0,2 1-1 0 0,0-1 1 0 0,2 0-1 0 0,0 1 1 0 0,1-1-1 0 0,2 1 1 0 0,0-1-1 0 0,1 1 1 0 0,1-1-1 0 0,1 0 1 0 0,11 29-1 0 0,-2-15-268 0 0,1-1 0 0 0,2 0 0 0 0,1-1-1 0 0,2-1 1 0 0,40 50 0 0 0,-50-70-1948 0 0</inkml:trace>
</inkml:ink>
</file>

<file path=ppt/ink/ink15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22.025"/>
    </inkml:context>
    <inkml:brush xml:id="br0">
      <inkml:brushProperty name="width" value="0.1" units="cm"/>
      <inkml:brushProperty name="height" value="0.1" units="cm"/>
      <inkml:brushProperty name="color" value="#004F8B"/>
    </inkml:brush>
  </inkml:definitions>
  <inkml:trace contextRef="#ctx0" brushRef="#br0">1 216 3679 0 0,'0'0'284'0'0,"27"-4"2491"0"0,72-11 7287 0 0,52-2-5498 0 0,-37 5-2724 0 0,444-32 1153 0 0,186-26-2559 0 0,-636 46-426 0 0,-72 15-88 0 0,1 1-1 0 0,51-4 1 0 0,-87 11-28 0 0,0 1 1 0 0,0 0-1 0 0,1 0 1 0 0,-1 0-1 0 0,0 0 1 0 0,1 0-1 0 0,-1 0 1 0 0,0 1-1 0 0,0-1 1 0 0,0 0-1 0 0,1 1 1 0 0,-1-1 0 0 0,0 1-1 0 0,0-1 1 0 0,0 1-1 0 0,0-1 1 0 0,2 2-1 0 0</inkml:trace>
</inkml:ink>
</file>

<file path=ppt/ink/ink15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1.524"/>
    </inkml:context>
    <inkml:brush xml:id="br0">
      <inkml:brushProperty name="width" value="0.1" units="cm"/>
      <inkml:brushProperty name="height" value="0.1" units="cm"/>
      <inkml:brushProperty name="color" value="#004F8B"/>
    </inkml:brush>
  </inkml:definitions>
  <inkml:trace contextRef="#ctx0" brushRef="#br0">128 106 3679 0 0,'0'0'554'0'0,"20"-30"5391"0"0,21-12 628 0 0,-61 14-3125 0 0,17 27-3391 0 0,1 0 0 0 0,-1 0 0 0 0,0 0 0 0 0,1 1-1 0 0,-1-1 1 0 0,0 1 0 0 0,0 0 0 0 0,1 0 0 0 0,-1 0-1 0 0,0 0 1 0 0,0 0 0 0 0,1 0 0 0 0,-1 1 0 0 0,0-1 0 0 0,1 1-1 0 0,-1 0 1 0 0,0 0 0 0 0,1 0 0 0 0,-1 0 0 0 0,1 1 0 0 0,-1-1-1 0 0,1 1 1 0 0,0-1 0 0 0,0 1 0 0 0,0 0 0 0 0,0 0 0 0 0,0 0-1 0 0,0 0 1 0 0,0 0 0 0 0,0 0 0 0 0,1 0 0 0 0,-3 5-1 0 0,-5 7-50 0 0,1 2-1 0 0,0-1 1 0 0,1 1-1 0 0,-5 17 1 0 0,7-18 75 0 0,-3 7-81 0 0,1 0 0 0 0,0 1 0 0 0,2 0 0 0 0,-4 39 0 0 0,8-54 0 0 0,1 0 0 0 0,0 0 0 0 0,0 0 0 0 0,1 0 0 0 0,-1 0 0 0 0,2-1 0 0 0,-1 1 0 0 0,1 0 0 0 0,0-1 0 0 0,1 1 0 0 0,0-1 0 0 0,0 1 0 0 0,1-1 0 0 0,0 0 0 0 0,0-1 0 0 0,0 1 0 0 0,9 9 0 0 0,-8-12 1 0 0,0 0-1 0 0,0-1 1 0 0,0 0 0 0 0,1 1-1 0 0,-1-2 1 0 0,1 1 0 0 0,0-1-1 0 0,0 0 1 0 0,-1 0 0 0 0,2-1-1 0 0,-1 1 1 0 0,0-1 0 0 0,0-1-1 0 0,0 1 1 0 0,0-1 0 0 0,1 0-1 0 0,-1 0 1 0 0,0-1 0 0 0,0 0-1 0 0,0 0 1 0 0,0-1 0 0 0,0 1-1 0 0,0-1 1 0 0,0 0 0 0 0,6-4-1 0 0,-1 1 34 0 0,0 0 0 0 0,0 0-1 0 0,0-1 1 0 0,-1-1 0 0 0,0 0-1 0 0,0 0 1 0 0,-1-1 0 0 0,0 0-1 0 0,0-1 1 0 0,-1 0 0 0 0,0 0-1 0 0,7-11 1 0 0,-10 11 56 0 0,-1-1 0 0 0,0-1 0 0 0,-1 1 0 0 0,0 0 0 0 0,0-1 0 0 0,-1 0 0 0 0,-1 1 0 0 0,0-1 0 0 0,0 0-1 0 0,-1 0 1 0 0,0 0 0 0 0,-1 0 0 0 0,0 0 0 0 0,-1 1 0 0 0,0-1 0 0 0,-1 0 0 0 0,0 1 0 0 0,0 0 0 0 0,-1-1 0 0 0,-10-15 0 0 0,10 19-65 0 0,-1 1-1 0 0,0 1 0 0 0,0-1 1 0 0,-1 1-1 0 0,0-1 1 0 0,0 2-1 0 0,0-1 0 0 0,0 1 1 0 0,-1 0-1 0 0,1 0 1 0 0,-1 0-1 0 0,0 1 0 0 0,-12-3 1 0 0,7 1-458 0 0,1 0 1 0 0,0-1 0 0 0,-17-11-1 0 0</inkml:trace>
</inkml:ink>
</file>

<file path=ppt/ink/ink15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1.883"/>
    </inkml:context>
    <inkml:brush xml:id="br0">
      <inkml:brushProperty name="width" value="0.1" units="cm"/>
      <inkml:brushProperty name="height" value="0.1" units="cm"/>
      <inkml:brushProperty name="color" value="#004F8B"/>
    </inkml:brush>
  </inkml:definitions>
  <inkml:trace contextRef="#ctx0" brushRef="#br0">6 0 8287 0 0,'0'0'10408'0'0,"-3"6"-8848"0"0,0 0-1560 0 0</inkml:trace>
</inkml:ink>
</file>

<file path=ppt/ink/ink15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2.420"/>
    </inkml:context>
    <inkml:brush xml:id="br0">
      <inkml:brushProperty name="width" value="0.1" units="cm"/>
      <inkml:brushProperty name="height" value="0.1" units="cm"/>
      <inkml:brushProperty name="color" value="#004F8B"/>
    </inkml:brush>
  </inkml:definitions>
  <inkml:trace contextRef="#ctx0" brushRef="#br0">107 1 12495 0 0,'0'0'4010'0'0,"-20"25"-1078"0"0,0-3-2559 0 0,13-14-342 0 0,-1 0 1 0 0,1 0 0 0 0,0 1 0 0 0,0 0-1 0 0,1 0 1 0 0,0 1 0 0 0,1 0-1 0 0,-7 18 1 0 0,11-20-32 0 0,1-8 0 0 0,0 1 1 0 0,0 0-1 0 0,0 0 0 0 0,0-1 0 0 0,0 1 1 0 0,1 0-1 0 0,-1-1 0 0 0,0 1 0 0 0,1 0 0 0 0,-1-1 1 0 0,0 1-1 0 0,1-1 0 0 0,-1 1 0 0 0,1-1 1 0 0,-1 1-1 0 0,1-1 0 0 0,-1 1 0 0 0,1-1 0 0 0,-1 1 1 0 0,1-1-1 0 0,-1 1 0 0 0,1-1 0 0 0,0 0 1 0 0,-1 1-1 0 0,1-1 0 0 0,0 0 0 0 0,-1 0 0 0 0,1 0 1 0 0,0 1-1 0 0,-1-1 0 0 0,1 0 0 0 0,0 0 1 0 0,-1 0-1 0 0,2 0 0 0 0,23 0 111 0 0,-24 0-88 0 0,3-1 40 0 0,-1 0 1 0 0,1 0-1 0 0,0 0 1 0 0,0 0 0 0 0,-1 0-1 0 0,1-1 1 0 0,-1 0-1 0 0,7-4 1 0 0,-8 5-7 0 0,0-1 1 0 0,1 0-1 0 0,-1 1 1 0 0,1 0-1 0 0,-1-1 0 0 0,1 1 1 0 0,0 0-1 0 0,-1 0 0 0 0,1 0 1 0 0,0 1-1 0 0,-1-1 0 0 0,1 1 1 0 0,0 0-1 0 0,0-1 1 0 0,0 1-1 0 0,0 0 0 0 0,-1 1 1 0 0,1-1-1 0 0,0 0 0 0 0,0 1 1 0 0,3 1-1 0 0,-1 0-23 0 0,0 0 1 0 0,0 0-1 0 0,0 0 0 0 0,-1 1 0 0 0,1 0 0 0 0,-1 0 1 0 0,1 0-1 0 0,-1 1 0 0 0,0-1 0 0 0,-1 1 0 0 0,1 0 1 0 0,0 0-1 0 0,-1 1 0 0 0,0-1 0 0 0,0 1 0 0 0,3 6 0 0 0,-3-4 32 0 0,1 1-1 0 0,-1-1 0 0 0,-1 1 0 0 0,0 0 0 0 0,0 0 0 0 0,0 0 0 0 0,-1 1 0 0 0,-1-1 0 0 0,1 0 0 0 0,-1 0 0 0 0,0 0 0 0 0,-1 1 0 0 0,0-1 0 0 0,0 0 0 0 0,-1 0 0 0 0,0 0 0 0 0,-4 10 0 0 0,2-8 93 0 0,1-1 1 0 0,-1 0-1 0 0,0 0 0 0 0,-1-1 1 0 0,0 1-1 0 0,0-1 0 0 0,-11 13 1 0 0,12-18-113 0 0,0 1 1 0 0,0-1-1 0 0,0 0 1 0 0,-1 0-1 0 0,1 0 1 0 0,-1 0-1 0 0,1-1 1 0 0,-1 0-1 0 0,0 0 1 0 0,0 0-1 0 0,0-1 1 0 0,0 1-1 0 0,0-1 1 0 0,-1 0 0 0 0,1-1-1 0 0,0 1 1 0 0,-7-1-1 0 0,7-2-289 0 0,1 0-1 0 0,0-1 0 0 0,0 1 1 0 0,0-1-1 0 0,0 1 1 0 0,1-1-1 0 0,-1 0 1 0 0,-5-6-1 0 0,-2-7-2324 0 0,5 7 664 0 0</inkml:trace>
</inkml:ink>
</file>

<file path=ppt/ink/ink15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2.784"/>
    </inkml:context>
    <inkml:brush xml:id="br0">
      <inkml:brushProperty name="width" value="0.1" units="cm"/>
      <inkml:brushProperty name="height" value="0.1" units="cm"/>
      <inkml:brushProperty name="color" value="#004F8B"/>
    </inkml:brush>
  </inkml:definitions>
  <inkml:trace contextRef="#ctx0" brushRef="#br0">1 129 10015 0 0,'18'-23'1088'0'0,"-12"14"-659"0"0,1 1 0 0 0,0-1-1 0 0,1 2 1 0 0,0-1-1 0 0,0 1 1 0 0,1 0 0 0 0,-1 1-1 0 0,1 0 1 0 0,1 0-1 0 0,-1 1 1 0 0,1 0 0 0 0,0 1-1 0 0,0 0 1 0 0,1 0-1 0 0,-1 1 1 0 0,1 1 0 0 0,-1 0-1 0 0,1 0 1 0 0,0 1-1 0 0,0 0 1 0 0,16 2 0 0 0,-13 0-1239 0 0,0 0-298 0 0</inkml:trace>
</inkml:ink>
</file>

<file path=ppt/ink/ink15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3.123"/>
    </inkml:context>
    <inkml:brush xml:id="br0">
      <inkml:brushProperty name="width" value="0.1" units="cm"/>
      <inkml:brushProperty name="height" value="0.1" units="cm"/>
      <inkml:brushProperty name="color" value="#004F8B"/>
    </inkml:brush>
  </inkml:definitions>
  <inkml:trace contextRef="#ctx0" brushRef="#br0">178 0 7367 0 0,'0'0'5819'0'0,"-26"17"-1646"0"0,18-6-3937 0 0,0 1-1 0 0,2-1 1 0 0,-1 1-1 0 0,1 0 0 0 0,1 0 1 0 0,0 1-1 0 0,1 0 1 0 0,-4 22-1 0 0,-7 15 14 0 0,-7 8 54 0 0,8-22 161 0 0,2-1 1 0 0,-16 75-1 0 0,27-107-450 0 0,1-1 1 0 0,-1 1-1 0 0,0 0 0 0 0,1-1 1 0 0,0 1-1 0 0,0 0 0 0 0,0 0 0 0 0,0 0 1 0 0,0-1-1 0 0,1 1 0 0 0,-1 0 1 0 0,1 0-1 0 0,-1-1 0 0 0,1 1 0 0 0,0 0 1 0 0,0-1-1 0 0,0 1 0 0 0,1-1 0 0 0,-1 1 1 0 0,1-1-1 0 0,-1 0 0 0 0,1 0 1 0 0,0 0-1 0 0,0 1 0 0 0,0-2 0 0 0,0 1 1 0 0,0 0-1 0 0,0 0 0 0 0,0-1 1 0 0,1 1-1 0 0,-1-1 0 0 0,1 1 0 0 0,-1-1 1 0 0,1 0-1 0 0,-1 0 0 0 0,1 0 0 0 0,0-1 1 0 0,-1 1-1 0 0,1-1 0 0 0,0 1 1 0 0,4-1-1 0 0,4 0 20 0 0,0 0 0 0 0,0-1 0 0 0,0 0 0 0 0,-1-1 0 0 0,1-1 0 0 0,-1 1 0 0 0,1-2 0 0 0,-1 1 0 0 0,14-8 0 0 0,-3 1 13 0 0,-1-1 1 0 0,25-18-1 0 0,-40 24-3 0 0,1 1 0 0 0,-1-1-1 0 0,0 0 1 0 0,0 0 0 0 0,0 0 0 0 0,-1-1 0 0 0,1 1 0 0 0,-1-1 0 0 0,-1 0-1 0 0,1-1 1 0 0,3-10 0 0 0,-7 16-24 0 0,1 0-1 0 0,-1 0 0 0 0,0 0 1 0 0,0 0-1 0 0,-1 0 1 0 0,1 0-1 0 0,0 0 0 0 0,0 0 1 0 0,0 0-1 0 0,-1 0 1 0 0,1 0-1 0 0,0 0 0 0 0,-1 0 1 0 0,1 0-1 0 0,-1 0 1 0 0,1 0-1 0 0,-1 1 0 0 0,0-1 1 0 0,1 0-1 0 0,-1 0 1 0 0,0 0-1 0 0,0 1 0 0 0,1-1 1 0 0,-1 0-1 0 0,0 1 1 0 0,0-1-1 0 0,0 1 0 0 0,0-1 1 0 0,0 1-1 0 0,0-1 1 0 0,0 1-1 0 0,0 0 0 0 0,0 0 1 0 0,0-1-1 0 0,-2 1 1 0 0,-35-8 224 0 0,28 7-266 0 0,1 1 1 0 0,0 0 0 0 0,0 1-1 0 0,0-1 1 0 0,0 2-1 0 0,0-1 1 0 0,0 1 0 0 0,0 1-1 0 0,0 0 1 0 0,1 0-1 0 0,-1 1 1 0 0,1 0 0 0 0,0 0-1 0 0,0 1 1 0 0,0 0-1 0 0,1 0 1 0 0,0 1 0 0 0,-8 7-1 0 0</inkml:trace>
</inkml:ink>
</file>

<file path=ppt/ink/ink1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8"/>
    </inkml:context>
    <inkml:brush xml:id="br0">
      <inkml:brushProperty name="width" value="0.1" units="cm"/>
      <inkml:brushProperty name="height" value="0.1" units="cm"/>
      <inkml:brushProperty name="color" value="#004F8B"/>
    </inkml:brush>
  </inkml:definitions>
  <inkml:trace contextRef="#ctx0" brushRef="#br0">82 37 5527 0 0,'-14'-36'9105'0'0,"-2"44"-2564"0"0,5 7-7823 0 0,5-4 1537 0 0,1 0 0 0 0,-1 1-1 0 0,2 0 1 0 0,-1 1 0 0 0,2-1-1 0 0,0 1 1 0 0,0-1 0 0 0,-1 22-1 0 0,2 110 395 0 0,3-102-474 0 0,13 567 388 0 0,-10-589-86 0 0,-4-20-453 0 0,0 0-1 0 0,0 1 1 0 0,0-1-1 0 0,1 0 1 0 0,-1 0-1 0 0,0 0 1 0 0,0 0 0 0 0,1 0-1 0 0,-1 0 1 0 0,0 0-1 0 0,0 0 1 0 0,1 0-1 0 0,-1 0 1 0 0,0 1 0 0 0,0-1-1 0 0,1 0 1 0 0,-1 0-1 0 0,0-1 1 0 0,1 1-1 0 0,-1 0 1 0 0,0 0 0 0 0,0 0-1 0 0,1 0 1 0 0,-1 0-1 0 0,0 0 1 0 0,0 0-1 0 0,0 0 1 0 0,1 0 0 0 0,-1-1-1 0 0,0 1 1 0 0,0 0-1 0 0,1 0 1 0 0,-1 0-1 0 0,0 0 1 0 0,0-1 0 0 0,0 1-1 0 0,1 0 1 0 0,20-33-1847 0 0,-15 20 518 0 0</inkml:trace>
</inkml:ink>
</file>

<file path=ppt/ink/ink15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5.757"/>
    </inkml:context>
    <inkml:brush xml:id="br0">
      <inkml:brushProperty name="width" value="0.1" units="cm"/>
      <inkml:brushProperty name="height" value="0.1" units="cm"/>
      <inkml:brushProperty name="color" value="#004F8B"/>
    </inkml:brush>
  </inkml:definitions>
  <inkml:trace contextRef="#ctx0" brushRef="#br0">1 65 11687 0 0,'0'-2'286'0'0,"0"0"-1"0"0,-1-1 0 0 0,1 1 0 0 0,0 0 1 0 0,1-1-1 0 0,-1 1 0 0 0,0 0 0 0 0,0-1 1 0 0,1 1-1 0 0,0 0 0 0 0,-1 0 0 0 0,1-1 1 0 0,0 1-1 0 0,0 0 0 0 0,0 0 0 0 0,0 0 1 0 0,1 0-1 0 0,-1 0 0 0 0,0 0 0 0 0,4-2 1 0 0,4-13 1483 0 0,-6 20-1669 0 0,0 0 0 0 0,0-1-1 0 0,0 1 1 0 0,0 1 0 0 0,0-1-1 0 0,0 0 1 0 0,-1 1 0 0 0,1-1 0 0 0,1 5-1 0 0,-3-6-32 0 0,12 21 156 0 0,-2 1-1 0 0,0 1 1 0 0,-2-1 0 0 0,9 35-1 0 0,-11-32-125 0 0,2-1 0 0 0,0 1 0 0 0,24 44 1 0 0,8-10-2 0 0,3-2-1 0 0,2-2 1 0 0,91 87 0 0 0,-108-118-76 0 0,1-1-1 0 0,2-1 0 0 0,0-2 0 0 0,66 34 1 0 0,150 49 227 0 0,-182-86-48 0 0,-56-18-144 0 0,1 1 0 0 0,-1 1 1 0 0,0 0-1 0 0,0 0 0 0 0,0 1 1 0 0,0 0-1 0 0,0 1 0 0 0,-1 0 1 0 0,0 1-1 0 0,14 10 0 0 0</inkml:trace>
</inkml:ink>
</file>

<file path=ppt/ink/ink15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6.150"/>
    </inkml:context>
    <inkml:brush xml:id="br0">
      <inkml:brushProperty name="width" value="0.1" units="cm"/>
      <inkml:brushProperty name="height" value="0.1" units="cm"/>
      <inkml:brushProperty name="color" value="#004F8B"/>
    </inkml:brush>
  </inkml:definitions>
  <inkml:trace contextRef="#ctx0" brushRef="#br0">1 0 7831 0 0,'0'0'706'0'0,"34"2"1203"0"0,-28 0-885 0 0,1-1 1 0 0,-1 1-1 0 0,0 0 0 0 0,1 1 1 0 0,-1 0-1 0 0,6 3 0 0 0,59 45 1688 0 0,-12-8-1459 0 0,29 7-277 0 0,125 50 1 0 0,-194-93-918 0 0,1-2 0 0 0,0 0 1 0 0,23 3-1 0 0,-23-5-6 0 0,0 1 0 0 0,39 12 0 0 0,-9 5 72 0 0,-49-20-119 0 0,0-1 0 0 0,0 1-1 0 0,0 0 1 0 0,0-1 0 0 0,0 1 0 0 0,-1 0 0 0 0,1 0-1 0 0,0-1 1 0 0,0 1 0 0 0,0 0 0 0 0,-1 0-1 0 0,1 0 1 0 0,0 0 0 0 0,-1 0 0 0 0,1 0 0 0 0,-1 0-1 0 0,1 0 1 0 0,-1 0 0 0 0,0 1 0 0 0,1-1-1 0 0,-1 0 1 0 0,0 0 0 0 0,0 0 0 0 0,0 0 0 0 0,0 1-1 0 0,0-1 1 0 0,0 0 0 0 0,0 0 0 0 0,0 0-1 0 0,0 0 1 0 0,0 1 0 0 0,-1 0 0 0 0,-14 24 88 0 0,1-12-45 0 0,0-1 0 0 0,-2 0-1 0 0,0-1 1 0 0,0 0-1 0 0,-1-2 1 0 0,0 0-1 0 0,-1-1 1 0 0,-24 9-1 0 0,18-7-24 0 0,-1 1-1 0 0,1 1 1 0 0,-37 27-1 0 0,53-31-75 0 0,-1 0 0 0 0,1 1 0 0 0,0-1 0 0 0,1 2 0 0 0,-9 16 0 0 0,6-11-832 0 0,4-6-352 0 0</inkml:trace>
</inkml:ink>
</file>

<file path=ppt/ink/ink15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8.799"/>
    </inkml:context>
    <inkml:brush xml:id="br0">
      <inkml:brushProperty name="width" value="0.1" units="cm"/>
      <inkml:brushProperty name="height" value="0.1" units="cm"/>
      <inkml:brushProperty name="color" value="#004F8B"/>
    </inkml:brush>
  </inkml:definitions>
  <inkml:trace contextRef="#ctx0" brushRef="#br0">1 20 8287 0 0,'13'-19'12207'0'0,"-7"34"-11782"0"0,-2 1 0 0 0,0 0 1 0 0,-1-1-1 0 0,0 2 0 0 0,0 21 0 0 0,-4 91 434 0 0,0-10-564 0 0,3-80-211 0 0,14 70-1 0 0,-14-97-141 0 0,1 0 0 0 0,1 0 0 0 0,0 0 0 0 0,1-1 0 0 0,0 0 0 0 0,1 0 0 0 0,0 0 0 0 0,1 0 0 0 0,14 18 0 0 0,-7-20-2310 0 0,-7-8 965 0 0</inkml:trace>
</inkml:ink>
</file>

<file path=ppt/ink/ink15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9.143"/>
    </inkml:context>
    <inkml:brush xml:id="br0">
      <inkml:brushProperty name="width" value="0.1" units="cm"/>
      <inkml:brushProperty name="height" value="0.1" units="cm"/>
      <inkml:brushProperty name="color" value="#004F8B"/>
    </inkml:brush>
  </inkml:definitions>
  <inkml:trace contextRef="#ctx0" brushRef="#br0">7 1 9215 0 0,'0'0'831'0'0,"-2"35"4245"0"0,-1-7-2791 0 0,1 1 1 0 0,4 45-1 0 0,24 127 342 0 0,-20-165-2301 0 0,3 11-205 0 0,1 1 0 0 0,2-2 1 0 0,23 54-1 0 0,-24-74-2974 0 0,25 42 0 0 0</inkml:trace>
</inkml:ink>
</file>

<file path=ppt/ink/ink15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9.488"/>
    </inkml:context>
    <inkml:brush xml:id="br0">
      <inkml:brushProperty name="width" value="0.1" units="cm"/>
      <inkml:brushProperty name="height" value="0.1" units="cm"/>
      <inkml:brushProperty name="color" value="#004F8B"/>
    </inkml:brush>
  </inkml:definitions>
  <inkml:trace contextRef="#ctx0" brushRef="#br0">6 263 1375 0 0,'0'0'66'0'0,"-1"0"-8"0"0,-3 0 514 0 0,33-5 11507 0 0,20-11-7717 0 0,-22 7-3431 0 0,81-24 1478 0 0,159-26 1 0 0,349-32-541 0 0,-502 70-1661 0 0,-2 0-1220 0 0,-37 14-6924 0 0</inkml:trace>
</inkml:ink>
</file>

<file path=ppt/ink/ink15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0.257"/>
    </inkml:context>
    <inkml:brush xml:id="br0">
      <inkml:brushProperty name="width" value="0.1" units="cm"/>
      <inkml:brushProperty name="height" value="0.1" units="cm"/>
      <inkml:brushProperty name="color" value="#004F8B"/>
    </inkml:brush>
  </inkml:definitions>
  <inkml:trace contextRef="#ctx0" brushRef="#br0">339 97 6447 0 0,'-5'0'8203'0'0,"-20"4"-6427"0"0,7-2-1004 0 0,-132 26 2145 0 0,131-23-2799 0 0,0 1 0 0 0,0 1 0 0 0,1 0 0 0 0,0 2 0 0 0,-28 17 0 0 0,45-26-35 0 0,20 13 112 0 0,9-5 108 0 0,1-1 1 0 0,51 6-1 0 0,8 2 356 0 0,-65-10-508 0 0,0 1 1 0 0,-1 1-1 0 0,0 0 1 0 0,-1 2-1 0 0,1 1 1 0 0,31 19-1 0 0,-48-25-139 0 0,0-1 0 0 0,0 1 0 0 0,0 0 0 0 0,-1 0 0 0 0,1 0 0 0 0,-1 1 0 0 0,0-1 0 0 0,0 1 0 0 0,-1 0 0 0 0,1 0 0 0 0,-1 1 0 0 0,0-1 0 0 0,-1 0 0 0 0,1 1 0 0 0,-1 0 0 0 0,0 0 0 0 0,-1 0 0 0 0,1 0 0 0 0,-1 0 0 0 0,0 0 0 0 0,-1 0 0 0 0,1 0 0 0 0,-1 0 0 0 0,0 0 0 0 0,-1 0 0 0 0,0 0 0 0 0,0 1 0 0 0,0-1 0 0 0,-4 11 0 0 0,-2 1 8 0 0,-2 0 0 0 0,0-1-1 0 0,0 0 1 0 0,-2 0 0 0 0,0-1 0 0 0,-1 0 0 0 0,0-1 0 0 0,-1 0 0 0 0,-1-2-1 0 0,-1 1 1 0 0,0-1 0 0 0,0-1 0 0 0,-1-1 0 0 0,-1 0 0 0 0,0-1 0 0 0,0-1 0 0 0,-1-1-1 0 0,0 0 1 0 0,-26 7 0 0 0,40-14-15 0 0,0 0 0 0 0,0 0 0 0 0,0 0 0 0 0,0 0 1 0 0,0-1-1 0 0,0 1 0 0 0,0-1 0 0 0,0 0 0 0 0,0 0 0 0 0,0-1 0 0 0,0 1 0 0 0,0-1 0 0 0,0 0 0 0 0,0 0 1 0 0,0-1-1 0 0,0 1 0 0 0,0-1 0 0 0,1 1 0 0 0,-1-1 0 0 0,1 0 0 0 0,-7-6 0 0 0,7 5 1 0 0,0-1-1 0 0,0 1 1 0 0,0-1 0 0 0,1 0-1 0 0,0 0 1 0 0,0 0-1 0 0,0-1 1 0 0,0 1 0 0 0,1 0-1 0 0,0-1 1 0 0,0 1-1 0 0,0-1 1 0 0,0 1 0 0 0,1-1-1 0 0,-1 1 1 0 0,1-1-1 0 0,0 0 1 0 0,1 1 0 0 0,0-7-1 0 0,2-6-14 0 0,0 1 1 0 0,1-1-1 0 0,0 1 1 0 0,2 0-1 0 0,-1 0 0 0 0,2 1 1 0 0,0 0-1 0 0,1 0 0 0 0,15-20 1 0 0,6-3-70 0 0,67-66 0 0 0,7-10 5 0 0,-92 100 47 0 0,-1-1-1 0 0,-1 0 0 0 0,0 0 1 0 0,10-27-1 0 0,-16 36 17 0 0,-1-1-1 0 0,-1 1 1 0 0,1 0 0 0 0,-1-1 0 0 0,0 1-1 0 0,0 0 1 0 0,-1-9 0 0 0,0 13 8 0 0,0-1 0 0 0,-1 0-1 0 0,1 0 1 0 0,-1 1 0 0 0,1-1 0 0 0,-1 1 0 0 0,0-1 0 0 0,0 1 0 0 0,0-1 0 0 0,-1 1 0 0 0,1-1 0 0 0,0 1 0 0 0,-1 0-1 0 0,0 0 1 0 0,1 0 0 0 0,-1 0 0 0 0,-3-3 0 0 0,1 2 16 0 0,0 1 1 0 0,1 0-1 0 0,-1 1 0 0 0,0-1 0 0 0,0 1 0 0 0,0-1 1 0 0,0 1-1 0 0,0 0 0 0 0,-1 1 0 0 0,1-1 0 0 0,0 1 1 0 0,0 0-1 0 0,-1 0 0 0 0,1 0 0 0 0,0 0 1 0 0,0 1-1 0 0,0 0 0 0 0,0 0 0 0 0,-5 1 0 0 0,3 0-429 0 0,0-1 0 0 0,0 0-1 0 0,0-1 1 0 0,0 1 0 0 0,0-1-1 0 0,0 0 1 0 0,-11-2 0 0 0</inkml:trace>
</inkml:ink>
</file>

<file path=ppt/ink/ink15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0.612"/>
    </inkml:context>
    <inkml:brush xml:id="br0">
      <inkml:brushProperty name="width" value="0.1" units="cm"/>
      <inkml:brushProperty name="height" value="0.1" units="cm"/>
      <inkml:brushProperty name="color" value="#004F8B"/>
    </inkml:brush>
  </inkml:definitions>
  <inkml:trace contextRef="#ctx0" brushRef="#br0">65 1 18143 0 0,'0'0'1639'0'0,"-20"26"-804"0"0,16-13-435 0 0,1-1 1 0 0,0 1 0 0 0,1 0 0 0 0,1 0-1 0 0,0 0 1 0 0,1 0 0 0 0,1 16 0 0 0,-2 35 542 0 0,-12 18-345 0 0,6-43-388 0 0,-4 78 0 0 0,11-107-256 0 0,0 0-1 0 0,1 0 1 0 0,0 0 0 0 0,1 0-1 0 0,0 0 1 0 0,0 0 0 0 0,1 0-1 0 0,0-1 1 0 0,1 1 0 0 0,0-1-1 0 0,0 0 1 0 0,11 15 0 0 0,2-12-1618 0 0</inkml:trace>
</inkml:ink>
</file>

<file path=ppt/ink/ink15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0.973"/>
    </inkml:context>
    <inkml:brush xml:id="br0">
      <inkml:brushProperty name="width" value="0.1" units="cm"/>
      <inkml:brushProperty name="height" value="0.1" units="cm"/>
      <inkml:brushProperty name="color" value="#004F8B"/>
    </inkml:brush>
  </inkml:definitions>
  <inkml:trace contextRef="#ctx0" brushRef="#br0">0 1 13823 0 0,'0'0'1547'0'0,"27"10"1457"0"0,-4 8-2210 0 0,-1 1-1 0 0,-1 1 1 0 0,0 1 0 0 0,-2 1-1 0 0,-1 1 1 0 0,0 0 0 0 0,19 37-1 0 0,-9-18-613 0 0,36 43-1 0 0,-51-66-308 0 0,11 9-1932 0 0,-16-24 112 0 0</inkml:trace>
</inkml:ink>
</file>

<file path=ppt/ink/ink15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1.339"/>
    </inkml:context>
    <inkml:brush xml:id="br0">
      <inkml:brushProperty name="width" value="0.1" units="cm"/>
      <inkml:brushProperty name="height" value="0.1" units="cm"/>
      <inkml:brushProperty name="color" value="#004F8B"/>
    </inkml:brush>
  </inkml:definitions>
  <inkml:trace contextRef="#ctx0" brushRef="#br0">499 3 18143 0 0,'-20'-1'715'0'0,"-1"0"-1"0"0,1 1 1 0 0,-27 4-1 0 0,37-2-523 0 0,1 0 0 0 0,-1 1 0 0 0,1 0 0 0 0,0 0 0 0 0,0 1-1 0 0,0 1 1 0 0,0-1 0 0 0,-16 13 0 0 0,-4 8 185 0 0,1 2-1 0 0,0 2 1 0 0,3 0-1 0 0,-40 57 1 0 0,54-70-279 0 0,-9 11-178 0 0,6-10-160 0 0,1 0 0 0 0,1 0 1 0 0,1 2-1 0 0,1-1 0 0 0,-12 30 0 0 0,18-32-1678 0 0,7-1-3295 0 0</inkml:trace>
</inkml:ink>
</file>

<file path=ppt/ink/ink15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1.666"/>
    </inkml:context>
    <inkml:brush xml:id="br0">
      <inkml:brushProperty name="width" value="0.1" units="cm"/>
      <inkml:brushProperty name="height" value="0.1" units="cm"/>
      <inkml:brushProperty name="color" value="#004F8B"/>
    </inkml:brush>
  </inkml:definitions>
  <inkml:trace contextRef="#ctx0" brushRef="#br0">240 101 9671 0 0,'6'-20'861'0'0,"8"-24"51"0"0,-14 42-486 0 0,1 1 1 0 0,-1-1-1 0 0,1 0 0 0 0,-1 0 0 0 0,0 0 0 0 0,0 0 0 0 0,0 0 1 0 0,0 1-1 0 0,0-1 0 0 0,0 0 0 0 0,0 0 0 0 0,-1 0 0 0 0,1 0 1 0 0,-1 0-1 0 0,1 1 0 0 0,-1-1 0 0 0,-1-2 0 0 0,2 4-353 0 0,-1 0-1 0 0,1 0 1 0 0,-1-1 0 0 0,0 1-1 0 0,1 0 1 0 0,-1 0-1 0 0,1 0 1 0 0,-1 0 0 0 0,0 0-1 0 0,1 0 1 0 0,-1 0-1 0 0,1 0 1 0 0,-1 0-1 0 0,0 0 1 0 0,1 0 0 0 0,-1 0-1 0 0,1 1 1 0 0,-1-1-1 0 0,1 0 1 0 0,-1 0 0 0 0,1 1-1 0 0,-1-1 1 0 0,1 0-1 0 0,-1 1 1 0 0,1-1-1 0 0,-1 0 1 0 0,1 1 0 0 0,-1-1-1 0 0,1 1 1 0 0,-1-1-1 0 0,1 1 1 0 0,0-1 0 0 0,-1 1-1 0 0,1-1 1 0 0,0 1-1 0 0,0-1 1 0 0,-1 1 0 0 0,1 0-1 0 0,-19 29 381 0 0,14-22-208 0 0,-32 53 107 0 0,4 2-1 0 0,2 1 0 0 0,3 1 1 0 0,3 1-1 0 0,-25 102 0 0 0,47-155-293 0 0,1 0-1 0 0,0 0 1 0 0,0 0-1 0 0,2 0 1 0 0,-1 0-1 0 0,2 0 1 0 0,0 0-1 0 0,0 0 1 0 0,1 0-1 0 0,1 0 1 0 0,8 24-1 0 0,-7-27-35 0 0,0-1-1 0 0,0 1 1 0 0,1-1 0 0 0,0 0-1 0 0,1 0 1 0 0,0 0 0 0 0,0-1-1 0 0,1 0 1 0 0,0 0 0 0 0,1-1-1 0 0,-1 0 1 0 0,2 0 0 0 0,-1-1-1 0 0,1 0 1 0 0,12 7-1 0 0,-15-11-23 0 0,0 0-1 0 0,1 0 0 0 0,-1-1 1 0 0,1 0-1 0 0,-1-1 0 0 0,1 1 0 0 0,-1-1 1 0 0,1 0-1 0 0,-1-1 0 0 0,1 1 0 0 0,-1-1 1 0 0,1-1-1 0 0,-1 1 0 0 0,0-1 0 0 0,0 0 1 0 0,0-1-1 0 0,0 1 0 0 0,0-1 1 0 0,0 0-1 0 0,0-1 0 0 0,-1 1 0 0 0,7-7 1 0 0,-5 5 16 0 0,0 0 0 0 0,0 0 0 0 0,-1-1 0 0 0,0 0 0 0 0,0 0-1 0 0,-1 0 1 0 0,0-1 0 0 0,0 1 0 0 0,0-1 0 0 0,-1-1 0 0 0,0 1 0 0 0,0-1 0 0 0,-1 1 0 0 0,0-1 0 0 0,0 0 0 0 0,3-17 0 0 0,-6 20 4 0 0,-1 0-1 0 0,1 0 0 0 0,-1 0 1 0 0,0 0-1 0 0,0 1 1 0 0,0-1-1 0 0,-1 0 0 0 0,0 0 1 0 0,0 1-1 0 0,0-1 1 0 0,0 1-1 0 0,-1 0 0 0 0,0-1 1 0 0,0 1-1 0 0,0 0 1 0 0,0 1-1 0 0,0-1 0 0 0,-1 1 1 0 0,0-1-1 0 0,0 1 1 0 0,0 0-1 0 0,0 0 0 0 0,0 1 1 0 0,0-1-1 0 0,-1 1 1 0 0,-7-3-1 0 0,1 1-1 0 0,0 0 0 0 0,0 0-1 0 0,-1 1 1 0 0,1 0 0 0 0,-1 1 0 0 0,1 1 0 0 0,-1 0 0 0 0,0 0-1 0 0,1 1 1 0 0,-16 2 0 0 0,22-1-14 0 0,0 0 0 0 0,1 0 0 0 0,-1 0 1 0 0,1 1-1 0 0,-1 0 0 0 0,1 0 0 0 0,-1 0 0 0 0,1 1 0 0 0,-6 3 0 0 0,9-5-17 0 0,0 0 0 0 0,0 0 0 0 0,0 0 0 0 0,0 0 0 0 0,1 0 0 0 0,-1 0 0 0 0,0 0 0 0 0,0 0 0 0 0,1 0 0 0 0,-1 0 0 0 0,0 0 0 0 0,1 0 0 0 0,-1 0 0 0 0,1 1 0 0 0,0-1 0 0 0,-1 0-1 0 0,1 0 1 0 0,0 1 0 0 0,0-1 0 0 0,-1 0 0 0 0,1 1 0 0 0,0-1 0 0 0,1 0 0 0 0,-1 0 0 0 0,0 1 0 0 0,0-1 0 0 0,0 0 0 0 0,1 0 0 0 0,-1 1 0 0 0,1-1 0 0 0,-1 0 0 0 0,1 0 0 0 0,-1 0 0 0 0,1 1 0 0 0,0-1 0 0 0,-1 0 0 0 0,1 0 0 0 0,0 0 0 0 0,0 0 0 0 0,0-1 0 0 0,1 2-1 0 0,9 7-1633 0 0,4-2-539 0 0</inkml:trace>
</inkml:ink>
</file>

<file path=ppt/ink/ink1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19"/>
    </inkml:context>
    <inkml:brush xml:id="br0">
      <inkml:brushProperty name="width" value="0.1" units="cm"/>
      <inkml:brushProperty name="height" value="0.1" units="cm"/>
      <inkml:brushProperty name="color" value="#004F8B"/>
    </inkml:brush>
  </inkml:definitions>
  <inkml:trace contextRef="#ctx0" brushRef="#br0">1 25 2303 0 0,'3'0'11873'0'0,"18"-3"-10579"0"0,4-3-748 0 0,0 2-1 0 0,0 0 1 0 0,0 2-1 0 0,0 1 1 0 0,1 0-1 0 0,-1 2 1 0 0,37 6 0 0 0,76 0 1106 0 0,153-13 1116 0 0,55-2-1140 0 0,-112 6-932 0 0,12 0-33 0 0,-245 1-625 0 0,1 1 0 0 0,-1 0 0 0 0,1 1 0 0 0,0-1 0 0 0,-1 0 0 0 0,1 0-1 0 0,0 1 1 0 0,-1-1 0 0 0,1 1 0 0 0,-1-1 0 0 0,1 1 0 0 0,-1-1 0 0 0,1 1 0 0 0,-1 0 0 0 0,0 0 0 0 0,1 0 0 0 0,-1 0 0 0 0,2 2 0 0 0,-2-3-262 0 0,-1 1 1 0 0,1 0-1 0 0,0-1 0 0 0,0 1 0 0 0,-1 0 1 0 0,1-1-1 0 0,0 1 0 0 0,0-1 0 0 0,0 1 1 0 0,0-1-1 0 0,0 0 0 0 0,0 1 0 0 0,0-1 1 0 0,0 0-1 0 0,0 0 0 0 0,0 0 0 0 0,0 0 0 0 0,0 1 1 0 0,-1-1-1 0 0,1 0 0 0 0,2-1 0 0 0,4 0-1601 0 0</inkml:trace>
</inkml:ink>
</file>

<file path=ppt/ink/ink15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2.139"/>
    </inkml:context>
    <inkml:brush xml:id="br0">
      <inkml:brushProperty name="width" value="0.1" units="cm"/>
      <inkml:brushProperty name="height" value="0.1" units="cm"/>
      <inkml:brushProperty name="color" value="#004F8B"/>
    </inkml:brush>
  </inkml:definitions>
  <inkml:trace contextRef="#ctx0" brushRef="#br0">242 11 5983 0 0,'8'-6'12073'0'0,"-19"3"-9693"0"0,-18 1-2501 0 0,-1 4 797 0 0,-46 8 0 0 0,69-9-631 0 0,-1 1-1 0 0,1 0 1 0 0,0 0 0 0 0,0 0 0 0 0,0 1 0 0 0,0 0 0 0 0,1 0 0 0 0,-1 1 0 0 0,1 0 0 0 0,-1 0 0 0 0,1 1 0 0 0,-5 4 0 0 0,10-8-21 0 0,0 0-1 0 0,0 0 1 0 0,0 1 0 0 0,0-1-1 0 0,0 0 1 0 0,1 0 0 0 0,-1 0-1 0 0,0 1 1 0 0,1-1 0 0 0,-1 0-1 0 0,1 1 1 0 0,-1-1 0 0 0,1 1-1 0 0,0-1 1 0 0,0 0-1 0 0,-1 1 1 0 0,1-1 0 0 0,0 1-1 0 0,0-1 1 0 0,0 1 0 0 0,1-1-1 0 0,-1 1 1 0 0,0-1 0 0 0,0 0-1 0 0,1 1 1 0 0,-1-1 0 0 0,1 2-1 0 0,1 0-4 0 0,1 0 0 0 0,-1 0 0 0 0,0 0 0 0 0,1 0 0 0 0,-1-1 0 0 0,1 1 0 0 0,0-1 0 0 0,0 1 0 0 0,0-1 0 0 0,5 3 1 0 0,5 2-8 0 0,1-1 1 0 0,-1 0-1 0 0,1-1 1 0 0,22 6 0 0 0,79 10 297 0 0,47 11 279 0 0,-141-26-374 0 0,1 1 0 0 0,-1 0 0 0 0,0 2 0 0 0,-1 0 0 0 0,23 16 0 0 0,-39-23-178 0 0,-1 0-1 0 0,0 0 1 0 0,-1 0 0 0 0,1 1-1 0 0,0-1 1 0 0,-1 1 0 0 0,1 0-1 0 0,-1-1 1 0 0,0 1 0 0 0,0 0-1 0 0,0 1 1 0 0,0-1 0 0 0,-1 0-1 0 0,1 0 1 0 0,-1 1 0 0 0,0-1-1 0 0,0 1 1 0 0,0 0 0 0 0,0-1-1 0 0,0 1 1 0 0,-1-1 0 0 0,0 1-1 0 0,0 0 1 0 0,0-1 0 0 0,-1 6-1 0 0,0-1 23 0 0,-1-1-1 0 0,0 0 1 0 0,-1 1 0 0 0,1-1-1 0 0,-1 0 1 0 0,-1-1-1 0 0,1 1 1 0 0,-1-1-1 0 0,-1 1 1 0 0,1-1 0 0 0,-10 10-1 0 0,7-10-16 0 0,0 0 1 0 0,0-1-1 0 0,-1 1 1 0 0,0-1-1 0 0,0-1 1 0 0,0 1-1 0 0,0-1 0 0 0,-1-1 1 0 0,0 0-1 0 0,0 0 1 0 0,-9 2-1 0 0,-17 2-96 0 0,-52 3 0 0 0,79-9 14 0 0,-71 0-2632 0 0,51-2 1239 0 0</inkml:trace>
</inkml:ink>
</file>

<file path=ppt/ink/ink15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2.490"/>
    </inkml:context>
    <inkml:brush xml:id="br0">
      <inkml:brushProperty name="width" value="0.1" units="cm"/>
      <inkml:brushProperty name="height" value="0.1" units="cm"/>
      <inkml:brushProperty name="color" value="#004F8B"/>
    </inkml:brush>
  </inkml:definitions>
  <inkml:trace contextRef="#ctx0" brushRef="#br0">1 117 15175 0 0,'7'-7'230'0'0,"1"1"0"0"0,0 0 0 0 0,1 1 0 0 0,-1 0 0 0 0,1 0 0 0 0,0 1 0 0 0,15-5 1 0 0,71-19 1702 0 0,-76 24-739 0 0,30-7 621 0 0,91-8 1 0 0,-12 12-5705 0 0,-96 7 2491 0 0</inkml:trace>
</inkml:ink>
</file>

<file path=ppt/ink/ink15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22.838"/>
    </inkml:context>
    <inkml:brush xml:id="br0">
      <inkml:brushProperty name="width" value="0.1" units="cm"/>
      <inkml:brushProperty name="height" value="0.1" units="cm"/>
      <inkml:brushProperty name="color" value="#004F8B"/>
    </inkml:brush>
  </inkml:definitions>
  <inkml:trace contextRef="#ctx0" brushRef="#br0">187 0 17135 0 0,'-22'17'1826'0'0,"-5"-2"-1825"0"0,21-12 115 0 0,0 1 0 0 0,0 0 1 0 0,0 0-1 0 0,0 0 0 0 0,0 0 1 0 0,1 1-1 0 0,0 0 0 0 0,-8 10 1 0 0,2 1 276 0 0,2 0 0 0 0,0 0 0 0 0,1 1 0 0 0,0 0 0 0 0,1 0 0 0 0,2 1 0 0 0,-9 36 0 0 0,12-40-209 0 0,0 0 0 0 0,0 0 0 0 0,1 1-1 0 0,1-1 1 0 0,0 0 0 0 0,1 1 0 0 0,1-1 0 0 0,0 0-1 0 0,1 0 1 0 0,9 27 0 0 0,-9-35-154 0 0,1 1 0 0 0,0-1-1 0 0,0 1 1 0 0,1-1 0 0 0,0-1 0 0 0,0 1-1 0 0,0-1 1 0 0,1 1 0 0 0,0-2 0 0 0,0 1-1 0 0,0-1 1 0 0,1 1 0 0 0,-1-2-1 0 0,1 1 1 0 0,0-1 0 0 0,0 0 0 0 0,0 0-1 0 0,0-1 1 0 0,1 0 0 0 0,8 1 0 0 0,17 3-3 0 0,0-2 1 0 0,1-1 0 0 0,39-2 0 0 0,-62-2-12 0 0,11 1 27 0 0,0-1 1 0 0,0-1-1 0 0,-1-1 0 0 0,1 0 1 0 0,0-2-1 0 0,-1-1 1 0 0,0-1-1 0 0,0 0 0 0 0,-1-2 1 0 0,36-20-1 0 0,-47 23-2 0 0,1-1 1 0 0,-1 0 0 0 0,-1 0-1 0 0,1-1 1 0 0,-1 0-1 0 0,-1 0 1 0 0,1-1-1 0 0,-1 0 1 0 0,-1 0-1 0 0,0-1 1 0 0,0 0-1 0 0,-1 0 1 0 0,0 0-1 0 0,-1-1 1 0 0,0 1-1 0 0,-1-1 1 0 0,0 0-1 0 0,0 0 1 0 0,-1-1 0 0 0,-1 1-1 0 0,0 0 1 0 0,-1-23-1 0 0,0 25-20 0 0,-1 0 1 0 0,0 0-1 0 0,0 0 0 0 0,-1 1 1 0 0,0-1-1 0 0,-1 0 0 0 0,0 1 1 0 0,0 0-1 0 0,0-1 0 0 0,-1 1 1 0 0,-1 1-1 0 0,1-1 0 0 0,-1 0 1 0 0,-1 1-1 0 0,1 0 0 0 0,-1 1 1 0 0,0-1-1 0 0,-1 1 0 0 0,0 0 1 0 0,0 0-1 0 0,0 1 0 0 0,0 0 1 0 0,-1 1-1 0 0,0-1 0 0 0,0 1 1 0 0,0 1-1 0 0,0-1 0 0 0,-1 2 1 0 0,-14-4-1 0 0,16 4-16 0 0,-1 0 1 0 0,1 0-1 0 0,0 1 0 0 0,0 0 0 0 0,-1 0 1 0 0,1 1-1 0 0,-1 0 0 0 0,1 1 0 0 0,-1-1 0 0 0,-12 4 1 0 0,-23 11-3453 0 0</inkml:trace>
</inkml:ink>
</file>

<file path=ppt/ink/ink15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0.475"/>
    </inkml:context>
    <inkml:brush xml:id="br0">
      <inkml:brushProperty name="width" value="0.1" units="cm"/>
      <inkml:brushProperty name="height" value="0.1" units="cm"/>
      <inkml:brushProperty name="color" value="#004F8B"/>
    </inkml:brush>
  </inkml:definitions>
  <inkml:trace contextRef="#ctx0" brushRef="#br0">0 75 2759 0 0,'7'-5'7521'0'0,"13"-9"-3316"0"0,-3 5-3631 0 0,1 0 0 0 0,1 2 1 0 0,0 0-1 0 0,0 1 1 0 0,0 1-1 0 0,0 1 0 0 0,1 1 1 0 0,38-2-1 0 0,7 5 73 0 0,89 11-1 0 0,-108-6-1738 0 0,-13-2-205 0 0,-8 2-14 0 0</inkml:trace>
</inkml:ink>
</file>

<file path=ppt/ink/ink15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0.846"/>
    </inkml:context>
    <inkml:brush xml:id="br0">
      <inkml:brushProperty name="width" value="0.1" units="cm"/>
      <inkml:brushProperty name="height" value="0.1" units="cm"/>
      <inkml:brushProperty name="color" value="#004F8B"/>
    </inkml:brush>
  </inkml:definitions>
  <inkml:trace contextRef="#ctx0" brushRef="#br0">0 37 9215 0 0,'0'0'831'0'0,"26"-17"1774"0"0,8 4 4565 0 0,1 8-3282 0 0,37 4-5299 0 0,-35 2-3725 0 0,-13-1-2243 0 0</inkml:trace>
</inkml:ink>
</file>

<file path=ppt/ink/ink15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1.641"/>
    </inkml:context>
    <inkml:brush xml:id="br0">
      <inkml:brushProperty name="width" value="0.1" units="cm"/>
      <inkml:brushProperty name="height" value="0.1" units="cm"/>
      <inkml:brushProperty name="color" value="#004F8B"/>
    </inkml:brush>
  </inkml:definitions>
  <inkml:trace contextRef="#ctx0" brushRef="#br0">580 176 9095 0 0,'19'-39'1132'0'0,"-15"33"-256"0"0,-1 0 0 0 0,0 0 0 0 0,0-1-1 0 0,0 1 1 0 0,-1-1 0 0 0,3-12 0 0 0,-4 17-709 0 0,-1-1 1 0 0,0 1-1 0 0,-1 0 1 0 0,1 0-1 0 0,0-1 0 0 0,-1 1 1 0 0,1 0-1 0 0,-1 0 1 0 0,0-1-1 0 0,0 1 1 0 0,1 0-1 0 0,-2 0 0 0 0,1 0 1 0 0,0 0-1 0 0,0 0 1 0 0,-1 1-1 0 0,1-1 1 0 0,0 0-1 0 0,-1 0 1 0 0,0 1-1 0 0,1-1 0 0 0,-1 1 1 0 0,0 0-1 0 0,0-1 1 0 0,-4-1-1 0 0,-2-1 15 0 0,-1 0 0 0 0,0 0 0 0 0,0 1 0 0 0,0 0 0 0 0,-1 0 0 0 0,1 1 0 0 0,0 0 0 0 0,-1 1 0 0 0,0 0 0 0 0,1 1 0 0 0,-1 0 0 0 0,0 0 0 0 0,1 1 0 0 0,-19 3 0 0 0,-12 6-169 0 0,1 0 0 0 0,-47 20 0 0 0,43-14 69 0 0,39-15-71 0 0,-25 9 68 0 0,0 1 0 0 0,-48 27 0 0 0,70-34-52 0 0,1-1 1 0 0,0 1-1 0 0,1 0 1 0 0,-1 0-1 0 0,1 1 1 0 0,0 0-1 0 0,0 0 0 0 0,0 0 1 0 0,0 0-1 0 0,1 1 1 0 0,0 0-1 0 0,1 0 1 0 0,-1 0-1 0 0,1 0 0 0 0,0 1 1 0 0,0-1-1 0 0,1 1 1 0 0,-3 11-1 0 0,5-15-26 0 0,0 0 0 0 0,0-1 0 0 0,0 1 0 0 0,1 0-1 0 0,-1 0 1 0 0,1-1 0 0 0,0 1 0 0 0,0 0 0 0 0,0-1 0 0 0,0 1-1 0 0,0-1 1 0 0,0 1 0 0 0,1-1 0 0 0,-1 1 0 0 0,1-1 0 0 0,0 0 0 0 0,-1 0-1 0 0,1 0 1 0 0,0 0 0 0 0,0 0 0 0 0,1 0 0 0 0,-1 0 0 0 0,0-1 0 0 0,0 1-1 0 0,1-1 1 0 0,-1 0 0 0 0,1 0 0 0 0,2 1 0 0 0,12 5-2 0 0,0-1 0 0 0,0 0 0 0 0,23 4 0 0 0,-18-5 0 0 0,168 41 100 0 0,137 41 149 0 0,-315-83-245 0 0,0 1 1 0 0,0 0-1 0 0,0 1 1 0 0,0 0-1 0 0,-1 1 1 0 0,0 0-1 0 0,-1 1 0 0 0,0 0 1 0 0,0 1-1 0 0,0-1 1 0 0,10 15-1 0 0,-16-18 2 0 0,0 1 0 0 0,0 0 0 0 0,0 0 0 0 0,-1 0-1 0 0,0 1 1 0 0,0-1 0 0 0,-1 1 0 0 0,0 0 0 0 0,0 0-1 0 0,0 0 1 0 0,-1 0 0 0 0,0 0 0 0 0,0 0 0 0 0,-1 0-1 0 0,0 0 1 0 0,0 0 0 0 0,-1 0 0 0 0,0 0 0 0 0,0 0-1 0 0,-1 0 1 0 0,1 0 0 0 0,-4 7 0 0 0,2-9 11 0 0,1 0 0 0 0,-1 0 0 0 0,0-1 0 0 0,0 1 0 0 0,0-1 0 0 0,-1 0 0 0 0,1 0 0 0 0,-1 0 1 0 0,0 0-1 0 0,0-1 0 0 0,-1 1 0 0 0,1-1 0 0 0,-9 4 0 0 0,-70 31 172 0 0,53-27-100 0 0,-15 9 33 0 0,0 0-71 0 0,-52 17 0 0 0,85-34-39 0 0,0 0 0 0 0,1 0 0 0 0,-1-1 0 0 0,0 0 0 0 0,0-1 1 0 0,0 0-1 0 0,-1-1 0 0 0,1-1 0 0 0,-23-3 0 0 0,33 3-8 0 0,1 1 0 0 0,0-1 0 0 0,-1 1 0 0 0,1-1 0 0 0,0 0 0 0 0,-1 0 0 0 0,1 1 1 0 0,0-1-1 0 0,0 0 0 0 0,0 0 0 0 0,0 0 0 0 0,0 0 0 0 0,0 0 0 0 0,0 0 0 0 0,0-1 0 0 0,0 1 0 0 0,0 0 0 0 0,1 0 0 0 0,-1-1 0 0 0,1 1 0 0 0,-1 0 0 0 0,1-1 0 0 0,-1 1 0 0 0,1 0 0 0 0,0-1 0 0 0,-1 1 0 0 0,1-1 0 0 0,0 1 1 0 0,0-1-1 0 0,0 1 0 0 0,0-1 0 0 0,0 1 0 0 0,1 0 0 0 0,-1-1 0 0 0,1-1 0 0 0,1-8 32 0 0,1-1-1 0 0,0 1 1 0 0,8-17 0 0 0,-4 8-16 0 0,3-8-19 0 0,9-34 0 0 0,43-91 0 0 0,-52 132 0 0 0,1 2 0 0 0,1 0 0 0 0,1 0 0 0 0,0 1 0 0 0,2 1 0 0 0,0 0 0 0 0,1 1 0 0 0,23-19 0 0 0,2 4-13 0 0,-3 2-47 0 0,37-36-1 0 0,-65 55 48 0 0,0-1 0 0 0,0 0-1 0 0,-1 0 1 0 0,-1-1 0 0 0,0-1 0 0 0,0 1-1 0 0,10-26 1 0 0,-17 35 9 0 0,1 0 1 0 0,-1 1-1 0 0,0-1 0 0 0,-1 0 0 0 0,1 0 0 0 0,0 0 1 0 0,-1 1-1 0 0,0-1 0 0 0,0 0 0 0 0,0 0 1 0 0,0 0-1 0 0,0 0 0 0 0,0 0 0 0 0,-1 0 0 0 0,1 0 1 0 0,-1 1-1 0 0,0-1 0 0 0,0 0 0 0 0,0 0 1 0 0,0 1-1 0 0,-2-3 0 0 0,1 2 0 0 0,0 0-1 0 0,-1 1 1 0 0,0-1-1 0 0,0 1 1 0 0,1 0-1 0 0,-1 0 1 0 0,-1 0-1 0 0,1 0 1 0 0,0 0-1 0 0,0 1 1 0 0,-1-1-1 0 0,1 1 1 0 0,-1 0-1 0 0,-4-1 1 0 0,-8 0-20 0 0,0 0 0 0 0,0 1 0 0 0,0 0 0 0 0,0 1 1 0 0,0 1-1 0 0,-20 4 0 0 0,17-2-51 0 0,1 2 1 0 0,0 0-1 0 0,0 1 1 0 0,-25 12-1 0 0,0 8-7316 0 0</inkml:trace>
</inkml:ink>
</file>

<file path=ppt/ink/ink15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2.343"/>
    </inkml:context>
    <inkml:brush xml:id="br0">
      <inkml:brushProperty name="width" value="0.1" units="cm"/>
      <inkml:brushProperty name="height" value="0.1" units="cm"/>
      <inkml:brushProperty name="color" value="#004F8B"/>
    </inkml:brush>
  </inkml:definitions>
  <inkml:trace contextRef="#ctx0" brushRef="#br0">396 34 12839 0 0,'-32'-8'1392'0'0,"3"5"-1017"0"0,-1 2 0 0 0,1 1 0 0 0,-1 2 0 0 0,1 0 0 0 0,0 2 0 0 0,0 2 0 0 0,-39 11 0 0 0,63-15-263 0 0,0 0 1 0 0,0 0-1 0 0,0 0 0 0 0,0 0 0 0 0,0 1 1 0 0,0 0-1 0 0,1 0 0 0 0,-1 1 0 0 0,1-1 0 0 0,0 1 1 0 0,0 0-1 0 0,0 0 0 0 0,0 0 0 0 0,1 0 1 0 0,0 1-1 0 0,0-1 0 0 0,0 1 0 0 0,0 0 0 0 0,1 0 1 0 0,0 0-1 0 0,-2 8 0 0 0,3-9-53 0 0,0 1 0 0 0,0 0 1 0 0,1 0-1 0 0,0 0 0 0 0,0 0 0 0 0,0-1 0 0 0,0 1 0 0 0,1 0 1 0 0,0 0-1 0 0,0 0 0 0 0,0-1 0 0 0,1 1 0 0 0,-1 0 0 0 0,1-1 1 0 0,0 0-1 0 0,0 1 0 0 0,1-1 0 0 0,0 0 0 0 0,-1 0 0 0 0,1 0 1 0 0,1 0-1 0 0,-1-1 0 0 0,0 1 0 0 0,7 4 0 0 0,14 8-19 0 0,2 0-1 0 0,-1-1 0 0 0,2-2 1 0 0,0-1-1 0 0,1-1 0 0 0,43 11 1 0 0,-26-7 6 0 0,37 4 3 0 0,-56-14 112 0 0,0 1 0 0 0,26 9 1 0 0,-46-13-91 0 0,1 1 1 0 0,-1 0 0 0 0,0 0 0 0 0,-1 0 0 0 0,1 0 0 0 0,0 1-1 0 0,-1 0 1 0 0,0 0 0 0 0,0 1 0 0 0,0 0 0 0 0,-1-1-1 0 0,1 1 1 0 0,3 6 0 0 0,-6-7-41 0 0,-1 0 0 0 0,0 1 1 0 0,1-1-1 0 0,-1 0 0 0 0,-1 0 0 0 0,1 0 0 0 0,-1 1 0 0 0,1-1 0 0 0,-1 0 0 0 0,0 0 1 0 0,-1 1-1 0 0,1-1 0 0 0,-1 0 0 0 0,0 0 0 0 0,0 1 0 0 0,0-1 0 0 0,-1 0 1 0 0,1 0-1 0 0,-1 0 0 0 0,0-1 0 0 0,0 1 0 0 0,-3 4 0 0 0,-9 14 57 0 0,0-2 0 0 0,-25 29-1 0 0,31-39-42 0 0,-8 9 28 0 0,-1-1-1 0 0,-1 0 1 0 0,0-1-1 0 0,-31 22 1 0 0,36-31-41 0 0,-1 0-1 0 0,0 0 1 0 0,-1-1 0 0 0,0-1-1 0 0,0-1 1 0 0,0 0 0 0 0,0 0-1 0 0,-18 1 1 0 0,20-3 26 0 0,-1 0-1 0 0,0-1 1 0 0,0-1 0 0 0,1 0-1 0 0,-1-1 1 0 0,0-1-1 0 0,0 0 1 0 0,0-1 0 0 0,-22-5-1 0 0,35 5-46 0 0,0 0 0 0 0,0 1 0 0 0,0-1 0 0 0,0 0 0 0 0,1 1 0 0 0,-1-1 0 0 0,0 0 0 0 0,1 0 0 0 0,0 1 0 0 0,-1-1 0 0 0,1 0 0 0 0,0 0 0 0 0,0 0 0 0 0,0 0 0 0 0,0 1 0 0 0,0-1 0 0 0,1 0 0 0 0,0-2 0 0 0,-1 3-7 0 0,2-15 13 0 0,1 0-1 0 0,1 0 0 0 0,0 0 0 0 0,2 1 0 0 0,-1-1 0 0 0,2 1 0 0 0,0 0 1 0 0,1 1-1 0 0,0 0 0 0 0,1 0 0 0 0,22-25 0 0 0,5 1-78 0 0,2 1-1 0 0,58-43 1 0 0,-92 77 54 0 0,31-29-70 0 0,-2-2-1 0 0,-2-1 1 0 0,0-1-1 0 0,29-49 1 0 0,0 3 10 0 0,-58 79 68 0 0,4-4 0 0 0,0-1 0 0 0,0-1 0 0 0,-1 1 0 0 0,0-1 0 0 0,6-14 0 0 0,-10 21 0 0 0,-1 1 0 0 0,1-1 0 0 0,-1 0 0 0 0,1 0 0 0 0,-1 0 0 0 0,0 0 0 0 0,0 0 0 0 0,0 1 0 0 0,0-1 0 0 0,0 0 0 0 0,0 0 0 0 0,-1 0 0 0 0,1 0 0 0 0,-1 0 0 0 0,1 0 0 0 0,-1 1 0 0 0,0-1 0 0 0,1 0 0 0 0,-1 1 0 0 0,0-1 0 0 0,0 0 0 0 0,0 1 0 0 0,0-1 0 0 0,-1 1 0 0 0,1-1 0 0 0,0 1 0 0 0,-1 0 0 0 0,1-1 0 0 0,-1 1 0 0 0,1 0 0 0 0,-1 0 0 0 0,1 0 0 0 0,-1 0 0 0 0,0 1 0 0 0,-2-2 0 0 0,-4-2-112 0 0,-1 1 1 0 0,1 1-1 0 0,0-1 0 0 0,-1 1 0 0 0,0 0 0 0 0,0 1 0 0 0,1 0 1 0 0,-1 1-1 0 0,-12 0 0 0 0,-81 15-3266 0 0,51-6 682 0 0</inkml:trace>
</inkml:ink>
</file>

<file path=ppt/ink/ink15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2.928"/>
    </inkml:context>
    <inkml:brush xml:id="br0">
      <inkml:brushProperty name="width" value="0.1" units="cm"/>
      <inkml:brushProperty name="height" value="0.1" units="cm"/>
      <inkml:brushProperty name="color" value="#004F8B"/>
    </inkml:brush>
  </inkml:definitions>
  <inkml:trace contextRef="#ctx0" brushRef="#br0">0 391 11055 0 0,'36'-3'1502'0'0,"-1"-1"1"0"0,0-2-1 0 0,48-15 0 0 0,27-5-431 0 0,223-42 122 0 0,326-54 2110 0 0,-497 98-2753 0 0,291-35 343 0 0,-261 33-751 0 0,-105 12-747 0 0,134-4 1 0 0,-238 22-4636 0 0</inkml:trace>
</inkml:ink>
</file>

<file path=ppt/ink/ink15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3.617"/>
    </inkml:context>
    <inkml:brush xml:id="br0">
      <inkml:brushProperty name="width" value="0.1" units="cm"/>
      <inkml:brushProperty name="height" value="0.1" units="cm"/>
      <inkml:brushProperty name="color" value="#004F8B"/>
    </inkml:brush>
  </inkml:definitions>
  <inkml:trace contextRef="#ctx0" brushRef="#br0">282 248 15231 0 0,'0'0'1379'0'0,"0"-1"-1136"0"0,0 1-232 0 0,0 1 0 0 0,0-1 0 0 0,0 0 1 0 0,0 0-1 0 0,-1 0 0 0 0,1 0 1 0 0,0 1-1 0 0,0-1 0 0 0,0 0 1 0 0,0 0-1 0 0,0 0 0 0 0,0 0 0 0 0,-1 1 1 0 0,1-1-1 0 0,0 0 0 0 0,0 0 1 0 0,0 0-1 0 0,0 0 0 0 0,-1 0 0 0 0,1 0 1 0 0,0 1-1 0 0,0-1 0 0 0,0 0 1 0 0,-1 0-1 0 0,1 0 0 0 0,0 0 1 0 0,0 0-1 0 0,0 0 0 0 0,-1 0 0 0 0,1 0 1 0 0,0 0-1 0 0,0 0 0 0 0,0 0 1 0 0,-1 0-1 0 0,1 0 0 0 0,0 0 0 0 0,0 0 1 0 0,-1 0-1 0 0,1 0 0 0 0,0-1 1 0 0,0 1-1 0 0,0 0 0 0 0,0 0 1 0 0,-1 0-1 0 0,1 0 0 0 0,0 0 0 0 0,0 0 1 0 0,0-1-1 0 0,0 1 0 0 0,-1 0 1 0 0,1 0-1 0 0,0 0 0 0 0,0 0 0 0 0,0-1 1 0 0,0 1-1 0 0,0 0 0 0 0,0 0 1 0 0,0 0-1 0 0,0-1 0 0 0,-1 1 1 0 0,1 0-1 0 0,0 0 0 0 0,0 0 0 0 0,0-1 1 0 0,0 1-1 0 0,0 0 0 0 0,0 0 1 0 0,0 0-1 0 0,0-1 0 0 0,-10 12 369 0 0,-3 8 20 0 0,0 0 0 0 0,2 1 0 0 0,0 1 0 0 0,1 0 0 0 0,-7 23 0 0 0,-31 117 650 0 0,19-54-412 0 0,0-12-426 0 0,4 2 0 0 0,5 1 0 0 0,4 1 0 0 0,4 0 0 0 0,4 1 0 0 0,9 159 0 0 0,1-240-197 0 0,0 0-1 0 0,1 0 0 0 0,0 0 1 0 0,2 0-1 0 0,0-1 1 0 0,14 31-1 0 0,-15-41-10 0 0,1 0 1 0 0,0-1-1 0 0,0 0 1 0 0,0 1-1 0 0,1-2 1 0 0,0 1-1 0 0,1-1 1 0 0,-1 0-1 0 0,1 0 1 0 0,0-1-1 0 0,0 0 1 0 0,1 0-1 0 0,0 0 1 0 0,0-1-1 0 0,0-1 1 0 0,14 5-1 0 0,3 0 3 0 0,0-1-1 0 0,1-2 0 0 0,0-1 0 0 0,0 0 0 0 0,46-1 0 0 0,-28-6 41 0 0,0-1 1 0 0,73-16-1 0 0,164-22 129 0 0,-113 21-109 0 0,-24 6-49 0 0,1 7-1 0 0,251 17 1 0 0,76 41 47 0 0,124 6 171 0 0,-528-53-176 0 0,-10-1 186 0 0,56-4 1 0 0,-97 1-163 0 0,-1-1-1 0 0,1-1 1 0 0,-1-1 0 0 0,0 0 0 0 0,0-1 0 0 0,0 0-1 0 0,0-1 1 0 0,14-9 0 0 0,-25 12-55 0 0,-1 0 0 0 0,0 0 1 0 0,0-1-1 0 0,0 1 0 0 0,-1-1 0 0 0,1 0 0 0 0,-1 0 0 0 0,0 0 1 0 0,0-1-1 0 0,0 1 0 0 0,-1-1 0 0 0,0 1 0 0 0,0-1 0 0 0,0 0 1 0 0,0 0-1 0 0,0 0 0 0 0,-1 0 0 0 0,0 0 0 0 0,0-8 0 0 0,1-10 87 0 0,-1 1-1 0 0,-1-1 0 0 0,-4-27 0 0 0,1 13-32 0 0,0-15 71 0 0,-15-497 221 0 0,15 162-375 0 0,-4 261 0 0 0,-24-133 0 0 0,26 233-102 0 0,2 16-10 0 0,0-1 0 0 0,1 1 0 0 0,1-1 0 0 0,0 0 0 0 0,0 1 0 0 0,1-1 1 0 0,0 0-1 0 0,1 0 0 0 0,4-17 0 0 0</inkml:trace>
</inkml:ink>
</file>

<file path=ppt/ink/ink15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9.001"/>
    </inkml:context>
    <inkml:brush xml:id="br0">
      <inkml:brushProperty name="width" value="0.1" units="cm"/>
      <inkml:brushProperty name="height" value="0.1" units="cm"/>
      <inkml:brushProperty name="color" value="#004F8B"/>
    </inkml:brush>
  </inkml:definitions>
  <inkml:trace contextRef="#ctx0" brushRef="#br0">187 60 4143 0 0,'-1'-6'6621'0'0,"-8"-15"-943"0"0,6 21-5575 0 0,0-1 0 0 0,0 1 1 0 0,1 0-1 0 0,-1 0 0 0 0,0 0 1 0 0,0 0-1 0 0,0 1 0 0 0,0-1 1 0 0,1 1-1 0 0,-1 0 0 0 0,0 0 0 0 0,0 0 1 0 0,1 0-1 0 0,-1 0 0 0 0,1 0 1 0 0,-1 1-1 0 0,1-1 0 0 0,0 1 0 0 0,-1 0 1 0 0,1 0-1 0 0,0 0 0 0 0,0 0 1 0 0,0 0-1 0 0,0 0 0 0 0,-1 3 0 0 0,-5 5 11 0 0,0 1 0 0 0,1 0-1 0 0,0 0 1 0 0,-6 14-1 0 0,12-21-95 0 0,-15 29 124 0 0,3 1 1 0 0,-13 45 0 0 0,23-71-125 0 0,1 1 0 0 0,0-1 1 0 0,1 1-1 0 0,0-1 0 0 0,0 1 1 0 0,1-1-1 0 0,0 1 0 0 0,1 0 1 0 0,-1-1-1 0 0,2 1 0 0 0,-1-1 1 0 0,1 1-1 0 0,1-1 0 0 0,-1 0 1 0 0,8 15-1 0 0,-7-19-6 0 0,-1 0 0 0 0,1 0 0 0 0,0 0 1 0 0,1 0-1 0 0,-1 0 0 0 0,1-1 0 0 0,-1 0 0 0 0,1 0 1 0 0,0 0-1 0 0,0 0 0 0 0,1-1 0 0 0,-1 1 0 0 0,0-1 1 0 0,1 0-1 0 0,0 0 0 0 0,8 1 0 0 0,-6-1 18 0 0,0-1 0 0 0,1-1 1 0 0,-1 1-1 0 0,1-1 0 0 0,0 0 0 0 0,-1-1 0 0 0,1 0 0 0 0,-1 0 1 0 0,0-1-1 0 0,10-3 0 0 0,-7 2 13 0 0,-1 0 0 0 0,0-1 0 0 0,0 0 0 0 0,0-1 0 0 0,0 0 0 0 0,-1-1 0 0 0,0 1 0 0 0,0-1 0 0 0,-1-1-1 0 0,1 0 1 0 0,-1 0 0 0 0,-1 0 0 0 0,1-1 0 0 0,-1 1 0 0 0,-1-2 0 0 0,10-16 0 0 0,-12 14 42 0 0,0-1 0 0 0,-1 0 0 0 0,0 1 0 0 0,-1-1 0 0 0,0 0 0 0 0,-1 0 0 0 0,0 0 0 0 0,-1 0-1 0 0,0 0 1 0 0,-1 1 0 0 0,0-1 0 0 0,-7-19 0 0 0,4 15 34 0 0,-1 1 0 0 0,0 0 0 0 0,-1 0 1 0 0,0 0-1 0 0,-2 1 0 0 0,1 0 0 0 0,-2 1 0 0 0,-18-21 0 0 0,23 30-320 0 0,0 0 0 0 0,0 1 0 0 0,-1 0 0 0 0,1 0 0 0 0,-1 0 0 0 0,1 1 0 0 0,-1 0 1 0 0,0 0-1 0 0,0 0 0 0 0,0 1 0 0 0,0 0 0 0 0,-12-1 0 0 0,-7-2-1619 0 0</inkml:trace>
</inkml:ink>
</file>

<file path=ppt/ink/ink1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0"/>
    </inkml:context>
    <inkml:brush xml:id="br0">
      <inkml:brushProperty name="width" value="0.1" units="cm"/>
      <inkml:brushProperty name="height" value="0.1" units="cm"/>
      <inkml:brushProperty name="color" value="#004F8B"/>
    </inkml:brush>
  </inkml:definitions>
  <inkml:trace contextRef="#ctx0" brushRef="#br0">0 62 1375 0 0,'3'-2'10170'0'0,"14"-10"-7785"0"0,-5 5-1920 0 0,0 0 0 0 0,1 1 0 0 0,0 1 0 0 0,0 0 0 0 0,0 1 0 0 0,0 0 0 0 0,0 1 0 0 0,1 1 0 0 0,14-1 0 0 0,14 1 321 0 0,68 6-1 0 0,17 0 983 0 0,177 0 99 0 0,-221-1-1487 0 0,130-9 405 0 0,-143 1-663 0 0,0 3-1 0 0,105 11 2220 0 0,-168 28-2837 0 0,-1 9 481 0 0,-3 0-1 0 0,-3 80 0 0 0,-1-15-1 0 0,4 100 62 0 0,6 125 46 0 0,-8-320-92 0 0,-2-9 2 0 0,1 0 1 0 0,1 0 0 0 0,-1-1-1 0 0,1 1 1 0 0,0 0-1 0 0,1-1 1 0 0,0 1-1 0 0,0-1 1 0 0,0 1-1 0 0,0-1 1 0 0,1 0-1 0 0,6 9 1 0 0,12-3 757 0 0,-9-6-3049 0 0</inkml:trace>
</inkml:ink>
</file>

<file path=ppt/ink/ink15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9.351"/>
    </inkml:context>
    <inkml:brush xml:id="br0">
      <inkml:brushProperty name="width" value="0.1" units="cm"/>
      <inkml:brushProperty name="height" value="0.1" units="cm"/>
      <inkml:brushProperty name="color" value="#004F8B"/>
    </inkml:brush>
  </inkml:definitions>
  <inkml:trace contextRef="#ctx0" brushRef="#br0">12 1 14855 0 0,'0'0'1616'0'0,"-7"13"752"0"0,5-7-1520 0 0,-1 0-440 0 0</inkml:trace>
</inkml:ink>
</file>

<file path=ppt/ink/ink15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39.697"/>
    </inkml:context>
    <inkml:brush xml:id="br0">
      <inkml:brushProperty name="width" value="0.1" units="cm"/>
      <inkml:brushProperty name="height" value="0.1" units="cm"/>
      <inkml:brushProperty name="color" value="#004F8B"/>
    </inkml:brush>
  </inkml:definitions>
  <inkml:trace contextRef="#ctx0" brushRef="#br0">83 6 8751 0 0,'-5'-1'7963'0'0,"-20"-4"-5546"0"0,23 6-2288 0 0,0 0 0 0 0,0-1 0 0 0,0 1 0 0 0,1 0 0 0 0,-1 0 0 0 0,0 1 0 0 0,1-1 0 0 0,-1 0 0 0 0,1 0 1 0 0,-1 1-1 0 0,1-1 0 0 0,0 1 0 0 0,-1-1 0 0 0,1 1 0 0 0,0 0 0 0 0,0 0 0 0 0,0-1 0 0 0,0 1 0 0 0,0 0 0 0 0,1 0 0 0 0,-1 0 0 0 0,1 0 0 0 0,-1 2 0 0 0,-11 53 439 0 0,11-48-345 0 0,-3 20-113 0 0,1 1 0 0 0,2-1-1 0 0,1 0 1 0 0,1 1 0 0 0,2-1 0 0 0,1 0 0 0 0,1 0-1 0 0,15 49 1 0 0,-17-72-320 0 0,-1 1-1 0 0,2-1 1 0 0,-1 0-1 0 0,1 1 1 0 0,7 8-1 0 0,-10-13 104 0 0,1 0-1 0 0,0 0 0 0 0,-1 0 0 0 0,1-1 0 0 0,0 1 0 0 0,0 0 0 0 0,0-1 0 0 0,1 1 0 0 0,-1-1 0 0 0,0 0 0 0 0,0 0 0 0 0,1 0 0 0 0,-1 0 1 0 0,1 0-1 0 0,-1 0 0 0 0,1-1 0 0 0,4 1 0 0 0</inkml:trace>
</inkml:ink>
</file>

<file path=ppt/ink/ink15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0.874"/>
    </inkml:context>
    <inkml:brush xml:id="br0">
      <inkml:brushProperty name="width" value="0.1" units="cm"/>
      <inkml:brushProperty name="height" value="0.1" units="cm"/>
      <inkml:brushProperty name="color" value="#004F8B"/>
    </inkml:brush>
  </inkml:definitions>
  <inkml:trace contextRef="#ctx0" brushRef="#br0">148 5 4143 0 0,'2'-5'14910'0'0,"-24"31"-14496"0"0,1 1 1 0 0,1 0-1 0 0,-17 33 1 0 0,29-47-398 0 0,1 1 0 0 0,1 0 0 0 0,0 0-1 0 0,1 0 1 0 0,0 1 0 0 0,2 0 0 0 0,-1 0 0 0 0,2 0-1 0 0,-1 20 1 0 0,3-32-14 0 0,0 0 0 0 0,0 0 0 0 0,1 0 0 0 0,-1 0 0 0 0,1-1-1 0 0,0 1 1 0 0,0 0 0 0 0,0 0 0 0 0,0-1 0 0 0,0 1 0 0 0,0-1 0 0 0,1 1-1 0 0,-1-1 1 0 0,1 1 0 0 0,0-1 0 0 0,0 0 0 0 0,0 0 0 0 0,0 0 0 0 0,0 0 0 0 0,0 0-1 0 0,1 0 1 0 0,-1-1 0 0 0,0 1 0 0 0,1-1 0 0 0,0 0 0 0 0,-1 1 0 0 0,4 0-1 0 0,7 2 129 0 0,1 0-1 0 0,1 0 0 0 0,-1-2 0 0 0,18 2 1 0 0,-8 0 161 0 0,-13-4-188 0 0,1 1 0 0 0,0-1 0 0 0,-1-1 0 0 0,1 0 0 0 0,0-1-1 0 0,-1 0 1 0 0,13-4 0 0 0,39-6 249 0 0,-36 18-5359 0 0</inkml:trace>
</inkml:ink>
</file>

<file path=ppt/ink/ink15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1.236"/>
    </inkml:context>
    <inkml:brush xml:id="br0">
      <inkml:brushProperty name="width" value="0.1" units="cm"/>
      <inkml:brushProperty name="height" value="0.1" units="cm"/>
      <inkml:brushProperty name="color" value="#004F8B"/>
    </inkml:brush>
  </inkml:definitions>
  <inkml:trace contextRef="#ctx0" brushRef="#br0">121 1 3223 0 0,'0'0'143'0'0,"-18"24"394"0"0,-3 23 7588 0 0,5 2-4778 0 0,8-25-2135 0 0,-19 43 0 0 0,21-53-994 0 0,1 0-1 0 0,0 0 1 0 0,1 0-1 0 0,1 1 1 0 0,0-1-1 0 0,1 1 1 0 0,0-1 0 0 0,2 1-1 0 0,-1 0 1 0 0,2 0-1 0 0,0 0 1 0 0,1-1-1 0 0,0 1 1 0 0,1-1-1 0 0,1 1 1 0 0,0-1-1 0 0,1 0 1 0 0,11 22 0 0 0,18 37-2942 0 0,-30-65 1458 0 0</inkml:trace>
</inkml:ink>
</file>

<file path=ppt/ink/ink15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6.668"/>
    </inkml:context>
    <inkml:brush xml:id="br0">
      <inkml:brushProperty name="width" value="0.1" units="cm"/>
      <inkml:brushProperty name="height" value="0.1" units="cm"/>
      <inkml:brushProperty name="color" value="#004F8B"/>
    </inkml:brush>
  </inkml:definitions>
  <inkml:trace contextRef="#ctx0" brushRef="#br0">115 14 2759 0 0,'-5'-5'10743'0'0,"-6"-4"-8502"0"0,9 10-2120 0 0,0 0 0 0 0,-1 0 0 0 0,1 0 0 0 0,0 0 0 0 0,0 0 0 0 0,-1 0 0 0 0,1 1 0 0 0,0-1 0 0 0,0 0 1 0 0,0 1-1 0 0,1 0 0 0 0,-1 0 0 0 0,0-1 0 0 0,1 1 0 0 0,-1 0 0 0 0,1 0 0 0 0,-1 0 0 0 0,1 1 0 0 0,0-1 0 0 0,0 0 0 0 0,-1 4 0 0 0,-19 57 251 0 0,17-47-157 0 0,-6 22 31 0 0,-10 66 1 0 0,18-89-238 0 0,1 1 0 0 0,0 0 0 0 0,1-1 0 0 0,1 1 1 0 0,1-1-1 0 0,0 1 0 0 0,5 19 0 0 0,-6-31 5 0 0,0 0-1 0 0,0-1 1 0 0,1 1 0 0 0,-1-1-1 0 0,1 1 1 0 0,0-1-1 0 0,0 1 1 0 0,0-1-1 0 0,1 0 1 0 0,-1 0 0 0 0,1 0-1 0 0,-1 0 1 0 0,1 0-1 0 0,0-1 1 0 0,0 1-1 0 0,1-1 1 0 0,-1 0 0 0 0,0 0-1 0 0,1 0 1 0 0,6 3-1 0 0,-4-4 30 0 0,0 0 0 0 0,0 0 0 0 0,1 0 0 0 0,-1-1 0 0 0,0 0 0 0 0,1 0 0 0 0,-1 0 0 0 0,0-1 0 0 0,0 0 0 0 0,1 0 0 0 0,11-4 0 0 0,-2-1 51 0 0,0-1 1 0 0,0 0-1 0 0,-1-1 0 0 0,0 0 0 0 0,0-2 0 0 0,-1 0 0 0 0,0 0 0 0 0,21-22 0 0 0,-31 28-58 0 0,0-1 1 0 0,0 1-1 0 0,-1-1 0 0 0,1 0 0 0 0,-1 0 0 0 0,0 0 0 0 0,-1-1 1 0 0,1 1-1 0 0,-1-1 0 0 0,0 1 0 0 0,0-1 0 0 0,-1 0 0 0 0,0 0 1 0 0,0 1-1 0 0,0-1 0 0 0,-1 0 0 0 0,0 0 0 0 0,0 0 0 0 0,0 0 1 0 0,-1 0-1 0 0,0 0 0 0 0,0 0 0 0 0,0 0 0 0 0,-1 1 0 0 0,-3-9 1 0 0,2 6-13 0 0,-2 1 0 0 0,1-1 0 0 0,-1 1 0 0 0,0 0-1 0 0,-1 0 1 0 0,0 0 0 0 0,0 1 0 0 0,0-1 0 0 0,-1 1 0 0 0,1 1 0 0 0,-2 0 0 0 0,1 0 0 0 0,0 0 0 0 0,-1 1 0 0 0,0 0 0 0 0,-15-5 0 0 0,13 6-20 0 0,0 0 0 0 0,0 1-1 0 0,-1 0 1 0 0,1 0 0 0 0,-1 2-1 0 0,-13-1 1 0 0,-14 3-6615 0 0</inkml:trace>
</inkml:ink>
</file>

<file path=ppt/ink/ink15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7.022"/>
    </inkml:context>
    <inkml:brush xml:id="br0">
      <inkml:brushProperty name="width" value="0.1" units="cm"/>
      <inkml:brushProperty name="height" value="0.1" units="cm"/>
      <inkml:brushProperty name="color" value="#004F8B"/>
    </inkml:brush>
  </inkml:definitions>
  <inkml:trace contextRef="#ctx0" brushRef="#br0">12 2 8287 0 0,'-12'-1'8824'0'0</inkml:trace>
</inkml:ink>
</file>

<file path=ppt/ink/ink15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7.609"/>
    </inkml:context>
    <inkml:brush xml:id="br0">
      <inkml:brushProperty name="width" value="0.1" units="cm"/>
      <inkml:brushProperty name="height" value="0.1" units="cm"/>
      <inkml:brushProperty name="color" value="#004F8B"/>
    </inkml:brush>
  </inkml:definitions>
  <inkml:trace contextRef="#ctx0" brushRef="#br0">0 124 4607 0 0,'0'0'208'0'0,"32"-25"2984"0"0,0-8 2147 0 0,-13 16-3501 0 0,2 1-1 0 0,27-17 605 0 0,-46 35-2324 0 0,0-1 0 0 0,0 0 0 0 0,0 1-1 0 0,0-1 1 0 0,-1 1 0 0 0,1-1 0 0 0,0 1 0 0 0,-1 0 0 0 0,1 0-1 0 0,1 3 1 0 0,1 1-52 0 0,-1 1 0 0 0,-1 0 0 0 0,1-1 0 0 0,-1 1 0 0 0,0 1 0 0 0,-1-1 0 0 0,0 0 0 0 0,0 0 0 0 0,0 1 0 0 0,-1-1 0 0 0,0 0 0 0 0,-1 0 0 0 0,-1 14 0 0 0,-3 3-50 0 0,0-1-1 0 0,-2-1 1 0 0,-11 29 0 0 0,17-50-80 0 0,41 8-67 0 0,-25-6 118 0 0,0 2 1 0 0,0 0-1 0 0,-1 0 0 0 0,0 1 0 0 0,19 11 0 0 0,-31-15 16 0 0,1-1-1 0 0,-1 1 1 0 0,0-1-1 0 0,0 1 1 0 0,1 0 0 0 0,-1 0-1 0 0,-1 0 1 0 0,1 0-1 0 0,0 0 1 0 0,0 1-1 0 0,-1-1 1 0 0,0 1-1 0 0,1-1 1 0 0,-1 1-1 0 0,0-1 1 0 0,0 1 0 0 0,0-1-1 0 0,0 1 1 0 0,-1 0-1 0 0,1 0 1 0 0,-1-1-1 0 0,0 1 1 0 0,0 0-1 0 0,0 0 1 0 0,0 0 0 0 0,0-1-1 0 0,0 1 1 0 0,-1 0-1 0 0,1 0 1 0 0,-1-1-1 0 0,0 1 1 0 0,0 0-1 0 0,0-1 1 0 0,0 1 0 0 0,0-1-1 0 0,-1 1 1 0 0,-1 2-1 0 0,-5 7 56 0 0,0 0-1 0 0,0 0 1 0 0,-1-1 0 0 0,-1 0-1 0 0,0 0 1 0 0,0-1 0 0 0,-1-1-1 0 0,0 0 1 0 0,-1 0 0 0 0,1-1-1 0 0,-16 7 1 0 0,-22 16 343 0 0,35-28-393 0 0,13-3-334 0 0,-1-6-1100 0 0</inkml:trace>
</inkml:ink>
</file>

<file path=ppt/ink/ink15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47.980"/>
    </inkml:context>
    <inkml:brush xml:id="br0">
      <inkml:brushProperty name="width" value="0.1" units="cm"/>
      <inkml:brushProperty name="height" value="0.1" units="cm"/>
      <inkml:brushProperty name="color" value="#004F8B"/>
    </inkml:brush>
  </inkml:definitions>
  <inkml:trace contextRef="#ctx0" brushRef="#br0">28 1 5527 0 0,'-1'3'7433'0'0,"-8"17"-4028"0"0,5-7-2760 0 0,0 0 0 0 0,1 0 0 0 0,1 0 1 0 0,0 0-1 0 0,0 1 0 0 0,2 16 0 0 0,7 87 525 0 0,-3-66-786 0 0,-2-21-603 0 0,2-1-1 0 0,0 0 1 0 0,2 0 0 0 0,2-1 0 0 0,0 0-1 0 0,2 0 1 0 0,22 45 0 0 0,-26-65-1383 0 0</inkml:trace>
</inkml:ink>
</file>

<file path=ppt/ink/ink15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56.668"/>
    </inkml:context>
    <inkml:brush xml:id="br0">
      <inkml:brushProperty name="width" value="0.1" units="cm"/>
      <inkml:brushProperty name="height" value="0.1" units="cm"/>
      <inkml:brushProperty name="color" value="#004F8B"/>
    </inkml:brush>
  </inkml:definitions>
  <inkml:trace contextRef="#ctx0" brushRef="#br0">1 34 7367 0 0,'0'0'984'0'0,"15"-6"2859"0"0,23-2-2596 0 0,-1 0-1 0 0,2 3 1 0 0,62-2 0 0 0,119 14 599 0 0,-159-4-1188 0 0,34 2 185 0 0,0 4 0 0 0,111 24 0 0 0,-140-21-567 0 0,1-3 1 0 0,116 1-1 0 0,-69-6-120 0 0,343-13 20 0 0,-288 0-120 0 0,-118 4-56 0 0,-31 3 19 0 0,0 0-1 0 0,0 1 1 0 0,29 2 0 0 0,-39-25 9 0 0,5 4-8785 0 0</inkml:trace>
</inkml:ink>
</file>

<file path=ppt/ink/ink15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57.054"/>
    </inkml:context>
    <inkml:brush xml:id="br0">
      <inkml:brushProperty name="width" value="0.1" units="cm"/>
      <inkml:brushProperty name="height" value="0.1" units="cm"/>
      <inkml:brushProperty name="color" value="#004F8B"/>
    </inkml:brush>
  </inkml:definitions>
  <inkml:trace contextRef="#ctx0" brushRef="#br0">1 7 10135 0 0,'0'0'778'0'0,"28"-4"-386"0"0,20 2 1456 0 0,0 1 0 0 0,0 3 0 0 0,70 11 0 0 0,138 42 1406 0 0,-152-24-2479 0 0,-95-27-715 0 0,0 0-1 0 0,0 0 1 0 0,0 0 0 0 0,-1 1-1 0 0,0 1 1 0 0,0-1 0 0 0,0 1-1 0 0,13 14 1 0 0,-19-19-53 0 0,-1 1 0 0 0,0 0 0 0 0,0 0 0 0 0,0 0 0 0 0,-1-1-1 0 0,1 1 1 0 0,0 0 0 0 0,-1 0 0 0 0,1 0 0 0 0,-1 0 0 0 0,0 0 0 0 0,0 0 0 0 0,1 0 0 0 0,-1 0-1 0 0,0 0 1 0 0,-1 0 0 0 0,1 0 0 0 0,0 0 0 0 0,-1 0 0 0 0,1 0 0 0 0,-1 0 0 0 0,1 0 0 0 0,-1 0-1 0 0,0 0 1 0 0,0 0 0 0 0,0 0 0 0 0,0-1 0 0 0,0 1 0 0 0,-1 0 0 0 0,1-1 0 0 0,0 1 0 0 0,-1-1-1 0 0,-1 2 1 0 0,-8 8 58 0 0,0-1-1 0 0,0 0 1 0 0,-19 12-1 0 0,19-14-5 0 0,-11 6 23 0 0,-1-2 0 0 0,0 0 0 0 0,-33 12 0 0 0,24-11-30 0 0,-44 25 1 0 0,67-33-230 0 0,1 1 1 0 0,-1 0-1 0 0,1 0 1 0 0,1 1-1 0 0,0-1 1 0 0,0 2-1 0 0,0-1 1 0 0,1 1-1 0 0,-9 13 1 0 0,13-17-215 0 0</inkml:trace>
</inkml:ink>
</file>

<file path=ppt/ink/ink1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1"/>
    </inkml:context>
    <inkml:brush xml:id="br0">
      <inkml:brushProperty name="width" value="0.1" units="cm"/>
      <inkml:brushProperty name="height" value="0.1" units="cm"/>
      <inkml:brushProperty name="color" value="#004F8B"/>
    </inkml:brush>
  </inkml:definitions>
  <inkml:trace contextRef="#ctx0" brushRef="#br0">1 65 10391 0 0,'0'0'2215'0'0,"23"-20"2396"0"0,-18 17-4386 0 0,0-1 0 0 0,0 1 1 0 0,0 0-1 0 0,1 0 1 0 0,-1 1-1 0 0,1 0 1 0 0,0 0-1 0 0,0 0 0 0 0,0 0 1 0 0,0 1-1 0 0,0 0 1 0 0,12 0-1 0 0,77 2 864 0 0,-73 1-718 0 0,238-2 2771 0 0,-29-1-2144 0 0,106-5-175 0 0,-70-1-455 0 0,-120 2-170 0 0,-145 5-270 0 0,-17 29 563 0 0</inkml:trace>
</inkml:ink>
</file>

<file path=ppt/ink/ink15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2:59.520"/>
    </inkml:context>
    <inkml:brush xml:id="br0">
      <inkml:brushProperty name="width" value="0.1" units="cm"/>
      <inkml:brushProperty name="height" value="0.1" units="cm"/>
      <inkml:brushProperty name="color" value="#004F8B"/>
    </inkml:brush>
  </inkml:definitions>
  <inkml:trace contextRef="#ctx0" brushRef="#br0">18 241 8407 0 0,'0'0'4388'0'0,"-18"-40"1808"0"0,18 33-6030 0 0,0 0-1 0 0,1 0 1 0 0,0 0-1 0 0,0 1 1 0 0,1-1-1 0 0,-1 0 1 0 0,1 0-1 0 0,1 1 1 0 0,-1-1-1 0 0,1 1 1 0 0,1 0-1 0 0,-1 0 1 0 0,1 0-1 0 0,0 0 1 0 0,0 1-1 0 0,0-1 1 0 0,1 1-1 0 0,0 0 1 0 0,0 1-1 0 0,1-1 1 0 0,9-6-1 0 0,-4 3-62 0 0,0 1-1 0 0,0 0 0 0 0,1 1 0 0 0,-1 0 0 0 0,1 1 1 0 0,1 0-1 0 0,-1 1 0 0 0,1 0 0 0 0,-1 1 0 0 0,26-2 0 0 0,-35 4-92 0 0,0 1 0 0 0,-1 0-1 0 0,1-1 1 0 0,0 1 0 0 0,0 1-1 0 0,0-1 1 0 0,-1 0-1 0 0,1 1 1 0 0,0-1 0 0 0,-1 1-1 0 0,1 0 1 0 0,0 0-1 0 0,-1 0 1 0 0,1 0 0 0 0,-1 1-1 0 0,0-1 1 0 0,1 1-1 0 0,-1-1 1 0 0,0 1 0 0 0,0 0-1 0 0,0 0 1 0 0,3 3-1 0 0,-3-2-5 0 0,-1 1-1 0 0,0-1 1 0 0,1 0-1 0 0,-1 1 0 0 0,-1-1 1 0 0,1 0-1 0 0,-1 1 0 0 0,1-1 1 0 0,-1 1-1 0 0,0 0 1 0 0,0-1-1 0 0,0 1 0 0 0,-1-1 1 0 0,1 1-1 0 0,-2 3 0 0 0,-4 14 16 0 0,-1-1-1 0 0,-1 0 0 0 0,-1 0 1 0 0,-16 26-1 0 0,-120 168-538 0 0,84-131 388 0 0,61-83 132 0 0,0 0 0 0 0,0 0 0 0 0,0 0 0 0 0,-1 0-1 0 0,1 0 1 0 0,0 0 0 0 0,0 1 0 0 0,0-1 0 0 0,0 0 0 0 0,0 0 0 0 0,0 0-1 0 0,0 0 1 0 0,0 0 0 0 0,0 1 0 0 0,-1-1 0 0 0,1 0 0 0 0,0 0-1 0 0,0 0 1 0 0,0 0 0 0 0,0 1 0 0 0,0-1 0 0 0,0 0 0 0 0,0 0 0 0 0,0 0-1 0 0,0 1 1 0 0,0-1 0 0 0,0 0 0 0 0,0 0 0 0 0,0 0 0 0 0,0 0 0 0 0,1 1-1 0 0,-1-1 1 0 0,0 0 0 0 0,0 0 0 0 0,0 0 0 0 0,0 0 0 0 0,0 0-1 0 0,0 1 1 0 0,0-1 0 0 0,0 0 0 0 0,0 0 0 0 0,1 0 0 0 0,-1 0 0 0 0,0 0-1 0 0,0 0 1 0 0,0 1 0 0 0,0-1 0 0 0,0 0 0 0 0,1 0 0 0 0,-1 0 0 0 0,0 0-1 0 0,0 0 1 0 0,17 0-18 0 0,29-10-12 0 0,-31 7 33 0 0,18-2 66 0 0,0 3 0 0 0,0 0 0 0 0,1 2 0 0 0,-1 2 0 0 0,43 7 0 0 0,-49-6-215 0 0,-24-3-37 0 0,-1 0 1 0 0,1 0-1 0 0,-1 0 1 0 0,1 0-1 0 0,-1 0 0 0 0,0 0 1 0 0,1-1-1 0 0,-1 1 1 0 0,1-1-1 0 0,-1 1 0 0 0,0-1 1 0 0,1 0-1 0 0,-1 0 1 0 0,3-2-1 0 0,4-3-1925 0 0</inkml:trace>
</inkml:ink>
</file>

<file path=ppt/ink/ink15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0.065"/>
    </inkml:context>
    <inkml:brush xml:id="br0">
      <inkml:brushProperty name="width" value="0.1" units="cm"/>
      <inkml:brushProperty name="height" value="0.1" units="cm"/>
      <inkml:brushProperty name="color" value="#004F8B"/>
    </inkml:brush>
  </inkml:definitions>
  <inkml:trace contextRef="#ctx0" brushRef="#br0">149 27 4607 0 0,'34'-27'13791'0'0,"-84"51"-11230"0"0,19-5-2377 0 0,-50 42 0 0 0,79-60-184 0 0,1 0 0 0 0,-1 0 0 0 0,1 1 0 0 0,-1-1 0 0 0,1 0 0 0 0,0 1 0 0 0,0-1 0 0 0,0 1 0 0 0,-1-1 0 0 0,1 1 0 0 0,1-1 0 0 0,-1 1 0 0 0,0 0 0 0 0,0 0 0 0 0,1-1 0 0 0,-1 1 0 0 0,1 0 0 0 0,-1 0 0 0 0,1 0 0 0 0,0-1 0 0 0,0 1 0 0 0,0 3 0 0 0,0-4 0 0 0,1 1 0 0 0,-1-1 0 0 0,1 1 0 0 0,0-1 0 0 0,0 1 0 0 0,0-1 0 0 0,0 1 0 0 0,0-1 0 0 0,0 0 0 0 0,0 0 0 0 0,0 1 0 0 0,1-1 0 0 0,-1 0 0 0 0,0 0 0 0 0,1 0 0 0 0,-1 0 0 0 0,1-1 0 0 0,-1 1 0 0 0,1 0 0 0 0,-1 0 0 0 0,1-1 0 0 0,3 1 0 0 0,22 6 322 0 0,1-2 0 0 0,0 0 0 0 0,1-2 0 0 0,46-1 1 0 0,30 3 699 0 0,-96-5-994 0 0,-7 0-17 0 0,1 0 0 0 0,0 0 0 0 0,-1 1 1 0 0,1-1-1 0 0,-1 1 0 0 0,1-1 1 0 0,0 1-1 0 0,-1 0 0 0 0,1 0 1 0 0,-1 0-1 0 0,0 0 0 0 0,1 1 1 0 0,-1-1-1 0 0,0 1 0 0 0,3 2 0 0 0,-2-2 14 0 0,-1 0-1 0 0,1 0 1 0 0,-1 1-1 0 0,0-1 0 0 0,0 1 1 0 0,0 0-1 0 0,0 0 1 0 0,0-1-1 0 0,-1 1 0 0 0,1 0 1 0 0,-1 0-1 0 0,0 1 1 0 0,0-1-1 0 0,0 0 0 0 0,0 0 1 0 0,-1 1-1 0 0,1-1 1 0 0,-1 0-1 0 0,0 0 0 0 0,0 1 1 0 0,0-1-1 0 0,0 0 0 0 0,-1 1 1 0 0,1-1-1 0 0,-1 0 1 0 0,0 0-1 0 0,-2 5 0 0 0,1 2 50 0 0,-2-1-1 0 0,1 1 1 0 0,-1-1-1 0 0,-1 0 1 0 0,0-1-1 0 0,0 1 1 0 0,-11 13-1 0 0,3-9 63 0 0,0-1 0 0 0,-21 16-1 0 0,-15 13 74 0 0,42-33 123 0 0,2-1-2749 0 0</inkml:trace>
</inkml:ink>
</file>

<file path=ppt/ink/ink15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0.413"/>
    </inkml:context>
    <inkml:brush xml:id="br0">
      <inkml:brushProperty name="width" value="0.1" units="cm"/>
      <inkml:brushProperty name="height" value="0.1" units="cm"/>
      <inkml:brushProperty name="color" value="#004F8B"/>
    </inkml:brush>
  </inkml:definitions>
  <inkml:trace contextRef="#ctx0" brushRef="#br0">1 214 6911 0 0,'9'-13'1038'0'0,"1"0"-1"0"0,1 1 0 0 0,20-18 1 0 0,9-10 4075 0 0,-31 30-4591 0 0,1 0 0 0 0,0 1 0 0 0,1 1 1 0 0,0 0-1 0 0,0 0 0 0 0,1 1 0 0 0,0 0 0 0 0,0 1 0 0 0,1 1 1 0 0,0 0-1 0 0,-1 0 0 0 0,2 2 0 0 0,-1-1 0 0 0,16-1 1 0 0,-5 2-677 0 0,0 1 1 0 0,40 2 0 0 0,45 13-4009 0 0,-90-9 2376 0 0</inkml:trace>
</inkml:ink>
</file>

<file path=ppt/ink/ink15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0.777"/>
    </inkml:context>
    <inkml:brush xml:id="br0">
      <inkml:brushProperty name="width" value="0.1" units="cm"/>
      <inkml:brushProperty name="height" value="0.1" units="cm"/>
      <inkml:brushProperty name="color" value="#004F8B"/>
    </inkml:brush>
  </inkml:definitions>
  <inkml:trace contextRef="#ctx0" brushRef="#br0">0 233 8287 0 0,'0'0'639'0'0,"33"-5"3212"0"0,52-28-710 0 0,2 4 0 0 0,130-26 0 0 0,184-5-533 0 0,-253 39-2494 0 0,89-7 201 0 0,-201 27-1782 0 0,-1 1 0 0 0,52 8 1 0 0</inkml:trace>
</inkml:ink>
</file>

<file path=ppt/ink/ink15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5.300"/>
    </inkml:context>
    <inkml:brush xml:id="br0">
      <inkml:brushProperty name="width" value="0.1" units="cm"/>
      <inkml:brushProperty name="height" value="0.1" units="cm"/>
      <inkml:brushProperty name="color" value="#004F8B"/>
    </inkml:brush>
  </inkml:definitions>
  <inkml:trace contextRef="#ctx0" brushRef="#br0">171 42 1839 0 0,'0'0'83'0'0,"12"-3"344"0"0,15-3 4362 0 0,45-6 5395 0 0,-97-2-7195 0 0,8 11-2622 0 0,0 1 1 0 0,-1 1-1 0 0,1 0 0 0 0,-26 3 0 0 0,35-1-355 0 0,0 0-1 0 0,0 0 1 0 0,0 1-1 0 0,0 0 0 0 0,1 0 1 0 0,-1 1-1 0 0,1 0 0 0 0,-1 0 1 0 0,1 1-1 0 0,0 0 0 0 0,0 0 1 0 0,-6 5-1 0 0,11-7-14 0 0,0 0 0 0 0,1 0 0 0 0,-1 0 0 0 0,0 0 0 0 0,0 0 0 0 0,1 0 0 0 0,0 0 0 0 0,-1 0 0 0 0,1 1 0 0 0,0-1 0 0 0,0 1 0 0 0,0-1 0 0 0,0 1 0 0 0,1-1 0 0 0,-1 1 0 0 0,1 0-1 0 0,-1-1 1 0 0,1 1 0 0 0,0-1 0 0 0,0 1 0 0 0,0 0 0 0 0,0-1 0 0 0,1 1 0 0 0,-1 0 0 0 0,1-1 0 0 0,-1 1 0 0 0,1-1 0 0 0,0 1 0 0 0,0-1 0 0 0,0 1 0 0 0,1-1 0 0 0,-1 0 0 0 0,0 1 0 0 0,1-1 0 0 0,-1 0 0 0 0,1 0 0 0 0,0 0 0 0 0,0 0 0 0 0,3 2 0 0 0,9 9-6 0 0,1 0 1 0 0,1 0-1 0 0,0-1 1 0 0,21 11-1 0 0,-20-12 21 0 0,23 13 4 0 0,67 50 197 0 0,-97-67-175 0 0,-1 2-1 0 0,0-1 1 0 0,0 1 0 0 0,-1 0-1 0 0,0 1 1 0 0,0 0 0 0 0,-2 0-1 0 0,8 13 1 0 0,-13-20-25 0 0,0-1 0 0 0,0 1 0 0 0,-1-1-1 0 0,1 1 1 0 0,0 0 0 0 0,-1 0 0 0 0,0-1-1 0 0,0 1 1 0 0,1 0 0 0 0,-2-1 0 0 0,1 1 0 0 0,0 0-1 0 0,0 0 1 0 0,-1-1 0 0 0,0 1 0 0 0,1 0-1 0 0,-1-1 1 0 0,0 1 0 0 0,0-1 0 0 0,-1 1 0 0 0,1-1-1 0 0,0 0 1 0 0,-1 1 0 0 0,0-1 0 0 0,1 0 0 0 0,-1 0-1 0 0,0 0 1 0 0,0 0 0 0 0,0 0 0 0 0,0-1-1 0 0,0 1 1 0 0,-1-1 0 0 0,1 1 0 0 0,0-1 0 0 0,-4 2-1 0 0,-11 6 27 0 0,-1-1 0 0 0,0 0 0 0 0,-35 9 0 0 0,37-12-2 0 0,-10 3 4 0 0,-59 17 16 0 0,78-23-48 0 0,0-1 0 0 0,0 0 0 0 0,0-1 0 0 0,0 1-1 0 0,0-1 1 0 0,0-1 0 0 0,0 1 0 0 0,0-1 0 0 0,1 0-1 0 0,-8-3 1 0 0,12 4-6 0 0,0-1 0 0 0,0 0-1 0 0,0 0 1 0 0,0 0 0 0 0,0 0-1 0 0,0-1 1 0 0,1 1 0 0 0,-1 0-1 0 0,0-1 1 0 0,1 1 0 0 0,-1-1-1 0 0,1 0 1 0 0,-1 1 0 0 0,1-1-1 0 0,0 0 1 0 0,0 0 0 0 0,0 0 0 0 0,0 0-1 0 0,0 0 1 0 0,0 0 0 0 0,0-4-1 0 0,0 1-18 0 0,0-1 0 0 0,1 0 1 0 0,-1 1-1 0 0,1-1 0 0 0,1 0 0 0 0,-1 0 0 0 0,1 1 0 0 0,1-8 0 0 0,4-8-52 0 0,1 0 1 0 0,1 1-1 0 0,13-28 0 0 0,-15 37 47 0 0,1 0 0 0 0,-1 1-1 0 0,2-1 1 0 0,-1 1-1 0 0,2 1 1 0 0,-1 0 0 0 0,1 0-1 0 0,1 0 1 0 0,11-7-1 0 0,7-3-38 0 0,0 2 0 0 0,33-14 0 0 0,42-25-91 0 0,-99 54 147 0 0,0-1-1 0 0,0 1 1 0 0,-1-1-1 0 0,1 0 1 0 0,-1 0 0 0 0,1-1-1 0 0,-1 1 1 0 0,0-1-1 0 0,0 0 1 0 0,0 1-1 0 0,3-8 1 0 0,-6 10 12 0 0,0 0 0 0 0,1 0 0 0 0,-1 0 0 0 0,0 0 1 0 0,0-1-1 0 0,1 1 0 0 0,-1 0 0 0 0,0 0 0 0 0,0 0 0 0 0,0-1 0 0 0,-1 1 0 0 0,1 0 1 0 0,0 0-1 0 0,0 0 0 0 0,-1-1 0 0 0,1 1 0 0 0,0 0 0 0 0,-2-2 0 0 0,0 1 21 0 0,1 0-1 0 0,-1 0 0 0 0,0 0 0 0 0,0 0 0 0 0,1 0 1 0 0,-1 1-1 0 0,-1-1 0 0 0,1 1 0 0 0,0-1 1 0 0,0 1-1 0 0,-1 0 0 0 0,-2-1 0 0 0,-13-5 49 0 0,-1 2 0 0 0,-1 0-1 0 0,1 1 1 0 0,-1 1 0 0 0,0 0-1 0 0,1 2 1 0 0,-40 2 0 0 0,36-1-398 0 0,22 0-20 0 0</inkml:trace>
</inkml:ink>
</file>

<file path=ppt/ink/ink15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5.674"/>
    </inkml:context>
    <inkml:brush xml:id="br0">
      <inkml:brushProperty name="width" value="0.1" units="cm"/>
      <inkml:brushProperty name="height" value="0.1" units="cm"/>
      <inkml:brushProperty name="color" value="#004F8B"/>
    </inkml:brush>
  </inkml:definitions>
  <inkml:trace contextRef="#ctx0" brushRef="#br0">1 5 14655 0 0,'5'-5'6743'0'0,"1"32"-5986"0"0,-1 0 1 0 0,-2 1-1 0 0,0-1 1 0 0,-2 40-1 0 0,4 44-368 0 0,0-74-373 0 0,1 0 0 0 0,2 0 0 0 0,1-1 0 0 0,2 0 0 0 0,20 44 0 0 0,-25-69-2852 0 0</inkml:trace>
</inkml:ink>
</file>

<file path=ppt/ink/ink15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6.289"/>
    </inkml:context>
    <inkml:brush xml:id="br0">
      <inkml:brushProperty name="width" value="0.1" units="cm"/>
      <inkml:brushProperty name="height" value="0.1" units="cm"/>
      <inkml:brushProperty name="color" value="#004F8B"/>
    </inkml:brush>
  </inkml:definitions>
  <inkml:trace contextRef="#ctx0" brushRef="#br0">108 66 5983 0 0,'0'0'6535'0'0,"-25"-9"-1522"0"0,22 10-4879 0 0,-1-1-1 0 0,1 1 1 0 0,-1 0-1 0 0,1 0 1 0 0,0 0 0 0 0,-1 1-1 0 0,1-1 1 0 0,0 1-1 0 0,0 0 1 0 0,0 0-1 0 0,0 0 1 0 0,0 0-1 0 0,1 0 1 0 0,-1 1 0 0 0,1-1-1 0 0,-1 1 1 0 0,1 0-1 0 0,-2 3 1 0 0,0-1 4 0 0,1 1-1 0 0,0 0 1 0 0,1 0 0 0 0,-1 1-1 0 0,1-1 1 0 0,0 0 0 0 0,1 1-1 0 0,0-1 1 0 0,-1 10 0 0 0,1-5-26 0 0,1 0 0 0 0,0-1 0 0 0,1 1 0 0 0,0 0 0 0 0,0-1 0 0 0,1 1 1 0 0,1-1-1 0 0,0 0 0 0 0,0 1 0 0 0,1-1 0 0 0,0-1 0 0 0,7 13 0 0 0,-9-20-101 0 0,-1 1 1 0 0,1-1-1 0 0,0 0 0 0 0,-1 0 0 0 0,1 0 0 0 0,0 0 1 0 0,1 0-1 0 0,-1 0 0 0 0,0-1 0 0 0,0 1 0 0 0,1-1 1 0 0,-1 1-1 0 0,1-1 0 0 0,-1 0 0 0 0,1 0 0 0 0,-1 0 1 0 0,1 0-1 0 0,0-1 0 0 0,0 1 0 0 0,-1-1 0 0 0,1 1 1 0 0,0-1-1 0 0,0 0 0 0 0,0 0 0 0 0,-1 0 0 0 0,1-1 1 0 0,0 1-1 0 0,0-1 0 0 0,-1 1 0 0 0,1-1 0 0 0,0 0 1 0 0,-1 0-1 0 0,1 0 0 0 0,-1 0 0 0 0,1-1 0 0 0,-1 1 1 0 0,0-1-1 0 0,1 1 0 0 0,-1-1 0 0 0,3-3 0 0 0,5-4 16 0 0,0 0 0 0 0,0 0-1 0 0,-1-1 1 0 0,-1-1-1 0 0,1 1 1 0 0,-2-1 0 0 0,9-15-1 0 0,-11 16 6 0 0,0 1-1 0 0,-1-1 1 0 0,0 0-1 0 0,-1 0 1 0 0,0 0-1 0 0,0 0 1 0 0,-1-1 0 0 0,0 1-1 0 0,0-14 1 0 0,-2 19 6 0 0,-1 1 0 0 0,1 0 0 0 0,-1-1 1 0 0,0 1-1 0 0,0 0 0 0 0,0 0 0 0 0,0-1 0 0 0,-1 1 1 0 0,0 0-1 0 0,0 0 0 0 0,0 0 0 0 0,0 1 1 0 0,-1-1-1 0 0,1 0 0 0 0,-1 1 0 0 0,0 0 0 0 0,0 0 1 0 0,0 0-1 0 0,0 0 0 0 0,-1 0 0 0 0,1 0 1 0 0,-1 1-1 0 0,0 0 0 0 0,0-1 0 0 0,-4 0 0 0 0,0-1 3 0 0,0 0 0 0 0,-1 1 0 0 0,1 1 0 0 0,-1-1 0 0 0,0 2-1 0 0,1-1 1 0 0,-1 1 0 0 0,0 0 0 0 0,0 1 0 0 0,0 0-1 0 0,0 0 1 0 0,-17 4 0 0 0,25-4-89 0 0,1 0-1 0 0,-1 0 1 0 0,0 0-1 0 0,1 1 1 0 0,-1-1-1 0 0,1 0 1 0 0,-1 1-1 0 0,1-1 1 0 0,-1 0-1 0 0,1 1 1 0 0,-1-1-1 0 0,1 0 1 0 0,-1 1-1 0 0,1-1 1 0 0,0 1-1 0 0,-1-1 1 0 0,1 1-1 0 0,0-1 0 0 0,-1 1 1 0 0,1-1-1 0 0,0 1 1 0 0,0-1-1 0 0,-1 1 1 0 0,1 0-1 0 0,0-1 1 0 0,0 1-1 0 0,0-1 1 0 0,0 1-1 0 0,0 0 1 0 0,0-1-1 0 0,0 1 1 0 0,0-1-1 0 0,0 1 1 0 0,0 0-1 0 0,0-1 1 0 0,0 1-1 0 0,0-1 1 0 0,1 1-1 0 0,-1 0 1 0 0,0-1-1 0 0,0 1 1 0 0,1-1-1 0 0,-1 1 1 0 0,0-1-1 0 0,1 1 1 0 0,-1-1-1 0 0,1 1 1 0 0,-1 0 19 0 0,6 10-1254 0 0</inkml:trace>
</inkml:ink>
</file>

<file path=ppt/ink/ink15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6.642"/>
    </inkml:context>
    <inkml:brush xml:id="br0">
      <inkml:brushProperty name="width" value="0.1" units="cm"/>
      <inkml:brushProperty name="height" value="0.1" units="cm"/>
      <inkml:brushProperty name="color" value="#004F8B"/>
    </inkml:brush>
  </inkml:definitions>
  <inkml:trace contextRef="#ctx0" brushRef="#br0">41 291 5063 0 0,'0'0'390'0'0,"-1"0"-252"0"0,-1 0 459 0 0,1 1 0 0 0,-1-1 0 0 0,1-1 0 0 0,-1 1 0 0 0,-20-11 8955 0 0,19 8-8955 0 0,2 1-303 0 0,0 0 0 0 0,0 0 0 0 0,0 0 0 0 0,1-1-1 0 0,-1 1 1 0 0,1 0 0 0 0,-1 0 0 0 0,1-1 0 0 0,0 1 0 0 0,0 0 0 0 0,0-1 0 0 0,0-3 0 0 0,2-4 59 0 0,0 0-1 0 0,0 0 1 0 0,1 0 0 0 0,7-15 0 0 0,-10 25-309 0 0,14-31 543 0 0,-10 24-481 0 0,0-1 1 0 0,-1 0-1 0 0,1 0 1 0 0,-2 0-1 0 0,1-1 1 0 0,-1 1-1 0 0,0 0 1 0 0,-1-1-1 0 0,1-16 1 0 0,-2 23-92 0 0,-1 0 1 0 0,1 0-1 0 0,0 0 1 0 0,0 0-1 0 0,0 0 1 0 0,0 0-1 0 0,0 0 1 0 0,0 0-1 0 0,0 0 1 0 0,1 0-1 0 0,-1 0 1 0 0,1 0-1 0 0,0 0 1 0 0,-1 0-1 0 0,1 0 1 0 0,0 0-1 0 0,2-3 0 0 0,0 4 1 0 0,-1 0 0 0 0,1 0-1 0 0,-1 0 1 0 0,1 0 0 0 0,-1 1-1 0 0,1-1 1 0 0,-1 1-1 0 0,1-1 1 0 0,0 1 0 0 0,-1 0-1 0 0,6 0 1 0 0,-6 0-17 0 0,18-1-65 0 0,-7 0-44 0 0,1 0 1 0 0,0 1-1 0 0,-1 0 0 0 0,1 1 0 0 0,0 1 0 0 0,-1 0 0 0 0,1 1 0 0 0,21 7 0 0 0,59 21-4587 0 0,-70-24 2865 0 0</inkml:trace>
</inkml:ink>
</file>

<file path=ppt/ink/ink15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07.236"/>
    </inkml:context>
    <inkml:brush xml:id="br0">
      <inkml:brushProperty name="width" value="0.1" units="cm"/>
      <inkml:brushProperty name="height" value="0.1" units="cm"/>
      <inkml:brushProperty name="color" value="#004F8B"/>
    </inkml:brush>
  </inkml:definitions>
  <inkml:trace contextRef="#ctx0" brushRef="#br0">0 113 5527 0 0,'6'-5'9114'0'0,"11"-8"-6474"0"0,-4 5-2097 0 0,0 1 0 0 0,1 0-1 0 0,0 0 1 0 0,1 2 0 0 0,-1 0 0 0 0,1 0 0 0 0,0 2 0 0 0,21-4 0 0 0,128-5 862 0 0,-128 11-1002 0 0,105-13 558 0 0,28 0-562 0 0,-149 14-1029 0 0,0 1-1 0 0,0 1 1 0 0,30 6 0 0 0,-36-4-1561 0 0</inkml:trace>
</inkml:ink>
</file>

<file path=ppt/ink/ink15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3.034"/>
    </inkml:context>
    <inkml:brush xml:id="br0">
      <inkml:brushProperty name="width" value="0.1" units="cm"/>
      <inkml:brushProperty name="height" value="0.1" units="cm"/>
      <inkml:brushProperty name="color" value="#004F8B"/>
    </inkml:brush>
  </inkml:definitions>
  <inkml:trace contextRef="#ctx0" brushRef="#br0">356 15 10135 0 0,'-5'-3'466'0'0,"-1"1"-1"0"0,1 0 0 0 0,-1 0 1 0 0,1 1-1 0 0,-1 0 0 0 0,0 0 1 0 0,1 0-1 0 0,-1 0 0 0 0,0 1 0 0 0,0 0 1 0 0,1 0-1 0 0,-1 1 0 0 0,0-1 1 0 0,-6 3-1 0 0,2 0-81 0 0,0 0-1 0 0,1 0 1 0 0,-1 1 0 0 0,1 1-1 0 0,0 0 1 0 0,0 0 0 0 0,-13 10-1 0 0,7-3-207 0 0,1 1-1 0 0,0 0 0 0 0,1 1 0 0 0,0 0 1 0 0,2 1-1 0 0,-1 1 0 0 0,2 0 1 0 0,-12 22-1 0 0,12-16 61 0 0,1 1 1 0 0,2 0-1 0 0,0 0 1 0 0,1 0-1 0 0,-5 45 1 0 0,10-50-168 0 0,0 0 1 0 0,1 0-1 0 0,0 0 0 0 0,2 0 0 0 0,0 0 1 0 0,1 0-1 0 0,1 0 0 0 0,8 24 0 0 0,-8-34-58 0 0,0-1 0 0 0,0 0 0 0 0,1 0 0 0 0,0 0-1 0 0,0-1 1 0 0,0 0 0 0 0,1 0 0 0 0,0 0-1 0 0,0-1 1 0 0,1 1 0 0 0,-1-1 0 0 0,1-1-1 0 0,0 0 1 0 0,1 0 0 0 0,-1 0 0 0 0,1-1-1 0 0,0 0 1 0 0,-1 0 0 0 0,15 3 0 0 0,-8-3 8 0 0,-1 0 1 0 0,0-1-1 0 0,0-1 1 0 0,1 0-1 0 0,-1-1 1 0 0,1 0-1 0 0,-1-1 1 0 0,0 0-1 0 0,1-1 1 0 0,-1-1-1 0 0,20-6 1 0 0,-26 5 9 0 0,1 0 0 0 0,-1-1 1 0 0,1 1-1 0 0,-2-2 0 0 0,1 1 1 0 0,0-1-1 0 0,-1 0 0 0 0,0 0 0 0 0,-1-1 1 0 0,1 0-1 0 0,-1 0 0 0 0,0 0 1 0 0,-1 0-1 0 0,0-1 0 0 0,0 0 0 0 0,2-8 1 0 0,2-4 139 0 0,-1-1 0 0 0,-1 0 0 0 0,0 0 1 0 0,-2 0-1 0 0,2-28 0 0 0,-5 40-97 0 0,-1-1 0 0 0,-1 0 0 0 0,1 0 0 0 0,-1 1 0 0 0,-1-1 0 0 0,0 1 0 0 0,0-1 0 0 0,-1 1 0 0 0,0 0 0 0 0,-1 0-1 0 0,0 0 1 0 0,0 0 0 0 0,-1 1 0 0 0,0 0 0 0 0,-1 0 0 0 0,1 0 0 0 0,-9-9 0 0 0,8 12-88 0 0,0-1-1 0 0,1 1 1 0 0,-2 1 0 0 0,1-1-1 0 0,-1 1 1 0 0,1 0-1 0 0,-1 0 1 0 0,0 1 0 0 0,0 0-1 0 0,-1 0 1 0 0,1 0 0 0 0,-1 1-1 0 0,1 0 1 0 0,-1 1-1 0 0,0 0 1 0 0,0 0 0 0 0,1 1-1 0 0,-1 0 1 0 0,0 0 0 0 0,0 0-1 0 0,-10 3 1 0 0,-6 3-1251 0 0,1 2-5006 0 0,3-2-1962 0 0</inkml:trace>
</inkml:ink>
</file>

<file path=ppt/ink/ink1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2"/>
    </inkml:context>
    <inkml:brush xml:id="br0">
      <inkml:brushProperty name="width" value="0.1" units="cm"/>
      <inkml:brushProperty name="height" value="0.1" units="cm"/>
      <inkml:brushProperty name="color" value="#004F8B"/>
    </inkml:brush>
  </inkml:definitions>
  <inkml:trace contextRef="#ctx0" brushRef="#br0">1 137 4143 0 0,'8'-4'6089'0'0,"13"-5"-2987"0"0,29-13-260 0 0,-37 16-2392 0 0,0 0 0 0 0,0 1-1 0 0,0 0 1 0 0,28-5 0 0 0,156-2 1998 0 0,6 0-218 0 0,-128 5-1784 0 0,102 4 0 0 0,-119 4-187 0 0,1-2 0 0 0,0-3 0 0 0,89-16 0 0 0,-135 16-254 0 0,-7 2 4 0 0,-1 1-1 0 0,1 0 0 0 0,-1-1 0 0 0,1 2 0 0 0,-1-1 1 0 0,1 1-1 0 0,-1 0 0 0 0,1 0 0 0 0,-1 0 0 0 0,1 1 0 0 0,-1 0 1 0 0,1 0-1 0 0,-1 0 0 0 0,8 3 0 0 0,-12-3 121 0 0,41 23 286 0 0,-39-19-404 0 0,0 0-1 0 0,-1 0 1 0 0,1 0-1 0 0,-1 0 1 0 0,0 1-1 0 0,-1-1 1 0 0,1 1-1 0 0,-1-1 1 0 0,0 1-1 0 0,0 0 1 0 0,-1-1-1 0 0,0 1 1 0 0,0 0-1 0 0,0-1 1 0 0,0 1-1 0 0,-1 0 1 0 0,0-1-1 0 0,0 1 1 0 0,-1 0-1 0 0,-2 5 1 0 0,-2 20 16 0 0,2 14-20 0 0,2 0-1 0 0,7 89 0 0 0,25 91 28 0 0,-5-58-23 0 0,-22-136-11 0 0,2 1 0 0 0,2-1 0 0 0,0 0 0 0 0,2-1 0 0 0,2 0 0 0 0,23 49 0 0 0,-8-43 1246 0 0,-7-23-5400 0 0</inkml:trace>
</inkml:ink>
</file>

<file path=ppt/ink/ink15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3.394"/>
    </inkml:context>
    <inkml:brush xml:id="br0">
      <inkml:brushProperty name="width" value="0.1" units="cm"/>
      <inkml:brushProperty name="height" value="0.1" units="cm"/>
      <inkml:brushProperty name="color" value="#004F8B"/>
    </inkml:brush>
  </inkml:definitions>
  <inkml:trace contextRef="#ctx0" brushRef="#br0">49 10 12439 0 0,'0'0'1216'0'0,"-3"-1"-1088"0"0,-2 0-128 0 0,-1 0 0 0 0,-1-1 0 0 0,1 1 1664 0 0,0 0 312 0 0,-1-1 56 0 0,2 1 16 0 0,1 1-2264 0 0</inkml:trace>
</inkml:ink>
</file>

<file path=ppt/ink/ink15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3.902"/>
    </inkml:context>
    <inkml:brush xml:id="br0">
      <inkml:brushProperty name="width" value="0.1" units="cm"/>
      <inkml:brushProperty name="height" value="0.1" units="cm"/>
      <inkml:brushProperty name="color" value="#004F8B"/>
    </inkml:brush>
  </inkml:definitions>
  <inkml:trace contextRef="#ctx0" brushRef="#br0">1 285 2759 0 0,'7'-20'1162'0'0,"-1"5"2954"0"0,1 2-1643 0 0,1-1 0 0 0,0 1 1 0 0,17-20-1 0 0,-14 21-1288 0 0,1 0 0 0 0,25-20 0 0 0,-6 11-349 0 0,0 2 1 0 0,55-25-1 0 0,-74 38-631 0 0,53-20 823 0 0,-62 25-988 0 0,-1 0 1 0 0,1 0-1 0 0,0 1 1 0 0,-1-1-1 0 0,1 1 1 0 0,0 0-1 0 0,-1 0 1 0 0,1 0-1 0 0,0 0 1 0 0,-1 0 0 0 0,1 1-1 0 0,0-1 1 0 0,-1 1-1 0 0,1 0 1 0 0,-1 0-1 0 0,1 0 1 0 0,-1 0-1 0 0,1 0 1 0 0,-1 0-1 0 0,1 1 1 0 0,-1-1 0 0 0,2 2-1 0 0,-2 0-26 0 0,-1-1 0 0 0,0 1-1 0 0,0-1 1 0 0,0 1 0 0 0,0-1-1 0 0,0 1 1 0 0,0 0 0 0 0,-1 0-1 0 0,1-1 1 0 0,-1 1 0 0 0,0 0-1 0 0,0 0 1 0 0,0-1 0 0 0,0 1 0 0 0,0 0-1 0 0,-1 5 1 0 0,-11 48 82 0 0,10-51-84 0 0,-26 62 75 0 0,-2 5-28 0 0,29-67-84 0 0,-1 0 0 0 0,1 0-1 0 0,0 0 1 0 0,1 0 0 0 0,-1 0 0 0 0,1 0-1 0 0,0 1 1 0 0,0-1 0 0 0,0 0 0 0 0,1 0-1 0 0,2 9 1 0 0,-2-11 25 0 0,1 1 0 0 0,0 0-1 0 0,0-1 1 0 0,0 1 0 0 0,1-1 0 0 0,-1 0 0 0 0,1 0-1 0 0,0 0 1 0 0,0 0 0 0 0,0 0 0 0 0,0-1-1 0 0,0 1 1 0 0,1-1 0 0 0,-1 0 0 0 0,1 0 0 0 0,4 2-1 0 0,73 26 72 0 0,-29-13-42 0 0,-46-15-25 0 0,0 1 0 0 0,0 0-1 0 0,-1 0 1 0 0,1 1 0 0 0,-1 0 0 0 0,0 0-1 0 0,0 0 1 0 0,0 0 0 0 0,0 1 0 0 0,-1 0-1 0 0,1 0 1 0 0,-1 0 0 0 0,-1 0 0 0 0,1 1-1 0 0,3 6 1 0 0,-6-7 0 0 0,1-1 0 0 0,-1 1 0 0 0,0-1-1 0 0,0 1 1 0 0,-1-1 0 0 0,1 1 0 0 0,-1 0 0 0 0,0-1-1 0 0,0 1 1 0 0,-1 0 0 0 0,1-1 0 0 0,-1 1 0 0 0,0 0 0 0 0,0-1-1 0 0,-1 1 1 0 0,0-1 0 0 0,1 0 0 0 0,-1 1 0 0 0,-1-1-1 0 0,1 0 1 0 0,-5 7 0 0 0,-3 2 54 0 0,-1 0 0 0 0,0-1 0 0 0,0 0 0 0 0,-1 0 0 0 0,-1-1-1 0 0,0-1 1 0 0,-1 0 0 0 0,-17 10 0 0 0,5-6-19 0 0,0-2 0 0 0,-1 0-1 0 0,-50 14 1 0 0,62-19-24 0 0,1-2-820 0 0</inkml:trace>
</inkml:ink>
</file>

<file path=ppt/ink/ink15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14.277"/>
    </inkml:context>
    <inkml:brush xml:id="br0">
      <inkml:brushProperty name="width" value="0.1" units="cm"/>
      <inkml:brushProperty name="height" value="0.1" units="cm"/>
      <inkml:brushProperty name="color" value="#004F8B"/>
    </inkml:brush>
  </inkml:definitions>
  <inkml:trace contextRef="#ctx0" brushRef="#br0">35 0 11975 0 0,'0'0'923'0'0,"-1"0"-817"0"0,1 0 1 0 0,0 0-1 0 0,-1 0 1 0 0,-4 3 2128 0 0,5-3-2129 0 0,0 1 0 0 0,0-1 1 0 0,0 0-1 0 0,0 1 1 0 0,0-1-1 0 0,-1 0 1 0 0,1 0-1 0 0,0 1 0 0 0,0-1 1 0 0,0 0-1 0 0,0 0 1 0 0,0 1-1 0 0,0 0 1 0 0,-7 81 5438 0 0,7 45-2829 0 0,-2 30-1678 0 0,-5-76-752 0 0,0-14 52 0 0,3 72 0 0 0,5-119-588 0 0,0 0-1 0 0,2-1 0 0 0,0 1 0 0 0,1-1 0 0 0,1 1 0 0 0,0-1 0 0 0,2-1 0 0 0,10 22 0 0 0,-9-27-1194 0 0,-1-4-67 0 0</inkml:trace>
</inkml:ink>
</file>

<file path=ppt/ink/ink15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5.046"/>
    </inkml:context>
    <inkml:brush xml:id="br0">
      <inkml:brushProperty name="width" value="0.1" units="cm"/>
      <inkml:brushProperty name="height" value="0.1" units="cm"/>
      <inkml:brushProperty name="color" value="#004F8B"/>
    </inkml:brush>
  </inkml:definitions>
  <inkml:trace contextRef="#ctx0" brushRef="#br0">76 158 3679 0 0,'-46'-44'-27'0'0,"16"17"10688"0"0,284 38-7275 0 0,-26 0-1470 0 0,1231-56 979 0 0,-1174 18-2768 0 0,139-9 286 0 0,-258 37-42 0 0,-143 0-4322 0 0,-44 0 2272 0 0</inkml:trace>
</inkml:ink>
</file>

<file path=ppt/ink/ink15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8T19:03:35.792"/>
    </inkml:context>
    <inkml:brush xml:id="br0">
      <inkml:brushProperty name="width" value="0.1" units="cm"/>
      <inkml:brushProperty name="height" value="0.1" units="cm"/>
      <inkml:brushProperty name="color" value="#004F8B"/>
    </inkml:brush>
  </inkml:definitions>
  <inkml:trace contextRef="#ctx0" brushRef="#br0">467 402 3679 0 0,'-9'-58'1287'0'0,"8"33"5120"0"0,-9 56-3884 0 0,-18 14-1428 0 0,18-34-812 0 0,-1 0 0 0 0,0 0 0 0 0,-19 13-1 0 0,18-15-166 0 0,0 1-1 0 0,0 0 0 0 0,-14 18 0 0 0,5 4 8 0 0,2 0 1 0 0,1 1-1 0 0,1 1 0 0 0,2 1 0 0 0,-17 58 0 0 0,-2 4 114 0 0,2-12 100 0 0,5 2 1 0 0,3 0-1 0 0,-14 98 0 0 0,30-123-180 0 0,2 1-1 0 0,3-1 1 0 0,2 1-1 0 0,4-1 1 0 0,13 84-1 0 0,-13-128-136 0 0,1 0 0 0 0,0 0 0 0 0,1-1 0 0 0,1 0 0 0 0,1 0 0 0 0,14 26 0 0 0,-16-35-13 0 0,1 0 0 0 0,0 0 0 0 0,1 0 0 0 0,-1 0 0 0 0,2-1-1 0 0,-1 0 1 0 0,1-1 0 0 0,0 0 0 0 0,0 0 0 0 0,0-1 0 0 0,1 0-1 0 0,0 0 1 0 0,13 5 0 0 0,6 0 17 0 0,0-2 0 0 0,0 0 0 0 0,1-2 0 0 0,0-1 0 0 0,35 2 0 0 0,150-10 210 0 0,-198 3-209 0 0,106-5 79 0 0,206-13 47 0 0,292-4 71 0 0,-229 34 269 0 0,32 0 469 0 0,22-31-58 0 0,-423 18-842 0 0,1-1 0 0 0,-1-1-1 0 0,0-1 1 0 0,32-10-1 0 0,-49 12-33 0 0,1 0 1 0 0,0-1-1 0 0,-1 0 0 0 0,1 0 1 0 0,-1 0-1 0 0,0-1 0 0 0,0 0 1 0 0,-1 1-1 0 0,1-2 0 0 0,-1 1 1 0 0,0-1-1 0 0,0 1 0 0 0,0-1 1 0 0,0 0-1 0 0,-1 0 0 0 0,0-1 1 0 0,0 1-1 0 0,-1-1 0 0 0,1 1 1 0 0,2-12-1 0 0,10-48 110 0 0,7-80 0 0 0,4-20 16 0 0,10-97-69 0 0,-17 94-27 0 0,68-747-67 0 0,-87 846-8 0 0,-1 43-107 0 0,5-48 0 0 0</inkml:trace>
</inkml:ink>
</file>

<file path=ppt/ink/ink15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4.406"/>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5.407"/>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6.702"/>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038"/>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380"/>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3"/>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1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3"/>
    </inkml:context>
    <inkml:brush xml:id="br0">
      <inkml:brushProperty name="width" value="0.1" units="cm"/>
      <inkml:brushProperty name="height" value="0.1" units="cm"/>
      <inkml:brushProperty name="color" value="#004F8B"/>
    </inkml:brush>
  </inkml:definitions>
  <inkml:trace contextRef="#ctx0" brushRef="#br0">16 183 2303 0 0,'-7'-6'15024'0'0,"-1"-4"-12732"0"0,8 8-2184 0 0,0 1-1 0 0,0-1 1 0 0,0 1-1 0 0,0-1 1 0 0,1 0-1 0 0,-1 1 1 0 0,0-1 0 0 0,1 1-1 0 0,-1-1 1 0 0,1 1-1 0 0,0-1 1 0 0,-1 1-1 0 0,1-1 1 0 0,0 1-1 0 0,0 0 1 0 0,0-1-1 0 0,0 1 1 0 0,0 0-1 0 0,0 0 1 0 0,0 0 0 0 0,1-1-1 0 0,-1 1 1 0 0,0 1-1 0 0,1-1 1 0 0,-1 0-1 0 0,0 0 1 0 0,1 0-1 0 0,-1 1 1 0 0,1-1-1 0 0,0 1 1 0 0,2-1-1 0 0,58-17 567 0 0,-57 17-473 0 0,44-7 524 0 0,94-2 0 0 0,-87 8-350 0 0,67-12 0 0 0,185-22 134 0 0,-23 4-301 0 0,-226 26-221 0 0,-48 7 13 0 0,-2 7 0 0 0,15 26-167 0 0</inkml:trace>
</inkml:ink>
</file>

<file path=ppt/ink/ink15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272"/>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713"/>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0.735"/>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1.60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523"/>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879"/>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229"/>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738"/>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4.132"/>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5.437"/>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4"/>
    </inkml:context>
    <inkml:brush xml:id="br0">
      <inkml:brushProperty name="width" value="0.1" units="cm"/>
      <inkml:brushProperty name="height" value="0.1" units="cm"/>
      <inkml:brushProperty name="color" value="#004F8B"/>
    </inkml:brush>
  </inkml:definitions>
  <inkml:trace contextRef="#ctx0" brushRef="#br0">0 264 7367 0 0,'25'-8'784'0'0,"7"1"995"0"0,59-4 1 0 0,-55 8 92 0 0,42-9 1 0 0,-6-5 226 0 0,9-3 0 0 0,114-13-1 0 0,-123 27-1362 0 0,-1-3-1 0 0,84-23 1 0 0,-68 12-231 0 0,111-11 0 0 0,30-5 6 0 0,-205 30-502 0 0,0 1 0 0 0,0 2 1 0 0,0 0-1 0 0,1 2 0 0 0,-1 0 0 0 0,28 4 0 0 0,-39 1 2 0 0,-9 4 42 0 0,-2-6 132 0 0,-3-1 23 0 0,2 0-191 0 0,0-1 0 0 0,0 0 0 0 0,-1 0 0 0 0,1 1 0 0 0,0-1-1 0 0,0 0 1 0 0,0 0 0 0 0,0 0 0 0 0,0 1 0 0 0,0-1 0 0 0,-1 0-1 0 0,1 1 1 0 0,0-1 0 0 0,0 0 0 0 0,0 0 0 0 0,0 1 0 0 0,0-1-1 0 0,0 0 1 0 0,0 1 0 0 0,0-1 0 0 0,0 0 0 0 0,0 0 0 0 0,0 1-1 0 0,0-1 1 0 0,0 0 0 0 0,1 0 0 0 0,-1 1 0 0 0,0-1 0 0 0,0 0-1 0 0,0 0 1 0 0,0 1 0 0 0,0-1 0 0 0,1 0 0 0 0,-1 0 0 0 0,0 1-1 0 0,0-1 1 0 0,0 0 0 0 0,0 0 0 0 0,1 0 0 0 0,-1 1 0 0 0,0-1 0 0 0,0 0-1 0 0,1 0 1 0 0,-1 0 0 0 0,0 0 0 0 0,0 0 0 0 0,1 0 0 0 0,-1 0-1 0 0,0 1 1 0 0,1-1 0 0 0,-1 0 0 0 0,0 0 0 0 0,0 0 0 0 0,1 0-1 0 0,-1 0 1 0 0,0 0 0 0 0,1 0 0 0 0,-1 0 0 0 0,2 0 116 0 0,-1 2-80 0 0,1 3-52 0 0,-1 1 0 0 0,1 0 0 0 0,-1-1 0 0 0,0 1-1 0 0,0 0 1 0 0,-1-1 0 0 0,1 1 0 0 0,-1 0 0 0 0,-1 0 0 0 0,1 0-1 0 0,-1-1 1 0 0,0 1 0 0 0,-3 11 0 0 0,1-4-2 0 0,-20 97 1 0 0,7-34 0 0 0,-7 83 0 0 0,14-49-41 0 0,-14 241-217 0 0,22-321 252 0 0,1 1 0 0 0,1 0 0 0 0,2-1 0 0 0,1 1 0 0 0,1-1 0 0 0,11 34 1028 0 0,-19-38-621 0 0,2-10-3406 0 0</inkml:trace>
</inkml:ink>
</file>

<file path=ppt/ink/ink15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211"/>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909"/>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256"/>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618"/>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999"/>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8.353"/>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9.254"/>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36.8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197"/>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584"/>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5"/>
    </inkml:context>
    <inkml:brush xml:id="br0">
      <inkml:brushProperty name="width" value="0.1" units="cm"/>
      <inkml:brushProperty name="height" value="0.1" units="cm"/>
      <inkml:brushProperty name="color" value="#004F8B"/>
    </inkml:brush>
  </inkml:definitions>
  <inkml:trace contextRef="#ctx0" brushRef="#br0">66 18 8751 0 0,'-9'-15'11904'0'0,"7"13"-11441"0"0,1 2-410 0 0,0 1 1 0 0,0 0-1 0 0,0-1 1 0 0,0 1-1 0 0,0 0 1 0 0,0 0 0 0 0,0 0-1 0 0,0 0 1 0 0,0 0-1 0 0,0 0 1 0 0,0 0-1 0 0,1 0 1 0 0,-1 1-1 0 0,0-1 1 0 0,1 0-1 0 0,-1 0 1 0 0,1 0-1 0 0,-1 1 1 0 0,1-1-1 0 0,0 0 1 0 0,-1 1-1 0 0,1-1 1 0 0,0 0 0 0 0,0 3-1 0 0,-5 42 32 0 0,5-39-11 0 0,-10 105-13 0 0,-13 252 166 0 0,24-344-225 0 0,0-1 0 0 0,6 29 0 0 0,-5-37 3 0 0,-2-10 53 0 0,3-1 62 0 0,0-1 0 0 0,0 0-1 0 0,0 0 1 0 0,0 0 0 0 0,0 0-1 0 0,0-1 1 0 0,0 1 0 0 0,-1-1-1 0 0,5-3 1 0 0,23-10 759 0 0,-9 13-742 0 0,1 0 0 0 0,-1 1 0 0 0,37 4 0 0 0,0-1-73 0 0,142-6 178 0 0,-71-1-165 0 0,169 17-1 0 0,-291-11-76 0 0,-1 0 1 0 0,1 0-1 0 0,0 1 1 0 0,0 0-1 0 0,-1 0 0 0 0,0 1 1 0 0,1 0-1 0 0,9 6 0 0 0,18 9 1205 0 0,-30-18-1412 0 0,-1 0 0 0 0,1 0 1 0 0,0-1-1 0 0,0 1 0 0 0,-1-1 0 0 0,1 0 0 0 0,6-2 0 0 0</inkml:trace>
</inkml:ink>
</file>

<file path=ppt/ink/ink15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3.81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4.197"/>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6.933"/>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339"/>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916"/>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293"/>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75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099"/>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536"/>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910"/>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6"/>
    </inkml:context>
    <inkml:brush xml:id="br0">
      <inkml:brushProperty name="width" value="0.1" units="cm"/>
      <inkml:brushProperty name="height" value="0.1" units="cm"/>
      <inkml:brushProperty name="color" value="#004F8B"/>
    </inkml:brush>
  </inkml:definitions>
  <inkml:trace contextRef="#ctx0" brushRef="#br0">55 58 3223 0 0,'-17'-58'16190'0'0,"4"91"-14581"0"0,6-3-1063 0 0,1-1 0 0 0,1 1 0 0 0,-1 60 0 0 0,12 97-451 0 0,0-60 86 0 0,-6-85-177 0 0,0 8 20 0 0,2-1 1 0 0,16 95-1 0 0,-18-143-26 0 0,0 0 0 0 0,0 0 1 0 0,0 0-1 0 0,0 0 0 0 0,1 0 0 0 0,-1 0 0 0 0,0 0 0 0 0,1 0 1 0 0,-1 0-1 0 0,1 0 0 0 0,-1 0 0 0 0,1 0 0 0 0,-1 0 0 0 0,1-1 1 0 0,0 1-1 0 0,-1 0 0 0 0,1 0 0 0 0,0-1 0 0 0,0 1 0 0 0,0 0 1 0 0,-1-1-1 0 0,1 1 0 0 0,0-1 0 0 0,0 1 0 0 0,0-1 0 0 0,2 1 1 0 0,-2-1-116 0 0,0 0 0 0 0,0 0 0 0 0,0 0 1 0 0,0-1-1 0 0,0 1 0 0 0,0-1 0 0 0,0 1 1 0 0,0-1-1 0 0,0 1 0 0 0,0-1 0 0 0,0 1 1 0 0,-1-1-1 0 0,1 0 0 0 0,0 1 1 0 0,0-1-1 0 0,0 0 0 0 0,-1 0 0 0 0,1 0 1 0 0,-1 0-1 0 0,1 0 0 0 0,0 1 0 0 0,-1-1 1 0 0,0 0-1 0 0,1-2 0 0 0,3-4-1379 0 0</inkml:trace>
</inkml:ink>
</file>

<file path=ppt/ink/ink15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312"/>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68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063"/>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576"/>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4.406"/>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5.407"/>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6.702"/>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038"/>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380"/>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272"/>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7"/>
    </inkml:context>
    <inkml:brush xml:id="br0">
      <inkml:brushProperty name="width" value="0.1" units="cm"/>
      <inkml:brushProperty name="height" value="0.1" units="cm"/>
      <inkml:brushProperty name="color" value="#004F8B"/>
    </inkml:brush>
  </inkml:definitions>
  <inkml:trace contextRef="#ctx0" brushRef="#br0">17 391 3679 0 0,'0'0'8948'0'0,"1"-41"-4320"0"0,-1-41-1944 0 0,-17-133-1 0 0,79 207-1743 0 0,79-8-609 0 0,151-13-25 0 0,-251 29-287 0 0,0 2 0 0 0,53 9 0 0 0,-65-6 21 0 0,0-1-1 0 0,1-2 1 0 0,-1 0 0 0 0,0-2-1 0 0,1-2 1 0 0,38-6 0 0 0,-62 7 68 0 0,30-4 333 0 0,-34 5-410 0 0,-1 0 0 0 0,0 0 0 0 0,0 0 0 0 0,1 0 0 0 0,-1 1 1 0 0,0-1-1 0 0,1 0 0 0 0,-1 1 0 0 0,0-1 0 0 0,0 1 1 0 0,0 0-1 0 0,0-1 0 0 0,1 1 0 0 0,-1 0 0 0 0,0 0 1 0 0,0-1-1 0 0,0 1 0 0 0,-1 0 0 0 0,1 0 0 0 0,0 0 1 0 0,0 0-1 0 0,0 0 0 0 0,1 3 0 0 0,-2-4 65 0 0,24 23 1517 0 0,-14-17-3855 0 0</inkml:trace>
</inkml:ink>
</file>

<file path=ppt/ink/ink15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713"/>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0.735"/>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1.60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523"/>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879"/>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229"/>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738"/>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4.132"/>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5.437"/>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211"/>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8"/>
    </inkml:context>
    <inkml:brush xml:id="br0">
      <inkml:brushProperty name="width" value="0.1" units="cm"/>
      <inkml:brushProperty name="height" value="0.1" units="cm"/>
      <inkml:brushProperty name="color" value="#004F8B"/>
    </inkml:brush>
  </inkml:definitions>
  <inkml:trace contextRef="#ctx0" brushRef="#br0">0 117 919 0 0,'2'-6'15105'0'0,"7"-17"-13204"0"0,-1 19-1675 0 0,1 0 1 0 0,0 0-1 0 0,-1 1 1 0 0,1 0-1 0 0,0 0 1 0 0,1 1-1 0 0,-1 1 1 0 0,0-1-1 0 0,1 2 1 0 0,-1-1-1 0 0,18 2 1 0 0,-8-1 96 0 0,216-2 2690 0 0,-99 3-2435 0 0,230-28 0 0 0,-302 16-572 0 0,-23 3-18 0 0,1 1 0 0 0,-1 2-1 0 0,1 2 1 0 0,48 3-1 0 0,-89 1 15 0 0,0-2 33 0 0,0 1-1 0 0,0 0 0 0 0,-1 0 0 0 0,1 0 0 0 0,0 0 0 0 0,0 0 1 0 0,0 0-1 0 0,0 1 0 0 0,0-1 0 0 0,0 0 0 0 0,0 0 1 0 0,0 1-1 0 0,-1-1 0 0 0,1 0 0 0 0,0 1 0 0 0,0-1 0 0 0,0 1 1 0 0,-1-1-1 0 0,1 1 0 0 0,0-1 0 0 0,-1 1 0 0 0,1 0 0 0 0,0-1 1 0 0,-1 1-1 0 0,1 0 0 0 0,-1-1 0 0 0,1 1 0 0 0,-1 0 1 0 0,1 0-1 0 0,-1 0 0 0 0,1 1 504 0 0,18 11-195 0 0,-14-12 87 0 0</inkml:trace>
</inkml:ink>
</file>

<file path=ppt/ink/ink15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909"/>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256"/>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618"/>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999"/>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8.353"/>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9.254"/>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36.8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197"/>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584"/>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3.81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29"/>
    </inkml:context>
    <inkml:brush xml:id="br0">
      <inkml:brushProperty name="width" value="0.1" units="cm"/>
      <inkml:brushProperty name="height" value="0.1" units="cm"/>
      <inkml:brushProperty name="color" value="#004F8B"/>
    </inkml:brush>
  </inkml:definitions>
  <inkml:trace contextRef="#ctx0" brushRef="#br0">0 85 5527 0 0,'0'0'9306'0'0,"21"-19"-5956"0"0,-5 13-2848 0 0,0 1 0 0 0,0 0 0 0 0,0 1 0 0 0,1 1 0 0 0,-1 1 0 0 0,1 0 0 0 0,30 2 0 0 0,16-4 575 0 0,48-8 522 0 0,108-9-543 0 0,-173 19-1011 0 0,0 3 0 0 0,84 11 0 0 0,-95-4 4 0 0,50 17 0 0 0,-31-8-30 0 0,-50-16 3 0 0,0-1 1 0 0,0 1-1 0 0,0-1 1 0 0,0 0-1 0 0,1 0 0 0 0,-1-1 1 0 0,0 1-1 0 0,0-1 0 0 0,0 0 1 0 0,0 0-1 0 0,0 0 0 0 0,0 0 1 0 0,0-1-1 0 0,0 0 0 0 0,0 0 1 0 0,-1 0-1 0 0,1 0 0 0 0,-1 0 1 0 0,1-1-1 0 0,2-2 0 0 0,-5 4 278 0 0,9-17-4360 0 0,-5 11 2935 0 0</inkml:trace>
</inkml:ink>
</file>

<file path=ppt/ink/ink15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4.197"/>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6.933"/>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339"/>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916"/>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293"/>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75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099"/>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536"/>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910"/>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312"/>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0"/>
    </inkml:context>
    <inkml:brush xml:id="br0">
      <inkml:brushProperty name="width" value="0.1" units="cm"/>
      <inkml:brushProperty name="height" value="0.1" units="cm"/>
      <inkml:brushProperty name="color" value="#004F8B"/>
    </inkml:brush>
  </inkml:definitions>
  <inkml:trace contextRef="#ctx0" brushRef="#br0">48 138 6911 0 0,'-10'-60'671'0'0,"5"21"1442"0"0,-3 1 6701 0 0,7 38-8716 0 0,0 1 1 0 0,-1-1-1 0 0,1 1 1 0 0,0-1-1 0 0,0 1 1 0 0,0-1-1 0 0,0 1 1 0 0,0 0-1 0 0,0-1 1 0 0,0 1-1 0 0,0 0 1 0 0,0 0 0 0 0,0 0-1 0 0,0 0 1 0 0,1 0-1 0 0,-1 0 1 0 0,0 0-1 0 0,1 0 1 0 0,-1 0-1 0 0,1 0 1 0 0,-1 0-1 0 0,1 1 1 0 0,-1-1 0 0 0,1 0-1 0 0,0 0 1 0 0,-1 0-1 0 0,1 1 1 0 0,0-1-1 0 0,0 2 1 0 0,-3 45 154 0 0,3-40-12 0 0,36 647 2332 0 0,-32-539-2509 0 0,-4-79 250 0 0,1 0 0 0 0,10 62 0 0 0,-10-98-5 0 0,-1 0-302 0 0,0 0 0 0 0,1-1 0 0 0,-1 1 0 0 0,1 0 0 0 0,0 0-1 0 0,-1-1 1 0 0,1 1 0 0 0,-1 0 0 0 0,1-1 0 0 0,0 1 0 0 0,0-1 0 0 0,-1 1 0 0 0,1-1 0 0 0,0 1-1 0 0,0-1 1 0 0,0 0 0 0 0,0 1 0 0 0,-1-1 0 0 0,1 0 0 0 0,0 0 0 0 0,0 1 0 0 0,0-1 0 0 0,0 0-1 0 0,0 0 1 0 0,0 0 0 0 0,0 0 0 0 0,1 0 0 0 0,25-1-3560 0 0,-23 0 1833 0 0</inkml:trace>
</inkml:ink>
</file>

<file path=ppt/ink/ink15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68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063"/>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576"/>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257"/>
    </inkml:context>
    <inkml:brush xml:id="br0">
      <inkml:brushProperty name="width" value="0.1" units="cm"/>
      <inkml:brushProperty name="height" value="0.1" units="cm"/>
      <inkml:brushProperty name="color" value="#AB008B"/>
    </inkml:brush>
  </inkml:definitions>
  <inkml:trace contextRef="#ctx0" brushRef="#br0">1 73 2303 0 0,'16'-45'15582'0'0,"-15"33"-13580"0"0,-8-3 1238 0 0,3 48-1936 0 0,2 50-1076 0 0,3 1 0 0 0,4-1 0 0 0,18 95 0 0 0,-15-120-196 0 0,-1-42-2475 0 0,-6-15 2206 0 0,-1-1 0 0 0,1 0 1 0 0,0 0-1 0 0,0 0 0 0 0,0 0 0 0 0,-1 0 0 0 0,1 0 0 0 0,0 0 1 0 0,0 0-1 0 0,-1-1 0 0 0,1 1 0 0 0,0 0 0 0 0,0 0 0 0 0,-1-1 1 0 0,1 1-1 0 0,0 0 0 0 0,-1-1 0 0 0,1 1 0 0 0,0-1 0 0 0,-1 1 1 0 0,1-1-1 0 0,-1 1 0 0 0,1-1 0 0 0,0 0 0 0 0</inkml:trace>
</inkml:ink>
</file>

<file path=ppt/ink/ink15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621"/>
    </inkml:context>
    <inkml:brush xml:id="br0">
      <inkml:brushProperty name="width" value="0.1" units="cm"/>
      <inkml:brushProperty name="height" value="0.1" units="cm"/>
      <inkml:brushProperty name="color" value="#AB008B"/>
    </inkml:brush>
  </inkml:definitions>
  <inkml:trace contextRef="#ctx0" brushRef="#br0">0 37 13183 0 0,'8'-5'7883'0'0,"28"-15"-5690"0"0,-19 16-1674 0 0,0 1 1 0 0,0 1-1 0 0,0 0 0 0 0,1 1 0 0 0,-1 1 0 0 0,26 3 0 0 0,-3-1-3370 0 0,-1-2-4213 0 0</inkml:trace>
</inkml:ink>
</file>

<file path=ppt/ink/ink15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145"/>
    </inkml:context>
    <inkml:brush xml:id="br0">
      <inkml:brushProperty name="width" value="0.1" units="cm"/>
      <inkml:brushProperty name="height" value="0.1" units="cm"/>
      <inkml:brushProperty name="color" value="#AB008B"/>
    </inkml:brush>
  </inkml:definitions>
  <inkml:trace contextRef="#ctx0" brushRef="#br0">0 73 1839 0 0,'1'-14'9804'0'0,"0"-15"-4042"0"0,-1 28-5590 0 0,0 0 1 0 0,1-1 0 0 0,-1 1-1 0 0,0-1 1 0 0,1 1 0 0 0,0 0-1 0 0,-1-1 1 0 0,1 1 0 0 0,-1 0-1 0 0,1 0 1 0 0,0-1 0 0 0,0 1-1 0 0,0 0 1 0 0,0 0 0 0 0,0 0-1 0 0,0 0 1 0 0,0 0 0 0 0,0 0-1 0 0,0 1 1 0 0,0-1 0 0 0,1 0-1 0 0,-1 0 1 0 0,0 1 0 0 0,3-1-1 0 0,-1 0 23 0 0,0 0 0 0 0,0 1-1 0 0,1-1 1 0 0,-1 1-1 0 0,0 0 1 0 0,1 0-1 0 0,-1 1 1 0 0,0-1 0 0 0,0 1-1 0 0,5 1 1 0 0,1 0 83 0 0,0 1 0 0 0,0 1 1 0 0,0 0-1 0 0,0 0 0 0 0,-1 1 0 0 0,14 9 1 0 0,-14-7-247 0 0,0-1 0 0 0,-1 2 0 0 0,0-1 0 0 0,0 1 0 0 0,-1 0 0 0 0,0 0 0 0 0,0 1 0 0 0,-1-1 0 0 0,0 1 0 0 0,-1 1 0 0 0,0-1 0 0 0,0 1 0 0 0,-1-1 0 0 0,0 1 0 0 0,-1 0 0 0 0,0 0 0 0 0,0 0 0 0 0,-1 1 0 0 0,-1-1 0 0 0,1 0 0 0 0,-2 0 0 0 0,1 0 0 0 0,-2 1 0 0 0,1-1 0 0 0,-1 0 0 0 0,-1 0 0 0 0,0 0 0 0 0,0-1 0 0 0,-1 1 0 0 0,0-1 0 0 0,-1 0 0 0 0,0 0 0 0 0,0 0 0 0 0,-1-1 0 0 0,0 1 0 0 0,0-1 0 0 0,-1-1 0 0 0,0 1 0 0 0,-1-1 0 0 0,1-1 0 0 0,-2 1 0 0 0,1-1 0 0 0,0-1 0 0 0,-1 1 0 0 0,-11 3 0 0 0,12-5-215 0 0,0-1 0 0 0,0-1 1 0 0,0 1-1 0 0,0-2 0 0 0,-1 1 1 0 0,1-1-1 0 0,-1 0 0 0 0,-12-1 1 0 0,28-17-4217 0 0,-5 7 2295 0 0</inkml:trace>
</inkml:ink>
</file>

<file path=ppt/ink/ink15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477"/>
    </inkml:context>
    <inkml:brush xml:id="br0">
      <inkml:brushProperty name="width" value="0.1" units="cm"/>
      <inkml:brushProperty name="height" value="0.1" units="cm"/>
      <inkml:brushProperty name="color" value="#AB008B"/>
    </inkml:brush>
  </inkml:definitions>
  <inkml:trace contextRef="#ctx0" brushRef="#br0">183 75 12959 0 0,'0'0'1172'0'0,"-13"-30"1744"0"0,3 15 11 0 0,8 12-2424 0 0,1 1 1 0 0,-1-1-1 0 0,1 1 1 0 0,-1-1-1 0 0,0 1 1 0 0,0 0-1 0 0,0-1 1 0 0,0 1-1 0 0,-1 0 1 0 0,-3-2 0 0 0,4 3-442 0 0,1 1 0 0 0,-1 0 0 0 0,1 0 0 0 0,-1 0 0 0 0,1 0 0 0 0,-1 0 0 0 0,1 0 0 0 0,-1 1 0 0 0,1-1 0 0 0,-1 1 0 0 0,1-1 0 0 0,-1 1 0 0 0,1-1 0 0 0,0 1 1 0 0,-1 0-1 0 0,1-1 0 0 0,0 1 0 0 0,-1 0 0 0 0,1 0 0 0 0,0 0 0 0 0,0 0 0 0 0,0 0 0 0 0,0 0 0 0 0,0 0 0 0 0,0 1 0 0 0,-1 1 0 0 0,-11 11-25 0 0,2 1-1 0 0,0 0 0 0 0,0 1 0 0 0,1 0 0 0 0,1 0 1 0 0,-7 19-1 0 0,13-29-29 0 0,1 0-1 0 0,-1-1 1 0 0,1 1 0 0 0,1 0 0 0 0,-1 0-1 0 0,1 1 1 0 0,0-1 0 0 0,0 0 0 0 0,1 0 0 0 0,-1 1-1 0 0,1-1 1 0 0,1 0 0 0 0,-1 0 0 0 0,1 1 0 0 0,0-1-1 0 0,1 0 1 0 0,0 0 0 0 0,0 0 0 0 0,0 0-1 0 0,0-1 1 0 0,6 10 0 0 0,-4-10-33 0 0,0-1 1 0 0,0 0-1 0 0,0 0 0 0 0,1-1 0 0 0,0 1 1 0 0,0-1-1 0 0,0 0 0 0 0,0 0 1 0 0,0-1-1 0 0,0 0 0 0 0,1 0 0 0 0,-1 0 1 0 0,1 0-1 0 0,-1-1 0 0 0,1 0 0 0 0,0 0 1 0 0,7 0-1 0 0,12 0-550 0 0,0-1 0 0 0,44-7 0 0 0,-30 2-482 0 0,-18 2-4993 0 0,-2-1-1833 0 0</inkml:trace>
</inkml:ink>
</file>

<file path=ppt/ink/ink15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2.954"/>
    </inkml:context>
    <inkml:brush xml:id="br0">
      <inkml:brushProperty name="width" value="0.1" units="cm"/>
      <inkml:brushProperty name="height" value="0.1" units="cm"/>
      <inkml:brushProperty name="color" value="#AB008B"/>
    </inkml:brush>
  </inkml:definitions>
  <inkml:trace contextRef="#ctx0" brushRef="#br0">29 38 12383 0 0,'1'-22'1518'0'0,"-17"7"3601"0"0,16 15-5077 0 0,0 0 0 0 0,0 0 0 0 0,0 0 0 0 0,0 0 0 0 0,0 1 294 0 0,0-1-294 0 0,6 35 3978 0 0,1-4-3956 0 0,-6 7 389 0 0,-1 0 0 0 0,-2-1 0 0 0,-9 53 0 0 0,4-41-264 0 0,-1 56 0 0 0,8-49-165 0 0,2-56-63 0 0,1 0 1 0 0,-1 0-1 0 0,0 0 1 0 0,0-1-1 0 0,0 1 1 0 0,0-1 0 0 0,0 1-1 0 0,1-1 1 0 0,-1 0-1 0 0,0 0 1 0 0,0 0-1 0 0,3-2 1 0 0,8-6-1196 0 0,-2-3-387 0 0</inkml:trace>
</inkml:ink>
</file>

<file path=ppt/ink/ink15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315"/>
    </inkml:context>
    <inkml:brush xml:id="br0">
      <inkml:brushProperty name="width" value="0.1" units="cm"/>
      <inkml:brushProperty name="height" value="0.1" units="cm"/>
      <inkml:brushProperty name="color" value="#AB008B"/>
    </inkml:brush>
  </inkml:definitions>
  <inkml:trace contextRef="#ctx0" brushRef="#br0">0 4 6447 0 0,'0'0'6155'0'0,"43"-3"573"0"0,-17 3-5266 0 0,0 1 1 0 0,0 1-1 0 0,26 5 0 0 0,33 10-4802 0 0,-71-14 1652 0 0</inkml:trace>
</inkml:ink>
</file>

<file path=ppt/ink/ink15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798"/>
    </inkml:context>
    <inkml:brush xml:id="br0">
      <inkml:brushProperty name="width" value="0.1" units="cm"/>
      <inkml:brushProperty name="height" value="0.1" units="cm"/>
      <inkml:brushProperty name="color" value="#AB008B"/>
    </inkml:brush>
  </inkml:definitions>
  <inkml:trace contextRef="#ctx0" brushRef="#br0">20 55 5063 0 0,'0'0'232'0'0,"15"-19"576"0"0,-4 7 3751 0 0,-9 9-3960 0 0,1 1 0 0 0,0 0 0 0 0,0 0 0 0 0,0 0-1 0 0,1 0 1 0 0,-1 0 0 0 0,0 1 0 0 0,1-1 0 0 0,-1 1 0 0 0,1 0 0 0 0,-1 0 0 0 0,1 0 0 0 0,0 0 0 0 0,-1 1-1 0 0,1 0 1 0 0,5 0 0 0 0,-3 0-248 0 0,0 1-1 0 0,-1 0 1 0 0,1 1-1 0 0,0-1 1 0 0,-1 1-1 0 0,1 0 1 0 0,-1 0-1 0 0,1 1 1 0 0,7 5 0 0 0,-3-2-245 0 0,-1 1 1 0 0,0 0 0 0 0,-1 0-1 0 0,0 1 1 0 0,0 1-1 0 0,0-1 1 0 0,-1 1 0 0 0,0 0-1 0 0,-1 1 1 0 0,6 12 0 0 0,-7-14-86 0 0,-1 1 0 0 0,-1 0 1 0 0,0 0-1 0 0,0 0 0 0 0,-1 0 1 0 0,0 1-1 0 0,-1-1 0 0 0,0 0 1 0 0,0 1-1 0 0,-1-1 0 0 0,0 1 1 0 0,-1 0-1 0 0,0-1 0 0 0,0 0 1 0 0,-1 1-1 0 0,0-1 0 0 0,-1 0 1 0 0,0 0-1 0 0,0 0 0 0 0,-1 0 1 0 0,0-1-1 0 0,-1 1 0 0 0,0-1 1 0 0,0 0-1 0 0,-1 0 0 0 0,0-1 1 0 0,0 0-1 0 0,0 0 0 0 0,-1 0 1 0 0,-1-1-1 0 0,1 0 0 0 0,-1 0 1 0 0,0-1-1 0 0,0 0 0 0 0,0 0 1 0 0,-1-1-1 0 0,1 0 0 0 0,-1-1 1 0 0,0 0-1 0 0,0 0 0 0 0,-1-1 1 0 0,1 0-1 0 0,0-1 0 0 0,-1 1 1 0 0,-16-2-1 0 0,-37-2-4999 0 0</inkml:trace>
</inkml:ink>
</file>

<file path=ppt/ink/ink1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1"/>
    </inkml:context>
    <inkml:brush xml:id="br0">
      <inkml:brushProperty name="width" value="0.1" units="cm"/>
      <inkml:brushProperty name="height" value="0.1" units="cm"/>
      <inkml:brushProperty name="color" value="#004F8B"/>
    </inkml:brush>
  </inkml:definitions>
  <inkml:trace contextRef="#ctx0" brushRef="#br0">17 36 8895 0 0,'-16'-5'11103'0'0,"16"4"-10988"0"0,-1 0-1 0 0,1 0 1 0 0,0 0 0 0 0,0 0-1 0 0,0 0 1 0 0,0-1 0 0 0,0 1 0 0 0,1 0-1 0 0,-1 0 1 0 0,0 0 0 0 0,0 0-1 0 0,1 0 1 0 0,-1-1 0 0 0,1 1 0 0 0,-1 0-1 0 0,1 0 1 0 0,-1 0 0 0 0,1 0-1 0 0,0 0 1 0 0,-1 1 0 0 0,1-1 0 0 0,0 0-1 0 0,0 0 1 0 0,0 0 0 0 0,-1 0 0 0 0,1 1-1 0 0,0-1 1 0 0,2 0 0 0 0,1 0 96 0 0,-1 1 1 0 0,0-1 0 0 0,1 1 0 0 0,-1 0-1 0 0,0 0 1 0 0,1 1 0 0 0,-1-1 0 0 0,5 2-1 0 0,15 1 343 0 0,268 27-838 0 0,-285-30 304 0 0,1 1 0 0 0,-1-1 0 0 0,0-1 0 0 0,0 1-1 0 0,1-1 1 0 0,9-3 0 0 0,-9 1-20 0 0,-6-1-125 0 0</inkml:trace>
</inkml:ink>
</file>

<file path=ppt/ink/ink15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4.155"/>
    </inkml:context>
    <inkml:brush xml:id="br0">
      <inkml:brushProperty name="width" value="0.1" units="cm"/>
      <inkml:brushProperty name="height" value="0.1" units="cm"/>
      <inkml:brushProperty name="color" value="#AB008B"/>
    </inkml:brush>
  </inkml:definitions>
  <inkml:trace contextRef="#ctx0" brushRef="#br0">157 81 4607 0 0,'11'-13'-720'0'0,"7"-19"7583"0"0,-16 7 1038 0 0,-2 25-7736 0 0,0-1-1 0 0,-1 0 1 0 0,1 1-1 0 0,-1-1 1 0 0,1 0 0 0 0,0 1-1 0 0,-1-1 1 0 0,0 0-1 0 0,1 1 1 0 0,-1-1-1 0 0,1 1 1 0 0,-1-1 0 0 0,0 1-1 0 0,1 0 1 0 0,-1-1-1 0 0,0 1 1 0 0,1 0 0 0 0,-1-1-1 0 0,0 1 1 0 0,0 0-1 0 0,1 0 1 0 0,-1-1-1 0 0,0 1 1 0 0,0 0 0 0 0,1 0-1 0 0,-1 0 1 0 0,0 0-1 0 0,0 0 1 0 0,0 0-1 0 0,-3 1-3 0 0,0 0-1 0 0,1 0 0 0 0,-1 0 0 0 0,1 0 0 0 0,-1 0 0 0 0,1 1 0 0 0,0 0 0 0 0,-1-1 0 0 0,1 1 0 0 0,0 0 1 0 0,0 1-1 0 0,0-1 0 0 0,1 0 0 0 0,-4 4 0 0 0,-37 44 190 0 0,37-44-267 0 0,-3 5-77 0 0,1 1 0 0 0,0-1 0 0 0,0 2 0 0 0,1-1 0 0 0,0 1 0 0 0,2 0 0 0 0,-6 15 0 0 0,10-24-5 0 0,0-1-1 0 0,0 0 0 0 0,1 0 1 0 0,-1 0-1 0 0,1 0 1 0 0,0 0-1 0 0,0 1 0 0 0,0-1 1 0 0,0 0-1 0 0,1 0 1 0 0,-1 0-1 0 0,1 0 1 0 0,0 0-1 0 0,0 1 0 0 0,0-1 1 0 0,0-1-1 0 0,0 1 1 0 0,1 0-1 0 0,-1 0 1 0 0,1 0-1 0 0,0-1 0 0 0,0 1 1 0 0,0-1-1 0 0,0 1 1 0 0,0-1-1 0 0,1 0 0 0 0,-1 0 1 0 0,1 0-1 0 0,-1 0 1 0 0,1 0-1 0 0,0-1 1 0 0,-1 1-1 0 0,1-1 0 0 0,0 0 1 0 0,0 0-1 0 0,0 0 1 0 0,5 1-1 0 0,14 4-197 0 0,0-1 0 0 0,1-1 0 0 0,38 1-1 0 0,24 4-1848 0 0,-64-6-3823 0 0,-1-2-1795 0 0</inkml:trace>
</inkml:ink>
</file>

<file path=ppt/ink/ink15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336"/>
    </inkml:context>
    <inkml:brush xml:id="br0">
      <inkml:brushProperty name="width" value="0.1" units="cm"/>
      <inkml:brushProperty name="height" value="0.1" units="cm"/>
      <inkml:brushProperty name="color" value="#AB008B"/>
    </inkml:brush>
  </inkml:definitions>
  <inkml:trace contextRef="#ctx0" brushRef="#br0">112 28 7367 0 0,'12'-6'8040'0'0,"16"-6"-3873"0"0,-21 9-3818 0 0,1 1 0 0 0,1 1 0 0 0,-1-1 0 0 0,0 1 1 0 0,0 1-1 0 0,0-1 0 0 0,1 2 0 0 0,-1-1 0 0 0,0 1 0 0 0,0 0 0 0 0,0 1 1 0 0,0-1-1 0 0,0 2 0 0 0,0-1 0 0 0,0 1 0 0 0,7 4 0 0 0,-7-3-244 0 0,0 0 1 0 0,0 0-1 0 0,-1 0 0 0 0,0 1 0 0 0,1 1 0 0 0,-2-1 0 0 0,1 1 0 0 0,-1 0 0 0 0,0 0 0 0 0,0 1 0 0 0,0 0 0 0 0,-1 0 1 0 0,0 0-1 0 0,7 15 0 0 0,-10-16-77 0 0,0 0 1 0 0,0 0-1 0 0,-1 0 0 0 0,0 1 1 0 0,0-1-1 0 0,0 1 1 0 0,-1-1-1 0 0,0 1 1 0 0,0-1-1 0 0,0 1 0 0 0,-1-1 1 0 0,0 1-1 0 0,-1-1 1 0 0,-1 7-1 0 0,-1-2-6 0 0,0-1-1 0 0,-1 0 1 0 0,0 0 0 0 0,-1-1-1 0 0,0 0 1 0 0,0 0 0 0 0,-15 16-1 0 0,7-11 10 0 0,-1-1-1 0 0,0 0 0 0 0,0-1 1 0 0,-2 0-1 0 0,1-1 0 0 0,-1-1 0 0 0,-1-1 1 0 0,0 0-1 0 0,-20 6 0 0 0,34-14-16 0 0,-1 0-1 0 0,0 0 1 0 0,0 0-1 0 0,0-1 1 0 0,0 0-1 0 0,1 0 1 0 0,-1 0-1 0 0,0 0 1 0 0,0-1-1 0 0,0 0 0 0 0,0 0 1 0 0,1 0-1 0 0,-1 0 1 0 0,0-1-1 0 0,1 0 1 0 0,-1 0-1 0 0,1 0 1 0 0,-7-4-1 0 0,4 0-198 0 0,-1 1 0 0 0,1-1 1 0 0,0-1-1 0 0,0 1 0 0 0,0-1 0 0 0,1-1 0 0 0,0 1 0 0 0,-7-13 0 0 0,16 10-3089 0 0,1 2 1263 0 0</inkml:trace>
</inkml:ink>
</file>

<file path=ppt/ink/ink15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708"/>
    </inkml:context>
    <inkml:brush xml:id="br0">
      <inkml:brushProperty name="width" value="0.1" units="cm"/>
      <inkml:brushProperty name="height" value="0.1" units="cm"/>
      <inkml:brushProperty name="color" value="#AB008B"/>
    </inkml:brush>
  </inkml:definitions>
  <inkml:trace contextRef="#ctx0" brushRef="#br0">235 61 5527 0 0,'6'-18'1167'0'0,"-5"6"2445"0"0,-1 10-3214 0 0,-1 0 1 0 0,0 0-1 0 0,0 1 0 0 0,0-1 0 0 0,0 0 1 0 0,0 1-1 0 0,0-1 0 0 0,0 1 1 0 0,0-1-1 0 0,-1 1 0 0 0,1 0 0 0 0,-1-1 1 0 0,1 1-1 0 0,-1 0 0 0 0,1 0 1 0 0,-1 0-1 0 0,0 0 0 0 0,-2-1 1 0 0,2 2-149 0 0,-1-1 0 0 0,0 1 0 0 0,1-1 0 0 0,-1 1 0 0 0,1 0 0 0 0,-1 0 0 0 0,0 0 1 0 0,1 0-1 0 0,-1 0 0 0 0,0 1 0 0 0,1-1 0 0 0,-3 2 0 0 0,-1 0-86 0 0,-1 1 1 0 0,2-1-1 0 0,-1 1 0 0 0,0 0 0 0 0,1 1 0 0 0,-1-1 1 0 0,1 1-1 0 0,0 0 0 0 0,-9 9 0 0 0,-2 7 14 0 0,1 1-1 0 0,0 0 1 0 0,2 1-1 0 0,-12 26 1 0 0,20-38-77 0 0,0 1 1 0 0,1-1 0 0 0,0 1 0 0 0,1 0 0 0 0,0 1 0 0 0,0-1-1 0 0,2 0 1 0 0,-1 1 0 0 0,1-1 0 0 0,1 1 0 0 0,1 16-1 0 0,0-24-84 0 0,0-1 0 0 0,1 0 0 0 0,-1 0-1 0 0,0 1 1 0 0,1-1 0 0 0,0 0 0 0 0,0 0-1 0 0,0 0 1 0 0,0-1 0 0 0,0 1 0 0 0,0 0-1 0 0,1-1 1 0 0,-1 0 0 0 0,1 1 0 0 0,0-1-1 0 0,0 0 1 0 0,0 0 0 0 0,0-1 0 0 0,0 1-1 0 0,0 0 1 0 0,0-1 0 0 0,0 0 0 0 0,1 0-1 0 0,-1 0 1 0 0,1 0 0 0 0,-1-1 0 0 0,0 1-1 0 0,6-1 1 0 0,12 2 26 0 0,0-1 0 0 0,1-1 0 0 0,31-4 0 0 0,-30 2 30 0 0,89-5-1541 0 0,-64 5-5440 0 0,-21 1-516 0 0</inkml:trace>
</inkml:ink>
</file>

<file path=ppt/ink/ink15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6.869"/>
    </inkml:context>
    <inkml:brush xml:id="br0">
      <inkml:brushProperty name="width" value="0.1" units="cm"/>
      <inkml:brushProperty name="height" value="0.1" units="cm"/>
      <inkml:brushProperty name="color" value="#AB008B"/>
    </inkml:brush>
  </inkml:definitions>
  <inkml:trace contextRef="#ctx0" brushRef="#br0">47 3 6447 0 0,'-9'-2'10742'0'0,"-2"4"-7624"0"0,6 15-2603 0 0,1 1-1 0 0,1 0 1 0 0,0 0-1 0 0,1 32 1 0 0,-1-2-116 0 0,-3 143 240 0 0,7-142-574 0 0,-2-48-108 0 0,1-1 0 0 0,0 1 0 0 0,0-1 0 0 0,0 0 0 0 0,0 1 0 0 0,0-1 0 0 0,0 1 0 0 0,0-1 0 0 0,0 1-1 0 0,0-1 1 0 0,0 1 0 0 0,0-1 0 0 0,0 0 0 0 0,0 1 0 0 0,0-1 0 0 0,0 1 0 0 0,0-1 0 0 0,0 1 0 0 0,0-1 0 0 0,1 0 0 0 0,-1 1 0 0 0,0-1 0 0 0,0 1-1 0 0,1-1 1 0 0,-1 0 0 0 0,0 1 0 0 0,1-1 0 0 0,-1 0 0 0 0,0 1 0 0 0,1-1 0 0 0,-1 0 0 0 0,0 0 0 0 0,1 1 0 0 0,0-1 0 0 0</inkml:trace>
</inkml:ink>
</file>

<file path=ppt/ink/ink15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232"/>
    </inkml:context>
    <inkml:brush xml:id="br0">
      <inkml:brushProperty name="width" value="0.1" units="cm"/>
      <inkml:brushProperty name="height" value="0.1" units="cm"/>
      <inkml:brushProperty name="color" value="#AB008B"/>
    </inkml:brush>
  </inkml:definitions>
  <inkml:trace contextRef="#ctx0" brushRef="#br0">0 21 6447 0 0,'0'0'586'0'0,"7"-2"-194"0"0,20-9 8820 0 0,-19 9-8601 0 0,0 0 0 0 0,1 1 0 0 0,-1 0 0 0 0,0 0 0 0 0,1 1 0 0 0,-1 0 0 0 0,1 0 0 0 0,-1 1 0 0 0,0 1 0 0 0,10 1 0 0 0,20 3-1655 0 0,-2-6-4408 0 0</inkml:trace>
</inkml:ink>
</file>

<file path=ppt/ink/ink15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862"/>
    </inkml:context>
    <inkml:brush xml:id="br0">
      <inkml:brushProperty name="width" value="0.1" units="cm"/>
      <inkml:brushProperty name="height" value="0.1" units="cm"/>
      <inkml:brushProperty name="color" value="#AB008B"/>
    </inkml:brush>
  </inkml:definitions>
  <inkml:trace contextRef="#ctx0" brushRef="#br0">123 61 12031 0 0,'0'0'1091'0'0,"-6"-40"4962"0"0,6 40-5970 0 0,0-1 1 0 0,-1 1-1 0 0,1-1 0 0 0,0 0 1 0 0,0 1-1 0 0,0-1 0 0 0,0 0 0 0 0,0 1 1 0 0,0-1-1 0 0,0 1 0 0 0,0-1 1 0 0,0 0-1 0 0,0 1 0 0 0,0-1 0 0 0,1 1 1 0 0,-1-1-1 0 0,0 0 0 0 0,0 1 1 0 0,1-1-1 0 0,-1 1 0 0 0,0-1 0 0 0,1 1 1 0 0,-1-1-1 0 0,0 1 0 0 0,1-1 1 0 0,-1 1-1 0 0,1-1 0 0 0,-1 1 0 0 0,1 0 1 0 0,-1-1-1 0 0,1 0 0 0 0,23-1 999 0 0,21 13-125 0 0,-37-8-886 0 0,0 1 0 0 0,-1 0-1 0 0,1 0 1 0 0,-1 0 0 0 0,0 1 0 0 0,0 0-1 0 0,-1 1 1 0 0,0 0 0 0 0,0 0-1 0 0,0 0 1 0 0,0 0 0 0 0,-1 1 0 0 0,0 0-1 0 0,-1 0 1 0 0,1 1 0 0 0,-1-1 0 0 0,-1 1-1 0 0,0 0 1 0 0,0 0 0 0 0,0 0 0 0 0,-1 0-1 0 0,0 0 1 0 0,-1 1 0 0 0,1-1-1 0 0,-2 1 1 0 0,1-1 0 0 0,-1 1 0 0 0,-1-1-1 0 0,1 1 1 0 0,-2-1 0 0 0,1 0 0 0 0,-1 1-1 0 0,0-1 1 0 0,-1 0 0 0 0,1 0 0 0 0,-2 0-1 0 0,1 0 1 0 0,-1-1 0 0 0,-10 15-1 0 0,8-14-34 0 0,-1 1 0 0 0,0-1-1 0 0,-1 0 1 0 0,1 0 0 0 0,-2-1-1 0 0,1 0 1 0 0,-1-1 0 0 0,0 0-1 0 0,0 0 1 0 0,-18 7-1 0 0,19-10-31 0 0,0-1-1 0 0,1 0 0 0 0,-1 0 0 0 0,0-1 0 0 0,-1 0 0 0 0,1 0 0 0 0,0-1 0 0 0,0 0 0 0 0,0 0 1 0 0,0-1-1 0 0,0 0 0 0 0,0-1 0 0 0,0 0 0 0 0,-14-5 0 0 0,13 4-205 0 0,7 3-82 0 0,1 0 1 0 0,-1 0-1 0 0,0-1 0 0 0,1 1 0 0 0,-1-1 0 0 0,1 0 1 0 0,-1 1-1 0 0,1-1 0 0 0,-1 0 0 0 0,1 0 0 0 0,0 0 0 0 0,-1 0 1 0 0,1 0-1 0 0,0 0 0 0 0,0 0 0 0 0,0-1 0 0 0,-2-1 1 0 0,0-4-1747 0 0</inkml:trace>
</inkml:ink>
</file>

<file path=ppt/ink/ink15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8.297"/>
    </inkml:context>
    <inkml:brush xml:id="br0">
      <inkml:brushProperty name="width" value="0.1" units="cm"/>
      <inkml:brushProperty name="height" value="0.1" units="cm"/>
      <inkml:brushProperty name="color" value="#AB008B"/>
    </inkml:brush>
  </inkml:definitions>
  <inkml:trace contextRef="#ctx0" brushRef="#br0">184 69 2303 0 0,'58'-26'10938'0'0,"-55"22"-10141"0"0,-2 4-548 0 0,-1-1-1 0 0,1 0 1 0 0,-1 0 0 0 0,0 0-1 0 0,1 0 1 0 0,-1 1 0 0 0,0-1-1 0 0,0 0 1 0 0,1 0 0 0 0,-1 0-1 0 0,0 0 1 0 0,0 0 0 0 0,0 0-1 0 0,0 1 1 0 0,0-1 0 0 0,-1 0-1 0 0,1 0 1 0 0,0 0 0 0 0,0 0-1 0 0,-1-1 1 0 0,0 1-119 0 0,0-1 0 0 0,0 1 0 0 0,0 0 0 0 0,0-1 0 0 0,0 1 0 0 0,0 0 0 0 0,0 0 1 0 0,-1 0-1 0 0,1 0 0 0 0,-1 0 0 0 0,1 0 0 0 0,0 0 0 0 0,-1 0 0 0 0,1 1 0 0 0,-1-1 0 0 0,0 0 0 0 0,1 1 0 0 0,-1 0 0 0 0,0-1 0 0 0,1 1 0 0 0,-1 0 0 0 0,0 0 0 0 0,1 0 1 0 0,-1 0-1 0 0,0 0 0 0 0,1 0 0 0 0,-4 1 0 0 0,-8 1 142 0 0,1 1-1 0 0,0 0 1 0 0,0 0 0 0 0,0 2 0 0 0,0-1 0 0 0,0 2 0 0 0,1-1 0 0 0,0 2-1 0 0,-20 14 1 0 0,26-17-250 0 0,-1 1 0 0 0,1 0 0 0 0,0 0 0 0 0,0 1-1 0 0,0 0 1 0 0,1-1 0 0 0,0 2 0 0 0,0-1 0 0 0,1 0 0 0 0,-1 1-1 0 0,2-1 1 0 0,-1 1 0 0 0,1 0 0 0 0,-1 0 0 0 0,2 0 0 0 0,-1 0-1 0 0,1 1 1 0 0,0 13 0 0 0,1-16-18 0 0,0 0 1 0 0,1 0-1 0 0,-1 0 0 0 0,1-1 1 0 0,0 1-1 0 0,1 0 1 0 0,-1 0-1 0 0,1-1 0 0 0,0 1 1 0 0,0-1-1 0 0,1 1 0 0 0,-1-1 1 0 0,1 0-1 0 0,0 0 0 0 0,0 0 1 0 0,0 0-1 0 0,1 0 0 0 0,-1-1 1 0 0,1 0-1 0 0,0 1 0 0 0,0-1 1 0 0,0-1-1 0 0,0 1 0 0 0,1-1 1 0 0,-1 1-1 0 0,1-1 0 0 0,6 2 1 0 0,14 3-158 0 0,-1 0-1 0 0,1-1 1 0 0,0-2 0 0 0,32 2 0 0 0,-12-1-794 0 0,-18-2-811 0 0,-1-1-3845 0 0,0-3-1761 0 0</inkml:trace>
</inkml:ink>
</file>

<file path=ppt/ink/ink15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4.406"/>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5.407"/>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6.702"/>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2"/>
    </inkml:context>
    <inkml:brush xml:id="br0">
      <inkml:brushProperty name="width" value="0.1" units="cm"/>
      <inkml:brushProperty name="height" value="0.1" units="cm"/>
      <inkml:brushProperty name="color" value="#004F8B"/>
    </inkml:brush>
  </inkml:definitions>
  <inkml:trace contextRef="#ctx0" brushRef="#br0">16 76 2303 0 0,'-15'7'12311'0'0,"36"-17"-11495"0"0,0 2 0 0 0,1 0 0 0 0,0 1 0 0 0,0 2 1 0 0,1 0-1 0 0,26-2 0 0 0,143 1 510 0 0,-18 0 244 0 0,226-9-135 0 0,-198 12-998 0 0,-144 1-394 0 0,-1 2 0 0 0,98 13 900 0 0,-143-12-669 0 0,-11-1-338 0 0,0 1 125 0 0,1 0-24 0 0,1 0 1 0 0,0 0-1 0 0,0 1 0 0 0,-1-2 0 0 0,1 1 1 0 0,0 0-1 0 0,0-1 0 0 0,0 1 0 0 0,0-1 0 0 0,0 0 1 0 0,0 0-1 0 0,0 0 0 0 0,0 0 0 0 0,0 0 1 0 0,0-1-1 0 0,5-1 0 0 0,38-4-233 0 0,-33 5 431 0 0,-26 209-220 0 0,7-132-16 0 0,2 93-1 0 0,12 11-14 0 0,20 312-56 0 0,-23-451 78 0 0,-2-18 6 0 0,-1-1-1 0 0,-1 1 1 0 0,0-1-1 0 0,-2 1 0 0 0,-4 29 1 0 0,4-51 106 0 0,2 0-59 0 0,8 22 52 0 0</inkml:trace>
</inkml:ink>
</file>

<file path=ppt/ink/ink15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038"/>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380"/>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272"/>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713"/>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0.735"/>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1.60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523"/>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879"/>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229"/>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738"/>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4"/>
    </inkml:context>
    <inkml:brush xml:id="br0">
      <inkml:brushProperty name="width" value="0.1" units="cm"/>
      <inkml:brushProperty name="height" value="0.1" units="cm"/>
      <inkml:brushProperty name="color" value="#F6630D"/>
    </inkml:brush>
  </inkml:definitions>
  <inkml:trace contextRef="#ctx0" brushRef="#br0">153 57 4607 0 0,'0'0'208'0'0,"11"-11"682"0"0,14-35 18558 0 0,-34 58-20090 0 0,-4 7 740 0 0,1 2 0 0 0,1 0 0 0 0,1 0 0 0 0,1 1 0 0 0,0 0-1 0 0,-7 37 1 0 0,-18 146 58 0 0,5-23-72 0 0,19-139-80 0 0,2-15 32 0 0,2 0 1 0 0,1 1-1 0 0,-2 38 1 0 0,7-66 49 0 0,16-29-2492 0 0,-11 18 363 0 0</inkml:trace>
</inkml:ink>
</file>

<file path=ppt/ink/ink1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3"/>
    </inkml:context>
    <inkml:brush xml:id="br0">
      <inkml:brushProperty name="width" value="0.1" units="cm"/>
      <inkml:brushProperty name="height" value="0.1" units="cm"/>
      <inkml:brushProperty name="color" value="#004F8B"/>
    </inkml:brush>
  </inkml:definitions>
  <inkml:trace contextRef="#ctx0" brushRef="#br0">1 54 5063 0 0,'0'0'8358'0'0,"25"5"-4353"0"0,2-11-3362 0 0,0 0 0 0 0,1 2-1 0 0,0 2 1 0 0,-1 0 0 0 0,1 2 0 0 0,32 3 0 0 0,60-2 891 0 0,247-8-15 0 0,-21 1-1147 0 0,-220-9-291 0 0,-89 9-53 0 0,-1 1 0 0 0,1 2-1 0 0,59 2 1 0 0,-93 2-2 0 0,-1-1-1 0 0,1 0 1 0 0,-1 1 0 0 0,0-1-1 0 0,1 1 1 0 0,-1 0 0 0 0,0 0-1 0 0,1 0 1 0 0,-1 0 0 0 0,0 0-1 0 0,0 0 1 0 0,0 1 0 0 0,0-1-1 0 0,0 1 1 0 0,0-1 0 0 0,-1 1-1 0 0,1 0 1 0 0,0 0-1 0 0,-1 0 1 0 0,3 2 0 0 0,-2 1 26 0 0,0-1 1 0 0,-1 0 0 0 0,1 1-1 0 0,-1-1 1 0 0,1 1-1 0 0,-1-1 1 0 0,-1 1 0 0 0,1 0-1 0 0,-1-1 1 0 0,0 8 1202 0 0,17 2-2550 0 0</inkml:trace>
</inkml:ink>
</file>

<file path=ppt/ink/ink15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4.132"/>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5.437"/>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211"/>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909"/>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256"/>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618"/>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999"/>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8.353"/>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9.254"/>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36.8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4"/>
    </inkml:context>
    <inkml:brush xml:id="br0">
      <inkml:brushProperty name="width" value="0.1" units="cm"/>
      <inkml:brushProperty name="height" value="0.1" units="cm"/>
      <inkml:brushProperty name="color" value="#008C3A"/>
    </inkml:brush>
  </inkml:definitions>
  <inkml:trace contextRef="#ctx0" brushRef="#br0">23 832 2303 0 0,'0'0'17507'0'0,"-3"-2"-17215"0"0,1 0-165 0 0,0 0 1 0 0,0-1-1 0 0,0 1 1 0 0,1-1-1 0 0,-1 1 0 0 0,1-1 1 0 0,0 1-1 0 0,0-1 1 0 0,-1 0-1 0 0,2 1 1 0 0,-1-1-1 0 0,0 0 1 0 0,1 0-1 0 0,-1 0 0 0 0,1 1 1 0 0,0-1-1 0 0,0 0 1 0 0,0 0-1 0 0,0 0 1 0 0,1 0-1 0 0,-1 0 0 0 0,1 1 1 0 0,-1-1-1 0 0,1 0 1 0 0,2-4-1 0 0,-1-1-25 0 0,1 1-1 0 0,0 0 0 0 0,0-1 1 0 0,0 1-1 0 0,1 0 1 0 0,0 1-1 0 0,1-1 1 0 0,-1 1-1 0 0,1 0 1 0 0,1 0-1 0 0,-1 0 0 0 0,1 1 1 0 0,0-1-1 0 0,0 1 1 0 0,0 1-1 0 0,1-1 1 0 0,8-3-1 0 0,13-6-88 0 0,0 2 0 0 0,0 1 0 0 0,37-8 0 0 0,8-5 365 0 0,8-9-87 0 0,-46 17-141 0 0,72-21 1 0 0,-69 31-157 0 0,2 2-1 0 0,-1 1 0 0 0,0 3 1 0 0,1 0-1 0 0,55 10 0 0 0,5-2 364 0 0,-47-2-276 0 0,92 21-1 0 0,12 2-38 0 0,28 7 158 0 0,-177-34-200 0 0,17 2 55 0 0,1-1 0 0 0,-1-2-1 0 0,1 0 1 0 0,0-2 0 0 0,0 0 0 0 0,38-9-1 0 0,24 0 64 0 0,-79 10-104 0 0,0-1 1 0 0,0 0-1 0 0,0-1 0 0 0,-1 1 0 0 0,1-2 0 0 0,-1 1 0 0 0,1-1 0 0 0,-1 0 0 0 0,0-1 0 0 0,0 0 0 0 0,0-1 0 0 0,11-8 0 0 0,-12 6 5 0 0,0 0 0 0 0,0 0 0 0 0,-1-1 0 0 0,0 0 0 0 0,0-1 0 0 0,-1 1 0 0 0,0-1-1 0 0,0 0 1 0 0,-1 0 0 0 0,5-19 0 0 0,5-19 65 0 0,8-61 1 0 0,7-26 78 0 0,-18 103-101 0 0,-7 19-60 0 0,0 0 0 0 0,-1 0 0 0 0,0 0 1 0 0,0 0-1 0 0,0-24 0 0 0,-3 36 51 0 0,3 4-44 0 0,-1 0 0 0 0,1 1 0 0 0,-1-1 0 0 0,0 1 0 0 0,-1 0 0 0 0,3 7 0 0 0,-3-8-8 0 0,6 24-6 0 0,-1 0 1 0 0,-1 0-1 0 0,2 51 1 0 0,-5-50-6 0 0,0 0 0 0 0,14 57 0 0 0,-13-76 8 0 0,1 1 1 0 0,0-1 0 0 0,1 0-1 0 0,0-1 1 0 0,0 1 0 0 0,1-1 0 0 0,0 0-1 0 0,0 0 1 0 0,1-1 0 0 0,1 1-1 0 0,14 12 1 0 0,9 5 1 0 0,67 43 0 0 0,-83-60 0 0 0,0-1 0 0 0,1-1 0 0 0,-1-1 0 0 0,1 0 0 0 0,1-1 0 0 0,-1-1 0 0 0,25 4 0 0 0,-35-7 0 0 0,5 2 5 0 0,0 0 0 0 0,1-1 0 0 0,-1-1 1 0 0,1 1-1 0 0,0-2 0 0 0,-1 0 0 0 0,1 0 0 0 0,0-1 0 0 0,14-3 0 0 0,21-1 8 0 0,1 5-13 0 0,65 8 0 0 0,-27 0 0 0 0,-71-8 8 0 0,1 0 0 0 0,-1-1 0 0 0,1-1 0 0 0,-1 0-1 0 0,0-2 1 0 0,0 1 0 0 0,24-10 0 0 0,-22 7-7 0 0,23-3 9 0 0,1 2 0 0 0,0 2 0 0 0,0 1 0 0 0,66 3 0 0 0,4-2-308 0 0,-98 3 339 0 0,1-1 0 0 0,0 0 0 0 0,0-1 0 0 0,-1-1 0 0 0,1 0 0 0 0,-1-1 0 0 0,22-9 0 0 0,-14 6-33 0 0,0 1 0 0 0,1 1 0 0 0,0 1 0 0 0,0 1 0 0 0,0 1 1 0 0,0 1-1 0 0,24 2 0 0 0,67-7-9 0 0,-92 5 3 0 0,0 1-1 0 0,0 1 1 0 0,27 5-1 0 0,34 1-74 0 0,-77-7 83 0 0,0 1-1 0 0,0 1 1 0 0,1-1-1 0 0,-1 1 1 0 0,0 0-1 0 0,-1 0 1 0 0,1 0-1 0 0,0 1 0 0 0,0 0 1 0 0,6 5-1 0 0,16 17 2 0 0,-17-17-174 0 0,1 0 0 0 0,0-1-1 0 0,0 0 1 0 0,0 0 0 0 0,1-1 0 0 0,19 7-1 0 0,-20-10-725 0 0</inkml:trace>
</inkml:ink>
</file>

<file path=ppt/ink/ink15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197"/>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584"/>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3.81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4.197"/>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6.933"/>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339"/>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916"/>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293"/>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75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099"/>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5"/>
    </inkml:context>
    <inkml:brush xml:id="br0">
      <inkml:brushProperty name="width" value="0.1" units="cm"/>
      <inkml:brushProperty name="height" value="0.1" units="cm"/>
      <inkml:brushProperty name="color" value="#008C3A"/>
    </inkml:brush>
  </inkml:definitions>
  <inkml:trace contextRef="#ctx0" brushRef="#br0">102 189 5527 0 0,'0'0'15087'0'0,"1"-20"-13262"0"0,32 2-877 0 0,-28 16-868 0 0,0 0 0 0 0,0 0 0 0 0,-1-1 1 0 0,1 0-1 0 0,-1 0 0 0 0,1 0 1 0 0,-1 0-1 0 0,0-1 0 0 0,0 1 1 0 0,0-1-1 0 0,-1 0 0 0 0,1 0 1 0 0,-1-1-1 0 0,0 1 0 0 0,0-1 0 0 0,-1 1 1 0 0,1-1-1 0 0,2-7 0 0 0,2-38 924 0 0,-7 24 475 0 0,-8 82-1477 0 0,-2-1 1 0 0,-3 0-1 0 0,-3-1 1 0 0,-24 58-1 0 0,21-62-2 0 0,-78 187 0 0 0,94-232-6 0 0,1-1-1 0 0,0 1 1 0 0,1-1-1 0 0,-1 1 1 0 0,1 0 0 0 0,0 0-1 0 0,0 0 1 0 0,0-1-1 0 0,0 9 1 0 0,1-12 4 0 0,1 1 0 0 0,-1-1 1 0 0,0 0-1 0 0,1 1 0 0 0,0-1 0 0 0,-1 1 0 0 0,1-1 0 0 0,0 0 1 0 0,-1 1-1 0 0,1-1 0 0 0,0 0 0 0 0,0 0 0 0 0,0 0 0 0 0,0 0 1 0 0,0 0-1 0 0,0 0 0 0 0,1 0 0 0 0,-1 0 0 0 0,0 0 1 0 0,0 0-1 0 0,1-1 0 0 0,-1 1 0 0 0,1 0 0 0 0,-1-1 0 0 0,0 1 1 0 0,1-1-1 0 0,-1 0 0 0 0,1 1 0 0 0,-1-1 0 0 0,1 0 0 0 0,-1 0 1 0 0,1 0-1 0 0,-1 0 0 0 0,3 0 0 0 0,24-1 2 0 0,-1 0 0 0 0,1-1 0 0 0,35-9 0 0 0,-29 5 0 0 0,20-3-45 0 0,-21 18-3221 0 0</inkml:trace>
</inkml:ink>
</file>

<file path=ppt/ink/ink15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536"/>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910"/>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312"/>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68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063"/>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576"/>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257"/>
    </inkml:context>
    <inkml:brush xml:id="br0">
      <inkml:brushProperty name="width" value="0.1" units="cm"/>
      <inkml:brushProperty name="height" value="0.1" units="cm"/>
      <inkml:brushProperty name="color" value="#AB008B"/>
    </inkml:brush>
  </inkml:definitions>
  <inkml:trace contextRef="#ctx0" brushRef="#br0">1 73 2303 0 0,'16'-45'15582'0'0,"-15"33"-13580"0"0,-8-3 1238 0 0,3 48-1936 0 0,2 50-1076 0 0,3 1 0 0 0,4-1 0 0 0,18 95 0 0 0,-15-120-196 0 0,-1-42-2475 0 0,-6-15 2206 0 0,-1-1 0 0 0,1 0 1 0 0,0 0-1 0 0,0 0 0 0 0,0 0 0 0 0,-1 0 0 0 0,1 0 0 0 0,0 0 1 0 0,0 0-1 0 0,-1-1 0 0 0,1 1 0 0 0,0 0 0 0 0,0 0 0 0 0,-1-1 1 0 0,1 1-1 0 0,0 0 0 0 0,-1-1 0 0 0,1 1 0 0 0,0-1 0 0 0,-1 1 1 0 0,1-1-1 0 0,-1 1 0 0 0,1-1 0 0 0,0 0 0 0 0</inkml:trace>
</inkml:ink>
</file>

<file path=ppt/ink/ink15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621"/>
    </inkml:context>
    <inkml:brush xml:id="br0">
      <inkml:brushProperty name="width" value="0.1" units="cm"/>
      <inkml:brushProperty name="height" value="0.1" units="cm"/>
      <inkml:brushProperty name="color" value="#AB008B"/>
    </inkml:brush>
  </inkml:definitions>
  <inkml:trace contextRef="#ctx0" brushRef="#br0">0 37 13183 0 0,'8'-5'7883'0'0,"28"-15"-5690"0"0,-19 16-1674 0 0,0 1 1 0 0,0 1-1 0 0,0 0 0 0 0,1 1 0 0 0,-1 1 0 0 0,26 3 0 0 0,-3-1-3370 0 0,-1-2-4213 0 0</inkml:trace>
</inkml:ink>
</file>

<file path=ppt/ink/ink15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145"/>
    </inkml:context>
    <inkml:brush xml:id="br0">
      <inkml:brushProperty name="width" value="0.1" units="cm"/>
      <inkml:brushProperty name="height" value="0.1" units="cm"/>
      <inkml:brushProperty name="color" value="#AB008B"/>
    </inkml:brush>
  </inkml:definitions>
  <inkml:trace contextRef="#ctx0" brushRef="#br0">0 73 1839 0 0,'1'-14'9804'0'0,"0"-15"-4042"0"0,-1 28-5590 0 0,0 0 1 0 0,1-1 0 0 0,-1 1-1 0 0,0-1 1 0 0,1 1 0 0 0,0 0-1 0 0,-1-1 1 0 0,1 1 0 0 0,-1 0-1 0 0,1 0 1 0 0,0-1 0 0 0,0 1-1 0 0,0 0 1 0 0,0 0 0 0 0,0 0-1 0 0,0 0 1 0 0,0 0 0 0 0,0 0-1 0 0,0 1 1 0 0,0-1 0 0 0,1 0-1 0 0,-1 0 1 0 0,0 1 0 0 0,3-1-1 0 0,-1 0 23 0 0,0 0 0 0 0,0 1-1 0 0,1-1 1 0 0,-1 1-1 0 0,0 0 1 0 0,1 0-1 0 0,-1 1 1 0 0,0-1 0 0 0,0 1-1 0 0,5 1 1 0 0,1 0 83 0 0,0 1 0 0 0,0 1 1 0 0,0 0-1 0 0,0 0 0 0 0,-1 1 0 0 0,14 9 1 0 0,-14-7-247 0 0,0-1 0 0 0,-1 2 0 0 0,0-1 0 0 0,0 1 0 0 0,-1 0 0 0 0,0 0 0 0 0,0 1 0 0 0,-1-1 0 0 0,0 1 0 0 0,-1 1 0 0 0,0-1 0 0 0,0 1 0 0 0,-1-1 0 0 0,0 1 0 0 0,-1 0 0 0 0,0 0 0 0 0,0 0 0 0 0,-1 1 0 0 0,-1-1 0 0 0,1 0 0 0 0,-2 0 0 0 0,1 0 0 0 0,-2 1 0 0 0,1-1 0 0 0,-1 0 0 0 0,-1 0 0 0 0,0 0 0 0 0,0-1 0 0 0,-1 1 0 0 0,0-1 0 0 0,-1 0 0 0 0,0 0 0 0 0,0 0 0 0 0,-1-1 0 0 0,0 1 0 0 0,0-1 0 0 0,-1-1 0 0 0,0 1 0 0 0,-1-1 0 0 0,1-1 0 0 0,-2 1 0 0 0,1-1 0 0 0,0-1 0 0 0,-1 1 0 0 0,-11 3 0 0 0,12-5-215 0 0,0-1 0 0 0,0-1 1 0 0,0 1-1 0 0,0-2 0 0 0,-1 1 1 0 0,1-1-1 0 0,-1 0 0 0 0,-12-1 1 0 0,28-17-4217 0 0,-5 7 2295 0 0</inkml:trace>
</inkml:ink>
</file>

<file path=ppt/ink/ink15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477"/>
    </inkml:context>
    <inkml:brush xml:id="br0">
      <inkml:brushProperty name="width" value="0.1" units="cm"/>
      <inkml:brushProperty name="height" value="0.1" units="cm"/>
      <inkml:brushProperty name="color" value="#AB008B"/>
    </inkml:brush>
  </inkml:definitions>
  <inkml:trace contextRef="#ctx0" brushRef="#br0">183 75 12959 0 0,'0'0'1172'0'0,"-13"-30"1744"0"0,3 15 11 0 0,8 12-2424 0 0,1 1 1 0 0,-1-1-1 0 0,1 1 1 0 0,-1-1-1 0 0,0 1 1 0 0,0 0-1 0 0,0-1 1 0 0,0 1-1 0 0,-1 0 1 0 0,-3-2 0 0 0,4 3-442 0 0,1 1 0 0 0,-1 0 0 0 0,1 0 0 0 0,-1 0 0 0 0,1 0 0 0 0,-1 0 0 0 0,1 0 0 0 0,-1 1 0 0 0,1-1 0 0 0,-1 1 0 0 0,1-1 0 0 0,-1 1 0 0 0,1-1 0 0 0,0 1 1 0 0,-1 0-1 0 0,1-1 0 0 0,0 1 0 0 0,-1 0 0 0 0,1 0 0 0 0,0 0 0 0 0,0 0 0 0 0,0 0 0 0 0,0 0 0 0 0,0 0 0 0 0,0 1 0 0 0,-1 1 0 0 0,-11 11-25 0 0,2 1-1 0 0,0 0 0 0 0,0 1 0 0 0,1 0 0 0 0,1 0 1 0 0,-7 19-1 0 0,13-29-29 0 0,1 0-1 0 0,-1-1 1 0 0,1 1 0 0 0,1 0 0 0 0,-1 0-1 0 0,1 1 1 0 0,0-1 0 0 0,0 0 0 0 0,1 0 0 0 0,-1 1-1 0 0,1-1 1 0 0,1 0 0 0 0,-1 0 0 0 0,1 1 0 0 0,0-1-1 0 0,1 0 1 0 0,0 0 0 0 0,0 0 0 0 0,0 0-1 0 0,0-1 1 0 0,6 10 0 0 0,-4-10-33 0 0,0-1 1 0 0,0 0-1 0 0,0 0 0 0 0,1-1 0 0 0,0 1 1 0 0,0-1-1 0 0,0 0 0 0 0,0 0 1 0 0,0-1-1 0 0,0 0 0 0 0,1 0 0 0 0,-1 0 1 0 0,1 0-1 0 0,-1-1 0 0 0,1 0 0 0 0,0 0 1 0 0,7 0-1 0 0,12 0-550 0 0,0-1 0 0 0,44-7 0 0 0,-30 2-482 0 0,-18 2-4993 0 0,-2-1-1833 0 0</inkml:trace>
</inkml:ink>
</file>

<file path=ppt/ink/ink1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6"/>
    </inkml:context>
    <inkml:brush xml:id="br0">
      <inkml:brushProperty name="width" value="0.1" units="cm"/>
      <inkml:brushProperty name="height" value="0.1" units="cm"/>
      <inkml:brushProperty name="color" value="#008C3A"/>
    </inkml:brush>
  </inkml:definitions>
  <inkml:trace contextRef="#ctx0" brushRef="#br0">0 111 13071 0 0,'0'0'1186'0'0,"26"-20"132"0"0,-5 11-52 0 0,-1 2 0 0 0,2 0 0 0 0,-1 1 0 0 0,1 1-1 0 0,38-4 1 0 0,-46 7-774 0 0,147-23 2010 0 0,-54 6-4462 0 0,-92 18 91 0 0</inkml:trace>
</inkml:ink>
</file>

<file path=ppt/ink/ink15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2.954"/>
    </inkml:context>
    <inkml:brush xml:id="br0">
      <inkml:brushProperty name="width" value="0.1" units="cm"/>
      <inkml:brushProperty name="height" value="0.1" units="cm"/>
      <inkml:brushProperty name="color" value="#AB008B"/>
    </inkml:brush>
  </inkml:definitions>
  <inkml:trace contextRef="#ctx0" brushRef="#br0">29 38 12383 0 0,'1'-22'1518'0'0,"-17"7"3601"0"0,16 15-5077 0 0,0 0 0 0 0,0 0 0 0 0,0 0 0 0 0,0 0 0 0 0,0 1 294 0 0,0-1-294 0 0,6 35 3978 0 0,1-4-3956 0 0,-6 7 389 0 0,-1 0 0 0 0,-2-1 0 0 0,-9 53 0 0 0,4-41-264 0 0,-1 56 0 0 0,8-49-165 0 0,2-56-63 0 0,1 0 1 0 0,-1 0-1 0 0,0 0 1 0 0,0-1-1 0 0,0 1 1 0 0,0-1 0 0 0,0 1-1 0 0,1-1 1 0 0,-1 0-1 0 0,0 0 1 0 0,0 0-1 0 0,3-2 1 0 0,8-6-1196 0 0,-2-3-387 0 0</inkml:trace>
</inkml:ink>
</file>

<file path=ppt/ink/ink15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315"/>
    </inkml:context>
    <inkml:brush xml:id="br0">
      <inkml:brushProperty name="width" value="0.1" units="cm"/>
      <inkml:brushProperty name="height" value="0.1" units="cm"/>
      <inkml:brushProperty name="color" value="#AB008B"/>
    </inkml:brush>
  </inkml:definitions>
  <inkml:trace contextRef="#ctx0" brushRef="#br0">0 4 6447 0 0,'0'0'6155'0'0,"43"-3"573"0"0,-17 3-5266 0 0,0 1 1 0 0,0 1-1 0 0,26 5 0 0 0,33 10-4802 0 0,-71-14 1652 0 0</inkml:trace>
</inkml:ink>
</file>

<file path=ppt/ink/ink15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798"/>
    </inkml:context>
    <inkml:brush xml:id="br0">
      <inkml:brushProperty name="width" value="0.1" units="cm"/>
      <inkml:brushProperty name="height" value="0.1" units="cm"/>
      <inkml:brushProperty name="color" value="#AB008B"/>
    </inkml:brush>
  </inkml:definitions>
  <inkml:trace contextRef="#ctx0" brushRef="#br0">20 55 5063 0 0,'0'0'232'0'0,"15"-19"576"0"0,-4 7 3751 0 0,-9 9-3960 0 0,1 1 0 0 0,0 0 0 0 0,0 0 0 0 0,0 0-1 0 0,1 0 1 0 0,-1 0 0 0 0,0 1 0 0 0,1-1 0 0 0,-1 1 0 0 0,1 0 0 0 0,-1 0 0 0 0,1 0 0 0 0,0 0 0 0 0,-1 1-1 0 0,1 0 1 0 0,5 0 0 0 0,-3 0-248 0 0,0 1-1 0 0,-1 0 1 0 0,1 1-1 0 0,0-1 1 0 0,-1 1-1 0 0,1 0 1 0 0,-1 0-1 0 0,1 1 1 0 0,7 5 0 0 0,-3-2-245 0 0,-1 1 1 0 0,0 0 0 0 0,-1 0-1 0 0,0 1 1 0 0,0 1-1 0 0,0-1 1 0 0,-1 1 0 0 0,0 0-1 0 0,-1 1 1 0 0,6 12 0 0 0,-7-14-86 0 0,-1 1 0 0 0,-1 0 1 0 0,0 0-1 0 0,0 0 0 0 0,-1 0 1 0 0,0 1-1 0 0,-1-1 0 0 0,0 0 1 0 0,0 1-1 0 0,-1-1 0 0 0,0 1 1 0 0,-1 0-1 0 0,0-1 0 0 0,0 0 1 0 0,-1 1-1 0 0,0-1 0 0 0,-1 0 1 0 0,0 0-1 0 0,0 0 0 0 0,-1 0 1 0 0,0-1-1 0 0,-1 1 0 0 0,0-1 1 0 0,0 0-1 0 0,-1 0 0 0 0,0-1 1 0 0,0 0-1 0 0,0 0 0 0 0,-1 0 1 0 0,-1-1-1 0 0,1 0 0 0 0,-1 0 1 0 0,0-1-1 0 0,0 0 0 0 0,0 0 1 0 0,-1-1-1 0 0,1 0 0 0 0,-1-1 1 0 0,0 0-1 0 0,0 0 0 0 0,-1-1 1 0 0,1 0-1 0 0,0-1 0 0 0,-1 1 1 0 0,-16-2-1 0 0,-37-2-4999 0 0</inkml:trace>
</inkml:ink>
</file>

<file path=ppt/ink/ink15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4.155"/>
    </inkml:context>
    <inkml:brush xml:id="br0">
      <inkml:brushProperty name="width" value="0.1" units="cm"/>
      <inkml:brushProperty name="height" value="0.1" units="cm"/>
      <inkml:brushProperty name="color" value="#AB008B"/>
    </inkml:brush>
  </inkml:definitions>
  <inkml:trace contextRef="#ctx0" brushRef="#br0">157 81 4607 0 0,'11'-13'-720'0'0,"7"-19"7583"0"0,-16 7 1038 0 0,-2 25-7736 0 0,0-1-1 0 0,-1 0 1 0 0,1 1-1 0 0,-1-1 1 0 0,1 0 0 0 0,0 1-1 0 0,-1-1 1 0 0,0 0-1 0 0,1 1 1 0 0,-1-1-1 0 0,1 1 1 0 0,-1-1 0 0 0,0 1-1 0 0,1 0 1 0 0,-1-1-1 0 0,0 1 1 0 0,1 0 0 0 0,-1-1-1 0 0,0 1 1 0 0,0 0-1 0 0,1 0 1 0 0,-1-1-1 0 0,0 1 1 0 0,0 0 0 0 0,1 0-1 0 0,-1 0 1 0 0,0 0-1 0 0,0 0 1 0 0,0 0-1 0 0,-3 1-3 0 0,0 0-1 0 0,1 0 0 0 0,-1 0 0 0 0,1 0 0 0 0,-1 0 0 0 0,1 1 0 0 0,0 0 0 0 0,-1-1 0 0 0,1 1 0 0 0,0 0 1 0 0,0 1-1 0 0,0-1 0 0 0,1 0 0 0 0,-4 4 0 0 0,-37 44 190 0 0,37-44-267 0 0,-3 5-77 0 0,1 1 0 0 0,0-1 0 0 0,0 2 0 0 0,1-1 0 0 0,0 1 0 0 0,2 0 0 0 0,-6 15 0 0 0,10-24-5 0 0,0-1-1 0 0,0 0 0 0 0,1 0 1 0 0,-1 0-1 0 0,1 0 1 0 0,0 0-1 0 0,0 1 0 0 0,0-1 1 0 0,0 0-1 0 0,1 0 1 0 0,-1 0-1 0 0,1 0 1 0 0,0 0-1 0 0,0 1 0 0 0,0-1 1 0 0,0-1-1 0 0,0 1 1 0 0,1 0-1 0 0,-1 0 1 0 0,1 0-1 0 0,0-1 0 0 0,0 1 1 0 0,0-1-1 0 0,0 1 1 0 0,0-1-1 0 0,1 0 0 0 0,-1 0 1 0 0,1 0-1 0 0,-1 0 1 0 0,1 0-1 0 0,0-1 1 0 0,-1 1-1 0 0,1-1 0 0 0,0 0 1 0 0,0 0-1 0 0,0 0 1 0 0,5 1-1 0 0,14 4-197 0 0,0-1 0 0 0,1-1 0 0 0,38 1-1 0 0,24 4-1848 0 0,-64-6-3823 0 0,-1-2-1795 0 0</inkml:trace>
</inkml:ink>
</file>

<file path=ppt/ink/ink15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336"/>
    </inkml:context>
    <inkml:brush xml:id="br0">
      <inkml:brushProperty name="width" value="0.1" units="cm"/>
      <inkml:brushProperty name="height" value="0.1" units="cm"/>
      <inkml:brushProperty name="color" value="#AB008B"/>
    </inkml:brush>
  </inkml:definitions>
  <inkml:trace contextRef="#ctx0" brushRef="#br0">112 28 7367 0 0,'12'-6'8040'0'0,"16"-6"-3873"0"0,-21 9-3818 0 0,1 1 0 0 0,1 1 0 0 0,-1-1 0 0 0,0 1 1 0 0,0 1-1 0 0,0-1 0 0 0,1 2 0 0 0,-1-1 0 0 0,0 1 0 0 0,0 0 0 0 0,0 1 1 0 0,0-1-1 0 0,0 2 0 0 0,0-1 0 0 0,0 1 0 0 0,7 4 0 0 0,-7-3-244 0 0,0 0 1 0 0,0 0-1 0 0,-1 0 0 0 0,0 1 0 0 0,1 1 0 0 0,-2-1 0 0 0,1 1 0 0 0,-1 0 0 0 0,0 0 0 0 0,0 1 0 0 0,0 0 0 0 0,-1 0 1 0 0,0 0-1 0 0,7 15 0 0 0,-10-16-77 0 0,0 0 1 0 0,0 0-1 0 0,-1 0 0 0 0,0 1 1 0 0,0-1-1 0 0,0 1 1 0 0,-1-1-1 0 0,0 1 1 0 0,0-1-1 0 0,0 1 0 0 0,-1-1 1 0 0,0 1-1 0 0,-1-1 1 0 0,-1 7-1 0 0,-1-2-6 0 0,0-1-1 0 0,-1 0 1 0 0,0 0 0 0 0,-1-1-1 0 0,0 0 1 0 0,0 0 0 0 0,-15 16-1 0 0,7-11 10 0 0,-1-1-1 0 0,0 0 0 0 0,0-1 1 0 0,-2 0-1 0 0,1-1 0 0 0,-1-1 0 0 0,-1-1 1 0 0,0 0-1 0 0,-20 6 0 0 0,34-14-16 0 0,-1 0-1 0 0,0 0 1 0 0,0 0-1 0 0,0-1 1 0 0,0 0-1 0 0,1 0 1 0 0,-1 0-1 0 0,0 0 1 0 0,0-1-1 0 0,0 0 0 0 0,0 0 1 0 0,1 0-1 0 0,-1 0 1 0 0,0-1-1 0 0,1 0 1 0 0,-1 0-1 0 0,1 0 1 0 0,-7-4-1 0 0,4 0-198 0 0,-1 1 0 0 0,1-1 1 0 0,0-1-1 0 0,0 1 0 0 0,0-1 0 0 0,1-1 0 0 0,0 1 0 0 0,-7-13 0 0 0,16 10-3089 0 0,1 2 1263 0 0</inkml:trace>
</inkml:ink>
</file>

<file path=ppt/ink/ink15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708"/>
    </inkml:context>
    <inkml:brush xml:id="br0">
      <inkml:brushProperty name="width" value="0.1" units="cm"/>
      <inkml:brushProperty name="height" value="0.1" units="cm"/>
      <inkml:brushProperty name="color" value="#AB008B"/>
    </inkml:brush>
  </inkml:definitions>
  <inkml:trace contextRef="#ctx0" brushRef="#br0">235 61 5527 0 0,'6'-18'1167'0'0,"-5"6"2445"0"0,-1 10-3214 0 0,-1 0 1 0 0,0 0-1 0 0,0 1 0 0 0,0-1 0 0 0,0 0 1 0 0,0 1-1 0 0,0-1 0 0 0,0 1 1 0 0,0-1-1 0 0,-1 1 0 0 0,1 0 0 0 0,-1-1 1 0 0,1 1-1 0 0,-1 0 0 0 0,1 0 1 0 0,-1 0-1 0 0,0 0 0 0 0,-2-1 1 0 0,2 2-149 0 0,-1-1 0 0 0,0 1 0 0 0,1-1 0 0 0,-1 1 0 0 0,1 0 0 0 0,-1 0 0 0 0,0 0 1 0 0,1 0-1 0 0,-1 0 0 0 0,0 1 0 0 0,1-1 0 0 0,-3 2 0 0 0,-1 0-86 0 0,-1 1 1 0 0,2-1-1 0 0,-1 1 0 0 0,0 0 0 0 0,1 1 0 0 0,-1-1 1 0 0,1 1-1 0 0,0 0 0 0 0,-9 9 0 0 0,-2 7 14 0 0,1 1-1 0 0,0 0 1 0 0,2 1-1 0 0,-12 26 1 0 0,20-38-77 0 0,0 1 1 0 0,1-1 0 0 0,0 1 0 0 0,1 0 0 0 0,0 1 0 0 0,0-1-1 0 0,2 0 1 0 0,-1 1 0 0 0,1-1 0 0 0,1 1 0 0 0,1 16-1 0 0,0-24-84 0 0,0-1 0 0 0,1 0 0 0 0,-1 0-1 0 0,0 1 1 0 0,1-1 0 0 0,0 0 0 0 0,0 0-1 0 0,0 0 1 0 0,0-1 0 0 0,0 1 0 0 0,0 0-1 0 0,1-1 1 0 0,-1 0 0 0 0,1 1 0 0 0,0-1-1 0 0,0 0 1 0 0,0 0 0 0 0,0-1 0 0 0,0 1-1 0 0,0 0 1 0 0,0-1 0 0 0,0 0 0 0 0,1 0-1 0 0,-1 0 1 0 0,1 0 0 0 0,-1-1 0 0 0,0 1-1 0 0,6-1 1 0 0,12 2 26 0 0,0-1 0 0 0,1-1 0 0 0,31-4 0 0 0,-30 2 30 0 0,89-5-1541 0 0,-64 5-5440 0 0,-21 1-516 0 0</inkml:trace>
</inkml:ink>
</file>

<file path=ppt/ink/ink15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6.869"/>
    </inkml:context>
    <inkml:brush xml:id="br0">
      <inkml:brushProperty name="width" value="0.1" units="cm"/>
      <inkml:brushProperty name="height" value="0.1" units="cm"/>
      <inkml:brushProperty name="color" value="#AB008B"/>
    </inkml:brush>
  </inkml:definitions>
  <inkml:trace contextRef="#ctx0" brushRef="#br0">47 3 6447 0 0,'-9'-2'10742'0'0,"-2"4"-7624"0"0,6 15-2603 0 0,1 1-1 0 0,1 0 1 0 0,0 0-1 0 0,1 32 1 0 0,-1-2-116 0 0,-3 143 240 0 0,7-142-574 0 0,-2-48-108 0 0,1-1 0 0 0,0 1 0 0 0,0-1 0 0 0,0 0 0 0 0,0 1 0 0 0,0-1 0 0 0,0 1 0 0 0,0-1 0 0 0,0 1-1 0 0,0-1 1 0 0,0 1 0 0 0,0-1 0 0 0,0 0 0 0 0,0 1 0 0 0,0-1 0 0 0,0 1 0 0 0,0-1 0 0 0,0 1 0 0 0,0-1 0 0 0,1 0 0 0 0,-1 1 0 0 0,0-1 0 0 0,0 1-1 0 0,1-1 1 0 0,-1 0 0 0 0,0 1 0 0 0,1-1 0 0 0,-1 0 0 0 0,0 1 0 0 0,1-1 0 0 0,-1 0 0 0 0,0 0 0 0 0,1 1 0 0 0,0-1 0 0 0</inkml:trace>
</inkml:ink>
</file>

<file path=ppt/ink/ink15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232"/>
    </inkml:context>
    <inkml:brush xml:id="br0">
      <inkml:brushProperty name="width" value="0.1" units="cm"/>
      <inkml:brushProperty name="height" value="0.1" units="cm"/>
      <inkml:brushProperty name="color" value="#AB008B"/>
    </inkml:brush>
  </inkml:definitions>
  <inkml:trace contextRef="#ctx0" brushRef="#br0">0 21 6447 0 0,'0'0'586'0'0,"7"-2"-194"0"0,20-9 8820 0 0,-19 9-8601 0 0,0 0 0 0 0,1 1 0 0 0,-1 0 0 0 0,0 0 0 0 0,1 1 0 0 0,-1 0 0 0 0,1 0 0 0 0,-1 1 0 0 0,0 1 0 0 0,10 1 0 0 0,20 3-1655 0 0,-2-6-4408 0 0</inkml:trace>
</inkml:ink>
</file>

<file path=ppt/ink/ink15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862"/>
    </inkml:context>
    <inkml:brush xml:id="br0">
      <inkml:brushProperty name="width" value="0.1" units="cm"/>
      <inkml:brushProperty name="height" value="0.1" units="cm"/>
      <inkml:brushProperty name="color" value="#AB008B"/>
    </inkml:brush>
  </inkml:definitions>
  <inkml:trace contextRef="#ctx0" brushRef="#br0">123 61 12031 0 0,'0'0'1091'0'0,"-6"-40"4962"0"0,6 40-5970 0 0,0-1 1 0 0,-1 1-1 0 0,1-1 0 0 0,0 0 1 0 0,0 1-1 0 0,0-1 0 0 0,0 0 0 0 0,0 1 1 0 0,0-1-1 0 0,0 1 0 0 0,0-1 1 0 0,0 0-1 0 0,0 1 0 0 0,0-1 0 0 0,1 1 1 0 0,-1-1-1 0 0,0 0 0 0 0,0 1 1 0 0,1-1-1 0 0,-1 1 0 0 0,0-1 0 0 0,1 1 1 0 0,-1-1-1 0 0,0 1 0 0 0,1-1 1 0 0,-1 1-1 0 0,1-1 0 0 0,-1 1 0 0 0,1 0 1 0 0,-1-1-1 0 0,1 0 0 0 0,23-1 999 0 0,21 13-125 0 0,-37-8-886 0 0,0 1 0 0 0,-1 0-1 0 0,1 0 1 0 0,-1 0 0 0 0,0 1 0 0 0,0 0-1 0 0,-1 1 1 0 0,0 0 0 0 0,0 0-1 0 0,0 0 1 0 0,0 0 0 0 0,-1 1 0 0 0,0 0-1 0 0,-1 0 1 0 0,1 1 0 0 0,-1-1 0 0 0,-1 1-1 0 0,0 0 1 0 0,0 0 0 0 0,0 0 0 0 0,-1 0-1 0 0,0 0 1 0 0,-1 1 0 0 0,1-1-1 0 0,-2 1 1 0 0,1-1 0 0 0,-1 1 0 0 0,-1-1-1 0 0,1 1 1 0 0,-2-1 0 0 0,1 0 0 0 0,-1 1-1 0 0,0-1 1 0 0,-1 0 0 0 0,1 0 0 0 0,-2 0-1 0 0,1 0 1 0 0,-1-1 0 0 0,-10 15-1 0 0,8-14-34 0 0,-1 1 0 0 0,0-1-1 0 0,-1 0 1 0 0,1 0 0 0 0,-2-1-1 0 0,1 0 1 0 0,-1-1 0 0 0,0 0-1 0 0,0 0 1 0 0,-18 7-1 0 0,19-10-31 0 0,0-1-1 0 0,1 0 0 0 0,-1 0 0 0 0,0-1 0 0 0,-1 0 0 0 0,1 0 0 0 0,0-1 0 0 0,0 0 0 0 0,0 0 1 0 0,0-1-1 0 0,0 0 0 0 0,0-1 0 0 0,0 0 0 0 0,-14-5 0 0 0,13 4-205 0 0,7 3-82 0 0,1 0 1 0 0,-1 0-1 0 0,0-1 0 0 0,1 1 0 0 0,-1-1 0 0 0,1 0 1 0 0,-1 1-1 0 0,1-1 0 0 0,-1 0 0 0 0,1 0 0 0 0,0 0 0 0 0,-1 0 1 0 0,1 0-1 0 0,0 0 0 0 0,0 0 0 0 0,0-1 0 0 0,-2-1 1 0 0,0-4-1747 0 0</inkml:trace>
</inkml:ink>
</file>

<file path=ppt/ink/ink15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8.297"/>
    </inkml:context>
    <inkml:brush xml:id="br0">
      <inkml:brushProperty name="width" value="0.1" units="cm"/>
      <inkml:brushProperty name="height" value="0.1" units="cm"/>
      <inkml:brushProperty name="color" value="#AB008B"/>
    </inkml:brush>
  </inkml:definitions>
  <inkml:trace contextRef="#ctx0" brushRef="#br0">184 69 2303 0 0,'58'-26'10938'0'0,"-55"22"-10141"0"0,-2 4-548 0 0,-1-1-1 0 0,1 0 1 0 0,-1 0 0 0 0,0 0-1 0 0,1 0 1 0 0,-1 1 0 0 0,0-1-1 0 0,0 0 1 0 0,1 0 0 0 0,-1 0-1 0 0,0 0 1 0 0,0 0 0 0 0,0 0-1 0 0,0 1 1 0 0,0-1 0 0 0,-1 0-1 0 0,1 0 1 0 0,0 0 0 0 0,0 0-1 0 0,-1-1 1 0 0,0 1-119 0 0,0-1 0 0 0,0 1 0 0 0,0 0 0 0 0,0-1 0 0 0,0 1 0 0 0,0 0 0 0 0,0 0 1 0 0,-1 0-1 0 0,1 0 0 0 0,-1 0 0 0 0,1 0 0 0 0,0 0 0 0 0,-1 0 0 0 0,1 1 0 0 0,-1-1 0 0 0,0 0 0 0 0,1 1 0 0 0,-1 0 0 0 0,0-1 0 0 0,1 1 0 0 0,-1 0 0 0 0,0 0 0 0 0,1 0 1 0 0,-1 0-1 0 0,0 0 0 0 0,1 0 0 0 0,-4 1 0 0 0,-8 1 142 0 0,1 1-1 0 0,0 0 1 0 0,0 0 0 0 0,0 2 0 0 0,0-1 0 0 0,0 2 0 0 0,1-1 0 0 0,0 2-1 0 0,-20 14 1 0 0,26-17-250 0 0,-1 1 0 0 0,1 0 0 0 0,0 0 0 0 0,0 1-1 0 0,0 0 1 0 0,1-1 0 0 0,0 2 0 0 0,0-1 0 0 0,1 0 0 0 0,-1 1-1 0 0,2-1 1 0 0,-1 1 0 0 0,1 0 0 0 0,-1 0 0 0 0,2 0 0 0 0,-1 0-1 0 0,1 1 1 0 0,0 13 0 0 0,1-16-18 0 0,0 0 1 0 0,1 0-1 0 0,-1 0 0 0 0,1-1 1 0 0,0 1-1 0 0,1 0 1 0 0,-1 0-1 0 0,1-1 0 0 0,0 1 1 0 0,0-1-1 0 0,1 1 0 0 0,-1-1 1 0 0,1 0-1 0 0,0 0 0 0 0,0 0 1 0 0,0 0-1 0 0,1 0 0 0 0,-1-1 1 0 0,1 0-1 0 0,0 1 0 0 0,0-1 1 0 0,0-1-1 0 0,0 1 0 0 0,1-1 1 0 0,-1 1-1 0 0,1-1 0 0 0,6 2 1 0 0,14 3-158 0 0,-1 0-1 0 0,1-1 1 0 0,0-2 0 0 0,32 2 0 0 0,-12-1-794 0 0,-18-2-811 0 0,-1-1-3845 0 0,0-3-1761 0 0</inkml:trace>
</inkml:ink>
</file>

<file path=ppt/ink/ink1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7"/>
    </inkml:context>
    <inkml:brush xml:id="br0">
      <inkml:brushProperty name="width" value="0.1" units="cm"/>
      <inkml:brushProperty name="height" value="0.1" units="cm"/>
      <inkml:brushProperty name="color" value="#008C3A"/>
    </inkml:brush>
  </inkml:definitions>
  <inkml:trace contextRef="#ctx0" brushRef="#br0">150 0 6911 0 0,'-5'8'7954'0'0,"-10"12"-3812"0"0,0-1-3726 0 0,0 0 0 0 0,2 1 0 0 0,0 0-1 0 0,1 1 1 0 0,1 1 0 0 0,1 0 0 0 0,1 0-1 0 0,-12 46 1 0 0,18-56-257 0 0,0 0 0 0 0,2 0 0 0 0,-1 1 0 0 0,1-1 0 0 0,1 1 0 0 0,0-1-1 0 0,1 1 1 0 0,0-1 0 0 0,1 0 0 0 0,1 1 0 0 0,0-1 0 0 0,0 0 0 0 0,1 0 0 0 0,1-1 0 0 0,0 1 0 0 0,0-1-1 0 0,1 0 1 0 0,0-1 0 0 0,9 12 0 0 0,-11-18-137 0 0,0-1-1 0 0,0 1 0 0 0,0-1 1 0 0,0 0-1 0 0,0 0 1 0 0,1 0-1 0 0,0-1 1 0 0,-1 1-1 0 0,1-1 1 0 0,0 0-1 0 0,0 0 1 0 0,0-1-1 0 0,0 0 1 0 0,0 0-1 0 0,1 0 0 0 0,-1 0 1 0 0,0-1-1 0 0,0 0 1 0 0,1 0-1 0 0,5-1 1 0 0,-4 1 9 0 0,0-1 0 0 0,0-1 0 0 0,0 1 0 0 0,0-1 0 0 0,0 0 0 0 0,0 0 1 0 0,-1-1-1 0 0,1 0 0 0 0,-1 0 0 0 0,0-1 0 0 0,0 0 0 0 0,0 0 0 0 0,0 0 0 0 0,7-8 0 0 0,-11 10-18 0 0,0 0 0 0 0,-1 0-1 0 0,1-1 1 0 0,0 1-1 0 0,-1-1 1 0 0,0 1 0 0 0,0-1-1 0 0,1 0 1 0 0,-2 1 0 0 0,1-1-1 0 0,0 0 1 0 0,0 0-1 0 0,-1 0 1 0 0,0 0 0 0 0,1 1-1 0 0,-1-1 1 0 0,-1-5-1 0 0,0 2 7 0 0,0 0 0 0 0,0-1 0 0 0,-1 1 0 0 0,0 0 0 0 0,0 0 0 0 0,-1 0 0 0 0,-5-9 0 0 0,0 2 17 0 0,0 1-1 0 0,-1 0 1 0 0,0 0 0 0 0,-1 1 0 0 0,0 1 0 0 0,-15-13 0 0 0,22 20-34 0 0,-1 1 1 0 0,1-1 0 0 0,-1 0-1 0 0,0 1 1 0 0,1 0 0 0 0,-1 0-1 0 0,0 0 1 0 0,0 1 0 0 0,-1-1-1 0 0,1 1 1 0 0,0 0 0 0 0,0 0-1 0 0,-8-1 1 0 0,11 3-224 0 0</inkml:trace>
</inkml:ink>
</file>

<file path=ppt/ink/ink15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6.914"/>
    </inkml:context>
    <inkml:brush xml:id="br0">
      <inkml:brushProperty name="width" value="0.1" units="cm"/>
      <inkml:brushProperty name="height" value="0.1" units="cm"/>
      <inkml:brushProperty name="color" value="#F6630D"/>
    </inkml:brush>
  </inkml:definitions>
  <inkml:trace contextRef="#ctx0" brushRef="#br0">22 156 5063 0 0,'1'-1'44'0'0,"0"-1"-1"0"0,0 0 1 0 0,-1 1-1 0 0,1-1 1 0 0,-1 0-1 0 0,1 1 1 0 0,-1-1 0 0 0,0 0-1 0 0,1 0 1 0 0,-1 0-1 0 0,0 1 1 0 0,0-1-1 0 0,-1-21 9633 0 0,2 1-6855 0 0,-2 19-2628 0 0,0 1 0 0 0,0-1 0 0 0,1 0-1 0 0,-1 1 1 0 0,1-1 0 0 0,0 0 0 0 0,0 1 0 0 0,0-1 0 0 0,0 0 0 0 0,0 1 0 0 0,1-1 0 0 0,-1 0 0 0 0,1 1-1 0 0,0-1 1 0 0,0 1 0 0 0,0-1 0 0 0,0 1 0 0 0,0 0 0 0 0,0-1 0 0 0,0 1 0 0 0,1 0 0 0 0,0 0 0 0 0,-1-1-1 0 0,1 1 1 0 0,0 1 0 0 0,0-1 0 0 0,0 0 0 0 0,0 0 0 0 0,0 1 0 0 0,3-3 0 0 0,-1 2-81 0 0,0 0 1 0 0,0 0-1 0 0,0 1 1 0 0,0-1-1 0 0,0 1 0 0 0,1 0 1 0 0,-1 0-1 0 0,0 0 1 0 0,1 1-1 0 0,-1-1 1 0 0,1 1-1 0 0,-1 0 1 0 0,1 0-1 0 0,-1 1 0 0 0,0-1 1 0 0,1 1-1 0 0,5 2 1 0 0,9 4-46 0 0,-1 1 0 0 0,0 1 1 0 0,-1 1-1 0 0,0 0 0 0 0,-1 1 1 0 0,0 1-1 0 0,0 1 0 0 0,17 18 1 0 0,-24-22-56 0 0,0 1 0 0 0,0 0 1 0 0,-1 0-1 0 0,-1 1 0 0 0,0 0 1 0 0,0 0-1 0 0,-1 1 0 0 0,0-1 1 0 0,-1 1-1 0 0,-1 1 0 0 0,0-1 1 0 0,0 1-1 0 0,2 20 0 0 0,-6-25 1 0 0,-1 0 0 0 0,0 1 0 0 0,0-1-1 0 0,-1 0 1 0 0,0 0 0 0 0,-1 0 0 0 0,1 0-1 0 0,-1 0 1 0 0,-1-1 0 0 0,0 1-1 0 0,0-1 1 0 0,0 0 0 0 0,-1 0 0 0 0,0-1-1 0 0,0 1 1 0 0,-1-1 0 0 0,0 0 0 0 0,0 0-1 0 0,0-1 1 0 0,-10 7 0 0 0,-4 3 54 0 0,-1-1 0 0 0,-1-1 0 0 0,0 0 0 0 0,0-2 0 0 0,-36 13 0 0 0,49-22-87 0 0,0-1 0 0 0,1 1 0 0 0,-1-1-1 0 0,0-1 1 0 0,0 0 0 0 0,1 0 0 0 0,-1-1 0 0 0,0 0 0 0 0,1 0 0 0 0,-1-1 0 0 0,0 0 0 0 0,1 0 0 0 0,0-1 0 0 0,0 0 0 0 0,-9-5-1 0 0,16 7-324 0 0</inkml:trace>
</inkml:ink>
</file>

<file path=ppt/ink/ink15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7.315"/>
    </inkml:context>
    <inkml:brush xml:id="br0">
      <inkml:brushProperty name="width" value="0.1" units="cm"/>
      <inkml:brushProperty name="height" value="0.1" units="cm"/>
      <inkml:brushProperty name="color" value="#F6630D"/>
    </inkml:brush>
  </inkml:definitions>
  <inkml:trace contextRef="#ctx0" brushRef="#br0">248 95 5527 0 0,'20'-31'934'0'0,"-20"29"-391"0"0,1 0 0 0 0,0 0-1 0 0,-1 0 1 0 0,1 0 0 0 0,-1 0 0 0 0,0 0 0 0 0,1 0 0 0 0,-1 0 0 0 0,0 0 0 0 0,0 0 0 0 0,-1 0 0 0 0,1 0 0 0 0,0 0 0 0 0,-1 0-1 0 0,1 0 1 0 0,-1 0 0 0 0,-1-3 0 0 0,1 3-247 0 0,0 0-1 0 0,0 1 0 0 0,0-1 1 0 0,-1 1-1 0 0,1 0 0 0 0,0-1 1 0 0,-1 1-1 0 0,1 0 1 0 0,-1 0-1 0 0,0-1 0 0 0,1 1 1 0 0,-1 0-1 0 0,0 1 0 0 0,1-1 1 0 0,-4-1-1 0 0,1 1-131 0 0,1 0 1 0 0,-1 1-1 0 0,0-1 0 0 0,1 1 0 0 0,-1 0 0 0 0,0-1 1 0 0,0 2-1 0 0,1-1 0 0 0,-1 0 0 0 0,0 1 0 0 0,1 0 1 0 0,-1 0-1 0 0,0 0 0 0 0,1 0 0 0 0,0 0 1 0 0,-1 1-1 0 0,1-1 0 0 0,-7 5 0 0 0,-10 10 171 0 0,1 2-1 0 0,1 0 1 0 0,-32 39-1 0 0,43-49-299 0 0,1 2 0 0 0,-1-1 0 0 0,1 1 0 0 0,1-1 0 0 0,0 2 0 0 0,1-1 0 0 0,0 0 0 0 0,0 1 0 0 0,1 0 0 0 0,0 0 0 0 0,-1 16-1 0 0,3-23-30 0 0,1 1-1 0 0,1-1 1 0 0,-1 0-1 0 0,0 0 1 0 0,1 0-1 0 0,0 0 1 0 0,0 0-1 0 0,0 0 0 0 0,1 0 1 0 0,-1 0-1 0 0,1 0 1 0 0,0 0-1 0 0,0-1 1 0 0,0 1-1 0 0,1-1 1 0 0,-1 0-1 0 0,6 6 0 0 0,-3-4 34 0 0,1-1-1 0 0,0 1 0 0 0,0-2 1 0 0,0 1-1 0 0,1 0 1 0 0,-1-1-1 0 0,1 0 0 0 0,0-1 1 0 0,10 3-1 0 0,12 1 32 0 0,-1-1-1 0 0,1-2 1 0 0,57-1 0 0 0,-80-2-105 0 0,66 7-4824 0 0</inkml:trace>
</inkml:ink>
</file>

<file path=ppt/ink/ink15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020"/>
    </inkml:context>
    <inkml:brush xml:id="br0">
      <inkml:brushProperty name="width" value="0.1" units="cm"/>
      <inkml:brushProperty name="height" value="0.1" units="cm"/>
      <inkml:brushProperty name="color" value="#F6630D"/>
    </inkml:brush>
  </inkml:definitions>
  <inkml:trace contextRef="#ctx0" brushRef="#br0">1 119 5063 0 0,'0'0'9675'0'0,"4"-14"-5619"0"0,5-14-2835 0 0,-6 23-1087 0 0,1 0 1 0 0,0 0-1 0 0,0 1 0 0 0,0-1 0 0 0,0 1 0 0 0,1 0 0 0 0,0 0 1 0 0,0 1-1 0 0,0 0 0 0 0,0-1 0 0 0,1 2 0 0 0,7-4 0 0 0,-4 2 43 0 0,-1 0 0 0 0,0 1 0 0 0,1 0 0 0 0,0 1 0 0 0,-1 0 0 0 0,1 0 0 0 0,17 0 0 0 0,-24 2-135 0 0,0 0 0 0 0,0 0 0 0 0,0 0-1 0 0,0 1 1 0 0,0-1 0 0 0,0 1 0 0 0,0-1 0 0 0,0 1 0 0 0,0 0-1 0 0,0 0 1 0 0,-1 0 0 0 0,1 0 0 0 0,0 0 0 0 0,-1 0 0 0 0,1 0-1 0 0,0 0 1 0 0,-1 1 0 0 0,0-1 0 0 0,1 1 0 0 0,-1-1 0 0 0,2 3-1 0 0,-2 0-2 0 0,1-1-1 0 0,0 1 0 0 0,-1 0 0 0 0,0-1 1 0 0,0 1-1 0 0,0 0 0 0 0,0 0 0 0 0,-1 0 0 0 0,0 0 1 0 0,0 5-1 0 0,-1 11 28 0 0,-1-1 0 0 0,-1 0 1 0 0,-9 31-1 0 0,9-37 8 0 0,1-6-62 0 0,0-1 0 0 0,0 1 0 0 0,1 1 0 0 0,1-1 0 0 0,-1 0 0 0 0,1 0 0 0 0,0 0 0 0 0,1 0 0 0 0,1 12 0 0 0,-1-16-13 0 0,0-1 1 0 0,0 0 0 0 0,0 1 0 0 0,1-1-1 0 0,-1 0 1 0 0,1 1 0 0 0,-1-1 0 0 0,1 0-1 0 0,0 0 1 0 0,-1-1 0 0 0,1 1 0 0 0,0 0-1 0 0,0 0 1 0 0,0-1 0 0 0,1 1 0 0 0,-1-1-1 0 0,0 0 1 0 0,1 0 0 0 0,-1 0 0 0 0,0 0-1 0 0,1 0 1 0 0,-1 0 0 0 0,1-1 0 0 0,-1 1-1 0 0,1-1 1 0 0,0 1 0 0 0,-1-1 0 0 0,1 0-1 0 0,3-1 1 0 0,59 1-61 0 0,17 1 51 0 0,-26 9-3300 0 0,-43-8-2106 0 0</inkml:trace>
</inkml:ink>
</file>

<file path=ppt/ink/ink15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865"/>
    </inkml:context>
    <inkml:brush xml:id="br0">
      <inkml:brushProperty name="width" value="0.1" units="cm"/>
      <inkml:brushProperty name="height" value="0.1" units="cm"/>
      <inkml:brushProperty name="color" value="#F6630D"/>
    </inkml:brush>
  </inkml:definitions>
  <inkml:trace contextRef="#ctx0" brushRef="#br0">0 74 11343 0 0,'0'0'2204'0'0,"37"-9"3504"0"0,28 8-2955 0 0,77-11-1 0 0,-102 6-2450 0 0,-1-2 1 0 0,0-1-1 0 0,45-18 1 0 0,-72 26-1222 0 0</inkml:trace>
</inkml:ink>
</file>

<file path=ppt/ink/ink15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216"/>
    </inkml:context>
    <inkml:brush xml:id="br0">
      <inkml:brushProperty name="width" value="0.1" units="cm"/>
      <inkml:brushProperty name="height" value="0.1" units="cm"/>
      <inkml:brushProperty name="color" value="#F6630D"/>
    </inkml:brush>
  </inkml:definitions>
  <inkml:trace contextRef="#ctx0" brushRef="#br0">0 76 6447 0 0,'0'0'499'0'0,"22"-4"1870"0"0,59-17 7239 0 0,86-20-4733 0 0,-144 39-5103 0 0,-3 0-1700 0 0,-5-3-3788 0 0</inkml:trace>
</inkml:ink>
</file>

<file path=ppt/ink/ink15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683"/>
    </inkml:context>
    <inkml:brush xml:id="br0">
      <inkml:brushProperty name="width" value="0.1" units="cm"/>
      <inkml:brushProperty name="height" value="0.1" units="cm"/>
      <inkml:brushProperty name="color" value="#F6630D"/>
    </inkml:brush>
  </inkml:definitions>
  <inkml:trace contextRef="#ctx0" brushRef="#br0">319 64 11631 0 0,'-16'-37'1264'0'0,"12"34"-1004"0"0,0 0 0 0 0,0 0-1 0 0,0 1 1 0 0,0-1 0 0 0,-1 1 0 0 0,1 0-1 0 0,-1 0 1 0 0,0 1 0 0 0,0-1 0 0 0,1 1-1 0 0,-1 0 1 0 0,0 0 0 0 0,0 1 0 0 0,0-1-1 0 0,0 1 1 0 0,0 0 0 0 0,0 1-1 0 0,0-1 1 0 0,0 1 0 0 0,0 0 0 0 0,0 0-1 0 0,1 0 1 0 0,-1 1 0 0 0,-9 4 0 0 0,2 3-46 0 0,-1 2 0 0 0,1 0 1 0 0,1 0-1 0 0,0 1 1 0 0,1 0-1 0 0,0 1 1 0 0,-12 19-1 0 0,9-9 90 0 0,1 0 0 0 0,0 0 0 0 0,-14 46 0 0 0,23-59-188 0 0,0 1 1 0 0,1-1-1 0 0,0 1 0 0 0,1 0 0 0 0,0 0 0 0 0,1-1 0 0 0,0 1 0 0 0,1 0 0 0 0,0 0 0 0 0,0 0 0 0 0,4 11 0 0 0,-3-17-78 0 0,-1 1 1 0 0,2-1-1 0 0,-1 1 1 0 0,1-1-1 0 0,-1 0 0 0 0,2 0 1 0 0,-1 0-1 0 0,0 0 1 0 0,1 0-1 0 0,0-1 1 0 0,0 0-1 0 0,0 0 1 0 0,1 0-1 0 0,-1 0 1 0 0,1-1-1 0 0,0 1 1 0 0,0-1-1 0 0,0 0 1 0 0,1-1-1 0 0,-1 1 1 0 0,10 2-1 0 0,0-1 35 0 0,1-1 0 0 0,0 0 0 0 0,0-1 0 0 0,0-1 0 0 0,1 0 0 0 0,-1-2 0 0 0,0 0 0 0 0,0 0 0 0 0,0-1 0 0 0,0-1 0 0 0,0-1 0 0 0,-1 0 0 0 0,1-1 0 0 0,-1-1 0 0 0,28-15 0 0 0,-34 17-15 0 0,-1-1 0 0 0,-1 0 0 0 0,1 0 0 0 0,-1-1 0 0 0,0 0 0 0 0,0-1 0 0 0,-1 1 0 0 0,1-1 0 0 0,-1 0-1 0 0,-1-1 1 0 0,0 1 0 0 0,0-1 0 0 0,0 0 0 0 0,-1 0 0 0 0,0-1 0 0 0,-1 1 0 0 0,0-1 0 0 0,0 0 0 0 0,-1 0 0 0 0,0 0 0 0 0,0 0 0 0 0,-1 0 0 0 0,0-1-1 0 0,-1 1 1 0 0,0 0 0 0 0,-1-1 0 0 0,0 1 0 0 0,-4-18 0 0 0,3 18-13 0 0,-1 1 0 0 0,0 0 0 0 0,-1-1 0 0 0,1 1 0 0 0,-2 0 0 0 0,1 1 0 0 0,-1-1 0 0 0,0 1 0 0 0,-1 0 1 0 0,0 0-1 0 0,0 1 0 0 0,0-1 0 0 0,-1 1 0 0 0,0 1 0 0 0,0-1 0 0 0,0 1 0 0 0,-1 1 0 0 0,-15-9 0 0 0,9 7-43 0 0,-1 1 0 0 0,1 0 0 0 0,-1 1 1 0 0,1 0-1 0 0,-1 1 0 0 0,0 1 0 0 0,-1 0 0 0 0,1 1 1 0 0,0 1-1 0 0,-22 2 0 0 0,11 7-493 0 0,26-8 382 0 0,-1-1-1 0 0,1 1 1 0 0,-1-1-1 0 0,1 1 1 0 0,0 0-1 0 0,-1-1 1 0 0,1 1-1 0 0,0-1 1 0 0,-1 1-1 0 0,1 0 0 0 0,0-1 1 0 0,-1 1-1 0 0,1 0 1 0 0,0-1-1 0 0,0 1 1 0 0,0 0-1 0 0,0-1 1 0 0,0 1-1 0 0,0 0 1 0 0,0 0-1 0 0,0-1 1 0 0,0 1-1 0 0,0 0 1 0 0,0-1-1 0 0,0 1 1 0 0,1 0-1 0 0,-1-1 1 0 0,0 1-1 0 0,0 0 1 0 0,1-1-1 0 0,-1 1 1 0 0,0-1-1 0 0,1 1 1 0 0,-1 0-1 0 0,1 0 1 0 0,5 6-1906 0 0</inkml:trace>
</inkml:ink>
</file>

<file path=ppt/ink/ink15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026"/>
    </inkml:context>
    <inkml:brush xml:id="br0">
      <inkml:brushProperty name="width" value="0.1" units="cm"/>
      <inkml:brushProperty name="height" value="0.1" units="cm"/>
      <inkml:brushProperty name="color" value="#F6630D"/>
    </inkml:brush>
  </inkml:definitions>
  <inkml:trace contextRef="#ctx0" brushRef="#br0">10 37 8751 0 0,'0'0'936'0'0,"9"-3"-936"0"0,-5-5 2064 0 0,-4 2 384 0 0,-5-8 3616 0 0,0 11-5368 0 0,-3 1 1280 0 0,3 9-1768 0 0</inkml:trace>
</inkml:ink>
</file>

<file path=ppt/ink/ink15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469"/>
    </inkml:context>
    <inkml:brush xml:id="br0">
      <inkml:brushProperty name="width" value="0.1" units="cm"/>
      <inkml:brushProperty name="height" value="0.1" units="cm"/>
      <inkml:brushProperty name="color" value="#F6630D"/>
    </inkml:brush>
  </inkml:definitions>
  <inkml:trace contextRef="#ctx0" brushRef="#br0">5 13 5063 0 0,'4'-12'15429'0'0,"-1"72"-14251"0"0,-9 180 1707 0 0,0-145-1971 0 0,12 155-1 0 0,-4-243-874 0 0,0 35 99 0 0,-2-41-204 0 0,1-1 1 0 0,-1 0-1 0 0,0 0 0 0 0,1 1 0 0 0,-1-1 0 0 0,1 0 1 0 0,-1 0-1 0 0,1 0 0 0 0,-1 0 0 0 0,1 0 1 0 0,-1 0-1 0 0,1 0 0 0 0,-1 0 0 0 0,1 0 0 0 0,-1 0 1 0 0,1 0-1 0 0,-1 0 0 0 0,1 0 0 0 0,-1 0 1 0 0,1-1-1 0 0,-1 1 0 0 0,1 0 0 0 0,-1 0 0 0 0,1 0 1 0 0,-1-1-1 0 0,0 1 0 0 0,1 0 0 0 0,-1-1 1 0 0,1 1-1 0 0,-1 0 0 0 0,1-1 0 0 0,16-10-2257 0 0,-7 0 327 0 0</inkml:trace>
</inkml:ink>
</file>

<file path=ppt/ink/ink15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919"/>
    </inkml:context>
    <inkml:brush xml:id="br0">
      <inkml:brushProperty name="width" value="0.1" units="cm"/>
      <inkml:brushProperty name="height" value="0.1" units="cm"/>
      <inkml:brushProperty name="color" value="#F6630D"/>
    </inkml:brush>
  </inkml:definitions>
  <inkml:trace contextRef="#ctx0" brushRef="#br0">262 5 11975 0 0,'0'-1'1083'0'0,"3"-3"365"0"0,-21 12 3729 0 0,-1 11-3332 0 0,-12 28-1764 0 0,26-39 305 0 0,-21 33-155 0 0,-10 16 392 0 0,-56 121 0 0 0,85-162-523 0 0,0 1 0 0 0,2-1 0 0 0,0 2 0 0 0,0-1 0 0 0,2 0 0 0 0,0 1 0 0 0,1 0 0 0 0,1-1-1 0 0,1 1 1 0 0,0 0 0 0 0,2 0 0 0 0,5 28 0 0 0,-6-41-68 0 0,0 0-1 0 0,1 0 1 0 0,0 0-1 0 0,0-1 1 0 0,1 1-1 0 0,-1-1 0 0 0,1 1 1 0 0,0-1-1 0 0,0 0 1 0 0,0 0-1 0 0,1 0 1 0 0,-1 0-1 0 0,1-1 1 0 0,0 0-1 0 0,0 1 1 0 0,0-1-1 0 0,0-1 1 0 0,1 1-1 0 0,-1-1 1 0 0,1 1-1 0 0,5 1 1 0 0,-1-2 35 0 0,-1 1 0 0 0,1-2 1 0 0,0 1-1 0 0,0-1 1 0 0,0 0-1 0 0,0-1 1 0 0,0 0-1 0 0,0-1 1 0 0,-1 1-1 0 0,1-2 0 0 0,16-3 1 0 0,-16 2 1 0 0,0 0 1 0 0,0 0-1 0 0,0-1 0 0 0,-1 0 1 0 0,0 0-1 0 0,1-1 1 0 0,-1 0-1 0 0,-1 0 0 0 0,1-1 1 0 0,-1 0-1 0 0,8-9 1 0 0,-12 11-34 0 0,1 0 0 0 0,-1 0 1 0 0,0-1-1 0 0,0 1 0 0 0,-1-1 1 0 0,1 1-1 0 0,-1-1 0 0 0,0 0 1 0 0,0 0-1 0 0,-1 0 0 0 0,0 0 1 0 0,0-1-1 0 0,0 1 0 0 0,0 0 0 0 0,-1 0 1 0 0,1-1-1 0 0,-2 1 0 0 0,1 0 1 0 0,0 0-1 0 0,-2-8 0 0 0,1 9-9 0 0,-1-1 0 0 0,1 1 0 0 0,-1-1 0 0 0,1 1 0 0 0,-1 0-1 0 0,-1-1 1 0 0,1 1 0 0 0,-1 0 0 0 0,1 0 0 0 0,-1 1-1 0 0,0-1 1 0 0,0 0 0 0 0,-1 1 0 0 0,1 0 0 0 0,-1 0 0 0 0,-5-4-1 0 0,2 3-3 0 0,1 1 0 0 0,-1 0 0 0 0,0 0 0 0 0,0 0 0 0 0,-1 1-1 0 0,1 0 1 0 0,-1 1 0 0 0,1-1 0 0 0,-11 1 0 0 0,-4 1-2 0 0,0 0 0 0 0,-1 2 0 0 0,1 0 0 0 0,0 2 0 0 0,-41 12 0 0 0,55-13-35 0 0,-2 1-155 0 0</inkml:trace>
</inkml:ink>
</file>

<file path=ppt/ink/ink15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555"/>
    </inkml:context>
    <inkml:brush xml:id="br0">
      <inkml:brushProperty name="width" value="0.1" units="cm"/>
      <inkml:brushProperty name="height" value="0.1" units="cm"/>
      <inkml:brushProperty name="color" value="#F6630D"/>
    </inkml:brush>
  </inkml:definitions>
  <inkml:trace contextRef="#ctx0" brushRef="#br0">18 93 3223 0 0,'0'0'8144'0'0,"-7"-28"1375"0"0,5 18-9442 0 0,2 8 43 0 0,1 0-1 0 0,-1-1 0 0 0,0 1 1 0 0,1 0-1 0 0,-1-1 0 0 0,1 1 1 0 0,0 0-1 0 0,0 0 0 0 0,-1-1 1 0 0,2 1-1 0 0,-1 0 0 0 0,0 0 1 0 0,0 0-1 0 0,1 0 0 0 0,-1 1 1 0 0,1-1-1 0 0,-1 0 1 0 0,1 1-1 0 0,0-1 0 0 0,0 1 1 0 0,-1-1-1 0 0,1 1 0 0 0,4-2 1 0 0,-2 2-31 0 0,0-1 0 0 0,1 1 0 0 0,-1 0 1 0 0,0 1-1 0 0,1-1 0 0 0,-1 1 0 0 0,1 0 1 0 0,-1 0-1 0 0,1 0 0 0 0,-1 1 1 0 0,8 1-1 0 0,5 2-10 0 0,1 2 0 0 0,-1 0 0 0 0,0 0 0 0 0,0 2 0 0 0,16 10-1 0 0,-22-12-50 0 0,-1 1-1 0 0,1 0 0 0 0,-2 1 1 0 0,1 0-1 0 0,-1 0 0 0 0,0 1 0 0 0,-1 0 1 0 0,0 1-1 0 0,0 0 0 0 0,-1 0 1 0 0,-1 1-1 0 0,9 16 0 0 0,-12-20-1 0 0,-1 0 0 0 0,0 0-1 0 0,0 0 1 0 0,0 0 0 0 0,-1 0 0 0 0,0 0-1 0 0,-1 0 1 0 0,1 0 0 0 0,-1 1-1 0 0,-1-1 1 0 0,1 0 0 0 0,-1 0 0 0 0,-1 1-1 0 0,1-1 1 0 0,-1 0 0 0 0,0 0 0 0 0,-1-1-1 0 0,0 1 1 0 0,0 0 0 0 0,0-1 0 0 0,-1 0-1 0 0,-6 10 1 0 0,0-3 43 0 0,-1-1-1 0 0,0 0 1 0 0,-1 0-1 0 0,0-2 1 0 0,-1 1-1 0 0,0-1 1 0 0,0-1-1 0 0,-1 0 1 0 0,-15 6-1 0 0,23-11-63 0 0,-1-1 0 0 0,0 0 0 0 0,1-1-1 0 0,-1 1 1 0 0,0-1 0 0 0,0-1 0 0 0,-1 1 0 0 0,1-1 0 0 0,0-1-1 0 0,0 1 1 0 0,0-1 0 0 0,-1 0 0 0 0,1-1 0 0 0,0 0 0 0 0,0 0-1 0 0,0-1 1 0 0,0 1 0 0 0,0-1 0 0 0,0-1 0 0 0,0 0-1 0 0,0 1 1 0 0,-10-8 0 0 0,17 10-190 0 0,-1-1 0 0 0,0 1-1 0 0,1-1 1 0 0,-1 1 0 0 0,0-1-1 0 0,1 1 1 0 0,-1-1 0 0 0,1 1-1 0 0,-1-1 1 0 0,1 1 0 0 0,-1-1 0 0 0,1 0-1 0 0,-1 1 1 0 0,1-1 0 0 0,0 0-1 0 0,-1 0 1 0 0,1 1 0 0 0,0-1 0 0 0,0 0-1 0 0,0 0 1 0 0,-1 1 0 0 0,1-1-1 0 0,0 0 1 0 0,0 0 0 0 0,0 0 0 0 0,0 1-1 0 0,0-1 1 0 0,0 0 0 0 0,1 0-1 0 0,-1 1 1 0 0,0-1 0 0 0,0 0-1 0 0,1-1 1 0 0,2-6-1975 0 0</inkml:trace>
</inkml:ink>
</file>

<file path=ppt/ink/ink1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8"/>
    </inkml:context>
    <inkml:brush xml:id="br0">
      <inkml:brushProperty name="width" value="0.1" units="cm"/>
      <inkml:brushProperty name="height" value="0.1" units="cm"/>
      <inkml:brushProperty name="color" value="#008C3A"/>
    </inkml:brush>
  </inkml:definitions>
  <inkml:trace contextRef="#ctx0" brushRef="#br0">108 48 10135 0 0,'0'0'464'0'0,"-9"-46"9541"0"0,9 45-9818 0 0,0 1-1 0 0,-1 0 1 0 0,1 0 0 0 0,-1 0-1 0 0,1 0 1 0 0,-1 0-1 0 0,1 0 1 0 0,-1 0 0 0 0,1 0-1 0 0,-1 0 1 0 0,1 0-1 0 0,0 0 1 0 0,-1 0 0 0 0,1 0-1 0 0,-1 1 187 0 0,0-1-186 0 0,-19 23 2003 0 0,-14 45-2982 0 0,32-63 1262 0 0,-5 14-435 0 0,1 0-1 0 0,0 1 0 0 0,1-1 1 0 0,1 1-1 0 0,1 0 1 0 0,1 1-1 0 0,0-1 1 0 0,2 21-1 0 0,0-31-19 0 0,1 1 1 0 0,0-1-1 0 0,0 0 0 0 0,1 1 0 0 0,0-1 0 0 0,1 0 1 0 0,0 0-1 0 0,1-1 0 0 0,0 1 0 0 0,0-1 1 0 0,1 0-1 0 0,0 0 0 0 0,1 0 0 0 0,0-1 0 0 0,0 1 1 0 0,1-1-1 0 0,11 10 0 0 0,-10-13 15 0 0,1 0-1 0 0,0 0 1 0 0,0-2 0 0 0,0 1 0 0 0,0-1-1 0 0,0 0 1 0 0,1-1 0 0 0,-1 0-1 0 0,1 0 1 0 0,-1-1 0 0 0,1-1-1 0 0,15 0 1 0 0,-18 0 1 0 0,0-1 0 0 0,-1 0 0 0 0,1 0 1 0 0,0 0-1 0 0,0-1 0 0 0,0 0 0 0 0,-1-1 0 0 0,9-3 0 0 0,-12 4-22 0 0,0 0 0 0 0,0 1-1 0 0,0-1 1 0 0,-1-1 0 0 0,1 1 0 0 0,0 0 0 0 0,-1-1-1 0 0,0 1 1 0 0,0-1 0 0 0,0 0 0 0 0,0 1-1 0 0,0-1 1 0 0,0 0 0 0 0,-1 0 0 0 0,1-1 0 0 0,-1 1-1 0 0,1-4 1 0 0,-1 3 15 0 0,-1-1-1 0 0,1 1 1 0 0,-1-1-1 0 0,0 1 1 0 0,-1-1-1 0 0,1 1 0 0 0,-1-1 1 0 0,0 1-1 0 0,0 0 1 0 0,0-1-1 0 0,-1 1 1 0 0,0 0-1 0 0,1 0 1 0 0,-2 0-1 0 0,1 0 1 0 0,0 0-1 0 0,-1 1 1 0 0,1-1-1 0 0,-7-5 1 0 0,4 2-9 0 0,-2 1 1 0 0,1-1-1 0 0,-1 1 0 0 0,0 1 1 0 0,0 0-1 0 0,0 0 0 0 0,-1 0 1 0 0,-16-7-1 0 0,11 8-144 0 0,0-1 0 0 0,0 2 0 0 0,-1 0 0 0 0,1 0 0 0 0,-1 1 0 0 0,0 1 0 0 0,1 1 0 0 0,-22 1 0 0 0</inkml:trace>
</inkml:ink>
</file>

<file path=ppt/ink/ink15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958"/>
    </inkml:context>
    <inkml:brush xml:id="br0">
      <inkml:brushProperty name="width" value="0.1" units="cm"/>
      <inkml:brushProperty name="height" value="0.1" units="cm"/>
      <inkml:brushProperty name="color" value="#F6630D"/>
    </inkml:brush>
  </inkml:definitions>
  <inkml:trace contextRef="#ctx0" brushRef="#br0">305 43 8575 0 0,'0'0'396'0'0,"17"-22"2576"0"0,-18 21-2709 0 0,0-1-1 0 0,0 1 0 0 0,0-1 0 0 0,-1 1 1 0 0,1 0-1 0 0,0 0 0 0 0,0-1 0 0 0,-1 1 1 0 0,1 0-1 0 0,-1 0 0 0 0,1 0 0 0 0,-1 0 1 0 0,0 0-1 0 0,1 1 0 0 0,-1-1 0 0 0,0 0 1 0 0,1 1-1 0 0,-1 0 0 0 0,0-1 1 0 0,0 1-1 0 0,1 0 0 0 0,-1 0 0 0 0,0-1 1 0 0,0 1-1 0 0,1 1 0 0 0,-1-1 0 0 0,0 0 1 0 0,-3 1-1 0 0,-3 0 78 0 0,-1 0-1 0 0,1 0 1 0 0,0 1 0 0 0,0 0-1 0 0,-9 4 1 0 0,0 2-114 0 0,0 2 0 0 0,1-1 0 0 0,1 2 0 0 0,0 0-1 0 0,0 1 1 0 0,1 0 0 0 0,0 2 0 0 0,-17 20 0 0 0,24-26-192 0 0,1 0-1 0 0,0 1 1 0 0,0 0 0 0 0,0 0 0 0 0,1 0-1 0 0,1 1 1 0 0,0-1 0 0 0,0 1 0 0 0,1 0-1 0 0,0 0 1 0 0,0 1 0 0 0,1-1 0 0 0,1 1-1 0 0,0-1 1 0 0,0 1 0 0 0,2 15 0 0 0,-1-21-15 0 0,1-1 0 0 0,0 0 0 0 0,1 1 0 0 0,-1-1 0 0 0,1 0 0 0 0,-1 0 0 0 0,1 0 0 0 0,1 0 0 0 0,-1-1 0 0 0,0 1 0 0 0,1 0 0 0 0,0-1 0 0 0,0 0 0 0 0,6 6 0 0 0,-2-4 10 0 0,0 0 0 0 0,0 0-1 0 0,0-1 1 0 0,1 0 0 0 0,0 0 0 0 0,0-1 0 0 0,10 3 0 0 0,8 1 32 0 0,0-2 0 0 0,0-1 0 0 0,0-1 0 0 0,29-1 0 0 0,-39-1-144 0 0,10 0-752 0 0,0-1-1 0 0,41-6 1 0 0,-53 3-1048 0 0</inkml:trace>
</inkml:ink>
</file>

<file path=ppt/ink/ink15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8.965"/>
    </inkml:context>
    <inkml:brush xml:id="br0">
      <inkml:brushProperty name="width" value="0.1" units="cm"/>
      <inkml:brushProperty name="height" value="0.1" units="cm"/>
      <inkml:brushProperty name="color" value="#F6630D"/>
    </inkml:brush>
  </inkml:definitions>
  <inkml:trace contextRef="#ctx0" brushRef="#br0">54 55 9359 0 0,'-6'0'5116'0'0,"-22"0"-2393"0"0,8-10 3217 0 0,33 4-3832 0 0,52 2-2548 0 0,-42 3 1249 0 0,72-4 59 0 0,-36 2-691 0 0,91-15 1 0 0,-111 10-2729 0 0</inkml:trace>
</inkml:ink>
</file>

<file path=ppt/ink/ink15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9.335"/>
    </inkml:context>
    <inkml:brush xml:id="br0">
      <inkml:brushProperty name="width" value="0.1" units="cm"/>
      <inkml:brushProperty name="height" value="0.1" units="cm"/>
      <inkml:brushProperty name="color" value="#F6630D"/>
    </inkml:brush>
  </inkml:definitions>
  <inkml:trace contextRef="#ctx0" brushRef="#br0">9 13 8287 0 0,'-8'-11'9367'0'0,"43"9"-6632"0"0,53 6 1 0 0,-54-2-1515 0 0,64-3 0 0 0,-95 1-1287 0 0,0 0 0 0 0,-1 0 0 0 0,1 0 0 0 0,-1 0 0 0 0,1 1 0 0 0,-1-1 0 0 0,1 1 0 0 0,-1-1 0 0 0,1 1 0 0 0,2 1 0 0 0,12 4-1743 0 0,-4-5 480 0 0</inkml:trace>
</inkml:ink>
</file>

<file path=ppt/ink/ink15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270"/>
    </inkml:context>
    <inkml:brush xml:id="br0">
      <inkml:brushProperty name="width" value="0.1" units="cm"/>
      <inkml:brushProperty name="height" value="0.1" units="cm"/>
      <inkml:brushProperty name="color" value="#F6630D"/>
    </inkml:brush>
  </inkml:definitions>
  <inkml:trace contextRef="#ctx0" brushRef="#br0">250 17 5063 0 0,'-13'-6'12698'0'0,"-14"-5"-10380"0"0,22 12-2154 0 0,1-1-1 0 0,-1 1 1 0 0,1 0-1 0 0,0 0 1 0 0,0 0-1 0 0,-1 0 1 0 0,1 1 0 0 0,0 0-1 0 0,0-1 1 0 0,0 2-1 0 0,0-1 1 0 0,1 0-1 0 0,-1 1 1 0 0,1 0-1 0 0,-1 0 1 0 0,1 0 0 0 0,0 0-1 0 0,0 0 1 0 0,0 1-1 0 0,-4 6 1 0 0,-7 11-35 0 0,1 0 0 0 0,-15 32 0 0 0,24-45 1 0 0,-8 16-10 0 0,1-1 0 0 0,1 1 0 0 0,2 1 0 0 0,0 0 0 0 0,-8 48 0 0 0,15-65-91 0 0,1-1 0 0 0,0 0 0 0 0,0 1 0 0 0,0-1 0 0 0,1 0 1 0 0,0 1-1 0 0,0-1 0 0 0,1 0 0 0 0,0 0 0 0 0,0 0 1 0 0,5 8-1 0 0,-4-10-7 0 0,0 0-1 0 0,0-1 1 0 0,0 1 0 0 0,1-1 0 0 0,0 0-1 0 0,-1 0 1 0 0,2 0 0 0 0,-1-1 0 0 0,0 1 0 0 0,1-1-1 0 0,0 0 1 0 0,-1-1 0 0 0,1 1 0 0 0,0-1 0 0 0,1 0-1 0 0,9 3 1 0 0,-3-2 52 0 0,0-1-1 0 0,1 0 1 0 0,-1-1 0 0 0,1-1-1 0 0,0 0 1 0 0,-1-1-1 0 0,1 0 1 0 0,-1 0 0 0 0,1-2-1 0 0,-1 1 1 0 0,20-8 0 0 0,-6 1 26 0 0,-1-2 0 0 0,0 0 0 0 0,-1-2 0 0 0,31-20 0 0 0,-49 28-83 0 0,0 0-1 0 0,-1 0 1 0 0,0 0 0 0 0,0 0 0 0 0,0-1-1 0 0,0 0 1 0 0,-1 0 0 0 0,0 0-1 0 0,0-1 1 0 0,-1 1 0 0 0,0-1-1 0 0,0 0 1 0 0,0 0 0 0 0,-1 0-1 0 0,0 0 1 0 0,0-1 0 0 0,-1 1-1 0 0,0 0 1 0 0,0-1 0 0 0,-1 1 0 0 0,0-1-1 0 0,0 1 1 0 0,-1-1 0 0 0,0 1-1 0 0,0 0 1 0 0,-1-1 0 0 0,0 1-1 0 0,-5-12 1 0 0,4 10 3 0 0,0 0-1 0 0,-1 0 1 0 0,0 0 0 0 0,0 1-1 0 0,-1-1 1 0 0,0 1 0 0 0,-1 0-1 0 0,0 1 1 0 0,0 0 0 0 0,0-1-1 0 0,-1 2 1 0 0,0-1 0 0 0,-1 1-1 0 0,1 0 1 0 0,-1 1 0 0 0,0 0-1 0 0,-1 0 1 0 0,1 1-1 0 0,-1 0 1 0 0,0 0 0 0 0,0 1-1 0 0,-10-3 1 0 0,2 4-40 0 0,0 1-1 0 0,0 0 1 0 0,-1 2 0 0 0,1-1-1 0 0,-30 7 1 0 0,-82 26-150 0 0,124-32 166 0 0,-6 6-2804 0 0,25-2-2213 0 0</inkml:trace>
</inkml:ink>
</file>

<file path=ppt/ink/ink15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803"/>
    </inkml:context>
    <inkml:brush xml:id="br0">
      <inkml:brushProperty name="width" value="0.1" units="cm"/>
      <inkml:brushProperty name="height" value="0.1" units="cm"/>
      <inkml:brushProperty name="color" value="#F6630D"/>
    </inkml:brush>
  </inkml:definitions>
  <inkml:trace contextRef="#ctx0" brushRef="#br0">16 2 17159 0 0,'-4'-1'8715'0'0,"1"5"-8088"0"0,-5 5-3522 0 0</inkml:trace>
</inkml:ink>
</file>

<file path=ppt/ink/ink15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333"/>
    </inkml:context>
    <inkml:brush xml:id="br0">
      <inkml:brushProperty name="width" value="0.1" units="cm"/>
      <inkml:brushProperty name="height" value="0.1" units="cm"/>
      <inkml:brushProperty name="color" value="#F6630D"/>
    </inkml:brush>
  </inkml:definitions>
  <inkml:trace contextRef="#ctx0" brushRef="#br0">176 31 10135 0 0,'0'0'778'0'0,"-17"-30"8632"0"0,3 36-5579 0 0,-10 21-2841 0 0,19-22-674 0 0,-7 9-218 0 0,0 1-1 0 0,0 0 0 0 0,2 1 1 0 0,-1 0-1 0 0,2 1 0 0 0,1 0 1 0 0,0 0-1 0 0,1 1 0 0 0,0 0 1 0 0,2 0-1 0 0,0 1 0 0 0,1-1 1 0 0,-2 29-1 0 0,7-42-93 0 0,-1 0 0 0 0,1 1 0 0 0,1-1 0 0 0,-1 0 0 0 0,1 0 0 0 0,-1 0 0 0 0,1 0 0 0 0,1 0 0 0 0,-1-1 0 0 0,1 1 0 0 0,0 0 0 0 0,0-1 0 0 0,0 0 0 0 0,0 0-1 0 0,1 0 1 0 0,0 0 0 0 0,0 0 0 0 0,0-1 0 0 0,0 0 0 0 0,0 0 0 0 0,1 0 0 0 0,0 0 0 0 0,-1-1 0 0 0,1 0 0 0 0,6 3 0 0 0,2 0 155 0 0,1 0 0 0 0,0 0 0 0 0,0-2 1 0 0,1 0-1 0 0,-1 0 0 0 0,1-1 0 0 0,29 0 0 0 0,84-12-342 0 0,66 1 547 0 0,-168 7-338 0 0,-19 2-94 0 0,1-1 0 0 0,-1 1 0 0 0,0 0 0 0 0,1 1 0 0 0,7 1 0 0 0,-12-1-67 0 0,-1 0 1 0 0,1 0-1 0 0,0 1 0 0 0,-1-1 1 0 0,1 1-1 0 0,-1-1 1 0 0,1 1-1 0 0,-1 0 0 0 0,4 4 1 0 0,9 6-2167 0 0,-7-7 757 0 0</inkml:trace>
</inkml:ink>
</file>

<file path=ppt/ink/ink15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693"/>
    </inkml:context>
    <inkml:brush xml:id="br0">
      <inkml:brushProperty name="width" value="0.1" units="cm"/>
      <inkml:brushProperty name="height" value="0.1" units="cm"/>
      <inkml:brushProperty name="color" value="#F6630D"/>
    </inkml:brush>
  </inkml:definitions>
  <inkml:trace contextRef="#ctx0" brushRef="#br0">55 0 14223 0 0,'0'0'1291'0'0,"-23"17"2518"0"0,15 9-3251 0 0,2 0 0 0 0,0 1 0 0 0,2 0 1 0 0,1 0-1 0 0,1 0 0 0 0,2 38 0 0 0,-2 13 387 0 0,2-38-426 0 0,6 50-1 0 0,0 16-219 0 0,-15-22-3231 0 0,9-73 824 0 0</inkml:trace>
</inkml:ink>
</file>

<file path=ppt/ink/ink15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29.932"/>
    </inkml:context>
    <inkml:brush xml:id="br0">
      <inkml:brushProperty name="width" value="0.1" units="cm"/>
      <inkml:brushProperty name="height" value="0.1" units="cm"/>
      <inkml:brushProperty name="color" value="#F6630D"/>
    </inkml:brush>
  </inkml:definitions>
  <inkml:trace contextRef="#ctx0" brushRef="#br0">27 46 7111 0 0,'1'-45'12395'0'0,"-7"72"-10876"0"0,-6 37-1958 0 0,6-7 632 0 0,3-1 0 0 0,3 1 0 0 0,2 0-1 0 0,3 0 1 0 0,17 85 0 0 0,0-94 1839 0 0,-17-45-1932 0 0</inkml:trace>
</inkml:ink>
</file>

<file path=ppt/ink/ink15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0.414"/>
    </inkml:context>
    <inkml:brush xml:id="br0">
      <inkml:brushProperty name="width" value="0.1" units="cm"/>
      <inkml:brushProperty name="height" value="0.1" units="cm"/>
      <inkml:brushProperty name="color" value="#F6630D"/>
    </inkml:brush>
  </inkml:definitions>
  <inkml:trace contextRef="#ctx0" brushRef="#br0">3 42 6911 0 0,'0'0'7211'0'0,"-2"-24"268"0"0,8 21-7225 0 0,0 1 0 0 0,0-1 0 0 0,0 1 0 0 0,0 0 1 0 0,1 1-1 0 0,-1-1 0 0 0,1 1 0 0 0,-1 1 1 0 0,11-1-1 0 0,64 4 647 0 0,-61-1-634 0 0,18 2 235 0 0,59 13-1 0 0,-69-10-3595 0 0,0 1-3360 0 0</inkml:trace>
</inkml:ink>
</file>

<file path=ppt/ink/ink15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097"/>
    </inkml:context>
    <inkml:brush xml:id="br0">
      <inkml:brushProperty name="width" value="0.1" units="cm"/>
      <inkml:brushProperty name="height" value="0.1" units="cm"/>
      <inkml:brushProperty name="color" value="#F6630D"/>
    </inkml:brush>
  </inkml:definitions>
  <inkml:trace contextRef="#ctx0" brushRef="#br0">19 80 5063 0 0,'-19'-13'9808'0'0,"19"11"-9567"0"0,0-1 0 0 0,0 1 1 0 0,1 0-1 0 0,-1-1 0 0 0,0 1 0 0 0,1 0 0 0 0,0 0 0 0 0,-1-1 0 0 0,1 1 0 0 0,0 0 0 0 0,0 0 0 0 0,0 0 0 0 0,1 0 0 0 0,-1 0 1 0 0,0 0-1 0 0,1 0 0 0 0,-1 1 0 0 0,1-1 0 0 0,0 0 0 0 0,3-2 0 0 0,0 1-47 0 0,-1 1 1 0 0,1 0-1 0 0,0-1 0 0 0,0 2 1 0 0,0-1-1 0 0,0 0 0 0 0,0 1 0 0 0,0 0 1 0 0,6 0-1 0 0,8-1 154 0 0,1 2-1 0 0,0 0 1 0 0,-1 1 0 0 0,21 4-1 0 0,-31-3-244 0 0,-1-1 0 0 0,1 1-1 0 0,-1 0 1 0 0,1 0 0 0 0,-1 1 0 0 0,0 1-1 0 0,0-1 1 0 0,0 1 0 0 0,0 0 0 0 0,-1 1-1 0 0,12 9 1 0 0,-15-10-59 0 0,0 0 0 0 0,-1 1-1 0 0,1 0 1 0 0,-1-1 0 0 0,0 1 0 0 0,0 0-1 0 0,-1 1 1 0 0,0-1 0 0 0,1 0 0 0 0,-2 1-1 0 0,1-1 1 0 0,-1 1 0 0 0,0 0-1 0 0,0 0 1 0 0,0-1 0 0 0,-1 1 0 0 0,0 0-1 0 0,0 8 1 0 0,-1 6-5 0 0,-1-1-1 0 0,0 0 1 0 0,-2 0 0 0 0,0 0-1 0 0,-1 0 1 0 0,0 0-1 0 0,-17 34 1 0 0,17-44-21 0 0,0 0 0 0 0,-1 0 0 0 0,0-1 0 0 0,0 0 0 0 0,-1 0 0 0 0,0 0 0 0 0,0-1 0 0 0,-1 0 1 0 0,1 0-1 0 0,-2-1 0 0 0,1 0 0 0 0,-1-1 0 0 0,0 0 0 0 0,0 0 0 0 0,0-1 0 0 0,-15 5 0 0 0,-42 5 23 0 0,52-12-287 0 0,0 0-1 0 0,0 1 1 0 0,-25 9 0 0 0,31-9-118 0 0</inkml:trace>
</inkml:ink>
</file>

<file path=ppt/ink/ink1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39"/>
    </inkml:context>
    <inkml:brush xml:id="br0">
      <inkml:brushProperty name="width" value="0.1" units="cm"/>
      <inkml:brushProperty name="height" value="0.1" units="cm"/>
      <inkml:brushProperty name="color" value="#008C3A"/>
    </inkml:brush>
  </inkml:definitions>
  <inkml:trace contextRef="#ctx0" brushRef="#br0">152 36 3223 0 0,'0'0'143'0'0,"-12"-24"9054"0"0,-15 28-2585 0 0,-2 11-4281 0 0,23-10-2164 0 0,0-1-1 0 0,1 1 1 0 0,-1 0 0 0 0,1 1 0 0 0,0-1 0 0 0,-5 9 0 0 0,4-3-2 0 0,0 1 0 0 0,1 0 0 0 0,0 0-1 0 0,1 1 1 0 0,0 0 0 0 0,1-1 0 0 0,0 1 0 0 0,1 0 0 0 0,1 0 0 0 0,0 0 0 0 0,1 1 0 0 0,0-1 0 0 0,3 18-1 0 0,-2-23-118 0 0,0 1 0 0 0,1-1-1 0 0,0 1 1 0 0,0-1 0 0 0,1 0-1 0 0,0 0 1 0 0,1 0 0 0 0,0 0-1 0 0,0-1 1 0 0,0 1 0 0 0,1-1-1 0 0,0 0 1 0 0,1 0 0 0 0,0-1-1 0 0,0 0 1 0 0,0 0 0 0 0,0 0-1 0 0,1-1 1 0 0,0 0 0 0 0,0 0-1 0 0,10 5 1 0 0,14 3 101 0 0,1-2 1 0 0,-1 0-1 0 0,2-2 0 0 0,0-2 1 0 0,64 7-1 0 0,-90-14-124 0 0,-1 1 0 0 0,0-2 0 0 0,0 1 0 0 0,0 0 0 0 0,0-1 1 0 0,0 0-1 0 0,0-1 0 0 0,0 1 0 0 0,0-1 0 0 0,0 0 0 0 0,0-1 0 0 0,-1 1 0 0 0,1-1 0 0 0,-1 0 0 0 0,0 0 0 0 0,10-8 0 0 0,-10 5 17 0 0,1 0 0 0 0,-1-1-1 0 0,0 1 1 0 0,0-1 0 0 0,-1 0-1 0 0,0 0 1 0 0,0 0 0 0 0,-1-1-1 0 0,0 1 1 0 0,0-1 0 0 0,2-12-1 0 0,-1 4 26 0 0,-2 0 0 0 0,0 0 0 0 0,-1-1-1 0 0,0 1 1 0 0,-2 0 0 0 0,0-1 0 0 0,0 1 0 0 0,-2 0-1 0 0,0 0 1 0 0,-1 0 0 0 0,0 1 0 0 0,-9-20 0 0 0,9 26-52 0 0,0 0 0 0 0,-1 1 0 0 0,0 0 0 0 0,0 0 0 0 0,-1 0 0 0 0,0 0 1 0 0,-1 1-1 0 0,1 0 0 0 0,-1 1 0 0 0,-1-1 0 0 0,1 2 0 0 0,-1-1 0 0 0,0 1 0 0 0,0 0 1 0 0,-1 0-1 0 0,1 1 0 0 0,-1 0 0 0 0,0 1 0 0 0,0 0 0 0 0,0 0 0 0 0,-1 1 0 0 0,1 0 1 0 0,-1 1-1 0 0,1 0 0 0 0,-1 0 0 0 0,0 1 0 0 0,1 0 0 0 0,-1 1 0 0 0,1 0 0 0 0,-1 0 1 0 0,-18 6-1 0 0,9-1-3233 0 0</inkml:trace>
</inkml:ink>
</file>

<file path=ppt/ink/ink15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504"/>
    </inkml:context>
    <inkml:brush xml:id="br0">
      <inkml:brushProperty name="width" value="0.1" units="cm"/>
      <inkml:brushProperty name="height" value="0.1" units="cm"/>
      <inkml:brushProperty name="color" value="#F6630D"/>
    </inkml:brush>
  </inkml:definitions>
  <inkml:trace contextRef="#ctx0" brushRef="#br0">225 72 5983 0 0,'0'0'464'0'0,"-5"-39"7466"0"0,2 37-7462 0 0,1-1 0 0 0,-1 0 0 0 0,0 1 0 0 0,0 0 0 0 0,0 0 0 0 0,-1 0 0 0 0,1 0 0 0 0,0 0 0 0 0,-1 0 0 0 0,-6-1 1 0 0,6 1-315 0 0,0 1 1 0 0,0 0-1 0 0,0 0 1 0 0,0 0 0 0 0,0 0-1 0 0,-1 1 1 0 0,1-1-1 0 0,0 1 1 0 0,0 0 0 0 0,-1 1-1 0 0,1-1 1 0 0,0 1-1 0 0,0-1 1 0 0,-1 1 0 0 0,-6 3-1 0 0,3 2-80 0 0,0 0-1 0 0,0 1 1 0 0,0 0 0 0 0,1 0-1 0 0,0 1 1 0 0,1 0 0 0 0,-1 0-1 0 0,1 0 1 0 0,1 1 0 0 0,0 0-1 0 0,0 0 1 0 0,1 1 0 0 0,0-1-1 0 0,1 1 1 0 0,-1 0 0 0 0,2 0-1 0 0,-3 14 1 0 0,4-18-37 0 0,0 0-1 0 0,1 0 1 0 0,-1 1-1 0 0,1-1 0 0 0,0 0 1 0 0,1 0-1 0 0,-1 0 1 0 0,1 0-1 0 0,0 0 1 0 0,1 0-1 0 0,0 0 1 0 0,0 0-1 0 0,0-1 0 0 0,0 1 1 0 0,1 0-1 0 0,0-1 1 0 0,0 0-1 0 0,0 0 1 0 0,1 0-1 0 0,0 0 1 0 0,0 0-1 0 0,0-1 1 0 0,1 0-1 0 0,-1 0 0 0 0,1 0 1 0 0,0 0-1 0 0,0-1 1 0 0,0 0-1 0 0,1 0 1 0 0,5 3-1 0 0,22 5-479 0 0,1 0-1 0 0,0-2 0 0 0,1-1 1 0 0,0-3-1 0 0,49 4 1 0 0,-66-10-2084 0 0,0-3-4629 0 0</inkml:trace>
</inkml:ink>
</file>

<file path=ppt/ink/ink15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190"/>
    </inkml:context>
    <inkml:brush xml:id="br0">
      <inkml:brushProperty name="width" value="0.1" units="cm"/>
      <inkml:brushProperty name="height" value="0.1" units="cm"/>
      <inkml:brushProperty name="color" value="#F6630D"/>
    </inkml:brush>
  </inkml:definitions>
  <inkml:trace contextRef="#ctx0" brushRef="#br0">6 82 1839 0 0,'0'0'12050'0'0,"-5"-30"-4518"0"0,6 28-7378 0 0,1-1 0 0 0,0 1 0 0 0,0 0 0 0 0,0 0 1 0 0,1-1-1 0 0,-1 1 0 0 0,0 1 0 0 0,1-1 1 0 0,-1 0-1 0 0,1 1 0 0 0,0-1 0 0 0,-1 1 0 0 0,1 0 1 0 0,0 0-1 0 0,0 0 0 0 0,5-1 0 0 0,56-9 553 0 0,-40 8-462 0 0,2-1-265 0 0,1 2 0 0 0,0 1 0 0 0,0 1 1 0 0,35 4-1 0 0,7 10-3733 0 0,-59-11 2042 0 0</inkml:trace>
</inkml:ink>
</file>

<file path=ppt/ink/ink15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546"/>
    </inkml:context>
    <inkml:brush xml:id="br0">
      <inkml:brushProperty name="width" value="0.1" units="cm"/>
      <inkml:brushProperty name="height" value="0.1" units="cm"/>
      <inkml:brushProperty name="color" value="#F6630D"/>
    </inkml:brush>
  </inkml:definitions>
  <inkml:trace contextRef="#ctx0" brushRef="#br0">1 74 11975 0 0,'0'0'2396'0'0,"24"2"1362"0"0,35-6-1324 0 0,-1-3 1 0 0,59-13 0 0 0,-41 0-4237 0 0,-3-5-5762 0 0</inkml:trace>
</inkml:ink>
</file>

<file path=ppt/ink/ink15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356"/>
    </inkml:context>
    <inkml:brush xml:id="br0">
      <inkml:brushProperty name="width" value="0.1" units="cm"/>
      <inkml:brushProperty name="height" value="0.1" units="cm"/>
      <inkml:brushProperty name="color" value="#F6630D"/>
    </inkml:brush>
  </inkml:definitions>
  <inkml:trace contextRef="#ctx0" brushRef="#br0">185 83 6447 0 0,'0'0'499'0'0,"22"-27"6949"0"0,-22 25-7202 0 0,1 1 0 0 0,-1-1 0 0 0,1 0 0 0 0,-1 0 0 0 0,1 0 0 0 0,-1 0 1 0 0,0 1-1 0 0,0-1 0 0 0,0 0 0 0 0,0 0 0 0 0,0 0 0 0 0,0 0 0 0 0,-1 1 0 0 0,1-1 0 0 0,-1 0 0 0 0,1 0 0 0 0,-1 0 0 0 0,0 1 0 0 0,1-1 1 0 0,-1 0-1 0 0,0 1 0 0 0,0-1 0 0 0,0 1 0 0 0,0-1 0 0 0,-1 1 0 0 0,1-1 0 0 0,0 1 0 0 0,-1 0 0 0 0,1 0 0 0 0,-2-2 0 0 0,1 3-152 0 0,0-1 0 0 0,0 1 0 0 0,0-1 0 0 0,-1 1-1 0 0,1 0 1 0 0,0 0 0 0 0,0-1 0 0 0,0 2-1 0 0,-1-1 1 0 0,1 0 0 0 0,0 0 0 0 0,0 1-1 0 0,0-1 1 0 0,0 1 0 0 0,0 0 0 0 0,0-1 0 0 0,0 1-1 0 0,0 0 1 0 0,0 0 0 0 0,0 0 0 0 0,0 1-1 0 0,0-1 1 0 0,1 0 0 0 0,-1 1 0 0 0,-2 1-1 0 0,-10 12-11 0 0,1 0-1 0 0,0 1 0 0 0,1 0 0 0 0,1 1 0 0 0,1 1 0 0 0,0-1 0 0 0,1 2 1 0 0,1-1-1 0 0,0 1 0 0 0,2 0 0 0 0,0 1 0 0 0,1-1 0 0 0,1 1 0 0 0,1 0 0 0 0,1 1 1 0 0,1-1-1 0 0,0 0 0 0 0,2 0 0 0 0,4 33 0 0 0,-3-47-83 0 0,-1 0 1 0 0,1-1-1 0 0,0 1 0 0 0,0 0 0 0 0,1-1 0 0 0,0 1 1 0 0,0-1-1 0 0,0 0 0 0 0,1 0 0 0 0,-1 0 1 0 0,1 0-1 0 0,1-1 0 0 0,-1 1 0 0 0,0-1 1 0 0,1 0-1 0 0,0 0 0 0 0,0-1 0 0 0,0 0 0 0 0,1 0 1 0 0,-1 0-1 0 0,1 0 0 0 0,-1-1 0 0 0,1 0 1 0 0,0 0-1 0 0,0 0 0 0 0,10 1 0 0 0,13 1-48 0 0,-1-2 0 0 0,1 0-1 0 0,0-2 1 0 0,37-4 0 0 0,-51 3 68 0 0,-4 0-1 0 0,1 0-1 0 0,-1-1 1 0 0,1 0 0 0 0,-1-1-1 0 0,0 0 1 0 0,0-1 0 0 0,0 0 0 0 0,-1 0-1 0 0,1-2 1 0 0,-1 1 0 0 0,-1-1 0 0 0,1 0-1 0 0,12-12 1 0 0,-16 13-10 0 0,0-1 0 0 0,-1 0 0 0 0,0-1 0 0 0,0 1 0 0 0,-1-1 0 0 0,0 0 0 0 0,0 0 0 0 0,0-1 0 0 0,-1 1 0 0 0,0-1 0 0 0,-1 1 0 0 0,1-1-1 0 0,-2 0 1 0 0,1 0 0 0 0,-1 0 0 0 0,0 0 0 0 0,-1 0 0 0 0,0 0 0 0 0,-1-17 0 0 0,-1 11 12 0 0,-1 0 0 0 0,-1 0 0 0 0,0 1 0 0 0,0-1 0 0 0,-1 1 0 0 0,-1 0 0 0 0,0 0 0 0 0,-1 0 0 0 0,-1 1 0 0 0,0 0 0 0 0,0 1 0 0 0,-1-1 0 0 0,0 2 0 0 0,-1-1 0 0 0,-17-13 0 0 0,15 14-16 0 0,0 1 0 0 0,-1 1 1 0 0,0-1-1 0 0,0 2 0 0 0,-1 0 1 0 0,0 1-1 0 0,0 0 0 0 0,-1 1 1 0 0,1 0-1 0 0,-1 2 0 0 0,0-1 0 0 0,0 2 1 0 0,0 0-1 0 0,-23 1 0 0 0,35 1-54 0 0,-1 0-1 0 0,1 1 0 0 0,0 0 1 0 0,-1-1-1 0 0,1 1 0 0 0,0 1 1 0 0,0-1-1 0 0,0 0 0 0 0,0 1 1 0 0,0 0-1 0 0,0-1 1 0 0,0 1-1 0 0,0 0 0 0 0,1 1 1 0 0,-1-1-1 0 0,1 0 0 0 0,0 1 1 0 0,-1-1-1 0 0,1 1 0 0 0,0 0 1 0 0,1 0-1 0 0,-1-1 0 0 0,0 1 1 0 0,1 1-1 0 0,-2 3 0 0 0,2-5-749 0 0,1 1 0 0 0,-1 0 0 0 0,0 0 0 0 0,1-1 0 0 0,0 1 0 0 0,0 0 0 0 0,0 0 0 0 0,0 0 0 0 0,0-1 0 0 0,0 1 0 0 0,2 5 0 0 0</inkml:trace>
</inkml:ink>
</file>

<file path=ppt/ink/ink15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708"/>
    </inkml:context>
    <inkml:brush xml:id="br0">
      <inkml:brushProperty name="width" value="0.1" units="cm"/>
      <inkml:brushProperty name="height" value="0.1" units="cm"/>
      <inkml:brushProperty name="color" value="#F6630D"/>
    </inkml:brush>
  </inkml:definitions>
  <inkml:trace contextRef="#ctx0" brushRef="#br0">16 11 18079 0 0,'0'0'1639'0'0,"-16"-10"-210"0"0,19 14-2140 0 0</inkml:trace>
</inkml:ink>
</file>

<file path=ppt/ink/ink15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4.421"/>
    </inkml:context>
    <inkml:brush xml:id="br0">
      <inkml:brushProperty name="width" value="0.1" units="cm"/>
      <inkml:brushProperty name="height" value="0.1" units="cm"/>
      <inkml:brushProperty name="color" value="#F6630D"/>
    </inkml:brush>
  </inkml:definitions>
  <inkml:trace contextRef="#ctx0" brushRef="#br0">279 16 10447 0 0,'0'0'480'0'0,"-23"-16"3334"0"0,17 19-3497 0 0,-1 0-1 0 0,1 0 1 0 0,0 1 0 0 0,0-1 0 0 0,0 1 0 0 0,0 1 0 0 0,1-1 0 0 0,0 1 0 0 0,0 0 0 0 0,0 0 0 0 0,0 1-1 0 0,-4 7 1 0 0,-48 80 671 0 0,47-77-683 0 0,-9 18 128 0 0,2 1 0 0 0,0 1 0 0 0,3 0 1 0 0,-16 59-1 0 0,27-80-301 0 0,0 0 0 0 0,1 0 0 0 0,1 0 0 0 0,0 0 0 0 0,1 0 0 0 0,4 23 1 0 0,-3-29-84 0 0,1 0 1 0 0,0 0 0 0 0,1-1 0 0 0,0 1-1 0 0,1 0 1 0 0,0-1 0 0 0,0 0 0 0 0,0 0-1 0 0,1 0 1 0 0,0-1 0 0 0,11 13-1 0 0,-8-13 8 0 0,0 0 0 0 0,0-1-1 0 0,0 0 1 0 0,1 0 0 0 0,0-1 0 0 0,0 0-1 0 0,1 0 1 0 0,-1-1 0 0 0,1 0-1 0 0,0-1 1 0 0,11 2 0 0 0,18 3 289 0 0,61 5 1 0 0,-72-10-174 0 0,-24-2-139 0 0,0-1-1 0 0,-1 0 1 0 0,1 0-1 0 0,-1 0 1 0 0,1 0-1 0 0,0-1 1 0 0,-1 1-1 0 0,1-1 1 0 0,-1 0-1 0 0,1 0 1 0 0,-1-1-1 0 0,1 1 1 0 0,-1-1-1 0 0,0 1 1 0 0,0-1-1 0 0,0 0 1 0 0,0 0-1 0 0,0 0 1 0 0,0-1-1 0 0,0 1 1 0 0,4-6-1 0 0,-3 2 3 0 0,-1 1-1 0 0,1-1 1 0 0,-1 0 0 0 0,-1 1-1 0 0,1-1 1 0 0,-1-1-1 0 0,0 1 1 0 0,0 0-1 0 0,-1 0 1 0 0,0-1 0 0 0,1-12-1 0 0,-1 10 20 0 0,-1 0 0 0 0,-1 0 0 0 0,0 0 0 0 0,0 0 0 0 0,0 0-1 0 0,-1 0 1 0 0,-1 0 0 0 0,-5-14 0 0 0,7 19 0 0 0,-1 0 0 0 0,0 0 0 0 0,-1-1 0 0 0,1 1 0 0 0,-1 1 1 0 0,0-1-1 0 0,0 0 0 0 0,0 1 0 0 0,0-1 0 0 0,-1 1 0 0 0,1 0 0 0 0,-1 0 0 0 0,0 0 0 0 0,0 1 1 0 0,0-1-1 0 0,-5-1 0 0 0,-17-5-72 0 0,-1 2 1 0 0,0 0-1 0 0,0 2 1 0 0,0 1 0 0 0,-1 2-1 0 0,1 0 1 0 0,-1 2-1 0 0,0 1 1 0 0,1 1-1 0 0,-1 1 1 0 0,-43 11-1 0 0,71-14-36 0 0,-1 0 1 0 0,1 0-1 0 0,-1 0 0 0 0,1 0 0 0 0,0 0 0 0 0,-1 0 0 0 0,1 1 0 0 0,-1-1 0 0 0,1 0 0 0 0,0 0 0 0 0,-1 0 1 0 0,1 0-1 0 0,-1 0 0 0 0,1 1 0 0 0,0-1 0 0 0,-1 0 0 0 0,1 0 0 0 0,0 1 0 0 0,-1-1 0 0 0,1 0 0 0 0,0 0 0 0 0,0 1 1 0 0,-1-1-1 0 0,1 0 0 0 0,0 1 0 0 0,0-1 0 0 0,-1 1 0 0 0,1-1 0 0 0,0 0 0 0 0,0 1 0 0 0,0-1 0 0 0,0 1 0 0 0,0-1 1 0 0,0 0-1 0 0,-1 1 0 0 0,1-1 0 0 0,0 1 0 0 0,0-1 0 0 0,0 0 0 0 0,0 1 0 0 0,1-1 0 0 0,-1 1 0 0 0,0 0 0 0 0,3 4-1100 0 0</inkml:trace>
</inkml:ink>
</file>

<file path=ppt/ink/ink15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4.406"/>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5.407"/>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6.702"/>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038"/>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0"/>
    </inkml:context>
    <inkml:brush xml:id="br0">
      <inkml:brushProperty name="width" value="0.1" units="cm"/>
      <inkml:brushProperty name="height" value="0.1" units="cm"/>
      <inkml:brushProperty name="color" value="#AB008B"/>
    </inkml:brush>
  </inkml:definitions>
  <inkml:trace contextRef="#ctx0" brushRef="#br0">18 11 5983 0 0,'-11'-10'16253'0'0,"10"16"-16125"0"0,-1 0-1 0 0,1 0 0 0 0,0 0 0 0 0,0 1 0 0 0,1-1 0 0 0,0 0 0 0 0,0 1 0 0 0,2 11 1 0 0,13 58 314 0 0,-9-49-202 0 0,0-1-61 0 0,0 0 0 0 0,2 0-1 0 0,0-1 1 0 0,23 45 0 0 0,-22-55-181 0 0,1 1 1 0 0,0-2-1 0 0,1 0 1 0 0,0 0-1 0 0,1-1 1 0 0,1 0-1 0 0,0-1 1 0 0,18 13-1 0 0,-8-8-1317 0 0,-11-10-90 0 0</inkml:trace>
</inkml:ink>
</file>

<file path=ppt/ink/ink15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380"/>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272"/>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713"/>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0.735"/>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1.60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523"/>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879"/>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229"/>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738"/>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4.132"/>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1"/>
    </inkml:context>
    <inkml:brush xml:id="br0">
      <inkml:brushProperty name="width" value="0.1" units="cm"/>
      <inkml:brushProperty name="height" value="0.1" units="cm"/>
      <inkml:brushProperty name="color" value="#AB008B"/>
    </inkml:brush>
  </inkml:definitions>
  <inkml:trace contextRef="#ctx0" brushRef="#br0">2 117 3223 0 0,'0'-44'14090'0'0,"-1"41"-13873"0"0,1 0 0 0 0,-1 0 0 0 0,1 0 0 0 0,0 0 0 0 0,0 0 1 0 0,0 0-1 0 0,0 0 0 0 0,1 0 0 0 0,-1 0 0 0 0,1 0 0 0 0,0 0 1 0 0,0 0-1 0 0,0 0 0 0 0,0 0 0 0 0,0 1 0 0 0,1-1 0 0 0,-1 0 1 0 0,1 1-1 0 0,-1-1 0 0 0,1 1 0 0 0,0-1 0 0 0,0 1 0 0 0,1 0 1 0 0,2-3-1 0 0,-3 4-88 0 0,33 13 180 0 0,-33-11-296 0 0,1 0 0 0 0,0 0 0 0 0,0 1 0 0 0,-1 0 0 0 0,1-1 0 0 0,-1 1 0 0 0,1 0 0 0 0,-1 0-1 0 0,0 0 1 0 0,1 1 0 0 0,-1-1 0 0 0,0 1 0 0 0,-1-1 0 0 0,1 1 0 0 0,0-1 0 0 0,-1 1 0 0 0,0 0-1 0 0,1 0 1 0 0,-1 0 0 0 0,0 0 0 0 0,0 0 0 0 0,-1 0 0 0 0,1 0 0 0 0,-1 0 0 0 0,1 0 0 0 0,-1 0-1 0 0,0 0 1 0 0,0 0 0 0 0,-1 6 0 0 0,-2 7 3 0 0,-1-1 0 0 0,0 0 0 0 0,-1 0 0 0 0,-13 27 0 0 0,-1 3-165 0 0,4 9 44 0 0,-10 29-178 0 0,59-81 153 0 0,57-11 487 0 0,108-6 729 0 0,-150 8-2750 0 0,-38 3-64 0 0</inkml:trace>
</inkml:ink>
</file>

<file path=ppt/ink/ink15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5.437"/>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211"/>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909"/>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256"/>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618"/>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999"/>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8.353"/>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9.254"/>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36.8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197"/>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2"/>
    </inkml:context>
    <inkml:brush xml:id="br0">
      <inkml:brushProperty name="width" value="0.1" units="cm"/>
      <inkml:brushProperty name="height" value="0.1" units="cm"/>
      <inkml:brushProperty name="color" value="#AB008B"/>
    </inkml:brush>
  </inkml:definitions>
  <inkml:trace contextRef="#ctx0" brushRef="#br0">1 152 5983 0 0,'0'0'1958'0'0,"4"-42"7052"0"0,-3 34-8397 0 0,0 0 0 0 0,1 0 0 0 0,0 1 0 0 0,1-1 0 0 0,0 1 0 0 0,0-1 0 0 0,0 1 0 0 0,1 0 0 0 0,6-8 0 0 0,-8 13-550 0 0,1-1-1 0 0,0 1 1 0 0,-1 0-1 0 0,1 0 1 0 0,0 0-1 0 0,0 0 0 0 0,1 0 1 0 0,-1 0-1 0 0,0 1 1 0 0,0 0-1 0 0,1 0 0 0 0,-1 0 1 0 0,1 0-1 0 0,-1 0 1 0 0,1 0-1 0 0,-1 1 0 0 0,1 0 1 0 0,-1 0-1 0 0,1 0 1 0 0,0 0-1 0 0,-1 0 0 0 0,1 1 1 0 0,4 1-1 0 0,-5-2-55 0 0,1 1 0 0 0,0-1 0 0 0,0 1 0 0 0,0 0 0 0 0,-1 0 0 0 0,1 1 0 0 0,-1-1-1 0 0,1 1 1 0 0,-1 0 0 0 0,1 0 0 0 0,-1 0 0 0 0,0 0 0 0 0,0 0 0 0 0,0 1 0 0 0,0-1 0 0 0,0 1 0 0 0,-1 0 0 0 0,1 0 0 0 0,-1 0-1 0 0,0 0 1 0 0,0 0 0 0 0,0 1 0 0 0,0-1 0 0 0,0 1 0 0 0,-1-1 0 0 0,1 1 0 0 0,-1-1 0 0 0,0 1 0 0 0,0 0 0 0 0,-1 0 0 0 0,1 0-1 0 0,-1-1 1 0 0,0 1 0 0 0,0 0 0 0 0,0 0 0 0 0,0 0 0 0 0,-1 0 0 0 0,1 0 0 0 0,-1-1 0 0 0,0 1 0 0 0,0 0 0 0 0,-1-1 0 0 0,1 1-1 0 0,-1-1 1 0 0,0 1 0 0 0,0-1 0 0 0,-4 6 0 0 0,-27 30-57 0 0,27-33 38 0 0,0 0 0 0 0,0 0 0 0 0,1 1 0 0 0,-1 0 0 0 0,1 0 0 0 0,1 0 0 0 0,0 0 1 0 0,0 1-1 0 0,0 0 0 0 0,-3 9 0 0 0,8-16 13 0 0,-1 0-1 0 0,0 0 1 0 0,0 0 0 0 0,0 0 0 0 0,0 0 0 0 0,1 0 0 0 0,-1 0 0 0 0,1 0-1 0 0,-1 0 1 0 0,0 0 0 0 0,1 0 0 0 0,-1-1 0 0 0,1 1 0 0 0,0 0 0 0 0,-1 0-1 0 0,1-1 1 0 0,0 1 0 0 0,-1 0 0 0 0,1-1 0 0 0,0 1 0 0 0,0 0 0 0 0,0-1-1 0 0,0 1 1 0 0,-1-1 0 0 0,1 0 0 0 0,0 1 0 0 0,1-1 0 0 0,29 12-1 0 0,-27-11 49 0 0,52 15 193 0 0,90 15 0 0 0,-138-30-360 0 0,-1 0 1 0 0,1-1-1 0 0,-1 0 0 0 0,1 0 0 0 0,7-1 1 0 0,19-10-8018 0 0</inkml:trace>
</inkml:ink>
</file>

<file path=ppt/ink/ink15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584"/>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3.81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4.197"/>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6.933"/>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339"/>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916"/>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293"/>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75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099"/>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536"/>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5"/>
    </inkml:context>
    <inkml:brush xml:id="br0">
      <inkml:brushProperty name="width" value="0.1" units="cm"/>
      <inkml:brushProperty name="height" value="0.1" units="cm"/>
      <inkml:brushProperty name="color" value="#F6630D"/>
    </inkml:brush>
  </inkml:definitions>
  <inkml:trace contextRef="#ctx0" brushRef="#br0">1 1 8751 0 0,'0'0'11136'0'0,"7"7"-7772"0"0,30 31-2576 0 0,8 22-148 0 0,-3 2 0 0 0,59 113 1 0 0,-2-1-482 0 0,-70-120-10 0 0,-21-37-79 0 0,1 1 0 0 0,1-2 0 0 0,1 0 0 0 0,18 23 0 0 0,-22-34-1442 0 0</inkml:trace>
</inkml:ink>
</file>

<file path=ppt/ink/ink1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3"/>
    </inkml:context>
    <inkml:brush xml:id="br0">
      <inkml:brushProperty name="width" value="0.1" units="cm"/>
      <inkml:brushProperty name="height" value="0.1" units="cm"/>
      <inkml:brushProperty name="color" value="#AB008B"/>
    </inkml:brush>
  </inkml:definitions>
  <inkml:trace contextRef="#ctx0" brushRef="#br0">108 7 5983 0 0,'-18'-6'9498'0'0,"16"6"-9075"0"0,-22 11 4106 0 0,-10 19-1638 0 0,31-27-2846 0 0,0 0 0 0 0,0 1-1 0 0,1-1 1 0 0,-1 1-1 0 0,1-1 1 0 0,0 1-1 0 0,0 0 1 0 0,0-1-1 0 0,1 1 1 0 0,-1 0-1 0 0,1 0 1 0 0,0 1-1 0 0,0-1 1 0 0,1 0-1 0 0,-1 0 1 0 0,1 0-1 0 0,0 1 1 0 0,0-1-1 0 0,0 0 1 0 0,0 0-1 0 0,1 0 1 0 0,0 1-1 0 0,0-1 1 0 0,0 0 0 0 0,0 0-1 0 0,1 0 1 0 0,-1 0-1 0 0,1-1 1 0 0,0 1-1 0 0,1 0 1 0 0,-1-1-1 0 0,0 1 1 0 0,1-1-1 0 0,0 0 1 0 0,0 0-1 0 0,6 6 1 0 0,1-1 85 0 0,1 1 1 0 0,0-1-1 0 0,0-1 1 0 0,1 0-1 0 0,0-1 1 0 0,0 0-1 0 0,0-1 1 0 0,1 0-1 0 0,0-1 1 0 0,20 5-1 0 0,-22-8-69 0 0,1 0-1 0 0,-1-1 1 0 0,0 0-1 0 0,0-1 1 0 0,1 0-1 0 0,-1-1 0 0 0,0 0 1 0 0,0 0-1 0 0,0-1 1 0 0,19-9-1 0 0,-26 11-35 0 0,0-1-1 0 0,0 0 0 0 0,-1 0 1 0 0,1 0-1 0 0,0 0 0 0 0,-1 0 0 0 0,1-1 1 0 0,-1 0-1 0 0,0 1 0 0 0,0-1 1 0 0,0 0-1 0 0,0-1 0 0 0,-1 1 0 0 0,1 0 1 0 0,-1-1-1 0 0,0 0 0 0 0,0 1 1 0 0,0-1-1 0 0,0 0 0 0 0,-1 0 1 0 0,0 0-1 0 0,1 0 0 0 0,-1 0 0 0 0,-1-1 1 0 0,1 1-1 0 0,-1 0 0 0 0,1 0 1 0 0,-1 0-1 0 0,-1-1 0 0 0,1 1 0 0 0,-2-7 1 0 0,0 6 15 0 0,0-1 1 0 0,0 1 0 0 0,-1-1 0 0 0,0 1-1 0 0,0 0 1 0 0,0 0 0 0 0,-1 0 0 0 0,1 1-1 0 0,-1-1 1 0 0,-1 1 0 0 0,1 0 0 0 0,0 0-1 0 0,-1 0 1 0 0,0 1 0 0 0,0-1 0 0 0,0 1-1 0 0,0 0 1 0 0,-1 1 0 0 0,-8-4 0 0 0,-3 0-61 0 0,0 0 0 0 0,0 1 0 0 0,-1 1 0 0 0,1 1 1 0 0,-24-2-1 0 0,-1 3-3738 0 0</inkml:trace>
</inkml:ink>
</file>

<file path=ppt/ink/ink15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910"/>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312"/>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68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063"/>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576"/>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257"/>
    </inkml:context>
    <inkml:brush xml:id="br0">
      <inkml:brushProperty name="width" value="0.1" units="cm"/>
      <inkml:brushProperty name="height" value="0.1" units="cm"/>
      <inkml:brushProperty name="color" value="#AB008B"/>
    </inkml:brush>
  </inkml:definitions>
  <inkml:trace contextRef="#ctx0" brushRef="#br0">1 73 2303 0 0,'16'-45'15582'0'0,"-15"33"-13580"0"0,-8-3 1238 0 0,3 48-1936 0 0,2 50-1076 0 0,3 1 0 0 0,4-1 0 0 0,18 95 0 0 0,-15-120-196 0 0,-1-42-2475 0 0,-6-15 2206 0 0,-1-1 0 0 0,1 0 1 0 0,0 0-1 0 0,0 0 0 0 0,0 0 0 0 0,-1 0 0 0 0,1 0 0 0 0,0 0 1 0 0,0 0-1 0 0,-1-1 0 0 0,1 1 0 0 0,0 0 0 0 0,0 0 0 0 0,-1-1 1 0 0,1 1-1 0 0,0 0 0 0 0,-1-1 0 0 0,1 1 0 0 0,0-1 0 0 0,-1 1 1 0 0,1-1-1 0 0,-1 1 0 0 0,1-1 0 0 0,0 0 0 0 0</inkml:trace>
</inkml:ink>
</file>

<file path=ppt/ink/ink15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621"/>
    </inkml:context>
    <inkml:brush xml:id="br0">
      <inkml:brushProperty name="width" value="0.1" units="cm"/>
      <inkml:brushProperty name="height" value="0.1" units="cm"/>
      <inkml:brushProperty name="color" value="#AB008B"/>
    </inkml:brush>
  </inkml:definitions>
  <inkml:trace contextRef="#ctx0" brushRef="#br0">0 37 13183 0 0,'8'-5'7883'0'0,"28"-15"-5690"0"0,-19 16-1674 0 0,0 1 1 0 0,0 1-1 0 0,0 0 0 0 0,1 1 0 0 0,-1 1 0 0 0,26 3 0 0 0,-3-1-3370 0 0,-1-2-4213 0 0</inkml:trace>
</inkml:ink>
</file>

<file path=ppt/ink/ink15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145"/>
    </inkml:context>
    <inkml:brush xml:id="br0">
      <inkml:brushProperty name="width" value="0.1" units="cm"/>
      <inkml:brushProperty name="height" value="0.1" units="cm"/>
      <inkml:brushProperty name="color" value="#AB008B"/>
    </inkml:brush>
  </inkml:definitions>
  <inkml:trace contextRef="#ctx0" brushRef="#br0">0 73 1839 0 0,'1'-14'9804'0'0,"0"-15"-4042"0"0,-1 28-5590 0 0,0 0 1 0 0,1-1 0 0 0,-1 1-1 0 0,0-1 1 0 0,1 1 0 0 0,0 0-1 0 0,-1-1 1 0 0,1 1 0 0 0,-1 0-1 0 0,1 0 1 0 0,0-1 0 0 0,0 1-1 0 0,0 0 1 0 0,0 0 0 0 0,0 0-1 0 0,0 0 1 0 0,0 0 0 0 0,0 0-1 0 0,0 1 1 0 0,0-1 0 0 0,1 0-1 0 0,-1 0 1 0 0,0 1 0 0 0,3-1-1 0 0,-1 0 23 0 0,0 0 0 0 0,0 1-1 0 0,1-1 1 0 0,-1 1-1 0 0,0 0 1 0 0,1 0-1 0 0,-1 1 1 0 0,0-1 0 0 0,0 1-1 0 0,5 1 1 0 0,1 0 83 0 0,0 1 0 0 0,0 1 1 0 0,0 0-1 0 0,0 0 0 0 0,-1 1 0 0 0,14 9 1 0 0,-14-7-247 0 0,0-1 0 0 0,-1 2 0 0 0,0-1 0 0 0,0 1 0 0 0,-1 0 0 0 0,0 0 0 0 0,0 1 0 0 0,-1-1 0 0 0,0 1 0 0 0,-1 1 0 0 0,0-1 0 0 0,0 1 0 0 0,-1-1 0 0 0,0 1 0 0 0,-1 0 0 0 0,0 0 0 0 0,0 0 0 0 0,-1 1 0 0 0,-1-1 0 0 0,1 0 0 0 0,-2 0 0 0 0,1 0 0 0 0,-2 1 0 0 0,1-1 0 0 0,-1 0 0 0 0,-1 0 0 0 0,0 0 0 0 0,0-1 0 0 0,-1 1 0 0 0,0-1 0 0 0,-1 0 0 0 0,0 0 0 0 0,0 0 0 0 0,-1-1 0 0 0,0 1 0 0 0,0-1 0 0 0,-1-1 0 0 0,0 1 0 0 0,-1-1 0 0 0,1-1 0 0 0,-2 1 0 0 0,1-1 0 0 0,0-1 0 0 0,-1 1 0 0 0,-11 3 0 0 0,12-5-215 0 0,0-1 0 0 0,0-1 1 0 0,0 1-1 0 0,0-2 0 0 0,-1 1 1 0 0,1-1-1 0 0,-1 0 0 0 0,-12-1 1 0 0,28-17-4217 0 0,-5 7 2295 0 0</inkml:trace>
</inkml:ink>
</file>

<file path=ppt/ink/ink15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477"/>
    </inkml:context>
    <inkml:brush xml:id="br0">
      <inkml:brushProperty name="width" value="0.1" units="cm"/>
      <inkml:brushProperty name="height" value="0.1" units="cm"/>
      <inkml:brushProperty name="color" value="#AB008B"/>
    </inkml:brush>
  </inkml:definitions>
  <inkml:trace contextRef="#ctx0" brushRef="#br0">183 75 12959 0 0,'0'0'1172'0'0,"-13"-30"1744"0"0,3 15 11 0 0,8 12-2424 0 0,1 1 1 0 0,-1-1-1 0 0,1 1 1 0 0,-1-1-1 0 0,0 1 1 0 0,0 0-1 0 0,0-1 1 0 0,0 1-1 0 0,-1 0 1 0 0,-3-2 0 0 0,4 3-442 0 0,1 1 0 0 0,-1 0 0 0 0,1 0 0 0 0,-1 0 0 0 0,1 0 0 0 0,-1 0 0 0 0,1 0 0 0 0,-1 1 0 0 0,1-1 0 0 0,-1 1 0 0 0,1-1 0 0 0,-1 1 0 0 0,1-1 0 0 0,0 1 1 0 0,-1 0-1 0 0,1-1 0 0 0,0 1 0 0 0,-1 0 0 0 0,1 0 0 0 0,0 0 0 0 0,0 0 0 0 0,0 0 0 0 0,0 0 0 0 0,0 0 0 0 0,0 1 0 0 0,-1 1 0 0 0,-11 11-25 0 0,2 1-1 0 0,0 0 0 0 0,0 1 0 0 0,1 0 0 0 0,1 0 1 0 0,-7 19-1 0 0,13-29-29 0 0,1 0-1 0 0,-1-1 1 0 0,1 1 0 0 0,1 0 0 0 0,-1 0-1 0 0,1 1 1 0 0,0-1 0 0 0,0 0 0 0 0,1 0 0 0 0,-1 1-1 0 0,1-1 1 0 0,1 0 0 0 0,-1 0 0 0 0,1 1 0 0 0,0-1-1 0 0,1 0 1 0 0,0 0 0 0 0,0 0 0 0 0,0 0-1 0 0,0-1 1 0 0,6 10 0 0 0,-4-10-33 0 0,0-1 1 0 0,0 0-1 0 0,0 0 0 0 0,1-1 0 0 0,0 1 1 0 0,0-1-1 0 0,0 0 0 0 0,0 0 1 0 0,0-1-1 0 0,0 0 0 0 0,1 0 0 0 0,-1 0 1 0 0,1 0-1 0 0,-1-1 0 0 0,1 0 0 0 0,0 0 1 0 0,7 0-1 0 0,12 0-550 0 0,0-1 0 0 0,44-7 0 0 0,-30 2-482 0 0,-18 2-4993 0 0,-2-1-1833 0 0</inkml:trace>
</inkml:ink>
</file>

<file path=ppt/ink/ink15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2.954"/>
    </inkml:context>
    <inkml:brush xml:id="br0">
      <inkml:brushProperty name="width" value="0.1" units="cm"/>
      <inkml:brushProperty name="height" value="0.1" units="cm"/>
      <inkml:brushProperty name="color" value="#AB008B"/>
    </inkml:brush>
  </inkml:definitions>
  <inkml:trace contextRef="#ctx0" brushRef="#br0">29 38 12383 0 0,'1'-22'1518'0'0,"-17"7"3601"0"0,16 15-5077 0 0,0 0 0 0 0,0 0 0 0 0,0 0 0 0 0,0 0 0 0 0,0 1 294 0 0,0-1-294 0 0,6 35 3978 0 0,1-4-3956 0 0,-6 7 389 0 0,-1 0 0 0 0,-2-1 0 0 0,-9 53 0 0 0,4-41-264 0 0,-1 56 0 0 0,8-49-165 0 0,2-56-63 0 0,1 0 1 0 0,-1 0-1 0 0,0 0 1 0 0,0-1-1 0 0,0 1 1 0 0,0-1 0 0 0,0 1-1 0 0,1-1 1 0 0,-1 0-1 0 0,0 0 1 0 0,0 0-1 0 0,3-2 1 0 0,8-6-1196 0 0,-2-3-387 0 0</inkml:trace>
</inkml:ink>
</file>

<file path=ppt/ink/ink1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4"/>
    </inkml:context>
    <inkml:brush xml:id="br0">
      <inkml:brushProperty name="width" value="0.1" units="cm"/>
      <inkml:brushProperty name="height" value="0.1" units="cm"/>
      <inkml:brushProperty name="color" value="#AB008B"/>
    </inkml:brush>
  </inkml:definitions>
  <inkml:trace contextRef="#ctx0" brushRef="#br0">80 0 4607 0 0,'0'0'17768'0'0,"2"36"-16820"0"0,-4-9-696 0 0,-1 1-1 0 0,-2-1 1 0 0,-1 0-1 0 0,-18 52 1 0 0,12-42-98 0 0,-13 67 0 0 0,23-92-276 0 0,1 0-1 0 0,0 0 1 0 0,1-1 0 0 0,0 1 0 0 0,1 0 0 0 0,0 0 0 0 0,1 0-1 0 0,0 0 1 0 0,8 22 0 0 0,-8-29-368 0 0</inkml:trace>
</inkml:ink>
</file>

<file path=ppt/ink/ink15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315"/>
    </inkml:context>
    <inkml:brush xml:id="br0">
      <inkml:brushProperty name="width" value="0.1" units="cm"/>
      <inkml:brushProperty name="height" value="0.1" units="cm"/>
      <inkml:brushProperty name="color" value="#AB008B"/>
    </inkml:brush>
  </inkml:definitions>
  <inkml:trace contextRef="#ctx0" brushRef="#br0">0 4 6447 0 0,'0'0'6155'0'0,"43"-3"573"0"0,-17 3-5266 0 0,0 1 1 0 0,0 1-1 0 0,26 5 0 0 0,33 10-4802 0 0,-71-14 1652 0 0</inkml:trace>
</inkml:ink>
</file>

<file path=ppt/ink/ink15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798"/>
    </inkml:context>
    <inkml:brush xml:id="br0">
      <inkml:brushProperty name="width" value="0.1" units="cm"/>
      <inkml:brushProperty name="height" value="0.1" units="cm"/>
      <inkml:brushProperty name="color" value="#AB008B"/>
    </inkml:brush>
  </inkml:definitions>
  <inkml:trace contextRef="#ctx0" brushRef="#br0">20 55 5063 0 0,'0'0'232'0'0,"15"-19"576"0"0,-4 7 3751 0 0,-9 9-3960 0 0,1 1 0 0 0,0 0 0 0 0,0 0 0 0 0,0 0-1 0 0,1 0 1 0 0,-1 0 0 0 0,0 1 0 0 0,1-1 0 0 0,-1 1 0 0 0,1 0 0 0 0,-1 0 0 0 0,1 0 0 0 0,0 0 0 0 0,-1 1-1 0 0,1 0 1 0 0,5 0 0 0 0,-3 0-248 0 0,0 1-1 0 0,-1 0 1 0 0,1 1-1 0 0,0-1 1 0 0,-1 1-1 0 0,1 0 1 0 0,-1 0-1 0 0,1 1 1 0 0,7 5 0 0 0,-3-2-245 0 0,-1 1 1 0 0,0 0 0 0 0,-1 0-1 0 0,0 1 1 0 0,0 1-1 0 0,0-1 1 0 0,-1 1 0 0 0,0 0-1 0 0,-1 1 1 0 0,6 12 0 0 0,-7-14-86 0 0,-1 1 0 0 0,-1 0 1 0 0,0 0-1 0 0,0 0 0 0 0,-1 0 1 0 0,0 1-1 0 0,-1-1 0 0 0,0 0 1 0 0,0 1-1 0 0,-1-1 0 0 0,0 1 1 0 0,-1 0-1 0 0,0-1 0 0 0,0 0 1 0 0,-1 1-1 0 0,0-1 0 0 0,-1 0 1 0 0,0 0-1 0 0,0 0 0 0 0,-1 0 1 0 0,0-1-1 0 0,-1 1 0 0 0,0-1 1 0 0,0 0-1 0 0,-1 0 0 0 0,0-1 1 0 0,0 0-1 0 0,0 0 0 0 0,-1 0 1 0 0,-1-1-1 0 0,1 0 0 0 0,-1 0 1 0 0,0-1-1 0 0,0 0 0 0 0,0 0 1 0 0,-1-1-1 0 0,1 0 0 0 0,-1-1 1 0 0,0 0-1 0 0,0 0 0 0 0,-1-1 1 0 0,1 0-1 0 0,0-1 0 0 0,-1 1 1 0 0,-16-2-1 0 0,-37-2-4999 0 0</inkml:trace>
</inkml:ink>
</file>

<file path=ppt/ink/ink15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4.155"/>
    </inkml:context>
    <inkml:brush xml:id="br0">
      <inkml:brushProperty name="width" value="0.1" units="cm"/>
      <inkml:brushProperty name="height" value="0.1" units="cm"/>
      <inkml:brushProperty name="color" value="#AB008B"/>
    </inkml:brush>
  </inkml:definitions>
  <inkml:trace contextRef="#ctx0" brushRef="#br0">157 81 4607 0 0,'11'-13'-720'0'0,"7"-19"7583"0"0,-16 7 1038 0 0,-2 25-7736 0 0,0-1-1 0 0,-1 0 1 0 0,1 1-1 0 0,-1-1 1 0 0,1 0 0 0 0,0 1-1 0 0,-1-1 1 0 0,0 0-1 0 0,1 1 1 0 0,-1-1-1 0 0,1 1 1 0 0,-1-1 0 0 0,0 1-1 0 0,1 0 1 0 0,-1-1-1 0 0,0 1 1 0 0,1 0 0 0 0,-1-1-1 0 0,0 1 1 0 0,0 0-1 0 0,1 0 1 0 0,-1-1-1 0 0,0 1 1 0 0,0 0 0 0 0,1 0-1 0 0,-1 0 1 0 0,0 0-1 0 0,0 0 1 0 0,0 0-1 0 0,-3 1-3 0 0,0 0-1 0 0,1 0 0 0 0,-1 0 0 0 0,1 0 0 0 0,-1 0 0 0 0,1 1 0 0 0,0 0 0 0 0,-1-1 0 0 0,1 1 0 0 0,0 0 1 0 0,0 1-1 0 0,0-1 0 0 0,1 0 0 0 0,-4 4 0 0 0,-37 44 190 0 0,37-44-267 0 0,-3 5-77 0 0,1 1 0 0 0,0-1 0 0 0,0 2 0 0 0,1-1 0 0 0,0 1 0 0 0,2 0 0 0 0,-6 15 0 0 0,10-24-5 0 0,0-1-1 0 0,0 0 0 0 0,1 0 1 0 0,-1 0-1 0 0,1 0 1 0 0,0 0-1 0 0,0 1 0 0 0,0-1 1 0 0,0 0-1 0 0,1 0 1 0 0,-1 0-1 0 0,1 0 1 0 0,0 0-1 0 0,0 1 0 0 0,0-1 1 0 0,0-1-1 0 0,0 1 1 0 0,1 0-1 0 0,-1 0 1 0 0,1 0-1 0 0,0-1 0 0 0,0 1 1 0 0,0-1-1 0 0,0 1 1 0 0,0-1-1 0 0,1 0 0 0 0,-1 0 1 0 0,1 0-1 0 0,-1 0 1 0 0,1 0-1 0 0,0-1 1 0 0,-1 1-1 0 0,1-1 0 0 0,0 0 1 0 0,0 0-1 0 0,0 0 1 0 0,5 1-1 0 0,14 4-197 0 0,0-1 0 0 0,1-1 0 0 0,38 1-1 0 0,24 4-1848 0 0,-64-6-3823 0 0,-1-2-1795 0 0</inkml:trace>
</inkml:ink>
</file>

<file path=ppt/ink/ink15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336"/>
    </inkml:context>
    <inkml:brush xml:id="br0">
      <inkml:brushProperty name="width" value="0.1" units="cm"/>
      <inkml:brushProperty name="height" value="0.1" units="cm"/>
      <inkml:brushProperty name="color" value="#AB008B"/>
    </inkml:brush>
  </inkml:definitions>
  <inkml:trace contextRef="#ctx0" brushRef="#br0">112 28 7367 0 0,'12'-6'8040'0'0,"16"-6"-3873"0"0,-21 9-3818 0 0,1 1 0 0 0,1 1 0 0 0,-1-1 0 0 0,0 1 1 0 0,0 1-1 0 0,0-1 0 0 0,1 2 0 0 0,-1-1 0 0 0,0 1 0 0 0,0 0 0 0 0,0 1 1 0 0,0-1-1 0 0,0 2 0 0 0,0-1 0 0 0,0 1 0 0 0,7 4 0 0 0,-7-3-244 0 0,0 0 1 0 0,0 0-1 0 0,-1 0 0 0 0,0 1 0 0 0,1 1 0 0 0,-2-1 0 0 0,1 1 0 0 0,-1 0 0 0 0,0 0 0 0 0,0 1 0 0 0,0 0 0 0 0,-1 0 1 0 0,0 0-1 0 0,7 15 0 0 0,-10-16-77 0 0,0 0 1 0 0,0 0-1 0 0,-1 0 0 0 0,0 1 1 0 0,0-1-1 0 0,0 1 1 0 0,-1-1-1 0 0,0 1 1 0 0,0-1-1 0 0,0 1 0 0 0,-1-1 1 0 0,0 1-1 0 0,-1-1 1 0 0,-1 7-1 0 0,-1-2-6 0 0,0-1-1 0 0,-1 0 1 0 0,0 0 0 0 0,-1-1-1 0 0,0 0 1 0 0,0 0 0 0 0,-15 16-1 0 0,7-11 10 0 0,-1-1-1 0 0,0 0 0 0 0,0-1 1 0 0,-2 0-1 0 0,1-1 0 0 0,-1-1 0 0 0,-1-1 1 0 0,0 0-1 0 0,-20 6 0 0 0,34-14-16 0 0,-1 0-1 0 0,0 0 1 0 0,0 0-1 0 0,0-1 1 0 0,0 0-1 0 0,1 0 1 0 0,-1 0-1 0 0,0 0 1 0 0,0-1-1 0 0,0 0 0 0 0,0 0 1 0 0,1 0-1 0 0,-1 0 1 0 0,0-1-1 0 0,1 0 1 0 0,-1 0-1 0 0,1 0 1 0 0,-7-4-1 0 0,4 0-198 0 0,-1 1 0 0 0,1-1 1 0 0,0-1-1 0 0,0 1 0 0 0,0-1 0 0 0,1-1 0 0 0,0 1 0 0 0,-7-13 0 0 0,16 10-3089 0 0,1 2 1263 0 0</inkml:trace>
</inkml:ink>
</file>

<file path=ppt/ink/ink15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708"/>
    </inkml:context>
    <inkml:brush xml:id="br0">
      <inkml:brushProperty name="width" value="0.1" units="cm"/>
      <inkml:brushProperty name="height" value="0.1" units="cm"/>
      <inkml:brushProperty name="color" value="#AB008B"/>
    </inkml:brush>
  </inkml:definitions>
  <inkml:trace contextRef="#ctx0" brushRef="#br0">235 61 5527 0 0,'6'-18'1167'0'0,"-5"6"2445"0"0,-1 10-3214 0 0,-1 0 1 0 0,0 0-1 0 0,0 1 0 0 0,0-1 0 0 0,0 0 1 0 0,0 1-1 0 0,0-1 0 0 0,0 1 1 0 0,0-1-1 0 0,-1 1 0 0 0,1 0 0 0 0,-1-1 1 0 0,1 1-1 0 0,-1 0 0 0 0,1 0 1 0 0,-1 0-1 0 0,0 0 0 0 0,-2-1 1 0 0,2 2-149 0 0,-1-1 0 0 0,0 1 0 0 0,1-1 0 0 0,-1 1 0 0 0,1 0 0 0 0,-1 0 0 0 0,0 0 1 0 0,1 0-1 0 0,-1 0 0 0 0,0 1 0 0 0,1-1 0 0 0,-3 2 0 0 0,-1 0-86 0 0,-1 1 1 0 0,2-1-1 0 0,-1 1 0 0 0,0 0 0 0 0,1 1 0 0 0,-1-1 1 0 0,1 1-1 0 0,0 0 0 0 0,-9 9 0 0 0,-2 7 14 0 0,1 1-1 0 0,0 0 1 0 0,2 1-1 0 0,-12 26 1 0 0,20-38-77 0 0,0 1 1 0 0,1-1 0 0 0,0 1 0 0 0,1 0 0 0 0,0 1 0 0 0,0-1-1 0 0,2 0 1 0 0,-1 1 0 0 0,1-1 0 0 0,1 1 0 0 0,1 16-1 0 0,0-24-84 0 0,0-1 0 0 0,1 0 0 0 0,-1 0-1 0 0,0 1 1 0 0,1-1 0 0 0,0 0 0 0 0,0 0-1 0 0,0 0 1 0 0,0-1 0 0 0,0 1 0 0 0,0 0-1 0 0,1-1 1 0 0,-1 0 0 0 0,1 1 0 0 0,0-1-1 0 0,0 0 1 0 0,0 0 0 0 0,0-1 0 0 0,0 1-1 0 0,0 0 1 0 0,0-1 0 0 0,0 0 0 0 0,1 0-1 0 0,-1 0 1 0 0,1 0 0 0 0,-1-1 0 0 0,0 1-1 0 0,6-1 1 0 0,12 2 26 0 0,0-1 0 0 0,1-1 0 0 0,31-4 0 0 0,-30 2 30 0 0,89-5-1541 0 0,-64 5-5440 0 0,-21 1-516 0 0</inkml:trace>
</inkml:ink>
</file>

<file path=ppt/ink/ink15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6.869"/>
    </inkml:context>
    <inkml:brush xml:id="br0">
      <inkml:brushProperty name="width" value="0.1" units="cm"/>
      <inkml:brushProperty name="height" value="0.1" units="cm"/>
      <inkml:brushProperty name="color" value="#AB008B"/>
    </inkml:brush>
  </inkml:definitions>
  <inkml:trace contextRef="#ctx0" brushRef="#br0">47 3 6447 0 0,'-9'-2'10742'0'0,"-2"4"-7624"0"0,6 15-2603 0 0,1 1-1 0 0,1 0 1 0 0,0 0-1 0 0,1 32 1 0 0,-1-2-116 0 0,-3 143 240 0 0,7-142-574 0 0,-2-48-108 0 0,1-1 0 0 0,0 1 0 0 0,0-1 0 0 0,0 0 0 0 0,0 1 0 0 0,0-1 0 0 0,0 1 0 0 0,0-1 0 0 0,0 1-1 0 0,0-1 1 0 0,0 1 0 0 0,0-1 0 0 0,0 0 0 0 0,0 1 0 0 0,0-1 0 0 0,0 1 0 0 0,0-1 0 0 0,0 1 0 0 0,0-1 0 0 0,1 0 0 0 0,-1 1 0 0 0,0-1 0 0 0,0 1-1 0 0,1-1 1 0 0,-1 0 0 0 0,0 1 0 0 0,1-1 0 0 0,-1 0 0 0 0,0 1 0 0 0,1-1 0 0 0,-1 0 0 0 0,0 0 0 0 0,1 1 0 0 0,0-1 0 0 0</inkml:trace>
</inkml:ink>
</file>

<file path=ppt/ink/ink15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232"/>
    </inkml:context>
    <inkml:brush xml:id="br0">
      <inkml:brushProperty name="width" value="0.1" units="cm"/>
      <inkml:brushProperty name="height" value="0.1" units="cm"/>
      <inkml:brushProperty name="color" value="#AB008B"/>
    </inkml:brush>
  </inkml:definitions>
  <inkml:trace contextRef="#ctx0" brushRef="#br0">0 21 6447 0 0,'0'0'586'0'0,"7"-2"-194"0"0,20-9 8820 0 0,-19 9-8601 0 0,0 0 0 0 0,1 1 0 0 0,-1 0 0 0 0,0 0 0 0 0,1 1 0 0 0,-1 0 0 0 0,1 0 0 0 0,-1 1 0 0 0,0 1 0 0 0,10 1 0 0 0,20 3-1655 0 0,-2-6-4408 0 0</inkml:trace>
</inkml:ink>
</file>

<file path=ppt/ink/ink15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862"/>
    </inkml:context>
    <inkml:brush xml:id="br0">
      <inkml:brushProperty name="width" value="0.1" units="cm"/>
      <inkml:brushProperty name="height" value="0.1" units="cm"/>
      <inkml:brushProperty name="color" value="#AB008B"/>
    </inkml:brush>
  </inkml:definitions>
  <inkml:trace contextRef="#ctx0" brushRef="#br0">123 61 12031 0 0,'0'0'1091'0'0,"-6"-40"4962"0"0,6 40-5970 0 0,0-1 1 0 0,-1 1-1 0 0,1-1 0 0 0,0 0 1 0 0,0 1-1 0 0,0-1 0 0 0,0 0 0 0 0,0 1 1 0 0,0-1-1 0 0,0 1 0 0 0,0-1 1 0 0,0 0-1 0 0,0 1 0 0 0,0-1 0 0 0,1 1 1 0 0,-1-1-1 0 0,0 0 0 0 0,0 1 1 0 0,1-1-1 0 0,-1 1 0 0 0,0-1 0 0 0,1 1 1 0 0,-1-1-1 0 0,0 1 0 0 0,1-1 1 0 0,-1 1-1 0 0,1-1 0 0 0,-1 1 0 0 0,1 0 1 0 0,-1-1-1 0 0,1 0 0 0 0,23-1 999 0 0,21 13-125 0 0,-37-8-886 0 0,0 1 0 0 0,-1 0-1 0 0,1 0 1 0 0,-1 0 0 0 0,0 1 0 0 0,0 0-1 0 0,-1 1 1 0 0,0 0 0 0 0,0 0-1 0 0,0 0 1 0 0,0 0 0 0 0,-1 1 0 0 0,0 0-1 0 0,-1 0 1 0 0,1 1 0 0 0,-1-1 0 0 0,-1 1-1 0 0,0 0 1 0 0,0 0 0 0 0,0 0 0 0 0,-1 0-1 0 0,0 0 1 0 0,-1 1 0 0 0,1-1-1 0 0,-2 1 1 0 0,1-1 0 0 0,-1 1 0 0 0,-1-1-1 0 0,1 1 1 0 0,-2-1 0 0 0,1 0 0 0 0,-1 1-1 0 0,0-1 1 0 0,-1 0 0 0 0,1 0 0 0 0,-2 0-1 0 0,1 0 1 0 0,-1-1 0 0 0,-10 15-1 0 0,8-14-34 0 0,-1 1 0 0 0,0-1-1 0 0,-1 0 1 0 0,1 0 0 0 0,-2-1-1 0 0,1 0 1 0 0,-1-1 0 0 0,0 0-1 0 0,0 0 1 0 0,-18 7-1 0 0,19-10-31 0 0,0-1-1 0 0,1 0 0 0 0,-1 0 0 0 0,0-1 0 0 0,-1 0 0 0 0,1 0 0 0 0,0-1 0 0 0,0 0 0 0 0,0 0 1 0 0,0-1-1 0 0,0 0 0 0 0,0-1 0 0 0,0 0 0 0 0,-14-5 0 0 0,13 4-205 0 0,7 3-82 0 0,1 0 1 0 0,-1 0-1 0 0,0-1 0 0 0,1 1 0 0 0,-1-1 0 0 0,1 0 1 0 0,-1 1-1 0 0,1-1 0 0 0,-1 0 0 0 0,1 0 0 0 0,0 0 0 0 0,-1 0 1 0 0,1 0-1 0 0,0 0 0 0 0,0 0 0 0 0,0-1 0 0 0,-2-1 1 0 0,0-4-1747 0 0</inkml:trace>
</inkml:ink>
</file>

<file path=ppt/ink/ink15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8.297"/>
    </inkml:context>
    <inkml:brush xml:id="br0">
      <inkml:brushProperty name="width" value="0.1" units="cm"/>
      <inkml:brushProperty name="height" value="0.1" units="cm"/>
      <inkml:brushProperty name="color" value="#AB008B"/>
    </inkml:brush>
  </inkml:definitions>
  <inkml:trace contextRef="#ctx0" brushRef="#br0">184 69 2303 0 0,'58'-26'10938'0'0,"-55"22"-10141"0"0,-2 4-548 0 0,-1-1-1 0 0,1 0 1 0 0,-1 0 0 0 0,0 0-1 0 0,1 0 1 0 0,-1 1 0 0 0,0-1-1 0 0,0 0 1 0 0,1 0 0 0 0,-1 0-1 0 0,0 0 1 0 0,0 0 0 0 0,0 0-1 0 0,0 1 1 0 0,0-1 0 0 0,-1 0-1 0 0,1 0 1 0 0,0 0 0 0 0,0 0-1 0 0,-1-1 1 0 0,0 1-119 0 0,0-1 0 0 0,0 1 0 0 0,0 0 0 0 0,0-1 0 0 0,0 1 0 0 0,0 0 0 0 0,0 0 1 0 0,-1 0-1 0 0,1 0 0 0 0,-1 0 0 0 0,1 0 0 0 0,0 0 0 0 0,-1 0 0 0 0,1 1 0 0 0,-1-1 0 0 0,0 0 0 0 0,1 1 0 0 0,-1 0 0 0 0,0-1 0 0 0,1 1 0 0 0,-1 0 0 0 0,0 0 0 0 0,1 0 1 0 0,-1 0-1 0 0,0 0 0 0 0,1 0 0 0 0,-4 1 0 0 0,-8 1 142 0 0,1 1-1 0 0,0 0 1 0 0,0 0 0 0 0,0 2 0 0 0,0-1 0 0 0,0 2 0 0 0,1-1 0 0 0,0 2-1 0 0,-20 14 1 0 0,26-17-250 0 0,-1 1 0 0 0,1 0 0 0 0,0 0 0 0 0,0 1-1 0 0,0 0 1 0 0,1-1 0 0 0,0 2 0 0 0,0-1 0 0 0,1 0 0 0 0,-1 1-1 0 0,2-1 1 0 0,-1 1 0 0 0,1 0 0 0 0,-1 0 0 0 0,2 0 0 0 0,-1 0-1 0 0,1 1 1 0 0,0 13 0 0 0,1-16-18 0 0,0 0 1 0 0,1 0-1 0 0,-1 0 0 0 0,1-1 1 0 0,0 1-1 0 0,1 0 1 0 0,-1 0-1 0 0,1-1 0 0 0,0 1 1 0 0,0-1-1 0 0,1 1 0 0 0,-1-1 1 0 0,1 0-1 0 0,0 0 0 0 0,0 0 1 0 0,0 0-1 0 0,1 0 0 0 0,-1-1 1 0 0,1 0-1 0 0,0 1 0 0 0,0-1 1 0 0,0-1-1 0 0,0 1 0 0 0,1-1 1 0 0,-1 1-1 0 0,1-1 0 0 0,6 2 1 0 0,14 3-158 0 0,-1 0-1 0 0,1-1 1 0 0,0-2 0 0 0,32 2 0 0 0,-12-1-794 0 0,-18-2-811 0 0,-1-1-3845 0 0,0-3-1761 0 0</inkml:trace>
</inkml:ink>
</file>

<file path=ppt/ink/ink15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6.914"/>
    </inkml:context>
    <inkml:brush xml:id="br0">
      <inkml:brushProperty name="width" value="0.1" units="cm"/>
      <inkml:brushProperty name="height" value="0.1" units="cm"/>
      <inkml:brushProperty name="color" value="#F6630D"/>
    </inkml:brush>
  </inkml:definitions>
  <inkml:trace contextRef="#ctx0" brushRef="#br0">22 156 5063 0 0,'1'-1'44'0'0,"0"-1"-1"0"0,0 0 1 0 0,-1 1-1 0 0,1-1 1 0 0,-1 0-1 0 0,1 1 1 0 0,-1-1 0 0 0,0 0-1 0 0,1 0 1 0 0,-1 0-1 0 0,0 1 1 0 0,0-1-1 0 0,-1-21 9633 0 0,2 1-6855 0 0,-2 19-2628 0 0,0 1 0 0 0,0-1 0 0 0,1 0-1 0 0,-1 1 1 0 0,1-1 0 0 0,0 0 0 0 0,0 1 0 0 0,0-1 0 0 0,0 0 0 0 0,0 1 0 0 0,1-1 0 0 0,-1 0 0 0 0,1 1-1 0 0,0-1 1 0 0,0 1 0 0 0,0-1 0 0 0,0 1 0 0 0,0 0 0 0 0,0-1 0 0 0,0 1 0 0 0,1 0 0 0 0,0 0 0 0 0,-1-1-1 0 0,1 1 1 0 0,0 1 0 0 0,0-1 0 0 0,0 0 0 0 0,0 0 0 0 0,0 1 0 0 0,3-3 0 0 0,-1 2-81 0 0,0 0 1 0 0,0 0-1 0 0,0 1 1 0 0,0-1-1 0 0,0 1 0 0 0,1 0 1 0 0,-1 0-1 0 0,0 0 1 0 0,1 1-1 0 0,-1-1 1 0 0,1 1-1 0 0,-1 0 1 0 0,1 0-1 0 0,-1 1 0 0 0,0-1 1 0 0,1 1-1 0 0,5 2 1 0 0,9 4-46 0 0,-1 1 0 0 0,0 1 1 0 0,-1 1-1 0 0,0 0 0 0 0,-1 1 1 0 0,0 1-1 0 0,0 1 0 0 0,17 18 1 0 0,-24-22-56 0 0,0 1 0 0 0,0 0 1 0 0,-1 0-1 0 0,-1 1 0 0 0,0 0 1 0 0,0 0-1 0 0,-1 1 0 0 0,0-1 1 0 0,-1 1-1 0 0,-1 1 0 0 0,0-1 1 0 0,0 1-1 0 0,2 20 0 0 0,-6-25 1 0 0,-1 0 0 0 0,0 1 0 0 0,0-1-1 0 0,-1 0 1 0 0,0 0 0 0 0,-1 0 0 0 0,1 0-1 0 0,-1 0 1 0 0,-1-1 0 0 0,0 1-1 0 0,0-1 1 0 0,0 0 0 0 0,-1 0 0 0 0,0-1-1 0 0,0 1 1 0 0,-1-1 0 0 0,0 0 0 0 0,0 0-1 0 0,0-1 1 0 0,-10 7 0 0 0,-4 3 54 0 0,-1-1 0 0 0,-1-1 0 0 0,0 0 0 0 0,0-2 0 0 0,-36 13 0 0 0,49-22-87 0 0,0-1 0 0 0,1 1 0 0 0,-1-1-1 0 0,0-1 1 0 0,0 0 0 0 0,1 0 0 0 0,-1-1 0 0 0,0 0 0 0 0,1 0 0 0 0,-1-1 0 0 0,0 0 0 0 0,1 0 0 0 0,0-1 0 0 0,0 0 0 0 0,-9-5-1 0 0,16 7-324 0 0</inkml:trace>
</inkml:ink>
</file>

<file path=ppt/ink/ink1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5"/>
    </inkml:context>
    <inkml:brush xml:id="br0">
      <inkml:brushProperty name="width" value="0.1" units="cm"/>
      <inkml:brushProperty name="height" value="0.1" units="cm"/>
      <inkml:brushProperty name="color" value="#AB008B"/>
    </inkml:brush>
  </inkml:definitions>
  <inkml:trace contextRef="#ctx0" brushRef="#br0">3 105 3679 0 0,'0'0'10943'0'0,"-2"-42"-5472"0"0,2 38-5341 0 0,1 1 1 0 0,0-1-1 0 0,0 1 1 0 0,0-1-1 0 0,1 1 1 0 0,-1 0 0 0 0,1 0-1 0 0,0 0 1 0 0,0-1-1 0 0,0 2 1 0 0,0-1 0 0 0,0 0-1 0 0,1 0 1 0 0,-1 1-1 0 0,1-1 1 0 0,0 1 0 0 0,0 0-1 0 0,5-4 1 0 0,-6 6-112 0 0,1-1-1 0 0,0 0 1 0 0,0 1 0 0 0,0-1 0 0 0,0 1 0 0 0,0 0 0 0 0,-1 0-1 0 0,1 0 1 0 0,0 0 0 0 0,0 1 0 0 0,0-1 0 0 0,0 1 0 0 0,0 0-1 0 0,-1 0 1 0 0,1 0 0 0 0,0 0 0 0 0,-1 0 0 0 0,1 0 0 0 0,-1 1-1 0 0,1-1 1 0 0,-1 1 0 0 0,0 0 0 0 0,5 4 0 0 0,-4-3-12 0 0,0 0 1 0 0,0 0-1 0 0,0 0 1 0 0,0 1 0 0 0,0 0-1 0 0,0-1 1 0 0,-1 1-1 0 0,0 0 1 0 0,0 0-1 0 0,0 0 1 0 0,0 1-1 0 0,-1-1 1 0 0,0 0-1 0 0,0 1 1 0 0,0-1-1 0 0,0 1 1 0 0,0-1-1 0 0,-1 1 1 0 0,0-1 0 0 0,0 1-1 0 0,0-1 1 0 0,-1 1-1 0 0,0-1 1 0 0,0 1-1 0 0,0-1 1 0 0,-2 7-1 0 0,-6 13-81 0 0,0-1 1 0 0,-2 0-1 0 0,-24 39 0 0 0,3-4-65 0 0,-1 1 26 0 0,33-58 542 0 0,0-3-426 0 0,1 0 1 0 0,0 0-1 0 0,-1 1 0 0 0,1-1 0 0 0,0 0 0 0 0,0 0 1 0 0,0 1-1 0 0,0-1 0 0 0,0 1 0 0 0,1-1 1 0 0,-1 1-1 0 0,0-1 0 0 0,1 1 0 0 0,-1 0 0 0 0,1 0 1 0 0,-1-1-1 0 0,1 1 0 0 0,0 0 0 0 0,-1 0 0 0 0,1 1 1 0 0,0-1-1 0 0,0 0 0 0 0,0 1 0 0 0,0-1 1 0 0,-1 1-1 0 0,1-1 0 0 0,2 1 0 0 0,55-8 27 0 0,-33 6-30 0 0,0 2 0 0 0,0 1 0 0 0,0 1 0 0 0,-1 1 0 0 0,1 1 0 0 0,34 10 0 0 0,-38-12-1850 0 0,-3-13-3300 0 0</inkml:trace>
</inkml:ink>
</file>

<file path=ppt/ink/ink15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7.315"/>
    </inkml:context>
    <inkml:brush xml:id="br0">
      <inkml:brushProperty name="width" value="0.1" units="cm"/>
      <inkml:brushProperty name="height" value="0.1" units="cm"/>
      <inkml:brushProperty name="color" value="#F6630D"/>
    </inkml:brush>
  </inkml:definitions>
  <inkml:trace contextRef="#ctx0" brushRef="#br0">248 95 5527 0 0,'20'-31'934'0'0,"-20"29"-391"0"0,1 0 0 0 0,0 0-1 0 0,-1 0 1 0 0,1 0 0 0 0,-1 0 0 0 0,0 0 0 0 0,1 0 0 0 0,-1 0 0 0 0,0 0 0 0 0,0 0 0 0 0,-1 0 0 0 0,1 0 0 0 0,0 0 0 0 0,-1 0-1 0 0,1 0 1 0 0,-1 0 0 0 0,-1-3 0 0 0,1 3-247 0 0,0 0-1 0 0,0 1 0 0 0,0-1 1 0 0,-1 1-1 0 0,1 0 0 0 0,0-1 1 0 0,-1 1-1 0 0,1 0 1 0 0,-1 0-1 0 0,0-1 0 0 0,1 1 1 0 0,-1 0-1 0 0,0 1 0 0 0,1-1 1 0 0,-4-1-1 0 0,1 1-131 0 0,1 0 1 0 0,-1 1-1 0 0,0-1 0 0 0,1 1 0 0 0,-1 0 0 0 0,0-1 1 0 0,0 2-1 0 0,1-1 0 0 0,-1 0 0 0 0,0 1 0 0 0,1 0 1 0 0,-1 0-1 0 0,0 0 0 0 0,1 0 0 0 0,0 0 1 0 0,-1 1-1 0 0,1-1 0 0 0,-7 5 0 0 0,-10 10 171 0 0,1 2-1 0 0,1 0 1 0 0,-32 39-1 0 0,43-49-299 0 0,1 2 0 0 0,-1-1 0 0 0,1 1 0 0 0,1-1 0 0 0,0 2 0 0 0,1-1 0 0 0,0 0 0 0 0,0 1 0 0 0,1 0 0 0 0,0 0 0 0 0,-1 16-1 0 0,3-23-30 0 0,1 1-1 0 0,1-1 1 0 0,-1 0-1 0 0,0 0 1 0 0,1 0-1 0 0,0 0 1 0 0,0 0-1 0 0,0 0 0 0 0,1 0 1 0 0,-1 0-1 0 0,1 0 1 0 0,0 0-1 0 0,0-1 1 0 0,0 1-1 0 0,1-1 1 0 0,-1 0-1 0 0,6 6 0 0 0,-3-4 34 0 0,1-1-1 0 0,0 1 0 0 0,0-2 1 0 0,0 1-1 0 0,1 0 1 0 0,-1-1-1 0 0,1 0 0 0 0,0-1 1 0 0,10 3-1 0 0,12 1 32 0 0,-1-1-1 0 0,1-2 1 0 0,57-1 0 0 0,-80-2-105 0 0,66 7-4824 0 0</inkml:trace>
</inkml:ink>
</file>

<file path=ppt/ink/ink15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020"/>
    </inkml:context>
    <inkml:brush xml:id="br0">
      <inkml:brushProperty name="width" value="0.1" units="cm"/>
      <inkml:brushProperty name="height" value="0.1" units="cm"/>
      <inkml:brushProperty name="color" value="#F6630D"/>
    </inkml:brush>
  </inkml:definitions>
  <inkml:trace contextRef="#ctx0" brushRef="#br0">1 119 5063 0 0,'0'0'9675'0'0,"4"-14"-5619"0"0,5-14-2835 0 0,-6 23-1087 0 0,1 0 1 0 0,0 0-1 0 0,0 1 0 0 0,0-1 0 0 0,0 1 0 0 0,1 0 0 0 0,0 0 1 0 0,0 1-1 0 0,0 0 0 0 0,0-1 0 0 0,1 2 0 0 0,7-4 0 0 0,-4 2 43 0 0,-1 0 0 0 0,0 1 0 0 0,1 0 0 0 0,0 1 0 0 0,-1 0 0 0 0,1 0 0 0 0,17 0 0 0 0,-24 2-135 0 0,0 0 0 0 0,0 0 0 0 0,0 0-1 0 0,0 1 1 0 0,0-1 0 0 0,0 1 0 0 0,0-1 0 0 0,0 1 0 0 0,0 0-1 0 0,0 0 1 0 0,-1 0 0 0 0,1 0 0 0 0,0 0 0 0 0,-1 0 0 0 0,1 0-1 0 0,0 0 1 0 0,-1 1 0 0 0,0-1 0 0 0,1 1 0 0 0,-1-1 0 0 0,2 3-1 0 0,-2 0-2 0 0,1-1-1 0 0,0 1 0 0 0,-1 0 0 0 0,0-1 1 0 0,0 1-1 0 0,0 0 0 0 0,0 0 0 0 0,-1 0 0 0 0,0 0 1 0 0,0 5-1 0 0,-1 11 28 0 0,-1-1 0 0 0,-1 0 1 0 0,-9 31-1 0 0,9-37 8 0 0,1-6-62 0 0,0-1 0 0 0,0 1 0 0 0,1 1 0 0 0,1-1 0 0 0,-1 0 0 0 0,1 0 0 0 0,0 0 0 0 0,1 0 0 0 0,1 12 0 0 0,-1-16-13 0 0,0-1 1 0 0,0 0 0 0 0,0 1 0 0 0,1-1-1 0 0,-1 0 1 0 0,1 1 0 0 0,-1-1 0 0 0,1 0-1 0 0,0 0 1 0 0,-1-1 0 0 0,1 1 0 0 0,0 0-1 0 0,0 0 1 0 0,0-1 0 0 0,1 1 0 0 0,-1-1-1 0 0,0 0 1 0 0,1 0 0 0 0,-1 0 0 0 0,0 0-1 0 0,1 0 1 0 0,-1 0 0 0 0,1-1 0 0 0,-1 1-1 0 0,1-1 1 0 0,0 1 0 0 0,-1-1 0 0 0,1 0-1 0 0,3-1 1 0 0,59 1-61 0 0,17 1 51 0 0,-26 9-3300 0 0,-43-8-2106 0 0</inkml:trace>
</inkml:ink>
</file>

<file path=ppt/ink/ink15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865"/>
    </inkml:context>
    <inkml:brush xml:id="br0">
      <inkml:brushProperty name="width" value="0.1" units="cm"/>
      <inkml:brushProperty name="height" value="0.1" units="cm"/>
      <inkml:brushProperty name="color" value="#F6630D"/>
    </inkml:brush>
  </inkml:definitions>
  <inkml:trace contextRef="#ctx0" brushRef="#br0">0 74 11343 0 0,'0'0'2204'0'0,"37"-9"3504"0"0,28 8-2955 0 0,77-11-1 0 0,-102 6-2450 0 0,-1-2 1 0 0,0-1-1 0 0,45-18 1 0 0,-72 26-1222 0 0</inkml:trace>
</inkml:ink>
</file>

<file path=ppt/ink/ink15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216"/>
    </inkml:context>
    <inkml:brush xml:id="br0">
      <inkml:brushProperty name="width" value="0.1" units="cm"/>
      <inkml:brushProperty name="height" value="0.1" units="cm"/>
      <inkml:brushProperty name="color" value="#F6630D"/>
    </inkml:brush>
  </inkml:definitions>
  <inkml:trace contextRef="#ctx0" brushRef="#br0">0 76 6447 0 0,'0'0'499'0'0,"22"-4"1870"0"0,59-17 7239 0 0,86-20-4733 0 0,-144 39-5103 0 0,-3 0-1700 0 0,-5-3-3788 0 0</inkml:trace>
</inkml:ink>
</file>

<file path=ppt/ink/ink15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683"/>
    </inkml:context>
    <inkml:brush xml:id="br0">
      <inkml:brushProperty name="width" value="0.1" units="cm"/>
      <inkml:brushProperty name="height" value="0.1" units="cm"/>
      <inkml:brushProperty name="color" value="#F6630D"/>
    </inkml:brush>
  </inkml:definitions>
  <inkml:trace contextRef="#ctx0" brushRef="#br0">319 64 11631 0 0,'-16'-37'1264'0'0,"12"34"-1004"0"0,0 0 0 0 0,0 0-1 0 0,0 1 1 0 0,0-1 0 0 0,-1 1 0 0 0,1 0-1 0 0,-1 0 1 0 0,0 1 0 0 0,0-1 0 0 0,1 1-1 0 0,-1 0 1 0 0,0 0 0 0 0,0 1 0 0 0,0-1-1 0 0,0 1 1 0 0,0 0 0 0 0,0 1-1 0 0,0-1 1 0 0,0 1 0 0 0,0 0 0 0 0,0 0-1 0 0,1 0 1 0 0,-1 1 0 0 0,-9 4 0 0 0,2 3-46 0 0,-1 2 0 0 0,1 0 1 0 0,1 0-1 0 0,0 1 1 0 0,1 0-1 0 0,0 1 1 0 0,-12 19-1 0 0,9-9 90 0 0,1 0 0 0 0,0 0 0 0 0,-14 46 0 0 0,23-59-188 0 0,0 1 1 0 0,1-1-1 0 0,0 1 0 0 0,1 0 0 0 0,0 0 0 0 0,1-1 0 0 0,0 1 0 0 0,1 0 0 0 0,0 0 0 0 0,0 0 0 0 0,4 11 0 0 0,-3-17-78 0 0,-1 1 1 0 0,2-1-1 0 0,-1 1 1 0 0,1-1-1 0 0,-1 0 0 0 0,2 0 1 0 0,-1 0-1 0 0,0 0 1 0 0,1 0-1 0 0,0-1 1 0 0,0 0-1 0 0,0 0 1 0 0,1 0-1 0 0,-1 0 1 0 0,1-1-1 0 0,0 1 1 0 0,0-1-1 0 0,0 0 1 0 0,1-1-1 0 0,-1 1 1 0 0,10 2-1 0 0,0-1 35 0 0,1-1 0 0 0,0 0 0 0 0,0-1 0 0 0,0-1 0 0 0,1 0 0 0 0,-1-2 0 0 0,0 0 0 0 0,0 0 0 0 0,0-1 0 0 0,0-1 0 0 0,0-1 0 0 0,-1 0 0 0 0,1-1 0 0 0,-1-1 0 0 0,28-15 0 0 0,-34 17-15 0 0,-1-1 0 0 0,-1 0 0 0 0,1 0 0 0 0,-1-1 0 0 0,0 0 0 0 0,0-1 0 0 0,-1 1 0 0 0,1-1 0 0 0,-1 0-1 0 0,-1-1 1 0 0,0 1 0 0 0,0-1 0 0 0,0 0 0 0 0,-1 0 0 0 0,0-1 0 0 0,-1 1 0 0 0,0-1 0 0 0,0 0 0 0 0,-1 0 0 0 0,0 0 0 0 0,0 0 0 0 0,-1 0 0 0 0,0-1-1 0 0,-1 1 1 0 0,0 0 0 0 0,-1-1 0 0 0,0 1 0 0 0,-4-18 0 0 0,3 18-13 0 0,-1 1 0 0 0,0 0 0 0 0,-1-1 0 0 0,1 1 0 0 0,-2 0 0 0 0,1 1 0 0 0,-1-1 0 0 0,0 1 0 0 0,-1 0 1 0 0,0 0-1 0 0,0 1 0 0 0,0-1 0 0 0,-1 1 0 0 0,0 1 0 0 0,0-1 0 0 0,0 1 0 0 0,-1 1 0 0 0,-15-9 0 0 0,9 7-43 0 0,-1 1 0 0 0,1 0 0 0 0,-1 1 1 0 0,1 0-1 0 0,-1 1 0 0 0,0 1 0 0 0,-1 0 0 0 0,1 1 1 0 0,0 1-1 0 0,-22 2 0 0 0,11 7-493 0 0,26-8 382 0 0,-1-1-1 0 0,1 1 1 0 0,-1-1-1 0 0,1 1 1 0 0,0 0-1 0 0,-1-1 1 0 0,1 1-1 0 0,0-1 1 0 0,-1 1-1 0 0,1 0 0 0 0,0-1 1 0 0,-1 1-1 0 0,1 0 1 0 0,0-1-1 0 0,0 1 1 0 0,0 0-1 0 0,0-1 1 0 0,0 1-1 0 0,0 0 1 0 0,0 0-1 0 0,0-1 1 0 0,0 1-1 0 0,0 0 1 0 0,0-1-1 0 0,0 1 1 0 0,1 0-1 0 0,-1-1 1 0 0,0 1-1 0 0,0 0 1 0 0,1-1-1 0 0,-1 1 1 0 0,0-1-1 0 0,1 1 1 0 0,-1 0-1 0 0,1 0 1 0 0,5 6-1906 0 0</inkml:trace>
</inkml:ink>
</file>

<file path=ppt/ink/ink15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026"/>
    </inkml:context>
    <inkml:brush xml:id="br0">
      <inkml:brushProperty name="width" value="0.1" units="cm"/>
      <inkml:brushProperty name="height" value="0.1" units="cm"/>
      <inkml:brushProperty name="color" value="#F6630D"/>
    </inkml:brush>
  </inkml:definitions>
  <inkml:trace contextRef="#ctx0" brushRef="#br0">10 37 8751 0 0,'0'0'936'0'0,"9"-3"-936"0"0,-5-5 2064 0 0,-4 2 384 0 0,-5-8 3616 0 0,0 11-5368 0 0,-3 1 1280 0 0,3 9-1768 0 0</inkml:trace>
</inkml:ink>
</file>

<file path=ppt/ink/ink15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469"/>
    </inkml:context>
    <inkml:brush xml:id="br0">
      <inkml:brushProperty name="width" value="0.1" units="cm"/>
      <inkml:brushProperty name="height" value="0.1" units="cm"/>
      <inkml:brushProperty name="color" value="#F6630D"/>
    </inkml:brush>
  </inkml:definitions>
  <inkml:trace contextRef="#ctx0" brushRef="#br0">5 13 5063 0 0,'4'-12'15429'0'0,"-1"72"-14251"0"0,-9 180 1707 0 0,0-145-1971 0 0,12 155-1 0 0,-4-243-874 0 0,0 35 99 0 0,-2-41-204 0 0,1-1 1 0 0,-1 0-1 0 0,0 0 0 0 0,1 1 0 0 0,-1-1 0 0 0,1 0 1 0 0,-1 0-1 0 0,1 0 0 0 0,-1 0 0 0 0,1 0 1 0 0,-1 0-1 0 0,1 0 0 0 0,-1 0 0 0 0,1 0 0 0 0,-1 0 1 0 0,1 0-1 0 0,-1 0 0 0 0,1 0 0 0 0,-1 0 1 0 0,1-1-1 0 0,-1 1 0 0 0,1 0 0 0 0,-1 0 0 0 0,1 0 1 0 0,-1-1-1 0 0,0 1 0 0 0,1 0 0 0 0,-1-1 1 0 0,1 1-1 0 0,-1 0 0 0 0,1-1 0 0 0,16-10-2257 0 0,-7 0 327 0 0</inkml:trace>
</inkml:ink>
</file>

<file path=ppt/ink/ink15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919"/>
    </inkml:context>
    <inkml:brush xml:id="br0">
      <inkml:brushProperty name="width" value="0.1" units="cm"/>
      <inkml:brushProperty name="height" value="0.1" units="cm"/>
      <inkml:brushProperty name="color" value="#F6630D"/>
    </inkml:brush>
  </inkml:definitions>
  <inkml:trace contextRef="#ctx0" brushRef="#br0">262 5 11975 0 0,'0'-1'1083'0'0,"3"-3"365"0"0,-21 12 3729 0 0,-1 11-3332 0 0,-12 28-1764 0 0,26-39 305 0 0,-21 33-155 0 0,-10 16 392 0 0,-56 121 0 0 0,85-162-523 0 0,0 1 0 0 0,2-1 0 0 0,0 2 0 0 0,0-1 0 0 0,2 0 0 0 0,0 1 0 0 0,1 0 0 0 0,1-1-1 0 0,1 1 1 0 0,0 0 0 0 0,2 0 0 0 0,5 28 0 0 0,-6-41-68 0 0,0 0-1 0 0,1 0 1 0 0,0 0-1 0 0,0-1 1 0 0,1 1-1 0 0,-1-1 0 0 0,1 1 1 0 0,0-1-1 0 0,0 0 1 0 0,0 0-1 0 0,1 0 1 0 0,-1 0-1 0 0,1-1 1 0 0,0 0-1 0 0,0 1 1 0 0,0-1-1 0 0,0-1 1 0 0,1 1-1 0 0,-1-1 1 0 0,1 1-1 0 0,5 1 1 0 0,-1-2 35 0 0,-1 1 0 0 0,1-2 1 0 0,0 1-1 0 0,0-1 1 0 0,0 0-1 0 0,0-1 1 0 0,0 0-1 0 0,0-1 1 0 0,-1 1-1 0 0,1-2 0 0 0,16-3 1 0 0,-16 2 1 0 0,0 0 1 0 0,0 0-1 0 0,0-1 0 0 0,-1 0 1 0 0,0 0-1 0 0,1-1 1 0 0,-1 0-1 0 0,-1 0 0 0 0,1-1 1 0 0,-1 0-1 0 0,8-9 1 0 0,-12 11-34 0 0,1 0 0 0 0,-1 0 1 0 0,0-1-1 0 0,0 1 0 0 0,-1-1 1 0 0,1 1-1 0 0,-1-1 0 0 0,0 0 1 0 0,0 0-1 0 0,-1 0 0 0 0,0 0 1 0 0,0-1-1 0 0,0 1 0 0 0,0 0 0 0 0,-1 0 1 0 0,1-1-1 0 0,-2 1 0 0 0,1 0 1 0 0,0 0-1 0 0,-2-8 0 0 0,1 9-9 0 0,-1-1 0 0 0,1 1 0 0 0,-1-1 0 0 0,1 1 0 0 0,-1 0-1 0 0,-1-1 1 0 0,1 1 0 0 0,-1 0 0 0 0,1 0 0 0 0,-1 1-1 0 0,0-1 1 0 0,0 0 0 0 0,-1 1 0 0 0,1 0 0 0 0,-1 0 0 0 0,-5-4-1 0 0,2 3-3 0 0,1 1 0 0 0,-1 0 0 0 0,0 0 0 0 0,0 0 0 0 0,-1 1-1 0 0,1 0 1 0 0,-1 1 0 0 0,1-1 0 0 0,-11 1 0 0 0,-4 1-2 0 0,0 0 0 0 0,-1 2 0 0 0,1 0 0 0 0,0 2 0 0 0,-41 12 0 0 0,55-13-35 0 0,-2 1-155 0 0</inkml:trace>
</inkml:ink>
</file>

<file path=ppt/ink/ink15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555"/>
    </inkml:context>
    <inkml:brush xml:id="br0">
      <inkml:brushProperty name="width" value="0.1" units="cm"/>
      <inkml:brushProperty name="height" value="0.1" units="cm"/>
      <inkml:brushProperty name="color" value="#F6630D"/>
    </inkml:brush>
  </inkml:definitions>
  <inkml:trace contextRef="#ctx0" brushRef="#br0">18 93 3223 0 0,'0'0'8144'0'0,"-7"-28"1375"0"0,5 18-9442 0 0,2 8 43 0 0,1 0-1 0 0,-1-1 0 0 0,0 1 1 0 0,1 0-1 0 0,-1-1 0 0 0,1 1 1 0 0,0 0-1 0 0,0 0 0 0 0,-1-1 1 0 0,2 1-1 0 0,-1 0 0 0 0,0 0 1 0 0,0 0-1 0 0,1 0 0 0 0,-1 1 1 0 0,1-1-1 0 0,-1 0 1 0 0,1 1-1 0 0,0-1 0 0 0,0 1 1 0 0,-1-1-1 0 0,1 1 0 0 0,4-2 1 0 0,-2 2-31 0 0,0-1 0 0 0,1 1 0 0 0,-1 0 1 0 0,0 1-1 0 0,1-1 0 0 0,-1 1 0 0 0,1 0 1 0 0,-1 0-1 0 0,1 0 0 0 0,-1 1 1 0 0,8 1-1 0 0,5 2-10 0 0,1 2 0 0 0,-1 0 0 0 0,0 0 0 0 0,0 2 0 0 0,16 10-1 0 0,-22-12-50 0 0,-1 1-1 0 0,1 0 0 0 0,-2 1 1 0 0,1 0-1 0 0,-1 0 0 0 0,0 1 0 0 0,-1 0 1 0 0,0 1-1 0 0,0 0 0 0 0,-1 0 1 0 0,-1 1-1 0 0,9 16 0 0 0,-12-20-1 0 0,-1 0 0 0 0,0 0-1 0 0,0 0 1 0 0,0 0 0 0 0,-1 0 0 0 0,0 0-1 0 0,-1 0 1 0 0,1 0 0 0 0,-1 1-1 0 0,-1-1 1 0 0,1 0 0 0 0,-1 0 0 0 0,-1 1-1 0 0,1-1 1 0 0,-1 0 0 0 0,0 0 0 0 0,-1-1-1 0 0,0 1 1 0 0,0 0 0 0 0,0-1 0 0 0,-1 0-1 0 0,-6 10 1 0 0,0-3 43 0 0,-1-1-1 0 0,0 0 1 0 0,-1 0-1 0 0,0-2 1 0 0,-1 1-1 0 0,0-1 1 0 0,0-1-1 0 0,-1 0 1 0 0,-15 6-1 0 0,23-11-63 0 0,-1-1 0 0 0,0 0 0 0 0,1-1-1 0 0,-1 1 1 0 0,0-1 0 0 0,0-1 0 0 0,-1 1 0 0 0,1-1 0 0 0,0-1-1 0 0,0 1 1 0 0,0-1 0 0 0,-1 0 0 0 0,1-1 0 0 0,0 0 0 0 0,0 0-1 0 0,0-1 1 0 0,0 1 0 0 0,0-1 0 0 0,0-1 0 0 0,0 0-1 0 0,0 1 1 0 0,-10-8 0 0 0,17 10-190 0 0,-1-1 0 0 0,0 1-1 0 0,1-1 1 0 0,-1 1 0 0 0,0-1-1 0 0,1 1 1 0 0,-1-1 0 0 0,1 1-1 0 0,-1-1 1 0 0,1 1 0 0 0,-1-1 0 0 0,1 0-1 0 0,-1 1 1 0 0,1-1 0 0 0,0 0-1 0 0,-1 0 1 0 0,1 1 0 0 0,0-1 0 0 0,0 0-1 0 0,0 0 1 0 0,-1 1 0 0 0,1-1-1 0 0,0 0 1 0 0,0 0 0 0 0,0 0 0 0 0,0 1-1 0 0,0-1 1 0 0,0 0 0 0 0,1 0-1 0 0,-1 1 1 0 0,0-1 0 0 0,0 0-1 0 0,1-1 1 0 0,2-6-1975 0 0</inkml:trace>
</inkml:ink>
</file>

<file path=ppt/ink/ink15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958"/>
    </inkml:context>
    <inkml:brush xml:id="br0">
      <inkml:brushProperty name="width" value="0.1" units="cm"/>
      <inkml:brushProperty name="height" value="0.1" units="cm"/>
      <inkml:brushProperty name="color" value="#F6630D"/>
    </inkml:brush>
  </inkml:definitions>
  <inkml:trace contextRef="#ctx0" brushRef="#br0">305 43 8575 0 0,'0'0'396'0'0,"17"-22"2576"0"0,-18 21-2709 0 0,0-1-1 0 0,0 1 0 0 0,0-1 0 0 0,-1 1 1 0 0,1 0-1 0 0,0 0 0 0 0,0-1 0 0 0,-1 1 1 0 0,1 0-1 0 0,-1 0 0 0 0,1 0 0 0 0,-1 0 1 0 0,0 0-1 0 0,1 1 0 0 0,-1-1 0 0 0,0 0 1 0 0,1 1-1 0 0,-1 0 0 0 0,0-1 1 0 0,0 1-1 0 0,1 0 0 0 0,-1 0 0 0 0,0-1 1 0 0,0 1-1 0 0,1 1 0 0 0,-1-1 0 0 0,0 0 1 0 0,-3 1-1 0 0,-3 0 78 0 0,-1 0-1 0 0,1 0 1 0 0,0 1 0 0 0,0 0-1 0 0,-9 4 1 0 0,0 2-114 0 0,0 2 0 0 0,1-1 0 0 0,1 2 0 0 0,0 0-1 0 0,0 1 1 0 0,1 0 0 0 0,0 2 0 0 0,-17 20 0 0 0,24-26-192 0 0,1 0-1 0 0,0 1 1 0 0,0 0 0 0 0,0 0 0 0 0,1 0-1 0 0,1 1 1 0 0,0-1 0 0 0,0 1 0 0 0,1 0-1 0 0,0 0 1 0 0,0 1 0 0 0,1-1 0 0 0,1 1-1 0 0,0-1 1 0 0,0 1 0 0 0,2 15 0 0 0,-1-21-15 0 0,1-1 0 0 0,0 0 0 0 0,1 1 0 0 0,-1-1 0 0 0,1 0 0 0 0,-1 0 0 0 0,1 0 0 0 0,1 0 0 0 0,-1-1 0 0 0,0 1 0 0 0,1 0 0 0 0,0-1 0 0 0,0 0 0 0 0,6 6 0 0 0,-2-4 10 0 0,0 0 0 0 0,0 0-1 0 0,0-1 1 0 0,1 0 0 0 0,0 0 0 0 0,0-1 0 0 0,10 3 0 0 0,8 1 32 0 0,0-2 0 0 0,0-1 0 0 0,0-1 0 0 0,29-1 0 0 0,-39-1-144 0 0,10 0-752 0 0,0-1-1 0 0,41-6 1 0 0,-53 3-1048 0 0</inkml:trace>
</inkml:ink>
</file>

<file path=ppt/ink/ink1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6"/>
    </inkml:context>
    <inkml:brush xml:id="br0">
      <inkml:brushProperty name="width" value="0.1" units="cm"/>
      <inkml:brushProperty name="height" value="0.1" units="cm"/>
      <inkml:brushProperty name="color" value="#AB008B"/>
    </inkml:brush>
  </inkml:definitions>
  <inkml:trace contextRef="#ctx0" brushRef="#br0">2 111 3679 0 0,'-1'-19'12509'0'0,"0"-3"-8923"0"0,2 20-3397 0 0,0-5 214 0 0,1 0 1 0 0,0-1-1 0 0,0 1 0 0 0,1 1 1 0 0,6-14-1 0 0,-8 19-373 0 0,0 0 0 0 0,-1 1 0 0 0,1-1 0 0 0,-1 0 0 0 0,1 0 0 0 0,0 0 0 0 0,0 1 0 0 0,-1-1 0 0 0,1 0 0 0 0,0 1 0 0 0,0-1 0 0 0,0 1 0 0 0,0-1 0 0 0,0 1 0 0 0,0-1 0 0 0,0 1 0 0 0,0 0 0 0 0,0-1 0 0 0,0 1-1 0 0,0 0 1 0 0,0 0 0 0 0,1 0 0 0 0,0 0-14 0 0,0 1 0 0 0,0 0 0 0 0,0-1 0 0 0,0 1 0 0 0,0 0 0 0 0,0 0 0 0 0,-1 0 0 0 0,1 1 0 0 0,0-1 0 0 0,-1 0 0 0 0,1 1 0 0 0,-1-1-1 0 0,1 1 1 0 0,-1-1 0 0 0,0 1 0 0 0,2 3 0 0 0,0-1 10 0 0,-1 1 0 0 0,0-1 0 0 0,0 1 0 0 0,0 0 0 0 0,0 0 0 0 0,-1 0 0 0 0,0 0 0 0 0,0 0 0 0 0,-1 0 0 0 0,1 0 0 0 0,-1 0 0 0 0,0 1-1 0 0,0-1 1 0 0,-1 0 0 0 0,0 6 0 0 0,-21 82-240 0 0,17-77 78 0 0,-20 71-196 0 0,25-86 279 0 0,39 2-75 0 0,27 14 205 0 0,-56-14-120 0 0,0 1 0 0 0,0-1 0 0 0,0-1 0 0 0,0 0 0 0 0,1 0 0 0 0,-1-1 0 0 0,1 0 0 0 0,15-2-1 0 0,-15-1-1169 0 0,-1-3-391 0 0</inkml:trace>
</inkml:ink>
</file>

<file path=ppt/ink/ink15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8.965"/>
    </inkml:context>
    <inkml:brush xml:id="br0">
      <inkml:brushProperty name="width" value="0.1" units="cm"/>
      <inkml:brushProperty name="height" value="0.1" units="cm"/>
      <inkml:brushProperty name="color" value="#F6630D"/>
    </inkml:brush>
  </inkml:definitions>
  <inkml:trace contextRef="#ctx0" brushRef="#br0">54 55 9359 0 0,'-6'0'5116'0'0,"-22"0"-2393"0"0,8-10 3217 0 0,33 4-3832 0 0,52 2-2548 0 0,-42 3 1249 0 0,72-4 59 0 0,-36 2-691 0 0,91-15 1 0 0,-111 10-2729 0 0</inkml:trace>
</inkml:ink>
</file>

<file path=ppt/ink/ink15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9.335"/>
    </inkml:context>
    <inkml:brush xml:id="br0">
      <inkml:brushProperty name="width" value="0.1" units="cm"/>
      <inkml:brushProperty name="height" value="0.1" units="cm"/>
      <inkml:brushProperty name="color" value="#F6630D"/>
    </inkml:brush>
  </inkml:definitions>
  <inkml:trace contextRef="#ctx0" brushRef="#br0">9 13 8287 0 0,'-8'-11'9367'0'0,"43"9"-6632"0"0,53 6 1 0 0,-54-2-1515 0 0,64-3 0 0 0,-95 1-1287 0 0,0 0 0 0 0,-1 0 0 0 0,1 0 0 0 0,-1 0 0 0 0,1 1 0 0 0,-1-1 0 0 0,1 1 0 0 0,-1-1 0 0 0,1 1 0 0 0,2 1 0 0 0,12 4-1743 0 0,-4-5 480 0 0</inkml:trace>
</inkml:ink>
</file>

<file path=ppt/ink/ink15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270"/>
    </inkml:context>
    <inkml:brush xml:id="br0">
      <inkml:brushProperty name="width" value="0.1" units="cm"/>
      <inkml:brushProperty name="height" value="0.1" units="cm"/>
      <inkml:brushProperty name="color" value="#F6630D"/>
    </inkml:brush>
  </inkml:definitions>
  <inkml:trace contextRef="#ctx0" brushRef="#br0">250 17 5063 0 0,'-13'-6'12698'0'0,"-14"-5"-10380"0"0,22 12-2154 0 0,1-1-1 0 0,-1 1 1 0 0,1 0-1 0 0,0 0 1 0 0,0 0-1 0 0,-1 0 1 0 0,1 1 0 0 0,0 0-1 0 0,0-1 1 0 0,0 2-1 0 0,0-1 1 0 0,1 0-1 0 0,-1 1 1 0 0,1 0-1 0 0,-1 0 1 0 0,1 0 0 0 0,0 0-1 0 0,0 0 1 0 0,0 1-1 0 0,-4 6 1 0 0,-7 11-35 0 0,1 0 0 0 0,-15 32 0 0 0,24-45 1 0 0,-8 16-10 0 0,1-1 0 0 0,1 1 0 0 0,2 1 0 0 0,0 0 0 0 0,-8 48 0 0 0,15-65-91 0 0,1-1 0 0 0,0 0 0 0 0,0 1 0 0 0,0-1 0 0 0,1 0 1 0 0,0 1-1 0 0,0-1 0 0 0,1 0 0 0 0,0 0 0 0 0,0 0 1 0 0,5 8-1 0 0,-4-10-7 0 0,0 0-1 0 0,0-1 1 0 0,0 1 0 0 0,1-1 0 0 0,0 0-1 0 0,-1 0 1 0 0,2 0 0 0 0,-1-1 0 0 0,0 1 0 0 0,1-1-1 0 0,0 0 1 0 0,-1-1 0 0 0,1 1 0 0 0,0-1 0 0 0,1 0-1 0 0,9 3 1 0 0,-3-2 52 0 0,0-1-1 0 0,1 0 1 0 0,-1-1 0 0 0,1-1-1 0 0,0 0 1 0 0,-1-1-1 0 0,1 0 1 0 0,-1 0 0 0 0,1-2-1 0 0,-1 1 1 0 0,20-8 0 0 0,-6 1 26 0 0,-1-2 0 0 0,0 0 0 0 0,-1-2 0 0 0,31-20 0 0 0,-49 28-83 0 0,0 0-1 0 0,-1 0 1 0 0,0 0 0 0 0,0 0 0 0 0,0-1-1 0 0,0 0 1 0 0,-1 0 0 0 0,0 0-1 0 0,0-1 1 0 0,-1 1 0 0 0,0-1-1 0 0,0 0 1 0 0,0 0 0 0 0,-1 0-1 0 0,0 0 1 0 0,0-1 0 0 0,-1 1-1 0 0,0 0 1 0 0,0-1 0 0 0,-1 1 0 0 0,0-1-1 0 0,0 1 1 0 0,-1-1 0 0 0,0 1-1 0 0,0 0 1 0 0,-1-1 0 0 0,0 1-1 0 0,-5-12 1 0 0,4 10 3 0 0,0 0-1 0 0,-1 0 1 0 0,0 0 0 0 0,0 1-1 0 0,-1-1 1 0 0,0 1 0 0 0,-1 0-1 0 0,0 1 1 0 0,0 0 0 0 0,0-1-1 0 0,-1 2 1 0 0,0-1 0 0 0,-1 1-1 0 0,1 0 1 0 0,-1 1 0 0 0,0 0-1 0 0,-1 0 1 0 0,1 1-1 0 0,-1 0 1 0 0,0 0 0 0 0,0 1-1 0 0,-10-3 1 0 0,2 4-40 0 0,0 1-1 0 0,0 0 1 0 0,-1 2 0 0 0,1-1-1 0 0,-30 7 1 0 0,-82 26-150 0 0,124-32 166 0 0,-6 6-2804 0 0,25-2-2213 0 0</inkml:trace>
</inkml:ink>
</file>

<file path=ppt/ink/ink15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803"/>
    </inkml:context>
    <inkml:brush xml:id="br0">
      <inkml:brushProperty name="width" value="0.1" units="cm"/>
      <inkml:brushProperty name="height" value="0.1" units="cm"/>
      <inkml:brushProperty name="color" value="#F6630D"/>
    </inkml:brush>
  </inkml:definitions>
  <inkml:trace contextRef="#ctx0" brushRef="#br0">16 2 17159 0 0,'-4'-1'8715'0'0,"1"5"-8088"0"0,-5 5-3522 0 0</inkml:trace>
</inkml:ink>
</file>

<file path=ppt/ink/ink15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333"/>
    </inkml:context>
    <inkml:brush xml:id="br0">
      <inkml:brushProperty name="width" value="0.1" units="cm"/>
      <inkml:brushProperty name="height" value="0.1" units="cm"/>
      <inkml:brushProperty name="color" value="#F6630D"/>
    </inkml:brush>
  </inkml:definitions>
  <inkml:trace contextRef="#ctx0" brushRef="#br0">176 31 10135 0 0,'0'0'778'0'0,"-17"-30"8632"0"0,3 36-5579 0 0,-10 21-2841 0 0,19-22-674 0 0,-7 9-218 0 0,0 1-1 0 0,0 0 0 0 0,2 1 1 0 0,-1 0-1 0 0,2 1 0 0 0,1 0 1 0 0,0 0-1 0 0,1 1 0 0 0,0 0 1 0 0,2 0-1 0 0,0 1 0 0 0,1-1 1 0 0,-2 29-1 0 0,7-42-93 0 0,-1 0 0 0 0,1 1 0 0 0,1-1 0 0 0,-1 0 0 0 0,1 0 0 0 0,-1 0 0 0 0,1 0 0 0 0,1 0 0 0 0,-1-1 0 0 0,1 1 0 0 0,0 0 0 0 0,0-1 0 0 0,0 0 0 0 0,0 0-1 0 0,1 0 1 0 0,0 0 0 0 0,0 0 0 0 0,0-1 0 0 0,0 0 0 0 0,0 0 0 0 0,1 0 0 0 0,0 0 0 0 0,-1-1 0 0 0,1 0 0 0 0,6 3 0 0 0,2 0 155 0 0,1 0 0 0 0,0 0 0 0 0,0-2 1 0 0,1 0-1 0 0,-1 0 0 0 0,1-1 0 0 0,29 0 0 0 0,84-12-342 0 0,66 1 547 0 0,-168 7-338 0 0,-19 2-94 0 0,1-1 0 0 0,-1 1 0 0 0,0 0 0 0 0,1 1 0 0 0,7 1 0 0 0,-12-1-67 0 0,-1 0 1 0 0,1 0-1 0 0,0 1 0 0 0,-1-1 1 0 0,1 1-1 0 0,-1-1 1 0 0,1 1-1 0 0,-1 0 0 0 0,4 4 1 0 0,9 6-2167 0 0,-7-7 757 0 0</inkml:trace>
</inkml:ink>
</file>

<file path=ppt/ink/ink15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693"/>
    </inkml:context>
    <inkml:brush xml:id="br0">
      <inkml:brushProperty name="width" value="0.1" units="cm"/>
      <inkml:brushProperty name="height" value="0.1" units="cm"/>
      <inkml:brushProperty name="color" value="#F6630D"/>
    </inkml:brush>
  </inkml:definitions>
  <inkml:trace contextRef="#ctx0" brushRef="#br0">55 0 14223 0 0,'0'0'1291'0'0,"-23"17"2518"0"0,15 9-3251 0 0,2 0 0 0 0,0 1 0 0 0,2 0 1 0 0,1 0-1 0 0,1 0 0 0 0,2 38 0 0 0,-2 13 387 0 0,2-38-426 0 0,6 50-1 0 0,0 16-219 0 0,-15-22-3231 0 0,9-73 824 0 0</inkml:trace>
</inkml:ink>
</file>

<file path=ppt/ink/ink15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29.932"/>
    </inkml:context>
    <inkml:brush xml:id="br0">
      <inkml:brushProperty name="width" value="0.1" units="cm"/>
      <inkml:brushProperty name="height" value="0.1" units="cm"/>
      <inkml:brushProperty name="color" value="#F6630D"/>
    </inkml:brush>
  </inkml:definitions>
  <inkml:trace contextRef="#ctx0" brushRef="#br0">27 46 7111 0 0,'1'-45'12395'0'0,"-7"72"-10876"0"0,-6 37-1958 0 0,6-7 632 0 0,3-1 0 0 0,3 1 0 0 0,2 0-1 0 0,3 0 1 0 0,17 85 0 0 0,0-94 1839 0 0,-17-45-1932 0 0</inkml:trace>
</inkml:ink>
</file>

<file path=ppt/ink/ink15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0.414"/>
    </inkml:context>
    <inkml:brush xml:id="br0">
      <inkml:brushProperty name="width" value="0.1" units="cm"/>
      <inkml:brushProperty name="height" value="0.1" units="cm"/>
      <inkml:brushProperty name="color" value="#F6630D"/>
    </inkml:brush>
  </inkml:definitions>
  <inkml:trace contextRef="#ctx0" brushRef="#br0">3 42 6911 0 0,'0'0'7211'0'0,"-2"-24"268"0"0,8 21-7225 0 0,0 1 0 0 0,0-1 0 0 0,0 1 0 0 0,0 0 1 0 0,1 1-1 0 0,-1-1 0 0 0,1 1 0 0 0,-1 1 1 0 0,11-1-1 0 0,64 4 647 0 0,-61-1-634 0 0,18 2 235 0 0,59 13-1 0 0,-69-10-3595 0 0,0 1-3360 0 0</inkml:trace>
</inkml:ink>
</file>

<file path=ppt/ink/ink15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097"/>
    </inkml:context>
    <inkml:brush xml:id="br0">
      <inkml:brushProperty name="width" value="0.1" units="cm"/>
      <inkml:brushProperty name="height" value="0.1" units="cm"/>
      <inkml:brushProperty name="color" value="#F6630D"/>
    </inkml:brush>
  </inkml:definitions>
  <inkml:trace contextRef="#ctx0" brushRef="#br0">19 80 5063 0 0,'-19'-13'9808'0'0,"19"11"-9567"0"0,0-1 0 0 0,0 1 1 0 0,1 0-1 0 0,-1-1 0 0 0,0 1 0 0 0,1 0 0 0 0,0 0 0 0 0,-1-1 0 0 0,1 1 0 0 0,0 0 0 0 0,0 0 0 0 0,0 0 0 0 0,1 0 0 0 0,-1 0 1 0 0,0 0-1 0 0,1 0 0 0 0,-1 1 0 0 0,1-1 0 0 0,0 0 0 0 0,3-2 0 0 0,0 1-47 0 0,-1 1 1 0 0,1 0-1 0 0,0-1 0 0 0,0 2 1 0 0,0-1-1 0 0,0 0 0 0 0,0 1 0 0 0,0 0 1 0 0,6 0-1 0 0,8-1 154 0 0,1 2-1 0 0,0 0 1 0 0,-1 1 0 0 0,21 4-1 0 0,-31-3-244 0 0,-1-1 0 0 0,1 1-1 0 0,-1 0 1 0 0,1 0 0 0 0,-1 1 0 0 0,0 1-1 0 0,0-1 1 0 0,0 1 0 0 0,0 0 0 0 0,-1 1-1 0 0,12 9 1 0 0,-15-10-59 0 0,0 0 0 0 0,-1 1-1 0 0,1 0 1 0 0,-1-1 0 0 0,0 1 0 0 0,0 0-1 0 0,-1 1 1 0 0,0-1 0 0 0,1 0 0 0 0,-2 1-1 0 0,1-1 1 0 0,-1 1 0 0 0,0 0-1 0 0,0 0 1 0 0,0-1 0 0 0,-1 1 0 0 0,0 0-1 0 0,0 8 1 0 0,-1 6-5 0 0,-1-1-1 0 0,0 0 1 0 0,-2 0 0 0 0,0 0-1 0 0,-1 0 1 0 0,0 0-1 0 0,-17 34 1 0 0,17-44-21 0 0,0 0 0 0 0,-1 0 0 0 0,0-1 0 0 0,0 0 0 0 0,-1 0 0 0 0,0 0 0 0 0,0-1 0 0 0,-1 0 1 0 0,1 0-1 0 0,-2-1 0 0 0,1 0 0 0 0,-1-1 0 0 0,0 0 0 0 0,0 0 0 0 0,0-1 0 0 0,-15 5 0 0 0,-42 5 23 0 0,52-12-287 0 0,0 0-1 0 0,0 1 1 0 0,-25 9 0 0 0,31-9-118 0 0</inkml:trace>
</inkml:ink>
</file>

<file path=ppt/ink/ink15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504"/>
    </inkml:context>
    <inkml:brush xml:id="br0">
      <inkml:brushProperty name="width" value="0.1" units="cm"/>
      <inkml:brushProperty name="height" value="0.1" units="cm"/>
      <inkml:brushProperty name="color" value="#F6630D"/>
    </inkml:brush>
  </inkml:definitions>
  <inkml:trace contextRef="#ctx0" brushRef="#br0">225 72 5983 0 0,'0'0'464'0'0,"-5"-39"7466"0"0,2 37-7462 0 0,1-1 0 0 0,-1 0 0 0 0,0 1 0 0 0,0 0 0 0 0,0 0 0 0 0,-1 0 0 0 0,1 0 0 0 0,0 0 0 0 0,-1 0 0 0 0,-6-1 1 0 0,6 1-315 0 0,0 1 1 0 0,0 0-1 0 0,0 0 1 0 0,0 0 0 0 0,0 0-1 0 0,-1 1 1 0 0,1-1-1 0 0,0 1 1 0 0,0 0 0 0 0,-1 1-1 0 0,1-1 1 0 0,0 1-1 0 0,0-1 1 0 0,-1 1 0 0 0,-6 3-1 0 0,3 2-80 0 0,0 0-1 0 0,0 1 1 0 0,0 0 0 0 0,1 0-1 0 0,0 1 1 0 0,1 0 0 0 0,-1 0-1 0 0,1 0 1 0 0,1 1 0 0 0,0 0-1 0 0,0 0 1 0 0,1 1 0 0 0,0-1-1 0 0,1 1 1 0 0,-1 0 0 0 0,2 0-1 0 0,-3 14 1 0 0,4-18-37 0 0,0 0-1 0 0,1 0 1 0 0,-1 1-1 0 0,1-1 0 0 0,0 0 1 0 0,1 0-1 0 0,-1 0 1 0 0,1 0-1 0 0,0 0 1 0 0,1 0-1 0 0,0 0 1 0 0,0 0-1 0 0,0-1 0 0 0,0 1 1 0 0,1 0-1 0 0,0-1 1 0 0,0 0-1 0 0,0 0 1 0 0,1 0-1 0 0,0 0 1 0 0,0 0-1 0 0,0-1 1 0 0,1 0-1 0 0,-1 0 0 0 0,1 0 1 0 0,0 0-1 0 0,0-1 1 0 0,0 0-1 0 0,1 0 1 0 0,5 3-1 0 0,22 5-479 0 0,1 0-1 0 0,0-2 0 0 0,1-1 1 0 0,0-3-1 0 0,49 4 1 0 0,-66-10-2084 0 0,0-3-4629 0 0</inkml:trace>
</inkml:ink>
</file>

<file path=ppt/ink/ink1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7"/>
    </inkml:context>
    <inkml:brush xml:id="br0">
      <inkml:brushProperty name="width" value="0.1" units="cm"/>
      <inkml:brushProperty name="height" value="0.1" units="cm"/>
      <inkml:brushProperty name="color" value="#AB008B"/>
    </inkml:brush>
  </inkml:definitions>
  <inkml:trace contextRef="#ctx0" brushRef="#br0">24 45 6911 0 0,'-2'6'9024'0'0,"-10"21"-6850"0"0,9-15-1802 0 0,1 0 0 0 0,0 0 0 0 0,0 0 0 0 0,2 1 0 0 0,0 13 0 0 0,0-20-244 0 0,0 1-1 0 0,1-1 1 0 0,-1 0 0 0 0,2 0-1 0 0,-1 0 1 0 0,1 0-1 0 0,0 0 1 0 0,0 0 0 0 0,0 0-1 0 0,1 0 1 0 0,6 9 0 0 0,-9-15-98 0 0,1 0 0 0 0,0 1 0 0 0,0-1 0 0 0,0 0 1 0 0,0 0-1 0 0,-1 1 0 0 0,1-1 0 0 0,0 0 0 0 0,0 0 1 0 0,0 0-1 0 0,0 0 0 0 0,0 0 0 0 0,-1 0 0 0 0,1 0 1 0 0,0-1-1 0 0,0 1 0 0 0,0 0 0 0 0,0 0 0 0 0,0-1 1 0 0,-1 1-1 0 0,1 0 0 0 0,0-1 0 0 0,0 1 0 0 0,-1-1 1 0 0,1 1-1 0 0,0-1 0 0 0,-1 1 0 0 0,1-1 0 0 0,0 1 1 0 0,-1-1-1 0 0,1 0 0 0 0,-1 0 0 0 0,1 1 0 0 0,-1-1 1 0 0,1-1-1 0 0,20-24 837 0 0,-16 16-658 0 0,-1 0 0 0 0,0 0 0 0 0,0-1-1 0 0,-1 0 1 0 0,0 1 0 0 0,-1-1 0 0 0,0 0-1 0 0,0-16 1 0 0,-2 22-174 0 0,0 0 0 0 0,0 1 1 0 0,0-1-1 0 0,-1 0 0 0 0,1 1 0 0 0,-1-1 0 0 0,0 1 0 0 0,-1-1 0 0 0,1 1 0 0 0,-1 0 0 0 0,0-1 1 0 0,0 1-1 0 0,0 0 0 0 0,-1 0 0 0 0,1 1 0 0 0,-1-1 0 0 0,0 0 0 0 0,0 1 0 0 0,0-1 0 0 0,-1 1 1 0 0,1 0-1 0 0,-7-4 0 0 0,7 6 7 0 0,2 1-74 0 0,0 0 0 0 0,0-1-1 0 0,-1 1 1 0 0,1 0 0 0 0,0 0-1 0 0,-1 0 1 0 0,1 0-1 0 0,0 0 1 0 0,0 0 0 0 0,-1 1-1 0 0,1-1 1 0 0,0 0-1 0 0,0 1 1 0 0,-1-1 0 0 0,1 1-1 0 0,0-1 1 0 0,0 1 0 0 0,-1 0-1 0 0,-3 2-1068 0 0,-2 0-732 0 0</inkml:trace>
</inkml:ink>
</file>

<file path=ppt/ink/ink15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190"/>
    </inkml:context>
    <inkml:brush xml:id="br0">
      <inkml:brushProperty name="width" value="0.1" units="cm"/>
      <inkml:brushProperty name="height" value="0.1" units="cm"/>
      <inkml:brushProperty name="color" value="#F6630D"/>
    </inkml:brush>
  </inkml:definitions>
  <inkml:trace contextRef="#ctx0" brushRef="#br0">6 82 1839 0 0,'0'0'12050'0'0,"-5"-30"-4518"0"0,6 28-7378 0 0,1-1 0 0 0,0 1 0 0 0,0 0 0 0 0,0 0 1 0 0,1-1-1 0 0,-1 1 0 0 0,0 1 0 0 0,1-1 1 0 0,-1 0-1 0 0,1 1 0 0 0,0-1 0 0 0,-1 1 0 0 0,1 0 1 0 0,0 0-1 0 0,0 0 0 0 0,5-1 0 0 0,56-9 553 0 0,-40 8-462 0 0,2-1-265 0 0,1 2 0 0 0,0 1 0 0 0,0 1 1 0 0,35 4-1 0 0,7 10-3733 0 0,-59-11 2042 0 0</inkml:trace>
</inkml:ink>
</file>

<file path=ppt/ink/ink15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546"/>
    </inkml:context>
    <inkml:brush xml:id="br0">
      <inkml:brushProperty name="width" value="0.1" units="cm"/>
      <inkml:brushProperty name="height" value="0.1" units="cm"/>
      <inkml:brushProperty name="color" value="#F6630D"/>
    </inkml:brush>
  </inkml:definitions>
  <inkml:trace contextRef="#ctx0" brushRef="#br0">1 74 11975 0 0,'0'0'2396'0'0,"24"2"1362"0"0,35-6-1324 0 0,-1-3 1 0 0,59-13 0 0 0,-41 0-4237 0 0,-3-5-5762 0 0</inkml:trace>
</inkml:ink>
</file>

<file path=ppt/ink/ink15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356"/>
    </inkml:context>
    <inkml:brush xml:id="br0">
      <inkml:brushProperty name="width" value="0.1" units="cm"/>
      <inkml:brushProperty name="height" value="0.1" units="cm"/>
      <inkml:brushProperty name="color" value="#F6630D"/>
    </inkml:brush>
  </inkml:definitions>
  <inkml:trace contextRef="#ctx0" brushRef="#br0">185 83 6447 0 0,'0'0'499'0'0,"22"-27"6949"0"0,-22 25-7202 0 0,1 1 0 0 0,-1-1 0 0 0,1 0 0 0 0,-1 0 0 0 0,1 0 0 0 0,-1 0 1 0 0,0 1-1 0 0,0-1 0 0 0,0 0 0 0 0,0 0 0 0 0,0 0 0 0 0,0 0 0 0 0,-1 1 0 0 0,1-1 0 0 0,-1 0 0 0 0,1 0 0 0 0,-1 0 0 0 0,0 1 0 0 0,1-1 1 0 0,-1 0-1 0 0,0 1 0 0 0,0-1 0 0 0,0 1 0 0 0,0-1 0 0 0,-1 1 0 0 0,1-1 0 0 0,0 1 0 0 0,-1 0 0 0 0,1 0 0 0 0,-2-2 0 0 0,1 3-152 0 0,0-1 0 0 0,0 1 0 0 0,0-1 0 0 0,-1 1-1 0 0,1 0 1 0 0,0 0 0 0 0,0-1 0 0 0,0 2-1 0 0,-1-1 1 0 0,1 0 0 0 0,0 0 0 0 0,0 1-1 0 0,0-1 1 0 0,0 1 0 0 0,0 0 0 0 0,0-1 0 0 0,0 1-1 0 0,0 0 1 0 0,0 0 0 0 0,0 0 0 0 0,0 1-1 0 0,0-1 1 0 0,1 0 0 0 0,-1 1 0 0 0,-2 1-1 0 0,-10 12-11 0 0,1 0-1 0 0,0 1 0 0 0,1 0 0 0 0,1 1 0 0 0,1 1 0 0 0,0-1 0 0 0,1 2 1 0 0,1-1-1 0 0,0 1 0 0 0,2 0 0 0 0,0 1 0 0 0,1-1 0 0 0,1 1 0 0 0,1 0 0 0 0,1 1 1 0 0,1-1-1 0 0,0 0 0 0 0,2 0 0 0 0,4 33 0 0 0,-3-47-83 0 0,-1 0 1 0 0,1-1-1 0 0,0 1 0 0 0,0 0 0 0 0,1-1 0 0 0,0 1 1 0 0,0-1-1 0 0,0 0 0 0 0,1 0 0 0 0,-1 0 1 0 0,1 0-1 0 0,1-1 0 0 0,-1 1 0 0 0,0-1 1 0 0,1 0-1 0 0,0 0 0 0 0,0-1 0 0 0,0 0 0 0 0,1 0 1 0 0,-1 0-1 0 0,1 0 0 0 0,-1-1 0 0 0,1 0 1 0 0,0 0-1 0 0,0 0 0 0 0,10 1 0 0 0,13 1-48 0 0,-1-2 0 0 0,1 0-1 0 0,0-2 1 0 0,37-4 0 0 0,-51 3 68 0 0,-4 0-1 0 0,1 0-1 0 0,-1-1 1 0 0,1 0 0 0 0,-1-1-1 0 0,0 0 1 0 0,0-1 0 0 0,0 0 0 0 0,-1 0-1 0 0,1-2 1 0 0,-1 1 0 0 0,-1-1 0 0 0,1 0-1 0 0,12-12 1 0 0,-16 13-10 0 0,0-1 0 0 0,-1 0 0 0 0,0-1 0 0 0,0 1 0 0 0,-1-1 0 0 0,0 0 0 0 0,0 0 0 0 0,0-1 0 0 0,-1 1 0 0 0,0-1 0 0 0,-1 1 0 0 0,1-1-1 0 0,-2 0 1 0 0,1 0 0 0 0,-1 0 0 0 0,0 0 0 0 0,-1 0 0 0 0,0 0 0 0 0,-1-17 0 0 0,-1 11 12 0 0,-1 0 0 0 0,-1 0 0 0 0,0 1 0 0 0,0-1 0 0 0,-1 1 0 0 0,-1 0 0 0 0,0 0 0 0 0,-1 0 0 0 0,-1 1 0 0 0,0 0 0 0 0,0 1 0 0 0,-1-1 0 0 0,0 2 0 0 0,-1-1 0 0 0,-17-13 0 0 0,15 14-16 0 0,0 1 0 0 0,-1 1 1 0 0,0-1-1 0 0,0 2 0 0 0,-1 0 1 0 0,0 1-1 0 0,0 0 0 0 0,-1 1 1 0 0,1 0-1 0 0,-1 2 0 0 0,0-1 0 0 0,0 2 1 0 0,0 0-1 0 0,-23 1 0 0 0,35 1-54 0 0,-1 0-1 0 0,1 1 0 0 0,0 0 1 0 0,-1-1-1 0 0,1 1 0 0 0,0 1 1 0 0,0-1-1 0 0,0 0 0 0 0,0 1 1 0 0,0 0-1 0 0,0-1 1 0 0,0 1-1 0 0,0 0 0 0 0,1 1 1 0 0,-1-1-1 0 0,1 0 0 0 0,0 1 1 0 0,-1-1-1 0 0,1 1 0 0 0,0 0 1 0 0,1 0-1 0 0,-1-1 0 0 0,0 1 1 0 0,1 1-1 0 0,-2 3 0 0 0,2-5-749 0 0,1 1 0 0 0,-1 0 0 0 0,0 0 0 0 0,1-1 0 0 0,0 1 0 0 0,0 0 0 0 0,0 0 0 0 0,0 0 0 0 0,0-1 0 0 0,0 1 0 0 0,2 5 0 0 0</inkml:trace>
</inkml:ink>
</file>

<file path=ppt/ink/ink15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708"/>
    </inkml:context>
    <inkml:brush xml:id="br0">
      <inkml:brushProperty name="width" value="0.1" units="cm"/>
      <inkml:brushProperty name="height" value="0.1" units="cm"/>
      <inkml:brushProperty name="color" value="#F6630D"/>
    </inkml:brush>
  </inkml:definitions>
  <inkml:trace contextRef="#ctx0" brushRef="#br0">16 11 18079 0 0,'0'0'1639'0'0,"-16"-10"-210"0"0,19 14-2140 0 0</inkml:trace>
</inkml:ink>
</file>

<file path=ppt/ink/ink15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4.421"/>
    </inkml:context>
    <inkml:brush xml:id="br0">
      <inkml:brushProperty name="width" value="0.1" units="cm"/>
      <inkml:brushProperty name="height" value="0.1" units="cm"/>
      <inkml:brushProperty name="color" value="#F6630D"/>
    </inkml:brush>
  </inkml:definitions>
  <inkml:trace contextRef="#ctx0" brushRef="#br0">279 16 10447 0 0,'0'0'480'0'0,"-23"-16"3334"0"0,17 19-3497 0 0,-1 0-1 0 0,1 0 1 0 0,0 1 0 0 0,0-1 0 0 0,0 1 0 0 0,0 1 0 0 0,1-1 0 0 0,0 1 0 0 0,0 0 0 0 0,0 0 0 0 0,0 1-1 0 0,-4 7 1 0 0,-48 80 671 0 0,47-77-683 0 0,-9 18 128 0 0,2 1 0 0 0,0 1 0 0 0,3 0 1 0 0,-16 59-1 0 0,27-80-301 0 0,0 0 0 0 0,1 0 0 0 0,1 0 0 0 0,0 0 0 0 0,1 0 0 0 0,4 23 1 0 0,-3-29-84 0 0,1 0 1 0 0,0 0 0 0 0,1-1 0 0 0,0 1-1 0 0,1 0 1 0 0,0-1 0 0 0,0 0 0 0 0,0 0-1 0 0,1 0 1 0 0,0-1 0 0 0,11 13-1 0 0,-8-13 8 0 0,0 0 0 0 0,0-1-1 0 0,0 0 1 0 0,1 0 0 0 0,0-1 0 0 0,0 0-1 0 0,1 0 1 0 0,-1-1 0 0 0,1 0-1 0 0,0-1 1 0 0,11 2 0 0 0,18 3 289 0 0,61 5 1 0 0,-72-10-174 0 0,-24-2-139 0 0,0-1-1 0 0,-1 0 1 0 0,1 0-1 0 0,-1 0 1 0 0,1 0-1 0 0,0-1 1 0 0,-1 1-1 0 0,1-1 1 0 0,-1 0-1 0 0,1 0 1 0 0,-1-1-1 0 0,1 1 1 0 0,-1-1-1 0 0,0 1 1 0 0,0-1-1 0 0,0 0 1 0 0,0 0-1 0 0,0 0 1 0 0,0-1-1 0 0,0 1 1 0 0,4-6-1 0 0,-3 2 3 0 0,-1 1-1 0 0,1-1 1 0 0,-1 0 0 0 0,-1 1-1 0 0,1-1 1 0 0,-1-1-1 0 0,0 1 1 0 0,0 0-1 0 0,-1 0 1 0 0,0-1 0 0 0,1-12-1 0 0,-1 10 20 0 0,-1 0 0 0 0,-1 0 0 0 0,0 0 0 0 0,0 0 0 0 0,0 0-1 0 0,-1 0 1 0 0,-1 0 0 0 0,-5-14 0 0 0,7 19 0 0 0,-1 0 0 0 0,0 0 0 0 0,-1-1 0 0 0,1 1 0 0 0,-1 1 1 0 0,0-1-1 0 0,0 0 0 0 0,0 1 0 0 0,0-1 0 0 0,-1 1 0 0 0,1 0 0 0 0,-1 0 0 0 0,0 0 0 0 0,0 1 1 0 0,0-1-1 0 0,-5-1 0 0 0,-17-5-72 0 0,-1 2 1 0 0,0 0-1 0 0,0 2 1 0 0,0 1 0 0 0,-1 2-1 0 0,1 0 1 0 0,-1 2-1 0 0,0 1 1 0 0,1 1-1 0 0,-1 1 1 0 0,-43 11-1 0 0,71-14-36 0 0,-1 0 1 0 0,1 0-1 0 0,-1 0 0 0 0,1 0 0 0 0,0 0 0 0 0,-1 0 0 0 0,1 1 0 0 0,-1-1 0 0 0,1 0 0 0 0,0 0 0 0 0,-1 0 1 0 0,1 0-1 0 0,-1 0 0 0 0,1 1 0 0 0,0-1 0 0 0,-1 0 0 0 0,1 0 0 0 0,0 1 0 0 0,-1-1 0 0 0,1 0 0 0 0,0 0 0 0 0,0 1 1 0 0,-1-1-1 0 0,1 0 0 0 0,0 1 0 0 0,0-1 0 0 0,-1 1 0 0 0,1-1 0 0 0,0 0 0 0 0,0 1 0 0 0,0-1 0 0 0,0 1 0 0 0,0-1 1 0 0,0 0-1 0 0,-1 1 0 0 0,1-1 0 0 0,0 1 0 0 0,0-1 0 0 0,0 0 0 0 0,0 1 0 0 0,1-1 0 0 0,-1 1 0 0 0,0 0 0 0 0,3 4-1100 0 0</inkml:trace>
</inkml:ink>
</file>

<file path=ppt/ink/ink15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2.739"/>
    </inkml:context>
    <inkml:brush xml:id="br0">
      <inkml:brushProperty name="width" value="0.1" units="cm"/>
      <inkml:brushProperty name="height" value="0.1" units="cm"/>
      <inkml:brushProperty name="color" value="#004F8B"/>
    </inkml:brush>
  </inkml:definitions>
  <inkml:trace contextRef="#ctx0" brushRef="#br0">43 66 2303 0 0,'0'0'4214'0'0,"-12"-50"6228"0"0,11 50-10282 0 0,1-1 0 0 0,0 0-1 0 0,-1 0 1 0 0,1 0 0 0 0,0 0 0 0 0,-1 0-1 0 0,0 0 1 0 0,1 0 0 0 0,-1 1 0 0 0,1-1-1 0 0,-1 0 1 0 0,0 0 0 0 0,0 1-1 0 0,1-1 1 0 0,-1 0 0 0 0,0 1 0 0 0,0-1-1 0 0,0 1 1 0 0,0-1 0 0 0,-1 0-1 0 0,2 2-77 0 0,-1-1-1 0 0,0 0 0 0 0,1 0 1 0 0,-1 1-1 0 0,1-1 0 0 0,-1 0 0 0 0,1 1 1 0 0,-1-1-1 0 0,1 0 0 0 0,0 1 1 0 0,-1-1-1 0 0,1 1 0 0 0,-1-1 0 0 0,1 1 1 0 0,0-1-1 0 0,-1 1 0 0 0,1-1 1 0 0,0 1-1 0 0,0-1 0 0 0,-1 1 0 0 0,1-1 1 0 0,0 1-1 0 0,0 0 0 0 0,0 0 1 0 0,-6 45 843 0 0,42 273 1167 0 0,-31-293-2016 0 0,5 24 151 0 0,3 0 1 0 0,3-1-1 0 0,1-1 0 0 0,27 52 0 0 0,-46-142 348 0 0,10-12-6266 0 0</inkml:trace>
</inkml:ink>
</file>

<file path=ppt/ink/ink15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3.209"/>
    </inkml:context>
    <inkml:brush xml:id="br0">
      <inkml:brushProperty name="width" value="0.1" units="cm"/>
      <inkml:brushProperty name="height" value="0.1" units="cm"/>
      <inkml:brushProperty name="color" value="#004F8B"/>
    </inkml:brush>
  </inkml:definitions>
  <inkml:trace contextRef="#ctx0" brushRef="#br0">13 233 10391 0 0,'-1'-12'855'0'0,"2"-1"1"0"0,-1 1-1 0 0,2 0 0 0 0,-1 0 0 0 0,2 0 0 0 0,0 0 0 0 0,6-18 1 0 0,-6 23-429 0 0,1 0 1 0 0,0 1 0 0 0,1-1-1 0 0,-1 1 1 0 0,1 0 0 0 0,0 0-1 0 0,1 0 1 0 0,0 1 0 0 0,0-1-1 0 0,0 2 1 0 0,0-1 0 0 0,13-7-1 0 0,-10 7-207 0 0,1 0 0 0 0,-1 1 0 0 0,1 0 0 0 0,1 0 0 0 0,-1 1 0 0 0,0 0 0 0 0,1 1 0 0 0,-1 0 0 0 0,1 1 0 0 0,0 0 0 0 0,15 1 0 0 0,-21 0-192 0 0,1 0 0 0 0,-1 1 0 0 0,1 0 0 0 0,-1 0 0 0 0,1 1 0 0 0,-1-1 0 0 0,0 1 0 0 0,0 1 0 0 0,0-1 0 0 0,0 1 0 0 0,0-1 0 0 0,0 1 0 0 0,-1 1 0 0 0,1-1 0 0 0,-1 1 0 0 0,0-1-1 0 0,0 1 1 0 0,0 0 0 0 0,-1 1 0 0 0,1-1 0 0 0,-1 1 0 0 0,0-1 0 0 0,3 9 0 0 0,3 11 31 0 0,-2 0 0 0 0,-1 0 0 0 0,0 0 0 0 0,-2 1 0 0 0,-1 0-1 0 0,-1 0 1 0 0,-1 0 0 0 0,-2 0 0 0 0,0 0 0 0 0,-1 0 0 0 0,-9 34 0 0 0,10-53-49 0 0,0 0 1 0 0,-1 0 0 0 0,0 0-1 0 0,0 0 1 0 0,0 0-1 0 0,-1-1 1 0 0,0 1 0 0 0,0-1-1 0 0,-1 0 1 0 0,1 0-1 0 0,-1 0 1 0 0,0 0 0 0 0,-1 0-1 0 0,1-1 1 0 0,-1 0-1 0 0,-7 6 1 0 0,3-6 6 0 0,1 0 0 0 0,-1 0 0 0 0,0-1-1 0 0,0 0 1 0 0,0 0 0 0 0,0-1 0 0 0,0-1 0 0 0,-1 1-1 0 0,1-2 1 0 0,-13 1 0 0 0,-9-2 173 0 0,-60-9-1 0 0,13 1-284 0 0,67 11-159 0 0</inkml:trace>
</inkml:ink>
</file>

<file path=ppt/ink/ink15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4.328"/>
    </inkml:context>
    <inkml:brush xml:id="br0">
      <inkml:brushProperty name="width" value="0.1" units="cm"/>
      <inkml:brushProperty name="height" value="0.1" units="cm"/>
      <inkml:brushProperty name="color" value="#004F8B"/>
    </inkml:brush>
  </inkml:definitions>
  <inkml:trace contextRef="#ctx0" brushRef="#br0">303 0 7831 0 0,'0'0'1047'0'0,"-21"9"3573"0"0,14-2-3979 0 0,-1-1-1 0 0,1 2 1 0 0,0-1 0 0 0,1 1-1 0 0,-1 0 1 0 0,-9 17 0 0 0,-28 60 573 0 0,32-59-894 0 0,-19 38 345 0 0,3 2 0 0 0,3 0 1 0 0,3 2-1 0 0,-25 135 1 0 0,41-164-598 0 0,1 1 1 0 0,3 0-1 0 0,1 0 0 0 0,2-1 1 0 0,1 1-1 0 0,3 0 1 0 0,1-1-1 0 0,1 0 1 0 0,3 0-1 0 0,18 47 0 0 0,-14-57-69 0 0,1-2 0 0 0,1 0-1 0 0,2-1 1 0 0,0 0-1 0 0,2-2 1 0 0,1 0-1 0 0,1-1 1 0 0,47 38-1 0 0,-65-58-128 0 0,-3-1 59 0 0,0-1-1 0 0,1 1 1 0 0,-1-1 0 0 0,1 1 0 0 0,0-1 0 0 0,0 0 0 0 0,-1 1-1 0 0,1-1 1 0 0,0 0 0 0 0,0 0 0 0 0,0-1 0 0 0,0 1 0 0 0,0 0-1 0 0,0-1 1 0 0,0 1 0 0 0,1-1 0 0 0,-1 1 0 0 0,4-1-1 0 0</inkml:trace>
</inkml:ink>
</file>

<file path=ppt/ink/ink15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6.680"/>
    </inkml:context>
    <inkml:brush xml:id="br0">
      <inkml:brushProperty name="width" value="0.1" units="cm"/>
      <inkml:brushProperty name="height" value="0.1" units="cm"/>
      <inkml:brushProperty name="color" value="#004F8B"/>
    </inkml:brush>
  </inkml:definitions>
  <inkml:trace contextRef="#ctx0" brushRef="#br0">2 281 5527 0 0,'14'-13'7659'0'0,"-16"9"-6938"0"0,-1-1 0 0 0,1 1 0 0 0,0-1 0 0 0,1 1 0 0 0,-1-1 0 0 0,1 1-1 0 0,0-1 1 0 0,0 0 0 0 0,0 0 0 0 0,1 0 0 0 0,0-9 0 0 0,1 11-544 0 0,0-1-1 0 0,0 1 0 0 0,0 0 1 0 0,1 0-1 0 0,-1 0 1 0 0,1 0-1 0 0,0 0 1 0 0,-1 0-1 0 0,1 1 1 0 0,1-1-1 0 0,-1 1 1 0 0,0-1-1 0 0,1 1 1 0 0,-1 0-1 0 0,1 0 0 0 0,-1 0 1 0 0,1 0-1 0 0,5-2 1 0 0,21-10 168 0 0,1 1 1 0 0,0 1 0 0 0,0 2-1 0 0,1 1 1 0 0,62-9-1 0 0,13-4-100 0 0,-35-2-113 0 0,18-3-244 0 0,-87 26-186 0 0,0 1 0 0 0,-1 0 0 0 0,1 0 0 0 0,0-1-1 0 0,0 1 1 0 0,0 0 0 0 0,0 1 0 0 0,0-1-1 0 0,0 0 1 0 0,0 0 0 0 0,-1 1 0 0 0,1-1 0 0 0,0 1-1 0 0,0 0 1 0 0,0 0 0 0 0,-1-1 0 0 0,1 1 0 0 0,0 0-1 0 0,-1 0 1 0 0,4 3 0 0 0</inkml:trace>
</inkml:ink>
</file>

<file path=ppt/ink/ink15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7.018"/>
    </inkml:context>
    <inkml:brush xml:id="br0">
      <inkml:brushProperty name="width" value="0.1" units="cm"/>
      <inkml:brushProperty name="height" value="0.1" units="cm"/>
      <inkml:brushProperty name="color" value="#004F8B"/>
    </inkml:brush>
  </inkml:definitions>
  <inkml:trace contextRef="#ctx0" brushRef="#br0">10 0 6447 0 0,'0'0'586'0'0,"-1"1"-486"0"0,0 1 447 0 0,0 0 0 0 0,1 1 0 0 0,-1-1 0 0 0,0 0 1 0 0,1 1-1 0 0,0-1 0 0 0,-1 1 0 0 0,1-1 0 0 0,0 0 1 0 0,0 1-1 0 0,0-1 0 0 0,1 1 0 0 0,-1-1 0 0 0,1 1 1 0 0,0 3-1 0 0,0-4 194 0 0,11 146 5854 0 0,-10-88-5595 0 0,-10 100-1 0 0,4-127-874 0 0,0-12-126 0 0,2 0-1 0 0,0 0 0 0 0,1 0 1 0 0,1 1-1 0 0,1-1 0 0 0,0 0 1 0 0,7 29-1 0 0,-6-48-92 0 0,-1 1-1 0 0,0 0 1 0 0,1-1-1 0 0,0 1 1 0 0,0-1-1 0 0,0 0 1 0 0,0 0-1 0 0,0 0 1 0 0,0 0-1 0 0,0 0 1 0 0,1 0-1 0 0,4 3 1 0 0,20 5-7902 0 0</inkml:trace>
</inkml:ink>
</file>

<file path=ppt/ink/ink1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8"/>
    </inkml:context>
    <inkml:brush xml:id="br0">
      <inkml:brushProperty name="width" value="0.1" units="cm"/>
      <inkml:brushProperty name="height" value="0.1" units="cm"/>
      <inkml:brushProperty name="color" value="#AB008B"/>
    </inkml:brush>
  </inkml:definitions>
  <inkml:trace contextRef="#ctx0" brushRef="#br0">208 5 7919 0 0,'1'-4'14352'0'0,"-3"7"-14643"0"0,-8 27 695 0 0,-1 0 0 0 0,-1-1 0 0 0,-1 0 0 0 0,-2-1 0 0 0,-35 51 0 0 0,-35 84-3709 0 0,80-157 1684 0 0,0 0-378 0 0</inkml:trace>
</inkml:ink>
</file>

<file path=ppt/ink/ink15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8.230"/>
    </inkml:context>
    <inkml:brush xml:id="br0">
      <inkml:brushProperty name="width" value="0.1" units="cm"/>
      <inkml:brushProperty name="height" value="0.1" units="cm"/>
      <inkml:brushProperty name="color" value="#004F8B"/>
    </inkml:brush>
  </inkml:definitions>
  <inkml:trace contextRef="#ctx0" brushRef="#br0">81 1 7831 0 0,'-1'3'7709'0'0,"-2"16"-6262"0"0,0 7-765 0 0,-2 0-1 0 0,0 0 0 0 0,-2 0 1 0 0,-1-1-1 0 0,-1 0 0 0 0,-16 33 1 0 0,11-10 424 0 0,14-22-2124 0 0,10-6-5468 0 0</inkml:trace>
</inkml:ink>
</file>

<file path=ppt/ink/ink15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8.728"/>
    </inkml:context>
    <inkml:brush xml:id="br0">
      <inkml:brushProperty name="width" value="0.1" units="cm"/>
      <inkml:brushProperty name="height" value="0.1" units="cm"/>
      <inkml:brushProperty name="color" value="#004F8B"/>
    </inkml:brush>
  </inkml:definitions>
  <inkml:trace contextRef="#ctx0" brushRef="#br0">26 131 6447 0 0,'0'0'4547'0'0,"-26"-26"3585"0"0,388-68-2274 0 0,-325 86-5723 0 0,-33 7-291 0 0,1 0-1 0 0,-1 1 1 0 0,1-1 0 0 0,0 1-1 0 0,-1 0 1 0 0,1 0 0 0 0,-1 1-1 0 0,1-1 1 0 0,-1 1 0 0 0,1 0-1 0 0,-1 0 1 0 0,0 1 0 0 0,1-1-1 0 0,7 5 1 0 0</inkml:trace>
</inkml:ink>
</file>

<file path=ppt/ink/ink15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9.099"/>
    </inkml:context>
    <inkml:brush xml:id="br0">
      <inkml:brushProperty name="width" value="0.1" units="cm"/>
      <inkml:brushProperty name="height" value="0.1" units="cm"/>
      <inkml:brushProperty name="color" value="#004F8B"/>
    </inkml:brush>
  </inkml:definitions>
  <inkml:trace contextRef="#ctx0" brushRef="#br0">31 1 7831 0 0,'0'0'1018'0'0,"-23"30"5547"0"0,21-26-6262 0 0,1 1-1 0 0,0 0 1 0 0,0-1 0 0 0,0 1-1 0 0,0 0 1 0 0,0-1 0 0 0,1 1-1 0 0,0 0 1 0 0,0 0 0 0 0,1-1-1 0 0,0 7 1 0 0,15 59 1240 0 0,-7-32-935 0 0,13 109 398 0 0,-18-104-873 0 0,-2 1 0 0 0,-1-1 0 0 0,-7 49 0 0 0,6-90-61 0 0,0-2-61 0 0,0 0 0 0 0,0 0 0 0 0,0 1 0 0 0,0-1 0 0 0,0 0-1 0 0,0 0 1 0 0,0 1 0 0 0,0-1 0 0 0,0 0 0 0 0,0 0 0 0 0,0 1 0 0 0,1-1 0 0 0,-1 0-1 0 0,0 0 1 0 0,0 1 0 0 0,0-1 0 0 0,0 0 0 0 0,0 0 0 0 0,1 1 0 0 0,-1-1 0 0 0,0 0-1 0 0,0 0 1 0 0,0 0 0 0 0,1 0 0 0 0,-1 1 0 0 0,0-1 0 0 0,0 0 0 0 0,1 0 0 0 0,-1 0-1 0 0,0 0 1 0 0,0 0 0 0 0,1 0 0 0 0,-1 0 0 0 0,0 0 0 0 0,0 0 0 0 0,1 1 0 0 0,-1-1-1 0 0,9-7-1508 0 0</inkml:trace>
</inkml:ink>
</file>

<file path=ppt/ink/ink15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9.458"/>
    </inkml:context>
    <inkml:brush xml:id="br0">
      <inkml:brushProperty name="width" value="0.1" units="cm"/>
      <inkml:brushProperty name="height" value="0.1" units="cm"/>
      <inkml:brushProperty name="color" value="#004F8B"/>
    </inkml:brush>
  </inkml:definitions>
  <inkml:trace contextRef="#ctx0" brushRef="#br0">1 1 9415 0 0,'0'0'431'0'0,"9"13"138"0"0,1 1-393 0 0,116 173 3261 0 0,-107-154-2759 0 0,-2 0-1 0 0,-1 1 1 0 0,-2 1-1 0 0,10 38 0 0 0,2 23 180 0 0,-6 2 0 0 0,-3 0-1 0 0,5 141 1 0 0,-21-186-770 0 0,-12 95 1 0 0,7-121-73 0 0,-1 1-1 0 0,-1-1 1 0 0,-2-1 0 0 0,-1 0 0 0 0,-15 33 0 0 0,19-50-58 0 0,0 0 1 0 0,-1-1-1 0 0,1 1 1 0 0,-2-1-1 0 0,0-1 0 0 0,-11 12 1 0 0,-11 4-5747 0 0,11-13-671 0 0</inkml:trace>
</inkml:ink>
</file>

<file path=ppt/ink/ink15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0.035"/>
    </inkml:context>
    <inkml:brush xml:id="br0">
      <inkml:brushProperty name="width" value="0.1" units="cm"/>
      <inkml:brushProperty name="height" value="0.1" units="cm"/>
      <inkml:brushProperty name="color" value="#004F8B"/>
    </inkml:brush>
  </inkml:definitions>
  <inkml:trace contextRef="#ctx0" brushRef="#br0">0 68 8287 0 0,'0'0'639'0'0,"25"-9"5213"0"0,-18 2-5277 0 0,1 1 0 0 0,1 0-1 0 0,-1 0 1 0 0,1 1 0 0 0,0 1 0 0 0,0-1 0 0 0,0 1-1 0 0,0 1 1 0 0,1-1 0 0 0,0 2 0 0 0,0-1 0 0 0,17-1-1 0 0,47 4-991 0 0,0 14-5778 0 0</inkml:trace>
</inkml:ink>
</file>

<file path=ppt/ink/ink15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0.394"/>
    </inkml:context>
    <inkml:brush xml:id="br0">
      <inkml:brushProperty name="width" value="0.1" units="cm"/>
      <inkml:brushProperty name="height" value="0.1" units="cm"/>
      <inkml:brushProperty name="color" value="#004F8B"/>
    </inkml:brush>
  </inkml:definitions>
  <inkml:trace contextRef="#ctx0" brushRef="#br0">0 57 16383 0 0,'0'0'752'0'0,"19"-23"272"0"0,-8 18-795 0 0,0 1 0 0 0,1-1 0 0 0,0 2 0 0 0,-1-1 0 0 0,1 2 0 0 0,0 0-1 0 0,1 0 1 0 0,-1 1 0 0 0,13 0 0 0 0,6-1 426 0 0,-16 0-479 0 0,-1 1 1 0 0,1 1-1 0 0,0 1 0 0 0,-1 0 1 0 0,1 0-1 0 0,18 6 0 0 0,15 11-6639 0 0</inkml:trace>
</inkml:ink>
</file>

<file path=ppt/ink/ink15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1.854"/>
    </inkml:context>
    <inkml:brush xml:id="br0">
      <inkml:brushProperty name="width" value="0.1" units="cm"/>
      <inkml:brushProperty name="height" value="0.1" units="cm"/>
      <inkml:brushProperty name="color" value="#004F8B"/>
    </inkml:brush>
  </inkml:definitions>
  <inkml:trace contextRef="#ctx0" brushRef="#br0">151 86 6447 0 0,'13'-13'155'0'0,"4"-17"4928"0"0,-16 29-4810 0 0,0 0 0 0 0,-1 0-1 0 0,1 0 1 0 0,-1 0 0 0 0,0-1 0 0 0,1 1 0 0 0,-1 0 0 0 0,0 0 0 0 0,0-1-1 0 0,1 1 1 0 0,-1 0 0 0 0,0 0 0 0 0,0-1 0 0 0,-1 1 0 0 0,1 0-1 0 0,0-1 1 0 0,0 1 0 0 0,-1 0 0 0 0,1 0 0 0 0,0 0 0 0 0,-1-1-1 0 0,1 1 1 0 0,-1 0 0 0 0,0 0 0 0 0,1 0 0 0 0,-1 0 0 0 0,0 0 0 0 0,0 0-1 0 0,0 0 1 0 0,0 0 0 0 0,1 0 0 0 0,-1 0 0 0 0,0 1 0 0 0,-1-1-1 0 0,1 0 1 0 0,0 0 0 0 0,0 1 0 0 0,-2-1 0 0 0,1 0-147 0 0,0 1 1 0 0,0 0-1 0 0,0 0 1 0 0,0 0-1 0 0,0 1 1 0 0,-1-1-1 0 0,1 0 1 0 0,0 1-1 0 0,0-1 1 0 0,0 1-1 0 0,0 0 1 0 0,0 0-1 0 0,0 0 1 0 0,1 0-1 0 0,-1 0 1 0 0,0 0-1 0 0,0 0 1 0 0,1 1-1 0 0,-1-1 1 0 0,1 0-1 0 0,-3 4 1 0 0,-29 34 208 0 0,20-17-306 0 0,1 0 0 0 0,1 1 0 0 0,1 1 0 0 0,1 0 0 0 0,1 0 0 0 0,1 0 0 0 0,1 1 0 0 0,2 0 0 0 0,0 0 0 0 0,2 0 0 0 0,0 1 0 0 0,2-1 0 0 0,1 1 0 0 0,7 46 0 0 0,-6-64-10 0 0,0 0-1 0 0,1-1 1 0 0,-1 1-1 0 0,2-1 1 0 0,-1 0-1 0 0,1 0 1 0 0,0 0-1 0 0,1 0 1 0 0,-1-1-1 0 0,1 1 1 0 0,1-1-1 0 0,-1 0 1 0 0,1-1-1 0 0,0 1 1 0 0,0-1-1 0 0,1-1 1 0 0,-1 1-1 0 0,1-1 1 0 0,0 0-1 0 0,1-1 1 0 0,-1 1 0 0 0,0-1-1 0 0,1-1 1 0 0,0 1-1 0 0,0-1 1 0 0,8 0-1 0 0,-5 0 11 0 0,1-1 0 0 0,0 0 0 0 0,-1-1 1 0 0,1-1-1 0 0,0 1 0 0 0,-1-2 0 0 0,1 0 0 0 0,-1 0 0 0 0,1-1 0 0 0,-1-1 0 0 0,0 1 0 0 0,0-2 1 0 0,0 0-1 0 0,-1 0 0 0 0,0-1 0 0 0,0 0 0 0 0,13-10 0 0 0,-15 7 3 0 0,1 1 0 0 0,-1-2-1 0 0,-1 1 1 0 0,0-1 0 0 0,0 0-1 0 0,-1 0 1 0 0,0-1 0 0 0,-1 0 0 0 0,0 0-1 0 0,-1 0 1 0 0,0 0 0 0 0,-1-1 0 0 0,0 0-1 0 0,-1 1 1 0 0,0-1 0 0 0,0 0-1 0 0,-2 0 1 0 0,0-22 0 0 0,-1 15 27 0 0,-1 0 0 0 0,-1 0 0 0 0,0 0 0 0 0,-2 0 0 0 0,0 1 0 0 0,-1 0 1 0 0,0 0-1 0 0,-2 0 0 0 0,0 1 0 0 0,-1 0 0 0 0,-15-21 0 0 0,19 32-39 0 0,0 1 1 0 0,-1-1-1 0 0,0 1 1 0 0,0 0-1 0 0,-1 0 1 0 0,1 1-1 0 0,-1 0 0 0 0,0 0 1 0 0,0 1-1 0 0,-1-1 1 0 0,1 2-1 0 0,0-1 0 0 0,-1 1 1 0 0,0 0-1 0 0,0 0 1 0 0,1 1-1 0 0,-1 0 1 0 0,-12 1-1 0 0,9-1-55 0 0,-1 2 0 0 0,1-1 1 0 0,0 1-1 0 0,-1 1 0 0 0,1 0 0 0 0,0 1 1 0 0,0 0-1 0 0,0 1 0 0 0,0 0 0 0 0,0 0 1 0 0,1 1-1 0 0,-12 8 0 0 0,19-11-123 0 0,1 0 1 0 0,0 0-1 0 0,0 0 1 0 0,0 0-1 0 0,1 0 0 0 0,-1 0 1 0 0,0 0-1 0 0,1 1 0 0 0,0-1 1 0 0,-1 1-1 0 0,1-1 1 0 0,0 1-1 0 0,0 0 0 0 0,0-1 1 0 0,1 1-1 0 0,-1 0 0 0 0,1 0 1 0 0,-1 3-1 0 0,1-4-251 0 0,0-1 0 0 0,0 1 0 0 0,1 0 0 0 0,-1 0 0 0 0,0 0 0 0 0,1-1 0 0 0,-1 1-1 0 0,1 0 1 0 0,0-1 0 0 0,0 1 0 0 0,-1 0 0 0 0,3 2 0 0 0,6 7-1542 0 0</inkml:trace>
</inkml:ink>
</file>

<file path=ppt/ink/ink15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2.214"/>
    </inkml:context>
    <inkml:brush xml:id="br0">
      <inkml:brushProperty name="width" value="0.1" units="cm"/>
      <inkml:brushProperty name="height" value="0.1" units="cm"/>
      <inkml:brushProperty name="color" value="#004F8B"/>
    </inkml:brush>
  </inkml:definitions>
  <inkml:trace contextRef="#ctx0" brushRef="#br0">31 1 10135 0 0,'-30'10'14363'0'0,"36"7"-16373"0"0,-1-11 729 0 0</inkml:trace>
</inkml:ink>
</file>

<file path=ppt/ink/ink15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2.824"/>
    </inkml:context>
    <inkml:brush xml:id="br0">
      <inkml:brushProperty name="width" value="0.1" units="cm"/>
      <inkml:brushProperty name="height" value="0.1" units="cm"/>
      <inkml:brushProperty name="color" value="#004F8B"/>
    </inkml:brush>
  </inkml:definitions>
  <inkml:trace contextRef="#ctx0" brushRef="#br0">182 77 6911 0 0,'0'0'315'0'0,"0"-2"-7"0"0,1-16 484 0 0,-8-12 4720 0 0,7 28-5225 0 0,0 1 0 0 0,-1 0 1 0 0,1-1-1 0 0,-1 1 0 0 0,1 0 0 0 0,-1 0 0 0 0,1 0 0 0 0,-1-1 0 0 0,0 1 0 0 0,0 0 0 0 0,1 0 0 0 0,-1 0 0 0 0,0 0 0 0 0,0 0 0 0 0,0 0 0 0 0,0 0 0 0 0,0 0 0 0 0,0 1 0 0 0,0-1 0 0 0,-1 0 0 0 0,1 1 0 0 0,0-1 0 0 0,0 1 0 0 0,0-1 0 0 0,-1 1 0 0 0,-2-1 1 0 0,3 2-193 0 0,-1-1 0 0 0,0 1 0 0 0,0 0 0 0 0,0 0 0 0 0,1 0 0 0 0,-1 0 0 0 0,1 1 0 0 0,-1-1 0 0 0,1 0 0 0 0,-1 1 0 0 0,1-1 0 0 0,0 1 0 0 0,0-1 0 0 0,-1 1 0 0 0,1 0 1 0 0,-1 1-1 0 0,-17 35 244 0 0,15-29-269 0 0,-15 29 78 0 0,2 2 1 0 0,2 0 0 0 0,1 1-1 0 0,-12 65 1 0 0,23-87-134 0 0,0 1 1 0 0,1-1 0 0 0,0 1-1 0 0,2 0 1 0 0,1-1 0 0 0,0 1-1 0 0,1 0 1 0 0,1-1 0 0 0,1 1-1 0 0,1-1 1 0 0,1 0 0 0 0,9 20-1 0 0,-12-32 20 0 0,1-1-1 0 0,0 0 1 0 0,0 0-1 0 0,0-1 0 0 0,1 1 1 0 0,0-1-1 0 0,0 0 1 0 0,1 0-1 0 0,-1-1 0 0 0,1 0 1 0 0,0 0-1 0 0,0 0 1 0 0,0 0-1 0 0,1-1 1 0 0,-1 0-1 0 0,1-1 0 0 0,0 1 1 0 0,0-1-1 0 0,0-1 1 0 0,0 1-1 0 0,0-1 0 0 0,0 0 1 0 0,0-1-1 0 0,0 1 1 0 0,9-2-1 0 0,-6 0 3 0 0,-1 1-1 0 0,1-2 1 0 0,0 1-1 0 0,-1-1 1 0 0,0-1 0 0 0,1 0-1 0 0,-1 0 1 0 0,0-1 0 0 0,0 0-1 0 0,-1-1 1 0 0,0 1 0 0 0,1-2-1 0 0,-1 1 1 0 0,-1-1 0 0 0,1 0-1 0 0,-1-1 1 0 0,0 0-1 0 0,8-10 1 0 0,-13 14-25 0 0,0 0 0 0 0,0 0 0 0 0,0 0-1 0 0,0 0 1 0 0,-1 0 0 0 0,1 0 0 0 0,-1 0 0 0 0,0 0 0 0 0,0-1-1 0 0,0 1 1 0 0,0 0 0 0 0,-1-1 0 0 0,1 1 0 0 0,-1-1 0 0 0,0 1 0 0 0,0 0-1 0 0,0-1 1 0 0,-1 1 0 0 0,1-1 0 0 0,-2-4 0 0 0,0 3 11 0 0,0 1 0 0 0,0 0 0 0 0,-1 0 0 0 0,1 0 0 0 0,-1 0 0 0 0,0 1 0 0 0,0-1 0 0 0,0 1 0 0 0,-1 0 0 0 0,1 0 0 0 0,-1 0 0 0 0,0 0 0 0 0,-5-3 0 0 0,-4-1 27 0 0,-1 0 0 0 0,1 1 0 0 0,-1 1 0 0 0,0 0 0 0 0,0 1 0 0 0,0 1 0 0 0,0 0 0 0 0,-25-2 0 0 0,28 5-14 0 0,1 0 0 0 0,0 0-1 0 0,0 1 1 0 0,0 0 0 0 0,0 1-1 0 0,-10 3 1 0 0,16-4-164 0 0,1 0 1 0 0,0 1-1 0 0,0-1 0 0 0,0 0 1 0 0,0 1-1 0 0,0 0 0 0 0,0 0 1 0 0,0 0-1 0 0,1 0 1 0 0,-1 0-1 0 0,1 1 0 0 0,-1-1 1 0 0,1 1-1 0 0,0-1 0 0 0,0 1 1 0 0,0 0-1 0 0,0 0 0 0 0,1 0 1 0 0,-1 0-1 0 0,1 0 0 0 0,-2 5 1 0 0,-4 20-2509 0 0,6-18 761 0 0</inkml:trace>
</inkml:ink>
</file>

<file path=ppt/ink/ink15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3.401"/>
    </inkml:context>
    <inkml:brush xml:id="br0">
      <inkml:brushProperty name="width" value="0.1" units="cm"/>
      <inkml:brushProperty name="height" value="0.1" units="cm"/>
      <inkml:brushProperty name="color" value="#004F8B"/>
    </inkml:brush>
  </inkml:definitions>
  <inkml:trace contextRef="#ctx0" brushRef="#br0">0 3 13615 0 0,'0'0'1239'0'0,"16"-3"1460"0"0,3 8-1986 0 0,0 0 0 0 0,-1 1 0 0 0,0 1 0 0 0,0 1 1 0 0,0 1-1 0 0,-1 0 0 0 0,22 16 0 0 0,109 91 1128 0 0,-126-97-1504 0 0,-18-16-347 0 0,-1 0-1 0 0,1 1 0 0 0,0-1 0 0 0,-1 1 1 0 0,0 0-1 0 0,0 0 0 0 0,0 0 0 0 0,0 1 0 0 0,-1-1 1 0 0,0 0-1 0 0,1 1 0 0 0,1 6 0 0 0,7 14-1982 0 0,-5-18-79 0 0</inkml:trace>
</inkml:ink>
</file>

<file path=ppt/ink/ink1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49"/>
    </inkml:context>
    <inkml:brush xml:id="br0">
      <inkml:brushProperty name="width" value="0.1" units="cm"/>
      <inkml:brushProperty name="height" value="0.1" units="cm"/>
      <inkml:brushProperty name="color" value="#AB008B"/>
    </inkml:brush>
  </inkml:definitions>
  <inkml:trace contextRef="#ctx0" brushRef="#br0">1 123 7311 0 0,'0'0'11632'0'0,"15"-38"-9576"0"0,-8 25-1949 0 0,25-38 173 0 0,-31 49-259 0 0,1 1 1 0 0,-1-1 0 0 0,1 1-1 0 0,0-1 1 0 0,-1 1 0 0 0,1-1-1 0 0,0 1 1 0 0,0 0-1 0 0,0 0 1 0 0,0 0 0 0 0,0 0-1 0 0,0 0 1 0 0,0 0 0 0 0,0 1-1 0 0,0-1 1 0 0,1 1-1 0 0,-1-1 1 0 0,0 1 0 0 0,0 0-1 0 0,0 0 1 0 0,1 0 0 0 0,3 1-1 0 0,-4-1-15 0 0,0 1-1 0 0,0-1 1 0 0,0 1 0 0 0,0 0-1 0 0,0-1 1 0 0,0 1 0 0 0,0 0-1 0 0,0 0 1 0 0,0 1 0 0 0,-1-1-1 0 0,1 0 1 0 0,-1 1-1 0 0,1-1 1 0 0,-1 1 0 0 0,1-1-1 0 0,-1 1 1 0 0,0-1 0 0 0,0 1-1 0 0,1 0 1 0 0,-1 0 0 0 0,-1 0-1 0 0,1 0 1 0 0,0 0 0 0 0,0 0-1 0 0,-1 0 1 0 0,1 0-1 0 0,-1 0 1 0 0,1 0 0 0 0,-1 0-1 0 0,0 0 1 0 0,0 0 0 0 0,0 0-1 0 0,0 0 1 0 0,-1 2 0 0 0,0 5 24 0 0,0 0 0 0 0,-1-1 0 0 0,0 1 0 0 0,0-1 0 0 0,-6 15-1 0 0,-102 242-695 0 0,110-264 923 0 0,39-10 56 0 0,230-11-19 0 0,-246 22-285 0 0,-21-1-94 0 0,0-1-1 0 0,-1 0 0 0 0,1 1 0 0 0,-1-1 1 0 0,1 0-1 0 0,0 0 0 0 0,-1 0 1 0 0,1 0-1 0 0,0 0 0 0 0,-1 0 1 0 0,1 0-1 0 0,-1-1 0 0 0,1 1 1 0 0,0-1-1 0 0,-1 1 0 0 0,1-1 0 0 0,-1 1 1 0 0,1-1-1 0 0,-1 0 0 0 0,0 0 1 0 0,1 0-1 0 0,-1 0 0 0 0,0 0 1 0 0,1 0-1 0 0,-1 0 0 0 0,0 0 1 0 0,0 0-1 0 0,0-1 0 0 0,1-1 1 0 0,3-5-1301 0 0</inkml:trace>
</inkml:ink>
</file>

<file path=ppt/ink/ink15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3.756"/>
    </inkml:context>
    <inkml:brush xml:id="br0">
      <inkml:brushProperty name="width" value="0.1" units="cm"/>
      <inkml:brushProperty name="height" value="0.1" units="cm"/>
      <inkml:brushProperty name="color" value="#004F8B"/>
    </inkml:brush>
  </inkml:definitions>
  <inkml:trace contextRef="#ctx0" brushRef="#br0">320 5 11055 0 0,'0'0'852'0'0,"-37"-4"5412"0"0,33 5-5985 0 0,0 1 0 0 0,1 0-1 0 0,-1 0 1 0 0,0 0 0 0 0,1 0-1 0 0,0 1 1 0 0,-1-1 0 0 0,1 1 0 0 0,0 0-1 0 0,0 0 1 0 0,-4 7 0 0 0,-30 45 515 0 0,17-24-508 0 0,-51 50 187 0 0,57-68-526 0 0,0 2 0 0 0,1-1 1 0 0,1 2-1 0 0,0 0 0 0 0,1 0 1 0 0,1 1-1 0 0,-9 20 0 0 0,18-36-95 0 0,0 0-1 0 0,1 1 1 0 0,-1-1-1 0 0,1 0 1 0 0,-1 1-1 0 0,1-1 1 0 0,0 0-1 0 0,0 1 1 0 0,-1-1-1 0 0,1 0 1 0 0,0 1-1 0 0,0-1 1 0 0,0 0-1 0 0,0 1 1 0 0,1-1-1 0 0,-1 0 1 0 0,0 1-1 0 0,1-1 1 0 0,-1 0-1 0 0,0 1 1 0 0,1-1-1 0 0,0 0 1 0 0,-1 0-1 0 0,1 1 1 0 0,0-1-1 0 0,0 1 1 0 0</inkml:trace>
</inkml:ink>
</file>

<file path=ppt/ink/ink15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193"/>
    </inkml:context>
    <inkml:brush xml:id="br0">
      <inkml:brushProperty name="width" value="0.1" units="cm"/>
      <inkml:brushProperty name="height" value="0.1" units="cm"/>
      <inkml:brushProperty name="color" value="#004F8B"/>
    </inkml:brush>
  </inkml:definitions>
  <inkml:trace contextRef="#ctx0" brushRef="#br0">219 1 7831 0 0,'0'0'1055'0'0,"-27"-1"5386"0"0,20 3-6217 0 0,0 0 0 0 0,1 0 0 0 0,-1 0 0 0 0,1 0 0 0 0,0 1 0 0 0,0 0 0 0 0,0 1-1 0 0,0-1 1 0 0,0 1 0 0 0,1 0 0 0 0,-1 1 0 0 0,1-1 0 0 0,0 1 0 0 0,1 0 0 0 0,-1 1 0 0 0,1-1 0 0 0,0 1-1 0 0,0-1 1 0 0,1 1 0 0 0,-3 7 0 0 0,-8 13 109 0 0,2 1-1 0 0,1 0 1 0 0,-9 36-1 0 0,15-46-195 0 0,0 0 0 0 0,1 1 0 0 0,2-1 1 0 0,-1 1-1 0 0,2 0 0 0 0,0-1 0 0 0,1 1 0 0 0,4 22 0 0 0,-3-34-117 0 0,0-1 1 0 0,0 1-1 0 0,1 0 1 0 0,0-1-1 0 0,0 1 0 0 0,0-1 1 0 0,1 1-1 0 0,0-1 0 0 0,0 0 1 0 0,0 0-1 0 0,0 0 0 0 0,1-1 1 0 0,0 1-1 0 0,0-1 0 0 0,0 0 1 0 0,1 0-1 0 0,-1 0 0 0 0,1-1 1 0 0,0 0-1 0 0,0 0 0 0 0,0 0 1 0 0,0 0-1 0 0,1-1 0 0 0,-1 0 1 0 0,1 0-1 0 0,0 0 0 0 0,-1-1 1 0 0,9 2-1 0 0,-3-2 90 0 0,0-1 0 0 0,-1 0 0 0 0,1 0 0 0 0,0-1 1 0 0,0 0-1 0 0,0-1 0 0 0,-1 0 0 0 0,1-1 0 0 0,-1 0 0 0 0,20-9 0 0 0,-12 4-2 0 0,-1 0 0 0 0,-1-2 0 0 0,0 0 0 0 0,0-1 0 0 0,21-18 0 0 0,-34 25-69 0 0,1 0 1 0 0,-1 0-1 0 0,1 0 1 0 0,-1 0-1 0 0,0-1 1 0 0,-1 1 0 0 0,1-1-1 0 0,-1 1 1 0 0,0-1-1 0 0,0 0 1 0 0,0 0-1 0 0,-1 0 1 0 0,1 0-1 0 0,0-10 1 0 0,-2 5 23 0 0,1 0-1 0 0,-2 0 1 0 0,1 1-1 0 0,-1-1 1 0 0,-1 0 0 0 0,0 0-1 0 0,-4-13 1 0 0,-2 3 56 0 0,0 0-1 0 0,-1 0 1 0 0,0 1 0 0 0,-2 0 0 0 0,-1 1-1 0 0,-20-27 1 0 0,26 39-116 0 0,0 0 0 0 0,-1 0 0 0 0,1 0 0 0 0,-1 1 0 0 0,-1-1 0 0 0,1 2 0 0 0,0-1 0 0 0,-1 1 1 0 0,0 0-1 0 0,0 1 0 0 0,0 0 0 0 0,-1 0 0 0 0,1 1 0 0 0,-1 0 0 0 0,1 0 0 0 0,-1 1 0 0 0,0 0 0 0 0,1 1 0 0 0,-1 0 0 0 0,-12 1 0 0 0,28 23-3675 0 0,-4-19 1848 0 0</inkml:trace>
</inkml:ink>
</file>

<file path=ppt/ink/ink15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546"/>
    </inkml:context>
    <inkml:brush xml:id="br0">
      <inkml:brushProperty name="width" value="0.1" units="cm"/>
      <inkml:brushProperty name="height" value="0.1" units="cm"/>
      <inkml:brushProperty name="color" value="#004F8B"/>
    </inkml:brush>
  </inkml:definitions>
  <inkml:trace contextRef="#ctx0" brushRef="#br0">17 18 12439 0 0,'-17'-17'9176'0'0</inkml:trace>
</inkml:ink>
</file>

<file path=ppt/ink/ink15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986"/>
    </inkml:context>
    <inkml:brush xml:id="br0">
      <inkml:brushProperty name="width" value="0.1" units="cm"/>
      <inkml:brushProperty name="height" value="0.1" units="cm"/>
      <inkml:brushProperty name="color" value="#004F8B"/>
    </inkml:brush>
  </inkml:definitions>
  <inkml:trace contextRef="#ctx0" brushRef="#br0">227 16 11055 0 0,'0'0'1002'0'0,"-22"-16"3783"0"0,18 17-4597 0 0,0 0 0 0 0,0 0 0 0 0,0 0 0 0 0,1 1 0 0 0,-1-1 1 0 0,0 1-1 0 0,1 0 0 0 0,-1 0 0 0 0,1 0 0 0 0,0 0 0 0 0,-1 0 0 0 0,1 1 0 0 0,0 0 0 0 0,1 0 1 0 0,-1-1-1 0 0,-4 7 0 0 0,-37 55 294 0 0,43-63-454 0 0,-14 26 165 0 0,1 1 0 0 0,1 0-1 0 0,2 1 1 0 0,1 0 0 0 0,1 1 0 0 0,1 0 0 0 0,2 0 0 0 0,1 1-1 0 0,1 0 1 0 0,2 60 0 0 0,2-86-183 0 0,0-1-1 0 0,0 1 1 0 0,1 0 0 0 0,0-1-1 0 0,0 1 1 0 0,0-1 0 0 0,0 1-1 0 0,1-1 1 0 0,0 1-1 0 0,0-1 1 0 0,0 0 0 0 0,0 0-1 0 0,1 0 1 0 0,0 0 0 0 0,-1 0-1 0 0,1-1 1 0 0,1 1-1 0 0,-1-1 1 0 0,0 0 0 0 0,1 0-1 0 0,0 0 1 0 0,6 4 0 0 0,-4-4 29 0 0,1-1 0 0 0,-1 1 1 0 0,1-1-1 0 0,0 0 0 0 0,0-1 1 0 0,0 0-1 0 0,0 0 1 0 0,0 0-1 0 0,0-1 0 0 0,0 0 1 0 0,0-1-1 0 0,0 1 0 0 0,0-1 1 0 0,10-3-1 0 0,74-22 599 0 0,-83 23-565 0 0,-1 0 0 0 0,1-1 1 0 0,-1 1-1 0 0,0-2 0 0 0,0 1 0 0 0,0-1 0 0 0,0 0 0 0 0,-1 0 0 0 0,8-8 0 0 0,-12 10-52 0 0,-1 1-1 0 0,1-1 1 0 0,-1 1-1 0 0,0-1 0 0 0,0 0 1 0 0,0 0-1 0 0,0 1 1 0 0,0-1-1 0 0,-1 0 0 0 0,1 0 1 0 0,-1 0-1 0 0,0 0 1 0 0,0 0-1 0 0,0 0 0 0 0,0 0 1 0 0,0 1-1 0 0,-1-1 1 0 0,1 0-1 0 0,-1 0 0 0 0,0 0 1 0 0,0 0-1 0 0,0 1 1 0 0,0-1-1 0 0,0 0 0 0 0,0 1 1 0 0,-1-1-1 0 0,0 1 1 0 0,1 0-1 0 0,-1-1 0 0 0,0 1 1 0 0,0 0-1 0 0,-3-2 1 0 0,-2-5 38 0 0,-1 2 0 0 0,-1-1 0 0 0,1 1 0 0 0,-1 0 0 0 0,0 1 0 0 0,-1 0 0 0 0,-11-5 0 0 0,11 7-49 0 0,0 1-1 0 0,0 0 1 0 0,-1 0 0 0 0,1 1 0 0 0,-1 1-1 0 0,0 0 1 0 0,1 0 0 0 0,-1 1 0 0 0,0 1-1 0 0,1 0 1 0 0,-1 0 0 0 0,0 1 0 0 0,1 0-1 0 0,-1 1 1 0 0,1 0 0 0 0,0 0 0 0 0,0 1-1 0 0,-15 9 1 0 0,24-12-42 0 0,-1 0 0 0 0,1 0 0 0 0,-1 0 0 0 0,1 0 0 0 0,0 0 0 0 0,-1 0 0 0 0,1 0 0 0 0,0 1 0 0 0,0-1 0 0 0,0 1 0 0 0,0-1 0 0 0,0 0 0 0 0,0 1 0 0 0,1 0 0 0 0,-1-1 0 0 0,0 1 0 0 0,1 0 0 0 0,-1-1 0 0 0,0 3-1 0 0</inkml:trace>
</inkml:ink>
</file>

<file path=ppt/ink/ink15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5.379"/>
    </inkml:context>
    <inkml:brush xml:id="br0">
      <inkml:brushProperty name="width" value="0.1" units="cm"/>
      <inkml:brushProperty name="height" value="0.1" units="cm"/>
      <inkml:brushProperty name="color" value="#004F8B"/>
    </inkml:brush>
  </inkml:definitions>
  <inkml:trace contextRef="#ctx0" brushRef="#br0">0 35 9671 0 0,'5'-7'5961'0'0,"8"-7"-3436"0"0,0 10-2081 0 0,1 1 0 0 0,-1 0 0 0 0,1 2 1 0 0,0-1-1 0 0,0 2 0 0 0,-1-1 1 0 0,1 2-1 0 0,23 3 0 0 0,-1-1 211 0 0,-21-2-704 0 0,0 0 0 0 0,0 1 0 0 0,0 1 0 0 0,0 0 1 0 0,0 1-1 0 0,0 1 0 0 0,20 9 0 0 0,-27-10-1651 0 0</inkml:trace>
</inkml:ink>
</file>

<file path=ppt/ink/ink15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5.729"/>
    </inkml:context>
    <inkml:brush xml:id="br0">
      <inkml:brushProperty name="width" value="0.1" units="cm"/>
      <inkml:brushProperty name="height" value="0.1" units="cm"/>
      <inkml:brushProperty name="color" value="#004F8B"/>
    </inkml:brush>
  </inkml:definitions>
  <inkml:trace contextRef="#ctx0" brushRef="#br0">0 58 18287 0 0,'5'-12'808'0'0,"4"6"168"0"0,6-2-784 0 0,3 1-192 0 0,5 2 0 0 0,1 1 0 0 0,-1 0 160 0 0,0 1 0 0 0,-1 0-8 0 0,-3-1 0 0 0,0 2 72 0 0,0 5 8 0 0,2 3 8 0 0,-1 3 0 0 0,2 0-240 0 0,-5-1-128 0 0,-1-6 8 0 0</inkml:trace>
</inkml:ink>
</file>

<file path=ppt/ink/ink15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6.754"/>
    </inkml:context>
    <inkml:brush xml:id="br0">
      <inkml:brushProperty name="width" value="0.1" units="cm"/>
      <inkml:brushProperty name="height" value="0.1" units="cm"/>
      <inkml:brushProperty name="color" value="#004F8B"/>
    </inkml:brush>
  </inkml:definitions>
  <inkml:trace contextRef="#ctx0" brushRef="#br0">360 108 6911 0 0,'1'-25'1628'0'0,"0"9"3330"0"0,-1 13-4658 0 0,-1 0 1 0 0,0 0-1 0 0,0 0 1 0 0,0 0-1 0 0,0 0 1 0 0,0 0-1 0 0,-1 0 1 0 0,1 0-1 0 0,-1 0 1 0 0,0 0-1 0 0,0 1 1 0 0,0-1-1 0 0,0 1 1 0 0,0-1-1 0 0,0 1 1 0 0,-1 0-1 0 0,1 0 1 0 0,-1 0-1 0 0,0 0 1 0 0,1 1-1 0 0,-7-4 1 0 0,5 4-157 0 0,0-1-1 0 0,0 1 1 0 0,0 0-1 0 0,0 0 1 0 0,0 1 0 0 0,0-1-1 0 0,0 1 1 0 0,0 0 0 0 0,-1 0-1 0 0,1 0 1 0 0,0 0 0 0 0,0 1-1 0 0,0 0 1 0 0,0 0 0 0 0,0 0-1 0 0,-7 3 1 0 0,-6 4-38 0 0,1 1 1 0 0,1 1 0 0 0,0 0-1 0 0,0 1 1 0 0,1 1-1 0 0,0 0 1 0 0,1 1-1 0 0,0 0 1 0 0,1 1-1 0 0,1 0 1 0 0,-13 21 0 0 0,15-21-39 0 0,1 0 1 0 0,0 1-1 0 0,1 0 1 0 0,1 0-1 0 0,1 1 1 0 0,0-1-1 0 0,1 1 1 0 0,0 0-1 0 0,2 1 1 0 0,0-1-1 0 0,0 0 1 0 0,2 31-1 0 0,1-42-55 0 0,0 0-1 0 0,0-1 1 0 0,0 1-1 0 0,0 0 1 0 0,1-1 0 0 0,0 1-1 0 0,0-1 1 0 0,0 1-1 0 0,0-1 1 0 0,1 0-1 0 0,-1 0 1 0 0,1 0 0 0 0,0 0-1 0 0,1 0 1 0 0,-1-1-1 0 0,0 1 1 0 0,1-1-1 0 0,0 0 1 0 0,0 0-1 0 0,0 0 1 0 0,0-1 0 0 0,1 0-1 0 0,-1 1 1 0 0,0-1-1 0 0,1-1 1 0 0,0 1-1 0 0,7 1 1 0 0,11 2 7 0 0,0-1 0 0 0,1-1 0 0 0,0-2 0 0 0,33 0-1 0 0,-42-1 2 0 0,-1 0 4 0 0,0-1 0 0 0,0 0 0 0 0,0-1 0 0 0,0 0 1 0 0,0-1-1 0 0,0-1 0 0 0,-1 0 0 0 0,1 0 0 0 0,-1-2 0 0 0,-1 0 0 0 0,13-7 0 0 0,-18 8-8 0 0,0 1-1 0 0,-1-2 0 0 0,0 1 1 0 0,0-1-1 0 0,0 1 1 0 0,-1-1-1 0 0,0-1 0 0 0,0 1 1 0 0,-1-1-1 0 0,0 0 1 0 0,0 0-1 0 0,0 0 0 0 0,-1-1 1 0 0,0 1-1 0 0,0-1 0 0 0,-1 0 1 0 0,0 0-1 0 0,-1 0 1 0 0,1 0-1 0 0,-1-14 0 0 0,-1 9 45 0 0,0 0 0 0 0,-1 0 0 0 0,0 0 0 0 0,-1 0 0 0 0,-1 0-1 0 0,0 0 1 0 0,-1 0 0 0 0,0 1 0 0 0,-1 0 0 0 0,0 0 0 0 0,-1 0-1 0 0,-1 0 1 0 0,0 1 0 0 0,0 0 0 0 0,-16-18 0 0 0,16 22-22 0 0,1 0 0 0 0,-1 1-1 0 0,-1 0 1 0 0,1 1 0 0 0,-1-1 0 0 0,0 1 0 0 0,0 1 0 0 0,0-1 0 0 0,0 2 0 0 0,-1-1 0 0 0,0 1-1 0 0,0 0 1 0 0,0 1 0 0 0,0 0 0 0 0,0 0 0 0 0,0 1 0 0 0,-1 0 0 0 0,1 1 0 0 0,0 0 0 0 0,0 1-1 0 0,-1-1 1 0 0,1 2 0 0 0,-11 2 0 0 0,19-4-126 0 0,0 0 0 0 0,0 0 0 0 0,0 1-1 0 0,0-1 1 0 0,0 0 0 0 0,0 0 0 0 0,1 1 0 0 0,-1-1 0 0 0,0 0 0 0 0,0 1-1 0 0,0-1 1 0 0,1 1 0 0 0,-1-1 0 0 0,0 1 0 0 0,1 0 0 0 0,-1-1 0 0 0,0 1-1 0 0,1 0 1 0 0,-1-1 0 0 0,1 1 0 0 0,-1 0 0 0 0,1 0 0 0 0,-1 0 0 0 0,1-1-1 0 0,-1 1 1 0 0,1 0 0 0 0,0 0 0 0 0,0 0 0 0 0,-1 0 0 0 0,1 0 0 0 0,0-1-1 0 0,0 1 1 0 0,0 2 0 0 0,0-1-469 0 0,1 0 0 0 0,0 0 0 0 0,-1 1 0 0 0,1-1 0 0 0,0 0 0 0 0,0 0 0 0 0,0 0 0 0 0,0 0-1 0 0,0 0 1 0 0,1 0 0 0 0,2 3 0 0 0</inkml:trace>
</inkml:ink>
</file>

<file path=ppt/ink/ink15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7.092"/>
    </inkml:context>
    <inkml:brush xml:id="br0">
      <inkml:brushProperty name="width" value="0.1" units="cm"/>
      <inkml:brushProperty name="height" value="0.1" units="cm"/>
      <inkml:brushProperty name="color" value="#004F8B"/>
    </inkml:brush>
  </inkml:definitions>
  <inkml:trace contextRef="#ctx0" brushRef="#br0">31 56 7831 0 0,'0'0'344'0'0,"-2"-11"72"0"0,-5 0-328 0 0,-14-22 14248 0 0,31 35-14240 0 0</inkml:trace>
</inkml:ink>
</file>

<file path=ppt/ink/ink15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7.889"/>
    </inkml:context>
    <inkml:brush xml:id="br0">
      <inkml:brushProperty name="width" value="0.1" units="cm"/>
      <inkml:brushProperty name="height" value="0.1" units="cm"/>
      <inkml:brushProperty name="color" value="#004F8B"/>
    </inkml:brush>
  </inkml:definitions>
  <inkml:trace contextRef="#ctx0" brushRef="#br0">19 199 6447 0 0,'0'0'7211'0'0,"-4"-31"-3166"0"0,3 27-3824 0 0,0-1 0 0 0,1 1-1 0 0,0-1 1 0 0,-1 1 0 0 0,1-1-1 0 0,1 1 1 0 0,-1-1 0 0 0,1 1-1 0 0,-1-1 1 0 0,1 1 0 0 0,1 0-1 0 0,-1-1 1 0 0,0 1 0 0 0,1 0-1 0 0,0 0 1 0 0,0 0 0 0 0,0 0-1 0 0,1 0 1 0 0,2-3-1 0 0,1 1-3 0 0,0 0-1 0 0,0 0 0 0 0,0 0 0 0 0,1 1 0 0 0,-1 0 0 0 0,1 1 0 0 0,1-1 0 0 0,-1 1 0 0 0,16-6 0 0 0,-12 6-133 0 0,0 0 0 0 0,0 1-1 0 0,0 0 1 0 0,1 0-1 0 0,-1 1 1 0 0,1 1 0 0 0,-1 0-1 0 0,1 1 1 0 0,0 0-1 0 0,-1 0 1 0 0,1 2 0 0 0,-1-1-1 0 0,1 1 1 0 0,-1 1-1 0 0,16 5 1 0 0,-25-7-74 0 0,1 0 0 0 0,0 1 0 0 0,0-1 0 0 0,0 1 0 0 0,-1-1 0 0 0,1 1-1 0 0,-1 0 1 0 0,1 0 0 0 0,-1 0 0 0 0,0 1 0 0 0,0-1 0 0 0,0 0 0 0 0,0 1 0 0 0,0-1 0 0 0,0 1 0 0 0,-1 0-1 0 0,1-1 1 0 0,-1 1 0 0 0,0 0 0 0 0,0 0 0 0 0,0 0 0 0 0,0 0 0 0 0,0 0 0 0 0,0 4 0 0 0,-2-3 2 0 0,1 0 0 0 0,-1 0 0 0 0,0 1 0 0 0,-1-1 1 0 0,1 0-1 0 0,-1 0 0 0 0,1-1 0 0 0,-1 1 0 0 0,0 0 1 0 0,-1-1-1 0 0,1 1 0 0 0,0-1 0 0 0,-1 1 0 0 0,0-1 1 0 0,0 0-1 0 0,0 0 0 0 0,-5 3 0 0 0,-48 34 60 0 0,46-35-59 0 0,1 0 0 0 0,0 1 0 0 0,1 0-1 0 0,-1 0 1 0 0,1 1 0 0 0,0 0 0 0 0,1 0-1 0 0,0 1 1 0 0,0 0 0 0 0,1 1 0 0 0,-1-1-1 0 0,-7 18 1 0 0,13-24-17 0 0,1 1 1 0 0,-1 0-1 0 0,1-1 1 0 0,0 1-1 0 0,0 0 0 0 0,0 0 1 0 0,0-1-1 0 0,1 1 0 0 0,-1 0 1 0 0,1-1-1 0 0,-1 1 0 0 0,1 0 1 0 0,0-1-1 0 0,0 1 0 0 0,0-1 1 0 0,1 0-1 0 0,-1 1 1 0 0,0-1-1 0 0,1 0 0 0 0,0 1 1 0 0,-1-1-1 0 0,1 0 0 0 0,0 0 1 0 0,0-1-1 0 0,0 1 0 0 0,0 0 1 0 0,1-1-1 0 0,-1 1 0 0 0,0-1 1 0 0,1 0-1 0 0,3 2 0 0 0,-1 0 2 0 0,53 30-6 0 0,-31-18-8 0 0,40 28 0 0 0,-61-38 15 0 0,1 0 0 0 0,-1 1 0 0 0,0 0 0 0 0,0 0 0 0 0,-1 0 0 0 0,1 1 1 0 0,-2 0-1 0 0,1 0 0 0 0,-1 0 0 0 0,6 12 0 0 0,-9-17 3 0 0,0 1 0 0 0,0-1 0 0 0,-1 1-1 0 0,1-1 1 0 0,-1 1 0 0 0,1-1 0 0 0,-1 1 0 0 0,0-1-1 0 0,0 1 1 0 0,0 0 0 0 0,0-1 0 0 0,-1 1 0 0 0,1-1 0 0 0,0 1-1 0 0,-1-1 1 0 0,0 1 0 0 0,0-1 0 0 0,0 1 0 0 0,-1 2 0 0 0,-1-1 2 0 0,0 0 1 0 0,0-1-1 0 0,0 1 1 0 0,0-1-1 0 0,0 0 1 0 0,-1 0-1 0 0,1 0 1 0 0,-1 0 0 0 0,0-1-1 0 0,-5 3 1 0 0,-10 4 17 0 0,-1 0 0 0 0,0-2 1 0 0,-38 9-1 0 0,41-12-11 0 0,-2 1 13 0 0,1 1 37 0 0,0-2 0 0 0,0 0-1 0 0,-1-1 1 0 0,-21 1 0 0 0,34-4-45 0 0,0-1 0 0 0,0 1 1 0 0,0-1-1 0 0,1 0 1 0 0,-1 0-1 0 0,0 0 0 0 0,1-1 1 0 0,-1 0-1 0 0,1 0 1 0 0,-1 0-1 0 0,1-1 1 0 0,0 0-1 0 0,0 0 0 0 0,0 0 1 0 0,0-1-1 0 0,1 1 1 0 0,-1-1-1 0 0,-5-7 0 0 0,8 9-144 0 0,3-25-2755 0 0,3 8 1436 0 0</inkml:trace>
</inkml:ink>
</file>

<file path=ppt/ink/ink15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8.505"/>
    </inkml:context>
    <inkml:brush xml:id="br0">
      <inkml:brushProperty name="width" value="0.1" units="cm"/>
      <inkml:brushProperty name="height" value="0.1" units="cm"/>
      <inkml:brushProperty name="color" value="#004F8B"/>
    </inkml:brush>
  </inkml:definitions>
  <inkml:trace contextRef="#ctx0" brushRef="#br0">252 112 2759 0 0,'3'-22'-192'0'0,"-4"-19"6715"0"0,1 39-6004 0 0,0 0 0 0 0,0-1 0 0 0,-1 1 1 0 0,1 0-1 0 0,-1-1 0 0 0,0 1 0 0 0,0 0 0 0 0,0-1 1 0 0,0 1-1 0 0,0 0 0 0 0,0 0 0 0 0,0 0 1 0 0,-1 0-1 0 0,1 0 0 0 0,-1 0 0 0 0,1 0 1 0 0,-1 1-1 0 0,0-1 0 0 0,0 1 0 0 0,0-1 0 0 0,0 1 1 0 0,0 0-1 0 0,-4-3 0 0 0,4 5-394 0 0,0 0 0 0 0,0 0-1 0 0,0 1 1 0 0,1-1 0 0 0,-1 0 0 0 0,0 1 0 0 0,1-1-1 0 0,-1 1 1 0 0,1-1 0 0 0,-1 1 0 0 0,1 0-1 0 0,0 0 1 0 0,0 0 0 0 0,0-1 0 0 0,0 1-1 0 0,0 0 1 0 0,-1 3 0 0 0,1-3-26 0 0,-64 109 538 0 0,-14 27-364 0 0,70-119-248 0 0,1 1 0 0 0,1 0-1 0 0,1 0 1 0 0,0 1 0 0 0,2 0 0 0 0,-3 39 0 0 0,6-45-25 0 0,0 0-1 0 0,1 0 1 0 0,1 1 0 0 0,1-1 0 0 0,0 0 0 0 0,1 0 0 0 0,0 0-1 0 0,1-1 1 0 0,1 1 0 0 0,8 17 0 0 0,-8-24 51 0 0,0-1 1 0 0,0 1-1 0 0,1-1 1 0 0,0-1-1 0 0,0 1 1 0 0,0-1-1 0 0,1 0 1 0 0,0 0-1 0 0,0-1 1 0 0,0 0-1 0 0,1 0 0 0 0,0 0 1 0 0,0-1-1 0 0,0-1 1 0 0,0 1-1 0 0,1-1 1 0 0,-1-1-1 0 0,1 1 1 0 0,0-2-1 0 0,0 1 1 0 0,0-1-1 0 0,0 0 1 0 0,0-1-1 0 0,0 0 1 0 0,0-1-1 0 0,0 0 1 0 0,0 0-1 0 0,-1 0 0 0 0,1-2 1 0 0,0 1-1 0 0,-1-1 1 0 0,1 0-1 0 0,-1 0 1 0 0,0-1-1 0 0,0-1 1 0 0,0 1-1 0 0,-1-1 1 0 0,1 0-1 0 0,-1-1 1 0 0,-1 0-1 0 0,1 0 1 0 0,10-13-1 0 0,-15 17-27 0 0,0-1 0 0 0,-1 1 0 0 0,1-1-1 0 0,-1 0 1 0 0,1 0 0 0 0,-1 0 0 0 0,0 0 0 0 0,0 0-1 0 0,0 0 1 0 0,-1 0 0 0 0,1 0 0 0 0,-1 0 0 0 0,0-1 0 0 0,1 1-1 0 0,-1 0 1 0 0,-1 0 0 0 0,1 0 0 0 0,0 0 0 0 0,-2-5 0 0 0,0 2 20 0 0,0 0 1 0 0,-1 1 0 0 0,0-1 0 0 0,0 0 0 0 0,0 1 0 0 0,0 0 0 0 0,-1 0 0 0 0,0 0 0 0 0,-7-6 0 0 0,1 0 5 0 0,-1 2 1 0 0,-1 0-1 0 0,0 0 0 0 0,0 1 0 0 0,0 0 1 0 0,-1 1-1 0 0,-25-10 0 0 0,17 10 76 0 0,-1 1 0 0 0,-40-6 0 0 0,8 12-942 0 0,48 1 159 0 0,0 0 0 0 0,0 1 0 0 0,-1-1 1 0 0,1 2-1 0 0,0-1 0 0 0,-7 4 0 0 0</inkml:trace>
</inkml:ink>
</file>

<file path=ppt/ink/ink1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0"/>
    </inkml:context>
    <inkml:brush xml:id="br0">
      <inkml:brushProperty name="width" value="0.1" units="cm"/>
      <inkml:brushProperty name="height" value="0.1" units="cm"/>
      <inkml:brushProperty name="color" value="#AB008B"/>
    </inkml:brush>
  </inkml:definitions>
  <inkml:trace contextRef="#ctx0" brushRef="#br0">1 95 1839 0 0,'0'0'9614'0'0,"5"-44"-2293"0"0,-2 38-6859 0 0,-2 3-339 0 0,0 1 1 0 0,0-1 0 0 0,0 0 0 0 0,1 1-1 0 0,-1-1 1 0 0,1 1 0 0 0,0-1 0 0 0,0 1 0 0 0,0 0-1 0 0,0-1 1 0 0,0 1 0 0 0,0 1 0 0 0,1-1 0 0 0,-1 0-1 0 0,1 0 1 0 0,-1 1 0 0 0,1-1 0 0 0,0 1-1 0 0,5-2 1 0 0,-6 3 22 0 0,24 24 116 0 0,-24-19-248 0 0,-1 0-1 0 0,1 1 0 0 0,-1-1 1 0 0,0 1-1 0 0,0-1 0 0 0,-1 1 1 0 0,0-1-1 0 0,0 1 0 0 0,0 0 1 0 0,-1-1-1 0 0,1 1 1 0 0,-3 5-1 0 0,-20 73 204 0 0,16-59-192 0 0,0-3-39 0 0,3-14-2 0 0,1 0 0 0 0,1 0 0 0 0,0 0 1 0 0,0 1-1 0 0,0-1 0 0 0,1 1 0 0 0,1 0 0 0 0,0 16 0 0 0,0-23 17 0 0,1-1-1 0 0,0 1 1 0 0,-1-1 0 0 0,1 1 0 0 0,0-1-1 0 0,0 1 1 0 0,0-1 0 0 0,0 0 0 0 0,0 1-1 0 0,1-1 1 0 0,-1 0 0 0 0,0 0 0 0 0,0 0-1 0 0,1 0 1 0 0,-1 0 0 0 0,1 0 0 0 0,-1 0-1 0 0,1 0 1 0 0,-1 0 0 0 0,1-1-1 0 0,0 1 1 0 0,-1-1 0 0 0,1 1 0 0 0,0-1-1 0 0,-1 0 1 0 0,4 1 0 0 0,52 0 262 0 0,-37-1-232 0 0,153 13 105 0 0,-143-19-1669 0 0,-12-3-4651 0 0</inkml:trace>
</inkml:ink>
</file>

<file path=ppt/ink/ink15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9.404"/>
    </inkml:context>
    <inkml:brush xml:id="br0">
      <inkml:brushProperty name="width" value="0.1" units="cm"/>
      <inkml:brushProperty name="height" value="0.1" units="cm"/>
      <inkml:brushProperty name="color" value="#004F8B"/>
    </inkml:brush>
  </inkml:definitions>
  <inkml:trace contextRef="#ctx0" brushRef="#br0">46 301 8839 0 0,'-15'7'1039'0'0,"-6"-1"1658"0"0,20-6-2611 0 0,1 0 1 0 0,-1 0-1 0 0,1-1 0 0 0,-1 1 1 0 0,1 0-1 0 0,-1-1 0 0 0,1 1 0 0 0,-1-1 1 0 0,1 1-1 0 0,-1-1 0 0 0,1 1 1 0 0,-1-1-1 0 0,1 1 0 0 0,0-1 1 0 0,-1 1-1 0 0,1-1 0 0 0,0 1 1 0 0,-1-1-1 0 0,1 0 0 0 0,0 1 1 0 0,0-1-1 0 0,0 1 0 0 0,0-1 1 0 0,-1 0-1 0 0,1 1 0 0 0,0-1 1 0 0,0 0-1 0 0,0 1 0 0 0,0-1 1 0 0,0 0-1 0 0,1 1 0 0 0,-1-1 1 0 0,0 0-1 0 0,41-4 2570 0 0,157 1-181 0 0,99-7-650 0 0,-124-2-1032 0 0,132-15 383 0 0,305-43-84 0 0,-54 4-652 0 0,-48-15-64 0 0,-485 78-370 0 0,2-1 7 0 0,0 2 0 0 0,49 1 0 0 0,-72 2-99 0 0,-24 15-3862 0 0,8-8-1687 0 0</inkml:trace>
</inkml:ink>
</file>

<file path=ppt/ink/ink15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0.482"/>
    </inkml:context>
    <inkml:brush xml:id="br0">
      <inkml:brushProperty name="width" value="0.1" units="cm"/>
      <inkml:brushProperty name="height" value="0.1" units="cm"/>
      <inkml:brushProperty name="color" value="#004F8B"/>
    </inkml:brush>
  </inkml:definitions>
  <inkml:trace contextRef="#ctx0" brushRef="#br0">176 83 5527 0 0,'0'0'423'0'0,"-8"-29"5653"0"0,5 24-5370 0 0,0 1 0 0 0,0-1 1 0 0,-1 1-1 0 0,1 0 0 0 0,-1 0 0 0 0,0 0 1 0 0,0 0-1 0 0,0 1 0 0 0,-1-1 0 0 0,1 1 1 0 0,-1 0-1 0 0,-8-3 0 0 0,11 7-614 0 0,0 1 1 0 0,0 0-1 0 0,0 0 0 0 0,0 1 0 0 0,1-1 0 0 0,-1 0 1 0 0,1 0-1 0 0,-1 1 0 0 0,1-1 0 0 0,0 1 0 0 0,0-1 0 0 0,0 1 1 0 0,-1 3-1 0 0,-18 69 274 0 0,3 0 0 0 0,3 2 1 0 0,-4 93-1 0 0,11-103-219 0 0,-1 48-52 0 0,5 1 0 0 0,6 0 0 0 0,4 0 1 0 0,24 119-1 0 0,-18-145-14 0 0,-4 1 0 0 0,-3 124-1 0 0,-3-154 48 0 0,-2-60-120 0 0,-1-1-1 0 0,1 1 0 0 0,-1 0 0 0 0,1 0 1 0 0,-1 0-1 0 0,1 0 0 0 0,-1-1 0 0 0,1 1 0 0 0,0 0 1 0 0,0 0-1 0 0,-1-1 0 0 0,1 1 0 0 0,0-1 0 0 0,0 1 1 0 0,0-1-1 0 0,0 1 0 0 0,-1-1 0 0 0,1 1 0 0 0,0-1 1 0 0,0 0-1 0 0,0 1 0 0 0,0-1 0 0 0,0 0 1 0 0,0 0-1 0 0,0 0 0 0 0,0 0 0 0 0,0 0 0 0 0,0 0 1 0 0,0 0-1 0 0,0 0 0 0 0,0 0 0 0 0,0-1 0 0 0,0 1 1 0 0,0 0-1 0 0,0 0 0 0 0,0-1 0 0 0,0 1 0 0 0,0-1 1 0 0,-1 1-1 0 0,1-1 0 0 0,0 1 0 0 0,0-1 1 0 0,0 0-1 0 0,1-1 0 0 0,1 1 14 0 0,14-6 196 0 0,19-9-30 0 0,1 1 0 0 0,0 3-1 0 0,0 1 1 0 0,2 1-1 0 0,38-4 1 0 0,344-24-43 0 0,-128 19-144 0 0,-125 11 0 0 0,373-8-5 0 0,-482 15-1 0 0,569 4-47 0 0,-514-1 53 0 0,223-4 0 0 0,-252-2 37 0 0,142 13 1 0 0,-226-9 19 0 0,1 1-3 0 0,0 0-21 0 0,1-1-1 0 0,-1 1 1 0 0,0-1 0 0 0,0 0 0 0 0,1 1 0 0 0,-1-1-1 0 0,0 0 1 0 0,1 0 0 0 0,-1-1 0 0 0,0 1-1 0 0,0 0 1 0 0,1-1 0 0 0,-1 1 0 0 0,3-2-1 0 0,23-5 947 0 0,-27 6-770 0 0,23 18-433 0 0,-7-7-2408 0 0,-10-11 1063 0 0</inkml:trace>
</inkml:ink>
</file>

<file path=ppt/ink/ink15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0.822"/>
    </inkml:context>
    <inkml:brush xml:id="br0">
      <inkml:brushProperty name="width" value="0.1" units="cm"/>
      <inkml:brushProperty name="height" value="0.1" units="cm"/>
      <inkml:brushProperty name="color" value="#004F8B"/>
    </inkml:brush>
  </inkml:definitions>
  <inkml:trace contextRef="#ctx0" brushRef="#br0">5 4 1375 0 0,'0'0'128'0'0,"-5"-4"-128"0"0</inkml:trace>
</inkml:ink>
</file>

<file path=ppt/ink/ink15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1.263"/>
    </inkml:context>
    <inkml:brush xml:id="br0">
      <inkml:brushProperty name="width" value="0.1" units="cm"/>
      <inkml:brushProperty name="height" value="0.1" units="cm"/>
      <inkml:brushProperty name="color" value="#004F8B"/>
    </inkml:brush>
  </inkml:definitions>
  <inkml:trace contextRef="#ctx0" brushRef="#br0">42 123 2303 0 0,'2'-4'232'0'0,"-1"0"0"0"0,0 1 0 0 0,0-1 0 0 0,0 0 0 0 0,-1 0 0 0 0,1 1 0 0 0,-1-1 0 0 0,0 0 0 0 0,0 0 0 0 0,0 0 0 0 0,-1 0 0 0 0,1 1 0 0 0,-1-1-1 0 0,-1-5 1 0 0,-18-50 8284 0 0,20 59-8445 0 0,0 0 0 0 0,0 1 0 0 0,-1-1 1 0 0,1 0-1 0 0,0 0 0 0 0,0 1 0 0 0,0-1 0 0 0,0 0 1 0 0,-1 1-1 0 0,1-1 0 0 0,0 0 0 0 0,0 0 0 0 0,0 1 0 0 0,-1-1 1 0 0,1 0-1 0 0,0 0 0 0 0,0 1 0 0 0,-1-1 0 0 0,1 0 0 0 0,0 0 1 0 0,-1 0-1 0 0,1 0 0 0 0,0 0 0 0 0,-1 1 0 0 0,1-1 0 0 0,0 0 1 0 0,-1 0-1 0 0,1 0 0 0 0,0 0 0 0 0,-1 0 0 0 0,1 0 0 0 0,0 0 1 0 0,-1 0-1 0 0,1 0 0 0 0,0 0 0 0 0,-1 0 0 0 0,1 0 1 0 0,0 0-1 0 0,-1-1 0 0 0,1 1 0 0 0,0 0 0 0 0,-1 0 0 0 0,1 0 1 0 0,0 0-1 0 0,0-1 0 0 0,-1 1 0 0 0,1 0 0 0 0,0 0 0 0 0,-1 0 1 0 0,1-1-1 0 0,0 1 0 0 0,0 0 0 0 0,0 0 0 0 0,-1-1 0 0 0,1 1 1 0 0,0 0-1 0 0,0-1 0 0 0,0 1 0 0 0,0 0 0 0 0,0-1 0 0 0,-1 1 1 0 0,1 0-1 0 0,0-1 0 0 0,0 1 0 0 0,0-1 0 0 0,-7 27 608 0 0,6 22-432 0 0,2 0 1 0 0,2 0-1 0 0,2 0 1 0 0,13 52-1 0 0,6 54 235 0 0,65 810 780 0 0,-77-832-1004 0 0,15 107 404 0 0,-27-237-587 0 0,3 5-1 0 0,0-1 17 0 0,-2-4-11 0 0,7 9-53 0 0,-7-10 186 0 0,10 28 1206 0 0,-1-9-2138 0 0,-3-14-165 0 0</inkml:trace>
</inkml:ink>
</file>

<file path=ppt/ink/ink15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4.406"/>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5.407"/>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6.702"/>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038"/>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7.380"/>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272"/>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1"/>
    </inkml:context>
    <inkml:brush xml:id="br0">
      <inkml:brushProperty name="width" value="0.1" units="cm"/>
      <inkml:brushProperty name="height" value="0.1" units="cm"/>
      <inkml:brushProperty name="color" value="#AB008B"/>
    </inkml:brush>
  </inkml:definitions>
  <inkml:trace contextRef="#ctx0" brushRef="#br0">74 16 10911 0 0,'0'0'987'0'0,"0"-1"-810"0"0,0-3 897 0 0,-26-6 5000 0 0,23 11-5952 0 0,0 1 0 0 0,0-1 0 0 0,1 1 0 0 0,-1 0 0 0 0,1 0 0 0 0,0 0 0 0 0,-1 0 0 0 0,1 0 0 0 0,0 1 0 0 0,0-1 0 0 0,1 1 0 0 0,-1-1 0 0 0,0 1 0 0 0,1 0 0 0 0,0 0 0 0 0,-1 0 0 0 0,1-1 0 0 0,0 1 0 0 0,0 0 0 0 0,1 1 0 0 0,-1 4 0 0 0,-2 6 78 0 0,1 0 0 0 0,0 0 0 0 0,2 20 0 0 0,0-16-89 0 0,1 0 0 0 0,0-1 0 0 0,2 1 0 0 0,0-1 0 0 0,1 0 0 0 0,9 26 0 0 0,-11-39-92 0 0,-1-1 1 0 0,1 1-1 0 0,0-1 1 0 0,0 1-1 0 0,0-1 1 0 0,0 0-1 0 0,0 0 1 0 0,1 0-1 0 0,0 0 1 0 0,-1 0-1 0 0,1-1 1 0 0,0 1-1 0 0,0-1 1 0 0,1 0-1 0 0,-1 0 1 0 0,0 0-1 0 0,1 0 1 0 0,-1 0-1 0 0,1-1 1 0 0,0 0-1 0 0,0 1 1 0 0,-1-1-1 0 0,1-1 1 0 0,0 1-1 0 0,0-1 1 0 0,0 1-1 0 0,0-1 1 0 0,0 0-1 0 0,-1 0 1 0 0,1-1-1 0 0,0 1 1 0 0,0-1-1 0 0,0 0 1 0 0,0 0-1 0 0,5-2 1 0 0,-3 1-2 0 0,-1 0 0 0 0,1 0 0 0 0,0 0 0 0 0,0 0 0 0 0,-1-1 0 0 0,1 0 0 0 0,-1 0 0 0 0,0-1 0 0 0,0 0 0 0 0,0 0 0 0 0,-1 0 0 0 0,1 0 0 0 0,-1-1 0 0 0,0 1 0 0 0,0-1 0 0 0,0 0 0 0 0,-1 0 0 0 0,0-1 0 0 0,0 1 0 0 0,0-1 0 0 0,-1 1 0 0 0,0-1 0 0 0,0 0 0 0 0,0 0-1 0 0,1-7 1 0 0,-3 6 0 0 0,1-1-1 0 0,-1 1 1 0 0,-1-1-1 0 0,1 1 1 0 0,-1-1-1 0 0,-1 1 1 0 0,1-1-1 0 0,-1 1 1 0 0,-1 0-1 0 0,1 0 1 0 0,-1 0-1 0 0,0 0 1 0 0,-1 0-1 0 0,0 1 1 0 0,0-1-1 0 0,0 1 1 0 0,-1 0-1 0 0,1 1 1 0 0,-2-1-1 0 0,-6-6 0 0 0,1 3-93 0 0,0 0 0 0 0,-1 1 0 0 0,0 0 0 0 0,0 1 0 0 0,-25-10 0 0 0</inkml:trace>
</inkml:ink>
</file>

<file path=ppt/ink/ink15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48.713"/>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0.735"/>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1.60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523"/>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2.879"/>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229"/>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3.738"/>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4.132"/>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5.437"/>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211"/>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2"/>
    </inkml:context>
    <inkml:brush xml:id="br0">
      <inkml:brushProperty name="width" value="0.1" units="cm"/>
      <inkml:brushProperty name="height" value="0.1" units="cm"/>
      <inkml:brushProperty name="color" value="#F6630D"/>
    </inkml:brush>
  </inkml:definitions>
  <inkml:trace contextRef="#ctx0" brushRef="#br0">28 309 10447 0 0,'0'0'5848'0'0,"-11"-32"-577"0"0,8 24-5148 0 0,0 1 0 0 0,0-1 0 0 0,1 1 0 0 0,1-1 0 0 0,-1 0 1 0 0,1 0-1 0 0,0 0 0 0 0,1 0 0 0 0,0 0 0 0 0,0 0 0 0 0,1 0 0 0 0,0 1 1 0 0,0-1-1 0 0,4-13 0 0 0,-1 7-22 0 0,1-1 0 0 0,1 0 1 0 0,0 1-1 0 0,0 0 0 0 0,1 1 1 0 0,15-22-1 0 0,-20 33-91 0 0,-1 0 0 0 0,1 0 0 0 0,-1 0 0 0 0,1 0 0 0 0,0 0 0 0 0,0 1 0 0 0,0-1 0 0 0,0 0 1 0 0,0 1-1 0 0,0-1 0 0 0,0 1 0 0 0,0 0 0 0 0,1 0 0 0 0,-1 0 0 0 0,0 0 0 0 0,4-1 0 0 0,-4 2 4 0 0,0 0 0 0 0,-1 0 1 0 0,1 0-1 0 0,0 1 0 0 0,-1-1 0 0 0,1 0 0 0 0,0 1 0 0 0,-1-1 1 0 0,1 1-1 0 0,-1-1 0 0 0,1 1 0 0 0,-1 0 0 0 0,1 0 0 0 0,-1 0 1 0 0,0-1-1 0 0,1 1 0 0 0,-1 1 0 0 0,0-1 0 0 0,2 1 0 0 0,1 3 18 0 0,0 0 0 0 0,0 1 0 0 0,-1-1 0 0 0,0 1 0 0 0,0 0 0 0 0,0 0 0 0 0,0 0 0 0 0,-1 0-1 0 0,0 0 1 0 0,-1 1 0 0 0,2 6 0 0 0,0 11-87 0 0,-1 1 0 0 0,-1-1 0 0 0,-2 1-1 0 0,-6 46 1 0 0,-28 100-432 0 0,11-63 299 0 0,18-77-6 0 0,4-16 131 0 0,-1 1 0 0 0,0-1 0 0 0,-1 0 0 0 0,-9 22 652 0 0,36-66-22 0 0,-17 26-550 0 0,1 0 0 0 0,0 0 1 0 0,0 1-1 0 0,0 0 1 0 0,0 0-1 0 0,1 1 0 0 0,-1 0 1 0 0,1 0-1 0 0,-1 1 0 0 0,9 0 1 0 0,81 10 128 0 0,-50-4 110 0 0,-13-1-185 0 0,-27-3-286 0 0,0-1-1 0 0,0 0 0 0 0,1 0 1 0 0,-1 0-1 0 0,0-1 1 0 0,0 0-1 0 0,1-1 0 0 0,7-1 1 0 0,-3-1-868 0 0</inkml:trace>
</inkml:ink>
</file>

<file path=ppt/ink/ink15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6.909"/>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256"/>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618"/>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7.999"/>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8.353"/>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3:59.254"/>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36.8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197"/>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2.584"/>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3.81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6"/>
    </inkml:context>
    <inkml:brush xml:id="br0">
      <inkml:brushProperty name="width" value="0.1" units="cm"/>
      <inkml:brushProperty name="height" value="0.1" units="cm"/>
      <inkml:brushProperty name="color" value="#F6630D"/>
    </inkml:brush>
  </inkml:definitions>
  <inkml:trace contextRef="#ctx0" brushRef="#br0">1 72 11975 0 0,'0'0'923'0'0,"15"-36"5100"0"0,-12 33-5634 0 0,0 0 1 0 0,1 0 0 0 0,0 0 0 0 0,0 1 0 0 0,0-1-1 0 0,0 1 1 0 0,0 0 0 0 0,0 0 0 0 0,0 1 0 0 0,1-1-1 0 0,-1 1 1 0 0,1 0 0 0 0,7-1 0 0 0,66-3 1122 0 0,-64 5-1206 0 0,119 3 589 0 0,14-1-4690 0 0,-130-2 1882 0 0</inkml:trace>
</inkml:ink>
</file>

<file path=ppt/ink/ink1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3"/>
    </inkml:context>
    <inkml:brush xml:id="br0">
      <inkml:brushProperty name="width" value="0.1" units="cm"/>
      <inkml:brushProperty name="height" value="0.1" units="cm"/>
      <inkml:brushProperty name="color" value="#F6630D"/>
    </inkml:brush>
  </inkml:definitions>
  <inkml:trace contextRef="#ctx0" brushRef="#br0">1 50 13071 0 0,'0'0'1186'0'0,"30"-19"4806"0"0,-7 15-5013 0 0,-1 0 1 0 0,1 1 0 0 0,0 2 0 0 0,43 1 0 0 0,-37 1-406 0 0,-1-1 0 0 0,49-7 0 0 0,-52 2-434 0 0,0 2 0 0 0,45-2 1 0 0,-18 10-5158 0 0</inkml:trace>
</inkml:ink>
</file>

<file path=ppt/ink/ink15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5:54.197"/>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6.933"/>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339"/>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7.916"/>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293"/>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8.75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099"/>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536"/>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09.910"/>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312"/>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4"/>
    </inkml:context>
    <inkml:brush xml:id="br0">
      <inkml:brushProperty name="width" value="0.1" units="cm"/>
      <inkml:brushProperty name="height" value="0.1" units="cm"/>
      <inkml:brushProperty name="color" value="#F6630D"/>
    </inkml:brush>
  </inkml:definitions>
  <inkml:trace contextRef="#ctx0" brushRef="#br0">88 12 8287 0 0,'-11'-11'11746'0'0,"9"12"-11556"0"0,0 0 0 0 0,0 0 1 0 0,1 0-1 0 0,-1 0 1 0 0,1 1-1 0 0,-1-1 1 0 0,1 0-1 0 0,-1 1 1 0 0,1-1-1 0 0,0 1 1 0 0,0 0-1 0 0,0-1 1 0 0,0 1-1 0 0,0 0 1 0 0,0 0-1 0 0,0 0 0 0 0,1 0 1 0 0,-2 3-1 0 0,-11 46 295 0 0,10-37-199 0 0,-7 20-194 0 0,2 0 1 0 0,2 1 0 0 0,0-1-1 0 0,3 1 1 0 0,1 0-1 0 0,1 0 1 0 0,3 0 0 0 0,7 51-1 0 0,1-61-931 0 0,-10-25 812 0 0,1 1-1 0 0,-1-1 1 0 0,0 0-1 0 0,1 1 1 0 0,-1-1-1 0 0,1 0 0 0 0,-1 1 1 0 0,0-1-1 0 0,1 0 1 0 0,-1 0-1 0 0,1 0 0 0 0,-1 1 1 0 0,1-1-1 0 0,-1 0 1 0 0,1 0-1 0 0,-1 0 1 0 0,1 0-1 0 0,-1 0 0 0 0,1 0 1 0 0,-1 0-1 0 0,1 0 1 0 0,-1 0-1 0 0,1 0 1 0 0,-1 0-1 0 0,1 0 0 0 0,-1 0 1 0 0,1-1-1 0 0,-1 1 1 0 0,0 0-1 0 0,1 0 0 0 0,-1 0 1 0 0,1-1-1 0 0,-1 1 1 0 0,1 0-1 0 0,-1-1 1 0 0,0 1-1 0 0,1 0 0 0 0,-1-1 1 0 0,0 1-1 0 0,1 0 1 0 0,-1-1-1 0 0,0 1 0 0 0,0-1 1 0 0,1 1-1 0 0,-1 0 1 0 0,0-1-1 0 0,0 1 1 0 0,0-1-1 0 0,1 1 0 0 0,-1-2 1 0 0,6-7-1120 0 0</inkml:trace>
</inkml:ink>
</file>

<file path=ppt/ink/ink15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0.68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063"/>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06:11.576"/>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257"/>
    </inkml:context>
    <inkml:brush xml:id="br0">
      <inkml:brushProperty name="width" value="0.1" units="cm"/>
      <inkml:brushProperty name="height" value="0.1" units="cm"/>
      <inkml:brushProperty name="color" value="#AB008B"/>
    </inkml:brush>
  </inkml:definitions>
  <inkml:trace contextRef="#ctx0" brushRef="#br0">1 73 2303 0 0,'16'-45'15582'0'0,"-15"33"-13580"0"0,-8-3 1238 0 0,3 48-1936 0 0,2 50-1076 0 0,3 1 0 0 0,4-1 0 0 0,18 95 0 0 0,-15-120-196 0 0,-1-42-2475 0 0,-6-15 2206 0 0,-1-1 0 0 0,1 0 1 0 0,0 0-1 0 0,0 0 0 0 0,0 0 0 0 0,-1 0 0 0 0,1 0 0 0 0,0 0 1 0 0,0 0-1 0 0,-1-1 0 0 0,1 1 0 0 0,0 0 0 0 0,0 0 0 0 0,-1-1 1 0 0,1 1-1 0 0,0 0 0 0 0,-1-1 0 0 0,1 1 0 0 0,0-1 0 0 0,-1 1 1 0 0,1-1-1 0 0,-1 1 0 0 0,1-1 0 0 0,0 0 0 0 0</inkml:trace>
</inkml:ink>
</file>

<file path=ppt/ink/ink15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0.621"/>
    </inkml:context>
    <inkml:brush xml:id="br0">
      <inkml:brushProperty name="width" value="0.1" units="cm"/>
      <inkml:brushProperty name="height" value="0.1" units="cm"/>
      <inkml:brushProperty name="color" value="#AB008B"/>
    </inkml:brush>
  </inkml:definitions>
  <inkml:trace contextRef="#ctx0" brushRef="#br0">0 37 13183 0 0,'8'-5'7883'0'0,"28"-15"-5690"0"0,-19 16-1674 0 0,0 1 1 0 0,0 1-1 0 0,0 0 0 0 0,1 1 0 0 0,-1 1 0 0 0,26 3 0 0 0,-3-1-3370 0 0,-1-2-4213 0 0</inkml:trace>
</inkml:ink>
</file>

<file path=ppt/ink/ink15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145"/>
    </inkml:context>
    <inkml:brush xml:id="br0">
      <inkml:brushProperty name="width" value="0.1" units="cm"/>
      <inkml:brushProperty name="height" value="0.1" units="cm"/>
      <inkml:brushProperty name="color" value="#AB008B"/>
    </inkml:brush>
  </inkml:definitions>
  <inkml:trace contextRef="#ctx0" brushRef="#br0">0 73 1839 0 0,'1'-14'9804'0'0,"0"-15"-4042"0"0,-1 28-5590 0 0,0 0 1 0 0,1-1 0 0 0,-1 1-1 0 0,0-1 1 0 0,1 1 0 0 0,0 0-1 0 0,-1-1 1 0 0,1 1 0 0 0,-1 0-1 0 0,1 0 1 0 0,0-1 0 0 0,0 1-1 0 0,0 0 1 0 0,0 0 0 0 0,0 0-1 0 0,0 0 1 0 0,0 0 0 0 0,0 0-1 0 0,0 1 1 0 0,0-1 0 0 0,1 0-1 0 0,-1 0 1 0 0,0 1 0 0 0,3-1-1 0 0,-1 0 23 0 0,0 0 0 0 0,0 1-1 0 0,1-1 1 0 0,-1 1-1 0 0,0 0 1 0 0,1 0-1 0 0,-1 1 1 0 0,0-1 0 0 0,0 1-1 0 0,5 1 1 0 0,1 0 83 0 0,0 1 0 0 0,0 1 1 0 0,0 0-1 0 0,0 0 0 0 0,-1 1 0 0 0,14 9 1 0 0,-14-7-247 0 0,0-1 0 0 0,-1 2 0 0 0,0-1 0 0 0,0 1 0 0 0,-1 0 0 0 0,0 0 0 0 0,0 1 0 0 0,-1-1 0 0 0,0 1 0 0 0,-1 1 0 0 0,0-1 0 0 0,0 1 0 0 0,-1-1 0 0 0,0 1 0 0 0,-1 0 0 0 0,0 0 0 0 0,0 0 0 0 0,-1 1 0 0 0,-1-1 0 0 0,1 0 0 0 0,-2 0 0 0 0,1 0 0 0 0,-2 1 0 0 0,1-1 0 0 0,-1 0 0 0 0,-1 0 0 0 0,0 0 0 0 0,0-1 0 0 0,-1 1 0 0 0,0-1 0 0 0,-1 0 0 0 0,0 0 0 0 0,0 0 0 0 0,-1-1 0 0 0,0 1 0 0 0,0-1 0 0 0,-1-1 0 0 0,0 1 0 0 0,-1-1 0 0 0,1-1 0 0 0,-2 1 0 0 0,1-1 0 0 0,0-1 0 0 0,-1 1 0 0 0,-11 3 0 0 0,12-5-215 0 0,0-1 0 0 0,0-1 1 0 0,0 1-1 0 0,0-2 0 0 0,-1 1 1 0 0,1-1-1 0 0,-1 0 0 0 0,-12-1 1 0 0,28-17-4217 0 0,-5 7 2295 0 0</inkml:trace>
</inkml:ink>
</file>

<file path=ppt/ink/ink15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1.477"/>
    </inkml:context>
    <inkml:brush xml:id="br0">
      <inkml:brushProperty name="width" value="0.1" units="cm"/>
      <inkml:brushProperty name="height" value="0.1" units="cm"/>
      <inkml:brushProperty name="color" value="#AB008B"/>
    </inkml:brush>
  </inkml:definitions>
  <inkml:trace contextRef="#ctx0" brushRef="#br0">183 75 12959 0 0,'0'0'1172'0'0,"-13"-30"1744"0"0,3 15 11 0 0,8 12-2424 0 0,1 1 1 0 0,-1-1-1 0 0,1 1 1 0 0,-1-1-1 0 0,0 1 1 0 0,0 0-1 0 0,0-1 1 0 0,0 1-1 0 0,-1 0 1 0 0,-3-2 0 0 0,4 3-442 0 0,1 1 0 0 0,-1 0 0 0 0,1 0 0 0 0,-1 0 0 0 0,1 0 0 0 0,-1 0 0 0 0,1 0 0 0 0,-1 1 0 0 0,1-1 0 0 0,-1 1 0 0 0,1-1 0 0 0,-1 1 0 0 0,1-1 0 0 0,0 1 1 0 0,-1 0-1 0 0,1-1 0 0 0,0 1 0 0 0,-1 0 0 0 0,1 0 0 0 0,0 0 0 0 0,0 0 0 0 0,0 0 0 0 0,0 0 0 0 0,0 0 0 0 0,0 1 0 0 0,-1 1 0 0 0,-11 11-25 0 0,2 1-1 0 0,0 0 0 0 0,0 1 0 0 0,1 0 0 0 0,1 0 1 0 0,-7 19-1 0 0,13-29-29 0 0,1 0-1 0 0,-1-1 1 0 0,1 1 0 0 0,1 0 0 0 0,-1 0-1 0 0,1 1 1 0 0,0-1 0 0 0,0 0 0 0 0,1 0 0 0 0,-1 1-1 0 0,1-1 1 0 0,1 0 0 0 0,-1 0 0 0 0,1 1 0 0 0,0-1-1 0 0,1 0 1 0 0,0 0 0 0 0,0 0 0 0 0,0 0-1 0 0,0-1 1 0 0,6 10 0 0 0,-4-10-33 0 0,0-1 1 0 0,0 0-1 0 0,0 0 0 0 0,1-1 0 0 0,0 1 1 0 0,0-1-1 0 0,0 0 0 0 0,0 0 1 0 0,0-1-1 0 0,0 0 0 0 0,1 0 0 0 0,-1 0 1 0 0,1 0-1 0 0,-1-1 0 0 0,1 0 0 0 0,0 0 1 0 0,7 0-1 0 0,12 0-550 0 0,0-1 0 0 0,44-7 0 0 0,-30 2-482 0 0,-18 2-4993 0 0,-2-1-1833 0 0</inkml:trace>
</inkml:ink>
</file>

<file path=ppt/ink/ink15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2.954"/>
    </inkml:context>
    <inkml:brush xml:id="br0">
      <inkml:brushProperty name="width" value="0.1" units="cm"/>
      <inkml:brushProperty name="height" value="0.1" units="cm"/>
      <inkml:brushProperty name="color" value="#AB008B"/>
    </inkml:brush>
  </inkml:definitions>
  <inkml:trace contextRef="#ctx0" brushRef="#br0">29 38 12383 0 0,'1'-22'1518'0'0,"-17"7"3601"0"0,16 15-5077 0 0,0 0 0 0 0,0 0 0 0 0,0 0 0 0 0,0 0 0 0 0,0 1 294 0 0,0-1-294 0 0,6 35 3978 0 0,1-4-3956 0 0,-6 7 389 0 0,-1 0 0 0 0,-2-1 0 0 0,-9 53 0 0 0,4-41-264 0 0,-1 56 0 0 0,8-49-165 0 0,2-56-63 0 0,1 0 1 0 0,-1 0-1 0 0,0 0 1 0 0,0-1-1 0 0,0 1 1 0 0,0-1 0 0 0,0 1-1 0 0,1-1 1 0 0,-1 0-1 0 0,0 0 1 0 0,0 0-1 0 0,3-2 1 0 0,8-6-1196 0 0,-2-3-387 0 0</inkml:trace>
</inkml:ink>
</file>

<file path=ppt/ink/ink15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315"/>
    </inkml:context>
    <inkml:brush xml:id="br0">
      <inkml:brushProperty name="width" value="0.1" units="cm"/>
      <inkml:brushProperty name="height" value="0.1" units="cm"/>
      <inkml:brushProperty name="color" value="#AB008B"/>
    </inkml:brush>
  </inkml:definitions>
  <inkml:trace contextRef="#ctx0" brushRef="#br0">0 4 6447 0 0,'0'0'6155'0'0,"43"-3"573"0"0,-17 3-5266 0 0,0 1 1 0 0,0 1-1 0 0,26 5 0 0 0,33 10-4802 0 0,-71-14 1652 0 0</inkml:trace>
</inkml:ink>
</file>

<file path=ppt/ink/ink15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3.798"/>
    </inkml:context>
    <inkml:brush xml:id="br0">
      <inkml:brushProperty name="width" value="0.1" units="cm"/>
      <inkml:brushProperty name="height" value="0.1" units="cm"/>
      <inkml:brushProperty name="color" value="#AB008B"/>
    </inkml:brush>
  </inkml:definitions>
  <inkml:trace contextRef="#ctx0" brushRef="#br0">20 55 5063 0 0,'0'0'232'0'0,"15"-19"576"0"0,-4 7 3751 0 0,-9 9-3960 0 0,1 1 0 0 0,0 0 0 0 0,0 0 0 0 0,0 0-1 0 0,1 0 1 0 0,-1 0 0 0 0,0 1 0 0 0,1-1 0 0 0,-1 1 0 0 0,1 0 0 0 0,-1 0 0 0 0,1 0 0 0 0,0 0 0 0 0,-1 1-1 0 0,1 0 1 0 0,5 0 0 0 0,-3 0-248 0 0,0 1-1 0 0,-1 0 1 0 0,1 1-1 0 0,0-1 1 0 0,-1 1-1 0 0,1 0 1 0 0,-1 0-1 0 0,1 1 1 0 0,7 5 0 0 0,-3-2-245 0 0,-1 1 1 0 0,0 0 0 0 0,-1 0-1 0 0,0 1 1 0 0,0 1-1 0 0,0-1 1 0 0,-1 1 0 0 0,0 0-1 0 0,-1 1 1 0 0,6 12 0 0 0,-7-14-86 0 0,-1 1 0 0 0,-1 0 1 0 0,0 0-1 0 0,0 0 0 0 0,-1 0 1 0 0,0 1-1 0 0,-1-1 0 0 0,0 0 1 0 0,0 1-1 0 0,-1-1 0 0 0,0 1 1 0 0,-1 0-1 0 0,0-1 0 0 0,0 0 1 0 0,-1 1-1 0 0,0-1 0 0 0,-1 0 1 0 0,0 0-1 0 0,0 0 0 0 0,-1 0 1 0 0,0-1-1 0 0,-1 1 0 0 0,0-1 1 0 0,0 0-1 0 0,-1 0 0 0 0,0-1 1 0 0,0 0-1 0 0,0 0 0 0 0,-1 0 1 0 0,-1-1-1 0 0,1 0 0 0 0,-1 0 1 0 0,0-1-1 0 0,0 0 0 0 0,0 0 1 0 0,-1-1-1 0 0,1 0 0 0 0,-1-1 1 0 0,0 0-1 0 0,0 0 0 0 0,-1-1 1 0 0,1 0-1 0 0,0-1 0 0 0,-1 1 1 0 0,-16-2-1 0 0,-37-2-4999 0 0</inkml:trace>
</inkml:ink>
</file>

<file path=ppt/ink/ink1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5"/>
    </inkml:context>
    <inkml:brush xml:id="br0">
      <inkml:brushProperty name="width" value="0.1" units="cm"/>
      <inkml:brushProperty name="height" value="0.1" units="cm"/>
      <inkml:brushProperty name="color" value="#F6630D"/>
    </inkml:brush>
  </inkml:definitions>
  <inkml:trace contextRef="#ctx0" brushRef="#br0">85 9 1839 0 0,'2'-9'18366'0'0,"-16"41"-17946"0"0,2 1 1 0 0,2-1-1 0 0,-8 38 1 0 0,-15 45 315 0 0,33-114-731 0 0,0 0 0 0 0,0 0-1 0 0,0-1 1 0 0,0 1 0 0 0,0 0 0 0 0,0-1-1 0 0,0 1 1 0 0,0 0 0 0 0,0 0 0 0 0,1-1-1 0 0,-1 1 1 0 0,0 0 0 0 0,0-1 0 0 0,1 1-1 0 0,-1 0 1 0 0,0-1 0 0 0,1 1 0 0 0,-1-1-1 0 0,1 1 1 0 0,-1 0 0 0 0,1-1 0 0 0,-1 1-1 0 0,1-1 1 0 0,-1 1 0 0 0,1-1 0 0 0,-1 1 0 0 0,1-1-1 0 0,0 0 1 0 0,-1 1 0 0 0,1-1 0 0 0,-1 0-1 0 0,1 1 1 0 0,0-1 0 0 0,0 0 0 0 0,-1 0-1 0 0,1 0 1 0 0,0 0 0 0 0,-1 0 0 0 0,1 0-1 0 0,0 0 1 0 0,0 0 0 0 0,-1 0 0 0 0,1 0-1 0 0,1 0 1 0 0,41 0 348 0 0,-36 0-280 0 0,51 0 509 0 0,-1 3 0 0 0,0 2 1 0 0,0 2-1 0 0,60 18 0 0 0,-113-25-567 0 0,0 1 0 0 0,0 1 0 0 0,0-1-1 0 0,0 0 1 0 0,0 1 0 0 0,0 0 0 0 0,0 0 0 0 0,-1 0 0 0 0,1 1 0 0 0,-1-1 0 0 0,0 1 0 0 0,0 0 0 0 0,0 0 0 0 0,6 6 0 0 0,-7-4 14 0 0,0 0 1 0 0,0 0 0 0 0,0 0 0 0 0,-1 0 0 0 0,1 1 0 0 0,-1-1 0 0 0,0 1 0 0 0,-1-1 0 0 0,1 1 0 0 0,-2 10 0 0 0,1-2 103 0 0,0 1 1 0 0,-1-1-1 0 0,0 0 1 0 0,-2 0-1 0 0,1 0 0 0 0,-2 0 1 0 0,0 0-1 0 0,-6 14 0 0 0,7-22-74 0 0,0-1 0 0 0,0 0 0 0 0,0 0-1 0 0,-1 0 1 0 0,0 0 0 0 0,0-1 0 0 0,0 0-1 0 0,0 1 1 0 0,-1-1 0 0 0,1-1 0 0 0,-1 1 0 0 0,0-1-1 0 0,0 0 1 0 0,-1 0 0 0 0,1 0 0 0 0,-1-1-1 0 0,1 1 1 0 0,-1-1 0 0 0,0-1 0 0 0,1 1 0 0 0,-1-1-1 0 0,-7 1 1 0 0,3-1-9 0 0,1 0-1 0 0,-1 0 1 0 0,0-1-1 0 0,0 0 1 0 0,0-1-1 0 0,0 0 1 0 0,0 0-1 0 0,1-1 1 0 0,-1-1-1 0 0,-12-4 1 0 0,17 5-252 0 0,1 0 0 0 0,0 0 0 0 0,0-1 0 0 0,0 0 0 0 0,0 0 0 0 0,0 0 0 0 0,1 0 0 0 0,-1-1 0 0 0,-4-5 0 0 0,5 4-766 0 0,0 0 0 0 0,0 0 0 0 0,0 0 0 0 0,1 0 0 0 0,-1-1 0 0 0,1 1 0 0 0,1-1-1 0 0,-1 0 1 0 0,0-5 0 0 0,-1-8-6860 0 0</inkml:trace>
</inkml:ink>
</file>

<file path=ppt/ink/ink15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4.155"/>
    </inkml:context>
    <inkml:brush xml:id="br0">
      <inkml:brushProperty name="width" value="0.1" units="cm"/>
      <inkml:brushProperty name="height" value="0.1" units="cm"/>
      <inkml:brushProperty name="color" value="#AB008B"/>
    </inkml:brush>
  </inkml:definitions>
  <inkml:trace contextRef="#ctx0" brushRef="#br0">157 81 4607 0 0,'11'-13'-720'0'0,"7"-19"7583"0"0,-16 7 1038 0 0,-2 25-7736 0 0,0-1-1 0 0,-1 0 1 0 0,1 1-1 0 0,-1-1 1 0 0,1 0 0 0 0,0 1-1 0 0,-1-1 1 0 0,0 0-1 0 0,1 1 1 0 0,-1-1-1 0 0,1 1 1 0 0,-1-1 0 0 0,0 1-1 0 0,1 0 1 0 0,-1-1-1 0 0,0 1 1 0 0,1 0 0 0 0,-1-1-1 0 0,0 1 1 0 0,0 0-1 0 0,1 0 1 0 0,-1-1-1 0 0,0 1 1 0 0,0 0 0 0 0,1 0-1 0 0,-1 0 1 0 0,0 0-1 0 0,0 0 1 0 0,0 0-1 0 0,-3 1-3 0 0,0 0-1 0 0,1 0 0 0 0,-1 0 0 0 0,1 0 0 0 0,-1 0 0 0 0,1 1 0 0 0,0 0 0 0 0,-1-1 0 0 0,1 1 0 0 0,0 0 1 0 0,0 1-1 0 0,0-1 0 0 0,1 0 0 0 0,-4 4 0 0 0,-37 44 190 0 0,37-44-267 0 0,-3 5-77 0 0,1 1 0 0 0,0-1 0 0 0,0 2 0 0 0,1-1 0 0 0,0 1 0 0 0,2 0 0 0 0,-6 15 0 0 0,10-24-5 0 0,0-1-1 0 0,0 0 0 0 0,1 0 1 0 0,-1 0-1 0 0,1 0 1 0 0,0 0-1 0 0,0 1 0 0 0,0-1 1 0 0,0 0-1 0 0,1 0 1 0 0,-1 0-1 0 0,1 0 1 0 0,0 0-1 0 0,0 1 0 0 0,0-1 1 0 0,0-1-1 0 0,0 1 1 0 0,1 0-1 0 0,-1 0 1 0 0,1 0-1 0 0,0-1 0 0 0,0 1 1 0 0,0-1-1 0 0,0 1 1 0 0,0-1-1 0 0,1 0 0 0 0,-1 0 1 0 0,1 0-1 0 0,-1 0 1 0 0,1 0-1 0 0,0-1 1 0 0,-1 1-1 0 0,1-1 0 0 0,0 0 1 0 0,0 0-1 0 0,0 0 1 0 0,5 1-1 0 0,14 4-197 0 0,0-1 0 0 0,1-1 0 0 0,38 1-1 0 0,24 4-1848 0 0,-64-6-3823 0 0,-1-2-1795 0 0</inkml:trace>
</inkml:ink>
</file>

<file path=ppt/ink/ink15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336"/>
    </inkml:context>
    <inkml:brush xml:id="br0">
      <inkml:brushProperty name="width" value="0.1" units="cm"/>
      <inkml:brushProperty name="height" value="0.1" units="cm"/>
      <inkml:brushProperty name="color" value="#AB008B"/>
    </inkml:brush>
  </inkml:definitions>
  <inkml:trace contextRef="#ctx0" brushRef="#br0">112 28 7367 0 0,'12'-6'8040'0'0,"16"-6"-3873"0"0,-21 9-3818 0 0,1 1 0 0 0,1 1 0 0 0,-1-1 0 0 0,0 1 1 0 0,0 1-1 0 0,0-1 0 0 0,1 2 0 0 0,-1-1 0 0 0,0 1 0 0 0,0 0 0 0 0,0 1 1 0 0,0-1-1 0 0,0 2 0 0 0,0-1 0 0 0,0 1 0 0 0,7 4 0 0 0,-7-3-244 0 0,0 0 1 0 0,0 0-1 0 0,-1 0 0 0 0,0 1 0 0 0,1 1 0 0 0,-2-1 0 0 0,1 1 0 0 0,-1 0 0 0 0,0 0 0 0 0,0 1 0 0 0,0 0 0 0 0,-1 0 1 0 0,0 0-1 0 0,7 15 0 0 0,-10-16-77 0 0,0 0 1 0 0,0 0-1 0 0,-1 0 0 0 0,0 1 1 0 0,0-1-1 0 0,0 1 1 0 0,-1-1-1 0 0,0 1 1 0 0,0-1-1 0 0,0 1 0 0 0,-1-1 1 0 0,0 1-1 0 0,-1-1 1 0 0,-1 7-1 0 0,-1-2-6 0 0,0-1-1 0 0,-1 0 1 0 0,0 0 0 0 0,-1-1-1 0 0,0 0 1 0 0,0 0 0 0 0,-15 16-1 0 0,7-11 10 0 0,-1-1-1 0 0,0 0 0 0 0,0-1 1 0 0,-2 0-1 0 0,1-1 0 0 0,-1-1 0 0 0,-1-1 1 0 0,0 0-1 0 0,-20 6 0 0 0,34-14-16 0 0,-1 0-1 0 0,0 0 1 0 0,0 0-1 0 0,0-1 1 0 0,0 0-1 0 0,1 0 1 0 0,-1 0-1 0 0,0 0 1 0 0,0-1-1 0 0,0 0 0 0 0,0 0 1 0 0,1 0-1 0 0,-1 0 1 0 0,0-1-1 0 0,1 0 1 0 0,-1 0-1 0 0,1 0 1 0 0,-7-4-1 0 0,4 0-198 0 0,-1 1 0 0 0,1-1 1 0 0,0-1-1 0 0,0 1 0 0 0,0-1 0 0 0,1-1 0 0 0,0 1 0 0 0,-7-13 0 0 0,16 10-3089 0 0,1 2 1263 0 0</inkml:trace>
</inkml:ink>
</file>

<file path=ppt/ink/ink15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5.708"/>
    </inkml:context>
    <inkml:brush xml:id="br0">
      <inkml:brushProperty name="width" value="0.1" units="cm"/>
      <inkml:brushProperty name="height" value="0.1" units="cm"/>
      <inkml:brushProperty name="color" value="#AB008B"/>
    </inkml:brush>
  </inkml:definitions>
  <inkml:trace contextRef="#ctx0" brushRef="#br0">235 61 5527 0 0,'6'-18'1167'0'0,"-5"6"2445"0"0,-1 10-3214 0 0,-1 0 1 0 0,0 0-1 0 0,0 1 0 0 0,0-1 0 0 0,0 0 1 0 0,0 1-1 0 0,0-1 0 0 0,0 1 1 0 0,0-1-1 0 0,-1 1 0 0 0,1 0 0 0 0,-1-1 1 0 0,1 1-1 0 0,-1 0 0 0 0,1 0 1 0 0,-1 0-1 0 0,0 0 0 0 0,-2-1 1 0 0,2 2-149 0 0,-1-1 0 0 0,0 1 0 0 0,1-1 0 0 0,-1 1 0 0 0,1 0 0 0 0,-1 0 0 0 0,0 0 1 0 0,1 0-1 0 0,-1 0 0 0 0,0 1 0 0 0,1-1 0 0 0,-3 2 0 0 0,-1 0-86 0 0,-1 1 1 0 0,2-1-1 0 0,-1 1 0 0 0,0 0 0 0 0,1 1 0 0 0,-1-1 1 0 0,1 1-1 0 0,0 0 0 0 0,-9 9 0 0 0,-2 7 14 0 0,1 1-1 0 0,0 0 1 0 0,2 1-1 0 0,-12 26 1 0 0,20-38-77 0 0,0 1 1 0 0,1-1 0 0 0,0 1 0 0 0,1 0 0 0 0,0 1 0 0 0,0-1-1 0 0,2 0 1 0 0,-1 1 0 0 0,1-1 0 0 0,1 1 0 0 0,1 16-1 0 0,0-24-84 0 0,0-1 0 0 0,1 0 0 0 0,-1 0-1 0 0,0 1 1 0 0,1-1 0 0 0,0 0 0 0 0,0 0-1 0 0,0 0 1 0 0,0-1 0 0 0,0 1 0 0 0,0 0-1 0 0,1-1 1 0 0,-1 0 0 0 0,1 1 0 0 0,0-1-1 0 0,0 0 1 0 0,0 0 0 0 0,0-1 0 0 0,0 1-1 0 0,0 0 1 0 0,0-1 0 0 0,0 0 0 0 0,1 0-1 0 0,-1 0 1 0 0,1 0 0 0 0,-1-1 0 0 0,0 1-1 0 0,6-1 1 0 0,12 2 26 0 0,0-1 0 0 0,1-1 0 0 0,31-4 0 0 0,-30 2 30 0 0,89-5-1541 0 0,-64 5-5440 0 0,-21 1-516 0 0</inkml:trace>
</inkml:ink>
</file>

<file path=ppt/ink/ink15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6.869"/>
    </inkml:context>
    <inkml:brush xml:id="br0">
      <inkml:brushProperty name="width" value="0.1" units="cm"/>
      <inkml:brushProperty name="height" value="0.1" units="cm"/>
      <inkml:brushProperty name="color" value="#AB008B"/>
    </inkml:brush>
  </inkml:definitions>
  <inkml:trace contextRef="#ctx0" brushRef="#br0">47 3 6447 0 0,'-9'-2'10742'0'0,"-2"4"-7624"0"0,6 15-2603 0 0,1 1-1 0 0,1 0 1 0 0,0 0-1 0 0,1 32 1 0 0,-1-2-116 0 0,-3 143 240 0 0,7-142-574 0 0,-2-48-108 0 0,1-1 0 0 0,0 1 0 0 0,0-1 0 0 0,0 0 0 0 0,0 1 0 0 0,0-1 0 0 0,0 1 0 0 0,0-1 0 0 0,0 1-1 0 0,0-1 1 0 0,0 1 0 0 0,0-1 0 0 0,0 0 0 0 0,0 1 0 0 0,0-1 0 0 0,0 1 0 0 0,0-1 0 0 0,0 1 0 0 0,0-1 0 0 0,1 0 0 0 0,-1 1 0 0 0,0-1 0 0 0,0 1-1 0 0,1-1 1 0 0,-1 0 0 0 0,0 1 0 0 0,1-1 0 0 0,-1 0 0 0 0,0 1 0 0 0,1-1 0 0 0,-1 0 0 0 0,0 0 0 0 0,1 1 0 0 0,0-1 0 0 0</inkml:trace>
</inkml:ink>
</file>

<file path=ppt/ink/ink15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232"/>
    </inkml:context>
    <inkml:brush xml:id="br0">
      <inkml:brushProperty name="width" value="0.1" units="cm"/>
      <inkml:brushProperty name="height" value="0.1" units="cm"/>
      <inkml:brushProperty name="color" value="#AB008B"/>
    </inkml:brush>
  </inkml:definitions>
  <inkml:trace contextRef="#ctx0" brushRef="#br0">0 21 6447 0 0,'0'0'586'0'0,"7"-2"-194"0"0,20-9 8820 0 0,-19 9-8601 0 0,0 0 0 0 0,1 1 0 0 0,-1 0 0 0 0,0 0 0 0 0,1 1 0 0 0,-1 0 0 0 0,1 0 0 0 0,-1 1 0 0 0,0 1 0 0 0,10 1 0 0 0,20 3-1655 0 0,-2-6-4408 0 0</inkml:trace>
</inkml:ink>
</file>

<file path=ppt/ink/ink15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7.862"/>
    </inkml:context>
    <inkml:brush xml:id="br0">
      <inkml:brushProperty name="width" value="0.1" units="cm"/>
      <inkml:brushProperty name="height" value="0.1" units="cm"/>
      <inkml:brushProperty name="color" value="#AB008B"/>
    </inkml:brush>
  </inkml:definitions>
  <inkml:trace contextRef="#ctx0" brushRef="#br0">123 61 12031 0 0,'0'0'1091'0'0,"-6"-40"4962"0"0,6 40-5970 0 0,0-1 1 0 0,-1 1-1 0 0,1-1 0 0 0,0 0 1 0 0,0 1-1 0 0,0-1 0 0 0,0 0 0 0 0,0 1 1 0 0,0-1-1 0 0,0 1 0 0 0,0-1 1 0 0,0 0-1 0 0,0 1 0 0 0,0-1 0 0 0,1 1 1 0 0,-1-1-1 0 0,0 0 0 0 0,0 1 1 0 0,1-1-1 0 0,-1 1 0 0 0,0-1 0 0 0,1 1 1 0 0,-1-1-1 0 0,0 1 0 0 0,1-1 1 0 0,-1 1-1 0 0,1-1 0 0 0,-1 1 0 0 0,1 0 1 0 0,-1-1-1 0 0,1 0 0 0 0,23-1 999 0 0,21 13-125 0 0,-37-8-886 0 0,0 1 0 0 0,-1 0-1 0 0,1 0 1 0 0,-1 0 0 0 0,0 1 0 0 0,0 0-1 0 0,-1 1 1 0 0,0 0 0 0 0,0 0-1 0 0,0 0 1 0 0,0 0 0 0 0,-1 1 0 0 0,0 0-1 0 0,-1 0 1 0 0,1 1 0 0 0,-1-1 0 0 0,-1 1-1 0 0,0 0 1 0 0,0 0 0 0 0,0 0 0 0 0,-1 0-1 0 0,0 0 1 0 0,-1 1 0 0 0,1-1-1 0 0,-2 1 1 0 0,1-1 0 0 0,-1 1 0 0 0,-1-1-1 0 0,1 1 1 0 0,-2-1 0 0 0,1 0 0 0 0,-1 1-1 0 0,0-1 1 0 0,-1 0 0 0 0,1 0 0 0 0,-2 0-1 0 0,1 0 1 0 0,-1-1 0 0 0,-10 15-1 0 0,8-14-34 0 0,-1 1 0 0 0,0-1-1 0 0,-1 0 1 0 0,1 0 0 0 0,-2-1-1 0 0,1 0 1 0 0,-1-1 0 0 0,0 0-1 0 0,0 0 1 0 0,-18 7-1 0 0,19-10-31 0 0,0-1-1 0 0,1 0 0 0 0,-1 0 0 0 0,0-1 0 0 0,-1 0 0 0 0,1 0 0 0 0,0-1 0 0 0,0 0 0 0 0,0 0 1 0 0,0-1-1 0 0,0 0 0 0 0,0-1 0 0 0,0 0 0 0 0,-14-5 0 0 0,13 4-205 0 0,7 3-82 0 0,1 0 1 0 0,-1 0-1 0 0,0-1 0 0 0,1 1 0 0 0,-1-1 0 0 0,1 0 1 0 0,-1 1-1 0 0,1-1 0 0 0,-1 0 0 0 0,1 0 0 0 0,0 0 0 0 0,-1 0 1 0 0,1 0-1 0 0,0 0 0 0 0,0 0 0 0 0,0-1 0 0 0,-2-1 1 0 0,0-4-1747 0 0</inkml:trace>
</inkml:ink>
</file>

<file path=ppt/ink/ink15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08.297"/>
    </inkml:context>
    <inkml:brush xml:id="br0">
      <inkml:brushProperty name="width" value="0.1" units="cm"/>
      <inkml:brushProperty name="height" value="0.1" units="cm"/>
      <inkml:brushProperty name="color" value="#AB008B"/>
    </inkml:brush>
  </inkml:definitions>
  <inkml:trace contextRef="#ctx0" brushRef="#br0">184 69 2303 0 0,'58'-26'10938'0'0,"-55"22"-10141"0"0,-2 4-548 0 0,-1-1-1 0 0,1 0 1 0 0,-1 0 0 0 0,0 0-1 0 0,1 0 1 0 0,-1 1 0 0 0,0-1-1 0 0,0 0 1 0 0,1 0 0 0 0,-1 0-1 0 0,0 0 1 0 0,0 0 0 0 0,0 0-1 0 0,0 1 1 0 0,0-1 0 0 0,-1 0-1 0 0,1 0 1 0 0,0 0 0 0 0,0 0-1 0 0,-1-1 1 0 0,0 1-119 0 0,0-1 0 0 0,0 1 0 0 0,0 0 0 0 0,0-1 0 0 0,0 1 0 0 0,0 0 0 0 0,0 0 1 0 0,-1 0-1 0 0,1 0 0 0 0,-1 0 0 0 0,1 0 0 0 0,0 0 0 0 0,-1 0 0 0 0,1 1 0 0 0,-1-1 0 0 0,0 0 0 0 0,1 1 0 0 0,-1 0 0 0 0,0-1 0 0 0,1 1 0 0 0,-1 0 0 0 0,0 0 0 0 0,1 0 1 0 0,-1 0-1 0 0,0 0 0 0 0,1 0 0 0 0,-4 1 0 0 0,-8 1 142 0 0,1 1-1 0 0,0 0 1 0 0,0 0 0 0 0,0 2 0 0 0,0-1 0 0 0,0 2 0 0 0,1-1 0 0 0,0 2-1 0 0,-20 14 1 0 0,26-17-250 0 0,-1 1 0 0 0,1 0 0 0 0,0 0 0 0 0,0 1-1 0 0,0 0 1 0 0,1-1 0 0 0,0 2 0 0 0,0-1 0 0 0,1 0 0 0 0,-1 1-1 0 0,2-1 1 0 0,-1 1 0 0 0,1 0 0 0 0,-1 0 0 0 0,2 0 0 0 0,-1 0-1 0 0,1 1 1 0 0,0 13 0 0 0,1-16-18 0 0,0 0 1 0 0,1 0-1 0 0,-1 0 0 0 0,1-1 1 0 0,0 1-1 0 0,1 0 1 0 0,-1 0-1 0 0,1-1 0 0 0,0 1 1 0 0,0-1-1 0 0,1 1 0 0 0,-1-1 1 0 0,1 0-1 0 0,0 0 0 0 0,0 0 1 0 0,0 0-1 0 0,1 0 0 0 0,-1-1 1 0 0,1 0-1 0 0,0 1 0 0 0,0-1 1 0 0,0-1-1 0 0,0 1 0 0 0,1-1 1 0 0,-1 1-1 0 0,1-1 0 0 0,6 2 1 0 0,14 3-158 0 0,-1 0-1 0 0,1-1 1 0 0,0-2 0 0 0,32 2 0 0 0,-12-1-794 0 0,-18-2-811 0 0,-1-1-3845 0 0,0-3-1761 0 0</inkml:trace>
</inkml:ink>
</file>

<file path=ppt/ink/ink15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6.914"/>
    </inkml:context>
    <inkml:brush xml:id="br0">
      <inkml:brushProperty name="width" value="0.1" units="cm"/>
      <inkml:brushProperty name="height" value="0.1" units="cm"/>
      <inkml:brushProperty name="color" value="#F6630D"/>
    </inkml:brush>
  </inkml:definitions>
  <inkml:trace contextRef="#ctx0" brushRef="#br0">22 156 5063 0 0,'1'-1'44'0'0,"0"-1"-1"0"0,0 0 1 0 0,-1 1-1 0 0,1-1 1 0 0,-1 0-1 0 0,1 1 1 0 0,-1-1 0 0 0,0 0-1 0 0,1 0 1 0 0,-1 0-1 0 0,0 1 1 0 0,0-1-1 0 0,-1-21 9633 0 0,2 1-6855 0 0,-2 19-2628 0 0,0 1 0 0 0,0-1 0 0 0,1 0-1 0 0,-1 1 1 0 0,1-1 0 0 0,0 0 0 0 0,0 1 0 0 0,0-1 0 0 0,0 0 0 0 0,0 1 0 0 0,1-1 0 0 0,-1 0 0 0 0,1 1-1 0 0,0-1 1 0 0,0 1 0 0 0,0-1 0 0 0,0 1 0 0 0,0 0 0 0 0,0-1 0 0 0,0 1 0 0 0,1 0 0 0 0,0 0 0 0 0,-1-1-1 0 0,1 1 1 0 0,0 1 0 0 0,0-1 0 0 0,0 0 0 0 0,0 0 0 0 0,0 1 0 0 0,3-3 0 0 0,-1 2-81 0 0,0 0 1 0 0,0 0-1 0 0,0 1 1 0 0,0-1-1 0 0,0 1 0 0 0,1 0 1 0 0,-1 0-1 0 0,0 0 1 0 0,1 1-1 0 0,-1-1 1 0 0,1 1-1 0 0,-1 0 1 0 0,1 0-1 0 0,-1 1 0 0 0,0-1 1 0 0,1 1-1 0 0,5 2 1 0 0,9 4-46 0 0,-1 1 0 0 0,0 1 1 0 0,-1 1-1 0 0,0 0 0 0 0,-1 1 1 0 0,0 1-1 0 0,0 1 0 0 0,17 18 1 0 0,-24-22-56 0 0,0 1 0 0 0,0 0 1 0 0,-1 0-1 0 0,-1 1 0 0 0,0 0 1 0 0,0 0-1 0 0,-1 1 0 0 0,0-1 1 0 0,-1 1-1 0 0,-1 1 0 0 0,0-1 1 0 0,0 1-1 0 0,2 20 0 0 0,-6-25 1 0 0,-1 0 0 0 0,0 1 0 0 0,0-1-1 0 0,-1 0 1 0 0,0 0 0 0 0,-1 0 0 0 0,1 0-1 0 0,-1 0 1 0 0,-1-1 0 0 0,0 1-1 0 0,0-1 1 0 0,0 0 0 0 0,-1 0 0 0 0,0-1-1 0 0,0 1 1 0 0,-1-1 0 0 0,0 0 0 0 0,0 0-1 0 0,0-1 1 0 0,-10 7 0 0 0,-4 3 54 0 0,-1-1 0 0 0,-1-1 0 0 0,0 0 0 0 0,0-2 0 0 0,-36 13 0 0 0,49-22-87 0 0,0-1 0 0 0,1 1 0 0 0,-1-1-1 0 0,0-1 1 0 0,0 0 0 0 0,1 0 0 0 0,-1-1 0 0 0,0 0 0 0 0,1 0 0 0 0,-1-1 0 0 0,0 0 0 0 0,1 0 0 0 0,0-1 0 0 0,0 0 0 0 0,-9-5-1 0 0,16 7-324 0 0</inkml:trace>
</inkml:ink>
</file>

<file path=ppt/ink/ink15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7.315"/>
    </inkml:context>
    <inkml:brush xml:id="br0">
      <inkml:brushProperty name="width" value="0.1" units="cm"/>
      <inkml:brushProperty name="height" value="0.1" units="cm"/>
      <inkml:brushProperty name="color" value="#F6630D"/>
    </inkml:brush>
  </inkml:definitions>
  <inkml:trace contextRef="#ctx0" brushRef="#br0">248 95 5527 0 0,'20'-31'934'0'0,"-20"29"-391"0"0,1 0 0 0 0,0 0-1 0 0,-1 0 1 0 0,1 0 0 0 0,-1 0 0 0 0,0 0 0 0 0,1 0 0 0 0,-1 0 0 0 0,0 0 0 0 0,0 0 0 0 0,-1 0 0 0 0,1 0 0 0 0,0 0 0 0 0,-1 0-1 0 0,1 0 1 0 0,-1 0 0 0 0,-1-3 0 0 0,1 3-247 0 0,0 0-1 0 0,0 1 0 0 0,0-1 1 0 0,-1 1-1 0 0,1 0 0 0 0,0-1 1 0 0,-1 1-1 0 0,1 0 1 0 0,-1 0-1 0 0,0-1 0 0 0,1 1 1 0 0,-1 0-1 0 0,0 1 0 0 0,1-1 1 0 0,-4-1-1 0 0,1 1-131 0 0,1 0 1 0 0,-1 1-1 0 0,0-1 0 0 0,1 1 0 0 0,-1 0 0 0 0,0-1 1 0 0,0 2-1 0 0,1-1 0 0 0,-1 0 0 0 0,0 1 0 0 0,1 0 1 0 0,-1 0-1 0 0,0 0 0 0 0,1 0 0 0 0,0 0 1 0 0,-1 1-1 0 0,1-1 0 0 0,-7 5 0 0 0,-10 10 171 0 0,1 2-1 0 0,1 0 1 0 0,-32 39-1 0 0,43-49-299 0 0,1 2 0 0 0,-1-1 0 0 0,1 1 0 0 0,1-1 0 0 0,0 2 0 0 0,1-1 0 0 0,0 0 0 0 0,0 1 0 0 0,1 0 0 0 0,0 0 0 0 0,-1 16-1 0 0,3-23-30 0 0,1 1-1 0 0,1-1 1 0 0,-1 0-1 0 0,0 0 1 0 0,1 0-1 0 0,0 0 1 0 0,0 0-1 0 0,0 0 0 0 0,1 0 1 0 0,-1 0-1 0 0,1 0 1 0 0,0 0-1 0 0,0-1 1 0 0,0 1-1 0 0,1-1 1 0 0,-1 0-1 0 0,6 6 0 0 0,-3-4 34 0 0,1-1-1 0 0,0 1 0 0 0,0-2 1 0 0,0 1-1 0 0,1 0 1 0 0,-1-1-1 0 0,1 0 0 0 0,0-1 1 0 0,10 3-1 0 0,12 1 32 0 0,-1-1-1 0 0,1-2 1 0 0,57-1 0 0 0,-80-2-105 0 0,66 7-4824 0 0</inkml:trace>
</inkml:ink>
</file>

<file path=ppt/ink/ink15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020"/>
    </inkml:context>
    <inkml:brush xml:id="br0">
      <inkml:brushProperty name="width" value="0.1" units="cm"/>
      <inkml:brushProperty name="height" value="0.1" units="cm"/>
      <inkml:brushProperty name="color" value="#F6630D"/>
    </inkml:brush>
  </inkml:definitions>
  <inkml:trace contextRef="#ctx0" brushRef="#br0">1 119 5063 0 0,'0'0'9675'0'0,"4"-14"-5619"0"0,5-14-2835 0 0,-6 23-1087 0 0,1 0 1 0 0,0 0-1 0 0,0 1 0 0 0,0-1 0 0 0,0 1 0 0 0,1 0 0 0 0,0 0 1 0 0,0 1-1 0 0,0 0 0 0 0,0-1 0 0 0,1 2 0 0 0,7-4 0 0 0,-4 2 43 0 0,-1 0 0 0 0,0 1 0 0 0,1 0 0 0 0,0 1 0 0 0,-1 0 0 0 0,1 0 0 0 0,17 0 0 0 0,-24 2-135 0 0,0 0 0 0 0,0 0 0 0 0,0 0-1 0 0,0 1 1 0 0,0-1 0 0 0,0 1 0 0 0,0-1 0 0 0,0 1 0 0 0,0 0-1 0 0,0 0 1 0 0,-1 0 0 0 0,1 0 0 0 0,0 0 0 0 0,-1 0 0 0 0,1 0-1 0 0,0 0 1 0 0,-1 1 0 0 0,0-1 0 0 0,1 1 0 0 0,-1-1 0 0 0,2 3-1 0 0,-2 0-2 0 0,1-1-1 0 0,0 1 0 0 0,-1 0 0 0 0,0-1 1 0 0,0 1-1 0 0,0 0 0 0 0,0 0 0 0 0,-1 0 0 0 0,0 0 1 0 0,0 5-1 0 0,-1 11 28 0 0,-1-1 0 0 0,-1 0 1 0 0,-9 31-1 0 0,9-37 8 0 0,1-6-62 0 0,0-1 0 0 0,0 1 0 0 0,1 1 0 0 0,1-1 0 0 0,-1 0 0 0 0,1 0 0 0 0,0 0 0 0 0,1 0 0 0 0,1 12 0 0 0,-1-16-13 0 0,0-1 1 0 0,0 0 0 0 0,0 1 0 0 0,1-1-1 0 0,-1 0 1 0 0,1 1 0 0 0,-1-1 0 0 0,1 0-1 0 0,0 0 1 0 0,-1-1 0 0 0,1 1 0 0 0,0 0-1 0 0,0 0 1 0 0,0-1 0 0 0,1 1 0 0 0,-1-1-1 0 0,0 0 1 0 0,1 0 0 0 0,-1 0 0 0 0,0 0-1 0 0,1 0 1 0 0,-1 0 0 0 0,1-1 0 0 0,-1 1-1 0 0,1-1 1 0 0,0 1 0 0 0,-1-1 0 0 0,1 0-1 0 0,3-1 1 0 0,59 1-61 0 0,17 1 51 0 0,-26 9-3300 0 0,-43-8-2106 0 0</inkml:trace>
</inkml:ink>
</file>

<file path=ppt/ink/ink1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6"/>
    </inkml:context>
    <inkml:brush xml:id="br0">
      <inkml:brushProperty name="width" value="0.1" units="cm"/>
      <inkml:brushProperty name="height" value="0.1" units="cm"/>
      <inkml:brushProperty name="color" value="#F6630D"/>
    </inkml:brush>
  </inkml:definitions>
  <inkml:trace contextRef="#ctx0" brushRef="#br0">1 210 12727 0 0,'0'-2'-22'0'0,"0"-9"992"0"0,0 0 0 0 0,0 0 0 0 0,1-1-1 0 0,1 1 1 0 0,4-16 0 0 0,-5 23-672 0 0,0 1 0 0 0,1-1 0 0 0,0 1 0 0 0,0 0 1 0 0,0 0-1 0 0,0 0 0 0 0,0 0 0 0 0,1 0 0 0 0,-1 0 1 0 0,1 1-1 0 0,0-1 0 0 0,0 1 0 0 0,0 0 0 0 0,0 0 1 0 0,0 0-1 0 0,0 0 0 0 0,1 0 0 0 0,-1 1 0 0 0,1 0 1 0 0,4-2-1 0 0,219-56 1691 0 0,-213 56-2411 0 0,0 0-1 0 0,0 1 1 0 0,0 0 0 0 0,27 1-1 0 0,-28 1-1649 0 0</inkml:trace>
</inkml:ink>
</file>

<file path=ppt/ink/ink15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8.865"/>
    </inkml:context>
    <inkml:brush xml:id="br0">
      <inkml:brushProperty name="width" value="0.1" units="cm"/>
      <inkml:brushProperty name="height" value="0.1" units="cm"/>
      <inkml:brushProperty name="color" value="#F6630D"/>
    </inkml:brush>
  </inkml:definitions>
  <inkml:trace contextRef="#ctx0" brushRef="#br0">0 74 11343 0 0,'0'0'2204'0'0,"37"-9"3504"0"0,28 8-2955 0 0,77-11-1 0 0,-102 6-2450 0 0,-1-2 1 0 0,0-1-1 0 0,45-18 1 0 0,-72 26-1222 0 0</inkml:trace>
</inkml:ink>
</file>

<file path=ppt/ink/ink15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216"/>
    </inkml:context>
    <inkml:brush xml:id="br0">
      <inkml:brushProperty name="width" value="0.1" units="cm"/>
      <inkml:brushProperty name="height" value="0.1" units="cm"/>
      <inkml:brushProperty name="color" value="#F6630D"/>
    </inkml:brush>
  </inkml:definitions>
  <inkml:trace contextRef="#ctx0" brushRef="#br0">0 76 6447 0 0,'0'0'499'0'0,"22"-4"1870"0"0,59-17 7239 0 0,86-20-4733 0 0,-144 39-5103 0 0,-3 0-1700 0 0,-5-3-3788 0 0</inkml:trace>
</inkml:ink>
</file>

<file path=ppt/ink/ink15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0:59.683"/>
    </inkml:context>
    <inkml:brush xml:id="br0">
      <inkml:brushProperty name="width" value="0.1" units="cm"/>
      <inkml:brushProperty name="height" value="0.1" units="cm"/>
      <inkml:brushProperty name="color" value="#F6630D"/>
    </inkml:brush>
  </inkml:definitions>
  <inkml:trace contextRef="#ctx0" brushRef="#br0">319 64 11631 0 0,'-16'-37'1264'0'0,"12"34"-1004"0"0,0 0 0 0 0,0 0-1 0 0,0 1 1 0 0,0-1 0 0 0,-1 1 0 0 0,1 0-1 0 0,-1 0 1 0 0,0 1 0 0 0,0-1 0 0 0,1 1-1 0 0,-1 0 1 0 0,0 0 0 0 0,0 1 0 0 0,0-1-1 0 0,0 1 1 0 0,0 0 0 0 0,0 1-1 0 0,0-1 1 0 0,0 1 0 0 0,0 0 0 0 0,0 0-1 0 0,1 0 1 0 0,-1 1 0 0 0,-9 4 0 0 0,2 3-46 0 0,-1 2 0 0 0,1 0 1 0 0,1 0-1 0 0,0 1 1 0 0,1 0-1 0 0,0 1 1 0 0,-12 19-1 0 0,9-9 90 0 0,1 0 0 0 0,0 0 0 0 0,-14 46 0 0 0,23-59-188 0 0,0 1 1 0 0,1-1-1 0 0,0 1 0 0 0,1 0 0 0 0,0 0 0 0 0,1-1 0 0 0,0 1 0 0 0,1 0 0 0 0,0 0 0 0 0,0 0 0 0 0,4 11 0 0 0,-3-17-78 0 0,-1 1 1 0 0,2-1-1 0 0,-1 1 1 0 0,1-1-1 0 0,-1 0 0 0 0,2 0 1 0 0,-1 0-1 0 0,0 0 1 0 0,1 0-1 0 0,0-1 1 0 0,0 0-1 0 0,0 0 1 0 0,1 0-1 0 0,-1 0 1 0 0,1-1-1 0 0,0 1 1 0 0,0-1-1 0 0,0 0 1 0 0,1-1-1 0 0,-1 1 1 0 0,10 2-1 0 0,0-1 35 0 0,1-1 0 0 0,0 0 0 0 0,0-1 0 0 0,0-1 0 0 0,1 0 0 0 0,-1-2 0 0 0,0 0 0 0 0,0 0 0 0 0,0-1 0 0 0,0-1 0 0 0,0-1 0 0 0,-1 0 0 0 0,1-1 0 0 0,-1-1 0 0 0,28-15 0 0 0,-34 17-15 0 0,-1-1 0 0 0,-1 0 0 0 0,1 0 0 0 0,-1-1 0 0 0,0 0 0 0 0,0-1 0 0 0,-1 1 0 0 0,1-1 0 0 0,-1 0-1 0 0,-1-1 1 0 0,0 1 0 0 0,0-1 0 0 0,0 0 0 0 0,-1 0 0 0 0,0-1 0 0 0,-1 1 0 0 0,0-1 0 0 0,0 0 0 0 0,-1 0 0 0 0,0 0 0 0 0,0 0 0 0 0,-1 0 0 0 0,0-1-1 0 0,-1 1 1 0 0,0 0 0 0 0,-1-1 0 0 0,0 1 0 0 0,-4-18 0 0 0,3 18-13 0 0,-1 1 0 0 0,0 0 0 0 0,-1-1 0 0 0,1 1 0 0 0,-2 0 0 0 0,1 1 0 0 0,-1-1 0 0 0,0 1 0 0 0,-1 0 1 0 0,0 0-1 0 0,0 1 0 0 0,0-1 0 0 0,-1 1 0 0 0,0 1 0 0 0,0-1 0 0 0,0 1 0 0 0,-1 1 0 0 0,-15-9 0 0 0,9 7-43 0 0,-1 1 0 0 0,1 0 0 0 0,-1 1 1 0 0,1 0-1 0 0,-1 1 0 0 0,0 1 0 0 0,-1 0 0 0 0,1 1 1 0 0,0 1-1 0 0,-22 2 0 0 0,11 7-493 0 0,26-8 382 0 0,-1-1-1 0 0,1 1 1 0 0,-1-1-1 0 0,1 1 1 0 0,0 0-1 0 0,-1-1 1 0 0,1 1-1 0 0,0-1 1 0 0,-1 1-1 0 0,1 0 0 0 0,0-1 1 0 0,-1 1-1 0 0,1 0 1 0 0,0-1-1 0 0,0 1 1 0 0,0 0-1 0 0,0-1 1 0 0,0 1-1 0 0,0 0 1 0 0,0 0-1 0 0,0-1 1 0 0,0 1-1 0 0,0 0 1 0 0,0-1-1 0 0,0 1 1 0 0,1 0-1 0 0,-1-1 1 0 0,0 1-1 0 0,0 0 1 0 0,1-1-1 0 0,-1 1 1 0 0,0-1-1 0 0,1 1 1 0 0,-1 0-1 0 0,1 0 1 0 0,5 6-1906 0 0</inkml:trace>
</inkml:ink>
</file>

<file path=ppt/ink/ink15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026"/>
    </inkml:context>
    <inkml:brush xml:id="br0">
      <inkml:brushProperty name="width" value="0.1" units="cm"/>
      <inkml:brushProperty name="height" value="0.1" units="cm"/>
      <inkml:brushProperty name="color" value="#F6630D"/>
    </inkml:brush>
  </inkml:definitions>
  <inkml:trace contextRef="#ctx0" brushRef="#br0">10 37 8751 0 0,'0'0'936'0'0,"9"-3"-936"0"0,-5-5 2064 0 0,-4 2 384 0 0,-5-8 3616 0 0,0 11-5368 0 0,-3 1 1280 0 0,3 9-1768 0 0</inkml:trace>
</inkml:ink>
</file>

<file path=ppt/ink/ink15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469"/>
    </inkml:context>
    <inkml:brush xml:id="br0">
      <inkml:brushProperty name="width" value="0.1" units="cm"/>
      <inkml:brushProperty name="height" value="0.1" units="cm"/>
      <inkml:brushProperty name="color" value="#F6630D"/>
    </inkml:brush>
  </inkml:definitions>
  <inkml:trace contextRef="#ctx0" brushRef="#br0">5 13 5063 0 0,'4'-12'15429'0'0,"-1"72"-14251"0"0,-9 180 1707 0 0,0-145-1971 0 0,12 155-1 0 0,-4-243-874 0 0,0 35 99 0 0,-2-41-204 0 0,1-1 1 0 0,-1 0-1 0 0,0 0 0 0 0,1 1 0 0 0,-1-1 0 0 0,1 0 1 0 0,-1 0-1 0 0,1 0 0 0 0,-1 0 0 0 0,1 0 1 0 0,-1 0-1 0 0,1 0 0 0 0,-1 0 0 0 0,1 0 0 0 0,-1 0 1 0 0,1 0-1 0 0,-1 0 0 0 0,1 0 0 0 0,-1 0 1 0 0,1-1-1 0 0,-1 1 0 0 0,1 0 0 0 0,-1 0 0 0 0,1 0 1 0 0,-1-1-1 0 0,0 1 0 0 0,1 0 0 0 0,-1-1 1 0 0,1 1-1 0 0,-1 0 0 0 0,1-1 0 0 0,16-10-2257 0 0,-7 0 327 0 0</inkml:trace>
</inkml:ink>
</file>

<file path=ppt/ink/ink15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0.919"/>
    </inkml:context>
    <inkml:brush xml:id="br0">
      <inkml:brushProperty name="width" value="0.1" units="cm"/>
      <inkml:brushProperty name="height" value="0.1" units="cm"/>
      <inkml:brushProperty name="color" value="#F6630D"/>
    </inkml:brush>
  </inkml:definitions>
  <inkml:trace contextRef="#ctx0" brushRef="#br0">262 5 11975 0 0,'0'-1'1083'0'0,"3"-3"365"0"0,-21 12 3729 0 0,-1 11-3332 0 0,-12 28-1764 0 0,26-39 305 0 0,-21 33-155 0 0,-10 16 392 0 0,-56 121 0 0 0,85-162-523 0 0,0 1 0 0 0,2-1 0 0 0,0 2 0 0 0,0-1 0 0 0,2 0 0 0 0,0 1 0 0 0,1 0 0 0 0,1-1-1 0 0,1 1 1 0 0,0 0 0 0 0,2 0 0 0 0,5 28 0 0 0,-6-41-68 0 0,0 0-1 0 0,1 0 1 0 0,0 0-1 0 0,0-1 1 0 0,1 1-1 0 0,-1-1 0 0 0,1 1 1 0 0,0-1-1 0 0,0 0 1 0 0,0 0-1 0 0,1 0 1 0 0,-1 0-1 0 0,1-1 1 0 0,0 0-1 0 0,0 1 1 0 0,0-1-1 0 0,0-1 1 0 0,1 1-1 0 0,-1-1 1 0 0,1 1-1 0 0,5 1 1 0 0,-1-2 35 0 0,-1 1 0 0 0,1-2 1 0 0,0 1-1 0 0,0-1 1 0 0,0 0-1 0 0,0-1 1 0 0,0 0-1 0 0,0-1 1 0 0,-1 1-1 0 0,1-2 0 0 0,16-3 1 0 0,-16 2 1 0 0,0 0 1 0 0,0 0-1 0 0,0-1 0 0 0,-1 0 1 0 0,0 0-1 0 0,1-1 1 0 0,-1 0-1 0 0,-1 0 0 0 0,1-1 1 0 0,-1 0-1 0 0,8-9 1 0 0,-12 11-34 0 0,1 0 0 0 0,-1 0 1 0 0,0-1-1 0 0,0 1 0 0 0,-1-1 1 0 0,1 1-1 0 0,-1-1 0 0 0,0 0 1 0 0,0 0-1 0 0,-1 0 0 0 0,0 0 1 0 0,0-1-1 0 0,0 1 0 0 0,0 0 0 0 0,-1 0 1 0 0,1-1-1 0 0,-2 1 0 0 0,1 0 1 0 0,0 0-1 0 0,-2-8 0 0 0,1 9-9 0 0,-1-1 0 0 0,1 1 0 0 0,-1-1 0 0 0,1 1 0 0 0,-1 0-1 0 0,-1-1 1 0 0,1 1 0 0 0,-1 0 0 0 0,1 0 0 0 0,-1 1-1 0 0,0-1 1 0 0,0 0 0 0 0,-1 1 0 0 0,1 0 0 0 0,-1 0 0 0 0,-5-4-1 0 0,2 3-3 0 0,1 1 0 0 0,-1 0 0 0 0,0 0 0 0 0,0 0 0 0 0,-1 1-1 0 0,1 0 1 0 0,-1 1 0 0 0,1-1 0 0 0,-11 1 0 0 0,-4 1-2 0 0,0 0 0 0 0,-1 2 0 0 0,1 0 0 0 0,0 2 0 0 0,-41 12 0 0 0,55-13-35 0 0,-2 1-155 0 0</inkml:trace>
</inkml:ink>
</file>

<file path=ppt/ink/ink15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555"/>
    </inkml:context>
    <inkml:brush xml:id="br0">
      <inkml:brushProperty name="width" value="0.1" units="cm"/>
      <inkml:brushProperty name="height" value="0.1" units="cm"/>
      <inkml:brushProperty name="color" value="#F6630D"/>
    </inkml:brush>
  </inkml:definitions>
  <inkml:trace contextRef="#ctx0" brushRef="#br0">18 93 3223 0 0,'0'0'8144'0'0,"-7"-28"1375"0"0,5 18-9442 0 0,2 8 43 0 0,1 0-1 0 0,-1-1 0 0 0,0 1 1 0 0,1 0-1 0 0,-1-1 0 0 0,1 1 1 0 0,0 0-1 0 0,0 0 0 0 0,-1-1 1 0 0,2 1-1 0 0,-1 0 0 0 0,0 0 1 0 0,0 0-1 0 0,1 0 0 0 0,-1 1 1 0 0,1-1-1 0 0,-1 0 1 0 0,1 1-1 0 0,0-1 0 0 0,0 1 1 0 0,-1-1-1 0 0,1 1 0 0 0,4-2 1 0 0,-2 2-31 0 0,0-1 0 0 0,1 1 0 0 0,-1 0 1 0 0,0 1-1 0 0,1-1 0 0 0,-1 1 0 0 0,1 0 1 0 0,-1 0-1 0 0,1 0 0 0 0,-1 1 1 0 0,8 1-1 0 0,5 2-10 0 0,1 2 0 0 0,-1 0 0 0 0,0 0 0 0 0,0 2 0 0 0,16 10-1 0 0,-22-12-50 0 0,-1 1-1 0 0,1 0 0 0 0,-2 1 1 0 0,1 0-1 0 0,-1 0 0 0 0,0 1 0 0 0,-1 0 1 0 0,0 1-1 0 0,0 0 0 0 0,-1 0 1 0 0,-1 1-1 0 0,9 16 0 0 0,-12-20-1 0 0,-1 0 0 0 0,0 0-1 0 0,0 0 1 0 0,0 0 0 0 0,-1 0 0 0 0,0 0-1 0 0,-1 0 1 0 0,1 0 0 0 0,-1 1-1 0 0,-1-1 1 0 0,1 0 0 0 0,-1 0 0 0 0,-1 1-1 0 0,1-1 1 0 0,-1 0 0 0 0,0 0 0 0 0,-1-1-1 0 0,0 1 1 0 0,0 0 0 0 0,0-1 0 0 0,-1 0-1 0 0,-6 10 1 0 0,0-3 43 0 0,-1-1-1 0 0,0 0 1 0 0,-1 0-1 0 0,0-2 1 0 0,-1 1-1 0 0,0-1 1 0 0,0-1-1 0 0,-1 0 1 0 0,-15 6-1 0 0,23-11-63 0 0,-1-1 0 0 0,0 0 0 0 0,1-1-1 0 0,-1 1 1 0 0,0-1 0 0 0,0-1 0 0 0,-1 1 0 0 0,1-1 0 0 0,0-1-1 0 0,0 1 1 0 0,0-1 0 0 0,-1 0 0 0 0,1-1 0 0 0,0 0 0 0 0,0 0-1 0 0,0-1 1 0 0,0 1 0 0 0,0-1 0 0 0,0-1 0 0 0,0 0-1 0 0,0 1 1 0 0,-10-8 0 0 0,17 10-190 0 0,-1-1 0 0 0,0 1-1 0 0,1-1 1 0 0,-1 1 0 0 0,0-1-1 0 0,1 1 1 0 0,-1-1 0 0 0,1 1-1 0 0,-1-1 1 0 0,1 1 0 0 0,-1-1 0 0 0,1 0-1 0 0,-1 1 1 0 0,1-1 0 0 0,0 0-1 0 0,-1 0 1 0 0,1 1 0 0 0,0-1 0 0 0,0 0-1 0 0,0 0 1 0 0,-1 1 0 0 0,1-1-1 0 0,0 0 1 0 0,0 0 0 0 0,0 0 0 0 0,0 1-1 0 0,0-1 1 0 0,0 0 0 0 0,1 0-1 0 0,-1 1 1 0 0,0-1 0 0 0,0 0-1 0 0,1-1 1 0 0,2-6-1975 0 0</inkml:trace>
</inkml:ink>
</file>

<file path=ppt/ink/ink15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7.958"/>
    </inkml:context>
    <inkml:brush xml:id="br0">
      <inkml:brushProperty name="width" value="0.1" units="cm"/>
      <inkml:brushProperty name="height" value="0.1" units="cm"/>
      <inkml:brushProperty name="color" value="#F6630D"/>
    </inkml:brush>
  </inkml:definitions>
  <inkml:trace contextRef="#ctx0" brushRef="#br0">305 43 8575 0 0,'0'0'396'0'0,"17"-22"2576"0"0,-18 21-2709 0 0,0-1-1 0 0,0 1 0 0 0,0-1 0 0 0,-1 1 1 0 0,1 0-1 0 0,0 0 0 0 0,0-1 0 0 0,-1 1 1 0 0,1 0-1 0 0,-1 0 0 0 0,1 0 0 0 0,-1 0 1 0 0,0 0-1 0 0,1 1 0 0 0,-1-1 0 0 0,0 0 1 0 0,1 1-1 0 0,-1 0 0 0 0,0-1 1 0 0,0 1-1 0 0,1 0 0 0 0,-1 0 0 0 0,0-1 1 0 0,0 1-1 0 0,1 1 0 0 0,-1-1 0 0 0,0 0 1 0 0,-3 1-1 0 0,-3 0 78 0 0,-1 0-1 0 0,1 0 1 0 0,0 1 0 0 0,0 0-1 0 0,-9 4 1 0 0,0 2-114 0 0,0 2 0 0 0,1-1 0 0 0,1 2 0 0 0,0 0-1 0 0,0 1 1 0 0,1 0 0 0 0,0 2 0 0 0,-17 20 0 0 0,24-26-192 0 0,1 0-1 0 0,0 1 1 0 0,0 0 0 0 0,0 0 0 0 0,1 0-1 0 0,1 1 1 0 0,0-1 0 0 0,0 1 0 0 0,1 0-1 0 0,0 0 1 0 0,0 1 0 0 0,1-1 0 0 0,1 1-1 0 0,0-1 1 0 0,0 1 0 0 0,2 15 0 0 0,-1-21-15 0 0,1-1 0 0 0,0 0 0 0 0,1 1 0 0 0,-1-1 0 0 0,1 0 0 0 0,-1 0 0 0 0,1 0 0 0 0,1 0 0 0 0,-1-1 0 0 0,0 1 0 0 0,1 0 0 0 0,0-1 0 0 0,0 0 0 0 0,6 6 0 0 0,-2-4 10 0 0,0 0 0 0 0,0 0-1 0 0,0-1 1 0 0,1 0 0 0 0,0 0 0 0 0,0-1 0 0 0,10 3 0 0 0,8 1 32 0 0,0-2 0 0 0,0-1 0 0 0,0-1 0 0 0,29-1 0 0 0,-39-1-144 0 0,10 0-752 0 0,0-1-1 0 0,41-6 1 0 0,-53 3-1048 0 0</inkml:trace>
</inkml:ink>
</file>

<file path=ppt/ink/ink15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8.965"/>
    </inkml:context>
    <inkml:brush xml:id="br0">
      <inkml:brushProperty name="width" value="0.1" units="cm"/>
      <inkml:brushProperty name="height" value="0.1" units="cm"/>
      <inkml:brushProperty name="color" value="#F6630D"/>
    </inkml:brush>
  </inkml:definitions>
  <inkml:trace contextRef="#ctx0" brushRef="#br0">54 55 9359 0 0,'-6'0'5116'0'0,"-22"0"-2393"0"0,8-10 3217 0 0,33 4-3832 0 0,52 2-2548 0 0,-42 3 1249 0 0,72-4 59 0 0,-36 2-691 0 0,91-15 1 0 0,-111 10-2729 0 0</inkml:trace>
</inkml:ink>
</file>

<file path=ppt/ink/ink15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09.335"/>
    </inkml:context>
    <inkml:brush xml:id="br0">
      <inkml:brushProperty name="width" value="0.1" units="cm"/>
      <inkml:brushProperty name="height" value="0.1" units="cm"/>
      <inkml:brushProperty name="color" value="#F6630D"/>
    </inkml:brush>
  </inkml:definitions>
  <inkml:trace contextRef="#ctx0" brushRef="#br0">9 13 8287 0 0,'-8'-11'9367'0'0,"43"9"-6632"0"0,53 6 1 0 0,-54-2-1515 0 0,64-3 0 0 0,-95 1-1287 0 0,0 0 0 0 0,-1 0 0 0 0,1 0 0 0 0,-1 0 0 0 0,1 1 0 0 0,-1-1 0 0 0,1 1 0 0 0,-1-1 0 0 0,1 1 0 0 0,2 1 0 0 0,12 4-1743 0 0,-4-5 480 0 0</inkml:trace>
</inkml:ink>
</file>

<file path=ppt/ink/ink1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7"/>
    </inkml:context>
    <inkml:brush xml:id="br0">
      <inkml:brushProperty name="width" value="0.1" units="cm"/>
      <inkml:brushProperty name="height" value="0.1" units="cm"/>
      <inkml:brushProperty name="color" value="#F6630D"/>
    </inkml:brush>
  </inkml:definitions>
  <inkml:trace contextRef="#ctx0" brushRef="#br0">0 63 13559 0 0,'0'0'2558'0'0,"20"-23"3268"0"0,13 14-4362 0 0,0 2-1 0 0,54-5 1 0 0,-62 10-1162 0 0,14-3-289 0 0,0 2-1 0 0,1 1 1 0 0,-1 3-1 0 0,1 1 1 0 0,50 9-1 0 0,-84-9-725 0 0,19 2-832 0 0</inkml:trace>
</inkml:ink>
</file>

<file path=ppt/ink/ink15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270"/>
    </inkml:context>
    <inkml:brush xml:id="br0">
      <inkml:brushProperty name="width" value="0.1" units="cm"/>
      <inkml:brushProperty name="height" value="0.1" units="cm"/>
      <inkml:brushProperty name="color" value="#F6630D"/>
    </inkml:brush>
  </inkml:definitions>
  <inkml:trace contextRef="#ctx0" brushRef="#br0">250 17 5063 0 0,'-13'-6'12698'0'0,"-14"-5"-10380"0"0,22 12-2154 0 0,1-1-1 0 0,-1 1 1 0 0,1 0-1 0 0,0 0 1 0 0,0 0-1 0 0,-1 0 1 0 0,1 1 0 0 0,0 0-1 0 0,0-1 1 0 0,0 2-1 0 0,0-1 1 0 0,1 0-1 0 0,-1 1 1 0 0,1 0-1 0 0,-1 0 1 0 0,1 0 0 0 0,0 0-1 0 0,0 0 1 0 0,0 1-1 0 0,-4 6 1 0 0,-7 11-35 0 0,1 0 0 0 0,-15 32 0 0 0,24-45 1 0 0,-8 16-10 0 0,1-1 0 0 0,1 1 0 0 0,2 1 0 0 0,0 0 0 0 0,-8 48 0 0 0,15-65-91 0 0,1-1 0 0 0,0 0 0 0 0,0 1 0 0 0,0-1 0 0 0,1 0 1 0 0,0 1-1 0 0,0-1 0 0 0,1 0 0 0 0,0 0 0 0 0,0 0 1 0 0,5 8-1 0 0,-4-10-7 0 0,0 0-1 0 0,0-1 1 0 0,0 1 0 0 0,1-1 0 0 0,0 0-1 0 0,-1 0 1 0 0,2 0 0 0 0,-1-1 0 0 0,0 1 0 0 0,1-1-1 0 0,0 0 1 0 0,-1-1 0 0 0,1 1 0 0 0,0-1 0 0 0,1 0-1 0 0,9 3 1 0 0,-3-2 52 0 0,0-1-1 0 0,1 0 1 0 0,-1-1 0 0 0,1-1-1 0 0,0 0 1 0 0,-1-1-1 0 0,1 0 1 0 0,-1 0 0 0 0,1-2-1 0 0,-1 1 1 0 0,20-8 0 0 0,-6 1 26 0 0,-1-2 0 0 0,0 0 0 0 0,-1-2 0 0 0,31-20 0 0 0,-49 28-83 0 0,0 0-1 0 0,-1 0 1 0 0,0 0 0 0 0,0 0 0 0 0,0-1-1 0 0,0 0 1 0 0,-1 0 0 0 0,0 0-1 0 0,0-1 1 0 0,-1 1 0 0 0,0-1-1 0 0,0 0 1 0 0,0 0 0 0 0,-1 0-1 0 0,0 0 1 0 0,0-1 0 0 0,-1 1-1 0 0,0 0 1 0 0,0-1 0 0 0,-1 1 0 0 0,0-1-1 0 0,0 1 1 0 0,-1-1 0 0 0,0 1-1 0 0,0 0 1 0 0,-1-1 0 0 0,0 1-1 0 0,-5-12 1 0 0,4 10 3 0 0,0 0-1 0 0,-1 0 1 0 0,0 0 0 0 0,0 1-1 0 0,-1-1 1 0 0,0 1 0 0 0,-1 0-1 0 0,0 1 1 0 0,0 0 0 0 0,0-1-1 0 0,-1 2 1 0 0,0-1 0 0 0,-1 1-1 0 0,1 0 1 0 0,-1 1 0 0 0,0 0-1 0 0,-1 0 1 0 0,1 1-1 0 0,-1 0 1 0 0,0 0 0 0 0,0 1-1 0 0,-10-3 1 0 0,2 4-40 0 0,0 1-1 0 0,0 0 1 0 0,-1 2 0 0 0,1-1-1 0 0,-30 7 1 0 0,-82 26-150 0 0,124-32 166 0 0,-6 6-2804 0 0,25-2-2213 0 0</inkml:trace>
</inkml:ink>
</file>

<file path=ppt/ink/ink15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2.803"/>
    </inkml:context>
    <inkml:brush xml:id="br0">
      <inkml:brushProperty name="width" value="0.1" units="cm"/>
      <inkml:brushProperty name="height" value="0.1" units="cm"/>
      <inkml:brushProperty name="color" value="#F6630D"/>
    </inkml:brush>
  </inkml:definitions>
  <inkml:trace contextRef="#ctx0" brushRef="#br0">16 2 17159 0 0,'-4'-1'8715'0'0,"1"5"-8088"0"0,-5 5-3522 0 0</inkml:trace>
</inkml:ink>
</file>

<file path=ppt/ink/ink15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333"/>
    </inkml:context>
    <inkml:brush xml:id="br0">
      <inkml:brushProperty name="width" value="0.1" units="cm"/>
      <inkml:brushProperty name="height" value="0.1" units="cm"/>
      <inkml:brushProperty name="color" value="#F6630D"/>
    </inkml:brush>
  </inkml:definitions>
  <inkml:trace contextRef="#ctx0" brushRef="#br0">176 31 10135 0 0,'0'0'778'0'0,"-17"-30"8632"0"0,3 36-5579 0 0,-10 21-2841 0 0,19-22-674 0 0,-7 9-218 0 0,0 1-1 0 0,0 0 0 0 0,2 1 1 0 0,-1 0-1 0 0,2 1 0 0 0,1 0 1 0 0,0 0-1 0 0,1 1 0 0 0,0 0 1 0 0,2 0-1 0 0,0 1 0 0 0,1-1 1 0 0,-2 29-1 0 0,7-42-93 0 0,-1 0 0 0 0,1 1 0 0 0,1-1 0 0 0,-1 0 0 0 0,1 0 0 0 0,-1 0 0 0 0,1 0 0 0 0,1 0 0 0 0,-1-1 0 0 0,1 1 0 0 0,0 0 0 0 0,0-1 0 0 0,0 0 0 0 0,0 0-1 0 0,1 0 1 0 0,0 0 0 0 0,0 0 0 0 0,0-1 0 0 0,0 0 0 0 0,0 0 0 0 0,1 0 0 0 0,0 0 0 0 0,-1-1 0 0 0,1 0 0 0 0,6 3 0 0 0,2 0 155 0 0,1 0 0 0 0,0 0 0 0 0,0-2 1 0 0,1 0-1 0 0,-1 0 0 0 0,1-1 0 0 0,29 0 0 0 0,84-12-342 0 0,66 1 547 0 0,-168 7-338 0 0,-19 2-94 0 0,1-1 0 0 0,-1 1 0 0 0,0 0 0 0 0,1 1 0 0 0,7 1 0 0 0,-12-1-67 0 0,-1 0 1 0 0,1 0-1 0 0,0 1 0 0 0,-1-1 1 0 0,1 1-1 0 0,-1-1 1 0 0,1 1-1 0 0,-1 0 0 0 0,4 4 1 0 0,9 6-2167 0 0,-7-7 757 0 0</inkml:trace>
</inkml:ink>
</file>

<file path=ppt/ink/ink15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13.693"/>
    </inkml:context>
    <inkml:brush xml:id="br0">
      <inkml:brushProperty name="width" value="0.1" units="cm"/>
      <inkml:brushProperty name="height" value="0.1" units="cm"/>
      <inkml:brushProperty name="color" value="#F6630D"/>
    </inkml:brush>
  </inkml:definitions>
  <inkml:trace contextRef="#ctx0" brushRef="#br0">55 0 14223 0 0,'0'0'1291'0'0,"-23"17"2518"0"0,15 9-3251 0 0,2 0 0 0 0,0 1 0 0 0,2 0 1 0 0,1 0-1 0 0,1 0 0 0 0,2 38 0 0 0,-2 13 387 0 0,2-38-426 0 0,6 50-1 0 0,0 16-219 0 0,-15-22-3231 0 0,9-73 824 0 0</inkml:trace>
</inkml:ink>
</file>

<file path=ppt/ink/ink15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29.932"/>
    </inkml:context>
    <inkml:brush xml:id="br0">
      <inkml:brushProperty name="width" value="0.1" units="cm"/>
      <inkml:brushProperty name="height" value="0.1" units="cm"/>
      <inkml:brushProperty name="color" value="#F6630D"/>
    </inkml:brush>
  </inkml:definitions>
  <inkml:trace contextRef="#ctx0" brushRef="#br0">27 46 7111 0 0,'1'-45'12395'0'0,"-7"72"-10876"0"0,-6 37-1958 0 0,6-7 632 0 0,3-1 0 0 0,3 1 0 0 0,2 0-1 0 0,3 0 1 0 0,17 85 0 0 0,0-94 1839 0 0,-17-45-1932 0 0</inkml:trace>
</inkml:ink>
</file>

<file path=ppt/ink/ink15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0.414"/>
    </inkml:context>
    <inkml:brush xml:id="br0">
      <inkml:brushProperty name="width" value="0.1" units="cm"/>
      <inkml:brushProperty name="height" value="0.1" units="cm"/>
      <inkml:brushProperty name="color" value="#F6630D"/>
    </inkml:brush>
  </inkml:definitions>
  <inkml:trace contextRef="#ctx0" brushRef="#br0">3 42 6911 0 0,'0'0'7211'0'0,"-2"-24"268"0"0,8 21-7225 0 0,0 1 0 0 0,0-1 0 0 0,0 1 0 0 0,0 0 1 0 0,1 1-1 0 0,-1-1 0 0 0,1 1 0 0 0,-1 1 1 0 0,11-1-1 0 0,64 4 647 0 0,-61-1-634 0 0,18 2 235 0 0,59 13-1 0 0,-69-10-3595 0 0,0 1-3360 0 0</inkml:trace>
</inkml:ink>
</file>

<file path=ppt/ink/ink15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097"/>
    </inkml:context>
    <inkml:brush xml:id="br0">
      <inkml:brushProperty name="width" value="0.1" units="cm"/>
      <inkml:brushProperty name="height" value="0.1" units="cm"/>
      <inkml:brushProperty name="color" value="#F6630D"/>
    </inkml:brush>
  </inkml:definitions>
  <inkml:trace contextRef="#ctx0" brushRef="#br0">19 80 5063 0 0,'-19'-13'9808'0'0,"19"11"-9567"0"0,0-1 0 0 0,0 1 1 0 0,1 0-1 0 0,-1-1 0 0 0,0 1 0 0 0,1 0 0 0 0,0 0 0 0 0,-1-1 0 0 0,1 1 0 0 0,0 0 0 0 0,0 0 0 0 0,0 0 0 0 0,1 0 0 0 0,-1 0 1 0 0,0 0-1 0 0,1 0 0 0 0,-1 1 0 0 0,1-1 0 0 0,0 0 0 0 0,3-2 0 0 0,0 1-47 0 0,-1 1 1 0 0,1 0-1 0 0,0-1 0 0 0,0 2 1 0 0,0-1-1 0 0,0 0 0 0 0,0 1 0 0 0,0 0 1 0 0,6 0-1 0 0,8-1 154 0 0,1 2-1 0 0,0 0 1 0 0,-1 1 0 0 0,21 4-1 0 0,-31-3-244 0 0,-1-1 0 0 0,1 1-1 0 0,-1 0 1 0 0,1 0 0 0 0,-1 1 0 0 0,0 1-1 0 0,0-1 1 0 0,0 1 0 0 0,0 0 0 0 0,-1 1-1 0 0,12 9 1 0 0,-15-10-59 0 0,0 0 0 0 0,-1 1-1 0 0,1 0 1 0 0,-1-1 0 0 0,0 1 0 0 0,0 0-1 0 0,-1 1 1 0 0,0-1 0 0 0,1 0 0 0 0,-2 1-1 0 0,1-1 1 0 0,-1 1 0 0 0,0 0-1 0 0,0 0 1 0 0,0-1 0 0 0,-1 1 0 0 0,0 0-1 0 0,0 8 1 0 0,-1 6-5 0 0,-1-1-1 0 0,0 0 1 0 0,-2 0 0 0 0,0 0-1 0 0,-1 0 1 0 0,0 0-1 0 0,-17 34 1 0 0,17-44-21 0 0,0 0 0 0 0,-1 0 0 0 0,0-1 0 0 0,0 0 0 0 0,-1 0 0 0 0,0 0 0 0 0,0-1 0 0 0,-1 0 1 0 0,1 0-1 0 0,-2-1 0 0 0,1 0 0 0 0,-1-1 0 0 0,0 0 0 0 0,0 0 0 0 0,0-1 0 0 0,-15 5 0 0 0,-42 5 23 0 0,52-12-287 0 0,0 0-1 0 0,0 1 1 0 0,-25 9 0 0 0,31-9-118 0 0</inkml:trace>
</inkml:ink>
</file>

<file path=ppt/ink/ink15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1.504"/>
    </inkml:context>
    <inkml:brush xml:id="br0">
      <inkml:brushProperty name="width" value="0.1" units="cm"/>
      <inkml:brushProperty name="height" value="0.1" units="cm"/>
      <inkml:brushProperty name="color" value="#F6630D"/>
    </inkml:brush>
  </inkml:definitions>
  <inkml:trace contextRef="#ctx0" brushRef="#br0">225 72 5983 0 0,'0'0'464'0'0,"-5"-39"7466"0"0,2 37-7462 0 0,1-1 0 0 0,-1 0 0 0 0,0 1 0 0 0,0 0 0 0 0,0 0 0 0 0,-1 0 0 0 0,1 0 0 0 0,0 0 0 0 0,-1 0 0 0 0,-6-1 1 0 0,6 1-315 0 0,0 1 1 0 0,0 0-1 0 0,0 0 1 0 0,0 0 0 0 0,0 0-1 0 0,-1 1 1 0 0,1-1-1 0 0,0 1 1 0 0,0 0 0 0 0,-1 1-1 0 0,1-1 1 0 0,0 1-1 0 0,0-1 1 0 0,-1 1 0 0 0,-6 3-1 0 0,3 2-80 0 0,0 0-1 0 0,0 1 1 0 0,0 0 0 0 0,1 0-1 0 0,0 1 1 0 0,1 0 0 0 0,-1 0-1 0 0,1 0 1 0 0,1 1 0 0 0,0 0-1 0 0,0 0 1 0 0,1 1 0 0 0,0-1-1 0 0,1 1 1 0 0,-1 0 0 0 0,2 0-1 0 0,-3 14 1 0 0,4-18-37 0 0,0 0-1 0 0,1 0 1 0 0,-1 1-1 0 0,1-1 0 0 0,0 0 1 0 0,1 0-1 0 0,-1 0 1 0 0,1 0-1 0 0,0 0 1 0 0,1 0-1 0 0,0 0 1 0 0,0 0-1 0 0,0-1 0 0 0,0 1 1 0 0,1 0-1 0 0,0-1 1 0 0,0 0-1 0 0,0 0 1 0 0,1 0-1 0 0,0 0 1 0 0,0 0-1 0 0,0-1 1 0 0,1 0-1 0 0,-1 0 0 0 0,1 0 1 0 0,0 0-1 0 0,0-1 1 0 0,0 0-1 0 0,1 0 1 0 0,5 3-1 0 0,22 5-479 0 0,1 0-1 0 0,0-2 0 0 0,1-1 1 0 0,0-3-1 0 0,49 4 1 0 0,-66-10-2084 0 0,0-3-4629 0 0</inkml:trace>
</inkml:ink>
</file>

<file path=ppt/ink/ink15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190"/>
    </inkml:context>
    <inkml:brush xml:id="br0">
      <inkml:brushProperty name="width" value="0.1" units="cm"/>
      <inkml:brushProperty name="height" value="0.1" units="cm"/>
      <inkml:brushProperty name="color" value="#F6630D"/>
    </inkml:brush>
  </inkml:definitions>
  <inkml:trace contextRef="#ctx0" brushRef="#br0">6 82 1839 0 0,'0'0'12050'0'0,"-5"-30"-4518"0"0,6 28-7378 0 0,1-1 0 0 0,0 1 0 0 0,0 0 0 0 0,0 0 1 0 0,1-1-1 0 0,-1 1 0 0 0,0 1 0 0 0,1-1 1 0 0,-1 0-1 0 0,1 1 0 0 0,0-1 0 0 0,-1 1 0 0 0,1 0 1 0 0,0 0-1 0 0,0 0 0 0 0,5-1 0 0 0,56-9 553 0 0,-40 8-462 0 0,2-1-265 0 0,1 2 0 0 0,0 1 0 0 0,0 1 1 0 0,35 4-1 0 0,7 10-3733 0 0,-59-11 2042 0 0</inkml:trace>
</inkml:ink>
</file>

<file path=ppt/ink/ink15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2.546"/>
    </inkml:context>
    <inkml:brush xml:id="br0">
      <inkml:brushProperty name="width" value="0.1" units="cm"/>
      <inkml:brushProperty name="height" value="0.1" units="cm"/>
      <inkml:brushProperty name="color" value="#F6630D"/>
    </inkml:brush>
  </inkml:definitions>
  <inkml:trace contextRef="#ctx0" brushRef="#br0">1 74 11975 0 0,'0'0'2396'0'0,"24"2"1362"0"0,35-6-1324 0 0,-1-3 1 0 0,59-13 0 0 0,-41 0-4237 0 0,-3-5-5762 0 0</inkml:trace>
</inkml:ink>
</file>

<file path=ppt/ink/ink1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8"/>
    </inkml:context>
    <inkml:brush xml:id="br0">
      <inkml:brushProperty name="width" value="0.1" units="cm"/>
      <inkml:brushProperty name="height" value="0.1" units="cm"/>
      <inkml:brushProperty name="color" value="#F6630D"/>
    </inkml:brush>
  </inkml:definitions>
  <inkml:trace contextRef="#ctx0" brushRef="#br0">103 68 12959 0 0,'-7'-14'839'0'0,"-10"-22"230"0"0,17 35-789 0 0,-1 0 0 0 0,1 0 0 0 0,-1 0 1 0 0,1 0-1 0 0,-1 0 0 0 0,0 0 0 0 0,1 0 0 0 0,-1 0 0 0 0,0 0 0 0 0,0 0 0 0 0,0 0 1 0 0,0 1-1 0 0,0-1 0 0 0,0 0 0 0 0,0 0 0 0 0,0 1 0 0 0,0-1 0 0 0,0 1 0 0 0,0-1 1 0 0,0 1-1 0 0,-2-1 0 0 0,2 2-166 0 0,0-1 0 0 0,0 1 0 0 0,0 0 0 0 0,0 0 0 0 0,0-1 0 0 0,0 1 0 0 0,0 0 0 0 0,1 0 0 0 0,-1 0 0 0 0,0 0 0 0 0,0 0 0 0 0,1 0 0 0 0,-1 0 0 0 0,1 0 0 0 0,-1 0 0 0 0,1 1 1 0 0,-1-1-1 0 0,1 0 0 0 0,0 0 0 0 0,-1 3 0 0 0,-5 28 221 0 0,6-28-163 0 0,-13 76 471 0 0,-9 80-155 0 0,20-139-509 0 0,1 1 0 0 0,2 0 0 0 0,0-1 1 0 0,1 1-1 0 0,7 26 0 0 0,3-17-2063 0 0</inkml:trace>
</inkml:ink>
</file>

<file path=ppt/ink/ink15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356"/>
    </inkml:context>
    <inkml:brush xml:id="br0">
      <inkml:brushProperty name="width" value="0.1" units="cm"/>
      <inkml:brushProperty name="height" value="0.1" units="cm"/>
      <inkml:brushProperty name="color" value="#F6630D"/>
    </inkml:brush>
  </inkml:definitions>
  <inkml:trace contextRef="#ctx0" brushRef="#br0">185 83 6447 0 0,'0'0'499'0'0,"22"-27"6949"0"0,-22 25-7202 0 0,1 1 0 0 0,-1-1 0 0 0,1 0 0 0 0,-1 0 0 0 0,1 0 0 0 0,-1 0 1 0 0,0 1-1 0 0,0-1 0 0 0,0 0 0 0 0,0 0 0 0 0,0 0 0 0 0,0 0 0 0 0,-1 1 0 0 0,1-1 0 0 0,-1 0 0 0 0,1 0 0 0 0,-1 0 0 0 0,0 1 0 0 0,1-1 1 0 0,-1 0-1 0 0,0 1 0 0 0,0-1 0 0 0,0 1 0 0 0,0-1 0 0 0,-1 1 0 0 0,1-1 0 0 0,0 1 0 0 0,-1 0 0 0 0,1 0 0 0 0,-2-2 0 0 0,1 3-152 0 0,0-1 0 0 0,0 1 0 0 0,0-1 0 0 0,-1 1-1 0 0,1 0 1 0 0,0 0 0 0 0,0-1 0 0 0,0 2-1 0 0,-1-1 1 0 0,1 0 0 0 0,0 0 0 0 0,0 1-1 0 0,0-1 1 0 0,0 1 0 0 0,0 0 0 0 0,0-1 0 0 0,0 1-1 0 0,0 0 1 0 0,0 0 0 0 0,0 0 0 0 0,0 1-1 0 0,0-1 1 0 0,1 0 0 0 0,-1 1 0 0 0,-2 1-1 0 0,-10 12-11 0 0,1 0-1 0 0,0 1 0 0 0,1 0 0 0 0,1 1 0 0 0,1 1 0 0 0,0-1 0 0 0,1 2 1 0 0,1-1-1 0 0,0 1 0 0 0,2 0 0 0 0,0 1 0 0 0,1-1 0 0 0,1 1 0 0 0,1 0 0 0 0,1 1 1 0 0,1-1-1 0 0,0 0 0 0 0,2 0 0 0 0,4 33 0 0 0,-3-47-83 0 0,-1 0 1 0 0,1-1-1 0 0,0 1 0 0 0,0 0 0 0 0,1-1 0 0 0,0 1 1 0 0,0-1-1 0 0,0 0 0 0 0,1 0 0 0 0,-1 0 1 0 0,1 0-1 0 0,1-1 0 0 0,-1 1 0 0 0,0-1 1 0 0,1 0-1 0 0,0 0 0 0 0,0-1 0 0 0,0 0 0 0 0,1 0 1 0 0,-1 0-1 0 0,1 0 0 0 0,-1-1 0 0 0,1 0 1 0 0,0 0-1 0 0,0 0 0 0 0,10 1 0 0 0,13 1-48 0 0,-1-2 0 0 0,1 0-1 0 0,0-2 1 0 0,37-4 0 0 0,-51 3 68 0 0,-4 0-1 0 0,1 0-1 0 0,-1-1 1 0 0,1 0 0 0 0,-1-1-1 0 0,0 0 1 0 0,0-1 0 0 0,0 0 0 0 0,-1 0-1 0 0,1-2 1 0 0,-1 1 0 0 0,-1-1 0 0 0,1 0-1 0 0,12-12 1 0 0,-16 13-10 0 0,0-1 0 0 0,-1 0 0 0 0,0-1 0 0 0,0 1 0 0 0,-1-1 0 0 0,0 0 0 0 0,0 0 0 0 0,0-1 0 0 0,-1 1 0 0 0,0-1 0 0 0,-1 1 0 0 0,1-1-1 0 0,-2 0 1 0 0,1 0 0 0 0,-1 0 0 0 0,0 0 0 0 0,-1 0 0 0 0,0 0 0 0 0,-1-17 0 0 0,-1 11 12 0 0,-1 0 0 0 0,-1 0 0 0 0,0 1 0 0 0,0-1 0 0 0,-1 1 0 0 0,-1 0 0 0 0,0 0 0 0 0,-1 0 0 0 0,-1 1 0 0 0,0 0 0 0 0,0 1 0 0 0,-1-1 0 0 0,0 2 0 0 0,-1-1 0 0 0,-17-13 0 0 0,15 14-16 0 0,0 1 0 0 0,-1 1 1 0 0,0-1-1 0 0,0 2 0 0 0,-1 0 1 0 0,0 1-1 0 0,0 0 0 0 0,-1 1 1 0 0,1 0-1 0 0,-1 2 0 0 0,0-1 0 0 0,0 2 1 0 0,0 0-1 0 0,-23 1 0 0 0,35 1-54 0 0,-1 0-1 0 0,1 1 0 0 0,0 0 1 0 0,-1-1-1 0 0,1 1 0 0 0,0 1 1 0 0,0-1-1 0 0,0 0 0 0 0,0 1 1 0 0,0 0-1 0 0,0-1 1 0 0,0 1-1 0 0,0 0 0 0 0,1 1 1 0 0,-1-1-1 0 0,1 0 0 0 0,0 1 1 0 0,-1-1-1 0 0,1 1 0 0 0,0 0 1 0 0,1 0-1 0 0,-1-1 0 0 0,0 1 1 0 0,1 1-1 0 0,-2 3 0 0 0,2-5-749 0 0,1 1 0 0 0,-1 0 0 0 0,0 0 0 0 0,1-1 0 0 0,0 1 0 0 0,0 0 0 0 0,0 0 0 0 0,0 0 0 0 0,0-1 0 0 0,0 1 0 0 0,2 5 0 0 0</inkml:trace>
</inkml:ink>
</file>

<file path=ppt/ink/ink15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3.708"/>
    </inkml:context>
    <inkml:brush xml:id="br0">
      <inkml:brushProperty name="width" value="0.1" units="cm"/>
      <inkml:brushProperty name="height" value="0.1" units="cm"/>
      <inkml:brushProperty name="color" value="#F6630D"/>
    </inkml:brush>
  </inkml:definitions>
  <inkml:trace contextRef="#ctx0" brushRef="#br0">16 11 18079 0 0,'0'0'1639'0'0,"-16"-10"-210"0"0,19 14-2140 0 0</inkml:trace>
</inkml:ink>
</file>

<file path=ppt/ink/ink15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1:34.421"/>
    </inkml:context>
    <inkml:brush xml:id="br0">
      <inkml:brushProperty name="width" value="0.1" units="cm"/>
      <inkml:brushProperty name="height" value="0.1" units="cm"/>
      <inkml:brushProperty name="color" value="#F6630D"/>
    </inkml:brush>
  </inkml:definitions>
  <inkml:trace contextRef="#ctx0" brushRef="#br0">279 16 10447 0 0,'0'0'480'0'0,"-23"-16"3334"0"0,17 19-3497 0 0,-1 0-1 0 0,1 0 1 0 0,0 1 0 0 0,0-1 0 0 0,0 1 0 0 0,0 1 0 0 0,1-1 0 0 0,0 1 0 0 0,0 0 0 0 0,0 0 0 0 0,0 1-1 0 0,-4 7 1 0 0,-48 80 671 0 0,47-77-683 0 0,-9 18 128 0 0,2 1 0 0 0,0 1 0 0 0,3 0 1 0 0,-16 59-1 0 0,27-80-301 0 0,0 0 0 0 0,1 0 0 0 0,1 0 0 0 0,0 0 0 0 0,1 0 0 0 0,4 23 1 0 0,-3-29-84 0 0,1 0 1 0 0,0 0 0 0 0,1-1 0 0 0,0 1-1 0 0,1 0 1 0 0,0-1 0 0 0,0 0 0 0 0,0 0-1 0 0,1 0 1 0 0,0-1 0 0 0,11 13-1 0 0,-8-13 8 0 0,0 0 0 0 0,0-1-1 0 0,0 0 1 0 0,1 0 0 0 0,0-1 0 0 0,0 0-1 0 0,1 0 1 0 0,-1-1 0 0 0,1 0-1 0 0,0-1 1 0 0,11 2 0 0 0,18 3 289 0 0,61 5 1 0 0,-72-10-174 0 0,-24-2-139 0 0,0-1-1 0 0,-1 0 1 0 0,1 0-1 0 0,-1 0 1 0 0,1 0-1 0 0,0-1 1 0 0,-1 1-1 0 0,1-1 1 0 0,-1 0-1 0 0,1 0 1 0 0,-1-1-1 0 0,1 1 1 0 0,-1-1-1 0 0,0 1 1 0 0,0-1-1 0 0,0 0 1 0 0,0 0-1 0 0,0 0 1 0 0,0-1-1 0 0,0 1 1 0 0,4-6-1 0 0,-3 2 3 0 0,-1 1-1 0 0,1-1 1 0 0,-1 0 0 0 0,-1 1-1 0 0,1-1 1 0 0,-1-1-1 0 0,0 1 1 0 0,0 0-1 0 0,-1 0 1 0 0,0-1 0 0 0,1-12-1 0 0,-1 10 20 0 0,-1 0 0 0 0,-1 0 0 0 0,0 0 0 0 0,0 0 0 0 0,0 0-1 0 0,-1 0 1 0 0,-1 0 0 0 0,-5-14 0 0 0,7 19 0 0 0,-1 0 0 0 0,0 0 0 0 0,-1-1 0 0 0,1 1 0 0 0,-1 1 1 0 0,0-1-1 0 0,0 0 0 0 0,0 1 0 0 0,0-1 0 0 0,-1 1 0 0 0,1 0 0 0 0,-1 0 0 0 0,0 0 0 0 0,0 1 1 0 0,0-1-1 0 0,-5-1 0 0 0,-17-5-72 0 0,-1 2 1 0 0,0 0-1 0 0,0 2 1 0 0,0 1 0 0 0,-1 2-1 0 0,1 0 1 0 0,-1 2-1 0 0,0 1 1 0 0,1 1-1 0 0,-1 1 1 0 0,-43 11-1 0 0,71-14-36 0 0,-1 0 1 0 0,1 0-1 0 0,-1 0 0 0 0,1 0 0 0 0,0 0 0 0 0,-1 0 0 0 0,1 1 0 0 0,-1-1 0 0 0,1 0 0 0 0,0 0 0 0 0,-1 0 1 0 0,1 0-1 0 0,-1 0 0 0 0,1 1 0 0 0,0-1 0 0 0,-1 0 0 0 0,1 0 0 0 0,0 1 0 0 0,-1-1 0 0 0,1 0 0 0 0,0 0 0 0 0,0 1 1 0 0,-1-1-1 0 0,1 0 0 0 0,0 1 0 0 0,0-1 0 0 0,-1 1 0 0 0,1-1 0 0 0,0 0 0 0 0,0 1 0 0 0,0-1 0 0 0,0 1 0 0 0,0-1 1 0 0,0 0-1 0 0,-1 1 0 0 0,1-1 0 0 0,0 1 0 0 0,0-1 0 0 0,0 0 0 0 0,0 1 0 0 0,1-1 0 0 0,-1 1 0 0 0,0 0 0 0 0,3 4-1100 0 0</inkml:trace>
</inkml:ink>
</file>

<file path=ppt/ink/ink15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2.739"/>
    </inkml:context>
    <inkml:brush xml:id="br0">
      <inkml:brushProperty name="width" value="0.1" units="cm"/>
      <inkml:brushProperty name="height" value="0.1" units="cm"/>
      <inkml:brushProperty name="color" value="#004F8B"/>
    </inkml:brush>
  </inkml:definitions>
  <inkml:trace contextRef="#ctx0" brushRef="#br0">43 66 2303 0 0,'0'0'4214'0'0,"-12"-50"6228"0"0,11 50-10282 0 0,1-1 0 0 0,0 0-1 0 0,-1 0 1 0 0,1 0 0 0 0,0 0 0 0 0,-1 0-1 0 0,0 0 1 0 0,1 0 0 0 0,-1 1 0 0 0,1-1-1 0 0,-1 0 1 0 0,0 0 0 0 0,0 1-1 0 0,1-1 1 0 0,-1 0 0 0 0,0 1 0 0 0,0-1-1 0 0,0 1 1 0 0,0-1 0 0 0,-1 0-1 0 0,2 2-77 0 0,-1-1-1 0 0,0 0 0 0 0,1 0 1 0 0,-1 1-1 0 0,1-1 0 0 0,-1 0 0 0 0,1 1 1 0 0,-1-1-1 0 0,1 0 0 0 0,0 1 1 0 0,-1-1-1 0 0,1 1 0 0 0,-1-1 0 0 0,1 1 1 0 0,0-1-1 0 0,-1 1 0 0 0,1-1 1 0 0,0 1-1 0 0,0-1 0 0 0,-1 1 0 0 0,1-1 1 0 0,0 1-1 0 0,0 0 0 0 0,0 0 1 0 0,-6 45 843 0 0,42 273 1167 0 0,-31-293-2016 0 0,5 24 151 0 0,3 0 1 0 0,3-1-1 0 0,1-1 0 0 0,27 52 0 0 0,-46-142 348 0 0,10-12-6266 0 0</inkml:trace>
</inkml:ink>
</file>

<file path=ppt/ink/ink15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3.209"/>
    </inkml:context>
    <inkml:brush xml:id="br0">
      <inkml:brushProperty name="width" value="0.1" units="cm"/>
      <inkml:brushProperty name="height" value="0.1" units="cm"/>
      <inkml:brushProperty name="color" value="#004F8B"/>
    </inkml:brush>
  </inkml:definitions>
  <inkml:trace contextRef="#ctx0" brushRef="#br0">13 233 10391 0 0,'-1'-12'855'0'0,"2"-1"1"0"0,-1 1-1 0 0,2 0 0 0 0,-1 0 0 0 0,2 0 0 0 0,0 0 0 0 0,6-18 1 0 0,-6 23-429 0 0,1 0 1 0 0,0 1 0 0 0,1-1-1 0 0,-1 1 1 0 0,1 0 0 0 0,0 0-1 0 0,1 0 1 0 0,0 1 0 0 0,0-1-1 0 0,0 2 1 0 0,0-1 0 0 0,13-7-1 0 0,-10 7-207 0 0,1 0 0 0 0,-1 1 0 0 0,1 0 0 0 0,1 0 0 0 0,-1 1 0 0 0,0 0 0 0 0,1 1 0 0 0,-1 0 0 0 0,1 1 0 0 0,0 0 0 0 0,15 1 0 0 0,-21 0-192 0 0,1 0 0 0 0,-1 1 0 0 0,1 0 0 0 0,-1 0 0 0 0,1 1 0 0 0,-1-1 0 0 0,0 1 0 0 0,0 1 0 0 0,0-1 0 0 0,0 1 0 0 0,0-1 0 0 0,0 1 0 0 0,-1 1 0 0 0,1-1 0 0 0,-1 1 0 0 0,0-1-1 0 0,0 1 1 0 0,0 0 0 0 0,-1 1 0 0 0,1-1 0 0 0,-1 1 0 0 0,0-1 0 0 0,3 9 0 0 0,3 11 31 0 0,-2 0 0 0 0,-1 0 0 0 0,0 0 0 0 0,-2 1 0 0 0,-1 0-1 0 0,-1 0 1 0 0,-1 0 0 0 0,-2 0 0 0 0,0 0 0 0 0,-1 0 0 0 0,-9 34 0 0 0,10-53-49 0 0,0 0 1 0 0,-1 0 0 0 0,0 0-1 0 0,0 0 1 0 0,0 0-1 0 0,-1-1 1 0 0,0 1 0 0 0,0-1-1 0 0,-1 0 1 0 0,1 0-1 0 0,-1 0 1 0 0,0 0 0 0 0,-1 0-1 0 0,1-1 1 0 0,-1 0-1 0 0,-7 6 1 0 0,3-6 6 0 0,1 0 0 0 0,-1 0 0 0 0,0-1-1 0 0,0 0 1 0 0,0 0 0 0 0,0-1 0 0 0,0-1 0 0 0,-1 1-1 0 0,1-2 1 0 0,-13 1 0 0 0,-9-2 173 0 0,-60-9-1 0 0,13 1-284 0 0,67 11-159 0 0</inkml:trace>
</inkml:ink>
</file>

<file path=ppt/ink/ink15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4.328"/>
    </inkml:context>
    <inkml:brush xml:id="br0">
      <inkml:brushProperty name="width" value="0.1" units="cm"/>
      <inkml:brushProperty name="height" value="0.1" units="cm"/>
      <inkml:brushProperty name="color" value="#004F8B"/>
    </inkml:brush>
  </inkml:definitions>
  <inkml:trace contextRef="#ctx0" brushRef="#br0">303 0 7831 0 0,'0'0'1047'0'0,"-21"9"3573"0"0,14-2-3979 0 0,-1-1-1 0 0,1 2 1 0 0,0-1 0 0 0,1 1-1 0 0,-1 0 1 0 0,-9 17 0 0 0,-28 60 573 0 0,32-59-894 0 0,-19 38 345 0 0,3 2 0 0 0,3 0 1 0 0,3 2-1 0 0,-25 135 1 0 0,41-164-598 0 0,1 1 1 0 0,3 0-1 0 0,1 0 0 0 0,2-1 1 0 0,1 1-1 0 0,3 0 1 0 0,1-1-1 0 0,1 0 1 0 0,3 0-1 0 0,18 47 0 0 0,-14-57-69 0 0,1-2 0 0 0,1 0-1 0 0,2-1 1 0 0,0 0-1 0 0,2-2 1 0 0,1 0-1 0 0,1-1 1 0 0,47 38-1 0 0,-65-58-128 0 0,-3-1 59 0 0,0-1-1 0 0,1 1 1 0 0,-1-1 0 0 0,1 1 0 0 0,0-1 0 0 0,0 0 0 0 0,-1 1-1 0 0,1-1 1 0 0,0 0 0 0 0,0 0 0 0 0,0-1 0 0 0,0 1 0 0 0,0 0-1 0 0,0-1 1 0 0,0 1 0 0 0,1-1 0 0 0,-1 1 0 0 0,4-1-1 0 0</inkml:trace>
</inkml:ink>
</file>

<file path=ppt/ink/ink15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6.680"/>
    </inkml:context>
    <inkml:brush xml:id="br0">
      <inkml:brushProperty name="width" value="0.1" units="cm"/>
      <inkml:brushProperty name="height" value="0.1" units="cm"/>
      <inkml:brushProperty name="color" value="#004F8B"/>
    </inkml:brush>
  </inkml:definitions>
  <inkml:trace contextRef="#ctx0" brushRef="#br0">2 281 5527 0 0,'14'-13'7659'0'0,"-16"9"-6938"0"0,-1-1 0 0 0,1 1 0 0 0,0-1 0 0 0,1 1 0 0 0,-1-1 0 0 0,1 1-1 0 0,0-1 1 0 0,0 0 0 0 0,0 0 0 0 0,1 0 0 0 0,0-9 0 0 0,1 11-544 0 0,0-1-1 0 0,0 1 0 0 0,0 0 1 0 0,1 0-1 0 0,-1 0 1 0 0,1 0-1 0 0,0 0 1 0 0,-1 0-1 0 0,1 1 1 0 0,1-1-1 0 0,-1 1 1 0 0,0-1-1 0 0,1 1 1 0 0,-1 0-1 0 0,1 0 0 0 0,-1 0 1 0 0,1 0-1 0 0,5-2 1 0 0,21-10 168 0 0,1 1 1 0 0,0 1 0 0 0,0 2-1 0 0,1 1 1 0 0,62-9-1 0 0,13-4-100 0 0,-35-2-113 0 0,18-3-244 0 0,-87 26-186 0 0,0 1 0 0 0,-1 0 0 0 0,1 0 0 0 0,0-1-1 0 0,0 1 1 0 0,0 0 0 0 0,0 1 0 0 0,0-1-1 0 0,0 0 1 0 0,0 0 0 0 0,-1 1 0 0 0,1-1 0 0 0,0 1-1 0 0,0 0 1 0 0,0 0 0 0 0,-1-1 0 0 0,1 1 0 0 0,0 0-1 0 0,-1 0 1 0 0,4 3 0 0 0</inkml:trace>
</inkml:ink>
</file>

<file path=ppt/ink/ink15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7.018"/>
    </inkml:context>
    <inkml:brush xml:id="br0">
      <inkml:brushProperty name="width" value="0.1" units="cm"/>
      <inkml:brushProperty name="height" value="0.1" units="cm"/>
      <inkml:brushProperty name="color" value="#004F8B"/>
    </inkml:brush>
  </inkml:definitions>
  <inkml:trace contextRef="#ctx0" brushRef="#br0">10 0 6447 0 0,'0'0'586'0'0,"-1"1"-486"0"0,0 1 447 0 0,0 0 0 0 0,1 1 0 0 0,-1-1 0 0 0,0 0 1 0 0,1 1-1 0 0,0-1 0 0 0,-1 1 0 0 0,1-1 0 0 0,0 0 1 0 0,0 1-1 0 0,0-1 0 0 0,1 1 0 0 0,-1-1 0 0 0,1 1 1 0 0,0 3-1 0 0,0-4 194 0 0,11 146 5854 0 0,-10-88-5595 0 0,-10 100-1 0 0,4-127-874 0 0,0-12-126 0 0,2 0-1 0 0,0 0 0 0 0,1 0 1 0 0,1 1-1 0 0,1-1 0 0 0,0 0 1 0 0,7 29-1 0 0,-6-48-92 0 0,-1 1-1 0 0,0 0 1 0 0,1-1-1 0 0,0 1 1 0 0,0-1-1 0 0,0 0 1 0 0,0 0-1 0 0,0 0 1 0 0,0 0-1 0 0,0 0 1 0 0,1 0-1 0 0,4 3 1 0 0,20 5-7902 0 0</inkml:trace>
</inkml:ink>
</file>

<file path=ppt/ink/ink15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8.230"/>
    </inkml:context>
    <inkml:brush xml:id="br0">
      <inkml:brushProperty name="width" value="0.1" units="cm"/>
      <inkml:brushProperty name="height" value="0.1" units="cm"/>
      <inkml:brushProperty name="color" value="#004F8B"/>
    </inkml:brush>
  </inkml:definitions>
  <inkml:trace contextRef="#ctx0" brushRef="#br0">81 1 7831 0 0,'-1'3'7709'0'0,"-2"16"-6262"0"0,0 7-765 0 0,-2 0-1 0 0,0 0 0 0 0,-2 0 1 0 0,-1-1-1 0 0,-1 0 0 0 0,-16 33 1 0 0,11-10 424 0 0,14-22-2124 0 0,10-6-5468 0 0</inkml:trace>
</inkml:ink>
</file>

<file path=ppt/ink/ink15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8.728"/>
    </inkml:context>
    <inkml:brush xml:id="br0">
      <inkml:brushProperty name="width" value="0.1" units="cm"/>
      <inkml:brushProperty name="height" value="0.1" units="cm"/>
      <inkml:brushProperty name="color" value="#004F8B"/>
    </inkml:brush>
  </inkml:definitions>
  <inkml:trace contextRef="#ctx0" brushRef="#br0">26 131 6447 0 0,'0'0'4547'0'0,"-26"-26"3585"0"0,388-68-2274 0 0,-325 86-5723 0 0,-33 7-291 0 0,1 0-1 0 0,-1 1 1 0 0,1-1 0 0 0,0 1-1 0 0,-1 0 1 0 0,1 0 0 0 0,-1 1-1 0 0,1-1 1 0 0,-1 1 0 0 0,1 0-1 0 0,-1 0 1 0 0,0 1 0 0 0,1-1-1 0 0,7 5 1 0 0</inkml:trace>
</inkml:ink>
</file>

<file path=ppt/ink/ink1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59"/>
    </inkml:context>
    <inkml:brush xml:id="br0">
      <inkml:brushProperty name="width" value="0.1" units="cm"/>
      <inkml:brushProperty name="height" value="0.1" units="cm"/>
      <inkml:brushProperty name="color" value="#F6630D"/>
    </inkml:brush>
  </inkml:definitions>
  <inkml:trace contextRef="#ctx0" brushRef="#br0">10 123 4143 0 0,'0'0'14483'0'0,"-10"-39"-9855"0"0,11 36-4563 0 0,0 0 0 0 0,0 0 1 0 0,0 0-1 0 0,0 1 0 0 0,0-1 1 0 0,0 0-1 0 0,1 1 0 0 0,-1-1 1 0 0,1 1-1 0 0,0-1 0 0 0,0 1 0 0 0,0 0 1 0 0,0 0-1 0 0,0 0 0 0 0,0 0 1 0 0,0 0-1 0 0,1 0 0 0 0,-1 0 1 0 0,1 1-1 0 0,0-1 0 0 0,-1 1 0 0 0,5-2 1 0 0,6-3 1 0 0,1 1-1 0 0,-1 0 1 0 0,18-3 0 0 0,-24 6-23 0 0,0 0 0 0 0,0 1 0 0 0,0 0 0 0 0,0 1 0 0 0,0-1 0 0 0,0 1 0 0 0,0 1 0 0 0,1-1 0 0 0,-1 1 0 0 0,0 0 0 0 0,-1 1 1 0 0,1 0-1 0 0,0 0 0 0 0,0 0 0 0 0,7 5 0 0 0,-10-4-25 0 0,0 0 1 0 0,0 0-1 0 0,0 0 0 0 0,-1 0 1 0 0,1 1-1 0 0,-1 0 1 0 0,0-1-1 0 0,0 1 1 0 0,-1 0-1 0 0,1 1 1 0 0,-1-1-1 0 0,0 0 1 0 0,0 1-1 0 0,0-1 0 0 0,0 1 1 0 0,-1 0-1 0 0,0-1 1 0 0,0 1-1 0 0,0 0 1 0 0,-1 0-1 0 0,1 0 1 0 0,-1 9-1 0 0,-1-6-17 0 0,0 1-1 0 0,-1-1 0 0 0,0 0 1 0 0,0 1-1 0 0,-1-1 1 0 0,-5 13-1 0 0,5-16 3 0 0,0 1 1 0 0,1 0-1 0 0,0 0 1 0 0,0 1-1 0 0,1-1 1 0 0,-1 0 0 0 0,1 1-1 0 0,0-1 1 0 0,1 1-1 0 0,0-1 1 0 0,1 11-1 0 0,1-9-21 0 0,2-1 1 0 0,-1 1-1 0 0,1-1 0 0 0,0 1 0 0 0,0-1 0 0 0,1 0 1 0 0,0-1-1 0 0,0 1 0 0 0,1-1 0 0 0,9 8 0 0 0,-8-7-1 0 0,0 0-1 0 0,0 1 0 0 0,-1 0 0 0 0,0 0 0 0 0,-1 0 0 0 0,1 1 0 0 0,4 11 0 0 0,-7-12 53 0 0,0 1 0 0 0,-1 1 0 0 0,0-1-1 0 0,-1 0 1 0 0,0 1 0 0 0,0-1 0 0 0,-1 0 0 0 0,0 1-1 0 0,-1-1 1 0 0,-2 15 0 0 0,2-18-7 0 0,-1-1 1 0 0,1 1-1 0 0,-1 0 0 0 0,0-1 1 0 0,-1 1-1 0 0,0-1 0 0 0,1 1 1 0 0,-2-1-1 0 0,1 0 0 0 0,0-1 1 0 0,-1 1-1 0 0,0 0 0 0 0,0-1 1 0 0,-1 0-1 0 0,1 0 0 0 0,-1 0 1 0 0,-9 5-1 0 0,9-7 10 0 0,1 0 0 0 0,-1 0 0 0 0,0-1 0 0 0,0 0-1 0 0,0 0 1 0 0,0-1 0 0 0,0 1 0 0 0,0-1 0 0 0,0 0 0 0 0,-1 0 0 0 0,1-1 0 0 0,0 1-1 0 0,0-1 1 0 0,0-1 0 0 0,0 1 0 0 0,1 0 0 0 0,-1-1 0 0 0,0 0 0 0 0,1 0-1 0 0,-1-1 1 0 0,1 1 0 0 0,-8-6 0 0 0,1 0-122 0 0,0 0 0 0 0,1 0 0 0 0,0-1 0 0 0,0 0 0 0 0,1-1 0 0 0,0 0 0 0 0,-11-17 0 0 0,19 25-259 0 0,-1 0 1 0 0,1 0-1 0 0,0-1 0 0 0,0 1 0 0 0,0 0 1 0 0,1-1-1 0 0,-1 1 0 0 0,1-1 0 0 0,-1 1 1 0 0,1-1-1 0 0,0 1 0 0 0,0-1 0 0 0,0 1 0 0 0,0-1 1 0 0,0 1-1 0 0,1-5 0 0 0</inkml:trace>
</inkml:ink>
</file>

<file path=ppt/ink/ink15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9.099"/>
    </inkml:context>
    <inkml:brush xml:id="br0">
      <inkml:brushProperty name="width" value="0.1" units="cm"/>
      <inkml:brushProperty name="height" value="0.1" units="cm"/>
      <inkml:brushProperty name="color" value="#004F8B"/>
    </inkml:brush>
  </inkml:definitions>
  <inkml:trace contextRef="#ctx0" brushRef="#br0">31 1 7831 0 0,'0'0'1018'0'0,"-23"30"5547"0"0,21-26-6262 0 0,1 1-1 0 0,0 0 1 0 0,0-1 0 0 0,0 1-1 0 0,0 0 1 0 0,0-1 0 0 0,1 1-1 0 0,0 0 1 0 0,0 0 0 0 0,1-1-1 0 0,0 7 1 0 0,15 59 1240 0 0,-7-32-935 0 0,13 109 398 0 0,-18-104-873 0 0,-2 1 0 0 0,-1-1 0 0 0,-7 49 0 0 0,6-90-61 0 0,0-2-61 0 0,0 0 0 0 0,0 0 0 0 0,0 1 0 0 0,0-1 0 0 0,0 0-1 0 0,0 0 1 0 0,0 1 0 0 0,0-1 0 0 0,0 0 0 0 0,0 0 0 0 0,0 1 0 0 0,1-1 0 0 0,-1 0-1 0 0,0 0 1 0 0,0 1 0 0 0,0-1 0 0 0,0 0 0 0 0,0 0 0 0 0,1 1 0 0 0,-1-1 0 0 0,0 0-1 0 0,0 0 1 0 0,0 0 0 0 0,1 0 0 0 0,-1 1 0 0 0,0-1 0 0 0,0 0 0 0 0,1 0 0 0 0,-1 0-1 0 0,0 0 1 0 0,0 0 0 0 0,1 0 0 0 0,-1 0 0 0 0,0 0 0 0 0,0 0 0 0 0,1 1 0 0 0,-1-1-1 0 0,9-7-1508 0 0</inkml:trace>
</inkml:ink>
</file>

<file path=ppt/ink/ink15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19.458"/>
    </inkml:context>
    <inkml:brush xml:id="br0">
      <inkml:brushProperty name="width" value="0.1" units="cm"/>
      <inkml:brushProperty name="height" value="0.1" units="cm"/>
      <inkml:brushProperty name="color" value="#004F8B"/>
    </inkml:brush>
  </inkml:definitions>
  <inkml:trace contextRef="#ctx0" brushRef="#br0">1 1 9415 0 0,'0'0'431'0'0,"9"13"138"0"0,1 1-393 0 0,116 173 3261 0 0,-107-154-2759 0 0,-2 0-1 0 0,-1 1 1 0 0,-2 1-1 0 0,10 38 0 0 0,2 23 180 0 0,-6 2 0 0 0,-3 0-1 0 0,5 141 1 0 0,-21-186-770 0 0,-12 95 1 0 0,7-121-73 0 0,-1 1-1 0 0,-1-1 1 0 0,-2-1 0 0 0,-1 0 0 0 0,-15 33 0 0 0,19-50-58 0 0,0 0 1 0 0,-1-1-1 0 0,1 1 1 0 0,-2-1-1 0 0,0-1 0 0 0,-11 12 1 0 0,-11 4-5747 0 0,11-13-671 0 0</inkml:trace>
</inkml:ink>
</file>

<file path=ppt/ink/ink15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0.035"/>
    </inkml:context>
    <inkml:brush xml:id="br0">
      <inkml:brushProperty name="width" value="0.1" units="cm"/>
      <inkml:brushProperty name="height" value="0.1" units="cm"/>
      <inkml:brushProperty name="color" value="#004F8B"/>
    </inkml:brush>
  </inkml:definitions>
  <inkml:trace contextRef="#ctx0" brushRef="#br0">0 68 8287 0 0,'0'0'639'0'0,"25"-9"5213"0"0,-18 2-5277 0 0,1 1 0 0 0,1 0-1 0 0,-1 0 1 0 0,1 1 0 0 0,0 1 0 0 0,0-1 0 0 0,0 1-1 0 0,0 1 1 0 0,1-1 0 0 0,0 2 0 0 0,0-1 0 0 0,17-1-1 0 0,47 4-991 0 0,0 14-5778 0 0</inkml:trace>
</inkml:ink>
</file>

<file path=ppt/ink/ink15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0.394"/>
    </inkml:context>
    <inkml:brush xml:id="br0">
      <inkml:brushProperty name="width" value="0.1" units="cm"/>
      <inkml:brushProperty name="height" value="0.1" units="cm"/>
      <inkml:brushProperty name="color" value="#004F8B"/>
    </inkml:brush>
  </inkml:definitions>
  <inkml:trace contextRef="#ctx0" brushRef="#br0">0 57 16383 0 0,'0'0'752'0'0,"19"-23"272"0"0,-8 18-795 0 0,0 1 0 0 0,1-1 0 0 0,0 2 0 0 0,-1-1 0 0 0,1 2 0 0 0,0 0-1 0 0,1 0 1 0 0,-1 1 0 0 0,13 0 0 0 0,6-1 426 0 0,-16 0-479 0 0,-1 1 1 0 0,1 1-1 0 0,0 1 0 0 0,-1 0 1 0 0,1 0-1 0 0,18 6 0 0 0,15 11-6639 0 0</inkml:trace>
</inkml:ink>
</file>

<file path=ppt/ink/ink15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1.854"/>
    </inkml:context>
    <inkml:brush xml:id="br0">
      <inkml:brushProperty name="width" value="0.1" units="cm"/>
      <inkml:brushProperty name="height" value="0.1" units="cm"/>
      <inkml:brushProperty name="color" value="#004F8B"/>
    </inkml:brush>
  </inkml:definitions>
  <inkml:trace contextRef="#ctx0" brushRef="#br0">151 86 6447 0 0,'13'-13'155'0'0,"4"-17"4928"0"0,-16 29-4810 0 0,0 0 0 0 0,-1 0-1 0 0,1 0 1 0 0,-1 0 0 0 0,0-1 0 0 0,1 1 0 0 0,-1 0 0 0 0,0 0 0 0 0,0-1-1 0 0,1 1 1 0 0,-1 0 0 0 0,0 0 0 0 0,0-1 0 0 0,-1 1 0 0 0,1 0-1 0 0,0-1 1 0 0,0 1 0 0 0,-1 0 0 0 0,1 0 0 0 0,0 0 0 0 0,-1-1-1 0 0,1 1 1 0 0,-1 0 0 0 0,0 0 0 0 0,1 0 0 0 0,-1 0 0 0 0,0 0 0 0 0,0 0-1 0 0,0 0 1 0 0,0 0 0 0 0,1 0 0 0 0,-1 0 0 0 0,0 1 0 0 0,-1-1-1 0 0,1 0 1 0 0,0 0 0 0 0,0 1 0 0 0,-2-1 0 0 0,1 0-147 0 0,0 1 1 0 0,0 0-1 0 0,0 0 1 0 0,0 0-1 0 0,0 1 1 0 0,-1-1-1 0 0,1 0 1 0 0,0 1-1 0 0,0-1 1 0 0,0 1-1 0 0,0 0 1 0 0,0 0-1 0 0,0 0 1 0 0,1 0-1 0 0,-1 0 1 0 0,0 0-1 0 0,0 0 1 0 0,1 1-1 0 0,-1-1 1 0 0,1 0-1 0 0,-3 4 1 0 0,-29 34 208 0 0,20-17-306 0 0,1 0 0 0 0,1 1 0 0 0,1 1 0 0 0,1 0 0 0 0,1 0 0 0 0,1 0 0 0 0,1 1 0 0 0,2 0 0 0 0,0 0 0 0 0,2 0 0 0 0,0 1 0 0 0,2-1 0 0 0,1 1 0 0 0,7 46 0 0 0,-6-64-10 0 0,0 0-1 0 0,1-1 1 0 0,-1 1-1 0 0,2-1 1 0 0,-1 0-1 0 0,1 0 1 0 0,0 0-1 0 0,1 0 1 0 0,-1-1-1 0 0,1 1 1 0 0,1-1-1 0 0,-1 0 1 0 0,1-1-1 0 0,0 1 1 0 0,0-1-1 0 0,1-1 1 0 0,-1 1-1 0 0,1-1 1 0 0,0 0-1 0 0,1-1 1 0 0,-1 1 0 0 0,0-1-1 0 0,1-1 1 0 0,0 1-1 0 0,0-1 1 0 0,8 0-1 0 0,-5 0 11 0 0,1-1 0 0 0,0 0 0 0 0,-1-1 1 0 0,1-1-1 0 0,0 1 0 0 0,-1-2 0 0 0,1 0 0 0 0,-1 0 0 0 0,1-1 0 0 0,-1-1 0 0 0,0 1 0 0 0,0-2 1 0 0,0 0-1 0 0,-1 0 0 0 0,0-1 0 0 0,0 0 0 0 0,13-10 0 0 0,-15 7 3 0 0,1 1 0 0 0,-1-2-1 0 0,-1 1 1 0 0,0-1 0 0 0,0 0-1 0 0,-1 0 1 0 0,0-1 0 0 0,-1 0 0 0 0,0 0-1 0 0,-1 0 1 0 0,0 0 0 0 0,-1-1 0 0 0,0 0-1 0 0,-1 1 1 0 0,0-1 0 0 0,0 0-1 0 0,-2 0 1 0 0,0-22 0 0 0,-1 15 27 0 0,-1 0 0 0 0,-1 0 0 0 0,0 0 0 0 0,-2 0 0 0 0,0 1 0 0 0,-1 0 1 0 0,0 0-1 0 0,-2 0 0 0 0,0 1 0 0 0,-1 0 0 0 0,-15-21 0 0 0,19 32-39 0 0,0 1 1 0 0,-1-1-1 0 0,0 1 1 0 0,0 0-1 0 0,-1 0 1 0 0,1 1-1 0 0,-1 0 0 0 0,0 0 1 0 0,0 1-1 0 0,-1-1 1 0 0,1 2-1 0 0,0-1 0 0 0,-1 1 1 0 0,0 0-1 0 0,0 0 1 0 0,1 1-1 0 0,-1 0 1 0 0,-12 1-1 0 0,9-1-55 0 0,-1 2 0 0 0,1-1 1 0 0,0 1-1 0 0,-1 1 0 0 0,1 0 0 0 0,0 1 1 0 0,0 0-1 0 0,0 1 0 0 0,0 0 0 0 0,0 0 1 0 0,1 1-1 0 0,-12 8 0 0 0,19-11-123 0 0,1 0 1 0 0,0 0-1 0 0,0 0 1 0 0,0 0-1 0 0,1 0 0 0 0,-1 0 1 0 0,0 0-1 0 0,1 1 0 0 0,0-1 1 0 0,-1 1-1 0 0,1-1 1 0 0,0 1-1 0 0,0 0 0 0 0,0-1 1 0 0,1 1-1 0 0,-1 0 0 0 0,1 0 1 0 0,-1 3-1 0 0,1-4-251 0 0,0-1 0 0 0,0 1 0 0 0,1 0 0 0 0,-1 0 0 0 0,0 0 0 0 0,1-1 0 0 0,-1 1-1 0 0,1 0 1 0 0,0-1 0 0 0,0 1 0 0 0,-1 0 0 0 0,3 2 0 0 0,6 7-1542 0 0</inkml:trace>
</inkml:ink>
</file>

<file path=ppt/ink/ink15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2.214"/>
    </inkml:context>
    <inkml:brush xml:id="br0">
      <inkml:brushProperty name="width" value="0.1" units="cm"/>
      <inkml:brushProperty name="height" value="0.1" units="cm"/>
      <inkml:brushProperty name="color" value="#004F8B"/>
    </inkml:brush>
  </inkml:definitions>
  <inkml:trace contextRef="#ctx0" brushRef="#br0">31 1 10135 0 0,'-30'10'14363'0'0,"36"7"-16373"0"0,-1-11 729 0 0</inkml:trace>
</inkml:ink>
</file>

<file path=ppt/ink/ink15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2.824"/>
    </inkml:context>
    <inkml:brush xml:id="br0">
      <inkml:brushProperty name="width" value="0.1" units="cm"/>
      <inkml:brushProperty name="height" value="0.1" units="cm"/>
      <inkml:brushProperty name="color" value="#004F8B"/>
    </inkml:brush>
  </inkml:definitions>
  <inkml:trace contextRef="#ctx0" brushRef="#br0">182 77 6911 0 0,'0'0'315'0'0,"0"-2"-7"0"0,1-16 484 0 0,-8-12 4720 0 0,7 28-5225 0 0,0 1 0 0 0,-1 0 1 0 0,1-1-1 0 0,-1 1 0 0 0,1 0 0 0 0,-1 0 0 0 0,1 0 0 0 0,-1-1 0 0 0,0 1 0 0 0,0 0 0 0 0,1 0 0 0 0,-1 0 0 0 0,0 0 0 0 0,0 0 0 0 0,0 0 0 0 0,0 0 0 0 0,0 0 0 0 0,0 1 0 0 0,0-1 0 0 0,-1 0 0 0 0,1 1 0 0 0,0-1 0 0 0,0 1 0 0 0,0-1 0 0 0,-1 1 0 0 0,-2-1 1 0 0,3 2-193 0 0,-1-1 0 0 0,0 1 0 0 0,0 0 0 0 0,0 0 0 0 0,1 0 0 0 0,-1 0 0 0 0,1 1 0 0 0,-1-1 0 0 0,1 0 0 0 0,-1 1 0 0 0,1-1 0 0 0,0 1 0 0 0,0-1 0 0 0,-1 1 0 0 0,1 0 1 0 0,-1 1-1 0 0,-17 35 244 0 0,15-29-269 0 0,-15 29 78 0 0,2 2 1 0 0,2 0 0 0 0,1 1-1 0 0,-12 65 1 0 0,23-87-134 0 0,0 1 1 0 0,1-1 0 0 0,0 1-1 0 0,2 0 1 0 0,1-1 0 0 0,0 1-1 0 0,1 0 1 0 0,1-1 0 0 0,1 1-1 0 0,1-1 1 0 0,1 0 0 0 0,9 20-1 0 0,-12-32 20 0 0,1-1-1 0 0,0 0 1 0 0,0 0-1 0 0,0-1 0 0 0,1 1 1 0 0,0-1-1 0 0,0 0 1 0 0,1 0-1 0 0,-1-1 0 0 0,1 0 1 0 0,0 0-1 0 0,0 0 1 0 0,0 0-1 0 0,1-1 1 0 0,-1 0-1 0 0,1-1 0 0 0,0 1 1 0 0,0-1-1 0 0,0-1 1 0 0,0 1-1 0 0,0-1 0 0 0,0 0 1 0 0,0-1-1 0 0,0 1 1 0 0,9-2-1 0 0,-6 0 3 0 0,-1 1-1 0 0,1-2 1 0 0,0 1-1 0 0,-1-1 1 0 0,0-1 0 0 0,1 0-1 0 0,-1 0 1 0 0,0-1 0 0 0,0 0-1 0 0,-1-1 1 0 0,0 1 0 0 0,1-2-1 0 0,-1 1 1 0 0,-1-1 0 0 0,1 0-1 0 0,-1-1 1 0 0,0 0-1 0 0,8-10 1 0 0,-13 14-25 0 0,0 0 0 0 0,0 0 0 0 0,0 0-1 0 0,0 0 1 0 0,-1 0 0 0 0,1 0 0 0 0,-1 0 0 0 0,0 0 0 0 0,0-1-1 0 0,0 1 1 0 0,0 0 0 0 0,-1-1 0 0 0,1 1 0 0 0,-1-1 0 0 0,0 1 0 0 0,0 0-1 0 0,0-1 1 0 0,-1 1 0 0 0,1-1 0 0 0,-2-4 0 0 0,0 3 11 0 0,0 1 0 0 0,0 0 0 0 0,-1 0 0 0 0,1 0 0 0 0,-1 0 0 0 0,0 1 0 0 0,0-1 0 0 0,0 1 0 0 0,-1 0 0 0 0,1 0 0 0 0,-1 0 0 0 0,0 0 0 0 0,-5-3 0 0 0,-4-1 27 0 0,-1 0 0 0 0,1 1 0 0 0,-1 1 0 0 0,0 0 0 0 0,0 1 0 0 0,0 1 0 0 0,0 0 0 0 0,-25-2 0 0 0,28 5-14 0 0,1 0 0 0 0,0 0-1 0 0,0 1 1 0 0,0 0 0 0 0,0 1-1 0 0,-10 3 1 0 0,16-4-164 0 0,1 0 1 0 0,0 1-1 0 0,0-1 0 0 0,0 0 1 0 0,0 1-1 0 0,0 0 0 0 0,0 0 1 0 0,0 0-1 0 0,1 0 1 0 0,-1 0-1 0 0,1 1 0 0 0,-1-1 1 0 0,1 1-1 0 0,0-1 0 0 0,0 1 1 0 0,0 0-1 0 0,0 0 0 0 0,1 0 1 0 0,-1 0-1 0 0,1 0 0 0 0,-2 5 1 0 0,-4 20-2509 0 0,6-18 761 0 0</inkml:trace>
</inkml:ink>
</file>

<file path=ppt/ink/ink15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3.401"/>
    </inkml:context>
    <inkml:brush xml:id="br0">
      <inkml:brushProperty name="width" value="0.1" units="cm"/>
      <inkml:brushProperty name="height" value="0.1" units="cm"/>
      <inkml:brushProperty name="color" value="#004F8B"/>
    </inkml:brush>
  </inkml:definitions>
  <inkml:trace contextRef="#ctx0" brushRef="#br0">0 3 13615 0 0,'0'0'1239'0'0,"16"-3"1460"0"0,3 8-1986 0 0,0 0 0 0 0,-1 1 0 0 0,0 1 0 0 0,0 1 1 0 0,0 1-1 0 0,-1 0 0 0 0,22 16 0 0 0,109 91 1128 0 0,-126-97-1504 0 0,-18-16-347 0 0,-1 0-1 0 0,1 1 0 0 0,0-1 0 0 0,-1 1 1 0 0,0 0-1 0 0,0 0 0 0 0,0 0 0 0 0,0 1 0 0 0,-1-1 1 0 0,0 0-1 0 0,1 1 0 0 0,1 6 0 0 0,7 14-1982 0 0,-5-18-79 0 0</inkml:trace>
</inkml:ink>
</file>

<file path=ppt/ink/ink15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3.756"/>
    </inkml:context>
    <inkml:brush xml:id="br0">
      <inkml:brushProperty name="width" value="0.1" units="cm"/>
      <inkml:brushProperty name="height" value="0.1" units="cm"/>
      <inkml:brushProperty name="color" value="#004F8B"/>
    </inkml:brush>
  </inkml:definitions>
  <inkml:trace contextRef="#ctx0" brushRef="#br0">320 5 11055 0 0,'0'0'852'0'0,"-37"-4"5412"0"0,33 5-5985 0 0,0 1 0 0 0,1 0-1 0 0,-1 0 1 0 0,0 0 0 0 0,1 0-1 0 0,0 1 1 0 0,-1-1 0 0 0,1 1 0 0 0,0 0-1 0 0,0 0 1 0 0,-4 7 0 0 0,-30 45 515 0 0,17-24-508 0 0,-51 50 187 0 0,57-68-526 0 0,0 2 0 0 0,1-1 1 0 0,1 2-1 0 0,0 0 0 0 0,1 0 1 0 0,1 1-1 0 0,-9 20 0 0 0,18-36-95 0 0,0 0-1 0 0,1 1 1 0 0,-1-1-1 0 0,1 0 1 0 0,-1 1-1 0 0,1-1 1 0 0,0 0-1 0 0,0 1 1 0 0,-1-1-1 0 0,1 0 1 0 0,0 1-1 0 0,0-1 1 0 0,0 0-1 0 0,0 1 1 0 0,1-1-1 0 0,-1 0 1 0 0,0 1-1 0 0,1-1 1 0 0,-1 0-1 0 0,0 1 1 0 0,1-1-1 0 0,0 0 1 0 0,-1 0-1 0 0,1 1 1 0 0,0-1-1 0 0,0 1 1 0 0</inkml:trace>
</inkml:ink>
</file>

<file path=ppt/ink/ink15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193"/>
    </inkml:context>
    <inkml:brush xml:id="br0">
      <inkml:brushProperty name="width" value="0.1" units="cm"/>
      <inkml:brushProperty name="height" value="0.1" units="cm"/>
      <inkml:brushProperty name="color" value="#004F8B"/>
    </inkml:brush>
  </inkml:definitions>
  <inkml:trace contextRef="#ctx0" brushRef="#br0">219 1 7831 0 0,'0'0'1055'0'0,"-27"-1"5386"0"0,20 3-6217 0 0,0 0 0 0 0,1 0 0 0 0,-1 0 0 0 0,1 0 0 0 0,0 1 0 0 0,0 0 0 0 0,0 1-1 0 0,0-1 1 0 0,0 1 0 0 0,1 0 0 0 0,-1 1 0 0 0,1-1 0 0 0,0 1 0 0 0,1 0 0 0 0,-1 1 0 0 0,1-1 0 0 0,0 1-1 0 0,0-1 1 0 0,1 1 0 0 0,-3 7 0 0 0,-8 13 109 0 0,2 1-1 0 0,1 0 1 0 0,-9 36-1 0 0,15-46-195 0 0,0 0 0 0 0,1 1 0 0 0,2-1 1 0 0,-1 1-1 0 0,2 0 0 0 0,0-1 0 0 0,1 1 0 0 0,4 22 0 0 0,-3-34-117 0 0,0-1 1 0 0,0 1-1 0 0,1 0 1 0 0,0-1-1 0 0,0 1 0 0 0,0-1 1 0 0,1 1-1 0 0,0-1 0 0 0,0 0 1 0 0,0 0-1 0 0,0 0 0 0 0,1-1 1 0 0,0 1-1 0 0,0-1 0 0 0,0 0 1 0 0,1 0-1 0 0,-1 0 0 0 0,1-1 1 0 0,0 0-1 0 0,0 0 0 0 0,0 0 1 0 0,0 0-1 0 0,1-1 0 0 0,-1 0 1 0 0,1 0-1 0 0,0 0 0 0 0,-1-1 1 0 0,9 2-1 0 0,-3-2 90 0 0,0-1 0 0 0,-1 0 0 0 0,1 0 0 0 0,0-1 1 0 0,0 0-1 0 0,0-1 0 0 0,-1 0 0 0 0,1-1 0 0 0,-1 0 0 0 0,20-9 0 0 0,-12 4-2 0 0,-1 0 0 0 0,-1-2 0 0 0,0 0 0 0 0,0-1 0 0 0,21-18 0 0 0,-34 25-69 0 0,1 0 1 0 0,-1 0-1 0 0,1 0 1 0 0,-1 0-1 0 0,0-1 1 0 0,-1 1 0 0 0,1-1-1 0 0,-1 1 1 0 0,0-1-1 0 0,0 0 1 0 0,0 0-1 0 0,-1 0 1 0 0,1 0-1 0 0,0-10 1 0 0,-2 5 23 0 0,1 0-1 0 0,-2 0 1 0 0,1 1-1 0 0,-1-1 1 0 0,-1 0 0 0 0,0 0-1 0 0,-4-13 1 0 0,-2 3 56 0 0,0 0-1 0 0,-1 0 1 0 0,0 1 0 0 0,-2 0 0 0 0,-1 1-1 0 0,-20-27 1 0 0,26 39-116 0 0,0 0 0 0 0,-1 0 0 0 0,1 0 0 0 0,-1 1 0 0 0,-1-1 0 0 0,1 2 0 0 0,0-1 0 0 0,-1 1 1 0 0,0 0-1 0 0,0 1 0 0 0,0 0 0 0 0,-1 0 0 0 0,1 1 0 0 0,-1 0 0 0 0,1 0 0 0 0,-1 1 0 0 0,0 0 0 0 0,1 1 0 0 0,-1 0 0 0 0,-12 1 0 0 0,28 23-3675 0 0,-4-19 1848 0 0</inkml:trace>
</inkml:ink>
</file>

<file path=ppt/ink/ink1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0"/>
    </inkml:context>
    <inkml:brush xml:id="br0">
      <inkml:brushProperty name="width" value="0.1" units="cm"/>
      <inkml:brushProperty name="height" value="0.1" units="cm"/>
      <inkml:brushProperty name="color" value="#F6630D"/>
    </inkml:brush>
  </inkml:definitions>
  <inkml:trace contextRef="#ctx0" brushRef="#br0">1 57 12839 0 0,'0'0'2587'0'0,"7"-35"3850"0"0,-1 32-6150 0 0,-1 0-1 0 0,0 0 0 0 0,0 1 1 0 0,1 0-1 0 0,-1 0 1 0 0,1 0-1 0 0,0 1 1 0 0,-1-1-1 0 0,1 2 0 0 0,0-1 1 0 0,8 0-1 0 0,73 5 590 0 0,-65-3-598 0 0,234 7 747 0 0,-233 3-1405 0 0,-14-5-2866 0 0</inkml:trace>
</inkml:ink>
</file>

<file path=ppt/ink/ink15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546"/>
    </inkml:context>
    <inkml:brush xml:id="br0">
      <inkml:brushProperty name="width" value="0.1" units="cm"/>
      <inkml:brushProperty name="height" value="0.1" units="cm"/>
      <inkml:brushProperty name="color" value="#004F8B"/>
    </inkml:brush>
  </inkml:definitions>
  <inkml:trace contextRef="#ctx0" brushRef="#br0">17 18 12439 0 0,'-17'-17'9176'0'0</inkml:trace>
</inkml:ink>
</file>

<file path=ppt/ink/ink15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4.986"/>
    </inkml:context>
    <inkml:brush xml:id="br0">
      <inkml:brushProperty name="width" value="0.1" units="cm"/>
      <inkml:brushProperty name="height" value="0.1" units="cm"/>
      <inkml:brushProperty name="color" value="#004F8B"/>
    </inkml:brush>
  </inkml:definitions>
  <inkml:trace contextRef="#ctx0" brushRef="#br0">227 16 11055 0 0,'0'0'1002'0'0,"-22"-16"3783"0"0,18 17-4597 0 0,0 0 0 0 0,0 0 0 0 0,0 0 0 0 0,1 1 0 0 0,-1-1 1 0 0,0 1-1 0 0,1 0 0 0 0,-1 0 0 0 0,1 0 0 0 0,0 0 0 0 0,-1 0 0 0 0,1 1 0 0 0,0 0 0 0 0,1 0 1 0 0,-1-1-1 0 0,-4 7 0 0 0,-37 55 294 0 0,43-63-454 0 0,-14 26 165 0 0,1 1 0 0 0,1 0-1 0 0,2 1 1 0 0,1 0 0 0 0,1 1 0 0 0,1 0 0 0 0,2 0 0 0 0,1 1-1 0 0,1 0 1 0 0,2 60 0 0 0,2-86-183 0 0,0-1-1 0 0,0 1 1 0 0,1 0 0 0 0,0-1-1 0 0,0 1 1 0 0,0-1 0 0 0,0 1-1 0 0,1-1 1 0 0,0 1-1 0 0,0-1 1 0 0,0 0 0 0 0,0 0-1 0 0,1 0 1 0 0,0 0 0 0 0,-1 0-1 0 0,1-1 1 0 0,1 1-1 0 0,-1-1 1 0 0,0 0 0 0 0,1 0-1 0 0,0 0 1 0 0,6 4 0 0 0,-4-4 29 0 0,1-1 0 0 0,-1 1 1 0 0,1-1-1 0 0,0 0 0 0 0,0-1 1 0 0,0 0-1 0 0,0 0 1 0 0,0 0-1 0 0,0-1 0 0 0,0 0 1 0 0,0-1-1 0 0,0 1 0 0 0,0-1 1 0 0,10-3-1 0 0,74-22 599 0 0,-83 23-565 0 0,-1 0 0 0 0,1-1 1 0 0,-1 1-1 0 0,0-2 0 0 0,0 1 0 0 0,0-1 0 0 0,0 0 0 0 0,-1 0 0 0 0,8-8 0 0 0,-12 10-52 0 0,-1 1-1 0 0,1-1 1 0 0,-1 1-1 0 0,0-1 0 0 0,0 0 1 0 0,0 0-1 0 0,0 1 1 0 0,0-1-1 0 0,-1 0 0 0 0,1 0 1 0 0,-1 0-1 0 0,0 0 1 0 0,0 0-1 0 0,0 0 0 0 0,0 0 1 0 0,0 1-1 0 0,-1-1 1 0 0,1 0-1 0 0,-1 0 0 0 0,0 0 1 0 0,0 0-1 0 0,0 1 1 0 0,0-1-1 0 0,0 0 0 0 0,0 1 1 0 0,-1-1-1 0 0,0 1 1 0 0,1 0-1 0 0,-1-1 0 0 0,0 1 1 0 0,0 0-1 0 0,-3-2 1 0 0,-2-5 38 0 0,-1 2 0 0 0,-1-1 0 0 0,1 1 0 0 0,-1 0 0 0 0,0 1 0 0 0,-1 0 0 0 0,-11-5 0 0 0,11 7-49 0 0,0 1-1 0 0,0 0 1 0 0,-1 0 0 0 0,1 1 0 0 0,-1 1-1 0 0,0 0 1 0 0,1 0 0 0 0,-1 1 0 0 0,0 1-1 0 0,1 0 1 0 0,-1 0 0 0 0,0 1 0 0 0,1 0-1 0 0,-1 1 1 0 0,1 0 0 0 0,0 0 0 0 0,0 1-1 0 0,-15 9 1 0 0,24-12-42 0 0,-1 0 0 0 0,1 0 0 0 0,-1 0 0 0 0,1 0 0 0 0,0 0 0 0 0,-1 0 0 0 0,1 0 0 0 0,0 1 0 0 0,0-1 0 0 0,0 1 0 0 0,0-1 0 0 0,0 0 0 0 0,0 1 0 0 0,1 0 0 0 0,-1-1 0 0 0,0 1 0 0 0,1 0 0 0 0,-1-1 0 0 0,0 3-1 0 0</inkml:trace>
</inkml:ink>
</file>

<file path=ppt/ink/ink15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5.379"/>
    </inkml:context>
    <inkml:brush xml:id="br0">
      <inkml:brushProperty name="width" value="0.1" units="cm"/>
      <inkml:brushProperty name="height" value="0.1" units="cm"/>
      <inkml:brushProperty name="color" value="#004F8B"/>
    </inkml:brush>
  </inkml:definitions>
  <inkml:trace contextRef="#ctx0" brushRef="#br0">0 35 9671 0 0,'5'-7'5961'0'0,"8"-7"-3436"0"0,0 10-2081 0 0,1 1 0 0 0,-1 0 0 0 0,1 2 1 0 0,0-1-1 0 0,0 2 0 0 0,-1-1 1 0 0,1 2-1 0 0,23 3 0 0 0,-1-1 211 0 0,-21-2-704 0 0,0 0 0 0 0,0 1 0 0 0,0 1 0 0 0,0 0 1 0 0,0 1-1 0 0,0 1 0 0 0,20 9 0 0 0,-27-10-1651 0 0</inkml:trace>
</inkml:ink>
</file>

<file path=ppt/ink/ink15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5.729"/>
    </inkml:context>
    <inkml:brush xml:id="br0">
      <inkml:brushProperty name="width" value="0.1" units="cm"/>
      <inkml:brushProperty name="height" value="0.1" units="cm"/>
      <inkml:brushProperty name="color" value="#004F8B"/>
    </inkml:brush>
  </inkml:definitions>
  <inkml:trace contextRef="#ctx0" brushRef="#br0">0 58 18287 0 0,'5'-12'808'0'0,"4"6"168"0"0,6-2-784 0 0,3 1-192 0 0,5 2 0 0 0,1 1 0 0 0,-1 0 160 0 0,0 1 0 0 0,-1 0-8 0 0,-3-1 0 0 0,0 2 72 0 0,0 5 8 0 0,2 3 8 0 0,-1 3 0 0 0,2 0-240 0 0,-5-1-128 0 0,-1-6 8 0 0</inkml:trace>
</inkml:ink>
</file>

<file path=ppt/ink/ink15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6.754"/>
    </inkml:context>
    <inkml:brush xml:id="br0">
      <inkml:brushProperty name="width" value="0.1" units="cm"/>
      <inkml:brushProperty name="height" value="0.1" units="cm"/>
      <inkml:brushProperty name="color" value="#004F8B"/>
    </inkml:brush>
  </inkml:definitions>
  <inkml:trace contextRef="#ctx0" brushRef="#br0">360 108 6911 0 0,'1'-25'1628'0'0,"0"9"3330"0"0,-1 13-4658 0 0,-1 0 1 0 0,0 0-1 0 0,0 0 1 0 0,0 0-1 0 0,0 0 1 0 0,0 0-1 0 0,-1 0 1 0 0,1 0-1 0 0,-1 0 1 0 0,0 0-1 0 0,0 1 1 0 0,0-1-1 0 0,0 1 1 0 0,0-1-1 0 0,0 1 1 0 0,-1 0-1 0 0,1 0 1 0 0,-1 0-1 0 0,0 0 1 0 0,1 1-1 0 0,-7-4 1 0 0,5 4-157 0 0,0-1-1 0 0,0 1 1 0 0,0 0-1 0 0,0 0 1 0 0,0 1 0 0 0,0-1-1 0 0,0 1 1 0 0,0 0 0 0 0,-1 0-1 0 0,1 0 1 0 0,0 0 0 0 0,0 1-1 0 0,0 0 1 0 0,0 0 0 0 0,0 0-1 0 0,-7 3 1 0 0,-6 4-38 0 0,1 1 1 0 0,1 1 0 0 0,0 0-1 0 0,0 1 1 0 0,1 1-1 0 0,0 0 1 0 0,1 1-1 0 0,0 0 1 0 0,1 1-1 0 0,1 0 1 0 0,-13 21 0 0 0,15-21-39 0 0,1 0 1 0 0,0 1-1 0 0,1 0 1 0 0,1 0-1 0 0,1 1 1 0 0,0-1-1 0 0,1 1 1 0 0,0 0-1 0 0,2 1 1 0 0,0-1-1 0 0,0 0 1 0 0,2 31-1 0 0,1-42-55 0 0,0 0-1 0 0,0-1 1 0 0,0 1-1 0 0,0 0 1 0 0,1-1 0 0 0,0 1-1 0 0,0-1 1 0 0,0 1-1 0 0,0-1 1 0 0,1 0-1 0 0,-1 0 1 0 0,1 0 0 0 0,0 0-1 0 0,1 0 1 0 0,-1-1-1 0 0,0 1 1 0 0,1-1-1 0 0,0 0 1 0 0,0 0-1 0 0,0 0 1 0 0,0-1 0 0 0,1 0-1 0 0,-1 1 1 0 0,0-1-1 0 0,1-1 1 0 0,0 1-1 0 0,7 1 1 0 0,11 2 7 0 0,0-1 0 0 0,1-1 0 0 0,0-2 0 0 0,33 0-1 0 0,-42-1 2 0 0,-1 0 4 0 0,0-1 0 0 0,0 0 0 0 0,0-1 0 0 0,0 0 1 0 0,0-1-1 0 0,0-1 0 0 0,-1 0 0 0 0,1 0 0 0 0,-1-2 0 0 0,-1 0 0 0 0,13-7 0 0 0,-18 8-8 0 0,0 1-1 0 0,-1-2 0 0 0,0 1 1 0 0,0-1-1 0 0,0 1 1 0 0,-1-1-1 0 0,0-1 0 0 0,0 1 1 0 0,-1-1-1 0 0,0 0 1 0 0,0 0-1 0 0,0 0 0 0 0,-1-1 1 0 0,0 1-1 0 0,0-1 0 0 0,-1 0 1 0 0,0 0-1 0 0,-1 0 1 0 0,1 0-1 0 0,-1-14 0 0 0,-1 9 45 0 0,0 0 0 0 0,-1 0 0 0 0,0 0 0 0 0,-1 0 0 0 0,-1 0-1 0 0,0 0 1 0 0,-1 0 0 0 0,0 1 0 0 0,-1 0 0 0 0,0 0 0 0 0,-1 0-1 0 0,-1 0 1 0 0,0 1 0 0 0,0 0 0 0 0,-16-18 0 0 0,16 22-22 0 0,1 0 0 0 0,-1 1-1 0 0,-1 0 1 0 0,1 1 0 0 0,-1-1 0 0 0,0 1 0 0 0,0 1 0 0 0,0-1 0 0 0,0 2 0 0 0,-1-1 0 0 0,0 1-1 0 0,0 0 1 0 0,0 1 0 0 0,0 0 0 0 0,0 0 0 0 0,0 1 0 0 0,-1 0 0 0 0,1 1 0 0 0,0 0 0 0 0,0 1-1 0 0,-1-1 1 0 0,1 2 0 0 0,-11 2 0 0 0,19-4-126 0 0,0 0 0 0 0,0 0 0 0 0,0 1-1 0 0,0-1 1 0 0,0 0 0 0 0,0 0 0 0 0,1 1 0 0 0,-1-1 0 0 0,0 0 0 0 0,0 1-1 0 0,0-1 1 0 0,1 1 0 0 0,-1-1 0 0 0,0 1 0 0 0,1 0 0 0 0,-1-1 0 0 0,0 1-1 0 0,1 0 1 0 0,-1-1 0 0 0,1 1 0 0 0,-1 0 0 0 0,1 0 0 0 0,-1 0 0 0 0,1-1-1 0 0,-1 1 1 0 0,1 0 0 0 0,0 0 0 0 0,0 0 0 0 0,-1 0 0 0 0,1 0 0 0 0,0-1-1 0 0,0 1 1 0 0,0 2 0 0 0,0-1-469 0 0,1 0 0 0 0,0 0 0 0 0,-1 1 0 0 0,1-1 0 0 0,0 0 0 0 0,0 0 0 0 0,0 0 0 0 0,0 0-1 0 0,0 0 1 0 0,1 0 0 0 0,2 3 0 0 0</inkml:trace>
</inkml:ink>
</file>

<file path=ppt/ink/ink15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7.092"/>
    </inkml:context>
    <inkml:brush xml:id="br0">
      <inkml:brushProperty name="width" value="0.1" units="cm"/>
      <inkml:brushProperty name="height" value="0.1" units="cm"/>
      <inkml:brushProperty name="color" value="#004F8B"/>
    </inkml:brush>
  </inkml:definitions>
  <inkml:trace contextRef="#ctx0" brushRef="#br0">31 56 7831 0 0,'0'0'344'0'0,"-2"-11"72"0"0,-5 0-328 0 0,-14-22 14248 0 0,31 35-14240 0 0</inkml:trace>
</inkml:ink>
</file>

<file path=ppt/ink/ink15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7.889"/>
    </inkml:context>
    <inkml:brush xml:id="br0">
      <inkml:brushProperty name="width" value="0.1" units="cm"/>
      <inkml:brushProperty name="height" value="0.1" units="cm"/>
      <inkml:brushProperty name="color" value="#004F8B"/>
    </inkml:brush>
  </inkml:definitions>
  <inkml:trace contextRef="#ctx0" brushRef="#br0">19 199 6447 0 0,'0'0'7211'0'0,"-4"-31"-3166"0"0,3 27-3824 0 0,0-1 0 0 0,1 1-1 0 0,0-1 1 0 0,-1 1 0 0 0,1-1-1 0 0,1 1 1 0 0,-1-1 0 0 0,1 1-1 0 0,-1-1 1 0 0,1 1 0 0 0,1 0-1 0 0,-1-1 1 0 0,0 1 0 0 0,1 0-1 0 0,0 0 1 0 0,0 0 0 0 0,0 0-1 0 0,1 0 1 0 0,2-3-1 0 0,1 1-3 0 0,0 0-1 0 0,0 0 0 0 0,0 0 0 0 0,1 1 0 0 0,-1 0 0 0 0,1 1 0 0 0,1-1 0 0 0,-1 1 0 0 0,16-6 0 0 0,-12 6-133 0 0,0 0 0 0 0,0 1-1 0 0,0 0 1 0 0,1 0-1 0 0,-1 1 1 0 0,1 1 0 0 0,-1 0-1 0 0,1 1 1 0 0,0 0-1 0 0,-1 0 1 0 0,1 2 0 0 0,-1-1-1 0 0,1 1 1 0 0,-1 1-1 0 0,16 5 1 0 0,-25-7-74 0 0,1 0 0 0 0,0 1 0 0 0,0-1 0 0 0,0 1 0 0 0,-1-1 0 0 0,1 1-1 0 0,-1 0 1 0 0,1 0 0 0 0,-1 0 0 0 0,0 1 0 0 0,0-1 0 0 0,0 0 0 0 0,0 1 0 0 0,0-1 0 0 0,0 1 0 0 0,-1 0-1 0 0,1-1 1 0 0,-1 1 0 0 0,0 0 0 0 0,0 0 0 0 0,0 0 0 0 0,0 0 0 0 0,0 0 0 0 0,0 4 0 0 0,-2-3 2 0 0,1 0 0 0 0,-1 0 0 0 0,0 1 0 0 0,-1-1 1 0 0,1 0-1 0 0,-1 0 0 0 0,1-1 0 0 0,-1 1 0 0 0,0 0 1 0 0,-1-1-1 0 0,1 1 0 0 0,0-1 0 0 0,-1 1 0 0 0,0-1 1 0 0,0 0-1 0 0,0 0 0 0 0,-5 3 0 0 0,-48 34 60 0 0,46-35-59 0 0,1 0 0 0 0,0 1 0 0 0,1 0-1 0 0,-1 0 1 0 0,1 1 0 0 0,0 0 0 0 0,1 0-1 0 0,0 1 1 0 0,0 0 0 0 0,1 1 0 0 0,-1-1-1 0 0,-7 18 1 0 0,13-24-17 0 0,1 1 1 0 0,-1 0-1 0 0,1-1 1 0 0,0 1-1 0 0,0 0 0 0 0,0 0 1 0 0,0-1-1 0 0,1 1 0 0 0,-1 0 1 0 0,1-1-1 0 0,-1 1 0 0 0,1 0 1 0 0,0-1-1 0 0,0 1 0 0 0,0-1 1 0 0,1 0-1 0 0,-1 1 1 0 0,0-1-1 0 0,1 0 0 0 0,0 1 1 0 0,-1-1-1 0 0,1 0 0 0 0,0 0 1 0 0,0-1-1 0 0,0 1 0 0 0,0 0 1 0 0,1-1-1 0 0,-1 1 0 0 0,0-1 1 0 0,1 0-1 0 0,3 2 0 0 0,-1 0 2 0 0,53 30-6 0 0,-31-18-8 0 0,40 28 0 0 0,-61-38 15 0 0,1 0 0 0 0,-1 1 0 0 0,0 0 0 0 0,0 0 0 0 0,-1 0 0 0 0,1 1 1 0 0,-2 0-1 0 0,1 0 0 0 0,-1 0 0 0 0,6 12 0 0 0,-9-17 3 0 0,0 1 0 0 0,0-1 0 0 0,-1 1-1 0 0,1-1 1 0 0,-1 1 0 0 0,1-1 0 0 0,-1 1 0 0 0,0-1-1 0 0,0 1 1 0 0,0 0 0 0 0,0-1 0 0 0,-1 1 0 0 0,1-1 0 0 0,0 1-1 0 0,-1-1 1 0 0,0 1 0 0 0,0-1 0 0 0,0 1 0 0 0,-1 2 0 0 0,-1-1 2 0 0,0 0 1 0 0,0-1-1 0 0,0 1 1 0 0,0-1-1 0 0,0 0 1 0 0,-1 0-1 0 0,1 0 1 0 0,-1 0 0 0 0,0-1-1 0 0,-5 3 1 0 0,-10 4 17 0 0,-1 0 0 0 0,0-2 1 0 0,-38 9-1 0 0,41-12-11 0 0,-2 1 13 0 0,1 1 37 0 0,0-2 0 0 0,0 0-1 0 0,-1-1 1 0 0,-21 1 0 0 0,34-4-45 0 0,0-1 0 0 0,0 1 1 0 0,0-1-1 0 0,1 0 1 0 0,-1 0-1 0 0,0 0 0 0 0,1-1 1 0 0,-1 0-1 0 0,1 0 1 0 0,-1 0-1 0 0,1-1 1 0 0,0 0-1 0 0,0 0 0 0 0,0 0 1 0 0,0-1-1 0 0,1 1 1 0 0,-1-1-1 0 0,-5-7 0 0 0,8 9-144 0 0,3-25-2755 0 0,3 8 1436 0 0</inkml:trace>
</inkml:ink>
</file>

<file path=ppt/ink/ink15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8.505"/>
    </inkml:context>
    <inkml:brush xml:id="br0">
      <inkml:brushProperty name="width" value="0.1" units="cm"/>
      <inkml:brushProperty name="height" value="0.1" units="cm"/>
      <inkml:brushProperty name="color" value="#004F8B"/>
    </inkml:brush>
  </inkml:definitions>
  <inkml:trace contextRef="#ctx0" brushRef="#br0">252 112 2759 0 0,'3'-22'-192'0'0,"-4"-19"6715"0"0,1 39-6004 0 0,0 0 0 0 0,0-1 0 0 0,-1 1 1 0 0,1 0-1 0 0,-1-1 0 0 0,0 1 0 0 0,0 0 0 0 0,0-1 1 0 0,0 1-1 0 0,0 0 0 0 0,0 0 0 0 0,0 0 1 0 0,-1 0-1 0 0,1 0 0 0 0,-1 0 0 0 0,1 0 1 0 0,-1 1-1 0 0,0-1 0 0 0,0 1 0 0 0,0-1 0 0 0,0 1 1 0 0,0 0-1 0 0,-4-3 0 0 0,4 5-394 0 0,0 0 0 0 0,0 0-1 0 0,0 1 1 0 0,1-1 0 0 0,-1 0 0 0 0,0 1 0 0 0,1-1-1 0 0,-1 1 1 0 0,1-1 0 0 0,-1 1 0 0 0,1 0-1 0 0,0 0 1 0 0,0 0 0 0 0,0-1 0 0 0,0 1-1 0 0,0 0 1 0 0,-1 3 0 0 0,1-3-26 0 0,-64 109 538 0 0,-14 27-364 0 0,70-119-248 0 0,1 1 0 0 0,1 0-1 0 0,1 0 1 0 0,0 1 0 0 0,2 0 0 0 0,-3 39 0 0 0,6-45-25 0 0,0 0-1 0 0,1 0 1 0 0,1 1 0 0 0,1-1 0 0 0,0 0 0 0 0,1 0 0 0 0,0 0-1 0 0,1-1 1 0 0,1 1 0 0 0,8 17 0 0 0,-8-24 51 0 0,0-1 1 0 0,0 1-1 0 0,1-1 1 0 0,0-1-1 0 0,0 1 1 0 0,0-1-1 0 0,1 0 1 0 0,0 0-1 0 0,0-1 1 0 0,0 0-1 0 0,1 0 0 0 0,0 0 1 0 0,0-1-1 0 0,0-1 1 0 0,0 1-1 0 0,1-1 1 0 0,-1-1-1 0 0,1 1 1 0 0,0-2-1 0 0,0 1 1 0 0,0-1-1 0 0,0 0 1 0 0,0-1-1 0 0,0 0 1 0 0,0-1-1 0 0,0 0 1 0 0,0 0-1 0 0,-1 0 0 0 0,1-2 1 0 0,0 1-1 0 0,-1-1 1 0 0,1 0-1 0 0,-1 0 1 0 0,0-1-1 0 0,0-1 1 0 0,0 1-1 0 0,-1-1 1 0 0,1 0-1 0 0,-1-1 1 0 0,-1 0-1 0 0,1 0 1 0 0,10-13-1 0 0,-15 17-27 0 0,0-1 0 0 0,-1 1 0 0 0,1-1-1 0 0,-1 0 1 0 0,1 0 0 0 0,-1 0 0 0 0,0 0 0 0 0,0 0-1 0 0,0 0 1 0 0,-1 0 0 0 0,1 0 0 0 0,-1 0 0 0 0,0-1 0 0 0,1 1-1 0 0,-1 0 1 0 0,-1 0 0 0 0,1 0 0 0 0,0 0 0 0 0,-2-5 0 0 0,0 2 20 0 0,0 0 1 0 0,-1 1 0 0 0,0-1 0 0 0,0 0 0 0 0,0 1 0 0 0,0 0 0 0 0,-1 0 0 0 0,0 0 0 0 0,-7-6 0 0 0,1 0 5 0 0,-1 2 1 0 0,-1 0-1 0 0,0 0 0 0 0,0 1 0 0 0,0 0 1 0 0,-1 1-1 0 0,-25-10 0 0 0,17 10 76 0 0,-1 1 0 0 0,-40-6 0 0 0,8 12-942 0 0,48 1 159 0 0,0 0 0 0 0,0 1 0 0 0,-1-1 1 0 0,1 2-1 0 0,0-1 0 0 0,-7 4 0 0 0</inkml:trace>
</inkml:ink>
</file>

<file path=ppt/ink/ink15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29.404"/>
    </inkml:context>
    <inkml:brush xml:id="br0">
      <inkml:brushProperty name="width" value="0.1" units="cm"/>
      <inkml:brushProperty name="height" value="0.1" units="cm"/>
      <inkml:brushProperty name="color" value="#004F8B"/>
    </inkml:brush>
  </inkml:definitions>
  <inkml:trace contextRef="#ctx0" brushRef="#br0">46 301 8839 0 0,'-15'7'1039'0'0,"-6"-1"1658"0"0,20-6-2611 0 0,1 0 1 0 0,-1 0-1 0 0,1-1 0 0 0,-1 1 1 0 0,1 0-1 0 0,-1-1 0 0 0,1 1 0 0 0,-1-1 1 0 0,1 1-1 0 0,-1-1 0 0 0,1 1 1 0 0,-1-1-1 0 0,1 1 0 0 0,0-1 1 0 0,-1 1-1 0 0,1-1 0 0 0,0 1 1 0 0,-1-1-1 0 0,1 0 0 0 0,0 1 1 0 0,0-1-1 0 0,0 1 0 0 0,0-1 1 0 0,-1 0-1 0 0,1 1 0 0 0,0-1 1 0 0,0 0-1 0 0,0 1 0 0 0,0-1 1 0 0,0 0-1 0 0,1 1 0 0 0,-1-1 1 0 0,0 0-1 0 0,41-4 2570 0 0,157 1-181 0 0,99-7-650 0 0,-124-2-1032 0 0,132-15 383 0 0,305-43-84 0 0,-54 4-652 0 0,-48-15-64 0 0,-485 78-370 0 0,2-1 7 0 0,0 2 0 0 0,49 1 0 0 0,-72 2-99 0 0,-24 15-3862 0 0,8-8-1687 0 0</inkml:trace>
</inkml:ink>
</file>

<file path=ppt/ink/ink15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0.482"/>
    </inkml:context>
    <inkml:brush xml:id="br0">
      <inkml:brushProperty name="width" value="0.1" units="cm"/>
      <inkml:brushProperty name="height" value="0.1" units="cm"/>
      <inkml:brushProperty name="color" value="#004F8B"/>
    </inkml:brush>
  </inkml:definitions>
  <inkml:trace contextRef="#ctx0" brushRef="#br0">176 83 5527 0 0,'0'0'423'0'0,"-8"-29"5653"0"0,5 24-5370 0 0,0 1 0 0 0,0-1 1 0 0,-1 1-1 0 0,1 0 0 0 0,-1 0 0 0 0,0 0 1 0 0,0 0-1 0 0,0 1 0 0 0,-1-1 0 0 0,1 1 1 0 0,-1 0-1 0 0,-8-3 0 0 0,11 7-614 0 0,0 1 1 0 0,0 0-1 0 0,0 0 0 0 0,0 1 0 0 0,1-1 0 0 0,-1 0 1 0 0,1 0-1 0 0,-1 1 0 0 0,1-1 0 0 0,0 1 0 0 0,0-1 0 0 0,0 1 1 0 0,-1 3-1 0 0,-18 69 274 0 0,3 0 0 0 0,3 2 1 0 0,-4 93-1 0 0,11-103-219 0 0,-1 48-52 0 0,5 1 0 0 0,6 0 0 0 0,4 0 1 0 0,24 119-1 0 0,-18-145-14 0 0,-4 1 0 0 0,-3 124-1 0 0,-3-154 48 0 0,-2-60-120 0 0,-1-1-1 0 0,1 1 0 0 0,-1 0 0 0 0,1 0 1 0 0,-1 0-1 0 0,1 0 0 0 0,-1-1 0 0 0,1 1 0 0 0,0 0 1 0 0,0 0-1 0 0,-1-1 0 0 0,1 1 0 0 0,0-1 0 0 0,0 1 1 0 0,0-1-1 0 0,0 1 0 0 0,-1-1 0 0 0,1 1 0 0 0,0-1 1 0 0,0 0-1 0 0,0 1 0 0 0,0-1 0 0 0,0 0 1 0 0,0 0-1 0 0,0 0 0 0 0,0 0 0 0 0,0 0 0 0 0,0 0 1 0 0,0 0-1 0 0,0 0 0 0 0,0 0 0 0 0,0-1 0 0 0,0 1 1 0 0,0 0-1 0 0,0 0 0 0 0,0-1 0 0 0,0 1 0 0 0,0-1 1 0 0,-1 1-1 0 0,1-1 0 0 0,0 1 0 0 0,0-1 1 0 0,0 0-1 0 0,1-1 0 0 0,1 1 14 0 0,14-6 196 0 0,19-9-30 0 0,1 1 0 0 0,0 3-1 0 0,0 1 1 0 0,2 1-1 0 0,38-4 1 0 0,344-24-43 0 0,-128 19-144 0 0,-125 11 0 0 0,373-8-5 0 0,-482 15-1 0 0,569 4-47 0 0,-514-1 53 0 0,223-4 0 0 0,-252-2 37 0 0,142 13 1 0 0,-226-9 19 0 0,1 1-3 0 0,0 0-21 0 0,1-1-1 0 0,-1 1 1 0 0,0-1 0 0 0,0 0 0 0 0,1 1 0 0 0,-1-1-1 0 0,0 0 1 0 0,1 0 0 0 0,-1-1 0 0 0,0 1-1 0 0,0 0 1 0 0,1-1 0 0 0,-1 1 0 0 0,3-2-1 0 0,23-5 947 0 0,-27 6-770 0 0,23 18-433 0 0,-7-7-2408 0 0,-10-11 1063 0 0</inkml:trace>
</inkml:ink>
</file>

<file path=ppt/ink/ink1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1"/>
    </inkml:context>
    <inkml:brush xml:id="br0">
      <inkml:brushProperty name="width" value="0.1" units="cm"/>
      <inkml:brushProperty name="height" value="0.1" units="cm"/>
      <inkml:brushProperty name="color" value="#F6630D"/>
    </inkml:brush>
  </inkml:definitions>
  <inkml:trace contextRef="#ctx0" brushRef="#br0">0 1 1375 0 0,'0'0'14940'0'0,"17"1"-12081"0"0,254 29 3981 0 0,-256-28-6723 0 0,1-1 1 0 0,0 0 0 0 0,0-2-1 0 0,30-3 1 0 0,0-4-2840 0 0,-36 7 1273 0 0</inkml:trace>
</inkml:ink>
</file>

<file path=ppt/ink/ink15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0.822"/>
    </inkml:context>
    <inkml:brush xml:id="br0">
      <inkml:brushProperty name="width" value="0.1" units="cm"/>
      <inkml:brushProperty name="height" value="0.1" units="cm"/>
      <inkml:brushProperty name="color" value="#004F8B"/>
    </inkml:brush>
  </inkml:definitions>
  <inkml:trace contextRef="#ctx0" brushRef="#br0">5 4 1375 0 0,'0'0'128'0'0,"-5"-4"-128"0"0</inkml:trace>
</inkml:ink>
</file>

<file path=ppt/ink/ink15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12:31.263"/>
    </inkml:context>
    <inkml:brush xml:id="br0">
      <inkml:brushProperty name="width" value="0.1" units="cm"/>
      <inkml:brushProperty name="height" value="0.1" units="cm"/>
      <inkml:brushProperty name="color" value="#004F8B"/>
    </inkml:brush>
  </inkml:definitions>
  <inkml:trace contextRef="#ctx0" brushRef="#br0">42 123 2303 0 0,'2'-4'232'0'0,"-1"0"0"0"0,0 1 0 0 0,0-1 0 0 0,0 0 0 0 0,-1 0 0 0 0,1 1 0 0 0,-1-1 0 0 0,0 0 0 0 0,0 0 0 0 0,0 0 0 0 0,-1 0 0 0 0,1 1 0 0 0,-1-1-1 0 0,-1-5 1 0 0,-18-50 8284 0 0,20 59-8445 0 0,0 0 0 0 0,0 1 0 0 0,-1-1 1 0 0,1 0-1 0 0,0 0 0 0 0,0 1 0 0 0,0-1 0 0 0,0 0 1 0 0,-1 1-1 0 0,1-1 0 0 0,0 0 0 0 0,0 0 0 0 0,0 1 0 0 0,-1-1 1 0 0,1 0-1 0 0,0 0 0 0 0,0 1 0 0 0,-1-1 0 0 0,1 0 0 0 0,0 0 1 0 0,-1 0-1 0 0,1 0 0 0 0,0 0 0 0 0,-1 1 0 0 0,1-1 0 0 0,0 0 1 0 0,-1 0-1 0 0,1 0 0 0 0,0 0 0 0 0,-1 0 0 0 0,1 0 0 0 0,0 0 1 0 0,-1 0-1 0 0,1 0 0 0 0,0 0 0 0 0,-1 0 0 0 0,1 0 1 0 0,0 0-1 0 0,-1-1 0 0 0,1 1 0 0 0,0 0 0 0 0,-1 0 0 0 0,1 0 1 0 0,0 0-1 0 0,0-1 0 0 0,-1 1 0 0 0,1 0 0 0 0,0 0 0 0 0,-1 0 1 0 0,1-1-1 0 0,0 1 0 0 0,0 0 0 0 0,0 0 0 0 0,-1-1 0 0 0,1 1 1 0 0,0 0-1 0 0,0-1 0 0 0,0 1 0 0 0,0 0 0 0 0,0-1 0 0 0,-1 1 1 0 0,1 0-1 0 0,0-1 0 0 0,0 1 0 0 0,0-1 0 0 0,-7 27 608 0 0,6 22-432 0 0,2 0 1 0 0,2 0-1 0 0,2 0 1 0 0,13 52-1 0 0,6 54 235 0 0,65 810 780 0 0,-77-832-1004 0 0,15 107 404 0 0,-27-237-587 0 0,3 5-1 0 0,0-1 17 0 0,-2-4-11 0 0,7 9-53 0 0,-7-10 186 0 0,10 28 1206 0 0,-1-9-2138 0 0,-3-14-165 0 0</inkml:trace>
</inkml:ink>
</file>

<file path=ppt/ink/ink15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2"/>
    </inkml:context>
    <inkml:brush xml:id="br0">
      <inkml:brushProperty name="width" value="0.1" units="cm"/>
      <inkml:brushProperty name="height" value="0.1" units="cm"/>
      <inkml:brushProperty name="color" value="#008C3A"/>
    </inkml:brush>
  </inkml:definitions>
  <inkml:trace contextRef="#ctx0" brushRef="#br0">1 2243 5527 0 0,'3'-6'9130'0'0,"15"-18"-7270"0"0,-7 13-1272 0 0,1 1 0 0 0,-1-2 0 0 0,-1 1 1 0 0,18-27-1 0 0,-18 24-260 0 0,0 1-1 0 0,0 0 0 0 0,1 0 1 0 0,24-20-1 0 0,24-11 302 0 0,-1 2 144 0 0,91-88 0 0 0,-96 80-435 0 0,1 2 0 0 0,3 3 1 0 0,72-45-1 0 0,-54 36 57 0 0,84-78-1 0 0,-91 72-145 0 0,98-67 0 0 0,-141 111-210 0 0,76-49 118 0 0,128-108 0 0 0,152-124-34 0 0,-236 192-99 0 0,146-98 5 0 0,-220 154 3 0 0,-2-3 0 0 0,-2-3 0 0 0,81-86 0 0 0,-130 125-34 0 0,-11 10 4 0 0,0 0 1 0 0,-1 0-1 0 0,0-1 0 0 0,0 0 0 0 0,6-10 0 0 0,-11 16 531 0 0,-2 1-556 0 0,0 0-1 0 0,1-1 1 0 0,-1 1 0 0 0,1 0-1 0 0,-1 0 1 0 0,0 0 0 0 0,1 0-1 0 0,-1 0 1 0 0,0 0 0 0 0,1 0-1 0 0,-1 1 1 0 0,0-1 0 0 0,1 0-1 0 0,-1 0 1 0 0,1 0 0 0 0,-1 1-1 0 0,0-1 1 0 0,1 0 0 0 0,-1 0-1 0 0,1 1 1 0 0,-1-1 0 0 0,1 1-1 0 0,-1-1 1 0 0,1 0 0 0 0,-1 1-1 0 0,1-1 1 0 0,-1 1 0 0 0,1-1-1 0 0,0 1 1 0 0,-1 0 0 0 0,-8 10-4622 0 0</inkml:trace>
</inkml:ink>
</file>

<file path=ppt/ink/ink15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3"/>
    </inkml:context>
    <inkml:brush xml:id="br0">
      <inkml:brushProperty name="width" value="0.1" units="cm"/>
      <inkml:brushProperty name="height" value="0.1" units="cm"/>
      <inkml:brushProperty name="color" value="#008C3A"/>
    </inkml:brush>
  </inkml:definitions>
  <inkml:trace contextRef="#ctx0" brushRef="#br0">0 0 3679 0 0,'8'13'12896'0'0,"23"0"-11240"0"0,436 257 3536 0 0,-348-198-4767 0 0,118 81 155 0 0,-177-109-469 0 0,1-2-1 0 0,109 56 0 0 0,187 87 69 0 0,-75-37 127 0 0,-229-117-163 0 0,-2 1 0 0 0,-1 3 0 0 0,-2 2 0 0 0,73 72 0 0 0,-114-102-34 0 0,2 1 1 0 0,-1-2-1 0 0,1 1 0 0 0,0-1 1 0 0,0 0-1 0 0,16 7 0 0 0,-23-13 14 0 0,6 6 155 0 0,1-1 1 0 0,-1-1-1 0 0,1 1 1 0 0,13 3-1 0 0,-17-6-247 0 0,0 0 1 0 0,0-1-1 0 0,1 0 0 0 0,-1 0 1 0 0,0-1-1 0 0,1 1 0 0 0,-1-1 0 0 0,1 0 1 0 0,-1 0-1 0 0,1-1 0 0 0,-1 0 1 0 0,0 0-1 0 0,1 0 0 0 0,-1 0 0 0 0,0-1 1 0 0,5-2-1 0 0,-9 3-124 0 0,2 7-1919 0 0,-2 0 945 0 0</inkml:trace>
</inkml:ink>
</file>

<file path=ppt/ink/ink15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4"/>
    </inkml:context>
    <inkml:brush xml:id="br0">
      <inkml:brushProperty name="width" value="0.1" units="cm"/>
      <inkml:brushProperty name="height" value="0.1" units="cm"/>
      <inkml:brushProperty name="color" value="#008C3A"/>
    </inkml:brush>
  </inkml:definitions>
  <inkml:trace contextRef="#ctx0" brushRef="#br0">32 25 14479 0 0,'-27'-24'6971'0'0,"24"64"-6407"0"0,1 0 0 0 0,2 0 0 0 0,2 0 1 0 0,7 45-1 0 0,-1-6-220 0 0,-5-50-330 0 0,48 377 260 0 0,-51-405-396 0 0,0-1 1 0 0,0 1-1 0 0,0 0 0 0 0,0 0 0 0 0,0 0 1 0 0,0 0-1 0 0,1 0 0 0 0,-1-1 1 0 0,0 1-1 0 0,1 0 0 0 0,-1 0 0 0 0,1-1 1 0 0,-1 1-1 0 0,1 0 0 0 0,-1 0 1 0 0,1-1-1 0 0,-1 1 0 0 0,1-1 0 0 0,-1 1 1 0 0,1 0-1 0 0,1 0 0 0 0</inkml:trace>
</inkml:ink>
</file>

<file path=ppt/ink/ink15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5"/>
    </inkml:context>
    <inkml:brush xml:id="br0">
      <inkml:brushProperty name="width" value="0.1" units="cm"/>
      <inkml:brushProperty name="height" value="0.1" units="cm"/>
      <inkml:brushProperty name="color" value="#008C3A"/>
    </inkml:brush>
  </inkml:definitions>
  <inkml:trace contextRef="#ctx0" brushRef="#br0">15 85 3223 0 0,'-10'-28'6450'0'0,"6"1"1199"0"0,12 11-3403 0 0,-5 14-4069 0 0,0 0 0 0 0,0 1 0 0 0,0-1 1 0 0,0 1-1 0 0,0 0 0 0 0,0 0 0 0 0,0 0 0 0 0,1 0 0 0 0,-1 0 1 0 0,0 1-1 0 0,0 0 0 0 0,6 0 0 0 0,14 0-309 0 0,0 2 0 0 0,0 0 0 0 0,0 2-1 0 0,41 12 1 0 0,13 1-3299 0 0,-56-14 1667 0 0</inkml:trace>
</inkml:ink>
</file>

<file path=ppt/ink/ink15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6"/>
    </inkml:context>
    <inkml:brush xml:id="br0">
      <inkml:brushProperty name="width" value="0.1" units="cm"/>
      <inkml:brushProperty name="height" value="0.1" units="cm"/>
      <inkml:brushProperty name="color" value="#008C3A"/>
    </inkml:brush>
  </inkml:definitions>
  <inkml:trace contextRef="#ctx0" brushRef="#br0">50 23 6447 0 0,'0'-1'586'0'0,"-10"-16"2042"0"0,10 17-2343 0 0,-1-1 1 0 0,0 1-1 0 0,0-1 0 0 0,1 1 1 0 0,-1 0-1 0 0,0-1 1 0 0,0 1-1 0 0,1 0 0 0 0,-1-1 1 0 0,0 1-1 0 0,0 0 0 0 0,0 0 1 0 0,0 0-1 0 0,1 0 0 0 0,-1 0 1 0 0,0 0-1 0 0,0 0 0 0 0,0 0 1 0 0,0 0-1 0 0,1 0 1 0 0,-1 1-1 0 0,0-1 0 0 0,0 0 1 0 0,0 1-1 0 0,1-1 0 0 0,-1 0 1 0 0,-4 5 1997 0 0,3-4-1998 0 0,-1 12 214 0 0,0 0 0 0 0,1 0 0 0 0,0 0 0 0 0,1 0 0 0 0,1 1 0 0 0,0-1 0 0 0,3 23 0 0 0,-1 11-34 0 0,-2 104 400 0 0,31 242 1 0 0,-28-376-1254 0 0,1-1 0 0 0,1 0 0 0 0,8 18 0 0 0,2 0-7771 0 0</inkml:trace>
</inkml:ink>
</file>

<file path=ppt/ink/ink15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7"/>
    </inkml:context>
    <inkml:brush xml:id="br0">
      <inkml:brushProperty name="width" value="0.1" units="cm"/>
      <inkml:brushProperty name="height" value="0.1" units="cm"/>
      <inkml:brushProperty name="color" value="#008C3A"/>
    </inkml:brush>
  </inkml:definitions>
  <inkml:trace contextRef="#ctx0" brushRef="#br0">10 101 16039 0 0,'-3'27'1744'0'0,"2"-29"-1664"0"0,0 1-1 0 0,0 0 0 0 0,1-1 0 0 0,-1 1 1 0 0,1-1-1 0 0,-1 1 0 0 0,1-1 1 0 0,-1 1-1 0 0,1-1 0 0 0,0 1 0 0 0,0-1 1 0 0,0 1-1 0 0,0-1 0 0 0,0 1 1 0 0,0-1-1 0 0,0 1 0 0 0,0-1 0 0 0,1 1 1 0 0,-1-1-1 0 0,0 1 0 0 0,1-1 1 0 0,1-2-1 0 0,-1 1 86 0 0,1 1 1 0 0,0-1-1 0 0,1 0 1 0 0,-1 1-1 0 0,0-1 1 0 0,1 1 0 0 0,-1 0-1 0 0,1 0 1 0 0,6-4-1 0 0,2 0 165 0 0,0 1 0 0 0,1 0 0 0 0,-1 0-1 0 0,20-4 1 0 0,14-2-213 0 0,-1 3 0 0 0,2 2-1 0 0,-1 1 1 0 0,0 3 0 0 0,1 1 0 0 0,52 7-1 0 0,-65 1-4405 0 0,-28-6 2369 0 0</inkml:trace>
</inkml:ink>
</file>

<file path=ppt/ink/ink15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8"/>
    </inkml:context>
    <inkml:brush xml:id="br0">
      <inkml:brushProperty name="width" value="0.1" units="cm"/>
      <inkml:brushProperty name="height" value="0.1" units="cm"/>
      <inkml:brushProperty name="color" value="#008C3A"/>
    </inkml:brush>
  </inkml:definitions>
  <inkml:trace contextRef="#ctx0" brushRef="#br0">25 0 2303 0 0,'0'0'102'0'0,"-2"35"7184"0"0,-8-2-3022 0 0,7-23-3777 0 0,1-1 0 0 0,-1 1 0 0 0,1 0 0 0 0,0 15 0 0 0,2 26 1445 0 0,8 51 1 0 0,1 33-551 0 0,-9-128-1320 0 0,6 184 768 0 0,-3-162-680 0 0,1 0-1 0 0,1-1 0 0 0,1 0 0 0 0,17 45 491 0 0,-12-70-150 0 0,8 1-570 0 0,18-17-1025 0 0,-18-8-3453 0 0</inkml:trace>
</inkml:ink>
</file>

<file path=ppt/ink/ink15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19"/>
    </inkml:context>
    <inkml:brush xml:id="br0">
      <inkml:brushProperty name="width" value="0.1" units="cm"/>
      <inkml:brushProperty name="height" value="0.1" units="cm"/>
      <inkml:brushProperty name="color" value="#008C3A"/>
    </inkml:brush>
  </inkml:definitions>
  <inkml:trace contextRef="#ctx0" brushRef="#br0">24 769 12207 0 0,'0'0'1106'0'0,"-2"-4"-913"0"0,-6-9-9 0 0,0 1 2920 0 0,7 11-3022 0 0,1 1 1 0 0,-1-1-1 0 0,1 1 0 0 0,0-1 0 0 0,-1 1 1 0 0,1-1-1 0 0,-1 1 0 0 0,1-1 0 0 0,0 0 1 0 0,0 1-1 0 0,-1-1 0 0 0,1 1 1 0 0,0-1-1 0 0,0 0 0 0 0,0 1 0 0 0,-1-1 1 0 0,1 0-1 0 0,0 1 0 0 0,0-1 0 0 0,0 0 1 0 0,0 1-1 0 0,0-1 0 0 0,1 0 1 0 0,-1 1-1 0 0,0-1 0 0 0,0 0 0 0 0,0 1 1 0 0,0-1-1 0 0,1 0 0 0 0,-1 1 0 0 0,0-1 1 0 0,1 1-1 0 0,-1-1 0 0 0,0 1 1 0 0,1-1-1 0 0,-1 1 0 0 0,1-1 0 0 0,-1 1 1 0 0,1-1-1 0 0,0 0 0 0 0,3-3 94 0 0,0 0 0 0 0,0 0-1 0 0,0 0 1 0 0,0 0 0 0 0,1 1-1 0 0,0 0 1 0 0,-1 0 0 0 0,1 0-1 0 0,0 0 1 0 0,1 1 0 0 0,8-3-1 0 0,68-16 669 0 0,-50 14-460 0 0,136-38 1265 0 0,215-89 1 0 0,-115 1-1431 0 0,-37 16-105 0 0,233-98-494 0 0,-462 215 100 0 0,1 1-1 0 0,-1-1 1 0 0,0 1 0 0 0,0 0 0 0 0,1 0-1 0 0,-1 0 1 0 0,0 0 0 0 0,0 0-1 0 0,0 0 1 0 0,0 1 0 0 0,0-1 0 0 0,0 1-1 0 0,-1-1 1 0 0,1 1 0 0 0,0 0-1 0 0,1 3 1 0 0</inkml:trace>
</inkml:ink>
</file>

<file path=ppt/ink/ink1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2"/>
    </inkml:context>
    <inkml:brush xml:id="br0">
      <inkml:brushProperty name="width" value="0.1" units="cm"/>
      <inkml:brushProperty name="height" value="0.1" units="cm"/>
      <inkml:brushProperty name="color" value="#F6630D"/>
    </inkml:brush>
  </inkml:definitions>
  <inkml:trace contextRef="#ctx0" brushRef="#br0">30 131 6447 0 0,'-7'-35'645'0'0,"-1"-20"1389"0"0,2 15 12798 0 0,8 61-13948 0 0,3 58-627 0 0,-3-1 0 0 0,-12 123 0 0 0,3-113-87 0 0,7 144 1 0 0,0-232-171 0 0,0-1 1 0 0,0 1-1 0 0,0 0 1 0 0,0 0 0 0 0,0 0-1 0 0,0 0 1 0 0,1 0-1 0 0,-1 0 1 0 0,0 0-1 0 0,0 0 1 0 0,0 0 0 0 0,0 0-1 0 0,0 0 1 0 0,0 0-1 0 0,1-1 1 0 0,-1 1-1 0 0,0 0 1 0 0,0 0 0 0 0,0 0-1 0 0,0 0 1 0 0,0 0-1 0 0,0 0 1 0 0,1 0-1 0 0,-1 0 1 0 0,0 0-1 0 0,0 0 1 0 0,0 0 0 0 0,0 1-1 0 0,0-1 1 0 0,0 0-1 0 0,0 0 1 0 0,1 0-1 0 0,-1 0 1 0 0,0 0 0 0 0,0 0-1 0 0,0 0 1 0 0,0 0-1 0 0,0 0 1 0 0,0 0-1 0 0,0 0 1 0 0,0 0-1 0 0,1 1 1 0 0,-1-1 0 0 0,0 0-1 0 0,0 0 1 0 0,0 0-1 0 0,0 0 1 0 0,0 0-1 0 0,0 0 1 0 0,0 0 0 0 0,0 1-1 0 0,0-1 1 0 0,0 0-1 0 0,0 0 1 0 0,0 0-1 0 0,0 0 1 0 0,0 0 0 0 0,0 0-1 0 0,0 1 1 0 0,0-1-1 0 0,0 0 1 0 0,0 0-1 0 0,0 0 1 0 0,0 0-1 0 0,0 0 1 0 0,0 0 0 0 0,0 1-1 0 0,0-1 1 0 0,9-14-339 0 0,6-19-2230 0 0,-9 18-130 0 0</inkml:trace>
</inkml:ink>
</file>

<file path=ppt/ink/ink15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0"/>
    </inkml:context>
    <inkml:brush xml:id="br0">
      <inkml:brushProperty name="width" value="0.1" units="cm"/>
      <inkml:brushProperty name="height" value="0.1" units="cm"/>
      <inkml:brushProperty name="color" value="#008C3A"/>
    </inkml:brush>
  </inkml:definitions>
  <inkml:trace contextRef="#ctx0" brushRef="#br0">14 27 6911 0 0,'-13'-27'13276'0'0,"75"104"-10587"0"0,-22-43-2169 0 0,62 39 0 0 0,-68-51-381 0 0,0 2 0 0 0,-2 2-1 0 0,46 45 1 0 0,-21-6 40 0 0,-25-26-6 0 0,2-2 0 0 0,1-1 1 0 0,57 44-1 0 0,7-10 80 0 0,208 162 129 0 0,215 178-101 0 0,-465-376 1515 0 0,-42-32-3277 0 0</inkml:trace>
</inkml:ink>
</file>

<file path=ppt/ink/ink15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1"/>
    </inkml:context>
    <inkml:brush xml:id="br0">
      <inkml:brushProperty name="width" value="0.1" units="cm"/>
      <inkml:brushProperty name="height" value="0.1" units="cm"/>
      <inkml:brushProperty name="color" value="#008C3A"/>
    </inkml:brush>
  </inkml:definitions>
  <inkml:trace contextRef="#ctx0" brushRef="#br0">21 39 5527 0 0,'5'-26'10054'0'0,"-5"25"-9909"0"0,-1 1 1 0 0,1-1-1 0 0,0 0 1 0 0,0 1 0 0 0,-1-1-1 0 0,1 0 1 0 0,-1 1 0 0 0,1-1-1 0 0,0 1 1 0 0,-1-1 0 0 0,1 1-1 0 0,-1-1 1 0 0,1 1-1 0 0,-1-1 1 0 0,1 1 0 0 0,-1-1-1 0 0,0 1 1 0 0,1-1 0 0 0,-1 1-1 0 0,0 0 1 0 0,1-1 0 0 0,-1 1-1 0 0,0 0 1 0 0,1 0-1 0 0,-2-1 1 0 0,-6 16 2077 0 0,5 33-754 0 0,3-44-1425 0 0,3 109 940 0 0,32 202 0 0 0,-22-227-803 0 0,-11-65-116 0 0,-1-12-39 0 0,0 0 0 0 0,1-1 0 0 0,0 1 0 0 0,6 17 0 0 0,-8-28-45 0 0,0 1 0 0 0,0-1 1 0 0,0 0-1 0 0,0 1 0 0 0,0-1 0 0 0,0 1 0 0 0,0-1 0 0 0,0 0 0 0 0,0 1 1 0 0,0-1-1 0 0,0 1 0 0 0,1-1 0 0 0,-1 0 0 0 0,0 1 0 0 0,0-1 1 0 0,0 0-1 0 0,1 1 0 0 0,-1-1 0 0 0,0 0 0 0 0,0 1 0 0 0,1-1 0 0 0,-1 0 1 0 0,0 1-1 0 0,0-1 0 0 0,1 0 0 0 0,-1 0 0 0 0,0 1 0 0 0,1-1 1 0 0,-1 0-1 0 0,0 0 0 0 0,1 0 0 0 0,-1 0 0 0 0,1 0 0 0 0,-1 1 0 0 0,0-1 1 0 0,1 0-1 0 0,-1 0 0 0 0,1 0 0 0 0,-1 0 0 0 0,0 0 0 0 0,1 0 0 0 0,-1 0 1 0 0,1 0-1 0 0,-1 0 0 0 0,0 0 0 0 0,1 0 0 0 0,-1-1 0 0 0,1 1 1 0 0,-1 0-1 0 0,0 0 0 0 0,1 0 0 0 0,-1 0 0 0 0,0-1 0 0 0,1 1 0 0 0,-1 0 1 0 0,0 0-1 0 0,1-1 0 0 0,-1 1 0 0 0,0 0 0 0 0,0-1 0 0 0,1 1 0 0 0,-1 0 1 0 0,0-1-1 0 0,0 1 0 0 0,0 0 0 0 0,1-1 0 0 0,-1 0 0 0 0,10-21-8276 0 0</inkml:trace>
</inkml:ink>
</file>

<file path=ppt/ink/ink15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2"/>
    </inkml:context>
    <inkml:brush xml:id="br0">
      <inkml:brushProperty name="width" value="0.1" units="cm"/>
      <inkml:brushProperty name="height" value="0.1" units="cm"/>
      <inkml:brushProperty name="color" value="#008C3A"/>
    </inkml:brush>
  </inkml:definitions>
  <inkml:trace contextRef="#ctx0" brushRef="#br0">1 44 13415 0 0,'0'0'1216'0'0,"0"-2"-909"0"0,0 0-1 0 0,0 1 0 0 0,0-1 0 0 0,0 0 1 0 0,0 1-1 0 0,1-1 0 0 0,-1 1 1 0 0,0-1-1 0 0,1 0 0 0 0,0 1 0 0 0,-1-1 1 0 0,1 1-1 0 0,1-3 0 0 0,17-1 655 0 0,1 1-1 0 0,-1 0 0 0 0,1 2 1 0 0,0 0-1 0 0,30 1 1 0 0,-12 0-772 0 0,40 6-1629 0 0,-35-1-5821 0 0,-23-3 282 0 0</inkml:trace>
</inkml:ink>
</file>

<file path=ppt/ink/ink15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3"/>
    </inkml:context>
    <inkml:brush xml:id="br0">
      <inkml:brushProperty name="width" value="0.1" units="cm"/>
      <inkml:brushProperty name="height" value="0.1" units="cm"/>
      <inkml:brushProperty name="color" value="#008C3A"/>
    </inkml:brush>
  </inkml:definitions>
  <inkml:trace contextRef="#ctx0" brushRef="#br0">65 24 8751 0 0,'0'0'794'0'0,"-22"-21"1810"0"0,21 20-2303 0 0,0 1-1 0 0,0 0 1 0 0,1 0-1 0 0,-1-1 1 0 0,0 1-1 0 0,0 0 1 0 0,1 0-1 0 0,-1 0 1 0 0,0-1-1 0 0,0 1 1 0 0,1 0-1 0 0,-1 0 1 0 0,0 0-1 0 0,0 0 1 0 0,0 1-1 0 0,1-1 1 0 0,-1 0-1 0 0,0 0 1 0 0,0 0-1 0 0,1 1 1 0 0,-1-1-1 0 0,-1 1 1 0 0,-9 17 2716 0 0,3 31-1973 0 0,7-40-474 0 0,-2 93 368 0 0,3 1-1 0 0,29 201 1 0 0,-9-136-1232 0 0,-19-160 125 0 0,1 1-1 0 0,0 0 1 0 0,0-1 0 0 0,1 1-1 0 0,0-1 1 0 0,6 11 0 0 0,3 3-2749 0 0,2-2-3489 0 0</inkml:trace>
</inkml:ink>
</file>

<file path=ppt/ink/ink15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4"/>
    </inkml:context>
    <inkml:brush xml:id="br0">
      <inkml:brushProperty name="width" value="0.1" units="cm"/>
      <inkml:brushProperty name="height" value="0.1" units="cm"/>
      <inkml:brushProperty name="color" value="#008C3A"/>
    </inkml:brush>
  </inkml:definitions>
  <inkml:trace contextRef="#ctx0" brushRef="#br0">39 97 6447 0 0,'0'0'499'0'0,"-23"-8"7589"0"0,8-7-4754 0 0,15 14-3230 0 0,0 1-1 0 0,0 0 0 0 0,0 0 1 0 0,0-1-1 0 0,0 1 1 0 0,0 0-1 0 0,0-1 1 0 0,0 1-1 0 0,0 0 0 0 0,0-1 1 0 0,0 1-1 0 0,0 0 1 0 0,0-1-1 0 0,0 1 1 0 0,0 0-1 0 0,0 0 0 0 0,0-1 1 0 0,1 1-1 0 0,-1 0 1 0 0,1-2 620 0 0,-1 2-621 0 0,1 0 0 0 0,-1 0 1 0 0,0-1-1 0 0,0 1 1 0 0,1 0-1 0 0,-1 0 1 0 0,40-7 2941 0 0,-31 6-3617 0 0,176-8 1706 0 0,-127 9-523 0 0,0-2 0 0 0,0-3-1 0 0,97-21 1 0 0,-147 23-852 0 0,2 0-1966 0 0,0 1-1 0 0,1 0 1 0 0,-1 0-1 0 0,13 0 1 0 0</inkml:trace>
</inkml:ink>
</file>

<file path=ppt/ink/ink15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5"/>
    </inkml:context>
    <inkml:brush xml:id="br0">
      <inkml:brushProperty name="width" value="0.1" units="cm"/>
      <inkml:brushProperty name="height" value="0.1" units="cm"/>
      <inkml:brushProperty name="color" value="#008C3A"/>
    </inkml:brush>
  </inkml:definitions>
  <inkml:trace contextRef="#ctx0" brushRef="#br0">70 1 5983 0 0,'0'0'542'0'0,"-32"8"20"0"0,30-7 141 0 0,-1 1 0 0 0,1 0 0 0 0,0 0 0 0 0,0 0 0 0 0,1 0 0 0 0,-1 0-1 0 0,0 0 1 0 0,1 1 0 0 0,-1-1 0 0 0,1 1 0 0 0,0-1 0 0 0,-1 1 0 0 0,1-1 0 0 0,1 1-1 0 0,-1-1 1 0 0,0 1 0 0 0,0 5 0 0 0,-6 52 3069 0 0,7-53-3529 0 0,-3 66 369 0 0,2 0-1 0 0,4-1 1 0 0,3 1 0 0 0,18 80-1 0 0,-18-112-597 0 0,-1 0 0 0 0,-2 72 0 0 0,-3-113-43 0 0,0 1 0 0 0,0-1 0 0 0,0 1 0 0 0,0-1 1 0 0,0 1-1 0 0,0-1 0 0 0,0 0 0 0 0,0 1 0 0 0,0-1 0 0 0,1 1 1 0 0,-1-1-1 0 0,0 1 0 0 0,0-1 0 0 0,0 0 0 0 0,1 1 0 0 0,-1-1 0 0 0,0 1 1 0 0,0-1-1 0 0,1 0 0 0 0,-1 1 0 0 0,0-1 0 0 0,0 0 0 0 0,1 1 1 0 0,-1-1-1 0 0,1 0 0 0 0,-1 0 0 0 0,0 1 0 0 0,1-1 0 0 0,-1 0 1 0 0,1 0-1 0 0,-1 0 0 0 0,0 1 0 0 0,1-1 0 0 0,-1 0 0 0 0,1 0 0 0 0,-1 0 1 0 0,1 0-1 0 0,-1 0 0 0 0,0 0 0 0 0,1 0 0 0 0,-1 0 0 0 0,1 0 1 0 0,-1 0-1 0 0,1 0 0 0 0,-1 0 0 0 0,1 0 0 0 0,0-1 0 0 0,10-3-2544 0 0</inkml:trace>
</inkml:ink>
</file>

<file path=ppt/ink/ink15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6"/>
    </inkml:context>
    <inkml:brush xml:id="br0">
      <inkml:brushProperty name="width" value="0.1" units="cm"/>
      <inkml:brushProperty name="height" value="0.1" units="cm"/>
      <inkml:brushProperty name="color" value="#008C3A"/>
    </inkml:brush>
  </inkml:definitions>
  <inkml:trace contextRef="#ctx0" brushRef="#br0">0 1012 1839 0 0,'3'-8'15062'0'0,"8"-11"-13222"0"0,9 10-1010 0 0,1 1 1 0 0,29-8-1 0 0,-29 10-408 0 0,-1-1 0 0 0,1-1 0 0 0,19-10 0 0 0,81-59 1109 0 0,-78 47-925 0 0,87-44 0 0 0,415-157 626 0 0,-182 61-1091 0 0,-110 47-74 0 0,-61 28-24 0 0,37-16 42 0 0,-228 110 436 0 0,7 16-5091 0 0</inkml:trace>
</inkml:ink>
</file>

<file path=ppt/ink/ink15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7"/>
    </inkml:context>
    <inkml:brush xml:id="br0">
      <inkml:brushProperty name="width" value="0.1" units="cm"/>
      <inkml:brushProperty name="height" value="0.1" units="cm"/>
      <inkml:brushProperty name="color" value="#008C3A"/>
    </inkml:brush>
  </inkml:definitions>
  <inkml:trace contextRef="#ctx0" brushRef="#br0">37 32 9271 0 0,'-2'0'198'0'0,"1"1"-108"0"0,0-1 0 0 0,0 0 0 0 0,0 0 0 0 0,0 0 0 0 0,0 0 0 0 0,0 0-1 0 0,0 0 1 0 0,0 0 0 0 0,0 0 0 0 0,0 0 0 0 0,0 0 0 0 0,0-1 0 0 0,0 1 0 0 0,0 0 0 0 0,0-1 0 0 0,0 1 0 0 0,0-1 0 0 0,0 1 0 0 0,0-1 0 0 0,-1-1 0 0 0,1 2 152 0 0,0-1 1 0 0,0 1-1 0 0,0-1 0 0 0,0 0 1 0 0,1 1-1 0 0,-1-1 1 0 0,0 0-1 0 0,0 0 0 0 0,1 0 1 0 0,-1 0-1 0 0,1 0 0 0 0,-1 0 1 0 0,1 0-1 0 0,-1 0 0 0 0,1 0 1 0 0,-1 0-1 0 0,1 0 1 0 0,0 0-1 0 0,0 0 0 0 0,-1 0 1 0 0,1 0-1 0 0,0-2 0 0 0,1 3-132 0 0,0-1 0 0 0,-1 1 0 0 0,1-1 0 0 0,0 1-1 0 0,-1 0 1 0 0,1-1 0 0 0,0 1 0 0 0,0 0 0 0 0,0 0-1 0 0,-1-1 1 0 0,1 1 0 0 0,0 0 0 0 0,0 0 0 0 0,0 0 0 0 0,0 0-1 0 0,-1 0 1 0 0,1 0 0 0 0,0 0 0 0 0,0 0 0 0 0,0 0-1 0 0,0 1 1 0 0,54 13 1173 0 0,-21 2-683 0 0,-1 2-1 0 0,0 2 1 0 0,-2 1 0 0 0,0 1-1 0 0,38 36 1 0 0,40 28 17 0 0,51 24-11 0 0,213 108 0 0 0,-240-141-333 0 0,181 138 0 0 0,-173-114-145 0 0,-96-63 102 0 0,-35-29-170 0 0,-1-1-1 0 0,1 0 0 0 0,1 0 1 0 0,-1-1-1 0 0,1 0 0 0 0,12 5 1 0 0,-16-10-353 0 0,0-1 0 0 0,-1 1 0 0 0,1-1 0 0 0,0-1 0 0 0,11 0 0 0 0,-9 0-1576 0 0</inkml:trace>
</inkml:ink>
</file>

<file path=ppt/ink/ink15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8"/>
    </inkml:context>
    <inkml:brush xml:id="br0">
      <inkml:brushProperty name="width" value="0.1" units="cm"/>
      <inkml:brushProperty name="height" value="0.1" units="cm"/>
      <inkml:brushProperty name="color" value="#008C3A"/>
    </inkml:brush>
  </inkml:definitions>
  <inkml:trace contextRef="#ctx0" brushRef="#br0">1 87 6911 0 0,'13'-22'679'0'0,"6"-14"3900"0"0,-19 35-4364 0 0,0 1 0 0 0,1-1-1 0 0,-1 0 1 0 0,0 0-1 0 0,0 0 1 0 0,0 0-1 0 0,0 0 1 0 0,0 0-1 0 0,0 0 1 0 0,0 0 0 0 0,0 0-1 0 0,0 0 1 0 0,0 0-1 0 0,-1 0 1 0 0,1 0-1 0 0,0 0 1 0 0,-1 0 0 0 0,1 1-1 0 0,0-1 1 0 0,-1 0-1 0 0,1 0 1 0 0,-1 0-1 0 0,1 0 1 0 0,-1 1-1 0 0,0-1 1 0 0,1 0 0 0 0,-1 1-1 0 0,-6-4 2695 0 0,9 41-668 0 0,61 269-592 0 0,-4-41-1226 0 0,-54-228-323 0 0,-3-13-16 0 0,2 0 1 0 0,0-1-1 0 0,1 0 1 0 0,2 0-1 0 0,17 43 1 0 0,-2-42-625 0 0,-21-23 357 0 0,-1 0 0 0 0,1-1 0 0 0,0 1-1 0 0,-1-1 1 0 0,1 1 0 0 0,0-1 0 0 0,0 1 0 0 0,0-1 0 0 0,0 0 0 0 0,0 1-1 0 0,-1-1 1 0 0,1 0 0 0 0,0 1 0 0 0,0-1 0 0 0,0 0 0 0 0,0 0 0 0 0,0 0-1 0 0,0 0 1 0 0,0 0 0 0 0,0 0 0 0 0,0 0 0 0 0,0-1 0 0 0,0 1 0 0 0,0 0-1 0 0,0 0 1 0 0,-1-1 0 0 0,1 1 0 0 0,0 0 0 0 0,0-1 0 0 0,1 0 0 0 0</inkml:trace>
</inkml:ink>
</file>

<file path=ppt/ink/ink15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29"/>
    </inkml:context>
    <inkml:brush xml:id="br0">
      <inkml:brushProperty name="width" value="0.1" units="cm"/>
      <inkml:brushProperty name="height" value="0.1" units="cm"/>
      <inkml:brushProperty name="color" value="#008C3A"/>
    </inkml:brush>
  </inkml:definitions>
  <inkml:trace contextRef="#ctx0" brushRef="#br0">1 63 11919 0 0,'0'0'1083'0'0,"28"-31"2882"0"0,-21 28-3372 0 0,-1-1 1 0 0,0 1-1 0 0,1 0 0 0 0,0 0 0 0 0,-1 1 1 0 0,1 0-1 0 0,0 0 0 0 0,14-1 0 0 0,63-3 892 0 0,-61 5-1293 0 0,-12 1-651 0 0,1 1 0 0 0,-1 0 0 0 0,1 1 0 0 0,21 6 1 0 0,-24-6-929 0 0,3 1-516 0 0</inkml:trace>
</inkml:ink>
</file>

<file path=ppt/ink/ink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7"/>
    </inkml:context>
    <inkml:brush xml:id="br0">
      <inkml:brushProperty name="width" value="0.1" units="cm"/>
      <inkml:brushProperty name="height" value="0.1" units="cm"/>
      <inkml:brushProperty name="color" value="#F6630D"/>
    </inkml:brush>
  </inkml:definitions>
  <inkml:trace contextRef="#ctx0" brushRef="#br0">1 102 7367 0 0,'5'-11'9802'0'0,"9"-14"-7092"0"0,-4 17-2144 0 0,1 1-1 0 0,0 0 1 0 0,1 1-1 0 0,-1 0 1 0 0,1 1-1 0 0,1 0 1 0 0,-1 1-1 0 0,0 0 1 0 0,23-3-1 0 0,-19 5-918 0 0,0 0-1 0 0,1 0 1 0 0,-1 2-1 0 0,0 0 1 0 0,1 1-1 0 0,-1 0 0 0 0,21 6 1 0 0,-27-4-2205 0 0</inkml:trace>
</inkml:ink>
</file>

<file path=ppt/ink/ink1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3"/>
    </inkml:context>
    <inkml:brush xml:id="br0">
      <inkml:brushProperty name="width" value="0.1" units="cm"/>
      <inkml:brushProperty name="height" value="0.1" units="cm"/>
      <inkml:brushProperty name="color" value="#F6630D"/>
    </inkml:brush>
  </inkml:definitions>
  <inkml:trace contextRef="#ctx0" brushRef="#br0">97 1 5983 0 0,'-7'1'10068'0'0,"-12"5"-8086"0"0,14-3-1755 0 0,0 0 0 0 0,0 0 0 0 0,1 0 0 0 0,0 1 1 0 0,-1 0-1 0 0,1 0 0 0 0,1 0 0 0 0,-1 0 0 0 0,1 0 1 0 0,-1 1-1 0 0,1 0 0 0 0,0-1 0 0 0,1 1 0 0 0,-1 0 0 0 0,1 0 1 0 0,0 1-1 0 0,0-1 0 0 0,-1 6 0 0 0,2-3-115 0 0,-1 0 1 0 0,1 0-1 0 0,1-1 0 0 0,-1 1 0 0 0,1 0 0 0 0,1 0 0 0 0,-1 0 0 0 0,2-1 1 0 0,-1 1-1 0 0,1 0 0 0 0,0-1 0 0 0,4 11 0 0 0,0-4-4 0 0,0-1-1 0 0,1 0 1 0 0,1 0-1 0 0,0 0 1 0 0,0-1-1 0 0,1 0 1 0 0,1-1-1 0 0,14 13 1 0 0,-19-19-64 0 0,1 0 1 0 0,0-1 0 0 0,0 0-1 0 0,0 0 1 0 0,0-1 0 0 0,1 0-1 0 0,-1 0 1 0 0,1 0 0 0 0,0-1-1 0 0,0 0 1 0 0,0 0 0 0 0,0-1-1 0 0,0 0 1 0 0,0 0-1 0 0,1-1 1 0 0,-1 0 0 0 0,0 0-1 0 0,14-2 1 0 0,0-3 47 0 0,0 0-1 0 0,-1-1 0 0 0,0-1 1 0 0,0-1-1 0 0,21-11 1 0 0,-31 14-45 0 0,0-1 1 0 0,0 0 0 0 0,0-1-1 0 0,-1 0 1 0 0,0 0-1 0 0,0-1 1 0 0,-1 0 0 0 0,0 0-1 0 0,0-1 1 0 0,-1 0-1 0 0,6-10 1 0 0,-11 16-41 0 0,-1-1-1 0 0,1 1 1 0 0,-1-1 0 0 0,0 1-1 0 0,0-1 1 0 0,0 1-1 0 0,0-1 1 0 0,-1 0 0 0 0,1 0-1 0 0,-1 1 1 0 0,0-1-1 0 0,0 0 1 0 0,-1 1 0 0 0,1-1-1 0 0,-1 0 1 0 0,0 0 0 0 0,-1-4-1 0 0,-1 1 24 0 0,0 1 0 0 0,0-1 0 0 0,-1 1 0 0 0,1 0 0 0 0,-1 1 0 0 0,-1-1 0 0 0,1 1 0 0 0,-11-10 1 0 0,5 6 26 0 0,-2 0 1 0 0,1 0 0 0 0,-1 1 0 0 0,0 0-1 0 0,-1 1 1 0 0,0 1 0 0 0,0 0 0 0 0,-23-7-1 0 0,28 11-92 0 0,0 1-1 0 0,0 0 1 0 0,0 0-1 0 0,0 0 0 0 0,0 1 1 0 0,0 0-1 0 0,0 1 1 0 0,0-1-1 0 0,0 2 0 0 0,1-1 1 0 0,-1 1-1 0 0,0 0 1 0 0,1 1-1 0 0,-1 0 0 0 0,1 0 1 0 0,0 0-1 0 0,0 1 1 0 0,0 0-1 0 0,-9 7 0 0 0</inkml:trace>
</inkml:ink>
</file>

<file path=ppt/ink/ink15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0"/>
    </inkml:context>
    <inkml:brush xml:id="br0">
      <inkml:brushProperty name="width" value="0.1" units="cm"/>
      <inkml:brushProperty name="height" value="0.1" units="cm"/>
      <inkml:brushProperty name="color" value="#008C3A"/>
    </inkml:brush>
  </inkml:definitions>
  <inkml:trace contextRef="#ctx0" brushRef="#br0">41 80 8287 0 0,'-6'-18'529'0'0,"-29"-44"13913"0"0,44 104-12765 0 0,-6-29-1486 0 0,16 68 524 0 0,-1-4-534 0 0,16 154 0 0 0,-29-100-175 0 0,11 111-1721 0 0,-9-197-1428 0 0,-4-33 903 0 0</inkml:trace>
</inkml:ink>
</file>

<file path=ppt/ink/ink15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1"/>
    </inkml:context>
    <inkml:brush xml:id="br0">
      <inkml:brushProperty name="width" value="0.1" units="cm"/>
      <inkml:brushProperty name="height" value="0.1" units="cm"/>
      <inkml:brushProperty name="color" value="#008C3A"/>
    </inkml:brush>
  </inkml:definitions>
  <inkml:trace contextRef="#ctx0" brushRef="#br0">0 60 12439 0 0,'8'-4'6959'0'0,"33"-13"-4652"0"0,-1 12-1299 0 0,0 1 1 0 0,0 2 0 0 0,60 5 0 0 0,-59 0-805 0 0,1-3 0 0 0,0-1 0 0 0,42-7 0 0 0,-25-8-1146 0 0,-41 7-2043 0 0</inkml:trace>
</inkml:ink>
</file>

<file path=ppt/ink/ink15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2"/>
    </inkml:context>
    <inkml:brush xml:id="br0">
      <inkml:brushProperty name="width" value="0.1" units="cm"/>
      <inkml:brushProperty name="height" value="0.1" units="cm"/>
      <inkml:brushProperty name="color" value="#008C3A"/>
    </inkml:brush>
  </inkml:definitions>
  <inkml:trace contextRef="#ctx0" brushRef="#br0">137 0 12319 0 0,'0'0'564'0'0,"-17"17"208"0"0,11-11-471 0 0,0 0 1 0 0,0 1-1 0 0,1 0 0 0 0,0 0 0 0 0,0 0 0 0 0,0 1 0 0 0,1-1 0 0 0,0 1 0 0 0,-5 16 0 0 0,-19 82 3878 0 0,21-71-3402 0 0,-4 17-310 0 0,3 0-1 0 0,2 1 1 0 0,3 0 0 0 0,1 0 0 0 0,3 0 0 0 0,3 0-1 0 0,1 0 1 0 0,20 80 0 0 0,-19-103-581 0 0,-5-19-308 0 0,1 0 1 0 0,0-1-1 0 0,1 1 1 0 0,0-1-1 0 0,1 0 1 0 0,0 0-1 0 0,1 0 1 0 0,0 0-1 0 0,11 16 1 0 0</inkml:trace>
</inkml:ink>
</file>

<file path=ppt/ink/ink15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3"/>
    </inkml:context>
    <inkml:brush xml:id="br0">
      <inkml:brushProperty name="width" value="0.1" units="cm"/>
      <inkml:brushProperty name="height" value="0.1" units="cm"/>
      <inkml:brushProperty name="color" value="#008C3A"/>
    </inkml:brush>
  </inkml:definitions>
  <inkml:trace contextRef="#ctx0" brushRef="#br0">1 52 7455 0 0,'0'0'675'0'0,"25"3"-542"0"0,38 3 2265 0 0,-13-7 3786 0 0,51-7 1 0 0,-50 3-4504 0 0,-6 0-1804 0 0,57-13-1 0 0,-40 1-7397 0 0,-42 10 225 0 0</inkml:trace>
</inkml:ink>
</file>

<file path=ppt/ink/ink15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18 3242 4607 0 0,'0'0'7218'0'0,"-17"-39"-1476"0"0,17 36-5554 0 0,0 0-1 0 0,1 0 0 0 0,0 0 1 0 0,0 0-1 0 0,0 1 1 0 0,0-1-1 0 0,0 0 0 0 0,0 1 1 0 0,1-1-1 0 0,-1 1 1 0 0,1-1-1 0 0,0 1 0 0 0,0 0 1 0 0,0 0-1 0 0,0-1 1 0 0,3-1-1 0 0,38-31 681 0 0,-14 16-490 0 0,2 1 1 0 0,47-20 0 0 0,-51 27-199 0 0,0-2 0 0 0,-1-1-1 0 0,-1-1 1 0 0,34-26-1 0 0,-25 10 13 0 0,36-44 0 0 0,-51 53-192 0 0,0 0 0 0 0,2 2 1 0 0,0 0-1 0 0,1 1 1 0 0,1 1-1 0 0,35-20 1 0 0,-14 17 248 0 0,61-19 0 0 0,30-13 13 0 0,-118 45-131 0 0,-1-1 0 0 0,-1-1 0 0 0,1 0-1 0 0,-1-1 1 0 0,25-25 0 0 0,-16 12-262 0 0,31-34 79 0 0,3 2-1 0 0,73-53 0 0 0,-34 43 158 0 0,-37 26 29 0 0,71-62 0 0 0,-82 62-90 0 0,59-37-1 0 0,-11 8-2 0 0,58-68 14 0 0,-108 91-46 0 0,-33 33-7 0 0,2 1-1 0 0,-1 0 1 0 0,2 1-1 0 0,-1 1 1 0 0,1 0-1 0 0,1 2 1 0 0,33-13-1 0 0,3 5 10 0 0,76-13-1 0 0,8-1-3 0 0,-124 24-3 0 0,-1 0 0 0 0,-1 0-1 0 0,1-2 1 0 0,-1 1 0 0 0,0-1 0 0 0,-1-1-1 0 0,0 0 1 0 0,0-1 0 0 0,-1 0 0 0 0,13-17 0 0 0,-8 11 1 0 0,0 0 1 0 0,2 2-1 0 0,25-20 1 0 0,-1 11-35 0 0,1 1-1 0 0,61-21 0 0 0,-52 22-5 0 0,61-32-1 0 0,-90 39 36 0 0,-9 6 0 0 0,0 0 0 0 0,1 1 0 0 0,26-9 0 0 0,-2 4 0 0 0,-1 1 0 0 0,2 2 0 0 0,0 2 0 0 0,0 1 0 0 0,45 0 0 0 0,-76 6 0 0 0,-3 3-11 0 0,-4-2-21 0 0,0 0 64 0 0,4 3-21 0 0,0 1-11 0 0,2-1 0 0 0,4 0-6 0 0,0-1 1 0 0,0 0-1 0 0,1 0 0 0 0,-1-1 0 0 0,1 0 1 0 0,-1-1-1 0 0,1-1 0 0 0,0 1 0 0 0,-1-2 1 0 0,1 0-1 0 0,0 0 0 0 0,12-4 0 0 0,47-3-24 0 0,0 2 0 0 0,76 6 0 0 0,3-1 3 0 0,-101-3 4 0 0,62-14 0 0 0,-62 9 9 0 0,57-3-1 0 0,-34 10-27 0 0,-40 2 35 0 0,0-1 0 0 0,1-2 0 0 0,-1-1 0 0 0,49-12 0 0 0,-15-1-38 0 0,1 2-1 0 0,77-6 1 0 0,-117 17 45 0 0,-1-1-1 0 0,1-2 1 0 0,-2 0-1 0 0,33-14 0 0 0,94-54 15 0 0,-96 50 0 0 0,1 1 1 0 0,93-24-1 0 0,-51 18-12 0 0,38-14-2 0 0,208-37 0 0 0,-281 67 24 0 0,75-26 1 0 0,-81 22-14 0 0,101-19 1 0 0,-141 35-12 0 0,0-1 0 0 0,0 0 0 0 0,0-1 0 0 0,0-2 0 0 0,0 1 0 0 0,-1-2 0 0 0,0 0 0 0 0,0-1 0 0 0,-1-1 0 0 0,0 0 0 0 0,-1-2 0 0 0,0 1 0 0 0,23-22 0 0 0,-15 9 0 0 0,2 1 0 0 0,1 1 0 0 0,1 1 0 0 0,0 2 0 0 0,46-23 0 0 0,-26 20 0 0 0,0 1 0 0 0,93-23 0 0 0,-38 14 0 0 0,-56 15 0 0 0,0 1 0 0 0,1 3 0 0 0,48-5 0 0 0,130-6 0 0 0,-219 20 0 0 0,-1-1 0 0 0,-4 1-9 0 0,-1 1 1 0 0,0 0-1 0 0,1 0 0 0 0,-1-1 0 0 0,1 1 0 0 0,-1 0 1 0 0,1 0-1 0 0,-1 0 0 0 0,1-1 0 0 0,-1 1 0 0 0,1 0 1 0 0,-1 0-1 0 0,0 0 0 0 0,1 0 0 0 0,-1 0 0 0 0,1 0 1 0 0,-1 0-1 0 0,1 0 0 0 0,-1 0 0 0 0,1 0 0 0 0,-1 0 1 0 0,1 0-1 0 0,-1 1 0 0 0,1-1 0 0 0,-1 0 0 0 0,1 0 1 0 0,-1 0-1 0 0,1 1 0 0 0,-1-1 0 0 0,0 0 0 0 0,1 1 1 0 0,-1-1-1 0 0,0 0 0 0 0,1 1 0 0 0,-1-1 0 0 0,0 0 1 0 0,1 1-1 0 0,-1-1 0 0 0,0 1 0 0 0,1-1 0 0 0,-1 0 1 0 0,0 1-1 0 0,0-1 0 0 0,0 1 0 0 0,0-1 0 0 0,1 1 1 0 0,-1-1-1 0 0,0 1 0 0 0,0-1 0 0 0,0 1 0 0 0,0-1 1 0 0,0 1-1 0 0,0-1 0 0 0,0 1 0 0 0,0-1 1 0 0,0 1-1 0 0,-1-1 0 0 0,1 1 0 0 0,0-1 0 0 0,0 1 1 0 0,0 0-1 0 0</inkml:trace>
</inkml:ink>
</file>

<file path=ppt/ink/ink15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5"/>
    </inkml:context>
    <inkml:brush xml:id="br0">
      <inkml:brushProperty name="width" value="0.1" units="cm"/>
      <inkml:brushProperty name="height" value="0.1" units="cm"/>
      <inkml:brushProperty name="color" value="#004F8B"/>
    </inkml:brush>
  </inkml:definitions>
  <inkml:trace contextRef="#ctx0" brushRef="#br0">89 91 5063 0 0,'-8'-20'10014'0'0,"6"6"-4833"0"0,2 6-4674 0 0,1 5-359 0 0,0 1 0 0 0,1-1 1 0 0,-1 0-1 0 0,0 0 0 0 0,1 1 1 0 0,0-1-1 0 0,-1 1 0 0 0,1 0 1 0 0,0-1-1 0 0,0 1 1 0 0,0 0-1 0 0,1 0 0 0 0,-1 0 1 0 0,1 0-1 0 0,-1 1 0 0 0,1-1 1 0 0,-1 0-1 0 0,1 1 1 0 0,0 0-1 0 0,0 0 0 0 0,-1 0 1 0 0,5-1-1 0 0,-1 1-53 0 0,1 1 1 0 0,-1-1-1 0 0,0 1 0 0 0,0 1 1 0 0,0-1-1 0 0,0 1 0 0 0,0 0 1 0 0,0 1-1 0 0,0-1 0 0 0,10 5 1 0 0,-4-1-81 0 0,-1 0 0 0 0,0 1 0 0 0,0 0 0 0 0,-1 0 0 0 0,0 2 0 0 0,0-1 0 0 0,0 1 0 0 0,-1 0 0 0 0,0 1 0 0 0,15 19 0 0 0,-20-20 16 0 0,1-1-1 0 0,-2 1 1 0 0,1 0 0 0 0,-1 0-1 0 0,0 0 1 0 0,-1 0 0 0 0,1 0-1 0 0,-2 1 1 0 0,1-1-1 0 0,-1 0 1 0 0,-1 1 0 0 0,1 0-1 0 0,-2-1 1 0 0,1 1 0 0 0,-1-1-1 0 0,0 1 1 0 0,-4 14 0 0 0,0-11 19 0 0,0 0 1 0 0,0-1-1 0 0,-1 0 1 0 0,0 0 0 0 0,-1 0-1 0 0,0 0 1 0 0,-1-1-1 0 0,0 0 1 0 0,0-1 0 0 0,-1 0-1 0 0,-13 10 1 0 0,9-8 29 0 0,0 0 0 0 0,-1-1-1 0 0,0-1 1 0 0,-1 0 0 0 0,0-1 0 0 0,0-1 0 0 0,-1 0 0 0 0,0-1 0 0 0,0 0 0 0 0,0-2 0 0 0,-1 0 0 0 0,1-1 0 0 0,-1 0-1 0 0,-32 0 1 0 0,48-3-258 0 0,29-13-5128 0 0</inkml:trace>
</inkml:ink>
</file>

<file path=ppt/ink/ink15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6"/>
    </inkml:context>
    <inkml:brush xml:id="br0">
      <inkml:brushProperty name="width" value="0.1" units="cm"/>
      <inkml:brushProperty name="height" value="0.1" units="cm"/>
      <inkml:brushProperty name="color" value="#004F8B"/>
    </inkml:brush>
  </inkml:definitions>
  <inkml:trace contextRef="#ctx0" brushRef="#br0">175 56 9647 0 0,'8'-36'6126'0'0,"-9"34"-5950"0"0,1 1 0 0 0,-1 0 0 0 0,1 0 1 0 0,-1 0-1 0 0,0 0 0 0 0,0 0 1 0 0,0 0-1 0 0,1 0 0 0 0,-1 0 0 0 0,0 0 1 0 0,0 0-1 0 0,0 0 0 0 0,0 1 0 0 0,0-1 1 0 0,-1 0-1 0 0,1 1 0 0 0,0-1 1 0 0,0 1-1 0 0,0-1 0 0 0,-1 1 0 0 0,1 0 1 0 0,0-1-1 0 0,0 1 0 0 0,-1 0 0 0 0,1 0 1 0 0,0 0-1 0 0,-1 0 0 0 0,1 0 1 0 0,0 0-1 0 0,0 0 0 0 0,-1 0 0 0 0,1 1 1 0 0,0-1-1 0 0,0 0 0 0 0,-1 1 0 0 0,1-1 1 0 0,0 1-1 0 0,0-1 0 0 0,0 1 1 0 0,0 0-1 0 0,-2 1 0 0 0,-2 0 27 0 0,-1 1 1 0 0,1 0-1 0 0,0 1 0 0 0,0-1 0 0 0,1 1 0 0 0,-1 0 1 0 0,-7 9-1 0 0,0 3-83 0 0,2 2 1 0 0,0-1-1 0 0,0 1 0 0 0,2 1 1 0 0,0 0-1 0 0,1 0 1 0 0,1 0-1 0 0,1 1 0 0 0,1 0 1 0 0,0 0-1 0 0,2 0 1 0 0,-1 23-1 0 0,4-38-113 0 0,-1-1 0 0 0,1 1 0 0 0,-1 0 0 0 0,1 0-1 0 0,0 0 1 0 0,1-1 0 0 0,-1 1 0 0 0,1-1 0 0 0,0 1 0 0 0,0-1 0 0 0,1 0 0 0 0,-1 1-1 0 0,1-1 1 0 0,0-1 0 0 0,0 1 0 0 0,0 0 0 0 0,1-1 0 0 0,-1 1 0 0 0,1-1-1 0 0,0 0 1 0 0,0 0 0 0 0,6 3 0 0 0,-2-2 8 0 0,0-1 0 0 0,-1-1 0 0 0,1 1 0 0 0,0-1 0 0 0,0-1 0 0 0,1 1 0 0 0,-1-2-1 0 0,0 1 1 0 0,0-1 0 0 0,0 0 0 0 0,1 0 0 0 0,11-3 0 0 0,108-7-2847 0 0,-108 9 1336 0 0</inkml:trace>
</inkml:ink>
</file>

<file path=ppt/ink/ink15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7"/>
    </inkml:context>
    <inkml:brush xml:id="br0">
      <inkml:brushProperty name="width" value="0.1" units="cm"/>
      <inkml:brushProperty name="height" value="0.1" units="cm"/>
      <inkml:brushProperty name="color" value="#004F8B"/>
    </inkml:brush>
  </inkml:definitions>
  <inkml:trace contextRef="#ctx0" brushRef="#br0">41 135 3223 0 0,'0'-19'12174'0'0,"-5"1"-8627"0"0,3 16-3309 0 0,1-1-1 0 0,0 1 1 0 0,1 0-1 0 0,-1-1 1 0 0,0 1-1 0 0,1-1 1 0 0,-1 0-1 0 0,1 1 1 0 0,0-1 0 0 0,0 1-1 0 0,0-1 1 0 0,0 1-1 0 0,1-6 1 0 0,1 5-92 0 0,-1 0 1 0 0,1 0-1 0 0,0-1 1 0 0,0 1-1 0 0,0 0 1 0 0,0 0-1 0 0,0 1 1 0 0,1-1-1 0 0,-1 0 1 0 0,1 1-1 0 0,0 0 1 0 0,-1-1-1 0 0,1 1 1 0 0,0 0-1 0 0,1 0 1 0 0,5-2-1 0 0,-3 2-15 0 0,1 0-1 0 0,-1 0 1 0 0,1 0-1 0 0,0 1 1 0 0,-1 0-1 0 0,1 1 1 0 0,0-1-1 0 0,12 2 0 0 0,-10 0-56 0 0,1 0 0 0 0,0 1-1 0 0,-1 0 1 0 0,1 0-1 0 0,-1 1 1 0 0,1 0 0 0 0,-1 1-1 0 0,-1 0 1 0 0,1 1-1 0 0,0 0 1 0 0,-1 0 0 0 0,13 11-1 0 0,-11-5-57 0 0,-1 0 0 0 0,0 1 1 0 0,-1 0-1 0 0,0 0 0 0 0,-1 1 0 0 0,0 0 0 0 0,7 22 1 0 0,-11-25-14 0 0,1-1 0 0 0,-2 1 0 0 0,1-1 1 0 0,-1 1-1 0 0,-1 0 0 0 0,0 0 0 0 0,0-1 1 0 0,-1 1-1 0 0,0 0 0 0 0,-1 0 1 0 0,0 0-1 0 0,-3 11 0 0 0,1-15 23 0 0,1 0-1 0 0,-2 0 1 0 0,1 0-1 0 0,-1 0 1 0 0,0-1 0 0 0,0 0-1 0 0,0 1 1 0 0,-1-1-1 0 0,0-1 1 0 0,0 1 0 0 0,0-1-1 0 0,-11 7 1 0 0,-10 6 4 0 0,-44 19 0 0 0,30-17 108 0 0,23-9-84 0 0,-47 23 62 0 0,59-31-102 0 0,1 0-1 0 0,0-1 1 0 0,-1 1-1 0 0,1-1 1 0 0,-1 0-1 0 0,1 0 1 0 0,-1-1 0 0 0,1 1-1 0 0,-1-1 1 0 0,0 0-1 0 0,1 0 1 0 0,-6-1-1 0 0,10 1-33 0 0,-1 0 0 0 0,0 0 0 0 0,0-1 0 0 0,1 1 0 0 0,-1 0 0 0 0,0 0 0 0 0,0 0 0 0 0,1-1 0 0 0,-1 1 0 0 0,0 0 0 0 0,0-1 0 0 0,1 1 0 0 0,-1-1 0 0 0,1 1 0 0 0,-1 0 0 0 0,0-1 0 0 0,1 0 0 0 0,-1 1 0 0 0,1-1 0 0 0,-1 1 0 0 0,1-1 0 0 0,-1 0 0 0 0,1 1 0 0 0,-1-1 0 0 0,1 0 0 0 0,0 1 0 0 0,0-1 0 0 0,-1 0 0 0 0,1 0 0 0 0,0 1 0 0 0,0-1 0 0 0,0 0 0 0 0,0 0 0 0 0,-1 1 0 0 0,1-1 0 0 0,0 0 0 0 0,1-1 0 0 0,9-15-3546 0 0,-5 12 1823 0 0</inkml:trace>
</inkml:ink>
</file>

<file path=ppt/ink/ink15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8"/>
    </inkml:context>
    <inkml:brush xml:id="br0">
      <inkml:brushProperty name="width" value="0.1" units="cm"/>
      <inkml:brushProperty name="height" value="0.1" units="cm"/>
      <inkml:brushProperty name="color" value="#004F8B"/>
    </inkml:brush>
  </inkml:definitions>
  <inkml:trace contextRef="#ctx0" brushRef="#br0">271 31 1839 0 0,'0'0'83'0'0,"0"-1"-6"0"0,0-1 353 0 0,-1 0-1 0 0,0 1 0 0 0,0-1 1 0 0,0 0-1 0 0,0 1 0 0 0,0-1 0 0 0,0 1 1 0 0,0-1-1 0 0,-1 1 0 0 0,1-1 1 0 0,0 1-1 0 0,-1 0 0 0 0,1 0 0 0 0,-1 0 1 0 0,1-1-1 0 0,-1 2 0 0 0,0-1 1 0 0,1 0-1 0 0,-1 0 0 0 0,0 0 0 0 0,0 1 1 0 0,0-1-1 0 0,0 1 0 0 0,1 0 1 0 0,-1-1-1 0 0,0 1 0 0 0,0 0 0 0 0,-3 0 1 0 0,-26 1 4297 0 0,9 3-3940 0 0,15-1-579 0 0,1 0-1 0 0,-1 1 0 0 0,1 0 1 0 0,0-1-1 0 0,0 2 0 0 0,1-1 1 0 0,-1 1-1 0 0,1 0 0 0 0,0 0 1 0 0,0 0-1 0 0,1 1 1 0 0,-1 0-1 0 0,-6 11 0 0 0,-5 12 205 0 0,-21 52-1 0 0,23-48-13 0 0,10-24-298 0 0,1-1 1 0 0,-1 1-1 0 0,2 0 0 0 0,-1 1 0 0 0,1-1 1 0 0,1 0-1 0 0,-1 1 0 0 0,2-1 1 0 0,-1 15-1 0 0,2-20-89 0 0,-1-1 0 0 0,1 1 0 0 0,0-1 0 0 0,0 0 0 0 0,0 1-1 0 0,0-1 1 0 0,0 0 0 0 0,1 0 0 0 0,-1 0 0 0 0,1 0 0 0 0,0 0 0 0 0,0 0 0 0 0,0-1 0 0 0,1 1 0 0 0,-1-1 0 0 0,0 1 0 0 0,1-1 0 0 0,0 0 0 0 0,-1 0-1 0 0,1 0 1 0 0,0 0 0 0 0,0 0 0 0 0,0-1 0 0 0,0 0 0 0 0,0 1 0 0 0,1-1 0 0 0,-1 0 0 0 0,0 0 0 0 0,7 0 0 0 0,23 3 68 0 0,0-1 1 0 0,0-1-1 0 0,52-5 0 0 0,9 0-1115 0 0,-18 3-2396 0 0,-41-2-4372 0 0</inkml:trace>
</inkml:ink>
</file>

<file path=ppt/ink/ink15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39"/>
    </inkml:context>
    <inkml:brush xml:id="br0">
      <inkml:brushProperty name="width" value="0.1" units="cm"/>
      <inkml:brushProperty name="height" value="0.1" units="cm"/>
      <inkml:brushProperty name="color" value="#004F8B"/>
    </inkml:brush>
  </inkml:definitions>
  <inkml:trace contextRef="#ctx0" brushRef="#br0">24 102 4143 0 0,'-7'-7'13576'0'0,"-8"-11"-10860"0"0,15 16-2620 0 0,-1-1 0 0 0,1 1-1 0 0,0 0 1 0 0,-1-1 0 0 0,1 1-1 0 0,0 0 1 0 0,0-1 0 0 0,1 1 0 0 0,-1 0-1 0 0,0-1 1 0 0,1 1 0 0 0,-1 0-1 0 0,1 0 1 0 0,0-1 0 0 0,0 1 0 0 0,0 0-1 0 0,0 0 1 0 0,0 0 0 0 0,0 0-1 0 0,1 0 1 0 0,-1 0 0 0 0,1 0 0 0 0,-1 1-1 0 0,1-1 1 0 0,0 0 0 0 0,-1 1-1 0 0,1-1 1 0 0,0 1 0 0 0,0 0-1 0 0,0-1 1 0 0,0 1 0 0 0,0 0 0 0 0,1 0-1 0 0,-1 1 1 0 0,0-1 0 0 0,0 0-1 0 0,1 1 1 0 0,-1-1 0 0 0,4 1 0 0 0,11-3 11 0 0,1 1 1 0 0,0 0-1 0 0,-1 2 1 0 0,21 1 0 0 0,-29-1 65 0 0,1 1-121 0 0,0 0 1 0 0,-1 1-1 0 0,1 0 1 0 0,0 0-1 0 0,-1 1 0 0 0,0 0 1 0 0,1 1-1 0 0,-1 0 0 0 0,-1 1 1 0 0,1 0-1 0 0,-1 0 0 0 0,1 0 1 0 0,-2 1-1 0 0,1 1 0 0 0,-1-1 1 0 0,0 1-1 0 0,0 0 1 0 0,0 1-1 0 0,-1 0 0 0 0,-1 0 1 0 0,9 14-1 0 0,-8-10-1 0 0,0 0 0 0 0,0 0 0 0 0,-1 1 0 0 0,0 0 0 0 0,-1 0 1 0 0,-1 1-1 0 0,0-1 0 0 0,-1 1 0 0 0,-1-1 0 0 0,0 1 0 0 0,0 0 0 0 0,-1-1 0 0 0,-1 1 0 0 0,-1 0 0 0 0,-3 16 0 0 0,3-21-39 0 0,-1-1 0 0 0,0 0 0 0 0,0 1 1 0 0,-1-1-1 0 0,0 0 0 0 0,-1-1 0 0 0,0 1 0 0 0,0-1 0 0 0,0 0 0 0 0,-1 0 0 0 0,0 0 0 0 0,0-1 0 0 0,-1 0 0 0 0,0 0 0 0 0,0-1 0 0 0,0 0 0 0 0,-1 0 0 0 0,1-1 0 0 0,-1 1 0 0 0,0-2 0 0 0,-16 6 0 0 0,9-5 2 0 0,1-1 0 0 0,-1 0 0 0 0,1-1-1 0 0,-1 0 1 0 0,0-1 0 0 0,0-1 0 0 0,0-1 0 0 0,0 0 0 0 0,1-1 0 0 0,-1 0-1 0 0,0-1 1 0 0,1-1 0 0 0,-15-5 0 0 0,29 9-141 0 0,-1 0-1 0 0,0-1 1 0 0,1 1 0 0 0,-1 0-1 0 0,0 0 1 0 0,1-1-1 0 0,-1 1 1 0 0,1 0 0 0 0,-1-1-1 0 0,0 1 1 0 0,1-1 0 0 0,-1 1-1 0 0,1-1 1 0 0,-1 1-1 0 0,1-1 1 0 0,0 1 0 0 0,-1-1-1 0 0,1 0 1 0 0,0 1 0 0 0,-1-1-1 0 0,1 1 1 0 0,0-1-1 0 0,-1 0 1 0 0,1 1 0 0 0,0-1-1 0 0,0 0 1 0 0,0 1 0 0 0,0-1-1 0 0,0 0 1 0 0,0 0 0 0 0,0 1-1 0 0,0-1 1 0 0,0 0-1 0 0,0 1 1 0 0,0-1 0 0 0,0 0-1 0 0,0 1 1 0 0,1-1 0 0 0,-1 0-1 0 0,0 1 1 0 0,0-1-1 0 0,1 0 1 0 0,-1 1 0 0 0,0-1-1 0 0,1 1 1 0 0,0-2 0 0 0,3-4-1707 0 0</inkml:trace>
</inkml:ink>
</file>

<file path=ppt/ink/ink1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4"/>
    </inkml:context>
    <inkml:brush xml:id="br0">
      <inkml:brushProperty name="width" value="0.1" units="cm"/>
      <inkml:brushProperty name="height" value="0.1" units="cm"/>
      <inkml:brushProperty name="color" value="#004F8B"/>
    </inkml:brush>
  </inkml:definitions>
  <inkml:trace contextRef="#ctx0" brushRef="#br0">66 34 8751 0 0,'-18'-16'8896'0'0,"18"15"-8694"0"0,-1 0-1 0 0,1 0 1 0 0,0 1 0 0 0,0-1-1 0 0,-1 0 1 0 0,1 0-1 0 0,0 0 1 0 0,-1 1-1 0 0,1-1 1 0 0,-1 0-1 0 0,1 0 1 0 0,-1 1 0 0 0,1-1-1 0 0,-1 0 1 0 0,0 1-1 0 0,1-1 1 0 0,-1 0-1 0 0,0 1 1 0 0,1-1 0 0 0,-1 1-1 0 0,0 0 1 0 0,0-1-1 0 0,1 1 1 0 0,-1-1-1 0 0,0 1 1 0 0,0 0 0 0 0,0 0-1 0 0,0-1 1 0 0,1 1-1 0 0,-1 0 1 0 0,0 0-1 0 0,0 0 1 0 0,-1 0 0 0 0,0 2-61 0 0,1-1 1 0 0,0 0-1 0 0,0 1 1 0 0,0 0-1 0 0,0-1 0 0 0,0 1 1 0 0,0 0-1 0 0,0-1 1 0 0,0 1-1 0 0,1 0 1 0 0,-1 0-1 0 0,1 0 1 0 0,-1 3-1 0 0,-7 68 97 0 0,3 325 130 0 0,5-397-439 0 0,0 0 0 0 0,1 1 0 0 0,-1-1 0 0 0,0 0 0 0 0,0 0 0 0 0,1 1-1 0 0,-1-1 1 0 0,1 0 0 0 0,-1 0 0 0 0,1 1 0 0 0,0-1 0 0 0,-1 0 0 0 0,1 0 0 0 0,0 0 0 0 0,0 0 0 0 0,0 0 0 0 0,0 0 0 0 0,0 0-1 0 0,0 0 1 0 0,0-1 0 0 0,0 1 0 0 0,0 0 0 0 0,0-1 0 0 0,0 1 0 0 0,1 0 0 0 0,-1-1 0 0 0,0 0 0 0 0,0 1 0 0 0,1-1-1 0 0,-1 0 1 0 0,0 1 0 0 0,1-1 0 0 0,-1 0 0 0 0,0 0 0 0 0,1 0 0 0 0,-1 0 0 0 0,3-1 0 0 0,5 0-1300 0 0</inkml:trace>
</inkml:ink>
</file>

<file path=ppt/ink/ink15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0"/>
    </inkml:context>
    <inkml:brush xml:id="br0">
      <inkml:brushProperty name="width" value="0.1" units="cm"/>
      <inkml:brushProperty name="height" value="0.1" units="cm"/>
      <inkml:brushProperty name="color" value="#004F8B"/>
    </inkml:brush>
  </inkml:definitions>
  <inkml:trace contextRef="#ctx0" brushRef="#br0">134 79 5063 0 0,'29'-26'822'0'0,"-28"24"-274"0"0,1 1 0 0 0,-1-1 1 0 0,0 1-1 0 0,0-1 1 0 0,0 0-1 0 0,0 1 0 0 0,-1-1 1 0 0,1 0-1 0 0,0 1 0 0 0,-1-1 1 0 0,1 0-1 0 0,-1 0 1 0 0,1 0-1 0 0,-1 1 0 0 0,0-1 1 0 0,0 0-1 0 0,0 0 0 0 0,0 0 1 0 0,0 0-1 0 0,-1-2 1 0 0,1 3-410 0 0,-1 0 0 0 0,0 0 0 0 0,1 0 0 0 0,-1 0 0 0 0,0 0 0 0 0,0 1 0 0 0,0-1 0 0 0,0 0 0 0 0,0 0 1 0 0,0 1-1 0 0,0-1 0 0 0,0 1 0 0 0,0-1 0 0 0,0 1 0 0 0,0-1 0 0 0,0 1 0 0 0,0-1 0 0 0,0 1 0 0 0,-1 0 1 0 0,1 0-1 0 0,0 0 0 0 0,0 0 0 0 0,0 0 0 0 0,0 0 0 0 0,-1 0 0 0 0,1 0 0 0 0,0 0 0 0 0,0 0 0 0 0,0 0 0 0 0,0 1 1 0 0,0-1-1 0 0,-1 1 0 0 0,-1 0 0 0 0,-3 2 0 0 0,0 0 1 0 0,-1 0-1 0 0,1 1 1 0 0,0-1 0 0 0,1 1-1 0 0,-1 1 1 0 0,1-1-1 0 0,-1 1 1 0 0,1 0-1 0 0,1 0 1 0 0,-1 0-1 0 0,1 1 1 0 0,0 0-1 0 0,-5 9 1 0 0,0 1-12 0 0,1-1 0 0 0,0 2 0 0 0,1-1 0 0 0,-7 29 0 0 0,12-40-104 0 0,1 1-1 0 0,-1 0 0 0 0,1 0 1 0 0,1-1-1 0 0,-1 1 1 0 0,1 0-1 0 0,0 0 0 0 0,1 0 1 0 0,-1 0-1 0 0,1-1 1 0 0,0 1-1 0 0,1 0 0 0 0,-1-1 1 0 0,1 1-1 0 0,0-1 1 0 0,1 1-1 0 0,-1-1 0 0 0,1 0 1 0 0,6 8-1 0 0,-5-8-7 0 0,1 0-1 0 0,0 0 1 0 0,1-1 0 0 0,-1 0-1 0 0,1 0 1 0 0,-1 0-1 0 0,1-1 1 0 0,1 0 0 0 0,-1 0-1 0 0,0 0 1 0 0,1-1-1 0 0,-1 0 1 0 0,1 0 0 0 0,0-1-1 0 0,-1 0 1 0 0,12 1-1 0 0,156 3-2485 0 0,-151-6 551 0 0</inkml:trace>
</inkml:ink>
</file>

<file path=ppt/ink/ink15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1"/>
    </inkml:context>
    <inkml:brush xml:id="br0">
      <inkml:brushProperty name="width" value="0.1" units="cm"/>
      <inkml:brushProperty name="height" value="0.1" units="cm"/>
      <inkml:brushProperty name="color" value="#004F8B"/>
    </inkml:brush>
  </inkml:definitions>
  <inkml:trace contextRef="#ctx0" brushRef="#br0">1 1 2759 0 0,'11'4'19667'0'0,"41"18"-17983"0"0,-16-6-814 0 0,63 39 0 0 0,-85-46-838 0 0,-1 1 0 0 0,0 1 1 0 0,0 0-1 0 0,-1 1 0 0 0,-1 0 1 0 0,0 1-1 0 0,10 15 0 0 0,-2-4-1432 0 0</inkml:trace>
</inkml:ink>
</file>

<file path=ppt/ink/ink15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2"/>
    </inkml:context>
    <inkml:brush xml:id="br0">
      <inkml:brushProperty name="width" value="0.1" units="cm"/>
      <inkml:brushProperty name="height" value="0.1" units="cm"/>
      <inkml:brushProperty name="color" value="#004F8B"/>
    </inkml:brush>
  </inkml:definitions>
  <inkml:trace contextRef="#ctx0" brushRef="#br0">298 0 9671 0 0,'0'0'875'0'0,"-34"14"4941"0"0,31-13-5520 0 0,1 0 1 0 0,-1-1-1 0 0,1 1 0 0 0,-1 0 0 0 0,1 0 1 0 0,0 0-1 0 0,-1 1 0 0 0,1-1 1 0 0,0 1-1 0 0,0-1 0 0 0,0 1 1 0 0,0 0-1 0 0,0-1 0 0 0,-2 4 1 0 0,-29 37 263 0 0,13-14-288 0 0,3-12-127 0 0,0 0 0 0 0,-20 13 1 0 0,25-21-386 0 0,0 1 0 0 0,1 0 0 0 0,0 1 0 0 0,1 0 0 0 0,0 1 0 0 0,1 0 0 0 0,0 0 0 0 0,-10 17 0 0 0</inkml:trace>
</inkml:ink>
</file>

<file path=ppt/ink/ink15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3"/>
    </inkml:context>
    <inkml:brush xml:id="br0">
      <inkml:brushProperty name="width" value="0.1" units="cm"/>
      <inkml:brushProperty name="height" value="0.1" units="cm"/>
      <inkml:brushProperty name="color" value="#004F8B"/>
    </inkml:brush>
  </inkml:definitions>
  <inkml:trace contextRef="#ctx0" brushRef="#br0">15 51 12839 0 0,'0'0'1164'0'0,"1"-24"1543"0"0,0 22-2496 0 0,0 0 0 0 0,0 0 0 0 0,0 1-1 0 0,1-1 1 0 0,-1 0 0 0 0,1 1 0 0 0,-1-1 0 0 0,1 1 0 0 0,-1 0 0 0 0,1-1 0 0 0,0 1-1 0 0,-1 0 1 0 0,1 0 0 0 0,0 0 0 0 0,0 0 0 0 0,0 1 0 0 0,0-1 0 0 0,0 0 0 0 0,0 1-1 0 0,0-1 1 0 0,0 1 0 0 0,0 0 0 0 0,0 0 0 0 0,0 0 0 0 0,0 0 0 0 0,1 0 0 0 0,2 0-1 0 0,59 10 1166 0 0,-54-7-1288 0 0,0 0 0 0 0,0 1 1 0 0,0 0-1 0 0,0 1 0 0 0,-1 0 0 0 0,0 1 1 0 0,0 0-1 0 0,0 0 0 0 0,-1 1 0 0 0,0 0 1 0 0,0 0-1 0 0,-1 1 0 0 0,0 0 0 0 0,0 1 1 0 0,-1-1-1 0 0,0 1 0 0 0,0 0 0 0 0,-1 1 1 0 0,0-1-1 0 0,-1 1 0 0 0,0 0 1 0 0,-1 0-1 0 0,3 12 0 0 0,-3-10-43 0 0,0-1 1 0 0,-1 1-1 0 0,-1-1 0 0 0,0 1 0 0 0,-1 0 1 0 0,0 0-1 0 0,0-1 0 0 0,-1 1 1 0 0,-1 0-1 0 0,0-1 0 0 0,0 0 1 0 0,-2 1-1 0 0,1-1 0 0 0,-1 0 0 0 0,-1 0 1 0 0,0-1-1 0 0,0 1 0 0 0,-1-1 1 0 0,0 0-1 0 0,-16 17 0 0 0,9-14-50 0 0,-1 0 0 0 0,-1-1 0 0 0,0-1 0 0 0,0-1 0 0 0,-23 12 0 0 0,31-18 1 0 0,1-1 0 0 0,-1 0 0 0 0,0 0 0 0 0,0 0 0 0 0,0-1 0 0 0,0 0 0 0 0,0 0 0 0 0,0-1 0 0 0,-1 0 0 0 0,1 0 0 0 0,0-1 0 0 0,-1 0 0 0 0,1 0 1 0 0,0-1-1 0 0,-1 0 0 0 0,-9-2 0 0 0,16 2-121 0 0,1 1-1 0 0,-1-1 1 0 0,0 1 0 0 0,1-1 0 0 0,-1 0 0 0 0,0 1-1 0 0,1-1 1 0 0,-1 0 0 0 0,1 1 0 0 0,-1-1 0 0 0,1 0-1 0 0,0 0 1 0 0,-1 1 0 0 0,1-1 0 0 0,0 0 0 0 0,-1 0-1 0 0,1 0 1 0 0,0 0 0 0 0,0 0 0 0 0,0 1 0 0 0,0-1 0 0 0,0 0-1 0 0,0 0 1 0 0,0 0 0 0 0,0 0 0 0 0,0 0 0 0 0,0 0-1 0 0,0 1 1 0 0,0-1 0 0 0,1 0 0 0 0,-1 0 0 0 0,0 0-1 0 0,1 0 1 0 0,-1 1 0 0 0,1-1 0 0 0,-1 0 0 0 0,1 1-1 0 0,-1-1 1 0 0,1 0 0 0 0,-1 1 0 0 0,1-1 0 0 0,0 0 0 0 0,-1 1-1 0 0,1-1 1 0 0,0 1 0 0 0,-1-1 0 0 0,2 0 0 0 0,7-6-1701 0 0</inkml:trace>
</inkml:ink>
</file>

<file path=ppt/ink/ink15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4"/>
    </inkml:context>
    <inkml:brush xml:id="br0">
      <inkml:brushProperty name="width" value="0.1" units="cm"/>
      <inkml:brushProperty name="height" value="0.1" units="cm"/>
      <inkml:brushProperty name="color" value="#004F8B"/>
    </inkml:brush>
  </inkml:definitions>
  <inkml:trace contextRef="#ctx0" brushRef="#br0">220 37 10591 0 0,'0'-1'819'0'0,"0"0"-654"0"0,1 0 1 0 0,-1 0-1 0 0,0 0 0 0 0,0 0 0 0 0,0 0 1 0 0,0 0-1 0 0,0 0 0 0 0,0 0 0 0 0,0 0 1 0 0,0 0-1 0 0,0 1 0 0 0,-1-1 1 0 0,1 0-1 0 0,0 0 0 0 0,-1 0 0 0 0,1 0 1 0 0,0 0-1 0 0,-1 0 0 0 0,1 0 0 0 0,-1 1 1 0 0,1-1-1 0 0,-1 0 0 0 0,0 0 1 0 0,1 1-1 0 0,-1-1 0 0 0,0 0 0 0 0,0 1 1 0 0,1-1-1 0 0,-1 0 0 0 0,0 1 0 0 0,0 0 1 0 0,0-1-1 0 0,0 1 0 0 0,0-1 0 0 0,1 1 1 0 0,-1 0-1 0 0,-2-1 0 0 0,-32-6 3248 0 0,29 8-3239 0 0,0 0 0 0 0,1 1 0 0 0,-1 0 0 0 0,0-1 0 0 0,0 2 0 0 0,1-1 1 0 0,-1 1-1 0 0,1 0 0 0 0,0 0 0 0 0,0 0 0 0 0,0 1 0 0 0,0-1 0 0 0,0 1 0 0 0,1 1 0 0 0,0-1 0 0 0,0 0 0 0 0,0 1 0 0 0,0 0 0 0 0,1 0 0 0 0,0 0 0 0 0,-5 9 0 0 0,-3 8-26 0 0,1 1-1 0 0,1 0 0 0 0,-11 45 1 0 0,19-63-122 0 0,-1-1 1 0 0,1 1-1 0 0,0 0 1 0 0,1 0-1 0 0,-1 0 0 0 0,1 0 1 0 0,0 0-1 0 0,0 0 1 0 0,0 0-1 0 0,1 0 1 0 0,0 0-1 0 0,0-1 1 0 0,0 1-1 0 0,0 0 0 0 0,1 0 1 0 0,0-1-1 0 0,0 1 1 0 0,4 5-1 0 0,-3-6-21 0 0,1 0 0 0 0,0 0-1 0 0,0 0 1 0 0,0-1-1 0 0,0 0 1 0 0,1 0 0 0 0,-1 0-1 0 0,1 0 1 0 0,0-1 0 0 0,0 0-1 0 0,0 0 1 0 0,0 0 0 0 0,0-1-1 0 0,0 1 1 0 0,1-1-1 0 0,10 0 1 0 0,33 6 42 0 0,41 4-4023 0 0,-62-7-4127 0 0</inkml:trace>
</inkml:ink>
</file>

<file path=ppt/ink/ink15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5"/>
    </inkml:context>
    <inkml:brush xml:id="br0">
      <inkml:brushProperty name="width" value="0.1" units="cm"/>
      <inkml:brushProperty name="height" value="0.1" units="cm"/>
      <inkml:brushProperty name="color" value="#004F8B"/>
    </inkml:brush>
  </inkml:definitions>
  <inkml:trace contextRef="#ctx0" brushRef="#br0">1 20 8751 0 0,'9'-3'6195'0'0,"17"-5"-3192"0"0,-1 4-2042 0 0,1 2 0 0 0,0 0 0 0 0,0 1 1 0 0,0 2-1 0 0,32 4 0 0 0,-22-1-1215 0 0,70-3-1 0 0,-81-4-3319 0 0</inkml:trace>
</inkml:ink>
</file>

<file path=ppt/ink/ink15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6"/>
    </inkml:context>
    <inkml:brush xml:id="br0">
      <inkml:brushProperty name="width" value="0.1" units="cm"/>
      <inkml:brushProperty name="height" value="0.1" units="cm"/>
      <inkml:brushProperty name="color" value="#004F8B"/>
    </inkml:brush>
  </inkml:definitions>
  <inkml:trace contextRef="#ctx0" brushRef="#br0">1 28 10135 0 0,'0'0'778'0'0,"18"-16"4391"0"0,55 5-507 0 0,42 11-2220 0 0,-93 1-2136 0 0,72 10-2308 0 0,-79-11 239 0 0</inkml:trace>
</inkml:ink>
</file>

<file path=ppt/ink/ink15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7"/>
    </inkml:context>
    <inkml:brush xml:id="br0">
      <inkml:brushProperty name="width" value="0.1" units="cm"/>
      <inkml:brushProperty name="height" value="0.1" units="cm"/>
      <inkml:brushProperty name="color" value="#004F8B"/>
    </inkml:brush>
  </inkml:definitions>
  <inkml:trace contextRef="#ctx0" brushRef="#br0">183 49 10799 0 0,'0'0'979'0'0,"-3"-33"3157"0"0,2 31-4007 0 0,1 1 0 0 0,-1 0 0 0 0,0 0 0 0 0,0 0 0 0 0,-1 0 1 0 0,1 0-1 0 0,0 0 0 0 0,0 0 0 0 0,0 0 0 0 0,-1 0 0 0 0,1 1 0 0 0,0-1 0 0 0,-1 1 0 0 0,1-1 1 0 0,0 1-1 0 0,-1-1 0 0 0,1 1 0 0 0,-1 0 0 0 0,1-1 0 0 0,-1 1 0 0 0,1 0 0 0 0,-1 0 0 0 0,1 0 1 0 0,-1 0-1 0 0,1 0 0 0 0,-1 1 0 0 0,1-1 0 0 0,0 0 0 0 0,-1 1 0 0 0,1-1 0 0 0,-1 1 0 0 0,1-1 0 0 0,0 1 1 0 0,-1 0-1 0 0,1 0 0 0 0,0-1 0 0 0,0 1 0 0 0,0 0 0 0 0,-1 0 0 0 0,1 0 0 0 0,0 0 0 0 0,0 0 1 0 0,0 1-1 0 0,1-1 0 0 0,-1 0 0 0 0,0 0 0 0 0,-1 3 0 0 0,-6 7 166 0 0,1 2 0 0 0,-1-1 1 0 0,-8 25-1 0 0,12-30-121 0 0,-4 12-12 0 0,-11 23 331 0 0,-16 54 0 0 0,31-85-395 0 0,1 0 1 0 0,1 0-1 0 0,0 0 0 0 0,0 1 0 0 0,1-1 1 0 0,0 0-1 0 0,1 1 0 0 0,1-1 1 0 0,0 0-1 0 0,4 19 0 0 0,-4-26-71 0 0,0 1 1 0 0,1-1-1 0 0,0 1 0 0 0,0-1 1 0 0,0 0-1 0 0,1 0 0 0 0,-1 0 1 0 0,1 0-1 0 0,0 0 0 0 0,0-1 1 0 0,0 1-1 0 0,0-1 0 0 0,1 0 1 0 0,0 0-1 0 0,-1 0 0 0 0,1 0 1 0 0,0-1-1 0 0,0 0 0 0 0,1 0 0 0 0,-1 0 1 0 0,0 0-1 0 0,1 0 0 0 0,-1-1 1 0 0,1 0-1 0 0,-1 0 0 0 0,1 0 1 0 0,0 0-1 0 0,-1-1 0 0 0,1 0 1 0 0,0 0-1 0 0,0 0 0 0 0,-1-1 1 0 0,1 1-1 0 0,0-1 0 0 0,6-2 1 0 0,-2 1 26 0 0,-1-1 1 0 0,1 1 0 0 0,-1-1-1 0 0,0-1 1 0 0,0 0 0 0 0,0 0-1 0 0,0 0 1 0 0,-1-1 0 0 0,1 0-1 0 0,-1 0 1 0 0,0-1 0 0 0,-1 0 0 0 0,0-1-1 0 0,0 1 1 0 0,0-1 0 0 0,-1 0-1 0 0,0 0 1 0 0,6-12 0 0 0,-7 7-26 0 0,-1 0 0 0 0,0-1 0 0 0,-1 1 0 0 0,0-1 0 0 0,-1 0 0 0 0,-1 0 0 0 0,0 1 0 0 0,-1-1 0 0 0,0 0 0 0 0,-1 0 0 0 0,0 1 1 0 0,-1-1-1 0 0,0 1 0 0 0,-1 0 0 0 0,-1 0 0 0 0,0 0 0 0 0,0 1 0 0 0,-1-1 0 0 0,-1 1 0 0 0,0 1 0 0 0,0-1 0 0 0,-1 1 0 0 0,0 0 0 0 0,-14-12 0 0 0,19 20-139 0 0,0 0 0 0 0,0 0-1 0 0,0 0 1 0 0,-1 0-1 0 0,1 0 1 0 0,-1 1-1 0 0,1-1 1 0 0,-1 1 0 0 0,0 0-1 0 0,-6-1 1 0 0,8 13-3068 0 0,3-5 1053 0 0</inkml:trace>
</inkml:ink>
</file>

<file path=ppt/ink/ink15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8"/>
    </inkml:context>
    <inkml:brush xml:id="br0">
      <inkml:brushProperty name="width" value="0.1" units="cm"/>
      <inkml:brushProperty name="height" value="0.1" units="cm"/>
      <inkml:brushProperty name="color" value="#004F8B"/>
    </inkml:brush>
  </inkml:definitions>
  <inkml:trace contextRef="#ctx0" brushRef="#br0">36 4 6911 0 0,'-36'-3'18680'0'0,"41"9"-20240"0"0,0-1-392 0 0</inkml:trace>
</inkml:ink>
</file>

<file path=ppt/ink/ink15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49"/>
    </inkml:context>
    <inkml:brush xml:id="br0">
      <inkml:brushProperty name="width" value="0.1" units="cm"/>
      <inkml:brushProperty name="height" value="0.1" units="cm"/>
      <inkml:brushProperty name="color" value="#004F8B"/>
    </inkml:brush>
  </inkml:definitions>
  <inkml:trace contextRef="#ctx0" brushRef="#br0">35 27 8751 0 0,'0'0'674'0'0,"-16"-22"6675"0"0,16 21-7290 0 0,0 1 0 0 0,-1 0 0 0 0,1 0 0 0 0,0-1 0 0 0,0 1-1 0 0,0 0 1 0 0,0 0 0 0 0,0 0 0 0 0,-1-1 0 0 0,1 1 0 0 0,0 0 0 0 0,0 0 0 0 0,0 0 0 0 0,0 0 0 0 0,-1 0 0 0 0,1-1 0 0 0,0 1 0 0 0,0 0 0 0 0,-1 0-1 0 0,1 0 1 0 0,0 0 0 0 0,0 0 0 0 0,-1 0 0 0 0,1 0 0 0 0,0 0 0 0 0,0 0 0 0 0,-1 0 0 0 0,1 0 0 0 0,0 0 0 0 0,0 0 0 0 0,-1 0 0 0 0,1 0-1 0 0,0 0 1 0 0,0 0 0 0 0,0 0 0 0 0,-1 0 0 0 0,1 0 0 0 0,0 0 0 0 0,0 1 0 0 0,-1-1 0 0 0,1 0 0 0 0,0 0 0 0 0,0 0 0 0 0,0 0 0 0 0,-1 0 0 0 0,1 1-1 0 0,0-1 1 0 0,0 0 0 0 0,0 0 0 0 0,0 0 0 0 0,0 1 0 0 0,-1-1 0 0 0,1 0 0 0 0,0 0 0 0 0,0 1 0 0 0,0-1 0 0 0,0 0 0 0 0,-5 27 1239 0 0,3 43-1066 0 0,2-60 12 0 0,21 428 2358 0 0,-20-437-1963 0 0,-1 1-576 0 0,0-1 0 0 0,0 1-1 0 0,1-1 1 0 0,-1 0 0 0 0,1 1 0 0 0,-1-1-1 0 0,1 0 1 0 0,0 0 0 0 0,-1 1 0 0 0,1-1-1 0 0,0 0 1 0 0,0 0 0 0 0,0 0 0 0 0,0 0-1 0 0,0 0 1 0 0,1 1 0 0 0,12 2-2495 0 0,-7-8 1213 0 0</inkml:trace>
</inkml:ink>
</file>

<file path=ppt/ink/ink1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5"/>
    </inkml:context>
    <inkml:brush xml:id="br0">
      <inkml:brushProperty name="width" value="0.1" units="cm"/>
      <inkml:brushProperty name="height" value="0.1" units="cm"/>
      <inkml:brushProperty name="color" value="#004F8B"/>
    </inkml:brush>
  </inkml:definitions>
  <inkml:trace contextRef="#ctx0" brushRef="#br0">129 14 2303 0 0,'-5'0'12274'0'0,"-21"7"-9673"0"0,19-2-2334 0 0,1 0 0 0 0,-1 0 0 0 0,1 0 0 0 0,0 1 0 0 0,0-1 0 0 0,1 1 0 0 0,-1 1 0 0 0,1-1 0 0 0,1 1 0 0 0,-1 0 0 0 0,1 0 0 0 0,0 0 0 0 0,1 1 0 0 0,0-1 0 0 0,0 1 0 0 0,1 0 0 0 0,-3 12 0 0 0,2-6-55 0 0,0 1 0 0 0,1 0 1 0 0,1 0-1 0 0,0 0 1 0 0,1 0-1 0 0,0 0 0 0 0,1 0 1 0 0,6 25-1 0 0,-4-30-148 0 0,0 0 1 0 0,1 0-1 0 0,0-1 1 0 0,1 0-1 0 0,-1 1 0 0 0,2-2 1 0 0,-1 1-1 0 0,1-1 0 0 0,1 0 1 0 0,0 0-1 0 0,0 0 0 0 0,0-1 1 0 0,1 0-1 0 0,15 10 0 0 0,-18-14-13 0 0,1 1 0 0 0,-1-2-1 0 0,1 1 1 0 0,0-1 0 0 0,-1 1-1 0 0,1-1 1 0 0,0-1 0 0 0,0 1-1 0 0,0-1 1 0 0,0 0 0 0 0,1-1-1 0 0,-1 0 1 0 0,0 0 0 0 0,0 0-1 0 0,0 0 1 0 0,0-1 0 0 0,0 0-1 0 0,0 0 1 0 0,0-1 0 0 0,0 0-1 0 0,0 0 1 0 0,0 0 0 0 0,-1-1-1 0 0,1 0 1 0 0,7-5 0 0 0,-7 4 15 0 0,0 0 1 0 0,-1 0-1 0 0,0-1 1 0 0,0 0-1 0 0,0 0 1 0 0,-1 0-1 0 0,0-1 1 0 0,0 1-1 0 0,0-1 1 0 0,0 0-1 0 0,-1 0 1 0 0,0-1-1 0 0,0 1 1 0 0,2-11-1 0 0,-2 6-7 0 0,-1 0 0 0 0,-1 0 0 0 0,0-1 0 0 0,0 1-1 0 0,-1 0 1 0 0,0-1 0 0 0,-1 1 0 0 0,-3-17 0 0 0,0 10-13 0 0,-1 0 0 0 0,-1 0 0 0 0,0 0 0 0 0,-1 1-1 0 0,-1 0 1 0 0,-1 0 0 0 0,0 1 0 0 0,-1 0 0 0 0,-1 0 0 0 0,-22-24 0 0 0,30 37-50 0 0,0 1 1 0 0,1-1-1 0 0,-1 1 1 0 0,0 0-1 0 0,-1 0 1 0 0,1 0-1 0 0,0 1 0 0 0,0-1 1 0 0,-1 1-1 0 0,1 0 1 0 0,-1 0-1 0 0,1 0 1 0 0,-1 0-1 0 0,1 0 1 0 0,-1 1-1 0 0,0 0 1 0 0,1-1-1 0 0,-1 1 1 0 0,-4 1-1 0 0,4 0-219 0 0,1-1 0 0 0,0 1 0 0 0,0 0 0 0 0,0 0 0 0 0,1 0 0 0 0,-1 1 0 0 0,0-1 0 0 0,0 1 0 0 0,1-1 0 0 0,-1 1 0 0 0,0 0 0 0 0,1 0 0 0 0,0 0 0 0 0,-4 4 0 0 0,0 3-2004 0 0</inkml:trace>
</inkml:ink>
</file>

<file path=ppt/ink/ink15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0"/>
    </inkml:context>
    <inkml:brush xml:id="br0">
      <inkml:brushProperty name="width" value="0.1" units="cm"/>
      <inkml:brushProperty name="height" value="0.1" units="cm"/>
      <inkml:brushProperty name="color" value="#004F8B"/>
    </inkml:brush>
  </inkml:definitions>
  <inkml:trace contextRef="#ctx0" brushRef="#br0">275 40 13303 0 0,'1'0'1202'0'0,"0"-2"-1119"0"0,0 1 0 0 0,0 0 0 0 0,0 0 0 0 0,-1 0 0 0 0,1-1 0 0 0,0 1 0 0 0,0-1 0 0 0,-1 1 0 0 0,1 0 0 0 0,-1-1 0 0 0,1 1 0 0 0,-1-1 0 0 0,0 1 0 0 0,1-1 0 0 0,-1-2 0 0 0,0 4 56 0 0,0-1-1 0 0,0 1 1 0 0,0-1-1 0 0,0 0 1 0 0,0 1-1 0 0,0-1 1 0 0,0 1-1 0 0,0-1 1 0 0,0 1 0 0 0,-1-1-1 0 0,1 1 1 0 0,0-1-1 0 0,0 1 1 0 0,0-1-1 0 0,-1 1 1 0 0,1 0-1 0 0,0-1 1 0 0,0 1-1 0 0,-1-1 1 0 0,1 1-1 0 0,-1-1 1 0 0,1 1 0 0 0,0 0-1 0 0,-1-1 1 0 0,1 1-1 0 0,-1 0 1 0 0,1 0-1 0 0,0-1 1 0 0,-1 1-1 0 0,1 0 1 0 0,-1 0-1 0 0,1-1 1 0 0,-1 1 0 0 0,1 0-1 0 0,-1 0 1 0 0,0 0-1 0 0,-17 26 2603 0 0,-6 3-2028 0 0,-33 32 0 0 0,39-44-564 0 0,2 0-1 0 0,0 1 0 0 0,1 1 1 0 0,1 0-1 0 0,0 1 0 0 0,-11 23 0 0 0,15-21-57 0 0,1 0-1 0 0,0 0 0 0 0,2 1 0 0 0,0 0 0 0 0,2 0 0 0 0,-4 37 1 0 0,8-54-79 0 0,1 0 1 0 0,0 0 0 0 0,0 0 0 0 0,0 0 0 0 0,1 0 0 0 0,0 0 0 0 0,0 0 0 0 0,1 0 0 0 0,0 0 0 0 0,0-1 0 0 0,0 1 0 0 0,0 0 0 0 0,1-1 0 0 0,0 0 0 0 0,0 0-1 0 0,1 0 1 0 0,-1 0 0 0 0,1 0 0 0 0,0-1 0 0 0,0 1 0 0 0,1-1 0 0 0,-1 0 0 0 0,1 0 0 0 0,0-1 0 0 0,0 1 0 0 0,0-1 0 0 0,0 0 0 0 0,1-1 0 0 0,0 1-1 0 0,9 2 1 0 0,0-1 7 0 0,-1 0-1 0 0,2-1 0 0 0,-1-1 1 0 0,0 0-1 0 0,0-1 0 0 0,1-1 1 0 0,21-2-1 0 0,-31 2 18 0 0,1 0-1 0 0,-1-1 1 0 0,1-1 0 0 0,-1 1 0 0 0,0-1 0 0 0,1 0 0 0 0,-1 0-1 0 0,0-1 1 0 0,0 1 0 0 0,0-1 0 0 0,-1-1 0 0 0,1 1-1 0 0,-1-1 1 0 0,0 0 0 0 0,0 0 0 0 0,0-1 0 0 0,0 0-1 0 0,-1 1 1 0 0,7-11 0 0 0,-9 13-16 0 0,-1-1 1 0 0,1 0-1 0 0,-1 0 0 0 0,0 0 1 0 0,0 0-1 0 0,0 0 0 0 0,0 0 1 0 0,0 0-1 0 0,-1 0 0 0 0,0 0 0 0 0,1 0 1 0 0,-1-1-1 0 0,0 1 0 0 0,0 0 1 0 0,-1 0-1 0 0,1 0 0 0 0,-1 0 1 0 0,1 0-1 0 0,-1-1 0 0 0,0 1 1 0 0,0 0-1 0 0,-1 1 0 0 0,1-1 0 0 0,0 0 1 0 0,-1 0-1 0 0,0 0 0 0 0,0 1 1 0 0,1-1-1 0 0,-2 1 0 0 0,1 0 1 0 0,0-1-1 0 0,0 1 0 0 0,-5-3 1 0 0,1 1 19 0 0,-1-1 1 0 0,1 2-1 0 0,-1-1 1 0 0,0 1 0 0 0,0 0-1 0 0,0 0 1 0 0,0 1-1 0 0,0 0 1 0 0,0 0 0 0 0,-1 1-1 0 0,1-1 1 0 0,-16 1-1 0 0,10 2-213 0 0,-66 4 858 0 0,74-4-1115 0 0,1 0 0 0 0,0 0 0 0 0,-1 0 0 0 0,1 1 0 0 0,0-1 0 0 0,-1 1 0 0 0,1 0-1 0 0,-4 3 1 0 0</inkml:trace>
</inkml:ink>
</file>

<file path=ppt/ink/ink15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1"/>
    </inkml:context>
    <inkml:brush xml:id="br0">
      <inkml:brushProperty name="width" value="0.1" units="cm"/>
      <inkml:brushProperty name="height" value="0.1" units="cm"/>
      <inkml:brushProperty name="color" value="#AB008B"/>
    </inkml:brush>
  </inkml:definitions>
  <inkml:trace contextRef="#ctx0" brushRef="#br0">1 73 2303 0 0,'16'-45'15582'0'0,"-15"33"-13580"0"0,-8-3 1238 0 0,3 48-1936 0 0,2 50-1076 0 0,3 1 0 0 0,4-1 0 0 0,18 95 0 0 0,-15-120-196 0 0,-1-42-2475 0 0,-6-15 2206 0 0,-1-1 0 0 0,1 0 1 0 0,0 0-1 0 0,0 0 0 0 0,0 0 0 0 0,-1 0 0 0 0,1 0 0 0 0,0 0 1 0 0,0 0-1 0 0,-1-1 0 0 0,1 1 0 0 0,0 0 0 0 0,0 0 0 0 0,-1-1 1 0 0,1 1-1 0 0,0 0 0 0 0,-1-1 0 0 0,1 1 0 0 0,0-1 0 0 0,-1 1 1 0 0,1-1-1 0 0,-1 1 0 0 0,1-1 0 0 0,0 0 0 0 0</inkml:trace>
</inkml:ink>
</file>

<file path=ppt/ink/ink15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2"/>
    </inkml:context>
    <inkml:brush xml:id="br0">
      <inkml:brushProperty name="width" value="0.1" units="cm"/>
      <inkml:brushProperty name="height" value="0.1" units="cm"/>
      <inkml:brushProperty name="color" value="#AB008B"/>
    </inkml:brush>
  </inkml:definitions>
  <inkml:trace contextRef="#ctx0" brushRef="#br0">0 37 13183 0 0,'8'-5'7883'0'0,"28"-15"-5690"0"0,-19 16-1674 0 0,0 1 1 0 0,0 1-1 0 0,0 0 0 0 0,1 1 0 0 0,-1 1 0 0 0,26 3 0 0 0,-3-1-3370 0 0,-1-2-4213 0 0</inkml:trace>
</inkml:ink>
</file>

<file path=ppt/ink/ink15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3"/>
    </inkml:context>
    <inkml:brush xml:id="br0">
      <inkml:brushProperty name="width" value="0.1" units="cm"/>
      <inkml:brushProperty name="height" value="0.1" units="cm"/>
      <inkml:brushProperty name="color" value="#AB008B"/>
    </inkml:brush>
  </inkml:definitions>
  <inkml:trace contextRef="#ctx0" brushRef="#br0">0 73 1839 0 0,'1'-14'9804'0'0,"0"-15"-4042"0"0,-1 28-5590 0 0,0 0 1 0 0,1-1 0 0 0,-1 1-1 0 0,0-1 1 0 0,1 1 0 0 0,0 0-1 0 0,-1-1 1 0 0,1 1 0 0 0,-1 0-1 0 0,1 0 1 0 0,0-1 0 0 0,0 1-1 0 0,0 0 1 0 0,0 0 0 0 0,0 0-1 0 0,0 0 1 0 0,0 0 0 0 0,0 0-1 0 0,0 1 1 0 0,0-1 0 0 0,1 0-1 0 0,-1 0 1 0 0,0 1 0 0 0,3-1-1 0 0,-1 0 23 0 0,0 0 0 0 0,0 1-1 0 0,1-1 1 0 0,-1 1-1 0 0,0 0 1 0 0,1 0-1 0 0,-1 1 1 0 0,0-1 0 0 0,0 1-1 0 0,5 1 1 0 0,1 0 83 0 0,0 1 0 0 0,0 1 1 0 0,0 0-1 0 0,0 0 0 0 0,-1 1 0 0 0,14 9 1 0 0,-14-7-247 0 0,0-1 0 0 0,-1 2 0 0 0,0-1 0 0 0,0 1 0 0 0,-1 0 0 0 0,0 0 0 0 0,0 1 0 0 0,-1-1 0 0 0,0 1 0 0 0,-1 1 0 0 0,0-1 0 0 0,0 1 0 0 0,-1-1 0 0 0,0 1 0 0 0,-1 0 0 0 0,0 0 0 0 0,0 0 0 0 0,-1 1 0 0 0,-1-1 0 0 0,1 0 0 0 0,-2 0 0 0 0,1 0 0 0 0,-2 1 0 0 0,1-1 0 0 0,-1 0 0 0 0,-1 0 0 0 0,0 0 0 0 0,0-1 0 0 0,-1 1 0 0 0,0-1 0 0 0,-1 0 0 0 0,0 0 0 0 0,0 0 0 0 0,-1-1 0 0 0,0 1 0 0 0,0-1 0 0 0,-1-1 0 0 0,0 1 0 0 0,-1-1 0 0 0,1-1 0 0 0,-2 1 0 0 0,1-1 0 0 0,0-1 0 0 0,-1 1 0 0 0,-11 3 0 0 0,12-5-215 0 0,0-1 0 0 0,0-1 1 0 0,0 1-1 0 0,0-2 0 0 0,-1 1 1 0 0,1-1-1 0 0,-1 0 0 0 0,-12-1 1 0 0,28-17-4217 0 0,-5 7 2295 0 0</inkml:trace>
</inkml:ink>
</file>

<file path=ppt/ink/ink15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4"/>
    </inkml:context>
    <inkml:brush xml:id="br0">
      <inkml:brushProperty name="width" value="0.1" units="cm"/>
      <inkml:brushProperty name="height" value="0.1" units="cm"/>
      <inkml:brushProperty name="color" value="#AB008B"/>
    </inkml:brush>
  </inkml:definitions>
  <inkml:trace contextRef="#ctx0" brushRef="#br0">183 75 12959 0 0,'0'0'1172'0'0,"-13"-30"1744"0"0,3 15 11 0 0,8 12-2424 0 0,1 1 1 0 0,-1-1-1 0 0,1 1 1 0 0,-1-1-1 0 0,0 1 1 0 0,0 0-1 0 0,0-1 1 0 0,0 1-1 0 0,-1 0 1 0 0,-3-2 0 0 0,4 3-442 0 0,1 1 0 0 0,-1 0 0 0 0,1 0 0 0 0,-1 0 0 0 0,1 0 0 0 0,-1 0 0 0 0,1 0 0 0 0,-1 1 0 0 0,1-1 0 0 0,-1 1 0 0 0,1-1 0 0 0,-1 1 0 0 0,1-1 0 0 0,0 1 1 0 0,-1 0-1 0 0,1-1 0 0 0,0 1 0 0 0,-1 0 0 0 0,1 0 0 0 0,0 0 0 0 0,0 0 0 0 0,0 0 0 0 0,0 0 0 0 0,0 0 0 0 0,0 1 0 0 0,-1 1 0 0 0,-11 11-25 0 0,2 1-1 0 0,0 0 0 0 0,0 1 0 0 0,1 0 0 0 0,1 0 1 0 0,-7 19-1 0 0,13-29-29 0 0,1 0-1 0 0,-1-1 1 0 0,1 1 0 0 0,1 0 0 0 0,-1 0-1 0 0,1 1 1 0 0,0-1 0 0 0,0 0 0 0 0,1 0 0 0 0,-1 1-1 0 0,1-1 1 0 0,1 0 0 0 0,-1 0 0 0 0,1 1 0 0 0,0-1-1 0 0,1 0 1 0 0,0 0 0 0 0,0 0 0 0 0,0 0-1 0 0,0-1 1 0 0,6 10 0 0 0,-4-10-33 0 0,0-1 1 0 0,0 0-1 0 0,0 0 0 0 0,1-1 0 0 0,0 1 1 0 0,0-1-1 0 0,0 0 0 0 0,0 0 1 0 0,0-1-1 0 0,0 0 0 0 0,1 0 0 0 0,-1 0 1 0 0,1 0-1 0 0,-1-1 0 0 0,1 0 0 0 0,0 0 1 0 0,7 0-1 0 0,12 0-550 0 0,0-1 0 0 0,44-7 0 0 0,-30 2-482 0 0,-18 2-4993 0 0,-2-1-1833 0 0</inkml:trace>
</inkml:ink>
</file>

<file path=ppt/ink/ink15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5"/>
    </inkml:context>
    <inkml:brush xml:id="br0">
      <inkml:brushProperty name="width" value="0.1" units="cm"/>
      <inkml:brushProperty name="height" value="0.1" units="cm"/>
      <inkml:brushProperty name="color" value="#AB008B"/>
    </inkml:brush>
  </inkml:definitions>
  <inkml:trace contextRef="#ctx0" brushRef="#br0">29 38 12383 0 0,'1'-22'1518'0'0,"-17"7"3601"0"0,16 15-5077 0 0,0 0 0 0 0,0 0 0 0 0,0 0 0 0 0,0 0 0 0 0,0 1 294 0 0,0-1-294 0 0,6 35 3978 0 0,1-4-3956 0 0,-6 7 389 0 0,-1 0 0 0 0,-2-1 0 0 0,-9 53 0 0 0,4-41-264 0 0,-1 56 0 0 0,8-49-165 0 0,2-56-63 0 0,1 0 1 0 0,-1 0-1 0 0,0 0 1 0 0,0-1-1 0 0,0 1 1 0 0,0-1 0 0 0,0 1-1 0 0,1-1 1 0 0,-1 0-1 0 0,0 0 1 0 0,0 0-1 0 0,3-2 1 0 0,8-6-1196 0 0,-2-3-387 0 0</inkml:trace>
</inkml:ink>
</file>

<file path=ppt/ink/ink15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6"/>
    </inkml:context>
    <inkml:brush xml:id="br0">
      <inkml:brushProperty name="width" value="0.1" units="cm"/>
      <inkml:brushProperty name="height" value="0.1" units="cm"/>
      <inkml:brushProperty name="color" value="#AB008B"/>
    </inkml:brush>
  </inkml:definitions>
  <inkml:trace contextRef="#ctx0" brushRef="#br0">0 4 6447 0 0,'0'0'6155'0'0,"43"-3"573"0"0,-17 3-5266 0 0,0 1 1 0 0,0 1-1 0 0,26 5 0 0 0,33 10-4802 0 0,-71-14 1652 0 0</inkml:trace>
</inkml:ink>
</file>

<file path=ppt/ink/ink15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7"/>
    </inkml:context>
    <inkml:brush xml:id="br0">
      <inkml:brushProperty name="width" value="0.1" units="cm"/>
      <inkml:brushProperty name="height" value="0.1" units="cm"/>
      <inkml:brushProperty name="color" value="#AB008B"/>
    </inkml:brush>
  </inkml:definitions>
  <inkml:trace contextRef="#ctx0" brushRef="#br0">20 55 5063 0 0,'0'0'232'0'0,"15"-19"576"0"0,-4 7 3751 0 0,-9 9-3960 0 0,1 1 0 0 0,0 0 0 0 0,0 0 0 0 0,0 0-1 0 0,1 0 1 0 0,-1 0 0 0 0,0 1 0 0 0,1-1 0 0 0,-1 1 0 0 0,1 0 0 0 0,-1 0 0 0 0,1 0 0 0 0,0 0 0 0 0,-1 1-1 0 0,1 0 1 0 0,5 0 0 0 0,-3 0-248 0 0,0 1-1 0 0,-1 0 1 0 0,1 1-1 0 0,0-1 1 0 0,-1 1-1 0 0,1 0 1 0 0,-1 0-1 0 0,1 1 1 0 0,7 5 0 0 0,-3-2-245 0 0,-1 1 1 0 0,0 0 0 0 0,-1 0-1 0 0,0 1 1 0 0,0 1-1 0 0,0-1 1 0 0,-1 1 0 0 0,0 0-1 0 0,-1 1 1 0 0,6 12 0 0 0,-7-14-86 0 0,-1 1 0 0 0,-1 0 1 0 0,0 0-1 0 0,0 0 0 0 0,-1 0 1 0 0,0 1-1 0 0,-1-1 0 0 0,0 0 1 0 0,0 1-1 0 0,-1-1 0 0 0,0 1 1 0 0,-1 0-1 0 0,0-1 0 0 0,0 0 1 0 0,-1 1-1 0 0,0-1 0 0 0,-1 0 1 0 0,0 0-1 0 0,0 0 0 0 0,-1 0 1 0 0,0-1-1 0 0,-1 1 0 0 0,0-1 1 0 0,0 0-1 0 0,-1 0 0 0 0,0-1 1 0 0,0 0-1 0 0,0 0 0 0 0,-1 0 1 0 0,-1-1-1 0 0,1 0 0 0 0,-1 0 1 0 0,0-1-1 0 0,0 0 0 0 0,0 0 1 0 0,-1-1-1 0 0,1 0 0 0 0,-1-1 1 0 0,0 0-1 0 0,0 0 0 0 0,-1-1 1 0 0,1 0-1 0 0,0-1 0 0 0,-1 1 1 0 0,-16-2-1 0 0,-37-2-4999 0 0</inkml:trace>
</inkml:ink>
</file>

<file path=ppt/ink/ink15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8"/>
    </inkml:context>
    <inkml:brush xml:id="br0">
      <inkml:brushProperty name="width" value="0.1" units="cm"/>
      <inkml:brushProperty name="height" value="0.1" units="cm"/>
      <inkml:brushProperty name="color" value="#AB008B"/>
    </inkml:brush>
  </inkml:definitions>
  <inkml:trace contextRef="#ctx0" brushRef="#br0">157 81 4607 0 0,'11'-13'-720'0'0,"7"-19"7583"0"0,-16 7 1038 0 0,-2 25-7736 0 0,0-1-1 0 0,-1 0 1 0 0,1 1-1 0 0,-1-1 1 0 0,1 0 0 0 0,0 1-1 0 0,-1-1 1 0 0,0 0-1 0 0,1 1 1 0 0,-1-1-1 0 0,1 1 1 0 0,-1-1 0 0 0,0 1-1 0 0,1 0 1 0 0,-1-1-1 0 0,0 1 1 0 0,1 0 0 0 0,-1-1-1 0 0,0 1 1 0 0,0 0-1 0 0,1 0 1 0 0,-1-1-1 0 0,0 1 1 0 0,0 0 0 0 0,1 0-1 0 0,-1 0 1 0 0,0 0-1 0 0,0 0 1 0 0,0 0-1 0 0,-3 1-3 0 0,0 0-1 0 0,1 0 0 0 0,-1 0 0 0 0,1 0 0 0 0,-1 0 0 0 0,1 1 0 0 0,0 0 0 0 0,-1-1 0 0 0,1 1 0 0 0,0 0 1 0 0,0 1-1 0 0,0-1 0 0 0,1 0 0 0 0,-4 4 0 0 0,-37 44 190 0 0,37-44-267 0 0,-3 5-77 0 0,1 1 0 0 0,0-1 0 0 0,0 2 0 0 0,1-1 0 0 0,0 1 0 0 0,2 0 0 0 0,-6 15 0 0 0,10-24-5 0 0,0-1-1 0 0,0 0 0 0 0,1 0 1 0 0,-1 0-1 0 0,1 0 1 0 0,0 0-1 0 0,0 1 0 0 0,0-1 1 0 0,0 0-1 0 0,1 0 1 0 0,-1 0-1 0 0,1 0 1 0 0,0 0-1 0 0,0 1 0 0 0,0-1 1 0 0,0-1-1 0 0,0 1 1 0 0,1 0-1 0 0,-1 0 1 0 0,1 0-1 0 0,0-1 0 0 0,0 1 1 0 0,0-1-1 0 0,0 1 1 0 0,0-1-1 0 0,1 0 0 0 0,-1 0 1 0 0,1 0-1 0 0,-1 0 1 0 0,1 0-1 0 0,0-1 1 0 0,-1 1-1 0 0,1-1 0 0 0,0 0 1 0 0,0 0-1 0 0,0 0 1 0 0,5 1-1 0 0,14 4-197 0 0,0-1 0 0 0,1-1 0 0 0,38 1-1 0 0,24 4-1848 0 0,-64-6-3823 0 0,-1-2-1795 0 0</inkml:trace>
</inkml:ink>
</file>

<file path=ppt/ink/ink15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59"/>
    </inkml:context>
    <inkml:brush xml:id="br0">
      <inkml:brushProperty name="width" value="0.1" units="cm"/>
      <inkml:brushProperty name="height" value="0.1" units="cm"/>
      <inkml:brushProperty name="color" value="#AB008B"/>
    </inkml:brush>
  </inkml:definitions>
  <inkml:trace contextRef="#ctx0" brushRef="#br0">112 28 7367 0 0,'12'-6'8040'0'0,"16"-6"-3873"0"0,-21 9-3818 0 0,1 1 0 0 0,1 1 0 0 0,-1-1 0 0 0,0 1 1 0 0,0 1-1 0 0,0-1 0 0 0,1 2 0 0 0,-1-1 0 0 0,0 1 0 0 0,0 0 0 0 0,0 1 1 0 0,0-1-1 0 0,0 2 0 0 0,0-1 0 0 0,0 1 0 0 0,7 4 0 0 0,-7-3-244 0 0,0 0 1 0 0,0 0-1 0 0,-1 0 0 0 0,0 1 0 0 0,1 1 0 0 0,-2-1 0 0 0,1 1 0 0 0,-1 0 0 0 0,0 0 0 0 0,0 1 0 0 0,0 0 0 0 0,-1 0 1 0 0,0 0-1 0 0,7 15 0 0 0,-10-16-77 0 0,0 0 1 0 0,0 0-1 0 0,-1 0 0 0 0,0 1 1 0 0,0-1-1 0 0,0 1 1 0 0,-1-1-1 0 0,0 1 1 0 0,0-1-1 0 0,0 1 0 0 0,-1-1 1 0 0,0 1-1 0 0,-1-1 1 0 0,-1 7-1 0 0,-1-2-6 0 0,0-1-1 0 0,-1 0 1 0 0,0 0 0 0 0,-1-1-1 0 0,0 0 1 0 0,0 0 0 0 0,-15 16-1 0 0,7-11 10 0 0,-1-1-1 0 0,0 0 0 0 0,0-1 1 0 0,-2 0-1 0 0,1-1 0 0 0,-1-1 0 0 0,-1-1 1 0 0,0 0-1 0 0,-20 6 0 0 0,34-14-16 0 0,-1 0-1 0 0,0 0 1 0 0,0 0-1 0 0,0-1 1 0 0,0 0-1 0 0,1 0 1 0 0,-1 0-1 0 0,0 0 1 0 0,0-1-1 0 0,0 0 0 0 0,0 0 1 0 0,1 0-1 0 0,-1 0 1 0 0,0-1-1 0 0,1 0 1 0 0,-1 0-1 0 0,1 0 1 0 0,-7-4-1 0 0,4 0-198 0 0,-1 1 0 0 0,1-1 1 0 0,0-1-1 0 0,0 1 0 0 0,0-1 0 0 0,1-1 0 0 0,0 1 0 0 0,-7-13 0 0 0,16 10-3089 0 0,1 2 1263 0 0</inkml:trace>
</inkml:ink>
</file>

<file path=ppt/ink/ink1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6"/>
    </inkml:context>
    <inkml:brush xml:id="br0">
      <inkml:brushProperty name="width" value="0.1" units="cm"/>
      <inkml:brushProperty name="height" value="0.1" units="cm"/>
      <inkml:brushProperty name="color" value="#004F8B"/>
    </inkml:brush>
  </inkml:definitions>
  <inkml:trace contextRef="#ctx0" brushRef="#br0">12 21 5527 0 0,'-11'-21'17693'0'0,"111"91"-15507"0"0,157 141-1 0 0,-240-193-2498 0 0,17 18-1035 0 0,-32-34 1253 0 0,0-1 1 0 0,0 1-1 0 0,0-1 0 0 0,0 1 0 0 0,0-1 1 0 0,0 0-1 0 0,0 0 0 0 0,0 0 0 0 0,1 0 0 0 0,-1 0 1 0 0,0 0-1 0 0,1-1 0 0 0,-1 1 0 0 0,1-1 1 0 0,3 1-1 0 0,0-2-1592 0 0</inkml:trace>
</inkml:ink>
</file>

<file path=ppt/ink/ink15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0"/>
    </inkml:context>
    <inkml:brush xml:id="br0">
      <inkml:brushProperty name="width" value="0.1" units="cm"/>
      <inkml:brushProperty name="height" value="0.1" units="cm"/>
      <inkml:brushProperty name="color" value="#AB008B"/>
    </inkml:brush>
  </inkml:definitions>
  <inkml:trace contextRef="#ctx0" brushRef="#br0">235 61 5527 0 0,'6'-18'1167'0'0,"-5"6"2445"0"0,-1 10-3214 0 0,-1 0 1 0 0,0 0-1 0 0,0 1 0 0 0,0-1 0 0 0,0 0 1 0 0,0 1-1 0 0,0-1 0 0 0,0 1 1 0 0,0-1-1 0 0,-1 1 0 0 0,1 0 0 0 0,-1-1 1 0 0,1 1-1 0 0,-1 0 0 0 0,1 0 1 0 0,-1 0-1 0 0,0 0 0 0 0,-2-1 1 0 0,2 2-149 0 0,-1-1 0 0 0,0 1 0 0 0,1-1 0 0 0,-1 1 0 0 0,1 0 0 0 0,-1 0 0 0 0,0 0 1 0 0,1 0-1 0 0,-1 0 0 0 0,0 1 0 0 0,1-1 0 0 0,-3 2 0 0 0,-1 0-86 0 0,-1 1 1 0 0,2-1-1 0 0,-1 1 0 0 0,0 0 0 0 0,1 1 0 0 0,-1-1 1 0 0,1 1-1 0 0,0 0 0 0 0,-9 9 0 0 0,-2 7 14 0 0,1 1-1 0 0,0 0 1 0 0,2 1-1 0 0,-12 26 1 0 0,20-38-77 0 0,0 1 1 0 0,1-1 0 0 0,0 1 0 0 0,1 0 0 0 0,0 1 0 0 0,0-1-1 0 0,2 0 1 0 0,-1 1 0 0 0,1-1 0 0 0,1 1 0 0 0,1 16-1 0 0,0-24-84 0 0,0-1 0 0 0,1 0 0 0 0,-1 0-1 0 0,0 1 1 0 0,1-1 0 0 0,0 0 0 0 0,0 0-1 0 0,0 0 1 0 0,0-1 0 0 0,0 1 0 0 0,0 0-1 0 0,1-1 1 0 0,-1 0 0 0 0,1 1 0 0 0,0-1-1 0 0,0 0 1 0 0,0 0 0 0 0,0-1 0 0 0,0 1-1 0 0,0 0 1 0 0,0-1 0 0 0,0 0 0 0 0,1 0-1 0 0,-1 0 1 0 0,1 0 0 0 0,-1-1 0 0 0,0 1-1 0 0,6-1 1 0 0,12 2 26 0 0,0-1 0 0 0,1-1 0 0 0,31-4 0 0 0,-30 2 30 0 0,89-5-1541 0 0,-64 5-5440 0 0,-21 1-516 0 0</inkml:trace>
</inkml:ink>
</file>

<file path=ppt/ink/ink15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1"/>
    </inkml:context>
    <inkml:brush xml:id="br0">
      <inkml:brushProperty name="width" value="0.1" units="cm"/>
      <inkml:brushProperty name="height" value="0.1" units="cm"/>
      <inkml:brushProperty name="color" value="#AB008B"/>
    </inkml:brush>
  </inkml:definitions>
  <inkml:trace contextRef="#ctx0" brushRef="#br0">47 3 6447 0 0,'-9'-2'10742'0'0,"-2"4"-7624"0"0,6 15-2603 0 0,1 1-1 0 0,1 0 1 0 0,0 0-1 0 0,1 32 1 0 0,-1-2-116 0 0,-3 143 240 0 0,7-142-574 0 0,-2-48-108 0 0,1-1 0 0 0,0 1 0 0 0,0-1 0 0 0,0 0 0 0 0,0 1 0 0 0,0-1 0 0 0,0 1 0 0 0,0-1 0 0 0,0 1-1 0 0,0-1 1 0 0,0 1 0 0 0,0-1 0 0 0,0 0 0 0 0,0 1 0 0 0,0-1 0 0 0,0 1 0 0 0,0-1 0 0 0,0 1 0 0 0,0-1 0 0 0,1 0 0 0 0,-1 1 0 0 0,0-1 0 0 0,0 1-1 0 0,1-1 1 0 0,-1 0 0 0 0,0 1 0 0 0,1-1 0 0 0,-1 0 0 0 0,0 1 0 0 0,1-1 0 0 0,-1 0 0 0 0,0 0 0 0 0,1 1 0 0 0,0-1 0 0 0</inkml:trace>
</inkml:ink>
</file>

<file path=ppt/ink/ink15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2"/>
    </inkml:context>
    <inkml:brush xml:id="br0">
      <inkml:brushProperty name="width" value="0.1" units="cm"/>
      <inkml:brushProperty name="height" value="0.1" units="cm"/>
      <inkml:brushProperty name="color" value="#AB008B"/>
    </inkml:brush>
  </inkml:definitions>
  <inkml:trace contextRef="#ctx0" brushRef="#br0">0 21 6447 0 0,'0'0'586'0'0,"7"-2"-194"0"0,20-9 8820 0 0,-19 9-8601 0 0,0 0 0 0 0,1 1 0 0 0,-1 0 0 0 0,0 0 0 0 0,1 1 0 0 0,-1 0 0 0 0,1 0 0 0 0,-1 1 0 0 0,0 1 0 0 0,10 1 0 0 0,20 3-1655 0 0,-2-6-4408 0 0</inkml:trace>
</inkml:ink>
</file>

<file path=ppt/ink/ink15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3"/>
    </inkml:context>
    <inkml:brush xml:id="br0">
      <inkml:brushProperty name="width" value="0.1" units="cm"/>
      <inkml:brushProperty name="height" value="0.1" units="cm"/>
      <inkml:brushProperty name="color" value="#AB008B"/>
    </inkml:brush>
  </inkml:definitions>
  <inkml:trace contextRef="#ctx0" brushRef="#br0">123 61 12031 0 0,'0'0'1091'0'0,"-6"-40"4962"0"0,6 40-5970 0 0,0-1 1 0 0,-1 1-1 0 0,1-1 0 0 0,0 0 1 0 0,0 1-1 0 0,0-1 0 0 0,0 0 0 0 0,0 1 1 0 0,0-1-1 0 0,0 1 0 0 0,0-1 1 0 0,0 0-1 0 0,0 1 0 0 0,0-1 0 0 0,1 1 1 0 0,-1-1-1 0 0,0 0 0 0 0,0 1 1 0 0,1-1-1 0 0,-1 1 0 0 0,0-1 0 0 0,1 1 1 0 0,-1-1-1 0 0,0 1 0 0 0,1-1 1 0 0,-1 1-1 0 0,1-1 0 0 0,-1 1 0 0 0,1 0 1 0 0,-1-1-1 0 0,1 0 0 0 0,23-1 999 0 0,21 13-125 0 0,-37-8-886 0 0,0 1 0 0 0,-1 0-1 0 0,1 0 1 0 0,-1 0 0 0 0,0 1 0 0 0,0 0-1 0 0,-1 1 1 0 0,0 0 0 0 0,0 0-1 0 0,0 0 1 0 0,0 0 0 0 0,-1 1 0 0 0,0 0-1 0 0,-1 0 1 0 0,1 1 0 0 0,-1-1 0 0 0,-1 1-1 0 0,0 0 1 0 0,0 0 0 0 0,0 0 0 0 0,-1 0-1 0 0,0 0 1 0 0,-1 1 0 0 0,1-1-1 0 0,-2 1 1 0 0,1-1 0 0 0,-1 1 0 0 0,-1-1-1 0 0,1 1 1 0 0,-2-1 0 0 0,1 0 0 0 0,-1 1-1 0 0,0-1 1 0 0,-1 0 0 0 0,1 0 0 0 0,-2 0-1 0 0,1 0 1 0 0,-1-1 0 0 0,-10 15-1 0 0,8-14-34 0 0,-1 1 0 0 0,0-1-1 0 0,-1 0 1 0 0,1 0 0 0 0,-2-1-1 0 0,1 0 1 0 0,-1-1 0 0 0,0 0-1 0 0,0 0 1 0 0,-18 7-1 0 0,19-10-31 0 0,0-1-1 0 0,1 0 0 0 0,-1 0 0 0 0,0-1 0 0 0,-1 0 0 0 0,1 0 0 0 0,0-1 0 0 0,0 0 0 0 0,0 0 1 0 0,0-1-1 0 0,0 0 0 0 0,0-1 0 0 0,0 0 0 0 0,-14-5 0 0 0,13 4-205 0 0,7 3-82 0 0,1 0 1 0 0,-1 0-1 0 0,0-1 0 0 0,1 1 0 0 0,-1-1 0 0 0,1 0 1 0 0,-1 1-1 0 0,1-1 0 0 0,-1 0 0 0 0,1 0 0 0 0,0 0 0 0 0,-1 0 1 0 0,1 0-1 0 0,0 0 0 0 0,0 0 0 0 0,0-1 0 0 0,-2-1 1 0 0,0-4-1747 0 0</inkml:trace>
</inkml:ink>
</file>

<file path=ppt/ink/ink15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4"/>
    </inkml:context>
    <inkml:brush xml:id="br0">
      <inkml:brushProperty name="width" value="0.1" units="cm"/>
      <inkml:brushProperty name="height" value="0.1" units="cm"/>
      <inkml:brushProperty name="color" value="#AB008B"/>
    </inkml:brush>
  </inkml:definitions>
  <inkml:trace contextRef="#ctx0" brushRef="#br0">184 69 2303 0 0,'58'-26'10938'0'0,"-55"22"-10141"0"0,-2 4-548 0 0,-1-1-1 0 0,1 0 1 0 0,-1 0 0 0 0,0 0-1 0 0,1 0 1 0 0,-1 1 0 0 0,0-1-1 0 0,0 0 1 0 0,1 0 0 0 0,-1 0-1 0 0,0 0 1 0 0,0 0 0 0 0,0 0-1 0 0,0 1 1 0 0,0-1 0 0 0,-1 0-1 0 0,1 0 1 0 0,0 0 0 0 0,0 0-1 0 0,-1-1 1 0 0,0 1-119 0 0,0-1 0 0 0,0 1 0 0 0,0 0 0 0 0,0-1 0 0 0,0 1 0 0 0,0 0 0 0 0,0 0 1 0 0,-1 0-1 0 0,1 0 0 0 0,-1 0 0 0 0,1 0 0 0 0,0 0 0 0 0,-1 0 0 0 0,1 1 0 0 0,-1-1 0 0 0,0 0 0 0 0,1 1 0 0 0,-1 0 0 0 0,0-1 0 0 0,1 1 0 0 0,-1 0 0 0 0,0 0 0 0 0,1 0 1 0 0,-1 0-1 0 0,0 0 0 0 0,1 0 0 0 0,-4 1 0 0 0,-8 1 142 0 0,1 1-1 0 0,0 0 1 0 0,0 0 0 0 0,0 2 0 0 0,0-1 0 0 0,0 2 0 0 0,1-1 0 0 0,0 2-1 0 0,-20 14 1 0 0,26-17-250 0 0,-1 1 0 0 0,1 0 0 0 0,0 0 0 0 0,0 1-1 0 0,0 0 1 0 0,1-1 0 0 0,0 2 0 0 0,0-1 0 0 0,1 0 0 0 0,-1 1-1 0 0,2-1 1 0 0,-1 1 0 0 0,1 0 0 0 0,-1 0 0 0 0,2 0 0 0 0,-1 0-1 0 0,1 1 1 0 0,0 13 0 0 0,1-16-18 0 0,0 0 1 0 0,1 0-1 0 0,-1 0 0 0 0,1-1 1 0 0,0 1-1 0 0,1 0 1 0 0,-1 0-1 0 0,1-1 0 0 0,0 1 1 0 0,0-1-1 0 0,1 1 0 0 0,-1-1 1 0 0,1 0-1 0 0,0 0 0 0 0,0 0 1 0 0,0 0-1 0 0,1 0 0 0 0,-1-1 1 0 0,1 0-1 0 0,0 1 0 0 0,0-1 1 0 0,0-1-1 0 0,0 1 0 0 0,1-1 1 0 0,-1 1-1 0 0,1-1 0 0 0,6 2 1 0 0,14 3-158 0 0,-1 0-1 0 0,1-1 1 0 0,0-2 0 0 0,32 2 0 0 0,-12-1-794 0 0,-18-2-811 0 0,-1-1-3845 0 0,0-3-1761 0 0</inkml:trace>
</inkml:ink>
</file>

<file path=ppt/ink/ink15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5"/>
    </inkml:context>
    <inkml:brush xml:id="br0">
      <inkml:brushProperty name="width" value="0.1" units="cm"/>
      <inkml:brushProperty name="height" value="0.1" units="cm"/>
      <inkml:brushProperty name="color" value="#F6630D"/>
    </inkml:brush>
  </inkml:definitions>
  <inkml:trace contextRef="#ctx0" brushRef="#br0">22 156 5063 0 0,'1'-1'44'0'0,"0"-1"-1"0"0,0 0 1 0 0,-1 1-1 0 0,1-1 1 0 0,-1 0-1 0 0,1 1 1 0 0,-1-1 0 0 0,0 0-1 0 0,1 0 1 0 0,-1 0-1 0 0,0 1 1 0 0,0-1-1 0 0,-1-21 9633 0 0,2 1-6855 0 0,-2 19-2628 0 0,0 1 0 0 0,0-1 0 0 0,1 0-1 0 0,-1 1 1 0 0,1-1 0 0 0,0 0 0 0 0,0 1 0 0 0,0-1 0 0 0,0 0 0 0 0,0 1 0 0 0,1-1 0 0 0,-1 0 0 0 0,1 1-1 0 0,0-1 1 0 0,0 1 0 0 0,0-1 0 0 0,0 1 0 0 0,0 0 0 0 0,0-1 0 0 0,0 1 0 0 0,1 0 0 0 0,0 0 0 0 0,-1-1-1 0 0,1 1 1 0 0,0 1 0 0 0,0-1 0 0 0,0 0 0 0 0,0 0 0 0 0,0 1 0 0 0,3-3 0 0 0,-1 2-81 0 0,0 0 1 0 0,0 0-1 0 0,0 1 1 0 0,0-1-1 0 0,0 1 0 0 0,1 0 1 0 0,-1 0-1 0 0,0 0 1 0 0,1 1-1 0 0,-1-1 1 0 0,1 1-1 0 0,-1 0 1 0 0,1 0-1 0 0,-1 1 0 0 0,0-1 1 0 0,1 1-1 0 0,5 2 1 0 0,9 4-46 0 0,-1 1 0 0 0,0 1 1 0 0,-1 1-1 0 0,0 0 0 0 0,-1 1 1 0 0,0 1-1 0 0,0 1 0 0 0,17 18 1 0 0,-24-22-56 0 0,0 1 0 0 0,0 0 1 0 0,-1 0-1 0 0,-1 1 0 0 0,0 0 1 0 0,0 0-1 0 0,-1 1 0 0 0,0-1 1 0 0,-1 1-1 0 0,-1 1 0 0 0,0-1 1 0 0,0 1-1 0 0,2 20 0 0 0,-6-25 1 0 0,-1 0 0 0 0,0 1 0 0 0,0-1-1 0 0,-1 0 1 0 0,0 0 0 0 0,-1 0 0 0 0,1 0-1 0 0,-1 0 1 0 0,-1-1 0 0 0,0 1-1 0 0,0-1 1 0 0,0 0 0 0 0,-1 0 0 0 0,0-1-1 0 0,0 1 1 0 0,-1-1 0 0 0,0 0 0 0 0,0 0-1 0 0,0-1 1 0 0,-10 7 0 0 0,-4 3 54 0 0,-1-1 0 0 0,-1-1 0 0 0,0 0 0 0 0,0-2 0 0 0,-36 13 0 0 0,49-22-87 0 0,0-1 0 0 0,1 1 0 0 0,-1-1-1 0 0,0-1 1 0 0,0 0 0 0 0,1 0 0 0 0,-1-1 0 0 0,0 0 0 0 0,1 0 0 0 0,-1-1 0 0 0,0 0 0 0 0,1 0 0 0 0,0-1 0 0 0,0 0 0 0 0,-9-5-1 0 0,16 7-324 0 0</inkml:trace>
</inkml:ink>
</file>

<file path=ppt/ink/ink15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6"/>
    </inkml:context>
    <inkml:brush xml:id="br0">
      <inkml:brushProperty name="width" value="0.1" units="cm"/>
      <inkml:brushProperty name="height" value="0.1" units="cm"/>
      <inkml:brushProperty name="color" value="#F6630D"/>
    </inkml:brush>
  </inkml:definitions>
  <inkml:trace contextRef="#ctx0" brushRef="#br0">248 95 5527 0 0,'20'-31'934'0'0,"-20"29"-391"0"0,1 0 0 0 0,0 0-1 0 0,-1 0 1 0 0,1 0 0 0 0,-1 0 0 0 0,0 0 0 0 0,1 0 0 0 0,-1 0 0 0 0,0 0 0 0 0,0 0 0 0 0,-1 0 0 0 0,1 0 0 0 0,0 0 0 0 0,-1 0-1 0 0,1 0 1 0 0,-1 0 0 0 0,-1-3 0 0 0,1 3-247 0 0,0 0-1 0 0,0 1 0 0 0,0-1 1 0 0,-1 1-1 0 0,1 0 0 0 0,0-1 1 0 0,-1 1-1 0 0,1 0 1 0 0,-1 0-1 0 0,0-1 0 0 0,1 1 1 0 0,-1 0-1 0 0,0 1 0 0 0,1-1 1 0 0,-4-1-1 0 0,1 1-131 0 0,1 0 1 0 0,-1 1-1 0 0,0-1 0 0 0,1 1 0 0 0,-1 0 0 0 0,0-1 1 0 0,0 2-1 0 0,1-1 0 0 0,-1 0 0 0 0,0 1 0 0 0,1 0 1 0 0,-1 0-1 0 0,0 0 0 0 0,1 0 0 0 0,0 0 1 0 0,-1 1-1 0 0,1-1 0 0 0,-7 5 0 0 0,-10 10 171 0 0,1 2-1 0 0,1 0 1 0 0,-32 39-1 0 0,43-49-299 0 0,1 2 0 0 0,-1-1 0 0 0,1 1 0 0 0,1-1 0 0 0,0 2 0 0 0,1-1 0 0 0,0 0 0 0 0,0 1 0 0 0,1 0 0 0 0,0 0 0 0 0,-1 16-1 0 0,3-23-30 0 0,1 1-1 0 0,1-1 1 0 0,-1 0-1 0 0,0 0 1 0 0,1 0-1 0 0,0 0 1 0 0,0 0-1 0 0,0 0 0 0 0,1 0 1 0 0,-1 0-1 0 0,1 0 1 0 0,0 0-1 0 0,0-1 1 0 0,0 1-1 0 0,1-1 1 0 0,-1 0-1 0 0,6 6 0 0 0,-3-4 34 0 0,1-1-1 0 0,0 1 0 0 0,0-2 1 0 0,0 1-1 0 0,1 0 1 0 0,-1-1-1 0 0,1 0 0 0 0,0-1 1 0 0,10 3-1 0 0,12 1 32 0 0,-1-1-1 0 0,1-2 1 0 0,57-1 0 0 0,-80-2-105 0 0,66 7-4824 0 0</inkml:trace>
</inkml:ink>
</file>

<file path=ppt/ink/ink15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7"/>
    </inkml:context>
    <inkml:brush xml:id="br0">
      <inkml:brushProperty name="width" value="0.1" units="cm"/>
      <inkml:brushProperty name="height" value="0.1" units="cm"/>
      <inkml:brushProperty name="color" value="#F6630D"/>
    </inkml:brush>
  </inkml:definitions>
  <inkml:trace contextRef="#ctx0" brushRef="#br0">1 119 5063 0 0,'0'0'9675'0'0,"4"-14"-5619"0"0,5-14-2835 0 0,-6 23-1087 0 0,1 0 1 0 0,0 0-1 0 0,0 1 0 0 0,0-1 0 0 0,0 1 0 0 0,1 0 0 0 0,0 0 1 0 0,0 1-1 0 0,0 0 0 0 0,0-1 0 0 0,1 2 0 0 0,7-4 0 0 0,-4 2 43 0 0,-1 0 0 0 0,0 1 0 0 0,1 0 0 0 0,0 1 0 0 0,-1 0 0 0 0,1 0 0 0 0,17 0 0 0 0,-24 2-135 0 0,0 0 0 0 0,0 0 0 0 0,0 0-1 0 0,0 1 1 0 0,0-1 0 0 0,0 1 0 0 0,0-1 0 0 0,0 1 0 0 0,0 0-1 0 0,0 0 1 0 0,-1 0 0 0 0,1 0 0 0 0,0 0 0 0 0,-1 0 0 0 0,1 0-1 0 0,0 0 1 0 0,-1 1 0 0 0,0-1 0 0 0,1 1 0 0 0,-1-1 0 0 0,2 3-1 0 0,-2 0-2 0 0,1-1-1 0 0,0 1 0 0 0,-1 0 0 0 0,0-1 1 0 0,0 1-1 0 0,0 0 0 0 0,0 0 0 0 0,-1 0 0 0 0,0 0 1 0 0,0 5-1 0 0,-1 11 28 0 0,-1-1 0 0 0,-1 0 1 0 0,-9 31-1 0 0,9-37 8 0 0,1-6-62 0 0,0-1 0 0 0,0 1 0 0 0,1 1 0 0 0,1-1 0 0 0,-1 0 0 0 0,1 0 0 0 0,0 0 0 0 0,1 0 0 0 0,1 12 0 0 0,-1-16-13 0 0,0-1 1 0 0,0 0 0 0 0,0 1 0 0 0,1-1-1 0 0,-1 0 1 0 0,1 1 0 0 0,-1-1 0 0 0,1 0-1 0 0,0 0 1 0 0,-1-1 0 0 0,1 1 0 0 0,0 0-1 0 0,0 0 1 0 0,0-1 0 0 0,1 1 0 0 0,-1-1-1 0 0,0 0 1 0 0,1 0 0 0 0,-1 0 0 0 0,0 0-1 0 0,1 0 1 0 0,-1 0 0 0 0,1-1 0 0 0,-1 1-1 0 0,1-1 1 0 0,0 1 0 0 0,-1-1 0 0 0,1 0-1 0 0,3-1 1 0 0,59 1-61 0 0,17 1 51 0 0,-26 9-3300 0 0,-43-8-2106 0 0</inkml:trace>
</inkml:ink>
</file>

<file path=ppt/ink/ink15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8"/>
    </inkml:context>
    <inkml:brush xml:id="br0">
      <inkml:brushProperty name="width" value="0.1" units="cm"/>
      <inkml:brushProperty name="height" value="0.1" units="cm"/>
      <inkml:brushProperty name="color" value="#F6630D"/>
    </inkml:brush>
  </inkml:definitions>
  <inkml:trace contextRef="#ctx0" brushRef="#br0">0 74 11343 0 0,'0'0'2204'0'0,"37"-9"3504"0"0,28 8-2955 0 0,77-11-1 0 0,-102 6-2450 0 0,-1-2 1 0 0,0-1-1 0 0,45-18 1 0 0,-72 26-1222 0 0</inkml:trace>
</inkml:ink>
</file>

<file path=ppt/ink/ink15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69"/>
    </inkml:context>
    <inkml:brush xml:id="br0">
      <inkml:brushProperty name="width" value="0.1" units="cm"/>
      <inkml:brushProperty name="height" value="0.1" units="cm"/>
      <inkml:brushProperty name="color" value="#F6630D"/>
    </inkml:brush>
  </inkml:definitions>
  <inkml:trace contextRef="#ctx0" brushRef="#br0">0 76 6447 0 0,'0'0'499'0'0,"22"-4"1870"0"0,59-17 7239 0 0,86-20-4733 0 0,-144 39-5103 0 0,-3 0-1700 0 0,-5-3-3788 0 0</inkml:trace>
</inkml:ink>
</file>

<file path=ppt/ink/ink1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7"/>
    </inkml:context>
    <inkml:brush xml:id="br0">
      <inkml:brushProperty name="width" value="0.1" units="cm"/>
      <inkml:brushProperty name="height" value="0.1" units="cm"/>
      <inkml:brushProperty name="color" value="#004F8B"/>
    </inkml:brush>
  </inkml:definitions>
  <inkml:trace contextRef="#ctx0" brushRef="#br0">336 37 1375 0 0,'9'-36'16750'0'0,"-12"36"-16493"0"0,-1 1 0 0 0,1 0 1 0 0,-1 0-1 0 0,1 0 1 0 0,0 1-1 0 0,-1-1 1 0 0,1 1-1 0 0,0-1 1 0 0,0 1-1 0 0,0 0 1 0 0,0 0-1 0 0,0 1 0 0 0,1-1 1 0 0,-1 1-1 0 0,1-1 1 0 0,-1 1-1 0 0,1 0 1 0 0,0 0-1 0 0,-3 5 1 0 0,-36 69-117 0 0,32-59 282 0 0,-7 11-255 0 0,-1-2-1 0 0,-2 0 1 0 0,-1-1 0 0 0,0-1-1 0 0,-2-1 1 0 0,-44 38 0 0 0,52-49-157 0 0,-25 28-5307 0 0</inkml:trace>
</inkml:ink>
</file>

<file path=ppt/ink/ink15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0"/>
    </inkml:context>
    <inkml:brush xml:id="br0">
      <inkml:brushProperty name="width" value="0.1" units="cm"/>
      <inkml:brushProperty name="height" value="0.1" units="cm"/>
      <inkml:brushProperty name="color" value="#F6630D"/>
    </inkml:brush>
  </inkml:definitions>
  <inkml:trace contextRef="#ctx0" brushRef="#br0">319 64 11631 0 0,'-16'-37'1264'0'0,"12"34"-1004"0"0,0 0 0 0 0,0 0-1 0 0,0 1 1 0 0,0-1 0 0 0,-1 1 0 0 0,1 0-1 0 0,-1 0 1 0 0,0 1 0 0 0,0-1 0 0 0,1 1-1 0 0,-1 0 1 0 0,0 0 0 0 0,0 1 0 0 0,0-1-1 0 0,0 1 1 0 0,0 0 0 0 0,0 1-1 0 0,0-1 1 0 0,0 1 0 0 0,0 0 0 0 0,0 0-1 0 0,1 0 1 0 0,-1 1 0 0 0,-9 4 0 0 0,2 3-46 0 0,-1 2 0 0 0,1 0 1 0 0,1 0-1 0 0,0 1 1 0 0,1 0-1 0 0,0 1 1 0 0,-12 19-1 0 0,9-9 90 0 0,1 0 0 0 0,0 0 0 0 0,-14 46 0 0 0,23-59-188 0 0,0 1 1 0 0,1-1-1 0 0,0 1 0 0 0,1 0 0 0 0,0 0 0 0 0,1-1 0 0 0,0 1 0 0 0,1 0 0 0 0,0 0 0 0 0,0 0 0 0 0,4 11 0 0 0,-3-17-78 0 0,-1 1 1 0 0,2-1-1 0 0,-1 1 1 0 0,1-1-1 0 0,-1 0 0 0 0,2 0 1 0 0,-1 0-1 0 0,0 0 1 0 0,1 0-1 0 0,0-1 1 0 0,0 0-1 0 0,0 0 1 0 0,1 0-1 0 0,-1 0 1 0 0,1-1-1 0 0,0 1 1 0 0,0-1-1 0 0,0 0 1 0 0,1-1-1 0 0,-1 1 1 0 0,10 2-1 0 0,0-1 35 0 0,1-1 0 0 0,0 0 0 0 0,0-1 0 0 0,0-1 0 0 0,1 0 0 0 0,-1-2 0 0 0,0 0 0 0 0,0 0 0 0 0,0-1 0 0 0,0-1 0 0 0,0-1 0 0 0,-1 0 0 0 0,1-1 0 0 0,-1-1 0 0 0,28-15 0 0 0,-34 17-15 0 0,-1-1 0 0 0,-1 0 0 0 0,1 0 0 0 0,-1-1 0 0 0,0 0 0 0 0,0-1 0 0 0,-1 1 0 0 0,1-1 0 0 0,-1 0-1 0 0,-1-1 1 0 0,0 1 0 0 0,0-1 0 0 0,0 0 0 0 0,-1 0 0 0 0,0-1 0 0 0,-1 1 0 0 0,0-1 0 0 0,0 0 0 0 0,-1 0 0 0 0,0 0 0 0 0,0 0 0 0 0,-1 0 0 0 0,0-1-1 0 0,-1 1 1 0 0,0 0 0 0 0,-1-1 0 0 0,0 1 0 0 0,-4-18 0 0 0,3 18-13 0 0,-1 1 0 0 0,0 0 0 0 0,-1-1 0 0 0,1 1 0 0 0,-2 0 0 0 0,1 1 0 0 0,-1-1 0 0 0,0 1 0 0 0,-1 0 1 0 0,0 0-1 0 0,0 1 0 0 0,0-1 0 0 0,-1 1 0 0 0,0 1 0 0 0,0-1 0 0 0,0 1 0 0 0,-1 1 0 0 0,-15-9 0 0 0,9 7-43 0 0,-1 1 0 0 0,1 0 0 0 0,-1 1 1 0 0,1 0-1 0 0,-1 1 0 0 0,0 1 0 0 0,-1 0 0 0 0,1 1 1 0 0,0 1-1 0 0,-22 2 0 0 0,11 7-493 0 0,26-8 382 0 0,-1-1-1 0 0,1 1 1 0 0,-1-1-1 0 0,1 1 1 0 0,0 0-1 0 0,-1-1 1 0 0,1 1-1 0 0,0-1 1 0 0,-1 1-1 0 0,1 0 0 0 0,0-1 1 0 0,-1 1-1 0 0,1 0 1 0 0,0-1-1 0 0,0 1 1 0 0,0 0-1 0 0,0-1 1 0 0,0 1-1 0 0,0 0 1 0 0,0 0-1 0 0,0-1 1 0 0,0 1-1 0 0,0 0 1 0 0,0-1-1 0 0,0 1 1 0 0,1 0-1 0 0,-1-1 1 0 0,0 1-1 0 0,0 0 1 0 0,1-1-1 0 0,-1 1 1 0 0,0-1-1 0 0,1 1 1 0 0,-1 0-1 0 0,1 0 1 0 0,5 6-1906 0 0</inkml:trace>
</inkml:ink>
</file>

<file path=ppt/ink/ink15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1"/>
    </inkml:context>
    <inkml:brush xml:id="br0">
      <inkml:brushProperty name="width" value="0.1" units="cm"/>
      <inkml:brushProperty name="height" value="0.1" units="cm"/>
      <inkml:brushProperty name="color" value="#F6630D"/>
    </inkml:brush>
  </inkml:definitions>
  <inkml:trace contextRef="#ctx0" brushRef="#br0">10 37 8751 0 0,'0'0'936'0'0,"9"-3"-936"0"0,-5-5 2064 0 0,-4 2 384 0 0,-5-8 3616 0 0,0 11-5368 0 0,-3 1 1280 0 0,3 9-1768 0 0</inkml:trace>
</inkml:ink>
</file>

<file path=ppt/ink/ink15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2"/>
    </inkml:context>
    <inkml:brush xml:id="br0">
      <inkml:brushProperty name="width" value="0.1" units="cm"/>
      <inkml:brushProperty name="height" value="0.1" units="cm"/>
      <inkml:brushProperty name="color" value="#F6630D"/>
    </inkml:brush>
  </inkml:definitions>
  <inkml:trace contextRef="#ctx0" brushRef="#br0">5 13 5063 0 0,'4'-12'15429'0'0,"-1"72"-14251"0"0,-9 180 1707 0 0,0-145-1971 0 0,12 155-1 0 0,-4-243-874 0 0,0 35 99 0 0,-2-41-204 0 0,1-1 1 0 0,-1 0-1 0 0,0 0 0 0 0,1 1 0 0 0,-1-1 0 0 0,1 0 1 0 0,-1 0-1 0 0,1 0 0 0 0,-1 0 0 0 0,1 0 1 0 0,-1 0-1 0 0,1 0 0 0 0,-1 0 0 0 0,1 0 0 0 0,-1 0 1 0 0,1 0-1 0 0,-1 0 0 0 0,1 0 0 0 0,-1 0 1 0 0,1-1-1 0 0,-1 1 0 0 0,1 0 0 0 0,-1 0 0 0 0,1 0 1 0 0,-1-1-1 0 0,0 1 0 0 0,1 0 0 0 0,-1-1 1 0 0,1 1-1 0 0,-1 0 0 0 0,1-1 0 0 0,16-10-2257 0 0,-7 0 327 0 0</inkml:trace>
</inkml:ink>
</file>

<file path=ppt/ink/ink15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3"/>
    </inkml:context>
    <inkml:brush xml:id="br0">
      <inkml:brushProperty name="width" value="0.1" units="cm"/>
      <inkml:brushProperty name="height" value="0.1" units="cm"/>
      <inkml:brushProperty name="color" value="#F6630D"/>
    </inkml:brush>
  </inkml:definitions>
  <inkml:trace contextRef="#ctx0" brushRef="#br0">262 5 11975 0 0,'0'-1'1083'0'0,"3"-3"365"0"0,-21 12 3729 0 0,-1 11-3332 0 0,-12 28-1764 0 0,26-39 305 0 0,-21 33-155 0 0,-10 16 392 0 0,-56 121 0 0 0,85-162-523 0 0,0 1 0 0 0,2-1 0 0 0,0 2 0 0 0,0-1 0 0 0,2 0 0 0 0,0 1 0 0 0,1 0 0 0 0,1-1-1 0 0,1 1 1 0 0,0 0 0 0 0,2 0 0 0 0,5 28 0 0 0,-6-41-68 0 0,0 0-1 0 0,1 0 1 0 0,0 0-1 0 0,0-1 1 0 0,1 1-1 0 0,-1-1 0 0 0,1 1 1 0 0,0-1-1 0 0,0 0 1 0 0,0 0-1 0 0,1 0 1 0 0,-1 0-1 0 0,1-1 1 0 0,0 0-1 0 0,0 1 1 0 0,0-1-1 0 0,0-1 1 0 0,1 1-1 0 0,-1-1 1 0 0,1 1-1 0 0,5 1 1 0 0,-1-2 35 0 0,-1 1 0 0 0,1-2 1 0 0,0 1-1 0 0,0-1 1 0 0,0 0-1 0 0,0-1 1 0 0,0 0-1 0 0,0-1 1 0 0,-1 1-1 0 0,1-2 0 0 0,16-3 1 0 0,-16 2 1 0 0,0 0 1 0 0,0 0-1 0 0,0-1 0 0 0,-1 0 1 0 0,0 0-1 0 0,1-1 1 0 0,-1 0-1 0 0,-1 0 0 0 0,1-1 1 0 0,-1 0-1 0 0,8-9 1 0 0,-12 11-34 0 0,1 0 0 0 0,-1 0 1 0 0,0-1-1 0 0,0 1 0 0 0,-1-1 1 0 0,1 1-1 0 0,-1-1 0 0 0,0 0 1 0 0,0 0-1 0 0,-1 0 0 0 0,0 0 1 0 0,0-1-1 0 0,0 1 0 0 0,0 0 0 0 0,-1 0 1 0 0,1-1-1 0 0,-2 1 0 0 0,1 0 1 0 0,0 0-1 0 0,-2-8 0 0 0,1 9-9 0 0,-1-1 0 0 0,1 1 0 0 0,-1-1 0 0 0,1 1 0 0 0,-1 0-1 0 0,-1-1 1 0 0,1 1 0 0 0,-1 0 0 0 0,1 0 0 0 0,-1 1-1 0 0,0-1 1 0 0,0 0 0 0 0,-1 1 0 0 0,1 0 0 0 0,-1 0 0 0 0,-5-4-1 0 0,2 3-3 0 0,1 1 0 0 0,-1 0 0 0 0,0 0 0 0 0,0 0 0 0 0,-1 1-1 0 0,1 0 1 0 0,-1 1 0 0 0,1-1 0 0 0,-11 1 0 0 0,-4 1-2 0 0,0 0 0 0 0,-1 2 0 0 0,1 0 0 0 0,0 2 0 0 0,-41 12 0 0 0,55-13-35 0 0,-2 1-155 0 0</inkml:trace>
</inkml:ink>
</file>

<file path=ppt/ink/ink15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4"/>
    </inkml:context>
    <inkml:brush xml:id="br0">
      <inkml:brushProperty name="width" value="0.1" units="cm"/>
      <inkml:brushProperty name="height" value="0.1" units="cm"/>
      <inkml:brushProperty name="color" value="#F6630D"/>
    </inkml:brush>
  </inkml:definitions>
  <inkml:trace contextRef="#ctx0" brushRef="#br0">18 93 3223 0 0,'0'0'8144'0'0,"-7"-28"1375"0"0,5 18-9442 0 0,2 8 43 0 0,1 0-1 0 0,-1-1 0 0 0,0 1 1 0 0,1 0-1 0 0,-1-1 0 0 0,1 1 1 0 0,0 0-1 0 0,0 0 0 0 0,-1-1 1 0 0,2 1-1 0 0,-1 0 0 0 0,0 0 1 0 0,0 0-1 0 0,1 0 0 0 0,-1 1 1 0 0,1-1-1 0 0,-1 0 1 0 0,1 1-1 0 0,0-1 0 0 0,0 1 1 0 0,-1-1-1 0 0,1 1 0 0 0,4-2 1 0 0,-2 2-31 0 0,0-1 0 0 0,1 1 0 0 0,-1 0 1 0 0,0 1-1 0 0,1-1 0 0 0,-1 1 0 0 0,1 0 1 0 0,-1 0-1 0 0,1 0 0 0 0,-1 1 1 0 0,8 1-1 0 0,5 2-10 0 0,1 2 0 0 0,-1 0 0 0 0,0 0 0 0 0,0 2 0 0 0,16 10-1 0 0,-22-12-50 0 0,-1 1-1 0 0,1 0 0 0 0,-2 1 1 0 0,1 0-1 0 0,-1 0 0 0 0,0 1 0 0 0,-1 0 1 0 0,0 1-1 0 0,0 0 0 0 0,-1 0 1 0 0,-1 1-1 0 0,9 16 0 0 0,-12-20-1 0 0,-1 0 0 0 0,0 0-1 0 0,0 0 1 0 0,0 0 0 0 0,-1 0 0 0 0,0 0-1 0 0,-1 0 1 0 0,1 0 0 0 0,-1 1-1 0 0,-1-1 1 0 0,1 0 0 0 0,-1 0 0 0 0,-1 1-1 0 0,1-1 1 0 0,-1 0 0 0 0,0 0 0 0 0,-1-1-1 0 0,0 1 1 0 0,0 0 0 0 0,0-1 0 0 0,-1 0-1 0 0,-6 10 1 0 0,0-3 43 0 0,-1-1-1 0 0,0 0 1 0 0,-1 0-1 0 0,0-2 1 0 0,-1 1-1 0 0,0-1 1 0 0,0-1-1 0 0,-1 0 1 0 0,-15 6-1 0 0,23-11-63 0 0,-1-1 0 0 0,0 0 0 0 0,1-1-1 0 0,-1 1 1 0 0,0-1 0 0 0,0-1 0 0 0,-1 1 0 0 0,1-1 0 0 0,0-1-1 0 0,0 1 1 0 0,0-1 0 0 0,-1 0 0 0 0,1-1 0 0 0,0 0 0 0 0,0 0-1 0 0,0-1 1 0 0,0 1 0 0 0,0-1 0 0 0,0-1 0 0 0,0 0-1 0 0,0 1 1 0 0,-10-8 0 0 0,17 10-190 0 0,-1-1 0 0 0,0 1-1 0 0,1-1 1 0 0,-1 1 0 0 0,0-1-1 0 0,1 1 1 0 0,-1-1 0 0 0,1 1-1 0 0,-1-1 1 0 0,1 1 0 0 0,-1-1 0 0 0,1 0-1 0 0,-1 1 1 0 0,1-1 0 0 0,0 0-1 0 0,-1 0 1 0 0,1 1 0 0 0,0-1 0 0 0,0 0-1 0 0,0 0 1 0 0,-1 1 0 0 0,1-1-1 0 0,0 0 1 0 0,0 0 0 0 0,0 0 0 0 0,0 1-1 0 0,0-1 1 0 0,0 0 0 0 0,1 0-1 0 0,-1 1 1 0 0,0-1 0 0 0,0 0-1 0 0,1-1 1 0 0,2-6-1975 0 0</inkml:trace>
</inkml:ink>
</file>

<file path=ppt/ink/ink15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5"/>
    </inkml:context>
    <inkml:brush xml:id="br0">
      <inkml:brushProperty name="width" value="0.1" units="cm"/>
      <inkml:brushProperty name="height" value="0.1" units="cm"/>
      <inkml:brushProperty name="color" value="#F6630D"/>
    </inkml:brush>
  </inkml:definitions>
  <inkml:trace contextRef="#ctx0" brushRef="#br0">305 43 8575 0 0,'0'0'396'0'0,"17"-22"2576"0"0,-18 21-2709 0 0,0-1-1 0 0,0 1 0 0 0,0-1 0 0 0,-1 1 1 0 0,1 0-1 0 0,0 0 0 0 0,0-1 0 0 0,-1 1 1 0 0,1 0-1 0 0,-1 0 0 0 0,1 0 0 0 0,-1 0 1 0 0,0 0-1 0 0,1 1 0 0 0,-1-1 0 0 0,0 0 1 0 0,1 1-1 0 0,-1 0 0 0 0,0-1 1 0 0,0 1-1 0 0,1 0 0 0 0,-1 0 0 0 0,0-1 1 0 0,0 1-1 0 0,1 1 0 0 0,-1-1 0 0 0,0 0 1 0 0,-3 1-1 0 0,-3 0 78 0 0,-1 0-1 0 0,1 0 1 0 0,0 1 0 0 0,0 0-1 0 0,-9 4 1 0 0,0 2-114 0 0,0 2 0 0 0,1-1 0 0 0,1 2 0 0 0,0 0-1 0 0,0 1 1 0 0,1 0 0 0 0,0 2 0 0 0,-17 20 0 0 0,24-26-192 0 0,1 0-1 0 0,0 1 1 0 0,0 0 0 0 0,0 0 0 0 0,1 0-1 0 0,1 1 1 0 0,0-1 0 0 0,0 1 0 0 0,1 0-1 0 0,0 0 1 0 0,0 1 0 0 0,1-1 0 0 0,1 1-1 0 0,0-1 1 0 0,0 1 0 0 0,2 15 0 0 0,-1-21-15 0 0,1-1 0 0 0,0 0 0 0 0,1 1 0 0 0,-1-1 0 0 0,1 0 0 0 0,-1 0 0 0 0,1 0 0 0 0,1 0 0 0 0,-1-1 0 0 0,0 1 0 0 0,1 0 0 0 0,0-1 0 0 0,0 0 0 0 0,6 6 0 0 0,-2-4 10 0 0,0 0 0 0 0,0 0-1 0 0,0-1 1 0 0,1 0 0 0 0,0 0 0 0 0,0-1 0 0 0,10 3 0 0 0,8 1 32 0 0,0-2 0 0 0,0-1 0 0 0,0-1 0 0 0,29-1 0 0 0,-39-1-144 0 0,10 0-752 0 0,0-1-1 0 0,41-6 1 0 0,-53 3-1048 0 0</inkml:trace>
</inkml:ink>
</file>

<file path=ppt/ink/ink15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6"/>
    </inkml:context>
    <inkml:brush xml:id="br0">
      <inkml:brushProperty name="width" value="0.1" units="cm"/>
      <inkml:brushProperty name="height" value="0.1" units="cm"/>
      <inkml:brushProperty name="color" value="#F6630D"/>
    </inkml:brush>
  </inkml:definitions>
  <inkml:trace contextRef="#ctx0" brushRef="#br0">54 55 9359 0 0,'-6'0'5116'0'0,"-22"0"-2393"0"0,8-10 3217 0 0,33 4-3832 0 0,52 2-2548 0 0,-42 3 1249 0 0,72-4 59 0 0,-36 2-691 0 0,91-15 1 0 0,-111 10-2729 0 0</inkml:trace>
</inkml:ink>
</file>

<file path=ppt/ink/ink15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7"/>
    </inkml:context>
    <inkml:brush xml:id="br0">
      <inkml:brushProperty name="width" value="0.1" units="cm"/>
      <inkml:brushProperty name="height" value="0.1" units="cm"/>
      <inkml:brushProperty name="color" value="#F6630D"/>
    </inkml:brush>
  </inkml:definitions>
  <inkml:trace contextRef="#ctx0" brushRef="#br0">9 13 8287 0 0,'-8'-11'9367'0'0,"43"9"-6632"0"0,53 6 1 0 0,-54-2-1515 0 0,64-3 0 0 0,-95 1-1287 0 0,0 0 0 0 0,-1 0 0 0 0,1 0 0 0 0,-1 0 0 0 0,1 1 0 0 0,-1-1 0 0 0,1 1 0 0 0,-1-1 0 0 0,1 1 0 0 0,2 1 0 0 0,12 4-1743 0 0,-4-5 480 0 0</inkml:trace>
</inkml:ink>
</file>

<file path=ppt/ink/ink15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8"/>
    </inkml:context>
    <inkml:brush xml:id="br0">
      <inkml:brushProperty name="width" value="0.1" units="cm"/>
      <inkml:brushProperty name="height" value="0.1" units="cm"/>
      <inkml:brushProperty name="color" value="#F6630D"/>
    </inkml:brush>
  </inkml:definitions>
  <inkml:trace contextRef="#ctx0" brushRef="#br0">250 17 5063 0 0,'-13'-6'12698'0'0,"-14"-5"-10380"0"0,22 12-2154 0 0,1-1-1 0 0,-1 1 1 0 0,1 0-1 0 0,0 0 1 0 0,0 0-1 0 0,-1 0 1 0 0,1 1 0 0 0,0 0-1 0 0,0-1 1 0 0,0 2-1 0 0,0-1 1 0 0,1 0-1 0 0,-1 1 1 0 0,1 0-1 0 0,-1 0 1 0 0,1 0 0 0 0,0 0-1 0 0,0 0 1 0 0,0 1-1 0 0,-4 6 1 0 0,-7 11-35 0 0,1 0 0 0 0,-15 32 0 0 0,24-45 1 0 0,-8 16-10 0 0,1-1 0 0 0,1 1 0 0 0,2 1 0 0 0,0 0 0 0 0,-8 48 0 0 0,15-65-91 0 0,1-1 0 0 0,0 0 0 0 0,0 1 0 0 0,0-1 0 0 0,1 0 1 0 0,0 1-1 0 0,0-1 0 0 0,1 0 0 0 0,0 0 0 0 0,0 0 1 0 0,5 8-1 0 0,-4-10-7 0 0,0 0-1 0 0,0-1 1 0 0,0 1 0 0 0,1-1 0 0 0,0 0-1 0 0,-1 0 1 0 0,2 0 0 0 0,-1-1 0 0 0,0 1 0 0 0,1-1-1 0 0,0 0 1 0 0,-1-1 0 0 0,1 1 0 0 0,0-1 0 0 0,1 0-1 0 0,9 3 1 0 0,-3-2 52 0 0,0-1-1 0 0,1 0 1 0 0,-1-1 0 0 0,1-1-1 0 0,0 0 1 0 0,-1-1-1 0 0,1 0 1 0 0,-1 0 0 0 0,1-2-1 0 0,-1 1 1 0 0,20-8 0 0 0,-6 1 26 0 0,-1-2 0 0 0,0 0 0 0 0,-1-2 0 0 0,31-20 0 0 0,-49 28-83 0 0,0 0-1 0 0,-1 0 1 0 0,0 0 0 0 0,0 0 0 0 0,0-1-1 0 0,0 0 1 0 0,-1 0 0 0 0,0 0-1 0 0,0-1 1 0 0,-1 1 0 0 0,0-1-1 0 0,0 0 1 0 0,0 0 0 0 0,-1 0-1 0 0,0 0 1 0 0,0-1 0 0 0,-1 1-1 0 0,0 0 1 0 0,0-1 0 0 0,-1 1 0 0 0,0-1-1 0 0,0 1 1 0 0,-1-1 0 0 0,0 1-1 0 0,0 0 1 0 0,-1-1 0 0 0,0 1-1 0 0,-5-12 1 0 0,4 10 3 0 0,0 0-1 0 0,-1 0 1 0 0,0 0 0 0 0,0 1-1 0 0,-1-1 1 0 0,0 1 0 0 0,-1 0-1 0 0,0 1 1 0 0,0 0 0 0 0,0-1-1 0 0,-1 2 1 0 0,0-1 0 0 0,-1 1-1 0 0,1 0 1 0 0,-1 1 0 0 0,0 0-1 0 0,-1 0 1 0 0,1 1-1 0 0,-1 0 1 0 0,0 0 0 0 0,0 1-1 0 0,-10-3 1 0 0,2 4-40 0 0,0 1-1 0 0,0 0 1 0 0,-1 2 0 0 0,1-1-1 0 0,-30 7 1 0 0,-82 26-150 0 0,124-32 166 0 0,-6 6-2804 0 0,25-2-2213 0 0</inkml:trace>
</inkml:ink>
</file>

<file path=ppt/ink/ink15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79"/>
    </inkml:context>
    <inkml:brush xml:id="br0">
      <inkml:brushProperty name="width" value="0.1" units="cm"/>
      <inkml:brushProperty name="height" value="0.1" units="cm"/>
      <inkml:brushProperty name="color" value="#F6630D"/>
    </inkml:brush>
  </inkml:definitions>
  <inkml:trace contextRef="#ctx0" brushRef="#br0">16 2 17159 0 0,'-4'-1'8715'0'0,"1"5"-8088"0"0,-5 5-3522 0 0</inkml:trace>
</inkml:ink>
</file>

<file path=ppt/ink/ink1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8"/>
    </inkml:context>
    <inkml:brush xml:id="br0">
      <inkml:brushProperty name="width" value="0.1" units="cm"/>
      <inkml:brushProperty name="height" value="0.1" units="cm"/>
      <inkml:brushProperty name="color" value="#004F8B"/>
    </inkml:brush>
  </inkml:definitions>
  <inkml:trace contextRef="#ctx0" brushRef="#br0">1 176 6447 0 0,'0'0'499'0'0,"37"0"6002"0"0,-20-5-4506 0 0,0 0-1 0 0,-1-2 0 0 0,18-9 0 0 0,-23 10-1490 0 0,0 0 0 0 0,0-1 0 0 0,-1-1 0 0 0,0 0 0 0 0,0 0-1 0 0,-1-1 1 0 0,0 0 0 0 0,11-15 0 0 0,-13 2 79 0 0,-7 20-510 0 0,1-1 1 0 0,-1 1 0 0 0,1-1 0 0 0,0 1 0 0 0,0-1 0 0 0,-1 1-1 0 0,2 0 1 0 0,-1-1 0 0 0,0 1 0 0 0,0 0 0 0 0,1 0-1 0 0,-1 0 1 0 0,4-3 0 0 0,1 44 6 0 0,-10 0-65 0 0,-2 1 0 0 0,-13 44-1 0 0,-1 10 6 0 0,11-53-75 0 0,-1 1 1 0 0,-3-2-1 0 0,-1 1 0 0 0,-2-2 1 0 0,-33 59-1 0 0,47-95 48 0 0,1 1 0 0 0,-1-1 1 0 0,1 0-1 0 0,0 1 0 0 0,0-1 0 0 0,0 1 0 0 0,0-1 1 0 0,0 1-1 0 0,1 5 0 0 0,0-8 5 0 0,0 0 0 0 0,0 0 1 0 0,0 0-1 0 0,1 0 0 0 0,-1 0 0 0 0,0 0 0 0 0,1 0 0 0 0,-1 0 1 0 0,1 0-1 0 0,-1 0 0 0 0,1 0 0 0 0,-1 0 0 0 0,1 0 0 0 0,0 0 1 0 0,0 0-1 0 0,-1 0 0 0 0,1-1 0 0 0,0 1 0 0 0,0 0 0 0 0,0-1 0 0 0,0 1 1 0 0,0 0-1 0 0,0-1 0 0 0,0 1 0 0 0,0-1 0 0 0,0 0 0 0 0,0 1 1 0 0,0-1-1 0 0,0 0 0 0 0,0 0 0 0 0,0 1 0 0 0,0-1 0 0 0,0 0 1 0 0,0 0-1 0 0,0 0 0 0 0,2 0 0 0 0,12-1 12 0 0,-1 1-1 0 0,1-2 1 0 0,0 0 0 0 0,-1 0-1 0 0,1-2 1 0 0,-1 0-1 0 0,19-7 1 0 0,-11 3 5 0 0,1 1 0 0 0,-1 1-1 0 0,37-4 1 0 0,-43 10-372 0 0,6 0-5204 0 0,-18-1 3759 0 0</inkml:trace>
</inkml:ink>
</file>

<file path=ppt/ink/ink15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0"/>
    </inkml:context>
    <inkml:brush xml:id="br0">
      <inkml:brushProperty name="width" value="0.1" units="cm"/>
      <inkml:brushProperty name="height" value="0.1" units="cm"/>
      <inkml:brushProperty name="color" value="#F6630D"/>
    </inkml:brush>
  </inkml:definitions>
  <inkml:trace contextRef="#ctx0" brushRef="#br0">176 31 10135 0 0,'0'0'778'0'0,"-17"-30"8632"0"0,3 36-5579 0 0,-10 21-2841 0 0,19-22-674 0 0,-7 9-218 0 0,0 1-1 0 0,0 0 0 0 0,2 1 1 0 0,-1 0-1 0 0,2 1 0 0 0,1 0 1 0 0,0 0-1 0 0,1 1 0 0 0,0 0 1 0 0,2 0-1 0 0,0 1 0 0 0,1-1 1 0 0,-2 29-1 0 0,7-42-93 0 0,-1 0 0 0 0,1 1 0 0 0,1-1 0 0 0,-1 0 0 0 0,1 0 0 0 0,-1 0 0 0 0,1 0 0 0 0,1 0 0 0 0,-1-1 0 0 0,1 1 0 0 0,0 0 0 0 0,0-1 0 0 0,0 0 0 0 0,0 0-1 0 0,1 0 1 0 0,0 0 0 0 0,0 0 0 0 0,0-1 0 0 0,0 0 0 0 0,0 0 0 0 0,1 0 0 0 0,0 0 0 0 0,-1-1 0 0 0,1 0 0 0 0,6 3 0 0 0,2 0 155 0 0,1 0 0 0 0,0 0 0 0 0,0-2 1 0 0,1 0-1 0 0,-1 0 0 0 0,1-1 0 0 0,29 0 0 0 0,84-12-342 0 0,66 1 547 0 0,-168 7-338 0 0,-19 2-94 0 0,1-1 0 0 0,-1 1 0 0 0,0 0 0 0 0,1 1 0 0 0,7 1 0 0 0,-12-1-67 0 0,-1 0 1 0 0,1 0-1 0 0,0 1 0 0 0,-1-1 1 0 0,1 1-1 0 0,-1-1 1 0 0,1 1-1 0 0,-1 0 0 0 0,4 4 1 0 0,9 6-2167 0 0,-7-7 757 0 0</inkml:trace>
</inkml:ink>
</file>

<file path=ppt/ink/ink15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1"/>
    </inkml:context>
    <inkml:brush xml:id="br0">
      <inkml:brushProperty name="width" value="0.1" units="cm"/>
      <inkml:brushProperty name="height" value="0.1" units="cm"/>
      <inkml:brushProperty name="color" value="#F6630D"/>
    </inkml:brush>
  </inkml:definitions>
  <inkml:trace contextRef="#ctx0" brushRef="#br0">55 0 14223 0 0,'0'0'1291'0'0,"-23"17"2518"0"0,15 9-3251 0 0,2 0 0 0 0,0 1 0 0 0,2 0 1 0 0,1 0-1 0 0,1 0 0 0 0,2 38 0 0 0,-2 13 387 0 0,2-38-426 0 0,6 50-1 0 0,0 16-219 0 0,-15-22-3231 0 0,9-73 824 0 0</inkml:trace>
</inkml:ink>
</file>

<file path=ppt/ink/ink15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2"/>
    </inkml:context>
    <inkml:brush xml:id="br0">
      <inkml:brushProperty name="width" value="0.1" units="cm"/>
      <inkml:brushProperty name="height" value="0.1" units="cm"/>
      <inkml:brushProperty name="color" value="#F6630D"/>
    </inkml:brush>
  </inkml:definitions>
  <inkml:trace contextRef="#ctx0" brushRef="#br0">27 46 7111 0 0,'1'-45'12395'0'0,"-7"72"-10876"0"0,-6 37-1958 0 0,6-7 632 0 0,3-1 0 0 0,3 1 0 0 0,2 0-1 0 0,3 0 1 0 0,17 85 0 0 0,0-94 1839 0 0,-17-45-1932 0 0</inkml:trace>
</inkml:ink>
</file>

<file path=ppt/ink/ink15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3"/>
    </inkml:context>
    <inkml:brush xml:id="br0">
      <inkml:brushProperty name="width" value="0.1" units="cm"/>
      <inkml:brushProperty name="height" value="0.1" units="cm"/>
      <inkml:brushProperty name="color" value="#F6630D"/>
    </inkml:brush>
  </inkml:definitions>
  <inkml:trace contextRef="#ctx0" brushRef="#br0">3 42 6911 0 0,'0'0'7211'0'0,"-2"-24"268"0"0,8 21-7225 0 0,0 1 0 0 0,0-1 0 0 0,0 1 0 0 0,0 0 1 0 0,1 1-1 0 0,-1-1 0 0 0,1 1 0 0 0,-1 1 1 0 0,11-1-1 0 0,64 4 647 0 0,-61-1-634 0 0,18 2 235 0 0,59 13-1 0 0,-69-10-3595 0 0,0 1-3360 0 0</inkml:trace>
</inkml:ink>
</file>

<file path=ppt/ink/ink15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4"/>
    </inkml:context>
    <inkml:brush xml:id="br0">
      <inkml:brushProperty name="width" value="0.1" units="cm"/>
      <inkml:brushProperty name="height" value="0.1" units="cm"/>
      <inkml:brushProperty name="color" value="#F6630D"/>
    </inkml:brush>
  </inkml:definitions>
  <inkml:trace contextRef="#ctx0" brushRef="#br0">19 80 5063 0 0,'-19'-13'9808'0'0,"19"11"-9567"0"0,0-1 0 0 0,0 1 1 0 0,1 0-1 0 0,-1-1 0 0 0,0 1 0 0 0,1 0 0 0 0,0 0 0 0 0,-1-1 0 0 0,1 1 0 0 0,0 0 0 0 0,0 0 0 0 0,0 0 0 0 0,1 0 0 0 0,-1 0 1 0 0,0 0-1 0 0,1 0 0 0 0,-1 1 0 0 0,1-1 0 0 0,0 0 0 0 0,3-2 0 0 0,0 1-47 0 0,-1 1 1 0 0,1 0-1 0 0,0-1 0 0 0,0 2 1 0 0,0-1-1 0 0,0 0 0 0 0,0 1 0 0 0,0 0 1 0 0,6 0-1 0 0,8-1 154 0 0,1 2-1 0 0,0 0 1 0 0,-1 1 0 0 0,21 4-1 0 0,-31-3-244 0 0,-1-1 0 0 0,1 1-1 0 0,-1 0 1 0 0,1 0 0 0 0,-1 1 0 0 0,0 1-1 0 0,0-1 1 0 0,0 1 0 0 0,0 0 0 0 0,-1 1-1 0 0,12 9 1 0 0,-15-10-59 0 0,0 0 0 0 0,-1 1-1 0 0,1 0 1 0 0,-1-1 0 0 0,0 1 0 0 0,0 0-1 0 0,-1 1 1 0 0,0-1 0 0 0,1 0 0 0 0,-2 1-1 0 0,1-1 1 0 0,-1 1 0 0 0,0 0-1 0 0,0 0 1 0 0,0-1 0 0 0,-1 1 0 0 0,0 0-1 0 0,0 8 1 0 0,-1 6-5 0 0,-1-1-1 0 0,0 0 1 0 0,-2 0 0 0 0,0 0-1 0 0,-1 0 1 0 0,0 0-1 0 0,-17 34 1 0 0,17-44-21 0 0,0 0 0 0 0,-1 0 0 0 0,0-1 0 0 0,0 0 0 0 0,-1 0 0 0 0,0 0 0 0 0,0-1 0 0 0,-1 0 1 0 0,1 0-1 0 0,-2-1 0 0 0,1 0 0 0 0,-1-1 0 0 0,0 0 0 0 0,0 0 0 0 0,0-1 0 0 0,-15 5 0 0 0,-42 5 23 0 0,52-12-287 0 0,0 0-1 0 0,0 1 1 0 0,-25 9 0 0 0,31-9-118 0 0</inkml:trace>
</inkml:ink>
</file>

<file path=ppt/ink/ink15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5"/>
    </inkml:context>
    <inkml:brush xml:id="br0">
      <inkml:brushProperty name="width" value="0.1" units="cm"/>
      <inkml:brushProperty name="height" value="0.1" units="cm"/>
      <inkml:brushProperty name="color" value="#F6630D"/>
    </inkml:brush>
  </inkml:definitions>
  <inkml:trace contextRef="#ctx0" brushRef="#br0">225 72 5983 0 0,'0'0'464'0'0,"-5"-39"7466"0"0,2 37-7462 0 0,1-1 0 0 0,-1 0 0 0 0,0 1 0 0 0,0 0 0 0 0,0 0 0 0 0,-1 0 0 0 0,1 0 0 0 0,0 0 0 0 0,-1 0 0 0 0,-6-1 1 0 0,6 1-315 0 0,0 1 1 0 0,0 0-1 0 0,0 0 1 0 0,0 0 0 0 0,0 0-1 0 0,-1 1 1 0 0,1-1-1 0 0,0 1 1 0 0,0 0 0 0 0,-1 1-1 0 0,1-1 1 0 0,0 1-1 0 0,0-1 1 0 0,-1 1 0 0 0,-6 3-1 0 0,3 2-80 0 0,0 0-1 0 0,0 1 1 0 0,0 0 0 0 0,1 0-1 0 0,0 1 1 0 0,1 0 0 0 0,-1 0-1 0 0,1 0 1 0 0,1 1 0 0 0,0 0-1 0 0,0 0 1 0 0,1 1 0 0 0,0-1-1 0 0,1 1 1 0 0,-1 0 0 0 0,2 0-1 0 0,-3 14 1 0 0,4-18-37 0 0,0 0-1 0 0,1 0 1 0 0,-1 1-1 0 0,1-1 0 0 0,0 0 1 0 0,1 0-1 0 0,-1 0 1 0 0,1 0-1 0 0,0 0 1 0 0,1 0-1 0 0,0 0 1 0 0,0 0-1 0 0,0-1 0 0 0,0 1 1 0 0,1 0-1 0 0,0-1 1 0 0,0 0-1 0 0,0 0 1 0 0,1 0-1 0 0,0 0 1 0 0,0 0-1 0 0,0-1 1 0 0,1 0-1 0 0,-1 0 0 0 0,1 0 1 0 0,0 0-1 0 0,0-1 1 0 0,0 0-1 0 0,1 0 1 0 0,5 3-1 0 0,22 5-479 0 0,1 0-1 0 0,0-2 0 0 0,1-1 1 0 0,0-3-1 0 0,49 4 1 0 0,-66-10-2084 0 0,0-3-4629 0 0</inkml:trace>
</inkml:ink>
</file>

<file path=ppt/ink/ink15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6"/>
    </inkml:context>
    <inkml:brush xml:id="br0">
      <inkml:brushProperty name="width" value="0.1" units="cm"/>
      <inkml:brushProperty name="height" value="0.1" units="cm"/>
      <inkml:brushProperty name="color" value="#F6630D"/>
    </inkml:brush>
  </inkml:definitions>
  <inkml:trace contextRef="#ctx0" brushRef="#br0">6 82 1839 0 0,'0'0'12050'0'0,"-5"-30"-4518"0"0,6 28-7378 0 0,1-1 0 0 0,0 1 0 0 0,0 0 0 0 0,0 0 1 0 0,1-1-1 0 0,-1 1 0 0 0,0 1 0 0 0,1-1 1 0 0,-1 0-1 0 0,1 1 0 0 0,0-1 0 0 0,-1 1 0 0 0,1 0 1 0 0,0 0-1 0 0,0 0 0 0 0,5-1 0 0 0,56-9 553 0 0,-40 8-462 0 0,2-1-265 0 0,1 2 0 0 0,0 1 0 0 0,0 1 1 0 0,35 4-1 0 0,7 10-3733 0 0,-59-11 2042 0 0</inkml:trace>
</inkml:ink>
</file>

<file path=ppt/ink/ink15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7"/>
    </inkml:context>
    <inkml:brush xml:id="br0">
      <inkml:brushProperty name="width" value="0.1" units="cm"/>
      <inkml:brushProperty name="height" value="0.1" units="cm"/>
      <inkml:brushProperty name="color" value="#F6630D"/>
    </inkml:brush>
  </inkml:definitions>
  <inkml:trace contextRef="#ctx0" brushRef="#br0">1 74 11975 0 0,'0'0'2396'0'0,"24"2"1362"0"0,35-6-1324 0 0,-1-3 1 0 0,59-13 0 0 0,-41 0-4237 0 0,-3-5-5762 0 0</inkml:trace>
</inkml:ink>
</file>

<file path=ppt/ink/ink15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8"/>
    </inkml:context>
    <inkml:brush xml:id="br0">
      <inkml:brushProperty name="width" value="0.1" units="cm"/>
      <inkml:brushProperty name="height" value="0.1" units="cm"/>
      <inkml:brushProperty name="color" value="#F6630D"/>
    </inkml:brush>
  </inkml:definitions>
  <inkml:trace contextRef="#ctx0" brushRef="#br0">185 83 6447 0 0,'0'0'499'0'0,"22"-27"6949"0"0,-22 25-7202 0 0,1 1 0 0 0,-1-1 0 0 0,1 0 0 0 0,-1 0 0 0 0,1 0 0 0 0,-1 0 1 0 0,0 1-1 0 0,0-1 0 0 0,0 0 0 0 0,0 0 0 0 0,0 0 0 0 0,0 0 0 0 0,-1 1 0 0 0,1-1 0 0 0,-1 0 0 0 0,1 0 0 0 0,-1 0 0 0 0,0 1 0 0 0,1-1 1 0 0,-1 0-1 0 0,0 1 0 0 0,0-1 0 0 0,0 1 0 0 0,0-1 0 0 0,-1 1 0 0 0,1-1 0 0 0,0 1 0 0 0,-1 0 0 0 0,1 0 0 0 0,-2-2 0 0 0,1 3-152 0 0,0-1 0 0 0,0 1 0 0 0,0-1 0 0 0,-1 1-1 0 0,1 0 1 0 0,0 0 0 0 0,0-1 0 0 0,0 2-1 0 0,-1-1 1 0 0,1 0 0 0 0,0 0 0 0 0,0 1-1 0 0,0-1 1 0 0,0 1 0 0 0,0 0 0 0 0,0-1 0 0 0,0 1-1 0 0,0 0 1 0 0,0 0 0 0 0,0 0 0 0 0,0 1-1 0 0,0-1 1 0 0,1 0 0 0 0,-1 1 0 0 0,-2 1-1 0 0,-10 12-11 0 0,1 0-1 0 0,0 1 0 0 0,1 0 0 0 0,1 1 0 0 0,1 1 0 0 0,0-1 0 0 0,1 2 1 0 0,1-1-1 0 0,0 1 0 0 0,2 0 0 0 0,0 1 0 0 0,1-1 0 0 0,1 1 0 0 0,1 0 0 0 0,1 1 1 0 0,1-1-1 0 0,0 0 0 0 0,2 0 0 0 0,4 33 0 0 0,-3-47-83 0 0,-1 0 1 0 0,1-1-1 0 0,0 1 0 0 0,0 0 0 0 0,1-1 0 0 0,0 1 1 0 0,0-1-1 0 0,0 0 0 0 0,1 0 0 0 0,-1 0 1 0 0,1 0-1 0 0,1-1 0 0 0,-1 1 0 0 0,0-1 1 0 0,1 0-1 0 0,0 0 0 0 0,0-1 0 0 0,0 0 0 0 0,1 0 1 0 0,-1 0-1 0 0,1 0 0 0 0,-1-1 0 0 0,1 0 1 0 0,0 0-1 0 0,0 0 0 0 0,10 1 0 0 0,13 1-48 0 0,-1-2 0 0 0,1 0-1 0 0,0-2 1 0 0,37-4 0 0 0,-51 3 68 0 0,-4 0-1 0 0,1 0-1 0 0,-1-1 1 0 0,1 0 0 0 0,-1-1-1 0 0,0 0 1 0 0,0-1 0 0 0,0 0 0 0 0,-1 0-1 0 0,1-2 1 0 0,-1 1 0 0 0,-1-1 0 0 0,1 0-1 0 0,12-12 1 0 0,-16 13-10 0 0,0-1 0 0 0,-1 0 0 0 0,0-1 0 0 0,0 1 0 0 0,-1-1 0 0 0,0 0 0 0 0,0 0 0 0 0,0-1 0 0 0,-1 1 0 0 0,0-1 0 0 0,-1 1 0 0 0,1-1-1 0 0,-2 0 1 0 0,1 0 0 0 0,-1 0 0 0 0,0 0 0 0 0,-1 0 0 0 0,0 0 0 0 0,-1-17 0 0 0,-1 11 12 0 0,-1 0 0 0 0,-1 0 0 0 0,0 1 0 0 0,0-1 0 0 0,-1 1 0 0 0,-1 0 0 0 0,0 0 0 0 0,-1 0 0 0 0,-1 1 0 0 0,0 0 0 0 0,0 1 0 0 0,-1-1 0 0 0,0 2 0 0 0,-1-1 0 0 0,-17-13 0 0 0,15 14-16 0 0,0 1 0 0 0,-1 1 1 0 0,0-1-1 0 0,0 2 0 0 0,-1 0 1 0 0,0 1-1 0 0,0 0 0 0 0,-1 1 1 0 0,1 0-1 0 0,-1 2 0 0 0,0-1 0 0 0,0 2 1 0 0,0 0-1 0 0,-23 1 0 0 0,35 1-54 0 0,-1 0-1 0 0,1 1 0 0 0,0 0 1 0 0,-1-1-1 0 0,1 1 0 0 0,0 1 1 0 0,0-1-1 0 0,0 0 0 0 0,0 1 1 0 0,0 0-1 0 0,0-1 1 0 0,0 1-1 0 0,0 0 0 0 0,1 1 1 0 0,-1-1-1 0 0,1 0 0 0 0,0 1 1 0 0,-1-1-1 0 0,1 1 0 0 0,0 0 1 0 0,1 0-1 0 0,-1-1 0 0 0,0 1 1 0 0,1 1-1 0 0,-2 3 0 0 0,2-5-749 0 0,1 1 0 0 0,-1 0 0 0 0,0 0 0 0 0,1-1 0 0 0,0 1 0 0 0,0 0 0 0 0,0 0 0 0 0,0 0 0 0 0,0-1 0 0 0,0 1 0 0 0,2 5 0 0 0</inkml:trace>
</inkml:ink>
</file>

<file path=ppt/ink/ink15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89"/>
    </inkml:context>
    <inkml:brush xml:id="br0">
      <inkml:brushProperty name="width" value="0.1" units="cm"/>
      <inkml:brushProperty name="height" value="0.1" units="cm"/>
      <inkml:brushProperty name="color" value="#F6630D"/>
    </inkml:brush>
  </inkml:definitions>
  <inkml:trace contextRef="#ctx0" brushRef="#br0">16 11 18079 0 0,'0'0'1639'0'0,"-16"-10"-210"0"0,19 14-2140 0 0</inkml:trace>
</inkml:ink>
</file>

<file path=ppt/ink/ink1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69"/>
    </inkml:context>
    <inkml:brush xml:id="br0">
      <inkml:brushProperty name="width" value="0.1" units="cm"/>
      <inkml:brushProperty name="height" value="0.1" units="cm"/>
      <inkml:brushProperty name="color" value="#004F8B"/>
    </inkml:brush>
  </inkml:definitions>
  <inkml:trace contextRef="#ctx0" brushRef="#br0">0 142 14831 0 0,'0'0'1343'0'0,"24"-9"-26"0"0,-8 4-128 0 0,0 1 0 0 0,0 0-1 0 0,1 1 1 0 0,21 0 0 0 0,-22 2-690 0 0,-1-1 0 0 0,1 0 0 0 0,0-1 0 0 0,-1-1 1 0 0,24-9-1 0 0,123-70-1389 0 0,-148 78-947 0 0</inkml:trace>
</inkml:ink>
</file>

<file path=ppt/ink/ink15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0"/>
    </inkml:context>
    <inkml:brush xml:id="br0">
      <inkml:brushProperty name="width" value="0.1" units="cm"/>
      <inkml:brushProperty name="height" value="0.1" units="cm"/>
      <inkml:brushProperty name="color" value="#F6630D"/>
    </inkml:brush>
  </inkml:definitions>
  <inkml:trace contextRef="#ctx0" brushRef="#br0">279 16 10447 0 0,'0'0'480'0'0,"-23"-16"3334"0"0,17 19-3497 0 0,-1 0-1 0 0,1 0 1 0 0,0 1 0 0 0,0-1 0 0 0,0 1 0 0 0,0 1 0 0 0,1-1 0 0 0,0 1 0 0 0,0 0 0 0 0,0 0 0 0 0,0 1-1 0 0,-4 7 1 0 0,-48 80 671 0 0,47-77-683 0 0,-9 18 128 0 0,2 1 0 0 0,0 1 0 0 0,3 0 1 0 0,-16 59-1 0 0,27-80-301 0 0,0 0 0 0 0,1 0 0 0 0,1 0 0 0 0,0 0 0 0 0,1 0 0 0 0,4 23 1 0 0,-3-29-84 0 0,1 0 1 0 0,0 0 0 0 0,1-1 0 0 0,0 1-1 0 0,1 0 1 0 0,0-1 0 0 0,0 0 0 0 0,0 0-1 0 0,1 0 1 0 0,0-1 0 0 0,11 13-1 0 0,-8-13 8 0 0,0 0 0 0 0,0-1-1 0 0,0 0 1 0 0,1 0 0 0 0,0-1 0 0 0,0 0-1 0 0,1 0 1 0 0,-1-1 0 0 0,1 0-1 0 0,0-1 1 0 0,11 2 0 0 0,18 3 289 0 0,61 5 1 0 0,-72-10-174 0 0,-24-2-139 0 0,0-1-1 0 0,-1 0 1 0 0,1 0-1 0 0,-1 0 1 0 0,1 0-1 0 0,0-1 1 0 0,-1 1-1 0 0,1-1 1 0 0,-1 0-1 0 0,1 0 1 0 0,-1-1-1 0 0,1 1 1 0 0,-1-1-1 0 0,0 1 1 0 0,0-1-1 0 0,0 0 1 0 0,0 0-1 0 0,0 0 1 0 0,0-1-1 0 0,0 1 1 0 0,4-6-1 0 0,-3 2 3 0 0,-1 1-1 0 0,1-1 1 0 0,-1 0 0 0 0,-1 1-1 0 0,1-1 1 0 0,-1-1-1 0 0,0 1 1 0 0,0 0-1 0 0,-1 0 1 0 0,0-1 0 0 0,1-12-1 0 0,-1 10 20 0 0,-1 0 0 0 0,-1 0 0 0 0,0 0 0 0 0,0 0 0 0 0,0 0-1 0 0,-1 0 1 0 0,-1 0 0 0 0,-5-14 0 0 0,7 19 0 0 0,-1 0 0 0 0,0 0 0 0 0,-1-1 0 0 0,1 1 0 0 0,-1 1 1 0 0,0-1-1 0 0,0 0 0 0 0,0 1 0 0 0,0-1 0 0 0,-1 1 0 0 0,1 0 0 0 0,-1 0 0 0 0,0 0 0 0 0,0 1 1 0 0,0-1-1 0 0,-5-1 0 0 0,-17-5-72 0 0,-1 2 1 0 0,0 0-1 0 0,0 2 1 0 0,0 1 0 0 0,-1 2-1 0 0,1 0 1 0 0,-1 2-1 0 0,0 1 1 0 0,1 1-1 0 0,-1 1 1 0 0,-43 11-1 0 0,71-14-36 0 0,-1 0 1 0 0,1 0-1 0 0,-1 0 0 0 0,1 0 0 0 0,0 0 0 0 0,-1 0 0 0 0,1 1 0 0 0,-1-1 0 0 0,1 0 0 0 0,0 0 0 0 0,-1 0 1 0 0,1 0-1 0 0,-1 0 0 0 0,1 1 0 0 0,0-1 0 0 0,-1 0 0 0 0,1 0 0 0 0,0 1 0 0 0,-1-1 0 0 0,1 0 0 0 0,0 0 0 0 0,0 1 1 0 0,-1-1-1 0 0,1 0 0 0 0,0 1 0 0 0,0-1 0 0 0,-1 1 0 0 0,1-1 0 0 0,0 0 0 0 0,0 1 0 0 0,0-1 0 0 0,0 1 0 0 0,0-1 1 0 0,0 0-1 0 0,-1 1 0 0 0,1-1 0 0 0,0 1 0 0 0,0-1 0 0 0,0 0 0 0 0,0 1 0 0 0,1-1 0 0 0,-1 1 0 0 0,0 0 0 0 0,3 4-1100 0 0</inkml:trace>
</inkml:ink>
</file>

<file path=ppt/ink/ink15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1"/>
    </inkml:context>
    <inkml:brush xml:id="br0">
      <inkml:brushProperty name="width" value="0.1" units="cm"/>
      <inkml:brushProperty name="height" value="0.1" units="cm"/>
      <inkml:brushProperty name="color" value="#004F8B"/>
    </inkml:brush>
  </inkml:definitions>
  <inkml:trace contextRef="#ctx0" brushRef="#br0">43 66 2303 0 0,'0'0'4214'0'0,"-12"-50"6228"0"0,11 50-10282 0 0,1-1 0 0 0,0 0-1 0 0,-1 0 1 0 0,1 0 0 0 0,0 0 0 0 0,-1 0-1 0 0,0 0 1 0 0,1 0 0 0 0,-1 1 0 0 0,1-1-1 0 0,-1 0 1 0 0,0 0 0 0 0,0 1-1 0 0,1-1 1 0 0,-1 0 0 0 0,0 1 0 0 0,0-1-1 0 0,0 1 1 0 0,0-1 0 0 0,-1 0-1 0 0,2 2-77 0 0,-1-1-1 0 0,0 0 0 0 0,1 0 1 0 0,-1 1-1 0 0,1-1 0 0 0,-1 0 0 0 0,1 1 1 0 0,-1-1-1 0 0,1 0 0 0 0,0 1 1 0 0,-1-1-1 0 0,1 1 0 0 0,-1-1 0 0 0,1 1 1 0 0,0-1-1 0 0,-1 1 0 0 0,1-1 1 0 0,0 1-1 0 0,0-1 0 0 0,-1 1 0 0 0,1-1 1 0 0,0 1-1 0 0,0 0 0 0 0,0 0 1 0 0,-6 45 843 0 0,42 273 1167 0 0,-31-293-2016 0 0,5 24 151 0 0,3 0 1 0 0,3-1-1 0 0,1-1 0 0 0,27 52 0 0 0,-46-142 348 0 0,10-12-6266 0 0</inkml:trace>
</inkml:ink>
</file>

<file path=ppt/ink/ink15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2"/>
    </inkml:context>
    <inkml:brush xml:id="br0">
      <inkml:brushProperty name="width" value="0.1" units="cm"/>
      <inkml:brushProperty name="height" value="0.1" units="cm"/>
      <inkml:brushProperty name="color" value="#004F8B"/>
    </inkml:brush>
  </inkml:definitions>
  <inkml:trace contextRef="#ctx0" brushRef="#br0">13 233 10391 0 0,'-1'-12'855'0'0,"2"-1"1"0"0,-1 1-1 0 0,2 0 0 0 0,-1 0 0 0 0,2 0 0 0 0,0 0 0 0 0,6-18 1 0 0,-6 23-429 0 0,1 0 1 0 0,0 1 0 0 0,1-1-1 0 0,-1 1 1 0 0,1 0 0 0 0,0 0-1 0 0,1 0 1 0 0,0 1 0 0 0,0-1-1 0 0,0 2 1 0 0,0-1 0 0 0,13-7-1 0 0,-10 7-207 0 0,1 0 0 0 0,-1 1 0 0 0,1 0 0 0 0,1 0 0 0 0,-1 1 0 0 0,0 0 0 0 0,1 1 0 0 0,-1 0 0 0 0,1 1 0 0 0,0 0 0 0 0,15 1 0 0 0,-21 0-192 0 0,1 0 0 0 0,-1 1 0 0 0,1 0 0 0 0,-1 0 0 0 0,1 1 0 0 0,-1-1 0 0 0,0 1 0 0 0,0 1 0 0 0,0-1 0 0 0,0 1 0 0 0,0-1 0 0 0,0 1 0 0 0,-1 1 0 0 0,1-1 0 0 0,-1 1 0 0 0,0-1-1 0 0,0 1 1 0 0,0 0 0 0 0,-1 1 0 0 0,1-1 0 0 0,-1 1 0 0 0,0-1 0 0 0,3 9 0 0 0,3 11 31 0 0,-2 0 0 0 0,-1 0 0 0 0,0 0 0 0 0,-2 1 0 0 0,-1 0-1 0 0,-1 0 1 0 0,-1 0 0 0 0,-2 0 0 0 0,0 0 0 0 0,-1 0 0 0 0,-9 34 0 0 0,10-53-49 0 0,0 0 1 0 0,-1 0 0 0 0,0 0-1 0 0,0 0 1 0 0,0 0-1 0 0,-1-1 1 0 0,0 1 0 0 0,0-1-1 0 0,-1 0 1 0 0,1 0-1 0 0,-1 0 1 0 0,0 0 0 0 0,-1 0-1 0 0,1-1 1 0 0,-1 0-1 0 0,-7 6 1 0 0,3-6 6 0 0,1 0 0 0 0,-1 0 0 0 0,0-1-1 0 0,0 0 1 0 0,0 0 0 0 0,0-1 0 0 0,0-1 0 0 0,-1 1-1 0 0,1-2 1 0 0,-13 1 0 0 0,-9-2 173 0 0,-60-9-1 0 0,13 1-284 0 0,67 11-159 0 0</inkml:trace>
</inkml:ink>
</file>

<file path=ppt/ink/ink15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3"/>
    </inkml:context>
    <inkml:brush xml:id="br0">
      <inkml:brushProperty name="width" value="0.1" units="cm"/>
      <inkml:brushProperty name="height" value="0.1" units="cm"/>
      <inkml:brushProperty name="color" value="#004F8B"/>
    </inkml:brush>
  </inkml:definitions>
  <inkml:trace contextRef="#ctx0" brushRef="#br0">303 0 7831 0 0,'0'0'1047'0'0,"-21"9"3573"0"0,14-2-3979 0 0,-1-1-1 0 0,1 2 1 0 0,0-1 0 0 0,1 1-1 0 0,-1 0 1 0 0,-9 17 0 0 0,-28 60 573 0 0,32-59-894 0 0,-19 38 345 0 0,3 2 0 0 0,3 0 1 0 0,3 2-1 0 0,-25 135 1 0 0,41-164-598 0 0,1 1 1 0 0,3 0-1 0 0,1 0 0 0 0,2-1 1 0 0,1 1-1 0 0,3 0 1 0 0,1-1-1 0 0,1 0 1 0 0,3 0-1 0 0,18 47 0 0 0,-14-57-69 0 0,1-2 0 0 0,1 0-1 0 0,2-1 1 0 0,0 0-1 0 0,2-2 1 0 0,1 0-1 0 0,1-1 1 0 0,47 38-1 0 0,-65-58-128 0 0,-3-1 59 0 0,0-1-1 0 0,1 1 1 0 0,-1-1 0 0 0,1 1 0 0 0,0-1 0 0 0,0 0 0 0 0,-1 1-1 0 0,1-1 1 0 0,0 0 0 0 0,0 0 0 0 0,0-1 0 0 0,0 1 0 0 0,0 0-1 0 0,0-1 1 0 0,0 1 0 0 0,1-1 0 0 0,-1 1 0 0 0,4-1-1 0 0</inkml:trace>
</inkml:ink>
</file>

<file path=ppt/ink/ink15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4"/>
    </inkml:context>
    <inkml:brush xml:id="br0">
      <inkml:brushProperty name="width" value="0.1" units="cm"/>
      <inkml:brushProperty name="height" value="0.1" units="cm"/>
      <inkml:brushProperty name="color" value="#004F8B"/>
    </inkml:brush>
  </inkml:definitions>
  <inkml:trace contextRef="#ctx0" brushRef="#br0">2 281 5527 0 0,'14'-13'7659'0'0,"-16"9"-6938"0"0,-1-1 0 0 0,1 1 0 0 0,0-1 0 0 0,1 1 0 0 0,-1-1 0 0 0,1 1-1 0 0,0-1 1 0 0,0 0 0 0 0,0 0 0 0 0,1 0 0 0 0,0-9 0 0 0,1 11-544 0 0,0-1-1 0 0,0 1 0 0 0,0 0 1 0 0,1 0-1 0 0,-1 0 1 0 0,1 0-1 0 0,0 0 1 0 0,-1 0-1 0 0,1 1 1 0 0,1-1-1 0 0,-1 1 1 0 0,0-1-1 0 0,1 1 1 0 0,-1 0-1 0 0,1 0 0 0 0,-1 0 1 0 0,1 0-1 0 0,5-2 1 0 0,21-10 168 0 0,1 1 1 0 0,0 1 0 0 0,0 2-1 0 0,1 1 1 0 0,62-9-1 0 0,13-4-100 0 0,-35-2-113 0 0,18-3-244 0 0,-87 26-186 0 0,0 1 0 0 0,-1 0 0 0 0,1 0 0 0 0,0-1-1 0 0,0 1 1 0 0,0 0 0 0 0,0 1 0 0 0,0-1-1 0 0,0 0 1 0 0,0 0 0 0 0,-1 1 0 0 0,1-1 0 0 0,0 1-1 0 0,0 0 1 0 0,0 0 0 0 0,-1-1 0 0 0,1 1 0 0 0,0 0-1 0 0,-1 0 1 0 0,4 3 0 0 0</inkml:trace>
</inkml:ink>
</file>

<file path=ppt/ink/ink15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5"/>
    </inkml:context>
    <inkml:brush xml:id="br0">
      <inkml:brushProperty name="width" value="0.1" units="cm"/>
      <inkml:brushProperty name="height" value="0.1" units="cm"/>
      <inkml:brushProperty name="color" value="#004F8B"/>
    </inkml:brush>
  </inkml:definitions>
  <inkml:trace contextRef="#ctx0" brushRef="#br0">10 0 6447 0 0,'0'0'586'0'0,"-1"1"-486"0"0,0 1 447 0 0,0 0 0 0 0,1 1 0 0 0,-1-1 0 0 0,0 0 1 0 0,1 1-1 0 0,0-1 0 0 0,-1 1 0 0 0,1-1 0 0 0,0 0 1 0 0,0 1-1 0 0,0-1 0 0 0,1 1 0 0 0,-1-1 0 0 0,1 1 1 0 0,0 3-1 0 0,0-4 194 0 0,11 146 5854 0 0,-10-88-5595 0 0,-10 100-1 0 0,4-127-874 0 0,0-12-126 0 0,2 0-1 0 0,0 0 0 0 0,1 0 1 0 0,1 1-1 0 0,1-1 0 0 0,0 0 1 0 0,7 29-1 0 0,-6-48-92 0 0,-1 1-1 0 0,0 0 1 0 0,1-1-1 0 0,0 1 1 0 0,0-1-1 0 0,0 0 1 0 0,0 0-1 0 0,0 0 1 0 0,0 0-1 0 0,0 0 1 0 0,1 0-1 0 0,4 3 1 0 0,20 5-7902 0 0</inkml:trace>
</inkml:ink>
</file>

<file path=ppt/ink/ink15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6"/>
    </inkml:context>
    <inkml:brush xml:id="br0">
      <inkml:brushProperty name="width" value="0.1" units="cm"/>
      <inkml:brushProperty name="height" value="0.1" units="cm"/>
      <inkml:brushProperty name="color" value="#004F8B"/>
    </inkml:brush>
  </inkml:definitions>
  <inkml:trace contextRef="#ctx0" brushRef="#br0">81 1 7831 0 0,'-1'3'7709'0'0,"-2"16"-6262"0"0,0 7-765 0 0,-2 0-1 0 0,0 0 0 0 0,-2 0 1 0 0,-1-1-1 0 0,-1 0 0 0 0,-16 33 1 0 0,11-10 424 0 0,14-22-2124 0 0,10-6-5468 0 0</inkml:trace>
</inkml:ink>
</file>

<file path=ppt/ink/ink15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7"/>
    </inkml:context>
    <inkml:brush xml:id="br0">
      <inkml:brushProperty name="width" value="0.1" units="cm"/>
      <inkml:brushProperty name="height" value="0.1" units="cm"/>
      <inkml:brushProperty name="color" value="#004F8B"/>
    </inkml:brush>
  </inkml:definitions>
  <inkml:trace contextRef="#ctx0" brushRef="#br0">26 131 6447 0 0,'0'0'4547'0'0,"-26"-26"3585"0"0,388-68-2274 0 0,-325 86-5723 0 0,-33 7-291 0 0,1 0-1 0 0,-1 1 1 0 0,1-1 0 0 0,0 1-1 0 0,-1 0 1 0 0,1 0 0 0 0,-1 1-1 0 0,1-1 1 0 0,-1 1 0 0 0,1 0-1 0 0,-1 0 1 0 0,0 1 0 0 0,1-1-1 0 0,7 5 1 0 0</inkml:trace>
</inkml:ink>
</file>

<file path=ppt/ink/ink15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8"/>
    </inkml:context>
    <inkml:brush xml:id="br0">
      <inkml:brushProperty name="width" value="0.1" units="cm"/>
      <inkml:brushProperty name="height" value="0.1" units="cm"/>
      <inkml:brushProperty name="color" value="#004F8B"/>
    </inkml:brush>
  </inkml:definitions>
  <inkml:trace contextRef="#ctx0" brushRef="#br0">31 1 7831 0 0,'0'0'1018'0'0,"-23"30"5547"0"0,21-26-6262 0 0,1 1-1 0 0,0 0 1 0 0,0-1 0 0 0,0 1-1 0 0,0 0 1 0 0,0-1 0 0 0,1 1-1 0 0,0 0 1 0 0,0 0 0 0 0,1-1-1 0 0,0 7 1 0 0,15 59 1240 0 0,-7-32-935 0 0,13 109 398 0 0,-18-104-873 0 0,-2 1 0 0 0,-1-1 0 0 0,-7 49 0 0 0,6-90-61 0 0,0-2-61 0 0,0 0 0 0 0,0 0 0 0 0,0 1 0 0 0,0-1 0 0 0,0 0-1 0 0,0 0 1 0 0,0 1 0 0 0,0-1 0 0 0,0 0 0 0 0,0 0 0 0 0,0 1 0 0 0,1-1 0 0 0,-1 0-1 0 0,0 0 1 0 0,0 1 0 0 0,0-1 0 0 0,0 0 0 0 0,0 0 0 0 0,1 1 0 0 0,-1-1 0 0 0,0 0-1 0 0,0 0 1 0 0,0 0 0 0 0,1 0 0 0 0,-1 1 0 0 0,0-1 0 0 0,0 0 0 0 0,1 0 0 0 0,-1 0-1 0 0,0 0 1 0 0,0 0 0 0 0,1 0 0 0 0,-1 0 0 0 0,0 0 0 0 0,0 0 0 0 0,1 1 0 0 0,-1-1-1 0 0,9-7-1508 0 0</inkml:trace>
</inkml:ink>
</file>

<file path=ppt/ink/ink15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499"/>
    </inkml:context>
    <inkml:brush xml:id="br0">
      <inkml:brushProperty name="width" value="0.1" units="cm"/>
      <inkml:brushProperty name="height" value="0.1" units="cm"/>
      <inkml:brushProperty name="color" value="#004F8B"/>
    </inkml:brush>
  </inkml:definitions>
  <inkml:trace contextRef="#ctx0" brushRef="#br0">1 1 9415 0 0,'0'0'431'0'0,"9"13"138"0"0,1 1-393 0 0,116 173 3261 0 0,-107-154-2759 0 0,-2 0-1 0 0,-1 1 1 0 0,-2 1-1 0 0,10 38 0 0 0,2 23 180 0 0,-6 2 0 0 0,-3 0-1 0 0,5 141 1 0 0,-21-186-770 0 0,-12 95 1 0 0,7-121-73 0 0,-1 1-1 0 0,-1-1 1 0 0,-2-1 0 0 0,-1 0 0 0 0,-15 33 0 0 0,19-50-58 0 0,0 0 1 0 0,-1-1-1 0 0,1 1 1 0 0,-2-1-1 0 0,0-1 0 0 0,-11 12 1 0 0,-11 4-5747 0 0,11-13-671 0 0</inkml:trace>
</inkml:ink>
</file>

<file path=ppt/ink/ink1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0"/>
    </inkml:context>
    <inkml:brush xml:id="br0">
      <inkml:brushProperty name="width" value="0.1" units="cm"/>
      <inkml:brushProperty name="height" value="0.1" units="cm"/>
      <inkml:brushProperty name="color" value="#004F8B"/>
    </inkml:brush>
  </inkml:definitions>
  <inkml:trace contextRef="#ctx0" brushRef="#br0">17 143 4607 0 0,'0'0'3458'0'0,"-15"-27"6618"0"0,15 10-8578 0 0,-1 13-1295 0 0,1 1-1 0 0,0 0 1 0 0,0-1-1 0 0,0 1 0 0 0,0-1 1 0 0,0 1-1 0 0,0 0 1 0 0,1-1-1 0 0,0 1 0 0 0,0 0 1 0 0,0 0-1 0 0,0 0 1 0 0,0-1-1 0 0,0 1 0 0 0,1 0 1 0 0,0 1-1 0 0,0-1 1 0 0,-1 0-1 0 0,2 0 0 0 0,-1 1 1 0 0,0-1-1 0 0,0 1 1 0 0,1 0-1 0 0,-1-1 0 0 0,4-1 1 0 0,-4 3-184 0 0,-1-1 1 0 0,1 0-1 0 0,0 1 0 0 0,0-1 1 0 0,-1 1-1 0 0,1 0 0 0 0,0 0 1 0 0,0 0-1 0 0,0 0 0 0 0,1 0 1 0 0,-1 0-1 0 0,0 0 0 0 0,0 1 1 0 0,1-1-1 0 0,-1 1 1 0 0,0-1-1 0 0,0 1 0 0 0,1 0 1 0 0,-1 0-1 0 0,0 0 0 0 0,1 0 1 0 0,-1 1-1 0 0,0-1 0 0 0,1 0 1 0 0,-1 1-1 0 0,0 0 0 0 0,0-1 1 0 0,0 1-1 0 0,0 0 1 0 0,0 0-1 0 0,0 1 0 0 0,0-1 1 0 0,0 0-1 0 0,0 0 0 0 0,0 1 1 0 0,0-1-1 0 0,1 3 0 0 0,0 0 16 0 0,0 1 0 0 0,-1-1 0 0 0,1 1 0 0 0,-1-1 0 0 0,0 1 0 0 0,-1 0 0 0 0,1 0 0 0 0,-1 0 0 0 0,0 0 0 0 0,0 0 0 0 0,0 0-1 0 0,-1 0 1 0 0,0 0 0 0 0,0 0 0 0 0,0 0 0 0 0,-1 7 0 0 0,-19 82-173 0 0,-4-1 1 0 0,-54 138-1 0 0,70-210 135 0 0,7-16-10 0 0,41-15 262 0 0,-24 4-282 0 0,-1 1 1 0 0,1 1-1 0 0,0 0 0 0 0,1 1 1 0 0,-1 1-1 0 0,0 0 0 0 0,1 1 1 0 0,-1 1-1 0 0,1 1 0 0 0,-1 0 1 0 0,1 1-1 0 0,-1 1 0 0 0,0 0 1 0 0,0 2-1 0 0,21 7 0 0 0,-27-7-1480 0 0</inkml:trace>
</inkml:ink>
</file>

<file path=ppt/ink/ink15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0"/>
    </inkml:context>
    <inkml:brush xml:id="br0">
      <inkml:brushProperty name="width" value="0.1" units="cm"/>
      <inkml:brushProperty name="height" value="0.1" units="cm"/>
      <inkml:brushProperty name="color" value="#004F8B"/>
    </inkml:brush>
  </inkml:definitions>
  <inkml:trace contextRef="#ctx0" brushRef="#br0">0 68 8287 0 0,'0'0'639'0'0,"25"-9"5213"0"0,-18 2-5277 0 0,1 1 0 0 0,1 0-1 0 0,-1 0 1 0 0,1 1 0 0 0,0 1 0 0 0,0-1 0 0 0,0 1-1 0 0,0 1 1 0 0,1-1 0 0 0,0 2 0 0 0,0-1 0 0 0,17-1-1 0 0,47 4-991 0 0,0 14-5778 0 0</inkml:trace>
</inkml:ink>
</file>

<file path=ppt/ink/ink15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1"/>
    </inkml:context>
    <inkml:brush xml:id="br0">
      <inkml:brushProperty name="width" value="0.1" units="cm"/>
      <inkml:brushProperty name="height" value="0.1" units="cm"/>
      <inkml:brushProperty name="color" value="#004F8B"/>
    </inkml:brush>
  </inkml:definitions>
  <inkml:trace contextRef="#ctx0" brushRef="#br0">0 57 16383 0 0,'0'0'752'0'0,"19"-23"272"0"0,-8 18-795 0 0,0 1 0 0 0,1-1 0 0 0,0 2 0 0 0,-1-1 0 0 0,1 2 0 0 0,0 0-1 0 0,1 0 1 0 0,-1 1 0 0 0,13 0 0 0 0,6-1 426 0 0,-16 0-479 0 0,-1 1 1 0 0,1 1-1 0 0,0 1 0 0 0,-1 0 1 0 0,1 0-1 0 0,18 6 0 0 0,15 11-6639 0 0</inkml:trace>
</inkml:ink>
</file>

<file path=ppt/ink/ink15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2"/>
    </inkml:context>
    <inkml:brush xml:id="br0">
      <inkml:brushProperty name="width" value="0.1" units="cm"/>
      <inkml:brushProperty name="height" value="0.1" units="cm"/>
      <inkml:brushProperty name="color" value="#004F8B"/>
    </inkml:brush>
  </inkml:definitions>
  <inkml:trace contextRef="#ctx0" brushRef="#br0">151 86 6447 0 0,'13'-13'155'0'0,"4"-17"4928"0"0,-16 29-4810 0 0,0 0 0 0 0,-1 0-1 0 0,1 0 1 0 0,-1 0 0 0 0,0-1 0 0 0,1 1 0 0 0,-1 0 0 0 0,0 0 0 0 0,0-1-1 0 0,1 1 1 0 0,-1 0 0 0 0,0 0 0 0 0,0-1 0 0 0,-1 1 0 0 0,1 0-1 0 0,0-1 1 0 0,0 1 0 0 0,-1 0 0 0 0,1 0 0 0 0,0 0 0 0 0,-1-1-1 0 0,1 1 1 0 0,-1 0 0 0 0,0 0 0 0 0,1 0 0 0 0,-1 0 0 0 0,0 0 0 0 0,0 0-1 0 0,0 0 1 0 0,0 0 0 0 0,1 0 0 0 0,-1 0 0 0 0,0 1 0 0 0,-1-1-1 0 0,1 0 1 0 0,0 0 0 0 0,0 1 0 0 0,-2-1 0 0 0,1 0-147 0 0,0 1 1 0 0,0 0-1 0 0,0 0 1 0 0,0 0-1 0 0,0 1 1 0 0,-1-1-1 0 0,1 0 1 0 0,0 1-1 0 0,0-1 1 0 0,0 1-1 0 0,0 0 1 0 0,0 0-1 0 0,0 0 1 0 0,1 0-1 0 0,-1 0 1 0 0,0 0-1 0 0,0 0 1 0 0,1 1-1 0 0,-1-1 1 0 0,1 0-1 0 0,-3 4 1 0 0,-29 34 208 0 0,20-17-306 0 0,1 0 0 0 0,1 1 0 0 0,1 1 0 0 0,1 0 0 0 0,1 0 0 0 0,1 0 0 0 0,1 1 0 0 0,2 0 0 0 0,0 0 0 0 0,2 0 0 0 0,0 1 0 0 0,2-1 0 0 0,1 1 0 0 0,7 46 0 0 0,-6-64-10 0 0,0 0-1 0 0,1-1 1 0 0,-1 1-1 0 0,2-1 1 0 0,-1 0-1 0 0,1 0 1 0 0,0 0-1 0 0,1 0 1 0 0,-1-1-1 0 0,1 1 1 0 0,1-1-1 0 0,-1 0 1 0 0,1-1-1 0 0,0 1 1 0 0,0-1-1 0 0,1-1 1 0 0,-1 1-1 0 0,1-1 1 0 0,0 0-1 0 0,1-1 1 0 0,-1 1 0 0 0,0-1-1 0 0,1-1 1 0 0,0 1-1 0 0,0-1 1 0 0,8 0-1 0 0,-5 0 11 0 0,1-1 0 0 0,0 0 0 0 0,-1-1 1 0 0,1-1-1 0 0,0 1 0 0 0,-1-2 0 0 0,1 0 0 0 0,-1 0 0 0 0,1-1 0 0 0,-1-1 0 0 0,0 1 0 0 0,0-2 1 0 0,0 0-1 0 0,-1 0 0 0 0,0-1 0 0 0,0 0 0 0 0,13-10 0 0 0,-15 7 3 0 0,1 1 0 0 0,-1-2-1 0 0,-1 1 1 0 0,0-1 0 0 0,0 0-1 0 0,-1 0 1 0 0,0-1 0 0 0,-1 0 0 0 0,0 0-1 0 0,-1 0 1 0 0,0 0 0 0 0,-1-1 0 0 0,0 0-1 0 0,-1 1 1 0 0,0-1 0 0 0,0 0-1 0 0,-2 0 1 0 0,0-22 0 0 0,-1 15 27 0 0,-1 0 0 0 0,-1 0 0 0 0,0 0 0 0 0,-2 0 0 0 0,0 1 0 0 0,-1 0 1 0 0,0 0-1 0 0,-2 0 0 0 0,0 1 0 0 0,-1 0 0 0 0,-15-21 0 0 0,19 32-39 0 0,0 1 1 0 0,-1-1-1 0 0,0 1 1 0 0,0 0-1 0 0,-1 0 1 0 0,1 1-1 0 0,-1 0 0 0 0,0 0 1 0 0,0 1-1 0 0,-1-1 1 0 0,1 2-1 0 0,0-1 0 0 0,-1 1 1 0 0,0 0-1 0 0,0 0 1 0 0,1 1-1 0 0,-1 0 1 0 0,-12 1-1 0 0,9-1-55 0 0,-1 2 0 0 0,1-1 1 0 0,0 1-1 0 0,-1 1 0 0 0,1 0 0 0 0,0 1 1 0 0,0 0-1 0 0,0 1 0 0 0,0 0 0 0 0,0 0 1 0 0,1 1-1 0 0,-12 8 0 0 0,19-11-123 0 0,1 0 1 0 0,0 0-1 0 0,0 0 1 0 0,0 0-1 0 0,1 0 0 0 0,-1 0 1 0 0,0 0-1 0 0,1 1 0 0 0,0-1 1 0 0,-1 1-1 0 0,1-1 1 0 0,0 1-1 0 0,0 0 0 0 0,0-1 1 0 0,1 1-1 0 0,-1 0 0 0 0,1 0 1 0 0,-1 3-1 0 0,1-4-251 0 0,0-1 0 0 0,0 1 0 0 0,1 0 0 0 0,-1 0 0 0 0,0 0 0 0 0,1-1 0 0 0,-1 1-1 0 0,1 0 1 0 0,0-1 0 0 0,0 1 0 0 0,-1 0 0 0 0,3 2 0 0 0,6 7-1542 0 0</inkml:trace>
</inkml:ink>
</file>

<file path=ppt/ink/ink15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3"/>
    </inkml:context>
    <inkml:brush xml:id="br0">
      <inkml:brushProperty name="width" value="0.1" units="cm"/>
      <inkml:brushProperty name="height" value="0.1" units="cm"/>
      <inkml:brushProperty name="color" value="#004F8B"/>
    </inkml:brush>
  </inkml:definitions>
  <inkml:trace contextRef="#ctx0" brushRef="#br0">31 1 10135 0 0,'-30'10'14363'0'0,"36"7"-16373"0"0,-1-11 729 0 0</inkml:trace>
</inkml:ink>
</file>

<file path=ppt/ink/ink15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4"/>
    </inkml:context>
    <inkml:brush xml:id="br0">
      <inkml:brushProperty name="width" value="0.1" units="cm"/>
      <inkml:brushProperty name="height" value="0.1" units="cm"/>
      <inkml:brushProperty name="color" value="#004F8B"/>
    </inkml:brush>
  </inkml:definitions>
  <inkml:trace contextRef="#ctx0" brushRef="#br0">182 77 6911 0 0,'0'0'315'0'0,"0"-2"-7"0"0,1-16 484 0 0,-8-12 4720 0 0,7 28-5225 0 0,0 1 0 0 0,-1 0 1 0 0,1-1-1 0 0,-1 1 0 0 0,1 0 0 0 0,-1 0 0 0 0,1 0 0 0 0,-1-1 0 0 0,0 1 0 0 0,0 0 0 0 0,1 0 0 0 0,-1 0 0 0 0,0 0 0 0 0,0 0 0 0 0,0 0 0 0 0,0 0 0 0 0,0 0 0 0 0,0 1 0 0 0,0-1 0 0 0,-1 0 0 0 0,1 1 0 0 0,0-1 0 0 0,0 1 0 0 0,0-1 0 0 0,-1 1 0 0 0,-2-1 1 0 0,3 2-193 0 0,-1-1 0 0 0,0 1 0 0 0,0 0 0 0 0,0 0 0 0 0,1 0 0 0 0,-1 0 0 0 0,1 1 0 0 0,-1-1 0 0 0,1 0 0 0 0,-1 1 0 0 0,1-1 0 0 0,0 1 0 0 0,0-1 0 0 0,-1 1 0 0 0,1 0 1 0 0,-1 1-1 0 0,-17 35 244 0 0,15-29-269 0 0,-15 29 78 0 0,2 2 1 0 0,2 0 0 0 0,1 1-1 0 0,-12 65 1 0 0,23-87-134 0 0,0 1 1 0 0,1-1 0 0 0,0 1-1 0 0,2 0 1 0 0,1-1 0 0 0,0 1-1 0 0,1 0 1 0 0,1-1 0 0 0,1 1-1 0 0,1-1 1 0 0,1 0 0 0 0,9 20-1 0 0,-12-32 20 0 0,1-1-1 0 0,0 0 1 0 0,0 0-1 0 0,0-1 0 0 0,1 1 1 0 0,0-1-1 0 0,0 0 1 0 0,1 0-1 0 0,-1-1 0 0 0,1 0 1 0 0,0 0-1 0 0,0 0 1 0 0,0 0-1 0 0,1-1 1 0 0,-1 0-1 0 0,1-1 0 0 0,0 1 1 0 0,0-1-1 0 0,0-1 1 0 0,0 1-1 0 0,0-1 0 0 0,0 0 1 0 0,0-1-1 0 0,0 1 1 0 0,9-2-1 0 0,-6 0 3 0 0,-1 1-1 0 0,1-2 1 0 0,0 1-1 0 0,-1-1 1 0 0,0-1 0 0 0,1 0-1 0 0,-1 0 1 0 0,0-1 0 0 0,0 0-1 0 0,-1-1 1 0 0,0 1 0 0 0,1-2-1 0 0,-1 1 1 0 0,-1-1 0 0 0,1 0-1 0 0,-1-1 1 0 0,0 0-1 0 0,8-10 1 0 0,-13 14-25 0 0,0 0 0 0 0,0 0 0 0 0,0 0-1 0 0,0 0 1 0 0,-1 0 0 0 0,1 0 0 0 0,-1 0 0 0 0,0 0 0 0 0,0-1-1 0 0,0 1 1 0 0,0 0 0 0 0,-1-1 0 0 0,1 1 0 0 0,-1-1 0 0 0,0 1 0 0 0,0 0-1 0 0,0-1 1 0 0,-1 1 0 0 0,1-1 0 0 0,-2-4 0 0 0,0 3 11 0 0,0 1 0 0 0,0 0 0 0 0,-1 0 0 0 0,1 0 0 0 0,-1 0 0 0 0,0 1 0 0 0,0-1 0 0 0,0 1 0 0 0,-1 0 0 0 0,1 0 0 0 0,-1 0 0 0 0,0 0 0 0 0,-5-3 0 0 0,-4-1 27 0 0,-1 0 0 0 0,1 1 0 0 0,-1 1 0 0 0,0 0 0 0 0,0 1 0 0 0,0 1 0 0 0,0 0 0 0 0,-25-2 0 0 0,28 5-14 0 0,1 0 0 0 0,0 0-1 0 0,0 1 1 0 0,0 0 0 0 0,0 1-1 0 0,-10 3 1 0 0,16-4-164 0 0,1 0 1 0 0,0 1-1 0 0,0-1 0 0 0,0 0 1 0 0,0 1-1 0 0,0 0 0 0 0,0 0 1 0 0,0 0-1 0 0,1 0 1 0 0,-1 0-1 0 0,1 1 0 0 0,-1-1 1 0 0,1 1-1 0 0,0-1 0 0 0,0 1 1 0 0,0 0-1 0 0,0 0 0 0 0,1 0 1 0 0,-1 0-1 0 0,1 0 0 0 0,-2 5 1 0 0,-4 20-2509 0 0,6-18 761 0 0</inkml:trace>
</inkml:ink>
</file>

<file path=ppt/ink/ink15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5"/>
    </inkml:context>
    <inkml:brush xml:id="br0">
      <inkml:brushProperty name="width" value="0.1" units="cm"/>
      <inkml:brushProperty name="height" value="0.1" units="cm"/>
      <inkml:brushProperty name="color" value="#004F8B"/>
    </inkml:brush>
  </inkml:definitions>
  <inkml:trace contextRef="#ctx0" brushRef="#br0">0 3 13615 0 0,'0'0'1239'0'0,"16"-3"1460"0"0,3 8-1986 0 0,0 0 0 0 0,-1 1 0 0 0,0 1 0 0 0,0 1 1 0 0,0 1-1 0 0,-1 0 0 0 0,22 16 0 0 0,109 91 1128 0 0,-126-97-1504 0 0,-18-16-347 0 0,-1 0-1 0 0,1 1 0 0 0,0-1 0 0 0,-1 1 1 0 0,0 0-1 0 0,0 0 0 0 0,0 0 0 0 0,0 1 0 0 0,-1-1 1 0 0,0 0-1 0 0,1 1 0 0 0,1 6 0 0 0,7 14-1982 0 0,-5-18-79 0 0</inkml:trace>
</inkml:ink>
</file>

<file path=ppt/ink/ink15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6"/>
    </inkml:context>
    <inkml:brush xml:id="br0">
      <inkml:brushProperty name="width" value="0.1" units="cm"/>
      <inkml:brushProperty name="height" value="0.1" units="cm"/>
      <inkml:brushProperty name="color" value="#004F8B"/>
    </inkml:brush>
  </inkml:definitions>
  <inkml:trace contextRef="#ctx0" brushRef="#br0">320 5 11055 0 0,'0'0'852'0'0,"-37"-4"5412"0"0,33 5-5985 0 0,0 1 0 0 0,1 0-1 0 0,-1 0 1 0 0,0 0 0 0 0,1 0-1 0 0,0 1 1 0 0,-1-1 0 0 0,1 1 0 0 0,0 0-1 0 0,0 0 1 0 0,-4 7 0 0 0,-30 45 515 0 0,17-24-508 0 0,-51 50 187 0 0,57-68-526 0 0,0 2 0 0 0,1-1 1 0 0,1 2-1 0 0,0 0 0 0 0,1 0 1 0 0,1 1-1 0 0,-9 20 0 0 0,18-36-95 0 0,0 0-1 0 0,1 1 1 0 0,-1-1-1 0 0,1 0 1 0 0,-1 1-1 0 0,1-1 1 0 0,0 0-1 0 0,0 1 1 0 0,-1-1-1 0 0,1 0 1 0 0,0 1-1 0 0,0-1 1 0 0,0 0-1 0 0,0 1 1 0 0,1-1-1 0 0,-1 0 1 0 0,0 1-1 0 0,1-1 1 0 0,-1 0-1 0 0,0 1 1 0 0,1-1-1 0 0,0 0 1 0 0,-1 0-1 0 0,1 1 1 0 0,0-1-1 0 0,0 1 1 0 0</inkml:trace>
</inkml:ink>
</file>

<file path=ppt/ink/ink15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7"/>
    </inkml:context>
    <inkml:brush xml:id="br0">
      <inkml:brushProperty name="width" value="0.1" units="cm"/>
      <inkml:brushProperty name="height" value="0.1" units="cm"/>
      <inkml:brushProperty name="color" value="#004F8B"/>
    </inkml:brush>
  </inkml:definitions>
  <inkml:trace contextRef="#ctx0" brushRef="#br0">219 1 7831 0 0,'0'0'1055'0'0,"-27"-1"5386"0"0,20 3-6217 0 0,0 0 0 0 0,1 0 0 0 0,-1 0 0 0 0,1 0 0 0 0,0 1 0 0 0,0 0 0 0 0,0 1-1 0 0,0-1 1 0 0,0 1 0 0 0,1 0 0 0 0,-1 1 0 0 0,1-1 0 0 0,0 1 0 0 0,1 0 0 0 0,-1 1 0 0 0,1-1 0 0 0,0 1-1 0 0,0-1 1 0 0,1 1 0 0 0,-3 7 0 0 0,-8 13 109 0 0,2 1-1 0 0,1 0 1 0 0,-9 36-1 0 0,15-46-195 0 0,0 0 0 0 0,1 1 0 0 0,2-1 1 0 0,-1 1-1 0 0,2 0 0 0 0,0-1 0 0 0,1 1 0 0 0,4 22 0 0 0,-3-34-117 0 0,0-1 1 0 0,0 1-1 0 0,1 0 1 0 0,0-1-1 0 0,0 1 0 0 0,0-1 1 0 0,1 1-1 0 0,0-1 0 0 0,0 0 1 0 0,0 0-1 0 0,0 0 0 0 0,1-1 1 0 0,0 1-1 0 0,0-1 0 0 0,0 0 1 0 0,1 0-1 0 0,-1 0 0 0 0,1-1 1 0 0,0 0-1 0 0,0 0 0 0 0,0 0 1 0 0,0 0-1 0 0,1-1 0 0 0,-1 0 1 0 0,1 0-1 0 0,0 0 0 0 0,-1-1 1 0 0,9 2-1 0 0,-3-2 90 0 0,0-1 0 0 0,-1 0 0 0 0,1 0 0 0 0,0-1 1 0 0,0 0-1 0 0,0-1 0 0 0,-1 0 0 0 0,1-1 0 0 0,-1 0 0 0 0,20-9 0 0 0,-12 4-2 0 0,-1 0 0 0 0,-1-2 0 0 0,0 0 0 0 0,0-1 0 0 0,21-18 0 0 0,-34 25-69 0 0,1 0 1 0 0,-1 0-1 0 0,1 0 1 0 0,-1 0-1 0 0,0-1 1 0 0,-1 1 0 0 0,1-1-1 0 0,-1 1 1 0 0,0-1-1 0 0,0 0 1 0 0,0 0-1 0 0,-1 0 1 0 0,1 0-1 0 0,0-10 1 0 0,-2 5 23 0 0,1 0-1 0 0,-2 0 1 0 0,1 1-1 0 0,-1-1 1 0 0,-1 0 0 0 0,0 0-1 0 0,-4-13 1 0 0,-2 3 56 0 0,0 0-1 0 0,-1 0 1 0 0,0 1 0 0 0,-2 0 0 0 0,-1 1-1 0 0,-20-27 1 0 0,26 39-116 0 0,0 0 0 0 0,-1 0 0 0 0,1 0 0 0 0,-1 1 0 0 0,-1-1 0 0 0,1 2 0 0 0,0-1 0 0 0,-1 1 1 0 0,0 0-1 0 0,0 1 0 0 0,0 0 0 0 0,-1 0 0 0 0,1 1 0 0 0,-1 0 0 0 0,1 0 0 0 0,-1 1 0 0 0,0 0 0 0 0,1 1 0 0 0,-1 0 0 0 0,-12 1 0 0 0,28 23-3675 0 0,-4-19 1848 0 0</inkml:trace>
</inkml:ink>
</file>

<file path=ppt/ink/ink15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8"/>
    </inkml:context>
    <inkml:brush xml:id="br0">
      <inkml:brushProperty name="width" value="0.1" units="cm"/>
      <inkml:brushProperty name="height" value="0.1" units="cm"/>
      <inkml:brushProperty name="color" value="#004F8B"/>
    </inkml:brush>
  </inkml:definitions>
  <inkml:trace contextRef="#ctx0" brushRef="#br0">17 18 12439 0 0,'-17'-17'9176'0'0</inkml:trace>
</inkml:ink>
</file>

<file path=ppt/ink/ink15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09"/>
    </inkml:context>
    <inkml:brush xml:id="br0">
      <inkml:brushProperty name="width" value="0.1" units="cm"/>
      <inkml:brushProperty name="height" value="0.1" units="cm"/>
      <inkml:brushProperty name="color" value="#004F8B"/>
    </inkml:brush>
  </inkml:definitions>
  <inkml:trace contextRef="#ctx0" brushRef="#br0">227 16 11055 0 0,'0'0'1002'0'0,"-22"-16"3783"0"0,18 17-4597 0 0,0 0 0 0 0,0 0 0 0 0,0 0 0 0 0,1 1 0 0 0,-1-1 1 0 0,0 1-1 0 0,1 0 0 0 0,-1 0 0 0 0,1 0 0 0 0,0 0 0 0 0,-1 0 0 0 0,1 1 0 0 0,0 0 0 0 0,1 0 1 0 0,-1-1-1 0 0,-4 7 0 0 0,-37 55 294 0 0,43-63-454 0 0,-14 26 165 0 0,1 1 0 0 0,1 0-1 0 0,2 1 1 0 0,1 0 0 0 0,1 1 0 0 0,1 0 0 0 0,2 0 0 0 0,1 1-1 0 0,1 0 1 0 0,2 60 0 0 0,2-86-183 0 0,0-1-1 0 0,0 1 1 0 0,1 0 0 0 0,0-1-1 0 0,0 1 1 0 0,0-1 0 0 0,0 1-1 0 0,1-1 1 0 0,0 1-1 0 0,0-1 1 0 0,0 0 0 0 0,0 0-1 0 0,1 0 1 0 0,0 0 0 0 0,-1 0-1 0 0,1-1 1 0 0,1 1-1 0 0,-1-1 1 0 0,0 0 0 0 0,1 0-1 0 0,0 0 1 0 0,6 4 0 0 0,-4-4 29 0 0,1-1 0 0 0,-1 1 1 0 0,1-1-1 0 0,0 0 0 0 0,0-1 1 0 0,0 0-1 0 0,0 0 1 0 0,0 0-1 0 0,0-1 0 0 0,0 0 1 0 0,0-1-1 0 0,0 1 0 0 0,0-1 1 0 0,10-3-1 0 0,74-22 599 0 0,-83 23-565 0 0,-1 0 0 0 0,1-1 1 0 0,-1 1-1 0 0,0-2 0 0 0,0 1 0 0 0,0-1 0 0 0,0 0 0 0 0,-1 0 0 0 0,8-8 0 0 0,-12 10-52 0 0,-1 1-1 0 0,1-1 1 0 0,-1 1-1 0 0,0-1 0 0 0,0 0 1 0 0,0 0-1 0 0,0 1 1 0 0,0-1-1 0 0,-1 0 0 0 0,1 0 1 0 0,-1 0-1 0 0,0 0 1 0 0,0 0-1 0 0,0 0 0 0 0,0 0 1 0 0,0 1-1 0 0,-1-1 1 0 0,1 0-1 0 0,-1 0 0 0 0,0 0 1 0 0,0 0-1 0 0,0 1 1 0 0,0-1-1 0 0,0 0 0 0 0,0 1 1 0 0,-1-1-1 0 0,0 1 1 0 0,1 0-1 0 0,-1-1 0 0 0,0 1 1 0 0,0 0-1 0 0,-3-2 1 0 0,-2-5 38 0 0,-1 2 0 0 0,-1-1 0 0 0,1 1 0 0 0,-1 0 0 0 0,0 1 0 0 0,-1 0 0 0 0,-11-5 0 0 0,11 7-49 0 0,0 1-1 0 0,0 0 1 0 0,-1 0 0 0 0,1 1 0 0 0,-1 1-1 0 0,0 0 1 0 0,1 0 0 0 0,-1 1 0 0 0,0 1-1 0 0,1 0 1 0 0,-1 0 0 0 0,0 1 0 0 0,1 0-1 0 0,-1 1 1 0 0,1 0 0 0 0,0 0 0 0 0,0 1-1 0 0,-15 9 1 0 0,24-12-42 0 0,-1 0 0 0 0,1 0 0 0 0,-1 0 0 0 0,1 0 0 0 0,0 0 0 0 0,-1 0 0 0 0,1 0 0 0 0,0 1 0 0 0,0-1 0 0 0,0 1 0 0 0,0-1 0 0 0,0 0 0 0 0,0 1 0 0 0,1 0 0 0 0,-1-1 0 0 0,0 1 0 0 0,1 0 0 0 0,-1-1 0 0 0,0 3-1 0 0</inkml:trace>
</inkml:ink>
</file>

<file path=ppt/ink/ink1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1"/>
    </inkml:context>
    <inkml:brush xml:id="br0">
      <inkml:brushProperty name="width" value="0.1" units="cm"/>
      <inkml:brushProperty name="height" value="0.1" units="cm"/>
      <inkml:brushProperty name="color" value="#004F8B"/>
    </inkml:brush>
  </inkml:definitions>
  <inkml:trace contextRef="#ctx0" brushRef="#br0">12 174 9847 0 0,'0'0'890'0'0,"-11"-24"7003"0"0,10 14-7077 0 0,1 0 0 0 0,1 0 1 0 0,0 0-1 0 0,0 1 0 0 0,1-1 1 0 0,3-10-1 0 0,-3 16-709 0 0,0 0 1 0 0,0 0-1 0 0,0 0 1 0 0,0 1-1 0 0,0-1 1 0 0,1 1 0 0 0,0 0-1 0 0,0 0 1 0 0,0 0-1 0 0,0 0 1 0 0,0 0-1 0 0,0 0 1 0 0,1 1-1 0 0,-1 0 1 0 0,1-1-1 0 0,0 2 1 0 0,5-3-1 0 0,-1 1-92 0 0,0 0-1 0 0,0 1 1 0 0,0 0 0 0 0,0 0-1 0 0,1 1 1 0 0,-1 0 0 0 0,1 0-1 0 0,-1 1 1 0 0,0 1 0 0 0,1-1-1 0 0,-1 1 1 0 0,1 0 0 0 0,-1 1-1 0 0,15 5 1 0 0,-19-6-10 0 0,0 1 0 0 0,0 0 0 0 0,0-1 0 0 0,0 1 0 0 0,0 1 0 0 0,-1-1 0 0 0,1 0 0 0 0,-1 1-1 0 0,1 0 1 0 0,-1 0 0 0 0,0 0 0 0 0,0 0 0 0 0,0 1 0 0 0,-1-1 0 0 0,1 1 0 0 0,-1-1 0 0 0,0 1 0 0 0,0 0 0 0 0,0 0 0 0 0,0 0 0 0 0,-1 0 0 0 0,0 0 0 0 0,1 0-1 0 0,-2 1 1 0 0,1-1 0 0 0,0 0 0 0 0,-1 1 0 0 0,0-1 0 0 0,0 8 0 0 0,-2 4-5 0 0,-1-2-1 0 0,0 1 1 0 0,-1 0 0 0 0,-1-1-1 0 0,0 1 1 0 0,-1-1 0 0 0,0 0-1 0 0,-10 14 1 0 0,-10 12 3 0 0,-39 47-1 0 0,19-29 9 0 0,50-55 14 0 0,-1-1-1 0 0,1-1 0 0 0,0 1 1 0 0,0 0-1 0 0,0-1 0 0 0,0 0 1 0 0,5 1-1 0 0,289 73-51 0 0,-281-70 13 0 0,14 1-1788 0 0,-22-5 117 0 0</inkml:trace>
</inkml:ink>
</file>

<file path=ppt/ink/ink15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0"/>
    </inkml:context>
    <inkml:brush xml:id="br0">
      <inkml:brushProperty name="width" value="0.1" units="cm"/>
      <inkml:brushProperty name="height" value="0.1" units="cm"/>
      <inkml:brushProperty name="color" value="#004F8B"/>
    </inkml:brush>
  </inkml:definitions>
  <inkml:trace contextRef="#ctx0" brushRef="#br0">0 35 9671 0 0,'5'-7'5961'0'0,"8"-7"-3436"0"0,0 10-2081 0 0,1 1 0 0 0,-1 0 0 0 0,1 2 1 0 0,0-1-1 0 0,0 2 0 0 0,-1-1 1 0 0,1 2-1 0 0,23 3 0 0 0,-1-1 211 0 0,-21-2-704 0 0,0 0 0 0 0,0 1 0 0 0,0 1 0 0 0,0 0 1 0 0,0 1-1 0 0,0 1 0 0 0,20 9 0 0 0,-27-10-1651 0 0</inkml:trace>
</inkml:ink>
</file>

<file path=ppt/ink/ink15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1"/>
    </inkml:context>
    <inkml:brush xml:id="br0">
      <inkml:brushProperty name="width" value="0.1" units="cm"/>
      <inkml:brushProperty name="height" value="0.1" units="cm"/>
      <inkml:brushProperty name="color" value="#004F8B"/>
    </inkml:brush>
  </inkml:definitions>
  <inkml:trace contextRef="#ctx0" brushRef="#br0">0 58 18287 0 0,'5'-12'808'0'0,"4"6"168"0"0,6-2-784 0 0,3 1-192 0 0,5 2 0 0 0,1 1 0 0 0,-1 0 160 0 0,0 1 0 0 0,-1 0-8 0 0,-3-1 0 0 0,0 2 72 0 0,0 5 8 0 0,2 3 8 0 0,-1 3 0 0 0,2 0-240 0 0,-5-1-128 0 0,-1-6 8 0 0</inkml:trace>
</inkml:ink>
</file>

<file path=ppt/ink/ink15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2"/>
    </inkml:context>
    <inkml:brush xml:id="br0">
      <inkml:brushProperty name="width" value="0.1" units="cm"/>
      <inkml:brushProperty name="height" value="0.1" units="cm"/>
      <inkml:brushProperty name="color" value="#004F8B"/>
    </inkml:brush>
  </inkml:definitions>
  <inkml:trace contextRef="#ctx0" brushRef="#br0">360 108 6911 0 0,'1'-25'1628'0'0,"0"9"3330"0"0,-1 13-4658 0 0,-1 0 1 0 0,0 0-1 0 0,0 0 1 0 0,0 0-1 0 0,0 0 1 0 0,0 0-1 0 0,-1 0 1 0 0,1 0-1 0 0,-1 0 1 0 0,0 0-1 0 0,0 1 1 0 0,0-1-1 0 0,0 1 1 0 0,0-1-1 0 0,0 1 1 0 0,-1 0-1 0 0,1 0 1 0 0,-1 0-1 0 0,0 0 1 0 0,1 1-1 0 0,-7-4 1 0 0,5 4-157 0 0,0-1-1 0 0,0 1 1 0 0,0 0-1 0 0,0 0 1 0 0,0 1 0 0 0,0-1-1 0 0,0 1 1 0 0,0 0 0 0 0,-1 0-1 0 0,1 0 1 0 0,0 0 0 0 0,0 1-1 0 0,0 0 1 0 0,0 0 0 0 0,0 0-1 0 0,-7 3 1 0 0,-6 4-38 0 0,1 1 1 0 0,1 1 0 0 0,0 0-1 0 0,0 1 1 0 0,1 1-1 0 0,0 0 1 0 0,1 1-1 0 0,0 0 1 0 0,1 1-1 0 0,1 0 1 0 0,-13 21 0 0 0,15-21-39 0 0,1 0 1 0 0,0 1-1 0 0,1 0 1 0 0,1 0-1 0 0,1 1 1 0 0,0-1-1 0 0,1 1 1 0 0,0 0-1 0 0,2 1 1 0 0,0-1-1 0 0,0 0 1 0 0,2 31-1 0 0,1-42-55 0 0,0 0-1 0 0,0-1 1 0 0,0 1-1 0 0,0 0 1 0 0,1-1 0 0 0,0 1-1 0 0,0-1 1 0 0,0 1-1 0 0,0-1 1 0 0,1 0-1 0 0,-1 0 1 0 0,1 0 0 0 0,0 0-1 0 0,1 0 1 0 0,-1-1-1 0 0,0 1 1 0 0,1-1-1 0 0,0 0 1 0 0,0 0-1 0 0,0 0 1 0 0,0-1 0 0 0,1 0-1 0 0,-1 1 1 0 0,0-1-1 0 0,1-1 1 0 0,0 1-1 0 0,7 1 1 0 0,11 2 7 0 0,0-1 0 0 0,1-1 0 0 0,0-2 0 0 0,33 0-1 0 0,-42-1 2 0 0,-1 0 4 0 0,0-1 0 0 0,0 0 0 0 0,0-1 0 0 0,0 0 1 0 0,0-1-1 0 0,0-1 0 0 0,-1 0 0 0 0,1 0 0 0 0,-1-2 0 0 0,-1 0 0 0 0,13-7 0 0 0,-18 8-8 0 0,0 1-1 0 0,-1-2 0 0 0,0 1 1 0 0,0-1-1 0 0,0 1 1 0 0,-1-1-1 0 0,0-1 0 0 0,0 1 1 0 0,-1-1-1 0 0,0 0 1 0 0,0 0-1 0 0,0 0 0 0 0,-1-1 1 0 0,0 1-1 0 0,0-1 0 0 0,-1 0 1 0 0,0 0-1 0 0,-1 0 1 0 0,1 0-1 0 0,-1-14 0 0 0,-1 9 45 0 0,0 0 0 0 0,-1 0 0 0 0,0 0 0 0 0,-1 0 0 0 0,-1 0-1 0 0,0 0 1 0 0,-1 0 0 0 0,0 1 0 0 0,-1 0 0 0 0,0 0 0 0 0,-1 0-1 0 0,-1 0 1 0 0,0 1 0 0 0,0 0 0 0 0,-16-18 0 0 0,16 22-22 0 0,1 0 0 0 0,-1 1-1 0 0,-1 0 1 0 0,1 1 0 0 0,-1-1 0 0 0,0 1 0 0 0,0 1 0 0 0,0-1 0 0 0,0 2 0 0 0,-1-1 0 0 0,0 1-1 0 0,0 0 1 0 0,0 1 0 0 0,0 0 0 0 0,0 0 0 0 0,0 1 0 0 0,-1 0 0 0 0,1 1 0 0 0,0 0 0 0 0,0 1-1 0 0,-1-1 1 0 0,1 2 0 0 0,-11 2 0 0 0,19-4-126 0 0,0 0 0 0 0,0 0 0 0 0,0 1-1 0 0,0-1 1 0 0,0 0 0 0 0,0 0 0 0 0,1 1 0 0 0,-1-1 0 0 0,0 0 0 0 0,0 1-1 0 0,0-1 1 0 0,1 1 0 0 0,-1-1 0 0 0,0 1 0 0 0,1 0 0 0 0,-1-1 0 0 0,0 1-1 0 0,1 0 1 0 0,-1-1 0 0 0,1 1 0 0 0,-1 0 0 0 0,1 0 0 0 0,-1 0 0 0 0,1-1-1 0 0,-1 1 1 0 0,1 0 0 0 0,0 0 0 0 0,0 0 0 0 0,-1 0 0 0 0,1 0 0 0 0,0-1-1 0 0,0 1 1 0 0,0 2 0 0 0,0-1-469 0 0,1 0 0 0 0,0 0 0 0 0,-1 1 0 0 0,1-1 0 0 0,0 0 0 0 0,0 0 0 0 0,0 0 0 0 0,0 0-1 0 0,0 0 1 0 0,1 0 0 0 0,2 3 0 0 0</inkml:trace>
</inkml:ink>
</file>

<file path=ppt/ink/ink15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3"/>
    </inkml:context>
    <inkml:brush xml:id="br0">
      <inkml:brushProperty name="width" value="0.1" units="cm"/>
      <inkml:brushProperty name="height" value="0.1" units="cm"/>
      <inkml:brushProperty name="color" value="#004F8B"/>
    </inkml:brush>
  </inkml:definitions>
  <inkml:trace contextRef="#ctx0" brushRef="#br0">31 56 7831 0 0,'0'0'344'0'0,"-2"-11"72"0"0,-5 0-328 0 0,-14-22 14248 0 0,31 35-14240 0 0</inkml:trace>
</inkml:ink>
</file>

<file path=ppt/ink/ink15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4"/>
    </inkml:context>
    <inkml:brush xml:id="br0">
      <inkml:brushProperty name="width" value="0.1" units="cm"/>
      <inkml:brushProperty name="height" value="0.1" units="cm"/>
      <inkml:brushProperty name="color" value="#004F8B"/>
    </inkml:brush>
  </inkml:definitions>
  <inkml:trace contextRef="#ctx0" brushRef="#br0">19 199 6447 0 0,'0'0'7211'0'0,"-4"-31"-3166"0"0,3 27-3824 0 0,0-1 0 0 0,1 1-1 0 0,0-1 1 0 0,-1 1 0 0 0,1-1-1 0 0,1 1 1 0 0,-1-1 0 0 0,1 1-1 0 0,-1-1 1 0 0,1 1 0 0 0,1 0-1 0 0,-1-1 1 0 0,0 1 0 0 0,1 0-1 0 0,0 0 1 0 0,0 0 0 0 0,0 0-1 0 0,1 0 1 0 0,2-3-1 0 0,1 1-3 0 0,0 0-1 0 0,0 0 0 0 0,0 0 0 0 0,1 1 0 0 0,-1 0 0 0 0,1 1 0 0 0,1-1 0 0 0,-1 1 0 0 0,16-6 0 0 0,-12 6-133 0 0,0 0 0 0 0,0 1-1 0 0,0 0 1 0 0,1 0-1 0 0,-1 1 1 0 0,1 1 0 0 0,-1 0-1 0 0,1 1 1 0 0,0 0-1 0 0,-1 0 1 0 0,1 2 0 0 0,-1-1-1 0 0,1 1 1 0 0,-1 1-1 0 0,16 5 1 0 0,-25-7-74 0 0,1 0 0 0 0,0 1 0 0 0,0-1 0 0 0,0 1 0 0 0,-1-1 0 0 0,1 1-1 0 0,-1 0 1 0 0,1 0 0 0 0,-1 0 0 0 0,0 1 0 0 0,0-1 0 0 0,0 0 0 0 0,0 1 0 0 0,0-1 0 0 0,0 1 0 0 0,-1 0-1 0 0,1-1 1 0 0,-1 1 0 0 0,0 0 0 0 0,0 0 0 0 0,0 0 0 0 0,0 0 0 0 0,0 0 0 0 0,0 4 0 0 0,-2-3 2 0 0,1 0 0 0 0,-1 0 0 0 0,0 1 0 0 0,-1-1 1 0 0,1 0-1 0 0,-1 0 0 0 0,1-1 0 0 0,-1 1 0 0 0,0 0 1 0 0,-1-1-1 0 0,1 1 0 0 0,0-1 0 0 0,-1 1 0 0 0,0-1 1 0 0,0 0-1 0 0,0 0 0 0 0,-5 3 0 0 0,-48 34 60 0 0,46-35-59 0 0,1 0 0 0 0,0 1 0 0 0,1 0-1 0 0,-1 0 1 0 0,1 1 0 0 0,0 0 0 0 0,1 0-1 0 0,0 1 1 0 0,0 0 0 0 0,1 1 0 0 0,-1-1-1 0 0,-7 18 1 0 0,13-24-17 0 0,1 1 1 0 0,-1 0-1 0 0,1-1 1 0 0,0 1-1 0 0,0 0 0 0 0,0 0 1 0 0,0-1-1 0 0,1 1 0 0 0,-1 0 1 0 0,1-1-1 0 0,-1 1 0 0 0,1 0 1 0 0,0-1-1 0 0,0 1 0 0 0,0-1 1 0 0,1 0-1 0 0,-1 1 1 0 0,0-1-1 0 0,1 0 0 0 0,0 1 1 0 0,-1-1-1 0 0,1 0 0 0 0,0 0 1 0 0,0-1-1 0 0,0 1 0 0 0,0 0 1 0 0,1-1-1 0 0,-1 1 0 0 0,0-1 1 0 0,1 0-1 0 0,3 2 0 0 0,-1 0 2 0 0,53 30-6 0 0,-31-18-8 0 0,40 28 0 0 0,-61-38 15 0 0,1 0 0 0 0,-1 1 0 0 0,0 0 0 0 0,0 0 0 0 0,-1 0 0 0 0,1 1 1 0 0,-2 0-1 0 0,1 0 0 0 0,-1 0 0 0 0,6 12 0 0 0,-9-17 3 0 0,0 1 0 0 0,0-1 0 0 0,-1 1-1 0 0,1-1 1 0 0,-1 1 0 0 0,1-1 0 0 0,-1 1 0 0 0,0-1-1 0 0,0 1 1 0 0,0 0 0 0 0,0-1 0 0 0,-1 1 0 0 0,1-1 0 0 0,0 1-1 0 0,-1-1 1 0 0,0 1 0 0 0,0-1 0 0 0,0 1 0 0 0,-1 2 0 0 0,-1-1 2 0 0,0 0 1 0 0,0-1-1 0 0,0 1 1 0 0,0-1-1 0 0,0 0 1 0 0,-1 0-1 0 0,1 0 1 0 0,-1 0 0 0 0,0-1-1 0 0,-5 3 1 0 0,-10 4 17 0 0,-1 0 0 0 0,0-2 1 0 0,-38 9-1 0 0,41-12-11 0 0,-2 1 13 0 0,1 1 37 0 0,0-2 0 0 0,0 0-1 0 0,-1-1 1 0 0,-21 1 0 0 0,34-4-45 0 0,0-1 0 0 0,0 1 1 0 0,0-1-1 0 0,1 0 1 0 0,-1 0-1 0 0,0 0 0 0 0,1-1 1 0 0,-1 0-1 0 0,1 0 1 0 0,-1 0-1 0 0,1-1 1 0 0,0 0-1 0 0,0 0 0 0 0,0 0 1 0 0,0-1-1 0 0,1 1 1 0 0,-1-1-1 0 0,-5-7 0 0 0,8 9-144 0 0,3-25-2755 0 0,3 8 1436 0 0</inkml:trace>
</inkml:ink>
</file>

<file path=ppt/ink/ink15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5"/>
    </inkml:context>
    <inkml:brush xml:id="br0">
      <inkml:brushProperty name="width" value="0.1" units="cm"/>
      <inkml:brushProperty name="height" value="0.1" units="cm"/>
      <inkml:brushProperty name="color" value="#004F8B"/>
    </inkml:brush>
  </inkml:definitions>
  <inkml:trace contextRef="#ctx0" brushRef="#br0">252 112 2759 0 0,'3'-22'-192'0'0,"-4"-19"6715"0"0,1 39-6004 0 0,0 0 0 0 0,0-1 0 0 0,-1 1 1 0 0,1 0-1 0 0,-1-1 0 0 0,0 1 0 0 0,0 0 0 0 0,0-1 1 0 0,0 1-1 0 0,0 0 0 0 0,0 0 0 0 0,0 0 1 0 0,-1 0-1 0 0,1 0 0 0 0,-1 0 0 0 0,1 0 1 0 0,-1 1-1 0 0,0-1 0 0 0,0 1 0 0 0,0-1 0 0 0,0 1 1 0 0,0 0-1 0 0,-4-3 0 0 0,4 5-394 0 0,0 0 0 0 0,0 0-1 0 0,0 1 1 0 0,1-1 0 0 0,-1 0 0 0 0,0 1 0 0 0,1-1-1 0 0,-1 1 1 0 0,1-1 0 0 0,-1 1 0 0 0,1 0-1 0 0,0 0 1 0 0,0 0 0 0 0,0-1 0 0 0,0 1-1 0 0,0 0 1 0 0,-1 3 0 0 0,1-3-26 0 0,-64 109 538 0 0,-14 27-364 0 0,70-119-248 0 0,1 1 0 0 0,1 0-1 0 0,1 0 1 0 0,0 1 0 0 0,2 0 0 0 0,-3 39 0 0 0,6-45-25 0 0,0 0-1 0 0,1 0 1 0 0,1 1 0 0 0,1-1 0 0 0,0 0 0 0 0,1 0 0 0 0,0 0-1 0 0,1-1 1 0 0,1 1 0 0 0,8 17 0 0 0,-8-24 51 0 0,0-1 1 0 0,0 1-1 0 0,1-1 1 0 0,0-1-1 0 0,0 1 1 0 0,0-1-1 0 0,1 0 1 0 0,0 0-1 0 0,0-1 1 0 0,0 0-1 0 0,1 0 0 0 0,0 0 1 0 0,0-1-1 0 0,0-1 1 0 0,0 1-1 0 0,1-1 1 0 0,-1-1-1 0 0,1 1 1 0 0,0-2-1 0 0,0 1 1 0 0,0-1-1 0 0,0 0 1 0 0,0-1-1 0 0,0 0 1 0 0,0-1-1 0 0,0 0 1 0 0,0 0-1 0 0,-1 0 0 0 0,1-2 1 0 0,0 1-1 0 0,-1-1 1 0 0,1 0-1 0 0,-1 0 1 0 0,0-1-1 0 0,0-1 1 0 0,0 1-1 0 0,-1-1 1 0 0,1 0-1 0 0,-1-1 1 0 0,-1 0-1 0 0,1 0 1 0 0,10-13-1 0 0,-15 17-27 0 0,0-1 0 0 0,-1 1 0 0 0,1-1-1 0 0,-1 0 1 0 0,1 0 0 0 0,-1 0 0 0 0,0 0 0 0 0,0 0-1 0 0,0 0 1 0 0,-1 0 0 0 0,1 0 0 0 0,-1 0 0 0 0,0-1 0 0 0,1 1-1 0 0,-1 0 1 0 0,-1 0 0 0 0,1 0 0 0 0,0 0 0 0 0,-2-5 0 0 0,0 2 20 0 0,0 0 1 0 0,-1 1 0 0 0,0-1 0 0 0,0 0 0 0 0,0 1 0 0 0,0 0 0 0 0,-1 0 0 0 0,0 0 0 0 0,-7-6 0 0 0,1 0 5 0 0,-1 2 1 0 0,-1 0-1 0 0,0 0 0 0 0,0 1 0 0 0,0 0 1 0 0,-1 1-1 0 0,-25-10 0 0 0,17 10 76 0 0,-1 1 0 0 0,-40-6 0 0 0,8 12-942 0 0,48 1 159 0 0,0 0 0 0 0,0 1 0 0 0,-1-1 1 0 0,1 2-1 0 0,0-1 0 0 0,-7 4 0 0 0</inkml:trace>
</inkml:ink>
</file>

<file path=ppt/ink/ink15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6"/>
    </inkml:context>
    <inkml:brush xml:id="br0">
      <inkml:brushProperty name="width" value="0.1" units="cm"/>
      <inkml:brushProperty name="height" value="0.1" units="cm"/>
      <inkml:brushProperty name="color" value="#004F8B"/>
    </inkml:brush>
  </inkml:definitions>
  <inkml:trace contextRef="#ctx0" brushRef="#br0">46 301 8839 0 0,'-15'7'1039'0'0,"-6"-1"1658"0"0,20-6-2611 0 0,1 0 1 0 0,-1 0-1 0 0,1-1 0 0 0,-1 1 1 0 0,1 0-1 0 0,-1-1 0 0 0,1 1 0 0 0,-1-1 1 0 0,1 1-1 0 0,-1-1 0 0 0,1 1 1 0 0,-1-1-1 0 0,1 1 0 0 0,0-1 1 0 0,-1 1-1 0 0,1-1 0 0 0,0 1 1 0 0,-1-1-1 0 0,1 0 0 0 0,0 1 1 0 0,0-1-1 0 0,0 1 0 0 0,0-1 1 0 0,-1 0-1 0 0,1 1 0 0 0,0-1 1 0 0,0 0-1 0 0,0 1 0 0 0,0-1 1 0 0,0 0-1 0 0,1 1 0 0 0,-1-1 1 0 0,0 0-1 0 0,41-4 2570 0 0,157 1-181 0 0,99-7-650 0 0,-124-2-1032 0 0,132-15 383 0 0,305-43-84 0 0,-54 4-652 0 0,-48-15-64 0 0,-485 78-370 0 0,2-1 7 0 0,0 2 0 0 0,49 1 0 0 0,-72 2-99 0 0,-24 15-3862 0 0,8-8-1687 0 0</inkml:trace>
</inkml:ink>
</file>

<file path=ppt/ink/ink15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7"/>
    </inkml:context>
    <inkml:brush xml:id="br0">
      <inkml:brushProperty name="width" value="0.1" units="cm"/>
      <inkml:brushProperty name="height" value="0.1" units="cm"/>
      <inkml:brushProperty name="color" value="#004F8B"/>
    </inkml:brush>
  </inkml:definitions>
  <inkml:trace contextRef="#ctx0" brushRef="#br0">176 83 5527 0 0,'0'0'423'0'0,"-8"-29"5653"0"0,5 24-5370 0 0,0 1 0 0 0,0-1 1 0 0,-1 1-1 0 0,1 0 0 0 0,-1 0 0 0 0,0 0 1 0 0,0 0-1 0 0,0 1 0 0 0,-1-1 0 0 0,1 1 1 0 0,-1 0-1 0 0,-8-3 0 0 0,11 7-614 0 0,0 1 1 0 0,0 0-1 0 0,0 0 0 0 0,0 1 0 0 0,1-1 0 0 0,-1 0 1 0 0,1 0-1 0 0,-1 1 0 0 0,1-1 0 0 0,0 1 0 0 0,0-1 0 0 0,0 1 1 0 0,-1 3-1 0 0,-18 69 274 0 0,3 0 0 0 0,3 2 1 0 0,-4 93-1 0 0,11-103-219 0 0,-1 48-52 0 0,5 1 0 0 0,6 0 0 0 0,4 0 1 0 0,24 119-1 0 0,-18-145-14 0 0,-4 1 0 0 0,-3 124-1 0 0,-3-154 48 0 0,-2-60-120 0 0,-1-1-1 0 0,1 1 0 0 0,-1 0 0 0 0,1 0 1 0 0,-1 0-1 0 0,1 0 0 0 0,-1-1 0 0 0,1 1 0 0 0,0 0 1 0 0,0 0-1 0 0,-1-1 0 0 0,1 1 0 0 0,0-1 0 0 0,0 1 1 0 0,0-1-1 0 0,0 1 0 0 0,-1-1 0 0 0,1 1 0 0 0,0-1 1 0 0,0 0-1 0 0,0 1 0 0 0,0-1 0 0 0,0 0 1 0 0,0 0-1 0 0,0 0 0 0 0,0 0 0 0 0,0 0 0 0 0,0 0 1 0 0,0 0-1 0 0,0 0 0 0 0,0 0 0 0 0,0-1 0 0 0,0 1 1 0 0,0 0-1 0 0,0 0 0 0 0,0-1 0 0 0,0 1 0 0 0,0-1 1 0 0,-1 1-1 0 0,1-1 0 0 0,0 1 0 0 0,0-1 1 0 0,0 0-1 0 0,1-1 0 0 0,1 1 14 0 0,14-6 196 0 0,19-9-30 0 0,1 1 0 0 0,0 3-1 0 0,0 1 1 0 0,2 1-1 0 0,38-4 1 0 0,344-24-43 0 0,-128 19-144 0 0,-125 11 0 0 0,373-8-5 0 0,-482 15-1 0 0,569 4-47 0 0,-514-1 53 0 0,223-4 0 0 0,-252-2 37 0 0,142 13 1 0 0,-226-9 19 0 0,1 1-3 0 0,0 0-21 0 0,1-1-1 0 0,-1 1 1 0 0,0-1 0 0 0,0 0 0 0 0,1 1 0 0 0,-1-1-1 0 0,0 0 1 0 0,1 0 0 0 0,-1-1 0 0 0,0 1-1 0 0,0 0 1 0 0,1-1 0 0 0,-1 1 0 0 0,3-2-1 0 0,23-5 947 0 0,-27 6-770 0 0,23 18-433 0 0,-7-7-2408 0 0,-10-11 1063 0 0</inkml:trace>
</inkml:ink>
</file>

<file path=ppt/ink/ink15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8"/>
    </inkml:context>
    <inkml:brush xml:id="br0">
      <inkml:brushProperty name="width" value="0.1" units="cm"/>
      <inkml:brushProperty name="height" value="0.1" units="cm"/>
      <inkml:brushProperty name="color" value="#004F8B"/>
    </inkml:brush>
  </inkml:definitions>
  <inkml:trace contextRef="#ctx0" brushRef="#br0">5 4 1375 0 0,'0'0'128'0'0,"-5"-4"-128"0"0</inkml:trace>
</inkml:ink>
</file>

<file path=ppt/ink/ink15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24:47.519"/>
    </inkml:context>
    <inkml:brush xml:id="br0">
      <inkml:brushProperty name="width" value="0.1" units="cm"/>
      <inkml:brushProperty name="height" value="0.1" units="cm"/>
      <inkml:brushProperty name="color" value="#004F8B"/>
    </inkml:brush>
  </inkml:definitions>
  <inkml:trace contextRef="#ctx0" brushRef="#br0">42 123 2303 0 0,'2'-4'232'0'0,"-1"0"0"0"0,0 1 0 0 0,0-1 0 0 0,0 0 0 0 0,-1 0 0 0 0,1 1 0 0 0,-1-1 0 0 0,0 0 0 0 0,0 0 0 0 0,0 0 0 0 0,-1 0 0 0 0,1 1 0 0 0,-1-1-1 0 0,-1-5 1 0 0,-18-50 8284 0 0,20 59-8445 0 0,0 0 0 0 0,0 1 0 0 0,-1-1 1 0 0,1 0-1 0 0,0 0 0 0 0,0 1 0 0 0,0-1 0 0 0,0 0 1 0 0,-1 1-1 0 0,1-1 0 0 0,0 0 0 0 0,0 0 0 0 0,0 1 0 0 0,-1-1 1 0 0,1 0-1 0 0,0 0 0 0 0,0 1 0 0 0,-1-1 0 0 0,1 0 0 0 0,0 0 1 0 0,-1 0-1 0 0,1 0 0 0 0,0 0 0 0 0,-1 1 0 0 0,1-1 0 0 0,0 0 1 0 0,-1 0-1 0 0,1 0 0 0 0,0 0 0 0 0,-1 0 0 0 0,1 0 0 0 0,0 0 1 0 0,-1 0-1 0 0,1 0 0 0 0,0 0 0 0 0,-1 0 0 0 0,1 0 1 0 0,0 0-1 0 0,-1-1 0 0 0,1 1 0 0 0,0 0 0 0 0,-1 0 0 0 0,1 0 1 0 0,0 0-1 0 0,0-1 0 0 0,-1 1 0 0 0,1 0 0 0 0,0 0 0 0 0,-1 0 1 0 0,1-1-1 0 0,0 1 0 0 0,0 0 0 0 0,0 0 0 0 0,-1-1 0 0 0,1 1 1 0 0,0 0-1 0 0,0-1 0 0 0,0 1 0 0 0,0 0 0 0 0,0-1 0 0 0,-1 1 1 0 0,1 0-1 0 0,0-1 0 0 0,0 1 0 0 0,0-1 0 0 0,-7 27 608 0 0,6 22-432 0 0,2 0 1 0 0,2 0-1 0 0,2 0 1 0 0,13 52-1 0 0,6 54 235 0 0,65 810 780 0 0,-77-832-1004 0 0,15 107 404 0 0,-27-237-587 0 0,3 5-1 0 0,0-1 17 0 0,-2-4-11 0 0,7 9-53 0 0,-7-10 186 0 0,10 28 1206 0 0,-1-9-2138 0 0,-3-14-165 0 0</inkml:trace>
</inkml:ink>
</file>

<file path=ppt/ink/ink1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2"/>
    </inkml:context>
    <inkml:brush xml:id="br0">
      <inkml:brushProperty name="width" value="0.1" units="cm"/>
      <inkml:brushProperty name="height" value="0.1" units="cm"/>
      <inkml:brushProperty name="color" value="#004F8B"/>
    </inkml:brush>
  </inkml:definitions>
  <inkml:trace contextRef="#ctx0" brushRef="#br0">117 51 10591 0 0,'0'0'819'0'0,"-28"-12"3774"0"0,25 11-4248 0 0,1 1-1 0 0,-1-1 0 0 0,0 1 0 0 0,1 0 1 0 0,-1 0-1 0 0,0 0 0 0 0,1 1 0 0 0,-1-1 1 0 0,1 0-1 0 0,-1 1 0 0 0,0 0 1 0 0,1 0-1 0 0,-1 0 0 0 0,1 0 0 0 0,0 0 1 0 0,-1 0-1 0 0,1 1 0 0 0,-3 1 0 0 0,2-1-136 0 0,1 1 0 0 0,-1 0-1 0 0,0 0 1 0 0,1 0 0 0 0,0 0-1 0 0,-1 1 1 0 0,1-1-1 0 0,1 1 1 0 0,-1-1 0 0 0,0 1-1 0 0,0 4 1 0 0,-1 1-95 0 0,1 1 0 0 0,0-1 0 0 0,1 1 0 0 0,0 0 0 0 0,0 0 0 0 0,1-1 0 0 0,0 1 0 0 0,1 0 0 0 0,2 12 0 0 0,0-12-87 0 0,1 0 1 0 0,0 1-1 0 0,0-1 1 0 0,1 0-1 0 0,0-1 1 0 0,1 1-1 0 0,0-1 1 0 0,0 0-1 0 0,1-1 0 0 0,0 0 1 0 0,1 0-1 0 0,0 0 1 0 0,0-1-1 0 0,1 0 1 0 0,0 0-1 0 0,0-1 1 0 0,16 8-1 0 0,-5-4 28 0 0,1 0-1 0 0,1-1 1 0 0,0-2 0 0 0,0 0-1 0 0,0-1 1 0 0,1-1-1 0 0,33 3 1 0 0,-50-8-44 0 0,1 1 0 0 0,-1-1 0 0 0,0 0 0 0 0,0 0 0 0 0,1-1 0 0 0,-1 1 0 0 0,0-2 0 0 0,0 1 0 0 0,0-1 0 0 0,0 1 0 0 0,0-2 0 0 0,-1 1 0 0 0,1-1 0 0 0,0 0 0 0 0,-1 0 0 0 0,8-6 0 0 0,-9 5 17 0 0,0 0-1 0 0,-1 0 1 0 0,1-1-1 0 0,-1 0 1 0 0,0 0-1 0 0,0 0 1 0 0,0 0-1 0 0,-1 0 1 0 0,0 0-1 0 0,0-1 1 0 0,0 1-1 0 0,-1-1 1 0 0,0 1-1 0 0,0-1 1 0 0,0 0-1 0 0,-1 0 0 0 0,1 1 1 0 0,-2-9-1 0 0,1-3 31 0 0,-1 0-1 0 0,-1 0 1 0 0,0 0-1 0 0,-2 1 1 0 0,1-1-1 0 0,-2 1 0 0 0,0 0 1 0 0,-1 0-1 0 0,-12-22 1 0 0,13 30-48 0 0,1 1-1 0 0,-1 0 1 0 0,0 0 0 0 0,-1 1 0 0 0,0-1 0 0 0,0 1 0 0 0,0 1 0 0 0,-1-1 0 0 0,0 1-1 0 0,0 0 1 0 0,0 0 0 0 0,-1 1 0 0 0,1 0 0 0 0,-1 0 0 0 0,0 1 0 0 0,0 0 0 0 0,0 1-1 0 0,-1-1 1 0 0,1 2 0 0 0,-15-2 0 0 0,18 2-93 0 0,-30 1-728 0 0,35 0 694 0 0,-1 0 1 0 0,1 0 0 0 0,-1 0 0 0 0,0 0 0 0 0,1 0 0 0 0,-1 1 0 0 0,1-1-1 0 0,-1 0 1 0 0,0 0 0 0 0,1 1 0 0 0,-1-1 0 0 0,1 0 0 0 0,-1 1-1 0 0,1-1 1 0 0,-1 1 0 0 0,1-1 0 0 0,-1 1 0 0 0,1-1 0 0 0,0 1 0 0 0,-1-1-1 0 0,1 1 1 0 0,0-1 0 0 0,-1 1 0 0 0,1-1 0 0 0,0 1 0 0 0,0 0-1 0 0,0-1 1 0 0,-1 1 0 0 0,1-1 0 0 0,0 1 0 0 0,0 0 0 0 0,0-1 0 0 0,0 1-1 0 0,0 0 1 0 0,0-1 0 0 0,0 1 0 0 0,0-1 0 0 0,0 1 0 0 0,0 0-1 0 0,1-1 1 0 0,-1 1 0 0 0,0-1 0 0 0,0 1 0 0 0,1 0 0 0 0,-1-1 0 0 0,0 1-1 0 0,1 0 1 0 0,5 10-2115 0 0</inkml:trace>
</inkml:ink>
</file>

<file path=ppt/ink/ink15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42.912"/>
    </inkml:context>
    <inkml:brush xml:id="br0">
      <inkml:brushProperty name="width" value="0.1" units="cm"/>
      <inkml:brushProperty name="height" value="0.1" units="cm"/>
      <inkml:brushProperty name="color" value="#004F8B"/>
    </inkml:brush>
  </inkml:definitions>
  <inkml:trace contextRef="#ctx0" brushRef="#br0">411 110 8287 0 0,'2'-1'397'0'0,"-1"0"-1"0"0,1 0 1 0 0,-1-1-1 0 0,1 1 1 0 0,-1-1-1 0 0,0 1 1 0 0,0-1-1 0 0,1 0 1 0 0,-1 1-1 0 0,0-1 1 0 0,0 0-1 0 0,-1 0 1 0 0,1 0-1 0 0,0 0 1 0 0,-1 1-1 0 0,1-1 1 0 0,-1 0-1 0 0,1 0 1 0 0,-1 0-1 0 0,0 0 1 0 0,0 0-1 0 0,0 0 1 0 0,0 0 0 0 0,-1-3-1 0 0,0 2-204 0 0,0 0 1 0 0,0 1-1 0 0,0-1 1 0 0,-1 1-1 0 0,1 0 0 0 0,-1-1 1 0 0,1 1-1 0 0,-1 0 0 0 0,0 0 1 0 0,0 0-1 0 0,0 0 1 0 0,-1 0-1 0 0,1 1 0 0 0,0-1 1 0 0,0 1-1 0 0,-1-1 0 0 0,1 1 1 0 0,-4-1-1 0 0,-3-3-66 0 0,-1 1 0 0 0,0 1 0 0 0,0 0-1 0 0,0 0 1 0 0,-1 1 0 0 0,1 0 0 0 0,0 1 0 0 0,-1 0 0 0 0,0 1-1 0 0,1 0 1 0 0,-1 0 0 0 0,1 1 0 0 0,-1 0 0 0 0,1 1 0 0 0,0 1-1 0 0,-1 0 1 0 0,-18 7 0 0 0,17-4-99 0 0,1 0 1 0 0,0 1-1 0 0,0 0 0 0 0,0 1 1 0 0,1 0-1 0 0,0 0 0 0 0,1 1 1 0 0,0 1-1 0 0,0-1 0 0 0,1 1 1 0 0,0 1-1 0 0,1 0 0 0 0,0 0 0 0 0,-6 15 1 0 0,5-10 0 0 0,1 1-1 0 0,1 0 1 0 0,1 0 0 0 0,0 1 0 0 0,1-1 0 0 0,-1 20-1 0 0,4-32-18 0 0,1-1 0 0 0,0 1 0 0 0,0-1 0 0 0,0 1 0 0 0,1-1-1 0 0,0 0 1 0 0,0 1 0 0 0,0-1 0 0 0,0 0 0 0 0,1 1-1 0 0,-1-1 1 0 0,1 0 0 0 0,3 4 0 0 0,-3-6-7 0 0,0 1 1 0 0,0-1 0 0 0,0 0-1 0 0,1 0 1 0 0,-1 0 0 0 0,1 0-1 0 0,-1 0 1 0 0,1-1 0 0 0,0 1-1 0 0,0-1 1 0 0,0 0-1 0 0,-1 0 1 0 0,1 0 0 0 0,1 0-1 0 0,-1 0 1 0 0,0-1 0 0 0,0 1-1 0 0,0-1 1 0 0,0 0-1 0 0,6 0 1 0 0,8-1 43 0 0,1 0 1 0 0,-1-2-1 0 0,0 0 0 0 0,0-1 0 0 0,0 0 1 0 0,-1-2-1 0 0,18-7 0 0 0,-28 11-26 0 0,1-1 1 0 0,-1 0-1 0 0,1 0 0 0 0,-1-1 1 0 0,0 0-1 0 0,0 0 0 0 0,-1 0 1 0 0,1-1-1 0 0,-1 0 0 0 0,0 0 0 0 0,0 0 1 0 0,-1 0-1 0 0,1-1 0 0 0,-1 0 1 0 0,0 0-1 0 0,-1 0 0 0 0,0 0 1 0 0,0-1-1 0 0,4-11 0 0 0,-6 13 9 0 0,-1 0 0 0 0,0 0 0 0 0,-1 0 0 0 0,1-1 0 0 0,-1 1-1 0 0,0 1 1 0 0,0-1 0 0 0,0 0 0 0 0,-1 0 0 0 0,0 0 0 0 0,0 1 0 0 0,-4-9 0 0 0,5 11-4 0 0,0 0 1 0 0,-1-1-1 0 0,1 1 1 0 0,0 0 0 0 0,-1 0-1 0 0,0 0 1 0 0,1 0-1 0 0,-1 0 1 0 0,0 0-1 0 0,0 1 1 0 0,0-1-1 0 0,0 0 1 0 0,-1 1-1 0 0,1 0 1 0 0,0-1 0 0 0,-1 1-1 0 0,1 0 1 0 0,-1 0-1 0 0,1 0 1 0 0,-1 1-1 0 0,1-1 1 0 0,-1 1-1 0 0,1-1 1 0 0,-1 1 0 0 0,-4 0-1 0 0,5 0-21 0 0,1 0 0 0 0,0 1 0 0 0,-1-1 0 0 0,1 1 0 0 0,0-1 0 0 0,0 1-1 0 0,-1-1 1 0 0,1 1 0 0 0,0 0 0 0 0,0-1 0 0 0,0 1 0 0 0,0 0 0 0 0,0 0 0 0 0,0 0 0 0 0,0 0 0 0 0,0 0 0 0 0,0 0-1 0 0,0 0 1 0 0,1 0 0 0 0,-1 0 0 0 0,0 0 0 0 0,1 1 0 0 0,-1-1 0 0 0,1 0 0 0 0,-1 0 0 0 0,1 1 0 0 0,-1-1-1 0 0,1 0 1 0 0,0 1 0 0 0,0-1 0 0 0,0 0 0 0 0,0 1 0 0 0,0-1 0 0 0,0 1 0 0 0,0-1 0 0 0,0 0 0 0 0,0 1 0 0 0,1-1-1 0 0,-1 0 1 0 0,1 0 0 0 0,-1 1 0 0 0,1 1 0 0 0,1 3 11 0 0,1 0 0 0 0,-1 0 0 0 0,1 0 0 0 0,0 0 0 0 0,0 0 0 0 0,1 0 0 0 0,5 6 0 0 0,4 2-250 0 0,1-1 0 0 0,0 0 0 0 0,1-1 0 0 0,0-1 0 0 0,31 17 0 0 0,-38-23 78 0 0,1-1-1 0 0,-1 0 0 0 0,1 0 1 0 0,0-1-1 0 0,0 0 0 0 0,0-1 1 0 0,1 0-1 0 0,-1-1 0 0 0,0 1 1 0 0,1-2-1 0 0,-1 1 0 0 0,1-1 1 0 0,14-3-1 0 0,-12 0-1457 0 0</inkml:trace>
</inkml:ink>
</file>

<file path=ppt/ink/ink15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43.246"/>
    </inkml:context>
    <inkml:brush xml:id="br0">
      <inkml:brushProperty name="width" value="0.1" units="cm"/>
      <inkml:brushProperty name="height" value="0.1" units="cm"/>
      <inkml:brushProperty name="color" value="#004F8B"/>
    </inkml:brush>
  </inkml:definitions>
  <inkml:trace contextRef="#ctx0" brushRef="#br0">6 1 9671 0 0,'0'0'875'0'0,"-1"-1"-719"0"0,0 2-108 0 0,1-1 0 0 0,0 0 0 0 0,0 0 0 0 0,-1 1 0 0 0,1-1 0 0 0,0 0 0 0 0,0 0 0 0 0,-1 1 0 0 0,1-1 0 0 0,0 0 0 0 0,0 1 0 0 0,0-1 0 0 0,-1 0 0 0 0,1 1 0 0 0,0-1 0 0 0,0 0 0 0 0,0 1 0 0 0,0-1 0 0 0,0 0 0 0 0,0 1 0 0 0,0-1 0 0 0,0 0 0 0 0,0 1 0 0 0,0-1 0 0 0,0 0 0 0 0,0 1 0 0 0,0-1 0 0 0,0 1 0 0 0,0-1 0 0 0,0 0 0 0 0,0 1 0 0 0,1-1 0 0 0,-1 0 0 0 0,0 1 0 0 0,0-1 0 0 0,0 0 0 0 0,1 0 0 0 0,-1 1 0 0 0,0-1 0 0 0,0 0 0 0 0,0 0 0 0 0,1 1 0 0 0,7 19 1732 0 0,2-1-699 0 0,2 0 0 0 0,0-1 1 0 0,1 0-1 0 0,0-1 0 0 0,2-1 0 0 0,0 0 0 0 0,27 22 1 0 0,-22-21-837 0 0,-1 1 1 0 0,-1 1 0 0 0,-1 0 0 0 0,0 2 0 0 0,14 23 0 0 0,-14-12-113 0 0,-2 1 0 0 0,-1 1 1 0 0,-2 0-1 0 0,-1 1 0 0 0,-2 0 0 0 0,-2 1 0 0 0,0-1 0 0 0,-3 1 0 0 0,0 42 1 0 0,-3-16-70 0 0,-4-1 0 0 0,-2 0 1 0 0,-3 0-1 0 0,-25 95 0 0 0,-11-15-574 0 0,18-63-7709 0 0,16-46 639 0 0</inkml:trace>
</inkml:ink>
</file>

<file path=ppt/ink/ink15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0.351"/>
    </inkml:context>
    <inkml:brush xml:id="br0">
      <inkml:brushProperty name="width" value="0.1" units="cm"/>
      <inkml:brushProperty name="height" value="0.1" units="cm"/>
      <inkml:brushProperty name="color" value="#004F8B"/>
    </inkml:brush>
  </inkml:definitions>
  <inkml:trace contextRef="#ctx0" brushRef="#br0">35 1015 7831 0 0,'-13'-12'191'0'0,"5"15"1693"0"0,-1 32 2879 0 0,7-22-4023 0 0,1-3-501 0 0,0 1 1 0 0,0-1 0 0 0,2 1-1 0 0,-1-1 1 0 0,1 0 0 0 0,0 1-1 0 0,1-1 1 0 0,1 0 0 0 0,-1 0-1 0 0,1 0 1 0 0,1 0-1 0 0,0 0 1 0 0,0-1 0 0 0,1 0-1 0 0,1 0 1 0 0,-1 0 0 0 0,1 0-1 0 0,1-1 1 0 0,-1 0 0 0 0,9 7-1 0 0,-6-6-41 0 0,0 0-1 0 0,1-1 0 0 0,0 0 1 0 0,1 0-1 0 0,0-1 1 0 0,0 0-1 0 0,0-1 0 0 0,1-1 1 0 0,0 0-1 0 0,0 0 0 0 0,0-1 1 0 0,1-1-1 0 0,-1 0 0 0 0,1 0 1 0 0,24 0-1 0 0,-31-2-105 0 0,-1-1 0 0 0,0-1-1 0 0,1 1 1 0 0,-1-1 0 0 0,0 0 0 0 0,0 0 0 0 0,0 0-1 0 0,1-1 1 0 0,-1 0 0 0 0,-1 0 0 0 0,1 0-1 0 0,0-1 1 0 0,0 1 0 0 0,-1-1 0 0 0,0 0 0 0 0,1-1-1 0 0,-1 1 1 0 0,4-5 0 0 0,-4 2-30 0 0,1 0 0 0 0,-1-1 0 0 0,0 1-1 0 0,-1-1 1 0 0,0 0 0 0 0,0 0 0 0 0,0 0 0 0 0,-1 0 0 0 0,0-1 0 0 0,0 1-1 0 0,1-10 1 0 0,-1-16 146 0 0,-2 0 0 0 0,0 0 0 0 0,-2 0 0 0 0,-11-51-1 0 0,-48-162-501 0 0,43 192 285 0 0,3-2 0 0 0,2 1 0 0 0,2-2 1 0 0,-5-92-1 0 0,16 145 4 0 0,0-1 0 0 0,0 0 0 0 0,0 0 1 0 0,1 0-1 0 0,0 0 0 0 0,0 0 0 0 0,0 1 0 0 0,1-1 1 0 0,-1 0-1 0 0,1 1 0 0 0,0-1 0 0 0,0 1 1 0 0,1 0-1 0 0,-1 0 0 0 0,1 0 0 0 0,6-7 0 0 0,-3 6-1 0 0,0 0 1 0 0,0 1-1 0 0,1 0 0 0 0,-1 0 0 0 0,1 1 0 0 0,0-1 0 0 0,0 1 0 0 0,1 1 0 0 0,-1 0 0 0 0,8-2 0 0 0,79-16-90 0 0,1 5 0 0 0,145-5 0 0 0,-127 12 40 0 0,-97 7 40 0 0,370-19 288 0 0,-69 2-261 0 0,-93 3 54 0 0,86-20 234 0 0,-208 19-209 0 0,-58 7-3 0 0,0-2 0 0 0,0-1 0 0 0,-2-3 0 0 0,51-25 0 0 0,-87 38-188 0 0,-4 0 9 0 0,0 1 1 0 0,0 0-1 0 0,0 0 1 0 0,0 0-1 0 0,1 0 1 0 0,-1 0-1 0 0,0 0 1 0 0,0 0-1 0 0,1 1 1 0 0,-1-1-1 0 0,1 1 1 0 0,-1 0-1 0 0,0 0 1 0 0,1 0-1 0 0,-1 0 1 0 0,1 0-1 0 0,-1 0 1 0 0,0 1-1 0 0,1-1 1 0 0,-1 1-1 0 0,0 0 1 0 0,1-1-1 0 0,-1 1 1 0 0,0 0-1 0 0,0 0 1 0 0,3 2-1 0 0,-1 0-1260 0 0</inkml:trace>
</inkml:ink>
</file>

<file path=ppt/ink/ink15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0.915"/>
    </inkml:context>
    <inkml:brush xml:id="br0">
      <inkml:brushProperty name="width" value="0.1" units="cm"/>
      <inkml:brushProperty name="height" value="0.1" units="cm"/>
      <inkml:brushProperty name="color" value="#004F8B"/>
    </inkml:brush>
  </inkml:definitions>
  <inkml:trace contextRef="#ctx0" brushRef="#br0">95 1 5527 0 0,'0'0'423'0'0,"-28"7"4584"0"0,25-5-4514 0 0,0 0 0 0 0,0 1 0 0 0,0-1 0 0 0,0 1 1 0 0,0 0-1 0 0,1 0 0 0 0,-1 0 0 0 0,1 0 0 0 0,0 0 0 0 0,0 1 1 0 0,0-1-1 0 0,0 1 0 0 0,1-1 0 0 0,-1 1 0 0 0,-1 7 1 0 0,-14 66 704 0 0,14-55-474 0 0,0-7-480 0 0,1 0 0 0 0,0 0 1 0 0,1 1-1 0 0,1-1 0 0 0,1 1 0 0 0,0-1 1 0 0,4 20-1 0 0,-4-31-194 0 0,-1-1 1 0 0,1 1-1 0 0,0-1 0 0 0,1 1 1 0 0,-1-1-1 0 0,0 0 0 0 0,1 1 1 0 0,0-1-1 0 0,0 0 0 0 0,0 0 1 0 0,0 0-1 0 0,0 0 0 0 0,0-1 0 0 0,1 1 1 0 0,-1-1-1 0 0,1 1 0 0 0,0-1 1 0 0,0 0-1 0 0,0 0 0 0 0,0 0 1 0 0,0-1-1 0 0,0 1 0 0 0,1 0 1 0 0,-1-1-1 0 0,0 0 0 0 0,1 0 1 0 0,-1 0-1 0 0,1-1 0 0 0,-1 1 1 0 0,1-1-1 0 0,0 1 0 0 0,-1-1 1 0 0,1 0-1 0 0,-1-1 0 0 0,1 1 0 0 0,6-2 1 0 0,7-1 26 0 0,0-1 0 0 0,-1-1 0 0 0,1 0 0 0 0,-1-1 0 0 0,0-1 0 0 0,0 0-1 0 0,-1-1 1 0 0,0-1 0 0 0,17-13 0 0 0,-28 19-32 0 0,1-1 1 0 0,-1 1-1 0 0,0-1 0 0 0,0 0 0 0 0,0 0 0 0 0,0-1 0 0 0,-1 1 0 0 0,0-1 0 0 0,0 0 1 0 0,0 0-1 0 0,0 0 0 0 0,-1 0 0 0 0,0 0 0 0 0,0 0 0 0 0,0-1 0 0 0,-1 1 0 0 0,0-1 0 0 0,0 1 1 0 0,0-1-1 0 0,-1 1 0 0 0,1-1 0 0 0,-1 0 0 0 0,-1 1 0 0 0,1-1 0 0 0,-1 1 0 0 0,0-1 1 0 0,0 1-1 0 0,-1-1 0 0 0,0 1 0 0 0,0-1 0 0 0,-5-9 0 0 0,2 6 26 0 0,-1 0 0 0 0,-1 0-1 0 0,1 0 1 0 0,-1 1 0 0 0,-1 0-1 0 0,0 0 1 0 0,0 0 0 0 0,0 1 0 0 0,-1 1-1 0 0,0-1 1 0 0,-1 2 0 0 0,-12-7 0 0 0,16 8-89 0 0,-1 1 1 0 0,-1 0-1 0 0,1 0 0 0 0,0 1 1 0 0,-1 0-1 0 0,1 0 1 0 0,-1 1-1 0 0,1-1 1 0 0,-1 2-1 0 0,0-1 1 0 0,1 1-1 0 0,-1 0 1 0 0,0 1-1 0 0,0 0 1 0 0,1 0-1 0 0,-1 1 1 0 0,1 0-1 0 0,-10 4 1 0 0,16-6-142 0 0,0 0 1 0 0,1 0 0 0 0,-1 1-1 0 0,0-1 1 0 0,0 0-1 0 0,1 1 1 0 0,-1-1 0 0 0,0 1-1 0 0,1-1 1 0 0,-1 1-1 0 0,0-1 1 0 0,1 1 0 0 0,-1 0-1 0 0,1-1 1 0 0,-1 1 0 0 0,1 0-1 0 0,-1-1 1 0 0,1 1-1 0 0,0 0 1 0 0,-1 0 0 0 0,1-1-1 0 0,0 1 1 0 0,0 0-1 0 0,-1 0 1 0 0,1 0 0 0 0,0-1-1 0 0,0 1 1 0 0,0 1-1 0 0</inkml:trace>
</inkml:ink>
</file>

<file path=ppt/ink/ink15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1.253"/>
    </inkml:context>
    <inkml:brush xml:id="br0">
      <inkml:brushProperty name="width" value="0.1" units="cm"/>
      <inkml:brushProperty name="height" value="0.1" units="cm"/>
      <inkml:brushProperty name="color" value="#004F8B"/>
    </inkml:brush>
  </inkml:definitions>
  <inkml:trace contextRef="#ctx0" brushRef="#br0">14 3 21535 0 0,'-8'-1'2368'0'0,"2"0"-1080"0"0,11 1-2840 0 0,5 2-376 0 0,23 12-80 0 0,-3-5-8 0 0</inkml:trace>
</inkml:ink>
</file>

<file path=ppt/ink/ink15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1.616"/>
    </inkml:context>
    <inkml:brush xml:id="br0">
      <inkml:brushProperty name="width" value="0.1" units="cm"/>
      <inkml:brushProperty name="height" value="0.1" units="cm"/>
      <inkml:brushProperty name="color" value="#004F8B"/>
    </inkml:brush>
  </inkml:definitions>
  <inkml:trace contextRef="#ctx0" brushRef="#br0">108 31 10135 0 0,'0'0'2507'0'0,"-18"-25"2242"0"0,18 24-4653 0 0,-1 0-1 0 0,0 1 1 0 0,0-1-1 0 0,0 1 0 0 0,0-1 1 0 0,0 1-1 0 0,0 0 1 0 0,1-1-1 0 0,-1 1 1 0 0,0 0-1 0 0,0-1 0 0 0,0 1 1 0 0,0 0-1 0 0,0 0 1 0 0,0 0-1 0 0,0 0 1 0 0,0 0-1 0 0,0 0 0 0 0,0 0 1 0 0,0 1-1 0 0,0-1 1 0 0,0 0-1 0 0,0 0 1 0 0,0 1-1 0 0,0-1 0 0 0,-1 1 1 0 0,-21 23 898 0 0,17-13-784 0 0,0 0-1 0 0,1 0 1 0 0,-5 17-1 0 0,6-16-48 0 0,1 0 0 0 0,1 0 0 0 0,0 0-1 0 0,0 1 1 0 0,2-1 0 0 0,-1 0-1 0 0,1 0 1 0 0,3 17 0 0 0,-3-25-108 0 0,1 1 0 0 0,0-1-1 0 0,0 0 1 0 0,0 1 0 0 0,1-1 0 0 0,0 0 0 0 0,-1 0 0 0 0,1 0 0 0 0,1 0 0 0 0,-1 0 0 0 0,0 0-1 0 0,1-1 1 0 0,0 1 0 0 0,0-1 0 0 0,0 0 0 0 0,0 1 0 0 0,1-2 0 0 0,-1 1 0 0 0,1 0-1 0 0,0-1 1 0 0,0 1 0 0 0,0-1 0 0 0,0 0 0 0 0,0 0 0 0 0,7 1 0 0 0,25 6 162 0 0,1-2-1 0 0,-1-1 1 0 0,55 1 0 0 0,-70-7-861 0 0,0-1 1 0 0,0 0-1 0 0,-1-2 0 0 0,29-6 1 0 0,-31 3-1065 0 0</inkml:trace>
</inkml:ink>
</file>

<file path=ppt/ink/ink15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1.976"/>
    </inkml:context>
    <inkml:brush xml:id="br0">
      <inkml:brushProperty name="width" value="0.1" units="cm"/>
      <inkml:brushProperty name="height" value="0.1" units="cm"/>
      <inkml:brushProperty name="color" value="#004F8B"/>
    </inkml:brush>
  </inkml:definitions>
  <inkml:trace contextRef="#ctx0" brushRef="#br0">198 1 6911 0 0,'-15'4'807'0'0,"0"1"0"0"0,1 0-1 0 0,0 1 1 0 0,0 0-1 0 0,-19 14 1 0 0,26-16-330 0 0,1 2 0 0 0,0-1 0 0 0,0 1 0 0 0,1 0 0 0 0,0 0 0 0 0,0 0 0 0 0,0 1 0 0 0,1 0-1 0 0,0 0 1 0 0,0 0 0 0 0,1 0 0 0 0,-4 10 0 0 0,-12 53 281 0 0,16-56-423 0 0,1 0 0 0 0,1 0 1 0 0,0 1-1 0 0,1-1 1 0 0,3 22-1 0 0,-2-27-212 0 0,1-1-1 0 0,0 1 0 0 0,0-1 1 0 0,0 0-1 0 0,1 0 1 0 0,1 0-1 0 0,-1 0 1 0 0,1 0-1 0 0,1-1 0 0 0,-1 0 1 0 0,1 0-1 0 0,1 0 1 0 0,-1 0-1 0 0,1-1 0 0 0,0 0 1 0 0,0 0-1 0 0,1 0 1 0 0,12 7-1 0 0,-7-6-561 0 0,0 0-1 0 0,0-1 1 0 0,1 0-1 0 0,24 7 1 0 0,-19-9-732 0 0</inkml:trace>
</inkml:ink>
</file>

<file path=ppt/ink/ink15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2.331"/>
    </inkml:context>
    <inkml:brush xml:id="br0">
      <inkml:brushProperty name="width" value="0.1" units="cm"/>
      <inkml:brushProperty name="height" value="0.1" units="cm"/>
      <inkml:brushProperty name="color" value="#004F8B"/>
    </inkml:brush>
  </inkml:definitions>
  <inkml:trace contextRef="#ctx0" brushRef="#br0">219 16 2303 0 0,'-5'-5'11820'0'0,"-13"-5"-9389"0"0,13 10-2230 0 0,0 0 1 0 0,1 0-1 0 0,-1 0 0 0 0,0 0 1 0 0,1 1-1 0 0,-1 0 0 0 0,0 0 1 0 0,1 0-1 0 0,-1 1 1 0 0,1 0-1 0 0,-1-1 0 0 0,1 2 1 0 0,0-1-1 0 0,0 0 0 0 0,0 1 1 0 0,0 0-1 0 0,0 0 0 0 0,1 0 1 0 0,-1 0-1 0 0,1 0 1 0 0,0 1-1 0 0,-4 5 0 0 0,-3 3-85 0 0,0 1 0 0 0,0 1-1 0 0,2 0 1 0 0,0 0 0 0 0,-8 19-1 0 0,15-32-115 0 0,-27 82 196 0 0,27-78-170 0 0,0 0 1 0 0,0 0 0 0 0,0 0 0 0 0,1 0 0 0 0,0 0 0 0 0,-1 1 0 0 0,2-1 0 0 0,-1 0 0 0 0,1 0-1 0 0,0 0 1 0 0,0 0 0 0 0,0 0 0 0 0,1 0 0 0 0,2 8 0 0 0,-2-11-22 0 0,0 0 0 0 0,-1-1 0 0 0,1 1 0 0 0,0 0 0 0 0,0-1 0 0 0,-1 1 0 0 0,1-1 0 0 0,1 1 1 0 0,-1-1-1 0 0,0 0 0 0 0,0 0 0 0 0,0 0 0 0 0,1 0 0 0 0,-1 0 0 0 0,0-1 0 0 0,1 1 0 0 0,-1-1 0 0 0,0 0 0 0 0,1 1 0 0 0,-1-1 0 0 0,1 0 0 0 0,-1 0 1 0 0,1 0-1 0 0,-1-1 0 0 0,0 1 0 0 0,1-1 0 0 0,-1 1 0 0 0,1-1 0 0 0,-1 0 0 0 0,4-2 0 0 0,3 0-4 0 0,0-1 0 0 0,-1 0 0 0 0,1 0 0 0 0,-1-1 0 0 0,0 0 0 0 0,12-10 0 0 0,-10 5 170 0 0,0 0 1 0 0,-1 0-1 0 0,0-1 1 0 0,-1-1 0 0 0,0 1-1 0 0,-1-1 1 0 0,0 0-1 0 0,-1-1 1 0 0,0 0-1 0 0,-1 0 1 0 0,-1 0-1 0 0,0 0 1 0 0,0-1 0 0 0,1-19-1 0 0,-5 32 246 0 0,-3 4-304 0 0,1 1-1 0 0,-1 0 0 0 0,1 0 0 0 0,0-1 0 0 0,0 1 0 0 0,0 1 0 0 0,1-1 0 0 0,-1 0 0 0 0,1 0 0 0 0,-1 7 0 0 0,2-11-82 0 0,-7 28 101 0 0,2 0 0 0 0,1 0 0 0 0,1 0-1 0 0,1 0 1 0 0,1 0 0 0 0,6 42 0 0 0,-3-50-140 0 0,1-1 0 0 0,1 0 0 0 0,1 0 0 0 0,1 0-1 0 0,0 0 1 0 0,2-1 0 0 0,0 0 0 0 0,0-1 0 0 0,2 0 0 0 0,14 19 0 0 0,-21-32-458 0 0,0-1 1 0 0,1 1-1 0 0,0-1 0 0 0,-1 0 0 0 0,1 0 0 0 0,9 4 1 0 0,-7-3-1074 0 0</inkml:trace>
</inkml:ink>
</file>

<file path=ppt/ink/ink15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2.674"/>
    </inkml:context>
    <inkml:brush xml:id="br0">
      <inkml:brushProperty name="width" value="0.1" units="cm"/>
      <inkml:brushProperty name="height" value="0.1" units="cm"/>
      <inkml:brushProperty name="color" value="#004F8B"/>
    </inkml:brush>
  </inkml:definitions>
  <inkml:trace contextRef="#ctx0" brushRef="#br0">6 34 13823 0 0,'-6'-12'1224'0'0,"6"7"-976"0"0,13-1 928 0 0,4 3 184 0 0,1 1 40 0 0,2 1 8 0 0,0-3-1016 0 0,2 4-200 0 0,2 0-32 0 0,4 2-16 0 0,3 2-224 0 0,-4 1-48 0 0,-7-1 0 0 0</inkml:trace>
  <inkml:trace contextRef="#ctx0" brushRef="#br0" timeOffset="1">35 174 12607 0 0,'-4'18'1143'0'0,"3"-12"-1013"0"0,0-4-112 0 0,1 0-1 0 0,0-1 1 0 0,-1 1 0 0 0,0 0-1 0 0,1 0 1 0 0,-1-1-1 0 0,0 1 1 0 0,0 0 0 0 0,0-1-1 0 0,0 1 1 0 0,0-1-1 0 0,0 1 1 0 0,0-1 0 0 0,-1 1-1 0 0,-3 3 966 0 0,6-3-695 0 0,1 0-1 0 0,0 1 1 0 0,0-1-1 0 0,0 0 0 0 0,0 0 1 0 0,0 0-1 0 0,0 0 1 0 0,0-1-1 0 0,1 1 0 0 0,-1 0 1 0 0,1-1-1 0 0,-1 0 1 0 0,1 0-1 0 0,0 1 1 0 0,-1-2-1 0 0,1 1 0 0 0,0 0 1 0 0,0 0-1 0 0,0-1 1 0 0,-1 0-1 0 0,1 1 1 0 0,0-1-1 0 0,5-1 0 0 0,11 1-33 0 0,0-2 0 0 0,31-7 0 0 0,-10 2 285 0 0,102-13-3227 0 0,-120 20-4807 0 0</inkml:trace>
</inkml:ink>
</file>

<file path=ppt/ink/ink15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3.223"/>
    </inkml:context>
    <inkml:brush xml:id="br0">
      <inkml:brushProperty name="width" value="0.1" units="cm"/>
      <inkml:brushProperty name="height" value="0.1" units="cm"/>
      <inkml:brushProperty name="color" value="#004F8B"/>
    </inkml:brush>
  </inkml:definitions>
  <inkml:trace contextRef="#ctx0" brushRef="#br0">305 4 14655 0 0,'-19'-1'1592'0'0,"12"0"-1424"0"0,0 0 0 0 0,0 1-1 0 0,0-1 1 0 0,0 1 0 0 0,0 1-1 0 0,0-1 1 0 0,0 1 0 0 0,0 1 0 0 0,0-1-1 0 0,0 1 1 0 0,1 0 0 0 0,-1 1-1 0 0,1-1 1 0 0,-1 1 0 0 0,1 1 0 0 0,0-1-1 0 0,0 1 1 0 0,0 0 0 0 0,1 0-1 0 0,-1 1 1 0 0,1 0 0 0 0,-7 9 0 0 0,-2 1 44 0 0,0 1 0 0 0,2 0 0 0 0,0 1 0 0 0,1 0 0 0 0,1 1 0 0 0,0 1 1 0 0,2-1-1 0 0,0 1 0 0 0,1 1 0 0 0,1-1 0 0 0,1 1 0 0 0,0 1 1 0 0,2-1-1 0 0,0 0 0 0 0,1 1 0 0 0,2 24 0 0 0,0-40-167 0 0,2 1 0 0 0,-1 0 0 0 0,1 0 0 0 0,0-1 0 0 0,0 1-1 0 0,0-1 1 0 0,1 0 0 0 0,0 1 0 0 0,0-1 0 0 0,0-1 0 0 0,1 1 0 0 0,-1 0 0 0 0,1-1 0 0 0,0 1-1 0 0,1-1 1 0 0,-1-1 0 0 0,1 1 0 0 0,-1 0 0 0 0,1-1 0 0 0,0 0 0 0 0,1 0 0 0 0,-1-1-1 0 0,0 1 1 0 0,10 2 0 0 0,3 1 18 0 0,-1-1-1 0 0,1-1 1 0 0,0-1-1 0 0,0 0 1 0 0,0-1 0 0 0,34-1-1 0 0,-44-1-19 0 0,-1-1 0 0 0,0 0 1 0 0,0 0-1 0 0,0-1 0 0 0,0 1 0 0 0,0-1 0 0 0,0-1 1 0 0,0 0-1 0 0,0 0 0 0 0,-1 0 0 0 0,0 0 0 0 0,1-1 1 0 0,-1 0-1 0 0,-1-1 0 0 0,1 1 0 0 0,-1-1 0 0 0,1 0 0 0 0,-1-1 1 0 0,-1 1-1 0 0,1-1 0 0 0,-1 0 0 0 0,0 0 0 0 0,0 0 1 0 0,-1 0-1 0 0,0-1 0 0 0,0 0 0 0 0,0 0 0 0 0,-1 1 0 0 0,0-1 1 0 0,-1 0-1 0 0,1-1 0 0 0,-1 1 0 0 0,0-8 0 0 0,0 4 42 0 0,-1 0 0 0 0,1 0 0 0 0,-2 0 0 0 0,0 0 0 0 0,0 0 0 0 0,-1 1 0 0 0,0-1 0 0 0,-1 0-1 0 0,0 1 1 0 0,-1 0 0 0 0,0 0 0 0 0,0 0 0 0 0,-1 0 0 0 0,-1 0 0 0 0,0 1 0 0 0,0 0 0 0 0,0 0-1 0 0,-1 1 1 0 0,-1 0 0 0 0,1 0 0 0 0,-16-11 0 0 0,2 7-51 0 0,-2 1 0 0 0,1 1 0 0 0,-1 2 1 0 0,-36-10-1 0 0,24 10-3828 0 0,61 12 1648 0 0,7 0-85 0 0</inkml:trace>
</inkml:ink>
</file>

<file path=ppt/ink/ink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3:37.194"/>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8"/>
    </inkml:context>
    <inkml:brush xml:id="br0">
      <inkml:brushProperty name="width" value="0.1" units="cm"/>
      <inkml:brushProperty name="height" value="0.1" units="cm"/>
      <inkml:brushProperty name="color" value="#F6630D"/>
    </inkml:brush>
  </inkml:definitions>
  <inkml:trace contextRef="#ctx0" brushRef="#br0">0 36 8751 0 0,'0'0'1230'0'0,"25"-10"4503"0"0,-11 5-4848 0 0,1 0 1 0 0,0 1 0 0 0,0 0-1 0 0,0 1 1 0 0,0 1-1 0 0,1 1 1 0 0,-1 0-1 0 0,17 1 1 0 0,14 3-1604 0 0,64 12 0 0 0,-96-13-419 0 0</inkml:trace>
</inkml:ink>
</file>

<file path=ppt/ink/ink1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3"/>
    </inkml:context>
    <inkml:brush xml:id="br0">
      <inkml:brushProperty name="width" value="0.1" units="cm"/>
      <inkml:brushProperty name="height" value="0.1" units="cm"/>
      <inkml:brushProperty name="color" value="#004F8B"/>
    </inkml:brush>
  </inkml:definitions>
  <inkml:trace contextRef="#ctx0" brushRef="#br0">1 47 12319 0 0,'24'-8'1336'0'0,"-6"-7"653"0"0,-16 13-1638 0 0,0 0-1 0 0,0 0 1 0 0,0 1-1 0 0,1-1 0 0 0,-1 0 1 0 0,0 1-1 0 0,1 0 1 0 0,-1-1-1 0 0,1 1 1 0 0,-1 0-1 0 0,1 1 0 0 0,-1-1 1 0 0,1 0-1 0 0,0 1 1 0 0,3-1-1 0 0,21-2 694 0 0,1 2 0 0 0,-1 1-1 0 0,39 5 1 0 0,-17 2-2805 0 0,-1 1-3925 0 0,-25-3-2038 0 0</inkml:trace>
</inkml:ink>
</file>

<file path=ppt/ink/ink16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3.578"/>
    </inkml:context>
    <inkml:brush xml:id="br0">
      <inkml:brushProperty name="width" value="0.1" units="cm"/>
      <inkml:brushProperty name="height" value="0.1" units="cm"/>
      <inkml:brushProperty name="color" value="#004F8B"/>
    </inkml:brush>
  </inkml:definitions>
  <inkml:trace contextRef="#ctx0" brushRef="#br0">69 33 19983 0 0,'-18'-10'888'0'0,"10"6"176"0"0,-1-1-848 0 0,3 0-216 0 0,0 2 0 0 0,1 2 0 0 0,-2 0 608 0 0,2 0 88 0 0,0-2 720 0 0,14 7-1888 0 0,1 0 112 0 0</inkml:trace>
</inkml:ink>
</file>

<file path=ppt/ink/ink16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3.925"/>
    </inkml:context>
    <inkml:brush xml:id="br0">
      <inkml:brushProperty name="width" value="0.1" units="cm"/>
      <inkml:brushProperty name="height" value="0.1" units="cm"/>
      <inkml:brushProperty name="color" value="#004F8B"/>
    </inkml:brush>
  </inkml:definitions>
  <inkml:trace contextRef="#ctx0" brushRef="#br0">0 101 10135 0 0,'0'0'778'0'0,"22"-24"3776"0"0,-15 21-3911 0 0,0 1 1 0 0,0 0-1 0 0,0 0 0 0 0,0 0 0 0 0,0 1 0 0 0,10-1 1 0 0,10 2 489 0 0,46 5 0 0 0,3-1-10 0 0,-65-4-941 0 0,-1-1 0 0 0,0 0 0 0 0,1 0-1 0 0,-1-1 1 0 0,0-1 0 0 0,11-4 0 0 0,-15 5-71 0 0,-2 0-1 0 0,1-1 1 0 0,0 1 0 0 0,0-1 0 0 0,-1-1 0 0 0,0 1-1 0 0,1-1 1 0 0,-1 1 0 0 0,0-1 0 0 0,-1 0 0 0 0,1-1 0 0 0,-1 1-1 0 0,4-6 1 0 0,-7 10-89 0 0,0-1-1 0 0,0 1 1 0 0,0 0 0 0 0,0 0-1 0 0,0 0 1 0 0,0 0 0 0 0,0 0-1 0 0,0-1 1 0 0,0 1 0 0 0,0 0 0 0 0,0 0-1 0 0,1 0 1 0 0,-1 0 0 0 0,0 0-1 0 0,0-1 1 0 0,0 1 0 0 0,0 0-1 0 0,0 0 1 0 0,0 0 0 0 0,1 0-1 0 0,-1 0 1 0 0,0 0 0 0 0,0 0-1 0 0,0 0 1 0 0,0 0 0 0 0,0 0-1 0 0,1-1 1 0 0,-1 1 0 0 0,0 0-1 0 0,0 0 1 0 0,0 0 0 0 0,0 0-1 0 0,1 0 1 0 0,-1 0 0 0 0,0 0-1 0 0,0 0 1 0 0,0 0 0 0 0,0 0-1 0 0,1 1 1 0 0,-1-1 0 0 0,0 0-1 0 0,0 0 1 0 0,0 0 0 0 0,0 0-1 0 0,0 0 1 0 0,1 0 0 0 0,-1 0 0 0 0,0 0-1 0 0,0 0 1 0 0,0 0 0 0 0,0 1-1 0 0,0-1 1 0 0,0 0 0 0 0,1 0-1 0 0,-1 0 1 0 0,0 0 0 0 0,0 0-1 0 0,0 0 1 0 0,0 1 0 0 0,0-1-1 0 0,0 0 1 0 0,0 0 0 0 0,0 0-1 0 0,0 0 1 0 0,0 1 0 0 0,0-1-1 0 0,0 0 1 0 0,0 0 0 0 0,5 23 274 0 0,-3 27-307 0 0,-22 89 251 0 0,10-79-185 0 0,-3 73 0 0 0,9-72-411 0 0,1-36 663 0 0,2 1-1 0 0,3 44 0 0 0,-1-62-696 0 0,0 0 0 0 0,1-1 0 0 0,0 1 0 0 0,0-1 0 0 0,1 0 0 0 0,0 0 0 0 0,0 1 0 0 0,0-2 1 0 0,1 1-1 0 0,0 0 0 0 0,0-1 0 0 0,1 0 0 0 0,8 9 0 0 0</inkml:trace>
</inkml:ink>
</file>

<file path=ppt/ink/ink16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4.296"/>
    </inkml:context>
    <inkml:brush xml:id="br0">
      <inkml:brushProperty name="width" value="0.1" units="cm"/>
      <inkml:brushProperty name="height" value="0.1" units="cm"/>
      <inkml:brushProperty name="color" value="#004F8B"/>
    </inkml:brush>
  </inkml:definitions>
  <inkml:trace contextRef="#ctx0" brushRef="#br0">0 194 7367 0 0,'65'-41'2795'0'0,"23"-13"6649"0"0,-72 47-8996 0 0,117-54 5283 0 0,-64 40-6641 0 0,5 11-6719 0 0</inkml:trace>
</inkml:ink>
</file>

<file path=ppt/ink/ink16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7.918"/>
    </inkml:context>
    <inkml:brush xml:id="br0">
      <inkml:brushProperty name="width" value="0.1" units="cm"/>
      <inkml:brushProperty name="height" value="0.1" units="cm"/>
      <inkml:brushProperty name="color" value="#004F8B"/>
    </inkml:brush>
  </inkml:definitions>
  <inkml:trace contextRef="#ctx0" brushRef="#br0">295 85 14543 0 0,'2'-2'156'0'0,"-1"-1"0"0"0,-1 1 0 0 0,1 0 0 0 0,0-1 0 0 0,-1 1-1 0 0,1 0 1 0 0,-1-1 0 0 0,1 1 0 0 0,-1-1 0 0 0,0 1 0 0 0,0 0 0 0 0,-1-1-1 0 0,1 1 1 0 0,0-1 0 0 0,-1 1 0 0 0,1 0 0 0 0,-1-1 0 0 0,0 1 0 0 0,0 0 0 0 0,0-1-1 0 0,0 1 1 0 0,0 0 0 0 0,0 0 0 0 0,0 0 0 0 0,-1 0 0 0 0,1 0 0 0 0,-1 0-1 0 0,0 1 1 0 0,1-1 0 0 0,-1 0 0 0 0,0 1 0 0 0,-4-3 0 0 0,3 2 43 0 0,0 1 0 0 0,0-1 1 0 0,0 1-1 0 0,0 0 0 0 0,0 0 0 0 0,0 0 1 0 0,0 1-1 0 0,0-1 0 0 0,0 1 1 0 0,-1-1-1 0 0,1 1 0 0 0,0 0 1 0 0,0 1-1 0 0,-1-1 0 0 0,1 0 0 0 0,0 1 1 0 0,0 0-1 0 0,0-1 0 0 0,0 1 1 0 0,0 1-1 0 0,0-1 0 0 0,0 0 1 0 0,0 1-1 0 0,0-1 0 0 0,-3 3 0 0 0,-8 8-111 0 0,0 1 0 0 0,1 0 0 0 0,0 1 0 0 0,1 1 0 0 0,1 0 0 0 0,0 0 0 0 0,-15 29 0 0 0,11-13-66 0 0,0 0 0 0 0,3 1 0 0 0,-13 47 0 0 0,22-69-11 0 0,1-1-1 0 0,0 1 1 0 0,1 0-1 0 0,0-1 1 0 0,1 1-1 0 0,0 0 0 0 0,0-1 1 0 0,1 1-1 0 0,0 0 1 0 0,1-1-1 0 0,0 1 1 0 0,0-1-1 0 0,1 1 0 0 0,7 15 1 0 0,-6-19 5 0 0,0 0 0 0 0,0 0 0 0 0,0 0 1 0 0,1 0-1 0 0,0-1 0 0 0,0 0 0 0 0,0 0 1 0 0,1 0-1 0 0,-1-1 0 0 0,1 0 0 0 0,0 0 1 0 0,1 0-1 0 0,-1-1 0 0 0,1 1 0 0 0,-1-2 1 0 0,1 1-1 0 0,0-1 0 0 0,0 0 0 0 0,0 0 1 0 0,12 0-1 0 0,-6-1 30 0 0,1 0 1 0 0,-1-2-1 0 0,0 1 0 0 0,1-2 1 0 0,-1 0-1 0 0,0 0 0 0 0,0-1 1 0 0,0-1-1 0 0,-1 0 0 0 0,1-1 1 0 0,-1 0-1 0 0,13-8 1 0 0,-3 1 36 0 0,-1-2 1 0 0,-1 0 0 0 0,0-1 0 0 0,-1-1-1 0 0,27-28 1 0 0,-41 39-54 0 0,-1 0 0 0 0,1 0 0 0 0,-1-1 0 0 0,0 1 0 0 0,0-1 0 0 0,-1 0 0 0 0,0 0 0 0 0,0-1 0 0 0,0 1 0 0 0,-1-1-1 0 0,0 1 1 0 0,0-1 0 0 0,-1 0 0 0 0,0 1 0 0 0,0-1 0 0 0,0 0 0 0 0,-1 0 0 0 0,0 0 0 0 0,0 0 0 0 0,-1 0 0 0 0,-2-9 0 0 0,1 9 6 0 0,-1-1 1 0 0,0 1-1 0 0,0 0 1 0 0,-1 0-1 0 0,0 0 1 0 0,0 0-1 0 0,-1 1 1 0 0,0-1-1 0 0,0 1 1 0 0,0 0-1 0 0,-1 1 1 0 0,0-1-1 0 0,0 1 1 0 0,0 1-1 0 0,0-1 1 0 0,-1 1-1 0 0,0 0 1 0 0,-11-5-1 0 0,6 4-83 0 0,-1 0-1 0 0,0 0 1 0 0,-1 2 0 0 0,1-1-1 0 0,-1 2 1 0 0,1 0 0 0 0,-1 0-1 0 0,0 1 1 0 0,0 1 0 0 0,0 0-1 0 0,-26 5 1 0 0,39-5-90 0 0,0 0 0 0 0,0 0 0 0 0,-1 1 0 0 0,1-1 0 0 0,0 0 0 0 0,0 1 0 0 0,0-1 1 0 0,0 0-1 0 0,1 1 0 0 0,-1-1 0 0 0,0 1 0 0 0,0 0 0 0 0,0-1 0 0 0,0 1 0 0 0,0 0 0 0 0,1-1 0 0 0,-1 1 0 0 0,0 0 0 0 0,0 0 0 0 0,1 0 0 0 0,-1-1 0 0 0,1 1 0 0 0,-2 2 0 0 0,5 1-1528 0 0</inkml:trace>
</inkml:ink>
</file>

<file path=ppt/ink/ink16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8.261"/>
    </inkml:context>
    <inkml:brush xml:id="br0">
      <inkml:brushProperty name="width" value="0.1" units="cm"/>
      <inkml:brushProperty name="height" value="0.1" units="cm"/>
      <inkml:brushProperty name="color" value="#004F8B"/>
    </inkml:brush>
  </inkml:definitions>
  <inkml:trace contextRef="#ctx0" brushRef="#br0">5 58 15199 0 0,'0'0'1352'0'0,"-2"-4"-1080"0"0,1-2-272 0 0,1 1 0 0 0,-2-2 1024 0 0,4 1 144 0 0,-1 1 32 0 0,0 0 8 0 0,2-2-896 0 0,-2 1-184 0 0,3 0-32 0 0</inkml:trace>
</inkml:ink>
</file>

<file path=ppt/ink/ink16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2:59.246"/>
    </inkml:context>
    <inkml:brush xml:id="br0">
      <inkml:brushProperty name="width" value="0.1" units="cm"/>
      <inkml:brushProperty name="height" value="0.1" units="cm"/>
      <inkml:brushProperty name="color" value="#004F8B"/>
    </inkml:brush>
  </inkml:definitions>
  <inkml:trace contextRef="#ctx0" brushRef="#br0">9 199 2759 0 0,'0'0'10727'0'0,"-6"-37"-5526"0"0,6 33-5061 0 0,-1 0 0 0 0,0 0 0 0 0,1 0 0 0 0,0 0 0 0 0,0 0 0 0 0,0 0 0 0 0,0-1 1 0 0,1 1-1 0 0,0 0 0 0 0,0 0 0 0 0,0 0 0 0 0,0 0 0 0 0,0 1 0 0 0,1-1 0 0 0,0 0 0 0 0,0 0 0 0 0,0 1 0 0 0,0-1 0 0 0,0 1 0 0 0,1 0 0 0 0,0 0 0 0 0,-1 0 0 0 0,1 0 0 0 0,0 0 0 0 0,0 0 0 0 0,1 1 0 0 0,-1 0 0 0 0,1-1 0 0 0,-1 1 0 0 0,1 0 0 0 0,0 1 0 0 0,5-3 0 0 0,13-6 131 0 0,0 1-1 0 0,1 1 0 0 0,28-6 0 0 0,-40 11-186 0 0,0 1-1 0 0,-1 1 0 0 0,1 0 1 0 0,0 0-1 0 0,1 1 1 0 0,-1 0-1 0 0,0 1 0 0 0,0 0 1 0 0,13 4-1 0 0,-20-4-70 0 0,-1 0 1 0 0,1 0-1 0 0,0 0 0 0 0,-1 1 1 0 0,1 0-1 0 0,-1-1 0 0 0,1 1 0 0 0,-1 0 1 0 0,0 1-1 0 0,1-1 0 0 0,-1 0 0 0 0,0 1 1 0 0,-1 0-1 0 0,1 0 0 0 0,0 0 1 0 0,-1 0-1 0 0,0 0 0 0 0,0 0 0 0 0,0 1 1 0 0,0-1-1 0 0,0 1 0 0 0,-1-1 1 0 0,1 1-1 0 0,-1 0 0 0 0,0-1 0 0 0,0 1 1 0 0,0 0-1 0 0,-1 0 0 0 0,1 0 0 0 0,-1 0 1 0 0,0 0-1 0 0,0 0 0 0 0,-1-1 1 0 0,1 1-1 0 0,-1 0 0 0 0,0 0 0 0 0,0 0 1 0 0,-1 3-1 0 0,-4 13 61 0 0,-1-2-1 0 0,-1 1 1 0 0,-1-1 0 0 0,0 0-1 0 0,-23 31 1 0 0,29-44-75 0 0,0 0-1 0 0,0-1 1 0 0,0 1 0 0 0,1 0-1 0 0,-1 1 1 0 0,1-1 0 0 0,0 0-1 0 0,1 1 1 0 0,-1-1-1 0 0,1 1 1 0 0,0-1 0 0 0,1 1-1 0 0,-1 0 1 0 0,1 5 0 0 0,1-7-1 0 0,0 0 0 0 0,0-1 0 0 0,0 1 0 0 0,0-1 0 0 0,0 0 0 0 0,1 1 0 0 0,-1-1 0 0 0,1 0 1 0 0,0 0-1 0 0,0 0 0 0 0,0 0 0 0 0,1 0 0 0 0,-1 0 0 0 0,1-1 0 0 0,-1 1 0 0 0,1-1 0 0 0,0 1 1 0 0,0-1-1 0 0,0 0 0 0 0,0-1 0 0 0,0 1 0 0 0,6 2 0 0 0,42 17 2 0 0,-39-18 0 0 0,-1 1 0 0 0,0 1 0 0 0,0 0 0 0 0,0 0 0 0 0,-1 1 0 0 0,0 0 0 0 0,0 1 0 0 0,0 0 0 0 0,10 11 0 0 0,-14-12 1 0 0,-2 2 0 0 0,-3-1 8 0 0,-1-5 7 0 0,0 0 0 0 0,0 0 0 0 0,0 0 0 0 0,0 0 0 0 0,0-1 0 0 0,-1 1 0 0 0,1 0 0 0 0,0 0 0 0 0,-1-1 0 0 0,0 1 0 0 0,1 0 0 0 0,-1 0 0 0 0,0-1 0 0 0,0 1 0 0 0,0-1 0 0 0,0 1 0 0 0,0-1 0 0 0,0 1 0 0 0,0-1 0 0 0,-3 2 0 0 0,-28 21 276 0 0,24-19-227 0 0,1 1-38 0 0,-1-1 0 0 0,1-1 0 0 0,-1 0 0 0 0,0 0 0 0 0,-1 0 1 0 0,1-1-1 0 0,-1 0 0 0 0,1-1 0 0 0,-1 0 0 0 0,0 0 0 0 0,0-1 0 0 0,-16 0 0 0 0,13-2 9 0 0,-1 0-1 0 0,0-1 1 0 0,0-1-1 0 0,1 0 1 0 0,-1 0-1 0 0,1-1 1 0 0,0-1 0 0 0,-16-8-1 0 0,21 9-591 0 0,1 1 0 0 0,-1 0-1 0 0,-1 0 1 0 0,1 0 0 0 0,0 1 0 0 0,0 1-1 0 0,-1-1 1 0 0,0 1 0 0 0,1 0 0 0 0,-10 1 0 0 0</inkml:trace>
</inkml:ink>
</file>

<file path=ppt/ink/ink16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0.819"/>
    </inkml:context>
    <inkml:brush xml:id="br0">
      <inkml:brushProperty name="width" value="0.1" units="cm"/>
      <inkml:brushProperty name="height" value="0.1" units="cm"/>
      <inkml:brushProperty name="color" value="#004F8B"/>
    </inkml:brush>
  </inkml:definitions>
  <inkml:trace contextRef="#ctx0" brushRef="#br0">3 153 4143 0 0,'0'0'191'0'0,"-3"-37"11141"0"0,5 30-10985 0 0,1-1 1 0 0,0 1-1 0 0,0 0 0 0 0,0 1 1 0 0,1-1-1 0 0,0 0 1 0 0,0 1-1 0 0,1 0 0 0 0,0 0 1 0 0,0 0-1 0 0,0 1 0 0 0,1 0 1 0 0,7-6-1 0 0,-10 8-280 0 0,0 1 0 0 0,0 0 0 0 0,1 0 0 0 0,-1 0 0 0 0,1 0 1 0 0,-1 0-1 0 0,1 1 0 0 0,0 0 0 0 0,0 0 0 0 0,-1 0 0 0 0,1 0 0 0 0,0 0 0 0 0,0 1 0 0 0,0 0 0 0 0,0 0 0 0 0,0 0 0 0 0,0 0 0 0 0,-1 1 1 0 0,1-1-1 0 0,0 1 0 0 0,0 0 0 0 0,0 0 0 0 0,-1 0 0 0 0,1 1 0 0 0,0-1 0 0 0,-1 1 0 0 0,5 3 0 0 0,-7-4-46 0 0,0 0 0 0 0,0 1 0 0 0,0-1-1 0 0,0 1 1 0 0,0 0 0 0 0,0-1 0 0 0,0 1 0 0 0,0 0 0 0 0,-1-1-1 0 0,1 1 1 0 0,-1 0 0 0 0,0 0 0 0 0,1-1 0 0 0,-1 1 0 0 0,0 0-1 0 0,0 0 1 0 0,0 0 0 0 0,0 0 0 0 0,0-1 0 0 0,-1 1 0 0 0,1 0-1 0 0,0 0 1 0 0,-2 2 0 0 0,-11 42 271 0 0,11-43-265 0 0,0 2-21 0 0,0 0 0 0 0,1 1 1 0 0,-1-1-1 0 0,1 1 0 0 0,0-1 1 0 0,1 1-1 0 0,-1-1 0 0 0,1 1 0 0 0,0-1 1 0 0,0 1-1 0 0,1 0 0 0 0,-1-1 1 0 0,3 8-1 0 0,-2-10 8 0 0,1-1 1 0 0,-1 1 0 0 0,1 0-1 0 0,-1 0 1 0 0,1-1 0 0 0,0 1-1 0 0,0-1 1 0 0,0 0 0 0 0,0 0-1 0 0,1 0 1 0 0,-1 0 0 0 0,1 0-1 0 0,-1 0 1 0 0,1 0 0 0 0,0-1-1 0 0,-1 1 1 0 0,1-1 0 0 0,0 0-1 0 0,0 0 1 0 0,0 0 0 0 0,0 0-1 0 0,0 0 1 0 0,0-1 0 0 0,0 1-1 0 0,6-1 1 0 0,3 0 92 0 0,-1 0 0 0 0,1-1 1 0 0,0 0-1 0 0,-1-1 0 0 0,15-4 0 0 0,37-4-1357 0 0,-20 15-3388 0 0,-27 0-2221 0 0</inkml:trace>
</inkml:ink>
</file>

<file path=ppt/ink/ink16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1.225"/>
    </inkml:context>
    <inkml:brush xml:id="br0">
      <inkml:brushProperty name="width" value="0.1" units="cm"/>
      <inkml:brushProperty name="height" value="0.1" units="cm"/>
      <inkml:brushProperty name="color" value="#004F8B"/>
    </inkml:brush>
  </inkml:definitions>
  <inkml:trace contextRef="#ctx0" brushRef="#br0">1 27 13071 0 0,'0'0'1186'0'0,"29"-20"1508"0"0,-7 17-2446 0 0,1 1 0 0 0,-1 1 0 0 0,1 0-1 0 0,0 2 1 0 0,0 1 0 0 0,23 5 0 0 0,-35-5-28 0 0,6 0 177 0 0</inkml:trace>
</inkml:ink>
</file>

<file path=ppt/ink/ink16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1.550"/>
    </inkml:context>
    <inkml:brush xml:id="br0">
      <inkml:brushProperty name="width" value="0.1" units="cm"/>
      <inkml:brushProperty name="height" value="0.1" units="cm"/>
      <inkml:brushProperty name="color" value="#004F8B"/>
    </inkml:brush>
  </inkml:definitions>
  <inkml:trace contextRef="#ctx0" brushRef="#br0">1 87 13359 0 0,'0'0'1027'0'0,"0"-1"-670"0"0,3-1-71 0 0,0-1 0 0 0,-1 1 1 0 0,2-1-1 0 0,-1 1 0 0 0,0 0 0 0 0,0 0 0 0 0,1 0 0 0 0,-1 1 0 0 0,1-1 0 0 0,-1 1 0 0 0,1 0 0 0 0,0 0 0 0 0,-1 0 0 0 0,1 0 0 0 0,0 1 1 0 0,7-1-1 0 0,-2 0-99 0 0,207-50-684 0 0,-194 45-553 0 0</inkml:trace>
</inkml:ink>
</file>

<file path=ppt/ink/ink16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1.912"/>
    </inkml:context>
    <inkml:brush xml:id="br0">
      <inkml:brushProperty name="width" value="0.1" units="cm"/>
      <inkml:brushProperty name="height" value="0.1" units="cm"/>
      <inkml:brushProperty name="color" value="#004F8B"/>
    </inkml:brush>
  </inkml:definitions>
  <inkml:trace contextRef="#ctx0" brushRef="#br0">185 0 7367 0 0,'-24'25'800'0'0,"22"-23"-679"0"0,-1 1 0 0 0,0-1 0 0 0,1 0 0 0 0,-1 0 0 0 0,0 0 0 0 0,0 0 0 0 0,0 0 0 0 0,-1-1 0 0 0,1 1 0 0 0,-4 0 0 0 0,3 0 288 0 0,0-1 1 0 0,1 1-1 0 0,-1-1 1 0 0,1 1-1 0 0,0 0 1 0 0,-1 0-1 0 0,1 0 1 0 0,0 1-1 0 0,0-1 0 0 0,-3 5 1 0 0,-4 7 56 0 0,0 0 1 0 0,1 1 0 0 0,1 0-1 0 0,0 0 1 0 0,1 1-1 0 0,1 0 1 0 0,0 1-1 0 0,1-1 1 0 0,1 1-1 0 0,-3 27 1 0 0,5-31-376 0 0,1 0 0 0 0,0 0 1 0 0,1 0-1 0 0,0 1 0 0 0,1-1 1 0 0,1 0-1 0 0,0-1 0 0 0,1 1 0 0 0,0 0 1 0 0,1-1-1 0 0,0 1 0 0 0,1-1 1 0 0,1 0-1 0 0,10 18 0 0 0,-13-26-41 0 0,1 0-1 0 0,-1 0 1 0 0,1 0-1 0 0,-1-1 1 0 0,1 1-1 0 0,0-1 1 0 0,1 0-1 0 0,-1 0 1 0 0,1 0-1 0 0,-1-1 1 0 0,1 1-1 0 0,0-1 1 0 0,0 0-1 0 0,-1-1 1 0 0,2 1-1 0 0,-1-1 1 0 0,6 1-1 0 0,-3-1 48 0 0,0-1 0 0 0,0 0 0 0 0,0 0 0 0 0,0-1-1 0 0,0 0 1 0 0,0 0 0 0 0,0-1 0 0 0,0 0-1 0 0,0-1 1 0 0,12-5 0 0 0,-13 5-20 0 0,0 0-1 0 0,1-1 1 0 0,-1 0-1 0 0,0 0 1 0 0,-1-1-1 0 0,1 1 1 0 0,-1-2-1 0 0,0 1 1 0 0,0-1-1 0 0,-1 0 1 0 0,1 0-1 0 0,-2 0 1 0 0,1-1-1 0 0,0 1 1 0 0,-1-1-1 0 0,0-1 1 0 0,-1 1-1 0 0,0 0 1 0 0,0-1-1 0 0,0 0 1 0 0,-1 1-1 0 0,-1-1 1 0 0,2-10-1 0 0,-4 6 31 0 0,0 0-1 0 0,-1 1 1 0 0,-1-1 0 0 0,0 1-1 0 0,0 0 1 0 0,-1 0 0 0 0,-1 0-1 0 0,1 0 1 0 0,-2 1-1 0 0,0 0 1 0 0,0 0 0 0 0,-1 0-1 0 0,0 1 1 0 0,0 0 0 0 0,-11-10-1 0 0,9 10-46 0 0,-1-1-1 0 0,0 2 1 0 0,0 0-1 0 0,-1 0 1 0 0,0 0-1 0 0,0 2 1 0 0,-1-1-1 0 0,0 1 0 0 0,0 1 1 0 0,0 0-1 0 0,-1 1 1 0 0,1 1-1 0 0,-17-4 1 0 0,28 7-77 0 0,0 0 0 0 0,0-1-1 0 0,1 1 1 0 0,-1 0 0 0 0,0 0 0 0 0,0 0 0 0 0,0-1 0 0 0,1 1 0 0 0,-1 0 0 0 0,0 0 0 0 0,0 0 0 0 0,0 0 0 0 0,1 1-1 0 0,-1-1 1 0 0,0 0 0 0 0,0 0 0 0 0,0 0 0 0 0,1 1 0 0 0,-1-1 0 0 0,0 0 0 0 0,1 1 0 0 0,-1-1 0 0 0,0 0 0 0 0,0 1-1 0 0,1-1 1 0 0,-1 1 0 0 0,1-1 0 0 0,-1 1 0 0 0,0-1 0 0 0,0 2 0 0 0,1 0-220 0 0,1 0-1 0 0,-1-1 1 0 0,1 1 0 0 0,0 0-1 0 0,-1 0 1 0 0,1-1 0 0 0,0 1 0 0 0,0-1-1 0 0,0 1 1 0 0,0-1 0 0 0,0 1-1 0 0,0-1 1 0 0,3 2 0 0 0,4 5-2130 0 0</inkml:trace>
</inkml:ink>
</file>

<file path=ppt/ink/ink1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4"/>
    </inkml:context>
    <inkml:brush xml:id="br0">
      <inkml:brushProperty name="width" value="0.1" units="cm"/>
      <inkml:brushProperty name="height" value="0.1" units="cm"/>
      <inkml:brushProperty name="color" value="#004F8B"/>
    </inkml:brush>
  </inkml:definitions>
  <inkml:trace contextRef="#ctx0" brushRef="#br0">1 0 10135 0 0,'0'1'184'0'0,"0"-1"-1"0"0,0 1 0 0 0,0 0 0 0 0,0-1 1 0 0,0 1-1 0 0,0 0 0 0 0,0-1 1 0 0,0 1-1 0 0,0 0 0 0 0,0-1 0 0 0,1 1 1 0 0,-1 0-1 0 0,0-1 0 0 0,0 1 1 0 0,1 0-1 0 0,-1-1 0 0 0,0 1 0 0 0,1-1 1 0 0,-1 1-1 0 0,1-1 0 0 0,-1 1 1 0 0,1-1-1 0 0,-1 1 0 0 0,1-1 0 0 0,-1 1 1 0 0,1-1-1 0 0,-1 0 0 0 0,1 1 1 0 0,0-1-1 0 0,-1 0 0 0 0,1 0 0 0 0,-1 1 1 0 0,1-1-1 0 0,0 0 0 0 0,-1 0 1 0 0,1 0-1 0 0,0 0 0 0 0,-1 0 0 0 0,1 0 1 0 0,0 0-1 0 0,-1 0 0 0 0,1 0 1 0 0,0 0-1 0 0,-1 0 0 0 0,1 0 0 0 0,0 0 1 0 0,-1-1-1 0 0,1 1 0 0 0,0 0 1 0 0,-1 0-1 0 0,1-1 0 0 0,0 0 0 0 0,23-4 526 0 0,3 5-314 0 0,1 1 0 0 0,-1 2 0 0 0,38 7 0 0 0,-24-3-2482 0 0,-16-4-5181 0 0</inkml:trace>
</inkml:ink>
</file>

<file path=ppt/ink/ink16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2.273"/>
    </inkml:context>
    <inkml:brush xml:id="br0">
      <inkml:brushProperty name="width" value="0.1" units="cm"/>
      <inkml:brushProperty name="height" value="0.1" units="cm"/>
      <inkml:brushProperty name="color" value="#004F8B"/>
    </inkml:brush>
  </inkml:definitions>
  <inkml:trace contextRef="#ctx0" brushRef="#br0">67 42 16815 0 0,'0'0'744'0'0,"-9"-4"152"0"0,0-1-712 0 0,0-2-184 0 0,-1-2 0 0 0,3 2 0 0 0,0 3 744 0 0,2 1 120 0 0,0 1 16 0 0,0 2 640 0 0,8 11-1272 0 0,0-1-8 0 0,5-1-2016 0 0,0-2 752 0 0</inkml:trace>
</inkml:ink>
</file>

<file path=ppt/ink/ink16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2.611"/>
    </inkml:context>
    <inkml:brush xml:id="br0">
      <inkml:brushProperty name="width" value="0.1" units="cm"/>
      <inkml:brushProperty name="height" value="0.1" units="cm"/>
      <inkml:brushProperty name="color" value="#004F8B"/>
    </inkml:brush>
  </inkml:definitions>
  <inkml:trace contextRef="#ctx0" brushRef="#br0">145 20 3223 0 0,'-1'-1'240'0'0,"-9"-11"4210"0"0,9 11-4012 0 0,0 0 0 0 0,0 1-1 0 0,0-1 1 0 0,0 0 0 0 0,0 1-1 0 0,-1-1 1 0 0,1 1 0 0 0,0-1-1 0 0,0 1 1 0 0,-1 0 0 0 0,1 0-1 0 0,0-1 1 0 0,0 1 0 0 0,-1 0 0 0 0,-1 0-1 0 0,1 1-133 0 0,0 0-1 0 0,0-1 1 0 0,0 1 0 0 0,1 0-1 0 0,-1 0 1 0 0,0 0 0 0 0,0 0-1 0 0,1 1 1 0 0,-1-1-1 0 0,1 0 1 0 0,-1 1 0 0 0,1-1-1 0 0,-3 4 1 0 0,-4 6-65 0 0,1 1 0 0 0,0 0 0 0 0,-9 22 0 0 0,12-25 385 0 0,-4 10-498 0 0,0 1-1 0 0,1 0 1 0 0,1 1-1 0 0,1 0 1 0 0,-2 21-1 0 0,6-36-114 0 0,0 0 0 0 0,0 1 0 0 0,1-1 0 0 0,0 0 0 0 0,0 0 0 0 0,0 0 0 0 0,1 1 1 0 0,0-1-1 0 0,0 0 0 0 0,1 0 0 0 0,-1 0 0 0 0,1 0 0 0 0,1-1 0 0 0,-1 1 0 0 0,1 0 0 0 0,0-1 0 0 0,0 0 0 0 0,1 1 0 0 0,0-1 0 0 0,-1-1 0 0 0,9 8 0 0 0,-8-9 46 0 0,0-1 0 0 0,0 1 1 0 0,1-1-1 0 0,-1-1 0 0 0,1 1 0 0 0,-1-1 0 0 0,1 1 0 0 0,0-1 0 0 0,-1 0 0 0 0,1-1 1 0 0,0 1-1 0 0,0-1 0 0 0,0 0 0 0 0,-1 0 0 0 0,1-1 0 0 0,0 1 0 0 0,0-1 1 0 0,-1 0-1 0 0,1-1 0 0 0,0 1 0 0 0,-1-1 0 0 0,1 0 0 0 0,-1 0 0 0 0,0 0 0 0 0,6-4 1 0 0,4-2 103 0 0,0-1 0 0 0,-1-1 1 0 0,0 0-1 0 0,-1-1 0 0 0,0 0 0 0 0,13-16 1 0 0,-22 24-120 0 0,0-1 0 0 0,0 0 0 0 0,0 0 0 0 0,0 0 0 0 0,0 0 0 0 0,-1-1 0 0 0,0 1-1 0 0,0-1 1 0 0,0 0 0 0 0,-1 1 0 0 0,1-1 0 0 0,-1 0 0 0 0,0 0 0 0 0,0 0 0 0 0,-1 0 0 0 0,0 0 0 0 0,0 0 0 0 0,0 0 0 0 0,0 0 0 0 0,-1 1 0 0 0,1-1 0 0 0,-1 0 0 0 0,-1 0 0 0 0,1 0 0 0 0,-1 0 0 0 0,0 1 0 0 0,0-1 0 0 0,0 1 0 0 0,-4-7 0 0 0,0 3 49 0 0,-1 0 0 0 0,0 0 1 0 0,0 1-1 0 0,0 0 0 0 0,-1 0 1 0 0,0 1-1 0 0,0 0 0 0 0,-1 0 1 0 0,0 1-1 0 0,0 0 0 0 0,0 1 0 0 0,0 0 1 0 0,-16-5-1 0 0,12 6-3 0 0,3-1-54 0 0,-1 0 1 0 0,-1 2-1 0 0,1-1 1 0 0,0 1-1 0 0,0 1 1 0 0,-18-1-1 0 0,29 3-41 0 0,-1-1-1 0 0,1 0 0 0 0,0 1 1 0 0,0-1-1 0 0,-1 1 0 0 0,1-1 0 0 0,0 0 1 0 0,0 1-1 0 0,0-1 0 0 0,-1 1 0 0 0,1-1 1 0 0,0 0-1 0 0,0 1 0 0 0,0-1 1 0 0,0 1-1 0 0,0-1 0 0 0,0 1 0 0 0,0-1 1 0 0,0 0-1 0 0,0 1 0 0 0,0-1 0 0 0,0 1 1 0 0,0-1-1 0 0,0 1 0 0 0,0-1 1 0 0,0 0-1 0 0,0 1 0 0 0,1-1 0 0 0,-1 1 1 0 0,0-1-1 0 0,0 1 0 0 0,0-1 1 0 0,1 0-1 0 0,-1 1 0 0 0,1 0 0 0 0,7 14-1940 0 0,-1-7-187 0 0</inkml:trace>
</inkml:ink>
</file>

<file path=ppt/ink/ink16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3.070"/>
    </inkml:context>
    <inkml:brush xml:id="br0">
      <inkml:brushProperty name="width" value="0.1" units="cm"/>
      <inkml:brushProperty name="height" value="0.1" units="cm"/>
      <inkml:brushProperty name="color" value="#004F8B"/>
    </inkml:brush>
  </inkml:definitions>
  <inkml:trace contextRef="#ctx0" brushRef="#br0">351 55 12839 0 0,'-1'-2'100'0'0,"0"-1"-1"0"0,1 0 0 0 0,-2 0 1 0 0,1 1-1 0 0,0-1 1 0 0,0 1-1 0 0,-1-1 0 0 0,1 1 1 0 0,-1 0-1 0 0,0 0 0 0 0,1-1 1 0 0,-1 1-1 0 0,0 0 1 0 0,-1 1-1 0 0,1-1 0 0 0,0 0 1 0 0,0 1-1 0 0,-6-3 0 0 0,4 2 116 0 0,-1 0 0 0 0,0 0-1 0 0,0 1 1 0 0,-1 0 0 0 0,1 0-1 0 0,0 0 1 0 0,0 1 0 0 0,-1 0-1 0 0,-8 0 1 0 0,2 2 90 0 0,0 0-1 0 0,0 0 1 0 0,0 1-1 0 0,0 0 1 0 0,0 1-1 0 0,0 1 1 0 0,1 0 0 0 0,-12 6-1 0 0,10-2-98 0 0,1 0-1 0 0,0 0 1 0 0,1 1-1 0 0,0 0 1 0 0,-18 23-1 0 0,23-26-122 0 0,1 1 0 0 0,0 0 0 0 0,0 0 0 0 0,0 0-1 0 0,1 1 1 0 0,0-1 0 0 0,1 1 0 0 0,0 0 0 0 0,0 0-1 0 0,-2 14 1 0 0,5-21-72 0 0,0 0 1 0 0,0 0-1 0 0,0-1 0 0 0,0 1 0 0 0,0 0 1 0 0,0 0-1 0 0,0 0 0 0 0,1-1 1 0 0,-1 1-1 0 0,1 0 0 0 0,-1 0 0 0 0,1-1 1 0 0,0 1-1 0 0,-1 0 0 0 0,1-1 0 0 0,0 1 1 0 0,0-1-1 0 0,0 1 0 0 0,0-1 0 0 0,1 1 1 0 0,-1-1-1 0 0,0 0 0 0 0,1 0 0 0 0,1 2 1 0 0,1-1-2 0 0,1 0 1 0 0,-1 0-1 0 0,0 0 0 0 0,1 0 1 0 0,-1-1-1 0 0,1 0 1 0 0,0 0-1 0 0,-1 0 0 0 0,8 0 1 0 0,7-1 14 0 0,1 0 0 0 0,-1-1 1 0 0,31-6-1 0 0,-36 4-10 0 0,1 0-1 0 0,-1-1 1 0 0,0-1 0 0 0,-1 0 0 0 0,1-1-1 0 0,22-13 1 0 0,-32 16 37 0 0,1 0-1 0 0,-1 0 1 0 0,0 0 0 0 0,0-1-1 0 0,0 1 1 0 0,0-1 0 0 0,0 0-1 0 0,-1 0 1 0 0,0 0 0 0 0,0-1-1 0 0,0 1 1 0 0,0-1 0 0 0,-1 0-1 0 0,0 0 1 0 0,0 0 0 0 0,0 0-1 0 0,0 0 1 0 0,-1 0 0 0 0,0 0-1 0 0,0 0 1 0 0,0-10 801 0 0,-27 26 1296 0 0,21-5-2126 0 0,1 1-1 0 0,-1 0 0 0 0,2 1 0 0 0,-1-1 0 0 0,1 1 0 0 0,0-1 0 0 0,1 1 1 0 0,-1 0-1 0 0,2 0 0 0 0,-1 0 0 0 0,1 0 0 0 0,0 0 0 0 0,1 1 0 0 0,0-1 1 0 0,1 8-1 0 0,2 20 65 0 0,2 0 0 0 0,10 38 0 0 0,-9-47-76 0 0,31 118-885 0 0,-32-130 683 0 0,1 1 1 0 0,1-1-1 0 0,0-1 1 0 0,1 1-1 0 0,0-1 1 0 0,2 0-1 0 0,10 12 0 0 0,-7-12-1122 0 0</inkml:trace>
</inkml:ink>
</file>

<file path=ppt/ink/ink16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4.865"/>
    </inkml:context>
    <inkml:brush xml:id="br0">
      <inkml:brushProperty name="width" value="0.1" units="cm"/>
      <inkml:brushProperty name="height" value="0.1" units="cm"/>
      <inkml:brushProperty name="color" value="#004F8B"/>
    </inkml:brush>
  </inkml:definitions>
  <inkml:trace contextRef="#ctx0" brushRef="#br0">1 363 8751 0 0,'0'0'1068'0'0,"15"-6"870"0"0,184-36 4783 0 0,273-27-4528 0 0,420-29 951 0 0,-583 65-2830 0 0,203-17-176 0 0,190-6 303 0 0,-672 50-360 0 0,-26 3-107 0 0,-20 4-157 0 0,4 0-245 0 0,0 2-1 0 0,0 0 1 0 0,-20 7-1 0 0,17-5-411 0 0,-8 3-371 0 0</inkml:trace>
</inkml:ink>
</file>

<file path=ppt/ink/ink16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5.741"/>
    </inkml:context>
    <inkml:brush xml:id="br0">
      <inkml:brushProperty name="width" value="0.1" units="cm"/>
      <inkml:brushProperty name="height" value="0.1" units="cm"/>
      <inkml:brushProperty name="color" value="#004F8B"/>
    </inkml:brush>
  </inkml:definitions>
  <inkml:trace contextRef="#ctx0" brushRef="#br0">108 8 7831 0 0,'5'-8'5316'0'0,"-15"191"-2211"0"0,-29 90-1907 0 0,-3 34-505 0 0,39-270-671 0 0,-15 239 257 0 0,17-217-216 0 0,3 1-1 0 0,15 94 0 0 0,-14-137 24 0 0,1 0 1 0 0,0-1-1 0 0,1 0 0 0 0,1 0 0 0 0,1 0 0 0 0,13 22 0 0 0,-17-32-47 0 0,0-1-1 0 0,1 1 1 0 0,0-1-1 0 0,0 0 0 0 0,1 0 1 0 0,-1-1-1 0 0,1 1 1 0 0,0-1-1 0 0,0 0 1 0 0,0-1-1 0 0,1 1 1 0 0,0-1-1 0 0,-1 0 1 0 0,1 0-1 0 0,0-1 0 0 0,0 1 1 0 0,1-1-1 0 0,-1-1 1 0 0,12 3-1 0 0,50-2 479 0 0,0-3-1 0 0,116-17 1 0 0,-104 9 22 0 0,113 0 0 0 0,332 4-433 0 0,-361 0-64 0 0,1040-26 1378 0 0,-659 29-1367 0 0,-258 8-142 0 0,-54 1 13 0 0,132 9 1911 0 0,-363-15-1782 0 0,-23 22 664 0 0,15-19-655 0 0,0 5 23 0 0,2-2-1198 0 0</inkml:trace>
</inkml:ink>
</file>

<file path=ppt/ink/ink16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6.271"/>
    </inkml:context>
    <inkml:brush xml:id="br0">
      <inkml:brushProperty name="width" value="0.1" units="cm"/>
      <inkml:brushProperty name="height" value="0.1" units="cm"/>
      <inkml:brushProperty name="color" value="#004F8B"/>
    </inkml:brush>
  </inkml:definitions>
  <inkml:trace contextRef="#ctx0" brushRef="#br0">5 36 8463 0 0,'-5'-36'6214'0'0,"6"42"-5500"0"0,29 174 1724 0 0,33 279-36 0 0,-52-83-1162 0 0,-10-217-467 0 0,36 282-1 0 0,-26-372-482 0 0,3 0-1 0 0,3-2 0 0 0,3 0 1 0 0,28 65-1 0 0,-43-122-168 0 0,-2-5 1 0 0,-1-1 0 0 0,1 1 1 0 0,-1 0-1 0 0,-1 0 0 0 0,1 0 0 0 0,1 10 0 0 0,-1-14-224 0 0,-1 0 0 0 0,0 0-1 0 0,1 0 1 0 0,-1 0 0 0 0,1 0-1 0 0,-1 0 1 0 0,1-1 0 0 0,0 1-1 0 0,-1-1 1 0 0,1 1 0 0 0,0-1-1 0 0,0 1 1 0 0,-1-1 0 0 0,4 0-1 0 0,6-2-858 0 0</inkml:trace>
</inkml:ink>
</file>

<file path=ppt/ink/ink16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09.780"/>
    </inkml:context>
    <inkml:brush xml:id="br0">
      <inkml:brushProperty name="width" value="0.1" units="cm"/>
      <inkml:brushProperty name="height" value="0.1" units="cm"/>
      <inkml:brushProperty name="color" value="#004F8B"/>
    </inkml:brush>
  </inkml:definitions>
  <inkml:trace contextRef="#ctx0" brushRef="#br0">154 146 8783 0 0,'9'-26'432'0'0,"-5"19"216"0"0,-1 0 1 0 0,-1-1 0 0 0,1 1 0 0 0,-1-1 0 0 0,-1 0-1 0 0,1 0 1 0 0,-1 0 0 0 0,-1 0 0 0 0,1 0 0 0 0,-1 0-1 0 0,-1 0 1 0 0,1 0 0 0 0,-3-11 0 0 0,-2 45 3776 0 0,-10 138-3613 0 0,7-19-573 0 0,2 73 109 0 0,6-216 377 0 0,22-20 171 0 0,-15 11-792 0 0,1 0 0 0 0,0 1 0 0 0,1 0 0 0 0,-1 0 0 0 0,1 1 0 0 0,0 0 0 0 0,0 1 0 0 0,16-6 0 0 0,-19 9-99 0 0,1 0 1 0 0,-1 0-1 0 0,1 0 0 0 0,-1 1 1 0 0,1 0-1 0 0,-1 0 0 0 0,0 1 1 0 0,1 0-1 0 0,-1 0 0 0 0,0 0 1 0 0,1 1-1 0 0,-1 0 0 0 0,0 0 1 0 0,11 6-1 0 0,-10-4-5 0 0,1 0 0 0 0,-2 0 0 0 0,1 0 0 0 0,0 1 0 0 0,-1 0 0 0 0,0 0 0 0 0,0 1-1 0 0,0-1 1 0 0,-1 2 0 0 0,0-1 0 0 0,5 7 0 0 0,-9-10 1 0 0,1 0-1 0 0,-1-1 0 0 0,1 1 1 0 0,-1 0-1 0 0,0 0 0 0 0,-1 0 1 0 0,1 0-1 0 0,0 0 1 0 0,-1 1-1 0 0,1-1 0 0 0,-1 0 1 0 0,0 0-1 0 0,0 0 0 0 0,-1 0 1 0 0,1 0-1 0 0,0 1 1 0 0,-1-1-1 0 0,0 0 0 0 0,0 0 1 0 0,0 0-1 0 0,0 0 0 0 0,0-1 1 0 0,-1 1-1 0 0,1 0 1 0 0,-1 0-1 0 0,0-1 0 0 0,0 1 1 0 0,0-1-1 0 0,0 1 0 0 0,-4 3 1 0 0,-15 10 39 0 0,0 0-1 0 0,-1-2 1 0 0,0 0 0 0 0,-2-1 0 0 0,1-2 0 0 0,-37 13-1 0 0,29-11 3 0 0,15-6-17 0 0,-1-1 1 0 0,0 0 0 0 0,-27 5-1 0 0,38-10-19 0 0,1 0-1 0 0,0-1 0 0 0,-1 1 0 0 0,1-1 0 0 0,0 0 0 0 0,-1-1 0 0 0,1 1 0 0 0,0-1 0 0 0,-1 0 0 0 0,1-1 0 0 0,0 1 1 0 0,0-1-1 0 0,0 0 0 0 0,0 0 0 0 0,0 0 0 0 0,-5-5 0 0 0,8 7-97 0 0,1-1 0 0 0,0 0 0 0 0,0 1 0 0 0,0-1 1 0 0,0 0-1 0 0,0 0 0 0 0,1 0 0 0 0,-1 0 0 0 0,0 0 0 0 0,0 0 0 0 0,0 0 0 0 0,1-1 0 0 0,-1 1 0 0 0,1 0 1 0 0,-1 0-1 0 0,1 0 0 0 0,-1-1 0 0 0,1 1 0 0 0,0 0 0 0 0,0 0 0 0 0,-1-1 0 0 0,1 1 0 0 0,0 0 0 0 0,0-1 1 0 0,0 1-1 0 0,1 0 0 0 0,-1-1 0 0 0,0 1 0 0 0,0 0 0 0 0,1-2 0 0 0,1-1-632 0 0,0 1 0 0 0,0-1 0 0 0,0 1 1 0 0,0-1-1 0 0,1 1 0 0 0,0 0 0 0 0,-1 0 0 0 0,6-5 0 0 0</inkml:trace>
</inkml:ink>
</file>

<file path=ppt/ink/ink16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10.139"/>
    </inkml:context>
    <inkml:brush xml:id="br0">
      <inkml:brushProperty name="width" value="0.1" units="cm"/>
      <inkml:brushProperty name="height" value="0.1" units="cm"/>
      <inkml:brushProperty name="color" value="#004F8B"/>
    </inkml:brush>
  </inkml:definitions>
  <inkml:trace contextRef="#ctx0" brushRef="#br0">74 81 7367 0 0,'87'-70'2582'0'0,"-86"69"-2391"0"0,1 0 0 0 0,-1 0 1 0 0,1 0-1 0 0,-1 0 0 0 0,1 0 1 0 0,0 0-1 0 0,-1 0 0 0 0,1 1 1 0 0,0-1-1 0 0,-1 1 0 0 0,1-1 1 0 0,0 1-1 0 0,0-1 0 0 0,0 1 0 0 0,0 0 1 0 0,-1 0-1 0 0,1 0 0 0 0,0 0 1 0 0,0 0-1 0 0,0 1 0 0 0,-1-1 1 0 0,1 0-1 0 0,0 1 0 0 0,0-1 1 0 0,0 1-1 0 0,-1 0 0 0 0,1 0 1 0 0,-1-1-1 0 0,1 1 0 0 0,0 0 1 0 0,-1 0-1 0 0,1 1 0 0 0,-1-1 1 0 0,0 0-1 0 0,3 3 0 0 0,5 5 590 0 0,0 1-1 0 0,0 0 1 0 0,13 19-1 0 0,-19-24-524 0 0,12 17 328 0 0,-1 0 0 0 0,-1 1 0 0 0,-2 0-1 0 0,0 1 1 0 0,12 40 0 0 0,-15-33-433 0 0,-1 1-1 0 0,-2 0 0 0 0,-1 1 1 0 0,-2-1-1 0 0,-1 1 1 0 0,-1-1-1 0 0,-5 35 0 0 0,-11 25 192 0 0,-3 0 0 0 0,-58 164 0 0 0,70-236-313 0 0,-11 27 25 0 0,-3-2 0 0 0,-1 0-1 0 0,-2-1 1 0 0,-2-1 0 0 0,-43 53 0 0 0,42-59-1379 0 0,-24 49 0 0 0,44-75 36 0 0</inkml:trace>
</inkml:ink>
</file>

<file path=ppt/ink/ink16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18.862"/>
    </inkml:context>
    <inkml:brush xml:id="br0">
      <inkml:brushProperty name="width" value="0.1" units="cm"/>
      <inkml:brushProperty name="height" value="0.1" units="cm"/>
      <inkml:brushProperty name="color" value="#004F8B"/>
    </inkml:brush>
  </inkml:definitions>
  <inkml:trace contextRef="#ctx0" brushRef="#br0">0 242 2303 0 0,'0'-19'8195'0'0,"0"-3"-4035"0"0,0 16-3897 0 0,1 0-1 0 0,0 1 1 0 0,0-1-1 0 0,0 0 0 0 0,0 1 1 0 0,5-10-1 0 0,-2 4 101 0 0,2 2 0 0 0,-1-1-1 0 0,1 0 1 0 0,1 1 0 0 0,0 0-1 0 0,0 1 1 0 0,1 0 0 0 0,0 0-1 0 0,0 0 1 0 0,1 1 0 0 0,0 0-1 0 0,16-9 1 0 0,-18 12-268 0 0,1-1 0 0 0,0 2 0 0 0,-1-1 0 0 0,2 1-1 0 0,-1 0 1 0 0,0 0 0 0 0,1 1 0 0 0,-1 1 0 0 0,1-1 0 0 0,0 1 0 0 0,-1 1 0 0 0,1-1 0 0 0,0 1-1 0 0,-1 1 1 0 0,1 0 0 0 0,16 4 0 0 0,-22-5-79 0 0,0 1-1 0 0,0 0 1 0 0,0 1-1 0 0,-1-1 1 0 0,1 0-1 0 0,0 1 1 0 0,-1 0-1 0 0,1-1 1 0 0,-1 1-1 0 0,1 0 1 0 0,-1 1-1 0 0,0-1 1 0 0,0 0-1 0 0,0 0 1 0 0,0 1-1 0 0,0-1 1 0 0,0 1-1 0 0,-1 0 1 0 0,1 0-1 0 0,-1-1 1 0 0,0 1-1 0 0,0 0 0 0 0,0 0 1 0 0,0 0-1 0 0,0 0 1 0 0,-1 0-1 0 0,0 0 1 0 0,1 0-1 0 0,-1 0 1 0 0,0 1-1 0 0,0-1 1 0 0,-1 0-1 0 0,1 0 1 0 0,-1 0-1 0 0,1 0 1 0 0,-1 0-1 0 0,0 0 1 0 0,0 0-1 0 0,-2 3 1 0 0,-1 6 45 0 0,-1-1 0 0 0,-1 1 0 0 0,0-1 0 0 0,0-1 0 0 0,-1 1 0 0 0,0-1 0 0 0,-1 0 0 0 0,-13 13 0 0 0,1-7-41 0 0,0 0 0 0 0,-22 12-1 0 0,-28 22 9 0 0,70-50-28 0 0,-1 0 0 0 0,1 1 0 0 0,-1-1 0 0 0,1 0 0 0 0,-1 1 0 0 0,1-1 0 0 0,-1 1 0 0 0,1-1 0 0 0,-1 0 0 0 0,1 1 0 0 0,0-1 0 0 0,-1 1 0 0 0,1-1 0 0 0,0 1 0 0 0,-1-1 0 0 0,1 1 0 0 0,0-1 0 0 0,0 1 0 0 0,0 0 0 0 0,-1-1 0 0 0,1 1 0 0 0,0-1 0 0 0,0 1 0 0 0,0 0 0 0 0,0-1 0 0 0,0 1 0 0 0,0-1 0 0 0,0 1 0 0 0,0 0 0 0 0,0-1 0 0 0,0 1 0 0 0,1-1 0 0 0,-1 1 0 0 0,0-1 0 0 0,0 1 0 0 0,0-1 0 0 0,1 1 0 0 0,-1 0 0 0 0,0-1 0 0 0,1 0 0 0 0,-1 1 0 0 0,0-1 0 0 0,1 1 0 0 0,-1-1 0 0 0,1 1 0 0 0,-1-1 0 0 0,1 0 0 0 0,-1 1 0 0 0,1-1 0 0 0,-1 0 0 0 0,1 1 0 0 0,-1-1 0 0 0,1 0 0 0 0,-1 0 0 0 0,2 1 0 0 0,24 7 0 0 0,-26-8 0 0 0,55 6 0 0 0,23 4 0 0 0,-72-9 0 0 0,0 1 0 0 0,0-1 0 0 0,-1 1 0 0 0,1 0 0 0 0,0 1 0 0 0,-1-1 0 0 0,0 1 0 0 0,0 0 0 0 0,10 8 0 0 0,-14-10 4 0 0,1 0-1 0 0,-1 1 1 0 0,1-1 0 0 0,-1 1-1 0 0,0-1 1 0 0,0 1 0 0 0,0 0-1 0 0,0-1 1 0 0,0 1 0 0 0,0 0-1 0 0,0 0 1 0 0,0 0 0 0 0,-1-1-1 0 0,1 1 1 0 0,-1 0 0 0 0,1 0-1 0 0,-1 0 1 0 0,0 0 0 0 0,0 0-1 0 0,0 0 1 0 0,0 0 0 0 0,0 0-1 0 0,-1 3 1 0 0,0-1 14 0 0,0 0 0 0 0,-1 0-1 0 0,0 0 1 0 0,0 0 0 0 0,0 0 0 0 0,0-1 0 0 0,-1 1 0 0 0,1-1-1 0 0,-1 0 1 0 0,-5 5 0 0 0,-5 4 45 0 0,-1-1 1 0 0,0 0-1 0 0,-1-2 0 0 0,-21 12 0 0 0,22-14 46 0 0,0 0 1 0 0,0-1-1 0 0,-1-1 0 0 0,-29 7 0 0 0,41-12-182 0 0,1 1-1 0 0,-1 0 1 0 0,1-1-1 0 0,-1 1 1 0 0,0-1 0 0 0,1 0-1 0 0,-1 0 1 0 0,0 0-1 0 0,1 0 1 0 0,-1 0-1 0 0,0-1 1 0 0,1 1 0 0 0,-1-1-1 0 0,0 0 1 0 0,1 0-1 0 0,-1 0 1 0 0,1 0-1 0 0,0 0 1 0 0,-1 0 0 0 0,1-1-1 0 0,0 1 1 0 0,0-1-1 0 0,-1 0 1 0 0,1 1-1 0 0,1-1 1 0 0,-1 0 0 0 0,0 0-1 0 0,0 0 1 0 0,1 0-1 0 0,-1-1 1 0 0,1 1 0 0 0,0 0-1 0 0,-1-1 1 0 0,1 1-1 0 0,-1-5 1 0 0</inkml:trace>
</inkml:ink>
</file>

<file path=ppt/ink/ink16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19.928"/>
    </inkml:context>
    <inkml:brush xml:id="br0">
      <inkml:brushProperty name="width" value="0.1" units="cm"/>
      <inkml:brushProperty name="height" value="0.1" units="cm"/>
      <inkml:brushProperty name="color" value="#004F8B"/>
    </inkml:brush>
  </inkml:definitions>
  <inkml:trace contextRef="#ctx0" brushRef="#br0">1 1644 11111 0 0,'0'0'1008'0'0,"32"-26"1730"0"0,-24 25-2418 0 0,0 0 0 0 0,1 0 0 0 0,-1 0 0 0 0,0 1 0 0 0,0 0 0 0 0,0 1 0 0 0,1 0 0 0 0,-1 0 1 0 0,0 1-1 0 0,0 0 0 0 0,0 0 0 0 0,-1 1 0 0 0,13 5 0 0 0,-1 1 133 0 0,0 1-1 0 0,-1 0 1 0 0,0 2-1 0 0,19 14 1 0 0,9 13 320 0 0,-24-19-460 0 0,1-2 1 0 0,1 0 0 0 0,0-1-1 0 0,42 21 1 0 0,-40-27-204 0 0,-1-1 1 0 0,1-1-1 0 0,0-1 1 0 0,1-1-1 0 0,0-1 1 0 0,0-2 0 0 0,0-1-1 0 0,0-1 1 0 0,48-2-1 0 0,-71 0-71 0 0,0-1-1 0 0,0 1 1 0 0,0-1 0 0 0,-1 0-1 0 0,1 0 1 0 0,0-1 0 0 0,0 1-1 0 0,0-1 1 0 0,-1 1 0 0 0,1-1-1 0 0,-1-1 1 0 0,1 1 0 0 0,-1 0-1 0 0,0-1 1 0 0,0 1 0 0 0,0-1-1 0 0,0 0 1 0 0,-1 0 0 0 0,1 0-1 0 0,-1 0 1 0 0,1-1 0 0 0,-1 1-1 0 0,0-1 1 0 0,-1 1 0 0 0,1-1-1 0 0,-1 0 1 0 0,2-4 0 0 0,4-6-2 0 0,3-11 28 0 0,-1-1 1 0 0,-2 0-1 0 0,0 0 0 0 0,-2-1 0 0 0,3-29 1 0 0,3-15 14 0 0,9-74-59 0 0,2-254-1 0 0,-5 33 3 0 0,-11 332-49 0 0,1 0 0 0 0,2 1-1 0 0,1-1 1 0 0,2 2 0 0 0,1-1-1 0 0,29-51 1 0 0,-36 73-3 0 0,-4 7 28 0 0,0 1 0 0 0,-1-1 0 0 0,1 0-1 0 0,-1 1 1 0 0,0-1 0 0 0,0 0 0 0 0,-1 0 0 0 0,1 0 0 0 0,0-5 0 0 0,-1 8 1 0 0,-1-1 0 0 0,1 1-1 0 0,0 0 1 0 0,-1 0 0 0 0,1 0-1 0 0,0 0 1 0 0,-1-1 0 0 0,0 1 0 0 0,1 0-1 0 0,-1 0 1 0 0,0 0 0 0 0,1 0-1 0 0,-1 0 1 0 0,0 0 0 0 0,0 1 0 0 0,0-1-1 0 0,0 0 1 0 0,0 0 0 0 0,0 0-1 0 0,0 1 1 0 0,0-1 0 0 0,0 1 0 0 0,0-1-1 0 0,0 1 1 0 0,0-1 0 0 0,0 1-1 0 0,-1-1 1 0 0,1 1 0 0 0,0 0 0 0 0,0 0-1 0 0,0 0 1 0 0,-1 0 0 0 0,1 0 0 0 0,0 0-1 0 0,0 0 1 0 0,-1 0 0 0 0,0 0-1 0 0,1 0-53 0 0,44 0-17 0 0,348-55 71 0 0,-189 21 0 0 0,19-1 51 0 0,121-16 50 0 0,239-22-26 0 0,-392 40 125 0 0,-187 33-83 0 0,-1 0-64 0 0,5-1-31 0 0,28-6-189 0 0,-23 4 218 0 0,-1 1-1 0 0,1 1 1 0 0,-1 0-1 0 0,14 0 0 0 0,-21 1-309 0 0,0 0 0 0 0,0 1 0 0 0,-1-1 0 0 0,1 1-1 0 0,0 0 1 0 0,-1 0 0 0 0,1 0 0 0 0,0 0 0 0 0,-1 0-1 0 0,1 1 1 0 0,-1-1 0 0 0,0 1 0 0 0,1-1-1 0 0,-1 1 1 0 0,0 0 0 0 0,0 0 0 0 0,0 0 0 0 0,0 0-1 0 0,2 3 1 0 0,0 2-1421 0 0</inkml:trace>
</inkml:ink>
</file>

<file path=ppt/ink/ink1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5"/>
    </inkml:context>
    <inkml:brush xml:id="br0">
      <inkml:brushProperty name="width" value="0.1" units="cm"/>
      <inkml:brushProperty name="height" value="0.1" units="cm"/>
      <inkml:brushProperty name="color" value="#004F8B"/>
    </inkml:brush>
  </inkml:definitions>
  <inkml:trace contextRef="#ctx0" brushRef="#br0">110 349 8783 0 0,'0'0'8928'0'0,"-11"-21"-3688"0"0,19 18-4989 0 0,-1 0 0 0 0,0-1 0 0 0,0 0 0 0 0,0 0 0 0 0,0-1 0 0 0,-1 1 0 0 0,0-2-1 0 0,0 1 1 0 0,0-1 0 0 0,-1 0 0 0 0,1 0 0 0 0,-1 0 0 0 0,-1-1 0 0 0,1 1 0 0 0,-1-1 0 0 0,5-12 0 0 0,4-10-105 0 0,-1-1 0 0 0,14-55 0 0 0,-23 72-44 0 0,0-1 1 0 0,-1 1-1 0 0,-1-1 1 0 0,0-14-1 0 0,-1 27 26 0 0,-12 27-11 0 0,-41 133-43 0 0,6-15-321 0 0,24-79 17 0 0,-25 129 1 0 0,33-126-426 0 0,-39 117 1 0 0,51-179 592 0 0,-6 22-155 0 0,9-27 218 0 0,1 0-1 0 0,-1 1 1 0 0,1-1-1 0 0,-1 0 1 0 0,1 0 0 0 0,0 0-1 0 0,0 0 1 0 0,-1 0-1 0 0,1 0 1 0 0,0 0-1 0 0,0-1 1 0 0,0 1-1 0 0,0 0 1 0 0,0 0-1 0 0,0-1 1 0 0,0 1-1 0 0,1 0 1 0 0,-1-1-1 0 0,0 1 1 0 0,0-1-1 0 0,0 0 1 0 0,1 1-1 0 0,-1-1 1 0 0,0 0-1 0 0,0 0 1 0 0,1 0-1 0 0,-1 0 1 0 0,1 0-1 0 0,37-6 293 0 0,-30 4-217 0 0,78-14 377 0 0,-51 7-435 0 0,0 2-1 0 0,1 1 0 0 0,0 2 0 0 0,0 2 0 0 0,1 1 1 0 0,43 5-1 0 0,-75-4-174 0 0,3 0-369 0 0</inkml:trace>
</inkml:ink>
</file>

<file path=ppt/ink/ink16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2.185"/>
    </inkml:context>
    <inkml:brush xml:id="br0">
      <inkml:brushProperty name="width" value="0.1" units="cm"/>
      <inkml:brushProperty name="height" value="0.1" units="cm"/>
      <inkml:brushProperty name="color" value="#004F8B"/>
    </inkml:brush>
  </inkml:definitions>
  <inkml:trace contextRef="#ctx0" brushRef="#br0">150 114 2303 0 0,'0'0'102'0'0,"-7"-20"380"0"0,10-9 9855 0 0,-3 23-9528 0 0,0 0 1 0 0,-1 0-1 0 0,1 0 1 0 0,-1 0 0 0 0,-1 0-1 0 0,1 0 1 0 0,-1 0-1 0 0,-4-10 1 0 0,-15 42 1711 0 0,5 1-2229 0 0,1 0-1 0 0,2 1 1 0 0,1 1 0 0 0,1 0-1 0 0,-13 57 1 0 0,17-52-213 0 0,1-1 1 0 0,-1 59-1 0 0,6-81-69 0 0,2 0 0 0 0,-1 0 0 0 0,1 0 0 0 0,1 0-1 0 0,0 0 1 0 0,1-1 0 0 0,6 17 0 0 0,-8-24-8 0 0,0 0 1 0 0,1 0-1 0 0,0 1 0 0 0,-1-1 0 0 0,1 0 1 0 0,0 0-1 0 0,1-1 0 0 0,-1 1 0 0 0,0 0 1 0 0,1-1-1 0 0,0 0 0 0 0,0 1 0 0 0,-1-1 1 0 0,1 0-1 0 0,0 0 0 0 0,1-1 1 0 0,-1 1-1 0 0,0-1 0 0 0,0 1 0 0 0,1-1 1 0 0,-1 0-1 0 0,1 0 0 0 0,-1-1 0 0 0,1 1 1 0 0,-1-1-1 0 0,6 1 0 0 0,-1-1 22 0 0,1 0 0 0 0,-1-1 0 0 0,1 0 0 0 0,0 0 0 0 0,-1-1 0 0 0,0 0-1 0 0,1 0 1 0 0,-1-1 0 0 0,0 0 0 0 0,0-1 0 0 0,-1 1 0 0 0,1-1 0 0 0,-1-1 0 0 0,1 0 0 0 0,-2 0-1 0 0,1 0 1 0 0,0-1 0 0 0,-1 0 0 0 0,0 0 0 0 0,0 0 0 0 0,-1-1 0 0 0,0 0 0 0 0,0 0 0 0 0,-1 0 0 0 0,1-1-1 0 0,-2 0 1 0 0,1 0 0 0 0,-1 0 0 0 0,0 0 0 0 0,-1 0 0 0 0,0 0 0 0 0,0-1 0 0 0,-1 1 0 0 0,0-1 0 0 0,0 1-1 0 0,-1-1 1 0 0,0 0 0 0 0,-2-9 0 0 0,-2 1 20 0 0,-1 1 0 0 0,0-1 0 0 0,-2 1 0 0 0,0 0 1 0 0,0 1-1 0 0,-2 0 0 0 0,0 0 0 0 0,-1 0 0 0 0,0 1 0 0 0,-1 1 0 0 0,0 0 0 0 0,-1 0 0 0 0,-1 1 0 0 0,-24-18 0 0 0,35 29-174 0 0</inkml:trace>
</inkml:ink>
</file>

<file path=ppt/ink/ink16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2.571"/>
    </inkml:context>
    <inkml:brush xml:id="br0">
      <inkml:brushProperty name="width" value="0.1" units="cm"/>
      <inkml:brushProperty name="height" value="0.1" units="cm"/>
      <inkml:brushProperty name="color" value="#004F8B"/>
    </inkml:brush>
  </inkml:definitions>
  <inkml:trace contextRef="#ctx0" brushRef="#br0">39 32 17303 0 0,'0'0'1696'0'0,"-5"-4"-1512"0"0,-1-2-184 0 0,-2-2 0 0 0,0 2 0 0 0,-3-2 2448 0 0,13 17-2384 0 0,1-3-64 0 0</inkml:trace>
</inkml:ink>
</file>

<file path=ppt/ink/ink16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2.926"/>
    </inkml:context>
    <inkml:brush xml:id="br0">
      <inkml:brushProperty name="width" value="0.1" units="cm"/>
      <inkml:brushProperty name="height" value="0.1" units="cm"/>
      <inkml:brushProperty name="color" value="#004F8B"/>
    </inkml:brush>
  </inkml:definitions>
  <inkml:trace contextRef="#ctx0" brushRef="#br0">184 16 11975 0 0,'0'0'923'0'0,"-29"-15"2393"0"0,27 15-3081 0 0,0-1-1 0 0,0 1 1 0 0,-1 0-1 0 0,1 0 1 0 0,0 0-1 0 0,0 1 1 0 0,0-1 0 0 0,-1 0-1 0 0,1 1 1 0 0,0-1-1 0 0,0 1 1 0 0,0 0 0 0 0,0 0-1 0 0,0 0 1 0 0,0 0-1 0 0,0 0 1 0 0,0 0-1 0 0,1 0 1 0 0,-1 1 0 0 0,0-1-1 0 0,1 1 1 0 0,-3 2-1 0 0,-38 44 619 0 0,33-35-535 0 0,2-6-240 0 0,1 1-1 0 0,0 1 0 0 0,1-1 0 0 0,0 1 1 0 0,0 0-1 0 0,1 0 0 0 0,0 1 0 0 0,1-1 1 0 0,0 1-1 0 0,0-1 0 0 0,-1 15 0 0 0,4-18-60 0 0,-1-1-1 0 0,1 1 1 0 0,1-1 0 0 0,-1 1-1 0 0,1-1 1 0 0,0 1-1 0 0,0-1 1 0 0,1 0-1 0 0,0 1 1 0 0,-1-1-1 0 0,2 0 1 0 0,-1 0-1 0 0,1 0 1 0 0,-1-1-1 0 0,1 1 1 0 0,1-1-1 0 0,-1 1 1 0 0,1-1-1 0 0,-1 0 1 0 0,1 0-1 0 0,0 0 1 0 0,8 4-1 0 0,-9-5-8 0 0,1-1 0 0 0,-1 0-1 0 0,1 0 1 0 0,-1 0 0 0 0,1 0-1 0 0,0-1 1 0 0,0 1 0 0 0,0-1-1 0 0,0 0 1 0 0,0 0 0 0 0,0-1-1 0 0,0 1 1 0 0,0-1 0 0 0,0 0 0 0 0,0 0-1 0 0,0 0 1 0 0,0 0 0 0 0,0-1-1 0 0,7-1 1 0 0,-5 0 9 0 0,1-1 1 0 0,-1 0-1 0 0,0 0 1 0 0,0 0-1 0 0,0-1 0 0 0,0 1 1 0 0,-1-2-1 0 0,0 1 1 0 0,1 0-1 0 0,-1-1 0 0 0,5-7 1 0 0,-4 5 19 0 0,0-1-1 0 0,0 0 1 0 0,-1 0 0 0 0,0-1 0 0 0,-1 1 0 0 0,0-1-1 0 0,6-17 1 0 0,-8 20-7 0 0,-1 1-1 0 0,0-1 0 0 0,0 1 1 0 0,0-1-1 0 0,-1 1 0 0 0,0-1 1 0 0,0 1-1 0 0,0-1 0 0 0,0 0 1 0 0,-1 1-1 0 0,0-1 0 0 0,0 1 1 0 0,-3-7-1 0 0,2 7 5 0 0,0 0 0 0 0,-1 0-1 0 0,1 0 1 0 0,-1 0 0 0 0,0 1-1 0 0,0-1 1 0 0,-1 1 0 0 0,1 0 0 0 0,-1 0-1 0 0,0 0 1 0 0,0 1 0 0 0,0-1-1 0 0,-1 1 1 0 0,1 0 0 0 0,-1 0 0 0 0,0 0-1 0 0,1 1 1 0 0,-1 0 0 0 0,-1 0-1 0 0,-6-2 1 0 0,10 3-127 0 0</inkml:trace>
</inkml:ink>
</file>

<file path=ppt/ink/ink16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3.292"/>
    </inkml:context>
    <inkml:brush xml:id="br0">
      <inkml:brushProperty name="width" value="0.1" units="cm"/>
      <inkml:brushProperty name="height" value="0.1" units="cm"/>
      <inkml:brushProperty name="color" value="#004F8B"/>
    </inkml:brush>
  </inkml:definitions>
  <inkml:trace contextRef="#ctx0" brushRef="#br0">155 59 14279 0 0,'-1'-6'560'0'0,"-1"0"1"0"0,1 0-1 0 0,-1 0 0 0 0,-1 0 0 0 0,1 0 0 0 0,-5-6 0 0 0,7 11-429 0 0,-1 0 0 0 0,1 1 0 0 0,-1-1 1 0 0,0 0-1 0 0,1 1 0 0 0,-1-1 0 0 0,0 0 0 0 0,0 1 0 0 0,1-1 0 0 0,-1 1 0 0 0,0-1 0 0 0,0 1 0 0 0,0-1 0 0 0,1 1 1 0 0,-1 0-1 0 0,0-1 0 0 0,0 1 0 0 0,0 0 0 0 0,0 0 0 0 0,0 0 0 0 0,0-1 0 0 0,0 1 0 0 0,0 0 0 0 0,0 0 0 0 0,0 1 1 0 0,0-1-1 0 0,0 0 0 0 0,0 0 0 0 0,1 0 0 0 0,-1 0 0 0 0,0 1 0 0 0,0-1 0 0 0,0 1 0 0 0,0-1 0 0 0,0 0 0 0 0,1 1 1 0 0,-1 0-1 0 0,0-1 0 0 0,0 1 0 0 0,1-1 0 0 0,-1 1 0 0 0,0 0 0 0 0,1-1 0 0 0,-1 1 0 0 0,0 0 0 0 0,1 0 0 0 0,-1 0 1 0 0,1-1-1 0 0,0 1 0 0 0,-1 2 0 0 0,-8 9 2 0 0,1 1-1 0 0,0 0 1 0 0,1 1 0 0 0,0 0 0 0 0,1 0 0 0 0,-5 21 0 0 0,-20 93 499 0 0,28-117-625 0 0,0 4-42 0 0,1 1 0 0 0,1-1 0 0 0,0 0 0 0 0,0 0 0 0 0,2 1 0 0 0,0-1 0 0 0,5 23 0 0 0,-5-31 17 0 0,1 1 1 0 0,0-1-1 0 0,1 0 0 0 0,-1 0 0 0 0,1 0 0 0 0,1-1 1 0 0,-1 1-1 0 0,1-1 0 0 0,0 0 0 0 0,1 0 1 0 0,-1 0-1 0 0,1 0 0 0 0,0-1 0 0 0,1 0 0 0 0,-1 0 1 0 0,1 0-1 0 0,9 5 0 0 0,-11-8 6 0 0,0-1 0 0 0,0 0 0 0 0,1 0 0 0 0,-1 0 0 0 0,0-1 0 0 0,1 1-1 0 0,-1-1 1 0 0,1 0 0 0 0,-1 0 0 0 0,0-1 0 0 0,1 1 0 0 0,-1-1 0 0 0,1 0 0 0 0,-1 0 0 0 0,0 0 0 0 0,0-1 0 0 0,0 0-1 0 0,0 0 1 0 0,0 0 0 0 0,0 0 0 0 0,6-5 0 0 0,-3 3 17 0 0,0 0 0 0 0,-1-1 0 0 0,0 0 0 0 0,0 0 0 0 0,0-1 0 0 0,-1 0 1 0 0,0 0-1 0 0,0 0 0 0 0,0 0 0 0 0,-1-1 0 0 0,6-10 0 0 0,-9 15 6 0 0,-1 1 1 0 0,1-1 0 0 0,0 0-1 0 0,-1 1 1 0 0,0-1 0 0 0,1 0-1 0 0,-1 1 1 0 0,0-1 0 0 0,0 0-1 0 0,0 0 1 0 0,0 1 0 0 0,0-1-1 0 0,0 0 1 0 0,-1 0 0 0 0,1 1-1 0 0,-1-1 1 0 0,1 0 0 0 0,-1 1 0 0 0,1-1-1 0 0,-1 0 1 0 0,0 1 0 0 0,0-1-1 0 0,-1-1 1 0 0,-1 1 18 0 0,1-1 1 0 0,0 1-1 0 0,-1 0 0 0 0,0 0 1 0 0,1 0-1 0 0,-1 1 0 0 0,0-1 1 0 0,0 1-1 0 0,0-1 0 0 0,0 1 1 0 0,-6-1-1 0 0,0 0 21 0 0,0 0 0 0 0,-1 1-1 0 0,1 0 1 0 0,0 0 0 0 0,-1 1 0 0 0,1 0 0 0 0,-18 3-1 0 0,-15 8-139 0 0,42-10 70 0 0,-1-1 0 0 0,1 0 0 0 0,-1 1-1 0 0,1-1 1 0 0,0 0 0 0 0,-1 1 0 0 0,1-1 0 0 0,0 0 0 0 0,-1 1-1 0 0,1-1 1 0 0,0 1 0 0 0,-1-1 0 0 0,1 1 0 0 0,0-1 0 0 0,0 1 0 0 0,0-1-1 0 0,0 1 1 0 0,-1-1 0 0 0,1 1 0 0 0,0-1 0 0 0,0 1 0 0 0,0-1-1 0 0,0 1 1 0 0,0-1 0 0 0,0 1 0 0 0,0-1 0 0 0,0 1 0 0 0,0-1-1 0 0,1 1 1 0 0,-1-1 0 0 0,0 1 0 0 0,0-1 0 0 0,0 1 0 0 0,1-1-1 0 0,-1 1 1 0 0,7 17-3256 0 0,-2-13 1356 0 0</inkml:trace>
</inkml:ink>
</file>

<file path=ppt/ink/ink16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3.670"/>
    </inkml:context>
    <inkml:brush xml:id="br0">
      <inkml:brushProperty name="width" value="0.1" units="cm"/>
      <inkml:brushProperty name="height" value="0.1" units="cm"/>
      <inkml:brushProperty name="color" value="#004F8B"/>
    </inkml:brush>
  </inkml:definitions>
  <inkml:trace contextRef="#ctx0" brushRef="#br0">164 19 12895 0 0,'-25'-18'1595'0'0,"23"18"-1342"0"0,0 0 0 0 0,0 0 1 0 0,0 1-1 0 0,0-1 0 0 0,0 1 0 0 0,0-1 0 0 0,0 1 1 0 0,0 0-1 0 0,0-1 0 0 0,0 1 0 0 0,1 0 1 0 0,-1 0-1 0 0,0 0 0 0 0,0 1 0 0 0,1-1 0 0 0,-1 0 1 0 0,1 1-1 0 0,-1-1 0 0 0,1 1 0 0 0,0-1 1 0 0,0 1-1 0 0,-2 3 0 0 0,-28 41 1175 0 0,20-24-1240 0 0,0 1 1 0 0,1 0-1 0 0,1 1 1 0 0,-9 37-1 0 0,16-55-180 0 0,0 1 0 0 0,1 0 0 0 0,0-1 0 0 0,0 1-1 0 0,1 0 1 0 0,0 0 0 0 0,0 0 0 0 0,1-1 0 0 0,-1 1 0 0 0,1 0-1 0 0,1 0 1 0 0,-1-1 0 0 0,1 1 0 0 0,1-1 0 0 0,-1 1-1 0 0,1-1 1 0 0,0 0 0 0 0,0 0 0 0 0,1 0 0 0 0,0-1 0 0 0,7 10-1 0 0,-6-12 29 0 0,0 1-1 0 0,0-1 1 0 0,0 1-1 0 0,1-1 1 0 0,-1-1-1 0 0,1 1 1 0 0,0-1-1 0 0,0 0 1 0 0,0 0-1 0 0,0-1 0 0 0,0 0 1 0 0,0 0-1 0 0,0 0 1 0 0,0-1-1 0 0,7 0 1 0 0,15-1 184 0 0,-1-2-1 0 0,30-5 1 0 0,-24 3-144 0 0,96-3 164 0 0,-85 7-1300 0 0,45-6 0 0 0,-61 1-4414 0 0,-4-3-1756 0 0</inkml:trace>
  <inkml:trace contextRef="#ctx0" brushRef="#br0" timeOffset="1">507 196 7831 0 0,'-52'54'-90'0'0,"3"11"3358"0"0,40-51-2012 0 0,1 0 1 0 0,0 0 0 0 0,1 1-1 0 0,1 0 1 0 0,0 0 0 0 0,1 1-1 0 0,-5 24 1 0 0,9-30-1114 0 0,1 1 0 0 0,-1-1 1 0 0,2 1-1 0 0,0-1 0 0 0,0 0 1 0 0,1 0-1 0 0,0 1 0 0 0,0-1 1 0 0,1 0-1 0 0,1-1 0 0 0,7 18 1 0 0,22 24-6589 0 0</inkml:trace>
</inkml:ink>
</file>

<file path=ppt/ink/ink16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4.152"/>
    </inkml:context>
    <inkml:brush xml:id="br0">
      <inkml:brushProperty name="width" value="0.1" units="cm"/>
      <inkml:brushProperty name="height" value="0.1" units="cm"/>
      <inkml:brushProperty name="color" value="#004F8B"/>
    </inkml:brush>
  </inkml:definitions>
  <inkml:trace contextRef="#ctx0" brushRef="#br0">0 143 7831 0 0,'4'-6'6944'0'0,"9"-10"-4808"0"0,-7 11-1789 0 0,0 1-1 0 0,0 1 1 0 0,0-1 0 0 0,1 1-1 0 0,0 0 1 0 0,0 0-1 0 0,-1 1 1 0 0,2 0-1 0 0,6-1 1 0 0,72-9 972 0 0,-50 8-761 0 0,150-25 1238 0 0,66-9-282 0 0,-220 35-1544 0 0,1 1 0 0 0,-1 2 0 0 0,0 1-1 0 0,1 1 1 0 0,43 10 0 0 0,-49-6-4606 0 0,43 17 0 0 0</inkml:trace>
</inkml:ink>
</file>

<file path=ppt/ink/ink16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5.756"/>
    </inkml:context>
    <inkml:brush xml:id="br0">
      <inkml:brushProperty name="width" value="0.1" units="cm"/>
      <inkml:brushProperty name="height" value="0.1" units="cm"/>
      <inkml:brushProperty name="color" value="#004F8B"/>
    </inkml:brush>
  </inkml:definitions>
  <inkml:trace contextRef="#ctx0" brushRef="#br0">0 72 6911 0 0,'0'0'10032'0'0,"2"-22"-7221"0"0,4 18-2533 0 0,1 0 0 0 0,-1 1 0 0 0,1-1 1 0 0,0 1-1 0 0,0 0 0 0 0,1 1 0 0 0,-1 0 0 0 0,0 0 1 0 0,1 1-1 0 0,-1-1 0 0 0,1 2 0 0 0,11-1 0 0 0,-3-1-6 0 0,6 0-121 0 0,28-5-359 0 0,1 2 1 0 0,-1 2-1 0 0,79 6 0 0 0,-109 3-3913 0 0</inkml:trace>
</inkml:ink>
</file>

<file path=ppt/ink/ink16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26.112"/>
    </inkml:context>
    <inkml:brush xml:id="br0">
      <inkml:brushProperty name="width" value="0.1" units="cm"/>
      <inkml:brushProperty name="height" value="0.1" units="cm"/>
      <inkml:brushProperty name="color" value="#004F8B"/>
    </inkml:brush>
  </inkml:definitions>
  <inkml:trace contextRef="#ctx0" brushRef="#br0">1 36 10135 0 0,'-1'-7'7580'0'0,"5"4"-7548"0"0,18-3 611 0 0,0 0 1 0 0,0 1-1 0 0,0 2 0 0 0,0 0 1 0 0,35 1-1 0 0,113 12-3131 0 0,-152-8 1136 0 0</inkml:trace>
</inkml:ink>
</file>

<file path=ppt/ink/ink16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33.254"/>
    </inkml:context>
    <inkml:brush xml:id="br0">
      <inkml:brushProperty name="width" value="0.1" units="cm"/>
      <inkml:brushProperty name="height" value="0.1" units="cm"/>
      <inkml:brushProperty name="color" value="#004F8B"/>
    </inkml:brush>
  </inkml:definitions>
  <inkml:trace contextRef="#ctx0" brushRef="#br0">309 116 9847 0 0,'0'0'448'0'0,"10"-39"356"0"0,-9 37-507 0 0,-1-1 0 0 0,1 1 0 0 0,-1-1 0 0 0,1 0 0 0 0,-1 1 0 0 0,0-1 0 0 0,0 1 0 0 0,-1-1 0 0 0,1 1 0 0 0,0-1 0 0 0,-1 1 0 0 0,1-1 0 0 0,-1 1 0 0 0,0 0 0 0 0,0-1 0 0 0,0 1 0 0 0,0 0 0 0 0,0-1 0 0 0,-1 1 0 0 0,1 0-1 0 0,-1 0 1 0 0,1 0 0 0 0,-1 0 0 0 0,0 0 0 0 0,0 1 0 0 0,0-1 0 0 0,0 0 0 0 0,0 1 0 0 0,0 0 0 0 0,-4-3 0 0 0,2 3-123 0 0,0 0 0 0 0,1 0 0 0 0,-1 0-1 0 0,0 0 1 0 0,0 0 0 0 0,0 1 0 0 0,0 0 0 0 0,0 0 0 0 0,0 0-1 0 0,0 0 1 0 0,1 1 0 0 0,-1-1 0 0 0,0 1 0 0 0,0 0 0 0 0,0 0-1 0 0,1 1 1 0 0,-1-1 0 0 0,0 1 0 0 0,-3 2 0 0 0,-9 6-125 0 0,1 1 1 0 0,0 0-1 0 0,1 1 0 0 0,0 0 1 0 0,1 1-1 0 0,0 1 1 0 0,1 0-1 0 0,0 1 0 0 0,2 0 1 0 0,0 0-1 0 0,0 1 0 0 0,1 1 1 0 0,1 0-1 0 0,1 0 1 0 0,1 0-1 0 0,0 1 0 0 0,1 0 1 0 0,1 0-1 0 0,1 0 1 0 0,0 1-1 0 0,1-1 0 0 0,1 1 1 0 0,2 20-1 0 0,0-32-41 0 0,0 0-1 0 0,1 0 1 0 0,0 0-1 0 0,0 0 1 0 0,0-1-1 0 0,1 1 1 0 0,0-1 0 0 0,0 1-1 0 0,1-1 1 0 0,0 0-1 0 0,0-1 1 0 0,0 1-1 0 0,1 0 1 0 0,-1-1-1 0 0,1 0 1 0 0,1-1 0 0 0,-1 1-1 0 0,1-1 1 0 0,-1 0-1 0 0,1 0 1 0 0,1 0-1 0 0,-1-1 1 0 0,0 0-1 0 0,1 0 1 0 0,-1-1-1 0 0,1 0 1 0 0,8 2 0 0 0,0-1 14 0 0,1 0 1 0 0,0-1-1 0 0,-1-1 1 0 0,1 0 0 0 0,0-1-1 0 0,0-1 1 0 0,0-1-1 0 0,-1 0 1 0 0,1-1 0 0 0,-1 0-1 0 0,18-7 1 0 0,-15 3 25 0 0,0 0 0 0 0,-1-2-1 0 0,0 0 1 0 0,0 0 0 0 0,-1-2 0 0 0,0 0 0 0 0,-1-1 0 0 0,0 0 0 0 0,-1-1 0 0 0,17-21 0 0 0,-26 28-16 0 0,0-1 0 0 0,0 1 0 0 0,-1-1 1 0 0,0 0-1 0 0,0-1 0 0 0,-1 1 1 0 0,0-1-1 0 0,0 1 0 0 0,-1-1 0 0 0,0 0 1 0 0,0 0-1 0 0,-1 0 0 0 0,0 0 1 0 0,0 0-1 0 0,-1-1 0 0 0,0 1 0 0 0,0 0 1 0 0,-1 0-1 0 0,0 0 0 0 0,0 0 1 0 0,-1 0-1 0 0,0 0 0 0 0,-1 0 1 0 0,0 1-1 0 0,0-1 0 0 0,-7-12 0 0 0,3 10 31 0 0,1 1 0 0 0,-1-1 0 0 0,-1 1 0 0 0,0 0 0 0 0,0 1 0 0 0,-1 0 0 0 0,0 0 0 0 0,0 0 0 0 0,-1 2 0 0 0,0-1 0 0 0,0 1 0 0 0,-1 0 0 0 0,-20-7 0 0 0,21 9-142 0 0,0 1 0 0 0,-1 0-1 0 0,1 1 1 0 0,0 0 0 0 0,-1 0 0 0 0,0 1 0 0 0,1 1 0 0 0,-1 0 0 0 0,0 0 0 0 0,1 1 0 0 0,-1 0 0 0 0,1 1 0 0 0,-1 0 0 0 0,1 1-1 0 0,-15 5 1 0 0,46 8-8727 0 0,-2-9 1187 0 0</inkml:trace>
</inkml:ink>
</file>

<file path=ppt/ink/ink16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33.630"/>
    </inkml:context>
    <inkml:brush xml:id="br0">
      <inkml:brushProperty name="width" value="0.1" units="cm"/>
      <inkml:brushProperty name="height" value="0.1" units="cm"/>
      <inkml:brushProperty name="color" value="#004F8B"/>
    </inkml:brush>
  </inkml:definitions>
  <inkml:trace contextRef="#ctx0" brushRef="#br0">16 24 17967 0 0,'0'0'800'0'0,"-4"-5"160"0"0,0-1-768 0 0,0 1-192 0 0,0-3 1752 0 0,12 20-1752 0 0</inkml:trace>
</inkml:ink>
</file>

<file path=ppt/ink/ink1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6"/>
    </inkml:context>
    <inkml:brush xml:id="br0">
      <inkml:brushProperty name="width" value="0.1" units="cm"/>
      <inkml:brushProperty name="height" value="0.1" units="cm"/>
      <inkml:brushProperty name="color" value="#004F8B"/>
    </inkml:brush>
  </inkml:definitions>
  <inkml:trace contextRef="#ctx0" brushRef="#br0">20 205 13615 0 0,'-2'-1'184'0'0,"1"-1"0"0"0,-1 1 0 0 0,1 0-1 0 0,0 0 1 0 0,-1-1 0 0 0,1 1 0 0 0,0 0 0 0 0,0-1-1 0 0,0 1 1 0 0,0-1 0 0 0,0 0 0 0 0,0 1 0 0 0,0-1-1 0 0,1 0 1 0 0,-1 1 0 0 0,0-1 0 0 0,1 0-1 0 0,0 0 1 0 0,-1 0 0 0 0,1 0 0 0 0,0 1 0 0 0,0-1-1 0 0,0 0 1 0 0,0 0 0 0 0,0 0 0 0 0,1 0 0 0 0,-1 1-1 0 0,0-1 1 0 0,1 0 0 0 0,0 0 0 0 0,-1 1-1 0 0,1-1 1 0 0,0 0 0 0 0,0 1 0 0 0,2-4 0 0 0,1-2 550 0 0,0 1 0 0 0,1 0 0 0 0,0 0 0 0 0,0 0 1 0 0,0 0-1 0 0,11-8 0 0 0,-2 3-454 0 0,1 1 0 0 0,0 0-1 0 0,0 1 1 0 0,1 1 0 0 0,1 0 0 0 0,-1 1 0 0 0,24-6-1 0 0,-20 8-1524 0 0,0 2 1 0 0,0 0-1 0 0,32-1 0 0 0,-27 4-7074 0 0</inkml:trace>
</inkml:ink>
</file>

<file path=ppt/ink/ink16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33.973"/>
    </inkml:context>
    <inkml:brush xml:id="br0">
      <inkml:brushProperty name="width" value="0.1" units="cm"/>
      <inkml:brushProperty name="height" value="0.1" units="cm"/>
      <inkml:brushProperty name="color" value="#004F8B"/>
    </inkml:brush>
  </inkml:definitions>
  <inkml:trace contextRef="#ctx0" brushRef="#br0">190 23 15199 0 0,'-11'-23'4882'0'0,"-6"42"-4422"0"0,1 1 1 0 0,0 0 0 0 0,2 1-1 0 0,1 0 1 0 0,-21 45 0 0 0,18-31 85 0 0,3 2 1 0 0,0 0 0 0 0,-8 46-1 0 0,19-77-544 0 0,1 0-1 0 0,0 0 1 0 0,0 0-1 0 0,0 0 1 0 0,1 0-1 0 0,0 0 0 0 0,0 0 1 0 0,1 0-1 0 0,-1 0 1 0 0,1 0-1 0 0,1 0 1 0 0,-1 0-1 0 0,1 0 1 0 0,0 0-1 0 0,0 0 1 0 0,1-1-1 0 0,0 1 1 0 0,0-1-1 0 0,0 0 1 0 0,0 0-1 0 0,1 0 1 0 0,0 0-1 0 0,0-1 1 0 0,0 1-1 0 0,1-1 1 0 0,-1 0-1 0 0,1 0 1 0 0,0-1-1 0 0,0 1 1 0 0,0-1-1 0 0,1 0 0 0 0,-1-1 1 0 0,1 1-1 0 0,0-1 1 0 0,7 2-1 0 0,36 10 78 0 0,2-3 0 0 0,-1-1 0 0 0,1-3 0 0 0,101 1 0 0 0,-48-16-610 0 0,-37 2-3250 0 0,-39 4-4003 0 0</inkml:trace>
  <inkml:trace contextRef="#ctx0" brushRef="#br0" timeOffset="1">547 423 16783 0 0,'-5'0'115'0'0,"0"1"-1"0"0,0 0 0 0 0,0 0 1 0 0,0 0-1 0 0,0 0 0 0 0,0 1 1 0 0,0 0-1 0 0,0 0 1 0 0,0 0-1 0 0,1 0 0 0 0,-1 1 1 0 0,1 0-1 0 0,0 0 0 0 0,0 0 1 0 0,0 0-1 0 0,0 1 1 0 0,0-1-1 0 0,1 1 0 0 0,0 0 1 0 0,0 0-1 0 0,-4 7 0 0 0,-6 8 658 0 0,1 1 0 0 0,0 0-1 0 0,-12 33 1 0 0,15-31-392 0 0,1 0 1 0 0,2 0-1 0 0,0 0 1 0 0,1 1-1 0 0,2 0 0 0 0,0 0 1 0 0,1 43-1 0 0,2-50-463 0 0,2 0 0 0 0,0 0 0 0 0,1 0 0 0 0,0 0 0 0 0,1-1 0 0 0,1 0 0 0 0,1 0 0 0 0,0 0 0 0 0,1 0 0 0 0,0-1 0 0 0,1 0 0 0 0,12 16 0 0 0,-3-9-1163 0 0,-3 0-59 0 0</inkml:trace>
</inkml:ink>
</file>

<file path=ppt/ink/ink16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36.082"/>
    </inkml:context>
    <inkml:brush xml:id="br0">
      <inkml:brushProperty name="width" value="0.1" units="cm"/>
      <inkml:brushProperty name="height" value="0.1" units="cm"/>
      <inkml:brushProperty name="color" value="#004F8B"/>
    </inkml:brush>
  </inkml:definitions>
  <inkml:trace contextRef="#ctx0" brushRef="#br0">284 135 3223 0 0,'0'0'1924'0'0,"0"-31"5811"0"0,1 24-6999 0 0,-1 1 1 0 0,1-1-1 0 0,-1 1 1 0 0,0-1-1 0 0,-1 0 1 0 0,0 1-1 0 0,0-1 0 0 0,0 1 1 0 0,0 0-1 0 0,-4-8 1 0 0,4 12-640 0 0,1 1 1 0 0,-1 0 0 0 0,0-1-1 0 0,1 1 1 0 0,-1-1 0 0 0,0 1-1 0 0,0 0 1 0 0,0 0 0 0 0,0-1 0 0 0,-1 1-1 0 0,1 0 1 0 0,0 0 0 0 0,0 0-1 0 0,-1 0 1 0 0,1 1 0 0 0,0-1-1 0 0,-1 0 1 0 0,1 0 0 0 0,-1 1-1 0 0,1-1 1 0 0,-1 1 0 0 0,1-1 0 0 0,-1 1-1 0 0,1 0 1 0 0,-1 0 0 0 0,0 0-1 0 0,1 0 1 0 0,-1 0 0 0 0,1 0-1 0 0,-1 0 1 0 0,0 0 0 0 0,1 0-1 0 0,-1 1 1 0 0,1-1 0 0 0,-1 1 0 0 0,1-1-1 0 0,-1 1 1 0 0,1 0 0 0 0,-1-1-1 0 0,1 1 1 0 0,0 0 0 0 0,-1 0-1 0 0,1 0 1 0 0,0 0 0 0 0,-2 2-1 0 0,-17 11-39 0 0,0 2 0 0 0,1 0 0 0 0,1 1-1 0 0,1 2 1 0 0,0-1 0 0 0,1 2-1 0 0,1 0 1 0 0,1 1 0 0 0,1 0-1 0 0,-16 35 1 0 0,26-49-58 0 0,0 1 0 0 0,1-1 0 0 0,0 0 0 0 0,0 1 0 0 0,1-1 0 0 0,0 1 0 0 0,0-1 0 0 0,1 1 0 0 0,-1-1 0 0 0,2 1 0 0 0,-1 0 0 0 0,4 14 0 0 0,-2-17 0 0 0,-1-1 0 0 0,1 1 0 0 0,0-1 0 0 0,0 0 0 0 0,1 1 0 0 0,-1-1 0 0 0,1 0 0 0 0,0-1 0 0 0,0 1 0 0 0,0 0 0 0 0,1-1 0 0 0,-1 0 0 0 0,1 1 0 0 0,0-1 0 0 0,0-1 0 0 0,0 1 0 0 0,0-1 0 0 0,1 1 0 0 0,-1-1 0 0 0,0 0 0 0 0,1-1 0 0 0,5 2 0 0 0,2 0 0 0 0,-1-1-1 0 0,1-1 1 0 0,0 0 0 0 0,-1 0-1 0 0,1-1 1 0 0,0-1 0 0 0,-1 0-1 0 0,1 0 1 0 0,0-1 0 0 0,-1-1-1 0 0,0 0 1 0 0,1 0 0 0 0,-1-1-1 0 0,0-1 1 0 0,19-10 0 0 0,-11 4 7 0 0,-1-1 1 0 0,0 0 0 0 0,-1-2-1 0 0,0 1 1 0 0,-1-2 0 0 0,-1 0 0 0 0,-1-1-1 0 0,15-20 1 0 0,-26 32 9 0 0,0 0 1 0 0,0-1-1 0 0,0 1 0 0 0,0-1 0 0 0,-1 1 1 0 0,0-1-1 0 0,0 0 0 0 0,-1 1 0 0 0,1-1 1 0 0,-1 0-1 0 0,0 0 0 0 0,0 0 0 0 0,0 0 1 0 0,-1 0-1 0 0,0-1 0 0 0,0 1 0 0 0,0 0 1 0 0,-1 0-1 0 0,1 0 0 0 0,-1 0 0 0 0,-3-9 1 0 0,0 7 23 0 0,1 1 1 0 0,-1 0 0 0 0,0 0-1 0 0,0 1 1 0 0,0-1 0 0 0,-1 1-1 0 0,0 0 1 0 0,0 0 0 0 0,0 0 0 0 0,-1 1-1 0 0,0 0 1 0 0,0 0 0 0 0,0 0-1 0 0,0 1 1 0 0,-8-4 0 0 0,3 2-7 0 0,-1 1 0 0 0,1 0 1 0 0,-1 0-1 0 0,1 1 0 0 0,-1 1 0 0 0,0 0 1 0 0,0 0-1 0 0,0 1 0 0 0,0 1 1 0 0,0 0-1 0 0,0 1 0 0 0,-1 0 1 0 0,1 0-1 0 0,-18 6 0 0 0,16 3-2066 0 0,14-9 1733 0 0,0 0 0 0 0,0 0 0 0 0,0 0-1 0 0,0 0 1 0 0,0-1 0 0 0,0 1 0 0 0,0 0 0 0 0,0 0 0 0 0,0 0-1 0 0,0 0 1 0 0,0 0 0 0 0,0 0 0 0 0,1 0 0 0 0,-1-1-1 0 0,0 1 1 0 0,1 0 0 0 0,-1 0 0 0 0,0 0 0 0 0,1-1-1 0 0,-1 1 1 0 0,1 0 0 0 0,0 0 0 0 0,1 1-597 0 0</inkml:trace>
</inkml:ink>
</file>

<file path=ppt/ink/ink16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36.424"/>
    </inkml:context>
    <inkml:brush xml:id="br0">
      <inkml:brushProperty name="width" value="0.1" units="cm"/>
      <inkml:brushProperty name="height" value="0.1" units="cm"/>
      <inkml:brushProperty name="color" value="#004F8B"/>
    </inkml:brush>
  </inkml:definitions>
  <inkml:trace contextRef="#ctx0" brushRef="#br0">15 30 13359 0 0,'-6'-5'1184'0'0,"-2"-19"8272"0"0,18 33-10696 0 0</inkml:trace>
</inkml:ink>
</file>

<file path=ppt/ink/ink16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4.419"/>
    </inkml:context>
    <inkml:brush xml:id="br0">
      <inkml:brushProperty name="width" value="0.1" units="cm"/>
      <inkml:brushProperty name="height" value="0.1" units="cm"/>
      <inkml:brushProperty name="color" value="#004F8B"/>
    </inkml:brush>
  </inkml:definitions>
  <inkml:trace contextRef="#ctx0" brushRef="#br0">0 168 10135 0 0,'0'0'919'0'0,"19"-13"578"0"0,59-11 3258 0 0,48 3-2687 0 0,-91 16-1612 0 0,381-48 2514 0 0,179 4-227 0 0,-233 46-1933 0 0,-190 4-499 0 0,-170-1-188 0 0,1 14-55 0 0,-2-5-3556 0 0</inkml:trace>
</inkml:ink>
</file>

<file path=ppt/ink/ink16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3.465"/>
    </inkml:context>
    <inkml:brush xml:id="br0">
      <inkml:brushProperty name="width" value="0.1" units="cm"/>
      <inkml:brushProperty name="height" value="0.1" units="cm"/>
      <inkml:brushProperty name="color" value="#004F8B"/>
    </inkml:brush>
  </inkml:definitions>
  <inkml:trace contextRef="#ctx0" brushRef="#br0">98 16 6911 0 0,'11'-16'14116'0'0,"-15"38"-13695"0"0,-2 0-1 0 0,0-1 1 0 0,-1 0-1 0 0,-18 36 0 0 0,-11 30-6 0 0,31-71-397 0 0,0 1 0 0 0,0 0 0 0 0,2 0 0 0 0,0 0-1 0 0,0 33 1 0 0,3-46-10 0 0,0 1-1 0 0,0-1 0 0 0,1 1 1 0 0,0-1-1 0 0,0 1 1 0 0,0-1-1 0 0,1 0 0 0 0,-1 1 1 0 0,1-1-1 0 0,0 0 1 0 0,0 0-1 0 0,0 0 0 0 0,1-1 1 0 0,-1 1-1 0 0,1 0 0 0 0,0-1 1 0 0,0 0-1 0 0,1 1 1 0 0,-1-1-1 0 0,0 0 0 0 0,1-1 1 0 0,0 1-1 0 0,0-1 1 0 0,0 0-1 0 0,0 0 0 0 0,0 0 1 0 0,6 2-1 0 0,15 4 183 0 0,0-2 0 0 0,0 0 0 0 0,1-2-1 0 0,37 2 1 0 0,105-6 608 0 0,-86-11-1573 0 0,-48 3-6777 0 0</inkml:trace>
</inkml:ink>
</file>

<file path=ppt/ink/ink16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3.821"/>
    </inkml:context>
    <inkml:brush xml:id="br0">
      <inkml:brushProperty name="width" value="0.1" units="cm"/>
      <inkml:brushProperty name="height" value="0.1" units="cm"/>
      <inkml:brushProperty name="color" value="#004F8B"/>
    </inkml:brush>
  </inkml:definitions>
  <inkml:trace contextRef="#ctx0" brushRef="#br0">143 9 8287 0 0,'-10'-3'863'0'0,"-44"-2"6260"0"0,52 4-7038 0 0,1 1 1 0 0,0 0-1 0 0,0 0 1 0 0,-1 0-1 0 0,1 0 1 0 0,0 1-1 0 0,0-1 1 0 0,-1 0-1 0 0,1 0 1 0 0,0 1-1 0 0,0-1 1 0 0,0 1 0 0 0,-1-1-1 0 0,1 1 1 0 0,0-1-1 0 0,0 1 1 0 0,0 0-1 0 0,0 0 1 0 0,0-1-1 0 0,0 1 1 0 0,0 0-1 0 0,0 0 1 0 0,1 0-1 0 0,-1 0 1 0 0,0 0-1 0 0,0 0 1 0 0,1 0 0 0 0,-1 0-1 0 0,1 1 1 0 0,-1-1-1 0 0,1 0 1 0 0,-1 0-1 0 0,1 0 1 0 0,-1 2-1 0 0,-9 51 1233 0 0,8-43-1028 0 0,-3 26 279 0 0,-7 35 129 0 0,4-1 1 0 0,1 119-1 0 0,8-181-751 0 0,0-1 1 0 0,1 0 0 0 0,0 0-1 0 0,0 0 1 0 0,1 0-1 0 0,0 0 1 0 0,0 0 0 0 0,1-1-1 0 0,4 8 1 0 0,15 16-4184 0 0</inkml:trace>
</inkml:ink>
</file>

<file path=ppt/ink/ink16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5.558"/>
    </inkml:context>
    <inkml:brush xml:id="br0">
      <inkml:brushProperty name="width" value="0.1" units="cm"/>
      <inkml:brushProperty name="height" value="0.1" units="cm"/>
      <inkml:brushProperty name="color" value="#004F8B"/>
    </inkml:brush>
  </inkml:definitions>
  <inkml:trace contextRef="#ctx0" brushRef="#br0">17 163 6591 0 0,'0'0'4482'0'0,"-17"-16"2092"0"0,18 10-6459 0 0,0 0 0 0 0,0 0 0 0 0,0 0 0 0 0,1 0 0 0 0,0 0 0 0 0,0 0 0 0 0,1 1 0 0 0,-1-1 0 0 0,1 1 0 0 0,0 0 0 0 0,1 0 0 0 0,-1 0 0 0 0,1 0 0 0 0,0 1 0 0 0,0-1 0 0 0,0 1 0 0 0,1 0 0 0 0,0 0 0 0 0,9-6 0 0 0,-7 5 6 0 0,0 1 0 0 0,1 0 1 0 0,-1 0-1 0 0,1 0 1 0 0,0 1-1 0 0,0 0 1 0 0,1 0-1 0 0,-1 1 1 0 0,0 0-1 0 0,1 1 1 0 0,0 0-1 0 0,-1 0 1 0 0,14 1-1 0 0,-20 0-118 0 0,-1 0 0 0 0,1 0 0 0 0,0 0 1 0 0,-1 0-1 0 0,1 1 0 0 0,0-1 0 0 0,-1 0 0 0 0,1 1 0 0 0,-1 0 0 0 0,1-1 0 0 0,-1 1 0 0 0,1 0 0 0 0,-1 0 1 0 0,1 0-1 0 0,-1 0 0 0 0,0 0 0 0 0,1 0 0 0 0,-1 0 0 0 0,0 0 0 0 0,0 0 0 0 0,0 1 0 0 0,0-1 0 0 0,2 3 0 0 0,-3-2 2 0 0,1 1 0 0 0,-1-1 0 0 0,0 0-1 0 0,0 0 1 0 0,1 1 0 0 0,-2-1-1 0 0,1 0 1 0 0,0 0 0 0 0,0 1-1 0 0,-1-1 1 0 0,1 0 0 0 0,-1 0-1 0 0,0 0 1 0 0,0 1 0 0 0,-1 1 0 0 0,-5 10 17 0 0,-1-1 0 0 0,0 0 1 0 0,-21 23-1 0 0,26-32-21 0 0,2-2-1 0 0,-6 5 0 0 0,1 0 0 0 0,1 1 0 0 0,-1 0 0 0 0,1 0 0 0 0,-6 15 0 0 0,10-22 0 0 0,1 1 0 0 0,-1-1 0 0 0,1 1 0 0 0,0-1 0 0 0,-1 1 0 0 0,1-1 0 0 0,0 1 0 0 0,0 0 0 0 0,0-1 0 0 0,0 1 0 0 0,0 0 0 0 0,0-1 0 0 0,1 1 0 0 0,-1-1 0 0 0,0 1 0 0 0,1-1 0 0 0,-1 1 0 0 0,1-1 0 0 0,0 1 0 0 0,-1-1 0 0 0,1 1 0 0 0,0-1 0 0 0,0 0 0 0 0,0 1 0 0 0,0-1 0 0 0,0 0 0 0 0,0 0 0 0 0,0 0 0 0 0,1 0 0 0 0,-1 0 0 0 0,0 0 0 0 0,1 0 0 0 0,-1 0 0 0 0,1 0 0 0 0,-1-1 0 0 0,0 1 0 0 0,1 0 0 0 0,0-1 0 0 0,-1 0 0 0 0,1 1 0 0 0,2-1 0 0 0,31 8 3 0 0,0-2 0 0 0,1-2 0 0 0,0-1 1 0 0,-1-2-1 0 0,50-4 0 0 0,-3 1-247 0 0,-60 1-2379 0 0,-11 1 1079 0 0</inkml:trace>
</inkml:ink>
</file>

<file path=ppt/ink/ink16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6.169"/>
    </inkml:context>
    <inkml:brush xml:id="br0">
      <inkml:brushProperty name="width" value="0.1" units="cm"/>
      <inkml:brushProperty name="height" value="0.1" units="cm"/>
      <inkml:brushProperty name="color" value="#004F8B"/>
    </inkml:brush>
  </inkml:definitions>
  <inkml:trace contextRef="#ctx0" brushRef="#br0">0 81 6911 0 0,'0'0'528'0'0,"24"-19"4202"0"0,-19 14-4190 0 0,0 0 0 0 0,0 0 1 0 0,1 1-1 0 0,0-1 0 0 0,0 1 1 0 0,0 1-1 0 0,1-1 1 0 0,-1 1-1 0 0,1 0 0 0 0,-1 1 1 0 0,14-4-1 0 0,-4 2-503 0 0,0 1-1 0 0,1 1 1 0 0,31-1-1 0 0</inkml:trace>
</inkml:ink>
</file>

<file path=ppt/ink/ink16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46.521"/>
    </inkml:context>
    <inkml:brush xml:id="br0">
      <inkml:brushProperty name="width" value="0.1" units="cm"/>
      <inkml:brushProperty name="height" value="0.1" units="cm"/>
      <inkml:brushProperty name="color" value="#004F8B"/>
    </inkml:brush>
  </inkml:definitions>
  <inkml:trace contextRef="#ctx0" brushRef="#br0">1 41 11975 0 0,'0'0'1280'0'0,"10"-5"-1280"0"0,5-2 0 0 0,4 1 768 0 0,4 0 104 0 0,5 0 24 0 0,6 3 8 0 0,5 0-552 0 0,1 2-120 0 0,-2 0-16 0 0,-1 1-8 0 0,-3-2-864 0 0,-5 1-176 0 0</inkml:trace>
</inkml:ink>
</file>

<file path=ppt/ink/ink16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1.470"/>
    </inkml:context>
    <inkml:brush xml:id="br0">
      <inkml:brushProperty name="width" value="0.1" units="cm"/>
      <inkml:brushProperty name="height" value="0.1" units="cm"/>
      <inkml:brushProperty name="color" value="#004F8B"/>
    </inkml:brush>
  </inkml:definitions>
  <inkml:trace contextRef="#ctx0" brushRef="#br0">180 109 2303 0 0,'33'-36'522'0'0,"-32"34"60"0"0,0 1 1 0 0,0-1-1 0 0,0 1 0 0 0,1-1 1 0 0,-1 1-1 0 0,0 0 1 0 0,1 0-1 0 0,-1 0 0 0 0,1-1 1 0 0,0 2-1 0 0,-1-1 0 0 0,3-1 1 0 0,-3 2-414 0 0,0-1 0 0 0,-1 1 1 0 0,1 0-1 0 0,0-1 0 0 0,-1 1 0 0 0,1-1 0 0 0,0 1 1 0 0,-1 0-1 0 0,1-1 0 0 0,-1 1 0 0 0,1-1 1 0 0,-1 0-1 0 0,1 1 0 0 0,-1-1 0 0 0,0 1 0 0 0,1-1 1 0 0,-1 0-1 0 0,0 1 0 0 0,1-1 0 0 0,-1 0 0 0 0,0 1 1 0 0,0-1-1 0 0,1 0 0 0 0,-1 1 0 0 0,0-1 1 0 0,0 0-1 0 0,0 0 0 0 0,0 1 0 0 0,0-1 0 0 0,0 0 1 0 0,0 0-1 0 0,0 1 0 0 0,0-1 0 0 0,-1 0 1 0 0,1 1-1 0 0,0-1 0 0 0,0 0 0 0 0,-1 0 0 0 0,0 0 1 0 0,1-1 32 0 0,0 1 1 0 0,0 0 0 0 0,0-1 0 0 0,0 1-1 0 0,-1-1 1 0 0,1 1 0 0 0,0 0 0 0 0,-1 0-1 0 0,1-1 1 0 0,-1 1 0 0 0,0 0 0 0 0,1 0-1 0 0,-1-1 1 0 0,0 1 0 0 0,0 0 0 0 0,0 0 0 0 0,1 0-1 0 0,-1 0 1 0 0,0 0 0 0 0,-1 0 0 0 0,1 0-1 0 0,0 1 1 0 0,0-1 0 0 0,0 0 0 0 0,-2 0-1 0 0,1 0-55 0 0,0 1 0 0 0,0 0 0 0 0,-1 0 0 0 0,1 0-1 0 0,0 0 1 0 0,0 1 0 0 0,0-1 0 0 0,0 1-1 0 0,0-1 1 0 0,0 1 0 0 0,0-1 0 0 0,0 1 0 0 0,0 0-1 0 0,-3 2 1 0 0,-6 4 3 0 0,1 1-1 0 0,0 0 1 0 0,0 0-1 0 0,-11 12 1 0 0,7-3-108 0 0,1 0 0 0 0,0 0 0 0 0,1 1 1 0 0,1 1-1 0 0,1 0 0 0 0,1 1 0 0 0,0-1 0 0 0,1 2 1 0 0,2-1-1 0 0,0 1 0 0 0,1 0 0 0 0,1 0 0 0 0,1 1 1 0 0,0-1-1 0 0,2 1 0 0 0,2 35 0 0 0,1-52-34 0 0,-1 1 0 0 0,1 0 0 0 0,0 0-1 0 0,1-1 1 0 0,-1 1 0 0 0,1-1 0 0 0,0 0 0 0 0,1 1-1 0 0,-1-2 1 0 0,1 1 0 0 0,0 0 0 0 0,0-1 0 0 0,0 1-1 0 0,1-1 1 0 0,0-1 0 0 0,0 1 0 0 0,0 0 0 0 0,0-1 0 0 0,0 0-1 0 0,0-1 1 0 0,1 1 0 0 0,0-1 0 0 0,-1 0 0 0 0,12 3-1 0 0,7 1 50 0 0,0-1 0 0 0,1-1 0 0 0,-1-1 0 0 0,44 0 0 0 0,-58-3-2 0 0,1-1 0 0 0,-1 0 0 0 0,0 0 0 0 0,0-1 0 0 0,0 0 0 0 0,-1-1 0 0 0,1 0 0 0 0,-1 0 0 0 0,1-1 0 0 0,-1 0 0 0 0,0-1 0 0 0,0 0 0 0 0,13-11 0 0 0,-16 11-11 0 0,0 0 0 0 0,-1 0 1 0 0,0-1-1 0 0,0 0 0 0 0,0 0 0 0 0,-1 0 1 0 0,0-1-1 0 0,-1 1 0 0 0,1-1 0 0 0,-1 0 1 0 0,0 0-1 0 0,-1 0 0 0 0,1-1 0 0 0,-2 1 1 0 0,1 0-1 0 0,-1-1 0 0 0,0 1 0 0 0,0-14 1 0 0,-2 6 21 0 0,0 0 0 0 0,0 0 0 0 0,-2 0 0 0 0,0 0 0 0 0,0 0 0 0 0,-1 1 0 0 0,-1-1 0 0 0,-1 1 0 0 0,0 1 0 0 0,-1-1 0 0 0,0 1-1 0 0,-1 0 1 0 0,-18-23 0 0 0,17 26-58 0 0,1 1 0 0 0,-2 0-1 0 0,1 0 1 0 0,-1 1-1 0 0,0 0 1 0 0,-1 1-1 0 0,0 0 1 0 0,0 1-1 0 0,-1 0 1 0 0,1 1-1 0 0,-1 0 1 0 0,0 1 0 0 0,-1 0-1 0 0,1 1 1 0 0,-1 0-1 0 0,-18-1 1 0 0,11 2-121 0 0,12 1-5 0 0,-1 0 1 0 0,1 1-1 0 0,0-1 0 0 0,-1 2 1 0 0,1-1-1 0 0,-14 3 1 0 0,21-2-194 0 0,13 12-1917 0 0,4-1 93 0 0,3-4-94 0 0</inkml:trace>
</inkml:ink>
</file>

<file path=ppt/ink/ink1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7"/>
    </inkml:context>
    <inkml:brush xml:id="br0">
      <inkml:brushProperty name="width" value="0.1" units="cm"/>
      <inkml:brushProperty name="height" value="0.1" units="cm"/>
      <inkml:brushProperty name="color" value="#004F8B"/>
    </inkml:brush>
  </inkml:definitions>
  <inkml:trace contextRef="#ctx0" brushRef="#br0">1 163 3223 0 0,'10'-20'12489'0'0,"-6"15"-12068"0"0,17-28 3452 0 0,-18 28-3613 0 0,-1 0 1 0 0,1 1-1 0 0,0-1 0 0 0,0 1 0 0 0,1 0 1 0 0,-1 0-1 0 0,1 0 0 0 0,0 0 1 0 0,0 1-1 0 0,0-1 0 0 0,1 1 1 0 0,8-5-1 0 0,6-2 331 0 0,1 1-1 0 0,32-10 1 0 0,-44 17-484 0 0,0 0 0 0 0,0 0-1 0 0,0 1 1 0 0,0 0 0 0 0,1 0 0 0 0,-1 1-1 0 0,0 0 1 0 0,1 1 0 0 0,14 2 0 0 0,-20-3-87 0 0,0 1 0 0 0,0 0-1 0 0,-1 0 1 0 0,1 0 0 0 0,0 0 0 0 0,-1 0 0 0 0,1 1 0 0 0,-1-1 0 0 0,1 1-1 0 0,-1 0 1 0 0,0-1 0 0 0,0 1 0 0 0,0 0 0 0 0,0 0 0 0 0,0 0 0 0 0,0 1 0 0 0,0-1-1 0 0,0 0 1 0 0,-1 1 0 0 0,0-1 0 0 0,1 1 0 0 0,-1 0 0 0 0,0-1 0 0 0,0 1-1 0 0,0 0 1 0 0,-1 0 0 0 0,1 0 0 0 0,-1-1 0 0 0,1 1 0 0 0,-1 0 0 0 0,0 0 0 0 0,0 0-1 0 0,0 0 1 0 0,-2 5 0 0 0,-1 10-11 0 0,-1 0 0 0 0,-1-1-1 0 0,0 0 1 0 0,-13 27 0 0 0,3-6-107 0 0,-70 190-770 0 0,85-226 859 0 0,-1 0 0 0 0,0-1 0 0 0,1 1 1 0 0,-1 0-1 0 0,1 0 0 0 0,-1 0 0 0 0,1 0 0 0 0,0 0 0 0 0,0 0 0 0 0,0 0 0 0 0,0 0 0 0 0,0 0 0 0 0,0 0 1 0 0,1 0-1 0 0,-1 0 0 0 0,0 0 0 0 0,1 0 0 0 0,0-1 0 0 0,-1 1 0 0 0,1 0 0 0 0,0 0 0 0 0,0 0 1 0 0,0-1-1 0 0,0 1 0 0 0,1-1 0 0 0,1 3 0 0 0,0-2 25 0 0,0 0 1 0 0,0-1-1 0 0,0 1 0 0 0,1-1 0 0 0,-1 0 1 0 0,0 1-1 0 0,1-2 0 0 0,-1 1 1 0 0,1 0-1 0 0,-1-1 0 0 0,1 1 0 0 0,0-1 1 0 0,4 0-1 0 0,12-2 234 0 0,0 0-1 0 0,-1-1 1 0 0,1-1-1 0 0,21-8 1 0 0,-29 8-219 0 0,0 1 0 0 0,0 0 0 0 0,0 0 0 0 0,1 1 0 0 0,-1 1 0 0 0,19 0 0 0 0,16 6-3359 0 0,-39-4 1759 0 0</inkml:trace>
</inkml:ink>
</file>

<file path=ppt/ink/ink16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1.817"/>
    </inkml:context>
    <inkml:brush xml:id="br0">
      <inkml:brushProperty name="width" value="0.1" units="cm"/>
      <inkml:brushProperty name="height" value="0.1" units="cm"/>
      <inkml:brushProperty name="color" value="#004F8B"/>
    </inkml:brush>
  </inkml:definitions>
  <inkml:trace contextRef="#ctx0" brushRef="#br0">17 17 17967 0 0,'-4'-5'4416'0'0,"-2"-1"-1672"0"0,0 1-1176 0 0,13 11-4192 0 0</inkml:trace>
</inkml:ink>
</file>

<file path=ppt/ink/ink16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2.168"/>
    </inkml:context>
    <inkml:brush xml:id="br0">
      <inkml:brushProperty name="width" value="0.1" units="cm"/>
      <inkml:brushProperty name="height" value="0.1" units="cm"/>
      <inkml:brushProperty name="color" value="#004F8B"/>
    </inkml:brush>
  </inkml:definitions>
  <inkml:trace contextRef="#ctx0" brushRef="#br0">64 45 10591 0 0,'-5'-29'861'0'0,"5"28"-756"0"0,-1 0 1 0 0,1 0 0 0 0,0 0 0 0 0,-1 0 0 0 0,1 0-1 0 0,-1 0 1 0 0,1 0 0 0 0,-1 0 0 0 0,1 0 0 0 0,-1 0-1 0 0,0 0 1 0 0,1 0 0 0 0,-1 0 0 0 0,0 0 0 0 0,0 1-1 0 0,0-1 1 0 0,-12 3 5883 0 0,7 17-3991 0 0,5-16-1176 0 0,-9 41-143 0 0,3 0 1 0 0,1 0-1 0 0,3 0 0 0 0,1 1 0 0 0,5 61 1 0 0,-1-8-305 0 0,-2-33-325 0 0,2 1-1 0 0,3-1 1 0 0,2-1 0 0 0,19 72 0 0 0,-26-134-157 0 0,1 1 1 0 0,-1 0-1 0 0,1 0 1 0 0,0 0-1 0 0,0 0 0 0 0,0-1 1 0 0,0 1-1 0 0,1 0 1 0 0,-1-1-1 0 0,1 1 0 0 0,-1-1 1 0 0,1 1-1 0 0,0-1 0 0 0,0 0 1 0 0,0 0-1 0 0,0 0 1 0 0,0 0-1 0 0,1 0 0 0 0,-1-1 1 0 0,1 1-1 0 0,-1 0 1 0 0,1-1-1 0 0,0 0 0 0 0,-1 0 1 0 0,6 2-1 0 0,1-5-1961 0 0</inkml:trace>
</inkml:ink>
</file>

<file path=ppt/ink/ink16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2.512"/>
    </inkml:context>
    <inkml:brush xml:id="br0">
      <inkml:brushProperty name="width" value="0.1" units="cm"/>
      <inkml:brushProperty name="height" value="0.1" units="cm"/>
      <inkml:brushProperty name="color" value="#004F8B"/>
    </inkml:brush>
  </inkml:definitions>
  <inkml:trace contextRef="#ctx0" brushRef="#br0">217 40 15663 0 0,'-18'-40'6347'0'0,"18"41"-6251"0"0,-10 13 1191 0 0,-4 20-665 0 0,-38 90 616 0 0,29-73-1096 0 0,-28 89 1 0 0,46-117-132 0 0,1 1-1 0 0,0 0 1 0 0,2-1 0 0 0,0 1 0 0 0,4 43 0 0 0,-1-56-8 0 0,0 0 0 0 0,1-1 0 0 0,-1 1 1 0 0,2-1-1 0 0,0 1 0 0 0,0-1 1 0 0,1 0-1 0 0,0 0 0 0 0,1 0 0 0 0,0-1 1 0 0,0 0-1 0 0,1 0 0 0 0,0 0 1 0 0,1-1-1 0 0,9 10 0 0 0,-10-13 31 0 0,1-1-1 0 0,-1 0 1 0 0,1-1-1 0 0,0 1 1 0 0,-1-1-1 0 0,2-1 1 0 0,-1 1-1 0 0,0-1 1 0 0,0 0-1 0 0,1-1 1 0 0,-1 0-1 0 0,1 0 1 0 0,-1-1-1 0 0,1 0 1 0 0,-1 0-1 0 0,1 0 1 0 0,-1-1-1 0 0,1 0 1 0 0,-1-1-1 0 0,0 0 1 0 0,1 0-1 0 0,-1 0 1 0 0,11-7-1 0 0,-6 4 71 0 0,0 0 0 0 0,-1-2-1 0 0,0 1 1 0 0,0-1 0 0 0,0-1-1 0 0,-1 0 1 0 0,0-1 0 0 0,-1 1 0 0 0,0-2-1 0 0,0 1 1 0 0,-1-1 0 0 0,0-1-1 0 0,7-12 1 0 0,-14 19-81 0 0,0 0-1 0 0,1-1 0 0 0,-1 1 1 0 0,-1 0-1 0 0,1 0 1 0 0,-1-1-1 0 0,1 1 1 0 0,-1-1-1 0 0,0 1 1 0 0,-1 0-1 0 0,1-1 1 0 0,-1 1-1 0 0,0 0 1 0 0,0-1-1 0 0,0 1 1 0 0,-1 0-1 0 0,1 0 1 0 0,-1 0-1 0 0,0 0 0 0 0,0 0 1 0 0,-1 1-1 0 0,1-1 1 0 0,-1 0-1 0 0,0 1 1 0 0,0 0-1 0 0,-4-5 1 0 0,-5-4 28 0 0,0 1 0 0 0,-1 0-1 0 0,0 1 1 0 0,0 0 0 0 0,-26-14 0 0 0,23 17-71 0 0,0 1 0 0 0,-1 0 0 0 0,1 1 0 0 0,-1 1 0 0 0,0 1 0 0 0,0 1 0 0 0,0 0 0 0 0,0 1 0 0 0,0 0 0 0 0,0 2 0 0 0,-1 0 0 0 0,1 1 0 0 0,-31 7 0 0 0,46-8-112 0 0,-1 0 0 0 0,1 0-1 0 0,-1 0 1 0 0,1 1 0 0 0,-1-1 0 0 0,1 1-1 0 0,0-1 1 0 0,0 1 0 0 0,0 0 0 0 0,-2 2-1 0 0,-7 6-1348 0 0</inkml:trace>
</inkml:ink>
</file>

<file path=ppt/ink/ink16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2.990"/>
    </inkml:context>
    <inkml:brush xml:id="br0">
      <inkml:brushProperty name="width" value="0.1" units="cm"/>
      <inkml:brushProperty name="height" value="0.1" units="cm"/>
      <inkml:brushProperty name="color" value="#004F8B"/>
    </inkml:brush>
  </inkml:definitions>
  <inkml:trace contextRef="#ctx0" brushRef="#br0">0 338 10135 0 0,'0'0'778'0'0,"8"-20"824"0"0,-2 15-1205 0 0,0 2-1 0 0,0-1 1 0 0,0 1-1 0 0,1 0 0 0 0,-1 0 1 0 0,1 1-1 0 0,0-1 1 0 0,-1 2-1 0 0,1-1 0 0 0,0 1 1 0 0,0 0-1 0 0,12 0 1 0 0,0-2 63 0 0,288-30 3169 0 0,-79 10-2076 0 0,295-37 654 0 0,236-29-887 0 0,-415 34-1122 0 0,-259 38-131 0 0,-83 16-144 0 0,-27-3-471 0 0,18 4 68 0 0,-1 1 0 0 0,1 0 1 0 0,0 1-1 0 0,1-1 0 0 0,-1 1 0 0 0,0 1 1 0 0,1-1-1 0 0,-1 1 0 0 0,-8 6 1 0 0,0-1-1411 0 0</inkml:trace>
</inkml:ink>
</file>

<file path=ppt/ink/ink16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6:33:54.082"/>
    </inkml:context>
    <inkml:brush xml:id="br0">
      <inkml:brushProperty name="width" value="0.1" units="cm"/>
      <inkml:brushProperty name="height" value="0.1" units="cm"/>
      <inkml:brushProperty name="color" value="#004F8B"/>
    </inkml:brush>
  </inkml:definitions>
  <inkml:trace contextRef="#ctx0" brushRef="#br0">404 536 14599 0 0,'0'0'664'0'0,"-3"-1"-551"0"0,0-1 0 0 0,-1 1 0 0 0,1 0 0 0 0,0 0 0 0 0,-1 0 0 0 0,1 0-1 0 0,-1 0 1 0 0,-4 0 0 0 0,4 5 51 0 0,0 0 0 0 0,1 1 0 0 0,0-1 0 0 0,0 0 0 0 0,0 1 0 0 0,1 0 0 0 0,-1 0 0 0 0,1-1 0 0 0,0 1 0 0 0,1 1 0 0 0,-1-1 0 0 0,1 0 0 0 0,-1 10 0 0 0,-1-3 28 0 0,-13 57 370 0 0,-3 0-1 0 0,-3-2 0 0 0,-43 90 1 0 0,25-77-455 0 0,3 1 0 0 0,4 1 1 0 0,4 2-1 0 0,-22 102 1 0 0,44-148-79 0 0,1 0 0 0 0,1 45 1 0 0,4-67-22 0 0,1 0 0 0 0,1 0 0 0 0,1 0 0 0 0,0 0 1 0 0,1-1-1 0 0,1 1 0 0 0,11 29 0 0 0,-10-38 7 0 0,-1 0-1 0 0,1 0 1 0 0,0 0-1 0 0,1-1 1 0 0,0 0-1 0 0,0 0 0 0 0,0 0 1 0 0,1-1-1 0 0,0 0 1 0 0,0 0-1 0 0,0-1 1 0 0,0 0-1 0 0,1 0 1 0 0,-1-1-1 0 0,1 0 1 0 0,10 3-1 0 0,14 3 120 0 0,0-1 0 0 0,56 7 0 0 0,-20-10 492 0 0,134-7 1 0 0,-80-2-449 0 0,48 1 74 0 0,161 2 48 0 0,467-2-180 0 0,-407-3-87 0 0,-370 6-33 0 0,554 16 0 0 0,-540-12 67 0 0,55 2 330 0 0,-78-34 907 0 0,0-29-831 0 0,-1-1 0 0 0,3-85-1 0 0,3-16-58 0 0,59-839 606 0 0,-76 895-951 0 0,4-75-19 0 0,-2 159-40 0 0,1-1 0 0 0,0 1 0 0 0,2 0 0 0 0,0 0-1 0 0,1 0 1 0 0,14-31 0 0 0,-15 41-16 0 0,-4 6 1 0 0,1 0-1 0 0,-1-1 1 0 0,1 1 0 0 0,0 0 0 0 0,0 0-1 0 0,1 0 1 0 0,-1 0 0 0 0,0 1-1 0 0,1-1 1 0 0,0 1 0 0 0,0-1 0 0 0,4-2-1 0 0,-6 4-54 0 0,-1 3-161 0 0,1 8 209 0 0,-1-8 12 0 0,0-1 0 0 0,-1 1 0 0 0,0 0 0 0 0,1 0 0 0 0,-1 0 0 0 0,0 0 0 0 0,0-1 0 0 0,0 1 0 0 0,0 0 0 0 0,0-1 0 0 0,-1 1 0 0 0,1-1 0 0 0,0 1 0 0 0,-1-1 0 0 0,1 0 0 0 0,-1 1 0 0 0,0-1 0 0 0,1 0 0 0 0,-1 0 0 0 0,0 0 0 0 0,1 0 0 0 0,-1 0 0 0 0,0-1 0 0 0,0 1 0 0 0,0-1 0 0 0,0 1 0 0 0,0-1 0 0 0,0 0 0 0 0,0 1 0 0 0,-4-1 0 0 0,1 1 0 0 0,-45 6 26 0 0,0-2-1 0 0,-1-2 1 0 0,-83-6 0 0 0,23 0 11 0 0,39-3-313 0 0,70 5-1 0 0,15 9-4554 0 0</inkml:trace>
</inkml:ink>
</file>

<file path=ppt/ink/ink16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24.835"/>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25.435"/>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30.963"/>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32.029"/>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45.385"/>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8"/>
    </inkml:context>
    <inkml:brush xml:id="br0">
      <inkml:brushProperty name="width" value="0.1" units="cm"/>
      <inkml:brushProperty name="height" value="0.1" units="cm"/>
      <inkml:brushProperty name="color" value="#004F8B"/>
    </inkml:brush>
  </inkml:definitions>
  <inkml:trace contextRef="#ctx0" brushRef="#br0">73 0 5527 0 0,'0'0'12471'0'0,"-10"34"-9527"0"0,-18 45-1670 0 0,21-64-1281 0 0,1 0 0 0 0,1 1 1 0 0,0 0-1 0 0,1 0 0 0 0,-2 18 0 0 0,5-33-142 0 0,1 0 1 0 0,0-1-1 0 0,0 1 0 0 0,0 0 0 0 0,0 0 1 0 0,0 0-1 0 0,0 0 0 0 0,0 0 0 0 0,0 0 1 0 0,0 0-1 0 0,0 0 0 0 0,0 0 0 0 0,0 0 1 0 0,1 0-1 0 0,-1 0 0 0 0,0 0 0 0 0,1 0 1 0 0,-1 0-1 0 0,1 0 0 0 0,-1-1 0 0 0,1 1 1 0 0,0 0-1 0 0,-1 0 0 0 0,1-1 0 0 0,0 1 1 0 0,-1 0-1 0 0,1-1 0 0 0,0 1 0 0 0,1 0 1 0 0</inkml:trace>
</inkml:ink>
</file>

<file path=ppt/ink/ink16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46.589"/>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0:47.018"/>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43"/>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2"/>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3"/>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4"/>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5"/>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6"/>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07.377"/>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25.570"/>
    </inkml:context>
    <inkml:brush xml:id="br0">
      <inkml:brushProperty name="width" value="0.1" units="cm"/>
      <inkml:brushProperty name="height" value="0.1" units="cm"/>
      <inkml:brushProperty name="color" value="#008C3A"/>
    </inkml:brush>
  </inkml:definitions>
  <inkml:trace contextRef="#ctx0" brushRef="#br0">103 45 4143 0 0,'0'0'7136'0'0,"-5"-26"-2161"0"0,-3 8-1554 0 0,-5 18-1117 0 0,11 1-2139 0 0,0 1 1 0 0,0-1-1 0 0,0 1 1 0 0,1 0-1 0 0,-1 0 1 0 0,0 0-1 0 0,1 0 1 0 0,-1 0-1 0 0,1 0 0 0 0,-1 0 1 0 0,1 0-1 0 0,-1 4 1 0 0,-8 18-50 0 0,-25 77 727 0 0,32-93-787 0 0,1 1 0 0 0,1-1-1 0 0,-1 1 1 0 0,1 0 0 0 0,1 0 0 0 0,0-1 0 0 0,0 1-1 0 0,1 0 1 0 0,2 14 0 0 0,-2-21-60 0 0,0 0 0 0 0,0 0 0 0 0,0 0 0 0 0,0 0 0 0 0,0 0 0 0 0,1 0 0 0 0,-1 0 0 0 0,0 0 0 0 0,1-1 0 0 0,-1 1 0 0 0,1 0 0 0 0,0-1 0 0 0,0 1 1 0 0,-1-1-1 0 0,1 0 0 0 0,0 0 0 0 0,0 0 0 0 0,0 0 0 0 0,1 0 0 0 0,-1 0 0 0 0,0 0 0 0 0,0-1 0 0 0,0 1 0 0 0,1-1 0 0 0,-1 1 0 0 0,0-1 0 0 0,0 0 0 0 0,1 0 0 0 0,2 0 0 0 0,10 0-29 0 0,-1-2 0 0 0,1 1 0 0 0,22-7-1 0 0,-11 3 54 0 0,2 1 168 0 0,27-6 40 0 0,0 3 1 0 0,0 3-1 0 0,83 3 0 0 0,-131 2-602 0 0,0 0-1 0 0,-1 1 0 0 0,1 0 0 0 0,-1 0 0 0 0,1 1 0 0 0,5 2 0 0 0</inkml:trace>
</inkml:ink>
</file>

<file path=ppt/ink/ink1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79"/>
    </inkml:context>
    <inkml:brush xml:id="br0">
      <inkml:brushProperty name="width" value="0.1" units="cm"/>
      <inkml:brushProperty name="height" value="0.1" units="cm"/>
      <inkml:brushProperty name="color" value="#004F8B"/>
    </inkml:brush>
  </inkml:definitions>
  <inkml:trace contextRef="#ctx0" brushRef="#br0">0 225 8407 0 0,'0'0'758'0'0,"9"-28"3816"0"0,-3 19-3737 0 0,0 0 0 0 0,0 1 0 0 0,1 0-1 0 0,0 1 1 0 0,12-11 0 0 0,19-20 610 0 0,-25 22-705 0 0,1 1 0 0 0,19-18-1 0 0,-29 29-554 0 0,0 1-1 0 0,1-1 0 0 0,-1 1 0 0 0,1 0 0 0 0,-1 0 0 0 0,1 0 0 0 0,0 1 0 0 0,0 0 0 0 0,0 0 0 0 0,0 0 1 0 0,1 1-1 0 0,-1-1 0 0 0,9 0 0 0 0,-12 3-157 0 0,0-1 1 0 0,0 1-1 0 0,0 0 1 0 0,0 0 0 0 0,1 0-1 0 0,-1 0 1 0 0,-1 0-1 0 0,1 0 1 0 0,0 1-1 0 0,0-1 1 0 0,0 1-1 0 0,-1-1 1 0 0,1 1-1 0 0,0 0 1 0 0,-1-1-1 0 0,0 1 1 0 0,1 0 0 0 0,-1 0-1 0 0,0 0 1 0 0,0 0-1 0 0,0 0 1 0 0,0 0-1 0 0,0 4 1 0 0,16 50 65 0 0,-16-47-84 0 0,0 0 1 0 0,0-1-1 0 0,-1 1 1 0 0,0 0-1 0 0,0 0 1 0 0,-1-1-1 0 0,-1 1 0 0 0,1 0 1 0 0,-1-1-1 0 0,-1 1 1 0 0,-4 11-1 0 0,-7 11 15 0 0,-30 50 0 0 0,-2 5-34 0 0,42-78 8 0 0,0 0 0 0 0,1 1 0 0 0,-1 0 0 0 0,1 0 0 0 0,-3 17 0 0 0,7-24 3 0 0,0 0 1 0 0,0 0-1 0 0,0 0 0 0 0,0 0 0 0 0,0 0 1 0 0,0 0-1 0 0,0 0 0 0 0,1 0 0 0 0,-1-1 0 0 0,1 1 1 0 0,0 0-1 0 0,-1-1 0 0 0,1 1 0 0 0,0-1 1 0 0,0 0-1 0 0,0 1 0 0 0,0-1 0 0 0,0 0 1 0 0,0 0-1 0 0,0 0 0 0 0,0-1 0 0 0,3 2 0 0 0,-5-2-2 0 0,16 4 154 0 0,-1 0 0 0 0,1-1 0 0 0,0 0 0 0 0,0-2-1 0 0,0 0 1 0 0,27-2 0 0 0,45 5-450 0 0,-86-4 111 0 0,1 0 0 0 0,-1 0-1 0 0,0 0 1 0 0,0 0 0 0 0,1 0 0 0 0,-1-1 0 0 0,0 1-1 0 0,0-1 1 0 0,0 1 0 0 0,0-1 0 0 0,4-1-1 0 0,4-3-1996 0 0</inkml:trace>
</inkml:ink>
</file>

<file path=ppt/ink/ink16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25.939"/>
    </inkml:context>
    <inkml:brush xml:id="br0">
      <inkml:brushProperty name="width" value="0.1" units="cm"/>
      <inkml:brushProperty name="height" value="0.1" units="cm"/>
      <inkml:brushProperty name="color" value="#008C3A"/>
    </inkml:brush>
  </inkml:definitions>
  <inkml:trace contextRef="#ctx0" brushRef="#br0">160 4 5527 0 0,'0'0'423'0'0,"-7"-1"662"0"0,-21-2 7923 0 0,26 3-8833 0 0,0 1-1 0 0,0-1 0 0 0,0 1 1 0 0,0-1-1 0 0,0 1 0 0 0,0 0 1 0 0,0 0-1 0 0,0 0 1 0 0,0 0-1 0 0,0 0 0 0 0,0 0 1 0 0,1 0-1 0 0,-1 1 0 0 0,0-1 1 0 0,1 1-1 0 0,-1-1 0 0 0,1 1 1 0 0,-1-1-1 0 0,1 1 1 0 0,0 0-1 0 0,0 0 0 0 0,0 0 1 0 0,0 0-1 0 0,0 0 0 0 0,0 0 1 0 0,1 0-1 0 0,-2 3 0 0 0,-2 10 41 0 0,0 0 0 0 0,-3 30 0 0 0,3-15 222 0 0,-9 30-200 0 0,-3 6-29 0 0,4-1 0 0 0,2 2 0 0 0,0 77 0 0 0,10-144-206 0 0,0 1 0 0 0,0-1 0 0 0,1 0 0 0 0,-1 1 0 0 0,0-1-1 0 0,0 0 1 0 0,1 1 0 0 0,-1-1 0 0 0,0 0 0 0 0,1 1-1 0 0,-1-1 1 0 0,0 0 0 0 0,1 0 0 0 0,-1 1 0 0 0,0-1 0 0 0,1 0-1 0 0,-1 0 1 0 0,1 0 0 0 0,-1 1 0 0 0,1-1 0 0 0,-1 0-1 0 0,0 0 1 0 0,1 0 0 0 0,-1 0 0 0 0,1 0 0 0 0,-1 0-1 0 0,1 0 1 0 0,-1 0 0 0 0,1 0 0 0 0,-1 0 0 0 0,0 0 0 0 0,1 0-1 0 0,-1 0 1 0 0,1-1 0 0 0,-1 1 0 0 0,1 0 0 0 0,-1 0-1 0 0,0 0 1 0 0,1-1 0 0 0,-1 1 0 0 0,0 0 0 0 0,1 0 0 0 0,-1-1-1 0 0,0 1 1 0 0,1-1 0 0 0,19-10-166 0 0,28-37-3781 0 0,-30 29-3059 0 0</inkml:trace>
</inkml:ink>
</file>

<file path=ppt/ink/ink16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27.050"/>
    </inkml:context>
    <inkml:brush xml:id="br0">
      <inkml:brushProperty name="width" value="0.1" units="cm"/>
      <inkml:brushProperty name="height" value="0.1" units="cm"/>
      <inkml:brushProperty name="color" value="#008C3A"/>
    </inkml:brush>
  </inkml:definitions>
  <inkml:trace contextRef="#ctx0" brushRef="#br0">27 147 4607 0 0,'0'0'9075'0'0,"1"-41"-4031"0"0,-1 35-4878 0 0,0 0 0 0 0,1 0 0 0 0,-1-1 0 0 0,1 1 0 0 0,0 0 0 0 0,1 0 0 0 0,-1 0 0 0 0,1 0 0 0 0,0 0 0 0 0,4-6 0 0 0,-4 9-154 0 0,0 1 1 0 0,0-1-1 0 0,0 1 1 0 0,0 0-1 0 0,0 0 1 0 0,0 0-1 0 0,1 0 1 0 0,-1 0-1 0 0,1 0 1 0 0,-1 1-1 0 0,1-1 1 0 0,0 1-1 0 0,0 0 1 0 0,0 0-1 0 0,0 0 1 0 0,0 0-1 0 0,0 0 1 0 0,0 0-1 0 0,0 1 1 0 0,0 0-1 0 0,0-1 1 0 0,6 2-1 0 0,0-1 34 0 0,0 0 0 0 0,0 1 0 0 0,0 0 0 0 0,0 1 0 0 0,0 0 0 0 0,0 0-1 0 0,0 1 1 0 0,-1 0 0 0 0,1 0 0 0 0,-1 1 0 0 0,0 1 0 0 0,15 9 0 0 0,-20-11-22 0 0,1 0-1 0 0,-1 0 1 0 0,0 0 0 0 0,0 0 0 0 0,-1 1 0 0 0,1-1 0 0 0,-1 1-1 0 0,0 0 1 0 0,0-1 0 0 0,0 1 0 0 0,0 0 0 0 0,-1 0 0 0 0,1 0 0 0 0,-1 1-1 0 0,0-1 1 0 0,0 0 0 0 0,-1 0 0 0 0,1 1 0 0 0,-1-1 0 0 0,0 0 0 0 0,0 0-1 0 0,0 1 1 0 0,-1-1 0 0 0,0 0 0 0 0,1 1 0 0 0,-2-1 0 0 0,1 0-1 0 0,0 0 1 0 0,-4 6 0 0 0,-4 8-24 0 0,-1 0 0 0 0,-1 0 0 0 0,-1-1 0 0 0,0 0 0 0 0,-1-1 0 0 0,-1-1 0 0 0,-16 15 0 0 0,9-9 0 0 0,1 0 0 0 0,-25 36 0 0 0,37-44-19 0 0,5-7 5 0 0,0-1-1 0 0,0 0 1 0 0,-1 1-1 0 0,0-1 1 0 0,0-1 0 0 0,0 1-1 0 0,-1 0 1 0 0,1-1-1 0 0,-1 0 1 0 0,0 0 0 0 0,-6 3-1 0 0,7-5 1 0 0,3-2-56 0 0,2-3 64 0 0,-1 0 1 0 0,0 0-1 0 0,1 0 0 0 0,0 0 0 0 0,0 0 0 0 0,-1 0 0 0 0,2 1 1 0 0,-1-1-1 0 0,0 0 0 0 0,1 0 0 0 0,-1 1 0 0 0,1-1 1 0 0,0 1-1 0 0,0-1 0 0 0,0 1 0 0 0,0 0 0 0 0,0 0 1 0 0,0 0-1 0 0,5-3 0 0 0,-2 1 2 0 0,1 1-1 0 0,1 0 1 0 0,-1 1 0 0 0,0-1-1 0 0,1 1 1 0 0,-1 0 0 0 0,1 0-1 0 0,10 0 1 0 0,5 0 35 0 0,0 1 1 0 0,0 1-1 0 0,1 1 0 0 0,31 5 1 0 0,-51-5-22 0 0,37 5 250 0 0,0 2-1 0 0,65 22 1 0 0,-104-30-150 0 0,36-3 473 0 0,-9-16-1710 0 0,-12 4-4644 0 0</inkml:trace>
</inkml:ink>
</file>

<file path=ppt/ink/ink16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49.708"/>
    </inkml:context>
    <inkml:brush xml:id="br0">
      <inkml:brushProperty name="width" value="0.1" units="cm"/>
      <inkml:brushProperty name="height" value="0.1" units="cm"/>
      <inkml:brushProperty name="color" value="#008C3A"/>
    </inkml:brush>
  </inkml:definitions>
  <inkml:trace contextRef="#ctx0" brushRef="#br0">54 68 3223 0 0,'0'0'8283'0'0,"-32"-21"82"0"0,21 12-8147 0 0,10 9-168 0 0,0 0 1 0 0,1 0 0 0 0,-1-1 0 0 0,1 1 0 0 0,-1-1-1 0 0,1 1 1 0 0,-1 0 0 0 0,1-1 0 0 0,-1 1 0 0 0,1-1 0 0 0,-1 1-1 0 0,1-1 1 0 0,-1 1 0 0 0,1-1 0 0 0,0 0 0 0 0,-1 1-1 0 0,1-1 1 0 0,0 1 0 0 0,0-1 0 0 0,-1 0 0 0 0,1 1 0 0 0,0-1-1 0 0,0 0 1 0 0,0 1 0 0 0,0-1 0 0 0,0 0 0 0 0,0 1-1 0 0,0-1 1 0 0,0 0 0 0 0,0 1 0 0 0,0-1 0 0 0,0 0 0 0 0,0 1-1 0 0,0-1 1 0 0,1 0 0 0 0,-1 1 0 0 0,0-1 0 0 0,1 0-1 0 0,29-4 1762 0 0,-12 4-1755 0 0,91-8 980 0 0,162 9-1 0 0,-219 5-1065 0 0,65 1 490 0 0,-126 34-66 0 0,-2-22-354 0 0,0 0-1 0 0,-22 26 1 0 0,21-29-11 0 0,1 0-1 0 0,0 1 1 0 0,-15 30-1 0 0,5-3-29 0 0,-3-2 0 0 0,-1 0 0 0 0,-2-2 0 0 0,-1-1 0 0 0,-42 43 0 0 0,-83 108-72 0 0,150-185 72 0 0,-1-2-12 0 0,4-1-48 0 0</inkml:trace>
</inkml:ink>
</file>

<file path=ppt/ink/ink16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1:50.216"/>
    </inkml:context>
    <inkml:brush xml:id="br0">
      <inkml:brushProperty name="width" value="0.1" units="cm"/>
      <inkml:brushProperty name="height" value="0.1" units="cm"/>
      <inkml:brushProperty name="color" value="#008C3A"/>
    </inkml:brush>
  </inkml:definitions>
  <inkml:trace contextRef="#ctx0" brushRef="#br0">28 0 7887 0 0,'-5'3'4314'0'0,"4"-3"-4087"0"0,1 0 0 0 0,-1 1 0 0 0,0-1 1 0 0,1 0-1 0 0,-1 1 0 0 0,1-1 0 0 0,-1 0 0 0 0,0 0 1 0 0,1 1-1 0 0,-1-1 0 0 0,0 0 0 0 0,1 0 1 0 0,-1 0-1 0 0,1 0 0 0 0,-1 0 0 0 0,0 0 0 0 0,1 0 1 0 0,-1 0-1 0 0,0 0 0 0 0,1 0 0 0 0,-1-1 1 0 0,0 1-1 0 0,1 0 0 0 0,-2-1 0 0 0,-3-1 1430 0 0,14 1-909 0 0,153 15 2268 0 0,-88-6-2162 0 0,0-3 1 0 0,0-4-1 0 0,76-7 0 0 0,-113 1-722 0 0,-20 1-92 0 0,0 2 0 0 0,-1 0-1 0 0,1 1 1 0 0,0 1 0 0 0,22 3 0 0 0,-26 4-1023 0 0,-10-4 470 0 0,3 1-362 0 0</inkml:trace>
</inkml:ink>
</file>

<file path=ppt/ink/ink16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2"/>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3"/>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4"/>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5"/>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6"/>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7"/>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80"/>
    </inkml:context>
    <inkml:brush xml:id="br0">
      <inkml:brushProperty name="width" value="0.1" units="cm"/>
      <inkml:brushProperty name="height" value="0.1" units="cm"/>
      <inkml:brushProperty name="color" value="#004F8B"/>
    </inkml:brush>
  </inkml:definitions>
  <inkml:trace contextRef="#ctx0" brushRef="#br0">129 201 8751 0 0,'5'-21'-70'0'0,"-3"15"895"0"0,1-1 0 0 0,-1 1 0 0 0,-1-1-1 0 0,0 0 1 0 0,1 1 0 0 0,-2-1 0 0 0,1 0 0 0 0,-1 0 0 0 0,0 0-1 0 0,-1 0 1 0 0,0 1 0 0 0,0-1 0 0 0,0 0 0 0 0,-1 0-1 0 0,0 1 1 0 0,-4-11 0 0 0,-21 44 2135 0 0,-5 11-2139 0 0,20-26-715 0 0,2 1 1 0 0,-1 1-1 0 0,-14 25 0 0 0,22-35-100 0 0,1 1-1 0 0,1-1 0 0 0,-1 1 0 0 0,0-1 0 0 0,1 1 0 0 0,0 0 0 0 0,0-1 0 0 0,1 1 1 0 0,-1 0-1 0 0,1 0 0 0 0,0 0 0 0 0,0-1 0 0 0,1 1 0 0 0,-1 0 0 0 0,1 0 0 0 0,0-1 1 0 0,3 9-1 0 0,1 0-8 0 0,0-1 1 0 0,0 0-1 0 0,1 0 0 0 0,1 0 1 0 0,0-1-1 0 0,0 0 1 0 0,2 0-1 0 0,11 12 1 0 0,-15-19 25 0 0,-1 0 1 0 0,1 0 0 0 0,0-1-1 0 0,0 0 1 0 0,0 0 0 0 0,0 0 0 0 0,0 0-1 0 0,1-1 1 0 0,0 0 0 0 0,-1 0-1 0 0,1-1 1 0 0,0 1 0 0 0,0-1-1 0 0,-1 0 1 0 0,1-1 0 0 0,0 1 0 0 0,0-1-1 0 0,0-1 1 0 0,0 1 0 0 0,12-3-1 0 0,5-4 46 0 0,0-1-1 0 0,0 0 0 0 0,0-2 0 0 0,-1-1 1 0 0,0-1-1 0 0,-1 0 0 0 0,-1-2 0 0 0,0 0 0 0 0,0-2 1 0 0,-2 0-1 0 0,26-29 0 0 0,-41 42-59 0 0,0 0 0 0 0,0 0-1 0 0,-1-1 1 0 0,0 1 0 0 0,1-1 0 0 0,-1 0 0 0 0,-1 1-1 0 0,1-1 1 0 0,0 0 0 0 0,-1 0 0 0 0,0 0 0 0 0,0-1-1 0 0,0 1 1 0 0,-1 0 0 0 0,1 0 0 0 0,-1 0-1 0 0,0-1 1 0 0,-1-6 0 0 0,0 5 16 0 0,-1 0 1 0 0,0 0-1 0 0,0 0 1 0 0,0 0-1 0 0,-1 0 1 0 0,0 0-1 0 0,0 1 0 0 0,-1-1 1 0 0,1 1-1 0 0,-1 0 1 0 0,-6-6-1 0 0,-4-3 28 0 0,-1 1 0 0 0,0 1 0 0 0,0 0 0 0 0,-2 1 0 0 0,1 1 0 0 0,-1 0 0 0 0,-21-8 0 0 0,31 15-61 0 0,4 1-21 0 0,0 1-1 0 0,-1-1 0 0 0,1 0 0 0 0,-1 1 1 0 0,1 0-1 0 0,-1 0 0 0 0,1 0 0 0 0,-1 0 1 0 0,0 1-1 0 0,1 0 0 0 0,-1-1 0 0 0,0 1 1 0 0,1 0-1 0 0,-1 1 0 0 0,0-1 0 0 0,-5 2 1 0 0,8-1-33 0 0,0 0 1 0 0,1-1 0 0 0,-1 1 0 0 0,1 0 0 0 0,-1 0-1 0 0,1 0 1 0 0,-1 0 0 0 0,1 0 0 0 0,0 0-1 0 0,-1 0 1 0 0,1 0 0 0 0,0 0 0 0 0,0 0 0 0 0,0 0-1 0 0,0 1 1 0 0,0-1 0 0 0,0 0 0 0 0,0 0-1 0 0,0 0 1 0 0,0 0 0 0 0,0 0 0 0 0,1 0-1 0 0,0 1 1 0 0,6 26-2247 0 0,-7-26 1984 0 0,5 12-1955 0 0,2 1-3553 0 0</inkml:trace>
</inkml:ink>
</file>

<file path=ppt/ink/ink16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8"/>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19"/>
    </inkml:context>
    <inkml:brush xml:id="br0">
      <inkml:brushProperty name="width" value="0.1" units="cm"/>
      <inkml:brushProperty name="height" value="0.1" units="cm"/>
      <inkml:brushProperty name="color" value="#008C3A"/>
    </inkml:brush>
  </inkml:definitions>
  <inkml:trace contextRef="#ctx0" brushRef="#br0">103 45 4143 0 0,'0'0'7136'0'0,"-5"-26"-2161"0"0,-3 8-1554 0 0,-5 18-1117 0 0,11 1-2139 0 0,0 1 1 0 0,0-1-1 0 0,0 1 1 0 0,1 0-1 0 0,-1 0 1 0 0,0 0-1 0 0,1 0 1 0 0,-1 0-1 0 0,1 0 0 0 0,-1 0 1 0 0,1 0-1 0 0,-1 4 1 0 0,-8 18-50 0 0,-25 77 727 0 0,32-93-787 0 0,1 1 0 0 0,1-1-1 0 0,-1 1 1 0 0,1 0 0 0 0,1 0 0 0 0,0-1 0 0 0,0 1-1 0 0,1 0 1 0 0,2 14 0 0 0,-2-21-60 0 0,0 0 0 0 0,0 0 0 0 0,0 0 0 0 0,0 0 0 0 0,0 0 0 0 0,1 0 0 0 0,-1 0 0 0 0,0 0 0 0 0,1-1 0 0 0,-1 1 0 0 0,1 0 0 0 0,0-1 0 0 0,0 1 1 0 0,-1-1-1 0 0,1 0 0 0 0,0 0 0 0 0,0 0 0 0 0,0 0 0 0 0,1 0 0 0 0,-1 0 0 0 0,0 0 0 0 0,0-1 0 0 0,0 1 0 0 0,1-1 0 0 0,-1 1 0 0 0,0-1 0 0 0,0 0 0 0 0,1 0 0 0 0,2 0 0 0 0,10 0-29 0 0,-1-2 0 0 0,1 1 0 0 0,22-7-1 0 0,-11 3 54 0 0,2 1 168 0 0,27-6 40 0 0,0 3 1 0 0,0 3-1 0 0,83 3 0 0 0,-131 2-602 0 0,0 0-1 0 0,-1 1 0 0 0,1 0 0 0 0,-1 0 0 0 0,1 1 0 0 0,5 2 0 0 0</inkml:trace>
</inkml:ink>
</file>

<file path=ppt/ink/ink16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20"/>
    </inkml:context>
    <inkml:brush xml:id="br0">
      <inkml:brushProperty name="width" value="0.1" units="cm"/>
      <inkml:brushProperty name="height" value="0.1" units="cm"/>
      <inkml:brushProperty name="color" value="#008C3A"/>
    </inkml:brush>
  </inkml:definitions>
  <inkml:trace contextRef="#ctx0" brushRef="#br0">160 4 5527 0 0,'0'0'423'0'0,"-7"-1"662"0"0,-21-2 7923 0 0,26 3-8833 0 0,0 1-1 0 0,0-1 0 0 0,0 1 1 0 0,0-1-1 0 0,0 1 0 0 0,0 0 1 0 0,0 0-1 0 0,0 0 1 0 0,0 0-1 0 0,0 0 0 0 0,0 0 1 0 0,1 0-1 0 0,-1 1 0 0 0,0-1 1 0 0,1 1-1 0 0,-1-1 0 0 0,1 1 1 0 0,-1-1-1 0 0,1 1 1 0 0,0 0-1 0 0,0 0 0 0 0,0 0 1 0 0,0 0-1 0 0,0 0 0 0 0,0 0 1 0 0,1 0-1 0 0,-2 3 0 0 0,-2 10 41 0 0,0 0 0 0 0,-3 30 0 0 0,3-15 222 0 0,-9 30-200 0 0,-3 6-29 0 0,4-1 0 0 0,2 2 0 0 0,0 77 0 0 0,10-144-206 0 0,0 1 0 0 0,0-1 0 0 0,1 0 0 0 0,-1 1 0 0 0,0-1-1 0 0,0 0 1 0 0,1 1 0 0 0,-1-1 0 0 0,0 0 0 0 0,1 1-1 0 0,-1-1 1 0 0,0 0 0 0 0,1 0 0 0 0,-1 1 0 0 0,0-1 0 0 0,1 0-1 0 0,-1 0 1 0 0,1 0 0 0 0,-1 1 0 0 0,1-1 0 0 0,-1 0-1 0 0,0 0 1 0 0,1 0 0 0 0,-1 0 0 0 0,1 0 0 0 0,-1 0-1 0 0,1 0 1 0 0,-1 0 0 0 0,1 0 0 0 0,-1 0 0 0 0,0 0 0 0 0,1 0-1 0 0,-1 0 1 0 0,1-1 0 0 0,-1 1 0 0 0,1 0 0 0 0,-1 0-1 0 0,0 0 1 0 0,1-1 0 0 0,-1 1 0 0 0,0 0 0 0 0,1 0 0 0 0,-1-1-1 0 0,0 1 1 0 0,1-1 0 0 0,19-10-166 0 0,28-37-3781 0 0,-30 29-3059 0 0</inkml:trace>
</inkml:ink>
</file>

<file path=ppt/ink/ink16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21"/>
    </inkml:context>
    <inkml:brush xml:id="br0">
      <inkml:brushProperty name="width" value="0.1" units="cm"/>
      <inkml:brushProperty name="height" value="0.1" units="cm"/>
      <inkml:brushProperty name="color" value="#008C3A"/>
    </inkml:brush>
  </inkml:definitions>
  <inkml:trace contextRef="#ctx0" brushRef="#br0">27 147 4607 0 0,'0'0'9075'0'0,"1"-41"-4031"0"0,-1 35-4878 0 0,0 0 0 0 0,1 0 0 0 0,-1-1 0 0 0,1 1 0 0 0,0 0 0 0 0,1 0 0 0 0,-1 0 0 0 0,1 0 0 0 0,0 0 0 0 0,4-6 0 0 0,-4 9-154 0 0,0 1 1 0 0,0-1-1 0 0,0 1 1 0 0,0 0-1 0 0,0 0 1 0 0,0 0-1 0 0,1 0 1 0 0,-1 0-1 0 0,1 0 1 0 0,-1 1-1 0 0,1-1 1 0 0,0 1-1 0 0,0 0 1 0 0,0 0-1 0 0,0 0 1 0 0,0 0-1 0 0,0 0 1 0 0,0 0-1 0 0,0 1 1 0 0,0 0-1 0 0,0-1 1 0 0,6 2-1 0 0,0-1 34 0 0,0 0 0 0 0,0 1 0 0 0,0 0 0 0 0,0 1 0 0 0,0 0 0 0 0,0 0-1 0 0,0 1 1 0 0,-1 0 0 0 0,1 0 0 0 0,-1 1 0 0 0,0 1 0 0 0,15 9 0 0 0,-20-11-22 0 0,1 0-1 0 0,-1 0 1 0 0,0 0 0 0 0,0 0 0 0 0,-1 1 0 0 0,1-1 0 0 0,-1 1-1 0 0,0 0 1 0 0,0-1 0 0 0,0 1 0 0 0,0 0 0 0 0,-1 0 0 0 0,1 0 0 0 0,-1 1-1 0 0,0-1 1 0 0,0 0 0 0 0,-1 0 0 0 0,1 1 0 0 0,-1-1 0 0 0,0 0 0 0 0,0 0-1 0 0,0 1 1 0 0,-1-1 0 0 0,0 0 0 0 0,1 1 0 0 0,-2-1 0 0 0,1 0-1 0 0,0 0 1 0 0,-4 6 0 0 0,-4 8-24 0 0,-1 0 0 0 0,-1 0 0 0 0,-1-1 0 0 0,0 0 0 0 0,-1-1 0 0 0,-1-1 0 0 0,-16 15 0 0 0,9-9 0 0 0,1 0 0 0 0,-25 36 0 0 0,37-44-19 0 0,5-7 5 0 0,0-1-1 0 0,0 0 1 0 0,-1 1-1 0 0,0-1 1 0 0,0-1 0 0 0,0 1-1 0 0,-1 0 1 0 0,1-1-1 0 0,-1 0 1 0 0,0 0 0 0 0,-6 3-1 0 0,7-5 1 0 0,3-2-56 0 0,2-3 64 0 0,-1 0 1 0 0,0 0-1 0 0,1 0 0 0 0,0 0 0 0 0,0 0 0 0 0,-1 0 0 0 0,2 1 1 0 0,-1-1-1 0 0,0 0 0 0 0,1 0 0 0 0,-1 1 0 0 0,1-1 1 0 0,0 1-1 0 0,0-1 0 0 0,0 1 0 0 0,0 0 0 0 0,0 0 1 0 0,0 0-1 0 0,5-3 0 0 0,-2 1 2 0 0,1 1-1 0 0,1 0 1 0 0,-1 1 0 0 0,0-1-1 0 0,1 1 1 0 0,-1 0 0 0 0,1 0-1 0 0,10 0 1 0 0,5 0 35 0 0,0 1 1 0 0,0 1-1 0 0,1 1 0 0 0,31 5 1 0 0,-51-5-22 0 0,37 5 250 0 0,0 2-1 0 0,65 22 1 0 0,-104-30-150 0 0,36-3 473 0 0,-9-16-1710 0 0,-12 4-4644 0 0</inkml:trace>
</inkml:ink>
</file>

<file path=ppt/ink/ink16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22"/>
    </inkml:context>
    <inkml:brush xml:id="br0">
      <inkml:brushProperty name="width" value="0.1" units="cm"/>
      <inkml:brushProperty name="height" value="0.1" units="cm"/>
      <inkml:brushProperty name="color" value="#008C3A"/>
    </inkml:brush>
  </inkml:definitions>
  <inkml:trace contextRef="#ctx0" brushRef="#br0">54 68 3223 0 0,'0'0'8283'0'0,"-32"-21"82"0"0,21 12-8147 0 0,10 9-168 0 0,0 0 1 0 0,1 0 0 0 0,-1-1 0 0 0,1 1 0 0 0,-1-1-1 0 0,1 1 1 0 0,-1 0 0 0 0,1-1 0 0 0,-1 1 0 0 0,1-1 0 0 0,-1 1-1 0 0,1-1 1 0 0,-1 1 0 0 0,1-1 0 0 0,0 0 0 0 0,-1 1-1 0 0,1-1 1 0 0,0 1 0 0 0,0-1 0 0 0,-1 0 0 0 0,1 1 0 0 0,0-1-1 0 0,0 0 1 0 0,0 1 0 0 0,0-1 0 0 0,0 0 0 0 0,0 1-1 0 0,0-1 1 0 0,0 0 0 0 0,0 1 0 0 0,0-1 0 0 0,0 0 0 0 0,0 1-1 0 0,0-1 1 0 0,1 0 0 0 0,-1 1 0 0 0,0-1 0 0 0,1 0-1 0 0,29-4 1762 0 0,-12 4-1755 0 0,91-8 980 0 0,162 9-1 0 0,-219 5-1065 0 0,65 1 490 0 0,-126 34-66 0 0,-2-22-354 0 0,0 0-1 0 0,-22 26 1 0 0,21-29-11 0 0,1 0-1 0 0,0 1 1 0 0,-15 30-1 0 0,5-3-29 0 0,-3-2 0 0 0,-1 0 0 0 0,-2-2 0 0 0,-1-1 0 0 0,-42 43 0 0 0,-83 108-72 0 0,150-185 72 0 0,-1-2-12 0 0,4-1-48 0 0</inkml:trace>
</inkml:ink>
</file>

<file path=ppt/ink/ink16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09.923"/>
    </inkml:context>
    <inkml:brush xml:id="br0">
      <inkml:brushProperty name="width" value="0.1" units="cm"/>
      <inkml:brushProperty name="height" value="0.1" units="cm"/>
      <inkml:brushProperty name="color" value="#008C3A"/>
    </inkml:brush>
  </inkml:definitions>
  <inkml:trace contextRef="#ctx0" brushRef="#br0">28 0 7887 0 0,'-5'3'4314'0'0,"4"-3"-4087"0"0,1 0 0 0 0,-1 1 0 0 0,0-1 1 0 0,1 0-1 0 0,-1 1 0 0 0,1-1 0 0 0,-1 0 0 0 0,0 0 1 0 0,1 1-1 0 0,-1-1 0 0 0,0 0 0 0 0,1 0 1 0 0,-1 0-1 0 0,1 0 0 0 0,-1 0 0 0 0,0 0 0 0 0,1 0 1 0 0,-1 0-1 0 0,0 0 0 0 0,1 0 0 0 0,-1-1 1 0 0,0 1-1 0 0,1 0 0 0 0,-2-1 0 0 0,-3-1 1430 0 0,14 1-909 0 0,153 15 2268 0 0,-88-6-2162 0 0,0-3 1 0 0,0-4-1 0 0,76-7 0 0 0,-113 1-722 0 0,-20 1-92 0 0,0 2 0 0 0,-1 0-1 0 0,1 1 1 0 0,0 1 0 0 0,22 3 0 0 0,-26 4-1023 0 0,-10-4 470 0 0,3 1-362 0 0</inkml:trace>
</inkml:ink>
</file>

<file path=ppt/ink/ink16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25.436"/>
    </inkml:context>
    <inkml:brush xml:id="br0">
      <inkml:brushProperty name="width" value="0.1" units="cm"/>
      <inkml:brushProperty name="height" value="0.1" units="cm"/>
      <inkml:brushProperty name="color" value="#F6630D"/>
    </inkml:brush>
  </inkml:definitions>
  <inkml:trace contextRef="#ctx0" brushRef="#br0">152 77 2303 0 0,'0'0'1036'0'0,"1"-4"-116"0"0,-1 2-583 0 0,1 1-1 0 0,-1-1 0 0 0,1 0 0 0 0,-1 1 0 0 0,1-1 0 0 0,0 1 0 0 0,0-1 1 0 0,0 0-1 0 0,0 1 0 0 0,0 0 0 0 0,0-1 0 0 0,2-1 0 0 0,9-13 6676 0 0,-13 5-5036 0 0,1 10-1818 0 0,0 0-1 0 0,0 0 0 0 0,0 0 0 0 0,0 0 1 0 0,0 1-1 0 0,0-1 0 0 0,0 0 1 0 0,0 0-1 0 0,0 0 0 0 0,0 0 1 0 0,0 0-1 0 0,-1 1 0 0 0,1-1 0 0 0,0 0 1 0 0,-1 0-1 0 0,1 0 0 0 0,0 0 1 0 0,-1 1-1 0 0,1-1 0 0 0,-1 0 1 0 0,0 1-1 0 0,0-2 0 0 0,1 2-117 0 0,-1-1 0 0 0,1 1 0 0 0,-1 0-1 0 0,1-1 1 0 0,0 1 0 0 0,-1 0 0 0 0,1 0 0 0 0,-1 0 0 0 0,1-1-1 0 0,-1 1 1 0 0,1 0 0 0 0,-1 0 0 0 0,1 0 0 0 0,-1 0-1 0 0,1 0 1 0 0,0 0 0 0 0,-1 0 0 0 0,1 0 0 0 0,-1 0 0 0 0,1 0-1 0 0,-1 0 1 0 0,1 0 0 0 0,-1 0 0 0 0,1 0 0 0 0,-1 0 0 0 0,1 1-1 0 0,-1-1 1 0 0,1 0 0 0 0,-1 0 0 0 0,1 0 0 0 0,0 1-1 0 0,-1-1 1 0 0,1 0 0 0 0,-1 1 0 0 0,-16 19 432 0 0,-6 25-198 0 0,6-5-229 0 0,-54 146 190 0 0,71-185-231 0 0,0 0-1 0 0,0 0 1 0 0,0 0 0 0 0,0 1-1 0 0,0-1 1 0 0,0 0 0 0 0,0 0-1 0 0,0 0 1 0 0,0 1-1 0 0,0-1 1 0 0,1 0 0 0 0,-1 0-1 0 0,0 0 1 0 0,1 0 0 0 0,-1 0-1 0 0,1 1 1 0 0,0-1-1 0 0,-1 0 1 0 0,1 0 0 0 0,0 0-1 0 0,-1-1 1 0 0,1 1 0 0 0,0 0-1 0 0,0 0 1 0 0,0 0 0 0 0,0 0-1 0 0,0-1 1 0 0,0 1-1 0 0,0 0 1 0 0,0-1 0 0 0,0 1-1 0 0,0-1 1 0 0,0 1 0 0 0,0-1-1 0 0,2 0 1 0 0,41 11 201 0 0,-39-11-181 0 0,22 3 330 0 0,-1-2-1 0 0,51-4 1 0 0,-49 0-207 0 0,-1 2 1 0 0,1 1-1 0 0,30 4 0 0 0,-51-3-118 0 0,1 1-1 0 0,-1-1 0 0 0,0 1 1 0 0,1 1-1 0 0,-1-1 0 0 0,0 1 1 0 0,0 1-1 0 0,0-1 0 0 0,-1 1 1 0 0,1 0-1 0 0,-1 1 1 0 0,0-1-1 0 0,0 1 0 0 0,-1 1 1 0 0,9 8-1 0 0,-12-10-9 0 0,1 1 0 0 0,-1-1 0 0 0,0 1 0 0 0,0-1 0 0 0,-1 1 0 0 0,0-1 0 0 0,1 1 0 0 0,-1 0 0 0 0,-1 0 0 0 0,1 0 0 0 0,-1 0 0 0 0,0 0 0 0 0,0-1 0 0 0,0 1 0 0 0,-1 0 0 0 0,1 0 0 0 0,-1 0 0 0 0,-1 0 0 0 0,1-1 0 0 0,0 1 0 0 0,-5 7 0 0 0,0 4-3 0 0,-1-2 0 0 0,-1 1-1 0 0,0-1 1 0 0,-1 0-1 0 0,-11 13 1 0 0,13-19 17 0 0,1 0 0 0 0,-1-1 0 0 0,-1 0 0 0 0,1 0 0 0 0,-1-1 0 0 0,-1 0 0 0 0,1 0 0 0 0,-1-1 0 0 0,-16 8 0 0 0,18-11 8 0 0,0 0 1 0 0,1 0-1 0 0,-1-1 1 0 0,0 1-1 0 0,0-1 0 0 0,1-1 1 0 0,-1 1-1 0 0,0-1 0 0 0,0-1 1 0 0,0 1-1 0 0,0-1 1 0 0,0 0-1 0 0,0-1 0 0 0,1 1 1 0 0,-8-4-1 0 0,-57-13 103 0 0,60 17-118 0 0,1 0 0 0 0,0-1 0 0 0,-1-1 0 0 0,1 1-1 0 0,0-2 1 0 0,1 1 0 0 0,-1-2 0 0 0,1 1 0 0 0,-1-1 0 0 0,1 0-1 0 0,1-1 1 0 0,-12-9 0 0 0,19 14-129 0 0,0 0 1 0 0,0 0-1 0 0,0-1 1 0 0,0 1-1 0 0,0 0 0 0 0,0-1 1 0 0,0 1-1 0 0,1-1 0 0 0,-1 1 1 0 0,0-1-1 0 0,1 1 1 0 0,0-1-1 0 0,-1 1 0 0 0,1-1 1 0 0,0 0-1 0 0,-1 1 1 0 0,1-1-1 0 0,0 0 0 0 0,0 1 1 0 0,0-1-1 0 0,1 1 0 0 0,-1-1 1 0 0,0 0-1 0 0,0 1 1 0 0,1-1-1 0 0,-1 1 0 0 0,1-1 1 0 0,0 1-1 0 0,-1-1 0 0 0,2-1 1 0 0,2-2-601 0 0,-1 1 0 0 0,1-1 1 0 0,0 1-1 0 0,0 0 1 0 0,1 0-1 0 0,-1 1 0 0 0,7-5 1 0 0</inkml:trace>
</inkml:ink>
</file>

<file path=ppt/ink/ink16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25.888"/>
    </inkml:context>
    <inkml:brush xml:id="br0">
      <inkml:brushProperty name="width" value="0.1" units="cm"/>
      <inkml:brushProperty name="height" value="0.1" units="cm"/>
      <inkml:brushProperty name="color" value="#F6630D"/>
    </inkml:brush>
  </inkml:definitions>
  <inkml:trace contextRef="#ctx0" brushRef="#br0">2 41 6911 0 0,'0'0'4771'0'0,"-1"-28"2352"0"0,4 27-6921 0 0,0-1 0 0 0,0 0 1 0 0,0 1-1 0 0,1-1 0 0 0,-1 1 1 0 0,0 0-1 0 0,1 0 1 0 0,-1 1-1 0 0,1-1 0 0 0,0 1 1 0 0,-1-1-1 0 0,5 1 0 0 0,52 4 1056 0 0,-21-1-544 0 0,46-2 409 0 0,-15 0-94 0 0,100-10 0 0 0,-146 10-1562 0 0</inkml:trace>
</inkml:ink>
</file>

<file path=ppt/ink/ink16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46.069"/>
    </inkml:context>
    <inkml:brush xml:id="br0">
      <inkml:brushProperty name="width" value="0.1" units="cm"/>
      <inkml:brushProperty name="height" value="0.1" units="cm"/>
      <inkml:brushProperty name="color" value="#F6630D"/>
    </inkml:brush>
  </inkml:definitions>
  <inkml:trace contextRef="#ctx0" brushRef="#br0">0 195 7311 0 0,'0'0'5968'0'0,"1"-11"-4717"0"0,1-4 3332 0 0,10-12-4862 0 0,-9 20 372 0 0,0-1-1 0 0,0 1 1 0 0,1 0-1 0 0,0 0 0 0 0,0 1 1 0 0,1-1-1 0 0,0 1 1 0 0,0 0-1 0 0,0 0 1 0 0,1 0-1 0 0,0 1 0 0 0,0 0 1 0 0,0 0-1 0 0,10-5 1 0 0,-4 3 47 0 0,-1 1 0 0 0,1 1 0 0 0,0 0 0 0 0,1 0 0 0 0,-1 2 0 0 0,1-1 0 0 0,0 1 0 0 0,0 1 0 0 0,0 1 0 0 0,18-1 0 0 0,-26 2-91 0 0,0 0 0 0 0,0 1 0 0 0,0 0 0 0 0,-1 0 0 0 0,1 0 0 0 0,0 0 0 0 0,-1 1 0 0 0,1 0 0 0 0,-1 0 0 0 0,1 0 0 0 0,-1 0-1 0 0,0 1 1 0 0,0-1 0 0 0,0 1 0 0 0,0 0 0 0 0,0 1 0 0 0,-1-1 0 0 0,1 1 0 0 0,-1-1 0 0 0,0 1 0 0 0,0 0 0 0 0,-1 0 0 0 0,1 0-1 0 0,-1 1 1 0 0,0-1 0 0 0,0 0 0 0 0,0 1 0 0 0,0 0 0 0 0,-1-1 0 0 0,2 11 0 0 0,-2-10-3 0 0,0 1 1 0 0,0 0 0 0 0,-1-1-1 0 0,1 1 1 0 0,-2 0-1 0 0,1 0 1 0 0,0-1-1 0 0,-1 1 1 0 0,0 0 0 0 0,0-1-1 0 0,-1 1 1 0 0,0-1-1 0 0,0 1 1 0 0,0-1 0 0 0,0 0-1 0 0,-1 0 1 0 0,0 0-1 0 0,0 0 1 0 0,0 0 0 0 0,-1-1-1 0 0,1 1 1 0 0,-1-1-1 0 0,0 0 1 0 0,-1 0-1 0 0,1 0 1 0 0,-1-1 0 0 0,1 0-1 0 0,-1 0 1 0 0,0 0-1 0 0,0 0 1 0 0,-1-1 0 0 0,-8 4-1 0 0,5-3-47 0 0,4-1 0 0 0,0 0 0 0 0,1 0-1 0 0,-1 0 1 0 0,1 0 0 0 0,0 1 0 0 0,-1 0 0 0 0,1 0-1 0 0,-7 7 1 0 0,11-10-59 0 0,34 21-943 0 0,4-4 1086 0 0,-31-14-42 0 0,1 0 1 0 0,-1 0-1 0 0,0 0 1 0 0,0 1-1 0 0,0 0 1 0 0,0 0-1 0 0,-1 1 1 0 0,0 0-1 0 0,0 0 1 0 0,0 0-1 0 0,0 1 1 0 0,-1 0 0 0 0,0 0-1 0 0,0 1 1 0 0,5 8-1 0 0,-6-4-32 0 0,0 0 0 0 0,-1 0 0 0 0,0 1 0 0 0,0-1 1 0 0,-1 1-1 0 0,-1-1 0 0 0,0 1 0 0 0,0-1 0 0 0,-1 1 0 0 0,-1 0 0 0 0,0-1 0 0 0,0 1 0 0 0,-1-1 0 0 0,-1 1 1 0 0,0-1-1 0 0,-1 0 0 0 0,0 0 0 0 0,0 0 0 0 0,-1-1 0 0 0,0 1 0 0 0,-10 12 0 0 0,13-21 9 0 0,0 1 1 0 0,0-1-1 0 0,0 0 0 0 0,0 0 1 0 0,0 0-1 0 0,0-1 0 0 0,-1 1 0 0 0,1 0 1 0 0,0-1-1 0 0,-1 0 0 0 0,0 1 1 0 0,1-1-1 0 0,-1 0 0 0 0,0 0 0 0 0,1 0 1 0 0,-1-1-1 0 0,0 1 0 0 0,0-1 1 0 0,0 0-1 0 0,0 0 0 0 0,-3 0 0 0 0,-3 0 94 0 0,-1-1 0 0 0,1-1 0 0 0,-1 0-1 0 0,-12-4 1 0 0,15 4-73 0 0,-5-2 108 0 0,0-1-1 0 0,0-1 1 0 0,0 0 0 0 0,-20-15 0 0 0,24 15-140 0 0,0 0 1 0 0,-1 1 0 0 0,0-1 0 0 0,0 2 0 0 0,-1-1 0 0 0,1 2-1 0 0,-1-1 1 0 0,-18-3 0 0 0,13 9-822 0 0</inkml:trace>
</inkml:ink>
</file>

<file path=ppt/ink/ink16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2:47.435"/>
    </inkml:context>
    <inkml:brush xml:id="br0">
      <inkml:brushProperty name="width" value="0.1" units="cm"/>
      <inkml:brushProperty name="height" value="0.1" units="cm"/>
      <inkml:brushProperty name="color" value="#F6630D"/>
    </inkml:brush>
  </inkml:definitions>
  <inkml:trace contextRef="#ctx0" brushRef="#br0">97 150 3679 0 0,'0'0'11731'0'0,"27"-30"-7976"0"0,-12 15-3539 0 0,0 1 1 0 0,2 1 0 0 0,-1 0 0 0 0,2 1 0 0 0,0 1 0 0 0,0 1 0 0 0,1 1 0 0 0,29-11 0 0 0,-41 18-207 0 0,-4 1 35 0 0,0 1 1 0 0,0 0-1 0 0,0 0 0 0 0,0 1 1 0 0,0-1-1 0 0,1 1 0 0 0,-1 0 1 0 0,0-1-1 0 0,0 1 0 0 0,0 1 1 0 0,-1-1-1 0 0,1 0 0 0 0,0 1 1 0 0,0-1-1 0 0,-1 1 0 0 0,1 0 1 0 0,-1 0-1 0 0,1 0 0 0 0,-1 0 1 0 0,0 0-1 0 0,0 1 0 0 0,0-1 1 0 0,0 1-1 0 0,0-1 0 0 0,-1 1 0 0 0,1 0 1 0 0,-1 0-1 0 0,1-1 0 0 0,0 5 1 0 0,-1-6-22 0 0,1 4 51 0 0,-1-1-1 0 0,1 1 1 0 0,-1-1-1 0 0,0 1 1 0 0,0-1-1 0 0,0 1 1 0 0,-1 0 0 0 0,1-1-1 0 0,-1 1 1 0 0,0 0-1 0 0,-1 0 1 0 0,1-1-1 0 0,-1 1 1 0 0,0 0-1 0 0,0-1 1 0 0,0 1-1 0 0,-1-1 1 0 0,0 1 0 0 0,1-1-1 0 0,-2 0 1 0 0,1 0-1 0 0,-4 5 1 0 0,0 0-10 0 0,0-1 0 0 0,-1 0 0 0 0,0-1 1 0 0,0 0-1 0 0,-1 0 0 0 0,1 0 0 0 0,-2-1 0 0 0,1 0 1 0 0,-1 0-1 0 0,-18 8 0 0 0,19-11-67 0 0,0 0 0 0 0,0-1 0 0 0,-1 0 0 0 0,-16 2-1 0 0,24-4-50 0 0,83 37 805 0 0,-73-31-782 0 0,1 2 0 0 0,-1-1 0 0 0,-1 1-1 0 0,1 0 1 0 0,-2 0 0 0 0,1 1 0 0 0,-1 0 0 0 0,0 1-1 0 0,-1 0 1 0 0,0 0 0 0 0,9 21 0 0 0,-12-23 71 0 0,-1-1 1 0 0,0 1-1 0 0,0 0 0 0 0,0 0 1 0 0,-1 0-1 0 0,0 0 1 0 0,-1 0-1 0 0,0 0 0 0 0,0 0 1 0 0,-1 0-1 0 0,0 0 0 0 0,0 0 1 0 0,-1 0-1 0 0,0 0 1 0 0,0-1-1 0 0,-1 1 0 0 0,0 0 1 0 0,-4 8-1 0 0,3-11-2 0 0,0 1 0 0 0,0-1-1 0 0,0 1 1 0 0,-1-1 0 0 0,1-1-1 0 0,-1 1 1 0 0,0 0 0 0 0,-1-1 0 0 0,1 0-1 0 0,-1-1 1 0 0,0 1 0 0 0,0-1-1 0 0,0 0 1 0 0,0 0 0 0 0,0-1 0 0 0,-1 0-1 0 0,1 0 1 0 0,-1-1 0 0 0,1 1-1 0 0,-1-1 1 0 0,0-1 0 0 0,0 1 0 0 0,1-1-1 0 0,-12-1 1 0 0,-18-9-68 0 0,-1 2 0 0 0,1 2 0 0 0,-1 1 0 0 0,-56 0 0 0 0,91 5-554 0 0</inkml:trace>
</inkml:ink>
</file>

<file path=ppt/ink/ink1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81"/>
    </inkml:context>
    <inkml:brush xml:id="br0">
      <inkml:brushProperty name="width" value="0.1" units="cm"/>
      <inkml:brushProperty name="height" value="0.1" units="cm"/>
      <inkml:brushProperty name="color" value="#004F8B"/>
    </inkml:brush>
  </inkml:definitions>
  <inkml:trace contextRef="#ctx0" brushRef="#br0">98 116 2759 0 0,'-5'-1'15208'0'0,"-20"-3"-12712"0"0,22 6-2311 0 0,-1-1 0 0 0,1 0-1 0 0,-1 1 1 0 0,1 0 0 0 0,0-1-1 0 0,0 1 1 0 0,0 1-1 0 0,0-1 1 0 0,0 0 0 0 0,0 1-1 0 0,0-1 1 0 0,1 1 0 0 0,-1 0-1 0 0,1 0 1 0 0,0 0 0 0 0,0 0-1 0 0,0 0 1 0 0,0 1 0 0 0,1-1-1 0 0,-1 1 1 0 0,-1 5 0 0 0,1-3-68 0 0,0 0 0 0 0,1 0 0 0 0,0 0-1 0 0,0 1 1 0 0,0-1 0 0 0,0 0 0 0 0,1 1 0 0 0,0-1 0 0 0,0 0 0 0 0,1 1 0 0 0,0-1 0 0 0,2 7 0 0 0,1-2-50 0 0,1-1-1 0 0,1 0 1 0 0,0 0 0 0 0,0-1 0 0 0,1 0-1 0 0,0 0 1 0 0,1-1 0 0 0,-1 1 0 0 0,2-2-1 0 0,-1 1 1 0 0,1-1 0 0 0,0 0 0 0 0,1-1 0 0 0,-1 0-1 0 0,1-1 1 0 0,1 0 0 0 0,18 7 0 0 0,-12-6-3 0 0,0 0 1 0 0,0-1 0 0 0,1-1 0 0 0,-1-1 0 0 0,1 0-1 0 0,0-1 1 0 0,0-1 0 0 0,0-1 0 0 0,0-1 0 0 0,28-4-1 0 0,-39 4-32 0 0,0-1-1 0 0,-1 1 0 0 0,1-2 0 0 0,0 1 1 0 0,-1-1-1 0 0,1 0 0 0 0,-1-1 1 0 0,0 1-1 0 0,0-1 0 0 0,0 0 0 0 0,-1-1 1 0 0,1 1-1 0 0,-1-1 0 0 0,0 0 0 0 0,0-1 1 0 0,-1 1-1 0 0,0-1 0 0 0,0 0 1 0 0,0 0-1 0 0,0 0 0 0 0,-1 0 0 0 0,0-1 1 0 0,-1 1-1 0 0,1-1 0 0 0,-1 0 0 0 0,1-7 1 0 0,-1 3 38 0 0,-1 0 0 0 0,0 0 1 0 0,-1 0-1 0 0,0-1 0 0 0,0 1 1 0 0,-2 0-1 0 0,1 0 0 0 0,-1 0 1 0 0,-1 0-1 0 0,0 1 0 0 0,0-1 0 0 0,-1 1 1 0 0,0-1-1 0 0,-1 1 0 0 0,-12-17 1 0 0,8 13-62 0 0,-2 0 0 0 0,0 1 0 0 0,-21-20 0 0 0,28 29-129 0 0,0 1 0 0 0,0-1 0 0 0,0 1 1 0 0,-1 0-1 0 0,1 0 0 0 0,-1 1 0 0 0,0-1 1 0 0,1 1-1 0 0,-1 0 0 0 0,0 0 0 0 0,0 1 0 0 0,0 0 1 0 0,-1-1-1 0 0,1 2 0 0 0,0-1 0 0 0,-7 0 1 0 0,0 5-1547 0 0,1 2-423 0 0</inkml:trace>
</inkml:ink>
</file>

<file path=ppt/ink/ink16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39"/>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0"/>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1"/>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2"/>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3"/>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4"/>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5"/>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6"/>
    </inkml:context>
    <inkml:brush xml:id="br0">
      <inkml:brushProperty name="width" value="0.1" units="cm"/>
      <inkml:brushProperty name="height" value="0.1" units="cm"/>
      <inkml:brushProperty name="color" value="#008C3A"/>
    </inkml:brush>
  </inkml:definitions>
  <inkml:trace contextRef="#ctx0" brushRef="#br0">103 45 4143 0 0,'0'0'7136'0'0,"-5"-26"-2161"0"0,-3 8-1554 0 0,-5 18-1117 0 0,11 1-2139 0 0,0 1 1 0 0,0-1-1 0 0,0 1 1 0 0,1 0-1 0 0,-1 0 1 0 0,0 0-1 0 0,1 0 1 0 0,-1 0-1 0 0,1 0 0 0 0,-1 0 1 0 0,1 0-1 0 0,-1 4 1 0 0,-8 18-50 0 0,-25 77 727 0 0,32-93-787 0 0,1 1 0 0 0,1-1-1 0 0,-1 1 1 0 0,1 0 0 0 0,1 0 0 0 0,0-1 0 0 0,0 1-1 0 0,1 0 1 0 0,2 14 0 0 0,-2-21-60 0 0,0 0 0 0 0,0 0 0 0 0,0 0 0 0 0,0 0 0 0 0,0 0 0 0 0,1 0 0 0 0,-1 0 0 0 0,0 0 0 0 0,1-1 0 0 0,-1 1 0 0 0,1 0 0 0 0,0-1 0 0 0,0 1 1 0 0,-1-1-1 0 0,1 0 0 0 0,0 0 0 0 0,0 0 0 0 0,0 0 0 0 0,1 0 0 0 0,-1 0 0 0 0,0 0 0 0 0,0-1 0 0 0,0 1 0 0 0,1-1 0 0 0,-1 1 0 0 0,0-1 0 0 0,0 0 0 0 0,1 0 0 0 0,2 0 0 0 0,10 0-29 0 0,-1-2 0 0 0,1 1 0 0 0,22-7-1 0 0,-11 3 54 0 0,2 1 168 0 0,27-6 40 0 0,0 3 1 0 0,0 3-1 0 0,83 3 0 0 0,-131 2-602 0 0,0 0-1 0 0,-1 1 0 0 0,1 0 0 0 0,-1 0 0 0 0,1 1 0 0 0,5 2 0 0 0</inkml:trace>
</inkml:ink>
</file>

<file path=ppt/ink/ink16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7"/>
    </inkml:context>
    <inkml:brush xml:id="br0">
      <inkml:brushProperty name="width" value="0.1" units="cm"/>
      <inkml:brushProperty name="height" value="0.1" units="cm"/>
      <inkml:brushProperty name="color" value="#008C3A"/>
    </inkml:brush>
  </inkml:definitions>
  <inkml:trace contextRef="#ctx0" brushRef="#br0">160 4 5527 0 0,'0'0'423'0'0,"-7"-1"662"0"0,-21-2 7923 0 0,26 3-8833 0 0,0 1-1 0 0,0-1 0 0 0,0 1 1 0 0,0-1-1 0 0,0 1 0 0 0,0 0 1 0 0,0 0-1 0 0,0 0 1 0 0,0 0-1 0 0,0 0 0 0 0,0 0 1 0 0,1 0-1 0 0,-1 1 0 0 0,0-1 1 0 0,1 1-1 0 0,-1-1 0 0 0,1 1 1 0 0,-1-1-1 0 0,1 1 1 0 0,0 0-1 0 0,0 0 0 0 0,0 0 1 0 0,0 0-1 0 0,0 0 0 0 0,0 0 1 0 0,1 0-1 0 0,-2 3 0 0 0,-2 10 41 0 0,0 0 0 0 0,-3 30 0 0 0,3-15 222 0 0,-9 30-200 0 0,-3 6-29 0 0,4-1 0 0 0,2 2 0 0 0,0 77 0 0 0,10-144-206 0 0,0 1 0 0 0,0-1 0 0 0,1 0 0 0 0,-1 1 0 0 0,0-1-1 0 0,0 0 1 0 0,1 1 0 0 0,-1-1 0 0 0,0 0 0 0 0,1 1-1 0 0,-1-1 1 0 0,0 0 0 0 0,1 0 0 0 0,-1 1 0 0 0,0-1 0 0 0,1 0-1 0 0,-1 0 1 0 0,1 0 0 0 0,-1 1 0 0 0,1-1 0 0 0,-1 0-1 0 0,0 0 1 0 0,1 0 0 0 0,-1 0 0 0 0,1 0 0 0 0,-1 0-1 0 0,1 0 1 0 0,-1 0 0 0 0,1 0 0 0 0,-1 0 0 0 0,0 0 0 0 0,1 0-1 0 0,-1 0 1 0 0,1-1 0 0 0,-1 1 0 0 0,1 0 0 0 0,-1 0-1 0 0,0 0 1 0 0,1-1 0 0 0,-1 1 0 0 0,0 0 0 0 0,1 0 0 0 0,-1-1-1 0 0,0 1 1 0 0,1-1 0 0 0,19-10-166 0 0,28-37-3781 0 0,-30 29-3059 0 0</inkml:trace>
</inkml:ink>
</file>

<file path=ppt/ink/ink16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8"/>
    </inkml:context>
    <inkml:brush xml:id="br0">
      <inkml:brushProperty name="width" value="0.1" units="cm"/>
      <inkml:brushProperty name="height" value="0.1" units="cm"/>
      <inkml:brushProperty name="color" value="#008C3A"/>
    </inkml:brush>
  </inkml:definitions>
  <inkml:trace contextRef="#ctx0" brushRef="#br0">27 147 4607 0 0,'0'0'9075'0'0,"1"-41"-4031"0"0,-1 35-4878 0 0,0 0 0 0 0,1 0 0 0 0,-1-1 0 0 0,1 1 0 0 0,0 0 0 0 0,1 0 0 0 0,-1 0 0 0 0,1 0 0 0 0,0 0 0 0 0,4-6 0 0 0,-4 9-154 0 0,0 1 1 0 0,0-1-1 0 0,0 1 1 0 0,0 0-1 0 0,0 0 1 0 0,0 0-1 0 0,1 0 1 0 0,-1 0-1 0 0,1 0 1 0 0,-1 1-1 0 0,1-1 1 0 0,0 1-1 0 0,0 0 1 0 0,0 0-1 0 0,0 0 1 0 0,0 0-1 0 0,0 0 1 0 0,0 0-1 0 0,0 1 1 0 0,0 0-1 0 0,0-1 1 0 0,6 2-1 0 0,0-1 34 0 0,0 0 0 0 0,0 1 0 0 0,0 0 0 0 0,0 1 0 0 0,0 0 0 0 0,0 0-1 0 0,0 1 1 0 0,-1 0 0 0 0,1 0 0 0 0,-1 1 0 0 0,0 1 0 0 0,15 9 0 0 0,-20-11-22 0 0,1 0-1 0 0,-1 0 1 0 0,0 0 0 0 0,0 0 0 0 0,-1 1 0 0 0,1-1 0 0 0,-1 1-1 0 0,0 0 1 0 0,0-1 0 0 0,0 1 0 0 0,0 0 0 0 0,-1 0 0 0 0,1 0 0 0 0,-1 1-1 0 0,0-1 1 0 0,0 0 0 0 0,-1 0 0 0 0,1 1 0 0 0,-1-1 0 0 0,0 0 0 0 0,0 0-1 0 0,0 1 1 0 0,-1-1 0 0 0,0 0 0 0 0,1 1 0 0 0,-2-1 0 0 0,1 0-1 0 0,0 0 1 0 0,-4 6 0 0 0,-4 8-24 0 0,-1 0 0 0 0,-1 0 0 0 0,-1-1 0 0 0,0 0 0 0 0,-1-1 0 0 0,-1-1 0 0 0,-16 15 0 0 0,9-9 0 0 0,1 0 0 0 0,-25 36 0 0 0,37-44-19 0 0,5-7 5 0 0,0-1-1 0 0,0 0 1 0 0,-1 1-1 0 0,0-1 1 0 0,0-1 0 0 0,0 1-1 0 0,-1 0 1 0 0,1-1-1 0 0,-1 0 1 0 0,0 0 0 0 0,-6 3-1 0 0,7-5 1 0 0,3-2-56 0 0,2-3 64 0 0,-1 0 1 0 0,0 0-1 0 0,1 0 0 0 0,0 0 0 0 0,0 0 0 0 0,-1 0 0 0 0,2 1 1 0 0,-1-1-1 0 0,0 0 0 0 0,1 0 0 0 0,-1 1 0 0 0,1-1 1 0 0,0 1-1 0 0,0-1 0 0 0,0 1 0 0 0,0 0 0 0 0,0 0 1 0 0,0 0-1 0 0,5-3 0 0 0,-2 1 2 0 0,1 1-1 0 0,1 0 1 0 0,-1 1 0 0 0,0-1-1 0 0,1 1 1 0 0,-1 0 0 0 0,1 0-1 0 0,10 0 1 0 0,5 0 35 0 0,0 1 1 0 0,0 1-1 0 0,1 1 0 0 0,31 5 1 0 0,-51-5-22 0 0,37 5 250 0 0,0 2-1 0 0,65 22 1 0 0,-104-30-150 0 0,36-3 473 0 0,-9-16-1710 0 0,-12 4-4644 0 0</inkml:trace>
</inkml:ink>
</file>

<file path=ppt/ink/ink1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82"/>
    </inkml:context>
    <inkml:brush xml:id="br0">
      <inkml:brushProperty name="width" value="0.1" units="cm"/>
      <inkml:brushProperty name="height" value="0.1" units="cm"/>
      <inkml:brushProperty name="color" value="#004F8B"/>
    </inkml:brush>
  </inkml:definitions>
  <inkml:trace contextRef="#ctx0" brushRef="#br0">10 319 13847 0 0,'-9'2'1584'0'0,"12"-7"-1416"0"0,0 1 0 0 0,0-1 0 0 0,1 1-1 0 0,-1 0 1 0 0,1 0 0 0 0,0 1 0 0 0,0-1 0 0 0,0 1-1 0 0,1 0 1 0 0,-1 0 0 0 0,1 0 0 0 0,0 0-1 0 0,0 1 1 0 0,0 0 0 0 0,0 0 0 0 0,6-1 0 0 0,12-4 105 0 0,1 1 0 0 0,29-3 0 0 0,131-13 1109 0 0,194 3-1 0 0,40 5 393 0 0,753-58 686 0 0,-969 50-2440 0 0,702-67 1336 0 0,-886 87-1467 0 0,17 0 482 0 0,-35 2-375 0 0,0 0 0 0 0,0 0 0 0 0,0 0 0 0 0,0 0 1 0 0,0 0-1 0 0,0 0 0 0 0,0 0 0 0 0,1 0 0 0 0,-1 0 1 0 0,0 0-1 0 0,0 0 0 0 0,0 0 0 0 0,0 0 0 0 0,0 1 1 0 0,0-1-1 0 0,0 0 0 0 0,1 0 0 0 0,-1 0 0 0 0,0 0 1 0 0,0 0-1 0 0,0 0 0 0 0,0 0 0 0 0,0 0 0 0 0,0 0 1 0 0,0 0-1 0 0,0 0 0 0 0,0 0 0 0 0,0 1 0 0 0,0-1 0 0 0,0 0 1 0 0,1 0-1 0 0,-1 0 0 0 0,0 0 0 0 0,0 0 0 0 0,0 0 1 0 0,0 0-1 0 0,0 0 0 0 0,0 1 0 0 0,0-1 0 0 0,0 0 1 0 0,0 0-1 0 0,0 0 0 0 0,0 0 0 0 0,0 0 0 0 0,0 0 1 0 0,0 0-1 0 0,0 1 0 0 0,0-1 0 0 0,0 0 0 0 0,-1 0 1 0 0,1 0-1 0 0,0 0 0 0 0,0 0 0 0 0,0 0 0 0 0,0 0 1 0 0,0 0-1 0 0,0 1 0 0 0,0-1 0 0 0,0 0 0 0 0,0 0 1 0 0,0 0-1 0 0,0 0 0 0 0,-18 11-1024 0 0,-17 3-1908 0 0,14-8 1411 0 0</inkml:trace>
</inkml:ink>
</file>

<file path=ppt/ink/ink16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49"/>
    </inkml:context>
    <inkml:brush xml:id="br0">
      <inkml:brushProperty name="width" value="0.1" units="cm"/>
      <inkml:brushProperty name="height" value="0.1" units="cm"/>
      <inkml:brushProperty name="color" value="#008C3A"/>
    </inkml:brush>
  </inkml:definitions>
  <inkml:trace contextRef="#ctx0" brushRef="#br0">54 68 3223 0 0,'0'0'8283'0'0,"-32"-21"82"0"0,21 12-8147 0 0,10 9-168 0 0,0 0 1 0 0,1 0 0 0 0,-1-1 0 0 0,1 1 0 0 0,-1-1-1 0 0,1 1 1 0 0,-1 0 0 0 0,1-1 0 0 0,-1 1 0 0 0,1-1 0 0 0,-1 1-1 0 0,1-1 1 0 0,-1 1 0 0 0,1-1 0 0 0,0 0 0 0 0,-1 1-1 0 0,1-1 1 0 0,0 1 0 0 0,0-1 0 0 0,-1 0 0 0 0,1 1 0 0 0,0-1-1 0 0,0 0 1 0 0,0 1 0 0 0,0-1 0 0 0,0 0 0 0 0,0 1-1 0 0,0-1 1 0 0,0 0 0 0 0,0 1 0 0 0,0-1 0 0 0,0 0 0 0 0,0 1-1 0 0,0-1 1 0 0,1 0 0 0 0,-1 1 0 0 0,0-1 0 0 0,1 0-1 0 0,29-4 1762 0 0,-12 4-1755 0 0,91-8 980 0 0,162 9-1 0 0,-219 5-1065 0 0,65 1 490 0 0,-126 34-66 0 0,-2-22-354 0 0,0 0-1 0 0,-22 26 1 0 0,21-29-11 0 0,1 0-1 0 0,0 1 1 0 0,-15 30-1 0 0,5-3-29 0 0,-3-2 0 0 0,-1 0 0 0 0,-2-2 0 0 0,-1-1 0 0 0,-42 43 0 0 0,-83 108-72 0 0,150-185 72 0 0,-1-2-12 0 0,4-1-48 0 0</inkml:trace>
</inkml:ink>
</file>

<file path=ppt/ink/ink16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50"/>
    </inkml:context>
    <inkml:brush xml:id="br0">
      <inkml:brushProperty name="width" value="0.1" units="cm"/>
      <inkml:brushProperty name="height" value="0.1" units="cm"/>
      <inkml:brushProperty name="color" value="#008C3A"/>
    </inkml:brush>
  </inkml:definitions>
  <inkml:trace contextRef="#ctx0" brushRef="#br0">28 0 7887 0 0,'-5'3'4314'0'0,"4"-3"-4087"0"0,1 0 0 0 0,-1 1 0 0 0,0-1 1 0 0,1 0-1 0 0,-1 1 0 0 0,1-1 0 0 0,-1 0 0 0 0,0 0 1 0 0,1 1-1 0 0,-1-1 0 0 0,0 0 0 0 0,1 0 1 0 0,-1 0-1 0 0,1 0 0 0 0,-1 0 0 0 0,0 0 0 0 0,1 0 1 0 0,-1 0-1 0 0,0 0 0 0 0,1 0 0 0 0,-1-1 1 0 0,0 1-1 0 0,1 0 0 0 0,-2-1 0 0 0,-3-1 1430 0 0,14 1-909 0 0,153 15 2268 0 0,-88-6-2162 0 0,0-3 1 0 0,0-4-1 0 0,76-7 0 0 0,-113 1-722 0 0,-20 1-92 0 0,0 2 0 0 0,-1 0-1 0 0,1 1 1 0 0,0 1 0 0 0,22 3 0 0 0,-26 4-1023 0 0,-10-4 470 0 0,3 1-362 0 0</inkml:trace>
</inkml:ink>
</file>

<file path=ppt/ink/ink16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51"/>
    </inkml:context>
    <inkml:brush xml:id="br0">
      <inkml:brushProperty name="width" value="0.1" units="cm"/>
      <inkml:brushProperty name="height" value="0.1" units="cm"/>
      <inkml:brushProperty name="color" value="#F6630D"/>
    </inkml:brush>
  </inkml:definitions>
  <inkml:trace contextRef="#ctx0" brushRef="#br0">152 77 2303 0 0,'0'0'1036'0'0,"1"-4"-116"0"0,-1 2-583 0 0,1 1-1 0 0,-1-1 0 0 0,1 0 0 0 0,-1 1 0 0 0,1-1 0 0 0,0 1 0 0 0,0-1 1 0 0,0 0-1 0 0,0 1 0 0 0,0 0 0 0 0,0-1 0 0 0,2-1 0 0 0,9-13 6676 0 0,-13 5-5036 0 0,1 10-1818 0 0,0 0-1 0 0,0 0 0 0 0,0 0 0 0 0,0 0 1 0 0,0 1-1 0 0,0-1 0 0 0,0 0 1 0 0,0 0-1 0 0,0 0 0 0 0,0 0 1 0 0,0 0-1 0 0,-1 1 0 0 0,1-1 0 0 0,0 0 1 0 0,-1 0-1 0 0,1 0 0 0 0,0 0 1 0 0,-1 1-1 0 0,1-1 0 0 0,-1 0 1 0 0,0 1-1 0 0,0-2 0 0 0,1 2-117 0 0,-1-1 0 0 0,1 1 0 0 0,-1 0-1 0 0,1-1 1 0 0,0 1 0 0 0,-1 0 0 0 0,1 0 0 0 0,-1 0 0 0 0,1-1-1 0 0,-1 1 1 0 0,1 0 0 0 0,-1 0 0 0 0,1 0 0 0 0,-1 0-1 0 0,1 0 1 0 0,0 0 0 0 0,-1 0 0 0 0,1 0 0 0 0,-1 0 0 0 0,1 0-1 0 0,-1 0 1 0 0,1 0 0 0 0,-1 0 0 0 0,1 0 0 0 0,-1 0 0 0 0,1 1-1 0 0,-1-1 1 0 0,1 0 0 0 0,-1 0 0 0 0,1 0 0 0 0,0 1-1 0 0,-1-1 1 0 0,1 0 0 0 0,-1 1 0 0 0,-16 19 432 0 0,-6 25-198 0 0,6-5-229 0 0,-54 146 190 0 0,71-185-231 0 0,0 0-1 0 0,0 0 1 0 0,0 0 0 0 0,0 1-1 0 0,0-1 1 0 0,0 0 0 0 0,0 0-1 0 0,0 0 1 0 0,0 1-1 0 0,0-1 1 0 0,1 0 0 0 0,-1 0-1 0 0,0 0 1 0 0,1 0 0 0 0,-1 0-1 0 0,1 1 1 0 0,0-1-1 0 0,-1 0 1 0 0,1 0 0 0 0,0 0-1 0 0,-1-1 1 0 0,1 1 0 0 0,0 0-1 0 0,0 0 1 0 0,0 0 0 0 0,0 0-1 0 0,0-1 1 0 0,0 1-1 0 0,0 0 1 0 0,0-1 0 0 0,0 1-1 0 0,0-1 1 0 0,0 1 0 0 0,0-1-1 0 0,2 0 1 0 0,41 11 201 0 0,-39-11-181 0 0,22 3 330 0 0,-1-2-1 0 0,51-4 1 0 0,-49 0-207 0 0,-1 2 1 0 0,1 1-1 0 0,30 4 0 0 0,-51-3-118 0 0,1 1-1 0 0,-1-1 0 0 0,0 1 1 0 0,1 1-1 0 0,-1-1 0 0 0,0 1 1 0 0,0 1-1 0 0,0-1 0 0 0,-1 1 1 0 0,1 0-1 0 0,-1 1 1 0 0,0-1-1 0 0,0 1 0 0 0,-1 1 1 0 0,9 8-1 0 0,-12-10-9 0 0,1 1 0 0 0,-1-1 0 0 0,0 1 0 0 0,0-1 0 0 0,-1 1 0 0 0,0-1 0 0 0,1 1 0 0 0,-1 0 0 0 0,-1 0 0 0 0,1 0 0 0 0,-1 0 0 0 0,0 0 0 0 0,0-1 0 0 0,0 1 0 0 0,-1 0 0 0 0,1 0 0 0 0,-1 0 0 0 0,-1 0 0 0 0,1-1 0 0 0,0 1 0 0 0,-5 7 0 0 0,0 4-3 0 0,-1-2 0 0 0,-1 1-1 0 0,0-1 1 0 0,-1 0-1 0 0,-11 13 1 0 0,13-19 17 0 0,1 0 0 0 0,-1-1 0 0 0,-1 0 0 0 0,1 0 0 0 0,-1-1 0 0 0,-1 0 0 0 0,1 0 0 0 0,-1-1 0 0 0,-16 8 0 0 0,18-11 8 0 0,0 0 1 0 0,1 0-1 0 0,-1-1 1 0 0,0 1-1 0 0,0-1 0 0 0,1-1 1 0 0,-1 1-1 0 0,0-1 0 0 0,0-1 1 0 0,0 1-1 0 0,0-1 1 0 0,0 0-1 0 0,0-1 0 0 0,1 1 1 0 0,-8-4-1 0 0,-57-13 103 0 0,60 17-118 0 0,1 0 0 0 0,0-1 0 0 0,-1-1 0 0 0,1 1-1 0 0,0-2 1 0 0,1 1 0 0 0,-1-2 0 0 0,1 1 0 0 0,-1-1 0 0 0,1 0-1 0 0,1-1 1 0 0,-12-9 0 0 0,19 14-129 0 0,0 0 1 0 0,0 0-1 0 0,0-1 1 0 0,0 1-1 0 0,0 0 0 0 0,0-1 1 0 0,0 1-1 0 0,1-1 0 0 0,-1 1 1 0 0,0-1-1 0 0,1 1 1 0 0,0-1-1 0 0,-1 1 0 0 0,1-1 1 0 0,0 0-1 0 0,-1 1 1 0 0,1-1-1 0 0,0 0 0 0 0,0 1 1 0 0,0-1-1 0 0,1 1 0 0 0,-1-1 1 0 0,0 0-1 0 0,0 1 1 0 0,1-1-1 0 0,-1 1 0 0 0,1-1 1 0 0,0 1-1 0 0,-1-1 0 0 0,2-1 1 0 0,2-2-601 0 0,-1 1 0 0 0,1-1 1 0 0,0 1-1 0 0,0 0 1 0 0,1 0-1 0 0,-1 1 0 0 0,7-5 1 0 0</inkml:trace>
</inkml:ink>
</file>

<file path=ppt/ink/ink16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52"/>
    </inkml:context>
    <inkml:brush xml:id="br0">
      <inkml:brushProperty name="width" value="0.1" units="cm"/>
      <inkml:brushProperty name="height" value="0.1" units="cm"/>
      <inkml:brushProperty name="color" value="#F6630D"/>
    </inkml:brush>
  </inkml:definitions>
  <inkml:trace contextRef="#ctx0" brushRef="#br0">2 41 6911 0 0,'0'0'4771'0'0,"-1"-28"2352"0"0,4 27-6921 0 0,0-1 0 0 0,0 0 1 0 0,0 1-1 0 0,1-1 0 0 0,-1 1 1 0 0,0 0-1 0 0,1 0 1 0 0,-1 1-1 0 0,1-1 0 0 0,0 1 1 0 0,-1-1-1 0 0,5 1 0 0 0,52 4 1056 0 0,-21-1-544 0 0,46-2 409 0 0,-15 0-94 0 0,100-10 0 0 0,-146 10-1562 0 0</inkml:trace>
</inkml:ink>
</file>

<file path=ppt/ink/ink16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53"/>
    </inkml:context>
    <inkml:brush xml:id="br0">
      <inkml:brushProperty name="width" value="0.1" units="cm"/>
      <inkml:brushProperty name="height" value="0.1" units="cm"/>
      <inkml:brushProperty name="color" value="#F6630D"/>
    </inkml:brush>
  </inkml:definitions>
  <inkml:trace contextRef="#ctx0" brushRef="#br0">0 195 7311 0 0,'0'0'5968'0'0,"1"-11"-4717"0"0,1-4 3332 0 0,10-12-4862 0 0,-9 20 372 0 0,0-1-1 0 0,0 1 1 0 0,1 0-1 0 0,0 0 0 0 0,0 1 1 0 0,1-1-1 0 0,0 1 1 0 0,0 0-1 0 0,0 0 1 0 0,1 0-1 0 0,0 1 0 0 0,0 0 1 0 0,0 0-1 0 0,10-5 1 0 0,-4 3 47 0 0,-1 1 0 0 0,1 1 0 0 0,0 0 0 0 0,1 0 0 0 0,-1 2 0 0 0,1-1 0 0 0,0 1 0 0 0,0 1 0 0 0,0 1 0 0 0,18-1 0 0 0,-26 2-91 0 0,0 0 0 0 0,0 1 0 0 0,0 0 0 0 0,-1 0 0 0 0,1 0 0 0 0,0 0 0 0 0,-1 1 0 0 0,1 0 0 0 0,-1 0 0 0 0,1 0 0 0 0,-1 0-1 0 0,0 1 1 0 0,0-1 0 0 0,0 1 0 0 0,0 0 0 0 0,0 1 0 0 0,-1-1 0 0 0,1 1 0 0 0,-1-1 0 0 0,0 1 0 0 0,0 0 0 0 0,-1 0 0 0 0,1 0-1 0 0,-1 1 1 0 0,0-1 0 0 0,0 0 0 0 0,0 1 0 0 0,0 0 0 0 0,-1-1 0 0 0,2 11 0 0 0,-2-10-3 0 0,0 1 1 0 0,0 0 0 0 0,-1-1-1 0 0,1 1 1 0 0,-2 0-1 0 0,1 0 1 0 0,0-1-1 0 0,-1 1 1 0 0,0 0 0 0 0,0-1-1 0 0,-1 1 1 0 0,0-1-1 0 0,0 1 1 0 0,0-1 0 0 0,0 0-1 0 0,-1 0 1 0 0,0 0-1 0 0,0 0 1 0 0,0 0 0 0 0,-1-1-1 0 0,1 1 1 0 0,-1-1-1 0 0,0 0 1 0 0,-1 0-1 0 0,1 0 1 0 0,-1-1 0 0 0,1 0-1 0 0,-1 0 1 0 0,0 0-1 0 0,0 0 1 0 0,-1-1 0 0 0,-8 4-1 0 0,5-3-47 0 0,4-1 0 0 0,0 0 0 0 0,1 0-1 0 0,-1 0 1 0 0,1 0 0 0 0,0 1 0 0 0,-1 0 0 0 0,1 0-1 0 0,-7 7 1 0 0,11-10-59 0 0,34 21-943 0 0,4-4 1086 0 0,-31-14-42 0 0,1 0 1 0 0,-1 0-1 0 0,0 0 1 0 0,0 1-1 0 0,0 0 1 0 0,0 0-1 0 0,-1 1 1 0 0,0 0-1 0 0,0 0 1 0 0,0 0-1 0 0,0 1 1 0 0,-1 0 0 0 0,0 0-1 0 0,0 1 1 0 0,5 8-1 0 0,-6-4-32 0 0,0 0 0 0 0,-1 0 0 0 0,0 1 0 0 0,0-1 1 0 0,-1 1-1 0 0,-1-1 0 0 0,0 1 0 0 0,0-1 0 0 0,-1 1 0 0 0,-1 0 0 0 0,0-1 0 0 0,0 1 0 0 0,-1-1 0 0 0,-1 1 1 0 0,0-1-1 0 0,-1 0 0 0 0,0 0 0 0 0,0 0 0 0 0,-1-1 0 0 0,0 1 0 0 0,-10 12 0 0 0,13-21 9 0 0,0 1 1 0 0,0-1-1 0 0,0 0 0 0 0,0 0 1 0 0,0 0-1 0 0,0-1 0 0 0,-1 1 0 0 0,1 0 1 0 0,0-1-1 0 0,-1 0 0 0 0,0 1 1 0 0,1-1-1 0 0,-1 0 0 0 0,0 0 0 0 0,1 0 1 0 0,-1-1-1 0 0,0 1 0 0 0,0-1 1 0 0,0 0-1 0 0,0 0 0 0 0,-3 0 0 0 0,-3 0 94 0 0,-1-1 0 0 0,1-1 0 0 0,-1 0-1 0 0,-12-4 1 0 0,15 4-73 0 0,-5-2 108 0 0,0-1-1 0 0,0-1 1 0 0,0 0 0 0 0,-20-15 0 0 0,24 15-140 0 0,0 0 1 0 0,-1 1 0 0 0,0-1 0 0 0,0 2 0 0 0,-1-1 0 0 0,1 2-1 0 0,-1-1 1 0 0,-18-3 0 0 0,13 9-822 0 0</inkml:trace>
</inkml:ink>
</file>

<file path=ppt/ink/ink16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26.454"/>
    </inkml:context>
    <inkml:brush xml:id="br0">
      <inkml:brushProperty name="width" value="0.1" units="cm"/>
      <inkml:brushProperty name="height" value="0.1" units="cm"/>
      <inkml:brushProperty name="color" value="#F6630D"/>
    </inkml:brush>
  </inkml:definitions>
  <inkml:trace contextRef="#ctx0" brushRef="#br0">97 150 3679 0 0,'0'0'11731'0'0,"27"-30"-7976"0"0,-12 15-3539 0 0,0 1 1 0 0,2 1 0 0 0,-1 0 0 0 0,2 1 0 0 0,0 1 0 0 0,0 1 0 0 0,1 1 0 0 0,29-11 0 0 0,-41 18-207 0 0,-4 1 35 0 0,0 1 1 0 0,0 0-1 0 0,0 0 0 0 0,0 1 1 0 0,0-1-1 0 0,1 1 0 0 0,-1 0 1 0 0,0-1-1 0 0,0 1 0 0 0,0 1 1 0 0,-1-1-1 0 0,1 0 0 0 0,0 1 1 0 0,0-1-1 0 0,-1 1 0 0 0,1 0 1 0 0,-1 0-1 0 0,1 0 0 0 0,-1 0 1 0 0,0 0-1 0 0,0 1 0 0 0,0-1 1 0 0,0 1-1 0 0,0-1 0 0 0,-1 1 0 0 0,1 0 1 0 0,-1 0-1 0 0,1-1 0 0 0,0 5 1 0 0,-1-6-22 0 0,1 4 51 0 0,-1-1-1 0 0,1 1 1 0 0,-1-1-1 0 0,0 1 1 0 0,0-1-1 0 0,0 1 1 0 0,-1 0 0 0 0,1-1-1 0 0,-1 1 1 0 0,0 0-1 0 0,-1 0 1 0 0,1-1-1 0 0,-1 1 1 0 0,0 0-1 0 0,0-1 1 0 0,0 1-1 0 0,-1-1 1 0 0,0 1 0 0 0,1-1-1 0 0,-2 0 1 0 0,1 0-1 0 0,-4 5 1 0 0,0 0-10 0 0,0-1 0 0 0,-1 0 0 0 0,0-1 1 0 0,0 0-1 0 0,-1 0 0 0 0,1 0 0 0 0,-2-1 0 0 0,1 0 1 0 0,-1 0-1 0 0,-18 8 0 0 0,19-11-67 0 0,0 0 0 0 0,0-1 0 0 0,-1 0 0 0 0,-16 2-1 0 0,24-4-50 0 0,83 37 805 0 0,-73-31-782 0 0,1 2 0 0 0,-1-1 0 0 0,-1 1-1 0 0,1 0 1 0 0,-2 0 0 0 0,1 1 0 0 0,-1 0 0 0 0,0 1-1 0 0,-1 0 1 0 0,0 0 0 0 0,9 21 0 0 0,-12-23 71 0 0,-1-1 1 0 0,0 1-1 0 0,0 0 0 0 0,0 0 1 0 0,-1 0-1 0 0,0 0 1 0 0,-1 0-1 0 0,0 0 0 0 0,0 0 1 0 0,-1 0-1 0 0,0 0 0 0 0,0 0 1 0 0,-1 0-1 0 0,0 0 1 0 0,0-1-1 0 0,-1 1 0 0 0,0 0 1 0 0,-4 8-1 0 0,3-11-2 0 0,0 1 0 0 0,0-1-1 0 0,0 1 1 0 0,-1-1 0 0 0,1-1-1 0 0,-1 1 1 0 0,0 0 0 0 0,-1-1 0 0 0,1 0-1 0 0,-1-1 1 0 0,0 1 0 0 0,0-1-1 0 0,0 0 1 0 0,0 0 0 0 0,0-1 0 0 0,-1 0-1 0 0,1 0 1 0 0,-1-1 0 0 0,1 1-1 0 0,-1-1 1 0 0,0-1 0 0 0,0 1 0 0 0,1-1-1 0 0,-12-1 1 0 0,-18-9-68 0 0,-1 2 0 0 0,1 2 0 0 0,-1 1 0 0 0,-56 0 0 0 0,91 5-554 0 0</inkml:trace>
</inkml:ink>
</file>

<file path=ppt/ink/ink16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41.548"/>
    </inkml:context>
    <inkml:brush xml:id="br0">
      <inkml:brushProperty name="width" value="0.1" units="cm"/>
      <inkml:brushProperty name="height" value="0.1" units="cm"/>
      <inkml:brushProperty name="color" value="#AB008B"/>
    </inkml:brush>
  </inkml:definitions>
  <inkml:trace contextRef="#ctx0" brushRef="#br0">192 133 2759 0 0,'4'-13'1089'0'0,"4"-15"5292"0"0,-6 22-5320 0 0,-1-1 0 0 0,0 0 0 0 0,-1 0 1 0 0,1 0-1 0 0,-2 0 0 0 0,1 1 0 0 0,-1-1 0 0 0,0 0 1 0 0,0 0-1 0 0,0 1 0 0 0,-5-11 876 0 0,3 19-1824 0 0,0 1 0 0 0,1 0 0 0 0,-1 0 0 0 0,0 0 0 0 0,1 0 0 0 0,0 0 0 0 0,0 1-1 0 0,0-1 1 0 0,0 1 0 0 0,1-1 0 0 0,-1 1 0 0 0,-1 7 0 0 0,1-7-69 0 0,-8 20-26 0 0,0 1 0 0 0,2 0 0 0 0,1 0 0 0 0,1 1 0 0 0,1 0 0 0 0,1 0 0 0 0,0 32 0 0 0,4-56-18 0 0,0 0 0 0 0,1 0 0 0 0,-1 0 0 0 0,1 0-1 0 0,0 0 1 0 0,-1 0 0 0 0,1 0 0 0 0,0 0 0 0 0,0-1 0 0 0,0 1 0 0 0,1 0 0 0 0,-1-1-1 0 0,0 1 1 0 0,1-1 0 0 0,-1 1 0 0 0,1-1 0 0 0,-1 1 0 0 0,1-1 0 0 0,-1 0-1 0 0,1 0 1 0 0,0 0 0 0 0,0 0 0 0 0,0 0 0 0 0,-1 0 0 0 0,1-1 0 0 0,0 1 0 0 0,0 0-1 0 0,0-1 1 0 0,0 0 0 0 0,0 1 0 0 0,3-1 0 0 0,9 1 7 0 0,1 0-1 0 0,-1-1 1 0 0,23-2 0 0 0,-10 0 71 0 0,7 2 139 0 0,62 9 0 0 0,-84-7-216 0 0,-1 0 0 0 0,0 1 1 0 0,0 0-1 0 0,0 0 0 0 0,0 2 1 0 0,-1-1-1 0 0,0 1 0 0 0,0 1 1 0 0,13 8-1 0 0,-21-12 31 0 0,1-1 1 0 0,-1 1-1 0 0,0 0 1 0 0,0 0-1 0 0,-1-1 0 0 0,1 1 1 0 0,0 1-1 0 0,-1-1 1 0 0,1 0-1 0 0,-1 0 0 0 0,0 0 1 0 0,0 1-1 0 0,0-1 0 0 0,0 1 1 0 0,0-1-1 0 0,0 1 1 0 0,0-1-1 0 0,-1 1 0 0 0,0 0 1 0 0,1-1-1 0 0,-1 4 1 0 0,-1-2-4 0 0,0 0 0 0 0,0 0 0 0 0,0-1 1 0 0,0 1-1 0 0,-1 0 0 0 0,1-1 1 0 0,-1 0-1 0 0,0 1 0 0 0,0-1 0 0 0,0 0 1 0 0,0 0-1 0 0,-6 5 0 0 0,-5 5 63 0 0,0-2-1 0 0,-1 0 1 0 0,-1 0-1 0 0,-25 13 1 0 0,17-10 9 0 0,-1-2 0 0 0,-1 0 1 0 0,0-2-1 0 0,0-1 0 0 0,-1 0 1 0 0,-1-2-1 0 0,1-2 0 0 0,-1 0 1 0 0,0-1-1 0 0,-40-1 0 0 0,60-3-85 0 0,0-1 0 0 0,0 0 0 0 0,0-1 0 0 0,0 0 0 0 0,0 0 0 0 0,0 0-1 0 0,0-1 1 0 0,1 0 0 0 0,-9-5 0 0 0,13 6-108 0 0,0 1 1 0 0,1 0-1 0 0,-1-1 1 0 0,0 1-1 0 0,1-1 1 0 0,-1 1-1 0 0,1-1 1 0 0,0 0-1 0 0,-1 1 1 0 0,1-1-1 0 0,0 0 1 0 0,0 0-1 0 0,0 0 1 0 0,-1-3-1 0 0,2 3-169 0 0,0 0 0 0 0,0 0 1 0 0,0 0-1 0 0,0 0 0 0 0,0 0 0 0 0,0 0 0 0 0,0 0 0 0 0,1 1 0 0 0,-1-1 1 0 0,1 0-1 0 0,-1 0 0 0 0,1 0 0 0 0,0 0 0 0 0,0 1 0 0 0,0-1 0 0 0,0 0 1 0 0,0 1-1 0 0,2-4 0 0 0,5-5-1654 0 0</inkml:trace>
</inkml:ink>
</file>

<file path=ppt/ink/ink16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41.935"/>
    </inkml:context>
    <inkml:brush xml:id="br0">
      <inkml:brushProperty name="width" value="0.1" units="cm"/>
      <inkml:brushProperty name="height" value="0.1" units="cm"/>
      <inkml:brushProperty name="color" value="#AB008B"/>
    </inkml:brush>
  </inkml:definitions>
  <inkml:trace contextRef="#ctx0" brushRef="#br0">1 123 5983 0 0,'0'0'542'0'0,"0"-11"541"0"0,0-14 6487 0 0,2 22-7102 0 0,-1-1 1 0 0,2 2-1 0 0,-1-1 0 0 0,0 0 1 0 0,0 0-1 0 0,1 1 1 0 0,0-1-1 0 0,-1 1 0 0 0,1 0 1 0 0,0-1-1 0 0,0 2 0 0 0,0-1 1 0 0,1 0-1 0 0,-1 0 1 0 0,0 1-1 0 0,7-2 0 0 0,64-16 1240 0 0,-58 16-1021 0 0,27-6 191 0 0,58-4 0 0 0,-84 12-1185 0 0,0 1 0 0 0,0 0 1 0 0,0 2-1 0 0,-1 0 0 0 0,1 0 0 0 0,27 9 0 0 0,-28-5-1509 0 0,0-3-80 0 0</inkml:trace>
</inkml:ink>
</file>

<file path=ppt/ink/ink16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44.014"/>
    </inkml:context>
    <inkml:brush xml:id="br0">
      <inkml:brushProperty name="width" value="0.1" units="cm"/>
      <inkml:brushProperty name="height" value="0.1" units="cm"/>
      <inkml:brushProperty name="color" value="#AB008B"/>
    </inkml:brush>
  </inkml:definitions>
  <inkml:trace contextRef="#ctx0" brushRef="#br0">1002 1 13503 0 0,'0'0'1224'0'0,"-11"24"-930"0"0,-3 0 173 0 0,-2 0 1 0 0,-1-1-1 0 0,-1-1 1 0 0,-1 0-1 0 0,-1-1 1 0 0,-1-2-1 0 0,-25 19 1 0 0,10-7-51 0 0,1 1 0 0 0,2 2 1 0 0,-30 38-1 0 0,-81 122 439 0 0,97-128-573 0 0,-90 164-80 0 0,-1 1-48 0 0,138-230-155 0 0,-185 246 235 0 0,184-246-347 0 0,18-6-6819 0 0</inkml:trace>
</inkml:ink>
</file>

<file path=ppt/ink/ink16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45.154"/>
    </inkml:context>
    <inkml:brush xml:id="br0">
      <inkml:brushProperty name="width" value="0.1" units="cm"/>
      <inkml:brushProperty name="height" value="0.1" units="cm"/>
      <inkml:brushProperty name="color" value="#AB008B"/>
    </inkml:brush>
  </inkml:definitions>
  <inkml:trace contextRef="#ctx0" brushRef="#br0">270 55 3679 0 0,'26'-17'14544'0'0,"-29"14"-14460"0"0,0 0-1 0 0,1 0 0 0 0,-1 1 1 0 0,0 0-1 0 0,0-1 1 0 0,-1 1-1 0 0,1 0 0 0 0,0 1 1 0 0,-1-1-1 0 0,1 0 1 0 0,-1 1-1 0 0,0 0 0 0 0,1 0 1 0 0,-1 0-1 0 0,0 0 1 0 0,1 1-1 0 0,-1 0 0 0 0,0-1 1 0 0,-5 2-1 0 0,-6-2 250 0 0,0 2 0 0 0,-1 0 0 0 0,-22 5 0 0 0,29-4-337 0 0,1 0 0 0 0,0 1 0 0 0,1 0 0 0 0,-1 0 0 0 0,0 1 0 0 0,1 0 0 0 0,0 0 0 0 0,0 1 0 0 0,0 0 0 0 0,0 0 0 0 0,1 0 0 0 0,0 1 0 0 0,0 0 0 0 0,0 1 0 0 0,1-1 0 0 0,-7 13 0 0 0,9-16 2 0 0,2 1 0 0 0,-1 0 0 0 0,0 0 0 0 0,1 0 0 0 0,0 0 1 0 0,-1 0-1 0 0,2 0 0 0 0,-1 0 0 0 0,0 0 0 0 0,1 1 0 0 0,0-1 0 0 0,0 0 0 0 0,0 0 0 0 0,1 0 0 0 0,-1 1 0 0 0,1-1 0 0 0,0 0 0 0 0,0 0 0 0 0,0 0 0 0 0,1 0 0 0 0,-1 0 0 0 0,1 0 0 0 0,0-1 1 0 0,0 1-1 0 0,1-1 0 0 0,-1 1 0 0 0,1-1 0 0 0,-1 0 0 0 0,1 1 0 0 0,0-1 0 0 0,0-1 0 0 0,1 1 0 0 0,-1 0 0 0 0,6 2 0 0 0,29 20 2 0 0,1-3 0 0 0,1-1 0 0 0,1-2 0 0 0,53 18 0 0 0,-40-23 36 0 0,-42-12-20 0 0,-1 1 1 0 0,0 0 0 0 0,0 0-1 0 0,0 1 1 0 0,0 0 0 0 0,19 12-1 0 0,-29-15 7 0 0,0 0-1 0 0,0 0 1 0 0,0 0-1 0 0,0 0 1 0 0,0 0-1 0 0,-1 0 1 0 0,1 1-1 0 0,0-1 1 0 0,-1 0-1 0 0,1 0 1 0 0,-1 1 0 0 0,1-1-1 0 0,-1 0 1 0 0,0 1-1 0 0,0-1 1 0 0,1 1-1 0 0,-1-1 1 0 0,0 0-1 0 0,0 1 1 0 0,0-1-1 0 0,0 0 1 0 0,-1 1-1 0 0,1-1 1 0 0,0 1-1 0 0,-1-1 1 0 0,1 0 0 0 0,-1 0-1 0 0,1 1 1 0 0,-1-1-1 0 0,1 0 1 0 0,-1 0-1 0 0,0 1 1 0 0,0-1-1 0 0,0 0 1 0 0,1 0-1 0 0,-3 1 1 0 0,-36 37 479 0 0,8-14-174 0 0,-53 38 146 0 0,77-58-431 0 0,0-1 1 0 0,0 0 0 0 0,0 0-1 0 0,-1-1 1 0 0,0 0 0 0 0,1 0 0 0 0,-1-1-1 0 0,0 0 1 0 0,-14 2 0 0 0,19-4-33 0 0,0 0-1 0 0,0 0 1 0 0,1 0 0 0 0,-1 0-1 0 0,0-1 1 0 0,0 1 0 0 0,0-1 0 0 0,1 1-1 0 0,-1-1 1 0 0,0 0 0 0 0,0 0 0 0 0,1 0-1 0 0,-1-1 1 0 0,1 1 0 0 0,-1-1 0 0 0,1 1-1 0 0,0-1 1 0 0,0 0 0 0 0,0 0 0 0 0,-1 0-1 0 0,2 0 1 0 0,-1 0 0 0 0,0 0 0 0 0,0-1-1 0 0,1 1 1 0 0,-1 0 0 0 0,1-1 0 0 0,0 1-1 0 0,0-1 1 0 0,-1-3 0 0 0,1 2-6 0 0,0 1-1 0 0,1-1 1 0 0,-1 1 0 0 0,1-1 0 0 0,0 1 0 0 0,0-1-1 0 0,1 1 1 0 0,-1-1 0 0 0,1 1 0 0 0,-1 0 0 0 0,1-1 0 0 0,0 1-1 0 0,1 0 1 0 0,-1-1 0 0 0,0 1 0 0 0,1 0 0 0 0,0 0-1 0 0,0 0 1 0 0,0 0 0 0 0,0 0 0 0 0,0 1 0 0 0,0-1-1 0 0,1 1 1 0 0,3-4 0 0 0,36-26-210 0 0,-29 23 112 0 0,0 0 1 0 0,-1-1-1 0 0,-1 0 0 0 0,1-1 1 0 0,-1-1-1 0 0,-1 0 1 0 0,0 0-1 0 0,15-25 0 0 0,-5-6-8 0 0,-2-1 0 0 0,-1 0-1 0 0,19-88 1 0 0,-35 130 103 0 0,0 0 0 0 0,-1-1 0 0 0,1 1 0 0 0,-1 0 0 0 0,1 0 1 0 0,-1 0-1 0 0,0-1 0 0 0,0 1 0 0 0,0 0 0 0 0,0 0 0 0 0,0-1 0 0 0,0 1 0 0 0,-1 0 0 0 0,1 0 0 0 0,-1 0 0 0 0,1-1 0 0 0,-1 1 0 0 0,0 0 0 0 0,0 0 0 0 0,0 0 0 0 0,0 0 0 0 0,0 0 0 0 0,-1 0 1 0 0,1 1-1 0 0,-1-1 0 0 0,1 0 0 0 0,-1 1 0 0 0,1-1 0 0 0,-1 1 0 0 0,0-1 0 0 0,-2 0 0 0 0,0 0 0 0 0,0 1 0 0 0,0 0 1 0 0,-1 1-1 0 0,1-1 0 0 0,0 1 0 0 0,0 0 1 0 0,-1 0-1 0 0,1 0 0 0 0,0 0 0 0 0,0 1 0 0 0,-1 0 1 0 0,1 0-1 0 0,0 0 0 0 0,0 0 0 0 0,-7 4 0 0 0,-46 21-1912 0 0</inkml:trace>
</inkml:ink>
</file>

<file path=ppt/ink/ink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59"/>
    </inkml:context>
    <inkml:brush xml:id="br0">
      <inkml:brushProperty name="width" value="0.1" units="cm"/>
      <inkml:brushProperty name="height" value="0.1" units="cm"/>
      <inkml:brushProperty name="color" value="#F6630D"/>
    </inkml:brush>
  </inkml:definitions>
  <inkml:trace contextRef="#ctx0" brushRef="#br0">0 225 6911 0 0,'4'-5'9985'0'0,"24"-18"-7998"0"0,-11 16-1653 0 0,1 1-1 0 0,0 1 1 0 0,0 1-1 0 0,0 0 0 0 0,1 1 1 0 0,-1 1-1 0 0,22 0 1 0 0,11-1 210 0 0,586-52 3000 0 0,4 45-2497 0 0,106 24-753 0 0,-426-15-127 0 0,325-45 0 0 0,-432 20-105 0 0,170-9 57 0 0,-374 34-151 0 0,0 0 0 0 0,-1 2 0 0 0,1-1 0 0 0,0 1-1 0 0,-1 0 1 0 0,1 1 0 0 0,-1 0 0 0 0,1 1 0 0 0,13 5 0 0 0,-22-7 16 0 0,-1-1 1 0 0,1 0 0 0 0,-1 0-1 0 0,1 0 1 0 0,-1 1 0 0 0,0-1-1 0 0,1 0 1 0 0,-1 1 0 0 0,1-1-1 0 0,-1 0 1 0 0,0 1 0 0 0,1-1-1 0 0,-1 0 1 0 0,0 1 0 0 0,1-1-1 0 0,-1 1 1 0 0,0-1 0 0 0,0 1-1 0 0,0-1 1 0 0,1 0 0 0 0,-1 1-1 0 0,0-1 1 0 0,0 1 0 0 0,0-1-1 0 0,0 1 1 0 0,0-1 0 0 0,0 1-1 0 0,0-1 1 0 0,0 1 0 0 0,0-1-1 0 0,0 1 1 0 0,0 0 0 0 0,-14 13-364 0 0,-30 5-1191 0 0,39-17 973 0 0,-17 7-1262 0 0</inkml:trace>
</inkml:ink>
</file>

<file path=ppt/ink/ink1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18:34.183"/>
    </inkml:context>
    <inkml:brush xml:id="br0">
      <inkml:brushProperty name="width" value="0.1" units="cm"/>
      <inkml:brushProperty name="height" value="0.1" units="cm"/>
      <inkml:brushProperty name="color" value="#004F8B"/>
    </inkml:brush>
  </inkml:definitions>
  <inkml:trace contextRef="#ctx0" brushRef="#br0">348 482 5983 0 0,'-6'-8'8132'0'0,"2"11"-7764"0"0,-1 0 0 0 0,1 0 1 0 0,0 1-1 0 0,0-1 0 0 0,0 1 0 0 0,1 0 0 0 0,-1 0 0 0 0,1 0 0 0 0,0 0 0 0 0,0 1 0 0 0,1 0 0 0 0,-1-1 0 0 0,1 1 0 0 0,-2 6 1 0 0,-22 79-267 0 0,20-66 373 0 0,-11 41 8 0 0,-3-1 0 0 0,-51 110 0 0 0,39-101-115 0 0,3 2-1 0 0,-34 138 1 0 0,55-177-332 0 0,1 0 0 0 0,2 1 1 0 0,1-1-1 0 0,2 1 0 0 0,5 68 0 0 0,-1-87-25 0 0,0-1-1 0 0,0 0 0 0 0,2 0 0 0 0,0-1 0 0 0,1 1 0 0 0,1-1 0 0 0,1 0 0 0 0,0 0 0 0 0,1-1 1 0 0,0 0-1 0 0,1 0 0 0 0,1-1 0 0 0,0 0 0 0 0,20 19 0 0 0,-21-26 12 0 0,0 0 0 0 0,0-1 0 0 0,1 0 0 0 0,-1-1 0 0 0,1 0 0 0 0,1 0 0 0 0,-1-1 1 0 0,1-1-1 0 0,0 0 0 0 0,20 3 0 0 0,11 0 176 0 0,65-1 0 0 0,-61-4-117 0 0,286 1 970 0 0,-208-4-709 0 0,1248-21 1114 0 0,-221 2-441 0 0,-888 14-1015 0 0,120 1 0 0 0,-141 2 0 0 0,136 7 0 0 0,-349-1 42 0 0,-11 1 21 0 0,0-2 0 0 0,1 0-1 0 0,-1-1 1 0 0,1-1 0 0 0,24-4 0 0 0,-42 5-161 0 0,5-3 45 0 0,-4 2 76 0 0,0-1 0 0 0,0 1-1 0 0,0-1 1 0 0,0 0 0 0 0,0 0 0 0 0,0 0-1 0 0,-1 0 1 0 0,1 0 0 0 0,-1 0 0 0 0,0 0-1 0 0,1-1 1 0 0,-1 1 0 0 0,0 0 0 0 0,0-1-1 0 0,0-2 1 0 0,12-44 468 0 0,-11 38-446 0 0,11-56 81 0 0,5-95 0 0 0,-10 66-46 0 0,2-40-46 0 0,-5 0 0 0 0,-7 0 0 0 0,-6 0 0 0 0,-6 0 0 0 0,-31-136 0 0 0,38 226-32 0 0,2 0-1 0 0,3-1 1 0 0,1 1-1 0 0,3 0 1 0 0,1-1-1 0 0,11-50 1 0 0,-12 72-24 0 0,-1 24-31 0 0,0 1-71 0 0,-1 0 124 0 0,0 0 0 0 0,0 0-1 0 0,0 0 1 0 0,0-1 0 0 0,0 1 0 0 0,0 0-1 0 0,0 0 1 0 0,0 0 0 0 0,0-1-1 0 0,0 1 1 0 0,0 0 0 0 0,0 0 0 0 0,0 0-1 0 0,0-1 1 0 0,0 1 0 0 0,0 0 0 0 0,0 0-1 0 0,0-1 1 0 0,0 1 0 0 0,0 0 0 0 0,0 0-1 0 0,0 0 1 0 0,0-1 0 0 0,0 1 0 0 0,0 0-1 0 0,1 0 1 0 0,-1 0 0 0 0,0 0 0 0 0,0-1-1 0 0,0 1 1 0 0,0 0 0 0 0,1 0 0 0 0,-1 0-1 0 0,0 0 1 0 0,0 0 0 0 0,0 0 0 0 0,0-1-1 0 0,1 1 1 0 0,-1 0 0 0 0,0 0 0 0 0,0 0-1 0 0,0 0 1 0 0,1 0 0 0 0,-1 0 0 0 0,0 0-1 0 0,0 0 1 0 0,1 0 0 0 0,-1 0 0 0 0,0 0-1 0 0,0 0 1 0 0,0 0 0 0 0,1 0-1 0 0,-1 0 1 0 0,-11-12 13 0 0,-3 7-5 0 0,0 0 1 0 0,1 1-1 0 0,-1 0 1 0 0,-1 1-1 0 0,1 1 1 0 0,-20-1-1 0 0,-3-2 39 0 0,-601-40-212 0 0,563 44 91 0 0,1 2 0 0 0,-1 4 0 0 0,-74 15 0 0 0,122-10-743 0 0</inkml:trace>
</inkml:ink>
</file>

<file path=ppt/ink/ink16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3:45.747"/>
    </inkml:context>
    <inkml:brush xml:id="br0">
      <inkml:brushProperty name="width" value="0.1" units="cm"/>
      <inkml:brushProperty name="height" value="0.1" units="cm"/>
      <inkml:brushProperty name="color" value="#AB008B"/>
    </inkml:brush>
  </inkml:definitions>
  <inkml:trace contextRef="#ctx0" brushRef="#br0">230 43 7831 0 0,'0'0'603'0'0,"-8"-20"8089"0"0,7 19-8574 0 0,0 1 0 0 0,-1-1 1 0 0,1 0-1 0 0,0 1 0 0 0,0-1 0 0 0,0 1 0 0 0,0 0 1 0 0,-1-1-1 0 0,1 1 0 0 0,0 0 0 0 0,0 0 0 0 0,-1 0 1 0 0,1 0-1 0 0,0 0 0 0 0,-1 0 0 0 0,1 0 0 0 0,0 0 1 0 0,0 0-1 0 0,-1 1 0 0 0,1-1 0 0 0,0 0 0 0 0,0 1 1 0 0,-3 0-1 0 0,2 1-9 0 0,-1 0 0 0 0,0 0 0 0 0,1 0 0 0 0,-1 1 0 0 0,1-1 0 0 0,0 1 0 0 0,-1-1 0 0 0,1 1 0 0 0,-2 3 0 0 0,-3 8 55 0 0,-1 1 0 0 0,-10 29 1 0 0,17-39-26 0 0,-23 53 72 0 0,-41 71 1 0 0,41-83 185 0 0,21-40-343 0 0,0 1 1 0 0,1-1 0 0 0,0 1 0 0 0,0 0 0 0 0,0 0 0 0 0,1 0 0 0 0,0 0 0 0 0,1 0 0 0 0,-1 0 0 0 0,1 0 0 0 0,1 1 0 0 0,0-1 0 0 0,-1 0 0 0 0,2 0-1 0 0,-1 0 1 0 0,1-1 0 0 0,0 1 0 0 0,1 0 0 0 0,0-1 0 0 0,0 1 0 0 0,0-1 0 0 0,1 0 0 0 0,-1 0 0 0 0,6 6 0 0 0,-5-7-41 0 0,0 1 0 0 0,1-1 1 0 0,0 0-1 0 0,-1-1 0 0 0,2 1 0 0 0,-1-1 1 0 0,0 0-1 0 0,1 0 0 0 0,0-1 0 0 0,0 1 1 0 0,0-1-1 0 0,0-1 0 0 0,1 1 0 0 0,-1-1 1 0 0,1 0-1 0 0,-1-1 0 0 0,1 1 0 0 0,0-1 1 0 0,0-1-1 0 0,-1 1 0 0 0,1-1 0 0 0,0 0 1 0 0,0-1-1 0 0,0 1 0 0 0,7-3 0 0 0,15-7-10 0 0,-1-2-1 0 0,1-1 1 0 0,-2-1-1 0 0,48-34 0 0 0,-47 30 6 0 0,-19 14 53 0 0,-1-2 1 0 0,-1 1-1 0 0,1-1 0 0 0,-1 0 1 0 0,0 0-1 0 0,0-1 1 0 0,-1 0-1 0 0,0 0 1 0 0,6-10-1 0 0,-9 12 30 0 0,-1-1 0 0 0,1 0 0 0 0,-1 0 0 0 0,0 0 0 0 0,-1 0 0 0 0,0 0 0 0 0,0 0 1 0 0,0 0-1 0 0,0 0 0 0 0,-1-1 0 0 0,0 1 0 0 0,-1 0 0 0 0,1 0 0 0 0,-3-12 0 0 0,-2-2 86 0 0,0-1 0 0 0,-1 1 0 0 0,-1 0 0 0 0,-1 0 0 0 0,-1 1 0 0 0,-1 0 0 0 0,0 0 0 0 0,-21-26 0 0 0,25 37-137 0 0,0 0 0 0 0,-1 0 0 0 0,0 0 0 0 0,-1 1 0 0 0,0 0 0 0 0,0 0 0 0 0,0 1 0 0 0,-1 0 0 0 0,0 0 0 0 0,0 1 0 0 0,-1 0 0 0 0,1 1 0 0 0,-1 0 0 0 0,0 1 0 0 0,0 0 0 0 0,0 0 0 0 0,0 1-1 0 0,-1 0 1 0 0,-11 0 0 0 0,19 2-128 0 0,1 0 0 0 0,0 0 0 0 0,-1 0 0 0 0,1 1 0 0 0,-1-1-1 0 0,1 1 1 0 0,0-1 0 0 0,-1 1 0 0 0,1 0 0 0 0,0-1 0 0 0,0 1-1 0 0,0 1 1 0 0,-1-1 0 0 0,1 0 0 0 0,0 0 0 0 0,0 1 0 0 0,1-1 0 0 0,-1 1-1 0 0,0 0 1 0 0,0-1 0 0 0,1 1 0 0 0,-1 0 0 0 0,1 0 0 0 0,0 0-1 0 0,-1 0 1 0 0,0 3 0 0 0,-3 5-1909 0 0</inkml:trace>
</inkml:ink>
</file>

<file path=ppt/ink/ink16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7"/>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8"/>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9"/>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0"/>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1"/>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2"/>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3"/>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4"/>
    </inkml:context>
    <inkml:brush xml:id="br0">
      <inkml:brushProperty name="width" value="0.1" units="cm"/>
      <inkml:brushProperty name="height" value="0.1" units="cm"/>
      <inkml:brushProperty name="color" value="#008C3A"/>
    </inkml:brush>
  </inkml:definitions>
  <inkml:trace contextRef="#ctx0" brushRef="#br0">103 45 4143 0 0,'0'0'7136'0'0,"-5"-26"-2161"0"0,-3 8-1554 0 0,-5 18-1117 0 0,11 1-2139 0 0,0 1 1 0 0,0-1-1 0 0,0 1 1 0 0,1 0-1 0 0,-1 0 1 0 0,0 0-1 0 0,1 0 1 0 0,-1 0-1 0 0,1 0 0 0 0,-1 0 1 0 0,1 0-1 0 0,-1 4 1 0 0,-8 18-50 0 0,-25 77 727 0 0,32-93-787 0 0,1 1 0 0 0,1-1-1 0 0,-1 1 1 0 0,1 0 0 0 0,1 0 0 0 0,0-1 0 0 0,0 1-1 0 0,1 0 1 0 0,2 14 0 0 0,-2-21-60 0 0,0 0 0 0 0,0 0 0 0 0,0 0 0 0 0,0 0 0 0 0,0 0 0 0 0,1 0 0 0 0,-1 0 0 0 0,0 0 0 0 0,1-1 0 0 0,-1 1 0 0 0,1 0 0 0 0,0-1 0 0 0,0 1 1 0 0,-1-1-1 0 0,1 0 0 0 0,0 0 0 0 0,0 0 0 0 0,0 0 0 0 0,1 0 0 0 0,-1 0 0 0 0,0 0 0 0 0,0-1 0 0 0,0 1 0 0 0,1-1 0 0 0,-1 1 0 0 0,0-1 0 0 0,0 0 0 0 0,1 0 0 0 0,2 0 0 0 0,10 0-29 0 0,-1-2 0 0 0,1 1 0 0 0,22-7-1 0 0,-11 3 54 0 0,2 1 168 0 0,27-6 40 0 0,0 3 1 0 0,0 3-1 0 0,83 3 0 0 0,-131 2-602 0 0,0 0-1 0 0,-1 1 0 0 0,1 0 0 0 0,-1 0 0 0 0,1 1 0 0 0,5 2 0 0 0</inkml:trace>
</inkml:ink>
</file>

<file path=ppt/ink/ink16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5"/>
    </inkml:context>
    <inkml:brush xml:id="br0">
      <inkml:brushProperty name="width" value="0.1" units="cm"/>
      <inkml:brushProperty name="height" value="0.1" units="cm"/>
      <inkml:brushProperty name="color" value="#008C3A"/>
    </inkml:brush>
  </inkml:definitions>
  <inkml:trace contextRef="#ctx0" brushRef="#br0">160 4 5527 0 0,'0'0'423'0'0,"-7"-1"662"0"0,-21-2 7923 0 0,26 3-8833 0 0,0 1-1 0 0,0-1 0 0 0,0 1 1 0 0,0-1-1 0 0,0 1 0 0 0,0 0 1 0 0,0 0-1 0 0,0 0 1 0 0,0 0-1 0 0,0 0 0 0 0,0 0 1 0 0,1 0-1 0 0,-1 1 0 0 0,0-1 1 0 0,1 1-1 0 0,-1-1 0 0 0,1 1 1 0 0,-1-1-1 0 0,1 1 1 0 0,0 0-1 0 0,0 0 0 0 0,0 0 1 0 0,0 0-1 0 0,0 0 0 0 0,0 0 1 0 0,1 0-1 0 0,-2 3 0 0 0,-2 10 41 0 0,0 0 0 0 0,-3 30 0 0 0,3-15 222 0 0,-9 30-200 0 0,-3 6-29 0 0,4-1 0 0 0,2 2 0 0 0,0 77 0 0 0,10-144-206 0 0,0 1 0 0 0,0-1 0 0 0,1 0 0 0 0,-1 1 0 0 0,0-1-1 0 0,0 0 1 0 0,1 1 0 0 0,-1-1 0 0 0,0 0 0 0 0,1 1-1 0 0,-1-1 1 0 0,0 0 0 0 0,1 0 0 0 0,-1 1 0 0 0,0-1 0 0 0,1 0-1 0 0,-1 0 1 0 0,1 0 0 0 0,-1 1 0 0 0,1-1 0 0 0,-1 0-1 0 0,0 0 1 0 0,1 0 0 0 0,-1 0 0 0 0,1 0 0 0 0,-1 0-1 0 0,1 0 1 0 0,-1 0 0 0 0,1 0 0 0 0,-1 0 0 0 0,0 0 0 0 0,1 0-1 0 0,-1 0 1 0 0,1-1 0 0 0,-1 1 0 0 0,1 0 0 0 0,-1 0-1 0 0,0 0 1 0 0,1-1 0 0 0,-1 1 0 0 0,0 0 0 0 0,1 0 0 0 0,-1-1-1 0 0,0 1 1 0 0,1-1 0 0 0,19-10-166 0 0,28-37-3781 0 0,-30 29-3059 0 0</inkml:trace>
</inkml:ink>
</file>

<file path=ppt/ink/ink1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07.790"/>
    </inkml:context>
    <inkml:brush xml:id="br0">
      <inkml:brushProperty name="width" value="0.1" units="cm"/>
      <inkml:brushProperty name="height" value="0.1" units="cm"/>
      <inkml:brushProperty name="color" value="#004F8B"/>
    </inkml:brush>
  </inkml:definitions>
  <inkml:trace contextRef="#ctx0" brushRef="#br0">260 135 6535 0 0,'0'0'815'0'0,"-9"-9"662"0"0,63-11 4659 0 0,-53 19-5951 0 0,1 0-1 0 0,-1 0 1 0 0,0 1-1 0 0,0-1 1 0 0,1 0-1 0 0,-1 0 1 0 0,0 0-1 0 0,0 0 1 0 0,0-1-1 0 0,0 1 1 0 0,0 0-1 0 0,0 0 1 0 0,-1-1-1 0 0,1 1 1 0 0,0 0-1 0 0,0-1 1 0 0,-1 1-1 0 0,1 0 1 0 0,-1-1-1 0 0,0 1 1 0 0,1-1-1 0 0,-1 1 1 0 0,0-1-1 0 0,0 1 1 0 0,0-1-1 0 0,0 1 1 0 0,0-1-1 0 0,0 0 1 0 0,0 1-1 0 0,0-1 1 0 0,-1 1-1 0 0,1-1 1 0 0,-1 1-1 0 0,1 0 1 0 0,-1-1-1 0 0,1 1 1 0 0,-1-1-1 0 0,0 1 1 0 0,0 0-1 0 0,0 0 1 0 0,0-1-1 0 0,0 1 1 0 0,-1-2-1 0 0,-2-1 59 0 0,0 0 0 0 0,0 0 0 0 0,0 0-1 0 0,0 1 1 0 0,-1-1 0 0 0,1 1-1 0 0,-1 0 1 0 0,0 0 0 0 0,0 0-1 0 0,-10-3 1 0 0,8 4-217 0 0,0 1 1 0 0,0 0-1 0 0,1 0 0 0 0,-1 1 1 0 0,0 0-1 0 0,0 0 0 0 0,0 0 1 0 0,1 1-1 0 0,-1 0 1 0 0,0 0-1 0 0,0 1 0 0 0,1 0 1 0 0,-1 0-1 0 0,1 1 0 0 0,-8 3 1 0 0,5 0-17 0 0,-1-1 0 0 0,1 2 0 0 0,0-1 0 0 0,1 1 0 0 0,-1 1 0 0 0,1-1 0 0 0,1 1 0 0 0,0 1 0 0 0,-8 11 0 0 0,8-11-16 0 0,1 1 0 0 0,0 1-1 0 0,1-1 1 0 0,0 1-1 0 0,1 0 1 0 0,0 0 0 0 0,1 1-1 0 0,-4 18 1 0 0,6-22 2 0 0,0-1 1 0 0,1 1-1 0 0,0-1 0 0 0,0 0 1 0 0,1 1-1 0 0,0-1 0 0 0,0 0 1 0 0,1 1-1 0 0,-1-1 0 0 0,2 0 1 0 0,-1 0-1 0 0,1 0 0 0 0,7 12 0 0 0,-9-16 2 0 0,1-1-1 0 0,0 1 1 0 0,0-1-1 0 0,0 0 0 0 0,0 1 1 0 0,0-1-1 0 0,1 0 0 0 0,-1 0 1 0 0,1-1-1 0 0,-1 1 0 0 0,1 0 1 0 0,0-1-1 0 0,-1 0 0 0 0,1 1 1 0 0,0-1-1 0 0,0 0 1 0 0,0-1-1 0 0,4 2 0 0 0,0-1 2 0 0,-1-1 1 0 0,0 0-1 0 0,1 0 0 0 0,-1-1 0 0 0,0 0 0 0 0,1 0 0 0 0,-1 0 0 0 0,9-4 0 0 0,6-3 2 0 0,-2 0 0 0 0,1-2 0 0 0,-1 0 0 0 0,21-16 0 0 0,-27 17 22 0 0,-1-1 0 0 0,0 0-1 0 0,0 0 1 0 0,-2-1 0 0 0,1-1-1 0 0,13-20 1 0 0,-21 29-2 0 0,0-1-1 0 0,0 0 0 0 0,-1-1 1 0 0,0 1-1 0 0,1 0 0 0 0,-2-1 1 0 0,1 1-1 0 0,0-1 0 0 0,-1 0 1 0 0,0 1-1 0 0,0-1 0 0 0,-1 0 1 0 0,1 0-1 0 0,-1 0 0 0 0,0 1 1 0 0,0-1-1 0 0,-1 0 0 0 0,1 0 1 0 0,-1 0-1 0 0,0 1 0 0 0,0-1 1 0 0,-1 0-1 0 0,1 1 0 0 0,-1-1 1 0 0,-3-4-1 0 0,5 9-15 0 0,0-1 1 0 0,0 0-1 0 0,-1 0 0 0 0,1 1 0 0 0,0-1 0 0 0,-1 0 1 0 0,1 1-1 0 0,-1-1 0 0 0,1 0 0 0 0,-1 1 0 0 0,1-1 1 0 0,-1 1-1 0 0,0-1 0 0 0,1 1 0 0 0,-1-1 0 0 0,0 1 1 0 0,1-1-1 0 0,-1 1 0 0 0,0 0 0 0 0,1-1 0 0 0,-1 1 1 0 0,0 0-1 0 0,0 0 0 0 0,1-1 0 0 0,-1 1 0 0 0,0 0 1 0 0,0 0-1 0 0,-1 0 0 0 0,1 1 11 0 0,0-1 0 0 0,0 1 1 0 0,0 0-1 0 0,1 0 0 0 0,-1-1 0 0 0,0 1 0 0 0,0 0 0 0 0,1 0 1 0 0,-1 0-1 0 0,0 0 0 0 0,1 0 0 0 0,-1 0 0 0 0,1 0 1 0 0,-1 0-1 0 0,1 0 0 0 0,-1 2 0 0 0,-1 3 39 0 0,1 0-1 0 0,0 0 1 0 0,0 1-1 0 0,0-1 1 0 0,1 0 0 0 0,0 10-1 0 0,4-1-48 0 0,2-1-1 0 0,-1 1 1 0 0,2-1-1 0 0,0 0 1 0 0,1 0-1 0 0,0-1 1 0 0,1 0-1 0 0,12 14 1 0 0,16 25 25 0 0,-24-30 51 0 0,28 40 254 0 0,-38-57-470 0 0,1 0-1 0 0,0-1 1 0 0,0 1-1 0 0,1-1 1 0 0,-1 0-1 0 0,1 0 1 0 0,0-1 0 0 0,0 1-1 0 0,8 3 1 0 0,8-4-2137 0 0</inkml:trace>
</inkml:ink>
</file>

<file path=ppt/ink/ink16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6"/>
    </inkml:context>
    <inkml:brush xml:id="br0">
      <inkml:brushProperty name="width" value="0.1" units="cm"/>
      <inkml:brushProperty name="height" value="0.1" units="cm"/>
      <inkml:brushProperty name="color" value="#008C3A"/>
    </inkml:brush>
  </inkml:definitions>
  <inkml:trace contextRef="#ctx0" brushRef="#br0">27 147 4607 0 0,'0'0'9075'0'0,"1"-41"-4031"0"0,-1 35-4878 0 0,0 0 0 0 0,1 0 0 0 0,-1-1 0 0 0,1 1 0 0 0,0 0 0 0 0,1 0 0 0 0,-1 0 0 0 0,1 0 0 0 0,0 0 0 0 0,4-6 0 0 0,-4 9-154 0 0,0 1 1 0 0,0-1-1 0 0,0 1 1 0 0,0 0-1 0 0,0 0 1 0 0,0 0-1 0 0,1 0 1 0 0,-1 0-1 0 0,1 0 1 0 0,-1 1-1 0 0,1-1 1 0 0,0 1-1 0 0,0 0 1 0 0,0 0-1 0 0,0 0 1 0 0,0 0-1 0 0,0 0 1 0 0,0 0-1 0 0,0 1 1 0 0,0 0-1 0 0,0-1 1 0 0,6 2-1 0 0,0-1 34 0 0,0 0 0 0 0,0 1 0 0 0,0 0 0 0 0,0 1 0 0 0,0 0 0 0 0,0 0-1 0 0,0 1 1 0 0,-1 0 0 0 0,1 0 0 0 0,-1 1 0 0 0,0 1 0 0 0,15 9 0 0 0,-20-11-22 0 0,1 0-1 0 0,-1 0 1 0 0,0 0 0 0 0,0 0 0 0 0,-1 1 0 0 0,1-1 0 0 0,-1 1-1 0 0,0 0 1 0 0,0-1 0 0 0,0 1 0 0 0,0 0 0 0 0,-1 0 0 0 0,1 0 0 0 0,-1 1-1 0 0,0-1 1 0 0,0 0 0 0 0,-1 0 0 0 0,1 1 0 0 0,-1-1 0 0 0,0 0 0 0 0,0 0-1 0 0,0 1 1 0 0,-1-1 0 0 0,0 0 0 0 0,1 1 0 0 0,-2-1 0 0 0,1 0-1 0 0,0 0 1 0 0,-4 6 0 0 0,-4 8-24 0 0,-1 0 0 0 0,-1 0 0 0 0,-1-1 0 0 0,0 0 0 0 0,-1-1 0 0 0,-1-1 0 0 0,-16 15 0 0 0,9-9 0 0 0,1 0 0 0 0,-25 36 0 0 0,37-44-19 0 0,5-7 5 0 0,0-1-1 0 0,0 0 1 0 0,-1 1-1 0 0,0-1 1 0 0,0-1 0 0 0,0 1-1 0 0,-1 0 1 0 0,1-1-1 0 0,-1 0 1 0 0,0 0 0 0 0,-6 3-1 0 0,7-5 1 0 0,3-2-56 0 0,2-3 64 0 0,-1 0 1 0 0,0 0-1 0 0,1 0 0 0 0,0 0 0 0 0,0 0 0 0 0,-1 0 0 0 0,2 1 1 0 0,-1-1-1 0 0,0 0 0 0 0,1 0 0 0 0,-1 1 0 0 0,1-1 1 0 0,0 1-1 0 0,0-1 0 0 0,0 1 0 0 0,0 0 0 0 0,0 0 1 0 0,0 0-1 0 0,5-3 0 0 0,-2 1 2 0 0,1 1-1 0 0,1 0 1 0 0,-1 1 0 0 0,0-1-1 0 0,1 1 1 0 0,-1 0 0 0 0,1 0-1 0 0,10 0 1 0 0,5 0 35 0 0,0 1 1 0 0,0 1-1 0 0,1 1 0 0 0,31 5 1 0 0,-51-5-22 0 0,37 5 250 0 0,0 2-1 0 0,65 22 1 0 0,-104-30-150 0 0,36-3 473 0 0,-9-16-1710 0 0,-12 4-4644 0 0</inkml:trace>
</inkml:ink>
</file>

<file path=ppt/ink/ink16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7"/>
    </inkml:context>
    <inkml:brush xml:id="br0">
      <inkml:brushProperty name="width" value="0.1" units="cm"/>
      <inkml:brushProperty name="height" value="0.1" units="cm"/>
      <inkml:brushProperty name="color" value="#008C3A"/>
    </inkml:brush>
  </inkml:definitions>
  <inkml:trace contextRef="#ctx0" brushRef="#br0">54 68 3223 0 0,'0'0'8283'0'0,"-32"-21"82"0"0,21 12-8147 0 0,10 9-168 0 0,0 0 1 0 0,1 0 0 0 0,-1-1 0 0 0,1 1 0 0 0,-1-1-1 0 0,1 1 1 0 0,-1 0 0 0 0,1-1 0 0 0,-1 1 0 0 0,1-1 0 0 0,-1 1-1 0 0,1-1 1 0 0,-1 1 0 0 0,1-1 0 0 0,0 0 0 0 0,-1 1-1 0 0,1-1 1 0 0,0 1 0 0 0,0-1 0 0 0,-1 0 0 0 0,1 1 0 0 0,0-1-1 0 0,0 0 1 0 0,0 1 0 0 0,0-1 0 0 0,0 0 0 0 0,0 1-1 0 0,0-1 1 0 0,0 0 0 0 0,0 1 0 0 0,0-1 0 0 0,0 0 0 0 0,0 1-1 0 0,0-1 1 0 0,1 0 0 0 0,-1 1 0 0 0,0-1 0 0 0,1 0-1 0 0,29-4 1762 0 0,-12 4-1755 0 0,91-8 980 0 0,162 9-1 0 0,-219 5-1065 0 0,65 1 490 0 0,-126 34-66 0 0,-2-22-354 0 0,0 0-1 0 0,-22 26 1 0 0,21-29-11 0 0,1 0-1 0 0,0 1 1 0 0,-15 30-1 0 0,5-3-29 0 0,-3-2 0 0 0,-1 0 0 0 0,-2-2 0 0 0,-1-1 0 0 0,-42 43 0 0 0,-83 108-72 0 0,150-185 72 0 0,-1-2-12 0 0,4-1-48 0 0</inkml:trace>
</inkml:ink>
</file>

<file path=ppt/ink/ink16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8"/>
    </inkml:context>
    <inkml:brush xml:id="br0">
      <inkml:brushProperty name="width" value="0.1" units="cm"/>
      <inkml:brushProperty name="height" value="0.1" units="cm"/>
      <inkml:brushProperty name="color" value="#008C3A"/>
    </inkml:brush>
  </inkml:definitions>
  <inkml:trace contextRef="#ctx0" brushRef="#br0">28 0 7887 0 0,'-5'3'4314'0'0,"4"-3"-4087"0"0,1 0 0 0 0,-1 1 0 0 0,0-1 1 0 0,1 0-1 0 0,-1 1 0 0 0,1-1 0 0 0,-1 0 0 0 0,0 0 1 0 0,1 1-1 0 0,-1-1 0 0 0,0 0 0 0 0,1 0 1 0 0,-1 0-1 0 0,1 0 0 0 0,-1 0 0 0 0,0 0 0 0 0,1 0 1 0 0,-1 0-1 0 0,0 0 0 0 0,1 0 0 0 0,-1-1 1 0 0,0 1-1 0 0,1 0 0 0 0,-2-1 0 0 0,-3-1 1430 0 0,14 1-909 0 0,153 15 2268 0 0,-88-6-2162 0 0,0-3 1 0 0,0-4-1 0 0,76-7 0 0 0,-113 1-722 0 0,-20 1-92 0 0,0 2 0 0 0,-1 0-1 0 0,1 1 1 0 0,0 1 0 0 0,22 3 0 0 0,-26 4-1023 0 0,-10-4 470 0 0,3 1-362 0 0</inkml:trace>
</inkml:ink>
</file>

<file path=ppt/ink/ink16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9"/>
    </inkml:context>
    <inkml:brush xml:id="br0">
      <inkml:brushProperty name="width" value="0.1" units="cm"/>
      <inkml:brushProperty name="height" value="0.1" units="cm"/>
      <inkml:brushProperty name="color" value="#F6630D"/>
    </inkml:brush>
  </inkml:definitions>
  <inkml:trace contextRef="#ctx0" brushRef="#br0">152 77 2303 0 0,'0'0'1036'0'0,"1"-4"-116"0"0,-1 2-583 0 0,1 1-1 0 0,-1-1 0 0 0,1 0 0 0 0,-1 1 0 0 0,1-1 0 0 0,0 1 0 0 0,0-1 1 0 0,0 0-1 0 0,0 1 0 0 0,0 0 0 0 0,0-1 0 0 0,2-1 0 0 0,9-13 6676 0 0,-13 5-5036 0 0,1 10-1818 0 0,0 0-1 0 0,0 0 0 0 0,0 0 0 0 0,0 0 1 0 0,0 1-1 0 0,0-1 0 0 0,0 0 1 0 0,0 0-1 0 0,0 0 0 0 0,0 0 1 0 0,0 0-1 0 0,-1 1 0 0 0,1-1 0 0 0,0 0 1 0 0,-1 0-1 0 0,1 0 0 0 0,0 0 1 0 0,-1 1-1 0 0,1-1 0 0 0,-1 0 1 0 0,0 1-1 0 0,0-2 0 0 0,1 2-117 0 0,-1-1 0 0 0,1 1 0 0 0,-1 0-1 0 0,1-1 1 0 0,0 1 0 0 0,-1 0 0 0 0,1 0 0 0 0,-1 0 0 0 0,1-1-1 0 0,-1 1 1 0 0,1 0 0 0 0,-1 0 0 0 0,1 0 0 0 0,-1 0-1 0 0,1 0 1 0 0,0 0 0 0 0,-1 0 0 0 0,1 0 0 0 0,-1 0 0 0 0,1 0-1 0 0,-1 0 1 0 0,1 0 0 0 0,-1 0 0 0 0,1 0 0 0 0,-1 0 0 0 0,1 1-1 0 0,-1-1 1 0 0,1 0 0 0 0,-1 0 0 0 0,1 0 0 0 0,0 1-1 0 0,-1-1 1 0 0,1 0 0 0 0,-1 1 0 0 0,-16 19 432 0 0,-6 25-198 0 0,6-5-229 0 0,-54 146 190 0 0,71-185-231 0 0,0 0-1 0 0,0 0 1 0 0,0 0 0 0 0,0 1-1 0 0,0-1 1 0 0,0 0 0 0 0,0 0-1 0 0,0 0 1 0 0,0 1-1 0 0,0-1 1 0 0,1 0 0 0 0,-1 0-1 0 0,0 0 1 0 0,1 0 0 0 0,-1 0-1 0 0,1 1 1 0 0,0-1-1 0 0,-1 0 1 0 0,1 0 0 0 0,0 0-1 0 0,-1-1 1 0 0,1 1 0 0 0,0 0-1 0 0,0 0 1 0 0,0 0 0 0 0,0 0-1 0 0,0-1 1 0 0,0 1-1 0 0,0 0 1 0 0,0-1 0 0 0,0 1-1 0 0,0-1 1 0 0,0 1 0 0 0,0-1-1 0 0,2 0 1 0 0,41 11 201 0 0,-39-11-181 0 0,22 3 330 0 0,-1-2-1 0 0,51-4 1 0 0,-49 0-207 0 0,-1 2 1 0 0,1 1-1 0 0,30 4 0 0 0,-51-3-118 0 0,1 1-1 0 0,-1-1 0 0 0,0 1 1 0 0,1 1-1 0 0,-1-1 0 0 0,0 1 1 0 0,0 1-1 0 0,0-1 0 0 0,-1 1 1 0 0,1 0-1 0 0,-1 1 1 0 0,0-1-1 0 0,0 1 0 0 0,-1 1 1 0 0,9 8-1 0 0,-12-10-9 0 0,1 1 0 0 0,-1-1 0 0 0,0 1 0 0 0,0-1 0 0 0,-1 1 0 0 0,0-1 0 0 0,1 1 0 0 0,-1 0 0 0 0,-1 0 0 0 0,1 0 0 0 0,-1 0 0 0 0,0 0 0 0 0,0-1 0 0 0,0 1 0 0 0,-1 0 0 0 0,1 0 0 0 0,-1 0 0 0 0,-1 0 0 0 0,1-1 0 0 0,0 1 0 0 0,-5 7 0 0 0,0 4-3 0 0,-1-2 0 0 0,-1 1-1 0 0,0-1 1 0 0,-1 0-1 0 0,-11 13 1 0 0,13-19 17 0 0,1 0 0 0 0,-1-1 0 0 0,-1 0 0 0 0,1 0 0 0 0,-1-1 0 0 0,-1 0 0 0 0,1 0 0 0 0,-1-1 0 0 0,-16 8 0 0 0,18-11 8 0 0,0 0 1 0 0,1 0-1 0 0,-1-1 1 0 0,0 1-1 0 0,0-1 0 0 0,1-1 1 0 0,-1 1-1 0 0,0-1 0 0 0,0-1 1 0 0,0 1-1 0 0,0-1 1 0 0,0 0-1 0 0,0-1 0 0 0,1 1 1 0 0,-8-4-1 0 0,-57-13 103 0 0,60 17-118 0 0,1 0 0 0 0,0-1 0 0 0,-1-1 0 0 0,1 1-1 0 0,0-2 1 0 0,1 1 0 0 0,-1-2 0 0 0,1 1 0 0 0,-1-1 0 0 0,1 0-1 0 0,1-1 1 0 0,-12-9 0 0 0,19 14-129 0 0,0 0 1 0 0,0 0-1 0 0,0-1 1 0 0,0 1-1 0 0,0 0 0 0 0,0-1 1 0 0,0 1-1 0 0,1-1 0 0 0,-1 1 1 0 0,0-1-1 0 0,1 1 1 0 0,0-1-1 0 0,-1 1 0 0 0,1-1 1 0 0,0 0-1 0 0,-1 1 1 0 0,1-1-1 0 0,0 0 0 0 0,0 1 1 0 0,0-1-1 0 0,1 1 0 0 0,-1-1 1 0 0,0 0-1 0 0,0 1 1 0 0,1-1-1 0 0,-1 1 0 0 0,1-1 1 0 0,0 1-1 0 0,-1-1 0 0 0,2-1 1 0 0,2-2-601 0 0,-1 1 0 0 0,1-1 1 0 0,0 1-1 0 0,0 0 1 0 0,1 0-1 0 0,-1 1 0 0 0,7-5 1 0 0</inkml:trace>
</inkml:ink>
</file>

<file path=ppt/ink/ink16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
    </inkml:context>
    <inkml:brush xml:id="br0">
      <inkml:brushProperty name="width" value="0.1" units="cm"/>
      <inkml:brushProperty name="height" value="0.1" units="cm"/>
      <inkml:brushProperty name="color" value="#F6630D"/>
    </inkml:brush>
  </inkml:definitions>
  <inkml:trace contextRef="#ctx0" brushRef="#br0">2 41 6911 0 0,'0'0'4771'0'0,"-1"-28"2352"0"0,4 27-6921 0 0,0-1 0 0 0,0 0 1 0 0,0 1-1 0 0,1-1 0 0 0,-1 1 1 0 0,0 0-1 0 0,1 0 1 0 0,-1 1-1 0 0,1-1 0 0 0,0 1 1 0 0,-1-1-1 0 0,5 1 0 0 0,52 4 1056 0 0,-21-1-544 0 0,46-2 409 0 0,-15 0-94 0 0,100-10 0 0 0,-146 10-1562 0 0</inkml:trace>
</inkml:ink>
</file>

<file path=ppt/ink/ink16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1"/>
    </inkml:context>
    <inkml:brush xml:id="br0">
      <inkml:brushProperty name="width" value="0.1" units="cm"/>
      <inkml:brushProperty name="height" value="0.1" units="cm"/>
      <inkml:brushProperty name="color" value="#F6630D"/>
    </inkml:brush>
  </inkml:definitions>
  <inkml:trace contextRef="#ctx0" brushRef="#br0">0 195 7311 0 0,'0'0'5968'0'0,"1"-11"-4717"0"0,1-4 3332 0 0,10-12-4862 0 0,-9 20 372 0 0,0-1-1 0 0,0 1 1 0 0,1 0-1 0 0,0 0 0 0 0,0 1 1 0 0,1-1-1 0 0,0 1 1 0 0,0 0-1 0 0,0 0 1 0 0,1 0-1 0 0,0 1 0 0 0,0 0 1 0 0,0 0-1 0 0,10-5 1 0 0,-4 3 47 0 0,-1 1 0 0 0,1 1 0 0 0,0 0 0 0 0,1 0 0 0 0,-1 2 0 0 0,1-1 0 0 0,0 1 0 0 0,0 1 0 0 0,0 1 0 0 0,18-1 0 0 0,-26 2-91 0 0,0 0 0 0 0,0 1 0 0 0,0 0 0 0 0,-1 0 0 0 0,1 0 0 0 0,0 0 0 0 0,-1 1 0 0 0,1 0 0 0 0,-1 0 0 0 0,1 0 0 0 0,-1 0-1 0 0,0 1 1 0 0,0-1 0 0 0,0 1 0 0 0,0 0 0 0 0,0 1 0 0 0,-1-1 0 0 0,1 1 0 0 0,-1-1 0 0 0,0 1 0 0 0,0 0 0 0 0,-1 0 0 0 0,1 0-1 0 0,-1 1 1 0 0,0-1 0 0 0,0 0 0 0 0,0 1 0 0 0,0 0 0 0 0,-1-1 0 0 0,2 11 0 0 0,-2-10-3 0 0,0 1 1 0 0,0 0 0 0 0,-1-1-1 0 0,1 1 1 0 0,-2 0-1 0 0,1 0 1 0 0,0-1-1 0 0,-1 1 1 0 0,0 0 0 0 0,0-1-1 0 0,-1 1 1 0 0,0-1-1 0 0,0 1 1 0 0,0-1 0 0 0,0 0-1 0 0,-1 0 1 0 0,0 0-1 0 0,0 0 1 0 0,0 0 0 0 0,-1-1-1 0 0,1 1 1 0 0,-1-1-1 0 0,0 0 1 0 0,-1 0-1 0 0,1 0 1 0 0,-1-1 0 0 0,1 0-1 0 0,-1 0 1 0 0,0 0-1 0 0,0 0 1 0 0,-1-1 0 0 0,-8 4-1 0 0,5-3-47 0 0,4-1 0 0 0,0 0 0 0 0,1 0-1 0 0,-1 0 1 0 0,1 0 0 0 0,0 1 0 0 0,-1 0 0 0 0,1 0-1 0 0,-7 7 1 0 0,11-10-59 0 0,34 21-943 0 0,4-4 1086 0 0,-31-14-42 0 0,1 0 1 0 0,-1 0-1 0 0,0 0 1 0 0,0 1-1 0 0,0 0 1 0 0,0 0-1 0 0,-1 1 1 0 0,0 0-1 0 0,0 0 1 0 0,0 0-1 0 0,0 1 1 0 0,-1 0 0 0 0,0 0-1 0 0,0 1 1 0 0,5 8-1 0 0,-6-4-32 0 0,0 0 0 0 0,-1 0 0 0 0,0 1 0 0 0,0-1 1 0 0,-1 1-1 0 0,-1-1 0 0 0,0 1 0 0 0,0-1 0 0 0,-1 1 0 0 0,-1 0 0 0 0,0-1 0 0 0,0 1 0 0 0,-1-1 0 0 0,-1 1 1 0 0,0-1-1 0 0,-1 0 0 0 0,0 0 0 0 0,0 0 0 0 0,-1-1 0 0 0,0 1 0 0 0,-10 12 0 0 0,13-21 9 0 0,0 1 1 0 0,0-1-1 0 0,0 0 0 0 0,0 0 1 0 0,0 0-1 0 0,0-1 0 0 0,-1 1 0 0 0,1 0 1 0 0,0-1-1 0 0,-1 0 0 0 0,0 1 1 0 0,1-1-1 0 0,-1 0 0 0 0,0 0 0 0 0,1 0 1 0 0,-1-1-1 0 0,0 1 0 0 0,0-1 1 0 0,0 0-1 0 0,0 0 0 0 0,-3 0 0 0 0,-3 0 94 0 0,-1-1 0 0 0,1-1 0 0 0,-1 0-1 0 0,-12-4 1 0 0,15 4-73 0 0,-5-2 108 0 0,0-1-1 0 0,0-1 1 0 0,0 0 0 0 0,-20-15 0 0 0,24 15-140 0 0,0 0 1 0 0,-1 1 0 0 0,0-1 0 0 0,0 2 0 0 0,-1-1 0 0 0,1 2-1 0 0,-1-1 1 0 0,-18-3 0 0 0,13 9-822 0 0</inkml:trace>
</inkml:ink>
</file>

<file path=ppt/ink/ink16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2"/>
    </inkml:context>
    <inkml:brush xml:id="br0">
      <inkml:brushProperty name="width" value="0.1" units="cm"/>
      <inkml:brushProperty name="height" value="0.1" units="cm"/>
      <inkml:brushProperty name="color" value="#F6630D"/>
    </inkml:brush>
  </inkml:definitions>
  <inkml:trace contextRef="#ctx0" brushRef="#br0">97 150 3679 0 0,'0'0'11731'0'0,"27"-30"-7976"0"0,-12 15-3539 0 0,0 1 1 0 0,2 1 0 0 0,-1 0 0 0 0,2 1 0 0 0,0 1 0 0 0,0 1 0 0 0,1 1 0 0 0,29-11 0 0 0,-41 18-207 0 0,-4 1 35 0 0,0 1 1 0 0,0 0-1 0 0,0 0 0 0 0,0 1 1 0 0,0-1-1 0 0,1 1 0 0 0,-1 0 1 0 0,0-1-1 0 0,0 1 0 0 0,0 1 1 0 0,-1-1-1 0 0,1 0 0 0 0,0 1 1 0 0,0-1-1 0 0,-1 1 0 0 0,1 0 1 0 0,-1 0-1 0 0,1 0 0 0 0,-1 0 1 0 0,0 0-1 0 0,0 1 0 0 0,0-1 1 0 0,0 1-1 0 0,0-1 0 0 0,-1 1 0 0 0,1 0 1 0 0,-1 0-1 0 0,1-1 0 0 0,0 5 1 0 0,-1-6-22 0 0,1 4 51 0 0,-1-1-1 0 0,1 1 1 0 0,-1-1-1 0 0,0 1 1 0 0,0-1-1 0 0,0 1 1 0 0,-1 0 0 0 0,1-1-1 0 0,-1 1 1 0 0,0 0-1 0 0,-1 0 1 0 0,1-1-1 0 0,-1 1 1 0 0,0 0-1 0 0,0-1 1 0 0,0 1-1 0 0,-1-1 1 0 0,0 1 0 0 0,1-1-1 0 0,-2 0 1 0 0,1 0-1 0 0,-4 5 1 0 0,0 0-10 0 0,0-1 0 0 0,-1 0 0 0 0,0-1 1 0 0,0 0-1 0 0,-1 0 0 0 0,1 0 0 0 0,-2-1 0 0 0,1 0 1 0 0,-1 0-1 0 0,-18 8 0 0 0,19-11-67 0 0,0 0 0 0 0,0-1 0 0 0,-1 0 0 0 0,-16 2-1 0 0,24-4-50 0 0,83 37 805 0 0,-73-31-782 0 0,1 2 0 0 0,-1-1 0 0 0,-1 1-1 0 0,1 0 1 0 0,-2 0 0 0 0,1 1 0 0 0,-1 0 0 0 0,0 1-1 0 0,-1 0 1 0 0,0 0 0 0 0,9 21 0 0 0,-12-23 71 0 0,-1-1 1 0 0,0 1-1 0 0,0 0 0 0 0,0 0 1 0 0,-1 0-1 0 0,0 0 1 0 0,-1 0-1 0 0,0 0 0 0 0,0 0 1 0 0,-1 0-1 0 0,0 0 0 0 0,0 0 1 0 0,-1 0-1 0 0,0 0 1 0 0,0-1-1 0 0,-1 1 0 0 0,0 0 1 0 0,-4 8-1 0 0,3-11-2 0 0,0 1 0 0 0,0-1-1 0 0,0 1 1 0 0,-1-1 0 0 0,1-1-1 0 0,-1 1 1 0 0,0 0 0 0 0,-1-1 0 0 0,1 0-1 0 0,-1-1 1 0 0,0 1 0 0 0,0-1-1 0 0,0 0 1 0 0,0 0 0 0 0,0-1 0 0 0,-1 0-1 0 0,1 0 1 0 0,-1-1 0 0 0,1 1-1 0 0,-1-1 1 0 0,0-1 0 0 0,0 1 0 0 0,1-1-1 0 0,-12-1 1 0 0,-18-9-68 0 0,-1 2 0 0 0,1 2 0 0 0,-1 1 0 0 0,-56 0 0 0 0,91 5-554 0 0</inkml:trace>
</inkml:ink>
</file>

<file path=ppt/ink/ink16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3"/>
    </inkml:context>
    <inkml:brush xml:id="br0">
      <inkml:brushProperty name="width" value="0.1" units="cm"/>
      <inkml:brushProperty name="height" value="0.1" units="cm"/>
      <inkml:brushProperty name="color" value="#AB008B"/>
    </inkml:brush>
  </inkml:definitions>
  <inkml:trace contextRef="#ctx0" brushRef="#br0">192 133 2759 0 0,'4'-13'1089'0'0,"4"-15"5292"0"0,-6 22-5320 0 0,-1-1 0 0 0,0 0 0 0 0,-1 0 1 0 0,1 0-1 0 0,-2 0 0 0 0,1 1 0 0 0,-1-1 0 0 0,0 0 1 0 0,0 0-1 0 0,0 1 0 0 0,-5-11 876 0 0,3 19-1824 0 0,0 1 0 0 0,1 0 0 0 0,-1 0 0 0 0,0 0 0 0 0,1 0 0 0 0,0 0 0 0 0,0 1-1 0 0,0-1 1 0 0,0 1 0 0 0,1-1 0 0 0,-1 1 0 0 0,-1 7 0 0 0,1-7-69 0 0,-8 20-26 0 0,0 1 0 0 0,2 0 0 0 0,1 0 0 0 0,1 1 0 0 0,1 0 0 0 0,1 0 0 0 0,0 32 0 0 0,4-56-18 0 0,0 0 0 0 0,1 0 0 0 0,-1 0 0 0 0,1 0-1 0 0,0 0 1 0 0,-1 0 0 0 0,1 0 0 0 0,0 0 0 0 0,0-1 0 0 0,0 1 0 0 0,1 0 0 0 0,-1-1-1 0 0,0 1 1 0 0,1-1 0 0 0,-1 1 0 0 0,1-1 0 0 0,-1 1 0 0 0,1-1 0 0 0,-1 0-1 0 0,1 0 1 0 0,0 0 0 0 0,0 0 0 0 0,0 0 0 0 0,-1 0 0 0 0,1-1 0 0 0,0 1 0 0 0,0 0-1 0 0,0-1 1 0 0,0 0 0 0 0,0 1 0 0 0,3-1 0 0 0,9 1 7 0 0,1 0-1 0 0,-1-1 1 0 0,23-2 0 0 0,-10 0 71 0 0,7 2 139 0 0,62 9 0 0 0,-84-7-216 0 0,-1 0 0 0 0,0 1 1 0 0,0 0-1 0 0,0 0 0 0 0,0 2 1 0 0,-1-1-1 0 0,0 1 0 0 0,0 1 1 0 0,13 8-1 0 0,-21-12 31 0 0,1-1 1 0 0,-1 1-1 0 0,0 0 1 0 0,0 0-1 0 0,-1-1 0 0 0,1 1 1 0 0,0 1-1 0 0,-1-1 1 0 0,1 0-1 0 0,-1 0 0 0 0,0 0 1 0 0,0 1-1 0 0,0-1 0 0 0,0 1 1 0 0,0-1-1 0 0,0 1 1 0 0,0-1-1 0 0,-1 1 0 0 0,0 0 1 0 0,1-1-1 0 0,-1 4 1 0 0,-1-2-4 0 0,0 0 0 0 0,0 0 0 0 0,0-1 1 0 0,0 1-1 0 0,-1 0 0 0 0,1-1 1 0 0,-1 0-1 0 0,0 1 0 0 0,0-1 0 0 0,0 0 1 0 0,0 0-1 0 0,-6 5 0 0 0,-5 5 63 0 0,0-2-1 0 0,-1 0 1 0 0,-1 0-1 0 0,-25 13 1 0 0,17-10 9 0 0,-1-2 0 0 0,-1 0 1 0 0,0-2-1 0 0,0-1 0 0 0,-1 0 1 0 0,-1-2-1 0 0,1-2 0 0 0,-1 0 1 0 0,0-1-1 0 0,-40-1 0 0 0,60-3-85 0 0,0-1 0 0 0,0 0 0 0 0,0-1 0 0 0,0 0 0 0 0,0 0 0 0 0,0 0-1 0 0,0-1 1 0 0,1 0 0 0 0,-9-5 0 0 0,13 6-108 0 0,0 1 1 0 0,1 0-1 0 0,-1-1 1 0 0,0 1-1 0 0,1-1 1 0 0,-1 1-1 0 0,1-1 1 0 0,0 0-1 0 0,-1 1 1 0 0,1-1-1 0 0,0 0 1 0 0,0 0-1 0 0,0 0 1 0 0,-1-3-1 0 0,2 3-169 0 0,0 0 0 0 0,0 0 1 0 0,0 0-1 0 0,0 0 0 0 0,0 0 0 0 0,0 0 0 0 0,0 0 0 0 0,1 1 0 0 0,-1-1 1 0 0,1 0-1 0 0,-1 0 0 0 0,1 0 0 0 0,0 0 0 0 0,0 1 0 0 0,0-1 0 0 0,0 0 1 0 0,0 1-1 0 0,2-4 0 0 0,5-5-1654 0 0</inkml:trace>
</inkml:ink>
</file>

<file path=ppt/ink/ink16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4"/>
    </inkml:context>
    <inkml:brush xml:id="br0">
      <inkml:brushProperty name="width" value="0.1" units="cm"/>
      <inkml:brushProperty name="height" value="0.1" units="cm"/>
      <inkml:brushProperty name="color" value="#AB008B"/>
    </inkml:brush>
  </inkml:definitions>
  <inkml:trace contextRef="#ctx0" brushRef="#br0">1 123 5983 0 0,'0'0'542'0'0,"0"-11"541"0"0,0-14 6487 0 0,2 22-7102 0 0,-1-1 1 0 0,2 2-1 0 0,-1-1 0 0 0,0 0 1 0 0,0 0-1 0 0,1 1 1 0 0,0-1-1 0 0,-1 1 0 0 0,1 0 1 0 0,0-1-1 0 0,0 2 0 0 0,0-1 1 0 0,1 0-1 0 0,-1 0 1 0 0,0 1-1 0 0,7-2 0 0 0,64-16 1240 0 0,-58 16-1021 0 0,27-6 191 0 0,58-4 0 0 0,-84 12-1185 0 0,0 1 0 0 0,0 0 1 0 0,0 2-1 0 0,-1 0 0 0 0,1 0 0 0 0,27 9 0 0 0,-28-5-1509 0 0,0-3-80 0 0</inkml:trace>
</inkml:ink>
</file>

<file path=ppt/ink/ink16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5"/>
    </inkml:context>
    <inkml:brush xml:id="br0">
      <inkml:brushProperty name="width" value="0.1" units="cm"/>
      <inkml:brushProperty name="height" value="0.1" units="cm"/>
      <inkml:brushProperty name="color" value="#AB008B"/>
    </inkml:brush>
  </inkml:definitions>
  <inkml:trace contextRef="#ctx0" brushRef="#br0">1002 1 13503 0 0,'0'0'1224'0'0,"-11"24"-930"0"0,-3 0 173 0 0,-2 0 1 0 0,-1-1-1 0 0,-1-1 1 0 0,-1 0-1 0 0,-1-1 1 0 0,-1-2-1 0 0,-25 19 1 0 0,10-7-51 0 0,1 1 0 0 0,2 2 1 0 0,-30 38-1 0 0,-81 122 439 0 0,97-128-573 0 0,-90 164-80 0 0,-1 1-48 0 0,138-230-155 0 0,-185 246 235 0 0,184-246-347 0 0,18-6-6819 0 0</inkml:trace>
</inkml:ink>
</file>

<file path=ppt/ink/ink1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08.118"/>
    </inkml:context>
    <inkml:brush xml:id="br0">
      <inkml:brushProperty name="width" value="0.1" units="cm"/>
      <inkml:brushProperty name="height" value="0.1" units="cm"/>
      <inkml:brushProperty name="color" value="#004F8B"/>
    </inkml:brush>
  </inkml:definitions>
  <inkml:trace contextRef="#ctx0" brushRef="#br0">0 23 8287 0 0,'0'-1'211'0'0,"0"1"0"0"0,0-1 0 0 0,0 0-1 0 0,0 0 1 0 0,0 0 0 0 0,0 0-1 0 0,0 0 1 0 0,1 1 0 0 0,-1-1 0 0 0,0 0-1 0 0,0 0 1 0 0,1 0 0 0 0,-1 1-1 0 0,0-1 1 0 0,1 0 0 0 0,-1 0 0 0 0,1 1-1 0 0,-1-1 1 0 0,1 0 0 0 0,-1 1-1 0 0,1-1 1 0 0,-1 0 0 0 0,1 1 0 0 0,0-1-1 0 0,0 1 1 0 0,-1-1 0 0 0,1 1-1 0 0,0-1 1 0 0,-1 1 0 0 0,1 0 0 0 0,0-1-1 0 0,1 1 1 0 0,1-1 179 0 0,0 1 1 0 0,0 0-1 0 0,0 0 0 0 0,0 1 1 0 0,0-1-1 0 0,0 1 0 0 0,0-1 1 0 0,-1 1-1 0 0,1 0 0 0 0,3 1 0 0 0,8 4 924 0 0,0 1 0 0 0,24 15 0 0 0,-26-12-1021 0 0,1 0 0 0 0,-1 1 0 0 0,-1 0 0 0 0,0 0 0 0 0,-1 2 0 0 0,0-1 0 0 0,0 1 0 0 0,7 15 0 0 0,57 122 390 0 0,-32-60-365 0 0,-8-20-266 0 0,-3 2 0 0 0,-3 1 0 0 0,-4 1 1 0 0,-3 1-1 0 0,-3 1 0 0 0,10 90 0 0 0,-26-139-323 0 0,-1 0 0 0 0,-2 1 0 0 0,0-1 1 0 0,-2 0-1 0 0,-11 49 0 0 0,2-32-1673 0 0,-18 47 1 0 0,13-48 79 0 0</inkml:trace>
</inkml:ink>
</file>

<file path=ppt/ink/ink16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6"/>
    </inkml:context>
    <inkml:brush xml:id="br0">
      <inkml:brushProperty name="width" value="0.1" units="cm"/>
      <inkml:brushProperty name="height" value="0.1" units="cm"/>
      <inkml:brushProperty name="color" value="#AB008B"/>
    </inkml:brush>
  </inkml:definitions>
  <inkml:trace contextRef="#ctx0" brushRef="#br0">270 55 3679 0 0,'26'-17'14544'0'0,"-29"14"-14460"0"0,0 0-1 0 0,1 0 0 0 0,-1 1 1 0 0,0 0-1 0 0,0-1 1 0 0,-1 1-1 0 0,1 0 0 0 0,0 1 1 0 0,-1-1-1 0 0,1 0 1 0 0,-1 1-1 0 0,0 0 0 0 0,1 0 1 0 0,-1 0-1 0 0,0 0 1 0 0,1 1-1 0 0,-1 0 0 0 0,0-1 1 0 0,-5 2-1 0 0,-6-2 250 0 0,0 2 0 0 0,-1 0 0 0 0,-22 5 0 0 0,29-4-337 0 0,1 0 0 0 0,0 1 0 0 0,1 0 0 0 0,-1 0 0 0 0,0 1 0 0 0,1 0 0 0 0,0 0 0 0 0,0 1 0 0 0,0 0 0 0 0,0 0 0 0 0,1 0 0 0 0,0 1 0 0 0,0 0 0 0 0,0 1 0 0 0,1-1 0 0 0,-7 13 0 0 0,9-16 2 0 0,2 1 0 0 0,-1 0 0 0 0,0 0 0 0 0,1 0 0 0 0,0 0 1 0 0,-1 0-1 0 0,2 0 0 0 0,-1 0 0 0 0,0 0 0 0 0,1 1 0 0 0,0-1 0 0 0,0 0 0 0 0,0 0 0 0 0,1 0 0 0 0,-1 1 0 0 0,1-1 0 0 0,0 0 0 0 0,0 0 0 0 0,0 0 0 0 0,1 0 0 0 0,-1 0 0 0 0,1 0 0 0 0,0-1 1 0 0,0 1-1 0 0,1-1 0 0 0,-1 1 0 0 0,1-1 0 0 0,-1 0 0 0 0,1 1 0 0 0,0-1 0 0 0,0-1 0 0 0,1 1 0 0 0,-1 0 0 0 0,6 2 0 0 0,29 20 2 0 0,1-3 0 0 0,1-1 0 0 0,1-2 0 0 0,53 18 0 0 0,-40-23 36 0 0,-42-12-20 0 0,-1 1 1 0 0,0 0 0 0 0,0 0-1 0 0,0 1 1 0 0,0 0 0 0 0,19 12-1 0 0,-29-15 7 0 0,0 0-1 0 0,0 0 1 0 0,0 0-1 0 0,0 0 1 0 0,0 0-1 0 0,-1 0 1 0 0,1 1-1 0 0,0-1 1 0 0,-1 0-1 0 0,1 0 1 0 0,-1 1 0 0 0,1-1-1 0 0,-1 0 1 0 0,0 1-1 0 0,0-1 1 0 0,1 1-1 0 0,-1-1 1 0 0,0 0-1 0 0,0 1 1 0 0,0-1-1 0 0,0 0 1 0 0,-1 1-1 0 0,1-1 1 0 0,0 1-1 0 0,-1-1 1 0 0,1 0 0 0 0,-1 0-1 0 0,1 1 1 0 0,-1-1-1 0 0,1 0 1 0 0,-1 0-1 0 0,0 1 1 0 0,0-1-1 0 0,0 0 1 0 0,1 0-1 0 0,-3 1 1 0 0,-36 37 479 0 0,8-14-174 0 0,-53 38 146 0 0,77-58-431 0 0,0-1 1 0 0,0 0 0 0 0,0 0-1 0 0,-1-1 1 0 0,0 0 0 0 0,1 0 0 0 0,-1-1-1 0 0,0 0 1 0 0,-14 2 0 0 0,19-4-33 0 0,0 0-1 0 0,0 0 1 0 0,1 0 0 0 0,-1 0-1 0 0,0-1 1 0 0,0 1 0 0 0,0-1 0 0 0,1 1-1 0 0,-1-1 1 0 0,0 0 0 0 0,0 0 0 0 0,1 0-1 0 0,-1-1 1 0 0,1 1 0 0 0,-1-1 0 0 0,1 1-1 0 0,0-1 1 0 0,0 0 0 0 0,0 0 0 0 0,-1 0-1 0 0,2 0 1 0 0,-1 0 0 0 0,0 0 0 0 0,0-1-1 0 0,1 1 1 0 0,-1 0 0 0 0,1-1 0 0 0,0 1-1 0 0,0-1 1 0 0,-1-3 0 0 0,1 2-6 0 0,0 1-1 0 0,1-1 1 0 0,-1 1 0 0 0,1-1 0 0 0,0 1 0 0 0,0-1-1 0 0,1 1 1 0 0,-1-1 0 0 0,1 1 0 0 0,-1 0 0 0 0,1-1 0 0 0,0 1-1 0 0,1 0 1 0 0,-1-1 0 0 0,0 1 0 0 0,1 0 0 0 0,0 0-1 0 0,0 0 1 0 0,0 0 0 0 0,0 0 0 0 0,0 1 0 0 0,0-1-1 0 0,1 1 1 0 0,3-4 0 0 0,36-26-210 0 0,-29 23 112 0 0,0 0 1 0 0,-1-1-1 0 0,-1 0 0 0 0,1-1 1 0 0,-1-1-1 0 0,-1 0 1 0 0,0 0-1 0 0,15-25 0 0 0,-5-6-8 0 0,-2-1 0 0 0,-1 0-1 0 0,19-88 1 0 0,-35 130 103 0 0,0 0 0 0 0,-1-1 0 0 0,1 1 0 0 0,-1 0 0 0 0,1 0 1 0 0,-1 0-1 0 0,0-1 0 0 0,0 1 0 0 0,0 0 0 0 0,0 0 0 0 0,0-1 0 0 0,0 1 0 0 0,-1 0 0 0 0,1 0 0 0 0,-1 0 0 0 0,1-1 0 0 0,-1 1 0 0 0,0 0 0 0 0,0 0 0 0 0,0 0 0 0 0,0 0 0 0 0,0 0 0 0 0,-1 0 1 0 0,1 1-1 0 0,-1-1 0 0 0,1 0 0 0 0,-1 1 0 0 0,1-1 0 0 0,-1 1 0 0 0,0-1 0 0 0,-2 0 0 0 0,0 0 0 0 0,0 1 0 0 0,0 0 1 0 0,-1 1-1 0 0,1-1 0 0 0,0 1 0 0 0,0 0 1 0 0,-1 0-1 0 0,1 0 0 0 0,0 0 0 0 0,0 1 0 0 0,-1 0 1 0 0,1 0-1 0 0,0 0 0 0 0,0 0 0 0 0,-7 4 0 0 0,-46 21-1912 0 0</inkml:trace>
</inkml:ink>
</file>

<file path=ppt/ink/ink16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7"/>
    </inkml:context>
    <inkml:brush xml:id="br0">
      <inkml:brushProperty name="width" value="0.1" units="cm"/>
      <inkml:brushProperty name="height" value="0.1" units="cm"/>
      <inkml:brushProperty name="color" value="#AB008B"/>
    </inkml:brush>
  </inkml:definitions>
  <inkml:trace contextRef="#ctx0" brushRef="#br0">230 43 7831 0 0,'0'0'603'0'0,"-8"-20"8089"0"0,7 19-8574 0 0,0 1 0 0 0,-1-1 1 0 0,1 0-1 0 0,0 1 0 0 0,0-1 0 0 0,0 1 0 0 0,0 0 1 0 0,-1-1-1 0 0,1 1 0 0 0,0 0 0 0 0,0 0 0 0 0,-1 0 1 0 0,1 0-1 0 0,0 0 0 0 0,-1 0 0 0 0,1 0 0 0 0,0 0 1 0 0,0 0-1 0 0,-1 1 0 0 0,1-1 0 0 0,0 0 0 0 0,0 1 1 0 0,-3 0-1 0 0,2 1-9 0 0,-1 0 0 0 0,0 0 0 0 0,1 0 0 0 0,-1 1 0 0 0,1-1 0 0 0,0 1 0 0 0,-1-1 0 0 0,1 1 0 0 0,-2 3 0 0 0,-3 8 55 0 0,-1 1 0 0 0,-10 29 1 0 0,17-39-26 0 0,-23 53 72 0 0,-41 71 1 0 0,41-83 185 0 0,21-40-343 0 0,0 1 1 0 0,1-1 0 0 0,0 1 0 0 0,0 0 0 0 0,0 0 0 0 0,1 0 0 0 0,0 0 0 0 0,1 0 0 0 0,-1 0 0 0 0,1 0 0 0 0,1 1 0 0 0,0-1 0 0 0,-1 0 0 0 0,2 0-1 0 0,-1 0 1 0 0,1-1 0 0 0,0 1 0 0 0,1 0 0 0 0,0-1 0 0 0,0 1 0 0 0,0-1 0 0 0,1 0 0 0 0,-1 0 0 0 0,6 6 0 0 0,-5-7-41 0 0,0 1 0 0 0,1-1 1 0 0,0 0-1 0 0,-1-1 0 0 0,2 1 0 0 0,-1-1 1 0 0,0 0-1 0 0,1 0 0 0 0,0-1 0 0 0,0 1 1 0 0,0-1-1 0 0,0-1 0 0 0,1 1 0 0 0,-1-1 1 0 0,1 0-1 0 0,-1-1 0 0 0,1 1 0 0 0,0-1 1 0 0,0-1-1 0 0,-1 1 0 0 0,1-1 0 0 0,0 0 1 0 0,0-1-1 0 0,0 1 0 0 0,7-3 0 0 0,15-7-10 0 0,-1-2-1 0 0,1-1 1 0 0,-2-1-1 0 0,48-34 0 0 0,-47 30 6 0 0,-19 14 53 0 0,-1-2 1 0 0,-1 1-1 0 0,1-1 0 0 0,-1 0 1 0 0,0 0-1 0 0,0-1 1 0 0,-1 0-1 0 0,0 0 1 0 0,6-10-1 0 0,-9 12 30 0 0,-1-1 0 0 0,1 0 0 0 0,-1 0 0 0 0,0 0 0 0 0,-1 0 0 0 0,0 0 0 0 0,0 0 1 0 0,0 0-1 0 0,0 0 0 0 0,-1-1 0 0 0,0 1 0 0 0,-1 0 0 0 0,1 0 0 0 0,-3-12 0 0 0,-2-2 86 0 0,0-1 0 0 0,-1 1 0 0 0,-1 0 0 0 0,-1 0 0 0 0,-1 1 0 0 0,-1 0 0 0 0,0 0 0 0 0,-21-26 0 0 0,25 37-137 0 0,0 0 0 0 0,-1 0 0 0 0,0 0 0 0 0,-1 1 0 0 0,0 0 0 0 0,0 0 0 0 0,0 1 0 0 0,-1 0 0 0 0,0 0 0 0 0,0 1 0 0 0,-1 0 0 0 0,1 1 0 0 0,-1 0 0 0 0,0 1 0 0 0,0 0 0 0 0,0 0 0 0 0,0 1-1 0 0,-1 0 1 0 0,-11 0 0 0 0,19 2-128 0 0,1 0 0 0 0,0 0 0 0 0,-1 0 0 0 0,1 1 0 0 0,-1-1-1 0 0,1 1 1 0 0,0-1 0 0 0,-1 1 0 0 0,1 0 0 0 0,0-1 0 0 0,0 1-1 0 0,0 1 1 0 0,-1-1 0 0 0,1 0 0 0 0,0 0 0 0 0,0 1 0 0 0,1-1 0 0 0,-1 1-1 0 0,0 0 1 0 0,0-1 0 0 0,1 1 0 0 0,-1 0 0 0 0,1 0 0 0 0,0 0-1 0 0,-1 0 1 0 0,0 3 0 0 0,-3 5-1909 0 0</inkml:trace>
</inkml:ink>
</file>

<file path=ppt/ink/ink16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7"/>
    </inkml:context>
    <inkml:brush xml:id="br0">
      <inkml:brushProperty name="width" value="0.1" units="cm"/>
      <inkml:brushProperty name="height" value="0.1" units="cm"/>
      <inkml:brushProperty name="color" value="#004F8B"/>
    </inkml:brush>
  </inkml:definitions>
  <inkml:trace contextRef="#ctx0" brushRef="#br0">231 102 2303 0 0,'0'0'14618'0'0,"-14"-29"-10661"0"0,8 25-3845 0 0,0 1 1 0 0,0 1-1 0 0,0-1 1 0 0,-1 1-1 0 0,1 0 1 0 0,0 0-1 0 0,-1 1 1 0 0,1 0-1 0 0,-1 0 1 0 0,0 1 0 0 0,1-1-1 0 0,-10 2 1 0 0,2 0-87 0 0,-1 0 0 0 0,1 1 0 0 0,0 1 0 0 0,-23 6 0 0 0,35-8-30 0 0,1-1 0 0 0,-1 1 0 0 0,0 0-1 0 0,1-1 1 0 0,-1 1 0 0 0,1 0 0 0 0,-1 0 0 0 0,1 0-1 0 0,0 0 1 0 0,-1 0 0 0 0,1 0 0 0 0,0 0 0 0 0,0 1-1 0 0,0-1 1 0 0,0 0 0 0 0,0 1 0 0 0,0-1 0 0 0,0 0-1 0 0,0 1 1 0 0,0 0 0 0 0,1-1 0 0 0,-1 1 0 0 0,0-1 0 0 0,1 1-1 0 0,0 0 1 0 0,-1-1 0 0 0,1 3 0 0 0,0-1 1 0 0,0 0 0 0 0,1 0 1 0 0,-1-1-1 0 0,1 1 0 0 0,-1 0 1 0 0,1-1-1 0 0,0 1 0 0 0,0 0 1 0 0,1-1-1 0 0,-1 1 0 0 0,0-1 1 0 0,1 0-1 0 0,0 1 0 0 0,-1-1 1 0 0,4 2-1 0 0,6 8 83 0 0,0-1-1 0 0,2-1 1 0 0,-1 0 0 0 0,1 0-1 0 0,1-2 1 0 0,0 1 0 0 0,27 10-1 0 0,-6-5 249 0 0,1-2-1 0 0,43 8 1 0 0,-71-19-316 0 0,-1 1 0 0 0,0 1 0 0 0,1 0 0 0 0,-1 0 0 0 0,0 0 0 0 0,-1 1 0 0 0,1-1 0 0 0,-1 2 0 0 0,0-1 0 0 0,0 1 0 0 0,0 0 0 0 0,0 0 0 0 0,-1 1 0 0 0,0-1 0 0 0,0 1 0 0 0,0 0 0 0 0,-1 1 0 0 0,0-1 0 0 0,0 1 0 0 0,-1 0 0 0 0,0 0 0 0 0,0 0 0 0 0,0 0 0 0 0,-1 0 0 0 0,0 1 0 0 0,0-1 0 0 0,-1 1 0 0 0,0-1 0 0 0,-1 1 0 0 0,0 0 0 0 0,0-1 0 0 0,0 1 0 0 0,-1 0 0 0 0,0-1 0 0 0,0 1 0 0 0,-1-1 0 0 0,0 1 0 0 0,-1-1 0 0 0,1 0 0 0 0,-1 0 0 0 0,-1 0 0 0 0,1 0 0 0 0,-1-1 0 0 0,0 1 0 0 0,-1-1 0 0 0,0 0 0 0 0,0 0 0 0 0,-7 6 0 0 0,1 0 2 0 0,2-2 37 0 0,0-1 0 0 0,0 0 0 0 0,-1 0 0 0 0,0-1-1 0 0,0 0 1 0 0,0-1 0 0 0,-1 0 0 0 0,-1-1 0 0 0,1 0 0 0 0,-15 5-1 0 0,24-11-34 0 0,-1 1 0 0 0,1 0 1 0 0,-1-1-1 0 0,1 0 0 0 0,-1 1 0 0 0,1-1 0 0 0,-1 0 0 0 0,1 0 0 0 0,-1 0 0 0 0,1-1 0 0 0,-1 1 0 0 0,1-1 0 0 0,-1 1 0 0 0,1-1 0 0 0,-1 0 0 0 0,1 0 0 0 0,0 0 0 0 0,-1 0 0 0 0,1 0 0 0 0,0-1 0 0 0,0 1 0 0 0,0-1 0 0 0,0 1 0 0 0,0-1 0 0 0,0 0 0 0 0,0 0 0 0 0,1 0 0 0 0,-1 0 0 0 0,1 0 0 0 0,-1 0 0 0 0,1 0 0 0 0,0 0 0 0 0,0-1 0 0 0,0 1 0 0 0,-1-5 0 0 0,0 1-15 0 0,0 0 0 0 0,1-1 0 0 0,0 1 0 0 0,0-1 0 0 0,0 1 0 0 0,1-1 0 0 0,0 1 0 0 0,1-1 0 0 0,-1 1 0 0 0,1 0 0 0 0,0-1 0 0 0,4-10 0 0 0,5-6-102 0 0,-7 18 78 0 0,-1 0-1 0 0,0 0 1 0 0,0 0 0 0 0,0 0 0 0 0,-1 0 0 0 0,1 0-1 0 0,0-11 1 0 0,1-6-104 0 0,2 0 0 0 0,0 1 0 0 0,2-1-1 0 0,0 1 1 0 0,1 1 0 0 0,1-1 0 0 0,22-34 0 0 0,-4 10 47 0 0,-19 34 58 0 0,-1 0 0 0 0,0-1 0 0 0,-1 1 1 0 0,0-1-1 0 0,0-1 0 0 0,-2 1 0 0 0,0-1 0 0 0,0 1 0 0 0,2-16 0 0 0,-6 24 41 0 0,0 1-1 0 0,-1 0 1 0 0,1 0-1 0 0,-1 0 1 0 0,1 0-1 0 0,-1 0 1 0 0,0 0-1 0 0,0 0 1 0 0,-1 0-1 0 0,1 0 1 0 0,-1 1-1 0 0,1-1 0 0 0,-1 0 1 0 0,0 1-1 0 0,0-1 1 0 0,-4-3-1 0 0,1 1 41 0 0,0 0-1 0 0,0 1 0 0 0,0-1 0 0 0,-1 1 0 0 0,-10-6 0 0 0,12 9-40 0 0,-1 0 0 0 0,0 0 0 0 0,1 0 0 0 0,-1 0 0 0 0,0 1 0 0 0,1 0 0 0 0,-1 0 0 0 0,0 0 1 0 0,0 0-1 0 0,1 1 0 0 0,-1 0 0 0 0,0 0 0 0 0,1 0 0 0 0,-1 0 0 0 0,-5 3 0 0 0,10-4-95 0 0,-1 1-1 0 0,1-1 1 0 0,-1 0-1 0 0,0 0 1 0 0,1 1 0 0 0,-1-1-1 0 0,1 1 1 0 0,-1-1-1 0 0,1 0 1 0 0,-1 1 0 0 0,1-1-1 0 0,0 1 1 0 0,-1-1-1 0 0,1 1 1 0 0,0-1 0 0 0,-1 1-1 0 0,1 0 1 0 0,0-1-1 0 0,-1 1 1 0 0,1-1-1 0 0,0 1 1 0 0,0-1 0 0 0,0 1-1 0 0,0 0 1 0 0,0-1-1 0 0,-1 1 1 0 0,1 0 0 0 0,0-1-1 0 0,0 1 1 0 0,1 0-1 0 0,-1-1 1 0 0,0 1 0 0 0,0 0-1 0 0,6 16-4920 0 0</inkml:trace>
</inkml:ink>
</file>

<file path=ppt/ink/ink16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8"/>
    </inkml:context>
    <inkml:brush xml:id="br0">
      <inkml:brushProperty name="width" value="0.1" units="cm"/>
      <inkml:brushProperty name="height" value="0.1" units="cm"/>
      <inkml:brushProperty name="color" value="#004F8B"/>
    </inkml:brush>
  </inkml:definitions>
  <inkml:trace contextRef="#ctx0" brushRef="#br0">181 55 6447 0 0,'-4'-1'10139'0'0,"-21"-2"-8446"0"0,20 5-1518 0 0,0-1 0 0 0,0 1 0 0 0,1-1 1 0 0,-1 1-1 0 0,0 1 0 0 0,1-1 0 0 0,-1 1 0 0 0,1-1 0 0 0,0 1 0 0 0,0 1 0 0 0,0-1 0 0 0,0 0 0 0 0,1 1 0 0 0,-1 0 0 0 0,1 0 1 0 0,0 0-1 0 0,-5 9 0 0 0,-3 5 121 0 0,0 0 0 0 0,-15 39 0 0 0,21-43-161 0 0,0 0-1 0 0,1 0 1 0 0,1 0-1 0 0,0 1 1 0 0,1-1-1 0 0,0 1 1 0 0,1-1-1 0 0,1 1 1 0 0,1 0 0 0 0,0-1-1 0 0,0 1 1 0 0,5 15-1 0 0,-4-23-85 0 0,0-1 0 0 0,0 1-1 0 0,0 0 1 0 0,1-1 0 0 0,0 1-1 0 0,1-1 1 0 0,0 0 0 0 0,0 0 0 0 0,0-1-1 0 0,0 1 1 0 0,1-1 0 0 0,0 0-1 0 0,0 0 1 0 0,0 0 0 0 0,1-1-1 0 0,0 0 1 0 0,0 0 0 0 0,0 0 0 0 0,0-1-1 0 0,0 1 1 0 0,1-2 0 0 0,-1 1-1 0 0,1-1 1 0 0,0 0 0 0 0,0 0-1 0 0,12 1 1 0 0,-5-2 19 0 0,-1-1-1 0 0,1 0 0 0 0,-1-1 1 0 0,0 0-1 0 0,1-1 1 0 0,-1-1-1 0 0,0 0 1 0 0,0 0-1 0 0,0-2 1 0 0,0 1-1 0 0,-1-2 0 0 0,0 0 1 0 0,0 0-1 0 0,16-12 1 0 0,-21 13-36 0 0,1 0 1 0 0,-1 0 0 0 0,-1-1 0 0 0,1 0-1 0 0,-1-1 1 0 0,0 1 0 0 0,0-1-1 0 0,-1 0 1 0 0,0-1 0 0 0,0 1 0 0 0,0-1-1 0 0,-1 0 1 0 0,-1 0 0 0 0,1-1-1 0 0,-1 1 1 0 0,-1-1 0 0 0,1 1 0 0 0,-1-1-1 0 0,-1 0 1 0 0,0 0 0 0 0,0 0-1 0 0,-1-12 1 0 0,-2 2 65 0 0,-1 0 0 0 0,-1 1 0 0 0,0-1 1 0 0,-1 1-1 0 0,-1 0 0 0 0,-1 1 0 0 0,-1-1 0 0 0,-16-27 0 0 0,19 38-67 0 0,1 0 0 0 0,-1 0 0 0 0,-1 0 0 0 0,0 0 0 0 0,0 1 0 0 0,0 0-1 0 0,0 0 1 0 0,-1 0 0 0 0,0 1 0 0 0,0 0 0 0 0,-1 1 0 0 0,1-1 0 0 0,-1 2 0 0 0,0-1 0 0 0,0 1 0 0 0,0 0-1 0 0,-1 0 1 0 0,1 1 0 0 0,-1 0 0 0 0,-15 0 0 0 0,-3 1-82 0 0,-52 7 1 0 0,78-5-388 0 0</inkml:trace>
</inkml:ink>
</file>

<file path=ppt/ink/ink16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89"/>
    </inkml:context>
    <inkml:brush xml:id="br0">
      <inkml:brushProperty name="width" value="0.1" units="cm"/>
      <inkml:brushProperty name="height" value="0.1" units="cm"/>
      <inkml:brushProperty name="color" value="#004F8B"/>
    </inkml:brush>
  </inkml:definitions>
  <inkml:trace contextRef="#ctx0" brushRef="#br0">0 154 4143 0 0,'0'0'13088'0'0,"10"-22"-12133"0"0,-4 7-694 0 0,-1 6-94 0 0,0 1 0 0 0,1-1 0 0 0,0 2 0 0 0,0-1 0 0 0,1 1-1 0 0,-1 0 1 0 0,2 0 0 0 0,-1 0 0 0 0,1 1 0 0 0,0 0 0 0 0,1 1 0 0 0,-1 0 0 0 0,1 0-1 0 0,0 1 1 0 0,0 0 0 0 0,0 1 0 0 0,1 0 0 0 0,14-3 0 0 0,-20 6-138 0 0,0 0 0 0 0,0 1 0 0 0,0 0 0 0 0,0 0 0 0 0,0 0 0 0 0,0 0 0 0 0,-1 0 0 0 0,1 1 0 0 0,0-1 0 0 0,-1 1 0 0 0,1 0 0 0 0,-1 0 1 0 0,1 1-1 0 0,-1-1 0 0 0,0 0 0 0 0,0 1 0 0 0,0 0 0 0 0,4 6 0 0 0,-6-4 5 0 0,1-1 1 0 0,-2 1-1 0 0,1 0 1 0 0,0 0-1 0 0,-1 0 0 0 0,0 0 1 0 0,0 0-1 0 0,-1 0 1 0 0,1 0-1 0 0,-1-1 1 0 0,0 1-1 0 0,0 0 1 0 0,-1 0-1 0 0,1-1 0 0 0,-1 1 1 0 0,0-1-1 0 0,0 1 1 0 0,-1-1-1 0 0,1 0 1 0 0,-4 4-1 0 0,-9 14 133 0 0,-1 0 0 0 0,-24 24 0 0 0,36-42-170 0 0,-7 7 56 0 0,8-5-42 0 0,3-6-11 0 0,0 1 0 0 0,0 0 0 0 0,0 0 0 0 0,0 0 0 0 0,0-1 0 0 0,0 1 0 0 0,0 0 0 0 0,0 0 0 0 0,0 0 0 0 0,1-1 0 0 0,-1 1 0 0 0,0 0 0 0 0,1 0 0 0 0,-1-1 0 0 0,0 1 0 0 0,1 0 0 0 0,-1-1 0 0 0,1 1 0 0 0,-1 0 0 0 0,1-1 0 0 0,-1 1 0 0 0,1-1 0 0 0,0 1 0 0 0,-1-1 0 0 0,1 1 0 0 0,0-1 0 0 0,-1 1 0 0 0,1-1 0 0 0,0 0 0 0 0,1 1 0 0 0,22 7 0 0 0,-20-7 0 0 0,39 10 0 0 0,-27-7 0 0 0,-1 0 0 0 0,1 1 0 0 0,-1 1 0 0 0,0 0 0 0 0,20 11 0 0 0,-31-14 0 0 0,0 0 0 0 0,0 0 0 0 0,0 0 0 0 0,-1 1 0 0 0,1 0 0 0 0,-1-1 0 0 0,0 1 0 0 0,0 0 0 0 0,0 0 0 0 0,0 1 0 0 0,-1-1 0 0 0,0 1 0 0 0,0-1 0 0 0,0 1 0 0 0,0 0 0 0 0,-1-1 0 0 0,0 1 0 0 0,0 0 0 0 0,0 0 0 0 0,-1 0 0 0 0,1 0 0 0 0,-1 7 0 0 0,0-5 18 0 0,-1 1 0 0 0,1 0 0 0 0,-1-1 0 0 0,-1 1 0 0 0,1-1 0 0 0,-1 1 0 0 0,-1-1-1 0 0,1 0 1 0 0,-1 0 0 0 0,0 0 0 0 0,-1 0 0 0 0,0-1 0 0 0,0 1 0 0 0,0-1 0 0 0,-1 0 0 0 0,0 0 0 0 0,0 0 0 0 0,0-1 0 0 0,-1 0-1 0 0,0 0 1 0 0,0 0 0 0 0,0-1 0 0 0,-1 0 0 0 0,1 0 0 0 0,-1 0 0 0 0,0-1 0 0 0,0 0 0 0 0,0 0 0 0 0,-1-1 0 0 0,1 0-1 0 0,-1-1 1 0 0,1 1 0 0 0,-1-1 0 0 0,1-1 0 0 0,-1 1 0 0 0,0-1 0 0 0,1-1 0 0 0,-11-1 0 0 0,-5-3 51 0 0,1-1 1 0 0,-36-16 0 0 0,48 18-57 0 0,9 3-82 0 0</inkml:trace>
</inkml:ink>
</file>

<file path=ppt/ink/ink16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0"/>
    </inkml:context>
    <inkml:brush xml:id="br0">
      <inkml:brushProperty name="width" value="0.1" units="cm"/>
      <inkml:brushProperty name="height" value="0.1" units="cm"/>
      <inkml:brushProperty name="color" value="#004F8B"/>
    </inkml:brush>
  </inkml:definitions>
  <inkml:trace contextRef="#ctx0" brushRef="#br0">256 66 3223 0 0,'0'0'10694'0'0,"-8"-20"-7012"0"0,2 17-3445 0 0,-1 0-1 0 0,0 0 0 0 0,1 1 1 0 0,-1 0-1 0 0,0 0 0 0 0,0 1 1 0 0,0-1-1 0 0,0 2 1 0 0,0-1-1 0 0,0 1 0 0 0,0 0 1 0 0,0 0-1 0 0,0 1 0 0 0,0 0 1 0 0,0 0-1 0 0,0 1 0 0 0,-11 3 1 0 0,11-3-209 0 0,0 1-1 0 0,0-1 1 0 0,0 1 0 0 0,1 0 0 0 0,-1 1 0 0 0,1-1-1 0 0,0 1 1 0 0,0 1 0 0 0,0-1 0 0 0,0 1-1 0 0,1 0 1 0 0,0 0 0 0 0,0 1 0 0 0,0 0-1 0 0,1-1 1 0 0,0 1 0 0 0,-4 7 0 0 0,7-10-26 0 0,0-1-1 0 0,0 1 1 0 0,1 0 0 0 0,-1-1 0 0 0,0 1-1 0 0,1 0 1 0 0,0-1 0 0 0,-1 1 0 0 0,1 0-1 0 0,0 0 1 0 0,1-1 0 0 0,-1 1 0 0 0,0 0-1 0 0,1 0 1 0 0,-1-1 0 0 0,1 1 0 0 0,0-1-1 0 0,0 1 1 0 0,0 0 0 0 0,2 2 0 0 0,0-1 13 0 0,0 0 1 0 0,0 1 0 0 0,1-1 0 0 0,0 0-1 0 0,0-1 1 0 0,0 1 0 0 0,0-1 0 0 0,1 1-1 0 0,7 3 1 0 0,7 3 91 0 0,2-1 1 0 0,-1-1-1 0 0,39 11 1 0 0,-19-10 46 0 0,51 17 110 0 0,-84-23-256 0 0,0-1 0 0 0,0 1-1 0 0,-1 1 1 0 0,1-1 0 0 0,-1 1 0 0 0,0 0-1 0 0,0 1 1 0 0,0-1 0 0 0,9 10 0 0 0,-13-11 11 0 0,0-1 0 0 0,-1 1 1 0 0,1-1-1 0 0,0 1 0 0 0,-1-1 1 0 0,0 1-1 0 0,1 0 0 0 0,-1 0 1 0 0,0 0-1 0 0,-1 0 0 0 0,1-1 1 0 0,0 1-1 0 0,-1 0 0 0 0,1 0 1 0 0,-1 0-1 0 0,0 0 0 0 0,0 1 1 0 0,-1-1-1 0 0,1 0 0 0 0,-1 3 1 0 0,-1-1 27 0 0,0 0-1 0 0,0 1 1 0 0,0-1 0 0 0,-1 0 0 0 0,0 0 0 0 0,0 0 0 0 0,0 0 0 0 0,-1-1 0 0 0,-7 9 0 0 0,-5 2 76 0 0,-1-1 1 0 0,0-1 0 0 0,-1 0-1 0 0,-26 14 1 0 0,23-16-63 0 0,-62 33 141 0 0,75-40-180 0 0,0-1 0 0 0,0 0 0 0 0,-1 0 0 0 0,1-1 0 0 0,-1-1 0 0 0,1 1 0 0 0,-1-1 0 0 0,-11 0 0 0 0,18-1-8 0 0,0 0 0 0 0,0-1-1 0 0,0 1 1 0 0,1 0 0 0 0,-1-1 0 0 0,0 1-1 0 0,0-1 1 0 0,0 1 0 0 0,0-1-1 0 0,1 0 1 0 0,-1 0 0 0 0,0 0-1 0 0,1 0 1 0 0,-1 0 0 0 0,1 0-1 0 0,-1-1 1 0 0,1 1 0 0 0,0 0-1 0 0,-1-1 1 0 0,1 1 0 0 0,0-1 0 0 0,0 1-1 0 0,-1-3 1 0 0,0-1 10 0 0,0 1 0 0 0,1 0 0 0 0,0-1 0 0 0,0 0 0 0 0,0 1 0 0 0,0-1 1 0 0,1 1-1 0 0,0-1 0 0 0,0-7 0 0 0,2-7 6 0 0,1 0 0 0 0,1 0 1 0 0,9-29-1 0 0,-8 34-69 0 0,0 1 0 0 0,1 0 0 0 0,0 0 0 0 0,1 0 0 0 0,0 1-1 0 0,1 0 1 0 0,1 1 0 0 0,-1-1 0 0 0,2 2 0 0 0,0-1 0 0 0,0 1 0 0 0,1 1 0 0 0,0 0 0 0 0,1 0-1 0 0,-1 1 1 0 0,2 1 0 0 0,19-10 0 0 0,9-1-208 0 0,34-18-212 0 0,-70 33 413 0 0,-1 0 0 0 0,1 0 0 0 0,-1 0-1 0 0,1-1 1 0 0,-1 1 0 0 0,0-1 0 0 0,0 0 0 0 0,-1 0 0 0 0,1-1-1 0 0,-1 1 1 0 0,4-8 0 0 0,-6 9 73 0 0,-1 0-1 0 0,1 0 1 0 0,-1 0-1 0 0,0 0 1 0 0,0 0 0 0 0,0 0-1 0 0,-1 0 1 0 0,1-1-1 0 0,-1 1 1 0 0,1 0 0 0 0,-1 0-1 0 0,0 0 1 0 0,0 1-1 0 0,-1-1 1 0 0,1 0 0 0 0,-1 0-1 0 0,1 1 1 0 0,-1-1-1 0 0,0 0 1 0 0,0 1-1 0 0,0 0 1 0 0,0-1 0 0 0,0 1-1 0 0,-5-4 1 0 0,-3-3 145 0 0,0 1 0 0 0,0 0-1 0 0,-1 0 1 0 0,-19-10 0 0 0,26 16-249 0 0,1 0-1 0 0,-1 1 1 0 0,0-1 0 0 0,0 1-1 0 0,0 0 1 0 0,0 1 0 0 0,0-1-1 0 0,0 1 1 0 0,0-1 0 0 0,0 1-1 0 0,0 0 1 0 0,0 1 0 0 0,0-1-1 0 0,0 1 1 0 0,0-1 0 0 0,0 1-1 0 0,0 1 1 0 0,0-1 0 0 0,1 0-1 0 0,-1 1 1 0 0,0 0 0 0 0,1 0-1 0 0,-1 0 1 0 0,-3 3 0 0 0,1 1-1030 0 0</inkml:trace>
</inkml:ink>
</file>

<file path=ppt/ink/ink16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1"/>
    </inkml:context>
    <inkml:brush xml:id="br0">
      <inkml:brushProperty name="width" value="0.1" units="cm"/>
      <inkml:brushProperty name="height" value="0.1" units="cm"/>
      <inkml:brushProperty name="color" value="#004F8B"/>
    </inkml:brush>
  </inkml:definitions>
  <inkml:trace contextRef="#ctx0" brushRef="#br0">1 230 1375 0 0,'17'-26'11944'0'0,"-6"10"-10744"0"0,5-20 1218 0 0,-14 30-2270 0 0,0 0 0 0 0,0 0 0 0 0,1 0 1 0 0,0 1-1 0 0,0-1 0 0 0,0 1 0 0 0,1-1 0 0 0,0 1 0 0 0,0 0 0 0 0,0 0 0 0 0,1 1 0 0 0,-1-1 1 0 0,1 1-1 0 0,0 0 0 0 0,0 0 0 0 0,1 1 0 0 0,-1 0 0 0 0,9-4 0 0 0,13-5 262 0 0,0 2-1 0 0,1 0 0 0 0,0 2 1 0 0,0 1-1 0 0,30-2 0 0 0,-56 9-395 0 0,-1 0 1 0 0,1 0-1 0 0,0 0 0 0 0,-1 0 0 0 0,1 1 0 0 0,-1-1 0 0 0,1 1 1 0 0,-1-1-1 0 0,1 1 0 0 0,-1-1 0 0 0,1 1 0 0 0,-1 0 1 0 0,0 0-1 0 0,1 0 0 0 0,-1 0 0 0 0,0 0 0 0 0,0 0 1 0 0,1 0-1 0 0,-1 0 0 0 0,0 0 0 0 0,0 1 0 0 0,0-1 0 0 0,-1 0 1 0 0,1 1-1 0 0,0-1 0 0 0,0 1 0 0 0,-1-1 0 0 0,1 1 1 0 0,-1-1-1 0 0,1 1 0 0 0,-1-1 0 0 0,0 1 0 0 0,1 2 1 0 0,0 4 60 0 0,0 0 1 0 0,0 0-1 0 0,-1 0 1 0 0,0 0 0 0 0,-1 9-1 0 0,-1-1-4 0 0,-1-1-1 0 0,0 1 0 0 0,-1 0 1 0 0,-1-1-1 0 0,-1 0 1 0 0,0 0-1 0 0,-1-1 0 0 0,0 1 1 0 0,-1-1-1 0 0,0-1 1 0 0,-2 0-1 0 0,1 0 0 0 0,-2-1 1 0 0,-22 22-1 0 0,30-29-70 0 0,3-4 0 0 0,1 0 0 0 0,-1 1 0 0 0,1-1 0 0 0,-1 0 0 0 0,1 0 0 0 0,0 1 0 0 0,0-1 0 0 0,0 0 0 0 0,-1 0 0 0 0,1 0 0 0 0,0 0 0 0 0,0 0 0 0 0,0 0 0 0 0,1 0 0 0 0,-1 0 0 0 0,0-1 0 0 0,0 1 0 0 0,0 0 0 0 0,1-1 0 0 0,-1 1 0 0 0,0-1 0 0 0,0 1 0 0 0,3 0 0 0 0,-2-1 0 0 0,52 21 35 0 0,-47-19-28 0 0,0 0 0 0 0,0 0 0 0 0,0 1 0 0 0,0 0 0 0 0,0 0 0 0 0,-1 1 0 0 0,1 0-1 0 0,-1 0 1 0 0,0 0 0 0 0,0 1 0 0 0,0 0 0 0 0,-1 0 0 0 0,1 0 0 0 0,-1 1-1 0 0,-1 0 1 0 0,8 11 0 0 0,-9-11 4 0 0,0 0 0 0 0,-1 0-1 0 0,1 0 1 0 0,-1 1 0 0 0,-1-1 0 0 0,1 1 0 0 0,-1-1-1 0 0,-1 1 1 0 0,1-1 0 0 0,-1 1 0 0 0,0 0-1 0 0,0-1 1 0 0,-1 1 0 0 0,0-1 0 0 0,0 1 0 0 0,-1-1-1 0 0,-3 12 1 0 0,1-8 14 0 0,0 1-1 0 0,0-1 1 0 0,-1 1 0 0 0,-1-1-1 0 0,1 0 1 0 0,-2-1-1 0 0,1 0 1 0 0,-2 0 0 0 0,-12 13-1 0 0,18-20 0 0 0,0 0-1 0 0,-1-1 1 0 0,1 1 0 0 0,-1 0-1 0 0,0-1 1 0 0,1 0 0 0 0,-1 0-1 0 0,0 0 1 0 0,0 0-1 0 0,0 0 1 0 0,1 0 0 0 0,-1-1-1 0 0,0 1 1 0 0,0-1 0 0 0,0 0-1 0 0,0 0 1 0 0,0 0-1 0 0,0 0 1 0 0,0-1 0 0 0,0 1-1 0 0,0-1 1 0 0,0 0 0 0 0,0 0-1 0 0,0 0 1 0 0,-3-2-1 0 0,-9-4 102 0 0,1-1 0 0 0,0 0 0 0 0,-22-19-1 0 0,-5-2-289 0 0,40 29 168 0 0,-2-2 2 0 0,-1 0 0 0 0,0 0 0 0 0,0 0-1 0 0,1-1 1 0 0,0 1 0 0 0,-1-1-1 0 0,1 0 1 0 0,0 0 0 0 0,0 0 0 0 0,0-1-1 0 0,-2-3 1 0 0,7 4-548 0 0,0 1 1 0 0,0-1-1 0 0,0 0 0 0 0,1 1 0 0 0,-1-1 0 0 0,1 1 1 0 0,-1 0-1 0 0,1 0 0 0 0,3-2 0 0 0,6-4-1453 0 0</inkml:trace>
</inkml:ink>
</file>

<file path=ppt/ink/ink16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2"/>
    </inkml:context>
    <inkml:brush xml:id="br0">
      <inkml:brushProperty name="width" value="0.1" units="cm"/>
      <inkml:brushProperty name="height" value="0.1" units="cm"/>
      <inkml:brushProperty name="color" value="#004F8B"/>
    </inkml:brush>
  </inkml:definitions>
  <inkml:trace contextRef="#ctx0" brushRef="#br0">327 1 2759 0 0,'0'0'13688'0'0,"-25"0"-11121"0"0,18 3-2476 0 0,1 1 0 0 0,-1 0 0 0 0,1 0 0 0 0,0 0 0 0 0,0 1 0 0 0,0-1 0 0 0,1 2 0 0 0,0-1 0 0 0,0 0 0 0 0,-7 10 0 0 0,-40 67-23 0 0,45-71-56 0 0,-8 17-12 0 0,14-21 0 0 0,1-5 5 0 0,1-1-1 0 0,-1 1 1 0 0,0-1-1 0 0,1 1 1 0 0,-1-1-1 0 0,1 1 1 0 0,0-1 0 0 0,-1 1-1 0 0,1-1 1 0 0,0 0-1 0 0,0 1 1 0 0,0-1-1 0 0,0 0 1 0 0,0 0-1 0 0,0 1 1 0 0,0-1-1 0 0,0 0 1 0 0,1 0-1 0 0,-1 0 1 0 0,0 0 0 0 0,1-1-1 0 0,-1 1 1 0 0,0 0-1 0 0,1-1 1 0 0,-1 1-1 0 0,4 0 1 0 0,38 5 416 0 0,-35-6-349 0 0,38 1 247 0 0,-27-1-6 0 0,1 1 0 0 0,-1 1 0 0 0,33 7 0 0 0,-44-7-252 0 0,0 0-1 0 0,-1 1 0 0 0,1 0 1 0 0,-1 1-1 0 0,1 0 0 0 0,-1 0 1 0 0,0 1-1 0 0,-1-1 0 0 0,1 2 1 0 0,-1-1-1 0 0,0 0 0 0 0,0 1 1 0 0,5 7-1 0 0,-8-9-3 0 0,0 1-1 0 0,-1-1 1 0 0,1 1-1 0 0,-1 0 0 0 0,0-1 1 0 0,0 1-1 0 0,0 0 1 0 0,-1 0-1 0 0,1 0 1 0 0,-1 1-1 0 0,-1-1 1 0 0,1 0-1 0 0,-1 0 1 0 0,1 1-1 0 0,-2-1 1 0 0,1 0-1 0 0,0 0 1 0 0,-1 1-1 0 0,0-1 0 0 0,-1 0 1 0 0,1 0-1 0 0,-1 0 1 0 0,0 0-1 0 0,0 0 1 0 0,0 0-1 0 0,-1-1 1 0 0,1 1-1 0 0,-8 7 1 0 0,0 2 74 0 0,-1 0 1 0 0,-1-1 0 0 0,0 0 0 0 0,-1-1 0 0 0,0 0-1 0 0,-29 19 1 0 0,35-27-81 0 0,0-1-1 0 0,0 0 1 0 0,0 0-1 0 0,-1 0 1 0 0,1-1-1 0 0,-1 0 1 0 0,1 0-1 0 0,-1-1 1 0 0,0 0 0 0 0,0 0-1 0 0,1-1 1 0 0,-1 0-1 0 0,0-1 1 0 0,0 0-1 0 0,0 0 1 0 0,-13-3-1 0 0,-10-6 106 0 0,1 0-1 0 0,-54-27 1 0 0,39 16-229 0 0,37 18-138 0 0,-21-13-300 0 0,28 15 299 0 0,0 0 0 0 0,1 1 0 0 0,-1-1 0 0 0,0 0-1 0 0,1 0 1 0 0,-1 1 0 0 0,1-1 0 0 0,-1 0 0 0 0,1 0 0 0 0,0 0-1 0 0,-1 0 1 0 0,1 0 0 0 0,0 0 0 0 0,0 0 0 0 0,-1 0 0 0 0,1 0 0 0 0,0 0-1 0 0,0 0 1 0 0,0-1 0 0 0,1-5-1764 0 0</inkml:trace>
</inkml:ink>
</file>

<file path=ppt/ink/ink16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3"/>
    </inkml:context>
    <inkml:brush xml:id="br0">
      <inkml:brushProperty name="width" value="0.1" units="cm"/>
      <inkml:brushProperty name="height" value="0.1" units="cm"/>
      <inkml:brushProperty name="color" value="#004F8B"/>
    </inkml:brush>
  </inkml:definitions>
  <inkml:trace contextRef="#ctx0" brushRef="#br0">0 170 4143 0 0,'1'-7'9479'0'0,"0"-22"-6374"0"0,0 22-2804 0 0,1 1 0 0 0,0-1-1 0 0,1 1 1 0 0,-1 0 0 0 0,1-1 0 0 0,0 1-1 0 0,1 0 1 0 0,-1 1 0 0 0,1-1-1 0 0,0 1 1 0 0,1-1 0 0 0,0 1 0 0 0,-1 1-1 0 0,1-1 1 0 0,1 1 0 0 0,-1-1-1 0 0,1 2 1 0 0,-1-1 0 0 0,1 0 0 0 0,0 1-1 0 0,1 0 1 0 0,-1 1 0 0 0,0 0-1 0 0,1-1 1 0 0,-1 2 0 0 0,14-3 0 0 0,4 0-154 0 0,1 2 0 0 0,0 0 0 0 0,-1 1 0 0 0,1 2 0 0 0,0 0 0 0 0,27 6 0 0 0,-32-3-819 0 0,-6-1-3440 0 0</inkml:trace>
</inkml:ink>
</file>

<file path=ppt/ink/ink16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4"/>
    </inkml:context>
    <inkml:brush xml:id="br0">
      <inkml:brushProperty name="width" value="0.1" units="cm"/>
      <inkml:brushProperty name="height" value="0.1" units="cm"/>
      <inkml:brushProperty name="color" value="#008C3A"/>
    </inkml:brush>
  </inkml:definitions>
  <inkml:trace contextRef="#ctx0" brushRef="#br0">103 45 4143 0 0,'0'0'7136'0'0,"-5"-26"-2161"0"0,-3 8-1554 0 0,-5 18-1117 0 0,11 1-2139 0 0,0 1 1 0 0,0-1-1 0 0,0 1 1 0 0,1 0-1 0 0,-1 0 1 0 0,0 0-1 0 0,1 0 1 0 0,-1 0-1 0 0,1 0 0 0 0,-1 0 1 0 0,1 0-1 0 0,-1 4 1 0 0,-8 18-50 0 0,-25 77 727 0 0,32-93-787 0 0,1 1 0 0 0,1-1-1 0 0,-1 1 1 0 0,1 0 0 0 0,1 0 0 0 0,0-1 0 0 0,0 1-1 0 0,1 0 1 0 0,2 14 0 0 0,-2-21-60 0 0,0 0 0 0 0,0 0 0 0 0,0 0 0 0 0,0 0 0 0 0,0 0 0 0 0,1 0 0 0 0,-1 0 0 0 0,0 0 0 0 0,1-1 0 0 0,-1 1 0 0 0,1 0 0 0 0,0-1 0 0 0,0 1 1 0 0,-1-1-1 0 0,1 0 0 0 0,0 0 0 0 0,0 0 0 0 0,0 0 0 0 0,1 0 0 0 0,-1 0 0 0 0,0 0 0 0 0,0-1 0 0 0,0 1 0 0 0,1-1 0 0 0,-1 1 0 0 0,0-1 0 0 0,0 0 0 0 0,1 0 0 0 0,2 0 0 0 0,10 0-29 0 0,-1-2 0 0 0,1 1 0 0 0,22-7-1 0 0,-11 3 54 0 0,2 1 168 0 0,27-6 40 0 0,0 3 1 0 0,0 3-1 0 0,83 3 0 0 0,-131 2-602 0 0,0 0-1 0 0,-1 1 0 0 0,1 0 0 0 0,-1 0 0 0 0,1 1 0 0 0,5 2 0 0 0</inkml:trace>
</inkml:ink>
</file>

<file path=ppt/ink/ink1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0.491"/>
    </inkml:context>
    <inkml:brush xml:id="br0">
      <inkml:brushProperty name="width" value="0.1" units="cm"/>
      <inkml:brushProperty name="height" value="0.1" units="cm"/>
      <inkml:brushProperty name="color" value="#004F8B"/>
    </inkml:brush>
  </inkml:definitions>
  <inkml:trace contextRef="#ctx0" brushRef="#br0">0 100 15087 0 0,'0'0'1366'0'0,"11"-34"930"0"0,-9 31-2024 0 0,1-1 1 0 0,0 1 0 0 0,0 0-1 0 0,0-1 1 0 0,1 1 0 0 0,-1 1 0 0 0,1-1-1 0 0,-1 0 1 0 0,1 1 0 0 0,0 0 0 0 0,0 0-1 0 0,0 0 1 0 0,0 0 0 0 0,0 1-1 0 0,1 0 1 0 0,7-2 0 0 0,77-10 1075 0 0,-81 12-1178 0 0,29-3-34 0 0,1 1 1 0 0,-1 1-1 0 0,1 3 0 0 0,-1 1 0 0 0,63 11 0 0 0,-79-5-1500 0 0</inkml:trace>
</inkml:ink>
</file>

<file path=ppt/ink/ink16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5"/>
    </inkml:context>
    <inkml:brush xml:id="br0">
      <inkml:brushProperty name="width" value="0.1" units="cm"/>
      <inkml:brushProperty name="height" value="0.1" units="cm"/>
      <inkml:brushProperty name="color" value="#008C3A"/>
    </inkml:brush>
  </inkml:definitions>
  <inkml:trace contextRef="#ctx0" brushRef="#br0">160 4 5527 0 0,'0'0'423'0'0,"-7"-1"662"0"0,-21-2 7923 0 0,26 3-8833 0 0,0 1-1 0 0,0-1 0 0 0,0 1 1 0 0,0-1-1 0 0,0 1 0 0 0,0 0 1 0 0,0 0-1 0 0,0 0 1 0 0,0 0-1 0 0,0 0 0 0 0,0 0 1 0 0,1 0-1 0 0,-1 1 0 0 0,0-1 1 0 0,1 1-1 0 0,-1-1 0 0 0,1 1 1 0 0,-1-1-1 0 0,1 1 1 0 0,0 0-1 0 0,0 0 0 0 0,0 0 1 0 0,0 0-1 0 0,0 0 0 0 0,0 0 1 0 0,1 0-1 0 0,-2 3 0 0 0,-2 10 41 0 0,0 0 0 0 0,-3 30 0 0 0,3-15 222 0 0,-9 30-200 0 0,-3 6-29 0 0,4-1 0 0 0,2 2 0 0 0,0 77 0 0 0,10-144-206 0 0,0 1 0 0 0,0-1 0 0 0,1 0 0 0 0,-1 1 0 0 0,0-1-1 0 0,0 0 1 0 0,1 1 0 0 0,-1-1 0 0 0,0 0 0 0 0,1 1-1 0 0,-1-1 1 0 0,0 0 0 0 0,1 0 0 0 0,-1 1 0 0 0,0-1 0 0 0,1 0-1 0 0,-1 0 1 0 0,1 0 0 0 0,-1 1 0 0 0,1-1 0 0 0,-1 0-1 0 0,0 0 1 0 0,1 0 0 0 0,-1 0 0 0 0,1 0 0 0 0,-1 0-1 0 0,1 0 1 0 0,-1 0 0 0 0,1 0 0 0 0,-1 0 0 0 0,0 0 0 0 0,1 0-1 0 0,-1 0 1 0 0,1-1 0 0 0,-1 1 0 0 0,1 0 0 0 0,-1 0-1 0 0,0 0 1 0 0,1-1 0 0 0,-1 1 0 0 0,0 0 0 0 0,1 0 0 0 0,-1-1-1 0 0,0 1 1 0 0,1-1 0 0 0,19-10-166 0 0,28-37-3781 0 0,-30 29-3059 0 0</inkml:trace>
</inkml:ink>
</file>

<file path=ppt/ink/ink16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6"/>
    </inkml:context>
    <inkml:brush xml:id="br0">
      <inkml:brushProperty name="width" value="0.1" units="cm"/>
      <inkml:brushProperty name="height" value="0.1" units="cm"/>
      <inkml:brushProperty name="color" value="#008C3A"/>
    </inkml:brush>
  </inkml:definitions>
  <inkml:trace contextRef="#ctx0" brushRef="#br0">27 147 4607 0 0,'0'0'9075'0'0,"1"-41"-4031"0"0,-1 35-4878 0 0,0 0 0 0 0,1 0 0 0 0,-1-1 0 0 0,1 1 0 0 0,0 0 0 0 0,1 0 0 0 0,-1 0 0 0 0,1 0 0 0 0,0 0 0 0 0,4-6 0 0 0,-4 9-154 0 0,0 1 1 0 0,0-1-1 0 0,0 1 1 0 0,0 0-1 0 0,0 0 1 0 0,0 0-1 0 0,1 0 1 0 0,-1 0-1 0 0,1 0 1 0 0,-1 1-1 0 0,1-1 1 0 0,0 1-1 0 0,0 0 1 0 0,0 0-1 0 0,0 0 1 0 0,0 0-1 0 0,0 0 1 0 0,0 0-1 0 0,0 1 1 0 0,0 0-1 0 0,0-1 1 0 0,6 2-1 0 0,0-1 34 0 0,0 0 0 0 0,0 1 0 0 0,0 0 0 0 0,0 1 0 0 0,0 0 0 0 0,0 0-1 0 0,0 1 1 0 0,-1 0 0 0 0,1 0 0 0 0,-1 1 0 0 0,0 1 0 0 0,15 9 0 0 0,-20-11-22 0 0,1 0-1 0 0,-1 0 1 0 0,0 0 0 0 0,0 0 0 0 0,-1 1 0 0 0,1-1 0 0 0,-1 1-1 0 0,0 0 1 0 0,0-1 0 0 0,0 1 0 0 0,0 0 0 0 0,-1 0 0 0 0,1 0 0 0 0,-1 1-1 0 0,0-1 1 0 0,0 0 0 0 0,-1 0 0 0 0,1 1 0 0 0,-1-1 0 0 0,0 0 0 0 0,0 0-1 0 0,0 1 1 0 0,-1-1 0 0 0,0 0 0 0 0,1 1 0 0 0,-2-1 0 0 0,1 0-1 0 0,0 0 1 0 0,-4 6 0 0 0,-4 8-24 0 0,-1 0 0 0 0,-1 0 0 0 0,-1-1 0 0 0,0 0 0 0 0,-1-1 0 0 0,-1-1 0 0 0,-16 15 0 0 0,9-9 0 0 0,1 0 0 0 0,-25 36 0 0 0,37-44-19 0 0,5-7 5 0 0,0-1-1 0 0,0 0 1 0 0,-1 1-1 0 0,0-1 1 0 0,0-1 0 0 0,0 1-1 0 0,-1 0 1 0 0,1-1-1 0 0,-1 0 1 0 0,0 0 0 0 0,-6 3-1 0 0,7-5 1 0 0,3-2-56 0 0,2-3 64 0 0,-1 0 1 0 0,0 0-1 0 0,1 0 0 0 0,0 0 0 0 0,0 0 0 0 0,-1 0 0 0 0,2 1 1 0 0,-1-1-1 0 0,0 0 0 0 0,1 0 0 0 0,-1 1 0 0 0,1-1 1 0 0,0 1-1 0 0,0-1 0 0 0,0 1 0 0 0,0 0 0 0 0,0 0 1 0 0,0 0-1 0 0,5-3 0 0 0,-2 1 2 0 0,1 1-1 0 0,1 0 1 0 0,-1 1 0 0 0,0-1-1 0 0,1 1 1 0 0,-1 0 0 0 0,1 0-1 0 0,10 0 1 0 0,5 0 35 0 0,0 1 1 0 0,0 1-1 0 0,1 1 0 0 0,31 5 1 0 0,-51-5-22 0 0,37 5 250 0 0,0 2-1 0 0,65 22 1 0 0,-104-30-150 0 0,36-3 473 0 0,-9-16-1710 0 0,-12 4-4644 0 0</inkml:trace>
</inkml:ink>
</file>

<file path=ppt/ink/ink16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7"/>
    </inkml:context>
    <inkml:brush xml:id="br0">
      <inkml:brushProperty name="width" value="0.1" units="cm"/>
      <inkml:brushProperty name="height" value="0.1" units="cm"/>
      <inkml:brushProperty name="color" value="#008C3A"/>
    </inkml:brush>
  </inkml:definitions>
  <inkml:trace contextRef="#ctx0" brushRef="#br0">54 68 3223 0 0,'0'0'8283'0'0,"-32"-21"82"0"0,21 12-8147 0 0,10 9-168 0 0,0 0 1 0 0,1 0 0 0 0,-1-1 0 0 0,1 1 0 0 0,-1-1-1 0 0,1 1 1 0 0,-1 0 0 0 0,1-1 0 0 0,-1 1 0 0 0,1-1 0 0 0,-1 1-1 0 0,1-1 1 0 0,-1 1 0 0 0,1-1 0 0 0,0 0 0 0 0,-1 1-1 0 0,1-1 1 0 0,0 1 0 0 0,0-1 0 0 0,-1 0 0 0 0,1 1 0 0 0,0-1-1 0 0,0 0 1 0 0,0 1 0 0 0,0-1 0 0 0,0 0 0 0 0,0 1-1 0 0,0-1 1 0 0,0 0 0 0 0,0 1 0 0 0,0-1 0 0 0,0 0 0 0 0,0 1-1 0 0,0-1 1 0 0,1 0 0 0 0,-1 1 0 0 0,0-1 0 0 0,1 0-1 0 0,29-4 1762 0 0,-12 4-1755 0 0,91-8 980 0 0,162 9-1 0 0,-219 5-1065 0 0,65 1 490 0 0,-126 34-66 0 0,-2-22-354 0 0,0 0-1 0 0,-22 26 1 0 0,21-29-11 0 0,1 0-1 0 0,0 1 1 0 0,-15 30-1 0 0,5-3-29 0 0,-3-2 0 0 0,-1 0 0 0 0,-2-2 0 0 0,-1-1 0 0 0,-42 43 0 0 0,-83 108-72 0 0,150-185 72 0 0,-1-2-12 0 0,4-1-48 0 0</inkml:trace>
</inkml:ink>
</file>

<file path=ppt/ink/ink16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8"/>
    </inkml:context>
    <inkml:brush xml:id="br0">
      <inkml:brushProperty name="width" value="0.1" units="cm"/>
      <inkml:brushProperty name="height" value="0.1" units="cm"/>
      <inkml:brushProperty name="color" value="#008C3A"/>
    </inkml:brush>
  </inkml:definitions>
  <inkml:trace contextRef="#ctx0" brushRef="#br0">28 0 7887 0 0,'-5'3'4314'0'0,"4"-3"-4087"0"0,1 0 0 0 0,-1 1 0 0 0,0-1 1 0 0,1 0-1 0 0,-1 1 0 0 0,1-1 0 0 0,-1 0 0 0 0,0 0 1 0 0,1 1-1 0 0,-1-1 0 0 0,0 0 0 0 0,1 0 1 0 0,-1 0-1 0 0,1 0 0 0 0,-1 0 0 0 0,0 0 0 0 0,1 0 1 0 0,-1 0-1 0 0,0 0 0 0 0,1 0 0 0 0,-1-1 1 0 0,0 1-1 0 0,1 0 0 0 0,-2-1 0 0 0,-3-1 1430 0 0,14 1-909 0 0,153 15 2268 0 0,-88-6-2162 0 0,0-3 1 0 0,0-4-1 0 0,76-7 0 0 0,-113 1-722 0 0,-20 1-92 0 0,0 2 0 0 0,-1 0-1 0 0,1 1 1 0 0,0 1 0 0 0,22 3 0 0 0,-26 4-1023 0 0,-10-4 470 0 0,3 1-362 0 0</inkml:trace>
</inkml:ink>
</file>

<file path=ppt/ink/ink16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8.999"/>
    </inkml:context>
    <inkml:brush xml:id="br0">
      <inkml:brushProperty name="width" value="0.1" units="cm"/>
      <inkml:brushProperty name="height" value="0.1" units="cm"/>
      <inkml:brushProperty name="color" value="#F6630D"/>
    </inkml:brush>
  </inkml:definitions>
  <inkml:trace contextRef="#ctx0" brushRef="#br0">152 77 2303 0 0,'0'0'1036'0'0,"1"-4"-116"0"0,-1 2-583 0 0,1 1-1 0 0,-1-1 0 0 0,1 0 0 0 0,-1 1 0 0 0,1-1 0 0 0,0 1 0 0 0,0-1 1 0 0,0 0-1 0 0,0 1 0 0 0,0 0 0 0 0,0-1 0 0 0,2-1 0 0 0,9-13 6676 0 0,-13 5-5036 0 0,1 10-1818 0 0,0 0-1 0 0,0 0 0 0 0,0 0 0 0 0,0 0 1 0 0,0 1-1 0 0,0-1 0 0 0,0 0 1 0 0,0 0-1 0 0,0 0 0 0 0,0 0 1 0 0,0 0-1 0 0,-1 1 0 0 0,1-1 0 0 0,0 0 1 0 0,-1 0-1 0 0,1 0 0 0 0,0 0 1 0 0,-1 1-1 0 0,1-1 0 0 0,-1 0 1 0 0,0 1-1 0 0,0-2 0 0 0,1 2-117 0 0,-1-1 0 0 0,1 1 0 0 0,-1 0-1 0 0,1-1 1 0 0,0 1 0 0 0,-1 0 0 0 0,1 0 0 0 0,-1 0 0 0 0,1-1-1 0 0,-1 1 1 0 0,1 0 0 0 0,-1 0 0 0 0,1 0 0 0 0,-1 0-1 0 0,1 0 1 0 0,0 0 0 0 0,-1 0 0 0 0,1 0 0 0 0,-1 0 0 0 0,1 0-1 0 0,-1 0 1 0 0,1 0 0 0 0,-1 0 0 0 0,1 0 0 0 0,-1 0 0 0 0,1 1-1 0 0,-1-1 1 0 0,1 0 0 0 0,-1 0 0 0 0,1 0 0 0 0,0 1-1 0 0,-1-1 1 0 0,1 0 0 0 0,-1 1 0 0 0,-16 19 432 0 0,-6 25-198 0 0,6-5-229 0 0,-54 146 190 0 0,71-185-231 0 0,0 0-1 0 0,0 0 1 0 0,0 0 0 0 0,0 1-1 0 0,0-1 1 0 0,0 0 0 0 0,0 0-1 0 0,0 0 1 0 0,0 1-1 0 0,0-1 1 0 0,1 0 0 0 0,-1 0-1 0 0,0 0 1 0 0,1 0 0 0 0,-1 0-1 0 0,1 1 1 0 0,0-1-1 0 0,-1 0 1 0 0,1 0 0 0 0,0 0-1 0 0,-1-1 1 0 0,1 1 0 0 0,0 0-1 0 0,0 0 1 0 0,0 0 0 0 0,0 0-1 0 0,0-1 1 0 0,0 1-1 0 0,0 0 1 0 0,0-1 0 0 0,0 1-1 0 0,0-1 1 0 0,0 1 0 0 0,0-1-1 0 0,2 0 1 0 0,41 11 201 0 0,-39-11-181 0 0,22 3 330 0 0,-1-2-1 0 0,51-4 1 0 0,-49 0-207 0 0,-1 2 1 0 0,1 1-1 0 0,30 4 0 0 0,-51-3-118 0 0,1 1-1 0 0,-1-1 0 0 0,0 1 1 0 0,1 1-1 0 0,-1-1 0 0 0,0 1 1 0 0,0 1-1 0 0,0-1 0 0 0,-1 1 1 0 0,1 0-1 0 0,-1 1 1 0 0,0-1-1 0 0,0 1 0 0 0,-1 1 1 0 0,9 8-1 0 0,-12-10-9 0 0,1 1 0 0 0,-1-1 0 0 0,0 1 0 0 0,0-1 0 0 0,-1 1 0 0 0,0-1 0 0 0,1 1 0 0 0,-1 0 0 0 0,-1 0 0 0 0,1 0 0 0 0,-1 0 0 0 0,0 0 0 0 0,0-1 0 0 0,0 1 0 0 0,-1 0 0 0 0,1 0 0 0 0,-1 0 0 0 0,-1 0 0 0 0,1-1 0 0 0,0 1 0 0 0,-5 7 0 0 0,0 4-3 0 0,-1-2 0 0 0,-1 1-1 0 0,0-1 1 0 0,-1 0-1 0 0,-11 13 1 0 0,13-19 17 0 0,1 0 0 0 0,-1-1 0 0 0,-1 0 0 0 0,1 0 0 0 0,-1-1 0 0 0,-1 0 0 0 0,1 0 0 0 0,-1-1 0 0 0,-16 8 0 0 0,18-11 8 0 0,0 0 1 0 0,1 0-1 0 0,-1-1 1 0 0,0 1-1 0 0,0-1 0 0 0,1-1 1 0 0,-1 1-1 0 0,0-1 0 0 0,0-1 1 0 0,0 1-1 0 0,0-1 1 0 0,0 0-1 0 0,0-1 0 0 0,1 1 1 0 0,-8-4-1 0 0,-57-13 103 0 0,60 17-118 0 0,1 0 0 0 0,0-1 0 0 0,-1-1 0 0 0,1 1-1 0 0,0-2 1 0 0,1 1 0 0 0,-1-2 0 0 0,1 1 0 0 0,-1-1 0 0 0,1 0-1 0 0,1-1 1 0 0,-12-9 0 0 0,19 14-129 0 0,0 0 1 0 0,0 0-1 0 0,0-1 1 0 0,0 1-1 0 0,0 0 0 0 0,0-1 1 0 0,0 1-1 0 0,1-1 0 0 0,-1 1 1 0 0,0-1-1 0 0,1 1 1 0 0,0-1-1 0 0,-1 1 0 0 0,1-1 1 0 0,0 0-1 0 0,-1 1 1 0 0,1-1-1 0 0,0 0 0 0 0,0 1 1 0 0,0-1-1 0 0,1 1 0 0 0,-1-1 1 0 0,0 0-1 0 0,0 1 1 0 0,1-1-1 0 0,-1 1 0 0 0,1-1 1 0 0,0 1-1 0 0,-1-1 0 0 0,2-1 1 0 0,2-2-601 0 0,-1 1 0 0 0,1-1 1 0 0,0 1-1 0 0,0 0 1 0 0,1 0-1 0 0,-1 1 0 0 0,7-5 1 0 0</inkml:trace>
</inkml:ink>
</file>

<file path=ppt/ink/ink16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
    </inkml:context>
    <inkml:brush xml:id="br0">
      <inkml:brushProperty name="width" value="0.1" units="cm"/>
      <inkml:brushProperty name="height" value="0.1" units="cm"/>
      <inkml:brushProperty name="color" value="#F6630D"/>
    </inkml:brush>
  </inkml:definitions>
  <inkml:trace contextRef="#ctx0" brushRef="#br0">2 41 6911 0 0,'0'0'4771'0'0,"-1"-28"2352"0"0,4 27-6921 0 0,0-1 0 0 0,0 0 1 0 0,0 1-1 0 0,1-1 0 0 0,-1 1 1 0 0,0 0-1 0 0,1 0 1 0 0,-1 1-1 0 0,1-1 0 0 0,0 1 1 0 0,-1-1-1 0 0,5 1 0 0 0,52 4 1056 0 0,-21-1-544 0 0,46-2 409 0 0,-15 0-94 0 0,100-10 0 0 0,-146 10-1562 0 0</inkml:trace>
</inkml:ink>
</file>

<file path=ppt/ink/ink16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1"/>
    </inkml:context>
    <inkml:brush xml:id="br0">
      <inkml:brushProperty name="width" value="0.1" units="cm"/>
      <inkml:brushProperty name="height" value="0.1" units="cm"/>
      <inkml:brushProperty name="color" value="#F6630D"/>
    </inkml:brush>
  </inkml:definitions>
  <inkml:trace contextRef="#ctx0" brushRef="#br0">0 195 7311 0 0,'0'0'5968'0'0,"1"-11"-4717"0"0,1-4 3332 0 0,10-12-4862 0 0,-9 20 372 0 0,0-1-1 0 0,0 1 1 0 0,1 0-1 0 0,0 0 0 0 0,0 1 1 0 0,1-1-1 0 0,0 1 1 0 0,0 0-1 0 0,0 0 1 0 0,1 0-1 0 0,0 1 0 0 0,0 0 1 0 0,0 0-1 0 0,10-5 1 0 0,-4 3 47 0 0,-1 1 0 0 0,1 1 0 0 0,0 0 0 0 0,1 0 0 0 0,-1 2 0 0 0,1-1 0 0 0,0 1 0 0 0,0 1 0 0 0,0 1 0 0 0,18-1 0 0 0,-26 2-91 0 0,0 0 0 0 0,0 1 0 0 0,0 0 0 0 0,-1 0 0 0 0,1 0 0 0 0,0 0 0 0 0,-1 1 0 0 0,1 0 0 0 0,-1 0 0 0 0,1 0 0 0 0,-1 0-1 0 0,0 1 1 0 0,0-1 0 0 0,0 1 0 0 0,0 0 0 0 0,0 1 0 0 0,-1-1 0 0 0,1 1 0 0 0,-1-1 0 0 0,0 1 0 0 0,0 0 0 0 0,-1 0 0 0 0,1 0-1 0 0,-1 1 1 0 0,0-1 0 0 0,0 0 0 0 0,0 1 0 0 0,0 0 0 0 0,-1-1 0 0 0,2 11 0 0 0,-2-10-3 0 0,0 1 1 0 0,0 0 0 0 0,-1-1-1 0 0,1 1 1 0 0,-2 0-1 0 0,1 0 1 0 0,0-1-1 0 0,-1 1 1 0 0,0 0 0 0 0,0-1-1 0 0,-1 1 1 0 0,0-1-1 0 0,0 1 1 0 0,0-1 0 0 0,0 0-1 0 0,-1 0 1 0 0,0 0-1 0 0,0 0 1 0 0,0 0 0 0 0,-1-1-1 0 0,1 1 1 0 0,-1-1-1 0 0,0 0 1 0 0,-1 0-1 0 0,1 0 1 0 0,-1-1 0 0 0,1 0-1 0 0,-1 0 1 0 0,0 0-1 0 0,0 0 1 0 0,-1-1 0 0 0,-8 4-1 0 0,5-3-47 0 0,4-1 0 0 0,0 0 0 0 0,1 0-1 0 0,-1 0 1 0 0,1 0 0 0 0,0 1 0 0 0,-1 0 0 0 0,1 0-1 0 0,-7 7 1 0 0,11-10-59 0 0,34 21-943 0 0,4-4 1086 0 0,-31-14-42 0 0,1 0 1 0 0,-1 0-1 0 0,0 0 1 0 0,0 1-1 0 0,0 0 1 0 0,0 0-1 0 0,-1 1 1 0 0,0 0-1 0 0,0 0 1 0 0,0 0-1 0 0,0 1 1 0 0,-1 0 0 0 0,0 0-1 0 0,0 1 1 0 0,5 8-1 0 0,-6-4-32 0 0,0 0 0 0 0,-1 0 0 0 0,0 1 0 0 0,0-1 1 0 0,-1 1-1 0 0,-1-1 0 0 0,0 1 0 0 0,0-1 0 0 0,-1 1 0 0 0,-1 0 0 0 0,0-1 0 0 0,0 1 0 0 0,-1-1 0 0 0,-1 1 1 0 0,0-1-1 0 0,-1 0 0 0 0,0 0 0 0 0,0 0 0 0 0,-1-1 0 0 0,0 1 0 0 0,-10 12 0 0 0,13-21 9 0 0,0 1 1 0 0,0-1-1 0 0,0 0 0 0 0,0 0 1 0 0,0 0-1 0 0,0-1 0 0 0,-1 1 0 0 0,1 0 1 0 0,0-1-1 0 0,-1 0 0 0 0,0 1 1 0 0,1-1-1 0 0,-1 0 0 0 0,0 0 0 0 0,1 0 1 0 0,-1-1-1 0 0,0 1 0 0 0,0-1 1 0 0,0 0-1 0 0,0 0 0 0 0,-3 0 0 0 0,-3 0 94 0 0,-1-1 0 0 0,1-1 0 0 0,-1 0-1 0 0,-12-4 1 0 0,15 4-73 0 0,-5-2 108 0 0,0-1-1 0 0,0-1 1 0 0,0 0 0 0 0,-20-15 0 0 0,24 15-140 0 0,0 0 1 0 0,-1 1 0 0 0,0-1 0 0 0,0 2 0 0 0,-1-1 0 0 0,1 2-1 0 0,-1-1 1 0 0,-18-3 0 0 0,13 9-822 0 0</inkml:trace>
</inkml:ink>
</file>

<file path=ppt/ink/ink16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2"/>
    </inkml:context>
    <inkml:brush xml:id="br0">
      <inkml:brushProperty name="width" value="0.1" units="cm"/>
      <inkml:brushProperty name="height" value="0.1" units="cm"/>
      <inkml:brushProperty name="color" value="#F6630D"/>
    </inkml:brush>
  </inkml:definitions>
  <inkml:trace contextRef="#ctx0" brushRef="#br0">97 150 3679 0 0,'0'0'11731'0'0,"27"-30"-7976"0"0,-12 15-3539 0 0,0 1 1 0 0,2 1 0 0 0,-1 0 0 0 0,2 1 0 0 0,0 1 0 0 0,0 1 0 0 0,1 1 0 0 0,29-11 0 0 0,-41 18-207 0 0,-4 1 35 0 0,0 1 1 0 0,0 0-1 0 0,0 0 0 0 0,0 1 1 0 0,0-1-1 0 0,1 1 0 0 0,-1 0 1 0 0,0-1-1 0 0,0 1 0 0 0,0 1 1 0 0,-1-1-1 0 0,1 0 0 0 0,0 1 1 0 0,0-1-1 0 0,-1 1 0 0 0,1 0 1 0 0,-1 0-1 0 0,1 0 0 0 0,-1 0 1 0 0,0 0-1 0 0,0 1 0 0 0,0-1 1 0 0,0 1-1 0 0,0-1 0 0 0,-1 1 0 0 0,1 0 1 0 0,-1 0-1 0 0,1-1 0 0 0,0 5 1 0 0,-1-6-22 0 0,1 4 51 0 0,-1-1-1 0 0,1 1 1 0 0,-1-1-1 0 0,0 1 1 0 0,0-1-1 0 0,0 1 1 0 0,-1 0 0 0 0,1-1-1 0 0,-1 1 1 0 0,0 0-1 0 0,-1 0 1 0 0,1-1-1 0 0,-1 1 1 0 0,0 0-1 0 0,0-1 1 0 0,0 1-1 0 0,-1-1 1 0 0,0 1 0 0 0,1-1-1 0 0,-2 0 1 0 0,1 0-1 0 0,-4 5 1 0 0,0 0-10 0 0,0-1 0 0 0,-1 0 0 0 0,0-1 1 0 0,0 0-1 0 0,-1 0 0 0 0,1 0 0 0 0,-2-1 0 0 0,1 0 1 0 0,-1 0-1 0 0,-18 8 0 0 0,19-11-67 0 0,0 0 0 0 0,0-1 0 0 0,-1 0 0 0 0,-16 2-1 0 0,24-4-50 0 0,83 37 805 0 0,-73-31-782 0 0,1 2 0 0 0,-1-1 0 0 0,-1 1-1 0 0,1 0 1 0 0,-2 0 0 0 0,1 1 0 0 0,-1 0 0 0 0,0 1-1 0 0,-1 0 1 0 0,0 0 0 0 0,9 21 0 0 0,-12-23 71 0 0,-1-1 1 0 0,0 1-1 0 0,0 0 0 0 0,0 0 1 0 0,-1 0-1 0 0,0 0 1 0 0,-1 0-1 0 0,0 0 0 0 0,0 0 1 0 0,-1 0-1 0 0,0 0 0 0 0,0 0 1 0 0,-1 0-1 0 0,0 0 1 0 0,0-1-1 0 0,-1 1 0 0 0,0 0 1 0 0,-4 8-1 0 0,3-11-2 0 0,0 1 0 0 0,0-1-1 0 0,0 1 1 0 0,-1-1 0 0 0,1-1-1 0 0,-1 1 1 0 0,0 0 0 0 0,-1-1 0 0 0,1 0-1 0 0,-1-1 1 0 0,0 1 0 0 0,0-1-1 0 0,0 0 1 0 0,0 0 0 0 0,0-1 0 0 0,-1 0-1 0 0,1 0 1 0 0,-1-1 0 0 0,1 1-1 0 0,-1-1 1 0 0,0-1 0 0 0,0 1 0 0 0,1-1-1 0 0,-12-1 1 0 0,-18-9-68 0 0,-1 2 0 0 0,1 2 0 0 0,-1 1 0 0 0,-56 0 0 0 0,91 5-554 0 0</inkml:trace>
</inkml:ink>
</file>

<file path=ppt/ink/ink16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3"/>
    </inkml:context>
    <inkml:brush xml:id="br0">
      <inkml:brushProperty name="width" value="0.1" units="cm"/>
      <inkml:brushProperty name="height" value="0.1" units="cm"/>
      <inkml:brushProperty name="color" value="#AB008B"/>
    </inkml:brush>
  </inkml:definitions>
  <inkml:trace contextRef="#ctx0" brushRef="#br0">192 133 2759 0 0,'4'-13'1089'0'0,"4"-15"5292"0"0,-6 22-5320 0 0,-1-1 0 0 0,0 0 0 0 0,-1 0 1 0 0,1 0-1 0 0,-2 0 0 0 0,1 1 0 0 0,-1-1 0 0 0,0 0 1 0 0,0 0-1 0 0,0 1 0 0 0,-5-11 876 0 0,3 19-1824 0 0,0 1 0 0 0,1 0 0 0 0,-1 0 0 0 0,0 0 0 0 0,1 0 0 0 0,0 0 0 0 0,0 1-1 0 0,0-1 1 0 0,0 1 0 0 0,1-1 0 0 0,-1 1 0 0 0,-1 7 0 0 0,1-7-69 0 0,-8 20-26 0 0,0 1 0 0 0,2 0 0 0 0,1 0 0 0 0,1 1 0 0 0,1 0 0 0 0,1 0 0 0 0,0 32 0 0 0,4-56-18 0 0,0 0 0 0 0,1 0 0 0 0,-1 0 0 0 0,1 0-1 0 0,0 0 1 0 0,-1 0 0 0 0,1 0 0 0 0,0 0 0 0 0,0-1 0 0 0,0 1 0 0 0,1 0 0 0 0,-1-1-1 0 0,0 1 1 0 0,1-1 0 0 0,-1 1 0 0 0,1-1 0 0 0,-1 1 0 0 0,1-1 0 0 0,-1 0-1 0 0,1 0 1 0 0,0 0 0 0 0,0 0 0 0 0,0 0 0 0 0,-1 0 0 0 0,1-1 0 0 0,0 1 0 0 0,0 0-1 0 0,0-1 1 0 0,0 0 0 0 0,0 1 0 0 0,3-1 0 0 0,9 1 7 0 0,1 0-1 0 0,-1-1 1 0 0,23-2 0 0 0,-10 0 71 0 0,7 2 139 0 0,62 9 0 0 0,-84-7-216 0 0,-1 0 0 0 0,0 1 1 0 0,0 0-1 0 0,0 0 0 0 0,0 2 1 0 0,-1-1-1 0 0,0 1 0 0 0,0 1 1 0 0,13 8-1 0 0,-21-12 31 0 0,1-1 1 0 0,-1 1-1 0 0,0 0 1 0 0,0 0-1 0 0,-1-1 0 0 0,1 1 1 0 0,0 1-1 0 0,-1-1 1 0 0,1 0-1 0 0,-1 0 0 0 0,0 0 1 0 0,0 1-1 0 0,0-1 0 0 0,0 1 1 0 0,0-1-1 0 0,0 1 1 0 0,0-1-1 0 0,-1 1 0 0 0,0 0 1 0 0,1-1-1 0 0,-1 4 1 0 0,-1-2-4 0 0,0 0 0 0 0,0 0 0 0 0,0-1 1 0 0,0 1-1 0 0,-1 0 0 0 0,1-1 1 0 0,-1 0-1 0 0,0 1 0 0 0,0-1 0 0 0,0 0 1 0 0,0 0-1 0 0,-6 5 0 0 0,-5 5 63 0 0,0-2-1 0 0,-1 0 1 0 0,-1 0-1 0 0,-25 13 1 0 0,17-10 9 0 0,-1-2 0 0 0,-1 0 1 0 0,0-2-1 0 0,0-1 0 0 0,-1 0 1 0 0,-1-2-1 0 0,1-2 0 0 0,-1 0 1 0 0,0-1-1 0 0,-40-1 0 0 0,60-3-85 0 0,0-1 0 0 0,0 0 0 0 0,0-1 0 0 0,0 0 0 0 0,0 0 0 0 0,0 0-1 0 0,0-1 1 0 0,1 0 0 0 0,-9-5 0 0 0,13 6-108 0 0,0 1 1 0 0,1 0-1 0 0,-1-1 1 0 0,0 1-1 0 0,1-1 1 0 0,-1 1-1 0 0,1-1 1 0 0,0 0-1 0 0,-1 1 1 0 0,1-1-1 0 0,0 0 1 0 0,0 0-1 0 0,0 0 1 0 0,-1-3-1 0 0,2 3-169 0 0,0 0 0 0 0,0 0 1 0 0,0 0-1 0 0,0 0 0 0 0,0 0 0 0 0,0 0 0 0 0,0 0 0 0 0,1 1 0 0 0,-1-1 1 0 0,1 0-1 0 0,-1 0 0 0 0,1 0 0 0 0,0 0 0 0 0,0 1 0 0 0,0-1 0 0 0,0 0 1 0 0,0 1-1 0 0,2-4 0 0 0,5-5-1654 0 0</inkml:trace>
</inkml:ink>
</file>

<file path=ppt/ink/ink16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4"/>
    </inkml:context>
    <inkml:brush xml:id="br0">
      <inkml:brushProperty name="width" value="0.1" units="cm"/>
      <inkml:brushProperty name="height" value="0.1" units="cm"/>
      <inkml:brushProperty name="color" value="#AB008B"/>
    </inkml:brush>
  </inkml:definitions>
  <inkml:trace contextRef="#ctx0" brushRef="#br0">1 123 5983 0 0,'0'0'542'0'0,"0"-11"541"0"0,0-14 6487 0 0,2 22-7102 0 0,-1-1 1 0 0,2 2-1 0 0,-1-1 0 0 0,0 0 1 0 0,0 0-1 0 0,1 1 1 0 0,0-1-1 0 0,-1 1 0 0 0,1 0 1 0 0,0-1-1 0 0,0 2 0 0 0,0-1 1 0 0,1 0-1 0 0,-1 0 1 0 0,0 1-1 0 0,7-2 0 0 0,64-16 1240 0 0,-58 16-1021 0 0,27-6 191 0 0,58-4 0 0 0,-84 12-1185 0 0,0 1 0 0 0,0 0 1 0 0,0 2-1 0 0,-1 0 0 0 0,1 0 0 0 0,27 9 0 0 0,-28-5-1509 0 0,0-3-80 0 0</inkml:trace>
</inkml:ink>
</file>

<file path=ppt/ink/ink1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0.836"/>
    </inkml:context>
    <inkml:brush xml:id="br0">
      <inkml:brushProperty name="width" value="0.1" units="cm"/>
      <inkml:brushProperty name="height" value="0.1" units="cm"/>
      <inkml:brushProperty name="color" value="#004F8B"/>
    </inkml:brush>
  </inkml:definitions>
  <inkml:trace contextRef="#ctx0" brushRef="#br0">259 1 9847 0 0,'-16'6'1500'0'0,"1"0"0"0"0,0 1 0 0 0,-24 16-1 0 0,34-19-805 0 0,0 0 0 0 0,0 1-1 0 0,0-1 1 0 0,1 1 0 0 0,0 0-1 0 0,-4 6 1 0 0,-12 27-310 0 0,7-8 242 0 0,-82 213 1908 0 0,93-233-2479 0 0,-1 0 0 0 0,2 0 0 0 0,-1 0 0 0 0,1 0 0 0 0,1 0 0 0 0,0 1 0 0 0,0-1 0 0 0,1 0 0 0 0,0 0 0 0 0,1 0 1 0 0,0 0-1 0 0,1 0 0 0 0,0 0 0 0 0,0-1 0 0 0,1 1 0 0 0,0-1 0 0 0,1 0 0 0 0,6 10 0 0 0,-6-12 5 0 0,0 1 0 0 0,1-1 0 0 0,0 0 0 0 0,0 0 0 0 0,1-1 1 0 0,0 0-1 0 0,0 0 0 0 0,0 0 0 0 0,0-1 0 0 0,1 0 0 0 0,0-1 0 0 0,0 0 0 0 0,0 0 0 0 0,1 0 0 0 0,0-1 0 0 0,-1-1 0 0 0,1 1 1 0 0,0-1-1 0 0,0-1 0 0 0,12 1 0 0 0,5-1-205 0 0,0-2 0 0 0,0-1 0 0 0,0-2 0 0 0,0 0 0 0 0,0-1 0 0 0,-1-2 1 0 0,0 0-1 0 0,-1-2 0 0 0,1-1 0 0 0,-2-1 0 0 0,31-18 0 0 0,-37 14-2622 0 0</inkml:trace>
</inkml:ink>
</file>

<file path=ppt/ink/ink16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5"/>
    </inkml:context>
    <inkml:brush xml:id="br0">
      <inkml:brushProperty name="width" value="0.1" units="cm"/>
      <inkml:brushProperty name="height" value="0.1" units="cm"/>
      <inkml:brushProperty name="color" value="#AB008B"/>
    </inkml:brush>
  </inkml:definitions>
  <inkml:trace contextRef="#ctx0" brushRef="#br0">1002 1 13503 0 0,'0'0'1224'0'0,"-11"24"-930"0"0,-3 0 173 0 0,-2 0 1 0 0,-1-1-1 0 0,-1-1 1 0 0,-1 0-1 0 0,-1-1 1 0 0,-1-2-1 0 0,-25 19 1 0 0,10-7-51 0 0,1 1 0 0 0,2 2 1 0 0,-30 38-1 0 0,-81 122 439 0 0,97-128-573 0 0,-90 164-80 0 0,-1 1-48 0 0,138-230-155 0 0,-185 246 235 0 0,184-246-347 0 0,18-6-6819 0 0</inkml:trace>
</inkml:ink>
</file>

<file path=ppt/ink/ink16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6"/>
    </inkml:context>
    <inkml:brush xml:id="br0">
      <inkml:brushProperty name="width" value="0.1" units="cm"/>
      <inkml:brushProperty name="height" value="0.1" units="cm"/>
      <inkml:brushProperty name="color" value="#AB008B"/>
    </inkml:brush>
  </inkml:definitions>
  <inkml:trace contextRef="#ctx0" brushRef="#br0">270 55 3679 0 0,'26'-17'14544'0'0,"-29"14"-14460"0"0,0 0-1 0 0,1 0 0 0 0,-1 1 1 0 0,0 0-1 0 0,0-1 1 0 0,-1 1-1 0 0,1 0 0 0 0,0 1 1 0 0,-1-1-1 0 0,1 0 1 0 0,-1 1-1 0 0,0 0 0 0 0,1 0 1 0 0,-1 0-1 0 0,0 0 1 0 0,1 1-1 0 0,-1 0 0 0 0,0-1 1 0 0,-5 2-1 0 0,-6-2 250 0 0,0 2 0 0 0,-1 0 0 0 0,-22 5 0 0 0,29-4-337 0 0,1 0 0 0 0,0 1 0 0 0,1 0 0 0 0,-1 0 0 0 0,0 1 0 0 0,1 0 0 0 0,0 0 0 0 0,0 1 0 0 0,0 0 0 0 0,0 0 0 0 0,1 0 0 0 0,0 1 0 0 0,0 0 0 0 0,0 1 0 0 0,1-1 0 0 0,-7 13 0 0 0,9-16 2 0 0,2 1 0 0 0,-1 0 0 0 0,0 0 0 0 0,1 0 0 0 0,0 0 1 0 0,-1 0-1 0 0,2 0 0 0 0,-1 0 0 0 0,0 0 0 0 0,1 1 0 0 0,0-1 0 0 0,0 0 0 0 0,0 0 0 0 0,1 0 0 0 0,-1 1 0 0 0,1-1 0 0 0,0 0 0 0 0,0 0 0 0 0,0 0 0 0 0,1 0 0 0 0,-1 0 0 0 0,1 0 0 0 0,0-1 1 0 0,0 1-1 0 0,1-1 0 0 0,-1 1 0 0 0,1-1 0 0 0,-1 0 0 0 0,1 1 0 0 0,0-1 0 0 0,0-1 0 0 0,1 1 0 0 0,-1 0 0 0 0,6 2 0 0 0,29 20 2 0 0,1-3 0 0 0,1-1 0 0 0,1-2 0 0 0,53 18 0 0 0,-40-23 36 0 0,-42-12-20 0 0,-1 1 1 0 0,0 0 0 0 0,0 0-1 0 0,0 1 1 0 0,0 0 0 0 0,19 12-1 0 0,-29-15 7 0 0,0 0-1 0 0,0 0 1 0 0,0 0-1 0 0,0 0 1 0 0,0 0-1 0 0,-1 0 1 0 0,1 1-1 0 0,0-1 1 0 0,-1 0-1 0 0,1 0 1 0 0,-1 1 0 0 0,1-1-1 0 0,-1 0 1 0 0,0 1-1 0 0,0-1 1 0 0,1 1-1 0 0,-1-1 1 0 0,0 0-1 0 0,0 1 1 0 0,0-1-1 0 0,0 0 1 0 0,-1 1-1 0 0,1-1 1 0 0,0 1-1 0 0,-1-1 1 0 0,1 0 0 0 0,-1 0-1 0 0,1 1 1 0 0,-1-1-1 0 0,1 0 1 0 0,-1 0-1 0 0,0 1 1 0 0,0-1-1 0 0,0 0 1 0 0,1 0-1 0 0,-3 1 1 0 0,-36 37 479 0 0,8-14-174 0 0,-53 38 146 0 0,77-58-431 0 0,0-1 1 0 0,0 0 0 0 0,0 0-1 0 0,-1-1 1 0 0,0 0 0 0 0,1 0 0 0 0,-1-1-1 0 0,0 0 1 0 0,-14 2 0 0 0,19-4-33 0 0,0 0-1 0 0,0 0 1 0 0,1 0 0 0 0,-1 0-1 0 0,0-1 1 0 0,0 1 0 0 0,0-1 0 0 0,1 1-1 0 0,-1-1 1 0 0,0 0 0 0 0,0 0 0 0 0,1 0-1 0 0,-1-1 1 0 0,1 1 0 0 0,-1-1 0 0 0,1 1-1 0 0,0-1 1 0 0,0 0 0 0 0,0 0 0 0 0,-1 0-1 0 0,2 0 1 0 0,-1 0 0 0 0,0 0 0 0 0,0-1-1 0 0,1 1 1 0 0,-1 0 0 0 0,1-1 0 0 0,0 1-1 0 0,0-1 1 0 0,-1-3 0 0 0,1 2-6 0 0,0 1-1 0 0,1-1 1 0 0,-1 1 0 0 0,1-1 0 0 0,0 1 0 0 0,0-1-1 0 0,1 1 1 0 0,-1-1 0 0 0,1 1 0 0 0,-1 0 0 0 0,1-1 0 0 0,0 1-1 0 0,1 0 1 0 0,-1-1 0 0 0,0 1 0 0 0,1 0 0 0 0,0 0-1 0 0,0 0 1 0 0,0 0 0 0 0,0 0 0 0 0,0 1 0 0 0,0-1-1 0 0,1 1 1 0 0,3-4 0 0 0,36-26-210 0 0,-29 23 112 0 0,0 0 1 0 0,-1-1-1 0 0,-1 0 0 0 0,1-1 1 0 0,-1-1-1 0 0,-1 0 1 0 0,0 0-1 0 0,15-25 0 0 0,-5-6-8 0 0,-2-1 0 0 0,-1 0-1 0 0,19-88 1 0 0,-35 130 103 0 0,0 0 0 0 0,-1-1 0 0 0,1 1 0 0 0,-1 0 0 0 0,1 0 1 0 0,-1 0-1 0 0,0-1 0 0 0,0 1 0 0 0,0 0 0 0 0,0 0 0 0 0,0-1 0 0 0,0 1 0 0 0,-1 0 0 0 0,1 0 0 0 0,-1 0 0 0 0,1-1 0 0 0,-1 1 0 0 0,0 0 0 0 0,0 0 0 0 0,0 0 0 0 0,0 0 0 0 0,0 0 0 0 0,-1 0 1 0 0,1 1-1 0 0,-1-1 0 0 0,1 0 0 0 0,-1 1 0 0 0,1-1 0 0 0,-1 1 0 0 0,0-1 0 0 0,-2 0 0 0 0,0 0 0 0 0,0 1 0 0 0,0 0 1 0 0,-1 1-1 0 0,1-1 0 0 0,0 1 0 0 0,0 0 1 0 0,-1 0-1 0 0,1 0 0 0 0,0 0 0 0 0,0 1 0 0 0,-1 0 1 0 0,1 0-1 0 0,0 0 0 0 0,0 0 0 0 0,-7 4 0 0 0,-46 21-1912 0 0</inkml:trace>
</inkml:ink>
</file>

<file path=ppt/ink/ink16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25:39.007"/>
    </inkml:context>
    <inkml:brush xml:id="br0">
      <inkml:brushProperty name="width" value="0.1" units="cm"/>
      <inkml:brushProperty name="height" value="0.1" units="cm"/>
      <inkml:brushProperty name="color" value="#AB008B"/>
    </inkml:brush>
  </inkml:definitions>
  <inkml:trace contextRef="#ctx0" brushRef="#br0">230 43 7831 0 0,'0'0'603'0'0,"-8"-20"8089"0"0,7 19-8574 0 0,0 1 0 0 0,-1-1 1 0 0,1 0-1 0 0,0 1 0 0 0,0-1 0 0 0,0 1 0 0 0,0 0 1 0 0,-1-1-1 0 0,1 1 0 0 0,0 0 0 0 0,0 0 0 0 0,-1 0 1 0 0,1 0-1 0 0,0 0 0 0 0,-1 0 0 0 0,1 0 0 0 0,0 0 1 0 0,0 0-1 0 0,-1 1 0 0 0,1-1 0 0 0,0 0 0 0 0,0 1 1 0 0,-3 0-1 0 0,2 1-9 0 0,-1 0 0 0 0,0 0 0 0 0,1 0 0 0 0,-1 1 0 0 0,1-1 0 0 0,0 1 0 0 0,-1-1 0 0 0,1 1 0 0 0,-2 3 0 0 0,-3 8 55 0 0,-1 1 0 0 0,-10 29 1 0 0,17-39-26 0 0,-23 53 72 0 0,-41 71 1 0 0,41-83 185 0 0,21-40-343 0 0,0 1 1 0 0,1-1 0 0 0,0 1 0 0 0,0 0 0 0 0,0 0 0 0 0,1 0 0 0 0,0 0 0 0 0,1 0 0 0 0,-1 0 0 0 0,1 0 0 0 0,1 1 0 0 0,0-1 0 0 0,-1 0 0 0 0,2 0-1 0 0,-1 0 1 0 0,1-1 0 0 0,0 1 0 0 0,1 0 0 0 0,0-1 0 0 0,0 1 0 0 0,0-1 0 0 0,1 0 0 0 0,-1 0 0 0 0,6 6 0 0 0,-5-7-41 0 0,0 1 0 0 0,1-1 1 0 0,0 0-1 0 0,-1-1 0 0 0,2 1 0 0 0,-1-1 1 0 0,0 0-1 0 0,1 0 0 0 0,0-1 0 0 0,0 1 1 0 0,0-1-1 0 0,0-1 0 0 0,1 1 0 0 0,-1-1 1 0 0,1 0-1 0 0,-1-1 0 0 0,1 1 0 0 0,0-1 1 0 0,0-1-1 0 0,-1 1 0 0 0,1-1 0 0 0,0 0 1 0 0,0-1-1 0 0,0 1 0 0 0,7-3 0 0 0,15-7-10 0 0,-1-2-1 0 0,1-1 1 0 0,-2-1-1 0 0,48-34 0 0 0,-47 30 6 0 0,-19 14 53 0 0,-1-2 1 0 0,-1 1-1 0 0,1-1 0 0 0,-1 0 1 0 0,0 0-1 0 0,0-1 1 0 0,-1 0-1 0 0,0 0 1 0 0,6-10-1 0 0,-9 12 30 0 0,-1-1 0 0 0,1 0 0 0 0,-1 0 0 0 0,0 0 0 0 0,-1 0 0 0 0,0 0 0 0 0,0 0 1 0 0,0 0-1 0 0,0 0 0 0 0,-1-1 0 0 0,0 1 0 0 0,-1 0 0 0 0,1 0 0 0 0,-3-12 0 0 0,-2-2 86 0 0,0-1 0 0 0,-1 1 0 0 0,-1 0 0 0 0,-1 0 0 0 0,-1 1 0 0 0,-1 0 0 0 0,0 0 0 0 0,-21-26 0 0 0,25 37-137 0 0,0 0 0 0 0,-1 0 0 0 0,0 0 0 0 0,-1 1 0 0 0,0 0 0 0 0,0 0 0 0 0,0 1 0 0 0,-1 0 0 0 0,0 0 0 0 0,0 1 0 0 0,-1 0 0 0 0,1 1 0 0 0,-1 0 0 0 0,0 1 0 0 0,0 0 0 0 0,0 0 0 0 0,0 1-1 0 0,-1 0 1 0 0,-11 0 0 0 0,19 2-128 0 0,1 0 0 0 0,0 0 0 0 0,-1 0 0 0 0,1 1 0 0 0,-1-1-1 0 0,1 1 1 0 0,0-1 0 0 0,-1 1 0 0 0,1 0 0 0 0,0-1 0 0 0,0 1-1 0 0,0 1 1 0 0,-1-1 0 0 0,1 0 0 0 0,0 0 0 0 0,0 1 0 0 0,1-1 0 0 0,-1 1-1 0 0,0 0 1 0 0,0-1 0 0 0,1 1 0 0 0,-1 0 0 0 0,1 0 0 0 0,0 0-1 0 0,-1 0 1 0 0,0 3 0 0 0,-3 5-1909 0 0</inkml:trace>
</inkml:ink>
</file>

<file path=ppt/ink/ink16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4.757"/>
    </inkml:context>
    <inkml:brush xml:id="br0">
      <inkml:brushProperty name="width" value="0.1" units="cm"/>
      <inkml:brushProperty name="height" value="0.1" units="cm"/>
      <inkml:brushProperty name="color" value="#004F8B"/>
    </inkml:brush>
  </inkml:definitions>
  <inkml:trace contextRef="#ctx0" brushRef="#br0">1 64 7367 0 0,'-1'2'16652'0'0,"6"-3"-17537"0"0,171-9 3029 0 0,-116 9-1531 0 0,86-14-1 0 0,106-24-124 0 0,-250 39-317 0 0,-4 9-346 0 0,0-1 178 0 0,0 0 0 0 0,-1 1-1 0 0,0-1 1 0 0,-1 0 0 0 0,0 0 0 0 0,0-1-1 0 0,0 1 1 0 0,-1-1 0 0 0,-9 11 0 0 0,-10 17 32 0 0,-29 65-6 0 0,4 2 0 0 0,5 2 1 0 0,-32 114-1 0 0,48-135-24 0 0,-77 155 1 0 0,88-202 1 0 0,-24 66 0 0 0,36-87-7 0 0,1 0 0 0 0,0 1 0 0 0,1 0 0 0 0,1-1 0 0 0,1 1-1 0 0,0 0 1 0 0,2 21 0 0 0,-1-36-14 0 0,0-1 0 0 0,0 0 0 0 0,0 0 0 0 0,0 1 0 0 0,0-1-1 0 0,1 0 1 0 0,-1 0 0 0 0,0 0 0 0 0,0 1 0 0 0,0-1 0 0 0,1 0 0 0 0,-1 0 0 0 0,0 0 0 0 0,0 1-1 0 0,0-1 1 0 0,1 0 0 0 0,-1 0 0 0 0,0 0 0 0 0,0 0 0 0 0,1 0 0 0 0,-1 0 0 0 0,0 0 0 0 0,0 0-1 0 0,1 0 1 0 0,-1 1 0 0 0,0-1 0 0 0,1 0 0 0 0,-1 0 0 0 0,0 0 0 0 0,0-1 0 0 0,1 1 0 0 0,-1 0-1 0 0,0 0 1 0 0,1 0 0 0 0,-1 0 0 0 0,0 0 0 0 0,0 0 0 0 0,1 0 0 0 0,-1 0 0 0 0,0 0 0 0 0,0-1-1 0 0,0 1 1 0 0,1 0 0 0 0,-1 0 0 0 0,0 0 0 0 0,0-1 0 0 0,0 1 0 0 0,1 0 0 0 0,-1 0 0 0 0,0 0-1 0 0,0-1 1 0 0,0 1 0 0 0,0 0 0 0 0,11-10-1080 0 0,6-15-1325 0 0,-11 10 526 0 0</inkml:trace>
</inkml:ink>
</file>

<file path=ppt/ink/ink16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5.101"/>
    </inkml:context>
    <inkml:brush xml:id="br0">
      <inkml:brushProperty name="width" value="0.1" units="cm"/>
      <inkml:brushProperty name="height" value="0.1" units="cm"/>
      <inkml:brushProperty name="color" value="#004F8B"/>
    </inkml:brush>
  </inkml:definitions>
  <inkml:trace contextRef="#ctx0" brushRef="#br0">0 152 17071 0 0,'0'0'1551'0'0,"28"-26"-151"0"0,-16 21-220 0 0,-1 1 0 0 0,1 0 0 0 0,19-4 0 0 0,77-8 1355 0 0,-73 13-2085 0 0,439-69-1395 0 0,-447 66-557 0 0,-1-2-67 0 0</inkml:trace>
</inkml:ink>
</file>

<file path=ppt/ink/ink16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5.436"/>
    </inkml:context>
    <inkml:brush xml:id="br0">
      <inkml:brushProperty name="width" value="0.1" units="cm"/>
      <inkml:brushProperty name="height" value="0.1" units="cm"/>
      <inkml:brushProperty name="color" value="#004F8B"/>
    </inkml:brush>
  </inkml:definitions>
  <inkml:trace contextRef="#ctx0" brushRef="#br0">398 108 12439 0 0,'-3'-3'373'0'0,"-1"0"1"0"0,0 0-1 0 0,1 0 0 0 0,-1 1 0 0 0,-1-1 0 0 0,1 1 0 0 0,0 0 0 0 0,-1 0 1 0 0,1 1-1 0 0,-1-1 0 0 0,1 1 0 0 0,-1 0 0 0 0,0 0 0 0 0,1 1 0 0 0,-1-1 1 0 0,-9 1-1 0 0,8 2-74 0 0,0-1 0 0 0,0 1 0 0 0,0 0 0 0 0,0 1 0 0 0,1-1 0 0 0,-1 1 0 0 0,1 0 0 0 0,-1 1 0 0 0,1-1 0 0 0,0 1 0 0 0,0 0 0 0 0,-5 6 0 0 0,-19 17 82 0 0,2 2 0 0 0,1 0 1 0 0,1 2-1 0 0,2 0 0 0 0,-25 44 0 0 0,39-59-299 0 0,0 1-1 0 0,1 0 0 0 0,1 1 0 0 0,1 0 1 0 0,0 0-1 0 0,2 0 0 0 0,0 0 0 0 0,1 1 1 0 0,0 0-1 0 0,2-1 0 0 0,0 1 1 0 0,1 0-1 0 0,3 20 0 0 0,-2-32-42 0 0,1 0 0 0 0,0-1-1 0 0,0 1 1 0 0,0-1 0 0 0,1 1-1 0 0,0-1 1 0 0,0 0 0 0 0,0 0 0 0 0,1 0-1 0 0,0-1 1 0 0,0 1 0 0 0,10 9-1 0 0,-6-8-15 0 0,1 0 0 0 0,0 0 1 0 0,1 0-1 0 0,-1-1 0 0 0,1 0 0 0 0,0-1 0 0 0,13 4 0 0 0,4 1 15 0 0,1-3 1 0 0,0 0 0 0 0,0-1 0 0 0,0-2-1 0 0,39 1 1 0 0,-47-5 1 0 0,0-1-1 0 0,-1 0 1 0 0,1-2 0 0 0,0 0-1 0 0,-1-1 1 0 0,34-13 0 0 0,104-54 299 0 0,-142 64-300 0 0,-3 1-21 0 0,-1 0 0 0 0,0-1 0 0 0,0-1 0 0 0,-1 0 0 0 0,0 0 0 0 0,0-1 0 0 0,-1 0 0 0 0,0-1 0 0 0,-1 0 0 0 0,0 0 0 0 0,-1-1 0 0 0,0 1 1 0 0,0-2-1 0 0,7-16 0 0 0,-9 13 30 0 0,1-1-1 0 0,-2 0 1 0 0,0 0 0 0 0,-1 0 0 0 0,0-1 0 0 0,-2 1 0 0 0,0-1 0 0 0,0 1 0 0 0,-2-1 0 0 0,-3-26 0 0 0,1 25 3 0 0,-1 0 1 0 0,-1 0-1 0 0,0 1 1 0 0,-2-1-1 0 0,0 1 1 0 0,0 1-1 0 0,-2-1 1 0 0,0 1-1 0 0,-17-22 1 0 0,17 26-35 0 0,0 2 1 0 0,-1-1 0 0 0,0 1 0 0 0,-1 1 0 0 0,0-1-1 0 0,-1 2 1 0 0,0 0 0 0 0,0 0 0 0 0,0 1 0 0 0,-1 1-1 0 0,0 0 1 0 0,-24-7 0 0 0,-5 4-415 0 0,-1 3 1 0 0,1 1-1 0 0,-1 2 0 0 0,0 2 0 0 0,-46 6 1 0 0,-16-3-745 0 0,76-2-898 0 0</inkml:trace>
</inkml:ink>
</file>

<file path=ppt/ink/ink16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6.114"/>
    </inkml:context>
    <inkml:brush xml:id="br0">
      <inkml:brushProperty name="width" value="0.1" units="cm"/>
      <inkml:brushProperty name="height" value="0.1" units="cm"/>
      <inkml:brushProperty name="color" value="#004F8B"/>
    </inkml:brush>
  </inkml:definitions>
  <inkml:trace contextRef="#ctx0" brushRef="#br0">1690 408 4607 0 0,'13'-39'448'0'0,"-13"30"87"0"0,-1 0 0 0 0,0 0 0 0 0,0 1 0 0 0,-1-1 0 0 0,0 1-1 0 0,0-1 1 0 0,-1 1 0 0 0,-7-14 0 0 0,-37-64 2542 0 0,40 74-2769 0 0,-2-1-77 0 0,0-1 0 0 0,-1 1 0 0 0,-1 1 0 0 0,0 0 0 0 0,-1 0 0 0 0,0 1 0 0 0,-1 0 0 0 0,0 2 0 0 0,0-1 0 0 0,-1 1 0 0 0,0 1 0 0 0,-1 1 0 0 0,0 0 0 0 0,0 1 1 0 0,-1 0-1 0 0,1 1 0 0 0,-1 1 0 0 0,0 1 0 0 0,-1 0 0 0 0,1 1 0 0 0,0 0 0 0 0,-1 2 0 0 0,1 0 0 0 0,-1 1 0 0 0,1 0 0 0 0,0 1 0 0 0,-1 1 0 0 0,1 1 0 0 0,1 0 0 0 0,-1 1 0 0 0,-15 8 0 0 0,-15 8-268 0 0,-81 54 0 0 0,40-22-23 0 0,23-13 26 0 0,2 2 1 0 0,2 3 0 0 0,2 3-1 0 0,2 2 1 0 0,2 2 0 0 0,-78 99-1 0 0,78-79 243 0 0,2 3-1 0 0,4 2 1 0 0,4 2-1 0 0,3 2 0 0 0,-35 98 1 0 0,54-112-15 0 0,3 0-1 0 0,3 2 1 0 0,3 0 0 0 0,3 0-1 0 0,4 1 1 0 0,2 0 0 0 0,3 0-1 0 0,3 1 1 0 0,4-1 0 0 0,21 104-1 0 0,-10-108-268 0 0,2-1-1 0 0,3-1 0 0 0,3-2 0 0 0,3 0 0 0 0,2-2 0 0 0,3-1 0 0 0,3-1 1 0 0,2-2-1 0 0,85 95 0 0 0,-96-122-16 0 0,2-1 1 0 0,1-2-1 0 0,1-1 1 0 0,44 27-1 0 0,141 69 4 0 0,-187-106 83 0 0,23 11 205 0 0,0-2 1 0 0,1-3-1 0 0,2-2 0 0 0,96 21 1 0 0,-108-33 49 0 0,0-1 1 0 0,0-3 0 0 0,0-1 0 0 0,0-2 0 0 0,0-2-1 0 0,0-2 1 0 0,43-10 0 0 0,9-10 100 0 0,0-4-1 0 0,-2-4 0 0 0,-2-4 1 0 0,-1-5-1 0 0,127-76 1 0 0,-178 91-314 0 0,-1-1 1 0 0,-1-2 0 0 0,-2-2-1 0 0,-1-1 1 0 0,-1-1-1 0 0,-2-2 1 0 0,42-60 0 0 0,-18 12 64 0 0,-4-2 1 0 0,61-142 0 0 0,-82 156 15 0 0,-3-2 1 0 0,-3 0-1 0 0,-4-2 1 0 0,-2 0-1 0 0,-5-1 0 0 0,-2 0 1 0 0,-4-1-1 0 0,-3 0 1 0 0,-10-138-1 0 0,1 181-50 0 0,0 1 0 0 0,-3-1 1 0 0,0 1-1 0 0,-2 0 0 0 0,-2 1 0 0 0,-1 0 0 0 0,-1 1 1 0 0,-1 1-1 0 0,-2 0 0 0 0,-2 1 0 0 0,0 1 0 0 0,-39-43 1 0 0,12 18-58 0 0,-4 2-1 0 0,-1 2 1 0 0,-2 2 0 0 0,-3 3 0 0 0,-1 2 0 0 0,-114-62 0 0 0,132 84-52 0 0,-1 2 0 0 0,0 2 1 0 0,-53-14-1 0 0,70 25-181 0 0,0 0 0 0 0,0 2 0 0 0,0 1 1 0 0,-1 0-1 0 0,1 2 0 0 0,0 1 0 0 0,-38 5 0 0 0,15 4-1042 0 0,4-1-57 0 0</inkml:trace>
</inkml:ink>
</file>

<file path=ppt/ink/ink16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7.108"/>
    </inkml:context>
    <inkml:brush xml:id="br0">
      <inkml:brushProperty name="width" value="0.1" units="cm"/>
      <inkml:brushProperty name="height" value="0.1" units="cm"/>
      <inkml:brushProperty name="color" value="#004F8B"/>
    </inkml:brush>
  </inkml:definitions>
  <inkml:trace contextRef="#ctx0" brushRef="#br0">0 1477 4607 0 0,'0'0'6363'0'0,"7"-37"764"0"0,-4 26-6838 0 0,1 0 0 0 0,1 1 0 0 0,0-1 0 0 0,0 1 0 0 0,1 0 0 0 0,0 1 0 0 0,1-1 0 0 0,0 1 0 0 0,0 1 0 0 0,1-1 0 0 0,0 1 0 0 0,1 0 0 0 0,-1 1 0 0 0,17-10 0 0 0,14-8 72 0 0,1 2 0 0 0,54-22 1 0 0,-72 35-148 0 0,512-251 1423 0 0,-365 173-1387 0 0,95-46-28 0 0,-131 72-121 0 0,188-83 126 0 0,13-10 73 0 0,10-4-136 0 0,-192 91-113 0 0,-105 44-98 0 0,1 3-1 0 0,0 1 0 0 0,2 3 0 0 0,63-14 0 0 0,-112 31 103 0 0,28-4-922 0 0,-24 9-470 0 0,-16 6-261 0 0,-28 14-5800 0 0,13-11 779 0 0</inkml:trace>
</inkml:ink>
</file>

<file path=ppt/ink/ink16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7.693"/>
    </inkml:context>
    <inkml:brush xml:id="br0">
      <inkml:brushProperty name="width" value="0.1" units="cm"/>
      <inkml:brushProperty name="height" value="0.1" units="cm"/>
      <inkml:brushProperty name="color" value="#004F8B"/>
    </inkml:brush>
  </inkml:definitions>
  <inkml:trace contextRef="#ctx0" brushRef="#br0">1 14 14111 0 0,'0'0'646'0'0,"31"-13"236"0"0,-24 13-831 0 0,-1-1 0 0 0,0 1 0 0 0,1 1 0 0 0,-1-1 0 0 0,0 1-1 0 0,1 1 1 0 0,-1-1 0 0 0,0 1 0 0 0,0 0 0 0 0,0 0 0 0 0,7 4 0 0 0,66 39 753 0 0,-48-26-573 0 0,59 29 776 0 0,110 42 0 0 0,60 29 925 0 0,-64-14-945 0 0,5-9-1 0 0,219 71 1 0 0,67-3 594 0 0,-157-39-414 0 0,-51-18-186 0 0,37 21-186 0 0,-315-128-760 0 0,35 32-3178 0 0,-31-29 1623 0 0</inkml:trace>
</inkml:ink>
</file>

<file path=ppt/ink/ink16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8.597"/>
    </inkml:context>
    <inkml:brush xml:id="br0">
      <inkml:brushProperty name="width" value="0.1" units="cm"/>
      <inkml:brushProperty name="height" value="0.1" units="cm"/>
      <inkml:brushProperty name="color" value="#004F8B"/>
    </inkml:brush>
  </inkml:definitions>
  <inkml:trace contextRef="#ctx0" brushRef="#br0">31 257 3679 0 0,'-23'-69'1678'0'0,"21"58"-740"0"0,0 0 1 0 0,0 0-1 0 0,1 0 0 0 0,1 0 1 0 0,0 0-1 0 0,0-1 1 0 0,1 1-1 0 0,1 0 0 0 0,0 0 1 0 0,3-12-1 0 0,2 1 744 0 0,2-9 4913 0 0,11 76-4952 0 0,-14-3-1416 0 0,-3 0 0 0 0,-1 0-1 0 0,-2 0 1 0 0,-2 0 0 0 0,-11 64 0 0 0,5-42 96 0 0,0 82 1 0 0,14-3-2095 0 0,5-156-1918 0 0,-3 1 1781 0 0</inkml:trace>
</inkml:ink>
</file>

<file path=ppt/ink/ink1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1.196"/>
    </inkml:context>
    <inkml:brush xml:id="br0">
      <inkml:brushProperty name="width" value="0.1" units="cm"/>
      <inkml:brushProperty name="height" value="0.1" units="cm"/>
      <inkml:brushProperty name="color" value="#004F8B"/>
    </inkml:brush>
  </inkml:definitions>
  <inkml:trace contextRef="#ctx0" brushRef="#br0">9 95 14855 0 0,'0'0'1350'0'0,"-8"-35"4861"0"0,12 31-5953 0 0,0-1-1 0 0,0 1 0 0 0,1 0 1 0 0,-1 1-1 0 0,1-1 0 0 0,0 1 1 0 0,0 0-1 0 0,1 0 0 0 0,-1 1 1 0 0,1-1-1 0 0,-1 1 0 0 0,1 1 0 0 0,0-1 1 0 0,7-1-1 0 0,14-1-69 0 0,49-3-1 0 0,-51 6 69 0 0,182 0 121 0 0,-119 5-2893 0 0,-65-2 1171 0 0</inkml:trace>
</inkml:ink>
</file>

<file path=ppt/ink/ink16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8.956"/>
    </inkml:context>
    <inkml:brush xml:id="br0">
      <inkml:brushProperty name="width" value="0.1" units="cm"/>
      <inkml:brushProperty name="height" value="0.1" units="cm"/>
      <inkml:brushProperty name="color" value="#004F8B"/>
    </inkml:brush>
  </inkml:definitions>
  <inkml:trace contextRef="#ctx0" brushRef="#br0">34 245 6447 0 0,'-11'-34'893'0'0,"0"0"3871"0"0,0 2 6283 0 0,13 38-10831 0 0,0 0 0 0 0,1 0 0 0 0,0-1 0 0 0,0 1 0 0 0,0-1 0 0 0,1 0 0 0 0,0 0 0 0 0,5 6 0 0 0,-1-1-33 0 0,3 4-66 0 0,1-1-1 0 0,0 0 1 0 0,1-1 0 0 0,0 0 0 0 0,26 16 0 0 0,-29-21-64 0 0,0-1-1 0 0,1 0 1 0 0,0 0 0 0 0,1-1 0 0 0,-1 0 0 0 0,1-1 0 0 0,0-1 0 0 0,23 5 0 0 0,-29-7-22 0 0,0-1 1 0 0,1 0-1 0 0,-1 0 0 0 0,0 0 1 0 0,1-1-1 0 0,-1 0 0 0 0,0 0 1 0 0,0-1-1 0 0,1 1 0 0 0,-1-1 1 0 0,0-1-1 0 0,-1 1 0 0 0,1-1 0 0 0,0 0 1 0 0,-1 0-1 0 0,0-1 0 0 0,1 0 1 0 0,-1 0-1 0 0,-1 0 0 0 0,1 0 1 0 0,-1-1-1 0 0,1 1 0 0 0,-1-1 1 0 0,0-1-1 0 0,-1 1 0 0 0,0 0 1 0 0,1-1-1 0 0,-2 0 0 0 0,1 1 0 0 0,3-12 1 0 0,3-13 204 0 0,-2-1 1 0 0,-1 0 0 0 0,-1 0-1 0 0,1-61 1 0 0,-4 61 9 0 0,8 221 154 0 0,-10-166-411 0 0,9 199 32 0 0,-7-201-70 0 0,1 0 0 0 0,2-1-1 0 0,0 1 1 0 0,1-1 0 0 0,1-1 0 0 0,1 1-1 0 0,21 37 1 0 0,-25-51-691 0 0,1-1 1 0 0,0 0-1 0 0,0 0 0 0 0,0-1 0 0 0,9 7 0 0 0</inkml:trace>
</inkml:ink>
</file>

<file path=ppt/ink/ink16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9.607"/>
    </inkml:context>
    <inkml:brush xml:id="br0">
      <inkml:brushProperty name="width" value="0.1" units="cm"/>
      <inkml:brushProperty name="height" value="0.1" units="cm"/>
      <inkml:brushProperty name="color" value="#004F8B"/>
    </inkml:brush>
  </inkml:definitions>
  <inkml:trace contextRef="#ctx0" brushRef="#br0">1 119 14975 0 0,'0'0'687'0'0,"0"-29"1468"0"0,5 25-1562 0 0,0 0-1 0 0,0 1 1 0 0,0-1 0 0 0,1 1 0 0 0,-1 0 0 0 0,1 0 0 0 0,0 1 0 0 0,0 0 0 0 0,0 0 0 0 0,6-1 0 0 0,69-10 807 0 0,-51 9-781 0 0,243-35 478 0 0,-224 39-3329 0 0,-27 0-6120 0 0</inkml:trace>
</inkml:ink>
</file>

<file path=ppt/ink/ink16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39.963"/>
    </inkml:context>
    <inkml:brush xml:id="br0">
      <inkml:brushProperty name="width" value="0.1" units="cm"/>
      <inkml:brushProperty name="height" value="0.1" units="cm"/>
      <inkml:brushProperty name="color" value="#004F8B"/>
    </inkml:brush>
  </inkml:definitions>
  <inkml:trace contextRef="#ctx0" brushRef="#br0">64 0 9215 0 0,'-33'7'992'0'0,"31"-5"-779"0"0,-1 0 0 0 0,1 0-1 0 0,0 0 1 0 0,0 0-1 0 0,0 0 1 0 0,0 1 0 0 0,0-1-1 0 0,0 1 1 0 0,1-1-1 0 0,-1 1 1 0 0,1-1 0 0 0,0 1-1 0 0,-1 0 1 0 0,1 0-1 0 0,1 0 1 0 0,-1 0 0 0 0,0 0-1 0 0,1-1 1 0 0,-1 1-1 0 0,1 5 1 0 0,-1 67 5841 0 0,2-61-5591 0 0,31 306 2421 0 0,0 17-2715 0 0,-31-176-2457 0 0,-1-147 1053 0 0</inkml:trace>
</inkml:ink>
</file>

<file path=ppt/ink/ink16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0.327"/>
    </inkml:context>
    <inkml:brush xml:id="br0">
      <inkml:brushProperty name="width" value="0.1" units="cm"/>
      <inkml:brushProperty name="height" value="0.1" units="cm"/>
      <inkml:brushProperty name="color" value="#004F8B"/>
    </inkml:brush>
  </inkml:definitions>
  <inkml:trace contextRef="#ctx0" brushRef="#br0">1 112 8751 0 0,'0'-29'127'0'0,"8"-5"5652"0"0,-7 32-5266 0 0,1 0 0 0 0,-1 0 0 0 0,0 0 0 0 0,1 0 0 0 0,-1 1 0 0 0,1-1 0 0 0,0 0-1 0 0,-1 1 1 0 0,1-1 0 0 0,0 1 0 0 0,0 0 0 0 0,3-2 0 0 0,24-8 1192 0 0,1 6-772 0 0,1 1 0 0 0,0 1 0 0 0,32 1-1 0 0,44 5-1345 0 0,-8-1-4041 0 0,-72-3-3609 0 0</inkml:trace>
</inkml:ink>
</file>

<file path=ppt/ink/ink16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9.596"/>
    </inkml:context>
    <inkml:brush xml:id="br0">
      <inkml:brushProperty name="width" value="0.1" units="cm"/>
      <inkml:brushProperty name="height" value="0.1" units="cm"/>
      <inkml:brushProperty name="color" value="#004F8B"/>
    </inkml:brush>
  </inkml:definitions>
  <inkml:trace contextRef="#ctx0" brushRef="#br0">98 100 2759 0 0,'17'-39'3542'0'0,"-12"-21"12821"0"0,-6 67-16175 0 0,-1 0 0 0 0,0 1 0 0 0,0-1-1 0 0,0 0 1 0 0,-1 0 0 0 0,-6 11 0 0 0,-3 12-33 0 0,-4 14 5 0 0,-42 147 134 0 0,54-172-287 0 0,0 1 0 0 0,2-1 1 0 0,0 1-1 0 0,1-1 1 0 0,1 1-1 0 0,1-1 1 0 0,6 39-1 0 0,-5-52-3 0 0,1 0-1 0 0,-1 1 1 0 0,1-1-1 0 0,0-1 1 0 0,0 1-1 0 0,0 0 1 0 0,1-1-1 0 0,0 0 0 0 0,0 1 1 0 0,1-2-1 0 0,-1 1 1 0 0,1 0-1 0 0,0-1 1 0 0,0 0-1 0 0,1 0 1 0 0,-1-1-1 0 0,1 1 1 0 0,0-1-1 0 0,0 0 1 0 0,0-1-1 0 0,0 0 1 0 0,0 0-1 0 0,7 2 1 0 0,19 3 140 0 0,0 0 0 0 0,1-2-1 0 0,46 0 1 0 0,-34-2 77 0 0,13 4-133 0 0,40 2-212 0 0,-35-12-4433 0 0,-54 2 2502 0 0</inkml:trace>
</inkml:ink>
</file>

<file path=ppt/ink/ink16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9.936"/>
    </inkml:context>
    <inkml:brush xml:id="br0">
      <inkml:brushProperty name="width" value="0.1" units="cm"/>
      <inkml:brushProperty name="height" value="0.1" units="cm"/>
      <inkml:brushProperty name="color" value="#004F8B"/>
    </inkml:brush>
  </inkml:definitions>
  <inkml:trace contextRef="#ctx0" brushRef="#br0">169 1 14279 0 0,'-25'15'1552'0'0,"19"-12"-1269"0"0,0 0-1 0 0,0 0 1 0 0,0 1 0 0 0,0 0-1 0 0,1 0 1 0 0,-1 0-1 0 0,1 1 1 0 0,0-1 0 0 0,0 1-1 0 0,1 1 1 0 0,0-1-1 0 0,0 0 1 0 0,0 1 0 0 0,0 0-1 0 0,1 0 1 0 0,0 0-1 0 0,0 0 1 0 0,1 1 0 0 0,-3 9-1 0 0,-5 17 711 0 0,2 0-1 0 0,-7 56 1 0 0,12-63-815 0 0,1-15-102 0 0,-4 28 192 0 0,-2 71 1 0 0,8-100-271 0 0,0 0 0 0 0,1 0 0 0 0,0 1 1 0 0,1-1-1 0 0,0 0 0 0 0,1 0 0 0 0,0 0 0 0 0,0-1 1 0 0,1 1-1 0 0,0-1 0 0 0,1 0 0 0 0,7 12 0 0 0,-10-19-257 0 0,0 1 0 0 0,0 0 0 0 0,0-1 0 0 0,1 1-1 0 0,-1-1 1 0 0,1 0 0 0 0,-1 0 0 0 0,1 0 0 0 0,0 0-1 0 0,0 0 1 0 0,0 0 0 0 0,0-1 0 0 0,0 0-1 0 0,1 1 1 0 0,-1-1 0 0 0,5 0 0 0 0,3-1-1828 0 0</inkml:trace>
</inkml:ink>
</file>

<file path=ppt/ink/ink16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0.274"/>
    </inkml:context>
    <inkml:brush xml:id="br0">
      <inkml:brushProperty name="width" value="0.1" units="cm"/>
      <inkml:brushProperty name="height" value="0.1" units="cm"/>
      <inkml:brushProperty name="color" value="#004F8B"/>
    </inkml:brush>
  </inkml:definitions>
  <inkml:trace contextRef="#ctx0" brushRef="#br0">174 8 11055 0 0,'-13'-7'7521'0'0,"11"7"-7128"0"0,-3 8 78 0 0,0 1 1 0 0,1 0 0 0 0,0 0 0 0 0,0 0-1 0 0,1 0 1 0 0,0 1 0 0 0,1-1 0 0 0,-3 17-1 0 0,-4 15 1 0 0,-32 80 312 0 0,22-70-344 0 0,3 0 1 0 0,-17 85-1 0 0,31-119-595 0 0,0-1 0 0 0,1 1 0 0 0,0 0 1 0 0,2 0-1 0 0,0-1 0 0 0,1 1 0 0 0,0 0 1 0 0,2-1-1 0 0,0 0 0 0 0,0 0 1 0 0,2 0-1 0 0,11 25 0 0 0,-1-18-2286 0 0,-10-18 1070 0 0</inkml:trace>
</inkml:ink>
</file>

<file path=ppt/ink/ink16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0.775"/>
    </inkml:context>
    <inkml:brush xml:id="br0">
      <inkml:brushProperty name="width" value="0.1" units="cm"/>
      <inkml:brushProperty name="height" value="0.1" units="cm"/>
      <inkml:brushProperty name="color" value="#004F8B"/>
    </inkml:brush>
  </inkml:definitions>
  <inkml:trace contextRef="#ctx0" brushRef="#br0">1406 277 10447 0 0,'0'0'480'0'0,"13"-36"1034"0"0,-14 31-1109 0 0,0 0 1 0 0,-1-1 0 0 0,1 1-1 0 0,-1 0 1 0 0,0 0 0 0 0,0 0-1 0 0,-1 0 1 0 0,0 1-1 0 0,1-1 1 0 0,-1 0 0 0 0,-1 1-1 0 0,-4-5 1 0 0,-48-48 1821 0 0,39 42-1844 0 0,-1 0 1 0 0,-1 2 0 0 0,0 0 0 0 0,-1 1-1 0 0,-24-10 1 0 0,32 17-300 0 0,0 0 0 0 0,0 1 0 0 0,0 1 0 0 0,-1 0 0 0 0,1 1 0 0 0,-1 0 0 0 0,0 1 0 0 0,1 0 0 0 0,-1 1 0 0 0,-24 3 0 0 0,0 5-25 0 0,1 1 0 0 0,0 2 0 0 0,0 1 0 0 0,1 2 0 0 0,1 2 0 0 0,1 1 0 0 0,0 1 0 0 0,1 2 0 0 0,1 1 0 0 0,-38 33 0 0 0,13-4-17 0 0,2 2 0 0 0,3 3 0 0 0,2 1 0 0 0,-52 77 0 0 0,59-68-24 0 0,2 1 0 0 0,4 2 0 0 0,2 2 0 0 0,4 1 0 0 0,2 1 0 0 0,4 1 1 0 0,-18 91-1 0 0,30-104-25 0 0,4 0 1 0 0,1 0 0 0 0,4 0-1 0 0,2 1 1 0 0,2 0 0 0 0,4-1-1 0 0,1 0 1 0 0,4 0-1 0 0,28 98 1 0 0,-26-126-18 0 0,2 1-1 0 0,1-2 0 0 0,1 0 1 0 0,2-1-1 0 0,1 0 0 0 0,1-2 1 0 0,1 0-1 0 0,2-1 1 0 0,1-2-1 0 0,0 0 0 0 0,2-2 1 0 0,1 0-1 0 0,1-2 1 0 0,1-1-1 0 0,0-2 0 0 0,2 0 1 0 0,35 14-1 0 0,-27-15-5 0 0,0-2-1 0 0,1-2 1 0 0,1-1 0 0 0,0-2-1 0 0,1-2 1 0 0,0-2 0 0 0,0-1-1 0 0,0-2 1 0 0,1-3 0 0 0,-1-1-1 0 0,0-2 1 0 0,0-1 0 0 0,75-19-1 0 0,-53 4 240 0 0,-2-2-1 0 0,0-2 1 0 0,86-47-1 0 0,-111 48-62 0 0,0-1 0 0 0,-2-2 0 0 0,-1-1 0 0 0,-1-2 0 0 0,-1-1 0 0 0,43-53 0 0 0,-38 37 160 0 0,-2-2 0 0 0,-2-1 0 0 0,39-78 1 0 0,-56 92-184 0 0,-2 0 0 0 0,-1 0 0 0 0,-2-2 0 0 0,-1 1 0 0 0,-2-1 1 0 0,6-69-1 0 0,-12 44-46 0 0,-2 0 1 0 0,-3 0 0 0 0,-3 1 0 0 0,-3-1-1 0 0,-2 1 1 0 0,-30-94 0 0 0,14 78-22 0 0,-3 1 0 0 0,-3 1 0 0 0,-3 2 0 0 0,-68-101 0 0 0,91 154-24 0 0,-1 0 0 0 0,-1 2 0 0 0,0 0 0 0 0,-1 0 0 0 0,-1 2 0 0 0,0 0 0 0 0,-1 1 0 0 0,-21-13 0 0 0,14 14-12 0 0,0 0-1 0 0,-1 1 1 0 0,0 2-1 0 0,-1 1 1 0 0,0 1 0 0 0,-29-5-1 0 0,42 10-315 0 0,-1 0 0 0 0,1 1 1 0 0,-1 1-1 0 0,1 0 0 0 0,-1 1 0 0 0,0 0 0 0 0,-22 4 0 0 0</inkml:trace>
</inkml:ink>
</file>

<file path=ppt/ink/ink16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3.210"/>
    </inkml:context>
    <inkml:brush xml:id="br0">
      <inkml:brushProperty name="width" value="0.1" units="cm"/>
      <inkml:brushProperty name="height" value="0.1" units="cm"/>
      <inkml:brushProperty name="color" value="#004F8B"/>
    </inkml:brush>
  </inkml:definitions>
  <inkml:trace contextRef="#ctx0" brushRef="#br0">1 1202 2303 0 0,'0'0'11572'0'0,"23"-24"-8289"0"0,-11 10-2948 0 0,1 1 1 0 0,0 0-1 0 0,0 0 1 0 0,1 1-1 0 0,1 1 0 0 0,0 1 1 0 0,21-12-1 0 0,122-51 919 0 0,-76 38-609 0 0,366-179 1257 0 0,-180 78-1381 0 0,41-18-285 0 0,-108 56-91 0 0,32-14-42 0 0,56-36 80 0 0,-105 49-974 0 0,-183 99 390 0 0</inkml:trace>
</inkml:ink>
</file>

<file path=ppt/ink/ink16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3.859"/>
    </inkml:context>
    <inkml:brush xml:id="br0">
      <inkml:brushProperty name="width" value="0.1" units="cm"/>
      <inkml:brushProperty name="height" value="0.1" units="cm"/>
      <inkml:brushProperty name="color" value="#004F8B"/>
    </inkml:brush>
  </inkml:definitions>
  <inkml:trace contextRef="#ctx0" brushRef="#br0">1 3 4143 0 0,'0'0'708'0'0,"25"-2"5874"0"0,48 16-2304 0 0,34 26-3133 0 0,-42-15-555 0 0,416 161 2439 0 0,-305-121-1812 0 0,184 64 66 0 0,-87-36-765 0 0,471 134 1884 0 0,-360-133-1298 0 0,-347-78-3142 0 0,-5 7-3869 0 0</inkml:trace>
</inkml:ink>
</file>

<file path=ppt/ink/ink1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1.666"/>
    </inkml:context>
    <inkml:brush xml:id="br0">
      <inkml:brushProperty name="width" value="0.1" units="cm"/>
      <inkml:brushProperty name="height" value="0.1" units="cm"/>
      <inkml:brushProperty name="color" value="#004F8B"/>
    </inkml:brush>
  </inkml:definitions>
  <inkml:trace contextRef="#ctx0" brushRef="#br0">63 0 16327 0 0,'0'0'1476'0'0,"-15"19"1458"0"0,7 2-2353 0 0,2 1 0 0 0,0 0 0 0 0,2 0 0 0 0,0 0 1 0 0,0 44-1 0 0,-1-9-85 0 0,3-39-326 0 0,-1 2-20 0 0,0 0 1 0 0,2 0-1 0 0,0 0 1 0 0,1 0-1 0 0,1 0 1 0 0,1 1-1 0 0,8 33 1 0 0,-9-50-265 0 0,1-1 0 0 0,0 1 0 0 0,0-1 0 0 0,0 1 0 0 0,0-1 0 0 0,1 0 0 0 0,-1 0 0 0 0,4 3 0 0 0,16 6-4228 0 0,-17-12 2583 0 0</inkml:trace>
</inkml:ink>
</file>

<file path=ppt/ink/ink16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7.764"/>
    </inkml:context>
    <inkml:brush xml:id="br0">
      <inkml:brushProperty name="width" value="0.1" units="cm"/>
      <inkml:brushProperty name="height" value="0.1" units="cm"/>
      <inkml:brushProperty name="color" value="#004F8B"/>
    </inkml:brush>
  </inkml:definitions>
  <inkml:trace contextRef="#ctx0" brushRef="#br0">29 632 6911 0 0,'0'0'623'0'0,"-3"-3"-210"0"0,-17-14 7570 0 0,15 56-4071 0 0,5-26-3497 0 0,0 0 0 0 0,1-1 0 0 0,0 1 1 0 0,1 0-1 0 0,5 14 0 0 0,-7-26-380 0 0,0 1 0 0 0,1 0 0 0 0,0 0 0 0 0,-1-1 0 0 0,1 1 0 0 0,0 0 0 0 0,0-1 0 0 0,-1 1 0 0 0,1 0 0 0 0,1-1 0 0 0,-1 0 0 0 0,0 1 0 0 0,0-1 0 0 0,0 1 0 0 0,1-1 0 0 0,-1 0 0 0 0,1 0 0 0 0,-1 0 0 0 0,1 0 0 0 0,-1 0 0 0 0,1 0 0 0 0,0 0 0 0 0,-1-1 0 0 0,1 1 0 0 0,0-1 0 0 0,0 1 0 0 0,-1-1 0 0 0,1 1 0 0 0,0-1 0 0 0,0 0 0 0 0,0 0 0 0 0,0 0 0 0 0,-1 0 0 0 0,1 0 0 0 0,0 0 0 0 0,0-1 0 0 0,0 1 0 0 0,0-1 0 0 0,-1 1 0 0 0,1-1 0 0 0,0 0 0 0 0,-1 1 0 0 0,1-1 0 0 0,0 0 0 0 0,2-2 0 0 0,49-28 419 0 0,0-2 0 0 0,-3-2 0 0 0,64-58 0 0 0,125-140 371 0 0,66-55-490 0 0,-254 251-1207 0 0,-15 20-2899 0 0</inkml:trace>
</inkml:ink>
</file>

<file path=ppt/ink/ink16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8.459"/>
    </inkml:context>
    <inkml:brush xml:id="br0">
      <inkml:brushProperty name="width" value="0.1" units="cm"/>
      <inkml:brushProperty name="height" value="0.1" units="cm"/>
      <inkml:brushProperty name="color" value="#004F8B"/>
    </inkml:brush>
  </inkml:definitions>
  <inkml:trace contextRef="#ctx0" brushRef="#br0">19 19 10135 0 0,'-19'-19'10264'0'0,"108"154"-5859"0"0,66 57-3186 0 0,-53-94-3376 0 0,-85-83 186 0 0</inkml:trace>
</inkml:ink>
</file>

<file path=ppt/ink/ink16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8.814"/>
    </inkml:context>
    <inkml:brush xml:id="br0">
      <inkml:brushProperty name="width" value="0.1" units="cm"/>
      <inkml:brushProperty name="height" value="0.1" units="cm"/>
      <inkml:brushProperty name="color" value="#004F8B"/>
    </inkml:brush>
  </inkml:definitions>
  <inkml:trace contextRef="#ctx0" brushRef="#br0">424 1 15407 0 0,'0'0'704'0'0,"-36"3"431"0"0,28 1-587 0 0,0 1 0 0 0,1 0 0 0 0,-1 0 1 0 0,1 1-1 0 0,0 0 0 0 0,1 1 0 0 0,0-1 0 0 0,0 1 1 0 0,-7 11-1 0 0,-17 16 106 0 0,-40 32-106 0 0,-53 55 70 0 0,111-107-961 0 0,1-1-1 0 0,1 1 0 0 0,0 1 1 0 0,1 0-1 0 0,1 0 0 0 0,0 1 1 0 0,-8 24-1 0 0,12-25-1344 0 0</inkml:trace>
</inkml:ink>
</file>

<file path=ppt/ink/ink16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2.792"/>
    </inkml:context>
    <inkml:brush xml:id="br0">
      <inkml:brushProperty name="width" value="0.1" units="cm"/>
      <inkml:brushProperty name="height" value="0.1" units="cm"/>
      <inkml:brushProperty name="color" value="#004F8B"/>
    </inkml:brush>
  </inkml:definitions>
  <inkml:trace contextRef="#ctx0" brushRef="#br0">867 270 10679 0 0,'-2'-7'246'0'0,"0"0"0"0"0,-1 1 0 0 0,0-1-1 0 0,0 1 1 0 0,0-1 0 0 0,-1 1-1 0 0,0 0 1 0 0,0 0 0 0 0,-1 0 0 0 0,0 1-1 0 0,0 0 1 0 0,0 0 0 0 0,0 0-1 0 0,-1 0 1 0 0,0 1 0 0 0,0 0 0 0 0,0 0-1 0 0,-1 1 1 0 0,1-1 0 0 0,-1 1 0 0 0,0 1-1 0 0,1-1 1 0 0,-1 1 0 0 0,0 1-1 0 0,-1-1 1 0 0,1 1 0 0 0,0 0 0 0 0,-8 1-1 0 0,1-1-124 0 0,0 2-1 0 0,0 0 1 0 0,0 0-1 0 0,0 2 1 0 0,1-1-1 0 0,-1 2 1 0 0,0 0-1 0 0,1 0 1 0 0,0 1-1 0 0,0 1 1 0 0,1 0-1 0 0,-1 1 1 0 0,-20 15 0 0 0,11-3-114 0 0,1 1 1 0 0,0 1-1 0 0,-33 44 1 0 0,-45 82 103 0 0,68-99-82 0 0,-106 185 518 0 0,114-189-346 0 0,2 2 0 0 0,3 0 0 0 0,-20 70 0 0 0,34-95-144 0 0,0-1 0 0 0,2 1 1 0 0,0-1-1 0 0,1 1 0 0 0,1 0 1 0 0,1-1-1 0 0,1 1 0 0 0,1 0 0 0 0,0-1 1 0 0,2 0-1 0 0,0 0 0 0 0,1 0 0 0 0,1 0 1 0 0,11 20-1 0 0,-9-24-29 0 0,0-1 0 0 0,0 0 0 0 0,2 0 1 0 0,0-1-1 0 0,0 0 0 0 0,2-1 0 0 0,0 0 0 0 0,0-1 0 0 0,1 0 0 0 0,0-1 0 0 0,1-1 1 0 0,0 0-1 0 0,1-1 0 0 0,0-1 0 0 0,0-1 0 0 0,30 10 0 0 0,3-4 91 0 0,1-3 0 0 0,0-2-1 0 0,0-2 1 0 0,1-2 0 0 0,96-5 0 0 0,-30-10 324 0 0,163-35 1 0 0,-207 29-211 0 0,-1-3 0 0 0,0-3 0 0 0,-2-4 0 0 0,-1-2 0 0 0,-1-3 0 0 0,70-47 0 0 0,-102 56-116 0 0,-1-3 1 0 0,-1 0-1 0 0,-2-3 1 0 0,-1 0-1 0 0,-1-2 1 0 0,-1-1-1 0 0,-2-2 1 0 0,-1 0 0 0 0,24-44-1 0 0,-36 52-81 0 0,-1 1-1 0 0,-2-2 1 0 0,0 0-1 0 0,-2 0 1 0 0,-1-1-1 0 0,-1 0 1 0 0,-1 0-1 0 0,-1-1 1 0 0,-2 0-1 0 0,-1 0 1 0 0,-1 0-1 0 0,-2 0 1 0 0,-1 0-1 0 0,-8-41 1 0 0,3 35-27 0 0,-1 2 1 0 0,-2-1-1 0 0,-1 1 1 0 0,-2 0-1 0 0,-2 1 1 0 0,-21-36 0 0 0,26 52-5 0 0,-1 0 1 0 0,-1 1 0 0 0,0 1 0 0 0,-1 0 0 0 0,0 0 0 0 0,-1 1 0 0 0,0 1 0 0 0,-1 0 0 0 0,-1 1-1 0 0,0 1 1 0 0,0 1 0 0 0,-1 0 0 0 0,-20-7 0 0 0,2 3 116 0 0,-2 1-1 0 0,1 3 1 0 0,-2 0 0 0 0,1 3 0 0 0,-42-3-1 0 0,53 8-477 0 0,1 2-1 0 0,-1 0 0 0 0,-31 6 0 0 0,38-3-1330 0 0,-1 1 0 0 0,1 0-1 0 0,1 1 1 0 0,-32 16 0 0 0,24-9-6204 0 0</inkml:trace>
</inkml:ink>
</file>

<file path=ppt/ink/ink16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25.075"/>
    </inkml:context>
    <inkml:brush xml:id="br0">
      <inkml:brushProperty name="width" value="0.1" units="cm"/>
      <inkml:brushProperty name="height" value="0.1" units="cm"/>
      <inkml:brushProperty name="color" value="#004F8B"/>
    </inkml:brush>
  </inkml:definitions>
  <inkml:trace contextRef="#ctx0" brushRef="#br0">919 456 4607 0 0,'4'-8'621'0'0,"1"0"-1"0"0,-1-1 0 0 0,0 0 0 0 0,-1 1 1 0 0,0-1-1 0 0,0-1 0 0 0,-1 1 0 0 0,0 0 1 0 0,0-15-1 0 0,0 11 432 0 0,-2-1 0 0 0,0 1 0 0 0,0-1 1 0 0,-1 1-1 0 0,-1-1 0 0 0,-3-14 0 0 0,3 23-870 0 0,1 1-1 0 0,-1 0 1 0 0,-1 0-1 0 0,1 1 1 0 0,0-1 0 0 0,-1 0-1 0 0,0 1 1 0 0,0-1-1 0 0,0 1 1 0 0,0 0-1 0 0,0 0 1 0 0,-1 0-1 0 0,1 1 1 0 0,-1-1-1 0 0,0 1 1 0 0,0 0 0 0 0,0 0-1 0 0,0 0 1 0 0,0 0-1 0 0,0 1 1 0 0,0-1-1 0 0,-1 1 1 0 0,1 1-1 0 0,-1-1 1 0 0,1 0 0 0 0,-8 1-1 0 0,-12-1-120 0 0,0 1-1 0 0,1 1 1 0 0,-39 6 0 0 0,56-6-7 0 0,-12 2-49 0 0,-1 0 0 0 0,1 1 1 0 0,0 1-1 0 0,0 1 0 0 0,1 1 0 0 0,0 0 1 0 0,0 1-1 0 0,0 1 0 0 0,1 0 0 0 0,1 1 1 0 0,-1 1-1 0 0,2 1 0 0 0,-1 0 0 0 0,2 0 1 0 0,0 2-1 0 0,-23 29 0 0 0,-88 100-4 0 0,19-24-15 0 0,87-94 2 0 0,1 0 1 0 0,1 0 0 0 0,1 2-1 0 0,1 0 1 0 0,2 0 0 0 0,-16 53-1 0 0,11-20-7 0 0,3 1-1 0 0,-7 80 0 0 0,16-101 9 0 0,3-1 1 0 0,1 1-1 0 0,1-1 0 0 0,3 1 1 0 0,9 50-1 0 0,-6-65 5 0 0,0 0-1 0 0,2-1 1 0 0,1 0 0 0 0,1-1-1 0 0,1 0 1 0 0,1 0-1 0 0,0-1 1 0 0,2-1 0 0 0,27 32-1 0 0,4 1-37 0 0,71 63 0 0 0,-95-99 32 0 0,0-1-1 0 0,2 0 0 0 0,-1-2 1 0 0,2-1-1 0 0,0-1 1 0 0,47 19-1 0 0,-29-18 31 0 0,-1-2 1 0 0,2-2-1 0 0,-1-2 0 0 0,1-2 0 0 0,0-1 1 0 0,1-3-1 0 0,-1-1 0 0 0,0-2 1 0 0,69-11-1 0 0,-60 5 123 0 0,0-3 0 0 0,0-2 0 0 0,-2-2 0 0 0,1-3 1 0 0,-2-1-1 0 0,65-35 0 0 0,229-132 1541 0 0,-325 175-1602 0 0,-1-1 0 0 0,0-1 0 0 0,-1 0 0 0 0,0-1 0 0 0,-1 0 0 0 0,0-2-1 0 0,13-16 1 0 0,-11 7 4 0 0,0-1 0 0 0,-1 0-1 0 0,-1-1 1 0 0,12-32 0 0 0,11-30 189 0 0,51-180-1 0 0,-77 219-198 0 0,-2 0-1 0 0,-3 0 0 0 0,-2-1 1 0 0,-2 0-1 0 0,-5-77 0 0 0,-1 100 5 0 0,-2 0 0 0 0,-1 1-1 0 0,-1-1 1 0 0,-1 1 0 0 0,-1 1 0 0 0,-22-43-1 0 0,10 29 18 0 0,-2 0 0 0 0,-2 2 0 0 0,-37-44 0 0 0,41 58-71 0 0,-1 1 0 0 0,-1 2 0 0 0,-1 0-1 0 0,-1 1 1 0 0,-1 1 0 0 0,-47-25 0 0 0,21 18-149 0 0,-2 2-1 0 0,-92-28 1 0 0,137 50-76 0 0,0-1-1 0 0,0 1 1 0 0,0 0 0 0 0,0 1 0 0 0,0 0-1 0 0,0 1 1 0 0,-1 0 0 0 0,1 0 0 0 0,0 1 0 0 0,0 0-1 0 0,1 0 1 0 0,-1 1 0 0 0,0 1 0 0 0,-9 4 0 0 0,5-3-469 0 0,-32 12-1629 0 0</inkml:trace>
</inkml:ink>
</file>

<file path=ppt/ink/ink16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26.035"/>
    </inkml:context>
    <inkml:brush xml:id="br0">
      <inkml:brushProperty name="width" value="0.1" units="cm"/>
      <inkml:brushProperty name="height" value="0.1" units="cm"/>
      <inkml:brushProperty name="color" value="#004F8B"/>
    </inkml:brush>
  </inkml:definitions>
  <inkml:trace contextRef="#ctx0" brushRef="#br0">2 212 1839 0 0,'0'0'83'0'0,"1"-22"550"0"0,-1 6 4194 0 0,-1 10-3732 0 0,0-1 0 0 0,1 1 1 0 0,0-1-1 0 0,0 1 0 0 0,0-1 0 0 0,1 1 0 0 0,0-1 0 0 0,0 1 0 0 0,4-11 1 0 0,-3 12-696 0 0,0-1 1 0 0,1 1-1 0 0,0-1 1 0 0,0 1-1 0 0,0 0 1 0 0,0 0 0 0 0,1 0-1 0 0,0 1 1 0 0,7-6-1 0 0,-6 5-303 0 0,1 0 1 0 0,0 1-1 0 0,1 0 0 0 0,-1 0 0 0 0,1 1 0 0 0,0 0 0 0 0,0 0 0 0 0,0 0 0 0 0,0 1 0 0 0,0 0 0 0 0,0 1 1 0 0,1-1-1 0 0,-1 1 0 0 0,1 1 0 0 0,-1 0 0 0 0,1 0 0 0 0,9 1 0 0 0,-3 0 2 0 0,-1 1-1 0 0,1 0 0 0 0,0 1 1 0 0,-1 1-1 0 0,1 0 0 0 0,-1 1 1 0 0,21 11-1 0 0,-30-14-85 0 0,0 0 0 0 0,-1 1 0 0 0,1 0 0 0 0,-1 0 0 0 0,0 0 0 0 0,0 0 1 0 0,0 0-1 0 0,0 0 0 0 0,-1 1 0 0 0,1-1 0 0 0,-1 1 0 0 0,0 0 0 0 0,0 0 0 0 0,0 0 0 0 0,-1 0 0 0 0,1 0 0 0 0,-1 0 0 0 0,0 0 0 0 0,0 1 0 0 0,-1-1 0 0 0,1 0 0 0 0,-1 0 0 0 0,0 1 0 0 0,0-1 0 0 0,0 0 0 0 0,0 1 0 0 0,-1-1 0 0 0,-1 7 0 0 0,-1-3 8 0 0,1 0 0 0 0,-1 0-1 0 0,0 0 1 0 0,-1 0 0 0 0,1 0 0 0 0,-2-1-1 0 0,1 1 1 0 0,-1-1 0 0 0,-10 12-1 0 0,5-7 11 0 0,1 0 0 0 0,1 1 0 0 0,-13 24 0 0 0,19-28-31 0 0,2-7 0 0 0,0 1 0 0 0,0-1 0 0 0,1 1 0 0 0,-1-1 0 0 0,1 1 0 0 0,0-1 0 0 0,0 0 0 0 0,0 1 0 0 0,0-1 0 0 0,0 0 0 0 0,0 0 0 0 0,0 0 0 0 0,1 1 0 0 0,-1-1 0 0 0,1 0 0 0 0,-1-1 0 0 0,1 1 0 0 0,0 0 0 0 0,0 0 0 0 0,0-1 0 0 0,0 1 0 0 0,0-1 0 0 0,0 0 0 0 0,0 0 0 0 0,1 0 0 0 0,2 1 0 0 0,4 4 0 0 0,-2 0 2 0 0,3 1 12 0 0,0 1 1 0 0,0 0-1 0 0,-1 0 1 0 0,0 1-1 0 0,0 0 0 0 0,-1 1 1 0 0,13 20-1 0 0,-18-24 8 0 0,0 0 0 0 0,0 0-1 0 0,0 0 1 0 0,-1 0 0 0 0,0 1-1 0 0,0-1 1 0 0,-1 1-1 0 0,0-1 1 0 0,0 1 0 0 0,0 0-1 0 0,-1-1 1 0 0,0 1-1 0 0,0 0 1 0 0,-1-1 0 0 0,0 1-1 0 0,0-1 1 0 0,0 1 0 0 0,-5 10-1 0 0,5-13 20 0 0,-1-1 0 0 0,-1 1 0 0 0,1-1 0 0 0,0 1 0 0 0,-1-1 0 0 0,0 0 0 0 0,0 0 0 0 0,0-1 1 0 0,0 1-1 0 0,0 0 0 0 0,0-1 0 0 0,-1 0 0 0 0,1 0 0 0 0,-1 0 0 0 0,0 0 0 0 0,1 0 0 0 0,-1-1 0 0 0,0 0 0 0 0,0 1 0 0 0,-7 0 0 0 0,-11 2 86 0 0,0 0 0 0 0,-33 0 0 0 0,42-3-74 0 0,-5 1-27 0 0,-52 1 63 0 0,65-3-85 0 0,0-1-1 0 0,0 1 1 0 0,0-1 0 0 0,0 0 0 0 0,0 0-1 0 0,1 0 1 0 0,-1 0 0 0 0,0-1 0 0 0,1 0 0 0 0,-1 0-1 0 0,-4-3 1 0 0,8 3-139 0 0,0 1 0 0 0,-1 0 0 0 0,1 0 0 0 0,0 0 0 0 0,0-1 0 0 0,0 1 0 0 0,0-1 0 0 0,0 1-1 0 0,1-1 1 0 0,-1 1 0 0 0,0-1 0 0 0,1 1 0 0 0,-1-1 0 0 0,1 0 0 0 0,0 1 0 0 0,-1-1 0 0 0,1 0 0 0 0,0 1 0 0 0,0-1 0 0 0,0 0 0 0 0,0 1 0 0 0,0-1 0 0 0,0 0-1 0 0,1 1 1 0 0,-1-1 0 0 0,1 0 0 0 0,-1 1 0 0 0,1-1 0 0 0,-1 0 0 0 0,1 1 0 0 0,0-1 0 0 0,1-1 0 0 0,5-8-1920 0 0</inkml:trace>
</inkml:ink>
</file>

<file path=ppt/ink/ink16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26.636"/>
    </inkml:context>
    <inkml:brush xml:id="br0">
      <inkml:brushProperty name="width" value="0.1" units="cm"/>
      <inkml:brushProperty name="height" value="0.1" units="cm"/>
      <inkml:brushProperty name="color" value="#004F8B"/>
    </inkml:brush>
  </inkml:definitions>
  <inkml:trace contextRef="#ctx0" brushRef="#br0">3 220 3223 0 0,'-1'-11'1073'0'0,"0"0"-1"0"0,1 1 0 0 0,0-1 0 0 0,0 0 0 0 0,1 1 0 0 0,1-1 0 0 0,0 1 0 0 0,0-1 0 0 0,1 1 0 0 0,0 0 0 0 0,1 0 0 0 0,6-12 1 0 0,-6 17-866 0 0,0 0 1 0 0,0 1-1 0 0,0-1 0 0 0,1 1 1 0 0,0 0-1 0 0,0 0 1 0 0,0 0-1 0 0,0 1 1 0 0,0 0-1 0 0,1 0 1 0 0,0 0-1 0 0,-1 1 1 0 0,1 0-1 0 0,0 0 1 0 0,8-2-1 0 0,2 0 209 0 0,0 1 0 0 0,0 0 0 0 0,1 1-1 0 0,27 0 1 0 0,-39 2-307 0 0,0 0 0 0 0,0 0 0 0 0,0 1-1 0 0,0 0 1 0 0,0 0 0 0 0,-1 0 0 0 0,1 0 0 0 0,0 1-1 0 0,0 0 1 0 0,-1 0 0 0 0,1 0 0 0 0,-1 1 0 0 0,0-1-1 0 0,0 1 1 0 0,0 0 0 0 0,0 0 0 0 0,0 1 0 0 0,5 5-1 0 0,-5-3-47 0 0,0 1 0 0 0,0-1-1 0 0,-1 1 1 0 0,0 0 0 0 0,0 0-1 0 0,-1 0 1 0 0,0 0 0 0 0,0 0-1 0 0,-1 1 1 0 0,0-1 0 0 0,0 0-1 0 0,0 9 1 0 0,0-3-24 0 0,-1 0 0 0 0,-1 0-1 0 0,0 1 1 0 0,-1-1 0 0 0,0 0-1 0 0,-1 0 1 0 0,0 0 0 0 0,-1 0 0 0 0,-8 17-1 0 0,3-14-30 0 0,0 1-1 0 0,-1-1 0 0 0,-1-1 0 0 0,0 0 1 0 0,-2-1-1 0 0,-14 15 0 0 0,-3 0-49 0 0,12-13-12 0 0,1 1 0 0 0,0 0 0 0 0,1 0 0 0 0,2 2 0 0 0,-1 0 0 0 0,2 1 0 0 0,-16 31 0 0 0,29-50 56 0 0,-1 1-1 0 0,1-1 1 0 0,-1 0 0 0 0,1 0 0 0 0,-1 1-1 0 0,1-1 1 0 0,0 0 0 0 0,0 1-1 0 0,0-1 1 0 0,0 0 0 0 0,0 0-1 0 0,0 1 1 0 0,0-1 0 0 0,0 0 0 0 0,1 1-1 0 0,-1-1 1 0 0,0 0 0 0 0,1 0-1 0 0,-1 1 1 0 0,1-1 0 0 0,-1 0-1 0 0,1 0 1 0 0,0 0 0 0 0,0 0-1 0 0,-1 1 1 0 0,1-1 0 0 0,0 0 0 0 0,0-1-1 0 0,0 1 1 0 0,0 0 0 0 0,0 0-1 0 0,0 0 1 0 0,0-1 0 0 0,0 1-1 0 0,1 0 1 0 0,1 0 0 0 0,3 2-1 0 0,1-1 0 0 0,-1 0 0 0 0,1 0 1 0 0,0-1-1 0 0,8 1 0 0 0,-6-1 6 0 0,240 25 35 0 0,-236-25-56 0 0,24-1-920 0 0,-13-4-5303 0 0,-5-2-1567 0 0</inkml:trace>
</inkml:ink>
</file>

<file path=ppt/ink/ink16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29.503"/>
    </inkml:context>
    <inkml:brush xml:id="br0">
      <inkml:brushProperty name="width" value="0.1" units="cm"/>
      <inkml:brushProperty name="height" value="0.1" units="cm"/>
      <inkml:brushProperty name="color" value="#004F8B"/>
    </inkml:brush>
  </inkml:definitions>
  <inkml:trace contextRef="#ctx0" brushRef="#br0">449 132 5983 0 0,'0'0'464'0'0,"25"-27"7422"0"0,-26 23-7571 0 0,1 0 1 0 0,-1 1-1 0 0,0-1 0 0 0,0 0 1 0 0,-1 1-1 0 0,1-1 1 0 0,-1 1-1 0 0,0 0 1 0 0,1-1-1 0 0,-1 1 1 0 0,-1 0-1 0 0,1 0 0 0 0,0 0 1 0 0,-1 0-1 0 0,0 1 1 0 0,1-1-1 0 0,-1 1 1 0 0,-4-3-1 0 0,0 0-6 0 0,1 0-1 0 0,-1 1 1 0 0,0 0-1 0 0,0 0 0 0 0,-1 1 1 0 0,1 0-1 0 0,-13-4 1 0 0,5 5-166 0 0,-1 0 0 0 0,0 0 0 0 0,0 1 1 0 0,0 1-1 0 0,1 1 0 0 0,-1 0 0 0 0,0 1 1 0 0,1 1-1 0 0,-1 0 0 0 0,1 2 0 0 0,0-1 0 0 0,-20 10 1 0 0,25-10-121 0 0,1 0 0 0 0,1 1 0 0 0,-1 0 1 0 0,0 1-1 0 0,1 0 0 0 0,0 0 0 0 0,1 0 0 0 0,-1 1 1 0 0,1 1-1 0 0,1-1 0 0 0,-1 1 0 0 0,1 0 0 0 0,0 0 1 0 0,1 1-1 0 0,0 0 0 0 0,1 0 0 0 0,0 0 1 0 0,0 0-1 0 0,0 1 0 0 0,-2 15 0 0 0,5-19-22 0 0,0 0-1 0 0,0 0 1 0 0,1 0 0 0 0,-1 0-1 0 0,1 0 1 0 0,1 0 0 0 0,-1 0-1 0 0,1 0 1 0 0,1 0 0 0 0,-1 0-1 0 0,1 0 1 0 0,0 0-1 0 0,0-1 1 0 0,0 1 0 0 0,1-1-1 0 0,0 1 1 0 0,0-1 0 0 0,5 7-1 0 0,-4-9 3 0 0,-1 1-1 0 0,0-1 1 0 0,1-1-1 0 0,0 1 1 0 0,0 0 0 0 0,0-1-1 0 0,0 0 1 0 0,0 0-1 0 0,0 0 1 0 0,0-1-1 0 0,1 1 1 0 0,-1-1-1 0 0,1 0 1 0 0,-1 0 0 0 0,1-1-1 0 0,-1 1 1 0 0,1-1-1 0 0,0 0 1 0 0,-1 0-1 0 0,1-1 1 0 0,-1 1-1 0 0,1-1 1 0 0,-1 0 0 0 0,9-3-1 0 0,5-1 32 0 0,1-2 0 0 0,-1 0 0 0 0,0-2 1 0 0,0 1-1 0 0,-1-2 0 0 0,-1-1 0 0 0,1 0 0 0 0,-2-1 0 0 0,0 0 0 0 0,0-1 0 0 0,-1-1 1 0 0,-1-1-1 0 0,0 1 0 0 0,-1-2 0 0 0,0 0 0 0 0,16-31 0 0 0,-28 45 266 0 0,-3 3-250 0 0,-1 0 0 0 0,1 0-1 0 0,0 0 1 0 0,-1 0 0 0 0,1 0 0 0 0,0 1 0 0 0,0-1-1 0 0,0 1 1 0 0,0 0 0 0 0,0 0 0 0 0,0 0 0 0 0,1 0-1 0 0,-1 1 1 0 0,1-1 0 0 0,-1 1 0 0 0,1-1-1 0 0,0 1 1 0 0,0 0 0 0 0,0 0 0 0 0,-1 3 0 0 0,-37 73-27 0 0,34-65 11 0 0,-9 22-20 0 0,1-1 1 0 0,2 2 0 0 0,1 0-1 0 0,2 0 1 0 0,2 1 0 0 0,1 0-1 0 0,0 74 1 0 0,5-110-38 0 0,1 0-1 0 0,0 1 1 0 0,0-1 0 0 0,0 0-1 0 0,1 1 1 0 0,-1-1-1 0 0,1 0 1 0 0,-1 0 0 0 0,1 1-1 0 0,0-1 1 0 0,-1 0 0 0 0,1 0-1 0 0,0 0 1 0 0,1 0-1 0 0,-1 0 1 0 0,0 0 0 0 0,0 0-1 0 0,1 0 1 0 0,-1-1-1 0 0,1 1 1 0 0,0 0 0 0 0,0-1-1 0 0,-1 1 1 0 0,1-1 0 0 0,0 0-1 0 0,0 0 1 0 0,3 2-1 0 0,37-3-2997 0 0,-16-4-5575 0 0</inkml:trace>
</inkml:ink>
</file>

<file path=ppt/ink/ink16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3.139"/>
    </inkml:context>
    <inkml:brush xml:id="br0">
      <inkml:brushProperty name="width" value="0.1" units="cm"/>
      <inkml:brushProperty name="height" value="0.1" units="cm"/>
      <inkml:brushProperty name="color" value="#004F8B"/>
    </inkml:brush>
  </inkml:definitions>
  <inkml:trace contextRef="#ctx0" brushRef="#br0">5 233 10735 0 0,'-4'-49'5526'0'0,"4"42"-5176"0"0,1-1 0 0 0,0 0 1 0 0,0 1-1 0 0,0-1 0 0 0,1 1 0 0 0,1 0 1 0 0,-1-1-1 0 0,1 1 0 0 0,0 0 1 0 0,0 1-1 0 0,1-1 0 0 0,0 0 1 0 0,0 1-1 0 0,1 0 0 0 0,0 0 1 0 0,0 0-1 0 0,0 1 0 0 0,1 0 1 0 0,0 0-1 0 0,9-7 0 0 0,-9 8-242 0 0,1-1 0 0 0,-1 1 0 0 0,1 0 1 0 0,0 1-1 0 0,0-1 0 0 0,0 1 0 0 0,0 1 0 0 0,0-1 0 0 0,1 1 0 0 0,0 1 0 0 0,-1-1 0 0 0,1 1 0 0 0,0 1 0 0 0,-1-1 1 0 0,1 1-1 0 0,0 1 0 0 0,-1-1 0 0 0,1 1 0 0 0,0 1 0 0 0,8 2 0 0 0,-12-3-100 0 0,-1 1-1 0 0,1-1 1 0 0,-1 1-1 0 0,1 0 1 0 0,-1 0-1 0 0,0 0 1 0 0,0 1-1 0 0,0-1 1 0 0,0 1-1 0 0,-1 0 1 0 0,1-1-1 0 0,-1 1 1 0 0,1 1-1 0 0,-1-1 1 0 0,0 0-1 0 0,2 5 1 0 0,-1-1-3 0 0,-1-1 1 0 0,0 1-1 0 0,0-1 1 0 0,-1 1 0 0 0,0 0-1 0 0,0-1 1 0 0,-1 1-1 0 0,0 11 1 0 0,-2 3-1 0 0,0-1 0 0 0,-2 1 0 0 0,-1-1 0 0 0,0 0 0 0 0,-9 21 0 0 0,-16 26-181 0 0,-2-1 0 0 0,-71 108 1 0 0,46-83-149 0 0,52-84 315 0 0,0 1 0 0 0,1 0-1 0 0,0 0 1 0 0,1 1-1 0 0,0-1 1 0 0,-4 17 0 0 0,7-23 20 0 0,-1 1 1 0 0,1-1 0 0 0,0 0 0 0 0,0 1-1 0 0,0-1 1 0 0,0 0 0 0 0,1 1 0 0 0,-1-1-1 0 0,1 0 1 0 0,-1 0 0 0 0,1 1 0 0 0,0-1 0 0 0,0 0-1 0 0,0 0 1 0 0,0 0 0 0 0,0 0 0 0 0,0 0-1 0 0,1 0 1 0 0,-1 0 0 0 0,1 0 0 0 0,-1-1-1 0 0,1 1 1 0 0,-1-1 0 0 0,1 1 0 0 0,0-1 0 0 0,0 1-1 0 0,0-1 1 0 0,0 0 0 0 0,0 0 0 0 0,0 0-1 0 0,3 1 1 0 0,20 6-14 0 0,0 0 0 0 0,1-2-1 0 0,0 0 1 0 0,0-2 0 0 0,1-1 0 0 0,-1-1-1 0 0,1-1 1 0 0,-1-2 0 0 0,1 0 0 0 0,-1-2-1 0 0,0-1 1 0 0,42-12 0 0 0,-51 10-1642 0 0,-1 0-479 0 0</inkml:trace>
</inkml:ink>
</file>

<file path=ppt/ink/ink16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3.586"/>
    </inkml:context>
    <inkml:brush xml:id="br0">
      <inkml:brushProperty name="width" value="0.1" units="cm"/>
      <inkml:brushProperty name="height" value="0.1" units="cm"/>
      <inkml:brushProperty name="color" value="#004F8B"/>
    </inkml:brush>
  </inkml:definitions>
  <inkml:trace contextRef="#ctx0" brushRef="#br0">319 97 13967 0 0,'-6'-37'1512'0'0,"4"33"-1262"0"0,1 1-1 0 0,0 0 0 0 0,-1-1 1 0 0,0 1-1 0 0,0 0 0 0 0,0 0 1 0 0,0 0-1 0 0,0 0 0 0 0,0 0 1 0 0,-1 0-1 0 0,0 1 0 0 0,1-1 1 0 0,-1 1-1 0 0,0 0 0 0 0,0 0 1 0 0,0 0-1 0 0,-1 0 0 0 0,1 1 1 0 0,0-1-1 0 0,-1 1 0 0 0,1 0 1 0 0,-1 0-1 0 0,1 0 1 0 0,-1 0-1 0 0,1 0 0 0 0,-7 1 1 0 0,4 0-86 0 0,0 1 1 0 0,-1 0-1 0 0,2 0 1 0 0,-1 1 0 0 0,0 0-1 0 0,0 0 1 0 0,0 0 0 0 0,1 1-1 0 0,-1-1 1 0 0,1 1 0 0 0,0 1-1 0 0,0-1 1 0 0,0 1 0 0 0,0 0-1 0 0,-4 5 1 0 0,-7 7-107 0 0,0 2 0 0 0,2 0 0 0 0,0 0 0 0 0,1 1 0 0 0,-20 40 0 0 0,27-47-30 0 0,1 0 1 0 0,0 0-1 0 0,1 0 1 0 0,0 1-1 0 0,1-1 0 0 0,1 1 1 0 0,0 0-1 0 0,0 0 1 0 0,1 0-1 0 0,1 0 1 0 0,2 25-1 0 0,-1-33-31 0 0,0 0 0 0 0,0-1 1 0 0,1 1-1 0 0,-1-1 0 0 0,1 1 0 0 0,0-1 0 0 0,0 0 0 0 0,1 0 1 0 0,-1 0-1 0 0,1 0 0 0 0,0 0 0 0 0,0 0 0 0 0,0-1 0 0 0,0 1 1 0 0,1-1-1 0 0,0 0 0 0 0,-1 0 0 0 0,1 0 0 0 0,0-1 0 0 0,0 0 1 0 0,1 1-1 0 0,-1-1 0 0 0,0 0 0 0 0,1-1 0 0 0,-1 1 0 0 0,1-1 0 0 0,0 0 1 0 0,-1 0-1 0 0,1-1 0 0 0,0 1 0 0 0,7-1 0 0 0,-3 0 12 0 0,0 0-1 0 0,0-1 1 0 0,0 0-1 0 0,0-1 0 0 0,0 0 1 0 0,0 0-1 0 0,0-1 1 0 0,0 0-1 0 0,-1-1 1 0 0,1 1-1 0 0,-1-2 0 0 0,0 1 1 0 0,0-1-1 0 0,-1 0 1 0 0,13-12-1 0 0,-11 8 35 0 0,0-1 0 0 0,-1-1 1 0 0,-1 1-1 0 0,0-1 0 0 0,0 0 0 0 0,-1-1 0 0 0,0 0 0 0 0,-1 0 0 0 0,6-22 1 0 0,-5 10 508 0 0,-1 0 0 0 0,-2 0 1 0 0,0 0-1 0 0,-1-34 0 0 0,-21 111 27 0 0,9-5-565 0 0,3 0 0 0 0,1 1 0 0 0,3-1 0 0 0,2 51 0 0 0,5-23-17 0 0,27 141 0 0 0,-29-204-165 0 0,30 118-51 0 0,-27-118-539 0 0,-1 0 1 0 0,2 0-1 0 0,0-1 0 0 0,0 1 0 0 0,1-1 0 0 0,1-1 1 0 0,13 18-1 0 0,-14-22-1209 0 0</inkml:trace>
</inkml:ink>
</file>

<file path=ppt/ink/ink1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2.119"/>
    </inkml:context>
    <inkml:brush xml:id="br0">
      <inkml:brushProperty name="width" value="0.1" units="cm"/>
      <inkml:brushProperty name="height" value="0.1" units="cm"/>
      <inkml:brushProperty name="color" value="#004F8B"/>
    </inkml:brush>
  </inkml:definitions>
  <inkml:trace contextRef="#ctx0" brushRef="#br0">15 18 4607 0 0,'0'0'12464'0'0,"-14"0"-7413"0"0,16 10-4861 0 0,1 0 0 0 0,1-1 0 0 0,-1 1 0 0 0,2-1 0 0 0,-1 0 0 0 0,1 0 0 0 0,1-1 0 0 0,0 0 0 0 0,0 0 0 0 0,0 0 0 0 0,1 0 1 0 0,0-1-1 0 0,1 0 0 0 0,-1-1 0 0 0,1 0 0 0 0,1 0 0 0 0,-1 0 0 0 0,1-1 0 0 0,0 0 0 0 0,0-1 0 0 0,12 4 0 0 0,-10-5-134 0 0,1-1 1 0 0,-1-1-1 0 0,0 0 0 0 0,0 0 0 0 0,1-1 1 0 0,-1 0-1 0 0,0-1 0 0 0,1-1 1 0 0,-1 0-1 0 0,0 0 0 0 0,0-1 0 0 0,0 0 1 0 0,-1-1-1 0 0,1 0 0 0 0,-1-1 1 0 0,0 0-1 0 0,0-1 0 0 0,0 0 0 0 0,-1 0 1 0 0,0-1-1 0 0,0 0 0 0 0,-1-1 0 0 0,1 0 1 0 0,-2 0-1 0 0,1-1 0 0 0,-1 0 1 0 0,-1 0-1 0 0,7-12 0 0 0,-4 9 71 0 0,-6 8-48 0 0,0 0 0 0 0,0-1 0 0 0,0 1 1 0 0,-1 0-1 0 0,1-1 0 0 0,-1 0 0 0 0,3-8 0 0 0,6 67 4 0 0,-2-17-86 0 0,-3 0 3 0 0,1 0 0 0 0,1-1 0 0 0,2 1 0 0 0,2-2 0 0 0,2 0 0 0 0,0 0 0 0 0,3-1 0 0 0,1-1 0 0 0,24 35 0 0 0,-16-26-1943 0 0,-23-37 182 0 0</inkml:trace>
</inkml:ink>
</file>

<file path=ppt/ink/ink16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44.259"/>
    </inkml:context>
    <inkml:brush xml:id="br0">
      <inkml:brushProperty name="width" value="0.1" units="cm"/>
      <inkml:brushProperty name="height" value="0.1" units="cm"/>
      <inkml:brushProperty name="color" value="#004F8B"/>
    </inkml:brush>
  </inkml:definitions>
  <inkml:trace contextRef="#ctx0" brushRef="#br0">1126 212 4143 0 0,'0'0'319'0'0,"6"-20"313"0"0,-2 6 3745 0 0,-5 8-3828 0 0,1 1-1 0 0,-1 0 1 0 0,-1-1 0 0 0,1 1-1 0 0,-1 0 1 0 0,0 0-1 0 0,0 0 1 0 0,-1 0-1 0 0,1 0 1 0 0,-1 1-1 0 0,0-1 1 0 0,0 1 0 0 0,-1 0-1 0 0,1 0 1 0 0,-1 0-1 0 0,-6-5 1 0 0,-1-1-88 0 0,0 1 0 0 0,-1 1 0 0 0,0-1 0 0 0,-26-11 0 0 0,25 14-332 0 0,-1 0 1 0 0,0 1-1 0 0,-1 0 1 0 0,1 1-1 0 0,-1 1 1 0 0,0 1-1 0 0,0 0 1 0 0,0 0-1 0 0,0 2 1 0 0,0 0-1 0 0,0 0 1 0 0,-22 5-1 0 0,17 0-80 0 0,0 0 0 0 0,1 1 0 0 0,0 1 0 0 0,0 1 0 0 0,1 1 0 0 0,-1 1 0 0 0,2 0 0 0 0,-29 22 0 0 0,-3 8-37 0 0,1 1 1 0 0,2 3-1 0 0,2 2 1 0 0,2 1-1 0 0,3 3 1 0 0,1 1-1 0 0,3 1 1 0 0,2 3-1 0 0,2 0 1 0 0,3 2-1 0 0,3 1 1 0 0,-36 120-1 0 0,40-103 68 0 0,3 0-1 0 0,4 0 0 0 0,3 2 1 0 0,3-1-1 0 0,3 103 0 0 0,6-143-73 0 0,2 0 0 0 0,1-1 0 0 0,2 1 0 0 0,1-1-1 0 0,2 0 1 0 0,1 0 0 0 0,2-1 0 0 0,1-1 0 0 0,2 0 0 0 0,1-1-1 0 0,2 0 1 0 0,1-1 0 0 0,34 42 0 0 0,-18-35-58 0 0,2-2 0 0 0,1-1 1 0 0,2-2-1 0 0,1-1 0 0 0,1-3 0 0 0,2-1 1 0 0,66 31-1 0 0,-54-34 24 0 0,1-2-1 0 0,1-3 1 0 0,1-2-1 0 0,1-3 1 0 0,120 14 0 0 0,-130-26 260 0 0,-1-2 1 0 0,1-3-1 0 0,-1-1 1 0 0,0-3-1 0 0,0-2 1 0 0,-1-1 0 0 0,0-3-1 0 0,0-2 1 0 0,73-33-1 0 0,-68 25 173 0 0,-2-3 0 0 0,91-57-1 0 0,-120 66-311 0 0,-1 0 0 0 0,0-2 0 0 0,-1-1 0 0 0,-1 0-1 0 0,-1-2 1 0 0,0 0 0 0 0,-2-1 0 0 0,16-28-1 0 0,-9 6 53 0 0,-3 0 0 0 0,-2-2 0 0 0,-1 0-1 0 0,-3-1 1 0 0,-2-1 0 0 0,-2 0 0 0 0,-2-1-1 0 0,-2 0 1 0 0,0-62 0 0 0,-7-22 49 0 0,-7-1 1 0 0,-27-152-1 0 0,27 227-173 0 0,-3 0-1 0 0,-2 1 1 0 0,-3 0 0 0 0,-25-58-1 0 0,33 97-24 0 0,-1 1-1 0 0,-1-1 1 0 0,-1 1-1 0 0,0 1 1 0 0,-1 0-1 0 0,-1 1 1 0 0,-1 0-1 0 0,0 1 1 0 0,-1 1-1 0 0,0 0 0 0 0,-1 1 1 0 0,-1 1-1 0 0,0 0 1 0 0,-1 1-1 0 0,-22-10 1 0 0,18 10-268 0 0,-1 2 1 0 0,1 0-1 0 0,-1 2 1 0 0,-1 0-1 0 0,1 2 1 0 0,-1 0-1 0 0,-39-2 1 0 0,36 6-6468 0 0,-2-4-2237 0 0</inkml:trace>
</inkml:ink>
</file>

<file path=ppt/ink/ink16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5:59.553"/>
    </inkml:context>
    <inkml:brush xml:id="br0">
      <inkml:brushProperty name="width" value="0.1" units="cm"/>
      <inkml:brushProperty name="height" value="0.1" units="cm"/>
      <inkml:brushProperty name="color" value="#004F8B"/>
    </inkml:brush>
  </inkml:definitions>
  <inkml:trace contextRef="#ctx0" brushRef="#br0">0 876 5063 0 0,'51'-18'9325'0'0,"8"-5"-3661"0"0,18-9-2494 0 0,45-21-2744 0 0,79-31 1040 0 0,5-5-239 0 0,104-40-369 0 0,-11 13-605 0 0,98-36-122 0 0,-343 134-163 0 0,-1-3 1 0 0,-1-1-1 0 0,-1-4 0 0 0,-1-1 0 0 0,54-39 0 0 0,-121 79-5771 0 0,-16 19 2252 0 0,21-15 1824 0 0</inkml:trace>
</inkml:ink>
</file>

<file path=ppt/ink/ink16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0"/>
    </inkml:context>
    <inkml:brush xml:id="br0">
      <inkml:brushProperty name="width" value="0.1" units="cm"/>
      <inkml:brushProperty name="height" value="0.1" units="cm"/>
      <inkml:brushProperty name="color" value="#004F8B"/>
    </inkml:brush>
  </inkml:definitions>
  <inkml:trace contextRef="#ctx0" brushRef="#br0">59 3 7831 0 0,'-41'-2'1506'0'0,"24"2"5847"0"0,48 30-3680 0 0,420 379 1795 0 0,-333-303-5043 0 0,-57-48-231 0 0,134 95 0 0 0,-44-60-113 0 0,5-7 0 0 0,241 96 0 0 0,-338-160 24 0 0,-1 3 0 0 0,-2 2-1 0 0,0 2 1 0 0,51 37 0 0 0,-96-56-144 0 0,2 1-655 0 0</inkml:trace>
</inkml:ink>
</file>

<file path=ppt/ink/ink16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0.638"/>
    </inkml:context>
    <inkml:brush xml:id="br0">
      <inkml:brushProperty name="width" value="0.1" units="cm"/>
      <inkml:brushProperty name="height" value="0.1" units="cm"/>
      <inkml:brushProperty name="color" value="#004F8B"/>
    </inkml:brush>
  </inkml:definitions>
  <inkml:trace contextRef="#ctx0" brushRef="#br0">0 583 3679 0 0,'0'0'284'0'0,"27"-26"4978"0"0,-26 26-5144 0 0,0 0-1 0 0,0 0 1 0 0,-1 1 0 0 0,1-1 0 0 0,0 0 0 0 0,0 0 0 0 0,0 1 0 0 0,0-1 0 0 0,0 0-1 0 0,0 1 1 0 0,-1-1 0 0 0,1 1 0 0 0,0-1 0 0 0,0 1 0 0 0,-1 0 0 0 0,1-1 0 0 0,0 1 0 0 0,-1 0-1 0 0,1-1 1 0 0,0 1 0 0 0,-1 0 0 0 0,1 0 0 0 0,-1-1 0 0 0,0 1 0 0 0,1 0 0 0 0,-1 0-1 0 0,1 0 1 0 0,-1 0 0 0 0,0 0 0 0 0,0 0 0 0 0,0 0 0 0 0,0 0 0 0 0,1-1 0 0 0,-1 3-1 0 0,9 41 1103 0 0,-9-39-703 0 0,5 25 484 0 0,-4-14-365 0 0,2 1 0 0 0,0-1 0 0 0,1 0 0 0 0,0 0 0 0 0,1 0 0 0 0,8 16 0 0 0,-11-29-522 0 0,-1-1 0 0 0,1 1 0 0 0,0-1 0 0 0,-1 1 0 0 0,1-1 0 0 0,0 0-1 0 0,1 0 1 0 0,-1 0 0 0 0,0 0 0 0 0,1 0 0 0 0,-1 0 0 0 0,1-1 0 0 0,-1 1 0 0 0,1-1 0 0 0,0 0 0 0 0,4 2 0 0 0,-3-2-27 0 0,0-1 0 0 0,0 0 0 0 0,0 0 0 0 0,1 0 0 0 0,-1 0 0 0 0,0 0 0 0 0,0-1 0 0 0,1 0 0 0 0,-1 0 0 0 0,0 0 0 0 0,0 0 0 0 0,0-1 0 0 0,0 0 0 0 0,7-4 0 0 0,14-10 240 0 0,0-1 1 0 0,0-1 0 0 0,-2-1-1 0 0,26-28 1 0 0,20-15 259 0 0,32-19-86 0 0,-37 32-433 0 0,90-90 0 0 0,-46 0 40 0 0,-82 103-122 0 0,1 0-1 0 0,2 1 0 0 0,41-39 1 0 0,-64 70-238 0 0,0-1 0 0 0,0 1 1 0 0,1 0-1 0 0,-1 0 0 0 0,14-6 0 0 0,17 1-3581 0 0</inkml:trace>
</inkml:ink>
</file>

<file path=ppt/ink/ink16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1.136"/>
    </inkml:context>
    <inkml:brush xml:id="br0">
      <inkml:brushProperty name="width" value="0.1" units="cm"/>
      <inkml:brushProperty name="height" value="0.1" units="cm"/>
      <inkml:brushProperty name="color" value="#004F8B"/>
    </inkml:brush>
  </inkml:definitions>
  <inkml:trace contextRef="#ctx0" brushRef="#br0">1 20 8287 0 0,'0'0'756'0'0,"37"-15"-32"0"0,-35 14-584 0 0,0 0-1 0 0,1 1 0 0 0,-1-1 0 0 0,1 1 0 0 0,-1-1 0 0 0,1 1 1 0 0,-1 0-1 0 0,1 0 0 0 0,-1 0 0 0 0,1 0 0 0 0,-1 0 0 0 0,1 1 1 0 0,-1-1-1 0 0,1 1 0 0 0,-1-1 0 0 0,1 1 0 0 0,-1 0 0 0 0,0 0 1 0 0,1 0-1 0 0,-1 1 0 0 0,0-1 0 0 0,2 2 0 0 0,1 2 169 0 0,1 0 1 0 0,-2 1-1 0 0,1 0 0 0 0,-1 0 0 0 0,0 0 0 0 0,4 8 0 0 0,6 10 720 0 0,31 36 2762 0 0,97 104-1 0 0,15 17-2257 0 0,-110-124-3549 0 0,-34-42 849 0 0</inkml:trace>
</inkml:ink>
</file>

<file path=ppt/ink/ink16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1.490"/>
    </inkml:context>
    <inkml:brush xml:id="br0">
      <inkml:brushProperty name="width" value="0.1" units="cm"/>
      <inkml:brushProperty name="height" value="0.1" units="cm"/>
      <inkml:brushProperty name="color" value="#004F8B"/>
    </inkml:brush>
  </inkml:definitions>
  <inkml:trace contextRef="#ctx0" brushRef="#br0">501 6 9215 0 0,'-9'0'816'0'0,"-4"-2"-656"0"0,-4-1-160 0 0,-2 4 0 0 0,2 4 2480 0 0,-6 5 464 0 0,-4 4 88 0 0,-5 5 16 0 0,-1 7-2032 0 0,-2 2-408 0 0,-3 5-88 0 0,1 5-8 0 0,0 5-360 0 0,2 3-72 0 0,2 3-16 0 0,-1-2 0 0 0,1-3-992 0 0,4-4-208 0 0</inkml:trace>
</inkml:ink>
</file>

<file path=ppt/ink/ink16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4.575"/>
    </inkml:context>
    <inkml:brush xml:id="br0">
      <inkml:brushProperty name="width" value="0.1" units="cm"/>
      <inkml:brushProperty name="height" value="0.1" units="cm"/>
      <inkml:brushProperty name="color" value="#004F8B"/>
    </inkml:brush>
  </inkml:definitions>
  <inkml:trace contextRef="#ctx0" brushRef="#br0">836 452 7831 0 0,'0'-16'590'0'0,"0"0"-1"0"0,-1 0 0 0 0,-1 0 0 0 0,-1 0 0 0 0,0 0 0 0 0,0 0 1 0 0,-2 1-1 0 0,-6-16 0 0 0,8 25-392 0 0,0 1 0 0 0,0 0 1 0 0,0 1-1 0 0,0-1 0 0 0,-1 1 1 0 0,1-1-1 0 0,-1 1 0 0 0,0 0 0 0 0,-1 0 1 0 0,1 1-1 0 0,-1-1 0 0 0,0 1 1 0 0,1 0-1 0 0,-1 0 0 0 0,-1 1 0 0 0,1-1 1 0 0,0 1-1 0 0,-1 0 0 0 0,1 1 1 0 0,-1-1-1 0 0,1 1 0 0 0,-1 0 0 0 0,0 1 1 0 0,1-1-1 0 0,-1 1 0 0 0,-6 1 1 0 0,-2 0-100 0 0,0 0 0 0 0,1 1 0 0 0,-1 1 0 0 0,1 0 0 0 0,-1 1 0 0 0,1 1 0 0 0,0 0 0 0 0,1 0 0 0 0,-1 1 0 0 0,1 1 0 0 0,1 0 0 0 0,-1 1 0 0 0,1 0 1 0 0,0 1-1 0 0,-13 14 0 0 0,-12 14-104 0 0,3 3 0 0 0,-53 78-1 0 0,45-58 67 0 0,-4 5 106 0 0,2 1 0 0 0,-64 140 0 0 0,93-175-32 0 0,2 0 0 0 0,1 0 0 0 0,2 1 0 0 0,1 1 0 0 0,2 0 0 0 0,1 0 0 0 0,1 0 0 0 0,2 0 0 0 0,3 54 0 0 0,1-70-80 0 0,1-1 0 0 0,1 0 0 0 0,0 0 1 0 0,1 0-1 0 0,0-1 0 0 0,2 0 1 0 0,0 0-1 0 0,0 0 0 0 0,1-1 1 0 0,1 0-1 0 0,1 0 0 0 0,-1-1 1 0 0,2-1-1 0 0,17 17 0 0 0,-13-15-26 0 0,1-2-1 0 0,0 0 0 0 0,1-1 1 0 0,0-1-1 0 0,1 0 0 0 0,0-1 1 0 0,0-1-1 0 0,1-1 0 0 0,0 0 1 0 0,0-2-1 0 0,34 6 0 0 0,-5-5 75 0 0,1-2 0 0 0,1-3 0 0 0,-1-1 0 0 0,0-3 0 0 0,83-15 1 0 0,-28-5 318 0 0,158-57 0 0 0,-181 48-93 0 0,-2-4-1 0 0,-2-4 1 0 0,-1-2 0 0 0,-2-4 0 0 0,109-90-1 0 0,-157 114-250 0 0,-2-2 0 0 0,0-1-1 0 0,-1-1 1 0 0,-2-1-1 0 0,-1-1 1 0 0,-1-1-1 0 0,-1-1 1 0 0,-1 0-1 0 0,-2-1 1 0 0,-2 0-1 0 0,0-2 1 0 0,15-65 0 0 0,-20 63-40 0 0,-2 0 0 0 0,-1-1 1 0 0,-2 1-1 0 0,-1-1 1 0 0,-2 0-1 0 0,-1 0 0 0 0,-2 1 1 0 0,-2-1-1 0 0,-1 1 1 0 0,-2 0-1 0 0,-1 0 0 0 0,-18-46 1 0 0,20 67-28 0 0,-1 0 1 0 0,0 1-1 0 0,-1-1 1 0 0,0 1-1 0 0,-1 1 0 0 0,-1 0 1 0 0,0 0-1 0 0,0 1 1 0 0,-1 1-1 0 0,0 0 1 0 0,-1 0-1 0 0,0 2 1 0 0,-1-1-1 0 0,0 2 0 0 0,0-1 1 0 0,-28-8-1 0 0,-2 1 2 0 0,-2 3-1 0 0,1 2 0 0 0,-1 1 0 0 0,-70-3 0 0 0,94 12-460 0 0,0 0 0 0 0,0 2-1 0 0,0 0 1 0 0,0 2 0 0 0,-30 7 0 0 0,46-9 101 0 0,-33 7-1117 0 0</inkml:trace>
</inkml:ink>
</file>

<file path=ppt/ink/ink16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05.403"/>
    </inkml:context>
    <inkml:brush xml:id="br0">
      <inkml:brushProperty name="width" value="0.1" units="cm"/>
      <inkml:brushProperty name="height" value="0.1" units="cm"/>
      <inkml:brushProperty name="color" value="#004F8B"/>
    </inkml:brush>
  </inkml:definitions>
  <inkml:trace contextRef="#ctx0" brushRef="#br0">1256 206 4143 0 0,'20'-31'591'0'0,"-18"28"-278"0"0,1 0 1 0 0,-1 0-1 0 0,0 0 0 0 0,-1 0 1 0 0,1 0-1 0 0,0 0 0 0 0,-1-1 1 0 0,0 1-1 0 0,0-1 0 0 0,0 1 0 0 0,0-1 1 0 0,0 1-1 0 0,-1-1 0 0 0,1 1 1 0 0,-1-1-1 0 0,0 0 0 0 0,0 1 1 0 0,-1-1-1 0 0,1 1 0 0 0,-1-1 1 0 0,0 0-1 0 0,-2-5 0 0 0,1 3 61 0 0,-1 1 0 0 0,0 1 0 0 0,0-1 0 0 0,-1 0 0 0 0,1 1 0 0 0,-1 0-1 0 0,0 0 1 0 0,0 0 0 0 0,-1 0 0 0 0,1 1 0 0 0,-1-1 0 0 0,0 1 0 0 0,0 0 0 0 0,-6-2 0 0 0,-2-1-79 0 0,0 2 0 0 0,-1-1 0 0 0,1 2 1 0 0,-1 0-1 0 0,0 0 0 0 0,0 1 1 0 0,0 1-1 0 0,0 0 0 0 0,0 1 0 0 0,-22 3 1 0 0,4 1-161 0 0,-1 2 1 0 0,1 1 0 0 0,-43 15-1 0 0,37-6-99 0 0,0 1 0 0 0,1 2-1 0 0,1 1 1 0 0,0 2 0 0 0,2 1 0 0 0,-45 40 0 0 0,1 9-60 0 0,-90 104 0 0 0,128-128 178 0 0,1 2 0 0 0,3 2 0 0 0,2 1 0 0 0,2 2-1 0 0,3 1 1 0 0,2 1 0 0 0,3 1 0 0 0,-28 101 0 0 0,45-132-92 0 0,1 1 0 0 0,2 0 0 0 0,1 1 0 0 0,1-1 0 0 0,1 0 0 0 0,1 1 0 0 0,2-1 0 0 0,1 0 0 0 0,8 34 0 0 0,-6-43-33 0 0,0-1 0 0 0,2 1 0 0 0,0-1 0 0 0,1 0 0 0 0,0 0 1 0 0,2-1-1 0 0,0 0 0 0 0,1-1 0 0 0,1 0 0 0 0,0-1 0 0 0,1 0 0 0 0,1-1 0 0 0,0-1 0 0 0,19 15 0 0 0,11 2-29 0 0,2-2 0 0 0,1-2 0 0 0,1-2 0 0 0,97 34 0 0 0,-36-25 0 0 0,142 26 0 0 0,-198-49 74 0 0,1-3-1 0 0,0-1 1 0 0,0-4-1 0 0,0-1 1 0 0,0-3-1 0 0,0-2 1 0 0,0-3-1 0 0,0-2 1 0 0,-1-2 0 0 0,-1-3-1 0 0,0-1 1 0 0,63-30-1 0 0,205-117 1135 0 0,-300 151-1159 0 0,-1-2 0 0 0,0 0-1 0 0,0-2 1 0 0,-2 0 0 0 0,0-1 0 0 0,-1 0 0 0 0,0-1-1 0 0,-1-1 1 0 0,-1-1 0 0 0,-1 0 0 0 0,14-27 0 0 0,-15 20 13 0 0,0-1 0 0 0,-2 0 0 0 0,-1-1-1 0 0,-1 0 1 0 0,-2 0 0 0 0,0-1 0 0 0,-2 0 0 0 0,1-38 0 0 0,-5 26-10 0 0,-2-1 0 0 0,-2 0 0 0 0,-1 1 0 0 0,-3 0 0 0 0,-1 1-1 0 0,-2-1 1 0 0,-1 2 0 0 0,-2 0 0 0 0,-2 0 0 0 0,-2 1 0 0 0,-1 1 0 0 0,-42-60-1 0 0,36 65-29 0 0,0 1-1 0 0,-2 0 0 0 0,-2 2 1 0 0,0 2-1 0 0,-66-48 1 0 0,76 63-134 0 0,0 0 1 0 0,-1 1 0 0 0,-1 1-1 0 0,1 1 1 0 0,-2 1 0 0 0,1 1 0 0 0,-1 1-1 0 0,0 1 1 0 0,0 0 0 0 0,0 2-1 0 0,-1 1 1 0 0,-28 0 0 0 0,13 4-592 0 0</inkml:trace>
</inkml:ink>
</file>

<file path=ppt/ink/ink16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37.864"/>
    </inkml:context>
    <inkml:brush xml:id="br0">
      <inkml:brushProperty name="width" value="0.1" units="cm"/>
      <inkml:brushProperty name="height" value="0.1" units="cm"/>
      <inkml:brushProperty name="color" value="#004F8B"/>
    </inkml:brush>
  </inkml:definitions>
  <inkml:trace contextRef="#ctx0" brushRef="#br0">293 105 7887 0 0,'0'0'363'0'0,"-1"-4"-12"0"0,-1-16 4389 0 0,3 17-4174 0 0,-1-1 0 0 0,1 0 0 0 0,-1 1 0 0 0,0-1 0 0 0,0 0 0 0 0,-1 1 0 0 0,1-1 0 0 0,-1 1 1 0 0,0-1-1 0 0,0 1 0 0 0,-1-5 0 0 0,1 7-245 0 0,-25-9 1182 0 0,14 12-1455 0 0,0 0 1 0 0,0 1-1 0 0,0 1 1 0 0,0 0 0 0 0,0 1-1 0 0,1 0 1 0 0,-1 0-1 0 0,1 1 1 0 0,1 1-1 0 0,-1 0 1 0 0,1 0-1 0 0,1 1 1 0 0,-1 1-1 0 0,1-1 1 0 0,1 1 0 0 0,-14 19-1 0 0,19-24-48 0 0,1 1 0 0 0,0 0 0 0 0,0 0 0 0 0,1 1 0 0 0,-1-1 0 0 0,1 0-1 0 0,0 0 1 0 0,1 1 0 0 0,-1-1 0 0 0,1 0 0 0 0,0 1 0 0 0,0-1 0 0 0,1 0 0 0 0,0 1 0 0 0,0-1-1 0 0,0 0 1 0 0,0 0 0 0 0,1 1 0 0 0,0-1 0 0 0,0 0 0 0 0,0-1 0 0 0,1 1 0 0 0,-1 0 0 0 0,7 7-1 0 0,-2-2 3 0 0,1 0-1 0 0,0-1 0 0 0,0 0 1 0 0,1 0-1 0 0,1 0 0 0 0,-1-2 1 0 0,1 1-1 0 0,0-1 1 0 0,18 9-1 0 0,42 13 151 0 0,-48-21-51 0 0,0 1 1 0 0,-1 1-1 0 0,35 21 0 0 0,-54-29-91 0 0,0-1 0 0 0,1 1 0 0 0,-1-1 0 0 0,0 1 0 0 0,0 0 0 0 0,0 0-1 0 0,-1 0 1 0 0,1 0 0 0 0,0 0 0 0 0,-1 0 0 0 0,1 0 0 0 0,-1 0 0 0 0,0 1 0 0 0,0-1 0 0 0,1 1-1 0 0,-2-1 1 0 0,1 1 0 0 0,0-1 0 0 0,0 1 0 0 0,-1-1 0 0 0,0 1 0 0 0,1 0 0 0 0,-1-1 0 0 0,0 1-1 0 0,0-1 1 0 0,-1 1 0 0 0,1 0 0 0 0,0-1 0 0 0,-1 1 0 0 0,0 0 0 0 0,1-1 0 0 0,-1 1 0 0 0,0-1 0 0 0,0 0-1 0 0,-1 1 1 0 0,1-1 0 0 0,0 0 0 0 0,-4 5 0 0 0,-6 6 70 0 0,0 0 0 0 0,-2 0 0 0 0,1-1 0 0 0,-28 19-1 0 0,20-14 4 0 0,-3 1-30 0 0,0 0 1 0 0,-34 18-1 0 0,52-32-29 0 0,-1-1-1 0 0,1 0 1 0 0,-1 0 0 0 0,0-1 0 0 0,0 0 0 0 0,0 0-1 0 0,0 0 1 0 0,0 0 0 0 0,0-1 0 0 0,-1 0 0 0 0,1-1-1 0 0,0 1 1 0 0,-1-1 0 0 0,1-1 0 0 0,0 1 0 0 0,-1-1-1 0 0,-7-2 1 0 0,9 1-11 0 0,1-1 0 0 0,0 1 0 0 0,0-1-1 0 0,0 0 1 0 0,0-1 0 0 0,0 1 0 0 0,1-1 0 0 0,-1 1-1 0 0,1-1 1 0 0,0 0 0 0 0,0 0 0 0 0,1 0 0 0 0,-1-1-1 0 0,1 1 1 0 0,0-1 0 0 0,0 1 0 0 0,0-1 0 0 0,1 0-1 0 0,0 0 1 0 0,-1 0 0 0 0,2 0 0 0 0,-1 0 0 0 0,1 0-1 0 0,-1 0 1 0 0,1 0 0 0 0,1 0 0 0 0,-1 1 0 0 0,1-1-1 0 0,0 0 1 0 0,0 0 0 0 0,0 0 0 0 0,1 0 0 0 0,-1 0-1 0 0,1 1 1 0 0,1-1 0 0 0,-1 1 0 0 0,0 0 0 0 0,1-1-1 0 0,3-3 1 0 0,104-104-166 0 0,-71 75-50 0 0,60-74 0 0 0,-88 98 180 0 0,-2-2 0 0 0,1 1-1 0 0,-2-1 1 0 0,0-1 0 0 0,-1 0-1 0 0,-1 0 1 0 0,0 0 0 0 0,-1-1-1 0 0,5-28 1 0 0,-9 37 62 0 0,0-1-1 0 0,-1 0 1 0 0,0 0 0 0 0,-1 1-1 0 0,-2-17 1 0 0,2 22-29 0 0,0 0 0 0 0,1 0 0 0 0,-1 0 0 0 0,0 0 1 0 0,0 0-1 0 0,-1 0 0 0 0,1 0 0 0 0,0 0 0 0 0,-1 1 0 0 0,0-1 0 0 0,0 1 0 0 0,0-1 0 0 0,0 1 0 0 0,0 0 0 0 0,0-1 1 0 0,0 1-1 0 0,-1 1 0 0 0,1-1 0 0 0,-1 0 0 0 0,0 0 0 0 0,1 1 0 0 0,-6-3 0 0 0,7 4-40 0 0,0 0 0 0 0,-1 0 0 0 0,1 0 0 0 0,0 0-1 0 0,-1 0 1 0 0,1 0 0 0 0,0 1 0 0 0,-1-1 0 0 0,1 0 0 0 0,0 0-1 0 0,-1 1 1 0 0,1-1 0 0 0,0 1 0 0 0,0 0 0 0 0,0-1 0 0 0,-1 1 0 0 0,1 0-1 0 0,0-1 1 0 0,0 1 0 0 0,0 0 0 0 0,-1 2 0 0 0,-12 12-3299 0 0</inkml:trace>
</inkml:ink>
</file>

<file path=ppt/ink/ink16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42.637"/>
    </inkml:context>
    <inkml:brush xml:id="br0">
      <inkml:brushProperty name="width" value="0.1" units="cm"/>
      <inkml:brushProperty name="height" value="0.1" units="cm"/>
      <inkml:brushProperty name="color" value="#004F8B"/>
    </inkml:brush>
  </inkml:definitions>
  <inkml:trace contextRef="#ctx0" brushRef="#br0">27 209 5983 0 0,'6'-11'689'0'0,"4"-15"764"0"0,-19-9 7425 0 0,7 31-8450 0 0,0 1 1 0 0,1-1-1 0 0,0 1 1 0 0,-1-1-1 0 0,2 0 0 0 0,-1 0 1 0 0,0 0-1 0 0,1 1 1 0 0,-1-7-1 0 0,2 5-321 0 0,1 1 0 0 0,-1 0 1 0 0,1-1-1 0 0,0 1 0 0 0,0 0 0 0 0,1 0 0 0 0,-1 0 0 0 0,1 0 0 0 0,-1 0 0 0 0,1 0 1 0 0,1 1-1 0 0,-1 0 0 0 0,0-1 0 0 0,1 1 0 0 0,0 0 0 0 0,-1 1 0 0 0,1-1 1 0 0,5-2-1 0 0,-4 2-25 0 0,-1 0 1 0 0,1 1 0 0 0,0 0-1 0 0,0 0 1 0 0,-1 0-1 0 0,1 0 1 0 0,1 1 0 0 0,-1-1-1 0 0,0 2 1 0 0,0-1-1 0 0,0 0 1 0 0,0 1 0 0 0,1 0-1 0 0,-1 0 1 0 0,0 0-1 0 0,7 2 1 0 0,-10-1-75 0 0,1 1 0 0 0,-1-1-1 0 0,1 1 1 0 0,-1-1 0 0 0,0 1 0 0 0,0 0-1 0 0,0 0 1 0 0,0 0 0 0 0,0 0 0 0 0,0 0-1 0 0,-1 0 1 0 0,1 1 0 0 0,-1-1 0 0 0,1 0-1 0 0,-1 1 1 0 0,0-1 0 0 0,0 1-1 0 0,0 0 1 0 0,0-1 0 0 0,0 1 0 0 0,-1 0-1 0 0,1-1 1 0 0,-1 1 0 0 0,0 0 0 0 0,0 4-1 0 0,1 10 54 0 0,-2 0 0 0 0,-4 33-1 0 0,3-36-51 0 0,-1 10-36 0 0,-1-1-1 0 0,-2 0 0 0 0,0 0 1 0 0,-2 0-1 0 0,0-1 1 0 0,-1 0-1 0 0,-15 23 0 0 0,-12 14-78 0 0,-52 63-1 0 0,79-109 109 0 0,44-15 250 0 0,124-25 523 0 0,-139 24-706 0 0,1 2 1 0 0,-1 1-1 0 0,1 0 0 0 0,-1 1 0 0 0,37 8 1 0 0,-54-8-189 0 0,-1-1-1 0 0,0 1 1 0 0,0 0 0 0 0,0-1 0 0 0,0 1-1 0 0,1 0 1 0 0,-1 1 0 0 0,-1-1 0 0 0,1 0 0 0 0,0 0-1 0 0,3 4 1 0 0,0-1-1157 0 0</inkml:trace>
</inkml:ink>
</file>

<file path=ppt/ink/ink1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4.211"/>
    </inkml:context>
    <inkml:brush xml:id="br0">
      <inkml:brushProperty name="width" value="0.1" units="cm"/>
      <inkml:brushProperty name="height" value="0.1" units="cm"/>
      <inkml:brushProperty name="color" value="#004F8B"/>
    </inkml:brush>
  </inkml:definitions>
  <inkml:trace contextRef="#ctx0" brushRef="#br0">138 6 8287 0 0,'0'0'1067'0'0,"-9"31"4334"0"0,-12 21-3560 0 0,3 1 1 0 0,-12 57-1 0 0,4-12-922 0 0,17-66-829 0 0,1 0-1 0 0,2 0 1 0 0,1 1 0 0 0,2-1 0 0 0,0 49-1 0 0,3-70-89 0 0,1 0-1 0 0,0 0 0 0 0,0 0 0 0 0,1 0 0 0 0,0-1 0 0 0,1 1 0 0 0,0 0 1 0 0,1-1-1 0 0,0 0 0 0 0,1 0 0 0 0,0 0 0 0 0,0 0 0 0 0,1-1 0 0 0,0 0 0 0 0,1 0 1 0 0,0 0-1 0 0,1-1 0 0 0,-1 0 0 0 0,17 12 0 0 0,-21-18 18 0 0,1 0 1 0 0,0 1-1 0 0,0-1 0 0 0,0-1 1 0 0,0 1-1 0 0,0-1 0 0 0,1 1 0 0 0,-1-1 1 0 0,0 0-1 0 0,1-1 0 0 0,-1 1 1 0 0,0-1-1 0 0,1 0 0 0 0,-1 0 0 0 0,1 0 1 0 0,-1-1-1 0 0,1 1 0 0 0,5-3 1 0 0,4-1 335 0 0,-1-2 0 0 0,0 0 0 0 0,0 0 0 0 0,16-11 0 0 0,-17 9-33 0 0,0 1 0 0 0,0 1 0 0 0,0 0 1 0 0,26-8-1 0 0,-12 11-236 0 0,0 0 0 0 0,0 2 0 0 0,0 0-1 0 0,0 2 1 0 0,0 1 0 0 0,0 1 0 0 0,0 2 0 0 0,32 8 0 0 0,65 10-9 0 0,-119-23-50 0 0,-1 1 0 0 0,0-1 0 0 0,1 0-1 0 0,-1 1 1 0 0,1-2 0 0 0,-1 1 0 0 0,0 0-1 0 0,1-1 1 0 0,-1 1 0 0 0,1-1 0 0 0,-1 0-1 0 0,0 0 1 0 0,0-1 0 0 0,0 1 0 0 0,0-1-1 0 0,0 1 1 0 0,0-1 0 0 0,0 0 0 0 0,0 0-1 0 0,0 0 1 0 0,-1-1 0 0 0,1 1-1 0 0,-1 0 1 0 0,0-1 0 0 0,0 0 0 0 0,0 0-1 0 0,0 1 1 0 0,2-4 0 0 0,1-7 131 0 0,0 0 0 0 0,-1 0 0 0 0,0 0 0 0 0,-1-1 0 0 0,2-23 0 0 0,-2 20-172 0 0,11-114 446 0 0,-11 86-400 0 0,2 1 0 0 0,2 0 1 0 0,2 0-1 0 0,23-69 0 0 0,-28 105-30 0 0,0 1 0 0 0,0-1 0 0 0,1 1 0 0 0,10-12 0 0 0,-9 12 0 0 0,-1 0 0 0 0,0 0 0 0 0,0-1 0 0 0,0 1 0 0 0,-1-1 0 0 0,5-12 0 0 0,-9 19 0 0 0,0 0 0 0 0,0 0 0 0 0,0 0 0 0 0,0-1 0 0 0,0 1 0 0 0,0 0 0 0 0,-1 0 0 0 0,1 0 0 0 0,0 0 0 0 0,-1 0 0 0 0,1 0 0 0 0,0 0 0 0 0,-1 0 0 0 0,1 0 0 0 0,-1 0 0 0 0,1 1 0 0 0,-1-1 0 0 0,0 0 0 0 0,1 0 0 0 0,-1 0 0 0 0,0 0 0 0 0,0 1 0 0 0,0-1 0 0 0,1 0 0 0 0,-1 1 0 0 0,0-1 0 0 0,0 1 0 0 0,0-1 0 0 0,0 1 0 0 0,-2-1 0 0 0,-33-13 0 0 0,32 12 0 0 0,-23-4-26 0 0,0 1-1 0 0,0 1 1 0 0,0 1 0 0 0,-51 1-1 0 0,4 0 4 0 0,-385-12-46 0 0,457 14-6 0 0,20 10-1757 0 0,-3-5-29 0 0</inkml:trace>
</inkml:ink>
</file>

<file path=ppt/ink/ink16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42.979"/>
    </inkml:context>
    <inkml:brush xml:id="br0">
      <inkml:brushProperty name="width" value="0.1" units="cm"/>
      <inkml:brushProperty name="height" value="0.1" units="cm"/>
      <inkml:brushProperty name="color" value="#004F8B"/>
    </inkml:brush>
  </inkml:definitions>
  <inkml:trace contextRef="#ctx0" brushRef="#br0">0 76 14335 0 0,'4'-13'704'0'0,"-2"0"-1"0"0,1 0 0 0 0,0-23 2878 0 0,-2 61-732 0 0,3 96-793 0 0,-2-3-1592 0 0,24 155-1 0 0,-17-240-3299 0 0</inkml:trace>
</inkml:ink>
</file>

<file path=ppt/ink/ink16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45.846"/>
    </inkml:context>
    <inkml:brush xml:id="br0">
      <inkml:brushProperty name="width" value="0.1" units="cm"/>
      <inkml:brushProperty name="height" value="0.1" units="cm"/>
      <inkml:brushProperty name="color" value="#004F8B"/>
    </inkml:brush>
  </inkml:definitions>
  <inkml:trace contextRef="#ctx0" brushRef="#br0">213 68 6447 0 0,'4'-3'355'0'0,"-1"0"0"0"0,0 0 0 0 0,0 0-1 0 0,0-1 1 0 0,0 1 0 0 0,0-1 0 0 0,-1 0-1 0 0,4-7 1 0 0,-5 10 167 0 0,0-1 0 0 0,0 1 0 0 0,-1-1 0 0 0,1 0 1 0 0,-1 0-1 0 0,0 1 0 0 0,-1-18 7293 0 0,6 34-6590 0 0,-2 11-884 0 0,0 1 1 0 0,-2 0-1 0 0,-1-1 0 0 0,-2 1 0 0 0,0 0 0 0 0,-8 33 0 0 0,6-34-162 0 0,-4 26-69 0 0,-8 67 298 0 0,15-105-374 0 0,0 0 1 0 0,2 1 0 0 0,0-1 0 0 0,0 0 0 0 0,1 0-1 0 0,5 16 1 0 0,-6-27-23 0 0,-1-1-1 0 0,1 0 0 0 0,0 0 1 0 0,0 0-1 0 0,0 0 1 0 0,0 0-1 0 0,0 0 1 0 0,1 0-1 0 0,-1 0 1 0 0,0 0-1 0 0,3 2 1 0 0,-3-3 2 0 0,0-1 1 0 0,-1 1 0 0 0,1-1-1 0 0,0 0 1 0 0,0 1 0 0 0,-1-1-1 0 0,1 0 1 0 0,0 1 0 0 0,0-1 0 0 0,-1 0-1 0 0,1 0 1 0 0,0 0 0 0 0,0 0-1 0 0,0 0 1 0 0,0 0 0 0 0,-1 0-1 0 0,1 0 1 0 0,0 0 0 0 0,0 0 0 0 0,0 0-1 0 0,-1 0 1 0 0,2-1 0 0 0,3-2 89 0 0,0 0 0 0 0,0 0 0 0 0,0-1 0 0 0,0 0 0 0 0,-1 0 0 0 0,1 0 0 0 0,4-6 0 0 0,21-17 216 0 0,-27 25-313 0 0,0 0 0 0 0,0-1 0 0 0,1 2 0 0 0,-1-1 0 0 0,1 0-1 0 0,-1 1 1 0 0,1 0 0 0 0,-1 0 0 0 0,1 0 0 0 0,0 0 0 0 0,-1 0 0 0 0,1 1 0 0 0,0-1 0 0 0,0 1-1 0 0,0 0 1 0 0,-1 0 0 0 0,1 1 0 0 0,0-1 0 0 0,0 1 0 0 0,-1 0 0 0 0,1 0 0 0 0,0 0 0 0 0,-1 0-1 0 0,1 1 1 0 0,-1 0 0 0 0,1-1 0 0 0,5 5 0 0 0,-4-2 1 0 0,-1 1 0 0 0,1 0 1 0 0,-1-1-1 0 0,0 1 0 0 0,0 1 0 0 0,0-1 0 0 0,-1 0 1 0 0,0 1-1 0 0,0 0 0 0 0,-1 0 0 0 0,1 0 0 0 0,-1 0 1 0 0,0 0-1 0 0,-1 0 0 0 0,2 11 0 0 0,-2-9 3 0 0,0 1 0 0 0,0 0 0 0 0,-1 0 0 0 0,-1 0 0 0 0,0 0 0 0 0,0 0-1 0 0,0 0 1 0 0,-1 0 0 0 0,0 0 0 0 0,-1-1 0 0 0,0 1 0 0 0,0-1 0 0 0,-1 0 0 0 0,0 0 0 0 0,-1 0 0 0 0,0 0 0 0 0,0-1-1 0 0,0 0 1 0 0,-1 0 0 0 0,0 0 0 0 0,-11 9 0 0 0,8-9 5 0 0,0 0-1 0 0,0-1 1 0 0,-1 0-1 0 0,0-1 1 0 0,-1 0-1 0 0,1 0 1 0 0,-1-1-1 0 0,0-1 1 0 0,1 0-1 0 0,-2 0 1 0 0,1-1-1 0 0,0 0 1 0 0,0-1-1 0 0,-1-1 1 0 0,1 1 0 0 0,-20-4-1 0 0,11 1 35 0 0,-1-1 0 0 0,2-1 1 0 0,-1-1-1 0 0,0-1 0 0 0,1-1 0 0 0,-20-9 0 0 0,34 13-134 0 0,0 1-1 0 0,1-1 1 0 0,-1 0 0 0 0,1-1-1 0 0,0 1 1 0 0,0-1 0 0 0,0 0-1 0 0,0 0 1 0 0,1 0-1 0 0,-1 0 1 0 0,-5-10 0 0 0,8 11-145 0 0,0-1 1 0 0,-1 0-1 0 0,1 1 0 0 0,0-1 1 0 0,1 0-1 0 0,-1 0 1 0 0,1 0-1 0 0,0 0 1 0 0,-1 0-1 0 0,2 1 1 0 0,-1-1-1 0 0,0 0 0 0 0,1 0 1 0 0,0 0-1 0 0,0 0 1 0 0,0 1-1 0 0,0-1 1 0 0,4-6-1 0 0,8-15-1772 0 0,6-2-258 0 0</inkml:trace>
</inkml:ink>
</file>

<file path=ppt/ink/ink16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46.180"/>
    </inkml:context>
    <inkml:brush xml:id="br0">
      <inkml:brushProperty name="width" value="0.1" units="cm"/>
      <inkml:brushProperty name="height" value="0.1" units="cm"/>
      <inkml:brushProperty name="color" value="#004F8B"/>
    </inkml:brush>
  </inkml:definitions>
  <inkml:trace contextRef="#ctx0" brushRef="#br0">131 0 17647 0 0,'1'3'158'0'0,"-1"0"-1"0"0,1 0 1 0 0,0 0-1 0 0,0 0 1 0 0,0 0 0 0 0,0 0-1 0 0,0 0 1 0 0,1-1-1 0 0,-1 1 1 0 0,1-1-1 0 0,0 1 1 0 0,2 2-1 0 0,31 51 702 0 0,-9-15 764 0 0,-3 1-1 0 0,34 80 1 0 0,-44-87-1432 0 0,-2 1 0 0 0,-1 0 0 0 0,-2 0 0 0 0,-1 1 0 0 0,-2 0 0 0 0,-2 1 0 0 0,-1 44 0 0 0,-9 21 187 0 0,-4-1 0 0 0,-39 161 1 0 0,-78 194-544 0 0,120-430-410 0 0,-1-1 0 0 0,-17 34 0 0 0,22-51 219 0 0,-1-2 0 0 0,0 1 0 0 0,0 0 0 0 0,0-1 0 0 0,-1 0 0 0 0,0-1 0 0 0,-1 1 0 0 0,1-1 0 0 0,-1 0 0 0 0,0 0 0 0 0,-10 4 0 0 0,-13 5-1320 0 0</inkml:trace>
</inkml:ink>
</file>

<file path=ppt/ink/ink16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52.767"/>
    </inkml:context>
    <inkml:brush xml:id="br0">
      <inkml:brushProperty name="width" value="0.1" units="cm"/>
      <inkml:brushProperty name="height" value="0.1" units="cm"/>
      <inkml:brushProperty name="color" value="#004F8B"/>
    </inkml:brush>
  </inkml:definitions>
  <inkml:trace contextRef="#ctx0" brushRef="#br0">179 121 3679 0 0,'1'-1'21'0'0,"0"0"-1"0"0,-1 0 1 0 0,1 0-1 0 0,0 0 0 0 0,-1 0 1 0 0,1 0-1 0 0,-1 0 1 0 0,0 0-1 0 0,1-1 0 0 0,-1 1 1 0 0,0 0-1 0 0,0 0 1 0 0,1 0-1 0 0,-1 0 0 0 0,0 0 1 0 0,0-1-1 0 0,0-1 1 0 0,-1 2-7 0 0,1-1 1 0 0,0 0 0 0 0,0 1 0 0 0,0-1-1 0 0,1 1 1 0 0,-1-1 0 0 0,0 1 0 0 0,1-1 0 0 0,-1 1-1 0 0,1-1 1 0 0,-1 1 0 0 0,1-1 0 0 0,0 1 0 0 0,-1 0-1 0 0,1-1 1 0 0,0 1 0 0 0,0 0 0 0 0,5-5 1560 0 0,21-23 4705 0 0,-26 28-6058 0 0,-1 1 0 0 0,1-1 0 0 0,0 0 1 0 0,0 0-1 0 0,0 0 0 0 0,-1 1 0 0 0,1-1 0 0 0,-1 0 1 0 0,1 0-1 0 0,-1 0 0 0 0,1 0 0 0 0,-1 0 0 0 0,1 0 1 0 0,-1 0-1 0 0,0 0 0 0 0,1-1 0 0 0,-1 1 0 0 0,0 0 1 0 0,0 0-1 0 0,0 0 0 0 0,0 0 0 0 0,0 0 0 0 0,0 0 1 0 0,0 0-1 0 0,0 0 0 0 0,-1-2 0 0 0,-1 2-41 0 0,0 0-1 0 0,0-1 1 0 0,0 1-1 0 0,0 1 1 0 0,-1-1 0 0 0,1 0-1 0 0,0 0 1 0 0,0 1-1 0 0,-1-1 1 0 0,1 1-1 0 0,0 0 1 0 0,-1 0 0 0 0,1 0-1 0 0,0 0 1 0 0,-1 0-1 0 0,1 0 1 0 0,0 1-1 0 0,-1-1 1 0 0,1 1-1 0 0,-4 1 1 0 0,-45 20 122 0 0,38-14-267 0 0,1 1 0 0 0,0 1 0 0 0,0 0 0 0 0,1 1 0 0 0,0 0 1 0 0,-17 23-1 0 0,24-29-40 0 0,1 0-1 0 0,-1 0 1 0 0,1 0 0 0 0,0 1 0 0 0,0-1 0 0 0,1 1-1 0 0,0 0 1 0 0,0 0 0 0 0,0 0 0 0 0,0 0 0 0 0,1 0 0 0 0,0 0-1 0 0,1 0 1 0 0,-1 0 0 0 0,1 0 0 0 0,0 1 0 0 0,1-1 0 0 0,-1 0-1 0 0,3 10 1 0 0,-1-11-2 0 0,1 0-1 0 0,-1-1 1 0 0,1 0-1 0 0,0 0 0 0 0,0 1 1 0 0,1-2-1 0 0,-1 1 1 0 0,1 0-1 0 0,0-1 1 0 0,0 1-1 0 0,0-1 1 0 0,0 0-1 0 0,0-1 1 0 0,1 1-1 0 0,-1-1 1 0 0,1 0-1 0 0,5 2 1 0 0,14 5-6 0 0,1-1 0 0 0,30 5 1 0 0,-18-4 19 0 0,-23-6-1 0 0,-1 1 0 0 0,0 1 0 0 0,0 0 0 0 0,-1 0 0 0 0,1 1 0 0 0,-1 1 1 0 0,11 8-1 0 0,-20-13-4 0 0,0 0 1 0 0,-1 1 0 0 0,1-1 0 0 0,-1 1-1 0 0,0-1 1 0 0,1 1 0 0 0,-1 0 0 0 0,-1-1-1 0 0,1 1 1 0 0,0 0 0 0 0,-1 0 0 0 0,1 1-1 0 0,-1-1 1 0 0,0 0 0 0 0,0 0 0 0 0,0 1-1 0 0,-1-1 1 0 0,1 0 0 0 0,-1 1 0 0 0,0-1-1 0 0,1 1 1 0 0,-2-1 0 0 0,1 1 0 0 0,0-1-1 0 0,-1 0 1 0 0,1 1 0 0 0,-1-1 0 0 0,0 0-1 0 0,0 0 1 0 0,-1 1 0 0 0,1-1 0 0 0,0 0-1 0 0,-4 4 1 0 0,-11 18 54 0 0,-1-1 0 0 0,-1-1 0 0 0,-1-1 0 0 0,-1 0 0 0 0,-1-1 0 0 0,0-2 0 0 0,-47 33 0 0 0,66-50-43 0 0,0-1 1 0 0,0 1-1 0 0,0 0 0 0 0,0-1 0 0 0,0 1 0 0 0,-1-1 1 0 0,1 0-1 0 0,0 0 0 0 0,-1 0 0 0 0,1 0 0 0 0,-1 0 0 0 0,1-1 1 0 0,-1 1-1 0 0,1-1 0 0 0,-1 1 0 0 0,1-1 0 0 0,-1 0 1 0 0,0 0-1 0 0,1 0 0 0 0,-1 0 0 0 0,1-1 0 0 0,-1 1 1 0 0,0-1-1 0 0,-2 0 0 0 0,3-1 10 0 0,0 0 0 0 0,0 0 1 0 0,0 0-1 0 0,0 0 0 0 0,1-1 0 0 0,-1 1 1 0 0,1 0-1 0 0,-1-1 0 0 0,1 1 0 0 0,0-1 0 0 0,0 0 1 0 0,0 1-1 0 0,0-1 0 0 0,0 0 0 0 0,1 1 1 0 0,-1-1-1 0 0,1 0 0 0 0,0 0 0 0 0,0 0 0 0 0,0 1 1 0 0,0-1-1 0 0,1-3 0 0 0,1-24 25 0 0,1 1 1 0 0,1 0-1 0 0,2 0 1 0 0,1 0-1 0 0,1 1 0 0 0,13-30 1 0 0,84-159-150 0 0,-70 150 89 0 0,-30 58-22 0 0,-2 3 21 0 0,1 1 0 0 0,-2-1 0 0 0,1 0 0 0 0,0 1 0 0 0,-1-1 0 0 0,0 0 0 0 0,0 0 0 0 0,-1-1 0 0 0,0 1 0 0 0,1-9 0 0 0,-3 15-5 0 0,1-1 1 0 0,-1 0-1 0 0,1 1 0 0 0,-1-1 1 0 0,1 1-1 0 0,-1-1 1 0 0,0 1-1 0 0,1-1 0 0 0,-1 1 1 0 0,0 0-1 0 0,1-1 1 0 0,-1 1-1 0 0,0 0 0 0 0,0-1 1 0 0,1 1-1 0 0,-1 0 0 0 0,0 0 1 0 0,0 0-1 0 0,1 0 1 0 0,-1 0-1 0 0,0 0 0 0 0,0 0 1 0 0,0 0-1 0 0,1 0 1 0 0,-1 0-1 0 0,0 0 0 0 0,0 0 1 0 0,1 0-1 0 0,-1 1 1 0 0,0-1-1 0 0,0 0 0 0 0,1 1 1 0 0,-1-1-1 0 0,0 0 0 0 0,1 1 1 0 0,-1-1-1 0 0,0 1 1 0 0,1-1-1 0 0,-1 2 0 0 0,-30 15-1767 0 0,18-7-492 0 0</inkml:trace>
</inkml:ink>
</file>

<file path=ppt/ink/ink16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53.155"/>
    </inkml:context>
    <inkml:brush xml:id="br0">
      <inkml:brushProperty name="width" value="0.1" units="cm"/>
      <inkml:brushProperty name="height" value="0.1" units="cm"/>
      <inkml:brushProperty name="color" value="#004F8B"/>
    </inkml:brush>
  </inkml:definitions>
  <inkml:trace contextRef="#ctx0" brushRef="#br0">1 364 14479 0 0,'0'0'1314'0'0,"10"-5"-1052"0"0,261-89 4216 0 0,291-60-1 0 0,-558 153-4472 0 0,137-39 634 0 0,-89 23-570 0 0,1 2 0 0 0,0 3-1 0 0,1 2 1 0 0,87-6 0 0 0,-135 17-141 0 0,0-1 0 0 0,0 1 1 0 0,-1 0-1 0 0,1 1 0 0 0,0-1 1 0 0,9 5-1 0 0,3 10-2454 0 0,-17-15 2244 0 0,-1-1-1 0 0,0 1 1 0 0,0 0 0 0 0,1 0-1 0 0,-1 0 1 0 0,0 0 0 0 0,0-1 0 0 0,0 1-1 0 0,0 0 1 0 0,0 0 0 0 0,0 0-1 0 0,0 0 1 0 0,-1 0 0 0 0,1 0-1 0 0,0-1 1 0 0,0 1 0 0 0,-1 0-1 0 0,1 0 1 0 0,0 0 0 0 0,-1-1-1 0 0,1 1 1 0 0,-1 0 0 0 0,1 0 0 0 0,-1-1-1 0 0,0 2 1 0 0</inkml:trace>
</inkml:ink>
</file>

<file path=ppt/ink/ink16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53.622"/>
    </inkml:context>
    <inkml:brush xml:id="br0">
      <inkml:brushProperty name="width" value="0.1" units="cm"/>
      <inkml:brushProperty name="height" value="0.1" units="cm"/>
      <inkml:brushProperty name="color" value="#004F8B"/>
    </inkml:brush>
  </inkml:definitions>
  <inkml:trace contextRef="#ctx0" brushRef="#br0">0 188 9671 0 0,'0'0'748'0'0,"15"-16"3963"0"0,85-8-235 0 0,-43 12-2756 0 0,79-29 0 0 0,-95 25-1539 0 0,14-6 306 0 0,1 2-1 0 0,72-15 1 0 0,-127 35-486 0 0,0 0 1 0 0,0-1-1 0 0,0 1 0 0 0,0 0 1 0 0,0 0-1 0 0,0 0 0 0 0,0-1 1 0 0,0 1-1 0 0,0 0 0 0 0,0 0 1 0 0,0 0-1 0 0,0 0 0 0 0,0 1 1 0 0,0-1-1 0 0,0 0 0 0 0,0 0 1 0 0,-1 1-1 0 0,1-1 0 0 0,0 0 1 0 0,0 1-1 0 0,0-1 0 0 0,0 1 1 0 0,0-1-1 0 0,-1 1 0 0 0,1-1 1 0 0,1 2-1 0 0,-2-1 4 0 0,1 1-1 0 0,-1-1 1 0 0,0 0 0 0 0,0 0-1 0 0,0 0 1 0 0,0 0 0 0 0,0 1-1 0 0,0-1 1 0 0,-1 0 0 0 0,1 0-1 0 0,0 0 1 0 0,-1 0 0 0 0,1 1 0 0 0,0-1-1 0 0,-1 0 1 0 0,1 0 0 0 0,-2 1-1 0 0,-32 44 176 0 0,33-44-168 0 0,-32 41 43 0 0,1 1-1 0 0,3 2 0 0 0,2 0 1 0 0,2 2-1 0 0,2 1 1 0 0,2 1-1 0 0,2 1 0 0 0,2 0 1 0 0,-13 75-1 0 0,29-122-168 0 0,0 0 0 0 0,-1 1 0 0 0,2-1 0 0 0,-1 1 0 0 0,0-1 0 0 0,1 1 0 0 0,0-1 0 0 0,0 1 0 0 0,0-1 0 0 0,1 1 0 0 0,-1-1 0 0 0,1 1 1 0 0,0-1-1 0 0,1 0 0 0 0,-1 1 0 0 0,1-1 0 0 0,-1 0 0 0 0,1 0 0 0 0,0 0 0 0 0,1 0 0 0 0,-1 0 0 0 0,4 3 0 0 0,1 0-1225 0 0</inkml:trace>
</inkml:ink>
</file>

<file path=ppt/ink/ink16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53.973"/>
    </inkml:context>
    <inkml:brush xml:id="br0">
      <inkml:brushProperty name="width" value="0.1" units="cm"/>
      <inkml:brushProperty name="height" value="0.1" units="cm"/>
      <inkml:brushProperty name="color" value="#004F8B"/>
    </inkml:brush>
  </inkml:definitions>
  <inkml:trace contextRef="#ctx0" brushRef="#br0">4 325 5983 0 0,'-4'-41'578'0'0,"5"36"283"0"0,-1 1-1 0 0,1 0 1 0 0,0-1-1 0 0,0 1 1 0 0,0 0-1 0 0,1-1 1 0 0,-1 1-1 0 0,1 0 1 0 0,0 0-1 0 0,0 1 0 0 0,1-1 1 0 0,-1 0-1 0 0,1 1 1 0 0,0-1-1 0 0,0 1 1 0 0,0 0-1 0 0,6-5 1 0 0,18-17 573 0 0,0 2-1 0 0,61-40 1 0 0,-64 49-1501 0 0,1 1 0 0 0,0 1 1 0 0,0 2-1 0 0,2 0 0 0 0,-1 2 0 0 0,1 0 0 0 0,44-5 0 0 0,-38 9-1683 0 0,-1-1-549 0 0</inkml:trace>
</inkml:ink>
</file>

<file path=ppt/ink/ink16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1T06:36:54.330"/>
    </inkml:context>
    <inkml:brush xml:id="br0">
      <inkml:brushProperty name="width" value="0.1" units="cm"/>
      <inkml:brushProperty name="height" value="0.1" units="cm"/>
      <inkml:brushProperty name="color" value="#004F8B"/>
    </inkml:brush>
  </inkml:definitions>
  <inkml:trace contextRef="#ctx0" brushRef="#br0">184 34 8287 0 0,'-12'-20'890'0'0,"12"20"-865"0"0,-1-1 1 0 0,1 0-1 0 0,-1 0 1 0 0,1 1-1 0 0,-1-1 1 0 0,0 0 0 0 0,1 1-1 0 0,-1-1 1 0 0,0 1-1 0 0,0-1 1 0 0,1 1-1 0 0,-1-1 1 0 0,0 1-1 0 0,0 0 1 0 0,0-1 0 0 0,0 1-1 0 0,1 0 1 0 0,-1-1-1 0 0,0 1 1 0 0,0 0-1 0 0,0 0 1 0 0,0 0-1 0 0,0 0 1 0 0,0 0-1 0 0,0 0 1 0 0,0 0 0 0 0,-1 0-1 0 0,-24 16 5194 0 0,-1 16 1103 0 0,15-15-5414 0 0,-1 4-443 0 0,0 1 1 0 0,2 0-1 0 0,0 1 1 0 0,-11 36-1 0 0,19-50-382 0 0,0 1 0 0 0,1 0 0 0 0,0-1-1 0 0,1 1 1 0 0,-1 0 0 0 0,2 0 0 0 0,0 0 0 0 0,0 0 0 0 0,1 0 0 0 0,0 0 0 0 0,0 0-1 0 0,1 0 1 0 0,1 0 0 0 0,3 11 0 0 0,-3-17-82 0 0,-1 0-1 0 0,1 0 1 0 0,1 0-1 0 0,-1-1 1 0 0,0 1-1 0 0,1-1 0 0 0,0 0 1 0 0,0 0-1 0 0,0 0 1 0 0,0 0-1 0 0,0 0 1 0 0,0-1-1 0 0,1 0 1 0 0,-1 0-1 0 0,1 0 1 0 0,0-1-1 0 0,-1 1 1 0 0,1-1-1 0 0,0 0 1 0 0,0-1-1 0 0,0 1 1 0 0,0-1-1 0 0,0 0 1 0 0,5 0-1 0 0,13-1-13 0 0,-1 0 0 0 0,1-2 0 0 0,40-9 0 0 0,-49 8 51 0 0,1-1-1 0 0,-1-1 1 0 0,0 0 0 0 0,-1 0-1 0 0,1-1 1 0 0,-1-1 0 0 0,-1-1-1 0 0,0 0 1 0 0,0 0 0 0 0,0-1-1 0 0,-2 0 1 0 0,14-16 0 0 0,-19 20-19 0 0,0 1 0 0 0,-1-1 1 0 0,0 0-1 0 0,0 0 0 0 0,-1 0 1 0 0,0-1-1 0 0,0 1 0 0 0,0-1 0 0 0,0 1 1 0 0,-1-1-1 0 0,-1 0 0 0 0,1 0 1 0 0,-1 0-1 0 0,0 0 0 0 0,0 0 1 0 0,-1-1-1 0 0,0 1 0 0 0,-1 0 0 0 0,1 0 1 0 0,-1 0-1 0 0,-1 0 0 0 0,1 0 1 0 0,-1 0-1 0 0,0 0 0 0 0,-1 1 1 0 0,0-1-1 0 0,0 0 0 0 0,-4-5 0 0 0,2 4 24 0 0,-1 1-1 0 0,0 0 0 0 0,-1 0 0 0 0,1 0 0 0 0,-1 1 0 0 0,-1 0 0 0 0,1 0 1 0 0,-1 1-1 0 0,0 0 0 0 0,0 0 0 0 0,-1 1 0 0 0,0 0 0 0 0,1 1 1 0 0,-16-5-1 0 0,13 5-228 0 0,0 1 0 0 0,1 0 0 0 0,-1 1 0 0 0,0 0 0 0 0,0 0 1 0 0,0 1-1 0 0,0 0 0 0 0,0 1 0 0 0,1 1 0 0 0,-1 0 0 0 0,0 0 0 0 0,-14 5 0 0 0,12-2-1039 0 0</inkml:trace>
</inkml:ink>
</file>

<file path=ppt/ink/ink16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12.455"/>
    </inkml:context>
    <inkml:brush xml:id="br0">
      <inkml:brushProperty name="width" value="0.1" units="cm"/>
      <inkml:brushProperty name="height" value="0.1" units="cm"/>
      <inkml:brushProperty name="color" value="#008C3A"/>
    </inkml:brush>
  </inkml:definitions>
  <inkml:trace contextRef="#ctx0" brushRef="#br0">125 11 3223 0 0,'2'-8'17230'0'0,"-3"5"-17505"0"0,0 4 370 0 0,-1 0-1 0 0,1-1 1 0 0,0 1 0 0 0,0 0 0 0 0,0 0 0 0 0,-1 0-1 0 0,1 0 1 0 0,0 0 0 0 0,0 0 0 0 0,0 0 0 0 0,0 0-1 0 0,0 0 1 0 0,1 0 0 0 0,-1 0 0 0 0,0 1 0 0 0,1-1-1 0 0,-1 0 1 0 0,0 2 0 0 0,-14 31 317 0 0,13-28-240 0 0,-17 37 189 0 0,-1 5-120 0 0,-15 50 0 0 0,31-84-238 0 0,0 1 0 0 0,2 0 0 0 0,-1 0-1 0 0,2 0 1 0 0,0 0 0 0 0,0 0 0 0 0,2 0-1 0 0,2 16 1 0 0,-1-24-3 0 0,-1-6 2 0 0,0-1 0 0 0,0 1 0 0 0,0-1 0 0 0,1 1-1 0 0,-1-1 1 0 0,0 0 0 0 0,0 1 0 0 0,1-1 0 0 0,-1 0 0 0 0,0 0 0 0 0,1 0 0 0 0,-1 0-1 0 0,0 0 1 0 0,0 0 0 0 0,1-1 0 0 0,-1 1 0 0 0,0 0 0 0 0,0-1 0 0 0,1 1-1 0 0,-1-1 1 0 0,0 1 0 0 0,0-1 0 0 0,0 1 0 0 0,0-1 0 0 0,0 0 0 0 0,0 0-1 0 0,2-1 1 0 0,-2 2 21 0 0,38-23 244 0 0,2 2 1 0 0,62-22-1 0 0,-89 39-204 0 0,1-1 0 0 0,0 1 0 0 0,-1 1 0 0 0,1 1 0 0 0,1 0 0 0 0,-1 1 0 0 0,0 1 0 0 0,0 0-1 0 0,1 1 1 0 0,-1 1 0 0 0,19 4 0 0 0,-27-4-41 0 0,-1 1 0 0 0,1 0-1 0 0,-1 1 1 0 0,1-1 0 0 0,-1 1-1 0 0,0 0 1 0 0,0 1 0 0 0,-1 0-1 0 0,1 0 1 0 0,-1 0 0 0 0,0 0 0 0 0,-1 1-1 0 0,1 0 1 0 0,-1 0 0 0 0,0 0-1 0 0,-1 0 1 0 0,6 13 0 0 0,0 1 59 0 0,-1 1 0 0 0,-1 1 1 0 0,-1-1-1 0 0,5 35 0 0 0,-9-44-55 0 0,-1 1 0 0 0,0 0 0 0 0,-1 0 0 0 0,-1 0 0 0 0,0 0 0 0 0,-1-1 0 0 0,0 1 0 0 0,-1 0 0 0 0,0-1 0 0 0,-1 0 0 0 0,0 1 0 0 0,-1-1 0 0 0,-1-1 0 0 0,0 1 0 0 0,0-1 0 0 0,-10 12 0 0 0,9-14 16 0 0,0 0 0 0 0,0-1 0 0 0,-1 0 0 0 0,-1 0 0 0 0,1-1 0 0 0,-1 0 0 0 0,-1 0 0 0 0,1-1 0 0 0,-1 0 0 0 0,0-1 0 0 0,0 0 0 0 0,-1-1 0 0 0,1 0 0 0 0,-1 0 0 0 0,0-1 0 0 0,0-1 0 0 0,0 0 0 0 0,-17 1 0 0 0,13-4-21 0 0,0 0-1 0 0,1-1 1 0 0,-1-1-1 0 0,0 0 1 0 0,1-1-1 0 0,0 0 1 0 0,0-2-1 0 0,0 1 1 0 0,-22-14-1 0 0,13 8 54 0 0,0 1 0 0 0,-28-9 0 0 0,49 19-130 0 0,1-1 0 0 0,-1 1 0 0 0,0-1 0 0 0,1 1 0 0 0,-1-1 0 0 0,1 0 0 0 0,-1 0-1 0 0,1 0 1 0 0,-1 1 0 0 0,1-2 0 0 0,0 1 0 0 0,0 0 0 0 0,-1 0 0 0 0,1 0 0 0 0,0-1 0 0 0,0 1 0 0 0,0 0 0 0 0,0-1 0 0 0,0 1 0 0 0,0-1-1 0 0,1 1 1 0 0,-1-1 0 0 0,0-3 0 0 0,2-26-8976 0 0</inkml:trace>
</inkml:ink>
</file>

<file path=ppt/ink/ink16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12.965"/>
    </inkml:context>
    <inkml:brush xml:id="br0">
      <inkml:brushProperty name="width" value="0.1" units="cm"/>
      <inkml:brushProperty name="height" value="0.1" units="cm"/>
      <inkml:brushProperty name="color" value="#008C3A"/>
    </inkml:brush>
  </inkml:definitions>
  <inkml:trace contextRef="#ctx0" brushRef="#br0">12 148 4143 0 0,'-7'-7'11408'0'0,"3"-1"-10081"0"0,4 6-1182 0 0,0 1 1 0 0,1-1-1 0 0,-1 1 1 0 0,0-1-1 0 0,1 1 1 0 0,-1-1-1 0 0,1 1 1 0 0,0-1-1 0 0,-1 1 0 0 0,1-1 1 0 0,0 1-1 0 0,0 0 1 0 0,0-1-1 0 0,0 1 1 0 0,0 0-1 0 0,0 0 1 0 0,0 0-1 0 0,1 0 0 0 0,-1 0 1 0 0,0 0-1 0 0,0 0 1 0 0,1 0-1 0 0,-1 1 1 0 0,2-2-1 0 0,38-16 1231 0 0,24 1-231 0 0,0 2 0 0 0,2 3 1 0 0,118-6-1 0 0,-99 10-1706 0 0,95-4 1727 0 0,-176 12-1367 0 0,0 1 0 0 0,0 0 0 0 0,-1 0 0 0 0,1 0 0 0 0,0 0 0 0 0,0 1 0 0 0,-1 0 0 0 0,6 3 0 0 0,-3-2-894 0 0,17 9-7638 0 0</inkml:trace>
</inkml:ink>
</file>

<file path=ppt/ink/ink1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5.086"/>
    </inkml:context>
    <inkml:brush xml:id="br0">
      <inkml:brushProperty name="width" value="0.1" units="cm"/>
      <inkml:brushProperty name="height" value="0.1" units="cm"/>
      <inkml:brushProperty name="color" value="#004F8B"/>
    </inkml:brush>
  </inkml:definitions>
  <inkml:trace contextRef="#ctx0" brushRef="#br0">150 115 1839 0 0,'-26'-24'18663'0'0,"20"38"-15894"0"0,3 29-3585 0 0,3-35 1811 0 0,-1 21-806 0 0,-1 1 1 0 0,-1 0 0 0 0,-1-1-1 0 0,-2 0 1 0 0,-1 0 0 0 0,-2 0-1 0 0,-11 27 1 0 0,7-27-141 0 0,2 1 1 0 0,1 0-1 0 0,2 0 0 0 0,-7 44 0 0 0,13-61-37 0 0,0 0-1 0 0,1 0 1 0 0,1 1-1 0 0,0-1 1 0 0,1 0 0 0 0,0 0-1 0 0,1 0 1 0 0,0 0-1 0 0,1 0 1 0 0,1 0-1 0 0,0 0 1 0 0,1-1 0 0 0,6 13-1 0 0,-9-21 14 0 0,1 0-1 0 0,-1 0 1 0 0,1 0-1 0 0,-1-1 1 0 0,1 1 0 0 0,1-1-1 0 0,-1 1 1 0 0,0-1-1 0 0,1 0 1 0 0,-1-1-1 0 0,1 1 1 0 0,0 0-1 0 0,0-1 1 0 0,0 0 0 0 0,0 0-1 0 0,1 0 1 0 0,-1-1-1 0 0,0 1 1 0 0,1-1-1 0 0,-1 0 1 0 0,1 0 0 0 0,-1-1-1 0 0,1 1 1 0 0,0-1-1 0 0,-1 0 1 0 0,1 0-1 0 0,6-2 1 0 0,9-2 175 0 0,-1-2 0 0 0,1 0 0 0 0,-1-1 0 0 0,-1-1 0 0 0,22-12 0 0 0,-21 11-47 0 0,0 0 0 0 0,39-12 0 0 0,-2 13-144 0 0,-1 2 0 0 0,1 3 0 0 0,0 2 0 0 0,71 8 0 0 0,35 0-1 0 0,-157-7 16 0 0,0 0 0 0 0,0 0 1 0 0,1 0-1 0 0,-1-1 0 0 0,0 1 0 0 0,0-1 0 0 0,0-1 0 0 0,0 1 0 0 0,0-1 1 0 0,0 0-1 0 0,-1 0 0 0 0,1 0 0 0 0,0 0 0 0 0,5-5 0 0 0,-7 3 4 0 0,1 0 0 0 0,-1 0 0 0 0,0 0-1 0 0,0 0 1 0 0,0-1 0 0 0,0 0 0 0 0,-1 1-1 0 0,0-1 1 0 0,0 0 0 0 0,0 0 0 0 0,0-1-1 0 0,-1 1 1 0 0,1-9 0 0 0,19-122 210 0 0,8-37-155 0 0,-6 89-99 0 0,-14 61 8 0 0,-2-1 0 0 0,-1 0 0 0 0,-1 0 0 0 0,-1 0 0 0 0,2-45 0 0 0,-6 65 4 0 0,-1 1 0 0 0,0 0-1 0 0,0-1 1 0 0,-1 1 0 0 0,1 0 0 0 0,-1 0-1 0 0,1 0 1 0 0,-1 0 0 0 0,0 0 0 0 0,0 0-1 0 0,0 1 1 0 0,0-1 0 0 0,-1 0 0 0 0,1 1-1 0 0,-1 0 1 0 0,0 0 0 0 0,1 0-1 0 0,-1 0 1 0 0,0 0 0 0 0,0 0 0 0 0,0 1-1 0 0,-1-1 1 0 0,1 1 0 0 0,0 0 0 0 0,0 0-1 0 0,-5-1 1 0 0,-14-3-47 0 0,1 0 0 0 0,-44-3 0 0 0,51 7 42 0 0,-103-5-30 0 0,-227 20 0 0 0,323-12 42 0 0,3-1-27 0 0,7-1-4 0 0,1 0 0 0 0,-1 1 0 0 0,1 1 0 0 0,0 0 0 0 0,-1 0 0 0 0,1 1 0 0 0,0 0 0 0 0,-10 5 0 0 0,19-8-201 0 0</inkml:trace>
</inkml:ink>
</file>

<file path=ppt/ink/ink16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26.057"/>
    </inkml:context>
    <inkml:brush xml:id="br0">
      <inkml:brushProperty name="width" value="0.1" units="cm"/>
      <inkml:brushProperty name="height" value="0.1" units="cm"/>
      <inkml:brushProperty name="color" value="#008C3A"/>
    </inkml:brush>
  </inkml:definitions>
  <inkml:trace contextRef="#ctx0" brushRef="#br0">1 75 3223 0 0,'1'-1'240'0'0,"1"-3"93"0"0,0 1-1 0 0,0-1 1 0 0,0 1-1 0 0,-1-1 1 0 0,1 0-1 0 0,-1 1 0 0 0,0-1 1 0 0,1-8-1 0 0,6-20 13215 0 0,-7 42-12655 0 0,-7 188 915 0 0,0 8-1344 0 0,15-11-779 0 0</inkml:trace>
</inkml:ink>
</file>

<file path=ppt/ink/ink16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27.052"/>
    </inkml:context>
    <inkml:brush xml:id="br0">
      <inkml:brushProperty name="width" value="0.1" units="cm"/>
      <inkml:brushProperty name="height" value="0.1" units="cm"/>
      <inkml:brushProperty name="color" value="#008C3A"/>
    </inkml:brush>
  </inkml:definitions>
  <inkml:trace contextRef="#ctx0" brushRef="#br0">3 211 1839 0 0,'-1'-7'10341'0'0,"-1"-22"-8458"0"0,4 22-1436 0 0,-1 0 1 0 0,1 0-1 0 0,0 0 0 0 0,0 0 0 0 0,1 0 1 0 0,-1 1-1 0 0,2-1 0 0 0,-1 1 0 0 0,9-12 0 0 0,-6 9-228 0 0,1 1 0 0 0,0-1 0 0 0,1 1 0 0 0,0 1 0 0 0,0 0 0 0 0,1 0 0 0 0,-1 0-1 0 0,2 1 1 0 0,-1 0 0 0 0,12-4 0 0 0,-17 8-151 0 0,-1 0 0 0 0,1 0-1 0 0,0 1 1 0 0,0 0 0 0 0,0 0 0 0 0,0 0-1 0 0,1 0 1 0 0,-1 1 0 0 0,0 0-1 0 0,0 0 1 0 0,0 0 0 0 0,1 0 0 0 0,-1 0-1 0 0,0 1 1 0 0,0 0 0 0 0,0 0-1 0 0,0 0 1 0 0,0 0 0 0 0,0 1 0 0 0,0 0-1 0 0,-1-1 1 0 0,1 1 0 0 0,5 4 0 0 0,-6-3-9 0 0,1 1 1 0 0,-1 0-1 0 0,1 0 1 0 0,-1 0 0 0 0,0 1-1 0 0,-1-1 1 0 0,1 1 0 0 0,-1 0-1 0 0,0-1 1 0 0,0 1 0 0 0,0 0-1 0 0,-1 0 1 0 0,0 0 0 0 0,0 0-1 0 0,0 1 1 0 0,0-1 0 0 0,-1 0-1 0 0,0 7 1 0 0,0 20-9 0 0,-2 0 1 0 0,-1-1-1 0 0,-1 1 1 0 0,-1-1-1 0 0,-2 0 0 0 0,-2-1 1 0 0,0 0-1 0 0,-2 0 1 0 0,-1-1-1 0 0,-2 0 1 0 0,-22 36-1 0 0,-94 125-51 0 0,135-196 3 0 0,-1 1-1 0 0,1-1 0 0 0,1 1 1 0 0,-1 0-1 0 0,1 0 1 0 0,-1 0-1 0 0,2 1 0 0 0,-1 0 1 0 0,0 0-1 0 0,1 1 1 0 0,-1 0-1 0 0,1 0 0 0 0,0 0 1 0 0,0 1-1 0 0,1 0 1 0 0,-1 0-1 0 0,0 1 0 0 0,0 0 1 0 0,10 0-1 0 0,21 0 28 0 0,-1 1 0 0 0,65 8 0 0 0,-29-1 1 0 0,-24-3 227 0 0,0 2-1 0 0,82 21 0 0 0,-111-21-2399 0 0,-13-4 295 0 0</inkml:trace>
</inkml:ink>
</file>

<file path=ppt/ink/ink16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5.766"/>
    </inkml:context>
    <inkml:brush xml:id="br0">
      <inkml:brushProperty name="width" value="0.1" units="cm"/>
      <inkml:brushProperty name="height" value="0.1" units="cm"/>
      <inkml:brushProperty name="color" value="#008C3A"/>
    </inkml:brush>
  </inkml:definitions>
  <inkml:trace contextRef="#ctx0" brushRef="#br0">66 25 4607 0 0,'0'0'354'0'0,"44"-25"12797"0"0,-51 36-8381 0 0,-2 3-5409 0 0,-5 11 689 0 0,0 1 1 0 0,2 0-1 0 0,1 1 0 0 0,1 0 0 0 0,2 0 0 0 0,0 1 1 0 0,2 1-1 0 0,-5 47 0 0 0,13-57-50 0 0,-1-16 3 0 0,0-1-1 0 0,1 1 1 0 0,0-1-1 0 0,-1 1 0 0 0,1-1 1 0 0,0 0-1 0 0,0 0 1 0 0,0 0-1 0 0,1 0 1 0 0,-1 0-1 0 0,0 0 1 0 0,1 0-1 0 0,-1-1 1 0 0,1 0-1 0 0,-1 1 1 0 0,1-1-1 0 0,0 0 1 0 0,0 0-1 0 0,0 0 0 0 0,-1-1 1 0 0,1 1-1 0 0,0-1 1 0 0,0 1-1 0 0,6-1 1 0 0,2 2 10 0 0,21 3 241 0 0,1-2 0 0 0,-1-1 0 0 0,1-1 0 0 0,0-2 1 0 0,-1-1-1 0 0,1-2 0 0 0,33-8 0 0 0,-8 4-90 0 0,-18 11-2292 0 0,-37 1 1626 0 0</inkml:trace>
</inkml:ink>
</file>

<file path=ppt/ink/ink16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6.122"/>
    </inkml:context>
    <inkml:brush xml:id="br0">
      <inkml:brushProperty name="width" value="0.1" units="cm"/>
      <inkml:brushProperty name="height" value="0.1" units="cm"/>
      <inkml:brushProperty name="color" value="#008C3A"/>
    </inkml:brush>
  </inkml:definitions>
  <inkml:trace contextRef="#ctx0" brushRef="#br0">77 1 5983 0 0,'0'0'10719'0'0,"-17"32"-7474"0"0,-30 236-913 0 0,42-245-2320 0 0,3-15 27 0 0,0 1 0 0 0,1 0 0 0 0,-1 0 0 0 0,2 19 0 0 0,8-18 9 0 0,-8-9-128 0 0,8 5-1212 0 0</inkml:trace>
</inkml:ink>
</file>

<file path=ppt/ink/ink16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6.709"/>
    </inkml:context>
    <inkml:brush xml:id="br0">
      <inkml:brushProperty name="width" value="0.1" units="cm"/>
      <inkml:brushProperty name="height" value="0.1" units="cm"/>
      <inkml:brushProperty name="color" value="#008C3A"/>
    </inkml:brush>
  </inkml:definitions>
  <inkml:trace contextRef="#ctx0" brushRef="#br0">0 32 2759 0 0,'0'0'15743'0'0,"36"-15"-13718"0"0,-16 10-1619 0 0,0 1 0 0 0,1 1 0 0 0,-1 1 0 0 0,1 0 0 0 0,0 2 0 0 0,0 0 0 0 0,21 4 0 0 0,6 8-3582 0 0,-40-11 1128 0 0</inkml:trace>
</inkml:ink>
</file>

<file path=ppt/ink/ink16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7.052"/>
    </inkml:context>
    <inkml:brush xml:id="br0">
      <inkml:brushProperty name="width" value="0.1" units="cm"/>
      <inkml:brushProperty name="height" value="0.1" units="cm"/>
      <inkml:brushProperty name="color" value="#008C3A"/>
    </inkml:brush>
  </inkml:definitions>
  <inkml:trace contextRef="#ctx0" brushRef="#br0">70 1 9215 0 0,'0'0'1732'0'0,"-2"27"1372"0"0,-30 137 383 0 0,22-120-2865 0 0,1-1-1 0 0,2 2 0 0 0,-2 54 0 0 0,9-97-597 0 0,0 0-1 0 0,0 0 1 0 0,0 0-1 0 0,0 0 0 0 0,0 0 1 0 0,0 0-1 0 0,1 0 1 0 0,-1 0-1 0 0,1 0 1 0 0,-1-1-1 0 0,1 1 1 0 0,1 2-1 0 0,-1-3-103 0 0,-1-1 0 0 0,1 0-1 0 0,0 0 1 0 0,0 0 0 0 0,0 0 0 0 0,-1 0-1 0 0,1 0 1 0 0,0 0 0 0 0,0 0 0 0 0,-1 0-1 0 0,1-1 1 0 0,0 1 0 0 0,0 0 0 0 0,-1 0-1 0 0,1-1 1 0 0,0 1 0 0 0,-1 0 0 0 0,1-1-1 0 0,0 1 1 0 0,-1-1 0 0 0,1 1 0 0 0,0-1-1 0 0,-1 1 1 0 0,1-1 0 0 0,-1 1 0 0 0,1-1 0 0 0,-1 0-1 0 0,1 1 1 0 0,-1-1 0 0 0,1-1 0 0 0</inkml:trace>
</inkml:ink>
</file>

<file path=ppt/ink/ink16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7.808"/>
    </inkml:context>
    <inkml:brush xml:id="br0">
      <inkml:brushProperty name="width" value="0.1" units="cm"/>
      <inkml:brushProperty name="height" value="0.1" units="cm"/>
      <inkml:brushProperty name="color" value="#008C3A"/>
    </inkml:brush>
  </inkml:definitions>
  <inkml:trace contextRef="#ctx0" brushRef="#br0">110 0 3223 0 0,'0'0'13974'0'0,"-21"26"-11548"0"0,17-20-2282 0 0,-7 5-59 0 0,0 1 0 0 0,1 1 0 0 0,1 0 0 0 0,0 1 0 0 0,1-1 0 0 0,0 1 0 0 0,-8 25 0 0 0,14-33-85 0 0,3 1 0 0 0,3-1 0 0 0,-3-5 11 0 0,1 0 0 0 0,0 0 0 0 0,0-1-1 0 0,0 1 1 0 0,0 0 0 0 0,0 0 0 0 0,0-1 0 0 0,0 1-1 0 0,0-1 1 0 0,0 0 0 0 0,1 0 0 0 0,-1 0 0 0 0,0 0 0 0 0,0 0-1 0 0,0 0 1 0 0,0 0 0 0 0,0-1 0 0 0,0 1 0 0 0,0-1-1 0 0,0 1 1 0 0,0-1 0 0 0,0 0 0 0 0,0 0 0 0 0,0 0-1 0 0,2-2 1 0 0,5 0 99 0 0,8-1 48 0 0,0 0 1 0 0,1 2-1 0 0,-1 0 1 0 0,1 1-1 0 0,-1 1 0 0 0,1 0 1 0 0,22 4-1 0 0,-31-3-63 0 0,0 0-1 0 0,0 1 0 0 0,0 0 1 0 0,0 1-1 0 0,0 0 0 0 0,0 0 1 0 0,-1 1-1 0 0,0 0 1 0 0,1 0-1 0 0,-1 1 0 0 0,-1 0 1 0 0,1 1-1 0 0,-1 0 0 0 0,0 0 1 0 0,9 10-1 0 0,-13-11-33 0 0,0 1 0 0 0,-1-1-1 0 0,0 1 1 0 0,0-1 0 0 0,0 1-1 0 0,0 0 1 0 0,-1 0 0 0 0,0 0-1 0 0,0 0 1 0 0,-1 0 0 0 0,0-1-1 0 0,0 1 1 0 0,0 0 0 0 0,-1 0 0 0 0,1 0-1 0 0,-2 0 1 0 0,-1 9 0 0 0,1-7 20 0 0,0-1 1 0 0,-1 1-1 0 0,0-1 1 0 0,0 1 0 0 0,0-1-1 0 0,-1 0 1 0 0,0 0-1 0 0,0-1 1 0 0,-1 1 0 0 0,0-1-1 0 0,0 0 1 0 0,-7 6-1 0 0,1-2 132 0 0,-1-2-1 0 0,-1 1 1 0 0,1-1-1 0 0,-1-1 0 0 0,0-1 1 0 0,-15 6-1 0 0,23-10-174 0 0,-1-1 1 0 0,0 0-1 0 0,1 0 0 0 0,-1-1 1 0 0,0 1-1 0 0,1-1 0 0 0,-1 0 1 0 0,0-1-1 0 0,1 1 0 0 0,-1-1 1 0 0,1 0-1 0 0,-1-1 0 0 0,1 1 1 0 0,-1-1-1 0 0,1 0 0 0 0,0-1 0 0 0,0 1 1 0 0,-8-6-1 0 0,8 5-128 0 0,-1 0 0 0 0,1-1 0 0 0,0 1 0 0 0,0-1 0 0 0,0-1 0 0 0,-8-8 0 0 0,0-10-9009 0 0</inkml:trace>
</inkml:ink>
</file>

<file path=ppt/ink/ink16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8.146"/>
    </inkml:context>
    <inkml:brush xml:id="br0">
      <inkml:brushProperty name="width" value="0.1" units="cm"/>
      <inkml:brushProperty name="height" value="0.1" units="cm"/>
      <inkml:brushProperty name="color" value="#008C3A"/>
    </inkml:brush>
  </inkml:definitions>
  <inkml:trace contextRef="#ctx0" brushRef="#br0">0 115 12783 0 0,'24'-29'1511'0'0,"-14"21"-733"0"0,0 1 0 0 0,1 0 0 0 0,0 0 0 0 0,0 1-1 0 0,0 1 1 0 0,1 0 0 0 0,0 0 0 0 0,0 1 0 0 0,0 1 0 0 0,13-2 0 0 0,21-3 112 0 0,64-1 0 0 0,-80 7-594 0 0,34 0-285 0 0,-11 0-3011 0 0,-41 2 1565 0 0</inkml:trace>
</inkml:ink>
</file>

<file path=ppt/ink/ink16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49.018"/>
    </inkml:context>
    <inkml:brush xml:id="br0">
      <inkml:brushProperty name="width" value="0.1" units="cm"/>
      <inkml:brushProperty name="height" value="0.1" units="cm"/>
      <inkml:brushProperty name="color" value="#008C3A"/>
    </inkml:brush>
  </inkml:definitions>
  <inkml:trace contextRef="#ctx0" brushRef="#br0">1 104 3679 0 0,'0'0'12115'0'0,"25"-12"-8790"0"0,15 5-2553 0 0,1 2 0 0 0,1 1 0 0 0,48 3 0 0 0,12 0 172 0 0,57-8-72 0 0,731-35 309 0 0,-742 33-1124 0 0,-88 5 95 0 0,-1 2 1 0 0,115 9 0 0 0,-138 3 407 0 0,-35-7-496 0 0,2 0 2 0 0,-1 0-82 0 0,0 0 1 0 0,0 0-1 0 0,0 0 1 0 0,-1 0-1 0 0,1 0 1 0 0,0 0 0 0 0,-1 0-1 0 0,1 0 1 0 0,-1 1-1 0 0,0-1 1 0 0,3 4-1 0 0</inkml:trace>
</inkml:ink>
</file>

<file path=ppt/ink/ink16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58.903"/>
    </inkml:context>
    <inkml:brush xml:id="br0">
      <inkml:brushProperty name="width" value="0.1" units="cm"/>
      <inkml:brushProperty name="height" value="0.1" units="cm"/>
      <inkml:brushProperty name="color" value="#008C3A"/>
    </inkml:brush>
  </inkml:definitions>
  <inkml:trace contextRef="#ctx0" brushRef="#br0">1 158 4607 0 0,'0'0'11768'0'0,"12"2"-10896"0"0,-11-1-822 0 0,0 0 0 0 0,0 0-1 0 0,0 0 1 0 0,0-1 0 0 0,0 1 0 0 0,1 0-1 0 0,-1-1 1 0 0,0 1 0 0 0,1-1 0 0 0,-1 1-1 0 0,0-1 1 0 0,1 0 0 0 0,-1 0 0 0 0,0 1-1 0 0,1-1 1 0 0,-1 0 0 0 0,1 0 0 0 0,-1 0-1 0 0,0-1 1 0 0,1 1 0 0 0,-1 0 0 0 0,1 0-1 0 0,-1-1 1 0 0,0 1 0 0 0,1-1 0 0 0,-1 1 0 0 0,0-1-1 0 0,0 0 1 0 0,1 1 0 0 0,-1-1 0 0 0,0 0-1 0 0,0 0 1 0 0,0 0 0 0 0,0 0 0 0 0,0 0-1 0 0,0 0 1 0 0,0 0 0 0 0,0 0 0 0 0,-1 0-1 0 0,1 0 1 0 0,0-1 0 0 0,-1 1 0 0 0,2-2-1 0 0,3-9 164 0 0,0 1 0 0 0,0-1 0 0 0,-2-1 0 0 0,4-13 0 0 0,2-5 181 0 0,-8 28-347 0 0,0 0-14 0 0,0 0 0 0 0,0 0-1 0 0,1 0 1 0 0,-1 0 0 0 0,1 0 0 0 0,0 0-1 0 0,0 1 1 0 0,0-1 0 0 0,0 1 0 0 0,0-1-1 0 0,4-2 1 0 0,1 2 46 0 0,-6 4-74 0 0,0-1 1 0 0,1 0-1 0 0,-1 1 0 0 0,0-1 1 0 0,0 1-1 0 0,0 0 0 0 0,0-1 1 0 0,0 1-1 0 0,0 0 1 0 0,0 0-1 0 0,0-1 0 0 0,0 1 1 0 0,0 0-1 0 0,0 0 0 0 0,-1 0 1 0 0,1 0-1 0 0,0 0 1 0 0,-1 0-1 0 0,1 0 0 0 0,0 1 1 0 0,-1-1-1 0 0,1 0 0 0 0,-1 0 1 0 0,0 0-1 0 0,1 1 1 0 0,-1-1-1 0 0,0 1 0 0 0,0-1 6 0 0,3 8 3 0 0,0 1-1 0 0,-1-1 1 0 0,0 1-1 0 0,0 0 1 0 0,-1 0 0 0 0,0 0-1 0 0,-1 0 1 0 0,0-1-1 0 0,-1 1 1 0 0,0 0-1 0 0,-1 0 1 0 0,-4 17 0 0 0,-6 12 94 0 0,-30 67 1 0 0,24-63-87 0 0,12-25-32 0 0,4-13 6 0 0,0 1 0 0 0,0-1 0 0 0,-1 1 0 0 0,1-1 1 0 0,-1 0-1 0 0,0 0 0 0 0,-1 0 0 0 0,1-1 0 0 0,-1 1 0 0 0,-7 7 0 0 0,10-11 58 0 0,44-3 71 0 0,153-3 229 0 0,-195 5-114 0 0,1 1-168 0 0,18 4-3362 0 0</inkml:trace>
</inkml:ink>
</file>

<file path=ppt/ink/ink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0"/>
    </inkml:context>
    <inkml:brush xml:id="br0">
      <inkml:brushProperty name="width" value="0.1" units="cm"/>
      <inkml:brushProperty name="height" value="0.1" units="cm"/>
      <inkml:brushProperty name="color" value="#F6630D"/>
    </inkml:brush>
  </inkml:definitions>
  <inkml:trace contextRef="#ctx0" brushRef="#br0">183 55 5983 0 0,'19'-14'1956'0'0,"-7"4"2339"0"0,-12 9-4091 0 0,1 0 1 0 0,-1 1-1 0 0,0-1 0 0 0,1 1 0 0 0,-1-1 1 0 0,0 0-1 0 0,0 1 0 0 0,1-1 1 0 0,-1 0-1 0 0,0 1 0 0 0,0-1 1 0 0,0 0-1 0 0,0 0 0 0 0,0 1 1 0 0,0-1-1 0 0,0 0 0 0 0,0 1 0 0 0,0-1 1 0 0,-1 0-1 0 0,1 1 0 0 0,0-1 1 0 0,0 0-1 0 0,0 1 0 0 0,-1-1 1 0 0,1 0-1 0 0,0 1 0 0 0,-1-1 0 0 0,1 1 1 0 0,-1-2-1 0 0,-21-6 2060 0 0,17 7-2096 0 0,-1 1 0 0 0,1 0-1 0 0,0 0 1 0 0,0 0 0 0 0,0 1-1 0 0,0 0 1 0 0,-10 2-1 0 0,2 5-9 0 0,0 0 0 0 0,0 1 0 0 0,1 0-1 0 0,0 1 1 0 0,1 1 0 0 0,0-1-1 0 0,1 2 1 0 0,0-1 0 0 0,0 2-1 0 0,-12 20 1 0 0,22-31-148 0 0,-1-1 0 0 0,1 0 0 0 0,0 0 1 0 0,0 0-1 0 0,-1 1 0 0 0,1-1 0 0 0,0 0 0 0 0,0 0 0 0 0,0 1 0 0 0,0-1 0 0 0,0 0 0 0 0,0 1 1 0 0,1-1-1 0 0,-1 0 0 0 0,0 0 0 0 0,1 1 0 0 0,-1-1 0 0 0,1 0 0 0 0,-1 0 0 0 0,1 0 0 0 0,-1 0 0 0 0,1 0 1 0 0,0 0-1 0 0,0 0 0 0 0,-1 0 0 0 0,1 0 0 0 0,0 0 0 0 0,0 0 0 0 0,0 0 0 0 0,0 0 0 0 0,0-1 1 0 0,0 1-1 0 0,0 0 0 0 0,0-1 0 0 0,1 1 0 0 0,-1-1 0 0 0,2 1 0 0 0,54 20 358 0 0,-47-19-312 0 0,8 4 43 0 0,18 4 64 0 0,0 2 0 0 0,-1 2 0 0 0,-1 0 0 0 0,36 23 0 0 0,-62-32-143 0 0,1 0 0 0 0,-2 1 0 0 0,1 0 0 0 0,0 0-1 0 0,-1 1 1 0 0,0 0 0 0 0,-1 0 0 0 0,0 1-1 0 0,0-1 1 0 0,0 2 0 0 0,-1-1 0 0 0,-1 0-1 0 0,1 1 1 0 0,-1 0 0 0 0,-1 0 0 0 0,1 0 0 0 0,-1 1-1 0 0,-1-1 1 0 0,0 1 0 0 0,-1-1 0 0 0,1 11-1 0 0,-2-14-8 0 0,0-1-1 0 0,-1 1 0 0 0,0-1 0 0 0,0 1 1 0 0,0-1-1 0 0,-1 0 0 0 0,1 0 0 0 0,-1 0 1 0 0,-1 0-1 0 0,1 0 0 0 0,-1 0 0 0 0,0 0 1 0 0,0-1-1 0 0,0 1 0 0 0,-1-1 0 0 0,1 0 1 0 0,-1 0-1 0 0,0 0 0 0 0,0 0 0 0 0,0-1 1 0 0,-1 0-1 0 0,1 0 0 0 0,-1 0 0 0 0,0 0 1 0 0,-5 1-1 0 0,-16 8 94 0 0,-1-1 0 0 0,0-1 1 0 0,-43 9-1 0 0,51-14-25 0 0,9-2 8 0 0,0 0 0 0 0,-1-1 0 0 0,1-1 0 0 0,-1 0 0 0 0,0 0 0 0 0,1-1 0 0 0,-17-1 0 0 0,24 0-60 0 0,0 1 0 0 0,0-1 0 0 0,0 0 0 0 0,0 0 0 0 0,0 0 0 0 0,0-1 0 0 0,1 1 0 0 0,-1 0 0 0 0,0-1 0 0 0,1 0 0 0 0,-1 0 1 0 0,1 0-1 0 0,0 0 0 0 0,-1 0 0 0 0,1 0 0 0 0,0 0 0 0 0,0-1 0 0 0,1 1 0 0 0,-1-1 0 0 0,0 0 0 0 0,1 1 0 0 0,0-1 0 0 0,-1 0 0 0 0,1 0 0 0 0,0 0 0 0 0,1 0 0 0 0,-1 0 1 0 0,0 0-1 0 0,1 0 0 0 0,-1-4 0 0 0,0-5-18 0 0,1 0 0 0 0,0 1 1 0 0,0-1-1 0 0,1 0 0 0 0,1 1 1 0 0,0-1-1 0 0,0 1 0 0 0,1-1 1 0 0,1 1-1 0 0,0 0 0 0 0,0 0 1 0 0,1 1-1 0 0,0-1 0 0 0,1 1 0 0 0,0 0 1 0 0,1 0-1 0 0,0 1 0 0 0,9-9 1 0 0,15-12-27 0 0,1 1 0 0 0,1 1 1 0 0,63-38-1 0 0,-57 40-115 0 0,-1-1-1 0 0,42-40 1 0 0,-37 31 28 0 0,-44 36 104 0 0,1-1 0 0 0,0 1 0 0 0,-1-1 0 0 0,1 1 0 0 0,0-1 0 0 0,-1 1 0 0 0,1-1 0 0 0,0 1 0 0 0,-1 0 0 0 0,1-1 0 0 0,-1 1 0 0 0,1-1 0 0 0,-1 1 0 0 0,1 0 0 0 0,-1 0 0 0 0,1-1 0 0 0,-1 1 0 0 0,1 0 0 0 0,-1 0 0 0 0,0-1 0 0 0,1 1 0 0 0,-1 0 0 0 0,1 0 0 0 0,-1 0 0 0 0,0 0 0 0 0,1 0 0 0 0,-1 0 0 0 0,1 0 0 0 0,-1 0 0 0 0,0 0 0 0 0,0 1 0 0 0,-23-4 0 0 0,1 4 57 0 0,11 0-665 0 0,1-1 1 0 0,0 0-1 0 0,0-1 0 0 0,-11-2 1 0 0</inkml:trace>
</inkml:ink>
</file>

<file path=ppt/ink/ink1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5.962"/>
    </inkml:context>
    <inkml:brush xml:id="br0">
      <inkml:brushProperty name="width" value="0.1" units="cm"/>
      <inkml:brushProperty name="height" value="0.1" units="cm"/>
      <inkml:brushProperty name="color" value="#004F8B"/>
    </inkml:brush>
  </inkml:definitions>
  <inkml:trace contextRef="#ctx0" brushRef="#br0">152 72 11455 0 0,'6'-7'6949'0'0,"-11"14"-5738"0"0,-4 11-663 0 0,-13 71 1196 0 0,7-23-1018 0 0,-38 99-1 0 0,41-136-607 0 0,3 0-1 0 0,0 0 1 0 0,1 1 0 0 0,-4 42 0 0 0,10-53-94 0 0,1 0 1 0 0,1 1-1 0 0,0-1 1 0 0,2 1-1 0 0,0-1 1 0 0,1 0-1 0 0,1 0 1 0 0,6 19-1 0 0,-8-33-9 0 0,-1-1 0 0 0,1 1 0 0 0,0-1-1 0 0,0 0 1 0 0,0 0 0 0 0,1 1 0 0 0,-1-1 0 0 0,1-1 0 0 0,0 1-1 0 0,0 0 1 0 0,1-1 0 0 0,-1 1 0 0 0,1-1 0 0 0,0 0 0 0 0,-1 0-1 0 0,1-1 1 0 0,1 1 0 0 0,-1-1 0 0 0,0 0 0 0 0,0 0 0 0 0,1 0-1 0 0,-1-1 1 0 0,1 1 0 0 0,0-1 0 0 0,-1 0 0 0 0,1-1 0 0 0,0 1-1 0 0,0-1 1 0 0,-1 0 0 0 0,8 0 0 0 0,-1-1 122 0 0,-1-1 1 0 0,1 0 0 0 0,0-1-1 0 0,-1 0 1 0 0,0-1-1 0 0,0 0 1 0 0,0 0-1 0 0,0-1 1 0 0,-1 0-1 0 0,0-1 1 0 0,0 0 0 0 0,12-11-1 0 0,-7 5-72 0 0,1 1 1 0 0,1 0-1 0 0,0 1 0 0 0,0 1 0 0 0,0 0 1 0 0,2 1-1 0 0,-1 1 0 0 0,1 1 1 0 0,-1 0-1 0 0,2 1 0 0 0,33-4 0 0 0,-16 6-135 0 0,0 1-1 0 0,0 2 1 0 0,0 2-1 0 0,0 1 1 0 0,45 11-1 0 0,-27-3 134 0 0,-31-5 17 0 0,0-1 0 0 0,0 0 0 0 0,1-2 0 0 0,-1-1 1 0 0,1-1-1 0 0,46-3 0 0 0,-68 1-43 0 0,1 0 0 0 0,-1 0 0 0 0,1-1 0 0 0,-1 1 1 0 0,1-1-1 0 0,-1 1 0 0 0,1-1 0 0 0,-1 0 0 0 0,0 1 0 0 0,0-1 0 0 0,0 0 0 0 0,0-1 0 0 0,0 1 0 0 0,-1 0 0 0 0,1 0 0 0 0,-1-1 0 0 0,1 1 1 0 0,-1-1-1 0 0,0 1 0 0 0,2-6 0 0 0,15-64 475 0 0,-13 47-427 0 0,23-126 9 0 0,8-33 80 0 0,-29 156-156 0 0,2 1 1 0 0,0 1-1 0 0,2-1 1 0 0,20-35-1 0 0,-30 59-11 0 0,0 1 0 0 0,1 0 0 0 0,-1-1 0 0 0,0 1 0 0 0,1 0 0 0 0,0 0 0 0 0,-1 0 0 0 0,1 0-1 0 0,0 0 1 0 0,0 0 0 0 0,0 0 0 0 0,0 0 0 0 0,1 1 0 0 0,-1-1 0 0 0,0 1 0 0 0,1 0 0 0 0,-1 0 0 0 0,1 0 0 0 0,2-1 0 0 0,-3 2-183 0 0,-30-3-1235 0 0,-95-17 1707 0 0,-159-7 0 0 0,155 18-270 0 0,64 4-15 0 0,-68 2 0 0 0,123 3-238 0 0,0 1 0 0 0,0 0 0 0 0,0 0 1 0 0,0 1-1 0 0,-12 4 0 0 0</inkml:trace>
</inkml:ink>
</file>

<file path=ppt/ink/ink16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8:59.311"/>
    </inkml:context>
    <inkml:brush xml:id="br0">
      <inkml:brushProperty name="width" value="0.1" units="cm"/>
      <inkml:brushProperty name="height" value="0.1" units="cm"/>
      <inkml:brushProperty name="color" value="#008C3A"/>
    </inkml:brush>
  </inkml:definitions>
  <inkml:trace contextRef="#ctx0" brushRef="#br0">91 65 2759 0 0,'-4'-20'12438'0'0,"2"20"-12216"0"0,0 1 0 0 0,-1 0 0 0 0,1-1 0 0 0,-1 1 1 0 0,1 1-1 0 0,0-1 0 0 0,0 0 0 0 0,-1 0 1 0 0,1 1-1 0 0,0-1 0 0 0,0 1 0 0 0,0 0 0 0 0,1 0 1 0 0,-1 0-1 0 0,0 0 0 0 0,1 0 0 0 0,-1 0 1 0 0,1 0-1 0 0,-2 4 0 0 0,-21 53 546 0 0,17-40-227 0 0,4-11-401 0 0,0 0 0 0 0,0 1 0 0 0,1-1 0 0 0,1 1 1 0 0,0-1-1 0 0,0 1 0 0 0,0-1 0 0 0,1 1 0 0 0,0 0 0 0 0,1-1 0 0 0,0 1 1 0 0,0-1-1 0 0,4 11 0 0 0,-4-16-109 0 0,0 1 1 0 0,1 0-1 0 0,-1 0 1 0 0,1-1-1 0 0,0 1 0 0 0,0-1 1 0 0,1 0-1 0 0,-1 1 1 0 0,1-1-1 0 0,-1 0 1 0 0,1 0-1 0 0,0-1 1 0 0,0 1-1 0 0,1-1 0 0 0,-1 1 1 0 0,0-1-1 0 0,1 0 1 0 0,-1 0-1 0 0,1 0 1 0 0,0-1-1 0 0,0 1 1 0 0,-1-1-1 0 0,1 0 0 0 0,0 0 1 0 0,0-1-1 0 0,0 1 1 0 0,0-1-1 0 0,0 1 1 0 0,8-2-1 0 0,6-1 92 0 0,0-1 0 0 0,0 0 0 0 0,0-2-1 0 0,0 0 1 0 0,-1-1 0 0 0,0-1 0 0 0,0 0 0 0 0,0-1 0 0 0,-1-1-1 0 0,0-1 1 0 0,-1 0 0 0 0,0-1 0 0 0,-1-1 0 0 0,0 0-1 0 0,-1-1 1 0 0,16-19 0 0 0,-26 28-88 0 0,0 1 0 0 0,-1-1 1 0 0,1 1-1 0 0,-1-1 0 0 0,0 0 0 0 0,0 0 0 0 0,-1 0 1 0 0,1 0-1 0 0,-1 0 0 0 0,0-1 0 0 0,0 1 0 0 0,0 0 1 0 0,-1-1-1 0 0,1 1 0 0 0,-1 0 0 0 0,0-1 0 0 0,0 1 0 0 0,-1 0 1 0 0,1-1-1 0 0,-1 1 0 0 0,0 0 0 0 0,0 0 0 0 0,-1-1 1 0 0,1 1-1 0 0,-1 0 0 0 0,0 0 0 0 0,0 0 0 0 0,-3-3 1 0 0,1 1-1 0 0,-1 0 1 0 0,-1 1 0 0 0,1-1-1 0 0,-1 1 1 0 0,1 1 0 0 0,-1-1 0 0 0,-1 1-1 0 0,1 0 1 0 0,-1 1 0 0 0,1-1-1 0 0,-1 1 1 0 0,0 0 0 0 0,0 1 0 0 0,0 0-1 0 0,-13-2 1 0 0,-6 0-124 0 0,-1 2-1 0 0,1 0 1 0 0,-1 2-1 0 0,0 1 1 0 0,-26 5-1 0 0</inkml:trace>
</inkml:ink>
</file>

<file path=ppt/ink/ink16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0.240"/>
    </inkml:context>
    <inkml:brush xml:id="br0">
      <inkml:brushProperty name="width" value="0.1" units="cm"/>
      <inkml:brushProperty name="height" value="0.1" units="cm"/>
      <inkml:brushProperty name="color" value="#008C3A"/>
    </inkml:brush>
  </inkml:definitions>
  <inkml:trace contextRef="#ctx0" brushRef="#br0">14 77 3223 0 0,'-9'18'15358'0'0,"8"-19"-15231"0"0,0 0 0 0 0,1-1 1 0 0,-1 1-1 0 0,1 0 1 0 0,-1 0-1 0 0,1-1 1 0 0,0 1-1 0 0,0 0 0 0 0,-1 0 1 0 0,1-1-1 0 0,0 1 1 0 0,0 0-1 0 0,0-1 1 0 0,0 1-1 0 0,0 0 0 0 0,1-1 1 0 0,-1 1-1 0 0,0 0 1 0 0,1 0-1 0 0,-1-1 1 0 0,1 1-1 0 0,-1 0 0 0 0,1 0 1 0 0,1-2-1 0 0,0 1-36 0 0,0-1 1 0 0,0 1-1 0 0,0 0 0 0 0,0 1 0 0 0,1-1 0 0 0,-1 0 0 0 0,1 1 0 0 0,0-1 0 0 0,-1 1 0 0 0,6-2 0 0 0,7-2-4 0 0,1 1-1 0 0,-1 0 1 0 0,21-1-1 0 0,-29 4 191 0 0,42-6 189 0 0,-20 1-333 0 0,1 2 0 0 0,0 1 0 0 0,37 2-1 0 0,-65 1-189 0 0,1 0-1 0 0,-1 1 1 0 0,1-1-1 0 0,-1 1 1 0 0,0-1-1 0 0,1 1 1 0 0,-1 0-1 0 0,0 0 1 0 0,0 0-1 0 0,0 0 1 0 0,0 1-1 0 0,0-1 1 0 0,0 0-1 0 0,0 1 1 0 0,0-1-1 0 0,0 1 1 0 0,0 0-1 0 0,-1 0 0 0 0,1 0 1 0 0,1 2-1 0 0,-2-2-187 0 0,-1-1 0 0 0,1 1 0 0 0,0-1 0 0 0,-1 1 0 0 0,1 0-1 0 0,-1-1 1 0 0,1 1 0 0 0,-1 0 0 0 0,0-1 0 0 0,0 1 0 0 0,0 0-1 0 0,0-1 1 0 0,0 1 0 0 0,0 0 0 0 0,0-1 0 0 0,-1 3 0 0 0,-1 3-1649 0 0</inkml:trace>
</inkml:ink>
</file>

<file path=ppt/ink/ink16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0.572"/>
    </inkml:context>
    <inkml:brush xml:id="br0">
      <inkml:brushProperty name="width" value="0.1" units="cm"/>
      <inkml:brushProperty name="height" value="0.1" units="cm"/>
      <inkml:brushProperty name="color" value="#008C3A"/>
    </inkml:brush>
  </inkml:definitions>
  <inkml:trace contextRef="#ctx0" brushRef="#br0">0 30 8751 0 0,'0'0'794'0'0,"1"1"-652"0"0,5 1 56 0 0,26 4 4897 0 0,25-13-1998 0 0,-25 2-1801 0 0,195-20 2414 0 0,-223 25-3872 0 0,0-1 0 0 0,0 1-1 0 0,-1-1 1 0 0,1 1 0 0 0,0 0 0 0 0,0 0 0 0 0,-1 1-1 0 0,1-1 1 0 0,0 1 0 0 0,-1 0 0 0 0,1 0 0 0 0,0 0-1 0 0,-1 1 1 0 0,7 2 0 0 0,-6 0-1177 0 0</inkml:trace>
</inkml:ink>
</file>

<file path=ppt/ink/ink16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3.054"/>
    </inkml:context>
    <inkml:brush xml:id="br0">
      <inkml:brushProperty name="width" value="0.1" units="cm"/>
      <inkml:brushProperty name="height" value="0.1" units="cm"/>
      <inkml:brushProperty name="color" value="#008C3A"/>
    </inkml:brush>
  </inkml:definitions>
  <inkml:trace contextRef="#ctx0" brushRef="#br0">384 190 8351 0 0,'0'0'382'0'0,"12"-41"1095"0"0,-11 34-924 0 0,-1 0 1 0 0,-1 0-1 0 0,1 0 1 0 0,-1 0-1 0 0,-1 0 0 0 0,1 0 1 0 0,-1 1-1 0 0,0-1 1 0 0,0 0-1 0 0,-1 1 0 0 0,0 0 1 0 0,0-1-1 0 0,-1 1 1 0 0,0 0-1 0 0,-8-10 0 0 0,8 13-471 0 0,-1-1-1 0 0,1 1 0 0 0,-1 0 0 0 0,1 0 0 0 0,-1 1 0 0 0,0-1 0 0 0,0 1 0 0 0,0 0 0 0 0,0 0 0 0 0,0 1 1 0 0,-1 0-1 0 0,1 0 0 0 0,0 0 0 0 0,-1 0 0 0 0,1 1 0 0 0,-1 0 0 0 0,1 0 0 0 0,-1 0 0 0 0,1 1 0 0 0,0 0 0 0 0,-7 1 1 0 0,-3 2-63 0 0,1 0 1 0 0,0 0-1 0 0,0 2 1 0 0,0 0-1 0 0,0 0 1 0 0,1 1-1 0 0,0 1 1 0 0,1 0 0 0 0,-17 14-1 0 0,21-16-2 0 0,1 1-1 0 0,-1 0 0 0 0,1 0 1 0 0,1 1-1 0 0,0 0 0 0 0,0 0 1 0 0,0 1-1 0 0,1-1 1 0 0,1 1-1 0 0,-1 0 0 0 0,1 1 1 0 0,1-1-1 0 0,0 1 0 0 0,-4 19 1 0 0,6-25-7 0 0,1 0 1 0 0,0 0-1 0 0,0 0 0 0 0,0 1 1 0 0,0-1-1 0 0,1 0 0 0 0,0 0 1 0 0,0 0-1 0 0,0 0 0 0 0,0 0 1 0 0,0 0-1 0 0,1-1 1 0 0,0 1-1 0 0,-1 0 0 0 0,1-1 1 0 0,1 1-1 0 0,-1-1 0 0 0,1 0 1 0 0,2 4-1 0 0,1-2 22 0 0,-1-1 1 0 0,1 1-1 0 0,0-1 0 0 0,0 0 0 0 0,0 0 0 0 0,1-1 1 0 0,-1 0-1 0 0,1 0 0 0 0,0-1 0 0 0,9 3 1 0 0,-5-2 3 0 0,0 0 0 0 0,0-2 0 0 0,0 1 0 0 0,0-1-1 0 0,0-1 1 0 0,0 0 0 0 0,0-1 0 0 0,1 0 0 0 0,-1 0 0 0 0,-1-1 0 0 0,1-1 0 0 0,0 1 0 0 0,0-2 0 0 0,14-6 0 0 0,-19 6-17 0 0,-1 0 0 0 0,0 0-1 0 0,0 0 1 0 0,0 0 0 0 0,-1-1 0 0 0,1 0-1 0 0,-1 0 1 0 0,0 0 0 0 0,-1 0-1 0 0,1-1 1 0 0,-1 1 0 0 0,0-1 0 0 0,0 0-1 0 0,-1 0 1 0 0,3-7 0 0 0,-2 2 104 0 0,-1 0 1 0 0,0-1-1 0 0,-1 1 1 0 0,0-1-1 0 0,0 0 1 0 0,-1 1 0 0 0,-3-19-1 0 0,-7 115 2101 0 0,24 34-2204 0 0,0-7-24 0 0,-15-105 11 0 0,12 33 39 0 0,2-20-1559 0 0</inkml:trace>
</inkml:ink>
</file>

<file path=ppt/ink/ink16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3.633"/>
    </inkml:context>
    <inkml:brush xml:id="br0">
      <inkml:brushProperty name="width" value="0.1" units="cm"/>
      <inkml:brushProperty name="height" value="0.1" units="cm"/>
      <inkml:brushProperty name="color" value="#008C3A"/>
    </inkml:brush>
  </inkml:definitions>
  <inkml:trace contextRef="#ctx0" brushRef="#br0">0 113 8463 0 0,'0'0'1064'0'0,"42"3"4574"0"0,49-18-2089 0 0,159-19 115 0 0,410-31-1307 0 0,-653 64-2597 0 0,-1 1-1 0 0,1 0 1 0 0,0 0-1 0 0,-1 0 1 0 0,1 1 0 0 0,-1 0-1 0 0,1 0 1 0 0,-1 1-1 0 0,0 0 1 0 0,1 0 0 0 0,-1 0-1 0 0,11 7 1 0 0</inkml:trace>
</inkml:ink>
</file>

<file path=ppt/ink/ink16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4.501"/>
    </inkml:context>
    <inkml:brush xml:id="br0">
      <inkml:brushProperty name="width" value="0.1" units="cm"/>
      <inkml:brushProperty name="height" value="0.1" units="cm"/>
      <inkml:brushProperty name="color" value="#008C3A"/>
    </inkml:brush>
  </inkml:definitions>
  <inkml:trace contextRef="#ctx0" brushRef="#br0">1 183 4607 0 0,'2'-7'9869'0'0,"2"-11"-8132"0"0,-2 8-1367 0 0,1 0 0 0 0,0 0 1 0 0,0 1-1 0 0,1-1 1 0 0,0 1-1 0 0,1 0 0 0 0,0 0 1 0 0,1 1-1 0 0,0-1 1 0 0,0 1-1 0 0,0 1 0 0 0,1-1 1 0 0,11-9-1 0 0,-14 14-335 0 0,0 1-1 0 0,0-1 1 0 0,0 1-1 0 0,0-1 1 0 0,1 1-1 0 0,-1 0 1 0 0,1 1-1 0 0,-1-1 1 0 0,1 1 0 0 0,0 0-1 0 0,-1 0 1 0 0,1 0-1 0 0,0 1 1 0 0,0 0-1 0 0,0 0 1 0 0,0 0-1 0 0,-1 0 1 0 0,1 1-1 0 0,0 0 1 0 0,0 0-1 0 0,0 0 1 0 0,-1 0-1 0 0,1 1 1 0 0,-1 0-1 0 0,1 0 1 0 0,-1 0-1 0 0,0 0 1 0 0,0 1-1 0 0,0 0 1 0 0,5 3-1 0 0,-4-2-11 0 0,0-1-1 0 0,-1 1 1 0 0,1 0-1 0 0,-1 1 1 0 0,1-1-1 0 0,-1 1 0 0 0,-1-1 1 0 0,1 1-1 0 0,-1 0 1 0 0,1 1-1 0 0,-2-1 0 0 0,1 1 1 0 0,0-1-1 0 0,-1 1 1 0 0,0 0-1 0 0,-1-1 0 0 0,1 1 1 0 0,-1 0-1 0 0,0 0 1 0 0,0 1-1 0 0,-1-1 0 0 0,0 0 1 0 0,0 0-1 0 0,-2 10 1 0 0,0-5 13 0 0,-1 0 1 0 0,-1 0 0 0 0,0-1-1 0 0,-1 1 1 0 0,0-1 0 0 0,0 0 0 0 0,-1 0-1 0 0,0-1 1 0 0,-1 1 0 0 0,0-1-1 0 0,0-1 1 0 0,-14 13 0 0 0,-15 17 9 0 0,25-26-28 0 0,0 1 1 0 0,-1-2-1 0 0,0 0 0 0 0,-1 0 1 0 0,-1-1-1 0 0,1-1 1 0 0,-24 12-1 0 0,36-20 333 0 0,6-4-343 0 0,-1 0 0 0 0,1 0 0 0 0,-1 1 0 0 0,1 0 0 0 0,0 0-1 0 0,0 0 1 0 0,6-1 0 0 0,-8 1-2 0 0,24-5 8 0 0,-1 1 0 0 0,1 1 1 0 0,0 2-1 0 0,0 0 0 0 0,0 2 0 0 0,1 1 0 0 0,-1 1 0 0 0,0 1 0 0 0,46 10 0 0 0,-64-9 50 0 0,0 0 8 0 0,-5-1-63 0 0,0-1 0 0 0,0 1-1 0 0,0-1 1 0 0,0 0 0 0 0,0 0-1 0 0,1 0 1 0 0,-1 0-1 0 0,0-1 1 0 0,6 0 0 0 0,21-13-3467 0 0,-22 6 1832 0 0</inkml:trace>
</inkml:ink>
</file>

<file path=ppt/ink/ink16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49:04.940"/>
    </inkml:context>
    <inkml:brush xml:id="br0">
      <inkml:brushProperty name="width" value="0.1" units="cm"/>
      <inkml:brushProperty name="height" value="0.1" units="cm"/>
      <inkml:brushProperty name="color" value="#008C3A"/>
    </inkml:brush>
  </inkml:definitions>
  <inkml:trace contextRef="#ctx0" brushRef="#br0">117 12 10623 0 0,'0'0'1808'0'0,"-29"8"1487"0"0,21-1-3077 0 0,0 1 0 0 0,1-1 1 0 0,0 1-1 0 0,0 1 0 0 0,1-1 0 0 0,0 1 0 0 0,1 0 0 0 0,0 0 1 0 0,0 1-1 0 0,1 0 0 0 0,0-1 0 0 0,0 1 0 0 0,1 1 1 0 0,1-1-1 0 0,0 0 0 0 0,0 1 0 0 0,0 11 0 0 0,2-17-122 0 0,0 0 0 0 0,0 0 0 0 0,0 0 0 0 0,0 0-1 0 0,1 0 1 0 0,-1 0 0 0 0,1 0 0 0 0,1 0 0 0 0,-1-1-1 0 0,1 1 1 0 0,0 0 0 0 0,0-1 0 0 0,0 1 0 0 0,0-1-1 0 0,1 1 1 0 0,0-1 0 0 0,0 0 0 0 0,0 0 0 0 0,0-1-1 0 0,1 1 1 0 0,0-1 0 0 0,-1 1 0 0 0,1-1 0 0 0,0 0-1 0 0,1-1 1 0 0,-1 1 0 0 0,0-1 0 0 0,1 0 0 0 0,-1 0-1 0 0,1 0 1 0 0,0 0 0 0 0,0-1 0 0 0,0 0 0 0 0,-1 0-1 0 0,1 0 1 0 0,0-1 0 0 0,8 1 0 0 0,-1-1 9 0 0,0-1 0 0 0,0 0 0 0 0,0-1 0 0 0,-1 0 0 0 0,1-1 0 0 0,0 0 1 0 0,-1-1-1 0 0,1 0 0 0 0,-1-1 0 0 0,0 0 0 0 0,-1-1 0 0 0,1 0 0 0 0,-1-1 0 0 0,15-12 0 0 0,-20 14-50 0 0,1 1-1 0 0,-1 0 0 0 0,-1-1 1 0 0,1 0-1 0 0,-1 0 0 0 0,1-1 1 0 0,-2 1-1 0 0,1-1 0 0 0,0 0 0 0 0,-1 0 1 0 0,0 0-1 0 0,-1 0 0 0 0,1-1 1 0 0,-1 1-1 0 0,-1-1 0 0 0,1 1 1 0 0,-1-1-1 0 0,0 0 0 0 0,0 1 1 0 0,-1-1-1 0 0,0 0 0 0 0,0 0 1 0 0,-1 0-1 0 0,0 1 0 0 0,0-1 0 0 0,0 0 1 0 0,-4-9-1 0 0,2 12 7 0 0,1-1-1 0 0,-1 1 1 0 0,0-1 0 0 0,0 1-1 0 0,-1 0 1 0 0,1 0 0 0 0,-1 0-1 0 0,0 1 1 0 0,0-1-1 0 0,0 1 1 0 0,-1 0 0 0 0,1 0-1 0 0,-1 1 1 0 0,1-1 0 0 0,-1 1-1 0 0,0 0 1 0 0,0 0 0 0 0,0 1-1 0 0,0-1 1 0 0,-8 0-1 0 0,-13-3-769 0 0,0 2 0 0 0,-48-1-1 0 0,51 3-1162 0 0</inkml:trace>
</inkml:ink>
</file>

<file path=ppt/ink/ink16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698"/>
    </inkml:context>
    <inkml:brush xml:id="br0">
      <inkml:brushProperty name="width" value="0.1" units="cm"/>
      <inkml:brushProperty name="height" value="0.1" units="cm"/>
      <inkml:brushProperty name="color" value="#008C3A"/>
    </inkml:brush>
  </inkml:definitions>
  <inkml:trace contextRef="#ctx0" brushRef="#br0">125 11 3223 0 0,'2'-8'17230'0'0,"-3"5"-17505"0"0,0 4 370 0 0,-1 0-1 0 0,1-1 1 0 0,0 1 0 0 0,0 0 0 0 0,0 0 0 0 0,-1 0-1 0 0,1 0 1 0 0,0 0 0 0 0,0 0 0 0 0,0 0 0 0 0,0 0-1 0 0,0 0 1 0 0,1 0 0 0 0,-1 0 0 0 0,0 1 0 0 0,1-1-1 0 0,-1 0 1 0 0,0 2 0 0 0,-14 31 317 0 0,13-28-240 0 0,-17 37 189 0 0,-1 5-120 0 0,-15 50 0 0 0,31-84-238 0 0,0 1 0 0 0,2 0 0 0 0,-1 0-1 0 0,2 0 1 0 0,0 0 0 0 0,0 0 0 0 0,2 0-1 0 0,2 16 1 0 0,-1-24-3 0 0,-1-6 2 0 0,0-1 0 0 0,0 1 0 0 0,0-1 0 0 0,1 1-1 0 0,-1-1 1 0 0,0 0 0 0 0,0 1 0 0 0,1-1 0 0 0,-1 0 0 0 0,0 0 0 0 0,1 0 0 0 0,-1 0-1 0 0,0 0 1 0 0,0 0 0 0 0,1-1 0 0 0,-1 1 0 0 0,0 0 0 0 0,0-1 0 0 0,1 1-1 0 0,-1-1 1 0 0,0 1 0 0 0,0-1 0 0 0,0 1 0 0 0,0-1 0 0 0,0 0 0 0 0,0 0-1 0 0,2-1 1 0 0,-2 2 21 0 0,38-23 244 0 0,2 2 1 0 0,62-22-1 0 0,-89 39-204 0 0,1-1 0 0 0,0 1 0 0 0,-1 1 0 0 0,1 1 0 0 0,1 0 0 0 0,-1 1 0 0 0,0 1 0 0 0,0 0-1 0 0,1 1 1 0 0,-1 1 0 0 0,19 4 0 0 0,-27-4-41 0 0,-1 1 0 0 0,1 0-1 0 0,-1 1 1 0 0,1-1 0 0 0,-1 1-1 0 0,0 0 1 0 0,0 1 0 0 0,-1 0-1 0 0,1 0 1 0 0,-1 0 0 0 0,0 0 0 0 0,-1 1-1 0 0,1 0 1 0 0,-1 0 0 0 0,0 0-1 0 0,-1 0 1 0 0,6 13 0 0 0,0 1 59 0 0,-1 1 0 0 0,-1 1 1 0 0,-1-1-1 0 0,5 35 0 0 0,-9-44-55 0 0,-1 1 0 0 0,0 0 0 0 0,-1 0 0 0 0,-1 0 0 0 0,0 0 0 0 0,-1-1 0 0 0,0 1 0 0 0,-1 0 0 0 0,0-1 0 0 0,-1 0 0 0 0,0 1 0 0 0,-1-1 0 0 0,-1-1 0 0 0,0 1 0 0 0,0-1 0 0 0,-10 12 0 0 0,9-14 16 0 0,0 0 0 0 0,0-1 0 0 0,-1 0 0 0 0,-1 0 0 0 0,1-1 0 0 0,-1 0 0 0 0,-1 0 0 0 0,1-1 0 0 0,-1 0 0 0 0,0-1 0 0 0,0 0 0 0 0,-1-1 0 0 0,1 0 0 0 0,-1 0 0 0 0,0-1 0 0 0,0-1 0 0 0,0 0 0 0 0,-17 1 0 0 0,13-4-21 0 0,0 0-1 0 0,1-1 1 0 0,-1-1-1 0 0,0 0 1 0 0,1-1-1 0 0,0 0 1 0 0,0-2-1 0 0,0 1 1 0 0,-22-14-1 0 0,13 8 54 0 0,0 1 0 0 0,-28-9 0 0 0,49 19-130 0 0,1-1 0 0 0,-1 1 0 0 0,0-1 0 0 0,1 1 0 0 0,-1-1 0 0 0,1 0 0 0 0,-1 0-1 0 0,1 0 1 0 0,-1 1 0 0 0,1-2 0 0 0,0 1 0 0 0,0 0 0 0 0,-1 0 0 0 0,1 0 0 0 0,0-1 0 0 0,0 1 0 0 0,0 0 0 0 0,0-1 0 0 0,0 1 0 0 0,0-1-1 0 0,1 1 1 0 0,-1-1 0 0 0,0-3 0 0 0,2-26-8976 0 0</inkml:trace>
</inkml:ink>
</file>

<file path=ppt/ink/ink16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699"/>
    </inkml:context>
    <inkml:brush xml:id="br0">
      <inkml:brushProperty name="width" value="0.1" units="cm"/>
      <inkml:brushProperty name="height" value="0.1" units="cm"/>
      <inkml:brushProperty name="color" value="#008C3A"/>
    </inkml:brush>
  </inkml:definitions>
  <inkml:trace contextRef="#ctx0" brushRef="#br0">12 148 4143 0 0,'-7'-7'11408'0'0,"3"-1"-10081"0"0,4 6-1182 0 0,0 1 1 0 0,1-1-1 0 0,-1 1 1 0 0,0-1-1 0 0,1 1 1 0 0,-1-1-1 0 0,1 1 1 0 0,0-1-1 0 0,-1 1 0 0 0,1-1 1 0 0,0 1-1 0 0,0 0 1 0 0,0-1-1 0 0,0 1 1 0 0,0 0-1 0 0,0 0 1 0 0,0 0-1 0 0,1 0 0 0 0,-1 0 1 0 0,0 0-1 0 0,0 0 1 0 0,1 0-1 0 0,-1 1 1 0 0,2-2-1 0 0,38-16 1231 0 0,24 1-231 0 0,0 2 0 0 0,2 3 1 0 0,118-6-1 0 0,-99 10-1706 0 0,95-4 1727 0 0,-176 12-1367 0 0,0 1 0 0 0,0 0 0 0 0,-1 0 0 0 0,1 0 0 0 0,0 0 0 0 0,0 1 0 0 0,-1 0 0 0 0,6 3 0 0 0,-3-2-894 0 0,17 9-7638 0 0</inkml:trace>
</inkml:ink>
</file>

<file path=ppt/ink/ink16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0"/>
    </inkml:context>
    <inkml:brush xml:id="br0">
      <inkml:brushProperty name="width" value="0.1" units="cm"/>
      <inkml:brushProperty name="height" value="0.1" units="cm"/>
      <inkml:brushProperty name="color" value="#008C3A"/>
    </inkml:brush>
  </inkml:definitions>
  <inkml:trace contextRef="#ctx0" brushRef="#br0">1 75 3223 0 0,'1'-1'240'0'0,"1"-3"93"0"0,0 1-1 0 0,0-1 1 0 0,0 1-1 0 0,-1-1 1 0 0,1 0-1 0 0,-1 1 0 0 0,0-1 1 0 0,1-8-1 0 0,6-20 13215 0 0,-7 42-12655 0 0,-7 188 915 0 0,0 8-1344 0 0,15-11-779 0 0</inkml:trace>
</inkml:ink>
</file>

<file path=ppt/ink/ink1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7.009"/>
    </inkml:context>
    <inkml:brush xml:id="br0">
      <inkml:brushProperty name="width" value="0.1" units="cm"/>
      <inkml:brushProperty name="height" value="0.1" units="cm"/>
      <inkml:brushProperty name="color" value="#004F8B"/>
    </inkml:brush>
  </inkml:definitions>
  <inkml:trace contextRef="#ctx0" brushRef="#br0">85 0 5527 0 0,'-2'5'12592'0'0,"-7"20"-10877"0"0,-10 39-1111 0 0,3 1-1 0 0,3 0 1 0 0,2 0 0 0 0,-3 101-1 0 0,14-158-587 0 0,-1 1-1 0 0,2 0 0 0 0,-1-1 0 0 0,1 1 1 0 0,0 0-1 0 0,1-1 0 0 0,0 0 0 0 0,5 12 1 0 0,-6-16 8 0 0,1-1 1 0 0,1 0-1 0 0,-1 1 0 0 0,0-1 1 0 0,1 0-1 0 0,-1-1 1 0 0,1 1-1 0 0,0 0 1 0 0,0-1-1 0 0,0 1 0 0 0,0-1 1 0 0,0 0-1 0 0,1 0 1 0 0,-1 0-1 0 0,1-1 1 0 0,-1 1-1 0 0,1-1 0 0 0,-1 0 1 0 0,1 0-1 0 0,0 0 1 0 0,5 0-1 0 0,225 24 1089 0 0,1-1-519 0 0,-222-21-551 0 0,7 1-6 0 0,1-1-1 0 0,32 0 1 0 0,-46-3-16 0 0,0 0 0 0 0,-1-1 0 0 0,1 0 0 0 0,-1 0 0 0 0,1-1 0 0 0,-1 0 0 0 0,0 0 0 0 0,1 0 0 0 0,-1-1 0 0 0,0 0 0 0 0,-1 0 0 0 0,8-5 0 0 0,0-2 19 0 0,0 0 0 0 0,-1-1 0 0 0,0 0-1 0 0,-1-1 1 0 0,0-1 0 0 0,-1 1 0 0 0,0-2-1 0 0,-1 1 1 0 0,11-23 0 0 0,-8 9 36 0 0,-2 0 0 0 0,-1-1 1 0 0,-1 0-1 0 0,7-43 0 0 0,24-126-252 0 0,-39 196 174 0 0,-1 0 0 0 0,1 0 1 0 0,0 0-1 0 0,0 0 0 0 0,0 0 0 0 0,-1 0 0 0 0,1 0 1 0 0,0 1-1 0 0,-1-1 0 0 0,1 0 0 0 0,-1 0 0 0 0,1 0 1 0 0,-1 0-1 0 0,0 0 0 0 0,1 1 0 0 0,-1-1 0 0 0,0 0 0 0 0,1 0 1 0 0,-1 1-1 0 0,0-1 0 0 0,0 1 0 0 0,0-1 0 0 0,1 1 1 0 0,-1-1-1 0 0,0 1 0 0 0,0-1 0 0 0,0 1 0 0 0,0 0 1 0 0,0-1-1 0 0,0 1 0 0 0,0 0 0 0 0,0 0 0 0 0,0 0 0 0 0,0 0 1 0 0,0 0-1 0 0,-1 0 0 0 0,1 0-3 0 0,-93-21 6 0 0,-133-12 0 0 0,78 15 50 0 0,148 17-321 0 0,4 8-2488 0 0,2-1 1125 0 0</inkml:trace>
</inkml:ink>
</file>

<file path=ppt/ink/ink16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1"/>
    </inkml:context>
    <inkml:brush xml:id="br0">
      <inkml:brushProperty name="width" value="0.1" units="cm"/>
      <inkml:brushProperty name="height" value="0.1" units="cm"/>
      <inkml:brushProperty name="color" value="#008C3A"/>
    </inkml:brush>
  </inkml:definitions>
  <inkml:trace contextRef="#ctx0" brushRef="#br0">3 211 1839 0 0,'-1'-7'10341'0'0,"-1"-22"-8458"0"0,4 22-1436 0 0,-1 0 1 0 0,1 0-1 0 0,0 0 0 0 0,0 0 0 0 0,1 0 1 0 0,-1 1-1 0 0,2-1 0 0 0,-1 1 0 0 0,9-12 0 0 0,-6 9-228 0 0,1 1 0 0 0,0-1 0 0 0,1 1 0 0 0,0 1 0 0 0,0 0 0 0 0,1 0 0 0 0,-1 0-1 0 0,2 1 1 0 0,-1 0 0 0 0,12-4 0 0 0,-17 8-151 0 0,-1 0 0 0 0,1 0-1 0 0,0 1 1 0 0,0 0 0 0 0,0 0 0 0 0,0 0-1 0 0,1 0 1 0 0,-1 1 0 0 0,0 0-1 0 0,0 0 1 0 0,0 0 0 0 0,1 0 0 0 0,-1 0-1 0 0,0 1 1 0 0,0 0 0 0 0,0 0-1 0 0,0 0 1 0 0,0 0 0 0 0,0 1 0 0 0,0 0-1 0 0,-1-1 1 0 0,1 1 0 0 0,5 4 0 0 0,-6-3-9 0 0,1 1 1 0 0,-1 0-1 0 0,1 0 1 0 0,-1 0 0 0 0,0 1-1 0 0,-1-1 1 0 0,1 1 0 0 0,-1 0-1 0 0,0-1 1 0 0,0 1 0 0 0,0 0-1 0 0,-1 0 1 0 0,0 0 0 0 0,0 0-1 0 0,0 1 1 0 0,0-1 0 0 0,-1 0-1 0 0,0 7 1 0 0,0 20-9 0 0,-2 0 1 0 0,-1-1-1 0 0,-1 1 1 0 0,-1-1-1 0 0,-2 0 0 0 0,-2-1 1 0 0,0 0-1 0 0,-2 0 1 0 0,-1-1-1 0 0,-2 0 1 0 0,-22 36-1 0 0,-94 125-51 0 0,135-196 3 0 0,-1 1-1 0 0,1-1 0 0 0,1 1 1 0 0,-1 0-1 0 0,1 0 1 0 0,-1 0-1 0 0,2 1 0 0 0,-1 0 1 0 0,0 0-1 0 0,1 1 1 0 0,-1 0-1 0 0,1 0 0 0 0,0 0 1 0 0,0 1-1 0 0,1 0 1 0 0,-1 0-1 0 0,0 1 0 0 0,0 0 1 0 0,10 0-1 0 0,21 0 28 0 0,-1 1 0 0 0,65 8 0 0 0,-29-1 1 0 0,-24-3 227 0 0,0 2-1 0 0,82 21 0 0 0,-111-21-2399 0 0,-13-4 295 0 0</inkml:trace>
</inkml:ink>
</file>

<file path=ppt/ink/ink16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2"/>
    </inkml:context>
    <inkml:brush xml:id="br0">
      <inkml:brushProperty name="width" value="0.1" units="cm"/>
      <inkml:brushProperty name="height" value="0.1" units="cm"/>
      <inkml:brushProperty name="color" value="#008C3A"/>
    </inkml:brush>
  </inkml:definitions>
  <inkml:trace contextRef="#ctx0" brushRef="#br0">66 25 4607 0 0,'0'0'354'0'0,"44"-25"12797"0"0,-51 36-8381 0 0,-2 3-5409 0 0,-5 11 689 0 0,0 1 1 0 0,2 0-1 0 0,1 1 0 0 0,1 0 0 0 0,2 0 0 0 0,0 1 1 0 0,2 1-1 0 0,-5 47 0 0 0,13-57-50 0 0,-1-16 3 0 0,0-1-1 0 0,1 1 1 0 0,0-1-1 0 0,-1 1 0 0 0,1-1 1 0 0,0 0-1 0 0,0 0 1 0 0,0 0-1 0 0,1 0 1 0 0,-1 0-1 0 0,0 0 1 0 0,1 0-1 0 0,-1-1 1 0 0,1 0-1 0 0,-1 1 1 0 0,1-1-1 0 0,0 0 1 0 0,0 0-1 0 0,0 0 0 0 0,-1-1 1 0 0,1 1-1 0 0,0-1 1 0 0,0 1-1 0 0,6-1 1 0 0,2 2 10 0 0,21 3 241 0 0,1-2 0 0 0,-1-1 0 0 0,1-1 0 0 0,0-2 1 0 0,-1-1-1 0 0,1-2 0 0 0,33-8 0 0 0,-8 4-90 0 0,-18 11-2292 0 0,-37 1 1626 0 0</inkml:trace>
</inkml:ink>
</file>

<file path=ppt/ink/ink16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3"/>
    </inkml:context>
    <inkml:brush xml:id="br0">
      <inkml:brushProperty name="width" value="0.1" units="cm"/>
      <inkml:brushProperty name="height" value="0.1" units="cm"/>
      <inkml:brushProperty name="color" value="#008C3A"/>
    </inkml:brush>
  </inkml:definitions>
  <inkml:trace contextRef="#ctx0" brushRef="#br0">77 1 5983 0 0,'0'0'10719'0'0,"-17"32"-7474"0"0,-30 236-913 0 0,42-245-2320 0 0,3-15 27 0 0,0 1 0 0 0,1 0 0 0 0,-1 0 0 0 0,2 19 0 0 0,8-18 9 0 0,-8-9-128 0 0,8 5-1212 0 0</inkml:trace>
</inkml:ink>
</file>

<file path=ppt/ink/ink16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4"/>
    </inkml:context>
    <inkml:brush xml:id="br0">
      <inkml:brushProperty name="width" value="0.1" units="cm"/>
      <inkml:brushProperty name="height" value="0.1" units="cm"/>
      <inkml:brushProperty name="color" value="#008C3A"/>
    </inkml:brush>
  </inkml:definitions>
  <inkml:trace contextRef="#ctx0" brushRef="#br0">0 32 2759 0 0,'0'0'15743'0'0,"36"-15"-13718"0"0,-16 10-1619 0 0,0 1 0 0 0,1 1 0 0 0,-1 1 0 0 0,1 0 0 0 0,0 2 0 0 0,0 0 0 0 0,21 4 0 0 0,6 8-3582 0 0,-40-11 1128 0 0</inkml:trace>
</inkml:ink>
</file>

<file path=ppt/ink/ink16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5"/>
    </inkml:context>
    <inkml:brush xml:id="br0">
      <inkml:brushProperty name="width" value="0.1" units="cm"/>
      <inkml:brushProperty name="height" value="0.1" units="cm"/>
      <inkml:brushProperty name="color" value="#008C3A"/>
    </inkml:brush>
  </inkml:definitions>
  <inkml:trace contextRef="#ctx0" brushRef="#br0">70 1 9215 0 0,'0'0'1732'0'0,"-2"27"1372"0"0,-30 137 383 0 0,22-120-2865 0 0,1-1-1 0 0,2 2 0 0 0,-2 54 0 0 0,9-97-597 0 0,0 0-1 0 0,0 0 1 0 0,0 0-1 0 0,0 0 0 0 0,0 0 1 0 0,0 0-1 0 0,1 0 1 0 0,-1 0-1 0 0,1 0 1 0 0,-1-1-1 0 0,1 1 1 0 0,1 2-1 0 0,-1-3-103 0 0,-1-1 0 0 0,1 0-1 0 0,0 0 1 0 0,0 0 0 0 0,0 0 0 0 0,-1 0-1 0 0,1 0 1 0 0,0 0 0 0 0,0 0 0 0 0,-1 0-1 0 0,1-1 1 0 0,0 1 0 0 0,0 0 0 0 0,-1 0-1 0 0,1-1 1 0 0,0 1 0 0 0,-1 0 0 0 0,1-1-1 0 0,0 1 1 0 0,-1-1 0 0 0,1 1 0 0 0,0-1-1 0 0,-1 1 1 0 0,1-1 0 0 0,-1 1 0 0 0,1-1 0 0 0,-1 0-1 0 0,1 1 1 0 0,-1-1 0 0 0,1-1 0 0 0</inkml:trace>
</inkml:ink>
</file>

<file path=ppt/ink/ink16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6"/>
    </inkml:context>
    <inkml:brush xml:id="br0">
      <inkml:brushProperty name="width" value="0.1" units="cm"/>
      <inkml:brushProperty name="height" value="0.1" units="cm"/>
      <inkml:brushProperty name="color" value="#008C3A"/>
    </inkml:brush>
  </inkml:definitions>
  <inkml:trace contextRef="#ctx0" brushRef="#br0">110 0 3223 0 0,'0'0'13974'0'0,"-21"26"-11548"0"0,17-20-2282 0 0,-7 5-59 0 0,0 1 0 0 0,1 1 0 0 0,1 0 0 0 0,0 1 0 0 0,1-1 0 0 0,0 1 0 0 0,-8 25 0 0 0,14-33-85 0 0,3 1 0 0 0,3-1 0 0 0,-3-5 11 0 0,1 0 0 0 0,0 0 0 0 0,0-1-1 0 0,0 1 1 0 0,0 0 0 0 0,0 0 0 0 0,0-1 0 0 0,0 1-1 0 0,0-1 1 0 0,0 0 0 0 0,1 0 0 0 0,-1 0 0 0 0,0 0 0 0 0,0 0-1 0 0,0 0 1 0 0,0 0 0 0 0,0-1 0 0 0,0 1 0 0 0,0-1-1 0 0,0 1 1 0 0,0-1 0 0 0,0 0 0 0 0,0 0 0 0 0,0 0-1 0 0,2-2 1 0 0,5 0 99 0 0,8-1 48 0 0,0 0 1 0 0,1 2-1 0 0,-1 0 1 0 0,1 1-1 0 0,-1 1 0 0 0,1 0 1 0 0,22 4-1 0 0,-31-3-63 0 0,0 0-1 0 0,0 1 0 0 0,0 0 1 0 0,0 1-1 0 0,0 0 0 0 0,0 0 1 0 0,-1 1-1 0 0,0 0 1 0 0,1 0-1 0 0,-1 1 0 0 0,-1 0 1 0 0,1 1-1 0 0,-1 0 0 0 0,0 0 1 0 0,9 10-1 0 0,-13-11-33 0 0,0 1 0 0 0,-1-1-1 0 0,0 1 1 0 0,0-1 0 0 0,0 1-1 0 0,0 0 1 0 0,-1 0 0 0 0,0 0-1 0 0,0 0 1 0 0,-1 0 0 0 0,0-1-1 0 0,0 1 1 0 0,0 0 0 0 0,-1 0 0 0 0,1 0-1 0 0,-2 0 1 0 0,-1 9 0 0 0,1-7 20 0 0,0-1 1 0 0,-1 1-1 0 0,0-1 1 0 0,0 1 0 0 0,0-1-1 0 0,-1 0 1 0 0,0 0-1 0 0,0-1 1 0 0,-1 1 0 0 0,0-1-1 0 0,0 0 1 0 0,-7 6-1 0 0,1-2 132 0 0,-1-2-1 0 0,-1 1 1 0 0,1-1-1 0 0,-1-1 0 0 0,0-1 1 0 0,-15 6-1 0 0,23-10-174 0 0,-1-1 1 0 0,0 0-1 0 0,1 0 0 0 0,-1-1 1 0 0,0 1-1 0 0,1-1 0 0 0,-1 0 1 0 0,0-1-1 0 0,1 1 0 0 0,-1-1 1 0 0,1 0-1 0 0,-1-1 0 0 0,1 1 1 0 0,-1-1-1 0 0,1 0 0 0 0,0-1 0 0 0,0 1 1 0 0,-8-6-1 0 0,8 5-128 0 0,-1 0 0 0 0,1-1 0 0 0,0 1 0 0 0,0-1 0 0 0,0-1 0 0 0,-8-8 0 0 0,0-10-9009 0 0</inkml:trace>
</inkml:ink>
</file>

<file path=ppt/ink/ink16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7"/>
    </inkml:context>
    <inkml:brush xml:id="br0">
      <inkml:brushProperty name="width" value="0.1" units="cm"/>
      <inkml:brushProperty name="height" value="0.1" units="cm"/>
      <inkml:brushProperty name="color" value="#008C3A"/>
    </inkml:brush>
  </inkml:definitions>
  <inkml:trace contextRef="#ctx0" brushRef="#br0">0 115 12783 0 0,'24'-29'1511'0'0,"-14"21"-733"0"0,0 1 0 0 0,1 0 0 0 0,0 0 0 0 0,0 1-1 0 0,0 1 1 0 0,1 0 0 0 0,0 0 0 0 0,0 1 0 0 0,0 1 0 0 0,13-2 0 0 0,21-3 112 0 0,64-1 0 0 0,-80 7-594 0 0,34 0-285 0 0,-11 0-3011 0 0,-41 2 1565 0 0</inkml:trace>
</inkml:ink>
</file>

<file path=ppt/ink/ink16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8"/>
    </inkml:context>
    <inkml:brush xml:id="br0">
      <inkml:brushProperty name="width" value="0.1" units="cm"/>
      <inkml:brushProperty name="height" value="0.1" units="cm"/>
      <inkml:brushProperty name="color" value="#008C3A"/>
    </inkml:brush>
  </inkml:definitions>
  <inkml:trace contextRef="#ctx0" brushRef="#br0">1 104 3679 0 0,'0'0'12115'0'0,"25"-12"-8790"0"0,15 5-2553 0 0,1 2 0 0 0,1 1 0 0 0,48 3 0 0 0,12 0 172 0 0,57-8-72 0 0,731-35 309 0 0,-742 33-1124 0 0,-88 5 95 0 0,-1 2 1 0 0,115 9 0 0 0,-138 3 407 0 0,-35-7-496 0 0,2 0 2 0 0,-1 0-82 0 0,0 0 1 0 0,0 0-1 0 0,0 0 1 0 0,-1 0-1 0 0,1 0 1 0 0,0 0 0 0 0,-1 0-1 0 0,1 0 1 0 0,-1 1-1 0 0,0-1 1 0 0,3 4-1 0 0</inkml:trace>
</inkml:ink>
</file>

<file path=ppt/ink/ink16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9"/>
    </inkml:context>
    <inkml:brush xml:id="br0">
      <inkml:brushProperty name="width" value="0.1" units="cm"/>
      <inkml:brushProperty name="height" value="0.1" units="cm"/>
      <inkml:brushProperty name="color" value="#008C3A"/>
    </inkml:brush>
  </inkml:definitions>
  <inkml:trace contextRef="#ctx0" brushRef="#br0">1 158 4607 0 0,'0'0'11768'0'0,"12"2"-10896"0"0,-11-1-822 0 0,0 0 0 0 0,0 0-1 0 0,0 0 1 0 0,0-1 0 0 0,0 1 0 0 0,1 0-1 0 0,-1-1 1 0 0,0 1 0 0 0,1-1 0 0 0,-1 1-1 0 0,0-1 1 0 0,1 0 0 0 0,-1 0 0 0 0,0 1-1 0 0,1-1 1 0 0,-1 0 0 0 0,1 0 0 0 0,-1 0-1 0 0,0-1 1 0 0,1 1 0 0 0,-1 0 0 0 0,1 0-1 0 0,-1-1 1 0 0,0 1 0 0 0,1-1 0 0 0,-1 1 0 0 0,0-1-1 0 0,0 0 1 0 0,1 1 0 0 0,-1-1 0 0 0,0 0-1 0 0,0 0 1 0 0,0 0 0 0 0,0 0 0 0 0,0 0-1 0 0,0 0 1 0 0,0 0 0 0 0,0 0 0 0 0,-1 0-1 0 0,1 0 1 0 0,0-1 0 0 0,-1 1 0 0 0,2-2-1 0 0,3-9 164 0 0,0 1 0 0 0,0-1 0 0 0,-2-1 0 0 0,4-13 0 0 0,2-5 181 0 0,-8 28-347 0 0,0 0-14 0 0,0 0 0 0 0,0 0-1 0 0,1 0 1 0 0,-1 0 0 0 0,1 0 0 0 0,0 0-1 0 0,0 1 1 0 0,0-1 0 0 0,0 1 0 0 0,0-1-1 0 0,4-2 1 0 0,1 2 46 0 0,-6 4-74 0 0,0-1 1 0 0,1 0-1 0 0,-1 1 0 0 0,0-1 1 0 0,0 1-1 0 0,0 0 0 0 0,0-1 1 0 0,0 1-1 0 0,0 0 1 0 0,0 0-1 0 0,0-1 0 0 0,0 1 1 0 0,0 0-1 0 0,0 0 0 0 0,-1 0 1 0 0,1 0-1 0 0,0 0 1 0 0,-1 0-1 0 0,1 0 0 0 0,0 1 1 0 0,-1-1-1 0 0,1 0 0 0 0,-1 0 1 0 0,0 0-1 0 0,1 1 1 0 0,-1-1-1 0 0,0 1 0 0 0,0-1 6 0 0,3 8 3 0 0,0 1-1 0 0,-1-1 1 0 0,0 1-1 0 0,0 0 1 0 0,-1 0 0 0 0,0 0-1 0 0,-1 0 1 0 0,0-1-1 0 0,-1 1 1 0 0,0 0-1 0 0,-1 0 1 0 0,-4 17 0 0 0,-6 12 94 0 0,-30 67 1 0 0,24-63-87 0 0,12-25-32 0 0,4-13 6 0 0,0 1 0 0 0,0-1 0 0 0,-1 1 0 0 0,1-1 1 0 0,-1 0-1 0 0,0 0 0 0 0,-1 0 0 0 0,1-1 0 0 0,-1 1 0 0 0,-7 7 0 0 0,10-11 58 0 0,44-3 71 0 0,153-3 229 0 0,-195 5-114 0 0,1 1-168 0 0,18 4-3362 0 0</inkml:trace>
</inkml:ink>
</file>

<file path=ppt/ink/ink16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0"/>
    </inkml:context>
    <inkml:brush xml:id="br0">
      <inkml:brushProperty name="width" value="0.1" units="cm"/>
      <inkml:brushProperty name="height" value="0.1" units="cm"/>
      <inkml:brushProperty name="color" value="#008C3A"/>
    </inkml:brush>
  </inkml:definitions>
  <inkml:trace contextRef="#ctx0" brushRef="#br0">91 65 2759 0 0,'-4'-20'12438'0'0,"2"20"-12216"0"0,0 1 0 0 0,-1 0 0 0 0,1-1 0 0 0,-1 1 1 0 0,1 1-1 0 0,0-1 0 0 0,0 0 0 0 0,-1 0 1 0 0,1 1-1 0 0,0-1 0 0 0,0 1 0 0 0,0 0 0 0 0,1 0 1 0 0,-1 0-1 0 0,0 0 0 0 0,1 0 0 0 0,-1 0 1 0 0,1 0-1 0 0,-2 4 0 0 0,-21 53 546 0 0,17-40-227 0 0,4-11-401 0 0,0 0 0 0 0,0 1 0 0 0,1-1 0 0 0,1 1 1 0 0,0-1-1 0 0,0 1 0 0 0,0-1 0 0 0,1 1 0 0 0,0 0 0 0 0,1-1 0 0 0,0 1 1 0 0,0-1-1 0 0,4 11 0 0 0,-4-16-109 0 0,0 1 1 0 0,1 0-1 0 0,-1 0 1 0 0,1-1-1 0 0,0 1 0 0 0,0-1 1 0 0,1 0-1 0 0,-1 1 1 0 0,1-1-1 0 0,-1 0 1 0 0,1 0-1 0 0,0-1 1 0 0,0 1-1 0 0,1-1 0 0 0,-1 1 1 0 0,0-1-1 0 0,1 0 1 0 0,-1 0-1 0 0,1 0 1 0 0,0-1-1 0 0,0 1 1 0 0,-1-1-1 0 0,1 0 0 0 0,0 0 1 0 0,0-1-1 0 0,0 1 1 0 0,0-1-1 0 0,0 1 1 0 0,8-2-1 0 0,6-1 92 0 0,0-1 0 0 0,0 0 0 0 0,0-2-1 0 0,0 0 1 0 0,-1-1 0 0 0,0-1 0 0 0,0 0 0 0 0,0-1 0 0 0,-1-1-1 0 0,0-1 1 0 0,-1 0 0 0 0,0-1 0 0 0,-1-1 0 0 0,0 0-1 0 0,-1-1 1 0 0,16-19 0 0 0,-26 28-88 0 0,0 1 0 0 0,-1-1 1 0 0,1 1-1 0 0,-1-1 0 0 0,0 0 0 0 0,0 0 0 0 0,-1 0 1 0 0,1 0-1 0 0,-1 0 0 0 0,0-1 0 0 0,0 1 0 0 0,0 0 1 0 0,-1-1-1 0 0,1 1 0 0 0,-1 0 0 0 0,0-1 0 0 0,0 1 0 0 0,-1 0 1 0 0,1-1-1 0 0,-1 1 0 0 0,0 0 0 0 0,0 0 0 0 0,-1-1 1 0 0,1 1-1 0 0,-1 0 0 0 0,0 0 0 0 0,0 0 0 0 0,-3-3 1 0 0,1 1-1 0 0,-1 0 1 0 0,-1 1 0 0 0,1-1-1 0 0,-1 1 1 0 0,1 1 0 0 0,-1-1 0 0 0,-1 1-1 0 0,1 0 1 0 0,-1 1 0 0 0,1-1-1 0 0,-1 1 1 0 0,0 0 0 0 0,0 1 0 0 0,0 0-1 0 0,-13-2 1 0 0,-6 0-124 0 0,-1 2-1 0 0,1 0 1 0 0,-1 2-1 0 0,0 1 1 0 0,-26 5-1 0 0</inkml:trace>
</inkml:ink>
</file>

<file path=ppt/ink/ink1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7.869"/>
    </inkml:context>
    <inkml:brush xml:id="br0">
      <inkml:brushProperty name="width" value="0.1" units="cm"/>
      <inkml:brushProperty name="height" value="0.1" units="cm"/>
      <inkml:brushProperty name="color" value="#004F8B"/>
    </inkml:brush>
  </inkml:definitions>
  <inkml:trace contextRef="#ctx0" brushRef="#br0">153 2 11663 0 0,'6'-1'4418'0'0,"-8"3"-4141"0"0,0 1 0 0 0,0-1 0 0 0,0 1 0 0 0,0-1 1 0 0,0 1-1 0 0,1 0 0 0 0,-1 0 0 0 0,1 0 0 0 0,-2 4 1 0 0,1-1 107 0 0,-32 75 781 0 0,5 1-1 0 0,-30 135 1 0 0,54-202-1071 0 0,2 0 0 0 0,0 0 0 0 0,1 1 1 0 0,-1 29-1 0 0,3-42-63 0 0,0 0 0 0 0,1 0 1 0 0,-1 0-1 0 0,1 0 1 0 0,-1 0-1 0 0,1 0 0 0 0,0 0 1 0 0,0 0-1 0 0,0-1 0 0 0,0 1 1 0 0,0 0-1 0 0,1-1 1 0 0,0 1-1 0 0,-1-1 0 0 0,1 1 1 0 0,0-1-1 0 0,0 0 0 0 0,0 0 1 0 0,0 0-1 0 0,0 0 1 0 0,1 0-1 0 0,-1 0 0 0 0,1-1 1 0 0,-1 1-1 0 0,1-1 0 0 0,0 1 1 0 0,-1-1-1 0 0,1 0 1 0 0,0 0-1 0 0,0 0 0 0 0,0-1 1 0 0,4 1-1 0 0,201 13 903 0 0,-74-9-597 0 0,-64 1-254 0 0,124 5 81 0 0,-170-11-124 0 0,0-2 0 0 0,0 0 0 0 0,-1-1 0 0 0,1-2 0 0 0,43-13 0 0 0,-59 15 20 0 0,-1-1 0 0 0,1 0-1 0 0,-1 0 1 0 0,1-1 0 0 0,-1 1 0 0 0,0-2 0 0 0,-1 1-1 0 0,1-1 1 0 0,-1 0 0 0 0,0 0 0 0 0,-1 0-1 0 0,0-1 1 0 0,0 0 0 0 0,0 0 0 0 0,-1-1 0 0 0,0 1-1 0 0,5-14 1 0 0,2-9-56 0 0,-3-1 0 0 0,0 0-1 0 0,5-49 1 0 0,-10 50 18 0 0,2 1-1 0 0,1 0 0 0 0,15-42 1 0 0,-14 56-51 0 0,1 0 1 0 0,1 1 0 0 0,18-25-1 0 0,-27 39-25 0 0,0-1-71 0 0,0 0 124 0 0,0 0-1 0 0,0 0 1 0 0,-1 0-1 0 0,1 0 1 0 0,0 1 0 0 0,-1-1-1 0 0,1 0 1 0 0,0 0-1 0 0,-1 0 1 0 0,1 1-1 0 0,-1-1 1 0 0,0 0-1 0 0,1 1 1 0 0,-1-1 0 0 0,1 0-1 0 0,-1 1 1 0 0,0-1-1 0 0,1 1 1 0 0,-1-1-1 0 0,0 1 1 0 0,0-1 0 0 0,0 1-1 0 0,1 0 1 0 0,-1-1-1 0 0,0 1 1 0 0,0 0-1 0 0,0-1 1 0 0,-1 1 0 0 0,-28-4-2 0 0,23 3-9 0 0,-320-38-128 0 0,240 35 139 0 0,-95 8 0 0 0,124-1 0 0 0,31 2-60 0 0,22 1-2255 0 0</inkml:trace>
</inkml:ink>
</file>

<file path=ppt/ink/ink16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1"/>
    </inkml:context>
    <inkml:brush xml:id="br0">
      <inkml:brushProperty name="width" value="0.1" units="cm"/>
      <inkml:brushProperty name="height" value="0.1" units="cm"/>
      <inkml:brushProperty name="color" value="#008C3A"/>
    </inkml:brush>
  </inkml:definitions>
  <inkml:trace contextRef="#ctx0" brushRef="#br0">14 77 3223 0 0,'-9'18'15358'0'0,"8"-19"-15231"0"0,0 0 0 0 0,1-1 1 0 0,-1 1-1 0 0,1 0 1 0 0,-1 0-1 0 0,1-1 1 0 0,0 1-1 0 0,0 0 0 0 0,-1 0 1 0 0,1-1-1 0 0,0 1 1 0 0,0 0-1 0 0,0-1 1 0 0,0 1-1 0 0,0 0 0 0 0,1-1 1 0 0,-1 1-1 0 0,0 0 1 0 0,1 0-1 0 0,-1-1 1 0 0,1 1-1 0 0,-1 0 0 0 0,1 0 1 0 0,1-2-1 0 0,0 1-36 0 0,0-1 1 0 0,0 1-1 0 0,0 0 0 0 0,0 1 0 0 0,1-1 0 0 0,-1 0 0 0 0,1 1 0 0 0,0-1 0 0 0,-1 1 0 0 0,6-2 0 0 0,7-2-4 0 0,1 1-1 0 0,-1 0 1 0 0,21-1-1 0 0,-29 4 191 0 0,42-6 189 0 0,-20 1-333 0 0,1 2 0 0 0,0 1 0 0 0,37 2-1 0 0,-65 1-189 0 0,1 0-1 0 0,-1 1 1 0 0,1-1-1 0 0,-1 1 1 0 0,0-1-1 0 0,1 1 1 0 0,-1 0-1 0 0,0 0 1 0 0,0 0-1 0 0,0 0 1 0 0,0 1-1 0 0,0-1 1 0 0,0 0-1 0 0,0 1 1 0 0,0-1-1 0 0,0 1 1 0 0,0 0-1 0 0,-1 0 0 0 0,1 0 1 0 0,1 2-1 0 0,-2-2-187 0 0,-1-1 0 0 0,1 1 0 0 0,0-1 0 0 0,-1 1 0 0 0,1 0-1 0 0,-1-1 1 0 0,1 1 0 0 0,-1 0 0 0 0,0-1 0 0 0,0 1 0 0 0,0 0-1 0 0,0-1 1 0 0,0 1 0 0 0,0 0 0 0 0,0-1 0 0 0,-1 3 0 0 0,-1 3-1649 0 0</inkml:trace>
</inkml:ink>
</file>

<file path=ppt/ink/ink16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2"/>
    </inkml:context>
    <inkml:brush xml:id="br0">
      <inkml:brushProperty name="width" value="0.1" units="cm"/>
      <inkml:brushProperty name="height" value="0.1" units="cm"/>
      <inkml:brushProperty name="color" value="#008C3A"/>
    </inkml:brush>
  </inkml:definitions>
  <inkml:trace contextRef="#ctx0" brushRef="#br0">0 30 8751 0 0,'0'0'794'0'0,"1"1"-652"0"0,5 1 56 0 0,26 4 4897 0 0,25-13-1998 0 0,-25 2-1801 0 0,195-20 2414 0 0,-223 25-3872 0 0,0-1 0 0 0,0 1-1 0 0,-1-1 1 0 0,1 1 0 0 0,0 0 0 0 0,0 0 0 0 0,-1 1-1 0 0,1-1 1 0 0,0 1 0 0 0,-1 0 0 0 0,1 0 0 0 0,0 0-1 0 0,-1 1 1 0 0,7 2 0 0 0,-6 0-1177 0 0</inkml:trace>
</inkml:ink>
</file>

<file path=ppt/ink/ink16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3"/>
    </inkml:context>
    <inkml:brush xml:id="br0">
      <inkml:brushProperty name="width" value="0.1" units="cm"/>
      <inkml:brushProperty name="height" value="0.1" units="cm"/>
      <inkml:brushProperty name="color" value="#008C3A"/>
    </inkml:brush>
  </inkml:definitions>
  <inkml:trace contextRef="#ctx0" brushRef="#br0">384 190 8351 0 0,'0'0'382'0'0,"12"-41"1095"0"0,-11 34-924 0 0,-1 0 1 0 0,-1 0-1 0 0,1 0 1 0 0,-1 0-1 0 0,-1 0 0 0 0,1 0 1 0 0,-1 1-1 0 0,0-1 1 0 0,0 0-1 0 0,-1 1 0 0 0,0 0 1 0 0,0-1-1 0 0,-1 1 1 0 0,0 0-1 0 0,-8-10 0 0 0,8 13-471 0 0,-1-1-1 0 0,1 1 0 0 0,-1 0 0 0 0,1 0 0 0 0,-1 1 0 0 0,0-1 0 0 0,0 1 0 0 0,0 0 0 0 0,0 0 0 0 0,0 1 1 0 0,-1 0-1 0 0,1 0 0 0 0,0 0 0 0 0,-1 0 0 0 0,1 1 0 0 0,-1 0 0 0 0,1 0 0 0 0,-1 0 0 0 0,1 1 0 0 0,0 0 0 0 0,-7 1 1 0 0,-3 2-63 0 0,1 0 1 0 0,0 0-1 0 0,0 2 1 0 0,0 0-1 0 0,0 0 1 0 0,1 1-1 0 0,0 1 1 0 0,1 0 0 0 0,-17 14-1 0 0,21-16-2 0 0,1 1-1 0 0,-1 0 0 0 0,1 0 1 0 0,1 1-1 0 0,0 0 0 0 0,0 0 1 0 0,0 1-1 0 0,1-1 1 0 0,1 1-1 0 0,-1 0 0 0 0,1 1 1 0 0,1-1-1 0 0,0 1 0 0 0,-4 19 1 0 0,6-25-7 0 0,1 0 1 0 0,0 0-1 0 0,0 0 0 0 0,0 1 1 0 0,0-1-1 0 0,1 0 0 0 0,0 0 1 0 0,0 0-1 0 0,0 0 0 0 0,0 0 1 0 0,0 0-1 0 0,1-1 1 0 0,0 1-1 0 0,-1 0 0 0 0,1-1 1 0 0,1 1-1 0 0,-1-1 0 0 0,1 0 1 0 0,2 4-1 0 0,1-2 22 0 0,-1-1 1 0 0,1 1-1 0 0,0-1 0 0 0,0 0 0 0 0,0 0 0 0 0,1-1 1 0 0,-1 0-1 0 0,1 0 0 0 0,0-1 0 0 0,9 3 1 0 0,-5-2 3 0 0,0 0 0 0 0,0-2 0 0 0,0 1 0 0 0,0-1-1 0 0,0-1 1 0 0,0 0 0 0 0,0-1 0 0 0,1 0 0 0 0,-1 0 0 0 0,-1-1 0 0 0,1-1 0 0 0,0 1 0 0 0,0-2 0 0 0,14-6 0 0 0,-19 6-17 0 0,-1 0 0 0 0,0 0-1 0 0,0 0 1 0 0,0 0 0 0 0,-1-1 0 0 0,1 0-1 0 0,-1 0 1 0 0,0 0 0 0 0,-1 0-1 0 0,1-1 1 0 0,-1 1 0 0 0,0-1 0 0 0,0 0-1 0 0,-1 0 1 0 0,3-7 0 0 0,-2 2 104 0 0,-1 0 1 0 0,0-1-1 0 0,-1 1 1 0 0,0-1-1 0 0,0 0 1 0 0,-1 1 0 0 0,-3-19-1 0 0,-7 115 2101 0 0,24 34-2204 0 0,0-7-24 0 0,-15-105 11 0 0,12 33 39 0 0,2-20-1559 0 0</inkml:trace>
</inkml:ink>
</file>

<file path=ppt/ink/ink16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4"/>
    </inkml:context>
    <inkml:brush xml:id="br0">
      <inkml:brushProperty name="width" value="0.1" units="cm"/>
      <inkml:brushProperty name="height" value="0.1" units="cm"/>
      <inkml:brushProperty name="color" value="#008C3A"/>
    </inkml:brush>
  </inkml:definitions>
  <inkml:trace contextRef="#ctx0" brushRef="#br0">0 113 8463 0 0,'0'0'1064'0'0,"42"3"4574"0"0,49-18-2089 0 0,159-19 115 0 0,410-31-1307 0 0,-653 64-2597 0 0,-1 1-1 0 0,1 0 1 0 0,0 0-1 0 0,-1 0 1 0 0,1 1 0 0 0,-1 0-1 0 0,1 0 1 0 0,-1 1-1 0 0,0 0 1 0 0,1 0 0 0 0,-1 0-1 0 0,11 7 1 0 0</inkml:trace>
</inkml:ink>
</file>

<file path=ppt/ink/ink16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5"/>
    </inkml:context>
    <inkml:brush xml:id="br0">
      <inkml:brushProperty name="width" value="0.1" units="cm"/>
      <inkml:brushProperty name="height" value="0.1" units="cm"/>
      <inkml:brushProperty name="color" value="#008C3A"/>
    </inkml:brush>
  </inkml:definitions>
  <inkml:trace contextRef="#ctx0" brushRef="#br0">1 183 4607 0 0,'2'-7'9869'0'0,"2"-11"-8132"0"0,-2 8-1367 0 0,1 0 0 0 0,0 0 1 0 0,0 1-1 0 0,1-1 1 0 0,0 1-1 0 0,1 0 0 0 0,0 0 1 0 0,1 1-1 0 0,0-1 1 0 0,0 1-1 0 0,0 1 0 0 0,1-1 1 0 0,11-9-1 0 0,-14 14-335 0 0,0 1-1 0 0,0-1 1 0 0,0 1-1 0 0,0-1 1 0 0,1 1-1 0 0,-1 0 1 0 0,1 1-1 0 0,-1-1 1 0 0,1 1 0 0 0,0 0-1 0 0,-1 0 1 0 0,1 0-1 0 0,0 1 1 0 0,0 0-1 0 0,0 0 1 0 0,0 0-1 0 0,-1 0 1 0 0,1 1-1 0 0,0 0 1 0 0,0 0-1 0 0,0 0 1 0 0,-1 0-1 0 0,1 1 1 0 0,-1 0-1 0 0,1 0 1 0 0,-1 0-1 0 0,0 0 1 0 0,0 1-1 0 0,0 0 1 0 0,5 3-1 0 0,-4-2-11 0 0,0-1-1 0 0,-1 1 1 0 0,1 0-1 0 0,-1 1 1 0 0,1-1-1 0 0,-1 1 0 0 0,-1-1 1 0 0,1 1-1 0 0,-1 0 1 0 0,1 1-1 0 0,-2-1 0 0 0,1 1 1 0 0,0-1-1 0 0,-1 1 1 0 0,0 0-1 0 0,-1-1 0 0 0,1 1 1 0 0,-1 0-1 0 0,0 0 1 0 0,0 1-1 0 0,-1-1 0 0 0,0 0 1 0 0,0 0-1 0 0,-2 10 1 0 0,0-5 13 0 0,-1 0 1 0 0,-1 0 0 0 0,0-1-1 0 0,-1 1 1 0 0,0-1 0 0 0,0 0 0 0 0,-1 0-1 0 0,0-1 1 0 0,-1 1 0 0 0,0-1-1 0 0,0-1 1 0 0,-14 13 0 0 0,-15 17 9 0 0,25-26-28 0 0,0 1 1 0 0,-1-2-1 0 0,0 0 0 0 0,-1 0 1 0 0,-1-1-1 0 0,1-1 1 0 0,-24 12-1 0 0,36-20 333 0 0,6-4-343 0 0,-1 0 0 0 0,1 0 0 0 0,-1 1 0 0 0,1 0 0 0 0,0 0-1 0 0,0 0 1 0 0,6-1 0 0 0,-8 1-2 0 0,24-5 8 0 0,-1 1 0 0 0,1 1 1 0 0,0 2-1 0 0,0 0 0 0 0,0 2 0 0 0,1 1 0 0 0,-1 1 0 0 0,0 1 0 0 0,46 10 0 0 0,-64-9 50 0 0,0 0 8 0 0,-5-1-63 0 0,0-1 0 0 0,0 1-1 0 0,0-1 1 0 0,0 0 0 0 0,0 0-1 0 0,1 0 1 0 0,-1 0-1 0 0,0-1 1 0 0,6 0 0 0 0,21-13-3467 0 0,-22 6 1832 0 0</inkml:trace>
</inkml:ink>
</file>

<file path=ppt/ink/ink16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6"/>
    </inkml:context>
    <inkml:brush xml:id="br0">
      <inkml:brushProperty name="width" value="0.1" units="cm"/>
      <inkml:brushProperty name="height" value="0.1" units="cm"/>
      <inkml:brushProperty name="color" value="#008C3A"/>
    </inkml:brush>
  </inkml:definitions>
  <inkml:trace contextRef="#ctx0" brushRef="#br0">117 12 10623 0 0,'0'0'1808'0'0,"-29"8"1487"0"0,21-1-3077 0 0,0 1 0 0 0,1-1 1 0 0,0 1-1 0 0,0 1 0 0 0,1-1 0 0 0,0 1 0 0 0,1 0 0 0 0,0 0 1 0 0,0 1-1 0 0,1 0 0 0 0,0-1 0 0 0,0 1 0 0 0,1 1 1 0 0,1-1-1 0 0,0 0 0 0 0,0 1 0 0 0,0 11 0 0 0,2-17-122 0 0,0 0 0 0 0,0 0 0 0 0,0 0 0 0 0,0 0-1 0 0,1 0 1 0 0,-1 0 0 0 0,1 0 0 0 0,1 0 0 0 0,-1-1-1 0 0,1 1 1 0 0,0 0 0 0 0,0-1 0 0 0,0 1 0 0 0,0-1-1 0 0,1 1 1 0 0,0-1 0 0 0,0 0 0 0 0,0 0 0 0 0,0-1-1 0 0,1 1 1 0 0,0-1 0 0 0,-1 1 0 0 0,1-1 0 0 0,0 0-1 0 0,1-1 1 0 0,-1 1 0 0 0,0-1 0 0 0,1 0 0 0 0,-1 0-1 0 0,1 0 1 0 0,0 0 0 0 0,0-1 0 0 0,0 0 0 0 0,-1 0-1 0 0,1 0 1 0 0,0-1 0 0 0,8 1 0 0 0,-1-1 9 0 0,0-1 0 0 0,0 0 0 0 0,0-1 0 0 0,-1 0 0 0 0,1-1 0 0 0,0 0 1 0 0,-1-1-1 0 0,1 0 0 0 0,-1-1 0 0 0,0 0 0 0 0,-1-1 0 0 0,1 0 0 0 0,-1-1 0 0 0,15-12 0 0 0,-20 14-50 0 0,1 1-1 0 0,-1 0 0 0 0,-1-1 1 0 0,1 0-1 0 0,-1 0 0 0 0,1-1 1 0 0,-2 1-1 0 0,1-1 0 0 0,0 0 0 0 0,-1 0 1 0 0,0 0-1 0 0,-1 0 0 0 0,1-1 1 0 0,-1 1-1 0 0,-1-1 0 0 0,1 1 1 0 0,-1-1-1 0 0,0 0 0 0 0,0 1 1 0 0,-1-1-1 0 0,0 0 0 0 0,0 0 1 0 0,-1 0-1 0 0,0 1 0 0 0,0-1 0 0 0,0 0 1 0 0,-4-9-1 0 0,2 12 7 0 0,1-1-1 0 0,-1 1 1 0 0,0-1 0 0 0,0 1-1 0 0,-1 0 1 0 0,1 0 0 0 0,-1 0-1 0 0,0 1 1 0 0,0-1-1 0 0,0 1 1 0 0,-1 0 0 0 0,1 0-1 0 0,-1 1 1 0 0,1-1 0 0 0,-1 1-1 0 0,0 0 1 0 0,0 0 0 0 0,0 1-1 0 0,0-1 1 0 0,-8 0-1 0 0,-13-3-769 0 0,0 2 0 0 0,-48-1-1 0 0,51 3-1162 0 0</inkml:trace>
</inkml:ink>
</file>

<file path=ppt/ink/ink16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698"/>
    </inkml:context>
    <inkml:brush xml:id="br0">
      <inkml:brushProperty name="width" value="0.1" units="cm"/>
      <inkml:brushProperty name="height" value="0.1" units="cm"/>
      <inkml:brushProperty name="color" value="#008C3A"/>
    </inkml:brush>
  </inkml:definitions>
  <inkml:trace contextRef="#ctx0" brushRef="#br0">125 11 3223 0 0,'2'-8'17230'0'0,"-3"5"-17505"0"0,0 4 370 0 0,-1 0-1 0 0,1-1 1 0 0,0 1 0 0 0,0 0 0 0 0,0 0 0 0 0,-1 0-1 0 0,1 0 1 0 0,0 0 0 0 0,0 0 0 0 0,0 0 0 0 0,0 0-1 0 0,0 0 1 0 0,1 0 0 0 0,-1 0 0 0 0,0 1 0 0 0,1-1-1 0 0,-1 0 1 0 0,0 2 0 0 0,-14 31 317 0 0,13-28-240 0 0,-17 37 189 0 0,-1 5-120 0 0,-15 50 0 0 0,31-84-238 0 0,0 1 0 0 0,2 0 0 0 0,-1 0-1 0 0,2 0 1 0 0,0 0 0 0 0,0 0 0 0 0,2 0-1 0 0,2 16 1 0 0,-1-24-3 0 0,-1-6 2 0 0,0-1 0 0 0,0 1 0 0 0,0-1 0 0 0,1 1-1 0 0,-1-1 1 0 0,0 0 0 0 0,0 1 0 0 0,1-1 0 0 0,-1 0 0 0 0,0 0 0 0 0,1 0 0 0 0,-1 0-1 0 0,0 0 1 0 0,0 0 0 0 0,1-1 0 0 0,-1 1 0 0 0,0 0 0 0 0,0-1 0 0 0,1 1-1 0 0,-1-1 1 0 0,0 1 0 0 0,0-1 0 0 0,0 1 0 0 0,0-1 0 0 0,0 0 0 0 0,0 0-1 0 0,2-1 1 0 0,-2 2 21 0 0,38-23 244 0 0,2 2 1 0 0,62-22-1 0 0,-89 39-204 0 0,1-1 0 0 0,0 1 0 0 0,-1 1 0 0 0,1 1 0 0 0,1 0 0 0 0,-1 1 0 0 0,0 1 0 0 0,0 0-1 0 0,1 1 1 0 0,-1 1 0 0 0,19 4 0 0 0,-27-4-41 0 0,-1 1 0 0 0,1 0-1 0 0,-1 1 1 0 0,1-1 0 0 0,-1 1-1 0 0,0 0 1 0 0,0 1 0 0 0,-1 0-1 0 0,1 0 1 0 0,-1 0 0 0 0,0 0 0 0 0,-1 1-1 0 0,1 0 1 0 0,-1 0 0 0 0,0 0-1 0 0,-1 0 1 0 0,6 13 0 0 0,0 1 59 0 0,-1 1 0 0 0,-1 1 1 0 0,-1-1-1 0 0,5 35 0 0 0,-9-44-55 0 0,-1 1 0 0 0,0 0 0 0 0,-1 0 0 0 0,-1 0 0 0 0,0 0 0 0 0,-1-1 0 0 0,0 1 0 0 0,-1 0 0 0 0,0-1 0 0 0,-1 0 0 0 0,0 1 0 0 0,-1-1 0 0 0,-1-1 0 0 0,0 1 0 0 0,0-1 0 0 0,-10 12 0 0 0,9-14 16 0 0,0 0 0 0 0,0-1 0 0 0,-1 0 0 0 0,-1 0 0 0 0,1-1 0 0 0,-1 0 0 0 0,-1 0 0 0 0,1-1 0 0 0,-1 0 0 0 0,0-1 0 0 0,0 0 0 0 0,-1-1 0 0 0,1 0 0 0 0,-1 0 0 0 0,0-1 0 0 0,0-1 0 0 0,0 0 0 0 0,-17 1 0 0 0,13-4-21 0 0,0 0-1 0 0,1-1 1 0 0,-1-1-1 0 0,0 0 1 0 0,1-1-1 0 0,0 0 1 0 0,0-2-1 0 0,0 1 1 0 0,-22-14-1 0 0,13 8 54 0 0,0 1 0 0 0,-28-9 0 0 0,49 19-130 0 0,1-1 0 0 0,-1 1 0 0 0,0-1 0 0 0,1 1 0 0 0,-1-1 0 0 0,1 0 0 0 0,-1 0-1 0 0,1 0 1 0 0,-1 1 0 0 0,1-2 0 0 0,0 1 0 0 0,0 0 0 0 0,-1 0 0 0 0,1 0 0 0 0,0-1 0 0 0,0 1 0 0 0,0 0 0 0 0,0-1 0 0 0,0 1 0 0 0,0-1-1 0 0,1 1 1 0 0,-1-1 0 0 0,0-3 0 0 0,2-26-8976 0 0</inkml:trace>
</inkml:ink>
</file>

<file path=ppt/ink/ink16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699"/>
    </inkml:context>
    <inkml:brush xml:id="br0">
      <inkml:brushProperty name="width" value="0.1" units="cm"/>
      <inkml:brushProperty name="height" value="0.1" units="cm"/>
      <inkml:brushProperty name="color" value="#008C3A"/>
    </inkml:brush>
  </inkml:definitions>
  <inkml:trace contextRef="#ctx0" brushRef="#br0">12 148 4143 0 0,'-7'-7'11408'0'0,"3"-1"-10081"0"0,4 6-1182 0 0,0 1 1 0 0,1-1-1 0 0,-1 1 1 0 0,0-1-1 0 0,1 1 1 0 0,-1-1-1 0 0,1 1 1 0 0,0-1-1 0 0,-1 1 0 0 0,1-1 1 0 0,0 1-1 0 0,0 0 1 0 0,0-1-1 0 0,0 1 1 0 0,0 0-1 0 0,0 0 1 0 0,0 0-1 0 0,1 0 0 0 0,-1 0 1 0 0,0 0-1 0 0,0 0 1 0 0,1 0-1 0 0,-1 1 1 0 0,2-2-1 0 0,38-16 1231 0 0,24 1-231 0 0,0 2 0 0 0,2 3 1 0 0,118-6-1 0 0,-99 10-1706 0 0,95-4 1727 0 0,-176 12-1367 0 0,0 1 0 0 0,0 0 0 0 0,-1 0 0 0 0,1 0 0 0 0,0 0 0 0 0,0 1 0 0 0,-1 0 0 0 0,6 3 0 0 0,-3-2-894 0 0,17 9-7638 0 0</inkml:trace>
</inkml:ink>
</file>

<file path=ppt/ink/ink16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0"/>
    </inkml:context>
    <inkml:brush xml:id="br0">
      <inkml:brushProperty name="width" value="0.1" units="cm"/>
      <inkml:brushProperty name="height" value="0.1" units="cm"/>
      <inkml:brushProperty name="color" value="#008C3A"/>
    </inkml:brush>
  </inkml:definitions>
  <inkml:trace contextRef="#ctx0" brushRef="#br0">1 75 3223 0 0,'1'-1'240'0'0,"1"-3"93"0"0,0 1-1 0 0,0-1 1 0 0,0 1-1 0 0,-1-1 1 0 0,1 0-1 0 0,-1 1 0 0 0,0-1 1 0 0,1-8-1 0 0,6-20 13215 0 0,-7 42-12655 0 0,-7 188 915 0 0,0 8-1344 0 0,15-11-779 0 0</inkml:trace>
</inkml:ink>
</file>

<file path=ppt/ink/ink16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1"/>
    </inkml:context>
    <inkml:brush xml:id="br0">
      <inkml:brushProperty name="width" value="0.1" units="cm"/>
      <inkml:brushProperty name="height" value="0.1" units="cm"/>
      <inkml:brushProperty name="color" value="#008C3A"/>
    </inkml:brush>
  </inkml:definitions>
  <inkml:trace contextRef="#ctx0" brushRef="#br0">3 211 1839 0 0,'-1'-7'10341'0'0,"-1"-22"-8458"0"0,4 22-1436 0 0,-1 0 1 0 0,1 0-1 0 0,0 0 0 0 0,0 0 0 0 0,1 0 1 0 0,-1 1-1 0 0,2-1 0 0 0,-1 1 0 0 0,9-12 0 0 0,-6 9-228 0 0,1 1 0 0 0,0-1 0 0 0,1 1 0 0 0,0 1 0 0 0,0 0 0 0 0,1 0 0 0 0,-1 0-1 0 0,2 1 1 0 0,-1 0 0 0 0,12-4 0 0 0,-17 8-151 0 0,-1 0 0 0 0,1 0-1 0 0,0 1 1 0 0,0 0 0 0 0,0 0 0 0 0,0 0-1 0 0,1 0 1 0 0,-1 1 0 0 0,0 0-1 0 0,0 0 1 0 0,0 0 0 0 0,1 0 0 0 0,-1 0-1 0 0,0 1 1 0 0,0 0 0 0 0,0 0-1 0 0,0 0 1 0 0,0 0 0 0 0,0 1 0 0 0,0 0-1 0 0,-1-1 1 0 0,1 1 0 0 0,5 4 0 0 0,-6-3-9 0 0,1 1 1 0 0,-1 0-1 0 0,1 0 1 0 0,-1 0 0 0 0,0 1-1 0 0,-1-1 1 0 0,1 1 0 0 0,-1 0-1 0 0,0-1 1 0 0,0 1 0 0 0,0 0-1 0 0,-1 0 1 0 0,0 0 0 0 0,0 0-1 0 0,0 1 1 0 0,0-1 0 0 0,-1 0-1 0 0,0 7 1 0 0,0 20-9 0 0,-2 0 1 0 0,-1-1-1 0 0,-1 1 1 0 0,-1-1-1 0 0,-2 0 0 0 0,-2-1 1 0 0,0 0-1 0 0,-2 0 1 0 0,-1-1-1 0 0,-2 0 1 0 0,-22 36-1 0 0,-94 125-51 0 0,135-196 3 0 0,-1 1-1 0 0,1-1 0 0 0,1 1 1 0 0,-1 0-1 0 0,1 0 1 0 0,-1 0-1 0 0,2 1 0 0 0,-1 0 1 0 0,0 0-1 0 0,1 1 1 0 0,-1 0-1 0 0,1 0 0 0 0,0 0 1 0 0,0 1-1 0 0,1 0 1 0 0,-1 0-1 0 0,0 1 0 0 0,0 0 1 0 0,10 0-1 0 0,21 0 28 0 0,-1 1 0 0 0,65 8 0 0 0,-29-1 1 0 0,-24-3 227 0 0,0 2-1 0 0,82 21 0 0 0,-111-21-2399 0 0,-13-4 295 0 0</inkml:trace>
</inkml:ink>
</file>

<file path=ppt/ink/ink1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8.680"/>
    </inkml:context>
    <inkml:brush xml:id="br0">
      <inkml:brushProperty name="width" value="0.1" units="cm"/>
      <inkml:brushProperty name="height" value="0.1" units="cm"/>
      <inkml:brushProperty name="color" value="#004F8B"/>
    </inkml:brush>
  </inkml:definitions>
  <inkml:trace contextRef="#ctx0" brushRef="#br0">164 17 2759 0 0,'8'28'7531'0'0,"-13"6"-3132"0"0,-16 18-2151 0 0,4-11-1048 0 0,-34 100 1126 0 0,-20 63-1582 0 0,70-202-737 0 0,0 1-1 0 0,0-1 1 0 0,0 0-1 0 0,0 1 1 0 0,1-1-1 0 0,-1 1 1 0 0,1 0-1 0 0,0-1 1 0 0,0 1-1 0 0,0-1 1 0 0,0 1-1 0 0,0-1 1 0 0,1 1-1 0 0,-1-1 1 0 0,1 1-1 0 0,0-1 1 0 0,-1 1-1 0 0,1-1 1 0 0,0 1-1 0 0,0-1 1 0 0,3 4-1 0 0,-2-4 32 0 0,1-1-1 0 0,0 1 1 0 0,0 0-1 0 0,0-1 1 0 0,0 1-1 0 0,0-1 1 0 0,0 0 0 0 0,0 0-1 0 0,0 0 1 0 0,0-1-1 0 0,0 1 1 0 0,0-1-1 0 0,1 0 1 0 0,-1 0-1 0 0,0 0 1 0 0,6 0-1 0 0,129-6 1479 0 0,-49 1-886 0 0,-1 3 0 0 0,147 17 0 0 0,-181-4-555 0 0,-39-7-42 0 0,0 0-1 0 0,1-2 1 0 0,0 0-1 0 0,0 0 1 0 0,20-2-1 0 0,-33-1 3 0 0,0 0 0 0 0,-1 0 0 0 0,1 0 0 0 0,-1 0 0 0 0,1-1 0 0 0,-1 1 0 0 0,1-1 0 0 0,-1 0-1 0 0,0 0 1 0 0,0 0 0 0 0,0 0 0 0 0,0 0 0 0 0,0 0 0 0 0,0 0 0 0 0,-1-1 0 0 0,1 1-1 0 0,-1-1 1 0 0,1 1 0 0 0,-1-1 0 0 0,0 1 0 0 0,0-1 0 0 0,1-5 0 0 0,3-6 212 0 0,-1-1-1 0 0,4-28 1 0 0,4-113-187 0 0,-11 110-30 0 0,2 0-1 0 0,2 0 1 0 0,2 0 0 0 0,16-53-1 0 0,-14 82 1 0 0,-9 17-39 0 0,-1 0 0 0 0,1 0-1 0 0,0 1 1 0 0,-1-1 0 0 0,1 0 0 0 0,-1 0-1 0 0,1 0 1 0 0,0 0 0 0 0,-1 0 0 0 0,1 0 0 0 0,0 0-1 0 0,-1 0 1 0 0,1 0 0 0 0,-1 0 0 0 0,1-1-1 0 0,0 1 1 0 0,-1 0 0 0 0,1 0 0 0 0,-1 0-1 0 0,1 0 1 0 0,0-1 0 0 0,-1 1 0 0 0,1 0 0 0 0,0 0-1 0 0,-1-1 1 0 0,1 1 0 0 0,0 0 0 0 0,0 0-1 0 0,-1-1 1 0 0,1 1 0 0 0,0 0 0 0 0,0-1 0 0 0,0 1-1 0 0,-1 0 1 0 0,1-1 0 0 0,0 1 0 0 0,0 0-1 0 0,0-1 1 0 0,0 1 0 0 0,0-1 0 0 0,0 1-1 0 0,-1 0 1 0 0,1-1 0 0 0,0 1 0 0 0,0-1 0 0 0,0 1-1 0 0,0 0 1 0 0,1-1 0 0 0,-1 1 0 0 0,0-1-1 0 0,0 1 1 0 0,0 0 0 0 0,0-1 0 0 0,0 1 0 0 0,0 0-1 0 0,1-1 1 0 0,-1 1 0 0 0,0 0 0 0 0,0-1-1 0 0,0 1 1 0 0,1 0 0 0 0,-1-1 0 0 0,0 1 0 0 0,1 0-1 0 0,-1-1 1 0 0,0 1 0 0 0,1 0 0 0 0,-1 0-1 0 0,1-1 1 0 0,-231-19 41 0 0,188 19-24 0 0,0 1 0 0 0,0 3 0 0 0,-61 11 0 0 0,74-9-199 0 0,-54 3 1 0 0,126 8-4010 0 0,-27-16 2677 0 0</inkml:trace>
</inkml:ink>
</file>

<file path=ppt/ink/ink16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2"/>
    </inkml:context>
    <inkml:brush xml:id="br0">
      <inkml:brushProperty name="width" value="0.1" units="cm"/>
      <inkml:brushProperty name="height" value="0.1" units="cm"/>
      <inkml:brushProperty name="color" value="#008C3A"/>
    </inkml:brush>
  </inkml:definitions>
  <inkml:trace contextRef="#ctx0" brushRef="#br0">66 25 4607 0 0,'0'0'354'0'0,"44"-25"12797"0"0,-51 36-8381 0 0,-2 3-5409 0 0,-5 11 689 0 0,0 1 1 0 0,2 0-1 0 0,1 1 0 0 0,1 0 0 0 0,2 0 0 0 0,0 1 1 0 0,2 1-1 0 0,-5 47 0 0 0,13-57-50 0 0,-1-16 3 0 0,0-1-1 0 0,1 1 1 0 0,0-1-1 0 0,-1 1 0 0 0,1-1 1 0 0,0 0-1 0 0,0 0 1 0 0,0 0-1 0 0,1 0 1 0 0,-1 0-1 0 0,0 0 1 0 0,1 0-1 0 0,-1-1 1 0 0,1 0-1 0 0,-1 1 1 0 0,1-1-1 0 0,0 0 1 0 0,0 0-1 0 0,0 0 0 0 0,-1-1 1 0 0,1 1-1 0 0,0-1 1 0 0,0 1-1 0 0,6-1 1 0 0,2 2 10 0 0,21 3 241 0 0,1-2 0 0 0,-1-1 0 0 0,1-1 0 0 0,0-2 1 0 0,-1-1-1 0 0,1-2 0 0 0,33-8 0 0 0,-8 4-90 0 0,-18 11-2292 0 0,-37 1 1626 0 0</inkml:trace>
</inkml:ink>
</file>

<file path=ppt/ink/ink16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3"/>
    </inkml:context>
    <inkml:brush xml:id="br0">
      <inkml:brushProperty name="width" value="0.1" units="cm"/>
      <inkml:brushProperty name="height" value="0.1" units="cm"/>
      <inkml:brushProperty name="color" value="#008C3A"/>
    </inkml:brush>
  </inkml:definitions>
  <inkml:trace contextRef="#ctx0" brushRef="#br0">77 1 5983 0 0,'0'0'10719'0'0,"-17"32"-7474"0"0,-30 236-913 0 0,42-245-2320 0 0,3-15 27 0 0,0 1 0 0 0,1 0 0 0 0,-1 0 0 0 0,2 19 0 0 0,8-18 9 0 0,-8-9-128 0 0,8 5-1212 0 0</inkml:trace>
</inkml:ink>
</file>

<file path=ppt/ink/ink16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4"/>
    </inkml:context>
    <inkml:brush xml:id="br0">
      <inkml:brushProperty name="width" value="0.1" units="cm"/>
      <inkml:brushProperty name="height" value="0.1" units="cm"/>
      <inkml:brushProperty name="color" value="#008C3A"/>
    </inkml:brush>
  </inkml:definitions>
  <inkml:trace contextRef="#ctx0" brushRef="#br0">0 32 2759 0 0,'0'0'15743'0'0,"36"-15"-13718"0"0,-16 10-1619 0 0,0 1 0 0 0,1 1 0 0 0,-1 1 0 0 0,1 0 0 0 0,0 2 0 0 0,0 0 0 0 0,21 4 0 0 0,6 8-3582 0 0,-40-11 1128 0 0</inkml:trace>
</inkml:ink>
</file>

<file path=ppt/ink/ink16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5"/>
    </inkml:context>
    <inkml:brush xml:id="br0">
      <inkml:brushProperty name="width" value="0.1" units="cm"/>
      <inkml:brushProperty name="height" value="0.1" units="cm"/>
      <inkml:brushProperty name="color" value="#008C3A"/>
    </inkml:brush>
  </inkml:definitions>
  <inkml:trace contextRef="#ctx0" brushRef="#br0">70 1 9215 0 0,'0'0'1732'0'0,"-2"27"1372"0"0,-30 137 383 0 0,22-120-2865 0 0,1-1-1 0 0,2 2 0 0 0,-2 54 0 0 0,9-97-597 0 0,0 0-1 0 0,0 0 1 0 0,0 0-1 0 0,0 0 0 0 0,0 0 1 0 0,0 0-1 0 0,1 0 1 0 0,-1 0-1 0 0,1 0 1 0 0,-1-1-1 0 0,1 1 1 0 0,1 2-1 0 0,-1-3-103 0 0,-1-1 0 0 0,1 0-1 0 0,0 0 1 0 0,0 0 0 0 0,0 0 0 0 0,-1 0-1 0 0,1 0 1 0 0,0 0 0 0 0,0 0 0 0 0,-1 0-1 0 0,1-1 1 0 0,0 1 0 0 0,0 0 0 0 0,-1 0-1 0 0,1-1 1 0 0,0 1 0 0 0,-1 0 0 0 0,1-1-1 0 0,0 1 1 0 0,-1-1 0 0 0,1 1 0 0 0,0-1-1 0 0,-1 1 1 0 0,1-1 0 0 0,-1 1 0 0 0,1-1 0 0 0,-1 0-1 0 0,1 1 1 0 0,-1-1 0 0 0,1-1 0 0 0</inkml:trace>
</inkml:ink>
</file>

<file path=ppt/ink/ink16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6"/>
    </inkml:context>
    <inkml:brush xml:id="br0">
      <inkml:brushProperty name="width" value="0.1" units="cm"/>
      <inkml:brushProperty name="height" value="0.1" units="cm"/>
      <inkml:brushProperty name="color" value="#008C3A"/>
    </inkml:brush>
  </inkml:definitions>
  <inkml:trace contextRef="#ctx0" brushRef="#br0">110 0 3223 0 0,'0'0'13974'0'0,"-21"26"-11548"0"0,17-20-2282 0 0,-7 5-59 0 0,0 1 0 0 0,1 1 0 0 0,1 0 0 0 0,0 1 0 0 0,1-1 0 0 0,0 1 0 0 0,-8 25 0 0 0,14-33-85 0 0,3 1 0 0 0,3-1 0 0 0,-3-5 11 0 0,1 0 0 0 0,0 0 0 0 0,0-1-1 0 0,0 1 1 0 0,0 0 0 0 0,0 0 0 0 0,0-1 0 0 0,0 1-1 0 0,0-1 1 0 0,0 0 0 0 0,1 0 0 0 0,-1 0 0 0 0,0 0 0 0 0,0 0-1 0 0,0 0 1 0 0,0 0 0 0 0,0-1 0 0 0,0 1 0 0 0,0-1-1 0 0,0 1 1 0 0,0-1 0 0 0,0 0 0 0 0,0 0 0 0 0,0 0-1 0 0,2-2 1 0 0,5 0 99 0 0,8-1 48 0 0,0 0 1 0 0,1 2-1 0 0,-1 0 1 0 0,1 1-1 0 0,-1 1 0 0 0,1 0 1 0 0,22 4-1 0 0,-31-3-63 0 0,0 0-1 0 0,0 1 0 0 0,0 0 1 0 0,0 1-1 0 0,0 0 0 0 0,0 0 1 0 0,-1 1-1 0 0,0 0 1 0 0,1 0-1 0 0,-1 1 0 0 0,-1 0 1 0 0,1 1-1 0 0,-1 0 0 0 0,0 0 1 0 0,9 10-1 0 0,-13-11-33 0 0,0 1 0 0 0,-1-1-1 0 0,0 1 1 0 0,0-1 0 0 0,0 1-1 0 0,0 0 1 0 0,-1 0 0 0 0,0 0-1 0 0,0 0 1 0 0,-1 0 0 0 0,0-1-1 0 0,0 1 1 0 0,0 0 0 0 0,-1 0 0 0 0,1 0-1 0 0,-2 0 1 0 0,-1 9 0 0 0,1-7 20 0 0,0-1 1 0 0,-1 1-1 0 0,0-1 1 0 0,0 1 0 0 0,0-1-1 0 0,-1 0 1 0 0,0 0-1 0 0,0-1 1 0 0,-1 1 0 0 0,0-1-1 0 0,0 0 1 0 0,-7 6-1 0 0,1-2 132 0 0,-1-2-1 0 0,-1 1 1 0 0,1-1-1 0 0,-1-1 0 0 0,0-1 1 0 0,-15 6-1 0 0,23-10-174 0 0,-1-1 1 0 0,0 0-1 0 0,1 0 0 0 0,-1-1 1 0 0,0 1-1 0 0,1-1 0 0 0,-1 0 1 0 0,0-1-1 0 0,1 1 0 0 0,-1-1 1 0 0,1 0-1 0 0,-1-1 0 0 0,1 1 1 0 0,-1-1-1 0 0,1 0 0 0 0,0-1 0 0 0,0 1 1 0 0,-8-6-1 0 0,8 5-128 0 0,-1 0 0 0 0,1-1 0 0 0,0 1 0 0 0,0-1 0 0 0,0-1 0 0 0,-8-8 0 0 0,0-10-9009 0 0</inkml:trace>
</inkml:ink>
</file>

<file path=ppt/ink/ink16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7"/>
    </inkml:context>
    <inkml:brush xml:id="br0">
      <inkml:brushProperty name="width" value="0.1" units="cm"/>
      <inkml:brushProperty name="height" value="0.1" units="cm"/>
      <inkml:brushProperty name="color" value="#008C3A"/>
    </inkml:brush>
  </inkml:definitions>
  <inkml:trace contextRef="#ctx0" brushRef="#br0">0 115 12783 0 0,'24'-29'1511'0'0,"-14"21"-733"0"0,0 1 0 0 0,1 0 0 0 0,0 0 0 0 0,0 1-1 0 0,0 1 1 0 0,1 0 0 0 0,0 0 0 0 0,0 1 0 0 0,0 1 0 0 0,13-2 0 0 0,21-3 112 0 0,64-1 0 0 0,-80 7-594 0 0,34 0-285 0 0,-11 0-3011 0 0,-41 2 1565 0 0</inkml:trace>
</inkml:ink>
</file>

<file path=ppt/ink/ink16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8"/>
    </inkml:context>
    <inkml:brush xml:id="br0">
      <inkml:brushProperty name="width" value="0.1" units="cm"/>
      <inkml:brushProperty name="height" value="0.1" units="cm"/>
      <inkml:brushProperty name="color" value="#008C3A"/>
    </inkml:brush>
  </inkml:definitions>
  <inkml:trace contextRef="#ctx0" brushRef="#br0">1 104 3679 0 0,'0'0'12115'0'0,"25"-12"-8790"0"0,15 5-2553 0 0,1 2 0 0 0,1 1 0 0 0,48 3 0 0 0,12 0 172 0 0,57-8-72 0 0,731-35 309 0 0,-742 33-1124 0 0,-88 5 95 0 0,-1 2 1 0 0,115 9 0 0 0,-138 3 407 0 0,-35-7-496 0 0,2 0 2 0 0,-1 0-82 0 0,0 0 1 0 0,0 0-1 0 0,0 0 1 0 0,-1 0-1 0 0,1 0 1 0 0,0 0 0 0 0,-1 0-1 0 0,1 0 1 0 0,-1 1-1 0 0,0-1 1 0 0,3 4-1 0 0</inkml:trace>
</inkml:ink>
</file>

<file path=ppt/ink/ink16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09"/>
    </inkml:context>
    <inkml:brush xml:id="br0">
      <inkml:brushProperty name="width" value="0.1" units="cm"/>
      <inkml:brushProperty name="height" value="0.1" units="cm"/>
      <inkml:brushProperty name="color" value="#008C3A"/>
    </inkml:brush>
  </inkml:definitions>
  <inkml:trace contextRef="#ctx0" brushRef="#br0">1 158 4607 0 0,'0'0'11768'0'0,"12"2"-10896"0"0,-11-1-822 0 0,0 0 0 0 0,0 0-1 0 0,0 0 1 0 0,0-1 0 0 0,0 1 0 0 0,1 0-1 0 0,-1-1 1 0 0,0 1 0 0 0,1-1 0 0 0,-1 1-1 0 0,0-1 1 0 0,1 0 0 0 0,-1 0 0 0 0,0 1-1 0 0,1-1 1 0 0,-1 0 0 0 0,1 0 0 0 0,-1 0-1 0 0,0-1 1 0 0,1 1 0 0 0,-1 0 0 0 0,1 0-1 0 0,-1-1 1 0 0,0 1 0 0 0,1-1 0 0 0,-1 1 0 0 0,0-1-1 0 0,0 0 1 0 0,1 1 0 0 0,-1-1 0 0 0,0 0-1 0 0,0 0 1 0 0,0 0 0 0 0,0 0 0 0 0,0 0-1 0 0,0 0 1 0 0,0 0 0 0 0,0 0 0 0 0,-1 0-1 0 0,1 0 1 0 0,0-1 0 0 0,-1 1 0 0 0,2-2-1 0 0,3-9 164 0 0,0 1 0 0 0,0-1 0 0 0,-2-1 0 0 0,4-13 0 0 0,2-5 181 0 0,-8 28-347 0 0,0 0-14 0 0,0 0 0 0 0,0 0-1 0 0,1 0 1 0 0,-1 0 0 0 0,1 0 0 0 0,0 0-1 0 0,0 1 1 0 0,0-1 0 0 0,0 1 0 0 0,0-1-1 0 0,4-2 1 0 0,1 2 46 0 0,-6 4-74 0 0,0-1 1 0 0,1 0-1 0 0,-1 1 0 0 0,0-1 1 0 0,0 1-1 0 0,0 0 0 0 0,0-1 1 0 0,0 1-1 0 0,0 0 1 0 0,0 0-1 0 0,0-1 0 0 0,0 1 1 0 0,0 0-1 0 0,0 0 0 0 0,-1 0 1 0 0,1 0-1 0 0,0 0 1 0 0,-1 0-1 0 0,1 0 0 0 0,0 1 1 0 0,-1-1-1 0 0,1 0 0 0 0,-1 0 1 0 0,0 0-1 0 0,1 1 1 0 0,-1-1-1 0 0,0 1 0 0 0,0-1 6 0 0,3 8 3 0 0,0 1-1 0 0,-1-1 1 0 0,0 1-1 0 0,0 0 1 0 0,-1 0 0 0 0,0 0-1 0 0,-1 0 1 0 0,0-1-1 0 0,-1 1 1 0 0,0 0-1 0 0,-1 0 1 0 0,-4 17 0 0 0,-6 12 94 0 0,-30 67 1 0 0,24-63-87 0 0,12-25-32 0 0,4-13 6 0 0,0 1 0 0 0,0-1 0 0 0,-1 1 0 0 0,1-1 1 0 0,-1 0-1 0 0,0 0 0 0 0,-1 0 0 0 0,1-1 0 0 0,-1 1 0 0 0,-7 7 0 0 0,10-11 58 0 0,44-3 71 0 0,153-3 229 0 0,-195 5-114 0 0,1 1-168 0 0,18 4-3362 0 0</inkml:trace>
</inkml:ink>
</file>

<file path=ppt/ink/ink16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0"/>
    </inkml:context>
    <inkml:brush xml:id="br0">
      <inkml:brushProperty name="width" value="0.1" units="cm"/>
      <inkml:brushProperty name="height" value="0.1" units="cm"/>
      <inkml:brushProperty name="color" value="#008C3A"/>
    </inkml:brush>
  </inkml:definitions>
  <inkml:trace contextRef="#ctx0" brushRef="#br0">91 65 2759 0 0,'-4'-20'12438'0'0,"2"20"-12216"0"0,0 1 0 0 0,-1 0 0 0 0,1-1 0 0 0,-1 1 1 0 0,1 1-1 0 0,0-1 0 0 0,0 0 0 0 0,-1 0 1 0 0,1 1-1 0 0,0-1 0 0 0,0 1 0 0 0,0 0 0 0 0,1 0 1 0 0,-1 0-1 0 0,0 0 0 0 0,1 0 0 0 0,-1 0 1 0 0,1 0-1 0 0,-2 4 0 0 0,-21 53 546 0 0,17-40-227 0 0,4-11-401 0 0,0 0 0 0 0,0 1 0 0 0,1-1 0 0 0,1 1 1 0 0,0-1-1 0 0,0 1 0 0 0,0-1 0 0 0,1 1 0 0 0,0 0 0 0 0,1-1 0 0 0,0 1 1 0 0,0-1-1 0 0,4 11 0 0 0,-4-16-109 0 0,0 1 1 0 0,1 0-1 0 0,-1 0 1 0 0,1-1-1 0 0,0 1 0 0 0,0-1 1 0 0,1 0-1 0 0,-1 1 1 0 0,1-1-1 0 0,-1 0 1 0 0,1 0-1 0 0,0-1 1 0 0,0 1-1 0 0,1-1 0 0 0,-1 1 1 0 0,0-1-1 0 0,1 0 1 0 0,-1 0-1 0 0,1 0 1 0 0,0-1-1 0 0,0 1 1 0 0,-1-1-1 0 0,1 0 0 0 0,0 0 1 0 0,0-1-1 0 0,0 1 1 0 0,0-1-1 0 0,0 1 1 0 0,8-2-1 0 0,6-1 92 0 0,0-1 0 0 0,0 0 0 0 0,0-2-1 0 0,0 0 1 0 0,-1-1 0 0 0,0-1 0 0 0,0 0 0 0 0,0-1 0 0 0,-1-1-1 0 0,0-1 1 0 0,-1 0 0 0 0,0-1 0 0 0,-1-1 0 0 0,0 0-1 0 0,-1-1 1 0 0,16-19 0 0 0,-26 28-88 0 0,0 1 0 0 0,-1-1 1 0 0,1 1-1 0 0,-1-1 0 0 0,0 0 0 0 0,0 0 0 0 0,-1 0 1 0 0,1 0-1 0 0,-1 0 0 0 0,0-1 0 0 0,0 1 0 0 0,0 0 1 0 0,-1-1-1 0 0,1 1 0 0 0,-1 0 0 0 0,0-1 0 0 0,0 1 0 0 0,-1 0 1 0 0,1-1-1 0 0,-1 1 0 0 0,0 0 0 0 0,0 0 0 0 0,-1-1 1 0 0,1 1-1 0 0,-1 0 0 0 0,0 0 0 0 0,0 0 0 0 0,-3-3 1 0 0,1 1-1 0 0,-1 0 1 0 0,-1 1 0 0 0,1-1-1 0 0,-1 1 1 0 0,1 1 0 0 0,-1-1 0 0 0,-1 1-1 0 0,1 0 1 0 0,-1 1 0 0 0,1-1-1 0 0,-1 1 1 0 0,0 0 0 0 0,0 1 0 0 0,0 0-1 0 0,-13-2 1 0 0,-6 0-124 0 0,-1 2-1 0 0,1 0 1 0 0,-1 2-1 0 0,0 1 1 0 0,-26 5-1 0 0</inkml:trace>
</inkml:ink>
</file>

<file path=ppt/ink/ink16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1"/>
    </inkml:context>
    <inkml:brush xml:id="br0">
      <inkml:brushProperty name="width" value="0.1" units="cm"/>
      <inkml:brushProperty name="height" value="0.1" units="cm"/>
      <inkml:brushProperty name="color" value="#008C3A"/>
    </inkml:brush>
  </inkml:definitions>
  <inkml:trace contextRef="#ctx0" brushRef="#br0">14 77 3223 0 0,'-9'18'15358'0'0,"8"-19"-15231"0"0,0 0 0 0 0,1-1 1 0 0,-1 1-1 0 0,1 0 1 0 0,-1 0-1 0 0,1-1 1 0 0,0 1-1 0 0,0 0 0 0 0,-1 0 1 0 0,1-1-1 0 0,0 1 1 0 0,0 0-1 0 0,0-1 1 0 0,0 1-1 0 0,0 0 0 0 0,1-1 1 0 0,-1 1-1 0 0,0 0 1 0 0,1 0-1 0 0,-1-1 1 0 0,1 1-1 0 0,-1 0 0 0 0,1 0 1 0 0,1-2-1 0 0,0 1-36 0 0,0-1 1 0 0,0 1-1 0 0,0 0 0 0 0,0 1 0 0 0,1-1 0 0 0,-1 0 0 0 0,1 1 0 0 0,0-1 0 0 0,-1 1 0 0 0,6-2 0 0 0,7-2-4 0 0,1 1-1 0 0,-1 0 1 0 0,21-1-1 0 0,-29 4 191 0 0,42-6 189 0 0,-20 1-333 0 0,1 2 0 0 0,0 1 0 0 0,37 2-1 0 0,-65 1-189 0 0,1 0-1 0 0,-1 1 1 0 0,1-1-1 0 0,-1 1 1 0 0,0-1-1 0 0,1 1 1 0 0,-1 0-1 0 0,0 0 1 0 0,0 0-1 0 0,0 0 1 0 0,0 1-1 0 0,0-1 1 0 0,0 0-1 0 0,0 1 1 0 0,0-1-1 0 0,0 1 1 0 0,0 0-1 0 0,-1 0 0 0 0,1 0 1 0 0,1 2-1 0 0,-2-2-187 0 0,-1-1 0 0 0,1 1 0 0 0,0-1 0 0 0,-1 1 0 0 0,1 0-1 0 0,-1-1 1 0 0,1 1 0 0 0,-1 0 0 0 0,0-1 0 0 0,0 1 0 0 0,0 0-1 0 0,0-1 1 0 0,0 1 0 0 0,0 0 0 0 0,0-1 0 0 0,-1 3 0 0 0,-1 3-1649 0 0</inkml:trace>
</inkml:ink>
</file>

<file path=ppt/ink/ink1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19.604"/>
    </inkml:context>
    <inkml:brush xml:id="br0">
      <inkml:brushProperty name="width" value="0.1" units="cm"/>
      <inkml:brushProperty name="height" value="0.1" units="cm"/>
      <inkml:brushProperty name="color" value="#004F8B"/>
    </inkml:brush>
  </inkml:definitions>
  <inkml:trace contextRef="#ctx0" brushRef="#br0">67 157 9703 0 0,'0'0'440'0'0,"23"-6"4576"0"0,-24 39-2431 0 0,-11 65-1 0 0,-35 97-1325 0 0,40-170-1112 0 0,2-5-126 0 0,-12 54 92 0 0,17-68-108 0 0,-1-1 1 0 0,1 1 0 0 0,0-1-1 0 0,1 1 1 0 0,-1-1-1 0 0,1 1 1 0 0,0-1 0 0 0,0 1-1 0 0,1-1 1 0 0,0 0 0 0 0,2 7-1 0 0,-2-10 26 0 0,0 0 0 0 0,0-1-1 0 0,0 1 1 0 0,0 0 0 0 0,1-1-1 0 0,-1 0 1 0 0,0 1 0 0 0,1-1-1 0 0,-1 0 1 0 0,0 0 0 0 0,1 0-1 0 0,0-1 1 0 0,-1 1 0 0 0,1-1-1 0 0,-1 1 1 0 0,1-1 0 0 0,0 0-1 0 0,-1 0 1 0 0,1 0 0 0 0,0 0-1 0 0,-1 0 1 0 0,1-1 0 0 0,2 0 0 0 0,3 1 97 0 0,206 10 2126 0 0,28 1-1837 0 0,-141-12-351 0 0,170-9 577 0 0,-269 9-622 0 0,0 1 0 0 0,1-1 0 0 0,-1 0 0 0 0,0 0 0 0 0,1 0 0 0 0,-1 0 0 0 0,0 0 0 0 0,0-1-1 0 0,0 1 1 0 0,0-1 0 0 0,0 1 0 0 0,0-1 0 0 0,0 0 0 0 0,-1 1 0 0 0,1-1 0 0 0,0 0-1 0 0,-1 0 1 0 0,0 0 0 0 0,1-1 0 0 0,-1 1 0 0 0,0 0 0 0 0,0 0 0 0 0,0-1 0 0 0,-1 1 0 0 0,1 0-1 0 0,0-1 1 0 0,-1-2 0 0 0,3-10 25 0 0,0-1-1 0 0,-1 1 0 0 0,-1-19 1 0 0,0 18-7 0 0,2-68 73 0 0,13-138 201 0 0,-13 199-302 0 0,2-1 1 0 0,0 2-1 0 0,2-1 1 0 0,1 1-1 0 0,0 0 1 0 0,2 0 0 0 0,15-26-1 0 0,8 17-75 0 0,-31 27 53 0 0,-1 3-42 0 0,-22 22-11 0 0,9-15 49 0 0,-1 0-1 0 0,0 0 1 0 0,0-2-1 0 0,0 0 1 0 0,0 0-1 0 0,-1-1 1 0 0,1-1-1 0 0,-1 0 1 0 0,-27 0-1 0 0,-8-4-106 0 0,-72-11-1 0 0,40 3 396 0 0,-422-15-58 0 0,536 32-2250 0 0,-15-5 134 0 0</inkml:trace>
</inkml:ink>
</file>

<file path=ppt/ink/ink16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2"/>
    </inkml:context>
    <inkml:brush xml:id="br0">
      <inkml:brushProperty name="width" value="0.1" units="cm"/>
      <inkml:brushProperty name="height" value="0.1" units="cm"/>
      <inkml:brushProperty name="color" value="#008C3A"/>
    </inkml:brush>
  </inkml:definitions>
  <inkml:trace contextRef="#ctx0" brushRef="#br0">0 30 8751 0 0,'0'0'794'0'0,"1"1"-652"0"0,5 1 56 0 0,26 4 4897 0 0,25-13-1998 0 0,-25 2-1801 0 0,195-20 2414 0 0,-223 25-3872 0 0,0-1 0 0 0,0 1-1 0 0,-1-1 1 0 0,1 1 0 0 0,0 0 0 0 0,0 0 0 0 0,-1 1-1 0 0,1-1 1 0 0,0 1 0 0 0,-1 0 0 0 0,1 0 0 0 0,0 0-1 0 0,-1 1 1 0 0,7 2 0 0 0,-6 0-1177 0 0</inkml:trace>
</inkml:ink>
</file>

<file path=ppt/ink/ink16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3"/>
    </inkml:context>
    <inkml:brush xml:id="br0">
      <inkml:brushProperty name="width" value="0.1" units="cm"/>
      <inkml:brushProperty name="height" value="0.1" units="cm"/>
      <inkml:brushProperty name="color" value="#008C3A"/>
    </inkml:brush>
  </inkml:definitions>
  <inkml:trace contextRef="#ctx0" brushRef="#br0">384 190 8351 0 0,'0'0'382'0'0,"12"-41"1095"0"0,-11 34-924 0 0,-1 0 1 0 0,-1 0-1 0 0,1 0 1 0 0,-1 0-1 0 0,-1 0 0 0 0,1 0 1 0 0,-1 1-1 0 0,0-1 1 0 0,0 0-1 0 0,-1 1 0 0 0,0 0 1 0 0,0-1-1 0 0,-1 1 1 0 0,0 0-1 0 0,-8-10 0 0 0,8 13-471 0 0,-1-1-1 0 0,1 1 0 0 0,-1 0 0 0 0,1 0 0 0 0,-1 1 0 0 0,0-1 0 0 0,0 1 0 0 0,0 0 0 0 0,0 0 0 0 0,0 1 1 0 0,-1 0-1 0 0,1 0 0 0 0,0 0 0 0 0,-1 0 0 0 0,1 1 0 0 0,-1 0 0 0 0,1 0 0 0 0,-1 0 0 0 0,1 1 0 0 0,0 0 0 0 0,-7 1 1 0 0,-3 2-63 0 0,1 0 1 0 0,0 0-1 0 0,0 2 1 0 0,0 0-1 0 0,0 0 1 0 0,1 1-1 0 0,0 1 1 0 0,1 0 0 0 0,-17 14-1 0 0,21-16-2 0 0,1 1-1 0 0,-1 0 0 0 0,1 0 1 0 0,1 1-1 0 0,0 0 0 0 0,0 0 1 0 0,0 1-1 0 0,1-1 1 0 0,1 1-1 0 0,-1 0 0 0 0,1 1 1 0 0,1-1-1 0 0,0 1 0 0 0,-4 19 1 0 0,6-25-7 0 0,1 0 1 0 0,0 0-1 0 0,0 0 0 0 0,0 1 1 0 0,0-1-1 0 0,1 0 0 0 0,0 0 1 0 0,0 0-1 0 0,0 0 0 0 0,0 0 1 0 0,0 0-1 0 0,1-1 1 0 0,0 1-1 0 0,-1 0 0 0 0,1-1 1 0 0,1 1-1 0 0,-1-1 0 0 0,1 0 1 0 0,2 4-1 0 0,1-2 22 0 0,-1-1 1 0 0,1 1-1 0 0,0-1 0 0 0,0 0 0 0 0,0 0 0 0 0,1-1 1 0 0,-1 0-1 0 0,1 0 0 0 0,0-1 0 0 0,9 3 1 0 0,-5-2 3 0 0,0 0 0 0 0,0-2 0 0 0,0 1 0 0 0,0-1-1 0 0,0-1 1 0 0,0 0 0 0 0,0-1 0 0 0,1 0 0 0 0,-1 0 0 0 0,-1-1 0 0 0,1-1 0 0 0,0 1 0 0 0,0-2 0 0 0,14-6 0 0 0,-19 6-17 0 0,-1 0 0 0 0,0 0-1 0 0,0 0 1 0 0,0 0 0 0 0,-1-1 0 0 0,1 0-1 0 0,-1 0 1 0 0,0 0 0 0 0,-1 0-1 0 0,1-1 1 0 0,-1 1 0 0 0,0-1 0 0 0,0 0-1 0 0,-1 0 1 0 0,3-7 0 0 0,-2 2 104 0 0,-1 0 1 0 0,0-1-1 0 0,-1 1 1 0 0,0-1-1 0 0,0 0 1 0 0,-1 1 0 0 0,-3-19-1 0 0,-7 115 2101 0 0,24 34-2204 0 0,0-7-24 0 0,-15-105 11 0 0,12 33 39 0 0,2-20-1559 0 0</inkml:trace>
</inkml:ink>
</file>

<file path=ppt/ink/ink16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4"/>
    </inkml:context>
    <inkml:brush xml:id="br0">
      <inkml:brushProperty name="width" value="0.1" units="cm"/>
      <inkml:brushProperty name="height" value="0.1" units="cm"/>
      <inkml:brushProperty name="color" value="#008C3A"/>
    </inkml:brush>
  </inkml:definitions>
  <inkml:trace contextRef="#ctx0" brushRef="#br0">0 113 8463 0 0,'0'0'1064'0'0,"42"3"4574"0"0,49-18-2089 0 0,159-19 115 0 0,410-31-1307 0 0,-653 64-2597 0 0,-1 1-1 0 0,1 0 1 0 0,0 0-1 0 0,-1 0 1 0 0,1 1 0 0 0,-1 0-1 0 0,1 0 1 0 0,-1 1-1 0 0,0 0 1 0 0,1 0 0 0 0,-1 0-1 0 0,11 7 1 0 0</inkml:trace>
</inkml:ink>
</file>

<file path=ppt/ink/ink16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5"/>
    </inkml:context>
    <inkml:brush xml:id="br0">
      <inkml:brushProperty name="width" value="0.1" units="cm"/>
      <inkml:brushProperty name="height" value="0.1" units="cm"/>
      <inkml:brushProperty name="color" value="#008C3A"/>
    </inkml:brush>
  </inkml:definitions>
  <inkml:trace contextRef="#ctx0" brushRef="#br0">1 183 4607 0 0,'2'-7'9869'0'0,"2"-11"-8132"0"0,-2 8-1367 0 0,1 0 0 0 0,0 0 1 0 0,0 1-1 0 0,1-1 1 0 0,0 1-1 0 0,1 0 0 0 0,0 0 1 0 0,1 1-1 0 0,0-1 1 0 0,0 1-1 0 0,0 1 0 0 0,1-1 1 0 0,11-9-1 0 0,-14 14-335 0 0,0 1-1 0 0,0-1 1 0 0,0 1-1 0 0,0-1 1 0 0,1 1-1 0 0,-1 0 1 0 0,1 1-1 0 0,-1-1 1 0 0,1 1 0 0 0,0 0-1 0 0,-1 0 1 0 0,1 0-1 0 0,0 1 1 0 0,0 0-1 0 0,0 0 1 0 0,0 0-1 0 0,-1 0 1 0 0,1 1-1 0 0,0 0 1 0 0,0 0-1 0 0,0 0 1 0 0,-1 0-1 0 0,1 1 1 0 0,-1 0-1 0 0,1 0 1 0 0,-1 0-1 0 0,0 0 1 0 0,0 1-1 0 0,0 0 1 0 0,5 3-1 0 0,-4-2-11 0 0,0-1-1 0 0,-1 1 1 0 0,1 0-1 0 0,-1 1 1 0 0,1-1-1 0 0,-1 1 0 0 0,-1-1 1 0 0,1 1-1 0 0,-1 0 1 0 0,1 1-1 0 0,-2-1 0 0 0,1 1 1 0 0,0-1-1 0 0,-1 1 1 0 0,0 0-1 0 0,-1-1 0 0 0,1 1 1 0 0,-1 0-1 0 0,0 0 1 0 0,0 1-1 0 0,-1-1 0 0 0,0 0 1 0 0,0 0-1 0 0,-2 10 1 0 0,0-5 13 0 0,-1 0 1 0 0,-1 0 0 0 0,0-1-1 0 0,-1 1 1 0 0,0-1 0 0 0,0 0 0 0 0,-1 0-1 0 0,0-1 1 0 0,-1 1 0 0 0,0-1-1 0 0,0-1 1 0 0,-14 13 0 0 0,-15 17 9 0 0,25-26-28 0 0,0 1 1 0 0,-1-2-1 0 0,0 0 0 0 0,-1 0 1 0 0,-1-1-1 0 0,1-1 1 0 0,-24 12-1 0 0,36-20 333 0 0,6-4-343 0 0,-1 0 0 0 0,1 0 0 0 0,-1 1 0 0 0,1 0 0 0 0,0 0-1 0 0,0 0 1 0 0,6-1 0 0 0,-8 1-2 0 0,24-5 8 0 0,-1 1 0 0 0,1 1 1 0 0,0 2-1 0 0,0 0 0 0 0,0 2 0 0 0,1 1 0 0 0,-1 1 0 0 0,0 1 0 0 0,46 10 0 0 0,-64-9 50 0 0,0 0 8 0 0,-5-1-63 0 0,0-1 0 0 0,0 1-1 0 0,0-1 1 0 0,0 0 0 0 0,0 0-1 0 0,1 0 1 0 0,-1 0-1 0 0,0-1 1 0 0,6 0 0 0 0,21-13-3467 0 0,-22 6 1832 0 0</inkml:trace>
</inkml:ink>
</file>

<file path=ppt/ink/ink16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5:50:09.716"/>
    </inkml:context>
    <inkml:brush xml:id="br0">
      <inkml:brushProperty name="width" value="0.1" units="cm"/>
      <inkml:brushProperty name="height" value="0.1" units="cm"/>
      <inkml:brushProperty name="color" value="#008C3A"/>
    </inkml:brush>
  </inkml:definitions>
  <inkml:trace contextRef="#ctx0" brushRef="#br0">117 12 10623 0 0,'0'0'1808'0'0,"-29"8"1487"0"0,21-1-3077 0 0,0 1 0 0 0,1-1 1 0 0,0 1-1 0 0,0 1 0 0 0,1-1 0 0 0,0 1 0 0 0,1 0 0 0 0,0 0 1 0 0,0 1-1 0 0,1 0 0 0 0,0-1 0 0 0,0 1 0 0 0,1 1 1 0 0,1-1-1 0 0,0 0 0 0 0,0 1 0 0 0,0 11 0 0 0,2-17-122 0 0,0 0 0 0 0,0 0 0 0 0,0 0 0 0 0,0 0-1 0 0,1 0 1 0 0,-1 0 0 0 0,1 0 0 0 0,1 0 0 0 0,-1-1-1 0 0,1 1 1 0 0,0 0 0 0 0,0-1 0 0 0,0 1 0 0 0,0-1-1 0 0,1 1 1 0 0,0-1 0 0 0,0 0 0 0 0,0 0 0 0 0,0-1-1 0 0,1 1 1 0 0,0-1 0 0 0,-1 1 0 0 0,1-1 0 0 0,0 0-1 0 0,1-1 1 0 0,-1 1 0 0 0,0-1 0 0 0,1 0 0 0 0,-1 0-1 0 0,1 0 1 0 0,0 0 0 0 0,0-1 0 0 0,0 0 0 0 0,-1 0-1 0 0,1 0 1 0 0,0-1 0 0 0,8 1 0 0 0,-1-1 9 0 0,0-1 0 0 0,0 0 0 0 0,0-1 0 0 0,-1 0 0 0 0,1-1 0 0 0,0 0 1 0 0,-1-1-1 0 0,1 0 0 0 0,-1-1 0 0 0,0 0 0 0 0,-1-1 0 0 0,1 0 0 0 0,-1-1 0 0 0,15-12 0 0 0,-20 14-50 0 0,1 1-1 0 0,-1 0 0 0 0,-1-1 1 0 0,1 0-1 0 0,-1 0 0 0 0,1-1 1 0 0,-2 1-1 0 0,1-1 0 0 0,0 0 0 0 0,-1 0 1 0 0,0 0-1 0 0,-1 0 0 0 0,1-1 1 0 0,-1 1-1 0 0,-1-1 0 0 0,1 1 1 0 0,-1-1-1 0 0,0 0 0 0 0,0 1 1 0 0,-1-1-1 0 0,0 0 0 0 0,0 0 1 0 0,-1 0-1 0 0,0 1 0 0 0,0-1 0 0 0,0 0 1 0 0,-4-9-1 0 0,2 12 7 0 0,1-1-1 0 0,-1 1 1 0 0,0-1 0 0 0,0 1-1 0 0,-1 0 1 0 0,1 0 0 0 0,-1 0-1 0 0,0 1 1 0 0,0-1-1 0 0,0 1 1 0 0,-1 0 0 0 0,1 0-1 0 0,-1 1 1 0 0,1-1 0 0 0,-1 1-1 0 0,0 0 1 0 0,0 0 0 0 0,0 1-1 0 0,0-1 1 0 0,-8 0-1 0 0,-13-3-769 0 0,0 2 0 0 0,-48-1-1 0 0,51 3-1162 0 0</inkml:trace>
</inkml:ink>
</file>

<file path=ppt/ink/ink16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1:49.645"/>
    </inkml:context>
    <inkml:brush xml:id="br0">
      <inkml:brushProperty name="width" value="0.1" units="cm"/>
      <inkml:brushProperty name="height" value="0.1" units="cm"/>
      <inkml:brushProperty name="color" value="#008C3A"/>
    </inkml:brush>
  </inkml:definitions>
  <inkml:trace contextRef="#ctx0" brushRef="#br0">0 164 3679 0 0,'0'0'14447'0'0,"5"-37"-12182"0"0,2 24-1894 0 0,0 1 0 0 0,0 0-1 0 0,1 0 1 0 0,1 1 0 0 0,14-16-1 0 0,-19 23-299 0 0,0 1 0 0 0,0-1 0 0 0,0 1 0 0 0,0 0 1 0 0,1 0-1 0 0,-1 0 0 0 0,1 0 0 0 0,0 1 0 0 0,-1 0 0 0 0,1 0 0 0 0,0 0 0 0 0,0 1 0 0 0,1-1 0 0 0,-1 1 0 0 0,0 0 0 0 0,0 1 0 0 0,1 0 0 0 0,-1-1 0 0 0,9 2 0 0 0,-12 0-56 0 0,0-1 0 0 0,0 1 0 0 0,0-1 0 0 0,0 1 0 0 0,0 0-1 0 0,0 0 1 0 0,0 0 0 0 0,0 0 0 0 0,0 0 0 0 0,0 0-1 0 0,-1 1 1 0 0,1-1 0 0 0,0 0 0 0 0,-1 1 0 0 0,1 0-1 0 0,-1-1 1 0 0,1 1 0 0 0,-1 0 0 0 0,0 0 0 0 0,0 0-1 0 0,0-1 1 0 0,0 1 0 0 0,0 0 0 0 0,0 0 0 0 0,-1 1 0 0 0,1 2-1 0 0,1 4 42 0 0,0 0-1 0 0,-1 0 1 0 0,-1 0-1 0 0,0 15 1 0 0,-1-13 5 0 0,1 2-58 0 0,-2 1 0 0 0,1-1 0 0 0,-2 0 0 0 0,0 0-1 0 0,0-1 1 0 0,-1 1 0 0 0,-7 14 0 0 0,-49 87 69 0 0,21-43 49 0 0,24-38-118 0 0,7-16 7 0 0,0 1 0 0 0,-2-2 0 0 0,0 1 0 0 0,-13 16 0 0 0,25-35-2 0 0,0 0-1 0 0,0 0 1 0 0,0 0-1 0 0,1 0 1 0 0,-1 0-1 0 0,1 1 0 0 0,-1-1 1 0 0,1 1-1 0 0,0-1 1 0 0,-1 1-1 0 0,1 0 1 0 0,0 0-1 0 0,0 1 0 0 0,0-1 1 0 0,0 0-1 0 0,0 1 1 0 0,0 0-1 0 0,0 0 1 0 0,5 0-1 0 0,52 9 196 0 0,-48-7-133 0 0,124 30 399 0 0,-55-11-96 0 0,-45-15-2119 0 0</inkml:trace>
</inkml:ink>
</file>

<file path=ppt/ink/ink16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08.943"/>
    </inkml:context>
    <inkml:brush xml:id="br0">
      <inkml:brushProperty name="width" value="0.1" units="cm"/>
      <inkml:brushProperty name="height" value="0.1" units="cm"/>
      <inkml:brushProperty name="color" value="#008C3A"/>
    </inkml:brush>
  </inkml:definitions>
  <inkml:trace contextRef="#ctx0" brushRef="#br0">1 1390 2303 0 0,'25'-33'3808'0'0,"-12"8"-909"0"0,2 0 0 0 0,19-27 0 0 0,-19 31-1986 0 0,-1 0 0 0 0,-1-1 0 0 0,16-35 1 0 0,75-182 619 0 0,-86 206-1363 0 0,1 1 1 0 0,2 2-1 0 0,1 0 1 0 0,1 1-1 0 0,29-27 1 0 0,46-43 420 0 0,117-109 298 0 0,-165 164-682 0 0,3 2 0 0 0,81-49 0 0 0,147-100-62 0 0,-267 181-3194 0 0</inkml:trace>
</inkml:ink>
</file>

<file path=ppt/ink/ink16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09.968"/>
    </inkml:context>
    <inkml:brush xml:id="br0">
      <inkml:brushProperty name="width" value="0.1" units="cm"/>
      <inkml:brushProperty name="height" value="0.1" units="cm"/>
      <inkml:brushProperty name="color" value="#008C3A"/>
    </inkml:brush>
  </inkml:definitions>
  <inkml:trace contextRef="#ctx0" brushRef="#br0">17 149 5983 0 0,'-16'1'5796'0'0,"32"-10"1074"0"0,1-1-6746 0 0,8-6 689 0 0,1 2 0 0 0,0 0 0 0 0,0 2 0 0 0,48-16 1 0 0,-60 23-639 0 0,-1 0-10 0 0,81-25 488 0 0,-87 28-625 0 0,-1 1 0 0 0,1-1 0 0 0,0 2 0 0 0,-1-1 0 0 0,1 0 0 0 0,0 1 0 0 0,0 1 0 0 0,-1-1 0 0 0,1 1 0 0 0,0 0 0 0 0,10 3 0 0 0,-15-3-13 0 0,-1 0 0 0 0,1 0 0 0 0,-1 1 0 0 0,1-1 0 0 0,-1 0 0 0 0,0 0 0 0 0,0 1 0 0 0,0-1 0 0 0,1 0-1 0 0,-1 1 1 0 0,0-1 0 0 0,-1 1 0 0 0,1 0 0 0 0,0-1 0 0 0,0 1 0 0 0,-1 0 0 0 0,1-1 0 0 0,-1 1 0 0 0,1 0 0 0 0,-1 0-1 0 0,0 0 1 0 0,0-1 0 0 0,0 1 0 0 0,0 0 0 0 0,0 0 0 0 0,0 0 0 0 0,0-1 0 0 0,-1 1 0 0 0,0 2 0 0 0,-17 60 378 0 0,12-46-291 0 0,-9 22-19 0 0,-1-1 0 0 0,-3 0 0 0 0,-35 55-1 0 0,29-52-5 0 0,1 1-1 0 0,-21 55 0 0 0,39-76-1122 0 0,9-17-387 0 0,9-10-718 0 0</inkml:trace>
</inkml:ink>
</file>

<file path=ppt/ink/ink16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0.423"/>
    </inkml:context>
    <inkml:brush xml:id="br0">
      <inkml:brushProperty name="width" value="0.1" units="cm"/>
      <inkml:brushProperty name="height" value="0.1" units="cm"/>
      <inkml:brushProperty name="color" value="#008C3A"/>
    </inkml:brush>
  </inkml:definitions>
  <inkml:trace contextRef="#ctx0" brushRef="#br0">142 84 11399 0 0,'8'-19'923'0'0,"5"-17"-531"0"0,-13 35-199 0 0,0 0 0 0 0,0 0 0 0 0,1-1 0 0 0,-1 1 0 0 0,0 0 1 0 0,0 0-1 0 0,0 0 0 0 0,0 0 0 0 0,0 0 0 0 0,0 0 0 0 0,-1 0 0 0 0,1 0 0 0 0,0 0 0 0 0,-1-1 0 0 0,1 1 0 0 0,0 0 0 0 0,-1 0 0 0 0,1 0 1 0 0,-1 0-1 0 0,1 1 0 0 0,-1-1 0 0 0,0 0 0 0 0,1 0 0 0 0,-1 0 0 0 0,0 0 0 0 0,-1 0 0 0 0,1 2 41 0 0,-1 0 0 0 0,1 0 0 0 0,-1 1 0 0 0,1-1 0 0 0,0 0 0 0 0,0 1 0 0 0,0-1 1 0 0,0 1-1 0 0,0-1 0 0 0,0 1 0 0 0,0 0 0 0 0,0-1 0 0 0,1 1 0 0 0,-1 0 0 0 0,0 0 0 0 0,0 2 0 0 0,-50 134 1446 0 0,28-83-1010 0 0,-26 99-1 0 0,45-138-628 0 0,1 1 1 0 0,1-1 0 0 0,0 1-1 0 0,1 0 1 0 0,1 0 0 0 0,0 0-1 0 0,1 0 1 0 0,1-1 0 0 0,1 1-1 0 0,7 26 1 0 0,8-6 464 0 0,-3-23-1741 0 0,4-11-5482 0 0</inkml:trace>
</inkml:ink>
</file>

<file path=ppt/ink/ink16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1.026"/>
    </inkml:context>
    <inkml:brush xml:id="br0">
      <inkml:brushProperty name="width" value="0.1" units="cm"/>
      <inkml:brushProperty name="height" value="0.1" units="cm"/>
      <inkml:brushProperty name="color" value="#008C3A"/>
    </inkml:brush>
  </inkml:definitions>
  <inkml:trace contextRef="#ctx0" brushRef="#br0">1 285 5983 0 0,'0'0'784'0'0,"11"-24"4531"0"0,-1-2-3554 0 0,0 1 0 0 0,2 0 0 0 0,1 1 0 0 0,29-43 0 0 0,-37 60-1621 0 0,0 0 0 0 0,1 0 0 0 0,0 0 1 0 0,1 0-1 0 0,-1 1 0 0 0,1 0 0 0 0,0 0 0 0 0,1 1 1 0 0,0 0-1 0 0,-1 0 0 0 0,1 1 0 0 0,1 0 1 0 0,-1 1-1 0 0,1-1 0 0 0,-1 2 0 0 0,1-1 1 0 0,0 1-1 0 0,12-1 0 0 0,-18 3-98 0 0,1-1-1 0 0,0 1 0 0 0,-1 0 1 0 0,1 1-1 0 0,0-1 1 0 0,-1 1-1 0 0,1 0 0 0 0,-1 0 1 0 0,1 0-1 0 0,-1 0 1 0 0,1 0-1 0 0,-1 1 1 0 0,0 0-1 0 0,0-1 0 0 0,1 1 1 0 0,-1 0-1 0 0,0 1 1 0 0,-1-1-1 0 0,6 6 0 0 0,-5-4 7 0 0,0 1-1 0 0,0 0 1 0 0,0 0-1 0 0,-1 0 1 0 0,0 0-1 0 0,0 0 1 0 0,0 1-1 0 0,0-1 1 0 0,-1 1-1 0 0,0-1 1 0 0,0 11-1 0 0,0 2 29 0 0,-2 0 1 0 0,0 0-1 0 0,-1 0 0 0 0,0 0 0 0 0,-2-1 1 0 0,0 1-1 0 0,-8 19 0 0 0,-5 1 16 0 0,-27 48 0 0 0,30-64-71 0 0,1 1-1 0 0,1 1 0 0 0,2-1 0 0 0,0 2 0 0 0,2 0 0 0 0,-8 35 0 0 0,15-58-19 0 0,1 1 0 0 0,-1 0 0 0 0,1-1-1 0 0,0 1 1 0 0,0 0 0 0 0,0 0-1 0 0,0-1 1 0 0,1 1 0 0 0,-1 0-1 0 0,1-1 1 0 0,-1 1 0 0 0,1 0 0 0 0,0-1-1 0 0,0 1 1 0 0,0-1 0 0 0,1 1-1 0 0,-1-1 1 0 0,0 0 0 0 0,1 0-1 0 0,3 4 1 0 0,-2-4-1 0 0,0 0-1 0 0,0 0 0 0 0,0 0 1 0 0,0 0-1 0 0,1 0 1 0 0,-1-1-1 0 0,1 0 1 0 0,-1 1-1 0 0,1-1 1 0 0,-1-1-1 0 0,1 1 0 0 0,0 0 1 0 0,5-1-1 0 0,13 0 10 0 0,0-2-1 0 0,0 0 1 0 0,0-1-1 0 0,26-8 1 0 0,-25 6 31 0 0,128-27 192 0 0,154-28 161 0 0,-298 59-532 0 0,-1 0 0 0 0,1 1 1 0 0,0 0-1 0 0,-1 0 0 0 0,1 1 0 0 0,0 0 0 0 0,-1 0 1 0 0,10 3-1 0 0,-7-2-1244 0 0</inkml:trace>
</inkml:ink>
</file>

<file path=ppt/ink/ink1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0.806"/>
    </inkml:context>
    <inkml:brush xml:id="br0">
      <inkml:brushProperty name="width" value="0.1" units="cm"/>
      <inkml:brushProperty name="height" value="0.1" units="cm"/>
      <inkml:brushProperty name="color" value="#004F8B"/>
    </inkml:brush>
  </inkml:definitions>
  <inkml:trace contextRef="#ctx0" brushRef="#br0">53 258 11023 0 0,'-3'-7'7967'0'0,"0"19"-6632"0"0,-2 20-846 0 0,-16 150 2865 0 0,11-120-3069 0 0,4 0 0 0 0,1 0 0 0 0,6 67 0 0 0,-2-124-276 0 0,6 15 46 0 0,0-11-44 0 0,-4-8-5 0 0,-1 0 0 0 0,1 0 0 0 0,0 0 1 0 0,0 0-1 0 0,0 0 0 0 0,0 0 0 0 0,0 0 0 0 0,0-1 0 0 0,0 1 0 0 0,1-1 0 0 0,-1 1 0 0 0,0-1 1 0 0,0 1-1 0 0,1-1 0 0 0,-1 1 0 0 0,0-1 0 0 0,0 0 0 0 0,1 0 0 0 0,-1 0 0 0 0,0 0 0 0 0,0 0 1 0 0,1 0-1 0 0,-1 0 0 0 0,0 0 0 0 0,3-1 0 0 0,25-12 197 0 0,-25 11-132 0 0,12-6-32 0 0,0 1-1 0 0,1 1 1 0 0,0 1-1 0 0,0 0 1 0 0,0 1-1 0 0,1 1 1 0 0,-1 1-1 0 0,1 0 1 0 0,19 1-1 0 0,23 4 234 0 0,82 13 0 0 0,-24-2-138 0 0,163 19-134 0 0,-169-19 0 0 0,-106-12 17 0 0,-4-1-11 0 0,-1 0 0 0 0,1-1 0 0 0,0 0 1 0 0,-1 1-1 0 0,1-1 0 0 0,0 0 0 0 0,0 0 0 0 0,0 0 0 0 0,-1 0 1 0 0,1 0-1 0 0,0-1 0 0 0,0 1 0 0 0,-1 0 0 0 0,1-1 1 0 0,0 1-1 0 0,-1-1 0 0 0,4-1 0 0 0,-2 0 62 0 0,7-1-33 0 0,9-17-370 0 0,-16 15 338 0 0,-1 1 0 0 0,0 0 0 0 0,0-1 1 0 0,0 1-1 0 0,0-1 0 0 0,-1 0 0 0 0,0 1 0 0 0,0-1 0 0 0,0 0 0 0 0,-1 0 0 0 0,1 0 1 0 0,-1 1-1 0 0,-1-8 0 0 0,-10-72 108 0 0,5 44-69 0 0,-2-23 243 0 0,3-1 0 0 0,2 1-1 0 0,12-121 1 0 0,-3 134-332 0 0,-3 20-41 0 0,1 1 0 0 0,1 0-1 0 0,1 0 1 0 0,20-54 0 0 0,-19 71 68 0 0,-6 11-81 0 0,-6 40-42 0 0,3-34 130 0 0,0 0-1 0 0,0 0 1 0 0,-1 0 0 0 0,0 0 0 0 0,0 0-1 0 0,-1-1 1 0 0,1 1 0 0 0,-1-1-1 0 0,0 0 1 0 0,0 0 0 0 0,0 0-1 0 0,0-1 1 0 0,-1 0 0 0 0,0 1-1 0 0,0-2 1 0 0,0 1 0 0 0,0 0 0 0 0,0-1-1 0 0,0 0 1 0 0,0 0 0 0 0,-1-1-1 0 0,1 1 1 0 0,-7 0 0 0 0,-14 1 47 0 0,0-1 1 0 0,0-1-1 0 0,-49-5 0 0 0,16 2 79 0 0,-37 1 122 0 0,-178-9-118 0 0,211 3-98 0 0,22 4 44 0 0,0-2 1 0 0,0-2-1 0 0,1-1 0 0 0,-42-15 1 0 0,53 7-134 0 0,41 16-3838 0 0</inkml:trace>
</inkml:ink>
</file>

<file path=ppt/ink/ink16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3.484"/>
    </inkml:context>
    <inkml:brush xml:id="br0">
      <inkml:brushProperty name="width" value="0.1" units="cm"/>
      <inkml:brushProperty name="height" value="0.1" units="cm"/>
      <inkml:brushProperty name="color" value="#008C3A"/>
    </inkml:brush>
  </inkml:definitions>
  <inkml:trace contextRef="#ctx0" brushRef="#br0">339 0 9151 0 0,'0'0'7039'0'0,"-9"13"-5528"0"0,-5 10-1243 0 0,1 0 0 0 0,1 1 0 0 0,-17 45 1 0 0,-4 11-52 0 0,-36 79 23 0 0,-56 190 0 0 0,116-318-208 0 0,1 1-1 0 0,2 0 1 0 0,1 0 0 0 0,1 1-1 0 0,2 0 1 0 0,2-1 0 0 0,1 1-1 0 0,1 0 1 0 0,1-1 0 0 0,2 0-1 0 0,2 1 1 0 0,1-2 0 0 0,1 1-1 0 0,21 46 1 0 0,-14-44 226 0 0,1-1-1 0 0,1-1 1 0 0,2-1 0 0 0,2-1 0 0 0,0-1-1 0 0,2 0 1 0 0,1-2 0 0 0,1-1 0 0 0,2-1-1 0 0,0-1 1 0 0,2-2 0 0 0,49 30-1 0 0,-50-31 1043 0 0</inkml:trace>
</inkml:ink>
</file>

<file path=ppt/ink/ink16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4.136"/>
    </inkml:context>
    <inkml:brush xml:id="br0">
      <inkml:brushProperty name="width" value="0.1" units="cm"/>
      <inkml:brushProperty name="height" value="0.1" units="cm"/>
      <inkml:brushProperty name="color" value="#008C3A"/>
    </inkml:brush>
  </inkml:definitions>
  <inkml:trace contextRef="#ctx0" brushRef="#br0">6 26 4143 0 0,'-5'-26'17171'0'0,"34"67"-16590"0"0,2-2 0 0 0,1-2-1 0 0,3 0 1 0 0,0-3 0 0 0,73 54 0 0 0,-57-54-455 0 0,-28-20-64 0 0,-1 1 1 0 0,0 1-1 0 0,37 37 0 0 0,-58-52 178 0 0,-1 3-162 0 0,-1-1 0 0 0,0 1 1 0 0,0-1-1 0 0,0 1 0 0 0,-1-1 0 0 0,1 1 1 0 0,-1-1-1 0 0,0 0 0 0 0,1 0 1 0 0,-2 1-1 0 0,1-1 0 0 0,0-1 0 0 0,-1 1 1 0 0,1 0-1 0 0,-1-1 0 0 0,0 1 1 0 0,0-1-1 0 0,0 0 0 0 0,0 0 0 0 0,-4 2 1 0 0,-13 8-41 0 0,-1-1 1 0 0,-23 9-1 0 0,18-8 28 0 0,-232 106 27 0 0,257-117-267 0 0,14-7-4689 0 0</inkml:trace>
</inkml:ink>
</file>

<file path=ppt/ink/ink16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8.883"/>
    </inkml:context>
    <inkml:brush xml:id="br0">
      <inkml:brushProperty name="width" value="0.1" units="cm"/>
      <inkml:brushProperty name="height" value="0.1" units="cm"/>
      <inkml:brushProperty name="color" value="#008C3A"/>
    </inkml:brush>
  </inkml:definitions>
  <inkml:trace contextRef="#ctx0" brushRef="#br0">1 0 12551 0 0,'0'0'6192'0'0,"6"24"-4228"0"0,-1 9-1393 0 0,-1 1 0 0 0,-2 0 0 0 0,-3 57 0 0 0,1 27-51 0 0,5-7-301 0 0,-4-109-177 0 0,0 1-96 0 0,1-1 0 0 0,-1 0-1 0 0,1 1 1 0 0,0-1 0 0 0,0 0-1 0 0,0 0 1 0 0,0 0 0 0 0,0 0-1 0 0,0-1 1 0 0,4 3 0 0 0</inkml:trace>
</inkml:ink>
</file>

<file path=ppt/ink/ink16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9.239"/>
    </inkml:context>
    <inkml:brush xml:id="br0">
      <inkml:brushProperty name="width" value="0.1" units="cm"/>
      <inkml:brushProperty name="height" value="0.1" units="cm"/>
      <inkml:brushProperty name="color" value="#008C3A"/>
    </inkml:brush>
  </inkml:definitions>
  <inkml:trace contextRef="#ctx0" brushRef="#br0">96 0 10135 0 0,'0'0'778'0'0,"-28"21"1602"0"0,21-13-2012 0 0,0 1 1 0 0,0 0-1 0 0,1 0 1 0 0,0 0 0 0 0,1 1-1 0 0,0 0 1 0 0,0 0-1 0 0,1 0 1 0 0,0 1 0 0 0,1 0-1 0 0,0-1 1 0 0,1 1 0 0 0,0 0-1 0 0,1 0 1 0 0,0 0-1 0 0,1 0 1 0 0,1 17 0 0 0,-1-20-284 0 0,1 0 0 0 0,0 1 0 0 0,0-1 0 0 0,0 0-1 0 0,1 0 1 0 0,1 0 0 0 0,-1-1 0 0 0,1 1 0 0 0,0 0 0 0 0,1-1 0 0 0,0 0 0 0 0,0 0 0 0 0,0 0 0 0 0,1 0 0 0 0,0-1 0 0 0,1 1 0 0 0,-1-1 0 0 0,1-1 0 0 0,0 1 0 0 0,1-1 0 0 0,-1 0 0 0 0,1 0 0 0 0,14 6 0 0 0,-8-6 12 0 0,0 0 1 0 0,1-2-1 0 0,-1 1 0 0 0,1-2 1 0 0,0 0-1 0 0,0-1 0 0 0,0 0 1 0 0,0-1-1 0 0,-1 0 0 0 0,1-1 1 0 0,0-1-1 0 0,24-5 0 0 0,-31 5-36 0 0,-1-1 0 0 0,1 1-1 0 0,-1-1 1 0 0,0 0 0 0 0,1 0 0 0 0,-1-1-1 0 0,-1 1 1 0 0,1-1 0 0 0,0-1-1 0 0,-1 1 1 0 0,0-1 0 0 0,0 0-1 0 0,-1 0 1 0 0,1-1 0 0 0,-1 1-1 0 0,0-1 1 0 0,0 0 0 0 0,-1 0 0 0 0,0 0-1 0 0,0-1 1 0 0,0 1 0 0 0,-1-1-1 0 0,0 1 1 0 0,0-1 0 0 0,-1 0-1 0 0,2-13 1 0 0,-2 5 2 0 0,-1 0 0 0 0,0 0 0 0 0,-1 0-1 0 0,0 0 1 0 0,-1 0 0 0 0,-1 0 0 0 0,-4-14 0 0 0,5 24-63 0 0,0-1 1 0 0,1 1-1 0 0,-2 0 1 0 0,1 0-1 0 0,-1 0 1 0 0,1 0 0 0 0,-1 0-1 0 0,-1 1 1 0 0,1-1-1 0 0,-1 1 1 0 0,1 0-1 0 0,-1 0 1 0 0,0 0-1 0 0,-1 1 1 0 0,1-1-1 0 0,-1 1 1 0 0,0 0 0 0 0,1 0-1 0 0,-1 1 1 0 0,0 0-1 0 0,-9-4 1 0 0,-8 2-988 0 0,0 1 1 0 0,-1 0 0 0 0,1 2-1 0 0,-39 2 1 0 0,41 0-917 0 0</inkml:trace>
</inkml:ink>
</file>

<file path=ppt/ink/ink16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19.639"/>
    </inkml:context>
    <inkml:brush xml:id="br0">
      <inkml:brushProperty name="width" value="0.1" units="cm"/>
      <inkml:brushProperty name="height" value="0.1" units="cm"/>
      <inkml:brushProperty name="color" value="#008C3A"/>
    </inkml:brush>
  </inkml:definitions>
  <inkml:trace contextRef="#ctx0" brushRef="#br0">0 26 3223 0 0,'34'1'8436'0'0,"6"-10"-3279"0"0,43-2 0 0 0,107 4-2947 0 0,-131 13-3492 0 0,-43-3-1400 0 0</inkml:trace>
</inkml:ink>
</file>

<file path=ppt/ink/ink16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0.004"/>
    </inkml:context>
    <inkml:brush xml:id="br0">
      <inkml:brushProperty name="width" value="0.1" units="cm"/>
      <inkml:brushProperty name="height" value="0.1" units="cm"/>
      <inkml:brushProperty name="color" value="#008C3A"/>
    </inkml:brush>
  </inkml:definitions>
  <inkml:trace contextRef="#ctx0" brushRef="#br0">83 6 10591 0 0,'0'0'819'0'0,"-1"0"-534"0"0,-1-1 3 0 0,1 0-1 0 0,0 1 1 0 0,-1-1 0 0 0,1 0-1 0 0,0 1 1 0 0,-1 0-1 0 0,1-1 1 0 0,-1 1-1 0 0,1 0 1 0 0,-1-1-1 0 0,1 1 1 0 0,-1 0 0 0 0,1 0-1 0 0,-1 0 1 0 0,1 1-1 0 0,0-1 1 0 0,-1 0-1 0 0,1 0 1 0 0,-1 1-1 0 0,1-1 1 0 0,-3 2 0 0 0,2-1-91 0 0,1 1 0 0 0,-1-1 1 0 0,0 0-1 0 0,1 1 1 0 0,-1 0-1 0 0,1-1 0 0 0,0 1 1 0 0,0 0-1 0 0,-1 0 1 0 0,1 0-1 0 0,0 0 0 0 0,0 0 1 0 0,0 2-1 0 0,-3 8 14 0 0,1 1-1 0 0,0-1 1 0 0,1 1 0 0 0,0 14-1 0 0,1-14 230 0 0,-1 4-270 0 0,-4 25-49 0 0,2 0 1 0 0,3 1 0 0 0,3 51 0 0 0,8-53-239 0 0,4-18-3288 0 0</inkml:trace>
</inkml:ink>
</file>

<file path=ppt/ink/ink16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0.752"/>
    </inkml:context>
    <inkml:brush xml:id="br0">
      <inkml:brushProperty name="width" value="0.1" units="cm"/>
      <inkml:brushProperty name="height" value="0.1" units="cm"/>
      <inkml:brushProperty name="color" value="#008C3A"/>
    </inkml:brush>
  </inkml:definitions>
  <inkml:trace contextRef="#ctx0" brushRef="#br0">1 44 9215 0 0,'0'0'6754'0'0,"26"-13"-3765"0"0,7 9-1743 0 0,1 1 0 0 0,-1 1 0 0 0,62 6 0 0 0,-65-1-998 0 0,0-2 1 0 0,0-1-1 0 0,1-1 1 0 0,-1-2-1 0 0,43-9 0 0 0,-34-2 1007 0 0,-41 45-1016 0 0,-11 4-171 0 0,-1-1-1 0 0,-2-1 1 0 0,-33 53 0 0 0,-7 13 30 0 0,38-65-98 0 0,2 1 0 0 0,1 1 0 0 0,2 1 0 0 0,1 0 0 0 0,-6 38 0 0 0,17-67 0 0 0,1-3-21 0 0,1-4-81 0 0,15 6-1253 0 0,4-1-4988 0 0</inkml:trace>
</inkml:ink>
</file>

<file path=ppt/ink/ink16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1.157"/>
    </inkml:context>
    <inkml:brush xml:id="br0">
      <inkml:brushProperty name="width" value="0.1" units="cm"/>
      <inkml:brushProperty name="height" value="0.1" units="cm"/>
      <inkml:brushProperty name="color" value="#008C3A"/>
    </inkml:brush>
  </inkml:definitions>
  <inkml:trace contextRef="#ctx0" brushRef="#br0">0 92 11399 0 0,'0'0'2319'0'0,"18"-24"3113"0"0,2 17-4887 0 0,1 0 0 0 0,0 2 1 0 0,0 0-1 0 0,0 2 0 0 0,1 0 0 0 0,-1 1 1 0 0,35 2-1 0 0,15-3 238 0 0,221-29 441 0 0,-278 35-3349 0 0</inkml:trace>
</inkml:ink>
</file>

<file path=ppt/ink/ink16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2.032"/>
    </inkml:context>
    <inkml:brush xml:id="br0">
      <inkml:brushProperty name="width" value="0.1" units="cm"/>
      <inkml:brushProperty name="height" value="0.1" units="cm"/>
      <inkml:brushProperty name="color" value="#008C3A"/>
    </inkml:brush>
  </inkml:definitions>
  <inkml:trace contextRef="#ctx0" brushRef="#br0">0 108 6911 0 0,'23'1'736'0'0,"69"-5"2324"0"0,108-19 0 0 0,40-3 1806 0 0,514 7-834 0 0,58-3-2965 0 0,-719 16-1056 0 0,-28 1 25 0 0,-1 2 1 0 0,1 3 0 0 0,97 13 0 0 0,-150-11 20 0 0,-1 1 1 0 0,1 0 0 0 0,-1 1-1 0 0,14 6 1 0 0,-24-10 188 0 0,13 9-2062 0 0,-11-14 15 0 0</inkml:trace>
</inkml:ink>
</file>

<file path=ppt/ink/ink16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4.241"/>
    </inkml:context>
    <inkml:brush xml:id="br0">
      <inkml:brushProperty name="width" value="0.1" units="cm"/>
      <inkml:brushProperty name="height" value="0.1" units="cm"/>
      <inkml:brushProperty name="color" value="#008C3A"/>
    </inkml:brush>
  </inkml:definitions>
  <inkml:trace contextRef="#ctx0" brushRef="#br0">0 180 4607 0 0,'3'-7'8384'0'0,"11"-22"-5553"0"0,-4 16-2307 0 0,1 1-1 0 0,0 0 1 0 0,0 0-1 0 0,2 1 1 0 0,-1 0-1 0 0,1 2 1 0 0,1-1 0 0 0,0 1-1 0 0,20-9 1 0 0,-26 14-449 0 0,0 0 0 0 0,1 0 0 0 0,-1 1 1 0 0,1 0-1 0 0,0 1 0 0 0,0 0 0 0 0,0 0 1 0 0,0 1-1 0 0,1 0 0 0 0,-1 0 0 0 0,0 1 1 0 0,0 1-1 0 0,0-1 0 0 0,1 2 0 0 0,-1-1 0 0 0,0 1 1 0 0,0 0-1 0 0,9 5 0 0 0,-15-6-55 0 0,0 1 0 0 0,0-1 0 0 0,0 1 0 0 0,0 0 1 0 0,0 1-1 0 0,0-1 0 0 0,-1 0 0 0 0,1 1 0 0 0,-1-1 0 0 0,0 1 0 0 0,1 0 0 0 0,-1 0 0 0 0,0 0 0 0 0,-1 0 0 0 0,1 0 0 0 0,-1 0 1 0 0,3 7-1 0 0,-3-4 11 0 0,1 1 0 0 0,-1-1 0 0 0,-1 1 0 0 0,1-1 0 0 0,-1 1 0 0 0,0 0 0 0 0,-1-1 1 0 0,-2 14-1 0 0,-1-2 16 0 0,-1-1 1 0 0,-1 0 0 0 0,-1 0 0 0 0,0 0 0 0 0,-1-1-1 0 0,-11 18 1 0 0,-89 108 24 0 0,107-142-72 0 0,1 1 0 0 0,-1 0 0 0 0,1 0 0 0 0,-1 0-1 0 0,1 0 1 0 0,0-1 0 0 0,-1 1 0 0 0,1 0 0 0 0,0 0 0 0 0,-1 0-1 0 0,1 0 1 0 0,0 0 0 0 0,0 0 0 0 0,0 0 0 0 0,0 0 0 0 0,0 0 0 0 0,0 0-1 0 0,0 0 1 0 0,0 0 0 0 0,1 0 0 0 0,-1 0 0 0 0,0 0 0 0 0,0 0 0 0 0,1 0-1 0 0,-1 0 1 0 0,1-1 0 0 0,-1 1 0 0 0,1 0 0 0 0,-1 0 0 0 0,1 0-1 0 0,-1 0 1 0 0,1-1 0 0 0,0 1 0 0 0,-1 0 0 0 0,1-1 0 0 0,0 1 0 0 0,0-1-1 0 0,0 1 1 0 0,-1 0 0 0 0,1-1 0 0 0,0 0 0 0 0,0 1 0 0 0,2 0 0 0 0,37 11 76 0 0,-38-12-53 0 0,28 5 163 0 0,0-1-1 0 0,1-1 1 0 0,-1-2-1 0 0,0-1 1 0 0,1-1-1 0 0,-1-2 1 0 0,0-1-1 0 0,44-11 1 0 0,-68 13-133 0 0,-5 1-13 0 0</inkml:trace>
</inkml:ink>
</file>

<file path=ppt/ink/ink1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5.308"/>
    </inkml:context>
    <inkml:brush xml:id="br0">
      <inkml:brushProperty name="width" value="0.1" units="cm"/>
      <inkml:brushProperty name="height" value="0.1" units="cm"/>
      <inkml:brushProperty name="color" value="#008C3A"/>
    </inkml:brush>
  </inkml:definitions>
  <inkml:trace contextRef="#ctx0" brushRef="#br0">1 68 7887 0 0,'0'0'6336'0'0,"12"-33"2520"0"0,-15 45-8677 0 0,0-1-1 0 0,1 0 1 0 0,0 1 0 0 0,1-1-1 0 0,0 1 1 0 0,1 0 0 0 0,1 14-1 0 0,14 90 146 0 0,-9-76-133 0 0,-4-29-132 0 0,0 1-1 0 0,0 0 1 0 0,1 0-1 0 0,1-1 1 0 0,0 0-1 0 0,1 0 1 0 0,0 0-1 0 0,6 11 1 0 0,-6-16-18 0 0,-1 0 0 0 0,1-1 0 0 0,0 1 0 0 0,0-1 1 0 0,1 0-1 0 0,-1 0 0 0 0,1-1 0 0 0,0 1 0 0 0,0-1 0 0 0,1-1 0 0 0,-1 1 1 0 0,1-1-1 0 0,0 0 0 0 0,9 2 0 0 0,15 3 111 0 0,1-2 0 0 0,0-1 0 0 0,-1-1 0 0 0,2-2 0 0 0,-1-1 0 0 0,0-1 0 0 0,55-9 0 0 0,-73 6-47 0 0,0-2-1 0 0,0 0 1 0 0,-1 0-1 0 0,0-1 1 0 0,25-15-1 0 0,23-11-170 0 0,-21 18 16 0 0,62-13-1 0 0,-12 3 192 0 0,-59 14-26 0 0,-15 4-134 0 0,0 1-1 0 0,29-5 0 0 0,-35 10 3 0 0,1 1 17 0 0,-6-1 0 0 0,0 1 0 0 0,0-1 0 0 0,0 1 0 0 0,-1 0 0 0 0,1 0 0 0 0,0 0 0 0 0,-1 1 0 0 0,1 0 0 0 0,-1 0 0 0 0,1 0 0 0 0,4 3 0 0 0,7 3 0 0 0,21 6 0 0 0,0 1 0 0 0,0 1 0 0 0,65 42 0 0 0,-85-45 0 0 0,0 0 0 0 0,-1 1 0 0 0,27 31 0 0 0,1 0 13 0 0,-40-37 133 0 0,-1 0-79 0 0,21 8 174 0 0,-21-16-199 0 0,0-1-48 0 0,1 1-1 0 0,-1-1 0 0 0,1-1 0 0 0,-1 1 0 0 0,1 0 0 0 0,-1-1 0 0 0,0 0 1 0 0,0 0-1 0 0,1 0 0 0 0,-2 0 0 0 0,1 0 0 0 0,0-1 0 0 0,0 1 0 0 0,-1-1 1 0 0,1 0-1 0 0,-1 0 0 0 0,0 0 0 0 0,0 0 0 0 0,3-4 0 0 0,1-6 70 0 0,0 1 1 0 0,-1-1-1 0 0,6-19 0 0 0,-8 23-88 0 0,6-28 61 0 0,-1 1 0 0 0,5-51 0 0 0,-1-2-16 0 0,-10 83-20 0 0,-1 4-4 0 0,0 0-1 0 0,0 0 1 0 0,1 0 0 0 0,-1 1 0 0 0,1-1-1 0 0,-1 0 1 0 0,1 0 0 0 0,0 1-1 0 0,-1-1 1 0 0,1 1 0 0 0,0-1-1 0 0,0 1 1 0 0,0 0 0 0 0,0 0-1 0 0,0 0 1 0 0,1 0 0 0 0,-1 0-1 0 0,0 1 1 0 0,0-1 0 0 0,0 0 0 0 0,1 1-1 0 0,-1 0 1 0 0,4-1 0 0 0,44 6-24 0 0,-46-4 31 0 0,24 3-43 0 0,-1 2 0 0 0,0 1 0 0 0,-1 1 0 0 0,0 1 0 0 0,0 1-1 0 0,-1 1 1 0 0,0 2 0 0 0,-1 0 0 0 0,-1 2 0 0 0,0 0 0 0 0,28 26 0 0 0,-41-32 80 0 0,1-1 1 0 0,0 0-1 0 0,1 0 0 0 0,-1-1 1 0 0,1-1-1 0 0,1 0 1 0 0,-1 0-1 0 0,1-1 1 0 0,15 3-1 0 0,9 0-73 0 0,74 6 0 0 0,-43-7 64 0 0,-38-3 18 0 0,-1-1 0 0 0,1-1-1 0 0,0-2 1 0 0,34-4 0 0 0,-52 2-32 0 0,0 0 1 0 0,-1-1-1 0 0,1-1 1 0 0,-1 0-1 0 0,1 0 1 0 0,-1-1-1 0 0,0 0 0 0 0,-1-1 1 0 0,0-1-1 0 0,0 0 1 0 0,0 0-1 0 0,0 0 1 0 0,9-12-1 0 0,12-15 63 0 0,-1-2 1 0 0,-2-1-1 0 0,-1-1 1 0 0,-2-2-1 0 0,-2 0 0 0 0,31-77 1 0 0,-42 72-39 0 0,-11 44-95 0 0</inkml:trace>
</inkml:ink>
</file>

<file path=ppt/ink/ink16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4.819"/>
    </inkml:context>
    <inkml:brush xml:id="br0">
      <inkml:brushProperty name="width" value="0.1" units="cm"/>
      <inkml:brushProperty name="height" value="0.1" units="cm"/>
      <inkml:brushProperty name="color" value="#008C3A"/>
    </inkml:brush>
  </inkml:definitions>
  <inkml:trace contextRef="#ctx0" brushRef="#br0">49 45 6447 0 0,'49'-44'13748'0'0,"-51"44"-13607"0"0,-1 1 0 0 0,0 0 1 0 0,1 0-1 0 0,-1 0 0 0 0,1 0 0 0 0,-1 0 0 0 0,1 1 0 0 0,0-1 0 0 0,-1 1 1 0 0,1-1-1 0 0,0 1 0 0 0,0 0 0 0 0,0 0 0 0 0,0 0 0 0 0,-2 4 0 0 0,-28 38 98 0 0,27-37-140 0 0,1-1-87 0 0,2-3-12 0 0,0 0 1 0 0,0 1-1 0 0,0-1 0 0 0,0 0 1 0 0,1 1-1 0 0,-1-1 1 0 0,1 1-1 0 0,0 0 0 0 0,0-1 1 0 0,0 6-1 0 0,0-8 3 0 0,1 0-1 0 0,0 0 1 0 0,0 0 0 0 0,0 0-1 0 0,0 1 1 0 0,0-1 0 0 0,0 0-1 0 0,1 0 1 0 0,-1 0 0 0 0,0 0-1 0 0,0 0 1 0 0,1 0 0 0 0,-1 0-1 0 0,1 0 1 0 0,-1 1 0 0 0,1-1 0 0 0,0-1-1 0 0,-1 1 1 0 0,1 0 0 0 0,0 0-1 0 0,-1 0 1 0 0,1 0 0 0 0,0 0-1 0 0,0-1 1 0 0,0 1 0 0 0,0 0-1 0 0,0-1 1 0 0,0 1 0 0 0,0-1-1 0 0,0 1 1 0 0,0-1 0 0 0,0 1-1 0 0,1 0 1 0 0,36 4 142 0 0,-33-4-125 0 0,58 2 528 0 0,-43-3-445 0 0,0 0 1 0 0,0 1-1 0 0,0 2 0 0 0,0 0 0 0 0,0 1 1 0 0,-1 1-1 0 0,0 0 0 0 0,24 11 0 0 0,-39-14-63 0 0,-1 1-1 0 0,-1-1 1 0 0,1 0-1 0 0,0 1 0 0 0,0 0 1 0 0,-1 0-1 0 0,0-1 1 0 0,1 1-1 0 0,-1 1 0 0 0,0-1 1 0 0,0 0-1 0 0,-1 0 0 0 0,1 1 1 0 0,-1-1-1 0 0,2 7 1 0 0,7 49 255 0 0,-9-55-293 0 0,-1-1 37 0 0,0-1 0 0 0,0 1 0 0 0,0-1-1 0 0,0 1 1 0 0,-1-1 0 0 0,1 0-1 0 0,-1 1 1 0 0,1-1 0 0 0,-1 0 0 0 0,0 1-1 0 0,0-1 1 0 0,0 0 0 0 0,0 0-1 0 0,-1 0 1 0 0,1 0 0 0 0,0 0-1 0 0,-1 0 1 0 0,1 0 0 0 0,-1 0 0 0 0,0 0-1 0 0,0-1 1 0 0,0 1 0 0 0,0-1-1 0 0,0 0 1 0 0,0 1 0 0 0,-4 1 0 0 0,-5 2 120 0 0,0-1 1 0 0,0 0-1 0 0,-1 0 1 0 0,-13 2-1 0 0,2 0-108 0 0,-2 1-324 0 0,-47 14 1066 0 0,66-20-1195 0 0,0 0 0 0 0,0 0 0 0 0,0 0 0 0 0,0-1-1 0 0,0 0 1 0 0,0 0 0 0 0,0 0 0 0 0,0-1 0 0 0,-8-2-1 0 0</inkml:trace>
</inkml:ink>
</file>

<file path=ppt/ink/ink16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5.168"/>
    </inkml:context>
    <inkml:brush xml:id="br0">
      <inkml:brushProperty name="width" value="0.1" units="cm"/>
      <inkml:brushProperty name="height" value="0.1" units="cm"/>
      <inkml:brushProperty name="color" value="#008C3A"/>
    </inkml:brush>
  </inkml:definitions>
  <inkml:trace contextRef="#ctx0" brushRef="#br0">0 155 8751 0 0,'7'-9'690'0'0,"0"1"0"0"0,0-1 1 0 0,1 1-1 0 0,0 1 0 0 0,0-1 0 0 0,1 2 0 0 0,0-1 0 0 0,0 1 0 0 0,0 0 0 0 0,14-6 0 0 0,1 1 615 0 0,1 1 1 0 0,0 1-1 0 0,30-7 0 0 0,-22 9-863 0 0,1 2-1 0 0,42-1 1 0 0,-14 4-3969 0 0,-35 1-101 0 0,-8 0-3138 0 0</inkml:trace>
</inkml:ink>
</file>

<file path=ppt/ink/ink16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5.834"/>
    </inkml:context>
    <inkml:brush xml:id="br0">
      <inkml:brushProperty name="width" value="0.1" units="cm"/>
      <inkml:brushProperty name="height" value="0.1" units="cm"/>
      <inkml:brushProperty name="color" value="#008C3A"/>
    </inkml:brush>
  </inkml:definitions>
  <inkml:trace contextRef="#ctx0" brushRef="#br0">1 44 7367 0 0,'0'0'568'0'0,"42"-14"4928"0"0,-27 8-4527 0 0,1 0 0 0 0,0 2-1 0 0,0-1 1 0 0,0 2-1 0 0,29-2 1 0 0,83 6-1675 0 0</inkml:trace>
</inkml:ink>
</file>

<file path=ppt/ink/ink16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6.163"/>
    </inkml:context>
    <inkml:brush xml:id="br0">
      <inkml:brushProperty name="width" value="0.1" units="cm"/>
      <inkml:brushProperty name="height" value="0.1" units="cm"/>
      <inkml:brushProperty name="color" value="#008C3A"/>
    </inkml:brush>
  </inkml:definitions>
  <inkml:trace contextRef="#ctx0" brushRef="#br0">1 35 17215 0 0,'0'0'768'0'0,"6"-3"152"0"0,3 0-736 0 0,2 0-184 0 0,3-1 0 0 0,2 0 0 0 0,0-1 96 0 0,2 2-24 0 0,0 2 0 0 0,0 0 0 0 0,1 0-72 0 0,1-2 96 0 0,1 2-96 0 0,-1-1-5160 0 0,0 1-1088 0 0</inkml:trace>
</inkml:ink>
</file>

<file path=ppt/ink/ink16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6.687"/>
    </inkml:context>
    <inkml:brush xml:id="br0">
      <inkml:brushProperty name="width" value="0.1" units="cm"/>
      <inkml:brushProperty name="height" value="0.1" units="cm"/>
      <inkml:brushProperty name="color" value="#008C3A"/>
    </inkml:brush>
  </inkml:definitions>
  <inkml:trace contextRef="#ctx0" brushRef="#br0">30 0 8839 0 0,'1'29'944'0'0,"-2"19"976"0"0,-1 0 1 0 0,-11 51-1 0 0,7-62-788 0 0,2-1 1 0 0,1 1 0 0 0,1 0-1 0 0,8 70 1 0 0,-6-105-1227 0 0,0 0 2 0 0,0 0-1 0 0,0 0 0 0 0,1-1 1 0 0,-1 1-1 0 0,0 0 1 0 0,1 0-1 0 0,-1-1 0 0 0,1 1 1 0 0,0-1-1 0 0,-1 1 0 0 0,1 0 1 0 0,0-1-1 0 0,1 2 1 0 0,4-1-718 0 0</inkml:trace>
</inkml:ink>
</file>

<file path=ppt/ink/ink16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7.235"/>
    </inkml:context>
    <inkml:brush xml:id="br0">
      <inkml:brushProperty name="width" value="0.1" units="cm"/>
      <inkml:brushProperty name="height" value="0.1" units="cm"/>
      <inkml:brushProperty name="color" value="#008C3A"/>
    </inkml:brush>
  </inkml:definitions>
  <inkml:trace contextRef="#ctx0" brushRef="#br0">1 38 7367 0 0,'7'-4'7043'0'0,"13"-3"-4751"0"0,-1 5-1520 0 0,0 2 0 0 0,1 0 0 0 0,-1 1 0 0 0,0 1 0 0 0,30 7 0 0 0,31 3 501 0 0,-52-11-1034 0 0,1-2-1 0 0,-1-1 1 0 0,0-1 0 0 0,0-1-1 0 0,0-1 1 0 0,-1-2 0 0 0,52-20-1 0 0,-77 27 197 0 0,-9 30-83 0 0,2-16-298 0 0,-1 0 1 0 0,0-1-1 0 0,-1 0 0 0 0,-13 18 1 0 0,-18 37 105 0 0,30-50-160 0 0,-21 53 0 0 0,-26 99 0 0 0,42-127 2 0 0,8-28-4 0 0,0 0 0 0 0,2 0 0 0 0,-1 0 0 0 0,2 0 0 0 0,0 0 0 0 0,0 24 0 0 0,15-9-398 0 0</inkml:trace>
</inkml:ink>
</file>

<file path=ppt/ink/ink16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7.568"/>
    </inkml:context>
    <inkml:brush xml:id="br0">
      <inkml:brushProperty name="width" value="0.1" units="cm"/>
      <inkml:brushProperty name="height" value="0.1" units="cm"/>
      <inkml:brushProperty name="color" value="#008C3A"/>
    </inkml:brush>
  </inkml:definitions>
  <inkml:trace contextRef="#ctx0" brushRef="#br0">1 98 9215 0 0,'0'0'831'0'0,"31"-6"849"0"0,371-50 8033 0 0,-177 31-6065 0 0,-165 19-6043 0 0,62 2 0 0 0</inkml:trace>
</inkml:ink>
</file>

<file path=ppt/ink/ink16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7.931"/>
    </inkml:context>
    <inkml:brush xml:id="br0">
      <inkml:brushProperty name="width" value="0.1" units="cm"/>
      <inkml:brushProperty name="height" value="0.1" units="cm"/>
      <inkml:brushProperty name="color" value="#008C3A"/>
    </inkml:brush>
  </inkml:definitions>
  <inkml:trace contextRef="#ctx0" brushRef="#br0">1 126 6447 0 0,'0'0'962'0'0,"20"5"4742"0"0,7-4-4490 0 0,-1-2 1 0 0,1-1-1 0 0,31-7 1 0 0,-13 3-604 0 0,124-16 1156 0 0,391-41 3035 0 0,-444 51-4565 0 0,-23 3 17 0 0,116 1-1 0 0,-200 8-379 0 0,0 1 1 0 0,0 0-1 0 0,0 0 0 0 0,0 0 0 0 0,0 1 0 0 0,0 1 1 0 0,-1-1-1 0 0,14 7 0 0 0,-41 7-4888 0 0,4-8 3136 0 0</inkml:trace>
</inkml:ink>
</file>

<file path=ppt/ink/ink16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8.589"/>
    </inkml:context>
    <inkml:brush xml:id="br0">
      <inkml:brushProperty name="width" value="0.1" units="cm"/>
      <inkml:brushProperty name="height" value="0.1" units="cm"/>
      <inkml:brushProperty name="color" value="#008C3A"/>
    </inkml:brush>
  </inkml:definitions>
  <inkml:trace contextRef="#ctx0" brushRef="#br0">1 147 7367 0 0,'0'0'568'0'0,"28"-31"4219"0"0,-19 22-4025 0 0,0-1 0 0 0,1 1-1 0 0,0 1 1 0 0,1 0 0 0 0,0 1 0 0 0,0 0 0 0 0,0 0 0 0 0,1 1 0 0 0,21-7-1 0 0,-13 6-446 0 0,0 1 1 0 0,1 0-1 0 0,0 2 0 0 0,0 1 0 0 0,26-1 0 0 0,-43 3-246 0 0,1 1 0 0 0,-1 0 0 0 0,1 0 0 0 0,-1 0 0 0 0,1 1 0 0 0,-1 0 0 0 0,1-1 0 0 0,-1 2 0 0 0,0-1 0 0 0,0 0 0 0 0,1 1 0 0 0,-1 0 0 0 0,0 0 0 0 0,-1 0 0 0 0,8 5 0 0 0,-9-4-48 0 0,0-1 0 0 0,0 0-1 0 0,-1 1 1 0 0,1-1 0 0 0,-1 1 0 0 0,0-1-1 0 0,0 1 1 0 0,0 0 0 0 0,0 0-1 0 0,0-1 1 0 0,-1 1 0 0 0,1 0 0 0 0,-1 0-1 0 0,1 0 1 0 0,-1 0 0 0 0,0-1-1 0 0,-1 1 1 0 0,1 0 0 0 0,0 0 0 0 0,-1 0-1 0 0,1 0 1 0 0,-1 0 0 0 0,0-1-1 0 0,0 1 1 0 0,-2 3 0 0 0,-6 16-4 0 0,-2 0-1 0 0,0-1 1 0 0,-1 0 0 0 0,-25 30 0 0 0,24-33-9 0 0,0 0 0 0 0,1 1 0 0 0,1 0 1 0 0,1 0-1 0 0,-13 36 0 0 0,22-54 1 0 0,1 1-1 0 0,-1 0 1 0 0,1-1-1 0 0,0 1 0 0 0,0-1 1 0 0,0 1-1 0 0,0 0 1 0 0,0-1-1 0 0,0 1 1 0 0,0-1-1 0 0,0 1 1 0 0,1 0-1 0 0,-1-1 1 0 0,1 1-1 0 0,-1-1 0 0 0,1 1 1 0 0,0-1-1 0 0,-1 1 1 0 0,1-1-1 0 0,0 0 1 0 0,0 1-1 0 0,0-1 1 0 0,0 0-1 0 0,0 0 1 0 0,0 1-1 0 0,0-1 1 0 0,1 0-1 0 0,-1 0 0 0 0,0 0 1 0 0,1 0-1 0 0,-1-1 1 0 0,1 1-1 0 0,-1 0 1 0 0,0-1-1 0 0,1 1 1 0 0,0-1-1 0 0,2 1 1 0 0,5 2 76 0 0,0-1 1 0 0,1 0 0 0 0,-1-1 0 0 0,15 0 0 0 0,-20-1-69 0 0,319-5-1170 0 0,-305 5-163 0 0,-1-1-55 0 0</inkml:trace>
</inkml:ink>
</file>

<file path=ppt/ink/ink16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9.192"/>
    </inkml:context>
    <inkml:brush xml:id="br0">
      <inkml:brushProperty name="width" value="0.1" units="cm"/>
      <inkml:brushProperty name="height" value="0.1" units="cm"/>
      <inkml:brushProperty name="color" value="#008C3A"/>
    </inkml:brush>
  </inkml:definitions>
  <inkml:trace contextRef="#ctx0" brushRef="#br0">116 1 7831 0 0,'0'0'9314'0'0,"-33"20"-6224"0"0,27-16-2926 0 0,1-2-124 0 0,-1 1 1 0 0,1 0-1 0 0,0 1 0 0 0,0-1 1 0 0,0 1-1 0 0,0 0 0 0 0,0 1 1 0 0,1-1-1 0 0,0 1 0 0 0,0-1 1 0 0,0 1-1 0 0,1 0 0 0 0,0 1 1 0 0,0-1-1 0 0,0 1 0 0 0,-4 10 1 0 0,7-14-35 0 0,0-1 1 0 0,0 0 0 0 0,1 0 0 0 0,-1 0-1 0 0,0 0 1 0 0,1 0 0 0 0,-1 0 0 0 0,1 0 0 0 0,-1 0-1 0 0,1 0 1 0 0,-1 0 0 0 0,1 0 0 0 0,0 0 0 0 0,0 0-1 0 0,-1 0 1 0 0,1 0 0 0 0,0 0 0 0 0,0-1 0 0 0,0 1-1 0 0,0 0 1 0 0,0-1 0 0 0,0 1 0 0 0,0-1 0 0 0,0 1-1 0 0,0-1 1 0 0,0 1 0 0 0,0-1 0 0 0,0 0 0 0 0,0 1-1 0 0,1-1 1 0 0,-1 0 0 0 0,0 0 0 0 0,2 0 0 0 0,-1 0 42 0 0,17 4 231 0 0,0-1 1 0 0,0-1 0 0 0,1 0 0 0 0,29-3-1 0 0,-27 0 48 0 0,1 2 0 0 0,41 5-1 0 0,-58-5-258 0 0,9 2 83 0 0,0 0 1 0 0,0 1 0 0 0,0 0 0 0 0,24 12 0 0 0,-35-14-90 0 0,0 0 1 0 0,0 1-1 0 0,0 0 0 0 0,0 0 1 0 0,-1 0-1 0 0,0 0 1 0 0,1 0-1 0 0,-1 1 1 0 0,0-1-1 0 0,-1 1 1 0 0,1 0-1 0 0,-1 0 1 0 0,1 0-1 0 0,-1 0 1 0 0,0 0-1 0 0,-1 1 1 0 0,1-1-1 0 0,-1 1 1 0 0,0-1-1 0 0,1 7 0 0 0,-1-6-11 0 0,1 0 0 0 0,-1 0 0 0 0,-1 0-1 0 0,1 0 1 0 0,-1-1 0 0 0,0 1-1 0 0,0 0 1 0 0,-1 0 0 0 0,1 0-1 0 0,-1 0 1 0 0,0 0 0 0 0,0 0 0 0 0,-1 0-1 0 0,1 0 1 0 0,-1-1 0 0 0,0 1-1 0 0,0-1 1 0 0,-1 1 0 0 0,0-1-1 0 0,1 0 1 0 0,-1 0 0 0 0,-1 0-1 0 0,1 0 1 0 0,0-1 0 0 0,-1 1 0 0 0,0-1-1 0 0,0 0 1 0 0,0 0 0 0 0,0 0-1 0 0,-7 2 1 0 0,-16 11 17 0 0,14-7 6 0 0,0-1 0 0 0,-1-1 0 0 0,0 0 0 0 0,0-1 0 0 0,-1-1 0 0 0,1 0 0 0 0,-1-1 0 0 0,-30 5 0 0 0,39-8-346 0 0,0-1-1 0 0,0 0 1 0 0,0 0 0 0 0,0 0-1 0 0,0-1 1 0 0,1 0-1 0 0,-1 0 1 0 0,0 0 0 0 0,0-1-1 0 0,-9-4 1 0 0,6 1-1760 0 0</inkml:trace>
</inkml:ink>
</file>

<file path=ppt/ink/ink1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8.194"/>
    </inkml:context>
    <inkml:brush xml:id="br0">
      <inkml:brushProperty name="width" value="0.1" units="cm"/>
      <inkml:brushProperty name="height" value="0.1" units="cm"/>
      <inkml:brushProperty name="color" value="#008C3A"/>
    </inkml:brush>
  </inkml:definitions>
  <inkml:trace contextRef="#ctx0" brushRef="#br0">9 577 6447 0 0,'0'0'499'0'0,"0"0"-495"0"0,0 0-1 0 0,0 0 1 0 0,0-1-1 0 0,0 1 1 0 0,0 0-1 0 0,1 0 1 0 0,-1 0-1 0 0,0 0 1 0 0,0 0-1 0 0,0 0 1 0 0,0-1-1 0 0,0 1 1 0 0,0 0-1 0 0,1 0 1 0 0,-1 0-1 0 0,0 0 1 0 0,0-1-1 0 0,0 1 1 0 0,0 0-1 0 0,0 0 1 0 0,0 0-1 0 0,0 0 1 0 0,0-1-1 0 0,0 1 1 0 0,0 0-1 0 0,0 0 1 0 0,0 0-1 0 0,0-1 1 0 0,0 1-1 0 0,0 0 1 0 0,0 0-1 0 0,0 0 1 0 0,0 0-1 0 0,0-1 1 0 0,0 1-1 0 0,0 0 1 0 0,0 0-1 0 0,-1 0 1 0 0,1 0-1 0 0,0-1 1 0 0,0 1-1 0 0,0 0 1 0 0,0 0-1 0 0,0 0 1 0 0,0 0-1 0 0,-1 0 1 0 0,1 0-1 0 0,0-1 1 0 0,0 1-1 0 0,0 0 1 0 0,0 0-1 0 0,0 0 1 0 0,-1 0-1 0 0,0-1 54 0 0,1 1-1 0 0,-1 0 1 0 0,1-1 0 0 0,-1 0-1 0 0,1 1 1 0 0,-1-1-1 0 0,1 1 1 0 0,-1-1-1 0 0,1 0 1 0 0,-1 1-1 0 0,1-1 1 0 0,0 0 0 0 0,-1 1-1 0 0,1-1 1 0 0,0 0-1 0 0,0 1 1 0 0,-1-1-1 0 0,1 0 1 0 0,0 0-1 0 0,0 1 1 0 0,0-1-1 0 0,0 0 1 0 0,0 0 0 0 0,0 1-1 0 0,0-1 1 0 0,1-1-1 0 0,18-24 3972 0 0,47-42 2094 0 0,-38 41-4739 0 0,-1-2-1 0 0,-1-1 0 0 0,40-61 1 0 0,-27 20-769 0 0,25-43 700 0 0,-55 101-1969 0 0,0 1 1 0 0,0-1 0 0 0,1 2 0 0 0,1 0-1 0 0,0 0 1 0 0,16-11 0 0 0</inkml:trace>
</inkml:ink>
</file>

<file path=ppt/ink/ink16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29.534"/>
    </inkml:context>
    <inkml:brush xml:id="br0">
      <inkml:brushProperty name="width" value="0.1" units="cm"/>
      <inkml:brushProperty name="height" value="0.1" units="cm"/>
      <inkml:brushProperty name="color" value="#008C3A"/>
    </inkml:brush>
  </inkml:definitions>
  <inkml:trace contextRef="#ctx0" brushRef="#br0">1 91 4607 0 0,'30'-26'3087'0'0,"15"-8"8550"0"0,-5 20-9683 0 0,4 7-922 0 0,0 1 1 0 0,0 3 0 0 0,57 2 0 0 0,56 10-4393 0 0,-100-5-1061 0 0,-37-2-3167 0 0</inkml:trace>
</inkml:ink>
</file>

<file path=ppt/ink/ink16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30.109"/>
    </inkml:context>
    <inkml:brush xml:id="br0">
      <inkml:brushProperty name="width" value="0.1" units="cm"/>
      <inkml:brushProperty name="height" value="0.1" units="cm"/>
      <inkml:brushProperty name="color" value="#008C3A"/>
    </inkml:brush>
  </inkml:definitions>
  <inkml:trace contextRef="#ctx0" brushRef="#br0">1 84 12207 0 0,'130'-28'5014'0'0,"-83"18"-4456"0"0,33-6 520 0 0,125-11 0 0 0,804 24 3972 0 0,-465 11-4628 0 0,-435-11-387 0 0,-44 1-61 0 0,99 8 0 0 0,-131 1-958 0 0,-51 5-5335 0 0</inkml:trace>
</inkml:ink>
</file>

<file path=ppt/ink/ink16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4T06:02:30.925"/>
    </inkml:context>
    <inkml:brush xml:id="br0">
      <inkml:brushProperty name="width" value="0.1" units="cm"/>
      <inkml:brushProperty name="height" value="0.1" units="cm"/>
      <inkml:brushProperty name="color" value="#008C3A"/>
    </inkml:brush>
  </inkml:definitions>
  <inkml:trace contextRef="#ctx0" brushRef="#br0">477 1 12895 0 0,'0'0'1172'0'0,"-3"16"-917"0"0,-36 169 1224 0 0,-48 175 1275 0 0,1-112-1594 0 0,-18 57 292 0 0,53-127-1009 0 0,-28 196-1 0 0,67-292-287 0 0,3 1 1 0 0,4 0-1 0 0,4 0 0 0 0,17 150 0 0 0,-14-214-73 0 0,1 1 0 0 0,2-1 0 0 0,0 0-1 0 0,0 0 1 0 0,14 28 0 0 0,-15-40-55 0 0,0 0 0 0 0,0 0 0 0 0,1-1 0 0 0,-1 0 0 0 0,2 0 0 0 0,-1 0 0 0 0,0 0 0 0 0,1-1 0 0 0,0 0 0 0 0,1 0 0 0 0,-1-1 0 0 0,1 1 0 0 0,-1-1 0 0 0,1-1 0 0 0,1 1 0 0 0,13 3 0 0 0,6 1 49 0 0,0-2 0 0 0,1-1 0 0 0,0-1 0 0 0,40 0 0 0 0,116-11 346 0 0,-68 1-315 0 0,587 43 122 0 0,-489-18-178 0 0,-35-5-65 0 0,0-9 0 0 0,-1-7 0 0 0,240-33 0 0 0,-405 33 20 0 0,5 0 44 0 0,1-1 1 0 0,-1-1 0 0 0,0 0-1 0 0,0-1 1 0 0,0-1-1 0 0,22-11 1 0 0,-38 14 60 0 0,-1 1 0 0 0,0 0 0 0 0,0-1 0 0 0,0 1 0 0 0,0-1-1 0 0,0 1 1 0 0,0-1 0 0 0,-1 1 0 0 0,1-1 0 0 0,-1 0 0 0 0,0 1 0 0 0,0-1 0 0 0,0 0 0 0 0,0 1 0 0 0,0-1-1 0 0,0 0 1 0 0,-1 1 0 0 0,0-1 0 0 0,1 1 0 0 0,-2-4 0 0 0,-1-16 140 0 0,5 1-268 0 0,1 0-1 0 0,8-26 0 0 0,5-34-53 0 0,-12-21 86 0 0,-4 0 0 0 0,-20-146-1 0 0,-1-19 6 0 0,2-812-20 0 0,5 959 73 0 0,0 13-10 0 0,14 102-62 0 0,3-19-13 0 0,8 19-1306 0 0,-1 2-81 0 0</inkml:trace>
</inkml:ink>
</file>

<file path=ppt/ink/ink16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8.806"/>
    </inkml:context>
    <inkml:brush xml:id="br0">
      <inkml:brushProperty name="width" value="0.1" units="cm"/>
      <inkml:brushProperty name="height" value="0.1" units="cm"/>
      <inkml:brushProperty name="color" value="#008C3A"/>
    </inkml:brush>
  </inkml:definitions>
  <inkml:trace contextRef="#ctx0" brushRef="#br0">81 1 10391 0 0,'-6'10'10613'0'0,"-19"36"-10091"0"0,9-17-406 0 0,12-24-88 0 0,0 0-1 0 0,0 1 1 0 0,1 0 0 0 0,0 0-1 0 0,0 0 1 0 0,0 0 0 0 0,1 1 0 0 0,0-1-1 0 0,0 1 1 0 0,1-1 0 0 0,0 1 0 0 0,0-1-1 0 0,0 1 1 0 0,1 9 0 0 0,1-14-21 0 0,0-1 1 0 0,-1 0-1 0 0,1 1 0 0 0,0-1 1 0 0,0 0-1 0 0,0 1 0 0 0,0-1 1 0 0,0 0-1 0 0,0 0 0 0 0,0 0 1 0 0,0 0-1 0 0,1 0 0 0 0,-1 0 1 0 0,0 0-1 0 0,1 0 0 0 0,-1 0 1 0 0,1 0-1 0 0,-1-1 0 0 0,1 1 1 0 0,-1-1-1 0 0,1 1 0 0 0,-1-1 1 0 0,3 1-1 0 0,36 5 230 0 0,-39-6-221 0 0,253 7 31 0 0,-233-7-830 0 0,-7-1-3037 0 0</inkml:trace>
</inkml:ink>
</file>

<file path=ppt/ink/ink16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1.126"/>
    </inkml:context>
    <inkml:brush xml:id="br0">
      <inkml:brushProperty name="width" value="0.1" units="cm"/>
      <inkml:brushProperty name="height" value="0.1" units="cm"/>
      <inkml:brushProperty name="color" value="#008C3A"/>
    </inkml:brush>
  </inkml:definitions>
  <inkml:trace contextRef="#ctx0" brushRef="#br0">1 190 4143 0 0,'0'0'4995'0'0,"7"-25"-66"0"0,-1 13-4082 0 0,1 0-1 0 0,1 0 0 0 0,-1 1 1 0 0,2 0-1 0 0,-1 0 0 0 0,2 1 1 0 0,-1 0-1 0 0,15-12 0 0 0,-16 16-676 0 0,0 0-1 0 0,0 0 1 0 0,1 1-1 0 0,0 0 0 0 0,0 1 1 0 0,0 0-1 0 0,0 0 1 0 0,1 0-1 0 0,0 2 1 0 0,-1-1-1 0 0,1 1 1 0 0,12-1-1 0 0,-20 3-144 0 0,1 0 0 0 0,0 0 0 0 0,-1 1 0 0 0,1-1 1 0 0,0 1-1 0 0,-1-1 0 0 0,1 1 0 0 0,-1 0 0 0 0,1 0 0 0 0,-1 0 0 0 0,1 0 0 0 0,-1 1 0 0 0,0-1 0 0 0,0 1 0 0 0,1-1 1 0 0,-1 1-1 0 0,0 0 0 0 0,0 0 0 0 0,-1 0 0 0 0,1 0 0 0 0,0 0 0 0 0,-1 0 0 0 0,1 0 0 0 0,-1 1 0 0 0,1-1 0 0 0,-1 0 1 0 0,0 1-1 0 0,0-1 0 0 0,0 1 0 0 0,-1-1 0 0 0,1 1 0 0 0,-1 0 0 0 0,1-1 0 0 0,-1 1 0 0 0,0 0 0 0 0,0 2 0 0 0,1 7 4 0 0,-1-1-1 0 0,0 1 1 0 0,0-1-1 0 0,-2 1 1 0 0,1-1-1 0 0,-1 0 1 0 0,-5 14-1 0 0,-7 16-26 0 0,-2 0 1 0 0,-33 57-1 0 0,37-77-3 0 0,-1-1-1 0 0,-1 0 0 0 0,0-1 1 0 0,-2-1-1 0 0,0 0 1 0 0,-22 18-1 0 0,28-28-9 0 0,12-5-16 0 0,10-2-12 0 0,13-1-12 0 0,57-7 270 0 0,1 5-1 0 0,100 8 1 0 0,-85 14-1626 0 0,-85-20-226 0 0</inkml:trace>
</inkml:ink>
</file>

<file path=ppt/ink/ink1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9.180"/>
    </inkml:context>
    <inkml:brush xml:id="br0">
      <inkml:brushProperty name="width" value="0.1" units="cm"/>
      <inkml:brushProperty name="height" value="0.1" units="cm"/>
      <inkml:brushProperty name="color" value="#008C3A"/>
    </inkml:brush>
  </inkml:definitions>
  <inkml:trace contextRef="#ctx0" brushRef="#br0">125 1 12407 0 0,'0'0'566'0'0,"-20"33"1840"0"0,7-18-1178 0 0,1 0 0 0 0,0 1 0 0 0,2 0 0 0 0,-10 19 0 0 0,13-21-1362 0 0,1 1 0 0 0,1-1 0 0 0,0 1 0 0 0,1 1 0 0 0,0-1 0 0 0,1 0 0 0 0,1 1 0 0 0,0 30 0 0 0</inkml:trace>
</inkml:ink>
</file>

<file path=ppt/ink/ink16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422"/>
    </inkml:context>
    <inkml:brush xml:id="br0">
      <inkml:brushProperty name="width" value="0.1" units="cm"/>
      <inkml:brushProperty name="height" value="0.1" units="cm"/>
      <inkml:brushProperty name="color" value="#008C3A"/>
    </inkml:brush>
  </inkml:definitions>
  <inkml:trace contextRef="#ctx0" brushRef="#br0">1 71 1839 0 0,'26'-66'17782'0'0,"-26"62"-16549"0"0,-3 43 3265 0 0,5 50-3819 0 0,0-15-579 0 0,0-18-131 0 0,11 62 0 0 0,-10-93-183 0 0,-2-25-23 0 0,0 0 0 0 0,0 0 0 0 0,0 0 0 0 0,0 0 0 0 0,1 0 0 0 0,-1-1 0 0 0,0 1 0 0 0,0 0 0 0 0,0-1 0 0 0,0 1 0 0 0,0-1 0 0 0,0 1 0 0 0,0-1 0 0 0,0 1 0 0 0,2-2 0 0 0,3-5-1595 0 0</inkml:trace>
</inkml:ink>
</file>

<file path=ppt/ink/ink16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874"/>
    </inkml:context>
    <inkml:brush xml:id="br0">
      <inkml:brushProperty name="width" value="0.1" units="cm"/>
      <inkml:brushProperty name="height" value="0.1" units="cm"/>
      <inkml:brushProperty name="color" value="#008C3A"/>
    </inkml:brush>
  </inkml:definitions>
  <inkml:trace contextRef="#ctx0" brushRef="#br0">75 23 2303 0 0,'-8'5'11991'0'0,"-10"5"-8796"0"0,13-4-2944 0 0,1-1 1 0 0,0 1-1 0 0,0 0 1 0 0,0-1-1 0 0,1 2 0 0 0,0-1 1 0 0,0 0-1 0 0,1 1 1 0 0,0-1-1 0 0,0 1 1 0 0,-2 9-1 0 0,1 2 29 0 0,0-1-1 0 0,2 1 0 0 0,-1 23 0 0 0,2-34-155 0 0,1 0 0 0 0,-1 0 0 0 0,1 0 1 0 0,0 0-1 0 0,1 0 0 0 0,-1 0 0 0 0,1 0 0 0 0,1-1 0 0 0,-1 1 0 0 0,1-1 0 0 0,1 1 0 0 0,-1-1 1 0 0,1 0-1 0 0,5 7 0 0 0,-5-9-46 0 0,0-1-1 0 0,0 0 1 0 0,0 1 0 0 0,1-2 0 0 0,-1 1 0 0 0,1 0 0 0 0,-1-1-1 0 0,1 0 1 0 0,0 0 0 0 0,0 0 0 0 0,0-1 0 0 0,0 0 0 0 0,0 0-1 0 0,0 0 1 0 0,0 0 0 0 0,1-1 0 0 0,-1 0 0 0 0,0 0-1 0 0,0 0 1 0 0,6-1 0 0 0,1-1 19 0 0,-1-1-1 0 0,1 0 1 0 0,-1-1 0 0 0,1 0-1 0 0,-1 0 1 0 0,0-1 0 0 0,0-1-1 0 0,-1 0 1 0 0,0 0 0 0 0,0-1-1 0 0,0 0 1 0 0,-1-1 0 0 0,0 0-1 0 0,-1-1 1 0 0,1 1 0 0 0,-2-2-1 0 0,9-11 1 0 0,-12 16-60 0 0,-1 0 1 0 0,0 0-1 0 0,0 0 1 0 0,0-1-1 0 0,0 1 0 0 0,-1-1 1 0 0,0 0-1 0 0,0 0 1 0 0,-1 0-1 0 0,0 0 0 0 0,0 0 1 0 0,0 0-1 0 0,0 0 1 0 0,-1 0-1 0 0,0 0 0 0 0,-1 0 1 0 0,1 0-1 0 0,-1 0 1 0 0,0 0-1 0 0,-1 0 1 0 0,1 0-1 0 0,-1 0 0 0 0,0 0 1 0 0,-1 1-1 0 0,0-1 1 0 0,1 1-1 0 0,-2 0 0 0 0,1-1 1 0 0,-1 2-1 0 0,1-1 1 0 0,-1 0-1 0 0,0 1 0 0 0,-1-1 1 0 0,1 1-1 0 0,-7-4 1 0 0,3 3-33 0 0,0 1 0 0 0,-1 0 0 0 0,0 0 0 0 0,0 0 0 0 0,0 1 0 0 0,-1 1 0 0 0,1-1 0 0 0,-1 2 0 0 0,1-1 0 0 0,-1 1 0 0 0,1 1 0 0 0,-1-1 0 0 0,0 2 0 0 0,-11 1 0 0 0,15-1-417 0 0,0 0 1 0 0,0 0 0 0 0,0 0 0 0 0,0 1 0 0 0,0 0 0 0 0,1 0 0 0 0,-1 1 0 0 0,-6 3-1 0 0</inkml:trace>
</inkml:ink>
</file>

<file path=ppt/ink/ink16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548"/>
    </inkml:context>
    <inkml:brush xml:id="br0">
      <inkml:brushProperty name="width" value="0.1" units="cm"/>
      <inkml:brushProperty name="height" value="0.1" units="cm"/>
      <inkml:brushProperty name="color" value="#008C3A"/>
    </inkml:brush>
  </inkml:definitions>
  <inkml:trace contextRef="#ctx0" brushRef="#br0">114 73 6591 0 0,'0'0'594'0'0,"1"-2"-488"0"0,5-5 18 0 0,-4 6 455 0 0,7-24 5592 0 0,-8 25-6039 0 0,-1-1 1 0 0,1 0 0 0 0,0 1-1 0 0,-1-1 1 0 0,1 0 0 0 0,-1 0-1 0 0,1 0 1 0 0,-1 0-1 0 0,0 0 1 0 0,1 1 0 0 0,-1-1-1 0 0,0 0 1 0 0,1 0 0 0 0,-1 0-1 0 0,0 0 1 0 0,0 0 0 0 0,0 0-1 0 0,0 0 1 0 0,0 0 0 0 0,0 0-1 0 0,0 0 1 0 0,0 0 0 0 0,0 0-1 0 0,-1 0 1 0 0,1 0 0 0 0,0 0-1 0 0,-1 0 1 0 0,1 0-1 0 0,0 1 1 0 0,-1-1 0 0 0,1 0-1 0 0,-1 0 1 0 0,1 0 0 0 0,-1 1-1 0 0,0-1 1 0 0,1 0 0 0 0,-1 0-1 0 0,0 1 1 0 0,0-1 0 0 0,1 1-1 0 0,-1-1 1 0 0,0 1 0 0 0,0-1-1 0 0,0 1 1 0 0,0-1 0 0 0,-1 0 578 0 0,0 6-557 0 0,1 0 0 0 0,-1 0 0 0 0,0 0 1 0 0,0-1-1 0 0,0 1 0 0 0,-1-1 0 0 0,0 1 0 0 0,0-1 0 0 0,-4 5 0 0 0,-9 14 134 0 0,6-3-114 0 0,-7 14 55 0 0,-21 57-1 0 0,35-82-218 0 0,0 1-1 0 0,1-1 0 0 0,0 1 1 0 0,0 0-1 0 0,1 0 1 0 0,0 0-1 0 0,1 0 0 0 0,0-1 1 0 0,1 1-1 0 0,0 0 1 0 0,3 14-1 0 0,-3-20 8 0 0,1-1 0 0 0,0 1 0 0 0,0-1 0 0 0,1 1 0 0 0,-1-1 0 0 0,1 0 0 0 0,-1 0 0 0 0,1 0 0 0 0,0 0 0 0 0,0 0 0 0 0,0-1 0 0 0,0 1 0 0 0,1-1 0 0 0,-1 0 0 0 0,1 0 0 0 0,-1 0-1 0 0,1-1 1 0 0,0 1 0 0 0,0-1 0 0 0,0 0 0 0 0,0 0 0 0 0,0 0 0 0 0,0 0 0 0 0,0-1 0 0 0,0 0 0 0 0,4 0 0 0 0,12 1 186 0 0,-1-1 0 0 0,1 0 0 0 0,-1-2-1 0 0,20-4 1 0 0,190-41 1016 0 0,-228 47-1285 0 0,16-8-4525 0 0</inkml:trace>
</inkml:ink>
</file>

<file path=ppt/ink/ink16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908"/>
    </inkml:context>
    <inkml:brush xml:id="br0">
      <inkml:brushProperty name="width" value="0.1" units="cm"/>
      <inkml:brushProperty name="height" value="0.1" units="cm"/>
      <inkml:brushProperty name="color" value="#008C3A"/>
    </inkml:brush>
  </inkml:definitions>
  <inkml:trace contextRef="#ctx0" brushRef="#br0">53 1 13447 0 0,'0'0'1544'0'0,"-2"24"608"0"0,-7 114 2300 0 0,7-88-3422 0 0,-11 69 0 0 0,10-101-970 0 0,-6 28-11 0 0,2 0-1 0 0,-1 54 0 0 0</inkml:trace>
</inkml:ink>
</file>

<file path=ppt/ink/ink16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7.433"/>
    </inkml:context>
    <inkml:brush xml:id="br0">
      <inkml:brushProperty name="width" value="0.1" units="cm"/>
      <inkml:brushProperty name="height" value="0.1" units="cm"/>
      <inkml:brushProperty name="color" value="#008C3A"/>
    </inkml:brush>
  </inkml:definitions>
  <inkml:trace contextRef="#ctx0" brushRef="#br0">242 34 8351 0 0,'0'0'979'0'0,"2"-28"5770"0"0,-3 28-6656 0 0,1-1 0 0 0,0 1 0 0 0,0 0 0 0 0,-1-1 0 0 0,1 1 0 0 0,0-1 0 0 0,-1 1 0 0 0,1 0 0 0 0,0 0 0 0 0,-1-1 0 0 0,1 1 0 0 0,-1 0 0 0 0,1-1 0 0 0,-1 1 0 0 0,1 0 0 0 0,0 0-1 0 0,-1 0 1 0 0,1 0 0 0 0,-1-1 0 0 0,1 1 0 0 0,-1 0 0 0 0,1 0 0 0 0,-1 0 0 0 0,1 0 0 0 0,-1 0 0 0 0,1 0 0 0 0,-1 0 0 0 0,1 0 0 0 0,0 0 0 0 0,-1 1 0 0 0,1-1 0 0 0,-1 0 0 0 0,-20 11 987 0 0,-13 19-541 0 0,14-8-469 0 0,2 1 0 0 0,0 1 0 0 0,2 0 0 0 0,0 1 0 0 0,2 1 1 0 0,1 1-1 0 0,1-1 0 0 0,1 2 0 0 0,1 0 0 0 0,2 0 0 0 0,-9 57 0 0 0,16-75-52 0 0,1 1-1 0 0,0-1 1 0 0,0 1 0 0 0,2-1-1 0 0,-1 1 1 0 0,1-1 0 0 0,1 0-1 0 0,-1 1 1 0 0,2-1 0 0 0,0-1-1 0 0,0 1 1 0 0,0 0 0 0 0,1-1-1 0 0,1 0 1 0 0,9 12 0 0 0,-12-16 30 0 0,1-1 0 0 0,0 1 1 0 0,0-1-1 0 0,1 0 1 0 0,-1 0-1 0 0,1 0 0 0 0,0 0 1 0 0,0-1-1 0 0,0 0 0 0 0,1 0 1 0 0,-1-1-1 0 0,1 1 1 0 0,-1-1-1 0 0,1 0 0 0 0,0 0 1 0 0,0-1-1 0 0,0 0 0 0 0,0 0 1 0 0,0 0-1 0 0,0-1 1 0 0,0 0-1 0 0,0 0 0 0 0,0-1 1 0 0,0 1-1 0 0,0-1 0 0 0,0 0 1 0 0,0-1-1 0 0,6-2 0 0 0,-7 2-19 0 0,1 0-1 0 0,-1-1 1 0 0,0 0-1 0 0,0 0 1 0 0,0 0-1 0 0,-1-1 1 0 0,1 1-1 0 0,-1-1 1 0 0,1 0-1 0 0,-1-1 1 0 0,-1 1-1 0 0,1-1 1 0 0,-1 1-1 0 0,1-1 0 0 0,-1 0 1 0 0,-1 0-1 0 0,1-1 1 0 0,-1 1-1 0 0,0-1 1 0 0,0 1-1 0 0,0-1 1 0 0,-1 1-1 0 0,2-12 1 0 0,-3 12 6 0 0,0 1 0 0 0,0 0 1 0 0,0-1-1 0 0,0 1 1 0 0,-1 0-1 0 0,0-1 0 0 0,0 1 1 0 0,0 0-1 0 0,0 0 0 0 0,-1 0 1 0 0,0 0-1 0 0,1 0 1 0 0,-1 0-1 0 0,-1 1 0 0 0,1-1 1 0 0,0 1-1 0 0,-1-1 0 0 0,0 1 1 0 0,0 0-1 0 0,0 0 1 0 0,0 0-1 0 0,-1 0 0 0 0,1 1 1 0 0,-1-1-1 0 0,1 1 0 0 0,-1 0 1 0 0,0 0-1 0 0,0 0 1 0 0,0 0-1 0 0,0 1 0 0 0,0 0 1 0 0,-7-2-1 0 0,-79-12 92 0 0,88 15-589 0 0</inkml:trace>
</inkml:ink>
</file>

<file path=ppt/ink/ink16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1.610"/>
    </inkml:context>
    <inkml:brush xml:id="br0">
      <inkml:brushProperty name="width" value="0.1" units="cm"/>
      <inkml:brushProperty name="height" value="0.1" units="cm"/>
      <inkml:brushProperty name="color" value="#008C3A"/>
    </inkml:brush>
  </inkml:definitions>
  <inkml:trace contextRef="#ctx0" brushRef="#br0">1 65 5063 0 0,'0'0'232'0'0,"2"-13"991"0"0,1-13 7004 0 0,-9 1-1498 0 0,8 58-3299 0 0,1 9-3392 0 0,5 182 384 0 0,-3-121-403 0 0,-4-95-13 0 0,0-2 0 0 0,-1 0 1 0 0,0 1-1 0 0,0-1 0 0 0,0 0 0 0 0,-1 0 1 0 0,0 1-1 0 0,0-1 0 0 0,-1 0 0 0 0,0 0 1 0 0,-3 8-1 0 0,4-13 15 0 0,12-4-3854 0 0,-5-1 1874 0 0</inkml:trace>
</inkml:ink>
</file>

<file path=ppt/ink/ink16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2.514"/>
    </inkml:context>
    <inkml:brush xml:id="br0">
      <inkml:brushProperty name="width" value="0.1" units="cm"/>
      <inkml:brushProperty name="height" value="0.1" units="cm"/>
      <inkml:brushProperty name="color" value="#008C3A"/>
    </inkml:brush>
  </inkml:definitions>
  <inkml:trace contextRef="#ctx0" brushRef="#br0">181 27 6911 0 0,'0'0'6139'0'0,"-40"-8"-414"0"0,33 9-5661 0 0,0 0 0 0 0,1 0 0 0 0,-1 0 0 0 0,1 1 0 0 0,-1 0 0 0 0,1 1 0 0 0,0-1 1 0 0,-1 1-1 0 0,2 1 0 0 0,-1-1 0 0 0,0 1 0 0 0,1 0 0 0 0,-1 0 0 0 0,1 0 0 0 0,0 1 0 0 0,0 0 0 0 0,1 0 0 0 0,0 0 0 0 0,0 1 0 0 0,-6 10 0 0 0,7-13-66 0 0,1 0 0 0 0,1 0 0 0 0,-1 1 0 0 0,0-1 0 0 0,1 1 1 0 0,0-1-1 0 0,0 1 0 0 0,0 0 0 0 0,0-1 0 0 0,0 1 0 0 0,1 0 0 0 0,0 0 0 0 0,0-1 0 0 0,0 1 0 0 0,0 0 0 0 0,0 0 0 0 0,1-1 1 0 0,-1 1-1 0 0,1 0 0 0 0,0 0 0 0 0,1-1 0 0 0,-1 1 0 0 0,0-1 0 0 0,1 1 0 0 0,0-1 0 0 0,0 0 0 0 0,0 0 0 0 0,0 0 0 0 0,1 0 1 0 0,-1 0-1 0 0,1 0 0 0 0,-1 0 0 0 0,1-1 0 0 0,0 1 0 0 0,0-1 0 0 0,0 0 0 0 0,6 3 0 0 0,12 5 110 0 0,0 0 0 0 0,40 11 0 0 0,-46-18 89 0 0,0 2 0 0 0,-1 0 0 0 0,0 0 0 0 0,0 2 0 0 0,0-1 0 0 0,0 2 0 0 0,-1 0 0 0 0,21 18 1 0 0,-31-24-179 0 0,0 1 1 0 0,-1 1 0 0 0,0-1-1 0 0,0 0 1 0 0,0 1 0 0 0,0-1-1 0 0,0 1 1 0 0,0-1 0 0 0,-1 1-1 0 0,0 0 1 0 0,0 0 0 0 0,0-1-1 0 0,0 1 1 0 0,-1 0 0 0 0,1 0-1 0 0,-1 0 1 0 0,0 4 0 0 0,-1 0 8 0 0,0-1 1 0 0,0 0 0 0 0,0 0 0 0 0,-1 0 0 0 0,0 0-1 0 0,0 0 1 0 0,-1-1 0 0 0,0 1 0 0 0,-5 8 0 0 0,5-10-4 0 0,0 1 0 0 0,0-1 0 0 0,-1 0 0 0 0,1-1 0 0 0,-1 1 0 0 0,0 0 0 0 0,0-1-1 0 0,-1 0 1 0 0,1 0 0 0 0,-1 0 0 0 0,0-1 0 0 0,0 0 0 0 0,0 0 0 0 0,0 0 0 0 0,-1 0 0 0 0,1-1 0 0 0,-1 0 0 0 0,0 0 0 0 0,0 0 0 0 0,1-1 0 0 0,-1 0 0 0 0,0 0 0 0 0,0 0 0 0 0,-9-1 0 0 0,12-1-4 0 0,0 0 1 0 0,0-1-1 0 0,-1 1 0 0 0,1-1 0 0 0,0 1 0 0 0,1-1 1 0 0,-1 0-1 0 0,0 0 0 0 0,0 0 0 0 0,1-1 0 0 0,-1 1 1 0 0,1-1-1 0 0,0 1 0 0 0,0-1 0 0 0,0 0 0 0 0,0 0 1 0 0,0 0-1 0 0,1 0 0 0 0,-1 0 0 0 0,1 0 0 0 0,0 0 1 0 0,0-1-1 0 0,0 1 0 0 0,0 0 0 0 0,0-1 1 0 0,1 1-1 0 0,0 0 0 0 0,0-5 0 0 0,-2-6 72 0 0,2-1 0 0 0,0 1 0 0 0,0 0-1 0 0,1-1 1 0 0,5-19 0 0 0,-1 18-131 0 0,1 1 1 0 0,0 0-1 0 0,2 0 0 0 0,-1 1 0 0 0,2 0 0 0 0,0 0 1 0 0,0 1-1 0 0,1 0 0 0 0,22-20 0 0 0,-17 17-13 0 0,-1-1-1 0 0,-1 0 0 0 0,0 0 1 0 0,16-31-1 0 0,-28 45 67 0 0,-1 0-1 0 0,1-1 1 0 0,-1 0-1 0 0,1 1 1 0 0,-1-1-1 0 0,0 1 1 0 0,0-1-1 0 0,0 1 1 0 0,-1-1-1 0 0,0 1 1 0 0,1-1-1 0 0,-1 1 1 0 0,0-1-1 0 0,0 1 1 0 0,-1-1 0 0 0,1 1-1 0 0,-1 0 1 0 0,0 0-1 0 0,0 0 1 0 0,0 0-1 0 0,0 0 1 0 0,0 0-1 0 0,0 1 1 0 0,-1-1-1 0 0,0 1 1 0 0,1-1-1 0 0,-1 1 1 0 0,0 0-1 0 0,0 0 1 0 0,0 0-1 0 0,0 1 1 0 0,-1-1 0 0 0,1 1-1 0 0,0 0 1 0 0,-1-1-1 0 0,1 1 1 0 0,-7 0-1 0 0</inkml:trace>
</inkml:ink>
</file>

<file path=ppt/ink/ink16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4.975"/>
    </inkml:context>
    <inkml:brush xml:id="br0">
      <inkml:brushProperty name="width" value="0.1" units="cm"/>
      <inkml:brushProperty name="height" value="0.1" units="cm"/>
      <inkml:brushProperty name="color" value="#008C3A"/>
    </inkml:brush>
  </inkml:definitions>
  <inkml:trace contextRef="#ctx0" brushRef="#br0">12 190 2303 0 0,'0'0'13920'0'0,"-12"-13"-11157"0"0,16 2-2512 0 0,-1 0 1 0 0,2 1-1 0 0,-1-1 1 0 0,2 1-1 0 0,-1 0 1 0 0,1 0-1 0 0,1 1 1 0 0,0-1-1 0 0,0 2 1 0 0,1-1-1 0 0,0 1 0 0 0,0 0 1 0 0,1 0-1 0 0,0 1 1 0 0,0 1-1 0 0,1-1 1 0 0,0 1-1 0 0,0 1 1 0 0,11-5-1 0 0,-19 10-247 0 0,-1-1 0 0 0,1 1 0 0 0,-1-1 0 0 0,1 1 0 0 0,-1 0 0 0 0,0 0 0 0 0,1-1 0 0 0,-1 1 0 0 0,1 0 0 0 0,-1 0 0 0 0,1 1 0 0 0,-1-1 0 0 0,1 0 0 0 0,-1 0 0 0 0,1 1 0 0 0,-1-1-1 0 0,1 1 1 0 0,-1-1 0 0 0,0 1 0 0 0,1-1 0 0 0,-1 1 0 0 0,0 0 0 0 0,0 0 0 0 0,1 0 0 0 0,0 1 0 0 0,0 1 9 0 0,0-1 1 0 0,-1 1-1 0 0,1-1 0 0 0,-1 1 0 0 0,0 0 1 0 0,1 0-1 0 0,-1 0 0 0 0,-1 0 0 0 0,1 0 1 0 0,0 0-1 0 0,0 5 0 0 0,0 7 40 0 0,-1 0-1 0 0,0 0 1 0 0,-5 28-1 0 0,0-20-130 0 0,-1-2 0 0 0,0 1 0 0 0,-2-1 0 0 0,0 0 0 0 0,-13 21 0 0 0,-60 96-414 0 0,77-132 478 0 0,0 1-11 0 0,0 0-1 0 0,-1-1 1 0 0,0 0 0 0 0,0 0-1 0 0,-1-1 1 0 0,-6 7-1 0 0,13-8 26 0 0,9-1 0 0 0,10-3 0 0 0,42-10 81 0 0,-38 5-16 0 0,0 1-1 0 0,30-1 1 0 0,-49 6-42 0 0,0-1 0 0 0,0 1 1 0 0,0 0-1 0 0,-1 0 0 0 0,1 0 1 0 0,0 1-1 0 0,-1 0 0 0 0,1-1 1 0 0,-1 2-1 0 0,1-1 0 0 0,6 5 1 0 0,-10-6-116 0 0</inkml:trace>
</inkml:ink>
</file>

<file path=ppt/ink/ink16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467"/>
    </inkml:context>
    <inkml:brush xml:id="br0">
      <inkml:brushProperty name="width" value="0.1" units="cm"/>
      <inkml:brushProperty name="height" value="0.1" units="cm"/>
      <inkml:brushProperty name="color" value="#008C3A"/>
    </inkml:brush>
  </inkml:definitions>
  <inkml:trace contextRef="#ctx0" brushRef="#br0">134 0 5983 0 0,'0'0'542'0'0,"-31"16"10151"0"0,13 10-9608 0 0,1 2 0 0 0,2 0 1 0 0,-21 51-1 0 0,33-72-1087 0 0,0 1 0 0 0,1 0 0 0 0,-1 0 0 0 0,2 0 0 0 0,-1 0 0 0 0,1 0 0 0 0,0 0 0 0 0,1 0-1 0 0,0 1 1 0 0,0-1 0 0 0,1 0 0 0 0,0 0 0 0 0,0 0 0 0 0,1 0 0 0 0,0 0 0 0 0,0 0 0 0 0,1 0 0 0 0,0 0 0 0 0,8 13 0 0 0,-9-18 33 0 0,1 0 1 0 0,-1 0-1 0 0,1-1 1 0 0,0 1-1 0 0,0-1 1 0 0,0 0-1 0 0,0 1 1 0 0,0-1-1 0 0,0-1 1 0 0,1 1-1 0 0,-1 0 1 0 0,1-1-1 0 0,-1 0 1 0 0,1 0-1 0 0,0 0 1 0 0,-1 0-1 0 0,1 0 1 0 0,0-1-1 0 0,-1 0 1 0 0,1 1-1 0 0,0-2 1 0 0,7 0-1 0 0,8-1 188 0 0,0-2-1 0 0,0 0 0 0 0,26-9 1 0 0,4-1 312 0 0,-34 10-348 0 0,-5 2-157 0 0,1 0-1 0 0,-1 0 0 0 0,1 1 0 0 0,18 1 0 0 0,-28 0-169 0 0,8 0-548 0 0</inkml:trace>
</inkml:ink>
</file>

<file path=ppt/ink/ink16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824"/>
    </inkml:context>
    <inkml:brush xml:id="br0">
      <inkml:brushProperty name="width" value="0.1" units="cm"/>
      <inkml:brushProperty name="height" value="0.1" units="cm"/>
      <inkml:brushProperty name="color" value="#008C3A"/>
    </inkml:brush>
  </inkml:definitions>
  <inkml:trace contextRef="#ctx0" brushRef="#br0">62 1 10855 0 0,'0'0'1316'0'0,"-9"25"2843"0"0,-7 46-2584 0 0,2 1 1 0 0,4 0-1 0 0,-2 123 0 0 0,12-191-1920 0 0,0 1 0 0 0,1-1-1 0 0,-1 0 1 0 0,1 0 0 0 0,0 0-1 0 0,0 0 1 0 0,0 0 0 0 0,1-1-1 0 0,-1 1 1 0 0,1 0 0 0 0,0 0-1 0 0,0-1 1 0 0,0 0 0 0 0,0 1-1 0 0,1-1 1 0 0,0 0 0 0 0,-1 0-1 0 0,4 3 1 0 0</inkml:trace>
</inkml:ink>
</file>

<file path=ppt/ink/ink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1"/>
    </inkml:context>
    <inkml:brush xml:id="br0">
      <inkml:brushProperty name="width" value="0.1" units="cm"/>
      <inkml:brushProperty name="height" value="0.1" units="cm"/>
      <inkml:brushProperty name="color" value="#F6630D"/>
    </inkml:brush>
  </inkml:definitions>
  <inkml:trace contextRef="#ctx0" brushRef="#br0">105 1 6911 0 0,'17'14'9518'0'0,"-16"-5"-8889"0"0,0 0 0 0 0,-1 1 0 0 0,0-1 0 0 0,-1 0 0 0 0,0 0 0 0 0,0 0 0 0 0,-1 0 0 0 0,-4 14 0 0 0,-33 71 1252 0 0,8-21-1165 0 0,20-34-603 0 0,1 1 0 0 0,2 0 1 0 0,2 0-1 0 0,2 0 0 0 0,1 1 0 0 0,3 42 0 0 0</inkml:trace>
</inkml:ink>
</file>

<file path=ppt/ink/ink1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9.540"/>
    </inkml:context>
    <inkml:brush xml:id="br0">
      <inkml:brushProperty name="width" value="0.1" units="cm"/>
      <inkml:brushProperty name="height" value="0.1" units="cm"/>
      <inkml:brushProperty name="color" value="#008C3A"/>
    </inkml:brush>
  </inkml:definitions>
  <inkml:trace contextRef="#ctx0" brushRef="#br0">104 0 5063 0 0,'-9'6'10501'0'0,"-12"9"-8588"0"0,12-5-1661 0 0,0 0 0 0 0,1 1 0 0 0,0 0 0 0 0,1 0 0 0 0,0 1 0 0 0,0 0 1 0 0,1 0-1 0 0,-6 22 0 0 0,11-33 20 0 0,43 18 981 0 0,25-10 55 0 0,-44-7-958 0 0,-1 1 0 0 0,1 1 1 0 0,-1 0-1 0 0,1 2 1 0 0,-1 1-1 0 0,-1 0 0 0 0,25 13 1 0 0,-44-19-340 0 0,0 0 1 0 0,-1 0 0 0 0,1 0-1 0 0,0 0 1 0 0,-1 0-1 0 0,0 0 1 0 0,1 0 0 0 0,-1 1-1 0 0,0-1 1 0 0,1 0-1 0 0,-1 1 1 0 0,0-1 0 0 0,0 1-1 0 0,0 0 1 0 0,0-1-1 0 0,0 1 1 0 0,-1 0-1 0 0,1-1 1 0 0,0 1 0 0 0,-1 0-1 0 0,1 0 1 0 0,-1 0-1 0 0,0 0 1 0 0,0-1 0 0 0,0 1-1 0 0,0 3 1 0 0,-1-1 35 0 0,0-1 1 0 0,0 0 0 0 0,0 1-1 0 0,-1-1 1 0 0,0 0-1 0 0,0 0 1 0 0,0 1 0 0 0,0-1-1 0 0,0-1 1 0 0,0 1-1 0 0,-1 0 1 0 0,-4 4-1 0 0,-7 4 129 0 0,0 0-1 0 0,-1-1 1 0 0,0-1 0 0 0,-26 12-1 0 0,36-18-584 0 0,-1-1-1 0 0,0 0 1 0 0,0-1 0 0 0,0 1-1 0 0,0-1 1 0 0,0 0 0 0 0,0 0-1 0 0,0-1 1 0 0,-1 0 0 0 0,1 0-1 0 0,-10-2 1 0 0</inkml:trace>
</inkml:ink>
</file>

<file path=ppt/ink/ink16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1.126"/>
    </inkml:context>
    <inkml:brush xml:id="br0">
      <inkml:brushProperty name="width" value="0.1" units="cm"/>
      <inkml:brushProperty name="height" value="0.1" units="cm"/>
      <inkml:brushProperty name="color" value="#008C3A"/>
    </inkml:brush>
  </inkml:definitions>
  <inkml:trace contextRef="#ctx0" brushRef="#br0">1 190 4143 0 0,'0'0'4995'0'0,"7"-25"-66"0"0,-1 13-4082 0 0,1 0-1 0 0,1 0 0 0 0,-1 1 1 0 0,2 0-1 0 0,-1 0 0 0 0,2 1 1 0 0,-1 0-1 0 0,15-12 0 0 0,-16 16-676 0 0,0 0-1 0 0,0 0 1 0 0,1 1-1 0 0,0 0 0 0 0,0 1 1 0 0,0 0-1 0 0,0 0 1 0 0,1 0-1 0 0,0 2 1 0 0,-1-1-1 0 0,1 1 1 0 0,12-1-1 0 0,-20 3-144 0 0,1 0 0 0 0,0 0 0 0 0,-1 1 0 0 0,1-1 1 0 0,0 1-1 0 0,-1-1 0 0 0,1 1 0 0 0,-1 0 0 0 0,1 0 0 0 0,-1 0 0 0 0,1 0 0 0 0,-1 1 0 0 0,0-1 0 0 0,0 1 0 0 0,1-1 1 0 0,-1 1-1 0 0,0 0 0 0 0,0 0 0 0 0,-1 0 0 0 0,1 0 0 0 0,0 0 0 0 0,-1 0 0 0 0,1 0 0 0 0,-1 1 0 0 0,1-1 0 0 0,-1 0 1 0 0,0 1-1 0 0,0-1 0 0 0,0 1 0 0 0,-1-1 0 0 0,1 1 0 0 0,-1 0 0 0 0,1-1 0 0 0,-1 1 0 0 0,0 0 0 0 0,0 2 0 0 0,1 7 4 0 0,-1-1-1 0 0,0 1 1 0 0,0-1-1 0 0,-2 1 1 0 0,1-1-1 0 0,-1 0 1 0 0,-5 14-1 0 0,-7 16-26 0 0,-2 0 1 0 0,-33 57-1 0 0,37-77-3 0 0,-1-1-1 0 0,-1 0 0 0 0,0-1 1 0 0,-2-1-1 0 0,0 0 1 0 0,-22 18-1 0 0,28-28-9 0 0,12-5-16 0 0,10-2-12 0 0,13-1-12 0 0,57-7 270 0 0,1 5-1 0 0,100 8 1 0 0,-85 14-1626 0 0,-85-20-226 0 0</inkml:trace>
</inkml:ink>
</file>

<file path=ppt/ink/ink16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422"/>
    </inkml:context>
    <inkml:brush xml:id="br0">
      <inkml:brushProperty name="width" value="0.1" units="cm"/>
      <inkml:brushProperty name="height" value="0.1" units="cm"/>
      <inkml:brushProperty name="color" value="#008C3A"/>
    </inkml:brush>
  </inkml:definitions>
  <inkml:trace contextRef="#ctx0" brushRef="#br0">1 71 1839 0 0,'26'-66'17782'0'0,"-26"62"-16549"0"0,-3 43 3265 0 0,5 50-3819 0 0,0-15-579 0 0,0-18-131 0 0,11 62 0 0 0,-10-93-183 0 0,-2-25-23 0 0,0 0 0 0 0,0 0 0 0 0,0 0 0 0 0,0 0 0 0 0,1 0 0 0 0,-1-1 0 0 0,0 1 0 0 0,0 0 0 0 0,0-1 0 0 0,0 1 0 0 0,0-1 0 0 0,0 1 0 0 0,0-1 0 0 0,0 1 0 0 0,2-2 0 0 0,3-5-1595 0 0</inkml:trace>
</inkml:ink>
</file>

<file path=ppt/ink/ink1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9.883"/>
    </inkml:context>
    <inkml:brush xml:id="br0">
      <inkml:brushProperty name="width" value="0.1" units="cm"/>
      <inkml:brushProperty name="height" value="0.1" units="cm"/>
      <inkml:brushProperty name="color" value="#008C3A"/>
    </inkml:brush>
  </inkml:definitions>
  <inkml:trace contextRef="#ctx0" brushRef="#br0">0 146 15751 0 0,'192'-120'3484'0'0,"-181"116"-3044"0"0,0-1 1 0 0,0 1-1 0 0,1 1 0 0 0,0 0 0 0 0,0 1 1 0 0,0 0-1 0 0,0 0 0 0 0,21 1 0 0 0,12 3-1890 0 0,-4 3-4058 0 0,-24-1-1468 0 0</inkml:trace>
</inkml:ink>
</file>

<file path=ppt/ink/ink16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874"/>
    </inkml:context>
    <inkml:brush xml:id="br0">
      <inkml:brushProperty name="width" value="0.1" units="cm"/>
      <inkml:brushProperty name="height" value="0.1" units="cm"/>
      <inkml:brushProperty name="color" value="#008C3A"/>
    </inkml:brush>
  </inkml:definitions>
  <inkml:trace contextRef="#ctx0" brushRef="#br0">75 23 2303 0 0,'-8'5'11991'0'0,"-10"5"-8796"0"0,13-4-2944 0 0,1-1 1 0 0,0 1-1 0 0,0 0 1 0 0,0-1-1 0 0,1 2 0 0 0,0-1 1 0 0,0 0-1 0 0,1 1 1 0 0,0-1-1 0 0,0 1 1 0 0,-2 9-1 0 0,1 2 29 0 0,0-1-1 0 0,2 1 0 0 0,-1 23 0 0 0,2-34-155 0 0,1 0 0 0 0,-1 0 0 0 0,1 0 1 0 0,0 0-1 0 0,1 0 0 0 0,-1 0 0 0 0,1 0 0 0 0,1-1 0 0 0,-1 1 0 0 0,1-1 0 0 0,1 1 0 0 0,-1-1 1 0 0,1 0-1 0 0,5 7 0 0 0,-5-9-46 0 0,0-1-1 0 0,0 0 1 0 0,0 1 0 0 0,1-2 0 0 0,-1 1 0 0 0,1 0 0 0 0,-1-1-1 0 0,1 0 1 0 0,0 0 0 0 0,0 0 0 0 0,0-1 0 0 0,0 0 0 0 0,0 0-1 0 0,0 0 1 0 0,0 0 0 0 0,1-1 0 0 0,-1 0 0 0 0,0 0-1 0 0,0 0 1 0 0,6-1 0 0 0,1-1 19 0 0,-1-1-1 0 0,1 0 1 0 0,-1-1 0 0 0,1 0-1 0 0,-1 0 1 0 0,0-1 0 0 0,0-1-1 0 0,-1 0 1 0 0,0 0 0 0 0,0-1-1 0 0,0 0 1 0 0,-1-1 0 0 0,0 0-1 0 0,-1-1 1 0 0,1 1 0 0 0,-2-2-1 0 0,9-11 1 0 0,-12 16-60 0 0,-1 0 1 0 0,0 0-1 0 0,0 0 1 0 0,0-1-1 0 0,0 1 0 0 0,-1-1 1 0 0,0 0-1 0 0,0 0 1 0 0,-1 0-1 0 0,0 0 0 0 0,0 0 1 0 0,0 0-1 0 0,0 0 1 0 0,-1 0-1 0 0,0 0 0 0 0,-1 0 1 0 0,1 0-1 0 0,-1 0 1 0 0,0 0-1 0 0,-1 0 1 0 0,1 0-1 0 0,-1 0 0 0 0,0 0 1 0 0,-1 1-1 0 0,0-1 1 0 0,1 1-1 0 0,-2 0 0 0 0,1-1 1 0 0,-1 2-1 0 0,1-1 1 0 0,-1 0-1 0 0,0 1 0 0 0,-1-1 1 0 0,1 1-1 0 0,-7-4 1 0 0,3 3-33 0 0,0 1 0 0 0,-1 0 0 0 0,0 0 0 0 0,0 0 0 0 0,0 1 0 0 0,-1 1 0 0 0,1-1 0 0 0,-1 2 0 0 0,1-1 0 0 0,-1 1 0 0 0,1 1 0 0 0,-1-1 0 0 0,0 2 0 0 0,-11 1 0 0 0,15-1-417 0 0,0 0 1 0 0,0 0 0 0 0,0 0 0 0 0,0 1 0 0 0,0 0 0 0 0,1 0 0 0 0,-1 1 0 0 0,-6 3-1 0 0</inkml:trace>
</inkml:ink>
</file>

<file path=ppt/ink/ink16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548"/>
    </inkml:context>
    <inkml:brush xml:id="br0">
      <inkml:brushProperty name="width" value="0.1" units="cm"/>
      <inkml:brushProperty name="height" value="0.1" units="cm"/>
      <inkml:brushProperty name="color" value="#008C3A"/>
    </inkml:brush>
  </inkml:definitions>
  <inkml:trace contextRef="#ctx0" brushRef="#br0">114 73 6591 0 0,'0'0'594'0'0,"1"-2"-488"0"0,5-5 18 0 0,-4 6 455 0 0,7-24 5592 0 0,-8 25-6039 0 0,-1-1 1 0 0,1 0 0 0 0,0 1-1 0 0,-1-1 1 0 0,1 0 0 0 0,-1 0-1 0 0,1 0 1 0 0,-1 0-1 0 0,0 0 1 0 0,1 1 0 0 0,-1-1-1 0 0,0 0 1 0 0,1 0 0 0 0,-1 0-1 0 0,0 0 1 0 0,0 0 0 0 0,0 0-1 0 0,0 0 1 0 0,0 0 0 0 0,0 0-1 0 0,0 0 1 0 0,0 0 0 0 0,0 0-1 0 0,-1 0 1 0 0,1 0 0 0 0,0 0-1 0 0,-1 0 1 0 0,1 0-1 0 0,0 1 1 0 0,-1-1 0 0 0,1 0-1 0 0,-1 0 1 0 0,1 0 0 0 0,-1 1-1 0 0,0-1 1 0 0,1 0 0 0 0,-1 0-1 0 0,0 1 1 0 0,0-1 0 0 0,1 1-1 0 0,-1-1 1 0 0,0 1 0 0 0,0-1-1 0 0,0 1 1 0 0,0-1 0 0 0,-1 0 578 0 0,0 6-557 0 0,1 0 0 0 0,-1 0 0 0 0,0 0 1 0 0,0-1-1 0 0,0 1 0 0 0,-1-1 0 0 0,0 1 0 0 0,0-1 0 0 0,-4 5 0 0 0,-9 14 134 0 0,6-3-114 0 0,-7 14 55 0 0,-21 57-1 0 0,35-82-218 0 0,0 1-1 0 0,1-1 0 0 0,0 1 1 0 0,0 0-1 0 0,1 0 1 0 0,0 0-1 0 0,1 0 0 0 0,0-1 1 0 0,1 1-1 0 0,0 0 1 0 0,3 14-1 0 0,-3-20 8 0 0,1-1 0 0 0,0 1 0 0 0,0-1 0 0 0,1 1 0 0 0,-1-1 0 0 0,1 0 0 0 0,-1 0 0 0 0,1 0 0 0 0,0 0 0 0 0,0 0 0 0 0,0-1 0 0 0,0 1 0 0 0,1-1 0 0 0,-1 0 0 0 0,1 0 0 0 0,-1 0-1 0 0,1-1 1 0 0,0 1 0 0 0,0-1 0 0 0,0 0 0 0 0,0 0 0 0 0,0 0 0 0 0,0 0 0 0 0,0-1 0 0 0,0 0 0 0 0,4 0 0 0 0,12 1 186 0 0,-1-1 0 0 0,1 0 0 0 0,-1-2-1 0 0,20-4 1 0 0,190-41 1016 0 0,-228 47-1285 0 0,16-8-4525 0 0</inkml:trace>
</inkml:ink>
</file>

<file path=ppt/ink/ink16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908"/>
    </inkml:context>
    <inkml:brush xml:id="br0">
      <inkml:brushProperty name="width" value="0.1" units="cm"/>
      <inkml:brushProperty name="height" value="0.1" units="cm"/>
      <inkml:brushProperty name="color" value="#008C3A"/>
    </inkml:brush>
  </inkml:definitions>
  <inkml:trace contextRef="#ctx0" brushRef="#br0">53 1 13447 0 0,'0'0'1544'0'0,"-2"24"608"0"0,-7 114 2300 0 0,7-88-3422 0 0,-11 69 0 0 0,10-101-970 0 0,-6 28-11 0 0,2 0-1 0 0,-1 54 0 0 0</inkml:trace>
</inkml:ink>
</file>

<file path=ppt/ink/ink16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7.433"/>
    </inkml:context>
    <inkml:brush xml:id="br0">
      <inkml:brushProperty name="width" value="0.1" units="cm"/>
      <inkml:brushProperty name="height" value="0.1" units="cm"/>
      <inkml:brushProperty name="color" value="#008C3A"/>
    </inkml:brush>
  </inkml:definitions>
  <inkml:trace contextRef="#ctx0" brushRef="#br0">242 34 8351 0 0,'0'0'979'0'0,"2"-28"5770"0"0,-3 28-6656 0 0,1-1 0 0 0,0 1 0 0 0,0 0 0 0 0,-1-1 0 0 0,1 1 0 0 0,0-1 0 0 0,-1 1 0 0 0,1 0 0 0 0,0 0 0 0 0,-1-1 0 0 0,1 1 0 0 0,-1 0 0 0 0,1-1 0 0 0,-1 1 0 0 0,1 0 0 0 0,0 0-1 0 0,-1 0 1 0 0,1 0 0 0 0,-1-1 0 0 0,1 1 0 0 0,-1 0 0 0 0,1 0 0 0 0,-1 0 0 0 0,1 0 0 0 0,-1 0 0 0 0,1 0 0 0 0,-1 0 0 0 0,1 0 0 0 0,0 0 0 0 0,-1 1 0 0 0,1-1 0 0 0,-1 0 0 0 0,-20 11 987 0 0,-13 19-541 0 0,14-8-469 0 0,2 1 0 0 0,0 1 0 0 0,2 0 0 0 0,0 1 0 0 0,2 1 1 0 0,1 1-1 0 0,1-1 0 0 0,1 2 0 0 0,1 0 0 0 0,2 0 0 0 0,-9 57 0 0 0,16-75-52 0 0,1 1-1 0 0,0-1 1 0 0,0 1 0 0 0,2-1-1 0 0,-1 1 1 0 0,1-1 0 0 0,1 0-1 0 0,-1 1 1 0 0,2-1 0 0 0,0-1-1 0 0,0 1 1 0 0,0 0 0 0 0,1-1-1 0 0,1 0 1 0 0,9 12 0 0 0,-12-16 30 0 0,1-1 0 0 0,0 1 1 0 0,0-1-1 0 0,1 0 1 0 0,-1 0-1 0 0,1 0 0 0 0,0 0 1 0 0,0-1-1 0 0,0 0 0 0 0,1 0 1 0 0,-1-1-1 0 0,1 1 1 0 0,-1-1-1 0 0,1 0 0 0 0,0 0 1 0 0,0-1-1 0 0,0 0 0 0 0,0 0 1 0 0,0 0-1 0 0,0-1 1 0 0,0 0-1 0 0,0 0 0 0 0,0-1 1 0 0,0 1-1 0 0,0-1 0 0 0,0 0 1 0 0,0-1-1 0 0,6-2 0 0 0,-7 2-19 0 0,1 0-1 0 0,-1-1 1 0 0,0 0-1 0 0,0 0 1 0 0,0 0-1 0 0,-1-1 1 0 0,1 1-1 0 0,-1-1 1 0 0,1 0-1 0 0,-1-1 1 0 0,-1 1-1 0 0,1-1 1 0 0,-1 1-1 0 0,1-1 0 0 0,-1 0 1 0 0,-1 0-1 0 0,1-1 1 0 0,-1 1-1 0 0,0-1 1 0 0,0 1-1 0 0,0-1 1 0 0,-1 1-1 0 0,2-12 1 0 0,-3 12 6 0 0,0 1 0 0 0,0 0 1 0 0,0-1-1 0 0,0 1 1 0 0,-1 0-1 0 0,0-1 0 0 0,0 1 1 0 0,0 0-1 0 0,0 0 0 0 0,-1 0 1 0 0,0 0-1 0 0,1 0 1 0 0,-1 0-1 0 0,-1 1 0 0 0,1-1 1 0 0,0 1-1 0 0,-1-1 0 0 0,0 1 1 0 0,0 0-1 0 0,0 0 1 0 0,0 0-1 0 0,-1 0 0 0 0,1 1 1 0 0,-1-1-1 0 0,1 1 0 0 0,-1 0 1 0 0,0 0-1 0 0,0 0 1 0 0,0 0-1 0 0,0 1 0 0 0,0 0 1 0 0,-7-2-1 0 0,-79-12 92 0 0,88 15-589 0 0</inkml:trace>
</inkml:ink>
</file>

<file path=ppt/ink/ink16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1.610"/>
    </inkml:context>
    <inkml:brush xml:id="br0">
      <inkml:brushProperty name="width" value="0.1" units="cm"/>
      <inkml:brushProperty name="height" value="0.1" units="cm"/>
      <inkml:brushProperty name="color" value="#008C3A"/>
    </inkml:brush>
  </inkml:definitions>
  <inkml:trace contextRef="#ctx0" brushRef="#br0">1 65 5063 0 0,'0'0'232'0'0,"2"-13"991"0"0,1-13 7004 0 0,-9 1-1498 0 0,8 58-3299 0 0,1 9-3392 0 0,5 182 384 0 0,-3-121-403 0 0,-4-95-13 0 0,0-2 0 0 0,-1 0 1 0 0,0 1-1 0 0,0-1 0 0 0,0 0 0 0 0,-1 0 1 0 0,0 1-1 0 0,0-1 0 0 0,-1 0 0 0 0,0 0 1 0 0,-3 8-1 0 0,4-13 15 0 0,12-4-3854 0 0,-5-1 1874 0 0</inkml:trace>
</inkml:ink>
</file>

<file path=ppt/ink/ink16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2.514"/>
    </inkml:context>
    <inkml:brush xml:id="br0">
      <inkml:brushProperty name="width" value="0.1" units="cm"/>
      <inkml:brushProperty name="height" value="0.1" units="cm"/>
      <inkml:brushProperty name="color" value="#008C3A"/>
    </inkml:brush>
  </inkml:definitions>
  <inkml:trace contextRef="#ctx0" brushRef="#br0">181 27 6911 0 0,'0'0'6139'0'0,"-40"-8"-414"0"0,33 9-5661 0 0,0 0 0 0 0,1 0 0 0 0,-1 0 0 0 0,1 1 0 0 0,-1 0 0 0 0,1 1 0 0 0,0-1 1 0 0,-1 1-1 0 0,2 1 0 0 0,-1-1 0 0 0,0 1 0 0 0,1 0 0 0 0,-1 0 0 0 0,1 0 0 0 0,0 1 0 0 0,0 0 0 0 0,1 0 0 0 0,0 0 0 0 0,0 1 0 0 0,-6 10 0 0 0,7-13-66 0 0,1 0 0 0 0,1 0 0 0 0,-1 1 0 0 0,0-1 0 0 0,1 1 1 0 0,0-1-1 0 0,0 1 0 0 0,0 0 0 0 0,0-1 0 0 0,0 1 0 0 0,1 0 0 0 0,0 0 0 0 0,0-1 0 0 0,0 1 0 0 0,0 0 0 0 0,0 0 0 0 0,1-1 1 0 0,-1 1-1 0 0,1 0 0 0 0,0 0 0 0 0,1-1 0 0 0,-1 1 0 0 0,0-1 0 0 0,1 1 0 0 0,0-1 0 0 0,0 0 0 0 0,0 0 0 0 0,0 0 0 0 0,1 0 1 0 0,-1 0-1 0 0,1 0 0 0 0,-1 0 0 0 0,1-1 0 0 0,0 1 0 0 0,0-1 0 0 0,0 0 0 0 0,6 3 0 0 0,12 5 110 0 0,0 0 0 0 0,40 11 0 0 0,-46-18 89 0 0,0 2 0 0 0,-1 0 0 0 0,0 0 0 0 0,0 2 0 0 0,0-1 0 0 0,0 2 0 0 0,-1 0 0 0 0,21 18 1 0 0,-31-24-179 0 0,0 1 1 0 0,-1 1 0 0 0,0-1-1 0 0,0 0 1 0 0,0 1 0 0 0,0-1-1 0 0,0 1 1 0 0,0-1 0 0 0,-1 1-1 0 0,0 0 1 0 0,0 0 0 0 0,0-1-1 0 0,0 1 1 0 0,-1 0 0 0 0,1 0-1 0 0,-1 0 1 0 0,0 4 0 0 0,-1 0 8 0 0,0-1 1 0 0,0 0 0 0 0,0 0 0 0 0,-1 0 0 0 0,0 0-1 0 0,0 0 1 0 0,-1-1 0 0 0,0 1 0 0 0,-5 8 0 0 0,5-10-4 0 0,0 1 0 0 0,0-1 0 0 0,-1 0 0 0 0,1-1 0 0 0,-1 1 0 0 0,0 0 0 0 0,0-1-1 0 0,-1 0 1 0 0,1 0 0 0 0,-1 0 0 0 0,0-1 0 0 0,0 0 0 0 0,0 0 0 0 0,0 0 0 0 0,-1 0 0 0 0,1-1 0 0 0,-1 0 0 0 0,0 0 0 0 0,0 0 0 0 0,1-1 0 0 0,-1 0 0 0 0,0 0 0 0 0,0 0 0 0 0,-9-1 0 0 0,12-1-4 0 0,0 0 1 0 0,0-1-1 0 0,-1 1 0 0 0,1-1 0 0 0,0 1 0 0 0,1-1 1 0 0,-1 0-1 0 0,0 0 0 0 0,0 0 0 0 0,1-1 0 0 0,-1 1 1 0 0,1-1-1 0 0,0 1 0 0 0,0-1 0 0 0,0 0 0 0 0,0 0 1 0 0,0 0-1 0 0,1 0 0 0 0,-1 0 0 0 0,1 0 0 0 0,0 0 1 0 0,0-1-1 0 0,0 1 0 0 0,0 0 0 0 0,0-1 1 0 0,1 1-1 0 0,0 0 0 0 0,0-5 0 0 0,-2-6 72 0 0,2-1 0 0 0,0 1 0 0 0,0 0-1 0 0,1-1 1 0 0,5-19 0 0 0,-1 18-131 0 0,1 1 1 0 0,0 0-1 0 0,2 0 0 0 0,-1 1 0 0 0,2 0 0 0 0,0 0 1 0 0,0 1-1 0 0,1 0 0 0 0,22-20 0 0 0,-17 17-13 0 0,-1-1-1 0 0,-1 0 0 0 0,0 0 1 0 0,16-31-1 0 0,-28 45 67 0 0,-1 0-1 0 0,1-1 1 0 0,-1 0-1 0 0,1 1 1 0 0,-1-1-1 0 0,0 1 1 0 0,0-1-1 0 0,0 1 1 0 0,-1-1-1 0 0,0 1 1 0 0,1-1-1 0 0,-1 1 1 0 0,0-1-1 0 0,0 1 1 0 0,-1-1 0 0 0,1 1-1 0 0,-1 0 1 0 0,0 0-1 0 0,0 0 1 0 0,0 0-1 0 0,0 0 1 0 0,0 0-1 0 0,0 1 1 0 0,-1-1-1 0 0,0 1 1 0 0,1-1-1 0 0,-1 1 1 0 0,0 0-1 0 0,0 0 1 0 0,0 0-1 0 0,0 1 1 0 0,-1-1 0 0 0,1 1-1 0 0,0 0 1 0 0,-1-1-1 0 0,1 1 1 0 0,-7 0-1 0 0</inkml:trace>
</inkml:ink>
</file>

<file path=ppt/ink/ink16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4.975"/>
    </inkml:context>
    <inkml:brush xml:id="br0">
      <inkml:brushProperty name="width" value="0.1" units="cm"/>
      <inkml:brushProperty name="height" value="0.1" units="cm"/>
      <inkml:brushProperty name="color" value="#008C3A"/>
    </inkml:brush>
  </inkml:definitions>
  <inkml:trace contextRef="#ctx0" brushRef="#br0">12 190 2303 0 0,'0'0'13920'0'0,"-12"-13"-11157"0"0,16 2-2512 0 0,-1 0 1 0 0,2 1-1 0 0,-1-1 1 0 0,2 1-1 0 0,-1 0 1 0 0,1 0-1 0 0,1 1 1 0 0,0-1-1 0 0,0 2 1 0 0,1-1-1 0 0,0 1 0 0 0,0 0 1 0 0,1 0-1 0 0,0 1 1 0 0,0 1-1 0 0,1-1 1 0 0,0 1-1 0 0,0 1 1 0 0,11-5-1 0 0,-19 10-247 0 0,-1-1 0 0 0,1 1 0 0 0,-1-1 0 0 0,1 1 0 0 0,-1 0 0 0 0,0 0 0 0 0,1-1 0 0 0,-1 1 0 0 0,1 0 0 0 0,-1 0 0 0 0,1 1 0 0 0,-1-1 0 0 0,1 0 0 0 0,-1 0 0 0 0,1 1 0 0 0,-1-1-1 0 0,1 1 1 0 0,-1-1 0 0 0,0 1 0 0 0,1-1 0 0 0,-1 1 0 0 0,0 0 0 0 0,0 0 0 0 0,1 0 0 0 0,0 1 0 0 0,0 1 9 0 0,0-1 1 0 0,-1 1-1 0 0,1-1 0 0 0,-1 1 0 0 0,0 0 1 0 0,1 0-1 0 0,-1 0 0 0 0,-1 0 0 0 0,1 0 1 0 0,0 0-1 0 0,0 5 0 0 0,0 7 40 0 0,-1 0-1 0 0,0 0 1 0 0,-5 28-1 0 0,0-20-130 0 0,-1-2 0 0 0,0 1 0 0 0,-2-1 0 0 0,0 0 0 0 0,-13 21 0 0 0,-60 96-414 0 0,77-132 478 0 0,0 1-11 0 0,0 0-1 0 0,-1-1 1 0 0,0 0 0 0 0,0 0-1 0 0,-1-1 1 0 0,-6 7-1 0 0,13-8 26 0 0,9-1 0 0 0,10-3 0 0 0,42-10 81 0 0,-38 5-16 0 0,0 1-1 0 0,30-1 1 0 0,-49 6-42 0 0,0-1 0 0 0,0 1 1 0 0,0 0-1 0 0,-1 0 0 0 0,1 0 1 0 0,0 1-1 0 0,-1 0 0 0 0,1-1 1 0 0,-1 2-1 0 0,1-1 0 0 0,6 5 1 0 0,-10-6-116 0 0</inkml:trace>
</inkml:ink>
</file>

<file path=ppt/ink/ink16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467"/>
    </inkml:context>
    <inkml:brush xml:id="br0">
      <inkml:brushProperty name="width" value="0.1" units="cm"/>
      <inkml:brushProperty name="height" value="0.1" units="cm"/>
      <inkml:brushProperty name="color" value="#008C3A"/>
    </inkml:brush>
  </inkml:definitions>
  <inkml:trace contextRef="#ctx0" brushRef="#br0">134 0 5983 0 0,'0'0'542'0'0,"-31"16"10151"0"0,13 10-9608 0 0,1 2 0 0 0,2 0 1 0 0,-21 51-1 0 0,33-72-1087 0 0,0 1 0 0 0,1 0 0 0 0,-1 0 0 0 0,2 0 0 0 0,-1 0 0 0 0,1 0 0 0 0,0 0 0 0 0,1 0-1 0 0,0 1 1 0 0,0-1 0 0 0,1 0 0 0 0,0 0 0 0 0,0 0 0 0 0,1 0 0 0 0,0 0 0 0 0,0 0 0 0 0,1 0 0 0 0,0 0 0 0 0,8 13 0 0 0,-9-18 33 0 0,1 0 1 0 0,-1 0-1 0 0,1-1 1 0 0,0 1-1 0 0,0-1 1 0 0,0 0-1 0 0,0 1 1 0 0,0-1-1 0 0,0-1 1 0 0,1 1-1 0 0,-1 0 1 0 0,1-1-1 0 0,-1 0 1 0 0,1 0-1 0 0,0 0 1 0 0,-1 0-1 0 0,1 0 1 0 0,0-1-1 0 0,-1 0 1 0 0,1 1-1 0 0,0-2 1 0 0,7 0-1 0 0,8-1 188 0 0,0-2-1 0 0,0 0 0 0 0,26-9 1 0 0,4-1 312 0 0,-34 10-348 0 0,-5 2-157 0 0,1 0-1 0 0,-1 0 0 0 0,1 1 0 0 0,18 1 0 0 0,-28 0-169 0 0,8 0-548 0 0</inkml:trace>
</inkml:ink>
</file>

<file path=ppt/ink/ink16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824"/>
    </inkml:context>
    <inkml:brush xml:id="br0">
      <inkml:brushProperty name="width" value="0.1" units="cm"/>
      <inkml:brushProperty name="height" value="0.1" units="cm"/>
      <inkml:brushProperty name="color" value="#008C3A"/>
    </inkml:brush>
  </inkml:definitions>
  <inkml:trace contextRef="#ctx0" brushRef="#br0">62 1 10855 0 0,'0'0'1316'0'0,"-9"25"2843"0"0,-7 46-2584 0 0,2 1 1 0 0,4 0-1 0 0,-2 123 0 0 0,12-191-1920 0 0,0 1 0 0 0,1-1-1 0 0,-1 0 1 0 0,1 0 0 0 0,0 0-1 0 0,0 0 1 0 0,0 0 0 0 0,1-1-1 0 0,-1 1 1 0 0,1 0 0 0 0,0 0-1 0 0,0-1 1 0 0,0 0 0 0 0,0 1-1 0 0,1-1 1 0 0,0 0 0 0 0,-1 0-1 0 0,4 3 1 0 0</inkml:trace>
</inkml:ink>
</file>

<file path=ppt/ink/ink16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161"/>
    </inkml:context>
    <inkml:brush xml:id="br0">
      <inkml:brushProperty name="width" value="0.1" units="cm"/>
      <inkml:brushProperty name="height" value="0.1" units="cm"/>
      <inkml:brushProperty name="color" value="#F6630D"/>
    </inkml:brush>
  </inkml:definitions>
  <inkml:trace contextRef="#ctx0" brushRef="#br0">43 28 6911 0 0,'-17'-28'16973'0'0,"17"29"-16780"0"0,-12 33 2111 0 0,-1 51-2695 0 0,15 138 1112 0 0,3-65-561 0 0,-5-158-188 0 0,1 0 0 0 0,-1 1 0 0 0,0-1 0 0 0,1 0-1 0 0,-1 1 1 0 0,1-1 0 0 0,-1 0 0 0 0,0 0 0 0 0,1 0 0 0 0,-1 1 0 0 0,1-1 0 0 0,-1 0-1 0 0,1 0 1 0 0,-1 0 0 0 0,1 0 0 0 0,-1 0 0 0 0,1 0 0 0 0,-1 0 0 0 0,0 0 0 0 0,1 0 0 0 0,-1 0-1 0 0,1 0 1 0 0,-1 0 0 0 0,1 0 0 0 0,-1 0 0 0 0,1 0 0 0 0,-1 0 0 0 0,1 0 0 0 0,-1-1-1 0 0,1 1 1 0 0,-1 0 0 0 0,0 0 0 0 0,1-1 0 0 0,0 1 0 0 0,18-9-2204 0 0,-4-8 512 0 0,4-3-8 0 0</inkml:trace>
</inkml:ink>
</file>

<file path=ppt/ink/ink1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6.226"/>
    </inkml:context>
    <inkml:brush xml:id="br0">
      <inkml:brushProperty name="width" value="0.1" units="cm"/>
      <inkml:brushProperty name="height" value="0.1" units="cm"/>
      <inkml:brushProperty name="color" value="#008C3A"/>
    </inkml:brush>
  </inkml:definitions>
  <inkml:trace contextRef="#ctx0" brushRef="#br0">63 115 7367 0 0,'0'0'3446'0'0,"41"-1"6302"0"0,-27-1-8974 0 0,-1-1 1 0 0,0-1-1 0 0,0 0 1 0 0,19-9 0 0 0,-23 8-537 0 0,0-1 1 0 0,-1 0 0 0 0,1 0-1 0 0,-1-1 1 0 0,-1 0 0 0 0,1 0-1 0 0,-1 0 1 0 0,0-1 0 0 0,-1-1-1 0 0,8-11 1 0 0,-156 253 880 0 0,102-155-1312 0 0,7-18-324 0 0,-26 73 0 0 0,58-132 511 0 0,0 1 0 0 0,0 0 0 0 0,1 0-1 0 0,-1 0 1 0 0,0 0 0 0 0,1 0 0 0 0,-1 0 0 0 0,1 0 0 0 0,0 0-1 0 0,0 0 1 0 0,0 0 0 0 0,0 0 0 0 0,0 0 0 0 0,0 0-1 0 0,0 0 1 0 0,0 0 0 0 0,1 0 0 0 0,-1 0 0 0 0,1-1 0 0 0,0 1-1 0 0,0 0 1 0 0,-1 0 0 0 0,1 0 0 0 0,0 0 0 0 0,0-1 0 0 0,1 1-1 0 0,-1 0 1 0 0,0-1 0 0 0,0 1 0 0 0,1-1 0 0 0,-1 0-1 0 0,4 3 1 0 0,3-1-16 0 0,-1 1 0 0 0,1-2-1 0 0,0 1 1 0 0,0-1 0 0 0,0 0-1 0 0,14 1 1 0 0,-20-3 22 0 0,13 2 71 0 0,0-1 1 0 0,0-1-1 0 0,0-1 0 0 0,0 0 0 0 0,0-1 0 0 0,0-1 1 0 0,28-8-1 0 0,21-3 87 0 0,-36 15-6107 0 0</inkml:trace>
</inkml:ink>
</file>

<file path=ppt/ink/ink16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838"/>
    </inkml:context>
    <inkml:brush xml:id="br0">
      <inkml:brushProperty name="width" value="0.1" units="cm"/>
      <inkml:brushProperty name="height" value="0.1" units="cm"/>
      <inkml:brushProperty name="color" value="#F6630D"/>
    </inkml:brush>
  </inkml:definitions>
  <inkml:trace contextRef="#ctx0" brushRef="#br0">12 109 2303 0 0,'-3'-9'12640'0'0,"-5"-10"-10344"0"0,8 16-2124 0 0,0 0 0 0 0,0 0 0 0 0,1 0 0 0 0,-1 0-1 0 0,1 0 1 0 0,-1 0 0 0 0,1 0 0 0 0,0 1 0 0 0,0-1 0 0 0,0 0-1 0 0,1 0 1 0 0,-1 1 0 0 0,1-1 0 0 0,-1 1 0 0 0,1-1-1 0 0,0 1 1 0 0,0 0 0 0 0,0-1 0 0 0,0 1 0 0 0,0 0 0 0 0,1 0-1 0 0,-1 1 1 0 0,1-1 0 0 0,-1 0 0 0 0,1 1 0 0 0,0 0 0 0 0,-1-1-1 0 0,1 1 1 0 0,6-1 0 0 0,-5 0-57 0 0,0 0 1 0 0,0 1-1 0 0,0 0 0 0 0,0 0 0 0 0,0 0 1 0 0,0 0-1 0 0,1 0 0 0 0,-1 1 1 0 0,0 0-1 0 0,1 0 0 0 0,-1 0 1 0 0,0 1-1 0 0,1-1 0 0 0,-1 1 0 0 0,0 0 1 0 0,0 0-1 0 0,0 0 0 0 0,0 1 1 0 0,0 0-1 0 0,8 3 0 0 0,-8 0-101 0 0,0 1 0 0 0,0-1 0 0 0,0 1 0 0 0,-1-1 0 0 0,1 1-1 0 0,-1 0 1 0 0,-1 0 0 0 0,1 1 0 0 0,-1-1 0 0 0,0 1 0 0 0,-1-1 0 0 0,1 1 0 0 0,-1-1 0 0 0,-1 1 0 0 0,1 0-1 0 0,-1-1 1 0 0,0 1 0 0 0,-2 12 0 0 0,-1 9 32 0 0,-2 0 0 0 0,0-1 0 0 0,-10 30 0 0 0,4-28-122 0 0,0-1 1 0 0,-23 41-1 0 0,-15 33-92 0 0,51-101 165 0 0,0 0-1 0 0,1 0 0 0 0,-1-1 0 0 0,0 1 0 0 0,1 0 1 0 0,-1-1-1 0 0,0 1 0 0 0,1-1 0 0 0,-1 0 0 0 0,0 0 1 0 0,1 0-1 0 0,-1 0 0 0 0,3-1 0 0 0,93-6 164 0 0,-55 3-107 0 0,1 2 1 0 0,0 1 0 0 0,68 8 0 0 0,-16 6-5101 0 0,-77-11 3319 0 0</inkml:trace>
</inkml:ink>
</file>

<file path=ppt/ink/ink16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3.603"/>
    </inkml:context>
    <inkml:brush xml:id="br0">
      <inkml:brushProperty name="width" value="0.1" units="cm"/>
      <inkml:brushProperty name="height" value="0.1" units="cm"/>
      <inkml:brushProperty name="color" value="#F6630D"/>
    </inkml:brush>
  </inkml:definitions>
  <inkml:trace contextRef="#ctx0" brushRef="#br0">17 75 5063 0 0,'0'0'390'0'0,"-1"-2"-252"0"0,0 0 391 0 0,0 0-1 0 0,0 0 0 0 0,0 0 0 0 0,0 0 0 0 0,0 0 0 0 0,1-1 0 0 0,-1 1 0 0 0,1 0 0 0 0,-1 0 0 0 0,1-1 0 0 0,0 1 0 0 0,0 0 1 0 0,0-1-1 0 0,0 1 0 0 0,0 0 0 0 0,1-3 0 0 0,0-2 1128 0 0,-3-19 3779 0 0,-1 44-2373 0 0,-2 43-1705 0 0,6 24-911 0 0,19 125 1 0 0,-9-118-391 0 0,-9-77-106 0 0,-1 55-661 0 0,9-70-2526 0 0,-1-5 1318 0 0</inkml:trace>
</inkml:ink>
</file>

<file path=ppt/ink/ink16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013"/>
    </inkml:context>
    <inkml:brush xml:id="br0">
      <inkml:brushProperty name="width" value="0.1" units="cm"/>
      <inkml:brushProperty name="height" value="0.1" units="cm"/>
      <inkml:brushProperty name="color" value="#F6630D"/>
    </inkml:brush>
  </inkml:definitions>
  <inkml:trace contextRef="#ctx0" brushRef="#br0">139 0 8287 0 0,'-6'1'5654'0'0,"-19"7"-3060"0"0,15 2-2431 0 0,0 0-1 0 0,0 1 1 0 0,1 0-1 0 0,1 0 1 0 0,0 1-1 0 0,0 0 1 0 0,2 1-1 0 0,-1-1 1 0 0,1 1-1 0 0,1 1 1 0 0,0-1-1 0 0,1 1 1 0 0,1-1-1 0 0,0 1 1 0 0,-1 16-1 0 0,3-25-125 0 0,1-1-1 0 0,0 1 1 0 0,0-1-1 0 0,0 1 0 0 0,0-1 1 0 0,0 1-1 0 0,1-1 1 0 0,0 0-1 0 0,0 1 1 0 0,0-1-1 0 0,1 0 1 0 0,0 0-1 0 0,-1 1 0 0 0,1-1 1 0 0,1-1-1 0 0,-1 1 1 0 0,5 6-1 0 0,-4-7 58 0 0,0-1 1 0 0,1 1-1 0 0,-1-1 0 0 0,1 1 0 0 0,0-1 0 0 0,0 0 0 0 0,0 0 0 0 0,0-1 1 0 0,0 1-1 0 0,0-1 0 0 0,0 0 0 0 0,0 0 0 0 0,1 0 0 0 0,7 0 1 0 0,11-1 282 0 0,-1-2 0 0 0,1 0 0 0 0,0-1 0 0 0,-1-2 0 0 0,30-9 0 0 0,-48 13-364 0 0,30-7 227 0 0,-17 4-330 0 0,1-1 1 0 0,-1 0-1 0 0,18-8 0 0 0,-26 6-3895 0 0</inkml:trace>
</inkml:ink>
</file>

<file path=ppt/ink/ink16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383"/>
    </inkml:context>
    <inkml:brush xml:id="br0">
      <inkml:brushProperty name="width" value="0.1" units="cm"/>
      <inkml:brushProperty name="height" value="0.1" units="cm"/>
      <inkml:brushProperty name="color" value="#F6630D"/>
    </inkml:brush>
  </inkml:definitions>
  <inkml:trace contextRef="#ctx0" brushRef="#br0">33 0 10135 0 0,'0'0'3591'0'0,"-5"30"920"0"0,1 4-2752 0 0,1 52 1 0 0,-2 18-1254 0 0,2-83-755 0 0,-3 28 617 0 0,-1 59 0 0 0,8-91-1302 0 0,0 0 0 0 0,1-1 0 0 0,0 1 0 0 0,6 18 0 0 0</inkml:trace>
</inkml:ink>
</file>

<file path=ppt/ink/ink16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5.807"/>
    </inkml:context>
    <inkml:brush xml:id="br0">
      <inkml:brushProperty name="width" value="0.1" units="cm"/>
      <inkml:brushProperty name="height" value="0.1" units="cm"/>
      <inkml:brushProperty name="color" value="#F6630D"/>
    </inkml:brush>
  </inkml:definitions>
  <inkml:trace contextRef="#ctx0" brushRef="#br0">1 24 7831 0 0,'16'-23'14192'0'0,"-13"29"-14008"0"0,1 0-1 0 0,-1 1 0 0 0,0-1 1 0 0,-1 1-1 0 0,1 0 0 0 0,-1 0 1 0 0,-1 0-1 0 0,1 0 0 0 0,-1 0 1 0 0,0 9-1 0 0,-3 82 330 0 0,0-45-339 0 0,18 195 386 0 0,-16-247-331 0 0</inkml:trace>
</inkml:ink>
</file>

<file path=ppt/ink/ink16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6.426"/>
    </inkml:context>
    <inkml:brush xml:id="br0">
      <inkml:brushProperty name="width" value="0.1" units="cm"/>
      <inkml:brushProperty name="height" value="0.1" units="cm"/>
      <inkml:brushProperty name="color" value="#F6630D"/>
    </inkml:brush>
  </inkml:definitions>
  <inkml:trace contextRef="#ctx0" brushRef="#br0">174 0 1839 0 0,'-5'6'15925'0'0,"-9"12"-15035"0"0,-19 36-70 0 0,-52 114 0 0 0,78-150-668 0 0,1-1 0 0 0,0 1 0 0 0,1 1-1 0 0,1-1 1 0 0,1 1 0 0 0,0 0 0 0 0,2-1 0 0 0,0 1 0 0 0,1 0 0 0 0,1 0 0 0 0,4 24-1 0 0,-4-37-93 0 0,0-1 0 0 0,0 1-1 0 0,1-1 1 0 0,0 0-1 0 0,0 0 1 0 0,1 0-1 0 0,-1 0 1 0 0,1 0 0 0 0,0 0-1 0 0,1 0 1 0 0,-1-1-1 0 0,1 0 1 0 0,-1 0-1 0 0,1 0 1 0 0,1 0 0 0 0,-1 0-1 0 0,0-1 1 0 0,1 0-1 0 0,0 0 1 0 0,0 0-1 0 0,0 0 1 0 0,0-1-1 0 0,0 0 1 0 0,0 0 0 0 0,1 0-1 0 0,-1-1 1 0 0,1 0-1 0 0,-1 0 1 0 0,1 0-1 0 0,10-1 1 0 0,-3 0 8 0 0,0 0-1 0 0,0-1 1 0 0,0-1-1 0 0,-1 0 1 0 0,1-1 0 0 0,-1-1-1 0 0,1 0 1 0 0,-1 0-1 0 0,0-1 1 0 0,0-1 0 0 0,-1 0-1 0 0,18-12 1 0 0,-26 16-59 0 0,0 0 0 0 0,0 0 1 0 0,0-1-1 0 0,0 1 1 0 0,-1-1-1 0 0,1 1 0 0 0,-1-1 1 0 0,1 0-1 0 0,-1 0 0 0 0,0 0 1 0 0,0 0-1 0 0,-1-1 0 0 0,1 1 1 0 0,-1-1-1 0 0,1 1 0 0 0,-1-1 1 0 0,1-5-1 0 0,-2 6 9 0 0,0-1 0 0 0,0 1 0 0 0,0 0 0 0 0,-1 0 0 0 0,1 0 0 0 0,-1-1-1 0 0,0 1 1 0 0,0 0 0 0 0,0 0 0 0 0,-1 0 0 0 0,1 0 0 0 0,-1 1 0 0 0,1-1 0 0 0,-1 0 0 0 0,0 1 0 0 0,-3-5-1 0 0,-2 1 15 0 0,0-1 0 0 0,0 1 0 0 0,-1 0-1 0 0,0 0 1 0 0,0 1 0 0 0,0 0 0 0 0,-1 0-1 0 0,0 1 1 0 0,0 0 0 0 0,0 1 0 0 0,0 0-1 0 0,-12-2 1 0 0,9 2-311 0 0,-1 0 0 0 0,0 1 0 0 0,0 1 0 0 0,0 0 0 0 0,0 1-1 0 0,1 0 1 0 0,-1 1 0 0 0,0 0 0 0 0,0 1 0 0 0,0 1 0 0 0,-19 6 0 0 0</inkml:trace>
</inkml:ink>
</file>

<file path=ppt/ink/ink16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372"/>
    </inkml:context>
    <inkml:brush xml:id="br0">
      <inkml:brushProperty name="width" value="0.1" units="cm"/>
      <inkml:brushProperty name="height" value="0.1" units="cm"/>
      <inkml:brushProperty name="color" value="#F6630D"/>
    </inkml:brush>
  </inkml:definitions>
  <inkml:trace contextRef="#ctx0" brushRef="#br0">1 206 1839 0 0,'6'-12'12192'0'0,"7"-12"-8569"0"0,-10-7-1056 0 0,-3 26-2427 0 0,0 1 0 0 0,0-1 0 0 0,1 1-1 0 0,-1-1 1 0 0,1 1 0 0 0,0 0 0 0 0,1-1 0 0 0,-1 1 0 0 0,1 0-1 0 0,3-7 1 0 0,-1 5-26 0 0,1-1-1 0 0,0 1 0 0 0,0 0 1 0 0,0 0-1 0 0,1 0 0 0 0,0 1 1 0 0,0 0-1 0 0,0 0 0 0 0,1 0 1 0 0,0 1-1 0 0,0 0 1 0 0,0 0-1 0 0,0 1 0 0 0,15-5 1 0 0,-18 7-93 0 0,-1 0 0 0 0,1 0 0 0 0,-1 1 0 0 0,1 0 0 0 0,0-1 0 0 0,-1 1 1 0 0,1 1-1 0 0,-1-1 0 0 0,1 0 0 0 0,-1 1 0 0 0,1 0 0 0 0,-1 0 0 0 0,1 0 0 0 0,-1 0 1 0 0,0 0-1 0 0,1 1 0 0 0,-1 0 0 0 0,0-1 0 0 0,0 1 0 0 0,0 0 0 0 0,0 1 1 0 0,0-1-1 0 0,-1 0 0 0 0,1 1 0 0 0,-1 0 0 0 0,0-1 0 0 0,1 1 0 0 0,-1 0 0 0 0,0 0 1 0 0,-1 0-1 0 0,1 0 0 0 0,-1 1 0 0 0,1-1 0 0 0,-1 0 0 0 0,1 6 0 0 0,2 3-14 0 0,-2 0 0 0 0,0 1 0 0 0,0-1 0 0 0,-1 0 0 0 0,-1 1 0 0 0,0 0 0 0 0,0-1 0 0 0,-2 1 0 0 0,1-1 0 0 0,-2 0 0 0 0,1 0 0 0 0,-6 15 0 0 0,-4 6-117 0 0,0 0 0 0 0,-2-1 0 0 0,-21 34 0 0 0,30-58 74 0 0,-8 16-122 0 0,-1-1 0 0 0,0 0 0 0 0,-2-1 0 0 0,-31 33-1 0 0,85-56 106 0 0,8-2 213 0 0,1 1 1 0 0,-1 3-1 0 0,1 2 0 0 0,53 9 0 0 0,-99-11 188 0 0,10 3-377 0 0,2 2-3859 0 0</inkml:trace>
</inkml:ink>
</file>

<file path=ppt/ink/ink16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846"/>
    </inkml:context>
    <inkml:brush xml:id="br0">
      <inkml:brushProperty name="width" value="0.1" units="cm"/>
      <inkml:brushProperty name="height" value="0.1" units="cm"/>
      <inkml:brushProperty name="color" value="#F6630D"/>
    </inkml:brush>
  </inkml:definitions>
  <inkml:trace contextRef="#ctx0" brushRef="#br0">147 82 4607 0 0,'0'0'354'0'0,"-11"-33"10464"0"0,10 33-10679 0 0,0 0 0 0 0,0-1 1 0 0,0 1-1 0 0,0 0 0 0 0,0 0 0 0 0,0-1 0 0 0,0 1 0 0 0,0 0 0 0 0,0 0 0 0 0,0 0 1 0 0,0 0-1 0 0,0 0 0 0 0,0 0 0 0 0,0 1 0 0 0,0-1 0 0 0,0 0 0 0 0,0 0 0 0 0,0 1 0 0 0,0-1 1 0 0,0 0-1 0 0,0 1 0 0 0,1-1 0 0 0,-1 1 0 0 0,0 0 0 0 0,0-1 0 0 0,0 1 0 0 0,1 0 0 0 0,-1-1 1 0 0,0 1-1 0 0,0 0 0 0 0,0 1 0 0 0,-26 28 511 0 0,23-25-293 0 0,-5 8-166 0 0,1-1-1 0 0,-1 2 1 0 0,2-1 0 0 0,0 1 0 0 0,1 0-1 0 0,0 0 1 0 0,1 0 0 0 0,0 1-1 0 0,1 0 1 0 0,1 0 0 0 0,1 0 0 0 0,-1 22-1 0 0,2-30-118 0 0,1 0-1 0 0,0 0 0 0 0,1 0 1 0 0,0 0-1 0 0,0 0 0 0 0,0-1 1 0 0,1 1-1 0 0,0 0 0 0 0,0-1 0 0 0,0 1 1 0 0,1-1-1 0 0,0 0 0 0 0,1 1 1 0 0,-1-2-1 0 0,1 1 0 0 0,0 0 1 0 0,1-1-1 0 0,-1 0 0 0 0,1 0 0 0 0,0 0 1 0 0,1 0-1 0 0,-1-1 0 0 0,1 0 1 0 0,-1 0-1 0 0,1-1 0 0 0,0 1 1 0 0,1-1-1 0 0,-1 0 0 0 0,9 2 0 0 0,3-1 66 0 0,0 0 0 0 0,1-2 0 0 0,0 0 0 0 0,0-1 0 0 0,0 0 0 0 0,-1-2 0 0 0,1 0 0 0 0,0-1 0 0 0,0-1 0 0 0,-1-1 0 0 0,0-1 0 0 0,0 0 0 0 0,0-1 0 0 0,30-15 0 0 0,-37 16-79 0 0,-1-1 0 0 0,0 0-1 0 0,0-1 1 0 0,-1 0 0 0 0,0-1-1 0 0,0 0 1 0 0,0 0 0 0 0,-1-1-1 0 0,0 0 1 0 0,12-18 0 0 0,-16 19-40 0 0,-1 1 0 0 0,1-1 0 0 0,-1 0 0 0 0,0 0 1 0 0,-1 0-1 0 0,0 0 0 0 0,0 0 0 0 0,-1-1 0 0 0,0 1 1 0 0,-1-1-1 0 0,1 1 0 0 0,-2 0 0 0 0,1-1 0 0 0,-1 1 1 0 0,0 0-1 0 0,-4-14 0 0 0,2 13 9 0 0,-1-1 0 0 0,0 1 0 0 0,0 0 0 0 0,-1 1 0 0 0,0-1-1 0 0,-1 1 1 0 0,1 0 0 0 0,-2 0 0 0 0,1 0 0 0 0,-1 1 0 0 0,0 0 0 0 0,0 0 0 0 0,-1 1 0 0 0,-14-9 0 0 0,12 8-204 0 0,-2 1 1 0 0,1 0-1 0 0,-1 1 1 0 0,0 0-1 0 0,0 0 1 0 0,0 1-1 0 0,0 1 1 0 0,-1 0 0 0 0,0 1-1 0 0,-25-1 1 0 0,25 4-1399 0 0</inkml:trace>
</inkml:ink>
</file>

<file path=ppt/ink/ink16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145"/>
    </inkml:context>
    <inkml:brush xml:id="br0">
      <inkml:brushProperty name="width" value="0.1" units="cm"/>
      <inkml:brushProperty name="height" value="0.1" units="cm"/>
      <inkml:brushProperty name="color" value="#F6630D"/>
    </inkml:brush>
  </inkml:definitions>
  <inkml:trace contextRef="#ctx0" brushRef="#br0">13 153 1839 0 0,'0'0'12926'0'0,"-13"-14"-9048"0"0,24 1-3510 0 0,0 1 1 0 0,0 0-1 0 0,1 1 0 0 0,1 0 0 0 0,0 1 0 0 0,1 0 1 0 0,0 1-1 0 0,0 1 0 0 0,1 0 0 0 0,0 1 0 0 0,0 0 0 0 0,0 2 1 0 0,30-8-1 0 0,-42 12-347 0 0,-1 1 0 0 0,0 0 0 0 0,0-1 0 0 0,1 1 0 0 0,-1 0 1 0 0,0 0-1 0 0,1 0 0 0 0,-1 0 0 0 0,0 1 0 0 0,1-1 0 0 0,-1 0 0 0 0,0 1 0 0 0,0 0 1 0 0,1 0-1 0 0,-1-1 0 0 0,0 1 0 0 0,0 1 0 0 0,0-1 0 0 0,0 0 0 0 0,0 0 0 0 0,0 1 0 0 0,-1-1 1 0 0,1 1-1 0 0,0-1 0 0 0,-1 1 0 0 0,1 0 0 0 0,-1 0 0 0 0,0 0 0 0 0,1 0 0 0 0,-1 0 1 0 0,0 0-1 0 0,0 0 0 0 0,0 0 0 0 0,0 0 0 0 0,-1 0 0 0 0,1 1 0 0 0,-1-1 0 0 0,1 0 1 0 0,-1 1-1 0 0,0-1 0 0 0,0 0 0 0 0,0 1 0 0 0,0-1 0 0 0,0 4 0 0 0,-1 6-17 0 0,0 0-1 0 0,-1 0 0 0 0,0 0 1 0 0,-1 0-1 0 0,0-1 0 0 0,0 1 1 0 0,-7 13-1 0 0,-9 13-33 0 0,-1-1 0 0 0,-1 0 0 0 0,-2-2 0 0 0,-2 0 0 0 0,-1-2 0 0 0,-2-1 0 0 0,-40 37 0 0 0,133-80 289 0 0,-21 2-124 0 0,-16 2 27 0 0,0 2 0 0 0,0 1 1 0 0,0 1-1 0 0,0 2 1 0 0,45 2-1 0 0,-65 1-135 0 0,-2-1-6 0 0,-5 0-113 0 0,21 2-3033 0 0,-14-5 1502 0 0</inkml:trace>
</inkml:ink>
</file>

<file path=ppt/ink/ink16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794"/>
    </inkml:context>
    <inkml:brush xml:id="br0">
      <inkml:brushProperty name="width" value="0.1" units="cm"/>
      <inkml:brushProperty name="height" value="0.1" units="cm"/>
      <inkml:brushProperty name="color" value="#F6630D"/>
    </inkml:brush>
  </inkml:definitions>
  <inkml:trace contextRef="#ctx0" brushRef="#br0">0 128 9647 0 0,'0'0'868'0'0,"23"-33"2643"0"0,0 13-1495 0 0,-11 9-723 0 0,1 0 0 0 0,1 0 0 0 0,27-16 0 0 0,-36 25-1090 0 0,0-1 1 0 0,0 1-1 0 0,1 1 0 0 0,-1-1 1 0 0,0 1-1 0 0,1-1 1 0 0,-1 2-1 0 0,1-1 0 0 0,-1 0 1 0 0,1 1-1 0 0,-1 0 0 0 0,1 1 1 0 0,-1-1-1 0 0,1 1 0 0 0,-1 0 1 0 0,9 3-1 0 0,-11-3-186 0 0,0-1 1 0 0,0 2-1 0 0,0-1 0 0 0,0 0 0 0 0,0 1 0 0 0,0-1 1 0 0,0 1-1 0 0,0 0 0 0 0,0 0 0 0 0,-1 0 1 0 0,1 0-1 0 0,-1 1 0 0 0,0-1 0 0 0,1 1 0 0 0,-1-1 1 0 0,0 1-1 0 0,-1 0 0 0 0,1 0 0 0 0,2 4 1 0 0,-3-2 25 0 0,0-1 1 0 0,0 1 0 0 0,0 0-1 0 0,-1-1 1 0 0,1 1 0 0 0,-1 0-1 0 0,0 0 1 0 0,-1-1 0 0 0,1 1 0 0 0,-1 0-1 0 0,0 0 1 0 0,-2 5 0 0 0,-5 14 143 0 0,-2-2 1 0 0,0 1-1 0 0,-2-1 1 0 0,-18 27-1 0 0,17-29-149 0 0,-10 15-90 0 0,11-16-17 0 0,0 0-1 0 0,-14 31 1 0 0,26-49 67 0 0,-1 0 1 0 0,1 0-1 0 0,-1-1 0 0 0,1 1 0 0 0,0 0 0 0 0,-1 0 1 0 0,1 0-1 0 0,0 0 0 0 0,0 0 0 0 0,0 0 0 0 0,0 0 1 0 0,0 0-1 0 0,0 0 0 0 0,0 0 0 0 0,0 0 1 0 0,0 0-1 0 0,0 0 0 0 0,1 0 0 0 0,-1 0 0 0 0,0 0 1 0 0,1 0-1 0 0,-1 0 0 0 0,0 0 0 0 0,1-1 0 0 0,-1 1 1 0 0,1 0-1 0 0,0 0 0 0 0,-1 0 0 0 0,1-1 0 0 0,0 1 1 0 0,-1 0-1 0 0,1-1 0 0 0,0 1 0 0 0,0 0 1 0 0,-1-1-1 0 0,2 1 0 0 0,23 5-65 0 0,-24-6 64 0 0,23 1 12 0 0,0-1-1 0 0,0-2 1 0 0,39-7-1 0 0,28-1 85 0 0,14 11 315 0 0,-17 1-1597 0 0,-32-6-5477 0 0,-33 1-1434 0 0</inkml:trace>
</inkml:ink>
</file>

<file path=ppt/ink/ink1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6.555"/>
    </inkml:context>
    <inkml:brush xml:id="br0">
      <inkml:brushProperty name="width" value="0.1" units="cm"/>
      <inkml:brushProperty name="height" value="0.1" units="cm"/>
      <inkml:brushProperty name="color" value="#008C3A"/>
    </inkml:brush>
  </inkml:definitions>
  <inkml:trace contextRef="#ctx0" brushRef="#br0">1 202 15143 0 0,'7'-25'1640'0'0,"-3"19"-1520"0"0,4-11 1411 0 0,1 1 0 0 0,19-25 1 0 0,-23 36-1177 0 0,0-1 0 0 0,1 0 0 0 0,0 1 0 0 0,0 0 0 0 0,0 1 0 0 0,1-1 0 0 0,-1 1 0 0 0,1 0 0 0 0,9-3 0 0 0,4-1-108 0 0,1 1 1 0 0,1 1-1 0 0,-1 1 1 0 0,45-5-1 0 0,91 3-2568 0 0,-104 6 93 0 0,-5 0 316 0 0</inkml:trace>
</inkml:ink>
</file>

<file path=ppt/ink/ink16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1.126"/>
    </inkml:context>
    <inkml:brush xml:id="br0">
      <inkml:brushProperty name="width" value="0.1" units="cm"/>
      <inkml:brushProperty name="height" value="0.1" units="cm"/>
      <inkml:brushProperty name="color" value="#008C3A"/>
    </inkml:brush>
  </inkml:definitions>
  <inkml:trace contextRef="#ctx0" brushRef="#br0">1 190 4143 0 0,'0'0'4995'0'0,"7"-25"-66"0"0,-1 13-4082 0 0,1 0-1 0 0,1 0 0 0 0,-1 1 1 0 0,2 0-1 0 0,-1 0 0 0 0,2 1 1 0 0,-1 0-1 0 0,15-12 0 0 0,-16 16-676 0 0,0 0-1 0 0,0 0 1 0 0,1 1-1 0 0,0 0 0 0 0,0 1 1 0 0,0 0-1 0 0,0 0 1 0 0,1 0-1 0 0,0 2 1 0 0,-1-1-1 0 0,1 1 1 0 0,12-1-1 0 0,-20 3-144 0 0,1 0 0 0 0,0 0 0 0 0,-1 1 0 0 0,1-1 1 0 0,0 1-1 0 0,-1-1 0 0 0,1 1 0 0 0,-1 0 0 0 0,1 0 0 0 0,-1 0 0 0 0,1 0 0 0 0,-1 1 0 0 0,0-1 0 0 0,0 1 0 0 0,1-1 1 0 0,-1 1-1 0 0,0 0 0 0 0,0 0 0 0 0,-1 0 0 0 0,1 0 0 0 0,0 0 0 0 0,-1 0 0 0 0,1 0 0 0 0,-1 1 0 0 0,1-1 0 0 0,-1 0 1 0 0,0 1-1 0 0,0-1 0 0 0,0 1 0 0 0,-1-1 0 0 0,1 1 0 0 0,-1 0 0 0 0,1-1 0 0 0,-1 1 0 0 0,0 0 0 0 0,0 2 0 0 0,1 7 4 0 0,-1-1-1 0 0,0 1 1 0 0,0-1-1 0 0,-2 1 1 0 0,1-1-1 0 0,-1 0 1 0 0,-5 14-1 0 0,-7 16-26 0 0,-2 0 1 0 0,-33 57-1 0 0,37-77-3 0 0,-1-1-1 0 0,-1 0 0 0 0,0-1 1 0 0,-2-1-1 0 0,0 0 1 0 0,-22 18-1 0 0,28-28-9 0 0,12-5-16 0 0,10-2-12 0 0,13-1-12 0 0,57-7 270 0 0,1 5-1 0 0,100 8 1 0 0,-85 14-1626 0 0,-85-20-226 0 0</inkml:trace>
</inkml:ink>
</file>

<file path=ppt/ink/ink16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422"/>
    </inkml:context>
    <inkml:brush xml:id="br0">
      <inkml:brushProperty name="width" value="0.1" units="cm"/>
      <inkml:brushProperty name="height" value="0.1" units="cm"/>
      <inkml:brushProperty name="color" value="#008C3A"/>
    </inkml:brush>
  </inkml:definitions>
  <inkml:trace contextRef="#ctx0" brushRef="#br0">1 71 1839 0 0,'26'-66'17782'0'0,"-26"62"-16549"0"0,-3 43 3265 0 0,5 50-3819 0 0,0-15-579 0 0,0-18-131 0 0,11 62 0 0 0,-10-93-183 0 0,-2-25-23 0 0,0 0 0 0 0,0 0 0 0 0,0 0 0 0 0,0 0 0 0 0,1 0 0 0 0,-1-1 0 0 0,0 1 0 0 0,0 0 0 0 0,0-1 0 0 0,0 1 0 0 0,0-1 0 0 0,0 1 0 0 0,0-1 0 0 0,0 1 0 0 0,2-2 0 0 0,3-5-1595 0 0</inkml:trace>
</inkml:ink>
</file>

<file path=ppt/ink/ink1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6.883"/>
    </inkml:context>
    <inkml:brush xml:id="br0">
      <inkml:brushProperty name="width" value="0.1" units="cm"/>
      <inkml:brushProperty name="height" value="0.1" units="cm"/>
      <inkml:brushProperty name="color" value="#008C3A"/>
    </inkml:brush>
  </inkml:definitions>
  <inkml:trace contextRef="#ctx0" brushRef="#br0">170 78 9671 0 0,'1'-1'197'0'0,"0"0"0"0"0,0 0 0 0 0,0 0-1 0 0,0 0 1 0 0,-1 0 0 0 0,1 0-1 0 0,0 0 1 0 0,0-1 0 0 0,-1 1 0 0 0,1 0-1 0 0,0 0 1 0 0,-1-1 0 0 0,1 1-1 0 0,-1 0 1 0 0,0 0 0 0 0,1-1 0 0 0,-1 1-1 0 0,0-1 1 0 0,0 1 0 0 0,0 0 0 0 0,0-1-1 0 0,0 1 1 0 0,0 0 0 0 0,0-1-1 0 0,-1 1 1 0 0,1 0 0 0 0,0-1 0 0 0,-1 1-1 0 0,1 0 1 0 0,-1-1 0 0 0,1 1-1 0 0,-1 0 1 0 0,0 0 0 0 0,1 0 0 0 0,-1 0-1 0 0,0-1 1 0 0,0 1 0 0 0,0 0-1 0 0,0 0 1 0 0,0 1 0 0 0,0-1 0 0 0,0 0-1 0 0,0 0 1 0 0,0 0 0 0 0,-1 1 0 0 0,1-1-1 0 0,0 0 1 0 0,0 1 0 0 0,-1 0-1 0 0,-1-1 1 0 0,-2-1 461 0 0,1 1 0 0 0,-1 0-1 0 0,0 0 1 0 0,1 0 0 0 0,-1 0 0 0 0,0 1-1 0 0,1 0 1 0 0,-7 0 0 0 0,-17 8-1263 0 0,22-4 663 0 0,0 0 1 0 0,0 1-1 0 0,1 0 0 0 0,0-1 0 0 0,0 2 1 0 0,0-1-1 0 0,1 1 0 0 0,-1-1 1 0 0,1 1-1 0 0,1 1 0 0 0,-1-1 0 0 0,1 0 1 0 0,0 1-1 0 0,1 0 0 0 0,-1-1 0 0 0,-1 9 1 0 0,2-5-41 0 0,0 0 1 0 0,0 1 0 0 0,1-1-1 0 0,0 0 1 0 0,1 0 0 0 0,0 1-1 0 0,1-1 1 0 0,0 0 0 0 0,0 0-1 0 0,6 18 1 0 0,-7-26-19 0 0,1 0 1 0 0,-1 0-1 0 0,0 0 0 0 0,1 0 0 0 0,0 0 0 0 0,-1-1 1 0 0,1 1-1 0 0,0 0 0 0 0,0 0 0 0 0,0-1 1 0 0,0 1-1 0 0,0-1 0 0 0,0 1 0 0 0,1-1 1 0 0,-1 1-1 0 0,1-1 0 0 0,-1 0 0 0 0,1 1 1 0 0,-1-1-1 0 0,1 0 0 0 0,-1 0 0 0 0,1 0 0 0 0,0 0 1 0 0,0-1-1 0 0,-1 1 0 0 0,1 0 0 0 0,0-1 1 0 0,0 1-1 0 0,0-1 0 0 0,0 0 0 0 0,0 1 1 0 0,0-1-1 0 0,0 0 0 0 0,0 0 0 0 0,0-1 0 0 0,0 1 1 0 0,0 0-1 0 0,-1 0 0 0 0,1-1 0 0 0,0 1 1 0 0,0-1-1 0 0,0 0 0 0 0,0 0 0 0 0,-1 0 1 0 0,1 1-1 0 0,0-1 0 0 0,-1-1 0 0 0,1 1 0 0 0,2-3 1 0 0,5-3 15 0 0,0 0 0 0 0,0-1 0 0 0,-1 0 1 0 0,0 0-1 0 0,-1-1 0 0 0,0 0 0 0 0,7-12 0 0 0,-4 4 203 0 0,0-1 0 0 0,-1-1-1 0 0,-1 1 1 0 0,-1-1 0 0 0,-1-1-1 0 0,0 1 1 0 0,-2-1 0 0 0,5-37 557 0 0,-12 60-763 0 0,1 0 0 0 0,0 0 1 0 0,0 0-1 0 0,0 1 0 0 0,0-1 0 0 0,1 0 1 0 0,-1 1-1 0 0,1-1 0 0 0,0 1 0 0 0,-1 5 1 0 0,1-4-11 0 0,-8 19-9 0 0,2 1 0 0 0,1-1 0 0 0,1 1 0 0 0,2 1 0 0 0,0-1 1 0 0,1 1-1 0 0,2-1 0 0 0,5 50 0 0 0,-3-68-217 0 0,0-1 1 0 0,0 1 0 0 0,0 0 0 0 0,1-1-1 0 0,0 0 1 0 0,1 0 0 0 0,-1 0-1 0 0,1 0 1 0 0,1 0 0 0 0,-1-1 0 0 0,1 0-1 0 0,-1 0 1 0 0,2 0 0 0 0,-1 0-1 0 0,0-1 1 0 0,1 0 0 0 0,6 4-1 0 0,11 5-1474 0 0</inkml:trace>
</inkml:ink>
</file>

<file path=ppt/ink/ink16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874"/>
    </inkml:context>
    <inkml:brush xml:id="br0">
      <inkml:brushProperty name="width" value="0.1" units="cm"/>
      <inkml:brushProperty name="height" value="0.1" units="cm"/>
      <inkml:brushProperty name="color" value="#008C3A"/>
    </inkml:brush>
  </inkml:definitions>
  <inkml:trace contextRef="#ctx0" brushRef="#br0">75 23 2303 0 0,'-8'5'11991'0'0,"-10"5"-8796"0"0,13-4-2944 0 0,1-1 1 0 0,0 1-1 0 0,0 0 1 0 0,0-1-1 0 0,1 2 0 0 0,0-1 1 0 0,0 0-1 0 0,1 1 1 0 0,0-1-1 0 0,0 1 1 0 0,-2 9-1 0 0,1 2 29 0 0,0-1-1 0 0,2 1 0 0 0,-1 23 0 0 0,2-34-155 0 0,1 0 0 0 0,-1 0 0 0 0,1 0 1 0 0,0 0-1 0 0,1 0 0 0 0,-1 0 0 0 0,1 0 0 0 0,1-1 0 0 0,-1 1 0 0 0,1-1 0 0 0,1 1 0 0 0,-1-1 1 0 0,1 0-1 0 0,5 7 0 0 0,-5-9-46 0 0,0-1-1 0 0,0 0 1 0 0,0 1 0 0 0,1-2 0 0 0,-1 1 0 0 0,1 0 0 0 0,-1-1-1 0 0,1 0 1 0 0,0 0 0 0 0,0 0 0 0 0,0-1 0 0 0,0 0 0 0 0,0 0-1 0 0,0 0 1 0 0,0 0 0 0 0,1-1 0 0 0,-1 0 0 0 0,0 0-1 0 0,0 0 1 0 0,6-1 0 0 0,1-1 19 0 0,-1-1-1 0 0,1 0 1 0 0,-1-1 0 0 0,1 0-1 0 0,-1 0 1 0 0,0-1 0 0 0,0-1-1 0 0,-1 0 1 0 0,0 0 0 0 0,0-1-1 0 0,0 0 1 0 0,-1-1 0 0 0,0 0-1 0 0,-1-1 1 0 0,1 1 0 0 0,-2-2-1 0 0,9-11 1 0 0,-12 16-60 0 0,-1 0 1 0 0,0 0-1 0 0,0 0 1 0 0,0-1-1 0 0,0 1 0 0 0,-1-1 1 0 0,0 0-1 0 0,0 0 1 0 0,-1 0-1 0 0,0 0 0 0 0,0 0 1 0 0,0 0-1 0 0,0 0 1 0 0,-1 0-1 0 0,0 0 0 0 0,-1 0 1 0 0,1 0-1 0 0,-1 0 1 0 0,0 0-1 0 0,-1 0 1 0 0,1 0-1 0 0,-1 0 0 0 0,0 0 1 0 0,-1 1-1 0 0,0-1 1 0 0,1 1-1 0 0,-2 0 0 0 0,1-1 1 0 0,-1 2-1 0 0,1-1 1 0 0,-1 0-1 0 0,0 1 0 0 0,-1-1 1 0 0,1 1-1 0 0,-7-4 1 0 0,3 3-33 0 0,0 1 0 0 0,-1 0 0 0 0,0 0 0 0 0,0 0 0 0 0,0 1 0 0 0,-1 1 0 0 0,1-1 0 0 0,-1 2 0 0 0,1-1 0 0 0,-1 1 0 0 0,1 1 0 0 0,-1-1 0 0 0,0 2 0 0 0,-11 1 0 0 0,15-1-417 0 0,0 0 1 0 0,0 0 0 0 0,0 0 0 0 0,0 1 0 0 0,0 0 0 0 0,1 0 0 0 0,-1 1 0 0 0,-6 3-1 0 0</inkml:trace>
</inkml:ink>
</file>

<file path=ppt/ink/ink16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548"/>
    </inkml:context>
    <inkml:brush xml:id="br0">
      <inkml:brushProperty name="width" value="0.1" units="cm"/>
      <inkml:brushProperty name="height" value="0.1" units="cm"/>
      <inkml:brushProperty name="color" value="#008C3A"/>
    </inkml:brush>
  </inkml:definitions>
  <inkml:trace contextRef="#ctx0" brushRef="#br0">114 73 6591 0 0,'0'0'594'0'0,"1"-2"-488"0"0,5-5 18 0 0,-4 6 455 0 0,7-24 5592 0 0,-8 25-6039 0 0,-1-1 1 0 0,1 0 0 0 0,0 1-1 0 0,-1-1 1 0 0,1 0 0 0 0,-1 0-1 0 0,1 0 1 0 0,-1 0-1 0 0,0 0 1 0 0,1 1 0 0 0,-1-1-1 0 0,0 0 1 0 0,1 0 0 0 0,-1 0-1 0 0,0 0 1 0 0,0 0 0 0 0,0 0-1 0 0,0 0 1 0 0,0 0 0 0 0,0 0-1 0 0,0 0 1 0 0,0 0 0 0 0,0 0-1 0 0,-1 0 1 0 0,1 0 0 0 0,0 0-1 0 0,-1 0 1 0 0,1 0-1 0 0,0 1 1 0 0,-1-1 0 0 0,1 0-1 0 0,-1 0 1 0 0,1 0 0 0 0,-1 1-1 0 0,0-1 1 0 0,1 0 0 0 0,-1 0-1 0 0,0 1 1 0 0,0-1 0 0 0,1 1-1 0 0,-1-1 1 0 0,0 1 0 0 0,0-1-1 0 0,0 1 1 0 0,0-1 0 0 0,-1 0 578 0 0,0 6-557 0 0,1 0 0 0 0,-1 0 0 0 0,0 0 1 0 0,0-1-1 0 0,0 1 0 0 0,-1-1 0 0 0,0 1 0 0 0,0-1 0 0 0,-4 5 0 0 0,-9 14 134 0 0,6-3-114 0 0,-7 14 55 0 0,-21 57-1 0 0,35-82-218 0 0,0 1-1 0 0,1-1 0 0 0,0 1 1 0 0,0 0-1 0 0,1 0 1 0 0,0 0-1 0 0,1 0 0 0 0,0-1 1 0 0,1 1-1 0 0,0 0 1 0 0,3 14-1 0 0,-3-20 8 0 0,1-1 0 0 0,0 1 0 0 0,0-1 0 0 0,1 1 0 0 0,-1-1 0 0 0,1 0 0 0 0,-1 0 0 0 0,1 0 0 0 0,0 0 0 0 0,0 0 0 0 0,0-1 0 0 0,0 1 0 0 0,1-1 0 0 0,-1 0 0 0 0,1 0 0 0 0,-1 0-1 0 0,1-1 1 0 0,0 1 0 0 0,0-1 0 0 0,0 0 0 0 0,0 0 0 0 0,0 0 0 0 0,0 0 0 0 0,0-1 0 0 0,0 0 0 0 0,4 0 0 0 0,12 1 186 0 0,-1-1 0 0 0,1 0 0 0 0,-1-2-1 0 0,20-4 1 0 0,190-41 1016 0 0,-228 47-1285 0 0,16-8-4525 0 0</inkml:trace>
</inkml:ink>
</file>

<file path=ppt/ink/ink16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908"/>
    </inkml:context>
    <inkml:brush xml:id="br0">
      <inkml:brushProperty name="width" value="0.1" units="cm"/>
      <inkml:brushProperty name="height" value="0.1" units="cm"/>
      <inkml:brushProperty name="color" value="#008C3A"/>
    </inkml:brush>
  </inkml:definitions>
  <inkml:trace contextRef="#ctx0" brushRef="#br0">53 1 13447 0 0,'0'0'1544'0'0,"-2"24"608"0"0,-7 114 2300 0 0,7-88-3422 0 0,-11 69 0 0 0,10-101-970 0 0,-6 28-11 0 0,2 0-1 0 0,-1 54 0 0 0</inkml:trace>
</inkml:ink>
</file>

<file path=ppt/ink/ink16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7.433"/>
    </inkml:context>
    <inkml:brush xml:id="br0">
      <inkml:brushProperty name="width" value="0.1" units="cm"/>
      <inkml:brushProperty name="height" value="0.1" units="cm"/>
      <inkml:brushProperty name="color" value="#008C3A"/>
    </inkml:brush>
  </inkml:definitions>
  <inkml:trace contextRef="#ctx0" brushRef="#br0">242 34 8351 0 0,'0'0'979'0'0,"2"-28"5770"0"0,-3 28-6656 0 0,1-1 0 0 0,0 1 0 0 0,0 0 0 0 0,-1-1 0 0 0,1 1 0 0 0,0-1 0 0 0,-1 1 0 0 0,1 0 0 0 0,0 0 0 0 0,-1-1 0 0 0,1 1 0 0 0,-1 0 0 0 0,1-1 0 0 0,-1 1 0 0 0,1 0 0 0 0,0 0-1 0 0,-1 0 1 0 0,1 0 0 0 0,-1-1 0 0 0,1 1 0 0 0,-1 0 0 0 0,1 0 0 0 0,-1 0 0 0 0,1 0 0 0 0,-1 0 0 0 0,1 0 0 0 0,-1 0 0 0 0,1 0 0 0 0,0 0 0 0 0,-1 1 0 0 0,1-1 0 0 0,-1 0 0 0 0,-20 11 987 0 0,-13 19-541 0 0,14-8-469 0 0,2 1 0 0 0,0 1 0 0 0,2 0 0 0 0,0 1 0 0 0,2 1 1 0 0,1 1-1 0 0,1-1 0 0 0,1 2 0 0 0,1 0 0 0 0,2 0 0 0 0,-9 57 0 0 0,16-75-52 0 0,1 1-1 0 0,0-1 1 0 0,0 1 0 0 0,2-1-1 0 0,-1 1 1 0 0,1-1 0 0 0,1 0-1 0 0,-1 1 1 0 0,2-1 0 0 0,0-1-1 0 0,0 1 1 0 0,0 0 0 0 0,1-1-1 0 0,1 0 1 0 0,9 12 0 0 0,-12-16 30 0 0,1-1 0 0 0,0 1 1 0 0,0-1-1 0 0,1 0 1 0 0,-1 0-1 0 0,1 0 0 0 0,0 0 1 0 0,0-1-1 0 0,0 0 0 0 0,1 0 1 0 0,-1-1-1 0 0,1 1 1 0 0,-1-1-1 0 0,1 0 0 0 0,0 0 1 0 0,0-1-1 0 0,0 0 0 0 0,0 0 1 0 0,0 0-1 0 0,0-1 1 0 0,0 0-1 0 0,0 0 0 0 0,0-1 1 0 0,0 1-1 0 0,0-1 0 0 0,0 0 1 0 0,0-1-1 0 0,6-2 0 0 0,-7 2-19 0 0,1 0-1 0 0,-1-1 1 0 0,0 0-1 0 0,0 0 1 0 0,0 0-1 0 0,-1-1 1 0 0,1 1-1 0 0,-1-1 1 0 0,1 0-1 0 0,-1-1 1 0 0,-1 1-1 0 0,1-1 1 0 0,-1 1-1 0 0,1-1 0 0 0,-1 0 1 0 0,-1 0-1 0 0,1-1 1 0 0,-1 1-1 0 0,0-1 1 0 0,0 1-1 0 0,0-1 1 0 0,-1 1-1 0 0,2-12 1 0 0,-3 12 6 0 0,0 1 0 0 0,0 0 1 0 0,0-1-1 0 0,0 1 1 0 0,-1 0-1 0 0,0-1 0 0 0,0 1 1 0 0,0 0-1 0 0,0 0 0 0 0,-1 0 1 0 0,0 0-1 0 0,1 0 1 0 0,-1 0-1 0 0,-1 1 0 0 0,1-1 1 0 0,0 1-1 0 0,-1-1 0 0 0,0 1 1 0 0,0 0-1 0 0,0 0 1 0 0,0 0-1 0 0,-1 0 0 0 0,1 1 1 0 0,-1-1-1 0 0,1 1 0 0 0,-1 0 1 0 0,0 0-1 0 0,0 0 1 0 0,0 0-1 0 0,0 1 0 0 0,0 0 1 0 0,-7-2-1 0 0,-79-12 92 0 0,88 15-589 0 0</inkml:trace>
</inkml:ink>
</file>

<file path=ppt/ink/ink16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1.610"/>
    </inkml:context>
    <inkml:brush xml:id="br0">
      <inkml:brushProperty name="width" value="0.1" units="cm"/>
      <inkml:brushProperty name="height" value="0.1" units="cm"/>
      <inkml:brushProperty name="color" value="#008C3A"/>
    </inkml:brush>
  </inkml:definitions>
  <inkml:trace contextRef="#ctx0" brushRef="#br0">1 65 5063 0 0,'0'0'232'0'0,"2"-13"991"0"0,1-13 7004 0 0,-9 1-1498 0 0,8 58-3299 0 0,1 9-3392 0 0,5 182 384 0 0,-3-121-403 0 0,-4-95-13 0 0,0-2 0 0 0,-1 0 1 0 0,0 1-1 0 0,0-1 0 0 0,0 0 0 0 0,-1 0 1 0 0,0 1-1 0 0,0-1 0 0 0,-1 0 0 0 0,0 0 1 0 0,-3 8-1 0 0,4-13 15 0 0,12-4-3854 0 0,-5-1 1874 0 0</inkml:trace>
</inkml:ink>
</file>

<file path=ppt/ink/ink16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2.514"/>
    </inkml:context>
    <inkml:brush xml:id="br0">
      <inkml:brushProperty name="width" value="0.1" units="cm"/>
      <inkml:brushProperty name="height" value="0.1" units="cm"/>
      <inkml:brushProperty name="color" value="#008C3A"/>
    </inkml:brush>
  </inkml:definitions>
  <inkml:trace contextRef="#ctx0" brushRef="#br0">181 27 6911 0 0,'0'0'6139'0'0,"-40"-8"-414"0"0,33 9-5661 0 0,0 0 0 0 0,1 0 0 0 0,-1 0 0 0 0,1 1 0 0 0,-1 0 0 0 0,1 1 0 0 0,0-1 1 0 0,-1 1-1 0 0,2 1 0 0 0,-1-1 0 0 0,0 1 0 0 0,1 0 0 0 0,-1 0 0 0 0,1 0 0 0 0,0 1 0 0 0,0 0 0 0 0,1 0 0 0 0,0 0 0 0 0,0 1 0 0 0,-6 10 0 0 0,7-13-66 0 0,1 0 0 0 0,1 0 0 0 0,-1 1 0 0 0,0-1 0 0 0,1 1 1 0 0,0-1-1 0 0,0 1 0 0 0,0 0 0 0 0,0-1 0 0 0,0 1 0 0 0,1 0 0 0 0,0 0 0 0 0,0-1 0 0 0,0 1 0 0 0,0 0 0 0 0,0 0 0 0 0,1-1 1 0 0,-1 1-1 0 0,1 0 0 0 0,0 0 0 0 0,1-1 0 0 0,-1 1 0 0 0,0-1 0 0 0,1 1 0 0 0,0-1 0 0 0,0 0 0 0 0,0 0 0 0 0,0 0 0 0 0,1 0 1 0 0,-1 0-1 0 0,1 0 0 0 0,-1 0 0 0 0,1-1 0 0 0,0 1 0 0 0,0-1 0 0 0,0 0 0 0 0,6 3 0 0 0,12 5 110 0 0,0 0 0 0 0,40 11 0 0 0,-46-18 89 0 0,0 2 0 0 0,-1 0 0 0 0,0 0 0 0 0,0 2 0 0 0,0-1 0 0 0,0 2 0 0 0,-1 0 0 0 0,21 18 1 0 0,-31-24-179 0 0,0 1 1 0 0,-1 1 0 0 0,0-1-1 0 0,0 0 1 0 0,0 1 0 0 0,0-1-1 0 0,0 1 1 0 0,0-1 0 0 0,-1 1-1 0 0,0 0 1 0 0,0 0 0 0 0,0-1-1 0 0,0 1 1 0 0,-1 0 0 0 0,1 0-1 0 0,-1 0 1 0 0,0 4 0 0 0,-1 0 8 0 0,0-1 1 0 0,0 0 0 0 0,0 0 0 0 0,-1 0 0 0 0,0 0-1 0 0,0 0 1 0 0,-1-1 0 0 0,0 1 0 0 0,-5 8 0 0 0,5-10-4 0 0,0 1 0 0 0,0-1 0 0 0,-1 0 0 0 0,1-1 0 0 0,-1 1 0 0 0,0 0 0 0 0,0-1-1 0 0,-1 0 1 0 0,1 0 0 0 0,-1 0 0 0 0,0-1 0 0 0,0 0 0 0 0,0 0 0 0 0,0 0 0 0 0,-1 0 0 0 0,1-1 0 0 0,-1 0 0 0 0,0 0 0 0 0,0 0 0 0 0,1-1 0 0 0,-1 0 0 0 0,0 0 0 0 0,0 0 0 0 0,-9-1 0 0 0,12-1-4 0 0,0 0 1 0 0,0-1-1 0 0,-1 1 0 0 0,1-1 0 0 0,0 1 0 0 0,1-1 1 0 0,-1 0-1 0 0,0 0 0 0 0,0 0 0 0 0,1-1 0 0 0,-1 1 1 0 0,1-1-1 0 0,0 1 0 0 0,0-1 0 0 0,0 0 0 0 0,0 0 1 0 0,0 0-1 0 0,1 0 0 0 0,-1 0 0 0 0,1 0 0 0 0,0 0 1 0 0,0-1-1 0 0,0 1 0 0 0,0 0 0 0 0,0-1 1 0 0,1 1-1 0 0,0 0 0 0 0,0-5 0 0 0,-2-6 72 0 0,2-1 0 0 0,0 1 0 0 0,0 0-1 0 0,1-1 1 0 0,5-19 0 0 0,-1 18-131 0 0,1 1 1 0 0,0 0-1 0 0,2 0 0 0 0,-1 1 0 0 0,2 0 0 0 0,0 0 1 0 0,0 1-1 0 0,1 0 0 0 0,22-20 0 0 0,-17 17-13 0 0,-1-1-1 0 0,-1 0 0 0 0,0 0 1 0 0,16-31-1 0 0,-28 45 67 0 0,-1 0-1 0 0,1-1 1 0 0,-1 0-1 0 0,1 1 1 0 0,-1-1-1 0 0,0 1 1 0 0,0-1-1 0 0,0 1 1 0 0,-1-1-1 0 0,0 1 1 0 0,1-1-1 0 0,-1 1 1 0 0,0-1-1 0 0,0 1 1 0 0,-1-1 0 0 0,1 1-1 0 0,-1 0 1 0 0,0 0-1 0 0,0 0 1 0 0,0 0-1 0 0,0 0 1 0 0,0 0-1 0 0,0 1 1 0 0,-1-1-1 0 0,0 1 1 0 0,1-1-1 0 0,-1 1 1 0 0,0 0-1 0 0,0 0 1 0 0,0 0-1 0 0,0 1 1 0 0,-1-1 0 0 0,1 1-1 0 0,0 0 1 0 0,-1-1-1 0 0,1 1 1 0 0,-7 0-1 0 0</inkml:trace>
</inkml:ink>
</file>

<file path=ppt/ink/ink16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4.975"/>
    </inkml:context>
    <inkml:brush xml:id="br0">
      <inkml:brushProperty name="width" value="0.1" units="cm"/>
      <inkml:brushProperty name="height" value="0.1" units="cm"/>
      <inkml:brushProperty name="color" value="#008C3A"/>
    </inkml:brush>
  </inkml:definitions>
  <inkml:trace contextRef="#ctx0" brushRef="#br0">12 190 2303 0 0,'0'0'13920'0'0,"-12"-13"-11157"0"0,16 2-2512 0 0,-1 0 1 0 0,2 1-1 0 0,-1-1 1 0 0,2 1-1 0 0,-1 0 1 0 0,1 0-1 0 0,1 1 1 0 0,0-1-1 0 0,0 2 1 0 0,1-1-1 0 0,0 1 0 0 0,0 0 1 0 0,1 0-1 0 0,0 1 1 0 0,0 1-1 0 0,1-1 1 0 0,0 1-1 0 0,0 1 1 0 0,11-5-1 0 0,-19 10-247 0 0,-1-1 0 0 0,1 1 0 0 0,-1-1 0 0 0,1 1 0 0 0,-1 0 0 0 0,0 0 0 0 0,1-1 0 0 0,-1 1 0 0 0,1 0 0 0 0,-1 0 0 0 0,1 1 0 0 0,-1-1 0 0 0,1 0 0 0 0,-1 0 0 0 0,1 1 0 0 0,-1-1-1 0 0,1 1 1 0 0,-1-1 0 0 0,0 1 0 0 0,1-1 0 0 0,-1 1 0 0 0,0 0 0 0 0,0 0 0 0 0,1 0 0 0 0,0 1 0 0 0,0 1 9 0 0,0-1 1 0 0,-1 1-1 0 0,1-1 0 0 0,-1 1 0 0 0,0 0 1 0 0,1 0-1 0 0,-1 0 0 0 0,-1 0 0 0 0,1 0 1 0 0,0 0-1 0 0,0 5 0 0 0,0 7 40 0 0,-1 0-1 0 0,0 0 1 0 0,-5 28-1 0 0,0-20-130 0 0,-1-2 0 0 0,0 1 0 0 0,-2-1 0 0 0,0 0 0 0 0,-13 21 0 0 0,-60 96-414 0 0,77-132 478 0 0,0 1-11 0 0,0 0-1 0 0,-1-1 1 0 0,0 0 0 0 0,0 0-1 0 0,-1-1 1 0 0,-6 7-1 0 0,13-8 26 0 0,9-1 0 0 0,10-3 0 0 0,42-10 81 0 0,-38 5-16 0 0,0 1-1 0 0,30-1 1 0 0,-49 6-42 0 0,0-1 0 0 0,0 1 1 0 0,0 0-1 0 0,-1 0 0 0 0,1 0 1 0 0,0 1-1 0 0,-1 0 0 0 0,1-1 1 0 0,-1 2-1 0 0,1-1 0 0 0,6 5 1 0 0,-10-6-116 0 0</inkml:trace>
</inkml:ink>
</file>

<file path=ppt/ink/ink16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467"/>
    </inkml:context>
    <inkml:brush xml:id="br0">
      <inkml:brushProperty name="width" value="0.1" units="cm"/>
      <inkml:brushProperty name="height" value="0.1" units="cm"/>
      <inkml:brushProperty name="color" value="#008C3A"/>
    </inkml:brush>
  </inkml:definitions>
  <inkml:trace contextRef="#ctx0" brushRef="#br0">134 0 5983 0 0,'0'0'542'0'0,"-31"16"10151"0"0,13 10-9608 0 0,1 2 0 0 0,2 0 1 0 0,-21 51-1 0 0,33-72-1087 0 0,0 1 0 0 0,1 0 0 0 0,-1 0 0 0 0,2 0 0 0 0,-1 0 0 0 0,1 0 0 0 0,0 0 0 0 0,1 0-1 0 0,0 1 1 0 0,0-1 0 0 0,1 0 0 0 0,0 0 0 0 0,0 0 0 0 0,1 0 0 0 0,0 0 0 0 0,0 0 0 0 0,1 0 0 0 0,0 0 0 0 0,8 13 0 0 0,-9-18 33 0 0,1 0 1 0 0,-1 0-1 0 0,1-1 1 0 0,0 1-1 0 0,0-1 1 0 0,0 0-1 0 0,0 1 1 0 0,0-1-1 0 0,0-1 1 0 0,1 1-1 0 0,-1 0 1 0 0,1-1-1 0 0,-1 0 1 0 0,1 0-1 0 0,0 0 1 0 0,-1 0-1 0 0,1 0 1 0 0,0-1-1 0 0,-1 0 1 0 0,1 1-1 0 0,0-2 1 0 0,7 0-1 0 0,8-1 188 0 0,0-2-1 0 0,0 0 0 0 0,26-9 1 0 0,4-1 312 0 0,-34 10-348 0 0,-5 2-157 0 0,1 0-1 0 0,-1 0 0 0 0,1 1 0 0 0,18 1 0 0 0,-28 0-169 0 0,8 0-548 0 0</inkml:trace>
</inkml:ink>
</file>

<file path=ppt/ink/ink16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824"/>
    </inkml:context>
    <inkml:brush xml:id="br0">
      <inkml:brushProperty name="width" value="0.1" units="cm"/>
      <inkml:brushProperty name="height" value="0.1" units="cm"/>
      <inkml:brushProperty name="color" value="#008C3A"/>
    </inkml:brush>
  </inkml:definitions>
  <inkml:trace contextRef="#ctx0" brushRef="#br0">62 1 10855 0 0,'0'0'1316'0'0,"-9"25"2843"0"0,-7 46-2584 0 0,2 1 1 0 0,4 0-1 0 0,-2 123 0 0 0,12-191-1920 0 0,0 1 0 0 0,1-1-1 0 0,-1 0 1 0 0,1 0 0 0 0,0 0-1 0 0,0 0 1 0 0,0 0 0 0 0,1-1-1 0 0,-1 1 1 0 0,1 0 0 0 0,0 0-1 0 0,0-1 1 0 0,0 0 0 0 0,0 1-1 0 0,1-1 1 0 0,0 0 0 0 0,-1 0-1 0 0,4 3 1 0 0</inkml:trace>
</inkml:ink>
</file>

<file path=ppt/ink/ink16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161"/>
    </inkml:context>
    <inkml:brush xml:id="br0">
      <inkml:brushProperty name="width" value="0.1" units="cm"/>
      <inkml:brushProperty name="height" value="0.1" units="cm"/>
      <inkml:brushProperty name="color" value="#F6630D"/>
    </inkml:brush>
  </inkml:definitions>
  <inkml:trace contextRef="#ctx0" brushRef="#br0">43 28 6911 0 0,'-17'-28'16973'0'0,"17"29"-16780"0"0,-12 33 2111 0 0,-1 51-2695 0 0,15 138 1112 0 0,3-65-561 0 0,-5-158-188 0 0,1 0 0 0 0,-1 1 0 0 0,0-1 0 0 0,1 0-1 0 0,-1 1 1 0 0,1-1 0 0 0,-1 0 0 0 0,0 0 0 0 0,1 0 0 0 0,-1 1 0 0 0,1-1 0 0 0,-1 0-1 0 0,1 0 1 0 0,-1 0 0 0 0,1 0 0 0 0,-1 0 0 0 0,1 0 0 0 0,-1 0 0 0 0,0 0 0 0 0,1 0 0 0 0,-1 0-1 0 0,1 0 1 0 0,-1 0 0 0 0,1 0 0 0 0,-1 0 0 0 0,1 0 0 0 0,-1 0 0 0 0,1 0 0 0 0,-1-1-1 0 0,1 1 1 0 0,-1 0 0 0 0,0 0 0 0 0,1-1 0 0 0,0 1 0 0 0,18-9-2204 0 0,-4-8 512 0 0,4-3-8 0 0</inkml:trace>
</inkml:ink>
</file>

<file path=ppt/ink/ink1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27.227"/>
    </inkml:context>
    <inkml:brush xml:id="br0">
      <inkml:brushProperty name="width" value="0.1" units="cm"/>
      <inkml:brushProperty name="height" value="0.1" units="cm"/>
      <inkml:brushProperty name="color" value="#008C3A"/>
    </inkml:brush>
  </inkml:definitions>
  <inkml:trace contextRef="#ctx0" brushRef="#br0">75 192 12895 0 0,'-12'-53'1864'0'0,"12"52"-1672"0"0,-1-1 1 0 0,1 1-1 0 0,-1 0 1 0 0,1 0-1 0 0,-1 0 0 0 0,1 0 1 0 0,-1 0-1 0 0,0 0 0 0 0,0 0 1 0 0,0 0-1 0 0,1 0 1 0 0,-1 0-1 0 0,0 0 0 0 0,0 0 1 0 0,0 0-1 0 0,-2 0 0 0 0,2 1 8 0 0,1 0-1 0 0,-1 0 0 0 0,0 0 0 0 0,0 0 1 0 0,0 0-1 0 0,0 0 0 0 0,0 1 0 0 0,1-1 0 0 0,-1 0 1 0 0,0 0-1 0 0,0 1 0 0 0,0-1 0 0 0,1 0 1 0 0,-1 1-1 0 0,0-1 0 0 0,0 1 0 0 0,1-1 1 0 0,-1 1-1 0 0,0 0 0 0 0,1-1 0 0 0,-1 1 0 0 0,1 0 1 0 0,-1-1-1 0 0,1 1 0 0 0,-1 0 0 0 0,1-1 1 0 0,0 1-1 0 0,-1 1 0 0 0,-3 5 26 0 0,0 0 1 0 0,0 0-1 0 0,1 0 1 0 0,0 0-1 0 0,1 1 0 0 0,0 0 1 0 0,0-1-1 0 0,0 1 0 0 0,1 0 1 0 0,0 0-1 0 0,1 0 0 0 0,0 0 1 0 0,0 0-1 0 0,0 0 0 0 0,1 0 1 0 0,4 14-1 0 0,-4-17-194 0 0,0 1-1 0 0,1-1 1 0 0,0 1-1 0 0,0-1 1 0 0,1 0 0 0 0,0 0-1 0 0,-1 0 1 0 0,2 0-1 0 0,-1 0 1 0 0,0 0 0 0 0,1-1-1 0 0,0 0 1 0 0,0 0-1 0 0,0 0 1 0 0,1 0 0 0 0,-1-1-1 0 0,1 1 1 0 0,0-1-1 0 0,0-1 1 0 0,0 1 0 0 0,0-1-1 0 0,0 1 1 0 0,12 2-1 0 0,12 0 58 0 0,0-2-1 0 0,0-1 0 0 0,0 0 1 0 0,0-3-1 0 0,0 0 0 0 0,0-2 1 0 0,35-8-1 0 0,-61 11-80 0 0,0 0 0 0 0,0-1 0 0 0,1 0 0 0 0,-1 1 0 0 0,0-1-1 0 0,0-1 1 0 0,0 1 0 0 0,0 0 0 0 0,-1-1 0 0 0,1 1 0 0 0,0-1 0 0 0,-1 0 0 0 0,1 0 0 0 0,-1 0 0 0 0,1 0-1 0 0,-1 0 1 0 0,0-1 0 0 0,0 1 0 0 0,0-1 0 0 0,0 1 0 0 0,-1-1 0 0 0,1 0 0 0 0,2-5 0 0 0,-4 3 19 0 0,1 0 1 0 0,-1-1-1 0 0,0 1 0 0 0,0-1 1 0 0,0 1-1 0 0,-1-1 1 0 0,0 1-1 0 0,0 0 1 0 0,0 0-1 0 0,-1-1 1 0 0,0 1-1 0 0,0 0 1 0 0,-3-6-1 0 0,-4-6 8 0 0,0 1 0 0 0,-1 1 0 0 0,0-1 0 0 0,-2 2 1 0 0,0-1-1 0 0,0 2 0 0 0,-1-1 0 0 0,-26-18 0 0 0,19 16-53 0 0,0 1 0 0 0,-2 2 0 0 0,0 0 0 0 0,0 1 0 0 0,-45-16 0 0 0,65 27-86 0 0</inkml:trace>
</inkml:ink>
</file>

<file path=ppt/ink/ink16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838"/>
    </inkml:context>
    <inkml:brush xml:id="br0">
      <inkml:brushProperty name="width" value="0.1" units="cm"/>
      <inkml:brushProperty name="height" value="0.1" units="cm"/>
      <inkml:brushProperty name="color" value="#F6630D"/>
    </inkml:brush>
  </inkml:definitions>
  <inkml:trace contextRef="#ctx0" brushRef="#br0">12 109 2303 0 0,'-3'-9'12640'0'0,"-5"-10"-10344"0"0,8 16-2124 0 0,0 0 0 0 0,0 0 0 0 0,1 0 0 0 0,-1 0-1 0 0,1 0 1 0 0,-1 0 0 0 0,1 0 0 0 0,0 1 0 0 0,0-1 0 0 0,0 0-1 0 0,1 0 1 0 0,-1 1 0 0 0,1-1 0 0 0,-1 1 0 0 0,1-1-1 0 0,0 1 1 0 0,0 0 0 0 0,0-1 0 0 0,0 1 0 0 0,0 0 0 0 0,1 0-1 0 0,-1 1 1 0 0,1-1 0 0 0,-1 0 0 0 0,1 1 0 0 0,0 0 0 0 0,-1-1-1 0 0,1 1 1 0 0,6-1 0 0 0,-5 0-57 0 0,0 0 1 0 0,0 1-1 0 0,0 0 0 0 0,0 0 0 0 0,0 0 1 0 0,0 0-1 0 0,1 0 0 0 0,-1 1 1 0 0,0 0-1 0 0,1 0 0 0 0,-1 0 1 0 0,0 1-1 0 0,1-1 0 0 0,-1 1 0 0 0,0 0 1 0 0,0 0-1 0 0,0 0 0 0 0,0 1 1 0 0,0 0-1 0 0,8 3 0 0 0,-8 0-101 0 0,0 1 0 0 0,0-1 0 0 0,0 1 0 0 0,-1-1 0 0 0,1 1-1 0 0,-1 0 1 0 0,-1 0 0 0 0,1 1 0 0 0,-1-1 0 0 0,0 1 0 0 0,-1-1 0 0 0,1 1 0 0 0,-1-1 0 0 0,-1 1 0 0 0,1 0-1 0 0,-1-1 1 0 0,0 1 0 0 0,-2 12 0 0 0,-1 9 32 0 0,-2 0 0 0 0,0-1 0 0 0,-10 30 0 0 0,4-28-122 0 0,0-1 1 0 0,-23 41-1 0 0,-15 33-92 0 0,51-101 165 0 0,0 0-1 0 0,1 0 0 0 0,-1-1 0 0 0,0 1 0 0 0,1 0 1 0 0,-1-1-1 0 0,0 1 0 0 0,1-1 0 0 0,-1 0 0 0 0,0 0 1 0 0,1 0-1 0 0,-1 0 0 0 0,3-1 0 0 0,93-6 164 0 0,-55 3-107 0 0,1 2 1 0 0,0 1 0 0 0,68 8 0 0 0,-16 6-5101 0 0,-77-11 3319 0 0</inkml:trace>
</inkml:ink>
</file>

<file path=ppt/ink/ink16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3.603"/>
    </inkml:context>
    <inkml:brush xml:id="br0">
      <inkml:brushProperty name="width" value="0.1" units="cm"/>
      <inkml:brushProperty name="height" value="0.1" units="cm"/>
      <inkml:brushProperty name="color" value="#F6630D"/>
    </inkml:brush>
  </inkml:definitions>
  <inkml:trace contextRef="#ctx0" brushRef="#br0">17 75 5063 0 0,'0'0'390'0'0,"-1"-2"-252"0"0,0 0 391 0 0,0 0-1 0 0,0 0 0 0 0,0 0 0 0 0,0 0 0 0 0,0 0 0 0 0,1-1 0 0 0,-1 1 0 0 0,1 0 0 0 0,-1 0 0 0 0,1-1 0 0 0,0 1 0 0 0,0 0 1 0 0,0-1-1 0 0,0 1 0 0 0,0 0 0 0 0,1-3 0 0 0,0-2 1128 0 0,-3-19 3779 0 0,-1 44-2373 0 0,-2 43-1705 0 0,6 24-911 0 0,19 125 1 0 0,-9-118-391 0 0,-9-77-106 0 0,-1 55-661 0 0,9-70-2526 0 0,-1-5 1318 0 0</inkml:trace>
</inkml:ink>
</file>

<file path=ppt/ink/ink16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013"/>
    </inkml:context>
    <inkml:brush xml:id="br0">
      <inkml:brushProperty name="width" value="0.1" units="cm"/>
      <inkml:brushProperty name="height" value="0.1" units="cm"/>
      <inkml:brushProperty name="color" value="#F6630D"/>
    </inkml:brush>
  </inkml:definitions>
  <inkml:trace contextRef="#ctx0" brushRef="#br0">139 0 8287 0 0,'-6'1'5654'0'0,"-19"7"-3060"0"0,15 2-2431 0 0,0 0-1 0 0,0 1 1 0 0,1 0-1 0 0,1 0 1 0 0,0 1-1 0 0,0 0 1 0 0,2 1-1 0 0,-1-1 1 0 0,1 1-1 0 0,1 1 1 0 0,0-1-1 0 0,1 1 1 0 0,1-1-1 0 0,0 1 1 0 0,-1 16-1 0 0,3-25-125 0 0,1-1-1 0 0,0 1 1 0 0,0-1-1 0 0,0 1 0 0 0,0-1 1 0 0,0 1-1 0 0,1-1 1 0 0,0 0-1 0 0,0 1 1 0 0,0-1-1 0 0,1 0 1 0 0,0 0-1 0 0,-1 1 0 0 0,1-1 1 0 0,1-1-1 0 0,-1 1 1 0 0,5 6-1 0 0,-4-7 58 0 0,0-1 1 0 0,1 1-1 0 0,-1-1 0 0 0,1 1 0 0 0,0-1 0 0 0,0 0 0 0 0,0 0 0 0 0,0-1 1 0 0,0 1-1 0 0,0-1 0 0 0,0 0 0 0 0,0 0 0 0 0,1 0 0 0 0,7 0 1 0 0,11-1 282 0 0,-1-2 0 0 0,1 0 0 0 0,0-1 0 0 0,-1-2 0 0 0,30-9 0 0 0,-48 13-364 0 0,30-7 227 0 0,-17 4-330 0 0,1-1 1 0 0,-1 0-1 0 0,18-8 0 0 0,-26 6-3895 0 0</inkml:trace>
</inkml:ink>
</file>

<file path=ppt/ink/ink16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383"/>
    </inkml:context>
    <inkml:brush xml:id="br0">
      <inkml:brushProperty name="width" value="0.1" units="cm"/>
      <inkml:brushProperty name="height" value="0.1" units="cm"/>
      <inkml:brushProperty name="color" value="#F6630D"/>
    </inkml:brush>
  </inkml:definitions>
  <inkml:trace contextRef="#ctx0" brushRef="#br0">33 0 10135 0 0,'0'0'3591'0'0,"-5"30"920"0"0,1 4-2752 0 0,1 52 1 0 0,-2 18-1254 0 0,2-83-755 0 0,-3 28 617 0 0,-1 59 0 0 0,8-91-1302 0 0,0 0 0 0 0,1-1 0 0 0,0 1 0 0 0,6 18 0 0 0</inkml:trace>
</inkml:ink>
</file>

<file path=ppt/ink/ink16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5.807"/>
    </inkml:context>
    <inkml:brush xml:id="br0">
      <inkml:brushProperty name="width" value="0.1" units="cm"/>
      <inkml:brushProperty name="height" value="0.1" units="cm"/>
      <inkml:brushProperty name="color" value="#F6630D"/>
    </inkml:brush>
  </inkml:definitions>
  <inkml:trace contextRef="#ctx0" brushRef="#br0">1 24 7831 0 0,'16'-23'14192'0'0,"-13"29"-14008"0"0,1 0-1 0 0,-1 1 0 0 0,0-1 1 0 0,-1 1-1 0 0,1 0 0 0 0,-1 0 1 0 0,-1 0-1 0 0,1 0 0 0 0,-1 0 1 0 0,0 9-1 0 0,-3 82 330 0 0,0-45-339 0 0,18 195 386 0 0,-16-247-331 0 0</inkml:trace>
</inkml:ink>
</file>

<file path=ppt/ink/ink16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6.426"/>
    </inkml:context>
    <inkml:brush xml:id="br0">
      <inkml:brushProperty name="width" value="0.1" units="cm"/>
      <inkml:brushProperty name="height" value="0.1" units="cm"/>
      <inkml:brushProperty name="color" value="#F6630D"/>
    </inkml:brush>
  </inkml:definitions>
  <inkml:trace contextRef="#ctx0" brushRef="#br0">174 0 1839 0 0,'-5'6'15925'0'0,"-9"12"-15035"0"0,-19 36-70 0 0,-52 114 0 0 0,78-150-668 0 0,1-1 0 0 0,0 1 0 0 0,1 1-1 0 0,1-1 1 0 0,1 1 0 0 0,0 0 0 0 0,2-1 0 0 0,0 1 0 0 0,1 0 0 0 0,1 0 0 0 0,4 24-1 0 0,-4-37-93 0 0,0-1 0 0 0,0 1-1 0 0,1-1 1 0 0,0 0-1 0 0,0 0 1 0 0,1 0-1 0 0,-1 0 1 0 0,1 0 0 0 0,0 0-1 0 0,1 0 1 0 0,-1-1-1 0 0,1 0 1 0 0,-1 0-1 0 0,1 0 1 0 0,1 0 0 0 0,-1 0-1 0 0,0-1 1 0 0,1 0-1 0 0,0 0 1 0 0,0 0-1 0 0,0 0 1 0 0,0-1-1 0 0,0 0 1 0 0,0 0 0 0 0,1 0-1 0 0,-1-1 1 0 0,1 0-1 0 0,-1 0 1 0 0,1 0-1 0 0,10-1 1 0 0,-3 0 8 0 0,0 0-1 0 0,0-1 1 0 0,0-1-1 0 0,-1 0 1 0 0,1-1 0 0 0,-1-1-1 0 0,1 0 1 0 0,-1 0-1 0 0,0-1 1 0 0,0-1 0 0 0,-1 0-1 0 0,18-12 1 0 0,-26 16-59 0 0,0 0 0 0 0,0 0 1 0 0,0-1-1 0 0,0 1 1 0 0,-1-1-1 0 0,1 1 0 0 0,-1-1 1 0 0,1 0-1 0 0,-1 0 0 0 0,0 0 1 0 0,0 0-1 0 0,-1-1 0 0 0,1 1 1 0 0,-1-1-1 0 0,1 1 0 0 0,-1-1 1 0 0,1-5-1 0 0,-2 6 9 0 0,0-1 0 0 0,0 1 0 0 0,0 0 0 0 0,-1 0 0 0 0,1 0 0 0 0,-1-1-1 0 0,0 1 1 0 0,0 0 0 0 0,0 0 0 0 0,-1 0 0 0 0,1 0 0 0 0,-1 1 0 0 0,1-1 0 0 0,-1 0 0 0 0,0 1 0 0 0,-3-5-1 0 0,-2 1 15 0 0,0-1 0 0 0,0 1 0 0 0,-1 0-1 0 0,0 0 1 0 0,0 1 0 0 0,0 0 0 0 0,-1 0-1 0 0,0 1 1 0 0,0 0 0 0 0,0 1 0 0 0,0 0-1 0 0,-12-2 1 0 0,9 2-311 0 0,-1 0 0 0 0,0 1 0 0 0,0 1 0 0 0,0 0 0 0 0,0 1-1 0 0,1 0 1 0 0,-1 1 0 0 0,0 0 0 0 0,0 1 0 0 0,0 1 0 0 0,-19 6 0 0 0</inkml:trace>
</inkml:ink>
</file>

<file path=ppt/ink/ink16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372"/>
    </inkml:context>
    <inkml:brush xml:id="br0">
      <inkml:brushProperty name="width" value="0.1" units="cm"/>
      <inkml:brushProperty name="height" value="0.1" units="cm"/>
      <inkml:brushProperty name="color" value="#F6630D"/>
    </inkml:brush>
  </inkml:definitions>
  <inkml:trace contextRef="#ctx0" brushRef="#br0">1 206 1839 0 0,'6'-12'12192'0'0,"7"-12"-8569"0"0,-10-7-1056 0 0,-3 26-2427 0 0,0 1 0 0 0,0-1 0 0 0,1 1-1 0 0,-1-1 1 0 0,1 1 0 0 0,0 0 0 0 0,1-1 0 0 0,-1 1 0 0 0,1 0-1 0 0,3-7 1 0 0,-1 5-26 0 0,1-1-1 0 0,0 1 0 0 0,0 0 1 0 0,0 0-1 0 0,1 0 0 0 0,0 1 1 0 0,0 0-1 0 0,0 0 0 0 0,1 0 1 0 0,0 1-1 0 0,0 0 1 0 0,0 0-1 0 0,0 1 0 0 0,15-5 1 0 0,-18 7-93 0 0,-1 0 0 0 0,1 0 0 0 0,-1 1 0 0 0,1 0 0 0 0,0-1 0 0 0,-1 1 1 0 0,1 1-1 0 0,-1-1 0 0 0,1 0 0 0 0,-1 1 0 0 0,1 0 0 0 0,-1 0 0 0 0,1 0 0 0 0,-1 0 1 0 0,0 0-1 0 0,1 1 0 0 0,-1 0 0 0 0,0-1 0 0 0,0 1 0 0 0,0 0 0 0 0,0 1 1 0 0,0-1-1 0 0,-1 0 0 0 0,1 1 0 0 0,-1 0 0 0 0,0-1 0 0 0,1 1 0 0 0,-1 0 0 0 0,0 0 1 0 0,-1 0-1 0 0,1 0 0 0 0,-1 1 0 0 0,1-1 0 0 0,-1 0 0 0 0,1 6 0 0 0,2 3-14 0 0,-2 0 0 0 0,0 1 0 0 0,0-1 0 0 0,-1 0 0 0 0,-1 1 0 0 0,0 0 0 0 0,0-1 0 0 0,-2 1 0 0 0,1-1 0 0 0,-2 0 0 0 0,1 0 0 0 0,-6 15 0 0 0,-4 6-117 0 0,0 0 0 0 0,-2-1 0 0 0,-21 34 0 0 0,30-58 74 0 0,-8 16-122 0 0,-1-1 0 0 0,0 0 0 0 0,-2-1 0 0 0,-31 33-1 0 0,85-56 106 0 0,8-2 213 0 0,1 1 1 0 0,-1 3-1 0 0,1 2 0 0 0,53 9 0 0 0,-99-11 188 0 0,10 3-377 0 0,2 2-3859 0 0</inkml:trace>
</inkml:ink>
</file>

<file path=ppt/ink/ink16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846"/>
    </inkml:context>
    <inkml:brush xml:id="br0">
      <inkml:brushProperty name="width" value="0.1" units="cm"/>
      <inkml:brushProperty name="height" value="0.1" units="cm"/>
      <inkml:brushProperty name="color" value="#F6630D"/>
    </inkml:brush>
  </inkml:definitions>
  <inkml:trace contextRef="#ctx0" brushRef="#br0">147 82 4607 0 0,'0'0'354'0'0,"-11"-33"10464"0"0,10 33-10679 0 0,0 0 0 0 0,0-1 1 0 0,0 1-1 0 0,0 0 0 0 0,0 0 0 0 0,0-1 0 0 0,0 1 0 0 0,0 0 0 0 0,0 0 0 0 0,0 0 1 0 0,0 0-1 0 0,0 0 0 0 0,0 0 0 0 0,0 1 0 0 0,0-1 0 0 0,0 0 0 0 0,0 0 0 0 0,0 1 0 0 0,0-1 1 0 0,0 0-1 0 0,0 1 0 0 0,1-1 0 0 0,-1 1 0 0 0,0 0 0 0 0,0-1 0 0 0,0 1 0 0 0,1 0 0 0 0,-1-1 1 0 0,0 1-1 0 0,0 0 0 0 0,0 1 0 0 0,-26 28 511 0 0,23-25-293 0 0,-5 8-166 0 0,1-1-1 0 0,-1 2 1 0 0,2-1 0 0 0,0 1 0 0 0,1 0-1 0 0,0 0 1 0 0,1 0 0 0 0,0 1-1 0 0,1 0 1 0 0,1 0 0 0 0,1 0 0 0 0,-1 22-1 0 0,2-30-118 0 0,1 0-1 0 0,0 0 0 0 0,1 0 1 0 0,0 0-1 0 0,0 0 0 0 0,0-1 1 0 0,1 1-1 0 0,0 0 0 0 0,0-1 0 0 0,0 1 1 0 0,1-1-1 0 0,0 0 0 0 0,1 1 1 0 0,-1-2-1 0 0,1 1 0 0 0,0 0 1 0 0,1-1-1 0 0,-1 0 0 0 0,1 0 0 0 0,0 0 1 0 0,1 0-1 0 0,-1-1 0 0 0,1 0 1 0 0,-1 0-1 0 0,1-1 0 0 0,0 1 1 0 0,1-1-1 0 0,-1 0 0 0 0,9 2 0 0 0,3-1 66 0 0,0 0 0 0 0,1-2 0 0 0,0 0 0 0 0,0-1 0 0 0,0 0 0 0 0,-1-2 0 0 0,1 0 0 0 0,0-1 0 0 0,0-1 0 0 0,-1-1 0 0 0,0-1 0 0 0,0 0 0 0 0,0-1 0 0 0,30-15 0 0 0,-37 16-79 0 0,-1-1 0 0 0,0 0-1 0 0,0-1 1 0 0,-1 0 0 0 0,0-1-1 0 0,0 0 1 0 0,0 0 0 0 0,-1-1-1 0 0,0 0 1 0 0,12-18 0 0 0,-16 19-40 0 0,-1 1 0 0 0,1-1 0 0 0,-1 0 0 0 0,0 0 1 0 0,-1 0-1 0 0,0 0 0 0 0,0 0 0 0 0,-1-1 0 0 0,0 1 1 0 0,-1-1-1 0 0,1 1 0 0 0,-2 0 0 0 0,1-1 0 0 0,-1 1 1 0 0,0 0-1 0 0,-4-14 0 0 0,2 13 9 0 0,-1-1 0 0 0,0 1 0 0 0,0 0 0 0 0,-1 1 0 0 0,0-1-1 0 0,-1 1 1 0 0,1 0 0 0 0,-2 0 0 0 0,1 0 0 0 0,-1 1 0 0 0,0 0 0 0 0,0 0 0 0 0,-1 1 0 0 0,-14-9 0 0 0,12 8-204 0 0,-2 1 1 0 0,1 0-1 0 0,-1 1 1 0 0,0 0-1 0 0,0 0 1 0 0,0 1-1 0 0,0 1 1 0 0,-1 0 0 0 0,0 1-1 0 0,-25-1 1 0 0,25 4-1399 0 0</inkml:trace>
</inkml:ink>
</file>

<file path=ppt/ink/ink16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145"/>
    </inkml:context>
    <inkml:brush xml:id="br0">
      <inkml:brushProperty name="width" value="0.1" units="cm"/>
      <inkml:brushProperty name="height" value="0.1" units="cm"/>
      <inkml:brushProperty name="color" value="#F6630D"/>
    </inkml:brush>
  </inkml:definitions>
  <inkml:trace contextRef="#ctx0" brushRef="#br0">13 153 1839 0 0,'0'0'12926'0'0,"-13"-14"-9048"0"0,24 1-3510 0 0,0 1 1 0 0,0 0-1 0 0,1 1 0 0 0,1 0 0 0 0,0 1 0 0 0,1 0 1 0 0,0 1-1 0 0,0 1 0 0 0,1 0 0 0 0,0 1 0 0 0,0 0 0 0 0,0 2 1 0 0,30-8-1 0 0,-42 12-347 0 0,-1 1 0 0 0,0 0 0 0 0,0-1 0 0 0,1 1 0 0 0,-1 0 1 0 0,0 0-1 0 0,1 0 0 0 0,-1 0 0 0 0,0 1 0 0 0,1-1 0 0 0,-1 0 0 0 0,0 1 0 0 0,0 0 1 0 0,1 0-1 0 0,-1-1 0 0 0,0 1 0 0 0,0 1 0 0 0,0-1 0 0 0,0 0 0 0 0,0 0 0 0 0,0 1 0 0 0,-1-1 1 0 0,1 1-1 0 0,0-1 0 0 0,-1 1 0 0 0,1 0 0 0 0,-1 0 0 0 0,0 0 0 0 0,1 0 0 0 0,-1 0 1 0 0,0 0-1 0 0,0 0 0 0 0,0 0 0 0 0,0 0 0 0 0,-1 0 0 0 0,1 1 0 0 0,-1-1 0 0 0,1 0 1 0 0,-1 1-1 0 0,0-1 0 0 0,0 0 0 0 0,0 1 0 0 0,0-1 0 0 0,0 4 0 0 0,-1 6-17 0 0,0 0-1 0 0,-1 0 0 0 0,0 0 1 0 0,-1 0-1 0 0,0-1 0 0 0,0 1 1 0 0,-7 13-1 0 0,-9 13-33 0 0,-1-1 0 0 0,-1 0 0 0 0,-2-2 0 0 0,-2 0 0 0 0,-1-2 0 0 0,-2-1 0 0 0,-40 37 0 0 0,133-80 289 0 0,-21 2-124 0 0,-16 2 27 0 0,0 2 0 0 0,0 1 1 0 0,0 1-1 0 0,0 2 1 0 0,45 2-1 0 0,-65 1-135 0 0,-2-1-6 0 0,-5 0-113 0 0,21 2-3033 0 0,-14-5 1502 0 0</inkml:trace>
</inkml:ink>
</file>

<file path=ppt/ink/ink16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794"/>
    </inkml:context>
    <inkml:brush xml:id="br0">
      <inkml:brushProperty name="width" value="0.1" units="cm"/>
      <inkml:brushProperty name="height" value="0.1" units="cm"/>
      <inkml:brushProperty name="color" value="#F6630D"/>
    </inkml:brush>
  </inkml:definitions>
  <inkml:trace contextRef="#ctx0" brushRef="#br0">0 128 9647 0 0,'0'0'868'0'0,"23"-33"2643"0"0,0 13-1495 0 0,-11 9-723 0 0,1 0 0 0 0,1 0 0 0 0,27-16 0 0 0,-36 25-1090 0 0,0-1 1 0 0,0 1-1 0 0,1 1 0 0 0,-1-1 1 0 0,0 1-1 0 0,1-1 1 0 0,-1 2-1 0 0,1-1 0 0 0,-1 0 1 0 0,1 1-1 0 0,-1 0 0 0 0,1 1 1 0 0,-1-1-1 0 0,1 1 0 0 0,-1 0 1 0 0,9 3-1 0 0,-11-3-186 0 0,0-1 1 0 0,0 2-1 0 0,0-1 0 0 0,0 0 0 0 0,0 1 0 0 0,0-1 1 0 0,0 1-1 0 0,0 0 0 0 0,0 0 0 0 0,-1 0 1 0 0,1 0-1 0 0,-1 1 0 0 0,0-1 0 0 0,1 1 0 0 0,-1-1 1 0 0,0 1-1 0 0,-1 0 0 0 0,1 0 0 0 0,2 4 1 0 0,-3-2 25 0 0,0-1 1 0 0,0 1 0 0 0,0 0-1 0 0,-1-1 1 0 0,1 1 0 0 0,-1 0-1 0 0,0 0 1 0 0,-1-1 0 0 0,1 1 0 0 0,-1 0-1 0 0,0 0 1 0 0,-2 5 0 0 0,-5 14 143 0 0,-2-2 1 0 0,0 1-1 0 0,-2-1 1 0 0,-18 27-1 0 0,17-29-149 0 0,-10 15-90 0 0,11-16-17 0 0,0 0-1 0 0,-14 31 1 0 0,26-49 67 0 0,-1 0 1 0 0,1 0-1 0 0,-1-1 0 0 0,1 1 0 0 0,0 0 0 0 0,-1 0 1 0 0,1 0-1 0 0,0 0 0 0 0,0 0 0 0 0,0 0 0 0 0,0 0 1 0 0,0 0-1 0 0,0 0 0 0 0,0 0 0 0 0,0 0 1 0 0,0 0-1 0 0,0 0 0 0 0,1 0 0 0 0,-1 0 0 0 0,0 0 1 0 0,1 0-1 0 0,-1 0 0 0 0,0 0 0 0 0,1-1 0 0 0,-1 1 1 0 0,1 0-1 0 0,0 0 0 0 0,-1 0 0 0 0,1-1 0 0 0,0 1 1 0 0,-1 0-1 0 0,1-1 0 0 0,0 1 0 0 0,0 0 1 0 0,-1-1-1 0 0,2 1 0 0 0,23 5-65 0 0,-24-6 64 0 0,23 1 12 0 0,0-1-1 0 0,0-2 1 0 0,39-7-1 0 0,28-1 85 0 0,14 11 315 0 0,-17 1-1597 0 0,-32-6-5477 0 0,-33 1-1434 0 0</inkml:trace>
</inkml:ink>
</file>

<file path=ppt/ink/ink1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2.649"/>
    </inkml:context>
    <inkml:brush xml:id="br0">
      <inkml:brushProperty name="width" value="0.1" units="cm"/>
      <inkml:brushProperty name="height" value="0.1" units="cm"/>
      <inkml:brushProperty name="color" value="#008C3A"/>
    </inkml:brush>
  </inkml:definitions>
  <inkml:trace contextRef="#ctx0" brushRef="#br0">152 11 6447 0 0,'0'0'11176'0'0,"-13"-10"-5520"0"0,9 17-5446 0 0,0 0 0 0 0,1 1 0 0 0,0-1 0 0 0,0 1-1 0 0,1 0 1 0 0,0 0 0 0 0,-1 13 0 0 0,-7 22-42 0 0,-30 54 32 0 0,23-57-136 0 0,-18 57 1 0 0,31-86-63 0 0,1 1 1 0 0,1-1-1 0 0,0 1 0 0 0,1 0 1 0 0,0-1-1 0 0,1 1 1 0 0,0 0-1 0 0,1 0 1 0 0,4 21-1 0 0,-5-31-1 0 0,1-1 0 0 0,-1 1 0 0 0,1 0 0 0 0,0 0 0 0 0,0 0 0 0 0,-1-1-1 0 0,1 1 1 0 0,0 0 0 0 0,0-1 0 0 0,0 1 0 0 0,1-1 0 0 0,-1 1 0 0 0,0-1 0 0 0,1 0 0 0 0,-1 1 0 0 0,1-1 0 0 0,-1 0-1 0 0,1 0 1 0 0,-1 0 0 0 0,1 0 0 0 0,0 0 0 0 0,0 0 0 0 0,-1-1 0 0 0,1 1 0 0 0,0-1 0 0 0,0 1 0 0 0,0-1 0 0 0,0 0-1 0 0,0 1 1 0 0,-1-1 0 0 0,1 0 0 0 0,4-1 0 0 0,6 0 75 0 0,-1-1 0 0 0,1 0 0 0 0,-1-1 0 0 0,18-7 0 0 0,12-2 185 0 0,-14 7-136 0 0,0 1 0 0 0,1 2 1 0 0,54 1-1 0 0,-70 2-123 0 0,0 0 1 0 0,-1 1 0 0 0,1 0 0 0 0,-1 1-1 0 0,1 1 1 0 0,-1-1 0 0 0,0 2-1 0 0,-1-1 1 0 0,1 2 0 0 0,-1-1-1 0 0,19 15 1 0 0,-3-3-4224 0 0</inkml:trace>
</inkml:ink>
</file>

<file path=ppt/ink/ink16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8.849"/>
    </inkml:context>
    <inkml:brush xml:id="br0">
      <inkml:brushProperty name="width" value="0.1" units="cm"/>
      <inkml:brushProperty name="height" value="0.1" units="cm"/>
      <inkml:brushProperty name="color" value="#AB008B"/>
    </inkml:brush>
  </inkml:definitions>
  <inkml:trace contextRef="#ctx0" brushRef="#br0">28 179 4607 0 0,'0'0'11140'0'0,"-27"-33"-6288"0"0,26 31-4524 0 0,7-8-51 0 0,1-1 1 0 0,0 1-1 0 0,0 1 0 0 0,1 0 0 0 0,0 0 0 0 0,1 0 0 0 0,-1 1 1 0 0,2 0-1 0 0,18-12 0 0 0,-20 14-206 0 0,1 1-1 0 0,0 1 0 0 0,-1-1 1 0 0,2 1-1 0 0,-1 1 1 0 0,0 0-1 0 0,1 0 1 0 0,0 1-1 0 0,-1 0 1 0 0,1 0-1 0 0,0 1 1 0 0,16 1-1 0 0,-22 0-68 0 0,0 0 0 0 0,-1 0-1 0 0,1 1 1 0 0,-1 0 0 0 0,1-1-1 0 0,-1 1 1 0 0,1 1 0 0 0,-1-1 0 0 0,1 0-1 0 0,-1 1 1 0 0,0 0 0 0 0,0-1 0 0 0,0 1-1 0 0,0 1 1 0 0,0-1 0 0 0,0 0 0 0 0,-1 1-1 0 0,1-1 1 0 0,-1 1 0 0 0,1 0-1 0 0,1 3 1 0 0,-2-1 1 0 0,0 0 1 0 0,0 0-1 0 0,0 0 0 0 0,-1 0 0 0 0,0 0 1 0 0,0 0-1 0 0,0 1 0 0 0,-1-1 0 0 0,0 0 0 0 0,0 1 1 0 0,0-1-1 0 0,-2 10 0 0 0,-2 5 4 0 0,-1 0 0 0 0,0-1 0 0 0,-2 0 0 0 0,0 0-1 0 0,-1 0 1 0 0,-16 24 0 0 0,-96 135-264 0 0,72-111 183 0 0,23-26 4 0 0,30-44 93 0 0,0 0-1 0 0,0 1 1 0 0,0 0 0 0 0,0 0 0 0 0,1 0-1 0 0,-1 1 1 0 0,1 0 0 0 0,-1 0-1 0 0,7-1 1 0 0,-7 2-17 0 0,22-4 1 0 0,1 2-1 0 0,-1 1 0 0 0,1 1 1 0 0,43 6-1 0 0,108 28 26 0 0,-173-32-353 0 0,-1 0 0 0 0,1 0 0 0 0,-1 0 1 0 0,0 1-1 0 0,0 0 0 0 0,0 0 0 0 0,0 0 0 0 0,5 5 0 0 0,-5-4-1639 0 0</inkml:trace>
</inkml:ink>
</file>

<file path=ppt/ink/ink16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9.581"/>
    </inkml:context>
    <inkml:brush xml:id="br0">
      <inkml:brushProperty name="width" value="0.1" units="cm"/>
      <inkml:brushProperty name="height" value="0.1" units="cm"/>
      <inkml:brushProperty name="color" value="#AB008B"/>
    </inkml:brush>
  </inkml:definitions>
  <inkml:trace contextRef="#ctx0" brushRef="#br0">9 23 4607 0 0,'-8'8'13118'0'0,"15"-4"-12769"0"0,0-1 1 0 0,1 0 0 0 0,-1 0-1 0 0,1-1 1 0 0,0 0 0 0 0,0 0-1 0 0,0-1 1 0 0,14 1 0 0 0,73-2 1063 0 0,-66-2-859 0 0,399-22 2945 0 0,146-3-2353 0 0,-547 30-1814 0 0</inkml:trace>
</inkml:ink>
</file>

<file path=ppt/ink/ink16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6.304"/>
    </inkml:context>
    <inkml:brush xml:id="br0">
      <inkml:brushProperty name="width" value="0.1" units="cm"/>
      <inkml:brushProperty name="height" value="0.1" units="cm"/>
      <inkml:brushProperty name="color" value="#AB008B"/>
    </inkml:brush>
  </inkml:definitions>
  <inkml:trace contextRef="#ctx0" brushRef="#br0">0 36 9151 0 0,'0'0'831'0'0,"18"-35"4252"0"0,-17 77 3576 0 0,9 169-7736 0 0,24 92-623 0 0,-34-296-239 0 0,0-5 183 0 0,10-36-1793 0 0,-5 18-283 0 0</inkml:trace>
</inkml:ink>
</file>

<file path=ppt/ink/ink16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7.165"/>
    </inkml:context>
    <inkml:brush xml:id="br0">
      <inkml:brushProperty name="width" value="0.1" units="cm"/>
      <inkml:brushProperty name="height" value="0.1" units="cm"/>
      <inkml:brushProperty name="color" value="#AB008B"/>
    </inkml:brush>
  </inkml:definitions>
  <inkml:trace contextRef="#ctx0" brushRef="#br0">5 132 9583 0 0,'0'0'5523'0'0,"-4"-18"-1000"0"0,6 12-4309 0 0,1 0 1 0 0,1 0 0 0 0,-1 0 0 0 0,1 1 0 0 0,0-1 0 0 0,0 1 0 0 0,0 0 0 0 0,1 0 0 0 0,0 1 0 0 0,0-1 0 0 0,0 1 0 0 0,1 0-1 0 0,-1 0 1 0 0,1 1 0 0 0,0-1 0 0 0,0 1 0 0 0,11-4 0 0 0,-4 2-58 0 0,0 1 0 0 0,1 0 0 0 0,-1 0 0 0 0,1 1 0 0 0,0 1 0 0 0,0 0 0 0 0,23 1-1 0 0,-34 1-135 0 0,0 0-1 0 0,1 1 0 0 0,-1-1 0 0 0,0 1 0 0 0,0 0 1 0 0,0-1-1 0 0,1 2 0 0 0,-1-1 0 0 0,0 0 0 0 0,0 1 1 0 0,0-1-1 0 0,-1 1 0 0 0,1 0 0 0 0,0 0 0 0 0,-1 0 1 0 0,1 0-1 0 0,-1 0 0 0 0,1 1 0 0 0,2 3 0 0 0,-2-1 3 0 0,0 0 0 0 0,-1 0 0 0 0,0 0 0 0 0,0 0-1 0 0,0 0 1 0 0,0 0 0 0 0,-1 1 0 0 0,0-1 0 0 0,0 1-1 0 0,1 10 1 0 0,-2-5-7 0 0,0-1 1 0 0,-1 0-1 0 0,0 0 0 0 0,0 1 0 0 0,-1-1 0 0 0,0 0 1 0 0,-1 0-1 0 0,0 0 0 0 0,-1-1 0 0 0,0 1 0 0 0,-1-1 1 0 0,-7 12-1 0 0,-3-3-8 0 0,-2-1 1 0 0,0-1 0 0 0,0 0-1 0 0,-32 21 1 0 0,-20 17 1 0 0,69-54-10 0 0,0 1 0 0 0,0-1 0 0 0,0 1 0 0 0,0-1 0 0 0,0 0 0 0 0,0 1 0 0 0,0-1 0 0 0,0 0 0 0 0,0 1 0 0 0,0-1 0 0 0,0 1 0 0 0,0-1 0 0 0,0 0 0 0 0,0 1 0 0 0,0-1 0 0 0,0 0 0 0 0,1 1 0 0 0,-1-1 0 0 0,0 0 0 0 0,0 1 0 0 0,0-1 0 0 0,1 0 0 0 0,-1 1 0 0 0,0-1 0 0 0,0 0 0 0 0,1 0 0 0 0,-1 1 0 0 0,0-1 0 0 0,1 0 0 0 0,-1 0 0 0 0,0 0 0 0 0,1 1 0 0 0,-1-1 0 0 0,0 0 0 0 0,1 0 0 0 0,-1 0 0 0 0,1 0 0 0 0,-1 0 0 0 0,0 0 0 0 0,1 0 0 0 0,-1 0 0 0 0,0 0 0 0 0,1 0 0 0 0,-1 0 0 0 0,1 0 0 0 0,18 5 0 0 0,37 4 6 0 0,-36-6 2 0 0,-1 0 0 0 0,1 1 0 0 0,-1 1 0 0 0,24 9 0 0 0,-37-11-7 0 0,1 0 1 0 0,-1 1 0 0 0,0-1-1 0 0,0 2 1 0 0,0-1 0 0 0,-1 1-1 0 0,1-1 1 0 0,-1 1 0 0 0,0 1-1 0 0,-1-1 1 0 0,1 1 0 0 0,-1 0-1 0 0,0 0 1 0 0,0 0-1 0 0,4 12 1 0 0,-4-9 9 0 0,-1 0 0 0 0,0 1 0 0 0,-1-1 0 0 0,0 0 0 0 0,-1 1 0 0 0,0-1 0 0 0,0 1 0 0 0,-1 0 0 0 0,0-1 0 0 0,-1 1 0 0 0,0 0 0 0 0,0-1 0 0 0,-1 1 0 0 0,0-1 1 0 0,-1 0-1 0 0,0 0 0 0 0,0 0 0 0 0,-1 0 0 0 0,-1 0 0 0 0,1-1 0 0 0,-1 1 0 0 0,0-1 0 0 0,-13 14 0 0 0,12-16-1 0 0,1 0-1 0 0,-1 0 1 0 0,0-1 0 0 0,0 0 0 0 0,-1 0 0 0 0,1-1-1 0 0,-1 1 1 0 0,0-1 0 0 0,0-1 0 0 0,-1 1 0 0 0,1-1 0 0 0,-1-1-1 0 0,0 1 1 0 0,1-1 0 0 0,-1-1 0 0 0,0 1 0 0 0,0-1-1 0 0,0-1 1 0 0,0 0 0 0 0,-1 0 0 0 0,1 0 0 0 0,0-1 0 0 0,0 0-1 0 0,0-1 1 0 0,1 1 0 0 0,-1-2 0 0 0,0 1 0 0 0,-13-7-1 0 0,16 6 3 0 0,-1 0 0 0 0,1 0-1 0 0,0 0 1 0 0,0-1-1 0 0,0 0 1 0 0,0 0-1 0 0,1 0 1 0 0,-1-1 0 0 0,-3-5-1 0 0,-4-17-7574 0 0</inkml:trace>
</inkml:ink>
</file>

<file path=ppt/ink/ink16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6.957"/>
    </inkml:context>
    <inkml:brush xml:id="br0">
      <inkml:brushProperty name="width" value="0.1" units="cm"/>
      <inkml:brushProperty name="height" value="0.1" units="cm"/>
      <inkml:brushProperty name="color" value="#AB008B"/>
    </inkml:brush>
  </inkml:definitions>
  <inkml:trace contextRef="#ctx0" brushRef="#br0">36 43 6911 0 0,'0'0'854'0'0,"3"-22"6407"0"0,-3 21-7039 0 0,-1-1-1 0 0,1 1 1 0 0,-1 0 0 0 0,1 0-1 0 0,-1 0 1 0 0,1 0 0 0 0,-1 0 0 0 0,0 0-1 0 0,1 0 1 0 0,-1 0 0 0 0,0 0-1 0 0,0 0 1 0 0,0 0 0 0 0,0 0-1 0 0,0 0 1 0 0,0 0 0 0 0,0 1 0 0 0,0-1-1 0 0,-1 0 1 0 0,1 1-149 0 0,1 0 0 0 0,-1 0 1 0 0,0 0-1 0 0,1 0 0 0 0,-1 0 1 0 0,1 0-1 0 0,-1 0 0 0 0,0 1 0 0 0,1-1 1 0 0,-1 0-1 0 0,1 0 0 0 0,-1 1 0 0 0,0-1 1 0 0,1 0-1 0 0,-1 1 0 0 0,1-1 0 0 0,-1 0 1 0 0,1 1-1 0 0,0-1 0 0 0,-1 1 0 0 0,1-1 1 0 0,-1 1-1 0 0,1-1 0 0 0,0 1 0 0 0,-1-1 1 0 0,1 2-1 0 0,-2 0-37 0 0,1 1 0 0 0,0-1 0 0 0,0 1 0 0 0,0 0 0 0 0,0-1 0 0 0,1 1 0 0 0,-1 0 1 0 0,1-1-1 0 0,-1 1 0 0 0,1 0 0 0 0,0 0 0 0 0,0 0 0 0 0,1-1 0 0 0,-1 1 0 0 0,0 0 0 0 0,2 5 0 0 0,3 0 1 0 0,-1 1 0 0 0,1-1 0 0 0,1 0 0 0 0,-1 0 0 0 0,2-1-1 0 0,-1 0 1 0 0,1 0 0 0 0,0 0 0 0 0,0-1 0 0 0,0 0 0 0 0,12 6 0 0 0,15 9 321 0 0,47 22-1 0 0,-73-39-287 0 0,74 32 783 0 0,102 29-1 0 0,-32-12-189 0 0,-143-50-661 0 0,2 1 15 0 0,0 0-1 0 0,0 1 0 0 0,0 0 0 0 0,-1 0 0 0 0,0 1 1 0 0,0 1-1 0 0,0 0 0 0 0,9 8 0 0 0,-18-14 155 0 0,12 3-641 0 0,9 3-3356 0 0,-17-7 1843 0 0</inkml:trace>
</inkml:ink>
</file>

<file path=ppt/ink/ink16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7.495"/>
    </inkml:context>
    <inkml:brush xml:id="br0">
      <inkml:brushProperty name="width" value="0.1" units="cm"/>
      <inkml:brushProperty name="height" value="0.1" units="cm"/>
      <inkml:brushProperty name="color" value="#AB008B"/>
    </inkml:brush>
  </inkml:definitions>
  <inkml:trace contextRef="#ctx0" brushRef="#br0">2 10 10191 0 0,'-2'-8'10017'0'0,"3"7"-9778"0"0,23 12 500 0 0,-1 0 0 0 0,0 2 0 0 0,-1 0 0 0 0,0 2 0 0 0,36 31 0 0 0,20 13 152 0 0,-77-58-877 0 0,18 11 38 0 0,-2 1 0 0 0,0 1 0 0 0,24 24 0 0 0,-37-34-47 0 0,-1 0 1 0 0,1 1 0 0 0,-1 0-1 0 0,0-1 1 0 0,-1 1-1 0 0,1 0 1 0 0,-1 0 0 0 0,3 9-1 0 0,-4-11 6 0 0,0-1 0 0 0,-1 1-1 0 0,0 0 1 0 0,1 0 0 0 0,-1-1-1 0 0,0 1 1 0 0,-1 0 0 0 0,1-1-1 0 0,0 1 1 0 0,-1 0 0 0 0,0-1-1 0 0,1 1 1 0 0,-1 0 0 0 0,0-1-1 0 0,0 1 1 0 0,0-1 0 0 0,-1 0-1 0 0,-2 4 1 0 0,1-1 40 0 0,-1-1 1 0 0,-1 1-1 0 0,1-1 0 0 0,0-1 0 0 0,-1 1 1 0 0,0-1-1 0 0,0 1 0 0 0,0-2 1 0 0,0 1-1 0 0,-1 0 0 0 0,-9 2 0 0 0,-71 18 148 0 0,45-15-170 0 0,28-4 34 0 0,-1 0 1 0 0,1-1-1 0 0,-1-1 1 0 0,0-1 0 0 0,0 0-1 0 0,0 0 1 0 0,0-2-1 0 0,-20-2 1 0 0,33 3-156 0 0,8 7-2164 0 0,5 0-27 0 0</inkml:trace>
</inkml:ink>
</file>

<file path=ppt/ink/ink16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2.977"/>
    </inkml:context>
    <inkml:brush xml:id="br0">
      <inkml:brushProperty name="width" value="0.1" units="cm"/>
      <inkml:brushProperty name="height" value="0.1" units="cm"/>
      <inkml:brushProperty name="color" value="#008C3A"/>
    </inkml:brush>
  </inkml:definitions>
  <inkml:trace contextRef="#ctx0" brushRef="#br0">235 44 14831 0 0,'-18'-12'533'0'0,"12"7"243"0"0,-1 1-1 0 0,0 0 1 0 0,1 0-1 0 0,-1 1 1 0 0,-1-1 0 0 0,1 1-1 0 0,-9-2 1 0 0,14 5-689 0 0,-1 0 0 0 0,1 0 0 0 0,-1 0 0 0 0,1 0 0 0 0,0 1 0 0 0,-1-1-1 0 0,1 0 1 0 0,0 1 0 0 0,-1 0 0 0 0,1 0 0 0 0,0-1 0 0 0,0 1 0 0 0,0 0 0 0 0,0 1 0 0 0,0-1 0 0 0,0 0 0 0 0,0 1 0 0 0,0-1 0 0 0,0 1 0 0 0,0-1-1 0 0,1 1 1 0 0,-1 0 0 0 0,1 0 0 0 0,-1 0 0 0 0,1 0 0 0 0,0 0 0 0 0,0 0 0 0 0,-2 4 0 0 0,-14 29 3 0 0,1 0 0 0 0,2 2 0 0 0,2 0-1 0 0,1 0 1 0 0,1 1 0 0 0,-3 39 0 0 0,12-73-139 0 0,1-1 1 0 0,-1 1-1 0 0,1 0 0 0 0,0-1 1 0 0,0 1-1 0 0,1-1 0 0 0,-1 1 1 0 0,1-1-1 0 0,-1 1 0 0 0,1-1 1 0 0,0 1-1 0 0,1-1 0 0 0,-1 0 1 0 0,2 4-1 0 0,-2-6-115 0 0,1 1 0 0 0,-1 0 0 0 0,1 0 0 0 0,-1-1-1 0 0,1 1 1 0 0,0-1 0 0 0,0 1 0 0 0,0-1 0 0 0,-1 0 0 0 0,1 0 0 0 0,0 0 0 0 0,1 0-1 0 0,-1 0 1 0 0,0 0 0 0 0,0 0 0 0 0,0-1 0 0 0,0 1 0 0 0,1-1 0 0 0,-1 0-1 0 0,0 1 1 0 0,0-1 0 0 0,1 0 0 0 0,2-1 0 0 0,13-1-1631 0 0</inkml:trace>
</inkml:ink>
</file>

<file path=ppt/ink/ink16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1.126"/>
    </inkml:context>
    <inkml:brush xml:id="br0">
      <inkml:brushProperty name="width" value="0.1" units="cm"/>
      <inkml:brushProperty name="height" value="0.1" units="cm"/>
      <inkml:brushProperty name="color" value="#008C3A"/>
    </inkml:brush>
  </inkml:definitions>
  <inkml:trace contextRef="#ctx0" brushRef="#br0">1 190 4143 0 0,'0'0'4995'0'0,"7"-25"-66"0"0,-1 13-4082 0 0,1 0-1 0 0,1 0 0 0 0,-1 1 1 0 0,2 0-1 0 0,-1 0 0 0 0,2 1 1 0 0,-1 0-1 0 0,15-12 0 0 0,-16 16-676 0 0,0 0-1 0 0,0 0 1 0 0,1 1-1 0 0,0 0 0 0 0,0 1 1 0 0,0 0-1 0 0,0 0 1 0 0,1 0-1 0 0,0 2 1 0 0,-1-1-1 0 0,1 1 1 0 0,12-1-1 0 0,-20 3-144 0 0,1 0 0 0 0,0 0 0 0 0,-1 1 0 0 0,1-1 1 0 0,0 1-1 0 0,-1-1 0 0 0,1 1 0 0 0,-1 0 0 0 0,1 0 0 0 0,-1 0 0 0 0,1 0 0 0 0,-1 1 0 0 0,0-1 0 0 0,0 1 0 0 0,1-1 1 0 0,-1 1-1 0 0,0 0 0 0 0,0 0 0 0 0,-1 0 0 0 0,1 0 0 0 0,0 0 0 0 0,-1 0 0 0 0,1 0 0 0 0,-1 1 0 0 0,1-1 0 0 0,-1 0 1 0 0,0 1-1 0 0,0-1 0 0 0,0 1 0 0 0,-1-1 0 0 0,1 1 0 0 0,-1 0 0 0 0,1-1 0 0 0,-1 1 0 0 0,0 0 0 0 0,0 2 0 0 0,1 7 4 0 0,-1-1-1 0 0,0 1 1 0 0,0-1-1 0 0,-2 1 1 0 0,1-1-1 0 0,-1 0 1 0 0,-5 14-1 0 0,-7 16-26 0 0,-2 0 1 0 0,-33 57-1 0 0,37-77-3 0 0,-1-1-1 0 0,-1 0 0 0 0,0-1 1 0 0,-2-1-1 0 0,0 0 1 0 0,-22 18-1 0 0,28-28-9 0 0,12-5-16 0 0,10-2-12 0 0,13-1-12 0 0,57-7 270 0 0,1 5-1 0 0,100 8 1 0 0,-85 14-1626 0 0,-85-20-226 0 0</inkml:trace>
</inkml:ink>
</file>

<file path=ppt/ink/ink16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422"/>
    </inkml:context>
    <inkml:brush xml:id="br0">
      <inkml:brushProperty name="width" value="0.1" units="cm"/>
      <inkml:brushProperty name="height" value="0.1" units="cm"/>
      <inkml:brushProperty name="color" value="#008C3A"/>
    </inkml:brush>
  </inkml:definitions>
  <inkml:trace contextRef="#ctx0" brushRef="#br0">1 71 1839 0 0,'26'-66'17782'0'0,"-26"62"-16549"0"0,-3 43 3265 0 0,5 50-3819 0 0,0-15-579 0 0,0-18-131 0 0,11 62 0 0 0,-10-93-183 0 0,-2-25-23 0 0,0 0 0 0 0,0 0 0 0 0,0 0 0 0 0,0 0 0 0 0,1 0 0 0 0,-1-1 0 0 0,0 1 0 0 0,0 0 0 0 0,0-1 0 0 0,0 1 0 0 0,0-1 0 0 0,0 1 0 0 0,0-1 0 0 0,0 1 0 0 0,2-2 0 0 0,3-5-1595 0 0</inkml:trace>
</inkml:ink>
</file>

<file path=ppt/ink/ink16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874"/>
    </inkml:context>
    <inkml:brush xml:id="br0">
      <inkml:brushProperty name="width" value="0.1" units="cm"/>
      <inkml:brushProperty name="height" value="0.1" units="cm"/>
      <inkml:brushProperty name="color" value="#008C3A"/>
    </inkml:brush>
  </inkml:definitions>
  <inkml:trace contextRef="#ctx0" brushRef="#br0">75 23 2303 0 0,'-8'5'11991'0'0,"-10"5"-8796"0"0,13-4-2944 0 0,1-1 1 0 0,0 1-1 0 0,0 0 1 0 0,0-1-1 0 0,1 2 0 0 0,0-1 1 0 0,0 0-1 0 0,1 1 1 0 0,0-1-1 0 0,0 1 1 0 0,-2 9-1 0 0,1 2 29 0 0,0-1-1 0 0,2 1 0 0 0,-1 23 0 0 0,2-34-155 0 0,1 0 0 0 0,-1 0 0 0 0,1 0 1 0 0,0 0-1 0 0,1 0 0 0 0,-1 0 0 0 0,1 0 0 0 0,1-1 0 0 0,-1 1 0 0 0,1-1 0 0 0,1 1 0 0 0,-1-1 1 0 0,1 0-1 0 0,5 7 0 0 0,-5-9-46 0 0,0-1-1 0 0,0 0 1 0 0,0 1 0 0 0,1-2 0 0 0,-1 1 0 0 0,1 0 0 0 0,-1-1-1 0 0,1 0 1 0 0,0 0 0 0 0,0 0 0 0 0,0-1 0 0 0,0 0 0 0 0,0 0-1 0 0,0 0 1 0 0,0 0 0 0 0,1-1 0 0 0,-1 0 0 0 0,0 0-1 0 0,0 0 1 0 0,6-1 0 0 0,1-1 19 0 0,-1-1-1 0 0,1 0 1 0 0,-1-1 0 0 0,1 0-1 0 0,-1 0 1 0 0,0-1 0 0 0,0-1-1 0 0,-1 0 1 0 0,0 0 0 0 0,0-1-1 0 0,0 0 1 0 0,-1-1 0 0 0,0 0-1 0 0,-1-1 1 0 0,1 1 0 0 0,-2-2-1 0 0,9-11 1 0 0,-12 16-60 0 0,-1 0 1 0 0,0 0-1 0 0,0 0 1 0 0,0-1-1 0 0,0 1 0 0 0,-1-1 1 0 0,0 0-1 0 0,0 0 1 0 0,-1 0-1 0 0,0 0 0 0 0,0 0 1 0 0,0 0-1 0 0,0 0 1 0 0,-1 0-1 0 0,0 0 0 0 0,-1 0 1 0 0,1 0-1 0 0,-1 0 1 0 0,0 0-1 0 0,-1 0 1 0 0,1 0-1 0 0,-1 0 0 0 0,0 0 1 0 0,-1 1-1 0 0,0-1 1 0 0,1 1-1 0 0,-2 0 0 0 0,1-1 1 0 0,-1 2-1 0 0,1-1 1 0 0,-1 0-1 0 0,0 1 0 0 0,-1-1 1 0 0,1 1-1 0 0,-7-4 1 0 0,3 3-33 0 0,0 1 0 0 0,-1 0 0 0 0,0 0 0 0 0,0 0 0 0 0,0 1 0 0 0,-1 1 0 0 0,1-1 0 0 0,-1 2 0 0 0,1-1 0 0 0,-1 1 0 0 0,1 1 0 0 0,-1-1 0 0 0,0 2 0 0 0,-11 1 0 0 0,15-1-417 0 0,0 0 1 0 0,0 0 0 0 0,0 0 0 0 0,0 1 0 0 0,0 0 0 0 0,1 0 0 0 0,-1 1 0 0 0,-6 3-1 0 0</inkml:trace>
</inkml:ink>
</file>

<file path=ppt/ink/ink16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548"/>
    </inkml:context>
    <inkml:brush xml:id="br0">
      <inkml:brushProperty name="width" value="0.1" units="cm"/>
      <inkml:brushProperty name="height" value="0.1" units="cm"/>
      <inkml:brushProperty name="color" value="#008C3A"/>
    </inkml:brush>
  </inkml:definitions>
  <inkml:trace contextRef="#ctx0" brushRef="#br0">114 73 6591 0 0,'0'0'594'0'0,"1"-2"-488"0"0,5-5 18 0 0,-4 6 455 0 0,7-24 5592 0 0,-8 25-6039 0 0,-1-1 1 0 0,1 0 0 0 0,0 1-1 0 0,-1-1 1 0 0,1 0 0 0 0,-1 0-1 0 0,1 0 1 0 0,-1 0-1 0 0,0 0 1 0 0,1 1 0 0 0,-1-1-1 0 0,0 0 1 0 0,1 0 0 0 0,-1 0-1 0 0,0 0 1 0 0,0 0 0 0 0,0 0-1 0 0,0 0 1 0 0,0 0 0 0 0,0 0-1 0 0,0 0 1 0 0,0 0 0 0 0,0 0-1 0 0,-1 0 1 0 0,1 0 0 0 0,0 0-1 0 0,-1 0 1 0 0,1 0-1 0 0,0 1 1 0 0,-1-1 0 0 0,1 0-1 0 0,-1 0 1 0 0,1 0 0 0 0,-1 1-1 0 0,0-1 1 0 0,1 0 0 0 0,-1 0-1 0 0,0 1 1 0 0,0-1 0 0 0,1 1-1 0 0,-1-1 1 0 0,0 1 0 0 0,0-1-1 0 0,0 1 1 0 0,0-1 0 0 0,-1 0 578 0 0,0 6-557 0 0,1 0 0 0 0,-1 0 0 0 0,0 0 1 0 0,0-1-1 0 0,0 1 0 0 0,-1-1 0 0 0,0 1 0 0 0,0-1 0 0 0,-4 5 0 0 0,-9 14 134 0 0,6-3-114 0 0,-7 14 55 0 0,-21 57-1 0 0,35-82-218 0 0,0 1-1 0 0,1-1 0 0 0,0 1 1 0 0,0 0-1 0 0,1 0 1 0 0,0 0-1 0 0,1 0 0 0 0,0-1 1 0 0,1 1-1 0 0,0 0 1 0 0,3 14-1 0 0,-3-20 8 0 0,1-1 0 0 0,0 1 0 0 0,0-1 0 0 0,1 1 0 0 0,-1-1 0 0 0,1 0 0 0 0,-1 0 0 0 0,1 0 0 0 0,0 0 0 0 0,0 0 0 0 0,0-1 0 0 0,0 1 0 0 0,1-1 0 0 0,-1 0 0 0 0,1 0 0 0 0,-1 0-1 0 0,1-1 1 0 0,0 1 0 0 0,0-1 0 0 0,0 0 0 0 0,0 0 0 0 0,0 0 0 0 0,0 0 0 0 0,0-1 0 0 0,0 0 0 0 0,4 0 0 0 0,12 1 186 0 0,-1-1 0 0 0,1 0 0 0 0,-1-2-1 0 0,20-4 1 0 0,190-41 1016 0 0,-228 47-1285 0 0,16-8-4525 0 0</inkml:trace>
</inkml:ink>
</file>

<file path=ppt/ink/ink16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908"/>
    </inkml:context>
    <inkml:brush xml:id="br0">
      <inkml:brushProperty name="width" value="0.1" units="cm"/>
      <inkml:brushProperty name="height" value="0.1" units="cm"/>
      <inkml:brushProperty name="color" value="#008C3A"/>
    </inkml:brush>
  </inkml:definitions>
  <inkml:trace contextRef="#ctx0" brushRef="#br0">53 1 13447 0 0,'0'0'1544'0'0,"-2"24"608"0"0,-7 114 2300 0 0,7-88-3422 0 0,-11 69 0 0 0,10-101-970 0 0,-6 28-11 0 0,2 0-1 0 0,-1 54 0 0 0</inkml:trace>
</inkml:ink>
</file>

<file path=ppt/ink/ink16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7.433"/>
    </inkml:context>
    <inkml:brush xml:id="br0">
      <inkml:brushProperty name="width" value="0.1" units="cm"/>
      <inkml:brushProperty name="height" value="0.1" units="cm"/>
      <inkml:brushProperty name="color" value="#008C3A"/>
    </inkml:brush>
  </inkml:definitions>
  <inkml:trace contextRef="#ctx0" brushRef="#br0">242 34 8351 0 0,'0'0'979'0'0,"2"-28"5770"0"0,-3 28-6656 0 0,1-1 0 0 0,0 1 0 0 0,0 0 0 0 0,-1-1 0 0 0,1 1 0 0 0,0-1 0 0 0,-1 1 0 0 0,1 0 0 0 0,0 0 0 0 0,-1-1 0 0 0,1 1 0 0 0,-1 0 0 0 0,1-1 0 0 0,-1 1 0 0 0,1 0 0 0 0,0 0-1 0 0,-1 0 1 0 0,1 0 0 0 0,-1-1 0 0 0,1 1 0 0 0,-1 0 0 0 0,1 0 0 0 0,-1 0 0 0 0,1 0 0 0 0,-1 0 0 0 0,1 0 0 0 0,-1 0 0 0 0,1 0 0 0 0,0 0 0 0 0,-1 1 0 0 0,1-1 0 0 0,-1 0 0 0 0,-20 11 987 0 0,-13 19-541 0 0,14-8-469 0 0,2 1 0 0 0,0 1 0 0 0,2 0 0 0 0,0 1 0 0 0,2 1 1 0 0,1 1-1 0 0,1-1 0 0 0,1 2 0 0 0,1 0 0 0 0,2 0 0 0 0,-9 57 0 0 0,16-75-52 0 0,1 1-1 0 0,0-1 1 0 0,0 1 0 0 0,2-1-1 0 0,-1 1 1 0 0,1-1 0 0 0,1 0-1 0 0,-1 1 1 0 0,2-1 0 0 0,0-1-1 0 0,0 1 1 0 0,0 0 0 0 0,1-1-1 0 0,1 0 1 0 0,9 12 0 0 0,-12-16 30 0 0,1-1 0 0 0,0 1 1 0 0,0-1-1 0 0,1 0 1 0 0,-1 0-1 0 0,1 0 0 0 0,0 0 1 0 0,0-1-1 0 0,0 0 0 0 0,1 0 1 0 0,-1-1-1 0 0,1 1 1 0 0,-1-1-1 0 0,1 0 0 0 0,0 0 1 0 0,0-1-1 0 0,0 0 0 0 0,0 0 1 0 0,0 0-1 0 0,0-1 1 0 0,0 0-1 0 0,0 0 0 0 0,0-1 1 0 0,0 1-1 0 0,0-1 0 0 0,0 0 1 0 0,0-1-1 0 0,6-2 0 0 0,-7 2-19 0 0,1 0-1 0 0,-1-1 1 0 0,0 0-1 0 0,0 0 1 0 0,0 0-1 0 0,-1-1 1 0 0,1 1-1 0 0,-1-1 1 0 0,1 0-1 0 0,-1-1 1 0 0,-1 1-1 0 0,1-1 1 0 0,-1 1-1 0 0,1-1 0 0 0,-1 0 1 0 0,-1 0-1 0 0,1-1 1 0 0,-1 1-1 0 0,0-1 1 0 0,0 1-1 0 0,0-1 1 0 0,-1 1-1 0 0,2-12 1 0 0,-3 12 6 0 0,0 1 0 0 0,0 0 1 0 0,0-1-1 0 0,0 1 1 0 0,-1 0-1 0 0,0-1 0 0 0,0 1 1 0 0,0 0-1 0 0,0 0 0 0 0,-1 0 1 0 0,0 0-1 0 0,1 0 1 0 0,-1 0-1 0 0,-1 1 0 0 0,1-1 1 0 0,0 1-1 0 0,-1-1 0 0 0,0 1 1 0 0,0 0-1 0 0,0 0 1 0 0,0 0-1 0 0,-1 0 0 0 0,1 1 1 0 0,-1-1-1 0 0,1 1 0 0 0,-1 0 1 0 0,0 0-1 0 0,0 0 1 0 0,0 0-1 0 0,0 1 0 0 0,0 0 1 0 0,-7-2-1 0 0,-79-12 92 0 0,88 15-589 0 0</inkml:trace>
</inkml:ink>
</file>

<file path=ppt/ink/ink1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3.352"/>
    </inkml:context>
    <inkml:brush xml:id="br0">
      <inkml:brushProperty name="width" value="0.1" units="cm"/>
      <inkml:brushProperty name="height" value="0.1" units="cm"/>
      <inkml:brushProperty name="color" value="#008C3A"/>
    </inkml:brush>
  </inkml:definitions>
  <inkml:trace contextRef="#ctx0" brushRef="#br0">196 54 9671 0 0,'0'0'748'0'0,"17"-22"2079"0"0,-17 20-2404 0 0,0 1-1 0 0,0-1 1 0 0,0 0 0 0 0,0 0 0 0 0,0 0 0 0 0,0 0-1 0 0,-1 1 1 0 0,1-1 0 0 0,0 0 0 0 0,-1 0-1 0 0,0 1 1 0 0,1-1 0 0 0,-1 0 0 0 0,0 1-1 0 0,-1-3 1 0 0,-12 2 4246 0 0,0 9-4321 0 0,-29 18-220 0 0,-29 27 113 0 0,67-48-228 0 0,0 0 0 0 0,0 0-1 0 0,0 1 1 0 0,1 0 0 0 0,-1 0 0 0 0,1 0 0 0 0,0 0-1 0 0,1 1 1 0 0,-1 0 0 0 0,1-1 0 0 0,0 1 0 0 0,1 0-1 0 0,0 1 1 0 0,-1-1 0 0 0,2 0 0 0 0,-1 1 0 0 0,1-1-1 0 0,-1 11 1 0 0,3-14-14 0 0,-1-1 0 0 0,1 0 0 0 0,0 0 0 0 0,0 0 0 0 0,0 0 0 0 0,0 1 0 0 0,0-1 0 0 0,0 0 0 0 0,1-1 0 0 0,-1 1 0 0 0,1 0 0 0 0,-1 0 0 0 0,1-1 0 0 0,0 1 0 0 0,-1-1 0 0 0,1 1-1 0 0,0-1 1 0 0,0 0 0 0 0,0 1 0 0 0,0-1 0 0 0,1 0 0 0 0,-1-1 0 0 0,0 1 0 0 0,0 0 0 0 0,0 0 0 0 0,4 0 0 0 0,12 3-12 0 0,-1-1 0 0 0,27 2-1 0 0,-24-3 10 0 0,-3 0 12 0 0,10 1 130 0 0,0 1-1 0 0,0 2 0 0 0,42 13 1 0 0,-62-16-110 0 0,1 0 0 0 0,-1 1 0 0 0,0-1 0 0 0,-1 1 0 0 0,1 1 0 0 0,-1-1 1 0 0,0 1-1 0 0,0 0 0 0 0,0 1 0 0 0,-1-1 0 0 0,1 1 0 0 0,-1 0 0 0 0,-1 0 1 0 0,1 1-1 0 0,-1-1 0 0 0,0 1 0 0 0,4 10 0 0 0,-4-5 29 0 0,1-1-1 0 0,-2 0 1 0 0,0 1-1 0 0,0 0 1 0 0,-1 0-1 0 0,0 0 1 0 0,0 18-1 0 0,-3-25-18 0 0,1 0 0 0 0,-1 1 0 0 0,0-1 0 0 0,0 0 0 0 0,0 0 0 0 0,-1 0 0 0 0,0 0 0 0 0,0 0 0 0 0,0 0 0 0 0,-1 0 0 0 0,1 0-1 0 0,-1-1 1 0 0,0 1 0 0 0,-1-1 0 0 0,1 0 0 0 0,-1 0 0 0 0,1 0 0 0 0,-1-1 0 0 0,-5 4 0 0 0,5-4-152 0 0,0 0 1 0 0,0-1-1 0 0,0 1 1 0 0,0-1 0 0 0,-1 0-1 0 0,1 0 1 0 0,-1 0-1 0 0,1-1 1 0 0,-1 0-1 0 0,0 0 1 0 0,-9 1-1 0 0,-33-3-4316 0 0,23-1-3733 0 0</inkml:trace>
</inkml:ink>
</file>

<file path=ppt/ink/ink16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1.610"/>
    </inkml:context>
    <inkml:brush xml:id="br0">
      <inkml:brushProperty name="width" value="0.1" units="cm"/>
      <inkml:brushProperty name="height" value="0.1" units="cm"/>
      <inkml:brushProperty name="color" value="#008C3A"/>
    </inkml:brush>
  </inkml:definitions>
  <inkml:trace contextRef="#ctx0" brushRef="#br0">1 65 5063 0 0,'0'0'232'0'0,"2"-13"991"0"0,1-13 7004 0 0,-9 1-1498 0 0,8 58-3299 0 0,1 9-3392 0 0,5 182 384 0 0,-3-121-403 0 0,-4-95-13 0 0,0-2 0 0 0,-1 0 1 0 0,0 1-1 0 0,0-1 0 0 0,0 0 0 0 0,-1 0 1 0 0,0 1-1 0 0,0-1 0 0 0,-1 0 0 0 0,0 0 1 0 0,-3 8-1 0 0,4-13 15 0 0,12-4-3854 0 0,-5-1 1874 0 0</inkml:trace>
</inkml:ink>
</file>

<file path=ppt/ink/ink16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2.514"/>
    </inkml:context>
    <inkml:brush xml:id="br0">
      <inkml:brushProperty name="width" value="0.1" units="cm"/>
      <inkml:brushProperty name="height" value="0.1" units="cm"/>
      <inkml:brushProperty name="color" value="#008C3A"/>
    </inkml:brush>
  </inkml:definitions>
  <inkml:trace contextRef="#ctx0" brushRef="#br0">181 27 6911 0 0,'0'0'6139'0'0,"-40"-8"-414"0"0,33 9-5661 0 0,0 0 0 0 0,1 0 0 0 0,-1 0 0 0 0,1 1 0 0 0,-1 0 0 0 0,1 1 0 0 0,0-1 1 0 0,-1 1-1 0 0,2 1 0 0 0,-1-1 0 0 0,0 1 0 0 0,1 0 0 0 0,-1 0 0 0 0,1 0 0 0 0,0 1 0 0 0,0 0 0 0 0,1 0 0 0 0,0 0 0 0 0,0 1 0 0 0,-6 10 0 0 0,7-13-66 0 0,1 0 0 0 0,1 0 0 0 0,-1 1 0 0 0,0-1 0 0 0,1 1 1 0 0,0-1-1 0 0,0 1 0 0 0,0 0 0 0 0,0-1 0 0 0,0 1 0 0 0,1 0 0 0 0,0 0 0 0 0,0-1 0 0 0,0 1 0 0 0,0 0 0 0 0,0 0 0 0 0,1-1 1 0 0,-1 1-1 0 0,1 0 0 0 0,0 0 0 0 0,1-1 0 0 0,-1 1 0 0 0,0-1 0 0 0,1 1 0 0 0,0-1 0 0 0,0 0 0 0 0,0 0 0 0 0,0 0 0 0 0,1 0 1 0 0,-1 0-1 0 0,1 0 0 0 0,-1 0 0 0 0,1-1 0 0 0,0 1 0 0 0,0-1 0 0 0,0 0 0 0 0,6 3 0 0 0,12 5 110 0 0,0 0 0 0 0,40 11 0 0 0,-46-18 89 0 0,0 2 0 0 0,-1 0 0 0 0,0 0 0 0 0,0 2 0 0 0,0-1 0 0 0,0 2 0 0 0,-1 0 0 0 0,21 18 1 0 0,-31-24-179 0 0,0 1 1 0 0,-1 1 0 0 0,0-1-1 0 0,0 0 1 0 0,0 1 0 0 0,0-1-1 0 0,0 1 1 0 0,0-1 0 0 0,-1 1-1 0 0,0 0 1 0 0,0 0 0 0 0,0-1-1 0 0,0 1 1 0 0,-1 0 0 0 0,1 0-1 0 0,-1 0 1 0 0,0 4 0 0 0,-1 0 8 0 0,0-1 1 0 0,0 0 0 0 0,0 0 0 0 0,-1 0 0 0 0,0 0-1 0 0,0 0 1 0 0,-1-1 0 0 0,0 1 0 0 0,-5 8 0 0 0,5-10-4 0 0,0 1 0 0 0,0-1 0 0 0,-1 0 0 0 0,1-1 0 0 0,-1 1 0 0 0,0 0 0 0 0,0-1-1 0 0,-1 0 1 0 0,1 0 0 0 0,-1 0 0 0 0,0-1 0 0 0,0 0 0 0 0,0 0 0 0 0,0 0 0 0 0,-1 0 0 0 0,1-1 0 0 0,-1 0 0 0 0,0 0 0 0 0,0 0 0 0 0,1-1 0 0 0,-1 0 0 0 0,0 0 0 0 0,0 0 0 0 0,-9-1 0 0 0,12-1-4 0 0,0 0 1 0 0,0-1-1 0 0,-1 1 0 0 0,1-1 0 0 0,0 1 0 0 0,1-1 1 0 0,-1 0-1 0 0,0 0 0 0 0,0 0 0 0 0,1-1 0 0 0,-1 1 1 0 0,1-1-1 0 0,0 1 0 0 0,0-1 0 0 0,0 0 0 0 0,0 0 1 0 0,0 0-1 0 0,1 0 0 0 0,-1 0 0 0 0,1 0 0 0 0,0 0 1 0 0,0-1-1 0 0,0 1 0 0 0,0 0 0 0 0,0-1 1 0 0,1 1-1 0 0,0 0 0 0 0,0-5 0 0 0,-2-6 72 0 0,2-1 0 0 0,0 1 0 0 0,0 0-1 0 0,1-1 1 0 0,5-19 0 0 0,-1 18-131 0 0,1 1 1 0 0,0 0-1 0 0,2 0 0 0 0,-1 1 0 0 0,2 0 0 0 0,0 0 1 0 0,0 1-1 0 0,1 0 0 0 0,22-20 0 0 0,-17 17-13 0 0,-1-1-1 0 0,-1 0 0 0 0,0 0 1 0 0,16-31-1 0 0,-28 45 67 0 0,-1 0-1 0 0,1-1 1 0 0,-1 0-1 0 0,1 1 1 0 0,-1-1-1 0 0,0 1 1 0 0,0-1-1 0 0,0 1 1 0 0,-1-1-1 0 0,0 1 1 0 0,1-1-1 0 0,-1 1 1 0 0,0-1-1 0 0,0 1 1 0 0,-1-1 0 0 0,1 1-1 0 0,-1 0 1 0 0,0 0-1 0 0,0 0 1 0 0,0 0-1 0 0,0 0 1 0 0,0 0-1 0 0,0 1 1 0 0,-1-1-1 0 0,0 1 1 0 0,1-1-1 0 0,-1 1 1 0 0,0 0-1 0 0,0 0 1 0 0,0 0-1 0 0,0 1 1 0 0,-1-1 0 0 0,1 1-1 0 0,0 0 1 0 0,-1-1-1 0 0,1 1 1 0 0,-7 0-1 0 0</inkml:trace>
</inkml:ink>
</file>

<file path=ppt/ink/ink16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4.975"/>
    </inkml:context>
    <inkml:brush xml:id="br0">
      <inkml:brushProperty name="width" value="0.1" units="cm"/>
      <inkml:brushProperty name="height" value="0.1" units="cm"/>
      <inkml:brushProperty name="color" value="#008C3A"/>
    </inkml:brush>
  </inkml:definitions>
  <inkml:trace contextRef="#ctx0" brushRef="#br0">12 190 2303 0 0,'0'0'13920'0'0,"-12"-13"-11157"0"0,16 2-2512 0 0,-1 0 1 0 0,2 1-1 0 0,-1-1 1 0 0,2 1-1 0 0,-1 0 1 0 0,1 0-1 0 0,1 1 1 0 0,0-1-1 0 0,0 2 1 0 0,1-1-1 0 0,0 1 0 0 0,0 0 1 0 0,1 0-1 0 0,0 1 1 0 0,0 1-1 0 0,1-1 1 0 0,0 1-1 0 0,0 1 1 0 0,11-5-1 0 0,-19 10-247 0 0,-1-1 0 0 0,1 1 0 0 0,-1-1 0 0 0,1 1 0 0 0,-1 0 0 0 0,0 0 0 0 0,1-1 0 0 0,-1 1 0 0 0,1 0 0 0 0,-1 0 0 0 0,1 1 0 0 0,-1-1 0 0 0,1 0 0 0 0,-1 0 0 0 0,1 1 0 0 0,-1-1-1 0 0,1 1 1 0 0,-1-1 0 0 0,0 1 0 0 0,1-1 0 0 0,-1 1 0 0 0,0 0 0 0 0,0 0 0 0 0,1 0 0 0 0,0 1 0 0 0,0 1 9 0 0,0-1 1 0 0,-1 1-1 0 0,1-1 0 0 0,-1 1 0 0 0,0 0 1 0 0,1 0-1 0 0,-1 0 0 0 0,-1 0 0 0 0,1 0 1 0 0,0 0-1 0 0,0 5 0 0 0,0 7 40 0 0,-1 0-1 0 0,0 0 1 0 0,-5 28-1 0 0,0-20-130 0 0,-1-2 0 0 0,0 1 0 0 0,-2-1 0 0 0,0 0 0 0 0,-13 21 0 0 0,-60 96-414 0 0,77-132 478 0 0,0 1-11 0 0,0 0-1 0 0,-1-1 1 0 0,0 0 0 0 0,0 0-1 0 0,-1-1 1 0 0,-6 7-1 0 0,13-8 26 0 0,9-1 0 0 0,10-3 0 0 0,42-10 81 0 0,-38 5-16 0 0,0 1-1 0 0,30-1 1 0 0,-49 6-42 0 0,0-1 0 0 0,0 1 1 0 0,0 0-1 0 0,-1 0 0 0 0,1 0 1 0 0,0 1-1 0 0,-1 0 0 0 0,1-1 1 0 0,-1 2-1 0 0,1-1 0 0 0,6 5 1 0 0,-10-6-116 0 0</inkml:trace>
</inkml:ink>
</file>

<file path=ppt/ink/ink16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467"/>
    </inkml:context>
    <inkml:brush xml:id="br0">
      <inkml:brushProperty name="width" value="0.1" units="cm"/>
      <inkml:brushProperty name="height" value="0.1" units="cm"/>
      <inkml:brushProperty name="color" value="#008C3A"/>
    </inkml:brush>
  </inkml:definitions>
  <inkml:trace contextRef="#ctx0" brushRef="#br0">134 0 5983 0 0,'0'0'542'0'0,"-31"16"10151"0"0,13 10-9608 0 0,1 2 0 0 0,2 0 1 0 0,-21 51-1 0 0,33-72-1087 0 0,0 1 0 0 0,1 0 0 0 0,-1 0 0 0 0,2 0 0 0 0,-1 0 0 0 0,1 0 0 0 0,0 0 0 0 0,1 0-1 0 0,0 1 1 0 0,0-1 0 0 0,1 0 0 0 0,0 0 0 0 0,0 0 0 0 0,1 0 0 0 0,0 0 0 0 0,0 0 0 0 0,1 0 0 0 0,0 0 0 0 0,8 13 0 0 0,-9-18 33 0 0,1 0 1 0 0,-1 0-1 0 0,1-1 1 0 0,0 1-1 0 0,0-1 1 0 0,0 0-1 0 0,0 1 1 0 0,0-1-1 0 0,0-1 1 0 0,1 1-1 0 0,-1 0 1 0 0,1-1-1 0 0,-1 0 1 0 0,1 0-1 0 0,0 0 1 0 0,-1 0-1 0 0,1 0 1 0 0,0-1-1 0 0,-1 0 1 0 0,1 1-1 0 0,0-2 1 0 0,7 0-1 0 0,8-1 188 0 0,0-2-1 0 0,0 0 0 0 0,26-9 1 0 0,4-1 312 0 0,-34 10-348 0 0,-5 2-157 0 0,1 0-1 0 0,-1 0 0 0 0,1 1 0 0 0,18 1 0 0 0,-28 0-169 0 0,8 0-548 0 0</inkml:trace>
</inkml:ink>
</file>

<file path=ppt/ink/ink16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824"/>
    </inkml:context>
    <inkml:brush xml:id="br0">
      <inkml:brushProperty name="width" value="0.1" units="cm"/>
      <inkml:brushProperty name="height" value="0.1" units="cm"/>
      <inkml:brushProperty name="color" value="#008C3A"/>
    </inkml:brush>
  </inkml:definitions>
  <inkml:trace contextRef="#ctx0" brushRef="#br0">62 1 10855 0 0,'0'0'1316'0'0,"-9"25"2843"0"0,-7 46-2584 0 0,2 1 1 0 0,4 0-1 0 0,-2 123 0 0 0,12-191-1920 0 0,0 1 0 0 0,1-1-1 0 0,-1 0 1 0 0,1 0 0 0 0,0 0-1 0 0,0 0 1 0 0,0 0 0 0 0,1-1-1 0 0,-1 1 1 0 0,1 0 0 0 0,0 0-1 0 0,0-1 1 0 0,0 0 0 0 0,0 1-1 0 0,1-1 1 0 0,0 0 0 0 0,-1 0-1 0 0,4 3 1 0 0</inkml:trace>
</inkml:ink>
</file>

<file path=ppt/ink/ink16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161"/>
    </inkml:context>
    <inkml:brush xml:id="br0">
      <inkml:brushProperty name="width" value="0.1" units="cm"/>
      <inkml:brushProperty name="height" value="0.1" units="cm"/>
      <inkml:brushProperty name="color" value="#F6630D"/>
    </inkml:brush>
  </inkml:definitions>
  <inkml:trace contextRef="#ctx0" brushRef="#br0">43 28 6911 0 0,'-17'-28'16973'0'0,"17"29"-16780"0"0,-12 33 2111 0 0,-1 51-2695 0 0,15 138 1112 0 0,3-65-561 0 0,-5-158-188 0 0,1 0 0 0 0,-1 1 0 0 0,0-1 0 0 0,1 0-1 0 0,-1 1 1 0 0,1-1 0 0 0,-1 0 0 0 0,0 0 0 0 0,1 0 0 0 0,-1 1 0 0 0,1-1 0 0 0,-1 0-1 0 0,1 0 1 0 0,-1 0 0 0 0,1 0 0 0 0,-1 0 0 0 0,1 0 0 0 0,-1 0 0 0 0,0 0 0 0 0,1 0 0 0 0,-1 0-1 0 0,1 0 1 0 0,-1 0 0 0 0,1 0 0 0 0,-1 0 0 0 0,1 0 0 0 0,-1 0 0 0 0,1 0 0 0 0,-1-1-1 0 0,1 1 1 0 0,-1 0 0 0 0,0 0 0 0 0,1-1 0 0 0,0 1 0 0 0,18-9-2204 0 0,-4-8 512 0 0,4-3-8 0 0</inkml:trace>
</inkml:ink>
</file>

<file path=ppt/ink/ink16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838"/>
    </inkml:context>
    <inkml:brush xml:id="br0">
      <inkml:brushProperty name="width" value="0.1" units="cm"/>
      <inkml:brushProperty name="height" value="0.1" units="cm"/>
      <inkml:brushProperty name="color" value="#F6630D"/>
    </inkml:brush>
  </inkml:definitions>
  <inkml:trace contextRef="#ctx0" brushRef="#br0">12 109 2303 0 0,'-3'-9'12640'0'0,"-5"-10"-10344"0"0,8 16-2124 0 0,0 0 0 0 0,0 0 0 0 0,1 0 0 0 0,-1 0-1 0 0,1 0 1 0 0,-1 0 0 0 0,1 0 0 0 0,0 1 0 0 0,0-1 0 0 0,0 0-1 0 0,1 0 1 0 0,-1 1 0 0 0,1-1 0 0 0,-1 1 0 0 0,1-1-1 0 0,0 1 1 0 0,0 0 0 0 0,0-1 0 0 0,0 1 0 0 0,0 0 0 0 0,1 0-1 0 0,-1 1 1 0 0,1-1 0 0 0,-1 0 0 0 0,1 1 0 0 0,0 0 0 0 0,-1-1-1 0 0,1 1 1 0 0,6-1 0 0 0,-5 0-57 0 0,0 0 1 0 0,0 1-1 0 0,0 0 0 0 0,0 0 0 0 0,0 0 1 0 0,0 0-1 0 0,1 0 0 0 0,-1 1 1 0 0,0 0-1 0 0,1 0 0 0 0,-1 0 1 0 0,0 1-1 0 0,1-1 0 0 0,-1 1 0 0 0,0 0 1 0 0,0 0-1 0 0,0 0 0 0 0,0 1 1 0 0,0 0-1 0 0,8 3 0 0 0,-8 0-101 0 0,0 1 0 0 0,0-1 0 0 0,0 1 0 0 0,-1-1 0 0 0,1 1-1 0 0,-1 0 1 0 0,-1 0 0 0 0,1 1 0 0 0,-1-1 0 0 0,0 1 0 0 0,-1-1 0 0 0,1 1 0 0 0,-1-1 0 0 0,-1 1 0 0 0,1 0-1 0 0,-1-1 1 0 0,0 1 0 0 0,-2 12 0 0 0,-1 9 32 0 0,-2 0 0 0 0,0-1 0 0 0,-10 30 0 0 0,4-28-122 0 0,0-1 1 0 0,-23 41-1 0 0,-15 33-92 0 0,51-101 165 0 0,0 0-1 0 0,1 0 0 0 0,-1-1 0 0 0,0 1 0 0 0,1 0 1 0 0,-1-1-1 0 0,0 1 0 0 0,1-1 0 0 0,-1 0 0 0 0,0 0 1 0 0,1 0-1 0 0,-1 0 0 0 0,3-1 0 0 0,93-6 164 0 0,-55 3-107 0 0,1 2 1 0 0,0 1 0 0 0,68 8 0 0 0,-16 6-5101 0 0,-77-11 3319 0 0</inkml:trace>
</inkml:ink>
</file>

<file path=ppt/ink/ink16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3.603"/>
    </inkml:context>
    <inkml:brush xml:id="br0">
      <inkml:brushProperty name="width" value="0.1" units="cm"/>
      <inkml:brushProperty name="height" value="0.1" units="cm"/>
      <inkml:brushProperty name="color" value="#F6630D"/>
    </inkml:brush>
  </inkml:definitions>
  <inkml:trace contextRef="#ctx0" brushRef="#br0">17 75 5063 0 0,'0'0'390'0'0,"-1"-2"-252"0"0,0 0 391 0 0,0 0-1 0 0,0 0 0 0 0,0 0 0 0 0,0 0 0 0 0,0 0 0 0 0,1-1 0 0 0,-1 1 0 0 0,1 0 0 0 0,-1 0 0 0 0,1-1 0 0 0,0 1 0 0 0,0 0 1 0 0,0-1-1 0 0,0 1 0 0 0,0 0 0 0 0,1-3 0 0 0,0-2 1128 0 0,-3-19 3779 0 0,-1 44-2373 0 0,-2 43-1705 0 0,6 24-911 0 0,19 125 1 0 0,-9-118-391 0 0,-9-77-106 0 0,-1 55-661 0 0,9-70-2526 0 0,-1-5 1318 0 0</inkml:trace>
</inkml:ink>
</file>

<file path=ppt/ink/ink16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013"/>
    </inkml:context>
    <inkml:brush xml:id="br0">
      <inkml:brushProperty name="width" value="0.1" units="cm"/>
      <inkml:brushProperty name="height" value="0.1" units="cm"/>
      <inkml:brushProperty name="color" value="#F6630D"/>
    </inkml:brush>
  </inkml:definitions>
  <inkml:trace contextRef="#ctx0" brushRef="#br0">139 0 8287 0 0,'-6'1'5654'0'0,"-19"7"-3060"0"0,15 2-2431 0 0,0 0-1 0 0,0 1 1 0 0,1 0-1 0 0,1 0 1 0 0,0 1-1 0 0,0 0 1 0 0,2 1-1 0 0,-1-1 1 0 0,1 1-1 0 0,1 1 1 0 0,0-1-1 0 0,1 1 1 0 0,1-1-1 0 0,0 1 1 0 0,-1 16-1 0 0,3-25-125 0 0,1-1-1 0 0,0 1 1 0 0,0-1-1 0 0,0 1 0 0 0,0-1 1 0 0,0 1-1 0 0,1-1 1 0 0,0 0-1 0 0,0 1 1 0 0,0-1-1 0 0,1 0 1 0 0,0 0-1 0 0,-1 1 0 0 0,1-1 1 0 0,1-1-1 0 0,-1 1 1 0 0,5 6-1 0 0,-4-7 58 0 0,0-1 1 0 0,1 1-1 0 0,-1-1 0 0 0,1 1 0 0 0,0-1 0 0 0,0 0 0 0 0,0 0 0 0 0,0-1 1 0 0,0 1-1 0 0,0-1 0 0 0,0 0 0 0 0,0 0 0 0 0,1 0 0 0 0,7 0 1 0 0,11-1 282 0 0,-1-2 0 0 0,1 0 0 0 0,0-1 0 0 0,-1-2 0 0 0,30-9 0 0 0,-48 13-364 0 0,30-7 227 0 0,-17 4-330 0 0,1-1 1 0 0,-1 0-1 0 0,18-8 0 0 0,-26 6-3895 0 0</inkml:trace>
</inkml:ink>
</file>

<file path=ppt/ink/ink16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383"/>
    </inkml:context>
    <inkml:brush xml:id="br0">
      <inkml:brushProperty name="width" value="0.1" units="cm"/>
      <inkml:brushProperty name="height" value="0.1" units="cm"/>
      <inkml:brushProperty name="color" value="#F6630D"/>
    </inkml:brush>
  </inkml:definitions>
  <inkml:trace contextRef="#ctx0" brushRef="#br0">33 0 10135 0 0,'0'0'3591'0'0,"-5"30"920"0"0,1 4-2752 0 0,1 52 1 0 0,-2 18-1254 0 0,2-83-755 0 0,-3 28 617 0 0,-1 59 0 0 0,8-91-1302 0 0,0 0 0 0 0,1-1 0 0 0,0 1 0 0 0,6 18 0 0 0</inkml:trace>
</inkml:ink>
</file>

<file path=ppt/ink/ink1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3.698"/>
    </inkml:context>
    <inkml:brush xml:id="br0">
      <inkml:brushProperty name="width" value="0.1" units="cm"/>
      <inkml:brushProperty name="height" value="0.1" units="cm"/>
      <inkml:brushProperty name="color" value="#008C3A"/>
    </inkml:brush>
  </inkml:definitions>
  <inkml:trace contextRef="#ctx0" brushRef="#br0">1 243 13071 0 0,'1'-7'224'0'0,"1"0"0"0"0,0 0 0 0 0,0 0 0 0 0,1 0 0 0 0,0 0 0 0 0,0 0 0 0 0,0 1 0 0 0,1-1 0 0 0,0 1 0 0 0,0 0 0 0 0,1 0 0 0 0,-1 1 0 0 0,1-1 0 0 0,1 1 0 0 0,-1 0 0 0 0,1 1 0 0 0,0-1 0 0 0,11-6 0 0 0,9-5 1304 0 0,1 1 1 0 0,0 1-1 0 0,35-11 0 0 0,-26 10-656 0 0,47-15 1171 0 0,-76 28-2313 0 0,0 0 1 0 0,0 1-1 0 0,0 0 1 0 0,1 1-1 0 0,-1 0 0 0 0,0 0 1 0 0,1 0-1 0 0,-1 1 1 0 0,13 3-1 0 0,-6-1-5576 0 0</inkml:trace>
</inkml:ink>
</file>

<file path=ppt/ink/ink16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5.807"/>
    </inkml:context>
    <inkml:brush xml:id="br0">
      <inkml:brushProperty name="width" value="0.1" units="cm"/>
      <inkml:brushProperty name="height" value="0.1" units="cm"/>
      <inkml:brushProperty name="color" value="#F6630D"/>
    </inkml:brush>
  </inkml:definitions>
  <inkml:trace contextRef="#ctx0" brushRef="#br0">1 24 7831 0 0,'16'-23'14192'0'0,"-13"29"-14008"0"0,1 0-1 0 0,-1 1 0 0 0,0-1 1 0 0,-1 1-1 0 0,1 0 0 0 0,-1 0 1 0 0,-1 0-1 0 0,1 0 0 0 0,-1 0 1 0 0,0 9-1 0 0,-3 82 330 0 0,0-45-339 0 0,18 195 386 0 0,-16-247-331 0 0</inkml:trace>
</inkml:ink>
</file>

<file path=ppt/ink/ink16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6.426"/>
    </inkml:context>
    <inkml:brush xml:id="br0">
      <inkml:brushProperty name="width" value="0.1" units="cm"/>
      <inkml:brushProperty name="height" value="0.1" units="cm"/>
      <inkml:brushProperty name="color" value="#F6630D"/>
    </inkml:brush>
  </inkml:definitions>
  <inkml:trace contextRef="#ctx0" brushRef="#br0">174 0 1839 0 0,'-5'6'15925'0'0,"-9"12"-15035"0"0,-19 36-70 0 0,-52 114 0 0 0,78-150-668 0 0,1-1 0 0 0,0 1 0 0 0,1 1-1 0 0,1-1 1 0 0,1 1 0 0 0,0 0 0 0 0,2-1 0 0 0,0 1 0 0 0,1 0 0 0 0,1 0 0 0 0,4 24-1 0 0,-4-37-93 0 0,0-1 0 0 0,0 1-1 0 0,1-1 1 0 0,0 0-1 0 0,0 0 1 0 0,1 0-1 0 0,-1 0 1 0 0,1 0 0 0 0,0 0-1 0 0,1 0 1 0 0,-1-1-1 0 0,1 0 1 0 0,-1 0-1 0 0,1 0 1 0 0,1 0 0 0 0,-1 0-1 0 0,0-1 1 0 0,1 0-1 0 0,0 0 1 0 0,0 0-1 0 0,0 0 1 0 0,0-1-1 0 0,0 0 1 0 0,0 0 0 0 0,1 0-1 0 0,-1-1 1 0 0,1 0-1 0 0,-1 0 1 0 0,1 0-1 0 0,10-1 1 0 0,-3 0 8 0 0,0 0-1 0 0,0-1 1 0 0,0-1-1 0 0,-1 0 1 0 0,1-1 0 0 0,-1-1-1 0 0,1 0 1 0 0,-1 0-1 0 0,0-1 1 0 0,0-1 0 0 0,-1 0-1 0 0,18-12 1 0 0,-26 16-59 0 0,0 0 0 0 0,0 0 1 0 0,0-1-1 0 0,0 1 1 0 0,-1-1-1 0 0,1 1 0 0 0,-1-1 1 0 0,1 0-1 0 0,-1 0 0 0 0,0 0 1 0 0,0 0-1 0 0,-1-1 0 0 0,1 1 1 0 0,-1-1-1 0 0,1 1 0 0 0,-1-1 1 0 0,1-5-1 0 0,-2 6 9 0 0,0-1 0 0 0,0 1 0 0 0,0 0 0 0 0,-1 0 0 0 0,1 0 0 0 0,-1-1-1 0 0,0 1 1 0 0,0 0 0 0 0,0 0 0 0 0,-1 0 0 0 0,1 0 0 0 0,-1 1 0 0 0,1-1 0 0 0,-1 0 0 0 0,0 1 0 0 0,-3-5-1 0 0,-2 1 15 0 0,0-1 0 0 0,0 1 0 0 0,-1 0-1 0 0,0 0 1 0 0,0 1 0 0 0,0 0 0 0 0,-1 0-1 0 0,0 1 1 0 0,0 0 0 0 0,0 1 0 0 0,0 0-1 0 0,-12-2 1 0 0,9 2-311 0 0,-1 0 0 0 0,0 1 0 0 0,0 1 0 0 0,0 0 0 0 0,0 1-1 0 0,1 0 1 0 0,-1 1 0 0 0,0 0 0 0 0,0 1 0 0 0,0 1 0 0 0,-19 6 0 0 0</inkml:trace>
</inkml:ink>
</file>

<file path=ppt/ink/ink16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372"/>
    </inkml:context>
    <inkml:brush xml:id="br0">
      <inkml:brushProperty name="width" value="0.1" units="cm"/>
      <inkml:brushProperty name="height" value="0.1" units="cm"/>
      <inkml:brushProperty name="color" value="#F6630D"/>
    </inkml:brush>
  </inkml:definitions>
  <inkml:trace contextRef="#ctx0" brushRef="#br0">1 206 1839 0 0,'6'-12'12192'0'0,"7"-12"-8569"0"0,-10-7-1056 0 0,-3 26-2427 0 0,0 1 0 0 0,0-1 0 0 0,1 1-1 0 0,-1-1 1 0 0,1 1 0 0 0,0 0 0 0 0,1-1 0 0 0,-1 1 0 0 0,1 0-1 0 0,3-7 1 0 0,-1 5-26 0 0,1-1-1 0 0,0 1 0 0 0,0 0 1 0 0,0 0-1 0 0,1 0 0 0 0,0 1 1 0 0,0 0-1 0 0,0 0 0 0 0,1 0 1 0 0,0 1-1 0 0,0 0 1 0 0,0 0-1 0 0,0 1 0 0 0,15-5 1 0 0,-18 7-93 0 0,-1 0 0 0 0,1 0 0 0 0,-1 1 0 0 0,1 0 0 0 0,0-1 0 0 0,-1 1 1 0 0,1 1-1 0 0,-1-1 0 0 0,1 0 0 0 0,-1 1 0 0 0,1 0 0 0 0,-1 0 0 0 0,1 0 0 0 0,-1 0 1 0 0,0 0-1 0 0,1 1 0 0 0,-1 0 0 0 0,0-1 0 0 0,0 1 0 0 0,0 0 0 0 0,0 1 1 0 0,0-1-1 0 0,-1 0 0 0 0,1 1 0 0 0,-1 0 0 0 0,0-1 0 0 0,1 1 0 0 0,-1 0 0 0 0,0 0 1 0 0,-1 0-1 0 0,1 0 0 0 0,-1 1 0 0 0,1-1 0 0 0,-1 0 0 0 0,1 6 0 0 0,2 3-14 0 0,-2 0 0 0 0,0 1 0 0 0,0-1 0 0 0,-1 0 0 0 0,-1 1 0 0 0,0 0 0 0 0,0-1 0 0 0,-2 1 0 0 0,1-1 0 0 0,-2 0 0 0 0,1 0 0 0 0,-6 15 0 0 0,-4 6-117 0 0,0 0 0 0 0,-2-1 0 0 0,-21 34 0 0 0,30-58 74 0 0,-8 16-122 0 0,-1-1 0 0 0,0 0 0 0 0,-2-1 0 0 0,-31 33-1 0 0,85-56 106 0 0,8-2 213 0 0,1 1 1 0 0,-1 3-1 0 0,1 2 0 0 0,53 9 0 0 0,-99-11 188 0 0,10 3-377 0 0,2 2-3859 0 0</inkml:trace>
</inkml:ink>
</file>

<file path=ppt/ink/ink16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846"/>
    </inkml:context>
    <inkml:brush xml:id="br0">
      <inkml:brushProperty name="width" value="0.1" units="cm"/>
      <inkml:brushProperty name="height" value="0.1" units="cm"/>
      <inkml:brushProperty name="color" value="#F6630D"/>
    </inkml:brush>
  </inkml:definitions>
  <inkml:trace contextRef="#ctx0" brushRef="#br0">147 82 4607 0 0,'0'0'354'0'0,"-11"-33"10464"0"0,10 33-10679 0 0,0 0 0 0 0,0-1 1 0 0,0 1-1 0 0,0 0 0 0 0,0 0 0 0 0,0-1 0 0 0,0 1 0 0 0,0 0 0 0 0,0 0 0 0 0,0 0 1 0 0,0 0-1 0 0,0 0 0 0 0,0 0 0 0 0,0 1 0 0 0,0-1 0 0 0,0 0 0 0 0,0 0 0 0 0,0 1 0 0 0,0-1 1 0 0,0 0-1 0 0,0 1 0 0 0,1-1 0 0 0,-1 1 0 0 0,0 0 0 0 0,0-1 0 0 0,0 1 0 0 0,1 0 0 0 0,-1-1 1 0 0,0 1-1 0 0,0 0 0 0 0,0 1 0 0 0,-26 28 511 0 0,23-25-293 0 0,-5 8-166 0 0,1-1-1 0 0,-1 2 1 0 0,2-1 0 0 0,0 1 0 0 0,1 0-1 0 0,0 0 1 0 0,1 0 0 0 0,0 1-1 0 0,1 0 1 0 0,1 0 0 0 0,1 0 0 0 0,-1 22-1 0 0,2-30-118 0 0,1 0-1 0 0,0 0 0 0 0,1 0 1 0 0,0 0-1 0 0,0 0 0 0 0,0-1 1 0 0,1 1-1 0 0,0 0 0 0 0,0-1 0 0 0,0 1 1 0 0,1-1-1 0 0,0 0 0 0 0,1 1 1 0 0,-1-2-1 0 0,1 1 0 0 0,0 0 1 0 0,1-1-1 0 0,-1 0 0 0 0,1 0 0 0 0,0 0 1 0 0,1 0-1 0 0,-1-1 0 0 0,1 0 1 0 0,-1 0-1 0 0,1-1 0 0 0,0 1 1 0 0,1-1-1 0 0,-1 0 0 0 0,9 2 0 0 0,3-1 66 0 0,0 0 0 0 0,1-2 0 0 0,0 0 0 0 0,0-1 0 0 0,0 0 0 0 0,-1-2 0 0 0,1 0 0 0 0,0-1 0 0 0,0-1 0 0 0,-1-1 0 0 0,0-1 0 0 0,0 0 0 0 0,0-1 0 0 0,30-15 0 0 0,-37 16-79 0 0,-1-1 0 0 0,0 0-1 0 0,0-1 1 0 0,-1 0 0 0 0,0-1-1 0 0,0 0 1 0 0,0 0 0 0 0,-1-1-1 0 0,0 0 1 0 0,12-18 0 0 0,-16 19-40 0 0,-1 1 0 0 0,1-1 0 0 0,-1 0 0 0 0,0 0 1 0 0,-1 0-1 0 0,0 0 0 0 0,0 0 0 0 0,-1-1 0 0 0,0 1 1 0 0,-1-1-1 0 0,1 1 0 0 0,-2 0 0 0 0,1-1 0 0 0,-1 1 1 0 0,0 0-1 0 0,-4-14 0 0 0,2 13 9 0 0,-1-1 0 0 0,0 1 0 0 0,0 0 0 0 0,-1 1 0 0 0,0-1-1 0 0,-1 1 1 0 0,1 0 0 0 0,-2 0 0 0 0,1 0 0 0 0,-1 1 0 0 0,0 0 0 0 0,0 0 0 0 0,-1 1 0 0 0,-14-9 0 0 0,12 8-204 0 0,-2 1 1 0 0,1 0-1 0 0,-1 1 1 0 0,0 0-1 0 0,0 0 1 0 0,0 1-1 0 0,0 1 1 0 0,-1 0 0 0 0,0 1-1 0 0,-25-1 1 0 0,25 4-1399 0 0</inkml:trace>
</inkml:ink>
</file>

<file path=ppt/ink/ink16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145"/>
    </inkml:context>
    <inkml:brush xml:id="br0">
      <inkml:brushProperty name="width" value="0.1" units="cm"/>
      <inkml:brushProperty name="height" value="0.1" units="cm"/>
      <inkml:brushProperty name="color" value="#F6630D"/>
    </inkml:brush>
  </inkml:definitions>
  <inkml:trace contextRef="#ctx0" brushRef="#br0">13 153 1839 0 0,'0'0'12926'0'0,"-13"-14"-9048"0"0,24 1-3510 0 0,0 1 1 0 0,0 0-1 0 0,1 1 0 0 0,1 0 0 0 0,0 1 0 0 0,1 0 1 0 0,0 1-1 0 0,0 1 0 0 0,1 0 0 0 0,0 1 0 0 0,0 0 0 0 0,0 2 1 0 0,30-8-1 0 0,-42 12-347 0 0,-1 1 0 0 0,0 0 0 0 0,0-1 0 0 0,1 1 0 0 0,-1 0 1 0 0,0 0-1 0 0,1 0 0 0 0,-1 0 0 0 0,0 1 0 0 0,1-1 0 0 0,-1 0 0 0 0,0 1 0 0 0,0 0 1 0 0,1 0-1 0 0,-1-1 0 0 0,0 1 0 0 0,0 1 0 0 0,0-1 0 0 0,0 0 0 0 0,0 0 0 0 0,0 1 0 0 0,-1-1 1 0 0,1 1-1 0 0,0-1 0 0 0,-1 1 0 0 0,1 0 0 0 0,-1 0 0 0 0,0 0 0 0 0,1 0 0 0 0,-1 0 1 0 0,0 0-1 0 0,0 0 0 0 0,0 0 0 0 0,0 0 0 0 0,-1 0 0 0 0,1 1 0 0 0,-1-1 0 0 0,1 0 1 0 0,-1 1-1 0 0,0-1 0 0 0,0 0 0 0 0,0 1 0 0 0,0-1 0 0 0,0 4 0 0 0,-1 6-17 0 0,0 0-1 0 0,-1 0 0 0 0,0 0 1 0 0,-1 0-1 0 0,0-1 0 0 0,0 1 1 0 0,-7 13-1 0 0,-9 13-33 0 0,-1-1 0 0 0,-1 0 0 0 0,-2-2 0 0 0,-2 0 0 0 0,-1-2 0 0 0,-2-1 0 0 0,-40 37 0 0 0,133-80 289 0 0,-21 2-124 0 0,-16 2 27 0 0,0 2 0 0 0,0 1 1 0 0,0 1-1 0 0,0 2 1 0 0,45 2-1 0 0,-65 1-135 0 0,-2-1-6 0 0,-5 0-113 0 0,21 2-3033 0 0,-14-5 1502 0 0</inkml:trace>
</inkml:ink>
</file>

<file path=ppt/ink/ink16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794"/>
    </inkml:context>
    <inkml:brush xml:id="br0">
      <inkml:brushProperty name="width" value="0.1" units="cm"/>
      <inkml:brushProperty name="height" value="0.1" units="cm"/>
      <inkml:brushProperty name="color" value="#F6630D"/>
    </inkml:brush>
  </inkml:definitions>
  <inkml:trace contextRef="#ctx0" brushRef="#br0">0 128 9647 0 0,'0'0'868'0'0,"23"-33"2643"0"0,0 13-1495 0 0,-11 9-723 0 0,1 0 0 0 0,1 0 0 0 0,27-16 0 0 0,-36 25-1090 0 0,0-1 1 0 0,0 1-1 0 0,1 1 0 0 0,-1-1 1 0 0,0 1-1 0 0,1-1 1 0 0,-1 2-1 0 0,1-1 0 0 0,-1 0 1 0 0,1 1-1 0 0,-1 0 0 0 0,1 1 1 0 0,-1-1-1 0 0,1 1 0 0 0,-1 0 1 0 0,9 3-1 0 0,-11-3-186 0 0,0-1 1 0 0,0 2-1 0 0,0-1 0 0 0,0 0 0 0 0,0 1 0 0 0,0-1 1 0 0,0 1-1 0 0,0 0 0 0 0,0 0 0 0 0,-1 0 1 0 0,1 0-1 0 0,-1 1 0 0 0,0-1 0 0 0,1 1 0 0 0,-1-1 1 0 0,0 1-1 0 0,-1 0 0 0 0,1 0 0 0 0,2 4 1 0 0,-3-2 25 0 0,0-1 1 0 0,0 1 0 0 0,0 0-1 0 0,-1-1 1 0 0,1 1 0 0 0,-1 0-1 0 0,0 0 1 0 0,-1-1 0 0 0,1 1 0 0 0,-1 0-1 0 0,0 0 1 0 0,-2 5 0 0 0,-5 14 143 0 0,-2-2 1 0 0,0 1-1 0 0,-2-1 1 0 0,-18 27-1 0 0,17-29-149 0 0,-10 15-90 0 0,11-16-17 0 0,0 0-1 0 0,-14 31 1 0 0,26-49 67 0 0,-1 0 1 0 0,1 0-1 0 0,-1-1 0 0 0,1 1 0 0 0,0 0 0 0 0,-1 0 1 0 0,1 0-1 0 0,0 0 0 0 0,0 0 0 0 0,0 0 0 0 0,0 0 1 0 0,0 0-1 0 0,0 0 0 0 0,0 0 0 0 0,0 0 1 0 0,0 0-1 0 0,0 0 0 0 0,1 0 0 0 0,-1 0 0 0 0,0 0 1 0 0,1 0-1 0 0,-1 0 0 0 0,0 0 0 0 0,1-1 0 0 0,-1 1 1 0 0,1 0-1 0 0,0 0 0 0 0,-1 0 0 0 0,1-1 0 0 0,0 1 1 0 0,-1 0-1 0 0,1-1 0 0 0,0 1 0 0 0,0 0 1 0 0,-1-1-1 0 0,2 1 0 0 0,23 5-65 0 0,-24-6 64 0 0,23 1 12 0 0,0-1-1 0 0,0-2 1 0 0,39-7-1 0 0,28-1 85 0 0,14 11 315 0 0,-17 1-1597 0 0,-32-6-5477 0 0,-33 1-1434 0 0</inkml:trace>
</inkml:ink>
</file>

<file path=ppt/ink/ink16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8.849"/>
    </inkml:context>
    <inkml:brush xml:id="br0">
      <inkml:brushProperty name="width" value="0.1" units="cm"/>
      <inkml:brushProperty name="height" value="0.1" units="cm"/>
      <inkml:brushProperty name="color" value="#AB008B"/>
    </inkml:brush>
  </inkml:definitions>
  <inkml:trace contextRef="#ctx0" brushRef="#br0">28 179 4607 0 0,'0'0'11140'0'0,"-27"-33"-6288"0"0,26 31-4524 0 0,7-8-51 0 0,1-1 1 0 0,0 1-1 0 0,0 1 0 0 0,1 0 0 0 0,0 0 0 0 0,1 0 0 0 0,-1 1 1 0 0,2 0-1 0 0,18-12 0 0 0,-20 14-206 0 0,1 1-1 0 0,0 1 0 0 0,-1-1 1 0 0,2 1-1 0 0,-1 1 1 0 0,0 0-1 0 0,1 0 1 0 0,0 1-1 0 0,-1 0 1 0 0,1 0-1 0 0,0 1 1 0 0,16 1-1 0 0,-22 0-68 0 0,0 0 0 0 0,-1 0-1 0 0,1 1 1 0 0,-1 0 0 0 0,1-1-1 0 0,-1 1 1 0 0,1 1 0 0 0,-1-1 0 0 0,1 0-1 0 0,-1 1 1 0 0,0 0 0 0 0,0-1 0 0 0,0 1-1 0 0,0 1 1 0 0,0-1 0 0 0,0 0 0 0 0,-1 1-1 0 0,1-1 1 0 0,-1 1 0 0 0,1 0-1 0 0,1 3 1 0 0,-2-1 1 0 0,0 0 1 0 0,0 0-1 0 0,0 0 0 0 0,-1 0 0 0 0,0 0 1 0 0,0 0-1 0 0,0 1 0 0 0,-1-1 0 0 0,0 0 0 0 0,0 1 1 0 0,0-1-1 0 0,-2 10 0 0 0,-2 5 4 0 0,-1 0 0 0 0,0-1 0 0 0,-2 0 0 0 0,0 0-1 0 0,-1 0 1 0 0,-16 24 0 0 0,-96 135-264 0 0,72-111 183 0 0,23-26 4 0 0,30-44 93 0 0,0 0-1 0 0,0 1 1 0 0,0 0 0 0 0,0 0 0 0 0,1 0-1 0 0,-1 1 1 0 0,1 0 0 0 0,-1 0-1 0 0,7-1 1 0 0,-7 2-17 0 0,22-4 1 0 0,1 2-1 0 0,-1 1 0 0 0,1 1 1 0 0,43 6-1 0 0,108 28 26 0 0,-173-32-353 0 0,-1 0 0 0 0,1 0 0 0 0,-1 0 1 0 0,0 1-1 0 0,0 0 0 0 0,0 0 0 0 0,0 0 0 0 0,5 5 0 0 0,-5-4-1639 0 0</inkml:trace>
</inkml:ink>
</file>

<file path=ppt/ink/ink16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9.581"/>
    </inkml:context>
    <inkml:brush xml:id="br0">
      <inkml:brushProperty name="width" value="0.1" units="cm"/>
      <inkml:brushProperty name="height" value="0.1" units="cm"/>
      <inkml:brushProperty name="color" value="#AB008B"/>
    </inkml:brush>
  </inkml:definitions>
  <inkml:trace contextRef="#ctx0" brushRef="#br0">9 23 4607 0 0,'-8'8'13118'0'0,"15"-4"-12769"0"0,0-1 1 0 0,1 0 0 0 0,-1 0-1 0 0,1-1 1 0 0,0 0 0 0 0,0 0-1 0 0,0-1 1 0 0,14 1 0 0 0,73-2 1063 0 0,-66-2-859 0 0,399-22 2945 0 0,146-3-2353 0 0,-547 30-1814 0 0</inkml:trace>
</inkml:ink>
</file>

<file path=ppt/ink/ink16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6.304"/>
    </inkml:context>
    <inkml:brush xml:id="br0">
      <inkml:brushProperty name="width" value="0.1" units="cm"/>
      <inkml:brushProperty name="height" value="0.1" units="cm"/>
      <inkml:brushProperty name="color" value="#AB008B"/>
    </inkml:brush>
  </inkml:definitions>
  <inkml:trace contextRef="#ctx0" brushRef="#br0">0 36 9151 0 0,'0'0'831'0'0,"18"-35"4252"0"0,-17 77 3576 0 0,9 169-7736 0 0,24 92-623 0 0,-34-296-239 0 0,0-5 183 0 0,10-36-1793 0 0,-5 18-283 0 0</inkml:trace>
</inkml:ink>
</file>

<file path=ppt/ink/ink16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7.165"/>
    </inkml:context>
    <inkml:brush xml:id="br0">
      <inkml:brushProperty name="width" value="0.1" units="cm"/>
      <inkml:brushProperty name="height" value="0.1" units="cm"/>
      <inkml:brushProperty name="color" value="#AB008B"/>
    </inkml:brush>
  </inkml:definitions>
  <inkml:trace contextRef="#ctx0" brushRef="#br0">5 132 9583 0 0,'0'0'5523'0'0,"-4"-18"-1000"0"0,6 12-4309 0 0,1 0 1 0 0,1 0 0 0 0,-1 0 0 0 0,1 1 0 0 0,0-1 0 0 0,0 1 0 0 0,0 0 0 0 0,1 0 0 0 0,0 1 0 0 0,0-1 0 0 0,0 1 0 0 0,1 0-1 0 0,-1 0 1 0 0,1 1 0 0 0,0-1 0 0 0,0 1 0 0 0,11-4 0 0 0,-4 2-58 0 0,0 1 0 0 0,1 0 0 0 0,-1 0 0 0 0,1 1 0 0 0,0 1 0 0 0,0 0 0 0 0,23 1-1 0 0,-34 1-135 0 0,0 0-1 0 0,1 1 0 0 0,-1-1 0 0 0,0 1 0 0 0,0 0 1 0 0,0-1-1 0 0,1 2 0 0 0,-1-1 0 0 0,0 0 0 0 0,0 1 1 0 0,0-1-1 0 0,-1 1 0 0 0,1 0 0 0 0,0 0 0 0 0,-1 0 1 0 0,1 0-1 0 0,-1 0 0 0 0,1 1 0 0 0,2 3 0 0 0,-2-1 3 0 0,0 0 0 0 0,-1 0 0 0 0,0 0 0 0 0,0 0-1 0 0,0 0 1 0 0,0 0 0 0 0,-1 1 0 0 0,0-1 0 0 0,0 1-1 0 0,1 10 1 0 0,-2-5-7 0 0,0-1 1 0 0,-1 0-1 0 0,0 0 0 0 0,0 1 0 0 0,-1-1 0 0 0,0 0 1 0 0,-1 0-1 0 0,0 0 0 0 0,-1-1 0 0 0,0 1 0 0 0,-1-1 1 0 0,-7 12-1 0 0,-3-3-8 0 0,-2-1 1 0 0,0-1 0 0 0,0 0-1 0 0,-32 21 1 0 0,-20 17 1 0 0,69-54-10 0 0,0 1 0 0 0,0-1 0 0 0,0 1 0 0 0,0-1 0 0 0,0 0 0 0 0,0 1 0 0 0,0-1 0 0 0,0 0 0 0 0,0 1 0 0 0,0-1 0 0 0,0 1 0 0 0,0-1 0 0 0,0 0 0 0 0,0 1 0 0 0,0-1 0 0 0,0 0 0 0 0,1 1 0 0 0,-1-1 0 0 0,0 0 0 0 0,0 1 0 0 0,0-1 0 0 0,1 0 0 0 0,-1 1 0 0 0,0-1 0 0 0,0 0 0 0 0,1 0 0 0 0,-1 1 0 0 0,0-1 0 0 0,1 0 0 0 0,-1 0 0 0 0,0 0 0 0 0,1 1 0 0 0,-1-1 0 0 0,0 0 0 0 0,1 0 0 0 0,-1 0 0 0 0,1 0 0 0 0,-1 0 0 0 0,0 0 0 0 0,1 0 0 0 0,-1 0 0 0 0,0 0 0 0 0,1 0 0 0 0,-1 0 0 0 0,1 0 0 0 0,18 5 0 0 0,37 4 6 0 0,-36-6 2 0 0,-1 0 0 0 0,1 1 0 0 0,-1 1 0 0 0,24 9 0 0 0,-37-11-7 0 0,1 0 1 0 0,-1 1 0 0 0,0-1-1 0 0,0 2 1 0 0,0-1 0 0 0,-1 1-1 0 0,1-1 1 0 0,-1 1 0 0 0,0 1-1 0 0,-1-1 1 0 0,1 1 0 0 0,-1 0-1 0 0,0 0 1 0 0,0 0-1 0 0,4 12 1 0 0,-4-9 9 0 0,-1 0 0 0 0,0 1 0 0 0,-1-1 0 0 0,0 0 0 0 0,-1 1 0 0 0,0-1 0 0 0,0 1 0 0 0,-1 0 0 0 0,0-1 0 0 0,-1 1 0 0 0,0 0 0 0 0,0-1 0 0 0,-1 1 0 0 0,0-1 1 0 0,-1 0-1 0 0,0 0 0 0 0,0 0 0 0 0,-1 0 0 0 0,-1 0 0 0 0,1-1 0 0 0,-1 1 0 0 0,0-1 0 0 0,-13 14 0 0 0,12-16-1 0 0,1 0-1 0 0,-1 0 1 0 0,0-1 0 0 0,0 0 0 0 0,-1 0 0 0 0,1-1-1 0 0,-1 1 1 0 0,0-1 0 0 0,0-1 0 0 0,-1 1 0 0 0,1-1 0 0 0,-1-1-1 0 0,0 1 1 0 0,1-1 0 0 0,-1-1 0 0 0,0 1 0 0 0,0-1-1 0 0,0-1 1 0 0,0 0 0 0 0,-1 0 0 0 0,1 0 0 0 0,0-1 0 0 0,0 0-1 0 0,0-1 1 0 0,1 1 0 0 0,-1-2 0 0 0,0 1 0 0 0,-13-7-1 0 0,16 6 3 0 0,-1 0 0 0 0,1 0-1 0 0,0 0 1 0 0,0-1-1 0 0,0 0 1 0 0,0 0-1 0 0,1 0 1 0 0,-1-1 0 0 0,-3-5-1 0 0,-4-17-7574 0 0</inkml:trace>
</inkml:ink>
</file>

<file path=ppt/ink/ink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2"/>
    </inkml:context>
    <inkml:brush xml:id="br0">
      <inkml:brushProperty name="width" value="0.1" units="cm"/>
      <inkml:brushProperty name="height" value="0.1" units="cm"/>
      <inkml:brushProperty name="color" value="#F6630D"/>
    </inkml:brush>
  </inkml:definitions>
  <inkml:trace contextRef="#ctx0" brushRef="#br0">1 8 12439 0 0,'4'-7'10559'0'0,"5"81"-7987"0"0,-1-23-2271 0 0,8 240 392 0 0,-15-244-658 0 0,-2-11-32 0 0,0-27-6 0 0,0 1 0 0 0,1-1 0 0 0,0 0 0 0 0,1 1 0 0 0,1 9 0 0 0,8-31-3490 0 0</inkml:trace>
</inkml:ink>
</file>

<file path=ppt/ink/ink1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4.024"/>
    </inkml:context>
    <inkml:brush xml:id="br0">
      <inkml:brushProperty name="width" value="0.1" units="cm"/>
      <inkml:brushProperty name="height" value="0.1" units="cm"/>
      <inkml:brushProperty name="color" value="#008C3A"/>
    </inkml:brush>
  </inkml:definitions>
  <inkml:trace contextRef="#ctx0" brushRef="#br0">1 23 7367 0 0,'0'-23'12487'0'0,"9"24"-12089"0"0,0 1 0 0 0,0-1 1 0 0,0 2-1 0 0,0-1 0 0 0,0 1 0 0 0,0 0 0 0 0,-1 1 1 0 0,0 0-1 0 0,1 1 0 0 0,-1-1 0 0 0,9 9 1 0 0,13 9 339 0 0,38 38 1 0 0,-38-28-576 0 0,-1 1 0 0 0,32 48 0 0 0,18 22-1310 0 0,-71-94-133 0 0,-1-4-85 0 0</inkml:trace>
</inkml:ink>
</file>

<file path=ppt/ink/ink16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6.957"/>
    </inkml:context>
    <inkml:brush xml:id="br0">
      <inkml:brushProperty name="width" value="0.1" units="cm"/>
      <inkml:brushProperty name="height" value="0.1" units="cm"/>
      <inkml:brushProperty name="color" value="#AB008B"/>
    </inkml:brush>
  </inkml:definitions>
  <inkml:trace contextRef="#ctx0" brushRef="#br0">36 43 6911 0 0,'0'0'854'0'0,"3"-22"6407"0"0,-3 21-7039 0 0,-1-1-1 0 0,1 1 1 0 0,-1 0 0 0 0,1 0-1 0 0,-1 0 1 0 0,1 0 0 0 0,-1 0 0 0 0,0 0-1 0 0,1 0 1 0 0,-1 0 0 0 0,0 0-1 0 0,0 0 1 0 0,0 0 0 0 0,0 0-1 0 0,0 0 1 0 0,0 0 0 0 0,0 1 0 0 0,0-1-1 0 0,-1 0 1 0 0,1 1-149 0 0,1 0 0 0 0,-1 0 1 0 0,0 0-1 0 0,1 0 0 0 0,-1 0 1 0 0,1 0-1 0 0,-1 0 0 0 0,0 1 0 0 0,1-1 1 0 0,-1 0-1 0 0,1 0 0 0 0,-1 1 0 0 0,0-1 1 0 0,1 0-1 0 0,-1 1 0 0 0,1-1 0 0 0,-1 0 1 0 0,1 1-1 0 0,0-1 0 0 0,-1 1 0 0 0,1-1 1 0 0,-1 1-1 0 0,1-1 0 0 0,0 1 0 0 0,-1-1 1 0 0,1 2-1 0 0,-2 0-37 0 0,1 1 0 0 0,0-1 0 0 0,0 1 0 0 0,0 0 0 0 0,0-1 0 0 0,1 1 0 0 0,-1 0 1 0 0,1-1-1 0 0,-1 1 0 0 0,1 0 0 0 0,0 0 0 0 0,0 0 0 0 0,1-1 0 0 0,-1 1 0 0 0,0 0 0 0 0,2 5 0 0 0,3 0 1 0 0,-1 1 0 0 0,1-1 0 0 0,1 0 0 0 0,-1 0 0 0 0,2-1-1 0 0,-1 0 1 0 0,1 0 0 0 0,0 0 0 0 0,0-1 0 0 0,0 0 0 0 0,12 6 0 0 0,15 9 321 0 0,47 22-1 0 0,-73-39-287 0 0,74 32 783 0 0,102 29-1 0 0,-32-12-189 0 0,-143-50-661 0 0,2 1 15 0 0,0 0-1 0 0,0 1 0 0 0,0 0 0 0 0,-1 0 0 0 0,0 1 1 0 0,0 1-1 0 0,0 0 0 0 0,9 8 0 0 0,-18-14 155 0 0,12 3-641 0 0,9 3-3356 0 0,-17-7 1843 0 0</inkml:trace>
</inkml:ink>
</file>

<file path=ppt/ink/ink16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7.495"/>
    </inkml:context>
    <inkml:brush xml:id="br0">
      <inkml:brushProperty name="width" value="0.1" units="cm"/>
      <inkml:brushProperty name="height" value="0.1" units="cm"/>
      <inkml:brushProperty name="color" value="#AB008B"/>
    </inkml:brush>
  </inkml:definitions>
  <inkml:trace contextRef="#ctx0" brushRef="#br0">2 10 10191 0 0,'-2'-8'10017'0'0,"3"7"-9778"0"0,23 12 500 0 0,-1 0 0 0 0,0 2 0 0 0,-1 0 0 0 0,0 2 0 0 0,36 31 0 0 0,20 13 152 0 0,-77-58-877 0 0,18 11 38 0 0,-2 1 0 0 0,0 1 0 0 0,24 24 0 0 0,-37-34-47 0 0,-1 0 1 0 0,1 1 0 0 0,-1 0-1 0 0,0-1 1 0 0,-1 1-1 0 0,1 0 1 0 0,-1 0 0 0 0,3 9-1 0 0,-4-11 6 0 0,0-1 0 0 0,-1 1-1 0 0,0 0 1 0 0,1 0 0 0 0,-1-1-1 0 0,0 1 1 0 0,-1 0 0 0 0,1-1-1 0 0,0 1 1 0 0,-1 0 0 0 0,0-1-1 0 0,1 1 1 0 0,-1 0 0 0 0,0-1-1 0 0,0 1 1 0 0,0-1 0 0 0,-1 0-1 0 0,-2 4 1 0 0,1-1 40 0 0,-1-1 1 0 0,-1 1-1 0 0,1-1 0 0 0,0-1 0 0 0,-1 1 1 0 0,0-1-1 0 0,0 1 0 0 0,0-2 1 0 0,0 1-1 0 0,-1 0 0 0 0,-9 2 0 0 0,-71 18 148 0 0,45-15-170 0 0,28-4 34 0 0,-1 0 1 0 0,1-1-1 0 0,-1-1 1 0 0,0-1 0 0 0,0 0-1 0 0,0 0 1 0 0,0-2-1 0 0,-20-2 1 0 0,33 3-156 0 0,8 7-2164 0 0,5 0-27 0 0</inkml:trace>
</inkml:ink>
</file>

<file path=ppt/ink/ink16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054"/>
    </inkml:context>
    <inkml:brush xml:id="br0">
      <inkml:brushProperty name="width" value="0.1" units="cm"/>
      <inkml:brushProperty name="height" value="0.1" units="cm"/>
      <inkml:brushProperty name="color" value="#004F8B"/>
    </inkml:brush>
  </inkml:definitions>
  <inkml:trace contextRef="#ctx0" brushRef="#br0">60 232 2759 0 0,'-12'-12'810'0'0,"11"9"-16"0"0,-1 0 0 0 0,1 0-1 0 0,0 0 1 0 0,0 0 0 0 0,0 0 0 0 0,1 0 0 0 0,-1 0-1 0 0,1-1 1 0 0,0 1 0 0 0,0-3 0 0 0,-3-24-1116 0 0,-34-123 8952 0 0,68 237-4047 0 0,33 66-3863 0 0,-11-27-465 0 0,-33-79-257 0 0,-12-29 11 0 0,-1 1 0 0 0,0 0 0 0 0,-1 1 0 0 0,4 22 0 0 0,-9-38-111 0 0,23-11-3800 0 0</inkml:trace>
</inkml:ink>
</file>

<file path=ppt/ink/ink16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485"/>
    </inkml:context>
    <inkml:brush xml:id="br0">
      <inkml:brushProperty name="width" value="0.1" units="cm"/>
      <inkml:brushProperty name="height" value="0.1" units="cm"/>
      <inkml:brushProperty name="color" value="#004F8B"/>
    </inkml:brush>
  </inkml:definitions>
  <inkml:trace contextRef="#ctx0" brushRef="#br0">0 1 5983 0 0,'0'0'11563'0'0,"26"7"-9072"0"0,496 174 4239 0 0,-385-118-6475 0 0,-126-55-1193 0 0,0 0-634 0 0</inkml:trace>
</inkml:ink>
</file>

<file path=ppt/ink/ink16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7.860"/>
    </inkml:context>
    <inkml:brush xml:id="br0">
      <inkml:brushProperty name="width" value="0.1" units="cm"/>
      <inkml:brushProperty name="height" value="0.1" units="cm"/>
      <inkml:brushProperty name="color" value="#004F8B"/>
    </inkml:brush>
  </inkml:definitions>
  <inkml:trace contextRef="#ctx0" brushRef="#br0">0 279 14599 0 0,'0'0'1320'0'0,"33"-19"-144"0"0,166-120 5923 0 0,-63 40-7111 0 0,-119 88-1316 0 0,1 1-4228 0 0</inkml:trace>
</inkml:ink>
</file>

<file path=ppt/ink/ink16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057"/>
    </inkml:context>
    <inkml:brush xml:id="br0">
      <inkml:brushProperty name="width" value="0.1" units="cm"/>
      <inkml:brushProperty name="height" value="0.1" units="cm"/>
      <inkml:brushProperty name="color" value="#004F8B"/>
    </inkml:brush>
  </inkml:definitions>
  <inkml:trace contextRef="#ctx0" brushRef="#br0">128 70 8839 0 0,'0'0'800'0'0,"15"-22"948"0"0,-13 20-1279 0 0,0 0-71 0 0,1 0 0 0 0,-1 0 1 0 0,0 0-1 0 0,0 0 1 0 0,0-1-1 0 0,0 1 0 0 0,0-1 1 0 0,-1 1-1 0 0,1-1 1 0 0,-1 0-1 0 0,0 1 0 0 0,0-1 1 0 0,0 0-1 0 0,0 0 0 0 0,1-6 3282 0 0,-24 26-1952 0 0,9 0-1528 0 0,1 1 0 0 0,0 1 0 0 0,1-1 0 0 0,1 2 0 0 0,1-1 0 0 0,1 1 0 0 0,-8 29 0 0 0,4-14-72 0 0,2-9-62 0 0,2 0 0 0 0,0 1 0 0 0,1 0-1 0 0,2 0 1 0 0,-3 52 0 0 0,8-77-24 0 0,1 2-54 0 0,-1-3-96 0 0,4 15-2422 0 0</inkml:trace>
</inkml:ink>
</file>

<file path=ppt/ink/ink16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49.857"/>
    </inkml:context>
    <inkml:brush xml:id="br0">
      <inkml:brushProperty name="width" value="0.1" units="cm"/>
      <inkml:brushProperty name="height" value="0.1" units="cm"/>
      <inkml:brushProperty name="color" value="#004F8B"/>
    </inkml:brush>
  </inkml:definitions>
  <inkml:trace contextRef="#ctx0" brushRef="#br0">82 94 5063 0 0,'0'0'390'0'0,"2"-7"126"0"0,7-21 8584 0 0,-7 23-8621 0 0,0 0 0 0 0,1 1 1 0 0,0-1-1 0 0,0 1 1 0 0,0 0-1 0 0,1 0 0 0 0,-1 0 1 0 0,5-3-1 0 0,-5 4-393 0 0,1 1 1 0 0,-1 1-1 0 0,1-1 0 0 0,-1 0 1 0 0,1 1-1 0 0,-1 0 0 0 0,1-1 1 0 0,0 2-1 0 0,0-1 0 0 0,0 0 1 0 0,-1 1-1 0 0,1 0 0 0 0,0-1 1 0 0,0 2-1 0 0,0-1 0 0 0,0 0 1 0 0,0 1-1 0 0,5 1 0 0 0,0-1 49 0 0,1 1-1 0 0,0 0 1 0 0,-1 0 0 0 0,1 1-1 0 0,-1 1 1 0 0,0 0-1 0 0,0 0 1 0 0,-1 0-1 0 0,1 1 1 0 0,-1 0 0 0 0,0 1-1 0 0,0 0 1 0 0,0 0-1 0 0,-1 1 1 0 0,0 0 0 0 0,-1 0-1 0 0,12 16 1 0 0,-16-20-97 0 0,0 1 0 0 0,0-1-1 0 0,0 0 1 0 0,0 1 0 0 0,-1 0 0 0 0,0-1 0 0 0,0 1 0 0 0,0 0 0 0 0,0 0 0 0 0,0-1-1 0 0,-1 1 1 0 0,0 0 0 0 0,0 0 0 0 0,0 0 0 0 0,0 0 0 0 0,0 0 0 0 0,-3 6 0 0 0,1-4-2 0 0,0-1 1 0 0,0 1-1 0 0,-1-1 1 0 0,0 0-1 0 0,0 0 1 0 0,0 0 0 0 0,-1-1-1 0 0,1 1 1 0 0,-1-1-1 0 0,-8 7 1 0 0,-5 2 44 0 0,0 0 0 0 0,-1-2-1 0 0,-1 0 1 0 0,0-1 0 0 0,-21 8 0 0 0,36-16-73 0 0,-3 1-21 0 0,0 0-1 0 0,0 0 1 0 0,-1 0-1 0 0,0-1 0 0 0,1-1 1 0 0,-1 1-1 0 0,0-1 1 0 0,0-1-1 0 0,0 1 0 0 0,-8-2 1 0 0,22 3-7 0 0,-1 0 0 0 0,0 0 0 0 0,0 1 0 0 0,0-1 0 0 0,0 1 1 0 0,0 0-1 0 0,7 6 0 0 0,4 2-8 0 0,-10-8 29 0 0,12 6 35 0 0,-1 1 0 0 0,-1 1 0 0 0,0 0 0 0 0,0 1 0 0 0,21 23 0 0 0,-34-33-30 0 0,0 1 0 0 0,-1 0 0 0 0,0 0 0 0 0,0 1 1 0 0,0-1-1 0 0,0 0 0 0 0,0 1 0 0 0,-1-1 0 0 0,1 1 0 0 0,-1-1 0 0 0,0 1 0 0 0,0 0 1 0 0,-1 0-1 0 0,1-1 0 0 0,-1 1 0 0 0,1 0 0 0 0,-1 0 0 0 0,-1 0 0 0 0,1 0 0 0 0,0-1 1 0 0,-1 1-1 0 0,0 0 0 0 0,0 0 0 0 0,0-1 0 0 0,0 1 0 0 0,0-1 0 0 0,-1 1 0 0 0,0-1 1 0 0,0 1-1 0 0,0-1 0 0 0,0 0 0 0 0,0 0 0 0 0,0 0 0 0 0,-1 0 0 0 0,-5 5 0 0 0,-2 0 35 0 0,-1 1-1 0 0,0-1 0 0 0,0-1 1 0 0,-1 0-1 0 0,1-1 0 0 0,-1 0 1 0 0,-1-1-1 0 0,1 0 0 0 0,-1-1 1 0 0,0 0-1 0 0,0-1 0 0 0,0-1 1 0 0,-1 0-1 0 0,1 0 0 0 0,0-1 0 0 0,-18-2 1 0 0,22 0-49 0 0,0 0 1 0 0,0-1 0 0 0,1 0-1 0 0,-1-1 1 0 0,-11-4 0 0 0,19 6-503 0 0</inkml:trace>
</inkml:ink>
</file>

<file path=ppt/ink/ink16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8.295"/>
    </inkml:context>
    <inkml:brush xml:id="br0">
      <inkml:brushProperty name="width" value="0.1" units="cm"/>
      <inkml:brushProperty name="height" value="0.1" units="cm"/>
      <inkml:brushProperty name="color" value="#004F8B"/>
    </inkml:brush>
  </inkml:definitions>
  <inkml:trace contextRef="#ctx0" brushRef="#br0">178 61 2759 0 0,'0'0'14047'0'0,"-30"-10"-12582"0"0,14 12-1338 0 0,1 0 0 0 0,-1 1 0 0 0,-16 6 0 0 0,27-8-101 0 0,1 0-1 0 0,-1 1 0 0 0,0 0 1 0 0,1 0-1 0 0,0 0 0 0 0,-1 1 1 0 0,1-1-1 0 0,0 1 0 0 0,0 0 1 0 0,0 0-1 0 0,1 1 0 0 0,-1-1 1 0 0,1 1-1 0 0,-4 4 0 0 0,7-7-27 0 0,-1 0-1 0 0,1 0 1 0 0,-1 0 0 0 0,1 1-1 0 0,-1-1 1 0 0,1 0-1 0 0,0 0 1 0 0,0 1-1 0 0,-1-1 1 0 0,1 0 0 0 0,0 0-1 0 0,0 1 1 0 0,0-1-1 0 0,1 0 1 0 0,-1 1-1 0 0,0-1 1 0 0,0 0 0 0 0,1 0-1 0 0,-1 1 1 0 0,1-1-1 0 0,-1 0 1 0 0,1 0-1 0 0,-1 0 1 0 0,1 0 0 0 0,0 0-1 0 0,-1 1 1 0 0,1-1-1 0 0,0-1 1 0 0,0 1 0 0 0,0 0-1 0 0,0 0 1 0 0,0 0-1 0 0,0 0 1 0 0,2 1-1 0 0,40 19-119 0 0,-35-19 108 0 0,48 20-14 0 0,44 20 160 0 0,-91-38-98 0 0,1 2 0 0 0,-2-1 0 0 0,1 1 0 0 0,-1 1 0 0 0,1-1 0 0 0,-2 1 0 0 0,14 15 0 0 0,-18-17-10 0 0,0 0-1 0 0,-1 0 1 0 0,0 0 0 0 0,0 0 0 0 0,0 0 0 0 0,0 0-1 0 0,-1 0 1 0 0,0 1 0 0 0,0-1 0 0 0,0 1-1 0 0,-1-1 1 0 0,1 0 0 0 0,-1 1 0 0 0,-1-1-1 0 0,1 1 1 0 0,-1-1 0 0 0,0 1 0 0 0,0-1 0 0 0,-4 9-1 0 0,0 3 72 0 0,-1-1 0 0 0,-1 0 0 0 0,-1-1-1 0 0,-17 27 1 0 0,18-32-24 0 0,0 0-1 0 0,-1 0 0 0 0,0-1 1 0 0,-1 0-1 0 0,0 0 1 0 0,0-1-1 0 0,-1 0 0 0 0,0 0 1 0 0,0-1-1 0 0,-1-1 1 0 0,0 0-1 0 0,0 0 0 0 0,0-1 1 0 0,-18 5-1 0 0,28-10-64 0 0,0 0-1 0 0,0 0 1 0 0,0-1-1 0 0,0 1 1 0 0,0 0-1 0 0,0 0 0 0 0,0-1 1 0 0,0 1-1 0 0,0 0 1 0 0,0-1-1 0 0,0 1 1 0 0,1-1-1 0 0,-1 1 1 0 0,0-1-1 0 0,0 0 1 0 0,0 1-1 0 0,1-1 1 0 0,-1 0-1 0 0,0 1 1 0 0,0-1-1 0 0,1 0 1 0 0,-1 0-1 0 0,1 0 1 0 0,-1 0-1 0 0,1 0 1 0 0,-1 0-1 0 0,1 1 0 0 0,0-1 1 0 0,-1 0-1 0 0,1 0 1 0 0,0 0-1 0 0,0 0 1 0 0,0 0-1 0 0,0 0 1 0 0,-1 0-1 0 0,1 0 1 0 0,1-2-1 0 0,-1-38 171 0 0,9 4-321 0 0,2 0-1 0 0,2 1 0 0 0,1 0 1 0 0,37-66-1 0 0,-10 39-256 0 0,-26 40 189 0 0,0 0-1 0 0,20-43 1 0 0,-32 59 242 0 0,-1 1 0 0 0,0-1 0 0 0,0 0 1 0 0,0 0-1 0 0,-1 0 0 0 0,1 0 0 0 0,-2 0 0 0 0,1 0 0 0 0,-1 0 0 0 0,0 0 1 0 0,-1 0-1 0 0,0 0 0 0 0,0 0 0 0 0,0 0 0 0 0,-4-9 0 0 0,5 14-4 0 0,-1 0 0 0 0,0 1 0 0 0,0-1 0 0 0,0 0 1 0 0,0 0-1 0 0,0 1 0 0 0,0-1 0 0 0,-1 1 0 0 0,1-1 0 0 0,0 1 0 0 0,-1 0 0 0 0,1-1 0 0 0,-1 1 0 0 0,0 0 0 0 0,1 0 0 0 0,-1 0 0 0 0,0 0 1 0 0,1 1-1 0 0,-1-1 0 0 0,0 0 0 0 0,0 1 0 0 0,0-1 0 0 0,0 1 0 0 0,0-1 0 0 0,0 1 0 0 0,0 0 0 0 0,0 0 0 0 0,0 0 0 0 0,0 0 1 0 0,0 0-1 0 0,0 1 0 0 0,1-1 0 0 0,-5 1 0 0 0,2 1-201 0 0,-1-1 1 0 0,1 0-1 0 0,0 1 1 0 0,0 0-1 0 0,0-1 0 0 0,0 2 1 0 0,0-1-1 0 0,0 0 1 0 0,1 1-1 0 0,-1 0 1 0 0,1 0-1 0 0,-1 0 0 0 0,-4 6 1 0 0,2-1-964 0 0</inkml:trace>
</inkml:ink>
</file>

<file path=ppt/ink/ink16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6:59.600"/>
    </inkml:context>
    <inkml:brush xml:id="br0">
      <inkml:brushProperty name="width" value="0.1" units="cm"/>
      <inkml:brushProperty name="height" value="0.1" units="cm"/>
      <inkml:brushProperty name="color" value="#004F8B"/>
    </inkml:brush>
  </inkml:definitions>
  <inkml:trace contextRef="#ctx0" brushRef="#br0">0 178 3223 0 0,'2'-8'7983'0'0,"5"-25"-5151"0"0,-6 25-2424 0 0,2 1-1 0 0,-1-1 1 0 0,1 1 0 0 0,0 0 0 0 0,0 0-1 0 0,1 0 1 0 0,0 0 0 0 0,0 1-1 0 0,0 0 1 0 0,1 0 0 0 0,0 0 0 0 0,1 0-1 0 0,8-7 1 0 0,-11 10-362 0 0,0 0 0 0 0,1-1 0 0 0,-1 1 0 0 0,1 1 0 0 0,0-1 0 0 0,0 1 0 0 0,0-1 0 0 0,0 1 0 0 0,0 0 0 0 0,1 0 0 0 0,-1 1 0 0 0,1 0 0 0 0,-1-1 0 0 0,1 1 0 0 0,-1 1 0 0 0,1-1 0 0 0,0 1 0 0 0,-1 0 0 0 0,1 0 0 0 0,0 0 0 0 0,-1 0 0 0 0,1 1 0 0 0,6 1 0 0 0,-7 1-38 0 0,0 0 0 0 0,0 0 1 0 0,0 0-1 0 0,0 0 0 0 0,0 1 0 0 0,-1 0 1 0 0,1-1-1 0 0,-1 1 0 0 0,0 1 0 0 0,0-1 1 0 0,-1 0-1 0 0,1 1 0 0 0,-1-1 0 0 0,0 1 1 0 0,0 0-1 0 0,-1-1 0 0 0,1 1 0 0 0,-1 0 1 0 0,0 0-1 0 0,0 0 0 0 0,0 7 0 0 0,0 3 15 0 0,0 1 1 0 0,0 0-1 0 0,-2-1 0 0 0,0 1 0 0 0,-5 26 0 0 0,3-28-28 0 0,-2 1 0 0 0,0-1 0 0 0,0 1 0 0 0,-1-2 0 0 0,-1 1 1 0 0,0-1-1 0 0,-1 0 0 0 0,0 0 0 0 0,-1-1 0 0 0,-1 0 0 0 0,0 0 0 0 0,0-1 0 0 0,-1-1 0 0 0,-1 0 1 0 0,0 0-1 0 0,0-1 0 0 0,-23 13 0 0 0,34-22 60 0 0,91-16-45 0 0,-54 16-14 0 0,-1 1 0 0 0,48 8 0 0 0,-52 11 140 0 0,-29-19-226 0 0,0 0 0 0 0,-1 0-1 0 0,1 0 1 0 0,0 0 0 0 0,0 0 0 0 0,0 0-1 0 0,0 0 1 0 0,0 0 0 0 0,0-1 0 0 0,0 1 0 0 0,0-1-1 0 0,1 0 1 0 0,-1 0 0 0 0,0 1 0 0 0,0-1-1 0 0,0 0 1 0 0,0-1 0 0 0,0 1 0 0 0,1 0-1 0 0,-1-1 1 0 0,0 1 0 0 0,0-1 0 0 0,0 0-1 0 0,3-1 1 0 0,2-1-1174 0 0</inkml:trace>
</inkml:ink>
</file>

<file path=ppt/ink/ink16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00.188"/>
    </inkml:context>
    <inkml:brush xml:id="br0">
      <inkml:brushProperty name="width" value="0.1" units="cm"/>
      <inkml:brushProperty name="height" value="0.1" units="cm"/>
      <inkml:brushProperty name="color" value="#004F8B"/>
    </inkml:brush>
  </inkml:definitions>
  <inkml:trace contextRef="#ctx0" brushRef="#br0">185 11 10967 0 0,'0'0'1322'0'0,"-25"-10"4411"0"0,21 11-5569 0 0,1 0 0 0 0,0 1 0 0 0,-1 0 0 0 0,1-1 0 0 0,0 1 0 0 0,0 1 0 0 0,0-1 0 0 0,0 0 0 0 0,1 1 0 0 0,-1-1 0 0 0,1 1 0 0 0,-1 0 0 0 0,1 0 0 0 0,0 0 0 0 0,-3 4 0 0 0,-27 54 125 0 0,30-55-177 0 0,-14 28 98 0 0,2 2 1 0 0,1-1-1 0 0,-14 69 0 0 0,25-92-110 0 0,0 1 0 0 0,0-1 0 0 0,1 1 0 0 0,0 0 0 0 0,2-1 0 0 0,-1 1 0 0 0,1 0 0 0 0,1-1 0 0 0,0 1-1 0 0,1-1 1 0 0,1 1 0 0 0,-1-1 0 0 0,2 0 0 0 0,0 0 0 0 0,7 12 0 0 0,-9-20-60 0 0,0 0 1 0 0,0 0-1 0 0,1-1 1 0 0,0 1-1 0 0,-1-1 0 0 0,1 1 1 0 0,0-1-1 0 0,1 0 0 0 0,-1-1 1 0 0,1 1-1 0 0,-1-1 0 0 0,1 0 1 0 0,0 0-1 0 0,-1 0 0 0 0,1-1 1 0 0,0 1-1 0 0,0-1 0 0 0,0-1 1 0 0,0 1-1 0 0,1-1 0 0 0,-1 1 1 0 0,0-2-1 0 0,0 1 0 0 0,0 0 1 0 0,0-1-1 0 0,0 0 0 0 0,0 0 1 0 0,6-3-1 0 0,-3 2 23 0 0,0-1 0 0 0,0 0 0 0 0,0 0 0 0 0,-1-1 0 0 0,1 0 0 0 0,-1 0 0 0 0,0-1 0 0 0,0 0 0 0 0,-1 0 0 0 0,1-1-1 0 0,-1 0 1 0 0,0 0 0 0 0,-1 0 0 0 0,1-1 0 0 0,-1 1 0 0 0,7-15 0 0 0,-11 19-61 0 0,0 0 0 0 0,0 0 1 0 0,0 0-1 0 0,0 0 0 0 0,-1-1 0 0 0,1 1 0 0 0,-1 0 0 0 0,1 0 0 0 0,-1 0 0 0 0,0-1 1 0 0,0 1-1 0 0,0 0 0 0 0,0-1 0 0 0,-1 1 0 0 0,1 0 0 0 0,0 0 0 0 0,-1 0 1 0 0,0-1-1 0 0,1 1 0 0 0,-1 0 0 0 0,0 0 0 0 0,0 0 0 0 0,-2-2 0 0 0,0 0 9 0 0,0 1-1 0 0,0 0 0 0 0,0-1 0 0 0,-1 1 1 0 0,0 0-1 0 0,1 1 0 0 0,-1-1 0 0 0,0 1 1 0 0,0-1-1 0 0,-8-2 0 0 0,-4 0 17 0 0,0-1 1 0 0,0 2-1 0 0,0 0 0 0 0,0 2 1 0 0,-23-3-1 0 0,-7 6-330 0 0,19 8-2666 0 0</inkml:trace>
</inkml:ink>
</file>

<file path=ppt/ink/ink1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4.383"/>
    </inkml:context>
    <inkml:brush xml:id="br0">
      <inkml:brushProperty name="width" value="0.1" units="cm"/>
      <inkml:brushProperty name="height" value="0.1" units="cm"/>
      <inkml:brushProperty name="color" value="#008C3A"/>
    </inkml:brush>
  </inkml:definitions>
  <inkml:trace contextRef="#ctx0" brushRef="#br0">441 22 10135 0 0,'-1'-2'506'0'0,"0"1"-1"0"0,0-1 0 0 0,0 1 1 0 0,0-1-1 0 0,0 1 1 0 0,0 0-1 0 0,-1-1 0 0 0,1 1 1 0 0,0 0-1 0 0,-1 0 1 0 0,1 0-1 0 0,-1 0 0 0 0,1 0 1 0 0,-1 0-1 0 0,1 1 0 0 0,-1-1 1 0 0,0 0-1 0 0,-2 0 1 0 0,2 1-262 0 0,1 0 0 0 0,-1 1 0 0 0,0-1 0 0 0,1 0 0 0 0,-1 0 0 0 0,1 1 0 0 0,-1-1 0 0 0,1 1 0 0 0,0 0 1 0 0,-1-1-1 0 0,1 1 0 0 0,-1 0 0 0 0,1 0 0 0 0,0 0 0 0 0,0 0 0 0 0,-1 0 0 0 0,0 1 0 0 0,-6 8-14 0 0,0-1-1 0 0,1 2 0 0 0,0-1 1 0 0,-9 19-1 0 0,0 0 487 0 0,-2-7-511 0 0,-2 0 1 0 0,0-1-1 0 0,-1-1 1 0 0,0-1-1 0 0,-38 25 0 0 0,-26 24-896 0 0,70-55-326 0 0,1 0 0 0 0,1 1 0 0 0,-19 26 0 0 0,27-31-891 0 0</inkml:trace>
</inkml:ink>
</file>

<file path=ppt/ink/ink16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1.126"/>
    </inkml:context>
    <inkml:brush xml:id="br0">
      <inkml:brushProperty name="width" value="0.1" units="cm"/>
      <inkml:brushProperty name="height" value="0.1" units="cm"/>
      <inkml:brushProperty name="color" value="#008C3A"/>
    </inkml:brush>
  </inkml:definitions>
  <inkml:trace contextRef="#ctx0" brushRef="#br0">1 190 4143 0 0,'0'0'4995'0'0,"7"-25"-66"0"0,-1 13-4082 0 0,1 0-1 0 0,1 0 0 0 0,-1 1 1 0 0,2 0-1 0 0,-1 0 0 0 0,2 1 1 0 0,-1 0-1 0 0,15-12 0 0 0,-16 16-676 0 0,0 0-1 0 0,0 0 1 0 0,1 1-1 0 0,0 0 0 0 0,0 1 1 0 0,0 0-1 0 0,0 0 1 0 0,1 0-1 0 0,0 2 1 0 0,-1-1-1 0 0,1 1 1 0 0,12-1-1 0 0,-20 3-144 0 0,1 0 0 0 0,0 0 0 0 0,-1 1 0 0 0,1-1 1 0 0,0 1-1 0 0,-1-1 0 0 0,1 1 0 0 0,-1 0 0 0 0,1 0 0 0 0,-1 0 0 0 0,1 0 0 0 0,-1 1 0 0 0,0-1 0 0 0,0 1 0 0 0,1-1 1 0 0,-1 1-1 0 0,0 0 0 0 0,0 0 0 0 0,-1 0 0 0 0,1 0 0 0 0,0 0 0 0 0,-1 0 0 0 0,1 0 0 0 0,-1 1 0 0 0,1-1 0 0 0,-1 0 1 0 0,0 1-1 0 0,0-1 0 0 0,0 1 0 0 0,-1-1 0 0 0,1 1 0 0 0,-1 0 0 0 0,1-1 0 0 0,-1 1 0 0 0,0 0 0 0 0,0 2 0 0 0,1 7 4 0 0,-1-1-1 0 0,0 1 1 0 0,0-1-1 0 0,-2 1 1 0 0,1-1-1 0 0,-1 0 1 0 0,-5 14-1 0 0,-7 16-26 0 0,-2 0 1 0 0,-33 57-1 0 0,37-77-3 0 0,-1-1-1 0 0,-1 0 0 0 0,0-1 1 0 0,-2-1-1 0 0,0 0 1 0 0,-22 18-1 0 0,28-28-9 0 0,12-5-16 0 0,10-2-12 0 0,13-1-12 0 0,57-7 270 0 0,1 5-1 0 0,100 8 1 0 0,-85 14-1626 0 0,-85-20-226 0 0</inkml:trace>
</inkml:ink>
</file>

<file path=ppt/ink/ink16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422"/>
    </inkml:context>
    <inkml:brush xml:id="br0">
      <inkml:brushProperty name="width" value="0.1" units="cm"/>
      <inkml:brushProperty name="height" value="0.1" units="cm"/>
      <inkml:brushProperty name="color" value="#008C3A"/>
    </inkml:brush>
  </inkml:definitions>
  <inkml:trace contextRef="#ctx0" brushRef="#br0">1 71 1839 0 0,'26'-66'17782'0'0,"-26"62"-16549"0"0,-3 43 3265 0 0,5 50-3819 0 0,0-15-579 0 0,0-18-131 0 0,11 62 0 0 0,-10-93-183 0 0,-2-25-23 0 0,0 0 0 0 0,0 0 0 0 0,0 0 0 0 0,0 0 0 0 0,1 0 0 0 0,-1-1 0 0 0,0 1 0 0 0,0 0 0 0 0,0-1 0 0 0,0 1 0 0 0,0-1 0 0 0,0 1 0 0 0,0-1 0 0 0,0 1 0 0 0,2-2 0 0 0,3-5-1595 0 0</inkml:trace>
</inkml:ink>
</file>

<file path=ppt/ink/ink16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35.874"/>
    </inkml:context>
    <inkml:brush xml:id="br0">
      <inkml:brushProperty name="width" value="0.1" units="cm"/>
      <inkml:brushProperty name="height" value="0.1" units="cm"/>
      <inkml:brushProperty name="color" value="#008C3A"/>
    </inkml:brush>
  </inkml:definitions>
  <inkml:trace contextRef="#ctx0" brushRef="#br0">75 23 2303 0 0,'-8'5'11991'0'0,"-10"5"-8796"0"0,13-4-2944 0 0,1-1 1 0 0,0 1-1 0 0,0 0 1 0 0,0-1-1 0 0,1 2 0 0 0,0-1 1 0 0,0 0-1 0 0,1 1 1 0 0,0-1-1 0 0,0 1 1 0 0,-2 9-1 0 0,1 2 29 0 0,0-1-1 0 0,2 1 0 0 0,-1 23 0 0 0,2-34-155 0 0,1 0 0 0 0,-1 0 0 0 0,1 0 1 0 0,0 0-1 0 0,1 0 0 0 0,-1 0 0 0 0,1 0 0 0 0,1-1 0 0 0,-1 1 0 0 0,1-1 0 0 0,1 1 0 0 0,-1-1 1 0 0,1 0-1 0 0,5 7 0 0 0,-5-9-46 0 0,0-1-1 0 0,0 0 1 0 0,0 1 0 0 0,1-2 0 0 0,-1 1 0 0 0,1 0 0 0 0,-1-1-1 0 0,1 0 1 0 0,0 0 0 0 0,0 0 0 0 0,0-1 0 0 0,0 0 0 0 0,0 0-1 0 0,0 0 1 0 0,0 0 0 0 0,1-1 0 0 0,-1 0 0 0 0,0 0-1 0 0,0 0 1 0 0,6-1 0 0 0,1-1 19 0 0,-1-1-1 0 0,1 0 1 0 0,-1-1 0 0 0,1 0-1 0 0,-1 0 1 0 0,0-1 0 0 0,0-1-1 0 0,-1 0 1 0 0,0 0 0 0 0,0-1-1 0 0,0 0 1 0 0,-1-1 0 0 0,0 0-1 0 0,-1-1 1 0 0,1 1 0 0 0,-2-2-1 0 0,9-11 1 0 0,-12 16-60 0 0,-1 0 1 0 0,0 0-1 0 0,0 0 1 0 0,0-1-1 0 0,0 1 0 0 0,-1-1 1 0 0,0 0-1 0 0,0 0 1 0 0,-1 0-1 0 0,0 0 0 0 0,0 0 1 0 0,0 0-1 0 0,0 0 1 0 0,-1 0-1 0 0,0 0 0 0 0,-1 0 1 0 0,1 0-1 0 0,-1 0 1 0 0,0 0-1 0 0,-1 0 1 0 0,1 0-1 0 0,-1 0 0 0 0,0 0 1 0 0,-1 1-1 0 0,0-1 1 0 0,1 1-1 0 0,-2 0 0 0 0,1-1 1 0 0,-1 2-1 0 0,1-1 1 0 0,-1 0-1 0 0,0 1 0 0 0,-1-1 1 0 0,1 1-1 0 0,-7-4 1 0 0,3 3-33 0 0,0 1 0 0 0,-1 0 0 0 0,0 0 0 0 0,0 0 0 0 0,0 1 0 0 0,-1 1 0 0 0,1-1 0 0 0,-1 2 0 0 0,1-1 0 0 0,-1 1 0 0 0,1 1 0 0 0,-1-1 0 0 0,0 2 0 0 0,-11 1 0 0 0,15-1-417 0 0,0 0 1 0 0,0 0 0 0 0,0 0 0 0 0,0 1 0 0 0,0 0 0 0 0,1 0 0 0 0,-1 1 0 0 0,-6 3-1 0 0</inkml:trace>
</inkml:ink>
</file>

<file path=ppt/ink/ink16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548"/>
    </inkml:context>
    <inkml:brush xml:id="br0">
      <inkml:brushProperty name="width" value="0.1" units="cm"/>
      <inkml:brushProperty name="height" value="0.1" units="cm"/>
      <inkml:brushProperty name="color" value="#008C3A"/>
    </inkml:brush>
  </inkml:definitions>
  <inkml:trace contextRef="#ctx0" brushRef="#br0">114 73 6591 0 0,'0'0'594'0'0,"1"-2"-488"0"0,5-5 18 0 0,-4 6 455 0 0,7-24 5592 0 0,-8 25-6039 0 0,-1-1 1 0 0,1 0 0 0 0,0 1-1 0 0,-1-1 1 0 0,1 0 0 0 0,-1 0-1 0 0,1 0 1 0 0,-1 0-1 0 0,0 0 1 0 0,1 1 0 0 0,-1-1-1 0 0,0 0 1 0 0,1 0 0 0 0,-1 0-1 0 0,0 0 1 0 0,0 0 0 0 0,0 0-1 0 0,0 0 1 0 0,0 0 0 0 0,0 0-1 0 0,0 0 1 0 0,0 0 0 0 0,0 0-1 0 0,-1 0 1 0 0,1 0 0 0 0,0 0-1 0 0,-1 0 1 0 0,1 0-1 0 0,0 1 1 0 0,-1-1 0 0 0,1 0-1 0 0,-1 0 1 0 0,1 0 0 0 0,-1 1-1 0 0,0-1 1 0 0,1 0 0 0 0,-1 0-1 0 0,0 1 1 0 0,0-1 0 0 0,1 1-1 0 0,-1-1 1 0 0,0 1 0 0 0,0-1-1 0 0,0 1 1 0 0,0-1 0 0 0,-1 0 578 0 0,0 6-557 0 0,1 0 0 0 0,-1 0 0 0 0,0 0 1 0 0,0-1-1 0 0,0 1 0 0 0,-1-1 0 0 0,0 1 0 0 0,0-1 0 0 0,-4 5 0 0 0,-9 14 134 0 0,6-3-114 0 0,-7 14 55 0 0,-21 57-1 0 0,35-82-218 0 0,0 1-1 0 0,1-1 0 0 0,0 1 1 0 0,0 0-1 0 0,1 0 1 0 0,0 0-1 0 0,1 0 0 0 0,0-1 1 0 0,1 1-1 0 0,0 0 1 0 0,3 14-1 0 0,-3-20 8 0 0,1-1 0 0 0,0 1 0 0 0,0-1 0 0 0,1 1 0 0 0,-1-1 0 0 0,1 0 0 0 0,-1 0 0 0 0,1 0 0 0 0,0 0 0 0 0,0 0 0 0 0,0-1 0 0 0,0 1 0 0 0,1-1 0 0 0,-1 0 0 0 0,1 0 0 0 0,-1 0-1 0 0,1-1 1 0 0,0 1 0 0 0,0-1 0 0 0,0 0 0 0 0,0 0 0 0 0,0 0 0 0 0,0 0 0 0 0,0-1 0 0 0,0 0 0 0 0,4 0 0 0 0,12 1 186 0 0,-1-1 0 0 0,1 0 0 0 0,-1-2-1 0 0,20-4 1 0 0,190-41 1016 0 0,-228 47-1285 0 0,16-8-4525 0 0</inkml:trace>
</inkml:ink>
</file>

<file path=ppt/ink/ink16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4.908"/>
    </inkml:context>
    <inkml:brush xml:id="br0">
      <inkml:brushProperty name="width" value="0.1" units="cm"/>
      <inkml:brushProperty name="height" value="0.1" units="cm"/>
      <inkml:brushProperty name="color" value="#008C3A"/>
    </inkml:brush>
  </inkml:definitions>
  <inkml:trace contextRef="#ctx0" brushRef="#br0">53 1 13447 0 0,'0'0'1544'0'0,"-2"24"608"0"0,-7 114 2300 0 0,7-88-3422 0 0,-11 69 0 0 0,10-101-970 0 0,-6 28-11 0 0,2 0-1 0 0,-1 54 0 0 0</inkml:trace>
</inkml:ink>
</file>

<file path=ppt/ink/ink16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47.433"/>
    </inkml:context>
    <inkml:brush xml:id="br0">
      <inkml:brushProperty name="width" value="0.1" units="cm"/>
      <inkml:brushProperty name="height" value="0.1" units="cm"/>
      <inkml:brushProperty name="color" value="#008C3A"/>
    </inkml:brush>
  </inkml:definitions>
  <inkml:trace contextRef="#ctx0" brushRef="#br0">242 34 8351 0 0,'0'0'979'0'0,"2"-28"5770"0"0,-3 28-6656 0 0,1-1 0 0 0,0 1 0 0 0,0 0 0 0 0,-1-1 0 0 0,1 1 0 0 0,0-1 0 0 0,-1 1 0 0 0,1 0 0 0 0,0 0 0 0 0,-1-1 0 0 0,1 1 0 0 0,-1 0 0 0 0,1-1 0 0 0,-1 1 0 0 0,1 0 0 0 0,0 0-1 0 0,-1 0 1 0 0,1 0 0 0 0,-1-1 0 0 0,1 1 0 0 0,-1 0 0 0 0,1 0 0 0 0,-1 0 0 0 0,1 0 0 0 0,-1 0 0 0 0,1 0 0 0 0,-1 0 0 0 0,1 0 0 0 0,0 0 0 0 0,-1 1 0 0 0,1-1 0 0 0,-1 0 0 0 0,-20 11 987 0 0,-13 19-541 0 0,14-8-469 0 0,2 1 0 0 0,0 1 0 0 0,2 0 0 0 0,0 1 0 0 0,2 1 1 0 0,1 1-1 0 0,1-1 0 0 0,1 2 0 0 0,1 0 0 0 0,2 0 0 0 0,-9 57 0 0 0,16-75-52 0 0,1 1-1 0 0,0-1 1 0 0,0 1 0 0 0,2-1-1 0 0,-1 1 1 0 0,1-1 0 0 0,1 0-1 0 0,-1 1 1 0 0,2-1 0 0 0,0-1-1 0 0,0 1 1 0 0,0 0 0 0 0,1-1-1 0 0,1 0 1 0 0,9 12 0 0 0,-12-16 30 0 0,1-1 0 0 0,0 1 1 0 0,0-1-1 0 0,1 0 1 0 0,-1 0-1 0 0,1 0 0 0 0,0 0 1 0 0,0-1-1 0 0,0 0 0 0 0,1 0 1 0 0,-1-1-1 0 0,1 1 1 0 0,-1-1-1 0 0,1 0 0 0 0,0 0 1 0 0,0-1-1 0 0,0 0 0 0 0,0 0 1 0 0,0 0-1 0 0,0-1 1 0 0,0 0-1 0 0,0 0 0 0 0,0-1 1 0 0,0 1-1 0 0,0-1 0 0 0,0 0 1 0 0,0-1-1 0 0,6-2 0 0 0,-7 2-19 0 0,1 0-1 0 0,-1-1 1 0 0,0 0-1 0 0,0 0 1 0 0,0 0-1 0 0,-1-1 1 0 0,1 1-1 0 0,-1-1 1 0 0,1 0-1 0 0,-1-1 1 0 0,-1 1-1 0 0,1-1 1 0 0,-1 1-1 0 0,1-1 0 0 0,-1 0 1 0 0,-1 0-1 0 0,1-1 1 0 0,-1 1-1 0 0,0-1 1 0 0,0 1-1 0 0,0-1 1 0 0,-1 1-1 0 0,2-12 1 0 0,-3 12 6 0 0,0 1 0 0 0,0 0 1 0 0,0-1-1 0 0,0 1 1 0 0,-1 0-1 0 0,0-1 0 0 0,0 1 1 0 0,0 0-1 0 0,0 0 0 0 0,-1 0 1 0 0,0 0-1 0 0,1 0 1 0 0,-1 0-1 0 0,-1 1 0 0 0,1-1 1 0 0,0 1-1 0 0,-1-1 0 0 0,0 1 1 0 0,0 0-1 0 0,0 0 1 0 0,0 0-1 0 0,-1 0 0 0 0,1 1 1 0 0,-1-1-1 0 0,1 1 0 0 0,-1 0 1 0 0,0 0-1 0 0,0 0 1 0 0,0 0-1 0 0,0 1 0 0 0,0 0 1 0 0,-7-2-1 0 0,-79-12 92 0 0,88 15-589 0 0</inkml:trace>
</inkml:ink>
</file>

<file path=ppt/ink/ink16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1.610"/>
    </inkml:context>
    <inkml:brush xml:id="br0">
      <inkml:brushProperty name="width" value="0.1" units="cm"/>
      <inkml:brushProperty name="height" value="0.1" units="cm"/>
      <inkml:brushProperty name="color" value="#008C3A"/>
    </inkml:brush>
  </inkml:definitions>
  <inkml:trace contextRef="#ctx0" brushRef="#br0">1 65 5063 0 0,'0'0'232'0'0,"2"-13"991"0"0,1-13 7004 0 0,-9 1-1498 0 0,8 58-3299 0 0,1 9-3392 0 0,5 182 384 0 0,-3-121-403 0 0,-4-95-13 0 0,0-2 0 0 0,-1 0 1 0 0,0 1-1 0 0,0-1 0 0 0,0 0 0 0 0,-1 0 1 0 0,0 1-1 0 0,0-1 0 0 0,-1 0 0 0 0,0 0 1 0 0,-3 8-1 0 0,4-13 15 0 0,12-4-3854 0 0,-5-1 1874 0 0</inkml:trace>
</inkml:ink>
</file>

<file path=ppt/ink/ink16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2.514"/>
    </inkml:context>
    <inkml:brush xml:id="br0">
      <inkml:brushProperty name="width" value="0.1" units="cm"/>
      <inkml:brushProperty name="height" value="0.1" units="cm"/>
      <inkml:brushProperty name="color" value="#008C3A"/>
    </inkml:brush>
  </inkml:definitions>
  <inkml:trace contextRef="#ctx0" brushRef="#br0">181 27 6911 0 0,'0'0'6139'0'0,"-40"-8"-414"0"0,33 9-5661 0 0,0 0 0 0 0,1 0 0 0 0,-1 0 0 0 0,1 1 0 0 0,-1 0 0 0 0,1 1 0 0 0,0-1 1 0 0,-1 1-1 0 0,2 1 0 0 0,-1-1 0 0 0,0 1 0 0 0,1 0 0 0 0,-1 0 0 0 0,1 0 0 0 0,0 1 0 0 0,0 0 0 0 0,1 0 0 0 0,0 0 0 0 0,0 1 0 0 0,-6 10 0 0 0,7-13-66 0 0,1 0 0 0 0,1 0 0 0 0,-1 1 0 0 0,0-1 0 0 0,1 1 1 0 0,0-1-1 0 0,0 1 0 0 0,0 0 0 0 0,0-1 0 0 0,0 1 0 0 0,1 0 0 0 0,0 0 0 0 0,0-1 0 0 0,0 1 0 0 0,0 0 0 0 0,0 0 0 0 0,1-1 1 0 0,-1 1-1 0 0,1 0 0 0 0,0 0 0 0 0,1-1 0 0 0,-1 1 0 0 0,0-1 0 0 0,1 1 0 0 0,0-1 0 0 0,0 0 0 0 0,0 0 0 0 0,0 0 0 0 0,1 0 1 0 0,-1 0-1 0 0,1 0 0 0 0,-1 0 0 0 0,1-1 0 0 0,0 1 0 0 0,0-1 0 0 0,0 0 0 0 0,6 3 0 0 0,12 5 110 0 0,0 0 0 0 0,40 11 0 0 0,-46-18 89 0 0,0 2 0 0 0,-1 0 0 0 0,0 0 0 0 0,0 2 0 0 0,0-1 0 0 0,0 2 0 0 0,-1 0 0 0 0,21 18 1 0 0,-31-24-179 0 0,0 1 1 0 0,-1 1 0 0 0,0-1-1 0 0,0 0 1 0 0,0 1 0 0 0,0-1-1 0 0,0 1 1 0 0,0-1 0 0 0,-1 1-1 0 0,0 0 1 0 0,0 0 0 0 0,0-1-1 0 0,0 1 1 0 0,-1 0 0 0 0,1 0-1 0 0,-1 0 1 0 0,0 4 0 0 0,-1 0 8 0 0,0-1 1 0 0,0 0 0 0 0,0 0 0 0 0,-1 0 0 0 0,0 0-1 0 0,0 0 1 0 0,-1-1 0 0 0,0 1 0 0 0,-5 8 0 0 0,5-10-4 0 0,0 1 0 0 0,0-1 0 0 0,-1 0 0 0 0,1-1 0 0 0,-1 1 0 0 0,0 0 0 0 0,0-1-1 0 0,-1 0 1 0 0,1 0 0 0 0,-1 0 0 0 0,0-1 0 0 0,0 0 0 0 0,0 0 0 0 0,0 0 0 0 0,-1 0 0 0 0,1-1 0 0 0,-1 0 0 0 0,0 0 0 0 0,0 0 0 0 0,1-1 0 0 0,-1 0 0 0 0,0 0 0 0 0,0 0 0 0 0,-9-1 0 0 0,12-1-4 0 0,0 0 1 0 0,0-1-1 0 0,-1 1 0 0 0,1-1 0 0 0,0 1 0 0 0,1-1 1 0 0,-1 0-1 0 0,0 0 0 0 0,0 0 0 0 0,1-1 0 0 0,-1 1 1 0 0,1-1-1 0 0,0 1 0 0 0,0-1 0 0 0,0 0 0 0 0,0 0 1 0 0,0 0-1 0 0,1 0 0 0 0,-1 0 0 0 0,1 0 0 0 0,0 0 1 0 0,0-1-1 0 0,0 1 0 0 0,0 0 0 0 0,0-1 1 0 0,1 1-1 0 0,0 0 0 0 0,0-5 0 0 0,-2-6 72 0 0,2-1 0 0 0,0 1 0 0 0,0 0-1 0 0,1-1 1 0 0,5-19 0 0 0,-1 18-131 0 0,1 1 1 0 0,0 0-1 0 0,2 0 0 0 0,-1 1 0 0 0,2 0 0 0 0,0 0 1 0 0,0 1-1 0 0,1 0 0 0 0,22-20 0 0 0,-17 17-13 0 0,-1-1-1 0 0,-1 0 0 0 0,0 0 1 0 0,16-31-1 0 0,-28 45 67 0 0,-1 0-1 0 0,1-1 1 0 0,-1 0-1 0 0,1 1 1 0 0,-1-1-1 0 0,0 1 1 0 0,0-1-1 0 0,0 1 1 0 0,-1-1-1 0 0,0 1 1 0 0,1-1-1 0 0,-1 1 1 0 0,0-1-1 0 0,0 1 1 0 0,-1-1 0 0 0,1 1-1 0 0,-1 0 1 0 0,0 0-1 0 0,0 0 1 0 0,0 0-1 0 0,0 0 1 0 0,0 0-1 0 0,0 1 1 0 0,-1-1-1 0 0,0 1 1 0 0,1-1-1 0 0,-1 1 1 0 0,0 0-1 0 0,0 0 1 0 0,0 0-1 0 0,0 1 1 0 0,-1-1 0 0 0,1 1-1 0 0,0 0 1 0 0,-1-1-1 0 0,1 1 1 0 0,-7 0-1 0 0</inkml:trace>
</inkml:ink>
</file>

<file path=ppt/ink/ink16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4.975"/>
    </inkml:context>
    <inkml:brush xml:id="br0">
      <inkml:brushProperty name="width" value="0.1" units="cm"/>
      <inkml:brushProperty name="height" value="0.1" units="cm"/>
      <inkml:brushProperty name="color" value="#008C3A"/>
    </inkml:brush>
  </inkml:definitions>
  <inkml:trace contextRef="#ctx0" brushRef="#br0">12 190 2303 0 0,'0'0'13920'0'0,"-12"-13"-11157"0"0,16 2-2512 0 0,-1 0 1 0 0,2 1-1 0 0,-1-1 1 0 0,2 1-1 0 0,-1 0 1 0 0,1 0-1 0 0,1 1 1 0 0,0-1-1 0 0,0 2 1 0 0,1-1-1 0 0,0 1 0 0 0,0 0 1 0 0,1 0-1 0 0,0 1 1 0 0,0 1-1 0 0,1-1 1 0 0,0 1-1 0 0,0 1 1 0 0,11-5-1 0 0,-19 10-247 0 0,-1-1 0 0 0,1 1 0 0 0,-1-1 0 0 0,1 1 0 0 0,-1 0 0 0 0,0 0 0 0 0,1-1 0 0 0,-1 1 0 0 0,1 0 0 0 0,-1 0 0 0 0,1 1 0 0 0,-1-1 0 0 0,1 0 0 0 0,-1 0 0 0 0,1 1 0 0 0,-1-1-1 0 0,1 1 1 0 0,-1-1 0 0 0,0 1 0 0 0,1-1 0 0 0,-1 1 0 0 0,0 0 0 0 0,0 0 0 0 0,1 0 0 0 0,0 1 0 0 0,0 1 9 0 0,0-1 1 0 0,-1 1-1 0 0,1-1 0 0 0,-1 1 0 0 0,0 0 1 0 0,1 0-1 0 0,-1 0 0 0 0,-1 0 0 0 0,1 0 1 0 0,0 0-1 0 0,0 5 0 0 0,0 7 40 0 0,-1 0-1 0 0,0 0 1 0 0,-5 28-1 0 0,0-20-130 0 0,-1-2 0 0 0,0 1 0 0 0,-2-1 0 0 0,0 0 0 0 0,-13 21 0 0 0,-60 96-414 0 0,77-132 478 0 0,0 1-11 0 0,0 0-1 0 0,-1-1 1 0 0,0 0 0 0 0,0 0-1 0 0,-1-1 1 0 0,-6 7-1 0 0,13-8 26 0 0,9-1 0 0 0,10-3 0 0 0,42-10 81 0 0,-38 5-16 0 0,0 1-1 0 0,30-1 1 0 0,-49 6-42 0 0,0-1 0 0 0,0 1 1 0 0,0 0-1 0 0,-1 0 0 0 0,1 0 1 0 0,0 1-1 0 0,-1 0 0 0 0,1-1 1 0 0,-1 2-1 0 0,1-1 0 0 0,6 5 1 0 0,-10-6-116 0 0</inkml:trace>
</inkml:ink>
</file>

<file path=ppt/ink/ink16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467"/>
    </inkml:context>
    <inkml:brush xml:id="br0">
      <inkml:brushProperty name="width" value="0.1" units="cm"/>
      <inkml:brushProperty name="height" value="0.1" units="cm"/>
      <inkml:brushProperty name="color" value="#008C3A"/>
    </inkml:brush>
  </inkml:definitions>
  <inkml:trace contextRef="#ctx0" brushRef="#br0">134 0 5983 0 0,'0'0'542'0'0,"-31"16"10151"0"0,13 10-9608 0 0,1 2 0 0 0,2 0 1 0 0,-21 51-1 0 0,33-72-1087 0 0,0 1 0 0 0,1 0 0 0 0,-1 0 0 0 0,2 0 0 0 0,-1 0 0 0 0,1 0 0 0 0,0 0 0 0 0,1 0-1 0 0,0 1 1 0 0,0-1 0 0 0,1 0 0 0 0,0 0 0 0 0,0 0 0 0 0,1 0 0 0 0,0 0 0 0 0,0 0 0 0 0,1 0 0 0 0,0 0 0 0 0,8 13 0 0 0,-9-18 33 0 0,1 0 1 0 0,-1 0-1 0 0,1-1 1 0 0,0 1-1 0 0,0-1 1 0 0,0 0-1 0 0,0 1 1 0 0,0-1-1 0 0,0-1 1 0 0,1 1-1 0 0,-1 0 1 0 0,1-1-1 0 0,-1 0 1 0 0,1 0-1 0 0,0 0 1 0 0,-1 0-1 0 0,1 0 1 0 0,0-1-1 0 0,-1 0 1 0 0,1 1-1 0 0,0-2 1 0 0,7 0-1 0 0,8-1 188 0 0,0-2-1 0 0,0 0 0 0 0,26-9 1 0 0,4-1 312 0 0,-34 10-348 0 0,-5 2-157 0 0,1 0-1 0 0,-1 0 0 0 0,1 1 0 0 0,18 1 0 0 0,-28 0-169 0 0,8 0-548 0 0</inkml:trace>
</inkml:ink>
</file>

<file path=ppt/ink/ink1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6.510"/>
    </inkml:context>
    <inkml:brush xml:id="br0">
      <inkml:brushProperty name="width" value="0.1" units="cm"/>
      <inkml:brushProperty name="height" value="0.1" units="cm"/>
      <inkml:brushProperty name="color" value="#008C3A"/>
    </inkml:brush>
  </inkml:definitions>
  <inkml:trace contextRef="#ctx0" brushRef="#br0">230 39 8463 0 0,'0'0'766'0'0,"2"-1"-628"0"0,0 1 387 0 0,1-1 0 0 0,-1 1 0 0 0,0-1 0 0 0,1 0 0 0 0,-1 0 0 0 0,0 0 0 0 0,1 0 0 0 0,-1 0 0 0 0,0 0 0 0 0,3-3 0 0 0,-4 3-452 0 0,-1 1-1 0 0,0 0 1 0 0,0-1 0 0 0,0 1 0 0 0,0 0 0 0 0,0 0-1 0 0,1-1 1 0 0,-1 1 0 0 0,0 0 0 0 0,0-1-1 0 0,0 1 1 0 0,0 0 0 0 0,0-1 0 0 0,0 1-1 0 0,0 0 1 0 0,0-1 0 0 0,0 1 0 0 0,0 0 0 0 0,0-1-1 0 0,0 1 1 0 0,-1 0 0 0 0,1-1 0 0 0,0 1-1 0 0,0 0 1 0 0,0-1 0 0 0,0 1 0 0 0,0 0 0 0 0,-1 0-1 0 0,1-1 1 0 0,0 1 0 0 0,0 0 0 0 0,-1 0-1 0 0,1-1 1 0 0,0 1 0 0 0,0 0 0 0 0,-1 0-1 0 0,1 0 1 0 0,0 0 0 0 0,0-1 0 0 0,-1 1 0 0 0,-3-2 120 0 0,1 0 1 0 0,-1 1-1 0 0,0-1 1 0 0,1 1 0 0 0,-1 0-1 0 0,0 0 1 0 0,0 1 0 0 0,0-1-1 0 0,-4 0 1 0 0,-6 3-105 0 0,0 0 0 0 0,0 0 1 0 0,0 1-1 0 0,1 1 0 0 0,-1 0 0 0 0,1 1 1 0 0,0 1-1 0 0,0 0 0 0 0,1 1 0 0 0,0 0 0 0 0,0 0 1 0 0,0 2-1 0 0,-11 10 0 0 0,20-17-89 0 0,1 1 0 0 0,0-1 0 0 0,1 0 0 0 0,-1 1 0 0 0,0 0 0 0 0,1-1 0 0 0,-1 1 0 0 0,1 0 0 0 0,0 0 0 0 0,0-1 0 0 0,0 1 0 0 0,0 0 0 0 0,0 0 0 0 0,1 0 0 0 0,-1 1 0 0 0,1-1 0 0 0,0 0 0 0 0,0 0 0 0 0,0 0 0 0 0,0 0 0 0 0,1 0 0 0 0,-1 0 0 0 0,1 0 0 0 0,0 0 0 0 0,0 0 0 0 0,0 0 0 0 0,0 0 0 0 0,0-1 0 0 0,1 1 0 0 0,-1 0 0 0 0,1-1 0 0 0,3 5 0 0 0,6 9 0 0 0,2 0 0 0 0,0-1 0 0 0,30 27 0 0 0,-25-25 0 0 0,49 45 12 0 0,-35-35 4 0 0,-1 2 0 0 0,-2 2-1 0 0,27 35 1 0 0,-54-64-10 0 0,-1 0-1 0 0,1 0 1 0 0,-1 0 0 0 0,0 0-1 0 0,1 0 1 0 0,-1 1 0 0 0,0-1 0 0 0,-1 0-1 0 0,1 0 1 0 0,0 1 0 0 0,-1-1-1 0 0,1 1 1 0 0,-1-1 0 0 0,0 0 0 0 0,1 1-1 0 0,-1-1 1 0 0,0 1 0 0 0,-1-1-1 0 0,1 1 1 0 0,0-1 0 0 0,-2 5 0 0 0,0-4 10 0 0,1-1 0 0 0,-1 1 0 0 0,0 0 0 0 0,0-1 0 0 0,0 1 0 0 0,0-1 0 0 0,-1 0 0 0 0,1 0 0 0 0,0 0 0 0 0,-1 0 0 0 0,0 0 0 0 0,1-1 0 0 0,-1 1 0 0 0,-5 1 0 0 0,-5 2 77 0 0,0 0-1 0 0,0-2 1 0 0,0 1 0 0 0,0-2-1 0 0,-1 0 1 0 0,-25 1-1 0 0,36-3-64 0 0,1 0 0 0 0,-1-1 0 0 0,0 1 0 0 0,0-1 0 0 0,1 1-1 0 0,-1-1 1 0 0,0 0 0 0 0,1 0 0 0 0,-1 0 0 0 0,1 0 0 0 0,-1 0-1 0 0,1-1 1 0 0,0 1 0 0 0,-1-1 0 0 0,1 1 0 0 0,0-1-1 0 0,0 0 1 0 0,0 0 0 0 0,0 0 0 0 0,0 0 0 0 0,1 0 0 0 0,-1-1-1 0 0,1 1 1 0 0,-1 0 0 0 0,1-1 0 0 0,0 1 0 0 0,0-1 0 0 0,0 1-1 0 0,0-1 1 0 0,0 0 0 0 0,1 0 0 0 0,-1 1 0 0 0,1-4-1 0 0,-2-11 40 0 0,0 0 0 0 0,2-1 0 0 0,0 1 0 0 0,3-22-1 0 0,-2 19-3 0 0,2-21 26 0 0,1 0 0 0 0,12-54 0 0 0,-12 82-79 0 0,0 0 1 0 0,0 0-1 0 0,1 1 1 0 0,1-1-1 0 0,0 1 1 0 0,0 0-1 0 0,2 1 0 0 0,-1 0 1 0 0,1 0-1 0 0,1 0 1 0 0,13-12-1 0 0,-6 9-12 0 0,0 0-1 0 0,2 1 1 0 0,-1 1 0 0 0,22-10-1 0 0,-38 21-58 0 0,-1 0-58 0 0,-1 0 79 0 0,1 0 0 0 0,-1 0 0 0 0,1 0 0 0 0,-1 0 0 0 0,1 0 1 0 0,-1 0-1 0 0,0 0 0 0 0,1 1 0 0 0,-1-1 0 0 0,0 0 0 0 0,0 0 0 0 0,0 1 0 0 0,1-1 0 0 0,-1 1 0 0 0,0-1 0 0 0,0 1 0 0 0,0-1 0 0 0,0 1 0 0 0,0-1 0 0 0,0 1 0 0 0,0 0 0 0 0,0-1 0 0 0,0 1 1 0 0,0 0-1 0 0,0 0 0 0 0,-1 0 0 0 0,0 0 0 0 0,-30-2-2306 0 0,9 5-2802 0 0,1 2-1472 0 0</inkml:trace>
</inkml:ink>
</file>

<file path=ppt/ink/ink16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7:55.824"/>
    </inkml:context>
    <inkml:brush xml:id="br0">
      <inkml:brushProperty name="width" value="0.1" units="cm"/>
      <inkml:brushProperty name="height" value="0.1" units="cm"/>
      <inkml:brushProperty name="color" value="#008C3A"/>
    </inkml:brush>
  </inkml:definitions>
  <inkml:trace contextRef="#ctx0" brushRef="#br0">62 1 10855 0 0,'0'0'1316'0'0,"-9"25"2843"0"0,-7 46-2584 0 0,2 1 1 0 0,4 0-1 0 0,-2 123 0 0 0,12-191-1920 0 0,0 1 0 0 0,1-1-1 0 0,-1 0 1 0 0,1 0 0 0 0,0 0-1 0 0,0 0 1 0 0,0 0 0 0 0,1-1-1 0 0,-1 1 1 0 0,1 0 0 0 0,0 0-1 0 0,0-1 1 0 0,0 0 0 0 0,0 1-1 0 0,1-1 1 0 0,0 0 0 0 0,-1 0-1 0 0,4 3 1 0 0</inkml:trace>
</inkml:ink>
</file>

<file path=ppt/ink/ink16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161"/>
    </inkml:context>
    <inkml:brush xml:id="br0">
      <inkml:brushProperty name="width" value="0.1" units="cm"/>
      <inkml:brushProperty name="height" value="0.1" units="cm"/>
      <inkml:brushProperty name="color" value="#F6630D"/>
    </inkml:brush>
  </inkml:definitions>
  <inkml:trace contextRef="#ctx0" brushRef="#br0">43 28 6911 0 0,'-17'-28'16973'0'0,"17"29"-16780"0"0,-12 33 2111 0 0,-1 51-2695 0 0,15 138 1112 0 0,3-65-561 0 0,-5-158-188 0 0,1 0 0 0 0,-1 1 0 0 0,0-1 0 0 0,1 0-1 0 0,-1 1 1 0 0,1-1 0 0 0,-1 0 0 0 0,0 0 0 0 0,1 0 0 0 0,-1 1 0 0 0,1-1 0 0 0,-1 0-1 0 0,1 0 1 0 0,-1 0 0 0 0,1 0 0 0 0,-1 0 0 0 0,1 0 0 0 0,-1 0 0 0 0,0 0 0 0 0,1 0 0 0 0,-1 0-1 0 0,1 0 1 0 0,-1 0 0 0 0,1 0 0 0 0,-1 0 0 0 0,1 0 0 0 0,-1 0 0 0 0,1 0 0 0 0,-1-1-1 0 0,1 1 1 0 0,-1 0 0 0 0,0 0 0 0 0,1-1 0 0 0,0 1 0 0 0,18-9-2204 0 0,-4-8 512 0 0,4-3-8 0 0</inkml:trace>
</inkml:ink>
</file>

<file path=ppt/ink/ink16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0.838"/>
    </inkml:context>
    <inkml:brush xml:id="br0">
      <inkml:brushProperty name="width" value="0.1" units="cm"/>
      <inkml:brushProperty name="height" value="0.1" units="cm"/>
      <inkml:brushProperty name="color" value="#F6630D"/>
    </inkml:brush>
  </inkml:definitions>
  <inkml:trace contextRef="#ctx0" brushRef="#br0">12 109 2303 0 0,'-3'-9'12640'0'0,"-5"-10"-10344"0"0,8 16-2124 0 0,0 0 0 0 0,0 0 0 0 0,1 0 0 0 0,-1 0-1 0 0,1 0 1 0 0,-1 0 0 0 0,1 0 0 0 0,0 1 0 0 0,0-1 0 0 0,0 0-1 0 0,1 0 1 0 0,-1 1 0 0 0,1-1 0 0 0,-1 1 0 0 0,1-1-1 0 0,0 1 1 0 0,0 0 0 0 0,0-1 0 0 0,0 1 0 0 0,0 0 0 0 0,1 0-1 0 0,-1 1 1 0 0,1-1 0 0 0,-1 0 0 0 0,1 1 0 0 0,0 0 0 0 0,-1-1-1 0 0,1 1 1 0 0,6-1 0 0 0,-5 0-57 0 0,0 0 1 0 0,0 1-1 0 0,0 0 0 0 0,0 0 0 0 0,0 0 1 0 0,0 0-1 0 0,1 0 0 0 0,-1 1 1 0 0,0 0-1 0 0,1 0 0 0 0,-1 0 1 0 0,0 1-1 0 0,1-1 0 0 0,-1 1 0 0 0,0 0 1 0 0,0 0-1 0 0,0 0 0 0 0,0 1 1 0 0,0 0-1 0 0,8 3 0 0 0,-8 0-101 0 0,0 1 0 0 0,0-1 0 0 0,0 1 0 0 0,-1-1 0 0 0,1 1-1 0 0,-1 0 1 0 0,-1 0 0 0 0,1 1 0 0 0,-1-1 0 0 0,0 1 0 0 0,-1-1 0 0 0,1 1 0 0 0,-1-1 0 0 0,-1 1 0 0 0,1 0-1 0 0,-1-1 1 0 0,0 1 0 0 0,-2 12 0 0 0,-1 9 32 0 0,-2 0 0 0 0,0-1 0 0 0,-10 30 0 0 0,4-28-122 0 0,0-1 1 0 0,-23 41-1 0 0,-15 33-92 0 0,51-101 165 0 0,0 0-1 0 0,1 0 0 0 0,-1-1 0 0 0,0 1 0 0 0,1 0 1 0 0,-1-1-1 0 0,0 1 0 0 0,1-1 0 0 0,-1 0 0 0 0,0 0 1 0 0,1 0-1 0 0,-1 0 0 0 0,3-1 0 0 0,93-6 164 0 0,-55 3-107 0 0,1 2 1 0 0,0 1 0 0 0,68 8 0 0 0,-16 6-5101 0 0,-77-11 3319 0 0</inkml:trace>
</inkml:ink>
</file>

<file path=ppt/ink/ink16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3.603"/>
    </inkml:context>
    <inkml:brush xml:id="br0">
      <inkml:brushProperty name="width" value="0.1" units="cm"/>
      <inkml:brushProperty name="height" value="0.1" units="cm"/>
      <inkml:brushProperty name="color" value="#F6630D"/>
    </inkml:brush>
  </inkml:definitions>
  <inkml:trace contextRef="#ctx0" brushRef="#br0">17 75 5063 0 0,'0'0'390'0'0,"-1"-2"-252"0"0,0 0 391 0 0,0 0-1 0 0,0 0 0 0 0,0 0 0 0 0,0 0 0 0 0,0 0 0 0 0,1-1 0 0 0,-1 1 0 0 0,1 0 0 0 0,-1 0 0 0 0,1-1 0 0 0,0 1 0 0 0,0 0 1 0 0,0-1-1 0 0,0 1 0 0 0,0 0 0 0 0,1-3 0 0 0,0-2 1128 0 0,-3-19 3779 0 0,-1 44-2373 0 0,-2 43-1705 0 0,6 24-911 0 0,19 125 1 0 0,-9-118-391 0 0,-9-77-106 0 0,-1 55-661 0 0,9-70-2526 0 0,-1-5 1318 0 0</inkml:trace>
</inkml:ink>
</file>

<file path=ppt/ink/ink16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013"/>
    </inkml:context>
    <inkml:brush xml:id="br0">
      <inkml:brushProperty name="width" value="0.1" units="cm"/>
      <inkml:brushProperty name="height" value="0.1" units="cm"/>
      <inkml:brushProperty name="color" value="#F6630D"/>
    </inkml:brush>
  </inkml:definitions>
  <inkml:trace contextRef="#ctx0" brushRef="#br0">139 0 8287 0 0,'-6'1'5654'0'0,"-19"7"-3060"0"0,15 2-2431 0 0,0 0-1 0 0,0 1 1 0 0,1 0-1 0 0,1 0 1 0 0,0 1-1 0 0,0 0 1 0 0,2 1-1 0 0,-1-1 1 0 0,1 1-1 0 0,1 1 1 0 0,0-1-1 0 0,1 1 1 0 0,1-1-1 0 0,0 1 1 0 0,-1 16-1 0 0,3-25-125 0 0,1-1-1 0 0,0 1 1 0 0,0-1-1 0 0,0 1 0 0 0,0-1 1 0 0,0 1-1 0 0,1-1 1 0 0,0 0-1 0 0,0 1 1 0 0,0-1-1 0 0,1 0 1 0 0,0 0-1 0 0,-1 1 0 0 0,1-1 1 0 0,1-1-1 0 0,-1 1 1 0 0,5 6-1 0 0,-4-7 58 0 0,0-1 1 0 0,1 1-1 0 0,-1-1 0 0 0,1 1 0 0 0,0-1 0 0 0,0 0 0 0 0,0 0 0 0 0,0-1 1 0 0,0 1-1 0 0,0-1 0 0 0,0 0 0 0 0,0 0 0 0 0,1 0 0 0 0,7 0 1 0 0,11-1 282 0 0,-1-2 0 0 0,1 0 0 0 0,0-1 0 0 0,-1-2 0 0 0,30-9 0 0 0,-48 13-364 0 0,30-7 227 0 0,-17 4-330 0 0,1-1 1 0 0,-1 0-1 0 0,18-8 0 0 0,-26 6-3895 0 0</inkml:trace>
</inkml:ink>
</file>

<file path=ppt/ink/ink16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4.383"/>
    </inkml:context>
    <inkml:brush xml:id="br0">
      <inkml:brushProperty name="width" value="0.1" units="cm"/>
      <inkml:brushProperty name="height" value="0.1" units="cm"/>
      <inkml:brushProperty name="color" value="#F6630D"/>
    </inkml:brush>
  </inkml:definitions>
  <inkml:trace contextRef="#ctx0" brushRef="#br0">33 0 10135 0 0,'0'0'3591'0'0,"-5"30"920"0"0,1 4-2752 0 0,1 52 1 0 0,-2 18-1254 0 0,2-83-755 0 0,-3 28 617 0 0,-1 59 0 0 0,8-91-1302 0 0,0 0 0 0 0,1-1 0 0 0,0 1 0 0 0,6 18 0 0 0</inkml:trace>
</inkml:ink>
</file>

<file path=ppt/ink/ink16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5.807"/>
    </inkml:context>
    <inkml:brush xml:id="br0">
      <inkml:brushProperty name="width" value="0.1" units="cm"/>
      <inkml:brushProperty name="height" value="0.1" units="cm"/>
      <inkml:brushProperty name="color" value="#F6630D"/>
    </inkml:brush>
  </inkml:definitions>
  <inkml:trace contextRef="#ctx0" brushRef="#br0">1 24 7831 0 0,'16'-23'14192'0'0,"-13"29"-14008"0"0,1 0-1 0 0,-1 1 0 0 0,0-1 1 0 0,-1 1-1 0 0,1 0 0 0 0,-1 0 1 0 0,-1 0-1 0 0,1 0 0 0 0,-1 0 1 0 0,0 9-1 0 0,-3 82 330 0 0,0-45-339 0 0,18 195 386 0 0,-16-247-331 0 0</inkml:trace>
</inkml:ink>
</file>

<file path=ppt/ink/ink16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26.426"/>
    </inkml:context>
    <inkml:brush xml:id="br0">
      <inkml:brushProperty name="width" value="0.1" units="cm"/>
      <inkml:brushProperty name="height" value="0.1" units="cm"/>
      <inkml:brushProperty name="color" value="#F6630D"/>
    </inkml:brush>
  </inkml:definitions>
  <inkml:trace contextRef="#ctx0" brushRef="#br0">174 0 1839 0 0,'-5'6'15925'0'0,"-9"12"-15035"0"0,-19 36-70 0 0,-52 114 0 0 0,78-150-668 0 0,1-1 0 0 0,0 1 0 0 0,1 1-1 0 0,1-1 1 0 0,1 1 0 0 0,0 0 0 0 0,2-1 0 0 0,0 1 0 0 0,1 0 0 0 0,1 0 0 0 0,4 24-1 0 0,-4-37-93 0 0,0-1 0 0 0,0 1-1 0 0,1-1 1 0 0,0 0-1 0 0,0 0 1 0 0,1 0-1 0 0,-1 0 1 0 0,1 0 0 0 0,0 0-1 0 0,1 0 1 0 0,-1-1-1 0 0,1 0 1 0 0,-1 0-1 0 0,1 0 1 0 0,1 0 0 0 0,-1 0-1 0 0,0-1 1 0 0,1 0-1 0 0,0 0 1 0 0,0 0-1 0 0,0 0 1 0 0,0-1-1 0 0,0 0 1 0 0,0 0 0 0 0,1 0-1 0 0,-1-1 1 0 0,1 0-1 0 0,-1 0 1 0 0,1 0-1 0 0,10-1 1 0 0,-3 0 8 0 0,0 0-1 0 0,0-1 1 0 0,0-1-1 0 0,-1 0 1 0 0,1-1 0 0 0,-1-1-1 0 0,1 0 1 0 0,-1 0-1 0 0,0-1 1 0 0,0-1 0 0 0,-1 0-1 0 0,18-12 1 0 0,-26 16-59 0 0,0 0 0 0 0,0 0 1 0 0,0-1-1 0 0,0 1 1 0 0,-1-1-1 0 0,1 1 0 0 0,-1-1 1 0 0,1 0-1 0 0,-1 0 0 0 0,0 0 1 0 0,0 0-1 0 0,-1-1 0 0 0,1 1 1 0 0,-1-1-1 0 0,1 1 0 0 0,-1-1 1 0 0,1-5-1 0 0,-2 6 9 0 0,0-1 0 0 0,0 1 0 0 0,0 0 0 0 0,-1 0 0 0 0,1 0 0 0 0,-1-1-1 0 0,0 1 1 0 0,0 0 0 0 0,0 0 0 0 0,-1 0 0 0 0,1 0 0 0 0,-1 1 0 0 0,1-1 0 0 0,-1 0 0 0 0,0 1 0 0 0,-3-5-1 0 0,-2 1 15 0 0,0-1 0 0 0,0 1 0 0 0,-1 0-1 0 0,0 0 1 0 0,0 1 0 0 0,0 0 0 0 0,-1 0-1 0 0,0 1 1 0 0,0 0 0 0 0,0 1 0 0 0,0 0-1 0 0,-12-2 1 0 0,9 2-311 0 0,-1 0 0 0 0,0 1 0 0 0,0 1 0 0 0,0 0 0 0 0,0 1-1 0 0,1 0 1 0 0,-1 1 0 0 0,0 0 0 0 0,0 1 0 0 0,0 1 0 0 0,-19 6 0 0 0</inkml:trace>
</inkml:ink>
</file>

<file path=ppt/ink/ink16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372"/>
    </inkml:context>
    <inkml:brush xml:id="br0">
      <inkml:brushProperty name="width" value="0.1" units="cm"/>
      <inkml:brushProperty name="height" value="0.1" units="cm"/>
      <inkml:brushProperty name="color" value="#F6630D"/>
    </inkml:brush>
  </inkml:definitions>
  <inkml:trace contextRef="#ctx0" brushRef="#br0">1 206 1839 0 0,'6'-12'12192'0'0,"7"-12"-8569"0"0,-10-7-1056 0 0,-3 26-2427 0 0,0 1 0 0 0,0-1 0 0 0,1 1-1 0 0,-1-1 1 0 0,1 1 0 0 0,0 0 0 0 0,1-1 0 0 0,-1 1 0 0 0,1 0-1 0 0,3-7 1 0 0,-1 5-26 0 0,1-1-1 0 0,0 1 0 0 0,0 0 1 0 0,0 0-1 0 0,1 0 0 0 0,0 1 1 0 0,0 0-1 0 0,0 0 0 0 0,1 0 1 0 0,0 1-1 0 0,0 0 1 0 0,0 0-1 0 0,0 1 0 0 0,15-5 1 0 0,-18 7-93 0 0,-1 0 0 0 0,1 0 0 0 0,-1 1 0 0 0,1 0 0 0 0,0-1 0 0 0,-1 1 1 0 0,1 1-1 0 0,-1-1 0 0 0,1 0 0 0 0,-1 1 0 0 0,1 0 0 0 0,-1 0 0 0 0,1 0 0 0 0,-1 0 1 0 0,0 0-1 0 0,1 1 0 0 0,-1 0 0 0 0,0-1 0 0 0,0 1 0 0 0,0 0 0 0 0,0 1 1 0 0,0-1-1 0 0,-1 0 0 0 0,1 1 0 0 0,-1 0 0 0 0,0-1 0 0 0,1 1 0 0 0,-1 0 0 0 0,0 0 1 0 0,-1 0-1 0 0,1 0 0 0 0,-1 1 0 0 0,1-1 0 0 0,-1 0 0 0 0,1 6 0 0 0,2 3-14 0 0,-2 0 0 0 0,0 1 0 0 0,0-1 0 0 0,-1 0 0 0 0,-1 1 0 0 0,0 0 0 0 0,0-1 0 0 0,-2 1 0 0 0,1-1 0 0 0,-2 0 0 0 0,1 0 0 0 0,-6 15 0 0 0,-4 6-117 0 0,0 0 0 0 0,-2-1 0 0 0,-21 34 0 0 0,30-58 74 0 0,-8 16-122 0 0,-1-1 0 0 0,0 0 0 0 0,-2-1 0 0 0,-31 33-1 0 0,85-56 106 0 0,8-2 213 0 0,1 1 1 0 0,-1 3-1 0 0,1 2 0 0 0,53 9 0 0 0,-99-11 188 0 0,10 3-377 0 0,2 2-3859 0 0</inkml:trace>
</inkml:ink>
</file>

<file path=ppt/ink/ink16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0.846"/>
    </inkml:context>
    <inkml:brush xml:id="br0">
      <inkml:brushProperty name="width" value="0.1" units="cm"/>
      <inkml:brushProperty name="height" value="0.1" units="cm"/>
      <inkml:brushProperty name="color" value="#F6630D"/>
    </inkml:brush>
  </inkml:definitions>
  <inkml:trace contextRef="#ctx0" brushRef="#br0">147 82 4607 0 0,'0'0'354'0'0,"-11"-33"10464"0"0,10 33-10679 0 0,0 0 0 0 0,0-1 1 0 0,0 1-1 0 0,0 0 0 0 0,0 0 0 0 0,0-1 0 0 0,0 1 0 0 0,0 0 0 0 0,0 0 0 0 0,0 0 1 0 0,0 0-1 0 0,0 0 0 0 0,0 0 0 0 0,0 1 0 0 0,0-1 0 0 0,0 0 0 0 0,0 0 0 0 0,0 1 0 0 0,0-1 1 0 0,0 0-1 0 0,0 1 0 0 0,1-1 0 0 0,-1 1 0 0 0,0 0 0 0 0,0-1 0 0 0,0 1 0 0 0,1 0 0 0 0,-1-1 1 0 0,0 1-1 0 0,0 0 0 0 0,0 1 0 0 0,-26 28 511 0 0,23-25-293 0 0,-5 8-166 0 0,1-1-1 0 0,-1 2 1 0 0,2-1 0 0 0,0 1 0 0 0,1 0-1 0 0,0 0 1 0 0,1 0 0 0 0,0 1-1 0 0,1 0 1 0 0,1 0 0 0 0,1 0 0 0 0,-1 22-1 0 0,2-30-118 0 0,1 0-1 0 0,0 0 0 0 0,1 0 1 0 0,0 0-1 0 0,0 0 0 0 0,0-1 1 0 0,1 1-1 0 0,0 0 0 0 0,0-1 0 0 0,0 1 1 0 0,1-1-1 0 0,0 0 0 0 0,1 1 1 0 0,-1-2-1 0 0,1 1 0 0 0,0 0 1 0 0,1-1-1 0 0,-1 0 0 0 0,1 0 0 0 0,0 0 1 0 0,1 0-1 0 0,-1-1 0 0 0,1 0 1 0 0,-1 0-1 0 0,1-1 0 0 0,0 1 1 0 0,1-1-1 0 0,-1 0 0 0 0,9 2 0 0 0,3-1 66 0 0,0 0 0 0 0,1-2 0 0 0,0 0 0 0 0,0-1 0 0 0,0 0 0 0 0,-1-2 0 0 0,1 0 0 0 0,0-1 0 0 0,0-1 0 0 0,-1-1 0 0 0,0-1 0 0 0,0 0 0 0 0,0-1 0 0 0,30-15 0 0 0,-37 16-79 0 0,-1-1 0 0 0,0 0-1 0 0,0-1 1 0 0,-1 0 0 0 0,0-1-1 0 0,0 0 1 0 0,0 0 0 0 0,-1-1-1 0 0,0 0 1 0 0,12-18 0 0 0,-16 19-40 0 0,-1 1 0 0 0,1-1 0 0 0,-1 0 0 0 0,0 0 1 0 0,-1 0-1 0 0,0 0 0 0 0,0 0 0 0 0,-1-1 0 0 0,0 1 1 0 0,-1-1-1 0 0,1 1 0 0 0,-2 0 0 0 0,1-1 0 0 0,-1 1 1 0 0,0 0-1 0 0,-4-14 0 0 0,2 13 9 0 0,-1-1 0 0 0,0 1 0 0 0,0 0 0 0 0,-1 1 0 0 0,0-1-1 0 0,-1 1 1 0 0,1 0 0 0 0,-2 0 0 0 0,1 0 0 0 0,-1 1 0 0 0,0 0 0 0 0,0 0 0 0 0,-1 1 0 0 0,-14-9 0 0 0,12 8-204 0 0,-2 1 1 0 0,1 0-1 0 0,-1 1 1 0 0,0 0-1 0 0,0 0 1 0 0,0 1-1 0 0,0 1 1 0 0,-1 0 0 0 0,0 1-1 0 0,-25-1 1 0 0,25 4-1399 0 0</inkml:trace>
</inkml:ink>
</file>

<file path=ppt/ink/ink1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8.181"/>
    </inkml:context>
    <inkml:brush xml:id="br0">
      <inkml:brushProperty name="width" value="0.1" units="cm"/>
      <inkml:brushProperty name="height" value="0.1" units="cm"/>
      <inkml:brushProperty name="color" value="#008C3A"/>
    </inkml:brush>
  </inkml:definitions>
  <inkml:trace contextRef="#ctx0" brushRef="#br0">118 310 5527 0 0,'0'0'498'0'0,"39"-4"1158"0"0,-27 1-56 0 0,1-1 1 0 0,-1 0-1 0 0,0-1 1 0 0,-1 0-1 0 0,1-1 1 0 0,15-10-1 0 0,-18 9-1327 0 0,-1 0-1 0 0,0 0 1 0 0,0-1-1 0 0,0 0 1 0 0,-1-1-1 0 0,0 0 1 0 0,-1 0 0 0 0,0 0-1 0 0,0-1 1 0 0,-1 0-1 0 0,0 0 1 0 0,3-12-1 0 0,-3 9-50 0 0,2-3-33 0 0,-1 0 0 0 0,-1 0 0 0 0,0 0 0 0 0,-1 0 0 0 0,2-27 0 0 0,-9 42 307 0 0,-5 9-348 0 0,-7 11-64 0 0,-3 13-68 0 0,-1-1 0 0 0,-2-1 0 0 0,-1-1 0 0 0,-1 0 0 0 0,-27 24 0 0 0,28-32-92 0 0,1 0 0 0 0,1 2 0 0 0,2 0 0 0 0,0 1 0 0 0,1 1 0 0 0,-20 39 0 0 0,28-44 21 0 0,1-1-1 0 0,0 2 0 0 0,1-1 1 0 0,2 1-1 0 0,0 0 1 0 0,1 0-1 0 0,1 0 0 0 0,1 1 1 0 0,1 39-1 0 0,1-57 45 0 0,0-1 1 0 0,0 1-1 0 0,1 0 0 0 0,0 0 0 0 0,-1 0 1 0 0,1 0-1 0 0,1-1 0 0 0,-1 1 0 0 0,0 0 1 0 0,1-1-1 0 0,0 1 0 0 0,0-1 0 0 0,0 0 1 0 0,0 1-1 0 0,1-1 0 0 0,-1 0 1 0 0,6 5-1 0 0,-2-5 15 0 0,-1 1 0 0 0,1-1 0 0 0,0 0 0 0 0,-1-1 0 0 0,1 0 1 0 0,1 0-1 0 0,-1 0 0 0 0,0 0 0 0 0,0-1 0 0 0,10 1 0 0 0,36 4 213 0 0,0-2 0 0 0,-1-2 0 0 0,1-2-1 0 0,66-10 1 0 0,-52 6-2238 0 0</inkml:trace>
</inkml:ink>
</file>

<file path=ppt/ink/ink16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145"/>
    </inkml:context>
    <inkml:brush xml:id="br0">
      <inkml:brushProperty name="width" value="0.1" units="cm"/>
      <inkml:brushProperty name="height" value="0.1" units="cm"/>
      <inkml:brushProperty name="color" value="#F6630D"/>
    </inkml:brush>
  </inkml:definitions>
  <inkml:trace contextRef="#ctx0" brushRef="#br0">13 153 1839 0 0,'0'0'12926'0'0,"-13"-14"-9048"0"0,24 1-3510 0 0,0 1 1 0 0,0 0-1 0 0,1 1 0 0 0,1 0 0 0 0,0 1 0 0 0,1 0 1 0 0,0 1-1 0 0,0 1 0 0 0,1 0 0 0 0,0 1 0 0 0,0 0 0 0 0,0 2 1 0 0,30-8-1 0 0,-42 12-347 0 0,-1 1 0 0 0,0 0 0 0 0,0-1 0 0 0,1 1 0 0 0,-1 0 1 0 0,0 0-1 0 0,1 0 0 0 0,-1 0 0 0 0,0 1 0 0 0,1-1 0 0 0,-1 0 0 0 0,0 1 0 0 0,0 0 1 0 0,1 0-1 0 0,-1-1 0 0 0,0 1 0 0 0,0 1 0 0 0,0-1 0 0 0,0 0 0 0 0,0 0 0 0 0,0 1 0 0 0,-1-1 1 0 0,1 1-1 0 0,0-1 0 0 0,-1 1 0 0 0,1 0 0 0 0,-1 0 0 0 0,0 0 0 0 0,1 0 0 0 0,-1 0 1 0 0,0 0-1 0 0,0 0 0 0 0,0 0 0 0 0,0 0 0 0 0,-1 0 0 0 0,1 1 0 0 0,-1-1 0 0 0,1 0 1 0 0,-1 1-1 0 0,0-1 0 0 0,0 0 0 0 0,0 1 0 0 0,0-1 0 0 0,0 4 0 0 0,-1 6-17 0 0,0 0-1 0 0,-1 0 0 0 0,0 0 1 0 0,-1 0-1 0 0,0-1 0 0 0,0 1 1 0 0,-7 13-1 0 0,-9 13-33 0 0,-1-1 0 0 0,-1 0 0 0 0,-2-2 0 0 0,-2 0 0 0 0,-1-2 0 0 0,-2-1 0 0 0,-40 37 0 0 0,133-80 289 0 0,-21 2-124 0 0,-16 2 27 0 0,0 2 0 0 0,0 1 1 0 0,0 1-1 0 0,0 2 1 0 0,45 2-1 0 0,-65 1-135 0 0,-2-1-6 0 0,-5 0-113 0 0,21 2-3033 0 0,-14-5 1502 0 0</inkml:trace>
</inkml:ink>
</file>

<file path=ppt/ink/ink16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28:35.794"/>
    </inkml:context>
    <inkml:brush xml:id="br0">
      <inkml:brushProperty name="width" value="0.1" units="cm"/>
      <inkml:brushProperty name="height" value="0.1" units="cm"/>
      <inkml:brushProperty name="color" value="#F6630D"/>
    </inkml:brush>
  </inkml:definitions>
  <inkml:trace contextRef="#ctx0" brushRef="#br0">0 128 9647 0 0,'0'0'868'0'0,"23"-33"2643"0"0,0 13-1495 0 0,-11 9-723 0 0,1 0 0 0 0,1 0 0 0 0,27-16 0 0 0,-36 25-1090 0 0,0-1 1 0 0,0 1-1 0 0,1 1 0 0 0,-1-1 1 0 0,0 1-1 0 0,1-1 1 0 0,-1 2-1 0 0,1-1 0 0 0,-1 0 1 0 0,1 1-1 0 0,-1 0 0 0 0,1 1 1 0 0,-1-1-1 0 0,1 1 0 0 0,-1 0 1 0 0,9 3-1 0 0,-11-3-186 0 0,0-1 1 0 0,0 2-1 0 0,0-1 0 0 0,0 0 0 0 0,0 1 0 0 0,0-1 1 0 0,0 1-1 0 0,0 0 0 0 0,0 0 0 0 0,-1 0 1 0 0,1 0-1 0 0,-1 1 0 0 0,0-1 0 0 0,1 1 0 0 0,-1-1 1 0 0,0 1-1 0 0,-1 0 0 0 0,1 0 0 0 0,2 4 1 0 0,-3-2 25 0 0,0-1 1 0 0,0 1 0 0 0,0 0-1 0 0,-1-1 1 0 0,1 1 0 0 0,-1 0-1 0 0,0 0 1 0 0,-1-1 0 0 0,1 1 0 0 0,-1 0-1 0 0,0 0 1 0 0,-2 5 0 0 0,-5 14 143 0 0,-2-2 1 0 0,0 1-1 0 0,-2-1 1 0 0,-18 27-1 0 0,17-29-149 0 0,-10 15-90 0 0,11-16-17 0 0,0 0-1 0 0,-14 31 1 0 0,26-49 67 0 0,-1 0 1 0 0,1 0-1 0 0,-1-1 0 0 0,1 1 0 0 0,0 0 0 0 0,-1 0 1 0 0,1 0-1 0 0,0 0 0 0 0,0 0 0 0 0,0 0 0 0 0,0 0 1 0 0,0 0-1 0 0,0 0 0 0 0,0 0 0 0 0,0 0 1 0 0,0 0-1 0 0,0 0 0 0 0,1 0 0 0 0,-1 0 0 0 0,0 0 1 0 0,1 0-1 0 0,-1 0 0 0 0,0 0 0 0 0,1-1 0 0 0,-1 1 1 0 0,1 0-1 0 0,0 0 0 0 0,-1 0 0 0 0,1-1 0 0 0,0 1 1 0 0,-1 0-1 0 0,1-1 0 0 0,0 1 0 0 0,0 0 1 0 0,-1-1-1 0 0,2 1 0 0 0,23 5-65 0 0,-24-6 64 0 0,23 1 12 0 0,0-1-1 0 0,0-2 1 0 0,39-7-1 0 0,28-1 85 0 0,14 11 315 0 0,-17 1-1597 0 0,-32-6-5477 0 0,-33 1-1434 0 0</inkml:trace>
</inkml:ink>
</file>

<file path=ppt/ink/ink16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8.849"/>
    </inkml:context>
    <inkml:brush xml:id="br0">
      <inkml:brushProperty name="width" value="0.1" units="cm"/>
      <inkml:brushProperty name="height" value="0.1" units="cm"/>
      <inkml:brushProperty name="color" value="#AB008B"/>
    </inkml:brush>
  </inkml:definitions>
  <inkml:trace contextRef="#ctx0" brushRef="#br0">28 179 4607 0 0,'0'0'11140'0'0,"-27"-33"-6288"0"0,26 31-4524 0 0,7-8-51 0 0,1-1 1 0 0,0 1-1 0 0,0 1 0 0 0,1 0 0 0 0,0 0 0 0 0,1 0 0 0 0,-1 1 1 0 0,2 0-1 0 0,18-12 0 0 0,-20 14-206 0 0,1 1-1 0 0,0 1 0 0 0,-1-1 1 0 0,2 1-1 0 0,-1 1 1 0 0,0 0-1 0 0,1 0 1 0 0,0 1-1 0 0,-1 0 1 0 0,1 0-1 0 0,0 1 1 0 0,16 1-1 0 0,-22 0-68 0 0,0 0 0 0 0,-1 0-1 0 0,1 1 1 0 0,-1 0 0 0 0,1-1-1 0 0,-1 1 1 0 0,1 1 0 0 0,-1-1 0 0 0,1 0-1 0 0,-1 1 1 0 0,0 0 0 0 0,0-1 0 0 0,0 1-1 0 0,0 1 1 0 0,0-1 0 0 0,0 0 0 0 0,-1 1-1 0 0,1-1 1 0 0,-1 1 0 0 0,1 0-1 0 0,1 3 1 0 0,-2-1 1 0 0,0 0 1 0 0,0 0-1 0 0,0 0 0 0 0,-1 0 0 0 0,0 0 1 0 0,0 0-1 0 0,0 1 0 0 0,-1-1 0 0 0,0 0 0 0 0,0 1 1 0 0,0-1-1 0 0,-2 10 0 0 0,-2 5 4 0 0,-1 0 0 0 0,0-1 0 0 0,-2 0 0 0 0,0 0-1 0 0,-1 0 1 0 0,-16 24 0 0 0,-96 135-264 0 0,72-111 183 0 0,23-26 4 0 0,30-44 93 0 0,0 0-1 0 0,0 1 1 0 0,0 0 0 0 0,0 0 0 0 0,1 0-1 0 0,-1 1 1 0 0,1 0 0 0 0,-1 0-1 0 0,7-1 1 0 0,-7 2-17 0 0,22-4 1 0 0,1 2-1 0 0,-1 1 0 0 0,1 1 1 0 0,43 6-1 0 0,108 28 26 0 0,-173-32-353 0 0,-1 0 0 0 0,1 0 0 0 0,-1 0 1 0 0,0 1-1 0 0,0 0 0 0 0,0 0 0 0 0,0 0 0 0 0,5 5 0 0 0,-5-4-1639 0 0</inkml:trace>
</inkml:ink>
</file>

<file path=ppt/ink/ink16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19.581"/>
    </inkml:context>
    <inkml:brush xml:id="br0">
      <inkml:brushProperty name="width" value="0.1" units="cm"/>
      <inkml:brushProperty name="height" value="0.1" units="cm"/>
      <inkml:brushProperty name="color" value="#AB008B"/>
    </inkml:brush>
  </inkml:definitions>
  <inkml:trace contextRef="#ctx0" brushRef="#br0">9 23 4607 0 0,'-8'8'13118'0'0,"15"-4"-12769"0"0,0-1 1 0 0,1 0 0 0 0,-1 0-1 0 0,1-1 1 0 0,0 0 0 0 0,0 0-1 0 0,0-1 1 0 0,14 1 0 0 0,73-2 1063 0 0,-66-2-859 0 0,399-22 2945 0 0,146-3-2353 0 0,-547 30-1814 0 0</inkml:trace>
</inkml:ink>
</file>

<file path=ppt/ink/ink16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6.304"/>
    </inkml:context>
    <inkml:brush xml:id="br0">
      <inkml:brushProperty name="width" value="0.1" units="cm"/>
      <inkml:brushProperty name="height" value="0.1" units="cm"/>
      <inkml:brushProperty name="color" value="#AB008B"/>
    </inkml:brush>
  </inkml:definitions>
  <inkml:trace contextRef="#ctx0" brushRef="#br0">0 36 9151 0 0,'0'0'831'0'0,"18"-35"4252"0"0,-17 77 3576 0 0,9 169-7736 0 0,24 92-623 0 0,-34-296-239 0 0,0-5 183 0 0,10-36-1793 0 0,-5 18-283 0 0</inkml:trace>
</inkml:ink>
</file>

<file path=ppt/ink/ink16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27.165"/>
    </inkml:context>
    <inkml:brush xml:id="br0">
      <inkml:brushProperty name="width" value="0.1" units="cm"/>
      <inkml:brushProperty name="height" value="0.1" units="cm"/>
      <inkml:brushProperty name="color" value="#AB008B"/>
    </inkml:brush>
  </inkml:definitions>
  <inkml:trace contextRef="#ctx0" brushRef="#br0">5 132 9583 0 0,'0'0'5523'0'0,"-4"-18"-1000"0"0,6 12-4309 0 0,1 0 1 0 0,1 0 0 0 0,-1 0 0 0 0,1 1 0 0 0,0-1 0 0 0,0 1 0 0 0,0 0 0 0 0,1 0 0 0 0,0 1 0 0 0,0-1 0 0 0,0 1 0 0 0,1 0-1 0 0,-1 0 1 0 0,1 1 0 0 0,0-1 0 0 0,0 1 0 0 0,11-4 0 0 0,-4 2-58 0 0,0 1 0 0 0,1 0 0 0 0,-1 0 0 0 0,1 1 0 0 0,0 1 0 0 0,0 0 0 0 0,23 1-1 0 0,-34 1-135 0 0,0 0-1 0 0,1 1 0 0 0,-1-1 0 0 0,0 1 0 0 0,0 0 1 0 0,0-1-1 0 0,1 2 0 0 0,-1-1 0 0 0,0 0 0 0 0,0 1 1 0 0,0-1-1 0 0,-1 1 0 0 0,1 0 0 0 0,0 0 0 0 0,-1 0 1 0 0,1 0-1 0 0,-1 0 0 0 0,1 1 0 0 0,2 3 0 0 0,-2-1 3 0 0,0 0 0 0 0,-1 0 0 0 0,0 0 0 0 0,0 0-1 0 0,0 0 1 0 0,0 0 0 0 0,-1 1 0 0 0,0-1 0 0 0,0 1-1 0 0,1 10 1 0 0,-2-5-7 0 0,0-1 1 0 0,-1 0-1 0 0,0 0 0 0 0,0 1 0 0 0,-1-1 0 0 0,0 0 1 0 0,-1 0-1 0 0,0 0 0 0 0,-1-1 0 0 0,0 1 0 0 0,-1-1 1 0 0,-7 12-1 0 0,-3-3-8 0 0,-2-1 1 0 0,0-1 0 0 0,0 0-1 0 0,-32 21 1 0 0,-20 17 1 0 0,69-54-10 0 0,0 1 0 0 0,0-1 0 0 0,0 1 0 0 0,0-1 0 0 0,0 0 0 0 0,0 1 0 0 0,0-1 0 0 0,0 0 0 0 0,0 1 0 0 0,0-1 0 0 0,0 1 0 0 0,0-1 0 0 0,0 0 0 0 0,0 1 0 0 0,0-1 0 0 0,0 0 0 0 0,1 1 0 0 0,-1-1 0 0 0,0 0 0 0 0,0 1 0 0 0,0-1 0 0 0,1 0 0 0 0,-1 1 0 0 0,0-1 0 0 0,0 0 0 0 0,1 0 0 0 0,-1 1 0 0 0,0-1 0 0 0,1 0 0 0 0,-1 0 0 0 0,0 0 0 0 0,1 1 0 0 0,-1-1 0 0 0,0 0 0 0 0,1 0 0 0 0,-1 0 0 0 0,1 0 0 0 0,-1 0 0 0 0,0 0 0 0 0,1 0 0 0 0,-1 0 0 0 0,0 0 0 0 0,1 0 0 0 0,-1 0 0 0 0,1 0 0 0 0,18 5 0 0 0,37 4 6 0 0,-36-6 2 0 0,-1 0 0 0 0,1 1 0 0 0,-1 1 0 0 0,24 9 0 0 0,-37-11-7 0 0,1 0 1 0 0,-1 1 0 0 0,0-1-1 0 0,0 2 1 0 0,0-1 0 0 0,-1 1-1 0 0,1-1 1 0 0,-1 1 0 0 0,0 1-1 0 0,-1-1 1 0 0,1 1 0 0 0,-1 0-1 0 0,0 0 1 0 0,0 0-1 0 0,4 12 1 0 0,-4-9 9 0 0,-1 0 0 0 0,0 1 0 0 0,-1-1 0 0 0,0 0 0 0 0,-1 1 0 0 0,0-1 0 0 0,0 1 0 0 0,-1 0 0 0 0,0-1 0 0 0,-1 1 0 0 0,0 0 0 0 0,0-1 0 0 0,-1 1 0 0 0,0-1 1 0 0,-1 0-1 0 0,0 0 0 0 0,0 0 0 0 0,-1 0 0 0 0,-1 0 0 0 0,1-1 0 0 0,-1 1 0 0 0,0-1 0 0 0,-13 14 0 0 0,12-16-1 0 0,1 0-1 0 0,-1 0 1 0 0,0-1 0 0 0,0 0 0 0 0,-1 0 0 0 0,1-1-1 0 0,-1 1 1 0 0,0-1 0 0 0,0-1 0 0 0,-1 1 0 0 0,1-1 0 0 0,-1-1-1 0 0,0 1 1 0 0,1-1 0 0 0,-1-1 0 0 0,0 1 0 0 0,0-1-1 0 0,0-1 1 0 0,0 0 0 0 0,-1 0 0 0 0,1 0 0 0 0,0-1 0 0 0,0 0-1 0 0,0-1 1 0 0,1 1 0 0 0,-1-2 0 0 0,0 1 0 0 0,-13-7-1 0 0,16 6 3 0 0,-1 0 0 0 0,1 0-1 0 0,0 0 1 0 0,0-1-1 0 0,0 0 1 0 0,0 0-1 0 0,1 0 1 0 0,-1-1 0 0 0,-3-5-1 0 0,-4-17-7574 0 0</inkml:trace>
</inkml:ink>
</file>

<file path=ppt/ink/ink16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6.957"/>
    </inkml:context>
    <inkml:brush xml:id="br0">
      <inkml:brushProperty name="width" value="0.1" units="cm"/>
      <inkml:brushProperty name="height" value="0.1" units="cm"/>
      <inkml:brushProperty name="color" value="#AB008B"/>
    </inkml:brush>
  </inkml:definitions>
  <inkml:trace contextRef="#ctx0" brushRef="#br0">36 43 6911 0 0,'0'0'854'0'0,"3"-22"6407"0"0,-3 21-7039 0 0,-1-1-1 0 0,1 1 1 0 0,-1 0 0 0 0,1 0-1 0 0,-1 0 1 0 0,1 0 0 0 0,-1 0 0 0 0,0 0-1 0 0,1 0 1 0 0,-1 0 0 0 0,0 0-1 0 0,0 0 1 0 0,0 0 0 0 0,0 0-1 0 0,0 0 1 0 0,0 0 0 0 0,0 1 0 0 0,0-1-1 0 0,-1 0 1 0 0,1 1-149 0 0,1 0 0 0 0,-1 0 1 0 0,0 0-1 0 0,1 0 0 0 0,-1 0 1 0 0,1 0-1 0 0,-1 0 0 0 0,0 1 0 0 0,1-1 1 0 0,-1 0-1 0 0,1 0 0 0 0,-1 1 0 0 0,0-1 1 0 0,1 0-1 0 0,-1 1 0 0 0,1-1 0 0 0,-1 0 1 0 0,1 1-1 0 0,0-1 0 0 0,-1 1 0 0 0,1-1 1 0 0,-1 1-1 0 0,1-1 0 0 0,0 1 0 0 0,-1-1 1 0 0,1 2-1 0 0,-2 0-37 0 0,1 1 0 0 0,0-1 0 0 0,0 1 0 0 0,0 0 0 0 0,0-1 0 0 0,1 1 0 0 0,-1 0 1 0 0,1-1-1 0 0,-1 1 0 0 0,1 0 0 0 0,0 0 0 0 0,0 0 0 0 0,1-1 0 0 0,-1 1 0 0 0,0 0 0 0 0,2 5 0 0 0,3 0 1 0 0,-1 1 0 0 0,1-1 0 0 0,1 0 0 0 0,-1 0 0 0 0,2-1-1 0 0,-1 0 1 0 0,1 0 0 0 0,0 0 0 0 0,0-1 0 0 0,0 0 0 0 0,12 6 0 0 0,15 9 321 0 0,47 22-1 0 0,-73-39-287 0 0,74 32 783 0 0,102 29-1 0 0,-32-12-189 0 0,-143-50-661 0 0,2 1 15 0 0,0 0-1 0 0,0 1 0 0 0,0 0 0 0 0,-1 0 0 0 0,0 1 1 0 0,0 1-1 0 0,0 0 0 0 0,9 8 0 0 0,-18-14 155 0 0,12 3-641 0 0,9 3-3356 0 0,-17-7 1843 0 0</inkml:trace>
</inkml:ink>
</file>

<file path=ppt/ink/ink16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30:37.495"/>
    </inkml:context>
    <inkml:brush xml:id="br0">
      <inkml:brushProperty name="width" value="0.1" units="cm"/>
      <inkml:brushProperty name="height" value="0.1" units="cm"/>
      <inkml:brushProperty name="color" value="#AB008B"/>
    </inkml:brush>
  </inkml:definitions>
  <inkml:trace contextRef="#ctx0" brushRef="#br0">2 10 10191 0 0,'-2'-8'10017'0'0,"3"7"-9778"0"0,23 12 500 0 0,-1 0 0 0 0,0 2 0 0 0,-1 0 0 0 0,0 2 0 0 0,36 31 0 0 0,20 13 152 0 0,-77-58-877 0 0,18 11 38 0 0,-2 1 0 0 0,0 1 0 0 0,24 24 0 0 0,-37-34-47 0 0,-1 0 1 0 0,1 1 0 0 0,-1 0-1 0 0,0-1 1 0 0,-1 1-1 0 0,1 0 1 0 0,-1 0 0 0 0,3 9-1 0 0,-4-11 6 0 0,0-1 0 0 0,-1 1-1 0 0,0 0 1 0 0,1 0 0 0 0,-1-1-1 0 0,0 1 1 0 0,-1 0 0 0 0,1-1-1 0 0,0 1 1 0 0,-1 0 0 0 0,0-1-1 0 0,1 1 1 0 0,-1 0 0 0 0,0-1-1 0 0,0 1 1 0 0,0-1 0 0 0,-1 0-1 0 0,-2 4 1 0 0,1-1 40 0 0,-1-1 1 0 0,-1 1-1 0 0,1-1 0 0 0,0-1 0 0 0,-1 1 1 0 0,0-1-1 0 0,0 1 0 0 0,0-2 1 0 0,0 1-1 0 0,-1 0 0 0 0,-9 2 0 0 0,-71 18 148 0 0,45-15-170 0 0,28-4 34 0 0,-1 0 1 0 0,1-1-1 0 0,-1-1 1 0 0,0-1 0 0 0,0 0-1 0 0,0 0 1 0 0,0-2-1 0 0,-20-2 1 0 0,33 3-156 0 0,8 7-2164 0 0,5 0-27 0 0</inkml:trace>
</inkml:ink>
</file>

<file path=ppt/ink/ink16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00.058"/>
    </inkml:context>
    <inkml:brush xml:id="br0">
      <inkml:brushProperty name="width" value="0.1" units="cm"/>
      <inkml:brushProperty name="height" value="0.1" units="cm"/>
      <inkml:brushProperty name="color" value="#AB008B"/>
    </inkml:brush>
  </inkml:definitions>
  <inkml:trace contextRef="#ctx0" brushRef="#br0">112 84 11343 0 0,'1'-1'121'0'0,"8"-14"857"0"0,0-1 0 0 0,0 1 0 0 0,7-21 1 0 0,-14 53 5284 0 0,3 17-4646 0 0,8 53-1507 0 0,59 1961 2063 0 0,-122-926-1676 0 0,40-957-414 0 0,3 546 208 0 0,1-36-7 0 0,-31-225-156 0 0,5-99-56 0 0,14-74-48 0 0,-42 477 88 0 0,40-452-48 0 0,12-175 251 0 0,9-126-314 0 0,-1-1 0 0 0,1 1 0 0 0,-1 0 0 0 0,1-1 0 0 0,-1 1 0 0 0,1 0 0 0 0,-1-1 0 0 0,1 1 0 0 0,0 0 1 0 0,-1-1-1 0 0,1 1 0 0 0,0-1 0 0 0,0 1 0 0 0,-1-1 0 0 0,1 0 0 0 0,0 1 0 0 0,0-1 0 0 0,0 0 0 0 0,-1 1 0 0 0,1-1 0 0 0,0 0 0 0 0,0 0 1 0 0,0 0-1 0 0,0 0 0 0 0,0 0 0 0 0,-1 0 0 0 0,1 0 0 0 0,0 0 0 0 0,1 0 0 0 0,30-1 20 0 0,-30 1-21 0 0,51-4 3 0 0,887-91 378 0 0,-113-3-381 0 0,-183 27 0 0 0,2395-239 0 0 0,-963 201 0 0 0,-1305 89 0 0 0,621-22 0 0 0,-710 21-10 0 0,0 43 136 0 0,-384 0 292 0 0,496-25 0 0 0,-615-15-514 0 0,-61-2-3717 0 0,-79 13-5230 0 0</inkml:trace>
</inkml:ink>
</file>

<file path=ppt/ink/ink16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02.474"/>
    </inkml:context>
    <inkml:brush xml:id="br0">
      <inkml:brushProperty name="width" value="0.1" units="cm"/>
      <inkml:brushProperty name="height" value="0.1" units="cm"/>
      <inkml:brushProperty name="color" value="#AB008B"/>
    </inkml:brush>
  </inkml:definitions>
  <inkml:trace contextRef="#ctx0" brushRef="#br0">14 2168 4607 0 0,'0'0'7932'0'0,"-13"-7"-5816"0"0,25-67 1672 0 0,-7 53-2933 0 0,-1 0 0 0 0,1-40-1 0 0,-9-123 1250 0 0,-1 84-1292 0 0,16-182 0 0 0,10 160-627 0 0,40-128-1 0 0,-34 152-59 0 0,-4 0 0 0 0,17-161 0 0 0,-40 225-96 0 0,-1-1-1 0 0,-2 1 0 0 0,-12-52 1 0 0,7 41 181 0 0,-2-47-1 0 0,9 85-201 0 0,1 1-1 0 0,0-1 0 0 0,0 1 1 0 0,1 0-1 0 0,0-1 0 0 0,0 1 1 0 0,0 0-1 0 0,1 0 0 0 0,0 0 1 0 0,0 0-1 0 0,1 0 0 0 0,-1 0 1 0 0,1 0-1 0 0,1 1 0 0 0,-1 0 1 0 0,1-1-1 0 0,0 1 0 0 0,0 0 1 0 0,0 1-1 0 0,1-1 0 0 0,6-4 1 0 0,-1 2 6 0 0,1 0 1 0 0,0 1-1 0 0,1 1 1 0 0,-1 0-1 0 0,1 1 1 0 0,0 0-1 0 0,0 0 1 0 0,1 1 0 0 0,21-2-1 0 0,46-2-14 0 0,99 4 0 0 0,20-2 0 0 0,148-7 0 0 0,-67 3 0 0 0,974-32 0 0 0,-948 35 0 0 0,2447 34 144 0 0,-1404 43-144 0 0,-755-35 0 0 0,994 82 161 0 0,-878-61-114 0 0,553-10 16 0 0,-1175-46-62 0 0,655-4 63 0 0,-498-14-27 0 0,-47 1-10 0 0,-125 7-29 0 0,-48 5 5 0 0,0 1 0 0 0,1 1 1 0 0,45 3-1 0 0,-62 0 50 0 0,3 0 3 0 0,-1 1 0 0 0,1-2 0 0 0,-1 1-1 0 0,1-2 1 0 0,21-2 0 0 0,-6-1 17 0 0,-17 2-73 0 0,-3 0 11 0 0,-6 1 234 0 0,-16-22 1776 0 0,15 45-2052 0 0,1 0 0 0 0,1-1-1 0 0,0 1 1 0 0,2 0-1 0 0,1-1 1 0 0,1 0-1 0 0,9 25 1 0 0,-4-13-10 0 0,12 65 0 0 0,-9 32 26 0 0,-4 182-1 0 0,-29 133-17 0 0,17-422 33 0 0,-40 511-41 0 0,12-174 18 0 0,28-332 23 0 0,-36 731 0 0 0,-32 787 0 0 0,-26 428 296 0 0,131-966-296 0 0,-27-891 0 0 0,-4 1 0 0 0,-6 0 0 0 0,-29 202 0 0 0,3-124-1457 0 0</inkml:trace>
</inkml:ink>
</file>

<file path=ppt/ink/ink1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8.508"/>
    </inkml:context>
    <inkml:brush xml:id="br0">
      <inkml:brushProperty name="width" value="0.1" units="cm"/>
      <inkml:brushProperty name="height" value="0.1" units="cm"/>
      <inkml:brushProperty name="color" value="#008C3A"/>
    </inkml:brush>
  </inkml:definitions>
  <inkml:trace contextRef="#ctx0" brushRef="#br0">0 104 15607 0 0,'0'0'712'0'0,"12"-32"1183"0"0,-7 28-1455 0 0,0 0 0 0 0,0 1 0 0 0,1-1 0 0 0,-1 1 0 0 0,1 0 0 0 0,0 1 0 0 0,0 0 0 0 0,0-1 0 0 0,0 2 0 0 0,11-3 0 0 0,68-6 993 0 0,-65 8-1180 0 0,241-17 1059 0 0,-149 13-8874 0 0,-89 5-385 0 0</inkml:trace>
</inkml:ink>
</file>

<file path=ppt/ink/ink16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13.873"/>
    </inkml:context>
    <inkml:brush xml:id="br0">
      <inkml:brushProperty name="width" value="0.1" units="cm"/>
      <inkml:brushProperty name="height" value="0.1" units="cm"/>
      <inkml:brushProperty name="color" value="#AB008B"/>
    </inkml:brush>
  </inkml:definitions>
  <inkml:trace contextRef="#ctx0" brushRef="#br0">2022 169 3223 0 0,'-5'-5'838'0'0,"1"0"-1"0"0,-1 1 0 0 0,0-1 0 0 0,0 1 0 0 0,0 0 0 0 0,0 0 0 0 0,-1 1 0 0 0,0 0 0 0 0,0 0 0 0 0,0 0 0 0 0,-10-3 0 0 0,5 3-50 0 0,0 0 0 0 0,-1 1-1 0 0,0 0 1 0 0,1 1 0 0 0,-24 1-1 0 0,-3 4 45 0 0,0 1-1 0 0,-72 21 1 0 0,106-25-774 0 0,-37 12 279 0 0,1 3 0 0 0,1 1 0 0 0,1 2 0 0 0,-43 28 0 0 0,-71 34 310 0 0,106-59-441 0 0,2 2 1 0 0,0 2-1 0 0,2 1 0 0 0,1 2 1 0 0,1 3-1 0 0,1 0 0 0 0,2 3 1 0 0,-52 63-1 0 0,-53 51 327 0 0,98-107-382 0 0,2 2 0 0 0,2 1 0 0 0,2 3 0 0 0,-38 61-1 0 0,-144 290 513 0 0,153-263-471 0 0,-50 146 0 0 0,102-235-140 0 0,3 1 0 0 0,1 0-1 0 0,-6 82 1 0 0,6 149 189 0 0,37 284 64 0 0,-17-500-291 0 0,4 0 0 0 0,2 0-1 0 0,3-2 1 0 0,28 64 0 0 0,6-7 19 0 0,70 115 0 0 0,-66-140 34 0 0,4-3-1 0 0,3-3 1 0 0,5-2-1 0 0,124 121 1 0 0,-13-42-34 0 0,-138-131-21 0 0,1-1-1 0 0,73 41 1 0 0,-40-32 2 0 0,132 67 97 0 0,-162-87-84 0 0,1-3-1 0 0,83 22 1 0 0,-25-16 26 0 0,1-4-1 0 0,154 8 1 0 0,457-46 207 0 0,-677 15-257 0 0,425-43 111 0 0,-435 43-109 0 0,104-15 0 0 0,-1-6 0 0 0,135-42-1 0 0,-125 17 38 0 0,-3-6 0 0 0,-2-7-1 0 0,-3-5 1 0 0,199-133 0 0 0,-290 169-14 0 0,-1-2 0 0 0,-2-2-1 0 0,61-68 1 0 0,91-135 62 0 0,-126 149-42 0 0,82-144-1 0 0,-124 188-27 0 0,-2-1-1 0 0,-2-1 0 0 0,-3-1 0 0 0,-1-1 0 0 0,15-78 1 0 0,57-377 258 0 0,-70 379-236 0 0,1-190-1 0 0,-20 246-18 0 0,-4 0 1 0 0,-2 0-1 0 0,-3 1 0 0 0,-27-94 0 0 0,7 60 10 0 0,-4 1 0 0 0,-4 2 0 0 0,-93-170 0 0 0,57 145 0 0 0,-110-140 0 0 0,148 218-21 0 0,-3 3-1 0 0,-1 1 1 0 0,-2 2 0 0 0,-2 1-1 0 0,-96-63 1 0 0,23 34-11 0 0,-194-80 0 0 0,-139-18 0 0 0,316 126 0 0 0,-3 6 0 0 0,0 6 0 0 0,-2 6 0 0 0,-187-5 0 0 0,-564 53 0 0 0,800-18 0 0 0,-116 27 0 0 0,171-27 0 0 0,0 2 0 0 0,0 1 0 0 0,1 2 0 0 0,0 1 0 0 0,1 2 0 0 0,-34 22 0 0 0,-4 13-71 0 0,65-46 61 0 0,0 1-1 0 0,0-1 1 0 0,0 1 0 0 0,1 0 0 0 0,0 1 0 0 0,0 0 0 0 0,0-1 0 0 0,-5 12-1 0 0,9-16-64 0 0,1 0-1 0 0,-1 0 0 0 0,1 0 0 0 0,-1-1 0 0 0,1 1 0 0 0,0 0 0 0 0,0 0 0 0 0,0 0 1 0 0,0 0-1 0 0,0 0 0 0 0,0 0 0 0 0,0 0 0 0 0,0 0 0 0 0,1-1 0 0 0,-1 1 1 0 0,1 0-1 0 0,0 0 0 0 0,-1 0 0 0 0,3 2 0 0 0,10 11-1588 0 0</inkml:trace>
</inkml:ink>
</file>

<file path=ppt/ink/ink16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15.865"/>
    </inkml:context>
    <inkml:brush xml:id="br0">
      <inkml:brushProperty name="width" value="0.1" units="cm"/>
      <inkml:brushProperty name="height" value="0.1" units="cm"/>
      <inkml:brushProperty name="color" value="#AB008B"/>
    </inkml:brush>
  </inkml:definitions>
  <inkml:trace contextRef="#ctx0" brushRef="#br0">4248 123 3679 0 0,'0'0'284'0'0,"-27"-25"7976"0"0,18 19-7194 0 0,0 0 0 0 0,0 0 0 0 0,0 0 0 0 0,-1 1 0 0 0,-15-5 0 0 0,8 3-271 0 0,-1 2 1 0 0,-30-5-1 0 0,13 6-352 0 0,-1 1 1 0 0,-60 3-1 0 0,-38 13 503 0 0,-235 56 0 0 0,339-63-870 0 0,-420 127 956 0 0,287-66-636 0 0,-25 9-80 0 0,57-32-136 0 0,-156 75 0 0 0,160-60-170 0 0,-212 113 55 0 0,90-42 165 0 0,177-98-40 0 0,2 4-1 0 0,2 3 1 0 0,-64 47 0 0 0,-139 132 171 0 0,192-147-253 0 0,-90 103-1 0 0,76-69-76 0 0,-116 143 176 0 0,181-210-180 0 0,2 1 1 0 0,2 2 0 0 0,1 0-1 0 0,-31 84 1 0 0,26-41 4 0 0,4 1 0 0 0,3 2 0 0 0,-10 96 0 0 0,25-117-6 0 0,2 1-1 0 0,4-1 1 0 0,2 1-1 0 0,20 117 1 0 0,-6-100-9 0 0,4-1 1 0 0,3-1-1 0 0,40 94 1 0 0,-45-136-19 0 0,1 0 0 0 0,2-2 1 0 0,2 0-1 0 0,1-2 1 0 0,2 0-1 0 0,1-2 0 0 0,2-1 1 0 0,35 31-1 0 0,33 21 5 0 0,4-5-1 0 0,116 70 1 0 0,-63-50 52 0 0,-71-44-31 0 0,177 88 0 0 0,-151-96 0 0 0,2-5 0 0 0,218 54 0 0 0,266-15 39 0 0,2-53 0 0 0,-400-30-32 0 0,374-51 0 0 0,184-91 32 0 0,-388 57-13 0 0,-272 58-18 0 0,165-71 0 0 0,-242 91-31 0 0,104-48 35 0 0,164-103-1 0 0,-110 52-6 0 0,16-11 4 0 0,-143 80 1 0 0,-2-2 1 0 0,-2-3-1 0 0,-2-1 0 0 0,46-59 0 0 0,31-33 34 0 0,-79 91-50 0 0,-2-2 0 0 0,59-93 0 0 0,41-118 10 0 0,-92 161 10 0 0,184-419 250 0 0,-201 425-260 0 0,-4-2 0 0 0,-4 0 0 0 0,-5-2 0 0 0,-3 0 0 0 0,-5-1 0 0 0,-4 0 0 0 0,-4 0 1 0 0,-4 0-1 0 0,-5 0 0 0 0,-3 1 0 0 0,-32-123 0 0 0,28 166-21 0 0,-2 0 0 0 0,-2 2 0 0 0,-29-54 0 0 0,-93-134 24 0 0,114 198-32 0 0,-2 2 0 0 0,-1 0 0 0 0,-3 2 0 0 0,0 1 0 0 0,-2 2 0 0 0,-2 2 0 0 0,-59-40 0 0 0,41 34 8 0 0,-189-116 139 0 0,204 132-122 0 0,0 2 1 0 0,-1 1-1 0 0,-1 3 1 0 0,-62-16 0 0 0,-11 9-18 0 0,-1 4 1 0 0,-1 6 0 0 0,-179 3-1 0 0,132 17 2 0 0,-315 57-1 0 0,299-37-847 0 0,-205 3-1 0 0,352-29 783 0 0,-52 7-1615 0 0,29 2-5373 0 0,7 4-1740 0 0</inkml:trace>
</inkml:ink>
</file>

<file path=ppt/ink/ink16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25.671"/>
    </inkml:context>
    <inkml:brush xml:id="br0">
      <inkml:brushProperty name="width" value="0.1" units="cm"/>
      <inkml:brushProperty name="height" value="0.1" units="cm"/>
      <inkml:brushProperty name="color" value="#004F8B"/>
    </inkml:brush>
  </inkml:definitions>
  <inkml:trace contextRef="#ctx0" brushRef="#br0">194 43 8087 0 0,'24'-28'13501'0'0,"-39"27"-13089"0"0,11 2-274 0 0,0 0-1 0 0,0 1 0 0 0,0 0 0 0 0,0 0 0 0 0,0 0 0 0 0,1 1 0 0 0,-1-1 0 0 0,1 1 0 0 0,-1 0 1 0 0,1 0-1 0 0,0 0 0 0 0,0 0 0 0 0,1 1 0 0 0,-5 5 0 0 0,-31 56 210 0 0,34-59-288 0 0,-16 33 134 0 0,1 1 0 0 0,1 1-1 0 0,-15 57 1 0 0,29-85-171 0 0,1 0 0 0 0,1-1 0 0 0,-1 1 0 0 0,2 0 0 0 0,0 1 0 0 0,1-1 1 0 0,0 0-1 0 0,1 0 0 0 0,0 0 0 0 0,1 0 0 0 0,1 0 0 0 0,0-1 0 0 0,0 1 0 0 0,2 0 0 0 0,9 21 0 0 0,-10-28-15 0 0,0 0 0 0 0,0-1 1 0 0,0 1-1 0 0,0-1 0 0 0,1 0 0 0 0,0 0 0 0 0,0 0 0 0 0,0-1 0 0 0,0 0 1 0 0,1 0-1 0 0,0 0 0 0 0,0-1 0 0 0,0 0 0 0 0,0 0 0 0 0,10 3 0 0 0,-6-3 9 0 0,0-1-1 0 0,0 0 0 0 0,0-1 1 0 0,0 0-1 0 0,1-1 0 0 0,-1 0 1 0 0,0 0-1 0 0,1-1 0 0 0,13-4 0 0 0,2-1 37 0 0,-1-2-1 0 0,0 0 0 0 0,-1-2 0 0 0,0-1 0 0 0,-1-1 0 0 0,0-1 0 0 0,27-20 0 0 0,-40 26 14 0 0,0-1 1 0 0,0 0-1 0 0,-1-1 1 0 0,-1 0-1 0 0,1-1 0 0 0,-2 0 1 0 0,1 0-1 0 0,-1-1 1 0 0,-1 1-1 0 0,0-2 0 0 0,0 1 1 0 0,-1-1-1 0 0,-1 1 1 0 0,0-1-1 0 0,0 0 0 0 0,-1-1 1 0 0,2-18-1 0 0,-4 16 3 0 0,-1 0 0 0 0,0 0 0 0 0,-1 0 0 0 0,0 1 0 0 0,-1-1 0 0 0,-1 1 0 0 0,-1-1 0 0 0,0 1 0 0 0,0 0 0 0 0,-2 0 0 0 0,1 0 0 0 0,-2 1 0 0 0,0 0 0 0 0,-14-20 0 0 0,13 23-83 0 0,-1 1 1 0 0,0 0-1 0 0,0 0 0 0 0,-1 1 0 0 0,0 0 0 0 0,-1 0 0 0 0,0 1 0 0 0,0 1 0 0 0,0 0 0 0 0,-1 1 0 0 0,1 0 0 0 0,-1 0 0 0 0,-1 1 0 0 0,1 1 0 0 0,0 0 0 0 0,-1 1 1 0 0,0 0-1 0 0,1 1 0 0 0,-1 0 0 0 0,0 1 0 0 0,0 1 0 0 0,0 0 0 0 0,1 0 0 0 0,-17 5 0 0 0,26 5-2264 0 0,5 0 62 0 0</inkml:trace>
</inkml:ink>
</file>

<file path=ppt/ink/ink16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1.236"/>
    </inkml:context>
    <inkml:brush xml:id="br0">
      <inkml:brushProperty name="width" value="0.1" units="cm"/>
      <inkml:brushProperty name="height" value="0.1" units="cm"/>
      <inkml:brushProperty name="color" value="#004F8B"/>
    </inkml:brush>
  </inkml:definitions>
  <inkml:trace contextRef="#ctx0" brushRef="#br0">96 75 9095 0 0,'-1'-3'58'0'0,"1"0"0"0"0,-1 0 0 0 0,1 0 0 0 0,0 0 0 0 0,0 0-1 0 0,0 0 1 0 0,0 0 0 0 0,1 0 0 0 0,-1 0 0 0 0,1 0 0 0 0,-1 0-1 0 0,3-4 1 0 0,3-25 12165 0 0,-19 58-10943 0 0,-5 25-854 0 0,3 2 0 0 0,1 0 0 0 0,-11 104 1 0 0,22-135-366 0 0,-3 12-2 0 0,3-15 3 0 0,0-1-1 0 0,1 1 0 0 0,0 0 1 0 0,2 0-1 0 0,1 21 0 0 0,0-39-132 0 0,-1-1-1 0 0,0 1 1 0 0,0 0 0 0 0,0-1 0 0 0,0 1-1 0 0,0-1 1 0 0,1 1 0 0 0,-1 0-1 0 0,0-1 1 0 0,0 1 0 0 0,1-1-1 0 0,-1 1 1 0 0,1-1 0 0 0,-1 1-1 0 0,0-1 1 0 0,1 1 0 0 0,-1-1-1 0 0,1 1 1 0 0,-1-1 0 0 0,1 1-1 0 0,-1-1 1 0 0,1 0 0 0 0,0 1 0 0 0,-1-1-1 0 0,1 0 1 0 0,-1 1 0 0 0,1-1-1 0 0,0 0 1 0 0,-1 0 0 0 0,1 0-1 0 0,0 0 1 0 0,-1 0 0 0 0,1 0-1 0 0,0 0 1 0 0,-1 0 0 0 0,1 0-1 0 0,0 0 1 0 0,-1 0 0 0 0,1 0-1 0 0,-1 0 1 0 0,1 0 0 0 0,1-1-1 0 0</inkml:trace>
</inkml:ink>
</file>

<file path=ppt/ink/ink16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1.753"/>
    </inkml:context>
    <inkml:brush xml:id="br0">
      <inkml:brushProperty name="width" value="0.1" units="cm"/>
      <inkml:brushProperty name="height" value="0.1" units="cm"/>
      <inkml:brushProperty name="color" value="#004F8B"/>
    </inkml:brush>
  </inkml:definitions>
  <inkml:trace contextRef="#ctx0" brushRef="#br0">0 256 9671 0 0,'27'-58'3174'0'0,"-18"37"-1308"0"0,1 0-1 0 0,0 0 1 0 0,20-26-1 0 0,-25 40-1538 0 0,1 1-1 0 0,0-1 0 0 0,0 1 1 0 0,0 1-1 0 0,1-1 0 0 0,0 1 1 0 0,0 0-1 0 0,0 0 0 0 0,1 1 1 0 0,-1 0-1 0 0,1 1 0 0 0,16-6 1 0 0,-8 5-82 0 0,0 0 1 0 0,0 1-1 0 0,0 1 1 0 0,1 0 0 0 0,-1 1-1 0 0,27 2 1 0 0,-33 0-189 0 0,-1 0 0 0 0,0 1 0 0 0,0 0 0 0 0,0 0 0 0 0,0 1 0 0 0,0 0 1 0 0,-1 0-1 0 0,1 1 0 0 0,-1 1 0 0 0,0-1 0 0 0,0 1 0 0 0,0 0 0 0 0,8 8 0 0 0,-15-11-54 0 0,1-1-1 0 0,0 1 0 0 0,-1-1 0 0 0,1 1 1 0 0,-1 0-1 0 0,0 0 0 0 0,1 0 1 0 0,-1 0-1 0 0,0 0 0 0 0,0 0 0 0 0,0 0 1 0 0,-1 1-1 0 0,1-1 0 0 0,0 0 0 0 0,-1 0 1 0 0,0 0-1 0 0,1 1 0 0 0,-1-1 0 0 0,0 0 1 0 0,0 1-1 0 0,0-1 0 0 0,-1 0 0 0 0,1 1 1 0 0,0-1-1 0 0,-1 0 0 0 0,1 0 1 0 0,-1 1-1 0 0,0-1 0 0 0,0 0 0 0 0,0 0 1 0 0,0 0-1 0 0,0 0 0 0 0,0 0 0 0 0,-1 0 1 0 0,1-1-1 0 0,-1 1 0 0 0,1 0 0 0 0,-1 0 1 0 0,0-1-1 0 0,0 1 0 0 0,-1 0 1 0 0,-11 10 17 0 0,-1-1 1 0 0,0 0-1 0 0,0-1 1 0 0,-19 8-1 0 0,19-9-15 0 0,8-6-6 0 0,1 1-8 0 0,-1-1 0 0 0,1 1 0 0 0,0 0 0 0 0,0 0 0 0 0,0 1 0 0 0,1 0 0 0 0,-8 7 0 0 0,13-11 7 0 0,-1 0-1 0 0,0 1 1 0 0,0-1 0 0 0,1 0-1 0 0,-1 0 1 0 0,1 1-1 0 0,-1-1 1 0 0,1 0-1 0 0,0 1 1 0 0,0-1 0 0 0,-1 0-1 0 0,1 1 1 0 0,0-1-1 0 0,0 1 1 0 0,0-1-1 0 0,0 0 1 0 0,1 3 0 0 0,0-1 0 0 0,0 0 0 0 0,0-1 1 0 0,0 1-1 0 0,1-1 0 0 0,-1 1 1 0 0,1-1-1 0 0,0 1 1 0 0,-1-1-1 0 0,1 0 0 0 0,0 1 1 0 0,4 1-1 0 0,10 11 2 0 0,4 3 0 0 0,-1 1 0 0 0,0 0 0 0 0,-1 2 0 0 0,19 29 0 0 0,-34-45 0 0 0,0-1 0 0 0,0 0 0 0 0,-1 1 0 0 0,1 0 0 0 0,-1-1 0 0 0,0 1 0 0 0,-1 0 0 0 0,1 0 0 0 0,-1 0 0 0 0,0 0 0 0 0,-1 0 0 0 0,1 0 0 0 0,-1 1 0 0 0,0-1 0 0 0,0 0 0 0 0,0 0 0 0 0,-1 0 0 0 0,0 0 0 0 0,0 0 0 0 0,0 0 0 0 0,-1 0 0 0 0,1 0 0 0 0,-1 0 0 0 0,0 0 0 0 0,-1-1 0 0 0,1 1 0 0 0,-1-1 0 0 0,0 1 0 0 0,-4 3 0 0 0,3-4 13 0 0,0-1 1 0 0,0 0-1 0 0,0 0 0 0 0,0 0 1 0 0,-1-1-1 0 0,1 1 0 0 0,-1-1 1 0 0,0 0-1 0 0,0-1 0 0 0,0 1 1 0 0,0-1-1 0 0,0 0 0 0 0,0 0 1 0 0,0-1-1 0 0,0 1 0 0 0,0-1 1 0 0,-6-1-1 0 0,-10 1 75 0 0,0-2 0 0 0,-36-8 0 0 0,7-6 35 0 0,41 12-492 0 0,1 1-1 0 0,-1 0 1 0 0,1 1 0 0 0,-1 0-1 0 0,0 0 1 0 0,-13 0-1 0 0</inkml:trace>
</inkml:ink>
</file>

<file path=ppt/ink/ink16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2.107"/>
    </inkml:context>
    <inkml:brush xml:id="br0">
      <inkml:brushProperty name="width" value="0.1" units="cm"/>
      <inkml:brushProperty name="height" value="0.1" units="cm"/>
      <inkml:brushProperty name="color" value="#004F8B"/>
    </inkml:brush>
  </inkml:definitions>
  <inkml:trace contextRef="#ctx0" brushRef="#br0">0 44 16815 0 0,'0'0'770'0'0,"21"-19"284"0"0,-10 14-873 0 0,0 1 0 0 0,0 1 0 0 0,0-1-1 0 0,1 2 1 0 0,-1 0 0 0 0,20-2 0 0 0,77 3 1983 0 0,-64 2-1543 0 0,72 0 1283 0 0,0 4 0 0 0,130 24 0 0 0,-104-4-2047 0 0,181 10 0 0 0,-291-33-1470 0 0,-3 0-499 0 0</inkml:trace>
</inkml:ink>
</file>

<file path=ppt/ink/ink16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29.354"/>
    </inkml:context>
    <inkml:brush xml:id="br0">
      <inkml:brushProperty name="width" value="0.1" units="cm"/>
      <inkml:brushProperty name="height" value="0.1" units="cm"/>
      <inkml:brushProperty name="color" value="#004F8B"/>
    </inkml:brush>
  </inkml:definitions>
  <inkml:trace contextRef="#ctx0" brushRef="#br0">16 93 6447 0 0,'-1'-22'-757'0'0,"0"-8"4345"0"0,1 27-2511 0 0,-1-1 1 0 0,1 0 0 0 0,-1 1-1 0 0,0-1 1 0 0,0 0-1 0 0,-8-14 6840 0 0,30 118-6092 0 0,-3-25-1180 0 0,-6-9-392 0 0,3 0 0 0 0,3 0 1 0 0,43 101-1 0 0,-61-165-362 0 0,1-1 0 0 0,-1 0 0 0 0,1 1 0 0 0,-1-1 1 0 0,1 0-1 0 0,0 0 0 0 0,-1 0 0 0 0,1 1 0 0 0,0-1 0 0 0,0 0 0 0 0,0 0 0 0 0,0 0 0 0 0,0 0 0 0 0,0 0 1 0 0,0 0-1 0 0,0 0 0 0 0,0-1 0 0 0,0 1 0 0 0,0 0 0 0 0,1-1 0 0 0,-1 1 0 0 0,0-1 0 0 0,0 1 0 0 0,1-1 1 0 0,-1 1-1 0 0,0-1 0 0 0,1 0 0 0 0,-1 0 0 0 0,1 0 0 0 0,1 0 0 0 0,1-3-1419 0 0</inkml:trace>
</inkml:ink>
</file>

<file path=ppt/ink/ink16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29.712"/>
    </inkml:context>
    <inkml:brush xml:id="br0">
      <inkml:brushProperty name="width" value="0.1" units="cm"/>
      <inkml:brushProperty name="height" value="0.1" units="cm"/>
      <inkml:brushProperty name="color" value="#004F8B"/>
    </inkml:brush>
  </inkml:definitions>
  <inkml:trace contextRef="#ctx0" brushRef="#br0">9 20 9671 0 0,'-8'-20'11920'0'0,"20"23"-11445"0"0,0 1 1 0 0,0 0-1 0 0,0 1 0 0 0,-1 0 1 0 0,0 1-1 0 0,0 0 0 0 0,17 13 1 0 0,72 65 753 0 0,-20-15-653 0 0,-60-54-548 0 0,196 134 576 0 0,-165-113-7300 0 0</inkml:trace>
</inkml:ink>
</file>

<file path=ppt/ink/ink16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0.059"/>
    </inkml:context>
    <inkml:brush xml:id="br0">
      <inkml:brushProperty name="width" value="0.1" units="cm"/>
      <inkml:brushProperty name="height" value="0.1" units="cm"/>
      <inkml:brushProperty name="color" value="#004F8B"/>
    </inkml:brush>
  </inkml:definitions>
  <inkml:trace contextRef="#ctx0" brushRef="#br0">1 237 12895 0 0,'0'0'595'0'0,"19"-18"210"0"0,24-18 1844 0 0,1 2-1 0 0,1 2 0 0 0,2 2 0 0 0,73-34 0 0 0,-62 45-3685 0 0,-38 16-1789 0 0,0 3-3368 0 0</inkml:trace>
</inkml:ink>
</file>

<file path=ppt/ink/ink16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0.402"/>
    </inkml:context>
    <inkml:brush xml:id="br0">
      <inkml:brushProperty name="width" value="0.1" units="cm"/>
      <inkml:brushProperty name="height" value="0.1" units="cm"/>
      <inkml:brushProperty name="color" value="#004F8B"/>
    </inkml:brush>
  </inkml:definitions>
  <inkml:trace contextRef="#ctx0" brushRef="#br0">1 572 10135 0 0,'0'0'778'0'0,"17"-13"-182"0"0,50-28 5317 0 0,41-8-1408 0 0,-10 5-1956 0 0,244-132 1045 0 0,-11-19-4036 0 0,-261 156-2939 0 0,-38 24-5467 0 0</inkml:trace>
</inkml:ink>
</file>

<file path=ppt/ink/ink1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8.994"/>
    </inkml:context>
    <inkml:brush xml:id="br0">
      <inkml:brushProperty name="width" value="0.1" units="cm"/>
      <inkml:brushProperty name="height" value="0.1" units="cm"/>
      <inkml:brushProperty name="color" value="#008C3A"/>
    </inkml:brush>
  </inkml:definitions>
  <inkml:trace contextRef="#ctx0" brushRef="#br0">1 93 2303 0 0,'26'-29'4412'0'0,"-14"21"-3195"0"0,0 1-1 0 0,0 1 0 0 0,0 0 0 0 0,1 0 0 0 0,0 2 1 0 0,0-1-1 0 0,0 2 0 0 0,1-1 0 0 0,15 0 0 0 0,16 0 635 0 0,67 2 0 0 0,-65 2-4708 0 0,49-5 1 0 0</inkml:trace>
</inkml:ink>
</file>

<file path=ppt/ink/ink16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4.723"/>
    </inkml:context>
    <inkml:brush xml:id="br0">
      <inkml:brushProperty name="width" value="0.1" units="cm"/>
      <inkml:brushProperty name="height" value="0.1" units="cm"/>
      <inkml:brushProperty name="color" value="#004F8B"/>
    </inkml:brush>
  </inkml:definitions>
  <inkml:trace contextRef="#ctx0" brushRef="#br0">1 35 5983 0 0,'5'0'11975'0'0,"22"-1"-9024"0"0,-5-1-1541 0 0,-1-1 1 0 0,23-8 0 0 0,42-5-553 0 0,-79 15-1143 0 0,0 1 1 0 0,0 0-1 0 0,0 0 1 0 0,1 1-1 0 0,-1 0 1 0 0,0 0-1 0 0,0 0 1 0 0,0 1-1 0 0,11 4 1 0 0,-8 0-1151 0 0</inkml:trace>
</inkml:ink>
</file>

<file path=ppt/ink/ink16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5.381"/>
    </inkml:context>
    <inkml:brush xml:id="br0">
      <inkml:brushProperty name="width" value="0.1" units="cm"/>
      <inkml:brushProperty name="height" value="0.1" units="cm"/>
      <inkml:brushProperty name="color" value="#004F8B"/>
    </inkml:brush>
  </inkml:definitions>
  <inkml:trace contextRef="#ctx0" brushRef="#br0">0 176 5063 0 0,'0'0'232'0'0,"5"-40"9166"0"0,-4 38-9063 0 0,8-38 4952 0 0,-8 37-5081 0 0,1 0 0 0 0,-1 0 0 0 0,1 0-1 0 0,0 0 1 0 0,0 0 0 0 0,1 0 0 0 0,-1 1 0 0 0,0-1 0 0 0,1 1-1 0 0,0 0 1 0 0,-1-1 0 0 0,1 1 0 0 0,0 0 0 0 0,0 1 0 0 0,4-3-1 0 0,9-5 237 0 0,2 1 0 0 0,-1 1 0 0 0,1 0-1 0 0,28-7 1 0 0,-41 13-387 0 0,1-1-1 0 0,-1 1 0 0 0,0 0 1 0 0,1 0-1 0 0,-1 1 0 0 0,0 0 1 0 0,1 0-1 0 0,-1 0 1 0 0,1 0-1 0 0,-1 1 0 0 0,0 0 1 0 0,1 0-1 0 0,-1 0 0 0 0,0 1 1 0 0,0 0-1 0 0,0 0 1 0 0,0 0-1 0 0,0 1 0 0 0,0-1 1 0 0,6 5-1 0 0,-9-3-42 0 0,1-1 0 0 0,-1 0 0 0 0,0 1 1 0 0,0 0-1 0 0,0-1 0 0 0,-1 1 0 0 0,1 0 0 0 0,-1 0 0 0 0,0 0 0 0 0,0 0 0 0 0,0 0 0 0 0,0 0 0 0 0,-1 0 1 0 0,0 0-1 0 0,0 0 0 0 0,0 1 0 0 0,0-1 0 0 0,0 0 0 0 0,-1 0 0 0 0,0 0 0 0 0,0 0 0 0 0,-2 4 1 0 0,-3 14 22 0 0,-2-1 0 0 0,-19 37 1 0 0,18-40-45 0 0,6-13 3 0 0,1-1 1 0 0,0 1-1 0 0,0-1 0 0 0,0 1 0 0 0,1 0 0 0 0,-1 0 1 0 0,1 0-1 0 0,0 0 0 0 0,1 0 0 0 0,-1 0 1 0 0,1 9-1 0 0,1-10-2 0 0,0 0-1 0 0,1-1 1 0 0,-1 1-1 0 0,1-1 1 0 0,0 0 0 0 0,0 1-1 0 0,0-1 1 0 0,1 0-1 0 0,-1 0 1 0 0,1 0 0 0 0,-1-1-1 0 0,1 1 1 0 0,0-1-1 0 0,0 1 1 0 0,0-1-1 0 0,5 3 1 0 0,34 21-3 0 0,-31-21 11 0 0,0 2-1 0 0,0-1 0 0 0,-1 2 1 0 0,0-1-1 0 0,12 13 0 0 0,-19-17 2 0 0,-1 0-1 0 0,0 0 0 0 0,0 1 0 0 0,0-1 0 0 0,0 0 0 0 0,0 1 0 0 0,-1-1 0 0 0,0 1 0 0 0,1-1 1 0 0,-1 1-1 0 0,0 0 0 0 0,-1 0 0 0 0,1-1 0 0 0,-1 1 0 0 0,0 0 0 0 0,0 0 0 0 0,0 0 1 0 0,0-1-1 0 0,-1 1 0 0 0,1 0 0 0 0,-1 0 0 0 0,-1 4 0 0 0,-2 3 9 0 0,0 1 1 0 0,0-2-1 0 0,-1 1 1 0 0,0 0-1 0 0,-1-1 0 0 0,0 0 1 0 0,-1 0-1 0 0,0-1 0 0 0,0 1 1 0 0,-10 8-1 0 0,11-12-17 0 0,0-1 0 0 0,0 0 0 0 0,-1 0-1 0 0,1-1 1 0 0,-1 0 0 0 0,0 0 0 0 0,0 0 0 0 0,-1-1-1 0 0,1 0 1 0 0,-1-1 0 0 0,1 1 0 0 0,-1-1 0 0 0,0-1-1 0 0,0 0 1 0 0,-13 1 0 0 0,15-5-1897 0 0,1-1 758 0 0</inkml:trace>
</inkml:ink>
</file>

<file path=ppt/ink/ink16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8.243"/>
    </inkml:context>
    <inkml:brush xml:id="br0">
      <inkml:brushProperty name="width" value="0.1" units="cm"/>
      <inkml:brushProperty name="height" value="0.1" units="cm"/>
      <inkml:brushProperty name="color" value="#004F8B"/>
    </inkml:brush>
  </inkml:definitions>
  <inkml:trace contextRef="#ctx0" brushRef="#br0">0 219 2303 0 0,'0'0'9923'0'0,"5"-37"-3222"0"0,-6 31-6382 0 0,1 0 0 0 0,0-1 0 0 0,0 1 0 0 0,0 0 0 0 0,1 0 1 0 0,0 0-1 0 0,0 0 0 0 0,0 0 0 0 0,1 0 0 0 0,0 1 0 0 0,0-1 0 0 0,0 0 0 0 0,1 1 0 0 0,0 0 0 0 0,4-7 0 0 0,-2 5-179 0 0,0 1-1 0 0,1 0 1 0 0,-1 1-1 0 0,1-1 1 0 0,1 1-1 0 0,-1 0 1 0 0,1 1-1 0 0,-1-1 1 0 0,1 1-1 0 0,14-5 1 0 0,-13 5-118 0 0,1 1 0 0 0,0 0 1 0 0,0 0-1 0 0,0 1 1 0 0,0 1-1 0 0,1-1 0 0 0,-1 1 1 0 0,0 1-1 0 0,1 0 0 0 0,-1 0 1 0 0,0 1-1 0 0,1 0 0 0 0,-1 1 1 0 0,0 0-1 0 0,0 0 1 0 0,0 1-1 0 0,0 0 0 0 0,0 1 1 0 0,-1 0-1 0 0,13 7 0 0 0,-18-9-19 0 0,-1 0 0 0 0,0 0 0 0 0,0 0 0 0 0,0 0-1 0 0,0 0 1 0 0,0 0 0 0 0,-1 1 0 0 0,1-1 0 0 0,-1 0-1 0 0,1 1 1 0 0,-1-1 0 0 0,0 1 0 0 0,0 0 0 0 0,0-1 0 0 0,0 1-1 0 0,0 0 1 0 0,-1 0 0 0 0,1 0 0 0 0,-1-1 0 0 0,0 1-1 0 0,0 0 1 0 0,0 0 0 0 0,0 0 0 0 0,-1 0 0 0 0,1 0-1 0 0,-1-1 1 0 0,1 1 0 0 0,-1 0 0 0 0,0 0 0 0 0,-2 4-1 0 0,-4 9 20 0 0,-1-1 0 0 0,-1 0-1 0 0,0-1 1 0 0,-13 16-1 0 0,1 0-5 0 0,16-23-23 0 0,1 0 0 0 0,-1 0 0 0 0,2 0 0 0 0,-1 1 0 0 0,1-1 0 0 0,0 1 0 0 0,1 0 0 0 0,-3 12 0 0 0,5-16 4 0 0,0-1 0 0 0,0 1-1 0 0,0-1 1 0 0,1 0-1 0 0,-1 1 1 0 0,1-1-1 0 0,0 0 1 0 0,0 1 0 0 0,0-1-1 0 0,1 0 1 0 0,-1 0-1 0 0,1 0 1 0 0,-1 0 0 0 0,1 0-1 0 0,0 0 1 0 0,0 0-1 0 0,1-1 1 0 0,-1 1-1 0 0,0-1 1 0 0,1 1 0 0 0,0-1-1 0 0,4 3 1 0 0,6 4-4 0 0,1-2 1 0 0,0 1-1 0 0,0-2 1 0 0,0 0-1 0 0,20 6 1 0 0,-22-10 3 0 0,-1 2-1 0 0,0 0 1 0 0,0 0 0 0 0,-1 1 0 0 0,1 0-1 0 0,-1 1 1 0 0,0 0 0 0 0,-1 0 0 0 0,0 1-1 0 0,16 15 1 0 0,-23-19 5 0 0,0-1-1 0 0,0 1 1 0 0,0 0-1 0 0,0 0 1 0 0,-1 0-1 0 0,1 0 1 0 0,-1 0-1 0 0,0 0 1 0 0,0 0-1 0 0,0 1 1 0 0,0-1-1 0 0,-1 0 1 0 0,0 0-1 0 0,1 1 1 0 0,-1-1-1 0 0,0 0 1 0 0,0 1-1 0 0,-1 3 1 0 0,-1-1 4 0 0,1 0 1 0 0,-1 0-1 0 0,0 0 1 0 0,-1 0-1 0 0,1-1 1 0 0,-1 1-1 0 0,0-1 0 0 0,-1 0 1 0 0,-4 7-1 0 0,-1-2 7 0 0,1 0-1 0 0,-2-1 0 0 0,1 0 0 0 0,-1-1 0 0 0,0 0 0 0 0,-1-1 0 0 0,0 0 1 0 0,-22 11-1 0 0,21-14-12 0 0,0 0-1 0 0,0-1 1 0 0,0 0 0 0 0,0-1 0 0 0,-1 0 0 0 0,1-1 0 0 0,-1-1 0 0 0,1 0-1 0 0,-1 0 1 0 0,1-2 0 0 0,0 1 0 0 0,-1-1 0 0 0,1-1 0 0 0,0 0 0 0 0,0-1-1 0 0,0-1 1 0 0,-16-8 0 0 0,16-1-3095 0 0</inkml:trace>
</inkml:ink>
</file>

<file path=ppt/ink/ink16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9.307"/>
    </inkml:context>
    <inkml:brush xml:id="br0">
      <inkml:brushProperty name="width" value="0.1" units="cm"/>
      <inkml:brushProperty name="height" value="0.1" units="cm"/>
      <inkml:brushProperty name="color" value="#004F8B"/>
    </inkml:brush>
  </inkml:definitions>
  <inkml:trace contextRef="#ctx0" brushRef="#br0">138 8 2303 0 0,'21'-7'11892'0'0,"-39"25"-4320"0"0,-5 11-7364 0 0,13-18-181 0 0,0-1 0 0 0,1 2 1 0 0,1-1-1 0 0,0 1 0 0 0,1 1 0 0 0,0-1 1 0 0,0 1-1 0 0,2 1 0 0 0,-8 24 0 0 0,12-36-18 0 0,1 0-1 0 0,0 0 1 0 0,0 0-1 0 0,0 0 1 0 0,0 0 0 0 0,0 0-1 0 0,0 0 1 0 0,1 0-1 0 0,-1 0 1 0 0,1 0-1 0 0,-1 0 1 0 0,1 0 0 0 0,0-1-1 0 0,0 1 1 0 0,0 0-1 0 0,0 0 1 0 0,0-1-1 0 0,0 1 1 0 0,0-1 0 0 0,0 1-1 0 0,1-1 1 0 0,-1 1-1 0 0,1-1 1 0 0,-1 0-1 0 0,1 0 1 0 0,-1 1 0 0 0,1-1-1 0 0,0 0 1 0 0,0 0-1 0 0,-1-1 1 0 0,1 1-1 0 0,0 0 1 0 0,0-1 0 0 0,0 1-1 0 0,3 0 1 0 0,9 1 174 0 0,0 0-1 0 0,0 0 1 0 0,1-1 0 0 0,14-2-1 0 0,-3 2 188 0 0,-6-1-116 0 0,-1 2 0 0 0,1 0 0 0 0,-1 1 0 0 0,0 1 0 0 0,25 8 0 0 0,-39-10-231 0 0,0 0 1 0 0,0 1-1 0 0,-1-1 0 0 0,1 1 0 0 0,-1 0 0 0 0,0 0 1 0 0,0 1-1 0 0,0-1 0 0 0,0 1 0 0 0,0 0 0 0 0,-1 0 1 0 0,0 0-1 0 0,0 0 0 0 0,0 1 0 0 0,0-1 0 0 0,-1 1 1 0 0,1 0-1 0 0,-1 0 0 0 0,0 0 0 0 0,-1 0 0 0 0,1 0 1 0 0,-1 0-1 0 0,0 0 0 0 0,0 9 0 0 0,0-3 57 0 0,0 0 0 0 0,-1 0-1 0 0,-1 1 1 0 0,0-1 0 0 0,0 0 0 0 0,-1 0-1 0 0,-1 0 1 0 0,0-1 0 0 0,0 1-1 0 0,-1-1 1 0 0,0 1 0 0 0,-1-1 0 0 0,0 0-1 0 0,-1-1 1 0 0,0 1 0 0 0,0-1 0 0 0,-1-1-1 0 0,0 1 1 0 0,0-1 0 0 0,-1 0-1 0 0,-1 0 1 0 0,1-1 0 0 0,-1-1 0 0 0,0 1-1 0 0,0-1 1 0 0,-1-1 0 0 0,0 0 0 0 0,0 0-1 0 0,-16 5 1 0 0,16-8 5 0 0,0 0 0 0 0,0-1 1 0 0,0-1-1 0 0,0 1 0 0 0,0-2 0 0 0,0 1 0 0 0,0-1 0 0 0,0-1 1 0 0,0 0-1 0 0,-16-5 0 0 0,20 5-308 0 0,-1 0 0 0 0,1 0 1 0 0,0 0-1 0 0,1-1 0 0 0,-1 0 0 0 0,0 0 0 0 0,1-1 1 0 0,0 1-1 0 0,-1-1 0 0 0,1 0 0 0 0,1-1 0 0 0,-1 1 1 0 0,1-1-1 0 0,0 0 0 0 0,0 0 0 0 0,0 0 1 0 0,-5-10-1 0 0,5 3-1456 0 0</inkml:trace>
</inkml:ink>
</file>

<file path=ppt/ink/ink16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39.683"/>
    </inkml:context>
    <inkml:brush xml:id="br0">
      <inkml:brushProperty name="width" value="0.1" units="cm"/>
      <inkml:brushProperty name="height" value="0.1" units="cm"/>
      <inkml:brushProperty name="color" value="#004F8B"/>
    </inkml:brush>
  </inkml:definitions>
  <inkml:trace contextRef="#ctx0" brushRef="#br0">1 118 10135 0 0,'21'-15'364'0'0,"1"0"3472"0"0,0 1 1 0 0,38-18-1 0 0,-8 15-1765 0 0,-18 12-1297 0 0,-1 0 0 0 0,59 1-1 0 0,17-2-4134 0 0,-82 1 1737 0 0</inkml:trace>
</inkml:ink>
</file>

<file path=ppt/ink/ink16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43.481"/>
    </inkml:context>
    <inkml:brush xml:id="br0">
      <inkml:brushProperty name="width" value="0.1" units="cm"/>
      <inkml:brushProperty name="height" value="0.1" units="cm"/>
      <inkml:brushProperty name="color" value="#004F8B"/>
    </inkml:brush>
  </inkml:definitions>
  <inkml:trace contextRef="#ctx0" brushRef="#br0">1 96 7831 0 0,'16'-30'1031'0'0,"-1"13"1149"0"0,14-21 3512 0 0,-28 37-5528 0 0,-1 0 0 0 0,1 0-1 0 0,0 0 1 0 0,0 1 0 0 0,-1-1 0 0 0,1 0 0 0 0,0 1-1 0 0,0-1 1 0 0,0 1 0 0 0,0-1 0 0 0,0 1 0 0 0,0-1 0 0 0,0 1-1 0 0,0 0 1 0 0,0-1 0 0 0,0 1 0 0 0,0 0 0 0 0,0 0-1 0 0,0 0 1 0 0,0 0 0 0 0,1 0 0 0 0,-1 0 0 0 0,0 0 0 0 0,0 0-1 0 0,0 0 1 0 0,0 0 0 0 0,0 1 0 0 0,0-1 0 0 0,0 0-1 0 0,0 1 1 0 0,0-1 0 0 0,0 1 0 0 0,0-1 0 0 0,0 1 0 0 0,0 0-1 0 0,0-1 1 0 0,-1 1 0 0 0,1 0 0 0 0,0-1 0 0 0,1 3-1 0 0,1-1 39 0 0,1 1-1 0 0,-1 0 0 0 0,1 0 0 0 0,-1 0 1 0 0,0 1-1 0 0,0-1 0 0 0,-1 1 1 0 0,5 7-1 0 0,-3 2 66 0 0,0 1 0 0 0,-1 0 0 0 0,0-1 0 0 0,-2 1 0 0 0,1 0 0 0 0,-2 0 0 0 0,0 19 0 0 0,-18 103 295 0 0,7-60-446 0 0,9-63-260 0 0,0-1 0 0 0,1 0-1 0 0,0 1 1 0 0,2-1-1 0 0,-1 1 1 0 0,1-1-1 0 0,1 1 1 0 0,0-1-1 0 0,1 0 1 0 0,0 0 0 0 0,1 0-1 0 0,0 0 1 0 0,1-1-1 0 0,10 19 1 0 0,-7-18-1727 0 0</inkml:trace>
</inkml:ink>
</file>

<file path=ppt/ink/ink16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44.413"/>
    </inkml:context>
    <inkml:brush xml:id="br0">
      <inkml:brushProperty name="width" value="0.1" units="cm"/>
      <inkml:brushProperty name="height" value="0.1" units="cm"/>
      <inkml:brushProperty name="color" value="#004F8B"/>
    </inkml:brush>
  </inkml:definitions>
  <inkml:trace contextRef="#ctx0" brushRef="#br0">0 268 6911 0 0,'0'0'623'0'0,"12"-38"6765"0"0,-9 30-6549 0 0,-1-1 0 0 0,1 0 1 0 0,-2 0-1 0 0,2-13 0 0 0,-2 14-522 0 0,0 0 0 0 0,0 1 0 0 0,1-1 1 0 0,-1 1-1 0 0,2 0 0 0 0,-1-1 0 0 0,7-11 0 0 0,-4 11-131 0 0,0 0 0 0 0,0 1-1 0 0,1 0 1 0 0,0 1 0 0 0,0-1 0 0 0,1 1-1 0 0,0 0 1 0 0,0 1 0 0 0,0-1 0 0 0,1 2-1 0 0,0-1 1 0 0,0 1 0 0 0,0 0 0 0 0,0 0-1 0 0,0 1 1 0 0,1 0 0 0 0,0 1 0 0 0,-1 0-1 0 0,14-1 1 0 0,-17 2-161 0 0,0 1 0 0 0,1 0 0 0 0,-1 0 0 0 0,1 1 0 0 0,-1 0 0 0 0,1-1 0 0 0,-1 2 0 0 0,0-1 0 0 0,0 1 0 0 0,0 0 0 0 0,0 0 0 0 0,0 0 0 0 0,0 1 0 0 0,0-1 0 0 0,0 1 0 0 0,-1 0 0 0 0,0 1 0 0 0,1-1 0 0 0,-1 1 0 0 0,-1 0 0 0 0,1 0 0 0 0,0 0 0 0 0,-1 0 0 0 0,0 1 0 0 0,0-1 0 0 0,0 1 0 0 0,-1 0 0 0 0,0 0 0 0 0,0 0 0 0 0,0 0 0 0 0,0 0 0 0 0,1 9 0 0 0,0-1-14 0 0,-1 0 1 0 0,-1 0-1 0 0,0 0 0 0 0,0-1 0 0 0,-2 1 1 0 0,1 0-1 0 0,-2 0 0 0 0,0 0 0 0 0,0 0 1 0 0,-1 0-1 0 0,-1-1 0 0 0,-6 17 0 0 0,-9 12-49 0 0,-1 0 0 0 0,-31 45-1 0 0,19-33-124 0 0,12-19 113 0 0,7-15 21 0 0,2 1-1 0 0,0 1 1 0 0,-12 33-1 0 0,22-53 33 0 0,1 0 1 0 0,0 0-1 0 0,-1 0 0 0 0,1 1 0 0 0,0-1 1 0 0,0 0-1 0 0,0 0 0 0 0,0 0 0 0 0,0 0 1 0 0,0 0-1 0 0,0 0 0 0 0,0 1 0 0 0,0-1 1 0 0,0 0-1 0 0,1 0 0 0 0,-1 0 0 0 0,0 0 1 0 0,1 0-1 0 0,-1 0 0 0 0,1 0 0 0 0,-1 0 1 0 0,1 0-1 0 0,0 0 0 0 0,-1 0 0 0 0,2 1 1 0 0,0-1 14 0 0,0 1 0 0 0,1-1 0 0 0,-1 1 0 0 0,0-1 1 0 0,1 0-1 0 0,-1 0 0 0 0,1 0 0 0 0,-1 0 1 0 0,1 0-1 0 0,4 0 0 0 0,9 1 126 0 0,0-1 0 0 0,33-1 0 0 0,-33-1-80 0 0,80 3 229 0 0,-54 1-483 0 0,-1-2 1 0 0,0-1-1 0 0,0-3 0 0 0,1-1 1 0 0,62-15-1 0 0,-75 8-1426 0 0</inkml:trace>
</inkml:ink>
</file>

<file path=ppt/ink/ink16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3.671"/>
    </inkml:context>
    <inkml:brush xml:id="br0">
      <inkml:brushProperty name="width" value="0.1" units="cm"/>
      <inkml:brushProperty name="height" value="0.1" units="cm"/>
      <inkml:brushProperty name="color" value="#004F8B"/>
    </inkml:brush>
  </inkml:definitions>
  <inkml:trace contextRef="#ctx0" brushRef="#br0">1 39 4143 0 0,'3'-2'20446'0'0,"18"-6"-19681"0"0,57-4 309 0 0,1 3-1 0 0,101 1 1 0 0,-166 10-1521 0 0,0 0 0 0 0,0 0 0 0 0,19 7 0 0 0,-18-5-2785 0 0</inkml:trace>
</inkml:ink>
</file>

<file path=ppt/ink/ink16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4.104"/>
    </inkml:context>
    <inkml:brush xml:id="br0">
      <inkml:brushProperty name="width" value="0.1" units="cm"/>
      <inkml:brushProperty name="height" value="0.1" units="cm"/>
      <inkml:brushProperty name="color" value="#004F8B"/>
    </inkml:brush>
  </inkml:definitions>
  <inkml:trace contextRef="#ctx0" brushRef="#br0">81 29 5063 0 0,'14'-29'15260'0'0,"-41"91"-12770"0"0,-24 67-1213 0 0,47-116-1260 0 0,0 0-1 0 0,2 0 1 0 0,-1 0 0 0 0,1 0-1 0 0,1 1 1 0 0,1-1 0 0 0,1 27-1 0 0,0-36 15 0 0,0 0-1 0 0,0 0 1 0 0,1 0-1 0 0,-1 0 0 0 0,1 0 1 0 0,0 0-1 0 0,0 0 1 0 0,0-1-1 0 0,0 1 1 0 0,1-1-1 0 0,-1 1 1 0 0,1-1-1 0 0,0 0 1 0 0,0 0-1 0 0,1 0 1 0 0,-1-1-1 0 0,0 1 0 0 0,1-1 1 0 0,0 1-1 0 0,-1-1 1 0 0,1 0-1 0 0,0-1 1 0 0,0 1-1 0 0,0-1 1 0 0,0 0-1 0 0,0 0 1 0 0,0 0-1 0 0,1 0 1 0 0,5 0-1 0 0,16 1 313 0 0,0 0 0 0 0,0-2 0 0 0,46-6 0 0 0,-34 3-272 0 0,6 2-222 0 0,7-1-2080 0 0,-17-3-5314 0 0</inkml:trace>
</inkml:ink>
</file>

<file path=ppt/ink/ink16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4.437"/>
    </inkml:context>
    <inkml:brush xml:id="br0">
      <inkml:brushProperty name="width" value="0.1" units="cm"/>
      <inkml:brushProperty name="height" value="0.1" units="cm"/>
      <inkml:brushProperty name="color" value="#004F8B"/>
    </inkml:brush>
  </inkml:definitions>
  <inkml:trace contextRef="#ctx0" brushRef="#br0">137 2 7831 0 0,'-3'-1'321'0'0,"0"1"0"0"0,0 0 0 0 0,0 0 0 0 0,0 0 0 0 0,0 0 0 0 0,0 0 1 0 0,0 1-1 0 0,0-1 0 0 0,1 1 0 0 0,-1 0 0 0 0,0 0 0 0 0,0 0 0 0 0,0 0 0 0 0,1 0 0 0 0,-1 1 0 0 0,1-1 0 0 0,-1 1 0 0 0,1 0 0 0 0,0 0 0 0 0,-1 0 0 0 0,1 0 0 0 0,0 0 0 0 0,0 0 0 0 0,0 0 0 0 0,1 1 0 0 0,-1-1 0 0 0,0 1 0 0 0,1-1 0 0 0,0 1 0 0 0,0 0 0 0 0,-2 4 0 0 0,-4 11 996 0 0,1 1 0 0 0,1 0 0 0 0,-5 34 1 0 0,6-30-1516 0 0,-6 42 1570 0 0,-4 99-1 0 0,12-9-3597 0 0,2-143 628 0 0,-1-2-81 0 0</inkml:trace>
</inkml:ink>
</file>

<file path=ppt/ink/ink1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39.350"/>
    </inkml:context>
    <inkml:brush xml:id="br0">
      <inkml:brushProperty name="width" value="0.1" units="cm"/>
      <inkml:brushProperty name="height" value="0.1" units="cm"/>
      <inkml:brushProperty name="color" value="#008C3A"/>
    </inkml:brush>
  </inkml:definitions>
  <inkml:trace contextRef="#ctx0" brushRef="#br0">1 13 17303 0 0,'246'-12'2384'0'0,"-215"12"-2139"0"0,0 1 1 0 0,1 1-1 0 0,32 7 0 0 0,-21-3-5734 0 0,-24-3-1035 0 0</inkml:trace>
</inkml:ink>
</file>

<file path=ppt/ink/ink16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5.217"/>
    </inkml:context>
    <inkml:brush xml:id="br0">
      <inkml:brushProperty name="width" value="0.1" units="cm"/>
      <inkml:brushProperty name="height" value="0.1" units="cm"/>
      <inkml:brushProperty name="color" value="#004F8B"/>
    </inkml:brush>
  </inkml:definitions>
  <inkml:trace contextRef="#ctx0" brushRef="#br0">1 53 6911 0 0,'0'0'623'0'0,"1"0"-514"0"0,1 0 533 0 0,0-1-1 0 0,0 1 0 0 0,0 0 0 0 0,0-1 1 0 0,0 1-1 0 0,0-1 0 0 0,0 1 0 0 0,0-1 0 0 0,-1 0 1 0 0,1 0-1 0 0,0 0 0 0 0,0 0 0 0 0,1-1 1 0 0,16-7 2536 0 0,58 8 1120 0 0,-45 1-2993 0 0,64-7 0 0 0,-84 5-2176 0 0,0 0 0 0 0,-1-2 0 0 0,1 1 0 0 0,-1-1 0 0 0,13-7 0 0 0</inkml:trace>
</inkml:ink>
</file>

<file path=ppt/ink/ink16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5.788"/>
    </inkml:context>
    <inkml:brush xml:id="br0">
      <inkml:brushProperty name="width" value="0.1" units="cm"/>
      <inkml:brushProperty name="height" value="0.1" units="cm"/>
      <inkml:brushProperty name="color" value="#004F8B"/>
    </inkml:brush>
  </inkml:definitions>
  <inkml:trace contextRef="#ctx0" brushRef="#br0">1 168 5063 0 0,'0'0'232'0'0,"13"-27"625"0"0,-8 17 2118 0 0,11-23 3764 0 0,-14 28-6239 0 0,1-1-1 0 0,-1 1 0 0 0,1 0 0 0 0,0 0 1 0 0,0 0-1 0 0,0 0 0 0 0,1 1 1 0 0,0-1-1 0 0,7-6 0 0 0,-4 6-215 0 0,-1 0 0 0 0,1 1-1 0 0,0 0 1 0 0,0 0 0 0 0,0 1-1 0 0,0-1 1 0 0,1 2 0 0 0,-1-1-1 0 0,1 1 1 0 0,0 0 0 0 0,0 1-1 0 0,0-1 1 0 0,14 1 0 0 0,-17 1-245 0 0,-1 0 0 0 0,1 1 0 0 0,-1 0 1 0 0,1-1-1 0 0,-1 1 0 0 0,1 1 0 0 0,-1-1 1 0 0,0 1-1 0 0,1 0 0 0 0,-1 0 0 0 0,0 0 1 0 0,0 0-1 0 0,0 1 0 0 0,-1-1 0 0 0,1 1 1 0 0,-1 0-1 0 0,1 0 0 0 0,-1 1 0 0 0,0-1 1 0 0,0 1-1 0 0,0-1 0 0 0,-1 1 0 0 0,1 0 1 0 0,-1 0-1 0 0,3 7 0 0 0,-2-3-29 0 0,-1 0-1 0 0,0 0 0 0 0,-1-1 1 0 0,1 1-1 0 0,-2 0 1 0 0,1 0-1 0 0,-1 0 0 0 0,0 0 1 0 0,-1 0-1 0 0,0 0 1 0 0,0 0-1 0 0,0 0 0 0 0,-1 0 1 0 0,-1 0-1 0 0,1-1 1 0 0,-7 13-1 0 0,-7 12-44 0 0,-1-1 1 0 0,-33 45-1 0 0,16-26-108 0 0,28-40 95 0 0,-1 0 0 0 0,2 1 0 0 0,-1 0 0 0 0,1 0 0 0 0,-5 18 0 0 0,10-28 48 0 0,-1 1 0 0 0,1 0 0 0 0,-1 0 0 0 0,1 0 0 0 0,0 0 0 0 0,0 0 0 0 0,0-1 1 0 0,0 1-1 0 0,0 0 0 0 0,0 0 0 0 0,1 0 0 0 0,-1 0 0 0 0,1 0 0 0 0,-1-1 0 0 0,1 1 0 0 0,-1 0 0 0 0,1 0 0 0 0,0-1 0 0 0,0 1 0 0 0,0-1 0 0 0,0 1 1 0 0,0 0-1 0 0,0-1 0 0 0,1 0 0 0 0,-1 1 0 0 0,0-1 0 0 0,1 0 0 0 0,-1 0 0 0 0,1 0 0 0 0,-1 0 0 0 0,1 0 0 0 0,0 0 0 0 0,-1 0 0 0 0,1 0 0 0 0,0-1 0 0 0,0 1 1 0 0,0 0-1 0 0,-1-1 0 0 0,1 0 0 0 0,0 1 0 0 0,0-1 0 0 0,0 0 0 0 0,0 0 0 0 0,2 0 0 0 0,51 2 326 0 0,109-10 0 0 0,-133 6-255 0 0,30-3-177 0 0,-22 0-4117 0 0</inkml:trace>
</inkml:ink>
</file>

<file path=ppt/ink/ink16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7.592"/>
    </inkml:context>
    <inkml:brush xml:id="br0">
      <inkml:brushProperty name="width" value="0.1" units="cm"/>
      <inkml:brushProperty name="height" value="0.1" units="cm"/>
      <inkml:brushProperty name="color" value="#004F8B"/>
    </inkml:brush>
  </inkml:definitions>
  <inkml:trace contextRef="#ctx0" brushRef="#br0">5 41 4143 0 0,'-4'-11'16608'0'0,"12"6"-17077"0"0,0 2 874 0 0,0 0 0 0 0,0 1 0 0 0,0 0 0 0 0,0 0 0 0 0,0 1 0 0 0,1 0 0 0 0,-1 0 1 0 0,1 1-1 0 0,-1 0 0 0 0,9 2 0 0 0,32-4 560 0 0,20-2-326 0 0,-5-1-4343 0 0,-53 4 2025 0 0</inkml:trace>
</inkml:ink>
</file>

<file path=ppt/ink/ink16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1:57.962"/>
    </inkml:context>
    <inkml:brush xml:id="br0">
      <inkml:brushProperty name="width" value="0.1" units="cm"/>
      <inkml:brushProperty name="height" value="0.1" units="cm"/>
      <inkml:brushProperty name="color" value="#004F8B"/>
    </inkml:brush>
  </inkml:definitions>
  <inkml:trace contextRef="#ctx0" brushRef="#br0">3 1 12783 0 0,'0'0'1158'0'0,"0"1"-954"0"0,1 6 95 0 0,0 0 1 0 0,-1 0-1 0 0,0 1 0 0 0,0-1 1 0 0,-2 14-1 0 0,0 17 1285 0 0,3-23-1513 0 0,26 436 6932 0 0,-27-435-7127 0 0,-1-4-357 0 0,1 0-1 0 0,1 0 1 0 0,0 0-1 0 0,0 0 1 0 0,1 0-1 0 0,7 21 1 0 0,-6-24-929 0 0</inkml:trace>
</inkml:ink>
</file>

<file path=ppt/ink/ink16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05.622"/>
    </inkml:context>
    <inkml:brush xml:id="br0">
      <inkml:brushProperty name="width" value="0.1" units="cm"/>
      <inkml:brushProperty name="height" value="0.1" units="cm"/>
      <inkml:brushProperty name="color" value="#004F8B"/>
    </inkml:brush>
  </inkml:definitions>
  <inkml:trace contextRef="#ctx0" brushRef="#br0">161 51 11055 0 0,'0'0'506'0'0,"6"-8"168"0"0,-5 6-537 0 0,0 1-1 0 0,0 0 0 0 0,0-1 0 0 0,0 1 0 0 0,-1-1 1 0 0,1 1-1 0 0,0-1 0 0 0,-1 1 0 0 0,-14-28 12422 0 0,14 30-12397 0 0,-144 372 1555 0 0,140-364-1704 0 0,1 1 0 0 0,1 0 0 0 0,-1 0 0 0 0,2-1 0 0 0,-1 1 0 0 0,1 1 0 0 0,1-1-1 0 0,0 0 1 0 0,0 0 0 0 0,4 19 0 0 0,-3-25-12 0 0,0 0 1 0 0,1 0-1 0 0,-1 0 1 0 0,1-1-1 0 0,-1 1 0 0 0,1 0 1 0 0,0-1-1 0 0,1 0 1 0 0,-1 1-1 0 0,0-1 0 0 0,1 0 1 0 0,0 0-1 0 0,0 0 1 0 0,0-1-1 0 0,0 1 0 0 0,0-1 1 0 0,0 1-1 0 0,1-1 1 0 0,-1 0-1 0 0,1 0 0 0 0,0-1 1 0 0,-1 1-1 0 0,1-1 1 0 0,0 0-1 0 0,0 0 0 0 0,0 0 1 0 0,0 0-1 0 0,0-1 1 0 0,6 1-1 0 0,20-2 46 0 0,0-1-1 0 0,0-1 1 0 0,0-1-1 0 0,39-12 0 0 0,16-2 45 0 0,-19 7-58 0 0,1-2-1 0 0,63-24 0 0 0,-95 35-713 0 0,-32 2 219 0 0,0 1-1 0 0,0-1 1 0 0,0 0-1 0 0,0 0 1 0 0,-1 0 0 0 0,1-1-1 0 0,0 1 1 0 0,0-1-1 0 0,4-1 1 0 0,-1-2-1480 0 0</inkml:trace>
</inkml:ink>
</file>

<file path=ppt/ink/ink16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05.979"/>
    </inkml:context>
    <inkml:brush xml:id="br0">
      <inkml:brushProperty name="width" value="0.1" units="cm"/>
      <inkml:brushProperty name="height" value="0.1" units="cm"/>
      <inkml:brushProperty name="color" value="#004F8B"/>
    </inkml:brush>
  </inkml:definitions>
  <inkml:trace contextRef="#ctx0" brushRef="#br0">126 1 17303 0 0,'0'0'1572'0'0,"-4"27"-1264"0"0,-7 69 2599 0 0,-45 171 1 0 0,15-91-923 0 0,37-155-1884 0 0,0 0 0 0 0,1 0 0 0 0,1 24-1 0 0,2-38-250 0 0,1 1-1 0 0,0-1 0 0 0,0 0 0 0 0,0 0 1 0 0,4 10-1 0 0,-3-13-305 0 0,0 0 1 0 0,0 1-1 0 0,0-1 0 0 0,0 0 1 0 0,1-1-1 0 0,0 1 1 0 0,-1 0-1 0 0,1-1 0 0 0,6 5 1 0 0</inkml:trace>
</inkml:ink>
</file>

<file path=ppt/ink/ink16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10.985"/>
    </inkml:context>
    <inkml:brush xml:id="br0">
      <inkml:brushProperty name="width" value="0.1" units="cm"/>
      <inkml:brushProperty name="height" value="0.1" units="cm"/>
      <inkml:brushProperty name="color" value="#004F8B"/>
    </inkml:brush>
  </inkml:definitions>
  <inkml:trace contextRef="#ctx0" brushRef="#br0">84 106 6911 0 0,'-19'-41'1456'0'0,"18"32"-964"0"0,0 3 748 0 0,-1 0 0 0 0,1-1 0 0 0,-1 1-1 0 0,0 0 1 0 0,-4-9 0 0 0,5 15-1093 0 0,1-1-1 0 0,-1 0 0 0 0,1 1 1 0 0,0-1-1 0 0,-1 1 1 0 0,1-1-1 0 0,-1 1 0 0 0,1-1 1 0 0,-1 1-1 0 0,0-1 0 0 0,1 1 1 0 0,-1-1-1 0 0,1 1 1 0 0,-1 0-1 0 0,0-1 0 0 0,1 1 1 0 0,-1 0-1 0 0,0 0 0 0 0,1-1 1 0 0,-1 1-1 0 0,0 0 1 0 0,-1 0-1 0 0,1 0-125 0 0,-1 1 1 0 0,1-1-1 0 0,0 1 1 0 0,-1-1-1 0 0,1 1 1 0 0,0-1-1 0 0,-1 1 1 0 0,1 0-1 0 0,0 0 1 0 0,0 0-1 0 0,-1 0 1 0 0,1 0-1 0 0,0 0 0 0 0,0 0 1 0 0,0 0-1 0 0,0 2 1 0 0,-1 0 28 0 0,0 0-1 0 0,0 0 1 0 0,1 0 0 0 0,0 0 0 0 0,-1 1 0 0 0,1-1 0 0 0,1 0-1 0 0,-1 1 1 0 0,0-1 0 0 0,1 1 0 0 0,0-1 0 0 0,0 1-1 0 0,0 0 1 0 0,0-1 0 0 0,0 1 0 0 0,1-1 0 0 0,-1 1-1 0 0,1-1 1 0 0,0 0 0 0 0,3 7 0 0 0,3 9 164 0 0,1 0 0 0 0,14 24 0 0 0,-14-29-37 0 0,65 109 978 0 0,169 215 0 0 0,-210-297-1009 0 0,-7-10 19 0 0,1 0 0 0 0,2-2 0 0 0,1-1 0 0 0,2-1-1 0 0,0-2 1 0 0,2-1 0 0 0,0-1 0 0 0,2-2 0 0 0,0-1 0 0 0,1-2 0 0 0,1-2-1 0 0,1-1 1 0 0,52 13 0 0 0,-80-25-60 0 0,1 0 0 0 0,-1 0 0 0 0,18 10 0 0 0,-27-12 59 0 0,-1 6-2527 0 0</inkml:trace>
</inkml:ink>
</file>

<file path=ppt/ink/ink16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11.497"/>
    </inkml:context>
    <inkml:brush xml:id="br0">
      <inkml:brushProperty name="width" value="0.1" units="cm"/>
      <inkml:brushProperty name="height" value="0.1" units="cm"/>
      <inkml:brushProperty name="color" value="#004F8B"/>
    </inkml:brush>
  </inkml:definitions>
  <inkml:trace contextRef="#ctx0" brushRef="#br0">26 0 5527 0 0,'0'0'498'0'0,"-25"17"5012"0"0,25-14-4985 0 0,0-1-1 0 0,-1 1 0 0 0,1-1 0 0 0,0 1 0 0 0,0 0 1 0 0,0-1-1 0 0,1 1 0 0 0,-1 0 0 0 0,1-1 0 0 0,-1 1 1 0 0,1-1-1 0 0,0 1 0 0 0,0-1 0 0 0,1 4 0 0 0,1-1-106 0 0,0 0 0 0 0,1-1 0 0 0,-1 1 0 0 0,1 0 0 0 0,0-1 0 0 0,5 4 0 0 0,6 5 164 0 0,1-1-1 0 0,31 17 0 0 0,-43-26-254 0 0,80 43 602 0 0,-53-31-794 0 0,-1 1 1 0 0,0 2-1 0 0,-1 1 0 0 0,-2 1 0 0 0,50 45 0 0 0,-76-64-131 0 0,0 0 0 0 0,0 1 0 0 0,0-1 0 0 0,0 0 0 0 0,0 0 0 0 0,0 1 0 0 0,0-1 0 0 0,0 1 0 0 0,0-1-1 0 0,-1 1 1 0 0,1-1 0 0 0,0 1 0 0 0,-1-1 0 0 0,0 1 0 0 0,1-1 0 0 0,-1 1 0 0 0,0 0 0 0 0,0-1 0 0 0,0 1 0 0 0,0 0 0 0 0,0-1 0 0 0,0 1 0 0 0,0-1 0 0 0,0 1 0 0 0,-1 0-1 0 0,1-1 1 0 0,-1 1 0 0 0,1-1 0 0 0,-1 1 0 0 0,0-1 0 0 0,1 1 0 0 0,-1-1 0 0 0,0 1 0 0 0,0-1 0 0 0,0 0 0 0 0,0 0 0 0 0,0 1 0 0 0,0-1 0 0 0,-1 0 0 0 0,-1 1 0 0 0,-7 5 43 0 0,0 0 0 0 0,0-1 1 0 0,0 0-1 0 0,-21 7 1 0 0,5-1-15 0 0,11-4-38 0 0,-111 62-331 0 0,110-60 216 0 0,0 1 0 0 0,1 0 0 0 0,0 1 0 0 0,1 1 0 0 0,-18 22 0 0 0,28-30-358 0 0,1 0 1 0 0,-1 0 0 0 0,1 1-1 0 0,0 0 1 0 0,1-1 0 0 0,-3 8-1 0 0,-2 8-7631 0 0</inkml:trace>
</inkml:ink>
</file>

<file path=ppt/ink/ink16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16.076"/>
    </inkml:context>
    <inkml:brush xml:id="br0">
      <inkml:brushProperty name="width" value="0.1" units="cm"/>
      <inkml:brushProperty name="height" value="0.1" units="cm"/>
      <inkml:brushProperty name="color" value="#004F8B"/>
    </inkml:brush>
  </inkml:definitions>
  <inkml:trace contextRef="#ctx0" brushRef="#br0">247 59 5527 0 0,'0'-12'1327'0'0,"-3"-15"6678"0"0,3 26-7676 0 0,-1 0-1 0 0,1 0 0 0 0,-1 0 0 0 0,1 0 1 0 0,-1 0-1 0 0,1 0 0 0 0,-1 0 0 0 0,1 0 1 0 0,-1 0-1 0 0,0 0 0 0 0,1 0 0 0 0,-1 1 1 0 0,0-1-1 0 0,0 0 0 0 0,0 0 0 0 0,0 1 1 0 0,0-1-1 0 0,0 1 0 0 0,0-1 0 0 0,0 0 1 0 0,0 1-1 0 0,0 0 0 0 0,0-1 1 0 0,0 1-1 0 0,0 0 0 0 0,-1-1 0 0 0,0 2-166 0 0,0-1-1 0 0,0 0 0 0 0,1 1 1 0 0,-1-1-1 0 0,0 1 0 0 0,1 0 1 0 0,-1-1-1 0 0,0 1 0 0 0,1 0 1 0 0,-1 0-1 0 0,1 0 0 0 0,-1 0 1 0 0,1 1-1 0 0,-2 1 0 0 0,-6 6-231 0 0,0 1 0 0 0,1 0 1 0 0,-10 17-1 0 0,17-24 363 0 0,-22 32-235 0 0,2 2 0 0 0,1 0 0 0 0,2 1 0 0 0,2 1 0 0 0,2 0 0 0 0,-15 60 0 0 0,26-85-51 0 0,1 1 1 0 0,0-1-1 0 0,0 0 0 0 0,2 1 0 0 0,0-1 1 0 0,0 1-1 0 0,1-1 0 0 0,1 1 1 0 0,1-1-1 0 0,0 0 0 0 0,0 0 0 0 0,2 0 1 0 0,0-1-1 0 0,0 1 0 0 0,1-1 1 0 0,1 0-1 0 0,0-1 0 0 0,1 1 1 0 0,0-2-1 0 0,1 1 0 0 0,0-1 0 0 0,13 12 1 0 0,-10-12 35 0 0,1 0 0 0 0,1-2 1 0 0,0 1-1 0 0,0-2 0 0 0,0 0 0 0 0,1 0 1 0 0,1-1-1 0 0,24 7 0 0 0,-34-12-6 0 0,1-1-1 0 0,-1 0 1 0 0,1 0-1 0 0,0 0 1 0 0,-1-1 0 0 0,1 0-1 0 0,0 0 1 0 0,0-1-1 0 0,-1 0 1 0 0,11-2-1 0 0,-12 1-9 0 0,-1 1-1 0 0,0-1 0 0 0,0 0 0 0 0,0-1 0 0 0,0 1 1 0 0,0-1-1 0 0,0 0 0 0 0,0 1 0 0 0,-1-2 1 0 0,1 1-1 0 0,-1 0 0 0 0,0-1 0 0 0,0 1 0 0 0,-1-1 1 0 0,1 0-1 0 0,3-7 0 0 0,-4 6 1 0 0,0 0 1 0 0,0 0-1 0 0,-1 0 0 0 0,1-1 1 0 0,-1 1-1 0 0,-1 0 0 0 0,1 0 1 0 0,-1-1-1 0 0,0 1 0 0 0,0 0 1 0 0,0 0-1 0 0,-1-1 0 0 0,1 1 1 0 0,-1 0-1 0 0,-1 0 0 0 0,1 0 1 0 0,-1 0-1 0 0,0 0 0 0 0,0 0 1 0 0,0 0-1 0 0,-1 0 0 0 0,0 1 1 0 0,0 0-1 0 0,0-1 0 0 0,0 1 0 0 0,-1 0 1 0 0,1 0-1 0 0,-7-4 0 0 0,0-2 3 0 0,-2 0 0 0 0,0 1 0 0 0,0 0-1 0 0,0 0 1 0 0,-1 2 0 0 0,0 0 0 0 0,-1 0-1 0 0,-26-9 1 0 0,28 13-57 0 0,0-1 1 0 0,0 2-1 0 0,0 0 0 0 0,0 0 1 0 0,-1 1-1 0 0,1 0 0 0 0,0 1 1 0 0,-1 1-1 0 0,1 0 0 0 0,0 1 1 0 0,0 0-1 0 0,-1 0 0 0 0,-19 9 1 0 0,30-11-63 0 0,1 1 1 0 0,0-1 0 0 0,0 1 0 0 0,0-1 0 0 0,0 1-1 0 0,0 0 1 0 0,0-1 0 0 0,0 1 0 0 0,1 0-1 0 0,-1 0 1 0 0,0 0 0 0 0,0 0 0 0 0,1 0-1 0 0,-1 0 1 0 0,0 0 0 0 0,1 0 0 0 0,-1 0-1 0 0,1 0 1 0 0,-1 0 0 0 0,1 0 0 0 0,-1 0-1 0 0,1 0 1 0 0,0 1 0 0 0,0-1 0 0 0,0 0-1 0 0,-1 2 1 0 0,2 7-2104 0 0</inkml:trace>
</inkml:ink>
</file>

<file path=ppt/ink/ink16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16.612"/>
    </inkml:context>
    <inkml:brush xml:id="br0">
      <inkml:brushProperty name="width" value="0.1" units="cm"/>
      <inkml:brushProperty name="height" value="0.1" units="cm"/>
      <inkml:brushProperty name="color" value="#004F8B"/>
    </inkml:brush>
  </inkml:definitions>
  <inkml:trace contextRef="#ctx0" brushRef="#br0">44 71 13391 0 0,'-12'13'549'0'0,"7"-9"-241"0"0,1 0 1 0 0,1-1 0 0 0,-1 2 0 0 0,1-1 0 0 0,-1 0 0 0 0,-4 9 0 0 0,8-12-184 0 0,0 0-1 0 0,0 0 1 0 0,-1 0 0 0 0,1 0 0 0 0,0 0-1 0 0,0 0 1 0 0,0 0 0 0 0,0 0-1 0 0,0 0 1 0 0,0 0 0 0 0,1 0 0 0 0,-1 0-1 0 0,0 0 1 0 0,0 0 0 0 0,1 0 0 0 0,-1 0-1 0 0,1 0 1 0 0,-1 0 0 0 0,1 0-1 0 0,-1 0 1 0 0,1 0 0 0 0,0 0 0 0 0,-1-1-1 0 0,1 1 1 0 0,0 0 0 0 0,-1 0 0 0 0,1-1-1 0 0,0 1 1 0 0,0 0 0 0 0,0-1-1 0 0,0 1 1 0 0,0-1 0 0 0,0 1 0 0 0,0-1-1 0 0,0 0 1 0 0,0 1 0 0 0,0-1 0 0 0,0 0-1 0 0,0 0 1 0 0,0 0 0 0 0,1 1-1 0 0,16 4 531 0 0,1-1-1 0 0,-1 0 0 0 0,0-1 0 0 0,1-1 0 0 0,35-1 0 0 0,103-14 810 0 0,-108 7-1074 0 0,394-31 1061 0 0,51-5-737 0 0,-282 11-605 0 0,-106 13-201 0 0,193-7-1 0 0,-298 26 25 0 0,-1-1-1 0 0,1 1 1 0 0,0 0-1 0 0,-1-1 1 0 0,1 1-1 0 0,0 0 0 0 0,-1 0 1 0 0,1-1-1 0 0,-1 1 1 0 0,0 0-1 0 0,1 0 0 0 0,-1 0 1 0 0,0 0-1 0 0,1 0 1 0 0,-1 0-1 0 0,0-1 1 0 0,0 1-1 0 0,0 0 0 0 0,0 0 1 0 0,0 0-1 0 0,0 0 1 0 0,0 0-1 0 0,0 0 1 0 0,0 0-1 0 0,0 0 0 0 0,0 0 1 0 0,-1 0-1 0 0,1-1 1 0 0,-1 3-1 0 0,-3 5-1947 0 0</inkml:trace>
</inkml:ink>
</file>

<file path=ppt/ink/ink1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7.680"/>
    </inkml:context>
    <inkml:brush xml:id="br0">
      <inkml:brushProperty name="width" value="0.1" units="cm"/>
      <inkml:brushProperty name="height" value="0.1" units="cm"/>
      <inkml:brushProperty name="color" value="#008C3A"/>
    </inkml:brush>
  </inkml:definitions>
  <inkml:trace contextRef="#ctx0" brushRef="#br0">284 123 1839 0 0,'-18'5'649'0'0,"-2"2"3832"0"0,-6 2-3979 0 0,-10-2-437 0 0,-9 3-498 0 0,-31 27 13312 0 0,107-49-11590 0 0,42-12-194 0 0,-44 16-723 0 0,0-1 0 0 0,0-1 1 0 0,-1-2-1 0 0,0-1 0 0 0,-1-1 1 0 0,0-1-1 0 0,29-23 0 0 0,-55 37-321 0 0,0 0-1 0 0,1 0 1 0 0,-1 0 0 0 0,0 0-1 0 0,1 0 1 0 0,-1 0-1 0 0,0 0 1 0 0,0 0-1 0 0,0-1 1 0 0,0 1-1 0 0,0 0 1 0 0,0-1-1 0 0,-1 1 1 0 0,1-1-1 0 0,0 1 1 0 0,-1-1-1 0 0,1 0 1 0 0,-1 1-1 0 0,1-1 1 0 0,-1 1-1 0 0,0-1 1 0 0,0 0-1 0 0,0 1 1 0 0,0-1 0 0 0,0 0-1 0 0,0 1 1 0 0,-1-3-1 0 0,1 2 65 0 0,-17 13-48 0 0,2 0 1 0 0,0 1-1 0 0,0 1 0 0 0,-24 27 1 0 0,27-29-19 0 0,-36 45-237 0 0,2 1 0 0 0,2 3 0 0 0,3 1-1 0 0,-53 108 1 0 0,83-146 53 0 0,0 0 0 0 0,-8 31 0 0 0,16-46 149 0 0,1-1-1 0 0,0 1 0 0 0,1-1 0 0 0,0 1 1 0 0,0 0-1 0 0,1-1 0 0 0,0 1 1 0 0,0 0-1 0 0,0-1 0 0 0,1 1 0 0 0,4 13 1 0 0,-4-18-31 0 0,1 0 0 0 0,0 0 0 0 0,0-1 0 0 0,0 1 0 0 0,0-1 0 0 0,0 0 0 0 0,0 0 0 0 0,1 0 1 0 0,-1 0-1 0 0,1 0 0 0 0,0 0 0 0 0,-1-1 0 0 0,1 1 0 0 0,0-1 0 0 0,0 1 0 0 0,0-1 0 0 0,0 0 0 0 0,0 0 0 0 0,0-1 1 0 0,0 1-1 0 0,4 0 0 0 0,74 5 451 0 0,-69-6-395 0 0,27 2-238 0 0,0-2 0 0 0,0-1 0 0 0,0-3-1 0 0,68-14 1 0 0,-96 14-2099 0 0</inkml:trace>
</inkml:ink>
</file>

<file path=ppt/ink/ink16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19.873"/>
    </inkml:context>
    <inkml:brush xml:id="br0">
      <inkml:brushProperty name="width" value="0.1" units="cm"/>
      <inkml:brushProperty name="height" value="0.1" units="cm"/>
      <inkml:brushProperty name="color" value="#004F8B"/>
    </inkml:brush>
  </inkml:definitions>
  <inkml:trace contextRef="#ctx0" brushRef="#br0">21 34 14223 0 0,'10'-33'9325'0'0,"-22"52"-7702"0"0,4 32-1412 0 0,2 0-1 0 0,3 0 1 0 0,1 0-1 0 0,3 0 1 0 0,2 0-1 0 0,3 0 1 0 0,23 99-1 0 0,-6-75-178 0 0,-21-70-29 0 0,0 1 0 0 0,0-1 0 0 0,1 1 0 0 0,0-1 0 0 0,0 0 0 0 0,0 0-1 0 0,1-1 1 0 0,0 1 0 0 0,0-1 0 0 0,8 8 0 0 0,-12-12-80 0 0,1 1-1 0 0,0-1 1 0 0,0 0-1 0 0,0 0 1 0 0,0 1-1 0 0,0-1 1 0 0,0 0-1 0 0,0 0 1 0 0,0 0-1 0 0,0 0 1 0 0,0 0-1 0 0,0 0 1 0 0,-1 0-1 0 0,1-1 1 0 0,0 1-1 0 0,0 0 1 0 0,0 0-1 0 0,0-1 1 0 0,0 1-1 0 0,0-1 1 0 0,-1 1 0 0 0,1 0-1 0 0,0-1 1 0 0,0 0-1 0 0,0 1 1 0 0,-1-1-1 0 0,1 1 1 0 0,0-1-1 0 0,-1 0 1 0 0,1 0-1 0 0,-1 1 1 0 0,1-1-1 0 0,-1 0 1 0 0,1 0-1 0 0,0-1 1 0 0,5-8-2014 0 0</inkml:trace>
</inkml:ink>
</file>

<file path=ppt/ink/ink16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20.221"/>
    </inkml:context>
    <inkml:brush xml:id="br0">
      <inkml:brushProperty name="width" value="0.1" units="cm"/>
      <inkml:brushProperty name="height" value="0.1" units="cm"/>
      <inkml:brushProperty name="color" value="#004F8B"/>
    </inkml:brush>
  </inkml:definitions>
  <inkml:trace contextRef="#ctx0" brushRef="#br0">86 66 14543 0 0,'0'0'3799'0'0,"-13"18"-671"0"0,2 1-2740 0 0,1-1-1 0 0,1 1 1 0 0,1 1 0 0 0,0 0-1 0 0,2 0 1 0 0,-8 36 0 0 0,12-44-289 0 0,0 1 0 0 0,0 0 0 0 0,1 0 1 0 0,1 0-1 0 0,0-1 0 0 0,1 1 0 0 0,0 0 1 0 0,1 0-1 0 0,1 0 0 0 0,0-1 0 0 0,0 0 1 0 0,7 16-1 0 0,-6-21-52 0 0,1 1 0 0 0,-1-1-1 0 0,1 0 1 0 0,1 0 0 0 0,0 0 0 0 0,0-1 0 0 0,0 0 0 0 0,1 0 0 0 0,-1 0-1 0 0,1-1 1 0 0,1 0 0 0 0,-1 0 0 0 0,1-1 0 0 0,0 0 0 0 0,0 0 0 0 0,0-1 0 0 0,0 0-1 0 0,0-1 1 0 0,1 0 0 0 0,0 0 0 0 0,-1 0 0 0 0,1-1 0 0 0,13-1 0 0 0,-10 1 5 0 0,0-2 0 0 0,-1 0 0 0 0,1 0 0 0 0,-1-1 0 0 0,1-1 0 0 0,-1 0 0 0 0,0 0 0 0 0,0-1 0 0 0,0-1 0 0 0,0 0 0 0 0,-1 0 0 0 0,0-1 0 0 0,0 0 0 0 0,0-1 0 0 0,-1 0 0 0 0,0 0 0 0 0,9-11 0 0 0,-7 6 15 0 0,-1 0-1 0 0,-1-1 1 0 0,-1 0-1 0 0,1-1 0 0 0,-2 1 1 0 0,0-1-1 0 0,-1-1 1 0 0,0 0-1 0 0,-1 1 1 0 0,-1-2-1 0 0,0 1 1 0 0,2-20-1 0 0,-5 22-29 0 0,0 1-1 0 0,-1-1 0 0 0,-1 0 1 0 0,0 0-1 0 0,0 0 0 0 0,-1 0 0 0 0,-1 0 1 0 0,0 1-1 0 0,-1-1 0 0 0,0 1 1 0 0,-1 0-1 0 0,0 0 0 0 0,-1 1 1 0 0,-1 0-1 0 0,-8-13 0 0 0,11 19-5 0 0,1 1 0 0 0,-1 0 0 0 0,1 1 0 0 0,-1-1-1 0 0,-1 0 1 0 0,1 1 0 0 0,0 0 0 0 0,-1 0-1 0 0,1 1 1 0 0,-1-1 0 0 0,0 1 0 0 0,0 0 0 0 0,0 0-1 0 0,0 0 1 0 0,0 1 0 0 0,-1 0 0 0 0,1 0-1 0 0,0 0 1 0 0,0 1 0 0 0,-1 0 0 0 0,1 0 0 0 0,-1 0-1 0 0,1 0 1 0 0,-7 2 0 0 0,-1 1-412 0 0,1-1-1 0 0,-1 2 1 0 0,-19 7-1 0 0,-31 21-7920 0 0</inkml:trace>
</inkml:ink>
</file>

<file path=ppt/ink/ink16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4.466"/>
    </inkml:context>
    <inkml:brush xml:id="br0">
      <inkml:brushProperty name="width" value="0.1" units="cm"/>
      <inkml:brushProperty name="height" value="0.1" units="cm"/>
      <inkml:brushProperty name="color" value="#004F8B"/>
    </inkml:brush>
  </inkml:definitions>
  <inkml:trace contextRef="#ctx0" brushRef="#br0">97 86 1839 0 0,'0'0'83'0'0,"1"-2"-6"0"0,-1-3 1096 0 0,1 0-1 0 0,0 1 0 0 0,0-1 0 0 0,0 0 1 0 0,1 1-1 0 0,-1-1 0 0 0,1 1 0 0 0,0 0 1 0 0,4-6-1 0 0,1-5 1221 0 0,-5-1 2187 0 0,-14 15-2333 0 0,9 2-2134 0 0,1 0 0 0 0,-1 0 0 0 0,0 1 0 0 0,0-1 0 0 0,1 1 0 0 0,-1-1-1 0 0,1 1 1 0 0,-1 0 0 0 0,-2 3 0 0 0,-5 8-98 0 0,0 1-1 0 0,0 1 1 0 0,2-1 0 0 0,0 2-1 0 0,0-1 1 0 0,1 1 0 0 0,-5 18-1 0 0,10-28-24 0 0,0 1-1 0 0,0 0 1 0 0,1 0-1 0 0,0-1 1 0 0,0 1-1 0 0,1 0 1 0 0,-1 0-1 0 0,1 0 1 0 0,1 0-1 0 0,-1 0 1 0 0,1 0-1 0 0,1 0 0 0 0,-1 0 1 0 0,1-1-1 0 0,0 1 1 0 0,1-1-1 0 0,0 1 1 0 0,0-1-1 0 0,0 0 1 0 0,5 7-1 0 0,-7-12 6 0 0,0 1 0 0 0,1 0 0 0 0,-1-1-1 0 0,1 0 1 0 0,-1 1 0 0 0,1-1 0 0 0,0 0 0 0 0,-1 0-1 0 0,1 0 1 0 0,0 0 0 0 0,0 0 0 0 0,0 0 0 0 0,0-1 0 0 0,0 1-1 0 0,0 0 1 0 0,0-1 0 0 0,0 0 0 0 0,0 1 0 0 0,0-1-1 0 0,0 0 1 0 0,0 0 0 0 0,0 0 0 0 0,2-1 0 0 0,1 0 8 0 0,0 0 0 0 0,0-1 0 0 0,0 0 0 0 0,0 0 1 0 0,-1 0-1 0 0,1 0 0 0 0,-1-1 0 0 0,0 1 0 0 0,6-6 0 0 0,0 0 46 0 0,0-1-1 0 0,-1 0 0 0 0,0-1 1 0 0,0 0-1 0 0,-1 0 0 0 0,12-20 0 0 0,-17 23-17 0 0,0-1-1 0 0,0 1 0 0 0,-1 0 1 0 0,0-1-1 0 0,0 1 0 0 0,-1-1 1 0 0,0 0-1 0 0,0 1 0 0 0,-1-1 0 0 0,0 0 1 0 0,0 0-1 0 0,-1 1 0 0 0,0-1 1 0 0,0 0-1 0 0,-1 1 0 0 0,-3-12 1 0 0,3 15-16 0 0,0 0 1 0 0,1 0-1 0 0,-1 0 1 0 0,-1 0-1 0 0,1 0 1 0 0,0 1-1 0 0,-1-1 1 0 0,0 1-1 0 0,0-1 1 0 0,0 1 0 0 0,0 0-1 0 0,-1 0 1 0 0,1 1-1 0 0,-1-1 1 0 0,1 1-1 0 0,-1-1 1 0 0,0 1-1 0 0,0 0 1 0 0,0 1-1 0 0,0-1 1 0 0,-1 1-1 0 0,1-1 1 0 0,0 1 0 0 0,0 1-1 0 0,-1-1 1 0 0,1 1-1 0 0,-1-1 1 0 0,1 1-1 0 0,-9 1 1 0 0,11 0-73 0 0,1-1 0 0 0,-1 0 0 0 0,0 1 0 0 0,1-1 0 0 0,-1 1 0 0 0,1-1-1 0 0,-1 1 1 0 0,1 0 0 0 0,-1-1 0 0 0,1 1 0 0 0,0 0 0 0 0,-1 0 0 0 0,1 0 0 0 0,0 0 0 0 0,-1 0 0 0 0,1 1 0 0 0,0-1 0 0 0,0 0 0 0 0,0 0 0 0 0,0 1 0 0 0,-1 2 0 0 0,2-3-392 0 0,-1 0 0 0 0,1 0 0 0 0,0 1 0 0 0,-1-1 0 0 0,1 0 0 0 0,0 0 0 0 0,0 0 0 0 0,0 0 0 0 0,0 1 0 0 0,0-1 0 0 0,0 0 0 0 0,0 0 0 0 0,0 0 0 0 0,1 1 0 0 0,-1-1 0 0 0,0 0 0 0 0,1 0 0 0 0,-1 0 0 0 0,2 2 0 0 0</inkml:trace>
</inkml:ink>
</file>

<file path=ppt/ink/ink16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4.819"/>
    </inkml:context>
    <inkml:brush xml:id="br0">
      <inkml:brushProperty name="width" value="0.1" units="cm"/>
      <inkml:brushProperty name="height" value="0.1" units="cm"/>
      <inkml:brushProperty name="color" value="#004F8B"/>
    </inkml:brush>
  </inkml:definitions>
  <inkml:trace contextRef="#ctx0" brushRef="#br0">12 271 5983 0 0,'-2'-5'10831'0'0,"-4"-21"-7619"0"0,4 12-2495 0 0,1 0 0 0 0,0-1 0 0 0,1 1 0 0 0,1-1 0 0 0,0 1 0 0 0,4-16 0 0 0,-4 24-609 0 0,0 0-1 0 0,0-1 0 0 0,1 1 0 0 0,0 0 1 0 0,0 0-1 0 0,0 0 0 0 0,1 0 1 0 0,0 0-1 0 0,0 0 0 0 0,1 1 0 0 0,0-1 1 0 0,0 1-1 0 0,0 0 0 0 0,0 1 0 0 0,10-9 1 0 0,-8 10-403 0 0,1 0 0 0 0,0 0 0 0 0,0 1-1 0 0,0 0 1 0 0,0 0 0 0 0,1 1 0 0 0,8-1 0 0 0,-1 0-1356 0 0,4-2-316 0 0</inkml:trace>
</inkml:ink>
</file>

<file path=ppt/ink/ink16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6.975"/>
    </inkml:context>
    <inkml:brush xml:id="br0">
      <inkml:brushProperty name="width" value="0.1" units="cm"/>
      <inkml:brushProperty name="height" value="0.1" units="cm"/>
      <inkml:brushProperty name="color" value="#004F8B"/>
    </inkml:brush>
  </inkml:definitions>
  <inkml:trace contextRef="#ctx0" brushRef="#br0">3 130 5527 0 0,'0'0'12399'0'0,"0"-36"-7062"0"0,-1 33-5269 0 0,0 1 0 0 0,1-1 0 0 0,0 1 0 0 0,0-1 0 0 0,0 1 0 0 0,0-1 0 0 0,0 1 0 0 0,0-1 0 0 0,0 1 0 0 0,1 0 0 0 0,0-1 0 0 0,-1 1 0 0 0,1-1 0 0 0,0 1 0 0 0,0 0 0 0 0,0 0 0 0 0,0-1 0 0 0,0 1 0 0 0,1 0 0 0 0,-1 0 0 0 0,1 0 0 0 0,0 0 0 0 0,2-2 0 0 0,0 0-19 0 0,1 1-1 0 0,-1-1 1 0 0,1 1 0 0 0,0 0 0 0 0,0 0-1 0 0,0 1 1 0 0,0 0 0 0 0,1 0 0 0 0,-1 0 0 0 0,10-2-1 0 0,-10 3-41 0 0,1 0 0 0 0,0 0-1 0 0,-1 1 1 0 0,1 0-1 0 0,0 0 1 0 0,0 0 0 0 0,0 1-1 0 0,-1-1 1 0 0,1 1-1 0 0,9 3 1 0 0,-13-3 3 0 0,1 0 1 0 0,-1 0-1 0 0,1 0 1 0 0,-1 1-1 0 0,0-1 0 0 0,0 1 1 0 0,1-1-1 0 0,-1 1 1 0 0,0 0-1 0 0,0 0 0 0 0,0 0 1 0 0,-1 0-1 0 0,1 0 1 0 0,0 0-1 0 0,-1 0 0 0 0,1 0 1 0 0,-1 1-1 0 0,0-1 1 0 0,0 1-1 0 0,0-1 0 0 0,0 1 1 0 0,1 3-1 0 0,-2-3 2 0 0,0 1-1 0 0,0-1 0 0 0,0 0 1 0 0,0 0-1 0 0,-1 1 1 0 0,1-1-1 0 0,-1 0 1 0 0,0 0-1 0 0,0 0 0 0 0,0 0 1 0 0,0 0-1 0 0,0 0 1 0 0,-1 0-1 0 0,0 0 1 0 0,-2 3-1 0 0,-37 45 94 0 0,12-15-94 0 0,24-29-33 0 0,1 0 0 0 0,0 0 0 0 0,0 0 0 0 0,1 1 0 0 0,0-1 0 0 0,0 1 0 0 0,1 0 0 0 0,-3 14 0 0 0,5-19 17 0 0,-1 0 1 0 0,1 0-1 0 0,1 0 1 0 0,-1 0-1 0 0,0 0 1 0 0,1-1-1 0 0,-1 1 1 0 0,1 0-1 0 0,0 0 1 0 0,0 0-1 0 0,0 0 0 0 0,0-1 1 0 0,1 1-1 0 0,-1 0 1 0 0,1-1-1 0 0,-1 1 1 0 0,1-1-1 0 0,0 0 1 0 0,0 1-1 0 0,0-1 1 0 0,0 0-1 0 0,0 0 1 0 0,1 0-1 0 0,-1-1 1 0 0,1 1-1 0 0,4 2 1 0 0,21 10-51 0 0,-17-9 49 0 0,0 0 1 0 0,0 1-1 0 0,0 1 1 0 0,-1-1-1 0 0,18 16 1 0 0,-27-20 5 0 0,1-1 1 0 0,-1 1-1 0 0,1 0 1 0 0,-1 0-1 0 0,0 0 1 0 0,0 0-1 0 0,0 0 0 0 0,0 0 1 0 0,0 0-1 0 0,0 0 1 0 0,-1 0-1 0 0,1 0 1 0 0,-1 0-1 0 0,1 1 0 0 0,-1-1 1 0 0,0 0-1 0 0,0 0 1 0 0,0 1-1 0 0,0-1 1 0 0,0 0-1 0 0,0 0 1 0 0,-1 0-1 0 0,1 1 0 0 0,-1-1 1 0 0,0 0-1 0 0,1 0 1 0 0,-1 0-1 0 0,0 0 1 0 0,0 0-1 0 0,0 0 1 0 0,-1 0-1 0 0,1 0 0 0 0,0-1 1 0 0,-1 1-1 0 0,1 0 1 0 0,-1-1-1 0 0,1 1 1 0 0,-3 1-1 0 0,-1 3 12 0 0,-1-1-1 0 0,1 1 1 0 0,-1-1 0 0 0,0-1-1 0 0,0 1 1 0 0,0-1 0 0 0,0 0-1 0 0,-1 0 1 0 0,0-1-1 0 0,0 0 1 0 0,0 0 0 0 0,0 0-1 0 0,0-1 1 0 0,0 0 0 0 0,-1-1-1 0 0,1 0 1 0 0,-1 0 0 0 0,1 0-1 0 0,-1-1 1 0 0,1 0-1 0 0,-11-2 1 0 0,8 0 461 0 0,-6-5-6226 0 0</inkml:trace>
</inkml:ink>
</file>

<file path=ppt/ink/ink16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7.331"/>
    </inkml:context>
    <inkml:brush xml:id="br0">
      <inkml:brushProperty name="width" value="0.1" units="cm"/>
      <inkml:brushProperty name="height" value="0.1" units="cm"/>
      <inkml:brushProperty name="color" value="#004F8B"/>
    </inkml:brush>
  </inkml:definitions>
  <inkml:trace contextRef="#ctx0" brushRef="#br0">0 169 13447 0 0,'0'0'1216'0'0,"26"0"2498"0"0,227-66 3816 0 0,-147 35-6729 0 0,1 5-1 0 0,166-20 0 0 0,-270 46-921 0 0,0 0-1 0 0,-1 0 1 0 0,1 0-1 0 0,0 0 1 0 0,-1 1-1 0 0,1-1 1 0 0,-1 1-1 0 0,1 0 1 0 0,0-1-1 0 0,3 3 1 0 0,-5-3-102 0 0,0 1 0 0 0,0 0 0 0 0,-1-1 0 0 0,1 1 0 0 0,0-1 0 0 0,0 1 0 0 0,-1 0 0 0 0,1-1 0 0 0,0 1 0 0 0,-1 0 0 0 0,1 0 0 0 0,-1 0 0 0 0,1 0 0 0 0,-1-1 0 0 0,1 1 0 0 0,-1 0 0 0 0,0 0 0 0 0,1 0 0 0 0,-1 0 0 0 0,0 0 0 0 0,0 0 0 0 0,0 0 0 0 0,0 0 0 0 0,0 0 0 0 0,0 0 0 0 0,0 0 0 0 0,0 0 0 0 0,0 0 0 0 0,0 0 0 0 0,0 0 0 0 0,-1 1 1 0 0</inkml:trace>
</inkml:ink>
</file>

<file path=ppt/ink/ink16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7.824"/>
    </inkml:context>
    <inkml:brush xml:id="br0">
      <inkml:brushProperty name="width" value="0.1" units="cm"/>
      <inkml:brushProperty name="height" value="0.1" units="cm"/>
      <inkml:brushProperty name="color" value="#004F8B"/>
    </inkml:brush>
  </inkml:definitions>
  <inkml:trace contextRef="#ctx0" brushRef="#br0">109 0 12031 0 0,'0'0'7320'0'0,"-20"26"-4768"0"0,8-12-2476 0 0,-37 44 308 0 0,46-53-361 0 0,-1 0 0 0 0,1 0 0 0 0,0 1-1 0 0,0-1 1 0 0,1 1 0 0 0,0-1 0 0 0,0 1 0 0 0,0 0-1 0 0,-2 10 1 0 0,4-15-23 0 0,0 0 0 0 0,0-1 0 0 0,0 1-1 0 0,0 0 1 0 0,0 0 0 0 0,1 0 0 0 0,-1 0 0 0 0,0 0 0 0 0,0 0-1 0 0,0 0 1 0 0,1-1 0 0 0,-1 1 0 0 0,1 0 0 0 0,-1 0 0 0 0,0 0-1 0 0,1-1 1 0 0,0 1 0 0 0,-1 0 0 0 0,1-1 0 0 0,-1 1 0 0 0,1 0-1 0 0,0-1 1 0 0,-1 1 0 0 0,1-1 0 0 0,0 1 0 0 0,0-1 0 0 0,-1 1-1 0 0,1-1 1 0 0,0 1 0 0 0,0-1 0 0 0,0 0 0 0 0,0 1-1 0 0,-1-1 1 0 0,1 0 0 0 0,0 0 0 0 0,0 0 0 0 0,1 0 0 0 0,31-1 20 0 0,-29 0-7 0 0,14-1 160 0 0,112-9 1224 0 0,-118 10-1229 0 0,0 1 0 0 0,0 1 1 0 0,0 0-1 0 0,0 1 1 0 0,0 1-1 0 0,0-1 0 0 0,0 2 1 0 0,16 6-1 0 0,-25-8-141 0 0,0-1 0 0 0,-1 1 0 0 0,1 0 0 0 0,0-1-1 0 0,-1 1 1 0 0,1 1 0 0 0,-1-1 0 0 0,0 0 0 0 0,1 1 0 0 0,-1-1-1 0 0,0 1 1 0 0,-1-1 0 0 0,1 1 0 0 0,0 0 0 0 0,-1 0 0 0 0,1 0 0 0 0,-1 0-1 0 0,0 0 1 0 0,0 0 0 0 0,0 4 0 0 0,0-1 37 0 0,0 0 1 0 0,-1 0 0 0 0,0 0-1 0 0,-1 0 1 0 0,1 1-1 0 0,-1-1 1 0 0,0 0-1 0 0,-1 0 1 0 0,0 0 0 0 0,-2 6-1 0 0,-1 0 46 0 0,0-1 1 0 0,0 0-1 0 0,-2 0 1 0 0,1 0-1 0 0,-1-1 0 0 0,-1 0 1 0 0,1 0-1 0 0,-2-1 0 0 0,1 0 1 0 0,-13 9-1 0 0,-1-3 147 0 0,-42 23 0 0 0,14-21-1234 0 0,45-16 374 0 0,0 0 0 0 0,0 0 0 0 0,0 0 0 0 0,0-1 0 0 0,-1 0-1 0 0,1 0 1 0 0,-6-2 0 0 0</inkml:trace>
</inkml:ink>
</file>

<file path=ppt/ink/ink16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6:42:38.182"/>
    </inkml:context>
    <inkml:brush xml:id="br0">
      <inkml:brushProperty name="width" value="0.1" units="cm"/>
      <inkml:brushProperty name="height" value="0.1" units="cm"/>
      <inkml:brushProperty name="color" value="#004F8B"/>
    </inkml:brush>
  </inkml:definitions>
  <inkml:trace contextRef="#ctx0" brushRef="#br0">1 153 6911 0 0,'29'-28'936'0'0,"-20"19"1027"0"0,1 0 0 0 0,1 1 0 0 0,-1 0 0 0 0,1 1-1 0 0,22-12 1 0 0,14 4 520 0 0,-11 8-1057 0 0,46-3 0 0 0,-7 1-2230 0 0,-3-8-7253 0 0,-53 11 1110 0 0</inkml:trace>
</inkml:ink>
</file>

<file path=ppt/ink/ink16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5:46.161"/>
    </inkml:context>
    <inkml:brush xml:id="br0">
      <inkml:brushProperty name="width" value="0.1" units="cm"/>
      <inkml:brushProperty name="height" value="0.1" units="cm"/>
      <inkml:brushProperty name="color" value="#008C3A"/>
    </inkml:brush>
  </inkml:definitions>
  <inkml:trace contextRef="#ctx0" brushRef="#br0">151 0 15143 0 0,'0'0'5282'0'0,"1"1"-5212"0"0,0-1 1 0 0,0 0-1 0 0,-1 0 1 0 0,1 1-1 0 0,0-1 1 0 0,-1 0-1 0 0,1 1 1 0 0,0-1 0 0 0,-1 1-1 0 0,1-1 1 0 0,0 1-1 0 0,-1-1 1 0 0,1 1-1 0 0,-1-1 1 0 0,1 1-1 0 0,-1-1 1 0 0,1 1 0 0 0,-1 0-1 0 0,0-1 1 0 0,1 1-1 0 0,-1 0 1 0 0,0 0-1 0 0,1 0 1 0 0,-6 36 300 0 0,-2 0 1 0 0,-1 0-1 0 0,-2-1 1 0 0,-1 0-1 0 0,-22 46 1 0 0,-9 30-25 0 0,32-82-293 0 0,-2 4 16 0 0,-9 48 0 0 0,19-75-66 0 0,1 1-1 0 0,0 0 1 0 0,0 0 0 0 0,1 0 0 0 0,0 0 0 0 0,0 0 0 0 0,1 0 0 0 0,0 0-1 0 0,0 0 1 0 0,1 0 0 0 0,0 0 0 0 0,3 7 0 0 0,-4-12 13 0 0,1-1 1 0 0,-1 0-1 0 0,1 1 1 0 0,0-1-1 0 0,0 0 1 0 0,-1 0-1 0 0,1 0 1 0 0,1 0-1 0 0,-1-1 0 0 0,0 1 1 0 0,0 0-1 0 0,1-1 1 0 0,-1 0-1 0 0,1 1 1 0 0,-1-1-1 0 0,1 0 1 0 0,-1 0-1 0 0,1 0 1 0 0,0-1-1 0 0,0 1 1 0 0,-1-1-1 0 0,1 1 1 0 0,0-1-1 0 0,0 0 0 0 0,5-1 1 0 0,8 0 148 0 0,0-1 0 0 0,0-1 0 0 0,25-7 0 0 0,11-2 212 0 0,189 7 164 0 0,-9 0-162 0 0,-223 0-493 0 0</inkml:trace>
</inkml:ink>
</file>

<file path=ppt/ink/ink16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5:46.530"/>
    </inkml:context>
    <inkml:brush xml:id="br0">
      <inkml:brushProperty name="width" value="0.1" units="cm"/>
      <inkml:brushProperty name="height" value="0.1" units="cm"/>
      <inkml:brushProperty name="color" value="#008C3A"/>
    </inkml:brush>
  </inkml:definitions>
  <inkml:trace contextRef="#ctx0" brushRef="#br0">90 8 8287 0 0,'0'0'138'0'0,"-1"0"0"0"0,1-1 0 0 0,0 1 0 0 0,0-1 0 0 0,0 1 0 0 0,0 0 0 0 0,-1-1-1 0 0,1 1 1 0 0,0 0 0 0 0,0-1 0 0 0,-1 0 276 0 0,0 1-276 0 0,1 0-1 0 0,0-1 1 0 0,-1 1 0 0 0,1 0 0 0 0,0 0 0 0 0,-1 0 0 0 0,1-1 0 0 0,-1 1 0 0 0,1 0-1 0 0,0 0 1 0 0,-1 0 0 0 0,1 0 0 0 0,-1 0 0 0 0,1 0 0 0 0,-1 0 0 0 0,1 0 0 0 0,0 0 0 0 0,-1 0-1 0 0,1 0 1 0 0,-1 0 0 0 0,1 0 0 0 0,-1 0 0 0 0,1 0 0 0 0,0 0 0 0 0,-1 0 0 0 0,1 0-1 0 0,-1 1 1 0 0,1-1 0 0 0,-12 21 4593 0 0,-2 37-861 0 0,14-56-3963 0 0,-23 170 2045 0 0,1 232 0 0 0,22-402-1949 0 0,-1 12-9 0 0,0-8-1 0 0,0 0 0 0 0,1 0 1 0 0,0 0-1 0 0,0-1 0 0 0,1 1 1 0 0,-1 0-1 0 0,1 0 0 0 0,0 0 0 0 0,1-1 1 0 0,3 10-1 0 0,3-10-1726 0 0</inkml:trace>
</inkml:ink>
</file>

<file path=ppt/ink/ink1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8.023"/>
    </inkml:context>
    <inkml:brush xml:id="br0">
      <inkml:brushProperty name="width" value="0.1" units="cm"/>
      <inkml:brushProperty name="height" value="0.1" units="cm"/>
      <inkml:brushProperty name="color" value="#008C3A"/>
    </inkml:brush>
  </inkml:definitions>
  <inkml:trace contextRef="#ctx0" brushRef="#br0">20 74 15983 0 0,'0'0'1446'0'0,"-20"-27"954"0"0,21 25-2202 0 0,0 0 1 0 0,0 1 0 0 0,1-1-1 0 0,-1 1 1 0 0,0-1 0 0 0,1 1 0 0 0,-1 0-1 0 0,1-1 1 0 0,-1 1 0 0 0,1 0 0 0 0,-1 0-1 0 0,1 0 1 0 0,0 0 0 0 0,0 0-1 0 0,-1 0 1 0 0,1 1 0 0 0,0-1 0 0 0,2 0-1 0 0,43-11 648 0 0,-41 11-566 0 0,27-4-168 0 0,0 2 0 0 0,0 1 0 0 0,0 2 0 0 0,0 1 1 0 0,46 7-1 0 0,-31-3-979 0 0,-9-2-542 0 0</inkml:trace>
</inkml:ink>
</file>

<file path=ppt/ink/ink16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5:47.350"/>
    </inkml:context>
    <inkml:brush xml:id="br0">
      <inkml:brushProperty name="width" value="0.1" units="cm"/>
      <inkml:brushProperty name="height" value="0.1" units="cm"/>
      <inkml:brushProperty name="color" value="#008C3A"/>
    </inkml:brush>
  </inkml:definitions>
  <inkml:trace contextRef="#ctx0" brushRef="#br0">170 18 1839 0 0,'2'-17'21739'0'0,"-5"26"-21499"0"0,-1 0 0 0 0,0 0 0 0 0,-1 0 0 0 0,0 0 0 0 0,0-1 1 0 0,-1 0-1 0 0,0 0 0 0 0,-1 0 0 0 0,-8 8 0 0 0,-12 16 20 0 0,7-7-116 0 0,13-17-121 0 0,-1 0-1 0 0,2 1 1 0 0,-1 0-1 0 0,1 0 1 0 0,0 0-1 0 0,1 1 1 0 0,0 0-1 0 0,1 0 1 0 0,0 0 0 0 0,-3 12-1 0 0,7-20-22 0 0,1 0 0 0 0,-1 0 0 0 0,0 0 0 0 0,1 0 0 0 0,-1 0 0 0 0,1 0 0 0 0,-1 0 0 0 0,1 0 0 0 0,0-1 0 0 0,0 1 0 0 0,0 0 0 0 0,0 0 0 0 0,0-1 0 0 0,0 1 0 0 0,1-1 0 0 0,-1 1 0 0 0,0-1 0 0 0,1 0 0 0 0,-1 1 0 0 0,1-1 0 0 0,0 0 0 0 0,-1 0 0 0 0,1 0 0 0 0,0 0 0 0 0,0 0 0 0 0,-1 0 0 0 0,1-1 0 0 0,0 1 0 0 0,0-1 0 0 0,0 1 0 0 0,0-1 0 0 0,0 0 0 0 0,2 1 0 0 0,3 0 0 0 0,0 0 0 0 0,1 0 0 0 0,-1-1 0 0 0,0 0 0 0 0,0 0 0 0 0,1 0 0 0 0,-1-1 0 0 0,8-2 0 0 0,38-14 3 0 0,-37 10 4 0 0,0 2 0 0 0,0 0 0 0 0,1 1 1 0 0,0 0-1 0 0,-1 2 0 0 0,32-2 0 0 0,-31 5-2 0 0,1 0-1 0 0,0 2 1 0 0,-1 0-1 0 0,1 1 0 0 0,-1 0 1 0 0,0 2-1 0 0,-1 0 0 0 0,1 1 1 0 0,-1 0-1 0 0,0 2 0 0 0,17 11 1 0 0,-23-13 27 0 0,-1 0 0 0 0,0 0 0 0 0,0 1 1 0 0,-1 0-1 0 0,0 1 0 0 0,-1 0 0 0 0,1 0 0 0 0,-2 1 0 0 0,1 0 1 0 0,-1 0-1 0 0,-1 0 0 0 0,0 1 0 0 0,0-1 0 0 0,-1 1 1 0 0,-1 0-1 0 0,1 1 0 0 0,-2-1 0 0 0,2 14 0 0 0,-3-17 2 0 0,-1 0 0 0 0,0 0-1 0 0,-1 0 1 0 0,0 0-1 0 0,0 0 1 0 0,0 0-1 0 0,-1 0 1 0 0,0-1-1 0 0,-1 1 1 0 0,0-1-1 0 0,0 1 1 0 0,0-1 0 0 0,-1 0-1 0 0,0 0 1 0 0,-1-1-1 0 0,0 1 1 0 0,-7 7-1 0 0,5-6 26 0 0,-1-1-1 0 0,0 1 0 0 0,-1-2 1 0 0,0 1-1 0 0,0-1 0 0 0,0 0 1 0 0,-1-1-1 0 0,0 0 1 0 0,0-1-1 0 0,0 0 0 0 0,0 0 1 0 0,-12 1-1 0 0,4-1 20 0 0,0-2-1 0 0,0 0 1 0 0,-1-1 0 0 0,1-1 0 0 0,0 0-1 0 0,0-2 1 0 0,0 0 0 0 0,0-1-1 0 0,0-1 1 0 0,0 0 0 0 0,1-1 0 0 0,-1-1-1 0 0,-16-9 1 0 0,29 11-273 0 0,0 1 0 0 0,0-1 0 0 0,1 0 0 0 0,-1 0 0 0 0,1 0 0 0 0,0-1 0 0 0,1 1 0 0 0,-1-1-1 0 0,1 0 1 0 0,-5-8 0 0 0,-21-56-6448 0 0,25 50 4576 0 0</inkml:trace>
</inkml:ink>
</file>

<file path=ppt/ink/ink16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5:47.698"/>
    </inkml:context>
    <inkml:brush xml:id="br0">
      <inkml:brushProperty name="width" value="0.1" units="cm"/>
      <inkml:brushProperty name="height" value="0.1" units="cm"/>
      <inkml:brushProperty name="color" value="#008C3A"/>
    </inkml:brush>
  </inkml:definitions>
  <inkml:trace contextRef="#ctx0" brushRef="#br0">1 81 14599 0 0,'2'0'256'0'0,"1"0"0"0"0,-1 0 0 0 0,0-1 0 0 0,1 1-1 0 0,-1-1 1 0 0,0 1 0 0 0,0-1 0 0 0,1 0 0 0 0,-1 0 0 0 0,0 0-1 0 0,0 0 1 0 0,0 0 0 0 0,0 0 0 0 0,0-1 0 0 0,0 1-1 0 0,0-1 1 0 0,-1 1 0 0 0,1-1 0 0 0,0 0 0 0 0,1-2 0 0 0,28-19 3926 0 0,-7 15-3416 0 0,0 2 0 0 0,0 0 0 0 0,34-3 1 0 0,-17 5-756 0 0,1 2 0 0 0,77 7 0 0 0,-22 14-4791 0 0,-87-18 2867 0 0</inkml:trace>
</inkml:ink>
</file>

<file path=ppt/ink/ink16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5:48.080"/>
    </inkml:context>
    <inkml:brush xml:id="br0">
      <inkml:brushProperty name="width" value="0.1" units="cm"/>
      <inkml:brushProperty name="height" value="0.1" units="cm"/>
      <inkml:brushProperty name="color" value="#008C3A"/>
    </inkml:brush>
  </inkml:definitions>
  <inkml:trace contextRef="#ctx0" brushRef="#br0">108 41 5983 0 0,'-22'-21'10323'0'0,"17"23"-9985"0"0,1 0-1 0 0,0 0 1 0 0,0 0-1 0 0,0 0 1 0 0,0 0-1 0 0,0 1 1 0 0,1 0 0 0 0,-1 0-1 0 0,1 0 1 0 0,-1 0-1 0 0,1 1 1 0 0,0-1 0 0 0,1 1-1 0 0,-1 0 1 0 0,1 0-1 0 0,-1 0 1 0 0,1 0 0 0 0,-3 8-1 0 0,1-2-164 0 0,1 0-1 0 0,0 0 1 0 0,0 0-1 0 0,1 0 1 0 0,0 0-1 0 0,1 1 1 0 0,0 12-1 0 0,1-4 165 0 0,1-1-1 0 0,1 1 1 0 0,1 0-1 0 0,0 0 1 0 0,1-1-1 0 0,13 34 1 0 0,-15-48-317 0 0,0 1 1 0 0,0-1-1 0 0,0 0 0 0 0,0 0 1 0 0,1 0-1 0 0,-1 0 0 0 0,1-1 1 0 0,0 1-1 0 0,0-1 0 0 0,1 0 1 0 0,-1 0-1 0 0,0 0 0 0 0,1 0 1 0 0,0 0-1 0 0,0-1 1 0 0,0 0-1 0 0,0 0 0 0 0,0 0 1 0 0,0 0-1 0 0,1 0 0 0 0,-1-1 1 0 0,1 0-1 0 0,-1 0 0 0 0,1 0 1 0 0,-1-1-1 0 0,1 1 1 0 0,-1-1-1 0 0,1 0 0 0 0,0 0 1 0 0,-1-1-1 0 0,1 1 0 0 0,-1-1 1 0 0,1 0-1 0 0,4-2 0 0 0,13-3 15 0 0,-1-1 0 0 0,0-1-1 0 0,0-1 1 0 0,0-1-1 0 0,-1 0 1 0 0,-1-2-1 0 0,33-25 1 0 0,-45 31-15 0 0,-1 0 1 0 0,0 0-1 0 0,0 0 1 0 0,0-1-1 0 0,-1 0 0 0 0,0 0 1 0 0,-1 0-1 0 0,1-1 1 0 0,-2 0-1 0 0,5-10 0 0 0,-6 12 0 0 0,-1 0-1 0 0,1-1 0 0 0,-1 1 0 0 0,-1 0 1 0 0,1-1-1 0 0,-1 1 0 0 0,0-1 1 0 0,-1 1-1 0 0,0 0 0 0 0,0-1 0 0 0,0 1 1 0 0,0 0-1 0 0,-1 0 0 0 0,0 0 0 0 0,-4-9 1 0 0,1 8 5 0 0,1-1 1 0 0,-1 1 0 0 0,-1 0-1 0 0,1 0 1 0 0,-1 0-1 0 0,-1 1 1 0 0,1 0-1 0 0,-1 0 1 0 0,0 0 0 0 0,0 1-1 0 0,0 0 1 0 0,-1 1-1 0 0,0 0 1 0 0,0 0 0 0 0,0 0-1 0 0,0 1 1 0 0,-18-4-1 0 0,14 4 8 0 0,-1 0 0 0 0,1 1 0 0 0,-1 0-1 0 0,0 1 1 0 0,1 0 0 0 0,-1 1-1 0 0,0 1 1 0 0,0 0 0 0 0,1 1 0 0 0,-1 0-1 0 0,-23 8 1 0 0,26-2-1291 0 0</inkml:trace>
</inkml:ink>
</file>

<file path=ppt/ink/ink16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6:06.420"/>
    </inkml:context>
    <inkml:brush xml:id="br0">
      <inkml:brushProperty name="width" value="0.1" units="cm"/>
      <inkml:brushProperty name="height" value="0.1" units="cm"/>
      <inkml:brushProperty name="color" value="#008C3A"/>
    </inkml:brush>
  </inkml:definitions>
  <inkml:trace contextRef="#ctx0" brushRef="#br0">151 0 15143 0 0,'0'0'5282'0'0,"1"1"-5212"0"0,0-1 1 0 0,0 0-1 0 0,-1 0 1 0 0,1 1-1 0 0,0-1 1 0 0,-1 0-1 0 0,1 1 1 0 0,0-1 0 0 0,-1 1-1 0 0,1-1 1 0 0,0 1-1 0 0,-1-1 1 0 0,1 1-1 0 0,-1-1 1 0 0,1 1-1 0 0,-1-1 1 0 0,1 1 0 0 0,-1 0-1 0 0,0-1 1 0 0,1 1-1 0 0,-1 0 1 0 0,0 0-1 0 0,1 0 1 0 0,-6 36 300 0 0,-2 0 1 0 0,-1 0-1 0 0,-2-1 1 0 0,-1 0-1 0 0,-22 46 1 0 0,-9 30-25 0 0,32-82-293 0 0,-2 4 16 0 0,-9 48 0 0 0,19-75-66 0 0,1 1-1 0 0,0 0 1 0 0,0 0 0 0 0,1 0 0 0 0,0 0 0 0 0,0 0 0 0 0,1 0 0 0 0,0 0-1 0 0,0 0 1 0 0,1 0 0 0 0,0 0 0 0 0,3 7 0 0 0,-4-12 13 0 0,1-1 1 0 0,-1 0-1 0 0,1 1 1 0 0,0-1-1 0 0,0 0 1 0 0,-1 0-1 0 0,1 0 1 0 0,1 0-1 0 0,-1-1 0 0 0,0 1 1 0 0,0 0-1 0 0,1-1 1 0 0,-1 0-1 0 0,1 1 1 0 0,-1-1-1 0 0,1 0 1 0 0,-1 0-1 0 0,1 0 1 0 0,0-1-1 0 0,0 1 1 0 0,-1-1-1 0 0,1 1 1 0 0,0-1-1 0 0,0 0 0 0 0,5-1 1 0 0,8 0 148 0 0,0-1 0 0 0,0-1 0 0 0,25-7 0 0 0,11-2 212 0 0,189 7 164 0 0,-9 0-162 0 0,-223 0-493 0 0</inkml:trace>
</inkml:ink>
</file>

<file path=ppt/ink/ink16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6:06.421"/>
    </inkml:context>
    <inkml:brush xml:id="br0">
      <inkml:brushProperty name="width" value="0.1" units="cm"/>
      <inkml:brushProperty name="height" value="0.1" units="cm"/>
      <inkml:brushProperty name="color" value="#008C3A"/>
    </inkml:brush>
  </inkml:definitions>
  <inkml:trace contextRef="#ctx0" brushRef="#br0">90 8 8287 0 0,'0'0'138'0'0,"-1"0"0"0"0,1-1 0 0 0,0 1 0 0 0,0-1 0 0 0,0 1 0 0 0,0 0 0 0 0,-1-1-1 0 0,1 1 1 0 0,0 0 0 0 0,0-1 0 0 0,-1 0 276 0 0,0 1-276 0 0,1 0-1 0 0,0-1 1 0 0,-1 1 0 0 0,1 0 0 0 0,0 0 0 0 0,-1 0 0 0 0,1-1 0 0 0,-1 1 0 0 0,1 0-1 0 0,0 0 1 0 0,-1 0 0 0 0,1 0 0 0 0,-1 0 0 0 0,1 0 0 0 0,-1 0 0 0 0,1 0 0 0 0,0 0 0 0 0,-1 0-1 0 0,1 0 1 0 0,-1 0 0 0 0,1 0 0 0 0,-1 0 0 0 0,1 0 0 0 0,0 0 0 0 0,-1 0 0 0 0,1 0-1 0 0,-1 1 1 0 0,1-1 0 0 0,-12 21 4593 0 0,-2 37-861 0 0,14-56-3963 0 0,-23 170 2045 0 0,1 232 0 0 0,22-402-1949 0 0,-1 12-9 0 0,0-8-1 0 0,0 0 0 0 0,1 0 1 0 0,0 0-1 0 0,0-1 0 0 0,1 1 1 0 0,-1 0-1 0 0,1 0 0 0 0,0 0 0 0 0,1-1 1 0 0,3 10-1 0 0,3-10-1726 0 0</inkml:trace>
</inkml:ink>
</file>

<file path=ppt/ink/ink16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6:06.422"/>
    </inkml:context>
    <inkml:brush xml:id="br0">
      <inkml:brushProperty name="width" value="0.1" units="cm"/>
      <inkml:brushProperty name="height" value="0.1" units="cm"/>
      <inkml:brushProperty name="color" value="#008C3A"/>
    </inkml:brush>
  </inkml:definitions>
  <inkml:trace contextRef="#ctx0" brushRef="#br0">170 18 1839 0 0,'2'-17'21739'0'0,"-5"26"-21499"0"0,-1 0 0 0 0,0 0 0 0 0,-1 0 0 0 0,0 0 0 0 0,0-1 1 0 0,-1 0-1 0 0,0 0 0 0 0,-1 0 0 0 0,-8 8 0 0 0,-12 16 20 0 0,7-7-116 0 0,13-17-121 0 0,-1 0-1 0 0,2 1 1 0 0,-1 0-1 0 0,1 0 1 0 0,0 0-1 0 0,1 1 1 0 0,0 0-1 0 0,1 0 1 0 0,0 0 0 0 0,-3 12-1 0 0,7-20-22 0 0,1 0 0 0 0,-1 0 0 0 0,0 0 0 0 0,1 0 0 0 0,-1 0 0 0 0,1 0 0 0 0,-1 0 0 0 0,1 0 0 0 0,0-1 0 0 0,0 1 0 0 0,0 0 0 0 0,0 0 0 0 0,0-1 0 0 0,0 1 0 0 0,1-1 0 0 0,-1 1 0 0 0,0-1 0 0 0,1 0 0 0 0,-1 1 0 0 0,1-1 0 0 0,0 0 0 0 0,-1 0 0 0 0,1 0 0 0 0,0 0 0 0 0,0 0 0 0 0,-1 0 0 0 0,1-1 0 0 0,0 1 0 0 0,0-1 0 0 0,0 1 0 0 0,0-1 0 0 0,0 0 0 0 0,2 1 0 0 0,3 0 0 0 0,0 0 0 0 0,1 0 0 0 0,-1-1 0 0 0,0 0 0 0 0,0 0 0 0 0,1 0 0 0 0,-1-1 0 0 0,8-2 0 0 0,38-14 3 0 0,-37 10 4 0 0,0 2 0 0 0,0 0 0 0 0,1 1 1 0 0,0 0-1 0 0,-1 2 0 0 0,32-2 0 0 0,-31 5-2 0 0,1 0-1 0 0,0 2 1 0 0,-1 0-1 0 0,1 1 0 0 0,-1 0 1 0 0,0 2-1 0 0,-1 0 0 0 0,1 1 1 0 0,-1 0-1 0 0,0 2 0 0 0,17 11 1 0 0,-23-13 27 0 0,-1 0 0 0 0,0 0 0 0 0,0 1 1 0 0,-1 0-1 0 0,0 1 0 0 0,-1 0 0 0 0,1 0 0 0 0,-2 1 0 0 0,1 0 1 0 0,-1 0-1 0 0,-1 0 0 0 0,0 1 0 0 0,0-1 0 0 0,-1 1 1 0 0,-1 0-1 0 0,1 1 0 0 0,-2-1 0 0 0,2 14 0 0 0,-3-17 2 0 0,-1 0 0 0 0,0 0-1 0 0,-1 0 1 0 0,0 0-1 0 0,0 0 1 0 0,0 0-1 0 0,-1 0 1 0 0,0-1-1 0 0,-1 1 1 0 0,0-1-1 0 0,0 1 1 0 0,0-1 0 0 0,-1 0-1 0 0,0 0 1 0 0,-1-1-1 0 0,0 1 1 0 0,-7 7-1 0 0,5-6 26 0 0,-1-1-1 0 0,0 1 0 0 0,-1-2 1 0 0,0 1-1 0 0,0-1 0 0 0,0 0 1 0 0,-1-1-1 0 0,0 0 1 0 0,0-1-1 0 0,0 0 0 0 0,0 0 1 0 0,-12 1-1 0 0,4-1 20 0 0,0-2-1 0 0,0 0 1 0 0,-1-1 0 0 0,1-1 0 0 0,0 0-1 0 0,0-2 1 0 0,0 0 0 0 0,0-1-1 0 0,0-1 1 0 0,0 0 0 0 0,1-1 0 0 0,-1-1-1 0 0,-16-9 1 0 0,29 11-273 0 0,0 1 0 0 0,0-1 0 0 0,1 0 0 0 0,-1 0 0 0 0,1 0 0 0 0,0-1 0 0 0,1 1 0 0 0,-1-1-1 0 0,1 0 1 0 0,-5-8 0 0 0,-21-56-6448 0 0,25 50 4576 0 0</inkml:trace>
</inkml:ink>
</file>

<file path=ppt/ink/ink16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6:06.423"/>
    </inkml:context>
    <inkml:brush xml:id="br0">
      <inkml:brushProperty name="width" value="0.1" units="cm"/>
      <inkml:brushProperty name="height" value="0.1" units="cm"/>
      <inkml:brushProperty name="color" value="#008C3A"/>
    </inkml:brush>
  </inkml:definitions>
  <inkml:trace contextRef="#ctx0" brushRef="#br0">1 81 14599 0 0,'2'0'256'0'0,"1"0"0"0"0,-1 0 0 0 0,0-1 0 0 0,1 1-1 0 0,-1-1 1 0 0,0 1 0 0 0,0-1 0 0 0,1 0 0 0 0,-1 0 0 0 0,0 0-1 0 0,0 0 1 0 0,0 0 0 0 0,0 0 0 0 0,0-1 0 0 0,0 1-1 0 0,0-1 1 0 0,-1 1 0 0 0,1-1 0 0 0,0 0 0 0 0,1-2 0 0 0,28-19 3926 0 0,-7 15-3416 0 0,0 2 0 0 0,0 0 0 0 0,34-3 1 0 0,-17 5-756 0 0,1 2 0 0 0,77 7 0 0 0,-22 14-4791 0 0,-87-18 2867 0 0</inkml:trace>
</inkml:ink>
</file>

<file path=ppt/ink/ink16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6:06.424"/>
    </inkml:context>
    <inkml:brush xml:id="br0">
      <inkml:brushProperty name="width" value="0.1" units="cm"/>
      <inkml:brushProperty name="height" value="0.1" units="cm"/>
      <inkml:brushProperty name="color" value="#008C3A"/>
    </inkml:brush>
  </inkml:definitions>
  <inkml:trace contextRef="#ctx0" brushRef="#br0">108 41 5983 0 0,'-22'-21'10323'0'0,"17"23"-9985"0"0,1 0-1 0 0,0 0 1 0 0,0 0-1 0 0,0 0 1 0 0,0 0-1 0 0,0 1 1 0 0,1 0 0 0 0,-1 0-1 0 0,1 0 1 0 0,-1 0-1 0 0,1 1 1 0 0,0-1 0 0 0,1 1-1 0 0,-1 0 1 0 0,1 0-1 0 0,-1 0 1 0 0,1 0 0 0 0,-3 8-1 0 0,1-2-164 0 0,1 0-1 0 0,0 0 1 0 0,0 0-1 0 0,1 0 1 0 0,0 0-1 0 0,1 1 1 0 0,0 12-1 0 0,1-4 165 0 0,1-1-1 0 0,1 1 1 0 0,1 0-1 0 0,0 0 1 0 0,1-1-1 0 0,13 34 1 0 0,-15-48-317 0 0,0 1 1 0 0,0-1-1 0 0,0 0 0 0 0,0 0 1 0 0,1 0-1 0 0,-1 0 0 0 0,1-1 1 0 0,0 1-1 0 0,0-1 0 0 0,1 0 1 0 0,-1 0-1 0 0,0 0 0 0 0,1 0 1 0 0,0 0-1 0 0,0-1 1 0 0,0 0-1 0 0,0 0 0 0 0,0 0 1 0 0,0 0-1 0 0,1 0 0 0 0,-1-1 1 0 0,1 0-1 0 0,-1 0 0 0 0,1 0 1 0 0,-1-1-1 0 0,1 1 1 0 0,-1-1-1 0 0,1 0 0 0 0,0 0 1 0 0,-1-1-1 0 0,1 1 0 0 0,-1-1 1 0 0,1 0-1 0 0,4-2 0 0 0,13-3 15 0 0,-1-1 0 0 0,0-1-1 0 0,0-1 1 0 0,0-1-1 0 0,-1 0 1 0 0,-1-2-1 0 0,33-25 1 0 0,-45 31-15 0 0,-1 0 1 0 0,0 0-1 0 0,0 0 1 0 0,0-1-1 0 0,-1 0 0 0 0,0 0 1 0 0,-1 0-1 0 0,1-1 1 0 0,-2 0-1 0 0,5-10 0 0 0,-6 12 0 0 0,-1 0-1 0 0,1-1 0 0 0,-1 1 0 0 0,-1 0 1 0 0,1-1-1 0 0,-1 1 0 0 0,0-1 1 0 0,-1 1-1 0 0,0 0 0 0 0,0-1 0 0 0,0 1 1 0 0,0 0-1 0 0,-1 0 0 0 0,0 0 0 0 0,-4-9 1 0 0,1 8 5 0 0,1-1 1 0 0,-1 1 0 0 0,-1 0-1 0 0,1 0 1 0 0,-1 0-1 0 0,-1 1 1 0 0,1 0-1 0 0,-1 0 1 0 0,0 0 0 0 0,0 1-1 0 0,0 0 1 0 0,-1 1-1 0 0,0 0 1 0 0,0 0 0 0 0,0 0-1 0 0,0 1 1 0 0,-18-4-1 0 0,14 4 8 0 0,-1 0 0 0 0,1 1 0 0 0,-1 0-1 0 0,0 1 1 0 0,1 0 0 0 0,-1 1-1 0 0,0 1 1 0 0,0 0 0 0 0,1 1 0 0 0,-1 0-1 0 0,-23 8 1 0 0,26-2-1291 0 0</inkml:trace>
</inkml:ink>
</file>

<file path=ppt/ink/ink16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0.436"/>
    </inkml:context>
    <inkml:brush xml:id="br0">
      <inkml:brushProperty name="width" value="0.1" units="cm"/>
      <inkml:brushProperty name="height" value="0.1" units="cm"/>
      <inkml:brushProperty name="color" value="#004F8B"/>
    </inkml:brush>
  </inkml:definitions>
  <inkml:trace contextRef="#ctx0" brushRef="#br0">40 40 4607 0 0,'-39'-39'19899'0'0,"50"49"-18587"0"0,31 30-1162 0 0,0-2 0 0 0,3-2 1 0 0,68 44-1 0 0,51 40 206 0 0,-158-114-291 0 0,-4-4-57 0 0,-1 0-1 0 0,1 0 1 0 0,0 0 0 0 0,0-1-1 0 0,-1 1 1 0 0,1-1-1 0 0,0 0 1 0 0,0 1 0 0 0,0-1-1 0 0,1 0 1 0 0,-1 0-1 0 0,4 1 1 0 0,-5-2-147 0 0,0-1 1 0 0,-1 1-1 0 0,1-1 0 0 0,0 1 1 0 0,0-1-1 0 0,0 0 0 0 0,0 1 0 0 0,-1-1 1 0 0,1 0-1 0 0,0 0 0 0 0,-1 1 1 0 0,1-1-1 0 0,-1 0 0 0 0,1 0 1 0 0,-1 0-1 0 0,1 0 0 0 0,-1 0 1 0 0,1 0-1 0 0,-1 0 0 0 0,0 0 0 0 0,1 0 1 0 0,-1 0-1 0 0,0 0 0 0 0,0 0 1 0 0,0-2-1 0 0</inkml:trace>
</inkml:ink>
</file>

<file path=ppt/ink/ink16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0.792"/>
    </inkml:context>
    <inkml:brush xml:id="br0">
      <inkml:brushProperty name="width" value="0.1" units="cm"/>
      <inkml:brushProperty name="height" value="0.1" units="cm"/>
      <inkml:brushProperty name="color" value="#004F8B"/>
    </inkml:brush>
  </inkml:definitions>
  <inkml:trace contextRef="#ctx0" brushRef="#br0">466 21 11919 0 0,'0'0'547'0'0,"-2"-20"7022"0"0,-1 25-7190 0 0,-1-1 0 0 0,1 1-1 0 0,0-1 1 0 0,-1 0-1 0 0,0 1 1 0 0,0-2 0 0 0,-8 7-1 0 0,-19 12-21 0 0,-45 25-1 0 0,52-34-342 0 0,1 1 0 0 0,0 1 0 0 0,1 1 0 0 0,-27 26 0 0 0,20-10 2 0 0,3 1 0 0 0,-28 43 0 0 0,-15 20 24 0 0</inkml:trace>
</inkml:ink>
</file>

<file path=ppt/ink/ink1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8.556"/>
    </inkml:context>
    <inkml:brush xml:id="br0">
      <inkml:brushProperty name="width" value="0.1" units="cm"/>
      <inkml:brushProperty name="height" value="0.1" units="cm"/>
      <inkml:brushProperty name="color" value="#008C3A"/>
    </inkml:brush>
  </inkml:definitions>
  <inkml:trace contextRef="#ctx0" brushRef="#br0">113 140 12551 0 0,'0'0'1135'0'0,"7"-45"5168"0"0,-5 40-6078 0 0,-1 0 0 0 0,1 0 0 0 0,0 1 1 0 0,1-1-1 0 0,-1 1 0 0 0,1-1 0 0 0,0 1 1 0 0,0 0-1 0 0,0 0 0 0 0,1 0 1 0 0,-1 1-1 0 0,1-1 0 0 0,0 1 0 0 0,0 0 1 0 0,0 0-1 0 0,0 0 0 0 0,1 0 0 0 0,-1 1 1 0 0,1 0-1 0 0,0 0 0 0 0,0 0 0 0 0,-1 1 1 0 0,11-3-1 0 0,-5 1-125 0 0,-1 1 0 0 0,1 0 0 0 0,0 1 0 0 0,0-1 1 0 0,-1 2-1 0 0,1 0 0 0 0,0 0 0 0 0,0 0 0 0 0,0 2 0 0 0,0-1 0 0 0,16 5 0 0 0,-25-5-99 0 0,0-1 0 0 0,-1 1 0 0 0,1-1 0 0 0,0 1 0 0 0,-1-1-1 0 0,1 1 1 0 0,-1 0 0 0 0,1-1 0 0 0,-1 1 0 0 0,1 0 0 0 0,-1-1-1 0 0,1 1 1 0 0,-1 0 0 0 0,0 0 0 0 0,1-1 0 0 0,-1 1 0 0 0,0 0 0 0 0,0 0-1 0 0,1 0 1 0 0,-1 0 0 0 0,0-1 0 0 0,0 1 0 0 0,0 0 0 0 0,0 0-1 0 0,0 0 1 0 0,0 0 0 0 0,0-1 0 0 0,-1 1 0 0 0,1 0 0 0 0,0 0-1 0 0,0 0 1 0 0,-1 0 0 0 0,1-1 0 0 0,0 1 0 0 0,-1 0 0 0 0,1 0-1 0 0,-1-1 1 0 0,1 1 0 0 0,-1 0 0 0 0,1-1 0 0 0,-1 1 0 0 0,1-1-1 0 0,-1 1 1 0 0,-1 0 0 0 0,-33 40 33 0 0,26-32-31 0 0,-9 12-39 0 0,2 0 0 0 0,0 1 0 0 0,2 0 0 0 0,-13 25-1 0 0,20-31 12 0 0,0-1 0 0 0,1 1 0 0 0,0 0 0 0 0,2 0 0 0 0,-1 1 0 0 0,2-1 0 0 0,-2 27 0 0 0,5-40 14 0 0,0 1 0 0 0,0 0-1 0 0,0 0 1 0 0,1 0 0 0 0,-1-1 0 0 0,1 1 0 0 0,0 0 0 0 0,0-1 0 0 0,1 1 0 0 0,-1-1 0 0 0,1 1-1 0 0,0-1 1 0 0,-1 1 0 0 0,1-1 0 0 0,1 0 0 0 0,-1 0 0 0 0,0 0 0 0 0,1 0 0 0 0,5 4 0 0 0,2 1 8 0 0,2-1 0 0 0,-1 0 1 0 0,1 0-1 0 0,17 6 0 0 0,-21-10 4 0 0,0 0 0 0 0,0 1-1 0 0,-1 0 1 0 0,1 0 0 0 0,-1 0 0 0 0,0 1-1 0 0,0 0 1 0 0,-1 1 0 0 0,1 0 0 0 0,-1 0-1 0 0,9 11 1 0 0,-14-15 1 0 0,-1 1-1 0 0,1 0 1 0 0,0-1 0 0 0,-1 1-1 0 0,0 0 1 0 0,1 0 0 0 0,-1-1-1 0 0,0 1 1 0 0,-1 0 0 0 0,1 0-1 0 0,0-1 1 0 0,-1 1-1 0 0,1 0 1 0 0,-1 0 0 0 0,0-1-1 0 0,0 1 1 0 0,0-1 0 0 0,0 1-1 0 0,-1-1 1 0 0,1 1 0 0 0,0-1-1 0 0,-4 4 1 0 0,-46 54 60 0 0,42-50-45 0 0,-11 12 0 0 0,8-7 16 0 0,-1-1 0 0 0,0-1-1 0 0,-1 0 1 0 0,-1 0 0 0 0,-21 13-1 0 0,33-24-28 0 0,0 0 0 0 0,-1 0 0 0 0,1-1 0 0 0,0 1 0 0 0,-1-1 0 0 0,1 0 0 0 0,0 0 0 0 0,-1-1 0 0 0,1 1 0 0 0,-1 0 0 0 0,0-1 0 0 0,1 0-1 0 0,-1 0 1 0 0,1 0 0 0 0,-1-1 0 0 0,1 1 0 0 0,-1-1 0 0 0,1 1 0 0 0,-1-1 0 0 0,1 0 0 0 0,-1-1 0 0 0,1 1 0 0 0,0-1 0 0 0,0 1 0 0 0,0-1 0 0 0,0 0 0 0 0,0 0 0 0 0,0 0-1 0 0,0-1 1 0 0,0 1 0 0 0,1-1 0 0 0,0 1 0 0 0,-1-1 0 0 0,1 0 0 0 0,-2-3 0 0 0,-37-54-2900 0 0,38 55 2402 0 0,1 1 0 0 0,-1 0 0 0 0,1-1-1 0 0,1 0 1 0 0,-1 1 0 0 0,1-1 0 0 0,-1 0-1 0 0,1 0 1 0 0,1 0 0 0 0,-1 0-1 0 0,1 1 1 0 0,0-9 0 0 0</inkml:trace>
</inkml:ink>
</file>

<file path=ppt/ink/ink16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1.670"/>
    </inkml:context>
    <inkml:brush xml:id="br0">
      <inkml:brushProperty name="width" value="0.1" units="cm"/>
      <inkml:brushProperty name="height" value="0.1" units="cm"/>
      <inkml:brushProperty name="color" value="#004F8B"/>
    </inkml:brush>
  </inkml:definitions>
  <inkml:trace contextRef="#ctx0" brushRef="#br0">227 33 5527 0 0,'-4'-33'9992'0'0,"-4"47"-8386"0"0,-43 115-59 0 0,5 1 1 0 0,-49 232-1 0 0,93-351-1519 0 0,-4 16-7 0 0,0 1 1 0 0,2 0 0 0 0,0 54-1 0 0,4-75-6 0 0,0 0-1 0 0,1 0 1 0 0,0 0-1 0 0,0 0 1 0 0,1 0-1 0 0,0 0 0 0 0,0-1 1 0 0,0 1-1 0 0,1 0 1 0 0,0-1-1 0 0,1 0 1 0 0,-1 0-1 0 0,1 0 1 0 0,0 0-1 0 0,0-1 0 0 0,1 1 1 0 0,0-1-1 0 0,0 0 1 0 0,0 0-1 0 0,1-1 1 0 0,6 5-1 0 0,4 0 142 0 0,1 0 1 0 0,-1-1-1 0 0,2 0 0 0 0,-1-2 1 0 0,1 0-1 0 0,0-1 0 0 0,0 0 1 0 0,1-2-1 0 0,-1 0 0 0 0,1-1 1 0 0,0-1-1 0 0,30-3 0 0 0,166 2 676 0 0,55-3-192 0 0,12-10-107 0 0,8-1-261 0 0,-267 12-201 0 0,0 1-1 0 0,1 1 0 0 0,-1 1 1 0 0,0 1-1 0 0,0 1 0 0 0,0 1 1 0 0,37 12-1 0 0,-58-15-40 0 0,-1 0 1 0 0,1 0-1 0 0,0 0 1 0 0,0 0-1 0 0,0 1 0 0 0,-1-1 1 0 0,1 0-1 0 0,-1 1 1 0 0,1-1-1 0 0,-1 1 0 0 0,0 0 1 0 0,1-1-1 0 0,-1 1 1 0 0,1 3-1 0 0,-1-4 35 0 0</inkml:trace>
</inkml:ink>
</file>

<file path=ppt/ink/ink16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2.418"/>
    </inkml:context>
    <inkml:brush xml:id="br0">
      <inkml:brushProperty name="width" value="0.1" units="cm"/>
      <inkml:brushProperty name="height" value="0.1" units="cm"/>
      <inkml:brushProperty name="color" value="#004F8B"/>
    </inkml:brush>
  </inkml:definitions>
  <inkml:trace contextRef="#ctx0" brushRef="#br0">6 111 3223 0 0,'-6'-16'6426'0'0,"9"12"-5578"0"0,-1 1 1 0 0,1-1 0 0 0,0 1-1 0 0,0 0 1 0 0,0 0-1 0 0,0 0 1 0 0,0 0 0 0 0,1 0-1 0 0,-1 1 1 0 0,7-4-1 0 0,-2 2-285 0 0,0 0 0 0 0,1 0-1 0 0,0 1 1 0 0,13-3 0 0 0,5 1-257 0 0,1 2 0 0 0,32-1 0 0 0,-56 3-70 0 0,330 0 1747 0 0,-152 3-1820 0 0,159-8-48 0 0,64-13 96 0 0,-379 22 36 0 0,-28 16-112 0 0,0-1 1 0 0,0 1 0 0 0,-2 0 0 0 0,-1-1-1 0 0,-11 31 1 0 0,-8 37 243 0 0,11-7-363 0 0,4 1 0 0 0,2 126 0 0 0,34 159 32 0 0,-18-302 576 0 0,-5-82-1725 0 0,-3 8-406 0 0</inkml:trace>
</inkml:ink>
</file>

<file path=ppt/ink/ink16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3.013"/>
    </inkml:context>
    <inkml:brush xml:id="br0">
      <inkml:brushProperty name="width" value="0.1" units="cm"/>
      <inkml:brushProperty name="height" value="0.1" units="cm"/>
      <inkml:brushProperty name="color" value="#004F8B"/>
    </inkml:brush>
  </inkml:definitions>
  <inkml:trace contextRef="#ctx0" brushRef="#br0">0 22 4607 0 0,'3'-3'12907'0'0,"14"-11"-10576"0"0,-2 12-1692 0 0,-1 1 0 0 0,1 0 0 0 0,0 1 0 0 0,0 0 1 0 0,0 1-1 0 0,26 6 0 0 0,10 0 129 0 0,-17-4-415 0 0,0-1 0 0 0,0-1 0 0 0,-1-2 0 0 0,65-11 0 0 0,-89 10-437 0 0,21-3-1410 0 0,-9 6-2909 0 0</inkml:trace>
</inkml:ink>
</file>

<file path=ppt/ink/ink16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3.370"/>
    </inkml:context>
    <inkml:brush xml:id="br0">
      <inkml:brushProperty name="width" value="0.1" units="cm"/>
      <inkml:brushProperty name="height" value="0.1" units="cm"/>
      <inkml:brushProperty name="color" value="#004F8B"/>
    </inkml:brush>
  </inkml:definitions>
  <inkml:trace contextRef="#ctx0" brushRef="#br0">1 20 12439 0 0,'0'0'1526'0'0,"28"5"3039"0"0,-3-4-3143 0 0,-1 0 1 0 0,1-2 0 0 0,-1-1-1 0 0,39-8 1 0 0,5 0-2295 0 0,0 6-5710 0 0,-49 5-1240 0 0</inkml:trace>
</inkml:ink>
</file>

<file path=ppt/ink/ink16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4.133"/>
    </inkml:context>
    <inkml:brush xml:id="br0">
      <inkml:brushProperty name="width" value="0.1" units="cm"/>
      <inkml:brushProperty name="height" value="0.1" units="cm"/>
      <inkml:brushProperty name="color" value="#004F8B"/>
    </inkml:brush>
  </inkml:definitions>
  <inkml:trace contextRef="#ctx0" brushRef="#br0">31 117 1839 0 0,'-19'-15'18863'0'0,"20"10"-18633"0"0,0 1 0 0 0,0 0 0 0 0,1-1 0 0 0,-1 1 0 0 0,1 0 0 0 0,0 0 1 0 0,1 0-1 0 0,-1 0 0 0 0,1 0 0 0 0,0 0 0 0 0,0 1 0 0 0,0-1 0 0 0,0 1 0 0 0,0 0 0 0 0,1 0 0 0 0,7-5 1 0 0,-3 3-104 0 0,0 1 0 0 0,0 0 0 0 0,0 1 0 0 0,1 0 1 0 0,-1 0-1 0 0,1 1 0 0 0,0 0 0 0 0,12-1 0 0 0,-1 2-104 0 0,0 0 0 0 0,0 1-1 0 0,-1 1 1 0 0,1 1-1 0 0,0 1 1 0 0,-1 1 0 0 0,29 8-1 0 0,-45-11-15 0 0,0 0-1 0 0,0 0 1 0 0,0 0-1 0 0,0 0 1 0 0,0 0 0 0 0,0 1-1 0 0,0-1 1 0 0,-1 1-1 0 0,1 0 1 0 0,0 0-1 0 0,-1 0 1 0 0,0 0 0 0 0,1 0-1 0 0,-1 0 1 0 0,0 1-1 0 0,0-1 1 0 0,0 1-1 0 0,0 0 1 0 0,-1 0 0 0 0,1-1-1 0 0,-1 1 1 0 0,0 0-1 0 0,0 0 1 0 0,0 0-1 0 0,0 0 1 0 0,0 0 0 0 0,0 1-1 0 0,-1-1 1 0 0,0 0-1 0 0,0 0 1 0 0,0 0-1 0 0,0 0 1 0 0,0 1 0 0 0,0-1-1 0 0,-1 0 1 0 0,0 0-1 0 0,1 0 1 0 0,-1 0 0 0 0,0 0-1 0 0,-3 6 1 0 0,-5 10 10 0 0,-2 1 1 0 0,0-2 0 0 0,0 1 0 0 0,-27 30-1 0 0,26-34-32 0 0,-20 22 27 0 0,22-26 13 0 0,1 0 0 0 0,0 0 1 0 0,0 1-1 0 0,1 0 0 0 0,1 0 1 0 0,-10 20-1 0 0,17-29-25 0 0,-1 0 0 0 0,1 0 0 0 0,0 0 0 0 0,0 0 0 0 0,0 0 0 0 0,0 0 0 0 0,0 0 0 0 0,1 0 0 0 0,-1 0 0 0 0,1 0 0 0 0,0 0 0 0 0,0 0 0 0 0,0 0 0 0 0,0 0 0 0 0,0-1 0 0 0,1 1 0 0 0,-1 0 0 0 0,1-1 0 0 0,0 1 0 0 0,0-1 0 0 0,0 0 0 0 0,0 1 0 0 0,0-1 0 0 0,5 3 0 0 0,7 7 0 0 0,0-1 0 0 0,31 18 0 0 0,-28-18 0 0 0,0 0 2 0 0,-1-1 13 0 0,-1 0-1 0 0,1 2 1 0 0,-2 0 0 0 0,25 24-1 0 0,-36-31-11 0 0,1-1 0 0 0,-1 1 0 0 0,0 0 0 0 0,0 0 0 0 0,-1 0 0 0 0,1 1 0 0 0,-1-1-1 0 0,0 1 1 0 0,0-1 0 0 0,-1 1 0 0 0,0 0 0 0 0,0-1 0 0 0,0 1 0 0 0,-1 0 0 0 0,0 0 0 0 0,0-1 0 0 0,0 1-1 0 0,-1 0 1 0 0,1 0 0 0 0,-3 5 0 0 0,1-1 10 0 0,0-1 0 0 0,-1 0 0 0 0,0 0 0 0 0,0-1 0 0 0,-1 1 0 0 0,0-1 0 0 0,-1 0 0 0 0,0 0 0 0 0,0 0 0 0 0,-1 0 0 0 0,-10 11 0 0 0,10-14 12 0 0,0 0 0 0 0,-1-1 0 0 0,1 1 0 0 0,-1-1-1 0 0,0-1 1 0 0,0 1 0 0 0,0-1 0 0 0,0 0-1 0 0,-1-1 1 0 0,1 1 0 0 0,-1-2 0 0 0,0 1 0 0 0,0-1-1 0 0,-10 1 1 0 0,2-2 38 0 0,-1 0-1 0 0,1 0 1 0 0,0-2-1 0 0,0 0 1 0 0,0-1 0 0 0,1 0-1 0 0,-1-2 1 0 0,-20-7-1 0 0,28 9-168 0 0,1-1 0 0 0,0 1 0 0 0,0-1 0 0 0,0 0 0 0 0,0-1 0 0 0,1 1-1 0 0,0-1 1 0 0,0-1 0 0 0,0 1 0 0 0,0-1 0 0 0,1 0 0 0 0,0 0 0 0 0,0-1-1 0 0,1 1 1 0 0,0-1 0 0 0,0 0 0 0 0,1 0 0 0 0,-6-14 0 0 0,7 7-1659 0 0</inkml:trace>
</inkml:ink>
</file>

<file path=ppt/ink/ink16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4.662"/>
    </inkml:context>
    <inkml:brush xml:id="br0">
      <inkml:brushProperty name="width" value="0.1" units="cm"/>
      <inkml:brushProperty name="height" value="0.1" units="cm"/>
      <inkml:brushProperty name="color" value="#004F8B"/>
    </inkml:brush>
  </inkml:definitions>
  <inkml:trace contextRef="#ctx0" brushRef="#br0">217 36 12439 0 0,'5'-4'168'0'0,"0"0"-1"0"0,0 0 0 0 0,0 0 0 0 0,1 1 1 0 0,-1-1-1 0 0,1 2 0 0 0,0-1 0 0 0,13-4 4239 0 0,-33 14-2640 0 0,1 0-1427 0 0,1 0 1 0 0,0 1-1 0 0,0 1 1 0 0,1 0-1 0 0,0 0 1 0 0,1 1-1 0 0,0 1 1 0 0,-14 18-1 0 0,12-11-225 0 0,2 0 0 0 0,0 0 0 0 0,1 1 0 0 0,1 0-1 0 0,-8 28 1 0 0,-6 17 39 0 0,4-11 310 0 0,-19 89 0 0 0,34-128-412 0 0,1 0 0 0 0,0 0-1 0 0,2 0 1 0 0,-1 0 0 0 0,1 0 0 0 0,1 0-1 0 0,1 1 1 0 0,0-1 0 0 0,1 0 0 0 0,0-1-1 0 0,9 23 1 0 0,-10-32-43 0 0,0 0 0 0 0,0 0 0 0 0,0 0-1 0 0,1-1 1 0 0,0 1 0 0 0,-1 0 0 0 0,2-1 0 0 0,-1 0 0 0 0,0 0-1 0 0,1 0 1 0 0,-1 0 0 0 0,1 0 0 0 0,0-1 0 0 0,0 0-1 0 0,0 1 1 0 0,4 1 0 0 0,0-2 25 0 0,-1 0 1 0 0,1 0-1 0 0,-1 0 0 0 0,1-1 0 0 0,0 0 0 0 0,0-1 1 0 0,-1 0-1 0 0,15-1 0 0 0,-2-2 38 0 0,0-1 0 0 0,0-1 0 0 0,-1 0 0 0 0,0-2-1 0 0,0 0 1 0 0,27-15 0 0 0,-34 16 0 0 0,-1 0 0 0 0,0-1 0 0 0,0 0 0 0 0,0-1 0 0 0,-1-1 0 0 0,10-10 0 0 0,-18 18-52 0 0,-1-1 0 0 0,1 0 0 0 0,-1 0 0 0 0,1 0 0 0 0,-1 0 0 0 0,0 0 0 0 0,0 0 0 0 0,0 0 0 0 0,0 0 0 0 0,0 0 0 0 0,-1 0 0 0 0,1-1 0 0 0,-1 1 0 0 0,1 0 0 0 0,-1 0 0 0 0,0-1 0 0 0,0 1 0 0 0,0 0 0 0 0,0-1 0 0 0,0 1 0 0 0,0 0 0 0 0,-1-1 0 0 0,1 1 0 0 0,-1 0 0 0 0,0 0 0 0 0,0 0 0 0 0,1-1 0 0 0,-1 1 0 0 0,-1 0 0 0 0,1 0 0 0 0,0 0 0 0 0,0 0 0 0 0,-1 1 0 0 0,1-1 0 0 0,-1 0 0 0 0,0 1 0 0 0,1-1 0 0 0,-1 1 0 0 0,0-1 0 0 0,0 1 0 0 0,-3-2 0 0 0,-5-4 27 0 0,0 0 0 0 0,0 1 0 0 0,-1 0 0 0 0,0 1 0 0 0,0 0 0 0 0,0 0 0 0 0,-1 2 0 0 0,1-1 0 0 0,-22-2 0 0 0,-6 1-813 0 0,-70 2 1 0 0,82 3-253 0 0</inkml:trace>
</inkml:ink>
</file>

<file path=ppt/ink/ink16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5.134"/>
    </inkml:context>
    <inkml:brush xml:id="br0">
      <inkml:brushProperty name="width" value="0.1" units="cm"/>
      <inkml:brushProperty name="height" value="0.1" units="cm"/>
      <inkml:brushProperty name="color" value="#004F8B"/>
    </inkml:brush>
  </inkml:definitions>
  <inkml:trace contextRef="#ctx0" brushRef="#br0">260 14 7831 0 0,'-5'-10'9686'0'0,"-10"7"-7532"0"0,8 5-1951 0 0,0 0 0 0 0,0 0 0 0 0,1 1 0 0 0,-1 0 0 0 0,1 0 0 0 0,0 1 0 0 0,0 0 0 0 0,0 0 0 0 0,0 0 0 0 0,1 1 0 0 0,0 0 0 0 0,0 0 0 0 0,0 0 0 0 0,0 1 0 0 0,1 0 0 0 0,-5 7 0 0 0,-7 13-56 0 0,0 2 0 0 0,-15 36 0 0 0,25-51 49 0 0,-7 15-22 0 0,4-11-5 0 0,1 1 0 0 0,0 0 1 0 0,1 0-1 0 0,1 0 0 0 0,1 1 1 0 0,0 0-1 0 0,-3 36 0 0 0,9-49-138 0 0,0 0 0 0 0,1 0 0 0 0,0 0-1 0 0,0 0 1 0 0,0 0 0 0 0,0-1 0 0 0,1 1 0 0 0,0-1-1 0 0,0 0 1 0 0,1 1 0 0 0,-1-1 0 0 0,1-1 0 0 0,0 1 0 0 0,1-1-1 0 0,-1 1 1 0 0,1-1 0 0 0,0 0 0 0 0,0-1 0 0 0,8 5-1 0 0,1 1-26 0 0,0-1 0 0 0,1 0 0 0 0,0-1 0 0 0,0-1 0 0 0,1 0 0 0 0,18 4 0 0 0,-24-9 9 0 0,0 0 0 0 0,0-1 0 0 0,0 0 0 0 0,-1-1 0 0 0,1 0-1 0 0,0 0 1 0 0,0-1 0 0 0,-1-1 0 0 0,1 1 0 0 0,-1-1 0 0 0,0-1 0 0 0,0 0 0 0 0,12-7 0 0 0,-5 2 91 0 0,0 0-1 0 0,-1-1 1 0 0,-1-1 0 0 0,1 0 0 0 0,-2-1 0 0 0,18-20 0 0 0,-28 29-72 0 0,-1-1 1 0 0,1 0-1 0 0,-1 0 0 0 0,-1-1 0 0 0,1 1 1 0 0,0 0-1 0 0,-1-1 0 0 0,0 1 1 0 0,0-1-1 0 0,0 1 0 0 0,-1-1 0 0 0,0 1 1 0 0,1-1-1 0 0,-2 1 0 0 0,1-1 0 0 0,0 0 1 0 0,-1 1-1 0 0,-2-7 0 0 0,-2-12 79 0 0,-2 0 0 0 0,-13-30 0 0 0,10 27-33 0 0,1 3-9 0 0,-1-1 0 0 0,0 1 0 0 0,-23-34 0 0 0,27 49-53 0 0,1 1 1 0 0,-1-1-1 0 0,-1 1 0 0 0,1 0 1 0 0,-1 0-1 0 0,-1 1 0 0 0,1 0 1 0 0,-1 0-1 0 0,0 1 0 0 0,0 0 0 0 0,-1 0 1 0 0,-15-5-1 0 0,19 6-427 0 0,3 3 266 0 0,1 0 0 0 0,0 1 0 0 0,0-1 1 0 0,0 0-1 0 0,-1 1 0 0 0,1-1 0 0 0,0 1 1 0 0,-1-1-1 0 0,1 1 0 0 0,0-1 0 0 0,-1 1 1 0 0,1 0-1 0 0,0 0 0 0 0,-3 0 0 0 0</inkml:trace>
</inkml:ink>
</file>

<file path=ppt/ink/ink16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15.523"/>
    </inkml:context>
    <inkml:brush xml:id="br0">
      <inkml:brushProperty name="width" value="0.1" units="cm"/>
      <inkml:brushProperty name="height" value="0.1" units="cm"/>
      <inkml:brushProperty name="color" value="#004F8B"/>
    </inkml:brush>
  </inkml:definitions>
  <inkml:trace contextRef="#ctx0" brushRef="#br0">109 0 12439 0 0,'0'0'958'0'0,"-26"15"2340"0"0,18-6-2470 0 0,1 2 0 0 0,0-1 0 0 0,0 1 0 0 0,-5 14 0 0 0,4-8-481 0 0,1 0 0 0 0,1 0 0 0 0,1 1 0 0 0,1-1 0 0 0,0 1 0 0 0,1 1 0 0 0,1-1 0 0 0,0 28 0 0 0,2-41-295 0 0,1 0 1 0 0,-1 0-1 0 0,1 0 1 0 0,0 0-1 0 0,1 0 1 0 0,-1 0 0 0 0,1 0-1 0 0,0 0 1 0 0,0-1-1 0 0,1 1 1 0 0,-1-1-1 0 0,1 1 1 0 0,0-1-1 0 0,0 0 1 0 0,0 0-1 0 0,1-1 1 0 0,-1 1-1 0 0,1-1 1 0 0,0 1-1 0 0,0-1 1 0 0,0 0 0 0 0,1-1-1 0 0,-1 1 1 0 0,1-1-1 0 0,-1 0 1 0 0,1 0-1 0 0,0 0 1 0 0,0 0-1 0 0,0-1 1 0 0,0 0-1 0 0,0 0 1 0 0,0-1-1 0 0,10 1 1 0 0,-3 0-4 0 0,1-1-1 0 0,-1-1 1 0 0,0 0 0 0 0,1-1-1 0 0,-1 0 1 0 0,0-1 0 0 0,0 0 0 0 0,0-1-1 0 0,0 0 1 0 0,0-1 0 0 0,-1 0-1 0 0,0-1 1 0 0,12-8 0 0 0,-20 12-21 0 0,0 0 0 0 0,0 0 1 0 0,-1-1-1 0 0,1 1 0 0 0,-1-1 0 0 0,0 1 1 0 0,1-1-1 0 0,-1 0 0 0 0,0 0 0 0 0,-1 0 1 0 0,1 0-1 0 0,0 0 0 0 0,-1 0 0 0 0,0-1 1 0 0,0 1-1 0 0,0 0 0 0 0,0-1 0 0 0,0 1 1 0 0,-1 0-1 0 0,1-7 0 0 0,-2 4 12 0 0,1 0 1 0 0,-1 0-1 0 0,-1 0 1 0 0,1 0-1 0 0,-1 0 0 0 0,0 0 1 0 0,-1 0-1 0 0,1 1 0 0 0,-1-1 1 0 0,0 1-1 0 0,-4-6 1 0 0,-3-2 13 0 0,0 1 1 0 0,0 0-1 0 0,-1 0 1 0 0,-1 1 0 0 0,0 1-1 0 0,0 0 1 0 0,-1 0-1 0 0,-22-11 1 0 0,21 15-132 0 0,0 0 0 0 0,0 1 0 0 0,0 1 0 0 0,-1 0 0 0 0,-26-3-1 0 0</inkml:trace>
</inkml:ink>
</file>

<file path=ppt/ink/ink16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0"/>
    </inkml:context>
    <inkml:brush xml:id="br0">
      <inkml:brushProperty name="width" value="0.1" units="cm"/>
      <inkml:brushProperty name="height" value="0.1" units="cm"/>
      <inkml:brushProperty name="color" value="#008C3A"/>
    </inkml:brush>
  </inkml:definitions>
  <inkml:trace contextRef="#ctx0" brushRef="#br0">151 0 15143 0 0,'0'0'5282'0'0,"1"1"-5212"0"0,0-1 1 0 0,0 0-1 0 0,-1 0 1 0 0,1 1-1 0 0,0-1 1 0 0,-1 0-1 0 0,1 1 1 0 0,0-1 0 0 0,-1 1-1 0 0,1-1 1 0 0,0 1-1 0 0,-1-1 1 0 0,1 1-1 0 0,-1-1 1 0 0,1 1-1 0 0,-1-1 1 0 0,1 1 0 0 0,-1 0-1 0 0,0-1 1 0 0,1 1-1 0 0,-1 0 1 0 0,0 0-1 0 0,1 0 1 0 0,-6 36 300 0 0,-2 0 1 0 0,-1 0-1 0 0,-2-1 1 0 0,-1 0-1 0 0,-22 46 1 0 0,-9 30-25 0 0,32-82-293 0 0,-2 4 16 0 0,-9 48 0 0 0,19-75-66 0 0,1 1-1 0 0,0 0 1 0 0,0 0 0 0 0,1 0 0 0 0,0 0 0 0 0,0 0 0 0 0,1 0 0 0 0,0 0-1 0 0,0 0 1 0 0,1 0 0 0 0,0 0 0 0 0,3 7 0 0 0,-4-12 13 0 0,1-1 1 0 0,-1 0-1 0 0,1 1 1 0 0,0-1-1 0 0,0 0 1 0 0,-1 0-1 0 0,1 0 1 0 0,1 0-1 0 0,-1-1 0 0 0,0 1 1 0 0,0 0-1 0 0,1-1 1 0 0,-1 0-1 0 0,1 1 1 0 0,-1-1-1 0 0,1 0 1 0 0,-1 0-1 0 0,1 0 1 0 0,0-1-1 0 0,0 1 1 0 0,-1-1-1 0 0,1 1 1 0 0,0-1-1 0 0,0 0 0 0 0,5-1 1 0 0,8 0 148 0 0,0-1 0 0 0,0-1 0 0 0,25-7 0 0 0,11-2 212 0 0,189 7 164 0 0,-9 0-162 0 0,-223 0-493 0 0</inkml:trace>
</inkml:ink>
</file>

<file path=ppt/ink/ink16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1"/>
    </inkml:context>
    <inkml:brush xml:id="br0">
      <inkml:brushProperty name="width" value="0.1" units="cm"/>
      <inkml:brushProperty name="height" value="0.1" units="cm"/>
      <inkml:brushProperty name="color" value="#008C3A"/>
    </inkml:brush>
  </inkml:definitions>
  <inkml:trace contextRef="#ctx0" brushRef="#br0">90 8 8287 0 0,'0'0'138'0'0,"-1"0"0"0"0,1-1 0 0 0,0 1 0 0 0,0-1 0 0 0,0 1 0 0 0,0 0 0 0 0,-1-1-1 0 0,1 1 1 0 0,0 0 0 0 0,0-1 0 0 0,-1 0 276 0 0,0 1-276 0 0,1 0-1 0 0,0-1 1 0 0,-1 1 0 0 0,1 0 0 0 0,0 0 0 0 0,-1 0 0 0 0,1-1 0 0 0,-1 1 0 0 0,1 0-1 0 0,0 0 1 0 0,-1 0 0 0 0,1 0 0 0 0,-1 0 0 0 0,1 0 0 0 0,-1 0 0 0 0,1 0 0 0 0,0 0 0 0 0,-1 0-1 0 0,1 0 1 0 0,-1 0 0 0 0,1 0 0 0 0,-1 0 0 0 0,1 0 0 0 0,0 0 0 0 0,-1 0 0 0 0,1 0-1 0 0,-1 1 1 0 0,1-1 0 0 0,-12 21 4593 0 0,-2 37-861 0 0,14-56-3963 0 0,-23 170 2045 0 0,1 232 0 0 0,22-402-1949 0 0,-1 12-9 0 0,0-8-1 0 0,0 0 0 0 0,1 0 1 0 0,0 0-1 0 0,0-1 0 0 0,1 1 1 0 0,-1 0-1 0 0,1 0 0 0 0,0 0 0 0 0,1-1 1 0 0,3 10-1 0 0,3-10-1726 0 0</inkml:trace>
</inkml:ink>
</file>

<file path=ppt/ink/ink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3"/>
    </inkml:context>
    <inkml:brush xml:id="br0">
      <inkml:brushProperty name="width" value="0.1" units="cm"/>
      <inkml:brushProperty name="height" value="0.1" units="cm"/>
      <inkml:brushProperty name="color" value="#F6630D"/>
    </inkml:brush>
  </inkml:definitions>
  <inkml:trace contextRef="#ctx0" brushRef="#br0">1 26 4143 0 0,'0'0'764'0'0,"6"31"8118"0"0,-4-24-8313 0 0,0 0 0 0 0,0 0 0 0 0,1 0 0 0 0,0-1 0 0 0,0 1 0 0 0,0-1 0 0 0,1 1 0 0 0,0-1 0 0 0,1 0 0 0 0,-1-1 0 0 0,8 9 0 0 0,-5-9-287 0 0,0 1-1 0 0,-1-1 1 0 0,2 0-1 0 0,-1 0 0 0 0,1-1 1 0 0,-1 0-1 0 0,1 0 0 0 0,0-1 1 0 0,9 3-1 0 0,-8-3-146 0 0,0-1 0 0 0,1 0-1 0 0,-1-1 1 0 0,0 0 0 0 0,1 0 0 0 0,-1-1-1 0 0,0-1 1 0 0,1 1 0 0 0,-1-1-1 0 0,0-1 1 0 0,1 0 0 0 0,-1 0 0 0 0,0-1-1 0 0,0 0 1 0 0,-1 0 0 0 0,1-1 0 0 0,-1 0-1 0 0,16-10 1 0 0,39-39 730 0 0,-42 34-577 0 0,1 1-1 0 0,28-17 0 0 0,-41 29-258 0 0,0 2 0 0 0,0-1 0 0 0,0 1-1 0 0,1 1 1 0 0,-1 0 0 0 0,1 0 0 0 0,0 1 0 0 0,0 0 0 0 0,20-1 0 0 0,-2 3-7 0 0,0 1 0 0 0,0 2 0 0 0,0 1 0 0 0,50 13 1 0 0,2 8-8767 0 0</inkml:trace>
</inkml:ink>
</file>

<file path=ppt/ink/ink1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8.961"/>
    </inkml:context>
    <inkml:brush xml:id="br0">
      <inkml:brushProperty name="width" value="0.1" units="cm"/>
      <inkml:brushProperty name="height" value="0.1" units="cm"/>
      <inkml:brushProperty name="color" value="#008C3A"/>
    </inkml:brush>
  </inkml:definitions>
  <inkml:trace contextRef="#ctx0" brushRef="#br0">271 11 14743 0 0,'0'0'1136'0'0,"-29"-10"2730"0"0,24 11-3632 0 0,0 0 1 0 0,0 1-1 0 0,0-1 1 0 0,0 1-1 0 0,0 0 1 0 0,1 1-1 0 0,-1-1 1 0 0,1 1-1 0 0,0 0 1 0 0,0 0-1 0 0,0 0 1 0 0,0 1 0 0 0,0-1-1 0 0,1 1 1 0 0,-4 4-1 0 0,-6 9 125 0 0,0 0 1 0 0,-10 21-1 0 0,22-38-351 0 0,-19 32 222 0 0,1 1-1 0 0,2 0 0 0 0,1 2 1 0 0,-21 69-1 0 0,34-95-211 0 0,1 1 1 0 0,0-1-1 0 0,1 1 0 0 0,0 0 0 0 0,0 0 0 0 0,1 0 0 0 0,1-1 0 0 0,-1 1 0 0 0,2 0 0 0 0,-1 0 1 0 0,1-1-1 0 0,1 1 0 0 0,-1-1 0 0 0,2 1 0 0 0,-1-1 0 0 0,2 0 0 0 0,-1-1 0 0 0,1 1 0 0 0,0-1 1 0 0,1 0-1 0 0,-1 0 0 0 0,2 0 0 0 0,-1-1 0 0 0,10 9 0 0 0,2-2-18 0 0,0 0 0 0 0,1-1-1 0 0,1 0 1 0 0,0-2 0 0 0,40 17 0 0 0,-49-23 1 0 0,0-1 0 0 0,1-1 1 0 0,0 1-1 0 0,-1-2 0 0 0,1 1 1 0 0,0-2-1 0 0,0 0 0 0 0,0 0 1 0 0,0-1-1 0 0,0 0 0 0 0,0-1 1 0 0,24-5-1 0 0,-32 4 17 0 0,1 1 0 0 0,-1-1 0 0 0,1 1-1 0 0,-1-1 1 0 0,1 0 0 0 0,-1-1 0 0 0,0 1 0 0 0,0-1 0 0 0,0 0 0 0 0,-1 0-1 0 0,1 0 1 0 0,-1 0 0 0 0,1-1 0 0 0,-1 1 0 0 0,0-1 0 0 0,-1 0-1 0 0,1 0 1 0 0,0 0 0 0 0,-1 0 0 0 0,0 0 0 0 0,0-1 0 0 0,-1 1-1 0 0,1-1 1 0 0,-1 1 0 0 0,0-1 0 0 0,0 1 0 0 0,0-1 0 0 0,0 0-1 0 0,-1-7 1 0 0,-1 6 3 0 0,0 0 0 0 0,0-1 0 0 0,0 1 0 0 0,-1 0 0 0 0,0 0 0 0 0,0 0 0 0 0,0 0 0 0 0,-1 0 0 0 0,0 0 0 0 0,0 1 0 0 0,-1-1 0 0 0,1 1 0 0 0,-1 0 0 0 0,-1 0 0 0 0,1 0 0 0 0,0 1 0 0 0,-1-1 0 0 0,0 1 0 0 0,0 0 0 0 0,0 1 0 0 0,-9-5 0 0 0,-3 0-14 0 0,0 1 0 0 0,-1 0-1 0 0,1 2 1 0 0,-1 0-1 0 0,-1 1 1 0 0,1 0 0 0 0,0 2-1 0 0,-1 0 1 0 0,-26 2-1 0 0,32 0-666 0 0,-1 2-1 0 0,1-1 0 0 0,0 2 1 0 0,-19 5-1 0 0</inkml:trace>
</inkml:ink>
</file>

<file path=ppt/ink/ink16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2"/>
    </inkml:context>
    <inkml:brush xml:id="br0">
      <inkml:brushProperty name="width" value="0.1" units="cm"/>
      <inkml:brushProperty name="height" value="0.1" units="cm"/>
      <inkml:brushProperty name="color" value="#008C3A"/>
    </inkml:brush>
  </inkml:definitions>
  <inkml:trace contextRef="#ctx0" brushRef="#br0">170 18 1839 0 0,'2'-17'21739'0'0,"-5"26"-21499"0"0,-1 0 0 0 0,0 0 0 0 0,-1 0 0 0 0,0 0 0 0 0,0-1 1 0 0,-1 0-1 0 0,0 0 0 0 0,-1 0 0 0 0,-8 8 0 0 0,-12 16 20 0 0,7-7-116 0 0,13-17-121 0 0,-1 0-1 0 0,2 1 1 0 0,-1 0-1 0 0,1 0 1 0 0,0 0-1 0 0,1 1 1 0 0,0 0-1 0 0,1 0 1 0 0,0 0 0 0 0,-3 12-1 0 0,7-20-22 0 0,1 0 0 0 0,-1 0 0 0 0,0 0 0 0 0,1 0 0 0 0,-1 0 0 0 0,1 0 0 0 0,-1 0 0 0 0,1 0 0 0 0,0-1 0 0 0,0 1 0 0 0,0 0 0 0 0,0 0 0 0 0,0-1 0 0 0,0 1 0 0 0,1-1 0 0 0,-1 1 0 0 0,0-1 0 0 0,1 0 0 0 0,-1 1 0 0 0,1-1 0 0 0,0 0 0 0 0,-1 0 0 0 0,1 0 0 0 0,0 0 0 0 0,0 0 0 0 0,-1 0 0 0 0,1-1 0 0 0,0 1 0 0 0,0-1 0 0 0,0 1 0 0 0,0-1 0 0 0,0 0 0 0 0,2 1 0 0 0,3 0 0 0 0,0 0 0 0 0,1 0 0 0 0,-1-1 0 0 0,0 0 0 0 0,0 0 0 0 0,1 0 0 0 0,-1-1 0 0 0,8-2 0 0 0,38-14 3 0 0,-37 10 4 0 0,0 2 0 0 0,0 0 0 0 0,1 1 1 0 0,0 0-1 0 0,-1 2 0 0 0,32-2 0 0 0,-31 5-2 0 0,1 0-1 0 0,0 2 1 0 0,-1 0-1 0 0,1 1 0 0 0,-1 0 1 0 0,0 2-1 0 0,-1 0 0 0 0,1 1 1 0 0,-1 0-1 0 0,0 2 0 0 0,17 11 1 0 0,-23-13 27 0 0,-1 0 0 0 0,0 0 0 0 0,0 1 1 0 0,-1 0-1 0 0,0 1 0 0 0,-1 0 0 0 0,1 0 0 0 0,-2 1 0 0 0,1 0 1 0 0,-1 0-1 0 0,-1 0 0 0 0,0 1 0 0 0,0-1 0 0 0,-1 1 1 0 0,-1 0-1 0 0,1 1 0 0 0,-2-1 0 0 0,2 14 0 0 0,-3-17 2 0 0,-1 0 0 0 0,0 0-1 0 0,-1 0 1 0 0,0 0-1 0 0,0 0 1 0 0,0 0-1 0 0,-1 0 1 0 0,0-1-1 0 0,-1 1 1 0 0,0-1-1 0 0,0 1 1 0 0,0-1 0 0 0,-1 0-1 0 0,0 0 1 0 0,-1-1-1 0 0,0 1 1 0 0,-7 7-1 0 0,5-6 26 0 0,-1-1-1 0 0,0 1 0 0 0,-1-2 1 0 0,0 1-1 0 0,0-1 0 0 0,0 0 1 0 0,-1-1-1 0 0,0 0 1 0 0,0-1-1 0 0,0 0 0 0 0,0 0 1 0 0,-12 1-1 0 0,4-1 20 0 0,0-2-1 0 0,0 0 1 0 0,-1-1 0 0 0,1-1 0 0 0,0 0-1 0 0,0-2 1 0 0,0 0 0 0 0,0-1-1 0 0,0-1 1 0 0,0 0 0 0 0,1-1 0 0 0,-1-1-1 0 0,-16-9 1 0 0,29 11-273 0 0,0 1 0 0 0,0-1 0 0 0,1 0 0 0 0,-1 0 0 0 0,1 0 0 0 0,0-1 0 0 0,1 1 0 0 0,-1-1-1 0 0,1 0 1 0 0,-5-8 0 0 0,-21-56-6448 0 0,25 50 4576 0 0</inkml:trace>
</inkml:ink>
</file>

<file path=ppt/ink/ink16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3"/>
    </inkml:context>
    <inkml:brush xml:id="br0">
      <inkml:brushProperty name="width" value="0.1" units="cm"/>
      <inkml:brushProperty name="height" value="0.1" units="cm"/>
      <inkml:brushProperty name="color" value="#008C3A"/>
    </inkml:brush>
  </inkml:definitions>
  <inkml:trace contextRef="#ctx0" brushRef="#br0">1 81 14599 0 0,'2'0'256'0'0,"1"0"0"0"0,-1 0 0 0 0,0-1 0 0 0,1 1-1 0 0,-1-1 1 0 0,0 1 0 0 0,0-1 0 0 0,1 0 0 0 0,-1 0 0 0 0,0 0-1 0 0,0 0 1 0 0,0 0 0 0 0,0 0 0 0 0,0-1 0 0 0,0 1-1 0 0,0-1 1 0 0,-1 1 0 0 0,1-1 0 0 0,0 0 0 0 0,1-2 0 0 0,28-19 3926 0 0,-7 15-3416 0 0,0 2 0 0 0,0 0 0 0 0,34-3 1 0 0,-17 5-756 0 0,1 2 0 0 0,77 7 0 0 0,-22 14-4791 0 0,-87-18 2867 0 0</inkml:trace>
</inkml:ink>
</file>

<file path=ppt/ink/ink16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4"/>
    </inkml:context>
    <inkml:brush xml:id="br0">
      <inkml:brushProperty name="width" value="0.1" units="cm"/>
      <inkml:brushProperty name="height" value="0.1" units="cm"/>
      <inkml:brushProperty name="color" value="#008C3A"/>
    </inkml:brush>
  </inkml:definitions>
  <inkml:trace contextRef="#ctx0" brushRef="#br0">108 41 5983 0 0,'-22'-21'10323'0'0,"17"23"-9985"0"0,1 0-1 0 0,0 0 1 0 0,0 0-1 0 0,0 0 1 0 0,0 0-1 0 0,0 1 1 0 0,1 0 0 0 0,-1 0-1 0 0,1 0 1 0 0,-1 0-1 0 0,1 1 1 0 0,0-1 0 0 0,1 1-1 0 0,-1 0 1 0 0,1 0-1 0 0,-1 0 1 0 0,1 0 0 0 0,-3 8-1 0 0,1-2-164 0 0,1 0-1 0 0,0 0 1 0 0,0 0-1 0 0,1 0 1 0 0,0 0-1 0 0,1 1 1 0 0,0 12-1 0 0,1-4 165 0 0,1-1-1 0 0,1 1 1 0 0,1 0-1 0 0,0 0 1 0 0,1-1-1 0 0,13 34 1 0 0,-15-48-317 0 0,0 1 1 0 0,0-1-1 0 0,0 0 0 0 0,0 0 1 0 0,1 0-1 0 0,-1 0 0 0 0,1-1 1 0 0,0 1-1 0 0,0-1 0 0 0,1 0 1 0 0,-1 0-1 0 0,0 0 0 0 0,1 0 1 0 0,0 0-1 0 0,0-1 1 0 0,0 0-1 0 0,0 0 0 0 0,0 0 1 0 0,0 0-1 0 0,1 0 0 0 0,-1-1 1 0 0,1 0-1 0 0,-1 0 0 0 0,1 0 1 0 0,-1-1-1 0 0,1 1 1 0 0,-1-1-1 0 0,1 0 0 0 0,0 0 1 0 0,-1-1-1 0 0,1 1 0 0 0,-1-1 1 0 0,1 0-1 0 0,4-2 0 0 0,13-3 15 0 0,-1-1 0 0 0,0-1-1 0 0,0-1 1 0 0,0-1-1 0 0,-1 0 1 0 0,-1-2-1 0 0,33-25 1 0 0,-45 31-15 0 0,-1 0 1 0 0,0 0-1 0 0,0 0 1 0 0,0-1-1 0 0,-1 0 0 0 0,0 0 1 0 0,-1 0-1 0 0,1-1 1 0 0,-2 0-1 0 0,5-10 0 0 0,-6 12 0 0 0,-1 0-1 0 0,1-1 0 0 0,-1 1 0 0 0,-1 0 1 0 0,1-1-1 0 0,-1 1 0 0 0,0-1 1 0 0,-1 1-1 0 0,0 0 0 0 0,0-1 0 0 0,0 1 1 0 0,0 0-1 0 0,-1 0 0 0 0,0 0 0 0 0,-4-9 1 0 0,1 8 5 0 0,1-1 1 0 0,-1 1 0 0 0,-1 0-1 0 0,1 0 1 0 0,-1 0-1 0 0,-1 1 1 0 0,1 0-1 0 0,-1 0 1 0 0,0 0 0 0 0,0 1-1 0 0,0 0 1 0 0,-1 1-1 0 0,0 0 1 0 0,0 0 0 0 0,0 0-1 0 0,0 1 1 0 0,-18-4-1 0 0,14 4 8 0 0,-1 0 0 0 0,1 1 0 0 0,-1 0-1 0 0,0 1 1 0 0,1 0 0 0 0,-1 1-1 0 0,0 1 1 0 0,0 0 0 0 0,1 1 0 0 0,-1 0-1 0 0,-23 8 1 0 0,26-2-1291 0 0</inkml:trace>
</inkml:ink>
</file>

<file path=ppt/ink/ink16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5"/>
    </inkml:context>
    <inkml:brush xml:id="br0">
      <inkml:brushProperty name="width" value="0.1" units="cm"/>
      <inkml:brushProperty name="height" value="0.1" units="cm"/>
      <inkml:brushProperty name="color" value="#004F8B"/>
    </inkml:brush>
  </inkml:definitions>
  <inkml:trace contextRef="#ctx0" brushRef="#br0">40 40 4607 0 0,'-39'-39'19899'0'0,"50"49"-18587"0"0,31 30-1162 0 0,0-2 0 0 0,3-2 1 0 0,68 44-1 0 0,51 40 206 0 0,-158-114-291 0 0,-4-4-57 0 0,-1 0-1 0 0,1 0 1 0 0,0 0 0 0 0,0-1-1 0 0,-1 1 1 0 0,1-1-1 0 0,0 0 1 0 0,0 1 0 0 0,0-1-1 0 0,1 0 1 0 0,-1 0-1 0 0,4 1 1 0 0,-5-2-147 0 0,0-1 1 0 0,-1 1-1 0 0,1-1 0 0 0,0 1 1 0 0,0-1-1 0 0,0 0 0 0 0,0 1 0 0 0,-1-1 1 0 0,1 0-1 0 0,0 0 0 0 0,-1 1 1 0 0,1-1-1 0 0,-1 0 0 0 0,1 0 1 0 0,-1 0-1 0 0,1 0 0 0 0,-1 0 1 0 0,1 0-1 0 0,-1 0 0 0 0,0 0 0 0 0,1 0 1 0 0,-1 0-1 0 0,0 0 0 0 0,0 0 1 0 0,0-2-1 0 0</inkml:trace>
</inkml:ink>
</file>

<file path=ppt/ink/ink16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6"/>
    </inkml:context>
    <inkml:brush xml:id="br0">
      <inkml:brushProperty name="width" value="0.1" units="cm"/>
      <inkml:brushProperty name="height" value="0.1" units="cm"/>
      <inkml:brushProperty name="color" value="#004F8B"/>
    </inkml:brush>
  </inkml:definitions>
  <inkml:trace contextRef="#ctx0" brushRef="#br0">466 21 11919 0 0,'0'0'547'0'0,"-2"-20"7022"0"0,-1 25-7190 0 0,-1-1 0 0 0,1 1-1 0 0,0-1 1 0 0,-1 0-1 0 0,0 1 1 0 0,0-2 0 0 0,-8 7-1 0 0,-19 12-21 0 0,-45 25-1 0 0,52-34-342 0 0,1 1 0 0 0,0 1 0 0 0,1 1 0 0 0,-27 26 0 0 0,20-10 2 0 0,3 1 0 0 0,-28 43 0 0 0,-15 20 24 0 0</inkml:trace>
</inkml:ink>
</file>

<file path=ppt/ink/ink16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7"/>
    </inkml:context>
    <inkml:brush xml:id="br0">
      <inkml:brushProperty name="width" value="0.1" units="cm"/>
      <inkml:brushProperty name="height" value="0.1" units="cm"/>
      <inkml:brushProperty name="color" value="#004F8B"/>
    </inkml:brush>
  </inkml:definitions>
  <inkml:trace contextRef="#ctx0" brushRef="#br0">227 33 5527 0 0,'-4'-33'9992'0'0,"-4"47"-8386"0"0,-43 115-59 0 0,5 1 1 0 0,-49 232-1 0 0,93-351-1519 0 0,-4 16-7 0 0,0 1 1 0 0,2 0 0 0 0,0 54-1 0 0,4-75-6 0 0,0 0-1 0 0,1 0 1 0 0,0 0-1 0 0,0 0 1 0 0,1 0-1 0 0,0 0 0 0 0,0-1 1 0 0,0 1-1 0 0,1 0 1 0 0,0-1-1 0 0,1 0 1 0 0,-1 0-1 0 0,1 0 1 0 0,0 0-1 0 0,0-1 0 0 0,1 1 1 0 0,0-1-1 0 0,0 0 1 0 0,0 0-1 0 0,1-1 1 0 0,6 5-1 0 0,4 0 142 0 0,1 0 1 0 0,-1-1-1 0 0,2 0 0 0 0,-1-2 1 0 0,1 0-1 0 0,0-1 0 0 0,0 0 1 0 0,1-2-1 0 0,-1 0 0 0 0,1-1 1 0 0,0-1-1 0 0,30-3 0 0 0,166 2 676 0 0,55-3-192 0 0,12-10-107 0 0,8-1-261 0 0,-267 12-201 0 0,0 1-1 0 0,1 1 0 0 0,-1 1 1 0 0,0 1-1 0 0,0 1 0 0 0,0 1 1 0 0,37 12-1 0 0,-58-15-40 0 0,-1 0 1 0 0,1 0-1 0 0,0 0 1 0 0,0 0-1 0 0,0 1 0 0 0,-1-1 1 0 0,1 0-1 0 0,-1 1 1 0 0,1-1-1 0 0,-1 1 0 0 0,0 0 1 0 0,1-1-1 0 0,-1 1 1 0 0,1 3-1 0 0,-1-4 35 0 0</inkml:trace>
</inkml:ink>
</file>

<file path=ppt/ink/ink16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8"/>
    </inkml:context>
    <inkml:brush xml:id="br0">
      <inkml:brushProperty name="width" value="0.1" units="cm"/>
      <inkml:brushProperty name="height" value="0.1" units="cm"/>
      <inkml:brushProperty name="color" value="#004F8B"/>
    </inkml:brush>
  </inkml:definitions>
  <inkml:trace contextRef="#ctx0" brushRef="#br0">6 111 3223 0 0,'-6'-16'6426'0'0,"9"12"-5578"0"0,-1 1 1 0 0,1-1 0 0 0,0 1-1 0 0,0 0 1 0 0,0 0-1 0 0,0 0 1 0 0,0 0 0 0 0,1 0-1 0 0,-1 1 1 0 0,7-4-1 0 0,-2 2-285 0 0,0 0 0 0 0,1 0-1 0 0,0 1 1 0 0,13-3 0 0 0,5 1-257 0 0,1 2 0 0 0,32-1 0 0 0,-56 3-70 0 0,330 0 1747 0 0,-152 3-1820 0 0,159-8-48 0 0,64-13 96 0 0,-379 22 36 0 0,-28 16-112 0 0,0-1 1 0 0,0 1 0 0 0,-2 0 0 0 0,-1-1-1 0 0,-11 31 1 0 0,-8 37 243 0 0,11-7-363 0 0,4 1 0 0 0,2 126 0 0 0,34 159 32 0 0,-18-302 576 0 0,-5-82-1725 0 0,-3 8-406 0 0</inkml:trace>
</inkml:ink>
</file>

<file path=ppt/ink/ink16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39"/>
    </inkml:context>
    <inkml:brush xml:id="br0">
      <inkml:brushProperty name="width" value="0.1" units="cm"/>
      <inkml:brushProperty name="height" value="0.1" units="cm"/>
      <inkml:brushProperty name="color" value="#004F8B"/>
    </inkml:brush>
  </inkml:definitions>
  <inkml:trace contextRef="#ctx0" brushRef="#br0">0 22 4607 0 0,'3'-3'12907'0'0,"14"-11"-10576"0"0,-2 12-1692 0 0,-1 1 0 0 0,1 0 0 0 0,0 1 0 0 0,0 0 1 0 0,0 1-1 0 0,26 6 0 0 0,10 0 129 0 0,-17-4-415 0 0,0-1 0 0 0,0-1 0 0 0,-1-2 0 0 0,65-11 0 0 0,-89 10-437 0 0,21-3-1410 0 0,-9 6-2909 0 0</inkml:trace>
</inkml:ink>
</file>

<file path=ppt/ink/ink16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40"/>
    </inkml:context>
    <inkml:brush xml:id="br0">
      <inkml:brushProperty name="width" value="0.1" units="cm"/>
      <inkml:brushProperty name="height" value="0.1" units="cm"/>
      <inkml:brushProperty name="color" value="#004F8B"/>
    </inkml:brush>
  </inkml:definitions>
  <inkml:trace contextRef="#ctx0" brushRef="#br0">1 20 12439 0 0,'0'0'1526'0'0,"28"5"3039"0"0,-3-4-3143 0 0,-1 0 1 0 0,1-2 0 0 0,-1-1-1 0 0,39-8 1 0 0,5 0-2295 0 0,0 6-5710 0 0,-49 5-1240 0 0</inkml:trace>
</inkml:ink>
</file>

<file path=ppt/ink/ink16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41"/>
    </inkml:context>
    <inkml:brush xml:id="br0">
      <inkml:brushProperty name="width" value="0.1" units="cm"/>
      <inkml:brushProperty name="height" value="0.1" units="cm"/>
      <inkml:brushProperty name="color" value="#004F8B"/>
    </inkml:brush>
  </inkml:definitions>
  <inkml:trace contextRef="#ctx0" brushRef="#br0">31 117 1839 0 0,'-19'-15'18863'0'0,"20"10"-18633"0"0,0 1 0 0 0,0 0 0 0 0,1-1 0 0 0,-1 1 0 0 0,1 0 0 0 0,0 0 1 0 0,1 0-1 0 0,-1 0 0 0 0,1 0 0 0 0,0 0 0 0 0,0 1 0 0 0,0-1 0 0 0,0 1 0 0 0,0 0 0 0 0,1 0 0 0 0,7-5 1 0 0,-3 3-104 0 0,0 1 0 0 0,0 0 0 0 0,0 1 0 0 0,1 0 1 0 0,-1 0-1 0 0,1 1 0 0 0,0 0 0 0 0,12-1 0 0 0,-1 2-104 0 0,0 0 0 0 0,0 1-1 0 0,-1 1 1 0 0,1 1-1 0 0,0 1 1 0 0,-1 1 0 0 0,29 8-1 0 0,-45-11-15 0 0,0 0-1 0 0,0 0 1 0 0,0 0-1 0 0,0 0 1 0 0,0 0 0 0 0,0 1-1 0 0,0-1 1 0 0,-1 1-1 0 0,1 0 1 0 0,0 0-1 0 0,-1 0 1 0 0,0 0 0 0 0,1 0-1 0 0,-1 0 1 0 0,0 1-1 0 0,0-1 1 0 0,0 1-1 0 0,0 0 1 0 0,-1 0 0 0 0,1-1-1 0 0,-1 1 1 0 0,0 0-1 0 0,0 0 1 0 0,0 0-1 0 0,0 0 1 0 0,0 0 0 0 0,0 1-1 0 0,-1-1 1 0 0,0 0-1 0 0,0 0 1 0 0,0 0-1 0 0,0 0 1 0 0,0 1 0 0 0,0-1-1 0 0,-1 0 1 0 0,0 0-1 0 0,1 0 1 0 0,-1 0 0 0 0,0 0-1 0 0,-3 6 1 0 0,-5 10 10 0 0,-2 1 1 0 0,0-2 0 0 0,0 1 0 0 0,-27 30-1 0 0,26-34-32 0 0,-20 22 27 0 0,22-26 13 0 0,1 0 0 0 0,0 0 1 0 0,0 1-1 0 0,1 0 0 0 0,1 0 1 0 0,-10 20-1 0 0,17-29-25 0 0,-1 0 0 0 0,1 0 0 0 0,0 0 0 0 0,0 0 0 0 0,0 0 0 0 0,0 0 0 0 0,0 0 0 0 0,1 0 0 0 0,-1 0 0 0 0,1 0 0 0 0,0 0 0 0 0,0 0 0 0 0,0 0 0 0 0,0 0 0 0 0,0-1 0 0 0,1 1 0 0 0,-1 0 0 0 0,1-1 0 0 0,0 1 0 0 0,0-1 0 0 0,0 0 0 0 0,0 1 0 0 0,0-1 0 0 0,5 3 0 0 0,7 7 0 0 0,0-1 0 0 0,31 18 0 0 0,-28-18 0 0 0,0 0 2 0 0,-1-1 13 0 0,-1 0-1 0 0,1 2 1 0 0,-2 0 0 0 0,25 24-1 0 0,-36-31-11 0 0,1-1 0 0 0,-1 1 0 0 0,0 0 0 0 0,0 0 0 0 0,-1 0 0 0 0,1 1 0 0 0,-1-1-1 0 0,0 1 1 0 0,0-1 0 0 0,-1 1 0 0 0,0 0 0 0 0,0-1 0 0 0,0 1 0 0 0,-1 0 0 0 0,0 0 0 0 0,0-1 0 0 0,0 1-1 0 0,-1 0 1 0 0,1 0 0 0 0,-3 5 0 0 0,1-1 10 0 0,0-1 0 0 0,-1 0 0 0 0,0 0 0 0 0,0-1 0 0 0,-1 1 0 0 0,0-1 0 0 0,-1 0 0 0 0,0 0 0 0 0,0 0 0 0 0,-1 0 0 0 0,-10 11 0 0 0,10-14 12 0 0,0 0 0 0 0,-1-1 0 0 0,1 1 0 0 0,-1-1-1 0 0,0-1 1 0 0,0 1 0 0 0,0-1 0 0 0,0 0-1 0 0,-1-1 1 0 0,1 1 0 0 0,-1-2 0 0 0,0 1 0 0 0,0-1-1 0 0,-10 1 1 0 0,2-2 38 0 0,-1 0-1 0 0,1 0 1 0 0,0-2-1 0 0,0 0 1 0 0,0-1 0 0 0,1 0-1 0 0,-1-2 1 0 0,-20-7-1 0 0,28 9-168 0 0,1-1 0 0 0,0 1 0 0 0,0-1 0 0 0,0 0 0 0 0,0-1 0 0 0,1 1-1 0 0,0-1 1 0 0,0-1 0 0 0,0 1 0 0 0,0-1 0 0 0,1 0 0 0 0,0 0 0 0 0,0-1-1 0 0,1 1 1 0 0,0-1 0 0 0,0 0 0 0 0,1 0 0 0 0,-6-14 0 0 0,7 7-1659 0 0</inkml:trace>
</inkml:ink>
</file>

<file path=ppt/ink/ink1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9.324"/>
    </inkml:context>
    <inkml:brush xml:id="br0">
      <inkml:brushProperty name="width" value="0.1" units="cm"/>
      <inkml:brushProperty name="height" value="0.1" units="cm"/>
      <inkml:brushProperty name="color" value="#008C3A"/>
    </inkml:brush>
  </inkml:definitions>
  <inkml:trace contextRef="#ctx0" brushRef="#br0">211 249 6911 0 0,'3'-13'181'0'0,"-1"-1"-1"0"0,0 1 1 0 0,1-21-1 0 0,-3 32 37 0 0,0 0 0 0 0,0 0-1 0 0,0-1 1 0 0,-1 1-1 0 0,1 0 1 0 0,-1 0-1 0 0,1 0 1 0 0,-1 0-1 0 0,1 0 1 0 0,-1 0 0 0 0,0 0-1 0 0,0 1 1 0 0,0-1-1 0 0,-2-3 1 0 0,2 5 117 0 0,0-1 0 0 0,0 0 1 0 0,0 1-1 0 0,0-1 0 0 0,-1 1 1 0 0,1-1-1 0 0,0 1 0 0 0,0 0 0 0 0,0-1 1 0 0,-1 1-1 0 0,1 0 0 0 0,0 0 1 0 0,0 0-1 0 0,-1 0 0 0 0,1 0 0 0 0,0 0 1 0 0,0 0-1 0 0,0 0 0 0 0,-1 1 1 0 0,1-1-1 0 0,0 0 0 0 0,0 1 0 0 0,0-1 1 0 0,0 1-1 0 0,-1-1 0 0 0,1 1 1 0 0,-1 1-1 0 0,-10 6 173 0 0,1 0 1 0 0,0 1-1 0 0,0 0 0 0 0,1 1 1 0 0,1 0-1 0 0,-1 1 1 0 0,-10 16-1 0 0,-9 9 84 0 0,24-31-549 0 0,0 0 0 0 0,0 0 1 0 0,1 1-1 0 0,-1-1 0 0 0,1 1 0 0 0,1 0 0 0 0,-1 0 0 0 0,1 0 0 0 0,0 1 0 0 0,1-1 0 0 0,-1 1 0 0 0,1 0 0 0 0,1 0 0 0 0,-1-1 0 0 0,1 1 0 0 0,0 0 0 0 0,1 0 0 0 0,0 0 0 0 0,0 0 0 0 0,0 0 0 0 0,1 0 0 0 0,0 0 0 0 0,0 0 0 0 0,1 0 0 0 0,0 0 0 0 0,0 0 0 0 0,0-1 0 0 0,8 13 0 0 0,-5-9 0 0 0,0-1-1 0 0,1 0 1 0 0,0 0-1 0 0,1 0 1 0 0,0-1 0 0 0,1 1-1 0 0,-1-2 1 0 0,2 1-1 0 0,-1-1 1 0 0,1-1 0 0 0,0 1-1 0 0,0-1 1 0 0,1-1-1 0 0,-1 0 1 0 0,1 0 0 0 0,0-1-1 0 0,1 0 1 0 0,14 3-1 0 0,-8-4 7 0 0,-1 0-1 0 0,1-1 1 0 0,-1-1-1 0 0,1-1 1 0 0,0 0-1 0 0,0-1 1 0 0,-1 0-1 0 0,1-2 1 0 0,-1 0-1 0 0,0-1 1 0 0,29-10-1 0 0,-31 7 4 0 0,1 0 0 0 0,-2 0 0 0 0,1-1 1 0 0,-1-1-1 0 0,0-1 0 0 0,0 1 0 0 0,-1-2 0 0 0,-1 0 0 0 0,19-23 0 0 0,-25 28-3 0 0,-1 0 0 0 0,0 0 0 0 0,-1 0-1 0 0,1-1 1 0 0,-1 1 0 0 0,-1-1 0 0 0,1 0 0 0 0,-1 0 0 0 0,0 0-1 0 0,1-12 1 0 0,-2 14-1 0 0,-1-1-1 0 0,-1 1 1 0 0,1 0 0 0 0,-1 0-1 0 0,1 0 1 0 0,-2 0-1 0 0,1 0 1 0 0,0 0 0 0 0,-1 0-1 0 0,0 0 1 0 0,0 0-1 0 0,-1 0 1 0 0,1 1 0 0 0,-1 0-1 0 0,0-1 1 0 0,-5-5-1 0 0,-22-20-4 0 0,-2 2 0 0 0,0 1 0 0 0,-2 2 0 0 0,0 1 0 0 0,-61-32 0 0 0,1-1-382 0 0,17 4-4356 0 0</inkml:trace>
</inkml:ink>
</file>

<file path=ppt/ink/ink16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42"/>
    </inkml:context>
    <inkml:brush xml:id="br0">
      <inkml:brushProperty name="width" value="0.1" units="cm"/>
      <inkml:brushProperty name="height" value="0.1" units="cm"/>
      <inkml:brushProperty name="color" value="#004F8B"/>
    </inkml:brush>
  </inkml:definitions>
  <inkml:trace contextRef="#ctx0" brushRef="#br0">217 36 12439 0 0,'5'-4'168'0'0,"0"0"-1"0"0,0 0 0 0 0,0 0 0 0 0,1 1 1 0 0,-1-1-1 0 0,1 2 0 0 0,0-1 0 0 0,13-4 4239 0 0,-33 14-2640 0 0,1 0-1427 0 0,1 0 1 0 0,0 1-1 0 0,0 1 1 0 0,1 0-1 0 0,0 0 1 0 0,1 1-1 0 0,0 1 1 0 0,-14 18-1 0 0,12-11-225 0 0,2 0 0 0 0,0 0 0 0 0,1 1 0 0 0,1 0-1 0 0,-8 28 1 0 0,-6 17 39 0 0,4-11 310 0 0,-19 89 0 0 0,34-128-412 0 0,1 0 0 0 0,0 0-1 0 0,2 0 1 0 0,-1 0 0 0 0,1 0 0 0 0,1 0-1 0 0,1 1 1 0 0,0-1 0 0 0,1 0 0 0 0,0-1-1 0 0,9 23 1 0 0,-10-32-43 0 0,0 0 0 0 0,0 0 0 0 0,0 0-1 0 0,1-1 1 0 0,0 1 0 0 0,-1 0 0 0 0,2-1 0 0 0,-1 0 0 0 0,0 0-1 0 0,1 0 1 0 0,-1 0 0 0 0,1 0 0 0 0,0-1 0 0 0,0 0-1 0 0,0 1 1 0 0,4 1 0 0 0,0-2 25 0 0,-1 0 1 0 0,1 0-1 0 0,-1 0 0 0 0,1-1 0 0 0,0 0 0 0 0,0-1 1 0 0,-1 0-1 0 0,15-1 0 0 0,-2-2 38 0 0,0-1 0 0 0,0-1 0 0 0,-1 0 0 0 0,0-2-1 0 0,0 0 1 0 0,27-15 0 0 0,-34 16 0 0 0,-1 0 0 0 0,0-1 0 0 0,0 0 0 0 0,0-1 0 0 0,-1-1 0 0 0,10-10 0 0 0,-18 18-52 0 0,-1-1 0 0 0,1 0 0 0 0,-1 0 0 0 0,1 0 0 0 0,-1 0 0 0 0,0 0 0 0 0,0 0 0 0 0,0 0 0 0 0,0 0 0 0 0,0 0 0 0 0,-1 0 0 0 0,1-1 0 0 0,-1 1 0 0 0,1 0 0 0 0,-1 0 0 0 0,0-1 0 0 0,0 1 0 0 0,0 0 0 0 0,0-1 0 0 0,0 1 0 0 0,0 0 0 0 0,-1-1 0 0 0,1 1 0 0 0,-1 0 0 0 0,0 0 0 0 0,0 0 0 0 0,1-1 0 0 0,-1 1 0 0 0,-1 0 0 0 0,1 0 0 0 0,0 0 0 0 0,0 0 0 0 0,-1 1 0 0 0,1-1 0 0 0,-1 0 0 0 0,0 1 0 0 0,1-1 0 0 0,-1 1 0 0 0,0-1 0 0 0,0 1 0 0 0,-3-2 0 0 0,-5-4 27 0 0,0 0 0 0 0,0 1 0 0 0,-1 0 0 0 0,0 1 0 0 0,0 0 0 0 0,0 0 0 0 0,-1 2 0 0 0,1-1 0 0 0,-22-2 0 0 0,-6 1-813 0 0,-70 2 1 0 0,82 3-253 0 0</inkml:trace>
</inkml:ink>
</file>

<file path=ppt/ink/ink16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43"/>
    </inkml:context>
    <inkml:brush xml:id="br0">
      <inkml:brushProperty name="width" value="0.1" units="cm"/>
      <inkml:brushProperty name="height" value="0.1" units="cm"/>
      <inkml:brushProperty name="color" value="#004F8B"/>
    </inkml:brush>
  </inkml:definitions>
  <inkml:trace contextRef="#ctx0" brushRef="#br0">260 14 7831 0 0,'-5'-10'9686'0'0,"-10"7"-7532"0"0,8 5-1951 0 0,0 0 0 0 0,0 0 0 0 0,1 1 0 0 0,-1 0 0 0 0,1 0 0 0 0,0 1 0 0 0,0 0 0 0 0,0 0 0 0 0,0 0 0 0 0,1 1 0 0 0,0 0 0 0 0,0 0 0 0 0,0 0 0 0 0,0 1 0 0 0,1 0 0 0 0,-5 7 0 0 0,-7 13-56 0 0,0 2 0 0 0,-15 36 0 0 0,25-51 49 0 0,-7 15-22 0 0,4-11-5 0 0,1 1 0 0 0,0 0 1 0 0,1 0-1 0 0,1 0 0 0 0,1 1 1 0 0,0 0-1 0 0,-3 36 0 0 0,9-49-138 0 0,0 0 0 0 0,1 0 0 0 0,0 0-1 0 0,0 0 1 0 0,0 0 0 0 0,0-1 0 0 0,1 1 0 0 0,0-1-1 0 0,0 0 1 0 0,1 1 0 0 0,-1-1 0 0 0,1-1 0 0 0,0 1 0 0 0,1-1-1 0 0,-1 1 1 0 0,1-1 0 0 0,0 0 0 0 0,0-1 0 0 0,8 5-1 0 0,1 1-26 0 0,0-1 0 0 0,1 0 0 0 0,0-1 0 0 0,0-1 0 0 0,1 0 0 0 0,18 4 0 0 0,-24-9 9 0 0,0 0 0 0 0,0-1 0 0 0,0 0 0 0 0,-1-1 0 0 0,1 0-1 0 0,0 0 1 0 0,0-1 0 0 0,-1-1 0 0 0,1 1 0 0 0,-1-1 0 0 0,0-1 0 0 0,0 0 0 0 0,12-7 0 0 0,-5 2 91 0 0,0 0-1 0 0,-1-1 1 0 0,-1-1 0 0 0,1 0 0 0 0,-2-1 0 0 0,18-20 0 0 0,-28 29-72 0 0,-1-1 1 0 0,1 0-1 0 0,-1 0 0 0 0,-1-1 0 0 0,1 1 1 0 0,0 0-1 0 0,-1-1 0 0 0,0 1 1 0 0,0-1-1 0 0,0 1 0 0 0,-1-1 0 0 0,0 1 1 0 0,1-1-1 0 0,-2 1 0 0 0,1-1 0 0 0,0 0 1 0 0,-1 1-1 0 0,-2-7 0 0 0,-2-12 79 0 0,-2 0 0 0 0,-13-30 0 0 0,10 27-33 0 0,1 3-9 0 0,-1-1 0 0 0,0 1 0 0 0,-23-34 0 0 0,27 49-53 0 0,1 1 1 0 0,-1-1-1 0 0,-1 1 0 0 0,1 0 1 0 0,-1 0-1 0 0,-1 1 0 0 0,1 0 1 0 0,-1 0-1 0 0,0 1 0 0 0,0 0 0 0 0,-1 0 1 0 0,-15-5-1 0 0,19 6-427 0 0,3 3 266 0 0,1 0 0 0 0,0 1 0 0 0,0-1 1 0 0,0 0-1 0 0,-1 1 0 0 0,1-1 0 0 0,0 1 1 0 0,-1-1-1 0 0,1 1 0 0 0,0-1 0 0 0,-1 1 1 0 0,1 0-1 0 0,0 0 0 0 0,-3 0 0 0 0</inkml:trace>
</inkml:ink>
</file>

<file path=ppt/ink/ink16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29.344"/>
    </inkml:context>
    <inkml:brush xml:id="br0">
      <inkml:brushProperty name="width" value="0.1" units="cm"/>
      <inkml:brushProperty name="height" value="0.1" units="cm"/>
      <inkml:brushProperty name="color" value="#004F8B"/>
    </inkml:brush>
  </inkml:definitions>
  <inkml:trace contextRef="#ctx0" brushRef="#br0">109 0 12439 0 0,'0'0'958'0'0,"-26"15"2340"0"0,18-6-2470 0 0,1 2 0 0 0,0-1 0 0 0,0 1 0 0 0,-5 14 0 0 0,4-8-481 0 0,1 0 0 0 0,1 0 0 0 0,1 1 0 0 0,1-1 0 0 0,0 1 0 0 0,1 1 0 0 0,1-1 0 0 0,0 28 0 0 0,2-41-295 0 0,1 0 1 0 0,-1 0-1 0 0,1 0 1 0 0,0 0-1 0 0,1 0 1 0 0,-1 0 0 0 0,1 0-1 0 0,0 0 1 0 0,0-1-1 0 0,1 1 1 0 0,-1-1-1 0 0,1 1 1 0 0,0-1-1 0 0,0 0 1 0 0,0 0-1 0 0,1-1 1 0 0,-1 1-1 0 0,1-1 1 0 0,0 1-1 0 0,0-1 1 0 0,0 0 0 0 0,1-1-1 0 0,-1 1 1 0 0,1-1-1 0 0,-1 0 1 0 0,1 0-1 0 0,0 0 1 0 0,0 0-1 0 0,0-1 1 0 0,0 0-1 0 0,0 0 1 0 0,0-1-1 0 0,10 1 1 0 0,-3 0-4 0 0,1-1-1 0 0,-1-1 1 0 0,0 0 0 0 0,1-1-1 0 0,-1 0 1 0 0,0-1 0 0 0,0 0 0 0 0,0-1-1 0 0,0 0 1 0 0,0-1 0 0 0,-1 0-1 0 0,0-1 1 0 0,12-8 0 0 0,-20 12-21 0 0,0 0 0 0 0,0 0 1 0 0,-1-1-1 0 0,1 1 0 0 0,-1-1 0 0 0,0 1 1 0 0,1-1-1 0 0,-1 0 0 0 0,0 0 0 0 0,-1 0 1 0 0,1 0-1 0 0,0 0 0 0 0,-1 0 0 0 0,0-1 1 0 0,0 1-1 0 0,0 0 0 0 0,0-1 0 0 0,0 1 1 0 0,-1 0-1 0 0,1-7 0 0 0,-2 4 12 0 0,1 0 1 0 0,-1 0-1 0 0,-1 0 1 0 0,1 0-1 0 0,-1 0 0 0 0,0 0 1 0 0,-1 0-1 0 0,1 1 0 0 0,-1-1 1 0 0,0 1-1 0 0,-4-6 1 0 0,-3-2 13 0 0,0 1 1 0 0,0 0-1 0 0,-1 0 1 0 0,-1 1 0 0 0,0 1-1 0 0,0 0 1 0 0,-1 0-1 0 0,-22-11 1 0 0,21 15-132 0 0,0 0 0 0 0,0 1 0 0 0,0 1 0 0 0,-1 0 0 0 0,-26-3-1 0 0</inkml:trace>
</inkml:ink>
</file>

<file path=ppt/ink/ink16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5.217"/>
    </inkml:context>
    <inkml:brush xml:id="br0">
      <inkml:brushProperty name="width" value="0.1" units="cm"/>
      <inkml:brushProperty name="height" value="0.1" units="cm"/>
      <inkml:brushProperty name="color" value="#F6630D"/>
    </inkml:brush>
  </inkml:definitions>
  <inkml:trace contextRef="#ctx0" brushRef="#br0">210 84 4607 0 0,'0'0'4691'0'0,"15"-30"752"0"0,-14 29-5330 0 0,0 0-1 0 0,-1-1 1 0 0,1 1 0 0 0,0 0 0 0 0,-1-1 0 0 0,1 1 0 0 0,-1 0 0 0 0,0-1 0 0 0,1 1 0 0 0,-1-1 0 0 0,0 1 0 0 0,0-1 0 0 0,0 1 0 0 0,0-1 0 0 0,0 1 0 0 0,0-1-1 0 0,0 1 1 0 0,-1 0 0 0 0,1-1 0 0 0,0 1 0 0 0,-1-1 0 0 0,1 1 0 0 0,-1 0 0 0 0,0-1 0 0 0,1 1 0 0 0,-1 0 0 0 0,0-1 0 0 0,0 1 0 0 0,0 0 0 0 0,0 0 0 0 0,0 0-1 0 0,-1-1 1 0 0,-1 0 21 0 0,0 1 0 0 0,0 0 0 0 0,0 0-1 0 0,0 0 1 0 0,0 0 0 0 0,0 1 0 0 0,0-1-1 0 0,0 1 1 0 0,0 0 0 0 0,-1 0 0 0 0,1 0-1 0 0,0 0 1 0 0,0 0 0 0 0,0 1-1 0 0,-4 0 1 0 0,-6 3-16 0 0,0-1-1 0 0,1 1 0 0 0,-1 1 1 0 0,1 1-1 0 0,-17 9 0 0 0,22-11-64 0 0,0 0-1 0 0,1 1 0 0 0,-1 0 1 0 0,1 0-1 0 0,0 0 0 0 0,1 1 1 0 0,-1 0-1 0 0,1 0 0 0 0,0 0 1 0 0,-5 10-1 0 0,9-13-52 0 0,0 0 0 0 0,1-1 0 0 0,-1 1 0 0 0,1 0 0 0 0,0 0 0 0 0,0-1 0 0 0,0 1 0 0 0,0 0 0 0 0,1 0 0 0 0,-1-1 0 0 0,1 1 0 0 0,-1 0 0 0 0,1 0 0 0 0,0-1 0 0 0,0 1 0 0 0,0-1 0 0 0,0 1 0 0 0,3 3 0 0 0,32 45 0 0 0,-28-42 13 0 0,0-1 0 0 0,1 0 1 0 0,0-1-1 0 0,0 0 0 0 0,1 0 0 0 0,-1-1 0 0 0,1 0 0 0 0,15 5 1 0 0,6 1 108 0 0,49 12 0 0 0,-53-17-65 0 0,0 1 1 0 0,-1 1-1 0 0,33 16 0 0 0,-57-24-41 0 0,0 0-1 0 0,0 0 1 0 0,0-1-1 0 0,0 2 1 0 0,-1-1-1 0 0,1 0 1 0 0,0 0-1 0 0,-1 0 1 0 0,1 1-1 0 0,-1-1 1 0 0,0 1-1 0 0,1-1 1 0 0,-1 1-1 0 0,0-1 1 0 0,0 1-1 0 0,0 0 1 0 0,0 0-1 0 0,0-1 1 0 0,0 1-1 0 0,0 0 1 0 0,-1 0-1 0 0,1 0 1 0 0,-1 0-1 0 0,0 0 1 0 0,1 0 0 0 0,-1 0-1 0 0,0 0 1 0 0,0 0-1 0 0,0 0 1 0 0,0 0-1 0 0,-1 0 1 0 0,1 0-1 0 0,-1 3 1 0 0,-1 0 35 0 0,-1 1 0 0 0,0 0 0 0 0,0-1 1 0 0,-1 0-1 0 0,0 0 0 0 0,1 0 0 0 0,-2 0 1 0 0,1 0-1 0 0,-10 7 0 0 0,-33 32 341 0 0,31-28-307 0 0,-1 0-1 0 0,0-1 1 0 0,-1 0 0 0 0,-1-2 0 0 0,0 0 0 0 0,-24 12-1 0 0,38-24-46 0 0,0 1-1 0 0,1-1 0 0 0,-1 0 0 0 0,0 0 1 0 0,1 0-1 0 0,-1-1 0 0 0,0 1 0 0 0,0-1 1 0 0,0-1-1 0 0,1 1 0 0 0,-1-1 0 0 0,0 1 1 0 0,0-1-1 0 0,1-1 0 0 0,-1 1 0 0 0,1-1 1 0 0,-1 1-1 0 0,1-1 0 0 0,0-1 1 0 0,-1 1-1 0 0,1-1 0 0 0,0 1 0 0 0,1-1 1 0 0,-1 0-1 0 0,0-1 0 0 0,1 1 0 0 0,0 0 1 0 0,0-1-1 0 0,0 0 0 0 0,-4-5 0 0 0,5 5-18 0 0,-1 0 0 0 0,1 0-1 0 0,0 0 1 0 0,0 0 0 0 0,1 0 0 0 0,-1 0-1 0 0,1-1 1 0 0,0 1 0 0 0,0 0 0 0 0,0-1-1 0 0,0 1 1 0 0,1-1 0 0 0,0 1 0 0 0,0-1-1 0 0,0 1 1 0 0,1-1 0 0 0,-1 1 0 0 0,1-1-1 0 0,0 1 1 0 0,0-1 0 0 0,1 1 0 0 0,-1 0-1 0 0,1 0 1 0 0,0 0 0 0 0,0 0 0 0 0,0 0-1 0 0,1 0 1 0 0,-1 0 0 0 0,1 1 0 0 0,0-1-1 0 0,0 1 1 0 0,5-4 0 0 0,16-11 9 0 0,0 1 1 0 0,1 2-1 0 0,27-13 1 0 0,-28 16-95 0 0,-1-1-1 0 0,0-1 1 0 0,40-33 0 0 0,-59 44 62 0 0,-3 3 1 0 0,0-1 0 0 0,0 0 0 0 0,0 0 0 0 0,0 0 0 0 0,0 0-1 0 0,0 0 1 0 0,-1 0 0 0 0,1 0 0 0 0,0 0 0 0 0,-1 0 0 0 0,1 0-1 0 0,-1 0 1 0 0,1 0 0 0 0,-1 0 0 0 0,1-1 0 0 0,-1 1-1 0 0,0 0 1 0 0,1-2 0 0 0,0-1 3 0 0,-1 0 0 0 0,1 0 0 0 0,-1 0 0 0 0,0 0 0 0 0,0 0 0 0 0,0 0 0 0 0,0 0 0 0 0,-1 0 0 0 0,1 0 0 0 0,-1 0 0 0 0,0 0 0 0 0,0 0 0 0 0,-1 0 0 0 0,1 0 0 0 0,-3-4 0 0 0,-2-6 0 0 0,5 10-69 0 0,0-1-43 0 0,-1-1-1 0 0,0 1 1 0 0,0 0 0 0 0,0 0-1 0 0,0-1 1 0 0,-1 1 0 0 0,0 0-1 0 0,0 1 1 0 0,0-1 0 0 0,0 1-1 0 0,-1-1 1 0 0,-5-4 0 0 0,-1 4-1679 0 0</inkml:trace>
</inkml:ink>
</file>

<file path=ppt/ink/ink16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7.696"/>
    </inkml:context>
    <inkml:brush xml:id="br0">
      <inkml:brushProperty name="width" value="0.1" units="cm"/>
      <inkml:brushProperty name="height" value="0.1" units="cm"/>
      <inkml:brushProperty name="color" value="#F6630D"/>
    </inkml:brush>
  </inkml:definitions>
  <inkml:trace contextRef="#ctx0" brushRef="#br0">428 14 4143 0 0,'18'-2'428'0'0,"5"1"-2006"0"0,30-4 21143 0 0,-82 1-18548 0 0,-7 2-818 0 0,1 3-1 0 0,0 1 1 0 0,0 1-1 0 0,1 2 1 0 0,-1 1-1 0 0,1 2 1 0 0,0 2 0 0 0,1 1-1 0 0,0 1 1 0 0,0 2-1 0 0,-30 18 1 0 0,59-30-205 0 0,0 0 1 0 0,0 0-1 0 0,1 0 0 0 0,-1 0 1 0 0,1 1-1 0 0,0 0 0 0 0,-1 0 1 0 0,1 0-1 0 0,0 0 1 0 0,1 0-1 0 0,-1 0 0 0 0,1 1 1 0 0,-1-1-1 0 0,-2 7 0 0 0,4-6 5 0 0,1-1 0 0 0,-1 0-1 0 0,1 1 1 0 0,0-1 0 0 0,0 0 0 0 0,0 1-1 0 0,0-1 1 0 0,0 0 0 0 0,1 1-1 0 0,0-1 1 0 0,-1 0 0 0 0,1 0-1 0 0,0 1 1 0 0,1-1 0 0 0,-1 0-1 0 0,1 0 1 0 0,-1 0 0 0 0,1 0-1 0 0,3 3 1 0 0,6 9 3 0 0,0-1 0 0 0,1 0 0 0 0,0 0 0 0 0,1-2-1 0 0,1 1 1 0 0,0-2 0 0 0,1 0 0 0 0,0-1 0 0 0,26 14 0 0 0,16 3 13 0 0,87 29 0 0 0,-28-13-8 0 0,-97-35-15 0 0,0 0 0 0 0,-1 1 0 0 0,0 1 0 0 0,25 18 0 0 0,-38-24 6 0 0,0 1-1 0 0,0 0 1 0 0,0 0 0 0 0,-1 1-1 0 0,1-1 1 0 0,-1 1 0 0 0,-1 0-1 0 0,1 0 1 0 0,-1 0 0 0 0,0 0-1 0 0,0 1 1 0 0,-1-1 0 0 0,0 1-1 0 0,0 0 1 0 0,0-1-1 0 0,0 14 1 0 0,0-2 40 0 0,-1 1-1 0 0,-1 0 1 0 0,0 0-1 0 0,-2-1 1 0 0,0 1-1 0 0,-1-1 1 0 0,-1 0 0 0 0,-10 28-1 0 0,11-37-17 0 0,-1 0 0 0 0,0 0 0 0 0,0-1 1 0 0,-1 1-1 0 0,0-1 0 0 0,-1 0 0 0 0,1-1 0 0 0,-2 1 0 0 0,1-1 0 0 0,-1 0 0 0 0,0-1 0 0 0,-1 1 0 0 0,1-2 1 0 0,-1 1-1 0 0,0-1 0 0 0,-1 0 0 0 0,1-1 0 0 0,-12 5 0 0 0,-10 1 83 0 0,0 0 0 0 0,-44 6-1 0 0,64-14-82 0 0,-1-1 0 0 0,1 0 1 0 0,0 0-1 0 0,-1-1 0 0 0,1 0 0 0 0,-1-1 0 0 0,1 0 0 0 0,0-1 0 0 0,-1 0 0 0 0,1-1 0 0 0,-12-4 0 0 0,17 4-12 0 0,1-1 0 0 0,0 1 0 0 0,-1-1-1 0 0,1 0 1 0 0,0 0 0 0 0,1-1 0 0 0,-1 1-1 0 0,1-1 1 0 0,0 0 0 0 0,0 1 0 0 0,0-1 0 0 0,1-1-1 0 0,0 1 1 0 0,0 0 0 0 0,0 0 0 0 0,1-1-1 0 0,-1 1 1 0 0,1-1 0 0 0,0-9 0 0 0,-2-9-11 0 0,1 0 1 0 0,2 0 0 0 0,2-30 0 0 0,-1 42-2 0 0,0 0 0 0 0,1 0-1 0 0,0 0 1 0 0,1 0 0 0 0,0 0 0 0 0,1 1 0 0 0,1-1-1 0 0,-1 1 1 0 0,2 0 0 0 0,0 0 0 0 0,0 1-1 0 0,1 0 1 0 0,0 0 0 0 0,0 0 0 0 0,1 1 0 0 0,1 0-1 0 0,-1 1 1 0 0,2 0 0 0 0,-1 0 0 0 0,1 1-1 0 0,0 0 1 0 0,0 0 0 0 0,13-5 0 0 0,-22 12 5 0 0,40-22-67 0 0,-1-2 0 0 0,-2-1 1 0 0,58-50-1 0 0,-86 67 35 0 0,-1-1 0 0 0,0 0 0 0 0,-1-1 0 0 0,0 0 0 0 0,0 0 0 0 0,-1-1 0 0 0,0 0 0 0 0,-1 0 0 0 0,0 0 0 0 0,-1-1 0 0 0,-1 0 0 0 0,0 0 0 0 0,0-1 0 0 0,-1 1 0 0 0,0-1 0 0 0,-2 1 0 0 0,1-1 0 0 0,-1-23 0 0 0,-2 31 33 0 0,1 1-1 0 0,-1-1 1 0 0,1 1 0 0 0,-2 0-1 0 0,1 0 1 0 0,0-1 0 0 0,-1 1-1 0 0,1 0 1 0 0,-1 0 0 0 0,0 1 0 0 0,-1-1-1 0 0,1 0 1 0 0,-1 1 0 0 0,1-1-1 0 0,-1 1 1 0 0,0 0 0 0 0,-5-4-1 0 0,2 2 4 0 0,-1 1-1 0 0,0 0 1 0 0,0 0-1 0 0,0 0 1 0 0,0 1-1 0 0,0 0 1 0 0,-1 1-1 0 0,1 0 1 0 0,-9-2-1 0 0,-8 1-34 0 0,0 0 0 0 0,0 2 0 0 0,0 0 0 0 0,0 2 0 0 0,-36 5 0 0 0,23 1-2049 0 0,20-5 815 0 0</inkml:trace>
</inkml:ink>
</file>

<file path=ppt/ink/ink16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8.475"/>
    </inkml:context>
    <inkml:brush xml:id="br0">
      <inkml:brushProperty name="width" value="0.1" units="cm"/>
      <inkml:brushProperty name="height" value="0.1" units="cm"/>
      <inkml:brushProperty name="color" value="#F6630D"/>
    </inkml:brush>
  </inkml:definitions>
  <inkml:trace contextRef="#ctx0" brushRef="#br0">344 1 12319 0 0,'5'3'221'0'0,"-4"-2"-132"0"0,0 0 1 0 0,0 0 0 0 0,0 0-1 0 0,0-1 1 0 0,0 1-1 0 0,0 0 1 0 0,0-1 0 0 0,0 1-1 0 0,1 0 1 0 0,-1-1-1 0 0,0 0 1 0 0,0 1 0 0 0,1-1-1 0 0,-1 0 1 0 0,0 1-1 0 0,1-1 1 0 0,-1 0 0 0 0,0 0-1 0 0,1 0 1 0 0,-1 0-1 0 0,0 0 1 0 0,2-1 0 0 0,-30-6 3887 0 0,13 7-3722 0 0,0 1-1 0 0,0 1 1 0 0,1 1 0 0 0,-1 0 0 0 0,0 0-1 0 0,1 2 1 0 0,0-1 0 0 0,0 2 0 0 0,0 0 0 0 0,1 0-1 0 0,0 1 1 0 0,-19 14 0 0 0,29-19-239 0 0,1-1 0 0 0,-1 0 0 0 0,0 1 0 0 0,1-1 0 0 0,-1 1 0 0 0,1 0 0 0 0,-1-1 0 0 0,1 1 0 0 0,0 0 0 0 0,0 0 0 0 0,0 0 0 0 0,0 0-1 0 0,0 0 1 0 0,0 0 0 0 0,0 0 0 0 0,1 1 0 0 0,-1-1 0 0 0,1 0 0 0 0,0 0 0 0 0,-1 0 0 0 0,1 1 0 0 0,0-1 0 0 0,1 4 0 0 0,0-2-8 0 0,0 0-1 0 0,1 0 1 0 0,0-1-1 0 0,-1 1 1 0 0,1 0 0 0 0,1-1-1 0 0,-1 1 1 0 0,0-1-1 0 0,1 0 1 0 0,0 0-1 0 0,-1 0 1 0 0,5 3-1 0 0,7 6 14 0 0,1-1 0 0 0,1-1 0 0 0,-1 0-1 0 0,28 12 1 0 0,-12-8 70 0 0,131 67 347 0 0,-144-70-363 0 0,1 1 1 0 0,-2 1-1 0 0,1 0 1 0 0,-2 1-1 0 0,0 1 1 0 0,16 19-1 0 0,-31-32-46 0 0,1-1-1 0 0,-1 1 1 0 0,1 0-1 0 0,-1 0 1 0 0,0 0-1 0 0,1 0 1 0 0,-1 0-1 0 0,0 0 1 0 0,0 0-1 0 0,-1 0 1 0 0,1 0-1 0 0,0 1 1 0 0,-1-1-1 0 0,1 0 1 0 0,-1 0-1 0 0,0 1 1 0 0,0-1-1 0 0,0 0 1 0 0,0 4-1 0 0,-1-4 35 0 0,0 0 0 0 0,0 0 0 0 0,0 0 0 0 0,0 0 0 0 0,0 0-1 0 0,0-1 1 0 0,-1 1 0 0 0,1 0 0 0 0,0-1 0 0 0,-1 1 0 0 0,0-1-1 0 0,1 0 1 0 0,-1 1 0 0 0,0-1 0 0 0,1 0 0 0 0,-1 0 0 0 0,-3 1 0 0 0,-8 3 131 0 0,-1 0 1 0 0,-1-1 0 0 0,1 0-1 0 0,-27 2 1 0 0,37-5-264 0 0,-119 21 553 0 0,-62 8 419 0 0,156-27-984 0 0,0-1 0 0 0,0-2-1 0 0,-1-1 1 0 0,-33-5 0 0 0</inkml:trace>
</inkml:ink>
</file>

<file path=ppt/ink/ink16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8.822"/>
    </inkml:context>
    <inkml:brush xml:id="br0">
      <inkml:brushProperty name="width" value="0.1" units="cm"/>
      <inkml:brushProperty name="height" value="0.1" units="cm"/>
      <inkml:brushProperty name="color" value="#F6630D"/>
    </inkml:brush>
  </inkml:definitions>
  <inkml:trace contextRef="#ctx0" brushRef="#br0">0 104 18143 0 0,'1'-7'192'0'0,"1"0"0"0"0,-1 0 0 0 0,1 0 0 0 0,0 1-1 0 0,1-1 1 0 0,0 0 0 0 0,0 1 0 0 0,0 0 0 0 0,1 0-1 0 0,0 0 1 0 0,0 0 0 0 0,0 1 0 0 0,1-1 0 0 0,10-9 2059 0 0,2 55 203 0 0,-12 17-2153 0 0,-2 0 0 0 0,-2 0 0 0 0,-9 70 0 0 0,3-55-247 0 0,5 99 1 0 0,2-147-59 0 0,30 237 203 0 0,-32-258-399 0 0,0-1 0 0 0,1 0 1 0 0,-1 0-1 0 0,1 1 0 0 0,0-1 1 0 0,0 0-1 0 0,-1 0 0 0 0,1 0 1 0 0,1 0-1 0 0,-1 0 0 0 0,0 0 1 0 0,0 0-1 0 0,1-1 0 0 0,-1 1 1 0 0,4 2-1 0 0,2-1-1456 0 0</inkml:trace>
</inkml:ink>
</file>

<file path=ppt/ink/ink16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9.164"/>
    </inkml:context>
    <inkml:brush xml:id="br0">
      <inkml:brushProperty name="width" value="0.1" units="cm"/>
      <inkml:brushProperty name="height" value="0.1" units="cm"/>
      <inkml:brushProperty name="color" value="#F6630D"/>
    </inkml:brush>
  </inkml:definitions>
  <inkml:trace contextRef="#ctx0" brushRef="#br0">5 143 15983 0 0,'0'0'1446'0'0,"-2"32"820"0"0,4 6-834 0 0,1 0 1 0 0,9 47-1 0 0,25 74-2160 0 0,-28-125-184 0 0,-7-22-201 0 0</inkml:trace>
  <inkml:trace contextRef="#ctx0" brushRef="#br0" timeOffset="1">7 8 16783 0 0,'0'0'744'0'0,"-4"-3"336"0"0,2-1 16 0 0</inkml:trace>
</inkml:ink>
</file>

<file path=ppt/ink/ink16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9.512"/>
    </inkml:context>
    <inkml:brush xml:id="br0">
      <inkml:brushProperty name="width" value="0.1" units="cm"/>
      <inkml:brushProperty name="height" value="0.1" units="cm"/>
      <inkml:brushProperty name="color" value="#F6630D"/>
    </inkml:brush>
  </inkml:definitions>
  <inkml:trace contextRef="#ctx0" brushRef="#br0">263 0 9671 0 0,'0'0'748'0'0,"-29"3"6363"0"0,14 3-6039 0 0,0 1 1 0 0,0 0-1 0 0,1 1 1 0 0,-26 19-1 0 0,26-17-661 0 0,0 2 1 0 0,1 0-1 0 0,1 0 0 0 0,-20 28 1 0 0,26-33-369 0 0,0 1 1 0 0,1-1-1 0 0,0 1 1 0 0,1 1-1 0 0,0-1 0 0 0,0 0 1 0 0,1 1-1 0 0,0 0 1 0 0,0 0-1 0 0,1 0 1 0 0,0 0-1 0 0,1 0 1 0 0,0 1-1 0 0,0-1 1 0 0,1 0-1 0 0,1 1 1 0 0,-1-1-1 0 0,1 0 1 0 0,1 0-1 0 0,0 1 0 0 0,0-1 1 0 0,6 16-1 0 0,-4-19 3 0 0,-1 1 0 0 0,1-1-1 0 0,1 1 1 0 0,-1-1 0 0 0,1-1 0 0 0,0 1-1 0 0,0-1 1 0 0,0 1 0 0 0,1-2-1 0 0,0 1 1 0 0,0-1 0 0 0,0 1-1 0 0,1-2 1 0 0,-1 1 0 0 0,1-1-1 0 0,0 0 1 0 0,0 0 0 0 0,8 1-1 0 0,58 10-1295 0 0,2-9-6662 0 0</inkml:trace>
</inkml:ink>
</file>

<file path=ppt/ink/ink16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39.848"/>
    </inkml:context>
    <inkml:brush xml:id="br0">
      <inkml:brushProperty name="width" value="0.1" units="cm"/>
      <inkml:brushProperty name="height" value="0.1" units="cm"/>
      <inkml:brushProperty name="color" value="#F6630D"/>
    </inkml:brush>
  </inkml:definitions>
  <inkml:trace contextRef="#ctx0" brushRef="#br0">0 174 9671 0 0,'31'-2'922'0'0,"-1"2"-1"0"0,50 5 1 0 0,-48-2 2061 0 0,0-1 1 0 0,60-5-1 0 0,-83 2-2754 0 0,0 0-1 0 0,-1-1 1 0 0,1 0-1 0 0,0-1 1 0 0,-1 0-1 0 0,0 0 1 0 0,1-1-1 0 0,-1 0 1 0 0,0 0-1 0 0,-1-1 1 0 0,1 0-1 0 0,-1 0 1 0 0,0-1-1 0 0,10-11 1 0 0,-15 16-200 0 0,0-1 0 0 0,-1 1 0 0 0,1-1 1 0 0,-1 0-1 0 0,1 1 0 0 0,-1-1 0 0 0,0 0 0 0 0,0 0 0 0 0,0 0 1 0 0,0 0-1 0 0,0 0 0 0 0,0 0 0 0 0,0 0 0 0 0,-1 0 0 0 0,1-1 1 0 0,-1 1-1 0 0,0 0 0 0 0,1 0 0 0 0,-1 0 0 0 0,0-1 1 0 0,0 1-1 0 0,0 0 0 0 0,-1 0 0 0 0,1 0 0 0 0,-1-1 0 0 0,1 1 1 0 0,-1 0-1 0 0,0 0 0 0 0,1 0 0 0 0,-1 0 0 0 0,0 0 1 0 0,0 0-1 0 0,-1 0 0 0 0,1 0 0 0 0,0 1 0 0 0,-1-1 0 0 0,1 0 1 0 0,-1 1-1 0 0,1-1 0 0 0,-1 1 0 0 0,0-1 0 0 0,1 1 1 0 0,-1 0-1 0 0,0 0 0 0 0,0 0 0 0 0,-2-1 0 0 0,-4-2 77 0 0,1 0 0 0 0,-1 0 0 0 0,0 1 0 0 0,0 1 0 0 0,-1-1 0 0 0,1 1 0 0 0,-1 0 0 0 0,1 1 0 0 0,-1 0 0 0 0,-15 1 0 0 0,12 1-21 0 0,1 0 0 0 0,-1 1 0 0 0,0 1 1 0 0,1 0-1 0 0,0 0 0 0 0,0 1 0 0 0,0 1 0 0 0,0 0 0 0 0,-18 11 0 0 0,25-13-85 0 0,0 1 0 0 0,0-1 0 0 0,0 0 0 0 0,0 1 0 0 0,1 0-1 0 0,-1 0 1 0 0,1 0 0 0 0,0 0 0 0 0,0 0 0 0 0,1 1 0 0 0,-1-1 0 0 0,1 1 0 0 0,0 0-1 0 0,0 0 1 0 0,1 0 0 0 0,-1 0 0 0 0,1 0 0 0 0,0 0 0 0 0,1 0 0 0 0,-1 0 0 0 0,1 0-1 0 0,0 0 1 0 0,0 1 0 0 0,1 6 0 0 0,2 5 3 0 0,0-1 0 0 0,2 0 0 0 0,-1-1 1 0 0,2 1-1 0 0,0-1 0 0 0,1 0 0 0 0,0 0 0 0 0,16 23 0 0 0,-16-29 4 0 0,-1-1-1 0 0,1 1 1 0 0,1-1-1 0 0,-1 0 1 0 0,1-1-1 0 0,1 0 1 0 0,0 0 0 0 0,0-1-1 0 0,0 0 1 0 0,0 0-1 0 0,1-1 1 0 0,0 0-1 0 0,20 6 1 0 0,40 4-837 0 0,136 11 0 0 0,-116-17 99 0 0,-51-5-614 0 0</inkml:trace>
</inkml:ink>
</file>

<file path=ppt/ink/ink1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49.928"/>
    </inkml:context>
    <inkml:brush xml:id="br0">
      <inkml:brushProperty name="width" value="0.1" units="cm"/>
      <inkml:brushProperty name="height" value="0.1" units="cm"/>
      <inkml:brushProperty name="color" value="#008C3A"/>
    </inkml:brush>
  </inkml:definitions>
  <inkml:trace contextRef="#ctx0" brushRef="#br0">287 41 5527 0 0,'-46'-7'827'0'0,"-76"-2"0"0"0,90 10 2742 0 0,-46 5 0 0 0,78-6-3516 0 0,0 0-1 0 0,0 1 1 0 0,0-1-1 0 0,-1 0 1 0 0,1 0-1 0 0,0 0 1 0 0,0 0-1 0 0,0 0 1 0 0,-1 0-1 0 0,1 0 1 0 0,0 0-1 0 0,0 0 1 0 0,0 0-1 0 0,-1 0 0 0 0,1 0 1 0 0,0 0-1 0 0,0 0 1 0 0,-1 0-1 0 0,1 0 1 0 0,0 0-1 0 0,0 0 1 0 0,0 0-1 0 0,-1 0 1 0 0,1 0-1 0 0,0 0 1 0 0,0 0-1 0 0,0 0 1 0 0,-1 0-1 0 0,1 0 1 0 0,0-1-1 0 0,0 1 1 0 0,0 0-1 0 0,0 0 1 0 0,-1 0-1 0 0,1 0 1 0 0,0 0-1 0 0,0-1 0 0 0,0 1 1 0 0,0 0-1 0 0,0 0 1 0 0,0 0-1 0 0,-1-1 1 0 0,1 1-1 0 0,0 0 1 0 0,0 0-1 0 0,0 0 1 0 0,0-1-1 0 0,0 1 1 0 0,0 0-1 0 0,0 0 1 0 0,0 0-1 0 0,0-1 1 0 0,0 1-1 0 0,0 0 1 0 0,0 0-1 0 0,0-1 1 0 0,0 1-1 0 0,0 0 1 0 0,0 0-1 0 0,0 0 0 0 0,1-1 1 0 0,10-9 1668 0 0,9 5-1511 0 0,0 1 0 0 0,1 1 0 0 0,-1 1 0 0 0,1 1 0 0 0,0 1 0 0 0,-1 0 0 0 0,26 5 0 0 0,-5-2 7 0 0,1465 147 4551 0 0,-1165-94-4405 0 0,385 59 242 0 0,-439-89-349 0 0,-3 1-93 0 0,-229-14-110 0 0,-55-13-53 0 0,1 0 0 0 0,-1 0 0 0 0,0 1 1 0 0,1-1-1 0 0,-1 0 0 0 0,0 0 0 0 0,1 1 0 0 0,-1-1 0 0 0,0 0 0 0 0,1 1 0 0 0,-1-1 0 0 0,0 0 0 0 0,1 1 1 0 0,-1-1-1 0 0,0 0 0 0 0,0 1 0 0 0,0-1 0 0 0,1 1 0 0 0,-1-1 0 0 0,0 0 0 0 0,0 1 0 0 0,0-1 1 0 0,0 1-1 0 0,0-1 0 0 0,0 1 0 0 0,0-1 0 0 0,0 0 0 0 0,0 1 0 0 0,0-1 0 0 0,0 1 0 0 0,0-1 0 0 0,0 1 1 0 0,0-1-1 0 0,0 0 0 0 0,0 1 0 0 0,-1-1 0 0 0,1 1 0 0 0,0-1 0 0 0,0 0 0 0 0,0 1 0 0 0,-1-1 1 0 0,1 0-1 0 0,0 1 0 0 0,0-1 0 0 0,-1 0 0 0 0,1 1 0 0 0,0-1 0 0 0,-1 0 0 0 0,1 1 0 0 0,0-1 0 0 0,-1 0 1 0 0,1 0-1 0 0,-1 0 0 0 0,1 1 0 0 0,0-1 0 0 0,-1 0 0 0 0,1 0 0 0 0,-1 0 0 0 0,0 0 0 0 0,-21 14-118 0 0,9-9-349 0 0,-1-1-1 0 0,0 0 1 0 0,1 0-1 0 0,-17 1 1 0 0,-7 0-4293 0 0,27-4 2705 0 0,-23 3-5761 0 0</inkml:trace>
</inkml:ink>
</file>

<file path=ppt/ink/ink16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40.221"/>
    </inkml:context>
    <inkml:brush xml:id="br0">
      <inkml:brushProperty name="width" value="0.1" units="cm"/>
      <inkml:brushProperty name="height" value="0.1" units="cm"/>
      <inkml:brushProperty name="color" value="#F6630D"/>
    </inkml:brush>
  </inkml:definitions>
  <inkml:trace contextRef="#ctx0" brushRef="#br0">309 43 18167 0 0,'0'-9'1936'0'0,"0"7"-1857"0"0,-1 0 0 0 0,0 1 0 0 0,0-1 0 0 0,1 1-1 0 0,-1-1 1 0 0,0 1 0 0 0,0-1 0 0 0,0 1 0 0 0,0-1 0 0 0,-1 1 0 0 0,1 0 0 0 0,0 0-1 0 0,0 0 1 0 0,-1 0 0 0 0,1 0 0 0 0,-1 0 0 0 0,1 0 0 0 0,-1 0 0 0 0,1 0-1 0 0,-1 1 1 0 0,0-1 0 0 0,1 1 0 0 0,-1-1 0 0 0,0 1 0 0 0,0-1 0 0 0,1 1-1 0 0,-1 0 1 0 0,0 0 0 0 0,-2 0 0 0 0,-1-1 148 0 0,-10 0-29 0 0,1-1-1 0 0,-1 2 0 0 0,1 0 1 0 0,-1 1-1 0 0,1 0 0 0 0,-1 1 1 0 0,1 1-1 0 0,0 0 0 0 0,0 1 1 0 0,0 0-1 0 0,1 1 0 0 0,-1 1 1 0 0,1 0-1 0 0,0 1 0 0 0,-14 10 1 0 0,25-16-170 0 0,0 1 0 0 0,0-1 1 0 0,0 1-1 0 0,1 0 0 0 0,-1 0 1 0 0,1-1-1 0 0,-1 1 0 0 0,1 0 1 0 0,0 0-1 0 0,-1 0 0 0 0,1 1 1 0 0,0-1-1 0 0,0 0 0 0 0,1 0 1 0 0,-1 1-1 0 0,0-1 0 0 0,1 0 1 0 0,0 1-1 0 0,-1-1 0 0 0,1 0 1 0 0,0 1-1 0 0,0 4 0 0 0,1-3-11 0 0,1 0 0 0 0,-1 0 0 0 0,1 0 0 0 0,0 0 0 0 0,0 0 0 0 0,0 0 0 0 0,0 0 0 0 0,0-1 0 0 0,1 1 1 0 0,0-1-1 0 0,5 6 0 0 0,7 4-19 0 0,1 0 1 0 0,0-1 0 0 0,0 0-1 0 0,24 11 1 0 0,52 28 621 0 0,163 121 0 0 0,-254-171-620 0 0,0-1 0 0 0,0 1 0 0 0,0 0 0 0 0,0 0 0 0 0,-1-1 0 0 0,1 1 0 0 0,0 0 0 0 0,-1 0 0 0 0,1 0 0 0 0,0 0 0 0 0,-1 0 0 0 0,1 0 0 0 0,-1 0 0 0 0,0 1 0 0 0,1-1 0 0 0,-1 0 0 0 0,0 0 0 0 0,0 0 0 0 0,1 0 0 0 0,-1 0 0 0 0,0 1 0 0 0,0-1 0 0 0,0 0 0 0 0,0 0 0 0 0,-1 0 0 0 0,1 0 0 0 0,0 0 0 0 0,0 1 0 0 0,-1-1 0 0 0,1 0 0 0 0,-1 0 0 0 0,0 1 0 0 0,-19 25 0 0 0,18-25 0 0 0,-3 3-161 0 0,0-1 0 0 0,-1 1 0 0 0,0-1 1 0 0,0 0-1 0 0,0 0 0 0 0,-1 0 0 0 0,1-1 0 0 0,-1 0 0 0 0,0 0 0 0 0,1-1 0 0 0,-1 0 0 0 0,-1 0 1 0 0,1-1-1 0 0,-8 1 0 0 0,-25 5-1114 0 0</inkml:trace>
</inkml:ink>
</file>

<file path=ppt/ink/ink16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40.556"/>
    </inkml:context>
    <inkml:brush xml:id="br0">
      <inkml:brushProperty name="width" value="0.1" units="cm"/>
      <inkml:brushProperty name="height" value="0.1" units="cm"/>
      <inkml:brushProperty name="color" value="#F6630D"/>
    </inkml:brush>
  </inkml:definitions>
  <inkml:trace contextRef="#ctx0" brushRef="#br0">0 73 15031 0 0,'15'-21'664'0'0,"1"10"136"0"0,7 1-640 0 0,8 1-160 0 0,8 1 0 0 0,5 3 0 0 0,3 0 968 0 0,-3 3 160 0 0,-3 1 32 0 0,-3 1 8 0 0,-5 0-464 0 0,-1 0-88 0 0,-4 0-16 0 0,-1 2-8 0 0,-1-1-1128 0 0,-1 3-224 0 0,-1 1-40 0 0</inkml:trace>
</inkml:ink>
</file>

<file path=ppt/ink/ink16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7:42.185"/>
    </inkml:context>
    <inkml:brush xml:id="br0">
      <inkml:brushProperty name="width" value="0.1" units="cm"/>
      <inkml:brushProperty name="height" value="0.1" units="cm"/>
      <inkml:brushProperty name="color" value="#F6630D"/>
    </inkml:brush>
  </inkml:definitions>
  <inkml:trace contextRef="#ctx0" brushRef="#br0">95 60 5983 0 0,'19'-17'638'0'0,"-10"11"-324"0"0,1 1 0 0 0,-1 0-1 0 0,1 0 1 0 0,-1 1 0 0 0,1 1 0 0 0,0 0 0 0 0,1 0 0 0 0,-1 1 0 0 0,0 0 0 0 0,12-1 0 0 0,19 1 2485 0 0,52 3 1 0 0,-52 1-2403 0 0,369-3 4459 0 0,241 15-3239 0 0,1699 19-620 0 0,-1242-21-986 0 0,287-7 79 0 0,-1152-7-84 0 0,-8-10-6 0 0,-123 4 0 0 0,141 8 0 0 0,-247 1 54 0 0,-8 2 89 0 0,-17 2 293 0 0,-24 3 216 0 0,38-8-647 0 0,0 1-1 0 0,0 0 1 0 0,1 0-1 0 0,-1 0 1 0 0,0 1-1 0 0,0 0 1 0 0,1 0-1 0 0,-1 0 0 0 0,1 0 1 0 0,0 1-1 0 0,0 0 1 0 0,0 0-1 0 0,0 0 1 0 0,0 0-1 0 0,1 0 0 0 0,-1 1 1 0 0,1 0-1 0 0,0 0 1 0 0,0 0-1 0 0,0 0 1 0 0,0 0-1 0 0,-2 6 1 0 0,-6 12 17 0 0,0 1 1 0 0,2 0 0 0 0,-7 26 0 0 0,13-41-22 0 0,-28 79-1 0 0,-46 86 0 0 0,55-119-14 0 0,-27 100-1 0 0,36-104 4 0 0,-3-1-1 0 0,-40 89 0 0 0,2-22 12 0 0,5 3 0 0 0,-50 181 0 0 0,79-215 172 0 0,-18 153 0 0 0,8-36 28 0 0,18-115 121 0 0,4 0 1 0 0,4 138-1 0 0,5-148-149 0 0,-1-76-100 0 0,-31 9 384 0 0,-28-10-217 0 0,-109-15 0 0 0,107 8-255 0 0,-95-1-1 0 0,-115 3-310 0 0,25-2 118 0 0,-337 1 516 0 0,412 6-307 0 0,-101 2 0 0 0,-179 1 0 0 0,-693-53-376 0 0,697-9 477 0 0,221 32 50 0 0,-176-16 93 0 0,-119 18-244 0 0,18-32 0 0 0,485 55 0 0 0,-79-13 0 0 0,-297-30 0 0 0,242 36 11 0 0,144 10 31 0 0,2 0-20 0 0,8-2-16 0 0,0 0 1 0 0,0 0 0 0 0,0 0-1 0 0,-1-1 1 0 0,1 1-1 0 0,0-1 1 0 0,-1 1 0 0 0,1-1-1 0 0,-1 1 1 0 0,1-1-1 0 0,-1 0 1 0 0,0 0 0 0 0,0 0-1 0 0,0 0 1 0 0,0 0-1 0 0,0 0 1 0 0,0 0 0 0 0,-1 0-1 0 0,1 0 1 0 0,0 0-1 0 0,-1 0 1 0 0,0 0 0 0 0,0-1-1 0 0,0-3 1 0 0,-2-44 160 0 0,2 48-166 0 0,-9-104 109 0 0,5-166-1 0 0,6 106-48 0 0,-1-4-29 0 0,33-259 0 0 0,-17 315-32 0 0,45-166 0 0 0,-36 181-44 0 0,-15 55-597 0 0,1 0 0 0 0,35-80 0 0 0,-34 101-8808 0 0</inkml:trace>
</inkml:ink>
</file>

<file path=ppt/ink/ink16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0"/>
    </inkml:context>
    <inkml:brush xml:id="br0">
      <inkml:brushProperty name="width" value="0.1" units="cm"/>
      <inkml:brushProperty name="height" value="0.1" units="cm"/>
      <inkml:brushProperty name="color" value="#008C3A"/>
    </inkml:brush>
  </inkml:definitions>
  <inkml:trace contextRef="#ctx0" brushRef="#br0">151 0 15143 0 0,'0'0'5282'0'0,"1"1"-5212"0"0,0-1 1 0 0,0 0-1 0 0,-1 0 1 0 0,1 1-1 0 0,0-1 1 0 0,-1 0-1 0 0,1 1 1 0 0,0-1 0 0 0,-1 1-1 0 0,1-1 1 0 0,0 1-1 0 0,-1-1 1 0 0,1 1-1 0 0,-1-1 1 0 0,1 1-1 0 0,-1-1 1 0 0,1 1 0 0 0,-1 0-1 0 0,0-1 1 0 0,1 1-1 0 0,-1 0 1 0 0,0 0-1 0 0,1 0 1 0 0,-6 36 300 0 0,-2 0 1 0 0,-1 0-1 0 0,-2-1 1 0 0,-1 0-1 0 0,-22 46 1 0 0,-9 30-25 0 0,32-82-293 0 0,-2 4 16 0 0,-9 48 0 0 0,19-75-66 0 0,1 1-1 0 0,0 0 1 0 0,0 0 0 0 0,1 0 0 0 0,0 0 0 0 0,0 0 0 0 0,1 0 0 0 0,0 0-1 0 0,0 0 1 0 0,1 0 0 0 0,0 0 0 0 0,3 7 0 0 0,-4-12 13 0 0,1-1 1 0 0,-1 0-1 0 0,1 1 1 0 0,0-1-1 0 0,0 0 1 0 0,-1 0-1 0 0,1 0 1 0 0,1 0-1 0 0,-1-1 0 0 0,0 1 1 0 0,0 0-1 0 0,1-1 1 0 0,-1 0-1 0 0,1 1 1 0 0,-1-1-1 0 0,1 0 1 0 0,-1 0-1 0 0,1 0 1 0 0,0-1-1 0 0,0 1 1 0 0,-1-1-1 0 0,1 1 1 0 0,0-1-1 0 0,0 0 0 0 0,5-1 1 0 0,8 0 148 0 0,0-1 0 0 0,0-1 0 0 0,25-7 0 0 0,11-2 212 0 0,189 7 164 0 0,-9 0-162 0 0,-223 0-493 0 0</inkml:trace>
</inkml:ink>
</file>

<file path=ppt/ink/ink16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1"/>
    </inkml:context>
    <inkml:brush xml:id="br0">
      <inkml:brushProperty name="width" value="0.1" units="cm"/>
      <inkml:brushProperty name="height" value="0.1" units="cm"/>
      <inkml:brushProperty name="color" value="#008C3A"/>
    </inkml:brush>
  </inkml:definitions>
  <inkml:trace contextRef="#ctx0" brushRef="#br0">90 8 8287 0 0,'0'0'138'0'0,"-1"0"0"0"0,1-1 0 0 0,0 1 0 0 0,0-1 0 0 0,0 1 0 0 0,0 0 0 0 0,-1-1-1 0 0,1 1 1 0 0,0 0 0 0 0,0-1 0 0 0,-1 0 276 0 0,0 1-276 0 0,1 0-1 0 0,0-1 1 0 0,-1 1 0 0 0,1 0 0 0 0,0 0 0 0 0,-1 0 0 0 0,1-1 0 0 0,-1 1 0 0 0,1 0-1 0 0,0 0 1 0 0,-1 0 0 0 0,1 0 0 0 0,-1 0 0 0 0,1 0 0 0 0,-1 0 0 0 0,1 0 0 0 0,0 0 0 0 0,-1 0-1 0 0,1 0 1 0 0,-1 0 0 0 0,1 0 0 0 0,-1 0 0 0 0,1 0 0 0 0,0 0 0 0 0,-1 0 0 0 0,1 0-1 0 0,-1 1 1 0 0,1-1 0 0 0,-12 21 4593 0 0,-2 37-861 0 0,14-56-3963 0 0,-23 170 2045 0 0,1 232 0 0 0,22-402-1949 0 0,-1 12-9 0 0,0-8-1 0 0,0 0 0 0 0,1 0 1 0 0,0 0-1 0 0,0-1 0 0 0,1 1 1 0 0,-1 0-1 0 0,1 0 0 0 0,0 0 0 0 0,1-1 1 0 0,3 10-1 0 0,3-10-1726 0 0</inkml:trace>
</inkml:ink>
</file>

<file path=ppt/ink/ink16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2"/>
    </inkml:context>
    <inkml:brush xml:id="br0">
      <inkml:brushProperty name="width" value="0.1" units="cm"/>
      <inkml:brushProperty name="height" value="0.1" units="cm"/>
      <inkml:brushProperty name="color" value="#008C3A"/>
    </inkml:brush>
  </inkml:definitions>
  <inkml:trace contextRef="#ctx0" brushRef="#br0">170 18 1839 0 0,'2'-17'21739'0'0,"-5"26"-21499"0"0,-1 0 0 0 0,0 0 0 0 0,-1 0 0 0 0,0 0 0 0 0,0-1 1 0 0,-1 0-1 0 0,0 0 0 0 0,-1 0 0 0 0,-8 8 0 0 0,-12 16 20 0 0,7-7-116 0 0,13-17-121 0 0,-1 0-1 0 0,2 1 1 0 0,-1 0-1 0 0,1 0 1 0 0,0 0-1 0 0,1 1 1 0 0,0 0-1 0 0,1 0 1 0 0,0 0 0 0 0,-3 12-1 0 0,7-20-22 0 0,1 0 0 0 0,-1 0 0 0 0,0 0 0 0 0,1 0 0 0 0,-1 0 0 0 0,1 0 0 0 0,-1 0 0 0 0,1 0 0 0 0,0-1 0 0 0,0 1 0 0 0,0 0 0 0 0,0 0 0 0 0,0-1 0 0 0,0 1 0 0 0,1-1 0 0 0,-1 1 0 0 0,0-1 0 0 0,1 0 0 0 0,-1 1 0 0 0,1-1 0 0 0,0 0 0 0 0,-1 0 0 0 0,1 0 0 0 0,0 0 0 0 0,0 0 0 0 0,-1 0 0 0 0,1-1 0 0 0,0 1 0 0 0,0-1 0 0 0,0 1 0 0 0,0-1 0 0 0,0 0 0 0 0,2 1 0 0 0,3 0 0 0 0,0 0 0 0 0,1 0 0 0 0,-1-1 0 0 0,0 0 0 0 0,0 0 0 0 0,1 0 0 0 0,-1-1 0 0 0,8-2 0 0 0,38-14 3 0 0,-37 10 4 0 0,0 2 0 0 0,0 0 0 0 0,1 1 1 0 0,0 0-1 0 0,-1 2 0 0 0,32-2 0 0 0,-31 5-2 0 0,1 0-1 0 0,0 2 1 0 0,-1 0-1 0 0,1 1 0 0 0,-1 0 1 0 0,0 2-1 0 0,-1 0 0 0 0,1 1 1 0 0,-1 0-1 0 0,0 2 0 0 0,17 11 1 0 0,-23-13 27 0 0,-1 0 0 0 0,0 0 0 0 0,0 1 1 0 0,-1 0-1 0 0,0 1 0 0 0,-1 0 0 0 0,1 0 0 0 0,-2 1 0 0 0,1 0 1 0 0,-1 0-1 0 0,-1 0 0 0 0,0 1 0 0 0,0-1 0 0 0,-1 1 1 0 0,-1 0-1 0 0,1 1 0 0 0,-2-1 0 0 0,2 14 0 0 0,-3-17 2 0 0,-1 0 0 0 0,0 0-1 0 0,-1 0 1 0 0,0 0-1 0 0,0 0 1 0 0,0 0-1 0 0,-1 0 1 0 0,0-1-1 0 0,-1 1 1 0 0,0-1-1 0 0,0 1 1 0 0,0-1 0 0 0,-1 0-1 0 0,0 0 1 0 0,-1-1-1 0 0,0 1 1 0 0,-7 7-1 0 0,5-6 26 0 0,-1-1-1 0 0,0 1 0 0 0,-1-2 1 0 0,0 1-1 0 0,0-1 0 0 0,0 0 1 0 0,-1-1-1 0 0,0 0 1 0 0,0-1-1 0 0,0 0 0 0 0,0 0 1 0 0,-12 1-1 0 0,4-1 20 0 0,0-2-1 0 0,0 0 1 0 0,-1-1 0 0 0,1-1 0 0 0,0 0-1 0 0,0-2 1 0 0,0 0 0 0 0,0-1-1 0 0,0-1 1 0 0,0 0 0 0 0,1-1 0 0 0,-1-1-1 0 0,-16-9 1 0 0,29 11-273 0 0,0 1 0 0 0,0-1 0 0 0,1 0 0 0 0,-1 0 0 0 0,1 0 0 0 0,0-1 0 0 0,1 1 0 0 0,-1-1-1 0 0,1 0 1 0 0,-5-8 0 0 0,-21-56-6448 0 0,25 50 4576 0 0</inkml:trace>
</inkml:ink>
</file>

<file path=ppt/ink/ink16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3"/>
    </inkml:context>
    <inkml:brush xml:id="br0">
      <inkml:brushProperty name="width" value="0.1" units="cm"/>
      <inkml:brushProperty name="height" value="0.1" units="cm"/>
      <inkml:brushProperty name="color" value="#008C3A"/>
    </inkml:brush>
  </inkml:definitions>
  <inkml:trace contextRef="#ctx0" brushRef="#br0">1 81 14599 0 0,'2'0'256'0'0,"1"0"0"0"0,-1 0 0 0 0,0-1 0 0 0,1 1-1 0 0,-1-1 1 0 0,0 1 0 0 0,0-1 0 0 0,1 0 0 0 0,-1 0 0 0 0,0 0-1 0 0,0 0 1 0 0,0 0 0 0 0,0 0 0 0 0,0-1 0 0 0,0 1-1 0 0,0-1 1 0 0,-1 1 0 0 0,1-1 0 0 0,0 0 0 0 0,1-2 0 0 0,28-19 3926 0 0,-7 15-3416 0 0,0 2 0 0 0,0 0 0 0 0,34-3 1 0 0,-17 5-756 0 0,1 2 0 0 0,77 7 0 0 0,-22 14-4791 0 0,-87-18 2867 0 0</inkml:trace>
</inkml:ink>
</file>

<file path=ppt/ink/ink16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4"/>
    </inkml:context>
    <inkml:brush xml:id="br0">
      <inkml:brushProperty name="width" value="0.1" units="cm"/>
      <inkml:brushProperty name="height" value="0.1" units="cm"/>
      <inkml:brushProperty name="color" value="#008C3A"/>
    </inkml:brush>
  </inkml:definitions>
  <inkml:trace contextRef="#ctx0" brushRef="#br0">108 41 5983 0 0,'-22'-21'10323'0'0,"17"23"-9985"0"0,1 0-1 0 0,0 0 1 0 0,0 0-1 0 0,0 0 1 0 0,0 0-1 0 0,0 1 1 0 0,1 0 0 0 0,-1 0-1 0 0,1 0 1 0 0,-1 0-1 0 0,1 1 1 0 0,0-1 0 0 0,1 1-1 0 0,-1 0 1 0 0,1 0-1 0 0,-1 0 1 0 0,1 0 0 0 0,-3 8-1 0 0,1-2-164 0 0,1 0-1 0 0,0 0 1 0 0,0 0-1 0 0,1 0 1 0 0,0 0-1 0 0,1 1 1 0 0,0 12-1 0 0,1-4 165 0 0,1-1-1 0 0,1 1 1 0 0,1 0-1 0 0,0 0 1 0 0,1-1-1 0 0,13 34 1 0 0,-15-48-317 0 0,0 1 1 0 0,0-1-1 0 0,0 0 0 0 0,0 0 1 0 0,1 0-1 0 0,-1 0 0 0 0,1-1 1 0 0,0 1-1 0 0,0-1 0 0 0,1 0 1 0 0,-1 0-1 0 0,0 0 0 0 0,1 0 1 0 0,0 0-1 0 0,0-1 1 0 0,0 0-1 0 0,0 0 0 0 0,0 0 1 0 0,0 0-1 0 0,1 0 0 0 0,-1-1 1 0 0,1 0-1 0 0,-1 0 0 0 0,1 0 1 0 0,-1-1-1 0 0,1 1 1 0 0,-1-1-1 0 0,1 0 0 0 0,0 0 1 0 0,-1-1-1 0 0,1 1 0 0 0,-1-1 1 0 0,1 0-1 0 0,4-2 0 0 0,13-3 15 0 0,-1-1 0 0 0,0-1-1 0 0,0-1 1 0 0,0-1-1 0 0,-1 0 1 0 0,-1-2-1 0 0,33-25 1 0 0,-45 31-15 0 0,-1 0 1 0 0,0 0-1 0 0,0 0 1 0 0,0-1-1 0 0,-1 0 0 0 0,0 0 1 0 0,-1 0-1 0 0,1-1 1 0 0,-2 0-1 0 0,5-10 0 0 0,-6 12 0 0 0,-1 0-1 0 0,1-1 0 0 0,-1 1 0 0 0,-1 0 1 0 0,1-1-1 0 0,-1 1 0 0 0,0-1 1 0 0,-1 1-1 0 0,0 0 0 0 0,0-1 0 0 0,0 1 1 0 0,0 0-1 0 0,-1 0 0 0 0,0 0 0 0 0,-4-9 1 0 0,1 8 5 0 0,1-1 1 0 0,-1 1 0 0 0,-1 0-1 0 0,1 0 1 0 0,-1 0-1 0 0,-1 1 1 0 0,1 0-1 0 0,-1 0 1 0 0,0 0 0 0 0,0 1-1 0 0,0 0 1 0 0,-1 1-1 0 0,0 0 1 0 0,0 0 0 0 0,0 0-1 0 0,0 1 1 0 0,-18-4-1 0 0,14 4 8 0 0,-1 0 0 0 0,1 1 0 0 0,-1 0-1 0 0,0 1 1 0 0,1 0 0 0 0,-1 1-1 0 0,0 1 1 0 0,0 0 0 0 0,1 1 0 0 0,-1 0-1 0 0,-23 8 1 0 0,26-2-1291 0 0</inkml:trace>
</inkml:ink>
</file>

<file path=ppt/ink/ink16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5"/>
    </inkml:context>
    <inkml:brush xml:id="br0">
      <inkml:brushProperty name="width" value="0.1" units="cm"/>
      <inkml:brushProperty name="height" value="0.1" units="cm"/>
      <inkml:brushProperty name="color" value="#004F8B"/>
    </inkml:brush>
  </inkml:definitions>
  <inkml:trace contextRef="#ctx0" brushRef="#br0">40 40 4607 0 0,'-39'-39'19899'0'0,"50"49"-18587"0"0,31 30-1162 0 0,0-2 0 0 0,3-2 1 0 0,68 44-1 0 0,51 40 206 0 0,-158-114-291 0 0,-4-4-57 0 0,-1 0-1 0 0,1 0 1 0 0,0 0 0 0 0,0-1-1 0 0,-1 1 1 0 0,1-1-1 0 0,0 0 1 0 0,0 1 0 0 0,0-1-1 0 0,1 0 1 0 0,-1 0-1 0 0,4 1 1 0 0,-5-2-147 0 0,0-1 1 0 0,-1 1-1 0 0,1-1 0 0 0,0 1 1 0 0,0-1-1 0 0,0 0 0 0 0,0 1 0 0 0,-1-1 1 0 0,1 0-1 0 0,0 0 0 0 0,-1 1 1 0 0,1-1-1 0 0,-1 0 0 0 0,1 0 1 0 0,-1 0-1 0 0,1 0 0 0 0,-1 0 1 0 0,1 0-1 0 0,-1 0 0 0 0,0 0 0 0 0,1 0 1 0 0,-1 0-1 0 0,0 0 0 0 0,0 0 1 0 0,0-2-1 0 0</inkml:trace>
</inkml:ink>
</file>

<file path=ppt/ink/ink16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6"/>
    </inkml:context>
    <inkml:brush xml:id="br0">
      <inkml:brushProperty name="width" value="0.1" units="cm"/>
      <inkml:brushProperty name="height" value="0.1" units="cm"/>
      <inkml:brushProperty name="color" value="#004F8B"/>
    </inkml:brush>
  </inkml:definitions>
  <inkml:trace contextRef="#ctx0" brushRef="#br0">466 21 11919 0 0,'0'0'547'0'0,"-2"-20"7022"0"0,-1 25-7190 0 0,-1-1 0 0 0,1 1-1 0 0,0-1 1 0 0,-1 0-1 0 0,0 1 1 0 0,0-2 0 0 0,-8 7-1 0 0,-19 12-21 0 0,-45 25-1 0 0,52-34-342 0 0,1 1 0 0 0,0 1 0 0 0,1 1 0 0 0,-27 26 0 0 0,20-10 2 0 0,3 1 0 0 0,-28 43 0 0 0,-15 20 24 0 0</inkml:trace>
</inkml:ink>
</file>

<file path=ppt/ink/ink1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0.744"/>
    </inkml:context>
    <inkml:brush xml:id="br0">
      <inkml:brushProperty name="width" value="0.1" units="cm"/>
      <inkml:brushProperty name="height" value="0.1" units="cm"/>
      <inkml:brushProperty name="color" value="#008C3A"/>
    </inkml:brush>
  </inkml:definitions>
  <inkml:trace contextRef="#ctx0" brushRef="#br0">595 16 3679 0 0,'-20'-15'12724'0'0,"15"18"-12614"0"0,0 0-1 0 0,0 0 1 0 0,1 1-1 0 0,-1 0 1 0 0,1 0-1 0 0,-1 0 1 0 0,1 1-1 0 0,1-1 1 0 0,-1 1-1 0 0,1 0 1 0 0,-1 0-1 0 0,1 0 1 0 0,1 1-1 0 0,-1-1 1 0 0,-2 8-1 0 0,-5 16 21 0 0,-11 53 1 0 0,10-36 102 0 0,-3-6-60 0 0,-2-1 0 0 0,-2-1 0 0 0,-1 0 0 0 0,-37 53 0 0 0,-13 24-24 0 0,-61 145-3 0 0,100-193-95 0 0,-39 136 0 0 0,59-164-51 0 0,0-10 0 0 0,2 1 0 0 0,2 1 0 0 0,0-1 0 0 0,2 1 0 0 0,2 0 0 0 0,0 39 0 0 0,3-66 18 0 0,0 0 1 0 0,0 0-1 0 0,0 0 0 0 0,0 0 0 0 0,1 0 1 0 0,-1 0-1 0 0,1 0 0 0 0,0 0 0 0 0,0-1 0 0 0,1 1 1 0 0,-1-1-1 0 0,1 1 0 0 0,0-1 0 0 0,0 0 1 0 0,0 0-1 0 0,0 0 0 0 0,0 0 0 0 0,0-1 0 0 0,1 1 1 0 0,0-1-1 0 0,-1 0 0 0 0,1 0 0 0 0,0-1 1 0 0,5 3-1 0 0,10 2 171 0 0,0-1 1 0 0,0 0 0 0 0,40 3-1 0 0,-27-4-35 0 0,781 107 4164 0 0,-435-62-3747 0 0,827 86 456 0 0,-626-92-940 0 0,-362-18-29 0 0,133 8-63 0 0,-348-33 27 0 0,0 0 1 0 0,0 0-1 0 0,0 0 0 0 0,0 0 1 0 0,-1-1-1 0 0,1 1 0 0 0,0-1 1 0 0,0 0-1 0 0,0 1 0 0 0,0-1 1 0 0,0 0-1 0 0,-1 0 0 0 0,1 0 1 0 0,0 0-1 0 0,-1-1 0 0 0,1 1 1 0 0,-1 0-1 0 0,1-1 0 0 0,-1 1 0 0 0,0-1 1 0 0,1 1-1 0 0,-1-1 0 0 0,0 0 1 0 0,0 1-1 0 0,0-1 0 0 0,0 0 1 0 0,0 0-1 0 0,-1 0 0 0 0,2-3 1 0 0,1-8 245 0 0,0 0 1 0 0,-1-1-1 0 0,1-22 1 0 0,1-3-13 0 0,37-161-172 0 0,18-107 93 0 0,-15 63-163 0 0,3-23-17 0 0,-42 226-32 0 0,-1-3-148 0 0,20-77 0 0 0,-24 118 152 0 0,0 2 26 0 0,0 1 0 0 0,0-1 0 0 0,0 0 0 0 0,0 1 0 0 0,0-1 0 0 0,0 1 0 0 0,1-1 0 0 0,-1 0 0 0 0,0 1 0 0 0,0-1 0 0 0,1 1 0 0 0,-1-1 0 0 0,0 1 0 0 0,1-1 0 0 0,-1 0 0 0 0,0 1 0 0 0,1 0 0 0 0,-1-1 0 0 0,1 1 0 0 0,-1-1 0 0 0,1 1 0 0 0,-1-1 0 0 0,1 1 0 0 0,-1 0 0 0 0,1-1 0 0 0,-1 1 0 0 0,1 0 0 0 0,0 0 0 0 0,-1-1 0 0 0,1 1 0 0 0,-1 0 0 0 0,1 0 0 0 0,0 0 0 0 0,-1 0 0 0 0,1 0 0 0 0,0 0 0 0 0,-1 0 0 0 0,2 0 0 0 0,-1 0-280 0 0,0 1 0 0 0,-1-1-1 0 0,1 0 1 0 0,0 1 0 0 0,0-1-1 0 0,0 1 1 0 0,-1-1 0 0 0,1 1-1 0 0,0 0 1 0 0,0-1 0 0 0,-1 1-1 0 0,1 0 1 0 0,-1-1 0 0 0,1 1-1 0 0,-1 0 1 0 0,1 0 0 0 0,0 1-1 0 0,1 7-1695 0 0</inkml:trace>
</inkml:ink>
</file>

<file path=ppt/ink/ink16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7"/>
    </inkml:context>
    <inkml:brush xml:id="br0">
      <inkml:brushProperty name="width" value="0.1" units="cm"/>
      <inkml:brushProperty name="height" value="0.1" units="cm"/>
      <inkml:brushProperty name="color" value="#004F8B"/>
    </inkml:brush>
  </inkml:definitions>
  <inkml:trace contextRef="#ctx0" brushRef="#br0">227 33 5527 0 0,'-4'-33'9992'0'0,"-4"47"-8386"0"0,-43 115-59 0 0,5 1 1 0 0,-49 232-1 0 0,93-351-1519 0 0,-4 16-7 0 0,0 1 1 0 0,2 0 0 0 0,0 54-1 0 0,4-75-6 0 0,0 0-1 0 0,1 0 1 0 0,0 0-1 0 0,0 0 1 0 0,1 0-1 0 0,0 0 0 0 0,0-1 1 0 0,0 1-1 0 0,1 0 1 0 0,0-1-1 0 0,1 0 1 0 0,-1 0-1 0 0,1 0 1 0 0,0 0-1 0 0,0-1 0 0 0,1 1 1 0 0,0-1-1 0 0,0 0 1 0 0,0 0-1 0 0,1-1 1 0 0,6 5-1 0 0,4 0 142 0 0,1 0 1 0 0,-1-1-1 0 0,2 0 0 0 0,-1-2 1 0 0,1 0-1 0 0,0-1 0 0 0,0 0 1 0 0,1-2-1 0 0,-1 0 0 0 0,1-1 1 0 0,0-1-1 0 0,30-3 0 0 0,166 2 676 0 0,55-3-192 0 0,12-10-107 0 0,8-1-261 0 0,-267 12-201 0 0,0 1-1 0 0,1 1 0 0 0,-1 1 1 0 0,0 1-1 0 0,0 1 0 0 0,0 1 1 0 0,37 12-1 0 0,-58-15-40 0 0,-1 0 1 0 0,1 0-1 0 0,0 0 1 0 0,0 0-1 0 0,0 1 0 0 0,-1-1 1 0 0,1 0-1 0 0,-1 1 1 0 0,1-1-1 0 0,-1 1 0 0 0,0 0 1 0 0,1-1-1 0 0,-1 1 1 0 0,1 3-1 0 0,-1-4 35 0 0</inkml:trace>
</inkml:ink>
</file>

<file path=ppt/ink/ink16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8"/>
    </inkml:context>
    <inkml:brush xml:id="br0">
      <inkml:brushProperty name="width" value="0.1" units="cm"/>
      <inkml:brushProperty name="height" value="0.1" units="cm"/>
      <inkml:brushProperty name="color" value="#004F8B"/>
    </inkml:brush>
  </inkml:definitions>
  <inkml:trace contextRef="#ctx0" brushRef="#br0">6 111 3223 0 0,'-6'-16'6426'0'0,"9"12"-5578"0"0,-1 1 1 0 0,1-1 0 0 0,0 1-1 0 0,0 0 1 0 0,0 0-1 0 0,0 0 1 0 0,0 0 0 0 0,1 0-1 0 0,-1 1 1 0 0,7-4-1 0 0,-2 2-285 0 0,0 0 0 0 0,1 0-1 0 0,0 1 1 0 0,13-3 0 0 0,5 1-257 0 0,1 2 0 0 0,32-1 0 0 0,-56 3-70 0 0,330 0 1747 0 0,-152 3-1820 0 0,159-8-48 0 0,64-13 96 0 0,-379 22 36 0 0,-28 16-112 0 0,0-1 1 0 0,0 1 0 0 0,-2 0 0 0 0,-1-1-1 0 0,-11 31 1 0 0,-8 37 243 0 0,11-7-363 0 0,4 1 0 0 0,2 126 0 0 0,34 159 32 0 0,-18-302 576 0 0,-5-82-1725 0 0,-3 8-406 0 0</inkml:trace>
</inkml:ink>
</file>

<file path=ppt/ink/ink16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29"/>
    </inkml:context>
    <inkml:brush xml:id="br0">
      <inkml:brushProperty name="width" value="0.1" units="cm"/>
      <inkml:brushProperty name="height" value="0.1" units="cm"/>
      <inkml:brushProperty name="color" value="#004F8B"/>
    </inkml:brush>
  </inkml:definitions>
  <inkml:trace contextRef="#ctx0" brushRef="#br0">0 22 4607 0 0,'3'-3'12907'0'0,"14"-11"-10576"0"0,-2 12-1692 0 0,-1 1 0 0 0,1 0 0 0 0,0 1 0 0 0,0 0 1 0 0,0 1-1 0 0,26 6 0 0 0,10 0 129 0 0,-17-4-415 0 0,0-1 0 0 0,0-1 0 0 0,-1-2 0 0 0,65-11 0 0 0,-89 10-437 0 0,21-3-1410 0 0,-9 6-2909 0 0</inkml:trace>
</inkml:ink>
</file>

<file path=ppt/ink/ink16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0"/>
    </inkml:context>
    <inkml:brush xml:id="br0">
      <inkml:brushProperty name="width" value="0.1" units="cm"/>
      <inkml:brushProperty name="height" value="0.1" units="cm"/>
      <inkml:brushProperty name="color" value="#004F8B"/>
    </inkml:brush>
  </inkml:definitions>
  <inkml:trace contextRef="#ctx0" brushRef="#br0">1 20 12439 0 0,'0'0'1526'0'0,"28"5"3039"0"0,-3-4-3143 0 0,-1 0 1 0 0,1-2 0 0 0,-1-1-1 0 0,39-8 1 0 0,5 0-2295 0 0,0 6-5710 0 0,-49 5-1240 0 0</inkml:trace>
</inkml:ink>
</file>

<file path=ppt/ink/ink16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1"/>
    </inkml:context>
    <inkml:brush xml:id="br0">
      <inkml:brushProperty name="width" value="0.1" units="cm"/>
      <inkml:brushProperty name="height" value="0.1" units="cm"/>
      <inkml:brushProperty name="color" value="#004F8B"/>
    </inkml:brush>
  </inkml:definitions>
  <inkml:trace contextRef="#ctx0" brushRef="#br0">31 117 1839 0 0,'-19'-15'18863'0'0,"20"10"-18633"0"0,0 1 0 0 0,0 0 0 0 0,1-1 0 0 0,-1 1 0 0 0,1 0 0 0 0,0 0 1 0 0,1 0-1 0 0,-1 0 0 0 0,1 0 0 0 0,0 0 0 0 0,0 1 0 0 0,0-1 0 0 0,0 1 0 0 0,0 0 0 0 0,1 0 0 0 0,7-5 1 0 0,-3 3-104 0 0,0 1 0 0 0,0 0 0 0 0,0 1 0 0 0,1 0 1 0 0,-1 0-1 0 0,1 1 0 0 0,0 0 0 0 0,12-1 0 0 0,-1 2-104 0 0,0 0 0 0 0,0 1-1 0 0,-1 1 1 0 0,1 1-1 0 0,0 1 1 0 0,-1 1 0 0 0,29 8-1 0 0,-45-11-15 0 0,0 0-1 0 0,0 0 1 0 0,0 0-1 0 0,0 0 1 0 0,0 0 0 0 0,0 1-1 0 0,0-1 1 0 0,-1 1-1 0 0,1 0 1 0 0,0 0-1 0 0,-1 0 1 0 0,0 0 0 0 0,1 0-1 0 0,-1 0 1 0 0,0 1-1 0 0,0-1 1 0 0,0 1-1 0 0,0 0 1 0 0,-1 0 0 0 0,1-1-1 0 0,-1 1 1 0 0,0 0-1 0 0,0 0 1 0 0,0 0-1 0 0,0 0 1 0 0,0 0 0 0 0,0 1-1 0 0,-1-1 1 0 0,0 0-1 0 0,0 0 1 0 0,0 0-1 0 0,0 0 1 0 0,0 1 0 0 0,0-1-1 0 0,-1 0 1 0 0,0 0-1 0 0,1 0 1 0 0,-1 0 0 0 0,0 0-1 0 0,-3 6 1 0 0,-5 10 10 0 0,-2 1 1 0 0,0-2 0 0 0,0 1 0 0 0,-27 30-1 0 0,26-34-32 0 0,-20 22 27 0 0,22-26 13 0 0,1 0 0 0 0,0 0 1 0 0,0 1-1 0 0,1 0 0 0 0,1 0 1 0 0,-10 20-1 0 0,17-29-25 0 0,-1 0 0 0 0,1 0 0 0 0,0 0 0 0 0,0 0 0 0 0,0 0 0 0 0,0 0 0 0 0,0 0 0 0 0,1 0 0 0 0,-1 0 0 0 0,1 0 0 0 0,0 0 0 0 0,0 0 0 0 0,0 0 0 0 0,0 0 0 0 0,0-1 0 0 0,1 1 0 0 0,-1 0 0 0 0,1-1 0 0 0,0 1 0 0 0,0-1 0 0 0,0 0 0 0 0,0 1 0 0 0,0-1 0 0 0,5 3 0 0 0,7 7 0 0 0,0-1 0 0 0,31 18 0 0 0,-28-18 0 0 0,0 0 2 0 0,-1-1 13 0 0,-1 0-1 0 0,1 2 1 0 0,-2 0 0 0 0,25 24-1 0 0,-36-31-11 0 0,1-1 0 0 0,-1 1 0 0 0,0 0 0 0 0,0 0 0 0 0,-1 0 0 0 0,1 1 0 0 0,-1-1-1 0 0,0 1 1 0 0,0-1 0 0 0,-1 1 0 0 0,0 0 0 0 0,0-1 0 0 0,0 1 0 0 0,-1 0 0 0 0,0 0 0 0 0,0-1 0 0 0,0 1-1 0 0,-1 0 1 0 0,1 0 0 0 0,-3 5 0 0 0,1-1 10 0 0,0-1 0 0 0,-1 0 0 0 0,0 0 0 0 0,0-1 0 0 0,-1 1 0 0 0,0-1 0 0 0,-1 0 0 0 0,0 0 0 0 0,0 0 0 0 0,-1 0 0 0 0,-10 11 0 0 0,10-14 12 0 0,0 0 0 0 0,-1-1 0 0 0,1 1 0 0 0,-1-1-1 0 0,0-1 1 0 0,0 1 0 0 0,0-1 0 0 0,0 0-1 0 0,-1-1 1 0 0,1 1 0 0 0,-1-2 0 0 0,0 1 0 0 0,0-1-1 0 0,-10 1 1 0 0,2-2 38 0 0,-1 0-1 0 0,1 0 1 0 0,0-2-1 0 0,0 0 1 0 0,0-1 0 0 0,1 0-1 0 0,-1-2 1 0 0,-20-7-1 0 0,28 9-168 0 0,1-1 0 0 0,0 1 0 0 0,0-1 0 0 0,0 0 0 0 0,0-1 0 0 0,1 1-1 0 0,0-1 1 0 0,0-1 0 0 0,0 1 0 0 0,0-1 0 0 0,1 0 0 0 0,0 0 0 0 0,0-1-1 0 0,1 1 1 0 0,0-1 0 0 0,0 0 0 0 0,1 0 0 0 0,-6-14 0 0 0,7 7-1659 0 0</inkml:trace>
</inkml:ink>
</file>

<file path=ppt/ink/ink16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2"/>
    </inkml:context>
    <inkml:brush xml:id="br0">
      <inkml:brushProperty name="width" value="0.1" units="cm"/>
      <inkml:brushProperty name="height" value="0.1" units="cm"/>
      <inkml:brushProperty name="color" value="#004F8B"/>
    </inkml:brush>
  </inkml:definitions>
  <inkml:trace contextRef="#ctx0" brushRef="#br0">217 36 12439 0 0,'5'-4'168'0'0,"0"0"-1"0"0,0 0 0 0 0,0 0 0 0 0,1 1 1 0 0,-1-1-1 0 0,1 2 0 0 0,0-1 0 0 0,13-4 4239 0 0,-33 14-2640 0 0,1 0-1427 0 0,1 0 1 0 0,0 1-1 0 0,0 1 1 0 0,1 0-1 0 0,0 0 1 0 0,1 1-1 0 0,0 1 1 0 0,-14 18-1 0 0,12-11-225 0 0,2 0 0 0 0,0 0 0 0 0,1 1 0 0 0,1 0-1 0 0,-8 28 1 0 0,-6 17 39 0 0,4-11 310 0 0,-19 89 0 0 0,34-128-412 0 0,1 0 0 0 0,0 0-1 0 0,2 0 1 0 0,-1 0 0 0 0,1 0 0 0 0,1 0-1 0 0,1 1 1 0 0,0-1 0 0 0,1 0 0 0 0,0-1-1 0 0,9 23 1 0 0,-10-32-43 0 0,0 0 0 0 0,0 0 0 0 0,0 0-1 0 0,1-1 1 0 0,0 1 0 0 0,-1 0 0 0 0,2-1 0 0 0,-1 0 0 0 0,0 0-1 0 0,1 0 1 0 0,-1 0 0 0 0,1 0 0 0 0,0-1 0 0 0,0 0-1 0 0,0 1 1 0 0,4 1 0 0 0,0-2 25 0 0,-1 0 1 0 0,1 0-1 0 0,-1 0 0 0 0,1-1 0 0 0,0 0 0 0 0,0-1 1 0 0,-1 0-1 0 0,15-1 0 0 0,-2-2 38 0 0,0-1 0 0 0,0-1 0 0 0,-1 0 0 0 0,0-2-1 0 0,0 0 1 0 0,27-15 0 0 0,-34 16 0 0 0,-1 0 0 0 0,0-1 0 0 0,0 0 0 0 0,0-1 0 0 0,-1-1 0 0 0,10-10 0 0 0,-18 18-52 0 0,-1-1 0 0 0,1 0 0 0 0,-1 0 0 0 0,1 0 0 0 0,-1 0 0 0 0,0 0 0 0 0,0 0 0 0 0,0 0 0 0 0,0 0 0 0 0,0 0 0 0 0,-1 0 0 0 0,1-1 0 0 0,-1 1 0 0 0,1 0 0 0 0,-1 0 0 0 0,0-1 0 0 0,0 1 0 0 0,0 0 0 0 0,0-1 0 0 0,0 1 0 0 0,0 0 0 0 0,-1-1 0 0 0,1 1 0 0 0,-1 0 0 0 0,0 0 0 0 0,0 0 0 0 0,1-1 0 0 0,-1 1 0 0 0,-1 0 0 0 0,1 0 0 0 0,0 0 0 0 0,0 0 0 0 0,-1 1 0 0 0,1-1 0 0 0,-1 0 0 0 0,0 1 0 0 0,1-1 0 0 0,-1 1 0 0 0,0-1 0 0 0,0 1 0 0 0,-3-2 0 0 0,-5-4 27 0 0,0 0 0 0 0,0 1 0 0 0,-1 0 0 0 0,0 1 0 0 0,0 0 0 0 0,0 0 0 0 0,-1 2 0 0 0,1-1 0 0 0,-22-2 0 0 0,-6 1-813 0 0,-70 2 1 0 0,82 3-253 0 0</inkml:trace>
</inkml:ink>
</file>

<file path=ppt/ink/ink16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3"/>
    </inkml:context>
    <inkml:brush xml:id="br0">
      <inkml:brushProperty name="width" value="0.1" units="cm"/>
      <inkml:brushProperty name="height" value="0.1" units="cm"/>
      <inkml:brushProperty name="color" value="#004F8B"/>
    </inkml:brush>
  </inkml:definitions>
  <inkml:trace contextRef="#ctx0" brushRef="#br0">260 14 7831 0 0,'-5'-10'9686'0'0,"-10"7"-7532"0"0,8 5-1951 0 0,0 0 0 0 0,0 0 0 0 0,1 1 0 0 0,-1 0 0 0 0,1 0 0 0 0,0 1 0 0 0,0 0 0 0 0,0 0 0 0 0,0 0 0 0 0,1 1 0 0 0,0 0 0 0 0,0 0 0 0 0,0 0 0 0 0,0 1 0 0 0,1 0 0 0 0,-5 7 0 0 0,-7 13-56 0 0,0 2 0 0 0,-15 36 0 0 0,25-51 49 0 0,-7 15-22 0 0,4-11-5 0 0,1 1 0 0 0,0 0 1 0 0,1 0-1 0 0,1 0 0 0 0,1 1 1 0 0,0 0-1 0 0,-3 36 0 0 0,9-49-138 0 0,0 0 0 0 0,1 0 0 0 0,0 0-1 0 0,0 0 1 0 0,0 0 0 0 0,0-1 0 0 0,1 1 0 0 0,0-1-1 0 0,0 0 1 0 0,1 1 0 0 0,-1-1 0 0 0,1-1 0 0 0,0 1 0 0 0,1-1-1 0 0,-1 1 1 0 0,1-1 0 0 0,0 0 0 0 0,0-1 0 0 0,8 5-1 0 0,1 1-26 0 0,0-1 0 0 0,1 0 0 0 0,0-1 0 0 0,0-1 0 0 0,1 0 0 0 0,18 4 0 0 0,-24-9 9 0 0,0 0 0 0 0,0-1 0 0 0,0 0 0 0 0,-1-1 0 0 0,1 0-1 0 0,0 0 1 0 0,0-1 0 0 0,-1-1 0 0 0,1 1 0 0 0,-1-1 0 0 0,0-1 0 0 0,0 0 0 0 0,12-7 0 0 0,-5 2 91 0 0,0 0-1 0 0,-1-1 1 0 0,-1-1 0 0 0,1 0 0 0 0,-2-1 0 0 0,18-20 0 0 0,-28 29-72 0 0,-1-1 1 0 0,1 0-1 0 0,-1 0 0 0 0,-1-1 0 0 0,1 1 1 0 0,0 0-1 0 0,-1-1 0 0 0,0 1 1 0 0,0-1-1 0 0,0 1 0 0 0,-1-1 0 0 0,0 1 1 0 0,1-1-1 0 0,-2 1 0 0 0,1-1 0 0 0,0 0 1 0 0,-1 1-1 0 0,-2-7 0 0 0,-2-12 79 0 0,-2 0 0 0 0,-13-30 0 0 0,10 27-33 0 0,1 3-9 0 0,-1-1 0 0 0,0 1 0 0 0,-23-34 0 0 0,27 49-53 0 0,1 1 1 0 0,-1-1-1 0 0,-1 1 0 0 0,1 0 1 0 0,-1 0-1 0 0,-1 1 0 0 0,1 0 1 0 0,-1 0-1 0 0,0 1 0 0 0,0 0 0 0 0,-1 0 1 0 0,-15-5-1 0 0,19 6-427 0 0,3 3 266 0 0,1 0 0 0 0,0 1 0 0 0,0-1 1 0 0,0 0-1 0 0,-1 1 0 0 0,1-1 0 0 0,0 1 1 0 0,-1-1-1 0 0,1 1 0 0 0,0-1 0 0 0,-1 1 1 0 0,1 0-1 0 0,0 0 0 0 0,-3 0 0 0 0</inkml:trace>
</inkml:ink>
</file>

<file path=ppt/ink/ink16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4"/>
    </inkml:context>
    <inkml:brush xml:id="br0">
      <inkml:brushProperty name="width" value="0.1" units="cm"/>
      <inkml:brushProperty name="height" value="0.1" units="cm"/>
      <inkml:brushProperty name="color" value="#004F8B"/>
    </inkml:brush>
  </inkml:definitions>
  <inkml:trace contextRef="#ctx0" brushRef="#br0">109 0 12439 0 0,'0'0'958'0'0,"-26"15"2340"0"0,18-6-2470 0 0,1 2 0 0 0,0-1 0 0 0,0 1 0 0 0,-5 14 0 0 0,4-8-481 0 0,1 0 0 0 0,1 0 0 0 0,1 1 0 0 0,1-1 0 0 0,0 1 0 0 0,1 1 0 0 0,1-1 0 0 0,0 28 0 0 0,2-41-295 0 0,1 0 1 0 0,-1 0-1 0 0,1 0 1 0 0,0 0-1 0 0,1 0 1 0 0,-1 0 0 0 0,1 0-1 0 0,0 0 1 0 0,0-1-1 0 0,1 1 1 0 0,-1-1-1 0 0,1 1 1 0 0,0-1-1 0 0,0 0 1 0 0,0 0-1 0 0,1-1 1 0 0,-1 1-1 0 0,1-1 1 0 0,0 1-1 0 0,0-1 1 0 0,0 0 0 0 0,1-1-1 0 0,-1 1 1 0 0,1-1-1 0 0,-1 0 1 0 0,1 0-1 0 0,0 0 1 0 0,0 0-1 0 0,0-1 1 0 0,0 0-1 0 0,0 0 1 0 0,0-1-1 0 0,10 1 1 0 0,-3 0-4 0 0,1-1-1 0 0,-1-1 1 0 0,0 0 0 0 0,1-1-1 0 0,-1 0 1 0 0,0-1 0 0 0,0 0 0 0 0,0-1-1 0 0,0 0 1 0 0,0-1 0 0 0,-1 0-1 0 0,0-1 1 0 0,12-8 0 0 0,-20 12-21 0 0,0 0 0 0 0,0 0 1 0 0,-1-1-1 0 0,1 1 0 0 0,-1-1 0 0 0,0 1 1 0 0,1-1-1 0 0,-1 0 0 0 0,0 0 0 0 0,-1 0 1 0 0,1 0-1 0 0,0 0 0 0 0,-1 0 0 0 0,0-1 1 0 0,0 1-1 0 0,0 0 0 0 0,0-1 0 0 0,0 1 1 0 0,-1 0-1 0 0,1-7 0 0 0,-2 4 12 0 0,1 0 1 0 0,-1 0-1 0 0,-1 0 1 0 0,1 0-1 0 0,-1 0 0 0 0,0 0 1 0 0,-1 0-1 0 0,1 1 0 0 0,-1-1 1 0 0,0 1-1 0 0,-4-6 1 0 0,-3-2 13 0 0,0 1 1 0 0,0 0-1 0 0,-1 0 1 0 0,-1 1 0 0 0,0 1-1 0 0,0 0 1 0 0,-1 0-1 0 0,-22-11 1 0 0,21 15-132 0 0,0 0 0 0 0,0 1 0 0 0,0 1 0 0 0,-1 0 0 0 0,-26-3-1 0 0</inkml:trace>
</inkml:ink>
</file>

<file path=ppt/ink/ink16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5"/>
    </inkml:context>
    <inkml:brush xml:id="br0">
      <inkml:brushProperty name="width" value="0.1" units="cm"/>
      <inkml:brushProperty name="height" value="0.1" units="cm"/>
      <inkml:brushProperty name="color" value="#F6630D"/>
    </inkml:brush>
  </inkml:definitions>
  <inkml:trace contextRef="#ctx0" brushRef="#br0">210 84 4607 0 0,'0'0'4691'0'0,"15"-30"752"0"0,-14 29-5330 0 0,0 0-1 0 0,-1-1 1 0 0,1 1 0 0 0,0 0 0 0 0,-1-1 0 0 0,1 1 0 0 0,-1 0 0 0 0,0-1 0 0 0,1 1 0 0 0,-1-1 0 0 0,0 1 0 0 0,0-1 0 0 0,0 1 0 0 0,0-1 0 0 0,0 1 0 0 0,0-1-1 0 0,0 1 1 0 0,-1 0 0 0 0,1-1 0 0 0,0 1 0 0 0,-1-1 0 0 0,1 1 0 0 0,-1 0 0 0 0,0-1 0 0 0,1 1 0 0 0,-1 0 0 0 0,0-1 0 0 0,0 1 0 0 0,0 0 0 0 0,0 0 0 0 0,0 0-1 0 0,-1-1 1 0 0,-1 0 21 0 0,0 1 0 0 0,0 0 0 0 0,0 0-1 0 0,0 0 1 0 0,0 0 0 0 0,0 1 0 0 0,0-1-1 0 0,0 1 1 0 0,0 0 0 0 0,-1 0 0 0 0,1 0-1 0 0,0 0 1 0 0,0 0 0 0 0,0 1-1 0 0,-4 0 1 0 0,-6 3-16 0 0,0-1-1 0 0,1 1 0 0 0,-1 1 1 0 0,1 1-1 0 0,-17 9 0 0 0,22-11-64 0 0,0 0-1 0 0,1 1 0 0 0,-1 0 1 0 0,1 0-1 0 0,0 0 0 0 0,1 1 1 0 0,-1 0-1 0 0,1 0 0 0 0,0 0 1 0 0,-5 10-1 0 0,9-13-52 0 0,0 0 0 0 0,1-1 0 0 0,-1 1 0 0 0,1 0 0 0 0,0 0 0 0 0,0-1 0 0 0,0 1 0 0 0,0 0 0 0 0,1 0 0 0 0,-1-1 0 0 0,1 1 0 0 0,-1 0 0 0 0,1 0 0 0 0,0-1 0 0 0,0 1 0 0 0,0-1 0 0 0,0 1 0 0 0,3 3 0 0 0,32 45 0 0 0,-28-42 13 0 0,0-1 0 0 0,1 0 1 0 0,0-1-1 0 0,0 0 0 0 0,1 0 0 0 0,-1-1 0 0 0,1 0 0 0 0,15 5 1 0 0,6 1 108 0 0,49 12 0 0 0,-53-17-65 0 0,0 1 1 0 0,-1 1-1 0 0,33 16 0 0 0,-57-24-41 0 0,0 0-1 0 0,0 0 1 0 0,0-1-1 0 0,0 2 1 0 0,-1-1-1 0 0,1 0 1 0 0,0 0-1 0 0,-1 0 1 0 0,1 1-1 0 0,-1-1 1 0 0,0 1-1 0 0,1-1 1 0 0,-1 1-1 0 0,0-1 1 0 0,0 1-1 0 0,0 0 1 0 0,0 0-1 0 0,0-1 1 0 0,0 1-1 0 0,0 0 1 0 0,-1 0-1 0 0,1 0 1 0 0,-1 0-1 0 0,0 0 1 0 0,1 0 0 0 0,-1 0-1 0 0,0 0 1 0 0,0 0-1 0 0,0 0 1 0 0,0 0-1 0 0,-1 0 1 0 0,1 0-1 0 0,-1 3 1 0 0,-1 0 35 0 0,-1 1 0 0 0,0 0 0 0 0,0-1 1 0 0,-1 0-1 0 0,0 0 0 0 0,1 0 0 0 0,-2 0 1 0 0,1 0-1 0 0,-10 7 0 0 0,-33 32 341 0 0,31-28-307 0 0,-1 0-1 0 0,0-1 1 0 0,-1 0 0 0 0,-1-2 0 0 0,0 0 0 0 0,-24 12-1 0 0,38-24-46 0 0,0 1-1 0 0,1-1 0 0 0,-1 0 0 0 0,0 0 1 0 0,1 0-1 0 0,-1-1 0 0 0,0 1 0 0 0,0-1 1 0 0,0-1-1 0 0,1 1 0 0 0,-1-1 0 0 0,0 1 1 0 0,0-1-1 0 0,1-1 0 0 0,-1 1 0 0 0,1-1 1 0 0,-1 1-1 0 0,1-1 0 0 0,0-1 1 0 0,-1 1-1 0 0,1-1 0 0 0,0 1 0 0 0,1-1 1 0 0,-1 0-1 0 0,0-1 0 0 0,1 1 0 0 0,0 0 1 0 0,0-1-1 0 0,0 0 0 0 0,-4-5 0 0 0,5 5-18 0 0,-1 0 0 0 0,1 0-1 0 0,0 0 1 0 0,0 0 0 0 0,1 0 0 0 0,-1 0-1 0 0,1-1 1 0 0,0 1 0 0 0,0 0 0 0 0,0-1-1 0 0,0 1 1 0 0,1-1 0 0 0,0 1 0 0 0,0-1-1 0 0,0 1 1 0 0,1-1 0 0 0,-1 1 0 0 0,1-1-1 0 0,0 1 1 0 0,0-1 0 0 0,1 1 0 0 0,-1 0-1 0 0,1 0 1 0 0,0 0 0 0 0,0 0 0 0 0,0 0-1 0 0,1 0 1 0 0,-1 0 0 0 0,1 1 0 0 0,0-1-1 0 0,0 1 1 0 0,5-4 0 0 0,16-11 9 0 0,0 1 1 0 0,1 2-1 0 0,27-13 1 0 0,-28 16-95 0 0,-1-1-1 0 0,0-1 1 0 0,40-33 0 0 0,-59 44 62 0 0,-3 3 1 0 0,0-1 0 0 0,0 0 0 0 0,0 0 0 0 0,0 0 0 0 0,0 0-1 0 0,0 0 1 0 0,-1 0 0 0 0,1 0 0 0 0,0 0 0 0 0,-1 0 0 0 0,1 0-1 0 0,-1 0 1 0 0,1 0 0 0 0,-1 0 0 0 0,1-1 0 0 0,-1 1-1 0 0,0 0 1 0 0,1-2 0 0 0,0-1 3 0 0,-1 0 0 0 0,1 0 0 0 0,-1 0 0 0 0,0 0 0 0 0,0 0 0 0 0,0 0 0 0 0,0 0 0 0 0,-1 0 0 0 0,1 0 0 0 0,-1 0 0 0 0,0 0 0 0 0,0 0 0 0 0,-1 0 0 0 0,1 0 0 0 0,-3-4 0 0 0,-2-6 0 0 0,5 10-69 0 0,0-1-43 0 0,-1-1-1 0 0,0 1 1 0 0,0 0 0 0 0,0 0-1 0 0,0-1 1 0 0,-1 1 0 0 0,0 0-1 0 0,0 1 1 0 0,0-1 0 0 0,0 1-1 0 0,-1-1 1 0 0,-5-4 0 0 0,-1 4-1679 0 0</inkml:trace>
</inkml:ink>
</file>

<file path=ppt/ink/ink16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6"/>
    </inkml:context>
    <inkml:brush xml:id="br0">
      <inkml:brushProperty name="width" value="0.1" units="cm"/>
      <inkml:brushProperty name="height" value="0.1" units="cm"/>
      <inkml:brushProperty name="color" value="#F6630D"/>
    </inkml:brush>
  </inkml:definitions>
  <inkml:trace contextRef="#ctx0" brushRef="#br0">428 14 4143 0 0,'18'-2'428'0'0,"5"1"-2006"0"0,30-4 21143 0 0,-82 1-18548 0 0,-7 2-818 0 0,1 3-1 0 0,0 1 1 0 0,0 1-1 0 0,1 2 1 0 0,-1 1-1 0 0,1 2 1 0 0,0 2 0 0 0,1 1-1 0 0,0 1 1 0 0,0 2-1 0 0,-30 18 1 0 0,59-30-205 0 0,0 0 1 0 0,0 0-1 0 0,1 0 0 0 0,-1 0 1 0 0,1 1-1 0 0,0 0 0 0 0,-1 0 1 0 0,1 0-1 0 0,0 0 1 0 0,1 0-1 0 0,-1 0 0 0 0,1 1 1 0 0,-1-1-1 0 0,-2 7 0 0 0,4-6 5 0 0,1-1 0 0 0,-1 0-1 0 0,1 1 1 0 0,0-1 0 0 0,0 0 0 0 0,0 1-1 0 0,0-1 1 0 0,0 0 0 0 0,1 1-1 0 0,0-1 1 0 0,-1 0 0 0 0,1 0-1 0 0,0 1 1 0 0,1-1 0 0 0,-1 0-1 0 0,1 0 1 0 0,-1 0 0 0 0,1 0-1 0 0,3 3 1 0 0,6 9 3 0 0,0-1 0 0 0,1 0 0 0 0,0 0 0 0 0,1-2-1 0 0,1 1 1 0 0,0-2 0 0 0,1 0 0 0 0,0-1 0 0 0,26 14 0 0 0,16 3 13 0 0,87 29 0 0 0,-28-13-8 0 0,-97-35-15 0 0,0 0 0 0 0,-1 1 0 0 0,0 1 0 0 0,25 18 0 0 0,-38-24 6 0 0,0 1-1 0 0,0 0 1 0 0,0 0 0 0 0,-1 1-1 0 0,1-1 1 0 0,-1 1 0 0 0,-1 0-1 0 0,1 0 1 0 0,-1 0 0 0 0,0 0-1 0 0,0 1 1 0 0,-1-1 0 0 0,0 1-1 0 0,0 0 1 0 0,0-1-1 0 0,0 14 1 0 0,0-2 40 0 0,-1 1-1 0 0,-1 0 1 0 0,0 0-1 0 0,-2-1 1 0 0,0 1-1 0 0,-1-1 1 0 0,-1 0 0 0 0,-10 28-1 0 0,11-37-17 0 0,-1 0 0 0 0,0 0 0 0 0,0-1 1 0 0,-1 1-1 0 0,0-1 0 0 0,-1 0 0 0 0,1-1 0 0 0,-2 1 0 0 0,1-1 0 0 0,-1 0 0 0 0,0-1 0 0 0,-1 1 0 0 0,1-2 1 0 0,-1 1-1 0 0,0-1 0 0 0,-1 0 0 0 0,1-1 0 0 0,-12 5 0 0 0,-10 1 83 0 0,0 0 0 0 0,-44 6-1 0 0,64-14-82 0 0,-1-1 0 0 0,1 0 1 0 0,0 0-1 0 0,-1-1 0 0 0,1 0 0 0 0,-1-1 0 0 0,1 0 0 0 0,0-1 0 0 0,-1 0 0 0 0,1-1 0 0 0,-12-4 0 0 0,17 4-12 0 0,1-1 0 0 0,0 1 0 0 0,-1-1-1 0 0,1 0 1 0 0,0 0 0 0 0,1-1 0 0 0,-1 1-1 0 0,1-1 1 0 0,0 0 0 0 0,0 1 0 0 0,0-1 0 0 0,1-1-1 0 0,0 1 1 0 0,0 0 0 0 0,0 0 0 0 0,1-1-1 0 0,-1 1 1 0 0,1-1 0 0 0,0-9 0 0 0,-2-9-11 0 0,1 0 1 0 0,2 0 0 0 0,2-30 0 0 0,-1 42-2 0 0,0 0 0 0 0,1 0-1 0 0,0 0 1 0 0,1 0 0 0 0,0 0 0 0 0,1 1 0 0 0,1-1-1 0 0,-1 1 1 0 0,2 0 0 0 0,0 0 0 0 0,0 1-1 0 0,1 0 1 0 0,0 0 0 0 0,0 0 0 0 0,1 1 0 0 0,1 0-1 0 0,-1 1 1 0 0,2 0 0 0 0,-1 0 0 0 0,1 1-1 0 0,0 0 1 0 0,0 0 0 0 0,13-5 0 0 0,-22 12 5 0 0,40-22-67 0 0,-1-2 0 0 0,-2-1 1 0 0,58-50-1 0 0,-86 67 35 0 0,-1-1 0 0 0,0 0 0 0 0,-1-1 0 0 0,0 0 0 0 0,0 0 0 0 0,-1-1 0 0 0,0 0 0 0 0,-1 0 0 0 0,0 0 0 0 0,-1-1 0 0 0,-1 0 0 0 0,0 0 0 0 0,0-1 0 0 0,-1 1 0 0 0,0-1 0 0 0,-2 1 0 0 0,1-1 0 0 0,-1-23 0 0 0,-2 31 33 0 0,1 1-1 0 0,-1-1 1 0 0,1 1 0 0 0,-2 0-1 0 0,1 0 1 0 0,0-1 0 0 0,-1 1-1 0 0,1 0 1 0 0,-1 0 0 0 0,0 1 0 0 0,-1-1-1 0 0,1 0 1 0 0,-1 1 0 0 0,1-1-1 0 0,-1 1 1 0 0,0 0 0 0 0,-5-4-1 0 0,2 2 4 0 0,-1 1-1 0 0,0 0 1 0 0,0 0-1 0 0,0 0 1 0 0,0 1-1 0 0,0 0 1 0 0,-1 1-1 0 0,1 0 1 0 0,-9-2-1 0 0,-8 1-34 0 0,0 0 0 0 0,0 2 0 0 0,0 0 0 0 0,0 2 0 0 0,-36 5 0 0 0,23 1-2049 0 0,20-5 815 0 0</inkml:trace>
</inkml:ink>
</file>

<file path=ppt/ink/ink1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4.166"/>
    </inkml:context>
    <inkml:brush xml:id="br0">
      <inkml:brushProperty name="width" value="0.1" units="cm"/>
      <inkml:brushProperty name="height" value="0.1" units="cm"/>
      <inkml:brushProperty name="color" value="#004F8B"/>
    </inkml:brush>
  </inkml:definitions>
  <inkml:trace contextRef="#ctx0" brushRef="#br0">212 0 11975 0 0,'-8'3'1280'0'0,"6"-3"-1201"0"0,1 0 0 0 0,0 0 0 0 0,0 1 0 0 0,-1-1 0 0 0,1 0 0 0 0,0 1 0 0 0,0-1 0 0 0,0 1 0 0 0,0-1 0 0 0,-1 1 0 0 0,1 0 0 0 0,0 0 0 0 0,0-1 0 0 0,0 1 0 0 0,1 0 0 0 0,-1 0 0 0 0,0 0 0 0 0,0 0 0 0 0,0 0 0 0 0,1 0 0 0 0,-1 0 0 0 0,0 0 0 0 0,1 0 0 0 0,-1 1 0 0 0,1-1 0 0 0,-1 0 0 0 0,1 2 0 0 0,-16 25 2135 0 0,1-7-1663 0 0,1 1 1 0 0,1 1 0 0 0,0 0-1 0 0,2 1 1 0 0,1 0 0 0 0,1 1 0 0 0,-7 31-1 0 0,8-19-310 0 0,1 0 0 0 0,2 1 0 0 0,1-1 0 0 0,2 54 0 0 0,2-86-202 0 0,0 0-1 0 0,0 1 1 0 0,1-1 0 0 0,0 0-1 0 0,0 0 1 0 0,0 0 0 0 0,3 5-1 0 0,-4-9 81 0 0,26-18 785 0 0,5-24-15 0 0,-16 21-554 0 0,0 0-1 0 0,1 2 0 0 0,32-30 1 0 0,-43 44-318 0 0,-1 0 1 0 0,1 1-1 0 0,0 0 1 0 0,0 0 0 0 0,0 0-1 0 0,0 0 1 0 0,1 1-1 0 0,-1 0 1 0 0,1 0 0 0 0,-1 0-1 0 0,1 1 1 0 0,0 0-1 0 0,0 0 1 0 0,0 0-1 0 0,-1 1 1 0 0,1 0 0 0 0,0 0-1 0 0,0 0 1 0 0,0 1-1 0 0,0 0 1 0 0,5 2-1 0 0,-3 0-36 0 0,0 1 0 0 0,0 0 0 0 0,-1 1 0 0 0,1-1 0 0 0,-1 2 0 0 0,0-1 0 0 0,-1 1-1 0 0,1 0 1 0 0,-1 0 0 0 0,-1 0 0 0 0,1 1 0 0 0,-1 0 0 0 0,8 15 0 0 0,-2-4 76 0 0,0 1 0 0 0,-2 1 1 0 0,-1 0-1 0 0,10 31 0 0 0,-17-47-54 0 0,0 0 1 0 0,0 0-1 0 0,0 0 0 0 0,0 0 0 0 0,-1 0 1 0 0,0 0-1 0 0,0 0 0 0 0,0 0 0 0 0,0 0 1 0 0,0 0-1 0 0,-1 0 0 0 0,0 0 1 0 0,0 0-1 0 0,0 0 0 0 0,0 0 0 0 0,-1-1 1 0 0,1 1-1 0 0,-1 0 0 0 0,0-1 0 0 0,-3 5 1 0 0,1-4 7 0 0,0 0 0 0 0,0 0 1 0 0,-1 0-1 0 0,1-1 1 0 0,-1 0-1 0 0,0 0 0 0 0,0 0 1 0 0,0 0-1 0 0,0-1 1 0 0,-1 0-1 0 0,1 0 0 0 0,-10 2 1 0 0,-12 1 58 0 0,0-2 0 0 0,0-1 0 0 0,1-1 1 0 0,-51-4-1 0 0,-71-15 244 0 0,86 5-3081 0 0</inkml:trace>
</inkml:ink>
</file>

<file path=ppt/ink/ink16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7"/>
    </inkml:context>
    <inkml:brush xml:id="br0">
      <inkml:brushProperty name="width" value="0.1" units="cm"/>
      <inkml:brushProperty name="height" value="0.1" units="cm"/>
      <inkml:brushProperty name="color" value="#F6630D"/>
    </inkml:brush>
  </inkml:definitions>
  <inkml:trace contextRef="#ctx0" brushRef="#br0">344 1 12319 0 0,'5'3'221'0'0,"-4"-2"-132"0"0,0 0 1 0 0,0 0 0 0 0,0 0-1 0 0,0-1 1 0 0,0 1-1 0 0,0 0 1 0 0,0-1 0 0 0,0 1-1 0 0,1 0 1 0 0,-1-1-1 0 0,0 0 1 0 0,0 1 0 0 0,1-1-1 0 0,-1 0 1 0 0,0 1-1 0 0,1-1 1 0 0,-1 0 0 0 0,0 0-1 0 0,1 0 1 0 0,-1 0-1 0 0,0 0 1 0 0,2-1 0 0 0,-30-6 3887 0 0,13 7-3722 0 0,0 1-1 0 0,0 1 1 0 0,1 1 0 0 0,-1 0 0 0 0,0 0-1 0 0,1 2 1 0 0,0-1 0 0 0,0 2 0 0 0,0 0 0 0 0,1 0-1 0 0,0 1 1 0 0,-19 14 0 0 0,29-19-239 0 0,1-1 0 0 0,-1 0 0 0 0,0 1 0 0 0,1-1 0 0 0,-1 1 0 0 0,1 0 0 0 0,-1-1 0 0 0,1 1 0 0 0,0 0 0 0 0,0 0 0 0 0,0 0 0 0 0,0 0-1 0 0,0 0 1 0 0,0 0 0 0 0,0 0 0 0 0,1 1 0 0 0,-1-1 0 0 0,1 0 0 0 0,0 0 0 0 0,-1 0 0 0 0,1 1 0 0 0,0-1 0 0 0,1 4 0 0 0,0-2-8 0 0,0 0-1 0 0,1 0 1 0 0,0-1-1 0 0,-1 1 1 0 0,1 0 0 0 0,1-1-1 0 0,-1 1 1 0 0,0-1-1 0 0,1 0 1 0 0,0 0-1 0 0,-1 0 1 0 0,5 3-1 0 0,7 6 14 0 0,1-1 0 0 0,1-1 0 0 0,-1 0-1 0 0,28 12 1 0 0,-12-8 70 0 0,131 67 347 0 0,-144-70-363 0 0,1 1 1 0 0,-2 1-1 0 0,1 0 1 0 0,-2 1-1 0 0,0 1 1 0 0,16 19-1 0 0,-31-32-46 0 0,1-1-1 0 0,-1 1 1 0 0,1 0-1 0 0,-1 0 1 0 0,0 0-1 0 0,1 0 1 0 0,-1 0-1 0 0,0 0 1 0 0,0 0-1 0 0,-1 0 1 0 0,1 0-1 0 0,0 1 1 0 0,-1-1-1 0 0,1 0 1 0 0,-1 0-1 0 0,0 1 1 0 0,0-1-1 0 0,0 0 1 0 0,0 4-1 0 0,-1-4 35 0 0,0 0 0 0 0,0 0 0 0 0,0 0 0 0 0,0 0 0 0 0,0 0-1 0 0,0-1 1 0 0,-1 1 0 0 0,1 0 0 0 0,0-1 0 0 0,-1 1 0 0 0,0-1-1 0 0,1 0 1 0 0,-1 1 0 0 0,0-1 0 0 0,1 0 0 0 0,-1 0 0 0 0,-3 1 0 0 0,-8 3 131 0 0,-1 0 1 0 0,-1-1 0 0 0,1 0-1 0 0,-27 2 1 0 0,37-5-264 0 0,-119 21 553 0 0,-62 8 419 0 0,156-27-984 0 0,0-1 0 0 0,0-2-1 0 0,-1-1 1 0 0,-33-5 0 0 0</inkml:trace>
</inkml:ink>
</file>

<file path=ppt/ink/ink16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8"/>
    </inkml:context>
    <inkml:brush xml:id="br0">
      <inkml:brushProperty name="width" value="0.1" units="cm"/>
      <inkml:brushProperty name="height" value="0.1" units="cm"/>
      <inkml:brushProperty name="color" value="#F6630D"/>
    </inkml:brush>
  </inkml:definitions>
  <inkml:trace contextRef="#ctx0" brushRef="#br0">0 104 18143 0 0,'1'-7'192'0'0,"1"0"0"0"0,-1 0 0 0 0,1 0 0 0 0,0 1-1 0 0,1-1 1 0 0,0 0 0 0 0,0 1 0 0 0,0 0 0 0 0,1 0-1 0 0,0 0 1 0 0,0 0 0 0 0,0 1 0 0 0,1-1 0 0 0,10-9 2059 0 0,2 55 203 0 0,-12 17-2153 0 0,-2 0 0 0 0,-2 0 0 0 0,-9 70 0 0 0,3-55-247 0 0,5 99 1 0 0,2-147-59 0 0,30 237 203 0 0,-32-258-399 0 0,0-1 0 0 0,1 0 1 0 0,-1 0-1 0 0,1 1 0 0 0,0-1 1 0 0,0 0-1 0 0,-1 0 0 0 0,1 0 1 0 0,1 0-1 0 0,-1 0 0 0 0,0 0 1 0 0,0 0-1 0 0,1-1 0 0 0,-1 1 1 0 0,4 2-1 0 0,2-1-1456 0 0</inkml:trace>
</inkml:ink>
</file>

<file path=ppt/ink/ink16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39"/>
    </inkml:context>
    <inkml:brush xml:id="br0">
      <inkml:brushProperty name="width" value="0.1" units="cm"/>
      <inkml:brushProperty name="height" value="0.1" units="cm"/>
      <inkml:brushProperty name="color" value="#F6630D"/>
    </inkml:brush>
  </inkml:definitions>
  <inkml:trace contextRef="#ctx0" brushRef="#br0">5 143 15983 0 0,'0'0'1446'0'0,"-2"32"820"0"0,4 6-834 0 0,1 0 1 0 0,9 47-1 0 0,25 74-2160 0 0,-28-125-184 0 0,-7-22-201 0 0</inkml:trace>
  <inkml:trace contextRef="#ctx0" brushRef="#br0" timeOffset="1">7 8 16783 0 0,'0'0'744'0'0,"-4"-3"336"0"0,2-1 16 0 0</inkml:trace>
</inkml:ink>
</file>

<file path=ppt/ink/ink16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41"/>
    </inkml:context>
    <inkml:brush xml:id="br0">
      <inkml:brushProperty name="width" value="0.1" units="cm"/>
      <inkml:brushProperty name="height" value="0.1" units="cm"/>
      <inkml:brushProperty name="color" value="#F6630D"/>
    </inkml:brush>
  </inkml:definitions>
  <inkml:trace contextRef="#ctx0" brushRef="#br0">263 0 9671 0 0,'0'0'748'0'0,"-29"3"6363"0"0,14 3-6039 0 0,0 1 1 0 0,0 0-1 0 0,1 1 1 0 0,-26 19-1 0 0,26-17-661 0 0,0 2 1 0 0,1 0-1 0 0,1 0 0 0 0,-20 28 1 0 0,26-33-369 0 0,0 1 1 0 0,1-1-1 0 0,0 1 1 0 0,1 1-1 0 0,0-1 0 0 0,0 0 1 0 0,1 1-1 0 0,0 0 1 0 0,0 0-1 0 0,1 0 1 0 0,0 0-1 0 0,1 0 1 0 0,0 1-1 0 0,0-1 1 0 0,1 0-1 0 0,1 1 1 0 0,-1-1-1 0 0,1 0 1 0 0,1 0-1 0 0,0 1 0 0 0,0-1 1 0 0,6 16-1 0 0,-4-19 3 0 0,-1 1 0 0 0,1-1-1 0 0,1 1 1 0 0,-1-1 0 0 0,1-1 0 0 0,0 1-1 0 0,0-1 1 0 0,0 1 0 0 0,1-2-1 0 0,0 1 1 0 0,0-1 0 0 0,0 1-1 0 0,1-2 1 0 0,-1 1 0 0 0,1-1-1 0 0,0 0 1 0 0,0 0 0 0 0,8 1-1 0 0,58 10-1295 0 0,2-9-6662 0 0</inkml:trace>
</inkml:ink>
</file>

<file path=ppt/ink/ink16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42"/>
    </inkml:context>
    <inkml:brush xml:id="br0">
      <inkml:brushProperty name="width" value="0.1" units="cm"/>
      <inkml:brushProperty name="height" value="0.1" units="cm"/>
      <inkml:brushProperty name="color" value="#F6630D"/>
    </inkml:brush>
  </inkml:definitions>
  <inkml:trace contextRef="#ctx0" brushRef="#br0">0 174 9671 0 0,'31'-2'922'0'0,"-1"2"-1"0"0,50 5 1 0 0,-48-2 2061 0 0,0-1 1 0 0,60-5-1 0 0,-83 2-2754 0 0,0 0-1 0 0,-1-1 1 0 0,1 0-1 0 0,0-1 1 0 0,-1 0-1 0 0,0 0 1 0 0,1-1-1 0 0,-1 0 1 0 0,0 0-1 0 0,-1-1 1 0 0,1 0-1 0 0,-1 0 1 0 0,0-1-1 0 0,10-11 1 0 0,-15 16-200 0 0,0-1 0 0 0,-1 1 0 0 0,1-1 1 0 0,-1 0-1 0 0,1 1 0 0 0,-1-1 0 0 0,0 0 0 0 0,0 0 0 0 0,0 0 1 0 0,0 0-1 0 0,0 0 0 0 0,0 0 0 0 0,0 0 0 0 0,-1 0 0 0 0,1-1 1 0 0,-1 1-1 0 0,0 0 0 0 0,1 0 0 0 0,-1 0 0 0 0,0-1 1 0 0,0 1-1 0 0,0 0 0 0 0,-1 0 0 0 0,1 0 0 0 0,-1-1 0 0 0,1 1 1 0 0,-1 0-1 0 0,0 0 0 0 0,1 0 0 0 0,-1 0 0 0 0,0 0 1 0 0,0 0-1 0 0,-1 0 0 0 0,1 0 0 0 0,0 1 0 0 0,-1-1 0 0 0,1 0 1 0 0,-1 1-1 0 0,1-1 0 0 0,-1 1 0 0 0,0-1 0 0 0,1 1 1 0 0,-1 0-1 0 0,0 0 0 0 0,0 0 0 0 0,-2-1 0 0 0,-4-2 77 0 0,1 0 0 0 0,-1 0 0 0 0,0 1 0 0 0,0 1 0 0 0,-1-1 0 0 0,1 1 0 0 0,-1 0 0 0 0,1 1 0 0 0,-1 0 0 0 0,-15 1 0 0 0,12 1-21 0 0,1 0 0 0 0,-1 1 0 0 0,0 1 1 0 0,1 0-1 0 0,0 0 0 0 0,0 1 0 0 0,0 1 0 0 0,0 0 0 0 0,-18 11 0 0 0,25-13-85 0 0,0 1 0 0 0,0-1 0 0 0,0 0 0 0 0,0 1 0 0 0,1 0-1 0 0,-1 0 1 0 0,1 0 0 0 0,0 0 0 0 0,0 0 0 0 0,1 1 0 0 0,-1-1 0 0 0,1 1 0 0 0,0 0-1 0 0,0 0 1 0 0,1 0 0 0 0,-1 0 0 0 0,1 0 0 0 0,0 0 0 0 0,1 0 0 0 0,-1 0 0 0 0,1 0-1 0 0,0 0 1 0 0,0 1 0 0 0,1 6 0 0 0,2 5 3 0 0,0-1 0 0 0,2 0 0 0 0,-1-1 1 0 0,2 1-1 0 0,0-1 0 0 0,1 0 0 0 0,0 0 0 0 0,16 23 0 0 0,-16-29 4 0 0,-1-1-1 0 0,1 1 1 0 0,1-1-1 0 0,-1 0 1 0 0,1-1-1 0 0,1 0 1 0 0,0 0 0 0 0,0-1-1 0 0,0 0 1 0 0,0 0-1 0 0,1-1 1 0 0,0 0-1 0 0,20 6 1 0 0,40 4-837 0 0,136 11 0 0 0,-116-17 99 0 0,-51-5-614 0 0</inkml:trace>
</inkml:ink>
</file>

<file path=ppt/ink/ink16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43"/>
    </inkml:context>
    <inkml:brush xml:id="br0">
      <inkml:brushProperty name="width" value="0.1" units="cm"/>
      <inkml:brushProperty name="height" value="0.1" units="cm"/>
      <inkml:brushProperty name="color" value="#F6630D"/>
    </inkml:brush>
  </inkml:definitions>
  <inkml:trace contextRef="#ctx0" brushRef="#br0">309 43 18167 0 0,'0'-9'1936'0'0,"0"7"-1857"0"0,-1 0 0 0 0,0 1 0 0 0,0-1 0 0 0,1 1-1 0 0,-1-1 1 0 0,0 1 0 0 0,0-1 0 0 0,0 1 0 0 0,0-1 0 0 0,-1 1 0 0 0,1 0 0 0 0,0 0-1 0 0,0 0 1 0 0,-1 0 0 0 0,1 0 0 0 0,-1 0 0 0 0,1 0 0 0 0,-1 0 0 0 0,1 0-1 0 0,-1 1 1 0 0,0-1 0 0 0,1 1 0 0 0,-1-1 0 0 0,0 1 0 0 0,0-1 0 0 0,1 1-1 0 0,-1 0 1 0 0,0 0 0 0 0,-2 0 0 0 0,-1-1 148 0 0,-10 0-29 0 0,1-1-1 0 0,-1 2 0 0 0,1 0 1 0 0,-1 1-1 0 0,1 0 0 0 0,-1 1 1 0 0,1 1-1 0 0,0 0 0 0 0,0 1 1 0 0,0 0-1 0 0,1 1 0 0 0,-1 1 1 0 0,1 0-1 0 0,0 1 0 0 0,-14 10 1 0 0,25-16-170 0 0,0 1 0 0 0,0-1 1 0 0,0 1-1 0 0,1 0 0 0 0,-1 0 1 0 0,1-1-1 0 0,-1 1 0 0 0,1 0 1 0 0,0 0-1 0 0,-1 0 0 0 0,1 1 1 0 0,0-1-1 0 0,0 0 0 0 0,1 0 1 0 0,-1 1-1 0 0,0-1 0 0 0,1 0 1 0 0,0 1-1 0 0,-1-1 0 0 0,1 0 1 0 0,0 1-1 0 0,0 4 0 0 0,1-3-11 0 0,1 0 0 0 0,-1 0 0 0 0,1 0 0 0 0,0 0 0 0 0,0 0 0 0 0,0 0 0 0 0,0 0 0 0 0,0-1 0 0 0,1 1 1 0 0,0-1-1 0 0,5 6 0 0 0,7 4-19 0 0,1 0 1 0 0,0-1 0 0 0,0 0-1 0 0,24 11 1 0 0,52 28 621 0 0,163 121 0 0 0,-254-171-620 0 0,0-1 0 0 0,0 1 0 0 0,0 0 0 0 0,0 0 0 0 0,-1-1 0 0 0,1 1 0 0 0,0 0 0 0 0,-1 0 0 0 0,1 0 0 0 0,0 0 0 0 0,-1 0 0 0 0,1 0 0 0 0,-1 0 0 0 0,0 1 0 0 0,1-1 0 0 0,-1 0 0 0 0,0 0 0 0 0,0 0 0 0 0,1 0 0 0 0,-1 0 0 0 0,0 1 0 0 0,0-1 0 0 0,0 0 0 0 0,0 0 0 0 0,-1 0 0 0 0,1 0 0 0 0,0 0 0 0 0,0 1 0 0 0,-1-1 0 0 0,1 0 0 0 0,-1 0 0 0 0,0 1 0 0 0,-19 25 0 0 0,18-25 0 0 0,-3 3-161 0 0,0-1 0 0 0,-1 1 0 0 0,0-1 1 0 0,0 0-1 0 0,0 0 0 0 0,-1 0 0 0 0,1-1 0 0 0,-1 0 0 0 0,0 0 0 0 0,1-1 0 0 0,-1 0 0 0 0,-1 0 1 0 0,1-1-1 0 0,-8 1 0 0 0,-25 5-1114 0 0</inkml:trace>
</inkml:ink>
</file>

<file path=ppt/ink/ink16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44"/>
    </inkml:context>
    <inkml:brush xml:id="br0">
      <inkml:brushProperty name="width" value="0.1" units="cm"/>
      <inkml:brushProperty name="height" value="0.1" units="cm"/>
      <inkml:brushProperty name="color" value="#F6630D"/>
    </inkml:brush>
  </inkml:definitions>
  <inkml:trace contextRef="#ctx0" brushRef="#br0">0 73 15031 0 0,'15'-21'664'0'0,"1"10"136"0"0,7 1-640 0 0,8 1-160 0 0,8 1 0 0 0,5 3 0 0 0,3 0 968 0 0,-3 3 160 0 0,-3 1 32 0 0,-3 1 8 0 0,-5 0-464 0 0,-1 0-88 0 0,-4 0-16 0 0,-1 2-8 0 0,-1-1-1128 0 0,-1 3-224 0 0,-1 1-40 0 0</inkml:trace>
</inkml:ink>
</file>

<file path=ppt/ink/ink16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18:27.545"/>
    </inkml:context>
    <inkml:brush xml:id="br0">
      <inkml:brushProperty name="width" value="0.1" units="cm"/>
      <inkml:brushProperty name="height" value="0.1" units="cm"/>
      <inkml:brushProperty name="color" value="#F6630D"/>
    </inkml:brush>
  </inkml:definitions>
  <inkml:trace contextRef="#ctx0" brushRef="#br0">95 60 5983 0 0,'19'-17'638'0'0,"-10"11"-324"0"0,1 1 0 0 0,-1 0-1 0 0,1 0 1 0 0,-1 1 0 0 0,1 1 0 0 0,0 0 0 0 0,1 0 0 0 0,-1 1 0 0 0,0 0 0 0 0,12-1 0 0 0,19 1 2485 0 0,52 3 1 0 0,-52 1-2403 0 0,369-3 4459 0 0,241 15-3239 0 0,1699 19-620 0 0,-1242-21-986 0 0,287-7 79 0 0,-1152-7-84 0 0,-8-10-6 0 0,-123 4 0 0 0,141 8 0 0 0,-247 1 54 0 0,-8 2 89 0 0,-17 2 293 0 0,-24 3 216 0 0,38-8-647 0 0,0 1-1 0 0,0 0 1 0 0,1 0-1 0 0,-1 0 1 0 0,0 1-1 0 0,0 0 1 0 0,1 0-1 0 0,-1 0 0 0 0,1 0 1 0 0,0 1-1 0 0,0 0 1 0 0,0 0-1 0 0,0 0 1 0 0,0 0-1 0 0,1 0 0 0 0,-1 1 1 0 0,1 0-1 0 0,0 0 1 0 0,0 0-1 0 0,0 0 1 0 0,0 0-1 0 0,-2 6 1 0 0,-6 12 17 0 0,0 1 1 0 0,2 0 0 0 0,-7 26 0 0 0,13-41-22 0 0,-28 79-1 0 0,-46 86 0 0 0,55-119-14 0 0,-27 100-1 0 0,36-104 4 0 0,-3-1-1 0 0,-40 89 0 0 0,2-22 12 0 0,5 3 0 0 0,-50 181 0 0 0,79-215 172 0 0,-18 153 0 0 0,8-36 28 0 0,18-115 121 0 0,4 0 1 0 0,4 138-1 0 0,5-148-149 0 0,-1-76-100 0 0,-31 9 384 0 0,-28-10-217 0 0,-109-15 0 0 0,107 8-255 0 0,-95-1-1 0 0,-115 3-310 0 0,25-2 118 0 0,-337 1 516 0 0,412 6-307 0 0,-101 2 0 0 0,-179 1 0 0 0,-693-53-376 0 0,697-9 477 0 0,221 32 50 0 0,-176-16 93 0 0,-119 18-244 0 0,18-32 0 0 0,485 55 0 0 0,-79-13 0 0 0,-297-30 0 0 0,242 36 11 0 0,144 10 31 0 0,2 0-20 0 0,8-2-16 0 0,0 0 1 0 0,0 0 0 0 0,0 0-1 0 0,-1-1 1 0 0,1 1-1 0 0,0-1 1 0 0,-1 1 0 0 0,1-1-1 0 0,-1 1 1 0 0,1-1-1 0 0,-1 0 1 0 0,0 0 0 0 0,0 0-1 0 0,0 0 1 0 0,0 0-1 0 0,0 0 1 0 0,0 0 0 0 0,-1 0-1 0 0,1 0 1 0 0,0 0-1 0 0,-1 0 1 0 0,0 0 0 0 0,0-1-1 0 0,0-3 1 0 0,-2-44 160 0 0,2 48-166 0 0,-9-104 109 0 0,5-166-1 0 0,6 106-48 0 0,-1-4-29 0 0,33-259 0 0 0,-17 315-32 0 0,45-166 0 0 0,-36 181-44 0 0,-15 55-597 0 0,1 0 0 0 0,35-80 0 0 0,-34 101-8808 0 0</inkml:trace>
</inkml:ink>
</file>

<file path=ppt/ink/ink16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3"/>
    </inkml:context>
    <inkml:brush xml:id="br0">
      <inkml:brushProperty name="width" value="0.1" units="cm"/>
      <inkml:brushProperty name="height" value="0.1" units="cm"/>
      <inkml:brushProperty name="color" value="#008C3A"/>
    </inkml:brush>
  </inkml:definitions>
  <inkml:trace contextRef="#ctx0" brushRef="#br0">151 0 15143 0 0,'0'0'5282'0'0,"1"1"-5212"0"0,0-1 1 0 0,0 0-1 0 0,-1 0 1 0 0,1 1-1 0 0,0-1 1 0 0,-1 0-1 0 0,1 1 1 0 0,0-1 0 0 0,-1 1-1 0 0,1-1 1 0 0,0 1-1 0 0,-1-1 1 0 0,1 1-1 0 0,-1-1 1 0 0,1 1-1 0 0,-1-1 1 0 0,1 1 0 0 0,-1 0-1 0 0,0-1 1 0 0,1 1-1 0 0,-1 0 1 0 0,0 0-1 0 0,1 0 1 0 0,-6 36 300 0 0,-2 0 1 0 0,-1 0-1 0 0,-2-1 1 0 0,-1 0-1 0 0,-22 46 1 0 0,-9 30-25 0 0,32-82-293 0 0,-2 4 16 0 0,-9 48 0 0 0,19-75-66 0 0,1 1-1 0 0,0 0 1 0 0,0 0 0 0 0,1 0 0 0 0,0 0 0 0 0,0 0 0 0 0,1 0 0 0 0,0 0-1 0 0,0 0 1 0 0,1 0 0 0 0,0 0 0 0 0,3 7 0 0 0,-4-12 13 0 0,1-1 1 0 0,-1 0-1 0 0,1 1 1 0 0,0-1-1 0 0,0 0 1 0 0,-1 0-1 0 0,1 0 1 0 0,1 0-1 0 0,-1-1 0 0 0,0 1 1 0 0,0 0-1 0 0,1-1 1 0 0,-1 0-1 0 0,1 1 1 0 0,-1-1-1 0 0,1 0 1 0 0,-1 0-1 0 0,1 0 1 0 0,0-1-1 0 0,0 1 1 0 0,-1-1-1 0 0,1 1 1 0 0,0-1-1 0 0,0 0 0 0 0,5-1 1 0 0,8 0 148 0 0,0-1 0 0 0,0-1 0 0 0,25-7 0 0 0,11-2 212 0 0,189 7 164 0 0,-9 0-162 0 0,-223 0-493 0 0</inkml:trace>
</inkml:ink>
</file>

<file path=ppt/ink/ink16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4"/>
    </inkml:context>
    <inkml:brush xml:id="br0">
      <inkml:brushProperty name="width" value="0.1" units="cm"/>
      <inkml:brushProperty name="height" value="0.1" units="cm"/>
      <inkml:brushProperty name="color" value="#008C3A"/>
    </inkml:brush>
  </inkml:definitions>
  <inkml:trace contextRef="#ctx0" brushRef="#br0">90 8 8287 0 0,'0'0'138'0'0,"-1"0"0"0"0,1-1 0 0 0,0 1 0 0 0,0-1 0 0 0,0 1 0 0 0,0 0 0 0 0,-1-1-1 0 0,1 1 1 0 0,0 0 0 0 0,0-1 0 0 0,-1 0 276 0 0,0 1-276 0 0,1 0-1 0 0,0-1 1 0 0,-1 1 0 0 0,1 0 0 0 0,0 0 0 0 0,-1 0 0 0 0,1-1 0 0 0,-1 1 0 0 0,1 0-1 0 0,0 0 1 0 0,-1 0 0 0 0,1 0 0 0 0,-1 0 0 0 0,1 0 0 0 0,-1 0 0 0 0,1 0 0 0 0,0 0 0 0 0,-1 0-1 0 0,1 0 1 0 0,-1 0 0 0 0,1 0 0 0 0,-1 0 0 0 0,1 0 0 0 0,0 0 0 0 0,-1 0 0 0 0,1 0-1 0 0,-1 1 1 0 0,1-1 0 0 0,-12 21 4593 0 0,-2 37-861 0 0,14-56-3963 0 0,-23 170 2045 0 0,1 232 0 0 0,22-402-1949 0 0,-1 12-9 0 0,0-8-1 0 0,0 0 0 0 0,1 0 1 0 0,0 0-1 0 0,0-1 0 0 0,1 1 1 0 0,-1 0-1 0 0,1 0 0 0 0,0 0 0 0 0,1-1 1 0 0,3 10-1 0 0,3-10-1726 0 0</inkml:trace>
</inkml:ink>
</file>

<file path=ppt/ink/ink1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4.493"/>
    </inkml:context>
    <inkml:brush xml:id="br0">
      <inkml:brushProperty name="width" value="0.1" units="cm"/>
      <inkml:brushProperty name="height" value="0.1" units="cm"/>
      <inkml:brushProperty name="color" value="#004F8B"/>
    </inkml:brush>
  </inkml:definitions>
  <inkml:trace contextRef="#ctx0" brushRef="#br0">1 101 12439 0 0,'2'-8'235'0'0,"0"0"-44"0"0,-1 0 1 0 0,2 1-1 0 0,-1-1 0 0 0,1 1 1 0 0,0-1-1 0 0,1 1 1 0 0,5-9-1 0 0,-7 14 130 0 0,0 0 0 0 0,1 0 0 0 0,-1 0 0 0 0,1 0 0 0 0,-1 0 0 0 0,1 0-1 0 0,0 1 1 0 0,0-1 0 0 0,0 1 0 0 0,0 0 0 0 0,0 0 0 0 0,0 0 0 0 0,0 0 0 0 0,0 1-1 0 0,0-1 1 0 0,1 1 0 0 0,-1 0 0 0 0,0 0 0 0 0,0 0 0 0 0,0 0 0 0 0,6 1 0 0 0,1 0 72 0 0,0 0 0 0 0,0 1 0 0 0,1 0 0 0 0,-1 1 0 0 0,-1 0 0 0 0,1 0 0 0 0,0 1 0 0 0,-1 1 1 0 0,0 0-1 0 0,0 0 0 0 0,0 0 0 0 0,11 10 0 0 0,-9-4-230 0 0,0-1 0 0 0,-1 1 1 0 0,0 0-1 0 0,-1 1 0 0 0,0 1 0 0 0,-1-1 0 0 0,12 26 0 0 0,-6-2-234 0 0,-1 0-1 0 0,-2 0 0 0 0,-1 2 0 0 0,-2-1 0 0 0,-2 1 1 0 0,2 39-1 0 0,-5 24 102 0 0,-4 1 0 0 0,-5-1 0 0 0,-4 0 1 0 0,-4-1-1 0 0,-36 127 0 0 0,44-203-29 0 0,-1 0 0 0 0,-1 0 0 0 0,-1-1 0 0 0,-20 35 0 0 0,22-46-387 0 0,-1 0 0 0 0,0 0 0 0 0,-1-1 0 0 0,0-1 0 0 0,-1 1 0 0 0,0-1 0 0 0,-1-1 0 0 0,0 0 0 0 0,-18 12 0 0 0,13-12-1671 0 0</inkml:trace>
</inkml:ink>
</file>

<file path=ppt/ink/ink16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5"/>
    </inkml:context>
    <inkml:brush xml:id="br0">
      <inkml:brushProperty name="width" value="0.1" units="cm"/>
      <inkml:brushProperty name="height" value="0.1" units="cm"/>
      <inkml:brushProperty name="color" value="#008C3A"/>
    </inkml:brush>
  </inkml:definitions>
  <inkml:trace contextRef="#ctx0" brushRef="#br0">170 18 1839 0 0,'2'-17'21739'0'0,"-5"26"-21499"0"0,-1 0 0 0 0,0 0 0 0 0,-1 0 0 0 0,0 0 0 0 0,0-1 1 0 0,-1 0-1 0 0,0 0 0 0 0,-1 0 0 0 0,-8 8 0 0 0,-12 16 20 0 0,7-7-116 0 0,13-17-121 0 0,-1 0-1 0 0,2 1 1 0 0,-1 0-1 0 0,1 0 1 0 0,0 0-1 0 0,1 1 1 0 0,0 0-1 0 0,1 0 1 0 0,0 0 0 0 0,-3 12-1 0 0,7-20-22 0 0,1 0 0 0 0,-1 0 0 0 0,0 0 0 0 0,1 0 0 0 0,-1 0 0 0 0,1 0 0 0 0,-1 0 0 0 0,1 0 0 0 0,0-1 0 0 0,0 1 0 0 0,0 0 0 0 0,0 0 0 0 0,0-1 0 0 0,0 1 0 0 0,1-1 0 0 0,-1 1 0 0 0,0-1 0 0 0,1 0 0 0 0,-1 1 0 0 0,1-1 0 0 0,0 0 0 0 0,-1 0 0 0 0,1 0 0 0 0,0 0 0 0 0,0 0 0 0 0,-1 0 0 0 0,1-1 0 0 0,0 1 0 0 0,0-1 0 0 0,0 1 0 0 0,0-1 0 0 0,0 0 0 0 0,2 1 0 0 0,3 0 0 0 0,0 0 0 0 0,1 0 0 0 0,-1-1 0 0 0,0 0 0 0 0,0 0 0 0 0,1 0 0 0 0,-1-1 0 0 0,8-2 0 0 0,38-14 3 0 0,-37 10 4 0 0,0 2 0 0 0,0 0 0 0 0,1 1 1 0 0,0 0-1 0 0,-1 2 0 0 0,32-2 0 0 0,-31 5-2 0 0,1 0-1 0 0,0 2 1 0 0,-1 0-1 0 0,1 1 0 0 0,-1 0 1 0 0,0 2-1 0 0,-1 0 0 0 0,1 1 1 0 0,-1 0-1 0 0,0 2 0 0 0,17 11 1 0 0,-23-13 27 0 0,-1 0 0 0 0,0 0 0 0 0,0 1 1 0 0,-1 0-1 0 0,0 1 0 0 0,-1 0 0 0 0,1 0 0 0 0,-2 1 0 0 0,1 0 1 0 0,-1 0-1 0 0,-1 0 0 0 0,0 1 0 0 0,0-1 0 0 0,-1 1 1 0 0,-1 0-1 0 0,1 1 0 0 0,-2-1 0 0 0,2 14 0 0 0,-3-17 2 0 0,-1 0 0 0 0,0 0-1 0 0,-1 0 1 0 0,0 0-1 0 0,0 0 1 0 0,0 0-1 0 0,-1 0 1 0 0,0-1-1 0 0,-1 1 1 0 0,0-1-1 0 0,0 1 1 0 0,0-1 0 0 0,-1 0-1 0 0,0 0 1 0 0,-1-1-1 0 0,0 1 1 0 0,-7 7-1 0 0,5-6 26 0 0,-1-1-1 0 0,0 1 0 0 0,-1-2 1 0 0,0 1-1 0 0,0-1 0 0 0,0 0 1 0 0,-1-1-1 0 0,0 0 1 0 0,0-1-1 0 0,0 0 0 0 0,0 0 1 0 0,-12 1-1 0 0,4-1 20 0 0,0-2-1 0 0,0 0 1 0 0,-1-1 0 0 0,1-1 0 0 0,0 0-1 0 0,0-2 1 0 0,0 0 0 0 0,0-1-1 0 0,0-1 1 0 0,0 0 0 0 0,1-1 0 0 0,-1-1-1 0 0,-16-9 1 0 0,29 11-273 0 0,0 1 0 0 0,0-1 0 0 0,1 0 0 0 0,-1 0 0 0 0,1 0 0 0 0,0-1 0 0 0,1 1 0 0 0,-1-1-1 0 0,1 0 1 0 0,-5-8 0 0 0,-21-56-6448 0 0,25 50 4576 0 0</inkml:trace>
</inkml:ink>
</file>

<file path=ppt/ink/ink16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6"/>
    </inkml:context>
    <inkml:brush xml:id="br0">
      <inkml:brushProperty name="width" value="0.1" units="cm"/>
      <inkml:brushProperty name="height" value="0.1" units="cm"/>
      <inkml:brushProperty name="color" value="#008C3A"/>
    </inkml:brush>
  </inkml:definitions>
  <inkml:trace contextRef="#ctx0" brushRef="#br0">1 81 14599 0 0,'2'0'256'0'0,"1"0"0"0"0,-1 0 0 0 0,0-1 0 0 0,1 1-1 0 0,-1-1 1 0 0,0 1 0 0 0,0-1 0 0 0,1 0 0 0 0,-1 0 0 0 0,0 0-1 0 0,0 0 1 0 0,0 0 0 0 0,0 0 0 0 0,0-1 0 0 0,0 1-1 0 0,0-1 1 0 0,-1 1 0 0 0,1-1 0 0 0,0 0 0 0 0,1-2 0 0 0,28-19 3926 0 0,-7 15-3416 0 0,0 2 0 0 0,0 0 0 0 0,34-3 1 0 0,-17 5-756 0 0,1 2 0 0 0,77 7 0 0 0,-22 14-4791 0 0,-87-18 2867 0 0</inkml:trace>
</inkml:ink>
</file>

<file path=ppt/ink/ink16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7"/>
    </inkml:context>
    <inkml:brush xml:id="br0">
      <inkml:brushProperty name="width" value="0.1" units="cm"/>
      <inkml:brushProperty name="height" value="0.1" units="cm"/>
      <inkml:brushProperty name="color" value="#008C3A"/>
    </inkml:brush>
  </inkml:definitions>
  <inkml:trace contextRef="#ctx0" brushRef="#br0">108 41 5983 0 0,'-22'-21'10323'0'0,"17"23"-9985"0"0,1 0-1 0 0,0 0 1 0 0,0 0-1 0 0,0 0 1 0 0,0 0-1 0 0,0 1 1 0 0,1 0 0 0 0,-1 0-1 0 0,1 0 1 0 0,-1 0-1 0 0,1 1 1 0 0,0-1 0 0 0,1 1-1 0 0,-1 0 1 0 0,1 0-1 0 0,-1 0 1 0 0,1 0 0 0 0,-3 8-1 0 0,1-2-164 0 0,1 0-1 0 0,0 0 1 0 0,0 0-1 0 0,1 0 1 0 0,0 0-1 0 0,1 1 1 0 0,0 12-1 0 0,1-4 165 0 0,1-1-1 0 0,1 1 1 0 0,1 0-1 0 0,0 0 1 0 0,1-1-1 0 0,13 34 1 0 0,-15-48-317 0 0,0 1 1 0 0,0-1-1 0 0,0 0 0 0 0,0 0 1 0 0,1 0-1 0 0,-1 0 0 0 0,1-1 1 0 0,0 1-1 0 0,0-1 0 0 0,1 0 1 0 0,-1 0-1 0 0,0 0 0 0 0,1 0 1 0 0,0 0-1 0 0,0-1 1 0 0,0 0-1 0 0,0 0 0 0 0,0 0 1 0 0,0 0-1 0 0,1 0 0 0 0,-1-1 1 0 0,1 0-1 0 0,-1 0 0 0 0,1 0 1 0 0,-1-1-1 0 0,1 1 1 0 0,-1-1-1 0 0,1 0 0 0 0,0 0 1 0 0,-1-1-1 0 0,1 1 0 0 0,-1-1 1 0 0,1 0-1 0 0,4-2 0 0 0,13-3 15 0 0,-1-1 0 0 0,0-1-1 0 0,0-1 1 0 0,0-1-1 0 0,-1 0 1 0 0,-1-2-1 0 0,33-25 1 0 0,-45 31-15 0 0,-1 0 1 0 0,0 0-1 0 0,0 0 1 0 0,0-1-1 0 0,-1 0 0 0 0,0 0 1 0 0,-1 0-1 0 0,1-1 1 0 0,-2 0-1 0 0,5-10 0 0 0,-6 12 0 0 0,-1 0-1 0 0,1-1 0 0 0,-1 1 0 0 0,-1 0 1 0 0,1-1-1 0 0,-1 1 0 0 0,0-1 1 0 0,-1 1-1 0 0,0 0 0 0 0,0-1 0 0 0,0 1 1 0 0,0 0-1 0 0,-1 0 0 0 0,0 0 0 0 0,-4-9 1 0 0,1 8 5 0 0,1-1 1 0 0,-1 1 0 0 0,-1 0-1 0 0,1 0 1 0 0,-1 0-1 0 0,-1 1 1 0 0,1 0-1 0 0,-1 0 1 0 0,0 0 0 0 0,0 1-1 0 0,0 0 1 0 0,-1 1-1 0 0,0 0 1 0 0,0 0 0 0 0,0 0-1 0 0,0 1 1 0 0,-18-4-1 0 0,14 4 8 0 0,-1 0 0 0 0,1 1 0 0 0,-1 0-1 0 0,0 1 1 0 0,1 0 0 0 0,-1 1-1 0 0,0 1 1 0 0,0 0 0 0 0,1 1 0 0 0,-1 0-1 0 0,-23 8 1 0 0,26-2-1291 0 0</inkml:trace>
</inkml:ink>
</file>

<file path=ppt/ink/ink16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8"/>
    </inkml:context>
    <inkml:brush xml:id="br0">
      <inkml:brushProperty name="width" value="0.1" units="cm"/>
      <inkml:brushProperty name="height" value="0.1" units="cm"/>
      <inkml:brushProperty name="color" value="#004F8B"/>
    </inkml:brush>
  </inkml:definitions>
  <inkml:trace contextRef="#ctx0" brushRef="#br0">40 40 4607 0 0,'-39'-39'19899'0'0,"50"49"-18587"0"0,31 30-1162 0 0,0-2 0 0 0,3-2 1 0 0,68 44-1 0 0,51 40 206 0 0,-158-114-291 0 0,-4-4-57 0 0,-1 0-1 0 0,1 0 1 0 0,0 0 0 0 0,0-1-1 0 0,-1 1 1 0 0,1-1-1 0 0,0 0 1 0 0,0 1 0 0 0,0-1-1 0 0,1 0 1 0 0,-1 0-1 0 0,4 1 1 0 0,-5-2-147 0 0,0-1 1 0 0,-1 1-1 0 0,1-1 0 0 0,0 1 1 0 0,0-1-1 0 0,0 0 0 0 0,0 1 0 0 0,-1-1 1 0 0,1 0-1 0 0,0 0 0 0 0,-1 1 1 0 0,1-1-1 0 0,-1 0 0 0 0,1 0 1 0 0,-1 0-1 0 0,1 0 0 0 0,-1 0 1 0 0,1 0-1 0 0,-1 0 0 0 0,0 0 0 0 0,1 0 1 0 0,-1 0-1 0 0,0 0 0 0 0,0 0 1 0 0,0-2-1 0 0</inkml:trace>
</inkml:ink>
</file>

<file path=ppt/ink/ink16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89"/>
    </inkml:context>
    <inkml:brush xml:id="br0">
      <inkml:brushProperty name="width" value="0.1" units="cm"/>
      <inkml:brushProperty name="height" value="0.1" units="cm"/>
      <inkml:brushProperty name="color" value="#004F8B"/>
    </inkml:brush>
  </inkml:definitions>
  <inkml:trace contextRef="#ctx0" brushRef="#br0">466 21 11919 0 0,'0'0'547'0'0,"-2"-20"7022"0"0,-1 25-7190 0 0,-1-1 0 0 0,1 1-1 0 0,0-1 1 0 0,-1 0-1 0 0,0 1 1 0 0,0-2 0 0 0,-8 7-1 0 0,-19 12-21 0 0,-45 25-1 0 0,52-34-342 0 0,1 1 0 0 0,0 1 0 0 0,1 1 0 0 0,-27 26 0 0 0,20-10 2 0 0,3 1 0 0 0,-28 43 0 0 0,-15 20 24 0 0</inkml:trace>
</inkml:ink>
</file>

<file path=ppt/ink/ink16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0"/>
    </inkml:context>
    <inkml:brush xml:id="br0">
      <inkml:brushProperty name="width" value="0.1" units="cm"/>
      <inkml:brushProperty name="height" value="0.1" units="cm"/>
      <inkml:brushProperty name="color" value="#004F8B"/>
    </inkml:brush>
  </inkml:definitions>
  <inkml:trace contextRef="#ctx0" brushRef="#br0">227 33 5527 0 0,'-4'-33'9992'0'0,"-4"47"-8386"0"0,-43 115-59 0 0,5 1 1 0 0,-49 232-1 0 0,93-351-1519 0 0,-4 16-7 0 0,0 1 1 0 0,2 0 0 0 0,0 54-1 0 0,4-75-6 0 0,0 0-1 0 0,1 0 1 0 0,0 0-1 0 0,0 0 1 0 0,1 0-1 0 0,0 0 0 0 0,0-1 1 0 0,0 1-1 0 0,1 0 1 0 0,0-1-1 0 0,1 0 1 0 0,-1 0-1 0 0,1 0 1 0 0,0 0-1 0 0,0-1 0 0 0,1 1 1 0 0,0-1-1 0 0,0 0 1 0 0,0 0-1 0 0,1-1 1 0 0,6 5-1 0 0,4 0 142 0 0,1 0 1 0 0,-1-1-1 0 0,2 0 0 0 0,-1-2 1 0 0,1 0-1 0 0,0-1 0 0 0,0 0 1 0 0,1-2-1 0 0,-1 0 0 0 0,1-1 1 0 0,0-1-1 0 0,30-3 0 0 0,166 2 676 0 0,55-3-192 0 0,12-10-107 0 0,8-1-261 0 0,-267 12-201 0 0,0 1-1 0 0,1 1 0 0 0,-1 1 1 0 0,0 1-1 0 0,0 1 0 0 0,0 1 1 0 0,37 12-1 0 0,-58-15-40 0 0,-1 0 1 0 0,1 0-1 0 0,0 0 1 0 0,0 0-1 0 0,0 1 0 0 0,-1-1 1 0 0,1 0-1 0 0,-1 1 1 0 0,1-1-1 0 0,-1 1 0 0 0,0 0 1 0 0,1-1-1 0 0,-1 1 1 0 0,1 3-1 0 0,-1-4 35 0 0</inkml:trace>
</inkml:ink>
</file>

<file path=ppt/ink/ink16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1"/>
    </inkml:context>
    <inkml:brush xml:id="br0">
      <inkml:brushProperty name="width" value="0.1" units="cm"/>
      <inkml:brushProperty name="height" value="0.1" units="cm"/>
      <inkml:brushProperty name="color" value="#004F8B"/>
    </inkml:brush>
  </inkml:definitions>
  <inkml:trace contextRef="#ctx0" brushRef="#br0">6 111 3223 0 0,'-6'-16'6426'0'0,"9"12"-5578"0"0,-1 1 1 0 0,1-1 0 0 0,0 1-1 0 0,0 0 1 0 0,0 0-1 0 0,0 0 1 0 0,0 0 0 0 0,1 0-1 0 0,-1 1 1 0 0,7-4-1 0 0,-2 2-285 0 0,0 0 0 0 0,1 0-1 0 0,0 1 1 0 0,13-3 0 0 0,5 1-257 0 0,1 2 0 0 0,32-1 0 0 0,-56 3-70 0 0,330 0 1747 0 0,-152 3-1820 0 0,159-8-48 0 0,64-13 96 0 0,-379 22 36 0 0,-28 16-112 0 0,0-1 1 0 0,0 1 0 0 0,-2 0 0 0 0,-1-1-1 0 0,-11 31 1 0 0,-8 37 243 0 0,11-7-363 0 0,4 1 0 0 0,2 126 0 0 0,34 159 32 0 0,-18-302 576 0 0,-5-82-1725 0 0,-3 8-406 0 0</inkml:trace>
</inkml:ink>
</file>

<file path=ppt/ink/ink16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2"/>
    </inkml:context>
    <inkml:brush xml:id="br0">
      <inkml:brushProperty name="width" value="0.1" units="cm"/>
      <inkml:brushProperty name="height" value="0.1" units="cm"/>
      <inkml:brushProperty name="color" value="#004F8B"/>
    </inkml:brush>
  </inkml:definitions>
  <inkml:trace contextRef="#ctx0" brushRef="#br0">0 22 4607 0 0,'3'-3'12907'0'0,"14"-11"-10576"0"0,-2 12-1692 0 0,-1 1 0 0 0,1 0 0 0 0,0 1 0 0 0,0 0 1 0 0,0 1-1 0 0,26 6 0 0 0,10 0 129 0 0,-17-4-415 0 0,0-1 0 0 0,0-1 0 0 0,-1-2 0 0 0,65-11 0 0 0,-89 10-437 0 0,21-3-1410 0 0,-9 6-2909 0 0</inkml:trace>
</inkml:ink>
</file>

<file path=ppt/ink/ink16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3"/>
    </inkml:context>
    <inkml:brush xml:id="br0">
      <inkml:brushProperty name="width" value="0.1" units="cm"/>
      <inkml:brushProperty name="height" value="0.1" units="cm"/>
      <inkml:brushProperty name="color" value="#004F8B"/>
    </inkml:brush>
  </inkml:definitions>
  <inkml:trace contextRef="#ctx0" brushRef="#br0">1 20 12439 0 0,'0'0'1526'0'0,"28"5"3039"0"0,-3-4-3143 0 0,-1 0 1 0 0,1-2 0 0 0,-1-1-1 0 0,39-8 1 0 0,5 0-2295 0 0,0 6-5710 0 0,-49 5-1240 0 0</inkml:trace>
</inkml:ink>
</file>

<file path=ppt/ink/ink16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4"/>
    </inkml:context>
    <inkml:brush xml:id="br0">
      <inkml:brushProperty name="width" value="0.1" units="cm"/>
      <inkml:brushProperty name="height" value="0.1" units="cm"/>
      <inkml:brushProperty name="color" value="#004F8B"/>
    </inkml:brush>
  </inkml:definitions>
  <inkml:trace contextRef="#ctx0" brushRef="#br0">31 117 1839 0 0,'-19'-15'18863'0'0,"20"10"-18633"0"0,0 1 0 0 0,0 0 0 0 0,1-1 0 0 0,-1 1 0 0 0,1 0 0 0 0,0 0 1 0 0,1 0-1 0 0,-1 0 0 0 0,1 0 0 0 0,0 0 0 0 0,0 1 0 0 0,0-1 0 0 0,0 1 0 0 0,0 0 0 0 0,1 0 0 0 0,7-5 1 0 0,-3 3-104 0 0,0 1 0 0 0,0 0 0 0 0,0 1 0 0 0,1 0 1 0 0,-1 0-1 0 0,1 1 0 0 0,0 0 0 0 0,12-1 0 0 0,-1 2-104 0 0,0 0 0 0 0,0 1-1 0 0,-1 1 1 0 0,1 1-1 0 0,0 1 1 0 0,-1 1 0 0 0,29 8-1 0 0,-45-11-15 0 0,0 0-1 0 0,0 0 1 0 0,0 0-1 0 0,0 0 1 0 0,0 0 0 0 0,0 1-1 0 0,0-1 1 0 0,-1 1-1 0 0,1 0 1 0 0,0 0-1 0 0,-1 0 1 0 0,0 0 0 0 0,1 0-1 0 0,-1 0 1 0 0,0 1-1 0 0,0-1 1 0 0,0 1-1 0 0,0 0 1 0 0,-1 0 0 0 0,1-1-1 0 0,-1 1 1 0 0,0 0-1 0 0,0 0 1 0 0,0 0-1 0 0,0 0 1 0 0,0 0 0 0 0,0 1-1 0 0,-1-1 1 0 0,0 0-1 0 0,0 0 1 0 0,0 0-1 0 0,0 0 1 0 0,0 1 0 0 0,0-1-1 0 0,-1 0 1 0 0,0 0-1 0 0,1 0 1 0 0,-1 0 0 0 0,0 0-1 0 0,-3 6 1 0 0,-5 10 10 0 0,-2 1 1 0 0,0-2 0 0 0,0 1 0 0 0,-27 30-1 0 0,26-34-32 0 0,-20 22 27 0 0,22-26 13 0 0,1 0 0 0 0,0 0 1 0 0,0 1-1 0 0,1 0 0 0 0,1 0 1 0 0,-10 20-1 0 0,17-29-25 0 0,-1 0 0 0 0,1 0 0 0 0,0 0 0 0 0,0 0 0 0 0,0 0 0 0 0,0 0 0 0 0,0 0 0 0 0,1 0 0 0 0,-1 0 0 0 0,1 0 0 0 0,0 0 0 0 0,0 0 0 0 0,0 0 0 0 0,0 0 0 0 0,0-1 0 0 0,1 1 0 0 0,-1 0 0 0 0,1-1 0 0 0,0 1 0 0 0,0-1 0 0 0,0 0 0 0 0,0 1 0 0 0,0-1 0 0 0,5 3 0 0 0,7 7 0 0 0,0-1 0 0 0,31 18 0 0 0,-28-18 0 0 0,0 0 2 0 0,-1-1 13 0 0,-1 0-1 0 0,1 2 1 0 0,-2 0 0 0 0,25 24-1 0 0,-36-31-11 0 0,1-1 0 0 0,-1 1 0 0 0,0 0 0 0 0,0 0 0 0 0,-1 0 0 0 0,1 1 0 0 0,-1-1-1 0 0,0 1 1 0 0,0-1 0 0 0,-1 1 0 0 0,0 0 0 0 0,0-1 0 0 0,0 1 0 0 0,-1 0 0 0 0,0 0 0 0 0,0-1 0 0 0,0 1-1 0 0,-1 0 1 0 0,1 0 0 0 0,-3 5 0 0 0,1-1 10 0 0,0-1 0 0 0,-1 0 0 0 0,0 0 0 0 0,0-1 0 0 0,-1 1 0 0 0,0-1 0 0 0,-1 0 0 0 0,0 0 0 0 0,0 0 0 0 0,-1 0 0 0 0,-10 11 0 0 0,10-14 12 0 0,0 0 0 0 0,-1-1 0 0 0,1 1 0 0 0,-1-1-1 0 0,0-1 1 0 0,0 1 0 0 0,0-1 0 0 0,0 0-1 0 0,-1-1 1 0 0,1 1 0 0 0,-1-2 0 0 0,0 1 0 0 0,0-1-1 0 0,-10 1 1 0 0,2-2 38 0 0,-1 0-1 0 0,1 0 1 0 0,0-2-1 0 0,0 0 1 0 0,0-1 0 0 0,1 0-1 0 0,-1-2 1 0 0,-20-7-1 0 0,28 9-168 0 0,1-1 0 0 0,0 1 0 0 0,0-1 0 0 0,0 0 0 0 0,0-1 0 0 0,1 1-1 0 0,0-1 1 0 0,0-1 0 0 0,0 1 0 0 0,0-1 0 0 0,1 0 0 0 0,0 0 0 0 0,0-1-1 0 0,1 1 1 0 0,0-1 0 0 0,0 0 0 0 0,1 0 0 0 0,-6-14 0 0 0,7 7-1659 0 0</inkml:trace>
</inkml:ink>
</file>

<file path=ppt/ink/ink1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6.024"/>
    </inkml:context>
    <inkml:brush xml:id="br0">
      <inkml:brushProperty name="width" value="0.1" units="cm"/>
      <inkml:brushProperty name="height" value="0.1" units="cm"/>
      <inkml:brushProperty name="color" value="#004F8B"/>
    </inkml:brush>
  </inkml:definitions>
  <inkml:trace contextRef="#ctx0" brushRef="#br0">24 95 12439 0 0,'9'-37'1344'0'0,"-7"4"3187"0"0,-2 33-4377 0 0,1-1 1 0 0,-1 0 0 0 0,0 0-1 0 0,0 0 1 0 0,0 0-1 0 0,0 0 1 0 0,0 0 0 0 0,0 0-1 0 0,-1 1 1 0 0,1-1-1 0 0,0 0 1 0 0,0 0-1 0 0,0 0 1 0 0,-1 0 0 0 0,1 0-1 0 0,-1 1 1 0 0,1-1-1 0 0,-1 0 1 0 0,1 0 0 0 0,-1 1-1 0 0,1-1 1 0 0,-1 0-1 0 0,1 1 1 0 0,-1-1-1 0 0,0 0 1 0 0,1 1 0 0 0,-1-1-1 0 0,0 1 1 0 0,0-1-1 0 0,1 1 1 0 0,-4-1 614 0 0,3 43 979 0 0,-8 76-981 0 0,3-62-774 0 0,1 68 0 0 0,6-76 144 0 0,-2-26-108 0 0,1 0 0 0 0,2-1 0 0 0,0 1 0 0 0,1-1 0 0 0,1 1 0 0 0,7 21 0 0 0,1-20 279 0 0,-1-12-1281 0 0</inkml:trace>
</inkml:ink>
</file>

<file path=ppt/ink/ink16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5"/>
    </inkml:context>
    <inkml:brush xml:id="br0">
      <inkml:brushProperty name="width" value="0.1" units="cm"/>
      <inkml:brushProperty name="height" value="0.1" units="cm"/>
      <inkml:brushProperty name="color" value="#004F8B"/>
    </inkml:brush>
  </inkml:definitions>
  <inkml:trace contextRef="#ctx0" brushRef="#br0">217 36 12439 0 0,'5'-4'168'0'0,"0"0"-1"0"0,0 0 0 0 0,0 0 0 0 0,1 1 1 0 0,-1-1-1 0 0,1 2 0 0 0,0-1 0 0 0,13-4 4239 0 0,-33 14-2640 0 0,1 0-1427 0 0,1 0 1 0 0,0 1-1 0 0,0 1 1 0 0,1 0-1 0 0,0 0 1 0 0,1 1-1 0 0,0 1 1 0 0,-14 18-1 0 0,12-11-225 0 0,2 0 0 0 0,0 0 0 0 0,1 1 0 0 0,1 0-1 0 0,-8 28 1 0 0,-6 17 39 0 0,4-11 310 0 0,-19 89 0 0 0,34-128-412 0 0,1 0 0 0 0,0 0-1 0 0,2 0 1 0 0,-1 0 0 0 0,1 0 0 0 0,1 0-1 0 0,1 1 1 0 0,0-1 0 0 0,1 0 0 0 0,0-1-1 0 0,9 23 1 0 0,-10-32-43 0 0,0 0 0 0 0,0 0 0 0 0,0 0-1 0 0,1-1 1 0 0,0 1 0 0 0,-1 0 0 0 0,2-1 0 0 0,-1 0 0 0 0,0 0-1 0 0,1 0 1 0 0,-1 0 0 0 0,1 0 0 0 0,0-1 0 0 0,0 0-1 0 0,0 1 1 0 0,4 1 0 0 0,0-2 25 0 0,-1 0 1 0 0,1 0-1 0 0,-1 0 0 0 0,1-1 0 0 0,0 0 0 0 0,0-1 1 0 0,-1 0-1 0 0,15-1 0 0 0,-2-2 38 0 0,0-1 0 0 0,0-1 0 0 0,-1 0 0 0 0,0-2-1 0 0,0 0 1 0 0,27-15 0 0 0,-34 16 0 0 0,-1 0 0 0 0,0-1 0 0 0,0 0 0 0 0,0-1 0 0 0,-1-1 0 0 0,10-10 0 0 0,-18 18-52 0 0,-1-1 0 0 0,1 0 0 0 0,-1 0 0 0 0,1 0 0 0 0,-1 0 0 0 0,0 0 0 0 0,0 0 0 0 0,0 0 0 0 0,0 0 0 0 0,0 0 0 0 0,-1 0 0 0 0,1-1 0 0 0,-1 1 0 0 0,1 0 0 0 0,-1 0 0 0 0,0-1 0 0 0,0 1 0 0 0,0 0 0 0 0,0-1 0 0 0,0 1 0 0 0,0 0 0 0 0,-1-1 0 0 0,1 1 0 0 0,-1 0 0 0 0,0 0 0 0 0,0 0 0 0 0,1-1 0 0 0,-1 1 0 0 0,-1 0 0 0 0,1 0 0 0 0,0 0 0 0 0,0 0 0 0 0,-1 1 0 0 0,1-1 0 0 0,-1 0 0 0 0,0 1 0 0 0,1-1 0 0 0,-1 1 0 0 0,0-1 0 0 0,0 1 0 0 0,-3-2 0 0 0,-5-4 27 0 0,0 0 0 0 0,0 1 0 0 0,-1 0 0 0 0,0 1 0 0 0,0 0 0 0 0,0 0 0 0 0,-1 2 0 0 0,1-1 0 0 0,-22-2 0 0 0,-6 1-813 0 0,-70 2 1 0 0,82 3-253 0 0</inkml:trace>
</inkml:ink>
</file>

<file path=ppt/ink/ink16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6"/>
    </inkml:context>
    <inkml:brush xml:id="br0">
      <inkml:brushProperty name="width" value="0.1" units="cm"/>
      <inkml:brushProperty name="height" value="0.1" units="cm"/>
      <inkml:brushProperty name="color" value="#004F8B"/>
    </inkml:brush>
  </inkml:definitions>
  <inkml:trace contextRef="#ctx0" brushRef="#br0">260 14 7831 0 0,'-5'-10'9686'0'0,"-10"7"-7532"0"0,8 5-1951 0 0,0 0 0 0 0,0 0 0 0 0,1 1 0 0 0,-1 0 0 0 0,1 0 0 0 0,0 1 0 0 0,0 0 0 0 0,0 0 0 0 0,0 0 0 0 0,1 1 0 0 0,0 0 0 0 0,0 0 0 0 0,0 0 0 0 0,0 1 0 0 0,1 0 0 0 0,-5 7 0 0 0,-7 13-56 0 0,0 2 0 0 0,-15 36 0 0 0,25-51 49 0 0,-7 15-22 0 0,4-11-5 0 0,1 1 0 0 0,0 0 1 0 0,1 0-1 0 0,1 0 0 0 0,1 1 1 0 0,0 0-1 0 0,-3 36 0 0 0,9-49-138 0 0,0 0 0 0 0,1 0 0 0 0,0 0-1 0 0,0 0 1 0 0,0 0 0 0 0,0-1 0 0 0,1 1 0 0 0,0-1-1 0 0,0 0 1 0 0,1 1 0 0 0,-1-1 0 0 0,1-1 0 0 0,0 1 0 0 0,1-1-1 0 0,-1 1 1 0 0,1-1 0 0 0,0 0 0 0 0,0-1 0 0 0,8 5-1 0 0,1 1-26 0 0,0-1 0 0 0,1 0 0 0 0,0-1 0 0 0,0-1 0 0 0,1 0 0 0 0,18 4 0 0 0,-24-9 9 0 0,0 0 0 0 0,0-1 0 0 0,0 0 0 0 0,-1-1 0 0 0,1 0-1 0 0,0 0 1 0 0,0-1 0 0 0,-1-1 0 0 0,1 1 0 0 0,-1-1 0 0 0,0-1 0 0 0,0 0 0 0 0,12-7 0 0 0,-5 2 91 0 0,0 0-1 0 0,-1-1 1 0 0,-1-1 0 0 0,1 0 0 0 0,-2-1 0 0 0,18-20 0 0 0,-28 29-72 0 0,-1-1 1 0 0,1 0-1 0 0,-1 0 0 0 0,-1-1 0 0 0,1 1 1 0 0,0 0-1 0 0,-1-1 0 0 0,0 1 1 0 0,0-1-1 0 0,0 1 0 0 0,-1-1 0 0 0,0 1 1 0 0,1-1-1 0 0,-2 1 0 0 0,1-1 0 0 0,0 0 1 0 0,-1 1-1 0 0,-2-7 0 0 0,-2-12 79 0 0,-2 0 0 0 0,-13-30 0 0 0,10 27-33 0 0,1 3-9 0 0,-1-1 0 0 0,0 1 0 0 0,-23-34 0 0 0,27 49-53 0 0,1 1 1 0 0,-1-1-1 0 0,-1 1 0 0 0,1 0 1 0 0,-1 0-1 0 0,-1 1 0 0 0,1 0 1 0 0,-1 0-1 0 0,0 1 0 0 0,0 0 0 0 0,-1 0 1 0 0,-15-5-1 0 0,19 6-427 0 0,3 3 266 0 0,1 0 0 0 0,0 1 0 0 0,0-1 1 0 0,0 0-1 0 0,-1 1 0 0 0,1-1 0 0 0,0 1 1 0 0,-1-1-1 0 0,1 1 0 0 0,0-1 0 0 0,-1 1 1 0 0,1 0-1 0 0,0 0 0 0 0,-3 0 0 0 0</inkml:trace>
</inkml:ink>
</file>

<file path=ppt/ink/ink16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7"/>
    </inkml:context>
    <inkml:brush xml:id="br0">
      <inkml:brushProperty name="width" value="0.1" units="cm"/>
      <inkml:brushProperty name="height" value="0.1" units="cm"/>
      <inkml:brushProperty name="color" value="#004F8B"/>
    </inkml:brush>
  </inkml:definitions>
  <inkml:trace contextRef="#ctx0" brushRef="#br0">109 0 12439 0 0,'0'0'958'0'0,"-26"15"2340"0"0,18-6-2470 0 0,1 2 0 0 0,0-1 0 0 0,0 1 0 0 0,-5 14 0 0 0,4-8-481 0 0,1 0 0 0 0,1 0 0 0 0,1 1 0 0 0,1-1 0 0 0,0 1 0 0 0,1 1 0 0 0,1-1 0 0 0,0 28 0 0 0,2-41-295 0 0,1 0 1 0 0,-1 0-1 0 0,1 0 1 0 0,0 0-1 0 0,1 0 1 0 0,-1 0 0 0 0,1 0-1 0 0,0 0 1 0 0,0-1-1 0 0,1 1 1 0 0,-1-1-1 0 0,1 1 1 0 0,0-1-1 0 0,0 0 1 0 0,0 0-1 0 0,1-1 1 0 0,-1 1-1 0 0,1-1 1 0 0,0 1-1 0 0,0-1 1 0 0,0 0 0 0 0,1-1-1 0 0,-1 1 1 0 0,1-1-1 0 0,-1 0 1 0 0,1 0-1 0 0,0 0 1 0 0,0 0-1 0 0,0-1 1 0 0,0 0-1 0 0,0 0 1 0 0,0-1-1 0 0,10 1 1 0 0,-3 0-4 0 0,1-1-1 0 0,-1-1 1 0 0,0 0 0 0 0,1-1-1 0 0,-1 0 1 0 0,0-1 0 0 0,0 0 0 0 0,0-1-1 0 0,0 0 1 0 0,0-1 0 0 0,-1 0-1 0 0,0-1 1 0 0,12-8 0 0 0,-20 12-21 0 0,0 0 0 0 0,0 0 1 0 0,-1-1-1 0 0,1 1 0 0 0,-1-1 0 0 0,0 1 1 0 0,1-1-1 0 0,-1 0 0 0 0,0 0 0 0 0,-1 0 1 0 0,1 0-1 0 0,0 0 0 0 0,-1 0 0 0 0,0-1 1 0 0,0 1-1 0 0,0 0 0 0 0,0-1 0 0 0,0 1 1 0 0,-1 0-1 0 0,1-7 0 0 0,-2 4 12 0 0,1 0 1 0 0,-1 0-1 0 0,-1 0 1 0 0,1 0-1 0 0,-1 0 0 0 0,0 0 1 0 0,-1 0-1 0 0,1 1 0 0 0,-1-1 1 0 0,0 1-1 0 0,-4-6 1 0 0,-3-2 13 0 0,0 1 1 0 0,0 0-1 0 0,-1 0 1 0 0,-1 1 0 0 0,0 1-1 0 0,0 0 1 0 0,-1 0-1 0 0,-22-11 1 0 0,21 15-132 0 0,0 0 0 0 0,0 1 0 0 0,0 1 0 0 0,-1 0 0 0 0,-26-3-1 0 0</inkml:trace>
</inkml:ink>
</file>

<file path=ppt/ink/ink16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8"/>
    </inkml:context>
    <inkml:brush xml:id="br0">
      <inkml:brushProperty name="width" value="0.1" units="cm"/>
      <inkml:brushProperty name="height" value="0.1" units="cm"/>
      <inkml:brushProperty name="color" value="#F6630D"/>
    </inkml:brush>
  </inkml:definitions>
  <inkml:trace contextRef="#ctx0" brushRef="#br0">210 84 4607 0 0,'0'0'4691'0'0,"15"-30"752"0"0,-14 29-5330 0 0,0 0-1 0 0,-1-1 1 0 0,1 1 0 0 0,0 0 0 0 0,-1-1 0 0 0,1 1 0 0 0,-1 0 0 0 0,0-1 0 0 0,1 1 0 0 0,-1-1 0 0 0,0 1 0 0 0,0-1 0 0 0,0 1 0 0 0,0-1 0 0 0,0 1 0 0 0,0-1-1 0 0,0 1 1 0 0,-1 0 0 0 0,1-1 0 0 0,0 1 0 0 0,-1-1 0 0 0,1 1 0 0 0,-1 0 0 0 0,0-1 0 0 0,1 1 0 0 0,-1 0 0 0 0,0-1 0 0 0,0 1 0 0 0,0 0 0 0 0,0 0 0 0 0,0 0-1 0 0,-1-1 1 0 0,-1 0 21 0 0,0 1 0 0 0,0 0 0 0 0,0 0-1 0 0,0 0 1 0 0,0 0 0 0 0,0 1 0 0 0,0-1-1 0 0,0 1 1 0 0,0 0 0 0 0,-1 0 0 0 0,1 0-1 0 0,0 0 1 0 0,0 0 0 0 0,0 1-1 0 0,-4 0 1 0 0,-6 3-16 0 0,0-1-1 0 0,1 1 0 0 0,-1 1 1 0 0,1 1-1 0 0,-17 9 0 0 0,22-11-64 0 0,0 0-1 0 0,1 1 0 0 0,-1 0 1 0 0,1 0-1 0 0,0 0 0 0 0,1 1 1 0 0,-1 0-1 0 0,1 0 0 0 0,0 0 1 0 0,-5 10-1 0 0,9-13-52 0 0,0 0 0 0 0,1-1 0 0 0,-1 1 0 0 0,1 0 0 0 0,0 0 0 0 0,0-1 0 0 0,0 1 0 0 0,0 0 0 0 0,1 0 0 0 0,-1-1 0 0 0,1 1 0 0 0,-1 0 0 0 0,1 0 0 0 0,0-1 0 0 0,0 1 0 0 0,0-1 0 0 0,0 1 0 0 0,3 3 0 0 0,32 45 0 0 0,-28-42 13 0 0,0-1 0 0 0,1 0 1 0 0,0-1-1 0 0,0 0 0 0 0,1 0 0 0 0,-1-1 0 0 0,1 0 0 0 0,15 5 1 0 0,6 1 108 0 0,49 12 0 0 0,-53-17-65 0 0,0 1 1 0 0,-1 1-1 0 0,33 16 0 0 0,-57-24-41 0 0,0 0-1 0 0,0 0 1 0 0,0-1-1 0 0,0 2 1 0 0,-1-1-1 0 0,1 0 1 0 0,0 0-1 0 0,-1 0 1 0 0,1 1-1 0 0,-1-1 1 0 0,0 1-1 0 0,1-1 1 0 0,-1 1-1 0 0,0-1 1 0 0,0 1-1 0 0,0 0 1 0 0,0 0-1 0 0,0-1 1 0 0,0 1-1 0 0,0 0 1 0 0,-1 0-1 0 0,1 0 1 0 0,-1 0-1 0 0,0 0 1 0 0,1 0 0 0 0,-1 0-1 0 0,0 0 1 0 0,0 0-1 0 0,0 0 1 0 0,0 0-1 0 0,-1 0 1 0 0,1 0-1 0 0,-1 3 1 0 0,-1 0 35 0 0,-1 1 0 0 0,0 0 0 0 0,0-1 1 0 0,-1 0-1 0 0,0 0 0 0 0,1 0 0 0 0,-2 0 1 0 0,1 0-1 0 0,-10 7 0 0 0,-33 32 341 0 0,31-28-307 0 0,-1 0-1 0 0,0-1 1 0 0,-1 0 0 0 0,-1-2 0 0 0,0 0 0 0 0,-24 12-1 0 0,38-24-46 0 0,0 1-1 0 0,1-1 0 0 0,-1 0 0 0 0,0 0 1 0 0,1 0-1 0 0,-1-1 0 0 0,0 1 0 0 0,0-1 1 0 0,0-1-1 0 0,1 1 0 0 0,-1-1 0 0 0,0 1 1 0 0,0-1-1 0 0,1-1 0 0 0,-1 1 0 0 0,1-1 1 0 0,-1 1-1 0 0,1-1 0 0 0,0-1 1 0 0,-1 1-1 0 0,1-1 0 0 0,0 1 0 0 0,1-1 1 0 0,-1 0-1 0 0,0-1 0 0 0,1 1 0 0 0,0 0 1 0 0,0-1-1 0 0,0 0 0 0 0,-4-5 0 0 0,5 5-18 0 0,-1 0 0 0 0,1 0-1 0 0,0 0 1 0 0,0 0 0 0 0,1 0 0 0 0,-1 0-1 0 0,1-1 1 0 0,0 1 0 0 0,0 0 0 0 0,0-1-1 0 0,0 1 1 0 0,1-1 0 0 0,0 1 0 0 0,0-1-1 0 0,0 1 1 0 0,1-1 0 0 0,-1 1 0 0 0,1-1-1 0 0,0 1 1 0 0,0-1 0 0 0,1 1 0 0 0,-1 0-1 0 0,1 0 1 0 0,0 0 0 0 0,0 0 0 0 0,0 0-1 0 0,1 0 1 0 0,-1 0 0 0 0,1 1 0 0 0,0-1-1 0 0,0 1 1 0 0,5-4 0 0 0,16-11 9 0 0,0 1 1 0 0,1 2-1 0 0,27-13 1 0 0,-28 16-95 0 0,-1-1-1 0 0,0-1 1 0 0,40-33 0 0 0,-59 44 62 0 0,-3 3 1 0 0,0-1 0 0 0,0 0 0 0 0,0 0 0 0 0,0 0 0 0 0,0 0-1 0 0,0 0 1 0 0,-1 0 0 0 0,1 0 0 0 0,0 0 0 0 0,-1 0 0 0 0,1 0-1 0 0,-1 0 1 0 0,1 0 0 0 0,-1 0 0 0 0,1-1 0 0 0,-1 1-1 0 0,0 0 1 0 0,1-2 0 0 0,0-1 3 0 0,-1 0 0 0 0,1 0 0 0 0,-1 0 0 0 0,0 0 0 0 0,0 0 0 0 0,0 0 0 0 0,0 0 0 0 0,-1 0 0 0 0,1 0 0 0 0,-1 0 0 0 0,0 0 0 0 0,0 0 0 0 0,-1 0 0 0 0,1 0 0 0 0,-3-4 0 0 0,-2-6 0 0 0,5 10-69 0 0,0-1-43 0 0,-1-1-1 0 0,0 1 1 0 0,0 0 0 0 0,0 0-1 0 0,0-1 1 0 0,-1 1 0 0 0,0 0-1 0 0,0 1 1 0 0,0-1 0 0 0,0 1-1 0 0,-1-1 1 0 0,-5-4 0 0 0,-1 4-1679 0 0</inkml:trace>
</inkml:ink>
</file>

<file path=ppt/ink/ink16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499"/>
    </inkml:context>
    <inkml:brush xml:id="br0">
      <inkml:brushProperty name="width" value="0.1" units="cm"/>
      <inkml:brushProperty name="height" value="0.1" units="cm"/>
      <inkml:brushProperty name="color" value="#F6630D"/>
    </inkml:brush>
  </inkml:definitions>
  <inkml:trace contextRef="#ctx0" brushRef="#br0">428 14 4143 0 0,'18'-2'428'0'0,"5"1"-2006"0"0,30-4 21143 0 0,-82 1-18548 0 0,-7 2-818 0 0,1 3-1 0 0,0 1 1 0 0,0 1-1 0 0,1 2 1 0 0,-1 1-1 0 0,1 2 1 0 0,0 2 0 0 0,1 1-1 0 0,0 1 1 0 0,0 2-1 0 0,-30 18 1 0 0,59-30-205 0 0,0 0 1 0 0,0 0-1 0 0,1 0 0 0 0,-1 0 1 0 0,1 1-1 0 0,0 0 0 0 0,-1 0 1 0 0,1 0-1 0 0,0 0 1 0 0,1 0-1 0 0,-1 0 0 0 0,1 1 1 0 0,-1-1-1 0 0,-2 7 0 0 0,4-6 5 0 0,1-1 0 0 0,-1 0-1 0 0,1 1 1 0 0,0-1 0 0 0,0 0 0 0 0,0 1-1 0 0,0-1 1 0 0,0 0 0 0 0,1 1-1 0 0,0-1 1 0 0,-1 0 0 0 0,1 0-1 0 0,0 1 1 0 0,1-1 0 0 0,-1 0-1 0 0,1 0 1 0 0,-1 0 0 0 0,1 0-1 0 0,3 3 1 0 0,6 9 3 0 0,0-1 0 0 0,1 0 0 0 0,0 0 0 0 0,1-2-1 0 0,1 1 1 0 0,0-2 0 0 0,1 0 0 0 0,0-1 0 0 0,26 14 0 0 0,16 3 13 0 0,87 29 0 0 0,-28-13-8 0 0,-97-35-15 0 0,0 0 0 0 0,-1 1 0 0 0,0 1 0 0 0,25 18 0 0 0,-38-24 6 0 0,0 1-1 0 0,0 0 1 0 0,0 0 0 0 0,-1 1-1 0 0,1-1 1 0 0,-1 1 0 0 0,-1 0-1 0 0,1 0 1 0 0,-1 0 0 0 0,0 0-1 0 0,0 1 1 0 0,-1-1 0 0 0,0 1-1 0 0,0 0 1 0 0,0-1-1 0 0,0 14 1 0 0,0-2 40 0 0,-1 1-1 0 0,-1 0 1 0 0,0 0-1 0 0,-2-1 1 0 0,0 1-1 0 0,-1-1 1 0 0,-1 0 0 0 0,-10 28-1 0 0,11-37-17 0 0,-1 0 0 0 0,0 0 0 0 0,0-1 1 0 0,-1 1-1 0 0,0-1 0 0 0,-1 0 0 0 0,1-1 0 0 0,-2 1 0 0 0,1-1 0 0 0,-1 0 0 0 0,0-1 0 0 0,-1 1 0 0 0,1-2 1 0 0,-1 1-1 0 0,0-1 0 0 0,-1 0 0 0 0,1-1 0 0 0,-12 5 0 0 0,-10 1 83 0 0,0 0 0 0 0,-44 6-1 0 0,64-14-82 0 0,-1-1 0 0 0,1 0 1 0 0,0 0-1 0 0,-1-1 0 0 0,1 0 0 0 0,-1-1 0 0 0,1 0 0 0 0,0-1 0 0 0,-1 0 0 0 0,1-1 0 0 0,-12-4 0 0 0,17 4-12 0 0,1-1 0 0 0,0 1 0 0 0,-1-1-1 0 0,1 0 1 0 0,0 0 0 0 0,1-1 0 0 0,-1 1-1 0 0,1-1 1 0 0,0 0 0 0 0,0 1 0 0 0,0-1 0 0 0,1-1-1 0 0,0 1 1 0 0,0 0 0 0 0,0 0 0 0 0,1-1-1 0 0,-1 1 1 0 0,1-1 0 0 0,0-9 0 0 0,-2-9-11 0 0,1 0 1 0 0,2 0 0 0 0,2-30 0 0 0,-1 42-2 0 0,0 0 0 0 0,1 0-1 0 0,0 0 1 0 0,1 0 0 0 0,0 0 0 0 0,1 1 0 0 0,1-1-1 0 0,-1 1 1 0 0,2 0 0 0 0,0 0 0 0 0,0 1-1 0 0,1 0 1 0 0,0 0 0 0 0,0 0 0 0 0,1 1 0 0 0,1 0-1 0 0,-1 1 1 0 0,2 0 0 0 0,-1 0 0 0 0,1 1-1 0 0,0 0 1 0 0,0 0 0 0 0,13-5 0 0 0,-22 12 5 0 0,40-22-67 0 0,-1-2 0 0 0,-2-1 1 0 0,58-50-1 0 0,-86 67 35 0 0,-1-1 0 0 0,0 0 0 0 0,-1-1 0 0 0,0 0 0 0 0,0 0 0 0 0,-1-1 0 0 0,0 0 0 0 0,-1 0 0 0 0,0 0 0 0 0,-1-1 0 0 0,-1 0 0 0 0,0 0 0 0 0,0-1 0 0 0,-1 1 0 0 0,0-1 0 0 0,-2 1 0 0 0,1-1 0 0 0,-1-23 0 0 0,-2 31 33 0 0,1 1-1 0 0,-1-1 1 0 0,1 1 0 0 0,-2 0-1 0 0,1 0 1 0 0,0-1 0 0 0,-1 1-1 0 0,1 0 1 0 0,-1 0 0 0 0,0 1 0 0 0,-1-1-1 0 0,1 0 1 0 0,-1 1 0 0 0,1-1-1 0 0,-1 1 1 0 0,0 0 0 0 0,-5-4-1 0 0,2 2 4 0 0,-1 1-1 0 0,0 0 1 0 0,0 0-1 0 0,0 0 1 0 0,0 1-1 0 0,0 0 1 0 0,-1 1-1 0 0,1 0 1 0 0,-9-2-1 0 0,-8 1-34 0 0,0 0 0 0 0,0 2 0 0 0,0 0 0 0 0,0 2 0 0 0,-36 5 0 0 0,23 1-2049 0 0,20-5 815 0 0</inkml:trace>
</inkml:ink>
</file>

<file path=ppt/ink/ink16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0"/>
    </inkml:context>
    <inkml:brush xml:id="br0">
      <inkml:brushProperty name="width" value="0.1" units="cm"/>
      <inkml:brushProperty name="height" value="0.1" units="cm"/>
      <inkml:brushProperty name="color" value="#F6630D"/>
    </inkml:brush>
  </inkml:definitions>
  <inkml:trace contextRef="#ctx0" brushRef="#br0">344 1 12319 0 0,'5'3'221'0'0,"-4"-2"-132"0"0,0 0 1 0 0,0 0 0 0 0,0 0-1 0 0,0-1 1 0 0,0 1-1 0 0,0 0 1 0 0,0-1 0 0 0,0 1-1 0 0,1 0 1 0 0,-1-1-1 0 0,0 0 1 0 0,0 1 0 0 0,1-1-1 0 0,-1 0 1 0 0,0 1-1 0 0,1-1 1 0 0,-1 0 0 0 0,0 0-1 0 0,1 0 1 0 0,-1 0-1 0 0,0 0 1 0 0,2-1 0 0 0,-30-6 3887 0 0,13 7-3722 0 0,0 1-1 0 0,0 1 1 0 0,1 1 0 0 0,-1 0 0 0 0,0 0-1 0 0,1 2 1 0 0,0-1 0 0 0,0 2 0 0 0,0 0 0 0 0,1 0-1 0 0,0 1 1 0 0,-19 14 0 0 0,29-19-239 0 0,1-1 0 0 0,-1 0 0 0 0,0 1 0 0 0,1-1 0 0 0,-1 1 0 0 0,1 0 0 0 0,-1-1 0 0 0,1 1 0 0 0,0 0 0 0 0,0 0 0 0 0,0 0 0 0 0,0 0-1 0 0,0 0 1 0 0,0 0 0 0 0,0 0 0 0 0,1 1 0 0 0,-1-1 0 0 0,1 0 0 0 0,0 0 0 0 0,-1 0 0 0 0,1 1 0 0 0,0-1 0 0 0,1 4 0 0 0,0-2-8 0 0,0 0-1 0 0,1 0 1 0 0,0-1-1 0 0,-1 1 1 0 0,1 0 0 0 0,1-1-1 0 0,-1 1 1 0 0,0-1-1 0 0,1 0 1 0 0,0 0-1 0 0,-1 0 1 0 0,5 3-1 0 0,7 6 14 0 0,1-1 0 0 0,1-1 0 0 0,-1 0-1 0 0,28 12 1 0 0,-12-8 70 0 0,131 67 347 0 0,-144-70-363 0 0,1 1 1 0 0,-2 1-1 0 0,1 0 1 0 0,-2 1-1 0 0,0 1 1 0 0,16 19-1 0 0,-31-32-46 0 0,1-1-1 0 0,-1 1 1 0 0,1 0-1 0 0,-1 0 1 0 0,0 0-1 0 0,1 0 1 0 0,-1 0-1 0 0,0 0 1 0 0,0 0-1 0 0,-1 0 1 0 0,1 0-1 0 0,0 1 1 0 0,-1-1-1 0 0,1 0 1 0 0,-1 0-1 0 0,0 1 1 0 0,0-1-1 0 0,0 0 1 0 0,0 4-1 0 0,-1-4 35 0 0,0 0 0 0 0,0 0 0 0 0,0 0 0 0 0,0 0 0 0 0,0 0-1 0 0,0-1 1 0 0,-1 1 0 0 0,1 0 0 0 0,0-1 0 0 0,-1 1 0 0 0,0-1-1 0 0,1 0 1 0 0,-1 1 0 0 0,0-1 0 0 0,1 0 0 0 0,-1 0 0 0 0,-3 1 0 0 0,-8 3 131 0 0,-1 0 1 0 0,-1-1 0 0 0,1 0-1 0 0,-27 2 1 0 0,37-5-264 0 0,-119 21 553 0 0,-62 8 419 0 0,156-27-984 0 0,0-1 0 0 0,0-2-1 0 0,-1-1 1 0 0,-33-5 0 0 0</inkml:trace>
</inkml:ink>
</file>

<file path=ppt/ink/ink16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1"/>
    </inkml:context>
    <inkml:brush xml:id="br0">
      <inkml:brushProperty name="width" value="0.1" units="cm"/>
      <inkml:brushProperty name="height" value="0.1" units="cm"/>
      <inkml:brushProperty name="color" value="#F6630D"/>
    </inkml:brush>
  </inkml:definitions>
  <inkml:trace contextRef="#ctx0" brushRef="#br0">0 104 18143 0 0,'1'-7'192'0'0,"1"0"0"0"0,-1 0 0 0 0,1 0 0 0 0,0 1-1 0 0,1-1 1 0 0,0 0 0 0 0,0 1 0 0 0,0 0 0 0 0,1 0-1 0 0,0 0 1 0 0,0 0 0 0 0,0 1 0 0 0,1-1 0 0 0,10-9 2059 0 0,2 55 203 0 0,-12 17-2153 0 0,-2 0 0 0 0,-2 0 0 0 0,-9 70 0 0 0,3-55-247 0 0,5 99 1 0 0,2-147-59 0 0,30 237 203 0 0,-32-258-399 0 0,0-1 0 0 0,1 0 1 0 0,-1 0-1 0 0,1 1 0 0 0,0-1 1 0 0,0 0-1 0 0,-1 0 0 0 0,1 0 1 0 0,1 0-1 0 0,-1 0 0 0 0,0 0 1 0 0,0 0-1 0 0,1-1 0 0 0,-1 1 1 0 0,4 2-1 0 0,2-1-1456 0 0</inkml:trace>
</inkml:ink>
</file>

<file path=ppt/ink/ink16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2"/>
    </inkml:context>
    <inkml:brush xml:id="br0">
      <inkml:brushProperty name="width" value="0.1" units="cm"/>
      <inkml:brushProperty name="height" value="0.1" units="cm"/>
      <inkml:brushProperty name="color" value="#F6630D"/>
    </inkml:brush>
  </inkml:definitions>
  <inkml:trace contextRef="#ctx0" brushRef="#br0">5 143 15983 0 0,'0'0'1446'0'0,"-2"32"820"0"0,4 6-834 0 0,1 0 1 0 0,9 47-1 0 0,25 74-2160 0 0,-28-125-184 0 0,-7-22-201 0 0</inkml:trace>
  <inkml:trace contextRef="#ctx0" brushRef="#br0" timeOffset="1">7 8 16783 0 0,'0'0'744'0'0,"-4"-3"336"0"0,2-1 16 0 0</inkml:trace>
</inkml:ink>
</file>

<file path=ppt/ink/ink16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4"/>
    </inkml:context>
    <inkml:brush xml:id="br0">
      <inkml:brushProperty name="width" value="0.1" units="cm"/>
      <inkml:brushProperty name="height" value="0.1" units="cm"/>
      <inkml:brushProperty name="color" value="#F6630D"/>
    </inkml:brush>
  </inkml:definitions>
  <inkml:trace contextRef="#ctx0" brushRef="#br0">263 0 9671 0 0,'0'0'748'0'0,"-29"3"6363"0"0,14 3-6039 0 0,0 1 1 0 0,0 0-1 0 0,1 1 1 0 0,-26 19-1 0 0,26-17-661 0 0,0 2 1 0 0,1 0-1 0 0,1 0 0 0 0,-20 28 1 0 0,26-33-369 0 0,0 1 1 0 0,1-1-1 0 0,0 1 1 0 0,1 1-1 0 0,0-1 0 0 0,0 0 1 0 0,1 1-1 0 0,0 0 1 0 0,0 0-1 0 0,1 0 1 0 0,0 0-1 0 0,1 0 1 0 0,0 1-1 0 0,0-1 1 0 0,1 0-1 0 0,1 1 1 0 0,-1-1-1 0 0,1 0 1 0 0,1 0-1 0 0,0 1 0 0 0,0-1 1 0 0,6 16-1 0 0,-4-19 3 0 0,-1 1 0 0 0,1-1-1 0 0,1 1 1 0 0,-1-1 0 0 0,1-1 0 0 0,0 1-1 0 0,0-1 1 0 0,0 1 0 0 0,1-2-1 0 0,0 1 1 0 0,0-1 0 0 0,0 1-1 0 0,1-2 1 0 0,-1 1 0 0 0,1-1-1 0 0,0 0 1 0 0,0 0 0 0 0,8 1-1 0 0,58 10-1295 0 0,2-9-6662 0 0</inkml:trace>
</inkml:ink>
</file>

<file path=ppt/ink/ink16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5"/>
    </inkml:context>
    <inkml:brush xml:id="br0">
      <inkml:brushProperty name="width" value="0.1" units="cm"/>
      <inkml:brushProperty name="height" value="0.1" units="cm"/>
      <inkml:brushProperty name="color" value="#F6630D"/>
    </inkml:brush>
  </inkml:definitions>
  <inkml:trace contextRef="#ctx0" brushRef="#br0">0 174 9671 0 0,'31'-2'922'0'0,"-1"2"-1"0"0,50 5 1 0 0,-48-2 2061 0 0,0-1 1 0 0,60-5-1 0 0,-83 2-2754 0 0,0 0-1 0 0,-1-1 1 0 0,1 0-1 0 0,0-1 1 0 0,-1 0-1 0 0,0 0 1 0 0,1-1-1 0 0,-1 0 1 0 0,0 0-1 0 0,-1-1 1 0 0,1 0-1 0 0,-1 0 1 0 0,0-1-1 0 0,10-11 1 0 0,-15 16-200 0 0,0-1 0 0 0,-1 1 0 0 0,1-1 1 0 0,-1 0-1 0 0,1 1 0 0 0,-1-1 0 0 0,0 0 0 0 0,0 0 0 0 0,0 0 1 0 0,0 0-1 0 0,0 0 0 0 0,0 0 0 0 0,0 0 0 0 0,-1 0 0 0 0,1-1 1 0 0,-1 1-1 0 0,0 0 0 0 0,1 0 0 0 0,-1 0 0 0 0,0-1 1 0 0,0 1-1 0 0,0 0 0 0 0,-1 0 0 0 0,1 0 0 0 0,-1-1 0 0 0,1 1 1 0 0,-1 0-1 0 0,0 0 0 0 0,1 0 0 0 0,-1 0 0 0 0,0 0 1 0 0,0 0-1 0 0,-1 0 0 0 0,1 0 0 0 0,0 1 0 0 0,-1-1 0 0 0,1 0 1 0 0,-1 1-1 0 0,1-1 0 0 0,-1 1 0 0 0,0-1 0 0 0,1 1 1 0 0,-1 0-1 0 0,0 0 0 0 0,0 0 0 0 0,-2-1 0 0 0,-4-2 77 0 0,1 0 0 0 0,-1 0 0 0 0,0 1 0 0 0,0 1 0 0 0,-1-1 0 0 0,1 1 0 0 0,-1 0 0 0 0,1 1 0 0 0,-1 0 0 0 0,-15 1 0 0 0,12 1-21 0 0,1 0 0 0 0,-1 1 0 0 0,0 1 1 0 0,1 0-1 0 0,0 0 0 0 0,0 1 0 0 0,0 1 0 0 0,0 0 0 0 0,-18 11 0 0 0,25-13-85 0 0,0 1 0 0 0,0-1 0 0 0,0 0 0 0 0,0 1 0 0 0,1 0-1 0 0,-1 0 1 0 0,1 0 0 0 0,0 0 0 0 0,0 0 0 0 0,1 1 0 0 0,-1-1 0 0 0,1 1 0 0 0,0 0-1 0 0,0 0 1 0 0,1 0 0 0 0,-1 0 0 0 0,1 0 0 0 0,0 0 0 0 0,1 0 0 0 0,-1 0 0 0 0,1 0-1 0 0,0 0 1 0 0,0 1 0 0 0,1 6 0 0 0,2 5 3 0 0,0-1 0 0 0,2 0 0 0 0,-1-1 1 0 0,2 1-1 0 0,0-1 0 0 0,1 0 0 0 0,0 0 0 0 0,16 23 0 0 0,-16-29 4 0 0,-1-1-1 0 0,1 1 1 0 0,1-1-1 0 0,-1 0 1 0 0,1-1-1 0 0,1 0 1 0 0,0 0 0 0 0,0-1-1 0 0,0 0 1 0 0,0 0-1 0 0,1-1 1 0 0,0 0-1 0 0,20 6 1 0 0,40 4-837 0 0,136 11 0 0 0,-116-17 99 0 0,-51-5-614 0 0</inkml:trace>
</inkml:ink>
</file>

<file path=ppt/ink/ink1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6.448"/>
    </inkml:context>
    <inkml:brush xml:id="br0">
      <inkml:brushProperty name="width" value="0.1" units="cm"/>
      <inkml:brushProperty name="height" value="0.1" units="cm"/>
      <inkml:brushProperty name="color" value="#004F8B"/>
    </inkml:brush>
  </inkml:definitions>
  <inkml:trace contextRef="#ctx0" brushRef="#br0">24 199 13847 0 0,'-13'-67'3082'0'0,"3"23"4692"0"0,42 74-6694 0 0,-20-18-1023 0 0,1-1 0 0 0,1 0 0 0 0,-1-1 0 0 0,2-1 0 0 0,-1 0 0 0 0,1-1 0 0 0,1 0 0 0 0,31 10 0 0 0,-27-11 6 0 0,1-1-1 0 0,1-1 1 0 0,-1-1 0 0 0,1-1 0 0 0,0-1-1 0 0,34-1 1 0 0,-50-2-32 0 0,0 1 0 0 0,0 0 0 0 0,-1-1 0 0 0,1 0 0 0 0,0-1 1 0 0,-1 1-1 0 0,1-1 0 0 0,-1 0 0 0 0,0 0 0 0 0,0-1 0 0 0,0 0 0 0 0,0 0 0 0 0,0 0 0 0 0,0 0 0 0 0,-1-1 0 0 0,1 1 0 0 0,-1-1 0 0 0,6-8 0 0 0,-4 4 26 0 0,-1-1-1 0 0,0 0 0 0 0,-1 0 0 0 0,0-1 0 0 0,-1 1 0 0 0,1-1 1 0 0,-2 0-1 0 0,1 0 0 0 0,0-16 0 0 0,14-55 704 0 0,-16 94-734 0 0,0 1 0 0 0,2 0 1 0 0,4 17-1 0 0,3 17-199 0 0,5 117-107 0 0,-12-110 131 0 0,2 1 0 0 0,3-1 0 0 0,24 91 0 0 0,-30-138-29 0 0,1-1 1 0 0,0 1-1 0 0,0-1 0 0 0,0 0 0 0 0,1 0 1 0 0,0 0-1 0 0,1 0 0 0 0,-1-1 0 0 0,1 1 1 0 0,1-1-1 0 0,-1 0 0 0 0,1-1 0 0 0,0 1 1 0 0,0-1-1 0 0,1-1 0 0 0,-1 1 0 0 0,1-1 1 0 0,14 6-1 0 0,-10-7-1061 0 0</inkml:trace>
</inkml:ink>
</file>

<file path=ppt/ink/ink16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6"/>
    </inkml:context>
    <inkml:brush xml:id="br0">
      <inkml:brushProperty name="width" value="0.1" units="cm"/>
      <inkml:brushProperty name="height" value="0.1" units="cm"/>
      <inkml:brushProperty name="color" value="#F6630D"/>
    </inkml:brush>
  </inkml:definitions>
  <inkml:trace contextRef="#ctx0" brushRef="#br0">309 43 18167 0 0,'0'-9'1936'0'0,"0"7"-1857"0"0,-1 0 0 0 0,0 1 0 0 0,0-1 0 0 0,1 1-1 0 0,-1-1 1 0 0,0 1 0 0 0,0-1 0 0 0,0 1 0 0 0,0-1 0 0 0,-1 1 0 0 0,1 0 0 0 0,0 0-1 0 0,0 0 1 0 0,-1 0 0 0 0,1 0 0 0 0,-1 0 0 0 0,1 0 0 0 0,-1 0 0 0 0,1 0-1 0 0,-1 1 1 0 0,0-1 0 0 0,1 1 0 0 0,-1-1 0 0 0,0 1 0 0 0,0-1 0 0 0,1 1-1 0 0,-1 0 1 0 0,0 0 0 0 0,-2 0 0 0 0,-1-1 148 0 0,-10 0-29 0 0,1-1-1 0 0,-1 2 0 0 0,1 0 1 0 0,-1 1-1 0 0,1 0 0 0 0,-1 1 1 0 0,1 1-1 0 0,0 0 0 0 0,0 1 1 0 0,0 0-1 0 0,1 1 0 0 0,-1 1 1 0 0,1 0-1 0 0,0 1 0 0 0,-14 10 1 0 0,25-16-170 0 0,0 1 0 0 0,0-1 1 0 0,0 1-1 0 0,1 0 0 0 0,-1 0 1 0 0,1-1-1 0 0,-1 1 0 0 0,1 0 1 0 0,0 0-1 0 0,-1 0 0 0 0,1 1 1 0 0,0-1-1 0 0,0 0 0 0 0,1 0 1 0 0,-1 1-1 0 0,0-1 0 0 0,1 0 1 0 0,0 1-1 0 0,-1-1 0 0 0,1 0 1 0 0,0 1-1 0 0,0 4 0 0 0,1-3-11 0 0,1 0 0 0 0,-1 0 0 0 0,1 0 0 0 0,0 0 0 0 0,0 0 0 0 0,0 0 0 0 0,0 0 0 0 0,0-1 0 0 0,1 1 1 0 0,0-1-1 0 0,5 6 0 0 0,7 4-19 0 0,1 0 1 0 0,0-1 0 0 0,0 0-1 0 0,24 11 1 0 0,52 28 621 0 0,163 121 0 0 0,-254-171-620 0 0,0-1 0 0 0,0 1 0 0 0,0 0 0 0 0,0 0 0 0 0,-1-1 0 0 0,1 1 0 0 0,0 0 0 0 0,-1 0 0 0 0,1 0 0 0 0,0 0 0 0 0,-1 0 0 0 0,1 0 0 0 0,-1 0 0 0 0,0 1 0 0 0,1-1 0 0 0,-1 0 0 0 0,0 0 0 0 0,0 0 0 0 0,1 0 0 0 0,-1 0 0 0 0,0 1 0 0 0,0-1 0 0 0,0 0 0 0 0,0 0 0 0 0,-1 0 0 0 0,1 0 0 0 0,0 0 0 0 0,0 1 0 0 0,-1-1 0 0 0,1 0 0 0 0,-1 0 0 0 0,0 1 0 0 0,-19 25 0 0 0,18-25 0 0 0,-3 3-161 0 0,0-1 0 0 0,-1 1 0 0 0,0-1 1 0 0,0 0-1 0 0,0 0 0 0 0,-1 0 0 0 0,1-1 0 0 0,-1 0 0 0 0,0 0 0 0 0,1-1 0 0 0,-1 0 0 0 0,-1 0 1 0 0,1-1-1 0 0,-8 1 0 0 0,-25 5-1114 0 0</inkml:trace>
</inkml:ink>
</file>

<file path=ppt/ink/ink16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7"/>
    </inkml:context>
    <inkml:brush xml:id="br0">
      <inkml:brushProperty name="width" value="0.1" units="cm"/>
      <inkml:brushProperty name="height" value="0.1" units="cm"/>
      <inkml:brushProperty name="color" value="#F6630D"/>
    </inkml:brush>
  </inkml:definitions>
  <inkml:trace contextRef="#ctx0" brushRef="#br0">0 73 15031 0 0,'15'-21'664'0'0,"1"10"136"0"0,7 1-640 0 0,8 1-160 0 0,8 1 0 0 0,5 3 0 0 0,3 0 968 0 0,-3 3 160 0 0,-3 1 32 0 0,-3 1 8 0 0,-5 0-464 0 0,-1 0-88 0 0,-4 0-16 0 0,-1 2-8 0 0,-1-1-1128 0 0,-1 3-224 0 0,-1 1-40 0 0</inkml:trace>
</inkml:ink>
</file>

<file path=ppt/ink/ink16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24:15.508"/>
    </inkml:context>
    <inkml:brush xml:id="br0">
      <inkml:brushProperty name="width" value="0.1" units="cm"/>
      <inkml:brushProperty name="height" value="0.1" units="cm"/>
      <inkml:brushProperty name="color" value="#F6630D"/>
    </inkml:brush>
  </inkml:definitions>
  <inkml:trace contextRef="#ctx0" brushRef="#br0">95 60 5983 0 0,'19'-17'638'0'0,"-10"11"-324"0"0,1 1 0 0 0,-1 0-1 0 0,1 0 1 0 0,-1 1 0 0 0,1 1 0 0 0,0 0 0 0 0,1 0 0 0 0,-1 1 0 0 0,0 0 0 0 0,12-1 0 0 0,19 1 2485 0 0,52 3 1 0 0,-52 1-2403 0 0,369-3 4459 0 0,241 15-3239 0 0,1699 19-620 0 0,-1242-21-986 0 0,287-7 79 0 0,-1152-7-84 0 0,-8-10-6 0 0,-123 4 0 0 0,141 8 0 0 0,-247 1 54 0 0,-8 2 89 0 0,-17 2 293 0 0,-24 3 216 0 0,38-8-647 0 0,0 1-1 0 0,0 0 1 0 0,1 0-1 0 0,-1 0 1 0 0,0 1-1 0 0,0 0 1 0 0,1 0-1 0 0,-1 0 0 0 0,1 0 1 0 0,0 1-1 0 0,0 0 1 0 0,0 0-1 0 0,0 0 1 0 0,0 0-1 0 0,1 0 0 0 0,-1 1 1 0 0,1 0-1 0 0,0 0 1 0 0,0 0-1 0 0,0 0 1 0 0,0 0-1 0 0,-2 6 1 0 0,-6 12 17 0 0,0 1 1 0 0,2 0 0 0 0,-7 26 0 0 0,13-41-22 0 0,-28 79-1 0 0,-46 86 0 0 0,55-119-14 0 0,-27 100-1 0 0,36-104 4 0 0,-3-1-1 0 0,-40 89 0 0 0,2-22 12 0 0,5 3 0 0 0,-50 181 0 0 0,79-215 172 0 0,-18 153 0 0 0,8-36 28 0 0,18-115 121 0 0,4 0 1 0 0,4 138-1 0 0,5-148-149 0 0,-1-76-100 0 0,-31 9 384 0 0,-28-10-217 0 0,-109-15 0 0 0,107 8-255 0 0,-95-1-1 0 0,-115 3-310 0 0,25-2 118 0 0,-337 1 516 0 0,412 6-307 0 0,-101 2 0 0 0,-179 1 0 0 0,-693-53-376 0 0,697-9 477 0 0,221 32 50 0 0,-176-16 93 0 0,-119 18-244 0 0,18-32 0 0 0,485 55 0 0 0,-79-13 0 0 0,-297-30 0 0 0,242 36 11 0 0,144 10 31 0 0,2 0-20 0 0,8-2-16 0 0,0 0 1 0 0,0 0 0 0 0,0 0-1 0 0,-1-1 1 0 0,1 1-1 0 0,0-1 1 0 0,-1 1 0 0 0,1-1-1 0 0,-1 1 1 0 0,1-1-1 0 0,-1 0 1 0 0,0 0 0 0 0,0 0-1 0 0,0 0 1 0 0,0 0-1 0 0,0 0 1 0 0,0 0 0 0 0,-1 0-1 0 0,1 0 1 0 0,0 0-1 0 0,-1 0 1 0 0,0 0 0 0 0,0-1-1 0 0,0-3 1 0 0,-2-44 160 0 0,2 48-166 0 0,-9-104 109 0 0,5-166-1 0 0,6 106-48 0 0,-1-4-29 0 0,33-259 0 0 0,-17 315-32 0 0,45-166 0 0 0,-36 181-44 0 0,-15 55-597 0 0,1 0 0 0 0,35-80 0 0 0,-34 101-8808 0 0</inkml:trace>
</inkml:ink>
</file>

<file path=ppt/ink/ink16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48.855"/>
    </inkml:context>
    <inkml:brush xml:id="br0">
      <inkml:brushProperty name="width" value="0.1" units="cm"/>
      <inkml:brushProperty name="height" value="0.1" units="cm"/>
      <inkml:brushProperty name="color" value="#F6630D"/>
    </inkml:brush>
  </inkml:definitions>
  <inkml:trace contextRef="#ctx0" brushRef="#br0">99 88 3223 0 0,'-1'-6'1142'0'0,"1"0"-1"0"0,1 0 1 0 0,-1 0-1 0 0,1 0 1 0 0,0 0-1 0 0,0 0 1 0 0,1 0-1 0 0,0 0 0 0 0,0 1 1 0 0,3-7-1 0 0,3-5 5847 0 0,-9 18-6888 0 0,-1 0-1 0 0,1 1 1 0 0,0-1 0 0 0,0 0-1 0 0,-1 1 1 0 0,1-1 0 0 0,0 0-1 0 0,0 1 1 0 0,1-1 0 0 0,-1 1-1 0 0,0 0 1 0 0,0-1 0 0 0,1 1-1 0 0,-1 0 1 0 0,1-1 0 0 0,-1 4-1 0 0,-1 0 103 0 0,-5 14-172 0 0,-16 36 144 0 0,3 1-1 0 0,3 0 1 0 0,-13 74 0 0 0,27-111-127 0 0,2 0 1 0 0,0 0 0 0 0,1 0-1 0 0,0 0 1 0 0,2 0 0 0 0,4 19-1 0 0,-3-26-34 0 0,0 0 0 0 0,1-1 0 0 0,0 1 0 0 0,1-1 0 0 0,0 0 0 0 0,1 0 0 0 0,0-1-1 0 0,0 1 1 0 0,2-2 0 0 0,11 15 0 0 0,-10-16-224 0 0,0-1 0 0 0,1 1-1 0 0,0-2 1 0 0,0 1 0 0 0,1-1 0 0 0,0-1-1 0 0,0 0 1 0 0,0-1 0 0 0,0 0 0 0 0,1 0-1 0 0,0-1 1 0 0,22 3 0 0 0,-15-2-692 0 0</inkml:trace>
</inkml:ink>
</file>

<file path=ppt/ink/ink16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49.822"/>
    </inkml:context>
    <inkml:brush xml:id="br0">
      <inkml:brushProperty name="width" value="0.1" units="cm"/>
      <inkml:brushProperty name="height" value="0.1" units="cm"/>
      <inkml:brushProperty name="color" value="#F6630D"/>
    </inkml:brush>
  </inkml:definitions>
  <inkml:trace contextRef="#ctx0" brushRef="#br0">14 208 1375 0 0,'-13'-11'11631'0'0,"13"3"-10599"0"0,0 1-1 0 0,1 0 1 0 0,0 0-1 0 0,1 0 1 0 0,0 0-1 0 0,4-10 1 0 0,-3 8-310 0 0,1 1 0 0 0,1-1 1 0 0,0 1-1 0 0,10-14 0 0 0,-10 16-629 0 0,1-1-1 0 0,0 1 1 0 0,0-1-1 0 0,1 2 1 0 0,-1-1-1 0 0,1 1 1 0 0,0 0-1 0 0,1 0 1 0 0,-1 1-1 0 0,1 0 1 0 0,0 0-1 0 0,0 1 1 0 0,0 0-1 0 0,1 0 1 0 0,-1 1-1 0 0,1 0 1 0 0,-1 1-1 0 0,1 0 0 0 0,0 0 1 0 0,9 1-1 0 0,-15 1-89 0 0,-1-1-1 0 0,1 1 1 0 0,0 1-1 0 0,0-1 1 0 0,0 0-1 0 0,-1 1 1 0 0,1 0-1 0 0,0-1 1 0 0,-1 1-1 0 0,0 0 0 0 0,1 0 1 0 0,-1 0-1 0 0,0 1 1 0 0,0-1-1 0 0,0 0 1 0 0,-1 1-1 0 0,1-1 1 0 0,0 1-1 0 0,-1 0 0 0 0,0 0 1 0 0,1-1-1 0 0,-1 1 1 0 0,0 0-1 0 0,0 4 1 0 0,4 8 8 0 0,-1 0 0 0 0,-1 1 1 0 0,2 19-1 0 0,-4-15 12 0 0,0 1 0 0 0,-2 0 0 0 0,0-1 0 0 0,-1 1-1 0 0,-1-1 1 0 0,-8 32 0 0 0,7-39-9 0 0,0-2 0 0 0,0 1 1 0 0,-1 0-1 0 0,0-1 0 0 0,-1 0 0 0 0,0 0 0 0 0,-1-1 0 0 0,0 0 0 0 0,-1 0 1 0 0,0 0-1 0 0,0-1 0 0 0,-17 14 0 0 0,24-23 130 0 0,46-18 80 0 0,-24 16-176 0 0,-1 0 0 0 0,1 2-1 0 0,0 1 1 0 0,30 4 0 0 0,31 1-10 0 0,-58-10-3140 0 0,-17 1 823 0 0</inkml:trace>
</inkml:ink>
</file>

<file path=ppt/ink/ink16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0.164"/>
    </inkml:context>
    <inkml:brush xml:id="br0">
      <inkml:brushProperty name="width" value="0.1" units="cm"/>
      <inkml:brushProperty name="height" value="0.1" units="cm"/>
      <inkml:brushProperty name="color" value="#F6630D"/>
    </inkml:brush>
  </inkml:definitions>
  <inkml:trace contextRef="#ctx0" brushRef="#br0">56 46 8751 0 0,'0'-1'218'0'0,"0"1"0"0"0,0-1-1 0 0,0 0 1 0 0,0 1-1 0 0,0-1 1 0 0,0 0 0 0 0,0 1-1 0 0,0-1 1 0 0,0 0-1 0 0,-1 1 1 0 0,1-1 0 0 0,0 1-1 0 0,-4-6 2177 0 0,3 6-2177 0 0,1-1 1 0 0,-1 1-1 0 0,0 0 1 0 0,1-1 0 0 0,-1 1-1 0 0,1 0 1 0 0,-2 0-1 0 0,-12 13 3923 0 0,-5 30-1614 0 0,15-26-2253 0 0,1 1 0 0 0,1-1 0 0 0,0 1 0 0 0,2 0 0 0 0,0 0-1 0 0,0 0 1 0 0,2 0 0 0 0,7 34 0 0 0,-7-47-247 0 0,-1 1 1 0 0,1-1-1 0 0,0 1 1 0 0,1-1-1 0 0,-1 0 0 0 0,1 0 1 0 0,0 0-1 0 0,1 0 1 0 0,-1 0-1 0 0,1-1 1 0 0,0 1-1 0 0,0-1 0 0 0,0 0 1 0 0,1-1-1 0 0,-1 1 1 0 0,1-1-1 0 0,0 1 1 0 0,0-1-1 0 0,0-1 0 0 0,0 1 1 0 0,1-1-1 0 0,-1 0 1 0 0,1 0-1 0 0,-1-1 1 0 0,1 1-1 0 0,0-1 0 0 0,-1 0 1 0 0,1-1-1 0 0,0 0 1 0 0,11 0-1 0 0,-4-1 11 0 0,-1-1-1 0 0,0 0 1 0 0,0-1-1 0 0,0-1 1 0 0,0 1-1 0 0,0-2 1 0 0,-1 0-1 0 0,0 0 1 0 0,0-1 0 0 0,0 0-1 0 0,-1-1 1 0 0,1 0-1 0 0,-2-1 1 0 0,1 0-1 0 0,-1-1 1 0 0,0 0-1 0 0,-1 0 1 0 0,10-15-1 0 0,-14 19-21 0 0,1-1-1 0 0,-2 0 1 0 0,1 0 0 0 0,-1 0-1 0 0,0 0 1 0 0,0-1-1 0 0,0 1 1 0 0,-1-1-1 0 0,0 0 1 0 0,-1 1 0 0 0,1-1-1 0 0,-1 0 1 0 0,-1 0-1 0 0,1 0 1 0 0,-1 0-1 0 0,-1 0 1 0 0,1 0-1 0 0,-1 0 1 0 0,0 0 0 0 0,0 0-1 0 0,-1 0 1 0 0,0 0-1 0 0,-1 1 1 0 0,1-1-1 0 0,-1 1 1 0 0,0 0-1 0 0,-1 0 1 0 0,1 0 0 0 0,-1 0-1 0 0,0 0 1 0 0,-1 1-1 0 0,0-1 1 0 0,-6-5-1 0 0,6 7 11 0 0,0 0-1 0 0,-1 1 0 0 0,1-1 0 0 0,-1 1 0 0 0,0 0 0 0 0,1 1 0 0 0,-1-1 0 0 0,-1 1 0 0 0,1 0 1 0 0,0 1-1 0 0,0-1 0 0 0,-1 1 0 0 0,1 1 0 0 0,-8-1 0 0 0,2 1-435 0 0,0 0-1 0 0,0 1 1 0 0,1 1 0 0 0,-1 0 0 0 0,1 0-1 0 0,-22 8 1 0 0</inkml:trace>
</inkml:ink>
</file>

<file path=ppt/ink/ink16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0.528"/>
    </inkml:context>
    <inkml:brush xml:id="br0">
      <inkml:brushProperty name="width" value="0.1" units="cm"/>
      <inkml:brushProperty name="height" value="0.1" units="cm"/>
      <inkml:brushProperty name="color" value="#F6630D"/>
    </inkml:brush>
  </inkml:definitions>
  <inkml:trace contextRef="#ctx0" brushRef="#br0">43 0 11519 0 0,'0'0'528'0'0,"-10"24"192"0"0,9-22-719 0 0,-6 19 996 0 0,0 0 0 0 0,2 1 0 0 0,0 0 0 0 0,2 0 0 0 0,-2 29-1 0 0,5-47-816 0 0,0 1-1 0 0,0-1 1 0 0,1 1 0 0 0,-1-1-1 0 0,1 1 1 0 0,0-1-1 0 0,0 1 1 0 0,1-1-1 0 0,-1 1 1 0 0,1-1-1 0 0,0 0 1 0 0,0 0-1 0 0,1 0 1 0 0,-1 0-1 0 0,1 0 1 0 0,0-1-1 0 0,0 1 1 0 0,0-1-1 0 0,0 0 1 0 0,0 0-1 0 0,1 0 1 0 0,0 0 0 0 0,-1 0-1 0 0,1-1 1 0 0,0 0-1 0 0,0 1 1 0 0,1-2-1 0 0,-1 1 1 0 0,0 0-1 0 0,0-1 1 0 0,1 0-1 0 0,8 2 1 0 0,-2-2-146 0 0,1-1 1 0 0,-1 0-1 0 0,0 0 1 0 0,1-1-1 0 0,-1 0 1 0 0,0-1-1 0 0,0 0 1 0 0,0-1-1 0 0,0-1 1 0 0,-1 1-1 0 0,1-1 1 0 0,-1-1-1 0 0,18-10 1 0 0,-24 11 13 0 0,1 1 1 0 0,0 0-1 0 0,-1-1 0 0 0,1 0 1 0 0,-1 0-1 0 0,0 0 1 0 0,-1 0-1 0 0,1-1 1 0 0,-1 0-1 0 0,1 0 1 0 0,-1 0-1 0 0,3-8 0 0 0,-5 9 15 0 0,0 0-1 0 0,0 0 0 0 0,0-1 0 0 0,0 1 0 0 0,-1 0 0 0 0,0 0 0 0 0,0-1 1 0 0,0 1-1 0 0,0 0 0 0 0,-1 0 0 0 0,0 0 0 0 0,0-1 0 0 0,0 1 0 0 0,0 0 1 0 0,0 0-1 0 0,-1 0 0 0 0,0 0 0 0 0,-4-6 0 0 0,2 3 11 0 0,0 0-1 0 0,-1 1 1 0 0,0 0-1 0 0,0 0 1 0 0,-1 1-1 0 0,1-1 1 0 0,-1 1 0 0 0,0 0-1 0 0,0 1 1 0 0,-1-1-1 0 0,0 1 1 0 0,1 1-1 0 0,-1-1 1 0 0,-1 1-1 0 0,1 0 1 0 0,-14-3 0 0 0,9 4-58 0 0,0 0 1 0 0,-1 0 0 0 0,1 1 0 0 0,-1 1 0 0 0,0 0 0 0 0,1 1 0 0 0,-1 0-1 0 0,1 1 1 0 0,-19 5 0 0 0</inkml:trace>
</inkml:ink>
</file>

<file path=ppt/ink/ink16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062"/>
    </inkml:context>
    <inkml:brush xml:id="br0">
      <inkml:brushProperty name="width" value="0.1" units="cm"/>
      <inkml:brushProperty name="height" value="0.1" units="cm"/>
      <inkml:brushProperty name="color" value="#F6630D"/>
    </inkml:brush>
  </inkml:definitions>
  <inkml:trace contextRef="#ctx0" brushRef="#br0">45 208 9215 0 0,'0'-1'20'0'0,"-1"1"-1"0"0,1 0 0 0 0,-1 0 1 0 0,1 0-1 0 0,-1 0 0 0 0,1 0 1 0 0,-1 0-1 0 0,1 0 0 0 0,0-1 1 0 0,-1 1-1 0 0,1 0 0 0 0,-1 0 1 0 0,1-1-1 0 0,0 1 0 0 0,-1 0 0 0 0,1-1 1 0 0,0 1-1 0 0,-1 0 0 0 0,1-1 1 0 0,0 1-1 0 0,-1 0 0 0 0,1-1 1 0 0,0 1-1 0 0,0 0 0 0 0,0-1 1 0 0,-1 1-1 0 0,1-1 0 0 0,0 1 1 0 0,0-1-1 0 0,0 1 0 0 0,0-1 1 0 0,0 1-1 0 0,0 0 0 0 0,0-1 1 0 0,0 1-1 0 0,0-1 0 0 0,0 1 1 0 0,0-1-1 0 0,0 1 0 0 0,0-1 1 0 0,0 1-1 0 0,0-1 0 0 0,1 1 0 0 0,-1 0 1 0 0,0-1-1 0 0,0 1 0 0 0,0-1 1 0 0,1 0-1 0 0,-1 1-3 0 0,1-1-1 0 0,-1 1 0 0 0,0-1 1 0 0,0 0-1 0 0,1 1 1 0 0,-1-1-1 0 0,0 1 1 0 0,0-1-1 0 0,0 0 0 0 0,0 1 1 0 0,0-1-1 0 0,0 0 1 0 0,0 1-1 0 0,0-1 1 0 0,0 0-1 0 0,0 1 0 0 0,0-1 1 0 0,0 0-1 0 0,-1 1 1 0 0,1-1-1 0 0,0 0 1 0 0,0 1-1 0 0,-1-1 1 0 0,1 1-1 0 0,0-1 0 0 0,-1 1 1 0 0,1-1-1 0 0,0 0 1 0 0,-1 1-1 0 0,1 0 1 0 0,-1-1-1 0 0,1 1 0 0 0,-1-1 1 0 0,1 1-1 0 0,-1-1 1 0 0,0 1-1 0 0,1 0 1 0 0,-1 0-1 0 0,1-1 0 0 0,-1 1 1 0 0,0 0-1 0 0,1 0 1 0 0,-1 0-1 0 0,0-1 1 0 0,1 1-1 0 0,-1 0 1 0 0,0 0-1 0 0,1 0 0 0 0,-1 0 1 0 0,0 0-1 0 0,0 1 1 0 0,0-2 318 0 0,0 1 0 0 0,-1 0 1 0 0,1 0-1 0 0,0-1 0 0 0,0 1 0 0 0,0 0 1 0 0,-1-1-1 0 0,1 1 0 0 0,0-1 0 0 0,0 0 1 0 0,0 1-1 0 0,0-1 0 0 0,0 0 1 0 0,0 0-1 0 0,0 0 0 0 0,-1-6 2257 0 0,13 9-2217 0 0,-10-2-324 0 0,0 0 0 0 0,-1 1 0 0 0,1-1-1 0 0,0 0 1 0 0,-1 1 0 0 0,1-1 0 0 0,0 0 0 0 0,0 0 0 0 0,-1 0 0 0 0,1 1 0 0 0,0-1 0 0 0,0 0-1 0 0,-1 0 1 0 0,1 0 0 0 0,0 0 0 0 0,0-1 0 0 0,-1 1 0 0 0,1 0 0 0 0,0 0 0 0 0,0 0 0 0 0,-1 0 0 0 0,1-1-1 0 0,0 1 1 0 0,0-1 0 0 0,-4-14 1335 0 0,2 13-1296 0 0,1 1 1 0 0,-1-1 0 0 0,0 0-1 0 0,1 0 1 0 0,-1 0 0 0 0,1 0 0 0 0,-1 0-1 0 0,1 0 1 0 0,0 0 0 0 0,0 0-1 0 0,0 1 1 0 0,0-1 0 0 0,0 0-1 0 0,0 0 1 0 0,1 0 0 0 0,-1 0-1 0 0,1 0 1 0 0,0-2 0 0 0,1 3-18 0 0,0 0 0 0 0,0 0-1 0 0,0 0 1 0 0,0 0 0 0 0,1 0 0 0 0,-1 0 0 0 0,0 1 0 0 0,0-1 0 0 0,1 1-1 0 0,-1 0 1 0 0,0 0 0 0 0,1 0 0 0 0,2 0 0 0 0,30-6 631 0 0,11-28-481 0 0,-37 26-133 0 0,1 1 0 0 0,-1 0 0 0 0,1 1 0 0 0,0 0 0 0 0,14-6 0 0 0,-19 10-72 0 0,-1 1-1 0 0,1 0 1 0 0,0 0-1 0 0,0 1 0 0 0,-1-1 1 0 0,1 1-1 0 0,0 0 1 0 0,0 0-1 0 0,-1 0 1 0 0,1 1-1 0 0,0 0 0 0 0,-1 0 1 0 0,1 0-1 0 0,0 0 1 0 0,-1 1-1 0 0,1 0 1 0 0,4 2-1 0 0,-5-2-13 0 0,0 0 1 0 0,0 0-1 0 0,0 0 0 0 0,0 0 1 0 0,0 1-1 0 0,-1-1 0 0 0,1 1 1 0 0,-1 0-1 0 0,0 0 0 0 0,1 0 1 0 0,-1 1-1 0 0,-1-1 0 0 0,1 1 1 0 0,-1-1-1 0 0,1 1 0 0 0,-1 0 1 0 0,3 8-1 0 0,-4-8 1 0 0,-1 0 0 0 0,0 0 1 0 0,0 0-1 0 0,0 0 0 0 0,0 0 0 0 0,-1-1 1 0 0,1 1-1 0 0,-1 0 0 0 0,0 0 0 0 0,0 0 0 0 0,-1 0 1 0 0,1-1-1 0 0,-1 1 0 0 0,0-1 0 0 0,0 1 0 0 0,0-1 1 0 0,0 1-1 0 0,0-1 0 0 0,-6 5 0 0 0,-23 29 80 0 0,7-9-34 0 0,1 1-1 0 0,-22 37 1 0 0,40-57-50 0 0,0 0 1 0 0,0 1-1 0 0,1-1 1 0 0,0 1 0 0 0,1 0-1 0 0,0 0 1 0 0,1 0-1 0 0,0 0 1 0 0,0 0-1 0 0,1 1 1 0 0,1-1 0 0 0,0 16-1 0 0,1-20 0 0 0,0-1 0 0 0,0 1 0 0 0,1-1 0 0 0,0 1 0 0 0,0-1 0 0 0,0 1 0 0 0,1-1 0 0 0,0 0 0 0 0,0 0 0 0 0,0-1 0 0 0,0 1 0 0 0,1-1 0 0 0,-1 1 0 0 0,1-1 0 0 0,1 0 0 0 0,7 6 0 0 0,7 3 0 0 0,0-1 0 0 0,41 20 0 0 0,0 0 0 0 0,-55-29 1 0 0,0 0 0 0 0,0 0 0 0 0,-1 0-1 0 0,1 1 1 0 0,-1 0 0 0 0,0 0 0 0 0,0 0 0 0 0,0 1 0 0 0,-1-1-1 0 0,6 9 1 0 0,-8-11 2 0 0,-1 0-1 0 0,1 1 0 0 0,-1-1 1 0 0,1 0-1 0 0,-1 0 0 0 0,1 1 1 0 0,-1-1-1 0 0,0 0 0 0 0,0 1 1 0 0,-1-1-1 0 0,1 0 0 0 0,0 0 1 0 0,-1 1-1 0 0,1-1 1 0 0,-1 0-1 0 0,0 0 0 0 0,1 1 1 0 0,-1-1-1 0 0,0 0 0 0 0,-1 0 1 0 0,1 0-1 0 0,0 0 0 0 0,0 0 1 0 0,-1-1-1 0 0,1 1 0 0 0,-1 0 1 0 0,0-1-1 0 0,-3 3 0 0 0,-16 14 53 0 0,0-1-1 0 0,-2-1 0 0 0,0 0 0 0 0,-1-2 0 0 0,0-1 0 0 0,-48 18 0 0 0,68-30-34 0 0,-1 1 0 0 0,1-1 0 0 0,-1 0 0 0 0,0 0 1 0 0,1 0-1 0 0,-1-1 0 0 0,0 0 0 0 0,0 0 0 0 0,1 0 0 0 0,-1 0 0 0 0,0-1 0 0 0,1 1 0 0 0,-1-1 0 0 0,0-1 0 0 0,1 1 0 0 0,0-1 1 0 0,-1 1-1 0 0,-5-4 0 0 0,-2-3-41 0 0,0-1 1 0 0,0 1-1 0 0,1-2 1 0 0,-15-15-1 0 0,10 10-145 0 0,15 14 71 0 0,0 0 0 0 0,0 0-1 0 0,0 0 1 0 0,1 0 0 0 0,-1 0-1 0 0,0-1 1 0 0,0 1 0 0 0,1 0-1 0 0,-1 0 1 0 0,0 0 0 0 0,1-1-1 0 0,-1 1 1 0 0,1 0 0 0 0,0-1-1 0 0,-1 1 1 0 0,1 0 0 0 0,0-1-1 0 0,0 1 1 0 0,0 0 0 0 0,0-1-1 0 0,0 1 1 0 0,0 0 0 0 0,0-1-1 0 0,1 1 1 0 0,-1 0 0 0 0,0-1-1 0 0,1 1 1 0 0,-1 0 0 0 0,1-1-1 0 0,-1 1 1 0 0,1 0 0 0 0,0 0-1 0 0,1-2 1 0 0,9-12-1625 0 0</inkml:trace>
</inkml:ink>
</file>

<file path=ppt/ink/ink16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417"/>
    </inkml:context>
    <inkml:brush xml:id="br0">
      <inkml:brushProperty name="width" value="0.1" units="cm"/>
      <inkml:brushProperty name="height" value="0.1" units="cm"/>
      <inkml:brushProperty name="color" value="#F6630D"/>
    </inkml:brush>
  </inkml:definitions>
  <inkml:trace contextRef="#ctx0" brushRef="#br0">271 30 9671 0 0,'35'-30'9084'0'0,"-51"45"-7959"0"0,15-14-782 0 0,-38 35 880 0 0,2 1 0 0 0,2 2 0 0 0,-51 71-1 0 0,74-91-1130 0 0,0 1 0 0 0,1 0 0 0 0,1 0-1 0 0,1 1 1 0 0,1 0 0 0 0,1 1 0 0 0,1 0-1 0 0,1 0 1 0 0,0 0 0 0 0,2 1-1 0 0,0 24 1 0 0,3-39-77 0 0,0 0 1 0 0,1-1-1 0 0,0 1 0 0 0,0 0 1 0 0,1 0-1 0 0,0 0 0 0 0,0-1 0 0 0,1 1 1 0 0,0-1-1 0 0,1 0 0 0 0,-1 0 1 0 0,1 0-1 0 0,1 0 0 0 0,-1-1 0 0 0,1 1 1 0 0,0-1-1 0 0,1 0 0 0 0,-1-1 0 0 0,1 1 1 0 0,0-1-1 0 0,1-1 0 0 0,-1 1 1 0 0,1-1-1 0 0,0 0 0 0 0,0 0 0 0 0,8 3 1 0 0,2-1 21 0 0,0 0 0 0 0,0-1 0 0 0,0 0 0 0 0,0-2 1 0 0,1 0-1 0 0,-1-1 0 0 0,1 0 0 0 0,0-2 0 0 0,0 0 0 0 0,33-5 0 0 0,-46 4-20 0 0,1 0 0 0 0,-1 0-1 0 0,0-1 1 0 0,1 1-1 0 0,-1-1 1 0 0,0-1 0 0 0,0 1-1 0 0,0-1 1 0 0,0 1-1 0 0,0-2 1 0 0,-1 1-1 0 0,1 0 1 0 0,-1-1 0 0 0,0 0-1 0 0,7-8 1 0 0,-10 10-9 0 0,1-1 0 0 0,-1 1 1 0 0,0-1-1 0 0,0 0 0 0 0,0 0 1 0 0,0 0-1 0 0,0 1 0 0 0,0-1 0 0 0,-1 0 1 0 0,0 0-1 0 0,1 0 0 0 0,-1 0 1 0 0,0 0-1 0 0,0 0 0 0 0,-1 0 1 0 0,1 0-1 0 0,-1 0 0 0 0,1 0 1 0 0,-1 0-1 0 0,0 0 0 0 0,0 1 0 0 0,0-1 1 0 0,-1 0-1 0 0,1 0 0 0 0,0 1 1 0 0,-1-1-1 0 0,0 1 0 0 0,0 0 1 0 0,0-1-1 0 0,-3-2 0 0 0,0-1-13 0 0,-1 0 0 0 0,-1 0 0 0 0,1 0 0 0 0,-1 1 0 0 0,0 0 0 0 0,0 1 0 0 0,0-1 0 0 0,-1 1 0 0 0,-13-5 0 0 0,-2 2 142 0 0,0 0 0 0 0,-25-3 1 0 0,32 8-661 0 0,0-2 1 0 0,0 1 0 0 0,0-2-1 0 0,1 0 1 0 0,0-1 0 0 0,0 0-1 0 0,-16-10 1 0 0,26 11-1373 0 0</inkml:trace>
</inkml:ink>
</file>

<file path=ppt/ink/ink16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763"/>
    </inkml:context>
    <inkml:brush xml:id="br0">
      <inkml:brushProperty name="width" value="0.1" units="cm"/>
      <inkml:brushProperty name="height" value="0.1" units="cm"/>
      <inkml:brushProperty name="color" value="#F6630D"/>
    </inkml:brush>
  </inkml:definitions>
  <inkml:trace contextRef="#ctx0" brushRef="#br0">258 39 18511 0 0,'-10'2'223'0'0,"1"0"1"0"0,0 0-1 0 0,0 1 0 0 0,0 0 0 0 0,0 1 0 0 0,0 0 1 0 0,1 0-1 0 0,-1 1 0 0 0,1 0 0 0 0,1 1 0 0 0,-13 9 0 0 0,2 2 301 0 0,0-1-1 0 0,2 2 1 0 0,-21 26-1 0 0,30-35-385 0 0,1 1 0 0 0,0-1 0 0 0,1 1 1 0 0,0 0-1 0 0,0 0 0 0 0,1 1 0 0 0,0 0 0 0 0,-4 18 0 0 0,7-22-92 0 0,0 0 0 0 0,1 1 0 0 0,0-1-1 0 0,0 1 1 0 0,0-1 0 0 0,1 1 0 0 0,0-1 0 0 0,1 0 0 0 0,-1 1 0 0 0,1-1-1 0 0,1 0 1 0 0,-1 0 0 0 0,1 0 0 0 0,5 7 0 0 0,-3-5-14 0 0,0 1 1 0 0,1-1-1 0 0,0 0 1 0 0,0-1 0 0 0,1 1-1 0 0,0-1 1 0 0,0-1-1 0 0,1 0 1 0 0,0 0-1 0 0,1 0 1 0 0,-1-1-1 0 0,1 0 1 0 0,0 0-1 0 0,1-1 1 0 0,-1-1 0 0 0,14 5-1 0 0,23 4 101 0 0,0-2 0 0 0,73 8 0 0 0,-96-17-94 0 0,1-1 0 0 0,-1 0 0 0 0,0-2 0 0 0,1-1 1 0 0,-1-1-1 0 0,0-1 0 0 0,26-9 0 0 0,-40 9-1 0 0,0 0 0 0 0,0-1 0 0 0,0 0 0 0 0,0 0 0 0 0,-1-1 0 0 0,0-1 0 0 0,0 1 0 0 0,-1-1 1 0 0,1 0-1 0 0,-2-1 0 0 0,1 0 0 0 0,-1 0 0 0 0,0 0 0 0 0,-1-1 0 0 0,0 0 0 0 0,0 0 0 0 0,-1 0 0 0 0,4-13 0 0 0,-3 8 40 0 0,0 1 1 0 0,-1-1 0 0 0,-1-1-1 0 0,0 1 1 0 0,-1 0-1 0 0,-1-1 1 0 0,0 1-1 0 0,-1-1 1 0 0,0 0-1 0 0,-2 1 1 0 0,1-1 0 0 0,-6-18-1 0 0,4 25-44 0 0,-1-1 0 0 0,0 0 1 0 0,0 1-1 0 0,-1 0 0 0 0,0 0 0 0 0,0 0 0 0 0,-1 1 0 0 0,0 0 1 0 0,-1 0-1 0 0,1 0 0 0 0,-1 1 0 0 0,-1 0 0 0 0,1 0 0 0 0,-1 1 1 0 0,0 0-1 0 0,-13-6 0 0 0,-14-5-10 0 0,-1 1 1 0 0,-63-17-1 0 0,54 19-26 0 0,36 10-182 0 0,1 1 0 0 0,-1 0 0 0 0,0 0 0 0 0,0 1 0 0 0,0 0-1 0 0,0 1 1 0 0,-1 0 0 0 0,1 0 0 0 0,0 1 0 0 0,0 0 0 0 0,-16 5 0 0 0</inkml:trace>
</inkml:ink>
</file>

<file path=ppt/ink/ink1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7.384"/>
    </inkml:context>
    <inkml:brush xml:id="br0">
      <inkml:brushProperty name="width" value="0.1" units="cm"/>
      <inkml:brushProperty name="height" value="0.1" units="cm"/>
      <inkml:brushProperty name="color" value="#004F8B"/>
    </inkml:brush>
  </inkml:definitions>
  <inkml:trace contextRef="#ctx0" brushRef="#br0">15 133 10679 0 0,'-12'7'9457'0'0,"9"-15"-7368"0"0,9-15-1432 0 0,-3 20-516 0 0,1-1-1 0 0,0 1 1 0 0,0 0 0 0 0,0 0 0 0 0,0 0-1 0 0,1 0 1 0 0,-1 1 0 0 0,1 0 0 0 0,0 0-1 0 0,-1 0 1 0 0,8-2 0 0 0,64-12 621 0 0,-39 9-376 0 0,21-7-675 0 0,80-15 1968 0 0,-92 23-4417 0 0,0 4-3556 0 0</inkml:trace>
</inkml:ink>
</file>

<file path=ppt/ink/ink16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3.226"/>
    </inkml:context>
    <inkml:brush xml:id="br0">
      <inkml:brushProperty name="width" value="0.1" units="cm"/>
      <inkml:brushProperty name="height" value="0.1" units="cm"/>
      <inkml:brushProperty name="color" value="#F6630D"/>
    </inkml:brush>
  </inkml:definitions>
  <inkml:trace contextRef="#ctx0" brushRef="#br0">22 321 13823 0 0,'-21'-4'6151'0'0,"43"0"-4455"0"0,21 0-840 0 0,38-3 148 0 0,-1-4 1 0 0,83-22-1 0 0,363-59 571 0 0,-499 88-1522 0 0,547-47 211 0 0,-247 27-200 0 0,172-12-87 0 0,-458 34-73 0 0,-21 2 120 0 0,1-1-1 0 0,-1 0 1 0 0,0-1 0 0 0,1-2 0 0 0,-1 0 0 0 0,36-13 0 0 0,-14 3-984 0 0,-21 9-320 0 0</inkml:trace>
</inkml:ink>
</file>

<file path=ppt/ink/ink16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3.837"/>
    </inkml:context>
    <inkml:brush xml:id="br0">
      <inkml:brushProperty name="width" value="0.1" units="cm"/>
      <inkml:brushProperty name="height" value="0.1" units="cm"/>
      <inkml:brushProperty name="color" value="#F6630D"/>
    </inkml:brush>
  </inkml:definitions>
  <inkml:trace contextRef="#ctx0" brushRef="#br0">141 271 2759 0 0,'-18'-45'1216'0'0,"16"39"-178"0"0,0-1 0 0 0,0 0-1 0 0,1 0 1 0 0,1 0 0 0 0,-1-1 0 0 0,1 1-1 0 0,0-8 1 0 0,1 10-361 0 0,0 0 0 0 0,0 0 0 0 0,0 0 0 0 0,1 0-1 0 0,0 0 1 0 0,0 0 0 0 0,0 0 0 0 0,0 1 0 0 0,1-1 0 0 0,3-5 0 0 0,30-24-985 0 0,-18 23 724 0 0,0 2 0 0 0,1 0-1 0 0,1 1 1 0 0,-1 1 0 0 0,1 1-1 0 0,0 1 1 0 0,1 1 0 0 0,37-4-1 0 0,-54 8-347 0 0,1-1 0 0 0,0 1 0 0 0,0 0 1 0 0,-1 0-1 0 0,1 0 0 0 0,0 1 0 0 0,0 0 0 0 0,-1 0 0 0 0,1 0 0 0 0,0 0 0 0 0,-1 1 0 0 0,0 0 0 0 0,1 0 0 0 0,-1 0 0 0 0,0 0 0 0 0,0 1 0 0 0,0-1 0 0 0,0 1 0 0 0,5 5 0 0 0,-4-3-40 0 0,-1 1 1 0 0,1 0 0 0 0,-1 1 0 0 0,0-1 0 0 0,0 1 0 0 0,-1 0-1 0 0,0 0 1 0 0,0 0 0 0 0,0 0 0 0 0,-1 0 0 0 0,2 10 0 0 0,-2-2-14 0 0,0-1 0 0 0,0 0 1 0 0,-1 1-1 0 0,-1-1 1 0 0,-1 1-1 0 0,0-1 1 0 0,-1 1-1 0 0,0-1 0 0 0,-1 0 1 0 0,-1 0-1 0 0,0 0 1 0 0,-9 20-1 0 0,-7 0-27 0 0,-2-2 0 0 0,-1 0 0 0 0,-1-1-1 0 0,-1-1 1 0 0,-2-1 0 0 0,-1-2 0 0 0,-56 42 0 0 0,15-9-223 0 0,49-41 97 0 0,-2 0 0 0 0,0-2 0 0 0,0 0 0 0 0,-2-1 0 0 0,-44 21 0 0 0,67-36 313 0 0,4-1-74 0 0,29-3 141 0 0,23-2 43 0 0,-1 2 0 0 0,1 2 1 0 0,0 3-1 0 0,89 14 0 0 0,91 14 466 0 0,-168-24-678 0 0,-35-8 23 0 0,-28 2-315 0 0,0-1 1 0 0,0 1-1 0 0,1 0 0 0 0,-1 0 0 0 0,0 0 0 0 0,1 0 0 0 0,4 2 0 0 0,6 1-1543 0 0,0-2-85 0 0</inkml:trace>
</inkml:ink>
</file>

<file path=ppt/ink/ink16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169"/>
    </inkml:context>
    <inkml:brush xml:id="br0">
      <inkml:brushProperty name="width" value="0.1" units="cm"/>
      <inkml:brushProperty name="height" value="0.1" units="cm"/>
      <inkml:brushProperty name="color" value="#F6630D"/>
    </inkml:brush>
  </inkml:definitions>
  <inkml:trace contextRef="#ctx0" brushRef="#br0">197 87 15199 0 0,'0'0'1172'0'0,"-23"14"2720"0"0,1 6-2735 0 0,1 0-1 0 0,1 1 1 0 0,1 2-1 0 0,-20 28 1 0 0,33-42-1081 0 0,-1 1 0 0 0,1 1 0 0 0,1-1 0 0 0,0 1 1 0 0,0 0-1 0 0,1 0 0 0 0,1 1 0 0 0,-1-1 0 0 0,2 1 1 0 0,0 0-1 0 0,0-1 0 0 0,1 1 0 0 0,1 13 0 0 0,0-21-63 0 0,1 0-1 0 0,-1 0 1 0 0,1 0-1 0 0,0 0 0 0 0,0 0 1 0 0,0 0-1 0 0,1-1 1 0 0,0 1-1 0 0,-1 0 0 0 0,1-1 1 0 0,0 1-1 0 0,1-1 1 0 0,-1 0-1 0 0,1 0 0 0 0,-1 0 1 0 0,1 0-1 0 0,4 3 1 0 0,-1-2-9 0 0,-1 0 1 0 0,1-1 0 0 0,0 0 0 0 0,0 0 0 0 0,0 0 0 0 0,0-1 0 0 0,1 0 0 0 0,-1 0 0 0 0,12 1 0 0 0,0-1 1 0 0,0-1 0 0 0,-1-1-1 0 0,1 0 1 0 0,0-1 0 0 0,-1-1 0 0 0,1-1-1 0 0,19-6 1 0 0,-15 1 3 0 0,0-1 1 0 0,-1-2-1 0 0,0 0 0 0 0,-1-1 0 0 0,0-1 1 0 0,-1-1-1 0 0,0-1 0 0 0,-1 0 0 0 0,-1-1 1 0 0,0-1-1 0 0,-2-1 0 0 0,0 0 0 0 0,0-1 1 0 0,11-22-1 0 0,-23 35 7 0 0,1 0 0 0 0,-2 0 0 0 0,1 0 0 0 0,0 0 0 0 0,-1 0 0 0 0,-1-1 0 0 0,1 1-1 0 0,-1-1 1 0 0,0 1 0 0 0,0-1 0 0 0,-1 0 0 0 0,0 1 0 0 0,0-1 0 0 0,0 0 0 0 0,-1 1 0 0 0,0-1 0 0 0,0 1 0 0 0,-1-1 0 0 0,0 1 0 0 0,0-1 0 0 0,-1 1 0 0 0,1 0 0 0 0,-5-6 0 0 0,3 5-17 0 0,-1 0 1 0 0,-1 1-1 0 0,1 0 1 0 0,-1 0-1 0 0,0 0 0 0 0,-1 1 1 0 0,1-1-1 0 0,-1 2 1 0 0,0-1-1 0 0,0 1 0 0 0,0 0 1 0 0,-1 0-1 0 0,1 1 1 0 0,-1 0-1 0 0,0 0 1 0 0,0 1-1 0 0,0 0 0 0 0,-12-1 1 0 0,-8 1-161 0 0,-48 1-1 0 0,7 1-1817 0 0,52-3-4298 0 0</inkml:trace>
</inkml:ink>
</file>

<file path=ppt/ink/ink16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524"/>
    </inkml:context>
    <inkml:brush xml:id="br0">
      <inkml:brushProperty name="width" value="0.1" units="cm"/>
      <inkml:brushProperty name="height" value="0.1" units="cm"/>
      <inkml:brushProperty name="color" value="#F6630D"/>
    </inkml:brush>
  </inkml:definitions>
  <inkml:trace contextRef="#ctx0" brushRef="#br0">0 26 13823 0 0,'0'0'1472'0'0,"11"-5"-1472"0"0,3 2 1648 0 0,6 0 280 0 0,5 1 56 0 0,5-2 16 0 0,1 0-1360 0 0,8 2-280 0 0,5-1-48 0 0,2 3-16 0 0,2 3-208 0 0,-3-1-88 0 0,-5-2 64 0 0,-4-1-64 0 0,-4 0-1352 0 0,-3-1-312 0 0</inkml:trace>
</inkml:ink>
</file>

<file path=ppt/ink/ink16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867"/>
    </inkml:context>
    <inkml:brush xml:id="br0">
      <inkml:brushProperty name="width" value="0.1" units="cm"/>
      <inkml:brushProperty name="height" value="0.1" units="cm"/>
      <inkml:brushProperty name="color" value="#F6630D"/>
    </inkml:brush>
  </inkml:definitions>
  <inkml:trace contextRef="#ctx0" brushRef="#br0">33 3 12439 0 0,'-18'4'544'0'0,"10"0"128"0"0,1 1-544 0 0,19 1-128 0 0,3-2 1784 0 0,5-4 328 0 0,1-2 64 0 0,3 1 8 0 0,-1-1-1416 0 0,2-1-280 0 0,0-1-56 0 0,3 1-16 0 0,-3-2-544 0 0,0 2-104 0 0,-1 1-24 0 0</inkml:trace>
</inkml:ink>
</file>

<file path=ppt/ink/ink16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6.321"/>
    </inkml:context>
    <inkml:brush xml:id="br0">
      <inkml:brushProperty name="width" value="0.1" units="cm"/>
      <inkml:brushProperty name="height" value="0.1" units="cm"/>
      <inkml:brushProperty name="color" value="#F6630D"/>
    </inkml:brush>
  </inkml:definitions>
  <inkml:trace contextRef="#ctx0" brushRef="#br0">0 110 10135 0 0,'0'0'778'0'0,"12"-36"3422"0"0,-7 31-3904 0 0,0-1-1 0 0,0 1 1 0 0,0 1 0 0 0,1-1 0 0 0,0 1 0 0 0,0 0 0 0 0,0 0 0 0 0,0 1 0 0 0,0-1 0 0 0,1 1 0 0 0,0 1-1 0 0,7-3 1 0 0,2 0 90 0 0,1 1 0 0 0,0 0 0 0 0,33-2 0 0 0,-39 6-146 0 0,1 1 0 0 0,0 0 0 0 0,-1 0 0 0 0,1 1 0 0 0,-1 1 0 0 0,20 7 0 0 0,66 32 1888 0 0,-95-41-2110 0 0,0 0 0 0 0,0 1-1 0 0,0 0 1 0 0,0-1 0 0 0,0 1-1 0 0,0 0 1 0 0,-1 0 0 0 0,1 0-1 0 0,0 0 1 0 0,-1 0 0 0 0,0 0 0 0 0,0 1-1 0 0,1-1 1 0 0,-1 0 0 0 0,0 1-1 0 0,-1-1 1 0 0,1 1 0 0 0,0-1-1 0 0,-1 1 1 0 0,0-1 0 0 0,1 1 0 0 0,-1 0-1 0 0,0-1 1 0 0,0 1 0 0 0,0-1-1 0 0,-1 1 1 0 0,1-1 0 0 0,-1 1-1 0 0,1-1 1 0 0,-1 1 0 0 0,-1 3 0 0 0,-4 12 88 0 0,-1 0 1 0 0,0-1 0 0 0,-12 21 0 0 0,13-26-93 0 0,-36 48 1 0 0,34-49-7 0 0,0 0 0 0 0,0 0 0 0 0,-9 19 0 0 0,15-26-7 0 0,0 1 0 0 0,0-1 0 0 0,1 1 1 0 0,0-1-1 0 0,0 1 0 0 0,0 0 0 0 0,1-1 0 0 0,-1 1 0 0 0,1 0 0 0 0,0-1 1 0 0,1 1-1 0 0,-1 0 0 0 0,1-1 0 0 0,1 7 0 0 0,-1-7 25 0 0,0 0 1 0 0,0 1-1 0 0,1-1 0 0 0,-1 0 0 0 0,1 0 0 0 0,0 1 1 0 0,0-1-1 0 0,0-1 0 0 0,1 1 0 0 0,-1 0 1 0 0,1-1-1 0 0,0 1 0 0 0,0-1 0 0 0,0 0 0 0 0,1 0 1 0 0,-1 0-1 0 0,1 0 0 0 0,0 0 0 0 0,-1-1 0 0 0,6 3 1 0 0,-2-3 3 0 0,1 0 1 0 0,0-1-1 0 0,-1 1 0 0 0,1-1 1 0 0,0-1-1 0 0,0 1 1 0 0,-1-1-1 0 0,1-1 1 0 0,0 0-1 0 0,13-2 0 0 0,-6 0-102 0 0,-1 1 0 0 0,0-2 0 0 0,0 0 0 0 0,0 0 0 0 0,0-1 0 0 0,24-14 0 0 0,9-1-2697 0 0,-27 13-5571 0 0</inkml:trace>
</inkml:ink>
</file>

<file path=ppt/ink/ink16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243"/>
    </inkml:context>
    <inkml:brush xml:id="br0">
      <inkml:brushProperty name="width" value="0.1" units="cm"/>
      <inkml:brushProperty name="height" value="0.1" units="cm"/>
      <inkml:brushProperty name="color" value="#F6630D"/>
    </inkml:brush>
  </inkml:definitions>
  <inkml:trace contextRef="#ctx0" brushRef="#br0">141 134 2759 0 0,'-1'-1'207'0'0,"-3"-2"97"0"0,-36-49 13593 0 0,40 51-13755 0 0,0 1-1 0 0,0-1 0 0 0,0 0 0 0 0,0 1 1 0 0,0-1-1 0 0,0 0 0 0 0,0 1 1 0 0,0-1-1 0 0,0 1 0 0 0,1-1 0 0 0,-1 0 1 0 0,0 1-1 0 0,0-1 0 0 0,1 1 1 0 0,-1-1-1 0 0,0 1 0 0 0,1-1 1 0 0,-1 1-1 0 0,0-1 0 0 0,1 1 0 0 0,-1-1 1 0 0,1 1-1 0 0,-1-1 0 0 0,1 0 1 0 0,23-20 948 0 0,-14 15-930 0 0,1 0 1 0 0,0 1-1 0 0,0 0 1 0 0,1 1-1 0 0,0 0 1 0 0,-1 1-1 0 0,1 0 1 0 0,1 1-1 0 0,-1 0 1 0 0,0 1 0 0 0,0 0-1 0 0,0 1 1 0 0,1 1-1 0 0,-1 0 1 0 0,0 0-1 0 0,0 1 1 0 0,24 8-1 0 0,-34-9-157 0 0,1 0 0 0 0,-1 0 0 0 0,0 1-1 0 0,1-1 1 0 0,-1 1 0 0 0,0-1 0 0 0,0 1 0 0 0,0 0-1 0 0,0 0 1 0 0,0 0 0 0 0,0 0 0 0 0,-1 0 0 0 0,1 0-1 0 0,-1 1 1 0 0,1-1 0 0 0,-1 1 0 0 0,0-1 0 0 0,0 1-1 0 0,0-1 1 0 0,0 1 0 0 0,-1-1 0 0 0,1 1 0 0 0,-1 0-1 0 0,1 0 1 0 0,-1-1 0 0 0,0 1 0 0 0,0 0 0 0 0,0-1 0 0 0,0 1-1 0 0,-1 0 1 0 0,1 0 0 0 0,-1-1 0 0 0,0 1 0 0 0,0-1-1 0 0,0 1 1 0 0,-1 2 0 0 0,-5 12 20 0 0,-2 0 0 0 0,0-1 1 0 0,0 0-1 0 0,-18 20 0 0 0,2 1 42 0 0,21-31-65 0 0,1 1 0 0 0,-1 0 0 0 0,1 0-1 0 0,0 0 1 0 0,1 0 0 0 0,0 0 0 0 0,0 0-1 0 0,1 1 1 0 0,-1-1 0 0 0,2 0 0 0 0,-1 1-1 0 0,1-1 1 0 0,0 1 0 0 0,0-1 0 0 0,1 1-1 0 0,2 8 1 0 0,1-3-8 0 0,1-1 0 0 0,0 0 0 0 0,0 0 0 0 0,1-1 0 0 0,1 1-1 0 0,-1-1 1 0 0,2-1 0 0 0,13 16 0 0 0,-15-20 7 0 0,-1 1 1 0 0,0 0-1 0 0,0-1 1 0 0,-1 2-1 0 0,0-1 0 0 0,0 0 1 0 0,-1 1-1 0 0,5 16 0 0 0,-7-22 4 0 0,-1 1-1 0 0,1 0 0 0 0,-1-1 0 0 0,0 1 1 0 0,0 0-1 0 0,-1-1 0 0 0,1 1 0 0 0,0-1 1 0 0,-1 1-1 0 0,0 0 0 0 0,1-1 0 0 0,-1 1 1 0 0,0-1-1 0 0,0 1 0 0 0,-1-1 1 0 0,1 0-1 0 0,0 0 0 0 0,-1 1 0 0 0,1-1 1 0 0,-1 0-1 0 0,0 0 0 0 0,0 0 0 0 0,0-1 1 0 0,0 1-1 0 0,0 0 0 0 0,0-1 0 0 0,0 1 1 0 0,-1-1-1 0 0,1 0 0 0 0,0 1 1 0 0,-6 0-1 0 0,-8 4 114 0 0,0 0 0 0 0,-1-2 0 0 0,0 0 0 0 0,0-1 0 0 0,0 0 0 0 0,0-2 0 0 0,0 0 0 0 0,0-1 0 0 0,-1 0 0 0 0,1-2 0 0 0,0 0 0 0 0,0-1 0 0 0,0 0 0 0 0,1-1 0 0 0,-1-1 0 0 0,1-1 0 0 0,-28-14 0 0 0,42 19-112 0 0,0-1-1 0 0,0 1 1 0 0,0-1 0 0 0,0 0 0 0 0,1 0 0 0 0,-1 1-1 0 0,0-1 1 0 0,1 0 0 0 0,0 0 0 0 0,-1 0 0 0 0,1-1-1 0 0,-1-2 1 0 0,1 4-88 0 0,1 0 0 0 0,0 0 1 0 0,0 0-1 0 0,-1 0 0 0 0,1 0 0 0 0,0 1 0 0 0,0-1 0 0 0,0 0 0 0 0,0 0 0 0 0,0 0 0 0 0,0 0 1 0 0,1 0-1 0 0,-1 0 0 0 0,0 0 0 0 0,0 0 0 0 0,1 1 0 0 0,-1-1 0 0 0,0 0 0 0 0,1 0 0 0 0,-1 0 1 0 0,1 1-1 0 0,-1-1 0 0 0,1 0 0 0 0,-1 0 0 0 0,1 1 0 0 0,0-1 0 0 0,-1 0 0 0 0,1 1 0 0 0,0-1 1 0 0,-1 1-1 0 0,1-1 0 0 0,0 1 0 0 0,0-1 0 0 0,0 1 0 0 0,1-1 0 0 0,10-3-1572 0 0</inkml:trace>
</inkml:ink>
</file>

<file path=ppt/ink/ink16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583"/>
    </inkml:context>
    <inkml:brush xml:id="br0">
      <inkml:brushProperty name="width" value="0.1" units="cm"/>
      <inkml:brushProperty name="height" value="0.1" units="cm"/>
      <inkml:brushProperty name="color" value="#F6630D"/>
    </inkml:brush>
  </inkml:definitions>
  <inkml:trace contextRef="#ctx0" brushRef="#br0">259 48 10135 0 0,'6'-39'1079'0'0,"-6"39"-980"0"0,0-1 1 0 0,0 1-1 0 0,-1-1 0 0 0,1 1 1 0 0,0 0-1 0 0,0-1 0 0 0,0 1 1 0 0,0-1-1 0 0,-1 1 0 0 0,1 0 1 0 0,0-1-1 0 0,0 1 0 0 0,-1 0 1 0 0,1-1-1 0 0,0 1 0 0 0,-1 0 1 0 0,1 0-1 0 0,0-1 0 0 0,-1 1 1 0 0,1 0-1 0 0,-1 0 0 0 0,1-1 1 0 0,0 1-1 0 0,-1 0 0 0 0,1 0 1 0 0,-1 0-1 0 0,1 0 0 0 0,-1 0 1 0 0,1 0-1 0 0,0-1 0 0 0,-1 1 1 0 0,1 0-1 0 0,-1 0 0 0 0,1 1 1 0 0,-1-1-1 0 0,1 0 0 0 0,0 0 1 0 0,-1 0-1 0 0,1 0 0 0 0,-1 0 1 0 0,1 0-1 0 0,-1 0 0 0 0,1 1 1 0 0,0-1-1 0 0,-1 0 0 0 0,-18 8 3281 0 0,5 0-2696 0 0,1 0 1 0 0,1 1-1 0 0,0 0 0 0 0,0 1 0 0 0,0 1 0 0 0,2-1 0 0 0,-13 17 1 0 0,5-4-562 0 0,0 2 1 0 0,-25 46-1 0 0,36-57-101 0 0,1 0-1 0 0,0 0 1 0 0,1 0 0 0 0,0 1-1 0 0,1 0 1 0 0,1 0 0 0 0,0 0-1 0 0,1 0 1 0 0,1 1-1 0 0,0-1 1 0 0,1 0 0 0 0,3 24-1 0 0,-1-30-12 0 0,0 0-1 0 0,0 0 0 0 0,1 0 0 0 0,0 0 0 0 0,1-1 1 0 0,0 1-1 0 0,0-1 0 0 0,1 0 0 0 0,0 0 0 0 0,0 0 0 0 0,1-1 1 0 0,-1 0-1 0 0,2 0 0 0 0,-1 0 0 0 0,1-1 0 0 0,0 0 1 0 0,1 0-1 0 0,-1 0 0 0 0,1-1 0 0 0,0-1 0 0 0,15 7 0 0 0,-11-6 5 0 0,0-1 0 0 0,1 0 0 0 0,-1-1 0 0 0,1-1 0 0 0,0 0 0 0 0,0 0 0 0 0,0-1 0 0 0,0-1 0 0 0,0 0 0 0 0,14-3 0 0 0,-19 2 4 0 0,-1 0 1 0 0,0 0-1 0 0,0-1 1 0 0,0 0-1 0 0,0 0 1 0 0,-1 0-1 0 0,1-1 1 0 0,-1 0-1 0 0,1-1 1 0 0,-1 1-1 0 0,0-1 1 0 0,0-1-1 0 0,-1 1 1 0 0,1-1-1 0 0,-1 0 1 0 0,0 0-1 0 0,0 0 1 0 0,0-1-1 0 0,6-10 0 0 0,-10 13 6 0 0,1 1 0 0 0,0-1-1 0 0,-1 0 1 0 0,0 0-1 0 0,0 0 1 0 0,0 0-1 0 0,0 0 1 0 0,0-1 0 0 0,-1 1-1 0 0,1 0 1 0 0,-1 0-1 0 0,0 0 1 0 0,0-1 0 0 0,0 1-1 0 0,0 0 1 0 0,-1 0-1 0 0,1 0 1 0 0,-1-1-1 0 0,0 1 1 0 0,0 0 0 0 0,-2-4-1 0 0,0 3 13 0 0,1 0 0 0 0,-1 0 1 0 0,-1 0-1 0 0,1 1 0 0 0,0-1 0 0 0,-1 1 0 0 0,0 0 0 0 0,0 0 0 0 0,0 0 1 0 0,0 1-1 0 0,0-1 0 0 0,-8-2 0 0 0,-5-2 23 0 0,1 2 1 0 0,-1 0-1 0 0,0 1 1 0 0,0 1-1 0 0,0 0 1 0 0,-31 0-1 0 0,32 2-86 0 0,0 1 0 0 0,-1 1 0 0 0,1 1 1 0 0,0 0-1 0 0,0 1 0 0 0,0 0 0 0 0,1 2 0 0 0,-1 0 0 0 0,-20 9 0 0 0,24-4-1529 0 0</inkml:trace>
</inkml:ink>
</file>

<file path=ppt/ink/ink16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948"/>
    </inkml:context>
    <inkml:brush xml:id="br0">
      <inkml:brushProperty name="width" value="0.1" units="cm"/>
      <inkml:brushProperty name="height" value="0.1" units="cm"/>
      <inkml:brushProperty name="color" value="#F6630D"/>
    </inkml:brush>
  </inkml:definitions>
  <inkml:trace contextRef="#ctx0" brushRef="#br0">0 183 17047 0 0,'0'0'1311'0'0,"17"-8"-752"0"0,18-5 291 0 0,1 0 0 0 0,0 3 1 0 0,0 1-1 0 0,43-5 1 0 0,152-6 1114 0 0,-21 3-443 0 0,93 5-805 0 0,-269 12-678 0 0,-25 0-100 0 0,0-1-1 0 0,0 0 0 0 0,-1-1 0 0 0,1 1 0 0 0,0-2 1 0 0,0 1-1 0 0,-1-1 0 0 0,0 0 0 0 0,1-1 0 0 0,12-8 1 0 0,1 1-622 0 0,1 1-1040 0 0,1 2-4427 0 0,-4 3-1684 0 0</inkml:trace>
</inkml:ink>
</file>

<file path=ppt/ink/ink16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6.664"/>
    </inkml:context>
    <inkml:brush xml:id="br0">
      <inkml:brushProperty name="width" value="0.1" units="cm"/>
      <inkml:brushProperty name="height" value="0.1" units="cm"/>
      <inkml:brushProperty name="color" value="#F6630D"/>
    </inkml:brush>
  </inkml:definitions>
  <inkml:trace contextRef="#ctx0" brushRef="#br0">0 16 10591 0 0,'0'0'944'0'0,"12"-2"-752"0"0,0 1-192 0 0,6 0 0 0 0,3 1 1376 0 0,4-1 232 0 0,1-1 56 0 0,2 1 0 0 0,2-1-920 0 0,0-1-184 0 0,0 1-40 0 0,1 2-8 0 0,0 1-352 0 0,-1 1-80 0 0,-2 1-16 0 0,-2-1-5568 0 0,-2 1-1120 0 0</inkml:trace>
</inkml:ink>
</file>

<file path=ppt/ink/ink1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7.712"/>
    </inkml:context>
    <inkml:brush xml:id="br0">
      <inkml:brushProperty name="width" value="0.1" units="cm"/>
      <inkml:brushProperty name="height" value="0.1" units="cm"/>
      <inkml:brushProperty name="color" value="#004F8B"/>
    </inkml:brush>
  </inkml:definitions>
  <inkml:trace contextRef="#ctx0" brushRef="#br0">319 1 6911 0 0,'-44'8'355'0'0,"25"-5"952"0"0,1 1-1 0 0,0 1 1 0 0,-22 8 0 0 0,34-11-963 0 0,0 1 0 0 0,0 1-1 0 0,0-1 1 0 0,1 1 0 0 0,-1 0 0 0 0,1 0 0 0 0,0 0 0 0 0,0 1 0 0 0,0 0 0 0 0,1 0-1 0 0,0 0 1 0 0,-7 12 0 0 0,-7 19 674 0 0,2 1 1 0 0,1 1-1 0 0,2 0 0 0 0,2 1 0 0 0,-10 58 0 0 0,16-66-614 0 0,1-1 0 0 0,2 1 0 0 0,1 48 0 0 0,2-60-300 0 0,1 0 0 0 0,1-1 0 0 0,1 1 0 0 0,0-1-1 0 0,1 0 1 0 0,1-1 0 0 0,9 20 0 0 0,-11-30-60 0 0,1-1 1 0 0,-1-1-1 0 0,1 1 0 0 0,0 0 1 0 0,0-1-1 0 0,1 0 0 0 0,-1 0 1 0 0,1-1-1 0 0,0 0 0 0 0,0 0 1 0 0,1 0-1 0 0,-1-1 0 0 0,1 1 1 0 0,0-2-1 0 0,0 1 0 0 0,0-1 1 0 0,0 0-1 0 0,0 0 0 0 0,8 0 1 0 0,11 2 32 0 0,0-2 0 0 0,0 0 0 0 0,0-2 0 0 0,28-2 0 0 0,-43 1-78 0 0,0 0 0 0 0,0-1 0 0 0,0 0 0 0 0,0-1 0 0 0,-1 0 0 0 0,1 0 1 0 0,-1-1-1 0 0,0-1 0 0 0,0 0 0 0 0,0 0 0 0 0,13-10 0 0 0,-16 10-553 0 0,-1-1 0 0 0,0 0 0 0 0,-1 0 0 0 0,1 0 0 0 0,8-13 0 0 0,-8 7-1071 0 0</inkml:trace>
</inkml:ink>
</file>

<file path=ppt/ink/ink16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7.029"/>
    </inkml:context>
    <inkml:brush xml:id="br0">
      <inkml:brushProperty name="width" value="0.1" units="cm"/>
      <inkml:brushProperty name="height" value="0.1" units="cm"/>
      <inkml:brushProperty name="color" value="#F6630D"/>
    </inkml:brush>
  </inkml:definitions>
  <inkml:trace contextRef="#ctx0" brushRef="#br0">1 6 6911 0 0,'-1'16'10353'0'0,"18"-10"-7121"0"0,18-4-1196 0 0,-35-2-1926 0 0,49-1 1357 0 0,-3 1-842 0 0,0-3-1 0 0,88-14 0 0 0,-107 11-1746 0 0,1 4-4837 0 0,0 5-2159 0 0</inkml:trace>
</inkml:ink>
</file>

<file path=ppt/ink/ink16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7.497"/>
    </inkml:context>
    <inkml:brush xml:id="br0">
      <inkml:brushProperty name="width" value="0.1" units="cm"/>
      <inkml:brushProperty name="height" value="0.1" units="cm"/>
      <inkml:brushProperty name="color" value="#F6630D"/>
    </inkml:brush>
  </inkml:definitions>
  <inkml:trace contextRef="#ctx0" brushRef="#br0">2 101 12607 0 0,'0'-9'350'0'0,"-1"2"-201"0"0,1 1 0 0 0,-1-1 1 0 0,2 1-1 0 0,-1-1 0 0 0,1 1 1 0 0,0 0-1 0 0,0-1 0 0 0,1 1 1 0 0,0 0-1 0 0,0 0 0 0 0,0 0 1 0 0,6-10 1032 0 0,-6 17-1018 0 0,1-1-1 0 0,-1 1 1 0 0,0 0-1 0 0,0-1 1 0 0,0 1-1 0 0,-1 0 1 0 0,1 1-1 0 0,0-1 1 0 0,0 0-1 0 0,0 0 0 0 0,-1 1 1 0 0,1-1-1 0 0,-1 1 1 0 0,1 0-1 0 0,-1-1 1 0 0,0 1-1 0 0,1 0 1 0 0,-1 0-1 0 0,0 0 1 0 0,0-1-1 0 0,0 1 1 0 0,0 3-1 0 0,17 44 895 0 0,-5 11-410 0 0,-4 1 1 0 0,-2-1 0 0 0,-2 2 0 0 0,-5 72 0 0 0,1-12-136 0 0,1-71-192 0 0,1 5 220 0 0,-6 64-1 0 0,3-118-425 0 0,5 3-991 0 0</inkml:trace>
</inkml:ink>
</file>

<file path=ppt/ink/ink16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8.045"/>
    </inkml:context>
    <inkml:brush xml:id="br0">
      <inkml:brushProperty name="width" value="0.1" units="cm"/>
      <inkml:brushProperty name="height" value="0.1" units="cm"/>
      <inkml:brushProperty name="color" value="#F6630D"/>
    </inkml:brush>
  </inkml:definitions>
  <inkml:trace contextRef="#ctx0" brushRef="#br0">306 0 15751 0 0,'0'0'720'0'0,"-15"10"264"0"0,-49 18-603 0 0,28-13 556 0 0,-49 28-1 0 0,75-36-791 0 0,0-1 0 0 0,0 2 1 0 0,0-1-1 0 0,1 1 0 0 0,1 1 1 0 0,-1-1-1 0 0,1 2 0 0 0,-13 18 1 0 0,20-26-125 0 0,-1 0 0 0 0,1 0 0 0 0,0 1 1 0 0,0-1-1 0 0,0 0 0 0 0,0 0 0 0 0,0 1 1 0 0,1-1-1 0 0,-1 0 0 0 0,1 1 0 0 0,-1-1 1 0 0,1 1-1 0 0,0-1 0 0 0,0 1 0 0 0,0-1 1 0 0,0 0-1 0 0,1 1 0 0 0,-1-1 0 0 0,1 1 1 0 0,-1-1-1 0 0,1 0 0 0 0,0 1 0 0 0,0-1 1 0 0,0 0-1 0 0,0 0 0 0 0,0 0 0 0 0,0 1 1 0 0,1-1-1 0 0,-1-1 0 0 0,1 1 0 0 0,-1 0 1 0 0,1 0-1 0 0,0 0 0 0 0,0-1 0 0 0,0 1 1 0 0,0-1-1 0 0,3 2 0 0 0,10 6-28 0 0,0-1-1 0 0,1 0 1 0 0,0-1-1 0 0,24 7 0 0 0,-4-1 96 0 0,-7 0-53 0 0,-1 1 0 0 0,0 1 0 0 0,-2 1 0 0 0,0 2 0 0 0,33 28 0 0 0,-50-38 86 0 0,0 0 1 0 0,0 1 0 0 0,0 0-1 0 0,-1 0 1 0 0,-1 1-1 0 0,1 0 1 0 0,-2 0-1 0 0,1 1 1 0 0,-1 0-1 0 0,-1 0 1 0 0,0 1-1 0 0,-1-1 1 0 0,0 1-1 0 0,-1 0 1 0 0,0 0-1 0 0,2 18 1 0 0,-5-24-47 0 0,-1 0 0 0 0,1-1 1 0 0,-1 1-1 0 0,1-1 0 0 0,-2 1 1 0 0,1-1-1 0 0,-1 1 0 0 0,1-1 1 0 0,-1 0-1 0 0,-1 0 0 0 0,1 0 0 0 0,-1 0 1 0 0,0 0-1 0 0,-4 5 0 0 0,1-3 6 0 0,-1 0-1 0 0,0 0 1 0 0,0 0 0 0 0,0-1-1 0 0,-1 0 1 0 0,0-1-1 0 0,-14 8 1 0 0,-8 1 41 0 0,-2-1 0 0 0,0-2 0 0 0,-53 12 0 0 0,72-20-96 0 0,-1 1 5 0 0,8-2-9 0 0,-1 0 0 0 0,1 0 0 0 0,0 0-1 0 0,0-1 1 0 0,-1 0 0 0 0,1-1 0 0 0,0 1 0 0 0,-1-1-1 0 0,1 0 1 0 0,-1-1 0 0 0,1 1 0 0 0,-12-4-1 0 0,17 4-11 0 0,0-1-1 0 0,1 0 1 0 0,-1 1-1 0 0,0-1 1 0 0,0 1-1 0 0,1-1 1 0 0,-1 0-1 0 0,0 1 1 0 0,1-1-1 0 0,-1 0 0 0 0,1 0 1 0 0,-1 1-1 0 0,1-1 1 0 0,-1 0-1 0 0,1 0 1 0 0,0 0-1 0 0,-1 0 1 0 0,1 0-1 0 0,0 1 1 0 0,0-1-1 0 0,-1 0 0 0 0,1 0 1 0 0,0 0-1 0 0,0 0 1 0 0,0 0-1 0 0,0 0 1 0 0,0 0-1 0 0,1 0 1 0 0,-1 0-1 0 0,0 0 1 0 0,0 0-1 0 0,1 0 0 0 0,-1 1 1 0 0,0-1-1 0 0,1 0 1 0 0,-1 0-1 0 0,1 0 1 0 0,-1 0-1 0 0,1 1 1 0 0,-1-1-1 0 0,1 0 1 0 0,0 1-1 0 0,-1-1 1 0 0,2-1-1 0 0,33-31 146 0 0,-33 32-153 0 0,18-14 24 0 0,-4 3-68 0 0,0 0 1 0 0,0-1-1 0 0,-1-1 0 0 0,-1 0 0 0 0,0-1 1 0 0,-1 0-1 0 0,17-28 0 0 0,125-263-466 0 0,-153 302 508 0 0,7-13 16 0 0,-1 0-1 0 0,-1-1 1 0 0,0 0-1 0 0,6-31 1 0 0,-12 44-12 0 0,0 1 0 0 0,-1-1 0 0 0,1 0 0 0 0,-1 0 0 0 0,-1 0 1 0 0,1 1-1 0 0,-1-1 0 0 0,1 0 0 0 0,-1 0 0 0 0,-1 1 0 0 0,1-1 0 0 0,-1 0 0 0 0,1 1 0 0 0,-1 0 0 0 0,-1-1 0 0 0,1 1 1 0 0,0 0-1 0 0,-1 0 0 0 0,0 0 0 0 0,0 0 0 0 0,0 1 0 0 0,-1-1 0 0 0,-6-4 0 0 0,0 0 63 0 0,-1 2-1 0 0,-1-1 0 0 0,1 1 1 0 0,-1 1-1 0 0,-23-8 1 0 0,19 8-1425 0 0,0-1 0 0 0,-25-14 0 0 0</inkml:trace>
</inkml:ink>
</file>

<file path=ppt/ink/ink16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8.862"/>
    </inkml:context>
    <inkml:brush xml:id="br0">
      <inkml:brushProperty name="width" value="0.1" units="cm"/>
      <inkml:brushProperty name="height" value="0.1" units="cm"/>
      <inkml:brushProperty name="color" value="#F6630D"/>
    </inkml:brush>
  </inkml:definitions>
  <inkml:trace contextRef="#ctx0" brushRef="#br0">21 165 5527 0 0,'-8'-11'-368'0'0,"-5"-14"3287"0"0,13 24-2741 0 0,0 0 0 0 0,0 0 1 0 0,0 0-1 0 0,0 0 0 0 0,1 0 1 0 0,-1 0-1 0 0,0 0 0 0 0,0 0 1 0 0,1 0-1 0 0,-1 1 0 0 0,0-1 1 0 0,1 0-1 0 0,-1 0 0 0 0,1 0 1 0 0,-1 0-1 0 0,1 0 0 0 0,0 1 1 0 0,-1-1-1 0 0,1 0 0 0 0,0 0 1 0 0,0 1-1 0 0,-1-1 0 0 0,1 1 1 0 0,0-1-1 0 0,0 0 0 0 0,1 0 1 0 0,14-7 474 0 0,-1 0 1 0 0,1 1 0 0 0,0 0 0 0 0,1 1-1 0 0,-1 1 1 0 0,1 1 0 0 0,18-3-1 0 0,126-8 1063 0 0,-117 12-1188 0 0,1030-13 3552 0 0,-991 17-3951 0 0,439-2 559 0 0,-472-2-650 0 0,83-14 0 0 0,-131 17-129 0 0,-16 4-3511 0 0,-3-2 1643 0 0</inkml:trace>
</inkml:ink>
</file>

<file path=ppt/ink/ink16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9.510"/>
    </inkml:context>
    <inkml:brush xml:id="br0">
      <inkml:brushProperty name="width" value="0.1" units="cm"/>
      <inkml:brushProperty name="height" value="0.1" units="cm"/>
      <inkml:brushProperty name="color" value="#F6630D"/>
    </inkml:brush>
  </inkml:definitions>
  <inkml:trace contextRef="#ctx0" brushRef="#br0">367 0 15231 0 0,'0'0'1379'0'0,"-2"28"-1110"0"0,-5 0-150 0 0,-1 0 0 0 0,-1-1-1 0 0,-1 1 1 0 0,-15 26 0 0 0,-7 21 563 0 0,-42 105 571 0 0,23-62-98 0 0,-69 246 1 0 0,111-326-1048 0 0,2 0-1 0 0,1 0 1 0 0,2 0 0 0 0,2 1 0 0 0,1 0 0 0 0,2-1-1 0 0,2 1 1 0 0,2-1 0 0 0,1 0 0 0 0,2 0 0 0 0,13 39-1 0 0,-12-53-41 0 0,2-1 0 0 0,0 0 0 0 0,1-1 0 0 0,2 0 0 0 0,0-1 0 0 0,1-1 0 0 0,1 0 0 0 0,1-1 0 0 0,1 0 0 0 0,1-2 0 0 0,0 0 0 0 0,1-1 0 0 0,0-1 0 0 0,42 22 0 0 0,-29-20 20 0 0,0-2 0 0 0,1-1 0 0 0,1-1 0 0 0,0-2 0 0 0,1-2 1 0 0,0-1-1 0 0,1-2 0 0 0,-1-1 0 0 0,61 0 0 0 0,86-12 20 0 0,103 3-169 0 0,-267 5 43 0 0,263 18-62 0 0,-213-11 50 0 0,1 3 0 0 0,67 21 0 0 0,9 5-298 0 0,258 30-1 0 0,-390-65 261 0 0,-1-1 0 0 0,0-1-1 0 0,0 0 1 0 0,1 0 0 0 0,-1-2 0 0 0,0 1 0 0 0,0-2-1 0 0,25-7 1 0 0,-37 9 80 0 0,1 0 0 0 0,0 0 0 0 0,0 0-1 0 0,-1-1 1 0 0,1 1 0 0 0,-1-1 0 0 0,1 1 0 0 0,-1-1-1 0 0,0 1 1 0 0,0-1 0 0 0,1 0 0 0 0,-1 0 0 0 0,0 0-1 0 0,0 1 1 0 0,-1-1 0 0 0,1 0 0 0 0,0 0 0 0 0,-1 0 0 0 0,1 0-1 0 0,-1 0 1 0 0,0-1 0 0 0,1 1 0 0 0,-1 0 0 0 0,0 0-1 0 0,0 0 1 0 0,-1 0 0 0 0,1-2 0 0 0,0-4 35 0 0,11-59 307 0 0,2 1 0 0 0,4 1-1 0 0,44-115 1 0 0,-47 143-198 0 0,22-76 151 0 0,-5-2 0 0 0,-5-2-1 0 0,-6 0 1 0 0,-4-1 0 0 0,1-205-1 0 0,-20 244-151 0 0,-2 1 1 0 0,-5-1-1 0 0,-2 1 0 0 0,-42-138 0 0 0,54 214-157 0 0,-16-73-139 0 0</inkml:trace>
</inkml:ink>
</file>

<file path=ppt/ink/ink16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48.855"/>
    </inkml:context>
    <inkml:brush xml:id="br0">
      <inkml:brushProperty name="width" value="0.1" units="cm"/>
      <inkml:brushProperty name="height" value="0.1" units="cm"/>
      <inkml:brushProperty name="color" value="#F6630D"/>
    </inkml:brush>
  </inkml:definitions>
  <inkml:trace contextRef="#ctx0" brushRef="#br0">99 88 3223 0 0,'-1'-6'1142'0'0,"1"0"-1"0"0,1 0 1 0 0,-1 0-1 0 0,1 0 1 0 0,0 0-1 0 0,0 0 1 0 0,1 0-1 0 0,0 0 0 0 0,0 1 1 0 0,3-7-1 0 0,3-5 5847 0 0,-9 18-6888 0 0,-1 0-1 0 0,1 1 1 0 0,0-1 0 0 0,0 0-1 0 0,-1 1 1 0 0,1-1 0 0 0,0 0-1 0 0,0 1 1 0 0,1-1 0 0 0,-1 1-1 0 0,0 0 1 0 0,0-1 0 0 0,1 1-1 0 0,-1 0 1 0 0,1-1 0 0 0,-1 4-1 0 0,-1 0 103 0 0,-5 14-172 0 0,-16 36 144 0 0,3 1-1 0 0,3 0 1 0 0,-13 74 0 0 0,27-111-127 0 0,2 0 1 0 0,0 0 0 0 0,1 0-1 0 0,0 0 1 0 0,2 0 0 0 0,4 19-1 0 0,-3-26-34 0 0,0 0 0 0 0,1-1 0 0 0,0 1 0 0 0,1-1 0 0 0,0 0 0 0 0,1 0 0 0 0,0-1-1 0 0,0 1 1 0 0,2-2 0 0 0,11 15 0 0 0,-10-16-224 0 0,0-1 0 0 0,1 1-1 0 0,0-2 1 0 0,0 1 0 0 0,1-1 0 0 0,0-1-1 0 0,0 0 1 0 0,0-1 0 0 0,0 0 0 0 0,1 0-1 0 0,0-1 1 0 0,22 3 0 0 0,-15-2-692 0 0</inkml:trace>
</inkml:ink>
</file>

<file path=ppt/ink/ink16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49.822"/>
    </inkml:context>
    <inkml:brush xml:id="br0">
      <inkml:brushProperty name="width" value="0.1" units="cm"/>
      <inkml:brushProperty name="height" value="0.1" units="cm"/>
      <inkml:brushProperty name="color" value="#F6630D"/>
    </inkml:brush>
  </inkml:definitions>
  <inkml:trace contextRef="#ctx0" brushRef="#br0">14 208 1375 0 0,'-13'-11'11631'0'0,"13"3"-10599"0"0,0 1-1 0 0,1 0 1 0 0,0 0-1 0 0,1 0 1 0 0,0 0-1 0 0,4-10 1 0 0,-3 8-310 0 0,1 1 0 0 0,1-1 1 0 0,0 1-1 0 0,10-14 0 0 0,-10 16-629 0 0,1-1-1 0 0,0 1 1 0 0,0-1-1 0 0,1 2 1 0 0,-1-1-1 0 0,1 1 1 0 0,0 0-1 0 0,1 0 1 0 0,-1 1-1 0 0,1 0 1 0 0,0 0-1 0 0,0 1 1 0 0,0 0-1 0 0,1 0 1 0 0,-1 1-1 0 0,1 0 1 0 0,-1 1-1 0 0,1 0 0 0 0,0 0 1 0 0,9 1-1 0 0,-15 1-89 0 0,-1-1-1 0 0,1 1 1 0 0,0 1-1 0 0,0-1 1 0 0,0 0-1 0 0,-1 1 1 0 0,1 0-1 0 0,0-1 1 0 0,-1 1-1 0 0,0 0 0 0 0,1 0 1 0 0,-1 0-1 0 0,0 1 1 0 0,0-1-1 0 0,0 0 1 0 0,-1 1-1 0 0,1-1 1 0 0,0 1-1 0 0,-1 0 0 0 0,0 0 1 0 0,1-1-1 0 0,-1 1 1 0 0,0 0-1 0 0,0 4 1 0 0,4 8 8 0 0,-1 0 0 0 0,-1 1 1 0 0,2 19-1 0 0,-4-15 12 0 0,0 1 0 0 0,-2 0 0 0 0,0-1 0 0 0,-1 1-1 0 0,-1-1 1 0 0,-8 32 0 0 0,7-39-9 0 0,0-2 0 0 0,0 1 1 0 0,-1 0-1 0 0,0-1 0 0 0,-1 0 0 0 0,0 0 0 0 0,-1-1 0 0 0,0 0 0 0 0,-1 0 1 0 0,0 0-1 0 0,0-1 0 0 0,-17 14 0 0 0,24-23 130 0 0,46-18 80 0 0,-24 16-176 0 0,-1 0 0 0 0,1 2-1 0 0,0 1 1 0 0,30 4 0 0 0,31 1-10 0 0,-58-10-3140 0 0,-17 1 823 0 0</inkml:trace>
</inkml:ink>
</file>

<file path=ppt/ink/ink16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0.164"/>
    </inkml:context>
    <inkml:brush xml:id="br0">
      <inkml:brushProperty name="width" value="0.1" units="cm"/>
      <inkml:brushProperty name="height" value="0.1" units="cm"/>
      <inkml:brushProperty name="color" value="#F6630D"/>
    </inkml:brush>
  </inkml:definitions>
  <inkml:trace contextRef="#ctx0" brushRef="#br0">56 46 8751 0 0,'0'-1'218'0'0,"0"1"0"0"0,0-1-1 0 0,0 0 1 0 0,0 1-1 0 0,0-1 1 0 0,0 0 0 0 0,0 1-1 0 0,0-1 1 0 0,0 0-1 0 0,-1 1 1 0 0,1-1 0 0 0,0 1-1 0 0,-4-6 2177 0 0,3 6-2177 0 0,1-1 1 0 0,-1 1-1 0 0,0 0 1 0 0,1-1 0 0 0,-1 1-1 0 0,1 0 1 0 0,-2 0-1 0 0,-12 13 3923 0 0,-5 30-1614 0 0,15-26-2253 0 0,1 1 0 0 0,1-1 0 0 0,0 1 0 0 0,2 0 0 0 0,0 0-1 0 0,0 0 1 0 0,2 0 0 0 0,7 34 0 0 0,-7-47-247 0 0,-1 1 1 0 0,1-1-1 0 0,0 1 1 0 0,1-1-1 0 0,-1 0 0 0 0,1 0 1 0 0,0 0-1 0 0,1 0 1 0 0,-1 0-1 0 0,1-1 1 0 0,0 1-1 0 0,0-1 0 0 0,0 0 1 0 0,1-1-1 0 0,-1 1 1 0 0,1-1-1 0 0,0 1 1 0 0,0-1-1 0 0,0-1 0 0 0,0 1 1 0 0,1-1-1 0 0,-1 0 1 0 0,1 0-1 0 0,-1-1 1 0 0,1 1-1 0 0,0-1 0 0 0,-1 0 1 0 0,1-1-1 0 0,0 0 1 0 0,11 0-1 0 0,-4-1 11 0 0,-1-1-1 0 0,0 0 1 0 0,0-1-1 0 0,0-1 1 0 0,0 1-1 0 0,0-2 1 0 0,-1 0-1 0 0,0 0 1 0 0,0-1 0 0 0,0 0-1 0 0,-1-1 1 0 0,1 0-1 0 0,-2-1 1 0 0,1 0-1 0 0,-1-1 1 0 0,0 0-1 0 0,-1 0 1 0 0,10-15-1 0 0,-14 19-21 0 0,1-1-1 0 0,-2 0 1 0 0,1 0 0 0 0,-1 0-1 0 0,0 0 1 0 0,0-1-1 0 0,0 1 1 0 0,-1-1-1 0 0,0 0 1 0 0,-1 1 0 0 0,1-1-1 0 0,-1 0 1 0 0,-1 0-1 0 0,1 0 1 0 0,-1 0-1 0 0,-1 0 1 0 0,1 0-1 0 0,-1 0 1 0 0,0 0 0 0 0,0 0-1 0 0,-1 0 1 0 0,0 0-1 0 0,-1 1 1 0 0,1-1-1 0 0,-1 1 1 0 0,0 0-1 0 0,-1 0 1 0 0,1 0 0 0 0,-1 0-1 0 0,0 0 1 0 0,-1 1-1 0 0,0-1 1 0 0,-6-5-1 0 0,6 7 11 0 0,0 0-1 0 0,-1 1 0 0 0,1-1 0 0 0,-1 1 0 0 0,0 0 0 0 0,1 1 0 0 0,-1-1 0 0 0,-1 1 0 0 0,1 0 1 0 0,0 1-1 0 0,0-1 0 0 0,-1 1 0 0 0,1 1 0 0 0,-8-1 0 0 0,2 1-435 0 0,0 0-1 0 0,0 1 1 0 0,1 1 0 0 0,-1 0 0 0 0,1 0-1 0 0,-22 8 1 0 0</inkml:trace>
</inkml:ink>
</file>

<file path=ppt/ink/ink16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0.528"/>
    </inkml:context>
    <inkml:brush xml:id="br0">
      <inkml:brushProperty name="width" value="0.1" units="cm"/>
      <inkml:brushProperty name="height" value="0.1" units="cm"/>
      <inkml:brushProperty name="color" value="#F6630D"/>
    </inkml:brush>
  </inkml:definitions>
  <inkml:trace contextRef="#ctx0" brushRef="#br0">43 0 11519 0 0,'0'0'528'0'0,"-10"24"192"0"0,9-22-719 0 0,-6 19 996 0 0,0 0 0 0 0,2 1 0 0 0,0 0 0 0 0,2 0 0 0 0,-2 29-1 0 0,5-47-816 0 0,0 1-1 0 0,0-1 1 0 0,1 1 0 0 0,-1-1-1 0 0,1 1 1 0 0,0-1-1 0 0,0 1 1 0 0,1-1-1 0 0,-1 1 1 0 0,1-1-1 0 0,0 0 1 0 0,0 0-1 0 0,1 0 1 0 0,-1 0-1 0 0,1 0 1 0 0,0-1-1 0 0,0 1 1 0 0,0-1-1 0 0,0 0 1 0 0,0 0-1 0 0,1 0 1 0 0,0 0 0 0 0,-1 0-1 0 0,1-1 1 0 0,0 0-1 0 0,0 1 1 0 0,1-2-1 0 0,-1 1 1 0 0,0 0-1 0 0,0-1 1 0 0,1 0-1 0 0,8 2 1 0 0,-2-2-146 0 0,1-1 1 0 0,-1 0-1 0 0,0 0 1 0 0,1-1-1 0 0,-1 0 1 0 0,0-1-1 0 0,0 0 1 0 0,0-1-1 0 0,0-1 1 0 0,-1 1-1 0 0,1-1 1 0 0,-1-1-1 0 0,18-10 1 0 0,-24 11 13 0 0,1 1 1 0 0,0 0-1 0 0,-1-1 0 0 0,1 0 1 0 0,-1 0-1 0 0,0 0 1 0 0,-1 0-1 0 0,1-1 1 0 0,-1 0-1 0 0,1 0 1 0 0,-1 0-1 0 0,3-8 0 0 0,-5 9 15 0 0,0 0-1 0 0,0 0 0 0 0,0-1 0 0 0,0 1 0 0 0,-1 0 0 0 0,0 0 0 0 0,0-1 1 0 0,0 1-1 0 0,0 0 0 0 0,-1 0 0 0 0,0 0 0 0 0,0-1 0 0 0,0 1 0 0 0,0 0 1 0 0,0 0-1 0 0,-1 0 0 0 0,0 0 0 0 0,-4-6 0 0 0,2 3 11 0 0,0 0-1 0 0,-1 1 1 0 0,0 0-1 0 0,0 0 1 0 0,-1 1-1 0 0,1-1 1 0 0,-1 1 0 0 0,0 0-1 0 0,0 1 1 0 0,-1-1-1 0 0,0 1 1 0 0,1 1-1 0 0,-1-1 1 0 0,-1 1-1 0 0,1 0 1 0 0,-14-3 0 0 0,9 4-58 0 0,0 0 1 0 0,-1 0 0 0 0,1 1 0 0 0,-1 1 0 0 0,0 0 0 0 0,1 1 0 0 0,-1 0-1 0 0,1 1 1 0 0,-19 5 0 0 0</inkml:trace>
</inkml:ink>
</file>

<file path=ppt/ink/ink16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062"/>
    </inkml:context>
    <inkml:brush xml:id="br0">
      <inkml:brushProperty name="width" value="0.1" units="cm"/>
      <inkml:brushProperty name="height" value="0.1" units="cm"/>
      <inkml:brushProperty name="color" value="#F6630D"/>
    </inkml:brush>
  </inkml:definitions>
  <inkml:trace contextRef="#ctx0" brushRef="#br0">45 208 9215 0 0,'0'-1'20'0'0,"-1"1"-1"0"0,1 0 0 0 0,-1 0 1 0 0,1 0-1 0 0,-1 0 0 0 0,1 0 1 0 0,-1 0-1 0 0,1 0 0 0 0,0-1 1 0 0,-1 1-1 0 0,1 0 0 0 0,-1 0 1 0 0,1-1-1 0 0,0 1 0 0 0,-1 0 0 0 0,1-1 1 0 0,0 1-1 0 0,-1 0 0 0 0,1-1 1 0 0,0 1-1 0 0,-1 0 0 0 0,1-1 1 0 0,0 1-1 0 0,0 0 0 0 0,0-1 1 0 0,-1 1-1 0 0,1-1 0 0 0,0 1 1 0 0,0-1-1 0 0,0 1 0 0 0,0-1 1 0 0,0 1-1 0 0,0 0 0 0 0,0-1 1 0 0,0 1-1 0 0,0-1 0 0 0,0 1 1 0 0,0-1-1 0 0,0 1 0 0 0,0-1 1 0 0,0 1-1 0 0,0-1 0 0 0,1 1 0 0 0,-1 0 1 0 0,0-1-1 0 0,0 1 0 0 0,0-1 1 0 0,1 0-1 0 0,-1 1-3 0 0,1-1-1 0 0,-1 1 0 0 0,0-1 1 0 0,0 0-1 0 0,1 1 1 0 0,-1-1-1 0 0,0 1 1 0 0,0-1-1 0 0,0 0 0 0 0,0 1 1 0 0,0-1-1 0 0,0 0 1 0 0,0 1-1 0 0,0-1 1 0 0,0 0-1 0 0,0 1 0 0 0,0-1 1 0 0,0 0-1 0 0,-1 1 1 0 0,1-1-1 0 0,0 0 1 0 0,0 1-1 0 0,-1-1 1 0 0,1 1-1 0 0,0-1 0 0 0,-1 1 1 0 0,1-1-1 0 0,0 0 1 0 0,-1 1-1 0 0,1 0 1 0 0,-1-1-1 0 0,1 1 0 0 0,-1-1 1 0 0,1 1-1 0 0,-1-1 1 0 0,0 1-1 0 0,1 0 1 0 0,-1 0-1 0 0,1-1 0 0 0,-1 1 1 0 0,0 0-1 0 0,1 0 1 0 0,-1 0-1 0 0,0-1 1 0 0,1 1-1 0 0,-1 0 1 0 0,0 0-1 0 0,1 0 0 0 0,-1 0 1 0 0,0 0-1 0 0,0 1 1 0 0,0-2 318 0 0,0 1 0 0 0,-1 0 1 0 0,1 0-1 0 0,0-1 0 0 0,0 1 0 0 0,0 0 1 0 0,-1-1-1 0 0,1 1 0 0 0,0-1 0 0 0,0 0 1 0 0,0 1-1 0 0,0-1 0 0 0,0 0 1 0 0,0 0-1 0 0,0 0 0 0 0,-1-6 2257 0 0,13 9-2217 0 0,-10-2-324 0 0,0 0 0 0 0,-1 1 0 0 0,1-1-1 0 0,0 0 1 0 0,-1 1 0 0 0,1-1 0 0 0,0 0 0 0 0,0 0 0 0 0,-1 0 0 0 0,1 1 0 0 0,0-1 0 0 0,0 0-1 0 0,-1 0 1 0 0,1 0 0 0 0,0 0 0 0 0,0-1 0 0 0,-1 1 0 0 0,1 0 0 0 0,0 0 0 0 0,0 0 0 0 0,-1 0 0 0 0,1-1-1 0 0,0 1 1 0 0,0-1 0 0 0,-4-14 1335 0 0,2 13-1296 0 0,1 1 1 0 0,-1-1 0 0 0,0 0-1 0 0,1 0 1 0 0,-1 0 0 0 0,1 0 0 0 0,-1 0-1 0 0,1 0 1 0 0,0 0 0 0 0,0 0-1 0 0,0 1 1 0 0,0-1 0 0 0,0 0-1 0 0,0 0 1 0 0,1 0 0 0 0,-1 0-1 0 0,1 0 1 0 0,0-2 0 0 0,1 3-18 0 0,0 0 0 0 0,0 0-1 0 0,0 0 1 0 0,0 0 0 0 0,1 0 0 0 0,-1 0 0 0 0,0 1 0 0 0,0-1 0 0 0,1 1-1 0 0,-1 0 1 0 0,0 0 0 0 0,1 0 0 0 0,2 0 0 0 0,30-6 631 0 0,11-28-481 0 0,-37 26-133 0 0,1 1 0 0 0,-1 0 0 0 0,1 1 0 0 0,0 0 0 0 0,14-6 0 0 0,-19 10-72 0 0,-1 1-1 0 0,1 0 1 0 0,0 0-1 0 0,0 1 0 0 0,-1-1 1 0 0,1 1-1 0 0,0 0 1 0 0,0 0-1 0 0,-1 0 1 0 0,1 1-1 0 0,0 0 0 0 0,-1 0 1 0 0,1 0-1 0 0,0 0 1 0 0,-1 1-1 0 0,1 0 1 0 0,4 2-1 0 0,-5-2-13 0 0,0 0 1 0 0,0 0-1 0 0,0 0 0 0 0,0 0 1 0 0,0 1-1 0 0,-1-1 0 0 0,1 1 1 0 0,-1 0-1 0 0,0 0 0 0 0,1 0 1 0 0,-1 1-1 0 0,-1-1 0 0 0,1 1 1 0 0,-1-1-1 0 0,1 1 0 0 0,-1 0 1 0 0,3 8-1 0 0,-4-8 1 0 0,-1 0 0 0 0,0 0 1 0 0,0 0-1 0 0,0 0 0 0 0,0 0 0 0 0,-1-1 1 0 0,1 1-1 0 0,-1 0 0 0 0,0 0 0 0 0,0 0 0 0 0,-1 0 1 0 0,1-1-1 0 0,-1 1 0 0 0,0-1 0 0 0,0 1 0 0 0,0-1 1 0 0,0 1-1 0 0,0-1 0 0 0,-6 5 0 0 0,-23 29 80 0 0,7-9-34 0 0,1 1-1 0 0,-22 37 1 0 0,40-57-50 0 0,0 0 1 0 0,0 1-1 0 0,1-1 1 0 0,0 1 0 0 0,1 0-1 0 0,0 0 1 0 0,1 0-1 0 0,0 0 1 0 0,0 0-1 0 0,1 1 1 0 0,1-1 0 0 0,0 16-1 0 0,1-20 0 0 0,0-1 0 0 0,0 1 0 0 0,1-1 0 0 0,0 1 0 0 0,0-1 0 0 0,0 1 0 0 0,1-1 0 0 0,0 0 0 0 0,0 0 0 0 0,0-1 0 0 0,0 1 0 0 0,1-1 0 0 0,-1 1 0 0 0,1-1 0 0 0,1 0 0 0 0,7 6 0 0 0,7 3 0 0 0,0-1 0 0 0,41 20 0 0 0,0 0 0 0 0,-55-29 1 0 0,0 0 0 0 0,0 0 0 0 0,-1 0-1 0 0,1 1 1 0 0,-1 0 0 0 0,0 0 0 0 0,0 0 0 0 0,0 1 0 0 0,-1-1-1 0 0,6 9 1 0 0,-8-11 2 0 0,-1 0-1 0 0,1 1 0 0 0,-1-1 1 0 0,1 0-1 0 0,-1 0 0 0 0,1 1 1 0 0,-1-1-1 0 0,0 0 0 0 0,0 1 1 0 0,-1-1-1 0 0,1 0 0 0 0,0 0 1 0 0,-1 1-1 0 0,1-1 1 0 0,-1 0-1 0 0,0 0 0 0 0,1 1 1 0 0,-1-1-1 0 0,0 0 0 0 0,-1 0 1 0 0,1 0-1 0 0,0 0 0 0 0,0 0 1 0 0,-1-1-1 0 0,1 1 0 0 0,-1 0 1 0 0,0-1-1 0 0,-3 3 0 0 0,-16 14 53 0 0,0-1-1 0 0,-2-1 0 0 0,0 0 0 0 0,-1-2 0 0 0,0-1 0 0 0,-48 18 0 0 0,68-30-34 0 0,-1 1 0 0 0,1-1 0 0 0,-1 0 0 0 0,0 0 1 0 0,1 0-1 0 0,-1-1 0 0 0,0 0 0 0 0,0 0 0 0 0,1 0 0 0 0,-1 0 0 0 0,0-1 0 0 0,1 1 0 0 0,-1-1 0 0 0,0-1 0 0 0,1 1 0 0 0,0-1 1 0 0,-1 1-1 0 0,-5-4 0 0 0,-2-3-41 0 0,0-1 1 0 0,0 1-1 0 0,1-2 1 0 0,-15-15-1 0 0,10 10-145 0 0,15 14 71 0 0,0 0 0 0 0,0 0-1 0 0,0 0 1 0 0,1 0 0 0 0,-1 0-1 0 0,0-1 1 0 0,0 1 0 0 0,1 0-1 0 0,-1 0 1 0 0,0 0 0 0 0,1-1-1 0 0,-1 1 1 0 0,1 0 0 0 0,0-1-1 0 0,-1 1 1 0 0,1 0 0 0 0,0-1-1 0 0,0 1 1 0 0,0 0 0 0 0,0-1-1 0 0,0 1 1 0 0,0 0 0 0 0,0-1-1 0 0,1 1 1 0 0,-1 0 0 0 0,0-1-1 0 0,1 1 1 0 0,-1 0 0 0 0,1-1-1 0 0,-1 1 1 0 0,1 0 0 0 0,0 0-1 0 0,1-2 1 0 0,9-12-1625 0 0</inkml:trace>
</inkml:ink>
</file>

<file path=ppt/ink/ink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4"/>
    </inkml:context>
    <inkml:brush xml:id="br0">
      <inkml:brushProperty name="width" value="0.1" units="cm"/>
      <inkml:brushProperty name="height" value="0.1" units="cm"/>
      <inkml:brushProperty name="color" value="#F6630D"/>
    </inkml:brush>
  </inkml:definitions>
  <inkml:trace contextRef="#ctx0" brushRef="#br0">9 300 4143 0 0,'0'0'319'0'0,"1"42"2858"0"0,-3 43 4565 0 0,1-61-6376 0 0,0-1 1 0 0,2 1-1 0 0,4 35 1112 0 0,-8-84-440 0 0,-1 3-1611 0 0,2-1-1 0 0,0 1 1 0 0,2-1-1 0 0,0 1 1 0 0,2-1-1 0 0,0 1 1 0 0,11-45-1 0 0,2 12 69 0 0,45-105 0 0 0,-57 153-481 0 0,0-1 1 0 0,1 0-1 0 0,0 1 1 0 0,1 0-1 0 0,0-1 1 0 0,0 2-1 0 0,0-1 1 0 0,8-7-1 0 0,-10 12-14 0 0,0 0 1 0 0,0-1-1 0 0,0 2 0 0 0,0-1 1 0 0,0 0-1 0 0,1 0 0 0 0,-1 1 0 0 0,1 0 1 0 0,-1 0-1 0 0,1 0 0 0 0,-1 0 1 0 0,1 0-1 0 0,-1 1 0 0 0,1 0 1 0 0,0 0-1 0 0,-1 0 0 0 0,1 0 1 0 0,-1 0-1 0 0,1 0 0 0 0,0 1 0 0 0,-1 0 1 0 0,5 1-1 0 0,24 9-428 0 0,-1 2-1 0 0,59 32 1 0 0,-65-32-1087 0 0,-4-3 123 0 0</inkml:trace>
</inkml:ink>
</file>

<file path=ppt/ink/ink1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8.056"/>
    </inkml:context>
    <inkml:brush xml:id="br0">
      <inkml:brushProperty name="width" value="0.1" units="cm"/>
      <inkml:brushProperty name="height" value="0.1" units="cm"/>
      <inkml:brushProperty name="color" value="#004F8B"/>
    </inkml:brush>
  </inkml:definitions>
  <inkml:trace contextRef="#ctx0" brushRef="#br0">28 63 8751 0 0,'-24'-21'11860'0'0,"21"16"-10417"0"0,4 3-1284 0 0,0 0 1 0 0,0 1-1 0 0,0-1 1 0 0,1 1-1 0 0,-1-1 0 0 0,0 1 1 0 0,1 0-1 0 0,-1 0 1 0 0,1-1-1 0 0,0 1 1 0 0,-1 0-1 0 0,1 0 0 0 0,0 1 1 0 0,0-1-1 0 0,-1 0 1 0 0,1 1-1 0 0,0-1 1 0 0,0 1-1 0 0,3-1 0 0 0,43-6 353 0 0,-38 6-299 0 0,63-5 356 0 0,85 6 0 0 0,-93 1-3104 0 0,1-1-3904 0 0,-41-2-1365 0 0</inkml:trace>
</inkml:ink>
</file>

<file path=ppt/ink/ink16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417"/>
    </inkml:context>
    <inkml:brush xml:id="br0">
      <inkml:brushProperty name="width" value="0.1" units="cm"/>
      <inkml:brushProperty name="height" value="0.1" units="cm"/>
      <inkml:brushProperty name="color" value="#F6630D"/>
    </inkml:brush>
  </inkml:definitions>
  <inkml:trace contextRef="#ctx0" brushRef="#br0">271 30 9671 0 0,'35'-30'9084'0'0,"-51"45"-7959"0"0,15-14-782 0 0,-38 35 880 0 0,2 1 0 0 0,2 2 0 0 0,-51 71-1 0 0,74-91-1130 0 0,0 1 0 0 0,1 0 0 0 0,1 0-1 0 0,1 1 1 0 0,1 0 0 0 0,1 1 0 0 0,1 0-1 0 0,1 0 1 0 0,0 0 0 0 0,2 1-1 0 0,0 24 1 0 0,3-39-77 0 0,0 0 1 0 0,1-1-1 0 0,0 1 0 0 0,0 0 1 0 0,1 0-1 0 0,0 0 0 0 0,0-1 0 0 0,1 1 1 0 0,0-1-1 0 0,1 0 0 0 0,-1 0 1 0 0,1 0-1 0 0,1 0 0 0 0,-1-1 0 0 0,1 1 1 0 0,0-1-1 0 0,1 0 0 0 0,-1-1 0 0 0,1 1 1 0 0,0-1-1 0 0,1-1 0 0 0,-1 1 1 0 0,1-1-1 0 0,0 0 0 0 0,0 0 0 0 0,8 3 1 0 0,2-1 21 0 0,0 0 0 0 0,0-1 0 0 0,0 0 0 0 0,0-2 1 0 0,1 0-1 0 0,-1-1 0 0 0,1 0 0 0 0,0-2 0 0 0,0 0 0 0 0,33-5 0 0 0,-46 4-20 0 0,1 0 0 0 0,-1 0-1 0 0,0-1 1 0 0,1 1-1 0 0,-1-1 1 0 0,0-1 0 0 0,0 1-1 0 0,0-1 1 0 0,0 1-1 0 0,0-2 1 0 0,-1 1-1 0 0,1 0 1 0 0,-1-1 0 0 0,0 0-1 0 0,7-8 1 0 0,-10 10-9 0 0,1-1 0 0 0,-1 1 1 0 0,0-1-1 0 0,0 0 0 0 0,0 0 1 0 0,0 0-1 0 0,0 1 0 0 0,0-1 0 0 0,-1 0 1 0 0,0 0-1 0 0,1 0 0 0 0,-1 0 1 0 0,0 0-1 0 0,0 0 0 0 0,-1 0 1 0 0,1 0-1 0 0,-1 0 0 0 0,1 0 1 0 0,-1 0-1 0 0,0 0 0 0 0,0 1 0 0 0,0-1 1 0 0,-1 0-1 0 0,1 0 0 0 0,0 1 1 0 0,-1-1-1 0 0,0 1 0 0 0,0 0 1 0 0,0-1-1 0 0,-3-2 0 0 0,0-1-13 0 0,-1 0 0 0 0,-1 0 0 0 0,1 0 0 0 0,-1 1 0 0 0,0 0 0 0 0,0 1 0 0 0,0-1 0 0 0,-1 1 0 0 0,-13-5 0 0 0,-2 2 142 0 0,0 0 0 0 0,-25-3 1 0 0,32 8-661 0 0,0-2 1 0 0,0 1 0 0 0,0-2-1 0 0,1 0 1 0 0,0-1 0 0 0,0 0-1 0 0,-16-10 1 0 0,26 11-1373 0 0</inkml:trace>
</inkml:ink>
</file>

<file path=ppt/ink/ink16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2.763"/>
    </inkml:context>
    <inkml:brush xml:id="br0">
      <inkml:brushProperty name="width" value="0.1" units="cm"/>
      <inkml:brushProperty name="height" value="0.1" units="cm"/>
      <inkml:brushProperty name="color" value="#F6630D"/>
    </inkml:brush>
  </inkml:definitions>
  <inkml:trace contextRef="#ctx0" brushRef="#br0">258 39 18511 0 0,'-10'2'223'0'0,"1"0"1"0"0,0 0-1 0 0,0 1 0 0 0,0 0 0 0 0,0 1 0 0 0,0 0 1 0 0,1 0-1 0 0,-1 1 0 0 0,1 0 0 0 0,1 1 0 0 0,-13 9 0 0 0,2 2 301 0 0,0-1-1 0 0,2 2 1 0 0,-21 26-1 0 0,30-35-385 0 0,1 1 0 0 0,0-1 0 0 0,1 1 1 0 0,0 0-1 0 0,0 0 0 0 0,1 1 0 0 0,0 0 0 0 0,-4 18 0 0 0,7-22-92 0 0,0 0 0 0 0,1 1 0 0 0,0-1-1 0 0,0 1 1 0 0,0-1 0 0 0,1 1 0 0 0,0-1 0 0 0,1 0 0 0 0,-1 1 0 0 0,1-1-1 0 0,1 0 1 0 0,-1 0 0 0 0,1 0 0 0 0,5 7 0 0 0,-3-5-14 0 0,0 1 1 0 0,1-1-1 0 0,0 0 1 0 0,0-1 0 0 0,1 1-1 0 0,0-1 1 0 0,0-1-1 0 0,1 0 1 0 0,0 0-1 0 0,1 0 1 0 0,-1-1-1 0 0,1 0 1 0 0,0 0-1 0 0,1-1 1 0 0,-1-1 0 0 0,14 5-1 0 0,23 4 101 0 0,0-2 0 0 0,73 8 0 0 0,-96-17-94 0 0,1-1 0 0 0,-1 0 0 0 0,0-2 0 0 0,1-1 1 0 0,-1-1-1 0 0,0-1 0 0 0,26-9 0 0 0,-40 9-1 0 0,0 0 0 0 0,0-1 0 0 0,0 0 0 0 0,0 0 0 0 0,-1-1 0 0 0,0-1 0 0 0,0 1 0 0 0,-1-1 1 0 0,1 0-1 0 0,-2-1 0 0 0,1 0 0 0 0,-1 0 0 0 0,0 0 0 0 0,-1-1 0 0 0,0 0 0 0 0,0 0 0 0 0,-1 0 0 0 0,4-13 0 0 0,-3 8 40 0 0,0 1 1 0 0,-1-1 0 0 0,-1-1-1 0 0,0 1 1 0 0,-1 0-1 0 0,-1-1 1 0 0,0 1-1 0 0,-1-1 1 0 0,0 0-1 0 0,-2 1 1 0 0,1-1 0 0 0,-6-18-1 0 0,4 25-44 0 0,-1-1 0 0 0,0 0 1 0 0,0 1-1 0 0,-1 0 0 0 0,0 0 0 0 0,0 0 0 0 0,-1 1 0 0 0,0 0 1 0 0,-1 0-1 0 0,1 0 0 0 0,-1 1 0 0 0,-1 0 0 0 0,1 0 0 0 0,-1 1 1 0 0,0 0-1 0 0,-13-6 0 0 0,-14-5-10 0 0,-1 1 1 0 0,-63-17-1 0 0,54 19-26 0 0,36 10-182 0 0,1 1 0 0 0,-1 0 0 0 0,0 0 0 0 0,0 1 0 0 0,0 0-1 0 0,0 1 1 0 0,-1 0 0 0 0,1 0 0 0 0,0 1 0 0 0,0 0 0 0 0,-16 5 0 0 0</inkml:trace>
</inkml:ink>
</file>

<file path=ppt/ink/ink16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3.226"/>
    </inkml:context>
    <inkml:brush xml:id="br0">
      <inkml:brushProperty name="width" value="0.1" units="cm"/>
      <inkml:brushProperty name="height" value="0.1" units="cm"/>
      <inkml:brushProperty name="color" value="#F6630D"/>
    </inkml:brush>
  </inkml:definitions>
  <inkml:trace contextRef="#ctx0" brushRef="#br0">22 321 13823 0 0,'-21'-4'6151'0'0,"43"0"-4455"0"0,21 0-840 0 0,38-3 148 0 0,-1-4 1 0 0,83-22-1 0 0,363-59 571 0 0,-499 88-1522 0 0,547-47 211 0 0,-247 27-200 0 0,172-12-87 0 0,-458 34-73 0 0,-21 2 120 0 0,1-1-1 0 0,-1 0 1 0 0,0-1 0 0 0,1-2 0 0 0,-1 0 0 0 0,36-13 0 0 0,-14 3-984 0 0,-21 9-320 0 0</inkml:trace>
</inkml:ink>
</file>

<file path=ppt/ink/ink16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3.837"/>
    </inkml:context>
    <inkml:brush xml:id="br0">
      <inkml:brushProperty name="width" value="0.1" units="cm"/>
      <inkml:brushProperty name="height" value="0.1" units="cm"/>
      <inkml:brushProperty name="color" value="#F6630D"/>
    </inkml:brush>
  </inkml:definitions>
  <inkml:trace contextRef="#ctx0" brushRef="#br0">141 271 2759 0 0,'-18'-45'1216'0'0,"16"39"-178"0"0,0-1 0 0 0,0 0-1 0 0,1 0 1 0 0,1 0 0 0 0,-1-1 0 0 0,1 1-1 0 0,0-8 1 0 0,1 10-361 0 0,0 0 0 0 0,0 0 0 0 0,0 0 0 0 0,1 0-1 0 0,0 0 1 0 0,0 0 0 0 0,0 0 0 0 0,0 1 0 0 0,1-1 0 0 0,3-5 0 0 0,30-24-985 0 0,-18 23 724 0 0,0 2 0 0 0,1 0-1 0 0,1 1 1 0 0,-1 1 0 0 0,1 1-1 0 0,0 1 1 0 0,1 1 0 0 0,37-4-1 0 0,-54 8-347 0 0,1-1 0 0 0,0 1 0 0 0,0 0 1 0 0,-1 0-1 0 0,1 0 0 0 0,0 1 0 0 0,0 0 0 0 0,-1 0 0 0 0,1 0 0 0 0,0 0 0 0 0,-1 1 0 0 0,0 0 0 0 0,1 0 0 0 0,-1 0 0 0 0,0 0 0 0 0,0 1 0 0 0,0-1 0 0 0,0 1 0 0 0,5 5 0 0 0,-4-3-40 0 0,-1 1 1 0 0,1 0 0 0 0,-1 1 0 0 0,0-1 0 0 0,0 1 0 0 0,-1 0-1 0 0,0 0 1 0 0,0 0 0 0 0,0 0 0 0 0,-1 0 0 0 0,2 10 0 0 0,-2-2-14 0 0,0-1 0 0 0,0 0 1 0 0,-1 1-1 0 0,-1-1 1 0 0,-1 1-1 0 0,0-1 1 0 0,-1 1-1 0 0,0-1 0 0 0,-1 0 1 0 0,-1 0-1 0 0,0 0 1 0 0,-9 20-1 0 0,-7 0-27 0 0,-2-2 0 0 0,-1 0 0 0 0,-1-1-1 0 0,-1-1 1 0 0,-2-1 0 0 0,-1-2 0 0 0,-56 42 0 0 0,15-9-223 0 0,49-41 97 0 0,-2 0 0 0 0,0-2 0 0 0,0 0 0 0 0,-2-1 0 0 0,-44 21 0 0 0,67-36 313 0 0,4-1-74 0 0,29-3 141 0 0,23-2 43 0 0,-1 2 0 0 0,1 2 1 0 0,0 3-1 0 0,89 14 0 0 0,91 14 466 0 0,-168-24-678 0 0,-35-8 23 0 0,-28 2-315 0 0,0-1 1 0 0,0 1-1 0 0,1 0 0 0 0,-1 0 0 0 0,0 0 0 0 0,1 0 0 0 0,4 2 0 0 0,6 1-1543 0 0,0-2-85 0 0</inkml:trace>
</inkml:ink>
</file>

<file path=ppt/ink/ink16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169"/>
    </inkml:context>
    <inkml:brush xml:id="br0">
      <inkml:brushProperty name="width" value="0.1" units="cm"/>
      <inkml:brushProperty name="height" value="0.1" units="cm"/>
      <inkml:brushProperty name="color" value="#F6630D"/>
    </inkml:brush>
  </inkml:definitions>
  <inkml:trace contextRef="#ctx0" brushRef="#br0">197 87 15199 0 0,'0'0'1172'0'0,"-23"14"2720"0"0,1 6-2735 0 0,1 0-1 0 0,1 1 1 0 0,1 2-1 0 0,-20 28 1 0 0,33-42-1081 0 0,-1 1 0 0 0,1 1 0 0 0,1-1 0 0 0,0 1 1 0 0,0 0-1 0 0,1 0 0 0 0,1 1 0 0 0,-1-1 0 0 0,2 1 1 0 0,0 0-1 0 0,0-1 0 0 0,1 1 0 0 0,1 13 0 0 0,0-21-63 0 0,1 0-1 0 0,-1 0 1 0 0,1 0-1 0 0,0 0 0 0 0,0 0 1 0 0,0 0-1 0 0,1-1 1 0 0,0 1-1 0 0,-1 0 0 0 0,1-1 1 0 0,0 1-1 0 0,1-1 1 0 0,-1 0-1 0 0,1 0 0 0 0,-1 0 1 0 0,1 0-1 0 0,4 3 1 0 0,-1-2-9 0 0,-1 0 1 0 0,1-1 0 0 0,0 0 0 0 0,0 0 0 0 0,0 0 0 0 0,0-1 0 0 0,1 0 0 0 0,-1 0 0 0 0,12 1 0 0 0,0-1 1 0 0,0-1 0 0 0,-1-1-1 0 0,1 0 1 0 0,0-1 0 0 0,-1-1 0 0 0,1-1-1 0 0,19-6 1 0 0,-15 1 3 0 0,0-1 1 0 0,-1-2-1 0 0,0 0 0 0 0,-1-1 0 0 0,0-1 1 0 0,-1-1-1 0 0,0-1 0 0 0,-1 0 0 0 0,-1-1 1 0 0,0-1-1 0 0,-2-1 0 0 0,0 0 0 0 0,0-1 1 0 0,11-22-1 0 0,-23 35 7 0 0,1 0 0 0 0,-2 0 0 0 0,1 0 0 0 0,0 0 0 0 0,-1 0 0 0 0,-1-1 0 0 0,1 1-1 0 0,-1-1 1 0 0,0 1 0 0 0,0-1 0 0 0,-1 0 0 0 0,0 1 0 0 0,0-1 0 0 0,0 0 0 0 0,-1 1 0 0 0,0-1 0 0 0,0 1 0 0 0,-1-1 0 0 0,0 1 0 0 0,0-1 0 0 0,-1 1 0 0 0,1 0 0 0 0,-5-6 0 0 0,3 5-17 0 0,-1 0 1 0 0,-1 1-1 0 0,1 0 1 0 0,-1 0-1 0 0,0 0 0 0 0,-1 1 1 0 0,1-1-1 0 0,-1 2 1 0 0,0-1-1 0 0,0 1 0 0 0,0 0 1 0 0,-1 0-1 0 0,1 1 1 0 0,-1 0-1 0 0,0 0 1 0 0,0 1-1 0 0,0 0 0 0 0,-12-1 1 0 0,-8 1-161 0 0,-48 1-1 0 0,7 1-1817 0 0,52-3-4298 0 0</inkml:trace>
</inkml:ink>
</file>

<file path=ppt/ink/ink16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524"/>
    </inkml:context>
    <inkml:brush xml:id="br0">
      <inkml:brushProperty name="width" value="0.1" units="cm"/>
      <inkml:brushProperty name="height" value="0.1" units="cm"/>
      <inkml:brushProperty name="color" value="#F6630D"/>
    </inkml:brush>
  </inkml:definitions>
  <inkml:trace contextRef="#ctx0" brushRef="#br0">0 26 13823 0 0,'0'0'1472'0'0,"11"-5"-1472"0"0,3 2 1648 0 0,6 0 280 0 0,5 1 56 0 0,5-2 16 0 0,1 0-1360 0 0,8 2-280 0 0,5-1-48 0 0,2 3-16 0 0,2 3-208 0 0,-3-1-88 0 0,-5-2 64 0 0,-4-1-64 0 0,-4 0-1352 0 0,-3-1-312 0 0</inkml:trace>
</inkml:ink>
</file>

<file path=ppt/ink/ink16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4.867"/>
    </inkml:context>
    <inkml:brush xml:id="br0">
      <inkml:brushProperty name="width" value="0.1" units="cm"/>
      <inkml:brushProperty name="height" value="0.1" units="cm"/>
      <inkml:brushProperty name="color" value="#F6630D"/>
    </inkml:brush>
  </inkml:definitions>
  <inkml:trace contextRef="#ctx0" brushRef="#br0">33 3 12439 0 0,'-18'4'544'0'0,"10"0"128"0"0,1 1-544 0 0,19 1-128 0 0,3-2 1784 0 0,5-4 328 0 0,1-2 64 0 0,3 1 8 0 0,-1-1-1416 0 0,2-1-280 0 0,0-1-56 0 0,3 1-16 0 0,-3-2-544 0 0,0 2-104 0 0,-1 1-24 0 0</inkml:trace>
</inkml:ink>
</file>

<file path=ppt/ink/ink16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6.321"/>
    </inkml:context>
    <inkml:brush xml:id="br0">
      <inkml:brushProperty name="width" value="0.1" units="cm"/>
      <inkml:brushProperty name="height" value="0.1" units="cm"/>
      <inkml:brushProperty name="color" value="#F6630D"/>
    </inkml:brush>
  </inkml:definitions>
  <inkml:trace contextRef="#ctx0" brushRef="#br0">0 110 10135 0 0,'0'0'778'0'0,"12"-36"3422"0"0,-7 31-3904 0 0,0-1-1 0 0,0 1 1 0 0,0 1 0 0 0,1-1 0 0 0,0 1 0 0 0,0 0 0 0 0,0 0 0 0 0,0 1 0 0 0,0-1 0 0 0,1 1 0 0 0,0 1-1 0 0,7-3 1 0 0,2 0 90 0 0,1 1 0 0 0,0 0 0 0 0,33-2 0 0 0,-39 6-146 0 0,1 1 0 0 0,0 0 0 0 0,-1 0 0 0 0,1 1 0 0 0,-1 1 0 0 0,20 7 0 0 0,66 32 1888 0 0,-95-41-2110 0 0,0 0 0 0 0,0 1-1 0 0,0 0 1 0 0,0-1 0 0 0,0 1-1 0 0,0 0 1 0 0,-1 0 0 0 0,1 0-1 0 0,0 0 1 0 0,-1 0 0 0 0,0 0 0 0 0,0 1-1 0 0,1-1 1 0 0,-1 0 0 0 0,0 1-1 0 0,-1-1 1 0 0,1 1 0 0 0,0-1-1 0 0,-1 1 1 0 0,0-1 0 0 0,1 1 0 0 0,-1 0-1 0 0,0-1 1 0 0,0 1 0 0 0,0-1-1 0 0,-1 1 1 0 0,1-1 0 0 0,-1 1-1 0 0,1-1 1 0 0,-1 1 0 0 0,-1 3 0 0 0,-4 12 88 0 0,-1 0 1 0 0,0-1 0 0 0,-12 21 0 0 0,13-26-93 0 0,-36 48 1 0 0,34-49-7 0 0,0 0 0 0 0,0 0 0 0 0,-9 19 0 0 0,15-26-7 0 0,0 1 0 0 0,0-1 0 0 0,1 1 1 0 0,0-1-1 0 0,0 1 0 0 0,0 0 0 0 0,1-1 0 0 0,-1 1 0 0 0,1 0 0 0 0,0-1 1 0 0,1 1-1 0 0,-1 0 0 0 0,1-1 0 0 0,1 7 0 0 0,-1-7 25 0 0,0 0 1 0 0,0 1-1 0 0,1-1 0 0 0,-1 0 0 0 0,1 0 0 0 0,0 1 1 0 0,0-1-1 0 0,0-1 0 0 0,1 1 0 0 0,-1 0 1 0 0,1-1-1 0 0,0 1 0 0 0,0-1 0 0 0,0 0 0 0 0,1 0 1 0 0,-1 0-1 0 0,1 0 0 0 0,0 0 0 0 0,-1-1 0 0 0,6 3 1 0 0,-2-3 3 0 0,1 0 1 0 0,0-1-1 0 0,-1 1 0 0 0,1-1 1 0 0,0-1-1 0 0,0 1 1 0 0,-1-1-1 0 0,1-1 1 0 0,0 0-1 0 0,13-2 0 0 0,-6 0-102 0 0,-1 1 0 0 0,0-2 0 0 0,0 0 0 0 0,0 0 0 0 0,0-1 0 0 0,24-14 0 0 0,9-1-2697 0 0,-27 13-5571 0 0</inkml:trace>
</inkml:ink>
</file>

<file path=ppt/ink/ink16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243"/>
    </inkml:context>
    <inkml:brush xml:id="br0">
      <inkml:brushProperty name="width" value="0.1" units="cm"/>
      <inkml:brushProperty name="height" value="0.1" units="cm"/>
      <inkml:brushProperty name="color" value="#F6630D"/>
    </inkml:brush>
  </inkml:definitions>
  <inkml:trace contextRef="#ctx0" brushRef="#br0">141 134 2759 0 0,'-1'-1'207'0'0,"-3"-2"97"0"0,-36-49 13593 0 0,40 51-13755 0 0,0 1-1 0 0,0-1 0 0 0,0 0 0 0 0,0 1 1 0 0,0-1-1 0 0,0 0 0 0 0,0 1 1 0 0,0-1-1 0 0,0 1 0 0 0,1-1 0 0 0,-1 0 1 0 0,0 1-1 0 0,0-1 0 0 0,1 1 1 0 0,-1-1-1 0 0,0 1 0 0 0,1-1 1 0 0,-1 1-1 0 0,0-1 0 0 0,1 1 0 0 0,-1-1 1 0 0,1 1-1 0 0,-1-1 0 0 0,1 0 1 0 0,23-20 948 0 0,-14 15-930 0 0,1 0 1 0 0,0 1-1 0 0,0 0 1 0 0,1 1-1 0 0,0 0 1 0 0,-1 1-1 0 0,1 0 1 0 0,1 1-1 0 0,-1 0 1 0 0,0 1 0 0 0,0 0-1 0 0,0 1 1 0 0,1 1-1 0 0,-1 0 1 0 0,0 0-1 0 0,0 1 1 0 0,24 8-1 0 0,-34-9-157 0 0,1 0 0 0 0,-1 0 0 0 0,0 1-1 0 0,1-1 1 0 0,-1 1 0 0 0,0-1 0 0 0,0 1 0 0 0,0 0-1 0 0,0 0 1 0 0,0 0 0 0 0,0 0 0 0 0,-1 0 0 0 0,1 0-1 0 0,-1 1 1 0 0,1-1 0 0 0,-1 1 0 0 0,0-1 0 0 0,0 1-1 0 0,0-1 1 0 0,0 1 0 0 0,-1-1 0 0 0,1 1 0 0 0,-1 0-1 0 0,1 0 1 0 0,-1-1 0 0 0,0 1 0 0 0,0 0 0 0 0,0-1 0 0 0,0 1-1 0 0,-1 0 1 0 0,1 0 0 0 0,-1-1 0 0 0,0 1 0 0 0,0-1-1 0 0,0 1 1 0 0,-1 2 0 0 0,-5 12 20 0 0,-2 0 0 0 0,0-1 1 0 0,0 0-1 0 0,-18 20 0 0 0,2 1 42 0 0,21-31-65 0 0,1 1 0 0 0,-1 0 0 0 0,1 0-1 0 0,0 0 1 0 0,1 0 0 0 0,0 0 0 0 0,0 0-1 0 0,1 1 1 0 0,-1-1 0 0 0,2 0 0 0 0,-1 1-1 0 0,1-1 1 0 0,0 1 0 0 0,0-1 0 0 0,1 1-1 0 0,2 8 1 0 0,1-3-8 0 0,1-1 0 0 0,0 0 0 0 0,0 0 0 0 0,1-1 0 0 0,1 1-1 0 0,-1-1 1 0 0,2-1 0 0 0,13 16 0 0 0,-15-20 7 0 0,-1 1 1 0 0,0 0-1 0 0,0-1 1 0 0,-1 2-1 0 0,0-1 0 0 0,0 0 1 0 0,-1 1-1 0 0,5 16 0 0 0,-7-22 4 0 0,-1 1-1 0 0,1 0 0 0 0,-1-1 0 0 0,0 1 1 0 0,0 0-1 0 0,-1-1 0 0 0,1 1 0 0 0,0-1 1 0 0,-1 1-1 0 0,0 0 0 0 0,1-1 0 0 0,-1 1 1 0 0,0-1-1 0 0,0 1 0 0 0,-1-1 1 0 0,1 0-1 0 0,0 0 0 0 0,-1 1 0 0 0,1-1 1 0 0,-1 0-1 0 0,0 0 0 0 0,0 0 0 0 0,0-1 1 0 0,0 1-1 0 0,0 0 0 0 0,0-1 0 0 0,0 1 1 0 0,-1-1-1 0 0,1 0 0 0 0,0 1 1 0 0,-6 0-1 0 0,-8 4 114 0 0,0 0 0 0 0,-1-2 0 0 0,0 0 0 0 0,0-1 0 0 0,0 0 0 0 0,0-2 0 0 0,0 0 0 0 0,0-1 0 0 0,-1 0 0 0 0,1-2 0 0 0,0 0 0 0 0,0-1 0 0 0,0 0 0 0 0,1-1 0 0 0,-1-1 0 0 0,1-1 0 0 0,-28-14 0 0 0,42 19-112 0 0,0-1-1 0 0,0 1 1 0 0,0-1 0 0 0,0 0 0 0 0,1 0 0 0 0,-1 1-1 0 0,0-1 1 0 0,1 0 0 0 0,0 0 0 0 0,-1 0 0 0 0,1-1-1 0 0,-1-2 1 0 0,1 4-88 0 0,1 0 0 0 0,0 0 1 0 0,0 0-1 0 0,-1 0 0 0 0,1 0 0 0 0,0 1 0 0 0,0-1 0 0 0,0 0 0 0 0,0 0 0 0 0,0 0 0 0 0,0 0 1 0 0,1 0-1 0 0,-1 0 0 0 0,0 0 0 0 0,0 0 0 0 0,1 1 0 0 0,-1-1 0 0 0,0 0 0 0 0,1 0 0 0 0,-1 0 1 0 0,1 1-1 0 0,-1-1 0 0 0,1 0 0 0 0,-1 0 0 0 0,1 1 0 0 0,0-1 0 0 0,-1 0 0 0 0,1 1 0 0 0,0-1 1 0 0,-1 1-1 0 0,1-1 0 0 0,0 1 0 0 0,0-1 0 0 0,0 1 0 0 0,1-1 0 0 0,10-3-1572 0 0</inkml:trace>
</inkml:ink>
</file>

<file path=ppt/ink/ink16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583"/>
    </inkml:context>
    <inkml:brush xml:id="br0">
      <inkml:brushProperty name="width" value="0.1" units="cm"/>
      <inkml:brushProperty name="height" value="0.1" units="cm"/>
      <inkml:brushProperty name="color" value="#F6630D"/>
    </inkml:brush>
  </inkml:definitions>
  <inkml:trace contextRef="#ctx0" brushRef="#br0">259 48 10135 0 0,'6'-39'1079'0'0,"-6"39"-980"0"0,0-1 1 0 0,0 1-1 0 0,-1-1 0 0 0,1 1 1 0 0,0 0-1 0 0,0-1 0 0 0,0 1 1 0 0,0-1-1 0 0,-1 1 0 0 0,1 0 1 0 0,0-1-1 0 0,0 1 0 0 0,-1 0 1 0 0,1-1-1 0 0,0 1 0 0 0,-1 0 1 0 0,1 0-1 0 0,0-1 0 0 0,-1 1 1 0 0,1 0-1 0 0,-1 0 0 0 0,1-1 1 0 0,0 1-1 0 0,-1 0 0 0 0,1 0 1 0 0,-1 0-1 0 0,1 0 0 0 0,-1 0 1 0 0,1 0-1 0 0,0-1 0 0 0,-1 1 1 0 0,1 0-1 0 0,-1 0 0 0 0,1 1 1 0 0,-1-1-1 0 0,1 0 0 0 0,0 0 1 0 0,-1 0-1 0 0,1 0 0 0 0,-1 0 1 0 0,1 0-1 0 0,-1 0 0 0 0,1 1 1 0 0,0-1-1 0 0,-1 0 0 0 0,-18 8 3281 0 0,5 0-2696 0 0,1 0 1 0 0,1 1-1 0 0,0 0 0 0 0,0 1 0 0 0,0 1 0 0 0,2-1 0 0 0,-13 17 1 0 0,5-4-562 0 0,0 2 1 0 0,-25 46-1 0 0,36-57-101 0 0,1 0-1 0 0,0 0 1 0 0,1 0 0 0 0,0 1-1 0 0,1 0 1 0 0,1 0 0 0 0,0 0-1 0 0,1 0 1 0 0,1 1-1 0 0,0-1 1 0 0,1 0 0 0 0,3 24-1 0 0,-1-30-12 0 0,0 0-1 0 0,0 0 0 0 0,1 0 0 0 0,0 0 0 0 0,1-1 1 0 0,0 1-1 0 0,0-1 0 0 0,1 0 0 0 0,0 0 0 0 0,0 0 0 0 0,1-1 1 0 0,-1 0-1 0 0,2 0 0 0 0,-1 0 0 0 0,1-1 0 0 0,0 0 1 0 0,1 0-1 0 0,-1 0 0 0 0,1-1 0 0 0,0-1 0 0 0,15 7 0 0 0,-11-6 5 0 0,0-1 0 0 0,1 0 0 0 0,-1-1 0 0 0,1-1 0 0 0,0 0 0 0 0,0 0 0 0 0,0-1 0 0 0,0-1 0 0 0,0 0 0 0 0,14-3 0 0 0,-19 2 4 0 0,-1 0 1 0 0,0 0-1 0 0,0-1 1 0 0,0 0-1 0 0,0 0 1 0 0,-1 0-1 0 0,1-1 1 0 0,-1 0-1 0 0,1-1 1 0 0,-1 1-1 0 0,0-1 1 0 0,0-1-1 0 0,-1 1 1 0 0,1-1-1 0 0,-1 0 1 0 0,0 0-1 0 0,0 0 1 0 0,0-1-1 0 0,6-10 0 0 0,-10 13 6 0 0,1 1 0 0 0,0-1-1 0 0,-1 0 1 0 0,0 0-1 0 0,0 0 1 0 0,0 0-1 0 0,0 0 1 0 0,0-1 0 0 0,-1 1-1 0 0,1 0 1 0 0,-1 0-1 0 0,0 0 1 0 0,0-1 0 0 0,0 1-1 0 0,0 0 1 0 0,-1 0-1 0 0,1 0 1 0 0,-1-1-1 0 0,0 1 1 0 0,0 0 0 0 0,-2-4-1 0 0,0 3 13 0 0,1 0 0 0 0,-1 0 1 0 0,-1 0-1 0 0,1 1 0 0 0,0-1 0 0 0,-1 1 0 0 0,0 0 0 0 0,0 0 0 0 0,0 0 1 0 0,0 1-1 0 0,0-1 0 0 0,-8-2 0 0 0,-5-2 23 0 0,1 2 1 0 0,-1 0-1 0 0,0 1 1 0 0,0 1-1 0 0,0 0 1 0 0,-31 0-1 0 0,32 2-86 0 0,0 1 0 0 0,-1 1 0 0 0,1 1 1 0 0,0 0-1 0 0,0 1 0 0 0,0 0 0 0 0,1 2 0 0 0,-1 0 0 0 0,-20 9 0 0 0,24-4-1529 0 0</inkml:trace>
</inkml:ink>
</file>

<file path=ppt/ink/ink1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8.541"/>
    </inkml:context>
    <inkml:brush xml:id="br0">
      <inkml:brushProperty name="width" value="0.1" units="cm"/>
      <inkml:brushProperty name="height" value="0.1" units="cm"/>
      <inkml:brushProperty name="color" value="#004F8B"/>
    </inkml:brush>
  </inkml:definitions>
  <inkml:trace contextRef="#ctx0" brushRef="#br0">1 203 8287 0 0,'4'-3'12068'0'0,"20"-11"-10322"0"0,-5 8-1139 0 0,1 1 1 0 0,0 0 0 0 0,0 2 0 0 0,0 1 0 0 0,21-1 0 0 0,-20 1-411 0 0,1 0 0 0 0,-1-2 0 0 0,0-1-1 0 0,31-11 1 0 0,-8 3-83 0 0,-3 2 15 0 0,0-3 0 0 0,71-34 0 0 0,-37 2-8479 0 0</inkml:trace>
</inkml:ink>
</file>

<file path=ppt/ink/ink16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5.948"/>
    </inkml:context>
    <inkml:brush xml:id="br0">
      <inkml:brushProperty name="width" value="0.1" units="cm"/>
      <inkml:brushProperty name="height" value="0.1" units="cm"/>
      <inkml:brushProperty name="color" value="#F6630D"/>
    </inkml:brush>
  </inkml:definitions>
  <inkml:trace contextRef="#ctx0" brushRef="#br0">0 183 17047 0 0,'0'0'1311'0'0,"17"-8"-752"0"0,18-5 291 0 0,1 0 0 0 0,0 3 1 0 0,0 1-1 0 0,43-5 1 0 0,152-6 1114 0 0,-21 3-443 0 0,93 5-805 0 0,-269 12-678 0 0,-25 0-100 0 0,0-1-1 0 0,0 0 0 0 0,-1-1 0 0 0,1 1 0 0 0,0-2 1 0 0,0 1-1 0 0,-1-1 0 0 0,0 0 0 0 0,1-1 0 0 0,12-8 1 0 0,1 1-622 0 0,1 1-1040 0 0,1 2-4427 0 0,-4 3-1684 0 0</inkml:trace>
</inkml:ink>
</file>

<file path=ppt/ink/ink16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6.664"/>
    </inkml:context>
    <inkml:brush xml:id="br0">
      <inkml:brushProperty name="width" value="0.1" units="cm"/>
      <inkml:brushProperty name="height" value="0.1" units="cm"/>
      <inkml:brushProperty name="color" value="#F6630D"/>
    </inkml:brush>
  </inkml:definitions>
  <inkml:trace contextRef="#ctx0" brushRef="#br0">0 16 10591 0 0,'0'0'944'0'0,"12"-2"-752"0"0,0 1-192 0 0,6 0 0 0 0,3 1 1376 0 0,4-1 232 0 0,1-1 56 0 0,2 1 0 0 0,2-1-920 0 0,0-1-184 0 0,0 1-40 0 0,1 2-8 0 0,0 1-352 0 0,-1 1-80 0 0,-2 1-16 0 0,-2-1-5568 0 0,-2 1-1120 0 0</inkml:trace>
</inkml:ink>
</file>

<file path=ppt/ink/ink16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7.029"/>
    </inkml:context>
    <inkml:brush xml:id="br0">
      <inkml:brushProperty name="width" value="0.1" units="cm"/>
      <inkml:brushProperty name="height" value="0.1" units="cm"/>
      <inkml:brushProperty name="color" value="#F6630D"/>
    </inkml:brush>
  </inkml:definitions>
  <inkml:trace contextRef="#ctx0" brushRef="#br0">1 6 6911 0 0,'-1'16'10353'0'0,"18"-10"-7121"0"0,18-4-1196 0 0,-35-2-1926 0 0,49-1 1357 0 0,-3 1-842 0 0,0-3-1 0 0,88-14 0 0 0,-107 11-1746 0 0,1 4-4837 0 0,0 5-2159 0 0</inkml:trace>
</inkml:ink>
</file>

<file path=ppt/ink/ink16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7.497"/>
    </inkml:context>
    <inkml:brush xml:id="br0">
      <inkml:brushProperty name="width" value="0.1" units="cm"/>
      <inkml:brushProperty name="height" value="0.1" units="cm"/>
      <inkml:brushProperty name="color" value="#F6630D"/>
    </inkml:brush>
  </inkml:definitions>
  <inkml:trace contextRef="#ctx0" brushRef="#br0">2 101 12607 0 0,'0'-9'350'0'0,"-1"2"-201"0"0,1 1 0 0 0,-1-1 1 0 0,2 1-1 0 0,-1-1 0 0 0,1 1 1 0 0,0 0-1 0 0,0-1 0 0 0,1 1 1 0 0,0 0-1 0 0,0 0 0 0 0,0 0 1 0 0,6-10 1032 0 0,-6 17-1018 0 0,1-1-1 0 0,-1 1 1 0 0,0 0-1 0 0,0-1 1 0 0,0 1-1 0 0,-1 0 1 0 0,1 1-1 0 0,0-1 1 0 0,0 0-1 0 0,0 0 0 0 0,-1 1 1 0 0,1-1-1 0 0,-1 1 1 0 0,1 0-1 0 0,-1-1 1 0 0,0 1-1 0 0,1 0 1 0 0,-1 0-1 0 0,0 0 1 0 0,0-1-1 0 0,0 1 1 0 0,0 3-1 0 0,17 44 895 0 0,-5 11-410 0 0,-4 1 1 0 0,-2-1 0 0 0,-2 2 0 0 0,-5 72 0 0 0,1-12-136 0 0,1-71-192 0 0,1 5 220 0 0,-6 64-1 0 0,3-118-425 0 0,5 3-991 0 0</inkml:trace>
</inkml:ink>
</file>

<file path=ppt/ink/ink16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8.045"/>
    </inkml:context>
    <inkml:brush xml:id="br0">
      <inkml:brushProperty name="width" value="0.1" units="cm"/>
      <inkml:brushProperty name="height" value="0.1" units="cm"/>
      <inkml:brushProperty name="color" value="#F6630D"/>
    </inkml:brush>
  </inkml:definitions>
  <inkml:trace contextRef="#ctx0" brushRef="#br0">306 0 15751 0 0,'0'0'720'0'0,"-15"10"264"0"0,-49 18-603 0 0,28-13 556 0 0,-49 28-1 0 0,75-36-791 0 0,0-1 0 0 0,0 2 1 0 0,0-1-1 0 0,1 1 0 0 0,1 1 1 0 0,-1-1-1 0 0,1 2 0 0 0,-13 18 1 0 0,20-26-125 0 0,-1 0 0 0 0,1 0 0 0 0,0 1 1 0 0,0-1-1 0 0,0 0 0 0 0,0 0 0 0 0,0 1 1 0 0,1-1-1 0 0,-1 0 0 0 0,1 1 0 0 0,-1-1 1 0 0,1 1-1 0 0,0-1 0 0 0,0 1 0 0 0,0-1 1 0 0,0 0-1 0 0,1 1 0 0 0,-1-1 0 0 0,1 1 1 0 0,-1-1-1 0 0,1 0 0 0 0,0 1 0 0 0,0-1 1 0 0,0 0-1 0 0,0 0 0 0 0,0 0 0 0 0,0 1 1 0 0,1-1-1 0 0,-1-1 0 0 0,1 1 0 0 0,-1 0 1 0 0,1 0-1 0 0,0 0 0 0 0,0-1 0 0 0,0 1 1 0 0,0-1-1 0 0,3 2 0 0 0,10 6-28 0 0,0-1-1 0 0,1 0 1 0 0,0-1-1 0 0,24 7 0 0 0,-4-1 96 0 0,-7 0-53 0 0,-1 1 0 0 0,0 1 0 0 0,-2 1 0 0 0,0 2 0 0 0,33 28 0 0 0,-50-38 86 0 0,0 0 1 0 0,0 1 0 0 0,0 0-1 0 0,-1 0 1 0 0,-1 1-1 0 0,1 0 1 0 0,-2 0-1 0 0,1 1 1 0 0,-1 0-1 0 0,-1 0 1 0 0,0 1-1 0 0,-1-1 1 0 0,0 1-1 0 0,-1 0 1 0 0,0 0-1 0 0,2 18 1 0 0,-5-24-47 0 0,-1 0 0 0 0,1-1 1 0 0,-1 1-1 0 0,1-1 0 0 0,-2 1 1 0 0,1-1-1 0 0,-1 1 0 0 0,1-1 1 0 0,-1 0-1 0 0,-1 0 0 0 0,1 0 0 0 0,-1 0 1 0 0,0 0-1 0 0,-4 5 0 0 0,1-3 6 0 0,-1 0-1 0 0,0 0 1 0 0,0 0 0 0 0,0-1-1 0 0,-1 0 1 0 0,0-1-1 0 0,-14 8 1 0 0,-8 1 41 0 0,-2-1 0 0 0,0-2 0 0 0,-53 12 0 0 0,72-20-96 0 0,-1 1 5 0 0,8-2-9 0 0,-1 0 0 0 0,1 0 0 0 0,0 0-1 0 0,0-1 1 0 0,-1 0 0 0 0,1-1 0 0 0,0 1 0 0 0,-1-1-1 0 0,1 0 1 0 0,-1-1 0 0 0,1 1 0 0 0,-12-4-1 0 0,17 4-11 0 0,0-1-1 0 0,1 0 1 0 0,-1 1-1 0 0,0-1 1 0 0,0 1-1 0 0,1-1 1 0 0,-1 0-1 0 0,0 1 1 0 0,1-1-1 0 0,-1 0 0 0 0,1 0 1 0 0,-1 1-1 0 0,1-1 1 0 0,-1 0-1 0 0,1 0 1 0 0,0 0-1 0 0,-1 0 1 0 0,1 0-1 0 0,0 1 1 0 0,0-1-1 0 0,-1 0 0 0 0,1 0 1 0 0,0 0-1 0 0,0 0 1 0 0,0 0-1 0 0,0 0 1 0 0,0 0-1 0 0,1 0 1 0 0,-1 0-1 0 0,0 0 1 0 0,0 0-1 0 0,1 0 0 0 0,-1 1 1 0 0,0-1-1 0 0,1 0 1 0 0,-1 0-1 0 0,1 0 1 0 0,-1 0-1 0 0,1 1 1 0 0,-1-1-1 0 0,1 0 1 0 0,0 1-1 0 0,-1-1 1 0 0,2-1-1 0 0,33-31 146 0 0,-33 32-153 0 0,18-14 24 0 0,-4 3-68 0 0,0 0 1 0 0,0-1-1 0 0,-1-1 0 0 0,-1 0 0 0 0,0-1 1 0 0,-1 0-1 0 0,17-28 0 0 0,125-263-466 0 0,-153 302 508 0 0,7-13 16 0 0,-1 0-1 0 0,-1-1 1 0 0,0 0-1 0 0,6-31 1 0 0,-12 44-12 0 0,0 1 0 0 0,-1-1 0 0 0,1 0 0 0 0,-1 0 0 0 0,-1 0 1 0 0,1 1-1 0 0,-1-1 0 0 0,1 0 0 0 0,-1 0 0 0 0,-1 1 0 0 0,1-1 0 0 0,-1 0 0 0 0,1 1 0 0 0,-1 0 0 0 0,-1-1 0 0 0,1 1 1 0 0,0 0-1 0 0,-1 0 0 0 0,0 0 0 0 0,0 0 0 0 0,0 1 0 0 0,-1-1 0 0 0,-6-4 0 0 0,0 0 63 0 0,-1 2-1 0 0,-1-1 0 0 0,1 1 1 0 0,-1 1-1 0 0,-23-8 1 0 0,19 8-1425 0 0,0-1 0 0 0,-25-14 0 0 0</inkml:trace>
</inkml:ink>
</file>

<file path=ppt/ink/ink16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8.862"/>
    </inkml:context>
    <inkml:brush xml:id="br0">
      <inkml:brushProperty name="width" value="0.1" units="cm"/>
      <inkml:brushProperty name="height" value="0.1" units="cm"/>
      <inkml:brushProperty name="color" value="#F6630D"/>
    </inkml:brush>
  </inkml:definitions>
  <inkml:trace contextRef="#ctx0" brushRef="#br0">21 165 5527 0 0,'-8'-11'-368'0'0,"-5"-14"3287"0"0,13 24-2741 0 0,0 0 0 0 0,0 0 1 0 0,0 0-1 0 0,0 0 0 0 0,1 0 1 0 0,-1 0-1 0 0,0 0 0 0 0,0 0 1 0 0,1 0-1 0 0,-1 1 0 0 0,0-1 1 0 0,1 0-1 0 0,-1 0 0 0 0,1 0 1 0 0,-1 0-1 0 0,1 0 0 0 0,0 1 1 0 0,-1-1-1 0 0,1 0 0 0 0,0 0 1 0 0,0 1-1 0 0,-1-1 0 0 0,1 1 1 0 0,0-1-1 0 0,0 0 0 0 0,1 0 1 0 0,14-7 474 0 0,-1 0 1 0 0,1 1 0 0 0,0 0 0 0 0,1 1-1 0 0,-1 1 1 0 0,1 1 0 0 0,18-3-1 0 0,126-8 1063 0 0,-117 12-1188 0 0,1030-13 3552 0 0,-991 17-3951 0 0,439-2 559 0 0,-472-2-650 0 0,83-14 0 0 0,-131 17-129 0 0,-16 4-3511 0 0,-3-2 1643 0 0</inkml:trace>
</inkml:ink>
</file>

<file path=ppt/ink/ink16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1:59.510"/>
    </inkml:context>
    <inkml:brush xml:id="br0">
      <inkml:brushProperty name="width" value="0.1" units="cm"/>
      <inkml:brushProperty name="height" value="0.1" units="cm"/>
      <inkml:brushProperty name="color" value="#F6630D"/>
    </inkml:brush>
  </inkml:definitions>
  <inkml:trace contextRef="#ctx0" brushRef="#br0">367 0 15231 0 0,'0'0'1379'0'0,"-2"28"-1110"0"0,-5 0-150 0 0,-1 0 0 0 0,-1-1-1 0 0,-1 1 1 0 0,-15 26 0 0 0,-7 21 563 0 0,-42 105 571 0 0,23-62-98 0 0,-69 246 1 0 0,111-326-1048 0 0,2 0-1 0 0,1 0 1 0 0,2 0 0 0 0,2 1 0 0 0,1 0 0 0 0,2-1-1 0 0,2 1 1 0 0,2-1 0 0 0,1 0 0 0 0,2 0 0 0 0,13 39-1 0 0,-12-53-41 0 0,2-1 0 0 0,0 0 0 0 0,1-1 0 0 0,2 0 0 0 0,0-1 0 0 0,1-1 0 0 0,1 0 0 0 0,1-1 0 0 0,1 0 0 0 0,1-2 0 0 0,0 0 0 0 0,1-1 0 0 0,0-1 0 0 0,42 22 0 0 0,-29-20 20 0 0,0-2 0 0 0,1-1 0 0 0,1-1 0 0 0,0-2 0 0 0,1-2 1 0 0,0-1-1 0 0,1-2 0 0 0,-1-1 0 0 0,61 0 0 0 0,86-12 20 0 0,103 3-169 0 0,-267 5 43 0 0,263 18-62 0 0,-213-11 50 0 0,1 3 0 0 0,67 21 0 0 0,9 5-298 0 0,258 30-1 0 0,-390-65 261 0 0,-1-1 0 0 0,0-1-1 0 0,0 0 1 0 0,1 0 0 0 0,-1-2 0 0 0,0 1 0 0 0,0-2-1 0 0,25-7 1 0 0,-37 9 80 0 0,1 0 0 0 0,0 0 0 0 0,0 0-1 0 0,-1-1 1 0 0,1 1 0 0 0,-1-1 0 0 0,1 1 0 0 0,-1-1-1 0 0,0 1 1 0 0,0-1 0 0 0,1 0 0 0 0,-1 0 0 0 0,0 0-1 0 0,0 1 1 0 0,-1-1 0 0 0,1 0 0 0 0,0 0 0 0 0,-1 0 0 0 0,1 0-1 0 0,-1 0 1 0 0,0-1 0 0 0,1 1 0 0 0,-1 0 0 0 0,0 0-1 0 0,0 0 1 0 0,-1 0 0 0 0,1-2 0 0 0,0-4 35 0 0,11-59 307 0 0,2 1 0 0 0,4 1-1 0 0,44-115 1 0 0,-47 143-198 0 0,22-76 151 0 0,-5-2 0 0 0,-5-2-1 0 0,-6 0 1 0 0,-4-1 0 0 0,1-205-1 0 0,-20 244-151 0 0,-2 1 1 0 0,-5-1-1 0 0,-2 1 0 0 0,-42-138 0 0 0,54 214-157 0 0,-16-73-139 0 0</inkml:trace>
</inkml:ink>
</file>

<file path=ppt/ink/ink16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4.611"/>
    </inkml:context>
    <inkml:brush xml:id="br0">
      <inkml:brushProperty name="width" value="0.1" units="cm"/>
      <inkml:brushProperty name="height" value="0.1" units="cm"/>
      <inkml:brushProperty name="color" value="#008C3A"/>
    </inkml:brush>
  </inkml:definitions>
  <inkml:trace contextRef="#ctx0" brushRef="#br0">14 238 2303 0 0,'-10'-19'16835'0'0,"7"12"-15911"0"0,4-2-693 0 0,1 0 0 0 0,1 0 0 0 0,-1 1 1 0 0,1 0-1 0 0,1-1 0 0 0,-1 1 0 0 0,2 0 0 0 0,-1 1 0 0 0,1-1 0 0 0,0 1 1 0 0,0 0-1 0 0,1 0 0 0 0,0 0 0 0 0,1 1 0 0 0,-1 0 0 0 0,1 0 1 0 0,9-6-1 0 0,-3 3-146 0 0,-1 1 1 0 0,1 0-1 0 0,1 1 0 0 0,0 1 1 0 0,-1 0-1 0 0,2 0 0 0 0,-1 2 1 0 0,1 0-1 0 0,20-3 0 0 0,-33 6-83 0 0,13-1 34 0 0,0 1 0 0 0,1 0 0 0 0,-1 1 0 0 0,28 3 0 0 0,-41-3-32 0 0,1 1 0 0 0,0-1 0 0 0,-1 1-1 0 0,1-1 1 0 0,0 1 0 0 0,-1 0 0 0 0,1 0 0 0 0,-1 0-1 0 0,1 1 1 0 0,-1-1 0 0 0,0 1 0 0 0,0-1 0 0 0,1 1-1 0 0,-1 0 1 0 0,0-1 0 0 0,0 1 0 0 0,-1 0 0 0 0,1 1-1 0 0,0-1 1 0 0,-1 0 0 0 0,1 0 0 0 0,-1 1 0 0 0,0-1-1 0 0,1 1 1 0 0,-1-1 0 0 0,0 1 0 0 0,-1-1 0 0 0,1 1-1 0 0,0 0 1 0 0,-1-1 0 0 0,0 1 0 0 0,1 0 0 0 0,-1 0-1 0 0,-1 3 1 0 0,0 7-19 0 0,-1 0 0 0 0,-1 0 0 0 0,-1 0 0 0 0,1-1 0 0 0,-2 1 0 0 0,0-1 0 0 0,0 0 0 0 0,-1 0 0 0 0,-1-1 0 0 0,0 0 0 0 0,0 0 0 0 0,-1 0 0 0 0,-10 9 0 0 0,3-1-18 0 0,1 1 1 0 0,-16 29-1 0 0,29-47 29 0 0,0 0-1 0 0,1 0 1 0 0,-1 0 0 0 0,0 0-1 0 0,1 0 1 0 0,-1 0-1 0 0,1 0 1 0 0,0 0 0 0 0,0 0-1 0 0,0 0 1 0 0,0 0-1 0 0,0 0 1 0 0,0 0-1 0 0,0 0 1 0 0,1 0 0 0 0,-1 0-1 0 0,1 0 1 0 0,-1 0-1 0 0,1 0 1 0 0,0 0 0 0 0,0-1-1 0 0,0 1 1 0 0,0 0-1 0 0,0 0 1 0 0,0-1 0 0 0,0 1-1 0 0,1-1 1 0 0,-1 1-1 0 0,1-1 1 0 0,-1 1 0 0 0,1-1-1 0 0,2 2 1 0 0,8 5 6 0 0,-1-1 1 0 0,1-1 0 0 0,0 0-1 0 0,14 5 1 0 0,4 3-11 0 0,-23-11 8 0 0,1 1 0 0 0,-1 1 0 0 0,1-1 0 0 0,-1 1 0 0 0,0 1 0 0 0,-1-1 0 0 0,0 1 0 0 0,1 0 0 0 0,7 12 0 0 0,-11-14 0 0 0,-1 0 0 0 0,0 0 0 0 0,-1 0 0 0 0,1 0 0 0 0,-1 1 0 0 0,1-1 0 0 0,-1 0 0 0 0,0 1 0 0 0,-1-1 0 0 0,1 1 0 0 0,-1-1 0 0 0,0 1 0 0 0,0 0 0 0 0,-1-1 0 0 0,1 1 0 0 0,-1-1 0 0 0,0 1 0 0 0,0-1 0 0 0,-4 9 0 0 0,1-3 20 0 0,-1 0 0 0 0,0 1 0 0 0,-1-1-1 0 0,0-1 1 0 0,0 1 0 0 0,-1-1 0 0 0,-1-1 0 0 0,0 1-1 0 0,0-1 1 0 0,0 0 0 0 0,-1-1 0 0 0,0 0 0 0 0,0 0-1 0 0,-1-1 1 0 0,0-1 0 0 0,0 1 0 0 0,0-1 0 0 0,-1-1-1 0 0,-11 3 1 0 0,4-1 16 0 0,-1-1 0 0 0,0-1 0 0 0,0 0 0 0 0,0-2 0 0 0,-1 0 0 0 0,1-1 0 0 0,0-1 0 0 0,-1-1 0 0 0,1-1 0 0 0,-30-6 0 0 0,44 7-171 0 0,1 0 1 0 0,0 0-1 0 0,0-1 0 0 0,0 1 0 0 0,0-1 1 0 0,1 0-1 0 0,-1 0 0 0 0,0-1 1 0 0,1 1-1 0 0,-4-4 0 0 0,6 5 30 0 0,-1-1 0 0 0,1 1 0 0 0,0-1 0 0 0,-1 0 0 0 0,1 1 0 0 0,0-1 0 0 0,0 0 0 0 0,0 0 1 0 0,1 0-1 0 0,-1 0 0 0 0,0 0 0 0 0,1 0 0 0 0,-1 0 0 0 0,1 0 0 0 0,0 0 0 0 0,0 0 0 0 0,0 0 0 0 0,0 0 0 0 0,0 0 0 0 0,0 0 0 0 0,0-1 0 0 0,1-1 0 0 0,2-8-1839 0 0</inkml:trace>
</inkml:ink>
</file>

<file path=ppt/ink/ink16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4.975"/>
    </inkml:context>
    <inkml:brush xml:id="br0">
      <inkml:brushProperty name="width" value="0.1" units="cm"/>
      <inkml:brushProperty name="height" value="0.1" units="cm"/>
      <inkml:brushProperty name="color" value="#008C3A"/>
    </inkml:brush>
  </inkml:definitions>
  <inkml:trace contextRef="#ctx0" brushRef="#br0">284 1 11519 0 0,'0'0'1040'0'0,"-12"12"867"0"0,-22 27 1983 0 0,-34 53 0 0 0,-60 125-2001 0 0,121-205-1816 0 0,1 1-1 0 0,1 0 1 0 0,0 0-1 0 0,0 0 1 0 0,2 1 0 0 0,-1 0-1 0 0,2 0 1 0 0,0 0-1 0 0,0 0 1 0 0,2 17-1 0 0,0-21-38 0 0,2 0-1 0 0,-1 0 0 0 0,1 0 1 0 0,1 0-1 0 0,0 0 1 0 0,0-1-1 0 0,1 1 0 0 0,0-1 1 0 0,1 0-1 0 0,0 0 0 0 0,0-1 1 0 0,1 1-1 0 0,0-1 0 0 0,14 14 1 0 0,-11-14-18 0 0,0 0 1 0 0,0 0 0 0 0,1-1-1 0 0,0-1 1 0 0,0 1-1 0 0,0-2 1 0 0,1 1 0 0 0,0-1-1 0 0,0-1 1 0 0,0 0-1 0 0,1-1 1 0 0,22 4-1 0 0,-29-6 1 0 0,0-1-1 0 0,0 1 0 0 0,0-1 0 0 0,0 0 0 0 0,0-1 0 0 0,0 1 1 0 0,0-1-1 0 0,0 0 0 0 0,0 0 0 0 0,-1-1 0 0 0,1 1 1 0 0,0-1-1 0 0,-1 0 0 0 0,1 0 0 0 0,-1-1 0 0 0,1 1 0 0 0,-1-1 1 0 0,0 0-1 0 0,0 0 0 0 0,0 0 0 0 0,-1-1 0 0 0,1 0 0 0 0,-1 1 1 0 0,0-1-1 0 0,0 0 0 0 0,0 0 0 0 0,0-1 0 0 0,-1 1 0 0 0,0-1 1 0 0,0 1-1 0 0,0-1 0 0 0,2-8 0 0 0,-3 9-5 0 0,0 0-1 0 0,0 1 1 0 0,0-1-1 0 0,0 0 1 0 0,-1 0 0 0 0,0 0-1 0 0,0 0 1 0 0,0 0-1 0 0,0 0 1 0 0,-1 0 0 0 0,1 0-1 0 0,-1 0 1 0 0,0 0-1 0 0,0 0 1 0 0,0 0 0 0 0,-1 1-1 0 0,0-1 1 0 0,-1-3-1 0 0,-1 2 4 0 0,0-1-1 0 0,0 1 0 0 0,0 1 1 0 0,-1-1-1 0 0,0 1 0 0 0,0-1 1 0 0,0 1-1 0 0,0 1 0 0 0,-1-1 1 0 0,-6-2-1 0 0,-9-4 2 0 0,-1 1 0 0 0,0 2 1 0 0,-1 0-1 0 0,-44-7 0 0 0,7 4-254 0 0,58 10-99 0 0,14 0-4541 0 0</inkml:trace>
</inkml:ink>
</file>

<file path=ppt/ink/ink16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5.335"/>
    </inkml:context>
    <inkml:brush xml:id="br0">
      <inkml:brushProperty name="width" value="0.1" units="cm"/>
      <inkml:brushProperty name="height" value="0.1" units="cm"/>
      <inkml:brushProperty name="color" value="#008C3A"/>
    </inkml:brush>
  </inkml:definitions>
  <inkml:trace contextRef="#ctx0" brushRef="#br0">194 83 18511 0 0,'0'0'852'0'0,"-21"16"304"0"0,1 5-754 0 0,0 0 0 0 0,1 1 0 0 0,1 1-1 0 0,1 1 1 0 0,1 0 0 0 0,1 1 0 0 0,2 1-1 0 0,-12 30 1 0 0,23-52-339 0 0,0 1 1 0 0,1 0-1 0 0,0-1 0 0 0,0 1 0 0 0,0 0 1 0 0,0 0-1 0 0,1 0 0 0 0,0 0 0 0 0,0-1 0 0 0,0 1 1 0 0,1 0-1 0 0,0 0 0 0 0,0 0 0 0 0,0-1 1 0 0,0 1-1 0 0,1 0 0 0 0,-1-1 0 0 0,5 8 1 0 0,-3-8-29 0 0,1 1 1 0 0,0-1 0 0 0,0 1 0 0 0,0-1 0 0 0,0-1 0 0 0,1 1 0 0 0,0-1-1 0 0,-1 1 1 0 0,1-1 0 0 0,1 0 0 0 0,-1-1 0 0 0,0 0 0 0 0,8 3 0 0 0,9 1 4 0 0,1-1 0 0 0,0-1 0 0 0,0-1 0 0 0,0-1 0 0 0,0-1 0 0 0,33-2 0 0 0,-35 0-10 0 0,15-1 83 0 0,53-10 0 0 0,-80 11-77 0 0,0-1-1 0 0,0-1 0 0 0,-1 0 1 0 0,1 0-1 0 0,-1 0 0 0 0,1-1 1 0 0,-1-1-1 0 0,0 1 0 0 0,0-1 0 0 0,-1-1 1 0 0,9-6-1 0 0,-13 7-16 0 0,0 1 0 0 0,0-1 0 0 0,0 1 1 0 0,-1-1-1 0 0,0 0 0 0 0,1 0 0 0 0,-2 0 0 0 0,1-1 0 0 0,-1 1 0 0 0,1 0 0 0 0,-2-1 0 0 0,1 1 1 0 0,0 0-1 0 0,-1-1 0 0 0,0 1 0 0 0,0-1 0 0 0,-1 1 0 0 0,-1-6 0 0 0,-2-16 184 0 0,-1 1-1 0 0,-11-32 0 0 0,13 50-132 0 0,1-3-47 0 0,-2 0-1 0 0,1 1 0 0 0,-1-1 1 0 0,-1 1-1 0 0,0 0 1 0 0,0 0-1 0 0,-1 1 1 0 0,-1 0-1 0 0,1 0 1 0 0,-1 0-1 0 0,-1 1 1 0 0,0 0-1 0 0,0 0 1 0 0,0 1-1 0 0,-1 0 0 0 0,0 1 1 0 0,0 0-1 0 0,-1 0 1 0 0,0 1-1 0 0,0 0 1 0 0,0 1-1 0 0,-1 0 1 0 0,1 0-1 0 0,-1 1 1 0 0,-19-3-1 0 0,6 1-71 0 0,-66-12-674 0 0,82 16 580 0 0,0 0-1 0 0,-1 0 1 0 0,1 1 0 0 0,0 1 0 0 0,-1-1-1 0 0,1 1 1 0 0,0 0 0 0 0,-10 4 0 0 0,7 0-1621 0 0,3 1-83 0 0</inkml:trace>
</inkml:ink>
</file>

<file path=ppt/ink/ink1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3:58.900"/>
    </inkml:context>
    <inkml:brush xml:id="br0">
      <inkml:brushProperty name="width" value="0.1" units="cm"/>
      <inkml:brushProperty name="height" value="0.1" units="cm"/>
      <inkml:brushProperty name="color" value="#004F8B"/>
    </inkml:brush>
  </inkml:definitions>
  <inkml:trace contextRef="#ctx0" brushRef="#br0">289 1 15031 0 0,'-2'2'191'0'0,"0"0"0"0"0,1 0 0 0 0,-1 0-1 0 0,1 0 1 0 0,0 1 0 0 0,-1-1-1 0 0,1 1 1 0 0,0-1 0 0 0,0 1 0 0 0,1-1-1 0 0,-1 1 1 0 0,0-1 0 0 0,1 1 0 0 0,0 0-1 0 0,0-1 1 0 0,-1 1 0 0 0,1 0 0 0 0,1-1-1 0 0,-1 1 1 0 0,0 0 0 0 0,1-1 0 0 0,-1 1-1 0 0,1 0 1 0 0,0-1 0 0 0,0 1 0 0 0,0-1-1 0 0,0 0 1 0 0,0 1 0 0 0,1-1 0 0 0,-1 0-1 0 0,1 0 1 0 0,2 4 0 0 0,55 45 2195 0 0,-43-38-2166 0 0,0 1 0 0 0,0 0 0 0 0,-2 1 0 0 0,0 0 0 0 0,14 20 0 0 0,-25-30-209 0 0,0 0-1 0 0,0 1 1 0 0,-1-1-1 0 0,0 1 0 0 0,0-1 1 0 0,0 1-1 0 0,0 0 0 0 0,-1 0 1 0 0,0 0-1 0 0,0 0 1 0 0,-1 0-1 0 0,0 0 0 0 0,0 0 1 0 0,0 0-1 0 0,-1 0 0 0 0,1 0 1 0 0,-1 0-1 0 0,-1 0 1 0 0,1-1-1 0 0,-1 1 0 0 0,0 0 1 0 0,-4 7-1 0 0,0-3 36 0 0,1-1-1 0 0,-1 0 1 0 0,-1 0-1 0 0,0-1 1 0 0,0 1-1 0 0,-1-1 1 0 0,0-1-1 0 0,0 0 1 0 0,0 0 0 0 0,-1 0-1 0 0,0-1 1 0 0,-1 0-1 0 0,1-1 1 0 0,-1 0-1 0 0,0-1 1 0 0,0 0-1 0 0,-1 0 1 0 0,1-1-1 0 0,-20 3 1 0 0,-3-1 81 0 0,0-1 1 0 0,0-2-1 0 0,0-1 0 0 0,0-1 0 0 0,-44-7 1 0 0,48-1-1446 0 0</inkml:trace>
</inkml:ink>
</file>

<file path=ppt/ink/ink16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5.767"/>
    </inkml:context>
    <inkml:brush xml:id="br0">
      <inkml:brushProperty name="width" value="0.1" units="cm"/>
      <inkml:brushProperty name="height" value="0.1" units="cm"/>
      <inkml:brushProperty name="color" value="#008C3A"/>
    </inkml:brush>
  </inkml:definitions>
  <inkml:trace contextRef="#ctx0" brushRef="#br0">0 262 14599 0 0,'0'0'1320'0'0,"27"-12"-713"0"0,-2 4 10 0 0,0 2 1 0 0,42-6-1 0 0,31-8 1316 0 0,-5-4-687 0 0,1 4 0 0 0,97-7 1 0 0,-99 15-767 0 0,595-35 1546 0 0,-378 34-1610 0 0,-116 4-179 0 0,235-19-75 0 0,-343 20-165 0 0,133 6-1 0 0,-153-5 42 0 0,-55 5-20 0 0,0 0 0 0 0,0 1 0 0 0,0 0 0 0 0,11 0 0 0 0,-20 2-112 0 0,0-1-1 0 0,0 0 1 0 0,0 0-1 0 0,0 0 0 0 0,1 0 1 0 0,-1 1-1 0 0,0-1 1 0 0,0 1-1 0 0,0-1 0 0 0,0 1 1 0 0,0-1-1 0 0,0 1 1 0 0,0-1-1 0 0,0 1 1 0 0,0 0-1 0 0,-1 0 0 0 0,1 0 1 0 0,1 1-1 0 0,3 5-1969 0 0</inkml:trace>
</inkml:ink>
</file>

<file path=ppt/ink/ink16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8.788"/>
    </inkml:context>
    <inkml:brush xml:id="br0">
      <inkml:brushProperty name="width" value="0.1" units="cm"/>
      <inkml:brushProperty name="height" value="0.1" units="cm"/>
      <inkml:brushProperty name="color" value="#008C3A"/>
    </inkml:brush>
  </inkml:definitions>
  <inkml:trace contextRef="#ctx0" brushRef="#br0">5 131 1375 0 0,'0'0'66'0'0,"0"-2"-8"0"0,-4-70 6649 0 0,4 67-5771 0 0,0 0 1 0 0,1 1-1 0 0,0-1 1 0 0,0 0-1 0 0,0 0 1 0 0,0 0 0 0 0,1 1-1 0 0,7-14 6836 0 0,8 39-6430 0 0,-14-10-1286 0 0,-1 1 0 0 0,0-1 0 0 0,-1 0 0 0 0,0 0 0 0 0,-1 1 0 0 0,0-1 0 0 0,0 1 0 0 0,-2-1 0 0 0,-1 12 0 0 0,-1 10-6 0 0,-2 34 28 0 0,2-25-643 0 0,1 74 1 0 0,8-99-2125 0 0,-1-9 1126 0 0</inkml:trace>
</inkml:ink>
</file>

<file path=ppt/ink/ink16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9.278"/>
    </inkml:context>
    <inkml:brush xml:id="br0">
      <inkml:brushProperty name="width" value="0.1" units="cm"/>
      <inkml:brushProperty name="height" value="0.1" units="cm"/>
      <inkml:brushProperty name="color" value="#008C3A"/>
    </inkml:brush>
  </inkml:definitions>
  <inkml:trace contextRef="#ctx0" brushRef="#br0">4 14 9415 0 0,'-4'-13'7855'0'0,"24"19"-7029"0"0,-2 0 0 0 0,1 2 0 0 0,-1 0 0 0 0,0 2 0 0 0,-1 0 0 0 0,27 20 0 0 0,-20-11-616 0 0,0 1 0 0 0,-1 1 0 0 0,33 39 0 0 0,-42-37-889 0 0,-8-7-5428 0 0</inkml:trace>
</inkml:ink>
</file>

<file path=ppt/ink/ink16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09.658"/>
    </inkml:context>
    <inkml:brush xml:id="br0">
      <inkml:brushProperty name="width" value="0.1" units="cm"/>
      <inkml:brushProperty name="height" value="0.1" units="cm"/>
      <inkml:brushProperty name="color" value="#008C3A"/>
    </inkml:brush>
  </inkml:definitions>
  <inkml:trace contextRef="#ctx0" brushRef="#br0">349 0 12439 0 0,'0'0'958'0'0,"-27"19"1440"0"0,-73 53 1250 0 0,61-45-3454 0 0,1 1 0 0 0,1 1-1 0 0,-52 56 1 0 0,87-82-481 0 0,0-1 1 0 0,0 1-1 0 0,0-1 0 0 0,0 1 1 0 0,0 0-1 0 0,1 0 0 0 0,-1 0 1 0 0,1 0-1 0 0,-2 6 0 0 0</inkml:trace>
</inkml:ink>
</file>

<file path=ppt/ink/ink16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0.044"/>
    </inkml:context>
    <inkml:brush xml:id="br0">
      <inkml:brushProperty name="width" value="0.1" units="cm"/>
      <inkml:brushProperty name="height" value="0.1" units="cm"/>
      <inkml:brushProperty name="color" value="#008C3A"/>
    </inkml:brush>
  </inkml:definitions>
  <inkml:trace contextRef="#ctx0" brushRef="#br0">0 74 6447 0 0,'3'-6'7165'0'0,"10"-18"-4532"0"0,-7 19-2292 0 0,0 1 1 0 0,1 0 0 0 0,-1 1 0 0 0,1 0 0 0 0,0 0 0 0 0,0 0 0 0 0,0 1 0 0 0,1 0-1 0 0,-1 0 1 0 0,9 0 0 0 0,75-6 1622 0 0,-72 8-1659 0 0,-13-1-185 0 0,0 0 1 0 0,1 0-1 0 0,-1 1 0 0 0,0 0 1 0 0,0 1-1 0 0,0-1 1 0 0,1 1-1 0 0,-1 0 0 0 0,0 1 1 0 0,0 0-1 0 0,0-1 0 0 0,0 2 1 0 0,8 4-1 0 0,-13-6-112 0 0,0 0 0 0 0,0 1-1 0 0,-1-1 1 0 0,1 0 0 0 0,0 1-1 0 0,-1-1 1 0 0,1 1 0 0 0,-1-1-1 0 0,0 1 1 0 0,1-1 0 0 0,-1 1 0 0 0,0-1-1 0 0,0 1 1 0 0,0-1 0 0 0,0 1-1 0 0,0-1 1 0 0,0 1 0 0 0,0 0 0 0 0,-1-1-1 0 0,1 1 1 0 0,-1-1 0 0 0,1 1-1 0 0,-2 2 1 0 0,-15 34 6 0 0,16-36-10 0 0,-4 7-8 0 0,1-1 0 0 0,0 0 1 0 0,1 1-1 0 0,0 0 0 0 0,0 0 1 0 0,1 0-1 0 0,0 0 0 0 0,0 11 0 0 0,2-16 2 0 0,0 1 0 0 0,0-1-1 0 0,1 0 1 0 0,-1 1-1 0 0,1-1 1 0 0,0 0-1 0 0,0 0 1 0 0,1 1-1 0 0,-1-1 1 0 0,1 0-1 0 0,0-1 1 0 0,0 1-1 0 0,1 0 1 0 0,-1 0-1 0 0,1-1 1 0 0,-1 0 0 0 0,1 1-1 0 0,0-1 1 0 0,6 4-1 0 0,10 9 4 0 0,-10-9 2 0 0,1 1 0 0 0,-1 0 0 0 0,0 1 0 0 0,-1 0 0 0 0,1 0 0 0 0,9 15 0 0 0,-17-21-2 0 0,0 0 0 0 0,1 0 0 0 0,-1 0 0 0 0,0 0 0 0 0,-1 0 0 0 0,1 0 0 0 0,0 1 0 0 0,-1-1 0 0 0,0 0 0 0 0,0 0 0 0 0,0 0 0 0 0,0 1 0 0 0,0-1 0 0 0,-1 0 0 0 0,1 0 0 0 0,-1 0 0 0 0,0 0 0 0 0,0 0 0 0 0,0 0 0 0 0,0 0 0 0 0,-1 0 0 0 0,1 0 0 0 0,-1 0 0 0 0,1 0 0 0 0,-1-1 0 0 0,0 1 0 0 0,0-1 0 0 0,-1 1 0 0 0,1-1 0 0 0,-3 2 0 0 0,-6 7 24 0 0,-1 0 0 0 0,-1-1 0 0 0,0-1 0 0 0,0 0 0 0 0,-1-1 0 0 0,0 0 0 0 0,0-1 0 0 0,-17 6-1 0 0,21-9 0 0 0,-1-1-1 0 0,1 1 0 0 0,-1-2 0 0 0,0 0 0 0 0,0 0 1 0 0,0-1-1 0 0,0 0 0 0 0,-1-1 0 0 0,1 0 0 0 0,0-1 0 0 0,0 0 1 0 0,-16-5-1 0 0,24 6-222 0 0,1-1 0 0 0,0 0-1 0 0,-1 1 1 0 0,1-1 0 0 0,0-1 0 0 0,-1 1 0 0 0,1 0 0 0 0,0 0 0 0 0,0-1 0 0 0,0 1 0 0 0,-3-4-1 0 0</inkml:trace>
</inkml:ink>
</file>

<file path=ppt/ink/ink16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0.414"/>
    </inkml:context>
    <inkml:brush xml:id="br0">
      <inkml:brushProperty name="width" value="0.1" units="cm"/>
      <inkml:brushProperty name="height" value="0.1" units="cm"/>
      <inkml:brushProperty name="color" value="#008C3A"/>
    </inkml:brush>
  </inkml:definitions>
  <inkml:trace contextRef="#ctx0" brushRef="#br0">242 0 15919 0 0,'0'0'1794'0'0,"-35"15"1143"0"0,13 6-2556 0 0,0 1 1 0 0,2 1-1 0 0,1 1 0 0 0,1 1 0 0 0,1 1 1 0 0,-23 45-1 0 0,32-58-270 0 0,1 0-1 0 0,1 1 1 0 0,0 0-1 0 0,1 0 1 0 0,1 0-1 0 0,0 0 1 0 0,-4 30-1 0 0,8-38-84 0 0,0-1-1 0 0,0 1 1 0 0,0 0-1 0 0,1 0 1 0 0,0-1-1 0 0,0 1 1 0 0,0-1-1 0 0,1 1 1 0 0,0-1-1 0 0,0 1 1 0 0,0-1-1 0 0,1 0 1 0 0,0 0-1 0 0,0 0 1 0 0,0 0-1 0 0,0-1 1 0 0,1 1-1 0 0,0-1 1 0 0,0 0-1 0 0,0 0 1 0 0,0 0-1 0 0,1-1 1 0 0,8 6-1 0 0,-3-3-21 0 0,0-1 0 0 0,1-1 0 0 0,-1 0 0 0 0,1 0 0 0 0,0-1 0 0 0,-1 0 0 0 0,1-1 0 0 0,1-1 0 0 0,-1 1 0 0 0,0-2 0 0 0,0 1 0 0 0,1-2 0 0 0,-1 1 0 0 0,0-2 0 0 0,0 1 0 0 0,0-2 0 0 0,0 1 0 0 0,0-1 0 0 0,-1-1 0 0 0,1 0 0 0 0,-1-1 0 0 0,11-6 0 0 0,-19 11-2 0 0,-1-1 0 0 0,0 0 1 0 0,1 0-1 0 0,-1 0 0 0 0,0 0 0 0 0,0 0 0 0 0,0 0 1 0 0,1 0-1 0 0,-1-1 0 0 0,0 1 0 0 0,0 0 0 0 0,-1-1 0 0 0,1 1 1 0 0,0 0-1 0 0,0-1 0 0 0,-1 1 0 0 0,1-1 0 0 0,-1 0 1 0 0,1 1-1 0 0,-1-1 0 0 0,0 1 0 0 0,1-1 0 0 0,-1 1 0 0 0,0-4 1 0 0,-1 3 3 0 0,0 0 0 0 0,0 0 0 0 0,0 0 0 0 0,0 0 0 0 0,0 0 0 0 0,0 0 0 0 0,0 1 0 0 0,-1-1 0 0 0,1 0 0 0 0,0 1 0 0 0,-1-1 0 0 0,0 1 0 0 0,1-1 0 0 0,-1 1 0 0 0,-3-2 0 0 0,-3-2 13 0 0,0 1 0 0 0,0 0 0 0 0,-1 0 0 0 0,1 1 0 0 0,-1 0 0 0 0,-15-3 0 0 0,-88 3-940 0 0</inkml:trace>
</inkml:ink>
</file>

<file path=ppt/ink/ink16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0.791"/>
    </inkml:context>
    <inkml:brush xml:id="br0">
      <inkml:brushProperty name="width" value="0.1" units="cm"/>
      <inkml:brushProperty name="height" value="0.1" units="cm"/>
      <inkml:brushProperty name="color" value="#008C3A"/>
    </inkml:brush>
  </inkml:definitions>
  <inkml:trace contextRef="#ctx0" brushRef="#br0">163 1 11055 0 0,'-29'15'1399'0'0,"13"-1"500"0"0,2 0 1 0 0,-24 27-1 0 0,29-29-1426 0 0,1 0 0 0 0,-1 0 0 0 0,2 1 0 0 0,-11 23 0 0 0,16-30-395 0 0,-1 0 0 0 0,1 0 0 0 0,0-1-1 0 0,1 1 1 0 0,-1 1 0 0 0,1-1 0 0 0,0 0-1 0 0,1 0 1 0 0,-1 0 0 0 0,1 1 0 0 0,1-1-1 0 0,-1 0 1 0 0,1 0 0 0 0,0 0 0 0 0,0 0 0 0 0,1 0-1 0 0,0 0 1 0 0,0 0 0 0 0,0 0 0 0 0,1 0-1 0 0,0-1 1 0 0,0 1 0 0 0,0-1 0 0 0,1 0-1 0 0,-1 0 1 0 0,1 0 0 0 0,0-1 0 0 0,8 7-1 0 0,-3-4-47 0 0,1-1-1 0 0,0-1 0 0 0,0 0 0 0 0,1 0 0 0 0,0 0 0 0 0,-1-2 0 0 0,2 1 0 0 0,-1-1 0 0 0,0-1 0 0 0,0 0 0 0 0,1-1 0 0 0,-1 0 0 0 0,1-1 0 0 0,0 0 0 0 0,-1 0 0 0 0,1-1 0 0 0,-1-1 0 0 0,14-3 0 0 0,-15 2 15 0 0,-1 1-1 0 0,1-1 1 0 0,-1-1-1 0 0,0 0 0 0 0,0 0 1 0 0,0-1-1 0 0,0 0 0 0 0,-1 0 1 0 0,14-12-1 0 0,-18 13 19 0 0,1-1 0 0 0,-1 1 0 0 0,0-1 0 0 0,0 0-1 0 0,-1 0 1 0 0,0 0 0 0 0,1-1 0 0 0,-2 1 0 0 0,1-1 0 0 0,-1 0 0 0 0,0 0-1 0 0,0 0 1 0 0,0 0 0 0 0,-1 0 0 0 0,0 0 0 0 0,0-8 0 0 0,-1 5 23 0 0,0 1 1 0 0,0-1-1 0 0,-1 1 0 0 0,-1 0 1 0 0,1-1-1 0 0,-1 1 0 0 0,-1 0 1 0 0,0 0-1 0 0,0 0 0 0 0,0 0 1 0 0,-1 1-1 0 0,0-1 0 0 0,-1 1 1 0 0,1 0-1 0 0,-2 0 1 0 0,1 1-1 0 0,-1-1 0 0 0,1 1 1 0 0,-14-10-1 0 0,10 9-85 0 0,-1 0-1 0 0,0 0 1 0 0,-1 1-1 0 0,0 1 1 0 0,0-1-1 0 0,0 2 1 0 0,0-1 0 0 0,-1 2-1 0 0,1 0 1 0 0,-1 0-1 0 0,0 1 1 0 0,0 0 0 0 0,-16 0-1 0 0,19 4-2872 0 0</inkml:trace>
</inkml:ink>
</file>

<file path=ppt/ink/ink16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1.620"/>
    </inkml:context>
    <inkml:brush xml:id="br0">
      <inkml:brushProperty name="width" value="0.1" units="cm"/>
      <inkml:brushProperty name="height" value="0.1" units="cm"/>
      <inkml:brushProperty name="color" value="#008C3A"/>
    </inkml:brush>
  </inkml:definitions>
  <inkml:trace contextRef="#ctx0" brushRef="#br0">0 119 7831 0 0,'0'0'603'0'0,"4"-33"4266"0"0,-2 29-4428 0 0,0 0 0 0 0,-1 1-1 0 0,2-1 1 0 0,-1 0 0 0 0,0 1 0 0 0,1-1-1 0 0,-1 1 1 0 0,1 0 0 0 0,0 0-1 0 0,0 0 1 0 0,1 0 0 0 0,-1 0 0 0 0,6-2-1 0 0,-2 0-36 0 0,2 1-1 0 0,-1 0 0 0 0,0 1 1 0 0,1 0-1 0 0,16-4 0 0 0,4 2 285 0 0,0 2 0 0 0,53 0-1 0 0,-74 3-597 0 0,-1 0 0 0 0,1 1-1 0 0,-1-1 1 0 0,1 2-1 0 0,-1-1 1 0 0,11 4-1 0 0,-17-5-84 0 0,-1 1 0 0 0,1-1 0 0 0,0 0 0 0 0,-1 1 0 0 0,1-1 0 0 0,-1 1 0 0 0,1-1 0 0 0,-1 1 0 0 0,0-1 0 0 0,1 1 0 0 0,-1-1 0 0 0,1 1 0 0 0,-1-1 0 0 0,0 1 0 0 0,0 0 0 0 0,1-1 0 0 0,-1 1 0 0 0,0 0 0 0 0,0-1 0 0 0,0 1 0 0 0,1 0 0 0 0,-1-1 0 0 0,0 1 0 0 0,0 0 0 0 0,0-1 0 0 0,0 1 0 0 0,0 0 0 0 0,-1-1 0 0 0,1 1 0 0 0,0 0 0 0 0,0-1 0 0 0,0 1 0 0 0,0-1 0 0 0,-1 1 0 0 0,1 0 0 0 0,0-1 0 0 0,-1 1 0 0 0,1-1 0 0 0,0 1 0 0 0,-1-1 0 0 0,1 1 0 0 0,-1-1 0 0 0,0 2 0 0 0,0-1 7 0 0,-11 22-9 0 0,0 0-1 0 0,-22 30 1 0 0,18-31-36 0 0,2 0 0 0 0,-16 34 0 0 0,25-45 13 0 0,0 0 0 0 0,1 1 0 0 0,0-1 0 0 0,1 1-1 0 0,0 0 1 0 0,1 0 0 0 0,-1 17 0 0 0,3-25 15 0 0,0 1 0 0 0,1-1 0 0 0,0 1-1 0 0,0-1 1 0 0,0 0 0 0 0,0 1 0 0 0,1-1 0 0 0,-1 0 0 0 0,1 0 0 0 0,0 0 0 0 0,0 0 0 0 0,1-1 0 0 0,-1 1 0 0 0,1 0 0 0 0,0-1 0 0 0,0 0 0 0 0,0 0 0 0 0,0 0 0 0 0,1 0 0 0 0,-1 0 0 0 0,1-1 0 0 0,0 1 0 0 0,7 3 0 0 0,8 2-122 0 0,0 0 1 0 0,0-1 0 0 0,1-1-1 0 0,0-1 1 0 0,0-1 0 0 0,1-1-1 0 0,-1 0 1 0 0,39-1-1 0 0</inkml:trace>
</inkml:ink>
</file>

<file path=ppt/ink/ink16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2.056"/>
    </inkml:context>
    <inkml:brush xml:id="br0">
      <inkml:brushProperty name="width" value="0.1" units="cm"/>
      <inkml:brushProperty name="height" value="0.1" units="cm"/>
      <inkml:brushProperty name="color" value="#008C3A"/>
    </inkml:brush>
  </inkml:definitions>
  <inkml:trace contextRef="#ctx0" brushRef="#br0">1 0 13823 0 0,'0'0'2699'0'0,"25"20"-262"0"0,59 48 728 0 0,-13-9-2305 0 0,5-7-3859 0 0,-61-43 1445 0 0</inkml:trace>
</inkml:ink>
</file>

<file path=ppt/ink/ink16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2.399"/>
    </inkml:context>
    <inkml:brush xml:id="br0">
      <inkml:brushProperty name="width" value="0.1" units="cm"/>
      <inkml:brushProperty name="height" value="0.1" units="cm"/>
      <inkml:brushProperty name="color" value="#008C3A"/>
    </inkml:brush>
  </inkml:definitions>
  <inkml:trace contextRef="#ctx0" brushRef="#br0">314 0 15055 0 0,'-14'5'284'0'0,"-1"-1"-1"0"0,1 2 1 0 0,0 0-1 0 0,0 1 1 0 0,0 0-1 0 0,1 1 1 0 0,0 0-1 0 0,1 1 1 0 0,-23 21-1 0 0,10-6-145 0 0,1 1 0 0 0,2 1 0 0 0,-27 39 0 0 0,43-57-166 0 0,1 1 1 0 0,0-1-1 0 0,0 1 1 0 0,-4 12-1 0 0,4 5-5294 0 0</inkml:trace>
</inkml:ink>
</file>

<file path=ppt/ink/ink1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06.728"/>
    </inkml:context>
    <inkml:brush xml:id="br0">
      <inkml:brushProperty name="width" value="0.1" units="cm"/>
      <inkml:brushProperty name="height" value="0.1" units="cm"/>
      <inkml:brushProperty name="color" value="#004F8B"/>
    </inkml:brush>
  </inkml:definitions>
  <inkml:trace contextRef="#ctx0" brushRef="#br0">82 187 2759 0 0,'-1'-1'-1'0'0,"-1"1"-1"0"0,1-1 0 0 0,0 0 0 0 0,-1 0 1 0 0,1 0-1 0 0,0 0 0 0 0,0 0 0 0 0,-1-1 0 0 0,1 1 1 0 0,0 0-1 0 0,0-1 0 0 0,0 1 0 0 0,0 0 0 0 0,1-1 1 0 0,-1 1-1 0 0,0-1 0 0 0,1 1 0 0 0,-2-4 0 0 0,-3-34 3362 0 0,-1 2 7189 0 0,7 24-5270 0 0,-1 25-4185 0 0,2 37-829 0 0,-2 0 0 0 0,-2 0 0 0 0,-2 0 0 0 0,-17 77 0 0 0,11-75-221 0 0,3 0 0 0 0,1 1 0 0 0,3 95 0 0 0,3-141-44 0 0,1 1-1 0 0,0 0 0 0 0,0-1 0 0 0,1 1 0 0 0,-1-1 0 0 0,1 1 0 0 0,1-1 0 0 0,-1 0 1 0 0,4 6-1 0 0,-4-10 9 0 0,-1 0 1 0 0,0-1 0 0 0,1 1-1 0 0,-1 0 1 0 0,1-1 0 0 0,0 1-1 0 0,-1-1 1 0 0,1 0 0 0 0,0 0-1 0 0,0 1 1 0 0,0-1-1 0 0,0 0 1 0 0,0-1 0 0 0,0 1-1 0 0,0 0 1 0 0,0-1 0 0 0,0 1-1 0 0,0-1 1 0 0,1 1 0 0 0,-1-1-1 0 0,0 0 1 0 0,0 0 0 0 0,0 0-1 0 0,1 0 1 0 0,-1-1 0 0 0,0 1-1 0 0,0 0 1 0 0,0-1-1 0 0,4-1 1 0 0,30-7 375 0 0,0 2 1 0 0,0 2-1 0 0,66-2 0 0 0,114 12-121 0 0,-109 0-139 0 0,-54-2-86 0 0,88-1 25 0 0,-128-3-8 0 0,-1 0-1 0 0,1-1 0 0 0,-1 0 1 0 0,0-1-1 0 0,0-1 1 0 0,0 0-1 0 0,0 0 0 0 0,18-10 1 0 0,-29 13 22 0 0,20-33 439 0 0,-7-9-436 0 0,-3 0-1 0 0,-1-1 1 0 0,-2 0 0 0 0,-2-1-1 0 0,0-60 1 0 0,5-36-66 0 0,-3 60-14 0 0,-6 41-4 0 0,2 1 0 0 0,11-47 0 0 0,-14 85-57 0 0,-1 1-17 0 0,0 1 76 0 0,0-1 0 0 0,1 0 0 0 0,-1 1 0 0 0,0-1 0 0 0,0 0 0 0 0,0 1 0 0 0,0-1 1 0 0,1 1-1 0 0,-1-1 0 0 0,0 0 0 0 0,0 1 0 0 0,0-1 0 0 0,0 1 0 0 0,0-1 0 0 0,0 1 0 0 0,0-1 0 0 0,0 0 0 0 0,0 1 1 0 0,0-1-1 0 0,0 1 0 0 0,0-1 0 0 0,-1 0 0 0 0,1 1 0 0 0,0-1 0 0 0,0 1 0 0 0,0-1 0 0 0,-1 0 0 0 0,1 1 0 0 0,0-1 1 0 0,0 0-1 0 0,-1 1 0 0 0,1-1 0 0 0,0 0 0 0 0,0 1 0 0 0,-1-1 0 0 0,0 0 0 0 0,-9 16 8 0 0,1-8-9 0 0,0 0 1 0 0,0-1-1 0 0,-1 0 0 0 0,0-1 1 0 0,0 0-1 0 0,-1 0 0 0 0,1-1 0 0 0,-1 0 1 0 0,-1-1-1 0 0,1 0 0 0 0,0-1 1 0 0,-18 2-1 0 0,-16 2-15 0 0,-85 0 1 0 0,111-6 23 0 0,-44 0-1 0 0,-214-2-16 0 0,241-1 23 0 0,0-3-1 0 0,0-1 1 0 0,1-1 0 0 0,0-2-1 0 0,-54-21 1 0 0,143 17-3169 0 0,-23 8-3055 0 0,3-1-1883 0 0</inkml:trace>
</inkml:ink>
</file>

<file path=ppt/ink/ink16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2.763"/>
    </inkml:context>
    <inkml:brush xml:id="br0">
      <inkml:brushProperty name="width" value="0.1" units="cm"/>
      <inkml:brushProperty name="height" value="0.1" units="cm"/>
      <inkml:brushProperty name="color" value="#008C3A"/>
    </inkml:brush>
  </inkml:definitions>
  <inkml:trace contextRef="#ctx0" brushRef="#br0">1 14 8751 0 0,'0'0'674'0'0,"6"-7"2015"0"0,-5 7-2281 0 0,0-1 1 0 0,0 0 0 0 0,0 1 0 0 0,0-1 0 0 0,0 1-1 0 0,0-1 1 0 0,0 1 0 0 0,0-1 0 0 0,1 1 0 0 0,-1 0-1 0 0,0-1 1 0 0,0 1 0 0 0,0 0 0 0 0,1 0 0 0 0,-1 0 0 0 0,0 0-1 0 0,0 0 1 0 0,0 0 0 0 0,2 1 0 0 0,-1 0-228 0 0,0 0 0 0 0,-1 0 0 0 0,1 0 1 0 0,-1 0-1 0 0,0 0 0 0 0,1 0 0 0 0,-1 1 1 0 0,0-1-1 0 0,0 0 0 0 0,0 1 0 0 0,0-1 0 0 0,0 1 1 0 0,0-1-1 0 0,1 4 0 0 0,1 3-73 0 0,0-1 0 0 0,0 1 0 0 0,-1 0-1 0 0,0 1 1 0 0,1 9 0 0 0,-3 20 454 0 0,-6 69 0 0 0,2-68-468 0 0,1 61 0 0 0,3-92-196 0 0,2 9-480 0 0</inkml:trace>
</inkml:ink>
</file>

<file path=ppt/ink/ink16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3.924"/>
    </inkml:context>
    <inkml:brush xml:id="br0">
      <inkml:brushProperty name="width" value="0.1" units="cm"/>
      <inkml:brushProperty name="height" value="0.1" units="cm"/>
      <inkml:brushProperty name="color" value="#008C3A"/>
    </inkml:brush>
  </inkml:definitions>
  <inkml:trace contextRef="#ctx0" brushRef="#br0">205 63 2303 0 0,'1'0'167'0'0,"1"0"81"0"0,-1 0-1 0 0,1 0 0 0 0,-1-1 1 0 0,1 1-1 0 0,-1 0 1 0 0,0-1-1 0 0,1 1 1 0 0,-1-1-1 0 0,1 0 1 0 0,-1 1-1 0 0,0-1 1 0 0,0 0-1 0 0,1 0 0 0 0,-1 0 1 0 0,0 0-1 0 0,0 0 1 0 0,0 0-1 0 0,0 0 1 0 0,0 0-1 0 0,0-1 1 0 0,0 1-1 0 0,-1 0 1 0 0,1 0-1 0 0,0-1 0 0 0,0-1 1 0 0,-1 2 114 0 0,0 0-1 0 0,0 0 1 0 0,0-1 0 0 0,0 1-1 0 0,0 0 1 0 0,0 0 0 0 0,0-1-1 0 0,0 1 1 0 0,-1 0-1 0 0,1 0 1 0 0,0 0 0 0 0,-1 0-1 0 0,1-1 1 0 0,-1 1 0 0 0,0 0-1 0 0,1 0 1 0 0,-1 0 0 0 0,0 0-1 0 0,0 0 1 0 0,1 0 0 0 0,-1 0-1 0 0,0 1 1 0 0,-2-3 0 0 0,-13-4 476 0 0,2 5-316 0 0,1 1 0 0 0,-1 0 0 0 0,0 1 0 0 0,1 0-1 0 0,-27 5 1 0 0,33-4-479 0 0,1 0-1 0 0,0 0 0 0 0,0 1 1 0 0,0 0-1 0 0,1 0 0 0 0,-1 0 1 0 0,0 0-1 0 0,1 1 1 0 0,-1 0-1 0 0,1 0 0 0 0,0 1 1 0 0,0 0-1 0 0,0-1 0 0 0,1 2 1 0 0,-6 4-1 0 0,9-7-38 0 0,0-1 1 0 0,0 1-1 0 0,0 0 0 0 0,0-1 0 0 0,1 1 1 0 0,-1 0-1 0 0,1-1 0 0 0,-1 1 1 0 0,1 0-1 0 0,-1 0 0 0 0,1 0 0 0 0,0 0 1 0 0,0-1-1 0 0,0 1 0 0 0,0 0 0 0 0,0 0 1 0 0,1 0-1 0 0,-1 0 0 0 0,0-1 0 0 0,1 1 1 0 0,-1 0-1 0 0,1 0 0 0 0,0-1 1 0 0,0 1-1 0 0,-1 0 0 0 0,1-1 0 0 0,0 1 1 0 0,0-1-1 0 0,1 1 0 0 0,-1-1 0 0 0,0 1 1 0 0,0-1-1 0 0,1 0 0 0 0,-1 0 0 0 0,1 0 1 0 0,1 2-1 0 0,8 4-9 0 0,1 0-1 0 0,-1 0 1 0 0,1-1 0 0 0,14 5 0 0 0,-4-1 17 0 0,3 3-4 0 0,5 2 5 0 0,0 1 0 0 0,30 22 0 0 0,-53-33-7 0 0,-1-1 1 0 0,0 1-1 0 0,-1 0 0 0 0,1 0 0 0 0,-1 0 1 0 0,0 1-1 0 0,-1 0 0 0 0,1 0 0 0 0,-1 0 0 0 0,0 1 1 0 0,0 0-1 0 0,-1-1 0 0 0,0 1 0 0 0,0 0 1 0 0,2 11-1 0 0,-5-15 4 0 0,1 1 0 0 0,-1 0-1 0 0,0-1 1 0 0,0 1 0 0 0,0 0 0 0 0,-1-1 0 0 0,1 1 0 0 0,-1 0-1 0 0,0-1 1 0 0,0 1 0 0 0,0-1 0 0 0,0 1 0 0 0,-1-1 0 0 0,1 1-1 0 0,-1-1 1 0 0,0 0 0 0 0,-3 4 0 0 0,1-2 13 0 0,-1 0 0 0 0,0 0 1 0 0,0 0-1 0 0,0-1 0 0 0,-1 0 1 0 0,1 0-1 0 0,-1 0 0 0 0,-12 5 0 0 0,6-4 5 0 0,1-1 0 0 0,-1 1 0 0 0,-1-2-1 0 0,1 0 1 0 0,0 0 0 0 0,-1-2 0 0 0,0 1-1 0 0,1-1 1 0 0,-24-2 0 0 0,34 1-21 0 0,-1 0 1 0 0,1-1 0 0 0,-1 1-1 0 0,1 0 1 0 0,-1-1 0 0 0,1 0-1 0 0,-1 0 1 0 0,1 0 0 0 0,0 0-1 0 0,-1 0 1 0 0,1 0 0 0 0,0 0-1 0 0,0-1 1 0 0,0 1-1 0 0,0-1 1 0 0,0 0 0 0 0,0 1-1 0 0,0-1 1 0 0,1 0 0 0 0,-1 0-1 0 0,1 0 1 0 0,-2-3 0 0 0,2 2-4 0 0,0 0-1 0 0,0 0 1 0 0,0-1 0 0 0,1 1 0 0 0,-1-1 0 0 0,1 1 0 0 0,0 0 0 0 0,0-1 0 0 0,0 1 0 0 0,1-1 0 0 0,-1 1 0 0 0,1-1 0 0 0,0 1 0 0 0,1-4 0 0 0,5-10-28 0 0,0 1 1 0 0,0 0-1 0 0,2 1 0 0 0,0 0 1 0 0,14-18-1 0 0,16-13-54 0 0,85-80 0 0 0,-104 107 74 0 0,-14 14-1 0 0,-4 4 3 0 0,0-1-1 0 0,0 0 0 0 0,0 1 0 0 0,0-1 0 0 0,-1 0 0 0 0,1 0 0 0 0,-1 0 0 0 0,1 0 0 0 0,-1 0 0 0 0,0 0 0 0 0,0 0 0 0 0,0-1 0 0 0,0 1 0 0 0,0 0 0 0 0,0-1 0 0 0,-1 1 0 0 0,1-1 0 0 0,-1 1 0 0 0,1-5 0 0 0,-2-2 3 0 0,0 6 3 0 0,0 1-1 0 0,0 0 1 0 0,0 0 0 0 0,-1 0-1 0 0,1 0 1 0 0,-1 0 0 0 0,1 0-1 0 0,-1 0 1 0 0,0 1 0 0 0,0-1-1 0 0,0 1 1 0 0,0-1 0 0 0,0 1-1 0 0,0 0 1 0 0,0-1 0 0 0,0 1-1 0 0,-1 0 1 0 0,1 0 0 0 0,0 1-1 0 0,-1-1 1 0 0,1 0 0 0 0,-1 1-1 0 0,-4-1 1 0 0,6 1-3 0 0,-20-4-8746 0 0</inkml:trace>
</inkml:ink>
</file>

<file path=ppt/ink/ink16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4.267"/>
    </inkml:context>
    <inkml:brush xml:id="br0">
      <inkml:brushProperty name="width" value="0.1" units="cm"/>
      <inkml:brushProperty name="height" value="0.1" units="cm"/>
      <inkml:brushProperty name="color" value="#008C3A"/>
    </inkml:brush>
  </inkml:definitions>
  <inkml:trace contextRef="#ctx0" brushRef="#br0">149 5 4607 0 0,'0'0'354'0'0,"-2"-1"-233"0"0,0 1 424 0 0,-1 0 0 0 0,1 0-1 0 0,0 0 1 0 0,-1 0 0 0 0,1 1 0 0 0,-1-1-1 0 0,1 1 1 0 0,0-1 0 0 0,-1 1 0 0 0,1 0 0 0 0,0 0-1 0 0,0 0 1 0 0,-1 0 0 0 0,1 0 0 0 0,0 1-1 0 0,0-1 1 0 0,0 1 0 0 0,1-1 0 0 0,-1 1-1 0 0,0 0 1 0 0,1-1 0 0 0,-4 5 0 0 0,-2 1 100 0 0,-1 1-395 0 0,0-1 0 0 0,0 1 0 0 0,1 0 0 0 0,0 1 0 0 0,0 0 0 0 0,1 0 0 0 0,0 0 0 0 0,1 1 0 0 0,0 0 0 0 0,1 0 0 0 0,0 0 0 0 0,-4 13 0 0 0,7-16-152 0 0,0 0 1 0 0,0-1-1 0 0,0 1 1 0 0,1 0-1 0 0,0 0 1 0 0,0 0-1 0 0,1 0 1 0 0,0 0-1 0 0,0 0 1 0 0,1-1-1 0 0,-1 1 1 0 0,1 0-1 0 0,1-1 1 0 0,-1 1-1 0 0,1-1 1 0 0,1 0-1 0 0,-1 0 1 0 0,1 0-1 0 0,0 0 1 0 0,6 7-1 0 0,-1-3-60 0 0,1 1 0 0 0,0-1 0 0 0,0-1 0 0 0,1 1 0 0 0,19 11 0 0 0,-27-19-30 0 0,1 0 0 0 0,-1 0 1 0 0,0-1-1 0 0,1 1 0 0 0,0-1 0 0 0,-1 0 0 0 0,1 0 0 0 0,-1 0 1 0 0,1-1-1 0 0,0 1 0 0 0,0-1 0 0 0,-1 0 0 0 0,1 0 0 0 0,0 0 1 0 0,0-1-1 0 0,-1 1 0 0 0,1-1 0 0 0,0 0 0 0 0,-1 0 0 0 0,1 0 0 0 0,-1 0 1 0 0,1-1-1 0 0,-1 0 0 0 0,6-3 0 0 0,8-6 103 0 0,0 0 1 0 0,-1-1-1 0 0,-1-1 0 0 0,0 0 1 0 0,23-27-1 0 0,-34 35-79 0 0,-1 0 0 0 0,1 0 1 0 0,-1-1-1 0 0,0 1 0 0 0,-1-1 0 0 0,1 1 0 0 0,-1-1 1 0 0,0 0-1 0 0,-1 0 0 0 0,1 0 0 0 0,-1 0 0 0 0,0 0 0 0 0,-1 0 1 0 0,1 0-1 0 0,-1-1 0 0 0,-1 1 0 0 0,1 0 0 0 0,-1 0 0 0 0,0 0 1 0 0,0 0-1 0 0,-1 0 0 0 0,-4-11 0 0 0,3 8-61 0 0,-1 1-1 0 0,0 0 1 0 0,0 0-1 0 0,-1 1 1 0 0,0-1-1 0 0,0 1 1 0 0,-1 0 0 0 0,1 0-1 0 0,-2 1 1 0 0,1 0-1 0 0,-1 0 1 0 0,0 0-1 0 0,0 1 1 0 0,-1 0 0 0 0,1 0-1 0 0,-1 1 1 0 0,0 0-1 0 0,0 0 1 0 0,-1 1-1 0 0,1 0 1 0 0,-1 1-1 0 0,1-1 1 0 0,-1 2 0 0 0,-15-2-1 0 0</inkml:trace>
</inkml:ink>
</file>

<file path=ppt/ink/ink16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6.893"/>
    </inkml:context>
    <inkml:brush xml:id="br0">
      <inkml:brushProperty name="width" value="0.1" units="cm"/>
      <inkml:brushProperty name="height" value="0.1" units="cm"/>
      <inkml:brushProperty name="color" value="#008C3A"/>
    </inkml:brush>
  </inkml:definitions>
  <inkml:trace contextRef="#ctx0" brushRef="#br0">51 128 1375 0 0,'-4'-20'16120'0'0,"2"6"-13226"0"0,4 8-2755 0 0,1 1 1 0 0,-1-1-1 0 0,1 1 1 0 0,1 0 0 0 0,-1 0-1 0 0,1 0 1 0 0,0 0 0 0 0,0 0-1 0 0,0 1 1 0 0,1 0-1 0 0,-1 0 1 0 0,1 0 0 0 0,0 0-1 0 0,0 1 1 0 0,1 0 0 0 0,9-4-1 0 0,-10 4-113 0 0,0 1 0 0 0,0 0 1 0 0,0 1-1 0 0,0-1 0 0 0,0 1 0 0 0,0 0 0 0 0,1 0 0 0 0,-1 1 0 0 0,6-1 0 0 0,-8 1-2 0 0,0 0 0 0 0,-1 1-1 0 0,1-1 1 0 0,-1 1-1 0 0,1-1 1 0 0,-1 1 0 0 0,0 0-1 0 0,1 0 1 0 0,-1 0-1 0 0,0 0 1 0 0,1 0-1 0 0,-1 1 1 0 0,0-1 0 0 0,0 1-1 0 0,0-1 1 0 0,0 1-1 0 0,0 0 1 0 0,-1 0 0 0 0,3 2-1 0 0,-3-2-18 0 0,0 0 0 0 0,0-1 0 0 0,0 1 1 0 0,0 0-1 0 0,0 0 0 0 0,0 0 0 0 0,-1 0 0 0 0,1 0 0 0 0,-1 0 0 0 0,1 0 0 0 0,-1 0 0 0 0,0 0 0 0 0,0 0 1 0 0,0 0-1 0 0,0 0 0 0 0,0 0 0 0 0,0 1 0 0 0,0-1 0 0 0,-1 0 0 0 0,1 0 0 0 0,-1 0 0 0 0,0 2 0 0 0,-28 43 42 0 0,25-43-64 0 0,1 0 0 0 0,0 1 0 0 0,0-1 0 0 0,0 1 0 0 0,0-1 0 0 0,1 1 0 0 0,0 0 0 0 0,0 0 0 0 0,0 0 0 0 0,0 1 0 0 0,0 6 0 0 0,3-8 6 0 0,0-1 1 0 0,0 1-1 0 0,0 0 0 0 0,1-1 1 0 0,-1 1-1 0 0,1-1 0 0 0,0 0 1 0 0,0 0-1 0 0,1 0 0 0 0,-1 0 1 0 0,1 0-1 0 0,-1 0 0 0 0,1 0 0 0 0,0-1 1 0 0,0 1-1 0 0,0-1 0 0 0,0 0 1 0 0,0 0-1 0 0,1 0 0 0 0,5 2 1 0 0,1 3-6 0 0,-2-2 23 0 0,-1 0-1 0 0,0 0 1 0 0,-1 1 0 0 0,1 0-1 0 0,-1 0 1 0 0,0 0 0 0 0,-1 1-1 0 0,0 0 1 0 0,0 0 0 0 0,4 9-1 0 0,-7-13-2 0 0,-1 1-1 0 0,0-1 1 0 0,0 1-1 0 0,0-1 1 0 0,0 1-1 0 0,0 0 1 0 0,-1-1-1 0 0,0 1 0 0 0,0 0 1 0 0,0 0-1 0 0,0-1 1 0 0,-1 1-1 0 0,1 0 1 0 0,-1-1-1 0 0,0 1 0 0 0,0 0 1 0 0,0-1-1 0 0,-1 1 1 0 0,1-1-1 0 0,-1 0 1 0 0,0 1-1 0 0,0-1 1 0 0,0 0-1 0 0,0 0 0 0 0,-5 5 1 0 0,-3 2 25 0 0,-1 0 1 0 0,0 0 0 0 0,0-2-1 0 0,-1 1 1 0 0,0-1 0 0 0,0-1-1 0 0,-1 0 1 0 0,0-1-1 0 0,0 0 1 0 0,-1-1 0 0 0,1-1-1 0 0,-1 0 1 0 0,0-1 0 0 0,0 0-1 0 0,-1-1 1 0 0,1-1-1 0 0,-26 0 1 0 0,38-2-154 0 0,1 1 0 0 0,-1-1-1 0 0,0 1 1 0 0,0-1 0 0 0,1 1 0 0 0,-1-1-1 0 0,1 0 1 0 0,-1 0 0 0 0,1 0-1 0 0,-1 0 1 0 0,1 0 0 0 0,-1 0 0 0 0,1 0-1 0 0,0 0 1 0 0,0 0 0 0 0,-1-1 0 0 0,1 1-1 0 0,0-1 1 0 0,0 1 0 0 0,0-1-1 0 0,1 1 1 0 0,-1-1 0 0 0,0 1 0 0 0,1-1-1 0 0,-1 0 1 0 0,1 1 0 0 0,-1-1 0 0 0,1 0-1 0 0,0 0 1 0 0,-1 1 0 0 0,1-1-1 0 0,0 0 1 0 0,0 0 0 0 0,0 1 0 0 0,1-1-1 0 0,-1 0 1 0 0,0 0 0 0 0,1-2 0 0 0,3-5-1990 0 0</inkml:trace>
</inkml:ink>
</file>

<file path=ppt/ink/ink16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7.232"/>
    </inkml:context>
    <inkml:brush xml:id="br0">
      <inkml:brushProperty name="width" value="0.1" units="cm"/>
      <inkml:brushProperty name="height" value="0.1" units="cm"/>
      <inkml:brushProperty name="color" value="#008C3A"/>
    </inkml:brush>
  </inkml:definitions>
  <inkml:trace contextRef="#ctx0" brushRef="#br0">0 2 14167 0 0,'0'0'3774'0'0,"36"-1"1212"0"0,-21 4-4696 0 0,0 1 0 0 0,0 0 0 0 0,0 1-1 0 0,-1 1 1 0 0,0 0 0 0 0,0 1 0 0 0,0 1 0 0 0,-1 0-1 0 0,0 1 1 0 0,21 19 0 0 0,6 9-337 0 0,60 74 0 0 0,-68-74-416 0 0,-13-20-3233 0 0</inkml:trace>
</inkml:ink>
</file>

<file path=ppt/ink/ink16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7.576"/>
    </inkml:context>
    <inkml:brush xml:id="br0">
      <inkml:brushProperty name="width" value="0.1" units="cm"/>
      <inkml:brushProperty name="height" value="0.1" units="cm"/>
      <inkml:brushProperty name="color" value="#008C3A"/>
    </inkml:brush>
  </inkml:definitions>
  <inkml:trace contextRef="#ctx0" brushRef="#br0">353 0 10135 0 0,'0'0'778'0'0,"-33"12"6232"0"0,20-3-6516 0 0,-1 0-1 0 0,1 1 1 0 0,1 0-1 0 0,0 1 1 0 0,0 0-1 0 0,1 1 1 0 0,1 0-1 0 0,-15 22 1 0 0,-18 19-77 0 0,22-31-328 0 0,-50 38 0 0 0,9-15-5923 0 0</inkml:trace>
</inkml:ink>
</file>

<file path=ppt/ink/ink16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7.930"/>
    </inkml:context>
    <inkml:brush xml:id="br0">
      <inkml:brushProperty name="width" value="0.1" units="cm"/>
      <inkml:brushProperty name="height" value="0.1" units="cm"/>
      <inkml:brushProperty name="color" value="#008C3A"/>
    </inkml:brush>
  </inkml:definitions>
  <inkml:trace contextRef="#ctx0" brushRef="#br0">0 0 8751 0 0,'0'0'7992'0'0,"1"36"-5274"0"0,5 14-479 0 0,-2-14-1722 0 0,0 0 1 0 0,-3 0-1 0 0,-1-1 1 0 0,-6 49-1 0 0,6-83-770 0 0,0 1 0 0 0,0-1 0 0 0,0 0-1 0 0,0 0 1 0 0,0 1 0 0 0,0-1 0 0 0,1 0 0 0 0,-1 0-1 0 0,0 1 1 0 0,0-1 0 0 0,1 0 0 0 0,-1 0 0 0 0,1 1-1 0 0,0-1 1 0 0,-1 0 0 0 0,1 0 0 0 0,0 0 0 0 0,0 1 0 0 0</inkml:trace>
</inkml:ink>
</file>

<file path=ppt/ink/ink16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8.298"/>
    </inkml:context>
    <inkml:brush xml:id="br0">
      <inkml:brushProperty name="width" value="0.1" units="cm"/>
      <inkml:brushProperty name="height" value="0.1" units="cm"/>
      <inkml:brushProperty name="color" value="#008C3A"/>
    </inkml:brush>
  </inkml:definitions>
  <inkml:trace contextRef="#ctx0" brushRef="#br0">1 90 12727 0 0,'18'-37'2431'0'0,"-15"33"-1847"0"0,1 0-1 0 0,1 0 1 0 0,-1 0 0 0 0,0 0-1 0 0,1 1 1 0 0,0-1 0 0 0,0 1-1 0 0,0 1 1 0 0,0-1-1 0 0,0 1 1 0 0,10-3 0 0 0,-9 2-433 0 0,0 1 0 0 0,1 1 0 0 0,-1-1 0 0 0,1 1 0 0 0,-1 0 1 0 0,1 1-1 0 0,0-1 0 0 0,-1 1 0 0 0,1 1 0 0 0,0-1 0 0 0,-1 1 0 0 0,1 0 1 0 0,-1 1-1 0 0,1-1 0 0 0,-1 1 0 0 0,10 5 0 0 0,-15-6-147 0 0,0-1 0 0 0,1 1-1 0 0,-1 1 1 0 0,0-1 0 0 0,0 0-1 0 0,1 0 1 0 0,-1 0 0 0 0,0 1-1 0 0,0-1 1 0 0,-1 0 0 0 0,1 1-1 0 0,0-1 1 0 0,0 1 0 0 0,-1-1 0 0 0,1 1-1 0 0,-1-1 1 0 0,1 1 0 0 0,-1 0-1 0 0,0-1 1 0 0,1 1 0 0 0,-1 0-1 0 0,0-1 1 0 0,0 1 0 0 0,0 0-1 0 0,-1-1 1 0 0,1 1 0 0 0,0-1 0 0 0,0 1-1 0 0,-1 0 1 0 0,1-1 0 0 0,-1 1-1 0 0,0-1 1 0 0,1 1 0 0 0,-1-1-1 0 0,0 1 1 0 0,-2 2 0 0 0,-4 7-14 0 0,0 0 1 0 0,-2 0-1 0 0,-15 16 1 0 0,8-8-42 0 0,7-8-10 0 0,5-6 29 0 0,0 0 0 0 0,0 0 0 0 0,0 0 1 0 0,0 0-1 0 0,1 1 0 0 0,0-1 1 0 0,0 1-1 0 0,1 0 0 0 0,-1 0 1 0 0,1 0-1 0 0,1 0 0 0 0,-1 0 1 0 0,0 10-1 0 0,2-15 22 0 0,0 1 1 0 0,0-1 0 0 0,1 1-1 0 0,-1-1 1 0 0,1 0-1 0 0,-1 1 1 0 0,1-1 0 0 0,-1 0-1 0 0,1 0 1 0 0,0 1-1 0 0,0-1 1 0 0,-1 0 0 0 0,1 0-1 0 0,0 0 1 0 0,0 0-1 0 0,0 0 1 0 0,0 0 0 0 0,1 0-1 0 0,-1 0 1 0 0,0 0-1 0 0,0-1 1 0 0,0 1 0 0 0,1 0-1 0 0,-1-1 1 0 0,2 1-1 0 0,34 6 33 0 0,-30-6-36 0 0,173 34-2280 0 0,-168-33 1066 0 0</inkml:trace>
</inkml:ink>
</file>

<file path=ppt/ink/ink16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8.665"/>
    </inkml:context>
    <inkml:brush xml:id="br0">
      <inkml:brushProperty name="width" value="0.1" units="cm"/>
      <inkml:brushProperty name="height" value="0.1" units="cm"/>
      <inkml:brushProperty name="color" value="#008C3A"/>
    </inkml:brush>
  </inkml:definitions>
  <inkml:trace contextRef="#ctx0" brushRef="#br0">21 13 4607 0 0,'-3'8'11470'0'0,"-6"14"-8713"0"0,7-15-2560 0 0,0-1 1 0 0,1 1-1 0 0,-1 0 1 0 0,1 0-1 0 0,1 0 1 0 0,-1 0-1 0 0,1 0 1 0 0,1 0-1 0 0,-1 0 1 0 0,1 0-1 0 0,0 0 1 0 0,1-1-1 0 0,0 1 1 0 0,0 0-1 0 0,0-1 1 0 0,1 1-1 0 0,0-1 1 0 0,0 0-1 0 0,0 1 1 0 0,1-2-1 0 0,0 1 1 0 0,0 0-1 0 0,1-1 1 0 0,-1 0-1 0 0,1 0 1 0 0,9 7-1 0 0,-6-6-140 0 0,0 0-1 0 0,0-1 1 0 0,1 1-1 0 0,0-2 1 0 0,-1 1-1 0 0,2-1 1 0 0,-1-1-1 0 0,0 0 0 0 0,1 0 1 0 0,0-1-1 0 0,-1 0 1 0 0,1 0-1 0 0,0-1 1 0 0,0-1-1 0 0,0 0 1 0 0,0 0-1 0 0,0-1 1 0 0,14-2-1 0 0,-17 1 8 0 0,-1-1-1 0 0,1 0 0 0 0,0 0 1 0 0,0 0-1 0 0,-1-1 1 0 0,0 0-1 0 0,0 0 0 0 0,0-1 1 0 0,0 1-1 0 0,-1-1 1 0 0,0-1-1 0 0,0 1 0 0 0,0-1 1 0 0,0 0-1 0 0,-1 0 1 0 0,0 0-1 0 0,0 0 1 0 0,-1-1-1 0 0,6-13 0 0 0,-8 16-28 0 0,1 0 0 0 0,-1-1 0 0 0,0 1 0 0 0,0 0-1 0 0,0 0 1 0 0,0 0 0 0 0,-1-1 0 0 0,0 1 0 0 0,0 0-1 0 0,0-1 1 0 0,0 1 0 0 0,0 0 0 0 0,-1-1 0 0 0,0 1 0 0 0,0 0-1 0 0,0 0 1 0 0,-1 0 0 0 0,1 0 0 0 0,-1 0 0 0 0,0 0-1 0 0,0 0 1 0 0,-1 0 0 0 0,1 1 0 0 0,-1-1 0 0 0,1 1-1 0 0,-1 0 1 0 0,0-1 0 0 0,0 1 0 0 0,-1 1 0 0 0,1-1 0 0 0,-1 0-1 0 0,1 1 1 0 0,-1 0 0 0 0,-6-3 0 0 0,-3-1-26 0 0,-1 1 0 0 0,1 1 0 0 0,-1 0 1 0 0,0 0-1 0 0,-22-1 0 0 0,-8 5-2476 0 0</inkml:trace>
</inkml:ink>
</file>

<file path=ppt/ink/ink16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19.808"/>
    </inkml:context>
    <inkml:brush xml:id="br0">
      <inkml:brushProperty name="width" value="0.1" units="cm"/>
      <inkml:brushProperty name="height" value="0.1" units="cm"/>
      <inkml:brushProperty name="color" value="#008C3A"/>
    </inkml:brush>
  </inkml:definitions>
  <inkml:trace contextRef="#ctx0" brushRef="#br0">108 30 3679 0 0,'5'-30'17254'0'0,"-11"43"-17040"0"0,-1-1 0 0 0,0 1 1 0 0,-1-1-1 0 0,-11 14 0 0 0,11-17-64 0 0,1 0-1 0 0,0 1 0 0 0,0 0 1 0 0,1 1-1 0 0,1-1 0 0 0,-1 1 1 0 0,-5 21-1 0 0,8-22-117 0 0,1 0 0 0 0,0 0-1 0 0,1 0 1 0 0,0 0 0 0 0,1 0 0 0 0,0 0 0 0 0,1 0-1 0 0,0 0 1 0 0,2 11 0 0 0,-2-18-20 0 0,0 0 0 0 0,0 0 0 0 0,0 0 0 0 0,1 1 0 0 0,-1-1 0 0 0,1-1 0 0 0,0 1 0 0 0,-1 0 0 0 0,1 0 0 0 0,1-1 0 0 0,-1 1 0 0 0,0-1 0 0 0,1 0 0 0 0,-1 1 0 0 0,1-1 0 0 0,-1 0 0 0 0,1-1 0 0 0,0 1 0 0 0,0 0 0 0 0,0-1 0 0 0,0 0 0 0 0,0 1 0 0 0,0-1 0 0 0,0 0 0 0 0,1-1 0 0 0,-1 1 0 0 0,0-1 0 0 0,1 1 0 0 0,-1-1 0 0 0,6 0-1 0 0,44 1 248 0 0,-29 1-34 0 0,1-2 1 0 0,36-4-1 0 0,-44 1-220 0 0,0 0 23 0 0,-1 1 0 0 0,1 1 1 0 0,17 0-1 0 0,-28 1-21 0 0,0 1 0 0 0,-1 0 0 0 0,1 0 0 0 0,-1 1 0 0 0,1-1 0 0 0,-1 1 0 0 0,0 0-1 0 0,0 0 1 0 0,0 1 0 0 0,0 0 0 0 0,0 0 0 0 0,9 7 0 0 0,6 8-5460 0 0</inkml:trace>
</inkml:ink>
</file>

<file path=ppt/ink/ink1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07.634"/>
    </inkml:context>
    <inkml:brush xml:id="br0">
      <inkml:brushProperty name="width" value="0.1" units="cm"/>
      <inkml:brushProperty name="height" value="0.1" units="cm"/>
      <inkml:brushProperty name="color" value="#004F8B"/>
    </inkml:brush>
  </inkml:definitions>
  <inkml:trace contextRef="#ctx0" brushRef="#br0">125 1 11111 0 0,'-7'34'8539'0'0,"-37"167"-5291"0"0,33-160-2875 0 0,-7 17-56 0 0,4 1 0 0 0,1 0 0 0 0,-4 67 0 0 0,17-119-313 0 0,-1-1 0 0 0,1 1 0 0 0,1 0-1 0 0,-1-1 1 0 0,1 1 0 0 0,0-1 0 0 0,1 1 0 0 0,-1-1 0 0 0,1 1-1 0 0,0-1 1 0 0,1 0 0 0 0,0 0 0 0 0,4 8 0 0 0,-4-11 17 0 0,1 1-1 0 0,-1 0 1 0 0,1-1 0 0 0,0 1 0 0 0,0-1 0 0 0,0 0-1 0 0,0-1 1 0 0,1 1 0 0 0,-1-1 0 0 0,1 0 0 0 0,-1 0-1 0 0,1 0 1 0 0,0 0 0 0 0,0-1 0 0 0,0 0 0 0 0,0 0-1 0 0,9 0 1 0 0,272 10 1739 0 0,-129-10-1672 0 0,-46 7-52 0 0,-64-4 26 0 0,-1-1-1 0 0,71-6 0 0 0,-114 3-18 0 0,0-1 0 0 0,0 1 1 0 0,0-1-1 0 0,0 0 0 0 0,0 0 0 0 0,0 0 0 0 0,0-1 1 0 0,0 1-1 0 0,-1-1 0 0 0,1 1 0 0 0,0-1 0 0 0,-1 0 1 0 0,0 0-1 0 0,1 0 0 0 0,-1 0 0 0 0,0-1 0 0 0,0 1 1 0 0,0-1-1 0 0,0 1 0 0 0,-1-1 0 0 0,1 1 0 0 0,-1-1 1 0 0,0 0-1 0 0,2-6 0 0 0,2-6 101 0 0,-1 0 0 0 0,-1-1-1 0 0,2-30 1 0 0,1-1-163 0 0,7-24 65 0 0,-10 43-43 0 0,1 0-1 0 0,2 0 1 0 0,1 0-1 0 0,1 1 1 0 0,2 0 0 0 0,22-45-1 0 0,-12 43-2 0 0,2 2 0 0 0,44-45 0 0 0,-61 69-11 0 0,-43-8-133 0 0,-135 11 43 0 0,-69-5-43 0 0,101-12 155 0 0,-162-10-83 0 0,302 27-244 0 0</inkml:trace>
</inkml:ink>
</file>

<file path=ppt/ink/ink16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0.167"/>
    </inkml:context>
    <inkml:brush xml:id="br0">
      <inkml:brushProperty name="width" value="0.1" units="cm"/>
      <inkml:brushProperty name="height" value="0.1" units="cm"/>
      <inkml:brushProperty name="color" value="#008C3A"/>
    </inkml:brush>
  </inkml:definitions>
  <inkml:trace contextRef="#ctx0" brushRef="#br0">58 1 4143 0 0,'-1'3'4840'0'0,"-1"16"-1028"0"0,-29 155 5048 0 0,20-101-7913 0 0,-2 117-1 0 0,15-172-3137 0 0</inkml:trace>
</inkml:ink>
</file>

<file path=ppt/ink/ink16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0.747"/>
    </inkml:context>
    <inkml:brush xml:id="br0">
      <inkml:brushProperty name="width" value="0.1" units="cm"/>
      <inkml:brushProperty name="height" value="0.1" units="cm"/>
      <inkml:brushProperty name="color" value="#008C3A"/>
    </inkml:brush>
  </inkml:definitions>
  <inkml:trace contextRef="#ctx0" brushRef="#br0">0 1 7831 0 0,'8'4'10893'0'0,"-4"0"-11259"0"0,12 10 1210 0 0,0 0 1 0 0,0-1-1 0 0,2-1 1 0 0,-1 0-1 0 0,23 10 0 0 0,-18-10-356 0 0,0 1 0 0 0,-1 0-1 0 0,24 23 1 0 0,-33-24-262 0 0,0 1 0 0 0,-1 0 0 0 0,0 1-1 0 0,14 25 1 0 0,-1 4-2314 0 0,-10-19-1249 0 0</inkml:trace>
</inkml:ink>
</file>

<file path=ppt/ink/ink16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1.116"/>
    </inkml:context>
    <inkml:brush xml:id="br0">
      <inkml:brushProperty name="width" value="0.1" units="cm"/>
      <inkml:brushProperty name="height" value="0.1" units="cm"/>
      <inkml:brushProperty name="color" value="#008C3A"/>
    </inkml:brush>
  </inkml:definitions>
  <inkml:trace contextRef="#ctx0" brushRef="#br0">218 9 8751 0 0,'0'-1'115'0'0,"-1"1"-1"0"0,1-1 1 0 0,-1 1-1 0 0,1-1 1 0 0,-1 0-1 0 0,1 1 1 0 0,-1-1-1 0 0,1 1 1 0 0,-1 0-1 0 0,0-1 1 0 0,1 1-1 0 0,-1-1 1 0 0,0 1-1 0 0,0 0 1 0 0,1 0-1 0 0,-1-1 1 0 0,0 1-1 0 0,1 0 1 0 0,-1 0-1 0 0,0 0 1 0 0,0 0-1 0 0,0 0 1 0 0,1 0-1 0 0,-1 0 1 0 0,0 0-1 0 0,0 0 1 0 0,1 0-1 0 0,-2 1 1 0 0,-17 16 3365 0 0,-7 37 288 0 0,24-49-3994 0 0,-18 45 1068 0 0,12-28-688 0 0,0 0-1 0 0,-1 0 0 0 0,-2-1 1 0 0,0-1-1 0 0,-1 1 0 0 0,-1-2 1 0 0,-20 24-1 0 0,28-39-622 0 0,-12 16 817 0 0,13-6-6433 0 0</inkml:trace>
</inkml:ink>
</file>

<file path=ppt/ink/ink16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5.779"/>
    </inkml:context>
    <inkml:brush xml:id="br0">
      <inkml:brushProperty name="width" value="0.1" units="cm"/>
      <inkml:brushProperty name="height" value="0.1" units="cm"/>
      <inkml:brushProperty name="color" value="#008C3A"/>
    </inkml:brush>
  </inkml:definitions>
  <inkml:trace contextRef="#ctx0" brushRef="#br0">207 105 7455 0 0,'0'0'675'0'0,"-1"-1"-640"0"0,1 1 1 0 0,0-1-1 0 0,-1 1 1 0 0,1-1-1 0 0,0 0 0 0 0,0 1 1 0 0,-1-1-1 0 0,1 1 1 0 0,0-1-1 0 0,0 1 0 0 0,0-1 1 0 0,0 0-1 0 0,0 1 0 0 0,0-1 1 0 0,0 0-1 0 0,0 1 1 0 0,0-1-1 0 0,0 1 0 0 0,0-1 1 0 0,0 0-1 0 0,1 1 1 0 0,-1-1-1 0 0,0 0 0 0 0,60-36 8553 0 0,-60 37-8479 0 0,1-1 0 0 0,-1 0 0 0 0,0 0 0 0 0,0 0 0 0 0,0 1 0 0 0,-1-1 0 0 0,1 0 0 0 0,0 0 0 0 0,0 1 0 0 0,0-1 1 0 0,-1 0-1 0 0,1 0 0 0 0,0 0 0 0 0,-1 1 0 0 0,1-1 0 0 0,0 0 0 0 0,-1 1 0 0 0,1-1 0 0 0,-1 0 0 0 0,1 1 0 0 0,-1-1 0 0 0,0 1 0 0 0,1-1 0 0 0,-1 1 0 0 0,1-1 0 0 0,-1 1 0 0 0,0-1 0 0 0,1 1 0 0 0,-1 0 0 0 0,0-1 0 0 0,0 1 0 0 0,-1-1 0 0 0,-24-14 988 0 0,21 13-1028 0 0,-1-1 1 0 0,1 1-1 0 0,0 0 0 0 0,-1 0 0 0 0,0 0 1 0 0,1 1-1 0 0,-1 0 0 0 0,0 0 1 0 0,0 1-1 0 0,0-1 0 0 0,0 1 1 0 0,1 1-1 0 0,-1-1 0 0 0,0 1 1 0 0,0 0-1 0 0,0 0 0 0 0,1 1 1 0 0,-1-1-1 0 0,1 1 0 0 0,-1 0 1 0 0,-9 6-1 0 0,8-3-80 0 0,0 0 0 0 0,0 1 0 0 0,1 0-1 0 0,0 0 1 0 0,0 0 0 0 0,0 1 0 0 0,1-1 0 0 0,-1 2-1 0 0,2-1 1 0 0,-1 0 0 0 0,1 1 0 0 0,0 0 0 0 0,1 0-1 0 0,-4 11 1 0 0,6-16 9 0 0,0-1 1 0 0,0 1-1 0 0,0-1 0 0 0,0 1 0 0 0,0 0 0 0 0,1-1 1 0 0,-1 1-1 0 0,1 0 0 0 0,-1 0 0 0 0,1-1 0 0 0,0 1 1 0 0,0 0-1 0 0,1 0 0 0 0,-1-1 0 0 0,1 1 0 0 0,-1 0 1 0 0,1-1-1 0 0,0 1 0 0 0,0 0 0 0 0,0-1 0 0 0,0 1 1 0 0,0-1-1 0 0,1 0 0 0 0,-1 1 0 0 0,1-1 0 0 0,-1 0 1 0 0,1 0-1 0 0,0 0 0 0 0,0 0 0 0 0,0 0 1 0 0,0 0-1 0 0,0 0 0 0 0,1-1 0 0 0,-1 1 0 0 0,0-1 1 0 0,1 0-1 0 0,-1 0 0 0 0,1 1 0 0 0,-1-2 0 0 0,1 1 1 0 0,0 0-1 0 0,-1 0 0 0 0,4-1 0 0 0,3 2 24 0 0,0-1 1 0 0,0-1-1 0 0,0 0 0 0 0,0 0 1 0 0,0-1-1 0 0,0 0 0 0 0,0 0 0 0 0,0-1 1 0 0,0 0-1 0 0,0-1 0 0 0,-1 0 1 0 0,11-5-1 0 0,-11 3 55 0 0,0 1 1 0 0,-1-2 0 0 0,1 1-1 0 0,-1-1 1 0 0,0 0 0 0 0,-1-1-1 0 0,0 0 1 0 0,1 0 0 0 0,-2 0-1 0 0,1 0 1 0 0,-1-1-1 0 0,6-13 753 0 0,-5 58-537 0 0,1 70-280 0 0,-7-71-13 0 0,3 1-1 0 0,11 64 0 0 0,-12-94 1 0 0,0-2 11 0 0,-2-4 83 0 0,12 11-4583 0 0</inkml:trace>
</inkml:ink>
</file>

<file path=ppt/ink/ink16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6.125"/>
    </inkml:context>
    <inkml:brush xml:id="br0">
      <inkml:brushProperty name="width" value="0.1" units="cm"/>
      <inkml:brushProperty name="height" value="0.1" units="cm"/>
      <inkml:brushProperty name="color" value="#008C3A"/>
    </inkml:brush>
  </inkml:definitions>
  <inkml:trace contextRef="#ctx0" brushRef="#br0">91 1 13247 0 0,'0'0'1195'0'0,"-19"23"-815"0"0,9-7 413 0 0,0 0 0 0 0,1 0 0 0 0,1 1-1 0 0,1 0 1 0 0,0 1 0 0 0,1 0 0 0 0,1 0 0 0 0,-4 33 0 0 0,9-42-697 0 0,0-1 1 0 0,1 1-1 0 0,1-1 1 0 0,0 1-1 0 0,0-1 1 0 0,0 0-1 0 0,1 0 0 0 0,0 0 1 0 0,1 0-1 0 0,0 0 1 0 0,0-1-1 0 0,0 0 1 0 0,1 0-1 0 0,0 0 1 0 0,1 0-1 0 0,0-1 1 0 0,0 0-1 0 0,0 0 0 0 0,0 0 1 0 0,8 5-1 0 0,-7-6-14 0 0,1 1 0 0 0,-1-1 0 0 0,1-1 0 0 0,-1 1 0 0 0,1-1 0 0 0,1 0 0 0 0,-1-1 0 0 0,0 0 0 0 0,1 0 0 0 0,0-1 0 0 0,-1 0 0 0 0,1-1 0 0 0,0 0 0 0 0,0 0 0 0 0,0-1 0 0 0,0 0 0 0 0,0 0 0 0 0,0-1 0 0 0,10-2 0 0 0,-3-3 51 0 0,0-1-1 0 0,0 0 1 0 0,0-1-1 0 0,-1 0 1 0 0,18-14-1 0 0,-26 17-82 0 0,-1 1 0 0 0,0-1 0 0 0,0 0 0 0 0,0-1 0 0 0,-1 0 0 0 0,1 0 0 0 0,-1 0 0 0 0,-1 0 0 0 0,1-1-1 0 0,-1 1 1 0 0,0-1 0 0 0,-1 0 0 0 0,0 0 0 0 0,3-8 0 0 0,-6 11-28 0 0,1-1-1 0 0,-1 1 1 0 0,0 0-1 0 0,0-1 1 0 0,0 1-1 0 0,-1 0 1 0 0,0 0-1 0 0,1 0 1 0 0,-1-1-1 0 0,-1 1 1 0 0,1 0-1 0 0,-1 0 1 0 0,1 0-1 0 0,-1 1 1 0 0,0-1-1 0 0,-1 0 1 0 0,1 1-1 0 0,0-1 1 0 0,-1 1-1 0 0,0 0 1 0 0,0 0-1 0 0,0 0 1 0 0,0 0-1 0 0,-1 0 1 0 0,1 1-1 0 0,-1-1 1 0 0,-6-2-1 0 0,3 0-35 0 0,-1 1-1 0 0,0 1 1 0 0,0-1 0 0 0,-1 1 0 0 0,1 1-1 0 0,-1-1 1 0 0,1 2 0 0 0,-1-1-1 0 0,0 1 1 0 0,0 0 0 0 0,1 1-1 0 0,-14 1 1 0 0,-49-1-1502 0 0,41-1-480 0 0,10 1 420 0 0</inkml:trace>
</inkml:ink>
</file>

<file path=ppt/ink/ink16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7.484"/>
    </inkml:context>
    <inkml:brush xml:id="br0">
      <inkml:brushProperty name="width" value="0.1" units="cm"/>
      <inkml:brushProperty name="height" value="0.1" units="cm"/>
      <inkml:brushProperty name="color" value="#008C3A"/>
    </inkml:brush>
  </inkml:definitions>
  <inkml:trace contextRef="#ctx0" brushRef="#br0">118 0 2759 0 0,'-9'6'19140'0'0,"-28"21"-18137"0"0,30-20-837 0 0,-3 1-81 0 0,2 2 0 0 0,-1-1 0 0 0,1 1 1 0 0,-8 13-1 0 0,14-20-84 0 0,0 0 0 0 0,1 0 0 0 0,-1 1 0 0 0,1-1 0 0 0,0 0 1 0 0,0 1-1 0 0,0-1 0 0 0,0 0 0 0 0,0 1 0 0 0,1-1 0 0 0,-1 1 1 0 0,1 0-1 0 0,0-1 0 0 0,0 1 0 0 0,1-1 0 0 0,-1 1 0 0 0,1-1 1 0 0,0 1-1 0 0,0-1 0 0 0,0 0 0 0 0,2 6 0 0 0,-1-7 4 0 0,-1 0 1 0 0,1 0-1 0 0,0 0 0 0 0,-1 0 1 0 0,1-1-1 0 0,0 1 0 0 0,0 0 1 0 0,0-1-1 0 0,0 0 0 0 0,0 1 0 0 0,1-1 1 0 0,-1 0-1 0 0,0 0 0 0 0,1 0 1 0 0,-1-1-1 0 0,0 1 0 0 0,1 0 1 0 0,-1-1-1 0 0,4 1 0 0 0,56 1 115 0 0,-39-2-53 0 0,-16 1-49 0 0,1-1 0 0 0,-1 2-1 0 0,0-1 1 0 0,0 1-1 0 0,0 0 1 0 0,0 1 0 0 0,0-1-1 0 0,-1 1 1 0 0,1 1-1 0 0,-1-1 1 0 0,0 1 0 0 0,0 0-1 0 0,0 1 1 0 0,0-1-1 0 0,-1 1 1 0 0,0 0 0 0 0,0 1-1 0 0,0-1 1 0 0,0 1-1 0 0,-1 0 1 0 0,0 0 0 0 0,0 0-1 0 0,-1 1 1 0 0,0-1-1 0 0,0 1 1 0 0,0 0 0 0 0,-1 0-1 0 0,0 0 1 0 0,1 11-1 0 0,-3-13 47 0 0,0 1 0 0 0,0-1 0 0 0,0 0 0 0 0,-1 1 0 0 0,0-1 0 0 0,-1 0-1 0 0,1 0 1 0 0,-1 1 0 0 0,0-1 0 0 0,0 0 0 0 0,0 0 0 0 0,-1-1 0 0 0,1 1-1 0 0,-1-1 1 0 0,-1 1 0 0 0,1-1 0 0 0,0 0 0 0 0,-1 0 0 0 0,0 0-1 0 0,-5 3 1 0 0,1 1 30 0 0,-2 0 0 0 0,1-1-1 0 0,-1 0 1 0 0,-1-1 0 0 0,1 0-1 0 0,-1-1 1 0 0,0 0 0 0 0,-13 4-1 0 0,16-8-37 0 0,1 0-1 0 0,0 0 0 0 0,-1-1 0 0 0,1 0 1 0 0,0-1-1 0 0,-1 0 0 0 0,1 0 0 0 0,-13-3 0 0 0,-2-1-170 0 0,4 0-4817 0 0,7 1 2885 0 0</inkml:trace>
</inkml:ink>
</file>

<file path=ppt/ink/ink16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7.824"/>
    </inkml:context>
    <inkml:brush xml:id="br0">
      <inkml:brushProperty name="width" value="0.1" units="cm"/>
      <inkml:brushProperty name="height" value="0.1" units="cm"/>
      <inkml:brushProperty name="color" value="#008C3A"/>
    </inkml:brush>
  </inkml:definitions>
  <inkml:trace contextRef="#ctx0" brushRef="#br0">0 188 7367 0 0,'5'-3'125'0'0,"-1"-1"-1"0"0,0 0 0 0 0,0 0 0 0 0,-1 0 1 0 0,1 0-1 0 0,-1-1 0 0 0,0 1 0 0 0,5-9 1 0 0,6-11 2296 0 0,6 3 3450 0 0,0 4-3024 0 0,0 2 1 0 0,36-22-1 0 0,-1 14-3569 0 0,-47 21 9 0 0,-1 1 0 0 0,0 0 0 0 0,1 0 0 0 0,-1 0-1 0 0,15 2 1 0 0</inkml:trace>
</inkml:ink>
</file>

<file path=ppt/ink/ink16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8.217"/>
    </inkml:context>
    <inkml:brush xml:id="br0">
      <inkml:brushProperty name="width" value="0.1" units="cm"/>
      <inkml:brushProperty name="height" value="0.1" units="cm"/>
      <inkml:brushProperty name="color" value="#008C3A"/>
    </inkml:brush>
  </inkml:definitions>
  <inkml:trace contextRef="#ctx0" brushRef="#br0">33 32 4143 0 0,'-32'-32'16535'0'0,"48"37"-16069"0"0,0 0 1 0 0,-1 1-1 0 0,1 0 0 0 0,-1 1 1 0 0,0 1-1 0 0,25 18 1 0 0,-20-14-223 0 0,16 11 142 0 0,-1 0 0 0 0,37 34 0 0 0,-61-48-337 0 0,-1 0 0 0 0,-1 1 0 0 0,0 0 0 0 0,0 1 0 0 0,0 0 0 0 0,-2 0 0 0 0,1 1 0 0 0,-2 0 0 0 0,1 1 0 0 0,6 20 0 0 0,-12 2-335 0 0,-4-21-2986 0 0</inkml:trace>
</inkml:ink>
</file>

<file path=ppt/ink/ink16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28.563"/>
    </inkml:context>
    <inkml:brush xml:id="br0">
      <inkml:brushProperty name="width" value="0.1" units="cm"/>
      <inkml:brushProperty name="height" value="0.1" units="cm"/>
      <inkml:brushProperty name="color" value="#008C3A"/>
    </inkml:brush>
  </inkml:definitions>
  <inkml:trace contextRef="#ctx0" brushRef="#br0">475 1 11743 0 0,'0'0'3583'0'0,"-11"19"-280"0"0,-13 15-2817 0 0,-2 0 0 0 0,-1-2 0 0 0,-2-1 0 0 0,-1-2 1 0 0,-1 0-1 0 0,-1-2 0 0 0,-2-2 0 0 0,-42 25 0 0 0,49-33-472 0 0,7-6-53 0 0,1 1 0 0 0,0 1-1 0 0,1 1 1 0 0,-33 31 0 0 0,50-43-443 0 0</inkml:trace>
</inkml:ink>
</file>

<file path=ppt/ink/ink16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4.443"/>
    </inkml:context>
    <inkml:brush xml:id="br0">
      <inkml:brushProperty name="width" value="0.1" units="cm"/>
      <inkml:brushProperty name="height" value="0.1" units="cm"/>
      <inkml:brushProperty name="color" value="#008C3A"/>
    </inkml:brush>
  </inkml:definitions>
  <inkml:trace contextRef="#ctx0" brushRef="#br0">0 51 3679 0 0,'2'-6'9368'0'0,"4"-8"-5865"0"0,-2 11-3167 0 0,1 1 1 0 0,-1-1-1 0 0,1 1 0 0 0,0 0 1 0 0,0 0-1 0 0,0 1 0 0 0,0 0 1 0 0,0-1-1 0 0,0 2 1 0 0,9-2-1 0 0,60 2 697 0 0,-45 0-421 0 0,16 0-18 0 0,31 1 211 0 0,90-12 0 0 0,-164 10-797 0 0,12 2 7 0 0,-13-1-10 0 0,0 0-1 0 0,0 0 1 0 0,-1 1 0 0 0,1-1-1 0 0,0 0 1 0 0,-1 1 0 0 0,1-1-1 0 0,0 1 1 0 0,-1-1 0 0 0,1 1 0 0 0,0-1-1 0 0,-1 1 1 0 0,1 0 0 0 0,-1-1-1 0 0,1 1 1 0 0,-1-1 0 0 0,1 1-1 0 0,-1 0 1 0 0,0 0 0 0 0,1-1 0 0 0,-1 1-1 0 0,0 0 1 0 0,0 0 0 0 0,1-1-1 0 0,-1 1 1 0 0,0 0 0 0 0,0 0 0 0 0,0-1-1 0 0,0 1 1 0 0,0 0 0 0 0,0 0-1 0 0,0 1 1 0 0,-7 23 51 0 0,7-23-33 0 0,-48 134 197 0 0,-16 50-101 0 0,18-46-119 0 0,46-138-19 0 0,1-1 1 0 0,-1 0-1 0 0,0 1 0 0 0,0-1 1 0 0,1 1-1 0 0,-1-1 0 0 0,1 0 1 0 0,-1 0-1 0 0,1 1 0 0 0,-1-1 1 0 0,1 0-1 0 0,0 0 0 0 0,0 1 1 0 0,-1-1-1 0 0,1 0 0 0 0,0 0 1 0 0,0 0-1 0 0,0 0 0 0 0,0 0 1 0 0,1-1-1 0 0,-1 1 0 0 0,0 0 1 0 0,0 0-1 0 0,0-1 0 0 0,1 1 1 0 0,-1-1-1 0 0,0 1 0 0 0,1-1 1 0 0,-1 1-1 0 0,0-1 0 0 0,1 0 1 0 0,1 1-1 0 0</inkml:trace>
</inkml:ink>
</file>

<file path=ppt/ink/ink1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08.541"/>
    </inkml:context>
    <inkml:brush xml:id="br0">
      <inkml:brushProperty name="width" value="0.1" units="cm"/>
      <inkml:brushProperty name="height" value="0.1" units="cm"/>
      <inkml:brushProperty name="color" value="#004F8B"/>
    </inkml:brush>
  </inkml:definitions>
  <inkml:trace contextRef="#ctx0" brushRef="#br0">106 152 5063 0 0,'0'0'14000'0'0,"-6"21"-12169"0"0,-79 348 898 0 0,79-340-2713 0 0,2 1 0 0 0,0 43 0 0 0,4-65-15 0 0,0 0 0 0 0,0 0 0 0 0,1 0 0 0 0,0 1 0 0 0,1-1 1 0 0,0 0-1 0 0,0-1 0 0 0,0 1 0 0 0,1 0 0 0 0,1-1 0 0 0,-1 1 0 0 0,1-1 0 0 0,0 0 0 0 0,5 7 0 0 0,-6-13 15 0 0,-1 1-1 0 0,0 0 1 0 0,0 0-1 0 0,0-1 1 0 0,1 0 0 0 0,-1 1-1 0 0,1-1 1 0 0,-1 0-1 0 0,1 0 1 0 0,0 0 0 0 0,-1 0-1 0 0,1-1 1 0 0,0 1-1 0 0,0-1 1 0 0,-1 0-1 0 0,1 0 1 0 0,0 0 0 0 0,0 0-1 0 0,0 0 1 0 0,-1 0-1 0 0,1-1 1 0 0,0 1 0 0 0,5-3-1 0 0,7-2 147 0 0,1-1 1 0 0,-1 0-1 0 0,15-9 0 0 0,0 0 39 0 0,7 2 33 0 0,0 1 0 0 0,1 2 0 0 0,0 2 0 0 0,1 1 0 0 0,-1 2 1 0 0,79-1-1 0 0,237 33-38 0 0,-333-25-171 0 0,75 9 346 0 0,-95-11-306 0 0,3-4 20 0 0,0-1 0 0 0,0 0 0 0 0,-1 0 0 0 0,1-1 0 0 0,-1 1 0 0 0,-1 0 0 0 0,1-1 0 0 0,-1 0-1 0 0,0 0 1 0 0,0 1 0 0 0,-1-1 0 0 0,2-9 0 0 0,0-10 4 0 0,-2-45 0 0 0,1 8-30 0 0,2 9-29 0 0,20-91-1 0 0,-21 128-33 0 0,2 1 0 0 0,0 0-1 0 0,0-1 1 0 0,2 2-1 0 0,0-1 1 0 0,0 1 0 0 0,2 0-1 0 0,-1 1 1 0 0,2-1-1 0 0,14-14 1 0 0,-19 24-3 0 0,0 1 0 0 0,0-1 1 0 0,1 1-1 0 0,-1 1 0 0 0,1-1 0 0 0,0 1 1 0 0,0 0-1 0 0,0 0 0 0 0,0 0 0 0 0,7 0 0 0 0,-11 2-46 0 0,-3-2 51 0 0,0 1 0 0 0,1 0 0 0 0,-1-1 0 0 0,0 1 1 0 0,0-1-1 0 0,1 1 0 0 0,-1 0 0 0 0,0 0 0 0 0,0 0 0 0 0,-1-1 0 0 0,1 1 0 0 0,0 0 0 0 0,0 0 0 0 0,0 1 1 0 0,-1-1-1 0 0,1 0 0 0 0,-1 0 0 0 0,1 0 0 0 0,0 1 0 0 0,-1-1 0 0 0,1 1 0 0 0,-1-1 0 0 0,-1 1 0 0 0,-41-12-16 0 0,40 12 18 0 0,-135-23 0 0 0,-1 7 0 0 0,-186 1 0 0 0,217 7-50 0 0,67 4-43 0 0,-75 1 0 0 0,117 3 40 0 0,-1 0 0 0 0,1 0 1 0 0,0 0-1 0 0,-1 0 0 0 0,1 0 0 0 0,0 0 0 0 0,-1 0 0 0 0,1 0 0 0 0,0 0 1 0 0,-1 0-1 0 0,1 0 0 0 0,0 0 0 0 0,-1 0 0 0 0,1 0 0 0 0,0 0 1 0 0,-1 0-1 0 0,1 0 0 0 0,0 1 0 0 0,-1-1 0 0 0,1 0 0 0 0,0 0 0 0 0,-1 0 1 0 0,1 1-1 0 0,0-1 0 0 0,0 0 0 0 0,-1 0 0 0 0,1 0 0 0 0,0 1 0 0 0,0-1 1 0 0,0 0-1 0 0,-1 1 0 0 0,1-1 0 0 0,0 0 0 0 0,0 1 0 0 0,0-1 1 0 0,0 0-1 0 0,0 1 0 0 0,9 11-4261 0 0</inkml:trace>
</inkml:ink>
</file>

<file path=ppt/ink/ink16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4.811"/>
    </inkml:context>
    <inkml:brush xml:id="br0">
      <inkml:brushProperty name="width" value="0.1" units="cm"/>
      <inkml:brushProperty name="height" value="0.1" units="cm"/>
      <inkml:brushProperty name="color" value="#008C3A"/>
    </inkml:brush>
  </inkml:definitions>
  <inkml:trace contextRef="#ctx0" brushRef="#br0">0 152 11519 0 0,'0'0'528'0'0,"36"0"192"0"0,-16-7 424 0 0,0-1-1 0 0,0 0 1 0 0,-1-2 0 0 0,22-14-1 0 0,-22 13 258 0 0,1 0 0 0 0,0 1 0 0 0,40-14-1 0 0,-15 13-1182 0 0,10-2-711 0 0,-21-1-3034 0 0</inkml:trace>
</inkml:ink>
</file>

<file path=ppt/ink/ink16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5.211"/>
    </inkml:context>
    <inkml:brush xml:id="br0">
      <inkml:brushProperty name="width" value="0.1" units="cm"/>
      <inkml:brushProperty name="height" value="0.1" units="cm"/>
      <inkml:brushProperty name="color" value="#008C3A"/>
    </inkml:brush>
  </inkml:definitions>
  <inkml:trace contextRef="#ctx0" brushRef="#br0">15 104 5063 0 0,'0'0'390'0'0,"-10"-20"1296"0"0,6 9 2862 0 0,10 8-3520 0 0,1 0 1 0 0,-1-1-1 0 0,0 0 0 0 0,-1 0 0 0 0,1 0 0 0 0,9-9 0 0 0,-10 8-536 0 0,1 0 0 0 0,0 0 0 0 0,0 1 0 0 0,1 0 0 0 0,9-6 0 0 0,-13 9-441 0 0,-1 1 0 0 0,1-1-1 0 0,-1 0 1 0 0,1 1 0 0 0,0-1 0 0 0,-1 1 0 0 0,1 0-1 0 0,0 0 1 0 0,-1 0 0 0 0,1 0 0 0 0,-1 1 0 0 0,1-1 0 0 0,0 1-1 0 0,-1-1 1 0 0,1 1 0 0 0,-1 0 0 0 0,1 0 0 0 0,-1 0 0 0 0,1 0-1 0 0,1 2 1 0 0,-2-2-41 0 0,-1 0 1 0 0,1 1-1 0 0,-1-1 0 0 0,0 1 0 0 0,0-1 1 0 0,0 1-1 0 0,0-1 0 0 0,0 1 0 0 0,0-1 0 0 0,0 1 1 0 0,0 0-1 0 0,-1 0 0 0 0,1-1 0 0 0,-1 1 1 0 0,1 0-1 0 0,-1 0 0 0 0,0 0 0 0 0,1 0 1 0 0,-1-1-1 0 0,0 1 0 0 0,0 0 0 0 0,0 0 1 0 0,-1 3-1 0 0,-10 40 144 0 0,-56 105 56 0 0,44-105-107 0 0,-26 74 0 0 0,48-117-102 0 0,0 0 0 0 0,0 1 0 0 0,0-1 0 0 0,1 1 1 0 0,-1-1-1 0 0,1 1 0 0 0,-1 0 0 0 0,1-1 0 0 0,0 1 0 0 0,0-1 0 0 0,0 1 0 0 0,0 0 0 0 0,0-1 0 0 0,1 1 0 0 0,-1-1 0 0 0,1 1 0 0 0,0-1 0 0 0,0 1 1 0 0,0-1-1 0 0,0 1 0 0 0,0-1 0 0 0,0 0 0 0 0,1 0 0 0 0,-1 1 0 0 0,1-1 0 0 0,-1 0 0 0 0,1 0 0 0 0,0-1 0 0 0,0 1 0 0 0,2 2 0 0 0,2-1 8 0 0,-1-1 0 0 0,1 1 0 0 0,0-1 0 0 0,0 0-1 0 0,-1 0 1 0 0,1-1 0 0 0,0 0 0 0 0,0 0-1 0 0,1-1 1 0 0,-1 1 0 0 0,10-2 0 0 0,169 9 852 0 0,-71-1-2022 0 0,-99-8-230 0 0,-3-4-73 0 0</inkml:trace>
</inkml:ink>
</file>

<file path=ppt/ink/ink16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8.161"/>
    </inkml:context>
    <inkml:brush xml:id="br0">
      <inkml:brushProperty name="width" value="0.1" units="cm"/>
      <inkml:brushProperty name="height" value="0.1" units="cm"/>
      <inkml:brushProperty name="color" value="#008C3A"/>
    </inkml:brush>
  </inkml:definitions>
  <inkml:trace contextRef="#ctx0" brushRef="#br0">225 69 8143 0 0,'0'0'374'0'0,"-1"-1"-6"0"0,-1-6-236 0 0,0-1 29 0 0,3-15 4123 0 0,-1 22-4049 0 0,1 0 0 0 0,-1-1 0 0 0,0 1 0 0 0,0-1 0 0 0,0 1-1 0 0,0-1 1 0 0,0 1 0 0 0,0 0 0 0 0,0-1 0 0 0,0 1 0 0 0,0-1 0 0 0,0 1 0 0 0,-1 0 0 0 0,1-1-1 0 0,-1 1 1 0 0,-1-3 1312 0 0,2 4-1487 0 0,0-1 1 0 0,0 1-1 0 0,-1 0 0 0 0,1-1 0 0 0,0 1 0 0 0,0 0 0 0 0,-1 0 0 0 0,1 0 1 0 0,0-1-1 0 0,-1 1 0 0 0,1 0 0 0 0,0 0 0 0 0,-1 0 0 0 0,1 0 0 0 0,0 0 1 0 0,-1-1-1 0 0,1 1 0 0 0,0 0 0 0 0,-1 0 0 0 0,1 0 0 0 0,0 0 0 0 0,-1 0 1 0 0,1 0-1 0 0,0 0 0 0 0,-1 0 0 0 0,1 0 0 0 0,-1 0 0 0 0,1 1 1 0 0,0-1-1 0 0,-1 0 0 0 0,1 0 0 0 0,0 0 0 0 0,0 0 0 0 0,-1 0 0 0 0,1 1 1 0 0,0-1-1 0 0,-1 0 0 0 0,1 0 0 0 0,0 1 0 0 0,0-1 0 0 0,-1 0 0 0 0,1 0 1 0 0,0 1-1 0 0,0-1 0 0 0,-1 0 0 0 0,1 1 0 0 0,0-1 0 0 0,0 1 1 0 0,-15 11 446 0 0,-6 16-286 0 0,2 2 1 0 0,1 0 0 0 0,1 1-1 0 0,-23 59 1 0 0,19-41-121 0 0,11-28-81 0 0,1 1 0 0 0,1-1 0 0 0,2 1-1 0 0,0 0 1 0 0,1 1 0 0 0,-3 32 0 0 0,7-46-20 0 0,1-1 0 0 0,0 0 1 0 0,1 1-1 0 0,0-1 0 0 0,0 0 0 0 0,0 0 1 0 0,1 0-1 0 0,1 0 0 0 0,-1 0 0 0 0,1 0 1 0 0,1 0-1 0 0,-1-1 0 0 0,1 0 0 0 0,1 0 0 0 0,-1 0 1 0 0,1 0-1 0 0,0 0 0 0 0,1-1 0 0 0,0 0 1 0 0,0 0-1 0 0,7 5 0 0 0,-9-8 17 0 0,1 0 0 0 0,0 0 0 0 0,0 0-1 0 0,0-1 1 0 0,0 0 0 0 0,0 0 0 0 0,1 0-1 0 0,-1-1 1 0 0,1 1 0 0 0,-1-1 0 0 0,1-1 0 0 0,-1 1-1 0 0,1-1 1 0 0,0 0 0 0 0,-1 0 0 0 0,1 0 0 0 0,-1-1-1 0 0,1 0 1 0 0,0 0 0 0 0,-1-1 0 0 0,0 1-1 0 0,1-1 1 0 0,-1 0 0 0 0,0 0 0 0 0,0-1 0 0 0,0 0-1 0 0,5-4 1 0 0,-6 5-1 0 0,-1-1 0 0 0,0 1 0 0 0,0-1-1 0 0,0 0 1 0 0,0 0 0 0 0,0 0 0 0 0,0 0 0 0 0,-1-1 0 0 0,0 1 0 0 0,0-1-1 0 0,0 1 1 0 0,0-1 0 0 0,0 0 0 0 0,-1 0 0 0 0,0 0 0 0 0,1 0-1 0 0,-2 0 1 0 0,1 0 0 0 0,0 0 0 0 0,-1 0 0 0 0,1 0 0 0 0,-1 0-1 0 0,-1 0 1 0 0,1 0 0 0 0,0-1 0 0 0,-1 1 0 0 0,0 0 0 0 0,0 0-1 0 0,0 0 1 0 0,0 0 0 0 0,-1 1 0 0 0,0-1 0 0 0,0 0 0 0 0,0 1-1 0 0,0-1 1 0 0,-5-6 0 0 0,4 6 2 0 0,-1 0 0 0 0,0 0 1 0 0,0 0-1 0 0,0 0 0 0 0,-1 0 0 0 0,1 1 0 0 0,-1 0 0 0 0,0 0 0 0 0,0 0 0 0 0,0 1 1 0 0,0-1-1 0 0,0 1 0 0 0,0 0 0 0 0,-1 1 0 0 0,1-1 0 0 0,-1 1 0 0 0,1 0 0 0 0,-1 1 1 0 0,0-1-1 0 0,-9 2 0 0 0,-6 0-300 0 0,1 1 0 0 0,-1 1 0 0 0,1 1 0 0 0,-24 8 0 0 0</inkml:trace>
</inkml:ink>
</file>

<file path=ppt/ink/ink16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8.572"/>
    </inkml:context>
    <inkml:brush xml:id="br0">
      <inkml:brushProperty name="width" value="0.1" units="cm"/>
      <inkml:brushProperty name="height" value="0.1" units="cm"/>
      <inkml:brushProperty name="color" value="#008C3A"/>
    </inkml:brush>
  </inkml:definitions>
  <inkml:trace contextRef="#ctx0" brushRef="#br0">1 8 11687 0 0,'0'0'1376'0'0,"30"-7"1950"0"0,-9 8-2552 0 0,-1 1 1 0 0,1 1 0 0 0,-1 1-1 0 0,0 1 1 0 0,0 1 0 0 0,0 1-1 0 0,-1 0 1 0 0,24 13 0 0 0,-9-2-761 0 0,-1 1 0 0 0,-1 2 0 0 0,46 38-1 0 0</inkml:trace>
</inkml:ink>
</file>

<file path=ppt/ink/ink16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8.895"/>
    </inkml:context>
    <inkml:brush xml:id="br0">
      <inkml:brushProperty name="width" value="0.1" units="cm"/>
      <inkml:brushProperty name="height" value="0.1" units="cm"/>
      <inkml:brushProperty name="color" value="#008C3A"/>
    </inkml:brush>
  </inkml:definitions>
  <inkml:trace contextRef="#ctx0" brushRef="#br0">354 2 10135 0 0,'-36'-1'1411'0'0,"-32"40"7918"0"0,-29 32-7973 0 0,61-44-645 0 0,-36 33-169 0 0,68-56-765 0 0,0 0 1 0 0,-1 1-1 0 0,1-1 1 0 0,1 1 0 0 0,-1 0-1 0 0,1 0 1 0 0,0 0-1 0 0,0 1 1 0 0,0-1 0 0 0,1 1-1 0 0,0-1 1 0 0,-2 11 0 0 0</inkml:trace>
</inkml:ink>
</file>

<file path=ppt/ink/ink16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9.381"/>
    </inkml:context>
    <inkml:brush xml:id="br0">
      <inkml:brushProperty name="width" value="0.1" units="cm"/>
      <inkml:brushProperty name="height" value="0.1" units="cm"/>
      <inkml:brushProperty name="color" value="#008C3A"/>
    </inkml:brush>
  </inkml:definitions>
  <inkml:trace contextRef="#ctx0" brushRef="#br0">284 30 13847 0 0,'-4'-8'1479'0'0,"3"7"-1324"0"0,0-1 1 0 0,0 1-1 0 0,0-1 0 0 0,0 1 0 0 0,0 0 1 0 0,0 0-1 0 0,0-1 0 0 0,0 1 1 0 0,-1 0-1 0 0,1 0 0 0 0,0 0 1 0 0,-1 0-1 0 0,1 0 0 0 0,-1 1 1 0 0,1-1-1 0 0,-1 0 0 0 0,1 1 1 0 0,-1-1-1 0 0,0 1 0 0 0,1-1 0 0 0,-1 1 1 0 0,0 0-1 0 0,1 0 0 0 0,-1 0 1 0 0,0 0-1 0 0,1 0 0 0 0,-1 0 1 0 0,0 0-1 0 0,0 0 0 0 0,1 1 1 0 0,-1-1-1 0 0,1 1 0 0 0,-1-1 0 0 0,0 1 1 0 0,1 0-1 0 0,-1 0 0 0 0,1-1 1 0 0,-1 1-1 0 0,1 0 0 0 0,0 0 1 0 0,-1 0-1 0 0,1 1 0 0 0,0-1 1 0 0,-2 2-1 0 0,-7 6-32 0 0,1 1 1 0 0,0 0-1 0 0,1 0 1 0 0,-8 13-1 0 0,14-21-9 0 0,-24 34 91 0 0,2 1 1 0 0,1 1-1 0 0,3 1 1 0 0,1 1 0 0 0,-20 58-1 0 0,37-90-156 0 0,0 1 1 0 0,0 0-1 0 0,1 0 0 0 0,0 1 1 0 0,1-1-1 0 0,0 0 0 0 0,0 0 1 0 0,1 0-1 0 0,0 0 0 0 0,0 0 1 0 0,6 17-1 0 0,-5-20-34 0 0,1 0 1 0 0,0 0-1 0 0,0 0 1 0 0,1 0-1 0 0,-1 0 1 0 0,1-1-1 0 0,0 0 0 0 0,1 0 1 0 0,-1 0-1 0 0,1 0 1 0 0,0-1-1 0 0,1 1 0 0 0,-1-1 1 0 0,1-1-1 0 0,-1 1 1 0 0,1-1-1 0 0,10 4 0 0 0,-4-2 25 0 0,0-2 0 0 0,0 1-1 0 0,1-1 1 0 0,0-1 0 0 0,-1 0-1 0 0,1-1 1 0 0,0-1-1 0 0,20-1 1 0 0,-26 1-24 0 0,1-1-1 0 0,-1 0 1 0 0,1 0 0 0 0,-1-1-1 0 0,1 0 1 0 0,-1 0-1 0 0,0-1 1 0 0,0 0 0 0 0,0 0-1 0 0,0-1 1 0 0,-1 1 0 0 0,0-2-1 0 0,1 1 1 0 0,-1-1-1 0 0,9-8 1 0 0,-14 11-9 0 0,1 0-1 0 0,-1 1 1 0 0,1-1-1 0 0,-1 0 1 0 0,0 0-1 0 0,0 0 1 0 0,0 0-1 0 0,0 0 1 0 0,0 0-1 0 0,0 0 1 0 0,0-1-1 0 0,0 1 1 0 0,-1 0 0 0 0,0 0-1 0 0,1-1 1 0 0,-1 1-1 0 0,0 0 1 0 0,0 0-1 0 0,0-1 1 0 0,0 1-1 0 0,-1-5 1 0 0,0 4-4 0 0,-1 0 0 0 0,1 1 1 0 0,-1-1-1 0 0,0 0 0 0 0,1 1 1 0 0,-1-1-1 0 0,-1 1 0 0 0,1-1 1 0 0,0 1-1 0 0,0 0 0 0 0,-1 0 1 0 0,1 0-1 0 0,-1 0 0 0 0,-2-1 1 0 0,-5-3 4 0 0,-1 1 0 0 0,1 0 0 0 0,-1 1 0 0 0,0 1 0 0 0,0-1-1 0 0,0 2 1 0 0,-22-4 0 0 0,-93 11-253 0 0</inkml:trace>
</inkml:ink>
</file>

<file path=ppt/ink/ink16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39.749"/>
    </inkml:context>
    <inkml:brush xml:id="br0">
      <inkml:brushProperty name="width" value="0.1" units="cm"/>
      <inkml:brushProperty name="height" value="0.1" units="cm"/>
      <inkml:brushProperty name="color" value="#008C3A"/>
    </inkml:brush>
  </inkml:definitions>
  <inkml:trace contextRef="#ctx0" brushRef="#br0">145 28 2759 0 0,'-7'-10'10424'0'0,"-2"15"-7171"0"0,-6 7-1078 0 0,-1 10-1071 0 0,0 1 0 0 0,1 0-1 0 0,-14 31 1 0 0,22-41-848 0 0,1 0-1 0 0,1 1 1 0 0,0 0 0 0 0,1 0-1 0 0,1 0 1 0 0,0 0-1 0 0,-2 27 1 0 0,5-37-207 0 0,0 1 1 0 0,1-1-1 0 0,-1 0 0 0 0,1 1 1 0 0,0-1-1 0 0,0 0 0 0 0,0 0 1 0 0,0 0-1 0 0,1 1 0 0 0,0-1 1 0 0,0-1-1 0 0,0 1 0 0 0,0 0 1 0 0,0 0-1 0 0,1-1 0 0 0,0 1 1 0 0,0-1-1 0 0,3 3 0 0 0,0-1-12 0 0,-1-1 0 0 0,1-1 0 0 0,0 1 0 0 0,0-1 0 0 0,0 0 0 0 0,0 0 0 0 0,1-1 0 0 0,-1 0 0 0 0,1 0 0 0 0,11 1 0 0 0,-1-1 9 0 0,1 0 0 0 0,0-2 0 0 0,-1 0 1 0 0,1-1-1 0 0,0 0 0 0 0,-1-2 1 0 0,1 0-1 0 0,17-6 0 0 0,-18 4 12 0 0,-1 0-1 0 0,-1-2 1 0 0,1 0 0 0 0,-1 0 0 0 0,0-1-1 0 0,16-12 1 0 0,-27 17-33 0 0,-1 0 0 0 0,1 0 0 0 0,-1 0 0 0 0,0-1 0 0 0,0 1-1 0 0,0-1 1 0 0,0 0 0 0 0,-1 1 0 0 0,1-1 0 0 0,-1 0 0 0 0,0-1 0 0 0,0 1 0 0 0,-1 0 0 0 0,1-1 0 0 0,-1 1 0 0 0,0 0-1 0 0,0-1 1 0 0,-1 0 0 0 0,1 1 0 0 0,-1-1 0 0 0,0 1 0 0 0,0-1 0 0 0,0 0 0 0 0,-1 1 0 0 0,0-1 0 0 0,0 1 0 0 0,-1-6-1 0 0,-3-2 23 0 0,1 1-1 0 0,-2 0 0 0 0,1 0 1 0 0,-1 1-1 0 0,-1 0 0 0 0,0 0 1 0 0,0 0-1 0 0,-1 1 1 0 0,0 0-1 0 0,-1 0 0 0 0,0 1 1 0 0,0 0-1 0 0,-20-12 0 0 0,15 11-234 0 0,-1 0 0 0 0,-1 1 0 0 0,1 1-1 0 0,-1 0 1 0 0,0 1 0 0 0,-1 1 0 0 0,1 1 0 0 0,-1 0-1 0 0,-23-2 1 0 0,26 6-1449 0 0,2 2-82 0 0</inkml:trace>
</inkml:ink>
</file>

<file path=ppt/ink/ink16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1.648"/>
    </inkml:context>
    <inkml:brush xml:id="br0">
      <inkml:brushProperty name="width" value="0.1" units="cm"/>
      <inkml:brushProperty name="height" value="0.1" units="cm"/>
      <inkml:brushProperty name="color" value="#008C3A"/>
    </inkml:brush>
  </inkml:definitions>
  <inkml:trace contextRef="#ctx0" brushRef="#br0">270 66 2303 0 0,'0'0'102'0'0,"-1"-1"-1"0"0,1-3 721 0 0,-1-1 0 0 0,1 1 1 0 0,-1 0-1 0 0,-1 0 0 0 0,1 0 0 0 0,0 0 0 0 0,-1 0 0 0 0,-4-7 0 0 0,-12-1 4377 0 0,0 6-5289 0 0,9 5 387 0 0,-1 0 0 0 0,1 1 0 0 0,0 0 0 0 0,-1 0 0 0 0,1 1 0 0 0,0 0 0 0 0,0 1 0 0 0,-1 0 0 0 0,1 0 0 0 0,0 1 0 0 0,1 0 0 0 0,-14 7-1 0 0,16-7-218 0 0,0 0-1 0 0,1 0 1 0 0,-1 0-1 0 0,1 1 1 0 0,0-1-1 0 0,0 1 1 0 0,0 1-1 0 0,0-1 0 0 0,1 1 1 0 0,0-1-1 0 0,0 1 1 0 0,0 1-1 0 0,0-1 1 0 0,1 0-1 0 0,0 1 0 0 0,0 0 1 0 0,1-1-1 0 0,-1 1 1 0 0,-1 9-1 0 0,4-12-53 0 0,-1 1-1 0 0,1-1 1 0 0,1 1 0 0 0,-1-1-1 0 0,0 0 1 0 0,1 1-1 0 0,-1-1 1 0 0,1 0 0 0 0,0 1-1 0 0,0-1 1 0 0,1 0-1 0 0,-1 0 1 0 0,1 0 0 0 0,-1 0-1 0 0,1 0 1 0 0,0 0-1 0 0,0 0 1 0 0,0-1 0 0 0,1 1-1 0 0,-1-1 1 0 0,1 1-1 0 0,-1-1 1 0 0,1 0 0 0 0,0 0-1 0 0,0 0 1 0 0,0 0-1 0 0,0-1 1 0 0,0 1 0 0 0,3 0-1 0 0,13 7 138 0 0,1-2 0 0 0,-1-1 0 0 0,35 7 0 0 0,-35-9-17 0 0,58 10 284 0 0,-57-12-361 0 0,0 1-1 0 0,0 1 0 0 0,-1 0 0 0 0,1 2 0 0 0,-1 0 0 0 0,28 14 0 0 0,-44-18-62 0 0,-1-1-1 0 0,1 1 1 0 0,-1-1 0 0 0,1 1 0 0 0,-1 0 0 0 0,0 0-1 0 0,0 0 1 0 0,0 0 0 0 0,0 0 0 0 0,0 1 0 0 0,0-1-1 0 0,0 1 1 0 0,-1-1 0 0 0,0 1 0 0 0,1-1 0 0 0,-1 1-1 0 0,0 0 1 0 0,0 0 0 0 0,1 5 0 0 0,-2-3 4 0 0,0-1 0 0 0,0 0 1 0 0,-1 0-1 0 0,1 0 1 0 0,-1 0-1 0 0,0 0 0 0 0,0 0 1 0 0,-1 0-1 0 0,1 0 0 0 0,-1 0 1 0 0,0 0-1 0 0,-3 6 0 0 0,-8 7 39 0 0,0 1-1 0 0,-2-1 1 0 0,0-1-1 0 0,-23 19 0 0 0,26-23-14 0 0,3-4-16 0 0,-1-1-1 0 0,0 1 1 0 0,0-1 0 0 0,-1-1 0 0 0,1 0 0 0 0,-1-1 0 0 0,-1 0-1 0 0,1 0 1 0 0,-1-1 0 0 0,-17 3 0 0 0,25-6-16 0 0,0 0-1 0 0,1-1 1 0 0,-1 1-1 0 0,0-1 1 0 0,1 0 0 0 0,-1 0-1 0 0,0 0 1 0 0,1-1 0 0 0,-1 1-1 0 0,0-1 1 0 0,1 0 0 0 0,-1 0-1 0 0,1 0 1 0 0,-1-1 0 0 0,1 1-1 0 0,0-1 1 0 0,-1 1-1 0 0,1-1 1 0 0,0 0 0 0 0,0-1-1 0 0,0 1 1 0 0,0 0 0 0 0,1-1-1 0 0,-1 0 1 0 0,1 1 0 0 0,-1-1-1 0 0,1 0 1 0 0,0 0-1 0 0,0-1 1 0 0,1 1 0 0 0,-1 0-1 0 0,0-1 1 0 0,1 1 0 0 0,0 0-1 0 0,0-1 1 0 0,0 0 0 0 0,0 1-1 0 0,0-7 1 0 0,0 3-26 0 0,0 0 1 0 0,0 0 0 0 0,1 0-1 0 0,0 0 1 0 0,0 1-1 0 0,1-1 1 0 0,-1 0 0 0 0,2 0-1 0 0,-1 0 1 0 0,1 1-1 0 0,0-1 1 0 0,0 1 0 0 0,1-1-1 0 0,-1 1 1 0 0,1 0-1 0 0,1 0 1 0 0,6-10 0 0 0,4 1-53 0 0,0 0 0 0 0,1 0 1 0 0,0 2-1 0 0,26-18 1 0 0,-28 22 33 0 0,0 0-1 0 0,-1 0 1 0 0,0-1 0 0 0,-1-1 0 0 0,0 0 0 0 0,-1-1 0 0 0,0 0-1 0 0,16-25 1 0 0,-25 34 43 0 0,0 0-1 0 0,0 0 1 0 0,0 1-1 0 0,0-1 1 0 0,0 0 0 0 0,-1 0-1 0 0,1 0 1 0 0,-1 0-1 0 0,0 0 1 0 0,0 0-1 0 0,0 0 1 0 0,0 0-1 0 0,0 0 1 0 0,-1 0 0 0 0,0 0-1 0 0,1 0 1 0 0,-1 1-1 0 0,0-1 1 0 0,0 0-1 0 0,0 0 1 0 0,-1 1-1 0 0,1-1 1 0 0,-1 1 0 0 0,1-1-1 0 0,-1 1 1 0 0,0-1-1 0 0,0 1 1 0 0,0 0-1 0 0,0 0 1 0 0,-3-2-1 0 0,-7-6 17 0 0,-1 1-1 0 0,0 1 0 0 0,-1 0 1 0 0,-23-10-1 0 0,-1-1-193 0 0,34 17 279 0 0</inkml:trace>
</inkml:ink>
</file>

<file path=ppt/ink/ink16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2.131"/>
    </inkml:context>
    <inkml:brush xml:id="br0">
      <inkml:brushProperty name="width" value="0.1" units="cm"/>
      <inkml:brushProperty name="height" value="0.1" units="cm"/>
      <inkml:brushProperty name="color" value="#008C3A"/>
    </inkml:brush>
  </inkml:definitions>
  <inkml:trace contextRef="#ctx0" brushRef="#br0">17 4 5983 0 0,'-17'-4'18830'0'0,"30"12"-20289"0"0,16 9 1785 0 0,1-1 1 0 0,0-1 0 0 0,46 15-1 0 0,44 21 962 0 0,-107-44-1199 0 0,0 1-1 0 0,0 0 0 0 0,-1 0 1 0 0,0 1-1 0 0,-1 1 1 0 0,15 16-1 0 0,-8-4-613 0 0,-9-15-2942 0 0</inkml:trace>
</inkml:ink>
</file>

<file path=ppt/ink/ink16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2.459"/>
    </inkml:context>
    <inkml:brush xml:id="br0">
      <inkml:brushProperty name="width" value="0.1" units="cm"/>
      <inkml:brushProperty name="height" value="0.1" units="cm"/>
      <inkml:brushProperty name="color" value="#008C3A"/>
    </inkml:brush>
  </inkml:definitions>
  <inkml:trace contextRef="#ctx0" brushRef="#br0">463 42 3223 0 0,'-16'-42'15124'0'0,"-11"58"-12530"0"0,-165 148-332 0 0,128-114-4391 0 0,-93 93 1 0 0,151-136 853 0 0</inkml:trace>
</inkml:ink>
</file>

<file path=ppt/ink/ink1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09.399"/>
    </inkml:context>
    <inkml:brush xml:id="br0">
      <inkml:brushProperty name="width" value="0.1" units="cm"/>
      <inkml:brushProperty name="height" value="0.1" units="cm"/>
      <inkml:brushProperty name="color" value="#004F8B"/>
    </inkml:brush>
  </inkml:definitions>
  <inkml:trace contextRef="#ctx0" brushRef="#br0">81 142 8751 0 0,'0'0'399'0'0,"2"-1"-4"0"0,18-4 7235 0 0,-22 15-6756 0 0,1 1-1 0 0,-1 0 1 0 0,-7 19-1 0 0,2-4-263 0 0,1 0-132 0 0,-21 86 970 0 0,-20 190-1 0 0,46-287-1437 0 0,1-1-1 0 0,0 1 0 0 0,1-1 1 0 0,0 0-1 0 0,1 1 0 0 0,1-1 1 0 0,5 16-1 0 0,-7-29 7 0 0,-1 0 0 0 0,0 0-1 0 0,1 0 1 0 0,-1-1 0 0 0,0 1 0 0 0,1 0 0 0 0,-1 0-1 0 0,1-1 1 0 0,-1 1 0 0 0,1 0 0 0 0,0-1-1 0 0,-1 1 1 0 0,1 0 0 0 0,0-1 0 0 0,-1 1 0 0 0,1-1-1 0 0,0 1 1 0 0,0-1 0 0 0,-1 1 0 0 0,1-1-1 0 0,0 0 1 0 0,0 1 0 0 0,0-1 0 0 0,0 0 0 0 0,-1 0-1 0 0,1 0 1 0 0,0 0 0 0 0,0 1 0 0 0,0-1-1 0 0,0 0 1 0 0,0-1 0 0 0,0 1 0 0 0,0 0 0 0 0,-1 0-1 0 0,1 0 1 0 0,0 0 0 0 0,0-1 0 0 0,1 1-1 0 0,29-18 608 0 0,-25 14-364 0 0,24-13-113 0 0,2 1 1 0 0,0 2-1 0 0,1 1 0 0 0,1 1 0 0 0,0 2 0 0 0,0 2 0 0 0,1 1 0 0 0,0 1 0 0 0,0 2 0 0 0,51 1 0 0 0,72 8-122 0 0,59-2 16 0 0,-213-2-20 0 0,0-1 0 0 0,0-1 1 0 0,0 1-1 0 0,0 0 0 0 0,0-1 0 0 0,0 0 0 0 0,0 0 0 0 0,0 0 1 0 0,-1-1-1 0 0,1 1 0 0 0,0-1 0 0 0,-1 0 0 0 0,1 0 0 0 0,-1 0 1 0 0,0 0-1 0 0,1-1 0 0 0,2-2 0 0 0,-4 1 25 0 0,1 0 0 0 0,-1-1 0 0 0,1 1 0 0 0,-1-1 0 0 0,0 1 0 0 0,-1-1 0 0 0,1 0-1 0 0,-1 0 1 0 0,0 0 0 0 0,0 1 0 0 0,-1-1 0 0 0,0 0 0 0 0,0-7 0 0 0,3-66 5 0 0,-3 27 21 0 0,2-1 1 0 0,2 1-1 0 0,21-92 1 0 0,-24 140-72 0 0,0-2 0 0 0,0 1-1 0 0,0-1 0 0 0,1 1 1 0 0,-1 0-1 0 0,1 0 1 0 0,0 0-1 0 0,0-1 0 0 0,1 2 1 0 0,-1-1-1 0 0,1 0 1 0 0,0 0-1 0 0,0 1 0 0 0,0 0 1 0 0,0-1-1 0 0,1 1 1 0 0,-1 0-1 0 0,5-2 0 0 0,0 2-52 0 0,-6 3-14 0 0,-1-1-10 0 0,5 1-3 0 0,-47-23 0 0 0,6 8 90 0 0,-1 3-1 0 0,0 1 1 0 0,-70-13-1 0 0,-118-2 57 0 0,57 9-42 0 0,64 11-1964 0 0,101 7 1690 0 0,1-1 0 0 0,0 1 0 0 0,0 0 0 0 0,0 0 0 0 0,0 0-1 0 0,1 0 1 0 0,-1 1 0 0 0,0-1 0 0 0,0 0 0 0 0,1 0 0 0 0,-1 0 0 0 0,0 1 0 0 0,1-1 0 0 0,-1 0 0 0 0,1 1-1 0 0,0-1 1 0 0,-1 0 0 0 0,1 3 0 0 0,-1 5-1362 0 0</inkml:trace>
</inkml:ink>
</file>

<file path=ppt/ink/ink16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3.144"/>
    </inkml:context>
    <inkml:brush xml:id="br0">
      <inkml:brushProperty name="width" value="0.1" units="cm"/>
      <inkml:brushProperty name="height" value="0.1" units="cm"/>
      <inkml:brushProperty name="color" value="#008C3A"/>
    </inkml:brush>
  </inkml:definitions>
  <inkml:trace contextRef="#ctx0" brushRef="#br0">95 8 11399 0 0,'3'-7'8047'0'0,"-9"41"-5935"0"0,-31 60-1536 0 0,26-70-408 0 0,0 1 1 0 0,2 0-1 0 0,1 1 0 0 0,-6 35 0 0 0,13-58-165 0 0,1 0-1 0 0,0-1 1 0 0,0 1-1 0 0,0 0 1 0 0,0-1-1 0 0,1 1 1 0 0,-1-1-1 0 0,1 1 1 0 0,0 0-1 0 0,-1-1 1 0 0,1 1-1 0 0,0-1 1 0 0,1 0-1 0 0,-1 1 1 0 0,0-1-1 0 0,1 0 1 0 0,-1 0-1 0 0,1 0 1 0 0,0 0-1 0 0,-1 0 1 0 0,1 0-1 0 0,0 0 1 0 0,0 0-1 0 0,0-1 1 0 0,1 1-1 0 0,-1-1 1 0 0,0 0-1 0 0,1 1 1 0 0,-1-1-1 0 0,0 0 1 0 0,1-1-1 0 0,0 1 1 0 0,-1 0-1 0 0,6 0 1 0 0,10 3 30 0 0,0-2 0 0 0,1 0 0 0 0,37-1 1 0 0,-31-1-15 0 0,-7 0-141 0 0,226-3 605 0 0,-141-12-3025 0 0,-95 13 467 0 0</inkml:trace>
</inkml:ink>
</file>

<file path=ppt/ink/ink16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3.504"/>
    </inkml:context>
    <inkml:brush xml:id="br0">
      <inkml:brushProperty name="width" value="0.1" units="cm"/>
      <inkml:brushProperty name="height" value="0.1" units="cm"/>
      <inkml:brushProperty name="color" value="#008C3A"/>
    </inkml:brush>
  </inkml:definitions>
  <inkml:trace contextRef="#ctx0" brushRef="#br0">124 1 7367 0 0,'-20'21'1024'0'0,"-21"72"6661"0"0,18-40-5923 0 0,15-29-1301 0 0,0-1 0 0 0,2 1 1 0 0,0 0-1 0 0,2 1 0 0 0,1-1 0 0 0,0 1 0 0 0,2 0 1 0 0,1 0-1 0 0,1-1 0 0 0,5 29 0 0 0,-4-41-461 0 0,0-3-68 0 0,-1-7-276 0 0</inkml:trace>
</inkml:ink>
</file>

<file path=ppt/ink/ink16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4.068"/>
    </inkml:context>
    <inkml:brush xml:id="br0">
      <inkml:brushProperty name="width" value="0.1" units="cm"/>
      <inkml:brushProperty name="height" value="0.1" units="cm"/>
      <inkml:brushProperty name="color" value="#008C3A"/>
    </inkml:brush>
  </inkml:definitions>
  <inkml:trace contextRef="#ctx0" brushRef="#br0">177 4 11863 0 0,'5'-4'7320'0'0,"-22"27"-5866"0"0,0-2-667 0 0,-32 32 1 0 0,37-43-706 0 0,1 1 1 0 0,0 0-1 0 0,1 1 1 0 0,0 0 0 0 0,1 1-1 0 0,0 0 1 0 0,1 0 0 0 0,-10 24-1 0 0,18-36-74 0 0,0 0 0 0 0,0 1-1 0 0,0-1 1 0 0,1 0 0 0 0,-1 0 0 0 0,0 0-1 0 0,1 0 1 0 0,-1 0 0 0 0,1 0 0 0 0,-1 0 0 0 0,1 0-1 0 0,-1 0 1 0 0,1 0 0 0 0,0 0 0 0 0,-1 0-1 0 0,1 0 1 0 0,0 0 0 0 0,0-1 0 0 0,0 1-1 0 0,0 0 1 0 0,0 0 0 0 0,0-1 0 0 0,0 1-1 0 0,0-1 1 0 0,0 1 0 0 0,0-1 0 0 0,0 1-1 0 0,0-1 1 0 0,0 0 0 0 0,1 1 0 0 0,34 10 211 0 0,-9-6-58 0 0,45 2-1 0 0,28 5 354 0 0,-91-11-487 0 0,-1 1 0 0 0,0 1 0 0 0,0 0 0 0 0,0 0 0 0 0,-1 0 0 0 0,1 1-1 0 0,-1 0 1 0 0,1 0 0 0 0,7 7 0 0 0,-13-10-9 0 0,0 1 0 0 0,0 0-1 0 0,0 0 1 0 0,0 0 0 0 0,0 0 0 0 0,0 0-1 0 0,-1 0 1 0 0,1 0 0 0 0,-1 1 0 0 0,1-1-1 0 0,-1 1 1 0 0,0-1 0 0 0,0 1 0 0 0,0-1-1 0 0,0 1 1 0 0,-1 0 0 0 0,1-1 0 0 0,-1 1-1 0 0,1 0 1 0 0,-1 5 0 0 0,1 1 49 0 0,-1-3-17 0 0,1 0-1 0 0,-1 0 1 0 0,0 0-1 0 0,-1 0 1 0 0,1 0-1 0 0,-1 0 1 0 0,0 0 0 0 0,-1 0-1 0 0,0-1 1 0 0,0 1-1 0 0,0 0 1 0 0,0-1-1 0 0,-1 0 1 0 0,0 1 0 0 0,0-1-1 0 0,0 0 1 0 0,-1 0-1 0 0,1-1 1 0 0,-1 1-1 0 0,0-1 1 0 0,-1 0-1 0 0,1 0 1 0 0,-1 0 0 0 0,0-1-1 0 0,-7 5 1 0 0,1-1-13 0 0,-1 0 0 0 0,0-1 1 0 0,-1 0-1 0 0,0 0 0 0 0,1-2 0 0 0,-2 0 1 0 0,1 0-1 0 0,0-1 0 0 0,-1-1 0 0 0,-15 1 1 0 0,14-3-462 0 0,1-1 0 0 0,-1 0 0 0 0,1-1 1 0 0,0-1-1 0 0,-16-5 0 0 0,9 1-1572 0 0</inkml:trace>
</inkml:ink>
</file>

<file path=ppt/ink/ink16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44.399"/>
    </inkml:context>
    <inkml:brush xml:id="br0">
      <inkml:brushProperty name="width" value="0.1" units="cm"/>
      <inkml:brushProperty name="height" value="0.1" units="cm"/>
      <inkml:brushProperty name="color" value="#008C3A"/>
    </inkml:brush>
  </inkml:definitions>
  <inkml:trace contextRef="#ctx0" brushRef="#br0">1 33 8751 0 0,'19'-7'890'0'0,"0"1"-1"0"0,1 1 1 0 0,0 0-1 0 0,0 2 1 0 0,0 0-1 0 0,34 0 1 0 0,124 12 6895 0 0,-134-6-7269 0 0,55 5-3330 0 0,-80-4 1252 0 0</inkml:trace>
</inkml:ink>
</file>

<file path=ppt/ink/ink16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55.100"/>
    </inkml:context>
    <inkml:brush xml:id="br0">
      <inkml:brushProperty name="width" value="0.1" units="cm"/>
      <inkml:brushProperty name="height" value="0.1" units="cm"/>
      <inkml:brushProperty name="color" value="#008C3A"/>
    </inkml:brush>
  </inkml:definitions>
  <inkml:trace contextRef="#ctx0" brushRef="#br0">325 92 5063 0 0,'-1'-31'13408'0'0,"1"29"-13354"0"0,0 0 0 0 0,0 0 0 0 0,-1 0 0 0 0,1-1 0 0 0,-1 1 0 0 0,1 0 0 0 0,-1 0 0 0 0,1 0 0 0 0,-1 0 0 0 0,0 0 0 0 0,0 0 0 0 0,0 0 0 0 0,0 1 1 0 0,0-1-1 0 0,-1 0 0 0 0,1 0 0 0 0,-1 1 0 0 0,1-1 0 0 0,-1 1 0 0 0,1-1 0 0 0,-1 1 0 0 0,-2-2 0 0 0,-1 1 180 0 0,0-1 0 0 0,0 1 1 0 0,0 0-1 0 0,0 1 0 0 0,0-1 1 0 0,0 1-1 0 0,0 0 0 0 0,-1 0 1 0 0,-5 0-1 0 0,-2 1 236 0 0,-1 0-1 0 0,1 1 0 0 0,-1 0 1 0 0,1 1-1 0 0,-1 0 1 0 0,-24 9-1 0 0,29-8-474 0 0,1 1 1 0 0,-1 1-1 0 0,1 0 0 0 0,0 0 0 0 0,0 0 0 0 0,1 1 1 0 0,0 0-1 0 0,0 1 0 0 0,0-1 0 0 0,1 1 0 0 0,0 1 1 0 0,0-1-1 0 0,1 1 0 0 0,-5 8 0 0 0,8-12 3 0 0,0 0 0 0 0,0 0 0 0 0,1 0 0 0 0,0 0 0 0 0,0 0-1 0 0,0 0 1 0 0,0 0 0 0 0,0 0 0 0 0,1 0 0 0 0,0 1 0 0 0,0-1 0 0 0,0 0 0 0 0,0 0-1 0 0,1 1 1 0 0,-1-1 0 0 0,1 0 0 0 0,0 0 0 0 0,1 0 0 0 0,-1 0 0 0 0,1 0 0 0 0,-1 0 0 0 0,1 0-1 0 0,0-1 1 0 0,1 1 0 0 0,-1-1 0 0 0,1 1 0 0 0,-1-1 0 0 0,1 0 0 0 0,0 0 0 0 0,0 0-1 0 0,1 0 1 0 0,-1 0 0 0 0,5 2 0 0 0,-3-1 8 0 0,1 0 0 0 0,0 0 0 0 0,-1-1-1 0 0,1 0 1 0 0,1 0 0 0 0,-1 0 0 0 0,0-1 0 0 0,1 1-1 0 0,-1-2 1 0 0,1 1 0 0 0,0-1 0 0 0,-1 0 0 0 0,1 0 0 0 0,0-1-1 0 0,0 0 1 0 0,0 0 0 0 0,-1-1 0 0 0,1 1 0 0 0,0-1-1 0 0,0-1 1 0 0,-1 0 0 0 0,1 0 0 0 0,-1 0 0 0 0,1 0-1 0 0,-1-1 1 0 0,8-5 0 0 0,-2 0 10 0 0,1-1 0 0 0,-1-1 0 0 0,-1 0 0 0 0,0-1 0 0 0,0 0 0 0 0,-1 0-1 0 0,0-1 1 0 0,-1-1 0 0 0,0 1 0 0 0,10-24 0 0 0,-3 0-9 0 0,-6 17 744 0 0,-7 53-333 0 0,1 92-338 0 0,-1-72-62 0 0,-2 0 0 0 0,-3 0 0 0 0,-10 69 0 0 0,6-58 47 0 0,9-64-467 0 0,0 0 0 0 0,0-1 0 0 0,0 1 0 0 0,0-1 0 0 0,1 1 0 0 0,-1-1 0 0 0,0 0-1 0 0,0-1 1 0 0,5 0 0 0 0,7-2-974 0 0</inkml:trace>
</inkml:ink>
</file>

<file path=ppt/ink/ink16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55.459"/>
    </inkml:context>
    <inkml:brush xml:id="br0">
      <inkml:brushProperty name="width" value="0.1" units="cm"/>
      <inkml:brushProperty name="height" value="0.1" units="cm"/>
      <inkml:brushProperty name="color" value="#008C3A"/>
    </inkml:brush>
  </inkml:definitions>
  <inkml:trace contextRef="#ctx0" brushRef="#br0">18 5 6911 0 0,'-18'-5'14862'0'0,"47"32"-12101"0"0,68 39-891 0 0,-54-38-1570 0 0,0 2 0 0 0,-2 1 0 0 0,38 40 0 0 0,-48-36-257 0 0,9 11-82 0 0,-9-23-3467 0 0,-22-18 1579 0 0</inkml:trace>
</inkml:ink>
</file>

<file path=ppt/ink/ink16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2:55.806"/>
    </inkml:context>
    <inkml:brush xml:id="br0">
      <inkml:brushProperty name="width" value="0.1" units="cm"/>
      <inkml:brushProperty name="height" value="0.1" units="cm"/>
      <inkml:brushProperty name="color" value="#008C3A"/>
    </inkml:brush>
  </inkml:definitions>
  <inkml:trace contextRef="#ctx0" brushRef="#br0">541 0 18167 0 0,'0'0'1646'0'0,"-27"3"-1190"0"0,12 2 148 0 0,0 1 0 0 0,1 0 0 0 0,0 2 0 0 0,0-1 0 0 0,0 1 1 0 0,-22 19-1 0 0,7-2-34 0 0,-47 51 1 0 0,-107 102-187 0 0,98-106-3628 0 0,67-57-2442 0 0</inkml:trace>
</inkml:ink>
</file>

<file path=ppt/ink/ink16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0.086"/>
    </inkml:context>
    <inkml:brush xml:id="br0">
      <inkml:brushProperty name="width" value="0.1" units="cm"/>
      <inkml:brushProperty name="height" value="0.1" units="cm"/>
      <inkml:brushProperty name="color" value="#008C3A"/>
    </inkml:brush>
  </inkml:definitions>
  <inkml:trace contextRef="#ctx0" brushRef="#br0">71 146 10567 0 0,'0'0'482'0'0,"11"-35"180"0"0,-8 26 91 0 0,1 0-1 0 0,-1 0 1 0 0,1 0-1 0 0,1 0 1 0 0,0 1 0 0 0,0-1-1 0 0,0 1 1 0 0,1 0-1 0 0,1 1 1 0 0,-1 0-1 0 0,10-8 1 0 0,-16 14-687 0 0,0 1 1 0 0,0 0-1 0 0,0 0 0 0 0,0 0 1 0 0,0-1-1 0 0,0 1 0 0 0,1 0 1 0 0,-1 0-1 0 0,0-1 200 0 0,0 1-200 0 0,1 0 0 0 0,-1 0 1 0 0,0 0-1 0 0,0 0 1 0 0,0 0-1 0 0,0 0 0 0 0,1-1 1 0 0,-1 1-1 0 0,0 0 0 0 0,0 0 1 0 0,0 0-1 0 0,1 0 1 0 0,-1 0-1 0 0,0 0 0 0 0,0 0 1 0 0,0 0-1 0 0,1 0 0 0 0,-1 0 1 0 0,0 0-1 0 0,0 0 1 0 0,0 0-1 0 0,1 0 0 0 0,-1 0 1 0 0,0 0-1 0 0,0 0 0 0 0,0 0 1 0 0,1 1-1 0 0,-1-1 1 0 0,0 0-1 0 0,0 0 0 0 0,1 1 333 0 0,-1-1-333 0 0,0 0 0 0 0,0 0 1 0 0,0 0-1 0 0,1 1 0 0 0,-3 15 654 0 0,-9 20-900 0 0,0-15 220 0 0,-1 0-1 0 0,-28 35 1 0 0,30-44-22 0 0,1 0 1 0 0,0 0 0 0 0,0 1-1 0 0,2 0 1 0 0,-1 0-1 0 0,2 1 1 0 0,0-1-1 0 0,0 2 1 0 0,2-1 0 0 0,-4 17-1 0 0,7-28-16 0 0,1 0 0 0 0,0 0-1 0 0,0 0 1 0 0,0 0 0 0 0,0 0 0 0 0,0 0 0 0 0,1 0-1 0 0,0 0 1 0 0,-1 0 0 0 0,1 0 0 0 0,0 0 0 0 0,0-1-1 0 0,0 1 1 0 0,1 0 0 0 0,-1 0 0 0 0,1-1-1 0 0,0 1 1 0 0,-1-1 0 0 0,1 0 0 0 0,3 4 0 0 0,-1-3 5 0 0,1 0 1 0 0,-1 0 0 0 0,1 0 0 0 0,0 0 0 0 0,0-1 0 0 0,0 0 0 0 0,0 0 0 0 0,0 0-1 0 0,0-1 1 0 0,9 2 0 0 0,9 0 25 0 0,0-1 0 0 0,1-1 0 0 0,-1-2-1 0 0,26-2 1 0 0,3-2-548 0 0,85-6 1783 0 0,-44 13-9193 0 0</inkml:trace>
</inkml:ink>
</file>

<file path=ppt/ink/ink16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0.426"/>
    </inkml:context>
    <inkml:brush xml:id="br0">
      <inkml:brushProperty name="width" value="0.1" units="cm"/>
      <inkml:brushProperty name="height" value="0.1" units="cm"/>
      <inkml:brushProperty name="color" value="#008C3A"/>
    </inkml:brush>
  </inkml:definitions>
  <inkml:trace contextRef="#ctx0" brushRef="#br0">131 2 7367 0 0,'-2'0'234'0'0,"0"0"1"0"0,0-1-1 0 0,1 1 0 0 0,-1 0 0 0 0,0 0 0 0 0,0 0 0 0 0,0 0 0 0 0,1 0 0 0 0,-1 1 0 0 0,0-1 1 0 0,0 0-1 0 0,1 1 0 0 0,-1-1 0 0 0,0 1 0 0 0,1 0 0 0 0,-1-1 0 0 0,1 1 0 0 0,-1 0 0 0 0,1 0 0 0 0,-1 0 1 0 0,1 0-1 0 0,-1 1 0 0 0,1-1 0 0 0,0 0 0 0 0,0 0 0 0 0,0 1 0 0 0,0-1 0 0 0,0 1 0 0 0,0-1 0 0 0,0 1 1 0 0,0-1-1 0 0,-1 3 0 0 0,-2 6 1005 0 0,0 0-1 0 0,0 0 1 0 0,1 1 0 0 0,-2 10 0 0 0,3-13-1835 0 0,-4 16 1139 0 0,-8 32 1 0 0,1 0 1 0 0,3 1-1 0 0,2 0 1 0 0,1 61-1 0 0,13-77-974 0 0,5-16-2995 0 0</inkml:trace>
</inkml:ink>
</file>

<file path=ppt/ink/ink16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0.803"/>
    </inkml:context>
    <inkml:brush xml:id="br0">
      <inkml:brushProperty name="width" value="0.1" units="cm"/>
      <inkml:brushProperty name="height" value="0.1" units="cm"/>
      <inkml:brushProperty name="color" value="#008C3A"/>
    </inkml:brush>
  </inkml:definitions>
  <inkml:trace contextRef="#ctx0" brushRef="#br0">172 1 15487 0 0,'-14'8'321'0'0,"0"1"-1"0"0,1 1 1 0 0,0 0-1 0 0,1 1 1 0 0,0 0-1 0 0,0 1 1 0 0,-19 26 0 0 0,25-30-72 0 0,1 0 0 0 0,-1 0 0 0 0,1 1 1 0 0,0 0-1 0 0,1 0 0 0 0,0 0 1 0 0,1 1-1 0 0,0-1 0 0 0,0 1 1 0 0,1 0-1 0 0,0 0 0 0 0,1 0 1 0 0,0 0-1 0 0,1 11 0 0 0,1-16-151 0 0,0-1 0 0 0,0 1 0 0 0,0-1 0 0 0,1 0-1 0 0,0 0 1 0 0,0 0 0 0 0,0 0 0 0 0,0 0 0 0 0,1 0 0 0 0,0 0 0 0 0,0-1-1 0 0,0 1 1 0 0,0-1 0 0 0,0 0 0 0 0,0 0 0 0 0,1 0 0 0 0,0 0 0 0 0,-1-1 0 0 0,1 0-1 0 0,0 1 1 0 0,0-1 0 0 0,0-1 0 0 0,1 1 0 0 0,-1 0 0 0 0,0-1 0 0 0,8 1-1 0 0,4 2 35 0 0,1-1-1 0 0,-1-1 1 0 0,1 0-1 0 0,0-1 0 0 0,31-3 1 0 0,-25 0 14 0 0,1-2 0 0 0,-1 0 1 0 0,0-2-1 0 0,27-10 0 0 0,-38 11-94 0 0,0 0 1 0 0,0-1-1 0 0,-1 0 1 0 0,1-1-1 0 0,-1 0 1 0 0,-1 0-1 0 0,1-2 1 0 0,-2 1-1 0 0,11-12 1 0 0,-17 18-40 0 0,-1-1 1 0 0,1 0 0 0 0,-1 0 0 0 0,0 0-1 0 0,0 0 1 0 0,0 0 0 0 0,-1 0 0 0 0,1-1-1 0 0,-1 1 1 0 0,0-1 0 0 0,0 1-1 0 0,0-1 1 0 0,0 1 0 0 0,0-1 0 0 0,-1 0-1 0 0,0 1 1 0 0,0-1 0 0 0,0 0 0 0 0,0 1-1 0 0,0-1 1 0 0,-1 1 0 0 0,0-1-1 0 0,1 0 1 0 0,-1 1 0 0 0,-1-1 0 0 0,1 1-1 0 0,0 0 1 0 0,-1-1 0 0 0,0 1-1 0 0,0 0 1 0 0,0 0 0 0 0,0 0 0 0 0,0 0-1 0 0,0 0 1 0 0,-1 1 0 0 0,0-1 0 0 0,1 1-1 0 0,-6-4 1 0 0,-3-3 9 0 0,1 2-1 0 0,-1-1 1 0 0,-1 1-1 0 0,0 1 1 0 0,0 0 0 0 0,0 1-1 0 0,0 0 1 0 0,-1 1-1 0 0,-19-4 1 0 0,-2 4-95 0 0,-10-1-58 0 0,17-4-7336 0 0</inkml:trace>
</inkml:ink>
</file>

<file path=ppt/ink/ink1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0.884"/>
    </inkml:context>
    <inkml:brush xml:id="br0">
      <inkml:brushProperty name="width" value="0.1" units="cm"/>
      <inkml:brushProperty name="height" value="0.1" units="cm"/>
      <inkml:brushProperty name="color" value="#004F8B"/>
    </inkml:brush>
  </inkml:definitions>
  <inkml:trace contextRef="#ctx0" brushRef="#br0">51 97 11975 0 0,'0'0'1083'0'0,"-4"26"1096"0"0,-25 177 4427 0 0,13 104-4351 0 0,15-303-2241 0 0,1 0-1 0 0,0 0 1 0 0,0 0 0 0 0,0 0 0 0 0,1 0-1 0 0,-1 1 1 0 0,1-1 0 0 0,0 0 0 0 0,0 0-1 0 0,0-1 1 0 0,1 1 0 0 0,-1 0 0 0 0,1 0-1 0 0,4 5 1 0 0,-4-7 22 0 0,0 0 0 0 0,0-1 0 0 0,1 1 0 0 0,-1-1 0 0 0,0 1 0 0 0,1-1 0 0 0,0 0 0 0 0,-1 0 0 0 0,1 0 0 0 0,0 0 0 0 0,-1 0 0 0 0,1-1 0 0 0,0 1 0 0 0,0-1 0 0 0,0 1 0 0 0,0-1 0 0 0,-1 0 0 0 0,1-1 0 0 0,0 1 0 0 0,0 0 0 0 0,4-2 0 0 0,51-3 396 0 0,1 2 0 0 0,75 7 1 0 0,118 21-324 0 0,-220-21-36 0 0,-8-1-55 0 0,1 1 0 0 0,-1 2 0 0 0,-1 0 0 0 0,35 14-1 0 0,-57-20-6 0 0,-1-1-1 0 0,1 1 0 0 0,0 0 0 0 0,-1 0 1 0 0,1 0-1 0 0,-1 0 0 0 0,1 0 0 0 0,-1-1 1 0 0,1 1-1 0 0,-1 0 0 0 0,1 0 0 0 0,-1-1 0 0 0,1 1 1 0 0,-1 0-1 0 0,1-1 0 0 0,-1 1 0 0 0,0-1 1 0 0,1 1-1 0 0,-1-1 0 0 0,1 1 0 0 0,-1 0 1 0 0,0-1-1 0 0,0 1 0 0 0,1-1 0 0 0,-1 1 0 0 0,0-1 1 0 0,0 0-1 0 0,1 1 0 0 0,-1-2 0 0 0,8-20 252 0 0,-6 17-168 0 0,9-32 16 0 0,-1-1 1 0 0,-2 1-1 0 0,-2-1 1 0 0,-1-1-1 0 0,0-61 0 0 0,-3 40 43 0 0,13-72 0 0 0,-14 122-149 0 0,1 0 0 0 0,0-1 0 0 0,0 1 0 0 0,1 0 0 0 0,1 0 0 0 0,-1 1 0 0 0,2-1 0 0 0,-1 1 0 0 0,1-1 0 0 0,1 1 0 0 0,0 1 0 0 0,0-1 0 0 0,0 1 0 0 0,1 0 0 0 0,14-12 0 0 0,-2 1-134 0 0,-36 9 107 0 0,12 7 35 0 0,-29-9 19 0 0,-1 0 1 0 0,0 3-1 0 0,-1 0 1 0 0,-63-5-1 0 0,-146 7-1244 0 0,199 7 474 0 0,62 8-5158 0 0</inkml:trace>
</inkml:ink>
</file>

<file path=ppt/ink/ink16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2.561"/>
    </inkml:context>
    <inkml:brush xml:id="br0">
      <inkml:brushProperty name="width" value="0.1" units="cm"/>
      <inkml:brushProperty name="height" value="0.1" units="cm"/>
      <inkml:brushProperty name="color" value="#008C3A"/>
    </inkml:brush>
  </inkml:definitions>
  <inkml:trace contextRef="#ctx0" brushRef="#br0">60 90 6447 0 0,'10'-33'1663'0'0,"-8"25"-30"0"0,1 0-1 0 0,-1 0 1 0 0,0 0 0 0 0,-1 0-1 0 0,1-9 885 0 0,-4 31 2725 0 0,-3 50-5083 0 0,-30 159 176 0 0,21-151-167 0 0,3 0 1 0 0,-2 97-1 0 0,12-160-682 0 0,1 8-2676 0 0,0-17 3076 0 0,0 0 0 0 0,1 1-1 0 0,-1-1 1 0 0,0 0 0 0 0,0 0 0 0 0,5 3-1830 0 0,-5-3 1830 0 0,0 0 0 0 0,0 0 0 0 0,1 0-1 0 0,-1 0 1 0 0,0 0 0 0 0,1 0-1 0 0,-1 0 1 0 0,0 0 0 0 0,1 0 0 0 0,-1 0-1 0 0,0 0 1 0 0,1 0 0 0 0,-1 0-1 0 0,0 0 1 0 0,0 0 0 0 0,1-1-1 0 0,-1 1 1 0 0,0 0 0 0 0,1 0 0 0 0</inkml:trace>
</inkml:ink>
</file>

<file path=ppt/ink/ink16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2.954"/>
    </inkml:context>
    <inkml:brush xml:id="br0">
      <inkml:brushProperty name="width" value="0.1" units="cm"/>
      <inkml:brushProperty name="height" value="0.1" units="cm"/>
      <inkml:brushProperty name="color" value="#008C3A"/>
    </inkml:brush>
  </inkml:definitions>
  <inkml:trace contextRef="#ctx0" brushRef="#br0">87 1 12895 0 0,'0'0'1172'0'0,"-28"19"240"0"0,22-13-929 0 0,1 0 0 0 0,0 1-1 0 0,0 0 1 0 0,0 0 0 0 0,1 0-1 0 0,0 1 1 0 0,0-1 0 0 0,1 1-1 0 0,0 0 1 0 0,0 0 0 0 0,1 0-1 0 0,0 1 1 0 0,0-1 0 0 0,0 15-1 0 0,0 4-240 0 0,1 0-1 0 0,1 0 0 0 0,5 34 0 0 0,-3-49-197 0 0,1 0 0 0 0,0-1 0 0 0,0 1 0 0 0,1-1 0 0 0,0 0 0 0 0,1-1 0 0 0,0 1 0 0 0,1-1 0 0 0,0 0 0 0 0,1 0 0 0 0,0 0 0 0 0,0-1 0 0 0,1 0 0 0 0,1-1 0 0 0,-1 0 0 0 0,15 11 0 0 0,-15-13-1 0 0,1 0 0 0 0,-1-1 0 0 0,1 0 1 0 0,0-1-1 0 0,1 1 0 0 0,-1-2 0 0 0,1 1 0 0 0,0-2 0 0 0,0 1 1 0 0,0-1-1 0 0,0 0 0 0 0,0-1 0 0 0,0-1 0 0 0,0 1 0 0 0,1-2 0 0 0,-1 1 1 0 0,0-1-1 0 0,0-1 0 0 0,15-4 0 0 0,-18 4 2 0 0,-1 0-1 0 0,0 0 1 0 0,0-1-1 0 0,-1 0 1 0 0,1 0-1 0 0,-1 0 1 0 0,1-1-1 0 0,-1 0 1 0 0,0 0 0 0 0,0-1-1 0 0,-1 1 1 0 0,1-1-1 0 0,-1 0 1 0 0,0 0-1 0 0,0 0 1 0 0,-1-1-1 0 0,0 1 1 0 0,0-1 0 0 0,0 0-1 0 0,0 0 1 0 0,-1 0-1 0 0,0 0 1 0 0,0 0-1 0 0,-1 0 1 0 0,0-1-1 0 0,0 1 1 0 0,0-1-1 0 0,-1 1 1 0 0,0-1 0 0 0,0 1-1 0 0,-1-1 1 0 0,1 1-1 0 0,-2 0 1 0 0,1-1-1 0 0,-1 1 1 0 0,1 0-1 0 0,-2 0 1 0 0,-4-11-1 0 0,1 7-57 0 0,0 1 0 0 0,0 0 0 0 0,-1 0 0 0 0,-1 1 0 0 0,1-1-1 0 0,-1 1 1 0 0,-1 1 0 0 0,1 0 0 0 0,-1 0 0 0 0,0 1-1 0 0,-1 0 1 0 0,0 0 0 0 0,0 1 0 0 0,0 0 0 0 0,0 1 0 0 0,-1 1-1 0 0,1-1 1 0 0,-1 1 0 0 0,0 1 0 0 0,0 0 0 0 0,0 1-1 0 0,-1 0 1 0 0,1 1 0 0 0,0 0 0 0 0,-17 2 0 0 0,-3-6-320 0 0,6 0-3761 0 0</inkml:trace>
</inkml:ink>
</file>

<file path=ppt/ink/ink16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3.330"/>
    </inkml:context>
    <inkml:brush xml:id="br0">
      <inkml:brushProperty name="width" value="0.1" units="cm"/>
      <inkml:brushProperty name="height" value="0.1" units="cm"/>
      <inkml:brushProperty name="color" value="#008C3A"/>
    </inkml:brush>
  </inkml:definitions>
  <inkml:trace contextRef="#ctx0" brushRef="#br0">0 17 6911 0 0,'0'0'2244'0'0,"27"-16"4286"0"0,-14 17-5841 0 0,0 1 1 0 0,0 1-1 0 0,0 0 1 0 0,-1 1-1 0 0,1 0 1 0 0,-1 1-1 0 0,18 9 1 0 0,0-1 1087 0 0,-14-6-1558 0 0,-1 1 0 0 0,0 0 1 0 0,-1 1-1 0 0,0 1 0 0 0,-1 0 0 0 0,0 1 1 0 0,0 0-1 0 0,-1 1 0 0 0,0 0 1 0 0,-1 1-1 0 0,-1 0 0 0 0,10 17 0 0 0,-18-27-184 0 0,-1 0-1 0 0,0 0 0 0 0,0 0 0 0 0,0 0 1 0 0,-1 0-1 0 0,1 0 0 0 0,-1 0 1 0 0,0 0-1 0 0,0 4 0 0 0,0-4-347 0 0,0 0 1 0 0,1 0-1 0 0,-1 0 0 0 0,0 0 1 0 0,1 0-1 0 0,0 0 0 0 0,0 0 1 0 0,0 0-1 0 0,2 4 0 0 0,1 0-1340 0 0</inkml:trace>
</inkml:ink>
</file>

<file path=ppt/ink/ink16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3.718"/>
    </inkml:context>
    <inkml:brush xml:id="br0">
      <inkml:brushProperty name="width" value="0.1" units="cm"/>
      <inkml:brushProperty name="height" value="0.1" units="cm"/>
      <inkml:brushProperty name="color" value="#008C3A"/>
    </inkml:brush>
  </inkml:definitions>
  <inkml:trace contextRef="#ctx0" brushRef="#br0">419 11 10591 0 0,'-1'-1'155'0'0,"1"1"0"0"0,0-1 0 0 0,0 1 0 0 0,0-1 0 0 0,0 1 0 0 0,-1-1 0 0 0,1 1 0 0 0,0-1 0 0 0,0 1-1 0 0,-1-1 1 0 0,1 1 0 0 0,0-1 0 0 0,-1 1 0 0 0,1 0 0 0 0,-1-1 0 0 0,1 1 0 0 0,0 0 0 0 0,-1-1 0 0 0,1 1 0 0 0,-1 0 0 0 0,1 0-1 0 0,-1-1 1 0 0,1 1 0 0 0,-1 0 0 0 0,1 0 0 0 0,-1 0 0 0 0,1 0 0 0 0,-1-1 0 0 0,1 1 0 0 0,-1 0 0 0 0,0 0 0 0 0,-27 2 2738 0 0,-30 15-843 0 0,53-15-1943 0 0,-22 8 281 0 0,1 1 1 0 0,0 1-1 0 0,0 1 0 0 0,2 1 0 0 0,-1 1 0 0 0,-29 26 1 0 0,45-34-388 0 0,0 0 0 0 0,0 1 1 0 0,1 0-1 0 0,1 1 0 0 0,-1 0 1 0 0,1 0-1 0 0,1 0 0 0 0,0 1 1 0 0,0 0-1 0 0,1 0 0 0 0,0 0 1 0 0,1 1-1 0 0,0 0 0 0 0,0 0 1 0 0,2 0-1 0 0,-1 0 0 0 0,1 0 0 0 0,-1 21 1 0 0,6-18-1002 0 0,0 0-3313 0 0</inkml:trace>
</inkml:ink>
</file>

<file path=ppt/ink/ink16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5.550"/>
    </inkml:context>
    <inkml:brush xml:id="br0">
      <inkml:brushProperty name="width" value="0.1" units="cm"/>
      <inkml:brushProperty name="height" value="0.1" units="cm"/>
      <inkml:brushProperty name="color" value="#008C3A"/>
    </inkml:brush>
  </inkml:definitions>
  <inkml:trace contextRef="#ctx0" brushRef="#br0">14 226 5783 0 0,'17'-7'622'0'0,"-12"1"-692"0"0,22-27 1249 0 0,-5-5 5821 0 0,-40 11-1780 0 0,20 1-1824 0 0,-2 24-3298 0 0,0 1 0 0 0,0-1 0 0 0,0 0-1 0 0,0 0 1 0 0,0 0 0 0 0,0 0 0 0 0,0 0 0 0 0,1 0 0 0 0,-1 0 0 0 0,1 0 0 0 0,0 0 0 0 0,-1 1-1 0 0,1-1 1 0 0,0 0 0 0 0,0 0 0 0 0,0 1 0 0 0,0-1 0 0 0,2-2 0 0 0,1-1-63 0 0,1 1 1 0 0,0-1 0 0 0,0 1-1 0 0,0 0 1 0 0,0 0-1 0 0,1 1 1 0 0,-1-1-1 0 0,1 1 1 0 0,0 1 0 0 0,0-1-1 0 0,0 1 1 0 0,0 0-1 0 0,1 0 1 0 0,-1 1-1 0 0,1-1 1 0 0,-1 2 0 0 0,1-1-1 0 0,-1 1 1 0 0,1 0-1 0 0,-1 0 1 0 0,1 0-1 0 0,-1 1 1 0 0,1 0 0 0 0,11 4-1 0 0,-16-4-26 0 0,1 0 0 0 0,-1 0 0 0 0,0 0 0 0 0,1 0 0 0 0,-1 1 0 0 0,0-1 0 0 0,0 1 0 0 0,0 0 0 0 0,0-1 0 0 0,0 1 0 0 0,0 0 0 0 0,0 0 0 0 0,-1 0 0 0 0,1 1 0 0 0,-1-1 0 0 0,1 0 0 0 0,-1 0 0 0 0,0 1 0 0 0,0-1 0 0 0,0 1 0 0 0,0-1 0 0 0,-1 1 0 0 0,1-1 0 0 0,0 5 0 0 0,-1 1-6 0 0,1-1 0 0 0,-2 1 0 0 0,1-1 0 0 0,-1 0 1 0 0,-4 14-1 0 0,4-16 1 0 0,-3 7 11 0 0,0 1 0 0 0,-1-1-1 0 0,-1 0 1 0 0,0 0 0 0 0,-1 0-1 0 0,-10 13 1 0 0,10-15-1 0 0,0 0 0 0 0,1 1 0 0 0,0 0 1 0 0,0 0-1 0 0,2 0 0 0 0,-1 0 0 0 0,-4 19 0 0 0,9-28-14 0 0,0 0 0 0 0,0 0 0 0 0,0 1 0 0 0,0-1 0 0 0,1 0 0 0 0,-1 0 0 0 0,1 0 0 0 0,-1 0 0 0 0,1 0 0 0 0,0 0 0 0 0,0 0 0 0 0,-1-1 0 0 0,1 1 0 0 0,1 0 0 0 0,-1 0 0 0 0,0-1 0 0 0,0 1 0 0 0,1 0 0 0 0,-1-1 0 0 0,1 1 0 0 0,-1-1 0 0 0,1 0 0 0 0,3 3 0 0 0,51 26 0 0 0,-25-14 0 0 0,-28-14 0 0 0,0 1 0 0 0,0-1 0 0 0,0 1 0 0 0,-1-1 0 0 0,1 1 0 0 0,-1 0 0 0 0,1 0 0 0 0,-1 1 0 0 0,0-1 0 0 0,0 0 0 0 0,-1 1 0 0 0,1-1 0 0 0,-1 1 0 0 0,1-1 0 0 0,-1 1 0 0 0,0 0 0 0 0,-1 0 0 0 0,1-1 0 0 0,0 1 0 0 0,-1 0 0 0 0,0 0 0 0 0,0 0 0 0 0,0 0 0 0 0,-1 4 0 0 0,-1 1 0 0 0,-1 0 0 0 0,1 1 0 0 0,-1-1 0 0 0,-1-1 0 0 0,0 1 0 0 0,0 0 0 0 0,-6 8 0 0 0,5-9 18 0 0,-1 1-1 0 0,0-1 1 0 0,-1-1-1 0 0,0 1 1 0 0,0-1 0 0 0,0 0-1 0 0,-1-1 1 0 0,0 0-1 0 0,0 0 1 0 0,-1-1 0 0 0,1 0-1 0 0,-1 0 1 0 0,0-1-1 0 0,-19 6 1 0 0,22-8-9 0 0,0-1 0 0 0,1 0 1 0 0,-1 0-1 0 0,0 0 0 0 0,0-1 0 0 0,0 0 0 0 0,0 0 1 0 0,0-1-1 0 0,0 1 0 0 0,0-1 0 0 0,1-1 0 0 0,-1 1 1 0 0,0-1-1 0 0,1 0 0 0 0,-1 0 0 0 0,1 0 0 0 0,0-1 0 0 0,-1 0 1 0 0,1 0-1 0 0,0 0 0 0 0,1-1 0 0 0,-1 0 0 0 0,1 0 1 0 0,0 0-1 0 0,0 0 0 0 0,-6-8 0 0 0,9 10-41 0 0,0 0-1 0 0,0 0 1 0 0,0-1-1 0 0,0 1 0 0 0,0 0 1 0 0,1-1-1 0 0,-1 1 1 0 0,1 0-1 0 0,-1-1 1 0 0,1 1-1 0 0,0-1 1 0 0,0 1-1 0 0,0 0 1 0 0,0-1-1 0 0,0 1 1 0 0,1-1-1 0 0,-1 1 1 0 0,1 0-1 0 0,1-4 1 0 0,15-25-3230 0 0,-5 21 1438 0 0</inkml:trace>
</inkml:ink>
</file>

<file path=ppt/ink/ink16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6"/>
    </inkml:context>
    <inkml:brush xml:id="br0">
      <inkml:brushProperty name="width" value="0.1" units="cm"/>
      <inkml:brushProperty name="height" value="0.1" units="cm"/>
      <inkml:brushProperty name="color" value="#008C3A"/>
    </inkml:brush>
  </inkml:definitions>
  <inkml:trace contextRef="#ctx0" brushRef="#br0">313 1 4607 0 0,'-8'1'10059'0'0,"-14"6"-7352"0"0,8 1-2155 0 0,0 1 1 0 0,0 1 0 0 0,1 0-1 0 0,1 1 1 0 0,0 0 0 0 0,0 1 0 0 0,-17 22-1 0 0,3 4 178 0 0,-31 60 0 0 0,46-79-561 0 0,-2 3 237 0 0,1 1 0 0 0,1 0 0 0 0,-15 49 0 0 0,24-63-337 0 0,0-1 0 0 0,1 1 0 0 0,0-1 0 0 0,0 1-1 0 0,1-1 1 0 0,0 1 0 0 0,1 0 0 0 0,0-1 0 0 0,0 1 0 0 0,1-1-1 0 0,0 0 1 0 0,1 1 0 0 0,-1-1 0 0 0,1 0 0 0 0,9 15-1 0 0,-7-12-54 0 0,0-1-1 0 0,1 1 0 0 0,1-1 1 0 0,0 0-1 0 0,0-1 0 0 0,1 0 1 0 0,0 0-1 0 0,0 0 0 0 0,1-1 1 0 0,0-1-1 0 0,1 1 0 0 0,0-1 1 0 0,0-1-1 0 0,0 0 0 0 0,1 0 1 0 0,18 6-1 0 0,-25-11-2 0 0,1 1 1 0 0,0-1-1 0 0,0 0 0 0 0,0 0 1 0 0,0 0-1 0 0,0-1 0 0 0,-1 0 1 0 0,1 0-1 0 0,0 0 0 0 0,0-1 1 0 0,0 1-1 0 0,0-1 0 0 0,0 0 1 0 0,8-3-1 0 0,-4-1 13 0 0,0 1 1 0 0,0-1-1 0 0,-1-1 0 0 0,0 1 1 0 0,0-1-1 0 0,11-11 0 0 0,-16 14-16 0 0,5-3 10 0 0,-1-1 0 0 0,1 0-1 0 0,-1-1 1 0 0,-1 0 0 0 0,8-12 0 0 0,-12 17-12 0 0,0-1 0 0 0,-1 0 0 0 0,0 0 0 0 0,1 1-1 0 0,-1-1 1 0 0,-1 0 0 0 0,1 0 0 0 0,-1 0 0 0 0,1 0-1 0 0,-1 0 1 0 0,0 0 0 0 0,-1 0 0 0 0,1 0 0 0 0,-1 0 0 0 0,1 0-1 0 0,-1 0 1 0 0,-2-5 0 0 0,1 4 0 0 0,0 0-1 0 0,-1 0 1 0 0,0 0 0 0 0,0 1-1 0 0,0-1 1 0 0,0 1 0 0 0,-1 0-1 0 0,0 0 1 0 0,0 0 0 0 0,0 0-1 0 0,0 1 1 0 0,0-1 0 0 0,-1 1-1 0 0,0 0 1 0 0,1 0 0 0 0,-1 1-1 0 0,0 0 1 0 0,0 0 0 0 0,-1 0-1 0 0,1 0 1 0 0,0 1 0 0 0,-1-1-1 0 0,-9 0 1 0 0,-11-1 22 0 0,0 1 0 0 0,0 1 0 0 0,-41 3 0 0 0,59-2-179 0 0,0 0 0 0 0,1 1 0 0 0,-1 0-1 0 0,0 0 1 0 0,1 1 0 0 0,-1-1 0 0 0,1 2 0 0 0,-1-1-1 0 0,1 1 1 0 0,0 0 0 0 0,0 1 0 0 0,-7 4 0 0 0,5 0-940 0 0</inkml:trace>
</inkml:ink>
</file>

<file path=ppt/ink/ink16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7.149"/>
    </inkml:context>
    <inkml:brush xml:id="br0">
      <inkml:brushProperty name="width" value="0.1" units="cm"/>
      <inkml:brushProperty name="height" value="0.1" units="cm"/>
      <inkml:brushProperty name="color" value="#008C3A"/>
    </inkml:brush>
  </inkml:definitions>
  <inkml:trace contextRef="#ctx0" brushRef="#br0">21 123 6591 0 0,'-2'-1'51'0'0,"1"0"-1"0"0,-1-1 1 0 0,1 1-1 0 0,-1 0 1 0 0,1-1-1 0 0,0 1 1 0 0,-1-1-1 0 0,1 1 1 0 0,0-1-1 0 0,0 1 0 0 0,0-1 1 0 0,0 0-1 0 0,1 0 1 0 0,-1 1-1 0 0,0-1 1 0 0,1 0-1 0 0,-1 0 1 0 0,1 0-1 0 0,-1 0 1 0 0,1 0-1 0 0,0 0 0 0 0,0 0 1 0 0,0 0-1 0 0,0 1 1 0 0,0-1-1 0 0,1 0 1 0 0,-1 0-1 0 0,1 0 1 0 0,-1 0-1 0 0,1 0 1 0 0,-1 0-1 0 0,1 1 1 0 0,0-1-1 0 0,0 0 0 0 0,0 1 1 0 0,0-1-1 0 0,0 0 1 0 0,0 1-1 0 0,1-1 1 0 0,-1 1-1 0 0,0 0 1 0 0,1-1-1 0 0,-1 1 1 0 0,3-1-1 0 0,30-45 13999 0 0,-41 69-13927 0 0,2 1-1 0 0,1 0 1 0 0,1 0 0 0 0,1 0-1 0 0,1 37 1 0 0,15 118 523 0 0,-11-151-628 0 0,-2-15-13 0 0,-1-2 12 0 0,1 0 0 0 0,0 0 0 0 0,1 0 0 0 0,0 0 0 0 0,0 0 1 0 0,1-1-1 0 0,1 1 0 0 0,-1-1 0 0 0,2 0 0 0 0,5 11 0 0 0,-1-12-600 0 0</inkml:trace>
</inkml:ink>
</file>

<file path=ppt/ink/ink16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8.649"/>
    </inkml:context>
    <inkml:brush xml:id="br0">
      <inkml:brushProperty name="width" value="0.1" units="cm"/>
      <inkml:brushProperty name="height" value="0.1" units="cm"/>
      <inkml:brushProperty name="color" value="#008C3A"/>
    </inkml:brush>
  </inkml:definitions>
  <inkml:trace contextRef="#ctx0" brushRef="#br0">19 156 4143 0 0,'-5'3'15391'0'0,"3"-5"-15247"0"0,1 0 0 0 0,-1 0-1 0 0,1-1 1 0 0,0 1 0 0 0,0 0 0 0 0,0-1 0 0 0,0 1 0 0 0,0-1 0 0 0,1 1 0 0 0,-1-1-1 0 0,0 0 1 0 0,1 1 0 0 0,0-1 0 0 0,0 0 0 0 0,0 1 0 0 0,0-1 0 0 0,0 0 0 0 0,1 1-1 0 0,-1-1 1 0 0,1 1 0 0 0,-1-1 0 0 0,1 1 0 0 0,0-1 0 0 0,0 1 0 0 0,0-1-1 0 0,1 1 1 0 0,-1 0 0 0 0,0-1 0 0 0,3-1 0 0 0,-1-2-87 0 0,1 1 0 0 0,1 0 0 0 0,-1 0 0 0 0,1 0 0 0 0,0 0 0 0 0,0 1 0 0 0,0 0 0 0 0,1 0 0 0 0,-1 0 0 0 0,10-4-1 0 0,-3 3-54 0 0,1 0-1 0 0,1 1 1 0 0,-1 0-1 0 0,0 1 1 0 0,1 0-1 0 0,0 1 0 0 0,-1 1 1 0 0,27 0-1 0 0,-36 1 2 0 0,0 0 1 0 0,0 1-1 0 0,0-1 0 0 0,0 1 1 0 0,0 0-1 0 0,0 0 0 0 0,0 1 1 0 0,-1-1-1 0 0,1 1 0 0 0,0-1 0 0 0,-1 1 1 0 0,1 0-1 0 0,-1 1 0 0 0,0-1 1 0 0,0 0-1 0 0,0 1 0 0 0,0 0 0 0 0,0 0 1 0 0,0 0-1 0 0,-1 0 0 0 0,0 0 1 0 0,1 0-1 0 0,-1 1 0 0 0,0-1 1 0 0,0 1-1 0 0,-1 0 0 0 0,1-1 0 0 0,-1 1 1 0 0,0 0-1 0 0,0 0 0 0 0,0 0 1 0 0,-1 0-1 0 0,1 0 0 0 0,-1 4 0 0 0,1 15 27 0 0,-1 0-1 0 0,-2 0 1 0 0,0-1-1 0 0,-1 1 1 0 0,-1-1-1 0 0,-2 1 1 0 0,0-1-1 0 0,-9 21 1 0 0,8-26-79 0 0,0-1 0 0 0,-1-1-1 0 0,-1 0 1 0 0,0 0 0 0 0,-1 0 0 0 0,0-1-1 0 0,-1-1 1 0 0,-1 0 0 0 0,0 0 0 0 0,-1-1-1 0 0,-14 11 1 0 0,22-20 1 0 0,4-2 95 0 0,3-3-41 0 0,1 0-1 0 0,1 1 1 0 0,-1-1 0 0 0,0 1 0 0 0,0 0-1 0 0,1 0 1 0 0,-1 0 0 0 0,0 0 0 0 0,1 1-1 0 0,6-1 1 0 0,-3 0-4 0 0,18-2-2 0 0,0 1 0 0 0,1 1 0 0 0,-1 1 0 0 0,1 1 0 0 0,-1 1 0 0 0,31 7 0 0 0,-50-7 13 0 0,0 0 41 0 0,3 3-267 0 0,18 8-1477 0 0,-7-9-5670 0 0</inkml:trace>
</inkml:ink>
</file>

<file path=ppt/ink/ink16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9.092"/>
    </inkml:context>
    <inkml:brush xml:id="br0">
      <inkml:brushProperty name="width" value="0.1" units="cm"/>
      <inkml:brushProperty name="height" value="0.1" units="cm"/>
      <inkml:brushProperty name="color" value="#008C3A"/>
    </inkml:brush>
  </inkml:definitions>
  <inkml:trace contextRef="#ctx0" brushRef="#br0">8 11 2759 0 0,'-8'-10'15942'0'0,"10"16"-15668"0"0,0 1 0 0 0,0-1 0 0 0,1 0 0 0 0,0 0 0 0 0,0-1 0 0 0,0 1 0 0 0,1 0 0 0 0,-1-1 0 0 0,2 0 0 0 0,-1 0 0 0 0,5 5 0 0 0,8 11 312 0 0,-2 0-295 0 0,0-1 0 0 0,1-1 0 0 0,1 0 0 0 0,1-1-1 0 0,0-1 1 0 0,28 20 0 0 0,-29-24-160 0 0,10 6-234 0 0,4-11-8329 0 0</inkml:trace>
</inkml:ink>
</file>

<file path=ppt/ink/ink16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09.430"/>
    </inkml:context>
    <inkml:brush xml:id="br0">
      <inkml:brushProperty name="width" value="0.1" units="cm"/>
      <inkml:brushProperty name="height" value="0.1" units="cm"/>
      <inkml:brushProperty name="color" value="#008C3A"/>
    </inkml:brush>
  </inkml:definitions>
  <inkml:trace contextRef="#ctx0" brushRef="#br0">429 0 1839 0 0,'0'0'13743'0'0,"-28"21"-10446"0"0,-4 8-1935 0 0,-38 44 1 0 0,-11 12-593 0 0,58-64-707 0 0,-12 9 152 0 0,2 2-1 0 0,1 1 1 0 0,-54 74-1 0 0,77-89-262 0 0,9-18-3 0 0,1 1 0 0 0,-1 0 0 0 0,0-1 0 0 0,1 1 0 0 0,-1 0 0 0 0,1-1 0 0 0,-1 1 0 0 0,0-1 0 0 0,1 1 0 0 0,-1 0 0 0 0,1-1 0 0 0,0 1 0 0 0,-1-1 0 0 0,1 0 0 0 0,-1 1 0 0 0,1-1 0 0 0,0 1 0 0 0,-1-1 0 0 0,1 0 0 0 0,0 0 0 0 0,-1 1 0 0 0,1-1 0 0 0,0 0 0 0 0,-1 0 0 0 0,1 0 0 0 0,0 0 0 0 0,0 0 0 0 0,0 0 0 0 0,12 3-5587 0 0</inkml:trace>
</inkml:ink>
</file>

<file path=ppt/ink/ink1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1.728"/>
    </inkml:context>
    <inkml:brush xml:id="br0">
      <inkml:brushProperty name="width" value="0.1" units="cm"/>
      <inkml:brushProperty name="height" value="0.1" units="cm"/>
      <inkml:brushProperty name="color" value="#004F8B"/>
    </inkml:brush>
  </inkml:definitions>
  <inkml:trace contextRef="#ctx0" brushRef="#br0">117 119 7367 0 0,'-3'2'10242'0'0,"-11"9"-8709"0"0,6 2-1203 0 0,0 0 1 0 0,2 1 0 0 0,-1-1-1 0 0,2 2 1 0 0,0-1-1 0 0,1 1 1 0 0,0 0-1 0 0,-2 21 1 0 0,-2-3-2 0 0,-5 23 176 0 0,-10 102 0 0 0,21-140-497 0 0,2 0 1 0 0,0 0 0 0 0,1-1-1 0 0,1 1 1 0 0,0 0 0 0 0,1 0-1 0 0,1-1 1 0 0,1 0 0 0 0,1 0-1 0 0,7 18 1 0 0,-12-34 25 0 0,1 1-1 0 0,-1 0 1 0 0,0-1-1 0 0,1 1 0 0 0,-1-1 1 0 0,0 0-1 0 0,1 1 1 0 0,0-1-1 0 0,-1 0 1 0 0,1 0-1 0 0,0 0 1 0 0,-1 0-1 0 0,1 0 1 0 0,0 0-1 0 0,0-1 0 0 0,0 1 1 0 0,0-1-1 0 0,0 1 1 0 0,0-1-1 0 0,0 0 1 0 0,0 1-1 0 0,0-1 1 0 0,0 0-1 0 0,0 0 1 0 0,0-1-1 0 0,0 1 1 0 0,0 0-1 0 0,2-1 0 0 0,11-2 287 0 0,-1-1-1 0 0,0 0 1 0 0,14-6-1 0 0,4-1-43 0 0,1 5-236 0 0,0 3 0 0 0,0 0 1 0 0,0 2-1 0 0,0 2 0 0 0,0 1 0 0 0,51 9 0 0 0,55 4 35 0 0,-133-15-41 0 0,-1 0-1 0 0,0 0 0 0 0,0 0 1 0 0,0 0-1 0 0,0-1 1 0 0,0 0-1 0 0,0 0 0 0 0,0 0 1 0 0,-1-1-1 0 0,1 0 1 0 0,0 1-1 0 0,-1-2 0 0 0,1 1 1 0 0,-1 0-1 0 0,1-1 1 0 0,-1 0-1 0 0,5-5 0 0 0,-3 2 32 0 0,-1-1-1 0 0,0 0 0 0 0,0 0 0 0 0,-1-1 0 0 0,1 1 0 0 0,-2-1 0 0 0,1 0 0 0 0,-1 0 1 0 0,3-14-1 0 0,4-20 25 0 0,-3-1 0 0 0,-1 0 0 0 0,1-72 0 0 0,-6 70-15 0 0,2 0 1 0 0,1 1-1 0 0,14-55 0 0 0,-16 92-75 0 0,1-1 1 0 0,-1 1-1 0 0,1-1 0 0 0,1 1 1 0 0,-1 0-1 0 0,1 1 0 0 0,0-1 0 0 0,1 0 1 0 0,0 1-1 0 0,0 0 0 0 0,0 0 1 0 0,1 1-1 0 0,-1-1 0 0 0,1 1 0 0 0,1 1 1 0 0,9-7-1 0 0,-25 13-3 0 0,0-1-1 0 0,0 1 1 0 0,0-1-1 0 0,-1-1 1 0 0,1 0-1 0 0,0 0 1 0 0,-13-2-1 0 0,-90-14 71 0 0,62 8-39 0 0,0 1 7 0 0,-1 3-1 0 0,-55 1 0 0 0,88 3-142 0 0,1 2-1 0 0,0 0 0 0 0,0 1 0 0 0,0 0 1 0 0,0 1-1 0 0,0 1 0 0 0,1 1 1 0 0,0 0-1 0 0,-30 17 0 0 0,22-1-2851 0 0</inkml:trace>
</inkml:ink>
</file>

<file path=ppt/ink/ink16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14.120"/>
    </inkml:context>
    <inkml:brush xml:id="br0">
      <inkml:brushProperty name="width" value="0.1" units="cm"/>
      <inkml:brushProperty name="height" value="0.1" units="cm"/>
      <inkml:brushProperty name="color" value="#008C3A"/>
    </inkml:brush>
  </inkml:definitions>
  <inkml:trace contextRef="#ctx0" brushRef="#br0">1 190 5063 0 0,'0'0'232'0'0,"8"-30"7339"0"0,-1 18-4553 0 0,15-25 2405 0 0,-18 30-5275 0 0,1 0-1 0 0,0 1 0 0 0,0-1 0 0 0,1 1 1 0 0,0 1-1 0 0,0-1 0 0 0,0 1 0 0 0,0 0 1 0 0,1 0-1 0 0,8-4 0 0 0,1 0 106 0 0,0 1-1 0 0,33-11 1 0 0,-45 18-205 0 0,1-1 0 0 0,0 1 0 0 0,0 0 1 0 0,0 0-1 0 0,0 1 0 0 0,0-1 0 0 0,0 1 0 0 0,0 0 0 0 0,0 1 0 0 0,0-1 1 0 0,0 1-1 0 0,0 0 0 0 0,0 0 0 0 0,9 3 0 0 0,-13-2-45 0 0,1-1 0 0 0,0 0 1 0 0,-1 1-1 0 0,1-1 0 0 0,-1 1 0 0 0,1 0 0 0 0,-1-1 0 0 0,0 1 1 0 0,0 0-1 0 0,1 0 0 0 0,-1 0 0 0 0,-1 0 0 0 0,1 0 0 0 0,0 0 1 0 0,0 0-1 0 0,-1 0 0 0 0,1 0 0 0 0,-1 0 0 0 0,0 0 0 0 0,0 1 1 0 0,1-1-1 0 0,-1 0 0 0 0,-1 0 0 0 0,1 0 0 0 0,-1 4 0 0 0,0 1 5 0 0,0 0-1 0 0,0 0 0 0 0,-1 0 1 0 0,0 0-1 0 0,0-1 0 0 0,-4 9 0 0 0,-3-1 5 0 0,0 0-1 0 0,-1 0 0 0 0,-14 14 0 0 0,13-16-3 0 0,1 0-1 0 0,1 1 1 0 0,-14 22-1 0 0,23-33-7 0 0,-1 1 0 0 0,0-1 0 0 0,1 0 0 0 0,-1 0 0 0 0,1 1 0 0 0,0-1 0 0 0,0 0 0 0 0,0 1 0 0 0,0-1 0 0 0,0 0 0 0 0,0 1 0 0 0,1-1 0 0 0,-1 0 0 0 0,1 1 0 0 0,0-1 0 0 0,-1 0 0 0 0,1 0 0 0 0,0 0 0 0 0,0 0 0 0 0,1 0 0 0 0,-1 0 0 0 0,0 0 0 0 0,1 0 0 0 0,-1 0 0 0 0,1 0 0 0 0,3 2 0 0 0,4 2 0 0 0,0-1 0 0 0,1-1 0 0 0,0 1 0 0 0,0-1 0 0 0,15 3 0 0 0,-12-3 0 0 0,-1 0 0 0 0,0 0 0 0 0,15 9 0 0 0,-25-12 1 0 0,0 0-1 0 0,0 0 0 0 0,0 0 1 0 0,0 0-1 0 0,0 0 1 0 0,0 1-1 0 0,0-1 1 0 0,0 1-1 0 0,0-1 0 0 0,0 1 1 0 0,-1 0-1 0 0,1 0 1 0 0,-1 0-1 0 0,0 0 0 0 0,1 0 1 0 0,-1 0-1 0 0,0 0 1 0 0,0 0-1 0 0,0 0 1 0 0,0 1-1 0 0,-1-1 0 0 0,1 0 1 0 0,-1 1-1 0 0,1-1 1 0 0,-1 0-1 0 0,0 1 1 0 0,0-1-1 0 0,0 1 0 0 0,0-1 1 0 0,0 0-1 0 0,0 1 1 0 0,-1-1-1 0 0,1 1 1 0 0,-1-1-1 0 0,0 0 0 0 0,0 0 1 0 0,0 1-1 0 0,0-1 1 0 0,0 0-1 0 0,0 0 1 0 0,0 0-1 0 0,-1 0 0 0 0,-2 3 1 0 0,-4 4 4 0 0,1-1 0 0 0,-1 0 0 0 0,-1 0 0 0 0,1-1 0 0 0,-1 0 0 0 0,-18 10-1 0 0,12-11 23 0 0,0 0-1 0 0,0-1 0 0 0,-1-1 0 0 0,1 0 0 0 0,-1-1 0 0 0,0-1 0 0 0,0 0 0 0 0,0-1 0 0 0,0-1 0 0 0,0 0 0 0 0,0-1 0 0 0,-23-6 0 0 0,38 8-81 0 0,0-1-1 0 0,0 0 1 0 0,0 0-1 0 0,0 0 1 0 0,0 0-1 0 0,1 0 1 0 0,-1-1-1 0 0,0 1 1 0 0,0 0-1 0 0,0 0 1 0 0,0 0-1 0 0,1-1 1 0 0,-1 1-1 0 0,0 0 1 0 0,0-1-1 0 0,1 1 1 0 0,-1-1-1 0 0,0 1 1 0 0,1-1-1 0 0,-1 1 1 0 0,0-1-1 0 0,1 0 1 0 0,-1 1-1 0 0,1-1 1 0 0,-1 0-1 0 0,1 1 1 0 0,-1-1-1 0 0,1 0 1 0 0,-1 0 0 0 0,1 1-1 0 0,0-1 1 0 0,0 0-1 0 0,-1 0 1 0 0,1 0-1 0 0,0 1 1 0 0,0-1-1 0 0,0 0 1 0 0,0 0-1 0 0,0 0 1 0 0,0 0-1 0 0,0 0 1 0 0,0 1-1 0 0,0-1 1 0 0,0 0-1 0 0,0 0 1 0 0,1 0-1 0 0,-1 0 1 0 0,0 1-1 0 0,1-1 1 0 0,-1 0-1 0 0,1-1 1 0 0,6-8-2068 0 0</inkml:trace>
</inkml:ink>
</file>

<file path=ppt/ink/ink16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14.484"/>
    </inkml:context>
    <inkml:brush xml:id="br0">
      <inkml:brushProperty name="width" value="0.1" units="cm"/>
      <inkml:brushProperty name="height" value="0.1" units="cm"/>
      <inkml:brushProperty name="color" value="#008C3A"/>
    </inkml:brush>
  </inkml:definitions>
  <inkml:trace contextRef="#ctx0" brushRef="#br0">86 9 2759 0 0,'0'0'11316'0'0,"-17"29"-6965"0"0,3 1-3251 0 0,1-1 1 0 0,2 2 0 0 0,-12 50-1 0 0,21-71-965 0 0,0 0 1 0 0,0-1-1 0 0,1 1 0 0 0,0 0 0 0 0,1 0 0 0 0,0-1 0 0 0,1 1 0 0 0,0 0 1 0 0,1 0-1 0 0,0-1 0 0 0,0 1 0 0 0,1-1 0 0 0,0 1 0 0 0,0-1 0 0 0,1 0 1 0 0,7 10-1 0 0,-7-14-87 0 0,1 0 0 0 0,0 0 1 0 0,0 0-1 0 0,0-1 0 0 0,1 0 0 0 0,0 0 1 0 0,-1-1-1 0 0,1 0 0 0 0,1 0 1 0 0,-1 0-1 0 0,0-1 0 0 0,1 1 0 0 0,-1-2 1 0 0,1 1-1 0 0,0-1 0 0 0,-1 0 0 0 0,1 0 1 0 0,0-1-1 0 0,10 0 0 0 0,11 0 41 0 0,0-2 0 0 0,0-1 0 0 0,37-9 0 0 0,-48 8-40 0 0,0-1 0 0 0,0 0 0 0 0,0-1 0 0 0,0-1 1 0 0,-1-1-1 0 0,0 0 0 0 0,-1-1 0 0 0,27-21 0 0 0,-36 26-20 0 0,-1-1 0 0 0,-1 1 1 0 0,1-1-1 0 0,-1 1 0 0 0,1-1 0 0 0,-1-1 0 0 0,-1 1 1 0 0,1 0-1 0 0,-1-1 0 0 0,0 0 0 0 0,0 0 1 0 0,-1 0-1 0 0,0 0 0 0 0,0 0 0 0 0,0 0 0 0 0,-1-1 1 0 0,1 1-1 0 0,-2-1 0 0 0,1 1 0 0 0,-1-1 1 0 0,0 1-1 0 0,0-1 0 0 0,-1 1 0 0 0,0-1 0 0 0,0 1 1 0 0,0 0-1 0 0,-4-11 0 0 0,0 8-11 0 0,1 0 0 0 0,-2 1 0 0 0,1-1 0 0 0,-1 1 0 0 0,0 0 0 0 0,-1 1 0 0 0,0 0 0 0 0,0 0 0 0 0,-1 0-1 0 0,1 1 1 0 0,-1 0 0 0 0,-1 0 0 0 0,1 1 0 0 0,-1 0 0 0 0,0 0 0 0 0,-14-4 0 0 0,0 0 24 0 0,0 1 0 0 0,-1 1 0 0 0,0 1-1 0 0,0 1 1 0 0,-39-3 0 0 0,58 8-50 0 0,0 0 0 0 0,0 0 0 0 0,0 0-1 0 0,0 1 1 0 0,0-1 0 0 0,0 1 0 0 0,0 0 0 0 0,-8 3 0 0 0,11-3-376 0 0</inkml:trace>
</inkml:ink>
</file>

<file path=ppt/ink/ink16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24.963"/>
    </inkml:context>
    <inkml:brush xml:id="br0">
      <inkml:brushProperty name="width" value="0.1" units="cm"/>
      <inkml:brushProperty name="height" value="0.1" units="cm"/>
      <inkml:brushProperty name="color" value="#008C3A"/>
    </inkml:brush>
  </inkml:definitions>
  <inkml:trace contextRef="#ctx0" brushRef="#br0">11 17 1375 0 0,'-5'-16'16708'0'0,"8"36"-16011"0"0,-1 2 0 0 0,-1-1 0 0 0,0 0 0 0 0,-6 41 0 0 0,3-24-202 0 0,-2 23-136 0 0,3-1 0 0 0,8 83 0 0 0,-4-129-1794 0 0</inkml:trace>
</inkml:ink>
</file>

<file path=ppt/ink/ink16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25.581"/>
    </inkml:context>
    <inkml:brush xml:id="br0">
      <inkml:brushProperty name="width" value="0.1" units="cm"/>
      <inkml:brushProperty name="height" value="0.1" units="cm"/>
      <inkml:brushProperty name="color" value="#008C3A"/>
    </inkml:brush>
  </inkml:definitions>
  <inkml:trace contextRef="#ctx0" brushRef="#br0">126 0 1839 0 0,'-3'6'14033'0'0,"-15"21"-11591"0"0,-13 17-926 0 0,21-32-1444 0 0,1 0 0 0 0,0 0 0 0 0,1 1 0 0 0,1 1 1 0 0,0-1-1 0 0,1 1 0 0 0,0 0 0 0 0,-6 24 0 0 0,12-30-72 0 0,1-7 23 0 0,0 1 0 0 0,0-1 0 0 0,0 1 0 0 0,-1-1 1 0 0,2 0-1 0 0,-1 1 0 0 0,0-1 0 0 0,0 0 0 0 0,0 0 0 0 0,1 1 0 0 0,-1-1 0 0 0,0 0 0 0 0,1 0 0 0 0,-1-1 0 0 0,1 1 0 0 0,-1 0 0 0 0,1 0 1 0 0,0-1-1 0 0,-1 1 0 0 0,1-1 0 0 0,0 1 0 0 0,-1-1 0 0 0,1 0 0 0 0,0 0 0 0 0,0 0 0 0 0,-1 0 0 0 0,1 0 0 0 0,1 0 0 0 0,0 0 44 0 0,108 1 2041 0 0,-76-2-1559 0 0,61 5 1 0 0,-86-3-493 0 0,-1 1 1 0 0,1 0-1 0 0,-1 0 1 0 0,0 1-1 0 0,0 0 1 0 0,0 0-1 0 0,-1 1 0 0 0,1 0 1 0 0,-1 1-1 0 0,0 0 1 0 0,8 6-1 0 0,-13-9-28 0 0,0 1-1 0 0,0-1 1 0 0,-1 1-1 0 0,1-1 1 0 0,-1 1-1 0 0,0 0 1 0 0,1 0-1 0 0,-2 0 1 0 0,1 0-1 0 0,0 1 1 0 0,0-1-1 0 0,-1 0 1 0 0,0 1-1 0 0,0-1 1 0 0,0 1-1 0 0,0-1 1 0 0,0 1-1 0 0,-1-1 1 0 0,1 1-1 0 0,-1 0 1 0 0,0-1 0 0 0,0 1-1 0 0,-1 0 1 0 0,1-1-1 0 0,-1 1 1 0 0,1-1-1 0 0,-1 1 1 0 0,0-1-1 0 0,-1 1 1 0 0,1-1-1 0 0,0 1 1 0 0,-5 5-1 0 0,2-2 31 0 0,-1 1-1 0 0,-1-1 1 0 0,1 0-1 0 0,-1-1 1 0 0,-1 1-1 0 0,1-1 1 0 0,-1-1-1 0 0,0 1 1 0 0,0-1-1 0 0,-1 0 0 0 0,1-1 1 0 0,-11 5-1 0 0,-2 0-3 0 0,-67 24 302 0 0,79-30-391 0 0,-1-1 0 0 0,1 0 0 0 0,0 0-1 0 0,-1-1 1 0 0,1 0 0 0 0,-1-1 0 0 0,1 0 0 0 0,-13-1-1 0 0,19 0-235 0 0,0 0 0 0 0,0 1 0 0 0,0-1 0 0 0,1 0-1 0 0,-1 0 1 0 0,0 0 0 0 0,1 0 0 0 0,-1 0-1 0 0,0 0 1 0 0,1-1 0 0 0,-1 1 0 0 0,1-1 0 0 0,0 1-1 0 0,-2-3 1 0 0,-4-4-1690 0 0</inkml:trace>
</inkml:ink>
</file>

<file path=ppt/ink/ink16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25.951"/>
    </inkml:context>
    <inkml:brush xml:id="br0">
      <inkml:brushProperty name="width" value="0.1" units="cm"/>
      <inkml:brushProperty name="height" value="0.1" units="cm"/>
      <inkml:brushProperty name="color" value="#008C3A"/>
    </inkml:brush>
  </inkml:definitions>
  <inkml:trace contextRef="#ctx0" brushRef="#br0">1 211 2303 0 0,'35'-47'4170'0'0,"-19"25"1397"0"0,0 2 0 0 0,24-24 0 0 0,-11 20-2686 0 0,6 3-3690 0 0,-22 15 706 0 0,1 0 0 0 0,0 1-1 0 0,1 1 1 0 0,-1 1 0 0 0,1 0 0 0 0,-1 1 0 0 0,1 0 0 0 0,0 1 0 0 0,0 1-1 0 0,28 2 1 0 0,-29-1-660 0 0,6 0-1266 0 0</inkml:trace>
</inkml:ink>
</file>

<file path=ppt/ink/ink16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26.297"/>
    </inkml:context>
    <inkml:brush xml:id="br0">
      <inkml:brushProperty name="width" value="0.1" units="cm"/>
      <inkml:brushProperty name="height" value="0.1" units="cm"/>
      <inkml:brushProperty name="color" value="#008C3A"/>
    </inkml:brush>
  </inkml:definitions>
  <inkml:trace contextRef="#ctx0" brushRef="#br0">0 3 3223 0 0,'3'-1'16855'0'0,"14"-1"-14903"0"0,11 11-662 0 0,-1 0 0 0 0,49 26 0 0 0,-50-21-1165 0 0,-1 1 0 0 0,0 2 0 0 0,-1 0 1 0 0,-1 1-1 0 0,26 28 0 0 0,-16-3-997 0 0,-21-26-2816 0 0</inkml:trace>
</inkml:ink>
</file>

<file path=ppt/ink/ink16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26.663"/>
    </inkml:context>
    <inkml:brush xml:id="br0">
      <inkml:brushProperty name="width" value="0.1" units="cm"/>
      <inkml:brushProperty name="height" value="0.1" units="cm"/>
      <inkml:brushProperty name="color" value="#008C3A"/>
    </inkml:brush>
  </inkml:definitions>
  <inkml:trace contextRef="#ctx0" brushRef="#br0">522 1 6447 0 0,'0'0'499'0'0,"-33"6"7270"0"0,-73 65-1767 0 0,-43 51-3773 0 0,17-13-1571 0 0,125-104-723 0 0,-2 1-25 0 0,0 0-1 0 0,1 0 1 0 0,0 1-1 0 0,0 0 1 0 0,1 1-1 0 0,0-1 1 0 0,0 1 0 0 0,0 1-1 0 0,1-1 1 0 0,1 1-1 0 0,-8 15 1 0 0</inkml:trace>
</inkml:ink>
</file>

<file path=ppt/ink/ink16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32.262"/>
    </inkml:context>
    <inkml:brush xml:id="br0">
      <inkml:brushProperty name="width" value="0.1" units="cm"/>
      <inkml:brushProperty name="height" value="0.1" units="cm"/>
      <inkml:brushProperty name="color" value="#008C3A"/>
    </inkml:brush>
  </inkml:definitions>
  <inkml:trace contextRef="#ctx0" brushRef="#br0">132 190 7199 0 0,'-9'1'8939'0'0,"-17"-26"-4190"0"0,26 22-4661 0 0,-1-1 0 0 0,1 1-1 0 0,0-1 1 0 0,0 1-1 0 0,1-1 1 0 0,-1 1 0 0 0,1-1-1 0 0,0 1 1 0 0,0-1 0 0 0,0 1-1 0 0,0 0 1 0 0,0 0 0 0 0,1 0-1 0 0,-1-1 1 0 0,1 1 0 0 0,0 0-1 0 0,0 1 1 0 0,0-1 0 0 0,1 0-1 0 0,3-3 1 0 0,4-6 95 0 0,1 1 0 0 0,1-1-1 0 0,14-9 1 0 0,-21 16-111 0 0,0 1-1 0 0,0 1 0 0 0,1-1 1 0 0,0 1-1 0 0,0-1 0 0 0,0 2 1 0 0,0-1-1 0 0,0 1 1 0 0,0 0-1 0 0,1 0 0 0 0,-1 0 1 0 0,1 1-1 0 0,-1 0 0 0 0,13 0 1 0 0,-18 1-71 0 0,1 1 0 0 0,0-1 1 0 0,-1 0-1 0 0,0 1 0 0 0,1 0 0 0 0,-1-1 1 0 0,1 1-1 0 0,-1 0 0 0 0,0 0 1 0 0,1-1-1 0 0,-1 1 0 0 0,0 0 0 0 0,0 0 1 0 0,0 1-1 0 0,0-1 0 0 0,0 0 1 0 0,0 0-1 0 0,0 0 0 0 0,0 1 0 0 0,0-1 1 0 0,0 0-1 0 0,-1 1 0 0 0,1-1 1 0 0,-1 1-1 0 0,1-1 0 0 0,0 4 0 0 0,5 38 18 0 0,-8-14 4 0 0,-1 0-1 0 0,-2-1 1 0 0,-1 1-1 0 0,-1-1 1 0 0,-1 0 0 0 0,-2 0-1 0 0,0-1 1 0 0,-2-1-1 0 0,-1 0 1 0 0,-1 0 0 0 0,-2-1-1 0 0,0-1 1 0 0,-1-1-1 0 0,-2 0 1 0 0,0-1 0 0 0,-37 31-1 0 0,41-40-21 0 0,7-5 1 0 0,-1-1 0 0 0,1 0 0 0 0,-2-1 0 0 0,-18 10 0 0 0,26-15 40 0 0,2-1-41 0 0,-1 0-1 0 0,1 0 1 0 0,0 0-1 0 0,0 0 1 0 0,-1 0-1 0 0,1 0 0 0 0,0-1 1 0 0,-1 1-1 0 0,1 0 1 0 0,0 0-1 0 0,-1 0 1 0 0,1 0-1 0 0,0-1 0 0 0,0 1 1 0 0,0 0-1 0 0,-1 0 1 0 0,1 0-1 0 0,0-1 1 0 0,0 1-1 0 0,-1 0 1 0 0,1 0-1 0 0,0-1 0 0 0,0 1 1 0 0,0 0-1 0 0,0 0 1 0 0,0-1-1 0 0,0 1 1 0 0,-1 0-1 0 0,1-1 0 0 0,0 1 1 0 0,0 0-1 0 0,0-1 1 0 0,0 1-1 0 0,0 0 1 0 0,0-1-1 0 0,0 1 0 0 0,0 0 1 0 0,0-1-1 0 0,0 1 1 0 0,0 0-1 0 0,1 0 1 0 0,-1-1-1 0 0,0 1 0 0 0,0 0 1 0 0,0-1-1 0 0,0 1 1 0 0,0 0-1 0 0,1 0 1 0 0,-1-1-1 0 0,0 1 0 0 0,0 0 1 0 0,0 0-1 0 0,1-1 1 0 0,7-12 86 0 0,0 5-71 0 0,-1 1-1 0 0,2 0 1 0 0,-1 0-1 0 0,1 1 1 0 0,0 0-1 0 0,0 1 1 0 0,1 0-1 0 0,-1 0 1 0 0,1 1-1 0 0,0 0 1 0 0,0 1-1 0 0,1 0 1 0 0,-1 1-1 0 0,12-2 1 0 0,-6 2-10 0 0,-1 0 1 0 0,1 1-1 0 0,0 1 1 0 0,0 0 0 0 0,0 2-1 0 0,0-1 1 0 0,0 2 0 0 0,29 8-1 0 0,-29-8 20 0 0,2 11 42 0 0,-12-8-45 0 0,-4-3-14 0 0,20 14 149 0 0,-21-16-126 0 0,8-1-391 0 0,0-1-1 0 0,-1 0 0 0 0,1 0 1 0 0,-1 0-1 0 0,10-4 1 0 0,-2 0-1504 0 0</inkml:trace>
</inkml:ink>
</file>

<file path=ppt/ink/ink16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32.648"/>
    </inkml:context>
    <inkml:brush xml:id="br0">
      <inkml:brushProperty name="width" value="0.1" units="cm"/>
      <inkml:brushProperty name="height" value="0.1" units="cm"/>
      <inkml:brushProperty name="color" value="#008C3A"/>
    </inkml:brush>
  </inkml:definitions>
  <inkml:trace contextRef="#ctx0" brushRef="#br0">117 37 6911 0 0,'8'-37'16265'0'0,"-12"66"-15138"0"0,-4-1-900 0 0,-1-1 1 0 0,-15 30-1 0 0,-7 21-90 0 0,20-48-92 0 0,4-10-16 0 0,0 0 1 0 0,0 1-1 0 0,2 0 0 0 0,1 0 1 0 0,0 0-1 0 0,0 27 0 0 0,4-45-25 0 0,0-1 0 0 0,1 0 0 0 0,-1 1-1 0 0,1-1 1 0 0,-1 0 0 0 0,1 0 0 0 0,0 0-1 0 0,0 1 1 0 0,0-1 0 0 0,0 0 0 0 0,0 0-1 0 0,0 0 1 0 0,1 0 0 0 0,-1-1 0 0 0,1 1-1 0 0,-1 0 1 0 0,1 0 0 0 0,0-1 0 0 0,0 1-1 0 0,-1-1 1 0 0,1 0 0 0 0,0 1 0 0 0,0-1-1 0 0,0 0 1 0 0,1 0 0 0 0,-1 0 0 0 0,0-1-1 0 0,0 1 1 0 0,0 0 0 0 0,1-1 0 0 0,1 1-1 0 0,8 0 87 0 0,0 0 0 0 0,0 0 0 0 0,0-1 0 0 0,19-2 0 0 0,-14 1 31 0 0,163 2 443 0 0,-173-1-564 0 0,-1 0-1 0 0,1-1 1 0 0,0 1 0 0 0,0-1-1 0 0,9-3 1 0 0,-11 2-535 0 0,1 1 0 0 0,-1 0 1 0 0,0 0-1 0 0,1 1 0 0 0,-1-1 1 0 0,1 1-1 0 0,-1 0 0 0 0,1 1 1 0 0,4 0-1 0 0</inkml:trace>
</inkml:ink>
</file>

<file path=ppt/ink/ink16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32.985"/>
    </inkml:context>
    <inkml:brush xml:id="br0">
      <inkml:brushProperty name="width" value="0.1" units="cm"/>
      <inkml:brushProperty name="height" value="0.1" units="cm"/>
      <inkml:brushProperty name="color" value="#008C3A"/>
    </inkml:brush>
  </inkml:definitions>
  <inkml:trace contextRef="#ctx0" brushRef="#br0">204 4 4143 0 0,'0'0'191'0'0,"-1"-1"-11"0"0,0 1-154 0 0,0 0 0 0 0,1-1-1 0 0,-1 1 1 0 0,0 0 0 0 0,0-1-1 0 0,0 1 1 0 0,0 0 0 0 0,0 0 0 0 0,1 0-1 0 0,-1 0 1 0 0,0 0 0 0 0,0 0 0 0 0,0 0-1 0 0,0 0 1 0 0,0 0 0 0 0,0 0-1 0 0,0 0 1 0 0,1 0 0 0 0,-1 1 0 0 0,0-1-1 0 0,0 0 1 0 0,0 1 0 0 0,-1 0 0 0 0,-18 22 5345 0 0,18-21-4552 0 0,-42 77 7825 0 0,11 7-5016 0 0,-15 96-2713 0 0,34-120-41 0 0,8-36-807 0 0,1 0 1 0 0,1 1-1 0 0,2 0 0 0 0,0 33 0 0 0,9 12-3186 0 0</inkml:trace>
</inkml:ink>
</file>

<file path=ppt/ink/ink1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2.668"/>
    </inkml:context>
    <inkml:brush xml:id="br0">
      <inkml:brushProperty name="width" value="0.1" units="cm"/>
      <inkml:brushProperty name="height" value="0.1" units="cm"/>
      <inkml:brushProperty name="color" value="#004F8B"/>
    </inkml:brush>
  </inkml:definitions>
  <inkml:trace contextRef="#ctx0" brushRef="#br0">1 21 6447 0 0,'0'0'499'0'0,"10"25"836"0"0,-5-3-37 0 0,0 0-1 0 0,-1 0 1 0 0,0 26 0 0 0,-2 3 512 0 0,-9 75 1 0 0,-1-49-1066 0 0,-5 72-160 0 0,12-131-539 0 0,2 1 1 0 0,1 0-1 0 0,0-1 1 0 0,1 0-1 0 0,11 36 1 0 0,-13-52-33 0 0,0 1 0 0 0,0-1 0 0 0,0 0 0 0 0,0 1-1 0 0,1-1 1 0 0,-1 0 0 0 0,1 0 0 0 0,0 0 0 0 0,0 0 0 0 0,0 0 0 0 0,0-1 0 0 0,0 1 0 0 0,0-1 0 0 0,0 1-1 0 0,0-1 1 0 0,0 1 0 0 0,1-1 0 0 0,-1 0 0 0 0,1 0 0 0 0,-1 0 0 0 0,1-1 0 0 0,-1 1 0 0 0,1-1 0 0 0,-1 1 0 0 0,1-1-1 0 0,0 0 1 0 0,3 0 0 0 0,9 0 219 0 0,0-1 1 0 0,0-1-1 0 0,27-6 0 0 0,-6 1 174 0 0,8 3-62 0 0,0 2 0 0 0,0 1-1 0 0,0 3 1 0 0,0 1-1 0 0,0 3 1 0 0,-1 1 0 0 0,50 16-1 0 0,-91-23-328 0 0,0 1-1 0 0,1 0 1 0 0,-1 0-1 0 0,0-1 1 0 0,0 0-1 0 0,1 1 0 0 0,-1-1 1 0 0,0 0-1 0 0,1 0 1 0 0,-1 0-1 0 0,0 0 0 0 0,1 0 1 0 0,-1-1-1 0 0,0 1 1 0 0,0-1-1 0 0,1 0 1 0 0,-1 1-1 0 0,0-1 0 0 0,0 0 1 0 0,0 0-1 0 0,0-1 1 0 0,0 1-1 0 0,0 0 0 0 0,0-1 1 0 0,0 1-1 0 0,-1-1 1 0 0,1 1-1 0 0,0-1 0 0 0,-1 0 1 0 0,1 0-1 0 0,-1 1 1 0 0,0-1-1 0 0,0 0 1 0 0,0 0-1 0 0,0-1 0 0 0,0 1 1 0 0,0 0-1 0 0,0 0 1 0 0,0-3-1 0 0,2-10 144 0 0,0 0-1 0 0,-2 0 1 0 0,1 0 0 0 0,-2 0-1 0 0,-1-16 1 0 0,1 9-85 0 0,1-9 22 0 0,2 0 0 0 0,0-1-1 0 0,3 2 1 0 0,0-1 0 0 0,2 1 0 0 0,1 0-1 0 0,2 0 1 0 0,1 1 0 0 0,17-30-1 0 0,-27 54-104 0 0,0 0 0 0 0,0 1-1 0 0,0-1 1 0 0,-1 0 0 0 0,1 0-1 0 0,-1 0 1 0 0,-1 0-1 0 0,1-1 1 0 0,-1 1 0 0 0,1 0-1 0 0,-2 0 1 0 0,1 0 0 0 0,0 0-1 0 0,-1 0 1 0 0,0 0 0 0 0,0-1-1 0 0,-1 2 1 0 0,1-1-1 0 0,-1 0 1 0 0,0 0 0 0 0,-1 0-1 0 0,1 1 1 0 0,-4-6 0 0 0,0 3 5 0 0,0-1-1 0 0,0 1 1 0 0,-1 1 0 0 0,1-1 0 0 0,-2 1 0 0 0,1 0 0 0 0,-1 1 0 0 0,0-1 0 0 0,0 2 0 0 0,0-1 0 0 0,0 1 0 0 0,-12-4 0 0 0,-7 0 5 0 0,-1 2 1 0 0,-1 0-1 0 0,1 2 0 0 0,-51-1 0 0 0,43 4 19 0 0,-1-2-1 0 0,-44-10 0 0 0,57 8-129 0 0,-1 1-1 0 0,1 1 1 0 0,-41 0 0 0 0,63 3-312 0 0</inkml:trace>
</inkml:ink>
</file>

<file path=ppt/ink/ink16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3.825"/>
    </inkml:context>
    <inkml:brush xml:id="br0">
      <inkml:brushProperty name="width" value="0.1" units="cm"/>
      <inkml:brushProperty name="height" value="0.1" units="cm"/>
      <inkml:brushProperty name="color" value="#008C3A"/>
    </inkml:brush>
  </inkml:definitions>
  <inkml:trace contextRef="#ctx0" brushRef="#br0">1 77 11743 0 0,'0'-28'1280'0'0,"0"23"-168"0"0,1 0 0 0 0,0 0-1 0 0,0 0 1 0 0,0 0-1 0 0,0 0 1 0 0,6-14 4665 0 0,9 50-5339 0 0,-13 2-392 0 0,-1 1 0 0 0,-1-1 0 0 0,-2 1-1 0 0,-6 34 1 0 0,2-1-32 0 0,4-60-15 0 0,-3 42 29 0 0,2 0 1 0 0,2 0-1 0 0,2 0 0 0 0,16 94 0 0 0,-17-141-37 0 0,22-21-3386 0 0,-19 8 1499 0 0</inkml:trace>
</inkml:ink>
</file>

<file path=ppt/ink/ink16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4.522"/>
    </inkml:context>
    <inkml:brush xml:id="br0">
      <inkml:brushProperty name="width" value="0.1" units="cm"/>
      <inkml:brushProperty name="height" value="0.1" units="cm"/>
      <inkml:brushProperty name="color" value="#008C3A"/>
    </inkml:brush>
  </inkml:definitions>
  <inkml:trace contextRef="#ctx0" brushRef="#br0">123 107 12263 0 0,'3'-8'213'0'0,"1"1"-1"0"0,0 1 1 0 0,0-1-1 0 0,1 0 1 0 0,-1 1-1 0 0,10-9 1 0 0,11-16 8743 0 0,-35 32-8777 0 0,1 1-1 0 0,1-1 1 0 0,-1 2-1 0 0,0-1 1 0 0,0 1-1 0 0,1 0 1 0 0,-1 1-1 0 0,1 0 1 0 0,-9 6-1 0 0,3-2-145 0 0,1 1 0 0 0,0 0 1 0 0,1 1-1 0 0,-16 16 0 0 0,27-25-31 0 0,0 0 1 0 0,0 0 0 0 0,0 0-1 0 0,1 0 1 0 0,-1 0-1 0 0,0 1 1 0 0,0-1 0 0 0,1 0-1 0 0,-1 1 1 0 0,1-1 0 0 0,-1 0-1 0 0,1 1 1 0 0,0-1-1 0 0,0 1 1 0 0,-1-1 0 0 0,1 0-1 0 0,0 1 1 0 0,0-1-1 0 0,0 1 1 0 0,0-1 0 0 0,1 0-1 0 0,-1 1 1 0 0,0-1 0 0 0,1 1-1 0 0,-1-1 1 0 0,1 0-1 0 0,-1 1 1 0 0,1-1 0 0 0,-1 0-1 0 0,1 0 1 0 0,0 1-1 0 0,0-1 1 0 0,0 0 0 0 0,0 0-1 0 0,0 0 1 0 0,0 0 0 0 0,0 0-1 0 0,0 0 1 0 0,2 1-1 0 0,3 3 3 0 0,1 0-1 0 0,-1-1 0 0 0,1 0 0 0 0,-1-1 0 0 0,12 5 0 0 0,65 19 160 0 0,-47-16-12 0 0,45 19 1 0 0,-71-26-130 0 0,0 1 1 0 0,-1 1-1 0 0,1-1 1 0 0,-1 1-1 0 0,-1 1 0 0 0,1 0 1 0 0,-1 0-1 0 0,-1 1 0 0 0,9 8 1 0 0,-13-10-12 0 0,1-1 0 0 0,0 0 0 0 0,-1 1 0 0 0,0 0 0 0 0,0 0 0 0 0,-1-1 0 0 0,0 2 0 0 0,0-1 0 0 0,0 0 0 0 0,-1 0 0 0 0,0 1 0 0 0,0-1 0 0 0,0 0 0 0 0,-1 1 0 0 0,0-1 0 0 0,0 1 0 0 0,-1-1 0 0 0,0 1 0 0 0,0-1 0 0 0,0 0 0 0 0,-1 0 1 0 0,0 1-1 0 0,0-1 0 0 0,-1 0 0 0 0,1-1 0 0 0,-1 1 0 0 0,-1 0 0 0 0,1-1 0 0 0,-1 0 0 0 0,-4 6 0 0 0,-5 5 24 0 0,-1-1 1 0 0,-1 0-1 0 0,0 0 1 0 0,-1-1-1 0 0,-1-1 1 0 0,0-1-1 0 0,0-1 1 0 0,-21 10-1 0 0,37-19-33 0 0,-1-1 0 0 0,1 0-1 0 0,-1 0 1 0 0,0 0 0 0 0,1 0 0 0 0,-1-1 0 0 0,0 1-1 0 0,0 0 1 0 0,1-1 0 0 0,-1 1 0 0 0,0-1-1 0 0,0 0 1 0 0,0 1 0 0 0,0-1 0 0 0,0 0 0 0 0,0 0-1 0 0,0 0 1 0 0,0-1 0 0 0,1 1 0 0 0,-1 0-1 0 0,0-1 1 0 0,0 1 0 0 0,0-1 0 0 0,0 0 0 0 0,1 1-1 0 0,-1-1 1 0 0,0 0 0 0 0,1 0 0 0 0,-1 0-1 0 0,0 0 1 0 0,1 0 0 0 0,0-1 0 0 0,-1 1 0 0 0,1 0-1 0 0,-2-3 1 0 0,0-1 6 0 0,1-1 0 0 0,-1 1 0 0 0,1-1 0 0 0,0 0 1 0 0,1 0-1 0 0,-1 0 0 0 0,1 0 0 0 0,0 0 0 0 0,1 0 0 0 0,-1-8 0 0 0,2-6-14 0 0,0 0 1 0 0,1-1-1 0 0,2 1 0 0 0,0 0 0 0 0,0 0 1 0 0,2 0-1 0 0,1 1 0 0 0,0 0 0 0 0,1 0 1 0 0,1 1-1 0 0,1 0 0 0 0,1 0 0 0 0,0 1 1 0 0,1 1-1 0 0,1 0 0 0 0,1 0 1 0 0,21-18-1 0 0,-21 21-46 0 0,-1 0 1 0 0,0 0-1 0 0,0-1 0 0 0,-2-1 1 0 0,12-17-1 0 0,-21 29 52 0 0,0 0-1 0 0,-1 1 1 0 0,1-1-1 0 0,-1 0 1 0 0,0 0-1 0 0,0 0 0 0 0,0 0 1 0 0,0 0-1 0 0,0 0 1 0 0,-1 0-1 0 0,1-1 1 0 0,-1 1-1 0 0,0 0 1 0 0,0 0-1 0 0,0 0 1 0 0,0-1-1 0 0,-1 1 1 0 0,1 0-1 0 0,-1 0 1 0 0,0 0-1 0 0,0 0 1 0 0,0 0-1 0 0,0 0 0 0 0,-1 0 1 0 0,1 0-1 0 0,-1 1 1 0 0,1-1-1 0 0,-1 0 1 0 0,0 1-1 0 0,0-1 1 0 0,0 1-1 0 0,-1 0 1 0 0,1 0-1 0 0,-1 0 1 0 0,1 0-1 0 0,-1 0 1 0 0,1 0-1 0 0,-7-2 0 0 0,2 1 1 0 0,0 0 0 0 0,-1 1 0 0 0,1 0-1 0 0,-1 0 1 0 0,1 0 0 0 0,-1 1 0 0 0,0 0 0 0 0,0 1-1 0 0,0 0 1 0 0,-13 1 0 0 0,-1 0-11 0 0,20-1-83 0 0</inkml:trace>
</inkml:ink>
</file>

<file path=ppt/ink/ink16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5.136"/>
    </inkml:context>
    <inkml:brush xml:id="br0">
      <inkml:brushProperty name="width" value="0.1" units="cm"/>
      <inkml:brushProperty name="height" value="0.1" units="cm"/>
      <inkml:brushProperty name="color" value="#008C3A"/>
    </inkml:brush>
  </inkml:definitions>
  <inkml:trace contextRef="#ctx0" brushRef="#br0">0 18 12151 0 0,'0'0'1098'0'0,"27"-17"4822"0"0,-19 17-5481 0 0,-1 0 1 0 0,1 0 0 0 0,0 1 0 0 0,0 0 0 0 0,-1 0 0 0 0,1 1 0 0 0,-1 0 0 0 0,1 0 0 0 0,11 6 0 0 0,-2 0-38 0 0,-1 0-1 0 0,0 1 1 0 0,15 11 0 0 0,-19-11-333 0 0,0 1 0 0 0,-1 0 1 0 0,-1 1-1 0 0,1 0 0 0 0,-2 1 0 0 0,1 0 0 0 0,-2 1 0 0 0,9 14 0 0 0,2 11 207 0 0,21 63 0 0 0,-32-82-266 0 0,-8-17-508 0 0,1 0 0 0 0,0 1 1 0 0,0-1-1 0 0,0 0 0 0 0,0 0 0 0 0,0 0 0 0 0,1 0 1 0 0,-1 0-1 0 0,1 0 0 0 0,-1 0 0 0 0,1-1 0 0 0,0 1 1 0 0,-1-1-1 0 0,5 3 0 0 0</inkml:trace>
</inkml:ink>
</file>

<file path=ppt/ink/ink16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5.498"/>
    </inkml:context>
    <inkml:brush xml:id="br0">
      <inkml:brushProperty name="width" value="0.1" units="cm"/>
      <inkml:brushProperty name="height" value="0.1" units="cm"/>
      <inkml:brushProperty name="color" value="#008C3A"/>
    </inkml:brush>
  </inkml:definitions>
  <inkml:trace contextRef="#ctx0" brushRef="#br0">391 19 10135 0 0,'7'-19'5611'0'0,"-32"24"-3356"0"0,6 5-1889 0 0,0 0 1 0 0,1 1 0 0 0,0 1 0 0 0,1 0-1 0 0,0 2 1 0 0,1 0 0 0 0,-17 18-1 0 0,-92 124 1085 0 0,54-64-632 0 0,52-62-745 0 0,19-29-160 0 0,34 5-3001 0 0,-16-6 1485 0 0</inkml:trace>
</inkml:ink>
</file>

<file path=ppt/ink/ink16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6.270"/>
    </inkml:context>
    <inkml:brush xml:id="br0">
      <inkml:brushProperty name="width" value="0.1" units="cm"/>
      <inkml:brushProperty name="height" value="0.1" units="cm"/>
      <inkml:brushProperty name="color" value="#008C3A"/>
    </inkml:brush>
  </inkml:definitions>
  <inkml:trace contextRef="#ctx0" brushRef="#br0">33 244 7367 0 0,'0'0'568'0'0,"-29"-36"4827"0"0,28 32-5085 0 0,0-1 1 0 0,1 0-1 0 0,-1 1 1 0 0,1-1-1 0 0,0 0 1 0 0,0 1-1 0 0,0-1 1 0 0,1 1-1 0 0,0-1 1 0 0,0 0-1 0 0,0 1 0 0 0,0-1 1 0 0,1 1-1 0 0,0 0 1 0 0,0 0-1 0 0,0-1 1 0 0,0 1-1 0 0,0 0 1 0 0,1 1-1 0 0,0-1 1 0 0,6-6-1 0 0,3-5 120 0 0,1 1 0 0 0,1 1 1 0 0,0 0-1 0 0,16-10 0 0 0,-25 19-378 0 0,0 1-1 0 0,0 0 1 0 0,0 0-1 0 0,0 1 1 0 0,1-1 0 0 0,-1 1-1 0 0,1 0 1 0 0,-1 1-1 0 0,1 0 1 0 0,0-1-1 0 0,0 2 1 0 0,-1-1 0 0 0,1 1-1 0 0,0 0 1 0 0,0 0-1 0 0,0 0 1 0 0,0 1-1 0 0,-1 0 1 0 0,1 0-1 0 0,0 0 1 0 0,-1 1 0 0 0,1 0-1 0 0,-1 0 1 0 0,1 1-1 0 0,-1-1 1 0 0,0 1-1 0 0,0 0 1 0 0,0 1 0 0 0,-1-1-1 0 0,1 1 1 0 0,-1 0-1 0 0,1 0 1 0 0,-1 0-1 0 0,-1 0 1 0 0,1 1-1 0 0,-1 0 1 0 0,1 0 0 0 0,-1 0-1 0 0,-1 0 1 0 0,1 0-1 0 0,-1 0 1 0 0,0 1-1 0 0,0-1 1 0 0,0 1 0 0 0,1 10-1 0 0,-2-3-30 0 0,0 1-1 0 0,-1-1 1 0 0,0 1 0 0 0,-1-1-1 0 0,-1 0 1 0 0,0 1-1 0 0,-1-1 1 0 0,0 0 0 0 0,-1 0-1 0 0,-8 17 1 0 0,-9 18 41 0 0,-35 56-1 0 0,50-93-59 0 0,-8 13 11 0 0,-1 0 0 0 0,-30 36 0 0 0,36-51-11 0 0,0 1 1 0 0,0-1-1 0 0,-1-1 0 0 0,0 0 1 0 0,0 0-1 0 0,-1-1 0 0 0,0-1 1 0 0,-14 7-1 0 0,24-12-2 0 0,1-1 0 0 0,-1 1 0 0 0,0-1 0 0 0,1 0 0 0 0,-1 1 0 0 0,0-1 0 0 0,0 0 0 0 0,1 0 0 0 0,-1 1 0 0 0,0-1 0 0 0,0 0 0 0 0,1 0 0 0 0,-1 0 0 0 0,0 0 0 0 0,0 0 0 0 0,0 0 0 0 0,1 0 0 0 0,-1 0 0 0 0,0-1 0 0 0,0 1 0 0 0,1 0 0 0 0,-1 0 0 0 0,0-1 0 0 0,0 1 0 0 0,1 0 0 0 0,-1-1 0 0 0,0 1 0 0 0,1-1 0 0 0,-1 1 0 0 0,1-1 0 0 0,-1 1 0 0 0,0-1 0 0 0,1 1 0 0 0,-1-1 0 0 0,1 1 0 0 0,-1-1 0 0 0,1 0 0 0 0,0 1 0 0 0,-1-1 0 0 0,1 0 0 0 0,0 0 0 0 0,-1 1 0 0 0,1-1 0 0 0,0 0 0 0 0,0 0 0 0 0,0 1 0 0 0,0-1 0 0 0,0 0 0 0 0,-1 0 0 0 0,2 0 0 0 0,1-4 0 0 0,0 0 0 0 0,0 1 0 0 0,1-1 0 0 0,0 1 0 0 0,-1 0 0 0 0,2 0 0 0 0,-1 0 0 0 0,0 0 0 0 0,1 1 0 0 0,0-1 0 0 0,0 1 0 0 0,0 0 0 0 0,0 0 0 0 0,0 0 0 0 0,7-2 0 0 0,72-32 0 0 0,-64 31 0 0 0,0 1 0 0 0,0 1 0 0 0,1 1 0 0 0,-1 0 0 0 0,1 2 0 0 0,0 0 0 0 0,0 1 0 0 0,0 1 0 0 0,-1 1 0 0 0,1 1 0 0 0,-1 1 0 0 0,1 0 0 0 0,-1 2 0 0 0,0 0 0 0 0,-1 1 0 0 0,0 1 0 0 0,0 0 0 0 0,18 13 0 0 0,-31-18-98 0 0,0 0-1 0 0,1 0 0 0 0,-1 0 1 0 0,1-1-1 0 0,0 1 1 0 0,-1-2-1 0 0,1 1 1 0 0,0 0-1 0 0,10 0 0 0 0,-7-1-515 0 0,2 2-1242 0 0</inkml:trace>
</inkml:ink>
</file>

<file path=ppt/ink/ink16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3:46.635"/>
    </inkml:context>
    <inkml:brush xml:id="br0">
      <inkml:brushProperty name="width" value="0.1" units="cm"/>
      <inkml:brushProperty name="height" value="0.1" units="cm"/>
      <inkml:brushProperty name="color" value="#008C3A"/>
    </inkml:brush>
  </inkml:definitions>
  <inkml:trace contextRef="#ctx0" brushRef="#br0">111 48 9671 0 0,'0'-1'44'0'0,"0"1"0"0"0,0 0-1 0 0,0-1 1 0 0,0 1 0 0 0,0-1-1 0 0,0 1 1 0 0,0-1-1 0 0,0 1 1 0 0,0-1 0 0 0,0 1-1 0 0,0 0 1 0 0,0-1 0 0 0,0 1-1 0 0,0-1 1 0 0,-1 1 0 0 0,1-1-1 0 0,0 1 1 0 0,0 0 0 0 0,0-1-1 0 0,-1 1 1 0 0,1 0-1 0 0,0-1 1 0 0,0 1 0 0 0,-1 0-1 0 0,1-1 1 0 0,0 1 0 0 0,-1 0-1 0 0,1-1 1 0 0,0 1 0 0 0,-1 0-1 0 0,1 0 1 0 0,-1 0-1 0 0,1-1 1 0 0,0 1 0 0 0,-1 0-1 0 0,1 0 1 0 0,-1 0 0 0 0,-17 8 3940 0 0,13-4-3169 0 0,1 0 1 0 0,0 0-1 0 0,0 0 1 0 0,0 0-1 0 0,0 1 0 0 0,-3 5 1 0 0,-2 9-380 0 0,0 1 1 0 0,2-1-1 0 0,0 1 0 0 0,2 1 1 0 0,0-1-1 0 0,1 1 1 0 0,-2 35-1 0 0,5-49-401 0 0,1-1 1 0 0,0 1-1 0 0,1 0 1 0 0,0-1-1 0 0,0 1 0 0 0,0 0 1 0 0,1-1-1 0 0,0 0 1 0 0,0 1-1 0 0,0-1 1 0 0,1 0-1 0 0,0 0 0 0 0,0 0 1 0 0,1 0-1 0 0,-1-1 1 0 0,1 1-1 0 0,1-1 0 0 0,-1 0 1 0 0,1 0-1 0 0,0-1 1 0 0,0 1-1 0 0,0-1 0 0 0,0 0 1 0 0,1 0-1 0 0,0-1 1 0 0,0 0-1 0 0,11 5 0 0 0,-1-3 37 0 0,1 0 0 0 0,-1-2-1 0 0,1 0 1 0 0,0 0 0 0 0,-1-2-1 0 0,1 0 1 0 0,0-1 0 0 0,0 0-1 0 0,0-2 1 0 0,0 0-1 0 0,-1-1 1 0 0,1 0 0 0 0,-1-1-1 0 0,23-10 1 0 0,-30 10-21 0 0,1 0 0 0 0,-1-1 0 0 0,0 0 0 0 0,0 0 0 0 0,-1-1 0 0 0,0 0 0 0 0,0-1 0 0 0,0 0 1 0 0,-1 0-1 0 0,13-17 0 0 0,-16 18-20 0 0,1-2 1 0 0,-2 1 0 0 0,1 0-1 0 0,-1-1 1 0 0,0 0 0 0 0,0 1-1 0 0,-1-1 1 0 0,0 0 0 0 0,-1 0-1 0 0,0-1 1 0 0,0 1-1 0 0,0 0 1 0 0,-1 0 0 0 0,0 0-1 0 0,-2-10 1 0 0,1 10-3 0 0,-1-1 1 0 0,1 1-1 0 0,-1 0 0 0 0,-1 0 0 0 0,1 0 1 0 0,-2 0-1 0 0,1 1 0 0 0,-1-1 0 0 0,0 1 1 0 0,0 0-1 0 0,-1 0 0 0 0,0 0 0 0 0,-11-11 1 0 0,7 10 18 0 0,0 0 1 0 0,-1 1 0 0 0,0 1 0 0 0,0-1 0 0 0,-1 1 0 0 0,1 1-1 0 0,-1 0 1 0 0,-20-6 0 0 0,-8 2-468 0 0,1 2-1 0 0,-1 1 1 0 0,0 2-1 0 0,-69 1 1 0 0</inkml:trace>
</inkml:ink>
</file>

<file path=ppt/ink/ink16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4.308"/>
    </inkml:context>
    <inkml:brush xml:id="br0">
      <inkml:brushProperty name="width" value="0.1" units="cm"/>
      <inkml:brushProperty name="height" value="0.1" units="cm"/>
      <inkml:brushProperty name="color" value="#008C3A"/>
    </inkml:brush>
  </inkml:definitions>
  <inkml:trace contextRef="#ctx0" brushRef="#br0">94 306 4143 0 0,'-3'-5'7759'0'0,"-7"-18"-4242"0"0,22-56 3420 0 0,9 8-4502 0 0,-17 62-2392 0 0,1 0-1 0 0,0 1 0 0 0,0 0 0 0 0,1 0 1 0 0,0 0-1 0 0,0 0 0 0 0,0 1 0 0 0,1 0 1 0 0,0 0-1 0 0,1 1 0 0 0,0 0 1 0 0,0 0-1 0 0,15-7 0 0 0,-19 10-35 0 0,0 1 0 0 0,0 0 0 0 0,0 0 0 0 0,0 1 0 0 0,0-1 0 0 0,0 1 0 0 0,0 0 0 0 0,1 0 0 0 0,-1 0 0 0 0,0 0 0 0 0,1 1 0 0 0,-1 0 0 0 0,1 0 0 0 0,-1 0-1 0 0,1 1 1 0 0,-1-1 0 0 0,0 1 0 0 0,1 0 0 0 0,-1 0 0 0 0,0 1 0 0 0,0-1 0 0 0,5 3 0 0 0,-4 0 1 0 0,0-1-1 0 0,0 1 1 0 0,-1 0-1 0 0,0 0 1 0 0,0 1-1 0 0,0-1 1 0 0,0 1-1 0 0,-1 0 1 0 0,0 0-1 0 0,0 0 1 0 0,0 0-1 0 0,0 1 1 0 0,-1-1 0 0 0,0 1-1 0 0,0-1 1 0 0,1 8-1 0 0,1 8-2 0 0,-1 0 1 0 0,-2 0-1 0 0,0 0 0 0 0,0 0 0 0 0,-2 0 1 0 0,-1 0-1 0 0,-1 0 0 0 0,0 0 0 0 0,-2-1 1 0 0,0 1-1 0 0,-2-1 0 0 0,-14 33 0 0 0,0-8 2 0 0,-2 0 0 0 0,-2-2 0 0 0,-2 0 0 0 0,-40 47 0 0 0,-112 103-411 0 0,229-198 574 0 0,-12-1-73 0 0,0 2-1 0 0,0 1 0 0 0,0 2 1 0 0,0 1-1 0 0,0 2 0 0 0,1 2 1 0 0,63 16-1 0 0,-89-17-454 0 0,15 2-3347 0 0,-19-5 1720 0 0</inkml:trace>
</inkml:ink>
</file>

<file path=ppt/ink/ink16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4.663"/>
    </inkml:context>
    <inkml:brush xml:id="br0">
      <inkml:brushProperty name="width" value="0.1" units="cm"/>
      <inkml:brushProperty name="height" value="0.1" units="cm"/>
      <inkml:brushProperty name="color" value="#008C3A"/>
    </inkml:brush>
  </inkml:definitions>
  <inkml:trace contextRef="#ctx0" brushRef="#br0">150 5 7831 0 0,'4'-5'11066'0'0,"-8"29"-8212"0"0,-5 3-2527 0 0,-1-2 1 0 0,0 1-1 0 0,-2-1 0 0 0,-16 24 0 0 0,12-21-316 0 0,0 1 0 0 0,3 0 0 0 0,-12 33-1 0 0,23-53-10 0 0,-1 0 0 0 0,1 0 0 0 0,1 0 0 0 0,0 0 1 0 0,0 0-1 0 0,0 0 0 0 0,1 1 0 0 0,1-1 0 0 0,0 0 0 0 0,0 0 0 0 0,1 0 0 0 0,0 0 0 0 0,0 0 0 0 0,1 0 0 0 0,4 9 0 0 0,-4-12 16 0 0,1-1 0 0 0,-1 1 0 0 0,1-1 0 0 0,0 0 0 0 0,0 0 0 0 0,1-1 0 0 0,-1 1 0 0 0,1-1 0 0 0,0 0 0 0 0,0 0 0 0 0,0-1 0 0 0,1 1 0 0 0,-1-1 0 0 0,1 0 0 0 0,0-1 0 0 0,0 1 0 0 0,0-1 0 0 0,0-1 0 0 0,0 1 0 0 0,1-1 0 0 0,10 1 0 0 0,13 0 202 0 0,-1-1 0 0 0,1-1-1 0 0,42-6 1 0 0,-33 2-6 0 0,-9 1-978 0 0,0 0 0 0 0,57-16 0 0 0,-67 13-579 0 0</inkml:trace>
</inkml:ink>
</file>

<file path=ppt/ink/ink16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5.008"/>
    </inkml:context>
    <inkml:brush xml:id="br0">
      <inkml:brushProperty name="width" value="0.1" units="cm"/>
      <inkml:brushProperty name="height" value="0.1" units="cm"/>
      <inkml:brushProperty name="color" value="#008C3A"/>
    </inkml:brush>
  </inkml:definitions>
  <inkml:trace contextRef="#ctx0" brushRef="#br0">126 1 9671 0 0,'-8'7'745'0'0,"0"1"0"0"0,1 0 0 0 0,0 0 0 0 0,0 1 0 0 0,1 0-1 0 0,0 0 1 0 0,0 1 0 0 0,1-1 0 0 0,0 1 0 0 0,1 0 0 0 0,-4 11 0 0 0,-4 19 1542 0 0,-11 60 0 0 0,18-75-2008 0 0,1-1-1 0 0,2 1 1 0 0,0 0-1 0 0,1 0 1 0 0,4 25-1 0 0,-2-37-410 0 0,1-1 0 0 0,1 0 0 0 0,0-1 0 0 0,10 23 0 0 0,-9-24-569 0 0,1-1 0 0 0,0 0 1 0 0,1 0-1 0 0,0-1 0 0 0,1 1 1 0 0,10 10-1 0 0</inkml:trace>
</inkml:ink>
</file>

<file path=ppt/ink/ink16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7.822"/>
    </inkml:context>
    <inkml:brush xml:id="br0">
      <inkml:brushProperty name="width" value="0.1" units="cm"/>
      <inkml:brushProperty name="height" value="0.1" units="cm"/>
      <inkml:brushProperty name="color" value="#008C3A"/>
    </inkml:brush>
  </inkml:definitions>
  <inkml:trace contextRef="#ctx0" brushRef="#br0">112 1 4607 0 0,'-37'6'200'0'0,"14"-2"48"0"0,-2-2-248 0 0,-2-2 0 0 0</inkml:trace>
</inkml:ink>
</file>

<file path=ppt/ink/ink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5"/>
    </inkml:context>
    <inkml:brush xml:id="br0">
      <inkml:brushProperty name="width" value="0.1" units="cm"/>
      <inkml:brushProperty name="height" value="0.1" units="cm"/>
      <inkml:brushProperty name="color" value="#F6630D"/>
    </inkml:brush>
  </inkml:definitions>
  <inkml:trace contextRef="#ctx0" brushRef="#br0">1 138 5063 0 0,'0'0'390'0'0,"23"-32"7039"0"0,22-27-329 0 0,-41 55-6913 0 0,0 0-1 0 0,1 0 1 0 0,-1 0 0 0 0,1 0 0 0 0,0 1 0 0 0,0 0 0 0 0,1 0-1 0 0,-1 0 1 0 0,0 1 0 0 0,1 0 0 0 0,0 0 0 0 0,-1 0-1 0 0,1 1 1 0 0,0-1 0 0 0,10 0 0 0 0,-11 2-84 0 0,1-1-1 0 0,-1 1 1 0 0,1-1 0 0 0,0 1-1 0 0,-1 1 1 0 0,1-1 0 0 0,-1 1-1 0 0,1 0 1 0 0,-1 1 0 0 0,1-1-1 0 0,-1 1 1 0 0,0 0 0 0 0,1 0-1 0 0,-1 1 1 0 0,0-1 0 0 0,8 7-1 0 0,-12-8-96 0 0,0 0-1 0 0,1 1 1 0 0,-1-1-1 0 0,0 0 1 0 0,0 1-1 0 0,0-1 1 0 0,0 1-1 0 0,0-1 1 0 0,0 1-1 0 0,0 0 1 0 0,0-1-1 0 0,-1 1 1 0 0,1 0-1 0 0,-1-1 1 0 0,1 1-1 0 0,-1 0 1 0 0,0 0-1 0 0,0 0 1 0 0,0-1-1 0 0,0 1 1 0 0,0 0-1 0 0,0 0 1 0 0,0 0-1 0 0,0 0 1 0 0,-1-1-1 0 0,1 1 1 0 0,-2 3-1 0 0,-2 3 38 0 0,0-1 1 0 0,0 1-1 0 0,-1-1 0 0 0,0 0 1 0 0,-7 7-1 0 0,8-10-11 0 0,0 1-1 0 0,0 0 1 0 0,0 0-1 0 0,1 0 1 0 0,-1 1 0 0 0,1-1-1 0 0,1 1 1 0 0,-3 6-1 0 0,5-10-27 0 0,0 0 0 0 0,0 0 0 0 0,0 0 0 0 0,0 0 0 0 0,0 0 0 0 0,1 0 0 0 0,-1 0 0 0 0,1-1-1 0 0,-1 1 1 0 0,1 0 0 0 0,0 0 0 0 0,-1-1 0 0 0,1 1 0 0 0,0 0 0 0 0,0-1 0 0 0,1 1 0 0 0,-1-1 0 0 0,0 1-1 0 0,0-1 1 0 0,1 0 0 0 0,-1 1 0 0 0,1-1 0 0 0,-1 0 0 0 0,1 0 0 0 0,-1 0 0 0 0,1 0 0 0 0,0 0 0 0 0,0 0-1 0 0,-1-1 1 0 0,1 1 0 0 0,0-1 0 0 0,2 1 0 0 0,6 3 0 0 0,1 0 1 0 0,0-1-1 0 0,0 0 0 0 0,0-1 0 0 0,0 0 0 0 0,0-1 1 0 0,13 0-1 0 0,83-7-21 0 0,-17 0-172 0 0,-41 6-4356 0 0</inkml:trace>
</inkml:ink>
</file>

<file path=ppt/ink/ink1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3.446"/>
    </inkml:context>
    <inkml:brush xml:id="br0">
      <inkml:brushProperty name="width" value="0.1" units="cm"/>
      <inkml:brushProperty name="height" value="0.1" units="cm"/>
      <inkml:brushProperty name="color" value="#004F8B"/>
    </inkml:brush>
  </inkml:definitions>
  <inkml:trace contextRef="#ctx0" brushRef="#br0">140 91 12095 0 0,'0'0'2267'0'0,"-8"19"969"0"0,-12 96-1070 0 0,16-82-1806 0 0,-2-1 0 0 0,-18 59-1 0 0,4-36-159 0 0,3-12 66 0 0,-12 47 0 0 0,26-76-196 0 0,0 0 0 0 0,1 0 0 0 0,0 0 1 0 0,1 0-1 0 0,1 0 0 0 0,0 0 0 0 0,4 26 0 0 0,-3-37-48 0 0,-1 0 0 0 0,1 1-1 0 0,0-1 1 0 0,0 0 0 0 0,0 0-1 0 0,1 0 1 0 0,-1-1 0 0 0,1 1-1 0 0,-1 0 1 0 0,1 0-1 0 0,0-1 1 0 0,0 1 0 0 0,0-1-1 0 0,0 0 1 0 0,1 1 0 0 0,-1-1-1 0 0,1 0 1 0 0,-1 0-1 0 0,1-1 1 0 0,0 1 0 0 0,0 0-1 0 0,-1-1 1 0 0,1 0 0 0 0,0 0-1 0 0,0 0 1 0 0,0 0 0 0 0,1 0-1 0 0,3 0 1 0 0,8 1 181 0 0,1-2 0 0 0,0 0-1 0 0,-1 0 1 0 0,29-5 0 0 0,9-1-162 0 0,28 8 37 0 0,92 14-1 0 0,27 1-42 0 0,-166-16 57 0 0,0-1-1 0 0,-1-3 1 0 0,64-11-1 0 0,-91 13-58 0 0,0 0 0 0 0,-1-1-1 0 0,1 0 1 0 0,0 0 0 0 0,0 0 0 0 0,-1-1-1 0 0,1 1 1 0 0,-1-2 0 0 0,0 1-1 0 0,0 0 1 0 0,0-1 0 0 0,6-6 0 0 0,-8 6 17 0 0,-1 1 0 0 0,1-1 0 0 0,-1 0 0 0 0,0 0 0 0 0,-1 0 1 0 0,1 0-1 0 0,-1-1 0 0 0,1 1 0 0 0,-1 0 0 0 0,0-1 0 0 0,-1 1 0 0 0,1 0 0 0 0,-1-1 1 0 0,0 1-1 0 0,0-1 0 0 0,0 1 0 0 0,-2-7 0 0 0,-7-64 77 0 0,3 39-26 0 0,1 0 0 0 0,2 0-1 0 0,2 0 1 0 0,1 0 0 0 0,1 0-1 0 0,9-43 1 0 0,4 31-80 0 0,-10 35-11 0 0,0 0 0 0 0,-1 0 1 0 0,0 0-1 0 0,2-25 0 0 0,-5 37-10 0 0,-1-1 0 0 0,1 0 0 0 0,-1 0 0 0 0,1 1 0 0 0,-1-1 0 0 0,1 0 0 0 0,-1 0 0 0 0,0 1 0 0 0,0-1 0 0 0,0 1 0 0 0,0-1 0 0 0,0 1 0 0 0,-1-1 0 0 0,1 1 0 0 0,0 0 0 0 0,-1-1 0 0 0,1 1 0 0 0,0 0 0 0 0,-1 0 0 0 0,0 0 0 0 0,1 0 0 0 0,-1 0 0 0 0,1 1 0 0 0,-1-1 0 0 0,-2 0 0 0 0,-52-15 0 0 0,43 14 0 0 0,-347-64 191 0 0,182 38-126 0 0,175 27-222 0 0,-16-1-3309 0 0</inkml:trace>
</inkml:ink>
</file>

<file path=ppt/ink/ink16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8.202"/>
    </inkml:context>
    <inkml:brush xml:id="br0">
      <inkml:brushProperty name="width" value="0.1" units="cm"/>
      <inkml:brushProperty name="height" value="0.1" units="cm"/>
      <inkml:brushProperty name="color" value="#008C3A"/>
    </inkml:brush>
  </inkml:definitions>
  <inkml:trace contextRef="#ctx0" brushRef="#br0">8 76 15407 0 0,'0'0'40'0'0,"-1"0"1"0"0,1 0-1 0 0,0 0 0 0 0,-1 0 0 0 0,1 0 0 0 0,0 0 0 0 0,-1 0 1 0 0,1 0-1 0 0,0-1 0 0 0,-1 1 0 0 0,1 0 0 0 0,0 0 0 0 0,0 0 0 0 0,-1 0 1 0 0,1-1-1 0 0,0 1 0 0 0,-1 0 0 0 0,1 0 0 0 0,0-1 0 0 0,0 1 1 0 0,0 0-1 0 0,-1 0 0 0 0,1-1 0 0 0,0 1 0 0 0,0 0 0 0 0,0-1 1 0 0,0 1-1 0 0,-1 0 0 0 0,1-1 0 0 0,0 1 0 0 0,0 0 0 0 0,0-1 1 0 0,0 1-1 0 0,0 0 0 0 0,0-1 0 0 0,0 1 0 0 0,0 0 0 0 0,0-1 0 0 0,13-8 196 0 0,28-3-267 0 0,263-12 2741 0 0,-194 18-2357 0 0,1490 6 941 0 0,-481 20 259 0 0,1-39-389 0 0,-702 9-817 0 0,-191 3-120 0 0,373 7 906 0 0,-517 12-3362 0 0,-55-4-6310 0 0</inkml:trace>
</inkml:ink>
</file>

<file path=ppt/ink/ink16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5.560"/>
    </inkml:context>
    <inkml:brush xml:id="br0">
      <inkml:brushProperty name="width" value="0.1" units="cm"/>
      <inkml:brushProperty name="height" value="0.1" units="cm"/>
      <inkml:brushProperty name="color" value="#008C3A"/>
    </inkml:brush>
  </inkml:definitions>
  <inkml:trace contextRef="#ctx0" brushRef="#br0">149 106 2759 0 0,'6'-32'279'0'0,"-4"-38"15688"0"0,-2 69-15915 0 0,0 1 0 0 0,-1 0 0 0 0,1-1 0 0 0,-1 1 0 0 0,1 0 0 0 0,0 0 0 0 0,-1-1 0 0 0,1 1 0 0 0,-1 0 0 0 0,1 0 0 0 0,0 0 0 0 0,-1 0 0 0 0,1 0 0 0 0,-1 0 0 0 0,1-1 0 0 0,-1 1 0 0 0,1 0 0 0 0,-1 0 0 0 0,1 0 0 0 0,0 0 0 0 0,-1 1 0 0 0,1-1 0 0 0,-1 0 0 0 0,1 0 0 0 0,-1 0 0 0 0,1 0 0 0 0,0 0 0 0 0,-1 0 0 0 0,1 1 0 0 0,-1-1 0 0 0,-4 3 90 0 0,1-1 1 0 0,0 1-1 0 0,0 0 1 0 0,1 1 0 0 0,-1-1-1 0 0,0 1 1 0 0,1-1-1 0 0,0 1 1 0 0,0 0 0 0 0,0 0-1 0 0,0 0 1 0 0,-2 7 0 0 0,-26 62 531 0 0,17-36-317 0 0,3-13-88 0 0,2 0-1 0 0,0 0 1 0 0,1 1 0 0 0,-5 29 0 0 0,13-52-259 0 0,0 1-1 0 0,-1-1 1 0 0,1 0 0 0 0,0 1 0 0 0,0-1 0 0 0,0 0 0 0 0,0 1-1 0 0,1-1 1 0 0,-1 0 0 0 0,1 1 0 0 0,-1-1 0 0 0,1 0 0 0 0,0 0-1 0 0,0 0 1 0 0,0 1 0 0 0,0-1 0 0 0,0 0 0 0 0,0 0-1 0 0,0-1 1 0 0,1 1 0 0 0,2 3 0 0 0,-1-3 13 0 0,0 0 0 0 0,0 0 0 0 0,0-1 0 0 0,0 1-1 0 0,0-1 1 0 0,0 0 0 0 0,1 0 0 0 0,-1 0 0 0 0,0 0 0 0 0,1-1 0 0 0,-1 1 0 0 0,0-1 0 0 0,5 0 0 0 0,9-1 63 0 0,0 0 0 0 0,1-1 1 0 0,-1-2-1 0 0,23-6 1 0 0,-39 10-87 0 0,50-16 50 0 0,75-36 1 0 0,-52 19-24 0 0,-72 32-27 0 0,1 0 0 0 0,-1 0 0 0 0,1 0 0 0 0,-1 0 0 0 0,1 1 0 0 0,-1-1 0 0 0,1 1 0 0 0,0-1 0 0 0,-1 1 0 0 0,1 0 0 0 0,0 0 0 0 0,-1 0 0 0 0,1 0 0 0 0,2 1 0 0 0,-4 0 0 0 0,0-1 0 0 0,0 1 0 0 0,0-1 0 0 0,0 1 0 0 0,0 0 0 0 0,0-1 0 0 0,0 1 0 0 0,0 0 0 0 0,0 0 0 0 0,-1 0 0 0 0,1-1 0 0 0,0 1 0 0 0,-1 0 0 0 0,1 0 0 0 0,0 0 0 0 0,-1 0 0 0 0,1 0 0 0 0,-1 0 0 0 0,0 0 0 0 0,1 0 0 0 0,-1 1 0 0 0,1 1 0 0 0,-1 7 0 0 0,0-1 0 0 0,0 1 0 0 0,-1 0 0 0 0,0 0 0 0 0,-1 0 0 0 0,-2 10 0 0 0,-3 16 0 0 0,7-33 3 0 0,-1-1-1 0 0,1 1 1 0 0,0-1-1 0 0,0 1 1 0 0,0-1-1 0 0,0 1 1 0 0,0-1-1 0 0,0 1 1 0 0,1 0-1 0 0,-1-1 1 0 0,1 1-1 0 0,0-1 1 0 0,-1 0-1 0 0,1 1 1 0 0,0-1-1 0 0,1 0 1 0 0,-1 1-1 0 0,0-1 0 0 0,1 0 1 0 0,-1 0-1 0 0,1 0 1 0 0,-1 0-1 0 0,1 0 1 0 0,0-1-1 0 0,0 1 1 0 0,0 0-1 0 0,0-1 1 0 0,0 1-1 0 0,1-1 1 0 0,-1 0-1 0 0,0 0 1 0 0,1 0-1 0 0,-1 0 1 0 0,0 0-1 0 0,1 0 1 0 0,-1-1-1 0 0,1 1 1 0 0,-1-1-1 0 0,1 0 1 0 0,-1 0-1 0 0,1 0 1 0 0,0 0-1 0 0,-1 0 1 0 0,1 0-1 0 0,-1-1 1 0 0,1 1-1 0 0,2-2 1 0 0,8 0 49 0 0,-1-1 1 0 0,0-1-1 0 0,0 0 1 0 0,-1-1-1 0 0,1 0 1 0 0,-1 0-1 0 0,0-2 1 0 0,16-11-1 0 0,-2-1 52 0 0,-8 7 12 0 0,-1-1-1 0 0,0 0 1 0 0,-1-1 0 0 0,0-1-1 0 0,19-25 1 0 0,-31 36-86 0 0,0-1 1 0 0,-1 1-1 0 0,0-1 1 0 0,0 1-1 0 0,0-1 0 0 0,0 0 1 0 0,-1 0-1 0 0,1 1 1 0 0,-1-1-1 0 0,0 0 0 0 0,-1 0 1 0 0,1 0-1 0 0,-1 0 1 0 0,0-1-1 0 0,-1 1 1 0 0,1 0-1 0 0,-1 0 0 0 0,0 0 1 0 0,0 1-1 0 0,0-1 1 0 0,-1 0-1 0 0,0 0 1 0 0,0 0-1 0 0,0 1 0 0 0,0-1 1 0 0,-1 1-1 0 0,0 0 1 0 0,-4-6-1 0 0,-59-60-1041 0 0</inkml:trace>
</inkml:ink>
</file>

<file path=ppt/ink/ink16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6.085"/>
    </inkml:context>
    <inkml:brush xml:id="br0">
      <inkml:brushProperty name="width" value="0.1" units="cm"/>
      <inkml:brushProperty name="height" value="0.1" units="cm"/>
      <inkml:brushProperty name="color" value="#008C3A"/>
    </inkml:brush>
  </inkml:definitions>
  <inkml:trace contextRef="#ctx0" brushRef="#br0">188 43 9671 0 0,'0'0'748'0'0,"1"-25"5311"0"0,-2 24-5950 0 0,0-1-1 0 0,0 1 1 0 0,0 0 0 0 0,0 0 0 0 0,0-1 0 0 0,-1 1-1 0 0,1 0 1 0 0,0 0 0 0 0,-1 0 0 0 0,1 1 0 0 0,0-1-1 0 0,-1 0 1 0 0,1 0 0 0 0,-1 1 0 0 0,1-1-1 0 0,-1 1 1 0 0,0-1 0 0 0,1 1 0 0 0,-1 0 0 0 0,0 0-1 0 0,1-1 1 0 0,-1 1 0 0 0,1 0 0 0 0,-3 1-1 0 0,0 0 20 0 0,1 0 0 0 0,-1 0 0 0 0,1 0-1 0 0,-1 1 1 0 0,1-1 0 0 0,0 1 0 0 0,-1 0 0 0 0,1 0-1 0 0,0 0 1 0 0,-4 4 0 0 0,-3 4 177 0 0,1 0 0 0 0,-1 1 0 0 0,1 0 0 0 0,-11 19 1 0 0,10-14-29 0 0,1 2 1 0 0,1-1-1 0 0,-8 25 1 0 0,14-37-228 0 0,0-1 0 0 0,1 1 0 0 0,0-1 0 0 0,0 1 0 0 0,0 0 0 0 0,0-1 0 0 0,1 1 0 0 0,0 0-1 0 0,0 0 1 0 0,0-1 0 0 0,0 1 0 0 0,1 0 0 0 0,0-1 0 0 0,0 1 0 0 0,0 0 0 0 0,1-1 0 0 0,-1 1 0 0 0,1-1 0 0 0,3 6 0 0 0,-2-8-31 0 0,0 1 1 0 0,-1-1-1 0 0,2 0 1 0 0,-1 0-1 0 0,0 0 0 0 0,0 0 1 0 0,1-1-1 0 0,-1 1 1 0 0,1-1-1 0 0,-1 0 0 0 0,1 0 1 0 0,0 0-1 0 0,-1 0 1 0 0,1-1-1 0 0,0 1 1 0 0,0-1-1 0 0,-1 0 0 0 0,1 0 1 0 0,0-1-1 0 0,0 1 1 0 0,-1-1-1 0 0,1 1 1 0 0,0-1-1 0 0,4-2 0 0 0,2 0 37 0 0,0 0 0 0 0,0-1-1 0 0,0 0 1 0 0,0 0 0 0 0,-1-1-1 0 0,0-1 1 0 0,14-9-1 0 0,-19 11 35 0 0,0 0 0 0 0,0-1-1 0 0,0 1 1 0 0,0-1 0 0 0,-1 1-1 0 0,0-1 1 0 0,0 0-1 0 0,0 0 1 0 0,0-1 0 0 0,-1 1-1 0 0,0 0 1 0 0,0-1-1 0 0,2-10 1 0 0,-4 15 142 0 0,-21-8 976 0 0,19 11-1198 0 0,1-1-1 0 0,0 0 1 0 0,0 1 0 0 0,0-1-1 0 0,0 1 1 0 0,0-1-1 0 0,0 1 1 0 0,0 0 0 0 0,0-1-1 0 0,1 1 1 0 0,-1 0 0 0 0,1 0-1 0 0,-1-1 1 0 0,1 1 0 0 0,0 0-1 0 0,0 0 1 0 0,-1 0-1 0 0,1-1 1 0 0,1 1 0 0 0,-1 0-1 0 0,0 0 1 0 0,0 0 0 0 0,1 0-1 0 0,0 2 1 0 0,1 0-7 0 0,0-1 0 0 0,0 0 0 0 0,0 1 0 0 0,1-1 1 0 0,-1 0-1 0 0,1-1 0 0 0,-1 1 0 0 0,1 0 0 0 0,0-1 0 0 0,0 0 0 0 0,5 3 1 0 0,7 4-9 0 0,0-1 1 0 0,1-1-1 0 0,0 0 1 0 0,22 5-1 0 0,7 2-1452 0 0,-14-3-2359 0 0,-30-11 3637 0 0,19 6-8201 0 0</inkml:trace>
</inkml:ink>
</file>

<file path=ppt/ink/ink16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6.534"/>
    </inkml:context>
    <inkml:brush xml:id="br0">
      <inkml:brushProperty name="width" value="0.1" units="cm"/>
      <inkml:brushProperty name="height" value="0.1" units="cm"/>
      <inkml:brushProperty name="color" value="#008C3A"/>
    </inkml:brush>
  </inkml:definitions>
  <inkml:trace contextRef="#ctx0" brushRef="#br0">98 0 12439 0 0,'-1'0'958'0'0,"-1"1"-752"0"0,-1 0 0 0 0,1-1 1 0 0,0 1-1 0 0,0 0 0 0 0,0 1 1 0 0,0-1-1 0 0,0 0 0 0 0,1 0 1 0 0,-1 1-1 0 0,0-1 0 0 0,1 1 0 0 0,-1 0 1 0 0,1 0-1 0 0,-1-1 0 0 0,1 1 1 0 0,0 0-1 0 0,-1 0 0 0 0,1 0 1 0 0,0 0-1 0 0,0 0 0 0 0,1 1 1 0 0,-1-1-1 0 0,0 0 0 0 0,0 4 1 0 0,-2 2 457 0 0,-1 1-481 0 0,-6 12 380 0 0,1 1-1 0 0,1 0 1 0 0,1 0 0 0 0,1 0 0 0 0,-4 28-1 0 0,9-46-499 0 0,1 0 0 0 0,-1 0 0 0 0,1 0 0 0 0,0 0 0 0 0,0 0-1 0 0,1 0 1 0 0,-1 1 0 0 0,1-2 0 0 0,0 1 0 0 0,0 0 0 0 0,0 0 0 0 0,1 0-1 0 0,-1 0 1 0 0,1-1 0 0 0,0 1 0 0 0,0 0 0 0 0,0-1 0 0 0,0 0 0 0 0,1 1 0 0 0,-1-1-1 0 0,1 0 1 0 0,0-1 0 0 0,0 1 0 0 0,0 0 0 0 0,1-1 0 0 0,-1 1 0 0 0,0-1-1 0 0,1 0 1 0 0,-1 0 0 0 0,1-1 0 0 0,0 1 0 0 0,0-1 0 0 0,0 0 0 0 0,0 0 0 0 0,-1 0-1 0 0,1 0 1 0 0,7 0 0 0 0,-1 0-7 0 0,0 0-1 0 0,1-1 1 0 0,-1-1-1 0 0,1 1 1 0 0,-1-2-1 0 0,0 1 1 0 0,1-1-1 0 0,-1-1 1 0 0,0 0-1 0 0,0 0 1 0 0,-1-1-1 0 0,1 0 1 0 0,-1-1-1 0 0,0 0 1 0 0,12-9-1 0 0,-9 5 4 0 0,-1 1 0 0 0,0-2 0 0 0,0 0-1 0 0,-1 0 1 0 0,0-1 0 0 0,-1 0 0 0 0,-1 0-1 0 0,1-1 1 0 0,-2 0 0 0 0,11-22 905 0 0,-3 53-804 0 0,1 10-160 0 0,0 0 0 0 0,-2 1 0 0 0,-1 1 0 0 0,-2 1 0 0 0,-1-1 0 0 0,-1 2 0 0 0,-2-1 0 0 0,-2 1 0 0 0,0 0 0 0 0,-2 0 0 0 0,-2 1 0 0 0,-3 38 0 0 0,1-60 6 0 0,-1 1-1 0 0,-1 0 1 0 0,0 0-1 0 0,0-1 0 0 0,-1 0 1 0 0,-1 0-1 0 0,0 0 1 0 0,-1 0-1 0 0,0-1 1 0 0,-1 0-1 0 0,0 0 1 0 0,-1-1-1 0 0,0 0 1 0 0,0 0-1 0 0,-1 0 1 0 0,0-1-1 0 0,-1-1 1 0 0,-21 15-1 0 0,21-17 0 0 0,1-1-1 0 0,-2 0 1 0 0,1-1-1 0 0,0 1 1 0 0,-1-2-1 0 0,0 0 1 0 0,0 0-1 0 0,1-1 1 0 0,-2 0-1 0 0,1-1 1 0 0,0 0-1 0 0,0-1 1 0 0,0 0-1 0 0,0-1 1 0 0,-1 0-1 0 0,1-1 1 0 0,0 0-1 0 0,0-1 1 0 0,1 0 0 0 0,-1-1-1 0 0,1 0 1 0 0,-13-7-1 0 0,4 0-137 0 0,1-1 0 0 0,-28-23 0 0 0,24 18-1761 0 0</inkml:trace>
</inkml:ink>
</file>

<file path=ppt/ink/ink16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6.893"/>
    </inkml:context>
    <inkml:brush xml:id="br0">
      <inkml:brushProperty name="width" value="0.1" units="cm"/>
      <inkml:brushProperty name="height" value="0.1" units="cm"/>
      <inkml:brushProperty name="color" value="#008C3A"/>
    </inkml:brush>
  </inkml:definitions>
  <inkml:trace contextRef="#ctx0" brushRef="#br0">51 99 1839 0 0,'40'-37'-30'0'0,"18"-24"16827"0"0,-91 68-14077 0 0,23-1-2528 0 0,1 0 1 0 0,0 1-1 0 0,1 0 1 0 0,-1 0-1 0 0,1 1 1 0 0,1 0-1 0 0,-1 1 1 0 0,1-1-1 0 0,1 2 1 0 0,0-1-1 0 0,-9 19 1 0 0,13-24-132 0 0,0 0 0 0 0,0 0 1 0 0,1 0-1 0 0,-1 0 0 0 0,1 0 1 0 0,0 0-1 0 0,0 1 0 0 0,1-1 1 0 0,-1 0-1 0 0,1 0 0 0 0,0 1 1 0 0,0-1-1 0 0,0 0 0 0 0,1 0 0 0 0,0 1 1 0 0,-1-1-1 0 0,1 0 0 0 0,1 0 1 0 0,-1 0-1 0 0,1 0 0 0 0,-1 0 1 0 0,1 0-1 0 0,0 0 0 0 0,1-1 1 0 0,-1 1-1 0 0,1-1 0 0 0,-1 1 1 0 0,1-1-1 0 0,0 0 0 0 0,0 0 0 0 0,1 0 1 0 0,6 4-1 0 0,7 3 97 0 0,0-2-1 0 0,1 0 1 0 0,30 10 0 0 0,-36-15-90 0 0,1 1 1 0 0,-1 0-1 0 0,0 1 1 0 0,0 1-1 0 0,0 0 1 0 0,-1 0-1 0 0,0 1 1 0 0,0 1 0 0 0,16 14-1 0 0,-26-21-55 0 0,0 1-1 0 0,-1 0 1 0 0,1 0 0 0 0,-1-1-1 0 0,1 1 1 0 0,-1 0 0 0 0,1 0 0 0 0,-1 0-1 0 0,0-1 1 0 0,0 1 0 0 0,0 0-1 0 0,0 0 1 0 0,0 0 0 0 0,0 0-1 0 0,-1-1 1 0 0,1 1 0 0 0,0 0-1 0 0,-1 0 1 0 0,0-1 0 0 0,1 1-1 0 0,-1 0 1 0 0,0-1 0 0 0,0 1-1 0 0,0 0 1 0 0,-1 1 0 0 0,-28 36 273 0 0,16-25-281 0 0,0-1-1 0 0,-2 0 1 0 0,-19 12-1 0 0,27-20-583 0 0,0 0-1 0 0,-1-1 0 0 0,0 0 1 0 0,0 0-1 0 0,-9 1 0 0 0,-12 2-8192 0 0</inkml:trace>
</inkml:ink>
</file>

<file path=ppt/ink/ink16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7.232"/>
    </inkml:context>
    <inkml:brush xml:id="br0">
      <inkml:brushProperty name="width" value="0.1" units="cm"/>
      <inkml:brushProperty name="height" value="0.1" units="cm"/>
      <inkml:brushProperty name="color" value="#008C3A"/>
    </inkml:brush>
  </inkml:definitions>
  <inkml:trace contextRef="#ctx0" brushRef="#br0">1 212 3679 0 0,'22'-33'160'0'0,"-4"15"40"0"0,2-2-200 0 0,4-2 0 0 0,1 1 0 0 0,2 2 0 0 0,1 3 3872 0 0,-2 4 736 0 0,-2 2 152 0 0,-2 2 24 0 0,-2 2-3440 0 0,-2 1-696 0 0,-2 1-136 0 0,3-1-24 0 0,2 1-728 0 0,3 1-144 0 0,-1-1-32 0 0,2 3-9240 0 0</inkml:trace>
</inkml:ink>
</file>

<file path=ppt/ink/ink16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8.575"/>
    </inkml:context>
    <inkml:brush xml:id="br0">
      <inkml:brushProperty name="width" value="0.1" units="cm"/>
      <inkml:brushProperty name="height" value="0.1" units="cm"/>
      <inkml:brushProperty name="color" value="#008C3A"/>
    </inkml:brush>
  </inkml:definitions>
  <inkml:trace contextRef="#ctx0" brushRef="#br0">7 0 15087 0 0,'0'0'1366'0'0,"-3"27"-1100"0"0,1 325 2809 0 0,1 166-397 0 0,23-296-8779 0 0,-19-201-935 0 0</inkml:trace>
</inkml:ink>
</file>

<file path=ppt/ink/ink16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8.951"/>
    </inkml:context>
    <inkml:brush xml:id="br0">
      <inkml:brushProperty name="width" value="0.1" units="cm"/>
      <inkml:brushProperty name="height" value="0.1" units="cm"/>
      <inkml:brushProperty name="color" value="#008C3A"/>
    </inkml:brush>
  </inkml:definitions>
  <inkml:trace contextRef="#ctx0" brushRef="#br0">0 0 2759 0 0,'0'0'18106'0'0,"19"32"-17812"0"0,-11-13 1353 0 0,-6-20-1507 0 0</inkml:trace>
</inkml:ink>
</file>

<file path=ppt/ink/ink16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9.299"/>
    </inkml:context>
    <inkml:brush xml:id="br0">
      <inkml:brushProperty name="width" value="0.1" units="cm"/>
      <inkml:brushProperty name="height" value="0.1" units="cm"/>
      <inkml:brushProperty name="color" value="#008C3A"/>
    </inkml:brush>
  </inkml:definitions>
  <inkml:trace contextRef="#ctx0" brushRef="#br0">17 24 18919 0 0,'-9'-14'486'0'0,"1"5"1389"0"0,11 29-684 0 0,13 75-808 0 0,6 189 0 0 0,-16-165-253 0 0,0-23 73 0 0,5 0-1 0 0,34 142 1 0 0,-7-90-1806 0 0,-33-121-6410 0 0</inkml:trace>
</inkml:ink>
</file>

<file path=ppt/ink/ink16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23T06:34:09.658"/>
    </inkml:context>
    <inkml:brush xml:id="br0">
      <inkml:brushProperty name="width" value="0.1" units="cm"/>
      <inkml:brushProperty name="height" value="0.1" units="cm"/>
      <inkml:brushProperty name="color" value="#008C3A"/>
    </inkml:brush>
  </inkml:definitions>
  <inkml:trace contextRef="#ctx0" brushRef="#br0">0 1 8287 0 0,'8'1'14270'0'0,"9"2"-12505"0"0,23 7-3047 0 0,-38-9 1114 0 0,1 0-1 0 0,-1 0 1 0 0,1 0-1 0 0,0-1 1 0 0,-1 1 0 0 0,1-1-1 0 0,0 1 1 0 0,-1-1-1 0 0,1 0 1 0 0,0 0 0 0 0,-1 0-1 0 0,1 0 1 0 0,0-1-1 0 0,-1 1 1 0 0,1-1 0 0 0,0 1-1 0 0,-1-1 1 0 0,1 0-1 0 0,-1 0 1 0 0,1 0 0 0 0,2-2-1 0 0,10-8 756 0 0,-36 17 562 0 0,5-1-1223 0 0,-2 1-172 0 0</inkml:trace>
</inkml:ink>
</file>

<file path=ppt/ink/ink1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4.245"/>
    </inkml:context>
    <inkml:brush xml:id="br0">
      <inkml:brushProperty name="width" value="0.1" units="cm"/>
      <inkml:brushProperty name="height" value="0.1" units="cm"/>
      <inkml:brushProperty name="color" value="#004F8B"/>
    </inkml:brush>
  </inkml:definitions>
  <inkml:trace contextRef="#ctx0" brushRef="#br0">47 100 7831 0 0,'0'0'603'0'0,"2"0"-203"0"0,-1 2 1 0 0,0-1-1 0 0,0 0 0 0 0,1 0 0 0 0,-1 0 1 0 0,0 0-1 0 0,0 1 0 0 0,0-1 1 0 0,0 1-1 0 0,-1-1 0 0 0,1 0 0 0 0,0 1 1 0 0,0 1-1 0 0,1 36 751 0 0,-2-1 1 0 0,-1 1-1 0 0,-3-1 0 0 0,0 0 1 0 0,-18 64-1 0 0,-8 79 175 0 0,28-157-1229 0 0,2-1 1 0 0,0 1 0 0 0,5 28 0 0 0,-5-45-65 0 0,1 1 1 0 0,1-1-1 0 0,-1 0 0 0 0,1 1 1 0 0,1-1-1 0 0,-1 0 0 0 0,5 7 1 0 0,-6-12 9 0 0,0-1 0 0 0,0 1 0 0 0,1-1 0 0 0,-1 1 0 0 0,1-1 0 0 0,0 0 0 0 0,-1 0 0 0 0,1 1 0 0 0,0-1 0 0 0,-1 0 0 0 0,1-1 0 0 0,0 1 0 0 0,0 0 0 0 0,0 0 0 0 0,0-1 0 0 0,0 1 0 0 0,0-1 0 0 0,0 0 0 0 0,0 1 0 0 0,0-1 0 0 0,0 0 0 0 0,0 0 0 0 0,0-1 0 0 0,0 1 0 0 0,0 0 0 0 0,0-1 0 0 0,0 1 0 0 0,0-1 0 0 0,0 1 0 0 0,2-2 0 0 0,32-7 98 0 0,0 2-1 0 0,0 1 1 0 0,0 2-1 0 0,54 1 1 0 0,142 19 634 0 0,-164-9-717 0 0,-52-6-56 0 0,-2 2 10 0 0,0-2 0 0 0,0 0 0 0 0,0 0 0 0 0,1-2 1 0 0,-1 1-1 0 0,0-2 0 0 0,0 0 0 0 0,15-4 0 0 0,-27 4 33 0 0,0 1 0 0 0,0 0 0 0 0,0-1 0 0 0,0 1 0 0 0,-1-1 0 0 0,1 0 0 0 0,-1 1 0 0 0,1-1 0 0 0,-1 0 0 0 0,0 0 1 0 0,1 0-1 0 0,-1 0 0 0 0,0 0 0 0 0,0 0 0 0 0,-1-1 0 0 0,1 1 0 0 0,0 0 0 0 0,-1 0 0 0 0,1-1 0 0 0,-1-3 0 0 0,4-56 479 0 0,-3 41-434 0 0,1-161-11 0 0,-5 132-48 0 0,3 0 0 0 0,2 1-1 0 0,2-1 1 0 0,21-95 0 0 0,-24 142-31 0 0,0-3-5 0 0,1-1 0 0 0,0 1 0 0 0,0 0 0 0 0,0-1 0 0 0,1 1 0 0 0,0 0 0 0 0,0 1-1 0 0,1-1 1 0 0,0 1 0 0 0,0-1 0 0 0,0 1 0 0 0,0 0 0 0 0,1 0 0 0 0,5-4 0 0 0,-9 9-59 0 0,-42 15-53 0 0,17-15 127 0 0,1 0 1 0 0,-1-1-1 0 0,0-1 1 0 0,0-1-1 0 0,-28-8 1 0 0,-16-2 44 0 0,13 4-52 0 0,31 3-16 0 0,1 2 1 0 0,-1 1-1 0 0,1 1 1 0 0,-1 1-1 0 0,0 0 1 0 0,-46 7-1 0 0,69-6-62 0 0,0 0 1 0 0,1 0-1 0 0,-1 0 1 0 0,0 0-1 0 0,0 0 0 0 0,0 1 1 0 0,0-1-1 0 0,1 0 1 0 0,-1 0-1 0 0,0 1 0 0 0,0-1 1 0 0,1 1-1 0 0,-1-1 1 0 0,0 0-1 0 0,1 1 0 0 0,-1 0 1 0 0,0-1-1 0 0,1 1 0 0 0,-1-1 1 0 0,0 1-1 0 0,1 0 1 0 0,-1-1-1 0 0,1 1 0 0 0,0 0 1 0 0,-1-1-1 0 0,1 1 1 0 0,-1 0-1 0 0,1 0 0 0 0,0 0 1 0 0,0-1-1 0 0,-1 1 1 0 0,1 0-1 0 0,0 0 0 0 0,0 0 1 0 0,0-1-1 0 0,0 1 0 0 0,0 1 1 0 0,1 1-333 0 0,0-1 1 0 0,0 0-1 0 0,0 1 1 0 0,0-1-1 0 0,1 0 1 0 0,-1 0-1 0 0,1 0 1 0 0,-1 0-1 0 0,1-1 1 0 0,0 1-1 0 0,3 3 1 0 0,9 6-1409 0 0</inkml:trace>
</inkml:ink>
</file>

<file path=ppt/ink/ink16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06.049"/>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6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06.725"/>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6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08.249"/>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6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08.978"/>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6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09.533"/>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6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11.329"/>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6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9.731"/>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6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0.079"/>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6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0.909"/>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6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2.394"/>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5.009"/>
    </inkml:context>
    <inkml:brush xml:id="br0">
      <inkml:brushProperty name="width" value="0.1" units="cm"/>
      <inkml:brushProperty name="height" value="0.1" units="cm"/>
      <inkml:brushProperty name="color" value="#004F8B"/>
    </inkml:brush>
  </inkml:definitions>
  <inkml:trace contextRef="#ctx0" brushRef="#br0">99 143 4143 0 0,'4'-5'7836'0'0,"-5"49"-4117"0"0,-14 85-1 0 0,-46 124-1296 0 0,54-235-2339 0 0,2 2 1 0 0,1-1 0 0 0,0 0-1 0 0,2 1 1 0 0,0 0-1 0 0,1-1 1 0 0,1 1 0 0 0,0 0-1 0 0,7 35 1 0 0,-6-53-77 0 0,-1 0 1 0 0,0-1-1 0 0,1 1 1 0 0,0-1-1 0 0,-1 1 1 0 0,1-1-1 0 0,0 0 1 0 0,0 1 0 0 0,0-1-1 0 0,0 0 1 0 0,0 1-1 0 0,0-1 1 0 0,0 0-1 0 0,0 0 1 0 0,0 0-1 0 0,1 0 1 0 0,-1 0-1 0 0,0 0 1 0 0,1 0-1 0 0,-1-1 1 0 0,0 1-1 0 0,1 0 1 0 0,-1-1-1 0 0,1 1 1 0 0,0-1-1 0 0,-1 0 1 0 0,1 1-1 0 0,-1-1 1 0 0,1 0 0 0 0,-1 0-1 0 0,1 0 1 0 0,0 0-1 0 0,-1 0 1 0 0,1 0-1 0 0,-1-1 1 0 0,1 1-1 0 0,2-1 1 0 0,7-2 146 0 0,0-1 1 0 0,-1 0 0 0 0,1-1 0 0 0,13-8-1 0 0,1 0 104 0 0,-3 5-135 0 0,1 0 0 0 0,-1 2 0 0 0,1 1 0 0 0,0 0 0 0 0,0 2 0 0 0,45-1 0 0 0,139 19 172 0 0,-161-9-168 0 0,-1-1 0 0 0,0-3 1 0 0,1-1-1 0 0,89-11 0 0 0,-131 9-100 0 0,0 0-1 0 0,-1 0 0 0 0,1 0 1 0 0,-1 0-1 0 0,1-1 1 0 0,-1 1-1 0 0,0-1 0 0 0,0 0 1 0 0,0 0-1 0 0,0 0 1 0 0,0-1-1 0 0,0 1 0 0 0,0-1 1 0 0,-1 1-1 0 0,1-1 1 0 0,-1 0-1 0 0,0 0 1 0 0,0 0-1 0 0,0 0 0 0 0,0 0 1 0 0,0-1-1 0 0,-1 1 1 0 0,1 0-1 0 0,-1-1 0 0 0,0 1 1 0 0,1-5-1 0 0,1-10 182 0 0,-1 0 1 0 0,-1 1-1 0 0,0-1 0 0 0,-3-25 0 0 0,2-10-2 0 0,8-40-163 0 0,4 1-1 0 0,35-132 1 0 0,-35 174-54 0 0,-12 49 9 0 0,0 0 0 0 0,0 1 0 0 0,-1-1-1 0 0,1 0 1 0 0,-1 1 0 0 0,1-1 0 0 0,-1 0 0 0 0,1 1-1 0 0,-1-1 1 0 0,1 1 0 0 0,-1-1 0 0 0,1 1-1 0 0,-1-1 1 0 0,0 1 0 0 0,1 0 0 0 0,-1-1 0 0 0,0 1-1 0 0,1-1 1 0 0,-1 1 0 0 0,0 0 0 0 0,1 0-1 0 0,-1 0 1 0 0,0-1 0 0 0,0 1 0 0 0,0 0-1 0 0,-25-6 8 0 0,22 5-16 0 0,-80-16-2 0 0,-1 4 0 0 0,-1 3-1 0 0,-169 4 1 0 0,253 6 13 0 0,-43 2-926 0 0,-48 9-1 0 0,82-9 686 0 0,0 0 0 0 0,0 1 0 0 0,0 0 0 0 0,0 0 0 0 0,1 1-1 0 0,0 1 1 0 0,-1 0 0 0 0,2 0 0 0 0,-1 1 0 0 0,-10 8 0 0 0,11-4-1467 0 0,4 0-47 0 0</inkml:trace>
</inkml:ink>
</file>

<file path=ppt/ink/ink16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2.753"/>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6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3.537"/>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6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4.621"/>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6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4.986"/>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6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45.754"/>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6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1.223"/>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6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1.993"/>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6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2.707"/>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6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3.773"/>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6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4.494"/>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5.900"/>
    </inkml:context>
    <inkml:brush xml:id="br0">
      <inkml:brushProperty name="width" value="0.1" units="cm"/>
      <inkml:brushProperty name="height" value="0.1" units="cm"/>
      <inkml:brushProperty name="color" value="#004F8B"/>
    </inkml:brush>
  </inkml:definitions>
  <inkml:trace contextRef="#ctx0" brushRef="#br0">15 74 7367 0 0,'0'0'4306'0'0,"7"14"-544"0"0,-1-1-3275 0 0,-1 1-1 0 0,-1-1 1 0 0,-1 0-1 0 0,0 1 1 0 0,0 0 0 0 0,-1 0-1 0 0,-1 0 1 0 0,-1 19-1 0 0,-12 112 1281 0 0,-4-48-1249 0 0,9-68-402 0 0,2 0 1 0 0,1 1 0 0 0,1-1-1 0 0,1 1 1 0 0,2 0 0 0 0,5 45-1 0 0,-4-73-77 0 0,0 0 0 0 0,0-1 0 0 0,0 1 0 0 0,0 0-1 0 0,0-1 1 0 0,0 1 0 0 0,0-1 0 0 0,0 1 0 0 0,1-1 0 0 0,-1 0 0 0 0,1 1-1 0 0,-1-1 1 0 0,1 0 0 0 0,-1 0 0 0 0,1 0 0 0 0,0 0 0 0 0,0 0 0 0 0,-1-1-1 0 0,1 1 1 0 0,0 0 0 0 0,0-1 0 0 0,0 1 0 0 0,0-1 0 0 0,0 0 0 0 0,-1 0-1 0 0,1 0 1 0 0,0 0 0 0 0,0 0 0 0 0,4 0 0 0 0,64-9 641 0 0,-62 8-602 0 0,24-5 125 0 0,263-40 526 0 0,-240 41-642 0 0,1 2 0 0 0,0 3 0 0 0,74 8 0 0 0,-82-1-29 0 0,-25-2 11 0 0,1-2 0 0 0,-1 0 0 0 0,1-2 0 0 0,0 0 0 0 0,45-6 0 0 0,-66 4-22 0 0,0 1-1 0 0,-1-2 0 0 0,1 1 1 0 0,0 0-1 0 0,-1 0 1 0 0,1-1-1 0 0,-1 0 1 0 0,0 1-1 0 0,1-1 0 0 0,-1 0 1 0 0,0 0-1 0 0,0 0 1 0 0,0 0-1 0 0,-1-1 1 0 0,1 1-1 0 0,0 0 0 0 0,-1-1 1 0 0,1 1-1 0 0,-1-1 1 0 0,0 0-1 0 0,0 1 1 0 0,0-1-1 0 0,0 0 0 0 0,0 0 1 0 0,-1 0-1 0 0,1 1 1 0 0,-1-5-1 0 0,2-10 40 0 0,-1-1 0 0 0,-1 0 0 0 0,-3-25 0 0 0,1 8-15 0 0,0-44 62 0 0,5 1 0 0 0,2 0 1 0 0,21-103-1 0 0,-24 173-132 0 0,13-33-18 0 0,-14 40-59 0 0,-6-1-170 0 0,1 1 226 0 0,0-1 0 0 0,-1 1-1 0 0,0 0 1 0 0,1 1 0 0 0,-1-1-1 0 0,-6 1 1 0 0,-150-4 20 0 0,-108-6 0 0 0,171 2 0 0 0,-206-7 0 0 0,298 15-70 0 0,-1 1 0 0 0,1-1-1 0 0,-1 2 1 0 0,1-1 0 0 0,-12 5 0 0 0,17-6 3 0 0,1 0 0 0 0,-1 0 0 0 0,0 1 0 0 0,1-1 1 0 0,-1 0-1 0 0,0 1 0 0 0,1-1 0 0 0,-1 1 0 0 0,1-1 0 0 0,-1 1 1 0 0,0-1-1 0 0,1 1 0 0 0,-1-1 0 0 0,1 1 0 0 0,0-1 0 0 0,-1 1 1 0 0,1 0-1 0 0,-1-1 0 0 0,1 1 0 0 0,0 0 0 0 0,0 0 0 0 0,-1-1 1 0 0,1 2-1 0 0,0-1-71 0 0,1 0 0 0 0,-1 1 0 0 0,0-1 0 0 0,1 0 0 0 0,-1 0 0 0 0,1 0 0 0 0,0 0 0 0 0,-1 0 0 0 0,1 0 0 0 0,0 0 0 0 0,0 0 0 0 0,0 0 0 0 0,0 0 0 0 0,0 0 0 0 0,-1 0 0 0 0,2-1 0 0 0,-1 1 0 0 0,0 0 0 0 0,2 0 0 0 0,14 9-1797 0 0</inkml:trace>
</inkml:ink>
</file>

<file path=ppt/ink/ink16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35.474"/>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6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54.245"/>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6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3:55.773"/>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6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6.521"/>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6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7.259"/>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6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7.762"/>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6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8.215"/>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6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8.561"/>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6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28.892"/>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6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6.323"/>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6.789"/>
    </inkml:context>
    <inkml:brush xml:id="br0">
      <inkml:brushProperty name="width" value="0.1" units="cm"/>
      <inkml:brushProperty name="height" value="0.1" units="cm"/>
      <inkml:brushProperty name="color" value="#004F8B"/>
    </inkml:brush>
  </inkml:definitions>
  <inkml:trace contextRef="#ctx0" brushRef="#br0">65 99 10967 0 0,'0'0'499'0'0,"10"37"334"0"0,-6-17 441 0 0,-2 0 0 0 0,-1 0 0 0 0,0 0 0 0 0,-5 39 0 0 0,-19 81 1295 0 0,21-130-2450 0 0,-20 78 845 0 0,14-65-769 0 0,2 1-1 0 0,0-1 0 0 0,2 1 0 0 0,1 0 1 0 0,-1 42-1 0 0,4-64-178 0 0,0 1 0 0 0,0-1 0 0 0,1 1 0 0 0,-1-1 0 0 0,0 1 0 0 0,1-1 1 0 0,0 0-1 0 0,0 1 0 0 0,0-1 0 0 0,0 0 0 0 0,0 1 0 0 0,0-1 0 0 0,0 0 0 0 0,1 0 0 0 0,-1 0 0 0 0,1 0 0 0 0,0 0 0 0 0,-1-1 0 0 0,1 1 0 0 0,0 0 0 0 0,0-1 0 0 0,0 1 0 0 0,0-1 0 0 0,0 0 0 0 0,1 1 1 0 0,-1-1-1 0 0,0 0 0 0 0,0-1 0 0 0,1 1 0 0 0,-1 0 0 0 0,1-1 0 0 0,-1 1 0 0 0,1-1 0 0 0,-1 0 0 0 0,1 0 0 0 0,3 0 0 0 0,11-1 239 0 0,-1 0-1 0 0,1-2 1 0 0,-1 0 0 0 0,27-9-1 0 0,-4 2 191 0 0,20 0-138 0 0,0 4 0 0 0,1 1 1 0 0,111 7-1 0 0,180 38-58 0 0,-307-34-175 0 0,-15-1 5 0 0,-4-1 36 0 0,48 1 0 0 0,-72-5-84 0 0,0-1 0 0 0,0 1 0 0 0,0 0 0 0 0,0-1-1 0 0,0 1 1 0 0,0-1 0 0 0,0 1 0 0 0,-1-1-1 0 0,1 0 1 0 0,0 1 0 0 0,0-1 0 0 0,0 0 0 0 0,-1 0-1 0 0,1 1 1 0 0,0-1 0 0 0,-1 0 0 0 0,1 0-1 0 0,-1 0 1 0 0,1 0 0 0 0,-1 0 0 0 0,1 0 0 0 0,-1 0-1 0 0,0 0 1 0 0,0 0 0 0 0,1 0 0 0 0,-1 0-1 0 0,0 0 1 0 0,0 0 0 0 0,0 0 0 0 0,0 0-1 0 0,0 0 1 0 0,0-2 0 0 0,-2-38 204 0 0,2 37-227 0 0,-6-88 84 0 0,5-1 0 0 0,3 0 0 0 0,22-142 0 0 0,-22 220-91 0 0,0 2 0 0 0,0-1 0 0 0,0 1 1 0 0,1 0-1 0 0,1 0 0 0 0,0 0 0 0 0,1 0 1 0 0,11-22-1 0 0,-15 34 27 0 0,-59-7-423 0 0,18 1 359 0 0,-88-6-7 0 0,-1 5 1 0 0,-237 16-1 0 0,352-7 21 0 0,-59 11 41 0 0,67-11-57 0 0,1 0 0 0 0,-1 1 0 0 0,1 0-1 0 0,-1 0 1 0 0,1 0 0 0 0,0 1-1 0 0,0-1 1 0 0,0 1 0 0 0,0 1-1 0 0,-4 3 1 0 0,8-7 8 0 0,1 1-1 0 0,-1-1 1 0 0,1 0 0 0 0,0 1-1 0 0,-1-1 1 0 0,1 0 0 0 0,0 1-1 0 0,-1-1 1 0 0,1 0 0 0 0,0 1-1 0 0,0-1 1 0 0,-1 1 0 0 0,1-1-1 0 0,0 1 1 0 0,0-1 0 0 0,0 1-1 0 0,0-1 1 0 0,0 1 0 0 0,0-1-1 0 0,0 1 1 0 0,-1-1 0 0 0,1 1-1 0 0,1-1 1 0 0,-1 1 0 0 0,0-1-1 0 0,0 1 1 0 0,0-1 0 0 0,0 0-1 0 0,0 1 1 0 0,0-1 0 0 0,0 1-1 0 0,1-1 1 0 0,-1 1 0 0 0,0 0-1 0 0,18 10-1678 0 0,22-2-1296 0 0,80 4-2788 0 0,-61-4 3786 0 0</inkml:trace>
</inkml:ink>
</file>

<file path=ppt/ink/ink16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7.306"/>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6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7.759"/>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6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8.214"/>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6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8.890"/>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6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5:39.328"/>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6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6:51.467"/>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6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6:52.221"/>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6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6:53.953"/>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6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36.104"/>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6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4"/>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17.618"/>
    </inkml:context>
    <inkml:brush xml:id="br0">
      <inkml:brushProperty name="width" value="0.1" units="cm"/>
      <inkml:brushProperty name="height" value="0.1" units="cm"/>
      <inkml:brushProperty name="color" value="#004F8B"/>
    </inkml:brush>
  </inkml:definitions>
  <inkml:trace contextRef="#ctx0" brushRef="#br0">102 56 10591 0 0,'0'0'819'0'0,"9"30"417"0"0,-9-5 92 0 0,-1-1 1 0 0,0 0-1 0 0,-2 1 1 0 0,-1-1-1 0 0,-13 44 1 0 0,0 3-379 0 0,-9 40-149 0 0,15-71-683 0 0,2 0 0 0 0,1 1-1 0 0,2-1 1 0 0,2 1 0 0 0,1 46 0 0 0,3-86-111 0 0,0 1 0 0 0,0 0 0 0 0,0 0 0 0 0,0 0 0 0 0,0-1 0 0 0,0 1 0 0 0,1 0 0 0 0,-1 0 0 0 0,0-1 0 0 0,1 1 0 0 0,0 0 0 0 0,-1-1 0 0 0,1 1 0 0 0,0 0 0 0 0,0-1 0 0 0,0 1 0 0 0,0-1 0 0 0,0 0 0 0 0,0 1 0 0 0,0-1 0 0 0,0 0 0 0 0,1 1 0 0 0,-1-1 0 0 0,0 0 0 0 0,1 0 0 0 0,-1 0 0 0 0,1 0 0 0 0,-1 0 0 0 0,1-1 0 0 0,0 1 0 0 0,-1 0 0 0 0,1-1 0 0 0,0 1 0 0 0,0-1 0 0 0,-1 0 0 0 0,1 1 0 0 0,0-1 0 0 0,3 0 0 0 0,5-2 85 0 0,0 0 0 0 0,0 0 0 0 0,0-1 0 0 0,-1 0-1 0 0,18-8 1 0 0,8-3 345 0 0,35-7 497 0 0,107-16 0 0 0,-136 31-807 0 0,1 2 0 0 0,0 3 0 0 0,-1 1 0 0 0,45 5 0 0 0,92 19 154 0 0,117 11 126 0 0,-294-35-376 0 0,-1 0-1 0 0,1 0 1 0 0,0-1-1 0 0,0 1 1 0 0,0 0-1 0 0,0 0 0 0 0,0-1 1 0 0,-1 1-1 0 0,1 0 1 0 0,0-1-1 0 0,0 1 1 0 0,-1-1-1 0 0,1 1 1 0 0,0-1-1 0 0,0 1 1 0 0,-1-1-1 0 0,1 1 1 0 0,-1-1-1 0 0,1 0 1 0 0,-1 0-1 0 0,1 1 1 0 0,-1-1-1 0 0,1 0 1 0 0,-1 0-1 0 0,1 1 1 0 0,-1-1-1 0 0,0 0 1 0 0,1 0-1 0 0,-1 0 1 0 0,0 0-1 0 0,0 1 1 0 0,0-1-1 0 0,0 0 1 0 0,0 0-1 0 0,0 0 1 0 0,0 0-1 0 0,0 0 1 0 0,0 0-1 0 0,0 1 1 0 0,0-1-1 0 0,-1 0 0 0 0,1-1 1 0 0,-10-45 216 0 0,8 41-204 0 0,-12-51 9 0 0,3-1-1 0 0,-5-66 0 0 0,14 98-50 0 0,1-1-1 0 0,1 1 1 0 0,2-1-1 0 0,0 1 1 0 0,2-1 0 0 0,1 1-1 0 0,9-27 1 0 0,-11 43-2 0 0,1 0 1 0 0,0 1-1 0 0,1-1 0 0 0,-1 1 0 0 0,2 0 1 0 0,-1 1-1 0 0,1-1 0 0 0,1 1 1 0 0,0 0-1 0 0,0 1 0 0 0,0-1 1 0 0,1 2-1 0 0,0-1 0 0 0,17-10 0 0 0,-25 16 1 0 0,1 1-1 0 0,-1 0 0 0 0,0-1 1 0 0,0 1-1 0 0,0 0 1 0 0,1 0-1 0 0,-1-1 0 0 0,0 1 1 0 0,0-1-1 0 0,0 1 0 0 0,0 0 1 0 0,0-1-1 0 0,0 1 0 0 0,0 0 1 0 0,0-1-1 0 0,0 1 0 0 0,0-1 1 0 0,0 1-1 0 0,0 0 1 0 0,0-1-1 0 0,0 1 0 0 0,0 0 1 0 0,0-1-1 0 0,0 1 0 0 0,0 0 1 0 0,0-1-1 0 0,-1 1 0 0 0,1 0 1 0 0,0-1-1 0 0,0 1 0 0 0,0 0 1 0 0,-1-1-1 0 0,1 1 1 0 0,0 0-1 0 0,0 0 0 0 0,-1-1 1 0 0,1 1-1 0 0,0 0 0 0 0,-1 0 1 0 0,1-1-1 0 0,0 1 0 0 0,-1 0 1 0 0,1 0-1 0 0,0 0 0 0 0,-1 0 1 0 0,1 0-1 0 0,0-1 1 0 0,-1 1-1 0 0,1 0 0 0 0,0 0 1 0 0,-1 0-1 0 0,1 0 0 0 0,-1 0 1 0 0,-19-8-19 0 0,-10-1 24 0 0,0 1 1 0 0,0 2-1 0 0,-1 1 0 0 0,-36-2 1 0 0,-127 6 29 0 0,147 2-33 0 0,-8 2-17 0 0,0 2 1 0 0,0 3-1 0 0,0 3 0 0 0,-62 19 1 0 0,78-8 170 0 0,7-3-2438 0 0</inkml:trace>
</inkml:ink>
</file>

<file path=ppt/ink/ink16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5"/>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6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6"/>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6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7"/>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6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8"/>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6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59"/>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6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0"/>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6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1"/>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6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2"/>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6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3"/>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6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4"/>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27.289"/>
    </inkml:context>
    <inkml:brush xml:id="br0">
      <inkml:brushProperty name="width" value="0.1" units="cm"/>
      <inkml:brushProperty name="height" value="0.1" units="cm"/>
      <inkml:brushProperty name="color" value="#008C3A"/>
    </inkml:brush>
  </inkml:definitions>
  <inkml:trace contextRef="#ctx0" brushRef="#br0">0 113 2759 0 0,'5'4'10175'0'0,"-4"5"-9842"0"0,0 0 0 0 0,1 0 0 0 0,0 0 0 0 0,0-1 0 0 0,1 1 0 0 0,0-1 0 0 0,0 1 0 0 0,1-1 0 0 0,0 0 0 0 0,1-1 1 0 0,-1 1-1 0 0,2-1 0 0 0,-1 0 0 0 0,1 0 0 0 0,0 0 0 0 0,8 7 0 0 0,15 12 89 0 0,2-2 1 0 0,46 30-1 0 0,-46-33-22 0 0,17 12-242 0 0,0-2-1 0 0,2-3 0 0 0,2-2 1 0 0,0-2-1 0 0,76 24 0 0 0,-42-25 80 0 0,2-5-1 0 0,0-3 0 0 0,152 6 1 0 0,269-36 1137 0 0,-366-3-954 0 0,263-69 0 0 0,-186 34-193 0 0,-43 0 117 0 0,-135 37-258 0 0,1 2 1 0 0,0 3 0 0 0,1 1-1 0 0,74-7 1 0 0,-95 16 13 0 0,1 1 0 0 0,-1 2 0 0 0,0 0 1 0 0,0 2-1 0 0,0 1 0 0 0,33 10 0 0 0,-19-1-42 0 0,-1 2 1 0 0,-1 1-1 0 0,35 22 1 0 0,-32-16-52 0 0,103 68 24 0 0,-126-79-29 0 0,1 1 0 0 0,-2 1 0 0 0,0 0 1 0 0,-1 1-1 0 0,0 0 0 0 0,15 26 0 0 0,-5 0 13 0 0,-2 2 0 0 0,-2 0-1 0 0,14 49 1 0 0,-14-39-10 0 0,-16-47-5 0 0,-3-5 1 0 0,1-1 0 0 0,-1 0-1 0 0,0 0 1 0 0,1 0 0 0 0,-1 1-1 0 0,1-1 1 0 0,-1 0 0 0 0,0 0-1 0 0,1 0 1 0 0,-1 0 0 0 0,1 0 0 0 0,-1 0-1 0 0,1 0 1 0 0,-1 0 0 0 0,1 0-1 0 0,-1 0 1 0 0,0 0 0 0 0,1 0 0 0 0,-1 0-1 0 0,1 0 1 0 0,-1-1 0 0 0,0 1-1 0 0,1 0 1 0 0,-1 0 0 0 0,1 0 0 0 0,-1-1-1 0 0,0 1 1 0 0,1 0 0 0 0,-1 0-1 0 0,0-1 1 0 0,1 1 0 0 0,-1 0 0 0 0,0-1-1 0 0,1 1 1 0 0,-1 0 0 0 0,0-1-1 0 0,0 1 1 0 0,0 0 0 0 0,1-1 0 0 0,-1 1-1 0 0,0-1 1 0 0,0 1 0 0 0,0 0-1 0 0,0-1 1 0 0,13-17 31 0 0,-2-4-17 0 0,-1-1 0 0 0,-1 0-1 0 0,-1-1 1 0 0,0 0 0 0 0,4-29 0 0 0,15-48 24 0 0,-14 65-39 0 0,1 0 0 0 0,3 2 0 0 0,26-45 0 0 0,-34 65 0 0 0,1 0 0 0 0,0 0 0 0 0,1 1 0 0 0,0 1 0 0 0,1 0 0 0 0,1 0 0 0 0,-1 1 0 0 0,2 1 0 0 0,0 0 0 0 0,15-8 0 0 0,-19 13-3 0 0,0 2-1 0 0,0-1 0 0 0,1 1 1 0 0,-1 1-1 0 0,1 0 1 0 0,-1 0-1 0 0,1 1 1 0 0,0 0-1 0 0,0 1 1 0 0,-1 0-1 0 0,22 4 0 0 0,7 3-31 0 0,75 25-1 0 0,-16-3 14 0 0,221 19 22 0 0,-65-13 0 0 0,386 36 39 0 0,-156-25-14 0 0,-263-24 45 0 0,422-13 0 0 0,-343-14 53 0 0,337-25-58 0 0,-594 25-60 0 0,4 0 31 0 0,1-3 0 0 0,67-18 1 0 0,-100 21-30 0 0,0 0 0 0 0,0-2 0 0 0,0 1 0 0 0,-1-2 1 0 0,0 0-1 0 0,-1-1 0 0 0,0 0 0 0 0,0-1 0 0 0,-1 0 1 0 0,0-1-1 0 0,14-18 0 0 0,18-30 121 0 0,67-122-1 0 0,-59 91-58 0 0,-47 81-16 0 0,-1 1-1 0 0,0-1 1 0 0,0 0-1 0 0,4-17 1 0 0,8-25 72 0 0,-11 41-868 0 0</inkml:trace>
</inkml:ink>
</file>

<file path=ppt/ink/ink16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5"/>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6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6"/>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6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7"/>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6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8"/>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6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69"/>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6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0"/>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6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1"/>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6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2"/>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6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3"/>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6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4"/>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0.071"/>
    </inkml:context>
    <inkml:brush xml:id="br0">
      <inkml:brushProperty name="width" value="0.1" units="cm"/>
      <inkml:brushProperty name="height" value="0.1" units="cm"/>
      <inkml:brushProperty name="color" value="#008C3A"/>
    </inkml:brush>
  </inkml:definitions>
  <inkml:trace contextRef="#ctx0" brushRef="#br0">68 212 7367 0 0,'-16'-9'14368'0'0,"14"4"-14233"0"0,1 0 0 0 0,1 0-1 0 0,-1 0 1 0 0,1 0 0 0 0,0 0-1 0 0,0 0 1 0 0,0 0 0 0 0,1 0-1 0 0,-1 0 1 0 0,1 0 0 0 0,1 0-1 0 0,-1 0 1 0 0,1 0 0 0 0,0 0-1 0 0,0 1 1 0 0,0-1 0 0 0,0 1-1 0 0,1-1 1 0 0,0 1 0 0 0,0 0-1 0 0,0 0 1 0 0,0 0 0 0 0,1 0-1 0 0,4-3 1 0 0,1-2-21 0 0,0 0-1 0 0,1 1 1 0 0,-1 0 0 0 0,2 1 0 0 0,-1 0-1 0 0,1 1 1 0 0,0 0 0 0 0,23-8 0 0 0,-29 12-105 0 0,-1 0 0 0 0,0 1 0 0 0,1 0 0 0 0,0 0 0 0 0,-1 1 0 0 0,1-1 0 0 0,0 1 0 0 0,-1 0 0 0 0,1 0 0 0 0,0 0 0 0 0,-1 1 0 0 0,1 0 0 0 0,-1 0 0 0 0,1 0 0 0 0,-1 0 0 0 0,1 1 0 0 0,-1-1 0 0 0,0 1 0 0 0,1 1 0 0 0,-1-1 0 0 0,0 0 0 0 0,-1 1 0 0 0,1 0 0 0 0,0 0 0 0 0,-1 0 0 0 0,1 0 0 0 0,-1 1 0 0 0,0-1 0 0 0,0 1 0 0 0,-1 0 0 0 0,1-1 1 0 0,-1 1-1 0 0,1 1 0 0 0,-1-1 0 0 0,-1 0 0 0 0,1 1 0 0 0,0-1 0 0 0,-1 0 0 0 0,0 1 0 0 0,0 0 0 0 0,-1-1 0 0 0,1 1 0 0 0,-1 0 0 0 0,0-1 0 0 0,0 1 0 0 0,0 0 0 0 0,-1-1 0 0 0,0 1 0 0 0,0-1 0 0 0,0 1 0 0 0,0-1 0 0 0,-1 1 0 0 0,1-1 0 0 0,-1 0 0 0 0,-5 8 0 0 0,-14 23-58 0 0,-2-1 0 0 0,-1-1 0 0 0,-2-1 0 0 0,-1-2 0 0 0,-2 0 0 0 0,0-2 0 0 0,-57 41 0 0 0,81-65 50 0 0,0 0 1 0 0,0 0-1 0 0,0-1 0 0 0,0 0 1 0 0,-1 0-1 0 0,1 0 0 0 0,-1 0 1 0 0,0-1-1 0 0,1 0 0 0 0,-10 2 1 0 0,14-4 151 0 0,28-18 87 0 0,-10 11-236 0 0,1 0 0 0 0,0 2 0 0 0,0 0 0 0 0,0 1 0 0 0,1 1 0 0 0,-1 1 0 0 0,1 1 0 0 0,27 1 0 0 0,-7 2-5 0 0,-1 1 0 0 0,1 3 0 0 0,38 10 0 0 0,-59-11-30 0 0,0 1 0 0 0,-1 1 0 0 0,0 0 1 0 0,0 1-1 0 0,25 17 0 0 0,-41-24-78 0 0,0-1 0 0 0,0 1 1 0 0,0-1-1 0 0,0 0 0 0 0,-1 0 1 0 0,1 1-1 0 0,0-1 0 0 0,0 0 1 0 0,0 0-1 0 0,0 0 0 0 0,0 0 1 0 0,0 0-1 0 0,0 0 0 0 0,-1 0 1 0 0,1 0-1 0 0,0-1 0 0 0,0 1 1 0 0,0 0-1 0 0,0 0 1 0 0,0-1-1 0 0,-1 1 0 0 0,1-1 1 0 0,0 1-1 0 0,0 0 0 0 0,-1-1 1 0 0,1 0-1 0 0,1 0 0 0 0,-1 0-54 0 0,7-4-1430 0 0</inkml:trace>
</inkml:ink>
</file>

<file path=ppt/ink/ink16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5"/>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6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6"/>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6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7"/>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6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8"/>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6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79"/>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6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0"/>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6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1"/>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6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2"/>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6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3"/>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6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4"/>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0.399"/>
    </inkml:context>
    <inkml:brush xml:id="br0">
      <inkml:brushProperty name="width" value="0.1" units="cm"/>
      <inkml:brushProperty name="height" value="0.1" units="cm"/>
      <inkml:brushProperty name="color" value="#008C3A"/>
    </inkml:brush>
  </inkml:definitions>
  <inkml:trace contextRef="#ctx0" brushRef="#br0">140 92 16207 0 0,'0'0'1470'0'0,"-28"11"-1094"0"0,20-6-42 0 0,0 0 1 0 0,0 0-1 0 0,0 1 1 0 0,0 0 0 0 0,1 0-1 0 0,0 1 1 0 0,0 0-1 0 0,1 0 1 0 0,-1 1 0 0 0,2 0-1 0 0,-1 0 1 0 0,-5 12 0 0 0,8-15-215 0 0,1-1 0 0 0,0 1 0 0 0,0-1 0 0 0,1 1 0 0 0,-1 0 1 0 0,1 0-1 0 0,0 0 0 0 0,1 0 0 0 0,-1 0 0 0 0,1 0 0 0 0,0 0 1 0 0,0 0-1 0 0,0-1 0 0 0,1 1 0 0 0,0 0 0 0 0,0 0 1 0 0,0 0-1 0 0,1 0 0 0 0,-1 0 0 0 0,1-1 0 0 0,0 1 0 0 0,0-1 1 0 0,1 0-1 0 0,-1 1 0 0 0,6 5 0 0 0,2 1-57 0 0,0-1 0 0 0,1-1-1 0 0,0 0 1 0 0,1 0 0 0 0,0-1-1 0 0,0 0 1 0 0,0-1 0 0 0,1-1 0 0 0,0 0-1 0 0,1-1 1 0 0,-1 0 0 0 0,1-1-1 0 0,0 0 1 0 0,0-1 0 0 0,0-1 0 0 0,1 0-1 0 0,-1-1 1 0 0,17-1 0 0 0,-9-1-7 0 0,-1 0 1 0 0,1-2-1 0 0,-1 0 1 0 0,0-1 0 0 0,0-1-1 0 0,-1-2 1 0 0,1 0-1 0 0,-1-1 1 0 0,-1 0 0 0 0,1-2-1 0 0,28-19 1 0 0,-43 26-40 0 0,0-1 0 0 0,-1 1 0 0 0,1-1 1 0 0,-1 0-1 0 0,0 0 0 0 0,0 0 0 0 0,-1 0 1 0 0,1-1-1 0 0,-1 0 0 0 0,0 1 0 0 0,0-1 1 0 0,0-1-1 0 0,-1 1 0 0 0,3-8 0 0 0,-4 8-2 0 0,-1 1 0 0 0,1 0 0 0 0,-1 0 0 0 0,0 0 1 0 0,-1 0-1 0 0,1 0 0 0 0,-1 0 0 0 0,0 0 0 0 0,0 0 0 0 0,0 0 0 0 0,0 0 0 0 0,-1 0 0 0 0,1 0 0 0 0,-1 0 0 0 0,0 1 0 0 0,0-1 0 0 0,0 1 0 0 0,-1-1 0 0 0,0 1 0 0 0,-4-5 0 0 0,-16-15 34 0 0,-1 2-1 0 0,0 0 1 0 0,-2 2 0 0 0,-38-23-1 0 0,-8-6-385 0 0,61 36-2221 0 0,6 4 1221 0 0</inkml:trace>
</inkml:ink>
</file>

<file path=ppt/ink/ink16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5"/>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6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6"/>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6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7"/>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6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8"/>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6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89"/>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6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90"/>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6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18.191"/>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6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traceFormat>
        <inkml:channelProperties>
          <inkml:channelProperty channel="X" name="resolution" value="1000" units="1/cm"/>
          <inkml:channelProperty channel="Y" name="resolution" value="1000" units="1/cm"/>
        </inkml:channelProperties>
      </inkml:inkSource>
      <inkml:timestamp xml:id="ts0" timeString="2022-05-18T09:57:48.397"/>
    </inkml:context>
    <inkml:brush xml:id="br0">
      <inkml:brushProperty name="width" value="0.1" units="cm"/>
      <inkml:brushProperty name="height" value="0.1" units="cm"/>
      <inkml:brushProperty name="color" value="#AB008B"/>
      <inkml:brushProperty name="ignorePressure" value="1"/>
    </inkml:brush>
  </inkml:definitions>
  <inkml:trace contextRef="#ctx0" brushRef="#br0">1 0,'0'0</inkml:trace>
</inkml:ink>
</file>

<file path=ppt/ink/ink16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1.529"/>
    </inkml:context>
    <inkml:brush xml:id="br0">
      <inkml:brushProperty name="width" value="0.1" units="cm"/>
      <inkml:brushProperty name="height" value="0.1" units="cm"/>
      <inkml:brushProperty name="color" value="#AB008B"/>
    </inkml:brush>
  </inkml:definitions>
  <inkml:trace contextRef="#ctx0" brushRef="#br0">55 15 1264,'27'-14'15658,"-27"15"-15448,1 2-62,-1 0 0,0 0 0,0 1 0,0-1 0,0 0 0,-1 0-1,1 0 1,-1 1 0,0-1 0,0 0 0,-2 5 0,1-4-3,-5 22 96,-52 232 228,56-240-462,0 0 0,2 0 1,0 0-1,1 0 0,5 33 1,-5-48-11,0 0 1,1 0-1,-1 0 1,1 0-1,0 0 1,0 0-1,1 0 1,-1 0-1,0 0 1,1-1-1,0 1 1,-1 0-1,1-1 1,0 1-1,0-1 1,1 0 0,-1 0-1,0 0 1,1 0-1,0 0 1,-1 0-1,1-1 1,0 1-1,0-1 1,0 0-1,-1 0 1,2 0-1,-1 0 1,0 0-1,0-1 1,0 1-1,0-1 1,0 0 0,0 0-1,1 0 1,-1 0-1,0-1 1,0 1-1,0-1 1,0 0-1,4-1 1,31-10 55,0-2 0,54-28-1,-5 2-38,-83 39-2,-1 0-1,1 1 1,-1-1-1,1 1 1,-1 0-1,1 0 1,-1 0-1,1 0 1,-1 0-1,1 1 1,0 0-1,-1 0 1,0 0-1,1 0 1,-1 0-1,0 1 1,1-1-1,-1 1 1,0 0-1,0 0 1,-1 0-1,1 0 1,0 1-1,-1-1 1,1 1-1,2 3 1,-1-3 3,0 1 1,0-1 0,0 0 0,1 0 0,-1 0 0,1 0 0,-1-1 0,10 3-1,7 6 147,-38-15-898,-17-11-3332,-6-15-8065,33 22 8821</inkml:trace>
</inkml:ink>
</file>

<file path=ppt/ink/ink16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1.935"/>
    </inkml:context>
    <inkml:brush xml:id="br0">
      <inkml:brushProperty name="width" value="0.1" units="cm"/>
      <inkml:brushProperty name="height" value="0.1" units="cm"/>
      <inkml:brushProperty name="color" value="#AB008B"/>
    </inkml:brush>
  </inkml:definitions>
  <inkml:trace contextRef="#ctx0" brushRef="#br0">15 1 1000,'6'-1'7555,"-6"2"-7348,1 0 0,-1 1 0,0-1-1,1 0 1,-1 1 0,0-1 0,0 0 0,0 1 0,0-1-1,0 0 1,0 1 0,0-1 0,-1 0 0,1 0 0,-1 2-1,-3 11 447,1-1-1,1 0 1,0 1-1,0 0 0,1 20 1,-3 28-24,2-36-540,2 0 1,1 0-1,1 0 0,1 0 0,1 0 0,11 37 1,-11-44-35,15 31 123,-15-43-175,-1 1 1,1 0-1,-2 0 0,1 0 0,-1 1 0,2 12 0,-4-21-2,0 0-1,0 0 1,0 0-1,0 0 1,0 0-1,0 0 1,0 0 0,1 0-1,-1 0 1,0 0-1,0 0 1,0 0-1,0 0 1,0 0-1,0 0 1,0 0-1,0 0 1,1 0-1,-1 0 1,0 0-1,0 0 1,0 0 0,0 0-1,0 1 1,0-1-1,0 0 1,0 0-1,0 0 1,0 0-1,1 0 1,-1 0-1,0 0 1,0 0-1,0 0 1,0 1 0,4-14-191,-3 12 84,1-7-1187,0 0 1,-1 0 0,0 0 0,0-1-1,-1 1 1,-1-16 0,0 2-2282,1 1 150</inkml:trace>
</inkml:ink>
</file>

<file path=ppt/ink/ink1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2.774"/>
    </inkml:context>
    <inkml:brush xml:id="br0">
      <inkml:brushProperty name="width" value="0.1" units="cm"/>
      <inkml:brushProperty name="height" value="0.1" units="cm"/>
      <inkml:brushProperty name="color" value="#008C3A"/>
    </inkml:brush>
  </inkml:definitions>
  <inkml:trace contextRef="#ctx0" brushRef="#br0">44 548 1839 0 0,'-19'2'4498'0'0,"-6"37"6928"0"0,35-52-6701 0 0,56-68-3504 0 0,3 2-1 0 0,150-128 1 0 0,-99 96-1399 0 0,-55 54-1332 0 0,-18 25-2305 0 0,-31 23 1967 0 0</inkml:trace>
</inkml:ink>
</file>

<file path=ppt/ink/ink16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2.885"/>
    </inkml:context>
    <inkml:brush xml:id="br0">
      <inkml:brushProperty name="width" value="0.1" units="cm"/>
      <inkml:brushProperty name="height" value="0.1" units="cm"/>
      <inkml:brushProperty name="color" value="#AB008B"/>
    </inkml:brush>
  </inkml:definitions>
  <inkml:trace contextRef="#ctx0" brushRef="#br0">0 38 660,'7'26'14687,"-6"-27"-14608,-1 0-1,1 1 0,-1-1 1,1 0-1,-1 1 0,1-1 1,-1 1-1,1-1 0,-1 1 1,1-1-1,0 1 0,0-1 1,-1 1-1,1 0 1,0-1-1,-1 1 0,1 0 1,0 0-1,1-1 0,60-38 64,-41 32 101,-20 6-225,0 0 0,0 0 0,0 1 0,1-1 0,-1 0 0,0 1 0,0-1 0,0 1 0,1 0 0,-1-1 0,0 1 0,1 0 0,-1 0 0,0 0-1,1 0 1,-1 0 0,0 0 0,0 0 0,1 0 0,-1 0 0,0 1 0,1-1 0,-1 1 0,0-1 0,0 1 0,0-1 0,1 1 0,-1-1 0,0 1 0,0 0 0,0 0 0,0 0 0,0 0 0,0 0 0,0 0-1,-1 0 1,1 0 0,0 0 0,0 0 0,-1 0 0,1 0 0,-1 0 0,1 1 0,-1-1 0,1 3 0,2 0 18,-1 0-1,1 1 1,-1 0 0,0 0-1,-1 0 1,1 0 0,1 7-1,-4-9-26,1 0 1,0 0-1,-1 0 0,1 0 0,-1 0 0,0 0 0,0 0 1,0 0-1,0 0 0,0-1 0,-1 1 0,1 0 0,-1-1 1,0 0-1,-3 5 0,-11 16 12,1 0 1,-15 33-1,17-33-25,13-22 3,0-1 0,0 1 1,-1-1-1,1 1 0,0-1 0,0 1 0,0-1 1,0 1-1,-1-1 0,1 1 0,0-1 0,0 1 1,0-1-1,0 1 0,0-1 0,0 1 0,1-1 0,-1 1 1,0-1-1,0 1 0,0-1 0,0 1 0,1-1 1,-1 1-1,0-1 0,0 1 0,1-1 0,-1 1 1,0-1-1,1 0 0,-1 1 0,0-1 0,1 0 1,-1 1-1,1-1 0,-1 0 0,1 1 0,-1-1 1,1 0-1,-1 0 0,1 0 0,-1 1 0,1-1 0,-1 0 1,1 0-1,-1 0 0,1 0 0,-1 0 0,1 0 1,-1 0-1,1 0 0,-1 0 0,2 0 0,37-1 7,-30 0-3,12 0 20,-16 0-20,1 0 0,0 1 1,0 0-1,0 0 0,0 1 0,0-1 0,6 3 0,-11-3 11,1 1-1,-1 0 1,0-1 0,0 1 0,0 0-1,0 0 1,0 0 0,0 0 0,0 0-1,0 0 1,0 0 0,0 0 0,-1 0 0,1 0-1,0 0 1,-1 0 0,1 1 0,-1-1-1,1 0 1,-1 1 0,0-1 0,1 0-1,-1 1 1,0-1 0,0 0 0,0 1-1,0-1 1,0 0 0,0 1 0,-1-1-1,1 0 1,0 1 0,-1-1 0,1 0-1,-1 0 1,1 1 0,-1-1 0,0 1-1,-2 8 51,-1 4 6,-1 0 0,0 0 0,-1 0-1,-1 0 1,-8 13 0,13-24-67,0 0 0,-1-1 0,1 1 1,-1 0-1,1-1 0,-1 1 0,0-1 0,0 0 0,0 0 0,0 0 1,0 0-1,0-1 0,0 1 0,-1-1 0,1 0 0,-1 0 0,1 0 1,-1 0-1,1-1 0,-1 1 0,0-1 0,1 0 0,-1 0 0,1 0 1,-1-1-1,-6 0 0,7 0-103,-1-1 0,1 1-1,-1 0 1,1-1 0,0 1 0,0-1 0,0 0 0,0 0 0,0-1 0,0 1 0,0 0-1,1-1 1,0 0 0,-1 0 0,-3-5 0,-3-11-3879,6-1-3515,3 11 3967</inkml:trace>
</inkml:ink>
</file>

<file path=ppt/ink/ink16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3.837"/>
    </inkml:context>
    <inkml:brush xml:id="br0">
      <inkml:brushProperty name="width" value="0.1" units="cm"/>
      <inkml:brushProperty name="height" value="0.1" units="cm"/>
      <inkml:brushProperty name="color" value="#AB008B"/>
    </inkml:brush>
  </inkml:definitions>
  <inkml:trace contextRef="#ctx0" brushRef="#br0">1 57 516,'0'0'6461,"21"-9"1936,14 22-5910,3-16-2246,-1-1 0,0-2-1,-1-2 1,69-24 0,-83 26-272,-16 5 35,-40 35-1346,14-22-2891,-1-3-3538,14-8 4791</inkml:trace>
</inkml:ink>
</file>

<file path=ppt/ink/ink16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4.169"/>
    </inkml:context>
    <inkml:brush xml:id="br0">
      <inkml:brushProperty name="width" value="0.1" units="cm"/>
      <inkml:brushProperty name="height" value="0.1" units="cm"/>
      <inkml:brushProperty name="color" value="#AB008B"/>
    </inkml:brush>
  </inkml:definitions>
  <inkml:trace contextRef="#ctx0" brushRef="#br0">1 1 52,'11'17'9732,"14"0"-5759,-21-14-3732,-1-1 0,1 0 0,0 0 1,0-1-1,0 1 0,1-1 0,-1 0 1,0 0-1,0 0 0,1-1 0,5 1 1,32-11 558,-21 4-852,0 1 1,0 2 0,32-3 0,-48 5-53</inkml:trace>
</inkml:ink>
</file>

<file path=ppt/ink/ink16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6.351"/>
    </inkml:context>
    <inkml:brush xml:id="br0">
      <inkml:brushProperty name="width" value="0.1" units="cm"/>
      <inkml:brushProperty name="height" value="0.1" units="cm"/>
      <inkml:brushProperty name="color" value="#AB008B"/>
    </inkml:brush>
  </inkml:definitions>
  <inkml:trace contextRef="#ctx0" brushRef="#br0">151 21 756,'9'-5'5297,"18"-11"5888,-56 64-10154,13-22-998,2 1-1,0 1 1,2 0 0,1 1 0,1 0-1,-6 33 1,7-13-28,2 1 0,-1 99 1,8-134-1,1 0 0,0 0 0,1 0 1,1 0-1,0 0 0,1-1 0,0 1 0,2-1 1,-1 0-1,2-1 0,12 21 0,-16-30-3,1 0-1,-1-1 1,1 1-1,0-1 1,0 0 0,0 0-1,0 0 1,1 0-1,-1-1 1,1 1-1,0-1 1,0-1-1,0 1 1,0-1-1,0 1 1,0-1-1,0-1 1,9 1-1,-11-1 1,1 0 0,0-1-1,-1 0 1,1 1-1,-1-1 1,1 0 0,-1-1-1,0 1 1,1-1-1,-1 1 1,0-1 0,0 0-1,0 0 1,0 0-1,0-1 1,-1 1 0,1-1-1,-1 1 1,1-1 0,-1 0-1,0 0 1,0 0-1,-1 0 1,1-1 0,0 1-1,-1 0 1,2-7-1,0 1 37,-1 0 0,0 1-1,-1-1 1,0 0 0,0 0-1,-1-1 1,0 1-1,-1 0 1,-3-15 0,4 21 0,-1-1 0,0 1 0,0 0 0,0 0 0,0 0 0,0 1 1,-1-1-1,1 0 0,-1 0 0,0 1 0,0-1 0,0 1 0,0-1 0,0 1 0,0 0 1,-1 0-1,1 0 0,-1 0 0,1 0 0,-1 1 0,0-1 0,0 1 0,0 0 1,0 0-1,0 0 0,0 0 0,0 0 0,0 1 0,0-1 0,0 1 0,-5 0 1,-6 1-32,0 1 1,0 0 0,1 1 0,-1 1 0,-24 9-1,2 0-4,19-3-23,-4 1-1638,5-14-4584</inkml:trace>
</inkml:ink>
</file>

<file path=ppt/ink/ink16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7.042"/>
    </inkml:context>
    <inkml:brush xml:id="br0">
      <inkml:brushProperty name="width" value="0.1" units="cm"/>
      <inkml:brushProperty name="height" value="0.1" units="cm"/>
      <inkml:brushProperty name="color" value="#AB008B"/>
    </inkml:brush>
  </inkml:definitions>
  <inkml:trace contextRef="#ctx0" brushRef="#br0">42 1 1700,'13'13'10224,"-10"-1"-8665,-2-11-1423,0 1 0,-1 0 0,1-1-1,-1 1 1,1-1 0,-1 1-1,0 0 1,0-1 0,0 1-1,0 0 1,0-1 0,0 1-1,0 0 1,-1 2 0,-32 120 1153,26-99-1208,0 0 0,2 0 0,1 0-1,-1 39 1,5-57-73,0 0-1,1 1 1,-1-1-1,1 0 1,1 0 0,-1 0-1,1 0 1,1-1-1,-1 1 1,1 0-1,0-1 1,1 0-1,4 7 1,-5-10-4,-1 0 0,1 0 0,0 0 0,1 0-1,-1-1 1,0 0 0,1 1 0,-1-1 0,1 0 0,0-1 0,0 1-1,-1-1 1,1 0 0,0 0 0,0 0 0,1 0 0,-1-1 0,0 1 0,0-1-1,0 0 1,0 0 0,0-1 0,6-1 0,84-17 154,-64 12-131,1 1 0,0 1 0,46-1 0,-71 5-19,-1 2 1,0-1-1,0 0 1,0 1-1,0 0 0,0 0 1,0 1-1,0-1 0,0 1 1,0 0-1,6 4 1,17 13 41,-36-18-3050,-11-7-5097</inkml:trace>
</inkml:ink>
</file>

<file path=ppt/ink/ink16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7.375"/>
    </inkml:context>
    <inkml:brush xml:id="br0">
      <inkml:brushProperty name="width" value="0.1" units="cm"/>
      <inkml:brushProperty name="height" value="0.1" units="cm"/>
      <inkml:brushProperty name="color" value="#AB008B"/>
    </inkml:brush>
  </inkml:definitions>
  <inkml:trace contextRef="#ctx0" brushRef="#br0">13 1 2380,'0'2'5011,"-2"25"865,-3 73-4804,2-27 197,1-43-1052,2 0-1,4 47 0,4 35-90,-1-47-90,-7-64-58,0-2 6,1 1-1,-1 0 1,1 0 0,-1-1 0,0 1 0,1 0-1,-1-1 1,0 1 0,1 0 0,-1-1 0,0 1-1,1 0 1,-1-1 0,0 1 0,0-1 0,1 1-1,-1 0 1,0-1 0,0 1 0,0-1 0,0 1-1,0-1 1,0 1 0,0-1 0,0 1-1,0-1 1,0 1 0,0-1 0,0 1 0,0-1-1,0 1 1,0-1 0,0 1 0,-1-1 0,-3-19-1306,4 19 1124,-1-62-8708,1 45 5842</inkml:trace>
</inkml:ink>
</file>

<file path=ppt/ink/ink16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7:59.068"/>
    </inkml:context>
    <inkml:brush xml:id="br0">
      <inkml:brushProperty name="width" value="0.1" units="cm"/>
      <inkml:brushProperty name="height" value="0.1" units="cm"/>
      <inkml:brushProperty name="color" value="#AB008B"/>
    </inkml:brush>
  </inkml:definitions>
  <inkml:trace contextRef="#ctx0" brushRef="#br0">1 76 540,'2'5'403,"1"-1"0,0 1-1,-1 0 1,0 0 0,0 0 0,-1 0 0,1 0-1,-1 0 1,0 0 0,0 1 0,-1-1-1,0 8 1,6 30 988,-4-34-1058,-1 0 1,-1 0-1,1 0 0,-1 0 0,-2 10 0,2 10 4539,0-29-4827,1 0 1,-1 0 0,0 0-1,0 0 1,0 0 0,0 0-1,0 0 1,0 0 0,1 0 0,-1 0-1,0 0 1,0 0 0,0 0-1,0 0 1,0 0 0,0 0-1,1 0 1,-1 0 0,0 0-1,1 1 641,-1-1-641,1 0 1,-1 0 0,0 0 0,0 0-1,0 0 1,0 1 0,0-1-1,0 0 1,0 0 0,0 0-1,0 0 1,0 0 0,0 0-1,0 1 1,0-1 0,0 0 0,1-1 282,0-38 485,4 25-819,-1-1 1,0 0-1,-2-1 1,0 1-1,1-29 1,4-12 570,-7 53-564,0 0-1,1 0 1,-1 0-1,1 0 1,0 1-1,0-1 1,0 0 0,0 0-1,0 1 1,1-1-1,-1 1 1,1-1-1,-1 1 1,1 0 0,0 0-1,0 0 1,0 0-1,0 0 1,1 0-1,-1 0 1,0 1 0,1-1-1,-1 1 1,1-1-1,0 1 1,-1 0-1,4 0 1,-3 1 3,-1 1 0,1 0 0,-1 0 0,1 1 1,-1-1-1,1 1 0,-1-1 0,0 1 0,0 0 0,0-1 0,0 1 0,0 0 1,0 0-1,0 1 0,-1-1 0,1 0 0,-1 1 0,0-1 0,1 0 0,-1 1 1,0 0-1,1 5 0,20 65 94,-18-52-89,1 1 13,0 0-1,1 0 1,15 33-1,-17-48 25,1-1-143,2-25 25,15-79 856,-17 70-538,1 1 1,14-39-1,-18 61-233,-1 1-18,1 0 0,0 0 0,-1 0 0,2 0 1,-1 1-1,0-1 0,5-5 0,-6 8 11,0 0-1,1 0 1,-1 1 0,1-1 0,-1 0-1,1 0 1,-1 1 0,1-1 0,-1 1 0,1-1-1,0 1 1,-1-1 0,1 1 0,0 0-1,-1 0 1,1 0 0,0 0 0,-1 0 0,1 1-1,0-1 1,-1 0 0,1 1 0,0-1-1,1 2 1,3 1 86,0 1 0,0 1 0,0-1 0,-1 1 0,1 0-1,-1 0 1,-1 1 0,1-1 0,-1 1 0,0 0 0,0 0 0,0 1 0,-1-1 0,0 1-1,3 11 1,3 2-57,-7-17-34,-1-1 1,0 1-1,0-1 0,1 1 0,-2-1 0,1 1 0,0 0 0,0-1 0,-1 1 1,1 3-1,-1-1 0,1 1 1,0 0-1,0-1 1,0 1-1,1-1 1,2 6-1,-2-6-19,0 1 0,0-1-1,-1 1 1,0 0 0,0-1 0,0 7-1,-20-58-5745,10 8-3552,3 28 5771</inkml:trace>
</inkml:ink>
</file>

<file path=ppt/ink/ink16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0.507"/>
    </inkml:context>
    <inkml:brush xml:id="br0">
      <inkml:brushProperty name="width" value="0.1" units="cm"/>
      <inkml:brushProperty name="height" value="0.1" units="cm"/>
      <inkml:brushProperty name="color" value="#AB008B"/>
    </inkml:brush>
  </inkml:definitions>
  <inkml:trace contextRef="#ctx0" brushRef="#br0">0 105 936,'22'8'10054,"-10"-24"-8683,-8 11-1012,-1-1-1,1 1 1,1 0-1,-1 0 1,1 1 0,0-1-1,8-5 1,11-10 211,-22 18-518,0-1 1,1 0-1,-1 1 1,1 0 0,0-1-1,0 1 1,0 0 0,0 1-1,0-1 1,0 0-1,0 1 1,1 0 0,-1 0-1,0 0 1,1 0 0,-1 0-1,6 0 1,-7 1-8,-1 0 1,1-1-1,0 1 1,-1 0-1,1 0 1,-1 0-1,1 1 1,0-1-1,-1 0 1,1 0-1,-1 1 1,1-1-1,-1 1 1,1 0-1,-1-1 1,1 1-1,-1 0 1,1 0-1,-1 0 1,0 0-1,0 0 1,1 0 0,-1 0-1,0 1 1,0-1-1,0 0 1,0 0-1,0 1 1,-1-1-1,1 1 1,1 2-1,-2 1 24,1 0 0,-1 1 0,-1-1-1,1 1 1,-1-1 0,1 0 0,-4 10 0,-2 19-89,5-29 23,-1-1-1,0 0 0,0 0 0,0 0 0,-1 0 0,1-1 0,-1 1 1,0-1-1,0 1 0,0-1 0,-1 0 0,1 0 0,-8 4 1,-15 17 20,8-11 2,15-12-40,9 3 3,5 0-33,16 0 2,-24-5 44,-1 1 0,1 0 0,-1 0 0,1 0 0,-1 0 0,1 1 0,-1-1-1,1 1 1,-1-1 0,1 1 0,-1 0 0,0 0 0,1 0 0,-1 0 0,0 0 0,0 1-1,3 1 1,6 9 0,-8-9 7,0 0 1,-1 0-1,1 1 0,0-1 0,-1 1 0,0-1 0,1 1 1,-2 0-1,1 0 0,0 0 0,-1 0 0,0 0 0,1 0 0,-2 0 1,2 7-1,-5-6 50,1 0 0,-1-1 1,0 1-1,0-1 0,0 0 0,-1 0 1,0 0-1,1 0 0,-1-1 0,-1 0 1,1 1-1,-9 4 0,-11 7 227,8-4-224,-1-1 0,0 0 1,0-2-1,-24 10 1,39-18-127,1 0 0,0 0 0,-1 1 1,1-1-1,-1 0 0,1 0 1,-1 0-1,1-1 0,0 1 1,-1 0-1,1 0 0,-1-1 1,1 1-1,0-1 0,0 1 1,-1-1-1,1 0 0,0 1 1,0-1-1,-1 0 0,1 0 1,0 0-1,0 0 0,0 0 0,0 0 1,0 0-1,0 0 0,1 0 1,-1 0-1,0-1 0,1 1 1,-1 0-1,1 0 0,-1-1 1,1 1-1,-1-1 0,1 1 1,0 0-1,-1-3 0,-1-6-2491,0 0 0,1-1-1,0 1 1,0-13 0,1 6-1094</inkml:trace>
</inkml:ink>
</file>

<file path=ppt/ink/ink16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8.571"/>
    </inkml:context>
    <inkml:brush xml:id="br0">
      <inkml:brushProperty name="width" value="0.1" units="cm"/>
      <inkml:brushProperty name="height" value="0.1" units="cm"/>
      <inkml:brushProperty name="color" value="#AB008B"/>
    </inkml:brush>
  </inkml:definitions>
  <inkml:trace contextRef="#ctx0" brushRef="#br0">11 1 1660,'-11'8'8262,"11"-7"-7977,0-1-223,0 1 0,0 0 0,0-1 0,0 1 0,0 0 0,0-1 0,0 1 0,1 0 0,-1-1-1,0 1 1,0 0 0,0-1 0,1 1 0,-1-1 0,0 1 0,1-1 0,-1 1 0,1-1 0,-1 1-1,0-1 1,1 1 0,-1-1 0,1 1 0,-1-1 0,1 1 0,0-1 0,-1 0 0,1 1 0,-1-1 0,1 0-1,0 0 1,-1 0 0,1 1 0,0-1 0,-1 0 0,1 0 0,0 0 0,-1 0 0,1 0 0,0 0-1,-1 0 1,1 0 0,0-1 0,60 3 3063,-36 0-2752,0-2-1,0 0 1,44-7 0,-60 6-370,0 0-1,0 0 1,0 1 0,12 1 0,-2 0-69,-35 4-4006,-10 4-5503,14-6 6179</inkml:trace>
</inkml:ink>
</file>

<file path=ppt/ink/ink16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8.920"/>
    </inkml:context>
    <inkml:brush xml:id="br0">
      <inkml:brushProperty name="width" value="0.1" units="cm"/>
      <inkml:brushProperty name="height" value="0.1" units="cm"/>
      <inkml:brushProperty name="color" value="#AB008B"/>
    </inkml:brush>
  </inkml:definitions>
  <inkml:trace contextRef="#ctx0" brushRef="#br0">0 61 1008,'30'-6'10095,"3"-8"-6127,7-1-2235,-21 11-1756,59-13 1016,-23 13-5735</inkml:trace>
</inkml:ink>
</file>

<file path=ppt/ink/ink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6"/>
    </inkml:context>
    <inkml:brush xml:id="br0">
      <inkml:brushProperty name="width" value="0.1" units="cm"/>
      <inkml:brushProperty name="height" value="0.1" units="cm"/>
      <inkml:brushProperty name="color" value="#F6630D"/>
    </inkml:brush>
  </inkml:definitions>
  <inkml:trace contextRef="#ctx0" brushRef="#br0">173 39 4143 0 0,'7'-38'19072'0'0,"-8"38"-19004"0"0,0 1 0 0 0,1-1 0 0 0,-1 1 0 0 0,0-1 0 0 0,0 1 0 0 0,0-1 0 0 0,0 1 0 0 0,0 0 1 0 0,1-1-1 0 0,-1 1 0 0 0,0 0 0 0 0,0 0 0 0 0,1 0 0 0 0,-1-1 0 0 0,1 1 0 0 0,-1 0 0 0 0,1 0 0 0 0,-1 0 0 0 0,1 0 0 0 0,0 0 0 0 0,-1 2 0 0 0,-9 28 163 0 0,8-23-123 0 0,-4 8-69 0 0,-1-1 0 0 0,-1 0 0 0 0,0-1 0 0 0,-1 0 0 0 0,-18 23 1 0 0,17-25-26 0 0,0 1-1 0 0,1 0 1 0 0,1 1 0 0 0,0 0 0 0 0,1 0 0 0 0,-6 16 0 0 0,13-29-14 0 0,0-1 0 0 0,0 1 0 0 0,0-1 0 0 0,0 1 0 0 0,0 0 0 0 0,0-1 0 0 0,0 1 0 0 0,0 0 0 0 0,0-1 0 0 0,1 1 0 0 0,-1-1 0 0 0,0 1 0 0 0,0 0 0 0 0,0-1 0 0 0,1 1 0 0 0,-1-1 0 0 0,0 1 0 0 0,1-1 0 0 0,-1 1 0 0 0,0-1 0 0 0,1 1 0 0 0,-1-1 0 0 0,1 1 0 0 0,-1-1 0 0 0,1 0 0 0 0,-1 1 0 0 0,1-1 0 0 0,-1 0 0 0 0,1 1 0 0 0,-1-1 0 0 0,1 0 0 0 0,0 0 0 0 0,-1 1 0 0 0,1-1 0 0 0,-1 0 0 0 0,1 0 0 0 0,0 0 0 0 0,-1 0 0 0 0,1 0 0 0 0,-1 0 0 0 0,1 0 0 0 0,0 0 0 0 0,-1 0 0 0 0,1 0 0 0 0,0 0 0 0 0,-1 0 0 0 0,1 0 0 0 0,-1-1 0 0 0,1 1 0 0 0,-1 0 0 0 0,2-1 0 0 0,35-7 0 0 0,-35 8 0 0 0,20-6 121 0 0,-1 2 0 0 0,1 0-1 0 0,0 1 1 0 0,0 2 0 0 0,0 0 0 0 0,34 3-1 0 0,-43-1-83 0 0,-1 1 1 0 0,1 1-1 0 0,-1 0 0 0 0,1 1 0 0 0,-1 0 0 0 0,0 0 0 0 0,-1 1 0 0 0,1 1 1 0 0,-1 0-1 0 0,0 1 0 0 0,0 0 0 0 0,17 15 0 0 0,-25-19-28 0 0,0 1-1 0 0,0-1 1 0 0,0 1-1 0 0,0-1 1 0 0,-1 1-1 0 0,1 0 1 0 0,-1 0-1 0 0,0 0 1 0 0,0 1 0 0 0,-1-1-1 0 0,1 0 1 0 0,-1 1-1 0 0,0-1 1 0 0,0 1-1 0 0,1 7 1 0 0,-2-4 16 0 0,0 0 1 0 0,-1 0 0 0 0,0 0-1 0 0,0 0 1 0 0,-1 0-1 0 0,1 0 1 0 0,-2 0 0 0 0,-4 10-1 0 0,1-5 47 0 0,0 0 0 0 0,-1 0 0 0 0,0-1 1 0 0,-1 0-1 0 0,-1 0 0 0 0,0-1 0 0 0,-1 0 0 0 0,0 0 0 0 0,-19 14 0 0 0,4-6 42 0 0,10-7 21 0 0,0-1-1 0 0,0-1 1 0 0,-19 9-1 0 0,27-16-83 0 0,0-1 0 0 0,0 1 0 0 0,0-1 0 0 0,-1-1 0 0 0,1 1 0 0 0,0-1 0 0 0,-1-1 0 0 0,1 1 0 0 0,-1-1 0 0 0,1 0 0 0 0,-9-2 0 0 0,-28-1 38 0 0,32 3-131 0 0,1 0-1 0 0,-1-1 1 0 0,1 0-1 0 0,0-1 1 0 0,0 0-1 0 0,0-1 1 0 0,-13-5-1 0 0,23 7-133 0 0,0 1-1 0 0,0-1 1 0 0,1 1-1 0 0,-1-1 1 0 0,0 0-1 0 0,0 1 1 0 0,1-1-1 0 0,-1 0 1 0 0,0 0-1 0 0,1 0 1 0 0,-1 1-1 0 0,1-1 1 0 0,-1 0-1 0 0,1 0 1 0 0,0 0-1 0 0,-1 0 1 0 0,1 0-1 0 0,0 0 1 0 0,0 0-1 0 0,-1 0 1 0 0,1 0-1 0 0,0 0 1 0 0,0 0-1 0 0,0 0 1 0 0,0 0-1 0 0,0 0 1 0 0,0 0-1 0 0,1-2 1 0 0</inkml:trace>
</inkml:ink>
</file>

<file path=ppt/ink/ink1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3.431"/>
    </inkml:context>
    <inkml:brush xml:id="br0">
      <inkml:brushProperty name="width" value="0.1" units="cm"/>
      <inkml:brushProperty name="height" value="0.1" units="cm"/>
      <inkml:brushProperty name="color" value="#008C3A"/>
    </inkml:brush>
  </inkml:definitions>
  <inkml:trace contextRef="#ctx0" brushRef="#br0">114 29 3679 0 0,'21'-29'15866'0'0,"-37"49"-15429"0"0,1 0 0 0 0,0 1 0 0 0,2 1 0 0 0,-18 37 0 0 0,8-16-112 0 0,19-37-309 0 0,1 0-1 0 0,1 0 1 0 0,-1 0 0 0 0,1 0-1 0 0,0 1 1 0 0,0-1 0 0 0,1 1-1 0 0,0-1 1 0 0,0 1 0 0 0,0-1-1 0 0,1 11 1 0 0,0-15-8 0 0,1 0-1 0 0,-1 1 1 0 0,1-1 0 0 0,0 0-1 0 0,0 0 1 0 0,0 0 0 0 0,0 0-1 0 0,0 0 1 0 0,0 0 0 0 0,0 0-1 0 0,1 0 1 0 0,-1 0 0 0 0,1-1 0 0 0,-1 1-1 0 0,1 0 1 0 0,0-1 0 0 0,-1 1-1 0 0,1-1 1 0 0,0 0 0 0 0,0 0-1 0 0,0 0 1 0 0,0 0 0 0 0,0 0-1 0 0,0 0 1 0 0,1 0 0 0 0,-1 0-1 0 0,0-1 1 0 0,0 1 0 0 0,0-1-1 0 0,1 0 1 0 0,-1 0 0 0 0,0 0-1 0 0,1 0 1 0 0,-1 0 0 0 0,0 0-1 0 0,4-1 1 0 0,23-2 329 0 0,-1-2 0 0 0,48-12 0 0 0,-42 8 17 0 0,44-6 1 0 0,-49 14-706 0 0,0 1 1 0 0,0 1-1 0 0,0 1 0 0 0,44 9 1 0 0,-59-10-2310 0 0</inkml:trace>
</inkml:ink>
</file>

<file path=ppt/ink/ink16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24.432"/>
    </inkml:context>
    <inkml:brush xml:id="br0">
      <inkml:brushProperty name="width" value="0.1" units="cm"/>
      <inkml:brushProperty name="height" value="0.1" units="cm"/>
      <inkml:brushProperty name="color" value="#AB008B"/>
    </inkml:brush>
  </inkml:definitions>
  <inkml:trace contextRef="#ctx0" brushRef="#br0">36 113 116,'-31'1'8349,"27"7"-6166,31-34 1333,-22 22-3371,0-1 0,0 1 1,0 0-1,1 1 0,-1-1 0,1 1 0,8-3 0,13-9-72,-11 5-67,0 1 0,1 0 0,30-10-1,-45 19-4,0 0-1,1 0 1,-1 0 0,0 0-1,0 1 1,0-1-1,1 1 1,-1 0-1,0-1 1,0 1-1,0 0 1,0 0-1,0 1 1,0-1-1,-1 0 1,1 1-1,0-1 1,0 1-1,-1-1 1,1 1-1,-1 0 1,0-1-1,1 1 1,0 3-1,5 4 122,-1 1 0,0 0 0,8 19-1,-13-26-102,-1 0 0,1 0-1,-1 0 1,0-1-1,0 1 1,0 0-1,0 0 1,-1-1 0,1 1-1,-1 0 1,0 0-1,0-1 1,0 1 0,0-1-1,0 1 1,0-1-1,-1 1 1,-2 3-1,-38 47-71,27-36 79,-79 95 80,84-96-96,10-16-10,0 0 0,-1 1 0,1-1 0,0 0 0,0 0 0,0 0 1,0 0-1,-1 1 0,1-1 0,0 0 0,0 0 0,0 1 0,0-1 0,0 0 0,0 0 1,0 0-1,-1 1 0,1-1 0,0 0 0,0 0 0,0 1 0,0-1 0,0 0 0,0 0 0,0 1 1,0-1-1,0 0 0,0 0 0,1 1 0,-1-1 0,0 0 0,0 0 0,0 1 0,0-1 1,0 0-1,0 0 0,0 0 0,1 1 0,-1-1 0,0 0 0,0 0 0,0 0 0,0 0 1,1 1-1,-1-1 0,0 0 0,0 0 0,1 0 0,-1 0 0,1 0-10,0 0-10,2-2 18,-1 1 1,1 0-1,0 0 0,-1 0 1,1 0-1,0 0 0,0 1 0,0 0 1,-1-1-1,1 1 0,0 0 1,4 0-1,6 0 7,-4-2-1,4-1-7,0 0 0,1 1 0,-1 0 0,1 1 0,-1 0-1,1 1 1,14 2 0,22 24-1,-48-24 5,0 0 0,0 0 0,0 0 0,0 0 0,0 1 0,0-1 0,0 0 0,0 1 0,-1-1 0,0 1 0,1 0 0,-1 0-1,0-1 1,0 1 0,-1 0 0,1 0 0,0 0 0,-1 0 0,0 0 0,0 0 0,0 0 0,0 0 0,0 0 0,0 0 0,-1-1 0,0 1 0,1 0 0,-1 0 0,0 0 0,-2 3-1,-7 11 12,-6 5 13,-6-4 6,-2 0 0,1-2-1,-2 0 1,-34 15 0,45-24 1,1 0 0,-2-2 0,1 0 0,-1 0 0,1-1 1,-18 1-1,30-5-97,0 0 1,0-1-1,0 1 0,0-1 1,1 0-1,-1 0 0,0 0 1,0 0-1,1 0 0,-1 0 1,0 0-1,1 0 0,-1-1 1,1 1-1,0 0 0,0-1 1,-1 0-1,1 1 0,0-1 1,0 0-1,0 1 0,0-1 1,1 0-1,-1 0 0,0 0 1,1 0-1,-1 1 0,1-1 1,0-3-1,-2-2-1357,1-1 0,0 1 1,1-1-1,-1 1 0,2 0 0,1-14 0,3 3-2086</inkml:trace>
</inkml:ink>
</file>

<file path=ppt/ink/ink16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25.489"/>
    </inkml:context>
    <inkml:brush xml:id="br0">
      <inkml:brushProperty name="width" value="0.1" units="cm"/>
      <inkml:brushProperty name="height" value="0.1" units="cm"/>
      <inkml:brushProperty name="color" value="#AB008B"/>
    </inkml:brush>
  </inkml:definitions>
  <inkml:trace contextRef="#ctx0" brushRef="#br0">233 1 984,'3'3'1599,"-3"-3"-1421,0 1 0,0-1-1,0 0 1,1 1 0,-1-1-1,0 1 1,0-1 0,0 1-1,0-1 1,0 1 0,-4 8 3730,3-9-3730,-29 25 3517,-44 15-1327,64-35-2364,1 1 0,-1 1 1,1-1-1,0 2 1,1-1-1,0 1 0,0 1 1,1-1-1,0 1 0,0 1 1,1-1-1,0 1 1,-7 17-1,8-16-16,4-10 13,0 0-1,1 0 1,-1 0 0,1 0-1,-1 0 1,1 0 0,0 0 0,-1 0-1,1 0 1,0 0 0,0 1 0,0-1-1,0 0 1,0 0 0,0 0-1,0 0 1,0 0 0,0 0 0,1 0-1,-1 0 1,0 0 0,1 0 0,-1 0-1,1 2 1,0-1 5,0 0-1,0 1 1,0-1-1,1 1 1,-1-1-1,0 0 1,1 0-1,0 0 1,-1 0-1,1 0 1,0 0 0,0-1-1,0 1 1,0 0-1,1-1 1,-1 0-1,0 1 1,0-1-1,1 0 1,-1 0-1,1 0 1,-1-1 0,1 1-1,-1-1 1,5 1-1,4-1-7,1 0-1,-1-1 0,0-1 1,0 0-1,12-4 0,39-5 60,-58 11-37,0-1-1,0 1 1,0 0-1,0 1 1,-1-1-1,1 1 1,0 0-1,0 0 1,0 0-1,-1 0 1,1 0-1,4 4 1,-2-2 7,0 0 1,-1 1-1,0-1 1,0 1-1,0 0 1,0 1-1,-1-1 1,0 1-1,0 0 1,0 0-1,0 0 1,-1 1-1,0-1 1,0 1-1,0 0 1,-1 0-1,0 0 1,0 0-1,0 0 1,-1 1-1,0-1 1,0 0-1,-1 1 1,0-1-1,0 0 1,0 1-1,-3 10 1,0 0-17,0-1 1,-2 0-1,-12 31 1,11-33-32,-8 13-39,-15 16 16,26-40 56,0 0 0,0 0 0,0-1 0,-1 1 0,0-1 0,1 0 0,-1 0 0,0 0 0,0-1 0,0 1 0,0-1 0,0 0 1,0 0-1,0 0 0,-1-1 0,1 1 0,0-1 0,0 0 0,-8-1 0,9 0 11,0 0 1,1 0-1,0 0 1,-1 0-1,1 0 0,-1 0 1,1-1-1,0 1 1,0-1-1,0 0 0,0 1 1,0-1-1,0 0 1,1 0-1,-1 0 0,0 0 1,1-1-1,0 1 1,-1 0-1,1-1 0,0 1 1,0-1-1,1 1 1,-1-1-1,0 1 0,1-1 1,0 1-1,-1-1 1,1 0-1,0 1 0,1-4 1,0-11-27,1 0 0,1 0 0,0 0 0,2 0 0,0 1 0,11-26 1,-8 26 5,1 0 1,1 0 0,0 1-1,18-20 1,-13 16 62,0-1 0,13-24 0,-18 26 19,-6 12-26,0-1 0,0 0-1,-1-1 1,1 1 0,-2-1-1,1 1 1,-1-1 0,0 0-1,-1 0 1,0 0 0,0-12-1,-1 19-45,0 0-1,-1 1 0,0-1 0,1 0 1,-1 0-1,1 0 0,-1 1 0,0-1 1,0 0-1,1 1 0,-1-1 0,0 1 1,0-1-1,0 1 0,0-1 1,0 1-1,-1-1 0,0 0-13,1 1-1,0 0 1,0-1-1,0 1 1,0-1 0,0 0-1,0 1 1,0-1-1,0 0 1,0 0-1,0 0 1,0 0 0,0 0-1,0 0 1,1 0-1,-1 0 1,0 0 0,1 0-1,-1 0 1,0-2-1,1 2-3,0 0-1,-1-1 1,1 1-1,0-1 1,-1 1-1,1 0 0,-1-1 1,1 1-1,-1 0 1,0 0-1,0 0 1,1-1-1,-1 1 0,0 0 1,0 0-1,0 0 1,0 0-1,0 0 1,-1 1-1,1-1 0,0 0 1,0 0-1,0 1 1,-1-1-1,1 1 1,0-1-1,-3 0 1,2 0-2,-1 1 0,1-1 0,0 1 0,-1 0 1,1-1-1,0 1 0,-1 0 0,1 0 1,0 1-1,-1-1 0,1 0 0,0 1 0,-1-1 1,1 1-1,0 0 0,-4 2 0,-2 1-43,6-3 21,-1 0 0,1 0-1,0 0 1,0 0 0,0 1 0,0-1-1,0 1 1,0-1 0,0 1-1,0 0 1,1 0 0,-1-1-1,1 1 1,-1 0 0,1 0 0,-2 5-1,-10-42-14001,12 26 10864</inkml:trace>
</inkml:ink>
</file>

<file path=ppt/ink/ink16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25.851"/>
    </inkml:context>
    <inkml:brush xml:id="br0">
      <inkml:brushProperty name="width" value="0.1" units="cm"/>
      <inkml:brushProperty name="height" value="0.1" units="cm"/>
      <inkml:brushProperty name="color" value="#AB008B"/>
    </inkml:brush>
  </inkml:definitions>
  <inkml:trace contextRef="#ctx0" brushRef="#br0">13 11 1056,'-6'-4'13992,"-1"-2"-14581</inkml:trace>
</inkml:ink>
</file>

<file path=ppt/ink/ink16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26.333"/>
    </inkml:context>
    <inkml:brush xml:id="br0">
      <inkml:brushProperty name="width" value="0.1" units="cm"/>
      <inkml:brushProperty name="height" value="0.1" units="cm"/>
      <inkml:brushProperty name="color" value="#AB008B"/>
    </inkml:brush>
  </inkml:definitions>
  <inkml:trace contextRef="#ctx0" brushRef="#br0">92 39 52,'42'-38'7489,"-48"81"-1097,-26 31-3988,15-36-2323,1 1 1,2 1-1,-13 58 1,18-60-109,6-30 28,1-1 0,0 1 0,0-1 1,1 1-1,-1 0 0,2-1 0,-1 1 0,1 0 0,0 0 1,1 0-1,0-1 0,0 1 0,1 0 0,4 13 1,-5-19-1,1 0 1,-1 0-1,1 0 1,0 0 0,-1 0-1,1-1 1,0 1 0,0-1-1,0 1 1,1-1 0,-1 1-1,0-1 1,0 0-1,1 0 1,-1 0 0,1-1-1,-1 1 1,1 0 0,-1-1-1,1 0 1,-1 1 0,1-1-1,-1 0 1,1-1 0,0 1-1,-1 0 1,1-1-1,-1 1 1,1-1 0,2-1-1,11-3 33,1 0 0,-1-2 0,22-11 0,-19 8-14,-10 6-3,-1-1-14,1 1 0,-1 0 0,1 1 0,1 0 0,-1 0 0,0 1 0,0 0-1,1 0 1,17 0 0,61 15 36,-86-13-40,-2-2-692,-1 1 59,1-1-1,0 0 1,0 0 0,-1 1 0,1-1 0,-1 0 0,1 1-1,-1-1 1,0 0 0,0 1 0,0-1 0,0 1 0,-5-7-1903,-1 0-617</inkml:trace>
</inkml:ink>
</file>

<file path=ppt/ink/ink16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26.680"/>
    </inkml:context>
    <inkml:brush xml:id="br0">
      <inkml:brushProperty name="width" value="0.1" units="cm"/>
      <inkml:brushProperty name="height" value="0.1" units="cm"/>
      <inkml:brushProperty name="color" value="#AB008B"/>
    </inkml:brush>
  </inkml:definitions>
  <inkml:trace contextRef="#ctx0" brushRef="#br0">67 1 1120,'0'12'9565,"0"14"-6405,-2-2-2730,-1-1-1,-1 0 0,-1 0 0,-11 33 0,7-25-54,-9 48-1,17-68-466,-7 76 510,8-83-532,-1-1 1,1 1-1,0 0 0,1-1 0,-1 1 1,1-1-1,-1 1 0,1-1 0,0 1 0,0-1 1,0 0-1,1 1 0,-1-1 0,1 0 1,0 0-1,0 0 0,0 0 0,0 0 0,3 2 1</inkml:trace>
</inkml:ink>
</file>

<file path=ppt/ink/ink16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31.074"/>
    </inkml:context>
    <inkml:brush xml:id="br0">
      <inkml:brushProperty name="width" value="0.1" units="cm"/>
      <inkml:brushProperty name="height" value="0.1" units="cm"/>
      <inkml:brushProperty name="color" value="#AB008B"/>
    </inkml:brush>
  </inkml:definitions>
  <inkml:trace contextRef="#ctx0" brushRef="#br0">1 86 264,'0'0'3972,"26"-13"-2122,-25 13-1645,-14 65 4698,13 73-3801,13-108 3931,-13-30-4814,7-30 38,0-30 551,7-2-647,0-40-132,-14 100-26,1 0 0,0 0-1,0 1 1,0-1 0,0 0 0,0 1-1,0-1 1,0 1 0,0-1 0,1 1-1,-1 0 1,1-1 0,-1 1 0,1 0-1,-1 0 1,1 0 0,0 0 0,-1 0-1,1 1 1,0-1 0,0 1 0,0-1-1,0 1 1,-1-1 0,1 1 0,0 0-1,0 0 1,0 0 0,3 0 0,-1 3 0,-1 1 1,1-1 0,0 1 0,-1 0-1,0 0 1,0 0 0,0 0 0,-1 1-1,1-1 1,-1 1 0,0 0-1,2 5 1,20 76-26,-10-33-18,-11-44 53,0 1 0,-1-1 0,0 0 0,-1 1 0,1 11 0,-1-23 30,0 1-34,-1 1 0,0 0-1,0 0 1,0 0 0,1 0 0,-1 0 0,0-1 0,0 1 0,0 0-1,0 0 1,1 0 0,-1-1 0,0 1 0,0 0 0,0 0-1,0 0 1,0-1 0,0 1 0,0 0 0,0 0 0,0-1 0,0 1-1,0 0 1,0 0 0,0 0 0,0-1 0,0 1 0,0 0 0,0 0-1,0-1 1,0 1 0,0 0 0,0 0 0,0-1 0,0 1-1,0 0 1,0 0 0,-1 0 0,1-1 0,0 1 0,0 0 0,0 0-1,0 0 1,0 0 0,-1-1 0,1 1 0,0 0 0,0 0 0,0 0-1,-1 0 1,1 0 0,-1-5 50,0 1 1,0 0-1,0 0 1,1 0-1,0-1 0,0 1 1,0 0-1,0 0 0,2-5 1,-1-5-14,12-89 58,-12 95-102,0 1-1,0 0 1,0-1-1,1 1 1,0 0-1,0 0 1,1 0-1,0 0 1,0 1-1,0-1 1,1 1-1,0 0 1,7-8 0,-10 14-3,0-1 1,0 0-1,0 0 1,0 1-1,0-1 1,0 0 0,0 1-1,1 0 1,-1-1-1,0 1 1,1-1-1,-1 1 1,0 0 0,1 0-1,-1 0 1,0 0-1,0 0 1,1 0-1,-1 0 1,0 0-1,1 1 1,-1-1 0,0 0-1,0 1 1,1-1-1,-1 1 1,0 0-1,0-1 1,0 1 0,0 0-1,0 0 1,1-1-1,0 2 1,40 34 38,-36-30-16,-2-1-13,0-1 0,-1 0-1,0 1 1,0 0 0,0 0 0,-1 0 0,1 0 0,-1 0-1,-1 1 1,1-1 0,-1 1 0,1-1 0,-1 11 0,1 11-4,-2 45 0,-1-33-37,1-38 29,-1 0 0,1 0 0,0-1 0,0 1 0,0 0-1,0 0 1,1 0 0,-1-1 0,0 1 0,0 0 0,0 0 0,0-1 0,1 1 0,-1 0 0,0-1 0,1 1 0,-1 0 0,1-1-1,-1 1 1,1 0 0,-1-1 0,1 2 0,6-24-2446,14-60-10629,-20 56 9146</inkml:trace>
</inkml:ink>
</file>

<file path=ppt/ink/ink16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32.261"/>
    </inkml:context>
    <inkml:brush xml:id="br0">
      <inkml:brushProperty name="width" value="0.1" units="cm"/>
      <inkml:brushProperty name="height" value="0.1" units="cm"/>
      <inkml:brushProperty name="color" value="#AB008B"/>
    </inkml:brush>
  </inkml:definitions>
  <inkml:trace contextRef="#ctx0" brushRef="#br0">0 141 1072,'3'-1'735,"-1"-1"-1,0 0 0,0-1 1,0 1-1,0 0 1,0 0-1,0-1 1,-1 1-1,3-6 1,8-11-256,0-6 836,-12 23-1144,1 0 0,0-1 1,0 1-1,0 0 0,0 0 0,0 0 1,0-1-1,1 1 0,-1 1 0,1-1 1,1-2-1,18-14 1302,-19 16-1472,-1 0 0,1 0-1,0 0 1,0 0 0,0 0 0,1 1-1,-1-1 1,0 1 0,0 0-1,1 0 1,3-2 0,-3 2 131,1 0 0,-1 1 1,1-1-1,0 1 0,-1-1 0,1 1 1,0 0-1,5 1 0,-8-1-122,0 1-1,0-1 1,1 0-1,-1 0 1,0 1-1,0-1 1,0 1-1,0-1 1,0 1-1,0-1 1,0 1-1,0 0 1,0 0-1,0-1 1,-1 1-1,1 0 1,0 0-1,0 0 1,-1 0-1,1 0 1,-1 0-1,1 0 1,-1 0-1,1 0 1,-1 0-1,1 0 1,-1 0-1,0 0 1,0 0-1,1 1 1,-1-1-1,0 0 1,0 1-1,6 25 67,-5-25-37,0 1 1,0-1-1,-1 0 1,1 1-1,0-1 0,-1 1 1,0-1-1,1 1 1,-1-1-1,0 1 1,0 0-1,-1-1 1,1 1-1,0-1 1,-1 1-1,-1 4 0,-8 14 164,-1 0-1,-1-1 1,0 0-1,-19 23 1,21-38-211,6-3 137,24-1-79,-14-1-43,0 0 0,1 0 1,-1 1-1,1-1 0,-1 2 0,7 1 1,-10-2-6,-1 0 0,1 1 1,-1-1-1,0 1 1,0-1-1,0 1 0,0 0 1,0 0-1,0 0 0,0 0 1,0 0-1,-1 0 0,1 1 1,-1-1-1,2 3 1,1 3 26,-3-7-27,0 1 0,0-1-1,0 0 1,0 1 0,0-1 0,0 1-1,0-1 1,-1 1 0,1 0 0,-1-1 0,1 1-1,-1-1 1,1 1 0,-1 0 0,0 0-1,0-1 1,0 1 0,0 0 0,0-1 0,0 1-1,-1 0 1,1-1 0,0 1 0,-1 0-1,0-1 1,0 3 0,-14 15 109,10-11 31,-1 0 0,0 0 0,-1-1 0,0 0 0,0 0 0,-15 11 0,7-5-89,14-12-49,0 1 0,0-1 0,0 0 0,-1 1 0,1-1 0,0 0 0,-1 0 0,1 0 0,-1 0 0,1 0 0,-1 0 0,0-1 0,1 1-1,-1-1 1,-3 2 0,-1-2 257,4 0-225,0 0 1,0 0 0,1 0-1,-1 0 1,0 0-1,0 0 1,0-1-1,0 1 1,1-1-1,-1 1 1,0-1-1,0 0 1,1 1 0,-1-1-1,1 0 1,-1 0-1,0 0 1,1 0-1,0 0 1,-1-1-1,1 1 1,0 0 0,0-1-1,-1 1 1,0-4-1,-8-4-493,8 8 97,1 0 0,0 1 0,0-1 0,0 0 0,0 0 1,0 0-1,0 0 0,0-1 0,0 1 0,0 0 0,0 0 0,1 0 1,-1-1-1,1 1 0,-1 0 0,1-1 0,-1 1 0,1-1 0,0 1 1,-1 0-1,1-1 0,0-2 0,-1-5-3354,-5-3-151</inkml:trace>
</inkml:ink>
</file>

<file path=ppt/ink/ink16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4.504"/>
    </inkml:context>
    <inkml:brush xml:id="br0">
      <inkml:brushProperty name="width" value="0.1" units="cm"/>
      <inkml:brushProperty name="height" value="0.1" units="cm"/>
      <inkml:brushProperty name="color" value="#AB008B"/>
    </inkml:brush>
  </inkml:definitions>
  <inkml:trace contextRef="#ctx0" brushRef="#br0">0 18 1148,'7'-17'14395,"-3"26"-14247,0 1 0,1-1 1,0 0-1,1 0 0,-1-1 1,14 15-1,-10-14-144,-1 0 0,2-1 0,-1 0 0,12 7 1,19 17 7,14 12 614,-53-42-626,1 0 0,-1 0 0,1 0-1,0-1 1,0 1 0,0 0 0,0-1 0,0 1-1,0-1 1,0 0 0,1 0 0,3 2 0,-8-4-321,1 1 1,0 0 0,0 0 0,0-1-1,0 1 1,0 0 0,0-1 0,1 1 0,-1-1-1,0 1 1,0-1 0,0 0 0,0 1-1,1-1 1,-1 0 0,0 0 0,0 0-1,1 1 1,-2-2 0</inkml:trace>
</inkml:ink>
</file>

<file path=ppt/ink/ink16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4.944"/>
    </inkml:context>
    <inkml:brush xml:id="br0">
      <inkml:brushProperty name="width" value="0.1" units="cm"/>
      <inkml:brushProperty name="height" value="0.1" units="cm"/>
      <inkml:brushProperty name="color" value="#AB008B"/>
    </inkml:brush>
  </inkml:definitions>
  <inkml:trace contextRef="#ctx0" brushRef="#br0">223 1 1060,'3'10'4105,"-3"-10"-4051,0 1 0,0-1-1,0 0 1,1 0 0,-1 1-1,0-1 1,0 0 0,0 0-1,0 1 1,0-1 0,0 0-1,0 0 1,1 1 0,-1-1-1,0 0 1,0 1 0,0-1-1,0 0 1,0 0 0,0 1-1,0-1 1,0 0-1,-1 0 1,1 1 0,0-1-1,0 0 1,0 1 0,0-1-1,0 0 1,0 0 0,0 1-1,-1-1 1,1 0 0,0 0-1,0 0 1,0 1 0,-1-1-1,1 0 1,0 0 0,0 0-1,0 0 1,-1 1 0,-8 34 3147,2-22-2506,0 0 1,-1-1 0,0 0 0,-13 14 0,-18 27 614,-29 38-658,26-22-710,41-69-24,1 1-1,0-1 1,-1 1 0,1-1-1,-1 0 1,1 1 0,-1-1-1,1 1 1,-1-1 0,1 0 0,-1 1-1,1-1 1,-1 0 0,0 0-1,1 0 1,-1 1 0,1-1 0,-1 0-1,0 0 1,1 0 0,-1 0-1,0 0 1,1 0 0,-2 0 0</inkml:trace>
</inkml:ink>
</file>

<file path=ppt/ink/ink16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6.982"/>
    </inkml:context>
    <inkml:brush xml:id="br0">
      <inkml:brushProperty name="width" value="0.1" units="cm"/>
      <inkml:brushProperty name="height" value="0.1" units="cm"/>
      <inkml:brushProperty name="color" value="#AB008B"/>
    </inkml:brush>
  </inkml:definitions>
  <inkml:trace contextRef="#ctx0" brushRef="#br0">146 53 760,'8'-9'8482,"-43"40"-4987,20-13-3256,-1 2-1,2 0 1,1 1-1,1 0 1,0 1-1,-10 29 1,18-42-226,2 1 0,-1 0 0,1 0 1,0 1-1,1-1 0,1 0 0,-1 1 1,1-1-1,1 0 0,0 1 0,1-1 1,0 0-1,0 0 0,1 0 0,0 0 0,1-1 1,0 1-1,1-1 0,0 0 0,0 0 1,1 0-1,0-1 0,0 0 0,1 0 1,0 0-1,1-1 0,14 11 0,-19-16-11,0-1 0,0 1 1,1-1-1,-1 1 0,0-1 0,1 0 0,-1 0 0,1-1 0,-1 1 0,1-1 0,0 1 0,-1-1 0,1 0 0,0-1 0,-1 1 0,1-1 1,-1 1-1,1-1 0,-1 0 0,1 0 0,-1-1 0,0 1 0,0-1 0,1 0 0,-1 0 0,0 0 0,0 0 0,5-5 0,2-3 107,1 0-1,-2-1 0,1-1 1,-1 1-1,11-22 0,-14 23-46,0-1-1,-1-1 0,0 1 0,-1-1 0,0 0 0,-1 0 0,-1 0 0,0 0 0,0 0 1,-1-1-1,-1 1 0,0-1 0,0 1 0,-5-25 0,1 22 92,0 0 0,0 0-1,-1 0 1,-13-24 0,4 3-154,13 30-5,-1 1 1,1 0-1,-1 0 0,0 0 0,-1 0 1,1 1-1,-1-1 0,0 0 1,0 1-1,0 0 0,0 0 0,-1 0 1,-6-6-1,5 7 4,3 2 2,1 0 1,0 0-1,-1 0 1,1 0-1,-1 0 1,1 0-1,-1 1 1,1-1-1,-1 1 1,1-1-1,-1 1 1,0-1-1,1 1 1,-1 0-1,0 0 0,1 0 1,-1 0-1,0 0 1,1 0-1,-1 0 1,0 1-1,1-1 1,-1 1-1,1-1 1,-1 1-1,-2 1 1,-7 3-42,-1 2 0,1 0 1,-16 13-1,-8 4-4363,31-23 3289</inkml:trace>
</inkml:ink>
</file>

<file path=ppt/ink/ink1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3.790"/>
    </inkml:context>
    <inkml:brush xml:id="br0">
      <inkml:brushProperty name="width" value="0.1" units="cm"/>
      <inkml:brushProperty name="height" value="0.1" units="cm"/>
      <inkml:brushProperty name="color" value="#008C3A"/>
    </inkml:brush>
  </inkml:definitions>
  <inkml:trace contextRef="#ctx0" brushRef="#br0">149 25 5983 0 0,'0'-1'460'0'0,"0"-1"-1"0"0,0 1 0 0 0,0 0 0 0 0,-1-1 0 0 0,1 1 0 0 0,-1-1 0 0 0,1 1 1 0 0,-1 0-1 0 0,0-1 0 0 0,1 1 0 0 0,-1 0 0 0 0,0 0 0 0 0,0 0 0 0 0,0-1 0 0 0,-1 0 460 0 0,1 1-460 0 0,-1-1 0 0 0,1 2-311 0 0,0 0-1 0 0,0 0 1 0 0,1 0 0 0 0,-1 0-1 0 0,0 0 1 0 0,1 0-1 0 0,-1 1 1 0 0,0-1 0 0 0,1 0-1 0 0,-1 0 1 0 0,0 1 0 0 0,1-1-1 0 0,-1 0 1 0 0,1 1-1 0 0,-1-1 1 0 0,1 0 0 0 0,-1 1-1 0 0,0-1 1 0 0,1 1 0 0 0,-1-1-1 0 0,1 1 1 0 0,0-1-1 0 0,-1 1 1 0 0,1 0 0 0 0,-1 0-1 0 0,-23 48 1451 0 0,22-45-1264 0 0,-64 194 2479 0 0,58-164-2454 0 0,-7 67-1 0 0,13-88-511 0 0,1-1 0 0 0,0 1 0 0 0,1 0 0 0 0,0 0 0 0 0,1-1 0 0 0,1 1 0 0 0,0 0-1 0 0,0-1 1 0 0,2 1 0 0 0,4 11 0 0 0,-2-13-803 0 0</inkml:trace>
</inkml:ink>
</file>

<file path=ppt/ink/ink16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7.375"/>
    </inkml:context>
    <inkml:brush xml:id="br0">
      <inkml:brushProperty name="width" value="0.1" units="cm"/>
      <inkml:brushProperty name="height" value="0.1" units="cm"/>
      <inkml:brushProperty name="color" value="#AB008B"/>
    </inkml:brush>
  </inkml:definitions>
  <inkml:trace contextRef="#ctx0" brushRef="#br0">0 0 2112,'1'7'7057,"1"-1"-5086,2 11-2229,-4-17 18</inkml:trace>
</inkml:ink>
</file>

<file path=ppt/ink/ink16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8:08.051"/>
    </inkml:context>
    <inkml:brush xml:id="br0">
      <inkml:brushProperty name="width" value="0.1" units="cm"/>
      <inkml:brushProperty name="height" value="0.1" units="cm"/>
      <inkml:brushProperty name="color" value="#AB008B"/>
    </inkml:brush>
  </inkml:definitions>
  <inkml:trace contextRef="#ctx0" brushRef="#br0">71 0 12,'19'6'9290,"-17"-4"-8959,-8 17 2587,-1-3-2132,-9 32 507,-4 17-270,13-33-656,4-17-337,0 0 0,1 0 0,0 0-1,1 0 1,1 0 0,0 1 0,4 22 0,1-7 0,-4-21-12,1 0-1,0 0 1,0 0 0,8 17 0,-6-16 2,1-1 0,0 0 0,1 0 0,8 11 0,-11-18-18,0 0 0,0 0 0,0 0 0,1-1 0,-1 1-1,0-1 1,1 0 0,0 0 0,-1 0 0,1 0 0,0-1 0,0 1 0,0-1 0,0 0 0,5 0 0,-4 0 18,-1-1 1,1 1 0,0-1-1,-1 0 1,1-1-1,-1 1 1,1-1 0,-1 0-1,1 0 1,-1 0-1,1-1 1,-1 1 0,0-1-1,0 0 1,0-1-1,0 1 1,0 0 0,0-1-1,0 0 1,-1 0-1,0 0 1,1-1 0,-1 1-1,-1-1 1,1 0-1,0 1 1,-1-1 0,0 0-1,0-1 1,0 1-1,0 0 1,-1-1 0,1 1-1,-1 0 1,0-1-1,-1 0 1,1 1 0,-1-7-1,-1 7 22,-1-1-1,1 1 0,-1 0 1,0 0-1,0 0 1,-1 0-1,1 0 1,-7-7-1,-2-5-54,9 14 19,1 0-1,0 0 1,0 0 0,-1 0 0,0 0 0,1 1 0,-1-1 0,0 1 0,1-1 0,-1 1 0,0 0 0,0 0 0,0-1 0,0 1 0,0 1 0,-1-1 0,1 0-1,0 0 1,-4 0 0,0 1-2,0-1 1,0 1-1,0 0 0,0 0 0,0 1 0,0 0 0,-8 2 0,-2 2 1,0 0-1,0 1 0,0 1 1,-23 14-1,14-11-114,13-11-1880</inkml:trace>
</inkml:ink>
</file>

<file path=ppt/ink/ink16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06.355"/>
    </inkml:context>
    <inkml:brush xml:id="br0">
      <inkml:brushProperty name="width" value="0.1" units="cm"/>
      <inkml:brushProperty name="height" value="0.1" units="cm"/>
      <inkml:brushProperty name="color" value="#AB008B"/>
    </inkml:brush>
  </inkml:definitions>
  <inkml:trace contextRef="#ctx0" brushRef="#br0">97 0 1420,'4'3'1687,"-2"-2"-1306,-1 0 0,1 0 0,0 0 0,21 5 9757,-47 36-5193,14-27-4685,-31 75 179,30-67-401,2 0 1,1 1 0,1 0 0,1 0 0,1 0 0,1 1-1,-2 40 1,6-52 63,0-1-1,1 1 0,0-1 0,1 1 1,1-1-1,-1 0 0,2 1 0,0-2 1,7 16-1,-5-16-85,0 0-1,0-1 1,1 0 0,0 0 0,1-1-1,0 0 1,1 0 0,14 11-1,-19-17 19,-1-1-1,1 0 0,0 1 0,0-2 0,0 1 0,1 0 0,-1-1 0,0 0 0,0 0 0,1 0 0,-1-1 0,1 1 1,-1-1-1,1 0 0,-1 0 0,0-1 0,1 1 0,-1-1 0,0 0 0,1 0 0,-1-1 0,0 1 0,0-1 0,0 0 1,0 0-1,7-5 0,-5 3 7,0 0 0,0-1 0,0 1 1,0-2-1,-1 1 0,0 0 0,0-1 1,0 0-1,-1 0 0,0-1 0,0 1 0,-1-1 1,0 0-1,0 0 0,0 0 0,-1 0 1,0 0-1,0 0 0,-1-1 0,1-9 0,-3 13 1,0-1 0,0 1-1,0-1 1,0 0-1,-1 1 1,1 0 0,-1-1-1,0 1 1,-1 0-1,1 0 1,-1 0-1,1 0 1,-1 1 0,-7-7-1,5 6 5,0 0-1,-1 1 0,0-1 0,1 1 1,-1 1-1,0-1 0,0 1 1,-1 0-1,1 0 0,0 1 1,-1 0-1,1 0 0,-1 0 0,1 1 1,-1 0-1,1 0 0,-11 2 1,9-1-60,0 1 0,1-1 0,-1 1 0,1 0 1,0 1-1,0 0 0,0 0 0,0 0 0,0 1 1,0 0-1,1 0 0,0 1 0,0 0 0,-10 10 1,11-9-68,4-5 2,0 0 1,1 0-1,-1 0 1,0 0-1,0 0 0,1 0 1,-1 0-1,1 0 1,-1 0-1,1 0 0,-1 0 1,1 1-1,0-1 1,-1 0-1,1 0 0,0 1 1,0-1-1,0 0 1,0 2-1,21-15-8647,-8-9 1285,-6 11 3433</inkml:trace>
</inkml:ink>
</file>

<file path=ppt/ink/ink16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06.996"/>
    </inkml:context>
    <inkml:brush xml:id="br0">
      <inkml:brushProperty name="width" value="0.1" units="cm"/>
      <inkml:brushProperty name="height" value="0.1" units="cm"/>
      <inkml:brushProperty name="color" value="#AB008B"/>
    </inkml:brush>
  </inkml:definitions>
  <inkml:trace contextRef="#ctx0" brushRef="#br0">1 1 1868,'26'0'8784,"-24"2"-8407,-1 0 1,0 0 0,0 0 0,0 1 0,0-1 0,0 1-1,0-1 1,-1 1 0,1-1 0,-1 1 0,1 4 0,-6 55 1733,0-24-1592,4-12-396,-2 0-1,-8 33 1,9-48-131,0-1-1,0 1 0,1-1 1,1 1-1,0 10 0,0-17 12,1 0-1,0 0 0,-1 1 1,1-1-1,1 0 0,-1 0 1,1 0-1,-1-1 0,1 1 1,0 0-1,0-1 0,1 1 1,-1-1-1,1 1 0,3 2 1,-3-3-2,0-1 0,0 0 0,1 0 0,-1 0 0,0-1 1,1 1-1,-1-1 0,1 1 0,0-1 0,-1 0 0,1-1 1,0 1-1,0-1 0,0 0 0,-1 1 0,1-2 0,0 1 1,0 0-1,0-1 0,5-1 0,9-3 82,0-1 0,34-15-1,-29 11 72,-14 7-137,-1-1-7,0 0 0,1 1-1,-1 0 1,1 0 0,0 1 0,0 1 0,12-2 0,-21 3-17,1 0 0,-1 0-1,0 0 1,1 0 0,-1 0-1,1 0 1,-1 0 0,1 0-1,-1 0 1,1 0 0,-1 0-1,1 0 1,-1 1 0,1-1 0,-1 0-1,0 0 1,1 0 0,-1 1-1,1-1 1,-1 0 0,0 1-1,1-1 1,-1 0 0,0 1-1,1-1 1,-1 0 0,0 1-1,1-1 1,-1 0 0,0 1-1,0-1 1,0 1 0,1-1-1,-1 1 1,0-1 0,0 0-1,0 1 1,0-1 0,0 1-1,0-1 1,0 1 0,0-1-1,0 1 1,0-1 0,0 1-1,0-1 1,0 1 0,0-1 0,-1 1-1,1-1 1,0 0 0,0 1-1,0-1 1,-1 1 0,1-1-1,0 0 1,0 1 0,-1-1-1,1 0 1,0 1 0,-1 0-1,-21 22-4323,1-13-4254,14-7 5887</inkml:trace>
</inkml:ink>
</file>

<file path=ppt/ink/ink16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07.371"/>
    </inkml:context>
    <inkml:brush xml:id="br0">
      <inkml:brushProperty name="width" value="0.1" units="cm"/>
      <inkml:brushProperty name="height" value="0.1" units="cm"/>
      <inkml:brushProperty name="color" value="#AB008B"/>
    </inkml:brush>
  </inkml:definitions>
  <inkml:trace contextRef="#ctx0" brushRef="#br0">1 0 1224,'8'13'9851,"10"17"-6751,-12-7-2528,-2 0 0,0 1-1,-2 0 1,-1-1 0,-2 41-1,0-32-579,1 0 0,6 38-1,-3-51-774,12 84 1943,-12-69-4578,-2-1-5029</inkml:trace>
</inkml:ink>
</file>

<file path=ppt/ink/ink16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32.814"/>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6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2"/>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6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3"/>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6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4"/>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6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5"/>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7.665"/>
    </inkml:context>
    <inkml:brush xml:id="br0">
      <inkml:brushProperty name="width" value="0.1" units="cm"/>
      <inkml:brushProperty name="height" value="0.1" units="cm"/>
      <inkml:brushProperty name="color" value="#008C3A"/>
    </inkml:brush>
  </inkml:definitions>
  <inkml:trace contextRef="#ctx0" brushRef="#br0">201 0 16527 0 0,'0'0'1499'0'0,"-19"30"-1014"0"0,-51 116 1315 0 0,51-111-1351 0 0,1 0 1 0 0,2 1-1 0 0,1 1 0 0 0,2 1 1 0 0,-15 72-1 0 0,27-104-430 0 0,0 0 0 0 0,1 0 0 0 0,0-1 0 0 0,0 1 0 0 0,0 0 0 0 0,0 0 0 0 0,1 0 0 0 0,0-1 0 0 0,0 1 0 0 0,1-1 0 0 0,0 1 0 0 0,0-1 0 0 0,4 10 0 0 0,-3-11 49 0 0,0 0-1 0 0,0-1 1 0 0,0 1 0 0 0,1-1 0 0 0,-1 1-1 0 0,1-1 1 0 0,-1 0 0 0 0,1 0 0 0 0,0-1-1 0 0,0 1 1 0 0,1-1 0 0 0,-1 0 0 0 0,8 2-1 0 0,10 2 283 0 0,0-2 0 0 0,1 0 0 0 0,-1-2 0 0 0,1 0 0 0 0,41-3 0 0 0,17 2-128 0 0,-37 7-203 0 0,13 0-3159 0 0,-45-8 1525 0 0</inkml:trace>
</inkml:ink>
</file>

<file path=ppt/ink/ink16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6"/>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6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7"/>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6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8"/>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6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9"/>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6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0"/>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6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1"/>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6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2"/>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6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3"/>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6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4"/>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6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5"/>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7.993"/>
    </inkml:context>
    <inkml:brush xml:id="br0">
      <inkml:brushProperty name="width" value="0.1" units="cm"/>
      <inkml:brushProperty name="height" value="0.1" units="cm"/>
      <inkml:brushProperty name="color" value="#008C3A"/>
    </inkml:brush>
  </inkml:definitions>
  <inkml:trace contextRef="#ctx0" brushRef="#br0">96 4 10591 0 0,'-1'-4'5812'0'0,"-4"37"753"0"0,-10 19-5398 0 0,3-15-582 0 0,12-37-583 0 0,-22 82 670 0 0,-18 143 0 0 0,39-216-716 0 0,1 0 1 0 0,0 1-1 0 0,1-1 1 0 0,0 0-1 0 0,1 0 1 0 0,4 18-1 0 0,7 5-3787 0 0</inkml:trace>
</inkml:ink>
</file>

<file path=ppt/ink/ink16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6"/>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6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7"/>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6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8"/>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6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9"/>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6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0"/>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6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1"/>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6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2"/>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6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3"/>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6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4"/>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6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5"/>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8.337"/>
    </inkml:context>
    <inkml:brush xml:id="br0">
      <inkml:brushProperty name="width" value="0.1" units="cm"/>
      <inkml:brushProperty name="height" value="0.1" units="cm"/>
      <inkml:brushProperty name="color" value="#008C3A"/>
    </inkml:brush>
  </inkml:definitions>
  <inkml:trace contextRef="#ctx0" brushRef="#br0">0 0 16063 0 0,'0'0'1823'0'0,"10"24"212"0"0,12 17-1233 0 0,2-2 1 0 0,1 0 0 0 0,3-2 0 0 0,0-1 0 0 0,3-1-1 0 0,1-1 1 0 0,37 30 0 0 0,-63-60-1165 0 0,0 0 0 0 0,0 0 1 0 0,0 0-1 0 0,1-1 0 0 0,-1 0 0 0 0,1 0 0 0 0,7 2 0 0 0,-1-2-1231 0 0</inkml:trace>
</inkml:ink>
</file>

<file path=ppt/ink/ink16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6"/>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6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7"/>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6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8"/>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6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9"/>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6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0"/>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6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1"/>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6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2"/>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6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3"/>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6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4"/>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6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5"/>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38.696"/>
    </inkml:context>
    <inkml:brush xml:id="br0">
      <inkml:brushProperty name="width" value="0.1" units="cm"/>
      <inkml:brushProperty name="height" value="0.1" units="cm"/>
      <inkml:brushProperty name="color" value="#008C3A"/>
    </inkml:brush>
  </inkml:definitions>
  <inkml:trace contextRef="#ctx0" brushRef="#br0">481 1 11519 0 0,'-35'5'2788'0'0,"27"-1"-2094"0"0,-1 1 0 0 0,1-1 0 0 0,0 1 0 0 0,0 1 0 0 0,0 0-1 0 0,1 0 1 0 0,0 0 0 0 0,0 1 0 0 0,-7 8 0 0 0,-6 11-269 0 0,-23 38 1 0 0,-6 9 291 0 0,21-41-305 0 0,-58 51-1 0 0,59-60-970 0 0,1 2 0 0 0,1 1 0 0 0,-26 35 0 0 0,44-51-1235 0 0</inkml:trace>
</inkml:ink>
</file>

<file path=ppt/ink/ink16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6"/>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6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7"/>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6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8"/>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6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9"/>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6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2"/>
    </inkml:context>
    <inkml:brush xml:id="br0">
      <inkml:brushProperty name="width" value="0.1" units="cm"/>
      <inkml:brushProperty name="height" value="0.1" units="cm"/>
      <inkml:brushProperty name="color" value="#AB008B"/>
    </inkml:brush>
  </inkml:definitions>
  <inkml:trace contextRef="#ctx0" brushRef="#br0">55 15 1264,'27'-14'15658,"-27"15"-15448,1 2-62,-1 0 0,0 0 0,0 1 0,0-1 0,0 0 0,-1 0-1,1 0 1,-1 1 0,0-1 0,0 0 0,-2 5 0,1-4-3,-5 22 96,-52 232 228,56-240-462,0 0 0,2 0 1,0 0-1,1 0 0,5 33 1,-5-48-11,0 0 1,1 0-1,-1 0 1,1 0-1,0 0 1,0 0-1,1 0 1,-1 0-1,0 0 1,1-1-1,0 1 1,-1 0-1,1-1 1,0 1-1,0-1 1,1 0 0,-1 0-1,0 0 1,1 0-1,0 0 1,-1 0-1,1-1 1,0 1-1,0-1 1,0 0-1,-1 0 1,2 0-1,-1 0 1,0 0-1,0-1 1,0 1-1,0-1 1,0 0 0,0 0-1,1 0 1,-1 0-1,0-1 1,0 1-1,0-1 1,0 0-1,4-1 1,31-10 55,0-2 0,54-28-1,-5 2-38,-83 39-2,-1 0-1,1 1 1,-1-1-1,1 1 1,-1 0-1,1 0 1,-1 0-1,1 0 1,-1 0-1,1 1 1,0 0-1,-1 0 1,0 0-1,1 0 1,-1 0-1,0 1 1,1-1-1,-1 1 1,0 0-1,0 0 1,-1 0-1,1 0 1,0 1-1,-1-1 1,1 1-1,2 3 1,-1-3 3,0 1 1,0-1 0,0 0 0,1 0 0,-1 0 0,1 0 0,-1-1 0,10 3-1,7 6 147,-38-15-898,-17-11-3332,-6-15-8065,33 22 8821</inkml:trace>
</inkml:ink>
</file>

<file path=ppt/ink/ink16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3"/>
    </inkml:context>
    <inkml:brush xml:id="br0">
      <inkml:brushProperty name="width" value="0.1" units="cm"/>
      <inkml:brushProperty name="height" value="0.1" units="cm"/>
      <inkml:brushProperty name="color" value="#AB008B"/>
    </inkml:brush>
  </inkml:definitions>
  <inkml:trace contextRef="#ctx0" brushRef="#br0">15 1 1000,'6'-1'7555,"-6"2"-7348,1 0 0,-1 1 0,0-1-1,1 0 1,-1 1 0,0-1 0,0 0 0,0 1 0,0-1-1,0 0 1,0 1 0,0-1 0,-1 0 0,1 0 0,-1 2-1,-3 11 447,1-1-1,1 0 1,0 1-1,0 0 0,1 20 1,-3 28-24,2-36-540,2 0 1,1 0-1,1 0 0,1 0 0,1 0 0,11 37 1,-11-44-35,15 31 123,-15-43-175,-1 1 1,1 0-1,-2 0 0,1 0 0,-1 1 0,2 12 0,-4-21-2,0 0-1,0 0 1,0 0-1,0 0 1,0 0-1,0 0 1,0 0 0,1 0-1,-1 0 1,0 0-1,0 0 1,0 0-1,0 0 1,0 0-1,0 0 1,0 0-1,0 0 1,1 0-1,-1 0 1,0 0-1,0 0 1,0 0 0,0 0-1,0 1 1,0-1-1,0 0 1,0 0-1,0 0 1,0 0-1,1 0 1,-1 0-1,0 0 1,0 0-1,0 0 1,0 1 0,4-14-191,-3 12 84,1-7-1187,0 0 1,-1 0 0,0 0 0,0-1-1,-1 1 1,-1-16 0,0 2-2282,1 1 150</inkml:trace>
</inkml:ink>
</file>

<file path=ppt/ink/ink16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4"/>
    </inkml:context>
    <inkml:brush xml:id="br0">
      <inkml:brushProperty name="width" value="0.1" units="cm"/>
      <inkml:brushProperty name="height" value="0.1" units="cm"/>
      <inkml:brushProperty name="color" value="#AB008B"/>
    </inkml:brush>
  </inkml:definitions>
  <inkml:trace contextRef="#ctx0" brushRef="#br0">0 38 660,'7'26'14687,"-6"-27"-14608,-1 0-1,1 1 0,-1-1 1,1 0-1,-1 1 0,1-1 1,-1 1-1,1-1 0,-1 1 1,1-1-1,0 1 0,0-1 1,-1 1-1,1 0 1,0-1-1,-1 1 0,1 0 1,0 0-1,1-1 0,60-38 64,-41 32 101,-20 6-225,0 0 0,0 0 0,0 1 0,1-1 0,-1 0 0,0 1 0,0-1 0,0 1 0,1 0 0,-1-1 0,0 1 0,1 0 0,-1 0 0,0 0-1,1 0 1,-1 0 0,0 0 0,0 0 0,1 0 0,-1 0 0,0 1 0,1-1 0,-1 1 0,0-1 0,0 1 0,0-1 0,1 1 0,-1-1 0,0 1 0,0 0 0,0 0 0,0 0 0,0 0 0,0 0 0,0 0-1,-1 0 1,1 0 0,0 0 0,0 0 0,-1 0 0,1 0 0,-1 0 0,1 1 0,-1-1 0,1 3 0,2 0 18,-1 0-1,1 1 1,-1 0 0,0 0-1,-1 0 1,1 0 0,1 7-1,-4-9-26,1 0 1,0 0-1,-1 0 0,1 0 0,-1 0 0,0 0 0,0 0 1,0 0-1,0 0 0,0-1 0,-1 1 0,1 0 0,-1-1 1,0 0-1,-3 5 0,-11 16 12,1 0 1,-15 33-1,17-33-25,13-22 3,0-1 0,0 1 1,-1-1-1,1 1 0,0-1 0,0 1 0,0-1 1,0 1-1,-1-1 0,1 1 0,0-1 0,0 1 1,0-1-1,0 1 0,0-1 0,0 1 0,1-1 0,-1 1 1,0-1-1,0 1 0,0-1 0,0 1 0,1-1 1,-1 1-1,0-1 0,0 1 0,1-1 0,-1 1 1,0-1-1,1 0 0,-1 1 0,0-1 0,1 0 1,-1 1-1,1-1 0,-1 0 0,1 1 0,-1-1 1,1 0-1,-1 0 0,1 0 0,-1 1 0,1-1 0,-1 0 1,1 0-1,-1 0 0,1 0 0,-1 0 0,1 0 1,-1 0-1,1 0 0,-1 0 0,2 0 0,37-1 7,-30 0-3,12 0 20,-16 0-20,1 0 0,0 1 1,0 0-1,0 0 0,0 1 0,0-1 0,6 3 0,-11-3 11,1 1-1,-1 0 1,0-1 0,0 1 0,0 0-1,0 0 1,0 0 0,0 0 0,0 0-1,0 0 1,0 0 0,0 0 0,-1 0 0,1 0-1,0 0 1,-1 0 0,1 1 0,-1-1-1,1 0 1,-1 1 0,0-1 0,1 0-1,-1 1 1,0-1 0,0 0 0,0 1-1,0-1 1,0 0 0,0 1 0,-1-1-1,1 0 1,0 1 0,-1-1 0,1 0-1,-1 0 1,1 1 0,-1-1 0,0 1-1,-2 8 51,-1 4 6,-1 0 0,0 0 0,-1 0-1,-1 0 1,-8 13 0,13-24-67,0 0 0,-1-1 0,1 1 1,-1 0-1,1-1 0,-1 1 0,0-1 0,0 0 0,0 0 0,0 0 1,0 0-1,0-1 0,0 1 0,-1-1 0,1 0 0,-1 0 0,1 0 1,-1 0-1,1-1 0,-1 1 0,0-1 0,1 0 0,-1 0 0,1 0 1,-1-1-1,-6 0 0,7 0-103,-1-1 0,1 1-1,-1 0 1,1-1 0,0 1 0,0-1 0,0 0 0,0 0 0,0-1 0,0 1 0,0 0-1,1-1 1,0 0 0,-1 0 0,-3-5 0,-3-11-3879,6-1-3515,3 11 3967</inkml:trace>
</inkml:ink>
</file>

<file path=ppt/ink/ink16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5"/>
    </inkml:context>
    <inkml:brush xml:id="br0">
      <inkml:brushProperty name="width" value="0.1" units="cm"/>
      <inkml:brushProperty name="height" value="0.1" units="cm"/>
      <inkml:brushProperty name="color" value="#AB008B"/>
    </inkml:brush>
  </inkml:definitions>
  <inkml:trace contextRef="#ctx0" brushRef="#br0">1 57 516,'0'0'6461,"21"-9"1936,14 22-5910,3-16-2246,-1-1 0,0-2-1,-1-2 1,69-24 0,-83 26-272,-16 5 35,-40 35-1346,14-22-2891,-1-3-3538,14-8 4791</inkml:trace>
</inkml:ink>
</file>

<file path=ppt/ink/ink16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6"/>
    </inkml:context>
    <inkml:brush xml:id="br0">
      <inkml:brushProperty name="width" value="0.1" units="cm"/>
      <inkml:brushProperty name="height" value="0.1" units="cm"/>
      <inkml:brushProperty name="color" value="#AB008B"/>
    </inkml:brush>
  </inkml:definitions>
  <inkml:trace contextRef="#ctx0" brushRef="#br0">1 1 52,'11'17'9732,"14"0"-5759,-21-14-3732,-1-1 0,1 0 0,0 0 1,0-1-1,0 1 0,1-1 0,-1 0 1,0 0-1,0 0 0,1-1 0,5 1 1,32-11 558,-21 4-852,0 1 1,0 2 0,32-3 0,-48 5-53</inkml:trace>
</inkml:ink>
</file>

<file path=ppt/ink/ink16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7"/>
    </inkml:context>
    <inkml:brush xml:id="br0">
      <inkml:brushProperty name="width" value="0.1" units="cm"/>
      <inkml:brushProperty name="height" value="0.1" units="cm"/>
      <inkml:brushProperty name="color" value="#AB008B"/>
    </inkml:brush>
  </inkml:definitions>
  <inkml:trace contextRef="#ctx0" brushRef="#br0">151 21 756,'9'-5'5297,"18"-11"5888,-56 64-10154,13-22-998,2 1-1,0 1 1,2 0 0,1 1 0,1 0-1,-6 33 1,7-13-28,2 1 0,-1 99 1,8-134-1,1 0 0,0 0 0,1 0 1,1 0-1,0 0 0,1-1 0,0 1 0,2-1 1,-1 0-1,2-1 0,12 21 0,-16-30-3,1 0-1,-1-1 1,1 1-1,0-1 1,0 0 0,0 0-1,0 0 1,1 0-1,-1-1 1,1 1-1,0-1 1,0-1-1,0 1 1,0-1-1,0 1 1,0-1-1,0-1 1,9 1-1,-11-1 1,1 0 0,0-1-1,-1 0 1,1 1-1,-1-1 1,1 0 0,-1-1-1,0 1 1,1-1-1,-1 1 1,0-1 0,0 0-1,0 0 1,0 0-1,0-1 1,-1 1 0,1-1-1,-1 1 1,1-1 0,-1 0-1,0 0 1,0 0-1,-1 0 1,1-1 0,0 1-1,-1 0 1,2-7-1,0 1 37,-1 0 0,0 1-1,-1-1 1,0 0 0,0 0-1,-1-1 1,0 1-1,-1 0 1,-3-15 0,4 21 0,-1-1 0,0 1 0,0 0 0,0 0 0,0 0 0,0 1 1,-1-1-1,1 0 0,-1 0 0,0 1 0,0-1 0,0 1 0,0-1 0,0 1 0,0 0 1,-1 0-1,1 0 0,-1 0 0,1 0 0,-1 1 0,0-1 0,0 1 0,0 0 1,0 0-1,0 0 0,0 0 0,0 0 0,0 1 0,0-1 0,0 1 0,-5 0 1,-6 1-32,0 1 1,0 0 0,1 1 0,-1 1 0,-24 9-1,2 0-4,19-3-23,-4 1-1638,5-14-4584</inkml:trace>
</inkml:ink>
</file>

<file path=ppt/ink/ink1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43.446"/>
    </inkml:context>
    <inkml:brush xml:id="br0">
      <inkml:brushProperty name="width" value="0.1" units="cm"/>
      <inkml:brushProperty name="height" value="0.1" units="cm"/>
      <inkml:brushProperty name="color" value="#008C3A"/>
    </inkml:brush>
  </inkml:definitions>
  <inkml:trace contextRef="#ctx0" brushRef="#br0">50 9 12895 0 0,'-14'-9'9248'0'0,"0"121"-6973"0"0,-4 70-1230 0 0,17-155-1007 0 0,-1 6 15 0 0,2 0 1 0 0,0 1-1 0 0,3-1 0 0 0,1 0 0 0 0,1 0 1 0 0,12 39-1 0 0,-14-64 0 0 0,-2-5-138 0 0,0-1-1 0 0,0 0 1 0 0,1 0-1 0 0,-1 0 1 0 0,1 0 0 0 0,-1 0-1 0 0,1 0 1 0 0,0 0-1 0 0,0-1 1 0 0,0 1 0 0 0,0 0-1 0 0,0-1 1 0 0,0 0-1 0 0,0 1 1 0 0,0-1 0 0 0,0 0-1 0 0,1 0 1 0 0,2 0-1 0 0,5-1-939 0 0</inkml:trace>
</inkml:ink>
</file>

<file path=ppt/ink/ink16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8"/>
    </inkml:context>
    <inkml:brush xml:id="br0">
      <inkml:brushProperty name="width" value="0.1" units="cm"/>
      <inkml:brushProperty name="height" value="0.1" units="cm"/>
      <inkml:brushProperty name="color" value="#AB008B"/>
    </inkml:brush>
  </inkml:definitions>
  <inkml:trace contextRef="#ctx0" brushRef="#br0">42 1 1700,'13'13'10224,"-10"-1"-8665,-2-11-1423,0 1 0,-1 0 0,1-1-1,-1 1 1,1-1 0,-1 1-1,0 0 1,0-1 0,0 1-1,0 0 1,0-1 0,0 1-1,0 0 1,-1 2 0,-32 120 1153,26-99-1208,0 0 0,2 0 0,1 0-1,-1 39 1,5-57-73,0 0-1,1 1 1,-1-1-1,1 0 1,1 0 0,-1 0-1,1 0 1,1-1-1,-1 1 1,1 0-1,0-1 1,1 0-1,4 7 1,-5-10-4,-1 0 0,1 0 0,0 0 0,1 0-1,-1-1 1,0 0 0,1 1 0,-1-1 0,1 0 0,0-1 0,0 1-1,-1-1 1,1 0 0,0 0 0,0 0 0,1 0 0,-1-1 0,0 1 0,0-1-1,0 0 1,0 0 0,0-1 0,6-1 0,84-17 154,-64 12-131,1 1 0,0 1 0,46-1 0,-71 5-19,-1 2 1,0-1-1,0 0 1,0 1-1,0 0 0,0 0 1,0 1-1,0-1 0,0 1 1,0 0-1,6 4 1,17 13 41,-36-18-3050,-11-7-5097</inkml:trace>
</inkml:ink>
</file>

<file path=ppt/ink/ink16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9"/>
    </inkml:context>
    <inkml:brush xml:id="br0">
      <inkml:brushProperty name="width" value="0.1" units="cm"/>
      <inkml:brushProperty name="height" value="0.1" units="cm"/>
      <inkml:brushProperty name="color" value="#AB008B"/>
    </inkml:brush>
  </inkml:definitions>
  <inkml:trace contextRef="#ctx0" brushRef="#br0">13 1 2380,'0'2'5011,"-2"25"865,-3 73-4804,2-27 197,1-43-1052,2 0-1,4 47 0,4 35-90,-1-47-90,-7-64-58,0-2 6,1 1-1,-1 0 1,1 0 0,-1-1 0,0 1 0,1 0-1,-1-1 1,0 1 0,1 0 0,-1-1 0,0 1-1,1 0 1,-1-1 0,0 1 0,0-1 0,1 1-1,-1 0 1,0-1 0,0 1 0,0-1 0,0 1-1,0-1 1,0 1 0,0-1 0,0 1-1,0-1 1,0 1 0,0-1 0,0 1 0,0-1-1,0 1 1,0-1 0,0 1 0,-1-1 0,-3-19-1306,4 19 1124,-1-62-8708,1 45 5842</inkml:trace>
</inkml:ink>
</file>

<file path=ppt/ink/ink16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0"/>
    </inkml:context>
    <inkml:brush xml:id="br0">
      <inkml:brushProperty name="width" value="0.1" units="cm"/>
      <inkml:brushProperty name="height" value="0.1" units="cm"/>
      <inkml:brushProperty name="color" value="#AB008B"/>
    </inkml:brush>
  </inkml:definitions>
  <inkml:trace contextRef="#ctx0" brushRef="#br0">1 76 540,'2'5'403,"1"-1"0,0 1-1,-1 0 1,0 0 0,0 0 0,-1 0 0,1 0-1,-1 0 1,0 0 0,0 1 0,-1-1-1,0 8 1,6 30 988,-4-34-1058,-1 0 1,-1 0-1,1 0 0,-1 0 0,-2 10 0,2 10 4539,0-29-4827,1 0 1,-1 0 0,0 0-1,0 0 1,0 0 0,0 0-1,0 0 1,0 0 0,1 0 0,-1 0-1,0 0 1,0 0 0,0 0-1,0 0 1,0 0 0,0 0-1,1 0 1,-1 0 0,0 0-1,1 1 641,-1-1-641,1 0 1,-1 0 0,0 0 0,0 0-1,0 0 1,0 1 0,0-1-1,0 0 1,0 0 0,0 0-1,0 0 1,0 0 0,0 0-1,0 1 1,0-1 0,0 0 0,1-1 282,0-38 485,4 25-819,-1-1 1,0 0-1,-2-1 1,0 1-1,1-29 1,4-12 570,-7 53-564,0 0-1,1 0 1,-1 0-1,1 0 1,0 1-1,0-1 1,0 0 0,0 0-1,0 1 1,1-1-1,-1 1 1,1-1-1,-1 1 1,1 0 0,0 0-1,0 0 1,0 0-1,0 0 1,1 0-1,-1 0 1,0 1 0,1-1-1,-1 1 1,1-1-1,0 1 1,-1 0-1,4 0 1,-3 1 3,-1 1 0,1 0 0,-1 0 0,1 1 1,-1-1-1,1 1 0,-1-1 0,0 1 0,0 0 0,0-1 0,0 1 0,0 0 1,0 0-1,0 1 0,-1-1 0,1 0 0,-1 1 0,0-1 0,1 0 0,-1 1 1,0 0-1,1 5 0,20 65 94,-18-52-89,1 1 13,0 0-1,1 0 1,15 33-1,-17-48 25,1-1-143,2-25 25,15-79 856,-17 70-538,1 1 1,14-39-1,-18 61-233,-1 1-18,1 0 0,0 0 0,-1 0 0,2 0 1,-1 1-1,0-1 0,5-5 0,-6 8 11,0 0-1,1 0 1,-1 1 0,1-1 0,-1 0-1,1 0 1,-1 1 0,1-1 0,-1 1 0,1-1-1,0 1 1,-1-1 0,1 1 0,0 0-1,-1 0 1,1 0 0,0 0 0,-1 0 0,1 1-1,0-1 1,-1 0 0,1 1 0,0-1-1,1 2 1,3 1 86,0 1 0,0 1 0,0-1 0,-1 1 0,1 0-1,-1 0 1,-1 1 0,1-1 0,-1 1 0,0 0 0,0 0 0,0 1 0,-1-1 0,0 1-1,3 11 1,3 2-57,-7-17-34,-1-1 1,0 1-1,0-1 0,1 1 0,-2-1 0,1 1 0,0 0 0,0-1 0,-1 1 1,1 3-1,-1-1 0,1 1 1,0 0-1,0-1 1,0 1-1,1-1 1,2 6-1,-2-6-19,0 1 0,0-1-1,-1 1 1,0 0 0,0-1 0,0 7-1,-20-58-5745,10 8-3552,3 28 5771</inkml:trace>
</inkml:ink>
</file>

<file path=ppt/ink/ink16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1"/>
    </inkml:context>
    <inkml:brush xml:id="br0">
      <inkml:brushProperty name="width" value="0.1" units="cm"/>
      <inkml:brushProperty name="height" value="0.1" units="cm"/>
      <inkml:brushProperty name="color" value="#AB008B"/>
    </inkml:brush>
  </inkml:definitions>
  <inkml:trace contextRef="#ctx0" brushRef="#br0">0 105 936,'22'8'10054,"-10"-24"-8683,-8 11-1012,-1-1-1,1 1 1,1 0-1,-1 0 1,1 1 0,0-1-1,8-5 1,11-10 211,-22 18-518,0-1 1,1 0-1,-1 1 1,1 0 0,0-1-1,0 1 1,0 0 0,0 1-1,0-1 1,0 0-1,0 1 1,1 0 0,-1 0-1,0 0 1,1 0 0,-1 0-1,6 0 1,-7 1-8,-1 0 1,1-1-1,0 1 1,-1 0-1,1 0 1,-1 0-1,1 1 1,0-1-1,-1 0 1,1 0-1,-1 1 1,1-1-1,-1 1 1,1 0-1,-1-1 1,1 1-1,-1 0 1,1 0-1,-1 0 1,0 0-1,0 0 1,1 0 0,-1 0-1,0 1 1,0-1-1,0 0 1,0 0-1,0 1 1,-1-1-1,1 1 1,1 2-1,-2 1 24,1 0 0,-1 1 0,-1-1-1,1 1 1,-1-1 0,1 0 0,-4 10 0,-2 19-89,5-29 23,-1-1-1,0 0 0,0 0 0,0 0 0,-1 0 0,1-1 0,-1 1 1,0-1-1,0 1 0,0-1 0,-1 0 0,1 0 0,-8 4 1,-15 17 20,8-11 2,15-12-40,9 3 3,5 0-33,16 0 2,-24-5 44,-1 1 0,1 0 0,-1 0 0,1 0 0,-1 0 0,1 1 0,-1-1-1,1 1 1,-1-1 0,1 1 0,-1 0 0,0 0 0,1 0 0,-1 0 0,0 0 0,0 1-1,3 1 1,6 9 0,-8-9 7,0 0 1,-1 0-1,1 1 0,0-1 0,-1 1 0,0-1 0,1 1 1,-2 0-1,1 0 0,0 0 0,-1 0 0,0 0 0,1 0 0,-2 0 1,2 7-1,-5-6 50,1 0 0,-1-1 1,0 1-1,0-1 0,0 0 0,-1 0 1,0 0-1,1 0 0,-1-1 0,-1 0 1,1 1-1,-9 4 0,-11 7 227,8-4-224,-1-1 0,0 0 1,0-2-1,-24 10 1,39-18-127,1 0 0,0 0 0,-1 1 1,1-1-1,-1 0 0,1 0 1,-1 0-1,1-1 0,0 1 1,-1 0-1,1 0 0,-1-1 1,1 1-1,0-1 0,0 1 1,-1-1-1,1 0 0,0 1 1,0-1-1,-1 0 0,1 0 1,0 0-1,0 0 0,0 0 0,0 0 1,0 0-1,0 0 0,1 0 1,-1 0-1,0-1 0,1 1 1,-1 0-1,1 0 0,-1-1 1,1 1-1,-1-1 0,1 1 1,0 0-1,-1-3 0,-1-6-2491,0 0 0,1-1-1,0 1 1,0-13 0,1 6-1094</inkml:trace>
</inkml:ink>
</file>

<file path=ppt/ink/ink16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2"/>
    </inkml:context>
    <inkml:brush xml:id="br0">
      <inkml:brushProperty name="width" value="0.1" units="cm"/>
      <inkml:brushProperty name="height" value="0.1" units="cm"/>
      <inkml:brushProperty name="color" value="#AB008B"/>
    </inkml:brush>
  </inkml:definitions>
  <inkml:trace contextRef="#ctx0" brushRef="#br0">11 1 1660,'-11'8'8262,"11"-7"-7977,0-1-223,0 1 0,0 0 0,0-1 0,0 1 0,0 0 0,0-1 0,0 1 0,1 0 0,-1-1-1,0 1 1,0 0 0,0-1 0,1 1 0,-1-1 0,0 1 0,1-1 0,-1 1 0,1-1 0,-1 1-1,0-1 1,1 1 0,-1-1 0,1 1 0,-1-1 0,1 1 0,0-1 0,-1 0 0,1 1 0,-1-1 0,1 0-1,0 0 1,-1 0 0,1 1 0,0-1 0,-1 0 0,1 0 0,0 0 0,-1 0 0,1 0 0,0 0-1,-1 0 1,1 0 0,0-1 0,60 3 3063,-36 0-2752,0-2-1,0 0 1,44-7 0,-60 6-370,0 0-1,0 0 1,0 1 0,12 1 0,-2 0-69,-35 4-4006,-10 4-5503,14-6 6179</inkml:trace>
</inkml:ink>
</file>

<file path=ppt/ink/ink16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3"/>
    </inkml:context>
    <inkml:brush xml:id="br0">
      <inkml:brushProperty name="width" value="0.1" units="cm"/>
      <inkml:brushProperty name="height" value="0.1" units="cm"/>
      <inkml:brushProperty name="color" value="#AB008B"/>
    </inkml:brush>
  </inkml:definitions>
  <inkml:trace contextRef="#ctx0" brushRef="#br0">0 61 1008,'30'-6'10095,"3"-8"-6127,7-1-2235,-21 11-1756,59-13 1016,-23 13-5735</inkml:trace>
</inkml:ink>
</file>

<file path=ppt/ink/ink16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4"/>
    </inkml:context>
    <inkml:brush xml:id="br0">
      <inkml:brushProperty name="width" value="0.1" units="cm"/>
      <inkml:brushProperty name="height" value="0.1" units="cm"/>
      <inkml:brushProperty name="color" value="#AB008B"/>
    </inkml:brush>
  </inkml:definitions>
  <inkml:trace contextRef="#ctx0" brushRef="#br0">36 113 116,'-31'1'8349,"27"7"-6166,31-34 1333,-22 22-3371,0-1 0,0 1 1,0 0-1,1 1 0,-1-1 0,1 1 0,8-3 0,13-9-72,-11 5-67,0 1 0,1 0 0,30-10-1,-45 19-4,0 0-1,1 0 1,-1 0 0,0 0-1,0 1 1,0-1-1,1 1 1,-1 0-1,0-1 1,0 1-1,0 0 1,0 0-1,0 1 1,0-1-1,-1 0 1,1 1-1,0-1 1,0 1-1,-1-1 1,1 1-1,-1 0 1,0-1-1,1 1 1,0 3-1,5 4 122,-1 1 0,0 0 0,8 19-1,-13-26-102,-1 0 0,1 0-1,-1 0 1,0-1-1,0 1 1,0 0-1,0 0 1,-1-1 0,1 1-1,-1 0 1,0 0-1,0-1 1,0 1 0,0-1-1,0 1 1,0-1-1,-1 1 1,-2 3-1,-38 47-71,27-36 79,-79 95 80,84-96-96,10-16-10,0 0 0,-1 1 0,1-1 0,0 0 0,0 0 0,0 0 1,0 0-1,-1 1 0,1-1 0,0 0 0,0 0 0,0 1 0,0-1 0,0 0 0,0 0 1,0 0-1,-1 1 0,1-1 0,0 0 0,0 0 0,0 1 0,0-1 0,0 0 0,0 0 0,0 1 1,0-1-1,0 0 0,0 0 0,1 1 0,-1-1 0,0 0 0,0 0 0,0 1 0,0-1 1,0 0-1,0 0 0,0 0 0,1 1 0,-1-1 0,0 0 0,0 0 0,0 0 0,0 0 1,1 1-1,-1-1 0,0 0 0,0 0 0,1 0 0,-1 0 0,1 0-10,0 0-10,2-2 18,-1 1 1,1 0-1,0 0 0,-1 0 1,1 0-1,0 0 0,0 1 0,0 0 1,-1-1-1,1 1 0,0 0 1,4 0-1,6 0 7,-4-2-1,4-1-7,0 0 0,1 1 0,-1 0 0,1 1 0,-1 0-1,1 1 1,14 2 0,22 24-1,-48-24 5,0 0 0,0 0 0,0 0 0,0 0 0,0 1 0,0-1 0,0 0 0,0 1 0,-1-1 0,0 1 0,1 0 0,-1 0-1,0-1 1,0 1 0,-1 0 0,1 0 0,0 0 0,-1 0 0,0 0 0,0 0 0,0 0 0,0 0 0,0 0 0,0 0 0,-1-1 0,0 1 0,1 0 0,-1 0 0,0 0 0,-2 3-1,-7 11 12,-6 5 13,-6-4 6,-2 0 0,1-2-1,-2 0 1,-34 15 0,45-24 1,1 0 0,-2-2 0,1 0 0,-1 0 0,1-1 1,-18 1-1,30-5-97,0 0 1,0-1-1,0 1 0,0-1 1,1 0-1,-1 0 0,0 0 1,0 0-1,1 0 0,-1 0 1,0 0-1,1 0 0,-1-1 1,1 1-1,0 0 0,0-1 1,-1 0-1,1 1 0,0-1 1,0 0-1,0 1 0,0-1 1,1 0-1,-1 0 0,0 0 1,1 0-1,-1 1 0,1-1 1,0-3-1,-2-2-1357,1-1 0,0 1 1,1-1-1,-1 1 0,2 0 0,1-14 0,3 3-2086</inkml:trace>
</inkml:ink>
</file>

<file path=ppt/ink/ink16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5"/>
    </inkml:context>
    <inkml:brush xml:id="br0">
      <inkml:brushProperty name="width" value="0.1" units="cm"/>
      <inkml:brushProperty name="height" value="0.1" units="cm"/>
      <inkml:brushProperty name="color" value="#AB008B"/>
    </inkml:brush>
  </inkml:definitions>
  <inkml:trace contextRef="#ctx0" brushRef="#br0">233 1 984,'3'3'1599,"-3"-3"-1421,0 1 0,0-1-1,0 0 1,1 1 0,-1-1-1,0 1 1,0-1 0,0 1-1,0-1 1,0 1 0,-4 8 3730,3-9-3730,-29 25 3517,-44 15-1327,64-35-2364,1 1 0,-1 1 1,1-1-1,0 2 1,1-1-1,0 1 0,0 1 1,1-1-1,0 1 0,0 1 1,1-1-1,0 1 1,-7 17-1,8-16-16,4-10 13,0 0-1,1 0 1,-1 0 0,1 0-1,-1 0 1,1 0 0,0 0 0,-1 0-1,1 0 1,0 0 0,0 1 0,0-1-1,0 0 1,0 0 0,0 0-1,0 0 1,0 0 0,0 0 0,1 0-1,-1 0 1,0 0 0,1 0 0,-1 0-1,1 2 1,0-1 5,0 0-1,0 1 1,0-1-1,1 1 1,-1-1-1,0 0 1,1 0-1,0 0 1,-1 0-1,1 0 1,0 0 0,0-1-1,0 1 1,0 0-1,1-1 1,-1 0-1,0 1 1,0-1-1,1 0 1,-1 0-1,1 0 1,-1-1 0,1 1-1,-1-1 1,5 1-1,4-1-7,1 0-1,-1-1 0,0-1 1,0 0-1,12-4 0,39-5 60,-58 11-37,0-1-1,0 1 1,0 0-1,0 1 1,-1-1-1,1 1 1,0 0-1,0 0 1,0 0-1,-1 0 1,1 0-1,4 4 1,-2-2 7,0 0 1,-1 1-1,0-1 1,0 1-1,0 0 1,0 1-1,-1-1 1,0 1-1,0 0 1,0 0-1,0 0 1,-1 1-1,0-1 1,0 1-1,0 0 1,-1 0-1,0 0 1,0 0-1,0 0 1,-1 1-1,0-1 1,0 0-1,-1 1 1,0-1-1,0 0 1,0 1-1,-3 10 1,0 0-17,0-1 1,-2 0-1,-12 31 1,11-33-32,-8 13-39,-15 16 16,26-40 56,0 0 0,0 0 0,0-1 0,-1 1 0,0-1 0,1 0 0,-1 0 0,0 0 0,0-1 0,0 1 0,0-1 0,0 0 1,0 0-1,0 0 0,-1-1 0,1 1 0,0-1 0,0 0 0,-8-1 0,9 0 11,0 0 1,1 0-1,0 0 1,-1 0-1,1 0 0,-1 0 1,1-1-1,0 1 1,0-1-1,0 0 0,0 1 1,0-1-1,0 0 1,1 0-1,-1 0 0,0 0 1,1-1-1,0 1 1,-1 0-1,1-1 0,0 1 1,0-1-1,1 1 1,-1-1-1,0 1 0,1-1 1,0 1-1,-1-1 1,1 0-1,0 1 0,1-4 1,0-11-27,1 0 0,1 0 0,0 0 0,2 0 0,0 1 0,11-26 1,-8 26 5,1 0 1,1 0 0,0 1-1,18-20 1,-13 16 62,0-1 0,13-24 0,-18 26 19,-6 12-26,0-1 0,0 0-1,-1-1 1,1 1 0,-2-1-1,1 1 1,-1-1 0,0 0-1,-1 0 1,0 0 0,0-12-1,-1 19-45,0 0-1,-1 1 0,0-1 0,1 0 1,-1 0-1,1 0 0,-1 1 0,0-1 1,0 0-1,1 1 0,-1-1 0,0 1 1,0-1-1,0 1 0,0-1 1,0 1-1,-1-1 0,0 0-13,1 1-1,0 0 1,0-1-1,0 1 1,0-1 0,0 0-1,0 1 1,0-1-1,0 0 1,0 0-1,0 0 1,0 0 0,0 0-1,0 0 1,1 0-1,-1 0 1,0 0 0,1 0-1,-1 0 1,0-2-1,1 2-3,0 0-1,-1-1 1,1 1-1,0-1 1,-1 1-1,1 0 0,-1-1 1,1 1-1,-1 0 1,0 0-1,0 0 1,1-1-1,-1 1 0,0 0 1,0 0-1,0 0 1,0 0-1,0 0 1,-1 1-1,1-1 0,0 0 1,0 0-1,0 1 1,-1-1-1,1 1 1,0-1-1,-3 0 1,2 0-2,-1 1 0,1-1 0,0 1 0,-1 0 1,1-1-1,0 1 0,-1 0 0,1 0 1,0 1-1,-1-1 0,1 0 0,0 1 0,-1-1 1,1 1-1,0 0 0,-4 2 0,-2 1-43,6-3 21,-1 0 0,1 0-1,0 0 1,0 0 0,0 1 0,0-1-1,0 1 1,0-1 0,0 1-1,0 0 1,1 0 0,-1-1-1,1 1 1,-1 0 0,1 0 0,-2 5-1,-10-42-14001,12 26 10864</inkml:trace>
</inkml:ink>
</file>

<file path=ppt/ink/ink16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6"/>
    </inkml:context>
    <inkml:brush xml:id="br0">
      <inkml:brushProperty name="width" value="0.1" units="cm"/>
      <inkml:brushProperty name="height" value="0.1" units="cm"/>
      <inkml:brushProperty name="color" value="#AB008B"/>
    </inkml:brush>
  </inkml:definitions>
  <inkml:trace contextRef="#ctx0" brushRef="#br0">13 11 1056,'-6'-4'13992,"-1"-2"-14581</inkml:trace>
</inkml:ink>
</file>

<file path=ppt/ink/ink16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7"/>
    </inkml:context>
    <inkml:brush xml:id="br0">
      <inkml:brushProperty name="width" value="0.1" units="cm"/>
      <inkml:brushProperty name="height" value="0.1" units="cm"/>
      <inkml:brushProperty name="color" value="#AB008B"/>
    </inkml:brush>
  </inkml:definitions>
  <inkml:trace contextRef="#ctx0" brushRef="#br0">92 39 52,'42'-38'7489,"-48"81"-1097,-26 31-3988,15-36-2323,1 1 1,2 1-1,-13 58 1,18-60-109,6-30 28,1-1 0,0 1 0,0-1 1,1 1-1,-1 0 0,2-1 0,-1 1 0,1 0 0,0 0 1,1 0-1,0-1 0,0 1 0,1 0 0,4 13 1,-5-19-1,1 0 1,-1 0-1,1 0 1,0 0 0,-1 0-1,1-1 1,0 1 0,0-1-1,0 1 1,1-1 0,-1 1-1,0-1 1,0 0-1,1 0 1,-1 0 0,1-1-1,-1 1 1,1 0 0,-1-1-1,1 0 1,-1 1 0,1-1-1,-1 0 1,1-1 0,0 1-1,-1 0 1,1-1-1,-1 1 1,1-1 0,2-1-1,11-3 33,1 0 0,-1-2 0,22-11 0,-19 8-14,-10 6-3,-1-1-14,1 1 0,-1 0 0,1 1 0,1 0 0,-1 0 0,0 1 0,0 0-1,1 0 1,17 0 0,61 15 36,-86-13-40,-2-2-692,-1 1 59,1-1-1,0 0 1,0 0 0,-1 1 0,1-1 0,-1 0 0,1 1-1,-1-1 1,0 0 0,0 1 0,0-1 0,0 1 0,-5-7-1903,-1 0-617</inkml:trace>
</inkml:ink>
</file>

<file path=ppt/ink/ink1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44.072"/>
    </inkml:context>
    <inkml:brush xml:id="br0">
      <inkml:brushProperty name="width" value="0.1" units="cm"/>
      <inkml:brushProperty name="height" value="0.1" units="cm"/>
      <inkml:brushProperty name="color" value="#008C3A"/>
    </inkml:brush>
  </inkml:definitions>
  <inkml:trace contextRef="#ctx0" brushRef="#br0">13 177 5063 0 0,'-6'-12'9940'0'0,"1"1"-7801"0"0,4 6-1972 0 0,1-1 0 0 0,-1 1-1 0 0,1-1 1 0 0,0 1 0 0 0,1-1 0 0 0,-1 1 0 0 0,1-1 0 0 0,0 1-1 0 0,1 0 1 0 0,-1-1 0 0 0,1 1 0 0 0,0 0 0 0 0,0 0 0 0 0,0 0 0 0 0,1 0-1 0 0,0 1 1 0 0,0-1 0 0 0,0 1 0 0 0,1-1 0 0 0,-1 1 0 0 0,1 0-1 0 0,0 0 1 0 0,0 1 0 0 0,0-1 0 0 0,1 1 0 0 0,-1 0 0 0 0,8-4-1 0 0,-4 4 60 0 0,0 0 0 0 0,0 0 0 0 0,0 0 0 0 0,0 1 0 0 0,1 1 0 0 0,-1-1 0 0 0,0 1-1 0 0,1 1 1 0 0,-1-1 0 0 0,1 1 0 0 0,-1 1 0 0 0,1 0 0 0 0,-1 0 0 0 0,0 1 0 0 0,1-1-1 0 0,-1 2 1 0 0,12 4 0 0 0,-13-4-222 0 0,0 1-1 0 0,0-1 0 0 0,0 1 1 0 0,-1 0-1 0 0,0 1 0 0 0,0-1 1 0 0,0 1-1 0 0,0 1 1 0 0,-1-1-1 0 0,5 7 0 0 0,-8-9 0 0 0,0-1-1 0 0,0 1 0 0 0,0 0 0 0 0,-1 0 0 0 0,1 0 0 0 0,-1 0 0 0 0,0 0 1 0 0,0 1-1 0 0,0-1 0 0 0,0 0 0 0 0,-1 0 0 0 0,1 1 0 0 0,-1-1 0 0 0,0 0 0 0 0,0 1 1 0 0,0-1-1 0 0,0 0 0 0 0,-1 1 0 0 0,1-1 0 0 0,-1 0 0 0 0,0 1 0 0 0,0-1 0 0 0,0 0 1 0 0,-3 6-1 0 0,-6 7 27 0 0,-1 0 0 0 0,0 0 0 0 0,-1-1 0 0 0,-20 18 0 0 0,21-22-5 0 0,0 1-1 0 0,0 0 0 0 0,1 1 1 0 0,1 0-1 0 0,0 1 1 0 0,-13 26-1 0 0,21-37-24 0 0,0 0 1 0 0,1 0-1 0 0,-1 0 1 0 0,1 0-1 0 0,0 1 0 0 0,0-1 1 0 0,0 0-1 0 0,0 0 1 0 0,0 0-1 0 0,1 0 0 0 0,0 1 1 0 0,-1-1-1 0 0,1 0 0 0 0,0 0 1 0 0,1 0-1 0 0,-1 0 1 0 0,0-1-1 0 0,1 1 0 0 0,0 0 1 0 0,-1 0-1 0 0,1-1 0 0 0,0 1 1 0 0,0-1-1 0 0,1 0 1 0 0,-1 0-1 0 0,0 0 0 0 0,1 0 1 0 0,5 4-1 0 0,10 6-8 0 0,0-1 0 0 0,1 0-1 0 0,25 10 1 0 0,-19-9-3 0 0,-16-7-3 0 0,19 10-1 0 0,37 24 0 0 0,-58-35 18 0 0,-1 0 1 0 0,0 1-1 0 0,0 0 0 0 0,-1 0 1 0 0,0 1-1 0 0,0-1 1 0 0,0 1-1 0 0,0 0 1 0 0,-1 1-1 0 0,0-1 0 0 0,5 13 1 0 0,-8-16-5 0 0,0 1 1 0 0,0 0-1 0 0,-1-1 1 0 0,1 1-1 0 0,-1 0 0 0 0,0 0 1 0 0,0 0-1 0 0,0-1 1 0 0,-1 1-1 0 0,0 0 1 0 0,1 0-1 0 0,-1-1 1 0 0,0 1-1 0 0,-1-1 0 0 0,1 1 1 0 0,-1-1-1 0 0,1 1 1 0 0,-1-1-1 0 0,0 0 1 0 0,0 0-1 0 0,-1 0 1 0 0,1 0-1 0 0,-1 0 0 0 0,1 0 1 0 0,-1-1-1 0 0,0 1 1 0 0,0-1-1 0 0,0 0 1 0 0,-5 3-1 0 0,1 0 20 0 0,0-1 1 0 0,0 0-1 0 0,-1 0 0 0 0,1-1 0 0 0,-1 0 1 0 0,0 0-1 0 0,0-1 0 0 0,0 0 0 0 0,0-1 1 0 0,0 1-1 0 0,0-1 0 0 0,-13-1 0 0 0,6-1 23 0 0,0-1 0 0 0,0-1 0 0 0,1 0 0 0 0,-1-2 0 0 0,1 1 0 0 0,0-1 0 0 0,0-1 0 0 0,1-1 0 0 0,-1 0 0 0 0,2-1 0 0 0,-1 0 0 0 0,-15-13-1 0 0,26 19-678 0 0</inkml:trace>
</inkml:ink>
</file>

<file path=ppt/ink/ink16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8"/>
    </inkml:context>
    <inkml:brush xml:id="br0">
      <inkml:brushProperty name="width" value="0.1" units="cm"/>
      <inkml:brushProperty name="height" value="0.1" units="cm"/>
      <inkml:brushProperty name="color" value="#AB008B"/>
    </inkml:brush>
  </inkml:definitions>
  <inkml:trace contextRef="#ctx0" brushRef="#br0">67 1 1120,'0'12'9565,"0"14"-6405,-2-2-2730,-1-1-1,-1 0 0,-1 0 0,-11 33 0,7-25-54,-9 48-1,17-68-466,-7 76 510,8-83-532,-1-1 1,1 1-1,0 0 0,1-1 0,-1 1 1,1-1-1,-1 1 0,1-1 0,0 1 0,0-1 1,0 0-1,1 1 0,-1-1 0,1 0 1,0 0-1,0 0 0,0 0 0,0 0 0,3 2 1</inkml:trace>
</inkml:ink>
</file>

<file path=ppt/ink/ink16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9"/>
    </inkml:context>
    <inkml:brush xml:id="br0">
      <inkml:brushProperty name="width" value="0.1" units="cm"/>
      <inkml:brushProperty name="height" value="0.1" units="cm"/>
      <inkml:brushProperty name="color" value="#AB008B"/>
    </inkml:brush>
  </inkml:definitions>
  <inkml:trace contextRef="#ctx0" brushRef="#br0">1 86 264,'0'0'3972,"26"-13"-2122,-25 13-1645,-14 65 4698,13 73-3801,13-108 3931,-13-30-4814,7-30 38,0-30 551,7-2-647,0-40-132,-14 100-26,1 0 0,0 0-1,0 1 1,0-1 0,0 0 0,0 1-1,0-1 1,0 1 0,0-1 0,1 1-1,-1 0 1,1-1 0,-1 1 0,1 0-1,-1 0 1,1 0 0,0 0 0,-1 0-1,1 1 1,0-1 0,0 1 0,0-1-1,0 1 1,-1-1 0,1 1 0,0 0-1,0 0 1,0 0 0,3 0 0,-1 3 0,-1 1 1,1-1 0,0 1 0,-1 0-1,0 0 1,0 0 0,0 0 0,-1 1-1,1-1 1,-1 1 0,0 0-1,2 5 1,20 76-26,-10-33-18,-11-44 53,0 1 0,-1-1 0,0 0 0,-1 1 0,1 11 0,-1-23 30,0 1-34,-1 1 0,0 0-1,0 0 1,0 0 0,1 0 0,-1 0 0,0-1 0,0 1 0,0 0-1,0 0 1,1 0 0,-1-1 0,0 1 0,0 0 0,0 0-1,0 0 1,0-1 0,0 1 0,0 0 0,0 0 0,0-1 0,0 1-1,0 0 1,0 0 0,0 0 0,0-1 0,0 1 0,0 0 0,0 0-1,0-1 1,0 1 0,0 0 0,0 0 0,0-1 0,0 1-1,0 0 1,0 0 0,-1 0 0,1-1 0,0 1 0,0 0 0,0 0-1,0 0 1,0 0 0,-1-1 0,1 1 0,0 0 0,0 0 0,0 0-1,-1 0 1,1 0 0,-1-5 50,0 1 1,0 0-1,0 0 1,1 0-1,0-1 0,0 1 1,0 0-1,0 0 0,2-5 1,-1-5-14,12-89 58,-12 95-102,0 1-1,0 0 1,0-1-1,1 1 1,0 0-1,0 0 1,1 0-1,0 0 1,0 1-1,0-1 1,1 1-1,0 0 1,7-8 0,-10 14-3,0-1 1,0 0-1,0 0 1,0 1-1,0-1 1,0 0 0,0 1-1,1 0 1,-1-1-1,0 1 1,1-1-1,-1 1 1,0 0 0,1 0-1,-1 0 1,0 0-1,0 0 1,1 0-1,-1 0 1,0 0-1,1 1 1,-1-1 0,0 0-1,0 1 1,1-1-1,-1 1 1,0 0-1,0-1 1,0 1 0,0 0-1,0 0 1,1-1-1,0 2 1,40 34 38,-36-30-16,-2-1-13,0-1 0,-1 0-1,0 1 1,0 0 0,0 0 0,-1 0 0,1 0 0,-1 0-1,-1 1 1,1-1 0,-1 1 0,1-1 0,-1 11 0,1 11-4,-2 45 0,-1-33-37,1-38 29,-1 0 0,1 0 0,0-1 0,0 1 0,0 0-1,0 0 1,1 0 0,-1-1 0,0 1 0,0 0 0,0 0 0,0-1 0,1 1 0,-1 0 0,0-1 0,1 1 0,-1 0 0,1-1-1,-1 1 1,1 0 0,-1-1 0,1 2 0,6-24-2446,14-60-10629,-20 56 9146</inkml:trace>
</inkml:ink>
</file>

<file path=ppt/ink/ink16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0"/>
    </inkml:context>
    <inkml:brush xml:id="br0">
      <inkml:brushProperty name="width" value="0.1" units="cm"/>
      <inkml:brushProperty name="height" value="0.1" units="cm"/>
      <inkml:brushProperty name="color" value="#AB008B"/>
    </inkml:brush>
  </inkml:definitions>
  <inkml:trace contextRef="#ctx0" brushRef="#br0">0 141 1072,'3'-1'735,"-1"-1"-1,0 0 0,0-1 1,0 1-1,0 0 1,0 0-1,0-1 1,-1 1-1,3-6 1,8-11-256,0-6 836,-12 23-1144,1 0 0,0-1 1,0 1-1,0 0 0,0 0 0,0 0 1,0-1-1,1 1 0,-1 1 0,1-1 1,1-2-1,18-14 1302,-19 16-1472,-1 0 0,1 0-1,0 0 1,0 0 0,0 0 0,1 1-1,-1-1 1,0 1 0,0 0-1,1 0 1,3-2 0,-3 2 131,1 0 0,-1 1 1,1-1-1,0 1 0,-1-1 0,1 1 1,0 0-1,5 1 0,-8-1-122,0 1-1,0-1 1,1 0-1,-1 0 1,0 1-1,0-1 1,0 1-1,0-1 1,0 1-1,0-1 1,0 1-1,0 0 1,0 0-1,0-1 1,-1 1-1,1 0 1,0 0-1,0 0 1,-1 0-1,1 0 1,-1 0-1,1 0 1,-1 0-1,1 0 1,-1 0-1,1 0 1,-1 0-1,0 0 1,0 0-1,1 1 1,-1-1-1,0 0 1,0 1-1,6 25 67,-5-25-37,0 1 1,0-1-1,-1 0 1,1 1-1,0-1 0,-1 1 1,0-1-1,1 1 1,-1-1-1,0 1 1,0 0-1,-1-1 1,1 1-1,0-1 1,-1 1-1,-1 4 0,-8 14 164,-1 0-1,-1-1 1,0 0-1,-19 23 1,21-38-211,6-3 137,24-1-79,-14-1-43,0 0 0,1 0 1,-1 1-1,1-1 0,-1 2 0,7 1 1,-10-2-6,-1 0 0,1 1 1,-1-1-1,0 1 1,0-1-1,0 1 0,0 0 1,0 0-1,0 0 0,0 0 1,0 0-1,-1 0 0,1 1 1,-1-1-1,2 3 1,1 3 26,-3-7-27,0 1 0,0-1-1,0 0 1,0 1 0,0-1 0,0 1-1,0-1 1,-1 1 0,1 0 0,-1-1 0,1 1-1,-1-1 1,1 1 0,-1 0 0,0 0-1,0-1 1,0 1 0,0 0 0,0-1 0,0 1-1,-1 0 1,1-1 0,0 1 0,-1 0-1,0-1 1,0 3 0,-14 15 109,10-11 31,-1 0 0,0 0 0,-1-1 0,0 0 0,0 0 0,-15 11 0,7-5-89,14-12-49,0 1 0,0-1 0,0 0 0,-1 1 0,1-1 0,0 0 0,-1 0 0,1 0 0,-1 0 0,1 0 0,-1 0 0,0-1 0,1 1-1,-1-1 1,-3 2 0,-1-2 257,4 0-225,0 0 1,0 0 0,1 0-1,-1 0 1,0 0-1,0 0 1,0-1-1,0 1 1,1-1-1,-1 1 1,0-1-1,0 0 1,1 1 0,-1-1-1,1 0 1,-1 0-1,0 0 1,1 0-1,0 0 1,-1-1-1,1 1 1,0 0 0,0-1-1,-1 1 1,0-4-1,-8-4-493,8 8 97,1 0 0,0 1 0,0-1 0,0 0 0,0 0 1,0 0-1,0 0 0,0-1 0,0 1 0,0 0 0,0 0 0,1 0 1,-1-1-1,1 1 0,-1 0 0,1-1 0,-1 1 0,1-1 0,0 1 1,-1 0-1,1-1 0,0-2 0,-1-5-3354,-5-3-151</inkml:trace>
</inkml:ink>
</file>

<file path=ppt/ink/ink16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1"/>
    </inkml:context>
    <inkml:brush xml:id="br0">
      <inkml:brushProperty name="width" value="0.1" units="cm"/>
      <inkml:brushProperty name="height" value="0.1" units="cm"/>
      <inkml:brushProperty name="color" value="#AB008B"/>
    </inkml:brush>
  </inkml:definitions>
  <inkml:trace contextRef="#ctx0" brushRef="#br0">0 18 1148,'7'-17'14395,"-3"26"-14247,0 1 0,1-1 1,0 0-1,1 0 0,-1-1 1,14 15-1,-10-14-144,-1 0 0,2-1 0,-1 0 0,12 7 1,19 17 7,14 12 614,-53-42-626,1 0 0,-1 0 0,1 0-1,0-1 1,0 1 0,0 0 0,0-1 0,0 1-1,0-1 1,0 0 0,1 0 0,3 2 0,-8-4-321,1 1 1,0 0 0,0 0 0,0-1-1,0 1 1,0 0 0,0-1 0,1 1 0,-1-1-1,0 1 1,0-1 0,0 0 0,0 1-1,1-1 1,-1 0 0,0 0 0,0 0-1,1 1 1,-2-2 0</inkml:trace>
</inkml:ink>
</file>

<file path=ppt/ink/ink16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2"/>
    </inkml:context>
    <inkml:brush xml:id="br0">
      <inkml:brushProperty name="width" value="0.1" units="cm"/>
      <inkml:brushProperty name="height" value="0.1" units="cm"/>
      <inkml:brushProperty name="color" value="#AB008B"/>
    </inkml:brush>
  </inkml:definitions>
  <inkml:trace contextRef="#ctx0" brushRef="#br0">223 1 1060,'3'10'4105,"-3"-10"-4051,0 1 0,0-1-1,0 0 1,1 0 0,-1 1-1,0-1 1,0 0 0,0 0-1,0 1 1,0-1 0,0 0-1,0 0 1,1 1 0,-1-1-1,0 0 1,0 1 0,0-1-1,0 0 1,0 0 0,0 1-1,0-1 1,0 0-1,-1 0 1,1 1 0,0-1-1,0 0 1,0 1 0,0-1-1,0 0 1,0 0 0,0 1-1,-1-1 1,1 0 0,0 0-1,0 0 1,0 1 0,-1-1-1,1 0 1,0 0 0,0 0-1,0 0 1,-1 1 0,-8 34 3147,2-22-2506,0 0 1,-1-1 0,0 0 0,-13 14 0,-18 27 614,-29 38-658,26-22-710,41-69-24,1 1-1,0-1 1,-1 1 0,1-1-1,-1 0 1,1 1 0,-1-1-1,1 1 1,-1-1 0,1 0 0,-1 1-1,1-1 1,-1 0 0,0 0-1,1 0 1,-1 1 0,1-1 0,-1 0-1,0 0 1,1 0 0,-1 0-1,0 0 1,1 0 0,-2 0 0</inkml:trace>
</inkml:ink>
</file>

<file path=ppt/ink/ink16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3"/>
    </inkml:context>
    <inkml:brush xml:id="br0">
      <inkml:brushProperty name="width" value="0.1" units="cm"/>
      <inkml:brushProperty name="height" value="0.1" units="cm"/>
      <inkml:brushProperty name="color" value="#AB008B"/>
    </inkml:brush>
  </inkml:definitions>
  <inkml:trace contextRef="#ctx0" brushRef="#br0">146 53 760,'8'-9'8482,"-43"40"-4987,20-13-3256,-1 2-1,2 0 1,1 1-1,1 0 1,0 1-1,-10 29 1,18-42-226,2 1 0,-1 0 0,1 0 1,0 1-1,1-1 0,1 0 0,-1 1 1,1-1-1,1 0 0,0 1 0,1-1 1,0 0-1,0 0 0,1 0 0,0 0 0,1-1 1,0 1-1,1-1 0,0 0 0,0 0 1,1 0-1,0-1 0,0 0 0,1 0 1,0 0-1,1-1 0,14 11 0,-19-16-11,0-1 0,0 1 1,1-1-1,-1 1 0,0-1 0,1 0 0,-1 0 0,1-1 0,-1 1 0,1-1 0,0 1 0,-1-1 0,1 0 0,0-1 0,-1 1 0,1-1 1,-1 1-1,1-1 0,-1 0 0,1 0 0,-1-1 0,0 1 0,0-1 0,1 0 0,-1 0 0,0 0 0,0 0 0,5-5 0,2-3 107,1 0-1,-2-1 0,1-1 1,-1 1-1,11-22 0,-14 23-46,0-1-1,-1-1 0,0 1 0,-1-1 0,0 0 0,-1 0 0,-1 0 0,0 0 0,0 0 1,-1-1-1,-1 1 0,0-1 0,0 1 0,-5-25 0,1 22 92,0 0 0,0 0-1,-1 0 1,-13-24 0,4 3-154,13 30-5,-1 1 1,1 0-1,-1 0 0,0 0 0,-1 0 1,1 1-1,-1-1 0,0 0 1,0 1-1,0 0 0,0 0 0,-1 0 1,-6-6-1,5 7 4,3 2 2,1 0 1,0 0-1,-1 0 1,1 0-1,-1 0 1,1 0-1,-1 1 1,1-1-1,-1 1 1,1-1-1,-1 1 1,0-1-1,1 1 1,-1 0-1,0 0 0,1 0 1,-1 0-1,0 0 1,1 0-1,-1 0 1,0 1-1,1-1 1,-1 1-1,1-1 1,-1 1-1,-2 1 1,-7 3-42,-1 2 0,1 0 1,-16 13-1,-8 4-4363,31-23 3289</inkml:trace>
</inkml:ink>
</file>

<file path=ppt/ink/ink16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4"/>
    </inkml:context>
    <inkml:brush xml:id="br0">
      <inkml:brushProperty name="width" value="0.1" units="cm"/>
      <inkml:brushProperty name="height" value="0.1" units="cm"/>
      <inkml:brushProperty name="color" value="#AB008B"/>
    </inkml:brush>
  </inkml:definitions>
  <inkml:trace contextRef="#ctx0" brushRef="#br0">0 0 2112,'1'7'7057,"1"-1"-5086,2 11-2229,-4-17 18</inkml:trace>
</inkml:ink>
</file>

<file path=ppt/ink/ink16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5"/>
    </inkml:context>
    <inkml:brush xml:id="br0">
      <inkml:brushProperty name="width" value="0.1" units="cm"/>
      <inkml:brushProperty name="height" value="0.1" units="cm"/>
      <inkml:brushProperty name="color" value="#AB008B"/>
    </inkml:brush>
  </inkml:definitions>
  <inkml:trace contextRef="#ctx0" brushRef="#br0">71 0 12,'19'6'9290,"-17"-4"-8959,-8 17 2587,-1-3-2132,-9 32 507,-4 17-270,13-33-656,4-17-337,0 0 0,1 0 0,0 0-1,1 0 1,1 0 0,0 1 0,4 22 0,1-7 0,-4-21-12,1 0-1,0 0 1,0 0 0,8 17 0,-6-16 2,1-1 0,0 0 0,1 0 0,8 11 0,-11-18-18,0 0 0,0 0 0,0 0 0,1-1 0,-1 1-1,0-1 1,1 0 0,0 0 0,-1 0 0,1 0 0,0-1 0,0 1 0,0-1 0,0 0 0,5 0 0,-4 0 18,-1-1 1,1 1 0,0-1-1,-1 0 1,1-1-1,-1 1 1,1-1 0,-1 0-1,1 0 1,-1 0-1,1-1 1,-1 1 0,0-1-1,0 0 1,0-1-1,0 1 1,0 0 0,0-1-1,0 0 1,-1 0-1,0 0 1,1-1 0,-1 1-1,-1-1 1,1 0-1,0 1 1,-1-1 0,0 0-1,0-1 1,0 1-1,0 0 1,-1-1 0,1 1-1,-1 0 1,0-1-1,-1 0 1,1 1 0,-1-7-1,-1 7 22,-1-1-1,1 1 0,-1 0 1,0 0-1,0 0 1,-1 0-1,1 0 1,-7-7-1,-2-5-54,9 14 19,1 0-1,0 0 1,0 0 0,-1 0 0,0 0 0,1 1 0,-1-1 0,0 1 0,1-1 0,-1 1 0,0 0 0,0 0 0,0-1 0,0 1 0,0 1 0,-1-1 0,1 0-1,0 0 1,-4 0 0,0 1-2,0-1 1,0 1-1,0 0 0,0 0 0,0 1 0,0 0 0,-8 2 0,-2 2 1,0 0-1,0 1 0,0 1 1,-23 14-1,14-11-114,13-11-1880</inkml:trace>
</inkml:ink>
</file>

<file path=ppt/ink/ink16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6"/>
    </inkml:context>
    <inkml:brush xml:id="br0">
      <inkml:brushProperty name="width" value="0.1" units="cm"/>
      <inkml:brushProperty name="height" value="0.1" units="cm"/>
      <inkml:brushProperty name="color" value="#AB008B"/>
    </inkml:brush>
  </inkml:definitions>
  <inkml:trace contextRef="#ctx0" brushRef="#br0">97 0 1420,'4'3'1687,"-2"-2"-1306,-1 0 0,1 0 0,0 0 0,21 5 9757,-47 36-5193,14-27-4685,-31 75 179,30-67-401,2 0 1,1 1 0,1 0 0,1 0 0,1 0 0,1 1-1,-2 40 1,6-52 63,0-1-1,1 1 0,0-1 0,1 1 1,1-1-1,-1 0 0,2 1 0,0-2 1,7 16-1,-5-16-85,0 0-1,0-1 1,1 0 0,0 0 0,1-1-1,0 0 1,1 0 0,14 11-1,-19-17 19,-1-1-1,1 0 0,0 1 0,0-2 0,0 1 0,1 0 0,-1-1 0,0 0 0,0 0 0,1 0 0,-1-1 0,1 1 1,-1-1-1,1 0 0,-1 0 0,0-1 0,1 1 0,-1-1 0,0 0 0,1 0 0,-1-1 0,0 1 0,0-1 0,0 0 1,0 0-1,7-5 0,-5 3 7,0 0 0,0-1 0,0 1 1,0-2-1,-1 1 0,0 0 0,0-1 1,0 0-1,-1 0 0,0-1 0,0 1 0,-1-1 1,0 0-1,0 0 0,0 0 0,-1 0 1,0 0-1,0 0 0,-1-1 0,1-9 0,-3 13 1,0-1 0,0 1-1,0-1 1,0 0-1,-1 1 1,1 0 0,-1-1-1,0 1 1,-1 0-1,1 0 1,-1 0-1,1 0 1,-1 1 0,-7-7-1,5 6 5,0 0-1,-1 1 0,0-1 0,1 1 1,-1 1-1,0-1 0,0 1 1,-1 0-1,1 0 0,0 1 1,-1 0-1,1 0 0,-1 0 0,1 1 1,-1 0-1,1 0 0,-11 2 1,9-1-60,0 1 0,1-1 0,-1 1 0,1 0 1,0 1-1,0 0 0,0 0 0,0 0 0,0 1 1,0 0-1,1 0 0,0 1 0,0 0 0,-10 10 1,11-9-68,4-5 2,0 0 1,1 0-1,-1 0 1,0 0-1,0 0 0,1 0 1,-1 0-1,1 0 1,-1 0-1,1 0 0,-1 0 1,1 1-1,0-1 1,-1 0-1,1 0 0,0 1 1,0-1-1,0 0 1,0 2-1,21-15-8647,-8-9 1285,-6 11 3433</inkml:trace>
</inkml:ink>
</file>

<file path=ppt/ink/ink16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7"/>
    </inkml:context>
    <inkml:brush xml:id="br0">
      <inkml:brushProperty name="width" value="0.1" units="cm"/>
      <inkml:brushProperty name="height" value="0.1" units="cm"/>
      <inkml:brushProperty name="color" value="#AB008B"/>
    </inkml:brush>
  </inkml:definitions>
  <inkml:trace contextRef="#ctx0" brushRef="#br0">1 1 1868,'26'0'8784,"-24"2"-8407,-1 0 1,0 0 0,0 0 0,0 1 0,0-1 0,0 1-1,0-1 1,-1 1 0,1-1 0,-1 1 0,1 4 0,-6 55 1733,0-24-1592,4-12-396,-2 0-1,-8 33 1,9-48-131,0-1-1,0 1 0,1-1 1,1 1-1,0 10 0,0-17 12,1 0-1,0 0 0,-1 1 1,1-1-1,1 0 0,-1 0 1,1 0-1,-1-1 0,1 1 1,0 0-1,0-1 0,1 1 1,-1-1-1,1 1 0,3 2 1,-3-3-2,0-1 0,0 0 0,1 0 0,-1 0 0,0-1 1,1 1-1,-1-1 0,1 1 0,0-1 0,-1 0 0,1-1 1,0 1-1,0-1 0,0 0 0,-1 1 0,1-2 0,0 1 1,0 0-1,0-1 0,5-1 0,9-3 82,0-1 0,34-15-1,-29 11 72,-14 7-137,-1-1-7,0 0 0,1 1-1,-1 0 1,1 0 0,0 1 0,0 1 0,12-2 0,-21 3-17,1 0 0,-1 0-1,0 0 1,1 0 0,-1 0-1,1 0 1,-1 0 0,1 0-1,-1 0 1,1 0 0,-1 0-1,1 0 1,-1 1 0,1-1 0,-1 0-1,0 0 1,1 0 0,-1 1-1,1-1 1,-1 0 0,0 1-1,1-1 1,-1 0 0,0 1-1,1-1 1,-1 0 0,0 1-1,1-1 1,-1 0 0,0 1-1,0-1 1,0 1 0,1-1-1,-1 1 1,0-1 0,0 0-1,0 1 1,0-1 0,0 1-1,0-1 1,0 1 0,0-1-1,0 1 1,0-1 0,0 1-1,0-1 1,0 1 0,0-1 0,-1 1-1,1-1 1,0 0 0,0 1-1,0-1 1,-1 1 0,1-1-1,0 0 1,0 1 0,-1-1-1,1 0 1,0 1 0,-1 0-1,-21 22-4323,1-13-4254,14-7 5887</inkml:trace>
</inkml:ink>
</file>

<file path=ppt/ink/ink1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44.402"/>
    </inkml:context>
    <inkml:brush xml:id="br0">
      <inkml:brushProperty name="width" value="0.1" units="cm"/>
      <inkml:brushProperty name="height" value="0.1" units="cm"/>
      <inkml:brushProperty name="color" value="#008C3A"/>
    </inkml:brush>
  </inkml:definitions>
  <inkml:trace contextRef="#ctx0" brushRef="#br0">8 117 20383 0 0,'-1'-2'85'0'0,"0"0"1"0"0,0 0-1 0 0,0 0 0 0 0,0 0 0 0 0,0 0 1 0 0,1 0-1 0 0,-1 0 0 0 0,1 0 0 0 0,0 0 0 0 0,-1 0 1 0 0,1-1-1 0 0,0 1 0 0 0,0 0 0 0 0,0 0 0 0 0,1 0 1 0 0,-1 0-1 0 0,0 0 0 0 0,1-1 0 0 0,0 1 1 0 0,-1 0-1 0 0,1 0 0 0 0,0 0 0 0 0,1-2 0 0 0,1 1 6 0 0,0 0-1 0 0,-1 0 0 0 0,1 0 0 0 0,1 0 1 0 0,-1 1-1 0 0,0-1 0 0 0,0 1 0 0 0,1 0 1 0 0,0 0-1 0 0,-1 0 0 0 0,7-2 0 0 0,9-3 294 0 0,1 2-1 0 0,0 0 0 0 0,36-3 0 0 0,-53 7-284 0 0,41-3 348 0 0,0 1-1 0 0,73 6 1 0 0,-93-1-553 0 0,1 1 0 0 0,-1 2 1 0 0,34 10-1 0 0,-51-12-316 0 0,0-1 0 0 0,0 1-1 0 0,-1 1 1 0 0,1-1-1 0 0,6 6 1 0 0,2 3-1097 0 0</inkml:trace>
</inkml:ink>
</file>

<file path=ppt/ink/ink16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8"/>
    </inkml:context>
    <inkml:brush xml:id="br0">
      <inkml:brushProperty name="width" value="0.1" units="cm"/>
      <inkml:brushProperty name="height" value="0.1" units="cm"/>
      <inkml:brushProperty name="color" value="#AB008B"/>
    </inkml:brush>
  </inkml:definitions>
  <inkml:trace contextRef="#ctx0" brushRef="#br0">1 0 1224,'8'13'9851,"10"17"-6751,-12-7-2528,-2 0 0,0 1-1,-2 0 1,-1-1 0,-2 41-1,0-32-579,1 0 0,6 38-1,-3-51-774,12 84 1943,-12-69-4578,-2-1-5029</inkml:trace>
</inkml:ink>
</file>

<file path=ppt/ink/ink16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0.545"/>
    </inkml:context>
    <inkml:brush xml:id="br0">
      <inkml:brushProperty name="width" value="0.1" units="cm"/>
      <inkml:brushProperty name="height" value="0.1" units="cm"/>
      <inkml:brushProperty name="color" value="#F6630D"/>
    </inkml:brush>
  </inkml:definitions>
  <inkml:trace contextRef="#ctx0" brushRef="#br0">35 14 268,'12'-13'14427,"-13"13"-14346,0 1 0,-1 0 0,1 0 0,0 0 0,0 0 0,-1 0 0,1 0-1,0 1 1,0-1 0,0 0 0,1 0 0,-1 1 0,0-1 0,0 1 0,1-1 0,-1 0-1,1 1 1,-1 0 0,1-1 0,0 1 0,-1-1 0,1 1 0,0-1 0,0 1 0,0-1-1,0 1 1,1 0 0,-1 1 0,5 53 106,-5-49-184,1 1 1,-1-1-1,-1 1 0,1 0 0,-3 8 1,0 24-6,10 183 70,-14-84 63,6-121 96,1-13-185,-1 0 1,1 0-1,0 1 1,0-1-1,1 0 0,0 0 1,0 1-1,0-1 1,3 6-1,-4-11-37,0 1-1,1-1 0,-1 1 0,0 0 0,1-1 0,-1 1 1,0-1-1,0 1 0,0 0 0,0-1 0,1 1 1,-1-1-1,0 1 0,0 0 0,0-1 0,0 1 1,0 0-1,0-1 0,0 1 0,-1 0 0,1-1 0,0 1 1,0-1-1,0 1 0,-1 0 0,1-1 0,0 1 1,-1-1-1,1 1 0,0-1 0,-1 1 0,1-1 1,-1 1-1,1-1 0,-1 1 0,1-1 0,-1 0 1,0 1-1,0-1-68,-6-14-3811,-7-19-5543,7 24 5803</inkml:trace>
</inkml:ink>
</file>

<file path=ppt/ink/ink16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170"/>
    </inkml:context>
    <inkml:brush xml:id="br0">
      <inkml:brushProperty name="width" value="0.1" units="cm"/>
      <inkml:brushProperty name="height" value="0.1" units="cm"/>
      <inkml:brushProperty name="color" value="#F6630D"/>
    </inkml:brush>
  </inkml:definitions>
  <inkml:trace contextRef="#ctx0" brushRef="#br0">8 21 516,'27'-21'12499,"-27"22"-12393,-9 27 2959,7-23-2952,0-1 0,1 0 0,-1 1 0,1-1 0,0 1 0,-2 9 1,-10 105 587,13-69-664,3-1 0,13 77 0,-11-90 12,-2 0-1,-2 71 0,-2-50 524,1-57-572,0-1 1,0 1-1,0 0 0,0 0 1,0 0-1,1 0 0,-1-1 0,0 1 1,0 0-1,0 0 0,0 0 1,0 0-1,0-1 0,0 1 1,0 0-1,0 0 0,1 0 0,-1 0 1,0 0-1,0 0 0,0-1 1,0 1-1,0 0 0,1 0 1,-1 0-1,0 0 0,0 0 0,0 0 1,0 0-1,1 0 0,-1 0 1,0 0-1,0 0 0,0 0 0,1 0 1,-1 0-1,0 0 0,0 0 1,0 0-1,0 0 0,1 0 1,-1 0-1,0 0 0,0 0 0,0 0 1,0 0-1,1 0 0,-1 1 1,0-1-1,0 0 0,0 0 1,0 0-1,0 0 0,1 0 0,-1 0 1,0 1-1,0-1 0,0 0 1,0 0-1,0 0 0,0 0 1,0 0-1,0 1 0,11-16-127,-10 14 72,1-4-338,-1 0 0,0 0 1,0 0-1,0 0 0,0 0 0,0-8 1,-9-50-8801,2 49 5763</inkml:trace>
</inkml:ink>
</file>

<file path=ppt/ink/ink16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982"/>
    </inkml:context>
    <inkml:brush xml:id="br0">
      <inkml:brushProperty name="width" value="0.1" units="cm"/>
      <inkml:brushProperty name="height" value="0.1" units="cm"/>
      <inkml:brushProperty name="color" value="#F6630D"/>
    </inkml:brush>
  </inkml:definitions>
  <inkml:trace contextRef="#ctx0" brushRef="#br0">1 48 488,'11'8'7305,"-10"-7"-7062,1 21 4263,-2-13-4048,0-1-1,1 0 0,0 0 0,0 1 0,1-1 0,0 0 0,0 0 0,1-1 0,4 9 0,-5-13-412,0 1 1,1 0-1,-1 0 1,1-1-1,0 0 1,0 1-1,0-1 1,0 0-1,1 0 1,-1-1-1,1 1 1,0-1-1,0 0 1,0 0-1,0 0 1,0 0-1,0-1 0,8 2 1,-5-1 42,0-1 1,1 0-1,-1 0 0,0-1 1,0 0-1,0-1 1,1 1-1,-1-1 0,0-1 1,0 1-1,0-1 0,0-1 1,-1 1-1,1-1 1,0 0-1,-1 0 0,0-1 1,0 0-1,0 0 0,0-1 1,-1 1-1,0-1 1,0 0-1,0-1 0,0 1 1,-1-1-1,0 0 1,5-10-1,53-75 70,-58 87-156,0 0 0,0 0 1,0 1-1,1-1 0,-1 1 1,1 0-1,0 0 0,0 1 1,0-1-1,0 1 0,0 0 0,0 1 1,1-1-1,-1 1 0,1 0 1,-1 0-1,1 1 0,9 0 1,8 1 13,0 1 0,0 0 0,26 8 0,-36-7 5,-12-3-20,15 3 16,0 0-1,-1 2 1,1-1-1,-1 2 1,15 7-1,26 29 198,-56-42-271,0 0 1,0 0-1,0-1 0,0 1 0,0 0 0,0 0 0,0 0 0,0 0 1,0 0-1,0-1 0,0 1 0,0 0 0,0 0 0,0 0 0,0 0 1,0 0-1,0-1 0,1 1 0,1-1-1023,-2 1 1023,1 0 0</inkml:trace>
</inkml:ink>
</file>

<file path=ppt/ink/ink16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2.904"/>
    </inkml:context>
    <inkml:brush xml:id="br0">
      <inkml:brushProperty name="width" value="0.1" units="cm"/>
      <inkml:brushProperty name="height" value="0.1" units="cm"/>
      <inkml:brushProperty name="color" value="#F6630D"/>
    </inkml:brush>
  </inkml:definitions>
  <inkml:trace contextRef="#ctx0" brushRef="#br0">0 194 1308,'2'3'359,"0"1"-1,-1 0 1,0 0-1,1 0 1,-1 0-1,-1 1 1,1-1-1,-1 0 1,1 0-1,-1 0 1,0 0-1,-1 5 1,4 32 936,4 21 1577,-3-41-1699,-4-18-931,0 1 1,1-1-1,-1 0 1,1 0-1,0 0 0,0 1 1,0-1-1,3 5 1,-1 5 1970,-4-22-425,-9-46-491,7 46-1209,0-1 1,1 1-1,1-1 1,-1-13-1,1-2 10,1 1 0,2-1-1,0 1 1,1-1 0,10-34 0,-11 53-87,1 0 0,-1-1 0,1 1-1,0 0 1,7-10 0,-10 15-11,1 0 0,0 0 0,0 0 0,0 0 0,0 0 0,0 0 0,0 0 0,0 0 0,0 0 0,0 1 0,1-1 0,-1 0 0,0 1 0,1-1 0,-1 1 0,0-1 0,1 1 0,-1 0 0,0-1 0,1 1 0,-1 0 0,0 0 0,1 0 0,-1 0 0,1 0 0,-1 0 0,0 1 0,1-1 0,-1 0 0,0 1 0,1-1 0,-1 1 0,0-1 0,1 1 0,-1 0 0,1 0-1,6 1 10,0 0 0,0-1-1,0 0 1,0-1-1,14-1 1,-14 1-28,-6 1-11,-1-1 0,0 0 0,1 0 0,-1-1 0,0 1 0,1 0 0,-1 0 0,0-1 0,1 1 0,-1-1 0,0 1 0,0-1 0,1 1 0,-1-1 0,0 0 0,0 1 0,0-1 0,0 0 0,0 0 0,0 0 0,0 0 0,0 0 0,0 0 0,-1 0 0,1 0 0,0 0 0,-1-1 0,1 1 0,0-2 0,0-18-4248,-8-1-3924</inkml:trace>
</inkml:ink>
</file>

<file path=ppt/ink/ink16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3.575"/>
    </inkml:context>
    <inkml:brush xml:id="br0">
      <inkml:brushProperty name="width" value="0.1" units="cm"/>
      <inkml:brushProperty name="height" value="0.1" units="cm"/>
      <inkml:brushProperty name="color" value="#F6630D"/>
    </inkml:brush>
  </inkml:definitions>
  <inkml:trace contextRef="#ctx0" brushRef="#br0">1 123 1896,'8'-14'6618,"10"-14"-3748,-17 25-2618,1 1-1,-1 0 1,1-1 0,0 1-1,-1 0 1,1 0-1,0 0 1,0 1-1,1-1 1,-1 0-1,0 1 1,0-1 0,4-1-1,6-4 741,1-1 10,-3 2-520,0 0 0,0 0 0,20-8 0,-27 13-451,0 0 0,0 0-1,0 1 1,0-1 0,0 1 0,1-1 0,-1 1 0,0 0 0,0 0 0,1 1-1,-1-1 1,0 1 0,0-1 0,0 1 0,0 0 0,0 0 0,0 0-1,0 1 1,3 1 0,-4-2-2,0 1 0,-1-1 0,1 1 0,-1 0 0,1-1 0,-1 1 0,0 0 0,0 0 0,0 0 0,0 0-1,0 0 1,0 0 0,0 0 0,-1 0 0,1 0 0,-1 1 0,1-1 0,-1 0 0,0 0 0,0 1 0,0-1 0,0 0 0,-1 0 0,1 0 0,0 1 0,-1-1 0,-1 4-1,-3 10-32,-1 0 0,-13 28 0,6-16 42,-27 84-59,39-110 21,1 0 0,-1 0 0,1 1 0,0-1 0,0 0 0,0 1-1,0-1 1,0 0 0,1 0 0,-1 1 0,1-1 0,0 0 0,-1 0 0,1 0 0,0 0 0,0 1 0,0-1 0,1-1 0,-1 1 0,0 0 0,1 0 0,-1 0 0,1-1 0,0 1-1,-1-1 1,1 1 0,0-1 0,0 0 0,0 1 0,0-1 0,0 0 0,0-1 0,0 1 0,0 0 0,4 0 0,2-1-2,0-1 0,0-1 0,-1 0-1,1 0 1,0 0 0,-1-1 0,1 0 0,6-4 0,59-36-41,-59 34 22,8-9-149</inkml:trace>
</inkml:ink>
</file>

<file path=ppt/ink/ink16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341"/>
    </inkml:context>
    <inkml:brush xml:id="br0">
      <inkml:brushProperty name="width" value="0.1" units="cm"/>
      <inkml:brushProperty name="height" value="0.1" units="cm"/>
      <inkml:brushProperty name="color" value="#F6630D"/>
    </inkml:brush>
  </inkml:definitions>
  <inkml:trace contextRef="#ctx0" brushRef="#br0">4 23 1248,'1'-22'13643,"-2"27"-13405,0-1 0,0 1 0,0 0 0,1-1 0,0 1-1,0 0 1,0 0 0,2 8 0,-1 1-13,-2 55 236,8 163-279,0-34-132,-6-129-49,-2-53-13,1 0 0,1 0 0,4 26 1,-4-16 0,-2-24 19,1 0 1,0 0-1,-1 0 1,1 0-1,0 0 1,0 0-1,0 0 1,1 0 0,-1 0-1,0 0 1,1 0-1,-1 0 1,1 0-1,0 0 1,-1 0-1,1 0 1,2 3-1,-2-5 298,2-24 123,1 1 1,2-1-1,0 1 0,10-26 0,-11 34-350,1 0 1,1 0-1,0 0 1,1 1-1,1 0 1,0 0-1,22-24 1,-30 37-67,1-1 0,1 0 0,-1 1 0,0-1 0,0 1 0,1-1 0,-1 1 0,1 0 0,-1 0 1,1 0-1,-1 0 0,1 1 0,0-1 0,-1 1 0,1-1 0,0 1 0,-1 0 0,1 0 0,0 0 0,-1 1 0,1-1 0,4 2 0,-3 0 30,0 0 0,0 0-1,0 0 1,0 1 0,0 0 0,0 0-1,-1 0 1,1 0 0,-1 0-1,0 1 1,0-1 0,2 5-1,4 6 53,0 1 0,-2-1 0,1 1-1,-2 1 1,0 0 0,4 19 0,-5-10-227,-1 0-1,-1 0 1,0 27 0,12-90-14617,-9 29 11031,0-3 201</inkml:trace>
</inkml:ink>
</file>

<file path=ppt/ink/ink16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981"/>
    </inkml:context>
    <inkml:brush xml:id="br0">
      <inkml:brushProperty name="width" value="0.1" units="cm"/>
      <inkml:brushProperty name="height" value="0.1" units="cm"/>
      <inkml:brushProperty name="color" value="#F6630D"/>
    </inkml:brush>
  </inkml:definitions>
  <inkml:trace contextRef="#ctx0" brushRef="#br0">16 31 812,'-16'10'14590,"25"-11"-12441,-4 2-1917,0 1 1,1-1-1,-1-1 1,0 1-1,0-1 1,0 0-1,1 0 1,6-1-1,40-18 193,-46 15-414,1 1 0,0 0 0,0 0 0,0 1-1,0-1 1,0 2 0,0-1 0,0 1 0,0 0 0,1 1 0,-1-1 0,10 2 0,-12-1-57,22-1 129,-27 1-112,1-1 0,0 1-1,-1 0 1,1 0 0,-1 0-1,1 0 1,0 0 0,-1 0 0,1 1-1,0-1 1,-1 0 0,1 0-1,-1 0 1,1 1 0,0-1-1,-1 0 1,1 0 0,-1 1 0,1-1-1,-1 1 1,1-1 0,-1 0-1,1 1 1,-1-1 0,1 1 0,-1-1-1,0 1 1,1-1 0,-1 1-1,0 0 1,-35 17-14198,22-14 11047</inkml:trace>
</inkml:ink>
</file>

<file path=ppt/ink/ink16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5.309"/>
    </inkml:context>
    <inkml:brush xml:id="br0">
      <inkml:brushProperty name="width" value="0.1" units="cm"/>
      <inkml:brushProperty name="height" value="0.1" units="cm"/>
      <inkml:brushProperty name="color" value="#F6630D"/>
    </inkml:brush>
  </inkml:definitions>
  <inkml:trace contextRef="#ctx0" brushRef="#br0">1 114 2324,'34'-19'9431,"2"0"-4557,79-31-2471,-88 39-1444,-18 8-860,0 0 1,-1 1 0,1 0 0,0 0 0,0 1 0,11-1 0,-16 2-323,0 0 0,-1 0-1,1 1 1,0-1 0,-1 1 0,1 0 0,-1 0 0,1 0-1,-1 0 1,6 3 0</inkml:trace>
</inkml:ink>
</file>

<file path=ppt/ink/ink16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9.152"/>
    </inkml:context>
    <inkml:brush xml:id="br0">
      <inkml:brushProperty name="width" value="0.1" units="cm"/>
      <inkml:brushProperty name="height" value="0.1" units="cm"/>
      <inkml:brushProperty name="color" value="#F6630D"/>
    </inkml:brush>
  </inkml:definitions>
  <inkml:trace contextRef="#ctx0" brushRef="#br0">8 121 520,'-7'-4'16374,"7"4"-16236,8-26 218,81-52-206,-88 77-142,0 0-1,0 0 1,0 0-1,0 0 1,0 0-1,0 1 1,0-1-1,1 0 1,-1 0-1,0 1 1,0-1-1,1 1 1,-1-1-1,0 1 1,1 0-1,-1-1 1,0 1-1,1 0 1,-1 0-1,1 0 1,-1 0-1,0 0 1,1 0-1,-1 0 1,0 1-1,1-1 1,-1 0-1,0 1 1,1-1-1,-1 1 1,0 0-1,0-1 1,1 1-1,-1 0 0,0-1 1,0 1-1,0 0 1,0 0-1,0 0 1,0 0-1,0 0 1,-1 0-1,1 1 1,0-1-1,1 3 1,0-2-4,0 1 1,0 0-1,0 0 0,0 0 1,-1 0-1,1 0 1,-1 0-1,0 0 0,0 1 1,0-1-1,0 0 0,0 1 1,-1-1-1,0 1 1,0-1-1,0 1 0,0 3 1,-10 19 60,5-11-53,-1 0 0,0-1 0,-15 25-1,-67 101-13,85-129 28,14-20-12,8-6 27,-2 10-23,-11 2-21,1 0 1,0 1-1,-1 0 1,1 1-1,0-1 0,0 1 1,0 0-1,0 1 1,0 0-1,0 0 1,0 1-1,11 1 1,-12 2 2,0-1 1,0 1 0,-1 0-1,1 1 1,-1 0-1,0-1 1,0 2 0,-1-1-1,1 0 1,-1 1 0,4 7-1,8 10 29,-14-21-29,0 1-1,0-1 0,-1 0 0,0 1 1,1-1-1,-1 1 0,0 0 0,0-1 1,-1 1-1,1 0 0,0 0 1,-1-1-1,0 1 0,1 0 0,-1 0 1,0 0-1,-1 0 0,1-1 0,-1 4 1,-1 0 6,1 0 0,-2-1 0,1 1 1,-1-1-1,1 1 0,-1-1 0,-1 0 1,-6 8-1,-2 1 125,-1-1 0,-1 0 0,0-1-1,0-1 1,-19 11 0,24-18-128,0 0 0,0-1 0,-1 0 0,1 0 0,-1-1 0,0 0-1,0-1 1,0 0 0,0-1 0,-16-1 0,25 0-13,0 1 0,0 0 0,0-1 0,1 1 0,-1-1 0,0 1 0,1-1 0,-1 1 0,0-1 0,1 1 0,-1-1 0,1 0 0,-1 1 0,1-1 1,-1 0-1,1 0 0,-1 1 0,1-1 0,0 0 0,-1 0 0,1 1 0,0-1 0,0 0 0,0 0 0,0 0 0,-1 0 0,2-1 0,-3-26-2489,3 8-318,-1-11-4306,-1 18 3748</inkml:trace>
</inkml:ink>
</file>

<file path=ppt/ink/ink1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44.790"/>
    </inkml:context>
    <inkml:brush xml:id="br0">
      <inkml:brushProperty name="width" value="0.1" units="cm"/>
      <inkml:brushProperty name="height" value="0.1" units="cm"/>
      <inkml:brushProperty name="color" value="#008C3A"/>
    </inkml:brush>
  </inkml:definitions>
  <inkml:trace contextRef="#ctx0" brushRef="#br0">6 76 15663 0 0,'0'0'35'0'0,"0"0"-1"0"0,-1 0 1 0 0,1-1-1 0 0,0 1 1 0 0,-1 0 0 0 0,1 0-1 0 0,0 0 1 0 0,0 0-1 0 0,-1-1 1 0 0,1 1-1 0 0,0 0 1 0 0,0 0-1 0 0,0 0 1 0 0,-1-1 0 0 0,1 1-1 0 0,0 0 1 0 0,0 0-1 0 0,0-1 1 0 0,-1 1-1 0 0,1 0 1 0 0,0-1-1 0 0,0 1 1 0 0,0 0 0 0 0,0 0-1 0 0,0-1 1 0 0,0 1-1 0 0,0 0 1 0 0,0-1-1 0 0,0 1 1 0 0,0 0-1 0 0,0-1 1 0 0,0 1 0 0 0,0 0-1 0 0,0-1 1 0 0,0 1-1 0 0,0 0 1 0 0,0 0-1 0 0,0-1 1 0 0,0 1-1 0 0,0 0 1 0 0,1-1 0 0 0,-1 1-1 0 0,16-13 1459 0 0,30-5 1474 0 0,-42 16-2526 0 0,17-5 237 0 0,1 1-1 0 0,0 0 1 0 0,0 2 0 0 0,1 0 0 0 0,41-1-1 0 0,-40 6-950 0 0,0 1-1 0 0,0 1 0 0 0,0 0 0 0 0,0 2 1 0 0,31 11-1 0 0,-29-8-809 0 0</inkml:trace>
</inkml:ink>
</file>

<file path=ppt/ink/ink16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589"/>
    </inkml:context>
    <inkml:brush xml:id="br0">
      <inkml:brushProperty name="width" value="0.1" units="cm"/>
      <inkml:brushProperty name="height" value="0.1" units="cm"/>
      <inkml:brushProperty name="color" value="#F6630D"/>
    </inkml:brush>
  </inkml:definitions>
  <inkml:trace contextRef="#ctx0" brushRef="#br0">105 16 716,'0'0'1892,"19"9"718,-18-10-2523,-1 1 1,0 0-1,0 0 0,1 0 1,-1 0-1,0 0 1,0 0-1,0 0 0,1 0 1,-1-1-1,0 1 0,1 0 1,-1 0-1,0 0 1,0 0-1,1 0 0,-1 0 1,0 1-1,0-1 1,1 0-1,-1 0 0,0 0 1,0 0-1,1 0 0,-1 0 1,1 2 611,0-2-612,-1 0 1,0 0-1,0 0 0,0 1 1,0-1-1,0 0 1,0 0-1,1 1 0,-1-1 1,0 0-1,0 0 1,0 1-1,0-1 0,0 0 1,0 0-1,0 1 0,0-1 1,0 0-1,0 0 1,0 1-1,0-1 0,0 0 1,-1 0-1,1 1 1,0-1-1,0 0 0,0 0 1,0 1-1,0-1 1,0 0-1,-1 1 0,-14 12 5632,0-3-5707,0 0 0,1 1 0,0 1 0,0 0 0,-22 27 0,35-37-7,0 1 1,0-1-1,0 0 1,0 1 0,0-1-1,0 1 1,1 0-1,-1-1 1,1 1-1,0 0 1,-1-1 0,1 1-1,0 0 1,1-1-1,-1 1 1,0 0 0,1-1-1,0 1 1,-1-1-1,1 1 1,0-1 0,1 1-1,-1-1 1,0 1-1,3 3 1,-2-3 19,0 0-1,0 0 1,0 0-1,1 0 1,-1-1-1,1 1 1,0-1 0,-1 0-1,1 1 1,0-1-1,0 0 1,0-1-1,0 1 1,1-1 0,-1 1-1,1-1 1,-1 0-1,0 0 1,1 0-1,4 0 1,9-1-37,3-1 75,0 1 0,0 1 0,0 1 0,34 8 0,-35-5-188,-16-5 149,0 0-1,0 1 1,-1-1-1,1 1 0,-1 0 1,1 0-1,0 0 0,-1 0 1,0 0-1,1 1 0,-1-1 1,0 1-1,1-1 0,-1 1 1,0 0-1,0 0 0,-1 0 1,1 0-1,0 0 0,2 4 1,11 20 372,-11-20-380,0 1-1,0-1 1,-1 1 0,0 0-1,0-1 1,0 1 0,-1 1 0,0-1-1,-1 0 1,0 0 0,1 15-1,-2-14-9,0 0 0,-1-1 0,0 1 0,0-1 0,0 0 0,-1 1 0,0-1 0,-1 0 0,0 0 0,0 0 0,0 0 0,-1-1 0,-6 10 0,3-3 12,6-11-14,0 0-1,0 0 1,0 0-1,-1 0 1,1 0-1,0-1 1,-1 1-1,1 0 0,-1-1 1,0 1-1,-3 2 1,-18 13 21,21-15 3,1 0 0,-1 0 1,0-1-1,1 1 0,-1 0 0,0-1 1,0 0-1,0 1 0,0-1 0,0 0 1,-1 0-1,1 0 0,0 0 0,0 0 1,-1-1-1,1 1 0,0-1 0,-1 0 1,1 1-1,-1-1 0,1 0 0,0-1 1,-1 1-1,1 0 0,-1-1 0,1 1 1,0-1-1,-1 1 0,1-1 0,0 0 1,0 0-1,-3-2 0,-1-1-7,2 3-16,0-1-1,0 0 1,1 0-1,-1 0 1,0-1-1,1 0 1,0 1 0,-1-1-1,1 0 1,0-1-1,1 1 1,-1 0-1,0-1 1,1 0-1,0 1 1,0-1-1,0 0 1,0 0 0,1 0-1,0 0 1,-1-1-1,1 1 1,1 0-1,-1-6 1,0 0-8,1 1 1,1-1 0,-1 1-1,2 0 1,-1 0-1,1-1 1,1 1 0,0 0-1,6-14 1,3-3-33,11-17 21,18-43-1,0 21 29,-30 51-38,-2 0 1,0 0 0,10-22-1,-18 33 25,0-1-1,1 0 0,-1 0 0,-1 0 0,1 0 0,0-1 0,-1 1 0,0-5 1,0 7 1,-1 0 0,1 0 0,0 0 0,-1 0 1,1 1-1,-1-1 0,0 0 0,0 0 1,0 1-1,0-1 0,0 0 0,0 1 0,0-1 1,0 1-1,0-1 0,-1 1 0,1 0 1,-1 0-1,1-1 0,-1 1 0,1 0 0,-1 0 1,0 1-1,1-1 0,-1 0 0,0 0 1,-2 0-1,-58-17 100,54 16-100,0 0 1,-1 1 0,1 0-1,0 0 1,-1 1-1,-13 2 1,-8-1-57,29-1 46,-23 9-2054</inkml:trace>
</inkml:ink>
</file>

<file path=ppt/ink/ink16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980"/>
    </inkml:context>
    <inkml:brush xml:id="br0">
      <inkml:brushProperty name="width" value="0.1" units="cm"/>
      <inkml:brushProperty name="height" value="0.1" units="cm"/>
      <inkml:brushProperty name="color" value="#F6630D"/>
    </inkml:brush>
  </inkml:definitions>
  <inkml:trace contextRef="#ctx0" brushRef="#br0">1 0 632,'12'19'15302,"-12"-16"-14797,-11 17-288</inkml:trace>
</inkml:ink>
</file>

<file path=ppt/ink/ink16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1.745"/>
    </inkml:context>
    <inkml:brush xml:id="br0">
      <inkml:brushProperty name="width" value="0.1" units="cm"/>
      <inkml:brushProperty name="height" value="0.1" units="cm"/>
      <inkml:brushProperty name="color" value="#F6630D"/>
    </inkml:brush>
  </inkml:definitions>
  <inkml:trace contextRef="#ctx0" brushRef="#br0">32 5 332,'1'-1'240,"0"1"0,-1-1 0,1 1 0,0-1-1,0 1 1,-1 0 0,1-1 0,0 1 0,0 0 0,0 0 0,-1 0 0,1-1-1,0 1 1,0 0 0,0 0 0,-1 0 0,1 0 0,0 0 0,0 0 0,1 1 0,-2-1-185,1 0 1,-1 0 0,1 0 0,-1 0-1,0 0 1,1 0 0,-1 0 0,1 0-1,-1 0 1,0 1 0,1-1 0,-1 0-1,0 0 1,1 0 0,-1 1 0,0-1-1,1 0 1,-1 0 0,0 1 0,0-1 0,1 0-1,-1 1 1,0-1 0,0 0 0,0 1-1,1-1 1,-1 0 0,0 1 0,0-1-1,0 0 1,0 1 0,0-1 0,0 0-1,0 1 1,0-1 0,0 1 0,0-1 0,0 0-1,0 1 1,0-1 0,0 1 0,0-1-1,0 0 1,0 1 0,0-1 0,0 0-1,-1 1 1,1-1 0,0 0 0,0 1-1,0-1 1,-1 0 0,1 1 0,0-1-1,0 0 1,-1 1 0,1-1 0,0 0 0,-1 0-1,1 0 1,-1 1 0,1 2 240,0-1 0,-1 1 1,1 0-1,0-1 0,0 1 0,1 0 1,-1 0-1,1-1 0,-1 1 0,2 2 1,1 14 914,-5 1-608,0 1 0,-2-1 0,-1 1 0,0-1 0,-14 34 0,2-6-426,16-45-173,0 0 0,0 0 0,0 0-1,0 1 1,1-1 0,-1 0 0,1 1-1,0-1 1,0 0 0,0 0 0,1 1 0,-1-1-1,1 0 1,-1 1 0,1-1 0,0 0-1,1 0 1,-1 0 0,0 0 0,1 0 0,0 0-1,-1 0 1,1-1 0,1 1 0,-1 0-1,0-1 1,0 0 0,1 0 0,-1 1 0,1-1-1,0-1 1,0 1 0,0 0 0,0-1-1,5 3 1,13-2 122,0-1 0,1-1 0,-1-1 0,0-1 0,1 0-1,-1-2 1,-1 0 0,34-12 0,-8 4 114,-31 8-155,2 0-12,-1 0 0,1-1 0,-1-1 0,20-9 0,-35 15-64,-1 0 1,1 0-1,-1 0 0,1 0 1,-1 1-1,1-1 0,-1 0 1,1 1-1,-1-1 0,1 0 1,-1 1-1,1-1 0,-1 1 0,0-1 1,1 0-1,-1 1 0,1-1 1,-1 1-1,0-1 0,0 1 1,1-1-1,-1 1 0,0 0 1,0-1-1,0 1 0,1-1 1,-1 1-1,0-1 0,0 1 1,0 0-1,0-1 0,0 1 0,0-1 1,0 1-1,-1 0 0,1-1 1,0 1-1,0-1 0,0 1 1,-1 0-1,1 12-589</inkml:trace>
</inkml:ink>
</file>

<file path=ppt/ink/ink16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2.214"/>
    </inkml:context>
    <inkml:brush xml:id="br0">
      <inkml:brushProperty name="width" value="0.1" units="cm"/>
      <inkml:brushProperty name="height" value="0.1" units="cm"/>
      <inkml:brushProperty name="color" value="#F6630D"/>
    </inkml:brush>
  </inkml:definitions>
  <inkml:trace contextRef="#ctx0" brushRef="#br0">1 2 600,'0'-1'158,"1"1"0,-1 0-1,1 0 1,-1 0 0,0 0 0,1 0-1,-1 0 1,1 0 0,-1 0-1,1 0 1,-1 0 0,1 0 0,-1 0-1,1 0 1,-1 0 0,1 0 0,-1 0-1,1 1 1,-1-1 0,1 0 0,-1 0-1,1 1 1,-1-1 0,0 0 0,1 1 315,0 0-315,-1-1-1,0 0 1,1 1 0,-1-1 0,0 1-1,0-1 1,1 1 0,-1-1-1,0 0 1,0 1 0,0-1 0,0 1-1,0-1 1,1 1 0,-1-1 0,0 1-1,0-1 1,0 1 0,0-1 0,-1 1-1,1 0 1,4 41 1777,-2-16-293,2-6-898,0 1 0,-2 0-1,-1-1 1,-1 1 0,-3 32-1,1 7-326,-5 164 232,14-125-732,-4-86-164,1 8 573</inkml:trace>
</inkml:ink>
</file>

<file path=ppt/ink/ink16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1.132"/>
    </inkml:context>
    <inkml:brush xml:id="br0">
      <inkml:brushProperty name="width" value="0.1" units="cm"/>
      <inkml:brushProperty name="height" value="0.1" units="cm"/>
      <inkml:brushProperty name="color" value="#F6630D"/>
    </inkml:brush>
  </inkml:definitions>
  <inkml:trace contextRef="#ctx0" brushRef="#br0">6 182 628,'6'4'5504,"-7"-3"-5418,1-1-51,0 0-1,-1-1 1,1 1 0,0 0 0,-1 0 0,1 0 0,0 0 0,-1-1 0,1 1 0,0 0-1,0 0 1,-1-1 0,1 1 0,0 0 0,0-1 0,-1 1 0,1 0 0,0-1 0,0 1-1,0 0 1,0-1 0,0 1 0,-1 0 0,1-1 0,0 1 0,0 0 0,0-1 0,0 1-1,0 0 1,0-1 0,0 1 0,0-1 0,0 1 0,0 0 0,0-1 0,1 1-1,-1 0 1,0-1 0,0 1 0,0-2 468,-5-15 2441,67-60-1253,-55 68-1382,0 1-1,1-1 0,0 2 1,0-1-1,1 1 0,0 1 1,0-1-1,1 2 0,10-6 1,-19 11-303,1-1 1,-1 1-1,0 0 0,0 0 1,1 0-1,-1 0 1,0 0-1,1 0 0,-1 0 1,0 0-1,0 1 1,1-1-1,-1 0 0,0 1 1,0-1-1,0 1 1,0 0-1,1-1 0,-1 1 1,0 0-1,0-1 1,0 1-1,0 0 0,0 0 1,-1 0-1,1 0 1,0 0-1,0 0 0,-1 0 1,1 0-1,0 1 0,-1-1 1,1 0-1,-1 0 1,0 0-1,1 3 0,12 58-26,-9-36 42,-6 13-3,-2-9 1,3-7 5,-2 1-1,-10 41 1,2-6-30,5-33 2,0-1 0,-2 1 0,-1-2 0,0 1 0,-2-2 0,-1 1 0,-16 22 0,-26 28-37,43-61 67,9-11 4,6-4-37,12-37-125,-13 33 142,1 1 0,0 0 0,0 0 0,1 0 0,-1 0 0,1 1 0,0 0 0,0 0 1,0 0-1,1 0 0,-1 1 0,1 0 0,0 0 0,0 1 0,0-1 0,0 1 0,0 1 0,9-2 0,12-2 188,0 2 0,1 1 0,27 2 0,-44 0-26,-8 0-121,1 0 1,-1 1-1,0 0 1,0-1-1,1 1 0,-1 0 1,0 1-1,0-1 1,3 3-1,-3-3-34,0 1 0,0-1-1,0 0 1,0 0 0,0 0-1,0 0 1,1 0 0,-1 0 0,4-1-1,-9-13-2850,-4-21-7936,6 25 7641</inkml:trace>
</inkml:ink>
</file>

<file path=ppt/ink/ink16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006"/>
    </inkml:context>
    <inkml:brush xml:id="br0">
      <inkml:brushProperty name="width" value="0.1" units="cm"/>
      <inkml:brushProperty name="height" value="0.1" units="cm"/>
      <inkml:brushProperty name="color" value="#F6630D"/>
    </inkml:brush>
  </inkml:definitions>
  <inkml:trace contextRef="#ctx0" brushRef="#br0">70 1 540,'-8'41'7053,"-19"24"-5418,8-25-999,15-30-596,1 0 0,1 0 0,0 0 1,0 1-1,1-1 0,0 1 0,1 17 0,0-28-21,0 1 0,0-1-1,0 1 1,0 0 0,0-1 0,0 1 0,1 0-1,-1-1 1,0 1 0,0-1 0,1 1 0,-1 0-1,0-1 1,0 1 0,1-1 0,-1 1 0,1-1-1,-1 1 1,1-1 0,-1 0 0,1 1 0,-1-1-1,1 1 1,-1-1 0,1 0 0,-1 1 0,1-1 0,-1 0-1,1 0 1,0 1 0,-1-1 0,1 0 0,0 0-1,-1 0 1,1 0 0,-1 0 0,1 0 0,0 0-1,0 0 1,30-5 1914,-23 2-1387,40-11 112,-42 11-547,0 1 1,0 0-1,0 0 1,0 0-1,1 1 1,-1 0-1,0 0 1,1 0-1,-1 1 1,0 0-1,1 0 1,-1 1-1,1 0 1,8 2-1,1 1-72,16 9-25,-27-10 75,-1 1 0,1 0 0,-1 1 0,0-1 0,0 1 0,-1 0 0,0 0 0,1 0 0,-1 0 0,-1 0 0,1 1 0,-1-1 0,0 1 0,2 8 0,5 12-224,-1 25 205,-15 18-71,5-62 66,0 0 0,0 0 0,-1 0 0,1 0 0,-2-1 0,1 1 0,-1-1 0,0 0 1,0 0-1,-1 0 0,0-1 0,0 1 0,-8 6 0,-11 14-54,24-24 5,-1-1 0,0 0 1,0 1-1,0-1 0,0 0 1,0 0-1,-1 0 0,1 0 1,0 0-1,0 0 1,-1-1-1,1 1 0,-1 0 1,1-1-1,0 1 0,-1-1 1,1 1-1,-1-1 0,1 1 1,-1-1-1,0 0 0,1 0 1,-1 0-1,1 0 0,-1 0 1,1 0-1,-1-1 0,1 1 1,-1 0-1,-2-2 1,-2-1 63,0 0 1,1-1-1,-1 0 1,1 0-1,0-1 1,-5-4-1,-21-17-202,28 24-83,0-1 0,0 0 1,1 0-1,-1 0 0,1 0 1,-1 0-1,1-1 1,0 1-1,1-1 0,-1 0 1,0 1-1,1-1 0,-1-4 1,-1-1-2135,1 0 1,0-1 0,1 1 0,-1-15 0,2 10-952</inkml:trace>
</inkml:ink>
</file>

<file path=ppt/ink/ink16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444"/>
    </inkml:context>
    <inkml:brush xml:id="br0">
      <inkml:brushProperty name="width" value="0.1" units="cm"/>
      <inkml:brushProperty name="height" value="0.1" units="cm"/>
      <inkml:brushProperty name="color" value="#F6630D"/>
    </inkml:brush>
  </inkml:definitions>
  <inkml:trace contextRef="#ctx0" brushRef="#br0">1 79 1400,'7'-1'4486,"21"-3"-395,34-16 1847,-42 9-5626,0 2 1,0 0 0,36-11 0,-54 19-617,0 1 1,-1-1 0,1 0 0,0 1 0,0 0 0,-1-1-1,1 1 1,0 0 0,0 0 0,-1 0 0,1 0 0,0 0-1,0 0 1,-1 0 0,1 1 0,0-1 0,0 1 0,-1-1-1,1 1 1,0 0 0,-1 0 0,1-1 0,-1 1 0,1 0 0,1 2-1,20 10-4209</inkml:trace>
</inkml:ink>
</file>

<file path=ppt/ink/ink16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162"/>
    </inkml:context>
    <inkml:brush xml:id="br0">
      <inkml:brushProperty name="width" value="0.1" units="cm"/>
      <inkml:brushProperty name="height" value="0.1" units="cm"/>
      <inkml:brushProperty name="color" value="#F6630D"/>
    </inkml:brush>
  </inkml:definitions>
  <inkml:trace contextRef="#ctx0" brushRef="#br0">1 0 712,'0'8'7296,"3"11"-3815,12 51-1463,-13-64-1306,12 119 980,-9-103-1441,-1 1-1,-1-1 0,0 24 0,2-15 12,-3-24-301,0 0 0,-1 0 1,1 0-1,-1 0 0,-1 12 1,0-18 32,-7-40-10085,7 27 6992,0 3 69</inkml:trace>
</inkml:ink>
</file>

<file path=ppt/ink/ink16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569"/>
    </inkml:context>
    <inkml:brush xml:id="br0">
      <inkml:brushProperty name="width" value="0.1" units="cm"/>
      <inkml:brushProperty name="height" value="0.1" units="cm"/>
      <inkml:brushProperty name="color" value="#F6630D"/>
    </inkml:brush>
  </inkml:definitions>
  <inkml:trace contextRef="#ctx0" brushRef="#br0">1 0 436,'8'16'5755,"10"21"-2471,-9-8-1269,-2 1 0,5 39 1,-4 65-1316,-11-85-638,1-37-40,1 0 1,0-1 0,1 1-1,1 0 1,0-1-1,3 16 1,0-5-40,-4-19 20,0 0 1,0 0-1,1 0 0,-1 0 0,1-1 0,0 1 0,0 0 1,0 0-1,0-1 0,0 1 0,1 0 0,-1-1 0,1 1 1,0-1-1,-1 0 0,1 0 0,0 1 0,1-1 0,-1 0 1,4 2-1,-17-59-9854,8 44 7104,-2-5-90</inkml:trace>
</inkml:ink>
</file>

<file path=ppt/ink/ink16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4.490"/>
    </inkml:context>
    <inkml:brush xml:id="br0">
      <inkml:brushProperty name="width" value="0.1" units="cm"/>
      <inkml:brushProperty name="height" value="0.1" units="cm"/>
      <inkml:brushProperty name="color" value="#F6630D"/>
    </inkml:brush>
  </inkml:definitions>
  <inkml:trace contextRef="#ctx0" brushRef="#br0">29 93 476,'0'0'1060,"-20"5"2402,19-4-3229,0 0 1,0 0 0,0 1-1,0-1 1,1 0 0,-1 1-1,1-1 1,-1 1-1,1-1 1,-1 1 0,1-1-1,0 1 1,0-1 0,0 1-1,0-1 1,0 1-1,0-1 1,0 1 0,0 0-1,1-1 1,0 3 0,60 47 2384,-59-50-2473,0 0 1,1 1-1,-1-1 1,0-1-1,1 1 1,-1 0-1,1-1 1,-1 1-1,1-1 1,-1 0-1,1 0 1,0 0-1,-1 0 1,1 0-1,-1 0 1,1-1-1,3-1 1,1 0 3,-1 0 1,0-1-1,-1 0 0,1 0 1,-1 0-1,11-9 1,-6 4-102,0-1-1,-1-1 1,0 0 0,0 0-1,-1-1 1,9-15 0,-16 24-49,-1 0-1,1 0 1,0 0 0,0 0-1,0 0 1,0 1 0,1-1 0,-1 0-1,0 0 1,1 1 0,-1-1-1,1 1 1,-1 0 0,1-1 0,0 1-1,0 0 1,0 0 0,-1 0-1,1 0 1,0 0 0,0 0 0,0 1-1,0-1 1,1 1 0,-1-1-1,0 1 1,0 0 0,2 0 0,4-1 16,-1 0 0,1 0 1,-1-1-1,1 0 0,-1-1 1,0 1-1,11-7 0,-13 6 23,0 0 0,1 1 0,-1 0 0,1 0 0,0 0 0,-1 1 0,1-1 0,0 1 0,0 1 0,0-1 0,0 1 0,8 0 0,-8 2-24,0-1 0,0 1-1,0 0 1,0 0 0,0 1 0,0 0-1,-1 0 1,1 0 0,-1 1-1,0 0 1,8 7 0,-13-10-8,1-1-1,-1 1 1,1 0 0,-1-1 0,1 1-1,-1 0 1,1 0 0,-1 0-1,0 0 1,1-1 0,-1 1 0,0 0-1,0 0 1,0 0 0,0 0 0,1 0-1,-1 0 1,-1 0 0,1 0-1,0-1 1,0 1 0,0 0 0,0 0-1,-1 0 1,1 0 0,-1 1 0</inkml:trace>
</inkml:ink>
</file>

<file path=ppt/ink/ink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7"/>
    </inkml:context>
    <inkml:brush xml:id="br0">
      <inkml:brushProperty name="width" value="0.1" units="cm"/>
      <inkml:brushProperty name="height" value="0.1" units="cm"/>
      <inkml:brushProperty name="color" value="#F6630D"/>
    </inkml:brush>
  </inkml:definitions>
  <inkml:trace contextRef="#ctx0" brushRef="#br0">9 191 12783 0 0,'-9'-54'7115'0'0,"9"51"-6869"0"0,0 0 1 0 0,1 0 0 0 0,-1-1-1 0 0,0 1 1 0 0,1 0-1 0 0,0 0 1 0 0,0 0-1 0 0,0 0 1 0 0,0 0-1 0 0,0 1 1 0 0,1-1 0 0 0,-1 0-1 0 0,1 0 1 0 0,0 1-1 0 0,0-1 1 0 0,0 1-1 0 0,0 0 1 0 0,0-1-1 0 0,0 1 1 0 0,1 0 0 0 0,-1 0-1 0 0,1 1 1 0 0,5-4-1 0 0,3-2 73 0 0,1 0-1 0 0,0 0 0 0 0,1 1 1 0 0,12-4-1 0 0,-4 3-378 0 0,0 0-1 0 0,1 2 0 0 0,-1 0 1 0 0,1 1-1 0 0,0 1 1 0 0,0 2-1 0 0,0 0 1 0 0,1 1-1 0 0,40 6 1 0 0,-44-2-1535 0 0</inkml:trace>
</inkml:ink>
</file>

<file path=ppt/ink/ink1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51.025"/>
    </inkml:context>
    <inkml:brush xml:id="br0">
      <inkml:brushProperty name="width" value="0.1" units="cm"/>
      <inkml:brushProperty name="height" value="0.1" units="cm"/>
      <inkml:brushProperty name="color" value="#008C3A"/>
    </inkml:brush>
  </inkml:definitions>
  <inkml:trace contextRef="#ctx0" brushRef="#br0">196 21 1839 0 0,'31'-20'20570'0'0,"-55"25"-19597"0"0,7 4-863 0 0,1 2 0 0 0,0 0 1 0 0,1 1-1 0 0,0 0 0 0 0,1 2 0 0 0,-16 18 0 0 0,22-22-56 0 0,0-1 0 0 0,1 1-1 0 0,0 0 1 0 0,0 1-1 0 0,1 0 1 0 0,1 0 0 0 0,0 0-1 0 0,0 1 1 0 0,1-1-1 0 0,-4 23 1 0 0,7-31-53 0 0,1 0 0 0 0,0 1-1 0 0,1-1 1 0 0,-1 0 0 0 0,0 0-1 0 0,1 0 1 0 0,0 0 0 0 0,0 0-1 0 0,0 0 1 0 0,0 0 0 0 0,0 0 0 0 0,1 0-1 0 0,-1 0 1 0 0,1-1 0 0 0,0 1-1 0 0,-1-1 1 0 0,1 1 0 0 0,0-1-1 0 0,1 0 1 0 0,-1 1 0 0 0,0-1-1 0 0,1 0 1 0 0,-1 0 0 0 0,1-1 0 0 0,0 1-1 0 0,-1-1 1 0 0,1 1 0 0 0,0-1-1 0 0,4 1 1 0 0,12 6 9 0 0,1-2 0 0 0,0 0 0 0 0,32 4 0 0 0,-11-2 4 0 0,-25-4 16 0 0,10 2 64 0 0,0 0 1 0 0,-1 2-1 0 0,0 1 1 0 0,0 1 0 0 0,42 24-1 0 0,-64-32-68 0 0,1 0-1 0 0,0 1 1 0 0,-1-1-1 0 0,1 1 1 0 0,-1 0-1 0 0,0 0 1 0 0,0 1 0 0 0,0-1-1 0 0,-1 0 1 0 0,1 1-1 0 0,-1 0 1 0 0,0 0-1 0 0,0-1 1 0 0,0 1-1 0 0,0 0 1 0 0,-1 1 0 0 0,0-1-1 0 0,1 0 1 0 0,-2 0-1 0 0,1 1 1 0 0,0-1-1 0 0,-1 0 1 0 0,0 1-1 0 0,0-1 1 0 0,0 0 0 0 0,0 1-1 0 0,-1-1 1 0 0,0 0-1 0 0,-2 7 1 0 0,-1-1 29 0 0,-1 0 1 0 0,-1 0-1 0 0,0-1 0 0 0,0 0 1 0 0,0 0-1 0 0,-1-1 0 0 0,-1 1 1 0 0,0-1-1 0 0,0-1 1 0 0,0 0-1 0 0,-1 0 0 0 0,0-1 1 0 0,0 0-1 0 0,0 0 1 0 0,-1-1-1 0 0,0 0 0 0 0,0-1 1 0 0,-1 0-1 0 0,-15 4 0 0 0,-2-2 95 0 0,-1 0-1 0 0,0-2 1 0 0,0-1-1 0 0,0-2 0 0 0,0 0 1 0 0,-36-5-1 0 0,61 4-338 0 0,1-1 0 0 0,-1 1 0 0 0,0-1 0 0 0,0 1 0 0 0,1-1 0 0 0,-1 0 0 0 0,0-1 0 0 0,1 1 0 0 0,-1-1 0 0 0,-5-3 0 0 0,0-2-988 0 0</inkml:trace>
</inkml:ink>
</file>

<file path=ppt/ink/ink16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5.427"/>
    </inkml:context>
    <inkml:brush xml:id="br0">
      <inkml:brushProperty name="width" value="0.1" units="cm"/>
      <inkml:brushProperty name="height" value="0.1" units="cm"/>
      <inkml:brushProperty name="color" value="#F6630D"/>
    </inkml:brush>
  </inkml:definitions>
  <inkml:trace contextRef="#ctx0" brushRef="#br0">0 8 512,'7'-8'10488,"0"188"-4976,7-7-5103,-7-49 186,0 19-464,-7-140-109,0 1 1,1-1-1,-1 0 1,1 0-1,0-1 0,0 1 1,0 0-1,0 0 1,3 4-1,3-3 572,-4-21-34,-1-6-426,1-1-1,1 1 1,1 0 0,1 0-1,1 1 1,1 0 0,19-37 0,-18 40-121,-8 15-14,1 0 0,-1 1-1,1-1 1,0 1 0,0-1-1,0 1 1,1 0 0,-1 0-1,1 0 1,0 0 0,0 0 0,4-3-1,15-12-4,-21 17 7,-1 0-1,1 1 1,-1-1 0,1 1-1,-1-1 1,1 1 0,0-1-1,-1 1 1,1-1 0,0 1-1,0 0 1,-1-1 0,1 1-1,0 0 1,0-1 0,-1 1-1,1 0 1,0 0 0,0 0-1,-1 0 1,1 0 0,0 0-1,0 0 1,0 0 0,-1 0-1,1 0 1,0 1 0,0-1-1,0 0 1,-1 0 0,1 1-1,0-1 1,-1 1 0,2 0 0,4 0 36,1 1 0,-1 0 0,0 1 1,0 0-1,-1 0 0,1 0 0,-1 0 1,1 1-1,-1 0 0,0 0 0,0 0 1,-1 1-1,1 0 0,-1 0 0,0 0 1,0 0-1,-1 1 0,0-1 0,0 1 1,0 0-1,0 0 0,-1 0 0,0 0 1,2 9-1,-1-2-33,0 0 1,-1 0 0,0 0-1,0 16 1,-2-27-97,1 1 0,-1-1 0,1 1 0,-1-1 0,1 0 0,0 1 0,0-1 0,0 0 0,0 1 0,0-1 0,1 0 0,-1 0 0,1 0 0,-1 0 0,1 0 0,2 1 0</inkml:trace>
</inkml:ink>
</file>

<file path=ppt/ink/ink16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349"/>
    </inkml:context>
    <inkml:brush xml:id="br0">
      <inkml:brushProperty name="width" value="0.1" units="cm"/>
      <inkml:brushProperty name="height" value="0.1" units="cm"/>
      <inkml:brushProperty name="color" value="#F6630D"/>
    </inkml:brush>
  </inkml:definitions>
  <inkml:trace contextRef="#ctx0" brushRef="#br0">1 22 720,'27'-4'9928,"97"-5"-3468,-1 1-5458,-122 8-1024</inkml:trace>
</inkml:ink>
</file>

<file path=ppt/ink/ink16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693"/>
    </inkml:context>
    <inkml:brush xml:id="br0">
      <inkml:brushProperty name="width" value="0.1" units="cm"/>
      <inkml:brushProperty name="height" value="0.1" units="cm"/>
      <inkml:brushProperty name="color" value="#F6630D"/>
    </inkml:brush>
  </inkml:definitions>
  <inkml:trace contextRef="#ctx0" brushRef="#br0">0 104 2464,'56'-6'9481,"-3"-8"-5282,2-1-3581,-52 15-734,0-1 1,0 1 0,0-1 0,0 0 0,0 0-1,0 0 1,0 0 0,-1 0 0,1-1 0,0 1-1,-1-1 1,1 0 0,-1 1 0,0-1-1,0 0 1,3-3 0,11-28-9841,-15 30 8942,4-5-2295</inkml:trace>
</inkml:ink>
</file>

<file path=ppt/ink/ink16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8.114"/>
    </inkml:context>
    <inkml:brush xml:id="br0">
      <inkml:brushProperty name="width" value="0.1" units="cm"/>
      <inkml:brushProperty name="height" value="0.1" units="cm"/>
      <inkml:brushProperty name="color" value="#F6630D"/>
    </inkml:brush>
  </inkml:definitions>
  <inkml:trace contextRef="#ctx0" brushRef="#br0">1 65 1056,'33'-22'6037,"-24"18"-3221,3 4-1949,27-11 1636,-22 5-1257,3-2 196,-15 5-1315,0 1 0,0 0 0,0 1 0,0-1 0,0 1 0,0 0 0,8 0 0,10 17 142,-22-14-240,0 0-1,0 0 1,0 0 0,0 0 0,0 1 0,0-1 0,-1 0 0,1 0 0,-1 1 0,1-1 0,-1 0 0,0 0 0,0 1-1,0-1 1,0 0 0,-1 1 0,0 3 0,-8 46 118,3-39-129,1 1 0,-2-1-1,0 0 1,0 0 0,-18 22 0,0 1-10,15-22-7,-10 16 1,18-22 15,12-11 19,40-10-42,-46 12 5,0 0-1,0 1 0,0 0 1,0 0-1,0 0 0,0 0 1,0 1-1,0-1 0,0 1 1,0 0-1,0 0 0,-1 1 1,1-1-1,0 1 0,0 0 1,-1 0-1,1 0 0,-1 0 0,0 0 1,0 1-1,0 0 0,0-1 1,0 1-1,0 1 0,-1-1 1,1 0-1,-1 0 0,0 1 1,0-1-1,0 1 0,-1 0 1,1 0-1,-1-1 0,1 6 1,1 13 24,-3-20-18,1 1 1,-1 0-1,1-1 0,-1 1 1,0 0-1,0-1 0,0 1 1,0-1-1,-1 1 0,1 0 1,-1-1-1,-1 6 0,0-2 60,-1 1 0,0 0 0,0-1 0,-1 1 0,0-1 0,0 0 0,-7 8 0,-25 38 414,28-43-458,-12 5-9,10-9-17,9-5 6,-1 1 0,1 0 0,0-1 0,0 1 0,-1 0 0,1-1 0,0 1 0,-1-1 0,1 0 0,0 1 1,-1-1-1,1 0 0,0 0 0,-1 0 0,1 0 0,-1 0 0,1 0 0,0 0 0,-1-1 0,1 1 0,0-1 0,-2 0 0,-18-8 28,19 9-139,0-1 0,0 1 0,0-1 0,0 0 0,1 0 0,-1 0 0,0 0 0,1 0 0,-1 0 0,0 0 0,1 0 0,-1-1 0,1 1 0,0-1 0,-1 1 0,1-1 0,0 1 0,0-1 0,-1-2 0,-19-39-13392</inkml:trace>
</inkml:ink>
</file>

<file path=ppt/ink/ink16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177"/>
    </inkml:context>
    <inkml:brush xml:id="br0">
      <inkml:brushProperty name="width" value="0.1" units="cm"/>
      <inkml:brushProperty name="height" value="0.1" units="cm"/>
      <inkml:brushProperty name="color" value="#F6630D"/>
    </inkml:brush>
  </inkml:definitions>
  <inkml:trace contextRef="#ctx0" brushRef="#br0">121 12 232,'5'8'7370,"-26"2"1789,14-5-9151,0-1 0,0 1 0,1 0 0,-1 0 1,1 1-1,0 0 0,1 0 0,0 0 0,0 1 1,0-1-1,-4 10 0,-4 4-36,12-18 21,-1 0-1,1 0 0,0-1 1,0 1-1,-1 0 1,1 0-1,1 0 1,-1 0-1,0 1 0,0-1 1,1 0-1,-1 0 1,1 0-1,-1 5 1,0 6-25,0-12 31,1 0 0,0 0 0,0 0 0,-1 0 0,1 0 0,0 0 0,0 0 0,0 0 0,0 0 0,1 0-1,-1 0 1,0 0 0,0 0 0,1 0 0,-1 0 0,0 0 0,1 0 0,-1 0 0,2 1 0,-1 1 4,1-1-1,-1 0 1,1 0 0,0-1 0,-1 1-1,1 0 1,0-1 0,0 1 0,1-1-1,-1 1 1,0-1 0,0 0 0,1 0-1,-1 0 1,0 0 0,1 0 0,-1-1-1,1 1 1,3 0 0,60 1 91,-7 0 294,-51-1-313,0 1-1,0 0 1,0 1 0,-1-1-1,1 1 1,-1 1-1,1 0 1,-1 0-1,0 0 1,8 7 0,-11-7-65,-1-1 0,0 1 0,0 0 0,0 0 0,-1 1 0,1-1 0,-1 0 0,0 1 0,0 0 0,0-1 0,-1 1 0,0 0 0,0 0 0,0 0 0,0 0 1,-1 0-1,0 8 0,-1-3 26,0 1 1,-1-1-1,0 0 1,0 0-1,-1-1 1,0 1-1,-1-1 1,0 1-1,-1-1 1,0 0-1,0 0 1,-1-1-1,0 0 1,0 0-1,-1 0 1,0-1-1,0 0 1,-1 0-1,0-1 1,0 0-1,-1 0 1,0-1-1,-10 5 1,8-5-54,11-5 20,-1 1-1,0 0 0,1-1 0,-1 1 1,0-1-1,0 1 0,0-1 0,1 1 1,-1-1-1,0 0 0,0 1 1,0-1-1,0 0 0,0 0 0,0 1 1,0-1-1,0 0 0,0 0 1,0 0-1,1 0 0,-1 0 0,0-1 1,0 1-1,0 0 0,0 0 0,0-1 1,0 1-1,0 0 0,0-1 1,1 1-1,-1-1 0,0 1 0,0-1 1,1 1-1,-1-1 0,0 0 1,1 1-1,-1-1 0,0 0 0,1 0 1,-1 1-1,1-1 0,-1 0 1,1 0-1,-1 0 0,1 0 0,0 1 1,0-1-1,-1 0 0,1 0 0,0-2 1,-2-4-6,0 0 0,1-1 0,0 1 0,0 0 0,1-1-1,0 1 1,0-1 0,1 1 0,0-1 0,0 1 0,1-1 0,3-8 0,5-46-21,3-11-72,-12 67 109,0-1 0,0 1 0,0 0-1,1 0 1,0 0 0,0 0 0,0 0-1,1 0 1,0 1 0,5-9 0,45-55-38,-35 47 23,-7 10-11,-8 10 13,-1 1-1,0-1 1,-1 0-1,1 0 1,0 0-1,0 0 1,-1-1-1,0 1 1,1 0-1,-1-1 1,0 1-1,0-1 1,1-4-1,1-7-48,-3 13 55,1-1 0,-1 1 0,1-1 0,-1 1 0,0-1 0,0 1 0,0-1 0,0 1 0,0-1 0,0 1 0,0-1 0,0 1 0,-1-1 0,1 1 0,0 0 0,-1-1 0,-1-1 0,2 1-4,0 1 1,-1 0-1,1 0 0,0 0 0,-1-1 1,1 1-1,0 0 0,0 0 0,0-1 1,0 1-1,0 0 0,0 0 1,0-1-1,1 1 0,-1-1 0,1 0 11,-1 1 1,1-1-1,-1 1 0,0 0 0,0-1 0,0 1 0,0-1 0,0 1 0,0 0 0,0-1 0,0 1 0,-1-1 0,1 1 0,-1 0 1,1-1-1,-1 1 0,1 0 0,-1-1 0,0 1 0,1 0 0,-2-2 0,-1 2-27,-1 1-1,1-1 1,0 1-1,0 0 1,0 0-1,0 0 1,0 0-1,0 0 1,0 1 0,0-1-1,0 1 1,0 0-1,0 0 1,0 0-1,-3 2 1,-27 4-72,16-9 425,9 1-2993</inkml:trace>
</inkml:ink>
</file>

<file path=ppt/ink/ink16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536"/>
    </inkml:context>
    <inkml:brush xml:id="br0">
      <inkml:brushProperty name="width" value="0.1" units="cm"/>
      <inkml:brushProperty name="height" value="0.1" units="cm"/>
      <inkml:brushProperty name="color" value="#F6630D"/>
    </inkml:brush>
  </inkml:definitions>
  <inkml:trace contextRef="#ctx0" brushRef="#br0">0 4 2032,'4'26'9583,"-4"-26"-9513,0 0 1,0 1-1,0-1 1,0 1-1,0-1 1,0 1-1,0-1 1,1 0-1,-1 1 1,0-1-1,0 1 1,0-1-1,1 0 1,-1 1-1,0-1 1,0 1-1,1-1 1,-1 0-1,0 0 1,1 1-1,-1-1 1,1 0-1,-1 0 1,0 1 0,1-1-1,-1 0 1,1 0-1,-1 0 1,0 1-1,1-1 1,-1 0-1,1 0 1,-1 0-1,1 0 1,-1 0-1,0 0 1,1 0-1,-1 0 1,1 0-1,-1 0 1,1 0-1,-1-1 1,1 1-1,-1 0 1,0 0-1,1 0 1,0-1-1,1-29-9701,4 22 6547</inkml:trace>
</inkml:ink>
</file>

<file path=ppt/ink/ink16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083"/>
    </inkml:context>
    <inkml:brush xml:id="br0">
      <inkml:brushProperty name="width" value="0.1" units="cm"/>
      <inkml:brushProperty name="height" value="0.1" units="cm"/>
      <inkml:brushProperty name="color" value="#F6630D"/>
    </inkml:brush>
  </inkml:definitions>
  <inkml:trace contextRef="#ctx0" brushRef="#br0">48 0 732,'1'0'282,"0"1"1,0-1-1,0 0 0,-1 1 1,1-1-1,0 0 0,0 1 1,3 2 1411,-4-2-1412,1 0 0,-1-1 1,1 1-1,-1 0 0,0 0 1,1-1-1,-1 1 0,0 0 1,1 0-1,-1 0 0,0 0 1,0-1-1,0 1 0,0 0 1,0 0-1,0 0 0,0 0 1,0 0-1,0-1 0,0 3 1,-5 44 1003,2-23-626,2-8-234,-1 1-1,-1-1 1,-7 28 0,-2 8 32,0-1 141,8-34-242,0 0 0,1 0 0,-1 33 0,5-47-342,0 0 0,0 0 0,0-1 0,0 1-1,1 0 1,-1-1 0,1 1 0,0-1 0,-1 1-1,1-1 1,0 0 0,1 1 0,-1-1 0,0 0 0,1-1-1,-1 1 1,1 0 0,-1-1 0,1 1 0,0-1 0,-1 0-1,1 0 1,0 0 0,3 1 0,2 0 26,0 1 0,0-1 0,0 0 1,0 0-1,0-1 0,0-1 0,0 1 0,12-1 1,10-7 13,55-18 1,-48 13-33,-36 12-23,1 0-1,-1 0 0,1 0 0,0 0 0,-1 0 1,1 0-1,0 0 0,-1 1 0,1-1 1,-1 0-1,1 1 0,-1-1 0,1 1 1,-1 0-1,1 0 0,-1-1 0,1 1 1,-1 0-1,0 0 0,0 0 0,2 2 1,-3-2-6,2-1-633</inkml:trace>
</inkml:ink>
</file>

<file path=ppt/ink/ink16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458"/>
    </inkml:context>
    <inkml:brush xml:id="br0">
      <inkml:brushProperty name="width" value="0.1" units="cm"/>
      <inkml:brushProperty name="height" value="0.1" units="cm"/>
      <inkml:brushProperty name="color" value="#F6630D"/>
    </inkml:brush>
  </inkml:definitions>
  <inkml:trace contextRef="#ctx0" brushRef="#br0">56 1 80,'1'6'7029,"5"23"-4910,-7 23 1509,-13 89-1,0-59-3128,1-10-448,3 0 1,0 77-1,24-94-260</inkml:trace>
</inkml:ink>
</file>

<file path=ppt/ink/ink16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29.227"/>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6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2"/>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51.353"/>
    </inkml:context>
    <inkml:brush xml:id="br0">
      <inkml:brushProperty name="width" value="0.1" units="cm"/>
      <inkml:brushProperty name="height" value="0.1" units="cm"/>
      <inkml:brushProperty name="color" value="#008C3A"/>
    </inkml:brush>
  </inkml:definitions>
  <inkml:trace contextRef="#ctx0" brushRef="#br0">0 188 14743 0 0,'13'-23'1677'0'0,"-11"18"-1165"0"0,1 1 0 0 0,-1 0-1 0 0,1-1 1 0 0,0 1 0 0 0,0 0 0 0 0,0 1-1 0 0,0-1 1 0 0,8-6 0 0 0,5-1 331 0 0,1 0 0 0 0,0 1 0 0 0,1 1 0 0 0,0 0 0 0 0,1 2 0 0 0,26-8-1 0 0,122-24 45 0 0,-144 35-800 0 0,-18 2-213 0 0,1 1 0 0 0,-1 0 0 0 0,1 0 0 0 0,-1 0 0 0 0,1 1 0 0 0,0 0 0 0 0,-1 0 0 0 0,1 0 0 0 0,0 1 0 0 0,-1 0 0 0 0,1 0 0 0 0,-1 0 0 0 0,1 1 0 0 0,-1 0 0 0 0,0 0 0 0 0,1 0 0 0 0,5 4 0 0 0,-1 3-1187 0 0</inkml:trace>
</inkml:ink>
</file>

<file path=ppt/ink/ink16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3"/>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6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4"/>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6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5"/>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6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6"/>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6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7"/>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6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8"/>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6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9"/>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6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0"/>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6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1"/>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6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2"/>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51.757"/>
    </inkml:context>
    <inkml:brush xml:id="br0">
      <inkml:brushProperty name="width" value="0.1" units="cm"/>
      <inkml:brushProperty name="height" value="0.1" units="cm"/>
      <inkml:brushProperty name="color" value="#008C3A"/>
    </inkml:brush>
  </inkml:definitions>
  <inkml:trace contextRef="#ctx0" brushRef="#br0">15 240 11519 0 0,'0'0'1040'0'0,"-15"-27"320"0"0,15 19-610 0 0,0 0-1 0 0,1 0 1 0 0,0 0 0 0 0,0 0-1 0 0,0 0 1 0 0,1 0-1 0 0,0 0 1 0 0,6-11-1 0 0,-4 9-295 0 0,1 0-1 0 0,0 1 1 0 0,0 0-1 0 0,1 0 1 0 0,0 1 0 0 0,12-13-1 0 0,-13 16-350 0 0,-1 0 0 0 0,1 1 0 0 0,0-1 0 0 0,0 1 0 0 0,1 0 0 0 0,-1 1 0 0 0,1-1 0 0 0,0 1 0 0 0,0 0 0 0 0,0 0 0 0 0,0 1-1 0 0,1 0 1 0 0,-1 0 0 0 0,0 1 0 0 0,1-1 0 0 0,-1 1 0 0 0,1 1 0 0 0,0-1 0 0 0,-1 1 0 0 0,1 0 0 0 0,0 1 0 0 0,-1-1 0 0 0,1 2 0 0 0,9 1 0 0 0,-13-1-98 0 0,1-1 0 0 0,0 1 1 0 0,-1-1-1 0 0,0 1 0 0 0,1 0 1 0 0,-1 0-1 0 0,0 1 0 0 0,0-1 1 0 0,0 1-1 0 0,0-1 0 0 0,-1 1 0 0 0,1 0 1 0 0,-1 0-1 0 0,1 0 0 0 0,-1 1 1 0 0,0-1-1 0 0,2 6 0 0 0,-1-1 11 0 0,-1-1-1 0 0,0 0 1 0 0,0 0 0 0 0,-1 1-1 0 0,0-1 1 0 0,0 1-1 0 0,-1-1 1 0 0,-1 13-1 0 0,-2 4 22 0 0,-1 0-1 0 0,-1-1 0 0 0,-1 0 1 0 0,-16 41-1 0 0,-1-14-236 0 0,-56 88 0 0 0,32-58 88 0 0,46-79 118 0 0,0 0 0 0 0,0 0 0 0 0,1 0 0 0 0,-1 0 0 0 0,0 0 0 0 0,1 0 0 0 0,-1 0 0 0 0,1 0 0 0 0,0 0-1 0 0,-1 0 1 0 0,1 1 0 0 0,0-1 0 0 0,0 0 0 0 0,-1 0 0 0 0,1 0 0 0 0,0 0 0 0 0,0 1 0 0 0,0-1 0 0 0,1 0 0 0 0,-1 0 0 0 0,0 0 0 0 0,0 1 0 0 0,1-1 0 0 0,-1 0-1 0 0,0 0 1 0 0,1 0 0 0 0,-1 0 0 0 0,1 0 0 0 0,0 0 0 0 0,0 1 0 0 0,1 0 15 0 0,1 0-1 0 0,-1-1 1 0 0,1 1 0 0 0,-1-1-1 0 0,1 0 1 0 0,0 0 0 0 0,-1 0-1 0 0,1 0 1 0 0,0-1 0 0 0,0 1-1 0 0,4 0 1 0 0,11 0 119 0 0,1 0 0 0 0,0-2 1 0 0,-1 0-1 0 0,36-7 0 0 0,31-1-17 0 0,2 8-50 0 0,44-1-4091 0 0,-109 1-4597 0 0</inkml:trace>
</inkml:ink>
</file>

<file path=ppt/ink/ink16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3"/>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6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4"/>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6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5"/>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6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6"/>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6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7"/>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6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8"/>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6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9"/>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6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0"/>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6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1"/>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6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2"/>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52.164"/>
    </inkml:context>
    <inkml:brush xml:id="br0">
      <inkml:brushProperty name="width" value="0.1" units="cm"/>
      <inkml:brushProperty name="height" value="0.1" units="cm"/>
      <inkml:brushProperty name="color" value="#008C3A"/>
    </inkml:brush>
  </inkml:definitions>
  <inkml:trace contextRef="#ctx0" brushRef="#br0">38 61 11055 0 0,'-32'-11'3532'0'0,"26"1"491"0"0,20-3-1932 0 0,-3 8-1724 0 0,1 1 1 0 0,-1 0-1 0 0,1 0 1 0 0,0 1-1 0 0,0 1 1 0 0,0 0-1 0 0,18-1 1 0 0,91 4 665 0 0,-71 1-544 0 0,1210 50 1235 0 0,-1155-38-3396 0 0</inkml:trace>
</inkml:ink>
</file>

<file path=ppt/ink/ink16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3"/>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6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4"/>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6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5"/>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6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6"/>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6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7"/>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6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8"/>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6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9"/>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6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0"/>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6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1"/>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6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2"/>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8T05:24:52.853"/>
    </inkml:context>
    <inkml:brush xml:id="br0">
      <inkml:brushProperty name="width" value="0.1" units="cm"/>
      <inkml:brushProperty name="height" value="0.1" units="cm"/>
      <inkml:brushProperty name="color" value="#008C3A"/>
    </inkml:brush>
  </inkml:definitions>
  <inkml:trace contextRef="#ctx0" brushRef="#br0">232 146 17215 0 0,'1'-1'1566'0'0,"3"-4"-1290"0"0,-1 0 320 0 0,-9 40 1284 0 0,-6 20-1191 0 0,-2 0 1 0 0,-3-1 0 0 0,-32 70 0 0 0,-23 76-112 0 0,51-123-538 0 0,4 0 1 0 0,3 1 0 0 0,4 1-1 0 0,3 0 1 0 0,6 149 0 0 0,2-215-40 0 0,0 0 1 0 0,1 0-1 0 0,0 0 1 0 0,1-1-1 0 0,0 1 0 0 0,1 0 1 0 0,1-1-1 0 0,0 0 1 0 0,0 0-1 0 0,1-1 1 0 0,1 1-1 0 0,0-1 0 0 0,0-1 1 0 0,1 1-1 0 0,1-1 1 0 0,0-1-1 0 0,0 0 1 0 0,0 0-1 0 0,1 0 0 0 0,1-2 1 0 0,0 1-1 0 0,0-1 1 0 0,0-1-1 0 0,0 0 1 0 0,17 6-1 0 0,6 0 271 0 0,-1-1 1 0 0,2-2-1 0 0,56 8 0 0 0,109 0 139 0 0,-86-9-287 0 0,124 17 205 0 0,419 101 1 0 0,-520-91-225 0 0,209 26 0 0 0,-340-60-77 0 0,0 0-1 0 0,-1-1 0 0 0,1 0 0 0 0,-1 0 0 0 0,1 0 0 0 0,-1-1 0 0 0,1 1 0 0 0,-1-1 0 0 0,1-1 0 0 0,-1 1 0 0 0,0-1 0 0 0,1 0 1 0 0,-1 0-1 0 0,0-1 0 0 0,0 1 0 0 0,-1-1 0 0 0,7-5 0 0 0,-6 3 39 0 0,0 0 1 0 0,-1-1-1 0 0,0 1 0 0 0,0-1 1 0 0,-1 0-1 0 0,0 0 0 0 0,0 0 1 0 0,0 0-1 0 0,-1 0 0 0 0,1-1 0 0 0,-2 1 1 0 0,1-1-1 0 0,1-12 0 0 0,41-485 711 0 0,-37 375-748 0 0,78-730 24 0 0,-38 640-186 0 0,-47 218 125 0 0,0 0 0 0 0,1-1 0 0 0,-1 1 1 0 0,0 0-1 0 0,0-1 0 0 0,0 1 0 0 0,0 0 1 0 0,0-1-1 0 0,0 1 0 0 0,0 0 0 0 0,0-1 0 0 0,-1 1 1 0 0,1 0-1 0 0,0-1 0 0 0,-1 1 0 0 0,1 0 1 0 0,-1 0-1 0 0,1-1 0 0 0,-1 1 0 0 0,0 0 1 0 0,0 0-1 0 0,1 0 0 0 0,-1 0 0 0 0,0 0 0 0 0,0 0 1 0 0,0 0-1 0 0,-2-1 0 0 0,1 1-15 0 0,1 1 0 0 0,-1-1 0 0 0,1 1 0 0 0,-1 0 0 0 0,0 0 0 0 0,1 0-1 0 0,-1 0 1 0 0,1 0 0 0 0,-1 0 0 0 0,1 0 0 0 0,-1 1 0 0 0,0-1 0 0 0,1 1 0 0 0,-1-1 0 0 0,1 1 0 0 0,0-1-1 0 0,-1 1 1 0 0,1 0 0 0 0,-1 0 0 0 0,1 0 0 0 0,0-1 0 0 0,0 1 0 0 0,-3 2 0 0 0,-4 7-1283 0 0</inkml:trace>
</inkml:ink>
</file>

<file path=ppt/ink/ink16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3"/>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6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4"/>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6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5"/>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6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6"/>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6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7"/>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6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8"/>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6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9"/>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6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2"/>
    </inkml:context>
    <inkml:brush xml:id="br0">
      <inkml:brushProperty name="width" value="0.1" units="cm"/>
      <inkml:brushProperty name="height" value="0.1" units="cm"/>
      <inkml:brushProperty name="color" value="#AB008B"/>
    </inkml:brush>
  </inkml:definitions>
  <inkml:trace contextRef="#ctx0" brushRef="#br0">55 15 1264,'27'-14'15658,"-27"15"-15448,1 2-62,-1 0 0,0 0 0,0 1 0,0-1 0,0 0 0,-1 0-1,1 0 1,-1 1 0,0-1 0,0 0 0,-2 5 0,1-4-3,-5 22 96,-52 232 228,56-240-462,0 0 0,2 0 1,0 0-1,1 0 0,5 33 1,-5-48-11,0 0 1,1 0-1,-1 0 1,1 0-1,0 0 1,0 0-1,1 0 1,-1 0-1,0 0 1,1-1-1,0 1 1,-1 0-1,1-1 1,0 1-1,0-1 1,1 0 0,-1 0-1,0 0 1,1 0-1,0 0 1,-1 0-1,1-1 1,0 1-1,0-1 1,0 0-1,-1 0 1,2 0-1,-1 0 1,0 0-1,0-1 1,0 1-1,0-1 1,0 0 0,0 0-1,1 0 1,-1 0-1,0-1 1,0 1-1,0-1 1,0 0-1,4-1 1,31-10 55,0-2 0,54-28-1,-5 2-38,-83 39-2,-1 0-1,1 1 1,-1-1-1,1 1 1,-1 0-1,1 0 1,-1 0-1,1 0 1,-1 0-1,1 1 1,0 0-1,-1 0 1,0 0-1,1 0 1,-1 0-1,0 1 1,1-1-1,-1 1 1,0 0-1,0 0 1,-1 0-1,1 0 1,0 1-1,-1-1 1,1 1-1,2 3 1,-1-3 3,0 1 1,0-1 0,0 0 0,1 0 0,-1 0 0,1 0 0,-1-1 0,10 3-1,7 6 147,-38-15-898,-17-11-3332,-6-15-8065,33 22 8821</inkml:trace>
</inkml:ink>
</file>

<file path=ppt/ink/ink16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3"/>
    </inkml:context>
    <inkml:brush xml:id="br0">
      <inkml:brushProperty name="width" value="0.1" units="cm"/>
      <inkml:brushProperty name="height" value="0.1" units="cm"/>
      <inkml:brushProperty name="color" value="#AB008B"/>
    </inkml:brush>
  </inkml:definitions>
  <inkml:trace contextRef="#ctx0" brushRef="#br0">15 1 1000,'6'-1'7555,"-6"2"-7348,1 0 0,-1 1 0,0-1-1,1 0 1,-1 1 0,0-1 0,0 0 0,0 1 0,0-1-1,0 0 1,0 1 0,0-1 0,-1 0 0,1 0 0,-1 2-1,-3 11 447,1-1-1,1 0 1,0 1-1,0 0 0,1 20 1,-3 28-24,2-36-540,2 0 1,1 0-1,1 0 0,1 0 0,1 0 0,11 37 1,-11-44-35,15 31 123,-15-43-175,-1 1 1,1 0-1,-2 0 0,1 0 0,-1 1 0,2 12 0,-4-21-2,0 0-1,0 0 1,0 0-1,0 0 1,0 0-1,0 0 1,0 0 0,1 0-1,-1 0 1,0 0-1,0 0 1,0 0-1,0 0 1,0 0-1,0 0 1,0 0-1,0 0 1,1 0-1,-1 0 1,0 0-1,0 0 1,0 0 0,0 0-1,0 1 1,0-1-1,0 0 1,0 0-1,0 0 1,0 0-1,1 0 1,-1 0-1,0 0 1,0 0-1,0 0 1,0 1 0,4-14-191,-3 12 84,1-7-1187,0 0 1,-1 0 0,0 0 0,0-1-1,-1 1 1,-1-16 0,0 2-2282,1 1 150</inkml:trace>
</inkml:ink>
</file>

<file path=ppt/ink/ink16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4"/>
    </inkml:context>
    <inkml:brush xml:id="br0">
      <inkml:brushProperty name="width" value="0.1" units="cm"/>
      <inkml:brushProperty name="height" value="0.1" units="cm"/>
      <inkml:brushProperty name="color" value="#AB008B"/>
    </inkml:brush>
  </inkml:definitions>
  <inkml:trace contextRef="#ctx0" brushRef="#br0">0 38 660,'7'26'14687,"-6"-27"-14608,-1 0-1,1 1 0,-1-1 1,1 0-1,-1 1 0,1-1 1,-1 1-1,1-1 0,-1 1 1,1-1-1,0 1 0,0-1 1,-1 1-1,1 0 1,0-1-1,-1 1 0,1 0 1,0 0-1,1-1 0,60-38 64,-41 32 101,-20 6-225,0 0 0,0 0 0,0 1 0,1-1 0,-1 0 0,0 1 0,0-1 0,0 1 0,1 0 0,-1-1 0,0 1 0,1 0 0,-1 0 0,0 0-1,1 0 1,-1 0 0,0 0 0,0 0 0,1 0 0,-1 0 0,0 1 0,1-1 0,-1 1 0,0-1 0,0 1 0,0-1 0,1 1 0,-1-1 0,0 1 0,0 0 0,0 0 0,0 0 0,0 0 0,0 0 0,0 0-1,-1 0 1,1 0 0,0 0 0,0 0 0,-1 0 0,1 0 0,-1 0 0,1 1 0,-1-1 0,1 3 0,2 0 18,-1 0-1,1 1 1,-1 0 0,0 0-1,-1 0 1,1 0 0,1 7-1,-4-9-26,1 0 1,0 0-1,-1 0 0,1 0 0,-1 0 0,0 0 0,0 0 1,0 0-1,0 0 0,0-1 0,-1 1 0,1 0 0,-1-1 1,0 0-1,-3 5 0,-11 16 12,1 0 1,-15 33-1,17-33-25,13-22 3,0-1 0,0 1 1,-1-1-1,1 1 0,0-1 0,0 1 0,0-1 1,0 1-1,-1-1 0,1 1 0,0-1 0,0 1 1,0-1-1,0 1 0,0-1 0,0 1 0,1-1 0,-1 1 1,0-1-1,0 1 0,0-1 0,0 1 0,1-1 1,-1 1-1,0-1 0,0 1 0,1-1 0,-1 1 1,0-1-1,1 0 0,-1 1 0,0-1 0,1 0 1,-1 1-1,1-1 0,-1 0 0,1 1 0,-1-1 1,1 0-1,-1 0 0,1 0 0,-1 1 0,1-1 0,-1 0 1,1 0-1,-1 0 0,1 0 0,-1 0 0,1 0 1,-1 0-1,1 0 0,-1 0 0,2 0 0,37-1 7,-30 0-3,12 0 20,-16 0-20,1 0 0,0 1 1,0 0-1,0 0 0,0 1 0,0-1 0,6 3 0,-11-3 11,1 1-1,-1 0 1,0-1 0,0 1 0,0 0-1,0 0 1,0 0 0,0 0 0,0 0-1,0 0 1,0 0 0,0 0 0,-1 0 0,1 0-1,0 0 1,-1 0 0,1 1 0,-1-1-1,1 0 1,-1 1 0,0-1 0,1 0-1,-1 1 1,0-1 0,0 0 0,0 1-1,0-1 1,0 0 0,0 1 0,-1-1-1,1 0 1,0 1 0,-1-1 0,1 0-1,-1 0 1,1 1 0,-1-1 0,0 1-1,-2 8 51,-1 4 6,-1 0 0,0 0 0,-1 0-1,-1 0 1,-8 13 0,13-24-67,0 0 0,-1-1 0,1 1 1,-1 0-1,1-1 0,-1 1 0,0-1 0,0 0 0,0 0 0,0 0 1,0 0-1,0-1 0,0 1 0,-1-1 0,1 0 0,-1 0 0,1 0 1,-1 0-1,1-1 0,-1 1 0,0-1 0,1 0 0,-1 0 0,1 0 1,-1-1-1,-6 0 0,7 0-103,-1-1 0,1 1-1,-1 0 1,1-1 0,0 1 0,0-1 0,0 0 0,0 0 0,0-1 0,0 1 0,0 0-1,1-1 1,0 0 0,-1 0 0,-3-5 0,-3-11-3879,6-1-3515,3 11 3967</inkml:trace>
</inkml:ink>
</file>

<file path=ppt/ink/ink1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0.505"/>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16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5"/>
    </inkml:context>
    <inkml:brush xml:id="br0">
      <inkml:brushProperty name="width" value="0.1" units="cm"/>
      <inkml:brushProperty name="height" value="0.1" units="cm"/>
      <inkml:brushProperty name="color" value="#AB008B"/>
    </inkml:brush>
  </inkml:definitions>
  <inkml:trace contextRef="#ctx0" brushRef="#br0">1 57 516,'0'0'6461,"21"-9"1936,14 22-5910,3-16-2246,-1-1 0,0-2-1,-1-2 1,69-24 0,-83 26-272,-16 5 35,-40 35-1346,14-22-2891,-1-3-3538,14-8 4791</inkml:trace>
</inkml:ink>
</file>

<file path=ppt/ink/ink16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6"/>
    </inkml:context>
    <inkml:brush xml:id="br0">
      <inkml:brushProperty name="width" value="0.1" units="cm"/>
      <inkml:brushProperty name="height" value="0.1" units="cm"/>
      <inkml:brushProperty name="color" value="#AB008B"/>
    </inkml:brush>
  </inkml:definitions>
  <inkml:trace contextRef="#ctx0" brushRef="#br0">1 1 52,'11'17'9732,"14"0"-5759,-21-14-3732,-1-1 0,1 0 0,0 0 1,0-1-1,0 1 0,1-1 0,-1 0 1,0 0-1,0 0 0,1-1 0,5 1 1,32-11 558,-21 4-852,0 1 1,0 2 0,32-3 0,-48 5-53</inkml:trace>
</inkml:ink>
</file>

<file path=ppt/ink/ink16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7"/>
    </inkml:context>
    <inkml:brush xml:id="br0">
      <inkml:brushProperty name="width" value="0.1" units="cm"/>
      <inkml:brushProperty name="height" value="0.1" units="cm"/>
      <inkml:brushProperty name="color" value="#AB008B"/>
    </inkml:brush>
  </inkml:definitions>
  <inkml:trace contextRef="#ctx0" brushRef="#br0">151 21 756,'9'-5'5297,"18"-11"5888,-56 64-10154,13-22-998,2 1-1,0 1 1,2 0 0,1 1 0,1 0-1,-6 33 1,7-13-28,2 1 0,-1 99 1,8-134-1,1 0 0,0 0 0,1 0 1,1 0-1,0 0 0,1-1 0,0 1 0,2-1 1,-1 0-1,2-1 0,12 21 0,-16-30-3,1 0-1,-1-1 1,1 1-1,0-1 1,0 0 0,0 0-1,0 0 1,1 0-1,-1-1 1,1 1-1,0-1 1,0-1-1,0 1 1,0-1-1,0 1 1,0-1-1,0-1 1,9 1-1,-11-1 1,1 0 0,0-1-1,-1 0 1,1 1-1,-1-1 1,1 0 0,-1-1-1,0 1 1,1-1-1,-1 1 1,0-1 0,0 0-1,0 0 1,0 0-1,0-1 1,-1 1 0,1-1-1,-1 1 1,1-1 0,-1 0-1,0 0 1,0 0-1,-1 0 1,1-1 0,0 1-1,-1 0 1,2-7-1,0 1 37,-1 0 0,0 1-1,-1-1 1,0 0 0,0 0-1,-1-1 1,0 1-1,-1 0 1,-3-15 0,4 21 0,-1-1 0,0 1 0,0 0 0,0 0 0,0 0 0,0 1 1,-1-1-1,1 0 0,-1 0 0,0 1 0,0-1 0,0 1 0,0-1 0,0 1 0,0 0 1,-1 0-1,1 0 0,-1 0 0,1 0 0,-1 1 0,0-1 0,0 1 0,0 0 1,0 0-1,0 0 0,0 0 0,0 0 0,0 1 0,0-1 0,0 1 0,-5 0 1,-6 1-32,0 1 1,0 0 0,1 1 0,-1 1 0,-24 9-1,2 0-4,19-3-23,-4 1-1638,5-14-4584</inkml:trace>
</inkml:ink>
</file>

<file path=ppt/ink/ink16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8"/>
    </inkml:context>
    <inkml:brush xml:id="br0">
      <inkml:brushProperty name="width" value="0.1" units="cm"/>
      <inkml:brushProperty name="height" value="0.1" units="cm"/>
      <inkml:brushProperty name="color" value="#AB008B"/>
    </inkml:brush>
  </inkml:definitions>
  <inkml:trace contextRef="#ctx0" brushRef="#br0">42 1 1700,'13'13'10224,"-10"-1"-8665,-2-11-1423,0 1 0,-1 0 0,1-1-1,-1 1 1,1-1 0,-1 1-1,0 0 1,0-1 0,0 1-1,0 0 1,0-1 0,0 1-1,0 0 1,-1 2 0,-32 120 1153,26-99-1208,0 0 0,2 0 0,1 0-1,-1 39 1,5-57-73,0 0-1,1 1 1,-1-1-1,1 0 1,1 0 0,-1 0-1,1 0 1,1-1-1,-1 1 1,1 0-1,0-1 1,1 0-1,4 7 1,-5-10-4,-1 0 0,1 0 0,0 0 0,1 0-1,-1-1 1,0 0 0,1 1 0,-1-1 0,1 0 0,0-1 0,0 1-1,-1-1 1,1 0 0,0 0 0,0 0 0,1 0 0,-1-1 0,0 1 0,0-1-1,0 0 1,0 0 0,0-1 0,6-1 0,84-17 154,-64 12-131,1 1 0,0 1 0,46-1 0,-71 5-19,-1 2 1,0-1-1,0 0 1,0 1-1,0 0 0,0 0 1,0 1-1,0-1 0,0 1 1,0 0-1,6 4 1,17 13 41,-36-18-3050,-11-7-5097</inkml:trace>
</inkml:ink>
</file>

<file path=ppt/ink/ink16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9"/>
    </inkml:context>
    <inkml:brush xml:id="br0">
      <inkml:brushProperty name="width" value="0.1" units="cm"/>
      <inkml:brushProperty name="height" value="0.1" units="cm"/>
      <inkml:brushProperty name="color" value="#AB008B"/>
    </inkml:brush>
  </inkml:definitions>
  <inkml:trace contextRef="#ctx0" brushRef="#br0">13 1 2380,'0'2'5011,"-2"25"865,-3 73-4804,2-27 197,1-43-1052,2 0-1,4 47 0,4 35-90,-1-47-90,-7-64-58,0-2 6,1 1-1,-1 0 1,1 0 0,-1-1 0,0 1 0,1 0-1,-1-1 1,0 1 0,1 0 0,-1-1 0,0 1-1,1 0 1,-1-1 0,0 1 0,0-1 0,1 1-1,-1 0 1,0-1 0,0 1 0,0-1 0,0 1-1,0-1 1,0 1 0,0-1 0,0 1-1,0-1 1,0 1 0,0-1 0,0 1 0,0-1-1,0 1 1,0-1 0,0 1 0,-1-1 0,-3-19-1306,4 19 1124,-1-62-8708,1 45 5842</inkml:trace>
</inkml:ink>
</file>

<file path=ppt/ink/ink16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0"/>
    </inkml:context>
    <inkml:brush xml:id="br0">
      <inkml:brushProperty name="width" value="0.1" units="cm"/>
      <inkml:brushProperty name="height" value="0.1" units="cm"/>
      <inkml:brushProperty name="color" value="#AB008B"/>
    </inkml:brush>
  </inkml:definitions>
  <inkml:trace contextRef="#ctx0" brushRef="#br0">1 76 540,'2'5'403,"1"-1"0,0 1-1,-1 0 1,0 0 0,0 0 0,-1 0 0,1 0-1,-1 0 1,0 0 0,0 1 0,-1-1-1,0 8 1,6 30 988,-4-34-1058,-1 0 1,-1 0-1,1 0 0,-1 0 0,-2 10 0,2 10 4539,0-29-4827,1 0 1,-1 0 0,0 0-1,0 0 1,0 0 0,0 0-1,0 0 1,0 0 0,1 0 0,-1 0-1,0 0 1,0 0 0,0 0-1,0 0 1,0 0 0,0 0-1,1 0 1,-1 0 0,0 0-1,1 1 641,-1-1-641,1 0 1,-1 0 0,0 0 0,0 0-1,0 0 1,0 1 0,0-1-1,0 0 1,0 0 0,0 0-1,0 0 1,0 0 0,0 0-1,0 1 1,0-1 0,0 0 0,1-1 282,0-38 485,4 25-819,-1-1 1,0 0-1,-2-1 1,0 1-1,1-29 1,4-12 570,-7 53-564,0 0-1,1 0 1,-1 0-1,1 0 1,0 1-1,0-1 1,0 0 0,0 0-1,0 1 1,1-1-1,-1 1 1,1-1-1,-1 1 1,1 0 0,0 0-1,0 0 1,0 0-1,0 0 1,1 0-1,-1 0 1,0 1 0,1-1-1,-1 1 1,1-1-1,0 1 1,-1 0-1,4 0 1,-3 1 3,-1 1 0,1 0 0,-1 0 0,1 1 1,-1-1-1,1 1 0,-1-1 0,0 1 0,0 0 0,0-1 0,0 1 0,0 0 1,0 0-1,0 1 0,-1-1 0,1 0 0,-1 1 0,0-1 0,1 0 0,-1 1 1,0 0-1,1 5 0,20 65 94,-18-52-89,1 1 13,0 0-1,1 0 1,15 33-1,-17-48 25,1-1-143,2-25 25,15-79 856,-17 70-538,1 1 1,14-39-1,-18 61-233,-1 1-18,1 0 0,0 0 0,-1 0 0,2 0 1,-1 1-1,0-1 0,5-5 0,-6 8 11,0 0-1,1 0 1,-1 1 0,1-1 0,-1 0-1,1 0 1,-1 1 0,1-1 0,-1 1 0,1-1-1,0 1 1,-1-1 0,1 1 0,0 0-1,-1 0 1,1 0 0,0 0 0,-1 0 0,1 1-1,0-1 1,-1 0 0,1 1 0,0-1-1,1 2 1,3 1 86,0 1 0,0 1 0,0-1 0,-1 1 0,1 0-1,-1 0 1,-1 1 0,1-1 0,-1 1 0,0 0 0,0 0 0,0 1 0,-1-1 0,0 1-1,3 11 1,3 2-57,-7-17-34,-1-1 1,0 1-1,0-1 0,1 1 0,-2-1 0,1 1 0,0 0 0,0-1 0,-1 1 1,1 3-1,-1-1 0,1 1 1,0 0-1,0-1 1,0 1-1,1-1 1,2 6-1,-2-6-19,0 1 0,0-1-1,-1 1 1,0 0 0,0-1 0,0 7-1,-20-58-5745,10 8-3552,3 28 5771</inkml:trace>
</inkml:ink>
</file>

<file path=ppt/ink/ink16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1"/>
    </inkml:context>
    <inkml:brush xml:id="br0">
      <inkml:brushProperty name="width" value="0.1" units="cm"/>
      <inkml:brushProperty name="height" value="0.1" units="cm"/>
      <inkml:brushProperty name="color" value="#AB008B"/>
    </inkml:brush>
  </inkml:definitions>
  <inkml:trace contextRef="#ctx0" brushRef="#br0">0 105 936,'22'8'10054,"-10"-24"-8683,-8 11-1012,-1-1-1,1 1 1,1 0-1,-1 0 1,1 1 0,0-1-1,8-5 1,11-10 211,-22 18-518,0-1 1,1 0-1,-1 1 1,1 0 0,0-1-1,0 1 1,0 0 0,0 1-1,0-1 1,0 0-1,0 1 1,1 0 0,-1 0-1,0 0 1,1 0 0,-1 0-1,6 0 1,-7 1-8,-1 0 1,1-1-1,0 1 1,-1 0-1,1 0 1,-1 0-1,1 1 1,0-1-1,-1 0 1,1 0-1,-1 1 1,1-1-1,-1 1 1,1 0-1,-1-1 1,1 1-1,-1 0 1,1 0-1,-1 0 1,0 0-1,0 0 1,1 0 0,-1 0-1,0 1 1,0-1-1,0 0 1,0 0-1,0 1 1,-1-1-1,1 1 1,1 2-1,-2 1 24,1 0 0,-1 1 0,-1-1-1,1 1 1,-1-1 0,1 0 0,-4 10 0,-2 19-89,5-29 23,-1-1-1,0 0 0,0 0 0,0 0 0,-1 0 0,1-1 0,-1 1 1,0-1-1,0 1 0,0-1 0,-1 0 0,1 0 0,-8 4 1,-15 17 20,8-11 2,15-12-40,9 3 3,5 0-33,16 0 2,-24-5 44,-1 1 0,1 0 0,-1 0 0,1 0 0,-1 0 0,1 1 0,-1-1-1,1 1 1,-1-1 0,1 1 0,-1 0 0,0 0 0,1 0 0,-1 0 0,0 0 0,0 1-1,3 1 1,6 9 0,-8-9 7,0 0 1,-1 0-1,1 1 0,0-1 0,-1 1 0,0-1 0,1 1 1,-2 0-1,1 0 0,0 0 0,-1 0 0,0 0 0,1 0 0,-2 0 1,2 7-1,-5-6 50,1 0 0,-1-1 1,0 1-1,0-1 0,0 0 0,-1 0 1,0 0-1,1 0 0,-1-1 0,-1 0 1,1 1-1,-9 4 0,-11 7 227,8-4-224,-1-1 0,0 0 1,0-2-1,-24 10 1,39-18-127,1 0 0,0 0 0,-1 1 1,1-1-1,-1 0 0,1 0 1,-1 0-1,1-1 0,0 1 1,-1 0-1,1 0 0,-1-1 1,1 1-1,0-1 0,0 1 1,-1-1-1,1 0 0,0 1 1,0-1-1,-1 0 0,1 0 1,0 0-1,0 0 0,0 0 0,0 0 1,0 0-1,0 0 0,1 0 1,-1 0-1,0-1 0,1 1 1,-1 0-1,1 0 0,-1-1 1,1 1-1,-1-1 0,1 1 1,0 0-1,-1-3 0,-1-6-2491,0 0 0,1-1-1,0 1 1,0-13 0,1 6-1094</inkml:trace>
</inkml:ink>
</file>

<file path=ppt/ink/ink16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2"/>
    </inkml:context>
    <inkml:brush xml:id="br0">
      <inkml:brushProperty name="width" value="0.1" units="cm"/>
      <inkml:brushProperty name="height" value="0.1" units="cm"/>
      <inkml:brushProperty name="color" value="#AB008B"/>
    </inkml:brush>
  </inkml:definitions>
  <inkml:trace contextRef="#ctx0" brushRef="#br0">11 1 1660,'-11'8'8262,"11"-7"-7977,0-1-223,0 1 0,0 0 0,0-1 0,0 1 0,0 0 0,0-1 0,0 1 0,1 0 0,-1-1-1,0 1 1,0 0 0,0-1 0,1 1 0,-1-1 0,0 1 0,1-1 0,-1 1 0,1-1 0,-1 1-1,0-1 1,1 1 0,-1-1 0,1 1 0,-1-1 0,1 1 0,0-1 0,-1 0 0,1 1 0,-1-1 0,1 0-1,0 0 1,-1 0 0,1 1 0,0-1 0,-1 0 0,1 0 0,0 0 0,-1 0 0,1 0 0,0 0-1,-1 0 1,1 0 0,0-1 0,60 3 3063,-36 0-2752,0-2-1,0 0 1,44-7 0,-60 6-370,0 0-1,0 0 1,0 1 0,12 1 0,-2 0-69,-35 4-4006,-10 4-5503,14-6 6179</inkml:trace>
</inkml:ink>
</file>

<file path=ppt/ink/ink16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3"/>
    </inkml:context>
    <inkml:brush xml:id="br0">
      <inkml:brushProperty name="width" value="0.1" units="cm"/>
      <inkml:brushProperty name="height" value="0.1" units="cm"/>
      <inkml:brushProperty name="color" value="#AB008B"/>
    </inkml:brush>
  </inkml:definitions>
  <inkml:trace contextRef="#ctx0" brushRef="#br0">0 61 1008,'30'-6'10095,"3"-8"-6127,7-1-2235,-21 11-1756,59-13 1016,-23 13-5735</inkml:trace>
</inkml:ink>
</file>

<file path=ppt/ink/ink16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4"/>
    </inkml:context>
    <inkml:brush xml:id="br0">
      <inkml:brushProperty name="width" value="0.1" units="cm"/>
      <inkml:brushProperty name="height" value="0.1" units="cm"/>
      <inkml:brushProperty name="color" value="#AB008B"/>
    </inkml:brush>
  </inkml:definitions>
  <inkml:trace contextRef="#ctx0" brushRef="#br0">36 113 116,'-31'1'8349,"27"7"-6166,31-34 1333,-22 22-3371,0-1 0,0 1 1,0 0-1,1 1 0,-1-1 0,1 1 0,8-3 0,13-9-72,-11 5-67,0 1 0,1 0 0,30-10-1,-45 19-4,0 0-1,1 0 1,-1 0 0,0 0-1,0 1 1,0-1-1,1 1 1,-1 0-1,0-1 1,0 1-1,0 0 1,0 0-1,0 1 1,0-1-1,-1 0 1,1 1-1,0-1 1,0 1-1,-1-1 1,1 1-1,-1 0 1,0-1-1,1 1 1,0 3-1,5 4 122,-1 1 0,0 0 0,8 19-1,-13-26-102,-1 0 0,1 0-1,-1 0 1,0-1-1,0 1 1,0 0-1,0 0 1,-1-1 0,1 1-1,-1 0 1,0 0-1,0-1 1,0 1 0,0-1-1,0 1 1,0-1-1,-1 1 1,-2 3-1,-38 47-71,27-36 79,-79 95 80,84-96-96,10-16-10,0 0 0,-1 1 0,1-1 0,0 0 0,0 0 0,0 0 1,0 0-1,-1 1 0,1-1 0,0 0 0,0 0 0,0 1 0,0-1 0,0 0 0,0 0 1,0 0-1,-1 1 0,1-1 0,0 0 0,0 0 0,0 1 0,0-1 0,0 0 0,0 0 0,0 1 1,0-1-1,0 0 0,0 0 0,1 1 0,-1-1 0,0 0 0,0 0 0,0 1 0,0-1 1,0 0-1,0 0 0,0 0 0,1 1 0,-1-1 0,0 0 0,0 0 0,0 0 0,0 0 1,1 1-1,-1-1 0,0 0 0,0 0 0,1 0 0,-1 0 0,1 0-10,0 0-10,2-2 18,-1 1 1,1 0-1,0 0 0,-1 0 1,1 0-1,0 0 0,0 1 0,0 0 1,-1-1-1,1 1 0,0 0 1,4 0-1,6 0 7,-4-2-1,4-1-7,0 0 0,1 1 0,-1 0 0,1 1 0,-1 0-1,1 1 1,14 2 0,22 24-1,-48-24 5,0 0 0,0 0 0,0 0 0,0 0 0,0 1 0,0-1 0,0 0 0,0 1 0,-1-1 0,0 1 0,1 0 0,-1 0-1,0-1 1,0 1 0,-1 0 0,1 0 0,0 0 0,-1 0 0,0 0 0,0 0 0,0 0 0,0 0 0,0 0 0,0 0 0,-1-1 0,0 1 0,1 0 0,-1 0 0,0 0 0,-2 3-1,-7 11 12,-6 5 13,-6-4 6,-2 0 0,1-2-1,-2 0 1,-34 15 0,45-24 1,1 0 0,-2-2 0,1 0 0,-1 0 0,1-1 1,-18 1-1,30-5-97,0 0 1,0-1-1,0 1 0,0-1 1,1 0-1,-1 0 0,0 0 1,0 0-1,1 0 0,-1 0 1,0 0-1,1 0 0,-1-1 1,1 1-1,0 0 0,0-1 1,-1 0-1,1 1 0,0-1 1,0 0-1,0 1 0,0-1 1,1 0-1,-1 0 0,0 0 1,1 0-1,-1 1 0,1-1 1,0-3-1,-2-2-1357,1-1 0,0 1 1,1-1-1,-1 1 0,2 0 0,1-14 0,3 3-2086</inkml:trace>
</inkml:ink>
</file>

<file path=ppt/ink/ink1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1.177"/>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16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5"/>
    </inkml:context>
    <inkml:brush xml:id="br0">
      <inkml:brushProperty name="width" value="0.1" units="cm"/>
      <inkml:brushProperty name="height" value="0.1" units="cm"/>
      <inkml:brushProperty name="color" value="#AB008B"/>
    </inkml:brush>
  </inkml:definitions>
  <inkml:trace contextRef="#ctx0" brushRef="#br0">233 1 984,'3'3'1599,"-3"-3"-1421,0 1 0,0-1-1,0 0 1,1 1 0,-1-1-1,0 1 1,0-1 0,0 1-1,0-1 1,0 1 0,-4 8 3730,3-9-3730,-29 25 3517,-44 15-1327,64-35-2364,1 1 0,-1 1 1,1-1-1,0 2 1,1-1-1,0 1 0,0 1 1,1-1-1,0 1 0,0 1 1,1-1-1,0 1 1,-7 17-1,8-16-16,4-10 13,0 0-1,1 0 1,-1 0 0,1 0-1,-1 0 1,1 0 0,0 0 0,-1 0-1,1 0 1,0 0 0,0 1 0,0-1-1,0 0 1,0 0 0,0 0-1,0 0 1,0 0 0,0 0 0,1 0-1,-1 0 1,0 0 0,1 0 0,-1 0-1,1 2 1,0-1 5,0 0-1,0 1 1,0-1-1,1 1 1,-1-1-1,0 0 1,1 0-1,0 0 1,-1 0-1,1 0 1,0 0 0,0-1-1,0 1 1,0 0-1,1-1 1,-1 0-1,0 1 1,0-1-1,1 0 1,-1 0-1,1 0 1,-1-1 0,1 1-1,-1-1 1,5 1-1,4-1-7,1 0-1,-1-1 0,0-1 1,0 0-1,12-4 0,39-5 60,-58 11-37,0-1-1,0 1 1,0 0-1,0 1 1,-1-1-1,1 1 1,0 0-1,0 0 1,0 0-1,-1 0 1,1 0-1,4 4 1,-2-2 7,0 0 1,-1 1-1,0-1 1,0 1-1,0 0 1,0 1-1,-1-1 1,0 1-1,0 0 1,0 0-1,0 0 1,-1 1-1,0-1 1,0 1-1,0 0 1,-1 0-1,0 0 1,0 0-1,0 0 1,-1 1-1,0-1 1,0 0-1,-1 1 1,0-1-1,0 0 1,0 1-1,-3 10 1,0 0-17,0-1 1,-2 0-1,-12 31 1,11-33-32,-8 13-39,-15 16 16,26-40 56,0 0 0,0 0 0,0-1 0,-1 1 0,0-1 0,1 0 0,-1 0 0,0 0 0,0-1 0,0 1 0,0-1 0,0 0 1,0 0-1,0 0 0,-1-1 0,1 1 0,0-1 0,0 0 0,-8-1 0,9 0 11,0 0 1,1 0-1,0 0 1,-1 0-1,1 0 0,-1 0 1,1-1-1,0 1 1,0-1-1,0 0 0,0 1 1,0-1-1,0 0 1,1 0-1,-1 0 0,0 0 1,1-1-1,0 1 1,-1 0-1,1-1 0,0 1 1,0-1-1,1 1 1,-1-1-1,0 1 0,1-1 1,0 1-1,-1-1 1,1 0-1,0 1 0,1-4 1,0-11-27,1 0 0,1 0 0,0 0 0,2 0 0,0 1 0,11-26 1,-8 26 5,1 0 1,1 0 0,0 1-1,18-20 1,-13 16 62,0-1 0,13-24 0,-18 26 19,-6 12-26,0-1 0,0 0-1,-1-1 1,1 1 0,-2-1-1,1 1 1,-1-1 0,0 0-1,-1 0 1,0 0 0,0-12-1,-1 19-45,0 0-1,-1 1 0,0-1 0,1 0 1,-1 0-1,1 0 0,-1 1 0,0-1 1,0 0-1,1 1 0,-1-1 0,0 1 1,0-1-1,0 1 0,0-1 1,0 1-1,-1-1 0,0 0-13,1 1-1,0 0 1,0-1-1,0 1 1,0-1 0,0 0-1,0 1 1,0-1-1,0 0 1,0 0-1,0 0 1,0 0 0,0 0-1,0 0 1,1 0-1,-1 0 1,0 0 0,1 0-1,-1 0 1,0-2-1,1 2-3,0 0-1,-1-1 1,1 1-1,0-1 1,-1 1-1,1 0 0,-1-1 1,1 1-1,-1 0 1,0 0-1,0 0 1,1-1-1,-1 1 0,0 0 1,0 0-1,0 0 1,0 0-1,0 0 1,-1 1-1,1-1 0,0 0 1,0 0-1,0 1 1,-1-1-1,1 1 1,0-1-1,-3 0 1,2 0-2,-1 1 0,1-1 0,0 1 0,-1 0 1,1-1-1,0 1 0,-1 0 0,1 0 1,0 1-1,-1-1 0,1 0 0,0 1 0,-1-1 1,1 1-1,0 0 0,-4 2 0,-2 1-43,6-3 21,-1 0 0,1 0-1,0 0 1,0 0 0,0 1 0,0-1-1,0 1 1,0-1 0,0 1-1,0 0 1,1 0 0,-1-1-1,1 1 1,-1 0 0,1 0 0,-2 5-1,-10-42-14001,12 26 10864</inkml:trace>
</inkml:ink>
</file>

<file path=ppt/ink/ink16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6"/>
    </inkml:context>
    <inkml:brush xml:id="br0">
      <inkml:brushProperty name="width" value="0.1" units="cm"/>
      <inkml:brushProperty name="height" value="0.1" units="cm"/>
      <inkml:brushProperty name="color" value="#AB008B"/>
    </inkml:brush>
  </inkml:definitions>
  <inkml:trace contextRef="#ctx0" brushRef="#br0">13 11 1056,'-6'-4'13992,"-1"-2"-14581</inkml:trace>
</inkml:ink>
</file>

<file path=ppt/ink/ink16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7"/>
    </inkml:context>
    <inkml:brush xml:id="br0">
      <inkml:brushProperty name="width" value="0.1" units="cm"/>
      <inkml:brushProperty name="height" value="0.1" units="cm"/>
      <inkml:brushProperty name="color" value="#AB008B"/>
    </inkml:brush>
  </inkml:definitions>
  <inkml:trace contextRef="#ctx0" brushRef="#br0">92 39 52,'42'-38'7489,"-48"81"-1097,-26 31-3988,15-36-2323,1 1 1,2 1-1,-13 58 1,18-60-109,6-30 28,1-1 0,0 1 0,0-1 1,1 1-1,-1 0 0,2-1 0,-1 1 0,1 0 0,0 0 1,1 0-1,0-1 0,0 1 0,1 0 0,4 13 1,-5-19-1,1 0 1,-1 0-1,1 0 1,0 0 0,-1 0-1,1-1 1,0 1 0,0-1-1,0 1 1,1-1 0,-1 1-1,0-1 1,0 0-1,1 0 1,-1 0 0,1-1-1,-1 1 1,1 0 0,-1-1-1,1 0 1,-1 1 0,1-1-1,-1 0 1,1-1 0,0 1-1,-1 0 1,1-1-1,-1 1 1,1-1 0,2-1-1,11-3 33,1 0 0,-1-2 0,22-11 0,-19 8-14,-10 6-3,-1-1-14,1 1 0,-1 0 0,1 1 0,1 0 0,-1 0 0,0 1 0,0 0-1,1 0 1,17 0 0,61 15 36,-86-13-40,-2-2-692,-1 1 59,1-1-1,0 0 1,0 0 0,-1 1 0,1-1 0,-1 0 0,1 1-1,-1-1 1,0 0 0,0 1 0,0-1 0,0 1 0,-5-7-1903,-1 0-617</inkml:trace>
</inkml:ink>
</file>

<file path=ppt/ink/ink16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8"/>
    </inkml:context>
    <inkml:brush xml:id="br0">
      <inkml:brushProperty name="width" value="0.1" units="cm"/>
      <inkml:brushProperty name="height" value="0.1" units="cm"/>
      <inkml:brushProperty name="color" value="#AB008B"/>
    </inkml:brush>
  </inkml:definitions>
  <inkml:trace contextRef="#ctx0" brushRef="#br0">67 1 1120,'0'12'9565,"0"14"-6405,-2-2-2730,-1-1-1,-1 0 0,-1 0 0,-11 33 0,7-25-54,-9 48-1,17-68-466,-7 76 510,8-83-532,-1-1 1,1 1-1,0 0 0,1-1 0,-1 1 1,1-1-1,-1 1 0,1-1 0,0 1 0,0-1 1,0 0-1,1 1 0,-1-1 0,1 0 1,0 0-1,0 0 0,0 0 0,0 0 0,3 2 1</inkml:trace>
</inkml:ink>
</file>

<file path=ppt/ink/ink16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9"/>
    </inkml:context>
    <inkml:brush xml:id="br0">
      <inkml:brushProperty name="width" value="0.1" units="cm"/>
      <inkml:brushProperty name="height" value="0.1" units="cm"/>
      <inkml:brushProperty name="color" value="#AB008B"/>
    </inkml:brush>
  </inkml:definitions>
  <inkml:trace contextRef="#ctx0" brushRef="#br0">1 86 264,'0'0'3972,"26"-13"-2122,-25 13-1645,-14 65 4698,13 73-3801,13-108 3931,-13-30-4814,7-30 38,0-30 551,7-2-647,0-40-132,-14 100-26,1 0 0,0 0-1,0 1 1,0-1 0,0 0 0,0 1-1,0-1 1,0 1 0,0-1 0,1 1-1,-1 0 1,1-1 0,-1 1 0,1 0-1,-1 0 1,1 0 0,0 0 0,-1 0-1,1 1 1,0-1 0,0 1 0,0-1-1,0 1 1,-1-1 0,1 1 0,0 0-1,0 0 1,0 0 0,3 0 0,-1 3 0,-1 1 1,1-1 0,0 1 0,-1 0-1,0 0 1,0 0 0,0 0 0,-1 1-1,1-1 1,-1 1 0,0 0-1,2 5 1,20 76-26,-10-33-18,-11-44 53,0 1 0,-1-1 0,0 0 0,-1 1 0,1 11 0,-1-23 30,0 1-34,-1 1 0,0 0-1,0 0 1,0 0 0,1 0 0,-1 0 0,0-1 0,0 1 0,0 0-1,0 0 1,1 0 0,-1-1 0,0 1 0,0 0 0,0 0-1,0 0 1,0-1 0,0 1 0,0 0 0,0 0 0,0-1 0,0 1-1,0 0 1,0 0 0,0 0 0,0-1 0,0 1 0,0 0 0,0 0-1,0-1 1,0 1 0,0 0 0,0 0 0,0-1 0,0 1-1,0 0 1,0 0 0,-1 0 0,1-1 0,0 1 0,0 0 0,0 0-1,0 0 1,0 0 0,-1-1 0,1 1 0,0 0 0,0 0 0,0 0-1,-1 0 1,1 0 0,-1-5 50,0 1 1,0 0-1,0 0 1,1 0-1,0-1 0,0 1 1,0 0-1,0 0 0,2-5 1,-1-5-14,12-89 58,-12 95-102,0 1-1,0 0 1,0-1-1,1 1 1,0 0-1,0 0 1,1 0-1,0 0 1,0 1-1,0-1 1,1 1-1,0 0 1,7-8 0,-10 14-3,0-1 1,0 0-1,0 0 1,0 1-1,0-1 1,0 0 0,0 1-1,1 0 1,-1-1-1,0 1 1,1-1-1,-1 1 1,0 0 0,1 0-1,-1 0 1,0 0-1,0 0 1,1 0-1,-1 0 1,0 0-1,1 1 1,-1-1 0,0 0-1,0 1 1,1-1-1,-1 1 1,0 0-1,0-1 1,0 1 0,0 0-1,0 0 1,1-1-1,0 2 1,40 34 38,-36-30-16,-2-1-13,0-1 0,-1 0-1,0 1 1,0 0 0,0 0 0,-1 0 0,1 0 0,-1 0-1,-1 1 1,1-1 0,-1 1 0,1-1 0,-1 11 0,1 11-4,-2 45 0,-1-33-37,1-38 29,-1 0 0,1 0 0,0-1 0,0 1 0,0 0-1,0 0 1,1 0 0,-1-1 0,0 1 0,0 0 0,0 0 0,0-1 0,1 1 0,-1 0 0,0-1 0,1 1 0,-1 0 0,1-1-1,-1 1 1,1 0 0,-1-1 0,1 2 0,6-24-2446,14-60-10629,-20 56 9146</inkml:trace>
</inkml:ink>
</file>

<file path=ppt/ink/ink16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0"/>
    </inkml:context>
    <inkml:brush xml:id="br0">
      <inkml:brushProperty name="width" value="0.1" units="cm"/>
      <inkml:brushProperty name="height" value="0.1" units="cm"/>
      <inkml:brushProperty name="color" value="#AB008B"/>
    </inkml:brush>
  </inkml:definitions>
  <inkml:trace contextRef="#ctx0" brushRef="#br0">0 141 1072,'3'-1'735,"-1"-1"-1,0 0 0,0-1 1,0 1-1,0 0 1,0 0-1,0-1 1,-1 1-1,3-6 1,8-11-256,0-6 836,-12 23-1144,1 0 0,0-1 1,0 1-1,0 0 0,0 0 0,0 0 1,0-1-1,1 1 0,-1 1 0,1-1 1,1-2-1,18-14 1302,-19 16-1472,-1 0 0,1 0-1,0 0 1,0 0 0,0 0 0,1 1-1,-1-1 1,0 1 0,0 0-1,1 0 1,3-2 0,-3 2 131,1 0 0,-1 1 1,1-1-1,0 1 0,-1-1 0,1 1 1,0 0-1,5 1 0,-8-1-122,0 1-1,0-1 1,1 0-1,-1 0 1,0 1-1,0-1 1,0 1-1,0-1 1,0 1-1,0-1 1,0 1-1,0 0 1,0 0-1,0-1 1,-1 1-1,1 0 1,0 0-1,0 0 1,-1 0-1,1 0 1,-1 0-1,1 0 1,-1 0-1,1 0 1,-1 0-1,1 0 1,-1 0-1,0 0 1,0 0-1,1 1 1,-1-1-1,0 0 1,0 1-1,6 25 67,-5-25-37,0 1 1,0-1-1,-1 0 1,1 1-1,0-1 0,-1 1 1,0-1-1,1 1 1,-1-1-1,0 1 1,0 0-1,-1-1 1,1 1-1,0-1 1,-1 1-1,-1 4 0,-8 14 164,-1 0-1,-1-1 1,0 0-1,-19 23 1,21-38-211,6-3 137,24-1-79,-14-1-43,0 0 0,1 0 1,-1 1-1,1-1 0,-1 2 0,7 1 1,-10-2-6,-1 0 0,1 1 1,-1-1-1,0 1 1,0-1-1,0 1 0,0 0 1,0 0-1,0 0 0,0 0 1,0 0-1,-1 0 0,1 1 1,-1-1-1,2 3 1,1 3 26,-3-7-27,0 1 0,0-1-1,0 0 1,0 1 0,0-1 0,0 1-1,0-1 1,-1 1 0,1 0 0,-1-1 0,1 1-1,-1-1 1,1 1 0,-1 0 0,0 0-1,0-1 1,0 1 0,0 0 0,0-1 0,0 1-1,-1 0 1,1-1 0,0 1 0,-1 0-1,0-1 1,0 3 0,-14 15 109,10-11 31,-1 0 0,0 0 0,-1-1 0,0 0 0,0 0 0,-15 11 0,7-5-89,14-12-49,0 1 0,0-1 0,0 0 0,-1 1 0,1-1 0,0 0 0,-1 0 0,1 0 0,-1 0 0,1 0 0,-1 0 0,0-1 0,1 1-1,-1-1 1,-3 2 0,-1-2 257,4 0-225,0 0 1,0 0 0,1 0-1,-1 0 1,0 0-1,0 0 1,0-1-1,0 1 1,1-1-1,-1 1 1,0-1-1,0 0 1,1 1 0,-1-1-1,1 0 1,-1 0-1,0 0 1,1 0-1,0 0 1,-1-1-1,1 1 1,0 0 0,0-1-1,-1 1 1,0-4-1,-8-4-493,8 8 97,1 0 0,0 1 0,0-1 0,0 0 0,0 0 1,0 0-1,0 0 0,0-1 0,0 1 0,0 0 0,0 0 0,1 0 1,-1-1-1,1 1 0,-1 0 0,1-1 0,-1 1 0,1-1 0,0 1 1,-1 0-1,1-1 0,0-2 0,-1-5-3354,-5-3-151</inkml:trace>
</inkml:ink>
</file>

<file path=ppt/ink/ink16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1"/>
    </inkml:context>
    <inkml:brush xml:id="br0">
      <inkml:brushProperty name="width" value="0.1" units="cm"/>
      <inkml:brushProperty name="height" value="0.1" units="cm"/>
      <inkml:brushProperty name="color" value="#AB008B"/>
    </inkml:brush>
  </inkml:definitions>
  <inkml:trace contextRef="#ctx0" brushRef="#br0">0 18 1148,'7'-17'14395,"-3"26"-14247,0 1 0,1-1 1,0 0-1,1 0 0,-1-1 1,14 15-1,-10-14-144,-1 0 0,2-1 0,-1 0 0,12 7 1,19 17 7,14 12 614,-53-42-626,1 0 0,-1 0 0,1 0-1,0-1 1,0 1 0,0 0 0,0-1 0,0 1-1,0-1 1,0 0 0,1 0 0,3 2 0,-8-4-321,1 1 1,0 0 0,0 0 0,0-1-1,0 1 1,0 0 0,0-1 0,1 1 0,-1-1-1,0 1 1,0-1 0,0 0 0,0 1-1,1-1 1,-1 0 0,0 0 0,0 0-1,1 1 1,-2-2 0</inkml:trace>
</inkml:ink>
</file>

<file path=ppt/ink/ink16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2"/>
    </inkml:context>
    <inkml:brush xml:id="br0">
      <inkml:brushProperty name="width" value="0.1" units="cm"/>
      <inkml:brushProperty name="height" value="0.1" units="cm"/>
      <inkml:brushProperty name="color" value="#AB008B"/>
    </inkml:brush>
  </inkml:definitions>
  <inkml:trace contextRef="#ctx0" brushRef="#br0">223 1 1060,'3'10'4105,"-3"-10"-4051,0 1 0,0-1-1,0 0 1,1 0 0,-1 1-1,0-1 1,0 0 0,0 0-1,0 1 1,0-1 0,0 0-1,0 0 1,1 1 0,-1-1-1,0 0 1,0 1 0,0-1-1,0 0 1,0 0 0,0 1-1,0-1 1,0 0-1,-1 0 1,1 1 0,0-1-1,0 0 1,0 1 0,0-1-1,0 0 1,0 0 0,0 1-1,-1-1 1,1 0 0,0 0-1,0 0 1,0 1 0,-1-1-1,1 0 1,0 0 0,0 0-1,0 0 1,-1 1 0,-8 34 3147,2-22-2506,0 0 1,-1-1 0,0 0 0,-13 14 0,-18 27 614,-29 38-658,26-22-710,41-69-24,1 1-1,0-1 1,-1 1 0,1-1-1,-1 0 1,1 1 0,-1-1-1,1 1 1,-1-1 0,1 0 0,-1 1-1,1-1 1,-1 0 0,0 0-1,1 0 1,-1 1 0,1-1 0,-1 0-1,0 0 1,1 0 0,-1 0-1,0 0 1,1 0 0,-2 0 0</inkml:trace>
</inkml:ink>
</file>

<file path=ppt/ink/ink16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3"/>
    </inkml:context>
    <inkml:brush xml:id="br0">
      <inkml:brushProperty name="width" value="0.1" units="cm"/>
      <inkml:brushProperty name="height" value="0.1" units="cm"/>
      <inkml:brushProperty name="color" value="#AB008B"/>
    </inkml:brush>
  </inkml:definitions>
  <inkml:trace contextRef="#ctx0" brushRef="#br0">146 53 760,'8'-9'8482,"-43"40"-4987,20-13-3256,-1 2-1,2 0 1,1 1-1,1 0 1,0 1-1,-10 29 1,18-42-226,2 1 0,-1 0 0,1 0 1,0 1-1,1-1 0,1 0 0,-1 1 1,1-1-1,1 0 0,0 1 0,1-1 1,0 0-1,0 0 0,1 0 0,0 0 0,1-1 1,0 1-1,1-1 0,0 0 0,0 0 1,1 0-1,0-1 0,0 0 0,1 0 1,0 0-1,1-1 0,14 11 0,-19-16-11,0-1 0,0 1 1,1-1-1,-1 1 0,0-1 0,1 0 0,-1 0 0,1-1 0,-1 1 0,1-1 0,0 1 0,-1-1 0,1 0 0,0-1 0,-1 1 0,1-1 1,-1 1-1,1-1 0,-1 0 0,1 0 0,-1-1 0,0 1 0,0-1 0,1 0 0,-1 0 0,0 0 0,0 0 0,5-5 0,2-3 107,1 0-1,-2-1 0,1-1 1,-1 1-1,11-22 0,-14 23-46,0-1-1,-1-1 0,0 1 0,-1-1 0,0 0 0,-1 0 0,-1 0 0,0 0 0,0 0 1,-1-1-1,-1 1 0,0-1 0,0 1 0,-5-25 0,1 22 92,0 0 0,0 0-1,-1 0 1,-13-24 0,4 3-154,13 30-5,-1 1 1,1 0-1,-1 0 0,0 0 0,-1 0 1,1 1-1,-1-1 0,0 0 1,0 1-1,0 0 0,0 0 0,-1 0 1,-6-6-1,5 7 4,3 2 2,1 0 1,0 0-1,-1 0 1,1 0-1,-1 0 1,1 0-1,-1 1 1,1-1-1,-1 1 1,1-1-1,-1 1 1,0-1-1,1 1 1,-1 0-1,0 0 0,1 0 1,-1 0-1,0 0 1,1 0-1,-1 0 1,0 1-1,1-1 1,-1 1-1,1-1 1,-1 1-1,-2 1 1,-7 3-42,-1 2 0,1 0 1,-16 13-1,-8 4-4363,31-23 3289</inkml:trace>
</inkml:ink>
</file>

<file path=ppt/ink/ink16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4"/>
    </inkml:context>
    <inkml:brush xml:id="br0">
      <inkml:brushProperty name="width" value="0.1" units="cm"/>
      <inkml:brushProperty name="height" value="0.1" units="cm"/>
      <inkml:brushProperty name="color" value="#AB008B"/>
    </inkml:brush>
  </inkml:definitions>
  <inkml:trace contextRef="#ctx0" brushRef="#br0">0 0 2112,'1'7'7057,"1"-1"-5086,2 11-2229,-4-17 18</inkml:trace>
</inkml:ink>
</file>

<file path=ppt/ink/ink1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1.613"/>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16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5"/>
    </inkml:context>
    <inkml:brush xml:id="br0">
      <inkml:brushProperty name="width" value="0.1" units="cm"/>
      <inkml:brushProperty name="height" value="0.1" units="cm"/>
      <inkml:brushProperty name="color" value="#AB008B"/>
    </inkml:brush>
  </inkml:definitions>
  <inkml:trace contextRef="#ctx0" brushRef="#br0">71 0 12,'19'6'9290,"-17"-4"-8959,-8 17 2587,-1-3-2132,-9 32 507,-4 17-270,13-33-656,4-17-337,0 0 0,1 0 0,0 0-1,1 0 1,1 0 0,0 1 0,4 22 0,1-7 0,-4-21-12,1 0-1,0 0 1,0 0 0,8 17 0,-6-16 2,1-1 0,0 0 0,1 0 0,8 11 0,-11-18-18,0 0 0,0 0 0,0 0 0,1-1 0,-1 1-1,0-1 1,1 0 0,0 0 0,-1 0 0,1 0 0,0-1 0,0 1 0,0-1 0,0 0 0,5 0 0,-4 0 18,-1-1 1,1 1 0,0-1-1,-1 0 1,1-1-1,-1 1 1,1-1 0,-1 0-1,1 0 1,-1 0-1,1-1 1,-1 1 0,0-1-1,0 0 1,0-1-1,0 1 1,0 0 0,0-1-1,0 0 1,-1 0-1,0 0 1,1-1 0,-1 1-1,-1-1 1,1 0-1,0 1 1,-1-1 0,0 0-1,0-1 1,0 1-1,0 0 1,-1-1 0,1 1-1,-1 0 1,0-1-1,-1 0 1,1 1 0,-1-7-1,-1 7 22,-1-1-1,1 1 0,-1 0 1,0 0-1,0 0 1,-1 0-1,1 0 1,-7-7-1,-2-5-54,9 14 19,1 0-1,0 0 1,0 0 0,-1 0 0,0 0 0,1 1 0,-1-1 0,0 1 0,1-1 0,-1 1 0,0 0 0,0 0 0,0-1 0,0 1 0,0 1 0,-1-1 0,1 0-1,0 0 1,-4 0 0,0 1-2,0-1 1,0 1-1,0 0 0,0 0 0,0 1 0,0 0 0,-8 2 0,-2 2 1,0 0-1,0 1 0,0 1 1,-23 14-1,14-11-114,13-11-1880</inkml:trace>
</inkml:ink>
</file>

<file path=ppt/ink/ink16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6"/>
    </inkml:context>
    <inkml:brush xml:id="br0">
      <inkml:brushProperty name="width" value="0.1" units="cm"/>
      <inkml:brushProperty name="height" value="0.1" units="cm"/>
      <inkml:brushProperty name="color" value="#AB008B"/>
    </inkml:brush>
  </inkml:definitions>
  <inkml:trace contextRef="#ctx0" brushRef="#br0">97 0 1420,'4'3'1687,"-2"-2"-1306,-1 0 0,1 0 0,0 0 0,21 5 9757,-47 36-5193,14-27-4685,-31 75 179,30-67-401,2 0 1,1 1 0,1 0 0,1 0 0,1 0 0,1 1-1,-2 40 1,6-52 63,0-1-1,1 1 0,0-1 0,1 1 1,1-1-1,-1 0 0,2 1 0,0-2 1,7 16-1,-5-16-85,0 0-1,0-1 1,1 0 0,0 0 0,1-1-1,0 0 1,1 0 0,14 11-1,-19-17 19,-1-1-1,1 0 0,0 1 0,0-2 0,0 1 0,1 0 0,-1-1 0,0 0 0,0 0 0,1 0 0,-1-1 0,1 1 1,-1-1-1,1 0 0,-1 0 0,0-1 0,1 1 0,-1-1 0,0 0 0,1 0 0,-1-1 0,0 1 0,0-1 0,0 0 1,0 0-1,7-5 0,-5 3 7,0 0 0,0-1 0,0 1 1,0-2-1,-1 1 0,0 0 0,0-1 1,0 0-1,-1 0 0,0-1 0,0 1 0,-1-1 1,0 0-1,0 0 0,0 0 0,-1 0 1,0 0-1,0 0 0,-1-1 0,1-9 0,-3 13 1,0-1 0,0 1-1,0-1 1,0 0-1,-1 1 1,1 0 0,-1-1-1,0 1 1,-1 0-1,1 0 1,-1 0-1,1 0 1,-1 1 0,-7-7-1,5 6 5,0 0-1,-1 1 0,0-1 0,1 1 1,-1 1-1,0-1 0,0 1 1,-1 0-1,1 0 0,0 1 1,-1 0-1,1 0 0,-1 0 0,1 1 1,-1 0-1,1 0 0,-11 2 1,9-1-60,0 1 0,1-1 0,-1 1 0,1 0 1,0 1-1,0 0 0,0 0 0,0 0 0,0 1 1,0 0-1,1 0 0,0 1 0,0 0 0,-10 10 1,11-9-68,4-5 2,0 0 1,1 0-1,-1 0 1,0 0-1,0 0 0,1 0 1,-1 0-1,1 0 1,-1 0-1,1 0 0,-1 0 1,1 1-1,0-1 1,-1 0-1,1 0 0,0 1 1,0-1-1,0 0 1,0 2-1,21-15-8647,-8-9 1285,-6 11 3433</inkml:trace>
</inkml:ink>
</file>

<file path=ppt/ink/ink16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7"/>
    </inkml:context>
    <inkml:brush xml:id="br0">
      <inkml:brushProperty name="width" value="0.1" units="cm"/>
      <inkml:brushProperty name="height" value="0.1" units="cm"/>
      <inkml:brushProperty name="color" value="#AB008B"/>
    </inkml:brush>
  </inkml:definitions>
  <inkml:trace contextRef="#ctx0" brushRef="#br0">1 1 1868,'26'0'8784,"-24"2"-8407,-1 0 1,0 0 0,0 0 0,0 1 0,0-1 0,0 1-1,0-1 1,-1 1 0,1-1 0,-1 1 0,1 4 0,-6 55 1733,0-24-1592,4-12-396,-2 0-1,-8 33 1,9-48-131,0-1-1,0 1 0,1-1 1,1 1-1,0 10 0,0-17 12,1 0-1,0 0 0,-1 1 1,1-1-1,1 0 0,-1 0 1,1 0-1,-1-1 0,1 1 1,0 0-1,0-1 0,1 1 1,-1-1-1,1 1 0,3 2 1,-3-3-2,0-1 0,0 0 0,1 0 0,-1 0 0,0-1 1,1 1-1,-1-1 0,1 1 0,0-1 0,-1 0 0,1-1 1,0 1-1,0-1 0,0 0 0,-1 1 0,1-2 0,0 1 1,0 0-1,0-1 0,5-1 0,9-3 82,0-1 0,34-15-1,-29 11 72,-14 7-137,-1-1-7,0 0 0,1 1-1,-1 0 1,1 0 0,0 1 0,0 1 0,12-2 0,-21 3-17,1 0 0,-1 0-1,0 0 1,1 0 0,-1 0-1,1 0 1,-1 0 0,1 0-1,-1 0 1,1 0 0,-1 0-1,1 0 1,-1 1 0,1-1 0,-1 0-1,0 0 1,1 0 0,-1 1-1,1-1 1,-1 0 0,0 1-1,1-1 1,-1 0 0,0 1-1,1-1 1,-1 0 0,0 1-1,1-1 1,-1 0 0,0 1-1,0-1 1,0 1 0,1-1-1,-1 1 1,0-1 0,0 0-1,0 1 1,0-1 0,0 1-1,0-1 1,0 1 0,0-1-1,0 1 1,0-1 0,0 1-1,0-1 1,0 1 0,0-1 0,-1 1-1,1-1 1,0 0 0,0 1-1,0-1 1,-1 1 0,1-1-1,0 0 1,0 1 0,-1-1-1,1 0 1,0 1 0,-1 0-1,-21 22-4323,1-13-4254,14-7 5887</inkml:trace>
</inkml:ink>
</file>

<file path=ppt/ink/ink16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8"/>
    </inkml:context>
    <inkml:brush xml:id="br0">
      <inkml:brushProperty name="width" value="0.1" units="cm"/>
      <inkml:brushProperty name="height" value="0.1" units="cm"/>
      <inkml:brushProperty name="color" value="#AB008B"/>
    </inkml:brush>
  </inkml:definitions>
  <inkml:trace contextRef="#ctx0" brushRef="#br0">1 0 1224,'8'13'9851,"10"17"-6751,-12-7-2528,-2 0 0,0 1-1,-2 0 1,-1-1 0,-2 41-1,0-32-579,1 0 0,6 38-1,-3-51-774,12 84 1943,-12-69-4578,-2-1-5029</inkml:trace>
</inkml:ink>
</file>

<file path=ppt/ink/ink16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0.545"/>
    </inkml:context>
    <inkml:brush xml:id="br0">
      <inkml:brushProperty name="width" value="0.1" units="cm"/>
      <inkml:brushProperty name="height" value="0.1" units="cm"/>
      <inkml:brushProperty name="color" value="#F6630D"/>
    </inkml:brush>
  </inkml:definitions>
  <inkml:trace contextRef="#ctx0" brushRef="#br0">35 14 268,'12'-13'14427,"-13"13"-14346,0 1 0,-1 0 0,1 0 0,0 0 0,0 0 0,-1 0 0,1 0-1,0 1 1,0-1 0,0 0 0,1 0 0,-1 1 0,0-1 0,0 1 0,1-1 0,-1 0-1,1 1 1,-1 0 0,1-1 0,0 1 0,-1-1 0,1 1 0,0-1 0,0 1 0,0-1-1,0 1 1,1 0 0,-1 1 0,5 53 106,-5-49-184,1 1 1,-1-1-1,-1 1 0,1 0 0,-3 8 1,0 24-6,10 183 70,-14-84 63,6-121 96,1-13-185,-1 0 1,1 0-1,0 1 1,0-1-1,1 0 0,0 0 1,0 1-1,0-1 1,3 6-1,-4-11-37,0 1-1,1-1 0,-1 1 0,0 0 0,1-1 0,-1 1 1,0-1-1,0 1 0,0 0 0,0-1 0,1 1 1,-1-1-1,0 1 0,0 0 0,0-1 0,0 1 1,0 0-1,0-1 0,0 1 0,-1 0 0,1-1 0,0 1 1,0-1-1,0 1 0,-1 0 0,1-1 0,0 1 1,-1-1-1,1 1 0,0-1 0,-1 1 0,1-1 1,-1 1-1,1-1 0,-1 1 0,1-1 0,-1 0 1,0 1-1,0-1-68,-6-14-3811,-7-19-5543,7 24 5803</inkml:trace>
</inkml:ink>
</file>

<file path=ppt/ink/ink16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170"/>
    </inkml:context>
    <inkml:brush xml:id="br0">
      <inkml:brushProperty name="width" value="0.1" units="cm"/>
      <inkml:brushProperty name="height" value="0.1" units="cm"/>
      <inkml:brushProperty name="color" value="#F6630D"/>
    </inkml:brush>
  </inkml:definitions>
  <inkml:trace contextRef="#ctx0" brushRef="#br0">8 21 516,'27'-21'12499,"-27"22"-12393,-9 27 2959,7-23-2952,0-1 0,1 0 0,-1 1 0,1-1 0,0 1 0,-2 9 1,-10 105 587,13-69-664,3-1 0,13 77 0,-11-90 12,-2 0-1,-2 71 0,-2-50 524,1-57-572,0-1 1,0 1-1,0 0 0,0 0 1,0 0-1,1 0 0,-1-1 0,0 1 1,0 0-1,0 0 0,0 0 1,0 0-1,0-1 0,0 1 1,0 0-1,0 0 0,1 0 0,-1 0 1,0 0-1,0 0 0,0-1 1,0 1-1,0 0 0,1 0 1,-1 0-1,0 0 0,0 0 0,0 0 1,0 0-1,1 0 0,-1 0 1,0 0-1,0 0 0,0 0 0,1 0 1,-1 0-1,0 0 0,0 0 1,0 0-1,0 0 0,1 0 1,-1 0-1,0 0 0,0 0 0,0 0 1,0 0-1,1 0 0,-1 1 1,0-1-1,0 0 0,0 0 1,0 0-1,0 0 0,1 0 0,-1 0 1,0 1-1,0-1 0,0 0 1,0 0-1,0 0 0,0 0 1,0 0-1,0 1 0,11-16-127,-10 14 72,1-4-338,-1 0 0,0 0 1,0 0-1,0 0 0,0 0 0,0-8 1,-9-50-8801,2 49 5763</inkml:trace>
</inkml:ink>
</file>

<file path=ppt/ink/ink16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982"/>
    </inkml:context>
    <inkml:brush xml:id="br0">
      <inkml:brushProperty name="width" value="0.1" units="cm"/>
      <inkml:brushProperty name="height" value="0.1" units="cm"/>
      <inkml:brushProperty name="color" value="#F6630D"/>
    </inkml:brush>
  </inkml:definitions>
  <inkml:trace contextRef="#ctx0" brushRef="#br0">1 48 488,'11'8'7305,"-10"-7"-7062,1 21 4263,-2-13-4048,0-1-1,1 0 0,0 0 0,0 1 0,1-1 0,0 0 0,0 0 0,1-1 0,4 9 0,-5-13-412,0 1 1,1 0-1,-1 0 1,1-1-1,0 0 1,0 1-1,0-1 1,0 0-1,1 0 1,-1-1-1,1 1 1,0-1-1,0 0 1,0 0-1,0 0 1,0 0-1,0-1 0,8 2 1,-5-1 42,0-1 1,1 0-1,-1 0 0,0-1 1,0 0-1,0-1 1,1 1-1,-1-1 0,0-1 1,0 1-1,0-1 0,0-1 1,-1 1-1,1-1 1,0 0-1,-1 0 0,0-1 1,0 0-1,0 0 0,0-1 1,-1 1-1,0-1 1,0 0-1,0-1 0,0 1 1,-1-1-1,0 0 1,5-10-1,53-75 70,-58 87-156,0 0 0,0 0 1,0 1-1,1-1 0,-1 1 1,1 0-1,0 0 0,0 1 1,0-1-1,0 1 0,0 0 0,0 1 1,1-1-1,-1 1 0,1 0 1,-1 0-1,1 1 0,9 0 1,8 1 13,0 1 0,0 0 0,26 8 0,-36-7 5,-12-3-20,15 3 16,0 0-1,-1 2 1,1-1-1,-1 2 1,15 7-1,26 29 198,-56-42-271,0 0 1,0 0-1,0-1 0,0 1 0,0 0 0,0 0 0,0 0 0,0 0 1,0 0-1,0-1 0,0 1 0,0 0 0,0 0 0,0 0 0,0 0 1,0 0-1,0-1 0,1 1 0,1-1-1023,-2 1 1023,1 0 0</inkml:trace>
</inkml:ink>
</file>

<file path=ppt/ink/ink16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2.904"/>
    </inkml:context>
    <inkml:brush xml:id="br0">
      <inkml:brushProperty name="width" value="0.1" units="cm"/>
      <inkml:brushProperty name="height" value="0.1" units="cm"/>
      <inkml:brushProperty name="color" value="#F6630D"/>
    </inkml:brush>
  </inkml:definitions>
  <inkml:trace contextRef="#ctx0" brushRef="#br0">0 194 1308,'2'3'359,"0"1"-1,-1 0 1,0 0-1,1 0 1,-1 0-1,-1 1 1,1-1-1,-1 0 1,1 0-1,-1 0 1,0 0-1,-1 5 1,4 32 936,4 21 1577,-3-41-1699,-4-18-931,0 1 1,1-1-1,-1 0 1,1 0-1,0 0 0,0 1 1,0-1-1,3 5 1,-1 5 1970,-4-22-425,-9-46-491,7 46-1209,0-1 1,1 1-1,1-1 1,-1-13-1,1-2 10,1 1 0,2-1-1,0 1 1,1-1 0,10-34 0,-11 53-87,1 0 0,-1-1 0,1 1-1,0 0 1,7-10 0,-10 15-11,1 0 0,0 0 0,0 0 0,0 0 0,0 0 0,0 0 0,0 0 0,0 0 0,0 0 0,0 1 0,1-1 0,-1 0 0,0 1 0,1-1 0,-1 1 0,0-1 0,1 1 0,-1 0 0,0-1 0,1 1 0,-1 0 0,0 0 0,1 0 0,-1 0 0,1 0 0,-1 0 0,0 1 0,1-1 0,-1 0 0,0 1 0,1-1 0,-1 1 0,0-1 0,1 1 0,-1 0 0,1 0-1,6 1 10,0 0 0,0-1-1,0 0 1,0-1-1,14-1 1,-14 1-28,-6 1-11,-1-1 0,0 0 0,1 0 0,-1-1 0,0 1 0,1 0 0,-1 0 0,0-1 0,1 1 0,-1-1 0,0 1 0,0-1 0,1 1 0,-1-1 0,0 0 0,0 1 0,0-1 0,0 0 0,0 0 0,0 0 0,0 0 0,0 0 0,0 0 0,-1 0 0,1 0 0,0 0 0,-1-1 0,1 1 0,0-2 0,0-18-4248,-8-1-3924</inkml:trace>
</inkml:ink>
</file>

<file path=ppt/ink/ink16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3.575"/>
    </inkml:context>
    <inkml:brush xml:id="br0">
      <inkml:brushProperty name="width" value="0.1" units="cm"/>
      <inkml:brushProperty name="height" value="0.1" units="cm"/>
      <inkml:brushProperty name="color" value="#F6630D"/>
    </inkml:brush>
  </inkml:definitions>
  <inkml:trace contextRef="#ctx0" brushRef="#br0">1 123 1896,'8'-14'6618,"10"-14"-3748,-17 25-2618,1 1-1,-1 0 1,1-1 0,0 1-1,-1 0 1,1 0-1,0 0 1,0 1-1,1-1 1,-1 0-1,0 1 1,0-1 0,4-1-1,6-4 741,1-1 10,-3 2-520,0 0 0,0 0 0,20-8 0,-27 13-451,0 0 0,0 0-1,0 1 1,0-1 0,0 1 0,1-1 0,-1 1 0,0 0 0,0 0 0,1 1-1,-1-1 1,0 1 0,0-1 0,0 1 0,0 0 0,0 0 0,0 0-1,0 1 1,3 1 0,-4-2-2,0 1 0,-1-1 0,1 1 0,-1 0 0,1-1 0,-1 1 0,0 0 0,0 0 0,0 0 0,0 0-1,0 0 1,0 0 0,0 0 0,-1 0 0,1 0 0,-1 1 0,1-1 0,-1 0 0,0 0 0,0 1 0,0-1 0,0 0 0,-1 0 0,1 0 0,0 1 0,-1-1 0,-1 4-1,-3 10-32,-1 0 0,-13 28 0,6-16 42,-27 84-59,39-110 21,1 0 0,-1 0 0,1 1 0,0-1 0,0 0 0,0 1-1,0-1 1,0 0 0,1 0 0,-1 1 0,1-1 0,0 0 0,-1 0 0,1 0 0,0 0 0,0 1 0,0-1 0,1-1 0,-1 1 0,0 0 0,1 0 0,-1 0 0,1-1 0,0 1-1,-1-1 1,1 1 0,0-1 0,0 0 0,0 1 0,0-1 0,0 0 0,0-1 0,0 1 0,0 0 0,4 0 0,2-1-2,0-1 0,0-1 0,-1 0-1,1 0 1,0 0 0,-1-1 0,1 0 0,6-4 0,59-36-41,-59 34 22,8-9-149</inkml:trace>
</inkml:ink>
</file>

<file path=ppt/ink/ink16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341"/>
    </inkml:context>
    <inkml:brush xml:id="br0">
      <inkml:brushProperty name="width" value="0.1" units="cm"/>
      <inkml:brushProperty name="height" value="0.1" units="cm"/>
      <inkml:brushProperty name="color" value="#F6630D"/>
    </inkml:brush>
  </inkml:definitions>
  <inkml:trace contextRef="#ctx0" brushRef="#br0">4 23 1248,'1'-22'13643,"-2"27"-13405,0-1 0,0 1 0,0 0 0,1-1 0,0 1-1,0 0 1,0 0 0,2 8 0,-1 1-13,-2 55 236,8 163-279,0-34-132,-6-129-49,-2-53-13,1 0 0,1 0 0,4 26 1,-4-16 0,-2-24 19,1 0 1,0 0-1,-1 0 1,1 0-1,0 0 1,0 0-1,0 0 1,1 0 0,-1 0-1,0 0 1,1 0-1,-1 0 1,1 0-1,0 0 1,-1 0-1,1 0 1,2 3-1,-2-5 298,2-24 123,1 1 1,2-1-1,0 1 0,10-26 0,-11 34-350,1 0 1,1 0-1,0 0 1,1 1-1,1 0 1,0 0-1,22-24 1,-30 37-67,1-1 0,1 0 0,-1 1 0,0-1 0,0 1 0,1-1 0,-1 1 0,1 0 0,-1 0 1,1 0-1,-1 0 0,1 1 0,0-1 0,-1 1 0,1-1 0,0 1 0,-1 0 0,1 0 0,0 0 0,-1 1 0,1-1 0,4 2 0,-3 0 30,0 0 0,0 0-1,0 0 1,0 1 0,0 0 0,0 0-1,-1 0 1,1 0 0,-1 0-1,0 1 1,0-1 0,2 5-1,4 6 53,0 1 0,-2-1 0,1 1-1,-2 1 1,0 0 0,4 19 0,-5-10-227,-1 0-1,-1 0 1,0 27 0,12-90-14617,-9 29 11031,0-3 201</inkml:trace>
</inkml:ink>
</file>

<file path=ppt/ink/ink1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2.001"/>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16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981"/>
    </inkml:context>
    <inkml:brush xml:id="br0">
      <inkml:brushProperty name="width" value="0.1" units="cm"/>
      <inkml:brushProperty name="height" value="0.1" units="cm"/>
      <inkml:brushProperty name="color" value="#F6630D"/>
    </inkml:brush>
  </inkml:definitions>
  <inkml:trace contextRef="#ctx0" brushRef="#br0">16 31 812,'-16'10'14590,"25"-11"-12441,-4 2-1917,0 1 1,1-1-1,-1-1 1,0 1-1,0-1 1,0 0-1,1 0 1,6-1-1,40-18 193,-46 15-414,1 1 0,0 0 0,0 0 0,0 1-1,0-1 1,0 2 0,0-1 0,0 1 0,0 0 0,1 1 0,-1-1 0,10 2 0,-12-1-57,22-1 129,-27 1-112,1-1 0,0 1-1,-1 0 1,1 0 0,-1 0-1,1 0 1,0 0 0,-1 0 0,1 1-1,0-1 1,-1 0 0,1 0-1,-1 0 1,1 1 0,0-1-1,-1 0 1,1 0 0,-1 1 0,1-1-1,-1 1 1,1-1 0,-1 0-1,1 1 1,-1-1 0,1 1 0,-1-1-1,0 1 1,1-1 0,-1 1-1,0 0 1,-35 17-14198,22-14 11047</inkml:trace>
</inkml:ink>
</file>

<file path=ppt/ink/ink16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5.309"/>
    </inkml:context>
    <inkml:brush xml:id="br0">
      <inkml:brushProperty name="width" value="0.1" units="cm"/>
      <inkml:brushProperty name="height" value="0.1" units="cm"/>
      <inkml:brushProperty name="color" value="#F6630D"/>
    </inkml:brush>
  </inkml:definitions>
  <inkml:trace contextRef="#ctx0" brushRef="#br0">1 114 2324,'34'-19'9431,"2"0"-4557,79-31-2471,-88 39-1444,-18 8-860,0 0 1,-1 1 0,1 0 0,0 0 0,0 1 0,11-1 0,-16 2-323,0 0 0,-1 0-1,1 1 1,0-1 0,-1 1 0,1 0 0,-1 0 0,1 0-1,-1 0 1,6 3 0</inkml:trace>
</inkml:ink>
</file>

<file path=ppt/ink/ink16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9.152"/>
    </inkml:context>
    <inkml:brush xml:id="br0">
      <inkml:brushProperty name="width" value="0.1" units="cm"/>
      <inkml:brushProperty name="height" value="0.1" units="cm"/>
      <inkml:brushProperty name="color" value="#F6630D"/>
    </inkml:brush>
  </inkml:definitions>
  <inkml:trace contextRef="#ctx0" brushRef="#br0">8 121 520,'-7'-4'16374,"7"4"-16236,8-26 218,81-52-206,-88 77-142,0 0-1,0 0 1,0 0-1,0 0 1,0 0-1,0 1 1,0-1-1,1 0 1,-1 0-1,0 1 1,0-1-1,1 1 1,-1-1-1,0 1 1,1 0-1,-1-1 1,0 1-1,1 0 1,-1 0-1,1 0 1,-1 0-1,0 0 1,1 0-1,-1 0 1,0 1-1,1-1 1,-1 0-1,0 1 1,1-1-1,-1 1 1,0 0-1,0-1 1,1 1-1,-1 0 0,0-1 1,0 1-1,0 0 1,0 0-1,0 0 1,0 0-1,0 0 1,-1 0-1,1 1 1,0-1-1,1 3 1,0-2-4,0 1 1,0 0-1,0 0 0,0 0 1,-1 0-1,1 0 1,-1 0-1,0 0 0,0 1 1,0-1-1,0 0 0,0 1 1,-1-1-1,0 1 1,0-1-1,0 1 0,0 3 1,-10 19 60,5-11-53,-1 0 0,0-1 0,-15 25-1,-67 101-13,85-129 28,14-20-12,8-6 27,-2 10-23,-11 2-21,1 0 1,0 1-1,-1 0 1,1 1-1,0-1 0,0 1 1,0 0-1,0 1 1,0 0-1,0 0 1,0 1-1,11 1 1,-12 2 2,0-1 1,0 1 0,-1 0-1,1 1 1,-1 0-1,0-1 1,0 2 0,-1-1-1,1 0 1,-1 1 0,4 7-1,8 10 29,-14-21-29,0 1-1,0-1 0,-1 0 0,0 1 1,1-1-1,-1 1 0,0 0 0,0-1 1,-1 1-1,1 0 0,0 0 1,-1-1-1,0 1 0,1 0 0,-1 0 1,0 0-1,-1 0 0,1-1 0,-1 4 1,-1 0 6,1 0 0,-2-1 0,1 1 1,-1-1-1,1 1 0,-1-1 0,-1 0 1,-6 8-1,-2 1 125,-1-1 0,-1 0 0,0-1-1,0-1 1,-19 11 0,24-18-128,0 0 0,0-1 0,-1 0 0,1 0 0,-1-1 0,0 0-1,0-1 1,0 0 0,0-1 0,-16-1 0,25 0-13,0 1 0,0 0 0,0-1 0,1 1 0,-1-1 0,0 1 0,1-1 0,-1 1 0,0-1 0,1 1 0,-1-1 0,1 0 0,-1 1 0,1-1 1,-1 0-1,1 0 0,-1 1 0,1-1 0,0 0 0,-1 0 0,1 1 0,0-1 0,0 0 0,0 0 0,0 0 0,-1 0 0,2-1 0,-3-26-2489,3 8-318,-1-11-4306,-1 18 3748</inkml:trace>
</inkml:ink>
</file>

<file path=ppt/ink/ink16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589"/>
    </inkml:context>
    <inkml:brush xml:id="br0">
      <inkml:brushProperty name="width" value="0.1" units="cm"/>
      <inkml:brushProperty name="height" value="0.1" units="cm"/>
      <inkml:brushProperty name="color" value="#F6630D"/>
    </inkml:brush>
  </inkml:definitions>
  <inkml:trace contextRef="#ctx0" brushRef="#br0">105 16 716,'0'0'1892,"19"9"718,-18-10-2523,-1 1 1,0 0-1,0 0 0,1 0 1,-1 0-1,0 0 1,0 0-1,0 0 0,1 0 1,-1-1-1,0 1 0,1 0 1,-1 0-1,0 0 1,0 0-1,1 0 0,-1 0 1,0 1-1,0-1 1,1 0-1,-1 0 0,0 0 1,0 0-1,1 0 0,-1 0 1,1 2 611,0-2-612,-1 0 1,0 0-1,0 0 0,0 1 1,0-1-1,0 0 1,0 0-1,1 1 0,-1-1 1,0 0-1,0 0 1,0 1-1,0-1 0,0 0 1,0 0-1,0 1 0,0-1 1,0 0-1,0 0 1,0 1-1,0-1 0,0 0 1,-1 0-1,1 1 1,0-1-1,0 0 0,0 0 1,0 1-1,0-1 1,0 0-1,-1 1 0,-14 12 5632,0-3-5707,0 0 0,1 1 0,0 1 0,0 0 0,-22 27 0,35-37-7,0 1 1,0-1-1,0 0 1,0 1 0,0-1-1,0 1 1,1 0-1,-1-1 1,1 1-1,0 0 1,-1-1 0,1 1-1,0 0 1,1-1-1,-1 1 1,0 0 0,1-1-1,0 1 1,-1-1-1,1 1 1,0-1 0,1 1-1,-1-1 1,0 1-1,3 3 1,-2-3 19,0 0-1,0 0 1,0 0-1,1 0 1,-1-1-1,1 1 1,0-1 0,-1 0-1,1 1 1,0-1-1,0 0 1,0-1-1,0 1 1,1-1 0,-1 1-1,1-1 1,-1 0-1,0 0 1,1 0-1,4 0 1,9-1-37,3-1 75,0 1 0,0 1 0,0 1 0,34 8 0,-35-5-188,-16-5 149,0 0-1,0 1 1,-1-1-1,1 1 0,-1 0 1,1 0-1,0 0 0,-1 0 1,0 0-1,1 1 0,-1-1 1,0 1-1,1-1 0,-1 1 1,0 0-1,0 0 0,-1 0 1,1 0-1,0 0 0,2 4 1,11 20 372,-11-20-380,0 1-1,0-1 1,-1 1 0,0 0-1,0-1 1,0 1 0,-1 1 0,0-1-1,-1 0 1,0 0 0,1 15-1,-2-14-9,0 0 0,-1-1 0,0 1 0,0-1 0,0 0 0,-1 1 0,0-1 0,-1 0 0,0 0 0,0 0 0,0 0 0,-1-1 0,-6 10 0,3-3 12,6-11-14,0 0-1,0 0 1,0 0-1,-1 0 1,1 0-1,0-1 1,-1 1-1,1 0 0,-1-1 1,0 1-1,-3 2 1,-18 13 21,21-15 3,1 0 0,-1 0 1,0-1-1,1 1 0,-1 0 0,0-1 1,0 0-1,0 1 0,0-1 0,0 0 1,-1 0-1,1 0 0,0 0 0,0 0 1,-1-1-1,1 1 0,0-1 0,-1 0 1,1 1-1,-1-1 0,1 0 0,0-1 1,-1 1-1,1 0 0,-1-1 0,1 1 1,0-1-1,-1 1 0,1-1 0,0 0 1,0 0-1,-3-2 0,-1-1-7,2 3-16,0-1-1,0 0 1,1 0-1,-1 0 1,0-1-1,1 0 1,0 1 0,-1-1-1,1 0 1,0-1-1,1 1 1,-1 0-1,0-1 1,1 0-1,0 1 1,0-1-1,0 0 1,0 0 0,1 0-1,0 0 1,-1-1-1,1 1 1,1 0-1,-1-6 1,0 0-8,1 1 1,1-1 0,-1 1-1,2 0 1,-1 0-1,1-1 1,1 1 0,0 0-1,6-14 1,3-3-33,11-17 21,18-43-1,0 21 29,-30 51-38,-2 0 1,0 0 0,10-22-1,-18 33 25,0-1-1,1 0 0,-1 0 0,-1 0 0,1 0 0,0-1 0,-1 1 0,0-5 1,0 7 1,-1 0 0,1 0 0,0 0 0,-1 0 1,1 1-1,-1-1 0,0 0 0,0 0 1,0 1-1,0-1 0,0 0 0,0 1 0,0-1 1,0 1-1,0-1 0,-1 1 0,1 0 1,-1 0-1,1-1 0,-1 1 0,1 0 0,-1 0 1,0 1-1,1-1 0,-1 0 0,0 0 1,-2 0-1,-58-17 100,54 16-100,0 0 1,-1 1 0,1 0-1,0 0 1,-1 1-1,-13 2 1,-8-1-57,29-1 46,-23 9-2054</inkml:trace>
</inkml:ink>
</file>

<file path=ppt/ink/ink16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980"/>
    </inkml:context>
    <inkml:brush xml:id="br0">
      <inkml:brushProperty name="width" value="0.1" units="cm"/>
      <inkml:brushProperty name="height" value="0.1" units="cm"/>
      <inkml:brushProperty name="color" value="#F6630D"/>
    </inkml:brush>
  </inkml:definitions>
  <inkml:trace contextRef="#ctx0" brushRef="#br0">1 0 632,'12'19'15302,"-12"-16"-14797,-11 17-288</inkml:trace>
</inkml:ink>
</file>

<file path=ppt/ink/ink16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1.745"/>
    </inkml:context>
    <inkml:brush xml:id="br0">
      <inkml:brushProperty name="width" value="0.1" units="cm"/>
      <inkml:brushProperty name="height" value="0.1" units="cm"/>
      <inkml:brushProperty name="color" value="#F6630D"/>
    </inkml:brush>
  </inkml:definitions>
  <inkml:trace contextRef="#ctx0" brushRef="#br0">32 5 332,'1'-1'240,"0"1"0,-1-1 0,1 1 0,0-1-1,0 1 1,-1 0 0,1-1 0,0 1 0,0 0 0,0 0 0,-1 0 0,1-1-1,0 1 1,0 0 0,0 0 0,-1 0 0,1 0 0,0 0 0,0 0 0,1 1 0,-2-1-185,1 0 1,-1 0 0,1 0 0,-1 0-1,0 0 1,1 0 0,-1 0 0,1 0-1,-1 0 1,0 1 0,1-1 0,-1 0-1,0 0 1,1 0 0,-1 1 0,0-1-1,1 0 1,-1 0 0,0 1 0,0-1 0,1 0-1,-1 1 1,0-1 0,0 0 0,0 1-1,1-1 1,-1 0 0,0 1 0,0-1-1,0 0 1,0 1 0,0-1 0,0 0-1,0 1 1,0-1 0,0 1 0,0-1 0,0 0-1,0 1 1,0-1 0,0 1 0,0-1-1,0 0 1,0 1 0,0-1 0,0 0-1,-1 1 1,1-1 0,0 0 0,0 1-1,0-1 1,-1 0 0,1 1 0,0-1-1,0 0 1,-1 1 0,1-1 0,0 0 0,-1 0-1,1 0 1,-1 1 0,1 2 240,0-1 0,-1 1 1,1 0-1,0-1 0,0 1 0,1 0 1,-1 0-1,1-1 0,-1 1 0,2 2 1,1 14 914,-5 1-608,0 1 0,-2-1 0,-1 1 0,0-1 0,-14 34 0,2-6-426,16-45-173,0 0 0,0 0 0,0 0-1,0 1 1,1-1 0,-1 0 0,1 1-1,0-1 1,0 0 0,0 0 0,1 1 0,-1-1-1,1 0 1,-1 1 0,1-1 0,0 0-1,1 0 1,-1 0 0,0 0 0,1 0 0,0 0-1,-1 0 1,1-1 0,1 1 0,-1 0-1,0-1 1,0 0 0,1 0 0,-1 1 0,1-1-1,0-1 1,0 1 0,0 0 0,0-1-1,5 3 1,13-2 122,0-1 0,1-1 0,-1-1 0,0-1 0,1 0-1,-1-2 1,-1 0 0,34-12 0,-8 4 114,-31 8-155,2 0-12,-1 0 0,1-1 0,-1-1 0,20-9 0,-35 15-64,-1 0 1,1 0-1,-1 0 0,1 0 1,-1 1-1,1-1 0,-1 0 1,1 1-1,-1-1 0,1 0 1,-1 1-1,1-1 0,-1 1 0,0-1 1,1 0-1,-1 1 0,1-1 1,-1 1-1,0-1 0,0 1 1,1-1-1,-1 1 0,0 0 1,0-1-1,0 1 0,1-1 1,-1 1-1,0-1 0,0 1 1,0 0-1,0-1 0,0 1 0,0-1 1,0 1-1,-1 0 0,1-1 1,0 1-1,0-1 0,0 1 1,-1 0-1,1 12-589</inkml:trace>
</inkml:ink>
</file>

<file path=ppt/ink/ink16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2.214"/>
    </inkml:context>
    <inkml:brush xml:id="br0">
      <inkml:brushProperty name="width" value="0.1" units="cm"/>
      <inkml:brushProperty name="height" value="0.1" units="cm"/>
      <inkml:brushProperty name="color" value="#F6630D"/>
    </inkml:brush>
  </inkml:definitions>
  <inkml:trace contextRef="#ctx0" brushRef="#br0">1 2 600,'0'-1'158,"1"1"0,-1 0-1,1 0 1,-1 0 0,0 0 0,1 0-1,-1 0 1,1 0 0,-1 0-1,1 0 1,-1 0 0,1 0 0,-1 0-1,1 0 1,-1 0 0,1 0 0,-1 0-1,1 1 1,-1-1 0,1 0 0,-1 0-1,1 1 1,-1-1 0,0 0 0,1 1 315,0 0-315,-1-1-1,0 0 1,1 1 0,-1-1 0,0 1-1,0-1 1,1 1 0,-1-1-1,0 0 1,0 1 0,0-1 0,0 1-1,0-1 1,1 1 0,-1-1 0,0 1-1,0-1 1,0 1 0,0-1 0,-1 1-1,1 0 1,4 41 1777,-2-16-293,2-6-898,0 1 0,-2 0-1,-1-1 1,-1 1 0,-3 32-1,1 7-326,-5 164 232,14-125-732,-4-86-164,1 8 573</inkml:trace>
</inkml:ink>
</file>

<file path=ppt/ink/ink16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1.132"/>
    </inkml:context>
    <inkml:brush xml:id="br0">
      <inkml:brushProperty name="width" value="0.1" units="cm"/>
      <inkml:brushProperty name="height" value="0.1" units="cm"/>
      <inkml:brushProperty name="color" value="#F6630D"/>
    </inkml:brush>
  </inkml:definitions>
  <inkml:trace contextRef="#ctx0" brushRef="#br0">6 182 628,'6'4'5504,"-7"-3"-5418,1-1-51,0 0-1,-1-1 1,1 1 0,0 0 0,-1 0 0,1 0 0,0 0 0,-1-1 0,1 1 0,0 0-1,0 0 1,-1-1 0,1 1 0,0 0 0,0-1 0,-1 1 0,1 0 0,0-1 0,0 1-1,0 0 1,0-1 0,0 1 0,-1 0 0,1-1 0,0 1 0,0 0 0,0-1 0,0 1-1,0 0 1,0-1 0,0 1 0,0-1 0,0 1 0,0 0 0,0-1 0,1 1-1,-1 0 1,0-1 0,0 1 0,0-2 468,-5-15 2441,67-60-1253,-55 68-1382,0 1-1,1-1 0,0 2 1,0-1-1,1 1 0,0 1 1,0-1-1,1 2 0,10-6 1,-19 11-303,1-1 1,-1 1-1,0 0 0,0 0 1,1 0-1,-1 0 1,0 0-1,1 0 0,-1 0 1,0 0-1,0 1 1,1-1-1,-1 0 0,0 1 1,0-1-1,0 1 1,0 0-1,1-1 0,-1 1 1,0 0-1,0-1 1,0 1-1,0 0 0,0 0 1,-1 0-1,1 0 1,0 0-1,0 0 0,-1 0 1,1 0-1,0 1 0,-1-1 1,1 0-1,-1 0 1,0 0-1,1 3 0,12 58-26,-9-36 42,-6 13-3,-2-9 1,3-7 5,-2 1-1,-10 41 1,2-6-30,5-33 2,0-1 0,-2 1 0,-1-2 0,0 1 0,-2-2 0,-1 1 0,-16 22 0,-26 28-37,43-61 67,9-11 4,6-4-37,12-37-125,-13 33 142,1 1 0,0 0 0,0 0 0,1 0 0,-1 0 0,1 1 0,0 0 0,0 0 1,0 0-1,1 0 0,-1 1 0,1 0 0,0 0 0,0 1 0,0-1 0,0 1 0,0 1 0,9-2 0,12-2 188,0 2 0,1 1 0,27 2 0,-44 0-26,-8 0-121,1 0 1,-1 1-1,0 0 1,0-1-1,1 1 0,-1 0 1,0 1-1,0-1 1,3 3-1,-3-3-34,0 1 0,0-1-1,0 0 1,0 0 0,0 0-1,0 0 1,1 0 0,-1 0 0,4-1-1,-9-13-2850,-4-21-7936,6 25 7641</inkml:trace>
</inkml:ink>
</file>

<file path=ppt/ink/ink16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006"/>
    </inkml:context>
    <inkml:brush xml:id="br0">
      <inkml:brushProperty name="width" value="0.1" units="cm"/>
      <inkml:brushProperty name="height" value="0.1" units="cm"/>
      <inkml:brushProperty name="color" value="#F6630D"/>
    </inkml:brush>
  </inkml:definitions>
  <inkml:trace contextRef="#ctx0" brushRef="#br0">70 1 540,'-8'41'7053,"-19"24"-5418,8-25-999,15-30-596,1 0 0,1 0 0,0 0 1,0 1-1,1-1 0,0 1 0,1 17 0,0-28-21,0 1 0,0-1-1,0 1 1,0 0 0,0-1 0,0 1 0,1 0-1,-1-1 1,0 1 0,0-1 0,1 1 0,-1 0-1,0-1 1,0 1 0,1-1 0,-1 1 0,1-1-1,-1 1 1,1-1 0,-1 0 0,1 1 0,-1-1-1,1 1 1,-1-1 0,1 0 0,-1 1 0,1-1 0,-1 0-1,1 0 1,0 1 0,-1-1 0,1 0 0,0 0-1,-1 0 1,1 0 0,-1 0 0,1 0 0,0 0-1,0 0 1,30-5 1914,-23 2-1387,40-11 112,-42 11-547,0 1 1,0 0-1,0 0 1,0 0-1,1 1 1,-1 0-1,0 0 1,1 0-1,-1 1 1,0 0-1,1 0 1,-1 1-1,1 0 1,8 2-1,1 1-72,16 9-25,-27-10 75,-1 1 0,1 0 0,-1 1 0,0-1 0,0 1 0,-1 0 0,0 0 0,1 0 0,-1 0 0,-1 0 0,1 1 0,-1-1 0,0 1 0,2 8 0,5 12-224,-1 25 205,-15 18-71,5-62 66,0 0 0,0 0 0,-1 0 0,1 0 0,-2-1 0,1 1 0,-1-1 0,0 0 1,0 0-1,-1 0 0,0-1 0,0 1 0,-8 6 0,-11 14-54,24-24 5,-1-1 0,0 0 1,0 1-1,0-1 0,0 0 1,0 0-1,-1 0 0,1 0 1,0 0-1,0 0 1,-1-1-1,1 1 0,-1 0 1,1-1-1,0 1 0,-1-1 1,1 1-1,-1-1 0,1 1 1,-1-1-1,0 0 0,1 0 1,-1 0-1,1 0 0,-1 0 1,1 0-1,-1-1 0,1 1 1,-1 0-1,-2-2 1,-2-1 63,0 0 1,1-1-1,-1 0 1,1 0-1,0-1 1,-5-4-1,-21-17-202,28 24-83,0-1 0,0 0 1,1 0-1,-1 0 0,1 0 1,-1 0-1,1-1 1,0 1-1,1-1 0,-1 0 1,0 1-1,1-1 0,-1-4 1,-1-1-2135,1 0 1,0-1 0,1 1 0,-1-15 0,2 10-952</inkml:trace>
</inkml:ink>
</file>

<file path=ppt/ink/ink16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444"/>
    </inkml:context>
    <inkml:brush xml:id="br0">
      <inkml:brushProperty name="width" value="0.1" units="cm"/>
      <inkml:brushProperty name="height" value="0.1" units="cm"/>
      <inkml:brushProperty name="color" value="#F6630D"/>
    </inkml:brush>
  </inkml:definitions>
  <inkml:trace contextRef="#ctx0" brushRef="#br0">1 79 1400,'7'-1'4486,"21"-3"-395,34-16 1847,-42 9-5626,0 2 1,0 0 0,36-11 0,-54 19-617,0 1 1,-1-1 0,1 0 0,0 1 0,0 0 0,-1-1-1,1 1 1,0 0 0,0 0 0,-1 0 0,1 0 0,0 0-1,0 0 1,-1 0 0,1 1 0,0-1 0,0 1 0,-1-1-1,1 1 1,0 0 0,-1 0 0,1-1 0,-1 1 0,1 0 0,1 2-1,20 10-4209</inkml:trace>
</inkml:ink>
</file>

<file path=ppt/ink/ink1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2.993"/>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16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162"/>
    </inkml:context>
    <inkml:brush xml:id="br0">
      <inkml:brushProperty name="width" value="0.1" units="cm"/>
      <inkml:brushProperty name="height" value="0.1" units="cm"/>
      <inkml:brushProperty name="color" value="#F6630D"/>
    </inkml:brush>
  </inkml:definitions>
  <inkml:trace contextRef="#ctx0" brushRef="#br0">1 0 712,'0'8'7296,"3"11"-3815,12 51-1463,-13-64-1306,12 119 980,-9-103-1441,-1 1-1,-1-1 0,0 24 0,2-15 12,-3-24-301,0 0 0,-1 0 1,1 0-1,-1 0 0,-1 12 1,0-18 32,-7-40-10085,7 27 6992,0 3 69</inkml:trace>
</inkml:ink>
</file>

<file path=ppt/ink/ink16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569"/>
    </inkml:context>
    <inkml:brush xml:id="br0">
      <inkml:brushProperty name="width" value="0.1" units="cm"/>
      <inkml:brushProperty name="height" value="0.1" units="cm"/>
      <inkml:brushProperty name="color" value="#F6630D"/>
    </inkml:brush>
  </inkml:definitions>
  <inkml:trace contextRef="#ctx0" brushRef="#br0">1 0 436,'8'16'5755,"10"21"-2471,-9-8-1269,-2 1 0,5 39 1,-4 65-1316,-11-85-638,1-37-40,1 0 1,0-1 0,1 1-1,1 0 1,0-1-1,3 16 1,0-5-40,-4-19 20,0 0 1,0 0-1,1 0 0,-1 0 0,1-1 0,0 1 0,0 0 1,0 0-1,0-1 0,0 1 0,1 0 0,-1-1 0,1 1 1,0-1-1,-1 0 0,1 0 0,0 1 0,1-1 0,-1 0 1,4 2-1,-17-59-9854,8 44 7104,-2-5-90</inkml:trace>
</inkml:ink>
</file>

<file path=ppt/ink/ink16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4.490"/>
    </inkml:context>
    <inkml:brush xml:id="br0">
      <inkml:brushProperty name="width" value="0.1" units="cm"/>
      <inkml:brushProperty name="height" value="0.1" units="cm"/>
      <inkml:brushProperty name="color" value="#F6630D"/>
    </inkml:brush>
  </inkml:definitions>
  <inkml:trace contextRef="#ctx0" brushRef="#br0">29 93 476,'0'0'1060,"-20"5"2402,19-4-3229,0 0 1,0 0 0,0 1-1,0-1 1,1 0 0,-1 1-1,1-1 1,-1 1-1,1-1 1,-1 1 0,1-1-1,0 1 1,0-1 0,0 1-1,0-1 1,0 1-1,0-1 1,0 1 0,0 0-1,1-1 1,0 3 0,60 47 2384,-59-50-2473,0 0 1,1 1-1,-1-1 1,0-1-1,1 1 1,-1 0-1,1-1 1,-1 1-1,1-1 1,-1 0-1,1 0 1,0 0-1,-1 0 1,1 0-1,-1 0 1,1-1-1,3-1 1,1 0 3,-1 0 1,0-1-1,-1 0 0,1 0 1,-1 0-1,11-9 1,-6 4-102,0-1-1,-1-1 1,0 0 0,0 0-1,-1-1 1,9-15 0,-16 24-49,-1 0-1,1 0 1,0 0 0,0 0-1,0 0 1,0 1 0,1-1 0,-1 0-1,0 0 1,1 1 0,-1-1-1,1 1 1,-1 0 0,1-1 0,0 1-1,0 0 1,0 0 0,-1 0-1,1 0 1,0 0 0,0 0 0,0 1-1,0-1 1,1 1 0,-1-1-1,0 1 1,0 0 0,2 0 0,4-1 16,-1 0 0,1 0 1,-1-1-1,1 0 0,-1-1 1,0 1-1,11-7 0,-13 6 23,0 0 0,1 1 0,-1 0 0,1 0 0,0 0 0,-1 1 0,1-1 0,0 1 0,0 1 0,0-1 0,0 1 0,8 0 0,-8 2-24,0-1 0,0 1-1,0 0 1,0 0 0,0 1 0,0 0-1,-1 0 1,1 0 0,-1 1-1,0 0 1,8 7 0,-13-10-8,1-1-1,-1 1 1,1 0 0,-1-1 0,1 1-1,-1 0 1,1 0 0,-1 0-1,0 0 1,1-1 0,-1 1 0,0 0-1,0 0 1,0 0 0,0 0 0,1 0-1,-1 0 1,-1 0 0,1 0-1,0-1 1,0 1 0,0 0 0,0 0-1,-1 0 1,1 0 0,-1 1 0</inkml:trace>
</inkml:ink>
</file>

<file path=ppt/ink/ink16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5.427"/>
    </inkml:context>
    <inkml:brush xml:id="br0">
      <inkml:brushProperty name="width" value="0.1" units="cm"/>
      <inkml:brushProperty name="height" value="0.1" units="cm"/>
      <inkml:brushProperty name="color" value="#F6630D"/>
    </inkml:brush>
  </inkml:definitions>
  <inkml:trace contextRef="#ctx0" brushRef="#br0">0 8 512,'7'-8'10488,"0"188"-4976,7-7-5103,-7-49 186,0 19-464,-7-140-109,0 1 1,1-1-1,-1 0 1,1 0-1,0-1 0,0 1 1,0 0-1,0 0 1,3 4-1,3-3 572,-4-21-34,-1-6-426,1-1-1,1 1 1,1 0 0,1 0-1,1 1 1,1 0 0,19-37 0,-18 40-121,-8 15-14,1 0 0,-1 1-1,1-1 1,0 1 0,0-1-1,0 1 1,1 0 0,-1 0-1,1 0 1,0 0 0,0 0 0,4-3-1,15-12-4,-21 17 7,-1 0-1,1 1 1,-1-1 0,1 1-1,-1-1 1,1 1 0,0-1-1,-1 1 1,1-1 0,0 1-1,0 0 1,-1-1 0,1 1-1,0 0 1,0-1 0,-1 1-1,1 0 1,0 0 0,0 0-1,-1 0 1,1 0 0,0 0-1,0 0 1,0 0 0,-1 0-1,1 0 1,0 1 0,0-1-1,0 0 1,-1 0 0,1 1-1,0-1 1,-1 1 0,2 0 0,4 0 36,1 1 0,-1 0 0,0 1 1,0 0-1,-1 0 0,1 0 0,-1 0 1,1 1-1,-1 0 0,0 0 0,0 0 1,-1 1-1,1 0 0,-1 0 0,0 0 1,0 0-1,-1 1 0,0-1 0,0 1 1,0 0-1,0 0 0,-1 0 0,0 0 1,2 9-1,-1-2-33,0 0 1,-1 0 0,0 0-1,0 16 1,-2-27-97,1 1 0,-1-1 0,1 1 0,-1-1 0,1 0 0,0 1 0,0-1 0,0 0 0,0 1 0,0-1 0,1 0 0,-1 0 0,1 0 0,-1 0 0,1 0 0,2 1 0</inkml:trace>
</inkml:ink>
</file>

<file path=ppt/ink/ink16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349"/>
    </inkml:context>
    <inkml:brush xml:id="br0">
      <inkml:brushProperty name="width" value="0.1" units="cm"/>
      <inkml:brushProperty name="height" value="0.1" units="cm"/>
      <inkml:brushProperty name="color" value="#F6630D"/>
    </inkml:brush>
  </inkml:definitions>
  <inkml:trace contextRef="#ctx0" brushRef="#br0">1 22 720,'27'-4'9928,"97"-5"-3468,-1 1-5458,-122 8-1024</inkml:trace>
</inkml:ink>
</file>

<file path=ppt/ink/ink16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693"/>
    </inkml:context>
    <inkml:brush xml:id="br0">
      <inkml:brushProperty name="width" value="0.1" units="cm"/>
      <inkml:brushProperty name="height" value="0.1" units="cm"/>
      <inkml:brushProperty name="color" value="#F6630D"/>
    </inkml:brush>
  </inkml:definitions>
  <inkml:trace contextRef="#ctx0" brushRef="#br0">0 104 2464,'56'-6'9481,"-3"-8"-5282,2-1-3581,-52 15-734,0-1 1,0 1 0,0-1 0,0 0 0,0 0-1,0 0 1,0 0 0,-1 0 0,1-1 0,0 1-1,-1-1 1,1 0 0,-1 1 0,0-1-1,0 0 1,3-3 0,11-28-9841,-15 30 8942,4-5-2295</inkml:trace>
</inkml:ink>
</file>

<file path=ppt/ink/ink16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8.114"/>
    </inkml:context>
    <inkml:brush xml:id="br0">
      <inkml:brushProperty name="width" value="0.1" units="cm"/>
      <inkml:brushProperty name="height" value="0.1" units="cm"/>
      <inkml:brushProperty name="color" value="#F6630D"/>
    </inkml:brush>
  </inkml:definitions>
  <inkml:trace contextRef="#ctx0" brushRef="#br0">1 65 1056,'33'-22'6037,"-24"18"-3221,3 4-1949,27-11 1636,-22 5-1257,3-2 196,-15 5-1315,0 1 0,0 0 0,0 1 0,0-1 0,0 1 0,0 0 0,8 0 0,10 17 142,-22-14-240,0 0-1,0 0 1,0 0 0,0 0 0,0 1 0,0-1 0,-1 0 0,1 0 0,-1 1 0,1-1 0,-1 0 0,0 0 0,0 1-1,0-1 1,0 0 0,-1 1 0,0 3 0,-8 46 118,3-39-129,1 1 0,-2-1-1,0 0 1,0 0 0,-18 22 0,0 1-10,15-22-7,-10 16 1,18-22 15,12-11 19,40-10-42,-46 12 5,0 0-1,0 1 0,0 0 1,0 0-1,0 0 0,0 0 1,0 1-1,0-1 0,0 1 1,0 0-1,0 0 0,-1 1 1,1-1-1,0 1 0,0 0 1,-1 0-1,1 0 0,-1 0 0,0 0 1,0 1-1,0 0 0,0-1 1,0 1-1,0 1 0,-1-1 1,1 0-1,-1 0 0,0 1 1,0-1-1,0 1 0,-1 0 1,1 0-1,-1-1 0,1 6 1,1 13 24,-3-20-18,1 1 1,-1 0-1,1-1 0,-1 1 1,0 0-1,0-1 0,0 1 1,0-1-1,-1 1 0,1 0 1,-1-1-1,-1 6 0,0-2 60,-1 1 0,0 0 0,0-1 0,-1 1 0,0-1 0,0 0 0,-7 8 0,-25 38 414,28-43-458,-12 5-9,10-9-17,9-5 6,-1 1 0,1 0 0,0-1 0,0 1 0,-1 0 0,1-1 0,0 1 0,-1-1 0,1 0 0,0 1 1,-1-1-1,1 0 0,0 0 0,-1 0 0,1 0 0,-1 0 0,1 0 0,0 0 0,-1-1 0,1 1 0,0-1 0,-2 0 0,-18-8 28,19 9-139,0-1 0,0 1 0,0-1 0,0 0 0,1 0 0,-1 0 0,0 0 0,1 0 0,-1 0 0,0 0 0,1 0 0,-1-1 0,1 1 0,0-1 0,-1 1 0,1-1 0,0 1 0,0-1 0,-1-2 0,-19-39-13392</inkml:trace>
</inkml:ink>
</file>

<file path=ppt/ink/ink16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177"/>
    </inkml:context>
    <inkml:brush xml:id="br0">
      <inkml:brushProperty name="width" value="0.1" units="cm"/>
      <inkml:brushProperty name="height" value="0.1" units="cm"/>
      <inkml:brushProperty name="color" value="#F6630D"/>
    </inkml:brush>
  </inkml:definitions>
  <inkml:trace contextRef="#ctx0" brushRef="#br0">121 12 232,'5'8'7370,"-26"2"1789,14-5-9151,0-1 0,0 1 0,1 0 0,-1 0 1,1 1-1,0 0 0,1 0 0,0 0 0,0 1 1,0-1-1,-4 10 0,-4 4-36,12-18 21,-1 0-1,1 0 0,0-1 1,0 1-1,-1 0 1,1 0-1,1 0 1,-1 0-1,0 1 0,0-1 1,1 0-1,-1 0 1,1 0-1,-1 5 1,0 6-25,0-12 31,1 0 0,0 0 0,0 0 0,-1 0 0,1 0 0,0 0 0,0 0 0,0 0 0,0 0 0,1 0-1,-1 0 1,0 0 0,0 0 0,1 0 0,-1 0 0,0 0 0,1 0 0,-1 0 0,2 1 0,-1 1 4,1-1-1,-1 0 1,1 0 0,0-1 0,-1 1-1,1 0 1,0-1 0,0 1 0,1-1-1,-1 1 1,0-1 0,0 0 0,1 0-1,-1 0 1,0 0 0,1 0 0,-1-1-1,1 1 1,3 0 0,60 1 91,-7 0 294,-51-1-313,0 1-1,0 0 1,0 1 0,-1-1-1,1 1 1,-1 1-1,1 0 1,-1 0-1,0 0 1,8 7 0,-11-7-65,-1-1 0,0 1 0,0 0 0,0 0 0,-1 1 0,1-1 0,-1 0 0,0 1 0,0 0 0,0-1 0,-1 1 0,0 0 0,0 0 0,0 0 0,0 0 1,-1 0-1,0 8 0,-1-3 26,0 1 1,-1-1-1,0 0 1,0 0-1,-1-1 1,0 1-1,-1-1 1,0 1-1,-1-1 1,0 0-1,0 0 1,-1-1-1,0 0 1,0 0-1,-1 0 1,0-1-1,0 0 1,-1 0-1,0-1 1,0 0-1,-1 0 1,0-1-1,-10 5 1,8-5-54,11-5 20,-1 1-1,0 0 0,1-1 0,-1 1 1,0-1-1,0 1 0,0-1 0,1 1 1,-1-1-1,0 0 0,0 1 1,0-1-1,0 0 0,0 0 0,0 1 1,0-1-1,0 0 0,0 0 1,0 0-1,1 0 0,-1 0 0,0-1 1,0 1-1,0 0 0,0 0 0,0-1 1,0 1-1,0 0 0,0-1 1,1 1-1,-1-1 0,0 1 0,0-1 1,1 1-1,-1-1 0,0 0 1,1 1-1,-1-1 0,0 0 0,1 0 1,-1 1-1,1-1 0,-1 0 1,1 0-1,-1 0 0,1 0 0,0 1 1,0-1-1,-1 0 0,1 0 0,0-2 1,-2-4-6,0 0 0,1-1 0,0 1 0,0 0 0,1-1-1,0 1 1,0-1 0,1 1 0,0-1 0,0 1 0,1-1 0,3-8 0,5-46-21,3-11-72,-12 67 109,0-1 0,0 1 0,0 0-1,1 0 1,0 0 0,0 0 0,0 0-1,1 0 1,0 1 0,5-9 0,45-55-38,-35 47 23,-7 10-11,-8 10 13,-1 1-1,0-1 1,-1 0-1,1 0 1,0 0-1,0 0 1,-1-1-1,0 1 1,1 0-1,-1-1 1,0 1-1,0-1 1,1-4-1,1-7-48,-3 13 55,1-1 0,-1 1 0,1-1 0,-1 1 0,0-1 0,0 1 0,0-1 0,0 1 0,0-1 0,0 1 0,0-1 0,0 1 0,-1-1 0,1 1 0,0 0 0,-1-1 0,-1-1 0,2 1-4,0 1 1,-1 0-1,1 0 0,0 0 0,-1-1 1,1 1-1,0 0 0,0 0 0,0-1 1,0 1-1,0 0 0,0 0 1,0-1-1,1 1 0,-1-1 0,1 0 11,-1 1 1,1-1-1,-1 1 0,0 0 0,0-1 0,0 1 0,0-1 0,0 1 0,0 0 0,0-1 0,0 1 0,-1-1 0,1 1 0,-1 0 1,1-1-1,-1 1 0,1 0 0,-1-1 0,0 1 0,1 0 0,-2-2 0,-1 2-27,-1 1-1,1-1 1,0 1-1,0 0 1,0 0-1,0 0 1,0 0-1,0 0 1,0 1 0,0-1-1,0 1 1,0 0-1,0 0 1,0 0-1,-3 2 1,-27 4-72,16-9 425,9 1-2993</inkml:trace>
</inkml:ink>
</file>

<file path=ppt/ink/ink16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536"/>
    </inkml:context>
    <inkml:brush xml:id="br0">
      <inkml:brushProperty name="width" value="0.1" units="cm"/>
      <inkml:brushProperty name="height" value="0.1" units="cm"/>
      <inkml:brushProperty name="color" value="#F6630D"/>
    </inkml:brush>
  </inkml:definitions>
  <inkml:trace contextRef="#ctx0" brushRef="#br0">0 4 2032,'4'26'9583,"-4"-26"-9513,0 0 1,0 1-1,0-1 1,0 1-1,0-1 1,0 1-1,0-1 1,1 0-1,-1 1 1,0-1-1,0 1 1,0-1-1,1 0 1,-1 1-1,0-1 1,0 1-1,1-1 1,-1 0-1,0 0 1,1 1-1,-1-1 1,1 0-1,-1 0 1,0 1 0,1-1-1,-1 0 1,1 0-1,-1 0 1,0 1-1,1-1 1,-1 0-1,1 0 1,-1 0-1,1 0 1,-1 0-1,0 0 1,1 0-1,-1 0 1,1 0-1,-1 0 1,1 0-1,-1-1 1,1 1-1,-1 0 1,0 0-1,1 0 1,0-1-1,1-29-9701,4 22 6547</inkml:trace>
</inkml:ink>
</file>

<file path=ppt/ink/ink16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083"/>
    </inkml:context>
    <inkml:brush xml:id="br0">
      <inkml:brushProperty name="width" value="0.1" units="cm"/>
      <inkml:brushProperty name="height" value="0.1" units="cm"/>
      <inkml:brushProperty name="color" value="#F6630D"/>
    </inkml:brush>
  </inkml:definitions>
  <inkml:trace contextRef="#ctx0" brushRef="#br0">48 0 732,'1'0'282,"0"1"1,0-1-1,0 0 0,-1 1 1,1-1-1,0 0 0,0 1 1,3 2 1411,-4-2-1412,1 0 0,-1-1 1,1 1-1,-1 0 0,0 0 1,1-1-1,-1 1 0,0 0 1,1 0-1,-1 0 0,0 0 1,0-1-1,0 1 0,0 0 1,0 0-1,0 0 0,0 0 1,0 0-1,0-1 0,0 3 1,-5 44 1003,2-23-626,2-8-234,-1 1-1,-1-1 1,-7 28 0,-2 8 32,0-1 141,8-34-242,0 0 0,1 0 0,-1 33 0,5-47-342,0 0 0,0 0 0,0-1 0,0 1-1,1 0 1,-1-1 0,1 1 0,0-1 0,-1 1-1,1-1 1,0 0 0,1 1 0,-1-1 0,0 0 0,1-1-1,-1 1 1,1 0 0,-1-1 0,1 1 0,0-1 0,-1 0-1,1 0 1,0 0 0,3 1 0,2 0 26,0 1 0,0-1 0,0 0 1,0 0-1,0-1 0,0-1 0,0 1 0,12-1 1,10-7 13,55-18 1,-48 13-33,-36 12-23,1 0-1,-1 0 0,1 0 0,0 0 0,-1 0 1,1 0-1,0 0 0,-1 1 0,1-1 1,-1 0-1,1 1 0,-1-1 0,1 1 1,-1 0-1,1 0 0,-1-1 0,1 1 1,-1 0-1,0 0 0,0 0 0,2 2 1,-3-2-6,2-1-633</inkml:trace>
</inkml:ink>
</file>

<file path=ppt/ink/ink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4"/>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8"/>
    </inkml:context>
    <inkml:brush xml:id="br0">
      <inkml:brushProperty name="width" value="0.1" units="cm"/>
      <inkml:brushProperty name="height" value="0.1" units="cm"/>
      <inkml:brushProperty name="color" value="#AB008B"/>
    </inkml:brush>
  </inkml:definitions>
  <inkml:trace contextRef="#ctx0" brushRef="#br0">0 110 9647 0 0,'0'0'10864'0'0,"20"-43"-6025"0"0,-14 36-4786 0 0,1 1 0 0 0,0 1 0 0 0,0-1 0 0 0,1 1 0 0 0,-1 0 0 0 0,1 1 1 0 0,0 0-1 0 0,0 0 0 0 0,1 1 0 0 0,-1 0 0 0 0,1 0 0 0 0,0 1 0 0 0,0 0 0 0 0,0 1 0 0 0,9-1 0 0 0,17-1 177 0 0,-1 2-1 0 0,54 3 0 0 0,24 17-3977 0 0,-43-6-318 0 0</inkml:trace>
</inkml:ink>
</file>

<file path=ppt/ink/ink1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3.330"/>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17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458"/>
    </inkml:context>
    <inkml:brush xml:id="br0">
      <inkml:brushProperty name="width" value="0.1" units="cm"/>
      <inkml:brushProperty name="height" value="0.1" units="cm"/>
      <inkml:brushProperty name="color" value="#F6630D"/>
    </inkml:brush>
  </inkml:definitions>
  <inkml:trace contextRef="#ctx0" brushRef="#br0">56 1 80,'1'6'7029,"5"23"-4910,-7 23 1509,-13 89-1,0-59-3128,1-10-448,3 0 1,0 77-1,24-94-260</inkml:trace>
</inkml:ink>
</file>

<file path=ppt/ink/ink17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048"/>
    </inkml:context>
    <inkml:brush xml:id="br0">
      <inkml:brushProperty name="width" value="0.1" units="cm"/>
      <inkml:brushProperty name="height" value="0.1" units="cm"/>
      <inkml:brushProperty name="color" value="#F6630D"/>
    </inkml:brush>
  </inkml:definitions>
  <inkml:trace contextRef="#ctx0" brushRef="#br0">1 0 560,'1'0'222,"-1"0"-1,1 0 0,0 0 1,0 0-1,0 0 1,-1 1-1,1-1 1,0 0-1,0 0 1,-1 0-1,1 1 1,0-1-1,0 0 1,-1 1-1,1-1 1,0 1-1,-1-1 1,1 1-1,0-1 1,-1 1-1,1-1 1,-1 1-1,1 0 1,-1-1-1,1 1 1,-1 0-1,0-1 0,1 1 1,-1 1-1,3 26 5294,1 6-4055,-2-25-1207,0 0-1,-1 1 1,-1-1-1,1 0 1,-1 1-1,-3 16 0,1 8-145,9 133 83,0-47-208,7-8-2,-14-111 71,0 0 1,0 0-1,1 0 0,-1 0 1,0 0-1,0-1 0,0 1 1,0 0-1,-1 0 0,1 0 1,0 0-1,0 0 0,-1 0 1,1 0-1,0 0 1,-1 0-1,1-1 0,-1 1 1,1 0-1,-1 0 0,1-1 1,-1 1-1,0 0 0,1 0 1,-1-1-1,0 1 1,1-1-1,-1 1 0,0-1 1,0 1-1,-1 0 0,4-5-16,0 0 0,0-1 0,0 1 0,-1 0-1,0 0 1,0-1 0,1-8 0,5-55 19,7-6-117,-12 58 57,0 1 0,2 0 0,0 0 0,1 0 0,0 0 0,1 1 0,8-14 0,-12 25 1,1-4 2,1 1 1,-1 0-1,1 0 1,0 0-1,9-8 1,-12 13 1,1-1 1,0 1 0,0-1 0,0 1 0,0 0-1,0 0 1,0 0 0,0 0 0,0 0 0,1 0-1,-1 1 1,0-1 0,0 1 0,1-1 0,-1 1-1,0 0 1,1 0 0,-1 0 0,0 0 0,1 0 0,-1 1-1,0-1 1,5 2 0,-4 0 40,0-1-1,0 1 1,0 0-1,-1 1 1,1-1-1,0 0 1,-1 1-1,1-1 1,-1 1-1,0 0 1,0 0-1,0 0 1,0 0-1,2 6 1,20 51 54,22 109-28,-43-159-78,0 1 0,0 0 0,-1 0-1,2 22 1,-4-31 19,0 0-1,0-1 1,0 1 0,0 0-1,0-1 1,1 1-1,-1-1 1,0 1 0,1 0-1,0-1 1,-1 1 0,1-1-1,0 1 1,0-1-1,0 0 1,0 1 0,0-1-1,0 0 1,0 0 0,0 0-1,0 1 1,1-1-1,1 1 1,-2-2-109,0 0 0,0 0 1,0 0-1,0 0 0,0 0 0,1 0 0,-1 0 0,0 0 1,0 0-1,0 0 0,0-1 0,0 1 0,0 0 0,0-1 1,0 1-1,0-1 0,0 1 0,0-1 0,0 0 1,0 1-1,0-1 0,-1 0 0,1 1 0,0-1 0,0 0 1,-1 0-1,1 0 0,-1 0 0,1 0 0,0 0 0,-1 0 1,0 0-1,1 0 0,-1 0 0,0 0 0,1 0 1,-1-2-1,14-28-9227,-8 19 5651</inkml:trace>
</inkml:ink>
</file>

<file path=ppt/ink/ink17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689"/>
    </inkml:context>
    <inkml:brush xml:id="br0">
      <inkml:brushProperty name="width" value="0.1" units="cm"/>
      <inkml:brushProperty name="height" value="0.1" units="cm"/>
      <inkml:brushProperty name="color" value="#F6630D"/>
    </inkml:brush>
  </inkml:definitions>
  <inkml:trace contextRef="#ctx0" brushRef="#br0">1 1 1476,'5'3'3770,"18"7"-2136,116-6 7830,-110-5-8962,-19 0-513,-1 0 0,1 1 0,0 1 0,0-1 0,0 2 0,11 2 0,-20-4-19,1 0-1,-1 0 1,0 1 0,1-1-1,-1 1 1,0-1 0,1 1-1,-1 0 1,0 0 0,1-1-1,-1 1 1,0 0 0,0 0 0,0 0-1,0 0 1,0 0 0,0 0-1,1 3 1,-2-3-268,0 0 1,-1 0-1,0 0 1,1 0-1,-1-1 1,1 1-1,-1 0 1,0 0-1,1 0 1,-1-1-1,0 1 1,0 0-1,0-1 1,0 1-1,0-1 1,0 1-1,1-1 1,-1 1-1,0-1 1,0 0-1,0 1 1,-1-1-1,1 0 1,0 0-1,0 0 1,0 0-1,0 0 1,-1 0-1,-10 3-2631,4-2-71</inkml:trace>
</inkml:ink>
</file>

<file path=ppt/ink/ink17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4.033"/>
    </inkml:context>
    <inkml:brush xml:id="br0">
      <inkml:brushProperty name="width" value="0.1" units="cm"/>
      <inkml:brushProperty name="height" value="0.1" units="cm"/>
      <inkml:brushProperty name="color" value="#F6630D"/>
    </inkml:brush>
  </inkml:definitions>
  <inkml:trace contextRef="#ctx0" brushRef="#br0">0 78 1412,'51'1'8616,"7"0"-4051,-46-1-4130,1 0 1,-1-1 0,0-1 0,21-5 0,-30 6-528,-1 0 1,1 1 0,0-1 0,-1 0 0,1-1 0,-1 1 0,1 0 0,-1-1-1,0 1 1,1-1 0,-1 0 0,3-3 0,-3 2-756,-1 0 0,0 0 1,0 1-1,0-1 0,0 0 0,0 0 0,-1 0 0,1 0 1,-1 0-1,0 0 0,0 0 0,0-3 0,0-3-2631</inkml:trace>
</inkml:ink>
</file>

<file path=ppt/ink/ink17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5.657"/>
    </inkml:context>
    <inkml:brush xml:id="br0">
      <inkml:brushProperty name="width" value="0.1" units="cm"/>
      <inkml:brushProperty name="height" value="0.1" units="cm"/>
      <inkml:brushProperty name="color" value="#F6630D"/>
    </inkml:brush>
  </inkml:definitions>
  <inkml:trace contextRef="#ctx0" brushRef="#br0">1 107 1028,'3'-1'665,"1"-1"0,-1 1-1,1-1 1,-1 0 0,1 0 0,-1 0 0,0-1-1,0 1 1,5-6 0,8-5 1685,-15 12-1915,1 1-325,-1-1 1,1 0 0,0 0-1,-1 0 1,1 0-1,-1 0 1,1 0-1,-1 0 1,1 0-1,-1-1 1,0 1-1,0-1 1,1 1-1,0-4 1,17-14 653,-12 15-443,30-17 352,-35 21-604,0-1 0,1 0 0,-1 1 1,0-1-1,0 1 0,0 0 0,0 0 1,0 0-1,0 0 0,0 0 0,1 0 0,-1 0 1,0 1-1,0-1 0,0 1 0,0 0 1,0-1-1,0 1 0,2 1 0,26 12-61,-29-12 19,0-1-1,0 1 0,0 0 1,0 0-1,0 0 0,0 0 1,-1 0-1,1 0 0,-1 0 0,1 0 1,-1 1-1,0-1 0,0 0 1,1 0-1,-2 0 0,1 0 1,0 1-1,0-1 0,-1 0 0,1 0 1,-1 0-1,0 0 0,1 0 1,-1 0-1,0 0 0,-2 2 1,-3 6 152,-1 1 0,0-1 0,-15 14 1,1 2-191,-12 19 19,-24 40 20,57-85-28,-1 1 1,1-1-1,0 1 1,-1-1-1,1 1 1,0-1 0,0 1-1,0-1 1,0 1-1,-1 0 1,1-1-1,0 1 1,0-1 0,0 1-1,0 0 1,0-1-1,0 1 1,0-1-1,1 1 1,-1 0 0,0-1-1,0 1 1,0-1-1,1 1 1,-1-1-1,0 1 1,0-1 0,1 1-1,-1-1 1,1 1-1,-1-1 1,0 1-1,1-1 1,-1 0 0,1 1-1,-1-1 1,1 0-1,-1 1 1,1-1-1,-1 0 1,1 0 0,-1 1-1,1-1 1,0 0-1,-1 0 1,1 0 0,-1 0-1,1 0 1,-1 0-1,1 0 1,0 0-1,-1 0 1,1 0 0,-1 0-1,2 0 1,44-3 27,-34 1-48,-9 2 19,1-1 0,0 1 1,0 0 0,0-1 0,0 1 0,0 1 0,0-1 0,0 0 0,0 1 0,0 0 0,0 0 0,0 0 0,0 1 0,-1-1 0,1 1-1,-1 0 1,1 0 0,-1 0 0,1 0 0,-1 0 0,0 1 0,0 0 0,3 3 0,5 10 2,0 1 0,-2 0 0,0 1 0,12 33 0,-14-33-21,-8-12 42,1-1-1,-1 1 0,-1-1 1,1 1-1,-1-1 1,0 1-1,0-1 0,-1 0 1,1 0-1,-1 0 1,-4 6-1,2-5 43,0 0-1,0 0 1,-1-1 0,1 0 0,-1 0 0,0 0-1,0-1 1,-1 0 0,1 0 0,-1 0 0,0-1-1,0 0 1,0 0 0,-1-1 0,-10 2 0,12-3-53,0-1 0,0 2 0,0-1 0,0 1 0,-10 3 0,-26 6-24,41-11 3,1-6-566,1 1 9,1 0-1,-1 0 1,0 0 0,1 1 0,4-9 0,7-22-5421,-11 18 2917,4 0-24</inkml:trace>
</inkml:ink>
</file>

<file path=ppt/ink/ink17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626"/>
    </inkml:context>
    <inkml:brush xml:id="br0">
      <inkml:brushProperty name="width" value="0.1" units="cm"/>
      <inkml:brushProperty name="height" value="0.1" units="cm"/>
      <inkml:brushProperty name="color" value="#F6630D"/>
    </inkml:brush>
  </inkml:definitions>
  <inkml:trace contextRef="#ctx0" brushRef="#br0">141 0 196,'1'1'282,"0"0"-1,0-1 1,0 1-1,0 0 1,0-1 0,0 1-1,0-1 1,0 0 0,0 1-1,0-1 1,0 0-1,0 1 1,0-1 0,0 0-1,0 0 1,0 0-1,0 0 1,1 0 0,-1 0-1,0 0 1,0-1-1,0 1 1,3-1 1234,-53 36 2583,13-4-3369,26-23-699,0 0-1,0 1 1,0 0-1,1 1 1,1 0-1,-15 21 1,23-30-15,-1 1-1,1-1 1,-1 0 0,1 0-1,0 1 1,-1-1 0,1 1-1,0-1 1,0 0 0,0 1-1,0-1 1,0 0 0,0 1-1,0-1 1,1 1 0,-1-1-1,0 0 1,1 1 0,-1-1-1,1 0 1,-1 0 0,1 1-1,0-1 1,0 0 0,-1 0-1,1 0 1,0 0 0,0 0-1,0 0 1,0 0 0,0 0-1,0 0 1,0-1 0,1 1-1,-1 0 1,0-1 0,0 1 0,2 0-1,2 2 181,1-1 0,-1 0 0,0 0-1,1-1 1,0 1 0,-1-1 0,1 0 0,6 0-1,5-1-87,0 0 0,0 2 0,0 0 0,-1 1 0,1 1 0,-1 0-1,0 2 1,29 12 0,-41-15-65,1 0-1,-1-1 1,-1 2-1,1-1 1,0 0-1,-1 1 1,0 0 0,0 0-1,0 0 1,0 0-1,0 0 1,-1 0-1,0 1 1,0-1-1,0 1 1,-1 0-1,1-1 1,-1 1 0,0 0-1,0 0 1,0 6-1,-2-3-22,1 0 1,-1 0-1,0 0 0,-1 0 0,0 0 0,0 0 1,0 0-1,-1-1 0,-1 1 0,1-1 1,-1 0-1,-7 11 0,1-3-24,-1 1 1,0-1-1,-1-1 1,0 0-1,-1-1 0,-1 0 1,-18 13-1,29-24 11,0-1-1,0 1 0,0 0 0,0-1 1,0 0-1,0 0 0,0 0 1,-1 0-1,1 0 0,0-1 1,-4 1-1,6-2-5,0 1 0,0 0 0,0 0 0,0-1 0,0 1 0,0 0 0,0-1 0,-1 1 0,2-1 0,-1 0 0,0 1 0,0-1 0,0 0 0,0 1 0,0-1 0,0 0 0,1 0 0,-1 0 0,0 0 0,1 0 0,-1 0 0,1 0 0,-1 0 0,1 0 0,-1 0 0,1 0 0,0 0 0,-1 0 0,1 0 0,0 0 0,0-1 0,0 1 0,0 0 0,0 0 0,0 0 0,0 0 0,1-2 0,0-11-4,0 0 0,1-1 0,8-26 0,-6 28-11,-1 0 1,-1-1 0,2-25-1,-3 32 12,1 0 0,-1 0-1,1 0 1,1 1 0,5-14-1,4-12 31,-9 24-45,0 0 0,1 1 0,0-1 0,0 1 0,7-10 0,15-31-7,9-9 108,-34 55-72,0 1-1,0-1 0,0 0 1,-1 1-1,1-1 0,0 0 1,-1 0-1,1 1 1,-1-1-1,1 0 0,-1 0 1,0 0-1,0 0 0,0 0 1,0 0-1,0 0 1,0 0-1,-1 1 0,1-3 1,-1 2 4,0 0 0,0 1 0,1-1 0,-1 0 0,1 0 0,-1 0 1,1 0-1,0 0 0,-1 0 0,1 0 0,0 0 0,1-3 0,-1 3-12,0 0 0,1 0 0,-1 0 0,-1 0 0,1 0 0,0 0-1,0 0 1,-1 0 0,1 1 0,-1-1 0,1 0 0,-3-3 0,3 4-8,-1 0-1,1 0 1,-1 1 0,0-1 0,1 0 0,-1 1-1,0-1 1,1 0 0,-1 1 0,0-1 0,0 1 0,0-1-1,0 1 1,0-1 0,0 1 0,0 0 0,1-1 0,-1 1-1,0 0 1,0 0 0,0 0 0,0 0 0,0 0 0,0 0-1,0 0 1,-2 0 0,-21 15 251,1-1-696,23-14 372,-1 1 0,0-1 0,0 0 0,0 0 0,0 0 0,0 0 0,0 0 0,0 0 0,0 0 0,0-1 0,1 1 0,-1 0 0,0-1 0,0 1 0,0 0 0,0-1 0,0 1 0,1-1 0,-1 1 0,0-1 0,1 1 0,-1-1 0,0 0 0,1 1 0,-1-1 0,0 0 0,0-1 0,0-1-994,-1-1-1,1 0 0,0 1 0,0-1 0,0 0 0,0 0 1,1 0-1,0 0 0,0 0 0,0-5 0,0 9 923,0-9-2463</inkml:trace>
</inkml:ink>
</file>

<file path=ppt/ink/ink17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970"/>
    </inkml:context>
    <inkml:brush xml:id="br0">
      <inkml:brushProperty name="width" value="0.1" units="cm"/>
      <inkml:brushProperty name="height" value="0.1" units="cm"/>
      <inkml:brushProperty name="color" value="#F6630D"/>
    </inkml:brush>
  </inkml:definitions>
  <inkml:trace contextRef="#ctx0" brushRef="#br0">9 1 236,'15'8'11722,"-15"-8"-11635,-14 18 2032,4-12-4827</inkml:trace>
</inkml:ink>
</file>

<file path=ppt/ink/ink17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422"/>
    </inkml:context>
    <inkml:brush xml:id="br0">
      <inkml:brushProperty name="width" value="0.1" units="cm"/>
      <inkml:brushProperty name="height" value="0.1" units="cm"/>
      <inkml:brushProperty name="color" value="#F6630D"/>
    </inkml:brush>
  </inkml:definitions>
  <inkml:trace contextRef="#ctx0" brushRef="#br0">1 6 272,'11'-2'3258,"13"-1"-633,-23 3-2536,-1 0 0,0-1 0,1 1 1,-1 0-1,1 0 0,-1 0 0,1 0 0,-1 1 1,1-1-1,-1 0 0,0 0 0,1 0 0,-1 0 1,1 0-1,-1 1 0,1-1 0,-1 0 0,0 0 1,1 0-1,-1 1 0,0-1 0,1 0 0,-1 1 0,0-1 1,1 0-1,-1 1 0,0-1 0,0 0 0,1 1 1,-1-1-1,0 1 0,0-1 0,0 1 0,1-1 1,-1 0-1,0 1 0,0 0 0,2 13 1809,-2-13-1735,1 1 0,-1 0 0,0 0 1,0-1-1,0 1 0,0 0 0,0 0 0,0 0 1,0 0-1,0-1 0,-1 1 0,0 2 0,-20 121 1187,19-113-1349,1 0 1,0 1-1,1-1 0,2 26 1,-1 0-3,-1-36 23,0 1 0,1 0 0,-1-1 0,1 1 1,-1 0-1,1-1 0,0 1 0,0-1 0,0 1 0,0-1 0,0 1 1,1-1-1,-1 0 0,1 1 0,-1-1 0,1 0 0,0 0 1,0 0-1,0 0 0,0-1 0,0 1 0,1-1 0,-1 1 1,0-1-1,1 0 0,-1 1 0,1-1 0,-1 0 0,1-1 1,0 1-1,-1 0 0,1-1 0,0 0 0,-1 1 0,6-2 1,12 2 203,-1-1 0,0-1 0,39-8 0,-41 6-343,32-8 177,-37 7-58,0 1 0,0 1-1,0 0 1,15-1 0,-25 3-26,0 0 0,-1 0-1,1 0 1,0 0 0,-1 0 0,1-1 0,0 1 0,-1-1-1,1 1 1,0-1 0,-1 0 0,1 1 0,-1-1 0,1 0 0,1-1-1,-1-1-602,-1 1-1,1 0 0,0-1 0,-1 1 0,0-1 0,1 1 0,-1-1 0,0 0 1,0 0-1,0 1 0,0-4 0,2-7-2561,-2 4 250</inkml:trace>
</inkml:ink>
</file>

<file path=ppt/ink/ink17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751"/>
    </inkml:context>
    <inkml:brush xml:id="br0">
      <inkml:brushProperty name="width" value="0.1" units="cm"/>
      <inkml:brushProperty name="height" value="0.1" units="cm"/>
      <inkml:brushProperty name="color" value="#F6630D"/>
    </inkml:brush>
  </inkml:definitions>
  <inkml:trace contextRef="#ctx0" brushRef="#br0">55 0 588,'-6'21'6548,"-2"6"-3614,6-6-1142,3 14 355,1-21-1726,0 1 1,-1 0 0,0 0-1,-2 0 1,0 0 0,-3 21-1,-2 33-249,5-38-357,-1 0-1,-1 0 1,-2-1-1,-10 40 1,13-66-443,-4 11-2556</inkml:trace>
</inkml:ink>
</file>

<file path=ppt/ink/ink17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8.844"/>
    </inkml:context>
    <inkml:brush xml:id="br0">
      <inkml:brushProperty name="width" value="0.1" units="cm"/>
      <inkml:brushProperty name="height" value="0.1" units="cm"/>
      <inkml:brushProperty name="color" value="#F6630D"/>
    </inkml:brush>
  </inkml:definitions>
  <inkml:trace contextRef="#ctx0" brushRef="#br0">0 177 240,'16'0'7313,"-4"0"-6104,111-10 3935,-53 3-3479,438-48 544,-168 15-2195,-176 19 42,-53 6-34,124-1 0,-197 17-49,34-2 2143,-72 0-2089,0-2-20,-1 3-279,0 0 0,0 0 0,0 0 0,1-1 0,-1 1 0,0 0 0,0-1 0,0 1 0,0 0 0,1-1 0,-1 1 0,0-1 0,1 0 0,-1 1 0,0-1 0,1 1 0,-2-2 0</inkml:trace>
</inkml:ink>
</file>

<file path=ppt/ink/ink1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5.503"/>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17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124"/>
    </inkml:context>
    <inkml:brush xml:id="br0">
      <inkml:brushProperty name="width" value="0.1" units="cm"/>
      <inkml:brushProperty name="height" value="0.1" units="cm"/>
      <inkml:brushProperty name="color" value="#F6630D"/>
    </inkml:brush>
  </inkml:definitions>
  <inkml:trace contextRef="#ctx0" brushRef="#br0">21 152 724,'4'5'2682,"-4"-5"-2658,0 0 0,0 0 1,0 0-1,0 0 0,0 0 0,-1 0 1,1 0-1,0 0 0,0 0 0,0 0 1,0 0-1,0 0 0,0 0 1,0 0-1,0 0 0,-1 0 0,1 0 1,0 0-1,0 0 0,0 1 1,0-1-1,0 0 0,0 0 0,0 0 1,0 0-1,0 0 0,0 0 0,0 0 1,0 0-1,-1 0 0,1 1 1,0-1-1,0 0 0,0 0 0,0 0 1,0 0-1,0 0 0,0 0 0,0 0 1,0 0-1,0 1 0,0-1 1,0 0-1,0 0 0,0 0 0,-1 0 447,1 0-352,0-1-1,1 1 1,-1-1-1,0 1 1,0-1 0,0 1-1,0-1 1,0 1-1,0 0 1,0-1 0,-1 1-1,1-1 1,0 1-1,0-1 1,0 1 0,0-1-1,-1 1 1,1 0-1,0-1 1,0 1-1,-1-1 1,1 1 0,0 0-1,0-1 1,-1 1-1,1 0 1,-1-1 0,1 1-1,0 0 1,-1 0-1,1-1 1,-1 1 0,1 0-1,0 0 1,-1 0-1,1 0 1,-1-1 0,1 1-1,-1 0 1,1 0-1,-1 0 1,1 0-1,-1 0 1,1 0 0,0 0-1,-1 0 1,1 0-1,-1 1 1,1-1 0,-2 0-1,-2 0 137,3 0-57,14-43 123,-13 41-324,1 0-1,-1-1 0,0 1 1,1 0-1,-1 0 1,1 0-1,0 0 1,0-1-1,0 1 0,0 0 1,0 0-1,0 1 1,0-1-1,1 0 1,-1 0-1,0 1 0,3-3 1,36-24 9,-29 21 21,2-1-89,-9 4 335,1 1 0,-1 0 0,1 1 0,0-1 1,0 1-1,8-3 0,-12 5-161,19 18-39,-15-5-45,-1 0 1,0 0-1,-1 0 1,-1 1 0,0-1-1,-1 1 1,0 21-1,-2-16 210,-1 0 0,-1 1 0,-6 19-1,2-6 492,5-26-613,0 0 0,-1-1 0,0 1 0,0 0 0,-5 7 1,-11 24 35,-49 133-298,62-157 96,4-8 188,2-14 14,0-3-138,1 9-17,-1-1 1,1 1-1,0-1 1,0 1 0,0 0-1,1 0 1,-1 0 0,0 0-1,1 0 1,-1 0-1,1 0 1,0 0 0,0 0-1,0 1 1,0-1 0,0 1-1,0-1 1,0 1-1,0 0 1,0 0 0,1 0-1,3-1 1,4-3 17,1 1 1,0 1-1,19-4 0,7-1-7,-30 6-16,0 0 0,1 0 0,-1 1 0,1 0-1,-1 0 1,1 1 0,-1 0 0,1 0 0,-1 1-1,13 2 1,-5 2-27,34 9 289,-46-13-207,-1-1-1,1 1 0,0-1 0,0 0 1,0 0-1,0 0 0,-1 0 0,1 0 1,0-1-1,0 1 0,0-1 0,-1 0 0,1 0 1,3-2-1,-5 3-115,-1-1 0,0 1 0,0-1 0,0 1 0,1-1-1,-1 1 1,0-1 0,0 1 0,0-1 0,0 1 0,0-1 0,0 1 0,0-1 0,0 1 0,0-1 0,0 1-1,-1-1 1,1 1 0,0-1 0,0 1 0,0-1 0,-1 1 0,1-1 0,0 1 0,-1-1 0,1 1 0,0 0-1,-1-1 1,1 1 0,0-1 0,-1 1 0,1 0 0,-1-1 0,1 1 0,-1 0 0,1 0 0,0-1 0,-1 1 0,1 0-1,-1 0 1,0 0 0</inkml:trace>
</inkml:ink>
</file>

<file path=ppt/ink/ink17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952"/>
    </inkml:context>
    <inkml:brush xml:id="br0">
      <inkml:brushProperty name="width" value="0.1" units="cm"/>
      <inkml:brushProperty name="height" value="0.1" units="cm"/>
      <inkml:brushProperty name="color" value="#F6630D"/>
    </inkml:brush>
  </inkml:definitions>
  <inkml:trace contextRef="#ctx0" brushRef="#br0">63 0 784,'-7'58'6571,"4"-45"-6201,0-1-1,-1 0 1,-1 0-1,0 0 1,0 0-1,-1-1 0,-1 0 1,-9 13-1,16-24-369,0 0-1,-1 0 1,1 1-1,0-1 0,0 0 1,0 0-1,0 1 1,0-1-1,0 0 0,0 0 1,-1 1-1,1-1 1,0 0-1,0 0 0,0 1 1,0-1-1,0 0 1,0 0-1,0 1 0,0-1 1,0 0-1,1 0 1,-1 1-1,0-1 0,0 0 1,0 0-1,0 1 1,0-1-1,0 0 0,0 0 1,1 0-1,-1 1 1,0-1-1,0 0 1,0 0-1,0 0 0,1 0 1,-1 1-1,0-1 1,1 0-1,14 7 519,22-2 809,-14-5-653,-1-1 0,1-1 1,-1-2-1,0 0 0,31-10 0,-50 13-660,0 1 1,0-1-1,0 1 0,0 0 0,0 0 0,-1 0 0,1 0 0,0 0 1,0 0-1,0 1 0,0 0 0,0-1 0,-1 1 0,1 0 1,0 0-1,0 1 0,-1-1 0,4 3 0,43 37 754,-10-6-530,-36-34-238,-1 1 0,1 0 0,-1 1 0,0-1 0,1 0 0,-1 0 0,0 1 0,3 5 0,-5-7 12,1-1 1,-1 1 0,1 0 0,-1 0 0,1 0 0,-1 0 0,0 0 0,1 0 0,-1 0 0,0 0-1,0 0 1,0 1 0,0-1 0,0 0 0,0 0 0,0 0 0,0 0 0,0 0 0,-1 0-1,1 0 1,0 0 0,-1 0 0,1 0 0,0 0 0,-1 0 0,1 0 0,-1 0 0,0 0 0,1-1-1,-2 2 1,-48 71 689,39-58-739,9-12 43,0 0 0,0 0 0,0-1 0,0 1 0,0-1 0,-1 1 0,1-1 0,-1 0 0,0 0 0,1 0 0,-1 0 0,0 0 0,0-1 0,0 0 0,-1 1 0,-5 0 0,-23 19 44,30-19-50,-1 0 0,1 0 0,-1 0 0,1 0 0,-1 0 0,0 0 0,0-1 0,0 0 0,0 1-1,0-1 1,0 0 0,-6 1 0,8-2-2,0 0 1,0-1-1,1 1 0,-1 0 0,0 0 0,0 0 0,0-1 0,1 1 0,-1 0 0,0-1 0,1 1 1,-1 0-1,0-1 0,1 1 0,-1-1 0,0 0 0,1 1 0,-1-1 0,1 1 0,-1-1 0,1 0 0,-1 1 1,1-1-1,0 0 0,-1 0 0,1 1 0,0-1 0,-1 0 0,1 0 0,0 1 0,0-1 0,0 0 0,0-1 1,-10-18-125,-3-16-2734,4-26-8318,9 48 7982</inkml:trace>
</inkml:ink>
</file>

<file path=ppt/ink/ink17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4.374"/>
    </inkml:context>
    <inkml:brush xml:id="br0">
      <inkml:brushProperty name="width" value="0.1" units="cm"/>
      <inkml:brushProperty name="height" value="0.1" units="cm"/>
      <inkml:brushProperty name="color" value="#F6630D"/>
    </inkml:brush>
  </inkml:definitions>
  <inkml:trace contextRef="#ctx0" brushRef="#br0">0 70 1568,'9'0'7490,"29"1"-4382,49-28 1245,-28 6-4142,-28 19-278,4 0 28,-34 2-221,0 0 0,0 0 0,-1 0-1,1-1 1,0 1 0,0 0 0,-1-1 0,1 1 0,0 0 0,-1-1-1,1 1 1,0-1 0,-1 1 0,1-1 0,2-2-1041,-3 3 1041,1-1 0,-1 0 0,0 1 0,1-1-1,-1 0 1,0 0 0,0 1 0,1-1 0,-1 0 0,0 0 0,0-1-1</inkml:trace>
</inkml:ink>
</file>

<file path=ppt/ink/ink17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249"/>
    </inkml:context>
    <inkml:brush xml:id="br0">
      <inkml:brushProperty name="width" value="0.1" units="cm"/>
      <inkml:brushProperty name="height" value="0.1" units="cm"/>
      <inkml:brushProperty name="color" value="#F6630D"/>
    </inkml:brush>
  </inkml:definitions>
  <inkml:trace contextRef="#ctx0" brushRef="#br0">0 15 1456,'5'-13'8102,"-4"13"-8000,-1 0 0,1 0 0,-1-1 0,1 1 0,-1 0 0,0 0 0,1 0-1,-1-1 1,1 1 0,-1 0 0,1 0 0,-1 0 0,1 0 0,-1 0 0,1 0 0,-1 0 0,1 0 0,-1 0 0,1 0 0,-1 1 0,1-1 0,-1 0 0,1 0 0,-1 0 0,1 1 0,-1-1 0,1 0 0,0 1-1,5 21 1067,-3-10-504,1 3-187,-1 1 0,-1-1 1,1 29-1,3 22-399,2-17 87,-4-22-142,1 1-1,1-1 1,13 35 0,-12-31-21,-7-30 1,0 0 1,1 0-1,-1 0 0,0 0 0,0-1 0,0 1 0,0 0 0,1 0 0,-1 0 0,0 0 0,-1 0 0,1 0 0,0 0 0,0 0 0,0 0 0,0 0 0,-1 0 0,1-1 0,0 1 0,-1 0 0,1 0 0,-1 0 0,1 0 0,-1-1 0,1 1 0,-2 1 0,1-2 6,9-15-1349,5-35-9092,-13 37 7286</inkml:trace>
</inkml:ink>
</file>

<file path=ppt/ink/ink17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686"/>
    </inkml:context>
    <inkml:brush xml:id="br0">
      <inkml:brushProperty name="width" value="0.1" units="cm"/>
      <inkml:brushProperty name="height" value="0.1" units="cm"/>
      <inkml:brushProperty name="color" value="#F6630D"/>
    </inkml:brush>
  </inkml:definitions>
  <inkml:trace contextRef="#ctx0" brushRef="#br0">0 1 1204,'11'11'3757,"-10"-11"-3657,0 1 1,0-1 0,0 1-1,0-1 1,0 1 0,0 0-1,0-1 1,0 1 0,0 0 0,-1 0-1,1 0 1,0-1 0,0 1-1,-1 0 1,1 0 0,-1 0-1,1 0 1,-1 0 0,1 0 0,-1 1-1,1 1 1,8 34 1998,-7-31-1625,1 0 1,-2 0 0,1 0 0,-1 1-1,1 11 1,5 64 2152,7 77-2418,-13-152-201,0 1 0,0-1 0,1 0 0,0 0 0,0 0 0,1-1 1,3 8-1,-3-8-13,-1 1 0,1-1 0,-1 1 0,0 0 0,0 0 0,1 14 0,-3-21 22,-8-34-1880,-6-9-7662,8 30 6451</inkml:trace>
</inkml:ink>
</file>

<file path=ppt/ink/ink17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6.530"/>
    </inkml:context>
    <inkml:brush xml:id="br0">
      <inkml:brushProperty name="width" value="0.1" units="cm"/>
      <inkml:brushProperty name="height" value="0.1" units="cm"/>
      <inkml:brushProperty name="color" value="#F6630D"/>
    </inkml:brush>
  </inkml:definitions>
  <inkml:trace contextRef="#ctx0" brushRef="#br0">1 1 212,'0'0'1767,"20"26"2458,-20-20-3968,0 1 0,1-1 1,-1 1-1,1-1 0,1 1 1,-1-1-1,1 0 0,0 1 0,1-1 1,-1 0-1,1 0 0,0-1 1,1 1-1,0 0 0,-1-1 0,2 0 1,-1 0-1,0 0 0,1-1 1,0 1-1,9 5 0,-7-6-173,0-1-1,0 1 1,0-2 0,1 1 0,0-1-1,-1 0 1,1 0 0,0-1-1,0 0 1,0 0 0,0-1-1,-1 0 1,1 0 0,0-1-1,0 0 1,0-1 0,0 0-1,7-2 1,-8 1-72,0 0 1,0 0-1,0-1 1,0 0-1,0 0 0,-1-1 1,0 1-1,0-1 1,0-1-1,-1 1 0,1-1 1,-1 0-1,-1 0 1,8-12-1,-6 12 270,1 0 0,0 1 0,0 0 1,1 0-1,0 1 0,-1 0 0,1 0 0,15-4 0,6-1-243,-1 2-1,2 0 0,-1 2 0,1 1 1,30 0-1,-58 5 6,1-1 0,0 0 0,-1 1 1,1 0-1,-1 0 0,1 0 0,-1 0 0,1 0 1,-1 0-1,0 0 0,1 1 0,-1-1 0,0 1 1,0 0-1,0-1 0,0 1 0,0 0 0,-1 0 1,3 4-1,25 21 331,-29-27-441,0 0 1,1 0 0,-1 0 0,1 0-1,-1 0 1,0 0 0,1 1 0,-1-1-1,1 0 1,-1 0 0,0-1 0,1 1-1,-1 0 1,1 0 0,-1 0 0,1 0-1,-1 0 1,0 0 0,1 0 0,-1-1-1,0 1 1,1 0 0,-1 0 0,0-1-1,1 1 1,-1 0 0,0 0 0,1-1-1,-1 1 1,0 0 0,1-1 0,-1 1-1,0 0 1,0-1 0,0 1 0,0 0-1,1-1 1,-1 1 0,0-1 0,0 1-1,0-1 1,0 1 0,0 0 0,0-1-1,0 1 1,0-1 0,0 1 0,0 0-1,0-2 1</inkml:trace>
</inkml:ink>
</file>

<file path=ppt/ink/ink17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017"/>
    </inkml:context>
    <inkml:brush xml:id="br0">
      <inkml:brushProperty name="width" value="0.1" units="cm"/>
      <inkml:brushProperty name="height" value="0.1" units="cm"/>
      <inkml:brushProperty name="color" value="#F6630D"/>
    </inkml:brush>
  </inkml:definitions>
  <inkml:trace contextRef="#ctx0" brushRef="#br0">169 55 600,'6'-17'6197,"-18"6"-2867,9 9-2865,1-1 0,0 1 0,-1 0 0,1 0 1,-1 0-1,0 0 0,0 0 0,-4-2 0,3 3-286,0 0 0,0 0 0,0 0 0,1 0 0,-1 1 0,0-1 0,0 1 0,0 0 0,0 0 0,-6 1 0,8 0-174,-1 0 1,1 0-1,0 0 1,0 0-1,0 0 0,0 1 1,1-1-1,-1 0 1,0 1-1,0-1 1,1 1-1,-1 0 1,1 0-1,-1 0 0,1-1 1,0 1-1,0 0 1,0 1-1,0-1 1,-1 3-1,-20 31 6,-2 5 120,22-32-135,1 0 0,0 0 0,1 0 0,0 0-1,0 0 1,1 1 0,0-1 0,1 0 0,0-1 0,0 1 0,1 0-1,0 0 1,0-1 0,5 9 0,-5-12 9,0 0 0,0 0 0,0 0 0,1-1 0,-1 1 0,1-1 0,0 0 0,0 0 0,0 0 0,9 5 0,-10-8-5,-1 1 1,1-1-1,0 0 1,0 0-1,0 0 1,0 0-1,0-1 1,0 1-1,1-1 1,-1 1-1,0-1 1,0 0-1,0-1 1,0 1-1,0 0 1,0-1-1,1 0 1,-1 0-1,0 0 1,3-1 0,-3 0 8,1 0 1,0-1 0,0 1-1,-1-1 1,1 0 0,-1 0 0,0 0-1,0 0 1,0-1 0,0 1 0,-1-1-1,1 0 1,-1 1 0,0-1 0,0 0-1,0 0 1,-1-1 0,1 1 0,-1 0-1,0-1 1,0 1 0,-1 0 0,1-8-1,-1 1 72,1-1-1,-2 1 0,0 0 1,0 0-1,-1 0 1,0 0-1,-1 0 1,-4-10-1,-1 6-50,-4-10 46,11 23-72,0 3-3,1 0 0,-1 0 1,0 1-1,0-1 0,1 0 1,-1 1-1,1-1 0,-1 0 0,1 1 1,0-1-1,0 1 0,-1-1 0,1 0 1,0 1-1,0-1 0,0 1 0,1-1 1,-1 1-1,0 1 0,14 139 58,-7-44 15,0 59-258,7-51 280,-7-89-76,-7-16-15,0 0-7,7-41-4043,-7-2-5082,0 28 5653</inkml:trace>
</inkml:ink>
</file>

<file path=ppt/ink/ink17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673"/>
    </inkml:context>
    <inkml:brush xml:id="br0">
      <inkml:brushProperty name="width" value="0.1" units="cm"/>
      <inkml:brushProperty name="height" value="0.1" units="cm"/>
      <inkml:brushProperty name="color" value="#F6630D"/>
    </inkml:brush>
  </inkml:definitions>
  <inkml:trace contextRef="#ctx0" brushRef="#br0">0 87 376,'12'-24'7102,"-4"5"-5352,-5 15-1457,0 1-1,0-1 1,0 1-1,0 0 0,1 0 1,0 0-1,-1 0 1,1 1-1,0 0 1,0 0-1,0 0 1,1 0-1,-1 0 0,0 1 1,1 0-1,-1 0 1,1 0-1,9 0 1,-11 0-210,1 1-1,0 0 1,-1 1 0,1-1 0,0 1 0,-1-1 0,1 1 0,0 0 0,-1 1-1,1-1 1,-1 0 0,0 1 0,1 0 0,-1 0 0,0 0 0,0 0 0,0 0-1,0 1 1,-1-1 0,1 1 0,-1 0 0,1 0 0,-1 0 0,0 0 0,0 0-1,0 0 1,-1 1 0,1-1 0,-1 1 0,0-1 0,0 1 0,0-1 0,1 8-1,-1 5-6,0-1-1,0 1 0,-2 0 1,0 0-1,-1 0 0,-4 18 1,-5 7 83,-1-2 0,-18 40 0,-14 47-192,36-62-21,8-63 54,0-1-1,0 0 0,0 1 0,0-1 0,0 0 0,1 0 1,-1 1-1,0-1 0,0 0 0,0 0 0,0 0 0,0 1 1,1-1-1,-1 0 0,0 0 0,0 0 0,0 1 0,0-1 1,1 0-1,-1 0 0,0 0 0,0 0 0,1 0 0,-1 1 1,0-1-1,0 0 0,1 0 0,-1 0 0,0 0 1,0 0-1,1 0 0,-1 0 0,0 0 0,1 0 0,-1 0 1,0 0-1,0 0 0,1 0 0,-1 0 0,19-5-14,20-11 8,-35 14 5,16-4 7,-1 0 0,1 1 0,27-3 0,39-11 56,-64 16-48,3-4-980,-21 1-1703,-3 5 2403,-1 1 0,0-1 0,0 0 0,0 0 0,1 1 0,-1-1 0,0 0 0,0 0 0,0 1 0,0-1 0,0 0 0,0 0 0,-1 1 0,1-1 1,0 0-1,0 0 0,0 1 0,-1-1 0,1 0 0,0 1 0,-2-2 0,1-7-3396,1 0-13</inkml:trace>
</inkml:ink>
</file>

<file path=ppt/ink/ink17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472"/>
    </inkml:context>
    <inkml:brush xml:id="br0">
      <inkml:brushProperty name="width" value="0.1" units="cm"/>
      <inkml:brushProperty name="height" value="0.1" units="cm"/>
      <inkml:brushProperty name="color" value="#F6630D"/>
    </inkml:brush>
  </inkml:definitions>
  <inkml:trace contextRef="#ctx0" brushRef="#br0">11 6 1072,'5'-5'16452,"-16"49"-15121,9-31-1308,0 1 0,1-1-1,1 1 1,0-1 0,1 0 0,3 20-1,2 31-128,-6-52 80,-1 13 36,2 1 0,0 0 0,10 48 0,-3-8-128,-9-67 173,0 1-1,0-1 0,0 1 0,0-1 0,0 1 0,0-1 0,1 0 0,-1 1 0,0-1 1,0 0-1,0 0 0,1 0 0,-1 0 0,0 0 0,1 0 0,-1 1 0,1-1 0,-1-1 1,1 1-1,-1 0 0,1 0 0,0 0 0,-1 0 0,1 0 0,0 0 0,0 0 0,0 0 1,0-1-1,0 1 0,0 0 0,0 0 0,0 0 0,1 0 0,-1 0 0,0 0 0,2-2 1,47-104 118,-39 91 39,-6 8-159,0 1-1,0 0 1,1 0 0,0 1 0,0-1-1,8-6 1,-12 12-47,1 0 0,-1 0 0,1 0 0,0 0 0,-1 0 0,1 0 0,0 1 0,-1-1 0,1 1 0,0-1 0,0 1 0,-1 0 0,1-1 0,0 1 0,0 0 0,0 0 0,-1 0 0,1 0 0,0 1 0,0-1 0,0 1 0,-1-1 0,1 1 0,0-1 0,-1 1 0,1 0 0,0 0 0,-1 0 0,1 0 0,-1 0 0,1 0 0,-1 0 0,0 0 0,1 1 0,0 1 0,3 3 8,0 0 0,0 1 0,-1-1 0,0 1 0,0 0 0,-1 0-1,0 1 1,0-1 0,-1 1 0,2 8 0,16 40 46,27 73-81,-47-129 16,0 1-1,1-1 0,-1 1 1,0-1-1,0 1 1,0-1-1,0 1 0,0-1 1,1 0-1,-1 1 0,0-1 1,0 1-1,1-1 1,-1 0-1,0 1 0,1-1 1,-1 0-1,0 1 0,1-1 1,-1 0-1,1 1 0,-1-1 1,0 0-1,1 0 1,-1 0-1,1 1 0,-1-1 1,1 0-1,-1 0 0,1 0 1,-1 0-1,1 0 1,-1 0-1,1 0 0,-1 0 1,1 0-1,-1 0 0,1 0 1,-1 0-1,0 0 0,1 0 1,-1-1-1,1 1 1,0 0-1,13-26-2718,-2-41-8315,-11 52 7290,5-2 141</inkml:trace>
</inkml:ink>
</file>

<file path=ppt/ink/ink17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800"/>
    </inkml:context>
    <inkml:brush xml:id="br0">
      <inkml:brushProperty name="width" value="0.1" units="cm"/>
      <inkml:brushProperty name="height" value="0.1" units="cm"/>
      <inkml:brushProperty name="color" value="#F6630D"/>
    </inkml:brush>
  </inkml:definitions>
  <inkml:trace contextRef="#ctx0" brushRef="#br0">1 36 1124,'27'-12'6917,"-2"5"-5355,1 2 0,-1 0 0,1 2 0,37 0 0,-59 3-3130,-35 5-11647</inkml:trace>
</inkml:ink>
</file>

<file path=ppt/ink/ink1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6.118"/>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17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144"/>
    </inkml:context>
    <inkml:brush xml:id="br0">
      <inkml:brushProperty name="width" value="0.1" units="cm"/>
      <inkml:brushProperty name="height" value="0.1" units="cm"/>
      <inkml:brushProperty name="color" value="#F6630D"/>
    </inkml:brush>
  </inkml:definitions>
  <inkml:trace contextRef="#ctx0" brushRef="#br0">1 43 560,'47'9'8499,"-39"-10"-7937,0 1 0,-1-1 0,1 0 0,-1 0-1,1-1 1,-1 0 0,9-4 0,75-32-70</inkml:trace>
</inkml:ink>
</file>

<file path=ppt/ink/ink17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988"/>
    </inkml:context>
    <inkml:brush xml:id="br0">
      <inkml:brushProperty name="width" value="0.1" units="cm"/>
      <inkml:brushProperty name="height" value="0.1" units="cm"/>
      <inkml:brushProperty name="color" value="#F6630D"/>
    </inkml:brush>
  </inkml:definitions>
  <inkml:trace contextRef="#ctx0" brushRef="#br0">48 24 304,'18'-23'16511,"-28"42"-15827,7-11-597,-8 20 92,0 0 1,2 1-1,-10 47 0,18-67-172,0-1 0,0 1 1,1 0-1,0-1 0,1 1 0,0 0 1,0-1-1,1 1 0,0-1 0,0 1 1,1-1-1,0 0 0,0 0 1,1 0-1,0-1 0,1 1 0,7 9 1,-9-13-3,1 0 0,0-1 1,0 1-1,0-1 0,0 1 1,1-1-1,-1 0 0,1-1 1,0 1-1,0-1 0,0 0 1,0 0-1,0 0 0,0-1 0,0 0 1,1 0-1,-1 0 0,0-1 1,1 0-1,-1 0 0,1 0 1,-1-1-1,0 1 0,1-1 1,-1 0-1,0-1 0,0 0 1,0 1-1,0-2 0,0 1 1,0 0-1,0-1 0,-1 0 1,1 0-1,-1 0 0,0-1 0,0 0 1,0 1-1,-1-1 0,6-8 1,-2 4 62,-1 0 0,0-1 0,-1 0 0,0 0 0,0 0-1,-1-1 1,0 1 0,0-1 0,3-20 0,-6 24 3,-1-1 0,1 1-1,-1-1 1,-1 1 0,1-1-1,-1 1 1,0 0 0,-1-1-1,1 1 1,-1 0 0,0 0-1,-1 0 1,0 0 0,0 1-1,0-1 1,0 1 0,-7-8-1,-1-1 11,-1 1 0,0 0 0,-1 1 0,-25-19 0,35 28-88,-1 1 0,0-1 0,1 1 0,-1 0-1,0 0 1,0 0 0,0 0 0,0 1 0,-1 0-1,1 0 1,0 0 0,-1 0 0,1 0 0,0 1-1,-1 0 1,1 0 0,-1 0 0,1 1 0,0-1-1,-1 1 1,1 0 0,0 0 0,0 1 0,-1-1-1,-4 4 1,8-4-141,0 0 1,0-1-1,0 1 0,0 0 0,0 0 0,0 1 0,1-1 0,-1 0 1,0 0-1,0 0 0,1 0 0,-1 1 0,1-1 0,-1 0 1,1 3-1</inkml:trace>
</inkml:ink>
</file>

<file path=ppt/ink/ink17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316"/>
    </inkml:context>
    <inkml:brush xml:id="br0">
      <inkml:brushProperty name="width" value="0.1" units="cm"/>
      <inkml:brushProperty name="height" value="0.1" units="cm"/>
      <inkml:brushProperty name="color" value="#F6630D"/>
    </inkml:brush>
  </inkml:definitions>
  <inkml:trace contextRef="#ctx0" brushRef="#br0">21 0 664,'5'14'12218,"-6"-13"-11934,-10 28 3031,4-8-2774,7-21-602,0 0 0,-1 0 0,1 0 0,0 0 0,0 0 0,0-1 0,0 1 0,-1 0 0,1 0 0,0 0 0,0 0 0,0 0 0,0 0 0,-1 0 0,1 0 0,0 0 0,0 0 0,0 0 0,0 0 1,-1 0-1,1 1 0,0-1 0,0 0 0,0 0 0,0 0 0,0 0 0,-2 3-1219,2-3 1219,0 0 0,0 0 0,0 1 0,0-1 0,0 0 0,0 0 0,0 0 0</inkml:trace>
</inkml:ink>
</file>

<file path=ppt/ink/ink17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753"/>
    </inkml:context>
    <inkml:brush xml:id="br0">
      <inkml:brushProperty name="width" value="0.1" units="cm"/>
      <inkml:brushProperty name="height" value="0.1" units="cm"/>
      <inkml:brushProperty name="color" value="#F6630D"/>
    </inkml:brush>
  </inkml:definitions>
  <inkml:trace contextRef="#ctx0" brushRef="#br0">90 0 688,'5'7'11556,"-4"0"-9869,-83 173 2218,79-173-3894,1 0 0,0 0 0,0 0 1,1 0-1,-1 0 0,2 0 1,-1 0-1,1 1 0,1 13 0,-1-19 7,1 1-1,-1-1 0,1 0 0,-1 0 1,1 0-1,0 0 0,0-1 0,0 1 1,0 0-1,0 0 0,0 0 0,1-1 1,-1 1-1,0-1 0,1 1 0,0-1 1,-1 1-1,1-1 0,0 0 0,-1 0 1,1 0-1,0 0 0,0 0 0,0 0 1,0-1-1,0 1 0,0-1 0,0 1 0,0-1 1,0 0-1,1 1 0,-1-1 0,0 0 1,0-1-1,0 1 0,0 0 0,4-1 1,40-7 219,60-19 1,-6 1-235,-94 25-15,0 1-1,0-1 1,0 1 0,0 0 0,0 0 0,0 1 0,0 0 0,0 0 0,9 3-1</inkml:trace>
</inkml:ink>
</file>

<file path=ppt/ink/ink17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6.097"/>
    </inkml:context>
    <inkml:brush xml:id="br0">
      <inkml:brushProperty name="width" value="0.1" units="cm"/>
      <inkml:brushProperty name="height" value="0.1" units="cm"/>
      <inkml:brushProperty name="color" value="#F6630D"/>
    </inkml:brush>
  </inkml:definitions>
  <inkml:trace contextRef="#ctx0" brushRef="#br0">15 1 560,'-2'22'8179,"-3"1"-5258,-2 26-956,9-4-1530,2 0 0,12 57-1,-12-79-372,0 8-47,-1 0 0,-2 38 0,-4-57-2255,-1-34-5884,4 10 5112</inkml:trace>
</inkml:ink>
</file>

<file path=ppt/ink/ink17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7.097"/>
    </inkml:context>
    <inkml:brush xml:id="br0">
      <inkml:brushProperty name="width" value="0.1" units="cm"/>
      <inkml:brushProperty name="height" value="0.1" units="cm"/>
      <inkml:brushProperty name="color" value="#F6630D"/>
    </inkml:brush>
  </inkml:definitions>
  <inkml:trace contextRef="#ctx0" brushRef="#br0">113 26 472,'13'-8'11575,"-28"15"-8981,12-6-2405,0 0 0,0 1 0,0 0 0,0-1 0,0 1 0,1 0 0,-1 0 0,0 1 0,-3 3 0,-15 18 160,11-14-281,1 0 1,0 1-1,-11 18 1,19-27-68,0 0 0,0 0 0,0 0 0,0 1 1,0-1-1,0 0 0,0 0 0,1 0 0,-1 1 0,1-1 1,0 0-1,0 0 0,0 1 0,0-1 0,0 0 1,0 1-1,0-1 0,1 0 0,-1 1 0,1-1 0,0 0 1,0 0-1,0 0 0,0 0 0,0 0 0,2 4 1,1-4-2,1 0 1,-1 1 0,1-1-1,0-1 1,-1 1 0,1-1 0,0 0-1,0 0 1,0 0 0,0-1-1,0 1 1,0-1 0,5-1 0,15 3 4,11 1 42,-18-1 107,0 0-1,-1 1 0,1 0 0,30 11 0,-43-12-92,0 1-1,1 0 0,-1 0 1,0 0-1,-1 1 1,1-1-1,-1 1 0,1 0 1,-1 0-1,0 1 1,-1-1-1,1 1 0,-1 0 1,0 0-1,0 0 1,0 0-1,-1 1 0,4 10 1,-4-9 0,-1 0 0,1 0 1,-1 0-1,-1 1 1,1-1-1,-1 0 0,-1 0 1,1 1-1,-1-1 0,0 0 1,-1 0-1,-2 9 1,-3 0-25,1 1 0,-2-1 0,0-1 0,-10 16 0,15-27-31,-1 0 0,1 1 0,0-1 0,-1 0 0,0-1 0,0 1 0,0-1 0,0 0 0,-1 0 0,1 0 0,-1 0 0,-9 3 0,12-5-6,0-1-1,1 1 1,-1-1 0,0 0 0,0 1 0,1-1 0,-1 0-1,0 0 1,0 0 0,0 0 0,1-1 0,-1 1 0,0 0 0,0-1-1,1 1 1,-1-1 0,0 0 0,1 1 0,-1-1 0,1 0-1,-1 0 1,1 0 0,-1 0 0,1 0 0,0-1 0,-1 1-1,1 0 1,0-1 0,0 1 0,0-1 0,0 1 0,0-1-1,0 1 1,0-1 0,1 0 0,-1 1 0,1-1 0,-2-3 0,0-5-10,1 0 1,0 1 0,0-1 0,0 0 0,2 0 0,0-13 0,0 13 4,0-1 0,-1 0 0,0 1 0,-1-1 0,-2-13 0,1 15 1,1 0 1,0 0 0,1 0 0,0-1 0,1 1 0,0 0 0,2-10 0,1-27-14,-3 38 27,0 0-1,1 0 0,-1 0 1,2 0-1,-1 1 1,1-1-1,0 1 0,0-1 1,1 1-1,8-11 1,4-5-17,-1 0 1,13-27-1,-26 46 4,6-24 34,-8 27-27,1 0 0,-1 0-1,0-1 1,0 1 0,0 0 0,0 0-1,0 0 1,0 0 0,0-1-1,0 1 1,0 0 0,-1 0 0,1 0-1,0 0 1,-1 0 0,1 0-1,-1 0 1,1 0 0,-1 0-1,0 0 1,1 0 0,-2-1 0,0 1 1,0 0 0,0 1 1,0-1-1,0 1 0,-1-1 1,1 1-1,0 0 0,0 0 1,0 0-1,0 0 0,0 0 1,-1 1-1,1-1 0,0 0 1,0 1-1,0 0 0,0-1 1,0 1-1,0 0 0,0 0 1,-3 2-1,2-1-9,-1 0-1,1-1 1,-1 1 0,1-1-1,-1 0 1,0 0 0,-6 0-1,-22 2 70,-3-2-3848</inkml:trace>
</inkml:ink>
</file>

<file path=ppt/ink/ink17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9.955"/>
    </inkml:context>
    <inkml:brush xml:id="br0">
      <inkml:brushProperty name="width" value="0.1" units="cm"/>
      <inkml:brushProperty name="height" value="0.1" units="cm"/>
      <inkml:brushProperty name="color" value="#F6630D"/>
    </inkml:brush>
  </inkml:definitions>
  <inkml:trace contextRef="#ctx0" brushRef="#br0">169 47 868,'-6'-21'11318,"-6"34"-7445,-23 6-3449,21-12-273,3 0-156,0 2 0,1-1-1,1 1 1,-1 0 0,2 1 0,-1 0-1,1 1 1,-13 22 0,20-32 8,1 1 1,-1-1-1,1 0 0,-1 1 1,1-1-1,0 1 1,-1-1-1,1 1 0,0-1 1,0 0-1,0 1 0,0-1 1,0 1-1,0-1 1,0 1-1,1-1 0,-1 1 1,0-1-1,1 0 1,-1 1-1,1-1 0,0 0 1,-1 1-1,1-1 1,0 0-1,0 0 0,0 0 1,0 0-1,0 0 0,0 0 1,0 0-1,0 0 1,0 0-1,0 0 0,1 0 1,-1-1-1,0 1 1,1 0-1,2 0 0,6 3-24,0 0 0,0-1 0,1 0 0,10 2 0,-14-4 78,47 0 184,-45-2-119,1 0 0,-1 1 0,0 0 0,17 3 0,-21-3-103,1 1 0,-1 1 1,0-1-1,0 1 0,0 0 0,0 0 1,0 1-1,0 0 0,-1-1 0,1 1 1,-1 1-1,0-1 0,0 1 0,0 0 1,0-1-1,0 2 0,-1-1 0,0 0 1,0 1-1,0-1 0,-1 1 1,1 0-1,-1 0 0,0 0 0,0 0 1,-1 1-1,0-1 0,0 0 0,0 1 1,0-1-1,-1 0 0,0 1 0,0-1 1,-1 1-1,1-1 0,-1 0 0,0 1 1,-1-1-1,1 0 0,-5 9 0,-12 23 249,14-26-253,-1-1 0,0 0 0,0-1 0,-1 1 0,-1-1 0,0 0 0,-12 12 0,19-20-12,-1 0-1,1-1 1,-1 1-1,0 0 1,0 0-1,1-1 1,-1 1-1,0-1 1,0 1-1,0-1 1,0 1-1,0-1 1,1 1-1,-1-1 1,0 0-1,0 0 1,0 1-1,0-1 1,0 0-1,0 0 1,0 0-1,0 0 1,0 0-1,0 0 1,0 0-1,0-1 1,0 1-1,0 0 1,-1-1-1,0 0-4,0-1 0,1 1-1,0-1 1,-1 1 0,1-1-1,0 1 1,0-1-1,0 0 1,0 0 0,0 0-1,0 1 1,0-1 0,0-4-1,-2-5-7,0-1 0,1 0 0,1 0 0,-1-15 0,2 4 18,1 0 0,1 0 0,1 0 0,1 1-1,1-1 1,15-40 0,4-6-32,6-8 80,-10 7 9,-19 69-64,-1 1 0,0-1 0,1 0 1,-1 0-1,0 1 0,0-1 0,0 0 1,1 0-1,-1 0 0,0 1 0,0-1 0,0 0 1,0 0-1,-1 1 0,1-1 0,0 0 1,0 0-1,0 0 0,-1 1 0,1-1 0,0 0 1,-1 1-1,1-1 0,0 0 0,-1 1 1,1-1-1,-1 0 0,0 0 0,-25-9-5,17 9-13,1 0 0,-1 1 0,1 0 0,0 1 0,-10 1-1,-5 7-184,-3 0 190,17-12-3803</inkml:trace>
</inkml:ink>
</file>

<file path=ppt/ink/ink17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312"/>
    </inkml:context>
    <inkml:brush xml:id="br0">
      <inkml:brushProperty name="width" value="0.1" units="cm"/>
      <inkml:brushProperty name="height" value="0.1" units="cm"/>
      <inkml:brushProperty name="color" value="#F6630D"/>
    </inkml:brush>
  </inkml:definitions>
  <inkml:trace contextRef="#ctx0" brushRef="#br0">153 87 1176,'8'-11'3918,"-7"10"-3722,0 1 0,0-1 0,0 0 0,0 1 1,-1-1-1,1 0 0,0 0 0,0 0 0,-1 0 0,1 0 1,-1 0-1,1 1 0,-1-1 0,1-1 0,-1 1 0,1 0 1,-1 0-1,0 0 0,0 0 0,1 0 0,-1 0 0,0-2 660,7-37 4436,-7 40-5215,0-1 1,0 1 0,0-1-1,0 1 1,0 0 0,0-1-1,0 1 1,0-1 0,0 1-1,0-1 1,0 1 0,0-1-1,-1 1 1,1 0 0,0-1-1,0 1 1,0-1-1,-1 1 1,1 0 0,0-1-1,0 1 1,-1 0 0,1-1-1,0 1 1,-1 0 0,1-1-1,0 1 1,-1 0 0,1 0-1,-1-1 1,1 1 0,0 0-1,-1 0 1,1 0 0,-2-1-1,-16 8 769,13-4-844,0 1 1,1-1-1,-1 1 0,1 0 0,0 0 1,-4 6-1,-24 30 38,25-33-38,1 0-1,0 1 0,0 0 1,1 0-1,0 1 0,-4 8 1,-4 14-12,8-22 5,0 1 1,2 0 0,-1-1 0,1 1 0,0 1-1,1-1 1,1 0 0,-2 13 0,3-10 5,0-4 9,0 0 0,0 1-1,0-1 1,1 0 0,1 0-1,0 0 1,0 0 0,5 13-1,-2-12 0,-3-3 1,1-1 1,-1 1-1,1-1 0,1 0 1,-1 0-1,1 0 0,0-1 0,0 1 1,1-1-1,-1 0 0,1 0 0,0 0 1,1-1-1,-1 0 0,1 0 1,7 4-1,-6-5-29,1 0 0,-1 0 0,1 0 0,0-1 0,0 0-1,13 2 1,-17-4 22,-1 0-1,1 0 0,-1 0 1,1-1-1,-1 1 0,1-1 0,-1 0 1,0 0-1,0 0 0,1-1 1,-1 1-1,0-1 0,0 1 0,0-1 1,0 0-1,0 0 0,-1-1 0,5-3 1,1-2 3,0 0 0,0 0 1,-1-1-1,0 0 0,0 0 0,-1-1 1,0 0-1,-1 0 0,0 0 0,-1-1 1,0 1-1,-1-1 0,0 0 0,0 0 1,-1-1-1,-1 1 0,1-19 0,-3 21 90,0 1 0,0 0 0,0-1 0,-1 1 0,0 0 1,0 0-1,-1 0 0,0 1 0,-1-1 0,0 1 0,-7-12 0,-44-90-26,53 106-70,0 0-1,0 0 1,0 0-1,-1 0 0,1 1 1,-1-1-1,1 1 1,-1-1-1,0 1 1,0 0-1,0 0 0,0 0 1,0 0-1,-1 1 1,1-1-1,-1 1 1,1 0-1,-1 0 0,1 0 1,-1 1-1,1-1 1,-1 1-1,0 0 1,1 0-1,-1 0 0,0 0 1,1 1-1,-1-1 1,1 1-1,-1 0 1,1 0-1,-1 0 0,-4 3 1,-54 26-510,44-72-16014</inkml:trace>
</inkml:ink>
</file>

<file path=ppt/ink/ink17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687"/>
    </inkml:context>
    <inkml:brush xml:id="br0">
      <inkml:brushProperty name="width" value="0.1" units="cm"/>
      <inkml:brushProperty name="height" value="0.1" units="cm"/>
      <inkml:brushProperty name="color" value="#F6630D"/>
    </inkml:brush>
  </inkml:definitions>
  <inkml:trace contextRef="#ctx0" brushRef="#br0">0 5 448,'6'-1'10159,"15"-3"-2994,-25 11-6799</inkml:trace>
</inkml:ink>
</file>

<file path=ppt/ink/ink17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234"/>
    </inkml:context>
    <inkml:brush xml:id="br0">
      <inkml:brushProperty name="width" value="0.1" units="cm"/>
      <inkml:brushProperty name="height" value="0.1" units="cm"/>
      <inkml:brushProperty name="color" value="#F6630D"/>
    </inkml:brush>
  </inkml:definitions>
  <inkml:trace contextRef="#ctx0" brushRef="#br0">23 0 784,'4'10'6483,"5"-2"-3812,-7-7-2548,-1 0 0,0 0-1,0-1 1,0 1-1,0 0 1,-1 0 0,1 0-1,0 0 1,0 0 0,0 0-1,-1 0 1,1 0 0,-1 0-1,1 1 1,-1-1 0,1 0-1,-1 0 1,1 2-1,1 17 1672,-2-16-1559,1 0 0,-1 0-1,1 0 1,-1 1 0,-1-1 0,1 0 0,-2 7 0,-20 67 1012,-4 3-989,25-77-255,0 1 0,0-1-1,1 0 1,-1 1-1,1-1 1,0 0 0,0 1-1,1-1 1,-1 0 0,3 9-1,-2-11 0,0 0 0,0 0-1,0 0 1,0 0 0,0 0-1,1 0 1,-1 0 0,1 0-1,-1 0 1,1-1 0,0 1-1,-1-1 1,1 1 0,0-1-1,0 0 1,2 1-1,1 0 10,0 0-1,0-1 1,0 0-1,0 0 0,-1-1 1,1 0-1,0 1 1,0-2-1,0 1 0,0 0 1,0-1-1,0 0 0,0 0 1,0-1-1,0 1 1,-1-1-1,9-4 0,14-8 73,2 1-1,-1 2 0,2 1 1,-1 1-1,1 1 0,1 2 0,-1 1 1,38-1-1,-68 5-171,1 1-1,-1-1 1,1 1 0,-1 0-1,0-1 1,1 1 0,-1-1-1,0 1 1,1-1 0,-1 1-1,0-1 1,0 1 0,1-1-1,-1 1 1,0-1 0,0 0-1,0 1 1,0-1 0,0 1-1,0-1 1,0 1 0,0-1-1,0 0 1,0 1 0,0-1-1,0 1 1,0-1 0,0 1-1,-1-1 1,1 1 0,0-1-1,0 1 1,-1-1 0,0 0 0,-8-24-10664,3 17 7509</inkml:trace>
</inkml:ink>
</file>

<file path=ppt/ink/ink1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6.556"/>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17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578"/>
    </inkml:context>
    <inkml:brush xml:id="br0">
      <inkml:brushProperty name="width" value="0.1" units="cm"/>
      <inkml:brushProperty name="height" value="0.1" units="cm"/>
      <inkml:brushProperty name="color" value="#F6630D"/>
    </inkml:brush>
  </inkml:definitions>
  <inkml:trace contextRef="#ctx0" brushRef="#br0">1 9 616,'1'-8'6755,"1"15"-3987,2 20-1012,-3 9 134,-1 27 135,-3-36-1788,1 1 0,2 0 0,1 0 0,1 0 0,1-1 0,1 1 0,9 27 0,-4-26-213,-6-21-105,-1 1 0,0-1-1,0 0 1,0 1 0,0 15-1,-15-50-10392,12 18 6946</inkml:trace>
</inkml:ink>
</file>

<file path=ppt/ink/ink17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1.531"/>
    </inkml:context>
    <inkml:brush xml:id="br0">
      <inkml:brushProperty name="width" value="0.1" units="cm"/>
      <inkml:brushProperty name="height" value="0.1" units="cm"/>
      <inkml:brushProperty name="color" value="#F6630D"/>
    </inkml:brush>
  </inkml:definitions>
  <inkml:trace contextRef="#ctx0" brushRef="#br0">162 26 1376,'16'-23'16821,"-37"20"-16062,16 4-742,0 0-1,0 0 0,1 0 1,-1 1-1,1 0 1,-1-1-1,1 2 0,0-1 1,0 0-1,0 1 0,0 0 1,0 0-1,0 0 0,1 0 1,0 1-1,-4 4 0,-5 6-6,0 1 0,-14 25 0,21-31-8,0 1 0,1-1 0,0 1 0,1 0 0,0 0 0,0 1 0,-1 12 0,3-16-1,1-1 0,-1 0 0,1 0 0,0 1 0,1-1 0,0 0 0,0 0 0,0 0 0,0 0 0,1 0 0,0 0 0,1 0 0,3 7 0,3 3-4,-8-13 2,1-1 1,-1 1-1,1-1 0,-1 1 0,1-1 1,0 0-1,-1 0 0,1 0 0,0 0 1,1 0-1,-1 0 0,0-1 0,0 1 1,1-1-1,-1 1 0,6 1 0,-5-1 6,1-1 0,-1 0 0,1 0 0,-1 0-1,1 0 1,0 0 0,0-1 0,-1 0-1,1 0 1,0 0 0,0 0 0,-1 0-1,1-1 1,0 0 0,-1 1 0,1-1 0,0-1-1,-1 1 1,0-1 0,1 1 0,-1-1-1,0 0 1,1 0 0,-1 0 0,0 0-1,2-4 1,6-5 8,-1 0-1,-1-1 0,0-1 1,-1 1-1,8-16 0,-4 7-8,-8 12 3,0-1 1,-1 0-1,0 0 0,0 0 1,-1 0-1,-1 0 0,0-1 1,0 1-1,-1-11 0,-1 18 80,1-1-1,-1 1 1,0 0-1,0 0 0,0-1 1,0 1-1,0 0 0,-4-5 1,-4-14 466,9 21-529,0 0-9,0-2-10,0 3-9,4 10 53,-1 1-1,-1 0 0,0 0 0,1 15 1,-1 8-33,2-1 1,2 1 0,1-1-1,16 47 1,3 15-12,-21-74-15,-1 1 1,-2-1 0,2 24-1,9-3 36,-11-42-93,-1 0 45,-1 1 0,0-1 0,1 0 1,-1 0-1,0 0 0,0 0 0,1 0 1,-1 1-1,0-1 0,1 0 0,-1 0 0,0 0 1,1 0-1,-1 0 0,0 0 0,1 0 0,-1 0 1,0 0-1,1 0 0,-1 0 0,0-1 0,0 1 1,1 0-1,-1 0 0,0 0 0,1 0 0,-1 0 1,0-1-1,0 1 0,1 0 0,-1 0 1,0 0-1,0-1 0,1 1 0,-1 0 0,0 0 1,0-1-1,0 1 0,0 0 0,1 0 0,-1-1 1,0 1-1,0 0 0,0-1 0,0 1 0,0 0 1,0-1-1,0-1-446,0 1 0,0-1 1,-1 1-1,1-1 0,0 1 1,-1-1-1,1 1 0,-1-1 1,0 1-1,1 0 0,-1-1 1,0 1-1,0 0 0,0 0 1,0-1-1,0 1 0,0 0 1,0 0-1,-1 0 0,1 0 0,0 0 1,0 1-1,-1-1 0,1 0 1,-1 0-1,1 1 0,-2-1 1</inkml:trace>
</inkml:ink>
</file>

<file path=ppt/ink/ink17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3.124"/>
    </inkml:context>
    <inkml:brush xml:id="br0">
      <inkml:brushProperty name="width" value="0.1" units="cm"/>
      <inkml:brushProperty name="height" value="0.1" units="cm"/>
      <inkml:brushProperty name="color" value="#F6630D"/>
    </inkml:brush>
  </inkml:definitions>
  <inkml:trace contextRef="#ctx0" brushRef="#br0">1 143 688,'0'34'5394,"0"18"-2573,13-30 3476,-2-54-1903,-1-32-4246,-3 9 723,-6 52-862,0-1-1,0 1 0,1 0 1,-1 0-1,1-1 1,0 1-1,0 0 0,0 0 1,0 1-1,0-1 1,1 0-1,2-2 0,38-31 99,-42 35-103,1 0 0,0 0-1,-1 1 1,1-1 0,0 0-1,0 1 1,-1 0 0,1-1-1,0 1 1,0 0 0,-1 0-1,1 0 1,0 0 0,0 0-1,0 0 1,0 1 0,-1-1-1,1 0 1,0 1 0,-1-1-1,1 1 1,0 0 0,-1 0-1,1 0 1,0 0 0,-1 0-1,0 0 1,1 0 0,-1 0-1,2 3 1,6 5 13,-1 0 0,0 1 0,11 18-1,1 2-36,-16-24 20,0 1 1,0 0-1,-1 0 0,0 0 1,-1 0-1,1 1 1,-1-1-1,-1 1 0,1-1 1,-1 1-1,-1 0 0,0-1 1,0 1-1,-1 12 1,1-1-38,0-18 25,7-26 167,-1-28 424,-4 40-514,1-1 0,0 0 1,1 1-1,0 0 1,1 0-1,0 0 0,1 0 1,10-15-1,-14 25-49,-1 0 1,0 1 0,1-1 0,-1 0 1,1 1-1,-1 0 0,1-1 0,0 1 0,0 0 1,0 0-1,0 0 0,0 0 0,1 0 0,-1 0 1,1 0-1,-1 1 0,1 0 0,-1-1 0,1 1 1,0 0-1,0 0 0,-1 0 0,1 1 0,0-1 1,0 1-1,0-1 0,0 1 0,0 0 0,4 1 1,3 1 103,-1 1 0,0 0 0,1 0 0,-1 1 0,0 0 0,-1 1 0,13 8 0,-16-8-41,1-1-1,-2 1 0,1 0 1,0 1-1,-1-1 1,0 1-1,0 0 0,-1 0 1,0 0-1,0 0 1,0 0-1,-1 1 1,1 0-1,-2-1 0,1 1 1,0 10-1,8 20-45,-7-10-204,-5-46-4191,-10-53-11168,10 55 11269</inkml:trace>
</inkml:ink>
</file>

<file path=ppt/ink/ink17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8.265"/>
    </inkml:context>
    <inkml:brush xml:id="br0">
      <inkml:brushProperty name="width" value="0.1" units="cm"/>
      <inkml:brushProperty name="height" value="0.1" units="cm"/>
      <inkml:brushProperty name="color" value="#F6630D"/>
    </inkml:brush>
  </inkml:definitions>
  <inkml:trace contextRef="#ctx0" brushRef="#br0">166 172 1380,'6'4'4161,"-6"-4"-4090,0 0-1,0 1 0,0-1 1,-1 0-1,1 0 1,0 1-1,0-1 0,0 0 1,0 0-1,0 0 1,-1 1-1,1-1 1,0 0-1,0 0 0,0 0 1,-1 0-1,1 0 1,0 1-1,0-1 0,0 0 1,-1 0-1,1 0 1,0 0-1,0 0 1,-1 0-1,1 0 0,0 0 1,0 0-1,-1 0 1,1 0-1,0 0 0,0 0 1,0 0-1,-1 0 1,1 0-1,0 0 1,0 0-1,-1 0 0,1 0 1,0-1-1,0 1 1,-1 0-1,1 0 0,0 0 1,0 0-1,0 0 1,0-1-1,-1 1 1,1 0-1,0 0 0,0 0 1,0 0-1,0-1 1,0 1-1,-1 0 0,1 0 1,0-1-1,0 1 1,0 0-1,0 0 0,0-1 1,0 1-1,0 0 1,0 0-1,0-1 1,4-15 1449,-3 13-583,11-3 3007,16-6-2583,256-34 183,-230 41-1155,0 2 0,1 3 0,-1 2 1,100 16-1,-122-13-64,1-1 0,-1-2 1,65-5-1,91-24 521,-44 4-872,-6 18 73,-108 6-33,1-1-1,-1-2 1,0-1-1,1-1 1,30-9-1,-45 8-6,67-17 163,-77 21-150,0 0 0,0 0 0,1 1 0,-1 0 0,0 0 0,1 0 0,-1 1 0,0 0 0,0 0 0,11 4 0,-14-3 64,0 0-1,1 0 1,-1 0 0,0 0 0,-1 0 0,1 1-1,0-1 1,3 6 0,-4-6-73,-1 0-1,1 0 1,0 0 0,-1 0 0,1 0 0,0-1-1,0 1 1,0-1 0,1 1 0,-1-1-1,0 0 1,0 1 0,1-1 0,-1-1-1,1 1 1,-1 0 0,1 0 0,-1-1 0,5 1-1,24-3-7,0-1 0,50-11 0,-50 7-26,1 1-1,53-1 1,1 4 79,120-19-1,-148 22-11,-54 0-39,0 0-1,0 0 1,0 1 0,0 0 0,0-1 0,0 1 0,0 1 0,0-1 0,0 1 0,-1-1-1,1 1 1,0 0 0,5 5 0,29 10-5,-24-15-6,0-1-1,0 0 1,1-2-1,-1 1 1,17-4-1,-19 2 7,1 1-1,-1 0 0,1 0 0,-1 1 1,1 1-1,-1 0 0,18 5 1,40 19 12,39-3-9,-78-4 23,-28-16-30,-1 0 0,1 0-1,0 0 1,0 0 0,0-1-1,0 1 1,0-1 0,1 0 0,-1 1-1,0-2 1,1 1 0,-1 0 0,1-1-1,4 1 1,122-10 7,-97 17 3,-29-6-7,-1-1 1,0 0-1,1 1 1,0-2-1,-1 1 1,1 0-1,-1-1 1,1 1-1,0-1 1,0 0-1,-1-1 1,1 1-1,7-2 1,-6 0 9,30-1-22,-34 3 26,0 1-9,4 2-4,-4-3-4,13 8-19,-8 15 35,-5-21-11,0 0 0,0 1 0,0-1 0,0 0-1,0 0 1,-1 1 0,1-1 0,-1 0-1,0 1 1,0-1 0,0 1 0,0-1-1,0 0 1,-1 4 0,-7 33 17,1 0 0,1 0-1,1 64 1,12-38 3,-5-54-16,0-1 0,-1 1 0,0 0 1,-1 0-1,0-1 0,-1 1 0,0 0 0,-2 10 1,-3 6-30,-4 46 0,-2 12 13,11-75 12,0 1 1,0-1-1,1 1 0,1 13 0,0 6-79,5-1 86,-5-26-5,0-1 0,0 1 1,0 0-1,-1 0 0,1 0 0,-1 0 0,0 0 0,0 0 0,0 0 1,0 0-1,0 0 0,0 0 0,-1 0 0,-1 4 0,1-1 0,0 0 0,0 0-1,0 1 1,1-1-1,0 0 1,0 1 0,2 7-1,-1 10 6,1-20-35,-2-4 24,0 1 1,1-1 0,-1 1-1,0-1 1,0 1-1,1-1 1,-1 1 0,0-1-1,0 1 1,1-1-1,-1 1 1,0-1 0,0 1-1,0 0 1,0-1-1,0 1 1,0-1 0,0 1-1,0-1 1,0 1-1,0-1 1,0 1 0,-1 0-1,1-1 1,0 1-1,0-1 1,0 1 0,-1-1-1,1 1 1,0-1-1,-1 1 1,1-1 0,-1 1-1,-1 3 7,-1-1-1,1 1 1,-1 0-1,1 0 1,1 0-1,-1 0 1,0 0-1,1 0 1,0 0-1,-1 7 0,-4 12 7,3-16-23,0 1 1,0 0-1,1 0 1,1 1-1,-1-1 1,1 12-1,1-20 5,-1 1-17,1-1 26,-1 0 0,1 0 1,0 1-1,-1-1 0,1 0 0,-1 0 0,1 1 1,0-1-1,-1 0 0,1 1 0,0-1 1,-1 0-1,1 1 0,0-1 0,0 1 0,-1-1 1,1 1-1,0-1 0,0 0 0,0 1 1,0-1-1,-1 1 0,1-1 0,0 1 0,0-1 1,0 1-1,0-1 0,0 1 0,0-1 1,0 1-1,1-1 0,-1 1 0,0 25 62,0-19-53,0-6 26,0 20-56,0-11 21,0-10 0,0 1 0,0-1-1,0 1 1,0-1-1,0 1 1,0-1-1,0 1 1,0-1 0,0 1-1,0-1 1,0 1-1,0-1 1,0 1-1,0-1 1,-1 1-1,1-1 1,0 1 0,0-1-1,-1 1 1,1-1-1,0 0 1,0 1-1,-1-1 1,1 1 0,-1 0-1,-10 11 7,8-9-5,0 1-1,0-1 1,-1 0 0,1 0-1,-1-1 1,0 1 0,1-1-1,-1 1 1,0-1 0,0 0 0,-1-1-1,1 1 1,0-1 0,-1 0-1,1 0 1,0 0 0,-1 0-1,-5-1 1,-40 10 0,-218 63 53,250-70-50,0 1 0,0-2-1,0-1 1,0 0-1,-1-1 1,1-1 0,0-1-1,-1 0 1,1-1-1,0-1 1,-31-12 0,43 15-7,0 0 1,0 0 0,0 1 0,0 0-1,1 0 1,-1 0 0,0 1 0,0 0-1,0 0 1,0 0 0,0 1 0,1 0-1,-8 3 1,7-2 2,1-1 0,-1 0 0,0-1 0,1 1 0,-1-1 0,0 0 0,0 0 0,0-1 0,0 1 0,0-2 0,0 1 0,0 0 0,-8-3 0,-5-1 207,1 1 0,-1 0 0,1 1 0,-38 2 0,40 0 27,11-1-230,0 1 1,1-1-1,-1-1 0,1 1 1,-1-1-1,1 0 0,-1 1 0,-5-6 1,-33-10 81,25 15-70,0 0-1,-1 1 0,1 1 0,0 0 1,-1 2-1,1 0 0,0 1 0,-21 6 1,38-8-18,-115 24 103,68-32-21,-11 6-49,6 0 580,-97 10 0,95-4-487,50-5-121,-1 0 1,1 0-1,0 0 1,0 0-1,-1-1 1,1 0-1,0 0 1,0-1-1,0 1 0,0-1 1,0 0-1,1-1 1,-1 1-1,-5-4 1,-32-12 17,0 8-32,32 6 13,-1 2 0,1-1 0,0 1 0,-1 1 0,1 0 0,-1 0 0,1 1 0,-1 0 0,-12 2 0,-124 11-64,65-16 203,56 3-170,1 1-1,0 2 1,-43 9 0,63-11 27,0-1 1,0 0-1,0 0 1,1 0 0,-1-1-1,0 1 1,-8-3-1,-15-2 5,13 6-6,1 1 0,-1 0 0,1 0 0,-1 2 0,1 0 0,-22 9 0,-7 2 0,38-14 0,0 0 0,-1-1 0,1 0 0,0 0 0,0 0 1,0 0-1,0-1 0,0 1 0,0-1 0,0-1 0,0 1 0,0-1 1,-8-4-1,6 3-1,0 1 1,0 0-1,0 0 1,0 0-1,0 1 1,-10-1-1,4 2 6,0 0 0,0 0 0,0-1 0,0-1 0,1 0-1,-1-1 1,1-1 0,-1 1 0,1-2 0,-19-9 0,24 11-8,0 0 0,0 1 0,-1 0 1,1 1-1,0-1 0,-1 1 0,0 1 1,1-1-1,-15 2 0,14-1 1,-112 9-92,115-8 97,-1-1 1,1 2-1,-1-1 1,1 1-1,0-1 1,0 1 0,0 1-1,-8 4 1,8-4-1,0-1-1,-1 1 1,1-1 0,-1 1 0,0-2 0,0 1-1,1-1 1,-12 2 0,16-3-1,-1 0 0,1 0 1,-1 0-1,0 0 0,1 0 0,-1 0 1,1 1-1,-1-1 0,1 1 0,-1-1 0,1 1 1,-1 0-1,1-1 0,-2 2 0,2-1 2,0 0-1,-1 0 1,1-1-1,0 1 1,-1-1-1,1 1 1,-1-1-1,1 1 1,0-1-1,-1 0 1,1 1-1,-1-1 1,1 0-1,-3 0 1,-10 4 11,13-3-9,1 1-4,-12-1-6,11-1 0,-1 0 1,-2 0 6,3 0 7,-1 0-2,-2 0-4,3 0 2,-6-31-24,6 1 2,0 19 15,0 0 0,1 0 0,1 0-1,0 0 1,0 0 0,5-17 0,-2 14 3,-1-1-1,0 1 1,0-1 0,-2 0-1,0 0 1,-1-25-1,0 22 39,13-94-2,-13 108-33,-1 1-1,1-1 1,-1 1-1,0 0 1,0-1-1,0 1 1,-1 0-1,1 0 1,-4-6 0,3 6-1,0 0-1,0 0 1,1 0 0,-1 0 0,1-1 0,0 1 0,0 0 0,0-1 0,0-6 0,-6-63-8,7 61 6,-1 0 0,0 1 0,0-1 0,-1 0 0,-1 1 0,0 0 0,-1 0 0,-8-19 0,-8-21 2,18 46-4,1-1 0,0 0 0,1 1 1,-1-1-1,1 0 0,0 0 1,1 0-1,0-7 0,1-5-2,-9-38 27,8 52-26,3-2 5,0 1-1,0-1 0,-1 1 1,0-1-1,0 0 0,0-1 1,-1 1-1,0 0 0,0-1 1,1-7-1,11-42-16,-7 18 11,0-19 7,-14 11 6,-20 28 10,19-8-107,50-3 73,-2-1-1,-31 27-126,0 1 1,0 0 0,0 0 0,0 1 0,0 0 0,13 1 0,-22 1-124,0 0 1,1-1 0,-1 1 0,0 0-1,0-1 1,0 1 0,1 0 0,-1-1-1,0 1 1,0 0 0,0-1 0,0 1-1,0 0 1,0 0 0,-1-1 0,1 1-1,0 0 1,0-1 0,0 1 0,-1 0-1,1-1 1,0 1 0</inkml:trace>
</inkml:ink>
</file>

<file path=ppt/ink/ink17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25.855"/>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7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2"/>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7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3"/>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7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4"/>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7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5"/>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7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6"/>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6.956"/>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17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7"/>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7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8"/>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7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9"/>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7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0"/>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7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1"/>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7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2"/>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7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3"/>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7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4"/>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7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5"/>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7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6"/>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7.716"/>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17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7"/>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7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8"/>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7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9"/>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7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0"/>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7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1"/>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7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2"/>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7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3"/>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7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4"/>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7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5"/>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7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6"/>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18.074"/>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17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7"/>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7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8"/>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7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9"/>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7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0"/>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7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1"/>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7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2"/>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7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3"/>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7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4"/>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7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5"/>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7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6"/>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20.054"/>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17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7"/>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7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8"/>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7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9"/>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7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2"/>
    </inkml:context>
    <inkml:brush xml:id="br0">
      <inkml:brushProperty name="width" value="0.1" units="cm"/>
      <inkml:brushProperty name="height" value="0.1" units="cm"/>
      <inkml:brushProperty name="color" value="#AB008B"/>
    </inkml:brush>
  </inkml:definitions>
  <inkml:trace contextRef="#ctx0" brushRef="#br0">55 15 1264,'27'-14'15658,"-27"15"-15448,1 2-62,-1 0 0,0 0 0,0 1 0,0-1 0,0 0 0,-1 0-1,1 0 1,-1 1 0,0-1 0,0 0 0,-2 5 0,1-4-3,-5 22 96,-52 232 228,56-240-462,0 0 0,2 0 1,0 0-1,1 0 0,5 33 1,-5-48-11,0 0 1,1 0-1,-1 0 1,1 0-1,0 0 1,0 0-1,1 0 1,-1 0-1,0 0 1,1-1-1,0 1 1,-1 0-1,1-1 1,0 1-1,0-1 1,1 0 0,-1 0-1,0 0 1,1 0-1,0 0 1,-1 0-1,1-1 1,0 1-1,0-1 1,0 0-1,-1 0 1,2 0-1,-1 0 1,0 0-1,0-1 1,0 1-1,0-1 1,0 0 0,0 0-1,1 0 1,-1 0-1,0-1 1,0 1-1,0-1 1,0 0-1,4-1 1,31-10 55,0-2 0,54-28-1,-5 2-38,-83 39-2,-1 0-1,1 1 1,-1-1-1,1 1 1,-1 0-1,1 0 1,-1 0-1,1 0 1,-1 0-1,1 1 1,0 0-1,-1 0 1,0 0-1,1 0 1,-1 0-1,0 1 1,1-1-1,-1 1 1,0 0-1,0 0 1,-1 0-1,1 0 1,0 1-1,-1-1 1,1 1-1,2 3 1,-1-3 3,0 1 1,0-1 0,0 0 0,1 0 0,-1 0 0,1 0 0,-1-1 0,10 3-1,7 6 147,-38-15-898,-17-11-3332,-6-15-8065,33 22 8821</inkml:trace>
</inkml:ink>
</file>

<file path=ppt/ink/ink17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3"/>
    </inkml:context>
    <inkml:brush xml:id="br0">
      <inkml:brushProperty name="width" value="0.1" units="cm"/>
      <inkml:brushProperty name="height" value="0.1" units="cm"/>
      <inkml:brushProperty name="color" value="#AB008B"/>
    </inkml:brush>
  </inkml:definitions>
  <inkml:trace contextRef="#ctx0" brushRef="#br0">15 1 1000,'6'-1'7555,"-6"2"-7348,1 0 0,-1 1 0,0-1-1,1 0 1,-1 1 0,0-1 0,0 0 0,0 1 0,0-1-1,0 0 1,0 1 0,0-1 0,-1 0 0,1 0 0,-1 2-1,-3 11 447,1-1-1,1 0 1,0 1-1,0 0 0,1 20 1,-3 28-24,2-36-540,2 0 1,1 0-1,1 0 0,1 0 0,1 0 0,11 37 1,-11-44-35,15 31 123,-15-43-175,-1 1 1,1 0-1,-2 0 0,1 0 0,-1 1 0,2 12 0,-4-21-2,0 0-1,0 0 1,0 0-1,0 0 1,0 0-1,0 0 1,0 0 0,1 0-1,-1 0 1,0 0-1,0 0 1,0 0-1,0 0 1,0 0-1,0 0 1,0 0-1,0 0 1,1 0-1,-1 0 1,0 0-1,0 0 1,0 0 0,0 0-1,0 1 1,0-1-1,0 0 1,0 0-1,0 0 1,0 0-1,1 0 1,-1 0-1,0 0 1,0 0-1,0 0 1,0 1 0,4-14-191,-3 12 84,1-7-1187,0 0 1,-1 0 0,0 0 0,0-1-1,-1 1 1,-1-16 0,0 2-2282,1 1 150</inkml:trace>
</inkml:ink>
</file>

<file path=ppt/ink/ink17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4"/>
    </inkml:context>
    <inkml:brush xml:id="br0">
      <inkml:brushProperty name="width" value="0.1" units="cm"/>
      <inkml:brushProperty name="height" value="0.1" units="cm"/>
      <inkml:brushProperty name="color" value="#AB008B"/>
    </inkml:brush>
  </inkml:definitions>
  <inkml:trace contextRef="#ctx0" brushRef="#br0">0 38 660,'7'26'14687,"-6"-27"-14608,-1 0-1,1 1 0,-1-1 1,1 0-1,-1 1 0,1-1 1,-1 1-1,1-1 0,-1 1 1,1-1-1,0 1 0,0-1 1,-1 1-1,1 0 1,0-1-1,-1 1 0,1 0 1,0 0-1,1-1 0,60-38 64,-41 32 101,-20 6-225,0 0 0,0 0 0,0 1 0,1-1 0,-1 0 0,0 1 0,0-1 0,0 1 0,1 0 0,-1-1 0,0 1 0,1 0 0,-1 0 0,0 0-1,1 0 1,-1 0 0,0 0 0,0 0 0,1 0 0,-1 0 0,0 1 0,1-1 0,-1 1 0,0-1 0,0 1 0,0-1 0,1 1 0,-1-1 0,0 1 0,0 0 0,0 0 0,0 0 0,0 0 0,0 0 0,0 0-1,-1 0 1,1 0 0,0 0 0,0 0 0,-1 0 0,1 0 0,-1 0 0,1 1 0,-1-1 0,1 3 0,2 0 18,-1 0-1,1 1 1,-1 0 0,0 0-1,-1 0 1,1 0 0,1 7-1,-4-9-26,1 0 1,0 0-1,-1 0 0,1 0 0,-1 0 0,0 0 0,0 0 1,0 0-1,0 0 0,0-1 0,-1 1 0,1 0 0,-1-1 1,0 0-1,-3 5 0,-11 16 12,1 0 1,-15 33-1,17-33-25,13-22 3,0-1 0,0 1 1,-1-1-1,1 1 0,0-1 0,0 1 0,0-1 1,0 1-1,-1-1 0,1 1 0,0-1 0,0 1 1,0-1-1,0 1 0,0-1 0,0 1 0,1-1 0,-1 1 1,0-1-1,0 1 0,0-1 0,0 1 0,1-1 1,-1 1-1,0-1 0,0 1 0,1-1 0,-1 1 1,0-1-1,1 0 0,-1 1 0,0-1 0,1 0 1,-1 1-1,1-1 0,-1 0 0,1 1 0,-1-1 1,1 0-1,-1 0 0,1 0 0,-1 1 0,1-1 0,-1 0 1,1 0-1,-1 0 0,1 0 0,-1 0 0,1 0 1,-1 0-1,1 0 0,-1 0 0,2 0 0,37-1 7,-30 0-3,12 0 20,-16 0-20,1 0 0,0 1 1,0 0-1,0 0 0,0 1 0,0-1 0,6 3 0,-11-3 11,1 1-1,-1 0 1,0-1 0,0 1 0,0 0-1,0 0 1,0 0 0,0 0 0,0 0-1,0 0 1,0 0 0,0 0 0,-1 0 0,1 0-1,0 0 1,-1 0 0,1 1 0,-1-1-1,1 0 1,-1 1 0,0-1 0,1 0-1,-1 1 1,0-1 0,0 0 0,0 1-1,0-1 1,0 0 0,0 1 0,-1-1-1,1 0 1,0 1 0,-1-1 0,1 0-1,-1 0 1,1 1 0,-1-1 0,0 1-1,-2 8 51,-1 4 6,-1 0 0,0 0 0,-1 0-1,-1 0 1,-8 13 0,13-24-67,0 0 0,-1-1 0,1 1 1,-1 0-1,1-1 0,-1 1 0,0-1 0,0 0 0,0 0 0,0 0 1,0 0-1,0-1 0,0 1 0,-1-1 0,1 0 0,-1 0 0,1 0 1,-1 0-1,1-1 0,-1 1 0,0-1 0,1 0 0,-1 0 0,1 0 1,-1-1-1,-6 0 0,7 0-103,-1-1 0,1 1-1,-1 0 1,1-1 0,0 1 0,0-1 0,0 0 0,0 0 0,0-1 0,0 1 0,0 0-1,1-1 1,0 0 0,-1 0 0,-3-5 0,-3-11-3879,6-1-3515,3 11 3967</inkml:trace>
</inkml:ink>
</file>

<file path=ppt/ink/ink17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5"/>
    </inkml:context>
    <inkml:brush xml:id="br0">
      <inkml:brushProperty name="width" value="0.1" units="cm"/>
      <inkml:brushProperty name="height" value="0.1" units="cm"/>
      <inkml:brushProperty name="color" value="#AB008B"/>
    </inkml:brush>
  </inkml:definitions>
  <inkml:trace contextRef="#ctx0" brushRef="#br0">1 57 516,'0'0'6461,"21"-9"1936,14 22-5910,3-16-2246,-1-1 0,0-2-1,-1-2 1,69-24 0,-83 26-272,-16 5 35,-40 35-1346,14-22-2891,-1-3-3538,14-8 4791</inkml:trace>
</inkml:ink>
</file>

<file path=ppt/ink/ink17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6"/>
    </inkml:context>
    <inkml:brush xml:id="br0">
      <inkml:brushProperty name="width" value="0.1" units="cm"/>
      <inkml:brushProperty name="height" value="0.1" units="cm"/>
      <inkml:brushProperty name="color" value="#AB008B"/>
    </inkml:brush>
  </inkml:definitions>
  <inkml:trace contextRef="#ctx0" brushRef="#br0">1 1 52,'11'17'9732,"14"0"-5759,-21-14-3732,-1-1 0,1 0 0,0 0 1,0-1-1,0 1 0,1-1 0,-1 0 1,0 0-1,0 0 0,1-1 0,5 1 1,32-11 558,-21 4-852,0 1 1,0 2 0,32-3 0,-48 5-53</inkml:trace>
</inkml:ink>
</file>

<file path=ppt/ink/ink17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7"/>
    </inkml:context>
    <inkml:brush xml:id="br0">
      <inkml:brushProperty name="width" value="0.1" units="cm"/>
      <inkml:brushProperty name="height" value="0.1" units="cm"/>
      <inkml:brushProperty name="color" value="#AB008B"/>
    </inkml:brush>
  </inkml:definitions>
  <inkml:trace contextRef="#ctx0" brushRef="#br0">151 21 756,'9'-5'5297,"18"-11"5888,-56 64-10154,13-22-998,2 1-1,0 1 1,2 0 0,1 1 0,1 0-1,-6 33 1,7-13-28,2 1 0,-1 99 1,8-134-1,1 0 0,0 0 0,1 0 1,1 0-1,0 0 0,1-1 0,0 1 0,2-1 1,-1 0-1,2-1 0,12 21 0,-16-30-3,1 0-1,-1-1 1,1 1-1,0-1 1,0 0 0,0 0-1,0 0 1,1 0-1,-1-1 1,1 1-1,0-1 1,0-1-1,0 1 1,0-1-1,0 1 1,0-1-1,0-1 1,9 1-1,-11-1 1,1 0 0,0-1-1,-1 0 1,1 1-1,-1-1 1,1 0 0,-1-1-1,0 1 1,1-1-1,-1 1 1,0-1 0,0 0-1,0 0 1,0 0-1,0-1 1,-1 1 0,1-1-1,-1 1 1,1-1 0,-1 0-1,0 0 1,0 0-1,-1 0 1,1-1 0,0 1-1,-1 0 1,2-7-1,0 1 37,-1 0 0,0 1-1,-1-1 1,0 0 0,0 0-1,-1-1 1,0 1-1,-1 0 1,-3-15 0,4 21 0,-1-1 0,0 1 0,0 0 0,0 0 0,0 0 0,0 1 1,-1-1-1,1 0 0,-1 0 0,0 1 0,0-1 0,0 1 0,0-1 0,0 1 0,0 0 1,-1 0-1,1 0 0,-1 0 0,1 0 0,-1 1 0,0-1 0,0 1 0,0 0 1,0 0-1,0 0 0,0 0 0,0 0 0,0 1 0,0-1 0,0 1 0,-5 0 1,-6 1-32,0 1 1,0 0 0,1 1 0,-1 1 0,-24 9-1,2 0-4,19-3-23,-4 1-1638,5-14-4584</inkml:trace>
</inkml:ink>
</file>

<file path=ppt/ink/ink17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8"/>
    </inkml:context>
    <inkml:brush xml:id="br0">
      <inkml:brushProperty name="width" value="0.1" units="cm"/>
      <inkml:brushProperty name="height" value="0.1" units="cm"/>
      <inkml:brushProperty name="color" value="#AB008B"/>
    </inkml:brush>
  </inkml:definitions>
  <inkml:trace contextRef="#ctx0" brushRef="#br0">42 1 1700,'13'13'10224,"-10"-1"-8665,-2-11-1423,0 1 0,-1 0 0,1-1-1,-1 1 1,1-1 0,-1 1-1,0 0 1,0-1 0,0 1-1,0 0 1,0-1 0,0 1-1,0 0 1,-1 2 0,-32 120 1153,26-99-1208,0 0 0,2 0 0,1 0-1,-1 39 1,5-57-73,0 0-1,1 1 1,-1-1-1,1 0 1,1 0 0,-1 0-1,1 0 1,1-1-1,-1 1 1,1 0-1,0-1 1,1 0-1,4 7 1,-5-10-4,-1 0 0,1 0 0,0 0 0,1 0-1,-1-1 1,0 0 0,1 1 0,-1-1 0,1 0 0,0-1 0,0 1-1,-1-1 1,1 0 0,0 0 0,0 0 0,1 0 0,-1-1 0,0 1 0,0-1-1,0 0 1,0 0 0,0-1 0,6-1 0,84-17 154,-64 12-131,1 1 0,0 1 0,46-1 0,-71 5-19,-1 2 1,0-1-1,0 0 1,0 1-1,0 0 0,0 0 1,0 1-1,0-1 0,0 1 1,0 0-1,6 4 1,17 13 41,-36-18-3050,-11-7-5097</inkml:trace>
</inkml:ink>
</file>

<file path=ppt/ink/ink1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20.867"/>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17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9"/>
    </inkml:context>
    <inkml:brush xml:id="br0">
      <inkml:brushProperty name="width" value="0.1" units="cm"/>
      <inkml:brushProperty name="height" value="0.1" units="cm"/>
      <inkml:brushProperty name="color" value="#AB008B"/>
    </inkml:brush>
  </inkml:definitions>
  <inkml:trace contextRef="#ctx0" brushRef="#br0">13 1 2380,'0'2'5011,"-2"25"865,-3 73-4804,2-27 197,1-43-1052,2 0-1,4 47 0,4 35-90,-1-47-90,-7-64-58,0-2 6,1 1-1,-1 0 1,1 0 0,-1-1 0,0 1 0,1 0-1,-1-1 1,0 1 0,1 0 0,-1-1 0,0 1-1,1 0 1,-1-1 0,0 1 0,0-1 0,1 1-1,-1 0 1,0-1 0,0 1 0,0-1 0,0 1-1,0-1 1,0 1 0,0-1 0,0 1-1,0-1 1,0 1 0,0-1 0,0 1 0,0-1-1,0 1 1,0-1 0,0 1 0,-1-1 0,-3-19-1306,4 19 1124,-1-62-8708,1 45 5842</inkml:trace>
</inkml:ink>
</file>

<file path=ppt/ink/ink17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0"/>
    </inkml:context>
    <inkml:brush xml:id="br0">
      <inkml:brushProperty name="width" value="0.1" units="cm"/>
      <inkml:brushProperty name="height" value="0.1" units="cm"/>
      <inkml:brushProperty name="color" value="#AB008B"/>
    </inkml:brush>
  </inkml:definitions>
  <inkml:trace contextRef="#ctx0" brushRef="#br0">1 76 540,'2'5'403,"1"-1"0,0 1-1,-1 0 1,0 0 0,0 0 0,-1 0 0,1 0-1,-1 0 1,0 0 0,0 1 0,-1-1-1,0 8 1,6 30 988,-4-34-1058,-1 0 1,-1 0-1,1 0 0,-1 0 0,-2 10 0,2 10 4539,0-29-4827,1 0 1,-1 0 0,0 0-1,0 0 1,0 0 0,0 0-1,0 0 1,0 0 0,1 0 0,-1 0-1,0 0 1,0 0 0,0 0-1,0 0 1,0 0 0,0 0-1,1 0 1,-1 0 0,0 0-1,1 1 641,-1-1-641,1 0 1,-1 0 0,0 0 0,0 0-1,0 0 1,0 1 0,0-1-1,0 0 1,0 0 0,0 0-1,0 0 1,0 0 0,0 0-1,0 1 1,0-1 0,0 0 0,1-1 282,0-38 485,4 25-819,-1-1 1,0 0-1,-2-1 1,0 1-1,1-29 1,4-12 570,-7 53-564,0 0-1,1 0 1,-1 0-1,1 0 1,0 1-1,0-1 1,0 0 0,0 0-1,0 1 1,1-1-1,-1 1 1,1-1-1,-1 1 1,1 0 0,0 0-1,0 0 1,0 0-1,0 0 1,1 0-1,-1 0 1,0 1 0,1-1-1,-1 1 1,1-1-1,0 1 1,-1 0-1,4 0 1,-3 1 3,-1 1 0,1 0 0,-1 0 0,1 1 1,-1-1-1,1 1 0,-1-1 0,0 1 0,0 0 0,0-1 0,0 1 0,0 0 1,0 0-1,0 1 0,-1-1 0,1 0 0,-1 1 0,0-1 0,1 0 0,-1 1 1,0 0-1,1 5 0,20 65 94,-18-52-89,1 1 13,0 0-1,1 0 1,15 33-1,-17-48 25,1-1-143,2-25 25,15-79 856,-17 70-538,1 1 1,14-39-1,-18 61-233,-1 1-18,1 0 0,0 0 0,-1 0 0,2 0 1,-1 1-1,0-1 0,5-5 0,-6 8 11,0 0-1,1 0 1,-1 1 0,1-1 0,-1 0-1,1 0 1,-1 1 0,1-1 0,-1 1 0,1-1-1,0 1 1,-1-1 0,1 1 0,0 0-1,-1 0 1,1 0 0,0 0 0,-1 0 0,1 1-1,0-1 1,-1 0 0,1 1 0,0-1-1,1 2 1,3 1 86,0 1 0,0 1 0,0-1 0,-1 1 0,1 0-1,-1 0 1,-1 1 0,1-1 0,-1 1 0,0 0 0,0 0 0,0 1 0,-1-1 0,0 1-1,3 11 1,3 2-57,-7-17-34,-1-1 1,0 1-1,0-1 0,1 1 0,-2-1 0,1 1 0,0 0 0,0-1 0,-1 1 1,1 3-1,-1-1 0,1 1 1,0 0-1,0-1 1,0 1-1,1-1 1,2 6-1,-2-6-19,0 1 0,0-1-1,-1 1 1,0 0 0,0-1 0,0 7-1,-20-58-5745,10 8-3552,3 28 5771</inkml:trace>
</inkml:ink>
</file>

<file path=ppt/ink/ink17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1"/>
    </inkml:context>
    <inkml:brush xml:id="br0">
      <inkml:brushProperty name="width" value="0.1" units="cm"/>
      <inkml:brushProperty name="height" value="0.1" units="cm"/>
      <inkml:brushProperty name="color" value="#AB008B"/>
    </inkml:brush>
  </inkml:definitions>
  <inkml:trace contextRef="#ctx0" brushRef="#br0">0 105 936,'22'8'10054,"-10"-24"-8683,-8 11-1012,-1-1-1,1 1 1,1 0-1,-1 0 1,1 1 0,0-1-1,8-5 1,11-10 211,-22 18-518,0-1 1,1 0-1,-1 1 1,1 0 0,0-1-1,0 1 1,0 0 0,0 1-1,0-1 1,0 0-1,0 1 1,1 0 0,-1 0-1,0 0 1,1 0 0,-1 0-1,6 0 1,-7 1-8,-1 0 1,1-1-1,0 1 1,-1 0-1,1 0 1,-1 0-1,1 1 1,0-1-1,-1 0 1,1 0-1,-1 1 1,1-1-1,-1 1 1,1 0-1,-1-1 1,1 1-1,-1 0 1,1 0-1,-1 0 1,0 0-1,0 0 1,1 0 0,-1 0-1,0 1 1,0-1-1,0 0 1,0 0-1,0 1 1,-1-1-1,1 1 1,1 2-1,-2 1 24,1 0 0,-1 1 0,-1-1-1,1 1 1,-1-1 0,1 0 0,-4 10 0,-2 19-89,5-29 23,-1-1-1,0 0 0,0 0 0,0 0 0,-1 0 0,1-1 0,-1 1 1,0-1-1,0 1 0,0-1 0,-1 0 0,1 0 0,-8 4 1,-15 17 20,8-11 2,15-12-40,9 3 3,5 0-33,16 0 2,-24-5 44,-1 1 0,1 0 0,-1 0 0,1 0 0,-1 0 0,1 1 0,-1-1-1,1 1 1,-1-1 0,1 1 0,-1 0 0,0 0 0,1 0 0,-1 0 0,0 0 0,0 1-1,3 1 1,6 9 0,-8-9 7,0 0 1,-1 0-1,1 1 0,0-1 0,-1 1 0,0-1 0,1 1 1,-2 0-1,1 0 0,0 0 0,-1 0 0,0 0 0,1 0 0,-2 0 1,2 7-1,-5-6 50,1 0 0,-1-1 1,0 1-1,0-1 0,0 0 0,-1 0 1,0 0-1,1 0 0,-1-1 0,-1 0 1,1 1-1,-9 4 0,-11 7 227,8-4-224,-1-1 0,0 0 1,0-2-1,-24 10 1,39-18-127,1 0 0,0 0 0,-1 1 1,1-1-1,-1 0 0,1 0 1,-1 0-1,1-1 0,0 1 1,-1 0-1,1 0 0,-1-1 1,1 1-1,0-1 0,0 1 1,-1-1-1,1 0 0,0 1 1,0-1-1,-1 0 0,1 0 1,0 0-1,0 0 0,0 0 0,0 0 1,0 0-1,0 0 0,1 0 1,-1 0-1,0-1 0,1 1 1,-1 0-1,1 0 0,-1-1 1,1 1-1,-1-1 0,1 1 1,0 0-1,-1-3 0,-1-6-2491,0 0 0,1-1-1,0 1 1,0-13 0,1 6-1094</inkml:trace>
</inkml:ink>
</file>

<file path=ppt/ink/ink17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2"/>
    </inkml:context>
    <inkml:brush xml:id="br0">
      <inkml:brushProperty name="width" value="0.1" units="cm"/>
      <inkml:brushProperty name="height" value="0.1" units="cm"/>
      <inkml:brushProperty name="color" value="#AB008B"/>
    </inkml:brush>
  </inkml:definitions>
  <inkml:trace contextRef="#ctx0" brushRef="#br0">11 1 1660,'-11'8'8262,"11"-7"-7977,0-1-223,0 1 0,0 0 0,0-1 0,0 1 0,0 0 0,0-1 0,0 1 0,1 0 0,-1-1-1,0 1 1,0 0 0,0-1 0,1 1 0,-1-1 0,0 1 0,1-1 0,-1 1 0,1-1 0,-1 1-1,0-1 1,1 1 0,-1-1 0,1 1 0,-1-1 0,1 1 0,0-1 0,-1 0 0,1 1 0,-1-1 0,1 0-1,0 0 1,-1 0 0,1 1 0,0-1 0,-1 0 0,1 0 0,0 0 0,-1 0 0,1 0 0,0 0-1,-1 0 1,1 0 0,0-1 0,60 3 3063,-36 0-2752,0-2-1,0 0 1,44-7 0,-60 6-370,0 0-1,0 0 1,0 1 0,12 1 0,-2 0-69,-35 4-4006,-10 4-5503,14-6 6179</inkml:trace>
</inkml:ink>
</file>

<file path=ppt/ink/ink17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3"/>
    </inkml:context>
    <inkml:brush xml:id="br0">
      <inkml:brushProperty name="width" value="0.1" units="cm"/>
      <inkml:brushProperty name="height" value="0.1" units="cm"/>
      <inkml:brushProperty name="color" value="#AB008B"/>
    </inkml:brush>
  </inkml:definitions>
  <inkml:trace contextRef="#ctx0" brushRef="#br0">0 61 1008,'30'-6'10095,"3"-8"-6127,7-1-2235,-21 11-1756,59-13 1016,-23 13-5735</inkml:trace>
</inkml:ink>
</file>

<file path=ppt/ink/ink17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4"/>
    </inkml:context>
    <inkml:brush xml:id="br0">
      <inkml:brushProperty name="width" value="0.1" units="cm"/>
      <inkml:brushProperty name="height" value="0.1" units="cm"/>
      <inkml:brushProperty name="color" value="#AB008B"/>
    </inkml:brush>
  </inkml:definitions>
  <inkml:trace contextRef="#ctx0" brushRef="#br0">36 113 116,'-31'1'8349,"27"7"-6166,31-34 1333,-22 22-3371,0-1 0,0 1 1,0 0-1,1 1 0,-1-1 0,1 1 0,8-3 0,13-9-72,-11 5-67,0 1 0,1 0 0,30-10-1,-45 19-4,0 0-1,1 0 1,-1 0 0,0 0-1,0 1 1,0-1-1,1 1 1,-1 0-1,0-1 1,0 1-1,0 0 1,0 0-1,0 1 1,0-1-1,-1 0 1,1 1-1,0-1 1,0 1-1,-1-1 1,1 1-1,-1 0 1,0-1-1,1 1 1,0 3-1,5 4 122,-1 1 0,0 0 0,8 19-1,-13-26-102,-1 0 0,1 0-1,-1 0 1,0-1-1,0 1 1,0 0-1,0 0 1,-1-1 0,1 1-1,-1 0 1,0 0-1,0-1 1,0 1 0,0-1-1,0 1 1,0-1-1,-1 1 1,-2 3-1,-38 47-71,27-36 79,-79 95 80,84-96-96,10-16-10,0 0 0,-1 1 0,1-1 0,0 0 0,0 0 0,0 0 1,0 0-1,-1 1 0,1-1 0,0 0 0,0 0 0,0 1 0,0-1 0,0 0 0,0 0 1,0 0-1,-1 1 0,1-1 0,0 0 0,0 0 0,0 1 0,0-1 0,0 0 0,0 0 0,0 1 1,0-1-1,0 0 0,0 0 0,1 1 0,-1-1 0,0 0 0,0 0 0,0 1 0,0-1 1,0 0-1,0 0 0,0 0 0,1 1 0,-1-1 0,0 0 0,0 0 0,0 0 0,0 0 1,1 1-1,-1-1 0,0 0 0,0 0 0,1 0 0,-1 0 0,1 0-10,0 0-10,2-2 18,-1 1 1,1 0-1,0 0 0,-1 0 1,1 0-1,0 0 0,0 1 0,0 0 1,-1-1-1,1 1 0,0 0 1,4 0-1,6 0 7,-4-2-1,4-1-7,0 0 0,1 1 0,-1 0 0,1 1 0,-1 0-1,1 1 1,14 2 0,22 24-1,-48-24 5,0 0 0,0 0 0,0 0 0,0 0 0,0 1 0,0-1 0,0 0 0,0 1 0,-1-1 0,0 1 0,1 0 0,-1 0-1,0-1 1,0 1 0,-1 0 0,1 0 0,0 0 0,-1 0 0,0 0 0,0 0 0,0 0 0,0 0 0,0 0 0,0 0 0,-1-1 0,0 1 0,1 0 0,-1 0 0,0 0 0,-2 3-1,-7 11 12,-6 5 13,-6-4 6,-2 0 0,1-2-1,-2 0 1,-34 15 0,45-24 1,1 0 0,-2-2 0,1 0 0,-1 0 0,1-1 1,-18 1-1,30-5-97,0 0 1,0-1-1,0 1 0,0-1 1,1 0-1,-1 0 0,0 0 1,0 0-1,1 0 0,-1 0 1,0 0-1,1 0 0,-1-1 1,1 1-1,0 0 0,0-1 1,-1 0-1,1 1 0,0-1 1,0 0-1,0 1 0,0-1 1,1 0-1,-1 0 0,0 0 1,1 0-1,-1 1 0,1-1 1,0-3-1,-2-2-1357,1-1 0,0 1 1,1-1-1,-1 1 0,2 0 0,1-14 0,3 3-2086</inkml:trace>
</inkml:ink>
</file>

<file path=ppt/ink/ink17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5"/>
    </inkml:context>
    <inkml:brush xml:id="br0">
      <inkml:brushProperty name="width" value="0.1" units="cm"/>
      <inkml:brushProperty name="height" value="0.1" units="cm"/>
      <inkml:brushProperty name="color" value="#AB008B"/>
    </inkml:brush>
  </inkml:definitions>
  <inkml:trace contextRef="#ctx0" brushRef="#br0">233 1 984,'3'3'1599,"-3"-3"-1421,0 1 0,0-1-1,0 0 1,1 1 0,-1-1-1,0 1 1,0-1 0,0 1-1,0-1 1,0 1 0,-4 8 3730,3-9-3730,-29 25 3517,-44 15-1327,64-35-2364,1 1 0,-1 1 1,1-1-1,0 2 1,1-1-1,0 1 0,0 1 1,1-1-1,0 1 0,0 1 1,1-1-1,0 1 1,-7 17-1,8-16-16,4-10 13,0 0-1,1 0 1,-1 0 0,1 0-1,-1 0 1,1 0 0,0 0 0,-1 0-1,1 0 1,0 0 0,0 1 0,0-1-1,0 0 1,0 0 0,0 0-1,0 0 1,0 0 0,0 0 0,1 0-1,-1 0 1,0 0 0,1 0 0,-1 0-1,1 2 1,0-1 5,0 0-1,0 1 1,0-1-1,1 1 1,-1-1-1,0 0 1,1 0-1,0 0 1,-1 0-1,1 0 1,0 0 0,0-1-1,0 1 1,0 0-1,1-1 1,-1 0-1,0 1 1,0-1-1,1 0 1,-1 0-1,1 0 1,-1-1 0,1 1-1,-1-1 1,5 1-1,4-1-7,1 0-1,-1-1 0,0-1 1,0 0-1,12-4 0,39-5 60,-58 11-37,0-1-1,0 1 1,0 0-1,0 1 1,-1-1-1,1 1 1,0 0-1,0 0 1,0 0-1,-1 0 1,1 0-1,4 4 1,-2-2 7,0 0 1,-1 1-1,0-1 1,0 1-1,0 0 1,0 1-1,-1-1 1,0 1-1,0 0 1,0 0-1,0 0 1,-1 1-1,0-1 1,0 1-1,0 0 1,-1 0-1,0 0 1,0 0-1,0 0 1,-1 1-1,0-1 1,0 0-1,-1 1 1,0-1-1,0 0 1,0 1-1,-3 10 1,0 0-17,0-1 1,-2 0-1,-12 31 1,11-33-32,-8 13-39,-15 16 16,26-40 56,0 0 0,0 0 0,0-1 0,-1 1 0,0-1 0,1 0 0,-1 0 0,0 0 0,0-1 0,0 1 0,0-1 0,0 0 1,0 0-1,0 0 0,-1-1 0,1 1 0,0-1 0,0 0 0,-8-1 0,9 0 11,0 0 1,1 0-1,0 0 1,-1 0-1,1 0 0,-1 0 1,1-1-1,0 1 1,0-1-1,0 0 0,0 1 1,0-1-1,0 0 1,1 0-1,-1 0 0,0 0 1,1-1-1,0 1 1,-1 0-1,1-1 0,0 1 1,0-1-1,1 1 1,-1-1-1,0 1 0,1-1 1,0 1-1,-1-1 1,1 0-1,0 1 0,1-4 1,0-11-27,1 0 0,1 0 0,0 0 0,2 0 0,0 1 0,11-26 1,-8 26 5,1 0 1,1 0 0,0 1-1,18-20 1,-13 16 62,0-1 0,13-24 0,-18 26 19,-6 12-26,0-1 0,0 0-1,-1-1 1,1 1 0,-2-1-1,1 1 1,-1-1 0,0 0-1,-1 0 1,0 0 0,0-12-1,-1 19-45,0 0-1,-1 1 0,0-1 0,1 0 1,-1 0-1,1 0 0,-1 1 0,0-1 1,0 0-1,1 1 0,-1-1 0,0 1 1,0-1-1,0 1 0,0-1 1,0 1-1,-1-1 0,0 0-13,1 1-1,0 0 1,0-1-1,0 1 1,0-1 0,0 0-1,0 1 1,0-1-1,0 0 1,0 0-1,0 0 1,0 0 0,0 0-1,0 0 1,1 0-1,-1 0 1,0 0 0,1 0-1,-1 0 1,0-2-1,1 2-3,0 0-1,-1-1 1,1 1-1,0-1 1,-1 1-1,1 0 0,-1-1 1,1 1-1,-1 0 1,0 0-1,0 0 1,1-1-1,-1 1 0,0 0 1,0 0-1,0 0 1,0 0-1,0 0 1,-1 1-1,1-1 0,0 0 1,0 0-1,0 1 1,-1-1-1,1 1 1,0-1-1,-3 0 1,2 0-2,-1 1 0,1-1 0,0 1 0,-1 0 1,1-1-1,0 1 0,-1 0 0,1 0 1,0 1-1,-1-1 0,1 0 0,0 1 0,-1-1 1,1 1-1,0 0 0,-4 2 0,-2 1-43,6-3 21,-1 0 0,1 0-1,0 0 1,0 0 0,0 1 0,0-1-1,0 1 1,0-1 0,0 1-1,0 0 1,1 0 0,-1-1-1,1 1 1,-1 0 0,1 0 0,-2 5-1,-10-42-14001,12 26 10864</inkml:trace>
</inkml:ink>
</file>

<file path=ppt/ink/ink17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6"/>
    </inkml:context>
    <inkml:brush xml:id="br0">
      <inkml:brushProperty name="width" value="0.1" units="cm"/>
      <inkml:brushProperty name="height" value="0.1" units="cm"/>
      <inkml:brushProperty name="color" value="#AB008B"/>
    </inkml:brush>
  </inkml:definitions>
  <inkml:trace contextRef="#ctx0" brushRef="#br0">13 11 1056,'-6'-4'13992,"-1"-2"-14581</inkml:trace>
</inkml:ink>
</file>

<file path=ppt/ink/ink17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7"/>
    </inkml:context>
    <inkml:brush xml:id="br0">
      <inkml:brushProperty name="width" value="0.1" units="cm"/>
      <inkml:brushProperty name="height" value="0.1" units="cm"/>
      <inkml:brushProperty name="color" value="#AB008B"/>
    </inkml:brush>
  </inkml:definitions>
  <inkml:trace contextRef="#ctx0" brushRef="#br0">92 39 52,'42'-38'7489,"-48"81"-1097,-26 31-3988,15-36-2323,1 1 1,2 1-1,-13 58 1,18-60-109,6-30 28,1-1 0,0 1 0,0-1 1,1 1-1,-1 0 0,2-1 0,-1 1 0,1 0 0,0 0 1,1 0-1,0-1 0,0 1 0,1 0 0,4 13 1,-5-19-1,1 0 1,-1 0-1,1 0 1,0 0 0,-1 0-1,1-1 1,0 1 0,0-1-1,0 1 1,1-1 0,-1 1-1,0-1 1,0 0-1,1 0 1,-1 0 0,1-1-1,-1 1 1,1 0 0,-1-1-1,1 0 1,-1 1 0,1-1-1,-1 0 1,1-1 0,0 1-1,-1 0 1,1-1-1,-1 1 1,1-1 0,2-1-1,11-3 33,1 0 0,-1-2 0,22-11 0,-19 8-14,-10 6-3,-1-1-14,1 1 0,-1 0 0,1 1 0,1 0 0,-1 0 0,0 1 0,0 0-1,1 0 1,17 0 0,61 15 36,-86-13-40,-2-2-692,-1 1 59,1-1-1,0 0 1,0 0 0,-1 1 0,1-1 0,-1 0 0,1 1-1,-1-1 1,0 0 0,0 1 0,0-1 0,0 1 0,-5-7-1903,-1 0-617</inkml:trace>
</inkml:ink>
</file>

<file path=ppt/ink/ink17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8"/>
    </inkml:context>
    <inkml:brush xml:id="br0">
      <inkml:brushProperty name="width" value="0.1" units="cm"/>
      <inkml:brushProperty name="height" value="0.1" units="cm"/>
      <inkml:brushProperty name="color" value="#AB008B"/>
    </inkml:brush>
  </inkml:definitions>
  <inkml:trace contextRef="#ctx0" brushRef="#br0">67 1 1120,'0'12'9565,"0"14"-6405,-2-2-2730,-1-1-1,-1 0 0,-1 0 0,-11 33 0,7-25-54,-9 48-1,17-68-466,-7 76 510,8-83-532,-1-1 1,1 1-1,0 0 0,1-1 0,-1 1 1,1-1-1,-1 1 0,1-1 0,0 1 0,0-1 1,0 0-1,1 1 0,-1-1 0,1 0 1,0 0-1,0 0 0,0 0 0,0 0 0,3 2 1</inkml:trace>
</inkml:ink>
</file>

<file path=ppt/ink/ink1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27:22.131"/>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17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9"/>
    </inkml:context>
    <inkml:brush xml:id="br0">
      <inkml:brushProperty name="width" value="0.1" units="cm"/>
      <inkml:brushProperty name="height" value="0.1" units="cm"/>
      <inkml:brushProperty name="color" value="#AB008B"/>
    </inkml:brush>
  </inkml:definitions>
  <inkml:trace contextRef="#ctx0" brushRef="#br0">1 86 264,'0'0'3972,"26"-13"-2122,-25 13-1645,-14 65 4698,13 73-3801,13-108 3931,-13-30-4814,7-30 38,0-30 551,7-2-647,0-40-132,-14 100-26,1 0 0,0 0-1,0 1 1,0-1 0,0 0 0,0 1-1,0-1 1,0 1 0,0-1 0,1 1-1,-1 0 1,1-1 0,-1 1 0,1 0-1,-1 0 1,1 0 0,0 0 0,-1 0-1,1 1 1,0-1 0,0 1 0,0-1-1,0 1 1,-1-1 0,1 1 0,0 0-1,0 0 1,0 0 0,3 0 0,-1 3 0,-1 1 1,1-1 0,0 1 0,-1 0-1,0 0 1,0 0 0,0 0 0,-1 1-1,1-1 1,-1 1 0,0 0-1,2 5 1,20 76-26,-10-33-18,-11-44 53,0 1 0,-1-1 0,0 0 0,-1 1 0,1 11 0,-1-23 30,0 1-34,-1 1 0,0 0-1,0 0 1,0 0 0,1 0 0,-1 0 0,0-1 0,0 1 0,0 0-1,0 0 1,1 0 0,-1-1 0,0 1 0,0 0 0,0 0-1,0 0 1,0-1 0,0 1 0,0 0 0,0 0 0,0-1 0,0 1-1,0 0 1,0 0 0,0 0 0,0-1 0,0 1 0,0 0 0,0 0-1,0-1 1,0 1 0,0 0 0,0 0 0,0-1 0,0 1-1,0 0 1,0 0 0,-1 0 0,1-1 0,0 1 0,0 0 0,0 0-1,0 0 1,0 0 0,-1-1 0,1 1 0,0 0 0,0 0 0,0 0-1,-1 0 1,1 0 0,-1-5 50,0 1 1,0 0-1,0 0 1,1 0-1,0-1 0,0 1 1,0 0-1,0 0 0,2-5 1,-1-5-14,12-89 58,-12 95-102,0 1-1,0 0 1,0-1-1,1 1 1,0 0-1,0 0 1,1 0-1,0 0 1,0 1-1,0-1 1,1 1-1,0 0 1,7-8 0,-10 14-3,0-1 1,0 0-1,0 0 1,0 1-1,0-1 1,0 0 0,0 1-1,1 0 1,-1-1-1,0 1 1,1-1-1,-1 1 1,0 0 0,1 0-1,-1 0 1,0 0-1,0 0 1,1 0-1,-1 0 1,0 0-1,1 1 1,-1-1 0,0 0-1,0 1 1,1-1-1,-1 1 1,0 0-1,0-1 1,0 1 0,0 0-1,0 0 1,1-1-1,0 2 1,40 34 38,-36-30-16,-2-1-13,0-1 0,-1 0-1,0 1 1,0 0 0,0 0 0,-1 0 0,1 0 0,-1 0-1,-1 1 1,1-1 0,-1 1 0,1-1 0,-1 11 0,1 11-4,-2 45 0,-1-33-37,1-38 29,-1 0 0,1 0 0,0-1 0,0 1 0,0 0-1,0 0 1,1 0 0,-1-1 0,0 1 0,0 0 0,0 0 0,0-1 0,1 1 0,-1 0 0,0-1 0,1 1 0,-1 0 0,1-1-1,-1 1 1,1 0 0,-1-1 0,1 2 0,6-24-2446,14-60-10629,-20 56 9146</inkml:trace>
</inkml:ink>
</file>

<file path=ppt/ink/ink17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0"/>
    </inkml:context>
    <inkml:brush xml:id="br0">
      <inkml:brushProperty name="width" value="0.1" units="cm"/>
      <inkml:brushProperty name="height" value="0.1" units="cm"/>
      <inkml:brushProperty name="color" value="#AB008B"/>
    </inkml:brush>
  </inkml:definitions>
  <inkml:trace contextRef="#ctx0" brushRef="#br0">0 141 1072,'3'-1'735,"-1"-1"-1,0 0 0,0-1 1,0 1-1,0 0 1,0 0-1,0-1 1,-1 1-1,3-6 1,8-11-256,0-6 836,-12 23-1144,1 0 0,0-1 1,0 1-1,0 0 0,0 0 0,0 0 1,0-1-1,1 1 0,-1 1 0,1-1 1,1-2-1,18-14 1302,-19 16-1472,-1 0 0,1 0-1,0 0 1,0 0 0,0 0 0,1 1-1,-1-1 1,0 1 0,0 0-1,1 0 1,3-2 0,-3 2 131,1 0 0,-1 1 1,1-1-1,0 1 0,-1-1 0,1 1 1,0 0-1,5 1 0,-8-1-122,0 1-1,0-1 1,1 0-1,-1 0 1,0 1-1,0-1 1,0 1-1,0-1 1,0 1-1,0-1 1,0 1-1,0 0 1,0 0-1,0-1 1,-1 1-1,1 0 1,0 0-1,0 0 1,-1 0-1,1 0 1,-1 0-1,1 0 1,-1 0-1,1 0 1,-1 0-1,1 0 1,-1 0-1,0 0 1,0 0-1,1 1 1,-1-1-1,0 0 1,0 1-1,6 25 67,-5-25-37,0 1 1,0-1-1,-1 0 1,1 1-1,0-1 0,-1 1 1,0-1-1,1 1 1,-1-1-1,0 1 1,0 0-1,-1-1 1,1 1-1,0-1 1,-1 1-1,-1 4 0,-8 14 164,-1 0-1,-1-1 1,0 0-1,-19 23 1,21-38-211,6-3 137,24-1-79,-14-1-43,0 0 0,1 0 1,-1 1-1,1-1 0,-1 2 0,7 1 1,-10-2-6,-1 0 0,1 1 1,-1-1-1,0 1 1,0-1-1,0 1 0,0 0 1,0 0-1,0 0 0,0 0 1,0 0-1,-1 0 0,1 1 1,-1-1-1,2 3 1,1 3 26,-3-7-27,0 1 0,0-1-1,0 0 1,0 1 0,0-1 0,0 1-1,0-1 1,-1 1 0,1 0 0,-1-1 0,1 1-1,-1-1 1,1 1 0,-1 0 0,0 0-1,0-1 1,0 1 0,0 0 0,0-1 0,0 1-1,-1 0 1,1-1 0,0 1 0,-1 0-1,0-1 1,0 3 0,-14 15 109,10-11 31,-1 0 0,0 0 0,-1-1 0,0 0 0,0 0 0,-15 11 0,7-5-89,14-12-49,0 1 0,0-1 0,0 0 0,-1 1 0,1-1 0,0 0 0,-1 0 0,1 0 0,-1 0 0,1 0 0,-1 0 0,0-1 0,1 1-1,-1-1 1,-3 2 0,-1-2 257,4 0-225,0 0 1,0 0 0,1 0-1,-1 0 1,0 0-1,0 0 1,0-1-1,0 1 1,1-1-1,-1 1 1,0-1-1,0 0 1,1 1 0,-1-1-1,1 0 1,-1 0-1,0 0 1,1 0-1,0 0 1,-1-1-1,1 1 1,0 0 0,0-1-1,-1 1 1,0-4-1,-8-4-493,8 8 97,1 0 0,0 1 0,0-1 0,0 0 0,0 0 1,0 0-1,0 0 0,0-1 0,0 1 0,0 0 0,0 0 0,1 0 1,-1-1-1,1 1 0,-1 0 0,1-1 0,-1 1 0,1-1 0,0 1 1,-1 0-1,1-1 0,0-2 0,-1-5-3354,-5-3-151</inkml:trace>
</inkml:ink>
</file>

<file path=ppt/ink/ink17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1"/>
    </inkml:context>
    <inkml:brush xml:id="br0">
      <inkml:brushProperty name="width" value="0.1" units="cm"/>
      <inkml:brushProperty name="height" value="0.1" units="cm"/>
      <inkml:brushProperty name="color" value="#AB008B"/>
    </inkml:brush>
  </inkml:definitions>
  <inkml:trace contextRef="#ctx0" brushRef="#br0">0 18 1148,'7'-17'14395,"-3"26"-14247,0 1 0,1-1 1,0 0-1,1 0 0,-1-1 1,14 15-1,-10-14-144,-1 0 0,2-1 0,-1 0 0,12 7 1,19 17 7,14 12 614,-53-42-626,1 0 0,-1 0 0,1 0-1,0-1 1,0 1 0,0 0 0,0-1 0,0 1-1,0-1 1,0 0 0,1 0 0,3 2 0,-8-4-321,1 1 1,0 0 0,0 0 0,0-1-1,0 1 1,0 0 0,0-1 0,1 1 0,-1-1-1,0 1 1,0-1 0,0 0 0,0 1-1,1-1 1,-1 0 0,0 0 0,0 0-1,1 1 1,-2-2 0</inkml:trace>
</inkml:ink>
</file>

<file path=ppt/ink/ink17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2"/>
    </inkml:context>
    <inkml:brush xml:id="br0">
      <inkml:brushProperty name="width" value="0.1" units="cm"/>
      <inkml:brushProperty name="height" value="0.1" units="cm"/>
      <inkml:brushProperty name="color" value="#AB008B"/>
    </inkml:brush>
  </inkml:definitions>
  <inkml:trace contextRef="#ctx0" brushRef="#br0">223 1 1060,'3'10'4105,"-3"-10"-4051,0 1 0,0-1-1,0 0 1,1 0 0,-1 1-1,0-1 1,0 0 0,0 0-1,0 1 1,0-1 0,0 0-1,0 0 1,1 1 0,-1-1-1,0 0 1,0 1 0,0-1-1,0 0 1,0 0 0,0 1-1,0-1 1,0 0-1,-1 0 1,1 1 0,0-1-1,0 0 1,0 1 0,0-1-1,0 0 1,0 0 0,0 1-1,-1-1 1,1 0 0,0 0-1,0 0 1,0 1 0,-1-1-1,1 0 1,0 0 0,0 0-1,0 0 1,-1 1 0,-8 34 3147,2-22-2506,0 0 1,-1-1 0,0 0 0,-13 14 0,-18 27 614,-29 38-658,26-22-710,41-69-24,1 1-1,0-1 1,-1 1 0,1-1-1,-1 0 1,1 1 0,-1-1-1,1 1 1,-1-1 0,1 0 0,-1 1-1,1-1 1,-1 0 0,0 0-1,1 0 1,-1 1 0,1-1 0,-1 0-1,0 0 1,1 0 0,-1 0-1,0 0 1,1 0 0,-2 0 0</inkml:trace>
</inkml:ink>
</file>

<file path=ppt/ink/ink17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3"/>
    </inkml:context>
    <inkml:brush xml:id="br0">
      <inkml:brushProperty name="width" value="0.1" units="cm"/>
      <inkml:brushProperty name="height" value="0.1" units="cm"/>
      <inkml:brushProperty name="color" value="#AB008B"/>
    </inkml:brush>
  </inkml:definitions>
  <inkml:trace contextRef="#ctx0" brushRef="#br0">146 53 760,'8'-9'8482,"-43"40"-4987,20-13-3256,-1 2-1,2 0 1,1 1-1,1 0 1,0 1-1,-10 29 1,18-42-226,2 1 0,-1 0 0,1 0 1,0 1-1,1-1 0,1 0 0,-1 1 1,1-1-1,1 0 0,0 1 0,1-1 1,0 0-1,0 0 0,1 0 0,0 0 0,1-1 1,0 1-1,1-1 0,0 0 0,0 0 1,1 0-1,0-1 0,0 0 0,1 0 1,0 0-1,1-1 0,14 11 0,-19-16-11,0-1 0,0 1 1,1-1-1,-1 1 0,0-1 0,1 0 0,-1 0 0,1-1 0,-1 1 0,1-1 0,0 1 0,-1-1 0,1 0 0,0-1 0,-1 1 0,1-1 1,-1 1-1,1-1 0,-1 0 0,1 0 0,-1-1 0,0 1 0,0-1 0,1 0 0,-1 0 0,0 0 0,0 0 0,5-5 0,2-3 107,1 0-1,-2-1 0,1-1 1,-1 1-1,11-22 0,-14 23-46,0-1-1,-1-1 0,0 1 0,-1-1 0,0 0 0,-1 0 0,-1 0 0,0 0 0,0 0 1,-1-1-1,-1 1 0,0-1 0,0 1 0,-5-25 0,1 22 92,0 0 0,0 0-1,-1 0 1,-13-24 0,4 3-154,13 30-5,-1 1 1,1 0-1,-1 0 0,0 0 0,-1 0 1,1 1-1,-1-1 0,0 0 1,0 1-1,0 0 0,0 0 0,-1 0 1,-6-6-1,5 7 4,3 2 2,1 0 1,0 0-1,-1 0 1,1 0-1,-1 0 1,1 0-1,-1 1 1,1-1-1,-1 1 1,1-1-1,-1 1 1,0-1-1,1 1 1,-1 0-1,0 0 0,1 0 1,-1 0-1,0 0 1,1 0-1,-1 0 1,0 1-1,1-1 1,-1 1-1,1-1 1,-1 1-1,-2 1 1,-7 3-42,-1 2 0,1 0 1,-16 13-1,-8 4-4363,31-23 3289</inkml:trace>
</inkml:ink>
</file>

<file path=ppt/ink/ink17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4"/>
    </inkml:context>
    <inkml:brush xml:id="br0">
      <inkml:brushProperty name="width" value="0.1" units="cm"/>
      <inkml:brushProperty name="height" value="0.1" units="cm"/>
      <inkml:brushProperty name="color" value="#AB008B"/>
    </inkml:brush>
  </inkml:definitions>
  <inkml:trace contextRef="#ctx0" brushRef="#br0">0 0 2112,'1'7'7057,"1"-1"-5086,2 11-2229,-4-17 18</inkml:trace>
</inkml:ink>
</file>

<file path=ppt/ink/ink17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5"/>
    </inkml:context>
    <inkml:brush xml:id="br0">
      <inkml:brushProperty name="width" value="0.1" units="cm"/>
      <inkml:brushProperty name="height" value="0.1" units="cm"/>
      <inkml:brushProperty name="color" value="#AB008B"/>
    </inkml:brush>
  </inkml:definitions>
  <inkml:trace contextRef="#ctx0" brushRef="#br0">71 0 12,'19'6'9290,"-17"-4"-8959,-8 17 2587,-1-3-2132,-9 32 507,-4 17-270,13-33-656,4-17-337,0 0 0,1 0 0,0 0-1,1 0 1,1 0 0,0 1 0,4 22 0,1-7 0,-4-21-12,1 0-1,0 0 1,0 0 0,8 17 0,-6-16 2,1-1 0,0 0 0,1 0 0,8 11 0,-11-18-18,0 0 0,0 0 0,0 0 0,1-1 0,-1 1-1,0-1 1,1 0 0,0 0 0,-1 0 0,1 0 0,0-1 0,0 1 0,0-1 0,0 0 0,5 0 0,-4 0 18,-1-1 1,1 1 0,0-1-1,-1 0 1,1-1-1,-1 1 1,1-1 0,-1 0-1,1 0 1,-1 0-1,1-1 1,-1 1 0,0-1-1,0 0 1,0-1-1,0 1 1,0 0 0,0-1-1,0 0 1,-1 0-1,0 0 1,1-1 0,-1 1-1,-1-1 1,1 0-1,0 1 1,-1-1 0,0 0-1,0-1 1,0 1-1,0 0 1,-1-1 0,1 1-1,-1 0 1,0-1-1,-1 0 1,1 1 0,-1-7-1,-1 7 22,-1-1-1,1 1 0,-1 0 1,0 0-1,0 0 1,-1 0-1,1 0 1,-7-7-1,-2-5-54,9 14 19,1 0-1,0 0 1,0 0 0,-1 0 0,0 0 0,1 1 0,-1-1 0,0 1 0,1-1 0,-1 1 0,0 0 0,0 0 0,0-1 0,0 1 0,0 1 0,-1-1 0,1 0-1,0 0 1,-4 0 0,0 1-2,0-1 1,0 1-1,0 0 0,0 0 0,0 1 0,0 0 0,-8 2 0,-2 2 1,0 0-1,0 1 0,0 1 1,-23 14-1,14-11-114,13-11-1880</inkml:trace>
</inkml:ink>
</file>

<file path=ppt/ink/ink17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6"/>
    </inkml:context>
    <inkml:brush xml:id="br0">
      <inkml:brushProperty name="width" value="0.1" units="cm"/>
      <inkml:brushProperty name="height" value="0.1" units="cm"/>
      <inkml:brushProperty name="color" value="#AB008B"/>
    </inkml:brush>
  </inkml:definitions>
  <inkml:trace contextRef="#ctx0" brushRef="#br0">97 0 1420,'4'3'1687,"-2"-2"-1306,-1 0 0,1 0 0,0 0 0,21 5 9757,-47 36-5193,14-27-4685,-31 75 179,30-67-401,2 0 1,1 1 0,1 0 0,1 0 0,1 0 0,1 1-1,-2 40 1,6-52 63,0-1-1,1 1 0,0-1 0,1 1 1,1-1-1,-1 0 0,2 1 0,0-2 1,7 16-1,-5-16-85,0 0-1,0-1 1,1 0 0,0 0 0,1-1-1,0 0 1,1 0 0,14 11-1,-19-17 19,-1-1-1,1 0 0,0 1 0,0-2 0,0 1 0,1 0 0,-1-1 0,0 0 0,0 0 0,1 0 0,-1-1 0,1 1 1,-1-1-1,1 0 0,-1 0 0,0-1 0,1 1 0,-1-1 0,0 0 0,1 0 0,-1-1 0,0 1 0,0-1 0,0 0 1,0 0-1,7-5 0,-5 3 7,0 0 0,0-1 0,0 1 1,0-2-1,-1 1 0,0 0 0,0-1 1,0 0-1,-1 0 0,0-1 0,0 1 0,-1-1 1,0 0-1,0 0 0,0 0 0,-1 0 1,0 0-1,0 0 0,-1-1 0,1-9 0,-3 13 1,0-1 0,0 1-1,0-1 1,0 0-1,-1 1 1,1 0 0,-1-1-1,0 1 1,-1 0-1,1 0 1,-1 0-1,1 0 1,-1 1 0,-7-7-1,5 6 5,0 0-1,-1 1 0,0-1 0,1 1 1,-1 1-1,0-1 0,0 1 1,-1 0-1,1 0 0,0 1 1,-1 0-1,1 0 0,-1 0 0,1 1 1,-1 0-1,1 0 0,-11 2 1,9-1-60,0 1 0,1-1 0,-1 1 0,1 0 1,0 1-1,0 0 0,0 0 0,0 0 0,0 1 1,0 0-1,1 0 0,0 1 0,0 0 0,-10 10 1,11-9-68,4-5 2,0 0 1,1 0-1,-1 0 1,0 0-1,0 0 0,1 0 1,-1 0-1,1 0 1,-1 0-1,1 0 0,-1 0 1,1 1-1,0-1 1,-1 0-1,1 0 0,0 1 1,0-1-1,0 0 1,0 2-1,21-15-8647,-8-9 1285,-6 11 3433</inkml:trace>
</inkml:ink>
</file>

<file path=ppt/ink/ink17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7"/>
    </inkml:context>
    <inkml:brush xml:id="br0">
      <inkml:brushProperty name="width" value="0.1" units="cm"/>
      <inkml:brushProperty name="height" value="0.1" units="cm"/>
      <inkml:brushProperty name="color" value="#AB008B"/>
    </inkml:brush>
  </inkml:definitions>
  <inkml:trace contextRef="#ctx0" brushRef="#br0">1 1 1868,'26'0'8784,"-24"2"-8407,-1 0 1,0 0 0,0 0 0,0 1 0,0-1 0,0 1-1,0-1 1,-1 1 0,1-1 0,-1 1 0,1 4 0,-6 55 1733,0-24-1592,4-12-396,-2 0-1,-8 33 1,9-48-131,0-1-1,0 1 0,1-1 1,1 1-1,0 10 0,0-17 12,1 0-1,0 0 0,-1 1 1,1-1-1,1 0 0,-1 0 1,1 0-1,-1-1 0,1 1 1,0 0-1,0-1 0,1 1 1,-1-1-1,1 1 0,3 2 1,-3-3-2,0-1 0,0 0 0,1 0 0,-1 0 0,0-1 1,1 1-1,-1-1 0,1 1 0,0-1 0,-1 0 0,1-1 1,0 1-1,0-1 0,0 0 0,-1 1 0,1-2 0,0 1 1,0 0-1,0-1 0,5-1 0,9-3 82,0-1 0,34-15-1,-29 11 72,-14 7-137,-1-1-7,0 0 0,1 1-1,-1 0 1,1 0 0,0 1 0,0 1 0,12-2 0,-21 3-17,1 0 0,-1 0-1,0 0 1,1 0 0,-1 0-1,1 0 1,-1 0 0,1 0-1,-1 0 1,1 0 0,-1 0-1,1 0 1,-1 1 0,1-1 0,-1 0-1,0 0 1,1 0 0,-1 1-1,1-1 1,-1 0 0,0 1-1,1-1 1,-1 0 0,0 1-1,1-1 1,-1 0 0,0 1-1,1-1 1,-1 0 0,0 1-1,0-1 1,0 1 0,1-1-1,-1 1 1,0-1 0,0 0-1,0 1 1,0-1 0,0 1-1,0-1 1,0 1 0,0-1-1,0 1 1,0-1 0,0 1-1,0-1 1,0 1 0,0-1 0,-1 1-1,1-1 1,0 0 0,0 1-1,0-1 1,-1 1 0,1-1-1,0 0 1,0 1 0,-1-1-1,1 0 1,0 1 0,-1 0-1,-21 22-4323,1-13-4254,14-7 5887</inkml:trace>
</inkml:ink>
</file>

<file path=ppt/ink/ink17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8"/>
    </inkml:context>
    <inkml:brush xml:id="br0">
      <inkml:brushProperty name="width" value="0.1" units="cm"/>
      <inkml:brushProperty name="height" value="0.1" units="cm"/>
      <inkml:brushProperty name="color" value="#AB008B"/>
    </inkml:brush>
  </inkml:definitions>
  <inkml:trace contextRef="#ctx0" brushRef="#br0">1 0 1224,'8'13'9851,"10"17"-6751,-12-7-2528,-2 0 0,0 1-1,-2 0 1,-1-1 0,-2 41-1,0-32-579,1 0 0,6 38-1,-3-51-774,12 84 1943,-12-69-4578,-2-1-5029</inkml:trace>
</inkml:ink>
</file>

<file path=ppt/ink/ink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69"/>
    </inkml:context>
    <inkml:brush xml:id="br0">
      <inkml:brushProperty name="width" value="0.1" units="cm"/>
      <inkml:brushProperty name="height" value="0.1" units="cm"/>
      <inkml:brushProperty name="color" value="#AB008B"/>
    </inkml:brush>
  </inkml:definitions>
  <inkml:trace contextRef="#ctx0" brushRef="#br0">0 153 11231 0 0,'0'0'1016'0'0,"3"1"-561"0"0,-1-1-1 0 0,1 0 0 0 0,0 0 1 0 0,0 0-1 0 0,-1 0 1 0 0,1 0-1 0 0,0-1 0 0 0,-1 1 1 0 0,4-2-1 0 0,-1-6 342 0 0,1 1 0 0 0,0-1 0 0 0,0 1 1 0 0,1 0-1 0 0,0 1 0 0 0,15-11 0 0 0,-8 8-245 0 0,0 1 1 0 0,1 1 0 0 0,0 1-1 0 0,0 0 1 0 0,30-7 0 0 0,-1 3 78 0 0,74-6 0 0 0,-18 3-2713 0 0,-89 11 215 0 0</inkml:trace>
</inkml:ink>
</file>

<file path=ppt/ink/ink1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1:55.352"/>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17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0.545"/>
    </inkml:context>
    <inkml:brush xml:id="br0">
      <inkml:brushProperty name="width" value="0.1" units="cm"/>
      <inkml:brushProperty name="height" value="0.1" units="cm"/>
      <inkml:brushProperty name="color" value="#F6630D"/>
    </inkml:brush>
  </inkml:definitions>
  <inkml:trace contextRef="#ctx0" brushRef="#br0">35 14 268,'12'-13'14427,"-13"13"-14346,0 1 0,-1 0 0,1 0 0,0 0 0,0 0 0,-1 0 0,1 0-1,0 1 1,0-1 0,0 0 0,1 0 0,-1 1 0,0-1 0,0 1 0,1-1 0,-1 0-1,1 1 1,-1 0 0,1-1 0,0 1 0,-1-1 0,1 1 0,0-1 0,0 1 0,0-1-1,0 1 1,1 0 0,-1 1 0,5 53 106,-5-49-184,1 1 1,-1-1-1,-1 1 0,1 0 0,-3 8 1,0 24-6,10 183 70,-14-84 63,6-121 96,1-13-185,-1 0 1,1 0-1,0 1 1,0-1-1,1 0 0,0 0 1,0 1-1,0-1 1,3 6-1,-4-11-37,0 1-1,1-1 0,-1 1 0,0 0 0,1-1 0,-1 1 1,0-1-1,0 1 0,0 0 0,0-1 0,1 1 1,-1-1-1,0 1 0,0 0 0,0-1 0,0 1 1,0 0-1,0-1 0,0 1 0,-1 0 0,1-1 0,0 1 1,0-1-1,0 1 0,-1 0 0,1-1 0,0 1 1,-1-1-1,1 1 0,0-1 0,-1 1 0,1-1 1,-1 1-1,1-1 0,-1 1 0,1-1 0,-1 0 1,0 1-1,0-1-68,-6-14-3811,-7-19-5543,7 24 5803</inkml:trace>
</inkml:ink>
</file>

<file path=ppt/ink/ink17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170"/>
    </inkml:context>
    <inkml:brush xml:id="br0">
      <inkml:brushProperty name="width" value="0.1" units="cm"/>
      <inkml:brushProperty name="height" value="0.1" units="cm"/>
      <inkml:brushProperty name="color" value="#F6630D"/>
    </inkml:brush>
  </inkml:definitions>
  <inkml:trace contextRef="#ctx0" brushRef="#br0">8 21 516,'27'-21'12499,"-27"22"-12393,-9 27 2959,7-23-2952,0-1 0,1 0 0,-1 1 0,1-1 0,0 1 0,-2 9 1,-10 105 587,13-69-664,3-1 0,13 77 0,-11-90 12,-2 0-1,-2 71 0,-2-50 524,1-57-572,0-1 1,0 1-1,0 0 0,0 0 1,0 0-1,1 0 0,-1-1 0,0 1 1,0 0-1,0 0 0,0 0 1,0 0-1,0-1 0,0 1 1,0 0-1,0 0 0,1 0 0,-1 0 1,0 0-1,0 0 0,0-1 1,0 1-1,0 0 0,1 0 1,-1 0-1,0 0 0,0 0 0,0 0 1,0 0-1,1 0 0,-1 0 1,0 0-1,0 0 0,0 0 0,1 0 1,-1 0-1,0 0 0,0 0 1,0 0-1,0 0 0,1 0 1,-1 0-1,0 0 0,0 0 0,0 0 1,0 0-1,1 0 0,-1 1 1,0-1-1,0 0 0,0 0 1,0 0-1,0 0 0,1 0 0,-1 0 1,0 1-1,0-1 0,0 0 1,0 0-1,0 0 0,0 0 1,0 0-1,0 1 0,11-16-127,-10 14 72,1-4-338,-1 0 0,0 0 1,0 0-1,0 0 0,0 0 0,0-8 1,-9-50-8801,2 49 5763</inkml:trace>
</inkml:ink>
</file>

<file path=ppt/ink/ink17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982"/>
    </inkml:context>
    <inkml:brush xml:id="br0">
      <inkml:brushProperty name="width" value="0.1" units="cm"/>
      <inkml:brushProperty name="height" value="0.1" units="cm"/>
      <inkml:brushProperty name="color" value="#F6630D"/>
    </inkml:brush>
  </inkml:definitions>
  <inkml:trace contextRef="#ctx0" brushRef="#br0">1 48 488,'11'8'7305,"-10"-7"-7062,1 21 4263,-2-13-4048,0-1-1,1 0 0,0 0 0,0 1 0,1-1 0,0 0 0,0 0 0,1-1 0,4 9 0,-5-13-412,0 1 1,1 0-1,-1 0 1,1-1-1,0 0 1,0 1-1,0-1 1,0 0-1,1 0 1,-1-1-1,1 1 1,0-1-1,0 0 1,0 0-1,0 0 1,0 0-1,0-1 0,8 2 1,-5-1 42,0-1 1,1 0-1,-1 0 0,0-1 1,0 0-1,0-1 1,1 1-1,-1-1 0,0-1 1,0 1-1,0-1 0,0-1 1,-1 1-1,1-1 1,0 0-1,-1 0 0,0-1 1,0 0-1,0 0 0,0-1 1,-1 1-1,0-1 1,0 0-1,0-1 0,0 1 1,-1-1-1,0 0 1,5-10-1,53-75 70,-58 87-156,0 0 0,0 0 1,0 1-1,1-1 0,-1 1 1,1 0-1,0 0 0,0 1 1,0-1-1,0 1 0,0 0 0,0 1 1,1-1-1,-1 1 0,1 0 1,-1 0-1,1 1 0,9 0 1,8 1 13,0 1 0,0 0 0,26 8 0,-36-7 5,-12-3-20,15 3 16,0 0-1,-1 2 1,1-1-1,-1 2 1,15 7-1,26 29 198,-56-42-271,0 0 1,0 0-1,0-1 0,0 1 0,0 0 0,0 0 0,0 0 0,0 0 1,0 0-1,0-1 0,0 1 0,0 0 0,0 0 0,0 0 0,0 0 1,0 0-1,0-1 0,1 1 0,1-1-1023,-2 1 1023,1 0 0</inkml:trace>
</inkml:ink>
</file>

<file path=ppt/ink/ink17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2.904"/>
    </inkml:context>
    <inkml:brush xml:id="br0">
      <inkml:brushProperty name="width" value="0.1" units="cm"/>
      <inkml:brushProperty name="height" value="0.1" units="cm"/>
      <inkml:brushProperty name="color" value="#F6630D"/>
    </inkml:brush>
  </inkml:definitions>
  <inkml:trace contextRef="#ctx0" brushRef="#br0">0 194 1308,'2'3'359,"0"1"-1,-1 0 1,0 0-1,1 0 1,-1 0-1,-1 1 1,1-1-1,-1 0 1,1 0-1,-1 0 1,0 0-1,-1 5 1,4 32 936,4 21 1577,-3-41-1699,-4-18-931,0 1 1,1-1-1,-1 0 1,1 0-1,0 0 0,0 1 1,0-1-1,3 5 1,-1 5 1970,-4-22-425,-9-46-491,7 46-1209,0-1 1,1 1-1,1-1 1,-1-13-1,1-2 10,1 1 0,2-1-1,0 1 1,1-1 0,10-34 0,-11 53-87,1 0 0,-1-1 0,1 1-1,0 0 1,7-10 0,-10 15-11,1 0 0,0 0 0,0 0 0,0 0 0,0 0 0,0 0 0,0 0 0,0 0 0,0 0 0,0 1 0,1-1 0,-1 0 0,0 1 0,1-1 0,-1 1 0,0-1 0,1 1 0,-1 0 0,0-1 0,1 1 0,-1 0 0,0 0 0,1 0 0,-1 0 0,1 0 0,-1 0 0,0 1 0,1-1 0,-1 0 0,0 1 0,1-1 0,-1 1 0,0-1 0,1 1 0,-1 0 0,1 0-1,6 1 10,0 0 0,0-1-1,0 0 1,0-1-1,14-1 1,-14 1-28,-6 1-11,-1-1 0,0 0 0,1 0 0,-1-1 0,0 1 0,1 0 0,-1 0 0,0-1 0,1 1 0,-1-1 0,0 1 0,0-1 0,1 1 0,-1-1 0,0 0 0,0 1 0,0-1 0,0 0 0,0 0 0,0 0 0,0 0 0,0 0 0,0 0 0,-1 0 0,1 0 0,0 0 0,-1-1 0,1 1 0,0-2 0,0-18-4248,-8-1-3924</inkml:trace>
</inkml:ink>
</file>

<file path=ppt/ink/ink17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3.575"/>
    </inkml:context>
    <inkml:brush xml:id="br0">
      <inkml:brushProperty name="width" value="0.1" units="cm"/>
      <inkml:brushProperty name="height" value="0.1" units="cm"/>
      <inkml:brushProperty name="color" value="#F6630D"/>
    </inkml:brush>
  </inkml:definitions>
  <inkml:trace contextRef="#ctx0" brushRef="#br0">1 123 1896,'8'-14'6618,"10"-14"-3748,-17 25-2618,1 1-1,-1 0 1,1-1 0,0 1-1,-1 0 1,1 0-1,0 0 1,0 1-1,1-1 1,-1 0-1,0 1 1,0-1 0,4-1-1,6-4 741,1-1 10,-3 2-520,0 0 0,0 0 0,20-8 0,-27 13-451,0 0 0,0 0-1,0 1 1,0-1 0,0 1 0,1-1 0,-1 1 0,0 0 0,0 0 0,1 1-1,-1-1 1,0 1 0,0-1 0,0 1 0,0 0 0,0 0 0,0 0-1,0 1 1,3 1 0,-4-2-2,0 1 0,-1-1 0,1 1 0,-1 0 0,1-1 0,-1 1 0,0 0 0,0 0 0,0 0 0,0 0-1,0 0 1,0 0 0,0 0 0,-1 0 0,1 0 0,-1 1 0,1-1 0,-1 0 0,0 0 0,0 1 0,0-1 0,0 0 0,-1 0 0,1 0 0,0 1 0,-1-1 0,-1 4-1,-3 10-32,-1 0 0,-13 28 0,6-16 42,-27 84-59,39-110 21,1 0 0,-1 0 0,1 1 0,0-1 0,0 0 0,0 1-1,0-1 1,0 0 0,1 0 0,-1 1 0,1-1 0,0 0 0,-1 0 0,1 0 0,0 0 0,0 1 0,0-1 0,1-1 0,-1 1 0,0 0 0,1 0 0,-1 0 0,1-1 0,0 1-1,-1-1 1,1 1 0,0-1 0,0 0 0,0 1 0,0-1 0,0 0 0,0-1 0,0 1 0,0 0 0,4 0 0,2-1-2,0-1 0,0-1 0,-1 0-1,1 0 1,0 0 0,-1-1 0,1 0 0,6-4 0,59-36-41,-59 34 22,8-9-149</inkml:trace>
</inkml:ink>
</file>

<file path=ppt/ink/ink17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341"/>
    </inkml:context>
    <inkml:brush xml:id="br0">
      <inkml:brushProperty name="width" value="0.1" units="cm"/>
      <inkml:brushProperty name="height" value="0.1" units="cm"/>
      <inkml:brushProperty name="color" value="#F6630D"/>
    </inkml:brush>
  </inkml:definitions>
  <inkml:trace contextRef="#ctx0" brushRef="#br0">4 23 1248,'1'-22'13643,"-2"27"-13405,0-1 0,0 1 0,0 0 0,1-1 0,0 1-1,0 0 1,0 0 0,2 8 0,-1 1-13,-2 55 236,8 163-279,0-34-132,-6-129-49,-2-53-13,1 0 0,1 0 0,4 26 1,-4-16 0,-2-24 19,1 0 1,0 0-1,-1 0 1,1 0-1,0 0 1,0 0-1,0 0 1,1 0 0,-1 0-1,0 0 1,1 0-1,-1 0 1,1 0-1,0 0 1,-1 0-1,1 0 1,2 3-1,-2-5 298,2-24 123,1 1 1,2-1-1,0 1 0,10-26 0,-11 34-350,1 0 1,1 0-1,0 0 1,1 1-1,1 0 1,0 0-1,22-24 1,-30 37-67,1-1 0,1 0 0,-1 1 0,0-1 0,0 1 0,1-1 0,-1 1 0,1 0 0,-1 0 1,1 0-1,-1 0 0,1 1 0,0-1 0,-1 1 0,1-1 0,0 1 0,-1 0 0,1 0 0,0 0 0,-1 1 0,1-1 0,4 2 0,-3 0 30,0 0 0,0 0-1,0 0 1,0 1 0,0 0 0,0 0-1,-1 0 1,1 0 0,-1 0-1,0 1 1,0-1 0,2 5-1,4 6 53,0 1 0,-2-1 0,1 1-1,-2 1 1,0 0 0,4 19 0,-5-10-227,-1 0-1,-1 0 1,0 27 0,12-90-14617,-9 29 11031,0-3 201</inkml:trace>
</inkml:ink>
</file>

<file path=ppt/ink/ink17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981"/>
    </inkml:context>
    <inkml:brush xml:id="br0">
      <inkml:brushProperty name="width" value="0.1" units="cm"/>
      <inkml:brushProperty name="height" value="0.1" units="cm"/>
      <inkml:brushProperty name="color" value="#F6630D"/>
    </inkml:brush>
  </inkml:definitions>
  <inkml:trace contextRef="#ctx0" brushRef="#br0">16 31 812,'-16'10'14590,"25"-11"-12441,-4 2-1917,0 1 1,1-1-1,-1-1 1,0 1-1,0-1 1,0 0-1,1 0 1,6-1-1,40-18 193,-46 15-414,1 1 0,0 0 0,0 0 0,0 1-1,0-1 1,0 2 0,0-1 0,0 1 0,0 0 0,1 1 0,-1-1 0,10 2 0,-12-1-57,22-1 129,-27 1-112,1-1 0,0 1-1,-1 0 1,1 0 0,-1 0-1,1 0 1,0 0 0,-1 0 0,1 1-1,0-1 1,-1 0 0,1 0-1,-1 0 1,1 1 0,0-1-1,-1 0 1,1 0 0,-1 1 0,1-1-1,-1 1 1,1-1 0,-1 0-1,1 1 1,-1-1 0,1 1 0,-1-1-1,0 1 1,1-1 0,-1 1-1,0 0 1,-35 17-14198,22-14 11047</inkml:trace>
</inkml:ink>
</file>

<file path=ppt/ink/ink17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5.309"/>
    </inkml:context>
    <inkml:brush xml:id="br0">
      <inkml:brushProperty name="width" value="0.1" units="cm"/>
      <inkml:brushProperty name="height" value="0.1" units="cm"/>
      <inkml:brushProperty name="color" value="#F6630D"/>
    </inkml:brush>
  </inkml:definitions>
  <inkml:trace contextRef="#ctx0" brushRef="#br0">1 114 2324,'34'-19'9431,"2"0"-4557,79-31-2471,-88 39-1444,-18 8-860,0 0 1,-1 1 0,1 0 0,0 0 0,0 1 0,11-1 0,-16 2-323,0 0 0,-1 0-1,1 1 1,0-1 0,-1 1 0,1 0 0,-1 0 0,1 0-1,-1 0 1,6 3 0</inkml:trace>
</inkml:ink>
</file>

<file path=ppt/ink/ink17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9.152"/>
    </inkml:context>
    <inkml:brush xml:id="br0">
      <inkml:brushProperty name="width" value="0.1" units="cm"/>
      <inkml:brushProperty name="height" value="0.1" units="cm"/>
      <inkml:brushProperty name="color" value="#F6630D"/>
    </inkml:brush>
  </inkml:definitions>
  <inkml:trace contextRef="#ctx0" brushRef="#br0">8 121 520,'-7'-4'16374,"7"4"-16236,8-26 218,81-52-206,-88 77-142,0 0-1,0 0 1,0 0-1,0 0 1,0 0-1,0 1 1,0-1-1,1 0 1,-1 0-1,0 1 1,0-1-1,1 1 1,-1-1-1,0 1 1,1 0-1,-1-1 1,0 1-1,1 0 1,-1 0-1,1 0 1,-1 0-1,0 0 1,1 0-1,-1 0 1,0 1-1,1-1 1,-1 0-1,0 1 1,1-1-1,-1 1 1,0 0-1,0-1 1,1 1-1,-1 0 0,0-1 1,0 1-1,0 0 1,0 0-1,0 0 1,0 0-1,0 0 1,-1 0-1,1 1 1,0-1-1,1 3 1,0-2-4,0 1 1,0 0-1,0 0 0,0 0 1,-1 0-1,1 0 1,-1 0-1,0 0 0,0 1 1,0-1-1,0 0 0,0 1 1,-1-1-1,0 1 1,0-1-1,0 1 0,0 3 1,-10 19 60,5-11-53,-1 0 0,0-1 0,-15 25-1,-67 101-13,85-129 28,14-20-12,8-6 27,-2 10-23,-11 2-21,1 0 1,0 1-1,-1 0 1,1 1-1,0-1 0,0 1 1,0 0-1,0 1 1,0 0-1,0 0 1,0 1-1,11 1 1,-12 2 2,0-1 1,0 1 0,-1 0-1,1 1 1,-1 0-1,0-1 1,0 2 0,-1-1-1,1 0 1,-1 1 0,4 7-1,8 10 29,-14-21-29,0 1-1,0-1 0,-1 0 0,0 1 1,1-1-1,-1 1 0,0 0 0,0-1 1,-1 1-1,1 0 0,0 0 1,-1-1-1,0 1 0,1 0 0,-1 0 1,0 0-1,-1 0 0,1-1 0,-1 4 1,-1 0 6,1 0 0,-2-1 0,1 1 1,-1-1-1,1 1 0,-1-1 0,-1 0 1,-6 8-1,-2 1 125,-1-1 0,-1 0 0,0-1-1,0-1 1,-19 11 0,24-18-128,0 0 0,0-1 0,-1 0 0,1 0 0,-1-1 0,0 0-1,0-1 1,0 0 0,0-1 0,-16-1 0,25 0-13,0 1 0,0 0 0,0-1 0,1 1 0,-1-1 0,0 1 0,1-1 0,-1 1 0,0-1 0,1 1 0,-1-1 0,1 0 0,-1 1 0,1-1 1,-1 0-1,1 0 0,-1 1 0,1-1 0,0 0 0,-1 0 0,1 1 0,0-1 0,0 0 0,0 0 0,0 0 0,-1 0 0,2-1 0,-3-26-2489,3 8-318,-1-11-4306,-1 18 3748</inkml:trace>
</inkml:ink>
</file>

<file path=ppt/ink/ink17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589"/>
    </inkml:context>
    <inkml:brush xml:id="br0">
      <inkml:brushProperty name="width" value="0.1" units="cm"/>
      <inkml:brushProperty name="height" value="0.1" units="cm"/>
      <inkml:brushProperty name="color" value="#F6630D"/>
    </inkml:brush>
  </inkml:definitions>
  <inkml:trace contextRef="#ctx0" brushRef="#br0">105 16 716,'0'0'1892,"19"9"718,-18-10-2523,-1 1 1,0 0-1,0 0 0,1 0 1,-1 0-1,0 0 1,0 0-1,0 0 0,1 0 1,-1-1-1,0 1 0,1 0 1,-1 0-1,0 0 1,0 0-1,1 0 0,-1 0 1,0 1-1,0-1 1,1 0-1,-1 0 0,0 0 1,0 0-1,1 0 0,-1 0 1,1 2 611,0-2-612,-1 0 1,0 0-1,0 0 0,0 1 1,0-1-1,0 0 1,0 0-1,1 1 0,-1-1 1,0 0-1,0 0 1,0 1-1,0-1 0,0 0 1,0 0-1,0 1 0,0-1 1,0 0-1,0 0 1,0 1-1,0-1 0,0 0 1,-1 0-1,1 1 1,0-1-1,0 0 0,0 0 1,0 1-1,0-1 1,0 0-1,-1 1 0,-14 12 5632,0-3-5707,0 0 0,1 1 0,0 1 0,0 0 0,-22 27 0,35-37-7,0 1 1,0-1-1,0 0 1,0 1 0,0-1-1,0 1 1,1 0-1,-1-1 1,1 1-1,0 0 1,-1-1 0,1 1-1,0 0 1,1-1-1,-1 1 1,0 0 0,1-1-1,0 1 1,-1-1-1,1 1 1,0-1 0,1 1-1,-1-1 1,0 1-1,3 3 1,-2-3 19,0 0-1,0 0 1,0 0-1,1 0 1,-1-1-1,1 1 1,0-1 0,-1 0-1,1 1 1,0-1-1,0 0 1,0-1-1,0 1 1,1-1 0,-1 1-1,1-1 1,-1 0-1,0 0 1,1 0-1,4 0 1,9-1-37,3-1 75,0 1 0,0 1 0,0 1 0,34 8 0,-35-5-188,-16-5 149,0 0-1,0 1 1,-1-1-1,1 1 0,-1 0 1,1 0-1,0 0 0,-1 0 1,0 0-1,1 1 0,-1-1 1,0 1-1,1-1 0,-1 1 1,0 0-1,0 0 0,-1 0 1,1 0-1,0 0 0,2 4 1,11 20 372,-11-20-380,0 1-1,0-1 1,-1 1 0,0 0-1,0-1 1,0 1 0,-1 1 0,0-1-1,-1 0 1,0 0 0,1 15-1,-2-14-9,0 0 0,-1-1 0,0 1 0,0-1 0,0 0 0,-1 1 0,0-1 0,-1 0 0,0 0 0,0 0 0,0 0 0,-1-1 0,-6 10 0,3-3 12,6-11-14,0 0-1,0 0 1,0 0-1,-1 0 1,1 0-1,0-1 1,-1 1-1,1 0 0,-1-1 1,0 1-1,-3 2 1,-18 13 21,21-15 3,1 0 0,-1 0 1,0-1-1,1 1 0,-1 0 0,0-1 1,0 0-1,0 1 0,0-1 0,0 0 1,-1 0-1,1 0 0,0 0 0,0 0 1,-1-1-1,1 1 0,0-1 0,-1 0 1,1 1-1,-1-1 0,1 0 0,0-1 1,-1 1-1,1 0 0,-1-1 0,1 1 1,0-1-1,-1 1 0,1-1 0,0 0 1,0 0-1,-3-2 0,-1-1-7,2 3-16,0-1-1,0 0 1,1 0-1,-1 0 1,0-1-1,1 0 1,0 1 0,-1-1-1,1 0 1,0-1-1,1 1 1,-1 0-1,0-1 1,1 0-1,0 1 1,0-1-1,0 0 1,0 0 0,1 0-1,0 0 1,-1-1-1,1 1 1,1 0-1,-1-6 1,0 0-8,1 1 1,1-1 0,-1 1-1,2 0 1,-1 0-1,1-1 1,1 1 0,0 0-1,6-14 1,3-3-33,11-17 21,18-43-1,0 21 29,-30 51-38,-2 0 1,0 0 0,10-22-1,-18 33 25,0-1-1,1 0 0,-1 0 0,-1 0 0,1 0 0,0-1 0,-1 1 0,0-5 1,0 7 1,-1 0 0,1 0 0,0 0 0,-1 0 1,1 1-1,-1-1 0,0 0 0,0 0 1,0 1-1,0-1 0,0 0 0,0 1 0,0-1 1,0 1-1,0-1 0,-1 1 0,1 0 1,-1 0-1,1-1 0,-1 1 0,1 0 0,-1 0 1,0 1-1,1-1 0,-1 0 0,0 0 1,-2 0-1,-58-17 100,54 16-100,0 0 1,-1 1 0,1 0-1,0 0 1,-1 1-1,-13 2 1,-8-1-57,29-1 46,-23 9-2054</inkml:trace>
</inkml:ink>
</file>

<file path=ppt/ink/ink1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1:56.031"/>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17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980"/>
    </inkml:context>
    <inkml:brush xml:id="br0">
      <inkml:brushProperty name="width" value="0.1" units="cm"/>
      <inkml:brushProperty name="height" value="0.1" units="cm"/>
      <inkml:brushProperty name="color" value="#F6630D"/>
    </inkml:brush>
  </inkml:definitions>
  <inkml:trace contextRef="#ctx0" brushRef="#br0">1 0 632,'12'19'15302,"-12"-16"-14797,-11 17-288</inkml:trace>
</inkml:ink>
</file>

<file path=ppt/ink/ink17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1.745"/>
    </inkml:context>
    <inkml:brush xml:id="br0">
      <inkml:brushProperty name="width" value="0.1" units="cm"/>
      <inkml:brushProperty name="height" value="0.1" units="cm"/>
      <inkml:brushProperty name="color" value="#F6630D"/>
    </inkml:brush>
  </inkml:definitions>
  <inkml:trace contextRef="#ctx0" brushRef="#br0">32 5 332,'1'-1'240,"0"1"0,-1-1 0,1 1 0,0-1-1,0 1 1,-1 0 0,1-1 0,0 1 0,0 0 0,0 0 0,-1 0 0,1-1-1,0 1 1,0 0 0,0 0 0,-1 0 0,1 0 0,0 0 0,0 0 0,1 1 0,-2-1-185,1 0 1,-1 0 0,1 0 0,-1 0-1,0 0 1,1 0 0,-1 0 0,1 0-1,-1 0 1,0 1 0,1-1 0,-1 0-1,0 0 1,1 0 0,-1 1 0,0-1-1,1 0 1,-1 0 0,0 1 0,0-1 0,1 0-1,-1 1 1,0-1 0,0 0 0,0 1-1,1-1 1,-1 0 0,0 1 0,0-1-1,0 0 1,0 1 0,0-1 0,0 0-1,0 1 1,0-1 0,0 1 0,0-1 0,0 0-1,0 1 1,0-1 0,0 1 0,0-1-1,0 0 1,0 1 0,0-1 0,0 0-1,-1 1 1,1-1 0,0 0 0,0 1-1,0-1 1,-1 0 0,1 1 0,0-1-1,0 0 1,-1 1 0,1-1 0,0 0 0,-1 0-1,1 0 1,-1 1 0,1 2 240,0-1 0,-1 1 1,1 0-1,0-1 0,0 1 0,1 0 1,-1 0-1,1-1 0,-1 1 0,2 2 1,1 14 914,-5 1-608,0 1 0,-2-1 0,-1 1 0,0-1 0,-14 34 0,2-6-426,16-45-173,0 0 0,0 0 0,0 0-1,0 1 1,1-1 0,-1 0 0,1 1-1,0-1 1,0 0 0,0 0 0,1 1 0,-1-1-1,1 0 1,-1 1 0,1-1 0,0 0-1,1 0 1,-1 0 0,0 0 0,1 0 0,0 0-1,-1 0 1,1-1 0,1 1 0,-1 0-1,0-1 1,0 0 0,1 0 0,-1 1 0,1-1-1,0-1 1,0 1 0,0 0 0,0-1-1,5 3 1,13-2 122,0-1 0,1-1 0,-1-1 0,0-1 0,1 0-1,-1-2 1,-1 0 0,34-12 0,-8 4 114,-31 8-155,2 0-12,-1 0 0,1-1 0,-1-1 0,20-9 0,-35 15-64,-1 0 1,1 0-1,-1 0 0,1 0 1,-1 1-1,1-1 0,-1 0 1,1 1-1,-1-1 0,1 0 1,-1 1-1,1-1 0,-1 1 0,0-1 1,1 0-1,-1 1 0,1-1 1,-1 1-1,0-1 0,0 1 1,1-1-1,-1 1 0,0 0 1,0-1-1,0 1 0,1-1 1,-1 1-1,0-1 0,0 1 1,0 0-1,0-1 0,0 1 0,0-1 1,0 1-1,-1 0 0,1-1 1,0 1-1,0-1 0,0 1 1,-1 0-1,1 12-589</inkml:trace>
</inkml:ink>
</file>

<file path=ppt/ink/ink17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2.214"/>
    </inkml:context>
    <inkml:brush xml:id="br0">
      <inkml:brushProperty name="width" value="0.1" units="cm"/>
      <inkml:brushProperty name="height" value="0.1" units="cm"/>
      <inkml:brushProperty name="color" value="#F6630D"/>
    </inkml:brush>
  </inkml:definitions>
  <inkml:trace contextRef="#ctx0" brushRef="#br0">1 2 600,'0'-1'158,"1"1"0,-1 0-1,1 0 1,-1 0 0,0 0 0,1 0-1,-1 0 1,1 0 0,-1 0-1,1 0 1,-1 0 0,1 0 0,-1 0-1,1 0 1,-1 0 0,1 0 0,-1 0-1,1 1 1,-1-1 0,1 0 0,-1 0-1,1 1 1,-1-1 0,0 0 0,1 1 315,0 0-315,-1-1-1,0 0 1,1 1 0,-1-1 0,0 1-1,0-1 1,1 1 0,-1-1-1,0 0 1,0 1 0,0-1 0,0 1-1,0-1 1,1 1 0,-1-1 0,0 1-1,0-1 1,0 1 0,0-1 0,-1 1-1,1 0 1,4 41 1777,-2-16-293,2-6-898,0 1 0,-2 0-1,-1-1 1,-1 1 0,-3 32-1,1 7-326,-5 164 232,14-125-732,-4-86-164,1 8 573</inkml:trace>
</inkml:ink>
</file>

<file path=ppt/ink/ink17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1.132"/>
    </inkml:context>
    <inkml:brush xml:id="br0">
      <inkml:brushProperty name="width" value="0.1" units="cm"/>
      <inkml:brushProperty name="height" value="0.1" units="cm"/>
      <inkml:brushProperty name="color" value="#F6630D"/>
    </inkml:brush>
  </inkml:definitions>
  <inkml:trace contextRef="#ctx0" brushRef="#br0">6 182 628,'6'4'5504,"-7"-3"-5418,1-1-51,0 0-1,-1-1 1,1 1 0,0 0 0,-1 0 0,1 0 0,0 0 0,-1-1 0,1 1 0,0 0-1,0 0 1,-1-1 0,1 1 0,0 0 0,0-1 0,-1 1 0,1 0 0,0-1 0,0 1-1,0 0 1,0-1 0,0 1 0,-1 0 0,1-1 0,0 1 0,0 0 0,0-1 0,0 1-1,0 0 1,0-1 0,0 1 0,0-1 0,0 1 0,0 0 0,0-1 0,1 1-1,-1 0 1,0-1 0,0 1 0,0-2 468,-5-15 2441,67-60-1253,-55 68-1382,0 1-1,1-1 0,0 2 1,0-1-1,1 1 0,0 1 1,0-1-1,1 2 0,10-6 1,-19 11-303,1-1 1,-1 1-1,0 0 0,0 0 1,1 0-1,-1 0 1,0 0-1,1 0 0,-1 0 1,0 0-1,0 1 1,1-1-1,-1 0 0,0 1 1,0-1-1,0 1 1,0 0-1,1-1 0,-1 1 1,0 0-1,0-1 1,0 1-1,0 0 0,0 0 1,-1 0-1,1 0 1,0 0-1,0 0 0,-1 0 1,1 0-1,0 1 0,-1-1 1,1 0-1,-1 0 1,0 0-1,1 3 0,12 58-26,-9-36 42,-6 13-3,-2-9 1,3-7 5,-2 1-1,-10 41 1,2-6-30,5-33 2,0-1 0,-2 1 0,-1-2 0,0 1 0,-2-2 0,-1 1 0,-16 22 0,-26 28-37,43-61 67,9-11 4,6-4-37,12-37-125,-13 33 142,1 1 0,0 0 0,0 0 0,1 0 0,-1 0 0,1 1 0,0 0 0,0 0 1,0 0-1,1 0 0,-1 1 0,1 0 0,0 0 0,0 1 0,0-1 0,0 1 0,0 1 0,9-2 0,12-2 188,0 2 0,1 1 0,27 2 0,-44 0-26,-8 0-121,1 0 1,-1 1-1,0 0 1,0-1-1,1 1 0,-1 0 1,0 1-1,0-1 1,3 3-1,-3-3-34,0 1 0,0-1-1,0 0 1,0 0 0,0 0-1,0 0 1,1 0 0,-1 0 0,4-1-1,-9-13-2850,-4-21-7936,6 25 7641</inkml:trace>
</inkml:ink>
</file>

<file path=ppt/ink/ink17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006"/>
    </inkml:context>
    <inkml:brush xml:id="br0">
      <inkml:brushProperty name="width" value="0.1" units="cm"/>
      <inkml:brushProperty name="height" value="0.1" units="cm"/>
      <inkml:brushProperty name="color" value="#F6630D"/>
    </inkml:brush>
  </inkml:definitions>
  <inkml:trace contextRef="#ctx0" brushRef="#br0">70 1 540,'-8'41'7053,"-19"24"-5418,8-25-999,15-30-596,1 0 0,1 0 0,0 0 1,0 1-1,1-1 0,0 1 0,1 17 0,0-28-21,0 1 0,0-1-1,0 1 1,0 0 0,0-1 0,0 1 0,1 0-1,-1-1 1,0 1 0,0-1 0,1 1 0,-1 0-1,0-1 1,0 1 0,1-1 0,-1 1 0,1-1-1,-1 1 1,1-1 0,-1 0 0,1 1 0,-1-1-1,1 1 1,-1-1 0,1 0 0,-1 1 0,1-1 0,-1 0-1,1 0 1,0 1 0,-1-1 0,1 0 0,0 0-1,-1 0 1,1 0 0,-1 0 0,1 0 0,0 0-1,0 0 1,30-5 1914,-23 2-1387,40-11 112,-42 11-547,0 1 1,0 0-1,0 0 1,0 0-1,1 1 1,-1 0-1,0 0 1,1 0-1,-1 1 1,0 0-1,1 0 1,-1 1-1,1 0 1,8 2-1,1 1-72,16 9-25,-27-10 75,-1 1 0,1 0 0,-1 1 0,0-1 0,0 1 0,-1 0 0,0 0 0,1 0 0,-1 0 0,-1 0 0,1 1 0,-1-1 0,0 1 0,2 8 0,5 12-224,-1 25 205,-15 18-71,5-62 66,0 0 0,0 0 0,-1 0 0,1 0 0,-2-1 0,1 1 0,-1-1 0,0 0 1,0 0-1,-1 0 0,0-1 0,0 1 0,-8 6 0,-11 14-54,24-24 5,-1-1 0,0 0 1,0 1-1,0-1 0,0 0 1,0 0-1,-1 0 0,1 0 1,0 0-1,0 0 1,-1-1-1,1 1 0,-1 0 1,1-1-1,0 1 0,-1-1 1,1 1-1,-1-1 0,1 1 1,-1-1-1,0 0 0,1 0 1,-1 0-1,1 0 0,-1 0 1,1 0-1,-1-1 0,1 1 1,-1 0-1,-2-2 1,-2-1 63,0 0 1,1-1-1,-1 0 1,1 0-1,0-1 1,-5-4-1,-21-17-202,28 24-83,0-1 0,0 0 1,1 0-1,-1 0 0,1 0 1,-1 0-1,1-1 1,0 1-1,1-1 0,-1 0 1,0 1-1,1-1 0,-1-4 1,-1-1-2135,1 0 1,0-1 0,1 1 0,-1-15 0,2 10-952</inkml:trace>
</inkml:ink>
</file>

<file path=ppt/ink/ink17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444"/>
    </inkml:context>
    <inkml:brush xml:id="br0">
      <inkml:brushProperty name="width" value="0.1" units="cm"/>
      <inkml:brushProperty name="height" value="0.1" units="cm"/>
      <inkml:brushProperty name="color" value="#F6630D"/>
    </inkml:brush>
  </inkml:definitions>
  <inkml:trace contextRef="#ctx0" brushRef="#br0">1 79 1400,'7'-1'4486,"21"-3"-395,34-16 1847,-42 9-5626,0 2 1,0 0 0,36-11 0,-54 19-617,0 1 1,-1-1 0,1 0 0,0 1 0,0 0 0,-1-1-1,1 1 1,0 0 0,0 0 0,-1 0 0,1 0 0,0 0-1,0 0 1,-1 0 0,1 1 0,0-1 0,0 1 0,-1-1-1,1 1 1,0 0 0,-1 0 0,1-1 0,-1 1 0,1 0 0,1 2-1,20 10-4209</inkml:trace>
</inkml:ink>
</file>

<file path=ppt/ink/ink17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162"/>
    </inkml:context>
    <inkml:brush xml:id="br0">
      <inkml:brushProperty name="width" value="0.1" units="cm"/>
      <inkml:brushProperty name="height" value="0.1" units="cm"/>
      <inkml:brushProperty name="color" value="#F6630D"/>
    </inkml:brush>
  </inkml:definitions>
  <inkml:trace contextRef="#ctx0" brushRef="#br0">1 0 712,'0'8'7296,"3"11"-3815,12 51-1463,-13-64-1306,12 119 980,-9-103-1441,-1 1-1,-1-1 0,0 24 0,2-15 12,-3-24-301,0 0 0,-1 0 1,1 0-1,-1 0 0,-1 12 1,0-18 32,-7-40-10085,7 27 6992,0 3 69</inkml:trace>
</inkml:ink>
</file>

<file path=ppt/ink/ink17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569"/>
    </inkml:context>
    <inkml:brush xml:id="br0">
      <inkml:brushProperty name="width" value="0.1" units="cm"/>
      <inkml:brushProperty name="height" value="0.1" units="cm"/>
      <inkml:brushProperty name="color" value="#F6630D"/>
    </inkml:brush>
  </inkml:definitions>
  <inkml:trace contextRef="#ctx0" brushRef="#br0">1 0 436,'8'16'5755,"10"21"-2471,-9-8-1269,-2 1 0,5 39 1,-4 65-1316,-11-85-638,1-37-40,1 0 1,0-1 0,1 1-1,1 0 1,0-1-1,3 16 1,0-5-40,-4-19 20,0 0 1,0 0-1,1 0 0,-1 0 0,1-1 0,0 1 0,0 0 1,0 0-1,0-1 0,0 1 0,1 0 0,-1-1 0,1 1 1,0-1-1,-1 0 0,1 0 0,0 1 0,1-1 0,-1 0 1,4 2-1,-17-59-9854,8 44 7104,-2-5-90</inkml:trace>
</inkml:ink>
</file>

<file path=ppt/ink/ink17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4.490"/>
    </inkml:context>
    <inkml:brush xml:id="br0">
      <inkml:brushProperty name="width" value="0.1" units="cm"/>
      <inkml:brushProperty name="height" value="0.1" units="cm"/>
      <inkml:brushProperty name="color" value="#F6630D"/>
    </inkml:brush>
  </inkml:definitions>
  <inkml:trace contextRef="#ctx0" brushRef="#br0">29 93 476,'0'0'1060,"-20"5"2402,19-4-3229,0 0 1,0 0 0,0 1-1,0-1 1,1 0 0,-1 1-1,1-1 1,-1 1-1,1-1 1,-1 1 0,1-1-1,0 1 1,0-1 0,0 1-1,0-1 1,0 1-1,0-1 1,0 1 0,0 0-1,1-1 1,0 3 0,60 47 2384,-59-50-2473,0 0 1,1 1-1,-1-1 1,0-1-1,1 1 1,-1 0-1,1-1 1,-1 1-1,1-1 1,-1 0-1,1 0 1,0 0-1,-1 0 1,1 0-1,-1 0 1,1-1-1,3-1 1,1 0 3,-1 0 1,0-1-1,-1 0 0,1 0 1,-1 0-1,11-9 1,-6 4-102,0-1-1,-1-1 1,0 0 0,0 0-1,-1-1 1,9-15 0,-16 24-49,-1 0-1,1 0 1,0 0 0,0 0-1,0 0 1,0 1 0,1-1 0,-1 0-1,0 0 1,1 1 0,-1-1-1,1 1 1,-1 0 0,1-1 0,0 1-1,0 0 1,0 0 0,-1 0-1,1 0 1,0 0 0,0 0 0,0 1-1,0-1 1,1 1 0,-1-1-1,0 1 1,0 0 0,2 0 0,4-1 16,-1 0 0,1 0 1,-1-1-1,1 0 0,-1-1 1,0 1-1,11-7 0,-13 6 23,0 0 0,1 1 0,-1 0 0,1 0 0,0 0 0,-1 1 0,1-1 0,0 1 0,0 1 0,0-1 0,0 1 0,8 0 0,-8 2-24,0-1 0,0 1-1,0 0 1,0 0 0,0 1 0,0 0-1,-1 0 1,1 0 0,-1 1-1,0 0 1,8 7 0,-13-10-8,1-1-1,-1 1 1,1 0 0,-1-1 0,1 1-1,-1 0 1,1 0 0,-1 0-1,0 0 1,1-1 0,-1 1 0,0 0-1,0 0 1,0 0 0,0 0 0,1 0-1,-1 0 1,-1 0 0,1 0-1,0-1 1,0 1 0,0 0 0,0 0-1,-1 0 1,1 0 0,-1 1 0</inkml:trace>
</inkml:ink>
</file>

<file path=ppt/ink/ink17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5.427"/>
    </inkml:context>
    <inkml:brush xml:id="br0">
      <inkml:brushProperty name="width" value="0.1" units="cm"/>
      <inkml:brushProperty name="height" value="0.1" units="cm"/>
      <inkml:brushProperty name="color" value="#F6630D"/>
    </inkml:brush>
  </inkml:definitions>
  <inkml:trace contextRef="#ctx0" brushRef="#br0">0 8 512,'7'-8'10488,"0"188"-4976,7-7-5103,-7-49 186,0 19-464,-7-140-109,0 1 1,1-1-1,-1 0 1,1 0-1,0-1 0,0 1 1,0 0-1,0 0 1,3 4-1,3-3 572,-4-21-34,-1-6-426,1-1-1,1 1 1,1 0 0,1 0-1,1 1 1,1 0 0,19-37 0,-18 40-121,-8 15-14,1 0 0,-1 1-1,1-1 1,0 1 0,0-1-1,0 1 1,1 0 0,-1 0-1,1 0 1,0 0 0,0 0 0,4-3-1,15-12-4,-21 17 7,-1 0-1,1 1 1,-1-1 0,1 1-1,-1-1 1,1 1 0,0-1-1,-1 1 1,1-1 0,0 1-1,0 0 1,-1-1 0,1 1-1,0 0 1,0-1 0,-1 1-1,1 0 1,0 0 0,0 0-1,-1 0 1,1 0 0,0 0-1,0 0 1,0 0 0,-1 0-1,1 0 1,0 1 0,0-1-1,0 0 1,-1 0 0,1 1-1,0-1 1,-1 1 0,2 0 0,4 0 36,1 1 0,-1 0 0,0 1 1,0 0-1,-1 0 0,1 0 0,-1 0 1,1 1-1,-1 0 0,0 0 0,0 0 1,-1 1-1,1 0 0,-1 0 0,0 0 1,0 0-1,-1 1 0,0-1 0,0 1 1,0 0-1,0 0 0,-1 0 0,0 0 1,2 9-1,-1-2-33,0 0 1,-1 0 0,0 0-1,0 16 1,-2-27-97,1 1 0,-1-1 0,1 1 0,-1-1 0,1 0 0,0 1 0,0-1 0,0 0 0,0 1 0,0-1 0,1 0 0,-1 0 0,1 0 0,-1 0 0,1 0 0,2 1 0</inkml:trace>
</inkml:ink>
</file>

<file path=ppt/ink/ink1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2:01.574"/>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17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349"/>
    </inkml:context>
    <inkml:brush xml:id="br0">
      <inkml:brushProperty name="width" value="0.1" units="cm"/>
      <inkml:brushProperty name="height" value="0.1" units="cm"/>
      <inkml:brushProperty name="color" value="#F6630D"/>
    </inkml:brush>
  </inkml:definitions>
  <inkml:trace contextRef="#ctx0" brushRef="#br0">1 22 720,'27'-4'9928,"97"-5"-3468,-1 1-5458,-122 8-1024</inkml:trace>
</inkml:ink>
</file>

<file path=ppt/ink/ink17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693"/>
    </inkml:context>
    <inkml:brush xml:id="br0">
      <inkml:brushProperty name="width" value="0.1" units="cm"/>
      <inkml:brushProperty name="height" value="0.1" units="cm"/>
      <inkml:brushProperty name="color" value="#F6630D"/>
    </inkml:brush>
  </inkml:definitions>
  <inkml:trace contextRef="#ctx0" brushRef="#br0">0 104 2464,'56'-6'9481,"-3"-8"-5282,2-1-3581,-52 15-734,0-1 1,0 1 0,0-1 0,0 0 0,0 0-1,0 0 1,0 0 0,-1 0 0,1-1 0,0 1-1,-1-1 1,1 0 0,-1 1 0,0-1-1,0 0 1,3-3 0,11-28-9841,-15 30 8942,4-5-2295</inkml:trace>
</inkml:ink>
</file>

<file path=ppt/ink/ink17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8.114"/>
    </inkml:context>
    <inkml:brush xml:id="br0">
      <inkml:brushProperty name="width" value="0.1" units="cm"/>
      <inkml:brushProperty name="height" value="0.1" units="cm"/>
      <inkml:brushProperty name="color" value="#F6630D"/>
    </inkml:brush>
  </inkml:definitions>
  <inkml:trace contextRef="#ctx0" brushRef="#br0">1 65 1056,'33'-22'6037,"-24"18"-3221,3 4-1949,27-11 1636,-22 5-1257,3-2 196,-15 5-1315,0 1 0,0 0 0,0 1 0,0-1 0,0 1 0,0 0 0,8 0 0,10 17 142,-22-14-240,0 0-1,0 0 1,0 0 0,0 0 0,0 1 0,0-1 0,-1 0 0,1 0 0,-1 1 0,1-1 0,-1 0 0,0 0 0,0 1-1,0-1 1,0 0 0,-1 1 0,0 3 0,-8 46 118,3-39-129,1 1 0,-2-1-1,0 0 1,0 0 0,-18 22 0,0 1-10,15-22-7,-10 16 1,18-22 15,12-11 19,40-10-42,-46 12 5,0 0-1,0 1 0,0 0 1,0 0-1,0 0 0,0 0 1,0 1-1,0-1 0,0 1 1,0 0-1,0 0 0,-1 1 1,1-1-1,0 1 0,0 0 1,-1 0-1,1 0 0,-1 0 0,0 0 1,0 1-1,0 0 0,0-1 1,0 1-1,0 1 0,-1-1 1,1 0-1,-1 0 0,0 1 1,0-1-1,0 1 0,-1 0 1,1 0-1,-1-1 0,1 6 1,1 13 24,-3-20-18,1 1 1,-1 0-1,1-1 0,-1 1 1,0 0-1,0-1 0,0 1 1,0-1-1,-1 1 0,1 0 1,-1-1-1,-1 6 0,0-2 60,-1 1 0,0 0 0,0-1 0,-1 1 0,0-1 0,0 0 0,-7 8 0,-25 38 414,28-43-458,-12 5-9,10-9-17,9-5 6,-1 1 0,1 0 0,0-1 0,0 1 0,-1 0 0,1-1 0,0 1 0,-1-1 0,1 0 0,0 1 1,-1-1-1,1 0 0,0 0 0,-1 0 0,1 0 0,-1 0 0,1 0 0,0 0 0,-1-1 0,1 1 0,0-1 0,-2 0 0,-18-8 28,19 9-139,0-1 0,0 1 0,0-1 0,0 0 0,1 0 0,-1 0 0,0 0 0,1 0 0,-1 0 0,0 0 0,1 0 0,-1-1 0,1 1 0,0-1 0,-1 1 0,1-1 0,0 1 0,0-1 0,-1-2 0,-19-39-13392</inkml:trace>
</inkml:ink>
</file>

<file path=ppt/ink/ink17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177"/>
    </inkml:context>
    <inkml:brush xml:id="br0">
      <inkml:brushProperty name="width" value="0.1" units="cm"/>
      <inkml:brushProperty name="height" value="0.1" units="cm"/>
      <inkml:brushProperty name="color" value="#F6630D"/>
    </inkml:brush>
  </inkml:definitions>
  <inkml:trace contextRef="#ctx0" brushRef="#br0">121 12 232,'5'8'7370,"-26"2"1789,14-5-9151,0-1 0,0 1 0,1 0 0,-1 0 1,1 1-1,0 0 0,1 0 0,0 0 0,0 1 1,0-1-1,-4 10 0,-4 4-36,12-18 21,-1 0-1,1 0 0,0-1 1,0 1-1,-1 0 1,1 0-1,1 0 1,-1 0-1,0 1 0,0-1 1,1 0-1,-1 0 1,1 0-1,-1 5 1,0 6-25,0-12 31,1 0 0,0 0 0,0 0 0,-1 0 0,1 0 0,0 0 0,0 0 0,0 0 0,0 0 0,1 0-1,-1 0 1,0 0 0,0 0 0,1 0 0,-1 0 0,0 0 0,1 0 0,-1 0 0,2 1 0,-1 1 4,1-1-1,-1 0 1,1 0 0,0-1 0,-1 1-1,1 0 1,0-1 0,0 1 0,1-1-1,-1 1 1,0-1 0,0 0 0,1 0-1,-1 0 1,0 0 0,1 0 0,-1-1-1,1 1 1,3 0 0,60 1 91,-7 0 294,-51-1-313,0 1-1,0 0 1,0 1 0,-1-1-1,1 1 1,-1 1-1,1 0 1,-1 0-1,0 0 1,8 7 0,-11-7-65,-1-1 0,0 1 0,0 0 0,0 0 0,-1 1 0,1-1 0,-1 0 0,0 1 0,0 0 0,0-1 0,-1 1 0,0 0 0,0 0 0,0 0 0,0 0 1,-1 0-1,0 8 0,-1-3 26,0 1 1,-1-1-1,0 0 1,0 0-1,-1-1 1,0 1-1,-1-1 1,0 1-1,-1-1 1,0 0-1,0 0 1,-1-1-1,0 0 1,0 0-1,-1 0 1,0-1-1,0 0 1,-1 0-1,0-1 1,0 0-1,-1 0 1,0-1-1,-10 5 1,8-5-54,11-5 20,-1 1-1,0 0 0,1-1 0,-1 1 1,0-1-1,0 1 0,0-1 0,1 1 1,-1-1-1,0 0 0,0 1 1,0-1-1,0 0 0,0 0 0,0 1 1,0-1-1,0 0 0,0 0 1,0 0-1,1 0 0,-1 0 0,0-1 1,0 1-1,0 0 0,0 0 0,0-1 1,0 1-1,0 0 0,0-1 1,1 1-1,-1-1 0,0 1 0,0-1 1,1 1-1,-1-1 0,0 0 1,1 1-1,-1-1 0,0 0 0,1 0 1,-1 1-1,1-1 0,-1 0 1,1 0-1,-1 0 0,1 0 0,0 1 1,0-1-1,-1 0 0,1 0 0,0-2 1,-2-4-6,0 0 0,1-1 0,0 1 0,0 0 0,1-1-1,0 1 1,0-1 0,1 1 0,0-1 0,0 1 0,1-1 0,3-8 0,5-46-21,3-11-72,-12 67 109,0-1 0,0 1 0,0 0-1,1 0 1,0 0 0,0 0 0,0 0-1,1 0 1,0 1 0,5-9 0,45-55-38,-35 47 23,-7 10-11,-8 10 13,-1 1-1,0-1 1,-1 0-1,1 0 1,0 0-1,0 0 1,-1-1-1,0 1 1,1 0-1,-1-1 1,0 1-1,0-1 1,1-4-1,1-7-48,-3 13 55,1-1 0,-1 1 0,1-1 0,-1 1 0,0-1 0,0 1 0,0-1 0,0 1 0,0-1 0,0 1 0,0-1 0,0 1 0,-1-1 0,1 1 0,0 0 0,-1-1 0,-1-1 0,2 1-4,0 1 1,-1 0-1,1 0 0,0 0 0,-1-1 1,1 1-1,0 0 0,0 0 0,0-1 1,0 1-1,0 0 0,0 0 1,0-1-1,1 1 0,-1-1 0,1 0 11,-1 1 1,1-1-1,-1 1 0,0 0 0,0-1 0,0 1 0,0-1 0,0 1 0,0 0 0,0-1 0,0 1 0,-1-1 0,1 1 0,-1 0 1,1-1-1,-1 1 0,1 0 0,-1-1 0,0 1 0,1 0 0,-2-2 0,-1 2-27,-1 1-1,1-1 1,0 1-1,0 0 1,0 0-1,0 0 1,0 0-1,0 0 1,0 1 0,0-1-1,0 1 1,0 0-1,0 0 1,0 0-1,-3 2 1,-27 4-72,16-9 425,9 1-2993</inkml:trace>
</inkml:ink>
</file>

<file path=ppt/ink/ink17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536"/>
    </inkml:context>
    <inkml:brush xml:id="br0">
      <inkml:brushProperty name="width" value="0.1" units="cm"/>
      <inkml:brushProperty name="height" value="0.1" units="cm"/>
      <inkml:brushProperty name="color" value="#F6630D"/>
    </inkml:brush>
  </inkml:definitions>
  <inkml:trace contextRef="#ctx0" brushRef="#br0">0 4 2032,'4'26'9583,"-4"-26"-9513,0 0 1,0 1-1,0-1 1,0 1-1,0-1 1,0 1-1,0-1 1,1 0-1,-1 1 1,0-1-1,0 1 1,0-1-1,1 0 1,-1 1-1,0-1 1,0 1-1,1-1 1,-1 0-1,0 0 1,1 1-1,-1-1 1,1 0-1,-1 0 1,0 1 0,1-1-1,-1 0 1,1 0-1,-1 0 1,0 1-1,1-1 1,-1 0-1,1 0 1,-1 0-1,1 0 1,-1 0-1,0 0 1,1 0-1,-1 0 1,1 0-1,-1 0 1,1 0-1,-1-1 1,1 1-1,-1 0 1,0 0-1,1 0 1,0-1-1,1-29-9701,4 22 6547</inkml:trace>
</inkml:ink>
</file>

<file path=ppt/ink/ink17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083"/>
    </inkml:context>
    <inkml:brush xml:id="br0">
      <inkml:brushProperty name="width" value="0.1" units="cm"/>
      <inkml:brushProperty name="height" value="0.1" units="cm"/>
      <inkml:brushProperty name="color" value="#F6630D"/>
    </inkml:brush>
  </inkml:definitions>
  <inkml:trace contextRef="#ctx0" brushRef="#br0">48 0 732,'1'0'282,"0"1"1,0-1-1,0 0 0,-1 1 1,1-1-1,0 0 0,0 1 1,3 2 1411,-4-2-1412,1 0 0,-1-1 1,1 1-1,-1 0 0,0 0 1,1-1-1,-1 1 0,0 0 1,1 0-1,-1 0 0,0 0 1,0-1-1,0 1 0,0 0 1,0 0-1,0 0 0,0 0 1,0 0-1,0-1 0,0 3 1,-5 44 1003,2-23-626,2-8-234,-1 1-1,-1-1 1,-7 28 0,-2 8 32,0-1 141,8-34-242,0 0 0,1 0 0,-1 33 0,5-47-342,0 0 0,0 0 0,0-1 0,0 1-1,1 0 1,-1-1 0,1 1 0,0-1 0,-1 1-1,1-1 1,0 0 0,1 1 0,-1-1 0,0 0 0,1-1-1,-1 1 1,1 0 0,-1-1 0,1 1 0,0-1 0,-1 0-1,1 0 1,0 0 0,3 1 0,2 0 26,0 1 0,0-1 0,0 0 1,0 0-1,0-1 0,0-1 0,0 1 0,12-1 1,10-7 13,55-18 1,-48 13-33,-36 12-23,1 0-1,-1 0 0,1 0 0,0 0 0,-1 0 1,1 0-1,0 0 0,-1 1 0,1-1 1,-1 0-1,1 1 0,-1-1 0,1 1 1,-1 0-1,1 0 0,-1-1 0,1 1 1,-1 0-1,0 0 0,0 0 0,2 2 1,-3-2-6,2-1-633</inkml:trace>
</inkml:ink>
</file>

<file path=ppt/ink/ink17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458"/>
    </inkml:context>
    <inkml:brush xml:id="br0">
      <inkml:brushProperty name="width" value="0.1" units="cm"/>
      <inkml:brushProperty name="height" value="0.1" units="cm"/>
      <inkml:brushProperty name="color" value="#F6630D"/>
    </inkml:brush>
  </inkml:definitions>
  <inkml:trace contextRef="#ctx0" brushRef="#br0">56 1 80,'1'6'7029,"5"23"-4910,-7 23 1509,-13 89-1,0-59-3128,1-10-448,3 0 1,0 77-1,24-94-260</inkml:trace>
</inkml:ink>
</file>

<file path=ppt/ink/ink17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048"/>
    </inkml:context>
    <inkml:brush xml:id="br0">
      <inkml:brushProperty name="width" value="0.1" units="cm"/>
      <inkml:brushProperty name="height" value="0.1" units="cm"/>
      <inkml:brushProperty name="color" value="#F6630D"/>
    </inkml:brush>
  </inkml:definitions>
  <inkml:trace contextRef="#ctx0" brushRef="#br0">1 0 560,'1'0'222,"-1"0"-1,1 0 0,0 0 1,0 0-1,0 0 1,-1 1-1,1-1 1,0 0-1,0 0 1,-1 0-1,1 1 1,0-1-1,0 0 1,-1 1-1,1-1 1,0 1-1,-1-1 1,1 1-1,0-1 1,-1 1-1,1-1 1,-1 1-1,1 0 1,-1-1-1,1 1 1,-1 0-1,0-1 0,1 1 1,-1 1-1,3 26 5294,1 6-4055,-2-25-1207,0 0-1,-1 1 1,-1-1-1,1 0 1,-1 1-1,-3 16 0,1 8-145,9 133 83,0-47-208,7-8-2,-14-111 71,0 0 1,0 0-1,1 0 0,-1 0 1,0 0-1,0-1 0,0 1 1,0 0-1,-1 0 0,1 0 1,0 0-1,0 0 0,-1 0 1,1 0-1,0 0 1,-1 0-1,1-1 0,-1 1 1,1 0-1,-1 0 0,1-1 1,-1 1-1,0 0 0,1 0 1,-1-1-1,0 1 1,1-1-1,-1 1 0,0-1 1,0 1-1,-1 0 0,4-5-16,0 0 0,0-1 0,0 1 0,-1 0-1,0 0 1,0-1 0,1-8 0,5-55 19,7-6-117,-12 58 57,0 1 0,2 0 0,0 0 0,1 0 0,0 0 0,1 1 0,8-14 0,-12 25 1,1-4 2,1 1 1,-1 0-1,1 0 1,0 0-1,9-8 1,-12 13 1,1-1 1,0 1 0,0-1 0,0 1 0,0 0-1,0 0 1,0 0 0,0 0 0,0 0 0,1 0-1,-1 1 1,0-1 0,0 1 0,1-1 0,-1 1-1,0 0 1,1 0 0,-1 0 0,0 0 0,1 0 0,-1 1-1,0-1 1,5 2 0,-4 0 40,0-1-1,0 1 1,0 0-1,-1 1 1,1-1-1,0 0 1,-1 1-1,1-1 1,-1 1-1,0 0 1,0 0-1,0 0 1,0 0-1,2 6 1,20 51 54,22 109-28,-43-159-78,0 1 0,0 0 0,-1 0-1,2 22 1,-4-31 19,0 0-1,0-1 1,0 1 0,0 0-1,0-1 1,1 1-1,-1-1 1,0 1 0,1 0-1,0-1 1,-1 1 0,1-1-1,0 1 1,0-1-1,0 0 1,0 1 0,0-1-1,0 0 1,0 0 0,0 0-1,0 1 1,1-1-1,1 1 1,-2-2-109,0 0 0,0 0 1,0 0-1,0 0 0,0 0 0,1 0 0,-1 0 0,0 0 1,0 0-1,0 0 0,0-1 0,0 1 0,0 0 0,0-1 1,0 1-1,0-1 0,0 1 0,0-1 0,0 0 1,0 1-1,0-1 0,-1 0 0,1 1 0,0-1 0,0 0 1,-1 0-1,1 0 0,-1 0 0,1 0 0,0 0 0,-1 0 1,0 0-1,1 0 0,-1 0 0,0 0 0,1 0 1,-1-2-1,14-28-9227,-8 19 5651</inkml:trace>
</inkml:ink>
</file>

<file path=ppt/ink/ink17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689"/>
    </inkml:context>
    <inkml:brush xml:id="br0">
      <inkml:brushProperty name="width" value="0.1" units="cm"/>
      <inkml:brushProperty name="height" value="0.1" units="cm"/>
      <inkml:brushProperty name="color" value="#F6630D"/>
    </inkml:brush>
  </inkml:definitions>
  <inkml:trace contextRef="#ctx0" brushRef="#br0">1 1 1476,'5'3'3770,"18"7"-2136,116-6 7830,-110-5-8962,-19 0-513,-1 0 0,1 1 0,0 1 0,0-1 0,0 2 0,11 2 0,-20-4-19,1 0-1,-1 0 1,0 1 0,1-1-1,-1 1 1,0-1 0,1 1-1,-1 0 1,0 0 0,1-1-1,-1 1 1,0 0 0,0 0 0,0 0-1,0 0 1,0 0 0,0 0-1,1 3 1,-2-3-268,0 0 1,-1 0-1,0 0 1,1 0-1,-1-1 1,1 1-1,-1 0 1,0 0-1,1 0 1,-1-1-1,0 1 1,0 0-1,0-1 1,0 1-1,0-1 1,0 1-1,1-1 1,-1 1-1,0-1 1,0 0-1,0 1 1,-1-1-1,1 0 1,0 0-1,0 0 1,0 0-1,0 0 1,-1 0-1,-10 3-2631,4-2-71</inkml:trace>
</inkml:ink>
</file>

<file path=ppt/ink/ink17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4.033"/>
    </inkml:context>
    <inkml:brush xml:id="br0">
      <inkml:brushProperty name="width" value="0.1" units="cm"/>
      <inkml:brushProperty name="height" value="0.1" units="cm"/>
      <inkml:brushProperty name="color" value="#F6630D"/>
    </inkml:brush>
  </inkml:definitions>
  <inkml:trace contextRef="#ctx0" brushRef="#br0">0 78 1412,'51'1'8616,"7"0"-4051,-46-1-4130,1 0 1,-1-1 0,0-1 0,21-5 0,-30 6-528,-1 0 1,1 1 0,0-1 0,-1 0 0,1-1 0,-1 1 0,1 0 0,-1-1-1,0 1 1,1-1 0,-1 0 0,3-3 0,-3 2-756,-1 0 0,0 0 1,0 1-1,0-1 0,0 0 0,0 0 0,-1 0 0,1 0 1,-1 0-1,0 0 0,0 0 0,0-3 0,0-3-2631</inkml:trace>
</inkml:ink>
</file>

<file path=ppt/ink/ink1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2:02.089"/>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17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5.657"/>
    </inkml:context>
    <inkml:brush xml:id="br0">
      <inkml:brushProperty name="width" value="0.1" units="cm"/>
      <inkml:brushProperty name="height" value="0.1" units="cm"/>
      <inkml:brushProperty name="color" value="#F6630D"/>
    </inkml:brush>
  </inkml:definitions>
  <inkml:trace contextRef="#ctx0" brushRef="#br0">1 107 1028,'3'-1'665,"1"-1"0,-1 1-1,1-1 1,-1 0 0,1 0 0,-1 0 0,0-1-1,0 1 1,5-6 0,8-5 1685,-15 12-1915,1 1-325,-1-1 1,1 0 0,0 0-1,-1 0 1,1 0-1,-1 0 1,1 0-1,-1 0 1,1 0-1,-1-1 1,0 1-1,0-1 1,1 1-1,0-4 1,17-14 653,-12 15-443,30-17 352,-35 21-604,0-1 0,1 0 0,-1 1 1,0-1-1,0 1 0,0 0 0,0 0 1,0 0-1,0 0 0,0 0 0,1 0 0,-1 0 1,0 1-1,0-1 0,0 1 0,0 0 1,0-1-1,0 1 0,2 1 0,26 12-61,-29-12 19,0-1-1,0 1 0,0 0 1,0 0-1,0 0 0,0 0 1,-1 0-1,1 0 0,-1 0 0,1 0 1,-1 1-1,0-1 0,0 0 1,1 0-1,-2 0 0,1 0 1,0 1-1,0-1 0,-1 0 0,1 0 1,-1 0-1,0 0 0,1 0 1,-1 0-1,0 0 0,-2 2 1,-3 6 152,-1 1 0,0-1 0,-15 14 1,1 2-191,-12 19 19,-24 40 20,57-85-28,-1 1 1,1-1-1,0 1 1,-1-1-1,1 1 1,0-1 0,0 1-1,0-1 1,0 1-1,-1 0 1,1-1-1,0 1 1,0-1 0,0 1-1,0 0 1,0-1-1,0 1 1,0-1-1,1 1 1,-1 0 0,0-1-1,0 1 1,0-1-1,1 1 1,-1-1-1,0 1 1,0-1 0,1 1-1,-1-1 1,1 1-1,-1-1 1,0 1-1,1-1 1,-1 0 0,1 1-1,-1-1 1,1 0-1,-1 1 1,1-1-1,-1 0 1,1 0 0,-1 1-1,1-1 1,0 0-1,-1 0 1,1 0 0,-1 0-1,1 0 1,-1 0-1,1 0 1,0 0-1,-1 0 1,1 0 0,-1 0-1,2 0 1,44-3 27,-34 1-48,-9 2 19,1-1 0,0 1 1,0 0 0,0-1 0,0 1 0,0 1 0,0-1 0,0 0 0,0 1 0,0 0 0,0 0 0,0 0 0,0 1 0,-1-1 0,1 1-1,-1 0 1,1 0 0,-1 0 0,1 0 0,-1 0 0,0 1 0,0 0 0,3 3 0,5 10 2,0 1 0,-2 0 0,0 1 0,12 33 0,-14-33-21,-8-12 42,1-1-1,-1 1 0,-1-1 1,1 1-1,-1-1 1,0 1-1,0-1 0,-1 0 1,1 0-1,-1 0 1,-4 6-1,2-5 43,0 0-1,0 0 1,-1-1 0,1 0 0,-1 0 0,0 0-1,0-1 1,-1 0 0,1 0 0,-1 0 0,0-1-1,0 0 1,0 0 0,-1-1 0,-10 2 0,12-3-53,0-1 0,0 2 0,0-1 0,0 1 0,-10 3 0,-26 6-24,41-11 3,1-6-566,1 1 9,1 0-1,-1 0 1,0 0 0,1 1 0,4-9 0,7-22-5421,-11 18 2917,4 0-24</inkml:trace>
</inkml:ink>
</file>

<file path=ppt/ink/ink17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626"/>
    </inkml:context>
    <inkml:brush xml:id="br0">
      <inkml:brushProperty name="width" value="0.1" units="cm"/>
      <inkml:brushProperty name="height" value="0.1" units="cm"/>
      <inkml:brushProperty name="color" value="#F6630D"/>
    </inkml:brush>
  </inkml:definitions>
  <inkml:trace contextRef="#ctx0" brushRef="#br0">141 0 196,'1'1'282,"0"0"-1,0-1 1,0 1-1,0 0 1,0-1 0,0 1-1,0-1 1,0 0 0,0 1-1,0-1 1,0 0-1,0 1 1,0-1 0,0 0-1,0 0 1,0 0-1,0 0 1,1 0 0,-1 0-1,0 0 1,0-1-1,0 1 1,3-1 1234,-53 36 2583,13-4-3369,26-23-699,0 0-1,0 1 1,0 0-1,1 1 1,1 0-1,-15 21 1,23-30-15,-1 1-1,1-1 1,-1 0 0,1 0-1,0 1 1,-1-1 0,1 1-1,0-1 1,0 0 0,0 1-1,0-1 1,0 0 0,0 1-1,0-1 1,1 1 0,-1-1-1,0 0 1,1 1 0,-1-1-1,1 0 1,-1 0 0,1 1-1,0-1 1,0 0 0,-1 0-1,1 0 1,0 0 0,0 0-1,0 0 1,0 0 0,0 0-1,0 0 1,0-1 0,1 1-1,-1 0 1,0-1 0,0 1 0,2 0-1,2 2 181,1-1 0,-1 0 0,0 0-1,1-1 1,0 1 0,-1-1 0,1 0 0,6 0-1,5-1-87,0 0 0,0 2 0,0 0 0,-1 1 0,1 1 0,-1 0-1,0 2 1,29 12 0,-41-15-65,1 0-1,-1-1 1,-1 2-1,1-1 1,0 0-1,-1 1 1,0 0 0,0 0-1,0 0 1,0 0-1,0 0 1,-1 0-1,0 1 1,0-1-1,0 1 1,-1 0-1,1-1 1,-1 1 0,0 0-1,0 0 1,0 6-1,-2-3-22,1 0 1,-1 0-1,0 0 0,-1 0 0,0 0 0,0 0 1,0 0-1,-1-1 0,-1 1 0,1-1 1,-1 0-1,-7 11 0,1-3-24,-1 1 1,0-1-1,-1-1 1,0 0-1,-1-1 0,-1 0 1,-18 13-1,29-24 11,0-1-1,0 1 0,0 0 0,0-1 1,0 0-1,0 0 0,0 0 1,-1 0-1,1 0 0,0-1 1,-4 1-1,6-2-5,0 1 0,0 0 0,0 0 0,0-1 0,0 1 0,0 0 0,0-1 0,-1 1 0,2-1 0,-1 0 0,0 1 0,0-1 0,0 0 0,0 1 0,0-1 0,0 0 0,1 0 0,-1 0 0,0 0 0,1 0 0,-1 0 0,1 0 0,-1 0 0,1 0 0,-1 0 0,1 0 0,0 0 0,-1 0 0,1 0 0,0 0 0,0-1 0,0 1 0,0 0 0,0 0 0,0 0 0,0 0 0,1-2 0,0-11-4,0 0 0,1-1 0,8-26 0,-6 28-11,-1 0 1,-1-1 0,2-25-1,-3 32 12,1 0 0,-1 0-1,1 0 1,1 1 0,5-14-1,4-12 31,-9 24-45,0 0 0,1 1 0,0-1 0,0 1 0,7-10 0,15-31-7,9-9 108,-34 55-72,0 1-1,0-1 0,0 0 1,-1 1-1,1-1 0,0 0 1,-1 0-1,1 1 1,-1-1-1,1 0 0,-1 0 1,0 0-1,0 0 0,0 0 1,0 0-1,0 0 1,0 0-1,-1 1 0,1-3 1,-1 2 4,0 0 0,0 1 0,1-1 0,-1 0 0,1 0 0,-1 0 1,1 0-1,0 0 0,-1 0 0,1 0 0,0 0 0,1-3 0,-1 3-12,0 0 0,1 0 0,-1 0 0,-1 0 0,1 0 0,0 0-1,0 0 1,-1 0 0,1 1 0,-1-1 0,1 0 0,-3-3 0,3 4-8,-1 0-1,1 0 1,-1 1 0,0-1 0,1 0 0,-1 1-1,0-1 1,1 0 0,-1 1 0,0-1 0,0 1 0,0-1-1,0 1 1,0-1 0,0 1 0,0 0 0,1-1 0,-1 1-1,0 0 1,0 0 0,0 0 0,0 0 0,0 0 0,0 0-1,0 0 1,-2 0 0,-21 15 251,1-1-696,23-14 372,-1 1 0,0-1 0,0 0 0,0 0 0,0 0 0,0 0 0,0 0 0,0 0 0,0 0 0,0-1 0,1 1 0,-1 0 0,0-1 0,0 1 0,0 0 0,0-1 0,0 1 0,1-1 0,-1 1 0,0-1 0,1 1 0,-1-1 0,0 0 0,1 1 0,-1-1 0,0 0 0,0-1 0,0-1-994,-1-1-1,1 0 0,0 1 0,0-1 0,0 0 0,0 0 1,1 0-1,0 0 0,0 0 0,0-5 0,0 9 923,0-9-2463</inkml:trace>
</inkml:ink>
</file>

<file path=ppt/ink/ink17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970"/>
    </inkml:context>
    <inkml:brush xml:id="br0">
      <inkml:brushProperty name="width" value="0.1" units="cm"/>
      <inkml:brushProperty name="height" value="0.1" units="cm"/>
      <inkml:brushProperty name="color" value="#F6630D"/>
    </inkml:brush>
  </inkml:definitions>
  <inkml:trace contextRef="#ctx0" brushRef="#br0">9 1 236,'15'8'11722,"-15"-8"-11635,-14 18 2032,4-12-4827</inkml:trace>
</inkml:ink>
</file>

<file path=ppt/ink/ink17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422"/>
    </inkml:context>
    <inkml:brush xml:id="br0">
      <inkml:brushProperty name="width" value="0.1" units="cm"/>
      <inkml:brushProperty name="height" value="0.1" units="cm"/>
      <inkml:brushProperty name="color" value="#F6630D"/>
    </inkml:brush>
  </inkml:definitions>
  <inkml:trace contextRef="#ctx0" brushRef="#br0">1 6 272,'11'-2'3258,"13"-1"-633,-23 3-2536,-1 0 0,0-1 0,1 1 1,-1 0-1,1 0 0,-1 0 0,1 0 0,-1 1 1,1-1-1,-1 0 0,0 0 0,1 0 0,-1 0 1,1 0-1,-1 1 0,1-1 0,-1 0 0,0 0 1,1 0-1,-1 1 0,0-1 0,1 0 0,-1 1 0,0-1 1,1 0-1,-1 1 0,0-1 0,0 0 0,1 1 1,-1-1-1,0 1 0,0-1 0,0 1 0,1-1 1,-1 0-1,0 1 0,0 0 0,2 13 1809,-2-13-1735,1 1 0,-1 0 0,0 0 1,0-1-1,0 1 0,0 0 0,0 0 0,0 0 1,0 0-1,0-1 0,-1 1 0,0 2 0,-20 121 1187,19-113-1349,1 0 1,0 1-1,1-1 0,2 26 1,-1 0-3,-1-36 23,0 1 0,1 0 0,-1-1 0,1 1 1,-1 0-1,1-1 0,0 1 0,0-1 0,0 1 0,0-1 0,0 1 1,1-1-1,-1 0 0,1 1 0,-1-1 0,1 0 0,0 0 1,0 0-1,0 0 0,0-1 0,0 1 0,1-1 0,-1 1 1,0-1-1,1 0 0,-1 1 0,1-1 0,-1 0 0,1-1 1,0 1-1,-1 0 0,1-1 0,0 0 0,-1 1 0,6-2 1,12 2 203,-1-1 0,0-1 0,39-8 0,-41 6-343,32-8 177,-37 7-58,0 1 0,0 1-1,0 0 1,15-1 0,-25 3-26,0 0 0,-1 0-1,1 0 1,0 0 0,-1 0 0,1-1 0,0 1 0,-1-1-1,1 1 1,0-1 0,-1 0 0,1 1 0,-1-1 0,1 0 0,1-1-1,-1-1-602,-1 1-1,1 0 0,0-1 0,-1 1 0,0-1 0,1 1 0,-1-1 0,0 0 1,0 0-1,0 1 0,0-4 0,2-7-2561,-2 4 250</inkml:trace>
</inkml:ink>
</file>

<file path=ppt/ink/ink17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751"/>
    </inkml:context>
    <inkml:brush xml:id="br0">
      <inkml:brushProperty name="width" value="0.1" units="cm"/>
      <inkml:brushProperty name="height" value="0.1" units="cm"/>
      <inkml:brushProperty name="color" value="#F6630D"/>
    </inkml:brush>
  </inkml:definitions>
  <inkml:trace contextRef="#ctx0" brushRef="#br0">55 0 588,'-6'21'6548,"-2"6"-3614,6-6-1142,3 14 355,1-21-1726,0 1 1,-1 0 0,0 0-1,-2 0 1,0 0 0,-3 21-1,-2 33-249,5-38-357,-1 0-1,-1 0 1,-2-1-1,-10 40 1,13-66-443,-4 11-2556</inkml:trace>
</inkml:ink>
</file>

<file path=ppt/ink/ink17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8.844"/>
    </inkml:context>
    <inkml:brush xml:id="br0">
      <inkml:brushProperty name="width" value="0.1" units="cm"/>
      <inkml:brushProperty name="height" value="0.1" units="cm"/>
      <inkml:brushProperty name="color" value="#F6630D"/>
    </inkml:brush>
  </inkml:definitions>
  <inkml:trace contextRef="#ctx0" brushRef="#br0">0 177 240,'16'0'7313,"-4"0"-6104,111-10 3935,-53 3-3479,438-48 544,-168 15-2195,-176 19 42,-53 6-34,124-1 0,-197 17-49,34-2 2143,-72 0-2089,0-2-20,-1 3-279,0 0 0,0 0 0,0 0 0,1-1 0,-1 1 0,0 0 0,0-1 0,0 1 0,0 0 0,1-1 0,-1 1 0,0-1 0,1 0 0,-1 1 0,0-1 0,1 1 0,-2-2 0</inkml:trace>
</inkml:ink>
</file>

<file path=ppt/ink/ink17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124"/>
    </inkml:context>
    <inkml:brush xml:id="br0">
      <inkml:brushProperty name="width" value="0.1" units="cm"/>
      <inkml:brushProperty name="height" value="0.1" units="cm"/>
      <inkml:brushProperty name="color" value="#F6630D"/>
    </inkml:brush>
  </inkml:definitions>
  <inkml:trace contextRef="#ctx0" brushRef="#br0">21 152 724,'4'5'2682,"-4"-5"-2658,0 0 0,0 0 1,0 0-1,0 0 0,0 0 0,-1 0 1,1 0-1,0 0 0,0 0 0,0 0 1,0 0-1,0 0 0,0 0 1,0 0-1,0 0 0,-1 0 0,1 0 1,0 0-1,0 0 0,0 1 1,0-1-1,0 0 0,0 0 0,0 0 1,0 0-1,0 0 0,0 0 0,0 0 1,0 0-1,-1 0 0,1 1 1,0-1-1,0 0 0,0 0 0,0 0 1,0 0-1,0 0 0,0 0 0,0 0 1,0 0-1,0 1 0,0-1 1,0 0-1,0 0 0,0 0 0,-1 0 447,1 0-352,0-1-1,1 1 1,-1-1-1,0 1 1,0-1 0,0 1-1,0-1 1,0 1-1,0 0 1,0-1 0,-1 1-1,1-1 1,0 1-1,0-1 1,0 1 0,0-1-1,-1 1 1,1 0-1,0-1 1,0 1-1,-1-1 1,1 1 0,0 0-1,0-1 1,-1 1-1,1 0 1,-1-1 0,1 1-1,0 0 1,-1 0-1,1-1 1,-1 1 0,1 0-1,0 0 1,-1 0-1,1 0 1,-1-1 0,1 1-1,-1 0 1,1 0-1,-1 0 1,1 0-1,-1 0 1,1 0 0,0 0-1,-1 0 1,1 0-1,-1 1 1,1-1 0,-2 0-1,-2 0 137,3 0-57,14-43 123,-13 41-324,1 0-1,-1-1 0,0 1 1,1 0-1,-1 0 1,1 0-1,0 0 1,0-1-1,0 1 0,0 0 1,0 0-1,0 1 1,0-1-1,1 0 1,-1 0-1,0 1 0,3-3 1,36-24 9,-29 21 21,2-1-89,-9 4 335,1 1 0,-1 0 0,1 1 0,0-1 1,0 1-1,8-3 0,-12 5-161,19 18-39,-15-5-45,-1 0 1,0 0-1,-1 0 1,-1 1 0,0-1-1,-1 1 1,0 21-1,-2-16 210,-1 0 0,-1 1 0,-6 19-1,2-6 492,5-26-613,0 0 0,-1-1 0,0 1 0,0 0 0,-5 7 1,-11 24 35,-49 133-298,62-157 96,4-8 188,2-14 14,0-3-138,1 9-17,-1-1 1,1 1-1,0-1 1,0 1 0,0 0-1,1 0 1,-1 0 0,0 0-1,1 0 1,-1 0-1,1 0 1,0 0 0,0 0-1,0 1 1,0-1 0,0 1-1,0-1 1,0 1-1,0 0 1,0 0 0,1 0-1,3-1 1,4-3 17,1 1 1,0 1-1,19-4 0,7-1-7,-30 6-16,0 0 0,1 0 0,-1 1 0,1 0-1,-1 0 1,1 1 0,-1 0 0,1 0 0,-1 1-1,13 2 1,-5 2-27,34 9 289,-46-13-207,-1-1-1,1 1 0,0-1 0,0 0 1,0 0-1,0 0 0,-1 0 0,1 0 1,0-1-1,0 1 0,0-1 0,-1 0 0,1 0 1,3-2-1,-5 3-115,-1-1 0,0 1 0,0-1 0,0 1 0,1-1-1,-1 1 1,0-1 0,0 1 0,0-1 0,0 1 0,0-1 0,0 1 0,0-1 0,0 1 0,0-1 0,0 1-1,-1-1 1,1 1 0,0-1 0,0 1 0,0-1 0,-1 1 0,1-1 0,0 1 0,-1-1 0,1 1 0,0 0-1,-1-1 1,1 1 0,0-1 0,-1 1 0,1 0 0,-1-1 0,1 1 0,-1 0 0,1 0 0,0-1 0,-1 1 0,1 0-1,-1 0 1,0 0 0</inkml:trace>
</inkml:ink>
</file>

<file path=ppt/ink/ink17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952"/>
    </inkml:context>
    <inkml:brush xml:id="br0">
      <inkml:brushProperty name="width" value="0.1" units="cm"/>
      <inkml:brushProperty name="height" value="0.1" units="cm"/>
      <inkml:brushProperty name="color" value="#F6630D"/>
    </inkml:brush>
  </inkml:definitions>
  <inkml:trace contextRef="#ctx0" brushRef="#br0">63 0 784,'-7'58'6571,"4"-45"-6201,0-1-1,-1 0 1,-1 0-1,0 0 1,0 0-1,-1-1 0,-1 0 1,-9 13-1,16-24-369,0 0-1,-1 0 1,1 1-1,0-1 0,0 0 1,0 0-1,0 1 1,0-1-1,0 0 0,0 0 1,-1 1-1,1-1 1,0 0-1,0 0 0,0 1 1,0-1-1,0 0 1,0 0-1,0 1 0,0-1 1,0 0-1,1 0 1,-1 1-1,0-1 0,0 0 1,0 0-1,0 1 1,0-1-1,0 0 0,0 0 1,1 0-1,-1 1 1,0-1-1,0 0 1,0 0-1,0 0 0,1 0 1,-1 1-1,0-1 1,1 0-1,14 7 519,22-2 809,-14-5-653,-1-1 0,1-1 1,-1-2-1,0 0 0,31-10 0,-50 13-660,0 1 1,0-1-1,0 1 0,0 0 0,0 0 0,-1 0 0,1 0 0,0 0 1,0 0-1,0 1 0,0 0 0,0-1 0,-1 1 0,1 0 1,0 0-1,0 1 0,-1-1 0,4 3 0,43 37 754,-10-6-530,-36-34-238,-1 1 0,1 0 0,-1 1 0,0-1 0,1 0 0,-1 0 0,0 1 0,3 5 0,-5-7 12,1-1 1,-1 1 0,1 0 0,-1 0 0,1 0 0,-1 0 0,0 0 0,1 0 0,-1 0 0,0 0-1,0 0 1,0 1 0,0-1 0,0 0 0,0 0 0,0 0 0,0 0 0,0 0 0,-1 0-1,1 0 1,0 0 0,-1 0 0,1 0 0,0 0 0,-1 0 0,1 0 0,-1 0 0,0 0 0,1-1-1,-2 2 1,-48 71 689,39-58-739,9-12 43,0 0 0,0 0 0,0-1 0,0 1 0,0-1 0,-1 1 0,1-1 0,-1 0 0,0 0 0,1 0 0,-1 0 0,0 0 0,0-1 0,0 0 0,-1 1 0,-5 0 0,-23 19 44,30-19-50,-1 0 0,1 0 0,-1 0 0,1 0 0,-1 0 0,0 0 0,0-1 0,0 0 0,0 1-1,0-1 1,0 0 0,-6 1 0,8-2-2,0 0 1,0-1-1,1 1 0,-1 0 0,0 0 0,0 0 0,0-1 0,1 1 0,-1 0 0,0-1 0,1 1 1,-1 0-1,0-1 0,1 1 0,-1-1 0,0 0 0,1 1 0,-1-1 0,1 1 0,-1-1 0,1 0 0,-1 1 1,1-1-1,0 0 0,-1 0 0,1 1 0,0-1 0,-1 0 0,1 0 0,0 1 0,0-1 0,0 0 0,0-1 1,-10-18-125,-3-16-2734,4-26-8318,9 48 7982</inkml:trace>
</inkml:ink>
</file>

<file path=ppt/ink/ink17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4.374"/>
    </inkml:context>
    <inkml:brush xml:id="br0">
      <inkml:brushProperty name="width" value="0.1" units="cm"/>
      <inkml:brushProperty name="height" value="0.1" units="cm"/>
      <inkml:brushProperty name="color" value="#F6630D"/>
    </inkml:brush>
  </inkml:definitions>
  <inkml:trace contextRef="#ctx0" brushRef="#br0">0 70 1568,'9'0'7490,"29"1"-4382,49-28 1245,-28 6-4142,-28 19-278,4 0 28,-34 2-221,0 0 0,0 0 0,-1 0-1,1-1 1,0 1 0,0 0 0,-1-1 0,1 1 0,0 0 0,-1-1-1,1 1 1,0-1 0,-1 1 0,1-1 0,2-2-1041,-3 3 1041,1-1 0,-1 0 0,0 1 0,1-1-1,-1 0 1,0 0 0,0 1 0,1-1 0,-1 0 0,0 0 0,0-1-1</inkml:trace>
</inkml:ink>
</file>

<file path=ppt/ink/ink17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249"/>
    </inkml:context>
    <inkml:brush xml:id="br0">
      <inkml:brushProperty name="width" value="0.1" units="cm"/>
      <inkml:brushProperty name="height" value="0.1" units="cm"/>
      <inkml:brushProperty name="color" value="#F6630D"/>
    </inkml:brush>
  </inkml:definitions>
  <inkml:trace contextRef="#ctx0" brushRef="#br0">0 15 1456,'5'-13'8102,"-4"13"-8000,-1 0 0,1 0 0,-1-1 0,1 1 0,-1 0 0,0 0 0,1 0-1,-1-1 1,1 1 0,-1 0 0,1 0 0,-1 0 0,1 0 0,-1 0 0,1 0 0,-1 0 0,1 0 0,-1 0 0,1 0 0,-1 1 0,1-1 0,-1 0 0,1 0 0,-1 0 0,1 1 0,-1-1 0,1 0 0,0 1-1,5 21 1067,-3-10-504,1 3-187,-1 1 0,-1-1 1,1 29-1,3 22-399,2-17 87,-4-22-142,1 1-1,1-1 1,13 35 0,-12-31-21,-7-30 1,0 0 1,1 0-1,-1 0 0,0 0 0,0-1 0,0 1 0,0 0 0,1 0 0,-1 0 0,0 0 0,-1 0 0,1 0 0,0 0 0,0 0 0,0 0 0,0 0 0,-1 0 0,1-1 0,0 1 0,-1 0 0,1 0 0,-1 0 0,1 0 0,-1-1 0,1 1 0,-2 1 0,1-2 6,9-15-1349,5-35-9092,-13 37 7286</inkml:trace>
</inkml:ink>
</file>

<file path=ppt/ink/ink1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2:03.019"/>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17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686"/>
    </inkml:context>
    <inkml:brush xml:id="br0">
      <inkml:brushProperty name="width" value="0.1" units="cm"/>
      <inkml:brushProperty name="height" value="0.1" units="cm"/>
      <inkml:brushProperty name="color" value="#F6630D"/>
    </inkml:brush>
  </inkml:definitions>
  <inkml:trace contextRef="#ctx0" brushRef="#br0">0 1 1204,'11'11'3757,"-10"-11"-3657,0 1 1,0-1 0,0 1-1,0-1 1,0 1 0,0 0-1,0-1 1,0 1 0,0 0 0,-1 0-1,1 0 1,0-1 0,0 1-1,-1 0 1,1 0 0,-1 0-1,1 0 1,-1 0 0,1 0 0,-1 1-1,1 1 1,8 34 1998,-7-31-1625,1 0 1,-2 0 0,1 0 0,-1 1-1,1 11 1,5 64 2152,7 77-2418,-13-152-201,0 1 0,0-1 0,1 0 0,0 0 0,0 0 0,1-1 1,3 8-1,-3-8-13,-1 1 0,1-1 0,-1 1 0,0 0 0,0 0 0,1 14 0,-3-21 22,-8-34-1880,-6-9-7662,8 30 6451</inkml:trace>
</inkml:ink>
</file>

<file path=ppt/ink/ink17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6.530"/>
    </inkml:context>
    <inkml:brush xml:id="br0">
      <inkml:brushProperty name="width" value="0.1" units="cm"/>
      <inkml:brushProperty name="height" value="0.1" units="cm"/>
      <inkml:brushProperty name="color" value="#F6630D"/>
    </inkml:brush>
  </inkml:definitions>
  <inkml:trace contextRef="#ctx0" brushRef="#br0">1 1 212,'0'0'1767,"20"26"2458,-20-20-3968,0 1 0,1-1 1,-1 1-1,1-1 0,1 1 1,-1-1-1,1 0 0,0 1 0,1-1 1,-1 0-1,1 0 0,0-1 1,1 1-1,0 0 0,-1-1 0,2 0 1,-1 0-1,0 0 0,1-1 1,0 1-1,9 5 0,-7-6-173,0-1-1,0 1 1,0-2 0,1 1 0,0-1-1,-1 0 1,1 0 0,0-1-1,0 0 1,0 0 0,0-1-1,-1 0 1,1 0 0,0-1-1,0 0 1,0-1 0,0 0-1,7-2 1,-8 1-72,0 0 1,0 0-1,0-1 1,0 0-1,0 0 0,-1-1 1,0 1-1,0-1 1,0-1-1,-1 1 0,1-1 1,-1 0-1,-1 0 1,8-12-1,-6 12 270,1 0 0,0 1 0,0 0 1,1 0-1,0 1 0,-1 0 0,1 0 0,15-4 0,6-1-243,-1 2-1,2 0 0,-1 2 0,1 1 1,30 0-1,-58 5 6,1-1 0,0 0 0,-1 1 1,1 0-1,-1 0 0,1 0 0,-1 0 0,1 0 1,-1 0-1,0 0 0,1 1 0,-1-1 0,0 1 1,0 0-1,0-1 0,0 1 0,0 0 0,-1 0 1,3 4-1,25 21 331,-29-27-441,0 0 1,1 0 0,-1 0 0,1 0-1,-1 0 1,0 0 0,1 1 0,-1-1-1,1 0 1,-1 0 0,0-1 0,1 1-1,-1 0 1,1 0 0,-1 0 0,1 0-1,-1 0 1,0 0 0,1 0 0,-1-1-1,0 1 1,1 0 0,-1 0 0,0-1-1,1 1 1,-1 0 0,0 0 0,1-1-1,-1 1 1,0 0 0,1-1 0,-1 1-1,0 0 1,0-1 0,0 1 0,0 0-1,1-1 1,-1 1 0,0-1 0,0 1-1,0-1 1,0 1 0,0 0 0,0-1-1,0 1 1,0-1 0,0 1 0,0 0-1,0-2 1</inkml:trace>
</inkml:ink>
</file>

<file path=ppt/ink/ink17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017"/>
    </inkml:context>
    <inkml:brush xml:id="br0">
      <inkml:brushProperty name="width" value="0.1" units="cm"/>
      <inkml:brushProperty name="height" value="0.1" units="cm"/>
      <inkml:brushProperty name="color" value="#F6630D"/>
    </inkml:brush>
  </inkml:definitions>
  <inkml:trace contextRef="#ctx0" brushRef="#br0">169 55 600,'6'-17'6197,"-18"6"-2867,9 9-2865,1-1 0,0 1 0,-1 0 0,1 0 1,-1 0-1,0 0 0,0 0 0,-4-2 0,3 3-286,0 0 0,0 0 0,0 0 0,1 0 0,-1 1 0,0-1 0,0 1 0,0 0 0,0 0 0,-6 1 0,8 0-174,-1 0 1,1 0-1,0 0 1,0 0-1,0 0 0,0 1 1,1-1-1,-1 0 1,0 1-1,0-1 1,1 1-1,-1 0 1,1 0-1,-1 0 0,1-1 1,0 1-1,0 0 1,0 1-1,0-1 1,-1 3-1,-20 31 6,-2 5 120,22-32-135,1 0 0,0 0 0,1 0 0,0 0-1,0 0 1,1 1 0,0-1 0,1 0 0,0-1 0,0 1 0,1 0-1,0 0 1,0-1 0,5 9 0,-5-12 9,0 0 0,0 0 0,0 0 0,1-1 0,-1 1 0,1-1 0,0 0 0,0 0 0,0 0 0,9 5 0,-10-8-5,-1 1 1,1-1-1,0 0 1,0 0-1,0 0 1,0 0-1,0-1 1,0 1-1,1-1 1,-1 1-1,0-1 1,0 0-1,0-1 1,0 1-1,0 0 1,0-1-1,1 0 1,-1 0-1,0 0 1,3-1 0,-3 0 8,1 0 1,0-1 0,0 1-1,-1-1 1,1 0 0,-1 0 0,0 0-1,0 0 1,0-1 0,0 1 0,-1-1-1,1 0 1,-1 1 0,0-1 0,0 0-1,0 0 1,-1-1 0,1 1 0,-1 0-1,0-1 1,0 1 0,-1 0 0,1-8-1,-1 1 72,1-1-1,-2 1 0,0 0 1,0 0-1,-1 0 1,0 0-1,-1 0 1,-4-10-1,-1 6-50,-4-10 46,11 23-72,0 3-3,1 0 0,-1 0 1,0 1-1,0-1 0,1 0 1,-1 1-1,1-1 0,-1 0 0,1 1 1,0-1-1,0 1 0,-1-1 0,1 0 1,0 1-1,0-1 0,0 1 0,1-1 1,-1 1-1,0 1 0,14 139 58,-7-44 15,0 59-258,7-51 280,-7-89-76,-7-16-15,0 0-7,7-41-4043,-7-2-5082,0 28 5653</inkml:trace>
</inkml:ink>
</file>

<file path=ppt/ink/ink17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673"/>
    </inkml:context>
    <inkml:brush xml:id="br0">
      <inkml:brushProperty name="width" value="0.1" units="cm"/>
      <inkml:brushProperty name="height" value="0.1" units="cm"/>
      <inkml:brushProperty name="color" value="#F6630D"/>
    </inkml:brush>
  </inkml:definitions>
  <inkml:trace contextRef="#ctx0" brushRef="#br0">0 87 376,'12'-24'7102,"-4"5"-5352,-5 15-1457,0 1-1,0-1 1,0 1-1,0 0 0,1 0 1,0 0-1,-1 0 1,1 1-1,0 0 1,0 0-1,0 0 1,1 0-1,-1 0 0,0 1 1,1 0-1,-1 0 1,1 0-1,9 0 1,-11 0-210,1 1-1,0 0 1,-1 1 0,1-1 0,0 1 0,-1-1 0,1 1 0,0 0 0,-1 1-1,1-1 1,-1 0 0,0 1 0,1 0 0,-1 0 0,0 0 0,0 0 0,0 0-1,0 1 1,-1-1 0,1 1 0,-1 0 0,1 0 0,-1 0 0,0 0 0,0 0-1,0 0 1,-1 1 0,1-1 0,-1 1 0,0-1 0,0 1 0,0-1 0,1 8-1,-1 5-6,0-1-1,0 1 0,-2 0 1,0 0-1,-1 0 0,-4 18 1,-5 7 83,-1-2 0,-18 40 0,-14 47-192,36-62-21,8-63 54,0-1-1,0 0 0,0 1 0,0-1 0,0 0 0,1 0 1,-1 1-1,0-1 0,0 0 0,0 0 0,0 0 0,0 1 1,1-1-1,-1 0 0,0 0 0,0 0 0,0 1 0,0-1 1,1 0-1,-1 0 0,0 0 0,0 0 0,1 0 0,-1 1 1,0-1-1,0 0 0,1 0 0,-1 0 0,0 0 1,0 0-1,1 0 0,-1 0 0,0 0 0,1 0 0,-1 0 1,0 0-1,0 0 0,1 0 0,-1 0 0,19-5-14,20-11 8,-35 14 5,16-4 7,-1 0 0,1 1 0,27-3 0,39-11 56,-64 16-48,3-4-980,-21 1-1703,-3 5 2403,-1 1 0,0-1 0,0 0 0,0 0 0,1 1 0,-1-1 0,0 0 0,0 0 0,0 1 0,0-1 0,0 0 0,0 0 0,-1 1 0,1-1 1,0 0-1,0 0 0,0 1 0,-1-1 0,1 0 0,0 1 0,-2-2 0,1-7-3396,1 0-13</inkml:trace>
</inkml:ink>
</file>

<file path=ppt/ink/ink17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472"/>
    </inkml:context>
    <inkml:brush xml:id="br0">
      <inkml:brushProperty name="width" value="0.1" units="cm"/>
      <inkml:brushProperty name="height" value="0.1" units="cm"/>
      <inkml:brushProperty name="color" value="#F6630D"/>
    </inkml:brush>
  </inkml:definitions>
  <inkml:trace contextRef="#ctx0" brushRef="#br0">11 6 1072,'5'-5'16452,"-16"49"-15121,9-31-1308,0 1 0,1-1-1,1 1 1,0-1 0,1 0 0,3 20-1,2 31-128,-6-52 80,-1 13 36,2 1 0,0 0 0,10 48 0,-3-8-128,-9-67 173,0 1-1,0-1 0,0 1 0,0-1 0,0 1 0,0-1 0,1 0 0,-1 1 0,0-1 1,0 0-1,0 0 0,1 0 0,-1 0 0,0 0 0,1 0 0,-1 1 0,1-1 0,-1-1 1,1 1-1,-1 0 0,1 0 0,0 0 0,-1 0 0,1 0 0,0 0 0,0 0 0,0 0 1,0-1-1,0 1 0,0 0 0,0 0 0,0 0 0,1 0 0,-1 0 0,0 0 0,2-2 1,47-104 118,-39 91 39,-6 8-159,0 1-1,0 0 1,1 0 0,0 1 0,0-1-1,8-6 1,-12 12-47,1 0 0,-1 0 0,1 0 0,0 0 0,-1 0 0,1 0 0,0 1 0,-1-1 0,1 1 0,0-1 0,0 1 0,-1 0 0,1-1 0,0 1 0,0 0 0,0 0 0,-1 0 0,1 0 0,0 1 0,0-1 0,0 1 0,-1-1 0,1 1 0,0-1 0,-1 1 0,1 0 0,0 0 0,-1 0 0,1 0 0,-1 0 0,1 0 0,-1 0 0,0 0 0,1 1 0,0 1 0,3 3 8,0 0 0,0 1 0,-1-1 0,0 1 0,0 0 0,-1 0-1,0 1 1,0-1 0,-1 1 0,2 8 0,16 40 46,27 73-81,-47-129 16,0 1-1,1-1 0,-1 1 1,0-1-1,0 1 1,0-1-1,0 1 0,0-1 1,1 0-1,-1 1 0,0-1 1,0 1-1,1-1 1,-1 0-1,0 1 0,1-1 1,-1 0-1,0 1 0,1-1 1,-1 0-1,1 1 0,-1-1 1,0 0-1,1 0 1,-1 0-1,1 1 0,-1-1 1,1 0-1,-1 0 0,1 0 1,-1 0-1,1 0 1,-1 0-1,1 0 0,-1 0 1,1 0-1,-1 0 0,1 0 1,-1 0-1,0 0 0,1 0 1,-1-1-1,1 1 1,0 0-1,13-26-2718,-2-41-8315,-11 52 7290,5-2 141</inkml:trace>
</inkml:ink>
</file>

<file path=ppt/ink/ink17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800"/>
    </inkml:context>
    <inkml:brush xml:id="br0">
      <inkml:brushProperty name="width" value="0.1" units="cm"/>
      <inkml:brushProperty name="height" value="0.1" units="cm"/>
      <inkml:brushProperty name="color" value="#F6630D"/>
    </inkml:brush>
  </inkml:definitions>
  <inkml:trace contextRef="#ctx0" brushRef="#br0">1 36 1124,'27'-12'6917,"-2"5"-5355,1 2 0,-1 0 0,1 2 0,37 0 0,-59 3-3130,-35 5-11647</inkml:trace>
</inkml:ink>
</file>

<file path=ppt/ink/ink17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144"/>
    </inkml:context>
    <inkml:brush xml:id="br0">
      <inkml:brushProperty name="width" value="0.1" units="cm"/>
      <inkml:brushProperty name="height" value="0.1" units="cm"/>
      <inkml:brushProperty name="color" value="#F6630D"/>
    </inkml:brush>
  </inkml:definitions>
  <inkml:trace contextRef="#ctx0" brushRef="#br0">1 43 560,'47'9'8499,"-39"-10"-7937,0 1 0,-1-1 0,1 0 0,-1 0-1,1-1 1,-1 0 0,9-4 0,75-32-70</inkml:trace>
</inkml:ink>
</file>

<file path=ppt/ink/ink17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988"/>
    </inkml:context>
    <inkml:brush xml:id="br0">
      <inkml:brushProperty name="width" value="0.1" units="cm"/>
      <inkml:brushProperty name="height" value="0.1" units="cm"/>
      <inkml:brushProperty name="color" value="#F6630D"/>
    </inkml:brush>
  </inkml:definitions>
  <inkml:trace contextRef="#ctx0" brushRef="#br0">48 24 304,'18'-23'16511,"-28"42"-15827,7-11-597,-8 20 92,0 0 1,2 1-1,-10 47 0,18-67-172,0-1 0,0 1 1,1 0-1,0-1 0,1 1 0,0 0 1,0-1-1,1 1 0,0-1 0,0 1 1,1-1-1,0 0 0,0 0 1,1 0-1,0-1 0,1 1 0,7 9 1,-9-13-3,1 0 0,0-1 1,0 1-1,0-1 0,0 1 1,1-1-1,-1 0 0,1-1 1,0 1-1,0-1 0,0 0 1,0 0-1,0 0 0,0-1 0,0 0 1,1 0-1,-1 0 0,0-1 1,1 0-1,-1 0 0,1 0 1,-1-1-1,0 1 0,1-1 1,-1 0-1,0-1 0,0 0 1,0 1-1,0-2 0,0 1 1,0 0-1,0-1 0,-1 0 1,1 0-1,-1 0 0,0-1 0,0 0 1,0 1-1,-1-1 0,6-8 1,-2 4 62,-1 0 0,0-1 0,-1 0 0,0 0 0,0 0-1,-1-1 1,0 1 0,0-1 0,3-20 0,-6 24 3,-1-1 0,1 1-1,-1-1 1,-1 1 0,1-1-1,-1 1 1,0 0 0,-1-1-1,1 1 1,-1 0 0,0 0-1,-1 0 1,0 0 0,0 1-1,0-1 1,0 1 0,-7-8-1,-1-1 11,-1 1 0,0 0 0,-1 1 0,-25-19 0,35 28-88,-1 1 0,0-1 0,1 1 0,-1 0-1,0 0 1,0 0 0,0 0 0,0 1 0,-1 0-1,1 0 1,0 0 0,-1 0 0,1 0 0,0 1-1,-1 0 1,1 0 0,-1 0 0,1 1 0,0-1-1,-1 1 1,1 0 0,0 0 0,0 1 0,-1-1-1,-4 4 1,8-4-141,0 0 1,0-1-1,0 1 0,0 0 0,0 0 0,0 1 0,1-1 0,-1 0 1,0 0-1,0 0 0,1 0 0,-1 1 0,1-1 0,-1 0 1,1 3-1</inkml:trace>
</inkml:ink>
</file>

<file path=ppt/ink/ink17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316"/>
    </inkml:context>
    <inkml:brush xml:id="br0">
      <inkml:brushProperty name="width" value="0.1" units="cm"/>
      <inkml:brushProperty name="height" value="0.1" units="cm"/>
      <inkml:brushProperty name="color" value="#F6630D"/>
    </inkml:brush>
  </inkml:definitions>
  <inkml:trace contextRef="#ctx0" brushRef="#br0">21 0 664,'5'14'12218,"-6"-13"-11934,-10 28 3031,4-8-2774,7-21-602,0 0 0,-1 0 0,1 0 0,0 0 0,0 0 0,0-1 0,0 1 0,-1 0 0,1 0 0,0 0 0,0 0 0,0 0 0,0 0 0,-1 0 0,1 0 0,0 0 0,0 0 0,0 0 0,0 0 1,-1 0-1,1 1 0,0-1 0,0 0 0,0 0 0,0 0 0,0 0 0,-2 3-1219,2-3 1219,0 0 0,0 0 0,0 1 0,0-1 0,0 0 0,0 0 0,0 0 0</inkml:trace>
</inkml:ink>
</file>

<file path=ppt/ink/ink17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753"/>
    </inkml:context>
    <inkml:brush xml:id="br0">
      <inkml:brushProperty name="width" value="0.1" units="cm"/>
      <inkml:brushProperty name="height" value="0.1" units="cm"/>
      <inkml:brushProperty name="color" value="#F6630D"/>
    </inkml:brush>
  </inkml:definitions>
  <inkml:trace contextRef="#ctx0" brushRef="#br0">90 0 688,'5'7'11556,"-4"0"-9869,-83 173 2218,79-173-3894,1 0 0,0 0 0,0 0 1,1 0-1,-1 0 0,2 0 1,-1 0-1,1 1 0,1 13 0,-1-19 7,1 1-1,-1-1 0,1 0 0,-1 0 1,1 0-1,0 0 0,0-1 0,0 1 1,0 0-1,0 0 0,0 0 0,1-1 1,-1 1-1,0-1 0,1 1 0,0-1 1,-1 1-1,1-1 0,0 0 0,-1 0 1,1 0-1,0 0 0,0 0 0,0 0 1,0-1-1,0 1 0,0-1 0,0 1 0,0-1 1,0 0-1,1 1 0,-1-1 0,0 0 1,0-1-1,0 1 0,0 0 0,4-1 1,40-7 219,60-19 1,-6 1-235,-94 25-15,0 1-1,0-1 1,0 1 0,0 0 0,0 0 0,0 1 0,0 0 0,0 0 0,9 3-1</inkml:trace>
</inkml:ink>
</file>

<file path=ppt/ink/ink1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2:06.557"/>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17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6.097"/>
    </inkml:context>
    <inkml:brush xml:id="br0">
      <inkml:brushProperty name="width" value="0.1" units="cm"/>
      <inkml:brushProperty name="height" value="0.1" units="cm"/>
      <inkml:brushProperty name="color" value="#F6630D"/>
    </inkml:brush>
  </inkml:definitions>
  <inkml:trace contextRef="#ctx0" brushRef="#br0">15 1 560,'-2'22'8179,"-3"1"-5258,-2 26-956,9-4-1530,2 0 0,12 57-1,-12-79-372,0 8-47,-1 0 0,-2 38 0,-4-57-2255,-1-34-5884,4 10 5112</inkml:trace>
</inkml:ink>
</file>

<file path=ppt/ink/ink17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7.097"/>
    </inkml:context>
    <inkml:brush xml:id="br0">
      <inkml:brushProperty name="width" value="0.1" units="cm"/>
      <inkml:brushProperty name="height" value="0.1" units="cm"/>
      <inkml:brushProperty name="color" value="#F6630D"/>
    </inkml:brush>
  </inkml:definitions>
  <inkml:trace contextRef="#ctx0" brushRef="#br0">113 26 472,'13'-8'11575,"-28"15"-8981,12-6-2405,0 0 0,0 1 0,0 0 0,0-1 0,0 1 0,1 0 0,-1 0 0,0 1 0,-3 3 0,-15 18 160,11-14-281,1 0 1,0 1-1,-11 18 1,19-27-68,0 0 0,0 0 0,0 0 0,0 1 1,0-1-1,0 0 0,0 0 0,1 0 0,-1 1 0,1-1 1,0 0-1,0 0 0,0 1 0,0-1 0,0 0 1,0 1-1,0-1 0,1 0 0,-1 1 0,1-1 0,0 0 1,0 0-1,0 0 0,0 0 0,0 0 0,2 4 1,1-4-2,1 0 1,-1 1 0,1-1-1,0-1 1,-1 1 0,1-1 0,0 0-1,0 0 1,0 0 0,0-1-1,0 1 1,0-1 0,5-1 0,15 3 4,11 1 42,-18-1 107,0 0-1,-1 1 0,1 0 0,30 11 0,-43-12-92,0 1-1,1 0 0,-1 0 1,0 0-1,-1 1 1,1-1-1,-1 1 0,1 0 1,-1 0-1,0 1 1,-1-1-1,1 1 0,-1 0 1,0 0-1,0 0 1,0 0-1,-1 1 0,4 10 1,-4-9 0,-1 0 0,1 0 1,-1 0-1,-1 1 1,1-1-1,-1 0 0,-1 0 1,1 1-1,-1-1 0,0 0 1,-1 0-1,-2 9 1,-3 0-25,1 1 0,-2-1 0,0-1 0,-10 16 0,15-27-31,-1 0 0,1 1 0,0-1 0,-1 0 0,0-1 0,0 1 0,0-1 0,0 0 0,-1 0 0,1 0 0,-1 0 0,-9 3 0,12-5-6,0-1-1,1 1 1,-1-1 0,0 0 0,0 1 0,1-1 0,-1 0-1,0 0 1,0 0 0,0 0 0,1-1 0,-1 1 0,0 0 0,0-1-1,1 1 1,-1-1 0,0 0 0,1 1 0,-1-1 0,1 0-1,-1 0 1,1 0 0,-1 0 0,1 0 0,0-1 0,-1 1-1,1 0 1,0-1 0,0 1 0,0-1 0,0 1 0,0-1-1,0 1 1,0-1 0,1 0 0,-1 1 0,1-1 0,-2-3 0,0-5-10,1 0 1,0 1 0,0-1 0,0 0 0,2 0 0,0-13 0,0 13 4,0-1 0,-1 0 0,0 1 0,-1-1 0,-2-13 0,1 15 1,1 0 1,0 0 0,1 0 0,0-1 0,1 1 0,0 0 0,2-10 0,1-27-14,-3 38 27,0 0-1,1 0 0,-1 0 1,2 0-1,-1 1 1,1-1-1,0 1 0,0-1 1,1 1-1,8-11 1,4-5-17,-1 0 1,13-27-1,-26 46 4,6-24 34,-8 27-27,1 0 0,-1 0-1,0-1 1,0 1 0,0 0 0,0 0-1,0 0 1,0 0 0,0-1-1,0 1 1,0 0 0,-1 0 0,1 0-1,0 0 1,-1 0 0,1 0-1,-1 0 1,1 0 0,-1 0-1,0 0 1,1 0 0,-2-1 0,0 1 1,0 0 0,0 1 1,0-1-1,0 1 0,-1-1 1,1 1-1,0 0 0,0 0 1,0 0-1,0 0 0,0 0 1,-1 1-1,1-1 0,0 0 1,0 1-1,0 0 0,0-1 1,0 1-1,0 0 0,0 0 1,-3 2-1,2-1-9,-1 0-1,1-1 1,-1 1 0,1-1-1,-1 0 1,0 0 0,-6 0-1,-22 2 70,-3-2-3848</inkml:trace>
</inkml:ink>
</file>

<file path=ppt/ink/ink17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9.955"/>
    </inkml:context>
    <inkml:brush xml:id="br0">
      <inkml:brushProperty name="width" value="0.1" units="cm"/>
      <inkml:brushProperty name="height" value="0.1" units="cm"/>
      <inkml:brushProperty name="color" value="#F6630D"/>
    </inkml:brush>
  </inkml:definitions>
  <inkml:trace contextRef="#ctx0" brushRef="#br0">169 47 868,'-6'-21'11318,"-6"34"-7445,-23 6-3449,21-12-273,3 0-156,0 2 0,1-1-1,1 1 1,-1 0 0,2 1 0,-1 0-1,1 1 1,-13 22 0,20-32 8,1 1 1,-1-1-1,1 0 0,-1 1 1,1-1-1,0 1 1,-1-1-1,1 1 0,0-1 1,0 0-1,0 1 0,0-1 1,0 1-1,0-1 1,0 1-1,1-1 0,-1 1 1,0-1-1,1 0 1,-1 1-1,1-1 0,0 0 1,-1 1-1,1-1 1,0 0-1,0 0 0,0 0 1,0 0-1,0 0 0,0 0 1,0 0-1,0 0 1,0 0-1,0 0 0,1 0 1,-1-1-1,0 1 1,1 0-1,2 0 0,6 3-24,0 0 0,0-1 0,1 0 0,10 2 0,-14-4 78,47 0 184,-45-2-119,1 0 0,-1 1 0,0 0 0,17 3 0,-21-3-103,1 1 0,-1 1 1,0-1-1,0 1 0,0 0 0,0 0 1,0 1-1,0 0 0,-1-1 0,1 1 1,-1 1-1,0-1 0,0 1 0,0 0 1,0-1-1,0 2 0,-1-1 0,0 0 1,0 1-1,0-1 0,-1 1 1,1 0-1,-1 0 0,0 0 0,0 0 1,-1 1-1,0-1 0,0 0 0,0 1 1,0-1-1,-1 0 0,0 1 0,0-1 1,-1 1-1,1-1 0,-1 0 0,0 1 1,-1-1-1,1 0 0,-5 9 0,-12 23 249,14-26-253,-1-1 0,0 0 0,0-1 0,-1 1 0,-1-1 0,0 0 0,-12 12 0,19-20-12,-1 0-1,1-1 1,-1 1-1,0 0 1,0 0-1,1-1 1,-1 1-1,0-1 1,0 1-1,0-1 1,0 1-1,0-1 1,1 1-1,-1-1 1,0 0-1,0 0 1,0 1-1,0-1 1,0 0-1,0 0 1,0 0-1,0 0 1,0 0-1,0 0 1,0 0-1,0-1 1,0 1-1,0 0 1,-1-1-1,0 0-4,0-1 0,1 1-1,0-1 1,-1 1 0,1-1-1,0 1 1,0-1-1,0 0 1,0 0 0,0 0-1,0 1 1,0-1 0,0-4-1,-2-5-7,0-1 0,1 0 0,1 0 0,-1-15 0,2 4 18,1 0 0,1 0 0,1 0 0,1 1-1,1-1 1,15-40 0,4-6-32,6-8 80,-10 7 9,-19 69-64,-1 1 0,0-1 0,1 0 1,-1 0-1,0 1 0,0-1 0,0 0 1,1 0-1,-1 0 0,0 1 0,0-1 0,0 0 1,0 0-1,-1 1 0,1-1 0,0 0 1,0 0-1,0 0 0,-1 1 0,1-1 0,0 0 1,-1 1-1,1-1 0,0 0 0,-1 1 1,1-1-1,-1 0 0,0 0 0,-25-9-5,17 9-13,1 0 0,-1 1 0,1 0 0,0 1 0,-10 1-1,-5 7-184,-3 0 190,17-12-3803</inkml:trace>
</inkml:ink>
</file>

<file path=ppt/ink/ink17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312"/>
    </inkml:context>
    <inkml:brush xml:id="br0">
      <inkml:brushProperty name="width" value="0.1" units="cm"/>
      <inkml:brushProperty name="height" value="0.1" units="cm"/>
      <inkml:brushProperty name="color" value="#F6630D"/>
    </inkml:brush>
  </inkml:definitions>
  <inkml:trace contextRef="#ctx0" brushRef="#br0">153 87 1176,'8'-11'3918,"-7"10"-3722,0 1 0,0-1 0,0 0 0,0 1 1,-1-1-1,1 0 0,0 0 0,0 0 0,-1 0 0,1 0 1,-1 0-1,1 1 0,-1-1 0,1-1 0,-1 1 0,1 0 1,-1 0-1,0 0 0,0 0 0,1 0 0,-1 0 0,0-2 660,7-37 4436,-7 40-5215,0-1 1,0 1 0,0-1-1,0 1 1,0 0 0,0-1-1,0 1 1,0-1 0,0 1-1,0-1 1,0 1 0,0-1-1,-1 1 1,1 0 0,0-1-1,0 1 1,0-1-1,-1 1 1,1 0 0,0-1-1,0 1 1,-1 0 0,1-1-1,0 1 1,-1 0 0,1-1-1,0 1 1,-1 0 0,1 0-1,-1-1 1,1 1 0,0 0-1,-1 0 1,1 0 0,-2-1-1,-16 8 769,13-4-844,0 1 1,1-1-1,-1 1 0,1 0 0,0 0 1,-4 6-1,-24 30 38,25-33-38,1 0-1,0 1 0,0 0 1,1 0-1,0 1 0,-4 8 1,-4 14-12,8-22 5,0 1 1,2 0 0,-1-1 0,1 1 0,0 1-1,1-1 1,1 0 0,-2 13 0,3-10 5,0-4 9,0 0 0,0 1-1,0-1 1,1 0 0,1 0-1,0 0 1,0 0 0,5 13-1,-2-12 0,-3-3 1,1-1 1,-1 1-1,1-1 0,1 0 1,-1 0-1,1 0 0,0-1 0,0 1 1,1-1-1,-1 0 0,1 0 0,0 0 1,1-1-1,-1 0 0,1 0 1,7 4-1,-6-5-29,1 0 0,-1 0 0,1 0 0,0-1 0,0 0-1,13 2 1,-17-4 22,-1 0-1,1 0 0,-1 0 1,1-1-1,-1 1 0,1-1 0,-1 0 1,0 0-1,0 0 0,1-1 1,-1 1-1,0-1 0,0 1 0,0-1 1,0 0-1,0 0 0,-1-1 0,5-3 1,1-2 3,0 0 0,0 0 1,-1-1-1,0 0 0,0 0 0,-1-1 1,0 0-1,-1 0 0,0 0 0,-1-1 1,0 1-1,-1-1 0,0 0 0,0 0 1,-1-1-1,-1 1 0,1-19 0,-3 21 90,0 1 0,0 0 0,0-1 0,-1 1 0,0 0 1,0 0-1,-1 0 0,0 1 0,-1-1 0,0 1 0,-7-12 0,-44-90-26,53 106-70,0 0-1,0 0 1,0 0-1,-1 0 0,1 1 1,-1-1-1,1 1 1,-1-1-1,0 1 1,0 0-1,0 0 0,0 0 1,0 0-1,-1 1 1,1-1-1,-1 1 1,1 0-1,-1 0 0,1 0 1,-1 1-1,1-1 1,-1 1-1,0 0 1,1 0-1,-1 0 0,0 0 1,1 1-1,-1-1 1,1 1-1,-1 0 1,1 0-1,-1 0 0,-4 3 1,-54 26-510,44-72-16014</inkml:trace>
</inkml:ink>
</file>

<file path=ppt/ink/ink17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687"/>
    </inkml:context>
    <inkml:brush xml:id="br0">
      <inkml:brushProperty name="width" value="0.1" units="cm"/>
      <inkml:brushProperty name="height" value="0.1" units="cm"/>
      <inkml:brushProperty name="color" value="#F6630D"/>
    </inkml:brush>
  </inkml:definitions>
  <inkml:trace contextRef="#ctx0" brushRef="#br0">0 5 448,'6'-1'10159,"15"-3"-2994,-25 11-6799</inkml:trace>
</inkml:ink>
</file>

<file path=ppt/ink/ink17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234"/>
    </inkml:context>
    <inkml:brush xml:id="br0">
      <inkml:brushProperty name="width" value="0.1" units="cm"/>
      <inkml:brushProperty name="height" value="0.1" units="cm"/>
      <inkml:brushProperty name="color" value="#F6630D"/>
    </inkml:brush>
  </inkml:definitions>
  <inkml:trace contextRef="#ctx0" brushRef="#br0">23 0 784,'4'10'6483,"5"-2"-3812,-7-7-2548,-1 0 0,0 0-1,0-1 1,0 1-1,0 0 1,-1 0 0,1 0-1,0 0 1,0 0 0,0 0-1,-1 0 1,1 0 0,-1 0-1,1 1 1,-1-1 0,1 0-1,-1 0 1,1 2-1,1 17 1672,-2-16-1559,1 0 0,-1 0-1,1 0 1,-1 1 0,-1-1 0,1 0 0,-2 7 0,-20 67 1012,-4 3-989,25-77-255,0 1 0,0-1-1,1 0 1,-1 1-1,1-1 1,0 0 0,0 1-1,1-1 1,-1 0 0,3 9-1,-2-11 0,0 0 0,0 0-1,0 0 1,0 0 0,0 0-1,1 0 1,-1 0 0,1 0-1,-1 0 1,1-1 0,0 1-1,-1-1 1,1 1 0,0-1-1,0 0 1,2 1-1,1 0 10,0 0-1,0-1 1,0 0-1,0 0 0,-1-1 1,1 0-1,0 1 1,0-2-1,0 1 0,0 0 1,0-1-1,0 0 0,0 0 1,0-1-1,0 1 1,-1-1-1,9-4 0,14-8 73,2 1-1,-1 2 0,2 1 1,-1 1-1,1 1 0,1 2 0,-1 1 1,38-1-1,-68 5-171,1 1-1,-1-1 1,1 1 0,-1 0-1,0-1 1,1 1 0,-1-1-1,0 1 1,1-1 0,-1 1-1,0-1 1,0 1 0,1-1-1,-1 1 1,0-1 0,0 0-1,0 1 1,0-1 0,0 1-1,0-1 1,0 1 0,0-1-1,0 0 1,0 1 0,0-1-1,0 1 1,0-1 0,0 1-1,-1-1 1,1 1 0,0-1-1,0 1 1,-1-1 0,0 0 0,-8-24-10664,3 17 7509</inkml:trace>
</inkml:ink>
</file>

<file path=ppt/ink/ink17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578"/>
    </inkml:context>
    <inkml:brush xml:id="br0">
      <inkml:brushProperty name="width" value="0.1" units="cm"/>
      <inkml:brushProperty name="height" value="0.1" units="cm"/>
      <inkml:brushProperty name="color" value="#F6630D"/>
    </inkml:brush>
  </inkml:definitions>
  <inkml:trace contextRef="#ctx0" brushRef="#br0">1 9 616,'1'-8'6755,"1"15"-3987,2 20-1012,-3 9 134,-1 27 135,-3-36-1788,1 1 0,2 0 0,1 0 0,1 0 0,1-1 0,1 1 0,9 27 0,-4-26-213,-6-21-105,-1 1 0,0-1-1,0 0 1,0 1 0,0 15-1,-15-50-10392,12 18 6946</inkml:trace>
</inkml:ink>
</file>

<file path=ppt/ink/ink17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1.531"/>
    </inkml:context>
    <inkml:brush xml:id="br0">
      <inkml:brushProperty name="width" value="0.1" units="cm"/>
      <inkml:brushProperty name="height" value="0.1" units="cm"/>
      <inkml:brushProperty name="color" value="#F6630D"/>
    </inkml:brush>
  </inkml:definitions>
  <inkml:trace contextRef="#ctx0" brushRef="#br0">162 26 1376,'16'-23'16821,"-37"20"-16062,16 4-742,0 0-1,0 0 0,1 0 1,-1 1-1,1 0 1,-1-1-1,1 2 0,0-1 1,0 0-1,0 1 0,0 0 1,0 0-1,0 0 0,1 0 1,0 1-1,-4 4 0,-5 6-6,0 1 0,-14 25 0,21-31-8,0 1 0,1-1 0,0 1 0,1 0 0,0 0 0,0 1 0,-1 12 0,3-16-1,1-1 0,-1 0 0,1 0 0,0 1 0,1-1 0,0 0 0,0 0 0,0 0 0,0 0 0,1 0 0,0 0 0,1 0 0,3 7 0,3 3-4,-8-13 2,1-1 1,-1 1-1,1-1 0,-1 1 0,1-1 1,0 0-1,-1 0 0,1 0 0,0 0 1,1 0-1,-1 0 0,0-1 0,0 1 1,1-1-1,-1 1 0,6 1 0,-5-1 6,1-1 0,-1 0 0,1 0 0,-1 0-1,1 0 1,0 0 0,0-1 0,-1 0-1,1 0 1,0 0 0,0 0 0,-1 0-1,1-1 1,0 0 0,-1 1 0,1-1 0,0-1-1,-1 1 1,0-1 0,1 1 0,-1-1-1,0 0 1,1 0 0,-1 0 0,0 0-1,2-4 1,6-5 8,-1 0-1,-1-1 0,0-1 1,-1 1-1,8-16 0,-4 7-8,-8 12 3,0-1 1,-1 0-1,0 0 0,0 0 1,-1 0-1,-1 0 0,0-1 1,0 1-1,-1-11 0,-1 18 80,1-1-1,-1 1 1,0 0-1,0 0 0,0-1 1,0 1-1,0 0 0,-4-5 1,-4-14 466,9 21-529,0 0-9,0-2-10,0 3-9,4 10 53,-1 1-1,-1 0 0,0 0 0,1 15 1,-1 8-33,2-1 1,2 1 0,1-1-1,16 47 1,3 15-12,-21-74-15,-1 1 1,-2-1 0,2 24-1,9-3 36,-11-42-93,-1 0 45,-1 1 0,0-1 0,1 0 1,-1 0-1,0 0 0,0 0 0,1 0 1,-1 1-1,0-1 0,1 0 0,-1 0 0,0 0 1,1 0-1,-1 0 0,0 0 0,1 0 0,-1 0 1,0 0-1,1 0 0,-1 0 0,0-1 0,0 1 1,1 0-1,-1 0 0,0 0 0,1 0 0,-1 0 1,0-1-1,0 1 0,1 0 0,-1 0 1,0 0-1,0-1 0,1 1 0,-1 0 0,0 0 1,0-1-1,0 1 0,0 0 0,1 0 0,-1-1 1,0 1-1,0 0 0,0-1 0,0 1 0,0 0 1,0-1-1,0-1-446,0 1 0,0-1 1,-1 1-1,1-1 0,0 1 1,-1-1-1,1 1 0,-1-1 1,0 1-1,1 0 0,-1-1 1,0 1-1,0 0 0,0 0 1,0-1-1,0 1 0,0 0 1,0 0-1,-1 0 0,1 0 0,0 0 1,0 1-1,-1-1 0,1 0 1,-1 0-1,1 1 0,-2-1 1</inkml:trace>
</inkml:ink>
</file>

<file path=ppt/ink/ink17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3.124"/>
    </inkml:context>
    <inkml:brush xml:id="br0">
      <inkml:brushProperty name="width" value="0.1" units="cm"/>
      <inkml:brushProperty name="height" value="0.1" units="cm"/>
      <inkml:brushProperty name="color" value="#F6630D"/>
    </inkml:brush>
  </inkml:definitions>
  <inkml:trace contextRef="#ctx0" brushRef="#br0">1 143 688,'0'34'5394,"0"18"-2573,13-30 3476,-2-54-1903,-1-32-4246,-3 9 723,-6 52-862,0-1-1,0 1 0,1 0 1,-1 0-1,1-1 1,0 1-1,0 0 0,0 0 1,0 1-1,0-1 1,1 0-1,2-2 0,38-31 99,-42 35-103,1 0 0,0 0-1,-1 1 1,1-1 0,0 0-1,0 1 1,-1 0 0,1-1-1,0 1 1,0 0 0,-1 0-1,1 0 1,0 0 0,0 0-1,0 0 1,0 1 0,-1-1-1,1 0 1,0 1 0,-1-1-1,1 1 1,0 0 0,-1 0-1,1 0 1,0 0 0,-1 0-1,0 0 1,1 0 0,-1 0-1,2 3 1,6 5 13,-1 0 0,0 1 0,11 18-1,1 2-36,-16-24 20,0 1 1,0 0-1,-1 0 0,0 0 1,-1 0-1,1 1 1,-1-1-1,-1 1 0,1-1 1,-1 1-1,-1 0 0,0-1 1,0 1-1,-1 12 1,1-1-38,0-18 25,7-26 167,-1-28 424,-4 40-514,1-1 0,0 0 1,1 1-1,0 0 1,1 0-1,0 0 0,1 0 1,10-15-1,-14 25-49,-1 0 1,0 1 0,1-1 0,-1 0 1,1 1-1,-1 0 0,1-1 0,0 1 0,0 0 1,0 0-1,0 0 0,0 0 0,1 0 0,-1 0 1,1 0-1,-1 1 0,1 0 0,-1-1 0,1 1 1,0 0-1,0 0 0,-1 0 0,1 1 0,0-1 1,0 1-1,0-1 0,0 1 0,0 0 0,4 1 1,3 1 103,-1 1 0,0 0 0,1 0 0,-1 1 0,0 0 0,-1 1 0,13 8 0,-16-8-41,1-1-1,-2 1 0,1 0 1,0 1-1,-1-1 1,0 1-1,0 0 0,-1 0 1,0 0-1,0 0 1,0 0-1,-1 1 1,1 0-1,-2-1 0,1 1 1,0 10-1,8 20-45,-7-10-204,-5-46-4191,-10-53-11168,10 55 11269</inkml:trace>
</inkml:ink>
</file>

<file path=ppt/ink/ink17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8.265"/>
    </inkml:context>
    <inkml:brush xml:id="br0">
      <inkml:brushProperty name="width" value="0.1" units="cm"/>
      <inkml:brushProperty name="height" value="0.1" units="cm"/>
      <inkml:brushProperty name="color" value="#F6630D"/>
    </inkml:brush>
  </inkml:definitions>
  <inkml:trace contextRef="#ctx0" brushRef="#br0">166 172 1380,'6'4'4161,"-6"-4"-4090,0 0-1,0 1 0,0-1 1,-1 0-1,1 0 1,0 1-1,0-1 0,0 0 1,0 0-1,0 0 1,-1 1-1,1-1 1,0 0-1,0 0 0,0 0 1,-1 0-1,1 0 1,0 1-1,0-1 0,0 0 1,-1 0-1,1 0 1,0 0-1,0 0 1,-1 0-1,1 0 0,0 0 1,0 0-1,-1 0 1,1 0-1,0 0 0,0 0 1,0 0-1,-1 0 1,1 0-1,0 0 1,0 0-1,-1 0 0,1 0 1,0-1-1,0 1 1,-1 0-1,1 0 0,0 0 1,0 0-1,0 0 1,0-1-1,-1 1 1,1 0-1,0 0 0,0 0 1,0 0-1,0-1 1,0 1-1,-1 0 0,1 0 1,0-1-1,0 1 1,0 0-1,0 0 0,0-1 1,0 1-1,0 0 1,0 0-1,0-1 1,4-15 1449,-3 13-583,11-3 3007,16-6-2583,256-34 183,-230 41-1155,0 2 0,1 3 0,-1 2 1,100 16-1,-122-13-64,1-1 0,-1-2 1,65-5-1,91-24 521,-44 4-872,-6 18 73,-108 6-33,1-1-1,-1-2 1,0-1-1,1-1 1,30-9-1,-45 8-6,67-17 163,-77 21-150,0 0 0,0 0 0,1 1 0,-1 0 0,0 0 0,1 0 0,-1 1 0,0 0 0,0 0 0,11 4 0,-14-3 64,0 0-1,1 0 1,-1 0 0,0 0 0,-1 0 0,1 1-1,0-1 1,3 6 0,-4-6-73,-1 0-1,1 0 1,0 0 0,-1 0 0,1 0 0,0-1-1,0 1 1,0-1 0,1 1 0,-1-1-1,0 0 1,0 1 0,1-1 0,-1-1-1,1 1 1,-1 0 0,1 0 0,-1-1 0,5 1-1,24-3-7,0-1 0,50-11 0,-50 7-26,1 1-1,53-1 1,1 4 79,120-19-1,-148 22-11,-54 0-39,0 0-1,0 0 1,0 1 0,0 0 0,0-1 0,0 1 0,0 1 0,0-1 0,0 1 0,-1-1-1,1 1 1,0 0 0,5 5 0,29 10-5,-24-15-6,0-1-1,0 0 1,1-2-1,-1 1 1,17-4-1,-19 2 7,1 1-1,-1 0 0,1 0 0,-1 1 1,1 1-1,-1 0 0,18 5 1,40 19 12,39-3-9,-78-4 23,-28-16-30,-1 0 0,1 0-1,0 0 1,0 0 0,0-1-1,0 1 1,0-1 0,1 0 0,-1 1-1,0-2 1,1 1 0,-1 0 0,1-1-1,4 1 1,122-10 7,-97 17 3,-29-6-7,-1-1 1,0 0-1,1 1 1,0-2-1,-1 1 1,1 0-1,-1-1 1,1 1-1,0-1 1,0 0-1,-1-1 1,1 1-1,7-2 1,-6 0 9,30-1-22,-34 3 26,0 1-9,4 2-4,-4-3-4,13 8-19,-8 15 35,-5-21-11,0 0 0,0 1 0,0-1 0,0 0-1,0 0 1,-1 1 0,1-1 0,-1 0-1,0 1 1,0-1 0,0 1 0,0-1-1,0 0 1,-1 4 0,-7 33 17,1 0 0,1 0-1,1 64 1,12-38 3,-5-54-16,0-1 0,-1 1 0,0 0 1,-1 0-1,0-1 0,-1 1 0,0 0 0,-2 10 1,-3 6-30,-4 46 0,-2 12 13,11-75 12,0 1 1,0-1-1,1 1 0,1 13 0,0 6-79,5-1 86,-5-26-5,0-1 0,0 1 1,0 0-1,-1 0 0,1 0 0,-1 0 0,0 0 0,0 0 0,0 0 1,0 0-1,0 0 0,0 0 0,-1 0 0,-1 4 0,1-1 0,0 0 0,0 0-1,0 1 1,1-1-1,0 0 1,0 1 0,2 7-1,-1 10 6,1-20-35,-2-4 24,0 1 1,1-1 0,-1 1-1,0-1 1,0 1-1,1-1 1,-1 1 0,0-1-1,0 1 1,1-1-1,-1 1 1,0-1 0,0 1-1,0 0 1,0-1-1,0 1 1,0-1 0,0 1-1,0-1 1,0 1-1,0-1 1,0 1 0,-1 0-1,1-1 1,0 1-1,0-1 1,0 1 0,-1-1-1,1 1 1,0-1-1,-1 1 1,1-1 0,-1 1-1,-1 3 7,-1-1-1,1 1 1,-1 0-1,1 0 1,1 0-1,-1 0 1,0 0-1,1 0 1,0 0-1,-1 7 0,-4 12 7,3-16-23,0 1 1,0 0-1,1 0 1,1 1-1,-1-1 1,1 12-1,1-20 5,-1 1-17,1-1 26,-1 0 0,1 0 1,0 1-1,-1-1 0,1 0 0,-1 0 0,1 1 1,0-1-1,-1 0 0,1 1 0,0-1 1,-1 0-1,1 1 0,0-1 0,0 1 0,-1-1 1,1 1-1,0-1 0,0 0 0,0 1 1,0-1-1,-1 1 0,1-1 0,0 1 0,0-1 1,0 1-1,0-1 0,0 1 0,0-1 1,0 1-1,1-1 0,-1 1 0,0 25 62,0-19-53,0-6 26,0 20-56,0-11 21,0-10 0,0 1 0,0-1-1,0 1 1,0-1-1,0 1 1,0-1-1,0 1 1,0-1 0,0 1-1,0-1 1,0 1-1,0-1 1,0 1-1,0-1 1,-1 1-1,1-1 1,0 1 0,0-1-1,-1 1 1,1-1-1,0 0 1,0 1-1,-1-1 1,1 1 0,-1 0-1,-10 11 7,8-9-5,0 1-1,0-1 1,-1 0 0,1 0-1,-1-1 1,0 1 0,1-1-1,-1 1 1,0-1 0,0 0 0,-1-1-1,1 1 1,0-1 0,-1 0-1,1 0 1,0 0 0,-1 0-1,-5-1 1,-40 10 0,-218 63 53,250-70-50,0 1 0,0-2-1,0-1 1,0 0-1,-1-1 1,1-1 0,0-1-1,-1 0 1,1-1-1,0-1 1,-31-12 0,43 15-7,0 0 1,0 0 0,0 1 0,0 0-1,1 0 1,-1 0 0,0 1 0,0 0-1,0 0 1,0 0 0,0 1 0,1 0-1,-8 3 1,7-2 2,1-1 0,-1 0 0,0-1 0,1 1 0,-1-1 0,0 0 0,0 0 0,0-1 0,0 1 0,0-2 0,0 1 0,0 0 0,-8-3 0,-5-1 207,1 1 0,-1 0 0,1 1 0,-38 2 0,40 0 27,11-1-230,0 1 1,1-1-1,-1-1 0,1 1 1,-1-1-1,1 0 0,-1 1 0,-5-6 1,-33-10 81,25 15-70,0 0-1,-1 1 0,1 1 0,0 0 1,-1 2-1,1 0 0,0 1 0,-21 6 1,38-8-18,-115 24 103,68-32-21,-11 6-49,6 0 580,-97 10 0,95-4-487,50-5-121,-1 0 1,1 0-1,0 0 1,0 0-1,-1-1 1,1 0-1,0 0 1,0-1-1,0 1 0,0-1 1,0 0-1,1-1 1,-1 1-1,-5-4 1,-32-12 17,0 8-32,32 6 13,-1 2 0,1-1 0,0 1 0,-1 1 0,1 0 0,-1 0 0,1 1 0,-1 0 0,-12 2 0,-124 11-64,65-16 203,56 3-170,1 1-1,0 2 1,-43 9 0,63-11 27,0-1 1,0 0-1,0 0 1,1 0 0,-1-1-1,0 1 1,-8-3-1,-15-2 5,13 6-6,1 1 0,-1 0 0,1 0 0,-1 2 0,1 0 0,-22 9 0,-7 2 0,38-14 0,0 0 0,-1-1 0,1 0 0,0 0 0,0 0 1,0 0-1,0-1 0,0 1 0,0-1 0,0-1 0,0 1 0,0-1 1,-8-4-1,6 3-1,0 1 1,0 0-1,0 0 1,0 0-1,0 1 1,-10-1-1,4 2 6,0 0 0,0 0 0,0-1 0,0-1 0,1 0-1,-1-1 1,1-1 0,-1 1 0,1-2 0,-19-9 0,24 11-8,0 0 0,0 1 0,-1 0 1,1 1-1,0-1 0,-1 1 0,0 1 1,1-1-1,-15 2 0,14-1 1,-112 9-92,115-8 97,-1-1 1,1 2-1,-1-1 1,1 1-1,0-1 1,0 1 0,0 1-1,-8 4 1,8-4-1,0-1-1,-1 1 1,1-1 0,-1 1 0,0-2 0,0 1-1,1-1 1,-12 2 0,16-3-1,-1 0 0,1 0 1,-1 0-1,0 0 0,1 0 0,-1 0 1,1 1-1,-1-1 0,1 1 0,-1-1 0,1 1 1,-1 0-1,1-1 0,-2 2 0,2-1 2,0 0-1,-1 0 1,1-1-1,0 1 1,-1-1-1,1 1 1,-1-1-1,1 1 1,0-1-1,-1 0 1,1 1-1,-1-1 1,1 0-1,-3 0 1,-10 4 11,13-3-9,1 1-4,-12-1-6,11-1 0,-1 0 1,-2 0 6,3 0 7,-1 0-2,-2 0-4,3 0 2,-6-31-24,6 1 2,0 19 15,0 0 0,1 0 0,1 0-1,0 0 1,0 0 0,5-17 0,-2 14 3,-1-1-1,0 1 1,0-1 0,-2 0-1,0 0 1,-1-25-1,0 22 39,13-94-2,-13 108-33,-1 1-1,1-1 1,-1 1-1,0 0 1,0-1-1,0 1 1,-1 0-1,1 0 1,-4-6 0,3 6-1,0 0-1,0 0 1,1 0 0,-1 0 0,1-1 0,0 1 0,0 0 0,0-1 0,0-6 0,-6-63-8,7 61 6,-1 0 0,0 1 0,0-1 0,-1 0 0,-1 1 0,0 0 0,-1 0 0,-8-19 0,-8-21 2,18 46-4,1-1 0,0 0 0,1 1 1,-1-1-1,1 0 0,0 0 1,1 0-1,0-7 0,1-5-2,-9-38 27,8 52-26,3-2 5,0 1-1,0-1 0,-1 1 1,0-1-1,0 0 0,0-1 1,-1 1-1,0 0 0,0-1 1,1-7-1,11-42-16,-7 18 11,0-19 7,-14 11 6,-20 28 10,19-8-107,50-3 73,-2-1-1,-31 27-126,0 1 1,0 0 0,0 0 0,0 1 0,0 0 0,13 1 0,-22 1-124,0 0 1,1-1 0,-1 1 0,0 0-1,0-1 1,0 1 0,1 0 0,-1-1-1,0 1 1,0 0 0,0-1 0,0 1-1,0 0 1,0 0 0,-1-1 0,1 1-1,0 0 1,0-1 0,0 1 0,-1 0-1,1-1 1,0 1 0</inkml:trace>
</inkml:ink>
</file>

<file path=ppt/ink/ink1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2"/>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17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traceFormat>
        <inkml:channelProperties>
          <inkml:channelProperty channel="X" name="resolution" value="1000" units="1/cm"/>
          <inkml:channelProperty channel="Y" name="resolution" value="1000" units="1/cm"/>
        </inkml:channelProperties>
      </inkml:inkSource>
      <inkml:timestamp xml:id="ts0" timeString="2022-05-18T10:15:02.583"/>
    </inkml:context>
    <inkml:brush xml:id="br0">
      <inkml:brushProperty name="width" value="0.1" units="cm"/>
      <inkml:brushProperty name="height" value="0.1" units="cm"/>
      <inkml:brushProperty name="color" value="#008C3A"/>
      <inkml:brushProperty name="ignorePressure" value="1"/>
    </inkml:brush>
  </inkml:definitions>
  <inkml:trace contextRef="#ctx0" brushRef="#br0">0 1,'0'0</inkml:trace>
</inkml:ink>
</file>

<file path=ppt/ink/ink17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15.818"/>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7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2"/>
    </inkml:context>
    <inkml:brush xml:id="br0">
      <inkml:brushProperty name="width" value="0.1" units="cm"/>
      <inkml:brushProperty name="height" value="0.1" units="cm"/>
      <inkml:brushProperty name="color" value="#008C3A"/>
    </inkml:brush>
  </inkml:definitions>
  <inkml:trace contextRef="#ctx0" brushRef="#br0">21 108 412,'-21'35'16080,"82"-52"-14054,30 2-886,54-6-328,-52 0-773,-66 14 82,0 1 1,0 1 0,48-3 0,-67 9-67,0 0 0,0 1 0,0 0 0,-1 0 0,1 1 0,12 5 0,-10-3 33,0-1 1,0-1-1,1 0 0,12 3 0,-1-5-62,0-2-1,-1 0 1,1-1 0,-1-1-1,1 0 1,-1-2 0,34-12-1,-18 5-17,43-6 0,-61 17-2,-1 0 1,1 0-1,28 4 1,-29-1-11,1-1 1,0-1-1,29-3 1,1-2 38,-1 2 0,62 5 0,-28-1-33,41-9-61,-88 4 81,1 1 1,-1 2-1,45 4 0,204 10 1598,-97 5-1606,-174-18-13,0 0 0,0 1-1,0 1 1,0 0 0,18 6-1,-22-6 0,0 0 0,1-1 0,-1 0 0,1-1-1,-1 0 1,1-1 0,-1 0 0,1 0 0,18-5 0,45-4 5,-33 15-21,-34-3 20,0-1-1,0 0 0,0 0 0,0-1 1,0 0-1,0 0 0,10-1 0,7-1 3,-19 2-3,1-1-1,0 1 1,0-1 0,0 0 0,-1 0 0,1 0 0,0 0 0,-1-1-1,0 0 1,1 0 0,-1 0 0,5-4 0,-8 6 6,0 42 1034,59-25 1539,-59-16-2482,-16 3-1974</inkml:trace>
</inkml:ink>
</file>

<file path=ppt/ink/ink17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3"/>
    </inkml:context>
    <inkml:brush xml:id="br0">
      <inkml:brushProperty name="width" value="0.1" units="cm"/>
      <inkml:brushProperty name="height" value="0.1" units="cm"/>
      <inkml:brushProperty name="color" value="#008C3A"/>
    </inkml:brush>
  </inkml:definitions>
  <inkml:trace contextRef="#ctx0" brushRef="#br0">83 0 56,'14'5'10444,"-14"-4"-10075,0 0 0,0 0 0,1 1 0,-1-1 0,0 0 0,0 0 0,1 0 0,-1 0 0,1 0 0,-1 0 0,1 0 0,-1 0 0,3 2 1108,-1-1-1108,21 12 2665,45 3-2847,-15-3 42,-38-9-243,24 12-24,-38-15 54,0 0 0,1 0 0,-1 1 0,0-1 0,-1 1 0,1-1 0,0 1 1,-1-1-1,1 1 0,-1-1 0,0 1 0,0-1 0,0 1 0,0-1 0,0 1 0,-1 0 0,1-1 0,-2 5 0,-2 4 38,1 1-1,1-1 1,0 0-1,1 1 1,0 0 0,1 18-1,-1-29-62,-135 68 883,117-55-1001,-31 18 371,48-30-335,0-1 0,1 0 0,-1 0 0,0-1 0,-1 1 0,1 0 0,0-1 0,0 1 0,0-1 0,0 0 1,0 1-1,-1-1 0,1 0 0,0 0 0,0-1 0,0 1 0,0 0 0,0-1 0,-1 1 0,1-1 0,-2-1 0,-22-27-9717,16 16 4392,4 4 1798</inkml:trace>
</inkml:ink>
</file>

<file path=ppt/ink/ink17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4"/>
    </inkml:context>
    <inkml:brush xml:id="br0">
      <inkml:brushProperty name="width" value="0.1" units="cm"/>
      <inkml:brushProperty name="height" value="0.1" units="cm"/>
      <inkml:brushProperty name="color" value="#008C3A"/>
    </inkml:brush>
  </inkml:definitions>
  <inkml:trace contextRef="#ctx0" brushRef="#br0">290 36 812,'10'-7'1360,"-8"5"-975,1 0 1,0 0-1,1 0 1,-1 0-1,0 0 1,0 1-1,1 0 1,24-14 11381,-29 20-11848,-40 22 598,-2 14-531,-1-3 1,-62 42-1,65-46 14,40-34 17,0 0-15,0 0 0,0-1 1,0 1-1,1 0 0,-1-1 0,0 1 1,0 0-1,0 0 0,0 0 0,0 0 1,0 0-1,0 0 0,0 0 0,0 1 1,0-1-1,0 0 0,0 0 0,0 1 1,0-1-1,0 1 0,0-1 0,0 0 1,1 1-1,-1 0 0,0-1 0,0 1 1,1 0-1,-1-1 0,-1 2 0,-18 9-32,18-10 27,1-1 0,0 0 0,-1 1 0,1-1 0,0 1 0,-1 0 0,1-1 0,0 1 0,0 0 0,-1 0 0,1 0 0,0 0 0,0 0 0,0 0 0,0 0 0,0 0 1,0 0-1,1 0 0,-1 0 0,0 1 0,0-1 0,1 0 0,-1 1 0,1-1 0,-1 1 0,1-1 0,0 0 0,0 1 0,-1-1 0,1 2 0,0-2-4,0 0-2,1 2 48,-1 0 1,1-1 0,0 1 0,0 0 0,0 0-1,0 0 1,0-1 0,0 1 0,1-1-1,-1 1 1,1-1 0,0 1 0,0-1 0,0 0-1,0 0 1,0 0 0,0 0 0,1 0 0,2 1-1,9 11 498,5 13 74,-17-23-590,1 1-1,-1-1 1,1 0 0,0-1 0,0 1 0,0 0 0,1-1 0,-1 0 0,8 5 0,0-2 215,0 0 0,1-1 1,-1-1-1,1 0 1,0-1-1,25 4 0,-4-3 602,48 0-1,-80-4-356,-6 17-585</inkml:trace>
</inkml:ink>
</file>

<file path=ppt/ink/ink17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5"/>
    </inkml:context>
    <inkml:brush xml:id="br0">
      <inkml:brushProperty name="width" value="0.1" units="cm"/>
      <inkml:brushProperty name="height" value="0.1" units="cm"/>
      <inkml:brushProperty name="color" value="#008C3A"/>
    </inkml:brush>
  </inkml:definitions>
  <inkml:trace contextRef="#ctx0" brushRef="#br0">1 81 84,'7'-22'4742,"16"-16"-2448,-11 17-119,-17 57 5224,3-4-7260,1-1 1,7 55-1,8 90 791,-7-71-339,-6-71-482,-1-28-102,0 0-1,0 0 0,1 0 0,-1 0 0,1 1 1,3 7-1,-3 6-2,-1-19-3,0-1 0,0 1-1,-1 0 1,1 0 0,0-1 0,0 1-1,0 0 1,0 0 0,0 0 0,0-1-1,1 1 1,-1 0 0,0 0 0,0 0-1,1-1 1,-1 1 0,0 0 0,1-1-1,-1 1 1,0 0 0,1-1 0,-1 1-1,1 0 1,-1-1 0,2 1 0,-2 0 26,0 0 0,0 0 0,0-1 0,0 1 0,0 0 0,0 0 0,0-1 0,0 1 0,0 0 0,1 0 0,-1-1 0,0 1 0,1 0 0,-1-1 0,0 1 0,1 0 0,-1-1 0,1 1 0,-1-1 0,1 1 0,1 0 0,0-3-261,0 0 0,1-1-1,-1 1 1,0-1 0,0 0 0,0 1-1,0-1 1,-1 0 0,1 0-1,-1 0 1,2-6 0,12-44-8063,-11 37 4448,2 3 706</inkml:trace>
</inkml:ink>
</file>

<file path=ppt/ink/ink17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6"/>
    </inkml:context>
    <inkml:brush xml:id="br0">
      <inkml:brushProperty name="width" value="0.1" units="cm"/>
      <inkml:brushProperty name="height" value="0.1" units="cm"/>
      <inkml:brushProperty name="color" value="#008C3A"/>
    </inkml:brush>
  </inkml:definitions>
  <inkml:trace contextRef="#ctx0" brushRef="#br0">97 85 288,'0'0'203,"1"0"-1,0 0 1,-1 0-1,1 0 1,0 0-1,0 0 1,-1 0-1,1-1 1,0 1-1,0 0 1,-1 0 0,1-1-1,0 1 1,-1 0-1,1-1 1,-1 1-1,1 0 1,0-1-1,-1 1 1,1-1-1,-1 1 1,1-1-1,-1 1 1,1-1 0,-1 0-1,1 0 1,-10 14 4239,-34 99-44,26-66-3836,3 0-1,-16 81 0,30-114-487,0 0 0,0 0 0,1-1 0,1 1-1,0 0 1,1-1 0,9 25 0,-9-30 24,1 1 0,0-1 0,0 0 0,1 0 0,0 0 0,0-1 1,0 1-1,1-1 0,0 0 0,0-1 0,13 9 0,-16-12-72,0 0 0,0 0 0,0-1 0,1 1 0,-1-1 0,1 1 0,-1-1 0,1 0 0,0-1 0,-1 1-1,1-1 1,0 1 0,-1-1 0,1 0 0,0 0 0,-1-1 0,1 1 0,0-1 0,-1 0 0,1 0 0,0 0 0,-1 0 0,1-1-1,-1 1 1,0-1 0,0 0 0,1 0 0,4-4 0,24-17-38,-27 20 9,1 0 0,-1-1 0,0 0 1,0 0-1,0 0 0,-1-1 1,1 1-1,-1-1 0,4-6 1,-3 1 34,0 0 0,0 0-1,-1 0 1,0-1 0,-1 1 0,-1-1 0,1 0 0,-1 0 0,-1 0 0,0 0 0,-1 0 0,-2-20 0,-2-3 97,-1-1 1,-19-61 0,17 73-144,3 6 22,-1 0 1,0 0 0,-1 0-1,-1 1 1,-1-1 0,0 2-1,-16-22 1,20 31-29,0 1-1,-1 0 1,0 0-1,0 0 0,0 0 1,0 1-1,-1 0 1,0 0-1,0 0 1,-7-2-1,10 5-395,-1-1 1,0 1-1,1 1 0,-1-1 0,0 1 0,0-1 0,-7 1 1,-34 12-8521,37-9 5578</inkml:trace>
</inkml:ink>
</file>

<file path=ppt/ink/ink17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7"/>
    </inkml:context>
    <inkml:brush xml:id="br0">
      <inkml:brushProperty name="width" value="0.1" units="cm"/>
      <inkml:brushProperty name="height" value="0.1" units="cm"/>
      <inkml:brushProperty name="color" value="#008C3A"/>
    </inkml:brush>
  </inkml:definitions>
  <inkml:trace contextRef="#ctx0" brushRef="#br0">4 106 80,'4'21'7255,"-4"-19"-7022,1 0-1,-1 0 0,1 0 0,-1 0 0,0 0 0,0 0 1,0 0-1,0 0 0,0 0 0,0 0 0,-1 0 1,1 0-1,-1 0 0,1 0 0,-2 3 0,0 4-53,0-1-1,1 1 1,0-1-1,1 1 0,0-1 1,1 1-1,1 8 1,-1 15-101,13 66 3984,-12-102-3988,0 0 0,-1 0 0,0 0 0,1 0 0,-2 0 0,1 0 0,0 0 0,0-8 0,1-4 90,0 7-90,0 0-1,-1-1 1,0 1 0,0-18 0,-1 18-79,0 0 1,1 0-1,0 0 0,4-16 0,1-35 21,1 39 2,-6 16-17,0-1-1,0 1 1,1 0-1,0 0 1,0-1 0,0 1-1,1 1 1,0-1-1,0 0 1,0 1-1,0-1 1,1 1-1,0 0 1,-1 0-1,2 0 1,-1 1-1,8-6 1,-11 8 6,1 0-1,-1 1 1,1-1-1,0 0 1,-1 1-1,1-1 1,-1 1-1,1-1 1,0 1-1,0 0 1,-1 0 0,1 0-1,0 0 1,-1 0-1,1 0 1,0 0-1,0 1 1,-1-1-1,1 1 1,-1-1 0,1 1-1,0 0 1,-1-1-1,1 1 1,-1 0-1,1 0 1,-1 0-1,0 0 1,1 0 0,-1 0-1,0 1 1,0-1-1,0 0 1,0 1-1,0-1 1,0 1-1,0-1 1,0 1 0,0 2-1,6 10 139,0 0 0,-2 0 0,7 24 0,-7-21-32,1 1-84,-2-9-16,-1 1 0,-1 0 0,0-1-1,0 1 1,-1 0 0,1 20 0,-2-29 149,1-6-92,0 0-1,-1 1 1,0-1-1,0 0 1,0 0-1,0 0 1,-1-5-1,0-3-41,1 3-16,1 1 0,0-1-1,0 0 1,1 1 0,0-1 0,1 1-1,0 0 1,1-1 0,7-14 0,-8 19 28,0 0 0,0 0 0,1 1 1,0-1-1,-1 1 0,1 0 1,1 0-1,-1 0 0,1 1 1,-1-1-1,1 1 0,0 0 0,0 0 1,1 1-1,-1 0 0,0 0 1,10-3-1,-11 4 28,1 0 0,-1 0-1,1 0 1,0 0 0,-1 1 0,1-1 0,0 1-1,0 0 1,-1 1 0,1-1 0,0 1 0,-1 0 0,1 0-1,-1 1 1,1-1 0,-1 1 0,0 0 0,1 0-1,-1 0 1,0 1 0,0-1 0,-1 1 0,1 0 0,-1 0-1,1 1 1,-1-1 0,0 1 0,0-1 0,0 1-1,-1 0 1,3 5 0,2 2-7,-1 2 0,0-1 0,-1 1 1,-1 0-1,0 0 0,0 0 0,-2 1 0,2 14 0,2 113-43,-6-133-19,-3 7 863</inkml:trace>
</inkml:ink>
</file>

<file path=ppt/ink/ink17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8"/>
    </inkml:context>
    <inkml:brush xml:id="br0">
      <inkml:brushProperty name="width" value="0.1" units="cm"/>
      <inkml:brushProperty name="height" value="0.1" units="cm"/>
      <inkml:brushProperty name="color" value="#008C3A"/>
    </inkml:brush>
  </inkml:definitions>
  <inkml:trace contextRef="#ctx0" brushRef="#br0">76 2 156,'28'4'8734,"-18"-10"-5208,-10 6-3431,0 0 0,1 1 1,-1-1-1,0 0 0,0 0 0,1 1 0,-1-1 1,0 0-1,0 0 0,0 1 0,1-1 1,-1 0-1,0 1 0,0-1 0,0 0 1,0 1-1,0-1 0,1 0 0,-1 1 0,0-1 1,0 0-1,0 1 0,0-1 0,0 0 1,0 1-1,0-1 0,0 0 0,0 1 1,0-1-1,-1 0 0,1 1 0,0-1 0,0 0 1,0 1-1,0-1 0,0 0 0,-1 1 1,1-1-1,0 0 0,0 0 0,0 1 1,-1-1-1,1 0 0,0 0 0,0 1 0,-1-1 1,1 0-1,0 0 0,-1 0 0,1 1 1,0-1-1,-1 0 0,1 0 0,-3 5 0,0 0 0,1 0 0,-1 0-1,1 0 1,0 0 0,-1 10 0,-8 18-33,-1-2-23,-14 55 0,8-22-59,16-57 16,-4 8 10,1 1 0,1 0 0,1 1 1,0-1-1,-1 21 0,4-36-6,0-1 1,0 0-1,0 1 1,0-1-1,0 0 1,0 1-1,0-1 1,0 0-1,1 1 1,-1-1-1,0 0 0,0 1 1,0-1-1,0 0 1,0 1-1,1-1 1,-1 0-1,0 0 1,0 1-1,1-1 1,-1 0-1,0 0 0,0 0 1,1 1-1,-1-1 1,0 0-1,0 0 1,1 0-1,-1 0 1,0 1-1,1-1 1,-1 0-1,0 0 0,1 0 1,-1 0-1,0 0 1,1 0-1,-1 0 1,0 0-1,1 0 1,-1 0-1,22-7 4,16-17-12,-22 11 41,1 0 0,25-15-1,-39 27-24,0 0 1,0 1-1,-1-1 0,1 1 0,0 0 0,0 0 0,0 0 0,0 0 0,0 1 1,0-1-1,0 1 0,0-1 0,0 1 0,3 2 0,17 1 285,33 1-52,-50-8-291,-13 1-564,-40-23-12620,39 20 10168</inkml:trace>
</inkml:ink>
</file>

<file path=ppt/ink/ink17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09"/>
    </inkml:context>
    <inkml:brush xml:id="br0">
      <inkml:brushProperty name="width" value="0.1" units="cm"/>
      <inkml:brushProperty name="height" value="0.1" units="cm"/>
      <inkml:brushProperty name="color" value="#008C3A"/>
    </inkml:brush>
  </inkml:definitions>
  <inkml:trace contextRef="#ctx0" brushRef="#br0">28 1 1512,'8'13'7616,"-9"-11"-7370,-2 33 2611,-13 35-442,10-41-2082,2-1 0,1 1-1,1 0 1,2 28 0,0-48-328,6 10 135,-2-7-936</inkml:trace>
</inkml:ink>
</file>

<file path=ppt/ink/ink1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3"/>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17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0"/>
    </inkml:context>
    <inkml:brush xml:id="br0">
      <inkml:brushProperty name="width" value="0.1" units="cm"/>
      <inkml:brushProperty name="height" value="0.1" units="cm"/>
      <inkml:brushProperty name="color" value="#008C3A"/>
    </inkml:brush>
  </inkml:definitions>
  <inkml:trace contextRef="#ctx0" brushRef="#br0">1 195 56,'7'8'2078,"-7"-8"-2015,0 0 0,0 0 1,0 1-1,0-1 0,1 0 0,-1 0 0,0 1 1,0-1-1,0 0 0,1 0 0,-1 1 0,0-1 0,0 0 1,1 0-1,-1 0 0,0 1 0,1-1 0,-1 0 1,0 0-1,0 0 0,1 0 0,-1 0 0,0 0 1,1 0-1,-1 0 0,0 0 0,1 0 0,-1 0 0,0 0 1,1 0-1,-1 0 0,0 0 0,1 0 0,-1 0 1,0 0-1,0 0 0,1 0 0,-1-1 0,0 1 1,1 0-1,-1 0 0,0 0 0,0 0 0,1-1 0,-1 1 1,0 0-1,1-1 140,13-16 2631,0-35 485,0 4-1735,-12 41-1464,0 0 0,0 0 0,1 0 0,0 0 0,1 0 0,-1 1 0,1 0 0,1-1 0,-1 2 0,1-1 0,7-7 0,-11 13-63,0-1 1,0 1-1,0 0 1,1 0-1,-1-1 1,0 1-1,0 0 1,0 0-1,0 0 1,0 0-1,0 1 1,0-1-1,1 0 1,-1 0-1,0 0 1,0 1-1,0-1 1,0 1-1,0-1 1,0 1-1,0-1 1,0 1-1,0 0 1,-1-1-1,1 1 1,0 0-1,0 0 1,0-1-1,-1 1 1,1 0-1,-1 0 1,1 0-1,0 0 1,-1 0-1,1 0 1,-1 0-1,0 0 1,1 0-1,-1 0 1,0 1-1,0 0 1,3 4-27,-1 1 1,0 0 0,0-1-1,-1 1 1,1 11-1,-2-6-14,0 0-1,-1 0 0,-1 0 1,0-1-1,0 1 0,-1-1 1,-1 1-1,-8 18 1,9-24 162,6-10-82,10-18-36,0 0 17,-7 13-14,0 0 0,0 0 0,0 1 0,1 0 0,1 0 0,-1 1 0,1-1 0,13-8 0,-20 16-44,0-1 0,0 0 0,1 0 0,-1 1 1,0-1-1,0 1 0,1-1 0,-1 1 0,0 0 0,1-1 0,-1 1 0,1 0 0,-1 0 0,0 0 1,1 0-1,-1 0 0,0 0 0,1 0 0,-1 0 0,1 1 0,-1-1 0,0 1 0,1-1 0,-1 1 1,0-1-1,0 1 0,0 0 0,1-1 0,-1 1 0,0 0 0,0 0 0,0 0 0,0 0 0,0 0 1,0 0-1,-1 0 0,3 3 0,-1-1-1,0 1 0,0 0 0,0 0 0,-1 0 0,1 0 1,-1 0-1,0 0 0,0 0 0,-1 0 0,1 6 0,-2 5-60,-1 0-1,0 0 1,-1 0 0,-1 0 0,0-1-1,-8 18 1,-9 14-3206,10-38-605</inkml:trace>
</inkml:ink>
</file>

<file path=ppt/ink/ink17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1"/>
    </inkml:context>
    <inkml:brush xml:id="br0">
      <inkml:brushProperty name="width" value="0.1" units="cm"/>
      <inkml:brushProperty name="height" value="0.1" units="cm"/>
      <inkml:brushProperty name="color" value="#008C3A"/>
    </inkml:brush>
  </inkml:definitions>
  <inkml:trace contextRef="#ctx0" brushRef="#br0">66 0 628,'0'0'2952,"37"7"7304,-37-5-9871,-4 27 2027,-15 24-2159,-26 69 252,15-38-417,30-83-89,-1 0-1,1-1 1,-1 1-1,1 0 1,-1 0 0,1-1-1,0 1 1,0 0-1,-1 0 1,1 0 0,0-1-1,0 1 1,0 0 0,0 0-1,0 0 1,0 0-1,0-1 1,0 1 0,0 0-1,0 0 1,0 0-1,1-1 1,-1 1 0,0 0-1,1 0 1,-1-1 0,0 1-1,1 0 1,-1 0-1,1-1 1,-1 1 0,1-1-1,-1 1 1,1 0-1,0-1 1,0 1 0,1 0 19,1-1 1,-1 1 0,1-1 0,0 0-1,-1 0 1,1 0 0,-1 0 0,1 0-1,-1 0 1,1-1 0,4-1 0,63-24 330,-58 21-359,-1-1-1,1 2 1,0 0 0,0 0 0,1 1 0,17-2 0,-29 5 13,0 0 1,0 1-1,0-1 1,0 0-1,0 0 1,0 0-1,0 1 0,0-1 1,0 1-1,0-1 1,0 0-1,0 1 1,0 0-1,-1-1 0,1 1 1,0-1-1,0 1 1,-1 0-1,1 0 1,0-1-1,-1 1 0,1 0 1,-1 0-1,1 0 1,-1 0-1,1 0 1,-1 0-1,0 0 0,1 0 1,-1 0-9,0 0-1,1 0 1,-1 0-1,0 0 1,1-1 0,-1 1-1,0 0 1,1 0-1,-1-1 1,1 1 0,-1 0-1,1 0 1,0-1-1,-1 1 1,1-1 0,0 1-1,-1-1 1,1 1 0,0-1-1,0 1 1,0-1-1,-1 0 1,1 1 0,0-1-1,0 0 1,0 0-1,0 1 1,1-1 0,-1 0-152,6-38-14280</inkml:trace>
</inkml:ink>
</file>

<file path=ppt/ink/ink17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2"/>
    </inkml:context>
    <inkml:brush xml:id="br0">
      <inkml:brushProperty name="width" value="0.1" units="cm"/>
      <inkml:brushProperty name="height" value="0.1" units="cm"/>
      <inkml:brushProperty name="color" value="#008C3A"/>
    </inkml:brush>
  </inkml:definitions>
  <inkml:trace contextRef="#ctx0" brushRef="#br0">21 1 168,'-6'38'8205,"-2"9"-6068,1 40 172,7 47-1988,5-126-381,-5-8 49,0 0-1,0 0 0,0 0 1,0 0-1,0 0 1,0 0-1,-1 0 0,1 0 1,0 0-1,0 0 1,0 0-1,0 0 0,0 0 1,0 0-1,-1 0 0,1 0 1,0 0-1,0 0 1,0 0-1,0 0 0,0 0 1,0 0-1,-1 0 1,1 0-1,0 1 0,0-1 1,0 0-1,0 0 1,0 0-1,0 0 0,0 0 1,0 0-1,0 0 0,0 1 1,0-1-1,-1 0 1,1 0-1,0 0 0,0 0 1,0 0-1,0 0 1,0 1-1,0-1 0,0 0 1,0 0-1,0 0 1,0 0-1,0 0 0,0 0 1,0 1-1,0-1 0,-1-30-8951,1 22 6406</inkml:trace>
</inkml:ink>
</file>

<file path=ppt/ink/ink17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3"/>
    </inkml:context>
    <inkml:brush xml:id="br0">
      <inkml:brushProperty name="width" value="0.1" units="cm"/>
      <inkml:brushProperty name="height" value="0.1" units="cm"/>
      <inkml:brushProperty name="color" value="#008C3A"/>
    </inkml:brush>
  </inkml:definitions>
  <inkml:trace contextRef="#ctx0" brushRef="#br0">14 132 788,'-14'47'7037,"43"-99"-1087,-11 10-4332,-14 31-1542,1 0 0,0 0 0,0 1 0,11-16 0,-10 17-21,0 3 14,5 16-87,-9-6 17,1-1 1,-1 1-1,0-1 1,0 1 0,-1 0-1,1 0 1,-1 0-1,0 0 1,0 0-1,0 0 1,0 0-1,-1 0 1,1 0 0,-1 6-1,-1-9-3,1 0 0,0 0 0,0 0 0,0 0 0,0 0 1,0 0-1,0 0 0,1 0 0,-1 0 0,0 0 0,0 0 0,1-1 0,-1 1 0,1 0 0,-1 0 0,0 0 0,1 0 0,0-1 1,-1 1-1,1 0 0,1 1 0,-2-2 7,1 0 0,-1 0 0,1 0 0,-1 0 0,1 0 0,0 0 0,-1 0 0,1 0 0,-1 0 0,1 0 0,-1 0-1,1-1 1,-1 1 0,1 0 0,-1 0 0,1 0 0,-1-1 0,1 1 0,-1 0 0,1-1 0,-1 1 0,1 0 0,-1-1 0,0 1 0,1-1 0,-1 1 0,1-1 0,-1 0 0,18-28 473,-16 24-392,0 1 1,0-1-1,1 1 1,0 0-1,0 0 1,0 0-1,0 0 1,0 0-1,1 1 0,4-5 1,-7 8-71,-1 0 0,1 0 0,-1 0 0,1 0 0,0 0 0,-1 0-1,1 0 1,-1 0 0,1 0 0,-1 0 0,1 0 0,-1 1 0,1-1 0,-1 0 0,1 0 0,-1 0 0,1 1 0,-1-1 0,1 0 0,-1 1 0,0-1-1,1 0 1,-1 1 0,1-1 0,-1 0 0,0 1 0,1-1 0,-1 1 0,0-1 0,1 1 0,-1-1 0,0 1 0,0-1 0,0 1 0,0-1 0,1 1-1,-1-1 1,0 1 0,0-1 0,0 1 0,0-1 0,0 1 0,0-1 0,0 1 0,0-1 0,0 1 0,0-1 0,-1 2 0,1 37 294,-1-29-260,-9 47 277,7-46-1469,1-1-1,0 1 1,-2 19-1</inkml:trace>
</inkml:ink>
</file>

<file path=ppt/ink/ink17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4"/>
    </inkml:context>
    <inkml:brush xml:id="br0">
      <inkml:brushProperty name="width" value="0.1" units="cm"/>
      <inkml:brushProperty name="height" value="0.1" units="cm"/>
      <inkml:brushProperty name="color" value="#008C3A"/>
    </inkml:brush>
  </inkml:definitions>
  <inkml:trace contextRef="#ctx0" brushRef="#br0">66 1 1308,'0'0'1714,"1"11"2901,3 12-2447,-2-18-1671,-1-1 1,-1 1 0,1-1-1,-1 1 1,1-1-1,-1 1 1,-1-1-1,0 10 1,0 1 357,0-9-726,-1 1 0,1-1 0,-1 0 0,0 0 0,0 0 0,-1 0 0,0 0 0,0 0 0,-5 6 0,-33 46 282,40-58-408,1 0 0,0 1 0,-1-1 0,1 1 0,0-1-1,-1 1 1,1-1 0,0 0 0,0 1 0,-1-1 0,1 1 0,0-1 0,0 1 0,0-1 0,0 1 0,0-1 0,0 1 0,0 0 0,0-1-1,0 1 1,0-1 0,0 1 0,0-1 0,0 1 0,0-1 0,0 1 0,0-1 0,1 1 0,-1-1 0,0 1 0,0-1 0,1 1 0,-1-1-1,0 0 1,1 1 0,-1-1 0,0 1 0,1-1 0,-1 0 0,1 1 0,-1-1 0,0 0 0,1 1 0,-1-1 0,1 0 0,-1 0 0,1 0-1,-1 1 1,1-1 0,-1 0 0,1 0 0,0 0 0,25 5 492,-10-7-396,1 1 0,-1-2 0,-1 0 0,1-1 0,23-9 0,-13 5-59,-21 7-38,-1 1 1,1 0-1,-1 1 1,1-1-1,0 1 1,-1 0-1,1 0 0,-1 0 1,0 1-1,1-1 1,-1 1-1,0 0 1,6 4-1,-10-6-32,0 1 0,0-1 1,0 0-1,1 0 0,-1 1 0,0-1 0,0 0 0,0 0 1,1 1-1,-1-1 0,0 0 0,0 0 0,1 0 0,-1 0 1,0 1-1,0-1 0,1 0 0,-1 0 0,0 0 0,1 0 1,-1 0-1,0 0 0,1 0 0,-1 0 0,0 0 0,1 0 1,-1 0-1,0 0 0,1 0 0,-1 0 0,0 0 0,0 0 1,1 0-1,-1 0 0,0 0 0,1 0 0,-1-1 0,0 1 1,0 0-1,1 0 0,-1 0 0,0 0 0,0-1 0,1 1 1,-1 0-1,0 0 0,0-1 0,0 1 0,1 0 0,-1 0 1,0-1-1,0 1 0,0 0 0,0-1 0,0 1 0,0 0 1,1-1-1,-1 1 0,0 0 0,0 0 0,0-1 1,-4-23-5509</inkml:trace>
</inkml:ink>
</file>

<file path=ppt/ink/ink17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5"/>
    </inkml:context>
    <inkml:brush xml:id="br0">
      <inkml:brushProperty name="width" value="0.1" units="cm"/>
      <inkml:brushProperty name="height" value="0.1" units="cm"/>
      <inkml:brushProperty name="color" value="#008C3A"/>
    </inkml:brush>
  </inkml:definitions>
  <inkml:trace contextRef="#ctx0" brushRef="#br0">46 0 460,'0'0'5897,"7"14"-3593,-21 132 4240,4-82-5348,7-51-1357,0-1 0,1 1-1,0 19 1,1-31-22,1 0 0,-1 0-1,0 0 1,1 0 0,-1 0 0,1-1-1,-1 1 1,0 0 0,0 0 0,0-1 0,1 1-1,-1 0 1,0-1 0,0 1 0,0-1-1,0 1 1,0-1 0,0 0 0,0 1-1,-1-1 1</inkml:trace>
</inkml:ink>
</file>

<file path=ppt/ink/ink17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6"/>
    </inkml:context>
    <inkml:brush xml:id="br0">
      <inkml:brushProperty name="width" value="0.1" units="cm"/>
      <inkml:brushProperty name="height" value="0.1" units="cm"/>
      <inkml:brushProperty name="color" value="#008C3A"/>
    </inkml:brush>
  </inkml:definitions>
  <inkml:trace contextRef="#ctx0" brushRef="#br0">5 130 1008,'-3'21'2305,"1"-2"-839,2-19-1421,0 0 1,1 1 0,-1-1-1,0 1 1,0-1-1,0 0 1,0 1 0,1-1-1,-1 1 1,0-1 0,1 0-1,-1 1 1,0-1-1,0 0 1,1 0 0,-1 1-1,0-1 1,1 0-1,-1 0 1,1 1 0,-1-1-1,0 0 1,1 0-1,-1 0 1,1 0 0,-1 0-1,0 1 1,1-1 0,-1 0-1,1 0 1,-1 0-1,1 0 1,-1 0 0,1-1-1,20-38 6896,-13 22-6817,-3 8 1,0 1 1,1-1 0,0 1-1,0 0 1,1 1-1,0 0 1,12-10 0,21-29 1789,-39 45-1879,7 37 286,-5-27-284,0 1 0,-1 0-1,0 0 1,0 0 0,-1 0 0,-1 20-1,0-25-38,1 0 0,0-1 0,0 1 0,0 0 0,1 0 0,0-1 0,0 1 0,3 5 0,-4-10 1,0 1 0,0-1 0,0 0 1,0 0-1,1 0 0,-1 0 0,0 0 0,0 0 1,0 0-1,0 0 0,0 0 0,1 0 0,-1-1 1,0 1-1,0 0 0,0-1 0,0 1 0,0-1 1,0 1-1,0-1 0,0 0 0,0 1 0,0-1 1,0 0-1,0 0 0,-1 0 0,1 0 0,0 1 1,-1-1-1,1 0 0,0 0 0,-1 0 0,1 0 1,-1-1-1,1 1 0,-1 0 0,0 0 0,0 0 1,1-2-1,4-6 28,-3 7-22,0-1 1,0 0-1,0 0 0,0 0 1,0-1-1,-1 1 0,1 0 1,0-6-1,-1 6-5,0 0 0,0 0 0,0 0-1,0 1 1,1-1 0,-1 0 0,1 1 0,-1-1 0,1 0 0,0 1 0,0 0-1,0 0 1,3-3 0,-3 3 10,-1 1-1,1 0 1,-1 0 0,1 0-1,-1 0 1,1 0-1,0 0 1,-1 1-1,1-1 1,0 0 0,0 1-1,-1-1 1,1 1-1,0 0 1,0 0-1,0 0 1,0 0 0,0 0-1,-1 0 1,1 0-1,0 0 1,0 1 0,0-1-1,0 1 1,-1-1-1,1 1 1,0 0-1,-1 0 1,1-1 0,0 1-1,-1 0 1,1 1-1,-1-1 1,1 0-1,-1 0 1,2 2 0,7 14 349,-8-15-312,0 1 0,-1-1 0,1 0 0,-1 1-1,1-1 1,-1 1 0,0-1 0,0 1-1,0-1 1,-1 1 0,1 0 0,-1 0-1,1 3 1,6 85 561,-7-76-246,0 7-2201,8-41-4703,-2-16-523,-6 14 3536</inkml:trace>
</inkml:ink>
</file>

<file path=ppt/ink/ink17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7"/>
    </inkml:context>
    <inkml:brush xml:id="br0">
      <inkml:brushProperty name="width" value="0.1" units="cm"/>
      <inkml:brushProperty name="height" value="0.1" units="cm"/>
      <inkml:brushProperty name="color" value="#004F8B"/>
    </inkml:brush>
  </inkml:definitions>
  <inkml:trace contextRef="#ctx0" brushRef="#br0">112 276 968,'10'-17'11645,"-18"35"-10874,-8 43-112,3 2 0,-8 117 1,15-119-405,-22 524-135,35-420 156,-8-155-166,1 1 1,-1 0 0,-1-1 0,0 1-1,-1-1 1,0 1 0,0-1-1,-9 17 1,11-19-117,-5 10 1,6-18 14,0 1 0,-1-1-1,1 0 1,0 1 0,0-1-1,-1 1 1,1-1 0,0 1 0,0-1-1,0 1 1,0-1 0,0 0-1,0 1 1,-1-1 0,1 1 0,0-1-1,0 1 1,1-1 0,-1 1-1,0-1 1,0 1 0,0-1 0,0 1-1,0-1 1,0 1 0,1-1-1,-1 1 1,0-1 0,0 0 0,1 1-1,-1-1 1,0 1 0,0-1-1,1 0 1,-1 1 0,1-1 0,-1 0-1,0 1 1,1-1 0,-1 0-1,1 0 1,-1 1 0,0-1-1,1 0 1,-1 0 0,1 0 0,-1 0-1,1 0 1,-1 0 0,1 0-1,-1 1 1,1-2 0,28 1 295,-25 0-401,346-13 44,-119 0 303,-149 5-130,162 7 1,-62 26-89,-168-22-50,1-1-1,-1-1 1,1 0-1,0-2 1,-1 1-1,1-2 1,-1 0-1,27-7 1,-17 8 88,-16 1 82,-12 1 851,-18-10 88,19 4-1057,1 0-1,-1 0 1,1 0 0,0 0-1,0 0 1,1 0 0,-1-1-1,1 1 1,1 0 0,-1-1-1,1-7 1,-7-34-17,-3 7-28,-6-81 0,8 54 4,-6-110 26,14 168-20,-1-1-1,1 1 1,0 0 0,3-18-1,1-16-14,11-155 42,-8 129-27,-4 36-10,12-63 1,-9 60-11,-5 30 22,-1 0-1,1 0 1,0 0 0,1 0-1,0 0 1,0 1 0,0-1-1,3-5 1,0 0-8,0 0 1,-1 0-1,0-1 0,3-15 1,-3 12 12,42-132-7,-41 134-4,0 0 0,0 0 1,-2 0-1,1-1 0,-2 1 0,0-1 1,1-17-1,0 18 16,-3 13-10,1-1 1,-1 1-1,0-1 0,0 1 0,1-1 1,-1 1-1,0-1 0,0 0 0,0 1 1,0-1-1,0 1 0,0-1 0,0 0 1,0 1-1,0-1 0,0 1 0,0-1 1,0 0-1,0 1 0,0-1 0,0 1 1,-1-1-1,1 0 0,0 1 0,0-1 1,-1 1-1,1-1 0,0 1 0,-1-1 1,1 1-1,-1-1 0,0 0-2,1 0-1,-1 0 1,0 0-1,1 1 1,-1-1 0,0 0-1,0 0 1,0 1-1,1-1 1,-1 0-1,0 1 1,0-1 0,0 1-1,0-1 1,0 1-1,0 0 1,0-1-1,0 1 1,0 0 0,-1 0-1,1-1 1,0 1-1,0 0 1,0 0-1,0 0 1,0 0 0,0 1-1,0-1 1,0 0-1,0 0 1,0 1-1,0-1 1,0 0-1,0 1 1,0-1 0,0 1-1,0 0 1,0-1-1,0 1 1,0 0-1,0-1 1,1 1 0,-1 0-1,0 0 1,1 0-1,-2 1 1,-4 3 6,-1-1-1,0 1 1,0-1 0,0-1-1,-13 5 1,1-3 4,0-2-1,0 0 1,0-1 0,-34-1 0,33-2-21,0 2 1,1 0 0,-1 1 0,-34 9 0,0 6-6,17-4 17,-1-1 1,0-2-1,0-1 1,-1-3-1,-56 4 1,-102-6-298,195-4 292,-18-14-246,5 9 504,12 3-245,0 1 1,0-1-1,-1 1 1,1 0-1,0 0 0,0 1 1,0-1-1,-1 1 0,1-1 1,0 1-1,-1 0 1,1 1-1,0-1 0,-6 1 1,-7 3-3,12-4-4,-1 1 0,1-1 1,0 1-1,-1 0 0,1 1 0,0-1 1,-1 1-1,1 0 0,0 0 0,-6 4 1,-25-5 30,30-1-34,4-14-238,1 7 222,0 7 18,0-1-1,0 0 0,1 0 1,-1 1-1,0-1 0,0 0 1,0 0-1,0 1 0,0-1 1,0 0-1,0 1 0,0-1 0,0 0 1,-1 0-1,1 1 0,0-1 1,0 0-1,-1 1 0,1-1 1,0 0-1,-1 1 0,1-1 1,-1 1-1,1-1 0,0 0 0,-1 1 1,1-1-1,-1 1 0,0-1 1,1 1-1,-1 0 0,1-1 1,-1 1-1,0 0 0,1-1 1,-1 1-1,0 0 0,0 0 0,1-1 1,-1 1-1,0 0 0,1 0 1,-1 0-1,0 0 0,0 0 1,1 0-1,-1 0 0,-1 1 1,1 0-29,-1 0 0,1 0 0,0 1 0,0-1 0,0 1 1,0-1-1,0 1 0,0-1 0,0 1 0,0 0 1,1-1-1,-1 1 0,0 0 0,1 0 0,0 0 1,-1 2-1,16-24-8605,-14 18 7892,0-1 0,-1 1 0,1 0 0,-1 0 0,1-1 0,-1-3 0,1 4 101,0-16-3036</inkml:trace>
</inkml:ink>
</file>

<file path=ppt/ink/ink17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8"/>
    </inkml:context>
    <inkml:brush xml:id="br0">
      <inkml:brushProperty name="width" value="0.1" units="cm"/>
      <inkml:brushProperty name="height" value="0.1" units="cm"/>
      <inkml:brushProperty name="color" value="#004F8B"/>
    </inkml:brush>
  </inkml:definitions>
  <inkml:trace contextRef="#ctx0" brushRef="#br0">1 831 764,'0'1'119,"0"0"0,0-1-1,-1 1 1,1 0 0,0 0 0,0 0-1,1-1 1,-1 1 0,0 0 0,0 0 0,0-1-1,0 1 1,1 0 0,-1 0 0,0-1-1,1 1 1,-1 0 0,0-1 0,1 1-1,-1 0 1,1-1 0,-1 1 0,2 0 0,11-6 2659,10-24 2577,-12 11-4682,0 0 0,1 1-1,20-21 1,93-83-822,-69 70 304,172-165 776,-7 35-862,-195 162-55,127-87 698,-131 85-712,-15 12 128,-10 9 448,-37 13-408,23-1-1515</inkml:trace>
</inkml:ink>
</file>

<file path=ppt/ink/ink17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19"/>
    </inkml:context>
    <inkml:brush xml:id="br0">
      <inkml:brushProperty name="width" value="0.1" units="cm"/>
      <inkml:brushProperty name="height" value="0.1" units="cm"/>
      <inkml:brushProperty name="color" value="#004F8B"/>
    </inkml:brush>
  </inkml:definitions>
  <inkml:trace contextRef="#ctx0" brushRef="#br0">1 449 928,'19'-1'3701,"86"-74"6047,-50 34-8158,144-97-197,69-42-1151,-261 175 388,-9 4-337,0 2-206,6-1-73,-3 0-27,9-6-116,-7 4-767,-17 2-999,-54 5-9858,48 3 8309</inkml:trace>
</inkml:ink>
</file>

<file path=ppt/ink/ink1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4"/>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17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0"/>
    </inkml:context>
    <inkml:brush xml:id="br0">
      <inkml:brushProperty name="width" value="0.1" units="cm"/>
      <inkml:brushProperty name="height" value="0.1" units="cm"/>
      <inkml:brushProperty name="color" value="#004F8B"/>
    </inkml:brush>
  </inkml:definitions>
  <inkml:trace contextRef="#ctx0" brushRef="#br0">0 732 924,'5'0'681,"0"-1"-1,0 0 1,0-1 0,0 1-1,0-1 1,-1 0 0,1 0-1,-1 0 1,1 0 0,-1-1-1,0 0 1,5-4 0,56-51 3577,-28 23-3492,279-235 390,-245 214-1188,-50 42 25,-1-2-1,-1 0 0,0-1 1,-1 0-1,-1-2 0,18-24 0,-31 37 91,0 2-1,0-1 0,1 0 1,0 1-1,-1 0 0,1 0 1,1 0-1,-1 0 0,0 1 1,1 0-1,0 0 0,0 1 1,0 0-1,6-2 0,15-6-12,0-1 0,-1-1 0,33-20 1298,-62 33-1341,1 0 0,-1 0-1,1 0 1,0 0-1,-1 1 1,1-1 0,0 1-1,0-1 1,0 1-1,0 0 1,0 0-1,0 0 1,-2 3 0,-11 9-83,14-13 280,14-30-83,-13 28-167,13-13-4,-13 14 28,0 0 0,0 0-1,0 0 1,0-1 0,0 1 0,0 0 0,1 0 0,-1 0 0,0-1 0,0 1 0,0 0-1,0 0 1,0 0 0,-1 0 0,1-1 0,0 1 0,0 0 0,0 0 0,0 0 0,0 0-1,0-1 1,0 1 0,0 0 0,0 0 0,0 0 0,0 0 0,-1 0 0,1-1 0,0 1-1,0 0 1,0 0 0,0 0 0,0 0 0,0 0 0,-1 0 0,1 0 0,0 0 0,0-1 0,0 1-1,0 0 1,-1 0 0,1 0 0,0 0 0,0 0 0,0 0 0,-1 0 0,1 0 0,0 0-1,0 0 1,0 0 0,0 0 0,-1 0 0,1 0 0,0 0 0,0 1 0,0-1 0,0 0-1,-1 0 1,1 0 0,0 0 0,0 0 0,0 0 0,0 0 0,0 0 0,-1 1 0,1-1-1,-1 1-187,-1 0 0,1-1 0,-1 1 0,0 0 0,1-1 0,-1 1 0,0-1-1,0 1 1,1-1 0,-1 0 0,0 0 0,0 0 0,1 0 0,-1 0 0,0 0-1,0 0 1,-2-1 0,-24-16-10759</inkml:trace>
</inkml:ink>
</file>

<file path=ppt/ink/ink17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1"/>
    </inkml:context>
    <inkml:brush xml:id="br0">
      <inkml:brushProperty name="width" value="0.1" units="cm"/>
      <inkml:brushProperty name="height" value="0.1" units="cm"/>
      <inkml:brushProperty name="color" value="#004F8B"/>
    </inkml:brush>
  </inkml:definitions>
  <inkml:trace contextRef="#ctx0" brushRef="#br0">111 104 520,'-1'-1'118,"1"1"1,-1 0-1,0-1 1,1 1-1,-1-1 0,0 1 1,1-1-1,-1 1 0,1-1 1,-1 1-1,1-1 1,-1 0-1,1 1 0,0-1 1,-1 0-1,1 1 1,0-1-1,-1 0 0,1 0 1,0 1-1,0-1 0,0 0 1,0 0-1,0 0 1,0 1-1,0-1 0,0 0 1,0 0-1,0 1 0,0-1 1,0 0-1,0 0 1,1-1-1,1-17 595,1 3-406,-2 15-268,0 0 1,-1 0 0,1 0 0,-1 0 0,1-1 0,-1 1 0,1 0 0,-1 0 0,0-1 0,0 1 0,0 0-1,0-1 1,0 1 0,0 0 0,0-1 0,0 1 0,0 0 0,-1 0 0,1-1 0,0 1 0,-1 0 0,1 0-1,-1-1 1,0 1 0,1 0 0,-1 0 0,-1-1 0,-3-5 772,5 7-792,0 0 0,-1 0 0,1 0-1,0-1 1,0 1 0,0 0 0,0 0-1,0 0 1,-1-1 0,1 1 0,0 0-1,0 0 1,0 0 0,-1 0 0,1 0-1,0 0 1,0-1 0,-1 1 0,1 0 0,0 0-1,0 0 1,-1 0 0,1 0 0,0 0-1,0 0 1,-1 0 0,1 0 0,0 0-1,0 0 1,-1 0 0,1 0 0,0 0-1,0 0 1,-1 0 0,1 1 0,0-1-1,0 0 1,0 0 0,-1 0 0,1 0-1,0 0 1,0 0 0,0 1 0,-1-1-1,1 0 1,0 0 0,0 0 0,0 1-1,0-1 1,-1 0 0,1 0 0,0 1-1,-3 2 97,-1 0-1,1 0 1,0 0-1,0 1 1,0-1-1,1 1 1,-1 0-1,1 0 1,0 0-1,0 0 1,0 0-1,1 0 1,-1 0-1,1 1 1,-1 7-1,-9 84 1524,7-49-1129,-1 8-422,2 0 0,2 1-1,8 62 1,8 115 113,-12-154 594,-1-49-528,-1 0-1,-1-1 1,-5 32-1,-16 72-328,14-104 134,3-15-25,0 1 0,2 0 0,-2 20 0,-4-14-15,9-22 44,4-6-78,-3 4-100,0 0 0,0-1 0,0 1 0,-1-1 0,1 1 0,-1-1 0,0 0 0,0 1 1,0-1-1,-1 0 0,1 0 0,-1 0 0,0 0 0,-1-4 0,-9-57-6998,8 51 4535,1-3-332</inkml:trace>
</inkml:ink>
</file>

<file path=ppt/ink/ink17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2"/>
    </inkml:context>
    <inkml:brush xml:id="br0">
      <inkml:brushProperty name="width" value="0.1" units="cm"/>
      <inkml:brushProperty name="height" value="0.1" units="cm"/>
      <inkml:brushProperty name="color" value="#004F8B"/>
    </inkml:brush>
  </inkml:definitions>
  <inkml:trace contextRef="#ctx0" brushRef="#br0">1 46 488,'6'13'5950,"-5"-13"-5653,27-21 1759,-21 18-1700,-1 0 1,1 1-1,0-1 1,-1 1-1,1 0 1,0 1-1,0 0 1,8-1-1,70 0 2078,-19 0-1062,-31 0-1212,182-10 201,-172 12-372,-1 2 0,84 16 0,-77-7-77,-15-2 431,1-2 1,59 4-1,-47 7-210,-29-16 323,-17-1 103,-14 0-366,-7-6-1658,-12-12-7252,24 13 6833,-8-5-1934</inkml:trace>
</inkml:ink>
</file>

<file path=ppt/ink/ink17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3"/>
    </inkml:context>
    <inkml:brush xml:id="br0">
      <inkml:brushProperty name="width" value="0.1" units="cm"/>
      <inkml:brushProperty name="height" value="0.1" units="cm"/>
      <inkml:brushProperty name="color" value="#004F8B"/>
    </inkml:brush>
  </inkml:definitions>
  <inkml:trace contextRef="#ctx0" brushRef="#br0">1 1275 48,'0'1'335,"1"0"1,0 0-1,0 0 0,0 0 1,0-1-1,0 1 0,1-1 0,-1 1 1,0 0-1,0-1 0,0 0 1,0 1-1,1-1 0,-1 0 1,0 0-1,0 1 0,0-1 0,1 0 1,-1 0-1,2-1 0,12 1 1584,-15 0-1905,0 0 0,0 0 0,0 0 0,0 0 0,0 0 0,0 0 0,0-1 0,-1 1 0,1 0 0,0 0 0,0 0 0,0 0 0,0 0 0,0 0 0,0 0 0,0 0 0,0 0 0,0-1 0,0 1 0,0 0 0,0 0 0,0 0 0,0 0 0,0 0 0,0 0 0,0 0 0,0 0 0,0 0 0,0 0 0,0-1 0,0 1 0,1 0 0,-1 0 0,0 0 0,0 0 0,0 0 0,0 0 0,0 0 0,0 0-1,0 0 1,0 0 0,0 0 0,0 0 0,0 0 0,0-1 0,0 1 0,1 0 0,-1 0 0,0 0 0,0 0 0,0 0 0,0 0 0,0 0 0,0 0 0,0 0 0,0 0 0,0 0 0,1 0 0,-1 0 0,0 0 0,0 0 0,0 0 0,0 0 0,-1 0 98,34 25 1465,-28-23-1468,0 0-1,0 0 1,0 0-1,0-1 1,1 1-1,-1-1 1,0 0-1,1-1 1,-1 0-1,1 1 1,-1-2-1,0 1 0,1-1 1,-1 1-1,0-2 1,1 1-1,-1 0 1,5-3-1,8-3-75,0-1-1,0 0 1,23-16-1,22-19 1068,-38 26-864,0 0 0,1 2 0,28-13 0,-36 20-239,-1-1-1,-1-1 0,0 0 1,0-1-1,-1-1 0,0 0 1,-1-1-1,19-23 0,-28 29 11,0-1 0,0 0 0,-1-1 0,0 1 0,5-15 0,-7 14-9,1 1 0,1-1 0,0 1 0,0 0 0,9-12-1,49-83-45,-56 95 35,-1-1-1,0 0 1,-1 0-1,1 0 1,3-13-1,-5 13 20,0 1-1,1-1 0,0 1 1,0 0-1,7-9 1,-4 6 8,1 0 1,-2-1 0,7-14-1,-8 14 14,1 0 0,1 0 0,9-13 0,-1 6-33,-2-2 1,0 0-1,-1 0 1,11-26-1,-11 14 75,-6 16-69,2-1 0,0 1 0,14-24 0,-11 24 11,-6 7-3,1 1 0,0-1 0,0 1-1,1 1 1,0-1 0,1 1 0,12-10 0,21-25-133,0 11 110,111-48 68,-84 42-43,-66 38 43,0 0 0,0 0 0,1 0-1,-1 1 1,0-1 0,0 1 0,0 0 0,0-1-1,0 1 1,0 0 0,0 0 0,0 0 0,2 2-1,9 3 38,11-3-1,1-1-1,-1-1 1,1-1-1,0-1 0,-1-1 1,42-9-1,-63 11-90,1 0 0,-1 0 0,0 0 0,0 0 0,0 1 0,0-1 0,0 1 0,1-1 0,-1 1 0,3 2 0,-5-3 2,1 0 0,-1 1 0,0-1 0,0 1 0,0 0 0,1-1 0,-1 1 0,0 0 0,0 0 0,0-1 0,0 1 0,0 0 0,0 0 0,0 0 0,0 0 0,-1 0 0,1 1 0,0-1 0,-1 0 0,1 0 0,0 0 0,-1 1 0,0-1 0,1 2 0,-1-2 1,1 1 0,-1-1 0,0 1 0,1-1 1,-1 1-1,1-1 0,0 0 0,-1 1 0,1-1 1,0 0-1,0 1 0,0-1 0,0 0 0,0 0 1,0 0-1,0 0 0,0 0 0,0 0 1,1 0-1,-1 0 0,0-1 0,1 1 0,-1 0 1,0-1-1,2 1 0,47 14 6,-20-7 8,-22-4-12,0 0 0,0 1 1,0 0-1,0 0 0,-1 1 0,1 0 1,-2 0-1,1 1 0,-1 0 1,0 0-1,0 0 0,4 9 0,-9-14-1,1 0 0,-1 0-1,0 0 1,1-1 0,-1 1-1,1 0 1,0-1 0,-1 1 0,1-1-1,0 0 1,0 0 0,0 1-1,0-1 1,0 0 0,0-1-1,5 2 1,40 5 13,-42-7-16,-1-1 0,1 2 1,0-1-1,-1 0 0,1 1 0,-1 0 0,0 0 0,1 0 1,-1 1-1,0-1 0,0 1 0,0 0 0,0 0 0,0 1 1,0-1-1,5 5 0,23 27 121,-29-30-134,1 1 1,0 0 0,0-1 0,0 1 0,1-1-1,-1-1 1,1 1 0,0 0 0,0-1 0,0 0-1,1 0 1,-1-1 0,1 0 0,-1 0-1,1 0 1,0 0 0,0-1 0,0 0 0,0 0-1,0-1 1,6 1 0,-9-1 23,-1 0-1,1 0 1,-1 1 0,1-1 0,-1 1-1,0 0 1,1 0 0,-1 0-1,0 0 1,0 0 0,0 0 0,4 3-1,-5-4-6,27 22 69,-8-12 27,1 2-94,2-1-68,-20-9 60,0 0 0,0 0 0,0 0 0,1-1 0,-1 0 0,1 0 0,-1 0 0,1 0 0,4 0 0,-6 0 62,1-1 1,-1 0-1,1 1 1,-1-1-1,1 1 0,-1 0 1,0 0-1,1 0 1,-1 0-1,0 0 0,0 1 1,1-1-1,-1 1 1,0-1-1,0 1 1,-1 0-1,3 2 0,-32 21 1920,28-25-2002,0 0 0,0-1-1,0 1 1,0 0 0,0-1 0,0 1 0,0 0-1,0 0 1,-1-1 0,1 1 0,0 0 0,0 0-1,0-1 1,-1 1 0,1 0 0,0 0 0,0-1-1,-1 1 1,1 0 0,0 0 0,0 0 0,-1 0-1,1 0 1,0-1 0,0 1 0,-1 0 0,1 0-1,0 0 1,-1 0 0,1 0 0,0 0 0,-1 0-1,1 0 1,0 0 0,0 0 0,-1 0 0,1 0 0,0 0-1,-1 0 1,1 1 0,0-1 0,-1 0 0,1 0-1,0 0 1,0 0 0,-1 0 0,1 1 0,0-1-1,0 0 1,-1 0 0,1 0 0,0 1 0,0-1-1,0 0 1,0 0 0,-1 1 0,1-1 0,0 0-1,0 0 1,0 1 0,0-1 0,-1-5-1618,0 0-1,0 0 1,0 0 0,0-1 0,-1 1-1,0 0 1,-3-5 0,-2-2-2192</inkml:trace>
</inkml:ink>
</file>

<file path=ppt/ink/ink17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4"/>
    </inkml:context>
    <inkml:brush xml:id="br0">
      <inkml:brushProperty name="width" value="0.1" units="cm"/>
      <inkml:brushProperty name="height" value="0.1" units="cm"/>
      <inkml:brushProperty name="color" value="#004F8B"/>
    </inkml:brush>
  </inkml:definitions>
  <inkml:trace contextRef="#ctx0" brushRef="#br0">118 0 1220,'0'5'9952,"0"-1"-9693,0-1-1,1 1 1,0 0-1,0-1 1,0 1-1,0-1 1,0 1-1,1-1 1,-1 1-1,1-1 1,0 0-1,0 0 1,0 0-1,1 0 1,-1 0-1,1-1 1,-1 1-1,4 2 1,8 6-250,1-1 1,27 14 0,-8-4 651,-30-17-598,-1 1-1,1-1 1,0 1-1,-1 0 1,0 0-1,5 8 1,17 18 251,-24-29-334,6 54 515,-7-55-242,-29 35 1334,-43-25-1304,54-6-252,-1-1 0,-36 1 0,29-5-24,22 0-6,1 1 1,-1 0 0,0-1-1,0 1 1,1 1 0,-1-1-1,0 0 1,1 1 0,-1 0-1,0 0 1,1 0 0,-1 0-1,1 1 1,-4 1 0,-32 24-89,37-24 85,2-2-9,0 0-23,0 2 26,0-2 7,0-1 0,0 0 1,0 0-1,0 0 0,0 0 0,0 1 0,0-1 0,0 0 1,0 0-1,0 0 0,0 1 0,0-1 0,0 0 0,0 0 0,0 0 1,0 1-1,0-1 0,0 0 0,0 0 0,1 0 0,-1 0 1,0 1-1,0-1 0,0 0 0,0 0 0,0 0 0,0 0 0,0 1 1,1-1-1,-1 0 0,0 0 0,0 0 0,0 0 0,0 0 1,1 0-1,-1 0 0,0 0 0,0 1 0,0-1 0,1 0 0,-1 0 1,0 0-1,0 0 0,0 0 0,0 0 0,1 0 0,-1 0 0,0 0 1,0 0-1,0 0 0,1 0 0,-1-1 0,13-8 97,9-18-8,-19 21-96,1 1 1,0-1-1,1 1 1,-1 1-1,8-7 1,-8 7-27,1 1 0,-2-1 0,1 0 0,0 0 1,-1 0-1,1-1 0,-1 1 0,-1-1 0,5-8 0,32-59 361,-35 63-314,-2 5-12,-1 0-1,1 1 1,-1-2 0,1 1 0,-1 0 0,-1 0 0,1 0-1,0-6 1,-10 41-85,-3 10 156,8-26 51,4-15-125,-1 1-1,1-1 1,0 0 0,0 1 0,-1-1 0,1 0 0,0 1 0,0-1-1,0 1 1,0-1 0,-1 0 0,1 1 0,0-1 0,0 1 0,0-1-1,0 1 1,0-1 0,0 1 0,0-1 0,0 0 0,0 1 0,0-1 0,0 1-1,1-1 1,-1 1 0,0-1 0,0 0 0,0 1 0,1-1 0,-1 1-1,0-1 1,0 0 0,1 1 0,-1-1 0,0 0 0,1 1 0,-1-1-1,0 0 1,1 0 0,-1 1 0,1-1 0,0 0-6,1 0-1,-1 1 1,0-2 0,1 1-1,-1 0 1,0 0 0,0 0-1,1 0 1,-1-1 0,0 1-1,0-1 1,1 1 0,-1-1-1,0 1 1,0-1 0,0 0-1,0 0 1,0 1 0,0-1-1,0 0 1,0 0 0,0 0-1,0 0 1,1-2 0,30-35 56,-25 29-45,-6 7-24,3-5 101,-1 15-455,-3-7 230,-1 0 0,1-1 0,0 1-1,-1-1 1,1 1 0,-1 0 0,1-1-1,-1 1 1,1-1 0,-1 0 0,1 1 0,-1-1-1,1 1 1,-1-1 0,0 0 0,1 1-1,-1-1 1,1 0 0,-1 0 0,0 0 0,1 1-1,-1-1 1,0 0 0,0 0 0,1 0 0,-1 0-1,0 0 1,0 0 0,-27 0-5786,24 0 4207,-16 0-2223,-1 0 75</inkml:trace>
</inkml:ink>
</file>

<file path=ppt/ink/ink17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5"/>
    </inkml:context>
    <inkml:brush xml:id="br0">
      <inkml:brushProperty name="width" value="0.1" units="cm"/>
      <inkml:brushProperty name="height" value="0.1" units="cm"/>
      <inkml:brushProperty name="color" value="#008C3A"/>
    </inkml:brush>
  </inkml:definitions>
  <inkml:trace contextRef="#ctx0" brushRef="#br0">41 431 828,'-3'2'474,"0"0"1,0 1-1,0-1 0,0 1 1,0 0-1,1-1 1,0 1-1,-1 0 0,-2 6 1,-6 6-33,11-14-420,0 0 1,0 0-1,0 0 0,0 0 1,0 0-1,0 0 0,0-1 1,1 1-1,-1 0 0,0 0 1,0 0-1,1 0 1,-1 0-1,0-1 0,1 1 1,-1 0-1,1 0 0,-1-1 1,1 1-1,-1 0 0,1-1 1,0 1-1,0 0 1,11 23 385,-6-5-327,2 9 1584,-9-22-1000,1-1-1,-1 1 1,0 0-1,0 0 0,-1-1 1,-2 6-1,2-4-232,0-1-1,0 1 0,0-1 1,1 1-1,0 0 0,0 8 0,51-99 2070,-23 48-2378,2 1-1,1 2 1,41-35-1,10-11-131,59-52 61,-123 116-64,-5 4 100,0 0-1,0 1 1,1 0 0,1 1 0,-1 0 0,2 1 0,-1 1 0,1 0 0,0 1-1,0 1 1,17-4 0,-15 5 228,-1-1-1,0-1 0,-1 0 1,1-1-1,20-13 0,-5-4 1492,-31 24-1795,0 0 0,0-1 1,0 1-1,0 0 0,0 0 0,0-1 0,0 1 0,0 0 0,0 0 1,0 0-1,0-1 0,0 1 0,0 0 0,0 0 0,0-1 0,0 1 1,0 0-1,0 0 0,0 0 0,0-1 0,-1 1 0,1 0 0,0 0 1,0 0-1,0 0 0,0-1 0,0 1 0,-1 0 0,1 0 0,0 0 1,0 0-1,0 0 0,-1 0 0,1-1 0,0 1 0,0 0 0,0 0 1,-1 0-1,1 0 0,0 0 0,-1 0 0,-23-2-1522,-4-1-3774,0 1-5383</inkml:trace>
</inkml:ink>
</file>

<file path=ppt/ink/ink17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6"/>
    </inkml:context>
    <inkml:brush xml:id="br0">
      <inkml:brushProperty name="width" value="0.1" units="cm"/>
      <inkml:brushProperty name="height" value="0.1" units="cm"/>
      <inkml:brushProperty name="color" value="#008C3A"/>
    </inkml:brush>
  </inkml:definitions>
  <inkml:trace contextRef="#ctx0" brushRef="#br0">117 5 1728,'2'-4'12861,"2"4"-11271,-4 2-1464,0-1 0,0 1 0,0 0 1,0-1-1,0 1 0,-1-1 0,1 1 0,0 0 1,-1-1-1,0 1 0,1-1 0,-1 1 0,-1 2 1,1-3-75,-30 69 400,15-36-423,-18 56 0,31-81-35,-6 23 13,1 0 1,-5 35-1,12-57-7,0 1 0,1 0 0,0-1 0,1 1 1,0-1-1,1 1 0,0-1 0,0 1 0,1-1 0,7 15 0,-8-19 8,1-1-1,-1 0 1,1 0-1,1 0 1,-1 0-1,1 0 1,-1-1-1,1 1 1,1-1-1,-1 0 1,0-1-1,1 1 1,0-1-1,0 0 1,0 0-1,0 0 1,1 0-1,-1-1 1,0 0-1,1-1 1,0 1-1,0-1 1,-1 0-1,1 0 1,0-1-1,0 1 1,0-1-1,0-1 1,-1 1-1,8-2 1,-4-1 21,1 0 0,-1-1 1,1 0-1,-1 0 1,0-1-1,-1 0 0,1 0 1,-1-1-1,0-1 0,11-11 1,-14 13 27,0 0 1,-1-1 0,1 0 0,-1 1 0,0-2 0,-1 1-1,0 0 1,0-1 0,0 1 0,-1-1 0,0 0 0,0 0-1,-1 0 1,1 0 0,-1-11 0,-1 15-13,0 0 1,0 0-1,0 1 1,-1-1-1,1 0 1,-1 0-1,0 1 1,0-1-1,0 0 1,0 1-1,0-1 1,-1 1-1,1-1 1,-1 1-1,1-1 1,-1 1-1,0 0 1,-4-4-1,2 3 30,0 1 0,0-1 1,-1 1-1,1 0 0,-1 0 0,1 0 0,-1 0 0,0 1 1,0 0-1,-5-1 0,-5 0 33,-1 1 0,0 1 0,0 1 0,1 0 0,-29 5 0,-5 10-95,40-12-360,0-1 0,0 0 1,0 0-1,0-1 0,-1 0 1,-9 0-1,18-41-14531,1 30 11685</inkml:trace>
</inkml:ink>
</file>

<file path=ppt/ink/ink17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7"/>
    </inkml:context>
    <inkml:brush xml:id="br0">
      <inkml:brushProperty name="width" value="0.1" units="cm"/>
      <inkml:brushProperty name="height" value="0.1" units="cm"/>
      <inkml:brushProperty name="color" value="#008C3A"/>
    </inkml:brush>
  </inkml:definitions>
  <inkml:trace contextRef="#ctx0" brushRef="#br0">47 1 1996,'15'1'14405,"-31"42"-11941,1 17-1996,6-26-279,1 0 1,-5 59 0,12-82-148,1 1-1,1 0 1,0 0-1,0 0 1,1 0-1,1 0 0,0-1 1,1 1-1,0-1 1,0 0-1,12 20 1,-13-26-16,0 0 0,1 0 0,0 0 1,0-1-1,0 1 0,0-1 0,1 0 0,-1 0 1,1 0-1,0-1 0,0 0 0,1 0 0,-1 0 1,1 0-1,-1-1 0,1 0 0,0 0 0,0-1 1,0 1-1,0-1 0,0 0 0,0-1 0,0 0 1,9 0-1,-7-1-20,-1-1 0,1 1 0,0-1 0,-1-1 0,1 0 1,-1 0-1,0 0 0,0-1 0,0 0 0,0 0 0,-1 0 0,1-1 0,-1 0 1,0-1-1,-1 1 0,1-1 0,-1 0 0,8-13 0,-8 11 6,0 0 1,-1 0-1,1 0 0,-2-1 0,1 1 0,-1-1 0,-1 0 0,0 0 1,0 0-1,0-1 0,-1-9 0,-1 13 27,0 0 1,-1 0-1,0 0 0,0 0 1,-1 1-1,0-1 1,0 0-1,0 1 0,0-1 1,-1 1-1,0 0 0,0 0 1,-1 0-1,1 0 0,-1 0 1,0 1-1,0 0 0,-6-5 1,-3-1 53,-1 0 0,-1 1 0,0 0-1,0 1 1,-1 1 0,0 0 0,0 1 0,0 1 0,-1 0 0,0 2 0,0-1 0,0 2 0,0 1 0,-32 0 0,31-2-1159,14-6-2354,21-17-6549,-5 9 4836,-5 8 1758</inkml:trace>
</inkml:ink>
</file>

<file path=ppt/ink/ink17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8"/>
    </inkml:context>
    <inkml:brush xml:id="br0">
      <inkml:brushProperty name="width" value="0.1" units="cm"/>
      <inkml:brushProperty name="height" value="0.1" units="cm"/>
      <inkml:brushProperty name="color" value="#008C3A"/>
    </inkml:brush>
  </inkml:definitions>
  <inkml:trace contextRef="#ctx0" brushRef="#br0">68 18 1552,'-8'9'12148,"-11"12"-9896,16-16-2141,0 0 0,1 0 0,0 0 0,0 0 0,0 0 0,0 0 0,1 1 0,-1 6 0,-7 21 148,7-28-220,0 1 0,1-1 1,-1 0-1,1 1 1,0 0-1,1-1 1,-1 1-1,1-1 1,0 1-1,1 0 0,-1-1 1,1 1-1,0-1 1,0 1-1,1-1 1,0 1-1,0-1 0,0 0 1,0 0-1,4 5 1,-4-7-17,0-1 0,0 1 0,1-1-1,-1 1 1,1-1 0,0 0 0,-1 0 0,1 0 0,0 0 0,0-1 0,1 1 0,-1-1 0,0 0 0,0 0 0,1 0 0,-1 0 0,0 0 0,1-1 0,-1 0 0,1 1-1,-1-1 1,1 0 0,-1-1 0,0 1 0,1-1 0,-1 1 0,1-1 0,-1 0 0,0 0 0,0-1 0,0 1 0,1-1 0,3-2 0,-1 1-21,0-1 0,0 0 0,0 0 0,-1 0 0,1-1 0,-1 0 0,0 0 0,-1 0 0,1 0 0,-1-1 0,0 0 0,0 0 0,-1 0 0,1 0 0,-1-1 0,-1 1 0,4-13 0,-5 14 6,0-1 1,0 0 0,0 1-1,-1-1 1,0 1 0,0-1-1,0 0 1,-1 1 0,0-1-1,0 1 1,-1-1 0,1 1-1,-1 0 1,0 0 0,0-1-1,-1 1 1,0 1 0,0-1-1,0 0 1,0 1 0,-1-1-1,-6-6 1,5 7-18,0 0-1,-1 0 1,1 0 0,-1 1 0,1 0-1,-1 0 1,0 0 0,0 1-1,-1 0 1,1 0 0,0 1-1,-1-1 1,1 1 0,-1 1-1,1-1 1,-1 1 0,1 0-1,-1 1 1,1-1 0,-1 1 0,1 1-1,-1-1 1,1 1 0,0 0-1,0 1 1,0-1 0,-7 5-1</inkml:trace>
</inkml:ink>
</file>

<file path=ppt/ink/ink17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29"/>
    </inkml:context>
    <inkml:brush xml:id="br0">
      <inkml:brushProperty name="width" value="0.1" units="cm"/>
      <inkml:brushProperty name="height" value="0.1" units="cm"/>
      <inkml:brushProperty name="color" value="#008C3A"/>
    </inkml:brush>
  </inkml:definitions>
  <inkml:trace contextRef="#ctx0" brushRef="#br0">126 0 456,'7'8'12122,"-7"-7"-11765,-3 20 3330,-8 18-2861,-6 16-614,1 0-1,4 1 1,1 1-1,-2 66 1,8-77-173,-16 187-90,16-194 77,2 58 0,3-96-182,0 0 1,0 0 0,0 0 0,0 0-1,0 0 1,0 0 0,0 0 0,0 0-1,0-1 1,-1 1 0,1 0 0,0 0-1,-1 0 1,1 0 0,-1 0-1,1-1 1,-1 1 0,1 0 0,-1 0-1,1-1 1,-2 2 0,1-2 12,1 0 1,-1-1-1,1 1 0,-1 0 1,1-1-1,-1 1 0,1-1 0,-1 1 1,1-1-1,0 1 0,-1-1 1,1 1-1,0-1 0,-1 1 1,1-1-1,0 1 0,0-1 1,-1 0-1,1 1 0,0-1 1,0 1-1,0-1 0,0 0 1,0 1-1,0-1 0,0 1 1,0-1-1,0 0 0,0 1 1,0-1-1,0 0 0,1 1 1,-1-1-1,0-17-6318,0 10 3231</inkml:trace>
</inkml:ink>
</file>

<file path=ppt/ink/ink1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5"/>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17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0"/>
    </inkml:context>
    <inkml:brush xml:id="br0">
      <inkml:brushProperty name="width" value="0.1" units="cm"/>
      <inkml:brushProperty name="height" value="0.1" units="cm"/>
      <inkml:brushProperty name="color" value="#008C3A"/>
    </inkml:brush>
  </inkml:definitions>
  <inkml:trace contextRef="#ctx0" brushRef="#br0">27 1 1792,'-1'4'8502,"-2"6"-4009,-13 53-2308,14-49-2053,0-1 0,1 1 0,0-1 1,1 1-1,0-1 0,1 1 1,1-1-1,5 21 0,-7-31-115,1 0 0,0 1 0,0-1 0,1 0 0,-1 1 0,1-1-1,-1 0 1,1 0 0,0 0 0,0 0 0,1-1 0,-1 1 0,0-1 0,1 1-1,0-1 1,-1 0 0,1 0 0,0 0 0,0 0 0,0 0 0,1-1 0,-1 1 0,0-1-1,0 0 1,1 0 0,-1 0 0,1-1 0,-1 1 0,1-1 0,-1 0 0,1 0-1,-1 0 1,1 0 0,-1 0 0,1-1 0,-1 0 0,6-1 0,0-1 25,0 0 0,-1-1 0,0 1 0,0-2 0,0 1 1,0-1-1,-1 0 0,1-1 0,-1 0 0,-1 0 0,1 0 1,-1-1-1,0 0 0,-1 0 0,1 0 0,4-11 0,-7 13 5,-1 1 1,0 0-1,0-1 0,0 1 0,-1-1 0,0 1 0,0-1 0,0 0 0,0 0 0,-1 1 1,0-1-1,0 0 0,0 0 0,0 1 0,-1-1 0,0 0 0,0 0 0,0 1 1,0-1-1,-1 1 0,0-1 0,0 1 0,0 0 0,0-1 0,-1 1 0,0 0 1,0 1-1,0-1 0,0 0 0,0 1 0,-1 0 0,-5-5 0,3 5-20,1-1-1,-1 1 0,0 0 0,0 1 1,0-1-1,0 1 0,-1 0 1,1 1-1,-1-1 0,1 1 1,-1 0-1,1 1 0,-1 0 1,-8 1-1,6-1-259,-1 1 1,1 1-1,0 0 0,0 0 1,0 1-1,0 0 0,0 0 0,0 1 1,-8 5-1,13-7-819</inkml:trace>
</inkml:ink>
</file>

<file path=ppt/ink/ink17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1"/>
    </inkml:context>
    <inkml:brush xml:id="br0">
      <inkml:brushProperty name="width" value="0.1" units="cm"/>
      <inkml:brushProperty name="height" value="0.1" units="cm"/>
      <inkml:brushProperty name="color" value="#004F8B"/>
    </inkml:brush>
  </inkml:definitions>
  <inkml:trace contextRef="#ctx0" brushRef="#br0">0 546 396,'0'-6'3336,"0"12"-1009,0 2-2345,1-6 18,-1-1 1,0 0 0,0 0 0,0 0 0,0 0 0,1 0 0,-1 1 0,1-1 0,-1 0 0,1 0 0,-1 0 0,1 0 0,-1 0 0,1 0-1,0 0 1,0-1 0,-1 1 0,1 0 0,0 0 0,0 0 0,0-1 0,0 1 0,0 0 0,0-1 0,0 1 0,0-1 0,0 1 0,0-1-1,0 0 1,2 1 0,39 3 110,-39-4-94,73 12 55,-55-11-80,-9-1 15,1 0 0,-1-1 0,22-4 0,-12 0-21,-17 3 13,0 0 0,0 1 0,1-1 0,-1 1 0,0 1 0,1-1 0,-1 1 0,0 0 0,1 0 0,7 1 0,2 5 12,-1-2 1,1 0 0,0 0-1,0-2 1,0 0-1,0 0 1,0-2-1,18-1 1,5-3-31,34-9-17,-69 13 36,-1-1 1,0 0-1,0 1 1,0 0 0,0-1-1,1 1 1,-1 0-1,0 0 1,0 0 0,1 1-1,-1-1 1,0 0 0,0 1-1,0 0 1,0-1-1,0 1 1,1 0 0,-1 0-1,-1 0 1,1 0-1,0 0 1,0 1 0,0-1-1,1 2 1,1 0-2,-1-1 0,0 0 1,1 0-1,-1-1 0,1 1 1,0-1-1,0 1 0,-1-1 0,1-1 1,0 1-1,0 0 0,4-1 1,53 4-12,40 5 1491,-47-21-1458,-52 11-20,18 9 7,-19-8-22,0 1 7,10 6 9,-10-5 0,1-1-1,0 1 0,0-1 1,0 0-1,-1 0 0,1 0 0,0 0 1,0 0-1,1 0 0,-1-1 0,0 1 1,3 0-1,-4-1 10,5 4-11,-5-4 34,-8 1 348,-1 0 258,15-6-590,-6 4-56,28-29 21,-11 11-6,0 1-1,2 1 1,0 1 0,41-26-1,-25 8 6,-29 29-26,8-4 14,0 0 0,-1-1 0,0-1 0,24-23 0,-36 31 6,0 1-1,0-1 1,0 1 0,1 0-1,-1 0 1,0 0 0,1 0-1,0 0 1,4-2 0,13-11 112,-16 11-133,-1 1 0,1 0 1,0 0-1,0 0 0,1 1 0,-1-1 0,6-1 0,27-19-75,-18 10 90,-16 11-1,0 1-1,-1 0 1,1-1-1,-1 0 1,0 1-1,1-1 1,-1 0-1,0 0 1,0 0-1,0-1 1,2-3-1,22-23 4,-25 29 24,3-4 20,0 0 0,1 1 0,0-1 0,0 1 0,-1 0 0,2 1 1,-1-1-1,0 1 0,8-2 0,-6 1-30,12-6-13,-1-1 0,22-16 1,-16 10 12,20-13 18,-14 16-88,41-22-1,-57 27 263,0 2 0,30-9 0,8-3-349,-35 10-385,3 0 1081,-37 20 827,-34 21-1345,29-20-2407</inkml:trace>
</inkml:ink>
</file>

<file path=ppt/ink/ink17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2"/>
    </inkml:context>
    <inkml:brush xml:id="br0">
      <inkml:brushProperty name="width" value="0.1" units="cm"/>
      <inkml:brushProperty name="height" value="0.1" units="cm"/>
      <inkml:brushProperty name="color" value="#004F8B"/>
    </inkml:brush>
  </inkml:definitions>
  <inkml:trace contextRef="#ctx0" brushRef="#br0">1 338 364,'0'0'904,"14"-5"2468,23-19-2059,-5 5-973,-1-4-184,48-27 1,24-18 277,54-45-295,-129 87-43,-20 17-191,-22 15-545,-12 11-3738</inkml:trace>
</inkml:ink>
</file>

<file path=ppt/ink/ink17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3"/>
    </inkml:context>
    <inkml:brush xml:id="br0">
      <inkml:brushProperty name="width" value="0.1" units="cm"/>
      <inkml:brushProperty name="height" value="0.1" units="cm"/>
      <inkml:brushProperty name="color" value="#004F8B"/>
    </inkml:brush>
  </inkml:definitions>
  <inkml:trace contextRef="#ctx0" brushRef="#br0">0 612 340,'3'0'444,"0"-1"1,0 0-1,-1 0 0,1-1 1,0 1-1,-1 0 1,1-1-1,-1 0 0,0 1 1,4-4-1,19-12 210,5 1-386,-1-1 0,-1-1 0,0-1-1,-2-2 1,45-44 0,-9 9-216,126-135-33,-155 155-10,61-67-548,-64 72-4277,-23 27 2966</inkml:trace>
</inkml:ink>
</file>

<file path=ppt/ink/ink17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4"/>
    </inkml:context>
    <inkml:brush xml:id="br0">
      <inkml:brushProperty name="width" value="0.1" units="cm"/>
      <inkml:brushProperty name="height" value="0.1" units="cm"/>
      <inkml:brushProperty name="color" value="#004F8B"/>
    </inkml:brush>
  </inkml:definitions>
  <inkml:trace contextRef="#ctx0" brushRef="#br0">0 349 792,'5'0'528,"0"-1"0,0 0 0,0 0 0,-1 0 0,1-1 0,-1 0 0,1 1 0,-1-2 0,1 1 0,-1 0-1,5-5 1,49-41 1393,-24 19-776,-30 26-1124,116-97 2304,-66 43-3308,-11-6-4381,-38 50 2858,-4 0-144</inkml:trace>
</inkml:ink>
</file>

<file path=ppt/ink/ink17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5"/>
    </inkml:context>
    <inkml:brush xml:id="br0">
      <inkml:brushProperty name="width" value="0.1" units="cm"/>
      <inkml:brushProperty name="height" value="0.1" units="cm"/>
      <inkml:brushProperty name="color" value="#004F8B"/>
    </inkml:brush>
  </inkml:definitions>
  <inkml:trace contextRef="#ctx0" brushRef="#br0">1 488 488,'2'0'443,"-1"0"1,1-1-1,0 1 1,0-1-1,-1 1 0,1-1 1,-1 0-1,1 0 1,-1 0-1,1 0 0,-1 0 1,1 0-1,1-2 0,33-37 1533,-21 23-1247,41-47 153,-21 27-401,39-50 0,-12 12-426,41-62-138,-96 131-643,8-6-5560</inkml:trace>
</inkml:ink>
</file>

<file path=ppt/ink/ink17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6"/>
    </inkml:context>
    <inkml:brush xml:id="br0">
      <inkml:brushProperty name="width" value="0.1" units="cm"/>
      <inkml:brushProperty name="height" value="0.1" units="cm"/>
      <inkml:brushProperty name="color" value="#004F8B"/>
    </inkml:brush>
  </inkml:definitions>
  <inkml:trace contextRef="#ctx0" brushRef="#br0">0 642 24,'15'-17'3144,"19"-31"-1752,-25 29-917,1 0 1,0 1-1,1 0 0,25-30 1,67-65 3317,-33 39-2651,-49 50-1145,74-90-38,-33 32-556,-54 70-233,-6 9 25,1 1-1,-1-1 1,0 0-1,0 0 1,-1 0-1,1 0 1,-1-1-1,1 1 1,0-5-1</inkml:trace>
</inkml:ink>
</file>

<file path=ppt/ink/ink17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7"/>
    </inkml:context>
    <inkml:brush xml:id="br0">
      <inkml:brushProperty name="width" value="0.1" units="cm"/>
      <inkml:brushProperty name="height" value="0.1" units="cm"/>
      <inkml:brushProperty name="color" value="#008C3A"/>
    </inkml:brush>
  </inkml:definitions>
  <inkml:trace contextRef="#ctx0" brushRef="#br0">129 7 476,'21'-5'4174,"-16"3"-2043,-9 5-509,-10 36 1352,6 12-878,2 172-826,6 23 523,13-52-1723,-12-148-46,0-23-16,0 0 0,-2 1 0,-6 36 0,-7 70-8,13-124 4,0 1 0,1 0 0,0-1 0,1 1 1,-1 0-1,3 9 0,1 18-4,-1 21 8,-2-41-9,0 0-1,0-1 1,-1 1-1,-1-1 1,-3 21-1,-6 17-3,-9 35 38,-22 69-40,28-83-19,6-24 31,5-31 10,0 0 1,1-1 0,2 21 0,0-20-9,-1 1 0,-4 29 0,-2-8-18,-3 64 0,3-14 34,3-67-19,1 1-1,1-1 0,1 1 0,4 31 1,2-16-33,-3-19 23,0 0 0,1 0 0,1 0 0,10 25 0,-12-36-2,-1 0 0,1 0 1,-1 0-1,-1 1 0,1-1 1,-2 1-1,1-1 0,-2 16 1,-12 73-132,7-64 107,3-16 67,0 0 1,1-1-1,1 1 1,1 0-1,0 0 1,1-1-1,5 23 1,-6-39-36,6 20-1,0 0 0,-1 1 0,-1 0 0,-1 0 0,-1 0 0,-1 0 0,0 0 0,-2 0 0,-3 23 0,-3 30-6,6-66 8,0 0 1,0 0 0,1 1 0,0-1-1,0 0 1,1 0 0,0 0 0,1 0-1,0-1 1,0 1 0,0 0 0,1-1-1,5 10 1,1 27 36,-6-32-38,-1-1 1,0 1-1,-1-1 0,0 1 1,-1-1-1,-1 1 1,1 0-1,-2-1 1,-4 18-1,-2 44 31,22-20-109,0-7 65,-14-45 34,5-35 274,-4 12-3092,-21-12-7962,13 25 7597</inkml:trace>
</inkml:ink>
</file>

<file path=ppt/ink/ink17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8"/>
    </inkml:context>
    <inkml:brush xml:id="br0">
      <inkml:brushProperty name="width" value="0.1" units="cm"/>
      <inkml:brushProperty name="height" value="0.1" units="cm"/>
      <inkml:brushProperty name="color" value="#008C3A"/>
    </inkml:brush>
  </inkml:definitions>
  <inkml:trace contextRef="#ctx0" brushRef="#br0">32 91 112,'-5'-25'2759,"5"25"-2700,0-1 1,0 1 0,0-1-1,0 1 1,0-1 0,-1 0 0,1 1-1,0-1 1,0 1 0,0-1-1,0 1 1,-1 0 0,1-1 0,0 1-1,-1-1 1,1 1 0,0-1-1,-1 1 1,1 0 0,0-1 0,-1 1-1,1 0 1,-1-1 0,1 1-1,-1 0 1,1-1 0,0 1 0,-1 0-1,1 0 1,-14-5 5997,13 5-5978,-1 11 996,1-10-1062,1-1-1,0 1 0,0-1 1,0 1-1,-1-1 0,1 1 0,0 0 1,0-1-1,0 1 0,0-1 1,0 1-1,0-1 0,0 1 1,0-1-1,0 1 0,0 0 0,1-1 1,-1 1-1,0-1 0,0 1 1,0-1-1,1 1 0,-1-1 1,0 1-1,1 0 0,0 3 71,1-1 0,-1 1 0,-1 0 0,1 0 0,0 0 0,-1 0 1,0-1-1,0 8 0,-1-8-40,1 1 0,0-1 1,0 0-1,0 1 1,1-1-1,-1 1 0,1-1 1,0 0-1,-1 0 0,2 1 1,-1-1-1,3 6 1,-2-6-35,1 1 1,-1 0 0,0 0 0,-1 1 0,1-1 0,-1 0 0,0 0-1,0 1 1,1 5 0,9 29 756,9 15 331,-19-47-1066,1 0-1,0 0 1,1 0 0,0 0 0,0 0-1,0 0 1,1-1 0,0 1 0,0-1-1,9 9 1,-12-14-16,1 1 0,0-1 0,-1 0 0,1 0 1,0 0-1,0 0 0,-1 0 0,1-1 0,0 1 0,0 0 0,0-1 0,0 0 0,0 1 0,0-1 0,0 0 1,0 0-1,0 0 0,0 0 0,0 0 0,0-1 0,0 1 0,0-1 0,0 1 0,0-1 0,0 0 0,0 1 1,0-1-1,0 0 0,-1 0 0,1-1 0,0 1 0,-1 0 0,1 0 0,-1-1 0,1 1 0,-1-1 0,2-1 1,9-11 111,-1 0 0,0 0 0,13-23 0,-8 12-181,74-116 86,-85 133-43,-1 0 1,0 0 0,-1-1 0,0 1 0,0-1-1,3-15 1,-4 11-1014,-1 12 825,-1 0 0,0 0 1,0 0-1,1 0 0,-1 0 1,0 1-1,0-1 0,0 0 0,0 0 1,0 0-1,0 0 0,0 0 1,0 0-1,0 0 0,0 1 1,-1-1-1,1 0 0,0 0 0,-1 0 1,1 0-1,-1 0 0,-1-14-5359,-4 3 2460</inkml:trace>
</inkml:ink>
</file>

<file path=ppt/ink/ink17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39"/>
    </inkml:context>
    <inkml:brush xml:id="br0">
      <inkml:brushProperty name="width" value="0.1" units="cm"/>
      <inkml:brushProperty name="height" value="0.1" units="cm"/>
      <inkml:brushProperty name="color" value="#008C3A"/>
    </inkml:brush>
  </inkml:definitions>
  <inkml:trace contextRef="#ctx0" brushRef="#br0">20 291 52,'0'0'3734,"-20"4"2056,74-47-5470,-18 17-374,102-108 16,-127 122 36,44-53 700,-51 59-276,1-3-115,9 20-231,-9-3 295,-1 0 0,0 0-1,-1 1 1,0-1 0,0 1 0,-1 0-1,0 0 1,0 0 0,-1 0 0,-1 0-1,1 0 1,-1 0 0,-3 16 0,3 4-202,-3 6 33,2-29-169,1 1 0,-1 0 0,1-1 0,0 1 0,0-1-1,1 1 1,2 7 0,1 5-20,-3-13-10,0-1 0,0 0-1,0 1 1,1-1 0,0 0-1,0 0 1,0 0 0,0 0-1,1 0 1,0-1 0,0 1 0,0-1-1,0 0 1,1 1 0,7 5-1,-9-5 94,-11-9-395,7 2-665,-2-3-963,1 3 963,1 1 1,-1-1-1,1 0 1,-1 1-1,0-1 0,0 1 1,-5-2-1,7 2 485,-12-3-3273</inkml:trace>
</inkml:ink>
</file>

<file path=ppt/ink/ink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0"/>
    </inkml:context>
    <inkml:brush xml:id="br0">
      <inkml:brushProperty name="width" value="0.1" units="cm"/>
      <inkml:brushProperty name="height" value="0.1" units="cm"/>
      <inkml:brushProperty name="color" value="#AB008B"/>
    </inkml:brush>
  </inkml:definitions>
  <inkml:trace contextRef="#ctx0" brushRef="#br0">20 66 6447 0 0,'0'-1'499'0'0,"0"-33"8910"0"0,-13 3 130 0 0,7 113-9370 0 0,6 108 0 0 0,1-80-15 0 0,3-31-141 0 0,-1-52-59 0 0,-2 0 0 0 0,-1-1 0 0 0,-6 49 0 0 0,6-74 490 0 0,2-3-631 0 0,1-1 1 0 0,0 0-1 0 0,-1 0 0 0 0,0 0 1 0 0,1 0-1 0 0,-1 0 0 0 0,-1 0 1 0 0,4-6-1 0 0</inkml:trace>
</inkml:ink>
</file>

<file path=ppt/ink/ink1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6"/>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17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2"/>
    </inkml:context>
    <inkml:brush xml:id="br0">
      <inkml:brushProperty name="width" value="0.1" units="cm"/>
      <inkml:brushProperty name="height" value="0.1" units="cm"/>
      <inkml:brushProperty name="color" value="#AB008B"/>
    </inkml:brush>
  </inkml:definitions>
  <inkml:trace contextRef="#ctx0" brushRef="#br0">55 15 1264,'27'-14'15658,"-27"15"-15448,1 2-62,-1 0 0,0 0 0,0 1 0,0-1 0,0 0 0,-1 0-1,1 0 1,-1 1 0,0-1 0,0 0 0,-2 5 0,1-4-3,-5 22 96,-52 232 228,56-240-462,0 0 0,2 0 1,0 0-1,1 0 0,5 33 1,-5-48-11,0 0 1,1 0-1,-1 0 1,1 0-1,0 0 1,0 0-1,1 0 1,-1 0-1,0 0 1,1-1-1,0 1 1,-1 0-1,1-1 1,0 1-1,0-1 1,1 0 0,-1 0-1,0 0 1,1 0-1,0 0 1,-1 0-1,1-1 1,0 1-1,0-1 1,0 0-1,-1 0 1,2 0-1,-1 0 1,0 0-1,0-1 1,0 1-1,0-1 1,0 0 0,0 0-1,1 0 1,-1 0-1,0-1 1,0 1-1,0-1 1,0 0-1,4-1 1,31-10 55,0-2 0,54-28-1,-5 2-38,-83 39-2,-1 0-1,1 1 1,-1-1-1,1 1 1,-1 0-1,1 0 1,-1 0-1,1 0 1,-1 0-1,1 1 1,0 0-1,-1 0 1,0 0-1,1 0 1,-1 0-1,0 1 1,1-1-1,-1 1 1,0 0-1,0 0 1,-1 0-1,1 0 1,0 1-1,-1-1 1,1 1-1,2 3 1,-1-3 3,0 1 1,0-1 0,0 0 0,1 0 0,-1 0 0,1 0 0,-1-1 0,10 3-1,7 6 147,-38-15-898,-17-11-3332,-6-15-8065,33 22 8821</inkml:trace>
</inkml:ink>
</file>

<file path=ppt/ink/ink17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3"/>
    </inkml:context>
    <inkml:brush xml:id="br0">
      <inkml:brushProperty name="width" value="0.1" units="cm"/>
      <inkml:brushProperty name="height" value="0.1" units="cm"/>
      <inkml:brushProperty name="color" value="#AB008B"/>
    </inkml:brush>
  </inkml:definitions>
  <inkml:trace contextRef="#ctx0" brushRef="#br0">15 1 1000,'6'-1'7555,"-6"2"-7348,1 0 0,-1 1 0,0-1-1,1 0 1,-1 1 0,0-1 0,0 0 0,0 1 0,0-1-1,0 0 1,0 1 0,0-1 0,-1 0 0,1 0 0,-1 2-1,-3 11 447,1-1-1,1 0 1,0 1-1,0 0 0,1 20 1,-3 28-24,2-36-540,2 0 1,1 0-1,1 0 0,1 0 0,1 0 0,11 37 1,-11-44-35,15 31 123,-15-43-175,-1 1 1,1 0-1,-2 0 0,1 0 0,-1 1 0,2 12 0,-4-21-2,0 0-1,0 0 1,0 0-1,0 0 1,0 0-1,0 0 1,0 0 0,1 0-1,-1 0 1,0 0-1,0 0 1,0 0-1,0 0 1,0 0-1,0 0 1,0 0-1,0 0 1,1 0-1,-1 0 1,0 0-1,0 0 1,0 0 0,0 0-1,0 1 1,0-1-1,0 0 1,0 0-1,0 0 1,0 0-1,1 0 1,-1 0-1,0 0 1,0 0-1,0 0 1,0 1 0,4-14-191,-3 12 84,1-7-1187,0 0 1,-1 0 0,0 0 0,0-1-1,-1 1 1,-1-16 0,0 2-2282,1 1 150</inkml:trace>
</inkml:ink>
</file>

<file path=ppt/ink/ink17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4"/>
    </inkml:context>
    <inkml:brush xml:id="br0">
      <inkml:brushProperty name="width" value="0.1" units="cm"/>
      <inkml:brushProperty name="height" value="0.1" units="cm"/>
      <inkml:brushProperty name="color" value="#AB008B"/>
    </inkml:brush>
  </inkml:definitions>
  <inkml:trace contextRef="#ctx0" brushRef="#br0">0 38 660,'7'26'14687,"-6"-27"-14608,-1 0-1,1 1 0,-1-1 1,1 0-1,-1 1 0,1-1 1,-1 1-1,1-1 0,-1 1 1,1-1-1,0 1 0,0-1 1,-1 1-1,1 0 1,0-1-1,-1 1 0,1 0 1,0 0-1,1-1 0,60-38 64,-41 32 101,-20 6-225,0 0 0,0 0 0,0 1 0,1-1 0,-1 0 0,0 1 0,0-1 0,0 1 0,1 0 0,-1-1 0,0 1 0,1 0 0,-1 0 0,0 0-1,1 0 1,-1 0 0,0 0 0,0 0 0,1 0 0,-1 0 0,0 1 0,1-1 0,-1 1 0,0-1 0,0 1 0,0-1 0,1 1 0,-1-1 0,0 1 0,0 0 0,0 0 0,0 0 0,0 0 0,0 0 0,0 0-1,-1 0 1,1 0 0,0 0 0,0 0 0,-1 0 0,1 0 0,-1 0 0,1 1 0,-1-1 0,1 3 0,2 0 18,-1 0-1,1 1 1,-1 0 0,0 0-1,-1 0 1,1 0 0,1 7-1,-4-9-26,1 0 1,0 0-1,-1 0 0,1 0 0,-1 0 0,0 0 0,0 0 1,0 0-1,0 0 0,0-1 0,-1 1 0,1 0 0,-1-1 1,0 0-1,-3 5 0,-11 16 12,1 0 1,-15 33-1,17-33-25,13-22 3,0-1 0,0 1 1,-1-1-1,1 1 0,0-1 0,0 1 0,0-1 1,0 1-1,-1-1 0,1 1 0,0-1 0,0 1 1,0-1-1,0 1 0,0-1 0,0 1 0,1-1 0,-1 1 1,0-1-1,0 1 0,0-1 0,0 1 0,1-1 1,-1 1-1,0-1 0,0 1 0,1-1 0,-1 1 1,0-1-1,1 0 0,-1 1 0,0-1 0,1 0 1,-1 1-1,1-1 0,-1 0 0,1 1 0,-1-1 1,1 0-1,-1 0 0,1 0 0,-1 1 0,1-1 0,-1 0 1,1 0-1,-1 0 0,1 0 0,-1 0 0,1 0 1,-1 0-1,1 0 0,-1 0 0,2 0 0,37-1 7,-30 0-3,12 0 20,-16 0-20,1 0 0,0 1 1,0 0-1,0 0 0,0 1 0,0-1 0,6 3 0,-11-3 11,1 1-1,-1 0 1,0-1 0,0 1 0,0 0-1,0 0 1,0 0 0,0 0 0,0 0-1,0 0 1,0 0 0,0 0 0,-1 0 0,1 0-1,0 0 1,-1 0 0,1 1 0,-1-1-1,1 0 1,-1 1 0,0-1 0,1 0-1,-1 1 1,0-1 0,0 0 0,0 1-1,0-1 1,0 0 0,0 1 0,-1-1-1,1 0 1,0 1 0,-1-1 0,1 0-1,-1 0 1,1 1 0,-1-1 0,0 1-1,-2 8 51,-1 4 6,-1 0 0,0 0 0,-1 0-1,-1 0 1,-8 13 0,13-24-67,0 0 0,-1-1 0,1 1 1,-1 0-1,1-1 0,-1 1 0,0-1 0,0 0 0,0 0 0,0 0 1,0 0-1,0-1 0,0 1 0,-1-1 0,1 0 0,-1 0 0,1 0 1,-1 0-1,1-1 0,-1 1 0,0-1 0,1 0 0,-1 0 0,1 0 1,-1-1-1,-6 0 0,7 0-103,-1-1 0,1 1-1,-1 0 1,1-1 0,0 1 0,0-1 0,0 0 0,0 0 0,0-1 0,0 1 0,0 0-1,1-1 1,0 0 0,-1 0 0,-3-5 0,-3-11-3879,6-1-3515,3 11 3967</inkml:trace>
</inkml:ink>
</file>

<file path=ppt/ink/ink17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5"/>
    </inkml:context>
    <inkml:brush xml:id="br0">
      <inkml:brushProperty name="width" value="0.1" units="cm"/>
      <inkml:brushProperty name="height" value="0.1" units="cm"/>
      <inkml:brushProperty name="color" value="#AB008B"/>
    </inkml:brush>
  </inkml:definitions>
  <inkml:trace contextRef="#ctx0" brushRef="#br0">1 57 516,'0'0'6461,"21"-9"1936,14 22-5910,3-16-2246,-1-1 0,0-2-1,-1-2 1,69-24 0,-83 26-272,-16 5 35,-40 35-1346,14-22-2891,-1-3-3538,14-8 4791</inkml:trace>
</inkml:ink>
</file>

<file path=ppt/ink/ink17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6"/>
    </inkml:context>
    <inkml:brush xml:id="br0">
      <inkml:brushProperty name="width" value="0.1" units="cm"/>
      <inkml:brushProperty name="height" value="0.1" units="cm"/>
      <inkml:brushProperty name="color" value="#AB008B"/>
    </inkml:brush>
  </inkml:definitions>
  <inkml:trace contextRef="#ctx0" brushRef="#br0">1 1 52,'11'17'9732,"14"0"-5759,-21-14-3732,-1-1 0,1 0 0,0 0 1,0-1-1,0 1 0,1-1 0,-1 0 1,0 0-1,0 0 0,1-1 0,5 1 1,32-11 558,-21 4-852,0 1 1,0 2 0,32-3 0,-48 5-53</inkml:trace>
</inkml:ink>
</file>

<file path=ppt/ink/ink17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7"/>
    </inkml:context>
    <inkml:brush xml:id="br0">
      <inkml:brushProperty name="width" value="0.1" units="cm"/>
      <inkml:brushProperty name="height" value="0.1" units="cm"/>
      <inkml:brushProperty name="color" value="#AB008B"/>
    </inkml:brush>
  </inkml:definitions>
  <inkml:trace contextRef="#ctx0" brushRef="#br0">151 21 756,'9'-5'5297,"18"-11"5888,-56 64-10154,13-22-998,2 1-1,0 1 1,2 0 0,1 1 0,1 0-1,-6 33 1,7-13-28,2 1 0,-1 99 1,8-134-1,1 0 0,0 0 0,1 0 1,1 0-1,0 0 0,1-1 0,0 1 0,2-1 1,-1 0-1,2-1 0,12 21 0,-16-30-3,1 0-1,-1-1 1,1 1-1,0-1 1,0 0 0,0 0-1,0 0 1,1 0-1,-1-1 1,1 1-1,0-1 1,0-1-1,0 1 1,0-1-1,0 1 1,0-1-1,0-1 1,9 1-1,-11-1 1,1 0 0,0-1-1,-1 0 1,1 1-1,-1-1 1,1 0 0,-1-1-1,0 1 1,1-1-1,-1 1 1,0-1 0,0 0-1,0 0 1,0 0-1,0-1 1,-1 1 0,1-1-1,-1 1 1,1-1 0,-1 0-1,0 0 1,0 0-1,-1 0 1,1-1 0,0 1-1,-1 0 1,2-7-1,0 1 37,-1 0 0,0 1-1,-1-1 1,0 0 0,0 0-1,-1-1 1,0 1-1,-1 0 1,-3-15 0,4 21 0,-1-1 0,0 1 0,0 0 0,0 0 0,0 0 0,0 1 1,-1-1-1,1 0 0,-1 0 0,0 1 0,0-1 0,0 1 0,0-1 0,0 1 0,0 0 1,-1 0-1,1 0 0,-1 0 0,1 0 0,-1 1 0,0-1 0,0 1 0,0 0 1,0 0-1,0 0 0,0 0 0,0 0 0,0 1 0,0-1 0,0 1 0,-5 0 1,-6 1-32,0 1 1,0 0 0,1 1 0,-1 1 0,-24 9-1,2 0-4,19-3-23,-4 1-1638,5-14-4584</inkml:trace>
</inkml:ink>
</file>

<file path=ppt/ink/ink17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8"/>
    </inkml:context>
    <inkml:brush xml:id="br0">
      <inkml:brushProperty name="width" value="0.1" units="cm"/>
      <inkml:brushProperty name="height" value="0.1" units="cm"/>
      <inkml:brushProperty name="color" value="#AB008B"/>
    </inkml:brush>
  </inkml:definitions>
  <inkml:trace contextRef="#ctx0" brushRef="#br0">42 1 1700,'13'13'10224,"-10"-1"-8665,-2-11-1423,0 1 0,-1 0 0,1-1-1,-1 1 1,1-1 0,-1 1-1,0 0 1,0-1 0,0 1-1,0 0 1,0-1 0,0 1-1,0 0 1,-1 2 0,-32 120 1153,26-99-1208,0 0 0,2 0 0,1 0-1,-1 39 1,5-57-73,0 0-1,1 1 1,-1-1-1,1 0 1,1 0 0,-1 0-1,1 0 1,1-1-1,-1 1 1,1 0-1,0-1 1,1 0-1,4 7 1,-5-10-4,-1 0 0,1 0 0,0 0 0,1 0-1,-1-1 1,0 0 0,1 1 0,-1-1 0,1 0 0,0-1 0,0 1-1,-1-1 1,1 0 0,0 0 0,0 0 0,1 0 0,-1-1 0,0 1 0,0-1-1,0 0 1,0 0 0,0-1 0,6-1 0,84-17 154,-64 12-131,1 1 0,0 1 0,46-1 0,-71 5-19,-1 2 1,0-1-1,0 0 1,0 1-1,0 0 0,0 0 1,0 1-1,0-1 0,0 1 1,0 0-1,6 4 1,17 13 41,-36-18-3050,-11-7-5097</inkml:trace>
</inkml:ink>
</file>

<file path=ppt/ink/ink17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49"/>
    </inkml:context>
    <inkml:brush xml:id="br0">
      <inkml:brushProperty name="width" value="0.1" units="cm"/>
      <inkml:brushProperty name="height" value="0.1" units="cm"/>
      <inkml:brushProperty name="color" value="#AB008B"/>
    </inkml:brush>
  </inkml:definitions>
  <inkml:trace contextRef="#ctx0" brushRef="#br0">13 1 2380,'0'2'5011,"-2"25"865,-3 73-4804,2-27 197,1-43-1052,2 0-1,4 47 0,4 35-90,-1-47-90,-7-64-58,0-2 6,1 1-1,-1 0 1,1 0 0,-1-1 0,0 1 0,1 0-1,-1-1 1,0 1 0,1 0 0,-1-1 0,0 1-1,1 0 1,-1-1 0,0 1 0,0-1 0,1 1-1,-1 0 1,0-1 0,0 1 0,0-1 0,0 1-1,0-1 1,0 1 0,0-1 0,0 1-1,0-1 1,0 1 0,0-1 0,0 1 0,0-1-1,0 1 1,0-1 0,0 1 0,-1-1 0,-3-19-1306,4 19 1124,-1-62-8708,1 45 5842</inkml:trace>
</inkml:ink>
</file>

<file path=ppt/ink/ink17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0"/>
    </inkml:context>
    <inkml:brush xml:id="br0">
      <inkml:brushProperty name="width" value="0.1" units="cm"/>
      <inkml:brushProperty name="height" value="0.1" units="cm"/>
      <inkml:brushProperty name="color" value="#AB008B"/>
    </inkml:brush>
  </inkml:definitions>
  <inkml:trace contextRef="#ctx0" brushRef="#br0">1 76 540,'2'5'403,"1"-1"0,0 1-1,-1 0 1,0 0 0,0 0 0,-1 0 0,1 0-1,-1 0 1,0 0 0,0 1 0,-1-1-1,0 8 1,6 30 988,-4-34-1058,-1 0 1,-1 0-1,1 0 0,-1 0 0,-2 10 0,2 10 4539,0-29-4827,1 0 1,-1 0 0,0 0-1,0 0 1,0 0 0,0 0-1,0 0 1,0 0 0,1 0 0,-1 0-1,0 0 1,0 0 0,0 0-1,0 0 1,0 0 0,0 0-1,1 0 1,-1 0 0,0 0-1,1 1 641,-1-1-641,1 0 1,-1 0 0,0 0 0,0 0-1,0 0 1,0 1 0,0-1-1,0 0 1,0 0 0,0 0-1,0 0 1,0 0 0,0 0-1,0 1 1,0-1 0,0 0 0,1-1 282,0-38 485,4 25-819,-1-1 1,0 0-1,-2-1 1,0 1-1,1-29 1,4-12 570,-7 53-564,0 0-1,1 0 1,-1 0-1,1 0 1,0 1-1,0-1 1,0 0 0,0 0-1,0 1 1,1-1-1,-1 1 1,1-1-1,-1 1 1,1 0 0,0 0-1,0 0 1,0 0-1,0 0 1,1 0-1,-1 0 1,0 1 0,1-1-1,-1 1 1,1-1-1,0 1 1,-1 0-1,4 0 1,-3 1 3,-1 1 0,1 0 0,-1 0 0,1 1 1,-1-1-1,1 1 0,-1-1 0,0 1 0,0 0 0,0-1 0,0 1 0,0 0 1,0 0-1,0 1 0,-1-1 0,1 0 0,-1 1 0,0-1 0,1 0 0,-1 1 1,0 0-1,1 5 0,20 65 94,-18-52-89,1 1 13,0 0-1,1 0 1,15 33-1,-17-48 25,1-1-143,2-25 25,15-79 856,-17 70-538,1 1 1,14-39-1,-18 61-233,-1 1-18,1 0 0,0 0 0,-1 0 0,2 0 1,-1 1-1,0-1 0,5-5 0,-6 8 11,0 0-1,1 0 1,-1 1 0,1-1 0,-1 0-1,1 0 1,-1 1 0,1-1 0,-1 1 0,1-1-1,0 1 1,-1-1 0,1 1 0,0 0-1,-1 0 1,1 0 0,0 0 0,-1 0 0,1 1-1,0-1 1,-1 0 0,1 1 0,0-1-1,1 2 1,3 1 86,0 1 0,0 1 0,0-1 0,-1 1 0,1 0-1,-1 0 1,-1 1 0,1-1 0,-1 1 0,0 0 0,0 0 0,0 1 0,-1-1 0,0 1-1,3 11 1,3 2-57,-7-17-34,-1-1 1,0 1-1,0-1 0,1 1 0,-2-1 0,1 1 0,0 0 0,0-1 0,-1 1 1,1 3-1,-1-1 0,1 1 1,0 0-1,0-1 1,0 1-1,1-1 1,2 6-1,-2-6-19,0 1 0,0-1-1,-1 1 1,0 0 0,0-1 0,0 7-1,-20-58-5745,10 8-3552,3 28 5771</inkml:trace>
</inkml:ink>
</file>

<file path=ppt/ink/ink17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1"/>
    </inkml:context>
    <inkml:brush xml:id="br0">
      <inkml:brushProperty name="width" value="0.1" units="cm"/>
      <inkml:brushProperty name="height" value="0.1" units="cm"/>
      <inkml:brushProperty name="color" value="#AB008B"/>
    </inkml:brush>
  </inkml:definitions>
  <inkml:trace contextRef="#ctx0" brushRef="#br0">0 105 936,'22'8'10054,"-10"-24"-8683,-8 11-1012,-1-1-1,1 1 1,1 0-1,-1 0 1,1 1 0,0-1-1,8-5 1,11-10 211,-22 18-518,0-1 1,1 0-1,-1 1 1,1 0 0,0-1-1,0 1 1,0 0 0,0 1-1,0-1 1,0 0-1,0 1 1,1 0 0,-1 0-1,0 0 1,1 0 0,-1 0-1,6 0 1,-7 1-8,-1 0 1,1-1-1,0 1 1,-1 0-1,1 0 1,-1 0-1,1 1 1,0-1-1,-1 0 1,1 0-1,-1 1 1,1-1-1,-1 1 1,1 0-1,-1-1 1,1 1-1,-1 0 1,1 0-1,-1 0 1,0 0-1,0 0 1,1 0 0,-1 0-1,0 1 1,0-1-1,0 0 1,0 0-1,0 1 1,-1-1-1,1 1 1,1 2-1,-2 1 24,1 0 0,-1 1 0,-1-1-1,1 1 1,-1-1 0,1 0 0,-4 10 0,-2 19-89,5-29 23,-1-1-1,0 0 0,0 0 0,0 0 0,-1 0 0,1-1 0,-1 1 1,0-1-1,0 1 0,0-1 0,-1 0 0,1 0 0,-8 4 1,-15 17 20,8-11 2,15-12-40,9 3 3,5 0-33,16 0 2,-24-5 44,-1 1 0,1 0 0,-1 0 0,1 0 0,-1 0 0,1 1 0,-1-1-1,1 1 1,-1-1 0,1 1 0,-1 0 0,0 0 0,1 0 0,-1 0 0,0 0 0,0 1-1,3 1 1,6 9 0,-8-9 7,0 0 1,-1 0-1,1 1 0,0-1 0,-1 1 0,0-1 0,1 1 1,-2 0-1,1 0 0,0 0 0,-1 0 0,0 0 0,1 0 0,-2 0 1,2 7-1,-5-6 50,1 0 0,-1-1 1,0 1-1,0-1 0,0 0 0,-1 0 1,0 0-1,1 0 0,-1-1 0,-1 0 1,1 1-1,-9 4 0,-11 7 227,8-4-224,-1-1 0,0 0 1,0-2-1,-24 10 1,39-18-127,1 0 0,0 0 0,-1 1 1,1-1-1,-1 0 0,1 0 1,-1 0-1,1-1 0,0 1 1,-1 0-1,1 0 0,-1-1 1,1 1-1,0-1 0,0 1 1,-1-1-1,1 0 0,0 1 1,0-1-1,-1 0 0,1 0 1,0 0-1,0 0 0,0 0 0,0 0 1,0 0-1,0 0 0,1 0 1,-1 0-1,0-1 0,1 1 1,-1 0-1,1 0 0,-1-1 1,1 1-1,-1-1 0,1 1 1,0 0-1,-1-3 0,-1-6-2491,0 0 0,1-1-1,0 1 1,0-13 0,1 6-1094</inkml:trace>
</inkml:ink>
</file>

<file path=ppt/ink/ink1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7"/>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17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2"/>
    </inkml:context>
    <inkml:brush xml:id="br0">
      <inkml:brushProperty name="width" value="0.1" units="cm"/>
      <inkml:brushProperty name="height" value="0.1" units="cm"/>
      <inkml:brushProperty name="color" value="#AB008B"/>
    </inkml:brush>
  </inkml:definitions>
  <inkml:trace contextRef="#ctx0" brushRef="#br0">11 1 1660,'-11'8'8262,"11"-7"-7977,0-1-223,0 1 0,0 0 0,0-1 0,0 1 0,0 0 0,0-1 0,0 1 0,1 0 0,-1-1-1,0 1 1,0 0 0,0-1 0,1 1 0,-1-1 0,0 1 0,1-1 0,-1 1 0,1-1 0,-1 1-1,0-1 1,1 1 0,-1-1 0,1 1 0,-1-1 0,1 1 0,0-1 0,-1 0 0,1 1 0,-1-1 0,1 0-1,0 0 1,-1 0 0,1 1 0,0-1 0,-1 0 0,1 0 0,0 0 0,-1 0 0,1 0 0,0 0-1,-1 0 1,1 0 0,0-1 0,60 3 3063,-36 0-2752,0-2-1,0 0 1,44-7 0,-60 6-370,0 0-1,0 0 1,0 1 0,12 1 0,-2 0-69,-35 4-4006,-10 4-5503,14-6 6179</inkml:trace>
</inkml:ink>
</file>

<file path=ppt/ink/ink17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3"/>
    </inkml:context>
    <inkml:brush xml:id="br0">
      <inkml:brushProperty name="width" value="0.1" units="cm"/>
      <inkml:brushProperty name="height" value="0.1" units="cm"/>
      <inkml:brushProperty name="color" value="#AB008B"/>
    </inkml:brush>
  </inkml:definitions>
  <inkml:trace contextRef="#ctx0" brushRef="#br0">0 61 1008,'30'-6'10095,"3"-8"-6127,7-1-2235,-21 11-1756,59-13 1016,-23 13-5735</inkml:trace>
</inkml:ink>
</file>

<file path=ppt/ink/ink17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4"/>
    </inkml:context>
    <inkml:brush xml:id="br0">
      <inkml:brushProperty name="width" value="0.1" units="cm"/>
      <inkml:brushProperty name="height" value="0.1" units="cm"/>
      <inkml:brushProperty name="color" value="#AB008B"/>
    </inkml:brush>
  </inkml:definitions>
  <inkml:trace contextRef="#ctx0" brushRef="#br0">36 113 116,'-31'1'8349,"27"7"-6166,31-34 1333,-22 22-3371,0-1 0,0 1 1,0 0-1,1 1 0,-1-1 0,1 1 0,8-3 0,13-9-72,-11 5-67,0 1 0,1 0 0,30-10-1,-45 19-4,0 0-1,1 0 1,-1 0 0,0 0-1,0 1 1,0-1-1,1 1 1,-1 0-1,0-1 1,0 1-1,0 0 1,0 0-1,0 1 1,0-1-1,-1 0 1,1 1-1,0-1 1,0 1-1,-1-1 1,1 1-1,-1 0 1,0-1-1,1 1 1,0 3-1,5 4 122,-1 1 0,0 0 0,8 19-1,-13-26-102,-1 0 0,1 0-1,-1 0 1,0-1-1,0 1 1,0 0-1,0 0 1,-1-1 0,1 1-1,-1 0 1,0 0-1,0-1 1,0 1 0,0-1-1,0 1 1,0-1-1,-1 1 1,-2 3-1,-38 47-71,27-36 79,-79 95 80,84-96-96,10-16-10,0 0 0,-1 1 0,1-1 0,0 0 0,0 0 0,0 0 1,0 0-1,-1 1 0,1-1 0,0 0 0,0 0 0,0 1 0,0-1 0,0 0 0,0 0 1,0 0-1,-1 1 0,1-1 0,0 0 0,0 0 0,0 1 0,0-1 0,0 0 0,0 0 0,0 1 1,0-1-1,0 0 0,0 0 0,1 1 0,-1-1 0,0 0 0,0 0 0,0 1 0,0-1 1,0 0-1,0 0 0,0 0 0,1 1 0,-1-1 0,0 0 0,0 0 0,0 0 0,0 0 1,1 1-1,-1-1 0,0 0 0,0 0 0,1 0 0,-1 0 0,1 0-10,0 0-10,2-2 18,-1 1 1,1 0-1,0 0 0,-1 0 1,1 0-1,0 0 0,0 1 0,0 0 1,-1-1-1,1 1 0,0 0 1,4 0-1,6 0 7,-4-2-1,4-1-7,0 0 0,1 1 0,-1 0 0,1 1 0,-1 0-1,1 1 1,14 2 0,22 24-1,-48-24 5,0 0 0,0 0 0,0 0 0,0 0 0,0 1 0,0-1 0,0 0 0,0 1 0,-1-1 0,0 1 0,1 0 0,-1 0-1,0-1 1,0 1 0,-1 0 0,1 0 0,0 0 0,-1 0 0,0 0 0,0 0 0,0 0 0,0 0 0,0 0 0,0 0 0,-1-1 0,0 1 0,1 0 0,-1 0 0,0 0 0,-2 3-1,-7 11 12,-6 5 13,-6-4 6,-2 0 0,1-2-1,-2 0 1,-34 15 0,45-24 1,1 0 0,-2-2 0,1 0 0,-1 0 0,1-1 1,-18 1-1,30-5-97,0 0 1,0-1-1,0 1 0,0-1 1,1 0-1,-1 0 0,0 0 1,0 0-1,1 0 0,-1 0 1,0 0-1,1 0 0,-1-1 1,1 1-1,0 0 0,0-1 1,-1 0-1,1 1 0,0-1 1,0 0-1,0 1 0,0-1 1,1 0-1,-1 0 0,0 0 1,1 0-1,-1 1 0,1-1 1,0-3-1,-2-2-1357,1-1 0,0 1 1,1-1-1,-1 1 0,2 0 0,1-14 0,3 3-2086</inkml:trace>
</inkml:ink>
</file>

<file path=ppt/ink/ink17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5"/>
    </inkml:context>
    <inkml:brush xml:id="br0">
      <inkml:brushProperty name="width" value="0.1" units="cm"/>
      <inkml:brushProperty name="height" value="0.1" units="cm"/>
      <inkml:brushProperty name="color" value="#AB008B"/>
    </inkml:brush>
  </inkml:definitions>
  <inkml:trace contextRef="#ctx0" brushRef="#br0">233 1 984,'3'3'1599,"-3"-3"-1421,0 1 0,0-1-1,0 0 1,1 1 0,-1-1-1,0 1 1,0-1 0,0 1-1,0-1 1,0 1 0,-4 8 3730,3-9-3730,-29 25 3517,-44 15-1327,64-35-2364,1 1 0,-1 1 1,1-1-1,0 2 1,1-1-1,0 1 0,0 1 1,1-1-1,0 1 0,0 1 1,1-1-1,0 1 1,-7 17-1,8-16-16,4-10 13,0 0-1,1 0 1,-1 0 0,1 0-1,-1 0 1,1 0 0,0 0 0,-1 0-1,1 0 1,0 0 0,0 1 0,0-1-1,0 0 1,0 0 0,0 0-1,0 0 1,0 0 0,0 0 0,1 0-1,-1 0 1,0 0 0,1 0 0,-1 0-1,1 2 1,0-1 5,0 0-1,0 1 1,0-1-1,1 1 1,-1-1-1,0 0 1,1 0-1,0 0 1,-1 0-1,1 0 1,0 0 0,0-1-1,0 1 1,0 0-1,1-1 1,-1 0-1,0 1 1,0-1-1,1 0 1,-1 0-1,1 0 1,-1-1 0,1 1-1,-1-1 1,5 1-1,4-1-7,1 0-1,-1-1 0,0-1 1,0 0-1,12-4 0,39-5 60,-58 11-37,0-1-1,0 1 1,0 0-1,0 1 1,-1-1-1,1 1 1,0 0-1,0 0 1,0 0-1,-1 0 1,1 0-1,4 4 1,-2-2 7,0 0 1,-1 1-1,0-1 1,0 1-1,0 0 1,0 1-1,-1-1 1,0 1-1,0 0 1,0 0-1,0 0 1,-1 1-1,0-1 1,0 1-1,0 0 1,-1 0-1,0 0 1,0 0-1,0 0 1,-1 1-1,0-1 1,0 0-1,-1 1 1,0-1-1,0 0 1,0 1-1,-3 10 1,0 0-17,0-1 1,-2 0-1,-12 31 1,11-33-32,-8 13-39,-15 16 16,26-40 56,0 0 0,0 0 0,0-1 0,-1 1 0,0-1 0,1 0 0,-1 0 0,0 0 0,0-1 0,0 1 0,0-1 0,0 0 1,0 0-1,0 0 0,-1-1 0,1 1 0,0-1 0,0 0 0,-8-1 0,9 0 11,0 0 1,1 0-1,0 0 1,-1 0-1,1 0 0,-1 0 1,1-1-1,0 1 1,0-1-1,0 0 0,0 1 1,0-1-1,0 0 1,1 0-1,-1 0 0,0 0 1,1-1-1,0 1 1,-1 0-1,1-1 0,0 1 1,0-1-1,1 1 1,-1-1-1,0 1 0,1-1 1,0 1-1,-1-1 1,1 0-1,0 1 0,1-4 1,0-11-27,1 0 0,1 0 0,0 0 0,2 0 0,0 1 0,11-26 1,-8 26 5,1 0 1,1 0 0,0 1-1,18-20 1,-13 16 62,0-1 0,13-24 0,-18 26 19,-6 12-26,0-1 0,0 0-1,-1-1 1,1 1 0,-2-1-1,1 1 1,-1-1 0,0 0-1,-1 0 1,0 0 0,0-12-1,-1 19-45,0 0-1,-1 1 0,0-1 0,1 0 1,-1 0-1,1 0 0,-1 1 0,0-1 1,0 0-1,1 1 0,-1-1 0,0 1 1,0-1-1,0 1 0,0-1 1,0 1-1,-1-1 0,0 0-13,1 1-1,0 0 1,0-1-1,0 1 1,0-1 0,0 0-1,0 1 1,0-1-1,0 0 1,0 0-1,0 0 1,0 0 0,0 0-1,0 0 1,1 0-1,-1 0 1,0 0 0,1 0-1,-1 0 1,0-2-1,1 2-3,0 0-1,-1-1 1,1 1-1,0-1 1,-1 1-1,1 0 0,-1-1 1,1 1-1,-1 0 1,0 0-1,0 0 1,1-1-1,-1 1 0,0 0 1,0 0-1,0 0 1,0 0-1,0 0 1,-1 1-1,1-1 0,0 0 1,0 0-1,0 1 1,-1-1-1,1 1 1,0-1-1,-3 0 1,2 0-2,-1 1 0,1-1 0,0 1 0,-1 0 1,1-1-1,0 1 0,-1 0 0,1 0 1,0 1-1,-1-1 0,1 0 0,0 1 0,-1-1 1,1 1-1,0 0 0,-4 2 0,-2 1-43,6-3 21,-1 0 0,1 0-1,0 0 1,0 0 0,0 1 0,0-1-1,0 1 1,0-1 0,0 1-1,0 0 1,1 0 0,-1-1-1,1 1 1,-1 0 0,1 0 0,-2 5-1,-10-42-14001,12 26 10864</inkml:trace>
</inkml:ink>
</file>

<file path=ppt/ink/ink17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6"/>
    </inkml:context>
    <inkml:brush xml:id="br0">
      <inkml:brushProperty name="width" value="0.1" units="cm"/>
      <inkml:brushProperty name="height" value="0.1" units="cm"/>
      <inkml:brushProperty name="color" value="#AB008B"/>
    </inkml:brush>
  </inkml:definitions>
  <inkml:trace contextRef="#ctx0" brushRef="#br0">13 11 1056,'-6'-4'13992,"-1"-2"-14581</inkml:trace>
</inkml:ink>
</file>

<file path=ppt/ink/ink17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7"/>
    </inkml:context>
    <inkml:brush xml:id="br0">
      <inkml:brushProperty name="width" value="0.1" units="cm"/>
      <inkml:brushProperty name="height" value="0.1" units="cm"/>
      <inkml:brushProperty name="color" value="#AB008B"/>
    </inkml:brush>
  </inkml:definitions>
  <inkml:trace contextRef="#ctx0" brushRef="#br0">92 39 52,'42'-38'7489,"-48"81"-1097,-26 31-3988,15-36-2323,1 1 1,2 1-1,-13 58 1,18-60-109,6-30 28,1-1 0,0 1 0,0-1 1,1 1-1,-1 0 0,2-1 0,-1 1 0,1 0 0,0 0 1,1 0-1,0-1 0,0 1 0,1 0 0,4 13 1,-5-19-1,1 0 1,-1 0-1,1 0 1,0 0 0,-1 0-1,1-1 1,0 1 0,0-1-1,0 1 1,1-1 0,-1 1-1,0-1 1,0 0-1,1 0 1,-1 0 0,1-1-1,-1 1 1,1 0 0,-1-1-1,1 0 1,-1 1 0,1-1-1,-1 0 1,1-1 0,0 1-1,-1 0 1,1-1-1,-1 1 1,1-1 0,2-1-1,11-3 33,1 0 0,-1-2 0,22-11 0,-19 8-14,-10 6-3,-1-1-14,1 1 0,-1 0 0,1 1 0,1 0 0,-1 0 0,0 1 0,0 0-1,1 0 1,17 0 0,61 15 36,-86-13-40,-2-2-692,-1 1 59,1-1-1,0 0 1,0 0 0,-1 1 0,1-1 0,-1 0 0,1 1-1,-1-1 1,0 0 0,0 1 0,0-1 0,0 1 0,-5-7-1903,-1 0-617</inkml:trace>
</inkml:ink>
</file>

<file path=ppt/ink/ink17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8"/>
    </inkml:context>
    <inkml:brush xml:id="br0">
      <inkml:brushProperty name="width" value="0.1" units="cm"/>
      <inkml:brushProperty name="height" value="0.1" units="cm"/>
      <inkml:brushProperty name="color" value="#AB008B"/>
    </inkml:brush>
  </inkml:definitions>
  <inkml:trace contextRef="#ctx0" brushRef="#br0">67 1 1120,'0'12'9565,"0"14"-6405,-2-2-2730,-1-1-1,-1 0 0,-1 0 0,-11 33 0,7-25-54,-9 48-1,17-68-466,-7 76 510,8-83-532,-1-1 1,1 1-1,0 0 0,1-1 0,-1 1 1,1-1-1,-1 1 0,1-1 0,0 1 0,0-1 1,0 0-1,1 1 0,-1-1 0,1 0 1,0 0-1,0 0 0,0 0 0,0 0 0,3 2 1</inkml:trace>
</inkml:ink>
</file>

<file path=ppt/ink/ink17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59"/>
    </inkml:context>
    <inkml:brush xml:id="br0">
      <inkml:brushProperty name="width" value="0.1" units="cm"/>
      <inkml:brushProperty name="height" value="0.1" units="cm"/>
      <inkml:brushProperty name="color" value="#AB008B"/>
    </inkml:brush>
  </inkml:definitions>
  <inkml:trace contextRef="#ctx0" brushRef="#br0">1 86 264,'0'0'3972,"26"-13"-2122,-25 13-1645,-14 65 4698,13 73-3801,13-108 3931,-13-30-4814,7-30 38,0-30 551,7-2-647,0-40-132,-14 100-26,1 0 0,0 0-1,0 1 1,0-1 0,0 0 0,0 1-1,0-1 1,0 1 0,0-1 0,1 1-1,-1 0 1,1-1 0,-1 1 0,1 0-1,-1 0 1,1 0 0,0 0 0,-1 0-1,1 1 1,0-1 0,0 1 0,0-1-1,0 1 1,-1-1 0,1 1 0,0 0-1,0 0 1,0 0 0,3 0 0,-1 3 0,-1 1 1,1-1 0,0 1 0,-1 0-1,0 0 1,0 0 0,0 0 0,-1 1-1,1-1 1,-1 1 0,0 0-1,2 5 1,20 76-26,-10-33-18,-11-44 53,0 1 0,-1-1 0,0 0 0,-1 1 0,1 11 0,-1-23 30,0 1-34,-1 1 0,0 0-1,0 0 1,0 0 0,1 0 0,-1 0 0,0-1 0,0 1 0,0 0-1,0 0 1,1 0 0,-1-1 0,0 1 0,0 0 0,0 0-1,0 0 1,0-1 0,0 1 0,0 0 0,0 0 0,0-1 0,0 1-1,0 0 1,0 0 0,0 0 0,0-1 0,0 1 0,0 0 0,0 0-1,0-1 1,0 1 0,0 0 0,0 0 0,0-1 0,0 1-1,0 0 1,0 0 0,-1 0 0,1-1 0,0 1 0,0 0 0,0 0-1,0 0 1,0 0 0,-1-1 0,1 1 0,0 0 0,0 0 0,0 0-1,-1 0 1,1 0 0,-1-5 50,0 1 1,0 0-1,0 0 1,1 0-1,0-1 0,0 1 1,0 0-1,0 0 0,2-5 1,-1-5-14,12-89 58,-12 95-102,0 1-1,0 0 1,0-1-1,1 1 1,0 0-1,0 0 1,1 0-1,0 0 1,0 1-1,0-1 1,1 1-1,0 0 1,7-8 0,-10 14-3,0-1 1,0 0-1,0 0 1,0 1-1,0-1 1,0 0 0,0 1-1,1 0 1,-1-1-1,0 1 1,1-1-1,-1 1 1,0 0 0,1 0-1,-1 0 1,0 0-1,0 0 1,1 0-1,-1 0 1,0 0-1,1 1 1,-1-1 0,0 0-1,0 1 1,1-1-1,-1 1 1,0 0-1,0-1 1,0 1 0,0 0-1,0 0 1,1-1-1,0 2 1,40 34 38,-36-30-16,-2-1-13,0-1 0,-1 0-1,0 1 1,0 0 0,0 0 0,-1 0 0,1 0 0,-1 0-1,-1 1 1,1-1 0,-1 1 0,1-1 0,-1 11 0,1 11-4,-2 45 0,-1-33-37,1-38 29,-1 0 0,1 0 0,0-1 0,0 1 0,0 0-1,0 0 1,1 0 0,-1-1 0,0 1 0,0 0 0,0 0 0,0-1 0,1 1 0,-1 0 0,0-1 0,1 1 0,-1 0 0,1-1-1,-1 1 1,1 0 0,-1-1 0,1 2 0,6-24-2446,14-60-10629,-20 56 9146</inkml:trace>
</inkml:ink>
</file>

<file path=ppt/ink/ink17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0"/>
    </inkml:context>
    <inkml:brush xml:id="br0">
      <inkml:brushProperty name="width" value="0.1" units="cm"/>
      <inkml:brushProperty name="height" value="0.1" units="cm"/>
      <inkml:brushProperty name="color" value="#AB008B"/>
    </inkml:brush>
  </inkml:definitions>
  <inkml:trace contextRef="#ctx0" brushRef="#br0">0 141 1072,'3'-1'735,"-1"-1"-1,0 0 0,0-1 1,0 1-1,0 0 1,0 0-1,0-1 1,-1 1-1,3-6 1,8-11-256,0-6 836,-12 23-1144,1 0 0,0-1 1,0 1-1,0 0 0,0 0 0,0 0 1,0-1-1,1 1 0,-1 1 0,1-1 1,1-2-1,18-14 1302,-19 16-1472,-1 0 0,1 0-1,0 0 1,0 0 0,0 0 0,1 1-1,-1-1 1,0 1 0,0 0-1,1 0 1,3-2 0,-3 2 131,1 0 0,-1 1 1,1-1-1,0 1 0,-1-1 0,1 1 1,0 0-1,5 1 0,-8-1-122,0 1-1,0-1 1,1 0-1,-1 0 1,0 1-1,0-1 1,0 1-1,0-1 1,0 1-1,0-1 1,0 1-1,0 0 1,0 0-1,0-1 1,-1 1-1,1 0 1,0 0-1,0 0 1,-1 0-1,1 0 1,-1 0-1,1 0 1,-1 0-1,1 0 1,-1 0-1,1 0 1,-1 0-1,0 0 1,0 0-1,1 1 1,-1-1-1,0 0 1,0 1-1,6 25 67,-5-25-37,0 1 1,0-1-1,-1 0 1,1 1-1,0-1 0,-1 1 1,0-1-1,1 1 1,-1-1-1,0 1 1,0 0-1,-1-1 1,1 1-1,0-1 1,-1 1-1,-1 4 0,-8 14 164,-1 0-1,-1-1 1,0 0-1,-19 23 1,21-38-211,6-3 137,24-1-79,-14-1-43,0 0 0,1 0 1,-1 1-1,1-1 0,-1 2 0,7 1 1,-10-2-6,-1 0 0,1 1 1,-1-1-1,0 1 1,0-1-1,0 1 0,0 0 1,0 0-1,0 0 0,0 0 1,0 0-1,-1 0 0,1 1 1,-1-1-1,2 3 1,1 3 26,-3-7-27,0 1 0,0-1-1,0 0 1,0 1 0,0-1 0,0 1-1,0-1 1,-1 1 0,1 0 0,-1-1 0,1 1-1,-1-1 1,1 1 0,-1 0 0,0 0-1,0-1 1,0 1 0,0 0 0,0-1 0,0 1-1,-1 0 1,1-1 0,0 1 0,-1 0-1,0-1 1,0 3 0,-14 15 109,10-11 31,-1 0 0,0 0 0,-1-1 0,0 0 0,0 0 0,-15 11 0,7-5-89,14-12-49,0 1 0,0-1 0,0 0 0,-1 1 0,1-1 0,0 0 0,-1 0 0,1 0 0,-1 0 0,1 0 0,-1 0 0,0-1 0,1 1-1,-1-1 1,-3 2 0,-1-2 257,4 0-225,0 0 1,0 0 0,1 0-1,-1 0 1,0 0-1,0 0 1,0-1-1,0 1 1,1-1-1,-1 1 1,0-1-1,0 0 1,1 1 0,-1-1-1,1 0 1,-1 0-1,0 0 1,1 0-1,0 0 1,-1-1-1,1 1 1,0 0 0,0-1-1,-1 1 1,0-4-1,-8-4-493,8 8 97,1 0 0,0 1 0,0-1 0,0 0 0,0 0 1,0 0-1,0 0 0,0-1 0,0 1 0,0 0 0,0 0 0,1 0 1,-1-1-1,1 1 0,-1 0 0,1-1 0,-1 1 0,1-1 0,0 1 1,-1 0-1,1-1 0,0-2 0,-1-5-3354,-5-3-151</inkml:trace>
</inkml:ink>
</file>

<file path=ppt/ink/ink17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1"/>
    </inkml:context>
    <inkml:brush xml:id="br0">
      <inkml:brushProperty name="width" value="0.1" units="cm"/>
      <inkml:brushProperty name="height" value="0.1" units="cm"/>
      <inkml:brushProperty name="color" value="#AB008B"/>
    </inkml:brush>
  </inkml:definitions>
  <inkml:trace contextRef="#ctx0" brushRef="#br0">0 18 1148,'7'-17'14395,"-3"26"-14247,0 1 0,1-1 1,0 0-1,1 0 0,-1-1 1,14 15-1,-10-14-144,-1 0 0,2-1 0,-1 0 0,12 7 1,19 17 7,14 12 614,-53-42-626,1 0 0,-1 0 0,1 0-1,0-1 1,0 1 0,0 0 0,0-1 0,0 1-1,0-1 1,0 0 0,1 0 0,3 2 0,-8-4-321,1 1 1,0 0 0,0 0 0,0-1-1,0 1 1,0 0 0,0-1 0,1 1 0,-1-1-1,0 1 1,0-1 0,0 0 0,0 1-1,1-1 1,-1 0 0,0 0 0,0 0-1,1 1 1,-2-2 0</inkml:trace>
</inkml:ink>
</file>

<file path=ppt/ink/ink1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8"/>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17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2"/>
    </inkml:context>
    <inkml:brush xml:id="br0">
      <inkml:brushProperty name="width" value="0.1" units="cm"/>
      <inkml:brushProperty name="height" value="0.1" units="cm"/>
      <inkml:brushProperty name="color" value="#AB008B"/>
    </inkml:brush>
  </inkml:definitions>
  <inkml:trace contextRef="#ctx0" brushRef="#br0">223 1 1060,'3'10'4105,"-3"-10"-4051,0 1 0,0-1-1,0 0 1,1 0 0,-1 1-1,0-1 1,0 0 0,0 0-1,0 1 1,0-1 0,0 0-1,0 0 1,1 1 0,-1-1-1,0 0 1,0 1 0,0-1-1,0 0 1,0 0 0,0 1-1,0-1 1,0 0-1,-1 0 1,1 1 0,0-1-1,0 0 1,0 1 0,0-1-1,0 0 1,0 0 0,0 1-1,-1-1 1,1 0 0,0 0-1,0 0 1,0 1 0,-1-1-1,1 0 1,0 0 0,0 0-1,0 0 1,-1 1 0,-8 34 3147,2-22-2506,0 0 1,-1-1 0,0 0 0,-13 14 0,-18 27 614,-29 38-658,26-22-710,41-69-24,1 1-1,0-1 1,-1 1 0,1-1-1,-1 0 1,1 1 0,-1-1-1,1 1 1,-1-1 0,1 0 0,-1 1-1,1-1 1,-1 0 0,0 0-1,1 0 1,-1 1 0,1-1 0,-1 0-1,0 0 1,1 0 0,-1 0-1,0 0 1,1 0 0,-2 0 0</inkml:trace>
</inkml:ink>
</file>

<file path=ppt/ink/ink17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3"/>
    </inkml:context>
    <inkml:brush xml:id="br0">
      <inkml:brushProperty name="width" value="0.1" units="cm"/>
      <inkml:brushProperty name="height" value="0.1" units="cm"/>
      <inkml:brushProperty name="color" value="#AB008B"/>
    </inkml:brush>
  </inkml:definitions>
  <inkml:trace contextRef="#ctx0" brushRef="#br0">146 53 760,'8'-9'8482,"-43"40"-4987,20-13-3256,-1 2-1,2 0 1,1 1-1,1 0 1,0 1-1,-10 29 1,18-42-226,2 1 0,-1 0 0,1 0 1,0 1-1,1-1 0,1 0 0,-1 1 1,1-1-1,1 0 0,0 1 0,1-1 1,0 0-1,0 0 0,1 0 0,0 0 0,1-1 1,0 1-1,1-1 0,0 0 0,0 0 1,1 0-1,0-1 0,0 0 0,1 0 1,0 0-1,1-1 0,14 11 0,-19-16-11,0-1 0,0 1 1,1-1-1,-1 1 0,0-1 0,1 0 0,-1 0 0,1-1 0,-1 1 0,1-1 0,0 1 0,-1-1 0,1 0 0,0-1 0,-1 1 0,1-1 1,-1 1-1,1-1 0,-1 0 0,1 0 0,-1-1 0,0 1 0,0-1 0,1 0 0,-1 0 0,0 0 0,0 0 0,5-5 0,2-3 107,1 0-1,-2-1 0,1-1 1,-1 1-1,11-22 0,-14 23-46,0-1-1,-1-1 0,0 1 0,-1-1 0,0 0 0,-1 0 0,-1 0 0,0 0 0,0 0 1,-1-1-1,-1 1 0,0-1 0,0 1 0,-5-25 0,1 22 92,0 0 0,0 0-1,-1 0 1,-13-24 0,4 3-154,13 30-5,-1 1 1,1 0-1,-1 0 0,0 0 0,-1 0 1,1 1-1,-1-1 0,0 0 1,0 1-1,0 0 0,0 0 0,-1 0 1,-6-6-1,5 7 4,3 2 2,1 0 1,0 0-1,-1 0 1,1 0-1,-1 0 1,1 0-1,-1 1 1,1-1-1,-1 1 1,1-1-1,-1 1 1,0-1-1,1 1 1,-1 0-1,0 0 0,1 0 1,-1 0-1,0 0 1,1 0-1,-1 0 1,0 1-1,1-1 1,-1 1-1,1-1 1,-1 1-1,-2 1 1,-7 3-42,-1 2 0,1 0 1,-16 13-1,-8 4-4363,31-23 3289</inkml:trace>
</inkml:ink>
</file>

<file path=ppt/ink/ink17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4"/>
    </inkml:context>
    <inkml:brush xml:id="br0">
      <inkml:brushProperty name="width" value="0.1" units="cm"/>
      <inkml:brushProperty name="height" value="0.1" units="cm"/>
      <inkml:brushProperty name="color" value="#AB008B"/>
    </inkml:brush>
  </inkml:definitions>
  <inkml:trace contextRef="#ctx0" brushRef="#br0">0 0 2112,'1'7'7057,"1"-1"-5086,2 11-2229,-4-17 18</inkml:trace>
</inkml:ink>
</file>

<file path=ppt/ink/ink17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5"/>
    </inkml:context>
    <inkml:brush xml:id="br0">
      <inkml:brushProperty name="width" value="0.1" units="cm"/>
      <inkml:brushProperty name="height" value="0.1" units="cm"/>
      <inkml:brushProperty name="color" value="#AB008B"/>
    </inkml:brush>
  </inkml:definitions>
  <inkml:trace contextRef="#ctx0" brushRef="#br0">71 0 12,'19'6'9290,"-17"-4"-8959,-8 17 2587,-1-3-2132,-9 32 507,-4 17-270,13-33-656,4-17-337,0 0 0,1 0 0,0 0-1,1 0 1,1 0 0,0 1 0,4 22 0,1-7 0,-4-21-12,1 0-1,0 0 1,0 0 0,8 17 0,-6-16 2,1-1 0,0 0 0,1 0 0,8 11 0,-11-18-18,0 0 0,0 0 0,0 0 0,1-1 0,-1 1-1,0-1 1,1 0 0,0 0 0,-1 0 0,1 0 0,0-1 0,0 1 0,0-1 0,0 0 0,5 0 0,-4 0 18,-1-1 1,1 1 0,0-1-1,-1 0 1,1-1-1,-1 1 1,1-1 0,-1 0-1,1 0 1,-1 0-1,1-1 1,-1 1 0,0-1-1,0 0 1,0-1-1,0 1 1,0 0 0,0-1-1,0 0 1,-1 0-1,0 0 1,1-1 0,-1 1-1,-1-1 1,1 0-1,0 1 1,-1-1 0,0 0-1,0-1 1,0 1-1,0 0 1,-1-1 0,1 1-1,-1 0 1,0-1-1,-1 0 1,1 1 0,-1-7-1,-1 7 22,-1-1-1,1 1 0,-1 0 1,0 0-1,0 0 1,-1 0-1,1 0 1,-7-7-1,-2-5-54,9 14 19,1 0-1,0 0 1,0 0 0,-1 0 0,0 0 0,1 1 0,-1-1 0,0 1 0,1-1 0,-1 1 0,0 0 0,0 0 0,0-1 0,0 1 0,0 1 0,-1-1 0,1 0-1,0 0 1,-4 0 0,0 1-2,0-1 1,0 1-1,0 0 0,0 0 0,0 1 0,0 0 0,-8 2 0,-2 2 1,0 0-1,0 1 0,0 1 1,-23 14-1,14-11-114,13-11-1880</inkml:trace>
</inkml:ink>
</file>

<file path=ppt/ink/ink17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6"/>
    </inkml:context>
    <inkml:brush xml:id="br0">
      <inkml:brushProperty name="width" value="0.1" units="cm"/>
      <inkml:brushProperty name="height" value="0.1" units="cm"/>
      <inkml:brushProperty name="color" value="#AB008B"/>
    </inkml:brush>
  </inkml:definitions>
  <inkml:trace contextRef="#ctx0" brushRef="#br0">97 0 1420,'4'3'1687,"-2"-2"-1306,-1 0 0,1 0 0,0 0 0,21 5 9757,-47 36-5193,14-27-4685,-31 75 179,30-67-401,2 0 1,1 1 0,1 0 0,1 0 0,1 0 0,1 1-1,-2 40 1,6-52 63,0-1-1,1 1 0,0-1 0,1 1 1,1-1-1,-1 0 0,2 1 0,0-2 1,7 16-1,-5-16-85,0 0-1,0-1 1,1 0 0,0 0 0,1-1-1,0 0 1,1 0 0,14 11-1,-19-17 19,-1-1-1,1 0 0,0 1 0,0-2 0,0 1 0,1 0 0,-1-1 0,0 0 0,0 0 0,1 0 0,-1-1 0,1 1 1,-1-1-1,1 0 0,-1 0 0,0-1 0,1 1 0,-1-1 0,0 0 0,1 0 0,-1-1 0,0 1 0,0-1 0,0 0 1,0 0-1,7-5 0,-5 3 7,0 0 0,0-1 0,0 1 1,0-2-1,-1 1 0,0 0 0,0-1 1,0 0-1,-1 0 0,0-1 0,0 1 0,-1-1 1,0 0-1,0 0 0,0 0 0,-1 0 1,0 0-1,0 0 0,-1-1 0,1-9 0,-3 13 1,0-1 0,0 1-1,0-1 1,0 0-1,-1 1 1,1 0 0,-1-1-1,0 1 1,-1 0-1,1 0 1,-1 0-1,1 0 1,-1 1 0,-7-7-1,5 6 5,0 0-1,-1 1 0,0-1 0,1 1 1,-1 1-1,0-1 0,0 1 1,-1 0-1,1 0 0,0 1 1,-1 0-1,1 0 0,-1 0 0,1 1 1,-1 0-1,1 0 0,-11 2 1,9-1-60,0 1 0,1-1 0,-1 1 0,1 0 1,0 1-1,0 0 0,0 0 0,0 0 0,0 1 1,0 0-1,1 0 0,0 1 0,0 0 0,-10 10 1,11-9-68,4-5 2,0 0 1,1 0-1,-1 0 1,0 0-1,0 0 0,1 0 1,-1 0-1,1 0 1,-1 0-1,1 0 0,-1 0 1,1 1-1,0-1 1,-1 0-1,1 0 0,0 1 1,0-1-1,0 0 1,0 2-1,21-15-8647,-8-9 1285,-6 11 3433</inkml:trace>
</inkml:ink>
</file>

<file path=ppt/ink/ink17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7"/>
    </inkml:context>
    <inkml:brush xml:id="br0">
      <inkml:brushProperty name="width" value="0.1" units="cm"/>
      <inkml:brushProperty name="height" value="0.1" units="cm"/>
      <inkml:brushProperty name="color" value="#AB008B"/>
    </inkml:brush>
  </inkml:definitions>
  <inkml:trace contextRef="#ctx0" brushRef="#br0">1 1 1868,'26'0'8784,"-24"2"-8407,-1 0 1,0 0 0,0 0 0,0 1 0,0-1 0,0 1-1,0-1 1,-1 1 0,1-1 0,-1 1 0,1 4 0,-6 55 1733,0-24-1592,4-12-396,-2 0-1,-8 33 1,9-48-131,0-1-1,0 1 0,1-1 1,1 1-1,0 10 0,0-17 12,1 0-1,0 0 0,-1 1 1,1-1-1,1 0 0,-1 0 1,1 0-1,-1-1 0,1 1 1,0 0-1,0-1 0,1 1 1,-1-1-1,1 1 0,3 2 1,-3-3-2,0-1 0,0 0 0,1 0 0,-1 0 0,0-1 1,1 1-1,-1-1 0,1 1 0,0-1 0,-1 0 0,1-1 1,0 1-1,0-1 0,0 0 0,-1 1 0,1-2 0,0 1 1,0 0-1,0-1 0,5-1 0,9-3 82,0-1 0,34-15-1,-29 11 72,-14 7-137,-1-1-7,0 0 0,1 1-1,-1 0 1,1 0 0,0 1 0,0 1 0,12-2 0,-21 3-17,1 0 0,-1 0-1,0 0 1,1 0 0,-1 0-1,1 0 1,-1 0 0,1 0-1,-1 0 1,1 0 0,-1 0-1,1 0 1,-1 1 0,1-1 0,-1 0-1,0 0 1,1 0 0,-1 1-1,1-1 1,-1 0 0,0 1-1,1-1 1,-1 0 0,0 1-1,1-1 1,-1 0 0,0 1-1,1-1 1,-1 0 0,0 1-1,0-1 1,0 1 0,1-1-1,-1 1 1,0-1 0,0 0-1,0 1 1,0-1 0,0 1-1,0-1 1,0 1 0,0-1-1,0 1 1,0-1 0,0 1-1,0-1 1,0 1 0,0-1 0,-1 1-1,1-1 1,0 0 0,0 1-1,0-1 1,-1 1 0,1-1-1,0 0 1,0 1 0,-1-1-1,1 0 1,0 1 0,-1 0-1,-21 22-4323,1-13-4254,14-7 5887</inkml:trace>
</inkml:ink>
</file>

<file path=ppt/ink/ink17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09:59:33.368"/>
    </inkml:context>
    <inkml:brush xml:id="br0">
      <inkml:brushProperty name="width" value="0.1" units="cm"/>
      <inkml:brushProperty name="height" value="0.1" units="cm"/>
      <inkml:brushProperty name="color" value="#AB008B"/>
    </inkml:brush>
  </inkml:definitions>
  <inkml:trace contextRef="#ctx0" brushRef="#br0">1 0 1224,'8'13'9851,"10"17"-6751,-12-7-2528,-2 0 0,0 1-1,-2 0 1,-1-1 0,-2 41-1,0-32-579,1 0 0,6 38-1,-3-51-774,12 84 1943,-12-69-4578,-2-1-5029</inkml:trace>
</inkml:ink>
</file>

<file path=ppt/ink/ink17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0.545"/>
    </inkml:context>
    <inkml:brush xml:id="br0">
      <inkml:brushProperty name="width" value="0.1" units="cm"/>
      <inkml:brushProperty name="height" value="0.1" units="cm"/>
      <inkml:brushProperty name="color" value="#F6630D"/>
    </inkml:brush>
  </inkml:definitions>
  <inkml:trace contextRef="#ctx0" brushRef="#br0">35 14 268,'12'-13'14427,"-13"13"-14346,0 1 0,-1 0 0,1 0 0,0 0 0,0 0 0,-1 0 0,1 0-1,0 1 1,0-1 0,0 0 0,1 0 0,-1 1 0,0-1 0,0 1 0,1-1 0,-1 0-1,1 1 1,-1 0 0,1-1 0,0 1 0,-1-1 0,1 1 0,0-1 0,0 1 0,0-1-1,0 1 1,1 0 0,-1 1 0,5 53 106,-5-49-184,1 1 1,-1-1-1,-1 1 0,1 0 0,-3 8 1,0 24-6,10 183 70,-14-84 63,6-121 96,1-13-185,-1 0 1,1 0-1,0 1 1,0-1-1,1 0 0,0 0 1,0 1-1,0-1 1,3 6-1,-4-11-37,0 1-1,1-1 0,-1 1 0,0 0 0,1-1 0,-1 1 1,0-1-1,0 1 0,0 0 0,0-1 0,1 1 1,-1-1-1,0 1 0,0 0 0,0-1 0,0 1 1,0 0-1,0-1 0,0 1 0,-1 0 0,1-1 0,0 1 1,0-1-1,0 1 0,-1 0 0,1-1 0,0 1 1,-1-1-1,1 1 0,0-1 0,-1 1 0,1-1 1,-1 1-1,1-1 0,-1 1 0,1-1 0,-1 0 1,0 1-1,0-1-68,-6-14-3811,-7-19-5543,7 24 5803</inkml:trace>
</inkml:ink>
</file>

<file path=ppt/ink/ink17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170"/>
    </inkml:context>
    <inkml:brush xml:id="br0">
      <inkml:brushProperty name="width" value="0.1" units="cm"/>
      <inkml:brushProperty name="height" value="0.1" units="cm"/>
      <inkml:brushProperty name="color" value="#F6630D"/>
    </inkml:brush>
  </inkml:definitions>
  <inkml:trace contextRef="#ctx0" brushRef="#br0">8 21 516,'27'-21'12499,"-27"22"-12393,-9 27 2959,7-23-2952,0-1 0,1 0 0,-1 1 0,1-1 0,0 1 0,-2 9 1,-10 105 587,13-69-664,3-1 0,13 77 0,-11-90 12,-2 0-1,-2 71 0,-2-50 524,1-57-572,0-1 1,0 1-1,0 0 0,0 0 1,0 0-1,1 0 0,-1-1 0,0 1 1,0 0-1,0 0 0,0 0 1,0 0-1,0-1 0,0 1 1,0 0-1,0 0 0,1 0 0,-1 0 1,0 0-1,0 0 0,0-1 1,0 1-1,0 0 0,1 0 1,-1 0-1,0 0 0,0 0 0,0 0 1,0 0-1,1 0 0,-1 0 1,0 0-1,0 0 0,0 0 0,1 0 1,-1 0-1,0 0 0,0 0 1,0 0-1,0 0 0,1 0 1,-1 0-1,0 0 0,0 0 0,0 0 1,0 0-1,1 0 0,-1 1 1,0-1-1,0 0 0,0 0 1,0 0-1,0 0 0,1 0 0,-1 0 1,0 1-1,0-1 0,0 0 1,0 0-1,0 0 0,0 0 1,0 0-1,0 1 0,11-16-127,-10 14 72,1-4-338,-1 0 0,0 0 1,0 0-1,0 0 0,0 0 0,0-8 1,-9-50-8801,2 49 5763</inkml:trace>
</inkml:ink>
</file>

<file path=ppt/ink/ink17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1.982"/>
    </inkml:context>
    <inkml:brush xml:id="br0">
      <inkml:brushProperty name="width" value="0.1" units="cm"/>
      <inkml:brushProperty name="height" value="0.1" units="cm"/>
      <inkml:brushProperty name="color" value="#F6630D"/>
    </inkml:brush>
  </inkml:definitions>
  <inkml:trace contextRef="#ctx0" brushRef="#br0">1 48 488,'11'8'7305,"-10"-7"-7062,1 21 4263,-2-13-4048,0-1-1,1 0 0,0 0 0,0 1 0,1-1 0,0 0 0,0 0 0,1-1 0,4 9 0,-5-13-412,0 1 1,1 0-1,-1 0 1,1-1-1,0 0 1,0 1-1,0-1 1,0 0-1,1 0 1,-1-1-1,1 1 1,0-1-1,0 0 1,0 0-1,0 0 1,0 0-1,0-1 0,8 2 1,-5-1 42,0-1 1,1 0-1,-1 0 0,0-1 1,0 0-1,0-1 1,1 1-1,-1-1 0,0-1 1,0 1-1,0-1 0,0-1 1,-1 1-1,1-1 1,0 0-1,-1 0 0,0-1 1,0 0-1,0 0 0,0-1 1,-1 1-1,0-1 1,0 0-1,0-1 0,0 1 1,-1-1-1,0 0 1,5-10-1,53-75 70,-58 87-156,0 0 0,0 0 1,0 1-1,1-1 0,-1 1 1,1 0-1,0 0 0,0 1 1,0-1-1,0 1 0,0 0 0,0 1 1,1-1-1,-1 1 0,1 0 1,-1 0-1,1 1 0,9 0 1,8 1 13,0 1 0,0 0 0,26 8 0,-36-7 5,-12-3-20,15 3 16,0 0-1,-1 2 1,1-1-1,-1 2 1,15 7-1,26 29 198,-56-42-271,0 0 1,0 0-1,0-1 0,0 1 0,0 0 0,0 0 0,0 0 0,0 0 1,0 0-1,0-1 0,0 1 0,0 0 0,0 0 0,0 0 0,0 0 1,0 0-1,0-1 0,1 1 0,1-1-1023,-2 1 1023,1 0 0</inkml:trace>
</inkml:ink>
</file>

<file path=ppt/ink/ink1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49"/>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17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2.904"/>
    </inkml:context>
    <inkml:brush xml:id="br0">
      <inkml:brushProperty name="width" value="0.1" units="cm"/>
      <inkml:brushProperty name="height" value="0.1" units="cm"/>
      <inkml:brushProperty name="color" value="#F6630D"/>
    </inkml:brush>
  </inkml:definitions>
  <inkml:trace contextRef="#ctx0" brushRef="#br0">0 194 1308,'2'3'359,"0"1"-1,-1 0 1,0 0-1,1 0 1,-1 0-1,-1 1 1,1-1-1,-1 0 1,1 0-1,-1 0 1,0 0-1,-1 5 1,4 32 936,4 21 1577,-3-41-1699,-4-18-931,0 1 1,1-1-1,-1 0 1,1 0-1,0 0 0,0 1 1,0-1-1,3 5 1,-1 5 1970,-4-22-425,-9-46-491,7 46-1209,0-1 1,1 1-1,1-1 1,-1-13-1,1-2 10,1 1 0,2-1-1,0 1 1,1-1 0,10-34 0,-11 53-87,1 0 0,-1-1 0,1 1-1,0 0 1,7-10 0,-10 15-11,1 0 0,0 0 0,0 0 0,0 0 0,0 0 0,0 0 0,0 0 0,0 0 0,0 0 0,0 1 0,1-1 0,-1 0 0,0 1 0,1-1 0,-1 1 0,0-1 0,1 1 0,-1 0 0,0-1 0,1 1 0,-1 0 0,0 0 0,1 0 0,-1 0 0,1 0 0,-1 0 0,0 1 0,1-1 0,-1 0 0,0 1 0,1-1 0,-1 1 0,0-1 0,1 1 0,-1 0 0,1 0-1,6 1 10,0 0 0,0-1-1,0 0 1,0-1-1,14-1 1,-14 1-28,-6 1-11,-1-1 0,0 0 0,1 0 0,-1-1 0,0 1 0,1 0 0,-1 0 0,0-1 0,1 1 0,-1-1 0,0 1 0,0-1 0,1 1 0,-1-1 0,0 0 0,0 1 0,0-1 0,0 0 0,0 0 0,0 0 0,0 0 0,0 0 0,0 0 0,-1 0 0,1 0 0,0 0 0,-1-1 0,1 1 0,0-2 0,0-18-4248,-8-1-3924</inkml:trace>
</inkml:ink>
</file>

<file path=ppt/ink/ink17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3.575"/>
    </inkml:context>
    <inkml:brush xml:id="br0">
      <inkml:brushProperty name="width" value="0.1" units="cm"/>
      <inkml:brushProperty name="height" value="0.1" units="cm"/>
      <inkml:brushProperty name="color" value="#F6630D"/>
    </inkml:brush>
  </inkml:definitions>
  <inkml:trace contextRef="#ctx0" brushRef="#br0">1 123 1896,'8'-14'6618,"10"-14"-3748,-17 25-2618,1 1-1,-1 0 1,1-1 0,0 1-1,-1 0 1,1 0-1,0 0 1,0 1-1,1-1 1,-1 0-1,0 1 1,0-1 0,4-1-1,6-4 741,1-1 10,-3 2-520,0 0 0,0 0 0,20-8 0,-27 13-451,0 0 0,0 0-1,0 1 1,0-1 0,0 1 0,1-1 0,-1 1 0,0 0 0,0 0 0,1 1-1,-1-1 1,0 1 0,0-1 0,0 1 0,0 0 0,0 0 0,0 0-1,0 1 1,3 1 0,-4-2-2,0 1 0,-1-1 0,1 1 0,-1 0 0,1-1 0,-1 1 0,0 0 0,0 0 0,0 0 0,0 0-1,0 0 1,0 0 0,0 0 0,-1 0 0,1 0 0,-1 1 0,1-1 0,-1 0 0,0 0 0,0 1 0,0-1 0,0 0 0,-1 0 0,1 0 0,0 1 0,-1-1 0,-1 4-1,-3 10-32,-1 0 0,-13 28 0,6-16 42,-27 84-59,39-110 21,1 0 0,-1 0 0,1 1 0,0-1 0,0 0 0,0 1-1,0-1 1,0 0 0,1 0 0,-1 1 0,1-1 0,0 0 0,-1 0 0,1 0 0,0 0 0,0 1 0,0-1 0,1-1 0,-1 1 0,0 0 0,1 0 0,-1 0 0,1-1 0,0 1-1,-1-1 1,1 1 0,0-1 0,0 0 0,0 1 0,0-1 0,0 0 0,0-1 0,0 1 0,0 0 0,4 0 0,2-1-2,0-1 0,0-1 0,-1 0-1,1 0 1,0 0 0,-1-1 0,1 0 0,6-4 0,59-36-41,-59 34 22,8-9-149</inkml:trace>
</inkml:ink>
</file>

<file path=ppt/ink/ink17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341"/>
    </inkml:context>
    <inkml:brush xml:id="br0">
      <inkml:brushProperty name="width" value="0.1" units="cm"/>
      <inkml:brushProperty name="height" value="0.1" units="cm"/>
      <inkml:brushProperty name="color" value="#F6630D"/>
    </inkml:brush>
  </inkml:definitions>
  <inkml:trace contextRef="#ctx0" brushRef="#br0">4 23 1248,'1'-22'13643,"-2"27"-13405,0-1 0,0 1 0,0 0 0,1-1 0,0 1-1,0 0 1,0 0 0,2 8 0,-1 1-13,-2 55 236,8 163-279,0-34-132,-6-129-49,-2-53-13,1 0 0,1 0 0,4 26 1,-4-16 0,-2-24 19,1 0 1,0 0-1,-1 0 1,1 0-1,0 0 1,0 0-1,0 0 1,1 0 0,-1 0-1,0 0 1,1 0-1,-1 0 1,1 0-1,0 0 1,-1 0-1,1 0 1,2 3-1,-2-5 298,2-24 123,1 1 1,2-1-1,0 1 0,10-26 0,-11 34-350,1 0 1,1 0-1,0 0 1,1 1-1,1 0 1,0 0-1,22-24 1,-30 37-67,1-1 0,1 0 0,-1 1 0,0-1 0,0 1 0,1-1 0,-1 1 0,1 0 0,-1 0 1,1 0-1,-1 0 0,1 1 0,0-1 0,-1 1 0,1-1 0,0 1 0,-1 0 0,1 0 0,0 0 0,-1 1 0,1-1 0,4 2 0,-3 0 30,0 0 0,0 0-1,0 0 1,0 1 0,0 0 0,0 0-1,-1 0 1,1 0 0,-1 0-1,0 1 1,0-1 0,2 5-1,4 6 53,0 1 0,-2-1 0,1 1-1,-2 1 1,0 0 0,4 19 0,-5-10-227,-1 0-1,-1 0 1,0 27 0,12-90-14617,-9 29 11031,0-3 201</inkml:trace>
</inkml:ink>
</file>

<file path=ppt/ink/ink17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4.981"/>
    </inkml:context>
    <inkml:brush xml:id="br0">
      <inkml:brushProperty name="width" value="0.1" units="cm"/>
      <inkml:brushProperty name="height" value="0.1" units="cm"/>
      <inkml:brushProperty name="color" value="#F6630D"/>
    </inkml:brush>
  </inkml:definitions>
  <inkml:trace contextRef="#ctx0" brushRef="#br0">16 31 812,'-16'10'14590,"25"-11"-12441,-4 2-1917,0 1 1,1-1-1,-1-1 1,0 1-1,0-1 1,0 0-1,1 0 1,6-1-1,40-18 193,-46 15-414,1 1 0,0 0 0,0 0 0,0 1-1,0-1 1,0 2 0,0-1 0,0 1 0,0 0 0,1 1 0,-1-1 0,10 2 0,-12-1-57,22-1 129,-27 1-112,1-1 0,0 1-1,-1 0 1,1 0 0,-1 0-1,1 0 1,0 0 0,-1 0 0,1 1-1,0-1 1,-1 0 0,1 0-1,-1 0 1,1 1 0,0-1-1,-1 0 1,1 0 0,-1 1 0,1-1-1,-1 1 1,1-1 0,-1 0-1,1 1 1,-1-1 0,1 1 0,-1-1-1,0 1 1,1-1 0,-1 1-1,0 0 1,-35 17-14198,22-14 11047</inkml:trace>
</inkml:ink>
</file>

<file path=ppt/ink/ink17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5.309"/>
    </inkml:context>
    <inkml:brush xml:id="br0">
      <inkml:brushProperty name="width" value="0.1" units="cm"/>
      <inkml:brushProperty name="height" value="0.1" units="cm"/>
      <inkml:brushProperty name="color" value="#F6630D"/>
    </inkml:brush>
  </inkml:definitions>
  <inkml:trace contextRef="#ctx0" brushRef="#br0">1 114 2324,'34'-19'9431,"2"0"-4557,79-31-2471,-88 39-1444,-18 8-860,0 0 1,-1 1 0,1 0 0,0 0 0,0 1 0,11-1 0,-16 2-323,0 0 0,-1 0-1,1 1 1,0-1 0,-1 1 0,1 0 0,-1 0 0,1 0-1,-1 0 1,6 3 0</inkml:trace>
</inkml:ink>
</file>

<file path=ppt/ink/ink17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19.152"/>
    </inkml:context>
    <inkml:brush xml:id="br0">
      <inkml:brushProperty name="width" value="0.1" units="cm"/>
      <inkml:brushProperty name="height" value="0.1" units="cm"/>
      <inkml:brushProperty name="color" value="#F6630D"/>
    </inkml:brush>
  </inkml:definitions>
  <inkml:trace contextRef="#ctx0" brushRef="#br0">8 121 520,'-7'-4'16374,"7"4"-16236,8-26 218,81-52-206,-88 77-142,0 0-1,0 0 1,0 0-1,0 0 1,0 0-1,0 1 1,0-1-1,1 0 1,-1 0-1,0 1 1,0-1-1,1 1 1,-1-1-1,0 1 1,1 0-1,-1-1 1,0 1-1,1 0 1,-1 0-1,1 0 1,-1 0-1,0 0 1,1 0-1,-1 0 1,0 1-1,1-1 1,-1 0-1,0 1 1,1-1-1,-1 1 1,0 0-1,0-1 1,1 1-1,-1 0 0,0-1 1,0 1-1,0 0 1,0 0-1,0 0 1,0 0-1,0 0 1,-1 0-1,1 1 1,0-1-1,1 3 1,0-2-4,0 1 1,0 0-1,0 0 0,0 0 1,-1 0-1,1 0 1,-1 0-1,0 0 0,0 1 1,0-1-1,0 0 0,0 1 1,-1-1-1,0 1 1,0-1-1,0 1 0,0 3 1,-10 19 60,5-11-53,-1 0 0,0-1 0,-15 25-1,-67 101-13,85-129 28,14-20-12,8-6 27,-2 10-23,-11 2-21,1 0 1,0 1-1,-1 0 1,1 1-1,0-1 0,0 1 1,0 0-1,0 1 1,0 0-1,0 0 1,0 1-1,11 1 1,-12 2 2,0-1 1,0 1 0,-1 0-1,1 1 1,-1 0-1,0-1 1,0 2 0,-1-1-1,1 0 1,-1 1 0,4 7-1,8 10 29,-14-21-29,0 1-1,0-1 0,-1 0 0,0 1 1,1-1-1,-1 1 0,0 0 0,0-1 1,-1 1-1,1 0 0,0 0 1,-1-1-1,0 1 0,1 0 0,-1 0 1,0 0-1,-1 0 0,1-1 0,-1 4 1,-1 0 6,1 0 0,-2-1 0,1 1 1,-1-1-1,1 1 0,-1-1 0,-1 0 1,-6 8-1,-2 1 125,-1-1 0,-1 0 0,0-1-1,0-1 1,-19 11 0,24-18-128,0 0 0,0-1 0,-1 0 0,1 0 0,-1-1 0,0 0-1,0-1 1,0 0 0,0-1 0,-16-1 0,25 0-13,0 1 0,0 0 0,0-1 0,1 1 0,-1-1 0,0 1 0,1-1 0,-1 1 0,0-1 0,1 1 0,-1-1 0,1 0 0,-1 1 0,1-1 1,-1 0-1,1 0 0,-1 1 0,1-1 0,0 0 0,-1 0 0,1 1 0,0-1 0,0 0 0,0 0 0,0 0 0,-1 0 0,2-1 0,-3-26-2489,3 8-318,-1-11-4306,-1 18 3748</inkml:trace>
</inkml:ink>
</file>

<file path=ppt/ink/ink17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589"/>
    </inkml:context>
    <inkml:brush xml:id="br0">
      <inkml:brushProperty name="width" value="0.1" units="cm"/>
      <inkml:brushProperty name="height" value="0.1" units="cm"/>
      <inkml:brushProperty name="color" value="#F6630D"/>
    </inkml:brush>
  </inkml:definitions>
  <inkml:trace contextRef="#ctx0" brushRef="#br0">105 16 716,'0'0'1892,"19"9"718,-18-10-2523,-1 1 1,0 0-1,0 0 0,1 0 1,-1 0-1,0 0 1,0 0-1,0 0 0,1 0 1,-1-1-1,0 1 0,1 0 1,-1 0-1,0 0 1,0 0-1,1 0 0,-1 0 1,0 1-1,0-1 1,1 0-1,-1 0 0,0 0 1,0 0-1,1 0 0,-1 0 1,1 2 611,0-2-612,-1 0 1,0 0-1,0 0 0,0 1 1,0-1-1,0 0 1,0 0-1,1 1 0,-1-1 1,0 0-1,0 0 1,0 1-1,0-1 0,0 0 1,0 0-1,0 1 0,0-1 1,0 0-1,0 0 1,0 1-1,0-1 0,0 0 1,-1 0-1,1 1 1,0-1-1,0 0 0,0 0 1,0 1-1,0-1 1,0 0-1,-1 1 0,-14 12 5632,0-3-5707,0 0 0,1 1 0,0 1 0,0 0 0,-22 27 0,35-37-7,0 1 1,0-1-1,0 0 1,0 1 0,0-1-1,0 1 1,1 0-1,-1-1 1,1 1-1,0 0 1,-1-1 0,1 1-1,0 0 1,1-1-1,-1 1 1,0 0 0,1-1-1,0 1 1,-1-1-1,1 1 1,0-1 0,1 1-1,-1-1 1,0 1-1,3 3 1,-2-3 19,0 0-1,0 0 1,0 0-1,1 0 1,-1-1-1,1 1 1,0-1 0,-1 0-1,1 1 1,0-1-1,0 0 1,0-1-1,0 1 1,1-1 0,-1 1-1,1-1 1,-1 0-1,0 0 1,1 0-1,4 0 1,9-1-37,3-1 75,0 1 0,0 1 0,0 1 0,34 8 0,-35-5-188,-16-5 149,0 0-1,0 1 1,-1-1-1,1 1 0,-1 0 1,1 0-1,0 0 0,-1 0 1,0 0-1,1 1 0,-1-1 1,0 1-1,1-1 0,-1 1 1,0 0-1,0 0 0,-1 0 1,1 0-1,0 0 0,2 4 1,11 20 372,-11-20-380,0 1-1,0-1 1,-1 1 0,0 0-1,0-1 1,0 1 0,-1 1 0,0-1-1,-1 0 1,0 0 0,1 15-1,-2-14-9,0 0 0,-1-1 0,0 1 0,0-1 0,0 0 0,-1 1 0,0-1 0,-1 0 0,0 0 0,0 0 0,0 0 0,-1-1 0,-6 10 0,3-3 12,6-11-14,0 0-1,0 0 1,0 0-1,-1 0 1,1 0-1,0-1 1,-1 1-1,1 0 0,-1-1 1,0 1-1,-3 2 1,-18 13 21,21-15 3,1 0 0,-1 0 1,0-1-1,1 1 0,-1 0 0,0-1 1,0 0-1,0 1 0,0-1 0,0 0 1,-1 0-1,1 0 0,0 0 0,0 0 1,-1-1-1,1 1 0,0-1 0,-1 0 1,1 1-1,-1-1 0,1 0 0,0-1 1,-1 1-1,1 0 0,-1-1 0,1 1 1,0-1-1,-1 1 0,1-1 0,0 0 1,0 0-1,-3-2 0,-1-1-7,2 3-16,0-1-1,0 0 1,1 0-1,-1 0 1,0-1-1,1 0 1,0 1 0,-1-1-1,1 0 1,0-1-1,1 1 1,-1 0-1,0-1 1,1 0-1,0 1 1,0-1-1,0 0 1,0 0 0,1 0-1,0 0 1,-1-1-1,1 1 1,1 0-1,-1-6 1,0 0-8,1 1 1,1-1 0,-1 1-1,2 0 1,-1 0-1,1-1 1,1 1 0,0 0-1,6-14 1,3-3-33,11-17 21,18-43-1,0 21 29,-30 51-38,-2 0 1,0 0 0,10-22-1,-18 33 25,0-1-1,1 0 0,-1 0 0,-1 0 0,1 0 0,0-1 0,-1 1 0,0-5 1,0 7 1,-1 0 0,1 0 0,0 0 0,-1 0 1,1 1-1,-1-1 0,0 0 0,0 0 1,0 1-1,0-1 0,0 0 0,0 1 0,0-1 1,0 1-1,0-1 0,-1 1 0,1 0 1,-1 0-1,1-1 0,-1 1 0,1 0 0,-1 0 1,0 1-1,1-1 0,-1 0 0,0 0 1,-2 0-1,-58-17 100,54 16-100,0 0 1,-1 1 0,1 0-1,0 0 1,-1 1-1,-13 2 1,-8-1-57,29-1 46,-23 9-2054</inkml:trace>
</inkml:ink>
</file>

<file path=ppt/ink/ink17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0.980"/>
    </inkml:context>
    <inkml:brush xml:id="br0">
      <inkml:brushProperty name="width" value="0.1" units="cm"/>
      <inkml:brushProperty name="height" value="0.1" units="cm"/>
      <inkml:brushProperty name="color" value="#F6630D"/>
    </inkml:brush>
  </inkml:definitions>
  <inkml:trace contextRef="#ctx0" brushRef="#br0">1 0 632,'12'19'15302,"-12"-16"-14797,-11 17-288</inkml:trace>
</inkml:ink>
</file>

<file path=ppt/ink/ink17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1.745"/>
    </inkml:context>
    <inkml:brush xml:id="br0">
      <inkml:brushProperty name="width" value="0.1" units="cm"/>
      <inkml:brushProperty name="height" value="0.1" units="cm"/>
      <inkml:brushProperty name="color" value="#F6630D"/>
    </inkml:brush>
  </inkml:definitions>
  <inkml:trace contextRef="#ctx0" brushRef="#br0">32 5 332,'1'-1'240,"0"1"0,-1-1 0,1 1 0,0-1-1,0 1 1,-1 0 0,1-1 0,0 1 0,0 0 0,0 0 0,-1 0 0,1-1-1,0 1 1,0 0 0,0 0 0,-1 0 0,1 0 0,0 0 0,0 0 0,1 1 0,-2-1-185,1 0 1,-1 0 0,1 0 0,-1 0-1,0 0 1,1 0 0,-1 0 0,1 0-1,-1 0 1,0 1 0,1-1 0,-1 0-1,0 0 1,1 0 0,-1 1 0,0-1-1,1 0 1,-1 0 0,0 1 0,0-1 0,1 0-1,-1 1 1,0-1 0,0 0 0,0 1-1,1-1 1,-1 0 0,0 1 0,0-1-1,0 0 1,0 1 0,0-1 0,0 0-1,0 1 1,0-1 0,0 1 0,0-1 0,0 0-1,0 1 1,0-1 0,0 1 0,0-1-1,0 0 1,0 1 0,0-1 0,0 0-1,-1 1 1,1-1 0,0 0 0,0 1-1,0-1 1,-1 0 0,1 1 0,0-1-1,0 0 1,-1 1 0,1-1 0,0 0 0,-1 0-1,1 0 1,-1 1 0,1 2 240,0-1 0,-1 1 1,1 0-1,0-1 0,0 1 0,1 0 1,-1 0-1,1-1 0,-1 1 0,2 2 1,1 14 914,-5 1-608,0 1 0,-2-1 0,-1 1 0,0-1 0,-14 34 0,2-6-426,16-45-173,0 0 0,0 0 0,0 0-1,0 1 1,1-1 0,-1 0 0,1 1-1,0-1 1,0 0 0,0 0 0,1 1 0,-1-1-1,1 0 1,-1 1 0,1-1 0,0 0-1,1 0 1,-1 0 0,0 0 0,1 0 0,0 0-1,-1 0 1,1-1 0,1 1 0,-1 0-1,0-1 1,0 0 0,1 0 0,-1 1 0,1-1-1,0-1 1,0 1 0,0 0 0,0-1-1,5 3 1,13-2 122,0-1 0,1-1 0,-1-1 0,0-1 0,1 0-1,-1-2 1,-1 0 0,34-12 0,-8 4 114,-31 8-155,2 0-12,-1 0 0,1-1 0,-1-1 0,20-9 0,-35 15-64,-1 0 1,1 0-1,-1 0 0,1 0 1,-1 1-1,1-1 0,-1 0 1,1 1-1,-1-1 0,1 0 1,-1 1-1,1-1 0,-1 1 0,0-1 1,1 0-1,-1 1 0,1-1 1,-1 1-1,0-1 0,0 1 1,1-1-1,-1 1 0,0 0 1,0-1-1,0 1 0,1-1 1,-1 1-1,0-1 0,0 1 1,0 0-1,0-1 0,0 1 0,0-1 1,0 1-1,-1 0 0,1-1 1,0 1-1,0-1 0,0 1 1,-1 0-1,1 12-589</inkml:trace>
</inkml:ink>
</file>

<file path=ppt/ink/ink17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22.214"/>
    </inkml:context>
    <inkml:brush xml:id="br0">
      <inkml:brushProperty name="width" value="0.1" units="cm"/>
      <inkml:brushProperty name="height" value="0.1" units="cm"/>
      <inkml:brushProperty name="color" value="#F6630D"/>
    </inkml:brush>
  </inkml:definitions>
  <inkml:trace contextRef="#ctx0" brushRef="#br0">1 2 600,'0'-1'158,"1"1"0,-1 0-1,1 0 1,-1 0 0,0 0 0,1 0-1,-1 0 1,1 0 0,-1 0-1,1 0 1,-1 0 0,1 0 0,-1 0-1,1 0 1,-1 0 0,1 0 0,-1 0-1,1 1 1,-1-1 0,1 0 0,-1 0-1,1 1 1,-1-1 0,0 0 0,1 1 315,0 0-315,-1-1-1,0 0 1,1 1 0,-1-1 0,0 1-1,0-1 1,1 1 0,-1-1-1,0 0 1,0 1 0,0-1 0,0 1-1,0-1 1,1 1 0,-1-1 0,0 1-1,0-1 1,0 1 0,0-1 0,-1 1-1,1 0 1,4 41 1777,-2-16-293,2-6-898,0 1 0,-2 0-1,-1-1 1,-1 1 0,-3 32-1,1 7-326,-5 164 232,14-125-732,-4-86-164,1 8 573</inkml:trace>
</inkml:ink>
</file>

<file path=ppt/ink/ink1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0"/>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17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1.132"/>
    </inkml:context>
    <inkml:brush xml:id="br0">
      <inkml:brushProperty name="width" value="0.1" units="cm"/>
      <inkml:brushProperty name="height" value="0.1" units="cm"/>
      <inkml:brushProperty name="color" value="#F6630D"/>
    </inkml:brush>
  </inkml:definitions>
  <inkml:trace contextRef="#ctx0" brushRef="#br0">6 182 628,'6'4'5504,"-7"-3"-5418,1-1-51,0 0-1,-1-1 1,1 1 0,0 0 0,-1 0 0,1 0 0,0 0 0,-1-1 0,1 1 0,0 0-1,0 0 1,-1-1 0,1 1 0,0 0 0,0-1 0,-1 1 0,1 0 0,0-1 0,0 1-1,0 0 1,0-1 0,0 1 0,-1 0 0,1-1 0,0 1 0,0 0 0,0-1 0,0 1-1,0 0 1,0-1 0,0 1 0,0-1 0,0 1 0,0 0 0,0-1 0,1 1-1,-1 0 1,0-1 0,0 1 0,0-2 468,-5-15 2441,67-60-1253,-55 68-1382,0 1-1,1-1 0,0 2 1,0-1-1,1 1 0,0 1 1,0-1-1,1 2 0,10-6 1,-19 11-303,1-1 1,-1 1-1,0 0 0,0 0 1,1 0-1,-1 0 1,0 0-1,1 0 0,-1 0 1,0 0-1,0 1 1,1-1-1,-1 0 0,0 1 1,0-1-1,0 1 1,0 0-1,1-1 0,-1 1 1,0 0-1,0-1 1,0 1-1,0 0 0,0 0 1,-1 0-1,1 0 1,0 0-1,0 0 0,-1 0 1,1 0-1,0 1 0,-1-1 1,1 0-1,-1 0 1,0 0-1,1 3 0,12 58-26,-9-36 42,-6 13-3,-2-9 1,3-7 5,-2 1-1,-10 41 1,2-6-30,5-33 2,0-1 0,-2 1 0,-1-2 0,0 1 0,-2-2 0,-1 1 0,-16 22 0,-26 28-37,43-61 67,9-11 4,6-4-37,12-37-125,-13 33 142,1 1 0,0 0 0,0 0 0,1 0 0,-1 0 0,1 1 0,0 0 0,0 0 1,0 0-1,1 0 0,-1 1 0,1 0 0,0 0 0,0 1 0,0-1 0,0 1 0,0 1 0,9-2 0,12-2 188,0 2 0,1 1 0,27 2 0,-44 0-26,-8 0-121,1 0 1,-1 1-1,0 0 1,0-1-1,1 1 0,-1 0 1,0 1-1,0-1 1,3 3-1,-3-3-34,0 1 0,0-1-1,0 0 1,0 0 0,0 0-1,0 0 1,1 0 0,-1 0 0,4-1-1,-9-13-2850,-4-21-7936,6 25 7641</inkml:trace>
</inkml:ink>
</file>

<file path=ppt/ink/ink17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006"/>
    </inkml:context>
    <inkml:brush xml:id="br0">
      <inkml:brushProperty name="width" value="0.1" units="cm"/>
      <inkml:brushProperty name="height" value="0.1" units="cm"/>
      <inkml:brushProperty name="color" value="#F6630D"/>
    </inkml:brush>
  </inkml:definitions>
  <inkml:trace contextRef="#ctx0" brushRef="#br0">70 1 540,'-8'41'7053,"-19"24"-5418,8-25-999,15-30-596,1 0 0,1 0 0,0 0 1,0 1-1,1-1 0,0 1 0,1 17 0,0-28-21,0 1 0,0-1-1,0 1 1,0 0 0,0-1 0,0 1 0,1 0-1,-1-1 1,0 1 0,0-1 0,1 1 0,-1 0-1,0-1 1,0 1 0,1-1 0,-1 1 0,1-1-1,-1 1 1,1-1 0,-1 0 0,1 1 0,-1-1-1,1 1 1,-1-1 0,1 0 0,-1 1 0,1-1 0,-1 0-1,1 0 1,0 1 0,-1-1 0,1 0 0,0 0-1,-1 0 1,1 0 0,-1 0 0,1 0 0,0 0-1,0 0 1,30-5 1914,-23 2-1387,40-11 112,-42 11-547,0 1 1,0 0-1,0 0 1,0 0-1,1 1 1,-1 0-1,0 0 1,1 0-1,-1 1 1,0 0-1,1 0 1,-1 1-1,1 0 1,8 2-1,1 1-72,16 9-25,-27-10 75,-1 1 0,1 0 0,-1 1 0,0-1 0,0 1 0,-1 0 0,0 0 0,1 0 0,-1 0 0,-1 0 0,1 1 0,-1-1 0,0 1 0,2 8 0,5 12-224,-1 25 205,-15 18-71,5-62 66,0 0 0,0 0 0,-1 0 0,1 0 0,-2-1 0,1 1 0,-1-1 0,0 0 1,0 0-1,-1 0 0,0-1 0,0 1 0,-8 6 0,-11 14-54,24-24 5,-1-1 0,0 0 1,0 1-1,0-1 0,0 0 1,0 0-1,-1 0 0,1 0 1,0 0-1,0 0 1,-1-1-1,1 1 0,-1 0 1,1-1-1,0 1 0,-1-1 1,1 1-1,-1-1 0,1 1 1,-1-1-1,0 0 0,1 0 1,-1 0-1,1 0 0,-1 0 1,1 0-1,-1-1 0,1 1 1,-1 0-1,-2-2 1,-2-1 63,0 0 1,1-1-1,-1 0 1,1 0-1,0-1 1,-5-4-1,-21-17-202,28 24-83,0-1 0,0 0 1,1 0-1,-1 0 0,1 0 1,-1 0-1,1-1 1,0 1-1,1-1 0,-1 0 1,0 1-1,1-1 0,-1-4 1,-1-1-2135,1 0 1,0-1 0,1 1 0,-1-15 0,2 10-952</inkml:trace>
</inkml:ink>
</file>

<file path=ppt/ink/ink17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2.444"/>
    </inkml:context>
    <inkml:brush xml:id="br0">
      <inkml:brushProperty name="width" value="0.1" units="cm"/>
      <inkml:brushProperty name="height" value="0.1" units="cm"/>
      <inkml:brushProperty name="color" value="#F6630D"/>
    </inkml:brush>
  </inkml:definitions>
  <inkml:trace contextRef="#ctx0" brushRef="#br0">1 79 1400,'7'-1'4486,"21"-3"-395,34-16 1847,-42 9-5626,0 2 1,0 0 0,36-11 0,-54 19-617,0 1 1,-1-1 0,1 0 0,0 1 0,0 0 0,-1-1-1,1 1 1,0 0 0,0 0 0,-1 0 0,1 0 0,0 0-1,0 0 1,-1 0 0,1 1 0,0-1 0,0 1 0,-1-1-1,1 1 1,0 0 0,-1 0 0,1-1 0,-1 1 0,1 0 0,1 2-1,20 10-4209</inkml:trace>
</inkml:ink>
</file>

<file path=ppt/ink/ink17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162"/>
    </inkml:context>
    <inkml:brush xml:id="br0">
      <inkml:brushProperty name="width" value="0.1" units="cm"/>
      <inkml:brushProperty name="height" value="0.1" units="cm"/>
      <inkml:brushProperty name="color" value="#F6630D"/>
    </inkml:brush>
  </inkml:definitions>
  <inkml:trace contextRef="#ctx0" brushRef="#br0">1 0 712,'0'8'7296,"3"11"-3815,12 51-1463,-13-64-1306,12 119 980,-9-103-1441,-1 1-1,-1-1 0,0 24 0,2-15 12,-3-24-301,0 0 0,-1 0 1,1 0-1,-1 0 0,-1 12 1,0-18 32,-7-40-10085,7 27 6992,0 3 69</inkml:trace>
</inkml:ink>
</file>

<file path=ppt/ink/ink17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3.569"/>
    </inkml:context>
    <inkml:brush xml:id="br0">
      <inkml:brushProperty name="width" value="0.1" units="cm"/>
      <inkml:brushProperty name="height" value="0.1" units="cm"/>
      <inkml:brushProperty name="color" value="#F6630D"/>
    </inkml:brush>
  </inkml:definitions>
  <inkml:trace contextRef="#ctx0" brushRef="#br0">1 0 436,'8'16'5755,"10"21"-2471,-9-8-1269,-2 1 0,5 39 1,-4 65-1316,-11-85-638,1-37-40,1 0 1,0-1 0,1 1-1,1 0 1,0-1-1,3 16 1,0-5-40,-4-19 20,0 0 1,0 0-1,1 0 0,-1 0 0,1-1 0,0 1 0,0 0 1,0 0-1,0-1 0,0 1 0,1 0 0,-1-1 0,1 1 1,0-1-1,-1 0 0,1 0 0,0 1 0,1-1 0,-1 0 1,4 2-1,-17-59-9854,8 44 7104,-2-5-90</inkml:trace>
</inkml:ink>
</file>

<file path=ppt/ink/ink17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4.490"/>
    </inkml:context>
    <inkml:brush xml:id="br0">
      <inkml:brushProperty name="width" value="0.1" units="cm"/>
      <inkml:brushProperty name="height" value="0.1" units="cm"/>
      <inkml:brushProperty name="color" value="#F6630D"/>
    </inkml:brush>
  </inkml:definitions>
  <inkml:trace contextRef="#ctx0" brushRef="#br0">29 93 476,'0'0'1060,"-20"5"2402,19-4-3229,0 0 1,0 0 0,0 1-1,0-1 1,1 0 0,-1 1-1,1-1 1,-1 1-1,1-1 1,-1 1 0,1-1-1,0 1 1,0-1 0,0 1-1,0-1 1,0 1-1,0-1 1,0 1 0,0 0-1,1-1 1,0 3 0,60 47 2384,-59-50-2473,0 0 1,1 1-1,-1-1 1,0-1-1,1 1 1,-1 0-1,1-1 1,-1 1-1,1-1 1,-1 0-1,1 0 1,0 0-1,-1 0 1,1 0-1,-1 0 1,1-1-1,3-1 1,1 0 3,-1 0 1,0-1-1,-1 0 0,1 0 1,-1 0-1,11-9 1,-6 4-102,0-1-1,-1-1 1,0 0 0,0 0-1,-1-1 1,9-15 0,-16 24-49,-1 0-1,1 0 1,0 0 0,0 0-1,0 0 1,0 1 0,1-1 0,-1 0-1,0 0 1,1 1 0,-1-1-1,1 1 1,-1 0 0,1-1 0,0 1-1,0 0 1,0 0 0,-1 0-1,1 0 1,0 0 0,0 0 0,0 1-1,0-1 1,1 1 0,-1-1-1,0 1 1,0 0 0,2 0 0,4-1 16,-1 0 0,1 0 1,-1-1-1,1 0 0,-1-1 1,0 1-1,11-7 0,-13 6 23,0 0 0,1 1 0,-1 0 0,1 0 0,0 0 0,-1 1 0,1-1 0,0 1 0,0 1 0,0-1 0,0 1 0,8 0 0,-8 2-24,0-1 0,0 1-1,0 0 1,0 0 0,0 1 0,0 0-1,-1 0 1,1 0 0,-1 1-1,0 0 1,8 7 0,-13-10-8,1-1-1,-1 1 1,1 0 0,-1-1 0,1 1-1,-1 0 1,1 0 0,-1 0-1,0 0 1,1-1 0,-1 1 0,0 0-1,0 0 1,0 0 0,0 0 0,1 0-1,-1 0 1,-1 0 0,1 0-1,0-1 1,0 1 0,0 0 0,0 0-1,-1 0 1,1 0 0,-1 1 0</inkml:trace>
</inkml:ink>
</file>

<file path=ppt/ink/ink17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5.427"/>
    </inkml:context>
    <inkml:brush xml:id="br0">
      <inkml:brushProperty name="width" value="0.1" units="cm"/>
      <inkml:brushProperty name="height" value="0.1" units="cm"/>
      <inkml:brushProperty name="color" value="#F6630D"/>
    </inkml:brush>
  </inkml:definitions>
  <inkml:trace contextRef="#ctx0" brushRef="#br0">0 8 512,'7'-8'10488,"0"188"-4976,7-7-5103,-7-49 186,0 19-464,-7-140-109,0 1 1,1-1-1,-1 0 1,1 0-1,0-1 0,0 1 1,0 0-1,0 0 1,3 4-1,3-3 572,-4-21-34,-1-6-426,1-1-1,1 1 1,1 0 0,1 0-1,1 1 1,1 0 0,19-37 0,-18 40-121,-8 15-14,1 0 0,-1 1-1,1-1 1,0 1 0,0-1-1,0 1 1,1 0 0,-1 0-1,1 0 1,0 0 0,0 0 0,4-3-1,15-12-4,-21 17 7,-1 0-1,1 1 1,-1-1 0,1 1-1,-1-1 1,1 1 0,0-1-1,-1 1 1,1-1 0,0 1-1,0 0 1,-1-1 0,1 1-1,0 0 1,0-1 0,-1 1-1,1 0 1,0 0 0,0 0-1,-1 0 1,1 0 0,0 0-1,0 0 1,0 0 0,-1 0-1,1 0 1,0 1 0,0-1-1,0 0 1,-1 0 0,1 1-1,0-1 1,-1 1 0,2 0 0,4 0 36,1 1 0,-1 0 0,0 1 1,0 0-1,-1 0 0,1 0 0,-1 0 1,1 1-1,-1 0 0,0 0 0,0 0 1,-1 1-1,1 0 0,-1 0 0,0 0 1,0 0-1,-1 1 0,0-1 0,0 1 1,0 0-1,0 0 0,-1 0 0,0 0 1,2 9-1,-1-2-33,0 0 1,-1 0 0,0 0-1,0 16 1,-2-27-97,1 1 0,-1-1 0,1 1 0,-1-1 0,1 0 0,0 1 0,0-1 0,0 0 0,0 1 0,0-1 0,1 0 0,-1 0 0,1 0 0,-1 0 0,1 0 0,2 1 0</inkml:trace>
</inkml:ink>
</file>

<file path=ppt/ink/ink17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349"/>
    </inkml:context>
    <inkml:brush xml:id="br0">
      <inkml:brushProperty name="width" value="0.1" units="cm"/>
      <inkml:brushProperty name="height" value="0.1" units="cm"/>
      <inkml:brushProperty name="color" value="#F6630D"/>
    </inkml:brush>
  </inkml:definitions>
  <inkml:trace contextRef="#ctx0" brushRef="#br0">1 22 720,'27'-4'9928,"97"-5"-3468,-1 1-5458,-122 8-1024</inkml:trace>
</inkml:ink>
</file>

<file path=ppt/ink/ink17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6.693"/>
    </inkml:context>
    <inkml:brush xml:id="br0">
      <inkml:brushProperty name="width" value="0.1" units="cm"/>
      <inkml:brushProperty name="height" value="0.1" units="cm"/>
      <inkml:brushProperty name="color" value="#F6630D"/>
    </inkml:brush>
  </inkml:definitions>
  <inkml:trace contextRef="#ctx0" brushRef="#br0">0 104 2464,'56'-6'9481,"-3"-8"-5282,2-1-3581,-52 15-734,0-1 1,0 1 0,0-1 0,0 0 0,0 0-1,0 0 1,0 0 0,-1 0 0,1-1 0,0 1-1,-1-1 1,1 0 0,-1 1 0,0-1-1,0 0 1,3-3 0,11-28-9841,-15 30 8942,4-5-2295</inkml:trace>
</inkml:ink>
</file>

<file path=ppt/ink/ink17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8.114"/>
    </inkml:context>
    <inkml:brush xml:id="br0">
      <inkml:brushProperty name="width" value="0.1" units="cm"/>
      <inkml:brushProperty name="height" value="0.1" units="cm"/>
      <inkml:brushProperty name="color" value="#F6630D"/>
    </inkml:brush>
  </inkml:definitions>
  <inkml:trace contextRef="#ctx0" brushRef="#br0">1 65 1056,'33'-22'6037,"-24"18"-3221,3 4-1949,27-11 1636,-22 5-1257,3-2 196,-15 5-1315,0 1 0,0 0 0,0 1 0,0-1 0,0 1 0,0 0 0,8 0 0,10 17 142,-22-14-240,0 0-1,0 0 1,0 0 0,0 0 0,0 1 0,0-1 0,-1 0 0,1 0 0,-1 1 0,1-1 0,-1 0 0,0 0 0,0 1-1,0-1 1,0 0 0,-1 1 0,0 3 0,-8 46 118,3-39-129,1 1 0,-2-1-1,0 0 1,0 0 0,-18 22 0,0 1-10,15-22-7,-10 16 1,18-22 15,12-11 19,40-10-42,-46 12 5,0 0-1,0 1 0,0 0 1,0 0-1,0 0 0,0 0 1,0 1-1,0-1 0,0 1 1,0 0-1,0 0 0,-1 1 1,1-1-1,0 1 0,0 0 1,-1 0-1,1 0 0,-1 0 0,0 0 1,0 1-1,0 0 0,0-1 1,0 1-1,0 1 0,-1-1 1,1 0-1,-1 0 0,0 1 1,0-1-1,0 1 0,-1 0 1,1 0-1,-1-1 0,1 6 1,1 13 24,-3-20-18,1 1 1,-1 0-1,1-1 0,-1 1 1,0 0-1,0-1 0,0 1 1,0-1-1,-1 1 0,1 0 1,-1-1-1,-1 6 0,0-2 60,-1 1 0,0 0 0,0-1 0,-1 1 0,0-1 0,0 0 0,-7 8 0,-25 38 414,28-43-458,-12 5-9,10-9-17,9-5 6,-1 1 0,1 0 0,0-1 0,0 1 0,-1 0 0,1-1 0,0 1 0,-1-1 0,1 0 0,0 1 1,-1-1-1,1 0 0,0 0 0,-1 0 0,1 0 0,-1 0 0,1 0 0,0 0 0,-1-1 0,1 1 0,0-1 0,-2 0 0,-18-8 28,19 9-139,0-1 0,0 1 0,0-1 0,0 0 0,1 0 0,-1 0 0,0 0 0,1 0 0,-1 0 0,0 0 0,1 0 0,-1-1 0,1 1 0,0-1 0,-1 1 0,1-1 0,0 1 0,0-1 0,-1-2 0,-19-39-13392</inkml:trace>
</inkml:ink>
</file>

<file path=ppt/ink/ink1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1"/>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17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177"/>
    </inkml:context>
    <inkml:brush xml:id="br0">
      <inkml:brushProperty name="width" value="0.1" units="cm"/>
      <inkml:brushProperty name="height" value="0.1" units="cm"/>
      <inkml:brushProperty name="color" value="#F6630D"/>
    </inkml:brush>
  </inkml:definitions>
  <inkml:trace contextRef="#ctx0" brushRef="#br0">121 12 232,'5'8'7370,"-26"2"1789,14-5-9151,0-1 0,0 1 0,1 0 0,-1 0 1,1 1-1,0 0 0,1 0 0,0 0 0,0 1 1,0-1-1,-4 10 0,-4 4-36,12-18 21,-1 0-1,1 0 0,0-1 1,0 1-1,-1 0 1,1 0-1,1 0 1,-1 0-1,0 1 0,0-1 1,1 0-1,-1 0 1,1 0-1,-1 5 1,0 6-25,0-12 31,1 0 0,0 0 0,0 0 0,-1 0 0,1 0 0,0 0 0,0 0 0,0 0 0,0 0 0,1 0-1,-1 0 1,0 0 0,0 0 0,1 0 0,-1 0 0,0 0 0,1 0 0,-1 0 0,2 1 0,-1 1 4,1-1-1,-1 0 1,1 0 0,0-1 0,-1 1-1,1 0 1,0-1 0,0 1 0,1-1-1,-1 1 1,0-1 0,0 0 0,1 0-1,-1 0 1,0 0 0,1 0 0,-1-1-1,1 1 1,3 0 0,60 1 91,-7 0 294,-51-1-313,0 1-1,0 0 1,0 1 0,-1-1-1,1 1 1,-1 1-1,1 0 1,-1 0-1,0 0 1,8 7 0,-11-7-65,-1-1 0,0 1 0,0 0 0,0 0 0,-1 1 0,1-1 0,-1 0 0,0 1 0,0 0 0,0-1 0,-1 1 0,0 0 0,0 0 0,0 0 0,0 0 1,-1 0-1,0 8 0,-1-3 26,0 1 1,-1-1-1,0 0 1,0 0-1,-1-1 1,0 1-1,-1-1 1,0 1-1,-1-1 1,0 0-1,0 0 1,-1-1-1,0 0 1,0 0-1,-1 0 1,0-1-1,0 0 1,-1 0-1,0-1 1,0 0-1,-1 0 1,0-1-1,-10 5 1,8-5-54,11-5 20,-1 1-1,0 0 0,1-1 0,-1 1 1,0-1-1,0 1 0,0-1 0,1 1 1,-1-1-1,0 0 0,0 1 1,0-1-1,0 0 0,0 0 0,0 1 1,0-1-1,0 0 0,0 0 1,0 0-1,1 0 0,-1 0 0,0-1 1,0 1-1,0 0 0,0 0 0,0-1 1,0 1-1,0 0 0,0-1 1,1 1-1,-1-1 0,0 1 0,0-1 1,1 1-1,-1-1 0,0 0 1,1 1-1,-1-1 0,0 0 0,1 0 1,-1 1-1,1-1 0,-1 0 1,1 0-1,-1 0 0,1 0 0,0 1 1,0-1-1,-1 0 0,1 0 0,0-2 1,-2-4-6,0 0 0,1-1 0,0 1 0,0 0 0,1-1-1,0 1 1,0-1 0,1 1 0,0-1 0,0 1 0,1-1 0,3-8 0,5-46-21,3-11-72,-12 67 109,0-1 0,0 1 0,0 0-1,1 0 1,0 0 0,0 0 0,0 0-1,1 0 1,0 1 0,5-9 0,45-55-38,-35 47 23,-7 10-11,-8 10 13,-1 1-1,0-1 1,-1 0-1,1 0 1,0 0-1,0 0 1,-1-1-1,0 1 1,1 0-1,-1-1 1,0 1-1,0-1 1,1-4-1,1-7-48,-3 13 55,1-1 0,-1 1 0,1-1 0,-1 1 0,0-1 0,0 1 0,0-1 0,0 1 0,0-1 0,0 1 0,0-1 0,0 1 0,-1-1 0,1 1 0,0 0 0,-1-1 0,-1-1 0,2 1-4,0 1 1,-1 0-1,1 0 0,0 0 0,-1-1 1,1 1-1,0 0 0,0 0 0,0-1 1,0 1-1,0 0 0,0 0 1,0-1-1,1 1 0,-1-1 0,1 0 11,-1 1 1,1-1-1,-1 1 0,0 0 0,0-1 0,0 1 0,0-1 0,0 1 0,0 0 0,0-1 0,0 1 0,-1-1 0,1 1 0,-1 0 1,1-1-1,-1 1 0,1 0 0,-1-1 0,0 1 0,1 0 0,-2-2 0,-1 2-27,-1 1-1,1-1 1,0 1-1,0 0 1,0 0-1,0 0 1,0 0-1,0 0 1,0 1 0,0-1-1,0 1 1,0 0-1,0 0 1,0 0-1,-3 2 1,-27 4-72,16-9 425,9 1-2993</inkml:trace>
</inkml:ink>
</file>

<file path=ppt/ink/ink17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49.536"/>
    </inkml:context>
    <inkml:brush xml:id="br0">
      <inkml:brushProperty name="width" value="0.1" units="cm"/>
      <inkml:brushProperty name="height" value="0.1" units="cm"/>
      <inkml:brushProperty name="color" value="#F6630D"/>
    </inkml:brush>
  </inkml:definitions>
  <inkml:trace contextRef="#ctx0" brushRef="#br0">0 4 2032,'4'26'9583,"-4"-26"-9513,0 0 1,0 1-1,0-1 1,0 1-1,0-1 1,0 1-1,0-1 1,1 0-1,-1 1 1,0-1-1,0 1 1,0-1-1,1 0 1,-1 1-1,0-1 1,0 1-1,1-1 1,-1 0-1,0 0 1,1 1-1,-1-1 1,1 0-1,-1 0 1,0 1 0,1-1-1,-1 0 1,1 0-1,-1 0 1,0 1-1,1-1 1,-1 0-1,1 0 1,-1 0-1,1 0 1,-1 0-1,0 0 1,1 0-1,-1 0 1,1 0-1,-1 0 1,1 0-1,-1-1 1,1 1-1,-1 0 1,0 0-1,1 0 1,0-1-1,1-29-9701,4 22 6547</inkml:trace>
</inkml:ink>
</file>

<file path=ppt/ink/ink17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083"/>
    </inkml:context>
    <inkml:brush xml:id="br0">
      <inkml:brushProperty name="width" value="0.1" units="cm"/>
      <inkml:brushProperty name="height" value="0.1" units="cm"/>
      <inkml:brushProperty name="color" value="#F6630D"/>
    </inkml:brush>
  </inkml:definitions>
  <inkml:trace contextRef="#ctx0" brushRef="#br0">48 0 732,'1'0'282,"0"1"1,0-1-1,0 0 0,-1 1 1,1-1-1,0 0 0,0 1 1,3 2 1411,-4-2-1412,1 0 0,-1-1 1,1 1-1,-1 0 0,0 0 1,1-1-1,-1 1 0,0 0 1,1 0-1,-1 0 0,0 0 1,0-1-1,0 1 0,0 0 1,0 0-1,0 0 0,0 0 1,0 0-1,0-1 0,0 3 1,-5 44 1003,2-23-626,2-8-234,-1 1-1,-1-1 1,-7 28 0,-2 8 32,0-1 141,8-34-242,0 0 0,1 0 0,-1 33 0,5-47-342,0 0 0,0 0 0,0-1 0,0 1-1,1 0 1,-1-1 0,1 1 0,0-1 0,-1 1-1,1-1 1,0 0 0,1 1 0,-1-1 0,0 0 0,1-1-1,-1 1 1,1 0 0,-1-1 0,1 1 0,0-1 0,-1 0-1,1 0 1,0 0 0,3 1 0,2 0 26,0 1 0,0-1 0,0 0 1,0 0-1,0-1 0,0-1 0,0 1 0,12-1 1,10-7 13,55-18 1,-48 13-33,-36 12-23,1 0-1,-1 0 0,1 0 0,0 0 0,-1 0 1,1 0-1,0 0 0,-1 1 0,1-1 1,-1 0-1,1 1 0,-1-1 0,1 1 1,-1 0-1,1 0 0,-1-1 0,1 1 1,-1 0-1,0 0 0,0 0 0,2 2 1,-3-2-6,2-1-633</inkml:trace>
</inkml:ink>
</file>

<file path=ppt/ink/ink17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1:50.458"/>
    </inkml:context>
    <inkml:brush xml:id="br0">
      <inkml:brushProperty name="width" value="0.1" units="cm"/>
      <inkml:brushProperty name="height" value="0.1" units="cm"/>
      <inkml:brushProperty name="color" value="#F6630D"/>
    </inkml:brush>
  </inkml:definitions>
  <inkml:trace contextRef="#ctx0" brushRef="#br0">56 1 80,'1'6'7029,"5"23"-4910,-7 23 1509,-13 89-1,0-59-3128,1-10-448,3 0 1,0 77-1,24-94-260</inkml:trace>
</inkml:ink>
</file>

<file path=ppt/ink/ink17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048"/>
    </inkml:context>
    <inkml:brush xml:id="br0">
      <inkml:brushProperty name="width" value="0.1" units="cm"/>
      <inkml:brushProperty name="height" value="0.1" units="cm"/>
      <inkml:brushProperty name="color" value="#F6630D"/>
    </inkml:brush>
  </inkml:definitions>
  <inkml:trace contextRef="#ctx0" brushRef="#br0">1 0 560,'1'0'222,"-1"0"-1,1 0 0,0 0 1,0 0-1,0 0 1,-1 1-1,1-1 1,0 0-1,0 0 1,-1 0-1,1 1 1,0-1-1,0 0 1,-1 1-1,1-1 1,0 1-1,-1-1 1,1 1-1,0-1 1,-1 1-1,1-1 1,-1 1-1,1 0 1,-1-1-1,1 1 1,-1 0-1,0-1 0,1 1 1,-1 1-1,3 26 5294,1 6-4055,-2-25-1207,0 0-1,-1 1 1,-1-1-1,1 0 1,-1 1-1,-3 16 0,1 8-145,9 133 83,0-47-208,7-8-2,-14-111 71,0 0 1,0 0-1,1 0 0,-1 0 1,0 0-1,0-1 0,0 1 1,0 0-1,-1 0 0,1 0 1,0 0-1,0 0 0,-1 0 1,1 0-1,0 0 1,-1 0-1,1-1 0,-1 1 1,1 0-1,-1 0 0,1-1 1,-1 1-1,0 0 0,1 0 1,-1-1-1,0 1 1,1-1-1,-1 1 0,0-1 1,0 1-1,-1 0 0,4-5-16,0 0 0,0-1 0,0 1 0,-1 0-1,0 0 1,0-1 0,1-8 0,5-55 19,7-6-117,-12 58 57,0 1 0,2 0 0,0 0 0,1 0 0,0 0 0,1 1 0,8-14 0,-12 25 1,1-4 2,1 1 1,-1 0-1,1 0 1,0 0-1,9-8 1,-12 13 1,1-1 1,0 1 0,0-1 0,0 1 0,0 0-1,0 0 1,0 0 0,0 0 0,0 0 0,1 0-1,-1 1 1,0-1 0,0 1 0,1-1 0,-1 1-1,0 0 1,1 0 0,-1 0 0,0 0 0,1 0 0,-1 1-1,0-1 1,5 2 0,-4 0 40,0-1-1,0 1 1,0 0-1,-1 1 1,1-1-1,0 0 1,-1 1-1,1-1 1,-1 1-1,0 0 1,0 0-1,0 0 1,0 0-1,2 6 1,20 51 54,22 109-28,-43-159-78,0 1 0,0 0 0,-1 0-1,2 22 1,-4-31 19,0 0-1,0-1 1,0 1 0,0 0-1,0-1 1,1 1-1,-1-1 1,0 1 0,1 0-1,0-1 1,-1 1 0,1-1-1,0 1 1,0-1-1,0 0 1,0 1 0,0-1-1,0 0 1,0 0 0,0 0-1,0 1 1,1-1-1,1 1 1,-2-2-109,0 0 0,0 0 1,0 0-1,0 0 0,0 0 0,1 0 0,-1 0 0,0 0 1,0 0-1,0 0 0,0-1 0,0 1 0,0 0 0,0-1 1,0 1-1,0-1 0,0 1 0,0-1 0,0 0 1,0 1-1,0-1 0,-1 0 0,1 1 0,0-1 0,0 0 1,-1 0-1,1 0 0,-1 0 0,1 0 0,0 0 0,-1 0 1,0 0-1,1 0 0,-1 0 0,0 0 0,1 0 1,-1-2-1,14-28-9227,-8 19 5651</inkml:trace>
</inkml:ink>
</file>

<file path=ppt/ink/ink17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3.689"/>
    </inkml:context>
    <inkml:brush xml:id="br0">
      <inkml:brushProperty name="width" value="0.1" units="cm"/>
      <inkml:brushProperty name="height" value="0.1" units="cm"/>
      <inkml:brushProperty name="color" value="#F6630D"/>
    </inkml:brush>
  </inkml:definitions>
  <inkml:trace contextRef="#ctx0" brushRef="#br0">1 1 1476,'5'3'3770,"18"7"-2136,116-6 7830,-110-5-8962,-19 0-513,-1 0 0,1 1 0,0 1 0,0-1 0,0 2 0,11 2 0,-20-4-19,1 0-1,-1 0 1,0 1 0,1-1-1,-1 1 1,0-1 0,1 1-1,-1 0 1,0 0 0,1-1-1,-1 1 1,0 0 0,0 0 0,0 0-1,0 0 1,0 0 0,0 0-1,1 3 1,-2-3-268,0 0 1,-1 0-1,0 0 1,1 0-1,-1-1 1,1 1-1,-1 0 1,0 0-1,1 0 1,-1-1-1,0 1 1,0 0-1,0-1 1,0 1-1,0-1 1,0 1-1,1-1 1,-1 1-1,0-1 1,0 0-1,0 1 1,-1-1-1,1 0 1,0 0-1,0 0 1,0 0-1,0 0 1,-1 0-1,-10 3-2631,4-2-71</inkml:trace>
</inkml:ink>
</file>

<file path=ppt/ink/ink17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4.033"/>
    </inkml:context>
    <inkml:brush xml:id="br0">
      <inkml:brushProperty name="width" value="0.1" units="cm"/>
      <inkml:brushProperty name="height" value="0.1" units="cm"/>
      <inkml:brushProperty name="color" value="#F6630D"/>
    </inkml:brush>
  </inkml:definitions>
  <inkml:trace contextRef="#ctx0" brushRef="#br0">0 78 1412,'51'1'8616,"7"0"-4051,-46-1-4130,1 0 1,-1-1 0,0-1 0,21-5 0,-30 6-528,-1 0 1,1 1 0,0-1 0,-1 0 0,1-1 0,-1 1 0,1 0 0,-1-1-1,0 1 1,1-1 0,-1 0 0,3-3 0,-3 2-756,-1 0 0,0 0 1,0 1-1,0-1 0,0 0 0,0 0 0,-1 0 0,1 0 1,-1 0-1,0 0 0,0 0 0,0-3 0,0-3-2631</inkml:trace>
</inkml:ink>
</file>

<file path=ppt/ink/ink17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5.657"/>
    </inkml:context>
    <inkml:brush xml:id="br0">
      <inkml:brushProperty name="width" value="0.1" units="cm"/>
      <inkml:brushProperty name="height" value="0.1" units="cm"/>
      <inkml:brushProperty name="color" value="#F6630D"/>
    </inkml:brush>
  </inkml:definitions>
  <inkml:trace contextRef="#ctx0" brushRef="#br0">1 107 1028,'3'-1'665,"1"-1"0,-1 1-1,1-1 1,-1 0 0,1 0 0,-1 0 0,0-1-1,0 1 1,5-6 0,8-5 1685,-15 12-1915,1 1-325,-1-1 1,1 0 0,0 0-1,-1 0 1,1 0-1,-1 0 1,1 0-1,-1 0 1,1 0-1,-1-1 1,0 1-1,0-1 1,1 1-1,0-4 1,17-14 653,-12 15-443,30-17 352,-35 21-604,0-1 0,1 0 0,-1 1 1,0-1-1,0 1 0,0 0 0,0 0 1,0 0-1,0 0 0,0 0 0,1 0 0,-1 0 1,0 1-1,0-1 0,0 1 0,0 0 1,0-1-1,0 1 0,2 1 0,26 12-61,-29-12 19,0-1-1,0 1 0,0 0 1,0 0-1,0 0 0,0 0 1,-1 0-1,1 0 0,-1 0 0,1 0 1,-1 1-1,0-1 0,0 0 1,1 0-1,-2 0 0,1 0 1,0 1-1,0-1 0,-1 0 0,1 0 1,-1 0-1,0 0 0,1 0 1,-1 0-1,0 0 0,-2 2 1,-3 6 152,-1 1 0,0-1 0,-15 14 1,1 2-191,-12 19 19,-24 40 20,57-85-28,-1 1 1,1-1-1,0 1 1,-1-1-1,1 1 1,0-1 0,0 1-1,0-1 1,0 1-1,-1 0 1,1-1-1,0 1 1,0-1 0,0 1-1,0 0 1,0-1-1,0 1 1,0-1-1,1 1 1,-1 0 0,0-1-1,0 1 1,0-1-1,1 1 1,-1-1-1,0 1 1,0-1 0,1 1-1,-1-1 1,1 1-1,-1-1 1,0 1-1,1-1 1,-1 0 0,1 1-1,-1-1 1,1 0-1,-1 1 1,1-1-1,-1 0 1,1 0 0,-1 1-1,1-1 1,0 0-1,-1 0 1,1 0 0,-1 0-1,1 0 1,-1 0-1,1 0 1,0 0-1,-1 0 1,1 0 0,-1 0-1,2 0 1,44-3 27,-34 1-48,-9 2 19,1-1 0,0 1 1,0 0 0,0-1 0,0 1 0,0 1 0,0-1 0,0 0 0,0 1 0,0 0 0,0 0 0,0 0 0,0 1 0,-1-1 0,1 1-1,-1 0 1,1 0 0,-1 0 0,1 0 0,-1 0 0,0 1 0,0 0 0,3 3 0,5 10 2,0 1 0,-2 0 0,0 1 0,12 33 0,-14-33-21,-8-12 42,1-1-1,-1 1 0,-1-1 1,1 1-1,-1-1 1,0 1-1,0-1 0,-1 0 1,1 0-1,-1 0 1,-4 6-1,2-5 43,0 0-1,0 0 1,-1-1 0,1 0 0,-1 0 0,0 0-1,0-1 1,-1 0 0,1 0 0,-1 0 0,0-1-1,0 0 1,0 0 0,-1-1 0,-10 2 0,12-3-53,0-1 0,0 2 0,0-1 0,0 1 0,-10 3 0,-26 6-24,41-11 3,1-6-566,1 1 9,1 0-1,-1 0 1,0 0 0,1 1 0,4-9 0,7-22-5421,-11 18 2917,4 0-24</inkml:trace>
</inkml:ink>
</file>

<file path=ppt/ink/ink17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626"/>
    </inkml:context>
    <inkml:brush xml:id="br0">
      <inkml:brushProperty name="width" value="0.1" units="cm"/>
      <inkml:brushProperty name="height" value="0.1" units="cm"/>
      <inkml:brushProperty name="color" value="#F6630D"/>
    </inkml:brush>
  </inkml:definitions>
  <inkml:trace contextRef="#ctx0" brushRef="#br0">141 0 196,'1'1'282,"0"0"-1,0-1 1,0 1-1,0 0 1,0-1 0,0 1-1,0-1 1,0 0 0,0 1-1,0-1 1,0 0-1,0 1 1,0-1 0,0 0-1,0 0 1,0 0-1,0 0 1,1 0 0,-1 0-1,0 0 1,0-1-1,0 1 1,3-1 1234,-53 36 2583,13-4-3369,26-23-699,0 0-1,0 1 1,0 0-1,1 1 1,1 0-1,-15 21 1,23-30-15,-1 1-1,1-1 1,-1 0 0,1 0-1,0 1 1,-1-1 0,1 1-1,0-1 1,0 0 0,0 1-1,0-1 1,0 0 0,0 1-1,0-1 1,1 1 0,-1-1-1,0 0 1,1 1 0,-1-1-1,1 0 1,-1 0 0,1 1-1,0-1 1,0 0 0,-1 0-1,1 0 1,0 0 0,0 0-1,0 0 1,0 0 0,0 0-1,0 0 1,0-1 0,1 1-1,-1 0 1,0-1 0,0 1 0,2 0-1,2 2 181,1-1 0,-1 0 0,0 0-1,1-1 1,0 1 0,-1-1 0,1 0 0,6 0-1,5-1-87,0 0 0,0 2 0,0 0 0,-1 1 0,1 1 0,-1 0-1,0 2 1,29 12 0,-41-15-65,1 0-1,-1-1 1,-1 2-1,1-1 1,0 0-1,-1 1 1,0 0 0,0 0-1,0 0 1,0 0-1,0 0 1,-1 0-1,0 1 1,0-1-1,0 1 1,-1 0-1,1-1 1,-1 1 0,0 0-1,0 0 1,0 6-1,-2-3-22,1 0 1,-1 0-1,0 0 0,-1 0 0,0 0 0,0 0 1,0 0-1,-1-1 0,-1 1 0,1-1 1,-1 0-1,-7 11 0,1-3-24,-1 1 1,0-1-1,-1-1 1,0 0-1,-1-1 0,-1 0 1,-18 13-1,29-24 11,0-1-1,0 1 0,0 0 0,0-1 1,0 0-1,0 0 0,0 0 1,-1 0-1,1 0 0,0-1 1,-4 1-1,6-2-5,0 1 0,0 0 0,0 0 0,0-1 0,0 1 0,0 0 0,0-1 0,-1 1 0,2-1 0,-1 0 0,0 1 0,0-1 0,0 0 0,0 1 0,0-1 0,0 0 0,1 0 0,-1 0 0,0 0 0,1 0 0,-1 0 0,1 0 0,-1 0 0,1 0 0,-1 0 0,1 0 0,0 0 0,-1 0 0,1 0 0,0 0 0,0-1 0,0 1 0,0 0 0,0 0 0,0 0 0,0 0 0,1-2 0,0-11-4,0 0 0,1-1 0,8-26 0,-6 28-11,-1 0 1,-1-1 0,2-25-1,-3 32 12,1 0 0,-1 0-1,1 0 1,1 1 0,5-14-1,4-12 31,-9 24-45,0 0 0,1 1 0,0-1 0,0 1 0,7-10 0,15-31-7,9-9 108,-34 55-72,0 1-1,0-1 0,0 0 1,-1 1-1,1-1 0,0 0 1,-1 0-1,1 1 1,-1-1-1,1 0 0,-1 0 1,0 0-1,0 0 0,0 0 1,0 0-1,0 0 1,0 0-1,-1 1 0,1-3 1,-1 2 4,0 0 0,0 1 0,1-1 0,-1 0 0,1 0 0,-1 0 1,1 0-1,0 0 0,-1 0 0,1 0 0,0 0 0,1-3 0,-1 3-12,0 0 0,1 0 0,-1 0 0,-1 0 0,1 0 0,0 0-1,0 0 1,-1 0 0,1 1 0,-1-1 0,1 0 0,-3-3 0,3 4-8,-1 0-1,1 0 1,-1 1 0,0-1 0,1 0 0,-1 1-1,0-1 1,1 0 0,-1 1 0,0-1 0,0 1 0,0-1-1,0 1 1,0-1 0,0 1 0,0 0 0,1-1 0,-1 1-1,0 0 1,0 0 0,0 0 0,0 0 0,0 0 0,0 0-1,0 0 1,-2 0 0,-21 15 251,1-1-696,23-14 372,-1 1 0,0-1 0,0 0 0,0 0 0,0 0 0,0 0 0,0 0 0,0 0 0,0 0 0,0-1 0,1 1 0,-1 0 0,0-1 0,0 1 0,0 0 0,0-1 0,0 1 0,1-1 0,-1 1 0,0-1 0,1 1 0,-1-1 0,0 0 0,1 1 0,-1-1 0,0 0 0,0-1 0,0-1-994,-1-1-1,1 0 0,0 1 0,0-1 0,0 0 0,0 0 1,1 0-1,0 0 0,0 0 0,0-5 0,0 9 923,0-9-2463</inkml:trace>
</inkml:ink>
</file>

<file path=ppt/ink/ink17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6.970"/>
    </inkml:context>
    <inkml:brush xml:id="br0">
      <inkml:brushProperty name="width" value="0.1" units="cm"/>
      <inkml:brushProperty name="height" value="0.1" units="cm"/>
      <inkml:brushProperty name="color" value="#F6630D"/>
    </inkml:brush>
  </inkml:definitions>
  <inkml:trace contextRef="#ctx0" brushRef="#br0">9 1 236,'15'8'11722,"-15"-8"-11635,-14 18 2032,4-12-4827</inkml:trace>
</inkml:ink>
</file>

<file path=ppt/ink/ink1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2"/>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17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422"/>
    </inkml:context>
    <inkml:brush xml:id="br0">
      <inkml:brushProperty name="width" value="0.1" units="cm"/>
      <inkml:brushProperty name="height" value="0.1" units="cm"/>
      <inkml:brushProperty name="color" value="#F6630D"/>
    </inkml:brush>
  </inkml:definitions>
  <inkml:trace contextRef="#ctx0" brushRef="#br0">1 6 272,'11'-2'3258,"13"-1"-633,-23 3-2536,-1 0 0,0-1 0,1 1 1,-1 0-1,1 0 0,-1 0 0,1 0 0,-1 1 1,1-1-1,-1 0 0,0 0 0,1 0 0,-1 0 1,1 0-1,-1 1 0,1-1 0,-1 0 0,0 0 1,1 0-1,-1 1 0,0-1 0,1 0 0,-1 1 0,0-1 1,1 0-1,-1 1 0,0-1 0,0 0 0,1 1 1,-1-1-1,0 1 0,0-1 0,0 1 0,1-1 1,-1 0-1,0 1 0,0 0 0,2 13 1809,-2-13-1735,1 1 0,-1 0 0,0 0 1,0-1-1,0 1 0,0 0 0,0 0 0,0 0 1,0 0-1,0-1 0,-1 1 0,0 2 0,-20 121 1187,19-113-1349,1 0 1,0 1-1,1-1 0,2 26 1,-1 0-3,-1-36 23,0 1 0,1 0 0,-1-1 0,1 1 1,-1 0-1,1-1 0,0 1 0,0-1 0,0 1 0,0-1 0,0 1 1,1-1-1,-1 0 0,1 1 0,-1-1 0,1 0 0,0 0 1,0 0-1,0 0 0,0-1 0,0 1 0,1-1 0,-1 1 1,0-1-1,1 0 0,-1 1 0,1-1 0,-1 0 0,1-1 1,0 1-1,-1 0 0,1-1 0,0 0 0,-1 1 0,6-2 1,12 2 203,-1-1 0,0-1 0,39-8 0,-41 6-343,32-8 177,-37 7-58,0 1 0,0 1-1,0 0 1,15-1 0,-25 3-26,0 0 0,-1 0-1,1 0 1,0 0 0,-1 0 0,1-1 0,0 1 0,-1-1-1,1 1 1,0-1 0,-1 0 0,1 1 0,-1-1 0,1 0 0,1-1-1,-1-1-602,-1 1-1,1 0 0,0-1 0,-1 1 0,0-1 0,1 1 0,-1-1 0,0 0 1,0 0-1,0 1 0,0-4 0,2-7-2561,-2 4 250</inkml:trace>
</inkml:ink>
</file>

<file path=ppt/ink/ink17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7.751"/>
    </inkml:context>
    <inkml:brush xml:id="br0">
      <inkml:brushProperty name="width" value="0.1" units="cm"/>
      <inkml:brushProperty name="height" value="0.1" units="cm"/>
      <inkml:brushProperty name="color" value="#F6630D"/>
    </inkml:brush>
  </inkml:definitions>
  <inkml:trace contextRef="#ctx0" brushRef="#br0">55 0 588,'-6'21'6548,"-2"6"-3614,6-6-1142,3 14 355,1-21-1726,0 1 1,-1 0 0,0 0-1,-2 0 1,0 0 0,-3 21-1,-2 33-249,5-38-357,-1 0-1,-1 0 1,-2-1-1,-10 40 1,13-66-443,-4 11-2556</inkml:trace>
</inkml:ink>
</file>

<file path=ppt/ink/ink17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08.844"/>
    </inkml:context>
    <inkml:brush xml:id="br0">
      <inkml:brushProperty name="width" value="0.1" units="cm"/>
      <inkml:brushProperty name="height" value="0.1" units="cm"/>
      <inkml:brushProperty name="color" value="#F6630D"/>
    </inkml:brush>
  </inkml:definitions>
  <inkml:trace contextRef="#ctx0" brushRef="#br0">0 177 240,'16'0'7313,"-4"0"-6104,111-10 3935,-53 3-3479,438-48 544,-168 15-2195,-176 19 42,-53 6-34,124-1 0,-197 17-49,34-2 2143,-72 0-2089,0-2-20,-1 3-279,0 0 0,0 0 0,0 0 0,1-1 0,-1 1 0,0 0 0,0-1 0,0 1 0,0 0 0,1-1 0,-1 1 0,0-1 0,1 0 0,-1 1 0,0-1 0,1 1 0,-2-2 0</inkml:trace>
</inkml:ink>
</file>

<file path=ppt/ink/ink17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124"/>
    </inkml:context>
    <inkml:brush xml:id="br0">
      <inkml:brushProperty name="width" value="0.1" units="cm"/>
      <inkml:brushProperty name="height" value="0.1" units="cm"/>
      <inkml:brushProperty name="color" value="#F6630D"/>
    </inkml:brush>
  </inkml:definitions>
  <inkml:trace contextRef="#ctx0" brushRef="#br0">21 152 724,'4'5'2682,"-4"-5"-2658,0 0 0,0 0 1,0 0-1,0 0 0,0 0 0,-1 0 1,1 0-1,0 0 0,0 0 0,0 0 1,0 0-1,0 0 0,0 0 1,0 0-1,0 0 0,-1 0 0,1 0 1,0 0-1,0 0 0,0 1 1,0-1-1,0 0 0,0 0 0,0 0 1,0 0-1,0 0 0,0 0 0,0 0 1,0 0-1,-1 0 0,1 1 1,0-1-1,0 0 0,0 0 0,0 0 1,0 0-1,0 0 0,0 0 0,0 0 1,0 0-1,0 1 0,0-1 1,0 0-1,0 0 0,0 0 0,-1 0 447,1 0-352,0-1-1,1 1 1,-1-1-1,0 1 1,0-1 0,0 1-1,0-1 1,0 1-1,0 0 1,0-1 0,-1 1-1,1-1 1,0 1-1,0-1 1,0 1 0,0-1-1,-1 1 1,1 0-1,0-1 1,0 1-1,-1-1 1,1 1 0,0 0-1,0-1 1,-1 1-1,1 0 1,-1-1 0,1 1-1,0 0 1,-1 0-1,1-1 1,-1 1 0,1 0-1,0 0 1,-1 0-1,1 0 1,-1-1 0,1 1-1,-1 0 1,1 0-1,-1 0 1,1 0-1,-1 0 1,1 0 0,0 0-1,-1 0 1,1 0-1,-1 1 1,1-1 0,-2 0-1,-2 0 137,3 0-57,14-43 123,-13 41-324,1 0-1,-1-1 0,0 1 1,1 0-1,-1 0 1,1 0-1,0 0 1,0-1-1,0 1 0,0 0 1,0 0-1,0 1 1,0-1-1,1 0 1,-1 0-1,0 1 0,3-3 1,36-24 9,-29 21 21,2-1-89,-9 4 335,1 1 0,-1 0 0,1 1 0,0-1 1,0 1-1,8-3 0,-12 5-161,19 18-39,-15-5-45,-1 0 1,0 0-1,-1 0 1,-1 1 0,0-1-1,-1 1 1,0 21-1,-2-16 210,-1 0 0,-1 1 0,-6 19-1,2-6 492,5-26-613,0 0 0,-1-1 0,0 1 0,0 0 0,-5 7 1,-11 24 35,-49 133-298,62-157 96,4-8 188,2-14 14,0-3-138,1 9-17,-1-1 1,1 1-1,0-1 1,0 1 0,0 0-1,1 0 1,-1 0 0,0 0-1,1 0 1,-1 0-1,1 0 1,0 0 0,0 0-1,0 1 1,0-1 0,0 1-1,0-1 1,0 1-1,0 0 1,0 0 0,1 0-1,3-1 1,4-3 17,1 1 1,0 1-1,19-4 0,7-1-7,-30 6-16,0 0 0,1 0 0,-1 1 0,1 0-1,-1 0 1,1 1 0,-1 0 0,1 0 0,-1 1-1,13 2 1,-5 2-27,34 9 289,-46-13-207,-1-1-1,1 1 0,0-1 0,0 0 1,0 0-1,0 0 0,-1 0 0,1 0 1,0-1-1,0 1 0,0-1 0,-1 0 0,1 0 1,3-2-1,-5 3-115,-1-1 0,0 1 0,0-1 0,0 1 0,1-1-1,-1 1 1,0-1 0,0 1 0,0-1 0,0 1 0,0-1 0,0 1 0,0-1 0,0 1 0,0-1 0,0 1-1,-1-1 1,1 1 0,0-1 0,0 1 0,0-1 0,-1 1 0,1-1 0,0 1 0,-1-1 0,1 1 0,0 0-1,-1-1 1,1 1 0,0-1 0,-1 1 0,1 0 0,-1-1 0,1 1 0,-1 0 0,1 0 0,0-1 0,-1 1 0,1 0-1,-1 0 1,0 0 0</inkml:trace>
</inkml:ink>
</file>

<file path=ppt/ink/ink17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3.952"/>
    </inkml:context>
    <inkml:brush xml:id="br0">
      <inkml:brushProperty name="width" value="0.1" units="cm"/>
      <inkml:brushProperty name="height" value="0.1" units="cm"/>
      <inkml:brushProperty name="color" value="#F6630D"/>
    </inkml:brush>
  </inkml:definitions>
  <inkml:trace contextRef="#ctx0" brushRef="#br0">63 0 784,'-7'58'6571,"4"-45"-6201,0-1-1,-1 0 1,-1 0-1,0 0 1,0 0-1,-1-1 0,-1 0 1,-9 13-1,16-24-369,0 0-1,-1 0 1,1 1-1,0-1 0,0 0 1,0 0-1,0 1 1,0-1-1,0 0 0,0 0 1,-1 1-1,1-1 1,0 0-1,0 0 0,0 1 1,0-1-1,0 0 1,0 0-1,0 1 0,0-1 1,0 0-1,1 0 1,-1 1-1,0-1 0,0 0 1,0 0-1,0 1 1,0-1-1,0 0 0,0 0 1,1 0-1,-1 1 1,0-1-1,0 0 1,0 0-1,0 0 0,1 0 1,-1 1-1,0-1 1,1 0-1,14 7 519,22-2 809,-14-5-653,-1-1 0,1-1 1,-1-2-1,0 0 0,31-10 0,-50 13-660,0 1 1,0-1-1,0 1 0,0 0 0,0 0 0,-1 0 0,1 0 0,0 0 1,0 0-1,0 1 0,0 0 0,0-1 0,-1 1 0,1 0 1,0 0-1,0 1 0,-1-1 0,4 3 0,43 37 754,-10-6-530,-36-34-238,-1 1 0,1 0 0,-1 1 0,0-1 0,1 0 0,-1 0 0,0 1 0,3 5 0,-5-7 12,1-1 1,-1 1 0,1 0 0,-1 0 0,1 0 0,-1 0 0,0 0 0,1 0 0,-1 0 0,0 0-1,0 0 1,0 1 0,0-1 0,0 0 0,0 0 0,0 0 0,0 0 0,0 0 0,-1 0-1,1 0 1,0 0 0,-1 0 0,1 0 0,0 0 0,-1 0 0,1 0 0,-1 0 0,0 0 0,1-1-1,-2 2 1,-48 71 689,39-58-739,9-12 43,0 0 0,0 0 0,0-1 0,0 1 0,0-1 0,-1 1 0,1-1 0,-1 0 0,0 0 0,1 0 0,-1 0 0,0 0 0,0-1 0,0 0 0,-1 1 0,-5 0 0,-23 19 44,30-19-50,-1 0 0,1 0 0,-1 0 0,1 0 0,-1 0 0,0 0 0,0-1 0,0 0 0,0 1-1,0-1 1,0 0 0,-6 1 0,8-2-2,0 0 1,0-1-1,1 1 0,-1 0 0,0 0 0,0 0 0,0-1 0,1 1 0,-1 0 0,0-1 0,1 1 1,-1 0-1,0-1 0,1 1 0,-1-1 0,0 0 0,1 1 0,-1-1 0,1 1 0,-1-1 0,1 0 0,-1 1 1,1-1-1,0 0 0,-1 0 0,1 1 0,0-1 0,-1 0 0,1 0 0,0 1 0,0-1 0,0 0 0,0-1 1,-10-18-125,-3-16-2734,4-26-8318,9 48 7982</inkml:trace>
</inkml:ink>
</file>

<file path=ppt/ink/ink17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4.374"/>
    </inkml:context>
    <inkml:brush xml:id="br0">
      <inkml:brushProperty name="width" value="0.1" units="cm"/>
      <inkml:brushProperty name="height" value="0.1" units="cm"/>
      <inkml:brushProperty name="color" value="#F6630D"/>
    </inkml:brush>
  </inkml:definitions>
  <inkml:trace contextRef="#ctx0" brushRef="#br0">0 70 1568,'9'0'7490,"29"1"-4382,49-28 1245,-28 6-4142,-28 19-278,4 0 28,-34 2-221,0 0 0,0 0 0,-1 0-1,1-1 1,0 1 0,0 0 0,-1-1 0,1 1 0,0 0 0,-1-1-1,1 1 1,0-1 0,-1 1 0,1-1 0,2-2-1041,-3 3 1041,1-1 0,-1 0 0,0 1 0,1-1-1,-1 0 1,0 0 0,0 1 0,1-1 0,-1 0 0,0 0 0,0-1-1</inkml:trace>
</inkml:ink>
</file>

<file path=ppt/ink/ink17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249"/>
    </inkml:context>
    <inkml:brush xml:id="br0">
      <inkml:brushProperty name="width" value="0.1" units="cm"/>
      <inkml:brushProperty name="height" value="0.1" units="cm"/>
      <inkml:brushProperty name="color" value="#F6630D"/>
    </inkml:brush>
  </inkml:definitions>
  <inkml:trace contextRef="#ctx0" brushRef="#br0">0 15 1456,'5'-13'8102,"-4"13"-8000,-1 0 0,1 0 0,-1-1 0,1 1 0,-1 0 0,0 0 0,1 0-1,-1-1 1,1 1 0,-1 0 0,1 0 0,-1 0 0,1 0 0,-1 0 0,1 0 0,-1 0 0,1 0 0,-1 0 0,1 0 0,-1 1 0,1-1 0,-1 0 0,1 0 0,-1 0 0,1 1 0,-1-1 0,1 0 0,0 1-1,5 21 1067,-3-10-504,1 3-187,-1 1 0,-1-1 1,1 29-1,3 22-399,2-17 87,-4-22-142,1 1-1,1-1 1,13 35 0,-12-31-21,-7-30 1,0 0 1,1 0-1,-1 0 0,0 0 0,0-1 0,0 1 0,0 0 0,1 0 0,-1 0 0,0 0 0,-1 0 0,1 0 0,0 0 0,0 0 0,0 0 0,0 0 0,-1 0 0,1-1 0,0 1 0,-1 0 0,1 0 0,-1 0 0,1 0 0,-1-1 0,1 1 0,-2 1 0,1-2 6,9-15-1349,5-35-9092,-13 37 7286</inkml:trace>
</inkml:ink>
</file>

<file path=ppt/ink/ink17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5.686"/>
    </inkml:context>
    <inkml:brush xml:id="br0">
      <inkml:brushProperty name="width" value="0.1" units="cm"/>
      <inkml:brushProperty name="height" value="0.1" units="cm"/>
      <inkml:brushProperty name="color" value="#F6630D"/>
    </inkml:brush>
  </inkml:definitions>
  <inkml:trace contextRef="#ctx0" brushRef="#br0">0 1 1204,'11'11'3757,"-10"-11"-3657,0 1 1,0-1 0,0 1-1,0-1 1,0 1 0,0 0-1,0-1 1,0 1 0,0 0 0,-1 0-1,1 0 1,0-1 0,0 1-1,-1 0 1,1 0 0,-1 0-1,1 0 1,-1 0 0,1 0 0,-1 1-1,1 1 1,8 34 1998,-7-31-1625,1 0 1,-2 0 0,1 0 0,-1 1-1,1 11 1,5 64 2152,7 77-2418,-13-152-201,0 1 0,0-1 0,1 0 0,0 0 0,0 0 0,1-1 1,3 8-1,-3-8-13,-1 1 0,1-1 0,-1 1 0,0 0 0,0 0 0,1 14 0,-3-21 22,-8-34-1880,-6-9-7662,8 30 6451</inkml:trace>
</inkml:ink>
</file>

<file path=ppt/ink/ink17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2:16.530"/>
    </inkml:context>
    <inkml:brush xml:id="br0">
      <inkml:brushProperty name="width" value="0.1" units="cm"/>
      <inkml:brushProperty name="height" value="0.1" units="cm"/>
      <inkml:brushProperty name="color" value="#F6630D"/>
    </inkml:brush>
  </inkml:definitions>
  <inkml:trace contextRef="#ctx0" brushRef="#br0">1 1 212,'0'0'1767,"20"26"2458,-20-20-3968,0 1 0,1-1 1,-1 1-1,1-1 0,1 1 1,-1-1-1,1 0 0,0 1 0,1-1 1,-1 0-1,1 0 0,0-1 1,1 1-1,0 0 0,-1-1 0,2 0 1,-1 0-1,0 0 0,1-1 1,0 1-1,9 5 0,-7-6-173,0-1-1,0 1 1,0-2 0,1 1 0,0-1-1,-1 0 1,1 0 0,0-1-1,0 0 1,0 0 0,0-1-1,-1 0 1,1 0 0,0-1-1,0 0 1,0-1 0,0 0-1,7-2 1,-8 1-72,0 0 1,0 0-1,0-1 1,0 0-1,0 0 0,-1-1 1,0 1-1,0-1 1,0-1-1,-1 1 0,1-1 1,-1 0-1,-1 0 1,8-12-1,-6 12 270,1 0 0,0 1 0,0 0 1,1 0-1,0 1 0,-1 0 0,1 0 0,15-4 0,6-1-243,-1 2-1,2 0 0,-1 2 0,1 1 1,30 0-1,-58 5 6,1-1 0,0 0 0,-1 1 1,1 0-1,-1 0 0,1 0 0,-1 0 0,1 0 1,-1 0-1,0 0 0,1 1 0,-1-1 0,0 1 1,0 0-1,0-1 0,0 1 0,0 0 0,-1 0 1,3 4-1,25 21 331,-29-27-441,0 0 1,1 0 0,-1 0 0,1 0-1,-1 0 1,0 0 0,1 1 0,-1-1-1,1 0 1,-1 0 0,0-1 0,1 1-1,-1 0 1,1 0 0,-1 0 0,1 0-1,-1 0 1,0 0 0,1 0 0,-1-1-1,0 1 1,1 0 0,-1 0 0,0-1-1,1 1 1,-1 0 0,0 0 0,1-1-1,-1 1 1,0 0 0,1-1 0,-1 1-1,0 0 1,0-1 0,0 1 0,0 0-1,1-1 1,-1 1 0,0-1 0,0 1-1,0-1 1,0 1 0,0 0 0,0-1-1,0 1 1,0-1 0,0 1 0,0 0-1,0-2 1</inkml:trace>
</inkml:ink>
</file>

<file path=ppt/ink/ink17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017"/>
    </inkml:context>
    <inkml:brush xml:id="br0">
      <inkml:brushProperty name="width" value="0.1" units="cm"/>
      <inkml:brushProperty name="height" value="0.1" units="cm"/>
      <inkml:brushProperty name="color" value="#F6630D"/>
    </inkml:brush>
  </inkml:definitions>
  <inkml:trace contextRef="#ctx0" brushRef="#br0">169 55 600,'6'-17'6197,"-18"6"-2867,9 9-2865,1-1 0,0 1 0,-1 0 0,1 0 1,-1 0-1,0 0 0,0 0 0,-4-2 0,3 3-286,0 0 0,0 0 0,0 0 0,1 0 0,-1 1 0,0-1 0,0 1 0,0 0 0,0 0 0,-6 1 0,8 0-174,-1 0 1,1 0-1,0 0 1,0 0-1,0 0 0,0 1 1,1-1-1,-1 0 1,0 1-1,0-1 1,1 1-1,-1 0 1,1 0-1,-1 0 0,1-1 1,0 1-1,0 0 1,0 1-1,0-1 1,-1 3-1,-20 31 6,-2 5 120,22-32-135,1 0 0,0 0 0,1 0 0,0 0-1,0 0 1,1 1 0,0-1 0,1 0 0,0-1 0,0 1 0,1 0-1,0 0 1,0-1 0,5 9 0,-5-12 9,0 0 0,0 0 0,0 0 0,1-1 0,-1 1 0,1-1 0,0 0 0,0 0 0,0 0 0,9 5 0,-10-8-5,-1 1 1,1-1-1,0 0 1,0 0-1,0 0 1,0 0-1,0-1 1,0 1-1,1-1 1,-1 1-1,0-1 1,0 0-1,0-1 1,0 1-1,0 0 1,0-1-1,1 0 1,-1 0-1,0 0 1,3-1 0,-3 0 8,1 0 1,0-1 0,0 1-1,-1-1 1,1 0 0,-1 0 0,0 0-1,0 0 1,0-1 0,0 1 0,-1-1-1,1 0 1,-1 1 0,0-1 0,0 0-1,0 0 1,-1-1 0,1 1 0,-1 0-1,0-1 1,0 1 0,-1 0 0,1-8-1,-1 1 72,1-1-1,-2 1 0,0 0 1,0 0-1,-1 0 1,0 0-1,-1 0 1,-4-10-1,-1 6-50,-4-10 46,11 23-72,0 3-3,1 0 0,-1 0 1,0 1-1,0-1 0,1 0 1,-1 1-1,1-1 0,-1 0 0,1 1 1,0-1-1,0 1 0,-1-1 0,1 0 1,0 1-1,0-1 0,0 1 0,1-1 1,-1 1-1,0 1 0,14 139 58,-7-44 15,0 59-258,7-51 280,-7-89-76,-7-16-15,0 0-7,7-41-4043,-7-2-5082,0 28 5653</inkml:trace>
</inkml:ink>
</file>

<file path=ppt/ink/ink1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3"/>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17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4.673"/>
    </inkml:context>
    <inkml:brush xml:id="br0">
      <inkml:brushProperty name="width" value="0.1" units="cm"/>
      <inkml:brushProperty name="height" value="0.1" units="cm"/>
      <inkml:brushProperty name="color" value="#F6630D"/>
    </inkml:brush>
  </inkml:definitions>
  <inkml:trace contextRef="#ctx0" brushRef="#br0">0 87 376,'12'-24'7102,"-4"5"-5352,-5 15-1457,0 1-1,0-1 1,0 1-1,0 0 0,1 0 1,0 0-1,-1 0 1,1 1-1,0 0 1,0 0-1,0 0 1,1 0-1,-1 0 0,0 1 1,1 0-1,-1 0 1,1 0-1,9 0 1,-11 0-210,1 1-1,0 0 1,-1 1 0,1-1 0,0 1 0,-1-1 0,1 1 0,0 0 0,-1 1-1,1-1 1,-1 0 0,0 1 0,1 0 0,-1 0 0,0 0 0,0 0 0,0 0-1,0 1 1,-1-1 0,1 1 0,-1 0 0,1 0 0,-1 0 0,0 0 0,0 0-1,0 0 1,-1 1 0,1-1 0,-1 1 0,0-1 0,0 1 0,0-1 0,1 8-1,-1 5-6,0-1-1,0 1 0,-2 0 1,0 0-1,-1 0 0,-4 18 1,-5 7 83,-1-2 0,-18 40 0,-14 47-192,36-62-21,8-63 54,0-1-1,0 0 0,0 1 0,0-1 0,0 0 0,1 0 1,-1 1-1,0-1 0,0 0 0,0 0 0,0 0 0,0 1 1,1-1-1,-1 0 0,0 0 0,0 0 0,0 1 0,0-1 1,1 0-1,-1 0 0,0 0 0,0 0 0,1 0 0,-1 1 1,0-1-1,0 0 0,1 0 0,-1 0 0,0 0 1,0 0-1,1 0 0,-1 0 0,0 0 0,1 0 0,-1 0 1,0 0-1,0 0 0,1 0 0,-1 0 0,19-5-14,20-11 8,-35 14 5,16-4 7,-1 0 0,1 1 0,27-3 0,39-11 56,-64 16-48,3-4-980,-21 1-1703,-3 5 2403,-1 1 0,0-1 0,0 0 0,0 0 0,1 1 0,-1-1 0,0 0 0,0 0 0,0 1 0,0-1 0,0 0 0,0 0 0,-1 1 0,1-1 1,0 0-1,0 0 0,0 1 0,-1-1 0,1 0 0,0 1 0,-2-2 0,1-7-3396,1 0-13</inkml:trace>
</inkml:ink>
</file>

<file path=ppt/ink/ink17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472"/>
    </inkml:context>
    <inkml:brush xml:id="br0">
      <inkml:brushProperty name="width" value="0.1" units="cm"/>
      <inkml:brushProperty name="height" value="0.1" units="cm"/>
      <inkml:brushProperty name="color" value="#F6630D"/>
    </inkml:brush>
  </inkml:definitions>
  <inkml:trace contextRef="#ctx0" brushRef="#br0">11 6 1072,'5'-5'16452,"-16"49"-15121,9-31-1308,0 1 0,1-1-1,1 1 1,0-1 0,1 0 0,3 20-1,2 31-128,-6-52 80,-1 13 36,2 1 0,0 0 0,10 48 0,-3-8-128,-9-67 173,0 1-1,0-1 0,0 1 0,0-1 0,0 1 0,0-1 0,1 0 0,-1 1 0,0-1 1,0 0-1,0 0 0,1 0 0,-1 0 0,0 0 0,1 0 0,-1 1 0,1-1 0,-1-1 1,1 1-1,-1 0 0,1 0 0,0 0 0,-1 0 0,1 0 0,0 0 0,0 0 0,0 0 1,0-1-1,0 1 0,0 0 0,0 0 0,0 0 0,1 0 0,-1 0 0,0 0 0,2-2 1,47-104 118,-39 91 39,-6 8-159,0 1-1,0 0 1,1 0 0,0 1 0,0-1-1,8-6 1,-12 12-47,1 0 0,-1 0 0,1 0 0,0 0 0,-1 0 0,1 0 0,0 1 0,-1-1 0,1 1 0,0-1 0,0 1 0,-1 0 0,1-1 0,0 1 0,0 0 0,0 0 0,-1 0 0,1 0 0,0 1 0,0-1 0,0 1 0,-1-1 0,1 1 0,0-1 0,-1 1 0,1 0 0,0 0 0,-1 0 0,1 0 0,-1 0 0,1 0 0,-1 0 0,0 0 0,1 1 0,0 1 0,3 3 8,0 0 0,0 1 0,-1-1 0,0 1 0,0 0 0,-1 0-1,0 1 1,0-1 0,-1 1 0,2 8 0,16 40 46,27 73-81,-47-129 16,0 1-1,1-1 0,-1 1 1,0-1-1,0 1 1,0-1-1,0 1 0,0-1 1,1 0-1,-1 1 0,0-1 1,0 1-1,1-1 1,-1 0-1,0 1 0,1-1 1,-1 0-1,0 1 0,1-1 1,-1 0-1,1 1 0,-1-1 1,0 0-1,1 0 1,-1 0-1,1 1 0,-1-1 1,1 0-1,-1 0 0,1 0 1,-1 0-1,1 0 1,-1 0-1,1 0 0,-1 0 1,1 0-1,-1 0 0,1 0 1,-1 0-1,0 0 0,1 0 1,-1-1-1,1 1 1,0 0-1,13-26-2718,-2-41-8315,-11 52 7290,5-2 141</inkml:trace>
</inkml:ink>
</file>

<file path=ppt/ink/ink17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3.800"/>
    </inkml:context>
    <inkml:brush xml:id="br0">
      <inkml:brushProperty name="width" value="0.1" units="cm"/>
      <inkml:brushProperty name="height" value="0.1" units="cm"/>
      <inkml:brushProperty name="color" value="#F6630D"/>
    </inkml:brush>
  </inkml:definitions>
  <inkml:trace contextRef="#ctx0" brushRef="#br0">1 36 1124,'27'-12'6917,"-2"5"-5355,1 2 0,-1 0 0,1 2 0,37 0 0,-59 3-3130,-35 5-11647</inkml:trace>
</inkml:ink>
</file>

<file path=ppt/ink/ink17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144"/>
    </inkml:context>
    <inkml:brush xml:id="br0">
      <inkml:brushProperty name="width" value="0.1" units="cm"/>
      <inkml:brushProperty name="height" value="0.1" units="cm"/>
      <inkml:brushProperty name="color" value="#F6630D"/>
    </inkml:brush>
  </inkml:definitions>
  <inkml:trace contextRef="#ctx0" brushRef="#br0">1 43 560,'47'9'8499,"-39"-10"-7937,0 1 0,-1-1 0,1 0 0,-1 0-1,1-1 1,-1 0 0,9-4 0,75-32-70</inkml:trace>
</inkml:ink>
</file>

<file path=ppt/ink/ink17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4.988"/>
    </inkml:context>
    <inkml:brush xml:id="br0">
      <inkml:brushProperty name="width" value="0.1" units="cm"/>
      <inkml:brushProperty name="height" value="0.1" units="cm"/>
      <inkml:brushProperty name="color" value="#F6630D"/>
    </inkml:brush>
  </inkml:definitions>
  <inkml:trace contextRef="#ctx0" brushRef="#br0">48 24 304,'18'-23'16511,"-28"42"-15827,7-11-597,-8 20 92,0 0 1,2 1-1,-10 47 0,18-67-172,0-1 0,0 1 1,1 0-1,0-1 0,1 1 0,0 0 1,0-1-1,1 1 0,0-1 0,0 1 1,1-1-1,0 0 0,0 0 1,1 0-1,0-1 0,1 1 0,7 9 1,-9-13-3,1 0 0,0-1 1,0 1-1,0-1 0,0 1 1,1-1-1,-1 0 0,1-1 1,0 1-1,0-1 0,0 0 1,0 0-1,0 0 0,0-1 0,0 0 1,1 0-1,-1 0 0,0-1 1,1 0-1,-1 0 0,1 0 1,-1-1-1,0 1 0,1-1 1,-1 0-1,0-1 0,0 0 1,0 1-1,0-2 0,0 1 1,0 0-1,0-1 0,-1 0 1,1 0-1,-1 0 0,0-1 0,0 0 1,0 1-1,-1-1 0,6-8 1,-2 4 62,-1 0 0,0-1 0,-1 0 0,0 0 0,0 0-1,-1-1 1,0 1 0,0-1 0,3-20 0,-6 24 3,-1-1 0,1 1-1,-1-1 1,-1 1 0,1-1-1,-1 1 1,0 0 0,-1-1-1,1 1 1,-1 0 0,0 0-1,-1 0 1,0 0 0,0 1-1,0-1 1,0 1 0,-7-8-1,-1-1 11,-1 1 0,0 0 0,-1 1 0,-25-19 0,35 28-88,-1 1 0,0-1 0,1 1 0,-1 0-1,0 0 1,0 0 0,0 0 0,0 1 0,-1 0-1,1 0 1,0 0 0,-1 0 0,1 0 0,0 1-1,-1 0 1,1 0 0,-1 0 0,1 1 0,0-1-1,-1 1 1,1 0 0,0 0 0,0 1 0,-1-1-1,-4 4 1,8-4-141,0 0 1,0-1-1,0 1 0,0 0 0,0 0 0,0 1 0,1-1 0,-1 0 1,0 0-1,0 0 0,1 0 0,-1 1 0,1-1 0,-1 0 1,1 3-1</inkml:trace>
</inkml:ink>
</file>

<file path=ppt/ink/ink17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316"/>
    </inkml:context>
    <inkml:brush xml:id="br0">
      <inkml:brushProperty name="width" value="0.1" units="cm"/>
      <inkml:brushProperty name="height" value="0.1" units="cm"/>
      <inkml:brushProperty name="color" value="#F6630D"/>
    </inkml:brush>
  </inkml:definitions>
  <inkml:trace contextRef="#ctx0" brushRef="#br0">21 0 664,'5'14'12218,"-6"-13"-11934,-10 28 3031,4-8-2774,7-21-602,0 0 0,-1 0 0,1 0 0,0 0 0,0 0 0,0-1 0,0 1 0,-1 0 0,1 0 0,0 0 0,0 0 0,0 0 0,0 0 0,-1 0 0,1 0 0,0 0 0,0 0 0,0 0 0,0 0 1,-1 0-1,1 1 0,0-1 0,0 0 0,0 0 0,0 0 0,0 0 0,-2 3-1219,2-3 1219,0 0 0,0 0 0,0 1 0,0-1 0,0 0 0,0 0 0,0 0 0</inkml:trace>
</inkml:ink>
</file>

<file path=ppt/ink/ink17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5.753"/>
    </inkml:context>
    <inkml:brush xml:id="br0">
      <inkml:brushProperty name="width" value="0.1" units="cm"/>
      <inkml:brushProperty name="height" value="0.1" units="cm"/>
      <inkml:brushProperty name="color" value="#F6630D"/>
    </inkml:brush>
  </inkml:definitions>
  <inkml:trace contextRef="#ctx0" brushRef="#br0">90 0 688,'5'7'11556,"-4"0"-9869,-83 173 2218,79-173-3894,1 0 0,0 0 0,0 0 1,1 0-1,-1 0 0,2 0 1,-1 0-1,1 1 0,1 13 0,-1-19 7,1 1-1,-1-1 0,1 0 0,-1 0 1,1 0-1,0 0 0,0-1 0,0 1 1,0 0-1,0 0 0,0 0 0,1-1 1,-1 1-1,0-1 0,1 1 0,0-1 1,-1 1-1,1-1 0,0 0 0,-1 0 1,1 0-1,0 0 0,0 0 0,0 0 1,0-1-1,0 1 0,0-1 0,0 1 0,0-1 1,0 0-1,1 1 0,-1-1 0,0 0 1,0-1-1,0 1 0,0 0 0,4-1 1,40-7 219,60-19 1,-6 1-235,-94 25-15,0 1-1,0-1 1,0 1 0,0 0 0,0 0 0,0 1 0,0 0 0,0 0 0,9 3-1</inkml:trace>
</inkml:ink>
</file>

<file path=ppt/ink/ink17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6.097"/>
    </inkml:context>
    <inkml:brush xml:id="br0">
      <inkml:brushProperty name="width" value="0.1" units="cm"/>
      <inkml:brushProperty name="height" value="0.1" units="cm"/>
      <inkml:brushProperty name="color" value="#F6630D"/>
    </inkml:brush>
  </inkml:definitions>
  <inkml:trace contextRef="#ctx0" brushRef="#br0">15 1 560,'-2'22'8179,"-3"1"-5258,-2 26-956,9-4-1530,2 0 0,12 57-1,-12-79-372,0 8-47,-1 0 0,-2 38 0,-4-57-2255,-1-34-5884,4 10 5112</inkml:trace>
</inkml:ink>
</file>

<file path=ppt/ink/ink17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7.097"/>
    </inkml:context>
    <inkml:brush xml:id="br0">
      <inkml:brushProperty name="width" value="0.1" units="cm"/>
      <inkml:brushProperty name="height" value="0.1" units="cm"/>
      <inkml:brushProperty name="color" value="#F6630D"/>
    </inkml:brush>
  </inkml:definitions>
  <inkml:trace contextRef="#ctx0" brushRef="#br0">113 26 472,'13'-8'11575,"-28"15"-8981,12-6-2405,0 0 0,0 1 0,0 0 0,0-1 0,0 1 0,1 0 0,-1 0 0,0 1 0,-3 3 0,-15 18 160,11-14-281,1 0 1,0 1-1,-11 18 1,19-27-68,0 0 0,0 0 0,0 0 0,0 1 1,0-1-1,0 0 0,0 0 0,1 0 0,-1 1 0,1-1 1,0 0-1,0 0 0,0 1 0,0-1 0,0 0 1,0 1-1,0-1 0,1 0 0,-1 1 0,1-1 0,0 0 1,0 0-1,0 0 0,0 0 0,0 0 0,2 4 1,1-4-2,1 0 1,-1 1 0,1-1-1,0-1 1,-1 1 0,1-1 0,0 0-1,0 0 1,0 0 0,0-1-1,0 1 1,0-1 0,5-1 0,15 3 4,11 1 42,-18-1 107,0 0-1,-1 1 0,1 0 0,30 11 0,-43-12-92,0 1-1,1 0 0,-1 0 1,0 0-1,-1 1 1,1-1-1,-1 1 0,1 0 1,-1 0-1,0 1 1,-1-1-1,1 1 0,-1 0 1,0 0-1,0 0 1,0 0-1,-1 1 0,4 10 1,-4-9 0,-1 0 0,1 0 1,-1 0-1,-1 1 1,1-1-1,-1 0 0,-1 0 1,1 1-1,-1-1 0,0 0 1,-1 0-1,-2 9 1,-3 0-25,1 1 0,-2-1 0,0-1 0,-10 16 0,15-27-31,-1 0 0,1 1 0,0-1 0,-1 0 0,0-1 0,0 1 0,0-1 0,0 0 0,-1 0 0,1 0 0,-1 0 0,-9 3 0,12-5-6,0-1-1,1 1 1,-1-1 0,0 0 0,0 1 0,1-1 0,-1 0-1,0 0 1,0 0 0,0 0 0,1-1 0,-1 1 0,0 0 0,0-1-1,1 1 1,-1-1 0,0 0 0,1 1 0,-1-1 0,1 0-1,-1 0 1,1 0 0,-1 0 0,1 0 0,0-1 0,-1 1-1,1 0 1,0-1 0,0 1 0,0-1 0,0 1 0,0-1-1,0 1 1,0-1 0,1 0 0,-1 1 0,1-1 0,-2-3 0,0-5-10,1 0 1,0 1 0,0-1 0,0 0 0,2 0 0,0-13 0,0 13 4,0-1 0,-1 0 0,0 1 0,-1-1 0,-2-13 0,1 15 1,1 0 1,0 0 0,1 0 0,0-1 0,1 1 0,0 0 0,2-10 0,1-27-14,-3 38 27,0 0-1,1 0 0,-1 0 1,2 0-1,-1 1 1,1-1-1,0 1 0,0-1 1,1 1-1,8-11 1,4-5-17,-1 0 1,13-27-1,-26 46 4,6-24 34,-8 27-27,1 0 0,-1 0-1,0-1 1,0 1 0,0 0 0,0 0-1,0 0 1,0 0 0,0-1-1,0 1 1,0 0 0,-1 0 0,1 0-1,0 0 1,-1 0 0,1 0-1,-1 0 1,1 0 0,-1 0-1,0 0 1,1 0 0,-2-1 0,0 1 1,0 0 0,0 1 1,0-1-1,0 1 0,-1-1 1,1 1-1,0 0 0,0 0 1,0 0-1,0 0 0,0 0 1,-1 1-1,1-1 0,0 0 1,0 1-1,0 0 0,0-1 1,0 1-1,0 0 0,0 0 1,-3 2-1,2-1-9,-1 0-1,1-1 1,-1 1 0,1-1-1,-1 0 1,0 0 0,-6 0-1,-22 2 70,-3-2-3848</inkml:trace>
</inkml:ink>
</file>

<file path=ppt/ink/ink17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19.955"/>
    </inkml:context>
    <inkml:brush xml:id="br0">
      <inkml:brushProperty name="width" value="0.1" units="cm"/>
      <inkml:brushProperty name="height" value="0.1" units="cm"/>
      <inkml:brushProperty name="color" value="#F6630D"/>
    </inkml:brush>
  </inkml:definitions>
  <inkml:trace contextRef="#ctx0" brushRef="#br0">169 47 868,'-6'-21'11318,"-6"34"-7445,-23 6-3449,21-12-273,3 0-156,0 2 0,1-1-1,1 1 1,-1 0 0,2 1 0,-1 0-1,1 1 1,-13 22 0,20-32 8,1 1 1,-1-1-1,1 0 0,-1 1 1,1-1-1,0 1 1,-1-1-1,1 1 0,0-1 1,0 0-1,0 1 0,0-1 1,0 1-1,0-1 1,0 1-1,1-1 0,-1 1 1,0-1-1,1 0 1,-1 1-1,1-1 0,0 0 1,-1 1-1,1-1 1,0 0-1,0 0 0,0 0 1,0 0-1,0 0 0,0 0 1,0 0-1,0 0 1,0 0-1,0 0 0,1 0 1,-1-1-1,0 1 1,1 0-1,2 0 0,6 3-24,0 0 0,0-1 0,1 0 0,10 2 0,-14-4 78,47 0 184,-45-2-119,1 0 0,-1 1 0,0 0 0,17 3 0,-21-3-103,1 1 0,-1 1 1,0-1-1,0 1 0,0 0 0,0 0 1,0 1-1,0 0 0,-1-1 0,1 1 1,-1 1-1,0-1 0,0 1 0,0 0 1,0-1-1,0 2 0,-1-1 0,0 0 1,0 1-1,0-1 0,-1 1 1,1 0-1,-1 0 0,0 0 0,0 0 1,-1 1-1,0-1 0,0 0 0,0 1 1,0-1-1,-1 0 0,0 1 0,0-1 1,-1 1-1,1-1 0,-1 0 0,0 1 1,-1-1-1,1 0 0,-5 9 0,-12 23 249,14-26-253,-1-1 0,0 0 0,0-1 0,-1 1 0,-1-1 0,0 0 0,-12 12 0,19-20-12,-1 0-1,1-1 1,-1 1-1,0 0 1,0 0-1,1-1 1,-1 1-1,0-1 1,0 1-1,0-1 1,0 1-1,0-1 1,1 1-1,-1-1 1,0 0-1,0 0 1,0 1-1,0-1 1,0 0-1,0 0 1,0 0-1,0 0 1,0 0-1,0 0 1,0 0-1,0-1 1,0 1-1,0 0 1,-1-1-1,0 0-4,0-1 0,1 1-1,0-1 1,-1 1 0,1-1-1,0 1 1,0-1-1,0 0 1,0 0 0,0 0-1,0 1 1,0-1 0,0-4-1,-2-5-7,0-1 0,1 0 0,1 0 0,-1-15 0,2 4 18,1 0 0,1 0 0,1 0 0,1 1-1,1-1 1,15-40 0,4-6-32,6-8 80,-10 7 9,-19 69-64,-1 1 0,0-1 0,1 0 1,-1 0-1,0 1 0,0-1 0,0 0 1,1 0-1,-1 0 0,0 1 0,0-1 0,0 0 1,0 0-1,-1 1 0,1-1 0,0 0 1,0 0-1,0 0 0,-1 1 0,1-1 0,0 0 1,-1 1-1,1-1 0,0 0 0,-1 1 1,1-1-1,-1 0 0,0 0 0,-25-9-5,17 9-13,1 0 0,-1 1 0,1 0 0,0 1 0,-10 1-1,-5 7-184,-3 0 190,17-12-3803</inkml:trace>
</inkml:ink>
</file>

<file path=ppt/ink/ink1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4"/>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17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312"/>
    </inkml:context>
    <inkml:brush xml:id="br0">
      <inkml:brushProperty name="width" value="0.1" units="cm"/>
      <inkml:brushProperty name="height" value="0.1" units="cm"/>
      <inkml:brushProperty name="color" value="#F6630D"/>
    </inkml:brush>
  </inkml:definitions>
  <inkml:trace contextRef="#ctx0" brushRef="#br0">153 87 1176,'8'-11'3918,"-7"10"-3722,0 1 0,0-1 0,0 0 0,0 1 1,-1-1-1,1 0 0,0 0 0,0 0 0,-1 0 0,1 0 1,-1 0-1,1 1 0,-1-1 0,1-1 0,-1 1 0,1 0 1,-1 0-1,0 0 0,0 0 0,1 0 0,-1 0 0,0-2 660,7-37 4436,-7 40-5215,0-1 1,0 1 0,0-1-1,0 1 1,0 0 0,0-1-1,0 1 1,0-1 0,0 1-1,0-1 1,0 1 0,0-1-1,-1 1 1,1 0 0,0-1-1,0 1 1,0-1-1,-1 1 1,1 0 0,0-1-1,0 1 1,-1 0 0,1-1-1,0 1 1,-1 0 0,1-1-1,0 1 1,-1 0 0,1 0-1,-1-1 1,1 1 0,0 0-1,-1 0 1,1 0 0,-2-1-1,-16 8 769,13-4-844,0 1 1,1-1-1,-1 1 0,1 0 0,0 0 1,-4 6-1,-24 30 38,25-33-38,1 0-1,0 1 0,0 0 1,1 0-1,0 1 0,-4 8 1,-4 14-12,8-22 5,0 1 1,2 0 0,-1-1 0,1 1 0,0 1-1,1-1 1,1 0 0,-2 13 0,3-10 5,0-4 9,0 0 0,0 1-1,0-1 1,1 0 0,1 0-1,0 0 1,0 0 0,5 13-1,-2-12 0,-3-3 1,1-1 1,-1 1-1,1-1 0,1 0 1,-1 0-1,1 0 0,0-1 0,0 1 1,1-1-1,-1 0 0,1 0 0,0 0 1,1-1-1,-1 0 0,1 0 1,7 4-1,-6-5-29,1 0 0,-1 0 0,1 0 0,0-1 0,0 0-1,13 2 1,-17-4 22,-1 0-1,1 0 0,-1 0 1,1-1-1,-1 1 0,1-1 0,-1 0 1,0 0-1,0 0 0,1-1 1,-1 1-1,0-1 0,0 1 0,0-1 1,0 0-1,0 0 0,-1-1 0,5-3 1,1-2 3,0 0 0,0 0 1,-1-1-1,0 0 0,0 0 0,-1-1 1,0 0-1,-1 0 0,0 0 0,-1-1 1,0 1-1,-1-1 0,0 0 0,0 0 1,-1-1-1,-1 1 0,1-19 0,-3 21 90,0 1 0,0 0 0,0-1 0,-1 1 0,0 0 1,0 0-1,-1 0 0,0 1 0,-1-1 0,0 1 0,-7-12 0,-44-90-26,53 106-70,0 0-1,0 0 1,0 0-1,-1 0 0,1 1 1,-1-1-1,1 1 1,-1-1-1,0 1 1,0 0-1,0 0 0,0 0 1,0 0-1,-1 1 1,1-1-1,-1 1 1,1 0-1,-1 0 0,1 0 1,-1 1-1,1-1 1,-1 1-1,0 0 1,1 0-1,-1 0 0,0 0 1,1 1-1,-1-1 1,1 1-1,-1 0 1,1 0-1,-1 0 0,-4 3 1,-54 26-510,44-72-16014</inkml:trace>
</inkml:ink>
</file>

<file path=ppt/ink/ink17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29.687"/>
    </inkml:context>
    <inkml:brush xml:id="br0">
      <inkml:brushProperty name="width" value="0.1" units="cm"/>
      <inkml:brushProperty name="height" value="0.1" units="cm"/>
      <inkml:brushProperty name="color" value="#F6630D"/>
    </inkml:brush>
  </inkml:definitions>
  <inkml:trace contextRef="#ctx0" brushRef="#br0">0 5 448,'6'-1'10159,"15"-3"-2994,-25 11-6799</inkml:trace>
</inkml:ink>
</file>

<file path=ppt/ink/ink17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234"/>
    </inkml:context>
    <inkml:brush xml:id="br0">
      <inkml:brushProperty name="width" value="0.1" units="cm"/>
      <inkml:brushProperty name="height" value="0.1" units="cm"/>
      <inkml:brushProperty name="color" value="#F6630D"/>
    </inkml:brush>
  </inkml:definitions>
  <inkml:trace contextRef="#ctx0" brushRef="#br0">23 0 784,'4'10'6483,"5"-2"-3812,-7-7-2548,-1 0 0,0 0-1,0-1 1,0 1-1,0 0 1,-1 0 0,1 0-1,0 0 1,0 0 0,0 0-1,-1 0 1,1 0 0,-1 0-1,1 1 1,-1-1 0,1 0-1,-1 0 1,1 2-1,1 17 1672,-2-16-1559,1 0 0,-1 0-1,1 0 1,-1 1 0,-1-1 0,1 0 0,-2 7 0,-20 67 1012,-4 3-989,25-77-255,0 1 0,0-1-1,1 0 1,-1 1-1,1-1 1,0 0 0,0 1-1,1-1 1,-1 0 0,3 9-1,-2-11 0,0 0 0,0 0-1,0 0 1,0 0 0,0 0-1,1 0 1,-1 0 0,1 0-1,-1 0 1,1-1 0,0 1-1,-1-1 1,1 1 0,0-1-1,0 0 1,2 1-1,1 0 10,0 0-1,0-1 1,0 0-1,0 0 0,-1-1 1,1 0-1,0 1 1,0-2-1,0 1 0,0 0 1,0-1-1,0 0 0,0 0 1,0-1-1,0 1 1,-1-1-1,9-4 0,14-8 73,2 1-1,-1 2 0,2 1 1,-1 1-1,1 1 0,1 2 0,-1 1 1,38-1-1,-68 5-171,1 1-1,-1-1 1,1 1 0,-1 0-1,0-1 1,1 1 0,-1-1-1,0 1 1,1-1 0,-1 1-1,0-1 1,0 1 0,1-1-1,-1 1 1,0-1 0,0 0-1,0 1 1,0-1 0,0 1-1,0-1 1,0 1 0,0-1-1,0 0 1,0 1 0,0-1-1,0 1 1,0-1 0,0 1-1,-1-1 1,1 1 0,0-1-1,0 1 1,-1-1 0,0 0 0,-8-24-10664,3 17 7509</inkml:trace>
</inkml:ink>
</file>

<file path=ppt/ink/ink17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0.578"/>
    </inkml:context>
    <inkml:brush xml:id="br0">
      <inkml:brushProperty name="width" value="0.1" units="cm"/>
      <inkml:brushProperty name="height" value="0.1" units="cm"/>
      <inkml:brushProperty name="color" value="#F6630D"/>
    </inkml:brush>
  </inkml:definitions>
  <inkml:trace contextRef="#ctx0" brushRef="#br0">1 9 616,'1'-8'6755,"1"15"-3987,2 20-1012,-3 9 134,-1 27 135,-3-36-1788,1 1 0,2 0 0,1 0 0,1 0 0,1-1 0,1 1 0,9 27 0,-4-26-213,-6-21-105,-1 1 0,0-1-1,0 0 1,0 1 0,0 15-1,-15-50-10392,12 18 6946</inkml:trace>
</inkml:ink>
</file>

<file path=ppt/ink/ink17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1.531"/>
    </inkml:context>
    <inkml:brush xml:id="br0">
      <inkml:brushProperty name="width" value="0.1" units="cm"/>
      <inkml:brushProperty name="height" value="0.1" units="cm"/>
      <inkml:brushProperty name="color" value="#F6630D"/>
    </inkml:brush>
  </inkml:definitions>
  <inkml:trace contextRef="#ctx0" brushRef="#br0">162 26 1376,'16'-23'16821,"-37"20"-16062,16 4-742,0 0-1,0 0 0,1 0 1,-1 1-1,1 0 1,-1-1-1,1 2 0,0-1 1,0 0-1,0 1 0,0 0 1,0 0-1,0 0 0,1 0 1,0 1-1,-4 4 0,-5 6-6,0 1 0,-14 25 0,21-31-8,0 1 0,1-1 0,0 1 0,1 0 0,0 0 0,0 1 0,-1 12 0,3-16-1,1-1 0,-1 0 0,1 0 0,0 1 0,1-1 0,0 0 0,0 0 0,0 0 0,0 0 0,1 0 0,0 0 0,1 0 0,3 7 0,3 3-4,-8-13 2,1-1 1,-1 1-1,1-1 0,-1 1 0,1-1 1,0 0-1,-1 0 0,1 0 0,0 0 1,1 0-1,-1 0 0,0-1 0,0 1 1,1-1-1,-1 1 0,6 1 0,-5-1 6,1-1 0,-1 0 0,1 0 0,-1 0-1,1 0 1,0 0 0,0-1 0,-1 0-1,1 0 1,0 0 0,0 0 0,-1 0-1,1-1 1,0 0 0,-1 1 0,1-1 0,0-1-1,-1 1 1,0-1 0,1 1 0,-1-1-1,0 0 1,1 0 0,-1 0 0,0 0-1,2-4 1,6-5 8,-1 0-1,-1-1 0,0-1 1,-1 1-1,8-16 0,-4 7-8,-8 12 3,0-1 1,-1 0-1,0 0 0,0 0 1,-1 0-1,-1 0 0,0-1 1,0 1-1,-1-11 0,-1 18 80,1-1-1,-1 1 1,0 0-1,0 0 0,0-1 1,0 1-1,0 0 0,-4-5 1,-4-14 466,9 21-529,0 0-9,0-2-10,0 3-9,4 10 53,-1 1-1,-1 0 0,0 0 0,1 15 1,-1 8-33,2-1 1,2 1 0,1-1-1,16 47 1,3 15-12,-21-74-15,-1 1 1,-2-1 0,2 24-1,9-3 36,-11-42-93,-1 0 45,-1 1 0,0-1 0,1 0 1,-1 0-1,0 0 0,0 0 0,1 0 1,-1 1-1,0-1 0,1 0 0,-1 0 0,0 0 1,1 0-1,-1 0 0,0 0 0,1 0 0,-1 0 1,0 0-1,1 0 0,-1 0 0,0-1 0,0 1 1,1 0-1,-1 0 0,0 0 0,1 0 0,-1 0 1,0-1-1,0 1 0,1 0 0,-1 0 1,0 0-1,0-1 0,1 1 0,-1 0 0,0 0 1,0-1-1,0 1 0,0 0 0,1 0 0,-1-1 1,0 1-1,0 0 0,0-1 0,0 1 0,0 0 1,0-1-1,0-1-446,0 1 0,0-1 1,-1 1-1,1-1 0,0 1 1,-1-1-1,1 1 0,-1-1 1,0 1-1,1 0 0,-1-1 1,0 1-1,0 0 0,0 0 1,0-1-1,0 1 0,0 0 1,0 0-1,-1 0 0,1 0 0,0 0 1,0 1-1,-1-1 0,1 0 1,-1 0-1,1 1 0,-2-1 1</inkml:trace>
</inkml:ink>
</file>

<file path=ppt/ink/ink17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3.124"/>
    </inkml:context>
    <inkml:brush xml:id="br0">
      <inkml:brushProperty name="width" value="0.1" units="cm"/>
      <inkml:brushProperty name="height" value="0.1" units="cm"/>
      <inkml:brushProperty name="color" value="#F6630D"/>
    </inkml:brush>
  </inkml:definitions>
  <inkml:trace contextRef="#ctx0" brushRef="#br0">1 143 688,'0'34'5394,"0"18"-2573,13-30 3476,-2-54-1903,-1-32-4246,-3 9 723,-6 52-862,0-1-1,0 1 0,1 0 1,-1 0-1,1-1 1,0 1-1,0 0 0,0 0 1,0 1-1,0-1 1,1 0-1,2-2 0,38-31 99,-42 35-103,1 0 0,0 0-1,-1 1 1,1-1 0,0 0-1,0 1 1,-1 0 0,1-1-1,0 1 1,0 0 0,-1 0-1,1 0 1,0 0 0,0 0-1,0 0 1,0 1 0,-1-1-1,1 0 1,0 1 0,-1-1-1,1 1 1,0 0 0,-1 0-1,1 0 1,0 0 0,-1 0-1,0 0 1,1 0 0,-1 0-1,2 3 1,6 5 13,-1 0 0,0 1 0,11 18-1,1 2-36,-16-24 20,0 1 1,0 0-1,-1 0 0,0 0 1,-1 0-1,1 1 1,-1-1-1,-1 1 0,1-1 1,-1 1-1,-1 0 0,0-1 1,0 1-1,-1 12 1,1-1-38,0-18 25,7-26 167,-1-28 424,-4 40-514,1-1 0,0 0 1,1 1-1,0 0 1,1 0-1,0 0 0,1 0 1,10-15-1,-14 25-49,-1 0 1,0 1 0,1-1 0,-1 0 1,1 1-1,-1 0 0,1-1 0,0 1 0,0 0 1,0 0-1,0 0 0,0 0 0,1 0 0,-1 0 1,1 0-1,-1 1 0,1 0 0,-1-1 0,1 1 1,0 0-1,0 0 0,-1 0 0,1 1 0,0-1 1,0 1-1,0-1 0,0 1 0,0 0 0,4 1 1,3 1 103,-1 1 0,0 0 0,1 0 0,-1 1 0,0 0 0,-1 1 0,13 8 0,-16-8-41,1-1-1,-2 1 0,1 0 1,0 1-1,-1-1 1,0 1-1,0 0 0,-1 0 1,0 0-1,0 0 1,0 0-1,-1 1 1,1 0-1,-2-1 0,1 1 1,0 10-1,8 20-45,-7-10-204,-5-46-4191,-10-53-11168,10 55 11269</inkml:trace>
</inkml:ink>
</file>

<file path=ppt/ink/ink17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04:38.265"/>
    </inkml:context>
    <inkml:brush xml:id="br0">
      <inkml:brushProperty name="width" value="0.1" units="cm"/>
      <inkml:brushProperty name="height" value="0.1" units="cm"/>
      <inkml:brushProperty name="color" value="#F6630D"/>
    </inkml:brush>
  </inkml:definitions>
  <inkml:trace contextRef="#ctx0" brushRef="#br0">166 172 1380,'6'4'4161,"-6"-4"-4090,0 0-1,0 1 0,0-1 1,-1 0-1,1 0 1,0 1-1,0-1 0,0 0 1,0 0-1,0 0 1,-1 1-1,1-1 1,0 0-1,0 0 0,0 0 1,-1 0-1,1 0 1,0 1-1,0-1 0,0 0 1,-1 0-1,1 0 1,0 0-1,0 0 1,-1 0-1,1 0 0,0 0 1,0 0-1,-1 0 1,1 0-1,0 0 0,0 0 1,0 0-1,-1 0 1,1 0-1,0 0 1,0 0-1,-1 0 0,1 0 1,0-1-1,0 1 1,-1 0-1,1 0 0,0 0 1,0 0-1,0 0 1,0-1-1,-1 1 1,1 0-1,0 0 0,0 0 1,0 0-1,0-1 1,0 1-1,-1 0 0,1 0 1,0-1-1,0 1 1,0 0-1,0 0 0,0-1 1,0 1-1,0 0 1,0 0-1,0-1 1,4-15 1449,-3 13-583,11-3 3007,16-6-2583,256-34 183,-230 41-1155,0 2 0,1 3 0,-1 2 1,100 16-1,-122-13-64,1-1 0,-1-2 1,65-5-1,91-24 521,-44 4-872,-6 18 73,-108 6-33,1-1-1,-1-2 1,0-1-1,1-1 1,30-9-1,-45 8-6,67-17 163,-77 21-150,0 0 0,0 0 0,1 1 0,-1 0 0,0 0 0,1 0 0,-1 1 0,0 0 0,0 0 0,11 4 0,-14-3 64,0 0-1,1 0 1,-1 0 0,0 0 0,-1 0 0,1 1-1,0-1 1,3 6 0,-4-6-73,-1 0-1,1 0 1,0 0 0,-1 0 0,1 0 0,0-1-1,0 1 1,0-1 0,1 1 0,-1-1-1,0 0 1,0 1 0,1-1 0,-1-1-1,1 1 1,-1 0 0,1 0 0,-1-1 0,5 1-1,24-3-7,0-1 0,50-11 0,-50 7-26,1 1-1,53-1 1,1 4 79,120-19-1,-148 22-11,-54 0-39,0 0-1,0 0 1,0 1 0,0 0 0,0-1 0,0 1 0,0 1 0,0-1 0,0 1 0,-1-1-1,1 1 1,0 0 0,5 5 0,29 10-5,-24-15-6,0-1-1,0 0 1,1-2-1,-1 1 1,17-4-1,-19 2 7,1 1-1,-1 0 0,1 0 0,-1 1 1,1 1-1,-1 0 0,18 5 1,40 19 12,39-3-9,-78-4 23,-28-16-30,-1 0 0,1 0-1,0 0 1,0 0 0,0-1-1,0 1 1,0-1 0,1 0 0,-1 1-1,0-2 1,1 1 0,-1 0 0,1-1-1,4 1 1,122-10 7,-97 17 3,-29-6-7,-1-1 1,0 0-1,1 1 1,0-2-1,-1 1 1,1 0-1,-1-1 1,1 1-1,0-1 1,0 0-1,-1-1 1,1 1-1,7-2 1,-6 0 9,30-1-22,-34 3 26,0 1-9,4 2-4,-4-3-4,13 8-19,-8 15 35,-5-21-11,0 0 0,0 1 0,0-1 0,0 0-1,0 0 1,-1 1 0,1-1 0,-1 0-1,0 1 1,0-1 0,0 1 0,0-1-1,0 0 1,-1 4 0,-7 33 17,1 0 0,1 0-1,1 64 1,12-38 3,-5-54-16,0-1 0,-1 1 0,0 0 1,-1 0-1,0-1 0,-1 1 0,0 0 0,-2 10 1,-3 6-30,-4 46 0,-2 12 13,11-75 12,0 1 1,0-1-1,1 1 0,1 13 0,0 6-79,5-1 86,-5-26-5,0-1 0,0 1 1,0 0-1,-1 0 0,1 0 0,-1 0 0,0 0 0,0 0 0,0 0 1,0 0-1,0 0 0,0 0 0,-1 0 0,-1 4 0,1-1 0,0 0 0,0 0-1,0 1 1,1-1-1,0 0 1,0 1 0,2 7-1,-1 10 6,1-20-35,-2-4 24,0 1 1,1-1 0,-1 1-1,0-1 1,0 1-1,1-1 1,-1 1 0,0-1-1,0 1 1,1-1-1,-1 1 1,0-1 0,0 1-1,0 0 1,0-1-1,0 1 1,0-1 0,0 1-1,0-1 1,0 1-1,0-1 1,0 1 0,-1 0-1,1-1 1,0 1-1,0-1 1,0 1 0,-1-1-1,1 1 1,0-1-1,-1 1 1,1-1 0,-1 1-1,-1 3 7,-1-1-1,1 1 1,-1 0-1,1 0 1,1 0-1,-1 0 1,0 0-1,1 0 1,0 0-1,-1 7 0,-4 12 7,3-16-23,0 1 1,0 0-1,1 0 1,1 1-1,-1-1 1,1 12-1,1-20 5,-1 1-17,1-1 26,-1 0 0,1 0 1,0 1-1,-1-1 0,1 0 0,-1 0 0,1 1 1,0-1-1,-1 0 0,1 1 0,0-1 1,-1 0-1,1 1 0,0-1 0,0 1 0,-1-1 1,1 1-1,0-1 0,0 0 0,0 1 1,0-1-1,-1 1 0,1-1 0,0 1 0,0-1 1,0 1-1,0-1 0,0 1 0,0-1 1,0 1-1,1-1 0,-1 1 0,0 25 62,0-19-53,0-6 26,0 20-56,0-11 21,0-10 0,0 1 0,0-1-1,0 1 1,0-1-1,0 1 1,0-1-1,0 1 1,0-1 0,0 1-1,0-1 1,0 1-1,0-1 1,0 1-1,0-1 1,-1 1-1,1-1 1,0 1 0,0-1-1,-1 1 1,1-1-1,0 0 1,0 1-1,-1-1 1,1 1 0,-1 0-1,-10 11 7,8-9-5,0 1-1,0-1 1,-1 0 0,1 0-1,-1-1 1,0 1 0,1-1-1,-1 1 1,0-1 0,0 0 0,-1-1-1,1 1 1,0-1 0,-1 0-1,1 0 1,0 0 0,-1 0-1,-5-1 1,-40 10 0,-218 63 53,250-70-50,0 1 0,0-2-1,0-1 1,0 0-1,-1-1 1,1-1 0,0-1-1,-1 0 1,1-1-1,0-1 1,-31-12 0,43 15-7,0 0 1,0 0 0,0 1 0,0 0-1,1 0 1,-1 0 0,0 1 0,0 0-1,0 0 1,0 0 0,0 1 0,1 0-1,-8 3 1,7-2 2,1-1 0,-1 0 0,0-1 0,1 1 0,-1-1 0,0 0 0,0 0 0,0-1 0,0 1 0,0-2 0,0 1 0,0 0 0,-8-3 0,-5-1 207,1 1 0,-1 0 0,1 1 0,-38 2 0,40 0 27,11-1-230,0 1 1,1-1-1,-1-1 0,1 1 1,-1-1-1,1 0 0,-1 1 0,-5-6 1,-33-10 81,25 15-70,0 0-1,-1 1 0,1 1 0,0 0 1,-1 2-1,1 0 0,0 1 0,-21 6 1,38-8-18,-115 24 103,68-32-21,-11 6-49,6 0 580,-97 10 0,95-4-487,50-5-121,-1 0 1,1 0-1,0 0 1,0 0-1,-1-1 1,1 0-1,0 0 1,0-1-1,0 1 0,0-1 1,0 0-1,1-1 1,-1 1-1,-5-4 1,-32-12 17,0 8-32,32 6 13,-1 2 0,1-1 0,0 1 0,-1 1 0,1 0 0,-1 0 0,1 1 0,-1 0 0,-12 2 0,-124 11-64,65-16 203,56 3-170,1 1-1,0 2 1,-43 9 0,63-11 27,0-1 1,0 0-1,0 0 1,1 0 0,-1-1-1,0 1 1,-8-3-1,-15-2 5,13 6-6,1 1 0,-1 0 0,1 0 0,-1 2 0,1 0 0,-22 9 0,-7 2 0,38-14 0,0 0 0,-1-1 0,1 0 0,0 0 0,0 0 1,0 0-1,0-1 0,0 1 0,0-1 0,0-1 0,0 1 0,0-1 1,-8-4-1,6 3-1,0 1 1,0 0-1,0 0 1,0 0-1,0 1 1,-10-1-1,4 2 6,0 0 0,0 0 0,0-1 0,0-1 0,1 0-1,-1-1 1,1-1 0,-1 1 0,1-2 0,-19-9 0,24 11-8,0 0 0,0 1 0,-1 0 1,1 1-1,0-1 0,-1 1 0,0 1 1,1-1-1,-15 2 0,14-1 1,-112 9-92,115-8 97,-1-1 1,1 2-1,-1-1 1,1 1-1,0-1 1,0 1 0,0 1-1,-8 4 1,8-4-1,0-1-1,-1 1 1,1-1 0,-1 1 0,0-2 0,0 1-1,1-1 1,-12 2 0,16-3-1,-1 0 0,1 0 1,-1 0-1,0 0 0,1 0 0,-1 0 1,1 1-1,-1-1 0,1 1 0,-1-1 0,1 1 1,-1 0-1,1-1 0,-2 2 0,2-1 2,0 0-1,-1 0 1,1-1-1,0 1 1,-1-1-1,1 1 1,-1-1-1,1 1 1,0-1-1,-1 0 1,1 1-1,-1-1 1,1 0-1,-3 0 1,-10 4 11,13-3-9,1 1-4,-12-1-6,11-1 0,-1 0 1,-2 0 6,3 0 7,-1 0-2,-2 0-4,3 0 2,-6-31-24,6 1 2,0 19 15,0 0 0,1 0 0,1 0-1,0 0 1,0 0 0,5-17 0,-2 14 3,-1-1-1,0 1 1,0-1 0,-2 0-1,0 0 1,-1-25-1,0 22 39,13-94-2,-13 108-33,-1 1-1,1-1 1,-1 1-1,0 0 1,0-1-1,0 1 1,-1 0-1,1 0 1,-4-6 0,3 6-1,0 0-1,0 0 1,1 0 0,-1 0 0,1-1 0,0 1 0,0 0 0,0-1 0,0-6 0,-6-63-8,7 61 6,-1 0 0,0 1 0,0-1 0,-1 0 0,-1 1 0,0 0 0,-1 0 0,-8-19 0,-8-21 2,18 46-4,1-1 0,0 0 0,1 1 1,-1-1-1,1 0 0,0 0 1,1 0-1,0-7 0,1-5-2,-9-38 27,8 52-26,3-2 5,0 1-1,0-1 0,-1 1 1,0-1-1,0 0 0,0-1 1,-1 1-1,0 0 0,0-1 1,1-7-1,11-42-16,-7 18 11,0-19 7,-14 11 6,-20 28 10,19-8-107,50-3 73,-2-1-1,-31 27-126,0 1 1,0 0 0,0 0 0,0 1 0,0 0 0,13 1 0,-22 1-124,0 0 1,1-1 0,-1 1 0,0 0-1,0-1 1,0 1 0,1 0 0,-1-1-1,0 1 1,0 0 0,0-1 0,0 1-1,0 0 1,0 0 0,-1-1 0,1 1-1,0 0 1,0-1 0,0 1 0,-1 0-1,1-1 1,0 1 0</inkml:trace>
</inkml:ink>
</file>

<file path=ppt/ink/ink17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traceFormat>
        <inkml:channelProperties>
          <inkml:channelProperty channel="X" name="resolution" value="1000" units="1/cm"/>
          <inkml:channelProperty channel="Y" name="resolution" value="1000" units="1/cm"/>
        </inkml:channelProperties>
      </inkml:inkSource>
      <inkml:timestamp xml:id="ts0" timeString="2022-05-18T10:15:02.583"/>
    </inkml:context>
    <inkml:brush xml:id="br0">
      <inkml:brushProperty name="width" value="0.1" units="cm"/>
      <inkml:brushProperty name="height" value="0.1" units="cm"/>
      <inkml:brushProperty name="color" value="#008C3A"/>
      <inkml:brushProperty name="ignorePressure" value="1"/>
    </inkml:brush>
  </inkml:definitions>
  <inkml:trace contextRef="#ctx0" brushRef="#br0">0 1,'0'0</inkml:trace>
</inkml:ink>
</file>

<file path=ppt/ink/ink17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15:15.818"/>
    </inkml:context>
    <inkml:brush xml:id="br0">
      <inkml:brushProperty name="width" value="0.1" units="cm"/>
      <inkml:brushProperty name="height" value="0.1" units="cm"/>
      <inkml:brushProperty name="color" value="#008C3A"/>
    </inkml:brush>
  </inkml:definitions>
  <inkml:trace contextRef="#ctx0" brushRef="#br0">10 17 112,'21'-17'14204,"-33"49"-9175,10-28-5066,0 1 0,-1-1 0,2 1 0,-1 0 0,0-1 0,1 1 0,0 0 0,-1 7 0,1 68 315,0-15-147,9 92-1,-5-56-23,-3-73-101,4 45 0,17 96-56,-16-140 54,-1 0 1,1 41 0,9-10 475,-14-59-422,-7-27 1386,14-138-227,0 35-1229,0 78-6,-6 45 13,0 1 0,1 0-1,0 0 1,-1-1-1,2 1 1,-1 1-1,1-1 1,-1 0-1,1 1 1,1-1-1,-1 1 1,1 0 0,-1 0-1,7-5 1,7-10 72,-10 11-48,-5 6-27,1-1 1,-1 1-1,1-1 0,-1 0 0,0 0 0,0 1 0,0-2 0,2-4 0,-4 7 4,8 13-75,-5-9 80,0-1 0,-1 0 1,1 1-1,0 0 0,-1-1 0,0 1 0,1 0 0,-1 0 1,0 1-1,-1-1 0,1 0 0,-1 1 0,3 6 0,10 56 29,-2-7-16,-6-25-1,-6-30-10,0 0-1,1 0 0,-1 0 1,1 0-1,0 0 0,0 0 1,3 7-1,17 63 42,-12-26-44,-8-42-1,-1-1 0,0 0 1,1 1-1,0-1 0,1 0 1,-1 0-1,1 0 1,0 0-1,0 0 0,0 0 1,5 6-1,0-2-19,-6-6 18,0-1 0,1 0 0,-1 1 0,1-1 0,0 0 0,0 0 0,0 0 0,0 0 0,0-1 0,0 1 0,0 0 0,0-1 0,1 0 0,-1 1 0,1-1 0,-1 0 0,1 0 0,-1 0 0,6 0 0,-4-1-152,1 0 0,0 0 0,-1-1 0,1 1 0,-1-1 0,1 0 0,-1-1 1,1 1-1,-1-1 0,0 0 0,1 0 0,5-4 0,-9 6-123,-1-1 1,1 0-1,0 0 0,0 0 1,0 0-1,-1 0 0,1 0 1,0 0-1,-1 0 0,1 0 1,-1 0-1,1 0 0,-1 0 1,1 0-1,-1 0 0,0 0 1,0-1-1,0 1 1,0 0-1,1-1 0,-2-1-430,1 1-1,-1 0 0,0 0 1,1 0-1,-1-1 0,0 1 1,0 0-1,0 0 0,-1 0 1,1 0-1,0 1 0,-1-1 1,1 0-1,-3-1 0</inkml:trace>
</inkml:ink>
</file>

<file path=ppt/ink/ink17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16"/>
    </inkml:context>
    <inkml:brush xml:id="br0">
      <inkml:brushProperty name="width" value="0.1" units="cm"/>
      <inkml:brushProperty name="height" value="0.1" units="cm"/>
      <inkml:brushProperty name="color" value="#008C3A"/>
    </inkml:brush>
  </inkml:definitions>
  <inkml:trace contextRef="#ctx0" brushRef="#br0">274 1 172,'-14'4'8451,"-13"4"-5518,-31 30 2478,43-28-5278,-1 2 0,2 0 0,0 1 0,0 0 0,1 1 0,-16 22 0,21-24-123,1 0 0,0 0-1,0 1 1,2 0 0,-1 0 0,2 0-1,0 1 1,0-1 0,1 1-1,1 0 1,1 0 0,-1 23 0,3-26-13,-1 0 0,2 1 0,0-1 0,0 0 0,1 0 1,0-1-1,1 1 0,0 0 0,1-1 0,0 0 0,0 0 1,1-1-1,0 1 0,1-1 0,0-1 0,12 11 0,-15-15 5,0 0 0,0-1-1,1 0 1,-1 0 0,1 0-1,0-1 1,0 0 0,0 0-1,0 0 1,0 0 0,1-1 0,-1 0-1,0 0 1,1 0 0,-1-1-1,1 0 1,-1 0 0,0 0-1,1-1 1,-1 1 0,1-1-1,-1 0 1,0-1 0,0 0-1,0 0 1,0 0 0,0 0-1,0-1 1,0 1 0,7-7 0,-1 1 4,0 0 1,-1-1 0,0 0 0,0 0 0,-1-1-1,0-1 1,-1 0 0,0 0 0,0 0 0,-2-1 0,8-15-1,-8 11 86,-1-1 0,0-1-1,-1 1 1,-1 0 0,-1-1-1,0 0 1,-2 0 0,0 1-1,-2-20 1,1 30-46,1 0 1,-1 0-1,-1 0 0,1 0 1,-1 0-1,-1 0 1,1 1-1,-1-1 0,0 1 1,-1 0-1,1-1 1,-1 2-1,-1-1 0,1 0 1,-1 1-1,0 0 1,0 0-1,0 0 0,-1 1 1,1-1-1,-1 1 1,0 1-1,-1-1 0,1 1 1,-9-3-1,7 4-103,-1 1 0,1 0 0,0 0 0,0 1 0,0 0-1,-1 1 1,1-1 0,0 2 0,0-1 0,0 1 0,0 0 0,0 1 0,0 0-1,1 0 1,-1 0 0,1 1 0,0 1 0,-8 5 0</inkml:trace>
</inkml:ink>
</file>

<file path=ppt/ink/ink1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5"/>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17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17"/>
    </inkml:context>
    <inkml:brush xml:id="br0">
      <inkml:brushProperty name="width" value="0.1" units="cm"/>
      <inkml:brushProperty name="height" value="0.1" units="cm"/>
      <inkml:brushProperty name="color" value="#008C3A"/>
    </inkml:brush>
  </inkml:definitions>
  <inkml:trace contextRef="#ctx0" brushRef="#br0">62 22 1492,'0'0'7737,"-7"-5"-4765,0 5-872,7-4-788,-7 4-572,1-4-295,-1 4-205,0 0-116,0 0-72,0-4-268,0-1-2177</inkml:trace>
</inkml:ink>
</file>

<file path=ppt/ink/ink17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18"/>
    </inkml:context>
    <inkml:brush xml:id="br0">
      <inkml:brushProperty name="width" value="0.1" units="cm"/>
      <inkml:brushProperty name="height" value="0.1" units="cm"/>
      <inkml:brushProperty name="color" value="#008C3A"/>
    </inkml:brush>
  </inkml:definitions>
  <inkml:trace contextRef="#ctx0" brushRef="#br0">5 214 588,'-3'-12'5595,"3"12"-5526,-1-1 0,1 1 0,0 0 1,0-1-1,0 1 0,-1-1 1,1 1-1,0 0 0,0-1 0,0 1 1,0-1-1,0 1 0,0-1 1,0 1-1,0-1 0,0 1 0,0 0 1,0-1-1,0 1 0,0-1 0,1 1 1,-1-1-1,0 1 0,0 0 1,0-1-1,1 1 0,-1 0 0,0-1 1,0 1-1,1 0 0,-1-1 1,0 1-1,1-1 0,8-33 4245,18-14-1615,-22 37-2402,0 0 0,1 0-1,12-16 1,-15 23-257,0 1 1,0-1-1,0 1 0,1-1 0,-1 1 0,1 0 1,0 1-1,0-1 0,0 1 0,0-1 0,0 1 0,0 0 1,1 1-1,-1-1 0,1 1 0,-1 0 0,8-1 1,-9 2-8,1 0 0,0 1 0,-1-1 0,1 1 0,0 0 0,-1 0-1,1 0 1,-1 1 0,1-1 0,-1 1 0,0 0 0,0-1 0,0 2 0,0-1 0,0 0 0,0 1 0,0-1 0,-1 1 0,1 0 0,-1 0 0,0 0 0,4 6 0,-2-1-30,0 0 0,0 1-1,-1-1 1,0 1 0,-1 0-1,1 0 1,-2 0 0,1 0-1,-1 0 1,-1 0 0,0 0-1,0 0 1,-3 16 0,-1 0 12,-1 0 0,-1 0 0,-18 44 0,-39 62 52,17-38-96,33-74 26,12-17 3,-1-1 1,1 1-1,-1 0 0,1 0 1,0 0-1,0 0 0,0 0 0,0 1 1,0-1-1,0 0 0,1 0 1,-1 1-1,1-1 0,-1 3 1,2-4-4,0 0 1,1 0 0,-1 0 0,0 0-1,0-1 1,1 1 0,-1 0 0,1-1-1,-1 1 1,0-1 0,1 1 0,-1-1-1,1 0 1,-1 0 0,1 1 0,-1-1-1,3-1 1,32 4-25,0-2 60,-1 1-1,0 1 1,0 2-1,51 14 1,-79-16 52,1 0 0,-1 1 0,0 0 0,0 0 0,0 0 0,0 1 0,-1 0 0,0 1 0,0-1 0,0 1 0,-1 0 0,6 8 0,-10-13-95,-1-1-1,0 0 0,1 1 0,-1-1 0,1 0 0,-1 1 0,0-1 0,1 0 0,-1 1 0,1-1 0,-1 0 1,1 0-1,-1 0 0,1 1 0,-1-1 0,1 0 0,-1 0 0,1 0 0,-1 0 0,1 0 0,-1 0 1,1 0-1,-1 0 0,1 0 0,0 0 0,-1 0 0,1-1 0,-1 1 0,1 0 0,-1 0 0,1 0 0,-1-1 1,0 1-1,1 0 0,-1 0 0,1-1 0,-1 1 0,0-1 0,1 1 0,-1 0 0,1-1 0,-1 1 1,1-1-1</inkml:trace>
</inkml:ink>
</file>

<file path=ppt/ink/ink17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19"/>
    </inkml:context>
    <inkml:brush xml:id="br0">
      <inkml:brushProperty name="width" value="0.1" units="cm"/>
      <inkml:brushProperty name="height" value="0.1" units="cm"/>
      <inkml:brushProperty name="color" value="#008C3A"/>
    </inkml:brush>
  </inkml:definitions>
  <inkml:trace contextRef="#ctx0" brushRef="#br0">107 43 792,'10'-13'5321,"-10"13"-5094,1-1 1,0 1-1,0-1 1,-1 1-1,1-1 1,0 0 0,-1 1-1,1-1 1,0 0-1,-1 1 1,1-1-1,-1 0 1,1 0-1,-1 0 1,0 1-1,1-1 1,-1 0-1,0 0 1,1 0-1,-1-2 1,0 3-11,19-13 3728,-23 17-3583,-1 0 0,1 0 0,0 1 1,0-1-1,0 1 0,1-1 0,-1 1 1,1 1-1,-4 8 0,-23 58-158,21-48 34,1 2-225,1 0-1,2 1 0,0 0 1,2 0-1,1 0 1,1 1-1,4 33 1,-3-5-3,1-42-13,0 0 0,1 1 1,0-1-1,1 0 0,0 0 0,1 0 0,1-1 1,0 1-1,1-1 0,1 0 0,0-1 0,16 23 0,-21-33 4,1 1 0,-1-1-1,0 1 1,1-1 0,0 0-1,-1 0 1,1 0 0,0 0-1,0 0 1,0-1-1,0 1 1,0-1 0,0 0-1,1 0 1,-1 0 0,0-1-1,1 1 1,-1-1-1,0 1 1,1-1 0,-1 0-1,1 0 1,-1-1 0,0 1-1,1-1 1,-1 0 0,0 0-1,1 0 1,-1 0-1,0 0 1,0-1 0,0 1-1,0-1 1,0 0 0,0 0-1,-1 0 1,6-5 0,-4 3 5,1 1 1,-1-1-1,0-1 1,0 1-1,-1-1 1,1 1-1,-1-1 1,0 0-1,0-1 1,0 1-1,-1 0 1,0-1-1,0 1 1,0-1-1,-1 0 1,0 1-1,0-1 1,0 0-1,-1 0 1,0 0-1,-1-9 1,0 10 51,-1 0 0,0 0 0,0 0 0,-1 0 0,0 0 0,1 1 0,-2-1 0,1 1 0,0 0 0,-1 0 0,0 0 0,0 0 0,0 1 0,0 0 0,-1-1 0,1 2 0,-1-1 0,0 0 0,0 1 0,0 0 0,0 0 0,0 0 0,0 1 0,-9-2 0,5 2-46,1-1 0,-1 1 0,0 1 0,1-1 0,-1 1 0,1 1 0,-1 0 0,1 0 1,-1 1-1,1 0 0,0 0 0,-1 1 0,1 0 0,-10 5 0,17-7-120,0 0-1,-1 0 0,1 0 1,-1 0-1,1 0 1,-1 0-1,1 0 0,-1-1 1,1 1-1,-1-1 0,0 1 1,1-1-1,-1 0 1,0 1-1,0-1 0,1 0 1,-1 0-1,-3-1 1,5 0-266,-1 1-1,1-2 1,-1 1 0,1 0 0,-1 0 0,1 0 0,-1 0 0,1 0 0,0 0 0,0 0 0,0 0 0,0-1 0,0 1-1,0 0 1,0 0 0,0 0 0,0 0 0,0-1 0,0 1 0,1 0 0,-1 0 0,1 0 0,-1 0 0,1 0 0,0-1 0,4-8-3145,-4 2 2</inkml:trace>
</inkml:ink>
</file>

<file path=ppt/ink/ink17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20"/>
    </inkml:context>
    <inkml:brush xml:id="br0">
      <inkml:brushProperty name="width" value="0.1" units="cm"/>
      <inkml:brushProperty name="height" value="0.1" units="cm"/>
      <inkml:brushProperty name="color" value="#008C3A"/>
    </inkml:brush>
  </inkml:definitions>
  <inkml:trace contextRef="#ctx0" brushRef="#br0">1 343 1396,'0'4'11401,"1"-12"-10667,0-1-1,0 1 1,1 0-1,0 0 1,5-12 0,-4 12-608,-1 0 1,1-1-1,-1 1 1,-1-1 0,2-12-1,-2 7 12,1 0 0,0 1-1,2-1 1,-1 1 0,2 0-1,-1 0 1,2 0 0,0 0-1,9-13 1,-12 21-134,0 0 0,1 0 0,-1 1 0,1-1 0,0 1 0,0 0-1,1 0 1,7-5 0,-12 8-3,1 1-1,0-1 0,0 1 0,0 0 1,0-1-1,-1 1 0,1 0 1,0 0-1,0 0 0,0 0 0,0 0 1,0-1-1,0 2 0,0-1 1,0 0-1,-1 0 0,1 0 0,0 0 1,0 0-1,0 1 0,0-1 1,0 0-1,1 2 0,0-1-1,-1 1-1,1 0 1,-1-1-1,1 1 1,-1 0-1,0 0 0,0 0 1,0 0-1,0 0 1,0 0-1,0 1 1,0-1-1,0 4 1,4 17 9,-1-1 0,-2 1 0,0 23 0,6 42 57,-6-68-64,-2-17-2,0 1 0,1 0 0,-1 0 1,1 0-1,-1 0 0,1 0 1,0 0-1,0-1 0,1 1 1,-1 0-1,1-1 0,0 1 1,0-1-1,0 1 0,3 2 0,-4-6 10,0 0-1,1-1 0,-1 1 0,0 0 0,0-1 0,0 1 0,0-1 1,0 1-1,0-1 0,0 0 0,0 1 0,0-1 0,0 0 0,0 0 0,0 1 1,-1-1-1,1 0 0,0 0 0,0 0 0,-1 0 0,1 0 0,-1 0 1,1 0-1,-1-1 0,1-1 0,16-32 275,59-179 1399,-74 207-1637,1 1 0,0-1 0,1 1 0,-1-1-1,1 1 1,0 0 0,9-9 0,-12 13-38,1 1 0,-1-1 0,1 1-1,-1 0 1,1 0 0,0-1 0,-1 1 0,1 0 0,0 1 0,0-1 0,0 0 0,0 0 0,0 1-1,-1-1 1,1 1 0,0 0 0,1-1 0,-1 1 0,0 0 0,0 0 0,0 0 0,0 0 0,0 1-1,0-1 1,0 1 0,0-1 0,-1 1 0,1 0 0,0-1 0,0 1 0,3 2 0,11 9 96,0 0 0,-1 1 0,-1 1 0,0 0 0,0 1 0,-2 1 0,0 0-1,10 18 1,-14-21-37,-1 1-1,0 0 0,5 17 1,-11-26-151,1-1 0,-1 1 1,0 0-1,0 0 0,0 0 0,-1 0 1,1 0-1,-1 0 0,-1 0 1,1 0-1,-1 0 0,1 0 0,-3 5 1,3-9-99,-1 0 0,1-1 0,0 1-1,-1-1 1,1 1 0,-1-1 0,1 1 0,0-1 0,-1 1 0,1-1 0,-1 0 0,0 1 0,1-1 0,-1 1 0,1-1 0,-1 0 0,0 0 0,1 1-1,-1-1 1,1 0 0,-1 0 0,0 0 0,1 0 0,-1 0 0,-1 0 0</inkml:trace>
</inkml:ink>
</file>

<file path=ppt/ink/ink17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18.721"/>
    </inkml:context>
    <inkml:brush xml:id="br0">
      <inkml:brushProperty name="width" value="0.1" units="cm"/>
      <inkml:brushProperty name="height" value="0.1" units="cm"/>
      <inkml:brushProperty name="color" value="#008C3A"/>
    </inkml:brush>
  </inkml:definitions>
  <inkml:trace contextRef="#ctx0" brushRef="#br0">114 405 1232,'1'-1'342,"-1"-1"-1,1 0 1,-1 1 0,1-1-1,0 1 1,0-1-1,-1 1 1,1-1 0,0 1-1,0 0 1,0-1-1,1 1 1,-1 0 0,0 0-1,0 0 1,1-1 0,-1 2-1,1-1 1,-1 0-1,1 0 1,-1 0 0,3 0-1,40-15 2770,-39 14-2469,13-2 154,0 1 0,0 0 0,0 2 0,22 0 1,8-1-362,59-11 211,-1-5 0,131-40 0,56-11-453,116 20-45,-232 33-78,-38-4-31,170-46 0,-278 57-49,1 2 0,0 1 0,0 1 0,0 2-1,1 2 1,-1 0 0,1 2 0,-1 2 0,39 8 0,-50-8 37,1 0 0,-1-2 0,1 0 0,0-1 0,0-2 1,-1 0-1,43-10 0,-11 3-40,-46 9 40,1 0 1,0 0-1,0 1 1,0 0-1,0 0 1,0 1 0,0 0-1,-1 0 1,1 1-1,-1 0 1,1 0-1,11 8 1,-12-6 66,0-1 1,1-1 0,-1 1-1,0-1 1,1-1 0,0 1-1,0-1 1,0-1-1,0 1 1,0-1 0,0-1-1,15 0 1,35-15-70,-49 11-22,-1 1 1,1 1-1,1 0 1,-1 0-1,0 0 1,0 1-1,1 1 1,-1 0-1,0 0 1,15 2-1,-13 0 1,1 0-1,-1-1 0,0 0 0,0-1 0,0 0 1,1-1-1,-1 0 0,0-1 0,0 0 1,0-1-1,-1 0 0,21-9 0,-30 11 24,1 1 0,-1-1 0,1 0 0,-1 0 1,1 1-1,0-1 0,-1 1 0,1 0 0,0-1 0,-1 1 0,1 0 0,0 0 0,0 0 0,-1 0 0,1 0 0,0 1 0,-1-1 0,4 1 0,-3 1 126,0 0 0,0 0 0,0 0 0,0 0 0,0 1-1,-1-1 1,1 1 0,-1-1 0,3 6 0,-1-2-80,-1-3 283,0 0 0,1 1 0,-1-1 1,1 0-1,0-1 0,0 1 0,0 0 0,6 3 0,16 3 5485,-23-10-5832,1 0-1,-1 0 1,0 0 0,0 0-1,0 0 1,-1-1 0,1 1-1,0-1 1,0 0 0,-1 1-1,1-1 1,-1 0 0,1 0-1,-1 0 1,1-2 0,4-3-24,-3 3 15,1 1 0,0 0 0,-1 0 0,1 0 0,1 1 0,-1-1 0,0 1 0,1 0 0,-1 0 0,1 0 0,-1 1 0,1 0 0,0 0 0,0 0 0,-1 0 0,1 1 0,0 0 0,0 0 0,9 1 0,6 3 0,0 0 0,-1 1 0,32 14 0,16 3 0,-29-12 0,1-1 0,-1-3 0,1-1 0,0-1 0,64-3 0,-97-2 0,41 0 0,-46 1 0,0 0 0,0 0 0,0 0 0,0 0 0,0 1 0,0-1 0,0 0 0,-1 0 0,1 1 0,0-1 0,0 1 0,0-1 0,0 1 0,0-1 0,0 1 0,-1-1 0,1 1 0,0 0 0,0 0 0,-1-1 0,1 1 0,-1 0 0,1 0 0,-1 0 0,1 0 0,-1-1 0,1 1 0,-1 0 0,0 0 0,1 0 0,-1 0 0,0 0 0,0 0 0,0 1 0,-2 3 0,-1 0 0,0 0 0,0-1 0,-1 1 0,1-1 0,-1 0 0,0 0 0,0 0 0,-1-1 0,-8 6 0,4-1 0,-4 10 0,10-15 0,8 22 0,-4-22 0,0 1 0,1 0 0,-2-1 0,1 1 0,0 0 0,-1 0 0,1 0 0,-2 7 0,8 23 0,-17 107 0,0 2 0,9-124 0,-1 1 0,-8 35 0,1-10 0,6-32 0,-1 1 0,-1 0 0,-9 19 0,-7 22 0,-1 6 0,14-41 0,1 1 0,-6 23 0,3-2 0,6-25 0,0 1 0,1-1 0,-2 28 0,4-35 0,-1 0 0,1 0 0,-2 0 0,0 0 0,0 0 0,0-1 0,-8 14 0,-12 35 0,9-19 0,11-32 0,0 0 0,0 1 0,0-1 0,1 1 0,0 0 0,1 0 0,-1 8 0,1-8 0,0 1 0,-1 0 0,0-1 0,0 1 0,-1-1 0,0 0 0,-1 0 0,1 0 0,-2 0 0,1 0 0,-1-1 0,0 0 0,-1 0 0,-10 11 0,8-9 0,0 1 0,0 1 0,-10 19 0,15-26 0,0 0 0,0 0 0,0-1 0,-1 1 0,1-1 0,-1 0 0,0 1 0,0-2 0,0 1 0,0 0 0,0-1 0,-1 0 0,1 0 0,-8 2 0,-9 3 0,-1-2 0,-29 5 0,36-7 0,-1 1 0,-28 13 0,-26 5 0,-2-11-83,-1-4 0,0-3 0,-88-6 0,37 0 5,-25 7-54,87-1-233,-1-3 1,-111-11-1,-102-41-69,165 42 432,35 5-184,14-1 94,0 3 1,-67 7-1,105-4 80,-1-1 1,0-2-1,-28-5 1,20 2 10,-18-3 1,-89-28 0,41 8-33,75 25 39,-1 0 0,0 2 0,1 1 0,-1 1 0,0 1 0,-31 6 0,19-3-30,13 0 13,-29 3 33,51-7-22,0-1-1,0 0 1,1 0-1,-1 0 1,0-1 0,0 1-1,0 0 1,1-1-1,-1 1 1,0-1-1,0 0 1,1 1 0,-1-1-1,1 0 1,-1 0-1,1 0 1,-1 0-1,1 0 1,-1 0-1,1-1 1,0 1 0,0 0-1,-2-3 1,0-1 1,1 2 1,0-1 0,-1 0-1,0 0 1,0 1 0,0 0-1,0 0 1,-1 0 0,1 0-1,-1 0 1,0 0 0,0 1-1,0 0 1,0 0 0,0 0-1,0 0 1,-1 1 0,1-1-1,-1 1 1,1 0 0,-1 1-1,1-1 1,-1 1-1,1 0 1,-9 0 0,-9 3-16,-1 1 0,1 0 0,0 2 0,-26 10 1,27-9 22,0-1 0,-23 5 0,30-10 4,-1-1 0,0 0 1,-16-2-1,-11-1-36,-22-6-10,3 11 20,0 2 0,-93 20-1,146-22 19,6-2-4,0 1 1,1-1-1,-1 1 0,1-1 0,-1 0 0,0 0 0,1 0 0,-1 1 1,0-2-1,1 1 0,-1 0 0,0 0 0,1 0 0,-1-1 0,0 1 1,1-1-1,-1 1 0,-2-2 0,-36-32 84,37 31-89,0 0 0,-1 0 0,1 0 0,0-1-1,1 1 1,-1-1 0,1 0 0,0 0 0,-1 0-1,2 0 1,-1 0 0,0 0 0,1 0 0,0 0-1,0-1 1,0 1 0,0-7 0,-1-14-4,0-48 0,3 48 29,-1-138 45,-6 114-77,4 43 10,1 0 1,0 0-1,0-1 0,0 1 1,1 0-1,0 0 1,0 0-1,1-1 1,2-9-1,6-63-40,-3 56 43,0-1 0,-2 0 1,-1-1-1,0 1 0,-2 0 1,-1-1-1,-1 1 0,-1 0 1,-6-29-1,-6 18 32,12 31-41,0-1-1,0 0 1,0 1 0,1-1 0,0 0 0,-2-10 0,-1 4-8,7 5 8,-2-3-3,-1 8 10,0 1 0,0-1 0,0 1 0,0 0 0,-1-1 0,1 1 0,0-1 0,0 1 0,0-1 0,0 1 0,1-1 0,-1 1 0,0 0 0,0-1 0,0 1 0,0-1 0,0 1 0,1-1 0,-1 1 0,0 0 0,0-1 0,0 1 0,1-1 0,-1 1 0,0 0 0,1-1 0,-1 1-1,0 0 1,1 0 0,-1-1 0,1 1 0,-1 0 0,1-1 0,0-1 2,0 0-1,0-1 1,0 1-1,0-1 1,0 0-1,0 1 1,-1-1-1,1 0 1,-1 0-1,0 1 1,0-1-1,0-3 1,0 5 7,0 1-14,27-21-15,-21 18 26,-1 0-15,0-1 1,-1 1-1,1-1 0,0 1 1,-1-1-1,0-1 1,0 1-1,4-6 0,5-11 0,-13 19 13,1 1 0,0-1-1,0 0 1,0 1 0,0-1-1,0 1 1,0 0 0,1-1-1,-1 1 1,0 0 0,1-1-1,-1 1 1,1 0 0,1-1-1,11-12 23,21-24-58,14-5 33,-2 22-903,-115 42-28076</inkml:trace>
</inkml:ink>
</file>

<file path=ppt/ink/ink17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2"/>
    </inkml:context>
    <inkml:brush xml:id="br0">
      <inkml:brushProperty name="width" value="0.1" units="cm"/>
      <inkml:brushProperty name="height" value="0.1" units="cm"/>
      <inkml:brushProperty name="color" value="#008C3A"/>
    </inkml:brush>
  </inkml:definitions>
  <inkml:trace contextRef="#ctx0" brushRef="#br0">197 111 1320,'0'-8'1670,"1"7"-1438,-1 0-1,0-1 0,-2-21 9885,-3 23-9769,-1 1 0,1-1 1,0 1-1,0 0 0,-1 1 0,1-1 0,0 1 0,0 0 1,1 0-1,-7 4 0,3-1-209,0 1-1,1-1 1,0 2 0,0-1-1,0 1 1,1 0-1,0 1 1,-10 15 0,7-6-179,0 0 0,0 1 0,2 0-1,0 1 1,1-1 0,-6 38 0,11-47 39,0-1 0,1 1 0,0-1 0,0 1 0,1-1 0,0 1 0,0-1 0,1 1 0,0-1 0,5 12 0,-6-17 4,1 0-1,-1 0 0,1 0 1,0 0-1,0 0 0,0 0 1,0-1-1,0 1 0,1-1 1,-1 0-1,1 1 0,0-1 1,0 0-1,0 0 0,-1-1 1,2 1-1,-1-1 0,0 1 1,0-1-1,0 0 0,1 0 1,-1-1-1,0 1 0,1-1 1,-1 1-1,1-1 0,-1 0 1,1 0-1,3-1 0,3-1 5,1-1-1,0 0 0,-1 0 0,1-1 1,-1-1-1,0 0 0,-1 0 0,1 0 1,-1-2-1,0 1 0,0-1 0,-1 0 1,0-1-1,0 0 0,-1 0 0,12-18 1,-10 14 72,-1-1 1,0 0-1,-1 0 1,0-1-1,-1 0 1,-1 0-1,0 0 1,-1-1-1,-1 0 1,0 0-1,2-26 1,-6 33-44,1 0 0,-1 0 0,-1 0 0,1 0 0,-2 1 0,1-1 0,-1 1 0,0-1 0,0 1 0,-1 0-1,0 0 1,0 0 0,0 1 0,-1-1 0,0 1 0,-1 0 0,1 1 0,-1-1 0,0 1 0,0 0 0,-1 1 0,0 0 0,1 0 0,-1 0 0,-1 1 0,1-1 0,0 2 0,-1-1 0,0 1 0,1 1 0,-1-1 0,0 1 0,0 0 0,0 1 0,0 0 0,0 0 0,0 1 0,0 0 0,1 0 0,-1 1 0,0 0 0,0 0 0,1 1 0,0 0 0,-1 0-1,1 1 1,0 0 0,1 0 0,-1 1 0,-6 5 0,13-9-143,-1-1 0,0 1 1,0-1-1,0 1 0,1-1 0,-1 1 0,0 0 0,0 0 0,1-1 0,-1 1 0,1 0 0,-1 0 0,1 0 0,-1-1 1,1 1-1,-1 0 0,1 0 0,0 0 0,0 0 0,-1 0 0,1 0 0,0 0 0,0 0 0,0 0 0,0 0 0,0 0 1,0 0-1,0 0 0,0 0 0,1 1 0</inkml:trace>
</inkml:ink>
</file>

<file path=ppt/ink/ink17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3"/>
    </inkml:context>
    <inkml:brush xml:id="br0">
      <inkml:brushProperty name="width" value="0.1" units="cm"/>
      <inkml:brushProperty name="height" value="0.1" units="cm"/>
      <inkml:brushProperty name="color" value="#008C3A"/>
    </inkml:brush>
  </inkml:definitions>
  <inkml:trace contextRef="#ctx0" brushRef="#br0">0 1 188,'7'1'16552</inkml:trace>
</inkml:ink>
</file>

<file path=ppt/ink/ink17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4"/>
    </inkml:context>
    <inkml:brush xml:id="br0">
      <inkml:brushProperty name="width" value="0.1" units="cm"/>
      <inkml:brushProperty name="height" value="0.1" units="cm"/>
      <inkml:brushProperty name="color" value="#008C3A"/>
    </inkml:brush>
  </inkml:definitions>
  <inkml:trace contextRef="#ctx0" brushRef="#br0">199 0 444,'6'1'16318,"-12"6"-16106,0 1 0,1 0 0,0 0 0,0 0 0,-6 16 0,3-6-74,-17 22 167,-31 42 1,-8 12-246,62-91-63,0 1 1,0 0-1,1 0 0,-1 0 1,1 0-1,0 1 0,0-1 0,0 0 1,1 0-1,-1 1 0,1-1 1,0 0-1,1 8 0,0-10 7,-1 0 0,0 0-1,1 0 1,-1-1 0,1 1 0,0 0-1,0 0 1,0-1 0,0 1-1,0 0 1,0-1 0,0 1 0,0-1-1,0 0 1,1 1 0,-1-1 0,1 0-1,-1 0 1,1 0 0,-1 0 0,1 0-1,0 0 1,-1 0 0,1-1 0,0 1-1,0 0 1,0-1 0,-1 0-1,1 1 1,0-1 0,0 0 0,3 0-1,18-2 11,0-1-1,-1-1 0,1-1 0,-1-1 0,0-1 0,-1-1 0,32-17 1,-20 11 10,62-20 1,-69 27-10,-21 5-9,0 0 0,0 1 1,0-1-1,1 1 1,-1 0-1,0 1 1,1-1-1,-1 1 0,1 0 1,-1 0-1,0 1 1,10 2-1,-4-1-57,-9-2 7,0 1 0,0-1 0,0 0-1,1 1 1,-1 0 0,0-1 0,0 1 0,0 0 0,0 0 0,0 0 0,0 0-1,0 0 1,0 1 0,0-1 0,-1 1 0,1-1 0,2 3 0</inkml:trace>
</inkml:ink>
</file>

<file path=ppt/ink/ink17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5"/>
    </inkml:context>
    <inkml:brush xml:id="br0">
      <inkml:brushProperty name="width" value="0.1" units="cm"/>
      <inkml:brushProperty name="height" value="0.1" units="cm"/>
      <inkml:brushProperty name="color" value="#008C3A"/>
    </inkml:brush>
  </inkml:definitions>
  <inkml:trace contextRef="#ctx0" brushRef="#br0">63 14 1188,'-2'-13'16851,"4"13"-17062,-1 28 1222,-1 26-375,-28 74 24,18-87-649,1 0 1,2 0 0,-2 61-1,9-96-44,0 0-1,0-1 0,1 1 1,0 0-1,0-1 0,1 1 1,0-1-1,0 1 1,0-1-1,0 0 0,1 1 1,0-1-1,4 5 0,-6-10-115,-1 0-1,1 0 1,0 0-1,-1 0 1,1 0-1,0 0 0,-1 0 1,1 0-1,0 0 1,0 0-1,-1 0 1,1 0-1,0-1 0,-1 1 1,1 0-1,-1-1 1,1 1-1,0 0 0,-1-1 1,1 1-1,-1-1 1,1 1-1,-1 0 1,1-1-1,-1 1 0,1-1 1,-1 0-1,0 1 1,1-1-1,-1 1 1,0-1-1,1 0 0,-1 1 1,0-1-1,0 0 1,0 0-1,17-31-6873,-10 13 3470,-1 1 193</inkml:trace>
</inkml:ink>
</file>

<file path=ppt/ink/ink17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6"/>
    </inkml:context>
    <inkml:brush xml:id="br0">
      <inkml:brushProperty name="width" value="0.1" units="cm"/>
      <inkml:brushProperty name="height" value="0.1" units="cm"/>
      <inkml:brushProperty name="color" value="#008C3A"/>
    </inkml:brush>
  </inkml:definitions>
  <inkml:trace contextRef="#ctx0" brushRef="#br0">83 0 716,'14'9'14802,"-19"0"-13334,-31 43-1194,11 4-415,22-47 190,-1 0-1,1-1 1,-1 1 0,-1-1-1,-5 9 1,9 4-34,2-20-13,1 0 1,-1 0-1,1 0 0,-1 0 0,1 0 1,-1-1-1,1 1 0,0-1 0,-1 1 0,1-1 1,0 0-1,0 1 0,-1-1 0,1 0 0,2 0 1,84-5 693,-48-1-376,-36 4-294,-1 1-1,1 0 1,-1 0 0,1 0-1,-1 1 1,1-1 0,0 1-1,-1 0 1,1 0 0,-1 0-1,1 0 1,0 1 0,-1 0-1,1-1 1,-1 1 0,1 1-1,-1-1 1,4 2 0,116 93 1023,-115-91-958,0 1 0,-1 0 1,0 1-1,0 0 1,-1 0-1,1 0 1,-2 1-1,1-1 1,-1 2-1,0-1 0,7 17 1,-11-19 22,0 0 1,0-1-1,0 1 0,-1 0 0,0 0 1,0-1-1,-1 1 0,0 0 1,0 0-1,0-1 0,0 1 1,-1-1-1,0 1 0,0-1 0,-5 9 1,-1-2 24,-1 0 1,0 0 0,0-1-1,-1 0 1,-1-1 0,0 0 0,0 0-1,-1-2 1,0 1 0,-1-1-1,0-1 1,0 0 0,-24 8-1,-66 15-244,102-30 31,0 1 1,0-1-1,0 0 1,0 1-1,0-1 1,-1 0-1,1 0 1,0 0-1,0 0 1,0 0-1,0 0 1,0 0-1,0 0 1,0 0-1,0-1 0,0 1 1,0 0-1,0-1 1,0 1-1,0-1 1,0 1-1,0-1 1,0 1-1,1-1 1,-1 0-1,0 1 1,0-1-1,0 0 1,1 0-1,-1 0 0,1 0 1,-1 1-1,0-1 1,1 0-1,-1 0 1,1 0-1,0 0 1,-1 0-1,1 0 1,0 0-1,0 0 1,-1 0-1,1-2 1,-1-7-2748,0 0 0,1 0 0,1-20 0,0 9-3809,-1 8 3180</inkml:trace>
</inkml:ink>
</file>

<file path=ppt/ink/ink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1"/>
    </inkml:context>
    <inkml:brush xml:id="br0">
      <inkml:brushProperty name="width" value="0.1" units="cm"/>
      <inkml:brushProperty name="height" value="0.1" units="cm"/>
      <inkml:brushProperty name="color" value="#AB008B"/>
    </inkml:brush>
  </inkml:definitions>
  <inkml:trace contextRef="#ctx0" brushRef="#br0">138 31 1375 0 0,'-1'-30'21965'0'0,"0"30"-21923"0"0,0 0-1 0 0,0 0 0 0 0,0 0 0 0 0,0 0 1 0 0,-1 1-1 0 0,1-1 0 0 0,0 0 1 0 0,0 1-1 0 0,0-1 0 0 0,0 1 0 0 0,0-1 1 0 0,0 1-1 0 0,0 0 0 0 0,0-1 0 0 0,0 1 1 0 0,0 0-1 0 0,0 0 0 0 0,0-1 0 0 0,0 1 1 0 0,1 0-1 0 0,-1 0 0 0 0,0 0 0 0 0,1 0 1 0 0,-1 0-1 0 0,0 0 0 0 0,1 0 0 0 0,-1 2 1 0 0,-15 32 93 0 0,-15 50 245 0 0,-28 126 0 0 0,57-196-332 0 0,1 0-1 0 0,0 0 0 0 0,0 0 1 0 0,2 0-1 0 0,0 0 1 0 0,0 0-1 0 0,2 0 1 0 0,0-1-1 0 0,0 1 0 0 0,9 21 1 0 0,-7-24-8 0 0,0-1 0 0 0,0 1 0 0 0,1-1 0 0 0,0 0 0 0 0,1-1 0 0 0,0 0 0 0 0,1 0 0 0 0,0 0 0 0 0,0-1 0 0 0,1 0 0 0 0,1-1-1 0 0,-1 0 1 0 0,12 7 0 0 0,-18-13-23 0 0,1 0 0 0 0,-1-1-1 0 0,1 1 1 0 0,0-1-1 0 0,0 0 1 0 0,-1 0-1 0 0,1 0 1 0 0,0 0 0 0 0,0-1-1 0 0,0 0 1 0 0,0 0-1 0 0,0 0 1 0 0,0 0 0 0 0,0 0-1 0 0,0-1 1 0 0,0 0-1 0 0,0 0 1 0 0,-1 0-1 0 0,1 0 1 0 0,0 0 0 0 0,-1-1-1 0 0,1 0 1 0 0,-1 0-1 0 0,1 0 1 0 0,-1 0 0 0 0,0 0-1 0 0,0-1 1 0 0,0 1-1 0 0,0-1 1 0 0,0 0-1 0 0,0 0 1 0 0,-1 0 0 0 0,0 0-1 0 0,3-4 1 0 0,0 0 4 0 0,-1 1 1 0 0,0-1-1 0 0,0 1 1 0 0,0-1-1 0 0,-1 0 1 0 0,0 0-1 0 0,-1-1 0 0 0,0 1 1 0 0,0-1-1 0 0,0 1 1 0 0,-1-1-1 0 0,0 0 1 0 0,0 1-1 0 0,-1-1 1 0 0,0 0-1 0 0,-2-15 1 0 0,1 19-15 0 0,0 0 0 0 0,0 0 0 0 0,-1 0 0 0 0,1 1 0 0 0,-1-1 0 0 0,0 0 0 0 0,0 1 0 0 0,0-1 0 0 0,-1 1 1 0 0,1-1-1 0 0,-1 1 0 0 0,0 0 0 0 0,0 0 0 0 0,0 0 0 0 0,0 1 0 0 0,0-1 0 0 0,-1 1 0 0 0,1 0 0 0 0,-1 0 0 0 0,-4-2 0 0 0,3 2 1 0 0,1 1 1 0 0,-1 0-1 0 0,-1 0 0 0 0,1 0 0 0 0,0 0 0 0 0,0 1 0 0 0,0 0 0 0 0,0 0 0 0 0,0 1 0 0 0,0-1 0 0 0,0 1 0 0 0,0 0 0 0 0,0 1 0 0 0,0-1 0 0 0,-8 4 0 0 0,3-1-281 0 0,4-2-373 0 0,0 0-1 0 0,1 1 0 0 0,-1 0 0 0 0,1 0 1 0 0,-9 7-1 0 0,10-7-1064 0 0</inkml:trace>
</inkml:ink>
</file>

<file path=ppt/ink/ink1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6"/>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17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7"/>
    </inkml:context>
    <inkml:brush xml:id="br0">
      <inkml:brushProperty name="width" value="0.1" units="cm"/>
      <inkml:brushProperty name="height" value="0.1" units="cm"/>
      <inkml:brushProperty name="color" value="#008C3A"/>
    </inkml:brush>
  </inkml:definitions>
  <inkml:trace contextRef="#ctx0" brushRef="#br0">2 113 1168,'-2'13'13715,"20"-14"-12907,0-2-1,0 1 1,-1-2 0,0-1 0,26-9 0,83-40-762,-79 37 128,-9 4-1710,-13 1-4014</inkml:trace>
</inkml:ink>
</file>

<file path=ppt/ink/ink17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8"/>
    </inkml:context>
    <inkml:brush xml:id="br0">
      <inkml:brushProperty name="width" value="0.1" units="cm"/>
      <inkml:brushProperty name="height" value="0.1" units="cm"/>
      <inkml:brushProperty name="color" value="#008C3A"/>
    </inkml:brush>
  </inkml:definitions>
  <inkml:trace contextRef="#ctx0" brushRef="#br0">23 252 976,'-4'29'3485,"3"-26"-3298,0 0-1,1 1 0,-1-1 0,1 0 0,0 1 1,0-1-1,0 0 0,0 1 0,0-1 1,1 0-1,-1 1 0,1-1 0,0 0 0,1 3 1,0 12 619,-2-17-761,0-1 1,0 1-1,0-1 0,-1 1 0,1 0 0,0-1 1,0 1-1,0 0 0,0-1 0,0 1 1,0-1-1,1 1 0,-1 0 0,0-1 1,0 1-1,0-1 0,0 1 0,1-1 1,-1 1-1,0 0 0,1-1 0,-1 1 0,0-1 1,1 1-1,-1-1 0,1 0 0,-1 1 1,1 0-1,-9-21 7937,3 4-7523,0 0-1,2 0 1,-2-18 0,5 13-415,-1 13-40,1-1-1,0 1 1,0 0 0,1-1-1,0 1 1,0-1 0,1 1 0,0 0-1,6-13 1,3-3 34,-7 14-31,1 0-1,0 0 1,0 0-1,1 0 1,11-13 0,-16 22-8,0 0 1,0 0-1,1 0 1,-1 0-1,0 0 1,1 0-1,-1 0 1,1 0-1,-1 1 1,0-1-1,1 0 1,0 1-1,-1-1 1,1 1-1,-1 0 1,1-1-1,0 1 1,1 0-1,-1 1 0,1-1-1,-1 1 1,0 0-1,0-1 1,0 1-1,0 0 1,0 1-1,0-1 1,0 0-1,0 1 1,0-1-1,0 1 1,-1-1-1,1 1 1,-1 0-1,3 3 1,3 5 19,0 1-1,-1 0 1,0 0 0,-1 0 0,0 1 0,-1 0 0,0 0 0,-1 0-1,0 1 1,-1-1 0,0 1 0,-1 14 0,-1-27-19,0 1 1,0-1-1,0 0 0,0 1 1,0-1-1,0 0 1,0 1-1,0-1 0,0 0 1,0 1-1,0-1 1,0 0-1,0 1 0,0-1 1,0 0-1,0 1 1,0-1-1,0 0 1,1 0-1,-1 1 0,0-1 1,0 0-1,0 1 1,1-1-1,-1 0 0,0 0 1,0 1-1,1-1 1,-1 0-1,0 0 0,0 0 1,1 1-1,-1-1 1,0 0-1,1 0 0,-1 0 1,0 0-1,1 0 1,13-7 91,7-17 144,-3-5-25,1 1 0,24-27-1,-40 51-175,9-11 84,-6 6-7,1 0 1,1 0-1,-1 1 1,1 0 0,1 0-1,13-9 1,-19 15-61,0 1 1,-1 0-1,1 0 1,0 0-1,0 0 1,0 0 0,0 1-1,1-1 1,-1 1-1,0 0 1,0 0-1,0 0 1,0 0-1,0 0 1,0 1-1,0 0 1,0-1-1,0 1 1,0 0 0,0 0-1,0 1 1,0-1-1,-1 1 1,1-1-1,0 1 1,-1 0-1,1 0 1,3 4-1,-1-1-39,0 1-1,0-1 1,0 1-1,-1 0 0,0 0 1,0 1-1,-1-1 0,1 1 1,-1 0-1,-1 0 1,0 0-1,0 0 0,0 1 1,0-1-1,-1 0 0,-1 1 1,1 10-1,12 49-1070</inkml:trace>
</inkml:ink>
</file>

<file path=ppt/ink/ink17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2:28.489"/>
    </inkml:context>
    <inkml:brush xml:id="br0">
      <inkml:brushProperty name="width" value="0.1" units="cm"/>
      <inkml:brushProperty name="height" value="0.1" units="cm"/>
      <inkml:brushProperty name="color" value="#008C3A"/>
    </inkml:brush>
  </inkml:definitions>
  <inkml:trace contextRef="#ctx0" brushRef="#br0">352 27 904,'2'-9'8500,"2"-8"-4470,84 21-1616,95 16 0,-108-9-2415,0-3 1,98-3-1,-87-5 116,125 14 0,-138-5 189,1-4-1,123-8 1,-77-10-236,263-17 149,-279 22-218,-78 4-27,0 2 1,0 1 0,39 2-1,-9 6 32,-1-3 0,0-3-1,1-2 1,68-10 0,-117 10-12,13-2-6,0 0-1,0 1 1,32 2 0,-45 0 17,0 1 0,0 1 0,0-1 0,0 1 0,0 0 0,0 1 0,-1 0 0,1 0 0,-1 0 0,0 1 0,0 0 0,0 0-1,10 9 1,-11-8 0,1-1-1,0 0 1,0-1-1,0 1 1,1-1-1,-1-1 1,1 1-1,0-1 1,0 0-1,-1 0 1,1-1-1,0 0 1,1 0-1,6-1 1,17 0 6,59-8 0,-48 4-4,-22 2 11,-5-1-18,0 2-1,0 0 0,0 0 1,0 1-1,0 1 0,0 1 1,0 0-1,0 1 0,-1 0 0,19 7 1,-22-6 0,1-2 1,-1 1 0,1-1-1,0-1 1,0 0 0,0-1-1,0-1 1,0 1-1,-1-2 1,1 1 0,14-5-1,-13 2 4,0 2-1,1 0 0,-1 1 1,1 0-1,-1 1 0,0 0 1,1 1-1,-1 0 0,14 4 0,31 20 8,-51-21-10,-1-1 0,1 0 0,0 0 0,0 0 0,0 0 1,0-1-1,0-1 0,1 1 0,-1-1 0,0 0 0,1-1 0,-1 0 1,1 0-1,-1 0 0,13-3 0,-1-2-24,7-2 28,0 1-1,1 1 1,43-2-1,-69 7 0,0 0-1,1 1 1,-1-1-1,0 1 1,0-1-1,0 1 1,1 0-1,-1 0 1,0 0-1,0-1 1,0 1-1,0 0 1,0 0-1,0 0 0,1 3 1,0-2 1,0 0-1,0 0 1,0 0 0,0 0 0,0 0-1,0-1 1,1 1 0,-1-1-1,0 1 1,5 1 0,0-2-11,0 0 1,0 0 0,0 0-1,0-1 1,0 0 0,0-1-1,10-1 1,-11 1 6,0 0 1,-1 0-1,1 0 1,0 1-1,0 0 1,0 0-1,0 1 1,-1 0-1,1 0 0,0 0 1,0 1-1,-1 0 1,11 4-1,-15-5-2,0 0-9,4 2 10,-4-3 25,0 0 0,-1 1-1,1-1 1,0 1 0,-1-1 0,1 1 0,0-1 0,-1 1 0,1 0 0,-1-1-1,1 1 1,0 0 0,-1-1 0,0 1 0,1 0 0,-1 0 0,1-1-1,-1 1 1,0 0 0,0 0 0,1 0 0,-1 0 0,0 0 0,0-1 0,0 1-1,0 0 1,0 0 0,0 0 0,0 0 0,0 0 0,-1-1 0,1 1 0,0 0-1,0 0 1,-1 0 0,1-1 0,-1 1 0,1 0 0,0 0 0,-1-1 0,1 1-1,-1 0 1,-1 0 0,-8 24 184,-39 113-94,-15 139-46,31-124-27,-35 97 18,56-209-48,3-9 2,0-1-1,2 1 1,2 0 0,-2 37-1,0-12-25,-6-3 38,11-52-19,-2 1-2,3 1-1,1-3 28,0 0 1,-1 0-1,1 0 1,0 0-1,0 0 1,-1 0-1,1 0 1,0 0-1,-1 0 0,1 0 1,-1 0-1,1-1 1,-1 1-1,1 0 1,-1 0-1,0-1 1,1 1-1,-1 0 1,0-1-1,0 1 1,1-1-1,-1 1 1,0-1-1,0 1 1,0-1-1,0 1 1,0-1-1,0 0 1,0 0-1,1 1 1,-1-1-1,-2 0 1,-31 0 2124,28 0-2065,-31-3 234,30 1-317,-1 1-1,1 1 0,0 0 1,-1 0-1,-8 1 0,-431 45 1106,275-32-868,68-10 431,61-3-556,-53 7-1,72-6-97,0-1 0,0-1 0,0-1 1,0-1-1,0-2 0,-24-6 0,21 5-9,1 0 0,-1 2 0,-1 0-1,-38 3 1,-222 34 947,271-33-920,1-1 1,0-1 0,0-1-1,0 0 1,1-1-1,-26-8 1,24 6-50,1 1 0,-1 0 0,0 2 0,0 0 0,0 0 0,-22 2 0,-132 22-8,-36 4-2,-97 4 63,249-21-50,44-6 14,0 0 0,-1-1 0,1-1 0,0 0 0,0 0 0,-1-2 0,-18-1 0,-2-2-8,1 1 0,-1 1 0,0 2 0,-38 4-1,-22 0 16,-6 2 42,70-2-85,0-2 0,-1-2 1,-32-2-1,35-3 11,0-1 1,-35-12-1,37 11-13,17 2 36,-1 0 0,1 0 0,0-1 0,0 1 0,0-1 0,-5-8-1,-2 1-23,5 3 12,-1 1-1,0 0 0,-1 1 1,0 1-1,0-1 1,-1 2-1,0-1 0,0 2 1,0-1-1,-1 2 0,1 0 1,-1 0-1,0 1 0,-1 1 1,-25-2-1,-56 4 160,94 0-158,-26-13 25,-22-5 2,44 16-10,2 0-11,1 0 0,-1-1 0,1 1 0,0 0 0,0-1 0,0 1 0,0-1 1,1 1-1,-1-1 0,1 0 0,-1 0 0,1 0 0,0 0 0,0 0 0,0 0 0,1 0 0,-1 0 0,1 0 0,-1 0 0,1 0 1,0-1-1,0 1 0,1-5 0,2-13-2,1 0 1,10-35 0,0 0 19,-11 32-14,-2 0 0,-1 0 1,-1-1-1,-1 1 0,-6-28 0,2 5-22,5 26 2,1-1 0,1 0 0,8-38 0,-5 27-3,2 1-1,13-43 0,5-21 17,10-72 27,-26 139-31,0 1-1,2-1 1,1 2 0,1-1 0,27-41 0,-18 29 16,-10 24 2,-9 13-11,0 0 0,0 1 0,0-1 0,-1 0 0,1 0 0,-1 0 0,1 0 0,-1-1 0,1-4 0,1 4-15,1-5 10,-4 9 12,6-2-1912,-5-6 4250,-4-3-816</inkml:trace>
</inkml:ink>
</file>

<file path=ppt/ink/ink17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7:54.642"/>
    </inkml:context>
    <inkml:brush xml:id="br0">
      <inkml:brushProperty name="width" value="0.1" units="cm"/>
      <inkml:brushProperty name="height" value="0.1" units="cm"/>
      <inkml:brushProperty name="color" value="#008C3A"/>
    </inkml:brush>
  </inkml:definitions>
  <inkml:trace contextRef="#ctx0" brushRef="#br0">2 894 2304,'-2'-10'9290,"15"7"-4259,17-6-3861,0-14-355,-2-1 1,0-1-1,-2-1 1,-1-1-1,38-54 1,0 2 206,-9 15-416,15-21-48,4 3 0,143-124 0,-189 186-532,1 1 0,0 2 0,2 1 1,-1 1-1,2 2 0,0 1 0,61-16 1,-74 25 291,1 0 1,-1 1 0,1 1-1,26 1 1,-13 1 165,30-1-134,-60 0-312,-86 29-511,26-11-2871,22-14-1824,34-5 4649,1 0-1,-1 1 0,1-1 1,0 0-1,0 0 0,-12-17-7276,13 17 7276,-1-1 1,1 1-1,0-1 0,0 1 1,0-2-1,0-7-3424</inkml:trace>
</inkml:ink>
</file>

<file path=ppt/ink/ink17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7:55.063"/>
    </inkml:context>
    <inkml:brush xml:id="br0">
      <inkml:brushProperty name="width" value="0.1" units="cm"/>
      <inkml:brushProperty name="height" value="0.1" units="cm"/>
      <inkml:brushProperty name="color" value="#008C3A"/>
    </inkml:brush>
  </inkml:definitions>
  <inkml:trace contextRef="#ctx0" brushRef="#br0">0 18 812,'56'-1'10470,"0"-1"-4530,56-4-2664,111-3-4050,-169 13 833,-51-4-15,-1 1 1,1-1 0,-1 0 0,1 1 0,-1 0-1,0 0 1,1 0 0,-1 0 0,0 0 0,1 0 0,-1 0-1,0 1 1,0-1 0,0 1 0,0 0 0,0-1-1,2 4 1,-4-1 39,1-1-1,0 1 1,-1 0-1,0 1 1,0-1-1,0 0 1,0 0-1,-1 0 1,0 0-1,1-1 1,-2 1-1,1 0 1,0 0-1,-1 0 1,1-1-1,-4 5 1,-3 13 105,-2 6-121,-1-2 0,-1 1 1,-2-2-1,-24 36 0,-22 40-6,4 8-2660,64-143-10294,-1 14 9037</inkml:trace>
</inkml:ink>
</file>

<file path=ppt/ink/ink17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6.322"/>
    </inkml:context>
    <inkml:brush xml:id="br0">
      <inkml:brushProperty name="width" value="0.1" units="cm"/>
      <inkml:brushProperty name="height" value="0.1" units="cm"/>
      <inkml:brushProperty name="color" value="#008C3A"/>
    </inkml:brush>
  </inkml:definitions>
  <inkml:trace contextRef="#ctx0" brushRef="#br0">164 44 1316,'31'-29'14217,"-31"29"-14178,0-1 0,0 1 0,-1 0 0,1 0 0,0 0 0,0 0-1,-1-1 1,1 1 0,0 0 0,0 0 0,-1 0 0,1-1 0,0 1 0,0 0 0,0 0 0,0-1 0,0 1-1,-1 0 1,1-1 0,0 1 0,0 0 0,0-1 0,0 1 0,0 0 0,0 0 0,0-1 0,0 1-1,0 0 1,0-1 0,0 1 0,0 0 0,0-1 0,0 1 0,0 0 0,0 0 0,0-1 0,1 1 0,-1 0-1,0-1 1,0 1 0,0 0 0,0 0 0,1-1 0,-1 1 0,0 0 0,0 0 0,0 0 0,1-1-1,-1 1 1,0 0 0,0 0 0,1 0 0,-1 0 0,0-1 0,1 1 0,-1 0 0,0 0 0,0 0 0,1 0-1,0 0 1,0 0 53,-55 52 1953,52-51-2045,-11 14 12,1 1-1,0 0 0,1 1 0,0 1 0,2-1 1,-12 29-1,2 2 8,14-36-19,0 0-1,1 0 0,0 0 0,1 0 1,0 0-1,1 1 0,-1 14 0,0 36 4,1-43 4,2-1 0,-1 1 0,2 0-1,1-1 1,8 38 0,-5-37-7,1-1 0,1 0 0,16 28 0,-21-41 1,2-1 0,-1 0-1,0-1 1,1 1 0,0 0-1,0-1 1,1 0 0,-1 0 0,1 0-1,-1-1 1,1 0 0,0 0-1,1 0 1,-1 0 0,0-1-1,11 4 1,-7-4 3,1-1 0,-1 1-1,1-2 1,-1 1 0,1-1 0,0-1-1,-1 1 1,1-2 0,-1 1 0,1-1-1,-1-1 1,16-6 0,-21 7 13,1 0 0,-1 0 0,1-1 0,-1 1 0,0-1 0,0 0 0,0-1 0,0 1 0,-1-1 0,1 1 0,-1-1 0,0 0 0,0 0 0,0 0 0,-1-1 0,0 1 0,1-1 0,-2 0 0,1 1 0,0-1 0,-1 0 0,0 0 0,0 0 1,0 0-1,-1-8 0,0 6 59,-1-1 0,0 1 0,0 0 0,-1 1 0,0-1 0,0 0 0,-1 0 0,0 1 0,0 0 1,0-1-1,-1 1 0,0 0 0,0 1 0,-1-1 0,1 1 0,-1 0 0,0 0 0,-1 0 1,1 1-1,-1-1 0,0 1 0,0 1 0,0-1 0,-8-2 0,8 3-75,-1 0 0,0 0-1,1 1 1,-1 0 0,0 0 0,0 1-1,0 0 1,0 0 0,0 1 0,-1-1 0,1 2-1,0-1 1,0 1 0,0 0 0,0 0-1,0 1 1,0 0 0,1 0 0,-1 1-1,0 0 1,1 0 0,0 0 0,-10 8-1,11-7-103,0 0-1,0 0 0,0 1 0,1-1 1,0 1-1,-5 8 0,3 7-5043,27-58-10883</inkml:trace>
</inkml:ink>
</file>

<file path=ppt/ink/ink17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6.775"/>
    </inkml:context>
    <inkml:brush xml:id="br0">
      <inkml:brushProperty name="width" value="0.1" units="cm"/>
      <inkml:brushProperty name="height" value="0.1" units="cm"/>
      <inkml:brushProperty name="color" value="#008C3A"/>
    </inkml:brush>
  </inkml:definitions>
  <inkml:trace contextRef="#ctx0" brushRef="#br0">90 0 840,'-1'7'7353,"-4"13"-4506,-13 30 894,9-28-3386,1 0 0,-7 38 1,0-3-274,11-44-86,0 1 0,1-1 0,0 1 1,1 0-1,0 16 0,2-26 8,0 0-1,1 0 1,-1 1 0,1-1-1,0 0 1,0 0 0,1 0-1,-1 0 1,1-1 0,0 1-1,0 0 1,0-1-1,1 1 1,-1-1 0,1 0-1,-1 1 1,1-1 0,0-1-1,1 1 1,-1 0 0,0-1-1,5 3 1,0-1 84,1 1-1,0-1 1,0-1 0,1 0-1,-1 0 1,1-1-1,-1 0 1,1-1 0,10 1-1,97-3 456,-49-2-511,-61 3-97,1 0-1,-1 0 1,0-1 0,1 0-1,-1-1 1,9-2-1,5-12-3462,-19 15 2881,-1-1 0,0 0 1,-1 0-1,1 1 1,0-1-1,0 0 0,-1 0 1,1 0-1,-1 0 0,0 0 1,1 0-1,-1 0 0,0-2 1,0-4-2080</inkml:trace>
</inkml:ink>
</file>

<file path=ppt/ink/ink17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7.103"/>
    </inkml:context>
    <inkml:brush xml:id="br0">
      <inkml:brushProperty name="width" value="0.1" units="cm"/>
      <inkml:brushProperty name="height" value="0.1" units="cm"/>
      <inkml:brushProperty name="color" value="#008C3A"/>
    </inkml:brush>
  </inkml:definitions>
  <inkml:trace contextRef="#ctx0" brushRef="#br0">29 1 2540,'-5'9'1686,"1"0"-1,1 1 1,-1 0-1,2 0 1,-4 18-1,3 4 508,2 62 0,1-50-1824,2-13-331,10 56 0,-6-57-103,2 57-1,-18-53-1069,3-22-2425</inkml:trace>
</inkml:ink>
</file>

<file path=ppt/ink/ink17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7.462"/>
    </inkml:context>
    <inkml:brush xml:id="br0">
      <inkml:brushProperty name="width" value="0.1" units="cm"/>
      <inkml:brushProperty name="height" value="0.1" units="cm"/>
      <inkml:brushProperty name="color" value="#008C3A"/>
    </inkml:brush>
  </inkml:definitions>
  <inkml:trace contextRef="#ctx0" brushRef="#br0">0 1 240,'11'11'11720,"14"13"-7806,208 139 186,-227-158-4167,0 0 0,0 0-1,0 1 1,-1-1 0,0 1-1,9 13 1,-7 7-5613</inkml:trace>
</inkml:ink>
</file>

<file path=ppt/ink/ink17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7.790"/>
    </inkml:context>
    <inkml:brush xml:id="br0">
      <inkml:brushProperty name="width" value="0.1" units="cm"/>
      <inkml:brushProperty name="height" value="0.1" units="cm"/>
      <inkml:brushProperty name="color" value="#008C3A"/>
    </inkml:brush>
  </inkml:definitions>
  <inkml:trace contextRef="#ctx0" brushRef="#br0">207 0 224,'-10'27'10585,"-24"15"-5154,23-29-4545,-10 16-350,1 1 0,2 1 0,-26 55 0,-3 39-7073,45-115 4001</inkml:trace>
</inkml:ink>
</file>

<file path=ppt/ink/ink1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7"/>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17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8.149"/>
    </inkml:context>
    <inkml:brush xml:id="br0">
      <inkml:brushProperty name="width" value="0.1" units="cm"/>
      <inkml:brushProperty name="height" value="0.1" units="cm"/>
      <inkml:brushProperty name="color" value="#008C3A"/>
    </inkml:brush>
  </inkml:definitions>
  <inkml:trace contextRef="#ctx0" brushRef="#br0">111 1 1832,'-19'20'11512,"14"-10"-10073,-17 42 2293,-15 68-4889,32-99 2184,-2 2-954,2 0-1,1 1 1,1 0-1,1 0 1,1 0 0,1 0-1,4 36 1,-3-52-43,1 1 0,0-1 0,1 1-1,0-1 1,0 0 0,0 0 0,1 0 0,0-1 0,1 1 0,7 8 0,-8-11 3,0-1 0,1 0 0,0 0 0,-1 0 0,1-1 0,1 1 0,-1-1 1,0-1-1,1 1 0,-1-1 0,1 0 0,0 0 0,0 0 0,0-1 0,0 0 0,7 0 0,-2 0-10,0-2-1,0 1 0,0-2 1,0 1-1,0-1 1,0-1-1,-1 0 1,1-1-1,-1 0 1,0 0-1,0-1 0,0 0 1,-1-1-1,0 0 1,0-1-1,0 0 1,-1 0-1,0-1 0,0 1 1,12-19-1,-14 19 48,-1 0-1,0-1 1,0 0-1,-1 0 1,0 0-1,0 0 1,-1-1-1,0 1 1,0-1-1,-1 0 1,0 0-1,-1 0 1,0 0-1,0 0 1,-1 0-1,0 0 1,-1-1-1,0 1 1,0 0-1,-1 0 1,0 1-1,-1-1 1,0 0-1,0 1 1,-5-10-1,2 9-67,1-1-1,-2 0 1,1 1-1,-1 0 1,-1 1-1,1 0 0,-1 0 1,-1 0-1,0 1 1,0 1-1,0-1 1,-1 1-1,1 1 0,-1 0 1,-1 0-1,1 1 1,-1 0-1,0 1 1,0 0-1,0 1 1,0 0-1,0 1 0,0 0 1,-1 1-1,-14 1 1,6 2-1657</inkml:trace>
  <inkml:trace contextRef="#ctx0" brushRef="#br0" timeOffset="1">545 233 2724,'8'5'4666,"12"7"3924,-1-6-5266,1-9-4651,3-13-4033,-16-1-1646,-7 9 3379</inkml:trace>
</inkml:ink>
</file>

<file path=ppt/ink/ink17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28.665"/>
    </inkml:context>
    <inkml:brush xml:id="br0">
      <inkml:brushProperty name="width" value="0.1" units="cm"/>
      <inkml:brushProperty name="height" value="0.1" units="cm"/>
      <inkml:brushProperty name="color" value="#008C3A"/>
    </inkml:brush>
  </inkml:definitions>
  <inkml:trace contextRef="#ctx0" brushRef="#br0">101 115 780,'9'-20'15432,"-9"19"-15330,-1 0-1,1 0 1,0 0-1,-1 0 1,1 0-1,-1 0 1,1 0-1,-1 0 1,1 0-1,-1 0 1,0 1-1,1-1 1,-1 0-1,0 0 1,0 1 0,0-1-1,1 1 1,-1-1-1,0 1 1,0-1-1,0 1 1,0-1-1,0 1 1,0 0-1,0-1 1,0 1-1,0 0 1,0 0-1,-2 0 1,-2 1-86,1 0 1,-1 1 0,0-1-1,1 1 1,-1 0 0,1 1-1,0-1 1,0 1 0,0 0-1,0 0 1,0 0 0,1 0-1,-1 0 1,1 1 0,0 0-1,0 0 1,0 0 0,1 0-1,-1 0 1,-2 8 0,4-9-19,0 0 0,0 0 0,1-1 0,-1 1 0,1 0 0,0 0 0,-1 0 0,1 0 0,1 0 1,-1 0-1,0 0 0,1 0 0,0 0 0,-1 0 0,1 0 0,0-1 0,0 1 0,1 0 0,-1-1 0,1 1 0,-1-1 0,1 1 1,0-1-1,0 0 0,0 1 0,0-1 0,0 0 0,0-1 0,1 1 0,-1 0 0,1-1 0,-1 1 0,1-1 0,3 2 0,120 47 39,-4-1 710,-118-48-675,0 1 0,0 0 1,0 0-1,-1 0 0,1 1 0,0-1 0,-1 1 1,0 0-1,1 0 0,-1 0 0,0 1 1,-1-1-1,1 1 0,-1-1 0,1 1 1,-1 0-1,0 0 0,0 0 0,-1 0 0,1 0 1,-1 0-1,0 1 0,0-1 0,0 6 1,-2-3-9,0 0 1,0 1 0,0-1-1,-1 0 1,0 0 0,-1 0 0,0-1-1,0 1 1,0-1 0,-1 1-1,1-1 1,-2 0 0,-6 8-1,-15 20-76,-1-2 0,-2-1 0,0-1 0,-2-2-1,-57 41 1,88-69 12,-1 0 0,1 1 1,-1-1-1,1 1 0,-1-1 0,1 0 0,-1 0 0,1 1 1,-1-1-1,1 0 0,-1 0 0,1 0 0,-1 1 0,1-1 1,-1 0-1,1 0 0,-1 0 0,1 0 0,-1 0 0,0 0 0,1 0 1,-1 0-1,1 0 0,-1 0 0,1-1 0,-1 1 0,1 0 1,-1 0-1,1 0 0,-1-1 0,1 1 0,-1 0 0,0-1 1,-3-20 11,14-28 13,154-381 18,-164 429-43,9-28 42,10-51 0,-18 74-35,0-1 1,0 0 0,0 0-1,-1 1 1,0-1 0,-1 0 0,1 0-1,-1 1 1,-1-1 0,1 0-1,-1 1 1,0-1 0,-6-11-1,6 16-41,0-1-1,0 1 0,1 0 1,-1 0-1,0 0 0,-1 0 0,1 0 1,0 1-1,0-1 0,-1 1 0,1 0 1,-1-1-1,1 1 0,-1 0 1,0 0-1,1 1 0,-1-1 0,0 0 1,0 1-1,1 0 0,-1-1 0,0 1 1,-5 1-1,-29 7-4203,6 8-7311</inkml:trace>
</inkml:ink>
</file>

<file path=ppt/ink/ink17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39.803"/>
    </inkml:context>
    <inkml:brush xml:id="br0">
      <inkml:brushProperty name="width" value="0.1" units="cm"/>
      <inkml:brushProperty name="height" value="0.1" units="cm"/>
      <inkml:brushProperty name="color" value="#008C3A"/>
    </inkml:brush>
  </inkml:definitions>
  <inkml:trace contextRef="#ctx0" brushRef="#br0">1 22 1836,'9'2'6799,"-8"-2"-6650,0 1 1,-1-1-1,1 0 1,-1 0-1,1 1 1,0-1 0,-1 0-1,1 0 1,0 0-1,-1 0 1,1 0-1,-1 0 1,1 0-1,0 0 1,-1 0 0,1 0-1,0 0 1,-1 0-1,1 0 1,0-1-1,-1 1 1,1 0-1,-1 0 1,1-1-1,0 1 1,-1 0 0,1-1-1,-1 1 1,1-1-1,9-3 496,-1 1 1,1 0-1,0 1 0,0 0 0,16-2 0,174 0 1224</inkml:trace>
</inkml:ink>
</file>

<file path=ppt/ink/ink17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0.131"/>
    </inkml:context>
    <inkml:brush xml:id="br0">
      <inkml:brushProperty name="width" value="0.1" units="cm"/>
      <inkml:brushProperty name="height" value="0.1" units="cm"/>
      <inkml:brushProperty name="color" value="#008C3A"/>
    </inkml:brush>
  </inkml:definitions>
  <inkml:trace contextRef="#ctx0" brushRef="#br0">1 56 1564,'6'1'6497,"22"3"-1832,50-12-263,-68 6-4982,-1 0 0,1-1 0,-1 0 0,0 0-1,0-1 1,9-6 0,1-8-7839,-18 10 5155</inkml:trace>
</inkml:ink>
</file>

<file path=ppt/ink/ink17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0.725"/>
    </inkml:context>
    <inkml:brush xml:id="br0">
      <inkml:brushProperty name="width" value="0.1" units="cm"/>
      <inkml:brushProperty name="height" value="0.1" units="cm"/>
      <inkml:brushProperty name="color" value="#008C3A"/>
    </inkml:brush>
  </inkml:definitions>
  <inkml:trace contextRef="#ctx0" brushRef="#br0">135 1 1240,'4'7'7981,"-1"-1"-5750,-6 1-1809,1-1 0,-1-1 0,0 1 0,-1 0 0,1-1 0,-1 0 0,0 1 0,-6 4 1,3-2-231,-8 12-145,0 0 0,1 0 0,1 2 0,1 0 0,-13 33 0,24-54-43,1 1 0,-1-1-1,0 0 1,1 1 0,-1-1 0,1 1 0,0-1 0,0 0 0,-1 1 0,1-1 0,0 1-1,0-1 1,0 1 0,0-1 0,1 1 0,-1-1 0,0 1 0,1-1 0,-1 1 0,1-1-1,-1 0 1,1 1 0,-1-1 0,1 0 0,0 0 0,0 1 0,0-1 0,0 0 0,2 2-1,-1-2 19,1 0 0,0 0 0,0 0 0,0-1 0,0 1-1,0-1 1,-1 1 0,1-1 0,0 0 0,0 0-1,0 0 1,0-1 0,5-1 0,11-2 74,0-1 1,-1-1-1,24-12 1,-40 17-92,74-30 376,-70 29-330,0 0 1,0 1-1,0 0 1,0 0 0,0 0-1,1 0 1,-1 1-1,0 0 1,0 1-1,0-1 1,8 3 0,-9-1-24,0 0 1,-1 0 0,1 1 0,-1 0-1,0 0 1,1 0 0,-1 0 0,-1 1-1,1 0 1,0 0 0,-1 0-1,0 0 1,0 0 0,0 1 0,0-1-1,-1 1 1,0 0 0,0-1 0,0 1-1,-1 0 1,1 0 0,-1 1 0,0-1-1,-1 0 1,1 0 0,-1 8 0,0-2 56,0 0 1,0 1 0,-1-1-1,0 1 1,-1-1 0,-1 0-1,0 0 1,0 0 0,-1 0-1,0-1 1,-10 16 0,0-1 7,10-17 58,-1 0 0,0-1-1,0 1 1,-9 9 0,11-14-69,1-1 0,-1 0 0,1 0 0,-1 0 0,0 0 0,0-1 0,0 1-1,0-1 1,0 0 0,0 0 0,0 0 0,0 0 0,0 0 0,-1-1 0,1 1 0,-6-1 0,-94 17 865,98-17-1045,1 0 0,0 0-1,0 0 1,-1-1 0,1 1-1,0-1 1,0 0-1,0-1 1,0 1 0,0-1-1,0 1 1,0-1 0,0 0-1,-6-5 1,6 3-825,1 0 1,-1-1 0,1 1-1,0-1 1,0 1-1,0-1 1,1 0 0,0 0-1,0 0 1,0-1-1,-2-8 1,-4-12-5167,1 13 3061</inkml:trace>
</inkml:ink>
</file>

<file path=ppt/ink/ink17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1.053"/>
    </inkml:context>
    <inkml:brush xml:id="br0">
      <inkml:brushProperty name="width" value="0.1" units="cm"/>
      <inkml:brushProperty name="height" value="0.1" units="cm"/>
      <inkml:brushProperty name="color" value="#008C3A"/>
    </inkml:brush>
  </inkml:definitions>
  <inkml:trace contextRef="#ctx0" brushRef="#br0">1 140 420,'27'-18'8797,"14"-8"-2567,-30 20-5885,-1 1 1,1 0-1,-1 1 1,19-5-1,-6 2-350,-1-2-1,25-12 0,-4 2 79,-26 8-1260</inkml:trace>
</inkml:ink>
</file>

<file path=ppt/ink/ink17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1.381"/>
    </inkml:context>
    <inkml:brush xml:id="br0">
      <inkml:brushProperty name="width" value="0.1" units="cm"/>
      <inkml:brushProperty name="height" value="0.1" units="cm"/>
      <inkml:brushProperty name="color" value="#008C3A"/>
    </inkml:brush>
  </inkml:definitions>
  <inkml:trace contextRef="#ctx0" brushRef="#br0">1 0 1788,'4'2'7001,"7"6"-2803,-7 0-3264,0 1 0,-1 0 0,0 0-1,3 13 1,6 76-363,-5-34-396,-4-29-166,-2 0-1,-2 39 1,-1-7-13,-2-23 109,4-41-337,-1-1 1,1 1-1,-1-1 0,1 1 1,-1-1-1,0 1 0,0-1 1,0 1-1,0-1 1,0 0-1,-1 0 0,1 0 1,-4 4-1</inkml:trace>
</inkml:ink>
</file>

<file path=ppt/ink/ink17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1.724"/>
    </inkml:context>
    <inkml:brush xml:id="br0">
      <inkml:brushProperty name="width" value="0.1" units="cm"/>
      <inkml:brushProperty name="height" value="0.1" units="cm"/>
      <inkml:brushProperty name="color" value="#008C3A"/>
    </inkml:brush>
  </inkml:definitions>
  <inkml:trace contextRef="#ctx0" brushRef="#br0">14 0 1832,'0'0'11493,"-6"0"-8601,-1 0-2591</inkml:trace>
</inkml:ink>
</file>

<file path=ppt/ink/ink17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42.818"/>
    </inkml:context>
    <inkml:brush xml:id="br0">
      <inkml:brushProperty name="width" value="0.1" units="cm"/>
      <inkml:brushProperty name="height" value="0.1" units="cm"/>
      <inkml:brushProperty name="color" value="#008C3A"/>
    </inkml:brush>
  </inkml:definitions>
  <inkml:trace contextRef="#ctx0" brushRef="#br0">1 166 952,'0'0'3183,"12"-43"3699,1 26-4076,-8 10-2396,-1 1 1,1 0 0,1 0 0,-1 0 0,1 1-1,0-1 1,8-4 0,11-7 2,-17 11-209,0 1 0,0-1 0,1 2-1,-1-1 1,15-4 0,-22 8-176,1 1 0,-1 0 0,0 0 1,0-1-1,1 1 0,-1 0 0,0 0 0,1 0 0,-1 1 0,0-1 0,0 0 0,1 0 1,-1 1-1,0-1 0,0 1 0,0-1 0,1 1 0,-1-1 0,0 1 0,0 0 0,0-1 1,0 1-1,0 0 0,0 0 0,0 0 0,1 2 0,1 1 16,0 0 0,-1 0 0,0 0 1,1 1-1,-1-1 0,-1 1 0,3 7 0,-1 0-9,-1 0 0,0 0-1,-1-1 1,0 1 0,-1 0 0,-1 15 0,-3 8-11,-2-1 1,-1 0 0,-1 0-1,-2-1 1,-2 0 0,-28 57-1,26-66-25,-1-1 0,-1 0 0,-1-2-1,-33 34 1,45-49-11,-5 5 76,9-11-65,1 0 0,0 0 0,0 0 1,0 0-1,-1 0 0,1 0 0,0 0 1,0 0-1,0 0 0,-1 0 0,1 0 1,0 0-1,0 0 0,-1-1 0,1 1 1,0 0-1,0 0 0,0 0 0,0 0 0,-1 0 1,1 0-1,0 0 0,0-1 0,0 1 1,0 0-1,-1 0 0,1 0 0,0 0 1,0-1-1,0 1 0,0 0 0,0 0 1,0 0-1,0-1 0,0 1 0,0 0 0,-1 0 1,1 0-1,0-1 0,0 1 0,0 0 1,0 0-1,0-1 0,0 1 0,0 0 1,1 0-1,-1 0 0,0-1 0,0 1 1,0 0-1,0 0 0,0 0 0,0-1 1,0 1-1,0 0 0,1 0 0,-1-3 2,1 0 0,0 0 0,0 0 0,1 0 0,-1 1 0,1-1 0,-1 1 0,1-1 0,0 1 0,0-1 0,0 1 0,0 0 0,5-4 0,36-27 86,-38 30-88,0 0 0,1 0 0,0 1 0,0 0 0,0 0 0,0 0 0,0 1 0,0 0 0,0 0 0,0 0 0,0 1 0,1 0 0,-1 0 0,0 1 0,0 0 0,0 0 0,0 0 0,0 1 1,12 4-1,20 1-13,-32-7 12,0 1 0,0-1 1,0 2-1,-1-1 1,1 0-1,-1 1 1,1 0-1,6 4 1,50 16 157,-54-19-151,-1-1 0,1 1 0,0-1-1,0-1 1,0 1 0,0-1 0,0-1 0,0 1-1,0-1 1,12-2 0,5 2-23,-11-6-34,-2-8-3278,5-22-8840,-12 27 8498</inkml:trace>
</inkml:ink>
</file>

<file path=ppt/ink/ink17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52.269"/>
    </inkml:context>
    <inkml:brush xml:id="br0">
      <inkml:brushProperty name="width" value="0.1" units="cm"/>
      <inkml:brushProperty name="height" value="0.1" units="cm"/>
      <inkml:brushProperty name="color" value="#008C3A"/>
    </inkml:brush>
  </inkml:definitions>
  <inkml:trace contextRef="#ctx0" brushRef="#br0">34 0 216,'0'0'1337,"7"18"5139,-16 15 375,7-28-6681,0 0 0,0 0 0,1 0 0,-1 0 0,1 1 0,0 7-1,-13 184 686,21-14-513,-4-174-264,-3-9-83,1 1 0,-1-1 0,0 0-1,1 1 1,-1-1 0,0 0 0,1 1-1,-1-1 1,0 1 0,1-1 0,-1 0-1,0 1 1,0-1 0,0 1 0,1-1-1,-1 1 1,0-1 0,0 1 0,0-1-1,0 1 1,0-1 0,0 1 0,0-1-1,0 1 1,0-1 0,0 1 0,0-1-1,0 1 1,-1-1 0,1 1 0,0-1-1,0 1 1,0-1 0,-1 0 0,1 1-1,0-1 1,-1 1 0,1-1 0,0 0-1,-1 1 1,1-1 0,0 0-1,-1 1 1,1-1 0,-1 0 0,1 1-1,-1-1 1,-8-31-8817,4 20 5840,4 1-74</inkml:trace>
</inkml:ink>
</file>

<file path=ppt/ink/ink1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8"/>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17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52.644"/>
    </inkml:context>
    <inkml:brush xml:id="br0">
      <inkml:brushProperty name="width" value="0.1" units="cm"/>
      <inkml:brushProperty name="height" value="0.1" units="cm"/>
      <inkml:brushProperty name="color" value="#008C3A"/>
    </inkml:brush>
  </inkml:definitions>
  <inkml:trace contextRef="#ctx0" brushRef="#br0">0 0 1396,'14'40'6525,"-7"54"-3637,0 31-38,0-21-1122,3-18-1319,-6-64-500,-1 0 1,0 23-1,-30-75-12535,20 18 9892</inkml:trace>
</inkml:ink>
</file>

<file path=ppt/ink/ink17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8:53.190"/>
    </inkml:context>
    <inkml:brush xml:id="br0">
      <inkml:brushProperty name="width" value="0.1" units="cm"/>
      <inkml:brushProperty name="height" value="0.1" units="cm"/>
      <inkml:brushProperty name="color" value="#008C3A"/>
    </inkml:brush>
  </inkml:definitions>
  <inkml:trace contextRef="#ctx0" brushRef="#br0">9 0 212,'-4'43'5231,"0"16"-2994,4-56-2167,0-1-1,0 1 0,1 0 0,-1 0 0,1-1 0,0 1 0,0-1 0,0 1 0,0-1 0,0 1 0,0-1 0,1 1 0,-1-1 1,1 0-1,0 0 0,3 4 0,2-1 51,2 4 603,0-2 0,1 1 0,1-1 0,20 10 0,-28-15-539,1-1 1,0 0 0,-1 0 0,1 0 0,0 0 0,-1-1 0,1 1 0,0-1 0,-1 0 0,1 0 0,0-1 0,0 1 0,-1-1 0,1 0 0,0 0 0,-1 0 0,1 0 0,-1 0 0,1-1 0,-1 0 0,4-2 0,15-11 338,33-30-1,21-15 102,-73 58-594,1 0 1,0 0-1,0 1 0,-1-1 0,1 1 0,0 0 0,0 0 0,0 0 0,1 1 0,-1 0 0,0-1 0,0 1 0,0 0 0,0 1 1,0-1-1,0 1 0,0 0 0,0 0 0,6 2 0,5 4-605,0 0 1,-1 1-1,23 15 0,-12-6-3346</inkml:trace>
</inkml:ink>
</file>

<file path=ppt/ink/ink17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3.929"/>
    </inkml:context>
    <inkml:brush xml:id="br0">
      <inkml:brushProperty name="width" value="0.1" units="cm"/>
      <inkml:brushProperty name="height" value="0.1" units="cm"/>
      <inkml:brushProperty name="color" value="#008C3A"/>
    </inkml:brush>
  </inkml:definitions>
  <inkml:trace contextRef="#ctx0" brushRef="#br0">15 82 132,'0'0'95,"0"0"-1,1 0 1,-1-1 0,0 1 0,1 0-1,-1 0 1,0 0 0,1-1-1,-1 1 1,0 0 0,1 0-1,-1-1 1,0 1 0,0 0-1,0-1 1,1 1 0,-1 0 0,0-1-1,0 1 1,0-1 0,0 1-1,1 0 1,-1-1 0,0 1-1,0 0 1,0-1 0,0 1 0,0-1-1,0 1 1,0 0 0,0-1-1,0 1 1,-6-7 2925,-2 19-1402,9-11-1604,0 0 91,0 0 5,0 0 0,0 0 0,1 0 0,-1 0 1,0 0-1,0 1 0,-1-1 0,1 0 1,0 1-1,0-1 0,-1 1 0,1-1 0,-1 1 1,1-1-1,-1 1 0,0-1 0,1 1 1,-1-1-1,0 1 0,0-1 0,0 1 0,0-1 1,0 1-1,-1 0 0,1-1 0,0 1 0,-2 2 1,-3 15 429,0 1 1,1 0-1,1 0 1,1 0-1,1 1 1,2 25-1,-1-40-452,0 0 2,0-1 0,0 1-1,0-1 1,1 1 0,0-1 0,0 1-1,1-1 1,0 0 0,0 1-1,0-1 1,0 0 0,1 0-1,-1-1 1,6 8 0,-2-14 1695,-5-10-986,-5-21-528,2 24 34,-11-171 881,12 175-1190,1 0 0,0-1 0,0 1 0,0 0 0,1-1 1,0 1-1,0 0 0,0 0 0,1 0 0,-1 0 0,1 0 1,1 0-1,-1 0 0,1 1 0,-1-1 0,1 1 1,0-1-1,7-5 0,-5 5-5,1 1 1,-1-1-1,1 2 0,0-1 1,0 1-1,0-1 0,0 2 1,1-1-1,-1 1 0,1 0 1,-1 0-1,1 1 0,0 0 1,0 0-1,0 0 0,9 1 1</inkml:trace>
</inkml:ink>
</file>

<file path=ppt/ink/ink17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4.398"/>
    </inkml:context>
    <inkml:brush xml:id="br0">
      <inkml:brushProperty name="width" value="0.1" units="cm"/>
      <inkml:brushProperty name="height" value="0.1" units="cm"/>
      <inkml:brushProperty name="color" value="#008C3A"/>
    </inkml:brush>
  </inkml:definitions>
  <inkml:trace contextRef="#ctx0" brushRef="#br0">0 83 1000,'1'-2'584,"-1"1"0,13-17 7009,-12 17-7009,1 0 0,2-1 0,34-20 2770,-20 12-1975,-11 6-1241,0 1 0,0-1-1,0 1 1,1 1 0,-1-1-1,1 1 1,10-1 0,-15 2-134,0 1 0,0-1 0,0 1 0,1 0 0,-1 0 0,0 0 0,0 1 0,0-1 1,0 1-1,0 0 0,0 0 0,0 0 0,0 0 0,-1 0 0,1 0 0,0 1 0,0-1 0,-1 1 0,1 0 0,-1 0 1,4 4-1,-4-4 4,0 1 0,0 0 0,0 0 0,0 0 0,-1 1 0,1-1 0,-1 0 0,0 1 0,0-1 0,0 1 0,0-1 0,-1 1 0,0-1 0,1 1 0,-1 0 1,-1 3-1,0 4-8,-2 0 0,1 0 0,-8 19 0,-6 24 10,13-39-22,1-5 16,0-1-1,1 0 1,0 1 0,0 0-1,1-1 1,2 18-1,-2-25 2,1 1 0,0-1-1,0 0 1,0 0 0,0 1-1,0-1 1,0 0 0,1 0-1,-1 0 1,1 0 0,-1 0-1,1-1 1,0 1 0,0 0-1,0-1 1,0 1 0,0-1-1,0 0 1,0 0 0,0 0-1,0 0 1,1 0 0,-1 0-1,0 0 1,1-1 0,-1 1-1,1-1 1,-1 0 0,1 0-1,-1 0 1,0 0 0,5-1-1,1 1-65,0-1-1,-1 0 1,1 0-1,-1-1 0,0 0 1,1 0-1,8-5 1,15-12-2834,-12-6-3834,-14 17 3906,2 3-58</inkml:trace>
</inkml:ink>
</file>

<file path=ppt/ink/ink17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4.976"/>
    </inkml:context>
    <inkml:brush xml:id="br0">
      <inkml:brushProperty name="width" value="0.1" units="cm"/>
      <inkml:brushProperty name="height" value="0.1" units="cm"/>
      <inkml:brushProperty name="color" value="#008C3A"/>
    </inkml:brush>
  </inkml:definitions>
  <inkml:trace contextRef="#ctx0" brushRef="#br0">8 4 2060,'5'-3'7761,"-5"3"-7615,1 17 2307,-5 0-2043,1 0-1,1 1 0,1 0 0,0-1 0,1 1 0,3 20 1,-2 60-124,-7 143-303,6-174 55,0-56 76,0 0 0,0 0 1,1 0-1,1 0 0,0 0 0,0 0 0,1-1 0,0 1 0,6 12 1,-8-23-77,0 0 0,-1 1 0,1-1 0,0 0 1,-1 0-1,1 0 0,0 0 0,-1 0 1,1 0-1,0 0 0,0 0 0,-1 0 1,1 0-1,0 0 0,-1 0 0,1 0 1,0 0-1,-1-1 0,1 1 0,0 0 1,-1 0-1,1-1 0,0 1 0,-1-1 0,1 1 1,-1 0-1,1-1 0,-1 1 0,1-1 1,-1 1-1,1-1 0,-1 0 0,1 1 1,0-2-1,21-24 466,-20 22-398,102-142 1621,-97 137-1642,-2 2-31,0 0 0,1 0 0,0 1 0,0 0 1,0 0-1,10-6 0,-14 11-45,-1 0 0,1 0 0,0 1 0,0-1 0,0 0 1,-1 1-1,1 0 0,0-1 0,0 1 0,0 0 0,0 0 0,0 0 0,0 0 1,0 0-1,-1 0 0,1 1 0,0-1 0,0 1 0,0-1 0,0 1 0,-1 0 1,1-1-1,0 1 0,-1 0 0,1 0 0,0 0 0,-1 1 0,1-1 0,-1 0 1,0 0-1,1 1 0,-1-1 0,0 1 0,0-1 0,1 3 0,5 8 7,0 0-1,-1 1 0,0-1 1,-1 1-1,0 1 1,-1-1-1,-1 1 1,0-1-1,-1 1 0,1 16 1,8 37-106,2-29-582,-1-20-4240</inkml:trace>
</inkml:ink>
</file>

<file path=ppt/ink/ink17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5.445"/>
    </inkml:context>
    <inkml:brush xml:id="br0">
      <inkml:brushProperty name="width" value="0.1" units="cm"/>
      <inkml:brushProperty name="height" value="0.1" units="cm"/>
      <inkml:brushProperty name="color" value="#008C3A"/>
    </inkml:brush>
  </inkml:definitions>
  <inkml:trace contextRef="#ctx0" brushRef="#br0">0 18 316,'7'9'11148,"9"-5"-6104,26-7-3549,-24 2-444,53 2-814,-1-4 0,126-20 0,-179 21-4389,-54 25-10241</inkml:trace>
</inkml:ink>
</file>

<file path=ppt/ink/ink17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5.773"/>
    </inkml:context>
    <inkml:brush xml:id="br0">
      <inkml:brushProperty name="width" value="0.1" units="cm"/>
      <inkml:brushProperty name="height" value="0.1" units="cm"/>
      <inkml:brushProperty name="color" value="#008C3A"/>
    </inkml:brush>
  </inkml:definitions>
  <inkml:trace contextRef="#ctx0" brushRef="#br0">1 48 1948,'0'2'561,"0"0"0,0 1-1,0-1 1,0 0 0,1 1 0,0-1-1,-1 0 1,1 0 0,0 1 0,0-1-1,0 0 1,0 0 0,0 0-1,1 0 1,2 3 0,-2-3-130,1 0 0,-1 0 0,1 0 1,0 0-1,0 0 0,-1-1 0,1 1 0,1-1 0,-1 1 1,3 0-1,2-1-164,-1 1 1,0-1-1,0 0 1,1-1-1,-1 0 1,1 0-1,-1 0 1,0-1-1,11-2 1,4-3-248,0 0 0,-1-1 0,22-11 0,-2-9-3378,-40 26 2819,1-1 0,-1 1 0,0-1 0,0 0 0,0 0 0,0 1 0,0-1 0,-1 0 0,1 0 0,0 0 0,-1 0 0,1-3 0,1-2-1856,-1-3-1327</inkml:trace>
</inkml:ink>
</file>

<file path=ppt/ink/ink17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7.288"/>
    </inkml:context>
    <inkml:brush xml:id="br0">
      <inkml:brushProperty name="width" value="0.1" units="cm"/>
      <inkml:brushProperty name="height" value="0.1" units="cm"/>
      <inkml:brushProperty name="color" value="#008C3A"/>
    </inkml:brush>
  </inkml:definitions>
  <inkml:trace contextRef="#ctx0" brushRef="#br0">115 1 1876,'-6'9'4953,"-22"30"-3033,12-15-1407,8-14-484,1 0 1,0 0 0,1 0-1,0 1 1,0 0-1,1 1 1,1-1-1,0 1 1,-3 16 0,5-12-54,2-16 56,-1 1 1,1 0 0,0 0 0,-1 0-1,1-1 1,0 1 0,0 0 0,0 0-1,0 0 1,0-1 0,0 1 0,0 0-1,0 0 1,0 0 0,0 0 0,0-1-1,1 1 1,-1 0 0,0 0 0,1-1-1,-1 1 1,0 0 0,1 0 0,-1-1-1,1 1 1,-1 0 0,1-1-1,-1 1 1,1-1 0,-1 1 0,1 0-1,0-1 1,-1 0 0,1 1 0,0-1-1,0 1 1,-1-1 0,1 0 0,0 1-1,0-1 1,0 0 0,-1 0 0,3 0-1,9 2 430,0 0 0,0-1 0,0-1 0,0 0 0,0 0 0,0-1 0,-1-1 0,1 0 0,15-5 0,-8 3-193,2 0 0,32-1-1,-47 5-220,0 0-1,0 0 1,-1 1-1,1 0 1,0 0-1,-1 0 1,1 1 0,0 0-1,-1 0 1,0 0-1,0 1 1,0 0-1,0 0 1,0 0-1,0 0 1,-1 1-1,1 0 1,-1 0 0,0 0-1,0 1 1,-1-1-1,1 1 1,-1 0-1,0 0 1,0 0-1,-1 0 1,0 0-1,0 1 1,0-1 0,0 1-1,-1-1 1,0 1-1,0 0 1,0 7-1,-2-2 10,-1 0 0,0 0 1,0-1-1,-1 1 0,-1-1 0,0 1 0,0-1 0,-1 0 0,-9 14 0,5-15 38,1 0 1,-1-1-1,-1 0 1,0 0-1,0-1 0,0 0 1,-1-1-1,0 0 1,0-1-1,-14 5 0,22-9-62,0 0 0,-1 0 0,1-1 0,0 1 0,0-1 0,-1 1 0,1-1 0,0 0 0,0 0 0,-1-1 0,1 1 0,0-1 0,0 1-1,0-1 1,0 0 0,-1 0 0,1-1 0,0 1 0,1-1 0,-1 1 0,0-1 0,0 0 0,1 0 0,-1 0 0,-2-3 0,2 2-192,0-1 0,1 1 0,-1-1 0,1 0 0,0 0 0,0 0 0,-2-6 0,-4-34-4787,2-7-4806,6 38 6245</inkml:trace>
</inkml:ink>
</file>

<file path=ppt/ink/ink17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7.632"/>
    </inkml:context>
    <inkml:brush xml:id="br0">
      <inkml:brushProperty name="width" value="0.1" units="cm"/>
      <inkml:brushProperty name="height" value="0.1" units="cm"/>
      <inkml:brushProperty name="color" value="#008C3A"/>
    </inkml:brush>
  </inkml:definitions>
  <inkml:trace contextRef="#ctx0" brushRef="#br0">1 90 140,'21'-4'12186,"18"-10"-7053,5-2-4633,14-1-197,29-6-2849,-47 7-7573</inkml:trace>
</inkml:ink>
</file>

<file path=ppt/ink/ink17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7.960"/>
    </inkml:context>
    <inkml:brush xml:id="br0">
      <inkml:brushProperty name="width" value="0.1" units="cm"/>
      <inkml:brushProperty name="height" value="0.1" units="cm"/>
      <inkml:brushProperty name="color" value="#008C3A"/>
    </inkml:brush>
  </inkml:definitions>
  <inkml:trace contextRef="#ctx0" brushRef="#br0">0 1 56,'18'7'13323,"-17"-5"-12657,8 21 4821,-8 44-6683,-1-20 1747,7 23-1072,-1 115 0,-7-151-870</inkml:trace>
</inkml:ink>
</file>

<file path=ppt/ink/ink1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59"/>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17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8.413"/>
    </inkml:context>
    <inkml:brush xml:id="br0">
      <inkml:brushProperty name="width" value="0.1" units="cm"/>
      <inkml:brushProperty name="height" value="0.1" units="cm"/>
      <inkml:brushProperty name="color" value="#008C3A"/>
    </inkml:brush>
  </inkml:definitions>
  <inkml:trace contextRef="#ctx0" brushRef="#br0">0 26 2040,'1'5'12199,"5"3"-11445,-4-8-904,-1 0-1,1 0 1,-1 0 0,0-1 0,1 1 0,-1 0 0,1-1-1,-1 1 1,0-1 0,1 0 0,-1 1 0,0-1 0,0 0-1,2-1 1,13-15-5396,-12 12 3782,2-4-1462</inkml:trace>
</inkml:ink>
</file>

<file path=ppt/ink/ink17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49.850"/>
    </inkml:context>
    <inkml:brush xml:id="br0">
      <inkml:brushProperty name="width" value="0.1" units="cm"/>
      <inkml:brushProperty name="height" value="0.1" units="cm"/>
      <inkml:brushProperty name="color" value="#008C3A"/>
    </inkml:brush>
  </inkml:definitions>
  <inkml:trace contextRef="#ctx0" brushRef="#br0">9 226 844,'0'0'97,"-1"0"0,1 0-1,0 0 1,-1 0 0,1 0 0,0 0-1,-1 0 1,1 0 0,0 0 0,-1 0-1,1-1 1,0 1 0,0 0 0,-1 0-1,1 0 1,0 0 0,-1-1 0,1 1-1,0 0 1,0 0 0,0-1 0,-1 1-1,1 0 1,0 0 0,0-1 0,0 1-1,0 0 1,-1-1 0,1 1 0,0 0-1,0-1 1,0 1 0,0 0 0,0-1-1,0 1 1,0 0 0,0-1 0,0 1-1,0 0 1,0-1 0,0 1 0,0 0-1,0 0 1,0-1 0,0 1 0,1 0-1,-1-1 1,0 1 0,0 0 0,0-1-1,0 1 1,1 0 0,-1 0 0,0-1-1,0 1 1,1 0 0,-1 0 0,0 0-1,0-1 1,1 1 0,-1 0 0,0 0-1,1 0 1,2-7 1132,2-19 6870,-3 16-8256,-3-1 411,1 9-200,0 0 1,0 0-1,0-1 0,0 1 1,0 0-1,0-1 1,0 1-1,1 0 0,-1 0 1,1 0-1,0-1 1,-1 1-1,1 0 1,2-2-1,4-17 151,-6 20-190,-1-1 0,0 1 0,0-1 0,1 0 0,-1 1 0,1-1 0,0 1 0,-1-1 0,1 1 0,0-1 0,0 1 0,0 0 0,0-1 0,0 1 0,0 0 0,0 0 0,0 0 0,0 0 0,1 0 0,-1 0 0,2-1 0,30-32 259,-29 28-244,-1 3 11,0 0 1,0 1-1,0-1 1,0 0-1,1 1 1,-1 0-1,1 0 1,0 0-1,0 0 1,-1 1-1,1-1 1,0 1-1,0 0 1,0 0-1,1 1 1,5-1-1,-7 1-38,0 0-1,0 0 0,0 0 1,-1 0-1,1 1 0,0-1 1,0 1-1,0 0 0,-1 0 1,1 0-1,0 0 0,-1 1 0,1-1 1,-1 1-1,1-1 0,-1 1 1,0 0-1,0 0 0,1 0 1,-1 0-1,-1 0 0,1 1 1,0-1-1,-1 0 0,1 1 1,-1 0-1,2 4 0,0 3 54,0-1 0,-1 1 0,0 0 0,-1 0 0,0 0 0,0 0 0,-1-1 0,-3 21 0,-19 81-6,16-85-34,1-10-20,-1 0 0,-1 0 0,0-1-1,-1 0 1,-16 23 0,18-29 5,-29 34 27,28-34-28,-2 0 1,1 0-1,-2-1 1,1 0-1,-1 0 1,-11 6-1,20-14-5,-10 2 29,14-4-16,39-45-14,-31 40-13,0 1 0,0 0 0,0 0-1,21-6 1,-26 10 23,0 1 0,0 0 0,0 1-1,0-1 1,0 1 0,1 0 0,-1 1 0,0 0 0,0 0 0,0 0 0,10 3-1,16 6 12,1-3-1,1 0 1,-1-3-1,68 2 0,-84-7-10,0-2-1,-1 0 0,1 0 0,18-8 0,-5-1-619,-19-11-8010,-7 9 3324,2 2 1528</inkml:trace>
</inkml:ink>
</file>

<file path=ppt/ink/ink17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6.895"/>
    </inkml:context>
    <inkml:brush xml:id="br0">
      <inkml:brushProperty name="width" value="0.1" units="cm"/>
      <inkml:brushProperty name="height" value="0.1" units="cm"/>
      <inkml:brushProperty name="color" value="#008C3A"/>
    </inkml:brush>
  </inkml:definitions>
  <inkml:trace contextRef="#ctx0" brushRef="#br0">0 145 848,'0'0'2155,"6"-26"8581,-3 18-10176,21-20 595,-20 24-997,-1-1 1,1 0 0,0 1-1,0 0 1,0 0 0,0 0-1,5-3 1,9-5-169,-11 7 1,0 0 0,0 1-1,1 0 1,14-6 0,-19 9 12,0 0 0,0 0 0,-1 0 0,1 1 0,0-1 0,0 1 0,0 0 0,0 0 0,0 0 0,0 0 1,0 0-1,-1 1 0,1-1 0,0 1 0,4 1 0,-5-1-1,-1 0 0,1 1 1,-1-1-1,1 1 0,-1-1 1,0 1-1,0-1 0,1 1 1,-1 0-1,0-1 0,-1 1 0,1 0 1,0 0-1,0 0 0,-1 0 1,1 0-1,-1 0 0,0 0 0,1 0 1,-1 0-1,0 0 0,0 0 1,-1 4-1,0 3 4,-1 0 1,0 0-1,0 0 0,-1 0 1,-1 0-1,1-1 0,-10 16 1,-5 14 6,-1 0-17,14-29 1,1 0 0,-1 0 0,1 0 0,1 1 0,-5 18 1,8-25 1,0-1 1,0 1-1,0 0 1,0-1 0,0 1-1,0 0 1,1 0 0,0-1-1,-1 1 1,1-1 0,0 1-1,0-1 1,0 1 0,1-1-1,-1 1 1,1-1 0,-1 0-1,1 0 1,0 0 0,0 0-1,0 0 1,0 0 0,0 0-1,0-1 1,0 1 0,4 1-1,1 1 7,0-1 1,0 0-1,0-1 0,0 1 0,0-1 0,0-1 0,12 2 1,-12-3-9,-1 1 0,0 0 1,0 0-1,0 1 0,0-1 1,0 1-1,0 1 0,-1-1 1,1 1-1,-1 0 1,1 0-1,7 7 0,-12-9 1,1 1-1,-1-1 0,0 1 1,0 0-1,0-1 1,0 1-1,0 0 1,0 0-1,0-1 0,0 1 1,-1 0-1,1 0 1,-1 0-1,0 0 0,1 0 1,-1 0-1,0 0 1,0 0-1,-1 3 0,1 1 8,-1-1-1,-1 0 0,1 0 1,-1 1-1,0-1 0,0 0 1,-4 6-1,1-2-3,-1-1 0,0 1 0,0-2 0,0 1 0,-1 0-1,0-1 1,-1-1 0,-8 7 0,6-6 34,2-2 51,0 0 0,0-1 1,0 1-1,-18 5 0,25-9-82,-1-1 1,0 0-1,1 1 0,-1-1 0,0 0 0,0 0 0,1 0 0,-1 0 0,0 0 0,1 0 0,-1 0 0,0-1 0,0 1 0,1-1 0,-1 1 0,1-1 0,-1 0 0,0 1 0,1-1 0,-1 0 0,1 0 0,0 0 0,-1 0 1,1 0-1,0-1 0,-1 1 0,1 0 0,0-1 0,0 1 0,0 0 0,0-1 0,0-2 0,-12-15-77,10 17-157,1 0-1,0-1 0,1 0 0,-1 1 1,0-1-1,1 0 0,-1 0 0,1 0 1,0 0-1,0 0 0,0 0 1,1 0-1,-1 0 0,0-4 0,-6-33-9611,7 24 6901</inkml:trace>
</inkml:ink>
</file>

<file path=ppt/ink/ink17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7.379"/>
    </inkml:context>
    <inkml:brush xml:id="br0">
      <inkml:brushProperty name="width" value="0.1" units="cm"/>
      <inkml:brushProperty name="height" value="0.1" units="cm"/>
      <inkml:brushProperty name="color" value="#008C3A"/>
    </inkml:brush>
  </inkml:definitions>
  <inkml:trace contextRef="#ctx0" brushRef="#br0">104 1 1752,'-5'11'8444,"-17"39"-6645,8-22-1521,2 2-1,1-1 0,1 2 1,1-1-1,2 1 1,2 1-1,-3 40 1,8-59-124,1 0 1,1 0-1,0 0 1,0-1-1,1 1 0,1-1 1,0 0-1,1 0 1,0 0-1,1 0 1,9 13-1,-12-21-113,0 1 0,0-1 0,0 0 0,1 0-1,-1 0 1,1 0 0,0-1 0,1 0 0,-1 1 0,0-2-1,1 1 1,0 0 0,0-1 0,-1 0 0,1 0-1,1 0 1,-1-1 0,0 0 0,0 0 0,0 0 0,1 0-1,-1-1 1,0 0 0,1 0 0,-1-1 0,0 1-1,1-1 1,-1 0 0,6-2 0,-6 1-30,0 0 1,-1 0-1,1-1 1,0 1-1,-1-1 0,0 0 1,1 0-1,-1 0 1,0-1-1,-1 0 0,1 1 1,-1-1-1,1 0 1,-1-1-1,0 1 1,-1-1-1,1 1 0,-1-1 1,2-6-1,-3 8 18,0-1-1,0 1 1,-1 0 0,1 0-1,-1 0 1,0 0 0,0-1-1,0 1 1,0 0-1,-1 0 1,1 0 0,-1-1-1,0 1 1,0 0-1,0 0 1,0 0 0,0 0-1,-1 1 1,0-1 0,1 0-1,-1 1 1,0-1-1,0 1 1,0-1 0,-1 1-1,1 0 1,0 0 0,-1 0-1,0 0 1,1 0-1,-1 1 1,-6-3 0,-17-7 7,0 1 0,0 2 1,-1 0-1,-53-6 1,54 16 117,17-1-656,51-30-11401,-28 19 8554</inkml:trace>
</inkml:ink>
</file>

<file path=ppt/ink/ink17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7.739"/>
    </inkml:context>
    <inkml:brush xml:id="br0">
      <inkml:brushProperty name="width" value="0.1" units="cm"/>
      <inkml:brushProperty name="height" value="0.1" units="cm"/>
      <inkml:brushProperty name="color" value="#008C3A"/>
    </inkml:brush>
  </inkml:definitions>
  <inkml:trace contextRef="#ctx0" brushRef="#br0">1 0 1580,'2'3'1256,"-1"-2"-838,0 0 1,0 0-1,0 0 1,-1 0-1,1 0 1,-1 1 0,1-1-1,-1 0 1,1 0-1,-1 0 1,0 1-1,1-1 1,-1 0-1,0 3 1,7 36 3112,-5-25-2423,1 3-473,-2 1-1,0 0 0,-2 26 0,0-25-586,1 0-1,4 38 1,0-16 24,-3-30-20,0 0-1,1 0 1,4 17 0,2 29-44,-8-57-51,0-1 0,0 0 0,0 0 0,0 0 0,0 1 0,0-1 0,0 0 0,0 0 0,0 0 0,0 0 0,0 1 0,0-1 0,0 0 0,0 0 0,0 0 0,0 0 0,-1 0 0,1 1 0,0-1 0,0 0 0,0 0 0,0 0 0,0 0 0,0 0 0,0 0 0,-1 1 0,1-1 0,0 0 0,0 0 0,0 0 0,0 0 0,-1 0 0,1 0 0,0 0 0,0 0 0,0 0 0,0 0 0,-1 0 0,1 0 0,0 0 0,0 0 0,0 0 0,0 0 0,-1 0 0,1 0 0,0 0 0,0 0 0,0 0 0,0 0 0,-1 0 0,1 0 0,0 0 0,0 0 0,0 0 0,0-1 0,0 1 0,-1 0 0,1 0 0,0 0 0,-7-11-3546,1-7-2206,5 6 2747</inkml:trace>
</inkml:ink>
</file>

<file path=ppt/ink/ink17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8.083"/>
    </inkml:context>
    <inkml:brush xml:id="br0">
      <inkml:brushProperty name="width" value="0.1" units="cm"/>
      <inkml:brushProperty name="height" value="0.1" units="cm"/>
      <inkml:brushProperty name="color" value="#008C3A"/>
    </inkml:brush>
  </inkml:definitions>
  <inkml:trace contextRef="#ctx0" brushRef="#br0">1 0 2016,'1'13'11413,"1"4"-7778,2 39-4127,3 40 550,0 67-34,-7-153-22,-1-5-2,1 0 0,0 1 0,0-1 0,0 0 0,1 0 0,-1 1 0,1-1 0,1 0 0,-1 0 0,1 0 0,0 0 0,2 5 0,-4-11-19,0 1 1,0 0 0,0 0 0,0 0-1,0 0 1,0 0 0,1 0 0,-1 0-1,0 0 1,0 0 0,0 0 0,0-1-1,0 1 1,0 0 0,0 0 0,0 0-1,0 0 1,0 0 0,0 0 0,0 0-1,0 0 1,0 0 0,1 0 0,-1 0-1,0 0 1,0 0 0,0 0 0,0 0-1,0 0 1,0 0 0,0 0 0,0 0-1,0 0 1,1 0 0,-1 0 0,0 0-1,0 0 1,0 0 0,0 0 0,0 0-1,0 0 1,0 0 0,0 0 0,0 0-1,0 0 1,1 0 0,-1 0 0,0 0-1,0 0 1,0 0 0,0 0 0,0 0-1,0 1 1,0-1 0,0 0 0,0 0-1,0 0 1,0 0 0,0 0 0,0 0-1,0 0 1,0 0 0,0 0 0,0 0-1,0 1 1,-1-14-3228,-6-18-5892,6 23 6227</inkml:trace>
</inkml:ink>
</file>

<file path=ppt/ink/ink17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8.489"/>
    </inkml:context>
    <inkml:brush xml:id="br0">
      <inkml:brushProperty name="width" value="0.1" units="cm"/>
      <inkml:brushProperty name="height" value="0.1" units="cm"/>
      <inkml:brushProperty name="color" value="#008C3A"/>
    </inkml:brush>
  </inkml:definitions>
  <inkml:trace contextRef="#ctx0" brushRef="#br0">0 0 332,'7'74'8244,"-5"-62"-7489,1-1 0,1 0-1,-1 1 1,8 11 0,-8-16-553,1 0-1,0-1 1,0 1 0,1-1 0,-1 0-1,2 0 1,-1-1 0,1 1 0,-1-1-1,1 0 1,1-1 0,-1 0 0,1 0-1,-1 0 1,1 0 0,0-1 0,9 2-1,-11-3-113,0-1-1,0 0 1,0 0-1,0-1 1,1 1-1,-1-1 1,0 0-1,0-1 1,0 1-1,1-1 0,-1 0 1,0 0-1,0-1 1,0 0-1,6-2 1,-3 0-24,-1-1 1,1 0-1,-1 0 1,0 0-1,0-1 1,-1 0-1,0 0 1,8-11-1,-12 16-57,-1-1-1,1 0 1,-1 0-1,1 1 1,0-1 0,0 1-1,-1-1 1,1 1 0,0 0-1,0 0 1,0-1 0,0 2-1,1-1 1,-1 0-1,0 0 1,0 1 0,1-1-1,-1 1 1,0-1 0,0 1-1,1 0 1,-1 0-1,0 0 1,1 1 0,-1-1-1,0 0 1,1 1 0,-1-1-1,3 2 1,5 3 3,1 0-1,-1 1 1,0 0 0,18 15 0,-21-15-32,0-1-1,0 1 1,0-2 0,1 1 0,0-1-1,16 6 1,-1-10-1814,-21 0 922,0-1 0,0 1-1,0-1 1</inkml:trace>
</inkml:ink>
</file>

<file path=ppt/ink/ink17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8.957"/>
    </inkml:context>
    <inkml:brush xml:id="br0">
      <inkml:brushProperty name="width" value="0.1" units="cm"/>
      <inkml:brushProperty name="height" value="0.1" units="cm"/>
      <inkml:brushProperty name="color" value="#008C3A"/>
    </inkml:brush>
  </inkml:definitions>
  <inkml:trace contextRef="#ctx0" brushRef="#br0">24 0 1072,'-13'57'6727,"7"32"-4084,3-61-1950,2 0 0,3 54 0,11 69-367,-11-131-210,8 36-268,-9-54 219,-1 0 1,1-1-1,-1 1 0,1 0 1,0-1-1,0 1 0,0-1 1,0 0-1,0 1 0,0-1 1,0 0-1,0 1 0,0-1 1,1 0-1,-1 0 1,0 0-1,1 0 0,-1 0 1,1 0-1,-1-1 0,1 1 1,0 0-1,-1-1 0,1 1 1,0-1-1,-1 0 0,1 1 1,2-1-1,-2-1 90,1-1 1,0 1-1,-1 0 0,1-1 0,-1 0 1,0 1-1,0-1 0,0 0 1,0 0-1,0-1 0,0 1 0,0 0 1,2-5-1,5-4 149,-3 4-186,0 1 0,1 0 0,-1 1 0,1-1 0,0 1 0,0 0 0,13-5 0,-18 9-95,1 0 0,-1 0 0,1 1 0,-1-1 0,1 1 0,0 0 1,-1-1-1,1 1 0,-1 1 0,1-1 0,-1 0 0,1 0 0,-1 1 1,1 0-1,-1-1 0,1 1 0,-1 0 0,1 0 0,-1 0 0,0 1 1,0-1-1,0 0 0,0 1 0,0 0 0,0-1 0,0 1 1,0 0-1,0 0 0,-1 0 0,2 2 0,98 138 126,-89-123-421,-10-13 237,1-1 1,0 0-1,1 0 0,-1-1 1,1 1-1,5 5 0,8-5-3546,-15-5 2985,-1-1 0,1 1 0,-1-1 1,1 1-1,-1-1 0,1 0 0,-1 0 0,8-7-2970,4-4-201</inkml:trace>
</inkml:ink>
</file>

<file path=ppt/ink/ink17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9.301"/>
    </inkml:context>
    <inkml:brush xml:id="br0">
      <inkml:brushProperty name="width" value="0.1" units="cm"/>
      <inkml:brushProperty name="height" value="0.1" units="cm"/>
      <inkml:brushProperty name="color" value="#008C3A"/>
    </inkml:brush>
  </inkml:definitions>
  <inkml:trace contextRef="#ctx0" brushRef="#br0">1 1 1380,'39'15'8035,"30"-3"-3413,-39-8-2963,-25-3-1575,75 8 1267,-74-9-1606,0 1-1,0-1 0,-1 0 0,1-1 1,0 0-1,0 0 0,0 0 0,-1 0 0,1-1 1,8-4-1,-47 6-10548,19 1 8166</inkml:trace>
</inkml:ink>
</file>

<file path=ppt/ink/ink17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29:59.629"/>
    </inkml:context>
    <inkml:brush xml:id="br0">
      <inkml:brushProperty name="width" value="0.1" units="cm"/>
      <inkml:brushProperty name="height" value="0.1" units="cm"/>
      <inkml:brushProperty name="color" value="#008C3A"/>
    </inkml:brush>
  </inkml:definitions>
  <inkml:trace contextRef="#ctx0" brushRef="#br0">1 0 2216,'0'2'410,"0"1"0,0-1 0,0 0 0,1 0 0,-1 0 0,1 0 0,-1 0 0,1 0 0,0 0 0,0 0 0,0 0 1,0 0-1,0 0 0,0 0 0,1-1 0,-1 1 0,3 2 0,-1-1 31,1-1 0,-1 1 0,1-1 0,-1 0 0,1 0 1,0-1-1,-1 1 0,9 1 0,-3-1-53,0 0 0,0-1-1,1 0 1,-1-1 0,0 0-1,1 0 1,13-3 0,8-2-596,33-10 1345,-38 0-3637,-8-11-4612</inkml:trace>
</inkml:ink>
</file>

<file path=ppt/ink/ink1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60"/>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17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0.379"/>
    </inkml:context>
    <inkml:brush xml:id="br0">
      <inkml:brushProperty name="width" value="0.1" units="cm"/>
      <inkml:brushProperty name="height" value="0.1" units="cm"/>
      <inkml:brushProperty name="color" value="#008C3A"/>
    </inkml:brush>
  </inkml:definitions>
  <inkml:trace contextRef="#ctx0" brushRef="#br0">133 17 72,'34'-16'15979,"-41"21"-15860,0 0-1,1 1 1,0 0-1,-10 12 1,10-11-75,-8 8-43,0 1-1,2 0 1,0 1-1,1 0 1,0 1-1,2 0 0,0 0 1,1 1-1,-8 29 1,15-47 5,1 1 0,-1 0 0,1 0 0,0-1 0,-1 1 0,1 0 1,0 0-1,0-1 0,0 1 0,1 0 0,-1 0 0,0-1 0,1 1 0,-1 0 0,1-1 0,-1 1 0,1 0 1,0-1-1,0 1 0,0-1 0,0 1 0,0-1 0,0 1 0,0-1 0,0 0 0,0 0 0,1 0 0,-1 1 1,1-1-1,-1 0 0,1 0 0,-1-1 0,1 1 0,-1 0 0,1-1 0,0 1 0,-1 0 0,1-1 0,0 0 1,-1 1-1,1-1 0,3 0 0,8 1 140,1 0-1,-1-1 1,1 0 0,16-3-1,-23 2-85,23-2 171,-17 0-164,0 1 1,0 1-1,0 0 0,1 1 1,-1 0-1,0 1 0,0 1 0,0 0 1,24 7-1,-36-8-41,1 0 0,0 0 0,0 1 1,-1-1-1,1 1 0,-1-1 0,1 1 0,-1-1 0,0 1 0,1 0 1,-1 0-1,0-1 0,0 1 0,0 0 0,-1 0 0,1 0 0,0 0 1,-1 0-1,1 1 0,-1-1 0,0 0 0,0 0 0,1 0 0,-1 0 1,-1 0-1,1 1 0,0-1 0,0 0 0,-1 0 0,0 0 0,1 0 1,-2 3-1,-1 4 69,0-1 0,0 1 0,-1-1 0,0 0 0,0 0 0,-9 11 0,-110 128 137,121-145-245,0 1 0,-1-1 0,1 1 0,-1-1 0,1 0 1,-1 0-1,1 0 0,-1-1 0,0 1 0,0 0 0,0-1 1,0 0-1,0 0 0,0 0 0,-1 0 0,1 0 0,0-1 0,0 1 1,-1-1-1,1 0 0,0 0 0,-1 0 0,1-1 0,0 1 1,-4-2-1,2 1-591,1-1 0,-1 1 0,1-1 0,0 0 0,-1-1 0,1 1 0,0-1 0,0 1 0,1-1 0,-7-7 0,-25-20-9312,23 21 6607</inkml:trace>
</inkml:ink>
</file>

<file path=ppt/ink/ink17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0.722"/>
    </inkml:context>
    <inkml:brush xml:id="br0">
      <inkml:brushProperty name="width" value="0.1" units="cm"/>
      <inkml:brushProperty name="height" value="0.1" units="cm"/>
      <inkml:brushProperty name="color" value="#008C3A"/>
    </inkml:brush>
  </inkml:definitions>
  <inkml:trace contextRef="#ctx0" brushRef="#br0">1 95 308,'34'-51'12176,"-6"21"-7732,-24 28-4375,0 0-1,0 1 0,0-1 1,0 1-1,0 0 0,1 0 1,-1 0-1,1 0 1,-1 1-1,0 0 0,1 0 1,-1 0-1,1 0 0,-1 1 1,1-1-1,6 3 1,20 0-66,3-2-415,9 0-2709,2-7-3937,-30 2 3543,-1 4 127</inkml:trace>
</inkml:ink>
</file>

<file path=ppt/ink/ink17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1.051"/>
    </inkml:context>
    <inkml:brush xml:id="br0">
      <inkml:brushProperty name="width" value="0.1" units="cm"/>
      <inkml:brushProperty name="height" value="0.1" units="cm"/>
      <inkml:brushProperty name="color" value="#008C3A"/>
    </inkml:brush>
  </inkml:definitions>
  <inkml:trace contextRef="#ctx0" brushRef="#br0">0 1 1012,'31'45'9314,"-26"-35"-8483,-1-1 1,0 1-1,0 0 0,-1 1 0,3 14 0,14 53 383,2 9-1063,-16-67-151,0-1 1,-2 1 0,0 0-1,1 34 1,-2-37-10,-3-16-8,1 1 0,-1-1 0,0 0 0,0 1 0,1-1 1,-1 1-1,0-1 0,0 0 0,0 1 0,-1-1 0,1 0 0,0 1 0,0-1 0,-1 0 0,1 1 0,-2 1 0,-8 7-4420</inkml:trace>
  <inkml:trace contextRef="#ctx0" brushRef="#br0" timeOffset="1">400 315 820,'-9'0'16033,"-4"0"-13009,-12 4-1576,24-3-1417,36-11-9771,-22 2 5671,1 0-138</inkml:trace>
</inkml:ink>
</file>

<file path=ppt/ink/ink17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1.394"/>
    </inkml:context>
    <inkml:brush xml:id="br0">
      <inkml:brushProperty name="width" value="0.1" units="cm"/>
      <inkml:brushProperty name="height" value="0.1" units="cm"/>
      <inkml:brushProperty name="color" value="#008C3A"/>
    </inkml:brush>
  </inkml:definitions>
  <inkml:trace contextRef="#ctx0" brushRef="#br0">1 176 2144,'13'-9'2331,"-1"0"-1,0-2 1,0 1 0,9-13-1,-13 14-1820,0 0 0,1 0 0,0 1 0,1 0 0,-1 1 0,1 0 0,1 0 0,10-4 0,-19 10-468,15-7 325,0 2 0,1-1 0,0 2 0,27-5 0,-41 10-322,1-1-1,-1 1 1,1 0-1,-1 0 1,1 0 0,-1 1-1,1 0 1,-1-1-1,0 2 1,1-1 0,-1 0-1,0 1 1,0 0-1,0 0 1,0 0-1,0 0 1,0 1 0,-1-1-1,1 1 1,-1 0-1,0 0 1,0 1-1,0-1 1,4 6 0,-5-6-27,0 1 1,-1 0 0,1 1 0,-1-1 0,0 0-1,0 0 1,0 0 0,0 1 0,-1-1 0,0 0-1,0 1 1,0-1 0,-1 1 0,1-1-1,-2 5 1,-1 5 6,0 0-1,-2 0 1,-6 15-1,-98 202 42,107-227-67,1 0 0,-1 0 0,1 0-1,0 0 1,0 0 0,0 1 0,1-1-1,-1 0 1,1 1 0,0-1 0,1 0-1,-1 1 1,2 6 0,-1-9 2,0 1-1,0 0 1,0-1 0,1 1-1,-1-1 1,1 1 0,0-1 0,-1 0-1,1 0 1,0 0 0,0 0-1,1 0 1,-1 0 0,0-1 0,1 1-1,2 1 1,3 0 1,0 0 0,0 0 0,0-1 0,1 0 0,-1 0 1,1-1-1,-1 0 0,1-1 0,-1 0 0,1 0 0,-1-1 0,10-2 0,27-4-383,-1-3 1,0-2-1,49-19 0,-68 15-3713</inkml:trace>
</inkml:ink>
</file>

<file path=ppt/ink/ink17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6.924"/>
    </inkml:context>
    <inkml:brush xml:id="br0">
      <inkml:brushProperty name="width" value="0.1" units="cm"/>
      <inkml:brushProperty name="height" value="0.1" units="cm"/>
      <inkml:brushProperty name="color" value="#008C3A"/>
    </inkml:brush>
  </inkml:definitions>
  <inkml:trace contextRef="#ctx0" brushRef="#br0">35 10 456,'0'-9'14433,"6"18"-12095,-11 6-2123,0 0-1,1 1 1,1-1 0,-3 30-1,4-31-170,-6 59 50,1 82 0,7-145-95,1 0 0,0 0 0,1 0 0,0 0 0,7 18 0,-9-27 9,0-1-1,0 1 1,0-1-1,0 1 0,0-1 1,1 1-1,-1-1 1,0 1-1,0-1 0,1 1 1,-1-1-1,0 1 1,1-1-1,-1 0 0,0 1 1,1-1-1,-1 1 1,1-1-1,-1 0 0,0 1 1,1-1-1,-1 0 1,1 0-1,-1 1 0,1-1 1,-1 0-1,1 0 1,-1 0-1,1 0 0,-1 0 1,1 0-1,0 1 1,-1-1-1,1 0 1,-1 0-1,1-1 0,-1 1 1,1 0-1,-1 0 1,1 0-1,0 0 0,21-23 312,12-42 49,-32 61-368,3-8 106,1-3 12,1 0-1,1 0 0,1 1 0,10-14 0,-17 25-111,0 0 1,1 0-1,-1 1 1,1-1-1,0 1 1,-1 0-1,1-1 0,0 1 1,0 0-1,1 1 1,-1-1-1,0 0 1,1 1-1,-1 0 1,1 0-1,-1 0 1,1 0-1,-1 1 0,1-1 1,0 1-1,-1 0 1,1 0-1,0 0 1,5 1-1,-6 1 1,0-1-1,1 1 1,-1-1-1,0 1 1,0 0-1,1 0 1,-2 1 0,1-1-1,0 1 1,0-1-1,-1 1 1,1 0-1,-1 0 1,0 0-1,0 0 1,0 0-1,0 0 1,-1 1-1,1-1 1,-1 1 0,0-1-1,0 1 1,1 5-1,1 8-11,0-1 0,-1 1-1,0 30 1,-1-43-127,-1 0-1,1 0 0,-1 0 1,1 0-1,0 0 1,1 0-1,-1-1 0,1 1 1,2 4-1,-3-8-435,1-1 0,0 1 1,-1-1-1,1 0 0,-1 1 0,0-1 0,1 0 0,-1 0 1,10-12-4544,7-2-2143</inkml:trace>
</inkml:ink>
</file>

<file path=ppt/ink/ink17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7.268"/>
    </inkml:context>
    <inkml:brush xml:id="br0">
      <inkml:brushProperty name="width" value="0.1" units="cm"/>
      <inkml:brushProperty name="height" value="0.1" units="cm"/>
      <inkml:brushProperty name="color" value="#008C3A"/>
    </inkml:brush>
  </inkml:definitions>
  <inkml:trace contextRef="#ctx0" brushRef="#br0">1 0 72,'16'4'9812,"2"4"-5907,10 3-1337,14-4-1512,0 0-1208,73 4-1,-107-8-1078</inkml:trace>
</inkml:ink>
</file>

<file path=ppt/ink/ink17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7.596"/>
    </inkml:context>
    <inkml:brush xml:id="br0">
      <inkml:brushProperty name="width" value="0.1" units="cm"/>
      <inkml:brushProperty name="height" value="0.1" units="cm"/>
      <inkml:brushProperty name="color" value="#008C3A"/>
    </inkml:brush>
  </inkml:definitions>
  <inkml:trace contextRef="#ctx0" brushRef="#br0">1 26 904,'10'3'1496,"0"-1"1,0 0-1,1 0 0,-1-1 1,1-1-1,-1 1 0,15-3 0,67-16 995,-41 6-4655,-42 7-496</inkml:trace>
</inkml:ink>
</file>

<file path=ppt/ink/ink17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8.111"/>
    </inkml:context>
    <inkml:brush xml:id="br0">
      <inkml:brushProperty name="width" value="0.1" units="cm"/>
      <inkml:brushProperty name="height" value="0.1" units="cm"/>
      <inkml:brushProperty name="color" value="#008C3A"/>
    </inkml:brush>
  </inkml:definitions>
  <inkml:trace contextRef="#ctx0" brushRef="#br0">127 1 2176,'0'14'6483,"-10"11"-4180,-16 21-1133,4-15-1028,11-18-86,2 0 0,0 1 0,0 0 0,1 0 0,-11 30 0,18-43-21,0 1 0,1-1 0,-1 1 0,1-1 0,0 0 0,-1 1 0,1-1 0,0 1 0,0-1 0,0 1 0,0-1 0,0 1 0,0-1 0,1 1 0,-1-1 0,0 1 0,1-1 0,-1 0 0,1 1 0,-1-1 0,1 0 0,0 1 0,0-1-1,-1 0 1,1 0 0,0 1 0,0-1 0,0 0 0,0 0 0,1 0 0,-1 0 0,0-1 0,0 1 0,0 0 0,1 0 0,-1-1 0,0 1 0,1-1 0,-1 1 0,1-1 0,-1 1 0,1-1 0,-1 0 0,0 0 0,1 0 0,-1 0 0,2 0 0,11 0 439,-1-1 1,1 0-1,-1-1 1,18-4-1,-11 2-223,23-5 107,59-9 314,-93 17-617,-1 0-1,1 1 1,0 0-1,-1 1 1,1 0-1,0 0 1,-1 1-1,16 4 1,-22-5-24,-1-1 0,0 1 0,0 0 0,0-1 0,0 1 0,0 0 0,0 0 0,0 0 0,0 0 0,0 0 0,0 0 0,-1 0 0,1 0 0,0 0 0,-1 0 0,1 0 0,-1 0 0,1 1 0,-1-1 0,1 0 0,-1 0 0,0 1 0,0-1 0,0 0 0,1 1 0,-1-1 0,-1 0 0,1 0 0,0 1 0,0-1 0,0 0 0,-1 0 0,1 1 0,0-1 0,-1 0 0,1 0 0,-2 2 0,-27 50 656,18-37-468,3-1-156,-1-1 0,0 0 1,-1-1-1,0 0 1,-1-1-1,-1 0 0,0 0 1,-24 17-1,33-28-127,0 1 0,0-1 0,0 0 0,0 0 0,-1 0 0,1 0 0,0-1 0,0 1 0,-1-1 0,1 0 0,0 0 0,-1 0 0,1 0 0,0-1 0,0 1 0,-1-1 0,1 0 0,0 0 0,0 0 0,0 0 0,0-1 0,-4-2 0,-30-20-4438,5-6-4388,19 18 5375</inkml:trace>
</inkml:ink>
</file>

<file path=ppt/ink/ink17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8.454"/>
    </inkml:context>
    <inkml:brush xml:id="br0">
      <inkml:brushProperty name="width" value="0.1" units="cm"/>
      <inkml:brushProperty name="height" value="0.1" units="cm"/>
      <inkml:brushProperty name="color" value="#008C3A"/>
    </inkml:brush>
  </inkml:definitions>
  <inkml:trace contextRef="#ctx0" brushRef="#br0">0 181 1400,'8'-7'2093,"64"-58"9499,6 7-8785,-66 51-3072,0 1 1,1 0-1,0 1 1,0 0 0,17-3-1,36-5-10299,-52 12 7551</inkml:trace>
</inkml:ink>
</file>

<file path=ppt/ink/ink17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8.801"/>
    </inkml:context>
    <inkml:brush xml:id="br0">
      <inkml:brushProperty name="width" value="0.1" units="cm"/>
      <inkml:brushProperty name="height" value="0.1" units="cm"/>
      <inkml:brushProperty name="color" value="#008C3A"/>
    </inkml:brush>
  </inkml:definitions>
  <inkml:trace contextRef="#ctx0" brushRef="#br0">0 1 1312,'3'4'1008,"0"0"-1,0 1 0,-1-1 1,1 1-1,-1 0 0,0 0 1,0 0-1,-1 0 1,0 0-1,1 6 0,1 55 3720,-3-53-4599,0 1 0,0-1 0,2 1 0,2 15 0,-1-16-314,5 18 207,-8-30-270,1 0 0,-1-1 0,0 1 0,1 0 1,-1 0-1,0 0 0,1-1 0,-1 1 1,1 0-1,-1 0 0,1-1 0,0 1 0,-1 0 1,1-1-1,0 1 0,-1-1 0,1 1 1,0-1-1,0 1 0,-1-1 0,1 0 0,0 1 1,0-1-1,0 0 0,1 1 0</inkml:trace>
  <inkml:trace contextRef="#ctx0" brushRef="#br0" timeOffset="1">372 126 44,'7'0'6741,"-7"4"-5453,-7-4-1912</inkml:trace>
</inkml:ink>
</file>

<file path=ppt/ink/ink1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61"/>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17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9.129"/>
    </inkml:context>
    <inkml:brush xml:id="br0">
      <inkml:brushProperty name="width" value="0.1" units="cm"/>
      <inkml:brushProperty name="height" value="0.1" units="cm"/>
      <inkml:brushProperty name="color" value="#008C3A"/>
    </inkml:brush>
  </inkml:definitions>
  <inkml:trace contextRef="#ctx0" brushRef="#br0">1 70 2332,'21'-13'6527,"24"-16"359,4 8-4855,-45 19-2009,0 1 0,0 0 0,0 0 0,0 0 0,1 1 0,-1-1 0,0 1 0,0 0 0,1 0 0,-1 1 1,0-1-1,0 1 0,1 0 0,-1 0 0,0 0 0,0 1 0,0 0 0,0-1 0,-1 1 0,1 1 0,0-1 0,3 4 0,-4-3-17,0 0-1,0 1 1,-1-1 0,1 1 0,-1-1-1,0 1 1,0 0 0,-1 0-1,1 0 1,-1 0 0,0 0-1,0 0 1,0 1 0,0-1 0,-1 0-1,0 0 1,1 1 0,-2-1-1,1 5 1,-2 3 4,1 1 1,-1 0-1,-1-1 0,-1 1 1,-5 13-1,2-8 4,1 0 1,0 0-1,1 1 1,-4 32-1,8-46-9,1-1 0,0 1 0,0-1 1,1 1-1,-1-1 0,1 1 0,0-1 0,0 1 0,0-1 0,1 0 1,3 7-1,-4-8-1,1-1 1,0 0-1,0 0 0,0 0 1,0 0-1,0 0 1,0 0-1,0 0 1,1-1-1,-1 1 0,1-1 1,-1 1-1,1-1 1,0 0-1,-1 0 1,1 0-1,0-1 0,0 1 1,-1-1-1,5 1 1,8 0 10,-1-1-1,0-1 1,0 0 0,1 0 0,-1-2 0,0 0-1,14-4 1,96-41-584,-83 30-402,-35 13-338</inkml:trace>
</inkml:ink>
</file>

<file path=ppt/ink/ink17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09.707"/>
    </inkml:context>
    <inkml:brush xml:id="br0">
      <inkml:brushProperty name="width" value="0.1" units="cm"/>
      <inkml:brushProperty name="height" value="0.1" units="cm"/>
      <inkml:brushProperty name="color" value="#008C3A"/>
    </inkml:brush>
  </inkml:definitions>
  <inkml:trace contextRef="#ctx0" brushRef="#br0">1 265 2352,'38'-18'8028,"28"-1"-3095,-25 8-3434,80-23-96,2 5 0,143-13 0,255-2-559,-155 17-717,-269 19-131,157-20-362,-237 23-615</inkml:trace>
</inkml:ink>
</file>

<file path=ppt/ink/ink17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11.684"/>
    </inkml:context>
    <inkml:brush xml:id="br0">
      <inkml:brushProperty name="width" value="0.1" units="cm"/>
      <inkml:brushProperty name="height" value="0.1" units="cm"/>
      <inkml:brushProperty name="color" value="#008C3A"/>
    </inkml:brush>
  </inkml:definitions>
  <inkml:trace contextRef="#ctx0" brushRef="#br0">0 152 1760,'2'-3'3559,"9"-7"-2359,-8 8-723,0 1 1,0-1-1,-1 0 1,1 0 0,0 0-1,-1 0 1,1-1 0,-1 1-1,0-1 1,1 1 0,-1-1-1,-1 0 1,1 0-1,0 1 1,-1-2 0,3-4-1,18-25-111,-14 26-143,1 0 0,0 0 0,1 1-1,0 0 1,0 0 0,0 1 0,20-7 0,-29 12-217,0-1 0,0 1 0,-1 0 0,1-1 0,0 1 0,0 0 0,0 0 0,0-1 0,-1 1 1,1 0-1,0 0 0,0 0 0,0 0 0,0 0 0,0 0 0,-1 0 0,1 0 0,0 0 0,0 1 0,0-1 0,0 0 0,-1 1 0,1-1 1,0 0-1,0 1 0,0-1 0,-1 1 0,1-1 0,0 1 0,-1-1 0,1 1 0,-1 0 0,2 1 0,-2 0 5,1 0-1,-1 0 0,0 0 1,0 0-1,0 1 1,0-1-1,0 0 0,0 0 1,0 0-1,-1 0 1,1 1-1,-1-1 0,-1 2 1,-2 7-11,-1 1-1,0-2 1,-1 1 0,-11 16 0,10-18-3,0 0 1,1 1 0,0 0 0,0 0 0,-6 19 0,6-14-7,5-14 7,0 0 0,1 0 0,-1 0 0,1 0 0,-1 0 0,1 1 0,0-1 0,-1 0 0,1 0 0,0 0-1,0 1 1,0-1 0,0 0 0,0 0 0,0 1 0,0-1 0,0 0 0,0 0 0,0 1 0,1-1 0,-1 0 0,1 0-1,-1 0 1,1 1 0,0 0 0,4 7-17,-4-7 21,0 1 0,1 0 0,-1 0 0,1-1-1,0 1 1,0-1 0,0 1 0,0-1 0,0 0 0,1 0-1,-1 0 1,1 0 0,4 3 0,3 0 6,1 0 0,0-1 1,0 0-1,0 0 0,21 3 0,31 10-154,-61-16 148,0 0 1,0-1-1,0 1 1,0 0 0,0 0-1,0 0 1,0 1 0,0-1-1,-1 0 1,1 1-1,-1-1 1,1 1 0,-1-1-1,1 1 1,-1 0 0,0 0-1,0-1 1,0 1 0,0 0-1,0 0 1,0 0-1,-1 0 1,1 0 0,-1 1-1,1-1 1,-1 0 0,0 0-1,1 0 1,-1 0-1,0 0 1,-1 1 0,1-1-1,0 0 1,-1 0 0,1 0-1,-1 0 1,-1 3 0,-3 7-3,-1 1 0,-1-1 1,0 0-1,-16 21 1,-1 2 19,22-30 25,0-1-1,-1 1 1,1-1-1,-1 0 1,0 0-1,0-1 1,0 1-1,-1-1 0,1 1 1,-1-1-1,0 0 1,0 0-1,0-1 1,0 1-1,0-1 1,-1 0-1,1 0 1,-1 0-1,0-1 1,1 1-1,-1-1 1,0 0-1,0-1 1,1 1-1,-1-1 0,0 0 1,0 0-1,0-1 1,-5 0-1,-1-3 132,-34-15 40,24 2-896,20 16 252,0-1 0,0 0 0,0 0 0,0 0 0,1 1 0,-1-1 0,1 0-1,-1 0 1,1 0 0,-1 0 0,1 0 0,0 0 0,0 0 0,0 0 0,0 0 0,1 0 0,-1 0-1,0 0 1,1 0 0,0-3 0,6-16-5148,-1 12 2782</inkml:trace>
</inkml:ink>
</file>

<file path=ppt/ink/ink17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12.246"/>
    </inkml:context>
    <inkml:brush xml:id="br0">
      <inkml:brushProperty name="width" value="0.1" units="cm"/>
      <inkml:brushProperty name="height" value="0.1" units="cm"/>
      <inkml:brushProperty name="color" value="#008C3A"/>
    </inkml:brush>
  </inkml:definitions>
  <inkml:trace contextRef="#ctx0" brushRef="#br0">111 1 392,'-1'14'12193,"-14"22"-9829,-23 39-2611,4 14 612,30-78-367,1 1-1,0-1 1,1 1-1,0 0 1,-1 12-1,-1 11 6,4-28 7,-1-1-1,1 0 0,0 0 1,0 1-1,1-1 0,0 0 1,0 0-1,0 1 0,1-1 1,0 0-1,0 0 0,0-1 0,1 1 1,0 0-1,0-1 0,6 8 1,-6-9 31,-1-1 0,1 0 0,0 0-1,0 0 1,0-1 0,1 1 0,-1-1 0,0 0 0,1 1 0,0-1 0,-1-1 0,1 1 0,0-1 0,0 1-1,0-1 1,0 0 0,0-1 0,0 1 0,0-1 0,0 0 0,1 1 0,-1-2 0,0 1 0,0 0 0,5-2-1,6-3 46,0 1 0,0-2 0,0 0 0,-1-1-1,15-9 1,-24 13-78,1-1 0,-1 0-1,1 0 1,-1 0 0,0 0-1,-1-1 1,1 0 0,-1 0-1,0 0 1,0-1 0,-1 1-1,1-1 1,-1 0 0,3-9 0,-5 13 23,0 0 0,-1-1 0,1 1 0,-1 0 0,1 0 0,-1-1 0,0 1 0,0 0 0,0 0 0,-1-1 0,1 1 0,0 0 0,-1 0 0,1 0 1,-1 0-1,0-1 0,0 1 0,0 0 0,0 0 0,0 0 0,0 0 0,0 1 0,-3-4 0,1 3-16,0-1-1,-1 1 1,1 0-1,0 0 1,-1 1-1,1-1 1,-1 1-1,0-1 1,0 1-1,1 0 1,-1 1-1,-7-2 1,-2 2-3,0-1 0,0 2 0,0-1 0,0 2 0,0 0 0,0 0 0,-19 7 0,31-8-27,-6 1-72,0 0 1,1 1-1,-1 0 0,0 0 0,1 1 1,0-1-1,0 2 0,0-1 0,-8 9 1,34-22-8493,-13 5 5530,6-1 113</inkml:trace>
</inkml:ink>
</file>

<file path=ppt/ink/ink17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13.714"/>
    </inkml:context>
    <inkml:brush xml:id="br0">
      <inkml:brushProperty name="width" value="0.1" units="cm"/>
      <inkml:brushProperty name="height" value="0.1" units="cm"/>
      <inkml:brushProperty name="color" value="#008C3A"/>
    </inkml:brush>
  </inkml:definitions>
  <inkml:trace contextRef="#ctx0" brushRef="#br0">1 9 1260,'14'-9'14086,"-7"66"-12432,-1 85-1405,1-38-312,0-58 169,-2-32-2743,-3-37-5869,-2 11 5233</inkml:trace>
</inkml:ink>
</file>

<file path=ppt/ink/ink17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14.043"/>
    </inkml:context>
    <inkml:brush xml:id="br0">
      <inkml:brushProperty name="width" value="0.1" units="cm"/>
      <inkml:brushProperty name="height" value="0.1" units="cm"/>
      <inkml:brushProperty name="color" value="#008C3A"/>
    </inkml:brush>
  </inkml:definitions>
  <inkml:trace contextRef="#ctx0" brushRef="#br0">0 0 796,'13'1'10250,"-14"0"-10182,1 0 0,-1-1 0,1 1-1,-1 0 1,1 0 0,0-1-1,-1 1 1,1 0 0,0 0 0,0 0-1,0-1 1,-1 1 0,1 0 0,0 0-1,0 0 1,0 0 0,0-1 0,0 1-1,1 0 1,-1 0 0,0 0-1,0 0 1,1 0 0,8 32 985,0-1-143,4 106 8,-6-17 295,7-66-1944,-7-88-12097,-7 24 10145</inkml:trace>
</inkml:ink>
</file>

<file path=ppt/ink/ink17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14.449"/>
    </inkml:context>
    <inkml:brush xml:id="br0">
      <inkml:brushProperty name="width" value="0.1" units="cm"/>
      <inkml:brushProperty name="height" value="0.1" units="cm"/>
      <inkml:brushProperty name="color" value="#008C3A"/>
    </inkml:brush>
  </inkml:definitions>
  <inkml:trace contextRef="#ctx0" brushRef="#br0">1 10 96,'0'3'579,"0"0"0,0-1 0,1 1 0,-1 0 0,1 0-1,0 0 1,0 0 0,0-1 0,0 1 0,0-1 0,1 1 0,-1-1 0,1 1 0,0-1 0,-1 0 0,1 1 0,0-1-1,4 2 1,-1 1-43,1-1 0,0 0 0,0-1 0,1 0 0,-1 0 0,1 0 0,10 2 0,-1 0-227,1-2-1,0 0 0,-1-1 1,1-1-1,0-1 1,18-1-1,-15-3-196,-1-1-1,-1 0 0,1-2 1,-1 0-1,0-1 0,32-19 1,9-3-92,-55 28-42,0 0 1,0 1 0,1-1-1,-1 1 1,0 0 0,1 1-1,-1-1 1,1 1 0,-1 0-1,1 0 1,-1 0 0,1 0-1,-1 1 1,0 0 0,1 0-1,5 2 1,3 3 285,1 0-1,-1 1 1,20 14 0,27 13-2229,-55-32 1315,-1 0 1,1-1-1,-1 1 1,1-1-1,0 0 0,0 0 1,0-1-1,-1 1 0,1-1 1,0 0-1,6-1 1,2-2-2785,1 2-34</inkml:trace>
</inkml:ink>
</file>

<file path=ppt/ink/ink17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2.194"/>
    </inkml:context>
    <inkml:brush xml:id="br0">
      <inkml:brushProperty name="width" value="0.1" units="cm"/>
      <inkml:brushProperty name="height" value="0.1" units="cm"/>
      <inkml:brushProperty name="color" value="#008C3A"/>
    </inkml:brush>
  </inkml:definitions>
  <inkml:trace contextRef="#ctx0" brushRef="#br0">197 111 1320,'0'-8'1670,"1"7"-1438,-1 0-1,0-1 0,-2-21 9885,-3 23-9769,-1 1 0,1-1 1,0 1-1,0 0 0,-1 1 0,1-1 0,0 1 0,0 0 1,1 0-1,-7 4 0,3-1-209,0 1-1,1-1 1,0 2 0,0-1-1,0 1 1,1 0-1,0 1 1,-10 15 0,7-6-179,0 0 0,0 1 0,2 0-1,0 1 1,1-1 0,-6 38 0,11-47 39,0-1 0,1 1 0,0-1 0,0 1 0,1-1 0,0 1 0,0-1 0,1 1 0,0-1 0,5 12 0,-6-17 4,1 0-1,-1 0 0,1 0 1,0 0-1,0 0 0,0 0 1,0-1-1,0 1 0,1-1 1,-1 0-1,1 1 0,0-1 1,0 0-1,0 0 0,-1-1 1,2 1-1,-1-1 0,0 1 1,0-1-1,0 0 0,1 0 1,-1-1-1,0 1 0,1-1 1,-1 1-1,1-1 0,-1 0 1,1 0-1,3-1 0,3-1 5,1-1-1,0 0 0,-1 0 0,1-1 1,-1-1-1,0 0 0,-1 0 0,1 0 1,-1-2-1,0 1 0,0-1 0,-1 0 1,0-1-1,0 0 0,-1 0 0,12-18 1,-10 14 72,-1-1 1,0 0-1,-1 0 1,0-1-1,-1 0 1,-1 0-1,0 0 1,-1-1-1,-1 0 1,0 0-1,2-26 1,-6 33-44,1 0 0,-1 0 0,-1 0 0,1 0 0,-2 1 0,1-1 0,-1 1 0,0-1 0,0 1 0,-1 0-1,0 0 1,0 0 0,0 1 0,-1-1 0,0 1 0,-1 0 0,1 1 0,-1-1 0,0 1 0,0 0 0,-1 1 0,0 0 0,1 0 0,-1 0 0,-1 1 0,1-1 0,0 2 0,-1-1 0,0 1 0,1 1 0,-1-1 0,0 1 0,0 0 0,0 1 0,0 0 0,0 0 0,0 1 0,0 0 0,1 0 0,-1 1 0,0 0 0,0 0 0,1 1 0,0 0 0,-1 0-1,1 1 1,0 0 0,1 0 0,-1 1 0,-6 5 0,13-9-143,-1-1 0,0 1 1,0-1-1,0 1 0,1-1 0,-1 1 0,0 0 0,0 0 0,1-1 0,-1 1 0,1 0 0,-1 0 0,1 0 0,-1-1 1,1 1-1,-1 0 0,1 0 0,0 0 0,0 0 0,-1 0 0,1 0 0,0 0 0,0 0 0,0 0 0,0 0 0,0 0 1,0 0-1,0 0 0,0 0 0,1 1 0</inkml:trace>
</inkml:ink>
</file>

<file path=ppt/ink/ink17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2.523"/>
    </inkml:context>
    <inkml:brush xml:id="br0">
      <inkml:brushProperty name="width" value="0.1" units="cm"/>
      <inkml:brushProperty name="height" value="0.1" units="cm"/>
      <inkml:brushProperty name="color" value="#008C3A"/>
    </inkml:brush>
  </inkml:definitions>
  <inkml:trace contextRef="#ctx0" brushRef="#br0">0 1 188,'7'1'16552</inkml:trace>
</inkml:ink>
</file>

<file path=ppt/ink/ink17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3.132"/>
    </inkml:context>
    <inkml:brush xml:id="br0">
      <inkml:brushProperty name="width" value="0.1" units="cm"/>
      <inkml:brushProperty name="height" value="0.1" units="cm"/>
      <inkml:brushProperty name="color" value="#008C3A"/>
    </inkml:brush>
  </inkml:definitions>
  <inkml:trace contextRef="#ctx0" brushRef="#br0">199 0 444,'6'1'16318,"-12"6"-16106,0 1 0,1 0 0,0 0 0,0 0 0,-6 16 0,3-6-74,-17 22 167,-31 42 1,-8 12-246,62-91-63,0 1 1,0 0-1,1 0 0,-1 0 1,1 0-1,0 1 0,0-1 0,0 0 1,1 0-1,-1 1 0,1-1 1,0 0-1,1 8 0,0-10 7,-1 0 0,0 0-1,1 0 1,-1-1 0,1 1 0,0 0-1,0 0 1,0-1 0,0 1-1,0 0 1,0-1 0,0 1 0,0-1-1,0 0 1,1 1 0,-1-1 0,1 0-1,-1 0 1,1 0 0,-1 0 0,1 0-1,0 0 1,-1 0 0,1-1 0,0 1-1,0 0 1,0-1 0,-1 0-1,1 1 1,0-1 0,0 0 0,3 0-1,18-2 11,0-1-1,-1-1 0,1-1 0,-1-1 0,0-1 0,-1-1 0,32-17 1,-20 11 10,62-20 1,-69 27-10,-21 5-9,0 0 0,0 1 1,0-1-1,1 1 1,-1 0-1,0 1 1,1-1-1,-1 1 0,1 0 1,-1 0-1,0 1 1,10 2-1,-4-1-57,-9-2 7,0 1 0,0-1 0,0 0-1,1 1 1,-1 0 0,0-1 0,0 1 0,0 0 0,0 0 0,0 0 0,0 0-1,0 0 1,0 1 0,0-1 0,-1 1 0,1-1 0,2 3 0</inkml:trace>
</inkml:ink>
</file>

<file path=ppt/ink/ink1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30.762"/>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17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3.460"/>
    </inkml:context>
    <inkml:brush xml:id="br0">
      <inkml:brushProperty name="width" value="0.1" units="cm"/>
      <inkml:brushProperty name="height" value="0.1" units="cm"/>
      <inkml:brushProperty name="color" value="#008C3A"/>
    </inkml:brush>
  </inkml:definitions>
  <inkml:trace contextRef="#ctx0" brushRef="#br0">63 14 1188,'-2'-13'16851,"4"13"-17062,-1 28 1222,-1 26-375,-28 74 24,18-87-649,1 0 1,2 0 0,-2 61-1,9-96-44,0 0-1,0-1 0,1 1 1,0 0-1,0-1 0,1 1 1,0-1-1,0 1 1,0-1-1,0 0 0,1 1 1,0-1-1,4 5 0,-6-10-115,-1 0-1,1 0 1,0 0-1,-1 0 1,1 0-1,0 0 0,-1 0 1,1 0-1,0 0 1,0 0-1,-1 0 1,1 0-1,0-1 0,-1 1 1,1 0-1,-1-1 1,1 1-1,0 0 0,-1-1 1,1 1-1,-1-1 1,1 1-1,-1 0 1,1-1-1,-1 1 0,1-1 1,-1 0-1,0 1 1,1-1-1,-1 1 1,0-1-1,1 0 0,-1 1 1,0-1-1,0 0 1,0 0-1,17-31-6873,-10 13 3470,-1 1 193</inkml:trace>
</inkml:ink>
</file>

<file path=ppt/ink/ink17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4.788"/>
    </inkml:context>
    <inkml:brush xml:id="br0">
      <inkml:brushProperty name="width" value="0.1" units="cm"/>
      <inkml:brushProperty name="height" value="0.1" units="cm"/>
      <inkml:brushProperty name="color" value="#008C3A"/>
    </inkml:brush>
  </inkml:definitions>
  <inkml:trace contextRef="#ctx0" brushRef="#br0">83 0 716,'14'9'14802,"-19"0"-13334,-31 43-1194,11 4-415,22-47 190,-1 0-1,1-1 1,-1 1 0,-1-1-1,-5 9 1,9 4-34,2-20-13,1 0 1,-1 0-1,1 0 0,-1 0 0,1 0 1,-1-1-1,1 1 0,0-1 0,-1 1 0,1-1 1,0 0-1,0 1 0,-1-1 0,1 0 0,2 0 1,84-5 693,-48-1-376,-36 4-294,-1 1-1,1 0 1,-1 0 0,1 0-1,-1 1 1,1-1 0,0 1-1,-1 0 1,1 0 0,-1 0-1,1 0 1,0 1 0,-1 0-1,1-1 1,-1 1 0,1 1-1,-1-1 1,4 2 0,116 93 1023,-115-91-958,0 1 0,-1 0 1,0 1-1,0 0 1,-1 0-1,1 0 1,-2 1-1,1-1 1,-1 2-1,0-1 0,7 17 1,-11-19 22,0 0 1,0-1-1,0 1 0,-1 0 0,0 0 1,0-1-1,-1 1 0,0 0 1,0 0-1,0-1 0,0 1 1,-1-1-1,0 1 0,0-1 0,-5 9 1,-1-2 24,-1 0 1,0 0 0,0-1-1,-1 0 1,-1-1 0,0 0 0,0 0-1,-1-2 1,0 1 0,-1-1-1,0-1 1,0 0 0,-24 8-1,-66 15-244,102-30 31,0 1 1,0-1-1,0 0 1,0 1-1,0-1 1,-1 0-1,1 0 1,0 0-1,0 0 1,0 0-1,0 0 1,0 0-1,0 0 1,0 0-1,0-1 0,0 1 1,0 0-1,0-1 1,0 1-1,0-1 1,0 1-1,0-1 1,0 1-1,1-1 1,-1 0-1,0 1 1,0-1-1,0 0 1,1 0-1,-1 0 0,1 0 1,-1 1-1,0-1 1,1 0-1,-1 0 1,1 0-1,0 0 1,-1 0-1,1 0 1,0 0-1,0 0 1,-1 0-1,1-2 1,-1-7-2748,0 0 0,1 0 0,1-20 0,0 9-3809,-1 8 3180</inkml:trace>
</inkml:ink>
</file>

<file path=ppt/ink/ink17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6.522"/>
    </inkml:context>
    <inkml:brush xml:id="br0">
      <inkml:brushProperty name="width" value="0.1" units="cm"/>
      <inkml:brushProperty name="height" value="0.1" units="cm"/>
      <inkml:brushProperty name="color" value="#008C3A"/>
    </inkml:brush>
  </inkml:definitions>
  <inkml:trace contextRef="#ctx0" brushRef="#br0">2 113 1168,'-2'13'13715,"20"-14"-12907,0-2-1,0 1 1,-1-2 0,0-1 0,26-9 0,83-40-762,-79 37 128,-9 4-1710,-13 1-4014</inkml:trace>
</inkml:ink>
</file>

<file path=ppt/ink/ink17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37.412"/>
    </inkml:context>
    <inkml:brush xml:id="br0">
      <inkml:brushProperty name="width" value="0.1" units="cm"/>
      <inkml:brushProperty name="height" value="0.1" units="cm"/>
      <inkml:brushProperty name="color" value="#008C3A"/>
    </inkml:brush>
  </inkml:definitions>
  <inkml:trace contextRef="#ctx0" brushRef="#br0">23 252 976,'-4'29'3485,"3"-26"-3298,0 0-1,1 1 0,-1-1 0,1 0 0,0 1 1,0-1-1,0 0 0,0 1 0,0-1 1,1 0-1,-1 1 0,1-1 0,0 0 0,1 3 1,0 12 619,-2-17-761,0-1 1,0 1-1,0-1 0,-1 1 0,1 0 0,0-1 1,0 1-1,0 0 0,0-1 0,0 1 1,0-1-1,1 1 0,-1 0 0,0-1 1,0 1-1,0-1 0,0 1 0,1-1 1,-1 1-1,0 0 0,1-1 0,-1 1 0,0-1 1,1 1-1,-1-1 0,1 0 0,-1 1 1,1 0-1,-9-21 7937,3 4-7523,0 0-1,2 0 1,-2-18 0,5 13-415,-1 13-40,1-1-1,0 1 1,0 0 0,1-1-1,0 1 1,0-1 0,1 1 0,0 0-1,6-13 1,3-3 34,-7 14-31,1 0-1,0 0 1,0 0-1,1 0 1,11-13 0,-16 22-8,0 0 1,0 0-1,1 0 1,-1 0-1,0 0 1,1 0-1,-1 0 1,1 0-1,-1 1 1,0-1-1,1 0 1,0 1-1,-1-1 1,1 1-1,-1 0 1,1-1-1,0 1 1,1 0-1,-1 1 0,1-1-1,-1 1 1,0 0-1,0-1 1,0 1-1,0 0 1,0 1-1,0-1 1,0 0-1,0 1 1,0-1-1,0 1 1,-1-1-1,1 1 1,-1 0-1,3 3 1,3 5 19,0 1-1,-1 0 1,0 0 0,-1 0 0,0 1 0,-1 0 0,0 0 0,-1 0-1,0 1 1,-1-1 0,0 1 0,-1 14 0,-1-27-19,0 1 1,0-1-1,0 0 0,0 1 1,0-1-1,0 0 1,0 1-1,0-1 0,0 0 1,0 1-1,0-1 1,0 0-1,0 1 0,0-1 1,0 0-1,0 1 1,0-1-1,0 0 1,1 0-1,-1 1 0,0-1 1,0 0-1,0 1 1,1-1-1,-1 0 0,0 0 1,0 1-1,1-1 1,-1 0-1,0 0 0,0 0 1,1 1-1,-1-1 1,0 0-1,1 0 0,-1 0 1,0 0-1,1 0 1,13-7 91,7-17 144,-3-5-25,1 1 0,24-27-1,-40 51-175,9-11 84,-6 6-7,1 0 1,1 0-1,-1 1 1,1 0 0,1 0-1,13-9 1,-19 15-61,0 1 1,-1 0-1,1 0 1,0 0-1,0 0 1,0 0 0,0 1-1,1-1 1,-1 1-1,0 0 1,0 0-1,0 0 1,0 0-1,0 0 1,0 1-1,0 0 1,0-1-1,0 1 1,0 0 0,0 0-1,0 1 1,0-1-1,-1 1 1,1-1-1,0 1 1,-1 0-1,1 0 1,3 4-1,-1-1-39,0 1-1,0-1 1,0 1-1,-1 0 0,0 0 1,0 1-1,-1-1 0,1 1 1,-1 0-1,-1 0 1,0 0-1,0 0 0,0 1 1,0-1-1,-1 0 0,-1 1 1,1 10-1,12 49-1070</inkml:trace>
</inkml:ink>
</file>

<file path=ppt/ink/ink17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0.570"/>
    </inkml:context>
    <inkml:brush xml:id="br0">
      <inkml:brushProperty name="width" value="0.1" units="cm"/>
      <inkml:brushProperty name="height" value="0.1" units="cm"/>
      <inkml:brushProperty name="color" value="#008C3A"/>
    </inkml:brush>
  </inkml:definitions>
  <inkml:trace contextRef="#ctx0" brushRef="#br0">352 27 904,'2'-9'8500,"2"-8"-4470,84 21-1616,95 16 0,-108-9-2415,0-3 1,98-3-1,-87-5 116,125 14 0,-138-5 189,1-4-1,123-8 1,-77-10-236,263-17 149,-279 22-218,-78 4-27,0 2 1,0 1 0,39 2-1,-9 6 32,-1-3 0,0-3-1,1-2 1,68-10 0,-117 10-12,13-2-6,0 0-1,0 1 1,32 2 0,-45 0 17,0 1 0,0 1 0,0-1 0,0 1 0,0 0 0,0 1 0,-1 0 0,1 0 0,-1 0 0,0 1 0,0 0 0,0 0-1,10 9 1,-11-8 0,1-1-1,0 0 1,0-1-1,0 1 1,1-1-1,-1-1 1,1 1-1,0-1 1,0 0-1,-1 0 1,1-1-1,0 0 1,1 0-1,6-1 1,17 0 6,59-8 0,-48 4-4,-22 2 11,-5-1-18,0 2-1,0 0 0,0 0 1,0 1-1,0 1 0,0 1 1,0 0-1,0 1 0,-1 0 0,19 7 1,-22-6 0,1-2 1,-1 1 0,1-1-1,0-1 1,0 0 0,0-1-1,0-1 1,0 1-1,-1-2 1,1 1 0,14-5-1,-13 2 4,0 2-1,1 0 0,-1 1 1,1 0-1,-1 1 0,0 0 1,1 1-1,-1 0 0,14 4 0,31 20 8,-51-21-10,-1-1 0,1 0 0,0 0 0,0 0 0,0 0 1,0-1-1,0-1 0,1 1 0,-1-1 0,0 0 0,1-1 0,-1 0 1,1 0-1,-1 0 0,13-3 0,-1-2-24,7-2 28,0 1-1,1 1 1,43-2-1,-69 7 0,0 0-1,1 1 1,-1-1-1,0 1 1,0-1-1,0 1 1,1 0-1,-1 0 1,0 0-1,0-1 1,0 1-1,0 0 1,0 0-1,0 0 0,1 3 1,0-2 1,0 0-1,0 0 1,0 0 0,0 0 0,0 0-1,0-1 1,1 1 0,-1-1-1,0 1 1,5 1 0,0-2-11,0 0 1,0 0 0,0 0-1,0-1 1,0 0 0,0-1-1,10-1 1,-11 1 6,0 0 1,-1 0-1,1 0 1,0 1-1,0 0 1,0 0-1,0 1 1,-1 0-1,1 0 0,0 0 1,0 1-1,-1 0 1,11 4-1,-15-5-2,0 0-9,4 2 10,-4-3 25,0 0 0,-1 1-1,1-1 1,0 1 0,-1-1 0,1 1 0,0-1 0,-1 1 0,1 0 0,-1-1-1,1 1 1,0 0 0,-1-1 0,0 1 0,1 0 0,-1 0 0,1-1-1,-1 1 1,0 0 0,0 0 0,1 0 0,-1 0 0,0 0 0,0-1 0,0 1-1,0 0 1,0 0 0,0 0 0,0 0 0,0 0 0,-1-1 0,1 1 0,0 0-1,0 0 1,-1 0 0,1-1 0,-1 1 0,1 0 0,0 0 0,-1-1 0,1 1-1,-1 0 1,-1 0 0,-8 24 184,-39 113-94,-15 139-46,31-124-27,-35 97 18,56-209-48,3-9 2,0-1-1,2 1 1,2 0 0,-2 37-1,0-12-25,-6-3 38,11-52-19,-2 1-2,3 1-1,1-3 28,0 0 1,-1 0-1,1 0 1,0 0-1,0 0 1,-1 0-1,1 0 1,0 0-1,-1 0 0,1 0 1,-1 0-1,1-1 1,-1 1-1,1 0 1,-1 0-1,0-1 1,1 1-1,-1 0 1,0-1-1,0 1 1,1-1-1,-1 1 1,0-1-1,0 1 1,0-1-1,0 1 1,0-1-1,0 0 1,0 0-1,1 1 1,-1-1-1,-2 0 1,-31 0 2124,28 0-2065,-31-3 234,30 1-317,-1 1-1,1 1 0,0 0 1,-1 0-1,-8 1 0,-431 45 1106,275-32-868,68-10 431,61-3-556,-53 7-1,72-6-97,0-1 0,0-1 0,0-1 1,0-1-1,0-2 0,-24-6 0,21 5-9,1 0 0,-1 2 0,-1 0-1,-38 3 1,-222 34 947,271-33-920,1-1 1,0-1 0,0-1-1,0 0 1,1-1-1,-26-8 1,24 6-50,1 1 0,-1 0 0,0 2 0,0 0 0,0 0 0,-22 2 0,-132 22-8,-36 4-2,-97 4 63,249-21-50,44-6 14,0 0 0,-1-1 0,1-1 0,0 0 0,0 0 0,-1-2 0,-18-1 0,-2-2-8,1 1 0,-1 1 0,0 2 0,-38 4-1,-22 0 16,-6 2 42,70-2-85,0-2 0,-1-2 1,-32-2-1,35-3 11,0-1 1,-35-12-1,37 11-13,17 2 36,-1 0 0,1 0 0,0-1 0,0 1 0,0-1 0,-5-8-1,-2 1-23,5 3 12,-1 1-1,0 0 0,-1 1 1,0 1-1,0-1 1,-1 2-1,0-1 0,0 2 1,0-1-1,-1 2 0,1 0 1,-1 0-1,0 1 0,-1 1 1,-25-2-1,-56 4 160,94 0-158,-26-13 25,-22-5 2,44 16-10,2 0-11,1 0 0,-1-1 0,1 1 0,0 0 0,0-1 0,0 1 0,0-1 1,1 1-1,-1-1 0,1 0 0,-1 0 0,1 0 0,0 0 0,0 0 0,0 0 0,1 0 0,-1 0 0,1 0 0,-1 0 0,1 0 1,0-1-1,0 1 0,1-5 0,2-13-2,1 0 1,10-35 0,0 0 19,-11 32-14,-2 0 0,-1 0 1,-1-1-1,-1 1 0,-6-28 0,2 5-22,5 26 2,1-1 0,1 0 0,8-38 0,-5 27-3,2 1-1,13-43 0,5-21 17,10-72 27,-26 139-31,0 1-1,2-1 1,1 2 0,1-1 0,27-41 0,-18 29 16,-10 24 2,-9 13-11,0 0 0,0 1 0,0-1 0,-1 0 0,1 0 0,-1 0 0,1 0 0,-1-1 0,1-4 0,1 4-15,1-5 10,-4 9 12,6-2-1912,-5-6 4250,-4-3-816</inkml:trace>
</inkml:ink>
</file>

<file path=ppt/ink/ink17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2.397"/>
    </inkml:context>
    <inkml:brush xml:id="br0">
      <inkml:brushProperty name="width" value="0.1" units="cm"/>
      <inkml:brushProperty name="height" value="0.1" units="cm"/>
      <inkml:brushProperty name="color" value="#008C3A"/>
    </inkml:brush>
  </inkml:definitions>
  <inkml:trace contextRef="#ctx0" brushRef="#br0">217 76 1244,'-2'-13'8147,"-4"-12"-2945,4 21-4948,-1 1-1,0 0 1,0 0 0,-1 0 0,1 0 0,-1 1 0,1 0-1,-1-1 1,0 1 0,1 0 0,-1 1 0,0-1 0,-1 1 0,-6-2-1,6 3-240,1-1-1,-1 1 1,0 0-1,0 0 1,1 1-1,-1 0 1,0 0-1,1 0 1,-1 0-1,1 1 1,-1-1-1,1 1 1,0 0-1,0 1 0,0-1 1,0 1-1,0-1 1,0 1-1,1 0 1,-1 1-1,1-1 1,0 1-1,-3 3 1,0 1-11,1 1 1,0 0 0,0 0-1,1 0 1,0 0 0,0 1-1,1-1 1,0 1-1,1 0 1,0 0 0,1 0-1,0 0 1,1 0 0,0 0-1,1 12 1,-1-17-5,1-1-1,-1 0 1,1 0 0,0-1-1,0 1 1,1 0 0,-1 0-1,1 0 1,0-1 0,0 1-1,0-1 1,0 1 0,0-1-1,1 0 1,0 0-1,-1 0 1,1 0 0,0 0-1,1-1 1,-1 0 0,0 1-1,1-1 1,-1 0 0,1-1-1,0 1 1,0 0 0,-1-1-1,1 0 1,0 0 0,0 0-1,0-1 1,0 1 0,0-1-1,0 0 1,0 0 0,1 0-1,-1-1 1,0 0 0,5-1-1,-3 1 3,0 0 0,0-1 0,-1 0-1,1 0 1,0 0 0,-1-1-1,1 0 1,-1 0 0,0 0 0,0-1-1,0 0 1,0 0 0,-1 0-1,0 0 1,0-1 0,0 1 0,0-1-1,4-8 1,-3 4-4,-1 0 0,1 0-1,-2 0 1,1-1 0,-1 0 0,-1 0 0,0 0 0,0 0-1,-1 0 1,0-13 0,-10-11 19,4 18 251,13 22 154,102 124-252,-109-130-247,-1 1 0,1 0 0,0 0-1,-1 0 1,1-1 0,0 1-1,0 0 1,0-1 0,-1 1-1,1-1 1,0 1 0,0-1 0,0 1-1,0-1 1,0 0 0,0 1-1,0-1 1,0 0 0,0 0 0,0 0-1,0 0 1,0 0 0,0 0-1,0 0 1,0 0 0,0 0-1,0 0 1,0 0 0,0-1 0,0 1-1,0 0 1,0-1 0,0 1-1,0-1 1,-1 1 0,1-1-1,0 1 1,1-2 0,0 0-842,1 0 0,-1 0 0,0-1 0,0 1 0,0-1 0,0 0-1,0 0 1,0 1 0,-1-1 0,1 0 0,0-4 0,-1-5-2688</inkml:trace>
</inkml:ink>
</file>

<file path=ppt/ink/ink17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2.725"/>
    </inkml:context>
    <inkml:brush xml:id="br0">
      <inkml:brushProperty name="width" value="0.1" units="cm"/>
      <inkml:brushProperty name="height" value="0.1" units="cm"/>
      <inkml:brushProperty name="color" value="#008C3A"/>
    </inkml:brush>
  </inkml:definitions>
  <inkml:trace contextRef="#ctx0" brushRef="#br0">1 4 1508,'1'0'417,"0"-1"0,0 0 1,0 1-1,0 0 0,0-1 0,0 1 0,1 0 1,-1 0-1,0-1 0,0 1 0,0 0 0,0 0 0,0 0 1,1 0-1,-1 1 0,0-1 0,0 0 0,0 0 1,0 1-1,1 0 0,28 5 1606,-1 5-1313,0 1-1,-1 1 0,0 2 0,-2 1 1,1 1-1,-2 1 0,28 25 0,-41-31-694,-1 0-1,0 0 0,-1 1 1,0 0-1,-1 1 0,-1 0 1,0 0-1,0 1 0,-2 0 1,0 0-1,-1 1 0,0 0 1,-1 0-1,-1 0 0,1 22 1,-2 9 0,-2 0 0,-3-1 0,-1 0 0,-15 66 0,-65 174-336,82-278-120,-1-1-1,0 1 0,0-1 0,-1 0 0,0 0 1,-1 0-1,1-1 0,-7 8 0,6-10-967,0 0-1,0 0 0,0 0 1,0 0-1,-1-1 0,-8 5 0,1-1-1812</inkml:trace>
</inkml:ink>
</file>

<file path=ppt/ink/ink17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4.428"/>
    </inkml:context>
    <inkml:brush xml:id="br0">
      <inkml:brushProperty name="width" value="0.1" units="cm"/>
      <inkml:brushProperty name="height" value="0.1" units="cm"/>
      <inkml:brushProperty name="color" value="#008C3A"/>
    </inkml:brush>
  </inkml:definitions>
  <inkml:trace contextRef="#ctx0" brushRef="#br0">1 69 1540,'2'-3'770,"-1"0"0,1 0 0,0-1-1,-1 1 1,0 0 0,0-1 0,0 1 0,1-6-1,-1 5-160,-1 1 1,1 0-1,0-1 0,0 1 0,1 0 0,-1 0 0,1 0 0,2-5 0,-3 9-420,0 0 0,0 0-1,0 0 1,0 0 0,-1 0 0,1 1 0,0-1-1,-1 0 1,1 0 0,0 1 0,-1-1 0,0 0 0,1 1-1,-1-1 1,0 0 0,0 1 0,0-1 0,1 0-1,-1 1 1,-1-1 0,1 2 0,5 46-193,-12 123 102,14-38-65,0-79-19,-7-55-13,0 0-1,0 0 1,0 0-1,0 0 1,0 1-1,0-1 1,0 0-1,0 0 1,-1 0-1,2 0 1,-1 0-1,0 1 1,0-1-1,0 0 1,0 0-1,0 0 1,0 0-1,0 0 1,0 1 0,0-1-1,0 0 1,0 0-1,0 0 1,0 0-1,0 0 1,0 0-1,0 1 1,1-1-1,-1 0 1,0 0-1,0 0 1,0 0-1,0 0 1,0 0-1,0 0 1,0 0 0,1 0-1,-1 0 1,0 0-1,0 0 1,0 0-1,0 0 1,0 1-1,1-1 1,-1 0-1,0 0 1,0 0-1,0 0 1,0-1-1,0 1 1,1 0-1,-1 0 1,0 0-1,0 0 1,0 0 0,0 0-1,0 0 1,1 0-1,-1 0 1,0 0-1,11-10 36,7-14 7,-12 14-46,1-1 0,0 1-1,0 1 1,1-1 0,1 1-1,-1 1 1,1-1 0,1 1-1,11-7 1,-17 12 2,1-1 0,0 2-1,0-1 1,0 0 0,1 1 0,-1 0 0,0 0 0,1 1 0,0 0-1,-1-1 1,1 2 0,0-1 0,-1 1 0,1 0 0,0 0 0,0 0-1,-1 1 1,1 0 0,-1 0 0,1 1 0,9 3 0,-10-3 26,0 1 0,0 0 1,0 0-1,-1 1 1,1-1-1,-1 1 0,0 0 1,0 0-1,0 0 0,0 1 1,-1-1-1,0 1 0,0 0 1,0 0-1,-1 0 1,1 0-1,-1 1 0,0-1 1,-1 0-1,1 1 0,-1 0 1,0-1-1,-1 1 1,1 0-1,-1-1 0,0 1 1,-1 0-1,-1 9 0,1-8 2,0 0-1,-1-1 1,0 1-1,-1 0 0,1-1 1,-1 1-1,0-1 0,-1 0 1,1 0-1,-1 0 1,-1 0-1,1-1 0,-1 0 1,0 0-1,0 0 0,0 0 1,-1-1-1,1 0 1,-1 0-1,0 0 0,-1-1 1,1 0-1,-9 3 0,5-3-75,-1 0-1,0 0 0,0-1 0,-1 0 0,1-1 0,0-1 0,0 1 1,-1-2-1,1 0 0,0 0 0,0-1 0,0 0 0,0-1 0,0 0 1,0-1-1,1 0 0,-15-8 0,22 9-448,0 1 1,0-1-1,1 0 0,-1 0 1,1 0-1,0 0 1,0 0-1,0 0 0,0-1 1,-2-3-1,-12-37-9663,10 35 7055</inkml:trace>
</inkml:ink>
</file>

<file path=ppt/ink/ink17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4.772"/>
    </inkml:context>
    <inkml:brush xml:id="br0">
      <inkml:brushProperty name="width" value="0.1" units="cm"/>
      <inkml:brushProperty name="height" value="0.1" units="cm"/>
      <inkml:brushProperty name="color" value="#008C3A"/>
    </inkml:brush>
  </inkml:definitions>
  <inkml:trace contextRef="#ctx0" brushRef="#br0">0 17 688,'1'-1'386,"0"0"0,0-1 0,0 1 0,0 0-1,0 0 1,1 0 0,-1 0 0,0 0 0,0 0 0,1 0 0,-1 0 0,1 1 0,-1-1-1,1 0 1,-1 1 0,1-1 0,-1 1 0,1 0 0,-1-1 0,1 1 0,-1 0 0,1 0-1,0 0 1,1 0 0,0 1-29,0 0-1,-1 0 0,1 0 1,0 1-1,-1-1 1,1 1-1,-1-1 1,1 1-1,-1 0 0,0 0 1,0 0-1,3 3 1,5 8 396,1 1 0,-2 0 0,13 25 1,-19-34-500,63 111 1004,26 51-638,-79-139-477,-2-1-1,0 2 1,-3-1 0,9 43-1,-8-7-59,-4 0 0,-1 1 0,-4 0 0,-3 0-1,-2-1 1,-3 0 0,-21 78 0,20-101-234,-30 108-52,33-131-417,-1-1 1,-1 1-1,0-1 0,-1-1 1,-22 30-1,29-44 314,0 1 0,0-1 0,0 0 0,0-1 0,0 1 0,-1 0 0,1-1-1,-1 1 1,1-1 0,-1 0 0,0 0 0,0 0 0,1 0 0,-4 1 0,4-2-202,0 0 1,0 0-1,0 0 1,0 0 0,0 0-1,0 0 1,1 0-1,-1-1 1,0 1-1,0 0 1,0-1-1,1 0 1,-1 1 0,-3-3-1,-7-5-2583</inkml:trace>
</inkml:ink>
</file>

<file path=ppt/ink/ink17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6.818"/>
    </inkml:context>
    <inkml:brush xml:id="br0">
      <inkml:brushProperty name="width" value="0.1" units="cm"/>
      <inkml:brushProperty name="height" value="0.1" units="cm"/>
      <inkml:brushProperty name="color" value="#008C3A"/>
    </inkml:brush>
  </inkml:definitions>
  <inkml:trace contextRef="#ctx0" brushRef="#br0">82 39 1980,'49'-39'15859,"-49"39"-15783,-1 0 173,-42 34 213,33-19-469,0 0 1,1 0 0,0 1 0,2 0-1,0 1 1,0 0 0,2 0 0,0 0-1,-4 26 1,5-15 18,1 1 1,1 0-1,2-1 0,1 1 1,5 32-1,-4-48-42,1-1 0,0 1 1,0-1-1,1 0 0,1 0 0,0 0 0,8 12 0,-10-19 46,0 0 0,0 0-1,1-1 1,-1 1 0,1-1-1,0 0 1,1 0 0,-1 0-1,1-1 1,-1 1 0,1-1-1,0-1 1,0 1 0,1 0-1,-1-1 1,1 0-1,-1-1 1,8 2 0,-9-2-16,1-1-1,-1 0 1,1-1 0,-1 1 0,1-1 0,-1 0-1,1 0 1,-1 0 0,0-1 0,0 1 0,0-1-1,0 0 1,0 0 0,0-1 0,0 1 0,-1-1-1,1 0 1,-1 0 0,1 0 0,-1 0 0,4-6-1,-4 5 2,0 0-1,0 1 0,-1-1 0,1 0 0,-1 0 0,0-1 0,0 1 1,0 0-1,-1-1 0,1 1 0,-1-1 0,0 1 0,-1-1 0,1 1 1,-1-1-1,0 0 0,0 1 0,0-1 0,-2-7 0,1 8 5,-1 1-1,1-1 0,-1 1 1,0 0-1,0-1 1,-1 1-1,1 0 0,-1 0 1,1 0-1,-1 1 0,0-1 1,0 1-1,0-1 1,0 1-1,-1 0 0,1 0 1,-1 0-1,1 1 0,-1-1 1,1 1-1,-1 0 0,0 0 1,0 0-1,-5 0 1,-11-1-24,0 1 0,0 0 1,-33 5-1,8-2-49,39-1-120,-7-3-1451</inkml:trace>
</inkml:ink>
</file>

<file path=ppt/ink/ink1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0.643"/>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17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7.334"/>
    </inkml:context>
    <inkml:brush xml:id="br0">
      <inkml:brushProperty name="width" value="0.1" units="cm"/>
      <inkml:brushProperty name="height" value="0.1" units="cm"/>
      <inkml:brushProperty name="color" value="#008C3A"/>
    </inkml:brush>
  </inkml:definitions>
  <inkml:trace contextRef="#ctx0" brushRef="#br0">68 0 2236,'5'2'11494,"-10"7"-11112,-1 1 0,2 1 0,-1-1 0,1 1 0,1-1 1,-4 17-1,-6 17-273,7-25-76,1 0 1,0 1-1,-3 28 0,7-41-35,1 1-1,-1-1 0,1 0 0,1 1 0,-1-1 0,1 0 0,0 0 0,1 1 1,0-1-1,0 0 0,0 0 0,6 10 0,-6-14 14,0-1 0,0 1 0,1-1 0,-1 0 0,1 0 0,-1 0 0,1 0 0,-1 0 0,1 0 0,0-1 0,0 1 0,0-1 0,0 0 0,0 0 0,0 0 0,0 0 0,0-1 0,1 1 0,-1-1 0,0 0 0,6 0 0,8-1 92,1-1 0,-1 0 0,19-6 0,17-1 23,23 0-110,61-3 24,-103 8 258,-21 0-965</inkml:trace>
</inkml:ink>
</file>

<file path=ppt/ink/ink17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7.678"/>
    </inkml:context>
    <inkml:brush xml:id="br0">
      <inkml:brushProperty name="width" value="0.1" units="cm"/>
      <inkml:brushProperty name="height" value="0.1" units="cm"/>
      <inkml:brushProperty name="color" value="#008C3A"/>
    </inkml:brush>
  </inkml:definitions>
  <inkml:trace contextRef="#ctx0" brushRef="#br0">46 3 2028,'0'0'199,"-1"0"0,1-1 0,-1 1 0,1 0 0,-1 0 0,1-1 0,-1 1 0,1 0 0,-1 0 0,1 0 0,-1 0 0,1 0 0,-1 0 0,1 0-1,-1 0 1,1 0 0,-1 0 0,0 0 0,1 0 0,-1 0 0,1 1 0,-5 2 1791,4-2-1791,-11 21 2401,-1 30-638,13-51-1804,-3 29 36,2 0 0,1 0 1,2 0-1,0 0 0,2-1 1,16 58-1,-7-27-288,-4-32-680,1 9-3046</inkml:trace>
</inkml:ink>
</file>

<file path=ppt/ink/ink17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8.274"/>
    </inkml:context>
    <inkml:brush xml:id="br0">
      <inkml:brushProperty name="width" value="0.1" units="cm"/>
      <inkml:brushProperty name="height" value="0.1" units="cm"/>
      <inkml:brushProperty name="color" value="#008C3A"/>
    </inkml:brush>
  </inkml:definitions>
  <inkml:trace contextRef="#ctx0" brushRef="#br0">0 1 1424,'6'1'8182,"6"3"-4006,27 8-1347,0 6-2377,-1 2 1,0 1-1,-2 2 1,52 42-1,-82-60-451,0 1-1,-1 0 1,1 1 0,-1-1 0,-1 1-1,6 9 1,-3 7-3626</inkml:trace>
</inkml:ink>
</file>

<file path=ppt/ink/ink17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8.646"/>
    </inkml:context>
    <inkml:brush xml:id="br0">
      <inkml:brushProperty name="width" value="0.1" units="cm"/>
      <inkml:brushProperty name="height" value="0.1" units="cm"/>
      <inkml:brushProperty name="color" value="#008C3A"/>
    </inkml:brush>
  </inkml:definitions>
  <inkml:trace contextRef="#ctx0" brushRef="#br0">317 1 2652,'-22'7'7189,"0"12"-3587,-16 30-1778,24-30-906,-112 165-327,58-80-7535,48-81 1292,13-10 2708</inkml:trace>
</inkml:ink>
</file>

<file path=ppt/ink/ink17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8.974"/>
    </inkml:context>
    <inkml:brush xml:id="br0">
      <inkml:brushProperty name="width" value="0.1" units="cm"/>
      <inkml:brushProperty name="height" value="0.1" units="cm"/>
      <inkml:brushProperty name="color" value="#008C3A"/>
    </inkml:brush>
  </inkml:definitions>
  <inkml:trace contextRef="#ctx0" brushRef="#br0">12 1 632,'5'8'17233,"-6"-7"-17184,0 0-1,0 0 1,0 0-1,0 0 1,0 0-1,0 0 1,1 1-1,-1-1 1,0 0-1,1 0 1,-1 1-1,1-1 1,-1 0-1,1 1 1,-1 1-1,-3 15-138</inkml:trace>
</inkml:ink>
</file>

<file path=ppt/ink/ink17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9.458"/>
    </inkml:context>
    <inkml:brush xml:id="br0">
      <inkml:brushProperty name="width" value="0.1" units="cm"/>
      <inkml:brushProperty name="height" value="0.1" units="cm"/>
      <inkml:brushProperty name="color" value="#008C3A"/>
    </inkml:brush>
  </inkml:definitions>
  <inkml:trace contextRef="#ctx0" brushRef="#br0">1 57 2380,'3'-2'848,"0"0"-1,1 1 1,-1-1-1,1 1 1,0 0-1,-1 0 1,1 0-1,0 1 1,4-1-1,63 7 3621,-17 0-3266,-12-6-936,55-8 0,-83 6-244,1-1 1,-1 0-1,0-1 0,1-1 1,-2 0-1,1-1 0,17-10 1,-18 11 1013,-22 21-315,5-9-852,-10 20 161,1 1-1,1 0 1,2 1 0,0 0 0,2 1 0,-7 52-1,11-54-1,1 0 0,1 1 0,2-1 0,0 1-1,7 41 1,-3-37 28,-4-28-82,0 1 0,0-1 0,1 1 1,0-1-1,0 0 0,1 0 0,3 10 0,-2-4-724</inkml:trace>
</inkml:ink>
</file>

<file path=ppt/ink/ink17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49.787"/>
    </inkml:context>
    <inkml:brush xml:id="br0">
      <inkml:brushProperty name="width" value="0.1" units="cm"/>
      <inkml:brushProperty name="height" value="0.1" units="cm"/>
      <inkml:brushProperty name="color" value="#008C3A"/>
    </inkml:brush>
  </inkml:definitions>
  <inkml:trace contextRef="#ctx0" brushRef="#br0">1 199 2620,'8'-11'1847,"2"1"0,-1 0-1,1 1 1,1 0 0,12-8 0,-11 9-1470,1 1 1,0 0 0,0 1-1,1 1 1,0 0 0,-1 1-1,2 0 1,13-1 0,-17 3-608,-1 0 0,1-1 1,-1 0-1,0 0 0,0-1 1,-1-1-1,13-6 0,31-29-10671,-40 32 8316</inkml:trace>
</inkml:ink>
</file>

<file path=ppt/ink/ink17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50.177"/>
    </inkml:context>
    <inkml:brush xml:id="br0">
      <inkml:brushProperty name="width" value="0.1" units="cm"/>
      <inkml:brushProperty name="height" value="0.1" units="cm"/>
      <inkml:brushProperty name="color" value="#008C3A"/>
    </inkml:brush>
  </inkml:definitions>
  <inkml:trace contextRef="#ctx0" brushRef="#br0">0 98 660,'2'-3'744,"1"-1"0,-1 1 0,-1 0 0,1-1 0,0 1 0,-1-1 1,0 0-1,1-5 0,-1 6-366,-1 1 1,1-1 0,-1 1-1,1 0 1,0-1-1,0 1 1,0 0 0,0 0-1,1 0 1,-1 0 0,0 0-1,1 0 1,-1 0-1,1 0 1,0 0 0,0 1-1,4-4 1,-3 3-286,1-1 1,0 1-1,0 0 0,0 0 1,0 0-1,0 1 1,1 0-1,-1-1 0,1 1 1,-1 1-1,0-1 0,1 1 1,-1 0-1,1 0 0,0 0 1,-1 0-1,0 1 0,1 0 1,-1 0-1,1 0 1,-1 0-1,0 1 0,0 0 1,0-1-1,0 2 0,0-1 1,0 0-1,0 1 0,-1 0 1,1 0-1,3 4 1,-4-3-62,0 1 1,0 0 0,0 0 0,-1 0 0,0 0 0,0 1-1,0-1 1,-1 0 0,0 1 0,0-1 0,0 1 0,-1 0-1,0-1 1,0 1 0,0-1 0,0 1 0,-1 0 0,0-1-1,-2 7 1,-2 10-8,-1 0 1,-1-1-1,-13 28 0,-34 102 30,51-145-48,1 1-1,0-1 1,1 0 0,-1 1 0,1-1 0,1 1 0,-1-1-1,1 1 1,0 0 0,0-1 0,1 1 0,0-1 0,4 13 0,-4-16-9,0 0 0,0 0 0,1 0 0,-1-1 0,1 1 1,-1-1-1,1 1 0,0-1 0,0 0 0,0 1 0,1-1 0,-1 0 1,0 0-1,1-1 0,-1 1 0,1 0 0,0-1 0,-1 0 0,1 1 1,0-1-1,0 0 0,0-1 0,0 1 0,0 0 0,0-1 0,0 0 1,0 1-1,0-1 0,0 0 0,0-1 0,3 0 0,22-3-16,-1-1-1,0-1 1,-1-2 0,1 0-1,-2-2 1,1-1-1,43-26 1,-59 29-517</inkml:trace>
</inkml:ink>
</file>

<file path=ppt/ink/ink17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51.458"/>
    </inkml:context>
    <inkml:brush xml:id="br0">
      <inkml:brushProperty name="width" value="0.1" units="cm"/>
      <inkml:brushProperty name="height" value="0.1" units="cm"/>
      <inkml:brushProperty name="color" value="#008C3A"/>
    </inkml:brush>
  </inkml:definitions>
  <inkml:trace contextRef="#ctx0" brushRef="#br0">0 25 640,'8'-8'4219,"-7"7"-3797,0 0 0,0 1 0,0-1 0,0 1 0,0 0 0,0-1 0,1 1 0,-1 0 0,0-1-1,0 1 1,0 0 0,0 0 0,1 0 0,-1 0 0,2 1 0,43-2 3300,-37 1-2985,203-9 1089,-245 7-14594,19 9 9057</inkml:trace>
</inkml:ink>
</file>

<file path=ppt/ink/ink17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51.817"/>
    </inkml:context>
    <inkml:brush xml:id="br0">
      <inkml:brushProperty name="width" value="0.1" units="cm"/>
      <inkml:brushProperty name="height" value="0.1" units="cm"/>
      <inkml:brushProperty name="color" value="#008C3A"/>
    </inkml:brush>
  </inkml:definitions>
  <inkml:trace contextRef="#ctx0" brushRef="#br0">1 22 1744,'20'0'2480,"-6"0"-611,7 0-493,-1-5-276,1 1-260,-7 0-208,6-1-144,1 5-232,-7-4-120,-7 4-128,7 0-240,-14 4-340,7-4-516</inkml:trace>
</inkml:ink>
</file>

<file path=ppt/ink/ink1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1.081"/>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17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0:59.862"/>
    </inkml:context>
    <inkml:brush xml:id="br0">
      <inkml:brushProperty name="width" value="0.1" units="cm"/>
      <inkml:brushProperty name="height" value="0.1" units="cm"/>
      <inkml:brushProperty name="color" value="#008C3A"/>
    </inkml:brush>
  </inkml:definitions>
  <inkml:trace contextRef="#ctx0" brushRef="#br0">108 1 488,'10'2'14562,"7"5"-12113,-19 8-2271,0-1-1,-2 1 1,0-1-1,0 1 1,-2-1-1,0-1 1,0 1 0,-13 18-1,-9 24-182,21-41 8,-5 13 27,-13 42 1,23-62-31,0 0 1,0 1 0,1-1 0,0 1-1,0-1 1,1 1 0,0 0 0,1-1-1,0 1 1,2 8 0,-2-13 0,0-1 0,1 1 1,0-1-1,0 1 0,0-1 0,0 0 1,0 0-1,1 0 0,-1 0 0,1-1 1,0 1-1,0 0 0,0-1 0,0 0 1,0 0-1,1 0 0,-1 0 0,1 0 1,-1-1-1,1 0 0,-1 0 0,1 0 1,0 0-1,0 0 0,-1-1 1,1 1-1,7-1 0,5 0 2,1 0 0,-1-1 0,0-1 0,1 0 0,17-5 0,111-29-112,-105 22-80,-29 0-2974</inkml:trace>
</inkml:ink>
</file>

<file path=ppt/ink/ink17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00.190"/>
    </inkml:context>
    <inkml:brush xml:id="br0">
      <inkml:brushProperty name="width" value="0.1" units="cm"/>
      <inkml:brushProperty name="height" value="0.1" units="cm"/>
      <inkml:brushProperty name="color" value="#008C3A"/>
    </inkml:brush>
  </inkml:definitions>
  <inkml:trace contextRef="#ctx0" brushRef="#br0">28 1 2380,'-15'9'10093,"14"-7"-9654,-7 25 2921,4 30-2449,11 171-340,0-117-547,0-24-740,-7-87 650,0 0 0,0 0 0,0 0 0,0 1 0,0-1-1,0 0 1,0 0 0,0 0 0,0 0 0</inkml:trace>
</inkml:ink>
</file>

<file path=ppt/ink/ink17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00.534"/>
    </inkml:context>
    <inkml:brush xml:id="br0">
      <inkml:brushProperty name="width" value="0.1" units="cm"/>
      <inkml:brushProperty name="height" value="0.1" units="cm"/>
      <inkml:brushProperty name="color" value="#008C3A"/>
    </inkml:brush>
  </inkml:definitions>
  <inkml:trace contextRef="#ctx0" brushRef="#br0">173 0 1660,'2'13'7634,"-3"14"-3324,-14 45-1829,-9 23-1876,-20 167 1,43-241-609,0-1 0,1 1 1,1 0-1,4 23 1,-5-38 8,1 0 0,1-1 1,-1 1-1,1-1 0,-1 1 1,1-1-1,1 0 0,-1 0 0,1 0 1,0 0-1,0 0 0,1 0 1,-1-1-1,1 0 0,0 1 1,0-1-1,1-1 0,-1 1 1,9 5-1,-9-8-6,0 0 1,1 0-1,-1 0 1,0 0-1,1-1 1,-1 1-1,0-1 1,1 0-1,-1-1 1,0 1-1,0-1 1,1 1-1,-1-2 1,0 1-1,0 0 1,0-1-1,0 1 0,0-1 1,0 0-1,0-1 1,-1 1-1,1-1 1,-1 1-1,0-1 1,6-6-1,-2 3 9,-1-1-1,0 0 1,0 0-1,-1 0 1,0 0-1,0-1 1,-1 0-1,0 0 1,0 0-1,-1-1 0,3-12 1,-5 18 15,-1-1-1,1 1 1,-1 0 0,0 0-1,0 0 1,0 0 0,0 0-1,-1 0 1,1 0 0,-1 0-1,0 0 1,0 0 0,0 0-1,0 0 1,-1 0 0,1 1-1,-1-1 1,-3-4-1,1 3 15,1 1 0,-1-1-1,0 1 1,0 0-1,-1 0 1,1 0 0,0 1-1,-1 0 1,0 0-1,-7-3 1,-1 2-5,0 0 0,-1 0 0,1 2 0,0-1-1,-1 2 1,1 0 0,-24 2 0,23 1-55,1 0 1,0 1-1,1 0 0,-1 1 0,1 1 1,0 0-1,-22 14 0,33-19-29,1-1 0,-1 0-1,1 0 1,-1 0 0,1 1 0,-1-1-1,1 0 1,0 1 0,-1-1 0,1 0 0,0 1-1,-1-1 1,1 0 0,0 1 0,-1-1-1,1 1 1,0-1 0,-1 0 0,1 1 0,0-1-1,0 1 1,0-1 0,0 1 0,0-1-1,-1 1 1,1-1 0,0 1 0,0-1 0,0 1-1,0 0 1,3 1-1270,-2-1 1132,-1-1 0,1 0 0,-1 0 1,1 0-1,-1 0 0,1 0 0,0 0 0,-1 0 1,1 0-1,-1 0 0,1 0 0,-1 0 1,1 0-1,-1 0 0,1 0 0,-1 0 0,1 0 1,-1-1-1,1 1 0,-1 0 0,1 0 0,0-1 1,26-8-6819,-7 1 3490</inkml:trace>
</inkml:ink>
</file>

<file path=ppt/ink/ink17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00.878"/>
    </inkml:context>
    <inkml:brush xml:id="br0">
      <inkml:brushProperty name="width" value="0.1" units="cm"/>
      <inkml:brushProperty name="height" value="0.1" units="cm"/>
      <inkml:brushProperty name="color" value="#008C3A"/>
    </inkml:brush>
  </inkml:definitions>
  <inkml:trace contextRef="#ctx0" brushRef="#br0">28 1 1876,'-7'13'10397,"1"-9"-8321,-1 0-724,7 1-583,-7-5-361,7 4-204,0 0-108,7-4-1397,0 0-179</inkml:trace>
</inkml:ink>
</file>

<file path=ppt/ink/ink17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01.221"/>
    </inkml:context>
    <inkml:brush xml:id="br0">
      <inkml:brushProperty name="width" value="0.1" units="cm"/>
      <inkml:brushProperty name="height" value="0.1" units="cm"/>
      <inkml:brushProperty name="color" value="#008C3A"/>
    </inkml:brush>
  </inkml:definitions>
  <inkml:trace contextRef="#ctx0" brushRef="#br0">138 12 1624,'8'-12'14903,"-12"16"-14647,1 0-1,0 0 1,-1 0 0,1 0 0,1 1 0,-1-1 0,1 1-1,-1 0 1,0 4 0,-9 16 42,-6 4-75,1 0 1,2 1-1,-13 39 0,22-54-217,1 1 0,1 0 0,0 1 0,1-1 0,1 1 0,1 0 0,0-1 0,2 23 1,0-31-7,1-1 0,-1 1 1,1-1-1,0 0 1,1 1-1,0-1 1,0 0-1,1-1 1,-1 1-1,1-1 0,1 1 1,-1-1-1,1-1 1,0 1-1,1-1 1,-1 1-1,10 5 1,-10-7-3,0-2 1,0 1-1,1 0 0,-1-1 1,0 0-1,1 0 1,-1-1-1,1 0 1,0 0-1,0 0 1,-1 0-1,1-1 1,0 0-1,0 0 1,-1-1-1,1 0 1,0 0-1,0 0 1,-1 0-1,1-1 0,-1 0 1,1 0-1,6-4 1,-1-1 2,0 0 1,-1 0-1,0-1 1,0 0-1,0 0 1,-1-1-1,-1-1 1,14-18-1,-17 21 46,-1 1-1,0-1 1,0 0-1,0 0 1,-1-1 0,0 1-1,-1-1 1,0 1-1,0-1 1,0 0 0,-1 0-1,-1 0 1,1 1-1,-1-1 1,-1-13 0,-2 10 36,0 0 0,-1 1 0,0-1 0,0 1 0,-1 0 0,0 1 0,-1-1 0,0 1 1,0 0-1,-1 0 0,-1 1 0,1 0 0,-1 0 0,-1 1 0,-8-6 0,2 2-397,-1 0 1,-1 1-1,1 1 0,-2 1 0,1 1 0,-1 0 0,0 1 1,-19-4-1,3-3-13950</inkml:trace>
</inkml:ink>
</file>

<file path=ppt/ink/ink17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01.627"/>
    </inkml:context>
    <inkml:brush xml:id="br0">
      <inkml:brushProperty name="width" value="0.1" units="cm"/>
      <inkml:brushProperty name="height" value="0.1" units="cm"/>
      <inkml:brushProperty name="color" value="#008C3A"/>
    </inkml:brush>
  </inkml:definitions>
  <inkml:trace contextRef="#ctx0" brushRef="#br0">79 33 1340,'-8'13'9830,"-19"14"-6002,13-14-2422,11-11-1376,1 0 0,-1 1 1,1-1-1,0 1 1,0 0-1,0 0 0,0 0 1,0 0-1,0 0 1,1 0-1,0 0 1,0 1-1,0-1 0,0 0 1,0 1-1,0-1 1,1 1-1,0-1 1,0 1-1,0-1 0,0 1 1,0-1-1,1 1 1,-1-1-1,1 0 1,0 1-1,0-1 0,0 0 1,1 1-1,-1-1 1,1 0-1,0 0 1,0 0-1,0 0 0,0-1 1,0 1-1,1 0 1,-1-1-1,1 0 0,-1 1 1,1-1-1,0 0 1,0-1-1,0 1 1,0 0-1,0-1 0,1 0 1,-1 1-1,0-1 1,1 0-1,5 0 1,101 12 77,-88-12 219,-1 1 1,1 0-1,-1 2 0,1 1 1,-1 0-1,36 15 0,-54-18-239,0 0 0,0 1 0,0-1 0,0 1 0,0 0 0,0-1 0,0 1 0,-1 1 0,0-1 0,0 0 0,0 1 0,0-1 0,0 1 0,0-1 0,-1 1 0,0 0 0,0 0 0,0-1 0,0 1 0,-1 0 0,1 0 0,-1 0 0,0 0 0,0 0 0,0 0 0,-1 0 0,0 0 0,-1 6 0,-1 2-29,1 0-1,-2 0 1,0-1-1,0 1 1,-1-1-1,-1 0 1,-11 18-1,11-21-54,-18 27-15,-1-2-1,-1 0 1,-2-2 0,-1-1-1,-41 32 1,64-57 0,0-1 1,0 0-1,0-1 0,0 1 1,-1-1-1,0 0 0,-12 3 1,17-6 7,1 0-1,-1 0 1,0 1 0,1-1 0,-1-1 0,0 1 0,1 0 0,-1 0 0,0-1 0,1 1 0,-1-1 0,1 1 0,-1-1 0,0 0 0,1 1 0,-1-1 0,1 0 0,0 0 0,-1 0 0,1 0-1,0 0 1,0 0 0,-1-1 0,1 1 0,0 0 0,0-1 0,0 1 0,1-1 0,-1 1 0,0-1 0,0 1 0,1-1 0,-1 1 0,1-1 0,0 0 0,-1 1 0,1-1 0,0 0-1,0-2 1,-1-14-9,1 0 0,1 1-1,0-1 1,1 1 0,1 0 0,1-1-1,0 1 1,14-32 0,-4 6 34,7-16-25,52-101 0,-56 125-13,0 2 13,-9 20 0,-1 0 0,0-1 0,-1 1 0,-1-1 0,0 0 0,-1-1 0,-1 1 0,0-1 0,1-21 0,-4 34 4,0 1-1,0-1 1,0 1 0,0 0-1,0-1 1,0 1-1,-1 0 1,1-1 0,-1 1-1,1 0 1,-1-1-1,1 1 1,-1 0 0,0 0-1,0-1 1,1 1-1,-1 0 1,0 0 0,0 0-1,0 0 1,0 0-1,0 0 1,-1 1 0,1-1-1,-2-1 1,0 1-1,-1 0 0,1 0-1,-1 0 1,1 0 0,-1 1 0,1-1 0,-1 1 0,0 0-1,-6 1 1,-4 1-370,-1 0 0,1 2 0,-26 8 0,5-2-3958,2-8-7767</inkml:trace>
</inkml:ink>
</file>

<file path=ppt/ink/ink17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3.406"/>
    </inkml:context>
    <inkml:brush xml:id="br0">
      <inkml:brushProperty name="width" value="0.1" units="cm"/>
      <inkml:brushProperty name="height" value="0.1" units="cm"/>
      <inkml:brushProperty name="color" value="#008C3A"/>
    </inkml:brush>
  </inkml:definitions>
  <inkml:trace contextRef="#ctx0" brushRef="#br0">56 31 784,'5'-7'5622,"18"-16"-3109,-22 23-2350,-1 0 1,1 1 0,-1-1-1,1 0 1,-1 1 0,1-1-1,-1 1 1,0-1 0,1 1-1,-1-1 1,0 1 0,1-1-1,-1 1 1,0-1 0,0 1-1,1 0 1,-1-1 0,0 1-1,0-1 1,0 1 0,0 0-1,0-1 1,0 1 0,0-1-1,0 1 1,0 0 0,0-1-1,0 1 1,0-1 0,0 1-1,-1 0 1,1-1 0,0 1-1,0-1 1,-1 2 0,-10 32 870,8-24-666,-18 29-178,2-8-151,13-19-34,2-3 4,-1 0 1,1 1-1,0 0 0,1 0 0,0 0 0,1 0 1,-2 13-1,4-23-13,0 1 1,0 0-1,0 0 1,1-1-1,-1 1 0,0 0 1,0 0-1,0-1 1,0 1-1,1 0 1,-1-1-1,0 1 0,1 0 1,-1-1-1,1 1 1,-1 0-1,0-1 1,1 1-1,-1-1 0,1 1 1,0-1-1,-1 1 1,1-1-1,-1 1 0,1-1 1,0 1-1,1-1 1,25 2 2,38-21 90,-51 14-89,81-19-7,-85 23 11,-1 0-1,1 0 1,-1 0-1,1 1 1,-1 1-1,1 0 1,-1 0-1,13 3 1,-20-3 36,1 0 1,-1 0 0,1 0 0,-1 1-1,0-1 1,1 1 0,-1-1 0,0 1-1,0 0 1,0 0 0,0-1 0,0 1-1,-1 1 1,1-1 0,-1 0 0,1 0-1,1 5 1,-1-1-12,0-1 0,0 1 0,-1 0 1,1 0-1,-1 0 0,-1 0 0,1 11 0,-2-2-5,0-1 0,-1 1 0,-1 0 0,0-1 0,-10 26 0,9-32 86,0 0 0,-1-1 0,0 0 0,0 0 0,-1-1 0,0 1 0,0-1-1,-11 9 1,-21 22 216,36-35-285,-1 1-1,1-1 1,0 0-1,0-1 1,-1 1-1,1 0 1,-1-1 0,0 1-1,1-1 1,-1 0-1,0 0 1,0 0-1,0 0 1,1 0-1,-1-1 1,0 0 0,0 1-1,0-1 1,0 0-1,0 0 1,-5-1-1,-4-1-50,-1 0 0,0-2 0,-19-6 0,15 4 11,14 6-50,0-1 1,0-1-1,0 1 1,1 0-1,-1-1 1,0 1-1,1-1 1,-1 0-1,1 0 1,-1 0-1,1 0 1,0 0-1,0-1 1,0 1-1,0 0 1,-2-5-1,1 0-975,0 0 1,1 0-1,0 1 0,0-1 0,-1-9 1,-7-23-6602,3 25 4409</inkml:trace>
</inkml:ink>
</file>

<file path=ppt/ink/ink17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3.734"/>
    </inkml:context>
    <inkml:brush xml:id="br0">
      <inkml:brushProperty name="width" value="0.1" units="cm"/>
      <inkml:brushProperty name="height" value="0.1" units="cm"/>
      <inkml:brushProperty name="color" value="#008C3A"/>
    </inkml:brush>
  </inkml:definitions>
  <inkml:trace contextRef="#ctx0" brushRef="#br0">1 83 536,'39'-23'10576,"2"3"-6093,-28 14-4384,1 1 1,0 0-1,0 1 0,1 1 1,-1 0-1,1 1 0,19 0 0,-2-3-2210,-28 4 743,1 0 0,-1 0 0,1 0-1,-1 1 1,1 0 0,-1 0 0,8 1-1,-4 2-1859</inkml:trace>
</inkml:ink>
</file>

<file path=ppt/ink/ink17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4.078"/>
    </inkml:context>
    <inkml:brush xml:id="br0">
      <inkml:brushProperty name="width" value="0.1" units="cm"/>
      <inkml:brushProperty name="height" value="0.1" units="cm"/>
      <inkml:brushProperty name="color" value="#008C3A"/>
    </inkml:brush>
  </inkml:definitions>
  <inkml:trace contextRef="#ctx0" brushRef="#br0">41 0 1916,'1'0'265,"0"1"1,0-1-1,-1 1 0,1-1 0,0 1 1,0-1-1,0 1 0,-1-1 0,1 1 0,0 0 1,0-1-1,-1 1 0,1 0 0,-1 0 1,1-1-1,-1 1 0,1 0 0,-1 0 1,1 0-1,-1 0 0,0 0 0,1 0 0,-1 0 1,0 0-1,0 0 0,0-1 0,0 1 1,0 0-1,0 0 0,0 0 0,0 0 0,0 0 1,0 0-1,0 0 0,-1 0 0,0 1 1,-8 50 2625,6-38-2082,-5 53-262,1 134-1,7-181-515,0-2-15,2 0 0,-1 1 0,2-1 0,1 0 0,8 28 0,-10-40 31,0 1-1,1-1 1,-1 0-1,1-1 1,0 1-1,1 0 0,-1-1 1,1 0-1,0 0 1,0 0-1,1 0 1,0-1-1,-1 0 1,1 1-1,1-2 1,-1 1-1,1-1 1,-1 0-1,8 3 1,-9-5-43,0-1 0,-1 0 0,1 0 1,0 0-1,-1 0 0,1-1 0,-1 1 1,1-1-1,-1 0 0,1 0 1,-1-1-1,1 1 0,-1-1 0,0 1 1,0-1-1,0 0 0,0 0 0,0-1 1,0 1-1,3-4 0,0 0 8,1 0-1,-1-1 1,0 0-1,0 0 1,-1 0-1,9-16 1,-12 20 14,-1 1 1,0 0-1,0-1 1,0 1 0,0-1-1,0 1 1,0-1-1,-1 1 1,1-1-1,-1 1 1,0-1 0,0 0-1,0 1 1,0-1-1,0 1 1,-1-1 0,1 0-1,-1 1 1,0-1-1,1 1 1,-1-1 0,0 1-1,-1-1 1,1 1-1,0 0 1,-1 0-1,1 0 1,-1 0 0,1 0-1,-1 0 1,0 0-1,0 0 1,0 0 0,0 1-1,0-1 1,-1 1-1,1 0 1,0-1-1,-1 1 1,1 0 0,-1 1-1,1-1 1,-1 0-1,-2 0 1,-6-2-3,0 1 1,0 0-1,0 1 1,0 0-1,0 1 1,-1 0-1,1 1 1,0 0-1,-13 3 0,-65 21-324,84-26-1556,9-8-1118,12-10-3797,-3 10 3246,1 1 173</inkml:trace>
</inkml:ink>
</file>

<file path=ppt/ink/ink17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4.421"/>
    </inkml:context>
    <inkml:brush xml:id="br0">
      <inkml:brushProperty name="width" value="0.1" units="cm"/>
      <inkml:brushProperty name="height" value="0.1" units="cm"/>
      <inkml:brushProperty name="color" value="#008C3A"/>
    </inkml:brush>
  </inkml:definitions>
  <inkml:trace contextRef="#ctx0" brushRef="#br0">8 5 180,'-7'8'7229,"7"-3"-5997,0-1 196,7-8-1948,-7-1-412,7 1-772,-1-4-585</inkml:trace>
</inkml:ink>
</file>

<file path=ppt/ink/ink1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1.949"/>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17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4.749"/>
    </inkml:context>
    <inkml:brush xml:id="br0">
      <inkml:brushProperty name="width" value="0.1" units="cm"/>
      <inkml:brushProperty name="height" value="0.1" units="cm"/>
      <inkml:brushProperty name="color" value="#008C3A"/>
    </inkml:brush>
  </inkml:definitions>
  <inkml:trace contextRef="#ctx0" brushRef="#br0">1 191 1820,'7'-33'6567,"0"20"-5350,0 0 0,1 0 1,18-23-1,-19 28-805,1 0 1,-1 0-1,2 0 0,-1 1 1,1 1-1,0-1 0,0 1 1,19-8-1,-25 13-380,0-1 0,1 1 1,-1-1-1,1 1 0,-1 0 0,1 0 1,0 1-1,-1-1 0,1 1 0,0 0 1,-1 0-1,1 0 0,0 0 0,-1 1 1,1-1-1,0 1 0,-1 0 0,1 0 1,-1 0-1,0 1 0,1-1 0,-1 1 1,0 0-1,0 0 0,0 0 0,0 0 1,0 1-1,0-1 0,4 6 0,-4-3-1,1 1 0,-1 0 0,-1 1-1,1-1 1,-1 0 0,0 1 0,0-1-1,-1 1 1,0 0 0,0-1 0,-1 1 0,0 0-1,0 0 1,0 0 0,-1-1 0,0 1-1,-4 13 1,-2 9-33,-2 1 1,-21 44-1,-50 140 2,79-212 0,0 0-1,0-1 0,1 1 1,-1 0-1,1 0 1,0 0-1,0 0 1,-1 0-1,1 0 1,0 0-1,1 0 1,-1-1-1,0 1 1,0 0-1,1 0 1,-1 0-1,1 0 1,1 2-1,-1-3 2,0 0-1,0 0 0,0 0 1,0 0-1,0 0 1,0 0-1,0 0 0,1-1 1,-1 1-1,0-1 0,0 1 1,1 0-1,-1-1 1,0 0-1,1 1 0,-1-1 1,0 0-1,1 0 1,1 0-1,5 0-2,-1-1 1,1 1-1,0-2 1,-1 1-1,1-1 0,-1 0 1,10-5-1,91-40-24,-79 40 18,-26 7-89,0-1 0,1 1 0,-1-1 0,0 1 0,0-1 0,0 0 0,0 0 0,0-1 0,0 1 0,0-1 0,0 1 0,-1-1 0,6-4 0,1-24-11128,-3 21 7902</inkml:trace>
</inkml:ink>
</file>

<file path=ppt/ink/ink17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5.362"/>
    </inkml:context>
    <inkml:brush xml:id="br0">
      <inkml:brushProperty name="width" value="0.1" units="cm"/>
      <inkml:brushProperty name="height" value="0.1" units="cm"/>
      <inkml:brushProperty name="color" value="#008C3A"/>
    </inkml:brush>
  </inkml:definitions>
  <inkml:trace contextRef="#ctx0" brushRef="#br0">59 1 1896,'2'3'9605,"-1"6"-6150,-3 0-3900,-17 28 1575,15-30-1086,0 0-1,0 0 1,0 1 0,1 0-1,-2 9 1,-3 6-47,6-20 1,1-1 1,0 1 0,0-1-1,0 1 1,0 0-1,1-1 1,-1 1 0,1 0-1,-1 0 1,1-1-1,0 1 1,0 0 0,0 0-1,1-1 1,-1 1 0,2 4-1,-2-5 16,1 0 0,0 0 0,-1-1 0,1 1 0,0 0 0,0 0 0,0-1-1,0 1 1,0-1 0,1 1 0,-1-1 0,0 1 0,1-1 0,-1 0 0,1 1 0,0-1 0,-1 0 0,1 0 0,0 0-1,0-1 1,-1 1 0,1 0 0,4 0 0,-1-1 86,0 0-1,0 0 1,0-1-1,1 0 1,-1 0-1,0 0 1,6-3-1,17-3 33,-14 4-58,0 0 1,1 1 0,-1 1 0,20 1 0,-28 0-50,-1 1-1,1 0 0,0 0 0,-1 0 1,1 1-1,-1 0 0,0 0 1,0 0-1,0 1 0,0-1 1,0 1-1,0 1 0,-1-1 1,6 5-1,-6-4 39,0 1-1,0 0 1,0 0 0,-1 0-1,1 0 1,-1 0 0,0 1-1,-1 0 1,1-1 0,-1 1-1,2 9 1,-1 1 277,-1 0 0,0 0 0,-1 22-1,-4-26-185,0-1 0,0 0 0,-1 0-1,-1 0 1,0 0 0,0-1-1,-1 0 1,0 0 0,-1-1 0,-8 10-1,10-12-119,0 0-1,0 0 1,0-1-1,-1 0 0,1 0 1,-2-1-1,1 1 1,0-1-1,-1-1 1,0 1-1,0-1 0,-1 0 1,1-1-1,-11 4 1,16-7-223,0 1 0,0 0 1,0-1-1,0 1 0,0-1 1,0 1-1,-1-1 1,1 0-1,0 0 0,0 0 1,-1 0-1,1-1 0,0 1 1,0 0-1,0-1 0,0 0 1,0 1-1,0-1 0,0 0 1,0 0-1,0 0 0,0 0 1,0-1-1,0 1 0,1 0 1,-1-1-1,0 1 1,-1-3-1,-1-3-1113,0 0 0,0 0 0,0 0 0,1 0 0,0-1 0,-2-9-1,-4-11-1067,2 11-1131</inkml:trace>
</inkml:ink>
</file>

<file path=ppt/ink/ink17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5.687"/>
    </inkml:context>
    <inkml:brush xml:id="br0">
      <inkml:brushProperty name="width" value="0.1" units="cm"/>
      <inkml:brushProperty name="height" value="0.1" units="cm"/>
      <inkml:brushProperty name="color" value="#008C3A"/>
    </inkml:brush>
  </inkml:definitions>
  <inkml:trace contextRef="#ctx0" brushRef="#br0">0 134 1120,'32'-19'9046,"0"2"-4257,70-29-1120,-81 36-3594,2 1-1,-1 1 1,1 2-1,0 0 1,1 1-1,31-3 1,-53 8-78,-1 0 0,1 1 0,-1-1 0,0 0 0,1 0 0,-1 1 0,0-1 0,1 1 0,-1-1 0,0 1 0,1-1 0,-1 1 0,0 0 0,0 0 0,0-1 0,0 1 0,0 0 0,2 2 0</inkml:trace>
</inkml:ink>
</file>

<file path=ppt/ink/ink17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6.702"/>
    </inkml:context>
    <inkml:brush xml:id="br0">
      <inkml:brushProperty name="width" value="0.1" units="cm"/>
      <inkml:brushProperty name="height" value="0.1" units="cm"/>
      <inkml:brushProperty name="color" value="#008C3A"/>
    </inkml:brush>
  </inkml:definitions>
  <inkml:trace contextRef="#ctx0" brushRef="#br0">0 0 2096,'3'3'10937,"8"11"-8035,-4 25-2230,0 74-585,-14 110-137,10-209-223,14-49-12551,-16 22 9565</inkml:trace>
</inkml:ink>
</file>

<file path=ppt/ink/ink17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7.046"/>
    </inkml:context>
    <inkml:brush xml:id="br0">
      <inkml:brushProperty name="width" value="0.1" units="cm"/>
      <inkml:brushProperty name="height" value="0.1" units="cm"/>
      <inkml:brushProperty name="color" value="#008C3A"/>
    </inkml:brush>
  </inkml:definitions>
  <inkml:trace contextRef="#ctx0" brushRef="#br0">1 6 1052,'3'-5'9408,"4"16"-5477,5 18-2005,54 280-1297,-58-252-2138,-16-87-7005,2 17 5329,0 0 55</inkml:trace>
</inkml:ink>
</file>

<file path=ppt/ink/ink17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7.374"/>
    </inkml:context>
    <inkml:brush xml:id="br0">
      <inkml:brushProperty name="width" value="0.1" units="cm"/>
      <inkml:brushProperty name="height" value="0.1" units="cm"/>
      <inkml:brushProperty name="color" value="#008C3A"/>
    </inkml:brush>
  </inkml:definitions>
  <inkml:trace contextRef="#ctx0" brushRef="#br0">14 1 1008,'-6'25'5905,"-2"10"-4191,9-29-1441,0 1 0,0-1 1,1 1-1,0-1 0,0 0 0,0 0 1,1 0-1,0 0 0,0 0 0,0 0 1,1-1-1,0 0 0,0 0 0,0 0 1,1 0-1,-1 0 0,1-1 0,8 6 0,-7-6-107,-1 0-1,1 0 0,0 0 0,0-1 1,0 0-1,0 0 0,1-1 0,-1 0 1,1 0-1,0 0 0,-1-1 0,1 0 1,0 0-1,0-1 0,0 0 0,-1 0 1,12-2-1,-9 0-46,0 0-1,-1-1 1,1-1 0,-1 1 0,0-1-1,0-1 1,-1 1 0,13-11 0,-5 1 246,-1 0 0,20-27-1,-30 36-274,-2 3-46,-1-1-1,1 1 0,-1-1 0,1 1 1,-1-1-1,0 0 0,0 0 0,0 1 1,-1-1-1,1 0 0,-1 0 0,1-4 0,3 1 17,6 12-53,14 15-49,-20-16 43,6 3 94,-3-1-449,0-2-1,0 1 1,1-1-1,14 8 0,-19-12-141,0 0-1,0 0 0,0 0 0,0 0 1,0-1-1,0 1 0,0-1 0,0 0 1,1 0-1,-1 0 0,0 0 0,0 0 1,0-1-1,0 0 0,0 1 0,0-1 1,0 0-1,4-3 0,7-3-2607,0 2-30</inkml:trace>
</inkml:ink>
</file>

<file path=ppt/ink/ink17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7.811"/>
    </inkml:context>
    <inkml:brush xml:id="br0">
      <inkml:brushProperty name="width" value="0.1" units="cm"/>
      <inkml:brushProperty name="height" value="0.1" units="cm"/>
      <inkml:brushProperty name="color" value="#008C3A"/>
    </inkml:brush>
  </inkml:definitions>
  <inkml:trace contextRef="#ctx0" brushRef="#br0">1 1 1264,'1'0'330,"0"1"0,0-1 0,0 1 0,0 0 0,0-1 0,0 1-1,0 0 1,0 0 0,0 0 0,0 0 0,-1 0 0,1 0 0,0 0 0,-1 0 0,1 0 0,0 0-1,-1 0 1,0 1 0,1-1 0,-1 0 0,0 0 0,1 1 0,-1-1 0,0 2 0,7 46 1410,-5-33-746,10 98 1091,-8-67-1618,16 75 0,-10-75-459,-6-26-18,0-1-1,12 30 1,-16-49 3,2 3 55,-1 1-1,1-1 1,0 0-1,1 1 1,-1-1-1,1 0 0,4 5 1,-7-8-19,1-1-1,-1 1 1,1-1 0,-1 0-1,1 0 1,-1 1 0,1-1-1,-1 0 1,1 0 0,-1 0-1,1 1 1,-1-1 0,1 0-1,0 0 1,-1 0 0,1 0-1,-1 0 1,1 0 0,-1 0-1,1 0 1,-1 0 0,1-1 0,-1 1-1,1 0 1,0 0 0,0-1-1,17-18 834,-13 11-724,0 0-1,1 0 1,0 1 0,0 0 0,0 1-1,1-1 1,0 1 0,0 0 0,15-8-1,-19 12-114,0 1-1,1 0 1,-1 0-1,0 0 1,0 0-1,0 0 1,1 1-1,-1-1 0,0 1 1,1 0-1,-1 0 1,1 0-1,-1 1 1,0-1-1,1 1 1,-1 0-1,0-1 0,0 2 1,0-1-1,0 0 1,0 1-1,0-1 1,0 1-1,0 0 1,0 0-1,-1 0 0,1 0 1,-1 0-1,5 6 1,3 5-141,1 0 0,-2 1 0,0 1-1,-1 0 1,0 0 0,-1 0 0,4 18 0,-4-16-1247,-5-10 189</inkml:trace>
</inkml:ink>
</file>

<file path=ppt/ink/ink17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9.126"/>
    </inkml:context>
    <inkml:brush xml:id="br0">
      <inkml:brushProperty name="width" value="0.1" units="cm"/>
      <inkml:brushProperty name="height" value="0.1" units="cm"/>
      <inkml:brushProperty name="color" value="#008C3A"/>
    </inkml:brush>
  </inkml:definitions>
  <inkml:trace contextRef="#ctx0" brushRef="#br0">0 30 1508,'28'-14'8518,"3"5"-3500,37 2-2005,-39 8-3179,0 2-1,47 9 1,-61-8 22,11 1-24,-12-8-3850</inkml:trace>
</inkml:ink>
</file>

<file path=ppt/ink/ink17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19.470"/>
    </inkml:context>
    <inkml:brush xml:id="br0">
      <inkml:brushProperty name="width" value="0.1" units="cm"/>
      <inkml:brushProperty name="height" value="0.1" units="cm"/>
      <inkml:brushProperty name="color" value="#008C3A"/>
    </inkml:brush>
  </inkml:definitions>
  <inkml:trace contextRef="#ctx0" brushRef="#br0">1 5 1960,'6'4'1149,"0"-1"-1,0 0 1,1 0 0,-1 0-1,1-1 1,10 3-1,-9-4-736,1 0 0,0-1 0,-1 0 0,1 0 1,0-1-1,-1 0 0,1 0 0,10-4 0,67-14-26,-55 16-5728</inkml:trace>
</inkml:ink>
</file>

<file path=ppt/ink/ink17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1.766"/>
    </inkml:context>
    <inkml:brush xml:id="br0">
      <inkml:brushProperty name="width" value="0.1" units="cm"/>
      <inkml:brushProperty name="height" value="0.1" units="cm"/>
      <inkml:brushProperty name="color" value="#008C3A"/>
    </inkml:brush>
  </inkml:definitions>
  <inkml:trace contextRef="#ctx0" brushRef="#br0">17 14 1708,'24'-13'9444,"-21"36"-6241,-4-15-2914,0 0 0,-1 0 0,0 0 0,-6 15 0,-4 15 24,10-28-205,-4 21 55,2 1-1,-1 35 1,5-59-163,0 0-1,0 1 1,1-1 0,0 0 0,1 0 0,0 0 0,0 0 0,0-1 0,1 1 0,1 0 0,-1-1 0,1 0 0,7 10 0,-6-11 5,0-1 0,1 0 0,-1 0 0,1-1 0,0 1 0,0-1 0,1-1 0,-1 1 0,1-1 0,0 0 0,0-1 0,0 1 0,0-1 0,0-1 0,0 0 0,1 1 0,9-1 0,-7-1-27,0 0 1,1-1 0,-1 0-1,1 0 1,-1-1 0,0 0 0,0-1-1,0 0 1,0-1 0,0 0-1,14-9 1,-7-5-2060,-12-16-5911,-5 32 7453,0-7-2719</inkml:trace>
</inkml:ink>
</file>

<file path=ppt/ink/ink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2"/>
    </inkml:context>
    <inkml:brush xml:id="br0">
      <inkml:brushProperty name="width" value="0.1" units="cm"/>
      <inkml:brushProperty name="height" value="0.1" units="cm"/>
      <inkml:brushProperty name="color" value="#AB008B"/>
    </inkml:brush>
  </inkml:definitions>
  <inkml:trace contextRef="#ctx0" brushRef="#br0">6 25 7367 0 0,'0'0'9795'0'0,"-5"-24"-3111"0"0,13 24-6421 0 0,1 0 1 0 0,-1 0 0 0 0,1 0 0 0 0,-1 1-1 0 0,1 1 1 0 0,-1-1 0 0 0,0 1-1 0 0,0 1 1 0 0,13 4 0 0 0,74 38 261 0 0,-77-35-367 0 0,1 1-130 0 0,0 2 0 0 0,0 0 0 0 0,-1 1 0 0 0,-1 1 0 0 0,-1 1 1 0 0,19 21-1 0 0,6 6 276 0 0,-38-40-474 0 0,20 16 560 0 0,-22-19-568 0 0,0 1-1 0 0,0-1 1 0 0,-1 0-1 0 0,1 1 1 0 0,0-1-1 0 0,0 0 1 0 0,0 0-1 0 0,0 0 0 0 0,0 0 1 0 0,-1 0-1 0 0,1 0 1 0 0,0 0-1 0 0,0 0 1 0 0,0 0-1 0 0,0 0 1 0 0,0 0-1 0 0,-1 0 1 0 0,1-1-1 0 0,0 1 0 0 0,0 0 1 0 0,0-1-1 0 0,-1 1 1 0 0,1-1-1 0 0,0 1 1 0 0,0-1-1 0 0,-1 1 1 0 0,1-1-1 0 0,0 1 1 0 0,-1-1-1 0 0,1 1 0 0 0,0-2 1 0 0</inkml:trace>
</inkml:ink>
</file>

<file path=ppt/ink/ink1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2.282"/>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17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2.110"/>
    </inkml:context>
    <inkml:brush xml:id="br0">
      <inkml:brushProperty name="width" value="0.1" units="cm"/>
      <inkml:brushProperty name="height" value="0.1" units="cm"/>
      <inkml:brushProperty name="color" value="#008C3A"/>
    </inkml:brush>
  </inkml:definitions>
  <inkml:trace contextRef="#ctx0" brushRef="#br0">16 1 1372,'-14'89'8088,"13"-60"-6737,1 17 171,35 212 598,-20-176-3088</inkml:trace>
</inkml:ink>
</file>

<file path=ppt/ink/ink17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2.438"/>
    </inkml:context>
    <inkml:brush xml:id="br0">
      <inkml:brushProperty name="width" value="0.1" units="cm"/>
      <inkml:brushProperty name="height" value="0.1" units="cm"/>
      <inkml:brushProperty name="color" value="#008C3A"/>
    </inkml:brush>
  </inkml:definitions>
  <inkml:trace contextRef="#ctx0" brushRef="#br0">18 12 108,'5'-11'5197,"-5"11"-5040,1 0 1,0 0-1,-1 0-20,1 0-1,-1 1 0,1-1 0,-1 0 0,0 1 0,1-1 0,-1 1 0,1-1 0,-1 0 0,0 1 0,1-1 1,-1 1-1,0-1 0,1 1 0,-1-1 0,0 1 0,0-1 0,0 1 0,1 0 0,-1-1 0,0 1 0,0-1 1,0 1-1,0 0 0,0-1 0,0 1 0,0-1 0,0 1 0,-1 0 0,0 28 1446,-2 0 0,-6 30-1,3-31-1162,2 1 1,0 30-1,3-2-79,-1-33-300,2 1 0,1 0 0,0 0 0,2 0 0,9 34 0,-11-52-38,1-1-1,1 1 1,-1-1 0,1 0 0,0 0 0,1 0-1,-1-1 1,1 1 0,1-1 0,-1 0 0,0 0 0,1 0-1,8 6 1,-10-9 1,0-1 0,0 1 0,0-1-1,0 0 1,0 1 0,1-1 0,-1-1 0,0 1 0,1 0-1,-1-1 1,1 0 0,-1 0 0,0 0 0,1 0 0,-1 0-1,1-1 1,-1 1 0,0-1 0,1 0 0,-1 0 0,0 0-1,0-1 1,0 1 0,0-1 0,0 0 0,0 1 0,0-1-1,3-4 1,5-2 8,-1-1 0,0 0 0,0-1 0,-1 0 0,11-17 0,-17 24-7,-1 0 0,0 0 0,0 0 0,0 0 0,-1 0 0,1-1 0,-1 1 0,1-1 0,-1 1 0,0-1 0,-1 1 0,1-1 0,-1 0 0,1 1 0,-1-1 0,0 0 0,0 1 0,-1-1 0,1 0 0,-1 1 0,0-1 0,0 1 0,0-1 0,-3-6 0,1 7-4,0 0 1,0 0-1,0 0 1,0 0-1,0 0 1,-1 0 0,0 1-1,1 0 1,-1 0-1,0 0 1,0 0-1,0 0 1,0 1 0,0 0-1,-1 0 1,1 0-1,0 0 1,0 1 0,-1 0-1,1 0 1,-1 0-1,1 0 1,-8 2-1,-3 0-8,1 1 0,-1 0 0,0 1 0,1 1-1,-20 9 1,13-1-908</inkml:trace>
</inkml:ink>
</file>

<file path=ppt/ink/ink17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2.782"/>
    </inkml:context>
    <inkml:brush xml:id="br0">
      <inkml:brushProperty name="width" value="0.1" units="cm"/>
      <inkml:brushProperty name="height" value="0.1" units="cm"/>
      <inkml:brushProperty name="color" value="#008C3A"/>
    </inkml:brush>
  </inkml:definitions>
  <inkml:trace contextRef="#ctx0" brushRef="#br0">21 1 3092,'3'4'8518,"-12"8"-4421,8-11-4055,0 0 0,-1 0 0,1 1 0,0-1 0,0 0 0,0 1 0,0-1 0,0 0 1,1 1-1,-1-1 0,0 1 0,0-1 0,1 1 0,-1 0 0,1-1 0,0 1 1,-1 0-1,1-1 0,0 1 0,0 0 0,0-1 0,0 1 0,0 0 0,1 2 1,6-2-1566</inkml:trace>
</inkml:ink>
</file>

<file path=ppt/ink/ink17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3.126"/>
    </inkml:context>
    <inkml:brush xml:id="br0">
      <inkml:brushProperty name="width" value="0.1" units="cm"/>
      <inkml:brushProperty name="height" value="0.1" units="cm"/>
      <inkml:brushProperty name="color" value="#008C3A"/>
    </inkml:brush>
  </inkml:definitions>
  <inkml:trace contextRef="#ctx0" brushRef="#br0">136 1 160,'-24'20'12057,"-29"46"-8469,33-40-2738,16-21-843,0 1 0,0-1 0,0 1 0,0 1 0,1-1 1,0 0-1,1 1 0,-1-1 0,1 1 0,1 0 0,-1 0 0,1 0 0,0 0 1,0 0-1,1 0 0,1 8 0,0-10-5,0 0 1,0 1-1,1-1 0,-1 0 0,1 0 1,1 0-1,-1 0 0,1 0 1,0-1-1,0 1 0,0-1 1,1 1-1,-1-1 0,1 0 1,0-1-1,0 1 0,0-1 1,1 0-1,0 0 0,-1 0 1,8 3-1,4 2 91,0-1 0,1 0 0,0-1 0,0-1 0,0-1 0,0 0 0,1-2 0,0 1 0,-1-2 0,26-1 0,-39-1-69,0-1 1,0 1 0,-1 0-1,1-1 1,0 0-1,0 0 1,-1 0 0,0-1-1,1 1 1,-1-1-1,0 0 1,0 0 0,0 0-1,0 0 1,-1 0 0,1 0-1,-1-1 1,0 1-1,0-1 1,0 0 0,-1 0-1,1 0 1,-1 0 0,0 0-1,2-8 1,-1-1 59,0 0 0,0-1 1,-1 0-1,-1 1 0,0-1 0,-3-21 1,1 27 23,1 1 0,-1-1 1,-1 0-1,1 0 1,-1 1-1,0 0 0,-1 0 1,0 0-1,0 0 0,0 0 1,-1 1-1,0-1 0,-1 1 1,-10-9-1,7 8-55,0 1 0,0 0 0,-1 1 0,0 0 0,0 0 0,0 1 0,0 0 0,-1 1 0,1 1 0,-16-3 0,24 5-57,0-1-1,-1 1 1,1 0-1,0 0 1,0 0-1,-1 0 1,1 1 0,0-1-1,0 1 1,-1-1-1,1 1 1,0 0-1,0 0 1,0 0 0,0 0-1,0 0 1,-2 1-1,-3 15-2926</inkml:trace>
</inkml:ink>
</file>

<file path=ppt/ink/ink17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23.453"/>
    </inkml:context>
    <inkml:brush xml:id="br0">
      <inkml:brushProperty name="width" value="0.1" units="cm"/>
      <inkml:brushProperty name="height" value="0.1" units="cm"/>
      <inkml:brushProperty name="color" value="#008C3A"/>
    </inkml:brush>
  </inkml:definitions>
  <inkml:trace contextRef="#ctx0" brushRef="#br0">14 86 1772,'3'4'9930,"-9"13"-5871,4-13-3970,1 1-1,-1 0 1,0 0 0,1 0 0,0 0-1,0 0 1,1 0 0,-1 0-1,1 0 1,0 1 0,1 5 0,2-8-76,-1 1 1,1 0-1,0-1 1,0 1-1,0-1 1,1 0-1,-1 0 1,1 0-1,0-1 1,-1 1 0,1-1-1,0 0 1,1 0-1,-1 0 1,0 0-1,9 1 1,78 17 618,-87-20-574,2 1-1,21 3 393,48 14 1,-68-16-343,0 1 1,0 0-1,0 0 1,0 1 0,0 0-1,-1 0 1,1 0 0,-1 1-1,0 0 1,-1 0 0,7 8-1,-9-9-80,0 0 0,-1 0 1,0 1-1,0-1 0,0 0 0,-1 1 0,1 0 0,-1-1 0,0 1 0,-1 0 0,1-1 1,-1 1-1,0 0 0,0 0 0,0 0 0,0-1 0,-1 1 0,0 0 0,-2 5 1,0 3 43,-2-1 0,1 0 0,-1-1 0,-1 1 0,-13 20 0,10-19-74,-1-1 1,0 0-1,-12 12 0,19-21 2,0 0-1,0-1 0,0 1 0,0-1 1,0 0-1,0 0 0,0 0 0,-1 0 0,1-1 1,-1 1-1,1-1 0,-1 0 0,0 0 1,1 0-1,-1 0 0,0-1 0,0 0 0,1 1 1,-6-2-1,6 1-2,1-1 0,0 0 0,0 0 0,0-1 0,0 1 0,0 0 0,0-1 0,0 1 0,0-1 0,1 1-1,-1-1 1,0 0 0,1 0 0,0 0 0,-1 0 0,1 0 0,0 0 0,0 0 0,0 0 0,0 0 0,0-1 0,1 1 0,-1 0 0,1-1 0,-1 1 0,1 0 0,0-1 0,0-1 0,-1-11-5,1 0 1,1 1-1,2-19 1,-3 31 8,8-39 20,1 1 0,2 0 0,24-56 0,13-44 71,-47 137-57,-1 0 1,1 1-1,0-1 0,-1 0 0,1 0 0,-1 0 1,0 1-1,0-1 0,0 0 0,0 0 0,-1 0 1,1 0-1,-1 0 0,1 1 0,-1-1 0,0 0 1,0 1-1,0-1 0,-1 0 0,-1-2 0,0 3-86,1 0-1,-1 0 0,0 0 0,0 0 1,1 0-1,-1 1 0,-1-1 0,1 1 1,0 0-1,0 0 0,0 0 0,-1 0 1,1 0-1,0 1 0,-1 0 0,1 0 1,-1 0-1,-2 0 0,-21-4-2566,-12-10-8670,31 11 8481,0-2-671</inkml:trace>
</inkml:ink>
</file>

<file path=ppt/ink/ink17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35.763"/>
    </inkml:context>
    <inkml:brush xml:id="br0">
      <inkml:brushProperty name="width" value="0.1" units="cm"/>
      <inkml:brushProperty name="height" value="0.1" units="cm"/>
      <inkml:brushProperty name="color" value="#008C3A"/>
    </inkml:brush>
  </inkml:definitions>
  <inkml:trace contextRef="#ctx0" brushRef="#br0">274 1 172,'-14'4'8451,"-13"4"-5518,-31 30 2478,43-28-5278,-1 2 0,2 0 0,0 1 0,0 0 0,1 1 0,-16 22 0,21-24-123,1 0 0,0 0-1,0 1 1,2 0 0,-1 0 0,2 0-1,0 1 1,0-1 0,1 1-1,1 0 1,1 0 0,-1 23 0,3-26-13,-1 0 0,2 1 0,0-1 0,0 0 0,1 0 1,0-1-1,1 1 0,0 0 0,1-1 0,0 0 0,0 0 1,1-1-1,0 1 0,1-1 0,0-1 0,12 11 0,-15-15 5,0 0 0,0-1-1,1 0 1,-1 0 0,1 0-1,0-1 1,0 0 0,0 0-1,0 0 1,0 0 0,1-1 0,-1 0-1,0 0 1,1 0 0,-1-1-1,1 0 1,-1 0 0,0 0-1,1-1 1,-1 1 0,1-1-1,-1 0 1,0-1 0,0 0-1,0 0 1,0 0 0,0 0-1,0-1 1,0 1 0,7-7 0,-1 1 4,0 0 1,-1-1 0,0 0 0,0 0 0,-1-1-1,0-1 1,-1 0 0,0 0 0,0 0 0,-2-1 0,8-15-1,-8 11 86,-1-1 0,0-1-1,-1 1 1,-1 0 0,-1-1-1,0 0 1,-2 0 0,0 1-1,-2-20 1,1 30-46,1 0 1,-1 0-1,-1 0 0,1 0 1,-1 0-1,-1 0 1,1 1-1,-1-1 0,0 1 1,-1 0-1,1-1 1,-1 2-1,-1-1 0,1 0 1,-1 1-1,0 0 1,0 0-1,0 0 0,-1 1 1,1-1-1,-1 1 1,0 1-1,-1-1 0,1 1 1,-9-3-1,7 4-103,-1 1 0,1 0 0,0 0 0,0 1 0,0 0-1,-1 1 1,1-1 0,0 2 0,0-1 0,0 1 0,0 0 0,0 1 0,0 0-1,1 0 1,-1 0 0,1 1 0,0 1 0,-8 5 0</inkml:trace>
</inkml:ink>
</file>

<file path=ppt/ink/ink17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36.091"/>
    </inkml:context>
    <inkml:brush xml:id="br0">
      <inkml:brushProperty name="width" value="0.1" units="cm"/>
      <inkml:brushProperty name="height" value="0.1" units="cm"/>
      <inkml:brushProperty name="color" value="#008C3A"/>
    </inkml:brush>
  </inkml:definitions>
  <inkml:trace contextRef="#ctx0" brushRef="#br0">62 22 1492,'0'0'7737,"-7"-5"-4765,0 5-872,7-4-788,-7 4-572,1-4-295,-1 4-205,0 0-116,0 0-72,0-4-268,0-1-2177</inkml:trace>
</inkml:ink>
</file>

<file path=ppt/ink/ink17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37.310"/>
    </inkml:context>
    <inkml:brush xml:id="br0">
      <inkml:brushProperty name="width" value="0.1" units="cm"/>
      <inkml:brushProperty name="height" value="0.1" units="cm"/>
      <inkml:brushProperty name="color" value="#008C3A"/>
    </inkml:brush>
  </inkml:definitions>
  <inkml:trace contextRef="#ctx0" brushRef="#br0">5 214 588,'-3'-12'5595,"3"12"-5526,-1-1 0,1 1 0,0 0 1,0-1-1,0 1 0,-1-1 1,1 1-1,0 0 0,0-1 0,0 1 1,0-1-1,0 1 0,0-1 1,0 1-1,0-1 0,0 1 0,0 0 1,0-1-1,0 1 0,0-1 0,1 1 1,-1-1-1,0 1 0,0 0 1,0-1-1,1 1 0,-1 0 0,0-1 1,0 1-1,1 0 0,-1-1 1,0 1-1,1-1 0,8-33 4245,18-14-1615,-22 37-2402,0 0 0,1 0-1,12-16 1,-15 23-257,0 1 1,0-1-1,0 1 0,1-1 0,-1 1 0,1 0 1,0 1-1,0-1 0,0 1 0,0-1 0,0 1 0,0 0 1,1 1-1,-1-1 0,1 1 0,-1 0 0,8-1 1,-9 2-8,1 0 0,0 1 0,-1-1 0,1 1 0,0 0 0,-1 0-1,1 0 1,-1 1 0,1-1 0,-1 1 0,0 0 0,0-1 0,0 2 0,0-1 0,0 0 0,0 1 0,0-1 0,-1 1 0,1 0 0,-1 0 0,0 0 0,4 6 0,-2-1-30,0 0 0,0 1-1,-1-1 1,0 1 0,-1 0-1,1 0 1,-2 0 0,1 0-1,-1 0 1,-1 0 0,0 0-1,0 0 1,-3 16 0,-1 0 12,-1 0 0,-1 0 0,-18 44 0,-39 62 52,17-38-96,33-74 26,12-17 3,-1-1 1,1 1-1,-1 0 0,1 0 1,0 0-1,0 0 0,0 0 0,0 1 1,0-1-1,0 0 0,1 0 1,-1 1-1,1-1 0,-1 3 1,2-4-4,0 0 1,1 0 0,-1 0 0,0 0-1,0-1 1,1 1 0,-1 0 0,1-1-1,-1 1 1,0-1 0,1 1 0,-1-1-1,1 0 1,-1 0 0,1 1 0,-1-1-1,3-1 1,32 4-25,0-2 60,-1 1-1,0 1 1,0 2-1,51 14 1,-79-16 52,1 0 0,-1 1 0,0 0 0,0 0 0,0 0 0,0 1 0,-1 0 0,0 1 0,0-1 0,0 1 0,-1 0 0,6 8 0,-10-13-95,-1-1-1,0 0 0,1 1 0,-1-1 0,1 0 0,-1 1 0,0-1 0,1 0 0,-1 1 0,1-1 0,-1 0 1,1 0-1,-1 0 0,1 1 0,-1-1 0,1 0 0,-1 0 0,1 0 0,-1 0 0,1 0 0,-1 0 1,1 0-1,-1 0 0,1 0 0,0 0 0,-1 0 0,1-1 0,-1 1 0,1 0 0,-1 0 0,1 0 0,-1-1 1,0 1-1,1 0 0,-1 0 0,1-1 0,-1 1 0,0-1 0,1 1 0,-1 0 0,1-1 0,-1 1 1,1-1-1</inkml:trace>
</inkml:ink>
</file>

<file path=ppt/ink/ink17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38.106"/>
    </inkml:context>
    <inkml:brush xml:id="br0">
      <inkml:brushProperty name="width" value="0.1" units="cm"/>
      <inkml:brushProperty name="height" value="0.1" units="cm"/>
      <inkml:brushProperty name="color" value="#008C3A"/>
    </inkml:brush>
  </inkml:definitions>
  <inkml:trace contextRef="#ctx0" brushRef="#br0">107 43 792,'10'-13'5321,"-10"13"-5094,1-1 1,0 1-1,0-1 1,-1 1-1,1-1 1,0 0 0,-1 1-1,1-1 1,0 0-1,-1 1 1,1-1-1,-1 0 1,1 0-1,-1 0 1,0 1-1,1-1 1,-1 0-1,0 0 1,1 0-1,-1-2 1,0 3-11,19-13 3728,-23 17-3583,-1 0 0,1 0 0,0 1 1,0-1-1,0 1 0,1-1 0,-1 1 1,1 1-1,-4 8 0,-23 58-158,21-48 34,1 2-225,1 0-1,2 1 0,0 0 1,2 0-1,1 0 1,1 1-1,4 33 1,-3-5-3,1-42-13,0 0 0,1 1 1,0-1-1,1 0 0,0 0 0,1 0 0,1-1 1,0 1-1,1-1 0,1 0 0,0-1 0,16 23 0,-21-33 4,1 1 0,-1-1-1,0 1 1,1-1 0,0 0-1,-1 0 1,1 0 0,0 0-1,0 0 1,0-1-1,0 1 1,0-1 0,0 0-1,1 0 1,-1 0 0,0-1-1,1 1 1,-1-1-1,0 1 1,1-1 0,-1 0-1,1 0 1,-1-1 0,0 1-1,1-1 1,-1 0 0,0 0-1,1 0 1,-1 0-1,0 0 1,0-1 0,0 1-1,0-1 1,0 0 0,0 0-1,-1 0 1,6-5 0,-4 3 5,1 1 1,-1-1-1,0-1 1,0 1-1,-1-1 1,1 1-1,-1-1 1,0 0-1,0-1 1,0 1-1,-1 0 1,0-1-1,0 1 1,0-1-1,-1 0 1,0 1-1,0-1 1,0 0-1,-1 0 1,0 0-1,-1-9 1,0 10 51,-1 0 0,0 0 0,0 0 0,-1 0 0,0 0 0,1 1 0,-2-1 0,1 1 0,0 0 0,-1 0 0,0 0 0,0 0 0,0 1 0,0 0 0,-1-1 0,1 2 0,-1-1 0,0 0 0,0 1 0,0 0 0,0 0 0,0 0 0,0 1 0,-9-2 0,5 2-46,1-1 0,-1 1 0,0 1 0,1-1 0,-1 1 0,1 1 0,-1 0 0,1 0 1,-1 1-1,1 0 0,0 0 0,-1 1 0,1 0 0,-10 5 0,17-7-120,0 0-1,-1 0 0,1 0 1,-1 0-1,1 0 1,-1 0-1,1 0 0,-1-1 1,1 1-1,-1-1 0,0 1 1,1-1-1,-1 0 1,0 1-1,0-1 0,1 0 1,-1 0-1,-3-1 1,5 0-266,-1 1-1,1-2 1,-1 1 0,1 0 0,-1 0 0,1 0 0,-1 0 0,1 0 0,0 0 0,0 0 0,0 0 0,0-1 0,0 1-1,0 0 1,0 0 0,0 0 0,0 0 0,0-1 0,0 1 0,1 0 0,-1 0 0,1 0 0,-1 0 0,1 0 0,0-1 0,4-8-3145,-4 2 2</inkml:trace>
</inkml:ink>
</file>

<file path=ppt/ink/ink17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38.808"/>
    </inkml:context>
    <inkml:brush xml:id="br0">
      <inkml:brushProperty name="width" value="0.1" units="cm"/>
      <inkml:brushProperty name="height" value="0.1" units="cm"/>
      <inkml:brushProperty name="color" value="#008C3A"/>
    </inkml:brush>
  </inkml:definitions>
  <inkml:trace contextRef="#ctx0" brushRef="#br0">1 343 1396,'0'4'11401,"1"-12"-10667,0-1-1,0 1 1,1 0-1,0 0 1,5-12 0,-4 12-608,-1 0 1,1-1-1,-1 1 1,-1-1 0,2-12-1,-2 7 12,1 0 0,0 1-1,2-1 1,-1 1 0,2 0-1,-1 0 1,2 0 0,0 0-1,9-13 1,-12 21-134,0 0 0,1 0 0,-1 1 0,1-1 0,0 1 0,0 0-1,1 0 1,7-5 0,-12 8-3,1 1-1,0-1 0,0 1 0,0 0 1,0-1-1,-1 1 0,1 0 1,0 0-1,0 0 0,0 0 0,0 0 1,0-1-1,0 2 0,0-1 1,0 0-1,-1 0 0,1 0 0,0 0 1,0 0-1,0 1 0,0-1 1,0 0-1,1 2 0,0-1-1,-1 1-1,1 0 1,-1-1-1,1 1 1,-1 0-1,0 0 0,0 0 1,0 0-1,0 0 1,0 0-1,0 1 1,0-1-1,0 4 1,4 17 9,-1-1 0,-2 1 0,0 23 0,6 42 57,-6-68-64,-2-17-2,0 1 0,1 0 0,-1 0 1,1 0-1,-1 0 0,1 0 1,0 0-1,0-1 0,1 1 1,-1 0-1,1-1 0,0 1 1,0-1-1,0 1 0,3 2 0,-4-6 10,0 0-1,1-1 0,-1 1 0,0 0 0,0-1 0,0 1 0,0-1 1,0 1-1,0-1 0,0 0 0,0 1 0,0-1 0,0 0 0,0 0 0,0 1 1,-1-1-1,1 0 0,0 0 0,0 0 0,-1 0 0,1 0 0,-1 0 1,1 0-1,-1-1 0,1-1 0,16-32 275,59-179 1399,-74 207-1637,1 1 0,0-1 0,1 1 0,-1-1-1,1 1 1,0 0 0,9-9 0,-12 13-38,1 1 0,-1-1 0,1 1-1,-1 0 1,1 0 0,0-1 0,-1 1 0,1 0 0,0 1 0,0-1 0,0 0 0,0 0 0,0 1-1,-1-1 1,1 1 0,0 0 0,1-1 0,-1 1 0,0 0 0,0 0 0,0 0 0,0 0 0,0 1-1,0-1 1,0 1 0,0-1 0,-1 1 0,1 0 0,0-1 0,0 1 0,3 2 0,11 9 96,0 0 0,-1 1 0,-1 1 0,0 0 0,0 1 0,-2 1 0,0 0-1,10 18 1,-14-21-37,-1 1-1,0 0 0,5 17 1,-11-26-151,1-1 0,-1 1 1,0 0-1,0 0 0,0 0 0,-1 0 1,1 0-1,-1 0 0,-1 0 1,1 0-1,-1 0 0,1 0 0,-3 5 1,3-9-99,-1 0 0,1-1 0,0 1-1,-1-1 1,1 1 0,-1-1 0,1 1 0,0-1 0,-1 1 0,1-1 0,-1 0 0,0 1 0,1-1 0,-1 1 0,1-1 0,-1 0 0,0 0 0,1 1-1,-1-1 1,1 0 0,-1 0 0,0 0 0,1 0 0,-1 0 0,-1 0 0</inkml:trace>
</inkml:ink>
</file>

<file path=ppt/ink/ink1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2.712"/>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17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8T10:31:42.196"/>
    </inkml:context>
    <inkml:brush xml:id="br0">
      <inkml:brushProperty name="width" value="0.1" units="cm"/>
      <inkml:brushProperty name="height" value="0.1" units="cm"/>
      <inkml:brushProperty name="color" value="#008C3A"/>
    </inkml:brush>
  </inkml:definitions>
  <inkml:trace contextRef="#ctx0" brushRef="#br0">114 405 1232,'1'-1'342,"-1"-1"-1,1 0 1,-1 1 0,1-1-1,0 1 1,0-1-1,-1 1 1,1-1 0,0 1-1,0 0 1,0-1-1,1 1 1,-1 0 0,0 0-1,0 0 1,1-1 0,-1 2-1,1-1 1,-1 0-1,1 0 1,-1 0 0,3 0-1,40-15 2770,-39 14-2469,13-2 154,0 1 0,0 0 0,0 2 0,22 0 1,8-1-362,59-11 211,-1-5 0,131-40 0,56-11-453,116 20-45,-232 33-78,-38-4-31,170-46 0,-278 57-49,1 2 0,0 1 0,0 1 0,0 2-1,1 2 1,-1 0 0,1 2 0,-1 2 0,39 8 0,-50-8 37,1 0 0,-1-2 0,1 0 0,0-1 0,0-2 1,-1 0-1,43-10 0,-11 3-40,-46 9 40,1 0 1,0 0-1,0 1 1,0 0-1,0 0 1,0 1 0,0 0-1,-1 0 1,1 1-1,-1 0 1,1 0-1,11 8 1,-12-6 66,0-1 1,1-1 0,-1 1-1,0-1 1,1-1 0,0 1-1,0-1 1,0-1-1,0 1 1,0-1 0,0-1-1,15 0 1,35-15-70,-49 11-22,-1 1 1,1 1-1,1 0 1,-1 0-1,0 0 1,0 1-1,1 1 1,-1 0-1,0 0 1,15 2-1,-13 0 1,1 0-1,-1-1 0,0 0 0,0-1 0,0 0 1,1-1-1,-1 0 0,0-1 0,0 0 1,0-1-1,-1 0 0,21-9 0,-30 11 24,1 1 0,-1-1 0,1 0 0,-1 0 1,1 1-1,0-1 0,-1 1 0,1 0 0,0-1 0,-1 1 0,1 0 0,0 0 0,0 0 0,-1 0 0,1 0 0,0 1 0,-1-1 0,4 1 0,-3 1 126,0 0 0,0 0 0,0 0 0,0 0 0,0 1-1,-1-1 1,1 1 0,-1-1 0,3 6 0,-1-2-80,-1-3 283,0 0 0,1 1 0,-1-1 1,1 0-1,0-1 0,0 1 0,0 0 0,6 3 0,16 3 5485,-23-10-5832,1 0-1,-1 0 1,0 0 0,0 0-1,0 0 1,-1-1 0,1 1-1,0-1 1,0 0 0,-1 1-1,1-1 1,-1 0 0,1 0-1,-1 0 1,1-2 0,4-3-24,-3 3 15,1 1 0,0 0 0,-1 0 0,1 0 0,1 1 0,-1-1 0,0 1 0,1 0 0,-1 0 0,1 0 0,-1 1 0,1 0 0,0 0 0,0 0 0,-1 0 0,1 1 0,0 0 0,0 0 0,9 1 0,6 3 0,0 0 0,-1 1 0,32 14 0,16 3 0,-29-12 0,1-1 0,-1-3 0,1-1 0,0-1 0,64-3 0,-97-2 0,41 0 0,-46 1 0,0 0 0,0 0 0,0 0 0,0 0 0,0 1 0,0-1 0,0 0 0,-1 0 0,1 1 0,0-1 0,0 1 0,0-1 0,0 1 0,0-1 0,0 1 0,-1-1 0,1 1 0,0 0 0,0 0 0,-1-1 0,1 1 0,-1 0 0,1 0 0,-1 0 0,1 0 0,-1-1 0,1 1 0,-1 0 0,0 0 0,1 0 0,-1 0 0,0 0 0,0 0 0,0 1 0,-2 3 0,-1 0 0,0 0 0,0-1 0,-1 1 0,1-1 0,-1 0 0,0 0 0,0 0 0,-1-1 0,-8 6 0,4-1 0,-4 10 0,10-15 0,8 22 0,-4-22 0,0 1 0,1 0 0,-2-1 0,1 1 0,0 0 0,-1 0 0,1 0 0,-2 7 0,8 23 0,-17 107 0,0 2 0,9-124 0,-1 1 0,-8 35 0,1-10 0,6-32 0,-1 1 0,-1 0 0,-9 19 0,-7 22 0,-1 6 0,14-41 0,1 1 0,-6 23 0,3-2 0,6-25 0,0 1 0,1-1 0,-2 28 0,4-35 0,-1 0 0,1 0 0,-2 0 0,0 0 0,0 0 0,0-1 0,-8 14 0,-12 35 0,9-19 0,11-32 0,0 0 0,0 1 0,0-1 0,1 1 0,0 0 0,1 0 0,-1 8 0,1-8 0,0 1 0,-1 0 0,0-1 0,0 1 0,-1-1 0,0 0 0,-1 0 0,1 0 0,-2 0 0,1 0 0,-1-1 0,0 0 0,-1 0 0,-10 11 0,8-9 0,0 1 0,0 1 0,-10 19 0,15-26 0,0 0 0,0 0 0,0-1 0,-1 1 0,1-1 0,-1 0 0,0 1 0,0-2 0,0 1 0,0 0 0,0-1 0,-1 0 0,1 0 0,-8 2 0,-9 3 0,-1-2 0,-29 5 0,36-7 0,-1 1 0,-28 13 0,-26 5 0,-2-11-83,-1-4 0,0-3 0,-88-6 0,37 0 5,-25 7-54,87-1-233,-1-3 1,-111-11-1,-102-41-69,165 42 432,35 5-184,14-1 94,0 3 1,-67 7-1,105-4 80,-1-1 1,0-2-1,-28-5 1,20 2 10,-18-3 1,-89-28 0,41 8-33,75 25 39,-1 0 0,0 2 0,1 1 0,-1 1 0,0 1 0,-31 6 0,19-3-30,13 0 13,-29 3 33,51-7-22,0-1-1,0 0 1,1 0-1,-1 0 1,0-1 0,0 1-1,0 0 1,1-1-1,-1 1 1,0-1-1,0 0 1,1 1 0,-1-1-1,1 0 1,-1 0-1,1 0 1,-1 0-1,1 0 1,-1 0-1,1-1 1,0 1 0,0 0-1,-2-3 1,0-1 1,1 2 1,0-1 0,-1 0-1,0 0 1,0 1 0,0 0-1,0 0 1,-1 0 0,1 0-1,-1 0 1,0 0 0,0 1-1,0 0 1,0 0 0,0 0-1,0 0 1,-1 1 0,1-1-1,-1 1 1,1 0 0,-1 1-1,1-1 1,-1 1-1,1 0 1,-9 0 0,-9 3-16,-1 1 0,1 0 0,0 2 0,-26 10 1,27-9 22,0-1 0,-23 5 0,30-10 4,-1-1 0,0 0 1,-16-2-1,-11-1-36,-22-6-10,3 11 20,0 2 0,-93 20-1,146-22 19,6-2-4,0 1 1,1-1-1,-1 1 0,1-1 0,-1 0 0,0 0 0,1 0 0,-1 1 1,0-2-1,1 1 0,-1 0 0,0 0 0,1 0 0,-1-1 0,0 1 1,1-1-1,-1 1 0,-2-2 0,-36-32 84,37 31-89,0 0 0,-1 0 0,1 0 0,0-1-1,1 1 1,-1-1 0,1 0 0,0 0 0,-1 0-1,2 0 1,-1 0 0,0 0 0,1 0 0,0 0-1,0-1 1,0 1 0,0-7 0,-1-14-4,0-48 0,3 48 29,-1-138 45,-6 114-77,4 43 10,1 0 1,0 0-1,0-1 0,0 1 1,1 0-1,0 0 1,0 0-1,1-1 1,2-9-1,6-63-40,-3 56 43,0-1 0,-2 0 1,-1-1-1,0 1 0,-2 0 1,-1-1-1,-1 1 0,-1 0 1,-6-29-1,-6 18 32,12 31-41,0-1-1,0 0 1,0 1 0,1-1 0,0 0 0,-2-10 0,-1 4-8,7 5 8,-2-3-3,-1 8 10,0 1 0,0-1 0,0 1 0,0 0 0,-1-1 0,1 1 0,0-1 0,0 1 0,0-1 0,0 1 0,1-1 0,-1 1 0,0 0 0,0-1 0,0 1 0,0-1 0,0 1 0,1-1 0,-1 1 0,0 0 0,0-1 0,0 1 0,1-1 0,-1 1 0,0 0 0,1-1 0,-1 1-1,0 0 1,1 0 0,-1-1 0,1 1 0,-1 0 0,1-1 0,0-1 2,0 0-1,0-1 1,0 1-1,0-1 1,0 0-1,0 1 1,-1-1-1,1 0 1,-1 0-1,0 1 1,0-1-1,0-3 1,0 5 7,0 1-14,27-21-15,-21 18 26,-1 0-15,0-1 1,-1 1-1,1-1 0,0 1 1,-1-1-1,0-1 1,0 1-1,4-6 0,5-11 0,-13 19 13,1 1 0,0-1-1,0 0 1,0 1 0,0-1-1,0 1 1,0 0 0,1-1-1,-1 1 1,0 0 0,1-1-1,-1 1 1,1 0 0,1-1-1,11-12 23,21-24-58,14-5 33,-2 22-903,-115 42-28076</inkml:trace>
</inkml:ink>
</file>

<file path=ppt/ink/ink17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35.487"/>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37.131"/>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38.853"/>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39.604"/>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41.224"/>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42.664"/>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4:43.235"/>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4"/>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5"/>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3.181"/>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17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6"/>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7"/>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8"/>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79"/>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5:00.180"/>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03.758"/>
    </inkml:context>
    <inkml:brush xml:id="br0">
      <inkml:brushProperty name="width" value="0.1" units="cm"/>
      <inkml:brushProperty name="height" value="0.1" units="cm"/>
      <inkml:brushProperty name="color" value="#004F8B"/>
    </inkml:brush>
  </inkml:definitions>
  <inkml:trace contextRef="#ctx0" brushRef="#br0">73 210 3679 0 0,'0'0'167'0'0,"-10"-7"26"0"0,2 2 1465 0 0,0 0-1 0 0,-1 0 0 0 0,0 1 0 0 0,0 1 0 0 0,-11-4 956 0 0,41 8 5150 0 0,44-1-7745 0 0,-47 0 746 0 0,222-20 689 0 0,-77 3-1054 0 0,488-26 109 0 0,-228 28-402 0 0,447-45 168 0 0,-764 43-1566 0 0,-91 14-280 0 0</inkml:trace>
</inkml:ink>
</file>

<file path=ppt/ink/ink17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08.949"/>
    </inkml:context>
    <inkml:brush xml:id="br0">
      <inkml:brushProperty name="width" value="0.1" units="cm"/>
      <inkml:brushProperty name="height" value="0.1" units="cm"/>
      <inkml:brushProperty name="color" value="#004F8B"/>
    </inkml:brush>
  </inkml:definitions>
  <inkml:trace contextRef="#ctx0" brushRef="#br0">0 237 1375 0 0,'11'-17'13931'0'0,"-12"13"-13707"0"0,0 1 1 0 0,0-1-1 0 0,1 0 1 0 0,-1 1-1 0 0,1-1 1 0 0,0 0-1 0 0,0 1 1 0 0,0-1-1 0 0,0 0 0 0 0,1 1 1 0 0,-1-1-1 0 0,1 0 1 0 0,0 1-1 0 0,0-1 1 0 0,0 1-1 0 0,1-1 1 0 0,-1 1-1 0 0,1 0 0 0 0,0 0 1 0 0,0 0-1 0 0,0 0 1 0 0,0 0-1 0 0,0 0 1 0 0,1 0-1 0 0,0 0 1 0 0,5-3-1 0 0,6-8 148 0 0,1 1 1 0 0,1 1-1 0 0,29-18 0 0 0,-30 21-210 0 0,1 1 0 0 0,0 0 0 0 0,1 1 0 0 0,0 1 0 0 0,0 1 0 0 0,30-6 0 0 0,-42 10-108 0 0,0 1 0 0 0,0-1-1 0 0,0 1 1 0 0,0 0 0 0 0,0 0-1 0 0,1 1 1 0 0,-1 0 0 0 0,0 0 0 0 0,0 0-1 0 0,0 0 1 0 0,0 1 0 0 0,5 3-1 0 0,-7-4-38 0 0,0 1 0 0 0,0 1 0 0 0,0-1 0 0 0,-1 0 0 0 0,1 1-1 0 0,-1-1 1 0 0,1 1 0 0 0,-1 0 0 0 0,0 0 0 0 0,0 0 0 0 0,-1 0 0 0 0,1 0-1 0 0,0 0 1 0 0,-1 0 0 0 0,0 0 0 0 0,0 1 0 0 0,0-1 0 0 0,0 1-1 0 0,-1-1 1 0 0,1 4 0 0 0,0 1-13 0 0,0 0-1 0 0,-1 0 1 0 0,0 0-1 0 0,0 0 1 0 0,-1 0-1 0 0,0 0 1 0 0,0-1-1 0 0,-1 1 1 0 0,0 0-1 0 0,-1-1 1 0 0,1 1-1 0 0,-1-1 1 0 0,-1 0-1 0 0,0 0 1 0 0,-8 13-1 0 0,-4-1 8 0 0,0 0 0 0 0,-2-1-1 0 0,-31 26 1 0 0,6-6-4 0 0,42-37-5 0 0,0 0 0 0 0,-1 0 0 0 0,1 1 0 0 0,0-1 0 0 0,0 0 0 0 0,0 1 0 0 0,0-1 0 0 0,0 1 0 0 0,1-1 0 0 0,-1 1 0 0 0,0-1 0 0 0,1 1 0 0 0,-1 0 0 0 0,1-1 0 0 0,-1 1 0 0 0,1 0 0 0 0,0 0 0 0 0,0-1 0 0 0,0 1 0 0 0,0 0 0 0 0,0-1 0 0 0,0 1 0 0 0,0 0 0 0 0,0 0 0 0 0,1-1 0 0 0,-1 1 0 0 0,1 0 0 0 0,-1-1 0 0 0,1 1 0 0 0,0-1 0 0 0,0 1 0 0 0,0-1 0 0 0,-1 1 0 0 0,1-1 0 0 0,3 3 0 0 0,0 1 0 0 0,0 0 0 0 0,1 0 0 0 0,0-1 0 0 0,0 1 0 0 0,9 5 0 0 0,-13-10 0 0 0,30 21 0 0 0,-2 1 0 0 0,50 48 0 0 0,-68-60 0 0 0,-1 1 0 0 0,-1 1 0 0 0,0 0 0 0 0,0 0 0 0 0,-1 1 0 0 0,-1 0 0 0 0,0 0 0 0 0,0 1 0 0 0,7 26 0 0 0,-12-36 5 0 0,-1 0 0 0 0,0 0 0 0 0,0 1 0 0 0,-1-1 0 0 0,1 0 0 0 0,-1 0 0 0 0,0 1 0 0 0,0-1 1 0 0,0 0-1 0 0,-1 0 0 0 0,0 1 0 0 0,1-1 0 0 0,-1 0 0 0 0,-1 0 0 0 0,1 0 0 0 0,-1 0 0 0 0,1 0 0 0 0,-1 0 0 0 0,0 0 0 0 0,-1-1 0 0 0,1 1 0 0 0,-1-1 0 0 0,1 1 0 0 0,-1-1 0 0 0,0 0 0 0 0,0 0 0 0 0,-6 4 0 0 0,2-3 8 0 0,1-1-1 0 0,-1 0 0 0 0,1 0 1 0 0,-1-1-1 0 0,0 1 0 0 0,0-2 1 0 0,0 1-1 0 0,0-1 0 0 0,0 0 1 0 0,0 0-1 0 0,0-1 0 0 0,-1 0 1 0 0,1 0-1 0 0,0-1 0 0 0,-12-2 1 0 0,-12-3 89 0 0,1-1 1 0 0,0-1-1 0 0,0-1 1 0 0,1-2-1 0 0,0-1 1 0 0,-52-29-1 0 0,79 39-180 0 0,0 0-1 0 0,0 1 1 0 0,1-1 0 0 0,-1 0-1 0 0,0 0 1 0 0,1 0 0 0 0,-1 0-1 0 0,1-1 1 0 0,0 1 0 0 0,0 0-1 0 0,0 0 1 0 0,0-1-1 0 0,0 1 1 0 0,0-1 0 0 0,1 1-1 0 0,-1-1 1 0 0,1 1 0 0 0,0-1-1 0 0,-1 1 1 0 0,1-1 0 0 0,0 1-1 0 0,1-1 1 0 0,-1 0 0 0 0,0 1-1 0 0,1-1 1 0 0,-1 1-1 0 0,1 0 1 0 0,0-1 0 0 0,0 1-1 0 0,0-1 1 0 0,0 1 0 0 0,0 0-1 0 0,0 0 1 0 0,1 0 0 0 0,-1 0-1 0 0,1 0 1 0 0,0 0 0 0 0,2-2-1 0 0,9-11-1449 0 0</inkml:trace>
</inkml:ink>
</file>

<file path=ppt/ink/ink17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09.455"/>
    </inkml:context>
    <inkml:brush xml:id="br0">
      <inkml:brushProperty name="width" value="0.1" units="cm"/>
      <inkml:brushProperty name="height" value="0.1" units="cm"/>
      <inkml:brushProperty name="color" value="#004F8B"/>
    </inkml:brush>
  </inkml:definitions>
  <inkml:trace contextRef="#ctx0" brushRef="#br0">197 141 14767 0 0,'1'-5'399'0'0,"0"4"-291"0"0,-1 0 1 0 0,1-1-1 0 0,-1 1 1 0 0,1 0-1 0 0,-1-1 1 0 0,0 1-1 0 0,0-1 1 0 0,0 1-1 0 0,0-1 1 0 0,0 1-1 0 0,0-1 1 0 0,0 1-1 0 0,0 0 1 0 0,0-1-1 0 0,-1 1 1 0 0,1-1-1 0 0,-1 1 1 0 0,1 0 0 0 0,-1-1-1 0 0,-1-1 1 0 0,1 3 166 0 0,-1 1 1 0 0,0-1-1 0 0,1 1 0 0 0,-1 0 1 0 0,1 0-1 0 0,-1 0 1 0 0,1 0-1 0 0,0 0 1 0 0,-1 0-1 0 0,1 0 1 0 0,0 0-1 0 0,-2 2 1 0 0,-17 17-21 0 0,1 1 1 0 0,1 1 0 0 0,2 0-1 0 0,0 2 1 0 0,1-1 0 0 0,1 2-1 0 0,1 0 1 0 0,-14 41-1 0 0,23-55-183 0 0,1-1-1 0 0,0 0 1 0 0,1 1-1 0 0,0 0 1 0 0,0-1-1 0 0,1 1 0 0 0,1 0 1 0 0,0 0-1 0 0,0-1 1 0 0,1 1-1 0 0,1 0 0 0 0,0 0 1 0 0,0-1-1 0 0,1 1 1 0 0,0-1-1 0 0,1 0 0 0 0,0 0 1 0 0,0 0-1 0 0,1-1 1 0 0,1 1-1 0 0,-1-1 1 0 0,2 0-1 0 0,-1-1 0 0 0,1 1 1 0 0,9 7-1 0 0,-6-7-47 0 0,1-1 1 0 0,1 0-1 0 0,0-1 0 0 0,0 0 1 0 0,0-1-1 0 0,1 0 0 0 0,-1-1 1 0 0,2 0-1 0 0,-1-1 0 0 0,0-1 1 0 0,26 4-1 0 0,-14-5 35 0 0,0 0 1 0 0,0-1-1 0 0,0-1 0 0 0,0-2 1 0 0,42-7-1 0 0,-57 7-2 0 0,0-1-1 0 0,0 0 1 0 0,-1 0-1 0 0,1-1 1 0 0,-1 0-1 0 0,0-1 1 0 0,0 0-1 0 0,-1 0 1 0 0,1-1-1 0 0,-1 0 1 0 0,0-1-1 0 0,-1 0 1 0 0,12-13-1 0 0,-9 7 16 0 0,-2 1-1 0 0,1-1 0 0 0,-2 0 1 0 0,0-1-1 0 0,0 0 1 0 0,-2 0-1 0 0,1-1 1 0 0,4-21-1 0 0,-5 6 26 0 0,0 0 0 0 0,-2 0-1 0 0,-1-1 1 0 0,-1 1 0 0 0,-2 0-1 0 0,-1-1 1 0 0,-2 1-1 0 0,-12-52 1 0 0,14 71-83 0 0,-2 0 1 0 0,1 0-1 0 0,-2 0 0 0 0,1 0 0 0 0,-1 1 0 0 0,-1 0 1 0 0,0 0-1 0 0,-1 0 0 0 0,-13-15 0 0 0,17 21-18 0 0,-1 1 0 0 0,0-1 0 0 0,-1 1-1 0 0,1 0 1 0 0,-1 1 0 0 0,1-1 0 0 0,-1 1-1 0 0,0-1 1 0 0,0 1 0 0 0,0 1-1 0 0,0-1 1 0 0,0 1 0 0 0,0 0 0 0 0,0 0-1 0 0,-1 0 1 0 0,1 1 0 0 0,0 0 0 0 0,0 0-1 0 0,-1 0 1 0 0,1 1 0 0 0,0 0 0 0 0,0 0-1 0 0,-7 2 1 0 0,-58 25-3417 0 0,48-18-5558 0 0</inkml:trace>
</inkml:ink>
</file>

<file path=ppt/ink/ink17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4"/>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5"/>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4.034"/>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17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6"/>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7"/>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8"/>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199"/>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200"/>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201"/>
    </inkml:context>
    <inkml:brush xml:id="br0">
      <inkml:brushProperty name="width" value="0.1" units="cm"/>
      <inkml:brushProperty name="height" value="0.1" units="cm"/>
      <inkml:brushProperty name="color" value="#004F8B"/>
    </inkml:brush>
  </inkml:definitions>
  <inkml:trace contextRef="#ctx0" brushRef="#br0">73 210 3679 0 0,'0'0'167'0'0,"-10"-7"26"0"0,2 2 1465 0 0,0 0-1 0 0,-1 0 0 0 0,0 1 0 0 0,0 1 0 0 0,-11-4 956 0 0,41 8 5150 0 0,44-1-7745 0 0,-47 0 746 0 0,222-20 689 0 0,-77 3-1054 0 0,488-26 109 0 0,-228 28-402 0 0,447-45 168 0 0,-764 43-1566 0 0,-91 14-280 0 0</inkml:trace>
</inkml:ink>
</file>

<file path=ppt/ink/ink17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202"/>
    </inkml:context>
    <inkml:brush xml:id="br0">
      <inkml:brushProperty name="width" value="0.1" units="cm"/>
      <inkml:brushProperty name="height" value="0.1" units="cm"/>
      <inkml:brushProperty name="color" value="#004F8B"/>
    </inkml:brush>
  </inkml:definitions>
  <inkml:trace contextRef="#ctx0" brushRef="#br0">0 237 1375 0 0,'11'-17'13931'0'0,"-12"13"-13707"0"0,0 1 1 0 0,0-1-1 0 0,1 0 1 0 0,-1 1-1 0 0,1-1 1 0 0,0 0-1 0 0,0 1 1 0 0,0-1-1 0 0,0 0 0 0 0,1 1 1 0 0,-1-1-1 0 0,1 0 1 0 0,0 1-1 0 0,0-1 1 0 0,0 1-1 0 0,1-1 1 0 0,-1 1-1 0 0,1 0 0 0 0,0 0 1 0 0,0 0-1 0 0,0 0 1 0 0,0 0-1 0 0,0 0 1 0 0,1 0-1 0 0,0 0 1 0 0,5-3-1 0 0,6-8 148 0 0,1 1 1 0 0,1 1-1 0 0,29-18 0 0 0,-30 21-210 0 0,1 1 0 0 0,0 0 0 0 0,1 1 0 0 0,0 1 0 0 0,0 1 0 0 0,30-6 0 0 0,-42 10-108 0 0,0 1 0 0 0,0-1-1 0 0,0 1 1 0 0,0 0 0 0 0,0 0-1 0 0,1 1 1 0 0,-1 0 0 0 0,0 0 0 0 0,0 0-1 0 0,0 0 1 0 0,0 1 0 0 0,5 3-1 0 0,-7-4-38 0 0,0 1 0 0 0,0 1 0 0 0,0-1 0 0 0,-1 0 0 0 0,1 1-1 0 0,-1-1 1 0 0,1 1 0 0 0,-1 0 0 0 0,0 0 0 0 0,0 0 0 0 0,-1 0 0 0 0,1 0-1 0 0,0 0 1 0 0,-1 0 0 0 0,0 0 0 0 0,0 1 0 0 0,0-1 0 0 0,0 1-1 0 0,-1-1 1 0 0,1 4 0 0 0,0 1-13 0 0,0 0-1 0 0,-1 0 1 0 0,0 0-1 0 0,0 0 1 0 0,-1 0-1 0 0,0 0 1 0 0,0-1-1 0 0,-1 1 1 0 0,0 0-1 0 0,-1-1 1 0 0,1 1-1 0 0,-1-1 1 0 0,-1 0-1 0 0,0 0 1 0 0,-8 13-1 0 0,-4-1 8 0 0,0 0 0 0 0,-2-1-1 0 0,-31 26 1 0 0,6-6-4 0 0,42-37-5 0 0,0 0 0 0 0,-1 0 0 0 0,1 1 0 0 0,0-1 0 0 0,0 0 0 0 0,0 1 0 0 0,0-1 0 0 0,0 1 0 0 0,1-1 0 0 0,-1 1 0 0 0,0-1 0 0 0,1 1 0 0 0,-1 0 0 0 0,1-1 0 0 0,-1 1 0 0 0,1 0 0 0 0,0 0 0 0 0,0-1 0 0 0,0 1 0 0 0,0 0 0 0 0,0-1 0 0 0,0 1 0 0 0,0 0 0 0 0,0 0 0 0 0,1-1 0 0 0,-1 1 0 0 0,1 0 0 0 0,-1-1 0 0 0,1 1 0 0 0,0-1 0 0 0,0 1 0 0 0,0-1 0 0 0,-1 1 0 0 0,1-1 0 0 0,3 3 0 0 0,0 1 0 0 0,0 0 0 0 0,1 0 0 0 0,0-1 0 0 0,0 1 0 0 0,9 5 0 0 0,-13-10 0 0 0,30 21 0 0 0,-2 1 0 0 0,50 48 0 0 0,-68-60 0 0 0,-1 1 0 0 0,-1 1 0 0 0,0 0 0 0 0,0 0 0 0 0,-1 1 0 0 0,-1 0 0 0 0,0 0 0 0 0,0 1 0 0 0,7 26 0 0 0,-12-36 5 0 0,-1 0 0 0 0,0 0 0 0 0,0 1 0 0 0,-1-1 0 0 0,1 0 0 0 0,-1 0 0 0 0,0 1 0 0 0,0-1 1 0 0,0 0-1 0 0,-1 0 0 0 0,0 1 0 0 0,1-1 0 0 0,-1 0 0 0 0,-1 0 0 0 0,1 0 0 0 0,-1 0 0 0 0,1 0 0 0 0,-1 0 0 0 0,0 0 0 0 0,-1-1 0 0 0,1 1 0 0 0,-1-1 0 0 0,1 1 0 0 0,-1-1 0 0 0,0 0 0 0 0,0 0 0 0 0,-6 4 0 0 0,2-3 8 0 0,1-1-1 0 0,-1 0 0 0 0,1 0 1 0 0,-1-1-1 0 0,0 1 0 0 0,0-2 1 0 0,0 1-1 0 0,0-1 0 0 0,0 0 1 0 0,0 0-1 0 0,0-1 0 0 0,-1 0 1 0 0,1 0-1 0 0,0-1 0 0 0,-12-2 1 0 0,-12-3 89 0 0,1-1 1 0 0,0-1-1 0 0,0-1 1 0 0,1-2-1 0 0,0-1 1 0 0,-52-29-1 0 0,79 39-180 0 0,0 0-1 0 0,0 1 1 0 0,1-1 0 0 0,-1 0-1 0 0,0 0 1 0 0,1 0 0 0 0,-1 0-1 0 0,1-1 1 0 0,0 1 0 0 0,0 0-1 0 0,0 0 1 0 0,0-1-1 0 0,0 1 1 0 0,0-1 0 0 0,1 1-1 0 0,-1-1 1 0 0,1 1 0 0 0,0-1-1 0 0,-1 1 1 0 0,1-1 0 0 0,0 1-1 0 0,1-1 1 0 0,-1 0 0 0 0,0 1-1 0 0,1-1 1 0 0,-1 1-1 0 0,1 0 1 0 0,0-1 0 0 0,0 1-1 0 0,0-1 1 0 0,0 1 0 0 0,0 0-1 0 0,0 0 1 0 0,1 0 0 0 0,-1 0-1 0 0,1 0 1 0 0,0 0 0 0 0,2-2-1 0 0,9-11-1449 0 0</inkml:trace>
</inkml:ink>
</file>

<file path=ppt/ink/ink17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2.203"/>
    </inkml:context>
    <inkml:brush xml:id="br0">
      <inkml:brushProperty name="width" value="0.1" units="cm"/>
      <inkml:brushProperty name="height" value="0.1" units="cm"/>
      <inkml:brushProperty name="color" value="#004F8B"/>
    </inkml:brush>
  </inkml:definitions>
  <inkml:trace contextRef="#ctx0" brushRef="#br0">197 141 14767 0 0,'1'-5'399'0'0,"0"4"-291"0"0,-1 0 1 0 0,1-1-1 0 0,-1 1 1 0 0,1 0-1 0 0,-1-1 1 0 0,0 1-1 0 0,0-1 1 0 0,0 1-1 0 0,0-1 1 0 0,0 1-1 0 0,0-1 1 0 0,0 1-1 0 0,0 0 1 0 0,0-1-1 0 0,-1 1 1 0 0,1-1-1 0 0,-1 1 1 0 0,1 0 0 0 0,-1-1-1 0 0,-1-1 1 0 0,1 3 166 0 0,-1 1 1 0 0,0-1-1 0 0,1 1 0 0 0,-1 0 1 0 0,1 0-1 0 0,-1 0 1 0 0,1 0-1 0 0,0 0 1 0 0,-1 0-1 0 0,1 0 1 0 0,0 0-1 0 0,-2 2 1 0 0,-17 17-21 0 0,1 1 1 0 0,1 1 0 0 0,2 0-1 0 0,0 2 1 0 0,1-1 0 0 0,1 2-1 0 0,1 0 1 0 0,-14 41-1 0 0,23-55-183 0 0,1-1-1 0 0,0 0 1 0 0,1 1-1 0 0,0 0 1 0 0,0-1-1 0 0,1 1 0 0 0,1 0 1 0 0,0 0-1 0 0,0-1 1 0 0,1 1-1 0 0,1 0 0 0 0,0 0 1 0 0,0-1-1 0 0,1 1 1 0 0,0-1-1 0 0,1 0 0 0 0,0 0 1 0 0,0 0-1 0 0,1-1 1 0 0,1 1-1 0 0,-1-1 1 0 0,2 0-1 0 0,-1-1 0 0 0,1 1 1 0 0,9 7-1 0 0,-6-7-47 0 0,1-1 1 0 0,1 0-1 0 0,0-1 0 0 0,0 0 1 0 0,0-1-1 0 0,1 0 0 0 0,-1-1 1 0 0,2 0-1 0 0,-1-1 0 0 0,0-1 1 0 0,26 4-1 0 0,-14-5 35 0 0,0 0 1 0 0,0-1-1 0 0,0-1 0 0 0,0-2 1 0 0,42-7-1 0 0,-57 7-2 0 0,0-1-1 0 0,0 0 1 0 0,-1 0-1 0 0,1-1 1 0 0,-1 0-1 0 0,0-1 1 0 0,0 0-1 0 0,-1 0 1 0 0,1-1-1 0 0,-1 0 1 0 0,0-1-1 0 0,-1 0 1 0 0,12-13-1 0 0,-9 7 16 0 0,-2 1-1 0 0,1-1 0 0 0,-2 0 1 0 0,0-1-1 0 0,0 0 1 0 0,-2 0-1 0 0,1-1 1 0 0,4-21-1 0 0,-5 6 26 0 0,0 0 0 0 0,-2 0-1 0 0,-1-1 1 0 0,-1 1 0 0 0,-2 0-1 0 0,-1-1 1 0 0,-2 1-1 0 0,-12-52 1 0 0,14 71-83 0 0,-2 0 1 0 0,1 0-1 0 0,-2 0 0 0 0,1 0 0 0 0,-1 1 0 0 0,-1 0 1 0 0,0 0-1 0 0,-1 0 0 0 0,-13-15 0 0 0,17 21-18 0 0,-1 1 0 0 0,0-1 0 0 0,-1 1-1 0 0,1 0 1 0 0,-1 1 0 0 0,1-1 0 0 0,-1 1-1 0 0,0-1 1 0 0,0 1 0 0 0,0 1-1 0 0,0-1 1 0 0,0 1 0 0 0,0 0 0 0 0,0 0-1 0 0,-1 0 1 0 0,1 1 0 0 0,0 0 0 0 0,0 0-1 0 0,-1 0 1 0 0,1 1 0 0 0,0 0 0 0 0,0 0-1 0 0,-7 2 1 0 0,-58 25-3417 0 0,48-18-5558 0 0</inkml:trace>
</inkml:ink>
</file>

<file path=ppt/ink/ink17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29.009"/>
    </inkml:context>
    <inkml:brush xml:id="br0">
      <inkml:brushProperty name="width" value="0.1" units="cm"/>
      <inkml:brushProperty name="height" value="0.1" units="cm"/>
      <inkml:brushProperty name="color" value="#AB008B"/>
    </inkml:brush>
  </inkml:definitions>
  <inkml:trace contextRef="#ctx0" brushRef="#br0">205 200 4143 0 0,'-34'0'2140'0'0,"1"1"-1"0"0,-1 1 0 0 0,1 2 0 0 0,-38 9 3440 0 0,104-7-4421 0 0,-23-4-933 0 0,0-1 1 0 0,0 1 0 0 0,0-1 0 0 0,1-1-1 0 0,14-1 1 0 0,120-20 1045 0 0,92-9-358 0 0,308-12 771 0 0,195-22-394 0 0,-564 46-1132 0 0,-4-9-49 0 0,15-2-6 0 0,-180 29-1994 0 0</inkml:trace>
</inkml:ink>
</file>

<file path=ppt/ink/ink17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32.062"/>
    </inkml:context>
    <inkml:brush xml:id="br0">
      <inkml:brushProperty name="width" value="0.1" units="cm"/>
      <inkml:brushProperty name="height" value="0.1" units="cm"/>
      <inkml:brushProperty name="color" value="#AB008B"/>
    </inkml:brush>
  </inkml:definitions>
  <inkml:trace contextRef="#ctx0" brushRef="#br0">33 41 5983 0 0,'-5'-41'16203'0'0,"-4"59"-14232"0"0,-2 21-2182 0 0,4 62 656 0 0,7 146 1 0 0,28 101-167 0 0,-27-320-148 0 0</inkml:trace>
</inkml:ink>
</file>

<file path=ppt/ink/ink1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4.384"/>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17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6:32.854"/>
    </inkml:context>
    <inkml:brush xml:id="br0">
      <inkml:brushProperty name="width" value="0.1" units="cm"/>
      <inkml:brushProperty name="height" value="0.1" units="cm"/>
      <inkml:brushProperty name="color" value="#AB008B"/>
    </inkml:brush>
  </inkml:definitions>
  <inkml:trace contextRef="#ctx0" brushRef="#br0">14 196 9647 0 0,'0'0'868'0'0,"0"-1"-713"0"0,-2-4 875 0 0,-1 1 0 0 0,2-1-1 0 0,-1 0 1 0 0,0 0 0 0 0,1 0 0 0 0,0 0 0 0 0,0-6-1 0 0,0 8-701 0 0,1 0 0 0 0,1-1 0 0 0,-1 1-1 0 0,0 0 1 0 0,1 0 0 0 0,-1 0 0 0 0,1-1-1 0 0,0 1 1 0 0,2-4 0 0 0,1 1-179 0 0,-1 0 0 0 0,1 1-1 0 0,0 0 1 0 0,1 0 0 0 0,-1 0 0 0 0,1 0 0 0 0,0 1 0 0 0,0-1-1 0 0,0 1 1 0 0,8-4 0 0 0,-1 0-46 0 0,1 1-1 0 0,-1 0 1 0 0,1 1 0 0 0,0 1-1 0 0,0 0 1 0 0,1 1-1 0 0,0 0 1 0 0,0 1 0 0 0,22-2-1 0 0,-31 4-72 0 0,1 1 0 0 0,-1 0 0 0 0,0 0 0 0 0,0 0 0 0 0,0 1 1 0 0,0-1-1 0 0,0 1 0 0 0,0 1 0 0 0,0-1 0 0 0,0 1 0 0 0,0-1 0 0 0,0 2 0 0 0,0-1 0 0 0,-1 0 0 0 0,1 1 0 0 0,-1 0 0 0 0,0 0 0 0 0,0 0 0 0 0,0 1 0 0 0,0-1 0 0 0,-1 1 1 0 0,1 0-1 0 0,-1 0 0 0 0,0 0 0 0 0,0 0 0 0 0,0 1 0 0 0,-1-1 0 0 0,1 1 0 0 0,1 7 0 0 0,-2-7-26 0 0,0 0 0 0 0,-1 0-1 0 0,0 1 1 0 0,0-1 0 0 0,0 0-1 0 0,-1 0 1 0 0,0 1 0 0 0,0-1 0 0 0,0 1-1 0 0,-1-1 1 0 0,1 0 0 0 0,-1 0 0 0 0,0 1-1 0 0,-1-1 1 0 0,0 0 0 0 0,1 0 0 0 0,-1 0-1 0 0,-1 0 1 0 0,1-1 0 0 0,-6 9-1 0 0,-5 3 25 0 0,-1 1-1 0 0,0-1 0 0 0,-1-1 0 0 0,-18 13 0 0 0,15-13-2 0 0,-30 35 0 0 0,47-49-25 0 0,0 0 0 0 0,0 1 0 0 0,0-1 0 0 0,0 0 0 0 0,0 1 0 0 0,1-1 0 0 0,-1 1 0 0 0,1-1 0 0 0,-1 0 0 0 0,1 1 0 0 0,-1-1 0 0 0,1 1 0 0 0,0 0 0 0 0,0-1 0 0 0,0 1 0 0 0,0-1 0 0 0,0 1 0 0 0,0-1 0 0 0,0 1 0 0 0,0-1 0 0 0,0 1 0 0 0,1-1 0 0 0,-1 1 0 0 0,1-1 0 0 0,-1 1 0 0 0,1-1 0 0 0,0 1 0 0 0,-1-1 0 0 0,1 0 0 0 0,0 1 0 0 0,0-1 0 0 0,1 2 0 0 0,4 2 0 0 0,0 1 0 0 0,-1-1 0 0 0,2 0 0 0 0,-1 0 0 0 0,8 3 0 0 0,2 3 0 0 0,48 41 0 0 0,54 48 0 0 0,-103-86 0 0 0,-1 1 0 0 0,0 1 0 0 0,-2 0 0 0 0,1 1 0 0 0,12 24 0 0 0,-23-38-2 0 0,0 0 0 0 0,0 0 0 0 0,-1 0 0 0 0,0 0 0 0 0,1 1 0 0 0,-1-1-1 0 0,-1 0 1 0 0,1 1 0 0 0,0-1 0 0 0,-1 0 0 0 0,1 1 0 0 0,-1-1 0 0 0,0 1 0 0 0,0-1 0 0 0,-1 0 0 0 0,1 1-1 0 0,-1-1 1 0 0,1 1 0 0 0,-1-1 0 0 0,0 0 0 0 0,-3 7 0 0 0,1-6 31 0 0,0-1-1 0 0,0 1 1 0 0,0 0-1 0 0,-1-1 1 0 0,0 0 0 0 0,1 0-1 0 0,-1 0 1 0 0,0 0-1 0 0,0 0 1 0 0,-1-1 0 0 0,1 0-1 0 0,-1 0 1 0 0,-7 3-1 0 0,-8 1 252 0 0,-1-1 0 0 0,1-1 1 0 0,-1-1-1 0 0,0 0 0 0 0,-41-2 0 0 0,-38-12 294 0 0,69 6-1406 0 0,-44-1 0 0 0</inkml:trace>
</inkml:ink>
</file>

<file path=ppt/ink/ink17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0"/>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1"/>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2"/>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3"/>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4"/>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5"/>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6"/>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7"/>
    </inkml:context>
    <inkml:brush xml:id="br0">
      <inkml:brushProperty name="width" value="0.1" units="cm"/>
      <inkml:brushProperty name="height" value="0.1" units="cm"/>
      <inkml:brushProperty name="color" value="#004F8B"/>
    </inkml:brush>
  </inkml:definitions>
  <inkml:trace contextRef="#ctx0" brushRef="#br0">73 210 3679 0 0,'0'0'167'0'0,"-10"-7"26"0"0,2 2 1465 0 0,0 0-1 0 0,-1 0 0 0 0,0 1 0 0 0,0 1 0 0 0,-11-4 956 0 0,41 8 5150 0 0,44-1-7745 0 0,-47 0 746 0 0,222-20 689 0 0,-77 3-1054 0 0,488-26 109 0 0,-228 28-402 0 0,447-45 168 0 0,-764 43-1566 0 0,-91 14-280 0 0</inkml:trace>
</inkml:ink>
</file>

<file path=ppt/ink/ink17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8"/>
    </inkml:context>
    <inkml:brush xml:id="br0">
      <inkml:brushProperty name="width" value="0.1" units="cm"/>
      <inkml:brushProperty name="height" value="0.1" units="cm"/>
      <inkml:brushProperty name="color" value="#004F8B"/>
    </inkml:brush>
  </inkml:definitions>
  <inkml:trace contextRef="#ctx0" brushRef="#br0">0 237 1375 0 0,'11'-17'13931'0'0,"-12"13"-13707"0"0,0 1 1 0 0,0-1-1 0 0,1 0 1 0 0,-1 1-1 0 0,1-1 1 0 0,0 0-1 0 0,0 1 1 0 0,0-1-1 0 0,0 0 0 0 0,1 1 1 0 0,-1-1-1 0 0,1 0 1 0 0,0 1-1 0 0,0-1 1 0 0,0 1-1 0 0,1-1 1 0 0,-1 1-1 0 0,1 0 0 0 0,0 0 1 0 0,0 0-1 0 0,0 0 1 0 0,0 0-1 0 0,0 0 1 0 0,1 0-1 0 0,0 0 1 0 0,5-3-1 0 0,6-8 148 0 0,1 1 1 0 0,1 1-1 0 0,29-18 0 0 0,-30 21-210 0 0,1 1 0 0 0,0 0 0 0 0,1 1 0 0 0,0 1 0 0 0,0 1 0 0 0,30-6 0 0 0,-42 10-108 0 0,0 1 0 0 0,0-1-1 0 0,0 1 1 0 0,0 0 0 0 0,0 0-1 0 0,1 1 1 0 0,-1 0 0 0 0,0 0 0 0 0,0 0-1 0 0,0 0 1 0 0,0 1 0 0 0,5 3-1 0 0,-7-4-38 0 0,0 1 0 0 0,0 1 0 0 0,0-1 0 0 0,-1 0 0 0 0,1 1-1 0 0,-1-1 1 0 0,1 1 0 0 0,-1 0 0 0 0,0 0 0 0 0,0 0 0 0 0,-1 0 0 0 0,1 0-1 0 0,0 0 1 0 0,-1 0 0 0 0,0 0 0 0 0,0 1 0 0 0,0-1 0 0 0,0 1-1 0 0,-1-1 1 0 0,1 4 0 0 0,0 1-13 0 0,0 0-1 0 0,-1 0 1 0 0,0 0-1 0 0,0 0 1 0 0,-1 0-1 0 0,0 0 1 0 0,0-1-1 0 0,-1 1 1 0 0,0 0-1 0 0,-1-1 1 0 0,1 1-1 0 0,-1-1 1 0 0,-1 0-1 0 0,0 0 1 0 0,-8 13-1 0 0,-4-1 8 0 0,0 0 0 0 0,-2-1-1 0 0,-31 26 1 0 0,6-6-4 0 0,42-37-5 0 0,0 0 0 0 0,-1 0 0 0 0,1 1 0 0 0,0-1 0 0 0,0 0 0 0 0,0 1 0 0 0,0-1 0 0 0,0 1 0 0 0,1-1 0 0 0,-1 1 0 0 0,0-1 0 0 0,1 1 0 0 0,-1 0 0 0 0,1-1 0 0 0,-1 1 0 0 0,1 0 0 0 0,0 0 0 0 0,0-1 0 0 0,0 1 0 0 0,0 0 0 0 0,0-1 0 0 0,0 1 0 0 0,0 0 0 0 0,0 0 0 0 0,1-1 0 0 0,-1 1 0 0 0,1 0 0 0 0,-1-1 0 0 0,1 1 0 0 0,0-1 0 0 0,0 1 0 0 0,0-1 0 0 0,-1 1 0 0 0,1-1 0 0 0,3 3 0 0 0,0 1 0 0 0,0 0 0 0 0,1 0 0 0 0,0-1 0 0 0,0 1 0 0 0,9 5 0 0 0,-13-10 0 0 0,30 21 0 0 0,-2 1 0 0 0,50 48 0 0 0,-68-60 0 0 0,-1 1 0 0 0,-1 1 0 0 0,0 0 0 0 0,0 0 0 0 0,-1 1 0 0 0,-1 0 0 0 0,0 0 0 0 0,0 1 0 0 0,7 26 0 0 0,-12-36 5 0 0,-1 0 0 0 0,0 0 0 0 0,0 1 0 0 0,-1-1 0 0 0,1 0 0 0 0,-1 0 0 0 0,0 1 0 0 0,0-1 1 0 0,0 0-1 0 0,-1 0 0 0 0,0 1 0 0 0,1-1 0 0 0,-1 0 0 0 0,-1 0 0 0 0,1 0 0 0 0,-1 0 0 0 0,1 0 0 0 0,-1 0 0 0 0,0 0 0 0 0,-1-1 0 0 0,1 1 0 0 0,-1-1 0 0 0,1 1 0 0 0,-1-1 0 0 0,0 0 0 0 0,0 0 0 0 0,-6 4 0 0 0,2-3 8 0 0,1-1-1 0 0,-1 0 0 0 0,1 0 1 0 0,-1-1-1 0 0,0 1 0 0 0,0-2 1 0 0,0 1-1 0 0,0-1 0 0 0,0 0 1 0 0,0 0-1 0 0,0-1 0 0 0,-1 0 1 0 0,1 0-1 0 0,0-1 0 0 0,-12-2 1 0 0,-12-3 89 0 0,1-1 1 0 0,0-1-1 0 0,0-1 1 0 0,1-2-1 0 0,0-1 1 0 0,-52-29-1 0 0,79 39-180 0 0,0 0-1 0 0,0 1 1 0 0,1-1 0 0 0,-1 0-1 0 0,0 0 1 0 0,1 0 0 0 0,-1 0-1 0 0,1-1 1 0 0,0 1 0 0 0,0 0-1 0 0,0 0 1 0 0,0-1-1 0 0,0 1 1 0 0,0-1 0 0 0,1 1-1 0 0,-1-1 1 0 0,1 1 0 0 0,0-1-1 0 0,-1 1 1 0 0,1-1 0 0 0,0 1-1 0 0,1-1 1 0 0,-1 0 0 0 0,0 1-1 0 0,1-1 1 0 0,-1 1-1 0 0,1 0 1 0 0,0-1 0 0 0,0 1-1 0 0,0-1 1 0 0,0 1 0 0 0,0 0-1 0 0,0 0 1 0 0,1 0 0 0 0,-1 0-1 0 0,1 0 1 0 0,0 0 0 0 0,2-2-1 0 0,9-11-1449 0 0</inkml:trace>
</inkml:ink>
</file>

<file path=ppt/ink/ink1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6.200"/>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17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19"/>
    </inkml:context>
    <inkml:brush xml:id="br0">
      <inkml:brushProperty name="width" value="0.1" units="cm"/>
      <inkml:brushProperty name="height" value="0.1" units="cm"/>
      <inkml:brushProperty name="color" value="#004F8B"/>
    </inkml:brush>
  </inkml:definitions>
  <inkml:trace contextRef="#ctx0" brushRef="#br0">197 141 14767 0 0,'1'-5'399'0'0,"0"4"-291"0"0,-1 0 1 0 0,1-1-1 0 0,-1 1 1 0 0,1 0-1 0 0,-1-1 1 0 0,0 1-1 0 0,0-1 1 0 0,0 1-1 0 0,0-1 1 0 0,0 1-1 0 0,0-1 1 0 0,0 1-1 0 0,0 0 1 0 0,0-1-1 0 0,-1 1 1 0 0,1-1-1 0 0,-1 1 1 0 0,1 0 0 0 0,-1-1-1 0 0,-1-1 1 0 0,1 3 166 0 0,-1 1 1 0 0,0-1-1 0 0,1 1 0 0 0,-1 0 1 0 0,1 0-1 0 0,-1 0 1 0 0,1 0-1 0 0,0 0 1 0 0,-1 0-1 0 0,1 0 1 0 0,0 0-1 0 0,-2 2 1 0 0,-17 17-21 0 0,1 1 1 0 0,1 1 0 0 0,2 0-1 0 0,0 2 1 0 0,1-1 0 0 0,1 2-1 0 0,1 0 1 0 0,-14 41-1 0 0,23-55-183 0 0,1-1-1 0 0,0 0 1 0 0,1 1-1 0 0,0 0 1 0 0,0-1-1 0 0,1 1 0 0 0,1 0 1 0 0,0 0-1 0 0,0-1 1 0 0,1 1-1 0 0,1 0 0 0 0,0 0 1 0 0,0-1-1 0 0,1 1 1 0 0,0-1-1 0 0,1 0 0 0 0,0 0 1 0 0,0 0-1 0 0,1-1 1 0 0,1 1-1 0 0,-1-1 1 0 0,2 0-1 0 0,-1-1 0 0 0,1 1 1 0 0,9 7-1 0 0,-6-7-47 0 0,1-1 1 0 0,1 0-1 0 0,0-1 0 0 0,0 0 1 0 0,0-1-1 0 0,1 0 0 0 0,-1-1 1 0 0,2 0-1 0 0,-1-1 0 0 0,0-1 1 0 0,26 4-1 0 0,-14-5 35 0 0,0 0 1 0 0,0-1-1 0 0,0-1 0 0 0,0-2 1 0 0,42-7-1 0 0,-57 7-2 0 0,0-1-1 0 0,0 0 1 0 0,-1 0-1 0 0,1-1 1 0 0,-1 0-1 0 0,0-1 1 0 0,0 0-1 0 0,-1 0 1 0 0,1-1-1 0 0,-1 0 1 0 0,0-1-1 0 0,-1 0 1 0 0,12-13-1 0 0,-9 7 16 0 0,-2 1-1 0 0,1-1 0 0 0,-2 0 1 0 0,0-1-1 0 0,0 0 1 0 0,-2 0-1 0 0,1-1 1 0 0,4-21-1 0 0,-5 6 26 0 0,0 0 0 0 0,-2 0-1 0 0,-1-1 1 0 0,-1 1 0 0 0,-2 0-1 0 0,-1-1 1 0 0,-2 1-1 0 0,-12-52 1 0 0,14 71-83 0 0,-2 0 1 0 0,1 0-1 0 0,-2 0 0 0 0,1 0 0 0 0,-1 1 0 0 0,-1 0 1 0 0,0 0-1 0 0,-1 0 0 0 0,-13-15 0 0 0,17 21-18 0 0,-1 1 0 0 0,0-1 0 0 0,-1 1-1 0 0,1 0 1 0 0,-1 1 0 0 0,1-1 0 0 0,-1 1-1 0 0,0-1 1 0 0,0 1 0 0 0,0 1-1 0 0,0-1 1 0 0,0 1 0 0 0,0 0 0 0 0,0 0-1 0 0,-1 0 1 0 0,1 1 0 0 0,0 0 0 0 0,0 0-1 0 0,-1 0 1 0 0,1 1 0 0 0,0 0 0 0 0,0 0-1 0 0,-7 2 1 0 0,-58 25-3417 0 0,48-18-5558 0 0</inkml:trace>
</inkml:ink>
</file>

<file path=ppt/ink/ink17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20"/>
    </inkml:context>
    <inkml:brush xml:id="br0">
      <inkml:brushProperty name="width" value="0.1" units="cm"/>
      <inkml:brushProperty name="height" value="0.1" units="cm"/>
      <inkml:brushProperty name="color" value="#AB008B"/>
    </inkml:brush>
  </inkml:definitions>
  <inkml:trace contextRef="#ctx0" brushRef="#br0">205 200 4143 0 0,'-34'0'2140'0'0,"1"1"-1"0"0,-1 1 0 0 0,1 2 0 0 0,-38 9 3440 0 0,104-7-4421 0 0,-23-4-933 0 0,0-1 1 0 0,0 1 0 0 0,0-1 0 0 0,1-1-1 0 0,14-1 1 0 0,120-20 1045 0 0,92-9-358 0 0,308-12 771 0 0,195-22-394 0 0,-564 46-1132 0 0,-4-9-49 0 0,15-2-6 0 0,-180 29-1994 0 0</inkml:trace>
</inkml:ink>
</file>

<file path=ppt/ink/ink17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21"/>
    </inkml:context>
    <inkml:brush xml:id="br0">
      <inkml:brushProperty name="width" value="0.1" units="cm"/>
      <inkml:brushProperty name="height" value="0.1" units="cm"/>
      <inkml:brushProperty name="color" value="#AB008B"/>
    </inkml:brush>
  </inkml:definitions>
  <inkml:trace contextRef="#ctx0" brushRef="#br0">33 41 5983 0 0,'-5'-41'16203'0'0,"-4"59"-14232"0"0,-2 21-2182 0 0,4 62 656 0 0,7 146 1 0 0,28 101-167 0 0,-27-320-148 0 0</inkml:trace>
</inkml:ink>
</file>

<file path=ppt/ink/ink17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05.722"/>
    </inkml:context>
    <inkml:brush xml:id="br0">
      <inkml:brushProperty name="width" value="0.1" units="cm"/>
      <inkml:brushProperty name="height" value="0.1" units="cm"/>
      <inkml:brushProperty name="color" value="#AB008B"/>
    </inkml:brush>
  </inkml:definitions>
  <inkml:trace contextRef="#ctx0" brushRef="#br0">14 196 9647 0 0,'0'0'868'0'0,"0"-1"-713"0"0,-2-4 875 0 0,-1 1 0 0 0,2-1-1 0 0,-1 0 1 0 0,0 0 0 0 0,1 0 0 0 0,0 0 0 0 0,0-6-1 0 0,0 8-701 0 0,1 0 0 0 0,1-1 0 0 0,-1 1-1 0 0,0 0 1 0 0,1 0 0 0 0,-1 0 0 0 0,1-1-1 0 0,0 1 1 0 0,2-4 0 0 0,1 1-179 0 0,-1 0 0 0 0,1 1-1 0 0,0 0 1 0 0,1 0 0 0 0,-1 0 0 0 0,1 0 0 0 0,0 1 0 0 0,0-1-1 0 0,0 1 1 0 0,8-4 0 0 0,-1 0-46 0 0,1 1-1 0 0,-1 0 1 0 0,1 1 0 0 0,0 1-1 0 0,0 0 1 0 0,1 1-1 0 0,0 0 1 0 0,0 1 0 0 0,22-2-1 0 0,-31 4-72 0 0,1 1 0 0 0,-1 0 0 0 0,0 0 0 0 0,0 0 0 0 0,0 1 1 0 0,0-1-1 0 0,0 1 0 0 0,0 1 0 0 0,0-1 0 0 0,0 1 0 0 0,0-1 0 0 0,0 2 0 0 0,0-1 0 0 0,-1 0 0 0 0,1 1 0 0 0,-1 0 0 0 0,0 0 0 0 0,0 0 0 0 0,0 1 0 0 0,0-1 0 0 0,-1 1 1 0 0,1 0-1 0 0,-1 0 0 0 0,0 0 0 0 0,0 0 0 0 0,0 1 0 0 0,-1-1 0 0 0,1 1 0 0 0,1 7 0 0 0,-2-7-26 0 0,0 0 0 0 0,-1 0-1 0 0,0 1 1 0 0,0-1 0 0 0,0 0-1 0 0,-1 0 1 0 0,0 1 0 0 0,0-1 0 0 0,0 1-1 0 0,-1-1 1 0 0,1 0 0 0 0,-1 0 0 0 0,0 1-1 0 0,-1-1 1 0 0,0 0 0 0 0,1 0 0 0 0,-1 0-1 0 0,-1 0 1 0 0,1-1 0 0 0,-6 9-1 0 0,-5 3 25 0 0,-1 1-1 0 0,0-1 0 0 0,-1-1 0 0 0,-18 13 0 0 0,15-13-2 0 0,-30 35 0 0 0,47-49-25 0 0,0 0 0 0 0,0 1 0 0 0,0-1 0 0 0,0 0 0 0 0,0 1 0 0 0,1-1 0 0 0,-1 1 0 0 0,1-1 0 0 0,-1 0 0 0 0,1 1 0 0 0,-1-1 0 0 0,1 1 0 0 0,0 0 0 0 0,0-1 0 0 0,0 1 0 0 0,0-1 0 0 0,0 1 0 0 0,0-1 0 0 0,0 1 0 0 0,0-1 0 0 0,0 1 0 0 0,1-1 0 0 0,-1 1 0 0 0,1-1 0 0 0,-1 1 0 0 0,1-1 0 0 0,0 1 0 0 0,-1-1 0 0 0,1 0 0 0 0,0 1 0 0 0,0-1 0 0 0,1 2 0 0 0,4 2 0 0 0,0 1 0 0 0,-1-1 0 0 0,2 0 0 0 0,-1 0 0 0 0,8 3 0 0 0,2 3 0 0 0,48 41 0 0 0,54 48 0 0 0,-103-86 0 0 0,-1 1 0 0 0,0 1 0 0 0,-2 0 0 0 0,1 1 0 0 0,12 24 0 0 0,-23-38-2 0 0,0 0 0 0 0,0 0 0 0 0,-1 0 0 0 0,0 0 0 0 0,1 1 0 0 0,-1-1-1 0 0,-1 0 1 0 0,1 1 0 0 0,0-1 0 0 0,-1 0 0 0 0,1 1 0 0 0,-1-1 0 0 0,0 1 0 0 0,0-1 0 0 0,-1 0 0 0 0,1 1-1 0 0,-1-1 1 0 0,1 1 0 0 0,-1-1 0 0 0,0 0 0 0 0,-3 7 0 0 0,1-6 31 0 0,0-1-1 0 0,0 1 1 0 0,0 0-1 0 0,-1-1 1 0 0,0 0 0 0 0,1 0-1 0 0,-1 0 1 0 0,0 0-1 0 0,0 0 1 0 0,-1-1 0 0 0,1 0-1 0 0,-1 0 1 0 0,-7 3-1 0 0,-8 1 252 0 0,-1-1 0 0 0,1-1 1 0 0,-1-1-1 0 0,0 0 0 0 0,-41-2 0 0 0,-38-12 294 0 0,69 6-1406 0 0,-44-1 0 0 0</inkml:trace>
</inkml:ink>
</file>

<file path=ppt/ink/ink17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0.126"/>
    </inkml:context>
    <inkml:brush xml:id="br0">
      <inkml:brushProperty name="width" value="0.1" units="cm"/>
      <inkml:brushProperty name="height" value="0.1" units="cm"/>
      <inkml:brushProperty name="color" value="#F6630D"/>
    </inkml:brush>
  </inkml:definitions>
  <inkml:trace contextRef="#ctx0" brushRef="#br0">20 188 5527 0 0,'0'0'8423'0'0,"-17"-22"1086"0"0,16 19-9439 0 0,1 0 0 0 0,-1 0 0 0 0,1-1 0 0 0,0 1 0 0 0,0 0 0 0 0,0 0-1 0 0,0 0 1 0 0,0 0 0 0 0,1 0 0 0 0,-1 0 0 0 0,1 0 0 0 0,0 0 0 0 0,0 0 0 0 0,0 0 0 0 0,0 1 0 0 0,0-1-1 0 0,1 0 1 0 0,-1 1 0 0 0,1-1 0 0 0,0 0 0 0 0,0 1 0 0 0,0 0 0 0 0,0 0 0 0 0,0-1 0 0 0,0 1-1 0 0,1 0 1 0 0,-1 1 0 0 0,1-1 0 0 0,4-2 0 0 0,8-6 76 0 0,0 1 1 0 0,0 1-1 0 0,31-11 1 0 0,-42 17-142 0 0,19-7 93 0 0,1 2 0 0 0,38-9-1 0 0,-58 15-86 0 0,1 0 0 0 0,0 0 0 0 0,0 1 0 0 0,-1-1 0 0 0,1 1 0 0 0,0 0 0 0 0,0 0 0 0 0,0 1 0 0 0,0 0 0 0 0,-1 0 0 0 0,1 0 0 0 0,0 0 0 0 0,-1 0 0 0 0,1 1 0 0 0,-1 0 0 0 0,1 0 0 0 0,-1 0 0 0 0,0 1 0 0 0,0 0 0 0 0,6 4 0 0 0,-9-5-11 0 0,1 0 0 0 0,0 1 0 0 0,-1-1 0 0 0,1 1 0 0 0,-1-1 0 0 0,0 1 0 0 0,0 0 0 0 0,0-1 0 0 0,0 1 0 0 0,-1 0 0 0 0,1 0 0 0 0,-1-1 0 0 0,1 1 0 0 0,-1 0 0 0 0,0 0 0 0 0,0 0 0 0 0,0 0 0 0 0,-1 0 0 0 0,1-1 0 0 0,-1 1 0 0 0,1 0 0 0 0,-1 0 0 0 0,0 0 0 0 0,0-1 0 0 0,-3 5 0 0 0,-3 8 0 0 0,-1 0 0 0 0,-1 0 0 0 0,-14 17 0 0 0,-1 2 0 0 0,21-29-1 0 0,1 0 0 0 0,-1 0 1 0 0,1 1-1 0 0,0-1 0 0 0,0 1 0 0 0,0 0 0 0 0,1 0 0 0 0,0-1 1 0 0,0 1-1 0 0,0 0 0 0 0,1 0 0 0 0,0 0 0 0 0,0 0 1 0 0,1 0-1 0 0,0 0 0 0 0,0-1 0 0 0,0 1 0 0 0,0 0 0 0 0,1 0 1 0 0,0-1-1 0 0,0 1 0 0 0,1-1 0 0 0,-1 0 0 0 0,5 6 0 0 0,7 10-5 0 0,2 0-1 0 0,0-1 0 0 0,2-1 0 0 0,27 24 1 0 0,25 28-4 0 0,-66-65 10 0 0,1 0 0 0 0,-1 0 0 0 0,0 0 0 0 0,0 1 0 0 0,-1 0 0 0 0,1 0 0 0 0,-2 0 0 0 0,1 0 0 0 0,-1 0 0 0 0,0 0 0 0 0,0 1 0 0 0,-1-1 0 0 0,0 1 0 0 0,0 7 0 0 0,-1-9 0 0 0,-1 0 0 0 0,0-1 0 0 0,0 1 0 0 0,0 0 0 0 0,-1 0 0 0 0,0-1 0 0 0,0 1 0 0 0,0-1 0 0 0,-1 0 0 0 0,0 1 0 0 0,0-1 0 0 0,0 0 0 0 0,0-1 0 0 0,-1 1 0 0 0,0-1 0 0 0,0 1 0 0 0,0-1 0 0 0,-8 6 0 0 0,4-3 49 0 0,-1-1 1 0 0,1 1-1 0 0,-1-2 0 0 0,0 1 0 0 0,-1-1 0 0 0,0-1 1 0 0,1 1-1 0 0,-1-2 0 0 0,-1 1 0 0 0,1-2 0 0 0,0 1 1 0 0,-1-1-1 0 0,1-1 0 0 0,-1 0 0 0 0,0 0 1 0 0,1-1-1 0 0,-1 0 0 0 0,0-1 0 0 0,1-1 0 0 0,-1 1 1 0 0,1-2-1 0 0,-17-5 0 0 0,15 5 12 0 0,0-2 0 0 0,1 1 0 0 0,0-2 0 0 0,0 1-1 0 0,0-2 1 0 0,-17-12 0 0 0,26 17-121 0 0,-1 0 0 0 0,0 0 0 0 0,1 0 0 0 0,-1-1 0 0 0,1 1 0 0 0,-1-1-1 0 0,1 1 1 0 0,0-1 0 0 0,0 0 0 0 0,1 0 0 0 0,-1 0 0 0 0,0 0 0 0 0,1 0 0 0 0,0 0-1 0 0,0 0 1 0 0,0 0 0 0 0,0-1 0 0 0,0 1 0 0 0,1 0 0 0 0,-1-1 0 0 0,1 1 0 0 0,0-1 0 0 0,0 1-1 0 0,0 0 1 0 0,1-1 0 0 0,-1 1 0 0 0,1-1 0 0 0,-1 1 0 0 0,3-4 0 0 0,13-12-4160 0 0</inkml:trace>
</inkml:ink>
</file>

<file path=ppt/ink/ink17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0.526"/>
    </inkml:context>
    <inkml:brush xml:id="br0">
      <inkml:brushProperty name="width" value="0.1" units="cm"/>
      <inkml:brushProperty name="height" value="0.1" units="cm"/>
      <inkml:brushProperty name="color" value="#F6630D"/>
    </inkml:brush>
  </inkml:definitions>
  <inkml:trace contextRef="#ctx0" brushRef="#br0">80 76 16671 0 0,'0'0'1512'0'0,"-12"22"492"0"0,3-7-1541 0 0,0 1 0 0 0,1 0 0 0 0,0 1 0 0 0,1 0 0 0 0,1 0 0 0 0,1 0 0 0 0,1 1 0 0 0,0-1 0 0 0,1 1 1 0 0,-1 24-1 0 0,4-34-425 0 0,0-1 0 0 0,0 1 0 0 0,0-1 0 0 0,1 1 1 0 0,0-1-1 0 0,1 0 0 0 0,0 1 0 0 0,0-1 1 0 0,0 0-1 0 0,1 0 0 0 0,0 0 0 0 0,1 0 1 0 0,-1-1-1 0 0,1 1 0 0 0,0-1 0 0 0,1 0 1 0 0,0 0-1 0 0,0-1 0 0 0,0 1 0 0 0,0-1 0 0 0,1 0 1 0 0,0-1-1 0 0,0 1 0 0 0,0-1 0 0 0,1 0 1 0 0,-1-1-1 0 0,10 4 0 0 0,-2-2 19 0 0,1-1 0 0 0,-1 0 0 0 0,1-2 0 0 0,0 1 0 0 0,0-2 0 0 0,-1 0 0 0 0,1-1 0 0 0,0 0 0 0 0,0-1 0 0 0,0-1 0 0 0,16-4 0 0 0,-14 3 14 0 0,-1-1 0 0 0,0-1-1 0 0,1-1 1 0 0,-2 0 0 0 0,1-2-1 0 0,-1 1 1 0 0,0-2-1 0 0,0 0 1 0 0,19-16 0 0 0,-27 18-32 0 0,0-1-1 0 0,-1 0 1 0 0,0 0 0 0 0,0 0 0 0 0,-1-1 0 0 0,0 1-1 0 0,-1-1 1 0 0,0 0 0 0 0,0-1 0 0 0,-1 1 0 0 0,0-1 0 0 0,-1 1-1 0 0,0-1 1 0 0,0 0 0 0 0,-1 0 0 0 0,0 0 0 0 0,-1 0-1 0 0,0 0 1 0 0,-1 0 0 0 0,0 0 0 0 0,-4-19 0 0 0,3 19-20 0 0,0 1 1 0 0,-1-1 0 0 0,0 1 0 0 0,0 0-1 0 0,-1 0 1 0 0,0 0 0 0 0,-1 0 0 0 0,0 1-1 0 0,0-1 1 0 0,-1 1 0 0 0,0 1 0 0 0,0-1-1 0 0,-1 1 1 0 0,0 0 0 0 0,0 0 0 0 0,-1 1-1 0 0,1 0 1 0 0,-1 1 0 0 0,-1-1 0 0 0,1 2-1 0 0,-1-1 1 0 0,-11-4 0 0 0,-7 4-202 0 0,0 1 1 0 0,0 2 0 0 0,0 0-1 0 0,0 1 1 0 0,-1 2 0 0 0,1 1-1 0 0,0 1 1 0 0,-41 11 0 0 0</inkml:trace>
</inkml:ink>
</file>

<file path=ppt/ink/ink17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0.988"/>
    </inkml:context>
    <inkml:brush xml:id="br0">
      <inkml:brushProperty name="width" value="0.1" units="cm"/>
      <inkml:brushProperty name="height" value="0.1" units="cm"/>
      <inkml:brushProperty name="color" value="#F6630D"/>
    </inkml:brush>
  </inkml:definitions>
  <inkml:trace contextRef="#ctx0" brushRef="#br0">0 23 8751 0 0,'0'0'18045'0'0,"18"-20"-17749"0"0,-8 18-2218 0 0</inkml:trace>
</inkml:ink>
</file>

<file path=ppt/ink/ink17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1.373"/>
    </inkml:context>
    <inkml:brush xml:id="br0">
      <inkml:brushProperty name="width" value="0.1" units="cm"/>
      <inkml:brushProperty name="height" value="0.1" units="cm"/>
      <inkml:brushProperty name="color" value="#F6630D"/>
    </inkml:brush>
  </inkml:definitions>
  <inkml:trace contextRef="#ctx0" brushRef="#br0">1 71 8751 0 0,'0'0'674'0'0,"25"3"2022"0"0,43-9 6474 0 0,36-20-5499 0 0,-66 16-2550 0 0,-10 3-652 0 0,67-15 562 0 0,-87 21-1140 0 0,0 0 1 0 0,0 1-1 0 0,0-1 1 0 0,1 1-1 0 0,-1 1 1 0 0,0 0-1 0 0,0 0 1 0 0,0 1-1 0 0,9 2 1 0 0</inkml:trace>
</inkml:ink>
</file>

<file path=ppt/ink/ink17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1.752"/>
    </inkml:context>
    <inkml:brush xml:id="br0">
      <inkml:brushProperty name="width" value="0.1" units="cm"/>
      <inkml:brushProperty name="height" value="0.1" units="cm"/>
      <inkml:brushProperty name="color" value="#F6630D"/>
    </inkml:brush>
  </inkml:definitions>
  <inkml:trace contextRef="#ctx0" brushRef="#br0">19 0 18975 0 0,'-19'10'7620'0'0,"43"-8"-6672"0"0,7-6-3196 0 0</inkml:trace>
</inkml:ink>
</file>

<file path=ppt/ink/ink17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2.211"/>
    </inkml:context>
    <inkml:brush xml:id="br0">
      <inkml:brushProperty name="width" value="0.1" units="cm"/>
      <inkml:brushProperty name="height" value="0.1" units="cm"/>
      <inkml:brushProperty name="color" value="#F6630D"/>
    </inkml:brush>
  </inkml:definitions>
  <inkml:trace contextRef="#ctx0" brushRef="#br0">32 38 5983 0 0,'-12'-37'14558'0'0,"4"76"-12140"0"0,-3 76 1 0 0,13 122-1462 0 0,-2-237-953 0 0,20 231 203 0 0,-20-231-240 0 0,0 1 1 0 0,1 0 0 0 0,-1 0-1 0 0,0 0 1 0 0,0 0-1 0 0,1-1 1 0 0,-1 1 0 0 0,1 0-1 0 0,-1 0 1 0 0,1-1-1 0 0,-1 1 1 0 0,1 0 0 0 0,-1-1-1 0 0,1 1 1 0 0,-1 0 0 0 0,1-1-1 0 0,0 1 1 0 0,0-1-1 0 0,-1 1 1 0 0,1-1 0 0 0,0 1-1 0 0,0-1 1 0 0,-1 0-1 0 0,1 1 1 0 0,0-1 0 0 0,0 0-1 0 0,0 0 1 0 0,0 0-1 0 0,-1 1 1 0 0,1-1 0 0 0,2 0-1 0 0,-2 0-332 0 0,11 2-1276 0 0</inkml:trace>
</inkml:ink>
</file>

<file path=ppt/ink/ink1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6.600"/>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17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2.874"/>
    </inkml:context>
    <inkml:brush xml:id="br0">
      <inkml:brushProperty name="width" value="0.1" units="cm"/>
      <inkml:brushProperty name="height" value="0.1" units="cm"/>
      <inkml:brushProperty name="color" value="#F6630D"/>
    </inkml:brush>
  </inkml:definitions>
  <inkml:trace contextRef="#ctx0" brushRef="#br0">9 164 8751 0 0,'-2'-2'711'0'0,"1"1"0"0"0,0-1-1 0 0,0 0 1 0 0,1 0 0 0 0,-1 0-1 0 0,0 0 1 0 0,1 0 0 0 0,-1 0-1 0 0,1 0 1 0 0,-1 0 0 0 0,1 0 0 0 0,0 0-1 0 0,0 0 1 0 0,0-1 0 0 0,0 1-1 0 0,1 0 1 0 0,-1 0 0 0 0,1-2-1 0 0,0 0-280 0 0,1 0-1 0 0,0 0 0 0 0,-1 0 1 0 0,1 0-1 0 0,1 0 0 0 0,-1 1 1 0 0,1-1-1 0 0,3-4 0 0 0,2 0-346 0 0,0 1 0 0 0,0-1 0 0 0,1 1 0 0 0,0 1-1 0 0,16-10 1 0 0,-15 11-42 0 0,-1 0 0 0 0,1 1 0 0 0,0 0 0 0 0,0 1 0 0 0,0 0 0 0 0,1 0 0 0 0,-1 1 0 0 0,1 1 0 0 0,-1 0 1 0 0,1 0-1 0 0,-1 1 0 0 0,1 0 0 0 0,0 1 0 0 0,-1 0 0 0 0,1 1 0 0 0,-1 0 0 0 0,1 1 0 0 0,-1 0 0 0 0,0 0 0 0 0,0 1 0 0 0,-1 0 0 0 0,13 8 0 0 0,-20-11-41 0 0,0 0 0 0 0,-1 1 0 0 0,1-1 1 0 0,0 1-1 0 0,-1-1 0 0 0,1 1 0 0 0,-1-1 0 0 0,0 1 0 0 0,0 0 0 0 0,1 0 1 0 0,-1 0-1 0 0,0 0 0 0 0,-1 0 0 0 0,1 0 0 0 0,0 0 0 0 0,0 0 0 0 0,-1 0 1 0 0,0 0-1 0 0,1 0 0 0 0,-1 0 0 0 0,0 0 0 0 0,0 0 0 0 0,0 1 0 0 0,0-1 0 0 0,0 0 1 0 0,0 0-1 0 0,-1 0 0 0 0,1 0 0 0 0,-1 0 0 0 0,0 0 0 0 0,1 0 0 0 0,-1 0 1 0 0,0 0-1 0 0,-2 2 0 0 0,-4 9 11 0 0,-1-1 0 0 0,0 0 0 0 0,-1-1 0 0 0,-15 15 0 0 0,-10 15 46 0 0,32-39-56 0 0,0 1-1 0 0,0 0 0 0 0,1-1 0 0 0,-1 1 1 0 0,1 0-1 0 0,0 0 0 0 0,0 0 0 0 0,0 0 1 0 0,0 0-1 0 0,0 0 0 0 0,1 0 1 0 0,-1 0-1 0 0,1 0 0 0 0,0 0 0 0 0,0 0 1 0 0,0 1-1 0 0,0-1 0 0 0,0 0 0 0 0,1 0 1 0 0,0 0-1 0 0,-1 0 0 0 0,1 0 0 0 0,0 0 1 0 0,1 0-1 0 0,-1 0 0 0 0,0 0 0 0 0,1-1 1 0 0,0 1-1 0 0,-1-1 0 0 0,1 1 0 0 0,0-1 1 0 0,0 1-1 0 0,1-1 0 0 0,-1 0 0 0 0,0 0 1 0 0,1 0-1 0 0,-1 0 0 0 0,1 0 1 0 0,0-1-1 0 0,3 2 0 0 0,67 37 0 0 0,-43-25 0 0 0,49 33 0 0 0,-71-42 0 0 0,0 0 0 0 0,0 1 0 0 0,-1 0 0 0 0,0 0 0 0 0,0 0 0 0 0,-1 1 0 0 0,0 0 0 0 0,0 0 0 0 0,-1 1 0 0 0,6 12 0 0 0,-10-19 3 0 0,0 1 1 0 0,1 0-1 0 0,-1-1 1 0 0,-1 1-1 0 0,1 0 1 0 0,0 0-1 0 0,-1 0 0 0 0,1 0 1 0 0,-1 0-1 0 0,0-1 1 0 0,0 1-1 0 0,0 0 0 0 0,0 0 1 0 0,-1 0-1 0 0,1 0 1 0 0,-1 0-1 0 0,0 0 0 0 0,0-1 1 0 0,0 1-1 0 0,0 0 1 0 0,0-1-1 0 0,0 1 1 0 0,-1 0-1 0 0,1-1 0 0 0,-1 0 1 0 0,0 1-1 0 0,0-1 1 0 0,0 0-1 0 0,0 0 0 0 0,0 0 1 0 0,0 0-1 0 0,0 0 1 0 0,-1-1-1 0 0,1 1 0 0 0,-1-1 1 0 0,1 1-1 0 0,-1-1 1 0 0,-5 2-1 0 0,-11 4 38 0 0,0-1 0 0 0,-1-1 0 0 0,1 0 0 0 0,-33 2 0 0 0,27-4-12 0 0,-16 4 44 0 0,-81 10 385 0 0,109-16-421 0 0,0 0 1 0 0,0-2 0 0 0,0 1 0 0 0,0-2 0 0 0,0 0-1 0 0,0 0 1 0 0,-13-5 0 0 0,18 4-59 0 0,6 2-97 0 0,3 0 31 0 0,0-1 0 0 0,-1 1 0 0 0,1-1 0 0 0,0 1-1 0 0,0 0 1 0 0,0-1 0 0 0,0 1 0 0 0,0 0 0 0 0,0 0-1 0 0,0 0 1 0 0,0 0 0 0 0,0 0 0 0 0,1 0 0 0 0,-1 0 0 0 0,0 0-1 0 0,1 0 1 0 0,-1 0 0 0 0,1 1 0 0 0,-1-1 0 0 0,2 0-1 0 0,0 0-449 0 0,9-6-1460 0 0</inkml:trace>
</inkml:ink>
</file>

<file path=ppt/ink/ink17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3.594"/>
    </inkml:context>
    <inkml:brush xml:id="br0">
      <inkml:brushProperty name="width" value="0.1" units="cm"/>
      <inkml:brushProperty name="height" value="0.1" units="cm"/>
      <inkml:brushProperty name="color" value="#F6630D"/>
    </inkml:brush>
  </inkml:definitions>
  <inkml:trace contextRef="#ctx0" brushRef="#br0">75 58 8751 0 0,'-40'-3'4203'0'0,"6"-9"7942"0"0,34 12-12080 0 0,21-5 1298 0 0,53-5-527 0 0,109 1-1 0 0,-18 2-695 0 0,80-5 18 0 0,-243 12-266 0 0,-1 0-25 0 0,-1 0 0 0 0,1 0 0 0 0,-1 1 0 0 0,1-1 0 0 0,-1 0 0 0 0,1 0 0 0 0,-1 0 0 0 0,1 1 0 0 0,-1-1 0 0 0,1 0 0 0 0,-1 1 0 0 0,1-1 0 0 0,-1 0 0 0 0,1 1-1 0 0,-1-1 1 0 0,1 1 0 0 0,-1-1 0 0 0,0 1 0 0 0,1-1 0 0 0,-1 1 0 0 0,0-1 0 0 0,1 1 0 0 0,-1-1 0 0 0,0 1 0 0 0,0-1 0 0 0,0 1 0 0 0,1-1 0 0 0,-1 1 0 0 0,0-1-1 0 0,0 1 1 0 0,0 0 0 0 0,0-1 0 0 0,0 1 0 0 0,0-1 0 0 0,0 1 0 0 0,0 0 0 0 0,0-1 0 0 0,0 1 0 0 0,-1-1 0 0 0,1 1 0 0 0,0-1 0 0 0,0 1 0 0 0,0-1 0 0 0,-1 1 0 0 0,1-1-1 0 0,0 1 1 0 0,-1-1 0 0 0,1 1 0 0 0,-17 28-7856 0 0</inkml:trace>
</inkml:ink>
</file>

<file path=ppt/ink/ink17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23.978"/>
    </inkml:context>
    <inkml:brush xml:id="br0">
      <inkml:brushProperty name="width" value="0.1" units="cm"/>
      <inkml:brushProperty name="height" value="0.1" units="cm"/>
      <inkml:brushProperty name="color" value="#F6630D"/>
    </inkml:brush>
  </inkml:definitions>
  <inkml:trace contextRef="#ctx0" brushRef="#br0">0 39 13447 0 0,'10'3'3211'0'0,"20"-1"-1231"0"0,33-3 724 0 0,126-12 2284 0 0,95 5-2888 0 0,-255 8-2274 0 0,-1-1-1 0 0,0-2 1 0 0,0 0 0 0 0,41-12 0 0 0</inkml:trace>
</inkml:ink>
</file>

<file path=ppt/ink/ink17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4.955"/>
    </inkml:context>
    <inkml:brush xml:id="br0">
      <inkml:brushProperty name="width" value="0.1" units="cm"/>
      <inkml:brushProperty name="height" value="0.1" units="cm"/>
      <inkml:brushProperty name="color" value="#F6630D"/>
    </inkml:brush>
  </inkml:definitions>
  <inkml:trace contextRef="#ctx0" brushRef="#br0">78 165 3223 0 0,'0'0'2355'0'0,"7"-37"12611"0"0,-5 26-13623 0 0,-2 6-1278 0 0,1 0-1 0 0,-1 0 1 0 0,1 0-1 0 0,0 0 1 0 0,0 0-1 0 0,1 0 1 0 0,-1 0-1 0 0,1 1 1 0 0,0-1-1 0 0,1 1 0 0 0,-1-1 1 0 0,1 1-1 0 0,0 0 1 0 0,0 0-1 0 0,0 0 1 0 0,0 0-1 0 0,1 0 1 0 0,-1 1-1 0 0,1-1 1 0 0,0 1-1 0 0,0 0 1 0 0,1 0-1 0 0,-1 1 1 0 0,0-1-1 0 0,1 1 1 0 0,0 0-1 0 0,-1 0 1 0 0,1 1-1 0 0,0-1 1 0 0,0 1-1 0 0,0 0 1 0 0,7 0-1 0 0,-6 0-6 0 0,-1 1 0 0 0,0-1-1 0 0,0 1 1 0 0,0 0 0 0 0,0 0 0 0 0,0 1-1 0 0,0 0 1 0 0,0 0 0 0 0,0 0 0 0 0,0 0-1 0 0,0 1 1 0 0,0 0 0 0 0,0 0 0 0 0,-1 0-1 0 0,1 1 1 0 0,-1-1 0 0 0,1 1 0 0 0,-1 0-1 0 0,0 0 1 0 0,0 1 0 0 0,-1-1 0 0 0,1 1-1 0 0,-1 0 1 0 0,1 0 0 0 0,-1 0 0 0 0,-1 0-1 0 0,1 1 1 0 0,0-1 0 0 0,-1 1 0 0 0,0 0-1 0 0,3 8 1 0 0,-2 10-45 0 0,0 0-1 0 0,-1 0 1 0 0,-1 0-1 0 0,-2 0 1 0 0,0 0-1 0 0,-1 0 1 0 0,-2-1-1 0 0,0 1 1 0 0,-1-1-1 0 0,-1 1 1 0 0,-2-1-1 0 0,0-1 1 0 0,-1 0-1 0 0,-1 0 1 0 0,-24 36-1 0 0,10-26-10 0 0,-1-2-1 0 0,-1-1 1 0 0,-2-1-1 0 0,0-1 1 0 0,-2-1-1 0 0,-55 34 1 0 0,84-58 308 0 0,28 1-107 0 0,107-18-167 0 0,-70 7 44 0 0,-1 3 0 0 0,1 2 0 0 0,97 7 0 0 0,-99 4 60 0 0,-61-7 299 0 0,22-2-2171 0 0,-12 2-331 0 0</inkml:trace>
</inkml:ink>
</file>

<file path=ppt/ink/ink17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5.300"/>
    </inkml:context>
    <inkml:brush xml:id="br0">
      <inkml:brushProperty name="width" value="0.1" units="cm"/>
      <inkml:brushProperty name="height" value="0.1" units="cm"/>
      <inkml:brushProperty name="color" value="#F6630D"/>
    </inkml:brush>
  </inkml:definitions>
  <inkml:trace contextRef="#ctx0" brushRef="#br0">8 12 9671 0 0,'-8'-11'15472'0'0</inkml:trace>
</inkml:ink>
</file>

<file path=ppt/ink/ink17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6.058"/>
    </inkml:context>
    <inkml:brush xml:id="br0">
      <inkml:brushProperty name="width" value="0.1" units="cm"/>
      <inkml:brushProperty name="height" value="0.1" units="cm"/>
      <inkml:brushProperty name="color" value="#F6630D"/>
    </inkml:brush>
  </inkml:definitions>
  <inkml:trace contextRef="#ctx0" brushRef="#br0">25 163 4607 0 0,'-16'-24'15065'0'0,"11"16"-13048"0"0,4 7-1878 0 0,1-1 1 0 0,-1 0 0 0 0,1 0-1 0 0,-1 0 1 0 0,1 0 0 0 0,0 0 0 0 0,-1 1-1 0 0,1-1 1 0 0,0 0 0 0 0,1 0 0 0 0,-1 0-1 0 0,0 0 1 0 0,0 0 0 0 0,1 0-1 0 0,-1 0 1 0 0,1 1 0 0 0,0-1 0 0 0,-1 0-1 0 0,1 0 1 0 0,2-2 0 0 0,0-1 8 0 0,0 1 1 0 0,1 0-1 0 0,-1 0 0 0 0,1 0 1 0 0,0 1-1 0 0,0-1 1 0 0,7-4-1 0 0,2 0 26 0 0,0 1 0 0 0,0 0 0 0 0,1 1-1 0 0,25-8 1 0 0,-26 10-123 0 0,0 2 0 0 0,0 0 0 0 0,0 0 0 0 0,0 1 0 0 0,0 1-1 0 0,0 0 1 0 0,1 1 0 0 0,20 4 0 0 0,-30-5-40 0 0,0 1 0 0 0,-1 0 0 0 0,1-1 0 0 0,0 2 0 0 0,-1-1 0 0 0,1 0-1 0 0,-1 1 1 0 0,0-1 0 0 0,1 1 0 0 0,-1 0 0 0 0,0 0 0 0 0,0 1 0 0 0,0-1 0 0 0,0 1 0 0 0,0-1 0 0 0,-1 1 0 0 0,1 0 0 0 0,-1 0-1 0 0,0 0 1 0 0,0 0 0 0 0,0 0 0 0 0,0 0 0 0 0,0 1 0 0 0,-1-1 0 0 0,1 1 0 0 0,-1-1 0 0 0,0 1 0 0 0,0 0 0 0 0,-1-1 0 0 0,1 1-1 0 0,-1 0 1 0 0,1 0 0 0 0,-1 0 0 0 0,-1 6 0 0 0,0-4-9 0 0,0 0 0 0 0,-1 0 0 0 0,0-1 0 0 0,0 1-1 0 0,0-1 1 0 0,-1 1 0 0 0,0-1 0 0 0,0 0 0 0 0,0 0 0 0 0,0 0 0 0 0,-6 5 0 0 0,-51 51 32 0 0,33-35-27 0 0,20-20-6 0 0,-66 74 32 0 0,68-73-30 0 0,1-1-1 0 0,-1 1 1 0 0,1 0-1 0 0,0 0 1 0 0,0 0-1 0 0,1 0 1 0 0,0 1-1 0 0,0-1 1 0 0,1 1-1 0 0,0 0 1 0 0,-1 9-1 0 0,3-15-2 0 0,1 1 0 0 0,-1-1 0 0 0,1 1 0 0 0,-1-1 0 0 0,1 0 0 0 0,0 1 0 0 0,0-1 0 0 0,0 0 0 0 0,0 0 0 0 0,0 0 0 0 0,1 0 0 0 0,-1 0 0 0 0,0 0 0 0 0,1 0 0 0 0,0 0 0 0 0,-1 0 0 0 0,1-1 0 0 0,0 1 0 0 0,0-1 0 0 0,0 1 0 0 0,0-1 0 0 0,0 0 0 0 0,0 0 0 0 0,1 0 0 0 0,1 1 0 0 0,12 5 0 0 0,1-1 0 0 0,26 7 0 0 0,-15-5 0 0 0,27 9 0 0 0,44 17 0 0 0,-91-31 0 0 0,1 1 0 0 0,-1 1 0 0 0,-1-1 0 0 0,1 1 0 0 0,0 0 0 0 0,-1 1 0 0 0,0 0 0 0 0,11 12 0 0 0,-16-14 3 0 0,1 0 0 0 0,-1 0 0 0 0,0 1 0 0 0,0-1 0 0 0,0 1 0 0 0,-1-1 0 0 0,1 1 0 0 0,-1 0-1 0 0,0 0 1 0 0,-1-1 0 0 0,1 1 0 0 0,-1 0 0 0 0,0 0 0 0 0,0 0 0 0 0,0 0 0 0 0,-1-1 0 0 0,1 1 0 0 0,-1 0 0 0 0,-1 0 0 0 0,1-1 0 0 0,-1 1 0 0 0,1-1 0 0 0,-1 1-1 0 0,-1-1 1 0 0,1 0 0 0 0,0 1 0 0 0,-1-1 0 0 0,-5 5 0 0 0,3-1 4 0 0,-1-1 0 0 0,1 0 0 0 0,-2 0 0 0 0,1 0-1 0 0,-1-1 1 0 0,0 0 0 0 0,0 0 0 0 0,-1-1 0 0 0,0 0 0 0 0,1-1 0 0 0,-2 1-1 0 0,1-1 1 0 0,0-1 0 0 0,-13 4 0 0 0,5-4 23 0 0,-1-2 0 0 0,1 0 0 0 0,-1 0-1 0 0,1-2 1 0 0,-1 0 0 0 0,0-1 0 0 0,1 0 0 0 0,0-2 0 0 0,0 0 0 0 0,0 0-1 0 0,0-2 1 0 0,-17-8 0 0 0,-8-13-1113 0 0</inkml:trace>
</inkml:ink>
</file>

<file path=ppt/ink/ink17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6.744"/>
    </inkml:context>
    <inkml:brush xml:id="br0">
      <inkml:brushProperty name="width" value="0.1" units="cm"/>
      <inkml:brushProperty name="height" value="0.1" units="cm"/>
      <inkml:brushProperty name="color" value="#F6630D"/>
    </inkml:brush>
  </inkml:definitions>
  <inkml:trace contextRef="#ctx0" brushRef="#br0">212 111 3223 0 0,'13'-34'312'0'0,"-9"-7"2065"0"0,-1 6 10925 0 0,-19 50-10983 0 0,-13 30-1523 0 0,3 0 1 0 0,-34 77-1 0 0,50-100-636 0 0,-7 15 25 0 0,2 1-1 0 0,1 1 1 0 0,3 0 0 0 0,1 1-1 0 0,1 0 1 0 0,-4 65 0 0 0,12-81-138 0 0,0-1-1 0 0,2 1 1 0 0,0 0 0 0 0,2-1 0 0 0,1 1 0 0 0,0-1-1 0 0,2 0 1 0 0,1-1 0 0 0,0 1 0 0 0,2-1 0 0 0,0 0-1 0 0,23 36 1 0 0,-31-56-44 0 0,1 1-1 0 0,0-1 1 0 0,0 1-1 0 0,0-1 1 0 0,0 0 0 0 0,0 0-1 0 0,0 0 1 0 0,1 0-1 0 0,-1 0 1 0 0,1-1 0 0 0,-1 1-1 0 0,1-1 1 0 0,0 1-1 0 0,-1-1 1 0 0,1 0-1 0 0,0 0 1 0 0,0 0 0 0 0,0 0-1 0 0,0-1 1 0 0,0 1-1 0 0,0-1 1 0 0,0 0 0 0 0,0 0-1 0 0,0 0 1 0 0,0 0-1 0 0,0 0 1 0 0,4-2-1 0 0,29-13-2586 0 0,-21 6 1088 0 0</inkml:trace>
</inkml:ink>
</file>

<file path=ppt/ink/ink17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7.136"/>
    </inkml:context>
    <inkml:brush xml:id="br0">
      <inkml:brushProperty name="width" value="0.1" units="cm"/>
      <inkml:brushProperty name="height" value="0.1" units="cm"/>
      <inkml:brushProperty name="color" value="#F6630D"/>
    </inkml:brush>
  </inkml:definitions>
  <inkml:trace contextRef="#ctx0" brushRef="#br0">39 9 5983 0 0,'-10'-8'9476'0'0,"-6"55"-3423"0"0,9 8-3358 0 0,8 58-1809 0 0,0-75-300 0 0,-9 196-242 0 0,9-233-437 0 0,-1 0 0 0 0,1-1 0 0 0,-1 1 0 0 0,0 0 0 0 0,1 0-1 0 0,-1-1 1 0 0,1 1 0 0 0,0 0 0 0 0,-1 0 0 0 0,1-1 0 0 0,0 1 0 0 0,-1-1 0 0 0,1 1 0 0 0,0-1 0 0 0,0 1-1 0 0,-1-1 1 0 0,1 1 0 0 0,0-1 0 0 0,0 0 0 0 0,0 1 0 0 0,0-1 0 0 0,0 0 0 0 0,0 0 0 0 0,-1 0-1 0 0,1 1 1 0 0,0-1 0 0 0,0 0 0 0 0,0 0 0 0 0,0 0 0 0 0,0-1 0 0 0,0 1 0 0 0,0 0 0 0 0,0 0 0 0 0,-1 0-1 0 0,1-1 1 0 0,2 0 0 0 0</inkml:trace>
</inkml:ink>
</file>

<file path=ppt/ink/ink17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7.590"/>
    </inkml:context>
    <inkml:brush xml:id="br0">
      <inkml:brushProperty name="width" value="0.1" units="cm"/>
      <inkml:brushProperty name="height" value="0.1" units="cm"/>
      <inkml:brushProperty name="color" value="#F6630D"/>
    </inkml:brush>
  </inkml:definitions>
  <inkml:trace contextRef="#ctx0" brushRef="#br0">173 353 8751 0 0,'0'0'399'0'0,"1"-17"154"0"0,-2 16-410 0 0,1 0-1 0 0,0 0 1 0 0,0 0-1 0 0,0 0 1 0 0,-1 0-1 0 0,1 1 1 0 0,0-1-1 0 0,-1 0 1 0 0,1 0-1 0 0,-1 0 1 0 0,1 1-1 0 0,-1-1 1 0 0,1 0-1 0 0,-1 1 1 0 0,1-1-1 0 0,-1 0 1 0 0,0 1-1 0 0,1-1 1 0 0,-1 1-1 0 0,0-1 0 0 0,1 1 1 0 0,-1-1-1 0 0,0 1 1 0 0,0-1-1 0 0,0 1 1 0 0,1 0-1 0 0,-1 0 1 0 0,0-1-1 0 0,0 1 1 0 0,0 0-1 0 0,0 0 1 0 0,0 0-1 0 0,0 0 1 0 0,1 0-1 0 0,-1 0 1 0 0,0 0-1 0 0,0 0 1 0 0,0 0-1 0 0,0 0 1 0 0,0 1-1 0 0,-1 0 1 0 0,-32 14 7223 0 0,32-13-7126 0 0,-11 5-19 0 0,1 1-1 0 0,1 0 1 0 0,0 1 0 0 0,0 0-1 0 0,-10 12 1 0 0,18-19-175 0 0,1 1 0 0 0,-1 0 0 0 0,0 1 0 0 0,1-1 1 0 0,0 0-1 0 0,0 1 0 0 0,0-1 0 0 0,0 1 0 0 0,0 0 0 0 0,1 0 0 0 0,0-1 1 0 0,-1 1-1 0 0,2 0 0 0 0,-1 0 0 0 0,0 0 0 0 0,1 0 0 0 0,-1 0 0 0 0,1 0 1 0 0,1 1-1 0 0,-1-1 0 0 0,0 0 0 0 0,2 6 0 0 0,-1-8-38 0 0,-1 0-1 0 0,1 0 1 0 0,0 0 0 0 0,0-1-1 0 0,0 1 1 0 0,0 0 0 0 0,0 0-1 0 0,0 0 1 0 0,0-1 0 0 0,1 1-1 0 0,-1-1 1 0 0,0 1 0 0 0,1-1-1 0 0,-1 0 1 0 0,1 1 0 0 0,0-1-1 0 0,-1 0 1 0 0,1 0-1 0 0,0 0 1 0 0,3 1 0 0 0,1 1 20 0 0,-3-1-23 0 0,0 0 1 0 0,0 0-1 0 0,1 0 0 0 0,-1 0 0 0 0,0 0 0 0 0,1-1 0 0 0,-1 1 0 0 0,1-1 0 0 0,-1 0 0 0 0,1 0 0 0 0,0-1 0 0 0,-1 1 0 0 0,1-1 0 0 0,0 0 0 0 0,0 0 0 0 0,-1 0 0 0 0,1 0 0 0 0,0 0 0 0 0,0-1 0 0 0,-1 0 0 0 0,1 0 0 0 0,-1 0 0 0 0,1 0 0 0 0,-1-1 0 0 0,1 1 0 0 0,-1-1 0 0 0,1 0 1 0 0,-1 0-1 0 0,0 0 0 0 0,0 0 0 0 0,0 0 0 0 0,-1-1 0 0 0,1 1 0 0 0,0-1 0 0 0,-1 0 0 0 0,0 0 0 0 0,1 0 0 0 0,-1 0 0 0 0,0 0 0 0 0,2-6 0 0 0,3-4 17 0 0,-1 0 0 0 0,-1-1 0 0 0,0 1 0 0 0,0-1 0 0 0,-2 0 0 0 0,1-1 0 0 0,-2 1 0 0 0,0 0 0 0 0,0-19 0 0 0,-2-37 554 0 0,-3 0 0 0 0,-21-123 0 0 0,23 191 144 0 0,-15 71-656 0 0,15-31-73 0 0,2-1 0 0 0,1 1 0 0 0,2-1 1 0 0,2 0-1 0 0,1 0 0 0 0,2 0 0 0 0,1-1 0 0 0,18 41 0 0 0,-25-72-36 0 0,0 1 1 0 0,0 0-1 0 0,1-1 1 0 0,0 0-1 0 0,0 0 0 0 0,0 0 1 0 0,9 8-1 0 0,9 3-3459 0 0</inkml:trace>
</inkml:ink>
</file>

<file path=ppt/ink/ink17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8.075"/>
    </inkml:context>
    <inkml:brush xml:id="br0">
      <inkml:brushProperty name="width" value="0.1" units="cm"/>
      <inkml:brushProperty name="height" value="0.1" units="cm"/>
      <inkml:brushProperty name="color" value="#F6630D"/>
    </inkml:brush>
  </inkml:definitions>
  <inkml:trace contextRef="#ctx0" brushRef="#br0">0 197 7367 0 0,'1'5'11845'0'0,"1"12"-10704"0"0,13 74 822 0 0,-5-36-1581 0 0,-3-1 1 0 0,1 86-1 0 0,-10-58-211 0 0,-14-111 802 0 0,12 4-641 0 0,0 0 1 0 0,1 0-1 0 0,1-1 0 0 0,2 1 1 0 0,1-1-1 0 0,0 1 0 0 0,2 0 0 0 0,8-32 1 0 0,-2 19-143 0 0,2 0 1 0 0,1 1 0 0 0,2 1-1 0 0,31-60 1 0 0,-39 88-173 0 0,-1 0 0 0 0,1 0 0 0 0,0 0-1 0 0,1 1 1 0 0,0-1 0 0 0,0 2 0 0 0,1-1 0 0 0,-1 1 0 0 0,1 0 0 0 0,1 1-1 0 0,-1-1 1 0 0,1 2 0 0 0,17-8 0 0 0,-21 11-11 0 0,0-1 0 0 0,0 0 0 0 0,0 1-1 0 0,0 0 1 0 0,0 0 0 0 0,0 1 0 0 0,0-1 0 0 0,0 1 0 0 0,0 0-1 0 0,1 0 1 0 0,-1 1 0 0 0,0 0 0 0 0,0 0 0 0 0,0 0-1 0 0,0 0 1 0 0,0 1 0 0 0,0 0 0 0 0,0 0 0 0 0,-1 0 0 0 0,1 1-1 0 0,-1-1 1 0 0,1 1 0 0 0,-1 0 0 0 0,0 0 0 0 0,0 1 0 0 0,-1-1-1 0 0,1 1 1 0 0,4 5 0 0 0,-5-5-7 0 0,-1-1-1 0 0,1 1 1 0 0,-1-1 0 0 0,1 1-1 0 0,-1 0 1 0 0,0 0-1 0 0,-1 0 1 0 0,1 0 0 0 0,-1 1-1 0 0,1-1 1 0 0,-1 0-1 0 0,-1 1 1 0 0,1-1 0 0 0,-1 0-1 0 0,1 1 1 0 0,-1-1-1 0 0,0 1 1 0 0,-2 6 0 0 0,1-5-2 0 0,-1 0 1 0 0,0 0-1 0 0,-1-1 1 0 0,0 1 0 0 0,1-1-1 0 0,-2 0 1 0 0,1 0-1 0 0,0 0 1 0 0,-1 0 0 0 0,0 0-1 0 0,0-1 1 0 0,-6 5-1 0 0,-5 3-4 0 0,0-1 0 0 0,-1 0 1 0 0,0-1-1 0 0,-1-1 0 0 0,0 0 0 0 0,0-1 0 0 0,-30 8 0 0 0,-9-3-376 0 0,32-13-3267 0 0,15-1 1897 0 0</inkml:trace>
</inkml:ink>
</file>

<file path=ppt/ink/ink1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6.960"/>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17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8.637"/>
    </inkml:context>
    <inkml:brush xml:id="br0">
      <inkml:brushProperty name="width" value="0.1" units="cm"/>
      <inkml:brushProperty name="height" value="0.1" units="cm"/>
      <inkml:brushProperty name="color" value="#F6630D"/>
    </inkml:brush>
  </inkml:definitions>
  <inkml:trace contextRef="#ctx0" brushRef="#br0">0 0 10591 0 0,'0'0'964'0'0,"2"2"-794"0"0,15 19 1127 0 0,0 1 1 0 0,-2 0-1 0 0,-1 0 1 0 0,-1 2-1 0 0,-1 0 0 0 0,16 43 1 0 0,39 164 1755 0 0,-61-204-2970 0 0,23 120 938 0 0,17 231 1 0 0,-32-225-878 0 0,-6 49-1835 0 0,-8-181 155 0 0</inkml:trace>
</inkml:ink>
</file>

<file path=ppt/ink/ink17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39.358"/>
    </inkml:context>
    <inkml:brush xml:id="br0">
      <inkml:brushProperty name="width" value="0.1" units="cm"/>
      <inkml:brushProperty name="height" value="0.1" units="cm"/>
      <inkml:brushProperty name="color" value="#F6630D"/>
    </inkml:brush>
  </inkml:definitions>
  <inkml:trace contextRef="#ctx0" brushRef="#br0">90 404 13503 0 0,'-11'-4'337'0'0,"0"0"0"0"0,1 0 0 0 0,0-1 0 0 0,-19-12-1 0 0,27 16-274 0 0,1 0-1 0 0,0 0 1 0 0,-1 0-1 0 0,1 0 1 0 0,0 0-1 0 0,0-1 1 0 0,0 1-1 0 0,0 0 1 0 0,0-1 0 0 0,0 1-1 0 0,0 0 1 0 0,0-1-1 0 0,1 1 1 0 0,-1-1-1 0 0,0 1 1 0 0,1-1-1 0 0,0 1 1 0 0,-1-3-1 0 0,1 2 53 0 0,1 1-1 0 0,-1-1 0 0 0,1 1 1 0 0,-1-1-1 0 0,1 0 1 0 0,0 1-1 0 0,-1 0 0 0 0,1-1 1 0 0,0 1-1 0 0,0-1 1 0 0,0 1-1 0 0,0 0 0 0 0,0 0 1 0 0,1 0-1 0 0,-1-1 1 0 0,0 1-1 0 0,1 0 1 0 0,-1 1-1 0 0,0-1 0 0 0,1 0 1 0 0,-1 0-1 0 0,4 0 1 0 0,8-6 237 0 0,1 1 1 0 0,0 0 0 0 0,24-5 0 0 0,95-11 403 0 0,-57 11-468 0 0,167-19 592 0 0,294 1 0 0 0,-363 23-484 0 0,693-10 459 0 0,-456 12-660 0 0,49-1-27 0 0,438-10 92 0 0,-4-38 203 0 0,-170-33-70 0 0,-718 85-420 0 0,32-4-992 0 0,-28 4-252 0 0,-19 5-673 0 0,-15 2-5990 0 0</inkml:trace>
</inkml:ink>
</file>

<file path=ppt/ink/ink17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7:40.428"/>
    </inkml:context>
    <inkml:brush xml:id="br0">
      <inkml:brushProperty name="width" value="0.1" units="cm"/>
      <inkml:brushProperty name="height" value="0.1" units="cm"/>
      <inkml:brushProperty name="color" value="#F6630D"/>
    </inkml:brush>
  </inkml:definitions>
  <inkml:trace contextRef="#ctx0" brushRef="#br0">341 401 11055 0 0,'-19'-3'1340'0'0,"18"5"-1044"0"0,-1 0 0 0 0,1 0 0 0 0,-1 1-1 0 0,1-1 1 0 0,0 0 0 0 0,0 1 0 0 0,0-1 0 0 0,0 1-1 0 0,0-1 1 0 0,1 1 0 0 0,-1 0 0 0 0,1 5 0 0 0,-1-6 1 0 0,-170 732 133 0 0,118-513-407 0 0,23-89-20 0 0,-13 151 0 0 0,36-199-21 0 0,4-1 1 0 0,3 1 0 0 0,11 85-1 0 0,-8-147 3 0 0,0-1 0 0 0,1 1 0 0 0,1-1 0 0 0,13 31 0 0 0,-15-44-2 0 0,1 0 1 0 0,0-1-1 0 0,0 1 1 0 0,1-1-1 0 0,0-1 0 0 0,0 1 1 0 0,0 0-1 0 0,1-1 1 0 0,0 0-1 0 0,0-1 1 0 0,1 1-1 0 0,0-1 0 0 0,0 0 1 0 0,13 6-1 0 0,14 4 6 0 0,1-2-1 0 0,0-1 1 0 0,1-2 0 0 0,67 10-1 0 0,159 4 87 0 0,-123-14 270 0 0,920 61 5120 0 0,405-70-4391 0 0,0-96-2 0 0,-1198 75-1034 0 0,270-22 75 0 0,685-45 338 0 0,-530 39-87 0 0,-636 41-337 0 0,-53 7 107 0 0,-17-20 408 0 0,-11-5-343 0 0,1-1 0 0 0,1-1 1 0 0,1-1-1 0 0,2 0 0 0 0,0-2 0 0 0,2-1 1 0 0,2 0-1 0 0,-22-54 0 0 0,-63-289 272 0 0,78 274-350 0 0,-26-118 13 0 0,-25-252 0 0 0,65 371-96 0 0,5 0 0 0 0,5 0 0 0 0,3 0 0 0 0,5 0 0 0 0,22-101 0 0 0,-29 196-38 0 0,20-74 3 0 0,-20 74-4 0 0,1-1 0 0 0,0 1 0 0 0,0 0 0 0 0,0 0 0 0 0,0 0 0 0 0,0 0 0 0 0,1 0 1 0 0,0 0-1 0 0,0 1 0 0 0,0-1 0 0 0,0 1 0 0 0,0 0 0 0 0,1 0 0 0 0,7-5 0 0 0,-4 5-55 0 0,4 5-77 0 0,5 17-53 0 0,-14-18 164 0 0,5 10-42 0 0,-8-7 10 0 0,-9-4 37 0 0,-17-7 33 0 0,20 6-14 0 0,-63-12 17 0 0,0 3 0 0 0,-75 0 1 0 0,-146 10-135 0 0,119 3-23 0 0,150-3 130 0 0,-418-8-1240 0 0,279 7-2280 0 0,120 4 1808 0 0</inkml:trace>
</inkml:ink>
</file>

<file path=ppt/ink/ink17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66"/>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67"/>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68"/>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69"/>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0"/>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1"/>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2"/>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7.834"/>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17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3"/>
    </inkml:context>
    <inkml:brush xml:id="br0">
      <inkml:brushProperty name="width" value="0.1" units="cm"/>
      <inkml:brushProperty name="height" value="0.1" units="cm"/>
      <inkml:brushProperty name="color" value="#004F8B"/>
    </inkml:brush>
  </inkml:definitions>
  <inkml:trace contextRef="#ctx0" brushRef="#br0">73 210 3679 0 0,'0'0'167'0'0,"-10"-7"26"0"0,2 2 1465 0 0,0 0-1 0 0,-1 0 0 0 0,0 1 0 0 0,0 1 0 0 0,-11-4 956 0 0,41 8 5150 0 0,44-1-7745 0 0,-47 0 746 0 0,222-20 689 0 0,-77 3-1054 0 0,488-26 109 0 0,-228 28-402 0 0,447-45 168 0 0,-764 43-1566 0 0,-91 14-280 0 0</inkml:trace>
</inkml:ink>
</file>

<file path=ppt/ink/ink17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4"/>
    </inkml:context>
    <inkml:brush xml:id="br0">
      <inkml:brushProperty name="width" value="0.1" units="cm"/>
      <inkml:brushProperty name="height" value="0.1" units="cm"/>
      <inkml:brushProperty name="color" value="#004F8B"/>
    </inkml:brush>
  </inkml:definitions>
  <inkml:trace contextRef="#ctx0" brushRef="#br0">0 237 1375 0 0,'11'-17'13931'0'0,"-12"13"-13707"0"0,0 1 1 0 0,0-1-1 0 0,1 0 1 0 0,-1 1-1 0 0,1-1 1 0 0,0 0-1 0 0,0 1 1 0 0,0-1-1 0 0,0 0 0 0 0,1 1 1 0 0,-1-1-1 0 0,1 0 1 0 0,0 1-1 0 0,0-1 1 0 0,0 1-1 0 0,1-1 1 0 0,-1 1-1 0 0,1 0 0 0 0,0 0 1 0 0,0 0-1 0 0,0 0 1 0 0,0 0-1 0 0,0 0 1 0 0,1 0-1 0 0,0 0 1 0 0,5-3-1 0 0,6-8 148 0 0,1 1 1 0 0,1 1-1 0 0,29-18 0 0 0,-30 21-210 0 0,1 1 0 0 0,0 0 0 0 0,1 1 0 0 0,0 1 0 0 0,0 1 0 0 0,30-6 0 0 0,-42 10-108 0 0,0 1 0 0 0,0-1-1 0 0,0 1 1 0 0,0 0 0 0 0,0 0-1 0 0,1 1 1 0 0,-1 0 0 0 0,0 0 0 0 0,0 0-1 0 0,0 0 1 0 0,0 1 0 0 0,5 3-1 0 0,-7-4-38 0 0,0 1 0 0 0,0 1 0 0 0,0-1 0 0 0,-1 0 0 0 0,1 1-1 0 0,-1-1 1 0 0,1 1 0 0 0,-1 0 0 0 0,0 0 0 0 0,0 0 0 0 0,-1 0 0 0 0,1 0-1 0 0,0 0 1 0 0,-1 0 0 0 0,0 0 0 0 0,0 1 0 0 0,0-1 0 0 0,0 1-1 0 0,-1-1 1 0 0,1 4 0 0 0,0 1-13 0 0,0 0-1 0 0,-1 0 1 0 0,0 0-1 0 0,0 0 1 0 0,-1 0-1 0 0,0 0 1 0 0,0-1-1 0 0,-1 1 1 0 0,0 0-1 0 0,-1-1 1 0 0,1 1-1 0 0,-1-1 1 0 0,-1 0-1 0 0,0 0 1 0 0,-8 13-1 0 0,-4-1 8 0 0,0 0 0 0 0,-2-1-1 0 0,-31 26 1 0 0,6-6-4 0 0,42-37-5 0 0,0 0 0 0 0,-1 0 0 0 0,1 1 0 0 0,0-1 0 0 0,0 0 0 0 0,0 1 0 0 0,0-1 0 0 0,0 1 0 0 0,1-1 0 0 0,-1 1 0 0 0,0-1 0 0 0,1 1 0 0 0,-1 0 0 0 0,1-1 0 0 0,-1 1 0 0 0,1 0 0 0 0,0 0 0 0 0,0-1 0 0 0,0 1 0 0 0,0 0 0 0 0,0-1 0 0 0,0 1 0 0 0,0 0 0 0 0,0 0 0 0 0,1-1 0 0 0,-1 1 0 0 0,1 0 0 0 0,-1-1 0 0 0,1 1 0 0 0,0-1 0 0 0,0 1 0 0 0,0-1 0 0 0,-1 1 0 0 0,1-1 0 0 0,3 3 0 0 0,0 1 0 0 0,0 0 0 0 0,1 0 0 0 0,0-1 0 0 0,0 1 0 0 0,9 5 0 0 0,-13-10 0 0 0,30 21 0 0 0,-2 1 0 0 0,50 48 0 0 0,-68-60 0 0 0,-1 1 0 0 0,-1 1 0 0 0,0 0 0 0 0,0 0 0 0 0,-1 1 0 0 0,-1 0 0 0 0,0 0 0 0 0,0 1 0 0 0,7 26 0 0 0,-12-36 5 0 0,-1 0 0 0 0,0 0 0 0 0,0 1 0 0 0,-1-1 0 0 0,1 0 0 0 0,-1 0 0 0 0,0 1 0 0 0,0-1 1 0 0,0 0-1 0 0,-1 0 0 0 0,0 1 0 0 0,1-1 0 0 0,-1 0 0 0 0,-1 0 0 0 0,1 0 0 0 0,-1 0 0 0 0,1 0 0 0 0,-1 0 0 0 0,0 0 0 0 0,-1-1 0 0 0,1 1 0 0 0,-1-1 0 0 0,1 1 0 0 0,-1-1 0 0 0,0 0 0 0 0,0 0 0 0 0,-6 4 0 0 0,2-3 8 0 0,1-1-1 0 0,-1 0 0 0 0,1 0 1 0 0,-1-1-1 0 0,0 1 0 0 0,0-2 1 0 0,0 1-1 0 0,0-1 0 0 0,0 0 1 0 0,0 0-1 0 0,0-1 0 0 0,-1 0 1 0 0,1 0-1 0 0,0-1 0 0 0,-12-2 1 0 0,-12-3 89 0 0,1-1 1 0 0,0-1-1 0 0,0-1 1 0 0,1-2-1 0 0,0-1 1 0 0,-52-29-1 0 0,79 39-180 0 0,0 0-1 0 0,0 1 1 0 0,1-1 0 0 0,-1 0-1 0 0,0 0 1 0 0,1 0 0 0 0,-1 0-1 0 0,1-1 1 0 0,0 1 0 0 0,0 0-1 0 0,0 0 1 0 0,0-1-1 0 0,0 1 1 0 0,0-1 0 0 0,1 1-1 0 0,-1-1 1 0 0,1 1 0 0 0,0-1-1 0 0,-1 1 1 0 0,1-1 0 0 0,0 1-1 0 0,1-1 1 0 0,-1 0 0 0 0,0 1-1 0 0,1-1 1 0 0,-1 1-1 0 0,1 0 1 0 0,0-1 0 0 0,0 1-1 0 0,0-1 1 0 0,0 1 0 0 0,0 0-1 0 0,0 0 1 0 0,1 0 0 0 0,-1 0-1 0 0,1 0 1 0 0,0 0 0 0 0,2-2-1 0 0,9-11-1449 0 0</inkml:trace>
</inkml:ink>
</file>

<file path=ppt/ink/ink17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5"/>
    </inkml:context>
    <inkml:brush xml:id="br0">
      <inkml:brushProperty name="width" value="0.1" units="cm"/>
      <inkml:brushProperty name="height" value="0.1" units="cm"/>
      <inkml:brushProperty name="color" value="#004F8B"/>
    </inkml:brush>
  </inkml:definitions>
  <inkml:trace contextRef="#ctx0" brushRef="#br0">197 141 14767 0 0,'1'-5'399'0'0,"0"4"-291"0"0,-1 0 1 0 0,1-1-1 0 0,-1 1 1 0 0,1 0-1 0 0,-1-1 1 0 0,0 1-1 0 0,0-1 1 0 0,0 1-1 0 0,0-1 1 0 0,0 1-1 0 0,0-1 1 0 0,0 1-1 0 0,0 0 1 0 0,0-1-1 0 0,-1 1 1 0 0,1-1-1 0 0,-1 1 1 0 0,1 0 0 0 0,-1-1-1 0 0,-1-1 1 0 0,1 3 166 0 0,-1 1 1 0 0,0-1-1 0 0,1 1 0 0 0,-1 0 1 0 0,1 0-1 0 0,-1 0 1 0 0,1 0-1 0 0,0 0 1 0 0,-1 0-1 0 0,1 0 1 0 0,0 0-1 0 0,-2 2 1 0 0,-17 17-21 0 0,1 1 1 0 0,1 1 0 0 0,2 0-1 0 0,0 2 1 0 0,1-1 0 0 0,1 2-1 0 0,1 0 1 0 0,-14 41-1 0 0,23-55-183 0 0,1-1-1 0 0,0 0 1 0 0,1 1-1 0 0,0 0 1 0 0,0-1-1 0 0,1 1 0 0 0,1 0 1 0 0,0 0-1 0 0,0-1 1 0 0,1 1-1 0 0,1 0 0 0 0,0 0 1 0 0,0-1-1 0 0,1 1 1 0 0,0-1-1 0 0,1 0 0 0 0,0 0 1 0 0,0 0-1 0 0,1-1 1 0 0,1 1-1 0 0,-1-1 1 0 0,2 0-1 0 0,-1-1 0 0 0,1 1 1 0 0,9 7-1 0 0,-6-7-47 0 0,1-1 1 0 0,1 0-1 0 0,0-1 0 0 0,0 0 1 0 0,0-1-1 0 0,1 0 0 0 0,-1-1 1 0 0,2 0-1 0 0,-1-1 0 0 0,0-1 1 0 0,26 4-1 0 0,-14-5 35 0 0,0 0 1 0 0,0-1-1 0 0,0-1 0 0 0,0-2 1 0 0,42-7-1 0 0,-57 7-2 0 0,0-1-1 0 0,0 0 1 0 0,-1 0-1 0 0,1-1 1 0 0,-1 0-1 0 0,0-1 1 0 0,0 0-1 0 0,-1 0 1 0 0,1-1-1 0 0,-1 0 1 0 0,0-1-1 0 0,-1 0 1 0 0,12-13-1 0 0,-9 7 16 0 0,-2 1-1 0 0,1-1 0 0 0,-2 0 1 0 0,0-1-1 0 0,0 0 1 0 0,-2 0-1 0 0,1-1 1 0 0,4-21-1 0 0,-5 6 26 0 0,0 0 0 0 0,-2 0-1 0 0,-1-1 1 0 0,-1 1 0 0 0,-2 0-1 0 0,-1-1 1 0 0,-2 1-1 0 0,-12-52 1 0 0,14 71-83 0 0,-2 0 1 0 0,1 0-1 0 0,-2 0 0 0 0,1 0 0 0 0,-1 1 0 0 0,-1 0 1 0 0,0 0-1 0 0,-1 0 0 0 0,-13-15 0 0 0,17 21-18 0 0,-1 1 0 0 0,0-1 0 0 0,-1 1-1 0 0,1 0 1 0 0,-1 1 0 0 0,1-1 0 0 0,-1 1-1 0 0,0-1 1 0 0,0 1 0 0 0,0 1-1 0 0,0-1 1 0 0,0 1 0 0 0,0 0 0 0 0,0 0-1 0 0,-1 0 1 0 0,1 1 0 0 0,0 0 0 0 0,0 0-1 0 0,-1 0 1 0 0,1 1 0 0 0,0 0 0 0 0,0 0-1 0 0,-7 2 1 0 0,-58 25-3417 0 0,48-18-5558 0 0</inkml:trace>
</inkml:ink>
</file>

<file path=ppt/ink/ink17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6"/>
    </inkml:context>
    <inkml:brush xml:id="br0">
      <inkml:brushProperty name="width" value="0.1" units="cm"/>
      <inkml:brushProperty name="height" value="0.1" units="cm"/>
      <inkml:brushProperty name="color" value="#AB008B"/>
    </inkml:brush>
  </inkml:definitions>
  <inkml:trace contextRef="#ctx0" brushRef="#br0">205 200 4143 0 0,'-34'0'2140'0'0,"1"1"-1"0"0,-1 1 0 0 0,1 2 0 0 0,-38 9 3440 0 0,104-7-4421 0 0,-23-4-933 0 0,0-1 1 0 0,0 1 0 0 0,0-1 0 0 0,1-1-1 0 0,14-1 1 0 0,120-20 1045 0 0,92-9-358 0 0,308-12 771 0 0,195-22-394 0 0,-564 46-1132 0 0,-4-9-49 0 0,15-2-6 0 0,-180 29-1994 0 0</inkml:trace>
</inkml:ink>
</file>

<file path=ppt/ink/ink17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7"/>
    </inkml:context>
    <inkml:brush xml:id="br0">
      <inkml:brushProperty name="width" value="0.1" units="cm"/>
      <inkml:brushProperty name="height" value="0.1" units="cm"/>
      <inkml:brushProperty name="color" value="#AB008B"/>
    </inkml:brush>
  </inkml:definitions>
  <inkml:trace contextRef="#ctx0" brushRef="#br0">33 41 5983 0 0,'-5'-41'16203'0'0,"-4"59"-14232"0"0,-2 21-2182 0 0,4 62 656 0 0,7 146 1 0 0,28 101-167 0 0,-27-320-148 0 0</inkml:trace>
</inkml:ink>
</file>

<file path=ppt/ink/ink17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8"/>
    </inkml:context>
    <inkml:brush xml:id="br0">
      <inkml:brushProperty name="width" value="0.1" units="cm"/>
      <inkml:brushProperty name="height" value="0.1" units="cm"/>
      <inkml:brushProperty name="color" value="#AB008B"/>
    </inkml:brush>
  </inkml:definitions>
  <inkml:trace contextRef="#ctx0" brushRef="#br0">14 196 9647 0 0,'0'0'868'0'0,"0"-1"-713"0"0,-2-4 875 0 0,-1 1 0 0 0,2-1-1 0 0,-1 0 1 0 0,0 0 0 0 0,1 0 0 0 0,0 0 0 0 0,0-6-1 0 0,0 8-701 0 0,1 0 0 0 0,1-1 0 0 0,-1 1-1 0 0,0 0 1 0 0,1 0 0 0 0,-1 0 0 0 0,1-1-1 0 0,0 1 1 0 0,2-4 0 0 0,1 1-179 0 0,-1 0 0 0 0,1 1-1 0 0,0 0 1 0 0,1 0 0 0 0,-1 0 0 0 0,1 0 0 0 0,0 1 0 0 0,0-1-1 0 0,0 1 1 0 0,8-4 0 0 0,-1 0-46 0 0,1 1-1 0 0,-1 0 1 0 0,1 1 0 0 0,0 1-1 0 0,0 0 1 0 0,1 1-1 0 0,0 0 1 0 0,0 1 0 0 0,22-2-1 0 0,-31 4-72 0 0,1 1 0 0 0,-1 0 0 0 0,0 0 0 0 0,0 0 0 0 0,0 1 1 0 0,0-1-1 0 0,0 1 0 0 0,0 1 0 0 0,0-1 0 0 0,0 1 0 0 0,0-1 0 0 0,0 2 0 0 0,0-1 0 0 0,-1 0 0 0 0,1 1 0 0 0,-1 0 0 0 0,0 0 0 0 0,0 0 0 0 0,0 1 0 0 0,0-1 0 0 0,-1 1 1 0 0,1 0-1 0 0,-1 0 0 0 0,0 0 0 0 0,0 0 0 0 0,0 1 0 0 0,-1-1 0 0 0,1 1 0 0 0,1 7 0 0 0,-2-7-26 0 0,0 0 0 0 0,-1 0-1 0 0,0 1 1 0 0,0-1 0 0 0,0 0-1 0 0,-1 0 1 0 0,0 1 0 0 0,0-1 0 0 0,0 1-1 0 0,-1-1 1 0 0,1 0 0 0 0,-1 0 0 0 0,0 1-1 0 0,-1-1 1 0 0,0 0 0 0 0,1 0 0 0 0,-1 0-1 0 0,-1 0 1 0 0,1-1 0 0 0,-6 9-1 0 0,-5 3 25 0 0,-1 1-1 0 0,0-1 0 0 0,-1-1 0 0 0,-18 13 0 0 0,15-13-2 0 0,-30 35 0 0 0,47-49-25 0 0,0 0 0 0 0,0 1 0 0 0,0-1 0 0 0,0 0 0 0 0,0 1 0 0 0,1-1 0 0 0,-1 1 0 0 0,1-1 0 0 0,-1 0 0 0 0,1 1 0 0 0,-1-1 0 0 0,1 1 0 0 0,0 0 0 0 0,0-1 0 0 0,0 1 0 0 0,0-1 0 0 0,0 1 0 0 0,0-1 0 0 0,0 1 0 0 0,0-1 0 0 0,0 1 0 0 0,1-1 0 0 0,-1 1 0 0 0,1-1 0 0 0,-1 1 0 0 0,1-1 0 0 0,0 1 0 0 0,-1-1 0 0 0,1 0 0 0 0,0 1 0 0 0,0-1 0 0 0,1 2 0 0 0,4 2 0 0 0,0 1 0 0 0,-1-1 0 0 0,2 0 0 0 0,-1 0 0 0 0,8 3 0 0 0,2 3 0 0 0,48 41 0 0 0,54 48 0 0 0,-103-86 0 0 0,-1 1 0 0 0,0 1 0 0 0,-2 0 0 0 0,1 1 0 0 0,12 24 0 0 0,-23-38-2 0 0,0 0 0 0 0,0 0 0 0 0,-1 0 0 0 0,0 0 0 0 0,1 1 0 0 0,-1-1-1 0 0,-1 0 1 0 0,1 1 0 0 0,0-1 0 0 0,-1 0 0 0 0,1 1 0 0 0,-1-1 0 0 0,0 1 0 0 0,0-1 0 0 0,-1 0 0 0 0,1 1-1 0 0,-1-1 1 0 0,1 1 0 0 0,-1-1 0 0 0,0 0 0 0 0,-3 7 0 0 0,1-6 31 0 0,0-1-1 0 0,0 1 1 0 0,0 0-1 0 0,-1-1 1 0 0,0 0 0 0 0,1 0-1 0 0,-1 0 1 0 0,0 0-1 0 0,0 0 1 0 0,-1-1 0 0 0,1 0-1 0 0,-1 0 1 0 0,-7 3-1 0 0,-8 1 252 0 0,-1-1 0 0 0,1-1 1 0 0,-1-1-1 0 0,0 0 0 0 0,-41-2 0 0 0,-38-12 294 0 0,69 6-1406 0 0,-44-1 0 0 0</inkml:trace>
</inkml:ink>
</file>

<file path=ppt/ink/ink17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79"/>
    </inkml:context>
    <inkml:brush xml:id="br0">
      <inkml:brushProperty name="width" value="0.1" units="cm"/>
      <inkml:brushProperty name="height" value="0.1" units="cm"/>
      <inkml:brushProperty name="color" value="#F6630D"/>
    </inkml:brush>
  </inkml:definitions>
  <inkml:trace contextRef="#ctx0" brushRef="#br0">20 188 5527 0 0,'0'0'8423'0'0,"-17"-22"1086"0"0,16 19-9439 0 0,1 0 0 0 0,-1 0 0 0 0,1-1 0 0 0,0 1 0 0 0,0 0 0 0 0,0 0-1 0 0,0 0 1 0 0,0 0 0 0 0,1 0 0 0 0,-1 0 0 0 0,1 0 0 0 0,0 0 0 0 0,0 0 0 0 0,0 0 0 0 0,0 1 0 0 0,0-1-1 0 0,1 0 1 0 0,-1 1 0 0 0,1-1 0 0 0,0 0 0 0 0,0 1 0 0 0,0 0 0 0 0,0 0 0 0 0,0-1 0 0 0,0 1-1 0 0,1 0 1 0 0,-1 1 0 0 0,1-1 0 0 0,4-2 0 0 0,8-6 76 0 0,0 1 1 0 0,0 1-1 0 0,31-11 1 0 0,-42 17-142 0 0,19-7 93 0 0,1 2 0 0 0,38-9-1 0 0,-58 15-86 0 0,1 0 0 0 0,0 0 0 0 0,0 1 0 0 0,-1-1 0 0 0,1 1 0 0 0,0 0 0 0 0,0 0 0 0 0,0 1 0 0 0,0 0 0 0 0,-1 0 0 0 0,1 0 0 0 0,0 0 0 0 0,-1 0 0 0 0,1 1 0 0 0,-1 0 0 0 0,1 0 0 0 0,-1 0 0 0 0,0 1 0 0 0,0 0 0 0 0,6 4 0 0 0,-9-5-11 0 0,1 0 0 0 0,0 1 0 0 0,-1-1 0 0 0,1 1 0 0 0,-1-1 0 0 0,0 1 0 0 0,0 0 0 0 0,0-1 0 0 0,0 1 0 0 0,-1 0 0 0 0,1 0 0 0 0,-1-1 0 0 0,1 1 0 0 0,-1 0 0 0 0,0 0 0 0 0,0 0 0 0 0,0 0 0 0 0,-1 0 0 0 0,1-1 0 0 0,-1 1 0 0 0,1 0 0 0 0,-1 0 0 0 0,0 0 0 0 0,0-1 0 0 0,-3 5 0 0 0,-3 8 0 0 0,-1 0 0 0 0,-1 0 0 0 0,-14 17 0 0 0,-1 2 0 0 0,21-29-1 0 0,1 0 0 0 0,-1 0 1 0 0,1 1-1 0 0,0-1 0 0 0,0 1 0 0 0,0 0 0 0 0,1 0 0 0 0,0-1 1 0 0,0 1-1 0 0,0 0 0 0 0,1 0 0 0 0,0 0 0 0 0,0 0 1 0 0,1 0-1 0 0,0 0 0 0 0,0-1 0 0 0,0 1 0 0 0,0 0 0 0 0,1 0 1 0 0,0-1-1 0 0,0 1 0 0 0,1-1 0 0 0,-1 0 0 0 0,5 6 0 0 0,7 10-5 0 0,2 0-1 0 0,0-1 0 0 0,2-1 0 0 0,27 24 1 0 0,25 28-4 0 0,-66-65 10 0 0,1 0 0 0 0,-1 0 0 0 0,0 0 0 0 0,0 1 0 0 0,-1 0 0 0 0,1 0 0 0 0,-2 0 0 0 0,1 0 0 0 0,-1 0 0 0 0,0 0 0 0 0,0 1 0 0 0,-1-1 0 0 0,0 1 0 0 0,0 7 0 0 0,-1-9 0 0 0,-1 0 0 0 0,0-1 0 0 0,0 1 0 0 0,0 0 0 0 0,-1 0 0 0 0,0-1 0 0 0,0 1 0 0 0,0-1 0 0 0,-1 0 0 0 0,0 1 0 0 0,0-1 0 0 0,0 0 0 0 0,0-1 0 0 0,-1 1 0 0 0,0-1 0 0 0,0 1 0 0 0,0-1 0 0 0,-8 6 0 0 0,4-3 49 0 0,-1-1 1 0 0,1 1-1 0 0,-1-2 0 0 0,0 1 0 0 0,-1-1 0 0 0,0-1 1 0 0,1 1-1 0 0,-1-2 0 0 0,-1 1 0 0 0,1-2 0 0 0,0 1 1 0 0,-1-1-1 0 0,1-1 0 0 0,-1 0 0 0 0,0 0 1 0 0,1-1-1 0 0,-1 0 0 0 0,0-1 0 0 0,1-1 0 0 0,-1 1 1 0 0,1-2-1 0 0,-17-5 0 0 0,15 5 12 0 0,0-2 0 0 0,1 1 0 0 0,0-2 0 0 0,0 1-1 0 0,0-2 1 0 0,-17-12 0 0 0,26 17-121 0 0,-1 0 0 0 0,0 0 0 0 0,1 0 0 0 0,-1-1 0 0 0,1 1 0 0 0,-1-1-1 0 0,1 1 1 0 0,0-1 0 0 0,0 0 0 0 0,1 0 0 0 0,-1 0 0 0 0,0 0 0 0 0,1 0 0 0 0,0 0-1 0 0,0 0 1 0 0,0 0 0 0 0,0-1 0 0 0,0 1 0 0 0,1 0 0 0 0,-1-1 0 0 0,1 1 0 0 0,0-1 0 0 0,0 1-1 0 0,0 0 1 0 0,1-1 0 0 0,-1 1 0 0 0,1-1 0 0 0,-1 1 0 0 0,3-4 0 0 0,13-12-4160 0 0</inkml:trace>
</inkml:ink>
</file>

<file path=ppt/ink/ink17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0"/>
    </inkml:context>
    <inkml:brush xml:id="br0">
      <inkml:brushProperty name="width" value="0.1" units="cm"/>
      <inkml:brushProperty name="height" value="0.1" units="cm"/>
      <inkml:brushProperty name="color" value="#F6630D"/>
    </inkml:brush>
  </inkml:definitions>
  <inkml:trace contextRef="#ctx0" brushRef="#br0">80 76 16671 0 0,'0'0'1512'0'0,"-12"22"492"0"0,3-7-1541 0 0,0 1 0 0 0,1 0 0 0 0,0 1 0 0 0,1 0 0 0 0,1 0 0 0 0,1 0 0 0 0,1 1 0 0 0,0-1 0 0 0,1 1 1 0 0,-1 24-1 0 0,4-34-425 0 0,0-1 0 0 0,0 1 0 0 0,0-1 0 0 0,1 1 1 0 0,0-1-1 0 0,1 0 0 0 0,0 1 0 0 0,0-1 1 0 0,0 0-1 0 0,1 0 0 0 0,0 0 0 0 0,1 0 1 0 0,-1-1-1 0 0,1 1 0 0 0,0-1 0 0 0,1 0 1 0 0,0 0-1 0 0,0-1 0 0 0,0 1 0 0 0,0-1 0 0 0,1 0 1 0 0,0-1-1 0 0,0 1 0 0 0,0-1 0 0 0,1 0 1 0 0,-1-1-1 0 0,10 4 0 0 0,-2-2 19 0 0,1-1 0 0 0,-1 0 0 0 0,1-2 0 0 0,0 1 0 0 0,0-2 0 0 0,-1 0 0 0 0,1-1 0 0 0,0 0 0 0 0,0-1 0 0 0,0-1 0 0 0,16-4 0 0 0,-14 3 14 0 0,-1-1 0 0 0,0-1-1 0 0,1-1 1 0 0,-2 0 0 0 0,1-2-1 0 0,-1 1 1 0 0,0-2-1 0 0,0 0 1 0 0,19-16 0 0 0,-27 18-32 0 0,0-1-1 0 0,-1 0 1 0 0,0 0 0 0 0,0 0 0 0 0,-1-1 0 0 0,0 1-1 0 0,-1-1 1 0 0,0 0 0 0 0,0-1 0 0 0,-1 1 0 0 0,0-1 0 0 0,-1 1-1 0 0,0-1 1 0 0,0 0 0 0 0,-1 0 0 0 0,0 0 0 0 0,-1 0-1 0 0,0 0 1 0 0,-1 0 0 0 0,0 0 0 0 0,-4-19 0 0 0,3 19-20 0 0,0 1 1 0 0,-1-1 0 0 0,0 1 0 0 0,0 0-1 0 0,-1 0 1 0 0,0 0 0 0 0,-1 0 0 0 0,0 1-1 0 0,0-1 1 0 0,-1 1 0 0 0,0 1 0 0 0,0-1-1 0 0,-1 1 1 0 0,0 0 0 0 0,0 0 0 0 0,-1 1-1 0 0,1 0 1 0 0,-1 1 0 0 0,-1-1 0 0 0,1 2-1 0 0,-1-1 1 0 0,-11-4 0 0 0,-7 4-202 0 0,0 1 1 0 0,0 2 0 0 0,0 0-1 0 0,0 1 1 0 0,-1 2 0 0 0,1 1-1 0 0,0 1 1 0 0,-41 11 0 0 0</inkml:trace>
</inkml:ink>
</file>

<file path=ppt/ink/ink17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1"/>
    </inkml:context>
    <inkml:brush xml:id="br0">
      <inkml:brushProperty name="width" value="0.1" units="cm"/>
      <inkml:brushProperty name="height" value="0.1" units="cm"/>
      <inkml:brushProperty name="color" value="#F6630D"/>
    </inkml:brush>
  </inkml:definitions>
  <inkml:trace contextRef="#ctx0" brushRef="#br0">0 23 8751 0 0,'0'0'18045'0'0,"18"-20"-17749"0"0,-8 18-2218 0 0</inkml:trace>
</inkml:ink>
</file>

<file path=ppt/ink/ink17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2"/>
    </inkml:context>
    <inkml:brush xml:id="br0">
      <inkml:brushProperty name="width" value="0.1" units="cm"/>
      <inkml:brushProperty name="height" value="0.1" units="cm"/>
      <inkml:brushProperty name="color" value="#F6630D"/>
    </inkml:brush>
  </inkml:definitions>
  <inkml:trace contextRef="#ctx0" brushRef="#br0">1 71 8751 0 0,'0'0'674'0'0,"25"3"2022"0"0,43-9 6474 0 0,36-20-5499 0 0,-66 16-2550 0 0,-10 3-652 0 0,67-15 562 0 0,-87 21-1140 0 0,0 0 1 0 0,0 1-1 0 0,0-1 1 0 0,1 1-1 0 0,-1 1 1 0 0,0 0-1 0 0,0 0 1 0 0,0 1-1 0 0,9 2 1 0 0</inkml:trace>
</inkml:ink>
</file>

<file path=ppt/ink/ink1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8.372"/>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17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3"/>
    </inkml:context>
    <inkml:brush xml:id="br0">
      <inkml:brushProperty name="width" value="0.1" units="cm"/>
      <inkml:brushProperty name="height" value="0.1" units="cm"/>
      <inkml:brushProperty name="color" value="#F6630D"/>
    </inkml:brush>
  </inkml:definitions>
  <inkml:trace contextRef="#ctx0" brushRef="#br0">19 0 18975 0 0,'-19'10'7620'0'0,"43"-8"-6672"0"0,7-6-3196 0 0</inkml:trace>
</inkml:ink>
</file>

<file path=ppt/ink/ink17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4"/>
    </inkml:context>
    <inkml:brush xml:id="br0">
      <inkml:brushProperty name="width" value="0.1" units="cm"/>
      <inkml:brushProperty name="height" value="0.1" units="cm"/>
      <inkml:brushProperty name="color" value="#F6630D"/>
    </inkml:brush>
  </inkml:definitions>
  <inkml:trace contextRef="#ctx0" brushRef="#br0">32 38 5983 0 0,'-12'-37'14558'0'0,"4"76"-12140"0"0,-3 76 1 0 0,13 122-1462 0 0,-2-237-953 0 0,20 231 203 0 0,-20-231-240 0 0,0 1 1 0 0,1 0 0 0 0,-1 0-1 0 0,0 0 1 0 0,0 0-1 0 0,1-1 1 0 0,-1 1 0 0 0,1 0-1 0 0,-1 0 1 0 0,1-1-1 0 0,-1 1 1 0 0,1 0 0 0 0,-1-1-1 0 0,1 1 1 0 0,-1 0 0 0 0,1-1-1 0 0,0 1 1 0 0,0-1-1 0 0,-1 1 1 0 0,1-1 0 0 0,0 1-1 0 0,0-1 1 0 0,-1 0-1 0 0,1 1 1 0 0,0-1 0 0 0,0 0-1 0 0,0 0 1 0 0,0 0-1 0 0,-1 1 1 0 0,1-1 0 0 0,2 0-1 0 0,-2 0-332 0 0,11 2-1276 0 0</inkml:trace>
</inkml:ink>
</file>

<file path=ppt/ink/ink17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5"/>
    </inkml:context>
    <inkml:brush xml:id="br0">
      <inkml:brushProperty name="width" value="0.1" units="cm"/>
      <inkml:brushProperty name="height" value="0.1" units="cm"/>
      <inkml:brushProperty name="color" value="#F6630D"/>
    </inkml:brush>
  </inkml:definitions>
  <inkml:trace contextRef="#ctx0" brushRef="#br0">9 164 8751 0 0,'-2'-2'711'0'0,"1"1"0"0"0,0-1-1 0 0,0 0 1 0 0,1 0 0 0 0,-1 0-1 0 0,0 0 1 0 0,1 0 0 0 0,-1 0-1 0 0,1 0 1 0 0,-1 0 0 0 0,1 0 0 0 0,0 0-1 0 0,0 0 1 0 0,0-1 0 0 0,0 1-1 0 0,1 0 1 0 0,-1 0 0 0 0,1-2-1 0 0,0 0-280 0 0,1 0-1 0 0,0 0 0 0 0,-1 0 1 0 0,1 0-1 0 0,1 0 0 0 0,-1 1 1 0 0,1-1-1 0 0,3-4 0 0 0,2 0-346 0 0,0 1 0 0 0,0-1 0 0 0,1 1 0 0 0,0 1-1 0 0,16-10 1 0 0,-15 11-42 0 0,-1 0 0 0 0,1 1 0 0 0,0 0 0 0 0,0 1 0 0 0,0 0 0 0 0,1 0 0 0 0,-1 1 0 0 0,1 1 0 0 0,-1 0 1 0 0,1 0-1 0 0,-1 1 0 0 0,1 0 0 0 0,0 1 0 0 0,-1 0 0 0 0,1 1 0 0 0,-1 0 0 0 0,1 1 0 0 0,-1 0 0 0 0,0 0 0 0 0,0 1 0 0 0,-1 0 0 0 0,13 8 0 0 0,-20-11-41 0 0,0 0 0 0 0,-1 1 0 0 0,1-1 1 0 0,0 1-1 0 0,-1-1 0 0 0,1 1 0 0 0,-1-1 0 0 0,0 1 0 0 0,0 0 0 0 0,1 0 1 0 0,-1 0-1 0 0,0 0 0 0 0,-1 0 0 0 0,1 0 0 0 0,0 0 0 0 0,0 0 0 0 0,-1 0 1 0 0,0 0-1 0 0,1 0 0 0 0,-1 0 0 0 0,0 0 0 0 0,0 0 0 0 0,0 1 0 0 0,0-1 0 0 0,0 0 1 0 0,0 0-1 0 0,-1 0 0 0 0,1 0 0 0 0,-1 0 0 0 0,0 0 0 0 0,1 0 0 0 0,-1 0 1 0 0,0 0-1 0 0,-2 2 0 0 0,-4 9 11 0 0,-1-1 0 0 0,0 0 0 0 0,-1-1 0 0 0,-15 15 0 0 0,-10 15 46 0 0,32-39-56 0 0,0 1-1 0 0,0 0 0 0 0,1-1 0 0 0,-1 1 1 0 0,1 0-1 0 0,0 0 0 0 0,0 0 0 0 0,0 0 1 0 0,0 0-1 0 0,0 0 0 0 0,1 0 1 0 0,-1 0-1 0 0,1 0 0 0 0,0 0 0 0 0,0 0 1 0 0,0 1-1 0 0,0-1 0 0 0,0 0 0 0 0,1 0 1 0 0,0 0-1 0 0,-1 0 0 0 0,1 0 0 0 0,0 0 1 0 0,1 0-1 0 0,-1 0 0 0 0,0 0 0 0 0,1-1 1 0 0,0 1-1 0 0,-1-1 0 0 0,1 1 0 0 0,0-1 1 0 0,0 1-1 0 0,1-1 0 0 0,-1 0 0 0 0,0 0 1 0 0,1 0-1 0 0,-1 0 0 0 0,1 0 1 0 0,0-1-1 0 0,3 2 0 0 0,67 37 0 0 0,-43-25 0 0 0,49 33 0 0 0,-71-42 0 0 0,0 0 0 0 0,0 1 0 0 0,-1 0 0 0 0,0 0 0 0 0,0 0 0 0 0,-1 1 0 0 0,0 0 0 0 0,0 0 0 0 0,-1 1 0 0 0,6 12 0 0 0,-10-19 3 0 0,0 1 1 0 0,1 0-1 0 0,-1-1 1 0 0,-1 1-1 0 0,1 0 1 0 0,0 0-1 0 0,-1 0 0 0 0,1 0 1 0 0,-1 0-1 0 0,0-1 1 0 0,0 1-1 0 0,0 0 0 0 0,0 0 1 0 0,-1 0-1 0 0,1 0 1 0 0,-1 0-1 0 0,0 0 0 0 0,0-1 1 0 0,0 1-1 0 0,0 0 1 0 0,0-1-1 0 0,0 1 1 0 0,-1 0-1 0 0,1-1 0 0 0,-1 0 1 0 0,0 1-1 0 0,0-1 1 0 0,0 0-1 0 0,0 0 0 0 0,0 0 1 0 0,0 0-1 0 0,0 0 1 0 0,-1-1-1 0 0,1 1 0 0 0,-1-1 1 0 0,1 1-1 0 0,-1-1 1 0 0,-5 2-1 0 0,-11 4 38 0 0,0-1 0 0 0,-1-1 0 0 0,1 0 0 0 0,-33 2 0 0 0,27-4-12 0 0,-16 4 44 0 0,-81 10 385 0 0,109-16-421 0 0,0 0 1 0 0,0-2 0 0 0,0 1 0 0 0,0-2 0 0 0,0 0-1 0 0,0 0 1 0 0,-13-5 0 0 0,18 4-59 0 0,6 2-97 0 0,3 0 31 0 0,0-1 0 0 0,-1 1 0 0 0,1-1 0 0 0,0 1-1 0 0,0 0 1 0 0,0-1 0 0 0,0 1 0 0 0,0 0 0 0 0,0 0-1 0 0,0 0 1 0 0,0 0 0 0 0,0 0 0 0 0,1 0 0 0 0,-1 0 0 0 0,0 0-1 0 0,1 0 1 0 0,-1 0 0 0 0,1 1 0 0 0,-1-1 0 0 0,2 0-1 0 0,0 0-449 0 0,9-6-1460 0 0</inkml:trace>
</inkml:ink>
</file>

<file path=ppt/ink/ink17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6"/>
    </inkml:context>
    <inkml:brush xml:id="br0">
      <inkml:brushProperty name="width" value="0.1" units="cm"/>
      <inkml:brushProperty name="height" value="0.1" units="cm"/>
      <inkml:brushProperty name="color" value="#F6630D"/>
    </inkml:brush>
  </inkml:definitions>
  <inkml:trace contextRef="#ctx0" brushRef="#br0">75 58 8751 0 0,'-40'-3'4203'0'0,"6"-9"7942"0"0,34 12-12080 0 0,21-5 1298 0 0,53-5-527 0 0,109 1-1 0 0,-18 2-695 0 0,80-5 18 0 0,-243 12-266 0 0,-1 0-25 0 0,-1 0 0 0 0,1 0 0 0 0,-1 1 0 0 0,1-1 0 0 0,-1 0 0 0 0,1 0 0 0 0,-1 0 0 0 0,1 1 0 0 0,-1-1 0 0 0,1 0 0 0 0,-1 1 0 0 0,1-1 0 0 0,-1 0 0 0 0,1 1-1 0 0,-1-1 1 0 0,1 1 0 0 0,-1-1 0 0 0,0 1 0 0 0,1-1 0 0 0,-1 1 0 0 0,0-1 0 0 0,1 1 0 0 0,-1-1 0 0 0,0 1 0 0 0,0-1 0 0 0,0 1 0 0 0,1-1 0 0 0,-1 1 0 0 0,0-1-1 0 0,0 1 1 0 0,0 0 0 0 0,0-1 0 0 0,0 1 0 0 0,0-1 0 0 0,0 1 0 0 0,0 0 0 0 0,0-1 0 0 0,0 1 0 0 0,-1-1 0 0 0,1 1 0 0 0,0-1 0 0 0,0 1 0 0 0,0-1 0 0 0,-1 1 0 0 0,1-1-1 0 0,0 1 1 0 0,-1-1 0 0 0,1 1 0 0 0,-17 28-7856 0 0</inkml:trace>
</inkml:ink>
</file>

<file path=ppt/ink/ink17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7"/>
    </inkml:context>
    <inkml:brush xml:id="br0">
      <inkml:brushProperty name="width" value="0.1" units="cm"/>
      <inkml:brushProperty name="height" value="0.1" units="cm"/>
      <inkml:brushProperty name="color" value="#F6630D"/>
    </inkml:brush>
  </inkml:definitions>
  <inkml:trace contextRef="#ctx0" brushRef="#br0">0 39 13447 0 0,'10'3'3211'0'0,"20"-1"-1231"0"0,33-3 724 0 0,126-12 2284 0 0,95 5-2888 0 0,-255 8-2274 0 0,-1-1-1 0 0,0-2 1 0 0,0 0 0 0 0,41-12 0 0 0</inkml:trace>
</inkml:ink>
</file>

<file path=ppt/ink/ink17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8"/>
    </inkml:context>
    <inkml:brush xml:id="br0">
      <inkml:brushProperty name="width" value="0.1" units="cm"/>
      <inkml:brushProperty name="height" value="0.1" units="cm"/>
      <inkml:brushProperty name="color" value="#F6630D"/>
    </inkml:brush>
  </inkml:definitions>
  <inkml:trace contextRef="#ctx0" brushRef="#br0">78 165 3223 0 0,'0'0'2355'0'0,"7"-37"12611"0"0,-5 26-13623 0 0,-2 6-1278 0 0,1 0-1 0 0,-1 0 1 0 0,1 0-1 0 0,0 0 1 0 0,0 0-1 0 0,1 0 1 0 0,-1 0-1 0 0,1 1 1 0 0,0-1-1 0 0,1 1 0 0 0,-1-1 1 0 0,1 1-1 0 0,0 0 1 0 0,0 0-1 0 0,0 0 1 0 0,0 0-1 0 0,1 0 1 0 0,-1 1-1 0 0,1-1 1 0 0,0 1-1 0 0,0 0 1 0 0,1 0-1 0 0,-1 1 1 0 0,0-1-1 0 0,1 1 1 0 0,0 0-1 0 0,-1 0 1 0 0,1 1-1 0 0,0-1 1 0 0,0 1-1 0 0,0 0 1 0 0,7 0-1 0 0,-6 0-6 0 0,-1 1 0 0 0,0-1-1 0 0,0 1 1 0 0,0 0 0 0 0,0 0 0 0 0,0 1-1 0 0,0 0 1 0 0,0 0 0 0 0,0 0 0 0 0,0 0-1 0 0,0 1 1 0 0,0 0 0 0 0,0 0 0 0 0,-1 0-1 0 0,1 1 1 0 0,-1-1 0 0 0,1 1 0 0 0,-1 0-1 0 0,0 0 1 0 0,0 1 0 0 0,-1-1 0 0 0,1 1-1 0 0,-1 0 1 0 0,1 0 0 0 0,-1 0 0 0 0,-1 0-1 0 0,1 1 1 0 0,0-1 0 0 0,-1 1 0 0 0,0 0-1 0 0,3 8 1 0 0,-2 10-45 0 0,0 0-1 0 0,-1 0 1 0 0,-1 0-1 0 0,-2 0 1 0 0,0 0-1 0 0,-1 0 1 0 0,-2-1-1 0 0,0 1 1 0 0,-1-1-1 0 0,-1 1 1 0 0,-2-1-1 0 0,0-1 1 0 0,-1 0-1 0 0,-1 0 1 0 0,-24 36-1 0 0,10-26-10 0 0,-1-2-1 0 0,-1-1 1 0 0,-2-1-1 0 0,0-1 1 0 0,-2-1-1 0 0,-55 34 1 0 0,84-58 308 0 0,28 1-107 0 0,107-18-167 0 0,-70 7 44 0 0,-1 3 0 0 0,1 2 0 0 0,97 7 0 0 0,-99 4 60 0 0,-61-7 299 0 0,22-2-2171 0 0,-12 2-331 0 0</inkml:trace>
</inkml:ink>
</file>

<file path=ppt/ink/ink17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89"/>
    </inkml:context>
    <inkml:brush xml:id="br0">
      <inkml:brushProperty name="width" value="0.1" units="cm"/>
      <inkml:brushProperty name="height" value="0.1" units="cm"/>
      <inkml:brushProperty name="color" value="#F6630D"/>
    </inkml:brush>
  </inkml:definitions>
  <inkml:trace contextRef="#ctx0" brushRef="#br0">8 12 9671 0 0,'-8'-11'15472'0'0</inkml:trace>
</inkml:ink>
</file>

<file path=ppt/ink/ink17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0"/>
    </inkml:context>
    <inkml:brush xml:id="br0">
      <inkml:brushProperty name="width" value="0.1" units="cm"/>
      <inkml:brushProperty name="height" value="0.1" units="cm"/>
      <inkml:brushProperty name="color" value="#F6630D"/>
    </inkml:brush>
  </inkml:definitions>
  <inkml:trace contextRef="#ctx0" brushRef="#br0">25 163 4607 0 0,'-16'-24'15065'0'0,"11"16"-13048"0"0,4 7-1878 0 0,1-1 1 0 0,-1 0 0 0 0,1 0-1 0 0,-1 0 1 0 0,1 0 0 0 0,0 0 0 0 0,-1 1-1 0 0,1-1 1 0 0,0 0 0 0 0,1 0 0 0 0,-1 0-1 0 0,0 0 1 0 0,0 0 0 0 0,1 0-1 0 0,-1 0 1 0 0,1 1 0 0 0,0-1 0 0 0,-1 0-1 0 0,1 0 1 0 0,2-2 0 0 0,0-1 8 0 0,0 1 1 0 0,1 0-1 0 0,-1 0 0 0 0,1 0 1 0 0,0 1-1 0 0,0-1 1 0 0,7-4-1 0 0,2 0 26 0 0,0 1 0 0 0,0 0 0 0 0,1 1-1 0 0,25-8 1 0 0,-26 10-123 0 0,0 2 0 0 0,0 0 0 0 0,0 0 0 0 0,0 1 0 0 0,0 1-1 0 0,0 0 1 0 0,1 1 0 0 0,20 4 0 0 0,-30-5-40 0 0,0 1 0 0 0,-1 0 0 0 0,1-1 0 0 0,0 2 0 0 0,-1-1 0 0 0,1 0-1 0 0,-1 1 1 0 0,0-1 0 0 0,1 1 0 0 0,-1 0 0 0 0,0 0 0 0 0,0 1 0 0 0,0-1 0 0 0,0 1 0 0 0,0-1 0 0 0,-1 1 0 0 0,1 0 0 0 0,-1 0-1 0 0,0 0 1 0 0,0 0 0 0 0,0 0 0 0 0,0 0 0 0 0,0 1 0 0 0,-1-1 0 0 0,1 1 0 0 0,-1-1 0 0 0,0 1 0 0 0,0 0 0 0 0,-1-1 0 0 0,1 1-1 0 0,-1 0 1 0 0,1 0 0 0 0,-1 0 0 0 0,-1 6 0 0 0,0-4-9 0 0,0 0 0 0 0,-1 0 0 0 0,0-1 0 0 0,0 1-1 0 0,0-1 1 0 0,-1 1 0 0 0,0-1 0 0 0,0 0 0 0 0,0 0 0 0 0,0 0 0 0 0,-6 5 0 0 0,-51 51 32 0 0,33-35-27 0 0,20-20-6 0 0,-66 74 32 0 0,68-73-30 0 0,1-1-1 0 0,-1 1 1 0 0,1 0-1 0 0,0 0 1 0 0,0 0-1 0 0,1 0 1 0 0,0 1-1 0 0,0-1 1 0 0,1 1-1 0 0,0 0 1 0 0,-1 9-1 0 0,3-15-2 0 0,1 1 0 0 0,-1-1 0 0 0,1 1 0 0 0,-1-1 0 0 0,1 0 0 0 0,0 1 0 0 0,0-1 0 0 0,0 0 0 0 0,0 0 0 0 0,0 0 0 0 0,1 0 0 0 0,-1 0 0 0 0,0 0 0 0 0,1 0 0 0 0,0 0 0 0 0,-1 0 0 0 0,1-1 0 0 0,0 1 0 0 0,0-1 0 0 0,0 1 0 0 0,0-1 0 0 0,0 0 0 0 0,0 0 0 0 0,1 0 0 0 0,1 1 0 0 0,12 5 0 0 0,1-1 0 0 0,26 7 0 0 0,-15-5 0 0 0,27 9 0 0 0,44 17 0 0 0,-91-31 0 0 0,1 1 0 0 0,-1 1 0 0 0,-1-1 0 0 0,1 1 0 0 0,0 0 0 0 0,-1 1 0 0 0,0 0 0 0 0,11 12 0 0 0,-16-14 3 0 0,1 0 0 0 0,-1 0 0 0 0,0 1 0 0 0,0-1 0 0 0,0 1 0 0 0,-1-1 0 0 0,1 1 0 0 0,-1 0-1 0 0,0 0 1 0 0,-1-1 0 0 0,1 1 0 0 0,-1 0 0 0 0,0 0 0 0 0,0 0 0 0 0,0 0 0 0 0,-1-1 0 0 0,1 1 0 0 0,-1 0 0 0 0,-1 0 0 0 0,1-1 0 0 0,-1 1 0 0 0,1-1 0 0 0,-1 1-1 0 0,-1-1 1 0 0,1 0 0 0 0,0 1 0 0 0,-1-1 0 0 0,-5 5 0 0 0,3-1 4 0 0,-1-1 0 0 0,1 0 0 0 0,-2 0 0 0 0,1 0-1 0 0,-1-1 1 0 0,0 0 0 0 0,0 0 0 0 0,-1-1 0 0 0,0 0 0 0 0,1-1 0 0 0,-2 1-1 0 0,1-1 1 0 0,0-1 0 0 0,-13 4 0 0 0,5-4 23 0 0,-1-2 0 0 0,1 0 0 0 0,-1 0-1 0 0,1-2 1 0 0,-1 0 0 0 0,0-1 0 0 0,1 0 0 0 0,0-2 0 0 0,0 0 0 0 0,0 0-1 0 0,0-2 1 0 0,-17-8 0 0 0,-8-13-1113 0 0</inkml:trace>
</inkml:ink>
</file>

<file path=ppt/ink/ink17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1"/>
    </inkml:context>
    <inkml:brush xml:id="br0">
      <inkml:brushProperty name="width" value="0.1" units="cm"/>
      <inkml:brushProperty name="height" value="0.1" units="cm"/>
      <inkml:brushProperty name="color" value="#F6630D"/>
    </inkml:brush>
  </inkml:definitions>
  <inkml:trace contextRef="#ctx0" brushRef="#br0">212 111 3223 0 0,'13'-34'312'0'0,"-9"-7"2065"0"0,-1 6 10925 0 0,-19 50-10983 0 0,-13 30-1523 0 0,3 0 1 0 0,-34 77-1 0 0,50-100-636 0 0,-7 15 25 0 0,2 1-1 0 0,1 1 1 0 0,3 0 0 0 0,1 1-1 0 0,1 0 1 0 0,-4 65 0 0 0,12-81-138 0 0,0-1-1 0 0,2 1 1 0 0,0 0 0 0 0,2-1 0 0 0,1 1 0 0 0,0-1-1 0 0,2 0 1 0 0,1-1 0 0 0,0 1 0 0 0,2-1 0 0 0,0 0-1 0 0,23 36 1 0 0,-31-56-44 0 0,1 1-1 0 0,0-1 1 0 0,0 1-1 0 0,0-1 1 0 0,0 0 0 0 0,0 0-1 0 0,0 0 1 0 0,1 0-1 0 0,-1 0 1 0 0,1-1 0 0 0,-1 1-1 0 0,1-1 1 0 0,0 1-1 0 0,-1-1 1 0 0,1 0-1 0 0,0 0 1 0 0,0 0 0 0 0,0 0-1 0 0,0-1 1 0 0,0 1-1 0 0,0-1 1 0 0,0 0 0 0 0,0 0-1 0 0,0 0 1 0 0,0 0-1 0 0,0 0 1 0 0,4-2-1 0 0,29-13-2586 0 0,-21 6 1088 0 0</inkml:trace>
</inkml:ink>
</file>

<file path=ppt/ink/ink17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2"/>
    </inkml:context>
    <inkml:brush xml:id="br0">
      <inkml:brushProperty name="width" value="0.1" units="cm"/>
      <inkml:brushProperty name="height" value="0.1" units="cm"/>
      <inkml:brushProperty name="color" value="#F6630D"/>
    </inkml:brush>
  </inkml:definitions>
  <inkml:trace contextRef="#ctx0" brushRef="#br0">39 9 5983 0 0,'-10'-8'9476'0'0,"-6"55"-3423"0"0,9 8-3358 0 0,8 58-1809 0 0,0-75-300 0 0,-9 196-242 0 0,9-233-437 0 0,-1 0 0 0 0,1-1 0 0 0,-1 1 0 0 0,0 0 0 0 0,1 0-1 0 0,-1-1 1 0 0,1 1 0 0 0,0 0 0 0 0,-1 0 0 0 0,1-1 0 0 0,0 1 0 0 0,-1-1 0 0 0,1 1 0 0 0,0-1 0 0 0,0 1-1 0 0,-1-1 1 0 0,1 1 0 0 0,0-1 0 0 0,0 0 0 0 0,0 1 0 0 0,0-1 0 0 0,0 0 0 0 0,0 0 0 0 0,-1 0-1 0 0,1 1 1 0 0,0-1 0 0 0,0 0 0 0 0,0 0 0 0 0,0 0 0 0 0,0-1 0 0 0,0 1 0 0 0,0 0 0 0 0,0 0 0 0 0,-1 0-1 0 0,1-1 1 0 0,2 0 0 0 0</inkml:trace>
</inkml:ink>
</file>

<file path=ppt/ink/ink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3"/>
    </inkml:context>
    <inkml:brush xml:id="br0">
      <inkml:brushProperty name="width" value="0.1" units="cm"/>
      <inkml:brushProperty name="height" value="0.1" units="cm"/>
      <inkml:brushProperty name="color" value="#AB008B"/>
    </inkml:brush>
  </inkml:definitions>
  <inkml:trace contextRef="#ctx0" brushRef="#br0">466 1 9215 0 0,'-11'7'14502'0'0,"-34"25"-13771"0"0,6-12-701 0 0,-43 16 1 0 0,46-21 5 0 0,-54 31 0 0 0,78-39-32 0 0,0 1-1 0 0,1 1 1 0 0,0 0 0 0 0,0 0 0 0 0,1 1 0 0 0,1 0-1 0 0,-1 1 1 0 0,-8 14 0 0 0,8-10-62 0 0,4-7-124 0 0,0 0 0 0 0,0 0-1 0 0,1 0 1 0 0,1 0 0 0 0,-1 1-1 0 0,1 0 1 0 0,1 0 0 0 0,0 0-1 0 0,-4 17 1 0 0</inkml:trace>
</inkml:ink>
</file>

<file path=ppt/ink/ink1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3:58.726"/>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17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3"/>
    </inkml:context>
    <inkml:brush xml:id="br0">
      <inkml:brushProperty name="width" value="0.1" units="cm"/>
      <inkml:brushProperty name="height" value="0.1" units="cm"/>
      <inkml:brushProperty name="color" value="#F6630D"/>
    </inkml:brush>
  </inkml:definitions>
  <inkml:trace contextRef="#ctx0" brushRef="#br0">173 353 8751 0 0,'0'0'399'0'0,"1"-17"154"0"0,-2 16-410 0 0,1 0-1 0 0,0 0 1 0 0,0 0-1 0 0,0 0 1 0 0,-1 0-1 0 0,1 1 1 0 0,0-1-1 0 0,-1 0 1 0 0,1 0-1 0 0,-1 0 1 0 0,1 1-1 0 0,-1-1 1 0 0,1 0-1 0 0,-1 1 1 0 0,1-1-1 0 0,-1 0 1 0 0,0 1-1 0 0,1-1 1 0 0,-1 1-1 0 0,0-1 0 0 0,1 1 1 0 0,-1-1-1 0 0,0 1 1 0 0,0-1-1 0 0,0 1 1 0 0,1 0-1 0 0,-1 0 1 0 0,0-1-1 0 0,0 1 1 0 0,0 0-1 0 0,0 0 1 0 0,0 0-1 0 0,0 0 1 0 0,1 0-1 0 0,-1 0 1 0 0,0 0-1 0 0,0 0 1 0 0,0 0-1 0 0,0 0 1 0 0,0 1-1 0 0,-1 0 1 0 0,-32 14 7223 0 0,32-13-7126 0 0,-11 5-19 0 0,1 1-1 0 0,1 0 1 0 0,0 1 0 0 0,0 0-1 0 0,-10 12 1 0 0,18-19-175 0 0,1 1 0 0 0,-1 0 0 0 0,0 1 0 0 0,1-1 1 0 0,0 0-1 0 0,0 1 0 0 0,0-1 0 0 0,0 1 0 0 0,0 0 0 0 0,1 0 0 0 0,0-1 1 0 0,-1 1-1 0 0,2 0 0 0 0,-1 0 0 0 0,0 0 0 0 0,1 0 0 0 0,-1 0 0 0 0,1 0 1 0 0,1 1-1 0 0,-1-1 0 0 0,0 0 0 0 0,2 6 0 0 0,-1-8-38 0 0,-1 0-1 0 0,1 0 1 0 0,0 0 0 0 0,0-1-1 0 0,0 1 1 0 0,0 0 0 0 0,0 0-1 0 0,0 0 1 0 0,0-1 0 0 0,1 1-1 0 0,-1-1 1 0 0,0 1 0 0 0,1-1-1 0 0,-1 0 1 0 0,1 1 0 0 0,0-1-1 0 0,-1 0 1 0 0,1 0-1 0 0,0 0 1 0 0,3 1 0 0 0,1 1 20 0 0,-3-1-23 0 0,0 0 1 0 0,0 0-1 0 0,1 0 0 0 0,-1 0 0 0 0,0 0 0 0 0,1-1 0 0 0,-1 1 0 0 0,1-1 0 0 0,-1 0 0 0 0,1 0 0 0 0,0-1 0 0 0,-1 1 0 0 0,1-1 0 0 0,0 0 0 0 0,0 0 0 0 0,-1 0 0 0 0,1 0 0 0 0,0 0 0 0 0,0-1 0 0 0,-1 0 0 0 0,1 0 0 0 0,-1 0 0 0 0,1 0 0 0 0,-1-1 0 0 0,1 1 0 0 0,-1-1 0 0 0,1 0 1 0 0,-1 0-1 0 0,0 0 0 0 0,0 0 0 0 0,0 0 0 0 0,-1-1 0 0 0,1 1 0 0 0,0-1 0 0 0,-1 0 0 0 0,0 0 0 0 0,1 0 0 0 0,-1 0 0 0 0,0 0 0 0 0,2-6 0 0 0,3-4 17 0 0,-1 0 0 0 0,-1-1 0 0 0,0 1 0 0 0,0-1 0 0 0,-2 0 0 0 0,1-1 0 0 0,-2 1 0 0 0,0 0 0 0 0,0-19 0 0 0,-2-37 554 0 0,-3 0 0 0 0,-21-123 0 0 0,23 191 144 0 0,-15 71-656 0 0,15-31-73 0 0,2-1 0 0 0,1 1 0 0 0,2-1 1 0 0,2 0-1 0 0,1 0 0 0 0,2 0 0 0 0,1-1 0 0 0,18 41 0 0 0,-25-72-36 0 0,0 1 1 0 0,0 0-1 0 0,1-1 1 0 0,0 0-1 0 0,0 0 0 0 0,0 0 1 0 0,9 8-1 0 0,9 3-3459 0 0</inkml:trace>
</inkml:ink>
</file>

<file path=ppt/ink/ink17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4"/>
    </inkml:context>
    <inkml:brush xml:id="br0">
      <inkml:brushProperty name="width" value="0.1" units="cm"/>
      <inkml:brushProperty name="height" value="0.1" units="cm"/>
      <inkml:brushProperty name="color" value="#F6630D"/>
    </inkml:brush>
  </inkml:definitions>
  <inkml:trace contextRef="#ctx0" brushRef="#br0">0 197 7367 0 0,'1'5'11845'0'0,"1"12"-10704"0"0,13 74 822 0 0,-5-36-1581 0 0,-3-1 1 0 0,1 86-1 0 0,-10-58-211 0 0,-14-111 802 0 0,12 4-641 0 0,0 0 1 0 0,1 0-1 0 0,1-1 0 0 0,2 1 1 0 0,1-1-1 0 0,0 1 0 0 0,2 0 0 0 0,8-32 1 0 0,-2 19-143 0 0,2 0 1 0 0,1 1 0 0 0,2 1-1 0 0,31-60 1 0 0,-39 88-173 0 0,-1 0 0 0 0,1 0 0 0 0,0 0-1 0 0,1 1 1 0 0,0-1 0 0 0,0 2 0 0 0,1-1 0 0 0,-1 1 0 0 0,1 0 0 0 0,1 1-1 0 0,-1-1 1 0 0,1 2 0 0 0,17-8 0 0 0,-21 11-11 0 0,0-1 0 0 0,0 0 0 0 0,0 1-1 0 0,0 0 1 0 0,0 0 0 0 0,0 1 0 0 0,0-1 0 0 0,0 1 0 0 0,0 0-1 0 0,1 0 1 0 0,-1 1 0 0 0,0 0 0 0 0,0 0 0 0 0,0 0-1 0 0,0 0 1 0 0,0 1 0 0 0,0 0 0 0 0,0 0 0 0 0,-1 0 0 0 0,1 1-1 0 0,-1-1 1 0 0,1 1 0 0 0,-1 0 0 0 0,0 0 0 0 0,0 1 0 0 0,-1-1-1 0 0,1 1 1 0 0,4 5 0 0 0,-5-5-7 0 0,-1-1-1 0 0,1 1 1 0 0,-1-1 0 0 0,1 1-1 0 0,-1 0 1 0 0,0 0-1 0 0,-1 0 1 0 0,1 0 0 0 0,-1 1-1 0 0,1-1 1 0 0,-1 0-1 0 0,-1 1 1 0 0,1-1 0 0 0,-1 0-1 0 0,1 1 1 0 0,-1-1-1 0 0,0 1 1 0 0,-2 6 0 0 0,1-5-2 0 0,-1 0 1 0 0,0 0-1 0 0,-1-1 1 0 0,0 1 0 0 0,1-1-1 0 0,-2 0 1 0 0,1 0-1 0 0,0 0 1 0 0,-1 0 0 0 0,0 0-1 0 0,0-1 1 0 0,-6 5-1 0 0,-5 3-4 0 0,0-1 0 0 0,-1 0 1 0 0,0-1-1 0 0,-1-1 0 0 0,0 0 0 0 0,0-1 0 0 0,-30 8 0 0 0,-9-3-376 0 0,32-13-3267 0 0,15-1 1897 0 0</inkml:trace>
</inkml:ink>
</file>

<file path=ppt/ink/ink17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5"/>
    </inkml:context>
    <inkml:brush xml:id="br0">
      <inkml:brushProperty name="width" value="0.1" units="cm"/>
      <inkml:brushProperty name="height" value="0.1" units="cm"/>
      <inkml:brushProperty name="color" value="#F6630D"/>
    </inkml:brush>
  </inkml:definitions>
  <inkml:trace contextRef="#ctx0" brushRef="#br0">0 0 10591 0 0,'0'0'964'0'0,"2"2"-794"0"0,15 19 1127 0 0,0 1 1 0 0,-2 0-1 0 0,-1 0 1 0 0,-1 2-1 0 0,-1 0 0 0 0,16 43 1 0 0,39 164 1755 0 0,-61-204-2970 0 0,23 120 938 0 0,17 231 1 0 0,-32-225-878 0 0,-6 49-1835 0 0,-8-181 155 0 0</inkml:trace>
</inkml:ink>
</file>

<file path=ppt/ink/ink17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6"/>
    </inkml:context>
    <inkml:brush xml:id="br0">
      <inkml:brushProperty name="width" value="0.1" units="cm"/>
      <inkml:brushProperty name="height" value="0.1" units="cm"/>
      <inkml:brushProperty name="color" value="#F6630D"/>
    </inkml:brush>
  </inkml:definitions>
  <inkml:trace contextRef="#ctx0" brushRef="#br0">90 404 13503 0 0,'-11'-4'337'0'0,"0"0"0"0"0,1 0 0 0 0,0-1 0 0 0,-19-12-1 0 0,27 16-274 0 0,1 0-1 0 0,0 0 1 0 0,-1 0-1 0 0,1 0 1 0 0,0 0-1 0 0,0-1 1 0 0,0 1-1 0 0,0 0 1 0 0,0-1 0 0 0,0 1-1 0 0,0 0 1 0 0,0-1-1 0 0,1 1 1 0 0,-1-1-1 0 0,0 1 1 0 0,1-1-1 0 0,0 1 1 0 0,-1-3-1 0 0,1 2 53 0 0,1 1-1 0 0,-1-1 0 0 0,1 1 1 0 0,-1-1-1 0 0,1 0 1 0 0,0 1-1 0 0,-1 0 0 0 0,1-1 1 0 0,0 1-1 0 0,0-1 1 0 0,0 1-1 0 0,0 0 0 0 0,0 0 1 0 0,1 0-1 0 0,-1-1 1 0 0,0 1-1 0 0,1 0 1 0 0,-1 1-1 0 0,0-1 0 0 0,1 0 1 0 0,-1 0-1 0 0,4 0 1 0 0,8-6 237 0 0,1 1 1 0 0,0 0 0 0 0,24-5 0 0 0,95-11 403 0 0,-57 11-468 0 0,167-19 592 0 0,294 1 0 0 0,-363 23-484 0 0,693-10 459 0 0,-456 12-660 0 0,49-1-27 0 0,438-10 92 0 0,-4-38 203 0 0,-170-33-70 0 0,-718 85-420 0 0,32-4-992 0 0,-28 4-252 0 0,-19 5-673 0 0,-15 2-5990 0 0</inkml:trace>
</inkml:ink>
</file>

<file path=ppt/ink/ink17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38:26.697"/>
    </inkml:context>
    <inkml:brush xml:id="br0">
      <inkml:brushProperty name="width" value="0.1" units="cm"/>
      <inkml:brushProperty name="height" value="0.1" units="cm"/>
      <inkml:brushProperty name="color" value="#F6630D"/>
    </inkml:brush>
  </inkml:definitions>
  <inkml:trace contextRef="#ctx0" brushRef="#br0">341 401 11055 0 0,'-19'-3'1340'0'0,"18"5"-1044"0"0,-1 0 0 0 0,1 0 0 0 0,-1 1-1 0 0,1-1 1 0 0,0 0 0 0 0,0 1 0 0 0,0-1 0 0 0,0 1-1 0 0,0-1 1 0 0,1 1 0 0 0,-1 0 0 0 0,1 5 0 0 0,-1-6 1 0 0,-170 732 133 0 0,118-513-407 0 0,23-89-20 0 0,-13 151 0 0 0,36-199-21 0 0,4-1 1 0 0,3 1 0 0 0,11 85-1 0 0,-8-147 3 0 0,0-1 0 0 0,1 1 0 0 0,1-1 0 0 0,13 31 0 0 0,-15-44-2 0 0,1 0 1 0 0,0-1-1 0 0,0 1 1 0 0,1-1-1 0 0,0-1 0 0 0,0 1 1 0 0,0 0-1 0 0,1-1 1 0 0,0 0-1 0 0,0-1 1 0 0,1 1-1 0 0,0-1 0 0 0,0 0 1 0 0,13 6-1 0 0,14 4 6 0 0,1-2-1 0 0,0-1 1 0 0,1-2 0 0 0,67 10-1 0 0,159 4 87 0 0,-123-14 270 0 0,920 61 5120 0 0,405-70-4391 0 0,0-96-2 0 0,-1198 75-1034 0 0,270-22 75 0 0,685-45 338 0 0,-530 39-87 0 0,-636 41-337 0 0,-53 7 107 0 0,-17-20 408 0 0,-11-5-343 0 0,1-1 0 0 0,1-1 1 0 0,1-1-1 0 0,2 0 0 0 0,0-2 0 0 0,2-1 1 0 0,2 0-1 0 0,-22-54 0 0 0,-63-289 272 0 0,78 274-350 0 0,-26-118 13 0 0,-25-252 0 0 0,65 371-96 0 0,5 0 0 0 0,5 0 0 0 0,3 0 0 0 0,5 0 0 0 0,22-101 0 0 0,-29 196-38 0 0,20-74 3 0 0,-20 74-4 0 0,1-1 0 0 0,0 1 0 0 0,0 0 0 0 0,0 0 0 0 0,0 0 0 0 0,0 0 0 0 0,1 0 1 0 0,0 0-1 0 0,0 1 0 0 0,0-1 0 0 0,0 1 0 0 0,0 0 0 0 0,1 0 0 0 0,7-5 0 0 0,-4 5-55 0 0,4 5-77 0 0,5 17-53 0 0,-14-18 164 0 0,5 10-42 0 0,-8-7 10 0 0,-9-4 37 0 0,-17-7 33 0 0,20 6-14 0 0,-63-12 17 0 0,0 3 0 0 0,-75 0 1 0 0,-146 10-135 0 0,119 3-23 0 0,150-3 130 0 0,-418-8-1240 0 0,279 7-2280 0 0,120 4 1808 0 0</inkml:trace>
</inkml:ink>
</file>

<file path=ppt/ink/ink17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0"/>
    </inkml:context>
    <inkml:brush xml:id="br0">
      <inkml:brushProperty name="width" value="0.1" units="cm"/>
      <inkml:brushProperty name="height" value="0.1" units="cm"/>
      <inkml:brushProperty name="color" value="#008C3A"/>
    </inkml:brush>
  </inkml:definitions>
  <inkml:trace contextRef="#ctx0" brushRef="#br0">275 142 9183 0 0,'2'-5'631'0'0,"0"-1"0"0"0,-1 0 1 0 0,1 1-1 0 0,-1-1 0 0 0,-1 0 0 0 0,1 0 0 0 0,-1 0 0 0 0,0 0 0 0 0,0 0 0 0 0,-2-7 0 0 0,1 5 272 0 0,1 0 0 0 0,0 1 0 0 0,0-1 0 0 0,1 0 0 0 0,2-14 0 0 0,-3 21-893 0 0,0 1 0 0 0,0 0 1 0 0,1 0-1 0 0,-1 0 0 0 0,0 0 0 0 0,0-1 0 0 0,0 1 0 0 0,0 0 1 0 0,0 0-1 0 0,0 0 0 0 0,0-1 0 0 0,1 1 0 0 0,-1 0 0 0 0,0 0 0 0 0,0 0 1 0 0,0-1-1 0 0,0 1 0 0 0,0 0 0 0 0,0 0 0 0 0,0 0 0 0 0,0-1 0 0 0,0 1 1 0 0,0 0-1 0 0,0 0 0 0 0,0-1 0 0 0,0 1 0 0 0,-1 0 0 0 0,1 0 0 0 0,0 0 1 0 0,0-1-1 0 0,0 1 0 0 0,0 0 0 0 0,0 0 0 0 0,0 0 0 0 0,0 0 1 0 0,-1-1-1 0 0,1 1 0 0 0,0 0 0 0 0,0 0 0 0 0,0 0 0 0 0,0 0 0 0 0,-1 0 1 0 0,1-1-1 0 0,0 1 0 0 0,0 0 0 0 0,0 0 0 0 0,-1 0 0 0 0,1 0 0 0 0,0 0 1 0 0,0 0-1 0 0,0 0 0 0 0,-1 0 0 0 0,1 0 0 0 0,0 0 0 0 0,-1 0 0 0 0,-15 9 996 0 0,-17 22 380 0 0,-29 77-1386 0 0,7-10 0 0 0,38-70 35 0 0,0 0 1 0 0,3 1-1 0 0,0 1 0 0 0,-17 55 0 0 0,25-63-15 0 0,1-1-1 0 0,1 1 1 0 0,1 0-1 0 0,1 0 1 0 0,1 0-1 0 0,0 0 1 0 0,2 0 0 0 0,4 23-1 0 0,-4-37 0 0 0,1 1 0 0 0,1-1 0 0 0,-1 0 0 0 0,2 0 0 0 0,-1 0 0 0 0,1 0 0 0 0,0-1 0 0 0,0 1-1 0 0,1-1 1 0 0,0 0 0 0 0,1-1 0 0 0,-1 1 0 0 0,1-1 0 0 0,0 0 0 0 0,1 0 0 0 0,0-1 0 0 0,0 0 0 0 0,0 0 0 0 0,0 0 0 0 0,1-1 0 0 0,-1 0 0 0 0,1-1-1 0 0,13 4 1 0 0,-8-3 35 0 0,-1-1 0 0 0,1 0 0 0 0,-1-1 0 0 0,1 0-1 0 0,0-1 1 0 0,-1 0 0 0 0,1-1 0 0 0,0-1-1 0 0,0 0 1 0 0,-1-1 0 0 0,1 0 0 0 0,-1-1-1 0 0,1 0 1 0 0,-1-1 0 0 0,19-9 0 0 0,-26 11-31 0 0,0 0 0 0 0,-1-1 1 0 0,1 1-1 0 0,0-1 1 0 0,-1-1-1 0 0,0 1 0 0 0,1-1 1 0 0,-1 1-1 0 0,-1-1 0 0 0,1 0 1 0 0,0-1-1 0 0,-1 1 0 0 0,0-1 1 0 0,0 1-1 0 0,0-1 0 0 0,-1 0 1 0 0,0 0-1 0 0,0 0 0 0 0,0 0 1 0 0,2-9-1 0 0,-4 6 20 0 0,1 0-1 0 0,-2 1 1 0 0,1-1-1 0 0,-1 0 1 0 0,0 0-1 0 0,0 1 1 0 0,-1-1-1 0 0,0 1 1 0 0,-1-1-1 0 0,0 1 1 0 0,0 0-1 0 0,0 0 1 0 0,-9-13-1 0 0,8 13-18 0 0,-1 0-1 0 0,1 1 0 0 0,-1 0 1 0 0,0 0-1 0 0,-1 0 1 0 0,0 0-1 0 0,0 1 0 0 0,0 0 1 0 0,0 0-1 0 0,-1 1 1 0 0,0-1-1 0 0,0 1 0 0 0,0 1 1 0 0,0 0-1 0 0,0 0 1 0 0,-1 0-1 0 0,1 1 1 0 0,-1 0-1 0 0,0 0 0 0 0,0 1 1 0 0,-12-1-1 0 0,3 2-34 0 0,0 1-1 0 0,0 1 1 0 0,0 1 0 0 0,0 0-1 0 0,1 1 1 0 0,-1 0 0 0 0,1 2-1 0 0,0 0 1 0 0,-16 9-1 0 0,26-13-290 0 0,-17 8 295 0 0</inkml:trace>
</inkml:ink>
</file>

<file path=ppt/ink/ink17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1"/>
    </inkml:context>
    <inkml:brush xml:id="br0">
      <inkml:brushProperty name="width" value="0.1" units="cm"/>
      <inkml:brushProperty name="height" value="0.1" units="cm"/>
      <inkml:brushProperty name="color" value="#008C3A"/>
    </inkml:brush>
  </inkml:definitions>
  <inkml:trace contextRef="#ctx0" brushRef="#br0">2 165 7055 0 0,'0'0'638'0'0,"-1"-58"9243"0"0,3 50-9501 0 0,0 1 0 0 0,1 0 0 0 0,0-1 0 0 0,0 1-1 0 0,1 1 1 0 0,-1-1 0 0 0,2 0 0 0 0,-1 1 0 0 0,11-11 0 0 0,-12 14-310 0 0,1 0 1 0 0,-1 0-1 0 0,1 1 1 0 0,0 0-1 0 0,0-1 1 0 0,0 2-1 0 0,0-1 1 0 0,0 0-1 0 0,1 1 1 0 0,-1 0-1 0 0,0 0 1 0 0,1 0-1 0 0,-1 0 1 0 0,1 1-1 0 0,-1-1 1 0 0,1 1-1 0 0,-1 0 1 0 0,7 2-1 0 0,-6-2-57 0 0,1 0 0 0 0,0 1 0 0 0,-1 0 0 0 0,0 0 0 0 0,1 1-1 0 0,-1 0 1 0 0,0 0 0 0 0,0 0 0 0 0,0 0 0 0 0,0 1-1 0 0,0 0 1 0 0,0 0 0 0 0,-1 0 0 0 0,1 0 0 0 0,-1 1 0 0 0,0 0-1 0 0,0 0 1 0 0,0 0 0 0 0,-1 0 0 0 0,1 1 0 0 0,-1-1-1 0 0,0 1 1 0 0,-1 0 0 0 0,5 10 0 0 0,-4-5 8 0 0,0 0-1 0 0,-1 0 1 0 0,-1 0 0 0 0,1 0 0 0 0,-2 0 0 0 0,1 0-1 0 0,-2 1 1 0 0,1-1 0 0 0,-1 0 0 0 0,-1 0 0 0 0,0 0-1 0 0,-6 19 1 0 0,-5 11-230 0 0,-2-1-1 0 0,-34 64 1 0 0,39-85 131 0 0,0-1-1 0 0,-2 0 1 0 0,0 0-1 0 0,-1-2 1 0 0,-1 0-1 0 0,0 0 1 0 0,-27 21-1 0 0,38-34 79 0 0,-6 2-3 0 0,-1-4 613 0 0,11-1-598 0 0,-1 0-1 0 0,1 0 1 0 0,0 0 0 0 0,-1 0 0 0 0,1 0 0 0 0,0 1-1 0 0,-1-1 1 0 0,1 0 0 0 0,0 0 0 0 0,0 1 0 0 0,0-1-1 0 0,0 1 1 0 0,0-1 0 0 0,0 1 0 0 0,0-1 0 0 0,0 1-1 0 0,0-1 1 0 0,0 1 0 0 0,0 0 0 0 0,0 0 0 0 0,0 0 0 0 0,0-1-1 0 0,1 1 1 0 0,31-4-39 0 0,-30 4 49 0 0,42-1 201 0 0,-1 2-1 0 0,84 12 0 0 0,-22-1 122 0 0,-68-11-294 0 0,-30-2-158 0 0,1 1-1 0 0,-1 0 0 0 0,0 0 1 0 0,1 1-1 0 0,-1 0 0 0 0,0 1 1 0 0,0 0-1 0 0,0 0 0 0 0,0 0 1 0 0,12 7-1 0 0,-15-5-1362 0 0</inkml:trace>
</inkml:ink>
</file>

<file path=ppt/ink/ink17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2"/>
    </inkml:context>
    <inkml:brush xml:id="br0">
      <inkml:brushProperty name="width" value="0.1" units="cm"/>
      <inkml:brushProperty name="height" value="0.1" units="cm"/>
      <inkml:brushProperty name="color" value="#008C3A"/>
    </inkml:brush>
  </inkml:definitions>
  <inkml:trace contextRef="#ctx0" brushRef="#br0">3 0 5983 0 0,'0'10'10684'0'0,"-1"15"-5313"0"0,0 142-3842 0 0,7-55-1216 0 0,-3-45-120 0 0,18 107 0 0 0,-21-173-100 0 0,14-9-1486 0 0,-7 3-294 0 0</inkml:trace>
</inkml:ink>
</file>

<file path=ppt/ink/ink17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3"/>
    </inkml:context>
    <inkml:brush xml:id="br0">
      <inkml:brushProperty name="width" value="0.1" units="cm"/>
      <inkml:brushProperty name="height" value="0.1" units="cm"/>
      <inkml:brushProperty name="color" value="#008C3A"/>
    </inkml:brush>
  </inkml:definitions>
  <inkml:trace contextRef="#ctx0" brushRef="#br0">8 108 9151 0 0,'0'0'831'0'0,"-4"-22"1796"0"0,0-2 3547 0 0,8 19-6011 0 0,-1 1 0 0 0,1-1 0 0 0,0 1 0 0 0,0-1 0 0 0,1 1 1 0 0,-1 1-1 0 0,1-1 0 0 0,0 0 0 0 0,0 1 0 0 0,0 0 0 0 0,0 0 0 0 0,0 1 0 0 0,1 0 0 0 0,-1-1 0 0 0,1 2 0 0 0,0-1 0 0 0,0 1 0 0 0,9-2 0 0 0,-12 3-85 0 0,0 0 0 0 0,1 0 0 0 0,-1 0 0 0 0,0 0 0 0 0,0 0 0 0 0,0 1 0 0 0,0-1 0 0 0,1 1 0 0 0,-1 0 0 0 0,0 0 0 0 0,0 0-1 0 0,0 0 1 0 0,0 1 0 0 0,-1-1 0 0 0,1 1 0 0 0,0 0 0 0 0,-1 0 0 0 0,1 0 0 0 0,-1 0 0 0 0,1 0 0 0 0,-1 0 0 0 0,0 1 0 0 0,0-1 0 0 0,0 1 0 0 0,0-1 0 0 0,0 1 0 0 0,-1 0 0 0 0,1 0 0 0 0,-1 0-1 0 0,0 0 1 0 0,0 0 0 0 0,0 0 0 0 0,0 0 0 0 0,-1 0 0 0 0,2 6 0 0 0,1 23-82 0 0,-2-1 0 0 0,0 1-1 0 0,-3-1 1 0 0,0 1 0 0 0,-2-1 0 0 0,-1 0 0 0 0,-2 0-1 0 0,-1 0 1 0 0,-1-1 0 0 0,-1 0 0 0 0,-17 31-1 0 0,23-54-37 0 0,2 0 27 0 0,-1-1 0 0 0,0 0-1 0 0,-1 1 1 0 0,0-2 0 0 0,0 1 0 0 0,0 0 0 0 0,0-1 0 0 0,-1 0 0 0 0,0 0 0 0 0,0 0 0 0 0,-1 0 0 0 0,1-1 0 0 0,-12 7 0 0 0,16-11 159 0 0,2-1-133 0 0,-1 0-1 0 0,1-1 1 0 0,0 1-1 0 0,-1 0 1 0 0,1 0-1 0 0,0 0 1 0 0,0 0-1 0 0,0 0 1 0 0,0-1-1 0 0,0 2 1 0 0,0-1-1 0 0,0 0 1 0 0,0 0-1 0 0,1 0 1 0 0,-1 0-1 0 0,0 1 1 0 0,0-1-1 0 0,1 1 1 0 0,-1-1-1 0 0,0 1 1 0 0,1-1-1 0 0,-1 1 1 0 0,2-1-1 0 0,34-6 69 0 0,13 5 180 0 0,0 2 1 0 0,78 12-1 0 0,-40-3 32 0 0,-13-8 41 0 0,-50-1-1160 0 0,0 0 0 0 0,48 8 0 0 0,-62-5-588 0 0</inkml:trace>
</inkml:ink>
</file>

<file path=ppt/ink/ink17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4"/>
    </inkml:context>
    <inkml:brush xml:id="br0">
      <inkml:brushProperty name="width" value="0.1" units="cm"/>
      <inkml:brushProperty name="height" value="0.1" units="cm"/>
      <inkml:brushProperty name="color" value="#008C3A"/>
    </inkml:brush>
  </inkml:definitions>
  <inkml:trace contextRef="#ctx0" brushRef="#br0">296 137 3223 0 0,'0'0'143'0'0,"0"-7"429"0"0,-2-22 6821 0 0,2 27-7070 0 0,0-1 1 0 0,-1 1-1 0 0,1 0 0 0 0,-1-1 0 0 0,1 1 0 0 0,-1 0 0 0 0,0 0 0 0 0,0 0 0 0 0,0 0 0 0 0,0 0 0 0 0,0 0 1 0 0,-1 0-1 0 0,1 0 0 0 0,0 0 0 0 0,-1 0 0 0 0,0 1 0 0 0,1-1 0 0 0,-1 1 0 0 0,0-1 0 0 0,-2-1 1 0 0,2 2-132 0 0,-1 0 1 0 0,1 1 0 0 0,-1-1-1 0 0,1 0 1 0 0,-1 1 0 0 0,0 0-1 0 0,1-1 1 0 0,-1 1 0 0 0,1 0-1 0 0,-1 0 1 0 0,1 1 0 0 0,-1-1-1 0 0,0 1 1 0 0,1-1 0 0 0,-4 2-1 0 0,-2 1-95 0 0,0 0 0 0 0,0 1 0 0 0,1 0 0 0 0,-1 0 1 0 0,1 0-1 0 0,0 1 0 0 0,0 1 0 0 0,1-1 0 0 0,-10 10 0 0 0,-2 9 17 0 0,1 1 1 0 0,2 0-1 0 0,0 1 1 0 0,2 1 0 0 0,1 0-1 0 0,1 1 1 0 0,1 0-1 0 0,1 1 1 0 0,2 0-1 0 0,-7 57 1 0 0,13-78-81 0 0,1 1 1 0 0,-1-1 0 0 0,1 0 0 0 0,1 1-1 0 0,-1-1 1 0 0,2 1 0 0 0,-1-1-1 0 0,1 0 1 0 0,0 0 0 0 0,1 0-1 0 0,0 0 1 0 0,0 0 0 0 0,1 0-1 0 0,0-1 1 0 0,0 1 0 0 0,6 7-1 0 0,-4-9-5 0 0,0 0 0 0 0,0-1 0 0 0,0 0 0 0 0,0 0 0 0 0,1 0 0 0 0,0-1 0 0 0,0 1 0 0 0,0-2 0 0 0,1 1 0 0 0,-1-1 0 0 0,1 0 0 0 0,0-1-1 0 0,0 0 1 0 0,0 0 0 0 0,0-1 0 0 0,13 2 0 0 0,2-2 67 0 0,0-1 0 0 0,0 0-1 0 0,0-2 1 0 0,0 0 0 0 0,-1-2 0 0 0,1 0-1 0 0,36-13 1 0 0,-48 13-47 0 0,0 0-1 0 0,0-1 1 0 0,0 0-1 0 0,0-1 1 0 0,-1 0 0 0 0,0-1-1 0 0,-1 0 1 0 0,1 0-1 0 0,-1-1 1 0 0,-1 0 0 0 0,1-1-1 0 0,-2 1 1 0 0,1-2-1 0 0,-1 1 1 0 0,0-1 0 0 0,8-17-1 0 0,-12 17 5 0 0,0 0-1 0 0,-1 0 1 0 0,0 0-1 0 0,0 0 1 0 0,-1 0-1 0 0,-1-1 1 0 0,1 1-1 0 0,-2-1 0 0 0,0 1 1 0 0,0 0-1 0 0,0 0 1 0 0,-5-13-1 0 0,-2-8 110 0 0,-2 0 0 0 0,-21-47 0 0 0,22 60-123 0 0,0 0 0 0 0,-1 1 1 0 0,-1 0-1 0 0,-1 1 0 0 0,0 0 0 0 0,-26-26 0 0 0,30 34-54 0 0,-1 1 0 0 0,0 0 0 0 0,0 0 1 0 0,-1 1-1 0 0,1 0 0 0 0,-1 0 0 0 0,-1 1 0 0 0,1 0 0 0 0,-1 1 0 0 0,0 1 0 0 0,0-1 0 0 0,0 2 0 0 0,-16-3 0 0 0,25 5-105 0 0,-1 0 0 0 0,1 0-1 0 0,-1 0 1 0 0,1 0 0 0 0,-1 0-1 0 0,0 1 1 0 0,1-1-1 0 0,-1 1 1 0 0,1 0 0 0 0,0 0-1 0 0,-1 0 1 0 0,-4 2 0 0 0,-11 15-7823 0 0</inkml:trace>
</inkml:ink>
</file>

<file path=ppt/ink/ink1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0.039"/>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17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5"/>
    </inkml:context>
    <inkml:brush xml:id="br0">
      <inkml:brushProperty name="width" value="0.1" units="cm"/>
      <inkml:brushProperty name="height" value="0.1" units="cm"/>
      <inkml:brushProperty name="color" value="#008C3A"/>
    </inkml:brush>
  </inkml:definitions>
  <inkml:trace contextRef="#ctx0" brushRef="#br0">8 210 3223 0 0,'3'-39'542'0'0,"-7"22"1466"0"0,1-1 0 0 0,1 0 1 0 0,1 0-1 0 0,0 0 0 0 0,2 0 1 0 0,0 0-1 0 0,5-28 4261 0 0,-1 74-5353 0 0,23 359-241 0 0,-22-238-602 0 0,-10 17-83 0 0,21-186-8336 0 0</inkml:trace>
</inkml:ink>
</file>

<file path=ppt/ink/ink17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6"/>
    </inkml:context>
    <inkml:brush xml:id="br0">
      <inkml:brushProperty name="width" value="0.1" units="cm"/>
      <inkml:brushProperty name="height" value="0.1" units="cm"/>
      <inkml:brushProperty name="color" value="#008C3A"/>
    </inkml:brush>
  </inkml:definitions>
  <inkml:trace contextRef="#ctx0" brushRef="#br0">110 110 11455 0 0,'0'0'1040'0'0,"-1"0"-853"0"0,0 0 23 0 0,0 0 0 0 0,0 1 0 0 0,0-1 0 0 0,0 0 0 0 0,0 0 0 0 0,1 1 0 0 0,-1-1 0 0 0,0 0 0 0 0,0 1 0 0 0,0-1 0 0 0,1 1 0 0 0,-1-1 0 0 0,0 1 0 0 0,0-1 0 0 0,1 1 0 0 0,-1 0 0 0 0,0-1 0 0 0,1 1 0 0 0,-1 0 0 0 0,1-1 0 0 0,-1 1 0 0 0,1 0 0 0 0,-1 0 0 0 0,1 0 0 0 0,0 0 0 0 0,-1-1 0 0 0,1 1 0 0 0,-1 2 0 0 0,-9 28 539 0 0,9-27-412 0 0,-69 239 3388 0 0,67-231-3617 0 0,1-1 0 0 0,1 0 0 0 0,0 0 1 0 0,1 1-1 0 0,0-1 0 0 0,0 0 0 0 0,1 1 0 0 0,1-1 0 0 0,0 0 0 0 0,0 0 0 0 0,1 0 0 0 0,1 0 0 0 0,0 0 0 0 0,7 13 1 0 0,-8-18-100 0 0,0 0 1 0 0,1 0 0 0 0,0 0-1 0 0,0-1 1 0 0,0 0 0 0 0,1 0-1 0 0,0 0 1 0 0,0 0 0 0 0,0-1-1 0 0,1 0 1 0 0,-1 0 0 0 0,1 0-1 0 0,0-1 1 0 0,0 0 0 0 0,0 0 0 0 0,0 0-1 0 0,1-1 1 0 0,-1 0 0 0 0,1 0-1 0 0,-1-1 1 0 0,1 0 0 0 0,0 0-1 0 0,-1 0 1 0 0,1-1 0 0 0,7 0-1 0 0,-2-1 59 0 0,0-1-1 0 0,0 0 1 0 0,-1 0-1 0 0,1-2 1 0 0,-1 1-1 0 0,0-1 1 0 0,0-1-1 0 0,0 0 1 0 0,0 0-1 0 0,-1-1 0 0 0,0-1 1 0 0,0 0-1 0 0,0 0 1 0 0,-1-1-1 0 0,0 0 1 0 0,-1 0-1 0 0,0-1 1 0 0,0 0-1 0 0,-1-1 0 0 0,0 0 1 0 0,0 0-1 0 0,-2 0 1 0 0,1-1-1 0 0,-1 0 1 0 0,0 0-1 0 0,-1 0 1 0 0,-1 0-1 0 0,0-1 1 0 0,0 1-1 0 0,-1-1 0 0 0,0 0 1 0 0,-1 0-1 0 0,-1 0 1 0 0,0 0-1 0 0,0 0 1 0 0,-1 0-1 0 0,-1 0 1 0 0,-3-13-1 0 0,-3-9 47 0 0,-2 0 0 0 0,-1 1 0 0 0,-28-59 1 0 0,34 82-112 0 0,0 0 0 0 0,0 1 0 0 0,-1-1 1 0 0,-1 1-1 0 0,0 0 0 0 0,0 1 0 0 0,0 0 1 0 0,-1 0-1 0 0,0 0 0 0 0,-1 1 0 0 0,0 0 1 0 0,0 1-1 0 0,0 0 0 0 0,-1 1 1 0 0,0-1-1 0 0,-12-3 0 0 0,13 7-187 0 0,0 1 0 0 0,0 0 1 0 0,-1 0-1 0 0,1 1 0 0 0,0 0 0 0 0,0 1 1 0 0,0 0-1 0 0,0 1 0 0 0,0 0 0 0 0,0 0 0 0 0,0 0 1 0 0,-11 6-1 0 0,7-2-1123 0 0</inkml:trace>
</inkml:ink>
</file>

<file path=ppt/ink/ink17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7"/>
    </inkml:context>
    <inkml:brush xml:id="br0">
      <inkml:brushProperty name="width" value="0.1" units="cm"/>
      <inkml:brushProperty name="height" value="0.1" units="cm"/>
      <inkml:brushProperty name="color" value="#004F8B"/>
    </inkml:brush>
  </inkml:definitions>
  <inkml:trace contextRef="#ctx0" brushRef="#br0">73 210 3679 0 0,'0'0'167'0'0,"-10"-7"26"0"0,2 2 1465 0 0,0 0-1 0 0,-1 0 0 0 0,0 1 0 0 0,0 1 0 0 0,-11-4 956 0 0,41 8 5150 0 0,44-1-7745 0 0,-47 0 746 0 0,222-20 689 0 0,-77 3-1054 0 0,488-26 109 0 0,-228 28-402 0 0,447-45 168 0 0,-764 43-1566 0 0,-91 14-280 0 0</inkml:trace>
</inkml:ink>
</file>

<file path=ppt/ink/ink17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8"/>
    </inkml:context>
    <inkml:brush xml:id="br0">
      <inkml:brushProperty name="width" value="0.1" units="cm"/>
      <inkml:brushProperty name="height" value="0.1" units="cm"/>
      <inkml:brushProperty name="color" value="#004F8B"/>
    </inkml:brush>
  </inkml:definitions>
  <inkml:trace contextRef="#ctx0" brushRef="#br0">0 237 1375 0 0,'11'-17'13931'0'0,"-12"13"-13707"0"0,0 1 1 0 0,0-1-1 0 0,1 0 1 0 0,-1 1-1 0 0,1-1 1 0 0,0 0-1 0 0,0 1 1 0 0,0-1-1 0 0,0 0 0 0 0,1 1 1 0 0,-1-1-1 0 0,1 0 1 0 0,0 1-1 0 0,0-1 1 0 0,0 1-1 0 0,1-1 1 0 0,-1 1-1 0 0,1 0 0 0 0,0 0 1 0 0,0 0-1 0 0,0 0 1 0 0,0 0-1 0 0,0 0 1 0 0,1 0-1 0 0,0 0 1 0 0,5-3-1 0 0,6-8 148 0 0,1 1 1 0 0,1 1-1 0 0,29-18 0 0 0,-30 21-210 0 0,1 1 0 0 0,0 0 0 0 0,1 1 0 0 0,0 1 0 0 0,0 1 0 0 0,30-6 0 0 0,-42 10-108 0 0,0 1 0 0 0,0-1-1 0 0,0 1 1 0 0,0 0 0 0 0,0 0-1 0 0,1 1 1 0 0,-1 0 0 0 0,0 0 0 0 0,0 0-1 0 0,0 0 1 0 0,0 1 0 0 0,5 3-1 0 0,-7-4-38 0 0,0 1 0 0 0,0 1 0 0 0,0-1 0 0 0,-1 0 0 0 0,1 1-1 0 0,-1-1 1 0 0,1 1 0 0 0,-1 0 0 0 0,0 0 0 0 0,0 0 0 0 0,-1 0 0 0 0,1 0-1 0 0,0 0 1 0 0,-1 0 0 0 0,0 0 0 0 0,0 1 0 0 0,0-1 0 0 0,0 1-1 0 0,-1-1 1 0 0,1 4 0 0 0,0 1-13 0 0,0 0-1 0 0,-1 0 1 0 0,0 0-1 0 0,0 0 1 0 0,-1 0-1 0 0,0 0 1 0 0,0-1-1 0 0,-1 1 1 0 0,0 0-1 0 0,-1-1 1 0 0,1 1-1 0 0,-1-1 1 0 0,-1 0-1 0 0,0 0 1 0 0,-8 13-1 0 0,-4-1 8 0 0,0 0 0 0 0,-2-1-1 0 0,-31 26 1 0 0,6-6-4 0 0,42-37-5 0 0,0 0 0 0 0,-1 0 0 0 0,1 1 0 0 0,0-1 0 0 0,0 0 0 0 0,0 1 0 0 0,0-1 0 0 0,0 1 0 0 0,1-1 0 0 0,-1 1 0 0 0,0-1 0 0 0,1 1 0 0 0,-1 0 0 0 0,1-1 0 0 0,-1 1 0 0 0,1 0 0 0 0,0 0 0 0 0,0-1 0 0 0,0 1 0 0 0,0 0 0 0 0,0-1 0 0 0,0 1 0 0 0,0 0 0 0 0,0 0 0 0 0,1-1 0 0 0,-1 1 0 0 0,1 0 0 0 0,-1-1 0 0 0,1 1 0 0 0,0-1 0 0 0,0 1 0 0 0,0-1 0 0 0,-1 1 0 0 0,1-1 0 0 0,3 3 0 0 0,0 1 0 0 0,0 0 0 0 0,1 0 0 0 0,0-1 0 0 0,0 1 0 0 0,9 5 0 0 0,-13-10 0 0 0,30 21 0 0 0,-2 1 0 0 0,50 48 0 0 0,-68-60 0 0 0,-1 1 0 0 0,-1 1 0 0 0,0 0 0 0 0,0 0 0 0 0,-1 1 0 0 0,-1 0 0 0 0,0 0 0 0 0,0 1 0 0 0,7 26 0 0 0,-12-36 5 0 0,-1 0 0 0 0,0 0 0 0 0,0 1 0 0 0,-1-1 0 0 0,1 0 0 0 0,-1 0 0 0 0,0 1 0 0 0,0-1 1 0 0,0 0-1 0 0,-1 0 0 0 0,0 1 0 0 0,1-1 0 0 0,-1 0 0 0 0,-1 0 0 0 0,1 0 0 0 0,-1 0 0 0 0,1 0 0 0 0,-1 0 0 0 0,0 0 0 0 0,-1-1 0 0 0,1 1 0 0 0,-1-1 0 0 0,1 1 0 0 0,-1-1 0 0 0,0 0 0 0 0,0 0 0 0 0,-6 4 0 0 0,2-3 8 0 0,1-1-1 0 0,-1 0 0 0 0,1 0 1 0 0,-1-1-1 0 0,0 1 0 0 0,0-2 1 0 0,0 1-1 0 0,0-1 0 0 0,0 0 1 0 0,0 0-1 0 0,0-1 0 0 0,-1 0 1 0 0,1 0-1 0 0,0-1 0 0 0,-12-2 1 0 0,-12-3 89 0 0,1-1 1 0 0,0-1-1 0 0,0-1 1 0 0,1-2-1 0 0,0-1 1 0 0,-52-29-1 0 0,79 39-180 0 0,0 0-1 0 0,0 1 1 0 0,1-1 0 0 0,-1 0-1 0 0,0 0 1 0 0,1 0 0 0 0,-1 0-1 0 0,1-1 1 0 0,0 1 0 0 0,0 0-1 0 0,0 0 1 0 0,0-1-1 0 0,0 1 1 0 0,0-1 0 0 0,1 1-1 0 0,-1-1 1 0 0,1 1 0 0 0,0-1-1 0 0,-1 1 1 0 0,1-1 0 0 0,0 1-1 0 0,1-1 1 0 0,-1 0 0 0 0,0 1-1 0 0,1-1 1 0 0,-1 1-1 0 0,1 0 1 0 0,0-1 0 0 0,0 1-1 0 0,0-1 1 0 0,0 1 0 0 0,0 0-1 0 0,0 0 1 0 0,1 0 0 0 0,-1 0-1 0 0,1 0 1 0 0,0 0 0 0 0,2-2-1 0 0,9-11-1449 0 0</inkml:trace>
</inkml:ink>
</file>

<file path=ppt/ink/ink17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79"/>
    </inkml:context>
    <inkml:brush xml:id="br0">
      <inkml:brushProperty name="width" value="0.1" units="cm"/>
      <inkml:brushProperty name="height" value="0.1" units="cm"/>
      <inkml:brushProperty name="color" value="#004F8B"/>
    </inkml:brush>
  </inkml:definitions>
  <inkml:trace contextRef="#ctx0" brushRef="#br0">197 141 14767 0 0,'1'-5'399'0'0,"0"4"-291"0"0,-1 0 1 0 0,1-1-1 0 0,-1 1 1 0 0,1 0-1 0 0,-1-1 1 0 0,0 1-1 0 0,0-1 1 0 0,0 1-1 0 0,0-1 1 0 0,0 1-1 0 0,0-1 1 0 0,0 1-1 0 0,0 0 1 0 0,0-1-1 0 0,-1 1 1 0 0,1-1-1 0 0,-1 1 1 0 0,1 0 0 0 0,-1-1-1 0 0,-1-1 1 0 0,1 3 166 0 0,-1 1 1 0 0,0-1-1 0 0,1 1 0 0 0,-1 0 1 0 0,1 0-1 0 0,-1 0 1 0 0,1 0-1 0 0,0 0 1 0 0,-1 0-1 0 0,1 0 1 0 0,0 0-1 0 0,-2 2 1 0 0,-17 17-21 0 0,1 1 1 0 0,1 1 0 0 0,2 0-1 0 0,0 2 1 0 0,1-1 0 0 0,1 2-1 0 0,1 0 1 0 0,-14 41-1 0 0,23-55-183 0 0,1-1-1 0 0,0 0 1 0 0,1 1-1 0 0,0 0 1 0 0,0-1-1 0 0,1 1 0 0 0,1 0 1 0 0,0 0-1 0 0,0-1 1 0 0,1 1-1 0 0,1 0 0 0 0,0 0 1 0 0,0-1-1 0 0,1 1 1 0 0,0-1-1 0 0,1 0 0 0 0,0 0 1 0 0,0 0-1 0 0,1-1 1 0 0,1 1-1 0 0,-1-1 1 0 0,2 0-1 0 0,-1-1 0 0 0,1 1 1 0 0,9 7-1 0 0,-6-7-47 0 0,1-1 1 0 0,1 0-1 0 0,0-1 0 0 0,0 0 1 0 0,0-1-1 0 0,1 0 0 0 0,-1-1 1 0 0,2 0-1 0 0,-1-1 0 0 0,0-1 1 0 0,26 4-1 0 0,-14-5 35 0 0,0 0 1 0 0,0-1-1 0 0,0-1 0 0 0,0-2 1 0 0,42-7-1 0 0,-57 7-2 0 0,0-1-1 0 0,0 0 1 0 0,-1 0-1 0 0,1-1 1 0 0,-1 0-1 0 0,0-1 1 0 0,0 0-1 0 0,-1 0 1 0 0,1-1-1 0 0,-1 0 1 0 0,0-1-1 0 0,-1 0 1 0 0,12-13-1 0 0,-9 7 16 0 0,-2 1-1 0 0,1-1 0 0 0,-2 0 1 0 0,0-1-1 0 0,0 0 1 0 0,-2 0-1 0 0,1-1 1 0 0,4-21-1 0 0,-5 6 26 0 0,0 0 0 0 0,-2 0-1 0 0,-1-1 1 0 0,-1 1 0 0 0,-2 0-1 0 0,-1-1 1 0 0,-2 1-1 0 0,-12-52 1 0 0,14 71-83 0 0,-2 0 1 0 0,1 0-1 0 0,-2 0 0 0 0,1 0 0 0 0,-1 1 0 0 0,-1 0 1 0 0,0 0-1 0 0,-1 0 0 0 0,-13-15 0 0 0,17 21-18 0 0,-1 1 0 0 0,0-1 0 0 0,-1 1-1 0 0,1 0 1 0 0,-1 1 0 0 0,1-1 0 0 0,-1 1-1 0 0,0-1 1 0 0,0 1 0 0 0,0 1-1 0 0,0-1 1 0 0,0 1 0 0 0,0 0 0 0 0,0 0-1 0 0,-1 0 1 0 0,1 1 0 0 0,0 0 0 0 0,0 0-1 0 0,-1 0 1 0 0,1 1 0 0 0,0 0 0 0 0,0 0-1 0 0,-7 2 1 0 0,-58 25-3417 0 0,48-18-5558 0 0</inkml:trace>
</inkml:ink>
</file>

<file path=ppt/ink/ink17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0"/>
    </inkml:context>
    <inkml:brush xml:id="br0">
      <inkml:brushProperty name="width" value="0.1" units="cm"/>
      <inkml:brushProperty name="height" value="0.1" units="cm"/>
      <inkml:brushProperty name="color" value="#AB008B"/>
    </inkml:brush>
  </inkml:definitions>
  <inkml:trace contextRef="#ctx0" brushRef="#br0">205 200 4143 0 0,'-34'0'2140'0'0,"1"1"-1"0"0,-1 1 0 0 0,1 2 0 0 0,-38 9 3440 0 0,104-7-4421 0 0,-23-4-933 0 0,0-1 1 0 0,0 1 0 0 0,0-1 0 0 0,1-1-1 0 0,14-1 1 0 0,120-20 1045 0 0,92-9-358 0 0,308-12 771 0 0,195-22-394 0 0,-564 46-1132 0 0,-4-9-49 0 0,15-2-6 0 0,-180 29-1994 0 0</inkml:trace>
</inkml:ink>
</file>

<file path=ppt/ink/ink17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1"/>
    </inkml:context>
    <inkml:brush xml:id="br0">
      <inkml:brushProperty name="width" value="0.1" units="cm"/>
      <inkml:brushProperty name="height" value="0.1" units="cm"/>
      <inkml:brushProperty name="color" value="#AB008B"/>
    </inkml:brush>
  </inkml:definitions>
  <inkml:trace contextRef="#ctx0" brushRef="#br0">33 41 5983 0 0,'-5'-41'16203'0'0,"-4"59"-14232"0"0,-2 21-2182 0 0,4 62 656 0 0,7 146 1 0 0,28 101-167 0 0,-27-320-148 0 0</inkml:trace>
</inkml:ink>
</file>

<file path=ppt/ink/ink17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2"/>
    </inkml:context>
    <inkml:brush xml:id="br0">
      <inkml:brushProperty name="width" value="0.1" units="cm"/>
      <inkml:brushProperty name="height" value="0.1" units="cm"/>
      <inkml:brushProperty name="color" value="#AB008B"/>
    </inkml:brush>
  </inkml:definitions>
  <inkml:trace contextRef="#ctx0" brushRef="#br0">14 196 9647 0 0,'0'0'868'0'0,"0"-1"-713"0"0,-2-4 875 0 0,-1 1 0 0 0,2-1-1 0 0,-1 0 1 0 0,0 0 0 0 0,1 0 0 0 0,0 0 0 0 0,0-6-1 0 0,0 8-701 0 0,1 0 0 0 0,1-1 0 0 0,-1 1-1 0 0,0 0 1 0 0,1 0 0 0 0,-1 0 0 0 0,1-1-1 0 0,0 1 1 0 0,2-4 0 0 0,1 1-179 0 0,-1 0 0 0 0,1 1-1 0 0,0 0 1 0 0,1 0 0 0 0,-1 0 0 0 0,1 0 0 0 0,0 1 0 0 0,0-1-1 0 0,0 1 1 0 0,8-4 0 0 0,-1 0-46 0 0,1 1-1 0 0,-1 0 1 0 0,1 1 0 0 0,0 1-1 0 0,0 0 1 0 0,1 1-1 0 0,0 0 1 0 0,0 1 0 0 0,22-2-1 0 0,-31 4-72 0 0,1 1 0 0 0,-1 0 0 0 0,0 0 0 0 0,0 0 0 0 0,0 1 1 0 0,0-1-1 0 0,0 1 0 0 0,0 1 0 0 0,0-1 0 0 0,0 1 0 0 0,0-1 0 0 0,0 2 0 0 0,0-1 0 0 0,-1 0 0 0 0,1 1 0 0 0,-1 0 0 0 0,0 0 0 0 0,0 0 0 0 0,0 1 0 0 0,0-1 0 0 0,-1 1 1 0 0,1 0-1 0 0,-1 0 0 0 0,0 0 0 0 0,0 0 0 0 0,0 1 0 0 0,-1-1 0 0 0,1 1 0 0 0,1 7 0 0 0,-2-7-26 0 0,0 0 0 0 0,-1 0-1 0 0,0 1 1 0 0,0-1 0 0 0,0 0-1 0 0,-1 0 1 0 0,0 1 0 0 0,0-1 0 0 0,0 1-1 0 0,-1-1 1 0 0,1 0 0 0 0,-1 0 0 0 0,0 1-1 0 0,-1-1 1 0 0,0 0 0 0 0,1 0 0 0 0,-1 0-1 0 0,-1 0 1 0 0,1-1 0 0 0,-6 9-1 0 0,-5 3 25 0 0,-1 1-1 0 0,0-1 0 0 0,-1-1 0 0 0,-18 13 0 0 0,15-13-2 0 0,-30 35 0 0 0,47-49-25 0 0,0 0 0 0 0,0 1 0 0 0,0-1 0 0 0,0 0 0 0 0,0 1 0 0 0,1-1 0 0 0,-1 1 0 0 0,1-1 0 0 0,-1 0 0 0 0,1 1 0 0 0,-1-1 0 0 0,1 1 0 0 0,0 0 0 0 0,0-1 0 0 0,0 1 0 0 0,0-1 0 0 0,0 1 0 0 0,0-1 0 0 0,0 1 0 0 0,0-1 0 0 0,0 1 0 0 0,1-1 0 0 0,-1 1 0 0 0,1-1 0 0 0,-1 1 0 0 0,1-1 0 0 0,0 1 0 0 0,-1-1 0 0 0,1 0 0 0 0,0 1 0 0 0,0-1 0 0 0,1 2 0 0 0,4 2 0 0 0,0 1 0 0 0,-1-1 0 0 0,2 0 0 0 0,-1 0 0 0 0,8 3 0 0 0,2 3 0 0 0,48 41 0 0 0,54 48 0 0 0,-103-86 0 0 0,-1 1 0 0 0,0 1 0 0 0,-2 0 0 0 0,1 1 0 0 0,12 24 0 0 0,-23-38-2 0 0,0 0 0 0 0,0 0 0 0 0,-1 0 0 0 0,0 0 0 0 0,1 1 0 0 0,-1-1-1 0 0,-1 0 1 0 0,1 1 0 0 0,0-1 0 0 0,-1 0 0 0 0,1 1 0 0 0,-1-1 0 0 0,0 1 0 0 0,0-1 0 0 0,-1 0 0 0 0,1 1-1 0 0,-1-1 1 0 0,1 1 0 0 0,-1-1 0 0 0,0 0 0 0 0,-3 7 0 0 0,1-6 31 0 0,0-1-1 0 0,0 1 1 0 0,0 0-1 0 0,-1-1 1 0 0,0 0 0 0 0,1 0-1 0 0,-1 0 1 0 0,0 0-1 0 0,0 0 1 0 0,-1-1 0 0 0,1 0-1 0 0,-1 0 1 0 0,-7 3-1 0 0,-8 1 252 0 0,-1-1 0 0 0,1-1 1 0 0,-1-1-1 0 0,0 0 0 0 0,-41-2 0 0 0,-38-12 294 0 0,69 6-1406 0 0,-44-1 0 0 0</inkml:trace>
</inkml:ink>
</file>

<file path=ppt/ink/ink17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3"/>
    </inkml:context>
    <inkml:brush xml:id="br0">
      <inkml:brushProperty name="width" value="0.1" units="cm"/>
      <inkml:brushProperty name="height" value="0.1" units="cm"/>
      <inkml:brushProperty name="color" value="#F6630D"/>
    </inkml:brush>
  </inkml:definitions>
  <inkml:trace contextRef="#ctx0" brushRef="#br0">20 188 5527 0 0,'0'0'8423'0'0,"-17"-22"1086"0"0,16 19-9439 0 0,1 0 0 0 0,-1 0 0 0 0,1-1 0 0 0,0 1 0 0 0,0 0 0 0 0,0 0-1 0 0,0 0 1 0 0,0 0 0 0 0,1 0 0 0 0,-1 0 0 0 0,1 0 0 0 0,0 0 0 0 0,0 0 0 0 0,0 0 0 0 0,0 1 0 0 0,0-1-1 0 0,1 0 1 0 0,-1 1 0 0 0,1-1 0 0 0,0 0 0 0 0,0 1 0 0 0,0 0 0 0 0,0 0 0 0 0,0-1 0 0 0,0 1-1 0 0,1 0 1 0 0,-1 1 0 0 0,1-1 0 0 0,4-2 0 0 0,8-6 76 0 0,0 1 1 0 0,0 1-1 0 0,31-11 1 0 0,-42 17-142 0 0,19-7 93 0 0,1 2 0 0 0,38-9-1 0 0,-58 15-86 0 0,1 0 0 0 0,0 0 0 0 0,0 1 0 0 0,-1-1 0 0 0,1 1 0 0 0,0 0 0 0 0,0 0 0 0 0,0 1 0 0 0,0 0 0 0 0,-1 0 0 0 0,1 0 0 0 0,0 0 0 0 0,-1 0 0 0 0,1 1 0 0 0,-1 0 0 0 0,1 0 0 0 0,-1 0 0 0 0,0 1 0 0 0,0 0 0 0 0,6 4 0 0 0,-9-5-11 0 0,1 0 0 0 0,0 1 0 0 0,-1-1 0 0 0,1 1 0 0 0,-1-1 0 0 0,0 1 0 0 0,0 0 0 0 0,0-1 0 0 0,0 1 0 0 0,-1 0 0 0 0,1 0 0 0 0,-1-1 0 0 0,1 1 0 0 0,-1 0 0 0 0,0 0 0 0 0,0 0 0 0 0,0 0 0 0 0,-1 0 0 0 0,1-1 0 0 0,-1 1 0 0 0,1 0 0 0 0,-1 0 0 0 0,0 0 0 0 0,0-1 0 0 0,-3 5 0 0 0,-3 8 0 0 0,-1 0 0 0 0,-1 0 0 0 0,-14 17 0 0 0,-1 2 0 0 0,21-29-1 0 0,1 0 0 0 0,-1 0 1 0 0,1 1-1 0 0,0-1 0 0 0,0 1 0 0 0,0 0 0 0 0,1 0 0 0 0,0-1 1 0 0,0 1-1 0 0,0 0 0 0 0,1 0 0 0 0,0 0 0 0 0,0 0 1 0 0,1 0-1 0 0,0 0 0 0 0,0-1 0 0 0,0 1 0 0 0,0 0 0 0 0,1 0 1 0 0,0-1-1 0 0,0 1 0 0 0,1-1 0 0 0,-1 0 0 0 0,5 6 0 0 0,7 10-5 0 0,2 0-1 0 0,0-1 0 0 0,2-1 0 0 0,27 24 1 0 0,25 28-4 0 0,-66-65 10 0 0,1 0 0 0 0,-1 0 0 0 0,0 0 0 0 0,0 1 0 0 0,-1 0 0 0 0,1 0 0 0 0,-2 0 0 0 0,1 0 0 0 0,-1 0 0 0 0,0 0 0 0 0,0 1 0 0 0,-1-1 0 0 0,0 1 0 0 0,0 7 0 0 0,-1-9 0 0 0,-1 0 0 0 0,0-1 0 0 0,0 1 0 0 0,0 0 0 0 0,-1 0 0 0 0,0-1 0 0 0,0 1 0 0 0,0-1 0 0 0,-1 0 0 0 0,0 1 0 0 0,0-1 0 0 0,0 0 0 0 0,0-1 0 0 0,-1 1 0 0 0,0-1 0 0 0,0 1 0 0 0,0-1 0 0 0,-8 6 0 0 0,4-3 49 0 0,-1-1 1 0 0,1 1-1 0 0,-1-2 0 0 0,0 1 0 0 0,-1-1 0 0 0,0-1 1 0 0,1 1-1 0 0,-1-2 0 0 0,-1 1 0 0 0,1-2 0 0 0,0 1 1 0 0,-1-1-1 0 0,1-1 0 0 0,-1 0 0 0 0,0 0 1 0 0,1-1-1 0 0,-1 0 0 0 0,0-1 0 0 0,1-1 0 0 0,-1 1 1 0 0,1-2-1 0 0,-17-5 0 0 0,15 5 12 0 0,0-2 0 0 0,1 1 0 0 0,0-2 0 0 0,0 1-1 0 0,0-2 1 0 0,-17-12 0 0 0,26 17-121 0 0,-1 0 0 0 0,0 0 0 0 0,1 0 0 0 0,-1-1 0 0 0,1 1 0 0 0,-1-1-1 0 0,1 1 1 0 0,0-1 0 0 0,0 0 0 0 0,1 0 0 0 0,-1 0 0 0 0,0 0 0 0 0,1 0 0 0 0,0 0-1 0 0,0 0 1 0 0,0 0 0 0 0,0-1 0 0 0,0 1 0 0 0,1 0 0 0 0,-1-1 0 0 0,1 1 0 0 0,0-1 0 0 0,0 1-1 0 0,0 0 1 0 0,1-1 0 0 0,-1 1 0 0 0,1-1 0 0 0,-1 1 0 0 0,3-4 0 0 0,13-12-4160 0 0</inkml:trace>
</inkml:ink>
</file>

<file path=ppt/ink/ink17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4"/>
    </inkml:context>
    <inkml:brush xml:id="br0">
      <inkml:brushProperty name="width" value="0.1" units="cm"/>
      <inkml:brushProperty name="height" value="0.1" units="cm"/>
      <inkml:brushProperty name="color" value="#F6630D"/>
    </inkml:brush>
  </inkml:definitions>
  <inkml:trace contextRef="#ctx0" brushRef="#br0">80 76 16671 0 0,'0'0'1512'0'0,"-12"22"492"0"0,3-7-1541 0 0,0 1 0 0 0,1 0 0 0 0,0 1 0 0 0,1 0 0 0 0,1 0 0 0 0,1 0 0 0 0,1 1 0 0 0,0-1 0 0 0,1 1 1 0 0,-1 24-1 0 0,4-34-425 0 0,0-1 0 0 0,0 1 0 0 0,0-1 0 0 0,1 1 1 0 0,0-1-1 0 0,1 0 0 0 0,0 1 0 0 0,0-1 1 0 0,0 0-1 0 0,1 0 0 0 0,0 0 0 0 0,1 0 1 0 0,-1-1-1 0 0,1 1 0 0 0,0-1 0 0 0,1 0 1 0 0,0 0-1 0 0,0-1 0 0 0,0 1 0 0 0,0-1 0 0 0,1 0 1 0 0,0-1-1 0 0,0 1 0 0 0,0-1 0 0 0,1 0 1 0 0,-1-1-1 0 0,10 4 0 0 0,-2-2 19 0 0,1-1 0 0 0,-1 0 0 0 0,1-2 0 0 0,0 1 0 0 0,0-2 0 0 0,-1 0 0 0 0,1-1 0 0 0,0 0 0 0 0,0-1 0 0 0,0-1 0 0 0,16-4 0 0 0,-14 3 14 0 0,-1-1 0 0 0,0-1-1 0 0,1-1 1 0 0,-2 0 0 0 0,1-2-1 0 0,-1 1 1 0 0,0-2-1 0 0,0 0 1 0 0,19-16 0 0 0,-27 18-32 0 0,0-1-1 0 0,-1 0 1 0 0,0 0 0 0 0,0 0 0 0 0,-1-1 0 0 0,0 1-1 0 0,-1-1 1 0 0,0 0 0 0 0,0-1 0 0 0,-1 1 0 0 0,0-1 0 0 0,-1 1-1 0 0,0-1 1 0 0,0 0 0 0 0,-1 0 0 0 0,0 0 0 0 0,-1 0-1 0 0,0 0 1 0 0,-1 0 0 0 0,0 0 0 0 0,-4-19 0 0 0,3 19-20 0 0,0 1 1 0 0,-1-1 0 0 0,0 1 0 0 0,0 0-1 0 0,-1 0 1 0 0,0 0 0 0 0,-1 0 0 0 0,0 1-1 0 0,0-1 1 0 0,-1 1 0 0 0,0 1 0 0 0,0-1-1 0 0,-1 1 1 0 0,0 0 0 0 0,0 0 0 0 0,-1 1-1 0 0,1 0 1 0 0,-1 1 0 0 0,-1-1 0 0 0,1 2-1 0 0,-1-1 1 0 0,-11-4 0 0 0,-7 4-202 0 0,0 1 1 0 0,0 2 0 0 0,0 0-1 0 0,0 1 1 0 0,-1 2 0 0 0,1 1-1 0 0,0 1 1 0 0,-41 11 0 0 0</inkml:trace>
</inkml:ink>
</file>

<file path=ppt/ink/ink1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0.386"/>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17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5"/>
    </inkml:context>
    <inkml:brush xml:id="br0">
      <inkml:brushProperty name="width" value="0.1" units="cm"/>
      <inkml:brushProperty name="height" value="0.1" units="cm"/>
      <inkml:brushProperty name="color" value="#F6630D"/>
    </inkml:brush>
  </inkml:definitions>
  <inkml:trace contextRef="#ctx0" brushRef="#br0">0 23 8751 0 0,'0'0'18045'0'0,"18"-20"-17749"0"0,-8 18-2218 0 0</inkml:trace>
</inkml:ink>
</file>

<file path=ppt/ink/ink17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6"/>
    </inkml:context>
    <inkml:brush xml:id="br0">
      <inkml:brushProperty name="width" value="0.1" units="cm"/>
      <inkml:brushProperty name="height" value="0.1" units="cm"/>
      <inkml:brushProperty name="color" value="#F6630D"/>
    </inkml:brush>
  </inkml:definitions>
  <inkml:trace contextRef="#ctx0" brushRef="#br0">1 71 8751 0 0,'0'0'674'0'0,"25"3"2022"0"0,43-9 6474 0 0,36-20-5499 0 0,-66 16-2550 0 0,-10 3-652 0 0,67-15 562 0 0,-87 21-1140 0 0,0 0 1 0 0,0 1-1 0 0,0-1 1 0 0,1 1-1 0 0,-1 1 1 0 0,0 0-1 0 0,0 0 1 0 0,0 1-1 0 0,9 2 1 0 0</inkml:trace>
</inkml:ink>
</file>

<file path=ppt/ink/ink17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7"/>
    </inkml:context>
    <inkml:brush xml:id="br0">
      <inkml:brushProperty name="width" value="0.1" units="cm"/>
      <inkml:brushProperty name="height" value="0.1" units="cm"/>
      <inkml:brushProperty name="color" value="#F6630D"/>
    </inkml:brush>
  </inkml:definitions>
  <inkml:trace contextRef="#ctx0" brushRef="#br0">19 0 18975 0 0,'-19'10'7620'0'0,"43"-8"-6672"0"0,7-6-3196 0 0</inkml:trace>
</inkml:ink>
</file>

<file path=ppt/ink/ink17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8"/>
    </inkml:context>
    <inkml:brush xml:id="br0">
      <inkml:brushProperty name="width" value="0.1" units="cm"/>
      <inkml:brushProperty name="height" value="0.1" units="cm"/>
      <inkml:brushProperty name="color" value="#F6630D"/>
    </inkml:brush>
  </inkml:definitions>
  <inkml:trace contextRef="#ctx0" brushRef="#br0">32 38 5983 0 0,'-12'-37'14558'0'0,"4"76"-12140"0"0,-3 76 1 0 0,13 122-1462 0 0,-2-237-953 0 0,20 231 203 0 0,-20-231-240 0 0,0 1 1 0 0,1 0 0 0 0,-1 0-1 0 0,0 0 1 0 0,0 0-1 0 0,1-1 1 0 0,-1 1 0 0 0,1 0-1 0 0,-1 0 1 0 0,1-1-1 0 0,-1 1 1 0 0,1 0 0 0 0,-1-1-1 0 0,1 1 1 0 0,-1 0 0 0 0,1-1-1 0 0,0 1 1 0 0,0-1-1 0 0,-1 1 1 0 0,1-1 0 0 0,0 1-1 0 0,0-1 1 0 0,-1 0-1 0 0,1 1 1 0 0,0-1 0 0 0,0 0-1 0 0,0 0 1 0 0,0 0-1 0 0,-1 1 1 0 0,1-1 0 0 0,2 0-1 0 0,-2 0-332 0 0,11 2-1276 0 0</inkml:trace>
</inkml:ink>
</file>

<file path=ppt/ink/ink17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89"/>
    </inkml:context>
    <inkml:brush xml:id="br0">
      <inkml:brushProperty name="width" value="0.1" units="cm"/>
      <inkml:brushProperty name="height" value="0.1" units="cm"/>
      <inkml:brushProperty name="color" value="#F6630D"/>
    </inkml:brush>
  </inkml:definitions>
  <inkml:trace contextRef="#ctx0" brushRef="#br0">9 164 8751 0 0,'-2'-2'711'0'0,"1"1"0"0"0,0-1-1 0 0,0 0 1 0 0,1 0 0 0 0,-1 0-1 0 0,0 0 1 0 0,1 0 0 0 0,-1 0-1 0 0,1 0 1 0 0,-1 0 0 0 0,1 0 0 0 0,0 0-1 0 0,0 0 1 0 0,0-1 0 0 0,0 1-1 0 0,1 0 1 0 0,-1 0 0 0 0,1-2-1 0 0,0 0-280 0 0,1 0-1 0 0,0 0 0 0 0,-1 0 1 0 0,1 0-1 0 0,1 0 0 0 0,-1 1 1 0 0,1-1-1 0 0,3-4 0 0 0,2 0-346 0 0,0 1 0 0 0,0-1 0 0 0,1 1 0 0 0,0 1-1 0 0,16-10 1 0 0,-15 11-42 0 0,-1 0 0 0 0,1 1 0 0 0,0 0 0 0 0,0 1 0 0 0,0 0 0 0 0,1 0 0 0 0,-1 1 0 0 0,1 1 0 0 0,-1 0 1 0 0,1 0-1 0 0,-1 1 0 0 0,1 0 0 0 0,0 1 0 0 0,-1 0 0 0 0,1 1 0 0 0,-1 0 0 0 0,1 1 0 0 0,-1 0 0 0 0,0 0 0 0 0,0 1 0 0 0,-1 0 0 0 0,13 8 0 0 0,-20-11-41 0 0,0 0 0 0 0,-1 1 0 0 0,1-1 1 0 0,0 1-1 0 0,-1-1 0 0 0,1 1 0 0 0,-1-1 0 0 0,0 1 0 0 0,0 0 0 0 0,1 0 1 0 0,-1 0-1 0 0,0 0 0 0 0,-1 0 0 0 0,1 0 0 0 0,0 0 0 0 0,0 0 0 0 0,-1 0 1 0 0,0 0-1 0 0,1 0 0 0 0,-1 0 0 0 0,0 0 0 0 0,0 0 0 0 0,0 1 0 0 0,0-1 0 0 0,0 0 1 0 0,0 0-1 0 0,-1 0 0 0 0,1 0 0 0 0,-1 0 0 0 0,0 0 0 0 0,1 0 0 0 0,-1 0 1 0 0,0 0-1 0 0,-2 2 0 0 0,-4 9 11 0 0,-1-1 0 0 0,0 0 0 0 0,-1-1 0 0 0,-15 15 0 0 0,-10 15 46 0 0,32-39-56 0 0,0 1-1 0 0,0 0 0 0 0,1-1 0 0 0,-1 1 1 0 0,1 0-1 0 0,0 0 0 0 0,0 0 0 0 0,0 0 1 0 0,0 0-1 0 0,0 0 0 0 0,1 0 1 0 0,-1 0-1 0 0,1 0 0 0 0,0 0 0 0 0,0 0 1 0 0,0 1-1 0 0,0-1 0 0 0,0 0 0 0 0,1 0 1 0 0,0 0-1 0 0,-1 0 0 0 0,1 0 0 0 0,0 0 1 0 0,1 0-1 0 0,-1 0 0 0 0,0 0 0 0 0,1-1 1 0 0,0 1-1 0 0,-1-1 0 0 0,1 1 0 0 0,0-1 1 0 0,0 1-1 0 0,1-1 0 0 0,-1 0 0 0 0,0 0 1 0 0,1 0-1 0 0,-1 0 0 0 0,1 0 1 0 0,0-1-1 0 0,3 2 0 0 0,67 37 0 0 0,-43-25 0 0 0,49 33 0 0 0,-71-42 0 0 0,0 0 0 0 0,0 1 0 0 0,-1 0 0 0 0,0 0 0 0 0,0 0 0 0 0,-1 1 0 0 0,0 0 0 0 0,0 0 0 0 0,-1 1 0 0 0,6 12 0 0 0,-10-19 3 0 0,0 1 1 0 0,1 0-1 0 0,-1-1 1 0 0,-1 1-1 0 0,1 0 1 0 0,0 0-1 0 0,-1 0 0 0 0,1 0 1 0 0,-1 0-1 0 0,0-1 1 0 0,0 1-1 0 0,0 0 0 0 0,0 0 1 0 0,-1 0-1 0 0,1 0 1 0 0,-1 0-1 0 0,0 0 0 0 0,0-1 1 0 0,0 1-1 0 0,0 0 1 0 0,0-1-1 0 0,0 1 1 0 0,-1 0-1 0 0,1-1 0 0 0,-1 0 1 0 0,0 1-1 0 0,0-1 1 0 0,0 0-1 0 0,0 0 0 0 0,0 0 1 0 0,0 0-1 0 0,0 0 1 0 0,-1-1-1 0 0,1 1 0 0 0,-1-1 1 0 0,1 1-1 0 0,-1-1 1 0 0,-5 2-1 0 0,-11 4 38 0 0,0-1 0 0 0,-1-1 0 0 0,1 0 0 0 0,-33 2 0 0 0,27-4-12 0 0,-16 4 44 0 0,-81 10 385 0 0,109-16-421 0 0,0 0 1 0 0,0-2 0 0 0,0 1 0 0 0,0-2 0 0 0,0 0-1 0 0,0 0 1 0 0,-13-5 0 0 0,18 4-59 0 0,6 2-97 0 0,3 0 31 0 0,0-1 0 0 0,-1 1 0 0 0,1-1 0 0 0,0 1-1 0 0,0 0 1 0 0,0-1 0 0 0,0 1 0 0 0,0 0 0 0 0,0 0-1 0 0,0 0 1 0 0,0 0 0 0 0,0 0 0 0 0,1 0 0 0 0,-1 0 0 0 0,0 0-1 0 0,1 0 1 0 0,-1 0 0 0 0,1 1 0 0 0,-1-1 0 0 0,2 0-1 0 0,0 0-449 0 0,9-6-1460 0 0</inkml:trace>
</inkml:ink>
</file>

<file path=ppt/ink/ink17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0"/>
    </inkml:context>
    <inkml:brush xml:id="br0">
      <inkml:brushProperty name="width" value="0.1" units="cm"/>
      <inkml:brushProperty name="height" value="0.1" units="cm"/>
      <inkml:brushProperty name="color" value="#F6630D"/>
    </inkml:brush>
  </inkml:definitions>
  <inkml:trace contextRef="#ctx0" brushRef="#br0">75 58 8751 0 0,'-40'-3'4203'0'0,"6"-9"7942"0"0,34 12-12080 0 0,21-5 1298 0 0,53-5-527 0 0,109 1-1 0 0,-18 2-695 0 0,80-5 18 0 0,-243 12-266 0 0,-1 0-25 0 0,-1 0 0 0 0,1 0 0 0 0,-1 1 0 0 0,1-1 0 0 0,-1 0 0 0 0,1 0 0 0 0,-1 0 0 0 0,1 1 0 0 0,-1-1 0 0 0,1 0 0 0 0,-1 1 0 0 0,1-1 0 0 0,-1 0 0 0 0,1 1-1 0 0,-1-1 1 0 0,1 1 0 0 0,-1-1 0 0 0,0 1 0 0 0,1-1 0 0 0,-1 1 0 0 0,0-1 0 0 0,1 1 0 0 0,-1-1 0 0 0,0 1 0 0 0,0-1 0 0 0,0 1 0 0 0,1-1 0 0 0,-1 1 0 0 0,0-1-1 0 0,0 1 1 0 0,0 0 0 0 0,0-1 0 0 0,0 1 0 0 0,0-1 0 0 0,0 1 0 0 0,0 0 0 0 0,0-1 0 0 0,0 1 0 0 0,-1-1 0 0 0,1 1 0 0 0,0-1 0 0 0,0 1 0 0 0,0-1 0 0 0,-1 1 0 0 0,1-1-1 0 0,0 1 1 0 0,-1-1 0 0 0,1 1 0 0 0,-17 28-7856 0 0</inkml:trace>
</inkml:ink>
</file>

<file path=ppt/ink/ink17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1"/>
    </inkml:context>
    <inkml:brush xml:id="br0">
      <inkml:brushProperty name="width" value="0.1" units="cm"/>
      <inkml:brushProperty name="height" value="0.1" units="cm"/>
      <inkml:brushProperty name="color" value="#F6630D"/>
    </inkml:brush>
  </inkml:definitions>
  <inkml:trace contextRef="#ctx0" brushRef="#br0">0 39 13447 0 0,'10'3'3211'0'0,"20"-1"-1231"0"0,33-3 724 0 0,126-12 2284 0 0,95 5-2888 0 0,-255 8-2274 0 0,-1-1-1 0 0,0-2 1 0 0,0 0 0 0 0,41-12 0 0 0</inkml:trace>
</inkml:ink>
</file>

<file path=ppt/ink/ink17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2"/>
    </inkml:context>
    <inkml:brush xml:id="br0">
      <inkml:brushProperty name="width" value="0.1" units="cm"/>
      <inkml:brushProperty name="height" value="0.1" units="cm"/>
      <inkml:brushProperty name="color" value="#F6630D"/>
    </inkml:brush>
  </inkml:definitions>
  <inkml:trace contextRef="#ctx0" brushRef="#br0">78 165 3223 0 0,'0'0'2355'0'0,"7"-37"12611"0"0,-5 26-13623 0 0,-2 6-1278 0 0,1 0-1 0 0,-1 0 1 0 0,1 0-1 0 0,0 0 1 0 0,0 0-1 0 0,1 0 1 0 0,-1 0-1 0 0,1 1 1 0 0,0-1-1 0 0,1 1 0 0 0,-1-1 1 0 0,1 1-1 0 0,0 0 1 0 0,0 0-1 0 0,0 0 1 0 0,0 0-1 0 0,1 0 1 0 0,-1 1-1 0 0,1-1 1 0 0,0 1-1 0 0,0 0 1 0 0,1 0-1 0 0,-1 1 1 0 0,0-1-1 0 0,1 1 1 0 0,0 0-1 0 0,-1 0 1 0 0,1 1-1 0 0,0-1 1 0 0,0 1-1 0 0,0 0 1 0 0,7 0-1 0 0,-6 0-6 0 0,-1 1 0 0 0,0-1-1 0 0,0 1 1 0 0,0 0 0 0 0,0 0 0 0 0,0 1-1 0 0,0 0 1 0 0,0 0 0 0 0,0 0 0 0 0,0 0-1 0 0,0 1 1 0 0,0 0 0 0 0,0 0 0 0 0,-1 0-1 0 0,1 1 1 0 0,-1-1 0 0 0,1 1 0 0 0,-1 0-1 0 0,0 0 1 0 0,0 1 0 0 0,-1-1 0 0 0,1 1-1 0 0,-1 0 1 0 0,1 0 0 0 0,-1 0 0 0 0,-1 0-1 0 0,1 1 1 0 0,0-1 0 0 0,-1 1 0 0 0,0 0-1 0 0,3 8 1 0 0,-2 10-45 0 0,0 0-1 0 0,-1 0 1 0 0,-1 0-1 0 0,-2 0 1 0 0,0 0-1 0 0,-1 0 1 0 0,-2-1-1 0 0,0 1 1 0 0,-1-1-1 0 0,-1 1 1 0 0,-2-1-1 0 0,0-1 1 0 0,-1 0-1 0 0,-1 0 1 0 0,-24 36-1 0 0,10-26-10 0 0,-1-2-1 0 0,-1-1 1 0 0,-2-1-1 0 0,0-1 1 0 0,-2-1-1 0 0,-55 34 1 0 0,84-58 308 0 0,28 1-107 0 0,107-18-167 0 0,-70 7 44 0 0,-1 3 0 0 0,1 2 0 0 0,97 7 0 0 0,-99 4 60 0 0,-61-7 299 0 0,22-2-2171 0 0,-12 2-331 0 0</inkml:trace>
</inkml:ink>
</file>

<file path=ppt/ink/ink17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3"/>
    </inkml:context>
    <inkml:brush xml:id="br0">
      <inkml:brushProperty name="width" value="0.1" units="cm"/>
      <inkml:brushProperty name="height" value="0.1" units="cm"/>
      <inkml:brushProperty name="color" value="#F6630D"/>
    </inkml:brush>
  </inkml:definitions>
  <inkml:trace contextRef="#ctx0" brushRef="#br0">8 12 9671 0 0,'-8'-11'15472'0'0</inkml:trace>
</inkml:ink>
</file>

<file path=ppt/ink/ink17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4"/>
    </inkml:context>
    <inkml:brush xml:id="br0">
      <inkml:brushProperty name="width" value="0.1" units="cm"/>
      <inkml:brushProperty name="height" value="0.1" units="cm"/>
      <inkml:brushProperty name="color" value="#F6630D"/>
    </inkml:brush>
  </inkml:definitions>
  <inkml:trace contextRef="#ctx0" brushRef="#br0">25 163 4607 0 0,'-16'-24'15065'0'0,"11"16"-13048"0"0,4 7-1878 0 0,1-1 1 0 0,-1 0 0 0 0,1 0-1 0 0,-1 0 1 0 0,1 0 0 0 0,0 0 0 0 0,-1 1-1 0 0,1-1 1 0 0,0 0 0 0 0,1 0 0 0 0,-1 0-1 0 0,0 0 1 0 0,0 0 0 0 0,1 0-1 0 0,-1 0 1 0 0,1 1 0 0 0,0-1 0 0 0,-1 0-1 0 0,1 0 1 0 0,2-2 0 0 0,0-1 8 0 0,0 1 1 0 0,1 0-1 0 0,-1 0 0 0 0,1 0 1 0 0,0 1-1 0 0,0-1 1 0 0,7-4-1 0 0,2 0 26 0 0,0 1 0 0 0,0 0 0 0 0,1 1-1 0 0,25-8 1 0 0,-26 10-123 0 0,0 2 0 0 0,0 0 0 0 0,0 0 0 0 0,0 1 0 0 0,0 1-1 0 0,0 0 1 0 0,1 1 0 0 0,20 4 0 0 0,-30-5-40 0 0,0 1 0 0 0,-1 0 0 0 0,1-1 0 0 0,0 2 0 0 0,-1-1 0 0 0,1 0-1 0 0,-1 1 1 0 0,0-1 0 0 0,1 1 0 0 0,-1 0 0 0 0,0 0 0 0 0,0 1 0 0 0,0-1 0 0 0,0 1 0 0 0,0-1 0 0 0,-1 1 0 0 0,1 0 0 0 0,-1 0-1 0 0,0 0 1 0 0,0 0 0 0 0,0 0 0 0 0,0 0 0 0 0,0 1 0 0 0,-1-1 0 0 0,1 1 0 0 0,-1-1 0 0 0,0 1 0 0 0,0 0 0 0 0,-1-1 0 0 0,1 1-1 0 0,-1 0 1 0 0,1 0 0 0 0,-1 0 0 0 0,-1 6 0 0 0,0-4-9 0 0,0 0 0 0 0,-1 0 0 0 0,0-1 0 0 0,0 1-1 0 0,0-1 1 0 0,-1 1 0 0 0,0-1 0 0 0,0 0 0 0 0,0 0 0 0 0,0 0 0 0 0,-6 5 0 0 0,-51 51 32 0 0,33-35-27 0 0,20-20-6 0 0,-66 74 32 0 0,68-73-30 0 0,1-1-1 0 0,-1 1 1 0 0,1 0-1 0 0,0 0 1 0 0,0 0-1 0 0,1 0 1 0 0,0 1-1 0 0,0-1 1 0 0,1 1-1 0 0,0 0 1 0 0,-1 9-1 0 0,3-15-2 0 0,1 1 0 0 0,-1-1 0 0 0,1 1 0 0 0,-1-1 0 0 0,1 0 0 0 0,0 1 0 0 0,0-1 0 0 0,0 0 0 0 0,0 0 0 0 0,0 0 0 0 0,1 0 0 0 0,-1 0 0 0 0,0 0 0 0 0,1 0 0 0 0,0 0 0 0 0,-1 0 0 0 0,1-1 0 0 0,0 1 0 0 0,0-1 0 0 0,0 1 0 0 0,0-1 0 0 0,0 0 0 0 0,0 0 0 0 0,1 0 0 0 0,1 1 0 0 0,12 5 0 0 0,1-1 0 0 0,26 7 0 0 0,-15-5 0 0 0,27 9 0 0 0,44 17 0 0 0,-91-31 0 0 0,1 1 0 0 0,-1 1 0 0 0,-1-1 0 0 0,1 1 0 0 0,0 0 0 0 0,-1 1 0 0 0,0 0 0 0 0,11 12 0 0 0,-16-14 3 0 0,1 0 0 0 0,-1 0 0 0 0,0 1 0 0 0,0-1 0 0 0,0 1 0 0 0,-1-1 0 0 0,1 1 0 0 0,-1 0-1 0 0,0 0 1 0 0,-1-1 0 0 0,1 1 0 0 0,-1 0 0 0 0,0 0 0 0 0,0 0 0 0 0,0 0 0 0 0,-1-1 0 0 0,1 1 0 0 0,-1 0 0 0 0,-1 0 0 0 0,1-1 0 0 0,-1 1 0 0 0,1-1 0 0 0,-1 1-1 0 0,-1-1 1 0 0,1 0 0 0 0,0 1 0 0 0,-1-1 0 0 0,-5 5 0 0 0,3-1 4 0 0,-1-1 0 0 0,1 0 0 0 0,-2 0 0 0 0,1 0-1 0 0,-1-1 1 0 0,0 0 0 0 0,0 0 0 0 0,-1-1 0 0 0,0 0 0 0 0,1-1 0 0 0,-2 1-1 0 0,1-1 1 0 0,0-1 0 0 0,-13 4 0 0 0,5-4 23 0 0,-1-2 0 0 0,1 0 0 0 0,-1 0-1 0 0,1-2 1 0 0,-1 0 0 0 0,0-1 0 0 0,1 0 0 0 0,0-2 0 0 0,0 0 0 0 0,0 0-1 0 0,0-2 1 0 0,-17-8 0 0 0,-8-13-1113 0 0</inkml:trace>
</inkml:ink>
</file>

<file path=ppt/ink/ink1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0.727"/>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17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5"/>
    </inkml:context>
    <inkml:brush xml:id="br0">
      <inkml:brushProperty name="width" value="0.1" units="cm"/>
      <inkml:brushProperty name="height" value="0.1" units="cm"/>
      <inkml:brushProperty name="color" value="#F6630D"/>
    </inkml:brush>
  </inkml:definitions>
  <inkml:trace contextRef="#ctx0" brushRef="#br0">212 111 3223 0 0,'13'-34'312'0'0,"-9"-7"2065"0"0,-1 6 10925 0 0,-19 50-10983 0 0,-13 30-1523 0 0,3 0 1 0 0,-34 77-1 0 0,50-100-636 0 0,-7 15 25 0 0,2 1-1 0 0,1 1 1 0 0,3 0 0 0 0,1 1-1 0 0,1 0 1 0 0,-4 65 0 0 0,12-81-138 0 0,0-1-1 0 0,2 1 1 0 0,0 0 0 0 0,2-1 0 0 0,1 1 0 0 0,0-1-1 0 0,2 0 1 0 0,1-1 0 0 0,0 1 0 0 0,2-1 0 0 0,0 0-1 0 0,23 36 1 0 0,-31-56-44 0 0,1 1-1 0 0,0-1 1 0 0,0 1-1 0 0,0-1 1 0 0,0 0 0 0 0,0 0-1 0 0,0 0 1 0 0,1 0-1 0 0,-1 0 1 0 0,1-1 0 0 0,-1 1-1 0 0,1-1 1 0 0,0 1-1 0 0,-1-1 1 0 0,1 0-1 0 0,0 0 1 0 0,0 0 0 0 0,0 0-1 0 0,0-1 1 0 0,0 1-1 0 0,0-1 1 0 0,0 0 0 0 0,0 0-1 0 0,0 0 1 0 0,0 0-1 0 0,0 0 1 0 0,4-2-1 0 0,29-13-2586 0 0,-21 6 1088 0 0</inkml:trace>
</inkml:ink>
</file>

<file path=ppt/ink/ink17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6"/>
    </inkml:context>
    <inkml:brush xml:id="br0">
      <inkml:brushProperty name="width" value="0.1" units="cm"/>
      <inkml:brushProperty name="height" value="0.1" units="cm"/>
      <inkml:brushProperty name="color" value="#F6630D"/>
    </inkml:brush>
  </inkml:definitions>
  <inkml:trace contextRef="#ctx0" brushRef="#br0">39 9 5983 0 0,'-10'-8'9476'0'0,"-6"55"-3423"0"0,9 8-3358 0 0,8 58-1809 0 0,0-75-300 0 0,-9 196-242 0 0,9-233-437 0 0,-1 0 0 0 0,1-1 0 0 0,-1 1 0 0 0,0 0 0 0 0,1 0-1 0 0,-1-1 1 0 0,1 1 0 0 0,0 0 0 0 0,-1 0 0 0 0,1-1 0 0 0,0 1 0 0 0,-1-1 0 0 0,1 1 0 0 0,0-1 0 0 0,0 1-1 0 0,-1-1 1 0 0,1 1 0 0 0,0-1 0 0 0,0 0 0 0 0,0 1 0 0 0,0-1 0 0 0,0 0 0 0 0,0 0 0 0 0,-1 0-1 0 0,1 1 1 0 0,0-1 0 0 0,0 0 0 0 0,0 0 0 0 0,0 0 0 0 0,0-1 0 0 0,0 1 0 0 0,0 0 0 0 0,0 0 0 0 0,-1 0-1 0 0,1-1 1 0 0,2 0 0 0 0</inkml:trace>
</inkml:ink>
</file>

<file path=ppt/ink/ink17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7"/>
    </inkml:context>
    <inkml:brush xml:id="br0">
      <inkml:brushProperty name="width" value="0.1" units="cm"/>
      <inkml:brushProperty name="height" value="0.1" units="cm"/>
      <inkml:brushProperty name="color" value="#F6630D"/>
    </inkml:brush>
  </inkml:definitions>
  <inkml:trace contextRef="#ctx0" brushRef="#br0">173 353 8751 0 0,'0'0'399'0'0,"1"-17"154"0"0,-2 16-410 0 0,1 0-1 0 0,0 0 1 0 0,0 0-1 0 0,0 0 1 0 0,-1 0-1 0 0,1 1 1 0 0,0-1-1 0 0,-1 0 1 0 0,1 0-1 0 0,-1 0 1 0 0,1 1-1 0 0,-1-1 1 0 0,1 0-1 0 0,-1 1 1 0 0,1-1-1 0 0,-1 0 1 0 0,0 1-1 0 0,1-1 1 0 0,-1 1-1 0 0,0-1 0 0 0,1 1 1 0 0,-1-1-1 0 0,0 1 1 0 0,0-1-1 0 0,0 1 1 0 0,1 0-1 0 0,-1 0 1 0 0,0-1-1 0 0,0 1 1 0 0,0 0-1 0 0,0 0 1 0 0,0 0-1 0 0,0 0 1 0 0,1 0-1 0 0,-1 0 1 0 0,0 0-1 0 0,0 0 1 0 0,0 0-1 0 0,0 0 1 0 0,0 1-1 0 0,-1 0 1 0 0,-32 14 7223 0 0,32-13-7126 0 0,-11 5-19 0 0,1 1-1 0 0,1 0 1 0 0,0 1 0 0 0,0 0-1 0 0,-10 12 1 0 0,18-19-175 0 0,1 1 0 0 0,-1 0 0 0 0,0 1 0 0 0,1-1 1 0 0,0 0-1 0 0,0 1 0 0 0,0-1 0 0 0,0 1 0 0 0,0 0 0 0 0,1 0 0 0 0,0-1 1 0 0,-1 1-1 0 0,2 0 0 0 0,-1 0 0 0 0,0 0 0 0 0,1 0 0 0 0,-1 0 0 0 0,1 0 1 0 0,1 1-1 0 0,-1-1 0 0 0,0 0 0 0 0,2 6 0 0 0,-1-8-38 0 0,-1 0-1 0 0,1 0 1 0 0,0 0 0 0 0,0-1-1 0 0,0 1 1 0 0,0 0 0 0 0,0 0-1 0 0,0 0 1 0 0,0-1 0 0 0,1 1-1 0 0,-1-1 1 0 0,0 1 0 0 0,1-1-1 0 0,-1 0 1 0 0,1 1 0 0 0,0-1-1 0 0,-1 0 1 0 0,1 0-1 0 0,0 0 1 0 0,3 1 0 0 0,1 1 20 0 0,-3-1-23 0 0,0 0 1 0 0,0 0-1 0 0,1 0 0 0 0,-1 0 0 0 0,0 0 0 0 0,1-1 0 0 0,-1 1 0 0 0,1-1 0 0 0,-1 0 0 0 0,1 0 0 0 0,0-1 0 0 0,-1 1 0 0 0,1-1 0 0 0,0 0 0 0 0,0 0 0 0 0,-1 0 0 0 0,1 0 0 0 0,0 0 0 0 0,0-1 0 0 0,-1 0 0 0 0,1 0 0 0 0,-1 0 0 0 0,1 0 0 0 0,-1-1 0 0 0,1 1 0 0 0,-1-1 0 0 0,1 0 1 0 0,-1 0-1 0 0,0 0 0 0 0,0 0 0 0 0,0 0 0 0 0,-1-1 0 0 0,1 1 0 0 0,0-1 0 0 0,-1 0 0 0 0,0 0 0 0 0,1 0 0 0 0,-1 0 0 0 0,0 0 0 0 0,2-6 0 0 0,3-4 17 0 0,-1 0 0 0 0,-1-1 0 0 0,0 1 0 0 0,0-1 0 0 0,-2 0 0 0 0,1-1 0 0 0,-2 1 0 0 0,0 0 0 0 0,0-19 0 0 0,-2-37 554 0 0,-3 0 0 0 0,-21-123 0 0 0,23 191 144 0 0,-15 71-656 0 0,15-31-73 0 0,2-1 0 0 0,1 1 0 0 0,2-1 1 0 0,2 0-1 0 0,1 0 0 0 0,2 0 0 0 0,1-1 0 0 0,18 41 0 0 0,-25-72-36 0 0,0 1 1 0 0,0 0-1 0 0,1-1 1 0 0,0 0-1 0 0,0 0 0 0 0,0 0 1 0 0,9 8-1 0 0,9 3-3459 0 0</inkml:trace>
</inkml:ink>
</file>

<file path=ppt/ink/ink17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8"/>
    </inkml:context>
    <inkml:brush xml:id="br0">
      <inkml:brushProperty name="width" value="0.1" units="cm"/>
      <inkml:brushProperty name="height" value="0.1" units="cm"/>
      <inkml:brushProperty name="color" value="#F6630D"/>
    </inkml:brush>
  </inkml:definitions>
  <inkml:trace contextRef="#ctx0" brushRef="#br0">0 197 7367 0 0,'1'5'11845'0'0,"1"12"-10704"0"0,13 74 822 0 0,-5-36-1581 0 0,-3-1 1 0 0,1 86-1 0 0,-10-58-211 0 0,-14-111 802 0 0,12 4-641 0 0,0 0 1 0 0,1 0-1 0 0,1-1 0 0 0,2 1 1 0 0,1-1-1 0 0,0 1 0 0 0,2 0 0 0 0,8-32 1 0 0,-2 19-143 0 0,2 0 1 0 0,1 1 0 0 0,2 1-1 0 0,31-60 1 0 0,-39 88-173 0 0,-1 0 0 0 0,1 0 0 0 0,0 0-1 0 0,1 1 1 0 0,0-1 0 0 0,0 2 0 0 0,1-1 0 0 0,-1 1 0 0 0,1 0 0 0 0,1 1-1 0 0,-1-1 1 0 0,1 2 0 0 0,17-8 0 0 0,-21 11-11 0 0,0-1 0 0 0,0 0 0 0 0,0 1-1 0 0,0 0 1 0 0,0 0 0 0 0,0 1 0 0 0,0-1 0 0 0,0 1 0 0 0,0 0-1 0 0,1 0 1 0 0,-1 1 0 0 0,0 0 0 0 0,0 0 0 0 0,0 0-1 0 0,0 0 1 0 0,0 1 0 0 0,0 0 0 0 0,0 0 0 0 0,-1 0 0 0 0,1 1-1 0 0,-1-1 1 0 0,1 1 0 0 0,-1 0 0 0 0,0 0 0 0 0,0 1 0 0 0,-1-1-1 0 0,1 1 1 0 0,4 5 0 0 0,-5-5-7 0 0,-1-1-1 0 0,1 1 1 0 0,-1-1 0 0 0,1 1-1 0 0,-1 0 1 0 0,0 0-1 0 0,-1 0 1 0 0,1 0 0 0 0,-1 1-1 0 0,1-1 1 0 0,-1 0-1 0 0,-1 1 1 0 0,1-1 0 0 0,-1 0-1 0 0,1 1 1 0 0,-1-1-1 0 0,0 1 1 0 0,-2 6 0 0 0,1-5-2 0 0,-1 0 1 0 0,0 0-1 0 0,-1-1 1 0 0,0 1 0 0 0,1-1-1 0 0,-2 0 1 0 0,1 0-1 0 0,0 0 1 0 0,-1 0 0 0 0,0 0-1 0 0,0-1 1 0 0,-6 5-1 0 0,-5 3-4 0 0,0-1 0 0 0,-1 0 1 0 0,0-1-1 0 0,-1-1 0 0 0,0 0 0 0 0,0-1 0 0 0,-30 8 0 0 0,-9-3-376 0 0,32-13-3267 0 0,15-1 1897 0 0</inkml:trace>
</inkml:ink>
</file>

<file path=ppt/ink/ink17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599"/>
    </inkml:context>
    <inkml:brush xml:id="br0">
      <inkml:brushProperty name="width" value="0.1" units="cm"/>
      <inkml:brushProperty name="height" value="0.1" units="cm"/>
      <inkml:brushProperty name="color" value="#F6630D"/>
    </inkml:brush>
  </inkml:definitions>
  <inkml:trace contextRef="#ctx0" brushRef="#br0">0 0 10591 0 0,'0'0'964'0'0,"2"2"-794"0"0,15 19 1127 0 0,0 1 1 0 0,-2 0-1 0 0,-1 0 1 0 0,-1 2-1 0 0,-1 0 0 0 0,16 43 1 0 0,39 164 1755 0 0,-61-204-2970 0 0,23 120 938 0 0,17 231 1 0 0,-32-225-878 0 0,-6 49-1835 0 0,-8-181 155 0 0</inkml:trace>
</inkml:ink>
</file>

<file path=ppt/ink/ink17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600"/>
    </inkml:context>
    <inkml:brush xml:id="br0">
      <inkml:brushProperty name="width" value="0.1" units="cm"/>
      <inkml:brushProperty name="height" value="0.1" units="cm"/>
      <inkml:brushProperty name="color" value="#F6630D"/>
    </inkml:brush>
  </inkml:definitions>
  <inkml:trace contextRef="#ctx0" brushRef="#br0">90 404 13503 0 0,'-11'-4'337'0'0,"0"0"0"0"0,1 0 0 0 0,0-1 0 0 0,-19-12-1 0 0,27 16-274 0 0,1 0-1 0 0,0 0 1 0 0,-1 0-1 0 0,1 0 1 0 0,0 0-1 0 0,0-1 1 0 0,0 1-1 0 0,0 0 1 0 0,0-1 0 0 0,0 1-1 0 0,0 0 1 0 0,0-1-1 0 0,1 1 1 0 0,-1-1-1 0 0,0 1 1 0 0,1-1-1 0 0,0 1 1 0 0,-1-3-1 0 0,1 2 53 0 0,1 1-1 0 0,-1-1 0 0 0,1 1 1 0 0,-1-1-1 0 0,1 0 1 0 0,0 1-1 0 0,-1 0 0 0 0,1-1 1 0 0,0 1-1 0 0,0-1 1 0 0,0 1-1 0 0,0 0 0 0 0,0 0 1 0 0,1 0-1 0 0,-1-1 1 0 0,0 1-1 0 0,1 0 1 0 0,-1 1-1 0 0,0-1 0 0 0,1 0 1 0 0,-1 0-1 0 0,4 0 1 0 0,8-6 237 0 0,1 1 1 0 0,0 0 0 0 0,24-5 0 0 0,95-11 403 0 0,-57 11-468 0 0,167-19 592 0 0,294 1 0 0 0,-363 23-484 0 0,693-10 459 0 0,-456 12-660 0 0,49-1-27 0 0,438-10 92 0 0,-4-38 203 0 0,-170-33-70 0 0,-718 85-420 0 0,32-4-992 0 0,-28 4-252 0 0,-19 5-673 0 0,-15 2-5990 0 0</inkml:trace>
</inkml:ink>
</file>

<file path=ppt/ink/ink17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0:21.601"/>
    </inkml:context>
    <inkml:brush xml:id="br0">
      <inkml:brushProperty name="width" value="0.1" units="cm"/>
      <inkml:brushProperty name="height" value="0.1" units="cm"/>
      <inkml:brushProperty name="color" value="#F6630D"/>
    </inkml:brush>
  </inkml:definitions>
  <inkml:trace contextRef="#ctx0" brushRef="#br0">341 401 11055 0 0,'-19'-3'1340'0'0,"18"5"-1044"0"0,-1 0 0 0 0,1 0 0 0 0,-1 1-1 0 0,1-1 1 0 0,0 0 0 0 0,0 1 0 0 0,0-1 0 0 0,0 1-1 0 0,0-1 1 0 0,1 1 0 0 0,-1 0 0 0 0,1 5 0 0 0,-1-6 1 0 0,-170 732 133 0 0,118-513-407 0 0,23-89-20 0 0,-13 151 0 0 0,36-199-21 0 0,4-1 1 0 0,3 1 0 0 0,11 85-1 0 0,-8-147 3 0 0,0-1 0 0 0,1 1 0 0 0,1-1 0 0 0,13 31 0 0 0,-15-44-2 0 0,1 0 1 0 0,0-1-1 0 0,0 1 1 0 0,1-1-1 0 0,0-1 0 0 0,0 1 1 0 0,0 0-1 0 0,1-1 1 0 0,0 0-1 0 0,0-1 1 0 0,1 1-1 0 0,0-1 0 0 0,0 0 1 0 0,13 6-1 0 0,14 4 6 0 0,1-2-1 0 0,0-1 1 0 0,1-2 0 0 0,67 10-1 0 0,159 4 87 0 0,-123-14 270 0 0,920 61 5120 0 0,405-70-4391 0 0,0-96-2 0 0,-1198 75-1034 0 0,270-22 75 0 0,685-45 338 0 0,-530 39-87 0 0,-636 41-337 0 0,-53 7 107 0 0,-17-20 408 0 0,-11-5-343 0 0,1-1 0 0 0,1-1 1 0 0,1-1-1 0 0,2 0 0 0 0,0-2 0 0 0,2-1 1 0 0,2 0-1 0 0,-22-54 0 0 0,-63-289 272 0 0,78 274-350 0 0,-26-118 13 0 0,-25-252 0 0 0,65 371-96 0 0,5 0 0 0 0,5 0 0 0 0,3 0 0 0 0,5 0 0 0 0,22-101 0 0 0,-29 196-38 0 0,20-74 3 0 0,-20 74-4 0 0,1-1 0 0 0,0 1 0 0 0,0 0 0 0 0,0 0 0 0 0,0 0 0 0 0,0 0 0 0 0,1 0 1 0 0,0 0-1 0 0,0 1 0 0 0,0-1 0 0 0,0 1 0 0 0,0 0 0 0 0,1 0 0 0 0,7-5 0 0 0,-4 5-55 0 0,4 5-77 0 0,5 17-53 0 0,-14-18 164 0 0,5 10-42 0 0,-8-7 10 0 0,-9-4 37 0 0,-17-7 33 0 0,20 6-14 0 0,-63-12 17 0 0,0 3 0 0 0,-75 0 1 0 0,-146 10-135 0 0,119 3-23 0 0,150-3 130 0 0,-418-8-1240 0 0,279 7-2280 0 0,120 4 1808 0 0</inkml:trace>
</inkml:ink>
</file>

<file path=ppt/ink/ink17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18.269"/>
    </inkml:context>
    <inkml:brush xml:id="br0">
      <inkml:brushProperty name="width" value="0.1" units="cm"/>
      <inkml:brushProperty name="height" value="0.1" units="cm"/>
      <inkml:brushProperty name="color" value="#008C3A"/>
    </inkml:brush>
  </inkml:definitions>
  <inkml:trace contextRef="#ctx0" brushRef="#br0">155 110 9215 0 0,'0'0'422'0'0,"-26"11"148"0"0,14-2 36 0 0,1 1 1 0 0,1 0-1 0 0,0 1 0 0 0,0 0 0 0 0,1 0 0 0 0,1 1 0 0 0,0 0 0 0 0,0 1 0 0 0,1 0 0 0 0,1 0 0 0 0,0 0 0 0 0,1 1 0 0 0,1 0 1 0 0,0 0-1 0 0,0 0 0 0 0,1 1 0 0 0,1-1 0 0 0,1 1 0 0 0,0-1 0 0 0,2 24 0 0 0,0-31-545 0 0,1 0 0 0 0,0 0 0 0 0,1 0 0 0 0,0-1 0 0 0,0 1 1 0 0,0-1-1 0 0,1 0 0 0 0,-1 0 0 0 0,2 0 0 0 0,-1 0 0 0 0,1-1 0 0 0,-1 1 0 0 0,1-1 0 0 0,1 0 0 0 0,-1-1 0 0 0,1 1 0 0 0,0-1 0 0 0,0 0 0 0 0,0-1 0 0 0,0 1 1 0 0,1-1-1 0 0,0-1 0 0 0,-1 1 0 0 0,1-1 0 0 0,9 2 0 0 0,-2-1-31 0 0,-1 1-1 0 0,1-2 1 0 0,0 0 0 0 0,0-1 0 0 0,0 0-1 0 0,0-1 1 0 0,0-1 0 0 0,0 0 0 0 0,0-1-1 0 0,0 0 1 0 0,-1-1 0 0 0,17-6 0 0 0,-10 0 80 0 0,-1-1 1 0 0,0-1-1 0 0,0-1 1 0 0,-1-1-1 0 0,0 0 1 0 0,-1-1-1 0 0,-1-1 1 0 0,0 0-1 0 0,26-35 0 0 0,-31 37-42 0 0,-2-1 0 0 0,0 0 0 0 0,0 0 0 0 0,-1-1 0 0 0,-1 0 0 0 0,-1-1 0 0 0,0 1 0 0 0,-1-1 0 0 0,0 0 0 0 0,-1-1 0 0 0,-1 1 0 0 0,-1-1 0 0 0,0-28 0 0 0,-2 39-53 0 0,0 1 0 0 0,0-1 1 0 0,-1 1-1 0 0,0 0 0 0 0,0-1 1 0 0,-1 1-1 0 0,1 0 0 0 0,-1 0 1 0 0,0 0-1 0 0,-1 0 0 0 0,1 0 1 0 0,-1 0-1 0 0,0 1 0 0 0,0-1 1 0 0,-1 1-1 0 0,1 0 0 0 0,-1 0 1 0 0,0 0-1 0 0,0 0 0 0 0,0 1 1 0 0,-5-4-1 0 0,1 3-27 0 0,1 1-1 0 0,-1 0 1 0 0,0 0-1 0 0,0 0 1 0 0,0 1-1 0 0,0 0 1 0 0,0 1-1 0 0,0 0 1 0 0,0 0-1 0 0,0 1 1 0 0,-1-1-1 0 0,1 2 1 0 0,-10 1-1 0 0,-14 3-1959 0 0,-53 16 0 0 0,61-15 283 0 0</inkml:trace>
</inkml:ink>
</file>

<file path=ppt/ink/ink17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19.220"/>
    </inkml:context>
    <inkml:brush xml:id="br0">
      <inkml:brushProperty name="width" value="0.1" units="cm"/>
      <inkml:brushProperty name="height" value="0.1" units="cm"/>
      <inkml:brushProperty name="color" value="#008C3A"/>
    </inkml:brush>
  </inkml:definitions>
  <inkml:trace contextRef="#ctx0" brushRef="#br0">176 1 13791 0 0,'0'0'1247'0'0,"-35"15"2517"0"0,20-5-3487 0 0,0 0 1 0 0,2 0 0 0 0,-1 2-1 0 0,-15 16 1 0 0,23-22-281 0 0,0 0-1 0 0,1 1 1 0 0,0 0 0 0 0,0 0 0 0 0,0 0-1 0 0,1 0 1 0 0,0 1 0 0 0,1-1 0 0 0,0 1 0 0 0,0 0-1 0 0,-2 9 1 0 0,5-15 11 0 0,0 0 1 0 0,0 0-1 0 0,0 0 0 0 0,1 0 1 0 0,-1 1-1 0 0,1-1 0 0 0,-1 0 0 0 0,1 0 1 0 0,0 0-1 0 0,0 0 0 0 0,-1 0 0 0 0,2-1 1 0 0,-1 1-1 0 0,0 0 0 0 0,0 0 0 0 0,0-1 1 0 0,1 1-1 0 0,-1-1 0 0 0,1 1 0 0 0,-1-1 1 0 0,1 1-1 0 0,0-1 0 0 0,0 0 1 0 0,-1 0-1 0 0,1 0 0 0 0,0 0 0 0 0,0 0 1 0 0,0 0-1 0 0,0 0 0 0 0,0-1 0 0 0,0 1 1 0 0,2-1-1 0 0,13 5 192 0 0,0-1 1 0 0,0-1-1 0 0,17 1 0 0 0,-12-1 216 0 0,28 4 422 0 0,-8-2-171 0 0,0 2-1 0 0,0 2 0 0 0,0 2 1 0 0,42 17-1 0 0,-80-26-647 0 0,0 0 0 0 0,-1 0 1 0 0,1 1-1 0 0,-1-1 0 0 0,1 1 0 0 0,-1 0 0 0 0,0-1 0 0 0,0 2 1 0 0,0-1-1 0 0,0 0 0 0 0,-1 0 0 0 0,1 1 0 0 0,-1 0 0 0 0,0-1 1 0 0,0 1-1 0 0,0 0 0 0 0,-1 0 0 0 0,1 0 0 0 0,-1 0 0 0 0,0 0 0 0 0,0 1 1 0 0,0-1-1 0 0,-1 0 0 0 0,0 0 0 0 0,1 1 0 0 0,-2-1 0 0 0,1 0 1 0 0,0 1-1 0 0,-1-1 0 0 0,0 0 0 0 0,0 0 0 0 0,0 0 0 0 0,0 0 1 0 0,-2 4-1 0 0,-10 18 414 0 0,0 0 0 0 0,-24 32 0 0 0,-9 18-82 0 0,45-74-336 0 0,-1 0 0 0 0,1-1-1 0 0,-1 1 1 0 0,0 0 0 0 0,1-1-1 0 0,-1 1 1 0 0,0-1 0 0 0,0 1-1 0 0,0-1 1 0 0,0 0 0 0 0,0 0-1 0 0,0 0 1 0 0,-1 0 0 0 0,1 0-1 0 0,0 0 1 0 0,0-1 0 0 0,-1 1-1 0 0,1-1 1 0 0,0 0 0 0 0,-1 0-1 0 0,1 1 1 0 0,0-1 0 0 0,-1-1-1 0 0,1 1 1 0 0,-1 0 0 0 0,1-1-1 0 0,0 1 1 0 0,0-1 0 0 0,-1 1-1 0 0,-2-3 1 0 0,-38-13-1101 0 0,8-5-3389 0 0,14 7 2792 0 0</inkml:trace>
</inkml:ink>
</file>

<file path=ppt/ink/ink17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19.617"/>
    </inkml:context>
    <inkml:brush xml:id="br0">
      <inkml:brushProperty name="width" value="0.1" units="cm"/>
      <inkml:brushProperty name="height" value="0.1" units="cm"/>
      <inkml:brushProperty name="color" value="#008C3A"/>
    </inkml:brush>
  </inkml:definitions>
  <inkml:trace contextRef="#ctx0" brushRef="#br0">0 274 10135 0 0,'61'-51'1894'0'0,"-50"40"-788"0"0,0 1 0 0 0,1 0 0 0 0,0 0 0 0 0,1 1-1 0 0,0 1 1 0 0,17-9 0 0 0,-7 7 616 0 0,-2-2 1 0 0,26-17-1 0 0,-28 16-1296 0 0,2 1 0 0 0,37-17 0 0 0,-33 19-583 0 0,1 2 0 0 0,0 1 0 0 0,1 1 0 0 0,40-3 0 0 0,-49 7-820 0 0,0 2 0 0 0,0 0 0 0 0,0 1 1 0 0,27 6-1 0 0,-22-2-626 0 0</inkml:trace>
</inkml:ink>
</file>

<file path=ppt/ink/ink1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1.368"/>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17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20.651"/>
    </inkml:context>
    <inkml:brush xml:id="br0">
      <inkml:brushProperty name="width" value="0.1" units="cm"/>
      <inkml:brushProperty name="height" value="0.1" units="cm"/>
      <inkml:brushProperty name="color" value="#008C3A"/>
    </inkml:brush>
  </inkml:definitions>
  <inkml:trace contextRef="#ctx0" brushRef="#br0">5 192 4607 0 0,'0'0'208'0'0,"-2"-15"1675"0"0,-1-14 7885 0 0,5 20-9329 0 0,0 0 1 0 0,1 0-1 0 0,0 1 0 0 0,0-1 1 0 0,1 1-1 0 0,0 0 0 0 0,1 0 0 0 0,-1 0 1 0 0,2 1-1 0 0,-1 0 0 0 0,7-8 1 0 0,-7 11-317 0 0,-1 0 1 0 0,1 0-1 0 0,0 0 0 0 0,0 1 1 0 0,0-1-1 0 0,0 1 1 0 0,1 1-1 0 0,-1-1 0 0 0,1 1 1 0 0,-1-1-1 0 0,1 2 1 0 0,0-1-1 0 0,0 1 0 0 0,0 0 1 0 0,0 0-1 0 0,0 0 1 0 0,11 1-1 0 0,-13 0-111 0 0,0 1 0 0 0,0-1 0 0 0,0 1 0 0 0,0-1 0 0 0,0 1 0 0 0,0 1 0 0 0,0-1 0 0 0,-1 0 0 0 0,1 1 0 0 0,-1 0 0 0 0,1 0 0 0 0,-1 0 0 0 0,1 0 0 0 0,-1 1 0 0 0,0-1 0 0 0,0 1-1 0 0,0 0 1 0 0,0 0 0 0 0,2 3 0 0 0,-1 0 25 0 0,-1-1 0 0 0,0 1 0 0 0,0 0 0 0 0,0 1 0 0 0,-1-1 0 0 0,0 0 0 0 0,0 1 0 0 0,-1-1 0 0 0,1 1 0 0 0,-1 11 0 0 0,0-6 6 0 0,-1 0-1 0 0,0 0 1 0 0,-1 0 0 0 0,0-1-1 0 0,-1 1 1 0 0,0 0-1 0 0,-1-1 1 0 0,-1 0 0 0 0,1 1-1 0 0,-2-1 1 0 0,0-1-1 0 0,-10 19 1 0 0,0-10-110 0 0,0 0-1 0 0,-1-1 1 0 0,-1-1-1 0 0,-1 0 1 0 0,0-1 0 0 0,-40 26-1 0 0,53-41 83 0 0,5 0 186 0 0,6 0-169 0 0,0 0 0 0 0,1 0 0 0 0,-1-1 0 0 0,0 1 0 0 0,10-2 0 0 0,-15 1-32 0 0,151-2 65 0 0,-132 3-55 0 0,1 1 1 0 0,-1 1-1 0 0,0 1 1 0 0,0 0 0 0 0,27 11-1 0 0,45 34 118 0 0,-45-38-2949 0 0</inkml:trace>
</inkml:ink>
</file>

<file path=ppt/ink/ink17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21.921"/>
    </inkml:context>
    <inkml:brush xml:id="br0">
      <inkml:brushProperty name="width" value="0.1" units="cm"/>
      <inkml:brushProperty name="height" value="0.1" units="cm"/>
      <inkml:brushProperty name="color" value="#008C3A"/>
    </inkml:brush>
  </inkml:definitions>
  <inkml:trace contextRef="#ctx0" brushRef="#br0">21 104 5063 0 0,'-4'-17'1533'0'0,"-1"-11"-3692"0"0,-6-31 19336 0 0,18 94-16043 0 0,0 1 0 0 0,1 39 1 0 0,-9 141-244 0 0,-3-80-680 0 0,4-125-258 0 0,0-3 10 0 0,-1 0 1 0 0,1 0 0 0 0,0 1-1 0 0,1-1 1 0 0,0 0-1 0 0,0 0 1 0 0,1 0 0 0 0,0 0-1 0 0,1 0 1 0 0,-1 0-1 0 0,6 10 1 0 0,-7-18-311 0 0,0 0 0 0 0,0 0 0 0 0,0 0 0 0 0,-1 0 0 0 0,1 0 0 0 0,0 0 0 0 0,0 0 0 0 0,0 0 0 0 0,-1-1 0 0 0,1 1 0 0 0,7-4-2776 0 0</inkml:trace>
</inkml:ink>
</file>

<file path=ppt/ink/ink17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22.293"/>
    </inkml:context>
    <inkml:brush xml:id="br0">
      <inkml:brushProperty name="width" value="0.1" units="cm"/>
      <inkml:brushProperty name="height" value="0.1" units="cm"/>
      <inkml:brushProperty name="color" value="#008C3A"/>
    </inkml:brush>
  </inkml:definitions>
  <inkml:trace contextRef="#ctx0" brushRef="#br0">1 254 6447 0 0,'9'-37'-265'0'0,"-4"0"4295"0"0,6-23 5588 0 0,8 19-6572 0 0,-13 34-2786 0 0,-1 0 0 0 0,1 0 0 0 0,1 1 0 0 0,-1 0 0 0 0,1 0 0 0 0,0 1 0 0 0,0 0 0 0 0,1 0 0 0 0,14-7 0 0 0,-19 10-227 0 0,1 0 1 0 0,-1 1 0 0 0,0-1-1 0 0,1 1 1 0 0,-1 0-1 0 0,1 0 1 0 0,-1 0 0 0 0,1 1-1 0 0,-1-1 1 0 0,1 1-1 0 0,-1 0 1 0 0,1 0 0 0 0,0 0-1 0 0,-1 0 1 0 0,1 0-1 0 0,-1 1 1 0 0,1 0 0 0 0,-1 0-1 0 0,1 0 1 0 0,-1 0-1 0 0,1 0 1 0 0,-1 1 0 0 0,0-1-1 0 0,0 1 1 0 0,0 0-1 0 0,4 3 1 0 0,-4-1-31 0 0,-1-1 0 0 0,1 1 0 0 0,-1 0 0 0 0,0 0 0 0 0,-1 0 0 0 0,1 0 0 0 0,-1 0 0 0 0,1 0 0 0 0,-1 0 0 0 0,0 1 0 0 0,-1-1 0 0 0,1 0 0 0 0,-1 1 0 0 0,0-1-1 0 0,-1 7 1 0 0,-8 72 29 0 0,6-70-31 0 0,-8 39-1 0 0,-7 46 0 0 0,18-92 0 0 0,-1 0 0 0 0,1 1 0 0 0,0-1 0 0 0,1 0 0 0 0,-1 1 0 0 0,1-1 0 0 0,0 0 0 0 0,1 0 0 0 0,0 0 0 0 0,0 0 0 0 0,0 0 0 0 0,4 8 0 0 0,-2-10 0 0 0,-1 0 0 0 0,1 0 0 0 0,0 0 0 0 0,0-1 0 0 0,1 0 0 0 0,-1 0 0 0 0,0 0 0 0 0,1 0 0 0 0,0 0 0 0 0,0-1 0 0 0,0 0 0 0 0,0 0 0 0 0,0 0 0 0 0,0-1 0 0 0,0 0 0 0 0,9 1 0 0 0,14 2 0 0 0,52 0 0 0 0,-58-4 0 0 0,53 1-1868 0 0,88 5-5368 0 0,-147-4 5252 0 0</inkml:trace>
</inkml:ink>
</file>

<file path=ppt/ink/ink17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23.084"/>
    </inkml:context>
    <inkml:brush xml:id="br0">
      <inkml:brushProperty name="width" value="0.1" units="cm"/>
      <inkml:brushProperty name="height" value="0.1" units="cm"/>
      <inkml:brushProperty name="color" value="#008C3A"/>
    </inkml:brush>
  </inkml:definitions>
  <inkml:trace contextRef="#ctx0" brushRef="#br0">0 216 5983 0 0,'0'0'274'0'0,"27"4"100"0"0,-4-5 1452 0 0,0-1 0 0 0,0-1-1 0 0,-1-1 1 0 0,36-11 0 0 0,19-3 900 0 0,725-66 3152 0 0,409 3-3988 0 0,-1161 77-1836 0 0,-26 0-84 0 0,0 2 0 0 0,0 1 1 0 0,0 0-1 0 0,0 2 0 0 0,0 1 0 0 0,38 7 0 0 0,-33 5-3223 0 0,-22-13 1542 0 0</inkml:trace>
</inkml:ink>
</file>

<file path=ppt/ink/ink17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27.659"/>
    </inkml:context>
    <inkml:brush xml:id="br0">
      <inkml:brushProperty name="width" value="0.1" units="cm"/>
      <inkml:brushProperty name="height" value="0.1" units="cm"/>
      <inkml:brushProperty name="color" value="#008C3A"/>
    </inkml:brush>
  </inkml:definitions>
  <inkml:trace contextRef="#ctx0" brushRef="#br0">371 61 10855 0 0,'0'0'980'0'0,"1"-2"-728"0"0,-1 0 1 0 0,1 0-1 0 0,-1 0 0 0 0,1 1 0 0 0,-1-1 0 0 0,0 0 0 0 0,0 0 0 0 0,0 0 0 0 0,0 0 0 0 0,0 0 0 0 0,0 0 0 0 0,0 0 1 0 0,0 1-1 0 0,-1-1 0 0 0,1 0 0 0 0,-1 0 0 0 0,0 0 0 0 0,1 1 0 0 0,-1-1 0 0 0,0 0 0 0 0,0 1 0 0 0,0-1 0 0 0,0 0 1 0 0,0 1-1 0 0,0-1 0 0 0,-3-1 0 0 0,2 2-74 0 0,-1-1 0 0 0,0 1 0 0 0,0 0 0 0 0,-1-1 0 0 0,1 2 0 0 0,0-1 0 0 0,0 0 0 0 0,0 0 0 0 0,-1 1 0 0 0,1 0 0 0 0,0 0 1 0 0,0 0-1 0 0,-7 1 0 0 0,-5 1-120 0 0,0 0 1 0 0,0 2 0 0 0,0 0 0 0 0,1 0-1 0 0,-18 9 1 0 0,18-5-37 0 0,-1 0 0 0 0,2 1 1 0 0,-1 1-1 0 0,1 1 0 0 0,1 0 0 0 0,0 0 0 0 0,0 1 0 0 0,1 1 1 0 0,1 0-1 0 0,0 0 0 0 0,0 1 0 0 0,2 0 0 0 0,0 1 0 0 0,0 0 1 0 0,2 0-1 0 0,-1 1 0 0 0,2-1 0 0 0,0 1 0 0 0,1 1 0 0 0,-2 18 0 0 0,6-32 7 0 0,0 0 0 0 0,-1-1 0 0 0,1 1 0 0 0,1 0 0 0 0,-1 0 0 0 0,0-1 0 0 0,1 1 0 0 0,-1 0 0 0 0,1-1 0 0 0,0 1 0 0 0,0-1 0 0 0,0 1 0 0 0,0-1 0 0 0,0 1 0 0 0,0-1 0 0 0,1 0 0 0 0,-1 1 0 0 0,1-1 0 0 0,0 0 0 0 0,0 0 0 0 0,3 3 0 0 0,0-2 2 0 0,-1 0-1 0 0,1-1 1 0 0,-1 1 0 0 0,1-1-1 0 0,0 0 1 0 0,0-1 0 0 0,0 1 0 0 0,0-1-1 0 0,0 0 1 0 0,10 1 0 0 0,4-1 10 0 0,1-1 1 0 0,-1-1 0 0 0,1-1-1 0 0,-1-1 1 0 0,24-5 0 0 0,-33 5-22 0 0,0-1 0 0 0,0 0-1 0 0,-1 0 1 0 0,1-1 0 0 0,-1 0 0 0 0,0-1 0 0 0,0 0 0 0 0,0 0 0 0 0,-1-1 0 0 0,0 0 0 0 0,-1 0-1 0 0,10-11 1 0 0,-13 12 63 0 0,1 0-1 0 0,-1 0 0 0 0,0 0 0 0 0,0 0 1 0 0,-1-1-1 0 0,0 1 0 0 0,0-1 0 0 0,0 0 1 0 0,-1 0-1 0 0,0 0 0 0 0,0 0 0 0 0,-1-1 1 0 0,0 1-1 0 0,0 0 0 0 0,-1-1 0 0 0,0 1 1 0 0,0 0-1 0 0,-3-12 0 0 0,3 18-73 0 0,1 1-1 0 0,-1-1 0 0 0,0 0 1 0 0,0 1-1 0 0,0-1 1 0 0,0 1-1 0 0,-1-1 0 0 0,1 1 1 0 0,0-1-1 0 0,0 1 1 0 0,0-1-1 0 0,0 0 1 0 0,0 1-1 0 0,-1-1 0 0 0,1 1 1 0 0,0-1-1 0 0,-1 1 1 0 0,1 0-1 0 0,0-1 1 0 0,-1 1-1 0 0,1-1 0 0 0,0 1 1 0 0,-1 0-1 0 0,1-1 1 0 0,-1 1-1 0 0,1-1 1 0 0,-1 1-1 0 0,1 0 0 0 0,-1 0 1 0 0,1-1-1 0 0,-1 1 1 0 0,-9 14 443 0 0,-2 29 162 0 0,9-9-614 0 0,2 0 0 0 0,1 0 0 0 0,7 46 0 0 0,23 102 0 0 0,-26-159 0 0 0,2 11-364 0 0,2 0 0 0 0,0 0-1 0 0,3-1 1 0 0,20 44 0 0 0,-25-66-1335 0 0</inkml:trace>
</inkml:ink>
</file>

<file path=ppt/ink/ink17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33.010"/>
    </inkml:context>
    <inkml:brush xml:id="br0">
      <inkml:brushProperty name="width" value="0.1" units="cm"/>
      <inkml:brushProperty name="height" value="0.1" units="cm"/>
      <inkml:brushProperty name="color" value="#008C3A"/>
    </inkml:brush>
  </inkml:definitions>
  <inkml:trace contextRef="#ctx0" brushRef="#br0">17 143 2303 0 0,'-16'-19'13765'0'0,"15"15"-13282"0"0,3 2-320 0 0,-1 0 0 0 0,1 0-1 0 0,0 0 1 0 0,0 0-1 0 0,-1 1 1 0 0,1-1 0 0 0,0 0-1 0 0,1 1 1 0 0,-1-1 0 0 0,0 1-1 0 0,0 0 1 0 0,1 0 0 0 0,-1 0-1 0 0,0 0 1 0 0,1 0-1 0 0,-1 0 1 0 0,1 1 0 0 0,3-1-1 0 0,49-6 768 0 0,-55 7-924 0 0,423-40 1976 0 0,-163 22-1245 0 0,-37 4-522 0 0,-153 6-467 0 0,-1 3 0 0 0,2 4 0 0 0,89 8 0 0 0</inkml:trace>
</inkml:ink>
</file>

<file path=ppt/ink/ink17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38.956"/>
    </inkml:context>
    <inkml:brush xml:id="br0">
      <inkml:brushProperty name="width" value="0.1" units="cm"/>
      <inkml:brushProperty name="height" value="0.1" units="cm"/>
      <inkml:brushProperty name="color" value="#008C3A"/>
    </inkml:brush>
  </inkml:definitions>
  <inkml:trace contextRef="#ctx0" brushRef="#br0">246 161 4143 0 0,'2'-3'332'0'0,"0"-1"0"0"0,0 0-1 0 0,-1 0 1 0 0,1 0-1 0 0,-1 0 1 0 0,0 0-1 0 0,0 0 1 0 0,0-5 0 0 0,0 2 750 0 0,-1-1 1 0 0,1 0 0 0 0,-2 1 0 0 0,1-1 0 0 0,-1 0 0 0 0,0 1-1 0 0,-4-14 1 0 0,4 18-683 0 0,0 0 0 0 0,0 0 0 0 0,0 0-1 0 0,-1 0 1 0 0,1 1 0 0 0,-1-1 0 0 0,1 0 0 0 0,-1 1-1 0 0,0-1 1 0 0,0 1 0 0 0,0 0 0 0 0,0 0 0 0 0,-1 0-1 0 0,1 0 1 0 0,-3-2 0 0 0,2 3-353 0 0,1 0 0 0 0,0 0 0 0 0,0 1 0 0 0,0-1 1 0 0,-1 1-1 0 0,1-1 0 0 0,0 1 0 0 0,0 0 0 0 0,-1 0 0 0 0,1 0 0 0 0,0 0 0 0 0,0 1 1 0 0,-1-1-1 0 0,1 1 0 0 0,0-1 0 0 0,0 1 0 0 0,0 0 0 0 0,-1-1 0 0 0,1 1 0 0 0,0 0 0 0 0,0 1 1 0 0,0-1-1 0 0,-2 2 0 0 0,-11 8 18 0 0,0 1 0 0 0,1 1 0 0 0,1 0 0 0 0,0 1 0 0 0,1 1 1 0 0,0-1-1 0 0,1 2 0 0 0,1 0 0 0 0,0 0 0 0 0,1 1 0 0 0,1 0 0 0 0,-11 34 0 0 0,17-48-57 0 0,1 0-1 0 0,0 0 0 0 0,1 1 1 0 0,-1-1-1 0 0,0 0 0 0 0,1 0 1 0 0,0 1-1 0 0,0-1 0 0 0,0 0 1 0 0,0 0-1 0 0,0 1 0 0 0,1-1 1 0 0,-1 0-1 0 0,1 0 0 0 0,0 1 1 0 0,0-1-1 0 0,0 0 0 0 0,1 0 1 0 0,-1 0-1 0 0,1 0 0 0 0,-1-1 1 0 0,1 1-1 0 0,0 0 0 0 0,0-1 1 0 0,3 4-1 0 0,-1-4 11 0 0,0 0 0 0 0,0 0 0 0 0,0 0 0 0 0,0 0-1 0 0,0-1 1 0 0,0 1 0 0 0,0-1 0 0 0,1 0 0 0 0,-1-1 0 0 0,0 1 0 0 0,1-1 0 0 0,-1 0 0 0 0,1 0 0 0 0,-1 0 0 0 0,0 0-1 0 0,1-1 1 0 0,-1 0 0 0 0,5-1 0 0 0,7-2 57 0 0,0-1-1 0 0,-1 0 0 0 0,0-1 1 0 0,0-1-1 0 0,-1 0 0 0 0,0-1 1 0 0,0-1-1 0 0,25-20 1 0 0,0-6 519 0 0,49-56 1 0 0,-74 75-382 0 0,-14 16-205 0 0,0 0 0 0 0,0 0-1 0 0,0 0 1 0 0,0 0 0 0 0,0 0-1 0 0,1 0 1 0 0,-1 0 0 0 0,0-1 0 0 0,0 1-1 0 0,0 0 1 0 0,0 0 0 0 0,0 0-1 0 0,0 0 1 0 0,0 0 0 0 0,1 0 0 0 0,-1 0-1 0 0,0 0 1 0 0,0 0 0 0 0,0 0-1 0 0,0 0 1 0 0,0 0 0 0 0,1 0 0 0 0,-1 0-1 0 0,0 0 1 0 0,0 0 0 0 0,0 0-1 0 0,0 0 1 0 0,0 0 0 0 0,1 0 0 0 0,-1 0-1 0 0,0 0 1 0 0,0 0 0 0 0,0 0-1 0 0,0 0 1 0 0,0 0 0 0 0,0 0 0 0 0,1 0-1 0 0,-1 0 1 0 0,0 0 0 0 0,0 0-1 0 0,0 0 1 0 0,0 1 0 0 0,0-1 0 0 0,0 0-1 0 0,0 0 1 0 0,1 0 0 0 0,-1 0-1 0 0,0 0 1 0 0,0 0 0 0 0,0 0 0 0 0,0 1-1 0 0,0-1 1 0 0,0 0 0 0 0,0 0 0 0 0,0 0-1 0 0,0 0 1 0 0,0 0 0 0 0,0 1-1 0 0,0-1 1 0 0,0 0 0 0 0,3 17 109 0 0,-4 27-220 0 0,1-38 138 0 0,-1 54-508 0 0,2 0-1 0 0,3-1 1 0 0,22 111 0 0 0,6 3-1387 0 0,-28-154-195 0 0</inkml:trace>
</inkml:ink>
</file>

<file path=ppt/ink/ink17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39.454"/>
    </inkml:context>
    <inkml:brush xml:id="br0">
      <inkml:brushProperty name="width" value="0.1" units="cm"/>
      <inkml:brushProperty name="height" value="0.1" units="cm"/>
      <inkml:brushProperty name="color" value="#008C3A"/>
    </inkml:brush>
  </inkml:definitions>
  <inkml:trace contextRef="#ctx0" brushRef="#br0">18 287 7367 0 0,'-18'14'7354'0'0,"20"-13"-7125"0"0,0 0 1 0 0,0 0 0 0 0,0 0 0 0 0,0 0 0 0 0,-1-1 0 0 0,1 1-1 0 0,0 0 1 0 0,0-1 0 0 0,0 0 0 0 0,0 1 0 0 0,1-1 0 0 0,-1 0 0 0 0,0 0-1 0 0,0 0 1 0 0,0 0 0 0 0,0 0 0 0 0,2-1 0 0 0,46-9 988 0 0,-25 4-641 0 0,200-18 1491 0 0,-75 11-1402 0 0,406-43-558 0 0,-431 42-141 0 0,-24 4-38 0 0,121-29-1 0 0,-3-11 240 0 0,68-17 133 0 0,-265 57 202 0 0,-3 2-1537 0 0</inkml:trace>
</inkml:ink>
</file>

<file path=ppt/ink/ink17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40.507"/>
    </inkml:context>
    <inkml:brush xml:id="br0">
      <inkml:brushProperty name="width" value="0.1" units="cm"/>
      <inkml:brushProperty name="height" value="0.1" units="cm"/>
      <inkml:brushProperty name="color" value="#008C3A"/>
    </inkml:brush>
  </inkml:definitions>
  <inkml:trace contextRef="#ctx0" brushRef="#br0">1 208 3679 0 0,'0'0'13528'0'0,"9"-42"-9701"0"0,-8 28-3436 0 0,2 1 0 0 0,-1-1 0 0 0,2 0 0 0 0,0 1 0 0 0,1-1 0 0 0,7-14 0 0 0,-10 23-362 0 0,1 2 1 0 0,0-1 0 0 0,0 0 0 0 0,0 1 0 0 0,0-1-1 0 0,0 1 1 0 0,1 0 0 0 0,-1 0 0 0 0,1 0 0 0 0,0 0 0 0 0,0 1-1 0 0,0 0 1 0 0,0-1 0 0 0,0 1 0 0 0,1 1 0 0 0,-1-1 0 0 0,1 1-1 0 0,-1 0 1 0 0,1 0 0 0 0,-1 0 0 0 0,1 0 0 0 0,8 1-1 0 0,-6 0-28 0 0,0 1-1 0 0,-1-1 0 0 0,1 1 0 0 0,-1 1 0 0 0,1-1 0 0 0,-1 1 1 0 0,0 0-1 0 0,1 1 0 0 0,-1 0 0 0 0,0-1 0 0 0,-1 2 1 0 0,1-1-1 0 0,0 1 0 0 0,-1 0 0 0 0,0 0 0 0 0,0 0 0 0 0,0 1 1 0 0,-1 0-1 0 0,1 0 0 0 0,-1 0 0 0 0,0 0 0 0 0,-1 1 0 0 0,1 0 1 0 0,4 11-1 0 0,-2-6 11 0 0,-1 1 0 0 0,-1-1 0 0 0,0 1 0 0 0,-1 0 0 0 0,0-1 0 0 0,-1 1 0 0 0,0 1 0 0 0,-1-1 0 0 0,0 0 0 0 0,-1 0 0 0 0,0 1 0 0 0,-4 19 0 0 0,0-14-9 0 0,-2-1-1 0 0,0 1 0 0 0,-1-1 1 0 0,0-1-1 0 0,-2 1 0 0 0,0-2 1 0 0,0 1-1 0 0,-15 16 0 0 0,15-20 27 0 0,-1 0-1 0 0,0-1 0 0 0,-1-1 1 0 0,0 0-1 0 0,-1 0 0 0 0,0-1 0 0 0,0 0 1 0 0,-1-1-1 0 0,0-1 0 0 0,-18 8 0 0 0,29-15-38 0 0,0 1 0 0 0,0 0 0 0 0,0 0 0 0 0,-1 0 0 0 0,1 0 1 0 0,0-1-1 0 0,-1 1 0 0 0,1-1 0 0 0,0 0 0 0 0,-1 1 0 0 0,1-1 0 0 0,-1 0 0 0 0,1 0 1 0 0,-1-1-1 0 0,1 1 0 0 0,0-1 0 0 0,-1 1 0 0 0,1-1 0 0 0,-1 0 0 0 0,1 1 1 0 0,0-1-1 0 0,-4-3 0 0 0,5 3 18 0 0,1 1 0 0 0,0-1 0 0 0,0 0 0 0 0,-1 0 0 0 0,1 1 0 0 0,0-1 1 0 0,0 0-1 0 0,0 0 0 0 0,0 0 0 0 0,0 0 0 0 0,0 1 0 0 0,0-1 0 0 0,0 0 0 0 0,0 0 1 0 0,1 0-1 0 0,-1 1 0 0 0,0-1 0 0 0,0 0 0 0 0,1 0 0 0 0,-1 1 0 0 0,1-1 0 0 0,-1 0 0 0 0,0 1 1 0 0,1-1-1 0 0,-1 0 0 0 0,1 1 0 0 0,0-1 0 0 0,-1 1 0 0 0,1-1 0 0 0,0 0 0 0 0,19-19 210 0 0,-8 12-197 0 0,1 0 1 0 0,0 0-1 0 0,0 1 0 0 0,1 1 1 0 0,0 0-1 0 0,0 1 1 0 0,1 1-1 0 0,-1 0 0 0 0,1 1 1 0 0,18-2-1 0 0,-21 4-13 0 0,0 0 1 0 0,1 1-1 0 0,-1 0 0 0 0,0 0 1 0 0,0 1-1 0 0,0 1 1 0 0,0 0-1 0 0,0 1 0 0 0,0 0 1 0 0,0 1-1 0 0,-1 0 1 0 0,21 12-1 0 0,-26-13-5 0 0,-1 1 0 0 0,-1 0 0 0 0,1 0-1 0 0,-1 0 1 0 0,1 0 0 0 0,-1 1 0 0 0,0 0 0 0 0,-1 0-1 0 0,1 0 1 0 0,-1 0 0 0 0,4 8 0 0 0,25 39 116 0 0,-30-51-54 0 0,1 2-3 0 0,-2-3-152 0 0,0 0 0 0 0,0 1 0 0 0,0-1-1 0 0,0 0 1 0 0,0 0 0 0 0,0 1 0 0 0,0-1-1 0 0,0 0 1 0 0,0 0 0 0 0,0 0 0 0 0,0 0-1 0 0,0 0 1 0 0,0-1 0 0 0,0 1 0 0 0,0 0 0 0 0,0 0-1 0 0,0-1 1 0 0,-1 1 0 0 0,1 0 0 0 0,0-1-1 0 0,0 1 1 0 0,1-2 0 0 0,6-3-2004 0 0</inkml:trace>
</inkml:ink>
</file>

<file path=ppt/ink/ink17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40.873"/>
    </inkml:context>
    <inkml:brush xml:id="br0">
      <inkml:brushProperty name="width" value="0.1" units="cm"/>
      <inkml:brushProperty name="height" value="0.1" units="cm"/>
      <inkml:brushProperty name="color" value="#008C3A"/>
    </inkml:brush>
  </inkml:definitions>
  <inkml:trace contextRef="#ctx0" brushRef="#br0">94 107 6911 0 0,'8'-39'10654'0'0,"-9"39"-10523"0"0,-16 14 3103 0 0,8-5-3028 0 0,1 0-1 0 0,0 1 1 0 0,0 0 0 0 0,1 0-1 0 0,0 0 1 0 0,1 1 0 0 0,0 0-1 0 0,1 1 1 0 0,0-1 0 0 0,1 1-1 0 0,-3 13 1 0 0,6-20-139 0 0,0 1 0 0 0,0-1 0 0 0,1 0-1 0 0,0 0 1 0 0,0 1 0 0 0,0-1 0 0 0,0 0 0 0 0,1 0 0 0 0,0 1 0 0 0,0-1 0 0 0,1 0 0 0 0,-1 0-1 0 0,1 0 1 0 0,0 0 0 0 0,1-1 0 0 0,-1 1 0 0 0,1 0 0 0 0,0-1 0 0 0,0 0 0 0 0,0 0 0 0 0,1 0 0 0 0,-1 0-1 0 0,1 0 1 0 0,0-1 0 0 0,0 1 0 0 0,0-1 0 0 0,1 0 0 0 0,6 3 0 0 0,-3-2-41 0 0,0 0 0 0 0,0-1-1 0 0,0 0 1 0 0,0-1 0 0 0,1 0 0 0 0,-1 0 0 0 0,1 0 0 0 0,0-2 0 0 0,-1 1 0 0 0,1-1 0 0 0,0 0-1 0 0,0 0 1 0 0,-1-1 0 0 0,1-1 0 0 0,-1 1 0 0 0,1-1 0 0 0,-1-1 0 0 0,1 0 0 0 0,-1 0-1 0 0,0 0 1 0 0,0-1 0 0 0,9-6 0 0 0,-2 1 56 0 0,-1 0-1 0 0,0-1 1 0 0,-1-1 0 0 0,0 0-1 0 0,0 0 1 0 0,-1-2 0 0 0,-1 1-1 0 0,0-2 1 0 0,0 1-1 0 0,13-25 1 0 0,-21 32-44 0 0,-1 0 1 0 0,1 1-1 0 0,-1-1 0 0 0,0-1 0 0 0,0 1 0 0 0,0 0 1 0 0,-1 0-1 0 0,0-1 0 0 0,-1 1 0 0 0,1-1 0 0 0,-1 1 1 0 0,0-1-1 0 0,-1 1 0 0 0,1-1 0 0 0,-1 1 0 0 0,-1 0 1 0 0,1-1-1 0 0,-1 1 0 0 0,-4-9 0 0 0,4 11-27 0 0,-1 0-1 0 0,1 0 1 0 0,-1 0 0 0 0,0 0-1 0 0,0 0 1 0 0,-1 0 0 0 0,1 1-1 0 0,-1-1 1 0 0,0 1-1 0 0,0 0 1 0 0,0 0 0 0 0,0 1-1 0 0,0-1 1 0 0,-1 1-1 0 0,1 0 1 0 0,-1 0 0 0 0,0 0-1 0 0,1 1 1 0 0,-1-1-1 0 0,0 1 1 0 0,0 0 0 0 0,0 1-1 0 0,0-1 1 0 0,0 1-1 0 0,-6 1 1 0 0,-27 0-203 0 0,1 2-1 0 0,-55 12 1 0 0,26 7-5302 0 0</inkml:trace>
</inkml:ink>
</file>

<file path=ppt/ink/ink1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1.865"/>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17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41.509"/>
    </inkml:context>
    <inkml:brush xml:id="br0">
      <inkml:brushProperty name="width" value="0.1" units="cm"/>
      <inkml:brushProperty name="height" value="0.1" units="cm"/>
      <inkml:brushProperty name="color" value="#008C3A"/>
    </inkml:brush>
  </inkml:definitions>
  <inkml:trace contextRef="#ctx0" brushRef="#br0">3 18 8287 0 0,'-2'-2'6580'0'0,"18"-2"-3956"0"0,43-2-197 0 0,1 3-1 0 0,61 5 0 0 0,-54 0-1887 0 0,79-8 0 0 0,-107 6-779 0 0,-30 5-3323 0 0</inkml:trace>
</inkml:ink>
</file>

<file path=ppt/ink/ink17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41.855"/>
    </inkml:context>
    <inkml:brush xml:id="br0">
      <inkml:brushProperty name="width" value="0.1" units="cm"/>
      <inkml:brushProperty name="height" value="0.1" units="cm"/>
      <inkml:brushProperty name="color" value="#008C3A"/>
    </inkml:brush>
  </inkml:definitions>
  <inkml:trace contextRef="#ctx0" brushRef="#br0">0 1 17711 0 0,'12'22'1920'0'0,"-6"-18"-1680"0"0,0 0 0 0 0,1 0 0 0 0,-1-1-1 0 0,1 0 1 0 0,0 0 0 0 0,0-1 0 0 0,0 1-1 0 0,0-2 1 0 0,0 1 0 0 0,0-1 0 0 0,1 0-1 0 0,-1 0 1 0 0,0-1 0 0 0,12-1 0 0 0,12-2 11 0 0,0-1 0 0 0,37-10 0 0 0,5-1-1677 0 0,-56 12-4084 0 0</inkml:trace>
</inkml:ink>
</file>

<file path=ppt/ink/ink17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50.612"/>
    </inkml:context>
    <inkml:brush xml:id="br0">
      <inkml:brushProperty name="width" value="0.1" units="cm"/>
      <inkml:brushProperty name="height" value="0.1" units="cm"/>
      <inkml:brushProperty name="color" value="#008C3A"/>
    </inkml:brush>
  </inkml:definitions>
  <inkml:trace contextRef="#ctx0" brushRef="#br0">1 246 11975 0 0,'0'-1'51'0'0,"1"0"-1"0"0,-1 0 0 0 0,1 0 1 0 0,0 0-1 0 0,-1 0 1 0 0,1 1-1 0 0,0-1 0 0 0,-1 0 1 0 0,1 0-1 0 0,0 1 0 0 0,0-1 1 0 0,0 0-1 0 0,0 1 1 0 0,-1-1-1 0 0,1 1 0 0 0,0-1 1 0 0,0 1-1 0 0,0 0 0 0 0,0-1 1 0 0,0 1-1 0 0,0 0 0 0 0,0 0 1 0 0,1-1-1 0 0,-1 1 1 0 0,0 0-1 0 0,0 0 0 0 0,2 1 1 0 0,43-6-214 0 0,-36 5 405 0 0,267-32 5666 0 0,-8 1-3494 0 0,236 1-197 0 0,-65 8-1910 0 0,-207 9-288 0 0,694-41 353 0 0,-742 33-193 0 0,-127 11-61 0 0,2 3 0 0 0,-1 2 0 0 0,1 3 0 0 0,65 7 0 0 0,-88 3 15 0 0,-20 0-361 0 0,-17-7 189 0 0,0-1 0 0 0,0 0 0 0 0,1 0 0 0 0,-1 1 0 0 0,0-1 0 0 0,0 0 1 0 0,0 0-1 0 0,1 1 0 0 0,-1-1 0 0 0,0 0 0 0 0,0 1 0 0 0,0-1 0 0 0,0 0 1 0 0,0 1-1 0 0,1-1 0 0 0,-1 0 0 0 0,0 1 0 0 0,0-1 0 0 0,0 0 0 0 0,0 1 1 0 0,0-1-1 0 0,0 0 0 0 0,0 1 0 0 0,0-1 0 0 0,0 0 0 0 0,-1 1 0 0 0,1-1 1 0 0,0 0-1 0 0,0 1 0 0 0,0-1 0 0 0,0 0 0 0 0,0 1 0 0 0,0-1 0 0 0,-1 0 1 0 0,1 0-1 0 0,0 1 0 0 0,-10 7-1708 0 0</inkml:trace>
</inkml:ink>
</file>

<file path=ppt/ink/ink17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3:51.221"/>
    </inkml:context>
    <inkml:brush xml:id="br0">
      <inkml:brushProperty name="width" value="0.1" units="cm"/>
      <inkml:brushProperty name="height" value="0.1" units="cm"/>
      <inkml:brushProperty name="color" value="#008C3A"/>
    </inkml:brush>
  </inkml:definitions>
  <inkml:trace contextRef="#ctx0" brushRef="#br0">460 320 10135 0 0,'-3'2'157'0'0,"1"-1"-1"0"0,0 1 1 0 0,0-1-1 0 0,0 1 1 0 0,0 0-1 0 0,0 0 1 0 0,0 0-1 0 0,0 0 0 0 0,1 0 1 0 0,-1 1-1 0 0,1-1 1 0 0,-1 0-1 0 0,1 1 1 0 0,0-1-1 0 0,0 1 1 0 0,-1 2-1 0 0,-13 52 3849 0 0,10-35-3119 0 0,-6 17-704 0 0,-228 709 656 0 0,197-648-799 0 0,-48 178 1 0 0,81-246-36 0 0,3 1 1 0 0,0 0-1 0 0,3 0 1 0 0,0 0-1 0 0,2 0 0 0 0,2 1 1 0 0,1-1-1 0 0,1 0 1 0 0,2 0-1 0 0,9 33 1 0 0,-9-52 3 0 0,0 1-1 0 0,0-1 1 0 0,1 0 0 0 0,1-1-1 0 0,1 0 1 0 0,0 0-1 0 0,0 0 1 0 0,1-1 0 0 0,1 0-1 0 0,0-1 1 0 0,1 0 0 0 0,0-1-1 0 0,0 0 1 0 0,14 9 0 0 0,-3-6 116 0 0,-1-1-1 0 0,2-2 1 0 0,-1 0 0 0 0,1-1 0 0 0,1-1 0 0 0,0-1 0 0 0,0-1-1 0 0,28 3 1 0 0,649 43 3463 0 0,-650-50-3447 0 0,969 4 1623 0 0,0-39-1519 0 0,-803 25-167 0 0,462 0-24 0 0,-616 12-53 0 0,-45-2 0 0 0,0-1 0 0 0,0 0 0 0 0,0-1 0 0 0,0-1 0 0 0,24-4 0 0 0,-41 4 17 0 0,1 0 1 0 0,-1 0-1 0 0,1 0 0 0 0,-1 0 0 0 0,1 0 1 0 0,-1 0-1 0 0,1-1 0 0 0,-1 1 0 0 0,0 0 1 0 0,0-1-1 0 0,0 1 0 0 0,0-1 0 0 0,0 1 1 0 0,0-1-1 0 0,0 0 0 0 0,0 1 0 0 0,-1-1 1 0 0,1 0-1 0 0,-1 0 0 0 0,1 1 0 0 0,-1-1 1 0 0,0 0-1 0 0,1 0 0 0 0,-1 0 0 0 0,0 0 1 0 0,0 1-1 0 0,-1-4 0 0 0,-5-60 731 0 0,4 50-626 0 0,-11-94 341 0 0,-26-346-98 0 0,36 86-333 0 0,-15-563 283 0 0,15 871-404 0 0,-15-91 0 0 0,-6 66-2572 0 0</inkml:trace>
</inkml:ink>
</file>

<file path=ppt/ink/ink17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11.724"/>
    </inkml:context>
    <inkml:brush xml:id="br0">
      <inkml:brushProperty name="width" value="0.1" units="cm"/>
      <inkml:brushProperty name="height" value="0.1" units="cm"/>
      <inkml:brushProperty name="color" value="#008C3A"/>
    </inkml:brush>
  </inkml:definitions>
  <inkml:trace contextRef="#ctx0" brushRef="#br0">3 67 7367 0 0,'20'-33'362'0'0,"0"0"12202"0"0,-22 36-12366 0 0,1 0 1 0 0,-1 1 0 0 0,1-1 0 0 0,-1 1 0 0 0,1-1-1 0 0,0 1 1 0 0,0-1 0 0 0,1 1 0 0 0,-1 4-1 0 0,1-8-107 0 0,-14 100 483 0 0,4 0 0 0 0,5 0 1 0 0,4 0-1 0 0,12 105 0 0 0,-10-196-906 0 0,1 14 666 0 0,1 0 0 0 0,6 23 0 0 0,8-4-1557 0 0,12-4-5189 0 0</inkml:trace>
</inkml:ink>
</file>

<file path=ppt/ink/ink17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17.016"/>
    </inkml:context>
    <inkml:brush xml:id="br0">
      <inkml:brushProperty name="width" value="0.1" units="cm"/>
      <inkml:brushProperty name="height" value="0.1" units="cm"/>
      <inkml:brushProperty name="color" value="#008C3A"/>
    </inkml:brush>
  </inkml:definitions>
  <inkml:trace contextRef="#ctx0" brushRef="#br0">0 144 8407 0 0,'0'0'3048'0'0,"2"-41"3384"0"0,-2 36-6189 0 0,1 1 0 0 0,1-1-1 0 0,-1 1 1 0 0,0-1-1 0 0,1 1 1 0 0,0-1 0 0 0,0 1-1 0 0,1 0 1 0 0,-1 0 0 0 0,1 0-1 0 0,0 0 1 0 0,-1 1 0 0 0,2-1-1 0 0,-1 1 1 0 0,0 0 0 0 0,1 0-1 0 0,0 0 1 0 0,-1 0 0 0 0,1 0-1 0 0,0 1 1 0 0,7-3-1 0 0,-6 2-176 0 0,-1 1 0 0 0,1-1 0 0 0,0 1 0 0 0,-1 0-1 0 0,1 1 1 0 0,0-1 0 0 0,0 1 0 0 0,0 0 0 0 0,1 0-1 0 0,-1 1 1 0 0,0-1 0 0 0,0 1 0 0 0,0 0 0 0 0,0 1-1 0 0,0-1 1 0 0,1 1 0 0 0,-1 0 0 0 0,0 1 0 0 0,0-1-1 0 0,4 3 1 0 0,-6-2-59 0 0,0 1 0 0 0,0-1 0 0 0,0 1 0 0 0,-1 0 0 0 0,0 0 0 0 0,1 0 0 0 0,-1 0 0 0 0,0 0 1 0 0,0 1-1 0 0,-1-1 0 0 0,1 1 0 0 0,-1-1 0 0 0,0 1 0 0 0,0 0 0 0 0,0-1 0 0 0,0 1 0 0 0,0 0 0 0 0,-1 0 0 0 0,0-1 0 0 0,0 1 0 0 0,0 0 0 0 0,0 0 0 0 0,-1 0 0 0 0,1-1 0 0 0,-2 5 0 0 0,-1 10 3 0 0,-1-1 0 0 0,0 0 0 0 0,-1-1-1 0 0,-9 20 1 0 0,2-12-13 0 0,-1 0 1 0 0,-2-1-1 0 0,0-1 0 0 0,-1 0 1 0 0,-2-1-1 0 0,-38 37 0 0 0,55-57-39 0 0,1 0 41 0 0,0 0 1 0 0,0 0 0 0 0,1 0-1 0 0,-1-1 1 0 0,0 1-1 0 0,0 0 1 0 0,1 0-1 0 0,-1-1 1 0 0,0 1 0 0 0,1 0-1 0 0,-1-1 1 0 0,0 1-1 0 0,1 0 1 0 0,-1-1-1 0 0,1 1 1 0 0,-1-1 0 0 0,1 1-1 0 0,0 0 1 0 0,-1-1-1 0 0,1 1 1 0 0,0-1-1 0 0,-1 0 1 0 0,1 1 0 0 0,0-1-1 0 0,-1 0 1 0 0,1 1-1 0 0,0-1 1 0 0,1 0-1 0 0,21 8 9 0 0,-21-8-3 0 0,20 6 152 0 0,0-2 1 0 0,0-1-1 0 0,0-1 1 0 0,1 0 0 0 0,-1-2-1 0 0,0-1 1 0 0,25-3-1 0 0,36-15-3852 0 0,-73 17 1783 0 0</inkml:trace>
</inkml:ink>
</file>

<file path=ppt/ink/ink17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17.400"/>
    </inkml:context>
    <inkml:brush xml:id="br0">
      <inkml:brushProperty name="width" value="0.1" units="cm"/>
      <inkml:brushProperty name="height" value="0.1" units="cm"/>
      <inkml:brushProperty name="color" value="#008C3A"/>
    </inkml:brush>
  </inkml:definitions>
  <inkml:trace contextRef="#ctx0" brushRef="#br0">104 61 10135 0 0,'-24'15'1336'0'0,"17"-10"-515"0"0,1 1 1 0 0,0 0-1 0 0,0 0 0 0 0,0 1 0 0 0,1 0 0 0 0,0 0 0 0 0,0 0 1 0 0,-5 11-1 0 0,6-10-370 0 0,1 1 0 0 0,-1-1 1 0 0,1 1-1 0 0,1 0 0 0 0,-1 0 1 0 0,2 0-1 0 0,-2 17 0 0 0,2-22-375 0 0,1 1 0 0 0,0 0 1 0 0,0-1-1 0 0,1 1 0 0 0,-1 0 0 0 0,1-1 0 0 0,0 1 0 0 0,0-1 1 0 0,0 1-1 0 0,1-1 0 0 0,0 0 0 0 0,0 1 0 0 0,0-1 0 0 0,0 0 0 0 0,1 0 1 0 0,-1 0-1 0 0,1-1 0 0 0,0 1 0 0 0,0-1 0 0 0,0 1 0 0 0,1-1 1 0 0,-1 0-1 0 0,1 0 0 0 0,0-1 0 0 0,0 1 0 0 0,0-1 0 0 0,0 1 1 0 0,0-1-1 0 0,0-1 0 0 0,1 1 0 0 0,-1-1 0 0 0,1 1 0 0 0,-1-1 0 0 0,1 0 1 0 0,7 0-1 0 0,2 0-6 0 0,0-1 1 0 0,0-1-1 0 0,0 0 1 0 0,0 0-1 0 0,0-2 1 0 0,0 1-1 0 0,-1-2 1 0 0,1 0-1 0 0,-1 0 1 0 0,21-11-1 0 0,-24 10-11 0 0,0 0 0 0 0,0-1 0 0 0,0 0 0 0 0,-1-1 0 0 0,0 0 0 0 0,0 0 0 0 0,-1 0 0 0 0,0-1 0 0 0,0-1 0 0 0,-1 1 0 0 0,0-1 0 0 0,-1-1 0 0 0,9-15 0 0 0,-12 21-42 0 0,-2-1-1 0 0,1 1 1 0 0,0 0 0 0 0,-1-1-1 0 0,0 1 1 0 0,0-1 0 0 0,0 1-1 0 0,0-1 1 0 0,-1 1 0 0 0,0-1-1 0 0,0 0 1 0 0,0 1-1 0 0,-1-1 1 0 0,1 1 0 0 0,-1-1-1 0 0,0 0 1 0 0,0 1 0 0 0,-1 0-1 0 0,0-1 1 0 0,1 1 0 0 0,-1 0-1 0 0,0 0 1 0 0,-1 0 0 0 0,1 0-1 0 0,-1 0 1 0 0,0 1 0 0 0,0-1-1 0 0,0 1 1 0 0,0-1-1 0 0,-1 1 1 0 0,1 0 0 0 0,-1 1-1 0 0,-6-5 1 0 0,-3 0 33 0 0,0 0 0 0 0,0 1-1 0 0,0 0 1 0 0,-1 1 0 0 0,0 1 0 0 0,0 0 0 0 0,0 1-1 0 0,-1 0 1 0 0,-18-1 0 0 0,-7-2-3518 0 0</inkml:trace>
</inkml:ink>
</file>

<file path=ppt/ink/ink17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34.547"/>
    </inkml:context>
    <inkml:brush xml:id="br0">
      <inkml:brushProperty name="width" value="0.1" units="cm"/>
      <inkml:brushProperty name="height" value="0.1" units="cm"/>
      <inkml:brushProperty name="color" value="#008C3A"/>
    </inkml:brush>
  </inkml:definitions>
  <inkml:trace contextRef="#ctx0" brushRef="#br0">0 187 8287 0 0,'2'-8'176'0'0,"0"0"0"0"0,0 1-1 0 0,-1-1 1 0 0,0 0-1 0 0,-1 0 1 0 0,0 0 0 0 0,0 0-1 0 0,-2-11 1 0 0,1 10 684 0 0,1 1 0 0 0,-1 0 0 0 0,1 0 0 0 0,1 0 0 0 0,-1 0 0 0 0,2 0 1 0 0,1-10-1 0 0,2 6 439 0 0,-5 12-1237 0 0,0 0 1 0 0,0 0-1 0 0,1-1 1 0 0,-1 1-1 0 0,0 0 1 0 0,0-1-1 0 0,0 1 0 0 0,0 0 1 0 0,0 0-1 0 0,0-1 1 0 0,0 1-1 0 0,1 0 1 0 0,-1-1-1 0 0,0 1 1 0 0,0 0-1 0 0,0-1 1 0 0,0 1-1 0 0,0 0 0 0 0,-1-1 1 0 0,1 1-1 0 0,0 0 1 0 0,0-1-1 0 0,0 1 1 0 0,0 0-1 0 0,0 0 1 0 0,0-1-1 0 0,0 1 0 0 0,-1 0 1 0 0,1-1-1 0 0,0 1 1 0 0,0 0-1 0 0,0 0 1 0 0,-1-1-1 0 0,1 1 1 0 0,0 0-1 0 0,0 0 1 0 0,-1 0-1 0 0,1-1 0 0 0,0 1 1 0 0,0 0-1 0 0,-1 0 1 0 0,1 0-1 0 0,-7-6 1252 0 0,18 38 662 0 0,-7 54-976 0 0,-15 168 0 0 0,11-229-993 0 0,0-1-1 0 0,1 1 1 0 0,2-1-1 0 0,0 0 1 0 0,2 1-1 0 0,11 34 1 0 0,-7-27-215 0 0,-1 1 1 0 0,5 53 0 0 0,-6-49-1341 0 0,-1-21 72 0 0</inkml:trace>
</inkml:ink>
</file>

<file path=ppt/ink/ink17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43.386"/>
    </inkml:context>
    <inkml:brush xml:id="br0">
      <inkml:brushProperty name="width" value="0.1" units="cm"/>
      <inkml:brushProperty name="height" value="0.1" units="cm"/>
      <inkml:brushProperty name="color" value="#008C3A"/>
    </inkml:brush>
  </inkml:definitions>
  <inkml:trace contextRef="#ctx0" brushRef="#br0">140 56 1839 0 0,'8'-35'13576'0'0,"-9"31"-12787"0"0,0 3-589 0 0,1 1 0 0 0,-1 0-1 0 0,1 0 1 0 0,-1-1 0 0 0,0 1-1 0 0,1 0 1 0 0,-1 0-1 0 0,0 0 1 0 0,0 0 0 0 0,1 0-1 0 0,-1 0 1 0 0,0 0-1 0 0,1 0 1 0 0,-1 0 0 0 0,0 0-1 0 0,1 0 1 0 0,-1 0-1 0 0,0 1 1 0 0,1-1 0 0 0,-1 0-1 0 0,0 0 1 0 0,1 1-1 0 0,-1-1 1 0 0,1 1 0 0 0,-1-1-1 0 0,1 0 1 0 0,-2 1-1 0 0,-38 34 1098 0 0,27-15-1255 0 0,2 1 0 0 0,0 0 1 0 0,2 0-1 0 0,0 1 0 0 0,1 1 0 0 0,1-1 1 0 0,1 1-1 0 0,1 0 0 0 0,2 0 0 0 0,0 1 1 0 0,1-1-1 0 0,2 34 0 0 0,0-50-38 0 0,1 1 0 0 0,0-1 0 0 0,0 0-1 0 0,1 1 1 0 0,0-1 0 0 0,0 0 0 0 0,1 0 0 0 0,0 0-1 0 0,0-1 1 0 0,1 1 0 0 0,-1-1 0 0 0,1 1 0 0 0,1-1 0 0 0,-1 0-1 0 0,1-1 1 0 0,0 1 0 0 0,0-1 0 0 0,1 0 0 0 0,0 0-1 0 0,0-1 1 0 0,0 0 0 0 0,0 0 0 0 0,0 0 0 0 0,9 3-1 0 0,-3-2 10 0 0,0-1-1 0 0,0-1 0 0 0,1 0 0 0 0,-1 0 1 0 0,1-2-1 0 0,0 1 0 0 0,-1-1 0 0 0,1-1 1 0 0,0-1-1 0 0,0 1 0 0 0,-1-2 0 0 0,1 0 1 0 0,18-5-1 0 0,-22 5 123 0 0,0-1 0 0 0,0 0 0 0 0,0-1 0 0 0,0 0 1 0 0,0 0-1 0 0,-1-1 0 0 0,0 0 0 0 0,1 0 0 0 0,-2-1 1 0 0,15-13-1 0 0,-17 13-13 0 0,-1 0 1 0 0,0 0-1 0 0,0-1 1 0 0,0 1-1 0 0,0-1 1 0 0,-1 0 0 0 0,-1 0-1 0 0,1 0 1 0 0,-1 0-1 0 0,0 0 1 0 0,0-1-1 0 0,-1 1 1 0 0,0-1 0 0 0,0-14-1 0 0,-1 0-1 0 0,-1 0 0 0 0,0 0 0 0 0,-1 0 1 0 0,-2 0-1 0 0,0 0 0 0 0,-2 1 0 0 0,-14-39 0 0 0,16 51-109 0 0,0 0 0 0 0,0 0 0 0 0,-1 1 1 0 0,-1 0-1 0 0,1 0 0 0 0,-2 0 0 0 0,1 1 0 0 0,-1 0 0 0 0,0 0 0 0 0,0 0 1 0 0,0 1-1 0 0,-1 0 0 0 0,0 0 0 0 0,-1 1 0 0 0,1 0 0 0 0,-1 1 1 0 0,0 0-1 0 0,0 0 0 0 0,0 1 0 0 0,-11-2 0 0 0,-56-7-255 0 0,71 11-122 0 0,-1 1 0 0 0,1 0 0 0 0,0 1 0 0 0,-1-1-1 0 0,1 1 1 0 0,0 0 0 0 0,-1 0 0 0 0,1 1-1 0 0,0-1 1 0 0,0 1 0 0 0,-9 5 0 0 0,4 0-1546 0 0</inkml:trace>
</inkml:ink>
</file>

<file path=ppt/ink/ink17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43.726"/>
    </inkml:context>
    <inkml:brush xml:id="br0">
      <inkml:brushProperty name="width" value="0.1" units="cm"/>
      <inkml:brushProperty name="height" value="0.1" units="cm"/>
      <inkml:brushProperty name="color" value="#008C3A"/>
    </inkml:brush>
  </inkml:definitions>
  <inkml:trace contextRef="#ctx0" brushRef="#br0">47 39 17047 0 0,'-3'-6'1512'0'0,"1"1"-1208"0"0,-2-2-240 0 0,-1 2-64 0 0,0 0 912 0 0,0 0 176 0 0,-3 3 32 0 0,3-1 0 0 0,0 2-144 0 0,0 5-2512 0 0</inkml:trace>
</inkml:ink>
</file>

<file path=ppt/ink/ink1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2.217"/>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17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44.157"/>
    </inkml:context>
    <inkml:brush xml:id="br0">
      <inkml:brushProperty name="width" value="0.1" units="cm"/>
      <inkml:brushProperty name="height" value="0.1" units="cm"/>
      <inkml:brushProperty name="color" value="#008C3A"/>
    </inkml:brush>
  </inkml:definitions>
  <inkml:trace contextRef="#ctx0" brushRef="#br0">204 160 10079 0 0,'19'-18'466'0'0,"-8"9"364"0"0,-2 0 1 0 0,1 0 0 0 0,-1-1 0 0 0,8-11 0 0 0,-15 19-533 0 0,-1 0 0 0 0,0-1 0 0 0,1 1 0 0 0,-1-1 0 0 0,0 1 0 0 0,0-1 0 0 0,0 1 0 0 0,-1-1 0 0 0,1 0 0 0 0,-1 1 0 0 0,1-1 0 0 0,-1 0 0 0 0,0-3 0 0 0,0 4-42 0 0,0 0 0 0 0,-1 0 0 0 0,1 0-1 0 0,-1 0 1 0 0,0 0 0 0 0,0 0 0 0 0,1 0 0 0 0,-1 0-1 0 0,0 0 1 0 0,0 0 0 0 0,-1 1 0 0 0,0-3 0 0 0,0 3-221 0 0,1-1 0 0 0,-1 1 0 0 0,0-1 0 0 0,1 1 0 0 0,-1-1 0 0 0,0 1 0 0 0,0 0 0 0 0,0 0 1 0 0,0 0-1 0 0,0 0 0 0 0,0 0 0 0 0,0 1 0 0 0,0-1 0 0 0,0 1 0 0 0,0-1 0 0 0,0 1 1 0 0,0 0-1 0 0,0-1 0 0 0,-5 2 0 0 0,2-1 95 0 0,-1 1 0 0 0,0 0 0 0 0,1 0 0 0 0,-1 1 0 0 0,1 0 1 0 0,0 0-1 0 0,-9 4 0 0 0,2 1 96 0 0,-1 1 0 0 0,1 0-1 0 0,1 0 1 0 0,0 1 0 0 0,-14 15 0 0 0,13-10-223 0 0,1 0 0 0 0,0 1 0 0 0,1 1 0 0 0,0 0 0 0 0,2 0 0 0 0,-11 28 0 0 0,15-34 0 0 0,0 1 0 0 0,1-1 0 0 0,0 1 0 0 0,1-1 0 0 0,1 1 0 0 0,-1 0 0 0 0,2 0 0 0 0,-1 0 0 0 0,1-1 0 0 0,1 1 0 0 0,0 0 0 0 0,4 14 0 0 0,-4-23-2 0 0,0 1-1 0 0,0-1 1 0 0,1 0 0 0 0,-1 1 0 0 0,1-1-1 0 0,0 0 1 0 0,0 0 0 0 0,0 0-1 0 0,0 0 1 0 0,0-1 0 0 0,0 1-1 0 0,0 0 1 0 0,1-1 0 0 0,-1 1-1 0 0,0-1 1 0 0,1 0 0 0 0,-1 0 0 0 0,1 0-1 0 0,0 0 1 0 0,-1-1 0 0 0,1 1-1 0 0,0 0 1 0 0,-1-1 0 0 0,1 0-1 0 0,5 0 1 0 0,1 1 11 0 0,0-1 0 0 0,0 0 0 0 0,1-1 0 0 0,-1 0 1 0 0,0-1-1 0 0,12-3 0 0 0,-9 1 44 0 0,-1-1 0 0 0,1-1-1 0 0,-1 0 1 0 0,0 0 0 0 0,0-2 0 0 0,-1 1 0 0 0,0-1 0 0 0,0 0 0 0 0,0-1 0 0 0,-2 0 0 0 0,1-1-1 0 0,-1 0 1 0 0,0 0 0 0 0,-1-1 0 0 0,0 0 0 0 0,-1 0 0 0 0,0 0 0 0 0,-1-1 0 0 0,0 0 0 0 0,-1 0-1 0 0,0 0 1 0 0,-1-1 0 0 0,2-18 0 0 0,-5 18 474 0 0,-2 12-200 0 0,-8 22-95 0 0,-9 38-263 0 0,10-12 1 0 0,3 0 0 0 0,1 0 1 0 0,2 1-1 0 0,3-1 0 0 0,1 1 1 0 0,3-1-1 0 0,1 0 0 0 0,3 0 1 0 0,16 56-1 0 0,-23-100 17 0 0,16 40-993 0 0,-16-42 949 0 0,-1 0 1 0 0,1 0-1 0 0,-1 0 1 0 0,1 0-1 0 0,0 0 1 0 0,-1 0-1 0 0,1 0 1 0 0,0 0-1 0 0,0 0 1 0 0,0 0-1 0 0,0 0 1 0 0,0 0-1 0 0,0 0 1 0 0,0-1-1 0 0,0 1 1 0 0,0 0-1 0 0,0-1 1 0 0,0 1-1 0 0,0-1 1 0 0,0 1-1 0 0,1-1 1 0 0,-1 0-1 0 0,0 1 1 0 0,0-1-1 0 0,0 0 1 0 0,1 0-1 0 0,-1 0 1 0 0,0 0-1 0 0,1 0 1 0 0,1 0-1 0 0,8-6-1618 0 0</inkml:trace>
</inkml:ink>
</file>

<file path=ppt/ink/ink17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44.780"/>
    </inkml:context>
    <inkml:brush xml:id="br0">
      <inkml:brushProperty name="width" value="0.1" units="cm"/>
      <inkml:brushProperty name="height" value="0.1" units="cm"/>
      <inkml:brushProperty name="color" value="#008C3A"/>
    </inkml:brush>
  </inkml:definitions>
  <inkml:trace contextRef="#ctx0" brushRef="#br0">153 1 17855 0 0,'1'-1'1618'0'0,"-11"7"2583"0"0,-28 20-3948 0 0,16-9-72 0 0,11-7-178 0 0,0 1 0 0 0,1 0-1 0 0,0 1 1 0 0,1 0-1 0 0,0 1 1 0 0,-7 13-1 0 0,15-24-2 0 0,0 1-1 0 0,0 0 0 0 0,0-1 1 0 0,0 1-1 0 0,0-1 0 0 0,0 1 0 0 0,1 0 1 0 0,0 0-1 0 0,-1-1 0 0 0,1 1 1 0 0,0 0-1 0 0,0 0 0 0 0,0 0 0 0 0,1-1 1 0 0,-1 1-1 0 0,2 4 0 0 0,-1-4-2 0 0,1-1 0 0 0,0 1 0 0 0,-1-1-1 0 0,1 0 1 0 0,0 0 0 0 0,0 0 0 0 0,0 0 0 0 0,0 0-1 0 0,1 0 1 0 0,-1 0 0 0 0,0-1 0 0 0,1 1 0 0 0,-1-1-1 0 0,1 0 1 0 0,0 0 0 0 0,-1 0 0 0 0,1 0 0 0 0,0 0 0 0 0,-1-1-1 0 0,4 1 1 0 0,23 6 241 0 0,-2 1 0 0 0,37 16-1 0 0,-59-22-149 0 0,1 0 0 0 0,0 0 0 0 0,0 0 0 0 0,0-1 0 0 0,0 0 0 0 0,0 0 0 0 0,0-1 0 0 0,0 0 0 0 0,0 0 0 0 0,0 0 0 0 0,0 0-1 0 0,0-1 1 0 0,0 0 0 0 0,0 0 0 0 0,8-4 0 0 0,31 5 420 0 0,-3 0-144 0 0,-27-2-283 0 0,0 1-1 0 0,-1 1 1 0 0,1 0 0 0 0,-1 1-1 0 0,1 0 1 0 0,25 6-1 0 0,-30-4-56 0 0,0-1 0 0 0,0 2 0 0 0,0-1 0 0 0,0 1 0 0 0,-1 0 0 0 0,1 1-1 0 0,-1 0 1 0 0,0 1 0 0 0,-1 0 0 0 0,10 9 0 0 0,-16-14-11 0 0,0 1 1 0 0,0 0 0 0 0,0 0 0 0 0,-1 0-1 0 0,1 0 1 0 0,-1 0 0 0 0,1 0-1 0 0,-1 0 1 0 0,0 1 0 0 0,0-1-1 0 0,0 1 1 0 0,0-1 0 0 0,0 0 0 0 0,0 1-1 0 0,-1 0 1 0 0,1-1 0 0 0,-1 1-1 0 0,0-1 1 0 0,0 1 0 0 0,0-1-1 0 0,0 1 1 0 0,0 0 0 0 0,0-1 0 0 0,-1 1-1 0 0,1-1 1 0 0,-1 1 0 0 0,0-1-1 0 0,0 1 1 0 0,0-1 0 0 0,0 1-1 0 0,0-1 1 0 0,0 0 0 0 0,-1 0-1 0 0,-3 4 1 0 0,-4 5 74 0 0,-2 0 1 0 0,1-1-1 0 0,-1 0 0 0 0,-1-1 0 0 0,-13 9 1 0 0,-3 2-69 0 0,4 1 129 0 0,-2-1 1 0 0,0-2-1 0 0,0 0 1 0 0,-56 25-1 0 0,76-40-217 0 0,-1 0 0 0 0,1-1 0 0 0,-1 0 0 0 0,1 0-1 0 0,-1-1 1 0 0,0 0 0 0 0,0 0 0 0 0,0 0 0 0 0,0-1 0 0 0,0 0 0 0 0,1-1 0 0 0,-1 1 0 0 0,0-1 0 0 0,0 0-1 0 0,0-1 1 0 0,1 0 0 0 0,-1 0 0 0 0,1 0 0 0 0,-1-1 0 0 0,1 0 0 0 0,0 0 0 0 0,0-1 0 0 0,0 0 0 0 0,1 0 0 0 0,-1 0-1 0 0,1 0 1 0 0,0-1 0 0 0,-9-10 0 0 0,3 2-1089 0 0,0-1-10 0 0</inkml:trace>
</inkml:ink>
</file>

<file path=ppt/ink/ink17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5:44:45.148"/>
    </inkml:context>
    <inkml:brush xml:id="br0">
      <inkml:brushProperty name="width" value="0.1" units="cm"/>
      <inkml:brushProperty name="height" value="0.1" units="cm"/>
      <inkml:brushProperty name="color" value="#008C3A"/>
    </inkml:brush>
  </inkml:definitions>
  <inkml:trace contextRef="#ctx0" brushRef="#br0">0 166 15663 0 0,'2'-4'213'0'0,"1"0"-1"0"0,0 0 1 0 0,-1 1-1 0 0,1-1 0 0 0,0 1 1 0 0,0 0-1 0 0,1 0 1 0 0,-1 0-1 0 0,1 0 1 0 0,0 1-1 0 0,-1-1 0 0 0,5-1 1 0 0,57-26 3957 0 0,-47 22-2349 0 0,-13 6-1647 0 0,45-20 1852 0 0,82-24 0 0 0,-117 42-2276 0 0,0 1 0 0 0,1 0 0 0 0,0 1 0 0 0,-1 0 0 0 0,1 1-1 0 0,0 1 1 0 0,0 1 0 0 0,0 0 0 0 0,0 1 0 0 0,17 5 0 0 0,-8 0-6136 0 0,1-2-2008 0 0</inkml:trace>
</inkml:ink>
</file>

<file path=ppt/ink/ink17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3.654"/>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4.484"/>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4.866"/>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7.564"/>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8.409"/>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28.767"/>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1.125"/>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3.249"/>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17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1.866"/>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2.238"/>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4.429"/>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4.771"/>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5.215"/>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9.357"/>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39.809"/>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40.707"/>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41.092"/>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5.243"/>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3.599"/>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17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5.752"/>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6.094"/>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6.582"/>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7.208"/>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7.583"/>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7.924"/>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8.296"/>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5:58.656"/>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00.523"/>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1"/>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6.565"/>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17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2"/>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3"/>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4"/>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5"/>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6"/>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7"/>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8"/>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89"/>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0"/>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1"/>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4"/>
    </inkml:context>
    <inkml:brush xml:id="br0">
      <inkml:brushProperty name="width" value="0.1" units="cm"/>
      <inkml:brushProperty name="height" value="0.1" units="cm"/>
      <inkml:brushProperty name="color" value="#AB008B"/>
    </inkml:brush>
  </inkml:definitions>
  <inkml:trace contextRef="#ctx0" brushRef="#br0">114 1 5527 0 0,'0'0'18159'0'0,"-26"5"-17271"0"0,19-1-869 0 0,0 1 0 0 0,1 0 0 0 0,0 0 0 0 0,1 1 0 0 0,-1-1 1 0 0,1 1-1 0 0,0 1 0 0 0,0-1 0 0 0,1 1 0 0 0,-1-1 0 0 0,-3 10 0 0 0,6-11-7 0 0,-1 0-1 0 0,0 1 0 0 0,1 0 0 0 0,0-1 1 0 0,1 1-1 0 0,-1 0 0 0 0,1 0 0 0 0,0 0 1 0 0,0 0-1 0 0,1 0 0 0 0,0 0 0 0 0,0 0 0 0 0,0 0 1 0 0,1 0-1 0 0,1 7 0 0 0,-1-11-2 0 0,1 1 0 0 0,-1-1-1 0 0,1 0 1 0 0,-1 0 0 0 0,1 0 0 0 0,0 0-1 0 0,0 0 1 0 0,0 0 0 0 0,0 0 0 0 0,0 0-1 0 0,0-1 1 0 0,1 1 0 0 0,-1-1-1 0 0,0 0 1 0 0,1 0 0 0 0,-1 0 0 0 0,1 0-1 0 0,0 0 1 0 0,-1 0 0 0 0,1 0 0 0 0,2-1-1 0 0,69 9 308 0 0,-49-8-240 0 0,20 3 70 0 0,-12-2 324 0 0,60 13-1 0 0,-84-13-416 0 0,-1 0-1 0 0,1 1 0 0 0,-1 0 0 0 0,0 1 1 0 0,0-1-1 0 0,0 2 0 0 0,-1-1 0 0 0,1 1 0 0 0,-1 0 1 0 0,0 0-1 0 0,12 13 0 0 0,-17-16-45 0 0,0 1 1 0 0,0-1-1 0 0,0 0 0 0 0,0 1 0 0 0,-1-1 1 0 0,1 1-1 0 0,-1-1 0 0 0,1 1 0 0 0,-1 0 1 0 0,0 0-1 0 0,0-1 0 0 0,0 1 0 0 0,-1 0 1 0 0,1 0-1 0 0,-1 0 0 0 0,1 0 0 0 0,-1 5 1 0 0,-1-5 10 0 0,1-1 0 0 0,-1 1 0 0 0,0-1 0 0 0,0 0 0 0 0,0 1 0 0 0,0-1 1 0 0,0 0-1 0 0,-1 0 0 0 0,1 0 0 0 0,-1 0 0 0 0,1 0 0 0 0,-1 0 0 0 0,0 0 0 0 0,0-1 1 0 0,0 1-1 0 0,-4 2 0 0 0,-9 5 90 0 0,-1-2-1 0 0,1 0 1 0 0,-1 0 0 0 0,-1-2 0 0 0,-18 5-1 0 0,0 0-16 0 0,-3 6 41 0 0,28-11-67 0 0,0-1-1 0 0,0 0 1 0 0,0-1 0 0 0,-1 0-1 0 0,1 0 1 0 0,-1-1 0 0 0,-11 1-1 0 0,19-4-679 0 0,-1-1 0 0 0,1 0 1 0 0,0 0-1 0 0,0 0 0 0 0,1 0 0 0 0,-1 0 0 0 0,0 0 0 0 0,-3-5 0 0 0</inkml:trace>
</inkml:ink>
</file>

<file path=ppt/ink/ink1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6.945"/>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17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2"/>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3"/>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4"/>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5"/>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6"/>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7"/>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8"/>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299"/>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1"/>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2"/>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7.297"/>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17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3"/>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4"/>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5"/>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6"/>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0.308"/>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5.630"/>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5.959"/>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6.298"/>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6.748"/>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7.125"/>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7.639"/>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17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7.847"/>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8.268"/>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18.827"/>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2.484"/>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2.866"/>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3.491"/>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3.838"/>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6.008"/>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6.388"/>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26.858"/>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7.979"/>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17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4.523"/>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5.197"/>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5.526"/>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6.179"/>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6.521"/>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8.155"/>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8.543"/>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39.112"/>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40.124"/>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40.473"/>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08.555"/>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17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41.119"/>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41.495"/>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3"/>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4"/>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5"/>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6"/>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7"/>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8"/>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09"/>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0"/>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5.436"/>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17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1"/>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2"/>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3"/>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4"/>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5"/>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6"/>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7"/>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8"/>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19"/>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0"/>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8.087"/>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17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1"/>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3"/>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4"/>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5"/>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6"/>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7"/>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28"/>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0"/>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1"/>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2"/>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8.472"/>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17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3"/>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4"/>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5"/>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6"/>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7"/>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8"/>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39"/>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0"/>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1"/>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2"/>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9.174"/>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17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3"/>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4"/>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5"/>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6"/>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7"/>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8"/>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49"/>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0"/>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1"/>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2"/>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9.556"/>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17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3"/>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4"/>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5"/>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6"/>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6:57.257"/>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18.846"/>
    </inkml:context>
    <inkml:brush xml:id="br0">
      <inkml:brushProperty name="width" value="0.1" units="cm"/>
      <inkml:brushProperty name="height" value="0.1" units="cm"/>
      <inkml:brushProperty name="color" value="#AB008B"/>
    </inkml:brush>
  </inkml:definitions>
  <inkml:trace contextRef="#ctx0" brushRef="#br0">77 115 3223 0 0,'8'-18'3594'0'0,"-31"-4"804"0"0,-39-52 6295 0 0,63 74-10614 0 0,-1 0 1 0 0,0 0-1 0 0,0 0 1 0 0,0 0-1 0 0,1 0 1 0 0,-1 0-1 0 0,0 0 1 0 0,0 0-1 0 0,0 0 1 0 0,1 0-1 0 0,-1 0 1 0 0,24 3 1338 0 0,31 17-847 0 0,132 97-8 0 0,-47-27-290 0 0,433 237-209 0 0,-426-248-36 0 0,24 15 36 0 0,-142-76-55 0 0,-1 2 0 0 0,-2 0 0 0 0,43 42 0 0 0,-53-43 21 0 0,-1 0 0 0 0,14 22 0 0 0,-16-21 30 0 0,0-1-1 0 0,19 19 0 0 0,-26-32-46 0 0,0 0 1 0 0,0 0-1 0 0,1-1 0 0 0,0 0 0 0 0,0-1 0 0 0,0 1 0 0 0,0-1 0 0 0,1-1 0 0 0,14 6 0 0 0,-15-7-278 0 0,2 2 1899 0 0,-21 9-463 0 0,10-12-1129 0 0,2-1-82 0 0,-1 0 1 0 0,1 0-1 0 0,-1 0 0 0 0,1-1 0 0 0,-1 1 0 0 0,1 0 0 0 0,-1 0 0 0 0,1 0 0 0 0,-1 0 0 0 0,1-1 0 0 0,0 1 0 0 0,-1 0 1 0 0,1 0-1 0 0,-1-1 0 0 0,1 1 0 0 0,0 0 0 0 0,-1-1 0 0 0,1 1 0 0 0,0 0 0 0 0,-1-1 0 0 0,1 1 0 0 0,0-1 0 0 0,-1 1 1 0 0,1 0-1 0 0,0-1 0 0 0,0 1 0 0 0,0-1 0 0 0,-1 1 0 0 0,1-1 0 0 0,0 1 0 0 0,0-1 0 0 0,0 1 0 0 0,0-1 0 0 0,0 1 1 0 0,0-1-1 0 0,0 0-93 0 0,-1-8-727 0 0</inkml:trace>
</inkml:ink>
</file>

<file path=ppt/ink/ink17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19.497"/>
    </inkml:context>
    <inkml:brush xml:id="br0">
      <inkml:brushProperty name="width" value="0.1" units="cm"/>
      <inkml:brushProperty name="height" value="0.1" units="cm"/>
      <inkml:brushProperty name="color" value="#AB008B"/>
    </inkml:brush>
  </inkml:definitions>
  <inkml:trace contextRef="#ctx0" brushRef="#br0">2044 89 7711 0 0,'46'-30'1034'0'0,"-21"13"1751"0"0,48-25 0 0 0,-117 64 3951 0 0,-5 4-3948 0 0,-15 8-2544 0 0,-71 27 0 0 0,120-56-192 0 0,-666 272 1224 0 0,503-181-1216 0 0,-44 22-8 0 0,-359 152-52 0 0,439-203 1184 0 0,86-29-1723 0 0,36-24 49 0 0,31-23 16 0 0,1-1-391 0 0</inkml:trace>
</inkml:ink>
</file>

<file path=ppt/ink/ink17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22.239"/>
    </inkml:context>
    <inkml:brush xml:id="br0">
      <inkml:brushProperty name="width" value="0.1" units="cm"/>
      <inkml:brushProperty name="height" value="0.1" units="cm"/>
      <inkml:brushProperty name="color" value="#AB008B"/>
    </inkml:brush>
  </inkml:definitions>
  <inkml:trace contextRef="#ctx0" brushRef="#br0">13 4 10335 0 0,'-1'0'935'0'0,"-4"0"-768"0"0,-1-3 1785 0 0,9 3-1528 0 0,1-1 1 0 0,0 1-1 0 0,0 0 0 0 0,0 0 1 0 0,0 0-1 0 0,0 1 1 0 0,0-1-1 0 0,6 3 1 0 0,56 21 525 0 0,-53-18-510 0 0,413 189 3981 0 0,-3 10-3986 0 0,-70-31-247 0 0,-250-132-22 0 0,123 31-1 0 0,39 14 551 0 0,-252-82-661 0 0,-1 1 0 0 0,0 0 1 0 0,0 0-1 0 0,0 1 0 0 0,-1 0 1 0 0,12 11-1 0 0,-18-13 21 0 0,0 0-1 0 0,0 0 1 0 0,-1 0-1 0 0,0 0 1 0 0,0 1 0 0 0,0-1-1 0 0,-1 1 1 0 0,0 0-1 0 0,0 0 1 0 0,-1 1-1 0 0,1-1 1 0 0,-1 1 0 0 0,2 12-1 0 0,-4-18 53 0 0,-1 1 306 0 0,1-2-431 0 0,0 0-1 0 0,0 0 1 0 0,0 1-1 0 0,-1-1 0 0 0,1 0 1 0 0,0 0-1 0 0,0 0 1 0 0,0 0-1 0 0,0 1 1 0 0,0-1-1 0 0,0 0 1 0 0,0 0-1 0 0,-1 0 1 0 0,1 0-1 0 0,0 0 1 0 0,0 0-1 0 0,0 1 1 0 0,0-1-1 0 0,0 0 1 0 0,-1 0-1 0 0,1 0 1 0 0,0 0-1 0 0,0 0 1 0 0,0 0-1 0 0,0 0 0 0 0,-1 0 1 0 0,1 0-1 0 0,0 0 1 0 0,0 0-1 0 0,0 0 1 0 0,-1 0-1 0 0,1 0 1 0 0,0 0-1 0 0,0 0 1 0 0,0 0-1 0 0,0 0 1 0 0,-1 0-1 0 0,1 0 1 0 0,0 0-1 0 0,0 0 1 0 0,0 0-1 0 0,0-1 1 0 0,-1 1-1 0 0,1 0 0 0 0,0 0 1 0 0,0 0-1 0 0,0 0 1 0 0,0 0-1 0 0,0 0 1 0 0,-1 0-1 0 0,1-1 1 0 0,0 1-1 0 0,0 0 1 0 0,0 0-1 0 0,0 0 1 0 0,0 0-1 0 0,0-1 1 0 0,0 1-1 0 0,0 0 1 0 0,0 0-1 0 0,0 0 1 0 0,0 0-1 0 0,0-1 0 0 0,0 1 1 0 0,0 0-1 0 0,-11-16-1361 0 0,7 3-3127 0 0</inkml:trace>
</inkml:ink>
</file>

<file path=ppt/ink/ink17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22.687"/>
    </inkml:context>
    <inkml:brush xml:id="br0">
      <inkml:brushProperty name="width" value="0.1" units="cm"/>
      <inkml:brushProperty name="height" value="0.1" units="cm"/>
      <inkml:brushProperty name="color" value="#AB008B"/>
    </inkml:brush>
  </inkml:definitions>
  <inkml:trace contextRef="#ctx0" brushRef="#br0">2190 12 7631 0 0,'15'-11'5860'0'0,"-39"26"-2849"0"0,-7-1-1901 0 0,-65 21 0 0 0,-3 0-273 0 0,-118 48 387 0 0,127-52-948 0 0,-149 76 0 0 0,-489 261 1380 0 0,653-332-1335 0 0,3 3 0 0 0,-114 81 0 0 0,153-96-309 0 0,0-1-1 0 0,-1-3 1 0 0,-1 0 0 0 0,-1-2 0 0 0,0-2 0 0 0,-1-1 0 0 0,-65 16-1 0 0,100-31-121 0 0</inkml:trace>
</inkml:ink>
</file>

<file path=ppt/ink/ink17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6"/>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5"/>
    </inkml:context>
    <inkml:brush xml:id="br0">
      <inkml:brushProperty name="width" value="0.1" units="cm"/>
      <inkml:brushProperty name="height" value="0.1" units="cm"/>
      <inkml:brushProperty name="color" value="#AB008B"/>
    </inkml:brush>
  </inkml:definitions>
  <inkml:trace contextRef="#ctx0" brushRef="#br0">1 171 7831 0 0,'57'-48'3232'0'0,"-20"19"3092"0"0,-24 19-4903 0 0,1 0-1 0 0,0 0 0 0 0,25-11 1 0 0,-23 14-860 0 0,0 0 0 0 0,1 2 1 0 0,18-5-1 0 0,-4 4-532 0 0,1 2 1 0 0,-1 1-1 0 0,59 3 0 0 0,-11 3-1652 0 0,-42 0-90 0 0</inkml:trace>
</inkml:ink>
</file>

<file path=ppt/ink/ink1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19.912"/>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17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7"/>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8"/>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9"/>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0"/>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1"/>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2"/>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3"/>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4"/>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5"/>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6"/>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20.356"/>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17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7"/>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8"/>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9"/>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0"/>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1"/>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2"/>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3"/>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4"/>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6"/>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7"/>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21.007"/>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17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8"/>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9"/>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0"/>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1"/>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3"/>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4"/>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5"/>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6"/>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7"/>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8"/>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21.720"/>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17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9"/>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0"/>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1"/>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2"/>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3"/>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4"/>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5"/>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6"/>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7"/>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8"/>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22.107"/>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17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9"/>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0"/>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1"/>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2"/>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3"/>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4"/>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5"/>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6"/>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7"/>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8"/>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68"/>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17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9"/>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0"/>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1"/>
    </inkml:context>
    <inkml:brush xml:id="br0">
      <inkml:brushProperty name="width" value="0.1" units="cm"/>
      <inkml:brushProperty name="height" value="0.1" units="cm"/>
      <inkml:brushProperty name="color" value="#AB008B"/>
    </inkml:brush>
  </inkml:definitions>
  <inkml:trace contextRef="#ctx0" brushRef="#br0">77 115 3223 0 0,'8'-18'3594'0'0,"-31"-4"804"0"0,-39-52 6295 0 0,63 74-10614 0 0,-1 0 1 0 0,0 0-1 0 0,0 0 1 0 0,0 0-1 0 0,1 0 1 0 0,-1 0-1 0 0,0 0 1 0 0,0 0-1 0 0,0 0 1 0 0,1 0-1 0 0,-1 0 1 0 0,24 3 1338 0 0,31 17-847 0 0,132 97-8 0 0,-47-27-290 0 0,433 237-209 0 0,-426-248-36 0 0,24 15 36 0 0,-142-76-55 0 0,-1 2 0 0 0,-2 0 0 0 0,43 42 0 0 0,-53-43 21 0 0,-1 0 0 0 0,14 22 0 0 0,-16-21 30 0 0,0-1-1 0 0,19 19 0 0 0,-26-32-46 0 0,0 0 1 0 0,0 0-1 0 0,1-1 0 0 0,0 0 0 0 0,0-1 0 0 0,0 1 0 0 0,0-1 0 0 0,1-1 0 0 0,14 6 0 0 0,-15-7-278 0 0,2 2 1899 0 0,-21 9-463 0 0,10-12-1129 0 0,2-1-82 0 0,-1 0 1 0 0,1 0-1 0 0,-1 0 0 0 0,1-1 0 0 0,-1 1 0 0 0,1 0 0 0 0,-1 0 0 0 0,1 0 0 0 0,-1 0 0 0 0,1-1 0 0 0,0 1 0 0 0,-1 0 1 0 0,1 0-1 0 0,-1-1 0 0 0,1 1 0 0 0,0 0 0 0 0,-1-1 0 0 0,1 1 0 0 0,0 0 0 0 0,-1-1 0 0 0,1 1 0 0 0,0-1 0 0 0,-1 1 1 0 0,1 0-1 0 0,0-1 0 0 0,0 1 0 0 0,0-1 0 0 0,-1 1 0 0 0,1-1 0 0 0,0 1 0 0 0,0-1 0 0 0,0 1 0 0 0,0-1 0 0 0,0 1 1 0 0,0-1-1 0 0,0 0-93 0 0,-1-8-727 0 0</inkml:trace>
</inkml:ink>
</file>

<file path=ppt/ink/ink17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2"/>
    </inkml:context>
    <inkml:brush xml:id="br0">
      <inkml:brushProperty name="width" value="0.1" units="cm"/>
      <inkml:brushProperty name="height" value="0.1" units="cm"/>
      <inkml:brushProperty name="color" value="#AB008B"/>
    </inkml:brush>
  </inkml:definitions>
  <inkml:trace contextRef="#ctx0" brushRef="#br0">2044 89 7711 0 0,'46'-30'1034'0'0,"-21"13"1751"0"0,48-25 0 0 0,-117 64 3951 0 0,-5 4-3948 0 0,-15 8-2544 0 0,-71 27 0 0 0,120-56-192 0 0,-666 272 1224 0 0,503-181-1216 0 0,-44 22-8 0 0,-359 152-52 0 0,439-203 1184 0 0,86-29-1723 0 0,36-24 49 0 0,31-23 16 0 0,1-1-391 0 0</inkml:trace>
</inkml:ink>
</file>

<file path=ppt/ink/ink17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3"/>
    </inkml:context>
    <inkml:brush xml:id="br0">
      <inkml:brushProperty name="width" value="0.1" units="cm"/>
      <inkml:brushProperty name="height" value="0.1" units="cm"/>
      <inkml:brushProperty name="color" value="#AB008B"/>
    </inkml:brush>
  </inkml:definitions>
  <inkml:trace contextRef="#ctx0" brushRef="#br0">13 4 10335 0 0,'-1'0'935'0'0,"-4"0"-768"0"0,-1-3 1785 0 0,9 3-1528 0 0,1-1 1 0 0,0 1-1 0 0,0 0 0 0 0,0 0 1 0 0,0 0-1 0 0,0 1 1 0 0,0-1-1 0 0,6 3 1 0 0,56 21 525 0 0,-53-18-510 0 0,413 189 3981 0 0,-3 10-3986 0 0,-70-31-247 0 0,-250-132-22 0 0,123 31-1 0 0,39 14 551 0 0,-252-82-661 0 0,-1 1 0 0 0,0 0 1 0 0,0 0-1 0 0,0 1 0 0 0,-1 0 1 0 0,12 11-1 0 0,-18-13 21 0 0,0 0-1 0 0,0 0 1 0 0,-1 0-1 0 0,0 0 1 0 0,0 1 0 0 0,0-1-1 0 0,-1 1 1 0 0,0 0-1 0 0,0 0 1 0 0,-1 1-1 0 0,1-1 1 0 0,-1 1 0 0 0,2 12-1 0 0,-4-18 53 0 0,-1 1 306 0 0,1-2-431 0 0,0 0-1 0 0,0 0 1 0 0,0 1-1 0 0,-1-1 0 0 0,1 0 1 0 0,0 0-1 0 0,0 0 1 0 0,0 0-1 0 0,0 1 1 0 0,0-1-1 0 0,0 0 1 0 0,0 0-1 0 0,-1 0 1 0 0,1 0-1 0 0,0 0 1 0 0,0 0-1 0 0,0 1 1 0 0,0-1-1 0 0,0 0 1 0 0,-1 0-1 0 0,1 0 1 0 0,0 0-1 0 0,0 0 1 0 0,0 0-1 0 0,0 0 0 0 0,-1 0 1 0 0,1 0-1 0 0,0 0 1 0 0,0 0-1 0 0,0 0 1 0 0,-1 0-1 0 0,1 0 1 0 0,0 0-1 0 0,0 0 1 0 0,0 0-1 0 0,0 0 1 0 0,-1 0-1 0 0,1 0 1 0 0,0 0-1 0 0,0 0 1 0 0,0 0-1 0 0,0-1 1 0 0,-1 1-1 0 0,1 0 0 0 0,0 0 1 0 0,0 0-1 0 0,0 0 1 0 0,0 0-1 0 0,0 0 1 0 0,-1 0-1 0 0,1-1 1 0 0,0 1-1 0 0,0 0 1 0 0,0 0-1 0 0,0 0 1 0 0,0 0-1 0 0,0-1 1 0 0,0 1-1 0 0,0 0 1 0 0,0 0-1 0 0,0 0 1 0 0,0 0-1 0 0,0-1 0 0 0,0 1 1 0 0,0 0-1 0 0,-11-16-1361 0 0,7 3-3127 0 0</inkml:trace>
</inkml:ink>
</file>

<file path=ppt/ink/ink17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4"/>
    </inkml:context>
    <inkml:brush xml:id="br0">
      <inkml:brushProperty name="width" value="0.1" units="cm"/>
      <inkml:brushProperty name="height" value="0.1" units="cm"/>
      <inkml:brushProperty name="color" value="#AB008B"/>
    </inkml:brush>
  </inkml:definitions>
  <inkml:trace contextRef="#ctx0" brushRef="#br0">2190 12 7631 0 0,'15'-11'5860'0'0,"-39"26"-2849"0"0,-7-1-1901 0 0,-65 21 0 0 0,-3 0-273 0 0,-118 48 387 0 0,127-52-948 0 0,-149 76 0 0 0,-489 261 1380 0 0,653-332-1335 0 0,3 3 0 0 0,-114 81 0 0 0,153-96-309 0 0,0-1-1 0 0,-1-3 1 0 0,-1 0 0 0 0,-1-2 0 0 0,0-2 0 0 0,-1-1 0 0 0,-65 16-1 0 0,100-31-121 0 0</inkml:trace>
</inkml:ink>
</file>

<file path=ppt/ink/ink17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7.380"/>
    </inkml:context>
    <inkml:brush xml:id="br0">
      <inkml:brushProperty name="width" value="0.1" units="cm"/>
      <inkml:brushProperty name="height" value="0.1" units="cm"/>
      <inkml:brushProperty name="color" value="#F6630D"/>
    </inkml:brush>
  </inkml:definitions>
  <inkml:trace contextRef="#ctx0" brushRef="#br0">8 98 4143 0 0,'0'0'191'0'0,"20"-32"5669"0"0,-19 27-4825 0 0,0-1 0 0 0,-1 1 0 0 0,2 0-1 0 0,-1-1 1 0 0,1 1 0 0 0,0 0 0 0 0,4-8 0 0 0,1-3 4851 0 0,-21 62-4561 0 0,2 11-1290 0 0,2 0-1 0 0,3 1 0 0 0,2 0 1 0 0,4 0-1 0 0,1 0 0 0 0,3 0 1 0 0,20 106-1 0 0,-22-159-35 0 0,-2 21 585 0 0,18-28-3783 0 0,-4 2 1511 0 0</inkml:trace>
</inkml:ink>
</file>

<file path=ppt/ink/ink17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8.200"/>
    </inkml:context>
    <inkml:brush xml:id="br0">
      <inkml:brushProperty name="width" value="0.1" units="cm"/>
      <inkml:brushProperty name="height" value="0.1" units="cm"/>
      <inkml:brushProperty name="color" value="#F6630D"/>
    </inkml:brush>
  </inkml:definitions>
  <inkml:trace contextRef="#ctx0" brushRef="#br0">239 8 1839 0 0,'-28'-8'21261'0'0,"18"21"-22415"0"0,-8 2 1453 0 0,-39 26 0 0 0,45-35-190 0 0,0 1-1 0 0,1 1 0 0 0,1 0 0 0 0,-1 0 1 0 0,1 1-1 0 0,1 0 0 0 0,-1 1 0 0 0,2 0 1 0 0,-1 1-1 0 0,-12 20 0 0 0,21-30-107 0 0,-1 0 0 0 0,1-1-1 0 0,0 1 1 0 0,-1 0 0 0 0,1-1 0 0 0,0 1-1 0 0,0 0 1 0 0,0 0 0 0 0,0-1 0 0 0,0 1-1 0 0,0 0 1 0 0,0 0 0 0 0,0-1 0 0 0,0 1-1 0 0,0 0 1 0 0,0 0 0 0 0,0-1 0 0 0,0 1-1 0 0,1 0 1 0 0,-1 0 0 0 0,0-1 0 0 0,1 1-1 0 0,-1 0 1 0 0,0-1 0 0 0,1 1-1 0 0,-1-1 1 0 0,1 1 0 0 0,-1 0 0 0 0,1-1-1 0 0,-1 1 1 0 0,1-1 0 0 0,-1 1 0 0 0,1-1-1 0 0,0 1 1 0 0,-1-1 0 0 0,1 0 0 0 0,0 1-1 0 0,23 6 35 0 0,-22-6-34 0 0,28 3 146 0 0,0-1 1 0 0,0-2-1 0 0,0 0 0 0 0,45-6 0 0 0,-45 2 162 0 0,1 1 0 0 0,0 2-1 0 0,56 6 1 0 0,-77-4-268 0 0,0 1 0 0 0,0 0 0 0 0,0 0-1 0 0,0 1 1 0 0,0 0 0 0 0,-1 0 0 0 0,0 1 0 0 0,0 1-1 0 0,0-1 1 0 0,0 1 0 0 0,-1 1 0 0 0,0 0 0 0 0,0 0-1 0 0,-1 1 1 0 0,9 10 0 0 0,-12-13-10 0 0,0 0 0 0 0,0 1-1 0 0,0-1 1 0 0,-1 1 0 0 0,0 0-1 0 0,0 0 1 0 0,0 0 0 0 0,-1 0 0 0 0,0 0-1 0 0,0 1 1 0 0,-1-1 0 0 0,1 1-1 0 0,-1-1 1 0 0,-1 1 0 0 0,1-1 0 0 0,-1 1-1 0 0,-1 0 1 0 0,1-1 0 0 0,-1 1-1 0 0,-2 10 1 0 0,0-8 16 0 0,-1-1 1 0 0,0 1-1 0 0,-1-1 1 0 0,0 0-1 0 0,0 0 0 0 0,0 0 1 0 0,-1 0-1 0 0,0-1 0 0 0,-1 0 1 0 0,0 0-1 0 0,0-1 0 0 0,0 0 1 0 0,-14 9-1 0 0,3-3 59 0 0,-1 0 0 0 0,0-1 0 0 0,-1-1 0 0 0,-38 15 0 0 0,48-22-31 0 0,0-1 0 0 0,0 0 0 0 0,0 0 0 0 0,0-1 0 0 0,-1 0 0 0 0,1-1 0 0 0,0 0 0 0 0,0 0 0 0 0,-1-1 0 0 0,1-1 0 0 0,0 0 0 0 0,-16-5 0 0 0,-9-2 40 0 0,29 9-136 0 0,0-1 0 0 0,0 0 1 0 0,0-1-1 0 0,0 1 0 0 0,1-1 0 0 0,-1 0 0 0 0,0 0 1 0 0,1-1-1 0 0,-1 0 0 0 0,1 0 0 0 0,0 0 0 0 0,0-1 1 0 0,0 0-1 0 0,-7-6 0 0 0,12 9-123 0 0,0 0 0 0 0,0 0 0 0 0,0 0 0 0 0,0 1 0 0 0,0-1 0 0 0,0 0 0 0 0,0 0 0 0 0,0 0 0 0 0,0 0 0 0 0,0 0 0 0 0,0 0 0 0 0,1 1 0 0 0,-1-1 0 0 0,0 0 0 0 0,1 0 0 0 0,-1 0 0 0 0,0 1-1 0 0,1-1 1 0 0,-1 0 0 0 0,1 1 0 0 0,-1-1 0 0 0,1 0 0 0 0,0 1 0 0 0,0-2 0 0 0</inkml:trace>
</inkml:ink>
</file>

<file path=ppt/ink/ink17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8.577"/>
    </inkml:context>
    <inkml:brush xml:id="br0">
      <inkml:brushProperty name="width" value="0.1" units="cm"/>
      <inkml:brushProperty name="height" value="0.1" units="cm"/>
      <inkml:brushProperty name="color" value="#F6630D"/>
    </inkml:brush>
  </inkml:definitions>
  <inkml:trace contextRef="#ctx0" brushRef="#br0">1 201 1375 0 0,'0'-20'12918'0'0,"27"4"-9100"0"0,-15 9-2158 0 0,0-1-837 0 0,0-1 0 0 0,1 2-1 0 0,0-1 1 0 0,0 2 0 0 0,1 0-1 0 0,27-8 1 0 0,-13 6-360 0 0,-1 2-1 0 0,51-5 1 0 0,-18 12-338 0 0,-50 0-106 0 0,-1 0-1 0 0,1-1 0 0 0,0 0 0 0 0,-1 0 0 0 0,1-1 1 0 0,0 0-1 0 0,-1-1 0 0 0,16-5 0 0 0,-3-1-11 0 0,144-48 175 0 0,-163 55-332 0 0,0 0 1 0 0,1 1-1 0 0,-1-1 0 0 0,0 1 0 0 0,1 0 0 0 0,-1 0 0 0 0,0 0 0 0 0,7 2 0 0 0,4 2-1402 0 0</inkml:trace>
</inkml:ink>
</file>

<file path=ppt/ink/ink17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7.124"/>
    </inkml:context>
    <inkml:brush xml:id="br0">
      <inkml:brushProperty name="width" value="0.1" units="cm"/>
      <inkml:brushProperty name="height" value="0.1" units="cm"/>
      <inkml:brushProperty name="color" value="#F6630D"/>
    </inkml:brush>
  </inkml:definitions>
  <inkml:trace contextRef="#ctx0" brushRef="#br0">140 15 8287 0 0,'0'0'382'0'0,"0"0"-367"0"0,0-1 0 0 0,0 1 1 0 0,-1 0-1 0 0,1 0 1 0 0,0 0-1 0 0,0 0 0 0 0,-1-1 1 0 0,1 1-1 0 0,0 0 0 0 0,0 0 1 0 0,0 0-1 0 0,-1-1 1 0 0,1 1-1 0 0,0 0 0 0 0,0 0 1 0 0,0-1-1 0 0,0 1 0 0 0,0 0 1 0 0,-1 0-1 0 0,1-1 1 0 0,0 1-1 0 0,0 0 0 0 0,0-1 1 0 0,0 1-1 0 0,0 0 0 0 0,0 0 1 0 0,0-1-1 0 0,0 1 1 0 0,0 0-1 0 0,0-1 0 0 0,0 1 1 0 0,0 0-1 0 0,1-1 0 0 0,27-5 10985 0 0,-41 10-8825 0 0,8-2-2113 0 0,0 0 1 0 0,0 0-1 0 0,0 0 0 0 0,1 1 1 0 0,-1 0-1 0 0,1 0 0 0 0,0 0 1 0 0,0 0-1 0 0,0 1 0 0 0,0 0 1 0 0,0 0-1 0 0,1 0 0 0 0,0 0 1 0 0,0 0-1 0 0,-4 8 0 0 0,-6 11 166 0 0,-17 40-1 0 0,29-61-217 0 0,-7 19 14 0 0,0-1-1 0 0,2 2 0 0 0,-5 27 1 0 0,8-37-16 0 0,2-1 1 0 0,0 1 0 0 0,0-1-1 0 0,1 1 1 0 0,1-1-1 0 0,0 1 1 0 0,0-1 0 0 0,4 13-1 0 0,-3-19 11 0 0,0 0 0 0 0,1 0 0 0 0,0-1 1 0 0,0 1-1 0 0,0-1 0 0 0,0 0 0 0 0,1 1 0 0 0,-1-1 0 0 0,1-1 0 0 0,0 1 0 0 0,0-1 1 0 0,1 1-1 0 0,-1-1 0 0 0,1 0 0 0 0,-1-1 0 0 0,1 1 0 0 0,0-1 0 0 0,0 0 0 0 0,0 0 1 0 0,0 0-1 0 0,11 1 0 0 0,11 3 172 0 0,1-2-1 0 0,54 3 1 0 0,-62-7-152 0 0,8 0 170 0 0,0-1 0 0 0,51-10 0 0 0,-54 7-54 0 0,0 0 0 0 0,1 2 1 0 0,42 1-1 0 0,-38 8-5336 0 0</inkml:trace>
</inkml:ink>
</file>

<file path=ppt/ink/ink1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69"/>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17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7.457"/>
    </inkml:context>
    <inkml:brush xml:id="br0">
      <inkml:brushProperty name="width" value="0.1" units="cm"/>
      <inkml:brushProperty name="height" value="0.1" units="cm"/>
      <inkml:brushProperty name="color" value="#F6630D"/>
    </inkml:brush>
  </inkml:definitions>
  <inkml:trace contextRef="#ctx0" brushRef="#br0">67 0 14479 0 0,'0'0'1314'0'0,"-19"22"1452"0"0,11 4-2304 0 0,1-1 0 0 0,1 2 0 0 0,2-1-1 0 0,0 0 1 0 0,2 1 0 0 0,2 43 0 0 0,-2 6-39 0 0,-3-11-135 0 0,-4 158 440 0 0,9-222-205 0 0,21-17-3526 0 0,-15 11 1395 0 0</inkml:trace>
</inkml:ink>
</file>

<file path=ppt/ink/ink17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8.328"/>
    </inkml:context>
    <inkml:brush xml:id="br0">
      <inkml:brushProperty name="width" value="0.1" units="cm"/>
      <inkml:brushProperty name="height" value="0.1" units="cm"/>
      <inkml:brushProperty name="color" value="#F6630D"/>
    </inkml:brush>
  </inkml:definitions>
  <inkml:trace contextRef="#ctx0" brushRef="#br0">460 78 7831 0 0,'0'0'706'0'0,"-3"-12"302"0"0,-4-14 5192 0 0,5 23-5843 0 0,-1 0 0 0 0,1 0 0 0 0,-1 0 0 0 0,1 1 0 0 0,-1-1 0 0 0,0 1 0 0 0,0-1 0 0 0,0 1 0 0 0,0 0 0 0 0,0 1 0 0 0,-1-1 1 0 0,1 0-1 0 0,0 1 0 0 0,-1 0 0 0 0,-5-2 0 0 0,1 2-133 0 0,0 0 0 0 0,0 0 0 0 0,0 1 0 0 0,0-1 0 0 0,0 2 0 0 0,-16 2 0 0 0,6 0-206 0 0,0 2 1 0 0,0 0-1 0 0,1 1 0 0 0,0 1 0 0 0,-26 14 0 0 0,27-11 39 0 0,1 0 1 0 0,1 1-1 0 0,0 0 0 0 0,1 2 0 0 0,0-1 1 0 0,0 2-1 0 0,2-1 0 0 0,-17 25 0 0 0,21-26 33 0 0,-1 0-1 0 0,2 0 0 0 0,0 1 0 0 0,0-1 1 0 0,1 2-1 0 0,1-1 0 0 0,0 0 1 0 0,1 1-1 0 0,0 0 0 0 0,1-1 0 0 0,-1 25 1 0 0,3-36-78 0 0,0 1 1 0 0,1 0 0 0 0,-1 0-1 0 0,0 0 1 0 0,1 0 0 0 0,-1-1-1 0 0,1 1 1 0 0,0 0 0 0 0,0 0-1 0 0,0-1 1 0 0,0 1-1 0 0,1-1 1 0 0,-1 1 0 0 0,1-1-1 0 0,-1 1 1 0 0,1-1 0 0 0,0 0-1 0 0,0 0 1 0 0,0 0 0 0 0,0 0-1 0 0,0 0 1 0 0,4 2-1 0 0,-2-2 6 0 0,1 0-1 0 0,0 0 0 0 0,-1-1 0 0 0,1 1 0 0 0,0-1 1 0 0,0 0-1 0 0,0-1 0 0 0,0 1 0 0 0,0-1 0 0 0,0 0 1 0 0,9-1-1 0 0,9-3-4 0 0,-1 0 1 0 0,0-2 0 0 0,-1 0-1 0 0,34-15 1 0 0,-43 16-2 0 0,-1-1 0 0 0,1 0 0 0 0,-1 0 0 0 0,0-1 0 0 0,-1-1 0 0 0,0 0 0 0 0,0 0 0 0 0,0-1 0 0 0,-1 0 0 0 0,10-13 0 0 0,-15 16 23 0 0,0 0-1 0 0,0-1 0 0 0,-1 1 0 0 0,1-1 0 0 0,-2 0 0 0 0,1 0 0 0 0,-1 0 0 0 0,0-1 0 0 0,0 1 0 0 0,0 0 0 0 0,-1-1 1 0 0,-1 1-1 0 0,1-1 0 0 0,-1 1 0 0 0,-1-1 0 0 0,1 1 0 0 0,-1-1 0 0 0,-3-13 892 0 0,11 42-838 0 0,17 113-88 0 0,-20-101 0 0 0,1 0 0 0 0,2-1 0 0 0,1 0 0 0 0,2-1 0 0 0,18 45 0 0 0,-26-70 24 0 0,-1 0 29 0 0,17 19-13 0 0,-16-23-666 0 0,0 0-1 0 0,1 0 0 0 0,-1-1 0 0 0,0 1 0 0 0,1-1 1 0 0,-1 0-1 0 0,1 1 0 0 0,-1-1 0 0 0,5 1 1 0 0,-1 0-1320 0 0</inkml:trace>
</inkml:ink>
</file>

<file path=ppt/ink/ink17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9.145"/>
    </inkml:context>
    <inkml:brush xml:id="br0">
      <inkml:brushProperty name="width" value="0.1" units="cm"/>
      <inkml:brushProperty name="height" value="0.1" units="cm"/>
      <inkml:brushProperty name="color" value="#F6630D"/>
    </inkml:brush>
  </inkml:definitions>
  <inkml:trace contextRef="#ctx0" brushRef="#br0">161 0 4143 0 0,'-14'4'16882'0'0,"-31"26"-17872"0"0,29-19 2202 0 0,9-7-1164 0 0,1 0-1 0 0,-1 1 1 0 0,1 0-1 0 0,0 0 1 0 0,0 1-1 0 0,1-1 1 0 0,-1 1-1 0 0,1 1 1 0 0,1-1-1 0 0,-1 1 1 0 0,1-1 0 0 0,0 1-1 0 0,1 0 1 0 0,-1 1-1 0 0,2-1 1 0 0,-4 11-1 0 0,6-17-21 0 0,0 0 0 0 0,0 1 1 0 0,0-1-1 0 0,1 0 0 0 0,-1 1 0 0 0,0-1 0 0 0,1 0 0 0 0,-1 0 0 0 0,0 1 0 0 0,1-1 1 0 0,0 0-1 0 0,-1 0 0 0 0,1 0 0 0 0,0 1 0 0 0,0-1 0 0 0,-1 0 0 0 0,1 0 0 0 0,0 0 0 0 0,0 0 1 0 0,0-1-1 0 0,0 1 0 0 0,0 0 0 0 0,1 0 0 0 0,-1 0 0 0 0,0-1 0 0 0,0 1 0 0 0,0-1 1 0 0,1 1-1 0 0,-1-1 0 0 0,0 1 0 0 0,3-1 0 0 0,43 8 949 0 0,-44-7-890 0 0,18-1 296 0 0,-1 0 0 0 0,1-1 0 0 0,34-7 0 0 0,-41 5-251 0 0,1 0-1 0 0,-1 1 1 0 0,0 1 0 0 0,1 0 0 0 0,-1 1-1 0 0,1 1 1 0 0,-1 0 0 0 0,0 1 0 0 0,18 4-1 0 0,-29-4-122 0 0,1-1 0 0 0,-1 1 0 0 0,1 0-1 0 0,-1 0 1 0 0,0 0 0 0 0,0 0-1 0 0,0 1 1 0 0,0-1 0 0 0,0 1 0 0 0,0 0-1 0 0,-1 0 1 0 0,1 0 0 0 0,-1 0-1 0 0,0 0 1 0 0,0 1 0 0 0,0-1-1 0 0,-1 1 1 0 0,1-1 0 0 0,-1 1 0 0 0,1 0-1 0 0,0 5 1 0 0,1 6 30 0 0,-1-1 1 0 0,0 0-1 0 0,-1 29 0 0 0,-1-37-35 0 0,-1 1 41 0 0,0 0 0 0 0,0 1 1 0 0,-1-1-1 0 0,0 0 0 0 0,0 0 0 0 0,-1 0 0 0 0,0 0 0 0 0,0-1 1 0 0,-1 1-1 0 0,1-1 0 0 0,-1 0 0 0 0,-1 0 0 0 0,1 0 1 0 0,-1 0-1 0 0,0-1 0 0 0,-6 5 0 0 0,1-1 53 0 0,0 0 1 0 0,-1 0-1 0 0,0-1 0 0 0,-1-1 0 0 0,0 0 1 0 0,0 0-1 0 0,-24 8 0 0 0,24-12-49 0 0,-1 0-1 0 0,0 0 1 0 0,0-2 0 0 0,0 0-1 0 0,0 0 1 0 0,0-1 0 0 0,0 0-1 0 0,0-2 1 0 0,0 1 0 0 0,0-1-1 0 0,-18-6 1 0 0,16-2-603 0 0,6 0-3159 0 0,5 3 1746 0 0</inkml:trace>
</inkml:ink>
</file>

<file path=ppt/ink/ink17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9.502"/>
    </inkml:context>
    <inkml:brush xml:id="br0">
      <inkml:brushProperty name="width" value="0.1" units="cm"/>
      <inkml:brushProperty name="height" value="0.1" units="cm"/>
      <inkml:brushProperty name="color" value="#F6630D"/>
    </inkml:brush>
  </inkml:definitions>
  <inkml:trace contextRef="#ctx0" brushRef="#br0">0 130 4143 0 0,'0'-1'-32'0'0,"0"-1"0"0"0,0 1-1 0 0,0-1 1 0 0,1 1 0 0 0,-1 0-1 0 0,0-1 1 0 0,1 1 0 0 0,-1 0 0 0 0,0-1-1 0 0,1 1 1 0 0,0 0 0 0 0,-1 0-1 0 0,1-1 1 0 0,0 1 0 0 0,1-2-1 0 0,21-17 3918 0 0,36-12 8716 0 0,-47 26-9781 0 0,7-3-2306 0 0,0 1 0 0 0,1 1 0 0 0,0 1-1 0 0,0 1 1 0 0,1 0 0 0 0,-1 2-1 0 0,1 0 1 0 0,32 0 0 0 0,9 6-1688 0 0,95 14 1 0 0,-138-14 718 0 0,4 0-900 0 0</inkml:trace>
</inkml:ink>
</file>

<file path=ppt/ink/ink17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6"/>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7"/>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8"/>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79"/>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0"/>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1"/>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0"/>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17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2"/>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3"/>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4"/>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5"/>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6"/>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7"/>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8"/>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89"/>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0"/>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1"/>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1"/>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17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2"/>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3"/>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4"/>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6"/>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7"/>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8"/>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099"/>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0"/>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1"/>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3"/>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2"/>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17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4"/>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5"/>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6"/>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7"/>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8"/>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09"/>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0"/>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1"/>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2"/>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3"/>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6"/>
    </inkml:context>
    <inkml:brush xml:id="br0">
      <inkml:brushProperty name="width" value="0.1" units="cm"/>
      <inkml:brushProperty name="height" value="0.1" units="cm"/>
      <inkml:brushProperty name="color" value="#AB008B"/>
    </inkml:brush>
  </inkml:definitions>
  <inkml:trace contextRef="#ctx0" brushRef="#br0">0 0 7831 0 0,'0'0'9151'0'0,"23"8"-5634"0"0,29 20-2217 0 0,-2 2 0 0 0,-1 3 0 0 0,-1 1 0 0 0,65 62 0 0 0,-89-67-2325 0 0,-21-24 687 0 0,0 0 0 0 0,1-1 0 0 0,-1 1 0 0 0,1-1 0 0 0,0 0 0 0 0,1 0 0 0 0,5 4 0 0 0,-5-5-1517 0 0</inkml:trace>
</inkml:ink>
</file>

<file path=ppt/ink/ink1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3"/>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17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4"/>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5"/>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6"/>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7"/>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8"/>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19"/>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0"/>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1"/>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2"/>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3"/>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4"/>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17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4"/>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5"/>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6"/>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7"/>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8"/>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29"/>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0"/>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1"/>
    </inkml:context>
    <inkml:brush xml:id="br0">
      <inkml:brushProperty name="width" value="0.1" units="cm"/>
      <inkml:brushProperty name="height" value="0.1" units="cm"/>
      <inkml:brushProperty name="color" value="#AB008B"/>
    </inkml:brush>
  </inkml:definitions>
  <inkml:trace contextRef="#ctx0" brushRef="#br0">77 115 3223 0 0,'8'-18'3594'0'0,"-31"-4"804"0"0,-39-52 6295 0 0,63 74-10614 0 0,-1 0 1 0 0,0 0-1 0 0,0 0 1 0 0,0 0-1 0 0,1 0 1 0 0,-1 0-1 0 0,0 0 1 0 0,0 0-1 0 0,0 0 1 0 0,1 0-1 0 0,-1 0 1 0 0,24 3 1338 0 0,31 17-847 0 0,132 97-8 0 0,-47-27-290 0 0,433 237-209 0 0,-426-248-36 0 0,24 15 36 0 0,-142-76-55 0 0,-1 2 0 0 0,-2 0 0 0 0,43 42 0 0 0,-53-43 21 0 0,-1 0 0 0 0,14 22 0 0 0,-16-21 30 0 0,0-1-1 0 0,19 19 0 0 0,-26-32-46 0 0,0 0 1 0 0,0 0-1 0 0,1-1 0 0 0,0 0 0 0 0,0-1 0 0 0,0 1 0 0 0,0-1 0 0 0,1-1 0 0 0,14 6 0 0 0,-15-7-278 0 0,2 2 1899 0 0,-21 9-463 0 0,10-12-1129 0 0,2-1-82 0 0,-1 0 1 0 0,1 0-1 0 0,-1 0 0 0 0,1-1 0 0 0,-1 1 0 0 0,1 0 0 0 0,-1 0 0 0 0,1 0 0 0 0,-1 0 0 0 0,1-1 0 0 0,0 1 0 0 0,-1 0 1 0 0,1 0-1 0 0,-1-1 0 0 0,1 1 0 0 0,0 0 0 0 0,-1-1 0 0 0,1 1 0 0 0,0 0 0 0 0,-1-1 0 0 0,1 1 0 0 0,0-1 0 0 0,-1 1 1 0 0,1 0-1 0 0,0-1 0 0 0,0 1 0 0 0,0-1 0 0 0,-1 1 0 0 0,1-1 0 0 0,0 1 0 0 0,0-1 0 0 0,0 1 0 0 0,0-1 0 0 0,0 1 1 0 0,0-1-1 0 0,0 0-93 0 0,-1-8-727 0 0</inkml:trace>
</inkml:ink>
</file>

<file path=ppt/ink/ink17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2"/>
    </inkml:context>
    <inkml:brush xml:id="br0">
      <inkml:brushProperty name="width" value="0.1" units="cm"/>
      <inkml:brushProperty name="height" value="0.1" units="cm"/>
      <inkml:brushProperty name="color" value="#AB008B"/>
    </inkml:brush>
  </inkml:definitions>
  <inkml:trace contextRef="#ctx0" brushRef="#br0">2044 89 7711 0 0,'46'-30'1034'0'0,"-21"13"1751"0"0,48-25 0 0 0,-117 64 3951 0 0,-5 4-3948 0 0,-15 8-2544 0 0,-71 27 0 0 0,120-56-192 0 0,-666 272 1224 0 0,503-181-1216 0 0,-44 22-8 0 0,-359 152-52 0 0,439-203 1184 0 0,86-29-1723 0 0,36-24 49 0 0,31-23 16 0 0,1-1-391 0 0</inkml:trace>
</inkml:ink>
</file>

<file path=ppt/ink/ink17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3"/>
    </inkml:context>
    <inkml:brush xml:id="br0">
      <inkml:brushProperty name="width" value="0.1" units="cm"/>
      <inkml:brushProperty name="height" value="0.1" units="cm"/>
      <inkml:brushProperty name="color" value="#AB008B"/>
    </inkml:brush>
  </inkml:definitions>
  <inkml:trace contextRef="#ctx0" brushRef="#br0">13 4 10335 0 0,'-1'0'935'0'0,"-4"0"-768"0"0,-1-3 1785 0 0,9 3-1528 0 0,1-1 1 0 0,0 1-1 0 0,0 0 0 0 0,0 0 1 0 0,0 0-1 0 0,0 1 1 0 0,0-1-1 0 0,6 3 1 0 0,56 21 525 0 0,-53-18-510 0 0,413 189 3981 0 0,-3 10-3986 0 0,-70-31-247 0 0,-250-132-22 0 0,123 31-1 0 0,39 14 551 0 0,-252-82-661 0 0,-1 1 0 0 0,0 0 1 0 0,0 0-1 0 0,0 1 0 0 0,-1 0 1 0 0,12 11-1 0 0,-18-13 21 0 0,0 0-1 0 0,0 0 1 0 0,-1 0-1 0 0,0 0 1 0 0,0 1 0 0 0,0-1-1 0 0,-1 1 1 0 0,0 0-1 0 0,0 0 1 0 0,-1 1-1 0 0,1-1 1 0 0,-1 1 0 0 0,2 12-1 0 0,-4-18 53 0 0,-1 1 306 0 0,1-2-431 0 0,0 0-1 0 0,0 0 1 0 0,0 1-1 0 0,-1-1 0 0 0,1 0 1 0 0,0 0-1 0 0,0 0 1 0 0,0 0-1 0 0,0 1 1 0 0,0-1-1 0 0,0 0 1 0 0,0 0-1 0 0,-1 0 1 0 0,1 0-1 0 0,0 0 1 0 0,0 0-1 0 0,0 1 1 0 0,0-1-1 0 0,0 0 1 0 0,-1 0-1 0 0,1 0 1 0 0,0 0-1 0 0,0 0 1 0 0,0 0-1 0 0,0 0 0 0 0,-1 0 1 0 0,1 0-1 0 0,0 0 1 0 0,0 0-1 0 0,0 0 1 0 0,-1 0-1 0 0,1 0 1 0 0,0 0-1 0 0,0 0 1 0 0,0 0-1 0 0,0 0 1 0 0,-1 0-1 0 0,1 0 1 0 0,0 0-1 0 0,0 0 1 0 0,0 0-1 0 0,0-1 1 0 0,-1 1-1 0 0,1 0 0 0 0,0 0 1 0 0,0 0-1 0 0,0 0 1 0 0,0 0-1 0 0,0 0 1 0 0,-1 0-1 0 0,1-1 1 0 0,0 1-1 0 0,0 0 1 0 0,0 0-1 0 0,0 0 1 0 0,0 0-1 0 0,0-1 1 0 0,0 1-1 0 0,0 0 1 0 0,0 0-1 0 0,0 0 1 0 0,0 0-1 0 0,0-1 0 0 0,0 1 1 0 0,0 0-1 0 0,-11-16-1361 0 0,7 3-3127 0 0</inkml:trace>
</inkml:ink>
</file>

<file path=ppt/ink/ink1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5"/>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17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45.134"/>
    </inkml:context>
    <inkml:brush xml:id="br0">
      <inkml:brushProperty name="width" value="0.1" units="cm"/>
      <inkml:brushProperty name="height" value="0.1" units="cm"/>
      <inkml:brushProperty name="color" value="#AB008B"/>
    </inkml:brush>
  </inkml:definitions>
  <inkml:trace contextRef="#ctx0" brushRef="#br0">2190 12 7631 0 0,'15'-11'5860'0'0,"-39"26"-2849"0"0,-7-1-1901 0 0,-65 21 0 0 0,-3 0-273 0 0,-118 48 387 0 0,127-52-948 0 0,-149 76 0 0 0,-489 261 1380 0 0,653-332-1335 0 0,3 3 0 0 0,-114 81 0 0 0,153-96-309 0 0,0-1-1 0 0,-1-3 1 0 0,-1 0 0 0 0,-1-2 0 0 0,0-2 0 0 0,-1-1 0 0 0,-65 16-1 0 0,100-31-121 0 0</inkml:trace>
</inkml:ink>
</file>

<file path=ppt/ink/ink17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7.380"/>
    </inkml:context>
    <inkml:brush xml:id="br0">
      <inkml:brushProperty name="width" value="0.1" units="cm"/>
      <inkml:brushProperty name="height" value="0.1" units="cm"/>
      <inkml:brushProperty name="color" value="#F6630D"/>
    </inkml:brush>
  </inkml:definitions>
  <inkml:trace contextRef="#ctx0" brushRef="#br0">8 98 4143 0 0,'0'0'191'0'0,"20"-32"5669"0"0,-19 27-4825 0 0,0-1 0 0 0,-1 1 0 0 0,2 0-1 0 0,-1-1 1 0 0,1 1 0 0 0,0 0 0 0 0,4-8 0 0 0,1-3 4851 0 0,-21 62-4561 0 0,2 11-1290 0 0,2 0-1 0 0,3 1 0 0 0,2 0 1 0 0,4 0-1 0 0,1 0 0 0 0,3 0 1 0 0,20 106-1 0 0,-22-159-35 0 0,-2 21 585 0 0,18-28-3783 0 0,-4 2 1511 0 0</inkml:trace>
</inkml:ink>
</file>

<file path=ppt/ink/ink17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8.200"/>
    </inkml:context>
    <inkml:brush xml:id="br0">
      <inkml:brushProperty name="width" value="0.1" units="cm"/>
      <inkml:brushProperty name="height" value="0.1" units="cm"/>
      <inkml:brushProperty name="color" value="#F6630D"/>
    </inkml:brush>
  </inkml:definitions>
  <inkml:trace contextRef="#ctx0" brushRef="#br0">239 8 1839 0 0,'-28'-8'21261'0'0,"18"21"-22415"0"0,-8 2 1453 0 0,-39 26 0 0 0,45-35-190 0 0,0 1-1 0 0,1 1 0 0 0,1 0 0 0 0,-1 0 1 0 0,1 1-1 0 0,1 0 0 0 0,-1 1 0 0 0,2 0 1 0 0,-1 1-1 0 0,-12 20 0 0 0,21-30-107 0 0,-1 0 0 0 0,1-1-1 0 0,0 1 1 0 0,-1 0 0 0 0,1-1 0 0 0,0 1-1 0 0,0 0 1 0 0,0 0 0 0 0,0-1 0 0 0,0 1-1 0 0,0 0 1 0 0,0 0 0 0 0,0-1 0 0 0,0 1-1 0 0,0 0 1 0 0,0 0 0 0 0,0-1 0 0 0,0 1-1 0 0,1 0 1 0 0,-1 0 0 0 0,0-1 0 0 0,1 1-1 0 0,-1 0 1 0 0,0-1 0 0 0,1 1-1 0 0,-1-1 1 0 0,1 1 0 0 0,-1 0 0 0 0,1-1-1 0 0,-1 1 1 0 0,1-1 0 0 0,-1 1 0 0 0,1-1-1 0 0,0 1 1 0 0,-1-1 0 0 0,1 0 0 0 0,0 1-1 0 0,23 6 35 0 0,-22-6-34 0 0,28 3 146 0 0,0-1 1 0 0,0-2-1 0 0,0 0 0 0 0,45-6 0 0 0,-45 2 162 0 0,1 1 0 0 0,0 2-1 0 0,56 6 1 0 0,-77-4-268 0 0,0 1 0 0 0,0 0 0 0 0,0 0-1 0 0,0 1 1 0 0,0 0 0 0 0,-1 0 0 0 0,0 1 0 0 0,0 1-1 0 0,0-1 1 0 0,0 1 0 0 0,-1 1 0 0 0,0 0 0 0 0,0 0-1 0 0,-1 1 1 0 0,9 10 0 0 0,-12-13-10 0 0,0 0 0 0 0,0 1-1 0 0,0-1 1 0 0,-1 1 0 0 0,0 0-1 0 0,0 0 1 0 0,0 0 0 0 0,-1 0 0 0 0,0 0-1 0 0,0 1 1 0 0,-1-1 0 0 0,1 1-1 0 0,-1-1 1 0 0,-1 1 0 0 0,1-1 0 0 0,-1 1-1 0 0,-1 0 1 0 0,1-1 0 0 0,-1 1-1 0 0,-2 10 1 0 0,0-8 16 0 0,-1-1 1 0 0,0 1-1 0 0,-1-1 1 0 0,0 0-1 0 0,0 0 0 0 0,0 0 1 0 0,-1 0-1 0 0,0-1 0 0 0,-1 0 1 0 0,0 0-1 0 0,0-1 0 0 0,0 0 1 0 0,-14 9-1 0 0,3-3 59 0 0,-1 0 0 0 0,0-1 0 0 0,-1-1 0 0 0,-38 15 0 0 0,48-22-31 0 0,0-1 0 0 0,0 0 0 0 0,0 0 0 0 0,0-1 0 0 0,-1 0 0 0 0,1-1 0 0 0,0 0 0 0 0,0 0 0 0 0,-1-1 0 0 0,1-1 0 0 0,0 0 0 0 0,-16-5 0 0 0,-9-2 40 0 0,29 9-136 0 0,0-1 0 0 0,0 0 1 0 0,0-1-1 0 0,0 1 0 0 0,1-1 0 0 0,-1 0 0 0 0,0 0 1 0 0,1-1-1 0 0,-1 0 0 0 0,1 0 0 0 0,0 0 0 0 0,0-1 1 0 0,0 0-1 0 0,-7-6 0 0 0,12 9-123 0 0,0 0 0 0 0,0 0 0 0 0,0 0 0 0 0,0 1 0 0 0,0-1 0 0 0,0 0 0 0 0,0 0 0 0 0,0 0 0 0 0,0 0 0 0 0,0 0 0 0 0,0 0 0 0 0,1 1 0 0 0,-1-1 0 0 0,0 0 0 0 0,1 0 0 0 0,-1 0 0 0 0,0 1-1 0 0,1-1 1 0 0,-1 0 0 0 0,1 1 0 0 0,-1-1 0 0 0,1 0 0 0 0,0 1 0 0 0,0-2 0 0 0</inkml:trace>
</inkml:ink>
</file>

<file path=ppt/ink/ink17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7:58.577"/>
    </inkml:context>
    <inkml:brush xml:id="br0">
      <inkml:brushProperty name="width" value="0.1" units="cm"/>
      <inkml:brushProperty name="height" value="0.1" units="cm"/>
      <inkml:brushProperty name="color" value="#F6630D"/>
    </inkml:brush>
  </inkml:definitions>
  <inkml:trace contextRef="#ctx0" brushRef="#br0">1 201 1375 0 0,'0'-20'12918'0'0,"27"4"-9100"0"0,-15 9-2158 0 0,0-1-837 0 0,0-1 0 0 0,1 2-1 0 0,0-1 1 0 0,0 2 0 0 0,1 0-1 0 0,27-8 1 0 0,-13 6-360 0 0,-1 2-1 0 0,51-5 1 0 0,-18 12-338 0 0,-50 0-106 0 0,-1 0-1 0 0,1-1 0 0 0,0 0 0 0 0,-1 0 0 0 0,1-1 1 0 0,0 0-1 0 0,-1-1 0 0 0,16-5 0 0 0,-3-1-11 0 0,144-48 175 0 0,-163 55-332 0 0,0 0 1 0 0,1 1-1 0 0,-1-1 0 0 0,0 1 0 0 0,1 0 0 0 0,-1 0 0 0 0,0 0 0 0 0,7 2 0 0 0,4 2-1402 0 0</inkml:trace>
</inkml:ink>
</file>

<file path=ppt/ink/ink17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7.124"/>
    </inkml:context>
    <inkml:brush xml:id="br0">
      <inkml:brushProperty name="width" value="0.1" units="cm"/>
      <inkml:brushProperty name="height" value="0.1" units="cm"/>
      <inkml:brushProperty name="color" value="#F6630D"/>
    </inkml:brush>
  </inkml:definitions>
  <inkml:trace contextRef="#ctx0" brushRef="#br0">140 15 8287 0 0,'0'0'382'0'0,"0"0"-367"0"0,0-1 0 0 0,0 1 1 0 0,-1 0-1 0 0,1 0 1 0 0,0 0-1 0 0,0 0 0 0 0,-1-1 1 0 0,1 1-1 0 0,0 0 0 0 0,0 0 1 0 0,0 0-1 0 0,-1-1 1 0 0,1 1-1 0 0,0 0 0 0 0,0 0 1 0 0,0-1-1 0 0,0 1 0 0 0,0 0 1 0 0,-1 0-1 0 0,1-1 1 0 0,0 1-1 0 0,0 0 0 0 0,0-1 1 0 0,0 1-1 0 0,0 0 0 0 0,0 0 1 0 0,0-1-1 0 0,0 1 1 0 0,0 0-1 0 0,0-1 0 0 0,0 1 1 0 0,0 0-1 0 0,1-1 0 0 0,27-5 10985 0 0,-41 10-8825 0 0,8-2-2113 0 0,0 0 1 0 0,0 0-1 0 0,0 0 0 0 0,1 1 1 0 0,-1 0-1 0 0,1 0 0 0 0,0 0 1 0 0,0 0-1 0 0,0 1 0 0 0,0 0 1 0 0,0 0-1 0 0,1 0 0 0 0,0 0 1 0 0,0 0-1 0 0,-4 8 0 0 0,-6 11 166 0 0,-17 40-1 0 0,29-61-217 0 0,-7 19 14 0 0,0-1-1 0 0,2 2 0 0 0,-5 27 1 0 0,8-37-16 0 0,2-1 1 0 0,0 1 0 0 0,0-1-1 0 0,1 1 1 0 0,1-1-1 0 0,0 1 1 0 0,0-1 0 0 0,4 13-1 0 0,-3-19 11 0 0,0 0 0 0 0,1 0 0 0 0,0-1 1 0 0,0 1-1 0 0,0-1 0 0 0,0 0 0 0 0,1 1 0 0 0,-1-1 0 0 0,1-1 0 0 0,0 1 0 0 0,0-1 1 0 0,1 1-1 0 0,-1-1 0 0 0,1 0 0 0 0,-1-1 0 0 0,1 1 0 0 0,0-1 0 0 0,0 0 0 0 0,0 0 1 0 0,0 0-1 0 0,11 1 0 0 0,11 3 172 0 0,1-2-1 0 0,54 3 1 0 0,-62-7-152 0 0,8 0 170 0 0,0-1 0 0 0,51-10 0 0 0,-54 7-54 0 0,0 0 0 0 0,1 2 1 0 0,42 1-1 0 0,-38 8-5336 0 0</inkml:trace>
</inkml:ink>
</file>

<file path=ppt/ink/ink17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7.457"/>
    </inkml:context>
    <inkml:brush xml:id="br0">
      <inkml:brushProperty name="width" value="0.1" units="cm"/>
      <inkml:brushProperty name="height" value="0.1" units="cm"/>
      <inkml:brushProperty name="color" value="#F6630D"/>
    </inkml:brush>
  </inkml:definitions>
  <inkml:trace contextRef="#ctx0" brushRef="#br0">67 0 14479 0 0,'0'0'1314'0'0,"-19"22"1452"0"0,11 4-2304 0 0,1-1 0 0 0,1 2 0 0 0,2-1-1 0 0,0 0 1 0 0,2 1 0 0 0,2 43 0 0 0,-2 6-39 0 0,-3-11-135 0 0,-4 158 440 0 0,9-222-205 0 0,21-17-3526 0 0,-15 11 1395 0 0</inkml:trace>
</inkml:ink>
</file>

<file path=ppt/ink/ink17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8.328"/>
    </inkml:context>
    <inkml:brush xml:id="br0">
      <inkml:brushProperty name="width" value="0.1" units="cm"/>
      <inkml:brushProperty name="height" value="0.1" units="cm"/>
      <inkml:brushProperty name="color" value="#F6630D"/>
    </inkml:brush>
  </inkml:definitions>
  <inkml:trace contextRef="#ctx0" brushRef="#br0">460 78 7831 0 0,'0'0'706'0'0,"-3"-12"302"0"0,-4-14 5192 0 0,5 23-5843 0 0,-1 0 0 0 0,1 0 0 0 0,-1 0 0 0 0,1 1 0 0 0,-1-1 0 0 0,0 1 0 0 0,0-1 0 0 0,0 1 0 0 0,0 0 0 0 0,0 1 0 0 0,-1-1 1 0 0,1 0-1 0 0,0 1 0 0 0,-1 0 0 0 0,-5-2 0 0 0,1 2-133 0 0,0 0 0 0 0,0 0 0 0 0,0 1 0 0 0,0-1 0 0 0,0 2 0 0 0,-16 2 0 0 0,6 0-206 0 0,0 2 1 0 0,0 0-1 0 0,1 1 0 0 0,0 1 0 0 0,-26 14 0 0 0,27-11 39 0 0,1 0 1 0 0,1 1-1 0 0,0 0 0 0 0,1 2 0 0 0,0-1 1 0 0,0 2-1 0 0,2-1 0 0 0,-17 25 0 0 0,21-26 33 0 0,-1 0-1 0 0,2 0 0 0 0,0 1 0 0 0,0-1 1 0 0,1 2-1 0 0,1-1 0 0 0,0 0 1 0 0,1 1-1 0 0,0 0 0 0 0,1-1 0 0 0,-1 25 1 0 0,3-36-78 0 0,0 1 1 0 0,1 0 0 0 0,-1 0-1 0 0,0 0 1 0 0,1 0 0 0 0,-1-1-1 0 0,1 1 1 0 0,0 0 0 0 0,0 0-1 0 0,0-1 1 0 0,0 1-1 0 0,1-1 1 0 0,-1 1 0 0 0,1-1-1 0 0,-1 1 1 0 0,1-1 0 0 0,0 0-1 0 0,0 0 1 0 0,0 0 0 0 0,0 0-1 0 0,0 0 1 0 0,4 2-1 0 0,-2-2 6 0 0,1 0-1 0 0,0 0 0 0 0,-1-1 0 0 0,1 1 0 0 0,0-1 1 0 0,0 0-1 0 0,0-1 0 0 0,0 1 0 0 0,0-1 0 0 0,0 0 1 0 0,9-1-1 0 0,9-3-4 0 0,-1 0 1 0 0,0-2 0 0 0,-1 0-1 0 0,34-15 1 0 0,-43 16-2 0 0,-1-1 0 0 0,1 0 0 0 0,-1 0 0 0 0,0-1 0 0 0,-1-1 0 0 0,0 0 0 0 0,0 0 0 0 0,0-1 0 0 0,-1 0 0 0 0,10-13 0 0 0,-15 16 23 0 0,0 0-1 0 0,0-1 0 0 0,-1 1 0 0 0,1-1 0 0 0,-2 0 0 0 0,1 0 0 0 0,-1 0 0 0 0,0-1 0 0 0,0 1 0 0 0,0 0 0 0 0,-1-1 1 0 0,-1 1-1 0 0,1-1 0 0 0,-1 1 0 0 0,-1-1 0 0 0,1 1 0 0 0,-1-1 0 0 0,-3-13 892 0 0,11 42-838 0 0,17 113-88 0 0,-20-101 0 0 0,1 0 0 0 0,2-1 0 0 0,1 0 0 0 0,2-1 0 0 0,18 45 0 0 0,-26-70 24 0 0,-1 0 29 0 0,17 19-13 0 0,-16-23-666 0 0,0 0-1 0 0,1 0 0 0 0,-1-1 0 0 0,0 1 0 0 0,1-1 1 0 0,-1 0-1 0 0,1 1 0 0 0,-1-1 0 0 0,5 1 1 0 0,-1 0-1320 0 0</inkml:trace>
</inkml:ink>
</file>

<file path=ppt/ink/ink17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9.145"/>
    </inkml:context>
    <inkml:brush xml:id="br0">
      <inkml:brushProperty name="width" value="0.1" units="cm"/>
      <inkml:brushProperty name="height" value="0.1" units="cm"/>
      <inkml:brushProperty name="color" value="#F6630D"/>
    </inkml:brush>
  </inkml:definitions>
  <inkml:trace contextRef="#ctx0" brushRef="#br0">161 0 4143 0 0,'-14'4'16882'0'0,"-31"26"-17872"0"0,29-19 2202 0 0,9-7-1164 0 0,1 0-1 0 0,-1 1 1 0 0,1 0-1 0 0,0 0 1 0 0,0 1-1 0 0,1-1 1 0 0,-1 1-1 0 0,1 1 1 0 0,1-1-1 0 0,-1 1 1 0 0,1-1 0 0 0,0 1-1 0 0,1 0 1 0 0,-1 1-1 0 0,2-1 1 0 0,-4 11-1 0 0,6-17-21 0 0,0 0 0 0 0,0 1 1 0 0,0-1-1 0 0,1 0 0 0 0,-1 1 0 0 0,0-1 0 0 0,1 0 0 0 0,-1 0 0 0 0,0 1 0 0 0,1-1 1 0 0,0 0-1 0 0,-1 0 0 0 0,1 0 0 0 0,0 1 0 0 0,0-1 0 0 0,-1 0 0 0 0,1 0 0 0 0,0 0 0 0 0,0 0 1 0 0,0-1-1 0 0,0 1 0 0 0,0 0 0 0 0,1 0 0 0 0,-1 0 0 0 0,0-1 0 0 0,0 1 0 0 0,0-1 1 0 0,1 1-1 0 0,-1-1 0 0 0,0 1 0 0 0,3-1 0 0 0,43 8 949 0 0,-44-7-890 0 0,18-1 296 0 0,-1 0 0 0 0,1-1 0 0 0,34-7 0 0 0,-41 5-251 0 0,1 0-1 0 0,-1 1 1 0 0,0 1 0 0 0,1 0 0 0 0,-1 1-1 0 0,1 1 1 0 0,-1 0 0 0 0,0 1 0 0 0,18 4-1 0 0,-29-4-122 0 0,1-1 0 0 0,-1 1 0 0 0,1 0-1 0 0,-1 0 1 0 0,0 0 0 0 0,0 0-1 0 0,0 1 1 0 0,0-1 0 0 0,0 1 0 0 0,0 0-1 0 0,-1 0 1 0 0,1 0 0 0 0,-1 0-1 0 0,0 0 1 0 0,0 1 0 0 0,0-1-1 0 0,-1 1 1 0 0,1-1 0 0 0,-1 1 0 0 0,1 0-1 0 0,0 5 1 0 0,1 6 30 0 0,-1-1 1 0 0,0 0-1 0 0,-1 29 0 0 0,-1-37-35 0 0,-1 1 41 0 0,0 0 0 0 0,0 1 1 0 0,-1-1-1 0 0,0 0 0 0 0,0 0 0 0 0,-1 0 0 0 0,0 0 0 0 0,0-1 1 0 0,-1 1-1 0 0,1-1 0 0 0,-1 0 0 0 0,-1 0 0 0 0,1 0 1 0 0,-1 0-1 0 0,0-1 0 0 0,-6 5 0 0 0,1-1 53 0 0,0 0 1 0 0,-1 0-1 0 0,0-1 0 0 0,-1-1 0 0 0,0 0 1 0 0,0 0-1 0 0,-24 8 0 0 0,24-12-49 0 0,-1 0-1 0 0,0 0 1 0 0,0-2 0 0 0,0 0-1 0 0,0 0 1 0 0,0-1 0 0 0,0 0-1 0 0,0-2 1 0 0,0 1 0 0 0,0-1-1 0 0,-18-6 1 0 0,16-2-603 0 0,6 0-3159 0 0,5 3 1746 0 0</inkml:trace>
</inkml:ink>
</file>

<file path=ppt/ink/ink17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19.502"/>
    </inkml:context>
    <inkml:brush xml:id="br0">
      <inkml:brushProperty name="width" value="0.1" units="cm"/>
      <inkml:brushProperty name="height" value="0.1" units="cm"/>
      <inkml:brushProperty name="color" value="#F6630D"/>
    </inkml:brush>
  </inkml:definitions>
  <inkml:trace contextRef="#ctx0" brushRef="#br0">0 130 4143 0 0,'0'-1'-32'0'0,"0"-1"0"0"0,0 1-1 0 0,0-1 1 0 0,1 1 0 0 0,-1 0-1 0 0,0-1 1 0 0,1 1 0 0 0,-1 0 0 0 0,0-1-1 0 0,1 1 1 0 0,0 0 0 0 0,-1 0-1 0 0,1-1 1 0 0,0 1 0 0 0,1-2-1 0 0,21-17 3918 0 0,36-12 8716 0 0,-47 26-9781 0 0,7-3-2306 0 0,0 1 0 0 0,1 1 0 0 0,0 1-1 0 0,0 1 1 0 0,1 0 0 0 0,-1 2-1 0 0,1 0 1 0 0,32 0 0 0 0,9 6-1688 0 0,95 14 1 0 0,-138-14 718 0 0,4 0-900 0 0</inkml:trace>
</inkml:ink>
</file>

<file path=ppt/ink/ink17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7.528"/>
    </inkml:context>
    <inkml:brush xml:id="br0">
      <inkml:brushProperty name="width" value="0.1" units="cm"/>
      <inkml:brushProperty name="height" value="0.1" units="cm"/>
      <inkml:brushProperty name="color" value="#008C3A"/>
    </inkml:brush>
  </inkml:definitions>
  <inkml:trace contextRef="#ctx0" brushRef="#br0">115 9 8287 0 0,'17'-8'11419'0'0,"-20"41"-10660"0"0,-2 1 1 0 0,-1-1-1 0 0,-1 0 1 0 0,-2-1-1 0 0,-21 50 1 0 0,-1 8-516 0 0,26-72-237 0 0,-6 17 17 0 0,-9 47 0 0 0,19-73-21 0 0,-1 0-1 0 0,1 0 1 0 0,1 0-1 0 0,0 0 0 0 0,0 0 1 0 0,1 0-1 0 0,0 0 1 0 0,0-1-1 0 0,1 1 0 0 0,0 0 1 0 0,4 9-1 0 0,-5-16 5 0 0,1 1 0 0 0,0-1 0 0 0,-1 0 0 0 0,1 1 0 0 0,0-1 0 0 0,0 0 0 0 0,0 0 0 0 0,1 0 0 0 0,-1-1 1 0 0,0 1-1 0 0,1 0 0 0 0,-1-1 0 0 0,1 0 0 0 0,0 1 0 0 0,-1-1 0 0 0,1 0 0 0 0,0 0 0 0 0,0-1 0 0 0,-1 1 0 0 0,1 0 0 0 0,0-1 0 0 0,0 0 0 0 0,4 0 0 0 0,10 0 62 0 0,0 0 0 0 0,-1-1 0 0 0,18-4 0 0 0,-5 1-6 0 0,1 1-63 0 0,121-17 920 0 0,-134 16-1186 0 0,0 0 0 0 0,0-1 0 0 0,-1-1 0 0 0,0-1 1 0 0,0 0-1 0 0,25-16 0 0 0,-23 16-2347 0 0,-11 4 539 0 0</inkml:trace>
</inkml:ink>
</file>

<file path=ppt/ink/ink1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6"/>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17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7.882"/>
    </inkml:context>
    <inkml:brush xml:id="br0">
      <inkml:brushProperty name="width" value="0.1" units="cm"/>
      <inkml:brushProperty name="height" value="0.1" units="cm"/>
      <inkml:brushProperty name="color" value="#008C3A"/>
    </inkml:brush>
  </inkml:definitions>
  <inkml:trace contextRef="#ctx0" brushRef="#br0">106 1 10591 0 0,'0'0'819'0'0,"-1"-1"-534"0"0,-16 10 6124 0 0,-1 18-3383 0 0,9-9-2379 0 0,1 0 0 0 0,1 0 1 0 0,1 1-1 0 0,0 0 0 0 0,-4 33 1 0 0,-6 102-390 0 0,15-138-195 0 0,1-11-63 0 0,-4 28 11 0 0,2 1-1 0 0,2 0 1 0 0,1 0 0 0 0,1 0-1 0 0,11 54 1 0 0,-12-87-123 0 0,-1 1 0 0 0,1-1 1 0 0,0 1-1 0 0,0-1 0 0 0,-1 0 0 0 0,1 1 0 0 0,0-1 0 0 0,0 0 0 0 0,1 0 1 0 0,-1 1-1 0 0,0-1 0 0 0,0 0 0 0 0,0 0 0 0 0,1 0 0 0 0,-1-1 1 0 0,1 1-1 0 0,-1 0 0 0 0,0 0 0 0 0,1-1 0 0 0,0 1 0 0 0,-1-1 0 0 0,1 1 1 0 0,-1-1-1 0 0,1 0 0 0 0,-1 0 0 0 0,3 1 0 0 0,4-1-1980 0 0</inkml:trace>
</inkml:ink>
</file>

<file path=ppt/ink/ink17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8.389"/>
    </inkml:context>
    <inkml:brush xml:id="br0">
      <inkml:brushProperty name="width" value="0.1" units="cm"/>
      <inkml:brushProperty name="height" value="0.1" units="cm"/>
      <inkml:brushProperty name="color" value="#008C3A"/>
    </inkml:brush>
  </inkml:definitions>
  <inkml:trace contextRef="#ctx0" brushRef="#br0">218 78 6447 0 0,'3'-19'686'0'0,"-2"15"130"0"0,0 0 0 0 0,0 1 0 0 0,-1-1 0 0 0,1 0 0 0 0,-1 1 0 0 0,0-1-1 0 0,-1 0 1 0 0,1 0 0 0 0,-2-5 0 0 0,2 8-602 0 0,0 0 0 0 0,0 0 0 0 0,-1 0 1 0 0,1 0-1 0 0,-1 1 0 0 0,1-1 0 0 0,-1 0 0 0 0,1 0 0 0 0,-1 1 0 0 0,1-1 0 0 0,-1 0 0 0 0,1 1 0 0 0,-1-1 0 0 0,0 1 0 0 0,1-1 0 0 0,-1 1 0 0 0,0-1 0 0 0,0 1 0 0 0,1-1 0 0 0,-1 1 0 0 0,0 0 0 0 0,0-1 0 0 0,0 1 0 0 0,-1-1 0 0 0,-1 2-72 0 0,0-1-1 0 0,0 0 0 0 0,0 1 1 0 0,0 0-1 0 0,0 0 1 0 0,0-1-1 0 0,0 2 0 0 0,1-1 1 0 0,-1 0-1 0 0,0 1 1 0 0,1-1-1 0 0,-1 1 0 0 0,1 0 1 0 0,-1-1-1 0 0,1 1 1 0 0,0 0-1 0 0,0 1 0 0 0,-2 1 1 0 0,-21 23 230 0 0,1 1 0 0 0,1 1 1 0 0,2 1-1 0 0,-30 57 0 0 0,50-86-357 0 0,0 1 1 0 0,0 0-1 0 0,0 0 1 0 0,0-1-1 0 0,0 1 0 0 0,0 0 1 0 0,1 0-1 0 0,-1 0 0 0 0,1 0 1 0 0,-1 0-1 0 0,1-1 0 0 0,0 1 1 0 0,0 0-1 0 0,0 0 0 0 0,0 0 1 0 0,0 0-1 0 0,0 0 1 0 0,1 0-1 0 0,-1 0 0 0 0,0 0 1 0 0,1 0-1 0 0,0 0 0 0 0,-1 0 1 0 0,1-1-1 0 0,0 1 0 0 0,0 0 1 0 0,0-1-1 0 0,0 1 0 0 0,0 0 1 0 0,1-1-1 0 0,-1 1 0 0 0,0-1 1 0 0,1 0-1 0 0,-1 1 1 0 0,3 0-1 0 0,-1-1-8 0 0,1 1 0 0 0,-1-1 1 0 0,1 0-1 0 0,0-1 0 0 0,0 1 0 0 0,0-1 0 0 0,-1 1 1 0 0,1-1-1 0 0,0 0 0 0 0,0-1 0 0 0,0 1 1 0 0,0-1-1 0 0,-1 1 0 0 0,1-1 0 0 0,0 0 0 0 0,-1-1 1 0 0,5-1-1 0 0,6-3 48 0 0,-1-1 0 0 0,1 0 0 0 0,-1-1 0 0 0,0 0 0 0 0,-1-1 0 0 0,0-1 1 0 0,-1 0-1 0 0,0 0 0 0 0,0-2 0 0 0,-1 1 0 0 0,0-1 0 0 0,-1 0 0 0 0,-1-1 0 0 0,0 0 0 0 0,-1 0 1 0 0,0-1-1 0 0,-1 0 0 0 0,0 0 0 0 0,-1-1 0 0 0,5-24 816 0 0,-26 101-335 0 0,11 27-536 0 0,4 0 0 0 0,13 100 0 0 0,-2-35 0 0 0,-9-96-77 0 0,-1-57 10 0 0,17 24-4038 0 0,-12-20 2082 0 0</inkml:trace>
</inkml:ink>
</file>

<file path=ppt/ink/ink17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9.053"/>
    </inkml:context>
    <inkml:brush xml:id="br0">
      <inkml:brushProperty name="width" value="0.1" units="cm"/>
      <inkml:brushProperty name="height" value="0.1" units="cm"/>
      <inkml:brushProperty name="color" value="#008C3A"/>
    </inkml:brush>
  </inkml:definitions>
  <inkml:trace contextRef="#ctx0" brushRef="#br0">56 8 14655 0 0,'-1'-8'6622'0'0,"-20"40"-3993"0"0,11-19-2355 0 0,4-4-150 0 0,4-7-105 0 0,0 1 1 0 0,0-1-1 0 0,1 1 1 0 0,-1 0-1 0 0,1-1 1 0 0,-1 1-1 0 0,1 0 0 0 0,0 0 1 0 0,0 0-1 0 0,1 0 1 0 0,-1 0-1 0 0,0 0 0 0 0,1 0 1 0 0,0 1-1 0 0,0-1 1 0 0,0 0-1 0 0,0 0 0 0 0,0 0 1 0 0,1 0-1 0 0,-1 0 1 0 0,2 5-1 0 0,-1-5-6 0 0,0 0-1 0 0,0 0 1 0 0,0-1-1 0 0,1 1 1 0 0,-1 0-1 0 0,1-1 1 0 0,-1 1-1 0 0,1-1 1 0 0,0 1-1 0 0,0-1 1 0 0,0 0-1 0 0,0 0 1 0 0,1 0-1 0 0,-1 0 1 0 0,1 0-1 0 0,-1 0 1 0 0,1-1-1 0 0,-1 1 1 0 0,6 1-1 0 0,-1 0 59 0 0,1-1 0 0 0,0 0 0 0 0,0 0-1 0 0,15 1 1 0 0,-16-3-23 0 0,77 4 450 0 0,-70-5-349 0 0,1 1-1 0 0,0 0 1 0 0,0 1-1 0 0,0 1 0 0 0,0 0 1 0 0,-1 1-1 0 0,1 1 1 0 0,-1 0-1 0 0,20 9 1 0 0,-30-11-131 0 0,0 0 0 0 0,-1 0 0 0 0,1 0 0 0 0,-1 1 1 0 0,1 0-1 0 0,-1-1 0 0 0,0 1 0 0 0,0 0 0 0 0,-1 0 0 0 0,1 1 0 0 0,0-1 1 0 0,-1 1-1 0 0,0-1 0 0 0,0 1 0 0 0,0 0 0 0 0,0-1 0 0 0,-1 1 1 0 0,0 0-1 0 0,1 0 0 0 0,-1 0 0 0 0,-1 1 0 0 0,1-1 0 0 0,0 0 0 0 0,-1 0 1 0 0,0 0-1 0 0,0 1 0 0 0,-1 7 0 0 0,0 7 51 0 0,2-5-37 0 0,-1 0 0 0 0,0 0 0 0 0,-2 0 0 0 0,1 0 0 0 0,-2 0 0 0 0,0-1 0 0 0,0 1 0 0 0,-10 22 0 0 0,10-29 11 0 0,-1 0 0 0 0,1 0 1 0 0,-2 0-1 0 0,1-1 0 0 0,-1 1 1 0 0,1-1-1 0 0,-2 0 0 0 0,1 0 1 0 0,-1-1-1 0 0,0 0 0 0 0,0 0 0 0 0,0 0 1 0 0,-1 0-1 0 0,1-1 0 0 0,-1-1 1 0 0,-14 7-1 0 0,16-9-33 0 0,-1 0 0 0 0,1 0-1 0 0,-1-1 1 0 0,1 0 0 0 0,-1 0 0 0 0,1 0 0 0 0,-1 0-1 0 0,1-1 1 0 0,0 0 0 0 0,-1 0 0 0 0,1-1-1 0 0,0 1 1 0 0,0-1 0 0 0,-1 0 0 0 0,2-1 0 0 0,-1 1-1 0 0,-6-5 1 0 0,7 5-729 0 0,0-1-1 0 0,0 0 0 0 0,0 0 1 0 0,1-1-1 0 0,-1 1 0 0 0,-5-8 1 0 0</inkml:trace>
</inkml:ink>
</file>

<file path=ppt/ink/ink17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9.408"/>
    </inkml:context>
    <inkml:brush xml:id="br0">
      <inkml:brushProperty name="width" value="0.1" units="cm"/>
      <inkml:brushProperty name="height" value="0.1" units="cm"/>
      <inkml:brushProperty name="color" value="#008C3A"/>
    </inkml:brush>
  </inkml:definitions>
  <inkml:trace contextRef="#ctx0" brushRef="#br0">1 178 8751 0 0,'0'-5'535'0'0,"0"1"0"0"0,0-1 0 0 0,0 0 0 0 0,1 1 0 0 0,0-1-1 0 0,0 0 1 0 0,0 1 0 0 0,0-1 0 0 0,1 1 0 0 0,0 0 0 0 0,0-1 0 0 0,0 1-1 0 0,0 0 1 0 0,1 0 0 0 0,-1 0 0 0 0,1 1 0 0 0,0-1 0 0 0,0 1 0 0 0,1-1-1 0 0,-1 1 1 0 0,1 0 0 0 0,-1 0 0 0 0,1 1 0 0 0,0-1 0 0 0,0 1 0 0 0,0-1-1 0 0,7-1 1 0 0,60-22 4138 0 0,-2 10-4075 0 0,-54 13-1269 0 0,20-5 638 0 0,0 2 1 0 0,1 1-1 0 0,59 0 0 0 0,-87 6-969 0 0,0 0-1 0 0,0 0 0 0 0,0 1 1 0 0,14 5-1 0 0</inkml:trace>
</inkml:ink>
</file>

<file path=ppt/ink/ink17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39.746"/>
    </inkml:context>
    <inkml:brush xml:id="br0">
      <inkml:brushProperty name="width" value="0.1" units="cm"/>
      <inkml:brushProperty name="height" value="0.1" units="cm"/>
      <inkml:brushProperty name="color" value="#008C3A"/>
    </inkml:brush>
  </inkml:definitions>
  <inkml:trace contextRef="#ctx0" brushRef="#br0">11 0 11519 0 0,'-10'3'14077'0'0,"29"7"-21586"0"0</inkml:trace>
</inkml:ink>
</file>

<file path=ppt/ink/ink17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0.098"/>
    </inkml:context>
    <inkml:brush xml:id="br0">
      <inkml:brushProperty name="width" value="0.1" units="cm"/>
      <inkml:brushProperty name="height" value="0.1" units="cm"/>
      <inkml:brushProperty name="color" value="#008C3A"/>
    </inkml:brush>
  </inkml:definitions>
  <inkml:trace contextRef="#ctx0" brushRef="#br0">0 59 9671 0 0,'0'0'748'0'0,"15"-1"-464"0"0,142-19 3600 0 0,43-4 5365 0 0,-65 14-6310 0 0,-115 9-3007 0 0,-9 0-269 0 0,0 0 0 0 0,0 0-1 0 0,0 1 1 0 0,0 1 0 0 0,0 0 0 0 0,1 0 0 0 0,-1 1-1 0 0,-1 0 1 0 0,1 1 0 0 0,11 5 0 0 0,-15-3-694 0 0</inkml:trace>
  <inkml:trace contextRef="#ctx0" brushRef="#br0" timeOffset="1">431 429 5983 0 0,'-3'24'18467'0'0,"20"-21"-16409"0"0,17-6-2578 0 0,-33 3 858 0 0,39-6-3442 0 0</inkml:trace>
</inkml:ink>
</file>

<file path=ppt/ink/ink17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0.456"/>
    </inkml:context>
    <inkml:brush xml:id="br0">
      <inkml:brushProperty name="width" value="0.1" units="cm"/>
      <inkml:brushProperty name="height" value="0.1" units="cm"/>
      <inkml:brushProperty name="color" value="#008C3A"/>
    </inkml:brush>
  </inkml:definitions>
  <inkml:trace contextRef="#ctx0" brushRef="#br0">0 23 5983 0 0,'10'-22'14910'0'0,"-5"29"-14487"0"0,-1 0 1 0 0,0 1-1 0 0,0 0 1 0 0,-1 0-1 0 0,0 0 1 0 0,-1 0-1 0 0,1 0 1 0 0,-1 0-1 0 0,-1 1 1 0 0,1 13 0 0 0,0 15 33 0 0,-4 45 0 0 0,-1-10-12 0 0,4-3-359 0 0,3 1 0 0 0,3-1 0 0 0,20 86 0 0 0,-8-161-2411 0 0,-6 1 1106 0 0</inkml:trace>
</inkml:ink>
</file>

<file path=ppt/ink/ink17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1.008"/>
    </inkml:context>
    <inkml:brush xml:id="br0">
      <inkml:brushProperty name="width" value="0.1" units="cm"/>
      <inkml:brushProperty name="height" value="0.1" units="cm"/>
      <inkml:brushProperty name="color" value="#008C3A"/>
    </inkml:brush>
  </inkml:definitions>
  <inkml:trace contextRef="#ctx0" brushRef="#br0">99 68 13823 0 0,'0'0'174'0'0,"16"-39"325"0"0,12 11 10020 0 0,-51 60-8787 0 0,-13 1-1702 0 0,-22 25 8 0 0,55-55-37 0 0,0 1 0 0 0,1-1 0 0 0,-1 1 0 0 0,1 0 0 0 0,0 0 0 0 0,0 0 0 0 0,0 0 1 0 0,1 0-1 0 0,-1 1 0 0 0,1-1 0 0 0,0 0 0 0 0,0 1 0 0 0,1-1 0 0 0,-1 9 0 0 0,2-10 0 0 0,0-1 0 0 0,0 1 1 0 0,0 0-1 0 0,1-1 0 0 0,-1 1 0 0 0,0-1 0 0 0,1 0 1 0 0,0 1-1 0 0,0-1 0 0 0,-1 0 0 0 0,1 0 0 0 0,0 0 1 0 0,1 0-1 0 0,-1-1 0 0 0,0 1 0 0 0,0-1 0 0 0,1 1 1 0 0,-1-1-1 0 0,1 0 0 0 0,0 1 0 0 0,-1-1 0 0 0,1-1 1 0 0,4 2-1 0 0,8 3 15 0 0,0-1 0 0 0,29 4 0 0 0,45 1 377 0 0,105 18 537 0 0,-188-26-915 0 0,1 1-1 0 0,-1 0 1 0 0,0 0-1 0 0,1 0 1 0 0,-1 1 0 0 0,0 0-1 0 0,0 0 1 0 0,-1 0-1 0 0,1 1 1 0 0,-1 0 0 0 0,1 0-1 0 0,-1 1 1 0 0,0-1-1 0 0,-1 1 1 0 0,1 0-1 0 0,5 8 1 0 0,-6-5-5 0 0,0 1 1 0 0,0 0-1 0 0,-1-1 1 0 0,0 1-1 0 0,0 1 1 0 0,-1-1-1 0 0,0 0 1 0 0,-1 1-1 0 0,0-1 1 0 0,0 1-1 0 0,-2 9 0 0 0,1-13 9 0 0,-1 0 0 0 0,0 0 0 0 0,0 0-1 0 0,-1-1 1 0 0,0 1 0 0 0,0 0 0 0 0,0 0 0 0 0,-1-1-1 0 0,0 0 1 0 0,0 1 0 0 0,0-1 0 0 0,-1 0-1 0 0,1 0 1 0 0,-1-1 0 0 0,0 1 0 0 0,-1-1-1 0 0,1 0 1 0 0,-1 0 0 0 0,0 0 0 0 0,0-1 0 0 0,-10 6-1 0 0,-13 6 91 0 0,1-1-1 0 0,-2-2 0 0 0,-32 10 1 0 0,31-12-101 0 0,-25 5 98 0 0,33-17-2863 0 0</inkml:trace>
</inkml:ink>
</file>

<file path=ppt/ink/ink17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1.360"/>
    </inkml:context>
    <inkml:brush xml:id="br0">
      <inkml:brushProperty name="width" value="0.1" units="cm"/>
      <inkml:brushProperty name="height" value="0.1" units="cm"/>
      <inkml:brushProperty name="color" value="#008C3A"/>
    </inkml:brush>
  </inkml:definitions>
  <inkml:trace contextRef="#ctx0" brushRef="#br0">0 156 16815 0 0,'3'-7'347'0'0,"1"1"-1"0"0,0 0 1 0 0,0 0-1 0 0,0 1 1 0 0,0-1-1 0 0,1 1 1 0 0,0 0-1 0 0,0 0 1 0 0,1 1 0 0 0,-1-1-1 0 0,1 1 1 0 0,8-5-1 0 0,8-3 1384 0 0,1 0 0 0 0,26-10 0 0 0,-27 14-1603 0 0,0 1-1 0 0,1 1 1 0 0,0 1 0 0 0,0 1 0 0 0,1 0-1 0 0,-1 2 1 0 0,0 1 0 0 0,39 3 0 0 0,-33 1-1396 0 0,1 2 1 0 0,0 1 0 0 0,43 14 0 0 0,-45-10-551 0 0</inkml:trace>
</inkml:ink>
</file>

<file path=ppt/ink/ink17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1.721"/>
    </inkml:context>
    <inkml:brush xml:id="br0">
      <inkml:brushProperty name="width" value="0.1" units="cm"/>
      <inkml:brushProperty name="height" value="0.1" units="cm"/>
      <inkml:brushProperty name="color" value="#008C3A"/>
    </inkml:brush>
  </inkml:definitions>
  <inkml:trace contextRef="#ctx0" brushRef="#br0">24 32 15663 0 0,'-10'0'1418'0'0,"2"-2"-1168"0"0,2-2 814 0 0,47-12 3260 0 0,-3 11-3740 0 0,-1 2 0 0 0,1 1 0 0 0,0 3 0 0 0,0 1 0 0 0,47 8-1 0 0,36 1-225 0 0,-100-10-415 0 0,-12-1-313 0 0,0 0 0 0 0,0 0 0 0 0,0 1 0 0 0,-1 0 0 0 0,1 1 0 0 0,0-1 0 0 0,-1 2 0 0 0,1-1 0 0 0,7 5 0 0 0</inkml:trace>
</inkml:ink>
</file>

<file path=ppt/ink/ink1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7"/>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17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42.092"/>
    </inkml:context>
    <inkml:brush xml:id="br0">
      <inkml:brushProperty name="width" value="0.1" units="cm"/>
      <inkml:brushProperty name="height" value="0.1" units="cm"/>
      <inkml:brushProperty name="color" value="#008C3A"/>
    </inkml:brush>
  </inkml:definitions>
  <inkml:trace contextRef="#ctx0" brushRef="#br0">30 19 9215 0 0,'-11'4'198'0'0,"-7"4"1783"0"0,25-7-326 0 0,477-29 11911 0 0,-450 25-14502 0 0,65 3 0 0 0,-69 3-144 0 0</inkml:trace>
</inkml:ink>
</file>

<file path=ppt/ink/ink17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3.571"/>
    </inkml:context>
    <inkml:brush xml:id="br0">
      <inkml:brushProperty name="width" value="0.1" units="cm"/>
      <inkml:brushProperty name="height" value="0.1" units="cm"/>
      <inkml:brushProperty name="color" value="#008C3A"/>
    </inkml:brush>
  </inkml:definitions>
  <inkml:trace contextRef="#ctx0" brushRef="#br0">8 187 11111 0 0,'0'0'8471'0'0,"-7"-38"-3031"0"0,9 31-5354 0 0,1-1 1 0 0,0 1-1 0 0,1 0 1 0 0,0 0 0 0 0,0 0-1 0 0,0 0 1 0 0,0 1-1 0 0,1-1 1 0 0,1 1-1 0 0,-1 1 1 0 0,1-1-1 0 0,0 1 1 0 0,0 0-1 0 0,0 0 1 0 0,1 0-1 0 0,-1 1 1 0 0,1 0 0 0 0,0 1-1 0 0,10-4 1 0 0,-3 1-88 0 0,0 1 1 0 0,0 0 0 0 0,1 1 0 0 0,-1 0 0 0 0,1 2 0 0 0,0-1 0 0 0,0 2-1 0 0,1 0 1 0 0,17 2 0 0 0,-28-1 0 0 0,1 1 0 0 0,-1 0-1 0 0,0 0 1 0 0,0 1 0 0 0,0-1-1 0 0,0 1 1 0 0,0 1 0 0 0,0-1 0 0 0,0 0-1 0 0,-1 1 1 0 0,1 0 0 0 0,-1 0-1 0 0,0 1 1 0 0,0-1 0 0 0,0 1 0 0 0,0 0-1 0 0,0 0 1 0 0,-1 0 0 0 0,3 5-1 0 0,-4-6 4 0 0,0 0 0 0 0,0 1-1 0 0,-1 0 1 0 0,1-1-1 0 0,-1 1 1 0 0,0 0 0 0 0,0 0-1 0 0,0-1 1 0 0,-1 1-1 0 0,0 0 1 0 0,1 0-1 0 0,-1 0 1 0 0,0 0 0 0 0,-1 0-1 0 0,1 0 1 0 0,-1 0-1 0 0,0-1 1 0 0,0 1-1 0 0,0 0 1 0 0,0 0 0 0 0,-1-1-1 0 0,1 1 1 0 0,-1-1-1 0 0,0 1 1 0 0,0-1 0 0 0,-4 5-1 0 0,-44 49 41 0 0,-14 15 57 0 0,60-66-95 0 0,0 0 0 0 0,1-1 0 0 0,-1 2-1 0 0,1-1 1 0 0,0 0 0 0 0,1 0 0 0 0,0 1-1 0 0,0 0 1 0 0,0-1 0 0 0,1 1-1 0 0,-1 7 1 0 0,2-10-6 0 0,1-1 0 0 0,-1 1 0 0 0,1-1 0 0 0,0 1 0 0 0,0-1 0 0 0,0 1 0 0 0,0-1 0 0 0,1 0 0 0 0,-1 1 0 0 0,1-1 0 0 0,0 0 0 0 0,0 0 0 0 0,0 0 0 0 0,0 0 0 0 0,1-1 0 0 0,-1 1 0 0 0,1-1 0 0 0,0 1 0 0 0,4 2 0 0 0,10 8-11 0 0,1-2 1 0 0,24 13 0 0 0,2 2 1 0 0,-18-9 10 0 0,-2-1 0 0 0,-1 0 0 0 0,-1 1 0 0 0,24 25 0 0 0,-42-39 0 0 0,0 1 0 0 0,-1 0 0 0 0,1 0 0 0 0,-1 0 0 0 0,0 0 0 0 0,0 0 0 0 0,0 1 0 0 0,-1-1 0 0 0,0 1 0 0 0,0 0 0 0 0,0 0 0 0 0,0-1 0 0 0,-1 1 0 0 0,0 0 0 0 0,0 0 0 0 0,0 1 0 0 0,0-1 0 0 0,-1 0 0 0 0,0 0 0 0 0,0 0 0 0 0,-1 0 0 0 0,1 0 0 0 0,-1 1 0 0 0,-1 4 0 0 0,-2-4 28 0 0,1 0 0 0 0,-1 0 0 0 0,0 0-1 0 0,0-1 1 0 0,0 1 0 0 0,-1-1 0 0 0,0 0 0 0 0,0 0 0 0 0,0-1-1 0 0,0 0 1 0 0,-1 0 0 0 0,0 0 0 0 0,0 0 0 0 0,0-1 0 0 0,0 0-1 0 0,-1 0 1 0 0,1-1 0 0 0,-1 0 0 0 0,1 0 0 0 0,-1 0 0 0 0,-13 1-1 0 0,0 0 67 0 0,-1-1 1 0 0,1-1-1 0 0,0 0 0 0 0,0-2 0 0 0,0 0 0 0 0,-28-6 0 0 0,22 2-18 0 0,0-1 0 0 0,1-1 0 0 0,-37-16 0 0 0,55 13-2690 0 0,11 3 1213 0 0</inkml:trace>
</inkml:ink>
</file>

<file path=ppt/ink/ink17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4.417"/>
    </inkml:context>
    <inkml:brush xml:id="br0">
      <inkml:brushProperty name="width" value="0.1" units="cm"/>
      <inkml:brushProperty name="height" value="0.1" units="cm"/>
      <inkml:brushProperty name="color" value="#008C3A"/>
    </inkml:brush>
  </inkml:definitions>
  <inkml:trace contextRef="#ctx0" brushRef="#br0">30 152 9903 0 0,'0'0'898'0'0,"-11"-12"-14"0"0,-7-10 7136 0 0,19 17-7641 0 0,1 0 0 0 0,0 0 0 0 0,0 0 1 0 0,1 0-1 0 0,-1 0 0 0 0,1 1 1 0 0,0-1-1 0 0,0 1 0 0 0,1 0 0 0 0,-1 0 1 0 0,1 0-1 0 0,5-4 0 0 0,-2 2-154 0 0,0 1-1 0 0,1-1 1 0 0,0 2-1 0 0,0-1 1 0 0,1 1-1 0 0,15-5 1 0 0,-13 5-203 0 0,0 1 0 0 0,1 0 1 0 0,-1 1-1 0 0,1 0 0 0 0,-1 1 0 0 0,1 0 1 0 0,0 1-1 0 0,0 1 0 0 0,-1 0 0 0 0,1 0 1 0 0,19 5-1 0 0,-27-5-17 0 0,0 0 1 0 0,-1 1 0 0 0,1-1-1 0 0,0 1 1 0 0,-1-1 0 0 0,1 1-1 0 0,-1 0 1 0 0,1 0-1 0 0,-1 1 1 0 0,0-1 0 0 0,0 1-1 0 0,0 0 1 0 0,0 0 0 0 0,0 0-1 0 0,-1 0 1 0 0,1 0 0 0 0,-1 0-1 0 0,0 1 1 0 0,0-1-1 0 0,0 1 1 0 0,0-1 0 0 0,-1 1-1 0 0,2 4 1 0 0,-3-2 4 0 0,1-1-1 0 0,-1 1 1 0 0,0-1-1 0 0,-1 1 1 0 0,1-1 0 0 0,-1 1-1 0 0,0-1 1 0 0,-1 0 0 0 0,1 0-1 0 0,-1 1 1 0 0,0-1-1 0 0,0 0 1 0 0,-1 0 0 0 0,1-1-1 0 0,-1 1 1 0 0,-5 6-1 0 0,-28 35 34 0 0,18-24 20 0 0,-27 42 0 0 0,41-58-57 0 0,1-1-1 0 0,0 1 0 0 0,1 0 0 0 0,-1 0 1 0 0,1 0-1 0 0,0 0 0 0 0,1 0 0 0 0,-1 1 1 0 0,1-1-1 0 0,0 0 0 0 0,1 1 1 0 0,0-1-1 0 0,0 8 0 0 0,1-10-5 0 0,0 0 0 0 0,1 1 0 0 0,-1-1 0 0 0,1 0 0 0 0,0-1 0 0 0,0 1 0 0 0,1 0 0 0 0,-1 0 0 0 0,1-1 0 0 0,-1 0 0 0 0,1 1 0 0 0,0-1 0 0 0,1 0 0 0 0,-1 0 0 0 0,0-1 0 0 0,5 4 0 0 0,11 6 0 0 0,41 20 0 0 0,-23-13 0 0 0,-17-8 0 0 0,8 5 0 0 0,-1 0 0 0 0,33 28 0 0 0,-54-40 0 0 0,0 1 0 0 0,-1 0 0 0 0,0 1 0 0 0,0-1 0 0 0,0 1 0 0 0,0 0 0 0 0,-1 0 0 0 0,0 0 0 0 0,0 1 0 0 0,-1-1 0 0 0,0 1 0 0 0,0 0 0 0 0,0 0 0 0 0,-1 0 0 0 0,2 13 0 0 0,-4-15 5 0 0,0 1 0 0 0,0-1 0 0 0,0 0 0 0 0,-1 0-1 0 0,0 1 1 0 0,0-1 0 0 0,-1 0 0 0 0,1 0 0 0 0,-1 0 0 0 0,0 0 0 0 0,-1-1-1 0 0,1 1 1 0 0,-1 0 0 0 0,0-1 0 0 0,0 0 0 0 0,0 1 0 0 0,0-1 0 0 0,-1-1-1 0 0,0 1 1 0 0,0 0 0 0 0,0-1 0 0 0,0 0 0 0 0,0 0 0 0 0,-1 0 0 0 0,1 0-1 0 0,-1-1 1 0 0,-8 3 0 0 0,1 0 13 0 0,1 0 0 0 0,-1-1 1 0 0,0-1-1 0 0,-1 0 0 0 0,1-1 0 0 0,0 0 0 0 0,-1-1 1 0 0,1 0-1 0 0,-1-1 0 0 0,-20-2 0 0 0,19-2-7 0 0,1 0 0 0 0,0-1 1 0 0,0 0-1 0 0,0-1 0 0 0,0 0 0 0 0,1-1 0 0 0,0-1 1 0 0,1 0-1 0 0,0 0 0 0 0,0-1 0 0 0,0 0 0 0 0,-14-18 0 0 0,19 15-3769 0 0</inkml:trace>
</inkml:ink>
</file>

<file path=ppt/ink/ink17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4.869"/>
    </inkml:context>
    <inkml:brush xml:id="br0">
      <inkml:brushProperty name="width" value="0.1" units="cm"/>
      <inkml:brushProperty name="height" value="0.1" units="cm"/>
      <inkml:brushProperty name="color" value="#008C3A"/>
    </inkml:brush>
  </inkml:definitions>
  <inkml:trace contextRef="#ctx0" brushRef="#br0">311 71 5983 0 0,'-4'-66'15866'0'0,"2"65"-15499"0"0,0 0-103 0 0,0 0 0 0 0,-1 1 1 0 0,1-1-1 0 0,-1 1 0 0 0,1 0 0 0 0,-1 0 0 0 0,1 0 0 0 0,-1 0 0 0 0,1 0 0 0 0,-5 2 0 0 0,0-1-200 0 0,0 1 0 0 0,0 0-1 0 0,0 1 1 0 0,0 0 0 0 0,0 0-1 0 0,-10 7 1 0 0,-10 14 125 0 0,1 2 0 0 0,1 1 0 0 0,1 1-1 0 0,-39 61 1 0 0,54-75-81 0 0,-1 1 1 0 0,-10 25-1 0 0,18-37-84 0 0,0 1 0 0 0,1 0 0 0 0,-1 0 0 0 0,1 1 0 0 0,0-1 0 0 0,0 0 0 0 0,1 0 0 0 0,-1 0 0 0 0,1 1 0 0 0,0-1 0 0 0,0 0 0 0 0,1 0 0 0 0,-1 1 0 0 0,1-1 0 0 0,0 0 0 0 0,1 5 0 0 0,0-3-11 0 0,0-1 0 0 0,1 1 0 0 0,-1 0 0 0 0,1 0 0 0 0,0-1 0 0 0,1 0 0 0 0,-1 0 0 0 0,1 0 0 0 0,0 0 0 0 0,0 0 0 0 0,1-1 0 0 0,-1 1 0 0 0,1-1 0 0 0,0-1 0 0 0,0 1 0 0 0,0-1 0 0 0,1 1 0 0 0,-1-2 0 0 0,1 1 0 0 0,0 0 0 0 0,0-1 0 0 0,0 0 0 0 0,6 1 0 0 0,5 1 43 0 0,1 0 0 0 0,0-2 0 0 0,-1 0-1 0 0,1 0 1 0 0,0-2 0 0 0,0 0 0 0 0,30-5 0 0 0,-16-1-123 0 0,0-1 0 0 0,0-2 0 0 0,39-16 0 0 0,-29 13-2205 0 0,-20 7-104 0 0</inkml:trace>
</inkml:ink>
</file>

<file path=ppt/ink/ink17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5.424"/>
    </inkml:context>
    <inkml:brush xml:id="br0">
      <inkml:brushProperty name="width" value="0.1" units="cm"/>
      <inkml:brushProperty name="height" value="0.1" units="cm"/>
      <inkml:brushProperty name="color" value="#008C3A"/>
    </inkml:brush>
  </inkml:definitions>
  <inkml:trace contextRef="#ctx0" brushRef="#br0">0 1 8719 0 0,'0'0'2678'0'0,"3"29"4"0"0,-2 102 1238 0 0,-3-102-3008 0 0,1 1 0 0 0,2-1 0 0 0,1 1 0 0 0,1-1 0 0 0,1 0 0 0 0,10 32 1029 0 0,6-102-509 0 0,-3-56-324 0 0,1-6-608 0 0,-16 93-465 0 0,1 1-1 0 0,1-1 1 0 0,0 1 0 0 0,0-1-1 0 0,1 1 1 0 0,0 1 0 0 0,1-1 0 0 0,6-8-1 0 0,-11 16-30 0 0,0-1 0 0 0,1 0 0 0 0,-1 1 0 0 0,0-1-1 0 0,1 1 1 0 0,-1 0 0 0 0,1 0 0 0 0,-1-1-1 0 0,1 1 1 0 0,0 0 0 0 0,-1 0 0 0 0,1 0 0 0 0,0 1-1 0 0,0-1 1 0 0,0 0 0 0 0,0 1 0 0 0,-1-1-1 0 0,1 1 1 0 0,3-1 0 0 0,-3 2-4 0 0,0-1 0 0 0,-1 0 0 0 0,1 1-1 0 0,-1 0 1 0 0,1-1 0 0 0,-1 1 0 0 0,1 0 0 0 0,-1 0 0 0 0,1 0 0 0 0,-1 0-1 0 0,1 0 1 0 0,-1 0 0 0 0,0 0 0 0 0,0 0 0 0 0,0 0 0 0 0,1 1 0 0 0,-1-1-1 0 0,1 2 1 0 0,5 9-15 0 0,-1 1 0 0 0,0 0 1 0 0,-1 0-1 0 0,6 21 0 0 0,-1-6 19 0 0,-9-25-4 0 0,0 0 0 0 0,0 0 0 0 0,1 0 0 0 0,-1 0 0 0 0,1-1 0 0 0,0 1 0 0 0,0 0 0 0 0,0-1 0 0 0,0 1 0 0 0,0-1 0 0 0,0 0 0 0 0,1 0 0 0 0,-1 0 0 0 0,1 0 0 0 0,0 0 0 0 0,0 0 0 0 0,-1-1 0 0 0,1 1 0 0 0,0-1 0 0 0,0 0 0 0 0,0 0 0 0 0,1 0 0 0 0,4 1 0 0 0,-4-2 0 0 0,1 0 0 0 0,-1 0 0 0 0,1-1 0 0 0,-1 1 0 0 0,1-1 0 0 0,-1 0 0 0 0,1-1 0 0 0,-1 1 0 0 0,0-1 0 0 0,0 0 0 0 0,0 0 0 0 0,0 0 0 0 0,0 0 0 0 0,0-1 0 0 0,-1 1 0 0 0,5-5 0 0 0,64-63-2 0 0,-51 48 105 0 0,1 0 0 0 0,35-26 0 0 0,-55 47-94 0 0,1 0 1 0 0,-1-1 0 0 0,0 1-1 0 0,1 0 1 0 0,-1 0 0 0 0,1 0-1 0 0,0 1 1 0 0,-1-1 0 0 0,1 0-1 0 0,0 1 1 0 0,-1 0 0 0 0,1 0-1 0 0,0 0 1 0 0,-1 0 0 0 0,1 0-1 0 0,0 0 1 0 0,-1 1 0 0 0,1-1-1 0 0,0 1 1 0 0,-1 0 0 0 0,1-1-1 0 0,-1 1 1 0 0,1 1 0 0 0,-1-1-1 0 0,0 0 1 0 0,1 0 0 0 0,-1 1-1 0 0,0 0 1 0 0,0-1 0 0 0,0 1-1 0 0,0 0 1 0 0,0 0 0 0 0,0 0-1 0 0,1 2 1 0 0,10 12-69 0 0,-1-1 0 0 0,-1 2 0 0 0,17 31 0 0 0,-10-17-94 0 0,-8-17 145 0 0,0 1-1 0 0,1-2 1 0 0,0 1-1 0 0,1-2 1 0 0,1 0 0 0 0,24 19-1 0 0,20 6-8232 0 0</inkml:trace>
</inkml:ink>
</file>

<file path=ppt/ink/ink17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6.247"/>
    </inkml:context>
    <inkml:brush xml:id="br0">
      <inkml:brushProperty name="width" value="0.1" units="cm"/>
      <inkml:brushProperty name="height" value="0.1" units="cm"/>
      <inkml:brushProperty name="color" value="#008C3A"/>
    </inkml:brush>
  </inkml:definitions>
  <inkml:trace contextRef="#ctx0" brushRef="#br0">1 464 10591 0 0,'0'-7'3731'0'0,"1"7"-3667"0"0,13-15 1942 0 0,23-16-505 0 0,-19 19-1238 0 0,0 0 0 0 0,1 2 0 0 0,1 0 0 0 0,0 1 1 0 0,41-12-1 0 0,114-20 622 0 0,-101 26-491 0 0,849-115 2781 0 0,11 76-2725 0 0,-661 42-228 0 0,1136-47 571 0 0,-1250 47-451 0 0,59-2-1857 0 0</inkml:trace>
</inkml:ink>
</file>

<file path=ppt/ink/ink17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08:57.108"/>
    </inkml:context>
    <inkml:brush xml:id="br0">
      <inkml:brushProperty name="width" value="0.1" units="cm"/>
      <inkml:brushProperty name="height" value="0.1" units="cm"/>
      <inkml:brushProperty name="color" value="#008C3A"/>
    </inkml:brush>
  </inkml:definitions>
  <inkml:trace contextRef="#ctx0" brushRef="#br0">299 484 6447 0 0,'-32'-58'8227'0'0,"22"67"-4086"0"0,-1 18-3754 0 0,10-25-71 0 0,-17 58-68 0 0,2 0 0 0 0,3 1 1 0 0,-7 95-1 0 0,-4 14-49 0 0,-33 106-111 0 0,-31 215 708 0 0,83-436-637 0 0,2 0-1 0 0,3 0 1 0 0,2 0-1 0 0,3 0 0 0 0,1 0 1 0 0,29 106-1 0 0,-31-148-130 0 0,1 1-1 0 0,0-1 1 0 0,1 1-1 0 0,0-2 1 0 0,1 1-1 0 0,1-1 1 0 0,0 0-1 0 0,0 0 1 0 0,1-1-1 0 0,1 0 1 0 0,0-1-1 0 0,0 0 1 0 0,1 0-1 0 0,0-1 1 0 0,1-1-1 0 0,0 0 1 0 0,0 0 0 0 0,1-1-1 0 0,0-1 1 0 0,0 0-1 0 0,0-1 1 0 0,1 0-1 0 0,0-1 1 0 0,19 3-1 0 0,15 1 177 0 0,0-1 1 0 0,84 0-1 0 0,100-16 306 0 0,-71 1-153 0 0,489-26 899 0 0,313-17-225 0 0,104-56-855 0 0,-570 52-228 0 0,-424 47 44 0 0,358-22 5 0 0,-398 32 44 0 0,-31-1 422 0 0,-40-13 606 0 0,38 11-1057 0 0,-1 1 0 0 0,0-1 0 0 0,0 0-1 0 0,1 0 1 0 0,-1 0 0 0 0,0 0 0 0 0,1-1-1 0 0,-1 1 1 0 0,1 0 0 0 0,-1 0 0 0 0,1 0-1 0 0,0 0 1 0 0,-1-1 0 0 0,1 1 0 0 0,0 0-1 0 0,0 0 1 0 0,0 0 0 0 0,0-1 0 0 0,0 1-1 0 0,0 0 1 0 0,0 0 0 0 0,1 0 0 0 0,-1-1-1 0 0,0 1 1 0 0,1 0 0 0 0,-1 0-1 0 0,0 0 1 0 0,1 0 0 0 0,0 0 0 0 0,0-2-1 0 0,29-41 74 0 0,-10 17-75 0 0,-13 6 7 0 0,-1 0 1 0 0,-1 0-1 0 0,0-1 0 0 0,-2 0 1 0 0,0 0-1 0 0,-2 0 1 0 0,0 0-1 0 0,-3-23 0 0 0,2-28 51 0 0,16-238 138 0 0,11-366-68 0 0,-27 546-138 0 0,0-59 0 0 0,26-197 0 0 0,-24 371-206 0 0,-1-1-1 0 0,0 0 1 0 0,-2-19 0 0 0</inkml:trace>
</inkml:ink>
</file>

<file path=ppt/ink/ink17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3"/>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4"/>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5"/>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8"/>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17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6"/>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7"/>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8"/>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59"/>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0"/>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1"/>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2"/>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3"/>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4"/>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5"/>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79"/>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17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6"/>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7"/>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8"/>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69"/>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0"/>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1"/>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3"/>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4"/>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5"/>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6"/>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0"/>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17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7"/>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78"/>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0"/>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1"/>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2"/>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3"/>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4"/>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5"/>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6"/>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7"/>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1"/>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17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8"/>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89"/>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0"/>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1"/>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2"/>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3"/>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4"/>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5"/>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6"/>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7"/>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2"/>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17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8"/>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699"/>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0"/>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1"/>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2"/>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3"/>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4"/>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5"/>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6"/>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7"/>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7"/>
    </inkml:context>
    <inkml:brush xml:id="br0">
      <inkml:brushProperty name="width" value="0.1" units="cm"/>
      <inkml:brushProperty name="height" value="0.1" units="cm"/>
      <inkml:brushProperty name="color" value="#AB008B"/>
    </inkml:brush>
  </inkml:definitions>
  <inkml:trace contextRef="#ctx0" brushRef="#br0">448 0 6911 0 0,'0'0'10743'0'0,"-16"12"-7463"0"0,7-2-3037 0 0,1 1 1 0 0,0 0-1 0 0,1 1 0 0 0,0-1 1 0 0,1 1-1 0 0,0 1 0 0 0,-4 14 0 0 0,4-12-140 0 0,0 0-1 0 0,-1 0 1 0 0,0-1-1 0 0,-16 22 0 0 0,13-25-66 0 0,0-1 0 0 0,0 0-1 0 0,-1-1 1 0 0,0 0-1 0 0,0-1 1 0 0,-1 0-1 0 0,-15 7 1 0 0,-96 39 91 0 0,26-12-603 0 0</inkml:trace>
</inkml:ink>
</file>

<file path=ppt/ink/ink1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3"/>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17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8"/>
    </inkml:context>
    <inkml:brush xml:id="br0">
      <inkml:brushProperty name="width" value="0.1" units="cm"/>
      <inkml:brushProperty name="height" value="0.1" units="cm"/>
      <inkml:brushProperty name="color" value="#AB008B"/>
    </inkml:brush>
  </inkml:definitions>
  <inkml:trace contextRef="#ctx0" brushRef="#br0">77 115 3223 0 0,'8'-18'3594'0'0,"-31"-4"804"0"0,-39-52 6295 0 0,63 74-10614 0 0,-1 0 1 0 0,0 0-1 0 0,0 0 1 0 0,0 0-1 0 0,1 0 1 0 0,-1 0-1 0 0,0 0 1 0 0,0 0-1 0 0,0 0 1 0 0,1 0-1 0 0,-1 0 1 0 0,24 3 1338 0 0,31 17-847 0 0,132 97-8 0 0,-47-27-290 0 0,433 237-209 0 0,-426-248-36 0 0,24 15 36 0 0,-142-76-55 0 0,-1 2 0 0 0,-2 0 0 0 0,43 42 0 0 0,-53-43 21 0 0,-1 0 0 0 0,14 22 0 0 0,-16-21 30 0 0,0-1-1 0 0,19 19 0 0 0,-26-32-46 0 0,0 0 1 0 0,0 0-1 0 0,1-1 0 0 0,0 0 0 0 0,0-1 0 0 0,0 1 0 0 0,0-1 0 0 0,1-1 0 0 0,14 6 0 0 0,-15-7-278 0 0,2 2 1899 0 0,-21 9-463 0 0,10-12-1129 0 0,2-1-82 0 0,-1 0 1 0 0,1 0-1 0 0,-1 0 0 0 0,1-1 0 0 0,-1 1 0 0 0,1 0 0 0 0,-1 0 0 0 0,1 0 0 0 0,-1 0 0 0 0,1-1 0 0 0,0 1 0 0 0,-1 0 1 0 0,1 0-1 0 0,-1-1 0 0 0,1 1 0 0 0,0 0 0 0 0,-1-1 0 0 0,1 1 0 0 0,0 0 0 0 0,-1-1 0 0 0,1 1 0 0 0,0-1 0 0 0,-1 1 1 0 0,1 0-1 0 0,0-1 0 0 0,0 1 0 0 0,0-1 0 0 0,-1 1 0 0 0,1-1 0 0 0,0 1 0 0 0,0-1 0 0 0,0 1 0 0 0,0-1 0 0 0,0 1 1 0 0,0-1-1 0 0,0 0-93 0 0,-1-8-727 0 0</inkml:trace>
</inkml:ink>
</file>

<file path=ppt/ink/ink17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09"/>
    </inkml:context>
    <inkml:brush xml:id="br0">
      <inkml:brushProperty name="width" value="0.1" units="cm"/>
      <inkml:brushProperty name="height" value="0.1" units="cm"/>
      <inkml:brushProperty name="color" value="#AB008B"/>
    </inkml:brush>
  </inkml:definitions>
  <inkml:trace contextRef="#ctx0" brushRef="#br0">2044 89 7711 0 0,'46'-30'1034'0'0,"-21"13"1751"0"0,48-25 0 0 0,-117 64 3951 0 0,-5 4-3948 0 0,-15 8-2544 0 0,-71 27 0 0 0,120-56-192 0 0,-666 272 1224 0 0,503-181-1216 0 0,-44 22-8 0 0,-359 152-52 0 0,439-203 1184 0 0,86-29-1723 0 0,36-24 49 0 0,31-23 16 0 0,1-1-391 0 0</inkml:trace>
</inkml:ink>
</file>

<file path=ppt/ink/ink17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0"/>
    </inkml:context>
    <inkml:brush xml:id="br0">
      <inkml:brushProperty name="width" value="0.1" units="cm"/>
      <inkml:brushProperty name="height" value="0.1" units="cm"/>
      <inkml:brushProperty name="color" value="#AB008B"/>
    </inkml:brush>
  </inkml:definitions>
  <inkml:trace contextRef="#ctx0" brushRef="#br0">13 4 10335 0 0,'-1'0'935'0'0,"-4"0"-768"0"0,-1-3 1785 0 0,9 3-1528 0 0,1-1 1 0 0,0 1-1 0 0,0 0 0 0 0,0 0 1 0 0,0 0-1 0 0,0 1 1 0 0,0-1-1 0 0,6 3 1 0 0,56 21 525 0 0,-53-18-510 0 0,413 189 3981 0 0,-3 10-3986 0 0,-70-31-247 0 0,-250-132-22 0 0,123 31-1 0 0,39 14 551 0 0,-252-82-661 0 0,-1 1 0 0 0,0 0 1 0 0,0 0-1 0 0,0 1 0 0 0,-1 0 1 0 0,12 11-1 0 0,-18-13 21 0 0,0 0-1 0 0,0 0 1 0 0,-1 0-1 0 0,0 0 1 0 0,0 1 0 0 0,0-1-1 0 0,-1 1 1 0 0,0 0-1 0 0,0 0 1 0 0,-1 1-1 0 0,1-1 1 0 0,-1 1 0 0 0,2 12-1 0 0,-4-18 53 0 0,-1 1 306 0 0,1-2-431 0 0,0 0-1 0 0,0 0 1 0 0,0 1-1 0 0,-1-1 0 0 0,1 0 1 0 0,0 0-1 0 0,0 0 1 0 0,0 0-1 0 0,0 1 1 0 0,0-1-1 0 0,0 0 1 0 0,0 0-1 0 0,-1 0 1 0 0,1 0-1 0 0,0 0 1 0 0,0 0-1 0 0,0 1 1 0 0,0-1-1 0 0,0 0 1 0 0,-1 0-1 0 0,1 0 1 0 0,0 0-1 0 0,0 0 1 0 0,0 0-1 0 0,0 0 0 0 0,-1 0 1 0 0,1 0-1 0 0,0 0 1 0 0,0 0-1 0 0,0 0 1 0 0,-1 0-1 0 0,1 0 1 0 0,0 0-1 0 0,0 0 1 0 0,0 0-1 0 0,0 0 1 0 0,-1 0-1 0 0,1 0 1 0 0,0 0-1 0 0,0 0 1 0 0,0 0-1 0 0,0-1 1 0 0,-1 1-1 0 0,1 0 0 0 0,0 0 1 0 0,0 0-1 0 0,0 0 1 0 0,0 0-1 0 0,0 0 1 0 0,-1 0-1 0 0,1-1 1 0 0,0 1-1 0 0,0 0 1 0 0,0 0-1 0 0,0 0 1 0 0,0 0-1 0 0,0-1 1 0 0,0 1-1 0 0,0 0 1 0 0,0 0-1 0 0,0 0 1 0 0,0 0-1 0 0,0-1 0 0 0,0 1 1 0 0,0 0-1 0 0,-11-16-1361 0 0,7 3-3127 0 0</inkml:trace>
</inkml:ink>
</file>

<file path=ppt/ink/ink17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1"/>
    </inkml:context>
    <inkml:brush xml:id="br0">
      <inkml:brushProperty name="width" value="0.1" units="cm"/>
      <inkml:brushProperty name="height" value="0.1" units="cm"/>
      <inkml:brushProperty name="color" value="#AB008B"/>
    </inkml:brush>
  </inkml:definitions>
  <inkml:trace contextRef="#ctx0" brushRef="#br0">2190 12 7631 0 0,'15'-11'5860'0'0,"-39"26"-2849"0"0,-7-1-1901 0 0,-65 21 0 0 0,-3 0-273 0 0,-118 48 387 0 0,127-52-948 0 0,-149 76 0 0 0,-489 261 1380 0 0,653-332-1335 0 0,3 3 0 0 0,-114 81 0 0 0,153-96-309 0 0,0-1-1 0 0,-1-3 1 0 0,-1 0 0 0 0,-1-2 0 0 0,0-2 0 0 0,-1-1 0 0 0,-65 16-1 0 0,100-31-121 0 0</inkml:trace>
</inkml:ink>
</file>

<file path=ppt/ink/ink17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2"/>
    </inkml:context>
    <inkml:brush xml:id="br0">
      <inkml:brushProperty name="width" value="0.1" units="cm"/>
      <inkml:brushProperty name="height" value="0.1" units="cm"/>
      <inkml:brushProperty name="color" value="#F6630D"/>
    </inkml:brush>
  </inkml:definitions>
  <inkml:trace contextRef="#ctx0" brushRef="#br0">8 98 4143 0 0,'0'0'191'0'0,"20"-32"5669"0"0,-19 27-4825 0 0,0-1 0 0 0,-1 1 0 0 0,2 0-1 0 0,-1-1 1 0 0,1 1 0 0 0,0 0 0 0 0,4-8 0 0 0,1-3 4851 0 0,-21 62-4561 0 0,2 11-1290 0 0,2 0-1 0 0,3 1 0 0 0,2 0 1 0 0,4 0-1 0 0,1 0 0 0 0,3 0 1 0 0,20 106-1 0 0,-22-159-35 0 0,-2 21 585 0 0,18-28-3783 0 0,-4 2 1511 0 0</inkml:trace>
</inkml:ink>
</file>

<file path=ppt/ink/ink17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3"/>
    </inkml:context>
    <inkml:brush xml:id="br0">
      <inkml:brushProperty name="width" value="0.1" units="cm"/>
      <inkml:brushProperty name="height" value="0.1" units="cm"/>
      <inkml:brushProperty name="color" value="#F6630D"/>
    </inkml:brush>
  </inkml:definitions>
  <inkml:trace contextRef="#ctx0" brushRef="#br0">239 8 1839 0 0,'-28'-8'21261'0'0,"18"21"-22415"0"0,-8 2 1453 0 0,-39 26 0 0 0,45-35-190 0 0,0 1-1 0 0,1 1 0 0 0,1 0 0 0 0,-1 0 1 0 0,1 1-1 0 0,1 0 0 0 0,-1 1 0 0 0,2 0 1 0 0,-1 1-1 0 0,-12 20 0 0 0,21-30-107 0 0,-1 0 0 0 0,1-1-1 0 0,0 1 1 0 0,-1 0 0 0 0,1-1 0 0 0,0 1-1 0 0,0 0 1 0 0,0 0 0 0 0,0-1 0 0 0,0 1-1 0 0,0 0 1 0 0,0 0 0 0 0,0-1 0 0 0,0 1-1 0 0,0 0 1 0 0,0 0 0 0 0,0-1 0 0 0,0 1-1 0 0,1 0 1 0 0,-1 0 0 0 0,0-1 0 0 0,1 1-1 0 0,-1 0 1 0 0,0-1 0 0 0,1 1-1 0 0,-1-1 1 0 0,1 1 0 0 0,-1 0 0 0 0,1-1-1 0 0,-1 1 1 0 0,1-1 0 0 0,-1 1 0 0 0,1-1-1 0 0,0 1 1 0 0,-1-1 0 0 0,1 0 0 0 0,0 1-1 0 0,23 6 35 0 0,-22-6-34 0 0,28 3 146 0 0,0-1 1 0 0,0-2-1 0 0,0 0 0 0 0,45-6 0 0 0,-45 2 162 0 0,1 1 0 0 0,0 2-1 0 0,56 6 1 0 0,-77-4-268 0 0,0 1 0 0 0,0 0 0 0 0,0 0-1 0 0,0 1 1 0 0,0 0 0 0 0,-1 0 0 0 0,0 1 0 0 0,0 1-1 0 0,0-1 1 0 0,0 1 0 0 0,-1 1 0 0 0,0 0 0 0 0,0 0-1 0 0,-1 1 1 0 0,9 10 0 0 0,-12-13-10 0 0,0 0 0 0 0,0 1-1 0 0,0-1 1 0 0,-1 1 0 0 0,0 0-1 0 0,0 0 1 0 0,0 0 0 0 0,-1 0 0 0 0,0 0-1 0 0,0 1 1 0 0,-1-1 0 0 0,1 1-1 0 0,-1-1 1 0 0,-1 1 0 0 0,1-1 0 0 0,-1 1-1 0 0,-1 0 1 0 0,1-1 0 0 0,-1 1-1 0 0,-2 10 1 0 0,0-8 16 0 0,-1-1 1 0 0,0 1-1 0 0,-1-1 1 0 0,0 0-1 0 0,0 0 0 0 0,0 0 1 0 0,-1 0-1 0 0,0-1 0 0 0,-1 0 1 0 0,0 0-1 0 0,0-1 0 0 0,0 0 1 0 0,-14 9-1 0 0,3-3 59 0 0,-1 0 0 0 0,0-1 0 0 0,-1-1 0 0 0,-38 15 0 0 0,48-22-31 0 0,0-1 0 0 0,0 0 0 0 0,0 0 0 0 0,0-1 0 0 0,-1 0 0 0 0,1-1 0 0 0,0 0 0 0 0,0 0 0 0 0,-1-1 0 0 0,1-1 0 0 0,0 0 0 0 0,-16-5 0 0 0,-9-2 40 0 0,29 9-136 0 0,0-1 0 0 0,0 0 1 0 0,0-1-1 0 0,0 1 0 0 0,1-1 0 0 0,-1 0 0 0 0,0 0 1 0 0,1-1-1 0 0,-1 0 0 0 0,1 0 0 0 0,0 0 0 0 0,0-1 1 0 0,0 0-1 0 0,-7-6 0 0 0,12 9-123 0 0,0 0 0 0 0,0 0 0 0 0,0 0 0 0 0,0 1 0 0 0,0-1 0 0 0,0 0 0 0 0,0 0 0 0 0,0 0 0 0 0,0 0 0 0 0,0 0 0 0 0,0 0 0 0 0,1 1 0 0 0,-1-1 0 0 0,0 0 0 0 0,1 0 0 0 0,-1 0 0 0 0,0 1-1 0 0,1-1 1 0 0,-1 0 0 0 0,1 1 0 0 0,-1-1 0 0 0,1 0 0 0 0,0 1 0 0 0,0-2 0 0 0</inkml:trace>
</inkml:ink>
</file>

<file path=ppt/ink/ink17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4"/>
    </inkml:context>
    <inkml:brush xml:id="br0">
      <inkml:brushProperty name="width" value="0.1" units="cm"/>
      <inkml:brushProperty name="height" value="0.1" units="cm"/>
      <inkml:brushProperty name="color" value="#F6630D"/>
    </inkml:brush>
  </inkml:definitions>
  <inkml:trace contextRef="#ctx0" brushRef="#br0">1 201 1375 0 0,'0'-20'12918'0'0,"27"4"-9100"0"0,-15 9-2158 0 0,0-1-837 0 0,0-1 0 0 0,1 2-1 0 0,0-1 1 0 0,0 2 0 0 0,1 0-1 0 0,27-8 1 0 0,-13 6-360 0 0,-1 2-1 0 0,51-5 1 0 0,-18 12-338 0 0,-50 0-106 0 0,-1 0-1 0 0,1-1 0 0 0,0 0 0 0 0,-1 0 0 0 0,1-1 1 0 0,0 0-1 0 0,-1-1 0 0 0,16-5 0 0 0,-3-1-11 0 0,144-48 175 0 0,-163 55-332 0 0,0 0 1 0 0,1 1-1 0 0,-1-1 0 0 0,0 1 0 0 0,1 0 0 0 0,-1 0 0 0 0,0 0 0 0 0,7 2 0 0 0,4 2-1402 0 0</inkml:trace>
</inkml:ink>
</file>

<file path=ppt/ink/ink17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5"/>
    </inkml:context>
    <inkml:brush xml:id="br0">
      <inkml:brushProperty name="width" value="0.1" units="cm"/>
      <inkml:brushProperty name="height" value="0.1" units="cm"/>
      <inkml:brushProperty name="color" value="#F6630D"/>
    </inkml:brush>
  </inkml:definitions>
  <inkml:trace contextRef="#ctx0" brushRef="#br0">140 15 8287 0 0,'0'0'382'0'0,"0"0"-367"0"0,0-1 0 0 0,0 1 1 0 0,-1 0-1 0 0,1 0 1 0 0,0 0-1 0 0,0 0 0 0 0,-1-1 1 0 0,1 1-1 0 0,0 0 0 0 0,0 0 1 0 0,0 0-1 0 0,-1-1 1 0 0,1 1-1 0 0,0 0 0 0 0,0 0 1 0 0,0-1-1 0 0,0 1 0 0 0,0 0 1 0 0,-1 0-1 0 0,1-1 1 0 0,0 1-1 0 0,0 0 0 0 0,0-1 1 0 0,0 1-1 0 0,0 0 0 0 0,0 0 1 0 0,0-1-1 0 0,0 1 1 0 0,0 0-1 0 0,0-1 0 0 0,0 1 1 0 0,0 0-1 0 0,1-1 0 0 0,27-5 10985 0 0,-41 10-8825 0 0,8-2-2113 0 0,0 0 1 0 0,0 0-1 0 0,0 0 0 0 0,1 1 1 0 0,-1 0-1 0 0,1 0 0 0 0,0 0 1 0 0,0 0-1 0 0,0 1 0 0 0,0 0 1 0 0,0 0-1 0 0,1 0 0 0 0,0 0 1 0 0,0 0-1 0 0,-4 8 0 0 0,-6 11 166 0 0,-17 40-1 0 0,29-61-217 0 0,-7 19 14 0 0,0-1-1 0 0,2 2 0 0 0,-5 27 1 0 0,8-37-16 0 0,2-1 1 0 0,0 1 0 0 0,0-1-1 0 0,1 1 1 0 0,1-1-1 0 0,0 1 1 0 0,0-1 0 0 0,4 13-1 0 0,-3-19 11 0 0,0 0 0 0 0,1 0 0 0 0,0-1 1 0 0,0 1-1 0 0,0-1 0 0 0,0 0 0 0 0,1 1 0 0 0,-1-1 0 0 0,1-1 0 0 0,0 1 0 0 0,0-1 1 0 0,1 1-1 0 0,-1-1 0 0 0,1 0 0 0 0,-1-1 0 0 0,1 1 0 0 0,0-1 0 0 0,0 0 0 0 0,0 0 1 0 0,0 0-1 0 0,11 1 0 0 0,11 3 172 0 0,1-2-1 0 0,54 3 1 0 0,-62-7-152 0 0,8 0 170 0 0,0-1 0 0 0,51-10 0 0 0,-54 7-54 0 0,0 0 0 0 0,1 2 1 0 0,42 1-1 0 0,-38 8-5336 0 0</inkml:trace>
</inkml:ink>
</file>

<file path=ppt/ink/ink17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6"/>
    </inkml:context>
    <inkml:brush xml:id="br0">
      <inkml:brushProperty name="width" value="0.1" units="cm"/>
      <inkml:brushProperty name="height" value="0.1" units="cm"/>
      <inkml:brushProperty name="color" value="#F6630D"/>
    </inkml:brush>
  </inkml:definitions>
  <inkml:trace contextRef="#ctx0" brushRef="#br0">67 0 14479 0 0,'0'0'1314'0'0,"-19"22"1452"0"0,11 4-2304 0 0,1-1 0 0 0,1 2 0 0 0,2-1-1 0 0,0 0 1 0 0,2 1 0 0 0,2 43 0 0 0,-2 6-39 0 0,-3-11-135 0 0,-4 158 440 0 0,9-222-205 0 0,21-17-3526 0 0,-15 11 1395 0 0</inkml:trace>
</inkml:ink>
</file>

<file path=ppt/ink/ink17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7"/>
    </inkml:context>
    <inkml:brush xml:id="br0">
      <inkml:brushProperty name="width" value="0.1" units="cm"/>
      <inkml:brushProperty name="height" value="0.1" units="cm"/>
      <inkml:brushProperty name="color" value="#F6630D"/>
    </inkml:brush>
  </inkml:definitions>
  <inkml:trace contextRef="#ctx0" brushRef="#br0">460 78 7831 0 0,'0'0'706'0'0,"-3"-12"302"0"0,-4-14 5192 0 0,5 23-5843 0 0,-1 0 0 0 0,1 0 0 0 0,-1 0 0 0 0,1 1 0 0 0,-1-1 0 0 0,0 1 0 0 0,0-1 0 0 0,0 1 0 0 0,0 0 0 0 0,0 1 0 0 0,-1-1 1 0 0,1 0-1 0 0,0 1 0 0 0,-1 0 0 0 0,-5-2 0 0 0,1 2-133 0 0,0 0 0 0 0,0 0 0 0 0,0 1 0 0 0,0-1 0 0 0,0 2 0 0 0,-16 2 0 0 0,6 0-206 0 0,0 2 1 0 0,0 0-1 0 0,1 1 0 0 0,0 1 0 0 0,-26 14 0 0 0,27-11 39 0 0,1 0 1 0 0,1 1-1 0 0,0 0 0 0 0,1 2 0 0 0,0-1 1 0 0,0 2-1 0 0,2-1 0 0 0,-17 25 0 0 0,21-26 33 0 0,-1 0-1 0 0,2 0 0 0 0,0 1 0 0 0,0-1 1 0 0,1 2-1 0 0,1-1 0 0 0,0 0 1 0 0,1 1-1 0 0,0 0 0 0 0,1-1 0 0 0,-1 25 1 0 0,3-36-78 0 0,0 1 1 0 0,1 0 0 0 0,-1 0-1 0 0,0 0 1 0 0,1 0 0 0 0,-1-1-1 0 0,1 1 1 0 0,0 0 0 0 0,0 0-1 0 0,0-1 1 0 0,0 1-1 0 0,1-1 1 0 0,-1 1 0 0 0,1-1-1 0 0,-1 1 1 0 0,1-1 0 0 0,0 0-1 0 0,0 0 1 0 0,0 0 0 0 0,0 0-1 0 0,0 0 1 0 0,4 2-1 0 0,-2-2 6 0 0,1 0-1 0 0,0 0 0 0 0,-1-1 0 0 0,1 1 0 0 0,0-1 1 0 0,0 0-1 0 0,0-1 0 0 0,0 1 0 0 0,0-1 0 0 0,0 0 1 0 0,9-1-1 0 0,9-3-4 0 0,-1 0 1 0 0,0-2 0 0 0,-1 0-1 0 0,34-15 1 0 0,-43 16-2 0 0,-1-1 0 0 0,1 0 0 0 0,-1 0 0 0 0,0-1 0 0 0,-1-1 0 0 0,0 0 0 0 0,0 0 0 0 0,0-1 0 0 0,-1 0 0 0 0,10-13 0 0 0,-15 16 23 0 0,0 0-1 0 0,0-1 0 0 0,-1 1 0 0 0,1-1 0 0 0,-2 0 0 0 0,1 0 0 0 0,-1 0 0 0 0,0-1 0 0 0,0 1 0 0 0,0 0 0 0 0,-1-1 1 0 0,-1 1-1 0 0,1-1 0 0 0,-1 1 0 0 0,-1-1 0 0 0,1 1 0 0 0,-1-1 0 0 0,-3-13 892 0 0,11 42-838 0 0,17 113-88 0 0,-20-101 0 0 0,1 0 0 0 0,2-1 0 0 0,1 0 0 0 0,2-1 0 0 0,18 45 0 0 0,-26-70 24 0 0,-1 0 29 0 0,17 19-13 0 0,-16-23-666 0 0,0 0-1 0 0,1 0 0 0 0,-1-1 0 0 0,0 1 0 0 0,1-1 1 0 0,-1 0-1 0 0,1 1 0 0 0,-1-1 0 0 0,5 1 1 0 0,-1 0-1320 0 0</inkml:trace>
</inkml:ink>
</file>

<file path=ppt/ink/ink1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4"/>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17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8"/>
    </inkml:context>
    <inkml:brush xml:id="br0">
      <inkml:brushProperty name="width" value="0.1" units="cm"/>
      <inkml:brushProperty name="height" value="0.1" units="cm"/>
      <inkml:brushProperty name="color" value="#F6630D"/>
    </inkml:brush>
  </inkml:definitions>
  <inkml:trace contextRef="#ctx0" brushRef="#br0">161 0 4143 0 0,'-14'4'16882'0'0,"-31"26"-17872"0"0,29-19 2202 0 0,9-7-1164 0 0,1 0-1 0 0,-1 1 1 0 0,1 0-1 0 0,0 0 1 0 0,0 1-1 0 0,1-1 1 0 0,-1 1-1 0 0,1 1 1 0 0,1-1-1 0 0,-1 1 1 0 0,1-1 0 0 0,0 1-1 0 0,1 0 1 0 0,-1 1-1 0 0,2-1 1 0 0,-4 11-1 0 0,6-17-21 0 0,0 0 0 0 0,0 1 1 0 0,0-1-1 0 0,1 0 0 0 0,-1 1 0 0 0,0-1 0 0 0,1 0 0 0 0,-1 0 0 0 0,0 1 0 0 0,1-1 1 0 0,0 0-1 0 0,-1 0 0 0 0,1 0 0 0 0,0 1 0 0 0,0-1 0 0 0,-1 0 0 0 0,1 0 0 0 0,0 0 0 0 0,0 0 1 0 0,0-1-1 0 0,0 1 0 0 0,0 0 0 0 0,1 0 0 0 0,-1 0 0 0 0,0-1 0 0 0,0 1 0 0 0,0-1 1 0 0,1 1-1 0 0,-1-1 0 0 0,0 1 0 0 0,3-1 0 0 0,43 8 949 0 0,-44-7-890 0 0,18-1 296 0 0,-1 0 0 0 0,1-1 0 0 0,34-7 0 0 0,-41 5-251 0 0,1 0-1 0 0,-1 1 1 0 0,0 1 0 0 0,1 0 0 0 0,-1 1-1 0 0,1 1 1 0 0,-1 0 0 0 0,0 1 0 0 0,18 4-1 0 0,-29-4-122 0 0,1-1 0 0 0,-1 1 0 0 0,1 0-1 0 0,-1 0 1 0 0,0 0 0 0 0,0 0-1 0 0,0 1 1 0 0,0-1 0 0 0,0 1 0 0 0,0 0-1 0 0,-1 0 1 0 0,1 0 0 0 0,-1 0-1 0 0,0 0 1 0 0,0 1 0 0 0,0-1-1 0 0,-1 1 1 0 0,1-1 0 0 0,-1 1 0 0 0,1 0-1 0 0,0 5 1 0 0,1 6 30 0 0,-1-1 1 0 0,0 0-1 0 0,-1 29 0 0 0,-1-37-35 0 0,-1 1 41 0 0,0 0 0 0 0,0 1 1 0 0,-1-1-1 0 0,0 0 0 0 0,0 0 0 0 0,-1 0 0 0 0,0 0 0 0 0,0-1 1 0 0,-1 1-1 0 0,1-1 0 0 0,-1 0 0 0 0,-1 0 0 0 0,1 0 1 0 0,-1 0-1 0 0,0-1 0 0 0,-6 5 0 0 0,1-1 53 0 0,0 0 1 0 0,-1 0-1 0 0,0-1 0 0 0,-1-1 0 0 0,0 0 1 0 0,0 0-1 0 0,-24 8 0 0 0,24-12-49 0 0,-1 0-1 0 0,0 0 1 0 0,0-2 0 0 0,0 0-1 0 0,0 0 1 0 0,0-1 0 0 0,0 0-1 0 0,0-2 1 0 0,0 1 0 0 0,0-1-1 0 0,-18-6 1 0 0,16-2-603 0 0,6 0-3159 0 0,5 3 1746 0 0</inkml:trace>
</inkml:ink>
</file>

<file path=ppt/ink/ink17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19"/>
    </inkml:context>
    <inkml:brush xml:id="br0">
      <inkml:brushProperty name="width" value="0.1" units="cm"/>
      <inkml:brushProperty name="height" value="0.1" units="cm"/>
      <inkml:brushProperty name="color" value="#F6630D"/>
    </inkml:brush>
  </inkml:definitions>
  <inkml:trace contextRef="#ctx0" brushRef="#br0">0 130 4143 0 0,'0'-1'-32'0'0,"0"-1"0"0"0,0 1-1 0 0,0-1 1 0 0,1 1 0 0 0,-1 0-1 0 0,0-1 1 0 0,1 1 0 0 0,-1 0 0 0 0,0-1-1 0 0,1 1 1 0 0,0 0 0 0 0,-1 0-1 0 0,1-1 1 0 0,0 1 0 0 0,1-2-1 0 0,21-17 3918 0 0,36-12 8716 0 0,-47 26-9781 0 0,7-3-2306 0 0,0 1 0 0 0,1 1 0 0 0,0 1-1 0 0,0 1 1 0 0,1 0 0 0 0,-1 2-1 0 0,1 0 1 0 0,32 0 0 0 0,9 6-1688 0 0,95 14 1 0 0,-138-14 718 0 0,4 0-900 0 0</inkml:trace>
</inkml:ink>
</file>

<file path=ppt/ink/ink17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0"/>
    </inkml:context>
    <inkml:brush xml:id="br0">
      <inkml:brushProperty name="width" value="0.1" units="cm"/>
      <inkml:brushProperty name="height" value="0.1" units="cm"/>
      <inkml:brushProperty name="color" value="#008C3A"/>
    </inkml:brush>
  </inkml:definitions>
  <inkml:trace contextRef="#ctx0" brushRef="#br0">115 9 8287 0 0,'17'-8'11419'0'0,"-20"41"-10660"0"0,-2 1 1 0 0,-1-1-1 0 0,-1 0 1 0 0,-2-1-1 0 0,-21 50 1 0 0,-1 8-516 0 0,26-72-237 0 0,-6 17 17 0 0,-9 47 0 0 0,19-73-21 0 0,-1 0-1 0 0,1 0 1 0 0,1 0-1 0 0,0 0 0 0 0,0 0 1 0 0,1 0-1 0 0,0 0 1 0 0,0-1-1 0 0,1 1 0 0 0,0 0 1 0 0,4 9-1 0 0,-5-16 5 0 0,1 1 0 0 0,0-1 0 0 0,-1 0 0 0 0,1 1 0 0 0,0-1 0 0 0,0 0 0 0 0,0 0 0 0 0,1 0 0 0 0,-1-1 1 0 0,0 1-1 0 0,1 0 0 0 0,-1-1 0 0 0,1 0 0 0 0,0 1 0 0 0,-1-1 0 0 0,1 0 0 0 0,0 0 0 0 0,0-1 0 0 0,-1 1 0 0 0,1 0 0 0 0,0-1 0 0 0,0 0 0 0 0,4 0 0 0 0,10 0 62 0 0,0 0 0 0 0,-1-1 0 0 0,18-4 0 0 0,-5 1-6 0 0,1 1-63 0 0,121-17 920 0 0,-134 16-1186 0 0,0 0 0 0 0,0-1 0 0 0,-1-1 0 0 0,0-1 1 0 0,0 0-1 0 0,25-16 0 0 0,-23 16-2347 0 0,-11 4 539 0 0</inkml:trace>
</inkml:ink>
</file>

<file path=ppt/ink/ink17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1"/>
    </inkml:context>
    <inkml:brush xml:id="br0">
      <inkml:brushProperty name="width" value="0.1" units="cm"/>
      <inkml:brushProperty name="height" value="0.1" units="cm"/>
      <inkml:brushProperty name="color" value="#008C3A"/>
    </inkml:brush>
  </inkml:definitions>
  <inkml:trace contextRef="#ctx0" brushRef="#br0">106 1 10591 0 0,'0'0'819'0'0,"-1"-1"-534"0"0,-16 10 6124 0 0,-1 18-3383 0 0,9-9-2379 0 0,1 0 0 0 0,1 0 1 0 0,1 1-1 0 0,0 0 0 0 0,-4 33 1 0 0,-6 102-390 0 0,15-138-195 0 0,1-11-63 0 0,-4 28 11 0 0,2 1-1 0 0,2 0 1 0 0,1 0 0 0 0,1 0-1 0 0,11 54 1 0 0,-12-87-123 0 0,-1 1 0 0 0,1-1 1 0 0,0 1-1 0 0,0-1 0 0 0,-1 0 0 0 0,1 1 0 0 0,0-1 0 0 0,0 0 0 0 0,1 0 1 0 0,-1 1-1 0 0,0-1 0 0 0,0 0 0 0 0,0 0 0 0 0,1 0 0 0 0,-1-1 1 0 0,1 1-1 0 0,-1 0 0 0 0,0 0 0 0 0,1-1 0 0 0,0 1 0 0 0,-1-1 0 0 0,1 1 1 0 0,-1-1-1 0 0,1 0 0 0 0,-1 0 0 0 0,3 1 0 0 0,4-1-1980 0 0</inkml:trace>
</inkml:ink>
</file>

<file path=ppt/ink/ink17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2"/>
    </inkml:context>
    <inkml:brush xml:id="br0">
      <inkml:brushProperty name="width" value="0.1" units="cm"/>
      <inkml:brushProperty name="height" value="0.1" units="cm"/>
      <inkml:brushProperty name="color" value="#008C3A"/>
    </inkml:brush>
  </inkml:definitions>
  <inkml:trace contextRef="#ctx0" brushRef="#br0">218 78 6447 0 0,'3'-19'686'0'0,"-2"15"130"0"0,0 0 0 0 0,0 1 0 0 0,-1-1 0 0 0,1 0 0 0 0,-1 1 0 0 0,0-1-1 0 0,-1 0 1 0 0,1 0 0 0 0,-2-5 0 0 0,2 8-602 0 0,0 0 0 0 0,0 0 0 0 0,-1 0 1 0 0,1 0-1 0 0,-1 1 0 0 0,1-1 0 0 0,-1 0 0 0 0,1 0 0 0 0,-1 1 0 0 0,1-1 0 0 0,-1 0 0 0 0,1 1 0 0 0,-1-1 0 0 0,0 1 0 0 0,1-1 0 0 0,-1 1 0 0 0,0-1 0 0 0,0 1 0 0 0,1-1 0 0 0,-1 1 0 0 0,0 0 0 0 0,0-1 0 0 0,0 1 0 0 0,-1-1 0 0 0,-1 2-72 0 0,0-1-1 0 0,0 0 0 0 0,0 1 1 0 0,0 0-1 0 0,0 0 1 0 0,0-1-1 0 0,0 2 0 0 0,1-1 1 0 0,-1 0-1 0 0,0 1 1 0 0,1-1-1 0 0,-1 1 0 0 0,1 0 1 0 0,-1-1-1 0 0,1 1 1 0 0,0 0-1 0 0,0 1 0 0 0,-2 1 1 0 0,-21 23 230 0 0,1 1 0 0 0,1 1 1 0 0,2 1-1 0 0,-30 57 0 0 0,50-86-357 0 0,0 1 1 0 0,0 0-1 0 0,0 0 1 0 0,0-1-1 0 0,0 1 0 0 0,0 0 1 0 0,1 0-1 0 0,-1 0 0 0 0,1 0 1 0 0,-1 0-1 0 0,1-1 0 0 0,0 1 1 0 0,0 0-1 0 0,0 0 0 0 0,0 0 1 0 0,0 0-1 0 0,0 0 1 0 0,1 0-1 0 0,-1 0 0 0 0,0 0 1 0 0,1 0-1 0 0,0 0 0 0 0,-1 0 1 0 0,1-1-1 0 0,0 1 0 0 0,0 0 1 0 0,0-1-1 0 0,0 1 0 0 0,0 0 1 0 0,1-1-1 0 0,-1 1 0 0 0,0-1 1 0 0,1 0-1 0 0,-1 1 1 0 0,3 0-1 0 0,-1-1-8 0 0,1 1 0 0 0,-1-1 1 0 0,1 0-1 0 0,0-1 0 0 0,0 1 0 0 0,0-1 0 0 0,-1 1 1 0 0,1-1-1 0 0,0 0 0 0 0,0-1 0 0 0,0 1 1 0 0,0-1-1 0 0,-1 1 0 0 0,1-1 0 0 0,0 0 0 0 0,-1-1 1 0 0,5-1-1 0 0,6-3 48 0 0,-1-1 0 0 0,1 0 0 0 0,-1-1 0 0 0,0 0 0 0 0,-1-1 0 0 0,0-1 1 0 0,-1 0-1 0 0,0 0 0 0 0,0-2 0 0 0,-1 1 0 0 0,0-1 0 0 0,-1 0 0 0 0,-1-1 0 0 0,0 0 0 0 0,-1 0 1 0 0,0-1-1 0 0,-1 0 0 0 0,0 0 0 0 0,-1-1 0 0 0,5-24 816 0 0,-26 101-335 0 0,11 27-536 0 0,4 0 0 0 0,13 100 0 0 0,-2-35 0 0 0,-9-96-77 0 0,-1-57 10 0 0,17 24-4038 0 0,-12-20 2082 0 0</inkml:trace>
</inkml:ink>
</file>

<file path=ppt/ink/ink17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3"/>
    </inkml:context>
    <inkml:brush xml:id="br0">
      <inkml:brushProperty name="width" value="0.1" units="cm"/>
      <inkml:brushProperty name="height" value="0.1" units="cm"/>
      <inkml:brushProperty name="color" value="#008C3A"/>
    </inkml:brush>
  </inkml:definitions>
  <inkml:trace contextRef="#ctx0" brushRef="#br0">56 8 14655 0 0,'-1'-8'6622'0'0,"-20"40"-3993"0"0,11-19-2355 0 0,4-4-150 0 0,4-7-105 0 0,0 1 1 0 0,0-1-1 0 0,1 1 1 0 0,-1 0-1 0 0,1-1 1 0 0,-1 1-1 0 0,1 0 0 0 0,0 0 1 0 0,0 0-1 0 0,1 0 1 0 0,-1 0-1 0 0,0 0 0 0 0,1 0 1 0 0,0 1-1 0 0,0-1 1 0 0,0 0-1 0 0,0 0 0 0 0,0 0 1 0 0,1 0-1 0 0,-1 0 1 0 0,2 5-1 0 0,-1-5-6 0 0,0 0-1 0 0,0 0 1 0 0,0-1-1 0 0,1 1 1 0 0,-1 0-1 0 0,1-1 1 0 0,-1 1-1 0 0,1-1 1 0 0,0 1-1 0 0,0-1 1 0 0,0 0-1 0 0,0 0 1 0 0,1 0-1 0 0,-1 0 1 0 0,1 0-1 0 0,-1 0 1 0 0,1-1-1 0 0,-1 1 1 0 0,6 1-1 0 0,-1 0 59 0 0,1-1 0 0 0,0 0 0 0 0,0 0-1 0 0,15 1 1 0 0,-16-3-23 0 0,77 4 450 0 0,-70-5-349 0 0,1 1-1 0 0,0 0 1 0 0,0 1-1 0 0,0 1 0 0 0,0 0 1 0 0,-1 1-1 0 0,1 1 1 0 0,-1 0-1 0 0,20 9 1 0 0,-30-11-131 0 0,0 0 0 0 0,-1 0 0 0 0,1 0 0 0 0,-1 1 1 0 0,1 0-1 0 0,-1-1 0 0 0,0 1 0 0 0,0 0 0 0 0,-1 0 0 0 0,1 1 0 0 0,0-1 1 0 0,-1 1-1 0 0,0-1 0 0 0,0 1 0 0 0,0 0 0 0 0,0-1 0 0 0,-1 1 1 0 0,0 0-1 0 0,1 0 0 0 0,-1 0 0 0 0,-1 1 0 0 0,1-1 0 0 0,0 0 0 0 0,-1 0 1 0 0,0 0-1 0 0,0 1 0 0 0,-1 7 0 0 0,0 7 51 0 0,2-5-37 0 0,-1 0 0 0 0,0 0 0 0 0,-2 0 0 0 0,1 0 0 0 0,-2 0 0 0 0,0-1 0 0 0,0 1 0 0 0,-10 22 0 0 0,10-29 11 0 0,-1 0 0 0 0,1 0 1 0 0,-2 0-1 0 0,1-1 0 0 0,-1 1 1 0 0,1-1-1 0 0,-2 0 0 0 0,1 0 1 0 0,-1-1-1 0 0,0 0 0 0 0,0 0 0 0 0,0 0 1 0 0,-1 0-1 0 0,1-1 0 0 0,-1-1 1 0 0,-14 7-1 0 0,16-9-33 0 0,-1 0 0 0 0,1 0-1 0 0,-1-1 1 0 0,1 0 0 0 0,-1 0 0 0 0,1 0 0 0 0,-1 0-1 0 0,1-1 1 0 0,0 0 0 0 0,-1 0 0 0 0,1-1-1 0 0,0 1 1 0 0,0-1 0 0 0,-1 0 0 0 0,2-1 0 0 0,-1 1-1 0 0,-6-5 1 0 0,7 5-729 0 0,0-1-1 0 0,0 0 0 0 0,0 0 1 0 0,1-1-1 0 0,-1 1 0 0 0,-5-8 1 0 0</inkml:trace>
</inkml:ink>
</file>

<file path=ppt/ink/ink17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4"/>
    </inkml:context>
    <inkml:brush xml:id="br0">
      <inkml:brushProperty name="width" value="0.1" units="cm"/>
      <inkml:brushProperty name="height" value="0.1" units="cm"/>
      <inkml:brushProperty name="color" value="#008C3A"/>
    </inkml:brush>
  </inkml:definitions>
  <inkml:trace contextRef="#ctx0" brushRef="#br0">1 178 8751 0 0,'0'-5'535'0'0,"0"1"0"0"0,0-1 0 0 0,0 0 0 0 0,1 1 0 0 0,0-1-1 0 0,0 0 1 0 0,0 1 0 0 0,0-1 0 0 0,1 1 0 0 0,0 0 0 0 0,0-1 0 0 0,0 1-1 0 0,0 0 1 0 0,1 0 0 0 0,-1 0 0 0 0,1 1 0 0 0,0-1 0 0 0,0 1 0 0 0,1-1-1 0 0,-1 1 1 0 0,1 0 0 0 0,-1 0 0 0 0,1 1 0 0 0,0-1 0 0 0,0 1 0 0 0,0-1-1 0 0,7-1 1 0 0,60-22 4138 0 0,-2 10-4075 0 0,-54 13-1269 0 0,20-5 638 0 0,0 2 1 0 0,1 1-1 0 0,59 0 0 0 0,-87 6-969 0 0,0 0-1 0 0,0 0 0 0 0,0 1 1 0 0,14 5-1 0 0</inkml:trace>
</inkml:ink>
</file>

<file path=ppt/ink/ink17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5"/>
    </inkml:context>
    <inkml:brush xml:id="br0">
      <inkml:brushProperty name="width" value="0.1" units="cm"/>
      <inkml:brushProperty name="height" value="0.1" units="cm"/>
      <inkml:brushProperty name="color" value="#008C3A"/>
    </inkml:brush>
  </inkml:definitions>
  <inkml:trace contextRef="#ctx0" brushRef="#br0">11 0 11519 0 0,'-10'3'14077'0'0,"29"7"-21586"0"0</inkml:trace>
</inkml:ink>
</file>

<file path=ppt/ink/ink17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6"/>
    </inkml:context>
    <inkml:brush xml:id="br0">
      <inkml:brushProperty name="width" value="0.1" units="cm"/>
      <inkml:brushProperty name="height" value="0.1" units="cm"/>
      <inkml:brushProperty name="color" value="#008C3A"/>
    </inkml:brush>
  </inkml:definitions>
  <inkml:trace contextRef="#ctx0" brushRef="#br0">0 59 9671 0 0,'0'0'748'0'0,"15"-1"-464"0"0,142-19 3600 0 0,43-4 5365 0 0,-65 14-6310 0 0,-115 9-3007 0 0,-9 0-269 0 0,0 0 0 0 0,0 0-1 0 0,0 1 1 0 0,0 1 0 0 0,0 0 0 0 0,1 0 0 0 0,-1 1-1 0 0,-1 0 1 0 0,1 1 0 0 0,11 5 0 0 0,-15-3-694 0 0</inkml:trace>
  <inkml:trace contextRef="#ctx0" brushRef="#br0" timeOffset="1">431 429 5983 0 0,'-3'24'18467'0'0,"20"-21"-16409"0"0,17-6-2578 0 0,-33 3 858 0 0,39-6-3442 0 0</inkml:trace>
</inkml:ink>
</file>

<file path=ppt/ink/ink17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8"/>
    </inkml:context>
    <inkml:brush xml:id="br0">
      <inkml:brushProperty name="width" value="0.1" units="cm"/>
      <inkml:brushProperty name="height" value="0.1" units="cm"/>
      <inkml:brushProperty name="color" value="#008C3A"/>
    </inkml:brush>
  </inkml:definitions>
  <inkml:trace contextRef="#ctx0" brushRef="#br0">0 23 5983 0 0,'10'-22'14910'0'0,"-5"29"-14487"0"0,-1 0 1 0 0,0 1-1 0 0,0 0 1 0 0,-1 0-1 0 0,0 0 1 0 0,-1 0-1 0 0,1 0 1 0 0,-1 0-1 0 0,-1 1 1 0 0,1 13 0 0 0,0 15 33 0 0,-4 45 0 0 0,-1-10-12 0 0,4-3-359 0 0,3 1 0 0 0,3-1 0 0 0,20 86 0 0 0,-8-161-2411 0 0,-6 1 1106 0 0</inkml:trace>
</inkml:ink>
</file>

<file path=ppt/ink/ink1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5"/>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17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29"/>
    </inkml:context>
    <inkml:brush xml:id="br0">
      <inkml:brushProperty name="width" value="0.1" units="cm"/>
      <inkml:brushProperty name="height" value="0.1" units="cm"/>
      <inkml:brushProperty name="color" value="#008C3A"/>
    </inkml:brush>
  </inkml:definitions>
  <inkml:trace contextRef="#ctx0" brushRef="#br0">99 68 13823 0 0,'0'0'174'0'0,"16"-39"325"0"0,12 11 10020 0 0,-51 60-8787 0 0,-13 1-1702 0 0,-22 25 8 0 0,55-55-37 0 0,0 1 0 0 0,1-1 0 0 0,-1 1 0 0 0,1 0 0 0 0,0 0 0 0 0,0 0 0 0 0,0 0 1 0 0,1 0-1 0 0,-1 1 0 0 0,1-1 0 0 0,0 0 0 0 0,0 1 0 0 0,1-1 0 0 0,-1 9 0 0 0,2-10 0 0 0,0-1 0 0 0,0 1 1 0 0,0 0-1 0 0,1-1 0 0 0,-1 1 0 0 0,0-1 0 0 0,1 0 1 0 0,0 1-1 0 0,0-1 0 0 0,-1 0 0 0 0,1 0 0 0 0,0 0 1 0 0,1 0-1 0 0,-1-1 0 0 0,0 1 0 0 0,0-1 0 0 0,1 1 1 0 0,-1-1-1 0 0,1 0 0 0 0,0 1 0 0 0,-1-1 0 0 0,1-1 1 0 0,4 2-1 0 0,8 3 15 0 0,0-1 0 0 0,29 4 0 0 0,45 1 377 0 0,105 18 537 0 0,-188-26-915 0 0,1 1-1 0 0,-1 0 1 0 0,0 0-1 0 0,1 0 1 0 0,-1 1 0 0 0,0 0-1 0 0,0 0 1 0 0,-1 0-1 0 0,1 1 1 0 0,-1 0 0 0 0,1 0-1 0 0,-1 1 1 0 0,0-1-1 0 0,-1 1 1 0 0,1 0-1 0 0,5 8 1 0 0,-6-5-5 0 0,0 1 1 0 0,0 0-1 0 0,-1-1 1 0 0,0 1-1 0 0,0 1 1 0 0,-1-1-1 0 0,0 0 1 0 0,-1 1-1 0 0,0-1 1 0 0,0 1-1 0 0,-2 9 0 0 0,1-13 9 0 0,-1 0 0 0 0,0 0 0 0 0,0 0-1 0 0,-1-1 1 0 0,0 1 0 0 0,0 0 0 0 0,0 0 0 0 0,-1-1-1 0 0,0 0 1 0 0,0 1 0 0 0,0-1 0 0 0,-1 0-1 0 0,1 0 1 0 0,-1-1 0 0 0,0 1 0 0 0,-1-1-1 0 0,1 0 1 0 0,-1 0 0 0 0,0 0 0 0 0,0-1 0 0 0,-10 6-1 0 0,-13 6 91 0 0,1-1-1 0 0,-2-2 0 0 0,-32 10 1 0 0,31-12-101 0 0,-25 5 98 0 0,33-17-2863 0 0</inkml:trace>
</inkml:ink>
</file>

<file path=ppt/ink/ink17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0"/>
    </inkml:context>
    <inkml:brush xml:id="br0">
      <inkml:brushProperty name="width" value="0.1" units="cm"/>
      <inkml:brushProperty name="height" value="0.1" units="cm"/>
      <inkml:brushProperty name="color" value="#008C3A"/>
    </inkml:brush>
  </inkml:definitions>
  <inkml:trace contextRef="#ctx0" brushRef="#br0">0 156 16815 0 0,'3'-7'347'0'0,"1"1"-1"0"0,0 0 1 0 0,0 0-1 0 0,0 1 1 0 0,0-1-1 0 0,1 1 1 0 0,0 0-1 0 0,0 0 1 0 0,1 1 0 0 0,-1-1-1 0 0,1 1 1 0 0,8-5-1 0 0,8-3 1384 0 0,1 0 0 0 0,26-10 0 0 0,-27 14-1603 0 0,0 1-1 0 0,1 1 1 0 0,0 1 0 0 0,0 1 0 0 0,1 0-1 0 0,-1 2 1 0 0,0 1 0 0 0,39 3 0 0 0,-33 1-1396 0 0,1 2 1 0 0,0 1 0 0 0,43 14 0 0 0,-45-10-551 0 0</inkml:trace>
</inkml:ink>
</file>

<file path=ppt/ink/ink17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1"/>
    </inkml:context>
    <inkml:brush xml:id="br0">
      <inkml:brushProperty name="width" value="0.1" units="cm"/>
      <inkml:brushProperty name="height" value="0.1" units="cm"/>
      <inkml:brushProperty name="color" value="#008C3A"/>
    </inkml:brush>
  </inkml:definitions>
  <inkml:trace contextRef="#ctx0" brushRef="#br0">24 32 15663 0 0,'-10'0'1418'0'0,"2"-2"-1168"0"0,2-2 814 0 0,47-12 3260 0 0,-3 11-3740 0 0,-1 2 0 0 0,1 1 0 0 0,0 3 0 0 0,0 1 0 0 0,47 8-1 0 0,36 1-225 0 0,-100-10-415 0 0,-12-1-313 0 0,0 0 0 0 0,0 0 0 0 0,0 1 0 0 0,-1 0 0 0 0,1 1 0 0 0,0-1 0 0 0,-1 2 0 0 0,1-1 0 0 0,7 5 0 0 0</inkml:trace>
</inkml:ink>
</file>

<file path=ppt/ink/ink17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2"/>
    </inkml:context>
    <inkml:brush xml:id="br0">
      <inkml:brushProperty name="width" value="0.1" units="cm"/>
      <inkml:brushProperty name="height" value="0.1" units="cm"/>
      <inkml:brushProperty name="color" value="#008C3A"/>
    </inkml:brush>
  </inkml:definitions>
  <inkml:trace contextRef="#ctx0" brushRef="#br0">30 19 9215 0 0,'-11'4'198'0'0,"-7"4"1783"0"0,25-7-326 0 0,477-29 11911 0 0,-450 25-14502 0 0,65 3 0 0 0,-69 3-144 0 0</inkml:trace>
</inkml:ink>
</file>

<file path=ppt/ink/ink17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3"/>
    </inkml:context>
    <inkml:brush xml:id="br0">
      <inkml:brushProperty name="width" value="0.1" units="cm"/>
      <inkml:brushProperty name="height" value="0.1" units="cm"/>
      <inkml:brushProperty name="color" value="#008C3A"/>
    </inkml:brush>
  </inkml:definitions>
  <inkml:trace contextRef="#ctx0" brushRef="#br0">8 187 11111 0 0,'0'0'8471'0'0,"-7"-38"-3031"0"0,9 31-5354 0 0,1-1 1 0 0,0 1-1 0 0,1 0 1 0 0,0 0 0 0 0,0 0-1 0 0,0 0 1 0 0,0 1-1 0 0,1-1 1 0 0,1 1-1 0 0,-1 1 1 0 0,1-1-1 0 0,0 1 1 0 0,0 0-1 0 0,0 0 1 0 0,1 0-1 0 0,-1 1 1 0 0,1 0 0 0 0,0 1-1 0 0,10-4 1 0 0,-3 1-88 0 0,0 1 1 0 0,0 0 0 0 0,1 1 0 0 0,-1 0 0 0 0,1 2 0 0 0,0-1 0 0 0,0 2-1 0 0,1 0 1 0 0,17 2 0 0 0,-28-1 0 0 0,1 1 0 0 0,-1 0-1 0 0,0 0 1 0 0,0 1 0 0 0,0-1-1 0 0,0 1 1 0 0,0 1 0 0 0,0-1 0 0 0,0 0-1 0 0,-1 1 1 0 0,1 0 0 0 0,-1 0-1 0 0,0 1 1 0 0,0-1 0 0 0,0 1 0 0 0,0 0-1 0 0,0 0 1 0 0,-1 0 0 0 0,3 5-1 0 0,-4-6 4 0 0,0 0 0 0 0,0 1-1 0 0,-1 0 1 0 0,1-1-1 0 0,-1 1 1 0 0,0 0 0 0 0,0 0-1 0 0,0-1 1 0 0,-1 1-1 0 0,0 0 1 0 0,1 0-1 0 0,-1 0 1 0 0,0 0 0 0 0,-1 0-1 0 0,1 0 1 0 0,-1 0-1 0 0,0-1 1 0 0,0 1-1 0 0,0 0 1 0 0,0 0 0 0 0,-1-1-1 0 0,1 1 1 0 0,-1-1-1 0 0,0 1 1 0 0,0-1 0 0 0,-4 5-1 0 0,-44 49 41 0 0,-14 15 57 0 0,60-66-95 0 0,0 0 0 0 0,1-1 0 0 0,-1 2-1 0 0,1-1 1 0 0,0 0 0 0 0,1 0 0 0 0,0 1-1 0 0,0 0 1 0 0,0-1 0 0 0,1 1-1 0 0,-1 7 1 0 0,2-10-6 0 0,1-1 0 0 0,-1 1 0 0 0,1-1 0 0 0,0 1 0 0 0,0-1 0 0 0,0 1 0 0 0,0-1 0 0 0,1 0 0 0 0,-1 1 0 0 0,1-1 0 0 0,0 0 0 0 0,0 0 0 0 0,0 0 0 0 0,0 0 0 0 0,1-1 0 0 0,-1 1 0 0 0,1-1 0 0 0,0 1 0 0 0,4 2 0 0 0,10 8-11 0 0,1-2 1 0 0,24 13 0 0 0,2 2 1 0 0,-18-9 10 0 0,-2-1 0 0 0,-1 0 0 0 0,-1 1 0 0 0,24 25 0 0 0,-42-39 0 0 0,0 1 0 0 0,-1 0 0 0 0,1 0 0 0 0,-1 0 0 0 0,0 0 0 0 0,0 0 0 0 0,0 1 0 0 0,-1-1 0 0 0,0 1 0 0 0,0 0 0 0 0,0 0 0 0 0,0-1 0 0 0,-1 1 0 0 0,0 0 0 0 0,0 0 0 0 0,0 1 0 0 0,0-1 0 0 0,-1 0 0 0 0,0 0 0 0 0,0 0 0 0 0,-1 0 0 0 0,1 0 0 0 0,-1 1 0 0 0,-1 4 0 0 0,-2-4 28 0 0,1 0 0 0 0,-1 0 0 0 0,0 0-1 0 0,0-1 1 0 0,0 1 0 0 0,-1-1 0 0 0,0 0 0 0 0,0 0 0 0 0,0-1-1 0 0,0 0 1 0 0,-1 0 0 0 0,0 0 0 0 0,0 0 0 0 0,0-1 0 0 0,0 0-1 0 0,-1 0 1 0 0,1-1 0 0 0,-1 0 0 0 0,1 0 0 0 0,-1 0 0 0 0,-13 1-1 0 0,0 0 67 0 0,-1-1 1 0 0,1-1-1 0 0,0 0 0 0 0,0-2 0 0 0,0 0 0 0 0,-28-6 0 0 0,22 2-18 0 0,0-1 0 0 0,1-1 0 0 0,-37-16 0 0 0,55 13-2690 0 0,11 3 1213 0 0</inkml:trace>
</inkml:ink>
</file>

<file path=ppt/ink/ink17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4"/>
    </inkml:context>
    <inkml:brush xml:id="br0">
      <inkml:brushProperty name="width" value="0.1" units="cm"/>
      <inkml:brushProperty name="height" value="0.1" units="cm"/>
      <inkml:brushProperty name="color" value="#008C3A"/>
    </inkml:brush>
  </inkml:definitions>
  <inkml:trace contextRef="#ctx0" brushRef="#br0">30 152 9903 0 0,'0'0'898'0'0,"-11"-12"-14"0"0,-7-10 7136 0 0,19 17-7641 0 0,1 0 0 0 0,0 0 0 0 0,0 0 1 0 0,1 0-1 0 0,-1 0 0 0 0,1 1 1 0 0,0-1-1 0 0,0 1 0 0 0,1 0 0 0 0,-1 0 1 0 0,1 0-1 0 0,5-4 0 0 0,-2 2-154 0 0,0 1-1 0 0,1-1 1 0 0,0 2-1 0 0,0-1 1 0 0,1 1-1 0 0,15-5 1 0 0,-13 5-203 0 0,0 1 0 0 0,1 0 1 0 0,-1 1-1 0 0,1 0 0 0 0,-1 1 0 0 0,1 0 1 0 0,0 1-1 0 0,0 1 0 0 0,-1 0 0 0 0,1 0 1 0 0,19 5-1 0 0,-27-5-17 0 0,0 0 1 0 0,-1 1 0 0 0,1-1-1 0 0,0 1 1 0 0,-1-1 0 0 0,1 1-1 0 0,-1 0 1 0 0,1 0-1 0 0,-1 1 1 0 0,0-1 0 0 0,0 1-1 0 0,0 0 1 0 0,0 0 0 0 0,0 0-1 0 0,-1 0 1 0 0,1 0 0 0 0,-1 0-1 0 0,0 1 1 0 0,0-1-1 0 0,0 1 1 0 0,0-1 0 0 0,-1 1-1 0 0,2 4 1 0 0,-3-2 4 0 0,1-1-1 0 0,-1 1 1 0 0,0-1-1 0 0,-1 1 1 0 0,1-1 0 0 0,-1 1-1 0 0,0-1 1 0 0,-1 0 0 0 0,1 0-1 0 0,-1 1 1 0 0,0-1-1 0 0,0 0 1 0 0,-1 0 0 0 0,1-1-1 0 0,-1 1 1 0 0,-5 6-1 0 0,-28 35 34 0 0,18-24 20 0 0,-27 42 0 0 0,41-58-57 0 0,1-1-1 0 0,0 1 0 0 0,1 0 0 0 0,-1 0 1 0 0,1 0-1 0 0,0 0 0 0 0,1 0 0 0 0,-1 1 1 0 0,1-1-1 0 0,0 0 0 0 0,1 1 1 0 0,0-1-1 0 0,0 8 0 0 0,1-10-5 0 0,0 0 0 0 0,1 1 0 0 0,-1-1 0 0 0,1 0 0 0 0,0-1 0 0 0,0 1 0 0 0,1 0 0 0 0,-1 0 0 0 0,1-1 0 0 0,-1 0 0 0 0,1 1 0 0 0,0-1 0 0 0,1 0 0 0 0,-1 0 0 0 0,0-1 0 0 0,5 4 0 0 0,11 6 0 0 0,41 20 0 0 0,-23-13 0 0 0,-17-8 0 0 0,8 5 0 0 0,-1 0 0 0 0,33 28 0 0 0,-54-40 0 0 0,0 1 0 0 0,-1 0 0 0 0,0 1 0 0 0,0-1 0 0 0,0 1 0 0 0,0 0 0 0 0,-1 0 0 0 0,0 0 0 0 0,0 1 0 0 0,-1-1 0 0 0,0 1 0 0 0,0 0 0 0 0,0 0 0 0 0,-1 0 0 0 0,2 13 0 0 0,-4-15 5 0 0,0 1 0 0 0,0-1 0 0 0,0 0 0 0 0,-1 0-1 0 0,0 1 1 0 0,0-1 0 0 0,-1 0 0 0 0,1 0 0 0 0,-1 0 0 0 0,0 0 0 0 0,-1-1-1 0 0,1 1 1 0 0,-1 0 0 0 0,0-1 0 0 0,0 0 0 0 0,0 1 0 0 0,0-1 0 0 0,-1-1-1 0 0,0 1 1 0 0,0 0 0 0 0,0-1 0 0 0,0 0 0 0 0,0 0 0 0 0,-1 0 0 0 0,1 0-1 0 0,-1-1 1 0 0,-8 3 0 0 0,1 0 13 0 0,1 0 0 0 0,-1-1 1 0 0,0-1-1 0 0,-1 0 0 0 0,1-1 0 0 0,0 0 0 0 0,-1-1 1 0 0,1 0-1 0 0,-1-1 0 0 0,-20-2 0 0 0,19-2-7 0 0,1 0 0 0 0,0-1 1 0 0,0 0-1 0 0,0-1 0 0 0,0 0 0 0 0,1-1 0 0 0,0-1 1 0 0,1 0-1 0 0,0 0 0 0 0,0-1 0 0 0,0 0 0 0 0,-14-18 0 0 0,19 15-3769 0 0</inkml:trace>
</inkml:ink>
</file>

<file path=ppt/ink/ink17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5"/>
    </inkml:context>
    <inkml:brush xml:id="br0">
      <inkml:brushProperty name="width" value="0.1" units="cm"/>
      <inkml:brushProperty name="height" value="0.1" units="cm"/>
      <inkml:brushProperty name="color" value="#008C3A"/>
    </inkml:brush>
  </inkml:definitions>
  <inkml:trace contextRef="#ctx0" brushRef="#br0">311 71 5983 0 0,'-4'-66'15866'0'0,"2"65"-15499"0"0,0 0-103 0 0,0 0 0 0 0,-1 1 1 0 0,1-1-1 0 0,-1 1 0 0 0,1 0 0 0 0,-1 0 0 0 0,1 0 0 0 0,-1 0 0 0 0,1 0 0 0 0,-5 2 0 0 0,0-1-200 0 0,0 1 0 0 0,0 0-1 0 0,0 1 1 0 0,0 0 0 0 0,0 0-1 0 0,-10 7 1 0 0,-10 14 125 0 0,1 2 0 0 0,1 1 0 0 0,1 1-1 0 0,-39 61 1 0 0,54-75-81 0 0,-1 1 1 0 0,-10 25-1 0 0,18-37-84 0 0,0 1 0 0 0,1 0 0 0 0,-1 0 0 0 0,1 1 0 0 0,0-1 0 0 0,0 0 0 0 0,1 0 0 0 0,-1 0 0 0 0,1 1 0 0 0,0-1 0 0 0,0 0 0 0 0,1 0 0 0 0,-1 1 0 0 0,1-1 0 0 0,0 0 0 0 0,1 5 0 0 0,0-3-11 0 0,0-1 0 0 0,1 1 0 0 0,-1 0 0 0 0,1 0 0 0 0,0-1 0 0 0,1 0 0 0 0,-1 0 0 0 0,1 0 0 0 0,0 0 0 0 0,0 0 0 0 0,1-1 0 0 0,-1 1 0 0 0,1-1 0 0 0,0-1 0 0 0,0 1 0 0 0,0-1 0 0 0,1 1 0 0 0,-1-2 0 0 0,1 1 0 0 0,0 0 0 0 0,0-1 0 0 0,0 0 0 0 0,6 1 0 0 0,5 1 43 0 0,1 0 0 0 0,0-2 0 0 0,-1 0-1 0 0,1 0 1 0 0,0-2 0 0 0,0 0 0 0 0,30-5 0 0 0,-16-1-123 0 0,0-1 0 0 0,0-2 0 0 0,39-16 0 0 0,-29 13-2205 0 0,-20 7-104 0 0</inkml:trace>
</inkml:ink>
</file>

<file path=ppt/ink/ink17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6"/>
    </inkml:context>
    <inkml:brush xml:id="br0">
      <inkml:brushProperty name="width" value="0.1" units="cm"/>
      <inkml:brushProperty name="height" value="0.1" units="cm"/>
      <inkml:brushProperty name="color" value="#008C3A"/>
    </inkml:brush>
  </inkml:definitions>
  <inkml:trace contextRef="#ctx0" brushRef="#br0">0 1 8719 0 0,'0'0'2678'0'0,"3"29"4"0"0,-2 102 1238 0 0,-3-102-3008 0 0,1 1 0 0 0,2-1 0 0 0,1 1 0 0 0,1-1 0 0 0,1 0 0 0 0,10 32 1029 0 0,6-102-509 0 0,-3-56-324 0 0,1-6-608 0 0,-16 93-465 0 0,1 1-1 0 0,1-1 1 0 0,0 1 0 0 0,0-1-1 0 0,1 1 1 0 0,0 1 0 0 0,1-1 0 0 0,6-8-1 0 0,-11 16-30 0 0,0-1 0 0 0,1 0 0 0 0,-1 1 0 0 0,0-1-1 0 0,1 1 1 0 0,-1 0 0 0 0,1 0 0 0 0,-1-1-1 0 0,1 1 1 0 0,0 0 0 0 0,-1 0 0 0 0,1 0 0 0 0,0 1-1 0 0,0-1 1 0 0,0 0 0 0 0,0 1 0 0 0,-1-1-1 0 0,1 1 1 0 0,3-1 0 0 0,-3 2-4 0 0,0-1 0 0 0,-1 0 0 0 0,1 1-1 0 0,-1 0 1 0 0,1-1 0 0 0,-1 1 0 0 0,1 0 0 0 0,-1 0 0 0 0,1 0 0 0 0,-1 0-1 0 0,1 0 1 0 0,-1 0 0 0 0,0 0 0 0 0,0 0 0 0 0,0 0 0 0 0,1 1 0 0 0,-1-1-1 0 0,1 2 1 0 0,5 9-15 0 0,-1 1 0 0 0,0 0 1 0 0,-1 0-1 0 0,6 21 0 0 0,-1-6 19 0 0,-9-25-4 0 0,0 0 0 0 0,0 0 0 0 0,1 0 0 0 0,-1 0 0 0 0,1-1 0 0 0,0 1 0 0 0,0 0 0 0 0,0-1 0 0 0,0 1 0 0 0,0-1 0 0 0,0 0 0 0 0,1 0 0 0 0,-1 0 0 0 0,1 0 0 0 0,0 0 0 0 0,0 0 0 0 0,-1-1 0 0 0,1 1 0 0 0,0-1 0 0 0,0 0 0 0 0,0 0 0 0 0,1 0 0 0 0,4 1 0 0 0,-4-2 0 0 0,1 0 0 0 0,-1 0 0 0 0,1-1 0 0 0,-1 1 0 0 0,1-1 0 0 0,-1 0 0 0 0,1-1 0 0 0,-1 1 0 0 0,0-1 0 0 0,0 0 0 0 0,0 0 0 0 0,0 0 0 0 0,0 0 0 0 0,0-1 0 0 0,-1 1 0 0 0,5-5 0 0 0,64-63-2 0 0,-51 48 105 0 0,1 0 0 0 0,35-26 0 0 0,-55 47-94 0 0,1 0 1 0 0,-1-1 0 0 0,0 1-1 0 0,1 0 1 0 0,-1 0 0 0 0,1 0-1 0 0,0 1 1 0 0,-1-1 0 0 0,1 0-1 0 0,0 1 1 0 0,-1 0 0 0 0,1 0-1 0 0,0 0 1 0 0,-1 0 0 0 0,1 0-1 0 0,0 0 1 0 0,-1 1 0 0 0,1-1-1 0 0,0 1 1 0 0,-1 0 0 0 0,1-1-1 0 0,-1 1 1 0 0,1 1 0 0 0,-1-1-1 0 0,0 0 1 0 0,1 0 0 0 0,-1 1-1 0 0,0 0 1 0 0,0-1 0 0 0,0 1-1 0 0,0 0 1 0 0,0 0 0 0 0,0 0-1 0 0,1 2 1 0 0,10 12-69 0 0,-1-1 0 0 0,-1 2 0 0 0,17 31 0 0 0,-10-17-94 0 0,-8-17 145 0 0,0 1-1 0 0,1-2 1 0 0,0 1-1 0 0,1-2 1 0 0,1 0 0 0 0,24 19-1 0 0,20 6-8232 0 0</inkml:trace>
</inkml:ink>
</file>

<file path=ppt/ink/ink17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7"/>
    </inkml:context>
    <inkml:brush xml:id="br0">
      <inkml:brushProperty name="width" value="0.1" units="cm"/>
      <inkml:brushProperty name="height" value="0.1" units="cm"/>
      <inkml:brushProperty name="color" value="#008C3A"/>
    </inkml:brush>
  </inkml:definitions>
  <inkml:trace contextRef="#ctx0" brushRef="#br0">1 464 10591 0 0,'0'-7'3731'0'0,"1"7"-3667"0"0,13-15 1942 0 0,23-16-505 0 0,-19 19-1238 0 0,0 0 0 0 0,1 2 0 0 0,1 0 0 0 0,0 1 1 0 0,41-12-1 0 0,114-20 622 0 0,-101 26-491 0 0,849-115 2781 0 0,11 76-2725 0 0,-661 42-228 0 0,1136-47 571 0 0,-1250 47-451 0 0,59-2-1857 0 0</inkml:trace>
</inkml:ink>
</file>

<file path=ppt/ink/ink17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0:08.738"/>
    </inkml:context>
    <inkml:brush xml:id="br0">
      <inkml:brushProperty name="width" value="0.1" units="cm"/>
      <inkml:brushProperty name="height" value="0.1" units="cm"/>
      <inkml:brushProperty name="color" value="#008C3A"/>
    </inkml:brush>
  </inkml:definitions>
  <inkml:trace contextRef="#ctx0" brushRef="#br0">299 484 6447 0 0,'-32'-58'8227'0'0,"22"67"-4086"0"0,-1 18-3754 0 0,10-25-71 0 0,-17 58-68 0 0,2 0 0 0 0,3 1 1 0 0,-7 95-1 0 0,-4 14-49 0 0,-33 106-111 0 0,-31 215 708 0 0,83-436-637 0 0,2 0-1 0 0,3 0 1 0 0,2 0-1 0 0,3 0 0 0 0,1 0 1 0 0,29 106-1 0 0,-31-148-130 0 0,1 1-1 0 0,0-1 1 0 0,1 1-1 0 0,0-2 1 0 0,1 1-1 0 0,1-1 1 0 0,0 0-1 0 0,0 0 1 0 0,1-1-1 0 0,1 0 1 0 0,0-1-1 0 0,0 0 1 0 0,1 0-1 0 0,0-1 1 0 0,1-1-1 0 0,0 0 1 0 0,0 0 0 0 0,1-1-1 0 0,0-1 1 0 0,0 0-1 0 0,0-1 1 0 0,1 0-1 0 0,0-1 1 0 0,19 3-1 0 0,15 1 177 0 0,0-1 1 0 0,84 0-1 0 0,100-16 306 0 0,-71 1-153 0 0,489-26 899 0 0,313-17-225 0 0,104-56-855 0 0,-570 52-228 0 0,-424 47 44 0 0,358-22 5 0 0,-398 32 44 0 0,-31-1 422 0 0,-40-13 606 0 0,38 11-1057 0 0,-1 1 0 0 0,0-1 0 0 0,0 0-1 0 0,1 0 1 0 0,-1 0 0 0 0,0 0 0 0 0,1-1-1 0 0,-1 1 1 0 0,1 0 0 0 0,-1 0 0 0 0,1 0-1 0 0,0 0 1 0 0,-1-1 0 0 0,1 1 0 0 0,0 0-1 0 0,0 0 1 0 0,0 0 0 0 0,0-1 0 0 0,0 1-1 0 0,0 0 1 0 0,0 0 0 0 0,1 0 0 0 0,-1-1-1 0 0,0 1 1 0 0,1 0 0 0 0,-1 0-1 0 0,0 0 1 0 0,1 0 0 0 0,0 0 0 0 0,0-2-1 0 0,29-41 74 0 0,-10 17-75 0 0,-13 6 7 0 0,-1 0 1 0 0,-1 0-1 0 0,0-1 0 0 0,-2 0 1 0 0,0 0-1 0 0,-2 0 1 0 0,0 0-1 0 0,-3-23 0 0 0,2-28 51 0 0,16-238 138 0 0,11-366-68 0 0,-27 546-138 0 0,0-59 0 0 0,26-197 0 0 0,-24 371-206 0 0,-1-1-1 0 0,0 0 1 0 0,-2-19 0 0 0</inkml:trace>
</inkml:ink>
</file>

<file path=ppt/ink/ink1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6"/>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17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1"/>
    </inkml:context>
    <inkml:brush xml:id="br0">
      <inkml:brushProperty name="width" value="0.1" units="cm"/>
      <inkml:brushProperty name="height" value="0.1" units="cm"/>
      <inkml:brushProperty name="color" value="#008C3A"/>
    </inkml:brush>
  </inkml:definitions>
  <inkml:trace contextRef="#ctx0" brushRef="#br0">0 122 9471 0 0,'17'-27'432'0'0,"-14"22"-5"0"0,-3-84 13573 0 0,-4 117-12976 0 0,0 26-885 0 0,2 1-1 0 0,3-1 1 0 0,2 1 0 0 0,12 67-1 0 0,2 36-66 0 0,-15-121 37 0 0,-2-36-173 0 0,12-9-4013 0 0</inkml:trace>
</inkml:ink>
</file>

<file path=ppt/ink/ink17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2"/>
    </inkml:context>
    <inkml:brush xml:id="br0">
      <inkml:brushProperty name="width" value="0.1" units="cm"/>
      <inkml:brushProperty name="height" value="0.1" units="cm"/>
      <inkml:brushProperty name="color" value="#008C3A"/>
    </inkml:brush>
  </inkml:definitions>
  <inkml:trace contextRef="#ctx0" brushRef="#br0">81 13 3223 0 0,'-3'-12'16358'0'0,"-29"66"-14512"0"0,24-42-1814 0 0,0 1 1 0 0,1-1-1 0 0,0 1 0 0 0,-7 21 1 0 0,13-33-4 0 0,1-1 0 0 0,0 0 1 0 0,0 1-1 0 0,0-1 0 0 0,0 0 1 0 0,0 1-1 0 0,0-1 0 0 0,0 0 1 0 0,0 1-1 0 0,0-1 0 0 0,0 0 1 0 0,0 1-1 0 0,0-1 0 0 0,0 0 1 0 0,0 1-1 0 0,0-1 0 0 0,0 0 1 0 0,0 1-1 0 0,1-1 0 0 0,-1 0 1 0 0,0 1-1 0 0,0-1 0 0 0,0 0 1 0 0,0 0-1 0 0,1 1 0 0 0,-1-1 1 0 0,0 0-1 0 0,0 1 0 0 0,1-1 1 0 0,-1 0-1 0 0,0 0 0 0 0,0 0 1 0 0,1 1-1 0 0,-1-1 0 0 0,0 0 1 0 0,1 0-1 0 0,-1 0 0 0 0,1 0 1 0 0,18 2 597 0 0,19-8 36 0 0,-18 0-414 0 0,1 2 0 0 0,-1 1 0 0 0,1 0 0 0 0,0 1 0 0 0,0 2 0 0 0,42 3 0 0 0,-55-2-230 0 0,0 0 0 0 0,0 1 0 0 0,0 0 1 0 0,0 0-1 0 0,0 0 0 0 0,-1 1 0 0 0,1 1 1 0 0,-1-1-1 0 0,0 1 0 0 0,0 1 0 0 0,0-1 1 0 0,0 1-1 0 0,-1 0 0 0 0,0 1 0 0 0,0-1 1 0 0,0 1-1 0 0,-1 0 0 0 0,0 1 0 0 0,0-1 1 0 0,7 15-1 0 0,-9-15-8 0 0,1 1 1 0 0,-1 0-1 0 0,-1-1 1 0 0,0 1 0 0 0,0 1-1 0 0,0-1 1 0 0,-1 0-1 0 0,0 0 1 0 0,0 1-1 0 0,0-1 1 0 0,-1 1-1 0 0,-1-1 1 0 0,1 0 0 0 0,-1 1-1 0 0,0-1 1 0 0,-1 0-1 0 0,0 0 1 0 0,0 0-1 0 0,0 0 1 0 0,-5 9-1 0 0,4-10 25 0 0,0 0-1 0 0,0 0 1 0 0,-1 0-1 0 0,0-1 1 0 0,0 0-1 0 0,0 1 1 0 0,0-1-1 0 0,-1-1 0 0 0,0 1 1 0 0,0-1-1 0 0,0 0 1 0 0,0 0-1 0 0,-1 0 1 0 0,0-1-1 0 0,0 0 1 0 0,0 0-1 0 0,-8 3 0 0 0,-13 3 304 0 0,-1-1 0 0 0,-51 8 0 0 0,35-7-159 0 0,24-4-80 0 0,-33 6 11 0 0,51-10-109 0 0,-1-1-1 0 0,1 0 1 0 0,-1 0-1 0 0,1 0 1 0 0,-1 0-1 0 0,0-1 1 0 0,1 1-1 0 0,-1-1 1 0 0,1 1-1 0 0,-1-1 1 0 0,1 0-1 0 0,0 0 1 0 0,-1 0-1 0 0,1 0 1 0 0,0-1-1 0 0,0 1 1 0 0,0 0 0 0 0,-2-3-1 0 0,2 2-176 0 0,0 0 1 0 0,1 0-1 0 0,0 0 0 0 0,0-1 0 0 0,-1 1 0 0 0,1 0 1 0 0,1-1-1 0 0,-1 1 0 0 0,0-1 0 0 0,1 1 1 0 0,-1-1-1 0 0,1 1 0 0 0,0-1 0 0 0,-1 1 0 0 0,1-1 1 0 0,1 0-1 0 0,-1 1 0 0 0,0-1 0 0 0,1 1 1 0 0,-1-1-1 0 0,1 1 0 0 0,0-1 0 0 0,-1 1 1 0 0,1-1-1 0 0,0 1 0 0 0,1 0 0 0 0,-1 0 0 0 0,2-3 1 0 0,4-11-2179 0 0,-2 0 390 0 0</inkml:trace>
</inkml:ink>
</file>

<file path=ppt/ink/ink17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3"/>
    </inkml:context>
    <inkml:brush xml:id="br0">
      <inkml:brushProperty name="width" value="0.1" units="cm"/>
      <inkml:brushProperty name="height" value="0.1" units="cm"/>
      <inkml:brushProperty name="color" value="#008C3A"/>
    </inkml:brush>
  </inkml:definitions>
  <inkml:trace contextRef="#ctx0" brushRef="#br0">0 163 10135 0 0,'2'-5'1023'0'0,"0"0"-1"0"0,0 1 0 0 0,0-1 1 0 0,1 1-1 0 0,-1-1 1 0 0,1 1-1 0 0,7-8 0 0 0,-6 8-254 0 0,0 0-1 0 0,1 0 1 0 0,0 0-1 0 0,0 1 1 0 0,10-6 0 0 0,2 2-60 0 0,0 0 1 0 0,0 1-1 0 0,27-5 1 0 0,6-2-272 0 0,-26 5-463 0 0,-2 0-120 0 0,0 1 0 0 0,0 1 0 0 0,1 0 0 0 0,0 2 0 0 0,1 0 0 0 0,-1 2 0 0 0,29 1-1 0 0,-26 8-2955 0 0,-15-1 1503 0 0</inkml:trace>
</inkml:ink>
</file>

<file path=ppt/ink/ink17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4"/>
    </inkml:context>
    <inkml:brush xml:id="br0">
      <inkml:brushProperty name="width" value="0.1" units="cm"/>
      <inkml:brushProperty name="height" value="0.1" units="cm"/>
      <inkml:brushProperty name="color" value="#008C3A"/>
    </inkml:brush>
  </inkml:definitions>
  <inkml:trace contextRef="#ctx0" brushRef="#br0">7 124 1839 0 0,'0'0'6747'0'0,"-7"-22"-975"0"0,9 17-5395 0 0,-1 1 0 0 0,1 0 0 0 0,0 1 1 0 0,0-1-1 0 0,1 0 0 0 0,-1 0 0 0 0,1 1 0 0 0,3-5 1 0 0,0 0 284 0 0,-3 4-517 0 0,0 0 0 0 0,1-1 0 0 0,-1 1 0 0 0,1 1 0 0 0,0-1 0 0 0,0 0-1 0 0,0 1 1 0 0,0 0 0 0 0,1 0 0 0 0,-1 0 0 0 0,1 1 0 0 0,0-1 0 0 0,-1 1 0 0 0,1 0 0 0 0,0 1-1 0 0,1-1 1 0 0,6 0 0 0 0,-9 1-70 0 0,0 1 0 0 0,0 0 0 0 0,0 0 0 0 0,0 0 0 0 0,0 1 0 0 0,0-1 0 0 0,0 1 0 0 0,0 0 0 0 0,0 0 0 0 0,-1 0 0 0 0,1 0 0 0 0,0 0 0 0 0,0 0 0 0 0,-1 1 0 0 0,1 0 0 0 0,-1-1 0 0 0,1 1 0 0 0,-1 0 0 0 0,0 0 0 0 0,0 0 0 0 0,0 0 0 0 0,0 1 0 0 0,0-1 0 0 0,0 0 0 0 0,0 1 0 0 0,-1 0 0 0 0,1-1 0 0 0,-1 1 0 0 0,0 0 0 0 0,0 0 0 0 0,1 3 0 0 0,2 10-92 0 0,0 0 0 0 0,-1 0 0 0 0,-1 1 0 0 0,0-1 0 0 0,-1 1 0 0 0,-1-1 0 0 0,-1 1 0 0 0,0-1 0 0 0,-5 21 0 0 0,2-15-18 0 0,-1 0 0 0 0,-1-1 0 0 0,-1 0 0 0 0,-1 0 0 0 0,0 0 0 0 0,-16 25 0 0 0,16-32-38 0 0,6-9 41 0 0,-1 1-1 0 0,0-1 1 0 0,0 0-1 0 0,-1 0 0 0 0,1 0 1 0 0,-1 0-1 0 0,0-1 1 0 0,0 0-1 0 0,-1 1 1 0 0,1-2-1 0 0,-1 1 0 0 0,0 0 1 0 0,-10 5-1 0 0,23-14 225 0 0,0 1 0 0 0,0 0 0 0 0,1 1 0 0 0,-1 0 0 0 0,11-3 0 0 0,7 2-169 0 0,-5 1 42 0 0,0 0 0 0 0,-1 2 0 0 0,1 0 0 0 0,41 4 0 0 0,-60-3-15 0 0,1 1 0 0 0,0-1 0 0 0,0 1 0 0 0,0-1 0 0 0,0 1-1 0 0,0 0 1 0 0,0 0 0 0 0,-1 0 0 0 0,1 0 0 0 0,-1 1 0 0 0,1-1 0 0 0,3 3 0 0 0,8 5-107 0 0,-7-3-2042 0 0,-1-2 834 0 0</inkml:trace>
</inkml:ink>
</file>

<file path=ppt/ink/ink17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5"/>
    </inkml:context>
    <inkml:brush xml:id="br0">
      <inkml:brushProperty name="width" value="0.1" units="cm"/>
      <inkml:brushProperty name="height" value="0.1" units="cm"/>
      <inkml:brushProperty name="color" value="#008C3A"/>
    </inkml:brush>
  </inkml:definitions>
  <inkml:trace contextRef="#ctx0" brushRef="#br0">113 13 5983 0 0,'-3'-13'15601'0'0,"-2"16"-15354"0"0,-10 9-141 0 0,1 0 0 0 0,-21 26 0 0 0,30-32-105 0 0,1 0 0 0 0,-1 0-1 0 0,2 0 1 0 0,-1 0 0 0 0,1 1 0 0 0,0-1-1 0 0,0 1 1 0 0,0 0 0 0 0,1 0-1 0 0,0 0 1 0 0,-1 11 0 0 0,3-12 73 0 0,0-5-56 0 0,0 0-1 0 0,1 0 1 0 0,-1 0-1 0 0,0 0 1 0 0,1-1-1 0 0,-1 1 0 0 0,1 0 1 0 0,-1 0-1 0 0,1-1 1 0 0,-1 1-1 0 0,1 0 1 0 0,0-1-1 0 0,-1 1 0 0 0,1 0 1 0 0,0-1-1 0 0,-1 1 1 0 0,1-1-1 0 0,0 1 0 0 0,0-1 1 0 0,0 0-1 0 0,-1 1 1 0 0,1-1-1 0 0,0 0 1 0 0,0 1-1 0 0,0-1 0 0 0,0 0 1 0 0,0 0-1 0 0,0 0 1 0 0,-1 0-1 0 0,1 0 0 0 0,0 0 1 0 0,0 0-1 0 0,0 0 1 0 0,0 0-1 0 0,0 0 1 0 0,0-1-1 0 0,0 1 0 0 0,0-1 1 0 0,36-7 246 0 0,-15 1-57 0 0,1 0-1 0 0,0 2 0 0 0,0 0 1 0 0,0 2-1 0 0,1 0 0 0 0,-1 1 0 0 0,43 4 1 0 0,-59-2-164 0 0,1 1 1 0 0,0 0 0 0 0,-1 1 0 0 0,1 0 0 0 0,-1 0 0 0 0,0 1-1 0 0,1 0 1 0 0,-1 0 0 0 0,0 1 0 0 0,-1-1 0 0 0,1 2 0 0 0,-1-1-1 0 0,0 1 1 0 0,0 0 0 0 0,0 0 0 0 0,0 0 0 0 0,-1 1 0 0 0,0 0-1 0 0,0 0 1 0 0,-1 0 0 0 0,0 1 0 0 0,0-1 0 0 0,0 1-1 0 0,-1 0 1 0 0,0 0 0 0 0,0 1 0 0 0,2 7 0 0 0,-3-7-19 0 0,0 0 1 0 0,-1 0 0 0 0,1 0-1 0 0,-1 0 1 0 0,-1 0-1 0 0,0 0 1 0 0,0 1 0 0 0,0-1-1 0 0,-1 0 1 0 0,-1 0-1 0 0,1 0 1 0 0,-1 0 0 0 0,0 0-1 0 0,-1 0 1 0 0,0-1-1 0 0,-6 12 1 0 0,6-14 6 0 0,-1 0 0 0 0,0 0 1 0 0,1-1-1 0 0,-2 1 0 0 0,1-1 1 0 0,-1 0-1 0 0,1 0 0 0 0,-1 0 0 0 0,0-1 1 0 0,-1 1-1 0 0,1-1 0 0 0,0-1 0 0 0,-1 1 1 0 0,0-1-1 0 0,1 0 0 0 0,-1 0 0 0 0,0-1 1 0 0,0 1-1 0 0,0-1 0 0 0,0-1 1 0 0,0 1-1 0 0,-10-1 0 0 0,-8-1 133 0 0,0-1 1 0 0,1 0-1 0 0,-1-2 0 0 0,-44-13 1 0 0,50 11-153 0 0,-39-7-13 0 0,52 13-100 0 0</inkml:trace>
</inkml:ink>
</file>

<file path=ppt/ink/ink17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6"/>
    </inkml:context>
    <inkml:brush xml:id="br0">
      <inkml:brushProperty name="width" value="0.1" units="cm"/>
      <inkml:brushProperty name="height" value="0.1" units="cm"/>
      <inkml:brushProperty name="color" value="#008C3A"/>
    </inkml:brush>
  </inkml:definitions>
  <inkml:trace contextRef="#ctx0" brushRef="#br0">0 119 6911 0 0,'3'-23'1966'0'0,"1"8"2599"0"0,25-13 1133 0 0,-23 24-5125 0 0,0 1 0 0 0,0 1 0 0 0,1-1-1 0 0,-1 1 1 0 0,11-3 0 0 0,9-2 592 0 0,-5 0-742 0 0,0 2 1 0 0,0 0-1 0 0,1 1 1 0 0,-1 1 0 0 0,36 0-1 0 0,3 11-305 0 0,-18-1-56 0 0,-8-10-1585 0 0,-30 2 857 0 0,0 0 0 0 0,0 0 0 0 0,-1 1 0 0 0,1-1 1 0 0,0 1-1 0 0,0 0 0 0 0,0 0 0 0 0,4 1 0 0 0</inkml:trace>
</inkml:ink>
</file>

<file path=ppt/ink/ink17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7"/>
    </inkml:context>
    <inkml:brush xml:id="br0">
      <inkml:brushProperty name="width" value="0.1" units="cm"/>
      <inkml:brushProperty name="height" value="0.1" units="cm"/>
      <inkml:brushProperty name="color" value="#008C3A"/>
    </inkml:brush>
  </inkml:definitions>
  <inkml:trace contextRef="#ctx0" brushRef="#br0">78 151 3223 0 0,'1'-13'11448'0'0,"-1"12"-11375"0"0,0 1 1 0 0,0 0-1 0 0,0 0 0 0 0,-1 0 0 0 0,1-1 0 0 0,0 1 1 0 0,0 0-1 0 0,0 0 0 0 0,0-1 0 0 0,0 1 0 0 0,0 0 0 0 0,0 0 1 0 0,0-1-1 0 0,0 1 0 0 0,0 0 0 0 0,0 0 0 0 0,0-1 1 0 0,0 1-1 0 0,0 0 0 0 0,0 0 0 0 0,0 0 0 0 0,0-1 0 0 0,0 1 1 0 0,0 0-1 0 0,0 0 0 0 0,1-1 0 0 0,-1 1 0 0 0,0 0 0 0 0,0 0 1 0 0,0 0-1 0 0,0-1 0 0 0,0 1 0 0 0,1 0 0 0 0,-1 0 1 0 0,0 0-1 0 0,0 0 0 0 0,0-1 0 0 0,1 1 0 0 0,-1 0 0 0 0,0 0 1 0 0,0 0-1 0 0,1 0 0 0 0,-1 0 0 0 0,0 0 0 0 0,0 0 1 0 0,0 0-1 0 0,1 0 0 0 0,-1 0 0 0 0,0 0 0 0 0,0 0 0 0 0,1 0 1 0 0,-1 0-1 0 0,0 0 0 0 0,0 0 0 0 0,1 0 0 0 0,-1 0 1 0 0,0 0-1 0 0,0 0 0 0 0,1 0 0 0 0,-1 0 0 0 0,0 0 0 0 0,0 0 1 0 0,0-1 17 0 0,-1 0 1 0 0,1 0 0 0 0,-1 0 0 0 0,1 0-1 0 0,-1 0 1 0 0,1 0 0 0 0,0 0 0 0 0,-1 0-1 0 0,1 0 1 0 0,0-1 0 0 0,0 1 0 0 0,0 0-1 0 0,0 0 1 0 0,0 0 0 0 0,0-1 0 0 0,0 1 0 0 0,0 0-1 0 0,0 0 1 0 0,1 0 0 0 0,-1 0 0 0 0,0 0-1 0 0,1-1 1 0 0,-1 1 0 0 0,1 0 0 0 0,-1 0-1 0 0,2-2 1 0 0,6-7 165 0 0,1 0 0 0 0,0 1 0 0 0,0 0 0 0 0,1 1 0 0 0,18-13 0 0 0,-22 17-184 0 0,-1 0 0 0 0,1 1 0 0 0,0 0 0 0 0,1 0 0 0 0,-1 0 0 0 0,0 1 0 0 0,1 0 0 0 0,-1 0 0 0 0,1 1 0 0 0,0 0 0 0 0,-1 0 0 0 0,12 0 0 0 0,-16 1-69 0 0,0 1 0 0 0,-1-1 0 0 0,1 0 0 0 0,0 1 0 0 0,-1-1 0 0 0,1 1 0 0 0,-1 0 0 0 0,1-1 1 0 0,-1 1-1 0 0,1 0 0 0 0,-1 0 0 0 0,1 0 0 0 0,-1 0 0 0 0,0 0 0 0 0,0 0 0 0 0,1 1 0 0 0,-1-1 0 0 0,0 0 0 0 0,0 1 0 0 0,0-1 1 0 0,-1 0-1 0 0,1 1 0 0 0,0-1 0 0 0,0 1 0 0 0,-1 0 0 0 0,1-1 0 0 0,-1 1 0 0 0,1-1 0 0 0,-1 1 0 0 0,0 0 0 0 0,1 2 0 0 0,-1 2 9 0 0,1 0 0 0 0,-1 0 0 0 0,-1 0 0 0 0,1-1 0 0 0,-1 1 0 0 0,-1 7 0 0 0,-59 193 131 0 0,60-203-144 0 0,0 0 0 0 0,1 0 0 0 0,-1 0 0 0 0,1 0 0 0 0,0 0 0 0 0,0-1 0 0 0,0 1 0 0 0,0 0 0 0 0,0 0 0 0 0,1 0 0 0 0,-1 0 0 0 0,1 0 0 0 0,0 0 0 0 0,0 0 0 0 0,0-1 0 0 0,0 1 0 0 0,0 0 0 0 0,0-1 0 0 0,1 1 0 0 0,0-1 0 0 0,1 3 0 0 0,4 2 0 0 0,0-1 0 0 0,0 1 0 0 0,0-1 0 0 0,1-1 0 0 0,10 6 0 0 0,-13-9 0 0 0,0 1 0 0 0,0 0 0 0 0,0 0 0 0 0,-1 0 0 0 0,1 1 0 0 0,-1-1 0 0 0,1 1 0 0 0,-1 0 0 0 0,0 1 0 0 0,-1-1 0 0 0,1 0 0 0 0,-1 1 0 0 0,0 0 0 0 0,0 0 0 0 0,0 0 0 0 0,-1 0 0 0 0,2 6 0 0 0,-3-6 22 0 0,0 0-1 0 0,0 0 1 0 0,-1 0 0 0 0,0 0-1 0 0,0 0 1 0 0,-1 0-1 0 0,1 0 1 0 0,-1 0 0 0 0,0 0-1 0 0,0 0 1 0 0,-1 0-1 0 0,0 0 1 0 0,1-1 0 0 0,-2 1-1 0 0,1-1 1 0 0,0 1 0 0 0,-1-1-1 0 0,0 0 1 0 0,0 0-1 0 0,0 0 1 0 0,0 0 0 0 0,-1-1-1 0 0,0 1 1 0 0,1-1-1 0 0,-1 0 1 0 0,0 0 0 0 0,-1 0-1 0 0,1-1 1 0 0,0 1 0 0 0,-6 1-1 0 0,1 0 27 0 0,0-1-1 0 0,-1 0 1 0 0,1 0 0 0 0,-1-1-1 0 0,1 0 1 0 0,-1-1-1 0 0,0 0 1 0 0,1 0 0 0 0,-1-1-1 0 0,0 0 1 0 0,0-1-1 0 0,1 0 1 0 0,-1-1 0 0 0,-17-5-1 0 0,13 2-18 0 0,-51-19 163 0 0,61 22-182 0 0,-1 0 1 0 0,1-1-1 0 0,0 1 0 0 0,0-1 0 0 0,0 1 1 0 0,0-1-1 0 0,0-1 0 0 0,1 1 0 0 0,0 0 1 0 0,-1-1-1 0 0,-3-5 0 0 0,7 8-109 0 0,0 1-1 0 0,0-1 1 0 0,-1 0 0 0 0,1 0 0 0 0,0 0-1 0 0,0 0 1 0 0,0 1 0 0 0,0-1-1 0 0,0 0 1 0 0,0 0 0 0 0,0 0-1 0 0,0 0 1 0 0,0 1 0 0 0,1-1 0 0 0,-1 0-1 0 0,0 0 1 0 0,1 0 0 0 0,-1 1-1 0 0,0-1 1 0 0,1 0 0 0 0,-1 0-1 0 0,1 1 1 0 0,-1-1 0 0 0,1 0 0 0 0,-1 1-1 0 0,1-1 1 0 0,-1 1 0 0 0,1-1-1 0 0,0 1 1 0 0,-1-1 0 0 0,1 1-1 0 0,0-1 1 0 0,0 1 0 0 0,-1-1 0 0 0,1 1-1 0 0,0 0 1 0 0,0 0 0 0 0,-1-1-1 0 0,1 1 1 0 0,1 0 0 0 0,0-1-346 0 0,6-3-1503 0 0</inkml:trace>
</inkml:ink>
</file>

<file path=ppt/ink/ink17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8"/>
    </inkml:context>
    <inkml:brush xml:id="br0">
      <inkml:brushProperty name="width" value="0.1" units="cm"/>
      <inkml:brushProperty name="height" value="0.1" units="cm"/>
      <inkml:brushProperty name="color" value="#008C3A"/>
    </inkml:brush>
  </inkml:definitions>
  <inkml:trace contextRef="#ctx0" brushRef="#br0">132 1 5527 0 0,'-14'15'11130'0'0,"-2"5"-5922"0"0,1 0-5067 0 0,1 0 0 0 0,1 1 0 0 0,-20 44 0 0 0,31-61-139 0 0,0 1 1 0 0,1-1 0 0 0,-1 1 0 0 0,1-1 0 0 0,0 1 0 0 0,1 0 0 0 0,-1-1 0 0 0,1 1 0 0 0,0 0-1 0 0,0 0 1 0 0,1 7 0 0 0,-1-11 9 0 0,1 1 0 0 0,0 0-1 0 0,-1-1 1 0 0,1 1-1 0 0,0-1 1 0 0,0 1 0 0 0,0-1-1 0 0,0 0 1 0 0,0 1 0 0 0,0-1-1 0 0,1 0 1 0 0,-1 0 0 0 0,0 0-1 0 0,0 0 1 0 0,1 0 0 0 0,-1 0-1 0 0,1 0 1 0 0,-1 0 0 0 0,1 0-1 0 0,0-1 1 0 0,-1 1 0 0 0,1-1-1 0 0,0 1 1 0 0,-1-1 0 0 0,1 0-1 0 0,0 0 1 0 0,-1 1 0 0 0,1-1-1 0 0,0 0 1 0 0,-1 0 0 0 0,1-1-1 0 0,0 1 1 0 0,0 0-1 0 0,1-1 1 0 0,37-3 359 0 0,57 3 0 0 0,-85 1-306 0 0,0 1 1 0 0,0 1-1 0 0,-1 0 0 0 0,1 0 0 0 0,-1 1 1 0 0,1 1-1 0 0,-1 0 0 0 0,0 0 1 0 0,15 9-1 0 0,-17-6 64 0 0,0-1 0 0 0,0 2 0 0 0,-1-1 1 0 0,0 1-1 0 0,8 12 0 0 0,-12-16-97 0 0,-1 0 1 0 0,1 1-1 0 0,-1 0 1 0 0,-1-1-1 0 0,1 1 1 0 0,-1 0-1 0 0,0 0 1 0 0,0 0-1 0 0,0 1 1 0 0,-1-1-1 0 0,1 0 1 0 0,-1 7-1 0 0,-1-8 14 0 0,-1-1 1 0 0,0 1-1 0 0,0-1 0 0 0,0 1 0 0 0,0-1 0 0 0,-1 0 1 0 0,1 0-1 0 0,-1 0 0 0 0,0 0 0 0 0,0 0 0 0 0,0 0 1 0 0,0 0-1 0 0,-1 0 0 0 0,1-1 0 0 0,-1 1 0 0 0,1-1 1 0 0,-1 0-1 0 0,0 0 0 0 0,0 0 0 0 0,-4 2 0 0 0,-5 3 28 0 0,1-1-1 0 0,-1 0 1 0 0,-25 8-1 0 0,5-5 60 0 0,0 0 1 0 0,-1-3-1 0 0,0-1 0 0 0,-1-1 1 0 0,-54-1-1 0 0,85-3-153 0 0,1 0 0 0 0,0 0-1 0 0,0 0 1 0 0,-1 0 0 0 0,1 0 0 0 0,0-1-1 0 0,0 1 1 0 0,0-1 0 0 0,-1 0 0 0 0,1 0-1 0 0,0 1 1 0 0,0-1 0 0 0,0 0-1 0 0,0-1 1 0 0,0 1 0 0 0,1 0 0 0 0,-1-1-1 0 0,0 1 1 0 0,1-1 0 0 0,-1 1 0 0 0,1-1-1 0 0,-1 0 1 0 0,1 0 0 0 0,-1 1 0 0 0,1-1-1 0 0,0 0 1 0 0,0 0 0 0 0,0 0 0 0 0,0-1-1 0 0,0-2 1 0 0</inkml:trace>
</inkml:ink>
</file>

<file path=ppt/ink/ink17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59"/>
    </inkml:context>
    <inkml:brush xml:id="br0">
      <inkml:brushProperty name="width" value="0.1" units="cm"/>
      <inkml:brushProperty name="height" value="0.1" units="cm"/>
      <inkml:brushProperty name="color" value="#008C3A"/>
    </inkml:brush>
  </inkml:definitions>
  <inkml:trace contextRef="#ctx0" brushRef="#br0">1 127 9671 0 0,'2'-5'165'0'0,"0"1"-1"0"0,1 0 1 0 0,-1 0-1 0 0,1 0 0 0 0,0 0 1 0 0,0 0-1 0 0,1 0 1 0 0,3-3-1 0 0,0 2 651 0 0,0 0 0 0 0,0 1 0 0 0,0 0 0 0 0,0 0 0 0 0,0 0 0 0 0,1 1 1 0 0,11-3-1 0 0,9-2 2232 0 0,1 3 0 0 0,47-5 0 0 0,-41 7-3816 0 0,36-8 1474 0 0,-38 5-853 0 0,1 2-1 0 0,0 1 1 0 0,40 2-1 0 0,-56 4-3263 0 0</inkml:trace>
</inkml:ink>
</file>

<file path=ppt/ink/ink17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0"/>
    </inkml:context>
    <inkml:brush xml:id="br0">
      <inkml:brushProperty name="width" value="0.1" units="cm"/>
      <inkml:brushProperty name="height" value="0.1" units="cm"/>
      <inkml:brushProperty name="color" value="#008C3A"/>
    </inkml:brush>
  </inkml:definitions>
  <inkml:trace contextRef="#ctx0" brushRef="#br0">110 2 3223 0 0,'0'0'14504'0'0,"-1"0"-14467"0"0,0-1-1 0 0,0 1 1 0 0,1 0-1 0 0,-1 0 0 0 0,0 0 1 0 0,0 0-1 0 0,0 0 1 0 0,1 0-1 0 0,-1 0 1 0 0,0 0-1 0 0,0 0 1 0 0,0 0-1 0 0,1 0 0 0 0,-1 0 1 0 0,0 0-1 0 0,0 1 1 0 0,1-1-1 0 0,-1 0 1 0 0,0 1-1 0 0,0 0 1 0 0,-32 67 249 0 0,20-43-285 0 0,1 0 0 0 0,1 1 0 0 0,-11 39 0 0 0,21-50 10 0 0,4-14 58 0 0,-1 0 1 0 0,1 0-1 0 0,0 0 1 0 0,-1 0 0 0 0,1-1-1 0 0,0 1 1 0 0,0-1-1 0 0,0 0 1 0 0,0 1-1 0 0,-1-1 1 0 0,1-1-1 0 0,0 1 1 0 0,3-1-1 0 0,41-7 824 0 0,-41 6-776 0 0,1 0 0 0 0,-1 0 0 0 0,1 1 1 0 0,0 0-1 0 0,0 0 0 0 0,-1 0 0 0 0,1 1 1 0 0,0 0-1 0 0,0 1 0 0 0,0-1 0 0 0,0 1 1 0 0,-1 1-1 0 0,1-1 0 0 0,0 1 0 0 0,-1 0 1 0 0,1 1-1 0 0,-1-1 0 0 0,0 1 0 0 0,0 1 1 0 0,9 6-1 0 0,-4-2-66 0 0,0 0-1 0 0,-1 1 1 0 0,0 1 0 0 0,-1 0-1 0 0,13 16 1 0 0,-20-23-22 0 0,0 0 0 0 0,-1-1 0 0 0,1 1 0 0 0,-1 0 0 0 0,1 0 0 0 0,-1-1 0 0 0,0 1 0 0 0,0 0 0 0 0,-1 0 0 0 0,1 1 0 0 0,0-1 0 0 0,-1 0 0 0 0,0 0 0 0 0,0 0 0 0 0,0 0 0 0 0,0 0 0 0 0,0 0 0 0 0,-1 0 0 0 0,1 1-1 0 0,-1-1 1 0 0,0 0 0 0 0,0 0 0 0 0,0-1 0 0 0,0 1 0 0 0,0 0 0 0 0,-1 0 0 0 0,1 0 0 0 0,-1-1 0 0 0,-4 5 0 0 0,-5 8 149 0 0,-1-2 0 0 0,-1 0 0 0 0,-15 13 0 0 0,22-22-76 0 0,-1 1 1 0 0,1-1-1 0 0,-1-1 1 0 0,0 1-1 0 0,0-1 0 0 0,0 0 1 0 0,-1-1-1 0 0,1 0 1 0 0,-16 3-1 0 0,16-4-9 0 0,2 0-53 0 0,0 0 1 0 0,0 0-1 0 0,0 0 0 0 0,0 0 1 0 0,0-1-1 0 0,0 0 0 0 0,0 0 1 0 0,0-1-1 0 0,0 1 0 0 0,1-1 1 0 0,-1 0-1 0 0,0 0 0 0 0,0-1 1 0 0,0 1-1 0 0,1-1 0 0 0,-9-4 1 0 0,-2-19-229 0 0,16 15-3044 0 0,3 5 1617 0 0</inkml:trace>
</inkml:ink>
</file>

<file path=ppt/ink/ink1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7"/>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17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1"/>
    </inkml:context>
    <inkml:brush xml:id="br0">
      <inkml:brushProperty name="width" value="0.1" units="cm"/>
      <inkml:brushProperty name="height" value="0.1" units="cm"/>
      <inkml:brushProperty name="color" value="#008C3A"/>
    </inkml:brush>
  </inkml:definitions>
  <inkml:trace contextRef="#ctx0" brushRef="#br0">6 130 6911 0 0,'-1'-2'566'0'0,"0"-1"0"0"0,0 0 0 0 0,0 0 0 0 0,1 0 0 0 0,-1 0 0 0 0,1 0 0 0 0,-1 0 0 0 0,1 0-1 0 0,0 0 1 0 0,0 0 0 0 0,1 0 0 0 0,-1 0 0 0 0,1 0 0 0 0,-1 0 0 0 0,1 0 0 0 0,0 0 0 0 0,0 0 0 0 0,0 0-1 0 0,0 0 1 0 0,3-3 0 0 0,-1 2-118 0 0,1 0 0 0 0,-1 0 0 0 0,1 0 0 0 0,0 1 0 0 0,0-1 0 0 0,0 1 0 0 0,0 0 0 0 0,1 0 0 0 0,-1 0 0 0 0,1 1 0 0 0,5-3 0 0 0,1 1-258 0 0,1 0 1 0 0,0 0-1 0 0,0 1 1 0 0,0 0 0 0 0,0 1-1 0 0,0 1 1 0 0,0 0-1 0 0,1 1 1 0 0,18 1-1 0 0,97 17-223 0 0,-41-9-3120 0 0,-68-6 1574 0 0,-1 0-277 0 0</inkml:trace>
</inkml:ink>
</file>

<file path=ppt/ink/ink17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2"/>
    </inkml:context>
    <inkml:brush xml:id="br0">
      <inkml:brushProperty name="width" value="0.1" units="cm"/>
      <inkml:brushProperty name="height" value="0.1" units="cm"/>
      <inkml:brushProperty name="color" value="#008C3A"/>
    </inkml:brush>
  </inkml:definitions>
  <inkml:trace contextRef="#ctx0" brushRef="#br0">183 15 12607 0 0,'0'0'579'0'0,"-29"5"324"0"0,22-1-534 0 0,0 1 0 0 0,1-1 1 0 0,-1 1-1 0 0,1 1 1 0 0,0-1-1 0 0,1 1 0 0 0,-1 0 1 0 0,1 0-1 0 0,1 1 1 0 0,-7 9-1 0 0,-36 77 1304 0 0,36-68-987 0 0,6-15-459 0 0,1 1 0 0 0,0 1 0 0 0,1-1 0 0 0,0 0 0 0 0,1 1 0 0 0,0 0 0 0 0,0-1 0 0 0,2 1 0 0 0,-1 0 0 0 0,1 0 0 0 0,1 0 0 0 0,3 14 0 0 0,-3-20-184 0 0,0 0 0 0 0,1 0 0 0 0,0-1 0 0 0,0 1 0 0 0,0-1 0 0 0,1 1 1 0 0,0-1-1 0 0,0 0 0 0 0,0 0 0 0 0,1 0 0 0 0,0-1 0 0 0,-1 1 0 0 0,2-1 0 0 0,-1 0 1 0 0,0 0-1 0 0,1 0 0 0 0,0 0 0 0 0,0-1 0 0 0,0 0 0 0 0,0 0 0 0 0,1 0 1 0 0,-1-1-1 0 0,1 0 0 0 0,-1 0 0 0 0,12 2 0 0 0,-5-2 29 0 0,0 0 0 0 0,1-2-1 0 0,-1 1 1 0 0,0-1 0 0 0,1-1-1 0 0,-1-1 1 0 0,0 1 0 0 0,1-2 0 0 0,-1 0-1 0 0,0 0 1 0 0,-1-1 0 0 0,1-1-1 0 0,-1 0 1 0 0,20-11 0 0 0,-25 13-33 0 0,0-1 0 0 0,1 0 0 0 0,-1-1 0 0 0,-1 0 0 0 0,1 1 0 0 0,-1-2-1 0 0,0 1 1 0 0,0-1 0 0 0,0 1 0 0 0,-1-1 0 0 0,0-1 0 0 0,0 1 0 0 0,0-1 0 0 0,-1 1 0 0 0,0-1 0 0 0,-1 0 0 0 0,1 0 0 0 0,-1 0 0 0 0,0 0 0 0 0,-1-1-1 0 0,0 1 1 0 0,0 0 0 0 0,-1-1 0 0 0,0 1 0 0 0,-1-12 0 0 0,-2-6 65 0 0,1 0-39 0 0,-2 1-1 0 0,0 0 0 0 0,-2 1 1 0 0,0-1-1 0 0,-2 1 0 0 0,-11-26 1 0 0,16 44-47 0 0,-1 1 0 0 0,0-1 0 0 0,1 1 0 0 0,-1 0 0 0 0,-1 0 0 0 0,1 1 0 0 0,0-1 0 0 0,-1 1 0 0 0,0 0 0 0 0,0 0 0 0 0,0 1-1 0 0,0-1 1 0 0,0 1 0 0 0,0 0 0 0 0,-1 0 0 0 0,1 1 0 0 0,-1 0 0 0 0,1 0 0 0 0,-1 0 0 0 0,1 1 0 0 0,-1-1 0 0 0,-6 2 0 0 0,-1-1-352 0 0,1 1 0 0 0,-1 0-1 0 0,1 1 1 0 0,0 0 0 0 0,-1 1 0 0 0,1 0-1 0 0,0 1 1 0 0,1 1 0 0 0,-12 6-1 0 0,9-3-1266 0 0</inkml:trace>
</inkml:ink>
</file>

<file path=ppt/ink/ink17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3"/>
    </inkml:context>
    <inkml:brush xml:id="br0">
      <inkml:brushProperty name="width" value="0.1" units="cm"/>
      <inkml:brushProperty name="height" value="0.1" units="cm"/>
      <inkml:brushProperty name="color" value="#008C3A"/>
    </inkml:brush>
  </inkml:definitions>
  <inkml:trace contextRef="#ctx0" brushRef="#br0">0 45 5527 0 0,'0'0'11311'0'0,"13"-15"-8810"0"0,39 3-327 0 0,-37 7-1845 0 0,0 1 0 0 0,0 1-1 0 0,0 1 1 0 0,0 0 0 0 0,0 1-1 0 0,1 1 1 0 0,-1 0-1 0 0,19 3 1 0 0,-30-3-310 0 0,33 8 188 0 0,0-2-1 0 0,0-2 0 0 0,0-1 0 0 0,72-5 1 0 0,-82 1 422 0 0,-27 4-616 0 0,1 1 0 0 0,-1-1 0 0 0,0 0-1 0 0,0 0 1 0 0,0 0 0 0 0,-1 0 0 0 0,1 0 0 0 0,-1 0-1 0 0,-1 3 1 0 0,-113 209 64 0 0,24-54-26 0 0,82-144-51 0 0,-21 54 0 0 0,22-30-15 0 0,8-40-89 0 0</inkml:trace>
</inkml:ink>
</file>

<file path=ppt/ink/ink17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4"/>
    </inkml:context>
    <inkml:brush xml:id="br0">
      <inkml:brushProperty name="width" value="0.1" units="cm"/>
      <inkml:brushProperty name="height" value="0.1" units="cm"/>
      <inkml:brushProperty name="color" value="#008C3A"/>
    </inkml:brush>
  </inkml:definitions>
  <inkml:trace contextRef="#ctx0" brushRef="#br0">1 91 6447 0 0,'7'-3'8636'0'0,"22"-11"-4550"0"0,73-9 757 0 0,55-2-2565 0 0,-32 6-1777 0 0,-120 19-488 0 0,6-3 14 0 0,1 1 0 0 0,0 1 0 0 0,0 0 0 0 0,0 1 0 0 0,0 0 1 0 0,18 3-1 0 0,2 17-4198 0 0,-23-17 2131 0 0</inkml:trace>
</inkml:ink>
</file>

<file path=ppt/ink/ink17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5"/>
    </inkml:context>
    <inkml:brush xml:id="br0">
      <inkml:brushProperty name="width" value="0.1" units="cm"/>
      <inkml:brushProperty name="height" value="0.1" units="cm"/>
      <inkml:brushProperty name="color" value="#008C3A"/>
    </inkml:brush>
  </inkml:definitions>
  <inkml:trace contextRef="#ctx0" brushRef="#br0">164 0 5983 0 0,'-8'10'9454'0'0,"-9"11"-6324"0"0,-6 4-2298 0 0,0 1 0 0 0,2 1-1 0 0,-34 58 1 0 0,54-84-813 0 0,0-1 0 0 0,1 1 0 0 0,-1 0 0 0 0,1 0 0 0 0,-1 0 0 0 0,1 0 1 0 0,-1 0-1 0 0,1 0 0 0 0,-1 0 0 0 0,1 0 0 0 0,0 0 0 0 0,0 0 0 0 0,0 0 0 0 0,-1 1 0 0 0,1-1 1 0 0,0 0-1 0 0,0 0 0 0 0,1 0 0 0 0,-1 0 0 0 0,0 0 0 0 0,0 0 0 0 0,0 0 0 0 0,1 0 0 0 0,-1 0 1 0 0,0 0-1 0 0,1 0 0 0 0,-1 0 0 0 0,1 0 0 0 0,-1 0 0 0 0,1 0 0 0 0,0 0 0 0 0,-1 0 0 0 0,1-1 0 0 0,0 1 1 0 0,0 0-1 0 0,0 0 0 0 0,-1-1 0 0 0,1 1 0 0 0,0 0 0 0 0,0-1 0 0 0,0 1 0 0 0,0-1 0 0 0,0 1 1 0 0,0-1-1 0 0,0 0 0 0 0,0 1 0 0 0,0-1 0 0 0,0 0 0 0 0,0 0 0 0 0,2 0 0 0 0,11 3 168 0 0,-1-1-1 0 0,1 0 0 0 0,21-1 1 0 0,-6 1 46 0 0,22 3 195 0 0,-39-5-259 0 0,0 1 0 0 0,1 0 0 0 0,-1 1-1 0 0,0 0 1 0 0,0 1 0 0 0,20 8 0 0 0,-27-9-140 0 0,-1 1 1 0 0,1 0-1 0 0,-1 0 1 0 0,0 0 0 0 0,0 0-1 0 0,0 1 1 0 0,-1 0 0 0 0,1 0-1 0 0,-1 0 1 0 0,0 0-1 0 0,0 0 1 0 0,0 1 0 0 0,-1-1-1 0 0,1 1 1 0 0,-1 0 0 0 0,0-1-1 0 0,-1 1 1 0 0,1 0 0 0 0,-1 0-1 0 0,0 1 1 0 0,0 5-1 0 0,0-3-1 0 0,0-1-1 0 0,-1 0 0 0 0,-1 0 0 0 0,1 0 1 0 0,-1 0-1 0 0,0 0 0 0 0,-1 0 0 0 0,0 0 1 0 0,0 0-1 0 0,0 0 0 0 0,-1-1 0 0 0,0 1 1 0 0,-5 7-1 0 0,0 0 46 0 0,-2 0 0 0 0,1 0 0 0 0,-2-1 0 0 0,-14 14 0 0 0,22-24-48 0 0,-1 0-1 0 0,0 0 1 0 0,0 0 0 0 0,-1-1 0 0 0,1 0-1 0 0,0 1 1 0 0,-1-2 0 0 0,1 1-1 0 0,-1 0 1 0 0,0-1 0 0 0,0 0 0 0 0,1 0-1 0 0,-1 0 1 0 0,0-1 0 0 0,0 1-1 0 0,0-1 1 0 0,-7-1 0 0 0,-8-1 163 0 0,-1-1 0 0 0,-35-10 0 0 0,40 9-162 0 0,12 3-40 0 0,0 0 0 0 0,1 0 1 0 0,-1 0-1 0 0,0-1 0 0 0,1 1 1 0 0,-1-1-1 0 0,1 0 0 0 0,-1 0 1 0 0,1 0-1 0 0,0-1 0 0 0,0 1 1 0 0,0-1-1 0 0,0 0 0 0 0,0 0 1 0 0,1 0-1 0 0,-1 0 0 0 0,1 0 1 0 0,0 0-1 0 0,0-1 0 0 0,0 1 1 0 0,0-1-1 0 0,-1-4 0 0 0,-1-13-3677 0 0,6-2-3559 0 0</inkml:trace>
</inkml:ink>
</file>

<file path=ppt/ink/ink17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6"/>
    </inkml:context>
    <inkml:brush xml:id="br0">
      <inkml:brushProperty name="width" value="0.1" units="cm"/>
      <inkml:brushProperty name="height" value="0.1" units="cm"/>
      <inkml:brushProperty name="color" value="#008C3A"/>
    </inkml:brush>
  </inkml:definitions>
  <inkml:trace contextRef="#ctx0" brushRef="#br0">1 119 3679 0 0,'2'-5'934'0'0,"0"0"0"0"0,1 1 0 0 0,-1-1 0 0 0,1 0 0 0 0,0 1 0 0 0,1 0 0 0 0,-1-1 0 0 0,1 1 0 0 0,-1 1 0 0 0,7-6 0 0 0,-5 5-75 0 0,1 1 1 0 0,0-1 0 0 0,0 1 0 0 0,0 0 0 0 0,1 0-1 0 0,-1 1 1 0 0,9-3 0 0 0,8 1 631 0 0,1 0 0 0 0,0 2 0 0 0,43 1 0 0 0,19-3-1363 0 0,-21-8 669 0 0,-37 6-2248 0 0,0 1-5344 0 0</inkml:trace>
</inkml:ink>
</file>

<file path=ppt/ink/ink17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7"/>
    </inkml:context>
    <inkml:brush xml:id="br0">
      <inkml:brushProperty name="width" value="0.1" units="cm"/>
      <inkml:brushProperty name="height" value="0.1" units="cm"/>
      <inkml:brushProperty name="color" value="#008C3A"/>
    </inkml:brush>
  </inkml:definitions>
  <inkml:trace contextRef="#ctx0" brushRef="#br0">13 59 3223 0 0,'2'-59'21063'0'0,"-9"71"-20190"0"0,4 2-820 0 0,1 0 0 0 0,1 0 0 0 0,0 0 0 0 0,1 0 0 0 0,0 0 0 0 0,4 22 0 0 0,21 85 320 0 0,-18-92-349 0 0,24 100-87 0 0,-13-152-8562 0 0</inkml:trace>
</inkml:ink>
</file>

<file path=ppt/ink/ink17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8"/>
    </inkml:context>
    <inkml:brush xml:id="br0">
      <inkml:brushProperty name="width" value="0.1" units="cm"/>
      <inkml:brushProperty name="height" value="0.1" units="cm"/>
      <inkml:brushProperty name="color" value="#008C3A"/>
    </inkml:brush>
  </inkml:definitions>
  <inkml:trace contextRef="#ctx0" brushRef="#br0">27 162 5527 0 0,'-26'-18'15696'0'0,"33"20"-15426"0"0,1 0 1 0 0,-1 0-1 0 0,1 1 0 0 0,-1 0 0 0 0,0 0 1 0 0,0 0-1 0 0,0 1 0 0 0,0 0 0 0 0,-1 1 1 0 0,10 8-1 0 0,40 23 458 0 0,-54-35-720 0 0,-1 0 0 0 0,1 0 0 0 0,0-1 0 0 0,0 1 0 0 0,0 0 0 0 0,0-1 0 0 0,0 1 0 0 0,0-1-1 0 0,0 0 1 0 0,0 0 0 0 0,0 0 0 0 0,0 0 0 0 0,0 0 0 0 0,0 0 0 0 0,0 0 0 0 0,0-1-1 0 0,0 1 1 0 0,0-1 0 0 0,0 1 0 0 0,-1-1 0 0 0,1 0 0 0 0,0 0 0 0 0,3-2 0 0 0,-2 1 10 0 0,0-1 0 0 0,-1 0 0 0 0,1 0 0 0 0,0 0 0 0 0,-1 0 0 0 0,0 0 0 0 0,0-1 0 0 0,0 1 0 0 0,0-1 0 0 0,0 1 0 0 0,1-6 0 0 0,1-5 69 0 0,-1 1 1 0 0,0-1-1 0 0,0 1 1 0 0,-1-1 0 0 0,-1-26-1 0 0,-4-29 441 0 0,3 68-224 0 0,9 48-168 0 0,-2-8-136 0 0,-3-13 0 0 0,0-1 0 0 0,2 1 0 0 0,1-1 0 0 0,14 32 0 0 0,24 75-328 0 0,-45-131 245 0 0,29 3-9831 0 0,-20-2 8790 0 0,9-1-1147 0 0</inkml:trace>
</inkml:ink>
</file>

<file path=ppt/ink/ink17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69"/>
    </inkml:context>
    <inkml:brush xml:id="br0">
      <inkml:brushProperty name="width" value="0.1" units="cm"/>
      <inkml:brushProperty name="height" value="0.1" units="cm"/>
      <inkml:brushProperty name="color" value="#008C3A"/>
    </inkml:brush>
  </inkml:definitions>
  <inkml:trace contextRef="#ctx0" brushRef="#br0">0 123 3223 0 0,'0'0'13296'0'0,"15"38"-9817"0"0,-11-30-3390 0 0,-1 1 1 0 0,1-1-1 0 0,0 0 0 0 0,1 1 1 0 0,10 12-1 0 0,8-2-6070 0 0</inkml:trace>
  <inkml:trace contextRef="#ctx0" brushRef="#br0" timeOffset="1">15 33 10247 0 0,'0'0'1000'0'0,"-2"-6"-888"0"0,-1 0-112 0 0,-6-11 4184 0 0,17 15-5208 0 0,-1 1 432 0 0</inkml:trace>
</inkml:ink>
</file>

<file path=ppt/ink/ink17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1"/>
    </inkml:context>
    <inkml:brush xml:id="br0">
      <inkml:brushProperty name="width" value="0.1" units="cm"/>
      <inkml:brushProperty name="height" value="0.1" units="cm"/>
      <inkml:brushProperty name="color" value="#008C3A"/>
    </inkml:brush>
  </inkml:definitions>
  <inkml:trace contextRef="#ctx0" brushRef="#br0">43 347 4607 0 0,'1'-11'10759'0'0,"-5"14"-10435"0"0,1 1 0 0 0,0 0 1 0 0,0 0-1 0 0,0 1 0 0 0,1-1 0 0 0,0 0 0 0 0,-3 7 1 0 0,3-4-293 0 0,0-1 0 0 0,0 0 0 0 0,0 1 0 0 0,1-1 1 0 0,0 1-1 0 0,0 0 0 0 0,1-1 0 0 0,0 1 1 0 0,0 0-1 0 0,0-1 0 0 0,1 1 0 0 0,0 0 1 0 0,0-1-1 0 0,1 1 0 0 0,3 9 0 0 0,0-9 27 0 0,-5-6-40 0 0,1-1 1 0 0,-1 1-1 0 0,1-1 1 0 0,-1 1-1 0 0,1 0 1 0 0,0-1-1 0 0,-1 1 1 0 0,1-1-1 0 0,0 1 1 0 0,0-1-1 0 0,-1 0 1 0 0,1 1-1 0 0,0-1 1 0 0,0 0-1 0 0,0 1 1 0 0,0-1-1 0 0,-1 0 0 0 0,1 0 1 0 0,0 0-1 0 0,0 0 1 0 0,0 0-1 0 0,0 0 1 0 0,0 0-1 0 0,-1 0 1 0 0,1 0-1 0 0,0 0 1 0 0,0 0-1 0 0,0-1 1 0 0,0 1-1 0 0,-1 0 1 0 0,1-1-1 0 0,0 1 1 0 0,0 0-1 0 0,-1-1 1 0 0,1 1-1 0 0,0-1 1 0 0,0 1-1 0 0,-1-1 1 0 0,1 1-1 0 0,0-2 0 0 0,18-23 908 0 0,-18 23-788 0 0,2-5 9 0 0,-1 0 0 0 0,1 0 0 0 0,-1-1 0 0 0,0 1 0 0 0,-1 0 0 0 0,0-1-1 0 0,0 1 1 0 0,0-1 0 0 0,-1 1 0 0 0,-1-11 0 0 0,-11-79 657 0 0,11 89-740 0 0,-11-68 443 0 0,-20-101 1264 0 0,32 176-1759 0 0,0 0-1 0 0,0 0 1 0 0,0 0 0 0 0,-1-1-1 0 0,1 1 1 0 0,0 0 0 0 0,-1 0-1 0 0,1 0 1 0 0,-1 0-1 0 0,1 0 1 0 0,-1-1 0 0 0,1 1-1 0 0,-1 0 1 0 0,0 0 0 0 0,0 0-1 0 0,1 1 1 0 0,-1-1 0 0 0,0 0-1 0 0,-1-1 1 0 0,1 2 4 0 0,1 1 0 0 0,-1-1 0 0 0,0 0-1 0 0,1 1 1 0 0,-1-1 0 0 0,1 0 0 0 0,-1 1 0 0 0,1-1 0 0 0,-1 1 0 0 0,1-1 0 0 0,-1 1-1 0 0,1-1 1 0 0,-1 1 0 0 0,1-1 0 0 0,0 1 0 0 0,-1-1 0 0 0,1 1 0 0 0,0 0 0 0 0,0-1 0 0 0,-1 1-1 0 0,1 0 1 0 0,0-1 0 0 0,0 2 0 0 0,-10 50 525 0 0,10-32-736 0 0,2 0 1 0 0,0 0-1 0 0,1 0 0 0 0,1-1 0 0 0,1 1 1 0 0,0-1-1 0 0,14 30 0 0 0,-14-38 27 0 0,1 0-1 0 0,0 0 0 0 0,0 0 1 0 0,1-1-1 0 0,1 0 1 0 0,-1 0-1 0 0,2-1 1 0 0,-1 0-1 0 0,1-1 0 0 0,1 1 1 0 0,-1-2-1 0 0,1 1 1 0 0,17 8-1 0 0,-17-11-1440 0 0</inkml:trace>
</inkml:ink>
</file>

<file path=ppt/ink/ink1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8"/>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17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2"/>
    </inkml:context>
    <inkml:brush xml:id="br0">
      <inkml:brushProperty name="width" value="0.1" units="cm"/>
      <inkml:brushProperty name="height" value="0.1" units="cm"/>
      <inkml:brushProperty name="color" value="#008C3A"/>
    </inkml:brush>
  </inkml:definitions>
  <inkml:trace contextRef="#ctx0" brushRef="#br0">1 92 3223 0 0,'10'32'5907'0'0,"4"71"-555"0"0,-9-72-5056 0 0,1 0-1 0 0,2-1 1 0 0,0 0 0 0 0,2-1 0 0 0,25 50 0 0 0,-40-90 840 0 0,1 1 0 0 0,0 0 0 0 0,0-1 0 0 0,1 0 0 0 0,-1-12 0 0 0,0-1-42 0 0,-1-48 0 0 0,5 48-959 0 0,1-1 1 0 0,1 1 0 0 0,1 0 0 0 0,2 0-1 0 0,13-44 1 0 0,-14 59-104 0 0,0 0 0 0 0,1 0 0 0 0,0 1 0 0 0,0 0-1 0 0,1 0 1 0 0,0 0 0 0 0,11-10 0 0 0,-16 17-27 0 0,0-1-1 0 0,1 1 1 0 0,-1-1 0 0 0,0 1-1 0 0,1 0 1 0 0,-1 0 0 0 0,1 0-1 0 0,-1 0 1 0 0,1 0-1 0 0,-1 0 1 0 0,1 0 0 0 0,0 0-1 0 0,0 0 1 0 0,-1 1 0 0 0,1-1-1 0 0,0 1 1 0 0,0-1-1 0 0,0 1 1 0 0,0 0 0 0 0,-1 0-1 0 0,1 0 1 0 0,0 0 0 0 0,0 0-1 0 0,0 0 1 0 0,0 1-1 0 0,0-1 1 0 0,0 0 0 0 0,-1 1-1 0 0,1-1 1 0 0,0 1 0 0 0,0 0-1 0 0,-1 0 1 0 0,1 0 0 0 0,-1 0-1 0 0,1 0 1 0 0,0 0-1 0 0,-1 0 1 0 0,0 0 0 0 0,1 1-1 0 0,-1-1 1 0 0,0 0 0 0 0,0 1-1 0 0,1-1 1 0 0,-1 1-1 0 0,1 3 1 0 0,0-1-80 0 0,0 0 0 0 0,0 1 0 0 0,-1-1 1 0 0,1 1-1 0 0,-1-1 0 0 0,0 1 0 0 0,-1-1 0 0 0,1 1 0 0 0,-1 0 0 0 0,0 0 0 0 0,0-1 0 0 0,0 1 1 0 0,-1 0-1 0 0,0-1 0 0 0,1 1 0 0 0,-2-1 0 0 0,1 1 0 0 0,0-1 0 0 0,-1 1 0 0 0,0-1 1 0 0,0 0-1 0 0,0 0 0 0 0,-1 0 0 0 0,0 0 0 0 0,1 0 0 0 0,-1 0 0 0 0,0-1 0 0 0,-1 0 0 0 0,1 1 1 0 0,-1-1-1 0 0,1 0 0 0 0,-1-1 0 0 0,0 1 0 0 0,0-1 0 0 0,0 1 0 0 0,0-1 0 0 0,-1 0 1 0 0,1-1-1 0 0,-1 1 0 0 0,1-1 0 0 0,-1 0 0 0 0,-4 1 0 0 0</inkml:trace>
</inkml:ink>
</file>

<file path=ppt/ink/ink17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3"/>
    </inkml:context>
    <inkml:brush xml:id="br0">
      <inkml:brushProperty name="width" value="0.1" units="cm"/>
      <inkml:brushProperty name="height" value="0.1" units="cm"/>
      <inkml:brushProperty name="color" value="#008C3A"/>
    </inkml:brush>
  </inkml:definitions>
  <inkml:trace contextRef="#ctx0" brushRef="#br0">6 31 10279 0 0,'0'0'927'0'0,"-2"30"2348"0"0,1-26-2932 0 0,0 1 0 0 0,0-1 0 0 0,1 1 0 0 0,-1-1 0 0 0,1 1 0 0 0,0-1 0 0 0,1 1 0 0 0,-1-1-1 0 0,1 1 1 0 0,0-1 0 0 0,0 1 0 0 0,0-1 0 0 0,1 0 0 0 0,2 7 0 0 0,-2-9-243 0 0,-1 0-1 0 0,0-1 1 0 0,1 1-1 0 0,-1 0 0 0 0,1-1 1 0 0,-1 0-1 0 0,1 1 1 0 0,-1-1-1 0 0,1 0 0 0 0,0 0 1 0 0,0 0-1 0 0,0 0 1 0 0,0 0-1 0 0,0 0 1 0 0,0-1-1 0 0,0 1 0 0 0,0-1 1 0 0,0 1-1 0 0,0-1 1 0 0,0 0-1 0 0,0 0 0 0 0,0 0 1 0 0,0 0-1 0 0,1 0 1 0 0,-1 0-1 0 0,0 0 0 0 0,0-1 1 0 0,0 1-1 0 0,0-1 1 0 0,0 0-1 0 0,0 1 0 0 0,3-3 1 0 0,1 0 29 0 0,0 0-1 0 0,0 0 1 0 0,0 0 0 0 0,-1 0-1 0 0,1-1 1 0 0,-1 0 0 0 0,0-1 0 0 0,0 1-1 0 0,0-1 1 0 0,-1 0 0 0 0,0 0-1 0 0,0 0 1 0 0,0 0 0 0 0,3-7 0 0 0,-6 10-106 0 0,0 0 1 0 0,0 0 0 0 0,-1 0 0 0 0,1 0-1 0 0,-1 0 1 0 0,1 0 0 0 0,-1 0 0 0 0,1 0-1 0 0,-1 0 1 0 0,0 0 0 0 0,0 0 0 0 0,0 0 0 0 0,-1 0-1 0 0,1 0 1 0 0,0 0 0 0 0,-1 0 0 0 0,1 0-1 0 0,-1 0 1 0 0,0-2 0 0 0,-1 1-6 0 0,0 1 1 0 0,0-1-1 0 0,0 1 1 0 0,0 0 0 0 0,0 0-1 0 0,-1 0 1 0 0,1 0-1 0 0,-1 0 1 0 0,1 0-1 0 0,-1 0 1 0 0,0 1-1 0 0,1 0 1 0 0,-1-1-1 0 0,0 1 1 0 0,0 0 0 0 0,-5-1-1 0 0,-1 0-158 0 0,0 0 0 0 0,0 1 0 0 0,-1 0 0 0 0,1 0 0 0 0,0 1 0 0 0,0 0 0 0 0,-17 3 0 0 0</inkml:trace>
</inkml:ink>
</file>

<file path=ppt/ink/ink17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4"/>
    </inkml:context>
    <inkml:brush xml:id="br0">
      <inkml:brushProperty name="width" value="0.1" units="cm"/>
      <inkml:brushProperty name="height" value="0.1" units="cm"/>
      <inkml:brushProperty name="color" value="#008C3A"/>
    </inkml:brush>
  </inkml:definitions>
  <inkml:trace contextRef="#ctx0" brushRef="#br0">11 4 10591 0 0,'-10'-4'11455'0'0,"9"5"-11175"0"0,7 14 2889 0 0,21 29-10503 0 0,-23-37 5011 0 0</inkml:trace>
</inkml:ink>
</file>

<file path=ppt/ink/ink17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5"/>
    </inkml:context>
    <inkml:brush xml:id="br0">
      <inkml:brushProperty name="width" value="0.1" units="cm"/>
      <inkml:brushProperty name="height" value="0.1" units="cm"/>
      <inkml:brushProperty name="color" value="#008C3A"/>
    </inkml:brush>
  </inkml:definitions>
  <inkml:trace contextRef="#ctx0" brushRef="#br0">0 111 2303 0 0,'14'-35'10715'0'0,"-12"31"-10318"0"0,0-1 0 0 0,0 0-1 0 0,0 1 1 0 0,1-1 0 0 0,0 1 0 0 0,-1 0 0 0 0,2 0 0 0 0,-1 0-1 0 0,0 0 1 0 0,1 1 0 0 0,-1-1 0 0 0,1 1 0 0 0,0 0 0 0 0,0 0-1 0 0,1 0 1 0 0,-1 0 0 0 0,0 1 0 0 0,1 0 0 0 0,7-3 0 0 0,-8 4-196 0 0,-1 1 0 0 0,1 0 1 0 0,-1 0-1 0 0,1 0 1 0 0,-1 0-1 0 0,1 0 1 0 0,-1 1-1 0 0,0-1 1 0 0,1 1-1 0 0,-1 0 1 0 0,0 0-1 0 0,1 0 1 0 0,-1 0-1 0 0,0 1 1 0 0,0 0-1 0 0,0-1 1 0 0,0 1-1 0 0,0 0 1 0 0,0 0-1 0 0,-1 0 1 0 0,1 1-1 0 0,-1-1 1 0 0,1 1-1 0 0,-1 0 1 0 0,0-1-1 0 0,0 1 1 0 0,0 0-1 0 0,-1 0 1 0 0,3 4-1 0 0,3 8-678 0 0,1-1-1 0 0,1 0 1 0 0,0 0-1 0 0,1-1 1 0 0,1 0-1 0 0,-1 0 1 0 0,2-1-1 0 0,0-1 1 0 0,16 12-1 0 0,-14-15-1427 0 0</inkml:trace>
</inkml:ink>
</file>

<file path=ppt/ink/ink17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6"/>
    </inkml:context>
    <inkml:brush xml:id="br0">
      <inkml:brushProperty name="width" value="0.1" units="cm"/>
      <inkml:brushProperty name="height" value="0.1" units="cm"/>
      <inkml:brushProperty name="color" value="#008C3A"/>
    </inkml:brush>
  </inkml:definitions>
  <inkml:trace contextRef="#ctx0" brushRef="#br0">42 13 13447 0 0,'-9'-12'7255'0'0,"-6"54"-3177"0"0,12-14-3955 0 0,0 0-1 0 0,2 0 0 0 0,1 0 0 0 0,1 1 0 0 0,1-1 0 0 0,2-1 0 0 0,8 35 0 0 0,-10-54-106 0 0,0 0 0 0 0,1 0-1 0 0,0 0 1 0 0,0 0 0 0 0,1 0-1 0 0,0-1 1 0 0,0 1 0 0 0,1-1-1 0 0,0 0 1 0 0,0-1 0 0 0,0 1-1 0 0,1-1 1 0 0,0 0 0 0 0,1 0 0 0 0,-1-1-1 0 0,1 0 1 0 0,0 0 0 0 0,0-1-1 0 0,1 1 1 0 0,-1-2 0 0 0,1 1-1 0 0,0-1 1 0 0,0 0 0 0 0,0-1-1 0 0,0 1 1 0 0,1-2 0 0 0,16 2-1 0 0,-20-3-59 0 0,0 0-1 0 0,0-1 0 0 0,0 1 1 0 0,0-1-1 0 0,0-1 0 0 0,0 1 0 0 0,-1-1 1 0 0,1 1-1 0 0,0-2 0 0 0,-1 1 1 0 0,1 0-1 0 0,6-5 0 0 0</inkml:trace>
  <inkml:trace contextRef="#ctx0" brushRef="#br0" timeOffset="1">3 307 7367 0 0,'-1'-4'145'0'0,"1"1"0"0"0,-1 0-1 0 0,1-1 1 0 0,-1 1-1 0 0,1 0 1 0 0,0-1 0 0 0,0 1-1 0 0,1-1 1 0 0,-1 1-1 0 0,1 0 1 0 0,1-5 0 0 0,-2 6 379 0 0,1 1 1 0 0,0-1 0 0 0,0 0 0 0 0,-1 1-1 0 0,1-1 1 0 0,0 0 0 0 0,1 1 0 0 0,-1-1-1 0 0,0 1 1 0 0,0 0 0 0 0,1-1 0 0 0,-1 1-1 0 0,0 0 1 0 0,1 0 0 0 0,0 0 0 0 0,-1 0-1 0 0,1 0 1 0 0,-1 0 0 0 0,1 0 0 0 0,0 0-1 0 0,2 0 1 0 0,89-19 5382 0 0,-25 12-4887 0 0,-13 8-3256 0 0,-3 6-3753 0 0</inkml:trace>
</inkml:ink>
</file>

<file path=ppt/ink/ink17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8"/>
    </inkml:context>
    <inkml:brush xml:id="br0">
      <inkml:brushProperty name="width" value="0.1" units="cm"/>
      <inkml:brushProperty name="height" value="0.1" units="cm"/>
      <inkml:brushProperty name="color" value="#008C3A"/>
    </inkml:brush>
  </inkml:definitions>
  <inkml:trace contextRef="#ctx0" brushRef="#br0">8 25 11975 0 0,'-8'-13'14248'0'0,"9"8"-15192"0"0,1-1 304 0 0</inkml:trace>
</inkml:ink>
</file>

<file path=ppt/ink/ink17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79"/>
    </inkml:context>
    <inkml:brush xml:id="br0">
      <inkml:brushProperty name="width" value="0.1" units="cm"/>
      <inkml:brushProperty name="height" value="0.1" units="cm"/>
      <inkml:brushProperty name="color" value="#004F8B"/>
    </inkml:brush>
  </inkml:definitions>
  <inkml:trace contextRef="#ctx0" brushRef="#br0">5 191 1375 0 0,'-4'-13'16411'0'0,"4"-1"-11527"0"0,0 12-4754 0 0,1 0-1 0 0,-1-1 1 0 0,0 1 0 0 0,1 0-1 0 0,0-1 1 0 0,0 1-1 0 0,0 0 1 0 0,0 0-1 0 0,0 0 1 0 0,0 0 0 0 0,0 0-1 0 0,1 0 1 0 0,-1 0-1 0 0,4-3 1 0 0,10-6 112 0 0,0 2 0 0 0,0 0 0 0 0,1 0 0 0 0,0 2 0 0 0,1 0-1 0 0,0 0 1 0 0,0 2 0 0 0,25-5 0 0 0,23-9-189 0 0,-60 17-209 0 0,82-25-482 0 0,-50 22-2768 0 0,-30 4 1617 0 0</inkml:trace>
</inkml:ink>
</file>

<file path=ppt/ink/ink17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0"/>
    </inkml:context>
    <inkml:brush xml:id="br0">
      <inkml:brushProperty name="width" value="0.1" units="cm"/>
      <inkml:brushProperty name="height" value="0.1" units="cm"/>
      <inkml:brushProperty name="color" value="#004F8B"/>
    </inkml:brush>
  </inkml:definitions>
  <inkml:trace contextRef="#ctx0" brushRef="#br0">40 0 8575 0 0,'0'0'780'0'0,"-14"43"2258"0"0,10-19-1758 0 0,-5 29 1615 0 0,-3 61 1 0 0,12-93-2527 0 0,0 1 1 0 0,2-1 0 0 0,0 0-1 0 0,1 1 1 0 0,1-1 0 0 0,9 26-1 0 0,-12-46-497 0 0,12 17-2200 0 0,-10-12 508 0 0</inkml:trace>
</inkml:ink>
</file>

<file path=ppt/ink/ink17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1"/>
    </inkml:context>
    <inkml:brush xml:id="br0">
      <inkml:brushProperty name="width" value="0.1" units="cm"/>
      <inkml:brushProperty name="height" value="0.1" units="cm"/>
      <inkml:brushProperty name="color" value="#004F8B"/>
    </inkml:brush>
  </inkml:definitions>
  <inkml:trace contextRef="#ctx0" brushRef="#br0">0 85 15175 0 0,'0'0'1372'0'0,"29"-17"4383"0"0,3 2-3550 0 0,42-15-1 0 0,-55 24-2540 0 0,-1 1 0 0 0,1 1-1 0 0,0 1 1 0 0,19-2 0 0 0,-24 5-1223 0 0,-1 3-73 0 0</inkml:trace>
</inkml:ink>
</file>

<file path=ppt/ink/ink17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2"/>
    </inkml:context>
    <inkml:brush xml:id="br0">
      <inkml:brushProperty name="width" value="0.1" units="cm"/>
      <inkml:brushProperty name="height" value="0.1" units="cm"/>
      <inkml:brushProperty name="color" value="#004F8B"/>
    </inkml:brush>
  </inkml:definitions>
  <inkml:trace contextRef="#ctx0" brushRef="#br0">1 1 6447 0 0,'0'0'11435'0'0,"25"17"-7952"0"0,6 4-1923 0 0,0-1-256 0 0,37 31-1 0 0,-58-42-1366 0 0,0 1 0 0 0,0 0 0 0 0,-2 0 0 0 0,1 1 0 0 0,-1 0-1 0 0,-1 0 1 0 0,7 14 0 0 0,-12-21-486 0 0,1 3-513 0 0</inkml:trace>
</inkml:ink>
</file>

<file path=ppt/ink/ink1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89"/>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17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3"/>
    </inkml:context>
    <inkml:brush xml:id="br0">
      <inkml:brushProperty name="width" value="0.1" units="cm"/>
      <inkml:brushProperty name="height" value="0.1" units="cm"/>
      <inkml:brushProperty name="color" value="#004F8B"/>
    </inkml:brush>
  </inkml:definitions>
  <inkml:trace contextRef="#ctx0" brushRef="#br0">307 1 4143 0 0,'0'0'191'0'0,"-36"11"10229"0"0,20-4-9871 0 0,-1 1 0 0 0,1 0 1 0 0,1 1-1 0 0,0 1 0 0 0,0 1 0 0 0,1 0 0 0 0,-22 22 1 0 0,18-15-384 0 0,1 1 1 0 0,1 0-1 0 0,1 2 1 0 0,-25 42 0 0 0,20-15-34 0 0,20-41-1389 0 0</inkml:trace>
</inkml:ink>
</file>

<file path=ppt/ink/ink17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4"/>
    </inkml:context>
    <inkml:brush xml:id="br0">
      <inkml:brushProperty name="width" value="0.1" units="cm"/>
      <inkml:brushProperty name="height" value="0.1" units="cm"/>
      <inkml:brushProperty name="color" value="#004F8B"/>
    </inkml:brush>
  </inkml:definitions>
  <inkml:trace contextRef="#ctx0" brushRef="#br0">12 0 1839 0 0,'0'0'15507'0'0,"-3"35"-13167"0"0,-1-9-1772 0 0,1 0 1 0 0,2 0-1 0 0,0 0 0 0 0,2 0 0 0 0,1 0 1 0 0,1 0-1 0 0,12 47 0 0 0,-15-72-757 0 0,6 6-1246 0 0</inkml:trace>
</inkml:ink>
</file>

<file path=ppt/ink/ink17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5"/>
    </inkml:context>
    <inkml:brush xml:id="br0">
      <inkml:brushProperty name="width" value="0.1" units="cm"/>
      <inkml:brushProperty name="height" value="0.1" units="cm"/>
      <inkml:brushProperty name="color" value="#004F8B"/>
    </inkml:brush>
  </inkml:definitions>
  <inkml:trace contextRef="#ctx0" brushRef="#br0">1 75 4607 0 0,'-1'-23'14854'0'0,"83"41"-12334"0"0,-65-13-2204 0 0,1 0 0 0 0,0-1 0 0 0,0-1 1 0 0,1-1-1 0 0,21 0 0 0 0,-36-2-281 0 0,-1-1 0 0 0,1 0 0 0 0,-1 1 0 0 0,0-2 0 0 0,1 1 0 0 0,-1 0 0 0 0,0-1 0 0 0,0 1 0 0 0,0-1 0 0 0,0 0 0 0 0,0 0 0 0 0,0 0 0 0 0,0 0 0 0 0,-1-1 0 0 0,1 1 0 0 0,-1-1 0 0 0,0 1 0 0 0,0-1 0 0 0,0 0 0 0 0,0 0 0 0 0,0 0 0 0 0,0 0 0 0 0,-1-1 0 0 0,1 1 0 0 0,-1 0 0 0 0,0 0 0 0 0,0-1 0 0 0,-1 1 0 0 0,1-1 0 0 0,-1 1 0 0 0,1-1 0 0 0,-1 1 0 0 0,0-1 0 0 0,-1-5 903 0 0,11 43-761 0 0,68 187-126 0 0,-76-212-765 0 0,7 15 1651 0 0</inkml:trace>
</inkml:ink>
</file>

<file path=ppt/ink/ink17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6"/>
    </inkml:context>
    <inkml:brush xml:id="br0">
      <inkml:brushProperty name="width" value="0.1" units="cm"/>
      <inkml:brushProperty name="height" value="0.1" units="cm"/>
      <inkml:brushProperty name="color" value="#004F8B"/>
    </inkml:brush>
  </inkml:definitions>
  <inkml:trace contextRef="#ctx0" brushRef="#br0">7 68 5983 0 0,'-2'12'6838'0'0,"-2"16"-4490"0"0,7-1-1718 0 0,1 0 1 0 0,1 0 0 0 0,1 0 0 0 0,2-1 0 0 0,0 0 0 0 0,2 0-1 0 0,17 32 1401 0 0,-29-74-1467 0 0,0 1-1 0 0,-1 0 1 0 0,0-1-1 0 0,-2 1 1 0 0,-9-24-1 0 0,5 18-214 0 0,2-1-1 0 0,-6-28 0 0 0,12 44-298 0 0,0 0-1 0 0,1 0 1 0 0,0 1-1 0 0,0-1 1 0 0,0 0 0 0 0,0 0-1 0 0,1 0 1 0 0,0 1-1 0 0,0-1 1 0 0,0 0-1 0 0,1 1 1 0 0,0-1 0 0 0,4-7-1 0 0,-3 8-45 0 0,1 1 0 0 0,0 0 0 0 0,0 0 0 0 0,0 0 0 0 0,0 0 0 0 0,0 1 0 0 0,1-1 0 0 0,0 1 0 0 0,-1 0 0 0 0,1 1 0 0 0,0-1 0 0 0,1 1 0 0 0,-1 0-1 0 0,0 0 1 0 0,1 0 0 0 0,-1 1 0 0 0,1 0 0 0 0,-1 0 0 0 0,1 1 0 0 0,-1-1 0 0 0,8 1 0 0 0,-5 0-4 0 0,0 0-1 0 0,0 0 1 0 0,0 1-1 0 0,0 0 1 0 0,0 0-1 0 0,0 1 1 0 0,-1 0-1 0 0,1 0 1 0 0,0 1-1 0 0,-1 0 1 0 0,0 1 0 0 0,1-1-1 0 0,-1 1 1 0 0,9 7-1 0 0,-15-10 1 0 0,0 0 0 0 0,1 0 0 0 0,-1 0 0 0 0,0 0 0 0 0,0 0 0 0 0,0 1 0 0 0,-1-1 0 0 0,1 0 0 0 0,0 0 0 0 0,0 1 0 0 0,0-1 0 0 0,-1 1 0 0 0,1-1 0 0 0,-1 0 0 0 0,1 1 0 0 0,-1-1 0 0 0,0 1 0 0 0,0-1 0 0 0,1 1 0 0 0,-1-1 0 0 0,0 1 0 0 0,0 0 0 0 0,0-1 0 0 0,-1 1 0 0 0,1-1 0 0 0,-1 2 0 0 0,0 0 0 0 0,0 0 0 0 0,-1 0 0 0 0,0 0 0 0 0,0 0 0 0 0,0-1 0 0 0,0 1 0 0 0,0 0 0 0 0,0-1 0 0 0,-1 0 0 0 0,1 1 0 0 0,-5 1 0 0 0,-6 6 0 0 0,-1-2 0 0 0,0 0 0 0 0,-27 10 0 0 0,3-4-125 0 0,21-9-2477 0 0</inkml:trace>
</inkml:ink>
</file>

<file path=ppt/ink/ink17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7"/>
    </inkml:context>
    <inkml:brush xml:id="br0">
      <inkml:brushProperty name="width" value="0.1" units="cm"/>
      <inkml:brushProperty name="height" value="0.1" units="cm"/>
      <inkml:brushProperty name="color" value="#004F8B"/>
    </inkml:brush>
  </inkml:definitions>
  <inkml:trace contextRef="#ctx0" brushRef="#br0">130 24 9271 0 0,'-7'-23'14601'0'0,"-99"220"-13954"0"0,103-191-653 0 0,1 0 1 0 0,-1 1-1 0 0,1-1 0 0 0,0 1 0 0 0,1 0 1 0 0,-1-1-1 0 0,1 1 0 0 0,1 0 0 0 0,-1 0 1 0 0,1 0-1 0 0,0 0 0 0 0,2 7 0 0 0,-1-11 5 0 0,0 0-1 0 0,0 0 0 0 0,0 0 0 0 0,0 0 0 0 0,0-1 0 0 0,1 1 0 0 0,-1-1 0 0 0,1 1 0 0 0,0-1 0 0 0,0 1 0 0 0,0-1 0 0 0,0 0 0 0 0,0 0 0 0 0,1 0 0 0 0,-1 0 0 0 0,0 0 0 0 0,1-1 0 0 0,-1 1 0 0 0,1-1 0 0 0,0 0 0 0 0,0 1 0 0 0,-1-1 0 0 0,1 0 0 0 0,0-1 1 0 0,0 1-1 0 0,0 0 0 0 0,0-1 0 0 0,0 0 0 0 0,5 0 0 0 0,31 1 177 0 0,0-1 1 0 0,49-8 0 0 0,15-1 350 0 0,-70 9-587 0 0,24-2 280 0 0,-19-4-3617 0 0,-31 4 1734 0 0</inkml:trace>
</inkml:ink>
</file>

<file path=ppt/ink/ink17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8"/>
    </inkml:context>
    <inkml:brush xml:id="br0">
      <inkml:brushProperty name="width" value="0.1" units="cm"/>
      <inkml:brushProperty name="height" value="0.1" units="cm"/>
      <inkml:brushProperty name="color" value="#004F8B"/>
    </inkml:brush>
  </inkml:definitions>
  <inkml:trace contextRef="#ctx0" brushRef="#br0">69 0 9215 0 0,'0'0'9544'0'0,"-11"31"-6853"0"0,-5 30-2041 0 0,2 1 0 0 0,3 1 0 0 0,-5 109 0 0 0,23-143-690 0 0,16-45-2377 0 0,-16 7 1159 0 0</inkml:trace>
</inkml:ink>
</file>

<file path=ppt/ink/ink17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89"/>
    </inkml:context>
    <inkml:brush xml:id="br0">
      <inkml:brushProperty name="width" value="0.1" units="cm"/>
      <inkml:brushProperty name="height" value="0.1" units="cm"/>
      <inkml:brushProperty name="color" value="#004F8B"/>
    </inkml:brush>
  </inkml:definitions>
  <inkml:trace contextRef="#ctx0" brushRef="#br0">128 0 2303 0 0,'0'0'12536'0'0,"-10"5"-9237"0"0,-13 7-2503 0 0,15-7-756 0 0,1 0 1 0 0,-1 1-1 0 0,1 0 0 0 0,0 1 1 0 0,0-1-1 0 0,0 1 0 0 0,1 1 1 0 0,0-1-1 0 0,1 1 0 0 0,0 0 1 0 0,0 0-1 0 0,0 1 0 0 0,1-1 1 0 0,-3 12-1 0 0,7-19-20 0 0,0 0 0 0 0,0 0 0 0 0,0-1-1 0 0,0 1 1 0 0,0 0 0 0 0,0 0 0 0 0,1 0 0 0 0,-1-1 0 0 0,0 1-1 0 0,1 0 1 0 0,-1-1 0 0 0,0 1 0 0 0,1 0 0 0 0,-1-1-1 0 0,1 1 1 0 0,-1 0 0 0 0,1-1 0 0 0,-1 1 0 0 0,1-1-1 0 0,-1 1 1 0 0,1-1 0 0 0,0 1 0 0 0,-1-1 0 0 0,1 1 0 0 0,0-1-1 0 0,-1 0 1 0 0,1 1 0 0 0,0-1 0 0 0,0 0 0 0 0,-1 0-1 0 0,1 1 1 0 0,0-1 0 0 0,0 0 0 0 0,0 0 0 0 0,-1 0 0 0 0,1 0-1 0 0,1 0 1 0 0,33 1 644 0 0,-32-1-599 0 0,73-7 1110 0 0,-39 3-248 0 0,64 1-1 0 0,-91 4-817 0 0,-1-1-1 0 0,0 1 1 0 0,0 1-1 0 0,0 0 0 0 0,0 0 1 0 0,-1 1-1 0 0,1 0 1 0 0,0 0-1 0 0,-1 1 1 0 0,0 0-1 0 0,0 1 1 0 0,9 6-1 0 0,-14-8-96 0 0,0 1-1 0 0,0 0 1 0 0,0 0-1 0 0,0 0 1 0 0,0 0 0 0 0,-1 1-1 0 0,0-1 1 0 0,0 1-1 0 0,0 0 1 0 0,-1-1 0 0 0,3 10-1 0 0,4 53 110 0 0,-7-61-86 0 0,-1 0 0 0 0,0 0 0 0 0,0 0 0 0 0,-1 0-1 0 0,0 0 1 0 0,0 0 0 0 0,0 0 0 0 0,-1-1 0 0 0,0 1 0 0 0,0 0 0 0 0,0-1-1 0 0,-1 1 1 0 0,1-1 0 0 0,-2 0 0 0 0,1 0 0 0 0,0 0 0 0 0,-1 0 0 0 0,0 0-1 0 0,0-1 1 0 0,0 0 0 0 0,-1 0 0 0 0,1 0 0 0 0,-1 0 0 0 0,0-1 0 0 0,0 0-1 0 0,-1 0 1 0 0,-9 5 0 0 0,2-4-5 0 0,1 0 0 0 0,-1 0 0 0 0,0-2-1 0 0,0 1 1 0 0,0-2 0 0 0,0 1 0 0 0,0-2 0 0 0,0 0-1 0 0,0 0 1 0 0,-22-4 0 0 0,24 1-705 0 0,-1 0-1 0 0,1-1 1 0 0,-1 0-1 0 0,-11-6 1 0 0,15 5-1012 0 0</inkml:trace>
</inkml:ink>
</file>

<file path=ppt/ink/ink17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0"/>
    </inkml:context>
    <inkml:brush xml:id="br0">
      <inkml:brushProperty name="width" value="0.1" units="cm"/>
      <inkml:brushProperty name="height" value="0.1" units="cm"/>
      <inkml:brushProperty name="color" value="#004F8B"/>
    </inkml:brush>
  </inkml:definitions>
  <inkml:trace contextRef="#ctx0" brushRef="#br0">1 105 6911 0 0,'14'-10'2025'0'0,"2"0"0"0"0,-1 2 0 0 0,1 0-1 0 0,0 0 1 0 0,34-9 0 0 0,92-15 3418 0 0,-93 22-4998 0 0,-37 9-454 0 0,-1 1-1 0 0,1 0 1 0 0,0 0-1 0 0,-1 1 1 0 0,1 1-1 0 0,-1 0 1 0 0,1 0-1 0 0,20 9 0 0 0,2-2-4417 0 0</inkml:trace>
</inkml:ink>
</file>

<file path=ppt/ink/ink17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1"/>
    </inkml:context>
    <inkml:brush xml:id="br0">
      <inkml:brushProperty name="width" value="0.1" units="cm"/>
      <inkml:brushProperty name="height" value="0.1" units="cm"/>
      <inkml:brushProperty name="color" value="#004F8B"/>
    </inkml:brush>
  </inkml:definitions>
  <inkml:trace contextRef="#ctx0" brushRef="#br0">0 39 5527 0 0,'0'0'423'0'0,"34"-38"15769"0"0,-33 38-15969 0 0,6 26 1860 0 0,-5 37-2399 0 0,-8 36 564 0 0,13 183 0 0 0,-7-276-243 0 0,0 0 0 0 0,0-1 0 0 0,0 1 0 0 0,-1-1 0 0 0,1 1-1 0 0,-2-1 1 0 0,1 1 0 0 0,0-1 0 0 0,-1 0 0 0 0,0 1-1 0 0,0-1 1 0 0,-5 7 0 0 0,6-11-72 0 0</inkml:trace>
</inkml:ink>
</file>

<file path=ppt/ink/ink17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2"/>
    </inkml:context>
    <inkml:brush xml:id="br0">
      <inkml:brushProperty name="width" value="0.1" units="cm"/>
      <inkml:brushProperty name="height" value="0.1" units="cm"/>
      <inkml:brushProperty name="color" value="#004F8B"/>
    </inkml:brush>
  </inkml:definitions>
  <inkml:trace contextRef="#ctx0" brushRef="#br0">65 0 11287 0 0,'0'0'1023'0'0,"-21"20"0"0"0,13 0-342 0 0,0 0 0 0 0,1 1 0 0 0,2 0 0 0 0,0 1 1 0 0,1 0-1 0 0,1-1 0 0 0,1 1 0 0 0,1 0 0 0 0,1 0 1 0 0,4 32-1 0 0,-4-49-607 0 0,0-1 0 0 0,1 1 0 0 0,0-1 0 0 0,0 0 0 0 0,1 0 0 0 0,-1 1 0 0 0,1-1 0 0 0,0 0 0 0 0,0 0 0 0 0,0-1 0 0 0,0 1 0 0 0,1 0 0 0 0,-1-1 0 0 0,1 1 0 0 0,0-1 0 0 0,0 0 0 0 0,1 0 0 0 0,-1 0 0 0 0,5 3 0 0 0,-3-3 9 0 0,1-1 0 0 0,-1 1 1 0 0,1-1-1 0 0,0 0 0 0 0,0-1 1 0 0,0 1-1 0 0,0-1 0 0 0,0 0 1 0 0,0-1-1 0 0,0 1 1 0 0,0-1-1 0 0,11-1 0 0 0,-8 0 2 0 0,0 0-1 0 0,0-1 0 0 0,0 0 0 0 0,0-1 0 0 0,0 0 1 0 0,-1 0-1 0 0,1 0 0 0 0,-1-1 0 0 0,0-1 1 0 0,0 1-1 0 0,0-1 0 0 0,0-1 0 0 0,-1 1 1 0 0,0-1-1 0 0,0-1 0 0 0,-1 1 0 0 0,0-1 1 0 0,9-13-1 0 0,-12 13-44 0 0,-1 0 1 0 0,0 0-1 0 0,0 0 1 0 0,0 0-1 0 0,-1-1 1 0 0,0 1-1 0 0,-1-1 0 0 0,0 1 1 0 0,0-1-1 0 0,-1 1 1 0 0,1 0-1 0 0,-1-1 1 0 0,-1 1-1 0 0,0 0 1 0 0,0-1-1 0 0,0 1 0 0 0,-5-9 1 0 0,3 6-9 0 0,-1-1-1 0 0,0 1 1 0 0,0 0-1 0 0,-1 1 1 0 0,-1-1 0 0 0,1 1-1 0 0,-2 0 1 0 0,1 1 0 0 0,-1 0-1 0 0,-16-13 1 0 0,17 17-125 0 0,1 1-1 0 0,0 0 1 0 0,-1 0 0 0 0,0 1 0 0 0,0 0-1 0 0,1 0 1 0 0,-1 0 0 0 0,0 1 0 0 0,-1 0 0 0 0,1 1-1 0 0,0-1 1 0 0,0 1 0 0 0,0 1 0 0 0,0 0-1 0 0,0 0 1 0 0,0 0 0 0 0,0 0 0 0 0,0 1 0 0 0,0 0-1 0 0,1 1 1 0 0,-1 0 0 0 0,1 0 0 0 0,-8 5-1 0 0,7-4-1432 0 0</inkml:trace>
</inkml:ink>
</file>

<file path=ppt/ink/ink1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0"/>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17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3"/>
    </inkml:context>
    <inkml:brush xml:id="br0">
      <inkml:brushProperty name="width" value="0.1" units="cm"/>
      <inkml:brushProperty name="height" value="0.1" units="cm"/>
      <inkml:brushProperty name="color" value="#004F8B"/>
    </inkml:brush>
  </inkml:definitions>
  <inkml:trace contextRef="#ctx0" brushRef="#br0">147 24 10135 0 0,'0'0'1207'0'0,"-29"-2"3860"0"0,23 5-4790 0 0,-1 1 0 0 0,1 0 0 0 0,-1 0 0 0 0,1 1 0 0 0,1 0 0 0 0,-1 0 0 0 0,1 0 0 0 0,-1 1 0 0 0,1 0 0 0 0,1 0 0 0 0,-1 0 0 0 0,1 0 0 0 0,1 1 0 0 0,-1 0 0 0 0,-4 13 0 0 0,1-4 66 0 0,2 1 0 0 0,0 0 1 0 0,1 0-1 0 0,0 0 0 0 0,-1 31 0 0 0,4-43-271 0 0,1-1 0 0 0,1 0 0 0 0,-1 1 0 0 0,0-1 0 0 0,1 0-1 0 0,0 1 1 0 0,0-1 0 0 0,0 0 0 0 0,1 0 0 0 0,-1 0-1 0 0,1 0 1 0 0,0 0 0 0 0,0 0 0 0 0,1 0 0 0 0,-1 0-1 0 0,1-1 1 0 0,-1 0 0 0 0,5 4 0 0 0,-1-2-19 0 0,-1 0 1 0 0,2-1-1 0 0,-1 0 0 0 0,0 0 1 0 0,1 0-1 0 0,0-1 1 0 0,0 0-1 0 0,0 0 0 0 0,14 3 1 0 0,-5-3 42 0 0,1 0 0 0 0,-1-1 0 0 0,0-1 0 0 0,1 0 0 0 0,0-1 0 0 0,-1-1 0 0 0,1-1 0 0 0,-1 0 0 0 0,19-5 0 0 0,-25 3-46 0 0,0-1-1 0 0,-1 0 0 0 0,0 0 1 0 0,0-1-1 0 0,0 0 1 0 0,0-1-1 0 0,-1 0 1 0 0,0 0-1 0 0,-1 0 1 0 0,1-1-1 0 0,-2 0 0 0 0,1-1 1 0 0,-1 0-1 0 0,0 0 1 0 0,-1 0-1 0 0,0-1 1 0 0,0 1-1 0 0,-1-1 0 0 0,-1 0 1 0 0,6-20-1 0 0,-8 23-17 0 0,1-1-1 0 0,-1 1 1 0 0,-1 0-1 0 0,1-1 1 0 0,-1 1-1 0 0,0-1 1 0 0,-1 1-1 0 0,0 0 1 0 0,0-1-1 0 0,0 1 1 0 0,-1 0-1 0 0,0 0 1 0 0,-5-10-1 0 0,4 11-22 0 0,0 1 0 0 0,-1 0 0 0 0,1 0 0 0 0,-1 1 0 0 0,0-1 0 0 0,0 1-1 0 0,-1 0 1 0 0,1 0 0 0 0,-1 0 0 0 0,0 1 0 0 0,0 0 0 0 0,0-1 0 0 0,0 2 0 0 0,-1-1 0 0 0,1 1-1 0 0,-1 0 1 0 0,1 0 0 0 0,-11-2 0 0 0,-3 1-73 0 0,-1 0 0 0 0,-1 1 1 0 0,1 2-1 0 0,0 0 0 0 0,-23 3 0 0 0,-17 4-5121 0 0</inkml:trace>
</inkml:ink>
</file>

<file path=ppt/ink/ink17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4"/>
    </inkml:context>
    <inkml:brush xml:id="br0">
      <inkml:brushProperty name="width" value="0.1" units="cm"/>
      <inkml:brushProperty name="height" value="0.1" units="cm"/>
      <inkml:brushProperty name="color" value="#004F8B"/>
    </inkml:brush>
  </inkml:definitions>
  <inkml:trace contextRef="#ctx0" brushRef="#br0">1 13 9271 0 0,'8'-5'12819'0'0,"7"-2"-9303"0"0,-12 16-3495 0 0,-1 0 1 0 0,0 1 0 0 0,0-1 0 0 0,-1 1-1 0 0,0-1 1 0 0,-1 1 0 0 0,0-1 0 0 0,0 1-1 0 0,-1 0 1 0 0,0-1 0 0 0,-4 12-1 0 0,-1 34 32 0 0,7-14-53 0 0,1-1 0 0 0,3 1 0 0 0,1-1 0 0 0,2 0 0 0 0,15 48 0 0 0,-21-82-43 0 0,0 0-130 0 0,-1-1 1 0 0,0 1-1 0 0,0-1 0 0 0,0 1 1 0 0,0-1-1 0 0,-1 11 0 0 0</inkml:trace>
</inkml:ink>
</file>

<file path=ppt/ink/ink17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5"/>
    </inkml:context>
    <inkml:brush xml:id="br0">
      <inkml:brushProperty name="width" value="0.1" units="cm"/>
      <inkml:brushProperty name="height" value="0.1" units="cm"/>
      <inkml:brushProperty name="color" value="#004F8B"/>
    </inkml:brush>
  </inkml:definitions>
  <inkml:trace contextRef="#ctx0" brushRef="#br0">23 9 5983 0 0,'-22'2'15518'0'0,"36"1"-14677"0"0,1 0 1 0 0,0-1 0 0 0,29 1 0 0 0,101-12-278 0 0,-76 2-410 0 0,-43 5-100 0 0,-15 0-15 0 0,-1 1-1 0 0,1 1 0 0 0,0 0 0 0 0,16 2 0 0 0,-21-1-38 0 0,0 4 0 0 0,-5-3 3 0 0,0 0 0 0 0,-1 0-1 0 0,1 0 1 0 0,0 0 0 0 0,-1 0 0 0 0,0 0-1 0 0,0 1 1 0 0,1-1 0 0 0,-1 0 0 0 0,0 0-1 0 0,-1 0 1 0 0,1 0 0 0 0,0 0-1 0 0,-1 0 1 0 0,1 1 0 0 0,-1-1 0 0 0,1 0-1 0 0,-1 0 1 0 0,0 0 0 0 0,0-1 0 0 0,-2 4-1 0 0,1 0 2 0 0,-84 191 272 0 0,4 60-200 0 0,77-242-1 0 0,6-7-33 0 0,1-1-56 0 0,-2-4-109 0 0,16-1-2651 0 0</inkml:trace>
</inkml:ink>
</file>

<file path=ppt/ink/ink17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6"/>
    </inkml:context>
    <inkml:brush xml:id="br0">
      <inkml:brushProperty name="width" value="0.1" units="cm"/>
      <inkml:brushProperty name="height" value="0.1" units="cm"/>
      <inkml:brushProperty name="color" value="#004F8B"/>
    </inkml:brush>
  </inkml:definitions>
  <inkml:trace contextRef="#ctx0" brushRef="#br0">1 67 4143 0 0,'0'-5'11986'0'0,"22"0"-7750"0"0,79-19 166 0 0,-60 13-3955 0 0,1 2 0 0 0,43-4 0 0 0,-47 21-325 0 0,-36-7-227 0 0,0 0 1 0 0,0 0-1 0 0,1 0 0 0 0,-1 0 1 0 0,0-1-1 0 0,1 1 1 0 0,-1-1-1 0 0,0 1 0 0 0,1-1 1 0 0,-1 0-1 0 0,1 0 1 0 0,-1 0-1 0 0,0 0 0 0 0,1 0 1 0 0,-1-1-1 0 0,1 1 0 0 0,-1-1 1 0 0,0 1-1 0 0,1-1 1 0 0,-1 0-1 0 0,3-2 0 0 0,4-4-2184 0 0</inkml:trace>
</inkml:ink>
</file>

<file path=ppt/ink/ink17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7"/>
    </inkml:context>
    <inkml:brush xml:id="br0">
      <inkml:brushProperty name="width" value="0.1" units="cm"/>
      <inkml:brushProperty name="height" value="0.1" units="cm"/>
      <inkml:brushProperty name="color" value="#004F8B"/>
    </inkml:brush>
  </inkml:definitions>
  <inkml:trace contextRef="#ctx0" brushRef="#br0">182 1 7367 0 0,'-24'1'11941'0'0,"15"0"-11210"0"0,-6 9-361 0 0,1 0-1 0 0,0 1 1 0 0,0 1 0 0 0,-22 24-1 0 0,30-29-256 0 0,0 0-1 0 0,0 0 1 0 0,1 1 0 0 0,0 0-1 0 0,1 0 1 0 0,-1 0 0 0 0,1 0-1 0 0,1 1 1 0 0,0-1 0 0 0,0 1-1 0 0,-2 12 1 0 0,5-20-101 0 0,0 1 0 0 0,0 0 0 0 0,0 0 0 0 0,0 0 0 0 0,0 0 0 0 0,1 0 0 0 0,-1-1 0 0 0,0 1 1 0 0,1 0-1 0 0,0 0 0 0 0,-1-1 0 0 0,1 1 0 0 0,0 0 0 0 0,0-1 0 0 0,0 1 0 0 0,0-1 0 0 0,0 1 0 0 0,0-1 0 0 0,0 1 0 0 0,1-1 0 0 0,-1 0 0 0 0,0 0 0 0 0,1 1 0 0 0,-1-1 0 0 0,1 0 0 0 0,-1 0 0 0 0,1-1 0 0 0,0 1 0 0 0,-1 0 0 0 0,1 0 0 0 0,0-1 1 0 0,0 1-1 0 0,0-1 0 0 0,-1 0 0 0 0,1 1 0 0 0,0-1 0 0 0,0 0 0 0 0,0 0 0 0 0,2 0 0 0 0,13 0 177 0 0,-1 0 1 0 0,1-1 0 0 0,26-5-1 0 0,-18 3-45 0 0,-4 1 270 0 0,-2 0-187 0 0,0 0 0 0 0,0 1 1 0 0,24 3-1 0 0,-39-2-222 0 0,0 0-1 0 0,0 1 1 0 0,0 0-1 0 0,0 0 1 0 0,0 0 0 0 0,0 0-1 0 0,-1 0 1 0 0,1 1-1 0 0,0 0 1 0 0,-1 0-1 0 0,1 0 1 0 0,-1 0 0 0 0,1 0-1 0 0,-1 1 1 0 0,0-1-1 0 0,0 1 1 0 0,0 0 0 0 0,-1 0-1 0 0,1 0 1 0 0,-1 0-1 0 0,3 5 1 0 0,-3-4-1 0 0,0 0 1 0 0,-1-1-1 0 0,0 1 0 0 0,0 0 0 0 0,0 0 0 0 0,-1 0 1 0 0,1 0-1 0 0,-1 0 0 0 0,0 0 0 0 0,0 0 0 0 0,0 0 1 0 0,0 0-1 0 0,-1 0 0 0 0,0 0 0 0 0,0 0 0 0 0,-2 6 1 0 0,0-1 37 0 0,-2 0 0 0 0,1-1 1 0 0,-1 1-1 0 0,0-1 0 0 0,-10 12 0 0 0,11-15 38 0 0,0-1 0 0 0,0 0 0 0 0,-1-1 0 0 0,0 1 0 0 0,1-1 0 0 0,-1 0 0 0 0,-1 0 0 0 0,1 0 0 0 0,-7 2-1 0 0,-59 19 452 0 0,35-13-302 0 0,29-9-214 0 0,0 1 16 0 0,-1 0 0 0 0,1-1 0 0 0,0 0 0 0 0,-1 0 0 0 0,1-1 0 0 0,-16 1 0 0 0,22-2-32 0 0,0 0-1 0 0,0 0 0 0 0,0-1 1 0 0,0 1-1 0 0,0 0 1 0 0,0-1-1 0 0,1 1 1 0 0,-1-1-1 0 0,0 1 0 0 0,0-1 1 0 0,0 1-1 0 0,1-1 1 0 0,-1 1-1 0 0,0-1 1 0 0,1 0-1 0 0,-1 1 1 0 0,1-1-1 0 0,-1 0 0 0 0,1 0 1 0 0,-1 1-1 0 0,1-1 1 0 0,-1 0-1 0 0,1 0 1 0 0,0 0-1 0 0,-1 0 1 0 0,1 0-1 0 0,0 0 0 0 0,-1-1 1 0 0,0-21-4191 0 0,2 15 2273 0 0</inkml:trace>
</inkml:ink>
</file>

<file path=ppt/ink/ink17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8"/>
    </inkml:context>
    <inkml:brush xml:id="br0">
      <inkml:brushProperty name="width" value="0.1" units="cm"/>
      <inkml:brushProperty name="height" value="0.1" units="cm"/>
      <inkml:brushProperty name="color" value="#004F8B"/>
    </inkml:brush>
  </inkml:definitions>
  <inkml:trace contextRef="#ctx0" brushRef="#br0">1 83 5983 0 0,'20'-25'3050'0'0,"-10"19"-504"0"0,0 0 0 0 0,0 0 0 0 0,1 1 0 0 0,14-4 0 0 0,52-10 1628 0 0,-45 15-4035 0 0,0 1 0 0 0,59 4 0 0 0,-16 11-3223 0 0</inkml:trace>
</inkml:ink>
</file>

<file path=ppt/ink/ink17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099"/>
    </inkml:context>
    <inkml:brush xml:id="br0">
      <inkml:brushProperty name="width" value="0.1" units="cm"/>
      <inkml:brushProperty name="height" value="0.1" units="cm"/>
      <inkml:brushProperty name="color" value="#004F8B"/>
    </inkml:brush>
  </inkml:definitions>
  <inkml:trace contextRef="#ctx0" brushRef="#br0">0 23 13903 0 0,'0'0'1262'0'0,"1"-2"-1012"0"0,-1 1 0 0 0,0 0 0 0 0,1 0 0 0 0,-1 0 0 0 0,1 0 0 0 0,0 0 0 0 0,-1 0 0 0 0,1 0 0 0 0,0 0 0 0 0,-1 0 0 0 0,1 0 0 0 0,0 0 0 0 0,0 0 0 0 0,0 0 0 0 0,0 0 0 0 0,0 1 0 0 0,0-1 0 0 0,0 0 0 0 0,0 1 0 0 0,0-1 0 0 0,0 1 0 0 0,0-1 0 0 0,0 1 0 0 0,0 0 0 0 0,1-1 0 0 0,0 1 0 0 0,-1 0-143 0 0,1 1 1 0 0,-1 0-1 0 0,0-1 1 0 0,0 1-1 0 0,1 0 0 0 0,-1 0 1 0 0,0 0-1 0 0,0 0 1 0 0,0 0-1 0 0,0 0 1 0 0,0 0-1 0 0,0 0 1 0 0,0 0-1 0 0,-1 0 0 0 0,1 0 1 0 0,0 1-1 0 0,-1-1 1 0 0,1 2-1 0 0,3 6-60 0 0,0 0 0 0 0,-1 0 0 0 0,0 0 0 0 0,2 18 0 0 0,-4 8 109 0 0,-1 1 0 0 0,-9 61-1 0 0,4-70-51 0 0,2 0-1 0 0,1 0 1 0 0,2 0-1 0 0,0 1 1 0 0,9 52-1 0 0,-9-78-188 0 0,0-1 1 0 0,0 0-1 0 0,1 0 0 0 0,-1 1 0 0 0,0-1 1 0 0,1 0-1 0 0,-1 0 0 0 0,1 0 0 0 0,0 1 1 0 0,-1-1-1 0 0,1 0 0 0 0,0 0 0 0 0,0 0 1 0 0,0 0-1 0 0,-1 0 0 0 0,1 0 1 0 0,0 0-1 0 0,0-1 0 0 0,1 1 0 0 0,-1 0 1 0 0,2 1-1 0 0,-2-2-205 0 0,0 0 1 0 0,0 0-1 0 0,0 0 0 0 0,0 0 1 0 0,0 0-1 0 0,1 0 1 0 0,-1 0-1 0 0,0 0 0 0 0,0 0 1 0 0,0 0-1 0 0,0 0 1 0 0,0-1-1 0 0,0 1 1 0 0,0 0-1 0 0,1-1 0 0 0,-1 1 1 0 0,0-1-1 0 0,1 0 1 0 0</inkml:trace>
</inkml:ink>
</file>

<file path=ppt/ink/ink17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0"/>
    </inkml:context>
    <inkml:brush xml:id="br0">
      <inkml:brushProperty name="width" value="0.1" units="cm"/>
      <inkml:brushProperty name="height" value="0.1" units="cm"/>
      <inkml:brushProperty name="color" value="#004F8B"/>
    </inkml:brush>
  </inkml:definitions>
  <inkml:trace contextRef="#ctx0" brushRef="#br0">5 32 7831 0 0,'0'0'1124'0'0,"1"24"4570"0"0,-4 39-1282 0 0,1 39-1585 0 0,2-93-2649 0 0,1 1 0 0 0,0-1 0 0 0,0 0 0 0 0,1 1-1 0 0,1-1 1 0 0,0 0 0 0 0,7 16 0 0 0,-7-19-122 0 0,0-1 0 0 0,1 1 0 0 0,0-1 1 0 0,0 0-1 0 0,1 0 0 0 0,-1-1 0 0 0,1 0 0 0 0,0 1 0 0 0,0-1 0 0 0,0-1 0 0 0,1 1 0 0 0,0-1 1 0 0,-1 0-1 0 0,13 4 0 0 0,-8-3 10 0 0,1-1 0 0 0,-1-1 0 0 0,1 0 0 0 0,0-1-1 0 0,0 0 1 0 0,0 0 0 0 0,-1-1 0 0 0,20-2 0 0 0,-17 0 1 0 0,-1 0 1 0 0,0-1-1 0 0,0 0 0 0 0,0-1 0 0 0,0 0 1 0 0,-1-1-1 0 0,18-10 0 0 0,-23 11-15 0 0,0 0 0 0 0,1 0 0 0 0,-1-1 0 0 0,-1 0 0 0 0,1 0 0 0 0,-1-1 0 0 0,0 1-1 0 0,0-1 1 0 0,0 0 0 0 0,-1-1 0 0 0,0 1 0 0 0,4-10 0 0 0,-5 9-40 0 0,-1-1 1 0 0,0 0-1 0 0,0 0 0 0 0,-1-1 0 0 0,0 1 0 0 0,0 0 0 0 0,-1 0 1 0 0,0 0-1 0 0,-1-1 0 0 0,0 1 0 0 0,0 0 0 0 0,0 0 1 0 0,-1 0-1 0 0,-1 0 0 0 0,1 0 0 0 0,-1 0 0 0 0,0 1 1 0 0,-1-1-1 0 0,0 1 0 0 0,-9-13 0 0 0,8 13 0 0 0,-1-1 0 0 0,1 1-1 0 0,-1 0 1 0 0,-1 1 0 0 0,1-1 0 0 0,-1 1 0 0 0,-1 1-1 0 0,1-1 1 0 0,-1 1 0 0 0,1 0 0 0 0,-1 1 0 0 0,-1 0-1 0 0,1 0 1 0 0,-1 1 0 0 0,1 0 0 0 0,-1 1 0 0 0,0-1-1 0 0,-13 0 1 0 0,-30 3-1989 0 0,44 1 1150 0 0,1-1 0 0 0,-1 1 0 0 0,1 1 0 0 0,-1 0-1 0 0,1 0 1 0 0,0 0 0 0 0,0 1 0 0 0,-9 4 0 0 0</inkml:trace>
</inkml:ink>
</file>

<file path=ppt/ink/ink17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1"/>
    </inkml:context>
    <inkml:brush xml:id="br0">
      <inkml:brushProperty name="width" value="0.1" units="cm"/>
      <inkml:brushProperty name="height" value="0.1" units="cm"/>
      <inkml:brushProperty name="color" value="#004F8B"/>
    </inkml:brush>
  </inkml:definitions>
  <inkml:trace contextRef="#ctx0" brushRef="#br0">77 8 5527 0 0,'0'0'8676'0'0,"-20"21"-3430"0"0,13-11-4863 0 0,0 2 0 0 0,0-1 0 0 0,1 1 0 0 0,1 0 0 0 0,0 0 0 0 0,1 1 0 0 0,0 0 0 0 0,1-1 0 0 0,0 1 0 0 0,1 0 0 0 0,-1 14 0 0 0,3-21-335 0 0,0 0-1 0 0,0 0 1 0 0,0-1 0 0 0,1 1-1 0 0,-1 0 1 0 0,1 0-1 0 0,1 0 1 0 0,-1 0-1 0 0,1-1 1 0 0,0 1 0 0 0,0-1-1 0 0,1 0 1 0 0,0 1-1 0 0,0-1 1 0 0,0 0-1 0 0,0 0 1 0 0,1-1 0 0 0,0 1-1 0 0,0-1 1 0 0,0 0-1 0 0,1 0 1 0 0,-1 0-1 0 0,1 0 1 0 0,0-1 0 0 0,0 0-1 0 0,7 3 1 0 0,0-1-2 0 0,0-1 0 0 0,1 0 1 0 0,-1-1-1 0 0,1-1 0 0 0,0 0 0 0 0,0-1 1 0 0,0 0-1 0 0,0-1 0 0 0,0 0 1 0 0,0-1-1 0 0,0 0 0 0 0,-1-1 0 0 0,1-1 1 0 0,20-6-1 0 0,-24 6 0 0 0,0 0 0 0 0,1-1-1 0 0,-1 0 1 0 0,-1-1 0 0 0,1 1 0 0 0,-1-2 0 0 0,1 1 0 0 0,-2-1-1 0 0,1 0 1 0 0,-1-1 0 0 0,1 0 0 0 0,-2 0 0 0 0,1-1-1 0 0,-1 1 1 0 0,0-1 0 0 0,-1-1 0 0 0,0 1 0 0 0,0-1 0 0 0,6-17-1 0 0,-10 21-29 0 0,1 0 1 0 0,-1-1-1 0 0,-1 1 0 0 0,1-1 0 0 0,-1 1 0 0 0,0-1 0 0 0,0 1 0 0 0,0-1 0 0 0,-1 1 0 0 0,0-1 0 0 0,0 1 0 0 0,-1-1 0 0 0,1 1 0 0 0,-1 0 0 0 0,0 0 0 0 0,-1 0 0 0 0,1 0 1 0 0,-1 0-1 0 0,0 0 0 0 0,0 1 0 0 0,0-1 0 0 0,-1 1 0 0 0,-6-7 0 0 0,3 5-10 0 0,1 0-1 0 0,-2 1 1 0 0,1-1 0 0 0,0 2 0 0 0,-1-1 0 0 0,0 1-1 0 0,0 0 1 0 0,0 0 0 0 0,0 1 0 0 0,-1 0 0 0 0,1 1-1 0 0,-1-1 1 0 0,-16 0 0 0 0,-69 3-1172 0 0,63 3-1863 0 0,0 2-3393 0 0,12-1-833 0 0</inkml:trace>
</inkml:ink>
</file>

<file path=ppt/ink/ink17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2"/>
    </inkml:context>
    <inkml:brush xml:id="br0">
      <inkml:brushProperty name="width" value="0.1" units="cm"/>
      <inkml:brushProperty name="height" value="0.1" units="cm"/>
      <inkml:brushProperty name="color" value="#004F8B"/>
    </inkml:brush>
  </inkml:definitions>
  <inkml:trace contextRef="#ctx0" brushRef="#br0">1 31 10567 0 0,'0'0'6963'0'0,"28"4"-2441"0"0,132-7-829 0 0,79-18-2796 0 0,-224 19-872 0 0,11-2 9 0 0,-1 1 0 0 0,53 1 1 0 0,-71 4 7 0 0,-6-2-41 0 0,0 1-1 0 0,-1-1 0 0 0,1 0 1 0 0,-1 1-1 0 0,1-1 0 0 0,-1 1 1 0 0,1-1-1 0 0,-1 1 0 0 0,1-1 1 0 0,-1 1-1 0 0,1-1 0 0 0,-1 1 1 0 0,0-1-1 0 0,1 1 0 0 0,-1 0 1 0 0,0-1-1 0 0,0 1 0 0 0,1 0 1 0 0,-1-1-1 0 0,0 1 0 0 0,0 0 1 0 0,0-1-1 0 0,0 1 0 0 0,0 0 1 0 0,0-1-1 0 0,0 1 0 0 0,0 0 1 0 0,0 0-1 0 0,0-1 0 0 0,0 1 1 0 0,0 0-1 0 0,-1-1 0 0 0,1 1 1 0 0,0 0-1 0 0,-9 20-1 0 0,9-21 1 0 0,-89 149 15 0 0,-7 11 17 0 0,84-136-29 0 0,1 1 1 0 0,1 1-1 0 0,1-1 1 0 0,-10 52-1 0 0,14-51 2 0 0,2-13 7 0 0,1-1 0 0 0,0 1 0 0 0,1 0-1 0 0,0 14 1 0 0,30-53-340 0 0,-3-11-5754 0 0</inkml:trace>
</inkml:ink>
</file>

<file path=ppt/ink/ink1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1"/>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17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3"/>
    </inkml:context>
    <inkml:brush xml:id="br0">
      <inkml:brushProperty name="width" value="0.1" units="cm"/>
      <inkml:brushProperty name="height" value="0.1" units="cm"/>
      <inkml:brushProperty name="color" value="#004F8B"/>
    </inkml:brush>
  </inkml:definitions>
  <inkml:trace contextRef="#ctx0" brushRef="#br0">1 93 6911 0 0,'10'-5'14560'0'0,"38"-14"-12152"0"0,13 1-639 0 0,83-11 0 0 0,66 8-3152 0 0,-197 21-236 0 0,2 2-69 0 0</inkml:trace>
</inkml:ink>
</file>

<file path=ppt/ink/ink17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4"/>
    </inkml:context>
    <inkml:brush xml:id="br0">
      <inkml:brushProperty name="width" value="0.1" units="cm"/>
      <inkml:brushProperty name="height" value="0.1" units="cm"/>
      <inkml:brushProperty name="color" value="#004F8B"/>
    </inkml:brush>
  </inkml:definitions>
  <inkml:trace contextRef="#ctx0" brushRef="#br0">199 1 2759 0 0,'0'0'14598'0'0,"-14"24"-11432"0"0,-5-3-1882 0 0,-39 34 0 0 0,42-42-1108 0 0,1 0 0 0 0,1 1 0 0 0,0 1-1 0 0,1 1 1 0 0,-16 24 0 0 0,28-39-158 0 0,0 0 1 0 0,1 0 0 0 0,-1 0-1 0 0,0 0 1 0 0,1 0 0 0 0,0 0-1 0 0,-1 0 1 0 0,1 1 0 0 0,0-1-1 0 0,-1 0 1 0 0,1 0 0 0 0,0 0-1 0 0,0 0 1 0 0,0 1 0 0 0,0-1-1 0 0,0 0 1 0 0,0 0 0 0 0,0 0-1 0 0,1 1 1 0 0,-1-1 0 0 0,0 0-1 0 0,1 0 1 0 0,-1 0 0 0 0,0 0-1 0 0,2 2 1 0 0,-1-2 11 0 0,1 1 0 0 0,-1-1 0 0 0,1 1-1 0 0,-1-1 1 0 0,1 0 0 0 0,0 0 0 0 0,0 0 0 0 0,0 0 0 0 0,0 0 0 0 0,0 0 0 0 0,0 0-1 0 0,0 0 1 0 0,3 0 0 0 0,11 2 114 0 0,1-1-1 0 0,-1 0 1 0 0,21-1-1 0 0,-12 0-32 0 0,22 2 43 0 0,-27-3 47 0 0,-1 1-1 0 0,1 1 1 0 0,37 8-1 0 0,-52-9-175 0 0,0 1-1 0 0,0-1 1 0 0,0 1-1 0 0,-1 1 1 0 0,1-1 0 0 0,0 1-1 0 0,-1-1 1 0 0,0 1 0 0 0,1 1-1 0 0,-1-1 1 0 0,0 0-1 0 0,-1 1 1 0 0,1 0 0 0 0,-1 0-1 0 0,0 0 1 0 0,0 0 0 0 0,0 1-1 0 0,0-1 1 0 0,-1 1-1 0 0,3 5 1 0 0,-4-6-14 0 0,1 1-1 0 0,-1 0 1 0 0,0-1 0 0 0,0 1-1 0 0,0 0 1 0 0,-1 0-1 0 0,1 0 1 0 0,-1 0 0 0 0,0 0-1 0 0,-1 0 1 0 0,1-1-1 0 0,-1 1 1 0 0,0 0 0 0 0,0 0-1 0 0,-1-1 1 0 0,-2 7-1 0 0,0-3 35 0 0,0-1-1 0 0,0 0 0 0 0,-1 0 0 0 0,0 0 1 0 0,0 0-1 0 0,-1-1 0 0 0,0 0 0 0 0,-13 11 1 0 0,6-8 14 0 0,0 1 1 0 0,-1-2-1 0 0,0 0 1 0 0,0-1-1 0 0,-1 0 1 0 0,0-1-1 0 0,0 0 0 0 0,0-2 1 0 0,-28 6-1 0 0,39-10-19 0 0,0 1-1 0 0,0-1 0 0 0,-1 0 0 0 0,1 0 0 0 0,0 0 0 0 0,0 0 1 0 0,-1-1-1 0 0,1 1 0 0 0,0-1 0 0 0,0-1 0 0 0,0 1 1 0 0,0 0-1 0 0,0-1 0 0 0,0 0 0 0 0,1 0 0 0 0,-1 0 1 0 0,0 0-1 0 0,1-1 0 0 0,0 1 0 0 0,-1-1 0 0 0,-2-3 0 0 0,-19-33-2072 0 0,9-11-7845 0 0</inkml:trace>
</inkml:ink>
</file>

<file path=ppt/ink/ink17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5"/>
    </inkml:context>
    <inkml:brush xml:id="br0">
      <inkml:brushProperty name="width" value="0.1" units="cm"/>
      <inkml:brushProperty name="height" value="0.1" units="cm"/>
      <inkml:brushProperty name="color" value="#004F8B"/>
    </inkml:brush>
  </inkml:definitions>
  <inkml:trace contextRef="#ctx0" brushRef="#br0">0 142 13071 0 0,'11'-11'816'0'0,"1"-1"1"0"0,1 2-1 0 0,-1 0 0 0 0,1 0 0 0 0,1 1 0 0 0,0 0 1 0 0,0 2-1 0 0,1-1 0 0 0,0 2 0 0 0,0 0 0 0 0,28-7 1 0 0,-9 5 781 0 0,0 1-1 0 0,36-3 1 0 0,16 6-1775 0 0,-65 5-80 0 0,13-1-680 0 0,-11-2-6698 0 0</inkml:trace>
</inkml:ink>
</file>

<file path=ppt/ink/ink17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6"/>
    </inkml:context>
    <inkml:brush xml:id="br0">
      <inkml:brushProperty name="width" value="0.1" units="cm"/>
      <inkml:brushProperty name="height" value="0.1" units="cm"/>
      <inkml:brushProperty name="color" value="#AB008B"/>
    </inkml:brush>
  </inkml:definitions>
  <inkml:trace contextRef="#ctx0" brushRef="#br0">77 115 3223 0 0,'8'-18'3594'0'0,"-31"-4"804"0"0,-39-52 6295 0 0,63 74-10614 0 0,-1 0 1 0 0,0 0-1 0 0,0 0 1 0 0,0 0-1 0 0,1 0 1 0 0,-1 0-1 0 0,0 0 1 0 0,0 0-1 0 0,0 0 1 0 0,1 0-1 0 0,-1 0 1 0 0,24 3 1338 0 0,31 17-847 0 0,132 97-8 0 0,-47-27-290 0 0,433 237-209 0 0,-426-248-36 0 0,24 15 36 0 0,-142-76-55 0 0,-1 2 0 0 0,-2 0 0 0 0,43 42 0 0 0,-53-43 21 0 0,-1 0 0 0 0,14 22 0 0 0,-16-21 30 0 0,0-1-1 0 0,19 19 0 0 0,-26-32-46 0 0,0 0 1 0 0,0 0-1 0 0,1-1 0 0 0,0 0 0 0 0,0-1 0 0 0,0 1 0 0 0,0-1 0 0 0,1-1 0 0 0,14 6 0 0 0,-15-7-278 0 0,2 2 1899 0 0,-21 9-463 0 0,10-12-1129 0 0,2-1-82 0 0,-1 0 1 0 0,1 0-1 0 0,-1 0 0 0 0,1-1 0 0 0,-1 1 0 0 0,1 0 0 0 0,-1 0 0 0 0,1 0 0 0 0,-1 0 0 0 0,1-1 0 0 0,0 1 0 0 0,-1 0 1 0 0,1 0-1 0 0,-1-1 0 0 0,1 1 0 0 0,0 0 0 0 0,-1-1 0 0 0,1 1 0 0 0,0 0 0 0 0,-1-1 0 0 0,1 1 0 0 0,0-1 0 0 0,-1 1 1 0 0,1 0-1 0 0,0-1 0 0 0,0 1 0 0 0,0-1 0 0 0,-1 1 0 0 0,1-1 0 0 0,0 1 0 0 0,0-1 0 0 0,0 1 0 0 0,0-1 0 0 0,0 1 1 0 0,0-1-1 0 0,0 0-93 0 0,-1-8-727 0 0</inkml:trace>
</inkml:ink>
</file>

<file path=ppt/ink/ink17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7"/>
    </inkml:context>
    <inkml:brush xml:id="br0">
      <inkml:brushProperty name="width" value="0.1" units="cm"/>
      <inkml:brushProperty name="height" value="0.1" units="cm"/>
      <inkml:brushProperty name="color" value="#AB008B"/>
    </inkml:brush>
  </inkml:definitions>
  <inkml:trace contextRef="#ctx0" brushRef="#br0">2044 89 7711 0 0,'46'-30'1034'0'0,"-21"13"1751"0"0,48-25 0 0 0,-117 64 3951 0 0,-5 4-3948 0 0,-15 8-2544 0 0,-71 27 0 0 0,120-56-192 0 0,-666 272 1224 0 0,503-181-1216 0 0,-44 22-8 0 0,-359 152-52 0 0,439-203 1184 0 0,86-29-1723 0 0,36-24 49 0 0,31-23 16 0 0,1-1-391 0 0</inkml:trace>
</inkml:ink>
</file>

<file path=ppt/ink/ink17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8"/>
    </inkml:context>
    <inkml:brush xml:id="br0">
      <inkml:brushProperty name="width" value="0.1" units="cm"/>
      <inkml:brushProperty name="height" value="0.1" units="cm"/>
      <inkml:brushProperty name="color" value="#AB008B"/>
    </inkml:brush>
  </inkml:definitions>
  <inkml:trace contextRef="#ctx0" brushRef="#br0">13 4 10335 0 0,'-1'0'935'0'0,"-4"0"-768"0"0,-1-3 1785 0 0,9 3-1528 0 0,1-1 1 0 0,0 1-1 0 0,0 0 0 0 0,0 0 1 0 0,0 0-1 0 0,0 1 1 0 0,0-1-1 0 0,6 3 1 0 0,56 21 525 0 0,-53-18-510 0 0,413 189 3981 0 0,-3 10-3986 0 0,-70-31-247 0 0,-250-132-22 0 0,123 31-1 0 0,39 14 551 0 0,-252-82-661 0 0,-1 1 0 0 0,0 0 1 0 0,0 0-1 0 0,0 1 0 0 0,-1 0 1 0 0,12 11-1 0 0,-18-13 21 0 0,0 0-1 0 0,0 0 1 0 0,-1 0-1 0 0,0 0 1 0 0,0 1 0 0 0,0-1-1 0 0,-1 1 1 0 0,0 0-1 0 0,0 0 1 0 0,-1 1-1 0 0,1-1 1 0 0,-1 1 0 0 0,2 12-1 0 0,-4-18 53 0 0,-1 1 306 0 0,1-2-431 0 0,0 0-1 0 0,0 0 1 0 0,0 1-1 0 0,-1-1 0 0 0,1 0 1 0 0,0 0-1 0 0,0 0 1 0 0,0 0-1 0 0,0 1 1 0 0,0-1-1 0 0,0 0 1 0 0,0 0-1 0 0,-1 0 1 0 0,1 0-1 0 0,0 0 1 0 0,0 0-1 0 0,0 1 1 0 0,0-1-1 0 0,0 0 1 0 0,-1 0-1 0 0,1 0 1 0 0,0 0-1 0 0,0 0 1 0 0,0 0-1 0 0,0 0 0 0 0,-1 0 1 0 0,1 0-1 0 0,0 0 1 0 0,0 0-1 0 0,0 0 1 0 0,-1 0-1 0 0,1 0 1 0 0,0 0-1 0 0,0 0 1 0 0,0 0-1 0 0,0 0 1 0 0,-1 0-1 0 0,1 0 1 0 0,0 0-1 0 0,0 0 1 0 0,0 0-1 0 0,0-1 1 0 0,-1 1-1 0 0,1 0 0 0 0,0 0 1 0 0,0 0-1 0 0,0 0 1 0 0,0 0-1 0 0,0 0 1 0 0,-1 0-1 0 0,1-1 1 0 0,0 1-1 0 0,0 0 1 0 0,0 0-1 0 0,0 0 1 0 0,0 0-1 0 0,0-1 1 0 0,0 1-1 0 0,0 0 1 0 0,0 0-1 0 0,0 0 1 0 0,0 0-1 0 0,0-1 0 0 0,0 1 1 0 0,0 0-1 0 0,-11-16-1361 0 0,7 3-3127 0 0</inkml:trace>
</inkml:ink>
</file>

<file path=ppt/ink/ink17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09"/>
    </inkml:context>
    <inkml:brush xml:id="br0">
      <inkml:brushProperty name="width" value="0.1" units="cm"/>
      <inkml:brushProperty name="height" value="0.1" units="cm"/>
      <inkml:brushProperty name="color" value="#AB008B"/>
    </inkml:brush>
  </inkml:definitions>
  <inkml:trace contextRef="#ctx0" brushRef="#br0">2190 12 7631 0 0,'15'-11'5860'0'0,"-39"26"-2849"0"0,-7-1-1901 0 0,-65 21 0 0 0,-3 0-273 0 0,-118 48 387 0 0,127-52-948 0 0,-149 76 0 0 0,-489 261 1380 0 0,653-332-1335 0 0,3 3 0 0 0,-114 81 0 0 0,153-96-309 0 0,0-1-1 0 0,-1-3 1 0 0,-1 0 0 0 0,-1-2 0 0 0,0-2 0 0 0,-1-1 0 0 0,-65 16-1 0 0,100-31-121 0 0</inkml:trace>
</inkml:ink>
</file>

<file path=ppt/ink/ink17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0"/>
    </inkml:context>
    <inkml:brush xml:id="br0">
      <inkml:brushProperty name="width" value="0.1" units="cm"/>
      <inkml:brushProperty name="height" value="0.1" units="cm"/>
      <inkml:brushProperty name="color" value="#F6630D"/>
    </inkml:brush>
  </inkml:definitions>
  <inkml:trace contextRef="#ctx0" brushRef="#br0">8 98 4143 0 0,'0'0'191'0'0,"20"-32"5669"0"0,-19 27-4825 0 0,0-1 0 0 0,-1 1 0 0 0,2 0-1 0 0,-1-1 1 0 0,1 1 0 0 0,0 0 0 0 0,4-8 0 0 0,1-3 4851 0 0,-21 62-4561 0 0,2 11-1290 0 0,2 0-1 0 0,3 1 0 0 0,2 0 1 0 0,4 0-1 0 0,1 0 0 0 0,3 0 1 0 0,20 106-1 0 0,-22-159-35 0 0,-2 21 585 0 0,18-28-3783 0 0,-4 2 1511 0 0</inkml:trace>
</inkml:ink>
</file>

<file path=ppt/ink/ink17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1"/>
    </inkml:context>
    <inkml:brush xml:id="br0">
      <inkml:brushProperty name="width" value="0.1" units="cm"/>
      <inkml:brushProperty name="height" value="0.1" units="cm"/>
      <inkml:brushProperty name="color" value="#F6630D"/>
    </inkml:brush>
  </inkml:definitions>
  <inkml:trace contextRef="#ctx0" brushRef="#br0">239 8 1839 0 0,'-28'-8'21261'0'0,"18"21"-22415"0"0,-8 2 1453 0 0,-39 26 0 0 0,45-35-190 0 0,0 1-1 0 0,1 1 0 0 0,1 0 0 0 0,-1 0 1 0 0,1 1-1 0 0,1 0 0 0 0,-1 1 0 0 0,2 0 1 0 0,-1 1-1 0 0,-12 20 0 0 0,21-30-107 0 0,-1 0 0 0 0,1-1-1 0 0,0 1 1 0 0,-1 0 0 0 0,1-1 0 0 0,0 1-1 0 0,0 0 1 0 0,0 0 0 0 0,0-1 0 0 0,0 1-1 0 0,0 0 1 0 0,0 0 0 0 0,0-1 0 0 0,0 1-1 0 0,0 0 1 0 0,0 0 0 0 0,0-1 0 0 0,0 1-1 0 0,1 0 1 0 0,-1 0 0 0 0,0-1 0 0 0,1 1-1 0 0,-1 0 1 0 0,0-1 0 0 0,1 1-1 0 0,-1-1 1 0 0,1 1 0 0 0,-1 0 0 0 0,1-1-1 0 0,-1 1 1 0 0,1-1 0 0 0,-1 1 0 0 0,1-1-1 0 0,0 1 1 0 0,-1-1 0 0 0,1 0 0 0 0,0 1-1 0 0,23 6 35 0 0,-22-6-34 0 0,28 3 146 0 0,0-1 1 0 0,0-2-1 0 0,0 0 0 0 0,45-6 0 0 0,-45 2 162 0 0,1 1 0 0 0,0 2-1 0 0,56 6 1 0 0,-77-4-268 0 0,0 1 0 0 0,0 0 0 0 0,0 0-1 0 0,0 1 1 0 0,0 0 0 0 0,-1 0 0 0 0,0 1 0 0 0,0 1-1 0 0,0-1 1 0 0,0 1 0 0 0,-1 1 0 0 0,0 0 0 0 0,0 0-1 0 0,-1 1 1 0 0,9 10 0 0 0,-12-13-10 0 0,0 0 0 0 0,0 1-1 0 0,0-1 1 0 0,-1 1 0 0 0,0 0-1 0 0,0 0 1 0 0,0 0 0 0 0,-1 0 0 0 0,0 0-1 0 0,0 1 1 0 0,-1-1 0 0 0,1 1-1 0 0,-1-1 1 0 0,-1 1 0 0 0,1-1 0 0 0,-1 1-1 0 0,-1 0 1 0 0,1-1 0 0 0,-1 1-1 0 0,-2 10 1 0 0,0-8 16 0 0,-1-1 1 0 0,0 1-1 0 0,-1-1 1 0 0,0 0-1 0 0,0 0 0 0 0,0 0 1 0 0,-1 0-1 0 0,0-1 0 0 0,-1 0 1 0 0,0 0-1 0 0,0-1 0 0 0,0 0 1 0 0,-14 9-1 0 0,3-3 59 0 0,-1 0 0 0 0,0-1 0 0 0,-1-1 0 0 0,-38 15 0 0 0,48-22-31 0 0,0-1 0 0 0,0 0 0 0 0,0 0 0 0 0,0-1 0 0 0,-1 0 0 0 0,1-1 0 0 0,0 0 0 0 0,0 0 0 0 0,-1-1 0 0 0,1-1 0 0 0,0 0 0 0 0,-16-5 0 0 0,-9-2 40 0 0,29 9-136 0 0,0-1 0 0 0,0 0 1 0 0,0-1-1 0 0,0 1 0 0 0,1-1 0 0 0,-1 0 0 0 0,0 0 1 0 0,1-1-1 0 0,-1 0 0 0 0,1 0 0 0 0,0 0 0 0 0,0-1 1 0 0,0 0-1 0 0,-7-6 0 0 0,12 9-123 0 0,0 0 0 0 0,0 0 0 0 0,0 0 0 0 0,0 1 0 0 0,0-1 0 0 0,0 0 0 0 0,0 0 0 0 0,0 0 0 0 0,0 0 0 0 0,0 0 0 0 0,0 0 0 0 0,1 1 0 0 0,-1-1 0 0 0,0 0 0 0 0,1 0 0 0 0,-1 0 0 0 0,0 1-1 0 0,1-1 1 0 0,-1 0 0 0 0,1 1 0 0 0,-1-1 0 0 0,1 0 0 0 0,0 1 0 0 0,0-2 0 0 0</inkml:trace>
</inkml:ink>
</file>

<file path=ppt/ink/ink17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2"/>
    </inkml:context>
    <inkml:brush xml:id="br0">
      <inkml:brushProperty name="width" value="0.1" units="cm"/>
      <inkml:brushProperty name="height" value="0.1" units="cm"/>
      <inkml:brushProperty name="color" value="#F6630D"/>
    </inkml:brush>
  </inkml:definitions>
  <inkml:trace contextRef="#ctx0" brushRef="#br0">1 201 1375 0 0,'0'-20'12918'0'0,"27"4"-9100"0"0,-15 9-2158 0 0,0-1-837 0 0,0-1 0 0 0,1 2-1 0 0,0-1 1 0 0,0 2 0 0 0,1 0-1 0 0,27-8 1 0 0,-13 6-360 0 0,-1 2-1 0 0,51-5 1 0 0,-18 12-338 0 0,-50 0-106 0 0,-1 0-1 0 0,1-1 0 0 0,0 0 0 0 0,-1 0 0 0 0,1-1 1 0 0,0 0-1 0 0,-1-1 0 0 0,16-5 0 0 0,-3-1-11 0 0,144-48 175 0 0,-163 55-332 0 0,0 0 1 0 0,1 1-1 0 0,-1-1 0 0 0,0 1 0 0 0,1 0 0 0 0,-1 0 0 0 0,0 0 0 0 0,7 2 0 0 0,4 2-1402 0 0</inkml:trace>
</inkml:ink>
</file>

<file path=ppt/ink/ink1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2"/>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17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3"/>
    </inkml:context>
    <inkml:brush xml:id="br0">
      <inkml:brushProperty name="width" value="0.1" units="cm"/>
      <inkml:brushProperty name="height" value="0.1" units="cm"/>
      <inkml:brushProperty name="color" value="#F6630D"/>
    </inkml:brush>
  </inkml:definitions>
  <inkml:trace contextRef="#ctx0" brushRef="#br0">140 15 8287 0 0,'0'0'382'0'0,"0"0"-367"0"0,0-1 0 0 0,0 1 1 0 0,-1 0-1 0 0,1 0 1 0 0,0 0-1 0 0,0 0 0 0 0,-1-1 1 0 0,1 1-1 0 0,0 0 0 0 0,0 0 1 0 0,0 0-1 0 0,-1-1 1 0 0,1 1-1 0 0,0 0 0 0 0,0 0 1 0 0,0-1-1 0 0,0 1 0 0 0,0 0 1 0 0,-1 0-1 0 0,1-1 1 0 0,0 1-1 0 0,0 0 0 0 0,0-1 1 0 0,0 1-1 0 0,0 0 0 0 0,0 0 1 0 0,0-1-1 0 0,0 1 1 0 0,0 0-1 0 0,0-1 0 0 0,0 1 1 0 0,0 0-1 0 0,1-1 0 0 0,27-5 10985 0 0,-41 10-8825 0 0,8-2-2113 0 0,0 0 1 0 0,0 0-1 0 0,0 0 0 0 0,1 1 1 0 0,-1 0-1 0 0,1 0 0 0 0,0 0 1 0 0,0 0-1 0 0,0 1 0 0 0,0 0 1 0 0,0 0-1 0 0,1 0 0 0 0,0 0 1 0 0,0 0-1 0 0,-4 8 0 0 0,-6 11 166 0 0,-17 40-1 0 0,29-61-217 0 0,-7 19 14 0 0,0-1-1 0 0,2 2 0 0 0,-5 27 1 0 0,8-37-16 0 0,2-1 1 0 0,0 1 0 0 0,0-1-1 0 0,1 1 1 0 0,1-1-1 0 0,0 1 1 0 0,0-1 0 0 0,4 13-1 0 0,-3-19 11 0 0,0 0 0 0 0,1 0 0 0 0,0-1 1 0 0,0 1-1 0 0,0-1 0 0 0,0 0 0 0 0,1 1 0 0 0,-1-1 0 0 0,1-1 0 0 0,0 1 0 0 0,0-1 1 0 0,1 1-1 0 0,-1-1 0 0 0,1 0 0 0 0,-1-1 0 0 0,1 1 0 0 0,0-1 0 0 0,0 0 0 0 0,0 0 1 0 0,0 0-1 0 0,11 1 0 0 0,11 3 172 0 0,1-2-1 0 0,54 3 1 0 0,-62-7-152 0 0,8 0 170 0 0,0-1 0 0 0,51-10 0 0 0,-54 7-54 0 0,0 0 0 0 0,1 2 1 0 0,42 1-1 0 0,-38 8-5336 0 0</inkml:trace>
</inkml:ink>
</file>

<file path=ppt/ink/ink17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4"/>
    </inkml:context>
    <inkml:brush xml:id="br0">
      <inkml:brushProperty name="width" value="0.1" units="cm"/>
      <inkml:brushProperty name="height" value="0.1" units="cm"/>
      <inkml:brushProperty name="color" value="#F6630D"/>
    </inkml:brush>
  </inkml:definitions>
  <inkml:trace contextRef="#ctx0" brushRef="#br0">67 0 14479 0 0,'0'0'1314'0'0,"-19"22"1452"0"0,11 4-2304 0 0,1-1 0 0 0,1 2 0 0 0,2-1-1 0 0,0 0 1 0 0,2 1 0 0 0,2 43 0 0 0,-2 6-39 0 0,-3-11-135 0 0,-4 158 440 0 0,9-222-205 0 0,21-17-3526 0 0,-15 11 1395 0 0</inkml:trace>
</inkml:ink>
</file>

<file path=ppt/ink/ink17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5"/>
    </inkml:context>
    <inkml:brush xml:id="br0">
      <inkml:brushProperty name="width" value="0.1" units="cm"/>
      <inkml:brushProperty name="height" value="0.1" units="cm"/>
      <inkml:brushProperty name="color" value="#F6630D"/>
    </inkml:brush>
  </inkml:definitions>
  <inkml:trace contextRef="#ctx0" brushRef="#br0">460 78 7831 0 0,'0'0'706'0'0,"-3"-12"302"0"0,-4-14 5192 0 0,5 23-5843 0 0,-1 0 0 0 0,1 0 0 0 0,-1 0 0 0 0,1 1 0 0 0,-1-1 0 0 0,0 1 0 0 0,0-1 0 0 0,0 1 0 0 0,0 0 0 0 0,0 1 0 0 0,-1-1 1 0 0,1 0-1 0 0,0 1 0 0 0,-1 0 0 0 0,-5-2 0 0 0,1 2-133 0 0,0 0 0 0 0,0 0 0 0 0,0 1 0 0 0,0-1 0 0 0,0 2 0 0 0,-16 2 0 0 0,6 0-206 0 0,0 2 1 0 0,0 0-1 0 0,1 1 0 0 0,0 1 0 0 0,-26 14 0 0 0,27-11 39 0 0,1 0 1 0 0,1 1-1 0 0,0 0 0 0 0,1 2 0 0 0,0-1 1 0 0,0 2-1 0 0,2-1 0 0 0,-17 25 0 0 0,21-26 33 0 0,-1 0-1 0 0,2 0 0 0 0,0 1 0 0 0,0-1 1 0 0,1 2-1 0 0,1-1 0 0 0,0 0 1 0 0,1 1-1 0 0,0 0 0 0 0,1-1 0 0 0,-1 25 1 0 0,3-36-78 0 0,0 1 1 0 0,1 0 0 0 0,-1 0-1 0 0,0 0 1 0 0,1 0 0 0 0,-1-1-1 0 0,1 1 1 0 0,0 0 0 0 0,0 0-1 0 0,0-1 1 0 0,0 1-1 0 0,1-1 1 0 0,-1 1 0 0 0,1-1-1 0 0,-1 1 1 0 0,1-1 0 0 0,0 0-1 0 0,0 0 1 0 0,0 0 0 0 0,0 0-1 0 0,0 0 1 0 0,4 2-1 0 0,-2-2 6 0 0,1 0-1 0 0,0 0 0 0 0,-1-1 0 0 0,1 1 0 0 0,0-1 1 0 0,0 0-1 0 0,0-1 0 0 0,0 1 0 0 0,0-1 0 0 0,0 0 1 0 0,9-1-1 0 0,9-3-4 0 0,-1 0 1 0 0,0-2 0 0 0,-1 0-1 0 0,34-15 1 0 0,-43 16-2 0 0,-1-1 0 0 0,1 0 0 0 0,-1 0 0 0 0,0-1 0 0 0,-1-1 0 0 0,0 0 0 0 0,0 0 0 0 0,0-1 0 0 0,-1 0 0 0 0,10-13 0 0 0,-15 16 23 0 0,0 0-1 0 0,0-1 0 0 0,-1 1 0 0 0,1-1 0 0 0,-2 0 0 0 0,1 0 0 0 0,-1 0 0 0 0,0-1 0 0 0,0 1 0 0 0,0 0 0 0 0,-1-1 1 0 0,-1 1-1 0 0,1-1 0 0 0,-1 1 0 0 0,-1-1 0 0 0,1 1 0 0 0,-1-1 0 0 0,-3-13 892 0 0,11 42-838 0 0,17 113-88 0 0,-20-101 0 0 0,1 0 0 0 0,2-1 0 0 0,1 0 0 0 0,2-1 0 0 0,18 45 0 0 0,-26-70 24 0 0,-1 0 29 0 0,17 19-13 0 0,-16-23-666 0 0,0 0-1 0 0,1 0 0 0 0,-1-1 0 0 0,0 1 0 0 0,1-1 1 0 0,-1 0-1 0 0,1 1 0 0 0,-1-1 0 0 0,5 1 1 0 0,-1 0-1320 0 0</inkml:trace>
</inkml:ink>
</file>

<file path=ppt/ink/ink17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6"/>
    </inkml:context>
    <inkml:brush xml:id="br0">
      <inkml:brushProperty name="width" value="0.1" units="cm"/>
      <inkml:brushProperty name="height" value="0.1" units="cm"/>
      <inkml:brushProperty name="color" value="#F6630D"/>
    </inkml:brush>
  </inkml:definitions>
  <inkml:trace contextRef="#ctx0" brushRef="#br0">161 0 4143 0 0,'-14'4'16882'0'0,"-31"26"-17872"0"0,29-19 2202 0 0,9-7-1164 0 0,1 0-1 0 0,-1 1 1 0 0,1 0-1 0 0,0 0 1 0 0,0 1-1 0 0,1-1 1 0 0,-1 1-1 0 0,1 1 1 0 0,1-1-1 0 0,-1 1 1 0 0,1-1 0 0 0,0 1-1 0 0,1 0 1 0 0,-1 1-1 0 0,2-1 1 0 0,-4 11-1 0 0,6-17-21 0 0,0 0 0 0 0,0 1 1 0 0,0-1-1 0 0,1 0 0 0 0,-1 1 0 0 0,0-1 0 0 0,1 0 0 0 0,-1 0 0 0 0,0 1 0 0 0,1-1 1 0 0,0 0-1 0 0,-1 0 0 0 0,1 0 0 0 0,0 1 0 0 0,0-1 0 0 0,-1 0 0 0 0,1 0 0 0 0,0 0 0 0 0,0 0 1 0 0,0-1-1 0 0,0 1 0 0 0,0 0 0 0 0,1 0 0 0 0,-1 0 0 0 0,0-1 0 0 0,0 1 0 0 0,0-1 1 0 0,1 1-1 0 0,-1-1 0 0 0,0 1 0 0 0,3-1 0 0 0,43 8 949 0 0,-44-7-890 0 0,18-1 296 0 0,-1 0 0 0 0,1-1 0 0 0,34-7 0 0 0,-41 5-251 0 0,1 0-1 0 0,-1 1 1 0 0,0 1 0 0 0,1 0 0 0 0,-1 1-1 0 0,1 1 1 0 0,-1 0 0 0 0,0 1 0 0 0,18 4-1 0 0,-29-4-122 0 0,1-1 0 0 0,-1 1 0 0 0,1 0-1 0 0,-1 0 1 0 0,0 0 0 0 0,0 0-1 0 0,0 1 1 0 0,0-1 0 0 0,0 1 0 0 0,0 0-1 0 0,-1 0 1 0 0,1 0 0 0 0,-1 0-1 0 0,0 0 1 0 0,0 1 0 0 0,0-1-1 0 0,-1 1 1 0 0,1-1 0 0 0,-1 1 0 0 0,1 0-1 0 0,0 5 1 0 0,1 6 30 0 0,-1-1 1 0 0,0 0-1 0 0,-1 29 0 0 0,-1-37-35 0 0,-1 1 41 0 0,0 0 0 0 0,0 1 1 0 0,-1-1-1 0 0,0 0 0 0 0,0 0 0 0 0,-1 0 0 0 0,0 0 0 0 0,0-1 1 0 0,-1 1-1 0 0,1-1 0 0 0,-1 0 0 0 0,-1 0 0 0 0,1 0 1 0 0,-1 0-1 0 0,0-1 0 0 0,-6 5 0 0 0,1-1 53 0 0,0 0 1 0 0,-1 0-1 0 0,0-1 0 0 0,-1-1 0 0 0,0 0 1 0 0,0 0-1 0 0,-24 8 0 0 0,24-12-49 0 0,-1 0-1 0 0,0 0 1 0 0,0-2 0 0 0,0 0-1 0 0,0 0 1 0 0,0-1 0 0 0,0 0-1 0 0,0-2 1 0 0,0 1 0 0 0,0-1-1 0 0,-18-6 1 0 0,16-2-603 0 0,6 0-3159 0 0,5 3 1746 0 0</inkml:trace>
</inkml:ink>
</file>

<file path=ppt/ink/ink17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7"/>
    </inkml:context>
    <inkml:brush xml:id="br0">
      <inkml:brushProperty name="width" value="0.1" units="cm"/>
      <inkml:brushProperty name="height" value="0.1" units="cm"/>
      <inkml:brushProperty name="color" value="#F6630D"/>
    </inkml:brush>
  </inkml:definitions>
  <inkml:trace contextRef="#ctx0" brushRef="#br0">0 130 4143 0 0,'0'-1'-32'0'0,"0"-1"0"0"0,0 1-1 0 0,0-1 1 0 0,1 1 0 0 0,-1 0-1 0 0,0-1 1 0 0,1 1 0 0 0,-1 0 0 0 0,0-1-1 0 0,1 1 1 0 0,0 0 0 0 0,-1 0-1 0 0,1-1 1 0 0,0 1 0 0 0,1-2-1 0 0,21-17 3918 0 0,36-12 8716 0 0,-47 26-9781 0 0,7-3-2306 0 0,0 1 0 0 0,1 1 0 0 0,0 1-1 0 0,0 1 1 0 0,1 0 0 0 0,-1 2-1 0 0,1 0 1 0 0,32 0 0 0 0,9 6-1688 0 0,95 14 1 0 0,-138-14 718 0 0,4 0-900 0 0</inkml:trace>
</inkml:ink>
</file>

<file path=ppt/ink/ink17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8"/>
    </inkml:context>
    <inkml:brush xml:id="br0">
      <inkml:brushProperty name="width" value="0.1" units="cm"/>
      <inkml:brushProperty name="height" value="0.1" units="cm"/>
      <inkml:brushProperty name="color" value="#008C3A"/>
    </inkml:brush>
  </inkml:definitions>
  <inkml:trace contextRef="#ctx0" brushRef="#br0">115 9 8287 0 0,'17'-8'11419'0'0,"-20"41"-10660"0"0,-2 1 1 0 0,-1-1-1 0 0,-1 0 1 0 0,-2-1-1 0 0,-21 50 1 0 0,-1 8-516 0 0,26-72-237 0 0,-6 17 17 0 0,-9 47 0 0 0,19-73-21 0 0,-1 0-1 0 0,1 0 1 0 0,1 0-1 0 0,0 0 0 0 0,0 0 1 0 0,1 0-1 0 0,0 0 1 0 0,0-1-1 0 0,1 1 0 0 0,0 0 1 0 0,4 9-1 0 0,-5-16 5 0 0,1 1 0 0 0,0-1 0 0 0,-1 0 0 0 0,1 1 0 0 0,0-1 0 0 0,0 0 0 0 0,0 0 0 0 0,1 0 0 0 0,-1-1 1 0 0,0 1-1 0 0,1 0 0 0 0,-1-1 0 0 0,1 0 0 0 0,0 1 0 0 0,-1-1 0 0 0,1 0 0 0 0,0 0 0 0 0,0-1 0 0 0,-1 1 0 0 0,1 0 0 0 0,0-1 0 0 0,0 0 0 0 0,4 0 0 0 0,10 0 62 0 0,0 0 0 0 0,-1-1 0 0 0,18-4 0 0 0,-5 1-6 0 0,1 1-63 0 0,121-17 920 0 0,-134 16-1186 0 0,0 0 0 0 0,0-1 0 0 0,-1-1 0 0 0,0-1 1 0 0,0 0-1 0 0,25-16 0 0 0,-23 16-2347 0 0,-11 4 539 0 0</inkml:trace>
</inkml:ink>
</file>

<file path=ppt/ink/ink17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19"/>
    </inkml:context>
    <inkml:brush xml:id="br0">
      <inkml:brushProperty name="width" value="0.1" units="cm"/>
      <inkml:brushProperty name="height" value="0.1" units="cm"/>
      <inkml:brushProperty name="color" value="#008C3A"/>
    </inkml:brush>
  </inkml:definitions>
  <inkml:trace contextRef="#ctx0" brushRef="#br0">106 1 10591 0 0,'0'0'819'0'0,"-1"-1"-534"0"0,-16 10 6124 0 0,-1 18-3383 0 0,9-9-2379 0 0,1 0 0 0 0,1 0 1 0 0,1 1-1 0 0,0 0 0 0 0,-4 33 1 0 0,-6 102-390 0 0,15-138-195 0 0,1-11-63 0 0,-4 28 11 0 0,2 1-1 0 0,2 0 1 0 0,1 0 0 0 0,1 0-1 0 0,11 54 1 0 0,-12-87-123 0 0,-1 1 0 0 0,1-1 1 0 0,0 1-1 0 0,0-1 0 0 0,-1 0 0 0 0,1 1 0 0 0,0-1 0 0 0,0 0 0 0 0,1 0 1 0 0,-1 1-1 0 0,0-1 0 0 0,0 0 0 0 0,0 0 0 0 0,1 0 0 0 0,-1-1 1 0 0,1 1-1 0 0,-1 0 0 0 0,0 0 0 0 0,1-1 0 0 0,0 1 0 0 0,-1-1 0 0 0,1 1 1 0 0,-1-1-1 0 0,1 0 0 0 0,-1 0 0 0 0,3 1 0 0 0,4-1-1980 0 0</inkml:trace>
</inkml:ink>
</file>

<file path=ppt/ink/ink17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0"/>
    </inkml:context>
    <inkml:brush xml:id="br0">
      <inkml:brushProperty name="width" value="0.1" units="cm"/>
      <inkml:brushProperty name="height" value="0.1" units="cm"/>
      <inkml:brushProperty name="color" value="#008C3A"/>
    </inkml:brush>
  </inkml:definitions>
  <inkml:trace contextRef="#ctx0" brushRef="#br0">218 78 6447 0 0,'3'-19'686'0'0,"-2"15"130"0"0,0 0 0 0 0,0 1 0 0 0,-1-1 0 0 0,1 0 0 0 0,-1 1 0 0 0,0-1-1 0 0,-1 0 1 0 0,1 0 0 0 0,-2-5 0 0 0,2 8-602 0 0,0 0 0 0 0,0 0 0 0 0,-1 0 1 0 0,1 0-1 0 0,-1 1 0 0 0,1-1 0 0 0,-1 0 0 0 0,1 0 0 0 0,-1 1 0 0 0,1-1 0 0 0,-1 0 0 0 0,1 1 0 0 0,-1-1 0 0 0,0 1 0 0 0,1-1 0 0 0,-1 1 0 0 0,0-1 0 0 0,0 1 0 0 0,1-1 0 0 0,-1 1 0 0 0,0 0 0 0 0,0-1 0 0 0,0 1 0 0 0,-1-1 0 0 0,-1 2-72 0 0,0-1-1 0 0,0 0 0 0 0,0 1 1 0 0,0 0-1 0 0,0 0 1 0 0,0-1-1 0 0,0 2 0 0 0,1-1 1 0 0,-1 0-1 0 0,0 1 1 0 0,1-1-1 0 0,-1 1 0 0 0,1 0 1 0 0,-1-1-1 0 0,1 1 1 0 0,0 0-1 0 0,0 1 0 0 0,-2 1 1 0 0,-21 23 230 0 0,1 1 0 0 0,1 1 1 0 0,2 1-1 0 0,-30 57 0 0 0,50-86-357 0 0,0 1 1 0 0,0 0-1 0 0,0 0 1 0 0,0-1-1 0 0,0 1 0 0 0,0 0 1 0 0,1 0-1 0 0,-1 0 0 0 0,1 0 1 0 0,-1 0-1 0 0,1-1 0 0 0,0 1 1 0 0,0 0-1 0 0,0 0 0 0 0,0 0 1 0 0,0 0-1 0 0,0 0 1 0 0,1 0-1 0 0,-1 0 0 0 0,0 0 1 0 0,1 0-1 0 0,0 0 0 0 0,-1 0 1 0 0,1-1-1 0 0,0 1 0 0 0,0 0 1 0 0,0-1-1 0 0,0 1 0 0 0,0 0 1 0 0,1-1-1 0 0,-1 1 0 0 0,0-1 1 0 0,1 0-1 0 0,-1 1 1 0 0,3 0-1 0 0,-1-1-8 0 0,1 1 0 0 0,-1-1 1 0 0,1 0-1 0 0,0-1 0 0 0,0 1 0 0 0,0-1 0 0 0,-1 1 1 0 0,1-1-1 0 0,0 0 0 0 0,0-1 0 0 0,0 1 1 0 0,0-1-1 0 0,-1 1 0 0 0,1-1 0 0 0,0 0 0 0 0,-1-1 1 0 0,5-1-1 0 0,6-3 48 0 0,-1-1 0 0 0,1 0 0 0 0,-1-1 0 0 0,0 0 0 0 0,-1-1 0 0 0,0-1 1 0 0,-1 0-1 0 0,0 0 0 0 0,0-2 0 0 0,-1 1 0 0 0,0-1 0 0 0,-1 0 0 0 0,-1-1 0 0 0,0 0 0 0 0,-1 0 1 0 0,0-1-1 0 0,-1 0 0 0 0,0 0 0 0 0,-1-1 0 0 0,5-24 816 0 0,-26 101-335 0 0,11 27-536 0 0,4 0 0 0 0,13 100 0 0 0,-2-35 0 0 0,-9-96-77 0 0,-1-57 10 0 0,17 24-4038 0 0,-12-20 2082 0 0</inkml:trace>
</inkml:ink>
</file>

<file path=ppt/ink/ink17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1"/>
    </inkml:context>
    <inkml:brush xml:id="br0">
      <inkml:brushProperty name="width" value="0.1" units="cm"/>
      <inkml:brushProperty name="height" value="0.1" units="cm"/>
      <inkml:brushProperty name="color" value="#008C3A"/>
    </inkml:brush>
  </inkml:definitions>
  <inkml:trace contextRef="#ctx0" brushRef="#br0">56 8 14655 0 0,'-1'-8'6622'0'0,"-20"40"-3993"0"0,11-19-2355 0 0,4-4-150 0 0,4-7-105 0 0,0 1 1 0 0,0-1-1 0 0,1 1 1 0 0,-1 0-1 0 0,1-1 1 0 0,-1 1-1 0 0,1 0 0 0 0,0 0 1 0 0,0 0-1 0 0,1 0 1 0 0,-1 0-1 0 0,0 0 0 0 0,1 0 1 0 0,0 1-1 0 0,0-1 1 0 0,0 0-1 0 0,0 0 0 0 0,0 0 1 0 0,1 0-1 0 0,-1 0 1 0 0,2 5-1 0 0,-1-5-6 0 0,0 0-1 0 0,0 0 1 0 0,0-1-1 0 0,1 1 1 0 0,-1 0-1 0 0,1-1 1 0 0,-1 1-1 0 0,1-1 1 0 0,0 1-1 0 0,0-1 1 0 0,0 0-1 0 0,0 0 1 0 0,1 0-1 0 0,-1 0 1 0 0,1 0-1 0 0,-1 0 1 0 0,1-1-1 0 0,-1 1 1 0 0,6 1-1 0 0,-1 0 59 0 0,1-1 0 0 0,0 0 0 0 0,0 0-1 0 0,15 1 1 0 0,-16-3-23 0 0,77 4 450 0 0,-70-5-349 0 0,1 1-1 0 0,0 0 1 0 0,0 1-1 0 0,0 1 0 0 0,0 0 1 0 0,-1 1-1 0 0,1 1 1 0 0,-1 0-1 0 0,20 9 1 0 0,-30-11-131 0 0,0 0 0 0 0,-1 0 0 0 0,1 0 0 0 0,-1 1 1 0 0,1 0-1 0 0,-1-1 0 0 0,0 1 0 0 0,0 0 0 0 0,-1 0 0 0 0,1 1 0 0 0,0-1 1 0 0,-1 1-1 0 0,0-1 0 0 0,0 1 0 0 0,0 0 0 0 0,0-1 0 0 0,-1 1 1 0 0,0 0-1 0 0,1 0 0 0 0,-1 0 0 0 0,-1 1 0 0 0,1-1 0 0 0,0 0 0 0 0,-1 0 1 0 0,0 0-1 0 0,0 1 0 0 0,-1 7 0 0 0,0 7 51 0 0,2-5-37 0 0,-1 0 0 0 0,0 0 0 0 0,-2 0 0 0 0,1 0 0 0 0,-2 0 0 0 0,0-1 0 0 0,0 1 0 0 0,-10 22 0 0 0,10-29 11 0 0,-1 0 0 0 0,1 0 1 0 0,-2 0-1 0 0,1-1 0 0 0,-1 1 1 0 0,1-1-1 0 0,-2 0 0 0 0,1 0 1 0 0,-1-1-1 0 0,0 0 0 0 0,0 0 0 0 0,0 0 1 0 0,-1 0-1 0 0,1-1 0 0 0,-1-1 1 0 0,-14 7-1 0 0,16-9-33 0 0,-1 0 0 0 0,1 0-1 0 0,-1-1 1 0 0,1 0 0 0 0,-1 0 0 0 0,1 0 0 0 0,-1 0-1 0 0,1-1 1 0 0,0 0 0 0 0,-1 0 0 0 0,1-1-1 0 0,0 1 1 0 0,0-1 0 0 0,-1 0 0 0 0,2-1 0 0 0,-1 1-1 0 0,-6-5 1 0 0,7 5-729 0 0,0-1-1 0 0,0 0 0 0 0,0 0 1 0 0,1-1-1 0 0,-1 1 0 0 0,-5-8 1 0 0</inkml:trace>
</inkml:ink>
</file>

<file path=ppt/ink/ink17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2"/>
    </inkml:context>
    <inkml:brush xml:id="br0">
      <inkml:brushProperty name="width" value="0.1" units="cm"/>
      <inkml:brushProperty name="height" value="0.1" units="cm"/>
      <inkml:brushProperty name="color" value="#008C3A"/>
    </inkml:brush>
  </inkml:definitions>
  <inkml:trace contextRef="#ctx0" brushRef="#br0">1 178 8751 0 0,'0'-5'535'0'0,"0"1"0"0"0,0-1 0 0 0,0 0 0 0 0,1 1 0 0 0,0-1-1 0 0,0 0 1 0 0,0 1 0 0 0,0-1 0 0 0,1 1 0 0 0,0 0 0 0 0,0-1 0 0 0,0 1-1 0 0,0 0 1 0 0,1 0 0 0 0,-1 0 0 0 0,1 1 0 0 0,0-1 0 0 0,0 1 0 0 0,1-1-1 0 0,-1 1 1 0 0,1 0 0 0 0,-1 0 0 0 0,1 1 0 0 0,0-1 0 0 0,0 1 0 0 0,0-1-1 0 0,7-1 1 0 0,60-22 4138 0 0,-2 10-4075 0 0,-54 13-1269 0 0,20-5 638 0 0,0 2 1 0 0,1 1-1 0 0,59 0 0 0 0,-87 6-969 0 0,0 0-1 0 0,0 0 0 0 0,0 1 1 0 0,14 5-1 0 0</inkml:trace>
</inkml:ink>
</file>

<file path=ppt/ink/ink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5"/>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8"/>
    </inkml:context>
    <inkml:brush xml:id="br0">
      <inkml:brushProperty name="width" value="0.1" units="cm"/>
      <inkml:brushProperty name="height" value="0.1" units="cm"/>
      <inkml:brushProperty name="color" value="#AB008B"/>
    </inkml:brush>
  </inkml:definitions>
  <inkml:trace contextRef="#ctx0" brushRef="#br0">62 1 7831 0 0,'-2'-1'13993'0'0,"-2"7"-13531"0"0,-8 28 154 0 0,3-1 0 0 0,0 1-1 0 0,2 0 1 0 0,-2 38 0 0 0,0 140-234 0 0,9-195-335 0 0,-1-8-40 0 0,1-1-1 0 0,0 1 0 0 0,1-1 0 0 0,0 1 0 0 0,1-1 1 0 0,-1 0-1 0 0,2 1 0 0 0,-1-1 0 0 0,5 9 0 0 0,1-11-2180 0 0,-1-5 1027 0 0</inkml:trace>
</inkml:ink>
</file>

<file path=ppt/ink/ink1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3"/>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18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3"/>
    </inkml:context>
    <inkml:brush xml:id="br0">
      <inkml:brushProperty name="width" value="0.1" units="cm"/>
      <inkml:brushProperty name="height" value="0.1" units="cm"/>
      <inkml:brushProperty name="color" value="#008C3A"/>
    </inkml:brush>
  </inkml:definitions>
  <inkml:trace contextRef="#ctx0" brushRef="#br0">11 0 11519 0 0,'-10'3'14077'0'0,"29"7"-21586"0"0</inkml:trace>
</inkml:ink>
</file>

<file path=ppt/ink/ink18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4"/>
    </inkml:context>
    <inkml:brush xml:id="br0">
      <inkml:brushProperty name="width" value="0.1" units="cm"/>
      <inkml:brushProperty name="height" value="0.1" units="cm"/>
      <inkml:brushProperty name="color" value="#008C3A"/>
    </inkml:brush>
  </inkml:definitions>
  <inkml:trace contextRef="#ctx0" brushRef="#br0">0 59 9671 0 0,'0'0'748'0'0,"15"-1"-464"0"0,142-19 3600 0 0,43-4 5365 0 0,-65 14-6310 0 0,-115 9-3007 0 0,-9 0-269 0 0,0 0 0 0 0,0 0-1 0 0,0 1 1 0 0,0 1 0 0 0,0 0 0 0 0,1 0 0 0 0,-1 1-1 0 0,-1 0 1 0 0,1 1 0 0 0,11 5 0 0 0,-15-3-694 0 0</inkml:trace>
  <inkml:trace contextRef="#ctx0" brushRef="#br0" timeOffset="1">431 429 5983 0 0,'-3'24'18467'0'0,"20"-21"-16409"0"0,17-6-2578 0 0,-33 3 858 0 0,39-6-3442 0 0</inkml:trace>
</inkml:ink>
</file>

<file path=ppt/ink/ink18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6"/>
    </inkml:context>
    <inkml:brush xml:id="br0">
      <inkml:brushProperty name="width" value="0.1" units="cm"/>
      <inkml:brushProperty name="height" value="0.1" units="cm"/>
      <inkml:brushProperty name="color" value="#008C3A"/>
    </inkml:brush>
  </inkml:definitions>
  <inkml:trace contextRef="#ctx0" brushRef="#br0">0 23 5983 0 0,'10'-22'14910'0'0,"-5"29"-14487"0"0,-1 0 1 0 0,0 1-1 0 0,0 0 1 0 0,-1 0-1 0 0,0 0 1 0 0,-1 0-1 0 0,1 0 1 0 0,-1 0-1 0 0,-1 1 1 0 0,1 13 0 0 0,0 15 33 0 0,-4 45 0 0 0,-1-10-12 0 0,4-3-359 0 0,3 1 0 0 0,3-1 0 0 0,20 86 0 0 0,-8-161-2411 0 0,-6 1 1106 0 0</inkml:trace>
</inkml:ink>
</file>

<file path=ppt/ink/ink18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7"/>
    </inkml:context>
    <inkml:brush xml:id="br0">
      <inkml:brushProperty name="width" value="0.1" units="cm"/>
      <inkml:brushProperty name="height" value="0.1" units="cm"/>
      <inkml:brushProperty name="color" value="#008C3A"/>
    </inkml:brush>
  </inkml:definitions>
  <inkml:trace contextRef="#ctx0" brushRef="#br0">99 68 13823 0 0,'0'0'174'0'0,"16"-39"325"0"0,12 11 10020 0 0,-51 60-8787 0 0,-13 1-1702 0 0,-22 25 8 0 0,55-55-37 0 0,0 1 0 0 0,1-1 0 0 0,-1 1 0 0 0,1 0 0 0 0,0 0 0 0 0,0 0 0 0 0,0 0 1 0 0,1 0-1 0 0,-1 1 0 0 0,1-1 0 0 0,0 0 0 0 0,0 1 0 0 0,1-1 0 0 0,-1 9 0 0 0,2-10 0 0 0,0-1 0 0 0,0 1 1 0 0,0 0-1 0 0,1-1 0 0 0,-1 1 0 0 0,0-1 0 0 0,1 0 1 0 0,0 1-1 0 0,0-1 0 0 0,-1 0 0 0 0,1 0 0 0 0,0 0 1 0 0,1 0-1 0 0,-1-1 0 0 0,0 1 0 0 0,0-1 0 0 0,1 1 1 0 0,-1-1-1 0 0,1 0 0 0 0,0 1 0 0 0,-1-1 0 0 0,1-1 1 0 0,4 2-1 0 0,8 3 15 0 0,0-1 0 0 0,29 4 0 0 0,45 1 377 0 0,105 18 537 0 0,-188-26-915 0 0,1 1-1 0 0,-1 0 1 0 0,0 0-1 0 0,1 0 1 0 0,-1 1 0 0 0,0 0-1 0 0,0 0 1 0 0,-1 0-1 0 0,1 1 1 0 0,-1 0 0 0 0,1 0-1 0 0,-1 1 1 0 0,0-1-1 0 0,-1 1 1 0 0,1 0-1 0 0,5 8 1 0 0,-6-5-5 0 0,0 1 1 0 0,0 0-1 0 0,-1-1 1 0 0,0 1-1 0 0,0 1 1 0 0,-1-1-1 0 0,0 0 1 0 0,-1 1-1 0 0,0-1 1 0 0,0 1-1 0 0,-2 9 0 0 0,1-13 9 0 0,-1 0 0 0 0,0 0 0 0 0,0 0-1 0 0,-1-1 1 0 0,0 1 0 0 0,0 0 0 0 0,0 0 0 0 0,-1-1-1 0 0,0 0 1 0 0,0 1 0 0 0,0-1 0 0 0,-1 0-1 0 0,1 0 1 0 0,-1-1 0 0 0,0 1 0 0 0,-1-1-1 0 0,1 0 1 0 0,-1 0 0 0 0,0 0 0 0 0,0-1 0 0 0,-10 6-1 0 0,-13 6 91 0 0,1-1-1 0 0,-2-2 0 0 0,-32 10 1 0 0,31-12-101 0 0,-25 5 98 0 0,33-17-2863 0 0</inkml:trace>
</inkml:ink>
</file>

<file path=ppt/ink/ink18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8"/>
    </inkml:context>
    <inkml:brush xml:id="br0">
      <inkml:brushProperty name="width" value="0.1" units="cm"/>
      <inkml:brushProperty name="height" value="0.1" units="cm"/>
      <inkml:brushProperty name="color" value="#008C3A"/>
    </inkml:brush>
  </inkml:definitions>
  <inkml:trace contextRef="#ctx0" brushRef="#br0">0 156 16815 0 0,'3'-7'347'0'0,"1"1"-1"0"0,0 0 1 0 0,0 0-1 0 0,0 1 1 0 0,0-1-1 0 0,1 1 1 0 0,0 0-1 0 0,0 0 1 0 0,1 1 0 0 0,-1-1-1 0 0,1 1 1 0 0,8-5-1 0 0,8-3 1384 0 0,1 0 0 0 0,26-10 0 0 0,-27 14-1603 0 0,0 1-1 0 0,1 1 1 0 0,0 1 0 0 0,0 1 0 0 0,1 0-1 0 0,-1 2 1 0 0,0 1 0 0 0,39 3 0 0 0,-33 1-1396 0 0,1 2 1 0 0,0 1 0 0 0,43 14 0 0 0,-45-10-551 0 0</inkml:trace>
</inkml:ink>
</file>

<file path=ppt/ink/ink18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29"/>
    </inkml:context>
    <inkml:brush xml:id="br0">
      <inkml:brushProperty name="width" value="0.1" units="cm"/>
      <inkml:brushProperty name="height" value="0.1" units="cm"/>
      <inkml:brushProperty name="color" value="#008C3A"/>
    </inkml:brush>
  </inkml:definitions>
  <inkml:trace contextRef="#ctx0" brushRef="#br0">24 32 15663 0 0,'-10'0'1418'0'0,"2"-2"-1168"0"0,2-2 814 0 0,47-12 3260 0 0,-3 11-3740 0 0,-1 2 0 0 0,1 1 0 0 0,0 3 0 0 0,0 1 0 0 0,47 8-1 0 0,36 1-225 0 0,-100-10-415 0 0,-12-1-313 0 0,0 0 0 0 0,0 0 0 0 0,0 1 0 0 0,-1 0 0 0 0,1 1 0 0 0,0-1 0 0 0,-1 2 0 0 0,1-1 0 0 0,7 5 0 0 0</inkml:trace>
</inkml:ink>
</file>

<file path=ppt/ink/ink18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0"/>
    </inkml:context>
    <inkml:brush xml:id="br0">
      <inkml:brushProperty name="width" value="0.1" units="cm"/>
      <inkml:brushProperty name="height" value="0.1" units="cm"/>
      <inkml:brushProperty name="color" value="#008C3A"/>
    </inkml:brush>
  </inkml:definitions>
  <inkml:trace contextRef="#ctx0" brushRef="#br0">30 19 9215 0 0,'-11'4'198'0'0,"-7"4"1783"0"0,25-7-326 0 0,477-29 11911 0 0,-450 25-14502 0 0,65 3 0 0 0,-69 3-144 0 0</inkml:trace>
</inkml:ink>
</file>

<file path=ppt/ink/ink18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1"/>
    </inkml:context>
    <inkml:brush xml:id="br0">
      <inkml:brushProperty name="width" value="0.1" units="cm"/>
      <inkml:brushProperty name="height" value="0.1" units="cm"/>
      <inkml:brushProperty name="color" value="#008C3A"/>
    </inkml:brush>
  </inkml:definitions>
  <inkml:trace contextRef="#ctx0" brushRef="#br0">8 187 11111 0 0,'0'0'8471'0'0,"-7"-38"-3031"0"0,9 31-5354 0 0,1-1 1 0 0,0 1-1 0 0,1 0 1 0 0,0 0 0 0 0,0 0-1 0 0,0 0 1 0 0,0 1-1 0 0,1-1 1 0 0,1 1-1 0 0,-1 1 1 0 0,1-1-1 0 0,0 1 1 0 0,0 0-1 0 0,0 0 1 0 0,1 0-1 0 0,-1 1 1 0 0,1 0 0 0 0,0 1-1 0 0,10-4 1 0 0,-3 1-88 0 0,0 1 1 0 0,0 0 0 0 0,1 1 0 0 0,-1 0 0 0 0,1 2 0 0 0,0-1 0 0 0,0 2-1 0 0,1 0 1 0 0,17 2 0 0 0,-28-1 0 0 0,1 1 0 0 0,-1 0-1 0 0,0 0 1 0 0,0 1 0 0 0,0-1-1 0 0,0 1 1 0 0,0 1 0 0 0,0-1 0 0 0,0 0-1 0 0,-1 1 1 0 0,1 0 0 0 0,-1 0-1 0 0,0 1 1 0 0,0-1 0 0 0,0 1 0 0 0,0 0-1 0 0,0 0 1 0 0,-1 0 0 0 0,3 5-1 0 0,-4-6 4 0 0,0 0 0 0 0,0 1-1 0 0,-1 0 1 0 0,1-1-1 0 0,-1 1 1 0 0,0 0 0 0 0,0 0-1 0 0,0-1 1 0 0,-1 1-1 0 0,0 0 1 0 0,1 0-1 0 0,-1 0 1 0 0,0 0 0 0 0,-1 0-1 0 0,1 0 1 0 0,-1 0-1 0 0,0-1 1 0 0,0 1-1 0 0,0 0 1 0 0,0 0 0 0 0,-1-1-1 0 0,1 1 1 0 0,-1-1-1 0 0,0 1 1 0 0,0-1 0 0 0,-4 5-1 0 0,-44 49 41 0 0,-14 15 57 0 0,60-66-95 0 0,0 0 0 0 0,1-1 0 0 0,-1 2-1 0 0,1-1 1 0 0,0 0 0 0 0,1 0 0 0 0,0 1-1 0 0,0 0 1 0 0,0-1 0 0 0,1 1-1 0 0,-1 7 1 0 0,2-10-6 0 0,1-1 0 0 0,-1 1 0 0 0,1-1 0 0 0,0 1 0 0 0,0-1 0 0 0,0 1 0 0 0,0-1 0 0 0,1 0 0 0 0,-1 1 0 0 0,1-1 0 0 0,0 0 0 0 0,0 0 0 0 0,0 0 0 0 0,0 0 0 0 0,1-1 0 0 0,-1 1 0 0 0,1-1 0 0 0,0 1 0 0 0,4 2 0 0 0,10 8-11 0 0,1-2 1 0 0,24 13 0 0 0,2 2 1 0 0,-18-9 10 0 0,-2-1 0 0 0,-1 0 0 0 0,-1 1 0 0 0,24 25 0 0 0,-42-39 0 0 0,0 1 0 0 0,-1 0 0 0 0,1 0 0 0 0,-1 0 0 0 0,0 0 0 0 0,0 0 0 0 0,0 1 0 0 0,-1-1 0 0 0,0 1 0 0 0,0 0 0 0 0,0 0 0 0 0,0-1 0 0 0,-1 1 0 0 0,0 0 0 0 0,0 0 0 0 0,0 1 0 0 0,0-1 0 0 0,-1 0 0 0 0,0 0 0 0 0,0 0 0 0 0,-1 0 0 0 0,1 0 0 0 0,-1 1 0 0 0,-1 4 0 0 0,-2-4 28 0 0,1 0 0 0 0,-1 0 0 0 0,0 0-1 0 0,0-1 1 0 0,0 1 0 0 0,-1-1 0 0 0,0 0 0 0 0,0 0 0 0 0,0-1-1 0 0,0 0 1 0 0,-1 0 0 0 0,0 0 0 0 0,0 0 0 0 0,0-1 0 0 0,0 0-1 0 0,-1 0 1 0 0,1-1 0 0 0,-1 0 0 0 0,1 0 0 0 0,-1 0 0 0 0,-13 1-1 0 0,0 0 67 0 0,-1-1 1 0 0,1-1-1 0 0,0 0 0 0 0,0-2 0 0 0,0 0 0 0 0,-28-6 0 0 0,22 2-18 0 0,0-1 0 0 0,1-1 0 0 0,-37-16 0 0 0,55 13-2690 0 0,11 3 1213 0 0</inkml:trace>
</inkml:ink>
</file>

<file path=ppt/ink/ink18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2"/>
    </inkml:context>
    <inkml:brush xml:id="br0">
      <inkml:brushProperty name="width" value="0.1" units="cm"/>
      <inkml:brushProperty name="height" value="0.1" units="cm"/>
      <inkml:brushProperty name="color" value="#008C3A"/>
    </inkml:brush>
  </inkml:definitions>
  <inkml:trace contextRef="#ctx0" brushRef="#br0">30 152 9903 0 0,'0'0'898'0'0,"-11"-12"-14"0"0,-7-10 7136 0 0,19 17-7641 0 0,1 0 0 0 0,0 0 0 0 0,0 0 1 0 0,1 0-1 0 0,-1 0 0 0 0,1 1 1 0 0,0-1-1 0 0,0 1 0 0 0,1 0 0 0 0,-1 0 1 0 0,1 0-1 0 0,5-4 0 0 0,-2 2-154 0 0,0 1-1 0 0,1-1 1 0 0,0 2-1 0 0,0-1 1 0 0,1 1-1 0 0,15-5 1 0 0,-13 5-203 0 0,0 1 0 0 0,1 0 1 0 0,-1 1-1 0 0,1 0 0 0 0,-1 1 0 0 0,1 0 1 0 0,0 1-1 0 0,0 1 0 0 0,-1 0 0 0 0,1 0 1 0 0,19 5-1 0 0,-27-5-17 0 0,0 0 1 0 0,-1 1 0 0 0,1-1-1 0 0,0 1 1 0 0,-1-1 0 0 0,1 1-1 0 0,-1 0 1 0 0,1 0-1 0 0,-1 1 1 0 0,0-1 0 0 0,0 1-1 0 0,0 0 1 0 0,0 0 0 0 0,0 0-1 0 0,-1 0 1 0 0,1 0 0 0 0,-1 0-1 0 0,0 1 1 0 0,0-1-1 0 0,0 1 1 0 0,0-1 0 0 0,-1 1-1 0 0,2 4 1 0 0,-3-2 4 0 0,1-1-1 0 0,-1 1 1 0 0,0-1-1 0 0,-1 1 1 0 0,1-1 0 0 0,-1 1-1 0 0,0-1 1 0 0,-1 0 0 0 0,1 0-1 0 0,-1 1 1 0 0,0-1-1 0 0,0 0 1 0 0,-1 0 0 0 0,1-1-1 0 0,-1 1 1 0 0,-5 6-1 0 0,-28 35 34 0 0,18-24 20 0 0,-27 42 0 0 0,41-58-57 0 0,1-1-1 0 0,0 1 0 0 0,1 0 0 0 0,-1 0 1 0 0,1 0-1 0 0,0 0 0 0 0,1 0 0 0 0,-1 1 1 0 0,1-1-1 0 0,0 0 0 0 0,1 1 1 0 0,0-1-1 0 0,0 8 0 0 0,1-10-5 0 0,0 0 0 0 0,1 1 0 0 0,-1-1 0 0 0,1 0 0 0 0,0-1 0 0 0,0 1 0 0 0,1 0 0 0 0,-1 0 0 0 0,1-1 0 0 0,-1 0 0 0 0,1 1 0 0 0,0-1 0 0 0,1 0 0 0 0,-1 0 0 0 0,0-1 0 0 0,5 4 0 0 0,11 6 0 0 0,41 20 0 0 0,-23-13 0 0 0,-17-8 0 0 0,8 5 0 0 0,-1 0 0 0 0,33 28 0 0 0,-54-40 0 0 0,0 1 0 0 0,-1 0 0 0 0,0 1 0 0 0,0-1 0 0 0,0 1 0 0 0,0 0 0 0 0,-1 0 0 0 0,0 0 0 0 0,0 1 0 0 0,-1-1 0 0 0,0 1 0 0 0,0 0 0 0 0,0 0 0 0 0,-1 0 0 0 0,2 13 0 0 0,-4-15 5 0 0,0 1 0 0 0,0-1 0 0 0,0 0 0 0 0,-1 0-1 0 0,0 1 1 0 0,0-1 0 0 0,-1 0 0 0 0,1 0 0 0 0,-1 0 0 0 0,0 0 0 0 0,-1-1-1 0 0,1 1 1 0 0,-1 0 0 0 0,0-1 0 0 0,0 0 0 0 0,0 1 0 0 0,0-1 0 0 0,-1-1-1 0 0,0 1 1 0 0,0 0 0 0 0,0-1 0 0 0,0 0 0 0 0,0 0 0 0 0,-1 0 0 0 0,1 0-1 0 0,-1-1 1 0 0,-8 3 0 0 0,1 0 13 0 0,1 0 0 0 0,-1-1 1 0 0,0-1-1 0 0,-1 0 0 0 0,1-1 0 0 0,0 0 0 0 0,-1-1 1 0 0,1 0-1 0 0,-1-1 0 0 0,-20-2 0 0 0,19-2-7 0 0,1 0 0 0 0,0-1 1 0 0,0 0-1 0 0,0-1 0 0 0,0 0 0 0 0,1-1 0 0 0,0-1 1 0 0,1 0-1 0 0,0 0 0 0 0,0-1 0 0 0,0 0 0 0 0,-14-18 0 0 0,19 15-3769 0 0</inkml:trace>
</inkml:ink>
</file>

<file path=ppt/ink/ink18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3"/>
    </inkml:context>
    <inkml:brush xml:id="br0">
      <inkml:brushProperty name="width" value="0.1" units="cm"/>
      <inkml:brushProperty name="height" value="0.1" units="cm"/>
      <inkml:brushProperty name="color" value="#008C3A"/>
    </inkml:brush>
  </inkml:definitions>
  <inkml:trace contextRef="#ctx0" brushRef="#br0">311 71 5983 0 0,'-4'-66'15866'0'0,"2"65"-15499"0"0,0 0-103 0 0,0 0 0 0 0,-1 1 1 0 0,1-1-1 0 0,-1 1 0 0 0,1 0 0 0 0,-1 0 0 0 0,1 0 0 0 0,-1 0 0 0 0,1 0 0 0 0,-5 2 0 0 0,0-1-200 0 0,0 1 0 0 0,0 0-1 0 0,0 1 1 0 0,0 0 0 0 0,0 0-1 0 0,-10 7 1 0 0,-10 14 125 0 0,1 2 0 0 0,1 1 0 0 0,1 1-1 0 0,-39 61 1 0 0,54-75-81 0 0,-1 1 1 0 0,-10 25-1 0 0,18-37-84 0 0,0 1 0 0 0,1 0 0 0 0,-1 0 0 0 0,1 1 0 0 0,0-1 0 0 0,0 0 0 0 0,1 0 0 0 0,-1 0 0 0 0,1 1 0 0 0,0-1 0 0 0,0 0 0 0 0,1 0 0 0 0,-1 1 0 0 0,1-1 0 0 0,0 0 0 0 0,1 5 0 0 0,0-3-11 0 0,0-1 0 0 0,1 1 0 0 0,-1 0 0 0 0,1 0 0 0 0,0-1 0 0 0,1 0 0 0 0,-1 0 0 0 0,1 0 0 0 0,0 0 0 0 0,0 0 0 0 0,1-1 0 0 0,-1 1 0 0 0,1-1 0 0 0,0-1 0 0 0,0 1 0 0 0,0-1 0 0 0,1 1 0 0 0,-1-2 0 0 0,1 1 0 0 0,0 0 0 0 0,0-1 0 0 0,0 0 0 0 0,6 1 0 0 0,5 1 43 0 0,1 0 0 0 0,0-2 0 0 0,-1 0-1 0 0,1 0 1 0 0,0-2 0 0 0,0 0 0 0 0,30-5 0 0 0,-16-1-123 0 0,0-1 0 0 0,0-2 0 0 0,39-16 0 0 0,-29 13-2205 0 0,-20 7-104 0 0</inkml:trace>
</inkml:ink>
</file>

<file path=ppt/ink/ink1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4"/>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18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4"/>
    </inkml:context>
    <inkml:brush xml:id="br0">
      <inkml:brushProperty name="width" value="0.1" units="cm"/>
      <inkml:brushProperty name="height" value="0.1" units="cm"/>
      <inkml:brushProperty name="color" value="#008C3A"/>
    </inkml:brush>
  </inkml:definitions>
  <inkml:trace contextRef="#ctx0" brushRef="#br0">0 1 8719 0 0,'0'0'2678'0'0,"3"29"4"0"0,-2 102 1238 0 0,-3-102-3008 0 0,1 1 0 0 0,2-1 0 0 0,1 1 0 0 0,1-1 0 0 0,1 0 0 0 0,10 32 1029 0 0,6-102-509 0 0,-3-56-324 0 0,1-6-608 0 0,-16 93-465 0 0,1 1-1 0 0,1-1 1 0 0,0 1 0 0 0,0-1-1 0 0,1 1 1 0 0,0 1 0 0 0,1-1 0 0 0,6-8-1 0 0,-11 16-30 0 0,0-1 0 0 0,1 0 0 0 0,-1 1 0 0 0,0-1-1 0 0,1 1 1 0 0,-1 0 0 0 0,1 0 0 0 0,-1-1-1 0 0,1 1 1 0 0,0 0 0 0 0,-1 0 0 0 0,1 0 0 0 0,0 1-1 0 0,0-1 1 0 0,0 0 0 0 0,0 1 0 0 0,-1-1-1 0 0,1 1 1 0 0,3-1 0 0 0,-3 2-4 0 0,0-1 0 0 0,-1 0 0 0 0,1 1-1 0 0,-1 0 1 0 0,1-1 0 0 0,-1 1 0 0 0,1 0 0 0 0,-1 0 0 0 0,1 0 0 0 0,-1 0-1 0 0,1 0 1 0 0,-1 0 0 0 0,0 0 0 0 0,0 0 0 0 0,0 0 0 0 0,1 1 0 0 0,-1-1-1 0 0,1 2 1 0 0,5 9-15 0 0,-1 1 0 0 0,0 0 1 0 0,-1 0-1 0 0,6 21 0 0 0,-1-6 19 0 0,-9-25-4 0 0,0 0 0 0 0,0 0 0 0 0,1 0 0 0 0,-1 0 0 0 0,1-1 0 0 0,0 1 0 0 0,0 0 0 0 0,0-1 0 0 0,0 1 0 0 0,0-1 0 0 0,0 0 0 0 0,1 0 0 0 0,-1 0 0 0 0,1 0 0 0 0,0 0 0 0 0,0 0 0 0 0,-1-1 0 0 0,1 1 0 0 0,0-1 0 0 0,0 0 0 0 0,0 0 0 0 0,1 0 0 0 0,4 1 0 0 0,-4-2 0 0 0,1 0 0 0 0,-1 0 0 0 0,1-1 0 0 0,-1 1 0 0 0,1-1 0 0 0,-1 0 0 0 0,1-1 0 0 0,-1 1 0 0 0,0-1 0 0 0,0 0 0 0 0,0 0 0 0 0,0 0 0 0 0,0 0 0 0 0,0-1 0 0 0,-1 1 0 0 0,5-5 0 0 0,64-63-2 0 0,-51 48 105 0 0,1 0 0 0 0,35-26 0 0 0,-55 47-94 0 0,1 0 1 0 0,-1-1 0 0 0,0 1-1 0 0,1 0 1 0 0,-1 0 0 0 0,1 0-1 0 0,0 1 1 0 0,-1-1 0 0 0,1 0-1 0 0,0 1 1 0 0,-1 0 0 0 0,1 0-1 0 0,0 0 1 0 0,-1 0 0 0 0,1 0-1 0 0,0 0 1 0 0,-1 1 0 0 0,1-1-1 0 0,0 1 1 0 0,-1 0 0 0 0,1-1-1 0 0,-1 1 1 0 0,1 1 0 0 0,-1-1-1 0 0,0 0 1 0 0,1 0 0 0 0,-1 1-1 0 0,0 0 1 0 0,0-1 0 0 0,0 1-1 0 0,0 0 1 0 0,0 0 0 0 0,0 0-1 0 0,1 2 1 0 0,10 12-69 0 0,-1-1 0 0 0,-1 2 0 0 0,17 31 0 0 0,-10-17-94 0 0,-8-17 145 0 0,0 1-1 0 0,1-2 1 0 0,0 1-1 0 0,1-2 1 0 0,1 0 0 0 0,24 19-1 0 0,20 6-8232 0 0</inkml:trace>
</inkml:ink>
</file>

<file path=ppt/ink/ink18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5"/>
    </inkml:context>
    <inkml:brush xml:id="br0">
      <inkml:brushProperty name="width" value="0.1" units="cm"/>
      <inkml:brushProperty name="height" value="0.1" units="cm"/>
      <inkml:brushProperty name="color" value="#008C3A"/>
    </inkml:brush>
  </inkml:definitions>
  <inkml:trace contextRef="#ctx0" brushRef="#br0">1 464 10591 0 0,'0'-7'3731'0'0,"1"7"-3667"0"0,13-15 1942 0 0,23-16-505 0 0,-19 19-1238 0 0,0 0 0 0 0,1 2 0 0 0,1 0 0 0 0,0 1 1 0 0,41-12-1 0 0,114-20 622 0 0,-101 26-491 0 0,849-115 2781 0 0,11 76-2725 0 0,-661 42-228 0 0,1136-47 571 0 0,-1250 47-451 0 0,59-2-1857 0 0</inkml:trace>
</inkml:ink>
</file>

<file path=ppt/ink/ink18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1:52.136"/>
    </inkml:context>
    <inkml:brush xml:id="br0">
      <inkml:brushProperty name="width" value="0.1" units="cm"/>
      <inkml:brushProperty name="height" value="0.1" units="cm"/>
      <inkml:brushProperty name="color" value="#008C3A"/>
    </inkml:brush>
  </inkml:definitions>
  <inkml:trace contextRef="#ctx0" brushRef="#br0">299 484 6447 0 0,'-32'-58'8227'0'0,"22"67"-4086"0"0,-1 18-3754 0 0,10-25-71 0 0,-17 58-68 0 0,2 0 0 0 0,3 1 1 0 0,-7 95-1 0 0,-4 14-49 0 0,-33 106-111 0 0,-31 215 708 0 0,83-436-637 0 0,2 0-1 0 0,3 0 1 0 0,2 0-1 0 0,3 0 0 0 0,1 0 1 0 0,29 106-1 0 0,-31-148-130 0 0,1 1-1 0 0,0-1 1 0 0,1 1-1 0 0,0-2 1 0 0,1 1-1 0 0,1-1 1 0 0,0 0-1 0 0,0 0 1 0 0,1-1-1 0 0,1 0 1 0 0,0-1-1 0 0,0 0 1 0 0,1 0-1 0 0,0-1 1 0 0,1-1-1 0 0,0 0 1 0 0,0 0 0 0 0,1-1-1 0 0,0-1 1 0 0,0 0-1 0 0,0-1 1 0 0,1 0-1 0 0,0-1 1 0 0,19 3-1 0 0,15 1 177 0 0,0-1 1 0 0,84 0-1 0 0,100-16 306 0 0,-71 1-153 0 0,489-26 899 0 0,313-17-225 0 0,104-56-855 0 0,-570 52-228 0 0,-424 47 44 0 0,358-22 5 0 0,-398 32 44 0 0,-31-1 422 0 0,-40-13 606 0 0,38 11-1057 0 0,-1 1 0 0 0,0-1 0 0 0,0 0-1 0 0,1 0 1 0 0,-1 0 0 0 0,0 0 0 0 0,1-1-1 0 0,-1 1 1 0 0,1 0 0 0 0,-1 0 0 0 0,1 0-1 0 0,0 0 1 0 0,-1-1 0 0 0,1 1 0 0 0,0 0-1 0 0,0 0 1 0 0,0 0 0 0 0,0-1 0 0 0,0 1-1 0 0,0 0 1 0 0,0 0 0 0 0,1 0 0 0 0,-1-1-1 0 0,0 1 1 0 0,1 0 0 0 0,-1 0-1 0 0,0 0 1 0 0,1 0 0 0 0,0 0 0 0 0,0-2-1 0 0,29-41 74 0 0,-10 17-75 0 0,-13 6 7 0 0,-1 0 1 0 0,-1 0-1 0 0,0-1 0 0 0,-2 0 1 0 0,0 0-1 0 0,-2 0 1 0 0,0 0-1 0 0,-3-23 0 0 0,2-28 51 0 0,16-238 138 0 0,11-366-68 0 0,-27 546-138 0 0,0-59 0 0 0,26-197 0 0 0,-24 371-206 0 0,-1-1-1 0 0,0 0 1 0 0,-2-19 0 0 0</inkml:trace>
</inkml:ink>
</file>

<file path=ppt/ink/ink18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34.473"/>
    </inkml:context>
    <inkml:brush xml:id="br0">
      <inkml:brushProperty name="width" value="0.1" units="cm"/>
      <inkml:brushProperty name="height" value="0.1" units="cm"/>
      <inkml:brushProperty name="color" value="#008C3A"/>
    </inkml:brush>
  </inkml:definitions>
  <inkml:trace contextRef="#ctx0" brushRef="#br0">11 139 4143 0 0,'0'0'6894'0'0,"-11"-45"1732"0"0,12 41-8483 0 0,0-1 0 0 0,0 1-1 0 0,0 0 1 0 0,1-1 0 0 0,-1 1 0 0 0,1 0-1 0 0,0 0 1 0 0,0 0 0 0 0,1 0 0 0 0,-1 0-1 0 0,1 1 1 0 0,0-1 0 0 0,0 1 0 0 0,0-1-1 0 0,0 1 1 0 0,1 0 0 0 0,-1 1 0 0 0,6-5-1 0 0,-6 5-85 0 0,0 0-1 0 0,-1 0 0 0 0,1 0 0 0 0,0 1 0 0 0,0-1 1 0 0,0 1-1 0 0,0 0 0 0 0,0-1 0 0 0,1 1 0 0 0,-1 1 1 0 0,0-1-1 0 0,1 0 0 0 0,-1 1 0 0 0,0 0 0 0 0,1-1 0 0 0,-1 1 1 0 0,0 1-1 0 0,1-1 0 0 0,-1 0 0 0 0,0 1 0 0 0,1 0 1 0 0,-1 0-1 0 0,0 0 0 0 0,0 0 0 0 0,5 2 0 0 0,-5 0-48 0 0,0 0 0 0 0,0 1 0 0 0,0-1 0 0 0,-1 0 0 0 0,0 1 0 0 0,1-1 0 0 0,-1 1-1 0 0,-1 0 1 0 0,1 0 0 0 0,0-1 0 0 0,-1 1 0 0 0,0 0 0 0 0,0 1 0 0 0,0-1 0 0 0,0 0-1 0 0,-1 0 1 0 0,0 0 0 0 0,0 7 0 0 0,0 12 38 0 0,-1 0 0 0 0,-5 24 0 0 0,5-37-43 0 0,-3 16-65 0 0,-1 1 0 0 0,-1-1 0 0 0,-14 40 0 0 0,14-53 37 0 0,1 0 1 0 0,-2 0-1 0 0,0-1 0 0 0,-1 0 0 0 0,0 0 0 0 0,0-1 1 0 0,-1 0-1 0 0,-1 0 0 0 0,-11 9 0 0 0,16-17 25 0 0,0 0 464 0 0,6-4-459 0 0,-1-1 0 0 0,1 1 0 0 0,0 0 0 0 0,0 0 0 0 0,0-1 0 0 0,0 1 0 0 0,0 0 0 0 0,0 0-1 0 0,0 0 1 0 0,0 0 0 0 0,0 0 0 0 0,0 1 0 0 0,1-1 0 0 0,-1 0 0 0 0,0 0 0 0 0,0 1 0 0 0,1-1 0 0 0,-1 1 0 0 0,1-1 0 0 0,-1 1 0 0 0,2-1 0 0 0,33-8 33 0 0,-35 9-37 0 0,9-3 34 0 0,0 1 0 0 0,0 0 1 0 0,0 1-1 0 0,0 0 0 0 0,1 1 0 0 0,-1 0 0 0 0,0 1 0 0 0,0-1 0 0 0,0 2 0 0 0,1 0 1 0 0,-1 0-1 0 0,-1 1 0 0 0,1 0 0 0 0,0 0 0 0 0,-1 1 0 0 0,0 1 0 0 0,1 0 1 0 0,-2 0-1 0 0,11 8 0 0 0,-14-11 7 0 0,-4-1-93 0 0,-1-1 0 0 0,1 0 0 0 0,0 1-1 0 0,-1-1 1 0 0,1 0 0 0 0,0 0 0 0 0,0 1-1 0 0,-1-1 1 0 0,1 0 0 0 0,0 0-1 0 0,-1 0 1 0 0,1 0 0 0 0,0 0 0 0 0,0 0-1 0 0,-1 0 1 0 0,1 0 0 0 0,0 0 0 0 0,0-1-1 0 0,-1 1 1 0 0,1 0 0 0 0,0 0-1 0 0,-1-1 1 0 0,2 0 0 0 0,4-1-1290 0 0,2 3-69 0 0</inkml:trace>
</inkml:ink>
</file>

<file path=ppt/ink/ink18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34.859"/>
    </inkml:context>
    <inkml:brush xml:id="br0">
      <inkml:brushProperty name="width" value="0.1" units="cm"/>
      <inkml:brushProperty name="height" value="0.1" units="cm"/>
      <inkml:brushProperty name="color" value="#008C3A"/>
    </inkml:brush>
  </inkml:definitions>
  <inkml:trace contextRef="#ctx0" brushRef="#br0">55 48 2759 0 0,'-24'23'8282'0'0,"20"-16"-7483"0"0,0 0 0 0 0,0 1 0 0 0,1-1 0 0 0,0 1 1 0 0,0 0-1 0 0,1 0 0 0 0,-3 15 0 0 0,4-12-377 0 0,0 0-1 0 0,0 0 0 0 0,2 1 1 0 0,-1-1-1 0 0,1 0 0 0 0,3 11 1 0 0,-4-16-297 0 0,2 0-1 0 0,-1 0 1 0 0,1 1 0 0 0,0-1 0 0 0,0 0 0 0 0,1 0-1 0 0,-1-1 1 0 0,2 1 0 0 0,-1 0 0 0 0,0-1-1 0 0,1 0 1 0 0,0 0 0 0 0,0 0 0 0 0,1 0-1 0 0,-1-1 1 0 0,1 1 0 0 0,0-1 0 0 0,0 0 0 0 0,0-1-1 0 0,1 1 1 0 0,0-1 0 0 0,-1 0 0 0 0,1-1-1 0 0,7 3 1 0 0,-2-2 11 0 0,1-1 0 0 0,0 0-1 0 0,0 0 1 0 0,0-1 0 0 0,0-1 0 0 0,0 0 0 0 0,0-1-1 0 0,0 0 1 0 0,0-1 0 0 0,0 0 0 0 0,-1-1 0 0 0,1 0-1 0 0,18-8 1 0 0,-23 8-79 0 0,-1-1 0 0 0,1 0-1 0 0,-1-1 1 0 0,0 1 0 0 0,0-1 0 0 0,0 0-1 0 0,-1 0 1 0 0,0-1 0 0 0,0 0 0 0 0,0 0 0 0 0,-1 0-1 0 0,1 0 1 0 0,-2-1 0 0 0,1 0 0 0 0,-1 0-1 0 0,0 0 1 0 0,0 0 0 0 0,-1 0 0 0 0,0 0-1 0 0,0-1 1 0 0,-1 1 0 0 0,2-14 0 0 0,-3 14-28 0 0,1 0 1 0 0,-1 0-1 0 0,0 0 0 0 0,0 0 1 0 0,-1 0-1 0 0,0 0 0 0 0,0 0 1 0 0,-1 0-1 0 0,1 0 1 0 0,-2 0-1 0 0,1 1 0 0 0,-1-1 1 0 0,0 1-1 0 0,0 0 1 0 0,-1-1-1 0 0,0 1 0 0 0,0 1 1 0 0,-8-11-1 0 0,4 10-12 0 0,1 0 0 0 0,-1 1-1 0 0,0-1 1 0 0,0 2 0 0 0,0-1 0 0 0,-1 1 0 0 0,0 0-1 0 0,0 1 1 0 0,0 0 0 0 0,0 0 0 0 0,0 1 0 0 0,0 0-1 0 0,-14-1 1 0 0,14 2-235 0 0,-1 0 0 0 0,1 1 0 0 0,0 0-1 0 0,-18 2 1 0 0,2 7-8348 0 0</inkml:trace>
</inkml:ink>
</file>

<file path=ppt/ink/ink18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38.790"/>
    </inkml:context>
    <inkml:brush xml:id="br0">
      <inkml:brushProperty name="width" value="0.1" units="cm"/>
      <inkml:brushProperty name="height" value="0.1" units="cm"/>
      <inkml:brushProperty name="color" value="#008C3A"/>
    </inkml:brush>
  </inkml:definitions>
  <inkml:trace contextRef="#ctx0" brushRef="#br0">0 152 3223 0 0,'6'-24'4979'0'0,"-3"2"1558"0"0,0 3-1677 0 0,13-1-3820 0 0,2 4-390 0 0,-10 8-316 0 0,1 1 0 0 0,0 0-1 0 0,0 0 1 0 0,11-5 0 0 0,-17 10-291 0 0,0 1 1 0 0,0-1-1 0 0,0 1 1 0 0,0 0 0 0 0,1 0-1 0 0,-1 1 1 0 0,0-1-1 0 0,1 1 1 0 0,-1-1 0 0 0,0 1-1 0 0,1 0 1 0 0,-1 0-1 0 0,0 1 1 0 0,1-1-1 0 0,-1 1 1 0 0,0-1 0 0 0,1 1-1 0 0,5 2 1 0 0,-7-1-2 0 0,0 0-37 0 0,0 0-1 0 0,0 0 0 0 0,0 0 0 0 0,0 1 1 0 0,0-1-1 0 0,-1 0 0 0 0,1 1 0 0 0,-1 0 0 0 0,0-1 1 0 0,1 1-1 0 0,-1 0 0 0 0,-1-1 0 0 0,1 1 1 0 0,0 0-1 0 0,-1 0 0 0 0,1 0 0 0 0,-1 0 0 0 0,0 0 1 0 0,0-1-1 0 0,0 1 0 0 0,-1 4 0 0 0,0 3 8 0 0,-1-1-1 0 0,0 1 0 0 0,-1-1 0 0 0,-5 13 1 0 0,-9 14 36 0 0,12-28-52 0 0,1-1-1 0 0,0 1 1 0 0,0-1-1 0 0,1 1 1 0 0,0 0 0 0 0,1 1-1 0 0,0-1 1 0 0,0 0-1 0 0,0 1 1 0 0,1-1 0 0 0,1 1-1 0 0,-1-1 1 0 0,2 10-1 0 0,-1-15 2 0 0,1-1-1 0 0,0 1 0 0 0,0-1 0 0 0,0 1 1 0 0,0-1-1 0 0,1 0 0 0 0,-1 0 0 0 0,1 1 0 0 0,-1-1 1 0 0,1 0-1 0 0,0 0 0 0 0,0-1 0 0 0,0 1 1 0 0,0 0-1 0 0,0-1 0 0 0,0 1 0 0 0,0-1 0 0 0,0 0 1 0 0,5 2-1 0 0,11 9-6 0 0,-14-9 10 0 0,7 5 10 0 0,0-1-1 0 0,-1 2 1 0 0,0-1-1 0 0,-1 1 1 0 0,0 1 0 0 0,8 10-1 0 0,-15-17-7 0 0,0-1 0 0 0,-1 1 0 0 0,1 0 0 0 0,-1 0 0 0 0,0 0-1 0 0,0 0 1 0 0,0 0 0 0 0,0 0 0 0 0,-1 0 0 0 0,1 0 0 0 0,-1 0 0 0 0,0 0 0 0 0,0 0 0 0 0,0 0 0 0 0,0 0 0 0 0,0 0-1 0 0,-1 0 1 0 0,1 0 0 0 0,-1 1 0 0 0,0-1 0 0 0,0-1 0 0 0,0 1 0 0 0,0 0 0 0 0,-1 0 0 0 0,1 0 0 0 0,-1-1 0 0 0,0 1-1 0 0,1 0 1 0 0,-1-1 0 0 0,0 0 0 0 0,-5 4 0 0 0,0 1 11 0 0,0-1 0 0 0,0 0 0 0 0,0-1-1 0 0,-1 0 1 0 0,0 0 0 0 0,0-1 0 0 0,-1 0 0 0 0,1 0-1 0 0,-1-1 1 0 0,0 0 0 0 0,0 0 0 0 0,0-1 0 0 0,0 0-1 0 0,0-1 1 0 0,-1 0 0 0 0,1 0 0 0 0,0-1 0 0 0,-1-1-1 0 0,-10-1 1 0 0,-5-14 257 0 0,24 15-317 0 0,0 0 1 0 0,1 1 0 0 0,-1-1-1 0 0,0 0 1 0 0,0 1 0 0 0,1-1-1 0 0,-1 0 1 0 0,0 0-1 0 0,1 0 1 0 0,-1 0 0 0 0,1 0-1 0 0,-1 0 1 0 0,1 0 0 0 0,0 0-1 0 0,-1 0 1 0 0,1 0-1 0 0,0 0 1 0 0,0 0 0 0 0,-1 0-1 0 0,1 0 1 0 0,0 0 0 0 0,0 0-1 0 0,0 0 1 0 0,0 0-1 0 0,1 0 1 0 0,-1 0 0 0 0,0 0-1 0 0,0 0 1 0 0,1 0 0 0 0,0-2-1 0 0,16-13-4111 0 0,-11 12 2180 0 0</inkml:trace>
</inkml:ink>
</file>

<file path=ppt/ink/ink18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39.511"/>
    </inkml:context>
    <inkml:brush xml:id="br0">
      <inkml:brushProperty name="width" value="0.1" units="cm"/>
      <inkml:brushProperty name="height" value="0.1" units="cm"/>
      <inkml:brushProperty name="color" value="#008C3A"/>
    </inkml:brush>
  </inkml:definitions>
  <inkml:trace contextRef="#ctx0" brushRef="#br0">77 5 4607 0 0,'1'-5'14562'0'0,"-3"11"-14478"0"0,0-1 0 0 0,-1 0 0 0 0,0 0 0 0 0,0 0 0 0 0,0-1 0 0 0,-4 5 0 0 0,-1 2 6 0 0,-2 5-87 0 0,6-12 1 0 0,0 1-1 0 0,0 1 0 0 0,1-1 0 0 0,0 0 0 0 0,0 1 1 0 0,0 0-1 0 0,0 0 0 0 0,1-1 0 0 0,0 2 0 0 0,1-1 1 0 0,-1 0-1 0 0,1 0 0 0 0,0 0 0 0 0,0 1 0 0 0,1-1 1 0 0,0 0-1 0 0,0 1 0 0 0,2 11 0 0 0,-1-17 14 0 0,-1 0 1 0 0,1 0-1 0 0,-1 0 0 0 0,1 0 0 0 0,0-1 1 0 0,-1 1-1 0 0,1 0 0 0 0,0 0 0 0 0,-1-1 1 0 0,1 1-1 0 0,0 0 0 0 0,0-1 1 0 0,0 1-1 0 0,0 0 0 0 0,0-1 0 0 0,0 1 1 0 0,0-1-1 0 0,0 0 0 0 0,0 1 0 0 0,0-1 1 0 0,0 0-1 0 0,0 0 0 0 0,0 1 0 0 0,0-1 1 0 0,0 0-1 0 0,0 0 0 0 0,1 0 0 0 0,30-3 683 0 0,-29 2-627 0 0,29-4 516 0 0,-22 3-407 0 0,1 0 0 0 0,-1 1 0 0 0,1 0 0 0 0,-1 0-1 0 0,15 2 1 0 0,-20 1-168 0 0,-1 0-1 0 0,1 0 1 0 0,0 1 0 0 0,-1 0-1 0 0,0 0 1 0 0,0 0-1 0 0,0 0 1 0 0,0 1 0 0 0,0-1-1 0 0,0 1 1 0 0,4 7-1 0 0,13 10 24 0 0,-17-18 3 0 0,-1-1 0 0 0,0 1 0 0 0,0 0 0 0 0,0 0 0 0 0,0 0 0 0 0,0 1 0 0 0,0-1 0 0 0,-1 1 0 0 0,1-1 0 0 0,-1 1 0 0 0,0 0 0 0 0,-1 0 0 0 0,1 0 0 0 0,0 0 0 0 0,-1 0 0 0 0,0 0 0 0 0,1 5 0 0 0,-3-4 7 0 0,1 0 0 0 0,0-1 0 0 0,-1 1 0 0 0,0 0 0 0 0,0-1 0 0 0,-1 1 0 0 0,1 0 0 0 0,-1-1 0 0 0,0 0 0 0 0,0 1 0 0 0,-1-1 0 0 0,1 0 0 0 0,-1 0 0 0 0,0 0 0 0 0,-3 3 0 0 0,1 0 88 0 0,-1-2 0 0 0,1 1 0 0 0,-1 0 0 0 0,0-1 0 0 0,-1 0 0 0 0,1-1 0 0 0,-1 1 0 0 0,0-1 0 0 0,0-1 0 0 0,0 1 0 0 0,-14 4 0 0 0,17-7-132 0 0,1 0-1 0 0,-1-1 1 0 0,1 1 0 0 0,-1-1 0 0 0,1 1 0 0 0,-1-1 0 0 0,0 0 0 0 0,1-1-1 0 0,-1 1 1 0 0,1 0 0 0 0,-1-1 0 0 0,1 0 0 0 0,-1 0 0 0 0,1 0 0 0 0,-1 0 0 0 0,1-1-1 0 0,0 1 1 0 0,-1-1 0 0 0,1 0 0 0 0,0 0 0 0 0,0 0 0 0 0,1 0 0 0 0,-1 0-1 0 0,0-1 1 0 0,1 1 0 0 0,-1-1 0 0 0,1 0 0 0 0,-3-3 0 0 0,1-2-2835 0 0,4 2 1145 0 0</inkml:trace>
</inkml:ink>
</file>

<file path=ppt/ink/ink18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39.876"/>
    </inkml:context>
    <inkml:brush xml:id="br0">
      <inkml:brushProperty name="width" value="0.1" units="cm"/>
      <inkml:brushProperty name="height" value="0.1" units="cm"/>
      <inkml:brushProperty name="color" value="#008C3A"/>
    </inkml:brush>
  </inkml:definitions>
  <inkml:trace contextRef="#ctx0" brushRef="#br0">0 163 8287 0 0,'3'-7'784'0'0,"1"1"-1"0"0,-1-1 1 0 0,1 1 0 0 0,0-1-1 0 0,1 1 1 0 0,-1 0-1 0 0,1 1 1 0 0,0-1-1 0 0,1 1 1 0 0,-1 0-1 0 0,1 0 1 0 0,0 1-1 0 0,1 0 1 0 0,-1 0-1 0 0,1 0 1 0 0,-1 1-1 0 0,13-5 1 0 0,14-4 544 0 0,1 2 0 0 0,53-10 0 0 0,-41 11-1565 0 0,31-4 392 0 0,-72 13-629 0 0,1 0 0 0 0,-1 0 0 0 0,1 0 0 0 0,-1 1-1 0 0,1 0 1 0 0,-1 0 0 0 0,0 0 0 0 0,1 1 0 0 0,-1-1 0 0 0,0 1-1 0 0,10 5 1 0 0,-6-1-1026 0 0</inkml:trace>
</inkml:ink>
</file>

<file path=ppt/ink/ink18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0.680"/>
    </inkml:context>
    <inkml:brush xml:id="br0">
      <inkml:brushProperty name="width" value="0.1" units="cm"/>
      <inkml:brushProperty name="height" value="0.1" units="cm"/>
      <inkml:brushProperty name="color" value="#008C3A"/>
    </inkml:brush>
  </inkml:definitions>
  <inkml:trace contextRef="#ctx0" brushRef="#br0">108 0 3679 0 0,'0'0'14872'0'0,"-1"30"-13256"0"0,-32 42-29 0 0,-2 6-814 0 0,25-47-604 0 0,2 1 0 0 0,1 0 0 0 0,-4 40 1 0 0,10-63-152 0 0,0 0 0 0 0,1 0 1 0 0,0 0-1 0 0,0 0 1 0 0,1 0-1 0 0,0 0 0 0 0,0 0 1 0 0,1 0-1 0 0,1-1 1 0 0,-1 1-1 0 0,1 0 0 0 0,1-1 1 0 0,0 0-1 0 0,0 0 1 0 0,0 0-1 0 0,10 12 0 0 0,-9-16 17 0 0,0 0 0 0 0,0 0 0 0 0,0-1-1 0 0,0 0 1 0 0,1 0 0 0 0,-1 0 0 0 0,1-1-1 0 0,0 0 1 0 0,0 0 0 0 0,0 0 0 0 0,0-1-1 0 0,0 1 1 0 0,0-2 0 0 0,0 1 0 0 0,0-1-1 0 0,1 0 1 0 0,-1 0 0 0 0,0 0 0 0 0,0-1-1 0 0,0 0 1 0 0,6-2 0 0 0,-3 1-10 0 0,0 0 0 0 0,-1 0 0 0 0,1-1 0 0 0,-1 0 1 0 0,0 0-1 0 0,0-1 0 0 0,0-1 0 0 0,-1 1 0 0 0,1-1 0 0 0,-1 0 0 0 0,0-1 0 0 0,0 1 1 0 0,-1-2-1 0 0,8-7 0 0 0,-13 12-21 0 0,0 1 0 0 0,0-1 0 0 0,0 0 0 0 0,0 1 0 0 0,0-1 0 0 0,0 0 1 0 0,-1 1-1 0 0,1-1 0 0 0,-1 0 0 0 0,1 0 0 0 0,-1 0 0 0 0,1 0 0 0 0,-1 0 0 0 0,0 0 0 0 0,0 1 1 0 0,0-1-1 0 0,0 0 0 0 0,-1 0 0 0 0,1 0 0 0 0,0 0 0 0 0,-1 0 0 0 0,1 0 0 0 0,-2-1 0 0 0,1-1 14 0 0,-1 1 0 0 0,-1 0 0 0 0,1 0 0 0 0,0 0 0 0 0,-1 0-1 0 0,1 0 1 0 0,-1 0 0 0 0,0 1 0 0 0,0-1 0 0 0,-7-3-1 0 0,2 1 18 0 0,-1 0 0 0 0,-1 0 0 0 0,1 1 0 0 0,-1 0 0 0 0,0 1-1 0 0,0 0 1 0 0,-18-2 0 0 0,-30 5-1479 0 0,54 0 1142 0 0,0 1-1 0 0,0-1 1 0 0,1 1-1 0 0,-1 0 1 0 0,0 0-1 0 0,0 0 0 0 0,1 0 1 0 0,-1 1-1 0 0,1 0 1 0 0,0-1-1 0 0,-1 1 0 0 0,-3 4 1 0 0</inkml:trace>
</inkml:ink>
</file>

<file path=ppt/ink/ink18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1.164"/>
    </inkml:context>
    <inkml:brush xml:id="br0">
      <inkml:brushProperty name="width" value="0.1" units="cm"/>
      <inkml:brushProperty name="height" value="0.1" units="cm"/>
      <inkml:brushProperty name="color" value="#008C3A"/>
    </inkml:brush>
  </inkml:definitions>
  <inkml:trace contextRef="#ctx0" brushRef="#br0">88 18 6911 0 0,'0'0'5456'0'0,"-19"22"-1401"0"0,8-3-3510 0 0,2 0 0 0 0,0 1 0 0 0,1 0-1 0 0,1 0 1 0 0,1 1 0 0 0,0 0 0 0 0,2 0 0 0 0,-3 42 0 0 0,6-59-446 0 0,1 0 1 0 0,0 0 0 0 0,0 1-1 0 0,0-1 1 0 0,0 0-1 0 0,1 0 1 0 0,-1 0 0 0 0,1 0-1 0 0,0 1 1 0 0,1-1-1 0 0,-1 0 1 0 0,1 0-1 0 0,0-1 1 0 0,-1 1 0 0 0,2 0-1 0 0,-1-1 1 0 0,0 1-1 0 0,1-1 1 0 0,-1 0 0 0 0,1 1-1 0 0,0-1 1 0 0,0-1-1 0 0,1 1 1 0 0,6 4 0 0 0,-4-4-25 0 0,1 0 1 0 0,0-1-1 0 0,0 1 1 0 0,0-2 0 0 0,0 1-1 0 0,0-1 1 0 0,0 0-1 0 0,0-1 1 0 0,0 1 0 0 0,0-1-1 0 0,0-1 1 0 0,1 0 0 0 0,-1 0-1 0 0,7-2 1 0 0,0 1 18 0 0,1-2 0 0 0,-1 0 1 0 0,0-1-1 0 0,0 0 1 0 0,0-1-1 0 0,-1-1 0 0 0,24-14 1 0 0,-34 18-78 0 0,1 0 0 0 0,-1 1 0 0 0,1-1 0 0 0,-1 0 0 0 0,0-1 0 0 0,0 1 0 0 0,0-1 0 0 0,-1 1 0 0 0,1-1 0 0 0,-1 0 0 0 0,0 0 0 0 0,0 0 0 0 0,0 0 0 0 0,-1 0 0 0 0,1 0 0 0 0,-1 0 0 0 0,0-1 0 0 0,0 1 0 0 0,-1 0 0 0 0,1-1 0 0 0,-1 1 0 0 0,0-1 0 0 0,0 1 0 0 0,0-1 0 0 0,-1 1 0 0 0,1 0 0 0 0,-1-1 0 0 0,0 1 0 0 0,-3-8 0 0 0,0 0 15 0 0,-1 1-1 0 0,0 1 1 0 0,0-1 0 0 0,-1 1 0 0 0,-1 0-1 0 0,1 0 1 0 0,-2 0 0 0 0,1 1-1 0 0,-1 0 1 0 0,0 1 0 0 0,-1 0-1 0 0,0 0 1 0 0,-1 1 0 0 0,1 0-1 0 0,-1 1 1 0 0,-1 0 0 0 0,1 0 0 0 0,-1 1-1 0 0,0 0 1 0 0,0 1 0 0 0,0 1-1 0 0,-1-1 1 0 0,1 2 0 0 0,-1 0-1 0 0,-20-2 1 0 0,32 4-61 0 0,-36-6-9146 0 0</inkml:trace>
</inkml:ink>
</file>

<file path=ppt/ink/ink1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5"/>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18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3.444"/>
    </inkml:context>
    <inkml:brush xml:id="br0">
      <inkml:brushProperty name="width" value="0.1" units="cm"/>
      <inkml:brushProperty name="height" value="0.1" units="cm"/>
      <inkml:brushProperty name="color" value="#008C3A"/>
    </inkml:brush>
  </inkml:definitions>
  <inkml:trace contextRef="#ctx0" brushRef="#br0">185 28 7567 0 0,'0'0'2638'0'0,"0"0"-2558"0"0,0-1 0 0 0,-1 1 0 0 0,1 0 0 0 0,0 0-1 0 0,0 0 1 0 0,-1 0 0 0 0,1 0 0 0 0,0 0 0 0 0,0 0 0 0 0,0 0 0 0 0,-1-1 0 0 0,1 1 0 0 0,0 0 0 0 0,0 0 0 0 0,0 0 0 0 0,-1-1 0 0 0,1 1 0 0 0,0 0 0 0 0,0 0 0 0 0,0 0 0 0 0,0-1 0 0 0,-1 1 0 0 0,1 0 0 0 0,0 0 0 0 0,0-1 0 0 0,0 1 0 0 0,0 0 0 0 0,0 0 0 0 0,0-1 0 0 0,0 1-1 0 0,0 0 1 0 0,0-1 0 0 0,0 1 0 0 0,0 0 0 0 0,0-1 0 0 0,0 1 64 0 0,1 0 0 0 0,-1-1 0 0 0,1 1 0 0 0,-1 0 0 0 0,0-1 0 0 0,1 1 0 0 0,-1 0-1 0 0,0-1 1 0 0,1 1 0 0 0,-1-1 0 0 0,0 1 0 0 0,0 0 0 0 0,1-1 0 0 0,-1 1 0 0 0,0-1 0 0 0,0 1 0 0 0,0-1-1 0 0,0 1 1 0 0,1-1 0 0 0,-1 1 0 0 0,0-1 0 0 0,0 1 0 0 0,0-1 0 0 0,0 1 0 0 0,0-1 0 0 0,0 1 0 0 0,0-1-1 0 0,-1 1 1 0 0,1-1 0 0 0,0 1 0 0 0,0-1 0 0 0,0 1 0 0 0,0-1 0 0 0,-1 1 0 0 0,1-1 0 0 0,0 1-1 0 0,0 0 1 0 0,-1-1 0 0 0,1 1 0 0 0,0-1 0 0 0,-1 1 0 0 0,1 0 0 0 0,0-1 0 0 0,-1 1 0 0 0,1 0 0 0 0,-1-1-1 0 0,-31 4 1269 0 0,-39 23-1700 0 0,64-23 307 0 0,0 1 1 0 0,0 0 0 0 0,1 0-1 0 0,0 1 1 0 0,0 0-1 0 0,0 0 1 0 0,0 0-1 0 0,1 1 1 0 0,-7 7 0 0 0,11-11-14 0 0,0 0 1 0 0,0 0-1 0 0,0 1 1 0 0,0-1 0 0 0,0 0-1 0 0,0 1 1 0 0,1-1-1 0 0,-1 0 1 0 0,1 1 0 0 0,-1-1-1 0 0,1 1 1 0 0,0-1-1 0 0,0 0 1 0 0,0 1 0 0 0,1-1-1 0 0,-1 1 1 0 0,0-1-1 0 0,1 0 1 0 0,0 1-1 0 0,-1-1 1 0 0,1 0 0 0 0,0 1-1 0 0,0-1 1 0 0,0 0-1 0 0,1 0 1 0 0,-1 0 0 0 0,0 0-1 0 0,1 0 1 0 0,-1 0-1 0 0,1 0 1 0 0,0-1 0 0 0,3 3-1 0 0,10 8 86 0 0,0 0 0 0 0,1-1 0 0 0,0-1 1 0 0,0-1-1 0 0,33 13 0 0 0,-27-12 19 0 0,0 1 1 0 0,0 0-1 0 0,28 21 1 0 0,-45-27-91 0 0,0-1-1 0 0,0 1 1 0 0,0-1 0 0 0,0 1 0 0 0,-1 1 0 0 0,0-1 0 0 0,0 1 0 0 0,0-1 0 0 0,-1 1 0 0 0,1 0 0 0 0,-2 1 0 0 0,1-1 0 0 0,-1 0 0 0 0,0 1 0 0 0,0-1 0 0 0,1 12 0 0 0,-2-14-10 0 0,-1 0-1 0 0,0 0 1 0 0,0 0 0 0 0,-1-1-1 0 0,1 1 1 0 0,-1 0 0 0 0,0 0 0 0 0,0-1-1 0 0,0 1 1 0 0,-1 0 0 0 0,1-1-1 0 0,-1 1 1 0 0,0-1 0 0 0,1 0-1 0 0,-2 1 1 0 0,1-1 0 0 0,0 0 0 0 0,-1 0-1 0 0,-5 4 1 0 0,3-2 6 0 0,-1 0 1 0 0,0-1-1 0 0,0 0 0 0 0,0 0 1 0 0,0-1-1 0 0,-1 0 0 0 0,0 0 0 0 0,1 0 1 0 0,-1-1-1 0 0,-11 3 0 0 0,12-4-4 0 0,0 0-1 0 0,0-1 0 0 0,0 1 0 0 0,0-1 0 0 0,0 0 1 0 0,0 0-1 0 0,0-1 0 0 0,0 0 0 0 0,1 0 0 0 0,-1 0 1 0 0,0-1-1 0 0,-9-3 0 0 0,11 3-7 0 0,1 0 0 0 0,0 0 1 0 0,0 0-1 0 0,0 0 0 0 0,1 0 0 0 0,-1-1 0 0 0,0 1 1 0 0,1-1-1 0 0,0 0 0 0 0,0 1 0 0 0,-1-1 0 0 0,1 0 1 0 0,1 0-1 0 0,-1-1 0 0 0,0 1 0 0 0,1 0 0 0 0,0-1 0 0 0,0 1 1 0 0,0-1-1 0 0,0 1 0 0 0,0-1 0 0 0,0-4 0 0 0,0-6-3 0 0,1 0 0 0 0,0-1-1 0 0,1 1 1 0 0,1 0 0 0 0,0-1-1 0 0,0 1 1 0 0,2 0-1 0 0,0 1 1 0 0,0-1 0 0 0,9-17-1 0 0,7-9-19 0 0,2 2 0 0 0,27-36 0 0 0,-27 42-27 0 0,-20 29 22 0 0,-1 2 19 0 0,0 1-1 0 0,-1-1 1 0 0,1 0 0 0 0,0 0-1 0 0,0 0 1 0 0,-1 0 0 0 0,1 0 0 0 0,-1 0-1 0 0,1 0 1 0 0,-1 0 0 0 0,1 0-1 0 0,-1 0 1 0 0,0 0 0 0 0,1 0 0 0 0,-1 0-1 0 0,0 0 1 0 0,0 0 0 0 0,0 0-1 0 0,0-1 1 0 0,0 0 0 0 0,0-4-7 0 0,-1 5-121 0 0,0 0 1 0 0,-1 0-1 0 0,1-1 0 0 0,0 1 0 0 0,0 0 1 0 0,0 0-1 0 0,-1 0 0 0 0,1 1 0 0 0,0-1 1 0 0,-1 0-1 0 0,1 0 0 0 0,-1 1 1 0 0,1-1-1 0 0,-1 1 0 0 0,0-1 0 0 0,1 1 1 0 0,-1 0-1 0 0,1-1 0 0 0,-1 1 0 0 0,0 0 1 0 0,1 0-1 0 0,-3 0 0 0 0</inkml:trace>
</inkml:ink>
</file>

<file path=ppt/ink/ink18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3.836"/>
    </inkml:context>
    <inkml:brush xml:id="br0">
      <inkml:brushProperty name="width" value="0.1" units="cm"/>
      <inkml:brushProperty name="height" value="0.1" units="cm"/>
      <inkml:brushProperty name="color" value="#008C3A"/>
    </inkml:brush>
  </inkml:definitions>
  <inkml:trace contextRef="#ctx0" brushRef="#br0">82 45 12383 0 0,'0'0'1119'0'0,"-21"27"374"0"0,13-16-1108 0 0,0 1-1 0 0,2 1 1 0 0,-1-1-1 0 0,1 1 0 0 0,1 1 1 0 0,0-1-1 0 0,1 1 1 0 0,1-1-1 0 0,0 1 1 0 0,1 0-1 0 0,0 0 1 0 0,1 20-1 0 0,1-28-310 0 0,0-1 1 0 0,0 0-1 0 0,1 1 1 0 0,-1-1-1 0 0,1 0 1 0 0,1 0-1 0 0,-1 1 1 0 0,1-1-1 0 0,0 0 1 0 0,0 0-1 0 0,0-1 1 0 0,1 1-1 0 0,-1 0 1 0 0,1-1-1 0 0,1 1 1 0 0,-1-1-1 0 0,0 0 1 0 0,1 0-1 0 0,0-1 1 0 0,0 1-1 0 0,0-1 1 0 0,0 1-1 0 0,1-1 1 0 0,-1-1-1 0 0,1 1 1 0 0,0-1-1 0 0,0 1 1 0 0,0-1-1 0 0,0-1 1 0 0,0 1-1 0 0,0-1 1 0 0,0 0-1 0 0,1 0 1 0 0,8 0-1 0 0,3 0 47 0 0,-1-1 0 0 0,1-1 0 0 0,-1 0-1 0 0,0-1 1 0 0,0-1 0 0 0,0 0 0 0 0,0-1-1 0 0,0-1 1 0 0,-1-1 0 0 0,1 0 0 0 0,-1-1-1 0 0,22-14 1 0 0,-31 18-54 0 0,0-1-1 0 0,0-1 1 0 0,0 1-1 0 0,-1-1 1 0 0,1 0-1 0 0,-1 0 1 0 0,-1 0-1 0 0,1-1 0 0 0,-1 0 1 0 0,0 0-1 0 0,0 0 1 0 0,0 0-1 0 0,-1-1 1 0 0,0 1-1 0 0,-1-1 1 0 0,1 0-1 0 0,-1 0 1 0 0,0 0-1 0 0,-1 0 1 0 0,0 0-1 0 0,0 0 1 0 0,0 0-1 0 0,-1-1 1 0 0,0 1-1 0 0,-1 0 1 0 0,1 0-1 0 0,-1 0 1 0 0,-1 0-1 0 0,0-1 1 0 0,-4-11-1 0 0,3 11-22 0 0,0 1-1 0 0,-1 0 1 0 0,0-1-1 0 0,0 1 1 0 0,-1 0 0 0 0,0 1-1 0 0,0-1 1 0 0,-1 1-1 0 0,1 0 1 0 0,-1 1 0 0 0,-1-1-1 0 0,1 1 1 0 0,-1 0-1 0 0,0 1 1 0 0,0 0 0 0 0,0 0-1 0 0,0 0 1 0 0,-1 1-1 0 0,0 0 1 0 0,0 0-1 0 0,-8-1 1 0 0,2 1-374 0 0,-1 0-1 0 0,1 2 1 0 0,-1-1-1 0 0,0 2 1 0 0,0 0-1 0 0,1 0 1 0 0,-1 2-1 0 0,0 0 1 0 0,1 0-1 0 0,-1 1 1 0 0,-14 6-1 0 0,15-3-5496 0 0</inkml:trace>
</inkml:ink>
</file>

<file path=ppt/ink/ink18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4.791"/>
    </inkml:context>
    <inkml:brush xml:id="br0">
      <inkml:brushProperty name="width" value="0.1" units="cm"/>
      <inkml:brushProperty name="height" value="0.1" units="cm"/>
      <inkml:brushProperty name="color" value="#008C3A"/>
    </inkml:brush>
  </inkml:definitions>
  <inkml:trace contextRef="#ctx0" brushRef="#br0">1 42 8983 0 0,'0'0'6770'0'0,"30"-5"-3754"0"0,3 0-1677 0 0,1 2 0 0 0,52 2 1 0 0,-6 0-411 0 0,13-13-281 0 0,-22 2-301 0 0,-68 12-294 0 0,1 2-30 0 0,-4-2-17 0 0,1 1 0 0 0,0-1-1 0 0,-1 1 1 0 0,1 0 0 0 0,-1-1-1 0 0,1 1 1 0 0,-1 0 0 0 0,0-1-1 0 0,1 1 1 0 0,-1 0 0 0 0,0-1 0 0 0,1 1-1 0 0,-1 0 1 0 0,0 0 0 0 0,0-1-1 0 0,0 1 1 0 0,1 0 0 0 0,-1 0 0 0 0,0 0-1 0 0,0-1 1 0 0,0 1 0 0 0,0 0-1 0 0,-1 0 1 0 0,1 0 0 0 0,0-1 0 0 0,0 1-1 0 0,0 0 1 0 0,-1 0 0 0 0,1-1-1 0 0,-1 2 1 0 0,-10 28 81 0 0,9-25-64 0 0,-97 237 158 0 0,87-220-181 0 0,0 0 0 0 0,-21 27 0 0 0,23-36 0 0 0,1 0 0 0 0,0 1 0 0 0,1-1 0 0 0,0 2 0 0 0,1-1 0 0 0,0 1 0 0 0,2 0 0 0 0,0 1 0 0 0,0-1 0 0 0,-2 22 0 0 0,5-36 2 0 0,0 3-2 0 0,9 19-13 0 0,-7-22 0 0 0,1-1 0 0 0,-1 1 0 0 0,1-1 0 0 0,-1 0-1 0 0,1 1 1 0 0,0-1 0 0 0,-1 0 0 0 0,1 0-1 0 0,-1 1 1 0 0,1-1 0 0 0,0 0 0 0 0,-1 0 0 0 0,1 0-1 0 0,-1 0 1 0 0,1 0 0 0 0,0 0 0 0 0,-1 0 0 0 0,1 0-1 0 0,0 0 1 0 0,-1 0 0 0 0,1 0 0 0 0,0 0-1 0 0,-1 0 1 0 0,1-1 0 0 0,-1 1 0 0 0,1 0 0 0 0,0 0-1 0 0,-1-1 1 0 0,1 1 0 0 0,-1 0 0 0 0,2-1-1 0 0,20-10-1788 0 0,-21 10 1399 0 0,9-5-2088 0 0</inkml:trace>
</inkml:ink>
</file>

<file path=ppt/ink/ink18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5.169"/>
    </inkml:context>
    <inkml:brush xml:id="br0">
      <inkml:brushProperty name="width" value="0.1" units="cm"/>
      <inkml:brushProperty name="height" value="0.1" units="cm"/>
      <inkml:brushProperty name="color" value="#008C3A"/>
    </inkml:brush>
  </inkml:definitions>
  <inkml:trace contextRef="#ctx0" brushRef="#br0">5 60 5527 0 0,'-4'-13'13362'0'0,"8"10"-13035"0"0,0 0 1 0 0,0 0 0 0 0,0 1 0 0 0,0 0 0 0 0,1 0 0 0 0,-1 0 0 0 0,1 0 0 0 0,0 1 0 0 0,-1 0 0 0 0,1 0 0 0 0,0 0 0 0 0,8 0 0 0 0,62 7 1165 0 0,-65-4-1363 0 0,0 0-1 0 0,0-1 0 0 0,1 0 0 0 0,-1 0 1 0 0,0-1-1 0 0,1-1 0 0 0,-1 0 0 0 0,0 0 1 0 0,20-6-1 0 0,-20 4-80 0 0,0-1 1 0 0,0 2-1 0 0,1-1 1 0 0,-1 2-1 0 0,1-1 0 0 0,-1 1 1 0 0,1 1-1 0 0,0 0 1 0 0,-1 1-1 0 0,1 0 1 0 0,13 3-1 0 0,-22-5-65 0 0,0 1-1 0 0,1 0 0 0 0,-1 0 1 0 0,0-1-1 0 0,0 1 1 0 0,0-1-1 0 0,0 1 1 0 0,1-1-1 0 0,-1 0 1 0 0,0 0-1 0 0,2-1 1 0 0,17-6-5086 0 0</inkml:trace>
</inkml:ink>
</file>

<file path=ppt/ink/ink18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5.534"/>
    </inkml:context>
    <inkml:brush xml:id="br0">
      <inkml:brushProperty name="width" value="0.1" units="cm"/>
      <inkml:brushProperty name="height" value="0.1" units="cm"/>
      <inkml:brushProperty name="color" value="#008C3A"/>
    </inkml:brush>
  </inkml:definitions>
  <inkml:trace contextRef="#ctx0" brushRef="#br0">55 38 3679 0 0,'0'0'284'0'0,"1"-1"-186"0"0,-15 31 10193 0 0,-3 11-4112 0 0,11-23-5215 0 0,1-1 0 0 0,1 1 0 0 0,-4 29 0 0 0,7-40-1054 0 0,1 0-1 0 0,-1 0 0 0 0,1 0 0 0 0,1 0 1 0 0,0 0-1 0 0,0 0 0 0 0,0 0 0 0 0,1 0 1 0 0,-1-1-1 0 0,2 1 0 0 0,4 11 1 0 0,-4-14 176 0 0,0 1 0 0 0,0-1 0 0 0,1 0 0 0 0,-1-1 0 0 0,1 1 0 0 0,-1-1 1 0 0,1 1-1 0 0,0-1 0 0 0,1 0 0 0 0,-1-1 0 0 0,0 1 0 0 0,1-1 0 0 0,0 0 0 0 0,-1 0 1 0 0,1 0-1 0 0,0-1 0 0 0,0 1 0 0 0,9 0 0 0 0,-4-1-29 0 0,-1 0-1 0 0,1-1 1 0 0,-1 0 0 0 0,1 0-1 0 0,0-1 1 0 0,-1-1 0 0 0,0 1-1 0 0,1-2 1 0 0,-1 1-1 0 0,0-1 1 0 0,0-1 0 0 0,0 1-1 0 0,-1-1 1 0 0,1-1 0 0 0,-1 0-1 0 0,0 0 1 0 0,0-1-1 0 0,-1 0 1 0 0,13-12 0 0 0,-15 13-15 0 0,0 0 1 0 0,-1 0 0 0 0,1 0-1 0 0,-1-1 1 0 0,0 0-1 0 0,-1 0 1 0 0,1 0-1 0 0,-1 0 1 0 0,0-1 0 0 0,-1 1-1 0 0,1-1 1 0 0,-2 0-1 0 0,1 1 1 0 0,-1-1 0 0 0,1 0-1 0 0,-2 0 1 0 0,1 0-1 0 0,-1 0 1 0 0,0 0 0 0 0,-1 0-1 0 0,1 0 1 0 0,-2 0-1 0 0,1 0 1 0 0,-1 0 0 0 0,0 1-1 0 0,0-1 1 0 0,-4-8-1 0 0,3 9-34 0 0,0 0-1 0 0,0 1 0 0 0,-1-1 0 0 0,0 1 0 0 0,0 0 1 0 0,0 0-1 0 0,0 0 0 0 0,-1 1 0 0 0,0 0 0 0 0,0 0 0 0 0,0 0 1 0 0,0 0-1 0 0,-1 1 0 0 0,1 0 0 0 0,-9-4 0 0 0,-2 2-29 0 0,0 1-1 0 0,0 0 1 0 0,-1 1-1 0 0,-23-1 1 0 0,-7-2-370 0 0,33 5-2608 0 0,7 1 1440 0 0</inkml:trace>
</inkml:ink>
</file>

<file path=ppt/ink/ink18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7.754"/>
    </inkml:context>
    <inkml:brush xml:id="br0">
      <inkml:brushProperty name="width" value="0.1" units="cm"/>
      <inkml:brushProperty name="height" value="0.1" units="cm"/>
      <inkml:brushProperty name="color" value="#008C3A"/>
    </inkml:brush>
  </inkml:definitions>
  <inkml:trace contextRef="#ctx0" brushRef="#br0">90 0 2759 0 0,'-17'1'13663'0'0,"7"20"-13033"0"0,2-1-1 0 0,0 1 1 0 0,2 1 0 0 0,0-1-1 0 0,-3 27 1 0 0,-3 8-249 0 0,10-49-376 0 0,-9 48 47 0 0,11-52-50 0 0,0 0 0 0 0,-1-1 0 0 0,1 1 0 0 0,0 0 0 0 0,1 0 0 0 0,-1 0 0 0 0,0 0 0 0 0,1 0 0 0 0,0 0 0 0 0,0-1 0 0 0,-1 1 0 0 0,2 0-1 0 0,-1 0 1 0 0,0-1 0 0 0,0 1 0 0 0,3 2 0 0 0,-3-4 12 0 0,1 0 0 0 0,0 1 0 0 0,0-1-1 0 0,0 0 1 0 0,0 0 0 0 0,1 0 0 0 0,-1 0-1 0 0,0-1 1 0 0,0 1 0 0 0,0 0 0 0 0,1-1-1 0 0,-1 0 1 0 0,0 1 0 0 0,1-1 0 0 0,-1 0 0 0 0,0 0-1 0 0,0 0 1 0 0,1-1 0 0 0,3 0 0 0 0,1 0 54 0 0,246-19 1144 0 0,-243 18-3924 0 0</inkml:trace>
</inkml:ink>
</file>

<file path=ppt/ink/ink18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8.123"/>
    </inkml:context>
    <inkml:brush xml:id="br0">
      <inkml:brushProperty name="width" value="0.1" units="cm"/>
      <inkml:brushProperty name="height" value="0.1" units="cm"/>
      <inkml:brushProperty name="color" value="#008C3A"/>
    </inkml:brush>
  </inkml:definitions>
  <inkml:trace contextRef="#ctx0" brushRef="#br0">57 0 4143 0 0,'-6'5'12457'0'0,"-1"17"-9588"0"0,-4 27-2749 0 0,-2 34 911 0 0,6-50-883 0 0,2-1 1 0 0,1 1 0 0 0,2 0-1 0 0,1 0 1 0 0,3 38-1 0 0,-1-65-165 0 0,-1-4-76 0 0,14-5-2883 0 0,-8 3 1574 0 0</inkml:trace>
</inkml:ink>
</file>

<file path=ppt/ink/ink18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9.326"/>
    </inkml:context>
    <inkml:brush xml:id="br0">
      <inkml:brushProperty name="width" value="0.1" units="cm"/>
      <inkml:brushProperty name="height" value="0.1" units="cm"/>
      <inkml:brushProperty name="color" value="#008C3A"/>
    </inkml:brush>
  </inkml:definitions>
  <inkml:trace contextRef="#ctx0" brushRef="#br0">87 23 5527 0 0,'-10'-3'8504'0'0,"-14"-3"-5225"0"0,22 6-3239 0 0,0 1 0 0 0,0-1 0 0 0,-1 0 0 0 0,1 0 0 0 0,0 1 0 0 0,0 0 0 0 0,0-1 0 0 0,0 1 0 0 0,-1 0 0 0 0,1 0 0 0 0,0 0 0 0 0,1 0 0 0 0,-1 0 0 0 0,0 0 0 0 0,0 1 0 0 0,0-1 0 0 0,1 1 0 0 0,-1-1 0 0 0,1 1 0 0 0,-1 0 0 0 0,1 0 0 0 0,-1-1 0 0 0,1 1 0 0 0,0 0 0 0 0,0 0 0 0 0,0 0 0 0 0,0 0 0 0 0,1 0 0 0 0,-1 1 0 0 0,0-1 0 0 0,1 0 0 0 0,0 0 1 0 0,-1 0-1 0 0,1 1 0 0 0,0-1 0 0 0,0 0 0 0 0,0 0 0 0 0,0 1 0 0 0,1 1 0 0 0,0 2-38 0 0,1 0 0 0 0,0-1 0 0 0,0 0 0 0 0,0 1 0 0 0,1-1 0 0 0,0 0 0 0 0,0 0 0 0 0,0 0 0 0 0,0-1 0 0 0,1 1 0 0 0,0-1 0 0 0,-1 0 0 0 0,2 0 0 0 0,4 4 0 0 0,39 25 210 0 0,31 25 757 0 0,-72-53-882 0 0,-1 1 0 0 0,0 0 0 0 0,0 0 0 0 0,0 1 0 0 0,-1 0 0 0 0,0 0 1 0 0,0 0-1 0 0,5 13 0 0 0,-8-16-75 0 0,-1 0 0 0 0,0 0 0 0 0,0 1 0 0 0,0-1 1 0 0,-1 0-1 0 0,1 0 0 0 0,-1 0 0 0 0,0 1 0 0 0,0-1 0 0 0,0 0 1 0 0,-1 0-1 0 0,0 0 0 0 0,0 0 0 0 0,0 0 0 0 0,0 0 0 0 0,0 0 1 0 0,-1 0-1 0 0,0 0 0 0 0,0 0 0 0 0,0 0 0 0 0,0-1 0 0 0,0 1 0 0 0,-1-1 1 0 0,1 0-1 0 0,-1 0 0 0 0,0 0 0 0 0,0 0 0 0 0,-1 0 0 0 0,-5 4 1 0 0,0-1 20 0 0,0 0 0 0 0,0 0 0 0 0,-1-1 1 0 0,1-1-1 0 0,-1 1 0 0 0,0-1 0 0 0,-1-1 1 0 0,1 0-1 0 0,0-1 0 0 0,-19 3 0 0 0,27-5-5 0 0,0 0-1 0 0,0 0 0 0 0,1 0 0 0 0,-1 0 0 0 0,0 0 1 0 0,0-1-1 0 0,0 1 0 0 0,1 0 0 0 0,-1-1 0 0 0,0 1 1 0 0,1-1-1 0 0,-1 0 0 0 0,0 0 0 0 0,1 0 0 0 0,-1 1 0 0 0,1-1 1 0 0,-1-1-1 0 0,1 1 0 0 0,0 0 0 0 0,-1 0 0 0 0,1 0 1 0 0,-2-3-1 0 0,1 1 14 0 0,0-1-1 0 0,1 1 1 0 0,-1-1 0 0 0,1 1 0 0 0,0-1 0 0 0,0 0-1 0 0,0 1 1 0 0,0-1 0 0 0,0 0 0 0 0,1-5 0 0 0,-1-1-15 0 0,2 0 0 0 0,-1 0 0 0 0,1 1 0 0 0,1-1 0 0 0,-1 0 0 0 0,2 0 0 0 0,4-14 0 0 0,2 7-72 0 0,1 1 1 0 0,0 0-1 0 0,1 1 0 0 0,1 0 0 0 0,0 1 1 0 0,1 0-1 0 0,15-11 0 0 0,-8 5-216 0 0,-1 0 0 0 0,20-26 0 0 0,-38 45 264 0 0,1-1 0 0 0,-1 0 0 0 0,0 0-1 0 0,1 1 1 0 0,-1-1 0 0 0,0 0 0 0 0,0 0-1 0 0,0 0 1 0 0,0-1 0 0 0,0 1 0 0 0,-1 0 0 0 0,1 0-1 0 0,-1 0 1 0 0,1-1 0 0 0,-1 1 0 0 0,0 0 0 0 0,0 0-1 0 0,0-1 1 0 0,0 1 0 0 0,0 0 0 0 0,-1-1 0 0 0,1 1-1 0 0,-1 0 1 0 0,1 0 0 0 0,-1 0 0 0 0,0-1-1 0 0,0 1 1 0 0,0 0 0 0 0,0 0 0 0 0,0 0 0 0 0,-3-3-1 0 0,1 2 40 0 0,-1 0 1 0 0,0 0-1 0 0,0 0 0 0 0,-1 0 0 0 0,1 1 0 0 0,-1-1 0 0 0,1 1 0 0 0,-1 0 0 0 0,0 1 0 0 0,1-1 0 0 0,-1 1 0 0 0,0 0 0 0 0,-8-1 0 0 0,7 1-319 0 0,-16-2 802 0 0,12 0-4755 0 0</inkml:trace>
</inkml:ink>
</file>

<file path=ppt/ink/ink18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49.743"/>
    </inkml:context>
    <inkml:brush xml:id="br0">
      <inkml:brushProperty name="width" value="0.1" units="cm"/>
      <inkml:brushProperty name="height" value="0.1" units="cm"/>
      <inkml:brushProperty name="color" value="#008C3A"/>
    </inkml:brush>
  </inkml:definitions>
  <inkml:trace contextRef="#ctx0" brushRef="#br0">83 29 2759 0 0,'0'0'10631'0'0,"-13"27"-6618"0"0,-36 103-2283 0 0,44-114-1578 0 0,0 1 0 0 0,2 0 0 0 0,0 0 0 0 0,1 0 0 0 0,0 0 0 0 0,2 18 0 0 0,0-31-129 0 0,0 0 0 0 0,0-1 0 0 0,1 1 0 0 0,-1-1 1 0 0,1 1-1 0 0,0 0 0 0 0,0-1 0 0 0,0 1 0 0 0,0-1 1 0 0,1 0-1 0 0,0 1 0 0 0,-1-1 0 0 0,1 0 1 0 0,0 0-1 0 0,1 0 0 0 0,-1 0 0 0 0,0-1 0 0 0,1 1 1 0 0,0-1-1 0 0,5 5 0 0 0,-4-5 26 0 0,0-1-1 0 0,0 1 1 0 0,0-1-1 0 0,0 1 1 0 0,1-1-1 0 0,-1 0 1 0 0,0-1 0 0 0,1 1-1 0 0,-1-1 1 0 0,0 0-1 0 0,1 0 1 0 0,-1 0-1 0 0,1-1 1 0 0,-1 0 0 0 0,5-1-1 0 0,0 0 43 0 0,0-1 0 0 0,0 0 0 0 0,0 0 1 0 0,0-1-1 0 0,0 0 0 0 0,-1-1 0 0 0,0 0 0 0 0,0 0 0 0 0,0-1 0 0 0,-1 0 0 0 0,0 0 1 0 0,0-1-1 0 0,0 1 0 0 0,-1-2 0 0 0,8-10 0 0 0,-11 11-29 0 0,-1-1 0 0 0,1 1 0 0 0,-1-1 0 0 0,-1 0 0 0 0,1 0 0 0 0,-1 0 0 0 0,-1 0 0 0 0,1 0 0 0 0,-2-1 0 0 0,1 1 0 0 0,-1 0 0 0 0,0 0 0 0 0,-1 0 0 0 0,1 1 0 0 0,-2-1 0 0 0,1 0 0 0 0,-1 0 0 0 0,-4-6 0 0 0,2 2 40 0 0,0 1-1 0 0,-1-1 1 0 0,0 2 0 0 0,-1-1-1 0 0,0 1 1 0 0,-1 0 0 0 0,0 0-1 0 0,-1 1 1 0 0,0 0-1 0 0,-20-15 1 0 0,-2 7-1903 0 0,28 16 1364 0 0,1-1 1 0 0,-1 1-1 0 0,0 0 1 0 0,0 0-1 0 0,0 0 0 0 0,0 1 1 0 0,0-1-1 0 0,0 1 1 0 0,0 0-1 0 0,0-1 1 0 0,0 1-1 0 0,0 1 0 0 0,0-1 1 0 0,0 0-1 0 0,-3 1 1 0 0</inkml:trace>
</inkml:ink>
</file>

<file path=ppt/ink/ink18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3.945"/>
    </inkml:context>
    <inkml:brush xml:id="br0">
      <inkml:brushProperty name="width" value="0.1" units="cm"/>
      <inkml:brushProperty name="height" value="0.1" units="cm"/>
      <inkml:brushProperty name="color" value="#008C3A"/>
    </inkml:brush>
  </inkml:definitions>
  <inkml:trace contextRef="#ctx0" brushRef="#br0">1 14 5983 0 0,'9'-14'12183'0'0,"32"38"-9031"0"0,-12-5-2360 0 0,-1 2 0 0 0,0 1 0 0 0,36 37 1 0 0,65 86 451 0 0,-81-88-1034 0 0,92 86 0 0 0,-51-65-71 0 0,-88-77-42 0 0</inkml:trace>
</inkml:ink>
</file>

<file path=ppt/ink/ink1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6"/>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18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4.296"/>
    </inkml:context>
    <inkml:brush xml:id="br0">
      <inkml:brushProperty name="width" value="0.1" units="cm"/>
      <inkml:brushProperty name="height" value="0.1" units="cm"/>
      <inkml:brushProperty name="color" value="#008C3A"/>
    </inkml:brush>
  </inkml:definitions>
  <inkml:trace contextRef="#ctx0" brushRef="#br0">748 29 6447 0 0,'1'-1'365'0'0,"-1"0"-1"0"0,0 0 1 0 0,0 0-1 0 0,0 0 0 0 0,0 0 1 0 0,0 0-1 0 0,-1 0 0 0 0,1 0 1 0 0,0-1-1 0 0,-1 1 1 0 0,1 0-1 0 0,0 0 0 0 0,-1 0 1 0 0,1 0-1 0 0,-1 0 0 0 0,1 0 1 0 0,-5-4 1821 0 0,4 5-1822 0 0,1-1 1 0 0,-1 0-1 0 0,0 1 1 0 0,0-1-1 0 0,0 1 0 0 0,0-1 1 0 0,0 1-1 0 0,-2-1 0 0 0,0 1-16 0 0,-1-1 0 0 0,1 1 0 0 0,0 0-1 0 0,-1 0 1 0 0,1 1 0 0 0,-1-1 0 0 0,1 1-1 0 0,-1-1 1 0 0,1 1 0 0 0,-5 2 0 0 0,-9 4-135 0 0,0 1 1 0 0,-29 17 0 0 0,20-6-160 0 0,1 1 1 0 0,0 1-1 0 0,2 1 1 0 0,-37 44-1 0 0,37-39-8 0 0,-1-1 1 0 0,-1-1-1 0 0,-49 37 0 0 0,-36 3-315 0 0,80-50 55 0 0,1 2 1 0 0,1 1 0 0 0,0 0-1 0 0,-36 34 1 0 0,56-43-1065 0 0,3-1-348 0 0</inkml:trace>
</inkml:ink>
</file>

<file path=ppt/ink/ink18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5.133"/>
    </inkml:context>
    <inkml:brush xml:id="br0">
      <inkml:brushProperty name="width" value="0.1" units="cm"/>
      <inkml:brushProperty name="height" value="0.1" units="cm"/>
      <inkml:brushProperty name="color" value="#008C3A"/>
    </inkml:brush>
  </inkml:definitions>
  <inkml:trace contextRef="#ctx0" brushRef="#br0">1 0 5527 0 0,'19'2'590'0'0,"8"4"2189"0"0,-1 0 0 0 0,35 16 1 0 0,-26-7-427 0 0,37 22 1 0 0,130 96 544 0 0,-38-21-1927 0 0,-119-85-847 0 0,-16-12-36 0 0,0 2 1 0 0,-2 1-1 0 0,0 2 1 0 0,-1 0-1 0 0,29 31 1 0 0,-43-34 98 0 0</inkml:trace>
</inkml:ink>
</file>

<file path=ppt/ink/ink18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5.501"/>
    </inkml:context>
    <inkml:brush xml:id="br0">
      <inkml:brushProperty name="width" value="0.1" units="cm"/>
      <inkml:brushProperty name="height" value="0.1" units="cm"/>
      <inkml:brushProperty name="color" value="#008C3A"/>
    </inkml:brush>
  </inkml:definitions>
  <inkml:trace contextRef="#ctx0" brushRef="#br0">934 0 12207 0 0,'0'0'1406'0'0,"-20"7"660"0"0,-32 19-1532 0 0,1 2-1 0 0,1 3 0 0 0,1 1 1 0 0,2 3-1 0 0,-68 64 0 0 0,71-65-507 0 0,-1-2-1 0 0,-2-2 1 0 0,-1-2-1 0 0,-73 31 1 0 0,-67 39-18 0 0,139-69-985 0 0,42-24-102 0 0</inkml:trace>
</inkml:ink>
</file>

<file path=ppt/ink/ink18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7.574"/>
    </inkml:context>
    <inkml:brush xml:id="br0">
      <inkml:brushProperty name="width" value="0.1" units="cm"/>
      <inkml:brushProperty name="height" value="0.1" units="cm"/>
      <inkml:brushProperty name="color" value="#008C3A"/>
    </inkml:brush>
  </inkml:definitions>
  <inkml:trace contextRef="#ctx0" brushRef="#br0">1 68 1839 0 0,'12'-68'21276'0'0,"-1"100"-20216"0"0,-6-2-935 0 0,-3 0-1 0 0,0 0 1 0 0,-2 0 0 0 0,-1 1-1 0 0,-10 58 1 0 0,0 18 36 0 0,11 7-323 0 0,22-126-3105 0 0,-14 5 1131 0 0</inkml:trace>
</inkml:ink>
</file>

<file path=ppt/ink/ink18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7.961"/>
    </inkml:context>
    <inkml:brush xml:id="br0">
      <inkml:brushProperty name="width" value="0.1" units="cm"/>
      <inkml:brushProperty name="height" value="0.1" units="cm"/>
      <inkml:brushProperty name="color" value="#008C3A"/>
    </inkml:brush>
  </inkml:definitions>
  <inkml:trace contextRef="#ctx0" brushRef="#br0">99 1 4607 0 0,'-7'8'6859'0'0,"-10"13"-3724"0"0,7-6-2769 0 0,1 1 1 0 0,0 1 0 0 0,1-1 0 0 0,0 1 0 0 0,2 1 0 0 0,0-1 0 0 0,1 1 0 0 0,1 0 0 0 0,0 1-1 0 0,2-1 1 0 0,-2 35 0 0 0,5-51-329 0 0,-1 1 0 0 0,1-1 0 0 0,-1 1 1 0 0,1-1-1 0 0,0 0 0 0 0,0 1 0 0 0,0-1 0 0 0,0 0 0 0 0,1 0 0 0 0,-1 0 0 0 0,0 0 0 0 0,1 0 0 0 0,0 0 0 0 0,-1 0 0 0 0,1 0 0 0 0,0-1 1 0 0,0 1-1 0 0,0 0 0 0 0,0-1 0 0 0,0 0 0 0 0,0 0 0 0 0,0 1 0 0 0,1-1 0 0 0,-1 0 0 0 0,0-1 0 0 0,1 1 0 0 0,-1 0 0 0 0,1-1 0 0 0,-1 1 1 0 0,1-1-1 0 0,-1 0 0 0 0,4 0 0 0 0,13 1 392 0 0,0 0 1 0 0,0-1-1 0 0,25-4 1 0 0,-19 1-123 0 0,66 1 521 0 0,-48 2-1640 0 0,76-10 1 0 0,-105 7-873 0 0</inkml:trace>
</inkml:ink>
</file>

<file path=ppt/ink/ink18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5:58.306"/>
    </inkml:context>
    <inkml:brush xml:id="br0">
      <inkml:brushProperty name="width" value="0.1" units="cm"/>
      <inkml:brushProperty name="height" value="0.1" units="cm"/>
      <inkml:brushProperty name="color" value="#008C3A"/>
    </inkml:brush>
  </inkml:definitions>
  <inkml:trace contextRef="#ctx0" brushRef="#br0">140 0 2759 0 0,'-19'7'-437'0'0,"17"-4"980"0"0,-1 0 0 0 0,0-1 0 0 0,1 1 0 0 0,0 0 0 0 0,-1 1 0 0 0,1-1 0 0 0,-3 7 0 0 0,-18 56 9212 0 0,19-50-8711 0 0,-20 49 1924 0 0,-12 45 52 0 0,33-98-2833 0 0,0 1-1 0 0,1-1 0 0 0,0 0 0 0 0,1 1 0 0 0,0-1 0 0 0,3 21 0 0 0,-2-29-231 0 0,0-1 0 0 0,1 0 0 0 0,0 1 0 0 0,0-1 0 0 0,0 0 0 0 0,0 0 0 0 0,0 0 0 0 0,1 0 0 0 0,3 6 0 0 0</inkml:trace>
</inkml:ink>
</file>

<file path=ppt/ink/ink18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08.468"/>
    </inkml:context>
    <inkml:brush xml:id="br0">
      <inkml:brushProperty name="width" value="0.1" units="cm"/>
      <inkml:brushProperty name="height" value="0.1" units="cm"/>
      <inkml:brushProperty name="color" value="#008C3A"/>
    </inkml:brush>
  </inkml:definitions>
  <inkml:trace contextRef="#ctx0" brushRef="#br0">158 8 5527 0 0,'-11'-6'14559'0'0,"8"5"-14826"0"0,0 3 377 0 0,0 0 0 0 0,0 0 0 0 0,0 0-1 0 0,1 1 1 0 0,-1 0 0 0 0,1-1 0 0 0,0 1 0 0 0,-1 0-1 0 0,1 0 1 0 0,1 0 0 0 0,-1 0 0 0 0,0 1 0 0 0,-1 3-1 0 0,-16 52 93 0 0,12-36-50 0 0,-18 44 77 0 0,-20 65 94 0 0,41-117-281 0 0,1 1 0 0 0,0-1 0 0 0,1 0 0 0 0,1 1 0 0 0,0-1 0 0 0,3 26 1 0 0,-1-36-39 0 0,0 0 0 0 0,0 0 0 0 0,0 0 0 0 0,1 0 0 0 0,0 0 0 0 0,0 0 0 0 0,0 0 0 0 0,1 0 0 0 0,0-1 0 0 0,0 1 0 0 0,0-1 0 0 0,0 0 0 0 0,0 0 0 0 0,1 0 0 0 0,0 0 0 0 0,0-1 0 0 0,0 1 0 0 0,0-1 1 0 0,1 0-1 0 0,-1-1 0 0 0,1 1 0 0 0,-1-1 0 0 0,1 1 0 0 0,0-1 0 0 0,0-1 0 0 0,0 1 0 0 0,0-1 0 0 0,1 0 0 0 0,-1 0 0 0 0,0 0 0 0 0,0-1 0 0 0,1 0 0 0 0,-1 0 0 0 0,7-1 0 0 0,-5 1 15 0 0,0-1 0 0 0,0 0 0 0 0,0 0 0 0 0,0 0 0 0 0,0-1-1 0 0,0 0 1 0 0,-1 0 0 0 0,1 0 0 0 0,-1-1 0 0 0,0 0 0 0 0,0-1-1 0 0,0 1 1 0 0,0-1 0 0 0,0 0 0 0 0,-1-1 0 0 0,0 1 0 0 0,0-1 0 0 0,0 0-1 0 0,0-1 1 0 0,-1 1 0 0 0,0-1 0 0 0,0 1 0 0 0,0-1 0 0 0,-1-1-1 0 0,0 1 1 0 0,3-7 0 0 0,-6 10 7 0 0,1 1 1 0 0,0-1-1 0 0,-1 0 0 0 0,0 0 1 0 0,1 0-1 0 0,-1 1 0 0 0,0-1 1 0 0,-1 0-1 0 0,1 0 0 0 0,0 0 1 0 0,-1 1-1 0 0,0-1 0 0 0,1 0 1 0 0,-1 1-1 0 0,0-1 0 0 0,0 0 1 0 0,-1 1-1 0 0,1-1 0 0 0,-1 1 1 0 0,1 0-1 0 0,-1-1 0 0 0,1 1 1 0 0,-1 0-1 0 0,0 0 0 0 0,0 0 1 0 0,0 0-1 0 0,-1 1 0 0 0,1-1 1 0 0,0 0-1 0 0,-1 1 0 0 0,1 0 1 0 0,-1-1-1 0 0,-3 0 0 0 0,-1-1-6 0 0,1 1 0 0 0,-1 0-1 0 0,1 0 1 0 0,-1 0 0 0 0,0 1 0 0 0,0 0 0 0 0,0 1-1 0 0,1-1 1 0 0,-1 1 0 0 0,0 1 0 0 0,0-1-1 0 0,-10 3 1 0 0,8 0-200 0 0,0 0 1 0 0,0 1-1 0 0,0-1 0 0 0,1 2 0 0 0,-15 9 0 0 0</inkml:trace>
</inkml:ink>
</file>

<file path=ppt/ink/ink18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09.169"/>
    </inkml:context>
    <inkml:brush xml:id="br0">
      <inkml:brushProperty name="width" value="0.1" units="cm"/>
      <inkml:brushProperty name="height" value="0.1" units="cm"/>
      <inkml:brushProperty name="color" value="#008C3A"/>
    </inkml:brush>
  </inkml:definitions>
  <inkml:trace contextRef="#ctx0" brushRef="#br0">16 167 2303 0 0,'-14'-29'12777'0'0,"12"24"-12152"0"0,3-1-195 0 0,0 0 1 0 0,1 0 0 0 0,0 1-1 0 0,-1-1 1 0 0,2 1 0 0 0,-1-1 0 0 0,1 1-1 0 0,0 0 1 0 0,0 0 0 0 0,0 0-1 0 0,5-5 1 0 0,-3 4-232 0 0,0 0 1 0 0,0 1-1 0 0,1 0 0 0 0,-1 0 0 0 0,1 0 1 0 0,1 1-1 0 0,-1-1 0 0 0,0 2 1 0 0,1-1-1 0 0,0 1 0 0 0,0 0 1 0 0,0 0-1 0 0,12-2 0 0 0,-16 5-173 0 0,-1 0 0 0 0,1 1 1 0 0,0-1-1 0 0,-1 1 0 0 0,1-1 0 0 0,-1 1 0 0 0,1 0 0 0 0,-1 0 0 0 0,1 1 0 0 0,-1-1 1 0 0,0 0-1 0 0,0 1 0 0 0,1-1 0 0 0,-1 1 0 0 0,0 0 0 0 0,0 0 0 0 0,-1 0 0 0 0,1 0 0 0 0,0 0 1 0 0,-1 0-1 0 0,1 0 0 0 0,-1 0 0 0 0,1 1 0 0 0,-1-1 0 0 0,0 1 0 0 0,0-1 0 0 0,0 1 1 0 0,-1-1-1 0 0,1 1 0 0 0,0 0 0 0 0,-1 4 0 0 0,-3 5-3 0 0,0 1-1 0 0,-1-1 1 0 0,0 0 0 0 0,-1 0 0 0 0,-12 19-1 0 0,12-22-24 0 0,0 0 0 0 0,1 0 0 0 0,0 0-1 0 0,0 0 1 0 0,0 0 0 0 0,2 1 0 0 0,-1 0 0 0 0,1 0 0 0 0,0 0-1 0 0,0 15 1 0 0,3-22 1 0 0,-1-1-1 0 0,1 0 1 0 0,0 0-1 0 0,0 1 1 0 0,0-1-1 0 0,0 0 1 0 0,0 0-1 0 0,0 0 1 0 0,0 0 0 0 0,1 0-1 0 0,-1 0 1 0 0,1 0-1 0 0,-1-1 1 0 0,1 1-1 0 0,0-1 1 0 0,0 1-1 0 0,0-1 1 0 0,2 2-1 0 0,47 24-22 0 0,-14-8 16 0 0,-35-17 10 0 0,1-1 0 0 0,-1 1 0 0 0,0 0 1 0 0,1 0-1 0 0,-1 0 0 0 0,0 0 0 0 0,0 1 0 0 0,0-1 0 0 0,-1 0 0 0 0,1 1 0 0 0,-1-1 0 0 0,1 1 0 0 0,-1 0 1 0 0,0-1-1 0 0,0 1 0 0 0,0 0 0 0 0,0 0 0 0 0,0 0 0 0 0,-1 0 0 0 0,1 0 0 0 0,-1 0 0 0 0,0 0 1 0 0,0 0-1 0 0,0-1 0 0 0,0 1 0 0 0,-1 0 0 0 0,1 0 0 0 0,-1 0 0 0 0,1 0 0 0 0,-1 0 0 0 0,0 0 0 0 0,0-1 1 0 0,-1 1-1 0 0,1 0 0 0 0,0-1 0 0 0,-1 1 0 0 0,-2 3 0 0 0,-2 2 5 0 0,0-1 1 0 0,0 1-1 0 0,-1-1 0 0 0,0-1 0 0 0,0 1 1 0 0,0-1-1 0 0,-1 0 0 0 0,0-1 1 0 0,0 0-1 0 0,-16 8 0 0 0,18-11 19 0 0,-1 0 1 0 0,1 0-1 0 0,0-1 0 0 0,0 1 0 0 0,-1-2 1 0 0,1 1-1 0 0,-1 0 0 0 0,-10-2 0 0 0,16 1-22 0 0,-1 0 0 0 0,0 0-1 0 0,1 0 1 0 0,-1 0 0 0 0,1-1 0 0 0,-1 1-1 0 0,1-1 1 0 0,-1 1 0 0 0,1-1-1 0 0,-1 1 1 0 0,1-1 0 0 0,0 0-1 0 0,-1 0 1 0 0,1 0 0 0 0,0 0-1 0 0,0 0 1 0 0,-1 0 0 0 0,1 0-1 0 0,0 0 1 0 0,0 0 0 0 0,0 0-1 0 0,0-1 1 0 0,0 1 0 0 0,1 0-1 0 0,-1-1 1 0 0,0 1 0 0 0,1-1-1 0 0,-1 1 1 0 0,1-1 0 0 0,-1 1-1 0 0,1-1 1 0 0,-1 1 0 0 0,1-1-1 0 0,0 1 1 0 0,0-1 0 0 0,0 1-1 0 0,0-1 1 0 0,0 0 0 0 0,0 1-1 0 0,1-1 1 0 0,-1-1 0 0 0,14-17-3175 0 0,-13 19 2733 0 0,8-7-1472 0 0</inkml:trace>
</inkml:ink>
</file>

<file path=ppt/ink/ink18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09.515"/>
    </inkml:context>
    <inkml:brush xml:id="br0">
      <inkml:brushProperty name="width" value="0.1" units="cm"/>
      <inkml:brushProperty name="height" value="0.1" units="cm"/>
      <inkml:brushProperty name="color" value="#008C3A"/>
    </inkml:brush>
  </inkml:definitions>
  <inkml:trace contextRef="#ctx0" brushRef="#br0">51 0 10135 0 0,'0'0'919'0'0,"-3"22"-470"0"0,0-8 1300 0 0,-1 1-1 0 0,0-1 1 0 0,-7 15-1 0 0,5-16-1079 0 0,1 0 0 0 0,1 0-1 0 0,0 1 1 0 0,-2 18-1 0 0,6-28-569 0 0,-1 0 0 0 0,1-1 0 0 0,0 1 0 0 0,1 0 0 0 0,-1-1-1 0 0,1 1 1 0 0,-1 0 0 0 0,1-1 0 0 0,0 1 0 0 0,1-1 0 0 0,-1 1 0 0 0,0-1 0 0 0,1 1-1 0 0,0-1 1 0 0,0 0 0 0 0,0 0 0 0 0,0 0 0 0 0,1 0 0 0 0,-1 0 0 0 0,6 4-1 0 0,-1-1-35 0 0,1-1 0 0 0,0 0-1 0 0,1 0 1 0 0,-1 0 0 0 0,1-1-1 0 0,0-1 1 0 0,-1 1-1 0 0,2-1 1 0 0,-1-1 0 0 0,0 0-1 0 0,1 0 1 0 0,-1-1 0 0 0,1 0-1 0 0,-1-1 1 0 0,1 0-1 0 0,-1 0 1 0 0,1-1 0 0 0,-1 0-1 0 0,1-1 1 0 0,-1 0 0 0 0,0 0-1 0 0,0-1 1 0 0,0 0-1 0 0,0-1 1 0 0,0 0 0 0 0,-1-1-1 0 0,1 1 1 0 0,-1-1 0 0 0,0-1-1 0 0,8-7 1 0 0,-14 11-47 0 0,-1 1-1 0 0,1-1 1 0 0,-1 1 0 0 0,1-1 0 0 0,-1 0 0 0 0,0 0 0 0 0,0 0 0 0 0,0 1 0 0 0,0-1-1 0 0,0 0 1 0 0,0 0 0 0 0,0 0 0 0 0,-1-1 0 0 0,1 1 0 0 0,-1 0 0 0 0,1 0-1 0 0,-1 0 1 0 0,0 0 0 0 0,0 0 0 0 0,0-5 0 0 0,-1 3 19 0 0,0-1 1 0 0,0 1-1 0 0,-1 0 0 0 0,1-1 1 0 0,-1 1-1 0 0,0 0 1 0 0,0 0-1 0 0,0 0 0 0 0,-6-6 1 0 0,3 3 2 0 0,0 0 0 0 0,-1 1 0 0 0,0 0 0 0 0,0 0 1 0 0,-1 1-1 0 0,1 0 0 0 0,-1 0 0 0 0,0 0 0 0 0,-1 1 0 0 0,-12-6 0 0 0,9 7-60 0 0,-1-1-1 0 0,1 0 0 0 0,0 0 1 0 0,1-1-1 0 0,-1 0 0 0 0,1-1 1 0 0,0-1-1 0 0,-12-9 0 0 0,19 9-2553 0 0,8 2 1047 0 0</inkml:trace>
</inkml:ink>
</file>

<file path=ppt/ink/ink18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0.782"/>
    </inkml:context>
    <inkml:brush xml:id="br0">
      <inkml:brushProperty name="width" value="0.1" units="cm"/>
      <inkml:brushProperty name="height" value="0.1" units="cm"/>
      <inkml:brushProperty name="color" value="#008C3A"/>
    </inkml:brush>
  </inkml:definitions>
  <inkml:trace contextRef="#ctx0" brushRef="#br0">291 27 6447 0 0,'1'-1'304'0'0,"0"1"-1"0"0,0-1 1 0 0,0 0-1 0 0,-1 0 1 0 0,1 0-1 0 0,0 0 1 0 0,-1 0-1 0 0,1 0 1 0 0,-1 0-1 0 0,1 0 1 0 0,-1 0-1 0 0,1 0 1 0 0,-1 0-1 0 0,1 0 1 0 0,-1 0-1 0 0,0 0 1 0 0,0 0-1 0 0,0 0 1 0 0,0-1-1 0 0,0 1 1 0 0,0 0-1 0 0,0-2 1 0 0,-1 3-52 0 0,0 0 1 0 0,1-1 0 0 0,-1 1 0 0 0,0 0 0 0 0,0 0 0 0 0,0 0-1 0 0,0-1 1 0 0,0 1 0 0 0,0 0 0 0 0,0 0 0 0 0,0 0 0 0 0,0 0-1 0 0,0 1 1 0 0,1-1 0 0 0,-1 0 0 0 0,0 0 0 0 0,0 1 0 0 0,0-1-1 0 0,-1 1 1 0 0,-50 24 2357 0 0,36-14-2418 0 0,1 1 0 0 0,0 0-1 0 0,1 1 1 0 0,0 1 0 0 0,1 0 0 0 0,0 1 0 0 0,2 0 0 0 0,0 1 0 0 0,0 0-1 0 0,2 1 1 0 0,0 0 0 0 0,-8 21 0 0 0,4-4-47 0 0,2 0 0 0 0,1 1 1 0 0,1 0-1 0 0,2 0 0 0 0,-3 59 0 0 0,9-82-140 0 0,0 0 0 0 0,1 0 0 0 0,1 0 1 0 0,0 0-1 0 0,1 0 0 0 0,0 0 0 0 0,1-1 0 0 0,7 19 0 0 0,-8-25 7 0 0,1 1-1 0 0,0-1 0 0 0,0 0 1 0 0,0 0-1 0 0,0-1 0 0 0,1 1 1 0 0,0-1-1 0 0,0 1 0 0 0,0-1 1 0 0,1 0-1 0 0,-1-1 1 0 0,1 1-1 0 0,0-1 0 0 0,0 0 1 0 0,0 0-1 0 0,0-1 0 0 0,1 1 1 0 0,-1-1-1 0 0,8 2 0 0 0,0-1 6 0 0,0 0-1 0 0,0-1 0 0 0,0-1 1 0 0,0 0-1 0 0,1 0 0 0 0,-1-2 0 0 0,0 1 1 0 0,1-2-1 0 0,-1 0 0 0 0,0 0 0 0 0,0-1 1 0 0,0-1-1 0 0,-1 0 0 0 0,1-1 0 0 0,-1 0 1 0 0,0-1-1 0 0,0 0 0 0 0,-1-1 1 0 0,20-15-1 0 0,-29 20 1 0 0,-1 1 0 0 0,1-1 0 0 0,-1 1 0 0 0,0-1-1 0 0,1 0 1 0 0,-1 1 0 0 0,0-1 0 0 0,0 0 0 0 0,0 0 0 0 0,0 0 0 0 0,0 0 0 0 0,0 0 0 0 0,-1 0 0 0 0,1 0 0 0 0,-1 0 0 0 0,1 0 0 0 0,-1 0 0 0 0,0 0 0 0 0,0-1-1 0 0,0 1 1 0 0,0 0 0 0 0,0 0 0 0 0,0 0 0 0 0,0 0 0 0 0,-1 0 0 0 0,1 0 0 0 0,-1 0 0 0 0,0 0 0 0 0,0 0 0 0 0,1 0 0 0 0,-1 0 0 0 0,0 0 0 0 0,-1 0 0 0 0,1 0-1 0 0,0 1 1 0 0,-2-3 0 0 0,-2-3 23 0 0,0 0-1 0 0,-1 1 1 0 0,0-1-1 0 0,0 1 0 0 0,0 1 1 0 0,-1-1-1 0 0,1 1 1 0 0,-9-5-1 0 0,4 4-109 0 0,1 1-1 0 0,-1 0 1 0 0,0 0 0 0 0,-1 1-1 0 0,1 1 1 0 0,-1 0 0 0 0,1 0-1 0 0,-1 1 1 0 0,0 1 0 0 0,0 0-1 0 0,0 0 1 0 0,0 1 0 0 0,0 1-1 0 0,0 0 1 0 0,0 0 0 0 0,0 2-1 0 0,1-1 1 0 0,-1 1 0 0 0,1 1-1 0 0,-23 10 1 0 0</inkml:trace>
</inkml:ink>
</file>

<file path=ppt/ink/ink1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7"/>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18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1.262"/>
    </inkml:context>
    <inkml:brush xml:id="br0">
      <inkml:brushProperty name="width" value="0.1" units="cm"/>
      <inkml:brushProperty name="height" value="0.1" units="cm"/>
      <inkml:brushProperty name="color" value="#008C3A"/>
    </inkml:brush>
  </inkml:definitions>
  <inkml:trace contextRef="#ctx0" brushRef="#br0">0 91 7831 0 0,'20'-33'4211'0'0,"-14"28"-3436"0"0,0 0 0 0 0,-1 1 0 0 0,2-1 0 0 0,-1 1-1 0 0,0 1 1 0 0,1-1 0 0 0,0 1 0 0 0,0 0 0 0 0,0 1 0 0 0,0 0 0 0 0,0 0 0 0 0,12-2 0 0 0,14 0 575 0 0,51-2 1 0 0,-37 5-152 0 0,-39 0-1198 0 0,0 1 0 0 0,0 1 0 0 0,0 0-1 0 0,0 0 1 0 0,9 3 0 0 0,-16-4-5 0 0,0 0 0 0 0,0 1 0 0 0,0-1 0 0 0,0 0-1 0 0,0 1 1 0 0,0-1 0 0 0,0 1 0 0 0,0-1 0 0 0,0 1 0 0 0,0 0 0 0 0,0 0 0 0 0,0-1 0 0 0,0 1 0 0 0,0 0 0 0 0,-1 0 0 0 0,1 0 0 0 0,0 0 0 0 0,0 1 0 0 0,-1-1 2 0 0,0 0 0 0 0,0 0 1 0 0,0 1-1 0 0,0-1 1 0 0,0 0-1 0 0,0 0 0 0 0,-1 0 1 0 0,1 0-1 0 0,0 0 0 0 0,-1 0 1 0 0,1 0-1 0 0,-1 0 1 0 0,1 0-1 0 0,-1 0 0 0 0,1 0 1 0 0,-1 0-1 0 0,0-1 0 0 0,1 1 1 0 0,-1 0-1 0 0,0 0 1 0 0,0 0-1 0 0,0-1 0 0 0,0 1 1 0 0,-1 0-1 0 0,-32 18 16 0 0,28-17-9 0 0,0 0 0 0 0,0 1 1 0 0,1 0-1 0 0,-1 0 0 0 0,1 1 0 0 0,-9 7 1 0 0,13-10-6 0 0,0 0 1 0 0,0 1 0 0 0,0-1-1 0 0,0 1 1 0 0,1-1 0 0 0,-1 1-1 0 0,0-1 1 0 0,1 1 0 0 0,-1-1-1 0 0,1 1 1 0 0,-1 0 0 0 0,1-1-1 0 0,0 1 1 0 0,0-1 0 0 0,0 1-1 0 0,0 0 1 0 0,0-1 0 0 0,0 1-1 0 0,0 0 1 0 0,0-1 0 0 0,1 1-1 0 0,-1 0 1 0 0,1-1 0 0 0,-1 1-1 0 0,1-1 1 0 0,-1 1 0 0 0,1-1-1 0 0,0 1 1 0 0,0-1 0 0 0,0 1-1 0 0,1 1 1 0 0,4 4-1 0 0,1 0 0 0 0,0 0 0 0 0,0 0 0 0 0,1 0 0 0 0,-1-1 0 0 0,1-1 0 0 0,1 1 0 0 0,16 7 0 0 0,-11-5 0 0 0,0 0 0 0 0,24 20 0 0 0,-35-26 0 0 0,0 1 0 0 0,0 0 0 0 0,-1 0 0 0 0,1 0 0 0 0,0 1 0 0 0,-1-1 0 0 0,0 1 0 0 0,0-1 0 0 0,0 1 0 0 0,-1 0 0 0 0,1-1 0 0 0,-1 1 0 0 0,0 0 0 0 0,0 0 0 0 0,0 0 0 0 0,0 4 0 0 0,-1-1 4 0 0,0 0 0 0 0,-1-1 0 0 0,0 1-1 0 0,-1-1 1 0 0,1 1 0 0 0,-1-1 0 0 0,0 1 0 0 0,-1-1 0 0 0,0 0-1 0 0,0 0 1 0 0,0 0 0 0 0,0-1 0 0 0,-1 1 0 0 0,0-1-1 0 0,0 0 1 0 0,-7 7 0 0 0,-2 1 13 0 0,0-1-1 0 0,0-1 1 0 0,-1 0-1 0 0,-30 18 1 0 0,28-20 8 0 0,-1-1 0 0 0,1 0-1 0 0,-1-1 1 0 0,-1-2 0 0 0,1 1 0 0 0,-1-2-1 0 0,0 0 1 0 0,-35 2 0 0 0,73-30-1025 0 0,16 3-2816 0 0,-17 15-4131 0 0</inkml:trace>
</inkml:ink>
</file>

<file path=ppt/ink/ink18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1.639"/>
    </inkml:context>
    <inkml:brush xml:id="br0">
      <inkml:brushProperty name="width" value="0.1" units="cm"/>
      <inkml:brushProperty name="height" value="0.1" units="cm"/>
      <inkml:brushProperty name="color" value="#008C3A"/>
    </inkml:brush>
  </inkml:definitions>
  <inkml:trace contextRef="#ctx0" brushRef="#br0">147 0 6447 0 0,'-1'1'7675'0'0,"-8"8"-5403"0"0,-6 6 106 0 0,-8 7 103 0 0,-34 45 0 0 0,52-61-2350 0 0,0 1 0 0 0,1-1 1 0 0,0 1-1 0 0,0 1 1 0 0,0-1-1 0 0,1 0 0 0 0,0 1 1 0 0,1 0-1 0 0,0-1 1 0 0,0 1-1 0 0,1 0 0 0 0,-1 11 1 0 0,2-13-91 0 0,1-1 0 0 0,0 1 1 0 0,1 0-1 0 0,-1-1 0 0 0,1 1 1 0 0,0-1-1 0 0,1 0 0 0 0,-1 0 1 0 0,1 0-1 0 0,0 0 0 0 0,0 0 0 0 0,1 0 1 0 0,-1-1-1 0 0,1 1 0 0 0,0-1 1 0 0,0 0-1 0 0,6 3 0 0 0,1 3-4 0 0,0-2 0 0 0,1 0 0 0 0,0 0 0 0 0,1-1 0 0 0,22 10 0 0 0,-19-12-16 0 0,0-1 0 0 0,0 0 0 0 0,1-1 0 0 0,-1-1 0 0 0,1-1 1 0 0,0 0-1 0 0,-1-1 0 0 0,1-1 0 0 0,-1 0 0 0 0,20-5 0 0 0,-2-1 30 0 0,-1-1 0 0 0,0-2 0 0 0,61-27 0 0 0,-87 34-35 0 0,-1 0 0 0 0,0-1 0 0 0,0 1 0 0 0,0-1 0 0 0,0-1 0 0 0,0 1 0 0 0,-1-1-1 0 0,0 0 1 0 0,0 0 0 0 0,0 0 0 0 0,-1-1 0 0 0,0 0 0 0 0,0 0 0 0 0,0 0 0 0 0,-1 0 0 0 0,1 0 0 0 0,-2-1 0 0 0,1 0 0 0 0,2-8-1 0 0,-5 10-1 0 0,1 0 0 0 0,-1-1-1 0 0,1 1 1 0 0,-1 0-1 0 0,-1-1 1 0 0,1 1-1 0 0,-1 0 1 0 0,0 0-1 0 0,0-1 1 0 0,-1 1-1 0 0,0 0 1 0 0,1 0-1 0 0,-2 0 1 0 0,1 0 0 0 0,0 1-1 0 0,-1-1 1 0 0,0 1-1 0 0,0-1 1 0 0,-1 1-1 0 0,1 0 1 0 0,-1 0-1 0 0,0 0 1 0 0,0 1-1 0 0,0-1 1 0 0,0 1 0 0 0,-6-3-1 0 0,-3-2 22 0 0,-1 0 0 0 0,0 1 0 0 0,-1 0 0 0 0,0 1 0 0 0,0 1 1 0 0,0 0-1 0 0,-20-3 0 0 0,3 3-347 0 0,-1 1-1 0 0,-49 0 1 0 0</inkml:trace>
</inkml:ink>
</file>

<file path=ppt/ink/ink18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2.023"/>
    </inkml:context>
    <inkml:brush xml:id="br0">
      <inkml:brushProperty name="width" value="0.1" units="cm"/>
      <inkml:brushProperty name="height" value="0.1" units="cm"/>
      <inkml:brushProperty name="color" value="#008C3A"/>
    </inkml:brush>
  </inkml:definitions>
  <inkml:trace contextRef="#ctx0" brushRef="#br0">29 1 16583 0 0,'0'0'1768'0'0,"-9"7"-1704"0"0,3 1-64 0 0,0-2 1464 0 0,-2-2 1160 0 0,13 3-3760 0 0,0 2 472 0 0</inkml:trace>
</inkml:ink>
</file>

<file path=ppt/ink/ink18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2.380"/>
    </inkml:context>
    <inkml:brush xml:id="br0">
      <inkml:brushProperty name="width" value="0.1" units="cm"/>
      <inkml:brushProperty name="height" value="0.1" units="cm"/>
      <inkml:brushProperty name="color" value="#008C3A"/>
    </inkml:brush>
  </inkml:definitions>
  <inkml:trace contextRef="#ctx0" brushRef="#br0">1 82 11975 0 0,'0'0'528'0'0,"16"-2"112"0"0,3-1-512 0 0,8-4-128 0 0,10 0 0 0 0,8-1 0 0 0,7 2 2016 0 0,-4 0 384 0 0,-6 0 64 0 0,-7-2 24 0 0,-10-1-1624 0 0,-1 1-320 0 0,0 1-64 0 0,-2 4-8 0 0,-1 1-1056 0 0,-2 4-216 0 0,-3 1-32 0 0</inkml:trace>
  <inkml:trace contextRef="#ctx0" brushRef="#br0" timeOffset="1">328 392 14831 0 0,'-11'2'4640'0'0,"26"4"-3552"0"0,-1-4-448 0 0,1-1-96 0 0,0-1-8 0 0,0 0-8 0 0,1-1-1384 0 0,0 1-272 0 0</inkml:trace>
</inkml:ink>
</file>

<file path=ppt/ink/ink18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2.758"/>
    </inkml:context>
    <inkml:brush xml:id="br0">
      <inkml:brushProperty name="width" value="0.1" units="cm"/>
      <inkml:brushProperty name="height" value="0.1" units="cm"/>
      <inkml:brushProperty name="color" value="#008C3A"/>
    </inkml:brush>
  </inkml:definitions>
  <inkml:trace contextRef="#ctx0" brushRef="#br0">56 0 16007 0 0,'0'0'1847'0'0,"1"3"-1103"0"0,4 15-100 0 0,-1 0 0 0 0,0 0 0 0 0,-1 0 0 0 0,-1 1 0 0 0,-1-1 0 0 0,0 1 0 0 0,-2-1 0 0 0,-2 19 1 0 0,-32 155 403 0 0,18-108-651 0 0,9-40-190 0 0,-4 75 0 0 0,11-98-258 0 0,2 0-1 0 0,0 0 1 0 0,1 0-1 0 0,1-1 1 0 0,11 39 0 0 0,-5-41-2705 0 0,-3-11 1101 0 0</inkml:trace>
</inkml:ink>
</file>

<file path=ppt/ink/ink18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3.118"/>
    </inkml:context>
    <inkml:brush xml:id="br0">
      <inkml:brushProperty name="width" value="0.1" units="cm"/>
      <inkml:brushProperty name="height" value="0.1" units="cm"/>
      <inkml:brushProperty name="color" value="#008C3A"/>
    </inkml:brush>
  </inkml:definitions>
  <inkml:trace contextRef="#ctx0" brushRef="#br0">130 1 16383 0 0,'0'0'752'0'0,"-12"31"272"0"0,7-22-705 0 0,-1 0 0 0 0,0-1 0 0 0,-1 1 0 0 0,1-1 1 0 0,-17 13-1 0 0,18-16-64 0 0,-1-1 0 0 0,1 1 0 0 0,0 0 1 0 0,0 1-1 0 0,0-1 0 0 0,1 1 0 0 0,0 0 1 0 0,0 0-1 0 0,1 1 0 0 0,-1-1 1 0 0,1 1-1 0 0,1 0 0 0 0,-1 0 0 0 0,1-1 1 0 0,-1 9-1 0 0,2-9-210 0 0,0 0 1 0 0,1 0 0 0 0,0 0-1 0 0,0 0 1 0 0,1 0-1 0 0,0-1 1 0 0,0 1 0 0 0,0 0-1 0 0,0 0 1 0 0,1-1-1 0 0,0 1 1 0 0,0-1 0 0 0,1 1-1 0 0,0-1 1 0 0,0 0 0 0 0,4 7-1 0 0,-1-6-9 0 0,0 0-1 0 0,-1-1 1 0 0,2 1-1 0 0,-1-1 1 0 0,1-1-1 0 0,0 1 1 0 0,0-1 0 0 0,0 0-1 0 0,0 0 1 0 0,12 3-1 0 0,10 1 70 0 0,-1-1-1 0 0,0-1 1 0 0,1-2-1 0 0,0 0 1 0 0,42-2-1 0 0,-21-1 150 0 0,88-10 0 0 0,-123 7-419 0 0,0-1-1 0 0,-1 0 1 0 0,1-1-1 0 0,-1-1 1 0 0,0 0-1 0 0,0-1 1 0 0,-1-1 0 0 0,1 0-1 0 0,-1 0 1 0 0,17-14-1 0 0,-18 9-1618 0 0</inkml:trace>
  <inkml:trace contextRef="#ctx0" brushRef="#br0" timeOffset="1">524 174 13823 0 0,'-8'5'267'0'0,"0"0"1"0"0,1 0-1 0 0,-1 1 0 0 0,1 0 0 0 0,1 0 0 0 0,-1 1 0 0 0,1 0 1 0 0,-11 14-1 0 0,-37 71 2334 0 0,36-59-1476 0 0,9-16-562 0 0,0 0 1 0 0,1 0-1 0 0,1 1 0 0 0,1 0 1 0 0,0 0-1 0 0,2 1 0 0 0,-4 23 1 0 0,7-33-531 0 0,0 0 1 0 0,1 0 0 0 0,0 0 0 0 0,1 0 0 0 0,-1 0 0 0 0,2 0 0 0 0,-1 0 0 0 0,1 0 0 0 0,1 0 0 0 0,0-1 0 0 0,0 1 0 0 0,0-1-1 0 0,1 0 1 0 0,1 0 0 0 0,-1 0 0 0 0,1-1 0 0 0,8 10 0 0 0,35 43-4590 0 0</inkml:trace>
</inkml:ink>
</file>

<file path=ppt/ink/ink18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8.064"/>
    </inkml:context>
    <inkml:brush xml:id="br0">
      <inkml:brushProperty name="width" value="0.1" units="cm"/>
      <inkml:brushProperty name="height" value="0.1" units="cm"/>
      <inkml:brushProperty name="color" value="#008C3A"/>
    </inkml:brush>
  </inkml:definitions>
  <inkml:trace contextRef="#ctx0" brushRef="#br0">246 1 14479 0 0,'-4'4'6771'0'0,"-16"15"-5534"0"0,-3 12-902 0 0,1 1 1 0 0,1 1-1 0 0,-19 43 0 0 0,-38 109-209 0 0,77-183-125 0 0,-6 15 12 0 0,0 1 0 0 0,1-1-1 0 0,1 1 1 0 0,1 1 0 0 0,-2 19-1 0 0,5-34-3 0 0,1 0-1 0 0,0 0 0 0 0,0 0 0 0 0,0 0 1 0 0,1 0-1 0 0,0 0 0 0 0,-1 0 0 0 0,1 0 1 0 0,0 0-1 0 0,1 0 0 0 0,-1 0 0 0 0,1-1 1 0 0,0 1-1 0 0,0-1 0 0 0,0 1 1 0 0,0-1-1 0 0,0 0 0 0 0,1 0 0 0 0,0 0 1 0 0,-1 0-1 0 0,1 0 0 0 0,0 0 0 0 0,1-1 1 0 0,-1 0-1 0 0,0 1 0 0 0,1-1 0 0 0,-1 0 1 0 0,1-1-1 0 0,6 3 0 0 0,1 0 60 0 0,1-1 1 0 0,0 0-1 0 0,0 0 0 0 0,0-1 0 0 0,0-1 1 0 0,0 0-1 0 0,14-1 0 0 0,88-12 798 0 0,-78 6-580 0 0,46 0 0 0 0,-44 5-298 0 0,12 0-51 0 0,-16 5-4480 0 0</inkml:trace>
</inkml:ink>
</file>

<file path=ppt/ink/ink18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8.438"/>
    </inkml:context>
    <inkml:brush xml:id="br0">
      <inkml:brushProperty name="width" value="0.1" units="cm"/>
      <inkml:brushProperty name="height" value="0.1" units="cm"/>
      <inkml:brushProperty name="color" value="#008C3A"/>
    </inkml:brush>
  </inkml:definitions>
  <inkml:trace contextRef="#ctx0" brushRef="#br0">127 15 11519 0 0,'-17'-14'6515'0'0,"16"14"-6315"0"0,-1 0 0 0 0,1 1 0 0 0,0-1 0 0 0,0 1 0 0 0,0-1 0 0 0,0 1 0 0 0,0 0 0 0 0,0-1 0 0 0,0 1 0 0 0,0 0 0 0 0,0 0 0 0 0,0 0 0 0 0,0 0 0 0 0,0 0 0 0 0,0 0 0 0 0,1 0 0 0 0,-1 0 0 0 0,0 0 0 0 0,1 0 0 0 0,-1 0 0 0 0,1 0 0 0 0,-1 0 0 0 0,1 1 0 0 0,0-1 0 0 0,-1 0 0 0 0,1 2 0 0 0,-8 42 686 0 0,6-33-538 0 0,-30 125 507 0 0,20-93-791 0 0,2-1 0 0 0,2 1 0 0 0,-5 68 0 0 0,12-77-86 0 0,0-4-227 0 0,1 0-1 0 0,7 61 0 0 0</inkml:trace>
</inkml:ink>
</file>

<file path=ppt/ink/ink18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8.893"/>
    </inkml:context>
    <inkml:brush xml:id="br0">
      <inkml:brushProperty name="width" value="0.1" units="cm"/>
      <inkml:brushProperty name="height" value="0.1" units="cm"/>
      <inkml:brushProperty name="color" value="#008C3A"/>
    </inkml:brush>
  </inkml:definitions>
  <inkml:trace contextRef="#ctx0" brushRef="#br0">241 4 10135 0 0,'5'-4'6946'0'0,"-22"18"-4372"0"0,-1 4-2109 0 0,0 1-1 0 0,1 0 1 0 0,1 1-1 0 0,1 1 0 0 0,-22 38 1 0 0,-50 121-564 0 0,84-172 94 0 0,-1 0 0 0 0,1 1 1 0 0,0 0-1 0 0,1 0 0 0 0,0 0 0 0 0,-2 17 0 0 0,4-24 23 0 0,0 0-1 0 0,1 0 0 0 0,-1-1 0 0 0,0 1 0 0 0,0 0 0 0 0,1 0 1 0 0,-1-1-1 0 0,1 1 0 0 0,0-1 0 0 0,-1 1 0 0 0,1 0 1 0 0,0-1-1 0 0,0 1 0 0 0,0-1 0 0 0,0 0 0 0 0,0 1 1 0 0,0-1-1 0 0,0 0 0 0 0,1 1 0 0 0,-1-1 0 0 0,0 0 0 0 0,1 0 1 0 0,-1 0-1 0 0,1 0 0 0 0,-1-1 0 0 0,1 1 0 0 0,-1 0 1 0 0,1-1-1 0 0,0 1 0 0 0,-1-1 0 0 0,1 1 0 0 0,0-1 1 0 0,-1 0-1 0 0,1 1 0 0 0,0-1 0 0 0,0 0 0 0 0,-1 0 1 0 0,1 0-1 0 0,0-1 0 0 0,0 1 0 0 0,-1 0 0 0 0,4-2 0 0 0,177-30 2341 0 0,-130 24-2032 0 0,0 3 0 0 0,0 2 1 0 0,68 3-1 0 0,-117 1-306 0 0,0-1 1 0 0,-1 0-1 0 0,1 1 0 0 0,0 0 0 0 0,0-1 1 0 0,0 1-1 0 0,-1 0 0 0 0,1 1 0 0 0,-1-1 1 0 0,1 0-1 0 0,-1 1 0 0 0,1-1 1 0 0,-1 1-1 0 0,0 0 0 0 0,1 0 0 0 0,-1 0 1 0 0,0 0-1 0 0,0 0 0 0 0,-1 0 0 0 0,4 5 1 0 0,-3-2 4 0 0,0 0 0 0 0,0-1 0 0 0,0 1 0 0 0,-1 1 0 0 0,0-1 1 0 0,0 0-1 0 0,0 0 0 0 0,0 0 0 0 0,-1 1 0 0 0,0 8 0 0 0,-2 1 38 0 0,0 0-1 0 0,0-1 0 0 0,-2 1 0 0 0,1-1 0 0 0,-2 0 1 0 0,0 0-1 0 0,-9 17 0 0 0,7-18-16 0 0,-1-1-1 0 0,0 0 0 0 0,-1 0 1 0 0,-1-1-1 0 0,1 0 1 0 0,-2-1-1 0 0,0 0 1 0 0,0 0-1 0 0,0-1 1 0 0,-1-1-1 0 0,-1 0 1 0 0,1-1-1 0 0,-1 0 1 0 0,0 0-1 0 0,-1-2 1 0 0,0 0-1 0 0,0 0 1 0 0,-14 2-1 0 0,-3 4-134 0 0,29-10 20 0 0,-1 1 0 0 0,0-1 1 0 0,0 0-1 0 0,0 0 0 0 0,0 0 0 0 0,0 0 0 0 0,-1-1 1 0 0,1 1-1 0 0,0-1 0 0 0,0 0 0 0 0,0 0 0 0 0,-1 0 1 0 0,1 0-1 0 0,0 0 0 0 0,0-1 0 0 0,-6-1 0 0 0,-17-8-2839 0 0,14 5 1211 0 0</inkml:trace>
</inkml:ink>
</file>

<file path=ppt/ink/ink18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19.257"/>
    </inkml:context>
    <inkml:brush xml:id="br0">
      <inkml:brushProperty name="width" value="0.1" units="cm"/>
      <inkml:brushProperty name="height" value="0.1" units="cm"/>
      <inkml:brushProperty name="color" value="#008C3A"/>
    </inkml:brush>
  </inkml:definitions>
  <inkml:trace contextRef="#ctx0" brushRef="#br0">0 178 9671 0 0,'1'-8'548'0'0,"1"1"0"0"0,0 0 0 0 0,0-1-1 0 0,1 1 1 0 0,0 0 0 0 0,0 1-1 0 0,1-1 1 0 0,0 0 0 0 0,0 1 0 0 0,0 0-1 0 0,1 0 1 0 0,0 0 0 0 0,0 1 0 0 0,9-9-1 0 0,-4 7 100 0 0,0 0 0 0 0,1 1 1 0 0,0-1-1 0 0,0 2 0 0 0,0 0 0 0 0,1 0 0 0 0,-1 1 0 0 0,16-3 0 0 0,9 0 17 0 0,1 2 0 0 0,0 2 0 0 0,0 1 0 0 0,72 6 0 0 0,-58 0-548 0 0,-1 3 0 0 0,58 15 0 0 0,-23 7-2661 0 0,-70-22 1174 0 0</inkml:trace>
</inkml:ink>
</file>

<file path=ppt/ink/ink1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8"/>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18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20.838"/>
    </inkml:context>
    <inkml:brush xml:id="br0">
      <inkml:brushProperty name="width" value="0.1" units="cm"/>
      <inkml:brushProperty name="height" value="0.1" units="cm"/>
      <inkml:brushProperty name="color" value="#008C3A"/>
    </inkml:brush>
  </inkml:definitions>
  <inkml:trace contextRef="#ctx0" brushRef="#br0">15 101 2759 0 0,'-2'37'2234'0'0,"-6"65"8491"0"0,4 52-5433 0 0,13-145-3731 0 0,0-38-901 0 0,-2-1 0 0 0,0 0 1 0 0,2-43-1 0 0,9-42-12 0 0,-15 100-568 0 0,2 1-1 0 0,-1 1 0 0 0,2-1 1 0 0,0 1-1 0 0,9-15 0 0 0,-14 26-67 0 0,0 0 0 0 0,1-1-1 0 0,-1 1 1 0 0,1 0-1 0 0,0 1 1 0 0,-1-1-1 0 0,1 0 1 0 0,0 0 0 0 0,0 1-1 0 0,0-1 1 0 0,0 1-1 0 0,1 0 1 0 0,-1-1-1 0 0,0 1 1 0 0,5-1 0 0 0,-5 2-9 0 0,0 0 0 0 0,0 0 0 0 0,0 0 1 0 0,0 0-1 0 0,0 1 0 0 0,0-1 0 0 0,0 1 0 0 0,0-1 1 0 0,0 1-1 0 0,0 0 0 0 0,-1 0 0 0 0,1 0 1 0 0,0 0-1 0 0,0 0 0 0 0,-1 0 0 0 0,1 1 0 0 0,-1-1 1 0 0,1 0-1 0 0,-1 1 0 0 0,0-1 0 0 0,1 1 1 0 0,-1-1-1 0 0,2 4 0 0 0,2 4-3 0 0,-1-1 0 0 0,0 1 0 0 0,0 0 0 0 0,0 0 0 0 0,-1 0 0 0 0,-1 1 0 0 0,3 10 0 0 0,-5-12 0 0 0,2-1 0 0 0,-1 1 0 0 0,1-1 0 0 0,1 0 0 0 0,-1 0 0 0 0,1 0 0 0 0,0 0 0 0 0,1 0 0 0 0,-1-1 0 0 0,1 1 0 0 0,1-1 0 0 0,8 10 0 0 0,-11-15 0 0 0,-1 0 0 0 0,0-1 0 0 0,1 1 0 0 0,-1 0 0 0 0,0-1-1 0 0,1 0 1 0 0,-1 1 0 0 0,1-1 0 0 0,-1 0 0 0 0,1 0 0 0 0,-1 1 0 0 0,1-1 0 0 0,-1 0 0 0 0,1-1 0 0 0,-1 1-1 0 0,1 0 1 0 0,-1 0 0 0 0,1-1 0 0 0,-1 1 0 0 0,1 0 0 0 0,-1-1 0 0 0,1 0 0 0 0,-1 1 0 0 0,0-1-1 0 0,1 0 1 0 0,-1 0 0 0 0,0 0 0 0 0,0 1 0 0 0,0-1 0 0 0,0-1 0 0 0,2-1 0 0 0,38-44 23 0 0,-30 34 24 0 0,-9 10-28 0 0,0-1-1 0 0,1 1 1 0 0,0 0 0 0 0,0 0 0 0 0,0 0 0 0 0,0 0 0 0 0,0 0 0 0 0,1 1-1 0 0,-1-1 1 0 0,1 1 0 0 0,0 0 0 0 0,0 0 0 0 0,-1 0 0 0 0,1 1-1 0 0,0 0 1 0 0,1-1 0 0 0,-1 1 0 0 0,0 1 0 0 0,0-1 0 0 0,0 0 0 0 0,1 1-1 0 0,-1 0 1 0 0,0 0 0 0 0,0 0 0 0 0,1 1 0 0 0,-1-1 0 0 0,0 1 0 0 0,0 0-1 0 0,0 0 1 0 0,0 1 0 0 0,0-1 0 0 0,0 1 0 0 0,0 0 0 0 0,0 0-1 0 0,-1 0 1 0 0,1 1 0 0 0,-1-1 0 0 0,1 1 0 0 0,-1 0 0 0 0,0-1 0 0 0,0 2-1 0 0,0-1 1 0 0,2 4 0 0 0,7 6-3 0 0,-1 0 0 0 0,0 1 0 0 0,-1 0 0 0 0,-1 1 0 0 0,0 1 0 0 0,-1-1 0 0 0,-1 1 0 0 0,0 0 0 0 0,-1 1 0 0 0,-1 0 0 0 0,0 0 0 0 0,2 21 0 0 0,-2-18-2694 0 0,3-3-3788 0 0</inkml:trace>
</inkml:ink>
</file>

<file path=ppt/ink/ink18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21.425"/>
    </inkml:context>
    <inkml:brush xml:id="br0">
      <inkml:brushProperty name="width" value="0.1" units="cm"/>
      <inkml:brushProperty name="height" value="0.1" units="cm"/>
      <inkml:brushProperty name="color" value="#008C3A"/>
    </inkml:brush>
  </inkml:definitions>
  <inkml:trace contextRef="#ctx0" brushRef="#br0">12 121 10135 0 0,'-6'66'1509'0'0,"4"-48"-9"0"0,0-1 0 0 0,1 31-1 0 0,1-89 5709 0 0,11-42-4375 0 0,-9 71-2779 0 0,1 0-1 0 0,0 0 1 0 0,0 0-1 0 0,2 1 1 0 0,-1-1-1 0 0,2 1 1 0 0,-1 0-1 0 0,1 1 1 0 0,12-16-1 0 0,-16 24-29 0 0,-1 1 0 0 0,1-1 0 0 0,-1 1 0 0 0,1-1 0 0 0,-1 1 0 0 0,1 0 0 0 0,0 0 0 0 0,0 0 0 0 0,-1 0 0 0 0,1 0 0 0 0,4-1 0 0 0,-5 1-19 0 0,0 1 1 0 0,-1 0-1 0 0,1 0 0 0 0,0 0 0 0 0,0 0 0 0 0,-1 0 0 0 0,1 0 0 0 0,0 0 0 0 0,0 1 1 0 0,-1-1-1 0 0,1 0 0 0 0,0 0 0 0 0,-1 1 0 0 0,1-1 0 0 0,0 0 0 0 0,-1 1 1 0 0,1-1-1 0 0,0 0 0 0 0,-1 1 0 0 0,1-1 0 0 0,-1 1 0 0 0,1-1 0 0 0,0 2 0 0 0,1 1-4 0 0,0 0-1 0 0,-1 0 0 0 0,1 1 0 0 0,-1-1 0 0 0,1 1 0 0 0,-1-1 1 0 0,0 1-1 0 0,-1 0 0 0 0,1-1 0 0 0,0 1 0 0 0,-1 0 0 0 0,0 4 0 0 0,0 11-46 0 0,3 39 43 0 0,-3-55-1 0 0,0 0 0 0 0,0-1 0 0 0,1 1 1 0 0,0 0-1 0 0,-1-1 0 0 0,1 1 0 0 0,0 0 1 0 0,0-1-1 0 0,0 1 0 0 0,1-1 0 0 0,-1 0 1 0 0,1 1-1 0 0,-1-1 0 0 0,1 0 1 0 0,0 0-1 0 0,2 2 0 0 0,-2-3 3 0 0,0 0 1 0 0,0-1-1 0 0,0 1 0 0 0,0-1 1 0 0,1 1-1 0 0,-1-1 0 0 0,0 0 1 0 0,0 0-1 0 0,0 0 0 0 0,1 0 1 0 0,-1 0-1 0 0,0-1 0 0 0,0 1 1 0 0,0-1-1 0 0,0 1 0 0 0,0-1 1 0 0,0 0-1 0 0,0 0 0 0 0,0 0 1 0 0,0 0-1 0 0,2-1 0 0 0,47-32 4 0 0,-40 26-3 0 0,16-12 38 0 0,48-30 252 0 0,-67 45-262 0 0,-1 1-1 0 0,1 1 1 0 0,0-1-1 0 0,0 1 1 0 0,1 1-1 0 0,-1-1 1 0 0,1 2 0 0 0,8-2-1 0 0,-15 3-10 0 0,0 0 0 0 0,0 0 0 0 0,0 1 0 0 0,0-1 1 0 0,0 1-1 0 0,0-1 0 0 0,-1 1 0 0 0,1 0 0 0 0,0-1 0 0 0,0 1 0 0 0,-1 0 0 0 0,1 0 0 0 0,-1 0 0 0 0,1 1 1 0 0,-1-1-1 0 0,1 0 0 0 0,-1 0 0 0 0,0 1 0 0 0,1-1 0 0 0,-1 1 0 0 0,0-1 0 0 0,0 1 0 0 0,0 0 0 0 0,0-1 0 0 0,0 1 1 0 0,-1 0-1 0 0,1 0 0 0 0,0 3 0 0 0,3 8-5 0 0,0 1-1 0 0,-1-1 1 0 0,1 16 0 0 0,-1-7 40 0 0,0-8-637 0 0,18 72 2025 0 0,-3-47-3486 0 0,9-8-6368 0 0</inkml:trace>
</inkml:ink>
</file>

<file path=ppt/ink/ink18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22.011"/>
    </inkml:context>
    <inkml:brush xml:id="br0">
      <inkml:brushProperty name="width" value="0.1" units="cm"/>
      <inkml:brushProperty name="height" value="0.1" units="cm"/>
      <inkml:brushProperty name="color" value="#008C3A"/>
    </inkml:brush>
  </inkml:definitions>
  <inkml:trace contextRef="#ctx0" brushRef="#br0">0 122 3679 0 0,'0'0'284'0'0,"18"-13"4476"0"0,121-35 2883 0 0,8 16-4930 0 0,152 4-574 0 0,64 42-494 0 0,-80 2-1005 0 0,520 4 246 0 0,292 0 612 0 0,-985-25-1272 0 0,40 0 49 0 0,-129 5-291 0 0,0 2 1 0 0,0 0 0 0 0,0 1 0 0 0,35 11 0 0 0,-48-10-230 0 0</inkml:trace>
</inkml:ink>
</file>

<file path=ppt/ink/ink18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09T06:16:23.395"/>
    </inkml:context>
    <inkml:brush xml:id="br0">
      <inkml:brushProperty name="width" value="0.1" units="cm"/>
      <inkml:brushProperty name="height" value="0.1" units="cm"/>
      <inkml:brushProperty name="color" value="#008C3A"/>
    </inkml:brush>
  </inkml:definitions>
  <inkml:trace contextRef="#ctx0" brushRef="#br0">779 251 6447 0 0,'0'0'499'0'0,"-39"10"4416"0"0,-92-13-760 0 0,-65-15-2348 0 0,174 15-1562 0 0,0-1-1 0 0,0-1 0 0 0,0-2 1 0 0,1 0-1 0 0,0-1 0 0 0,-36-18 1 0 0,57 25-229 0 0,-1 1-1 0 0,1-1 1 0 0,-1 1 0 0 0,1-1-1 0 0,-1 1 1 0 0,0-1 0 0 0,0 1-1 0 0,1 0 1 0 0,-1-1 0 0 0,0 1-1 0 0,1 0 1 0 0,-1-1 0 0 0,0 1 0 0 0,0 0-1 0 0,1 0 1 0 0,-1 0 0 0 0,0 0-1 0 0,0 0 1 0 0,0 0 0 0 0,1 0-1 0 0,-1 0 1 0 0,0 0 0 0 0,0 0-1 0 0,1 0 1 0 0,-1 1 0 0 0,-1-1 0 0 0,-5 21 259 0 0,4-10-293 0 0,-4 35 439 0 0,1 1 0 0 0,0 73 0 0 0,1-13 36 0 0,-81 541 96 0 0,10-118-234 0 0,66-321-359 0 0,11-177 32 0 0,1 1 0 0 0,2-1 0 0 0,1 0 0 0 0,13 44 0 0 0,-15-68 4 0 0,0 0 0 0 0,0 0 1 0 0,0-1-1 0 0,1 0 0 0 0,0 0 0 0 0,0 0 0 0 0,1 0 0 0 0,0 0 0 0 0,0-1 0 0 0,0 0 1 0 0,1 0-1 0 0,0 0 0 0 0,0-1 0 0 0,1 0 0 0 0,-1 0 0 0 0,1-1 0 0 0,8 4 1 0 0,3 0 63 0 0,1-1 1 0 0,0-1 0 0 0,0-1 0 0 0,1 0 0 0 0,36 3 0 0 0,1294 82 1356 0 0,-1009-77-1258 0 0,677-3-125 0 0,-252-9-12 0 0,-168 63 37 0 0,-478-47-102 0 0,-111-15 47 0 0,0-1 1 0 0,0-1-1 0 0,-1 1 0 0 0,1-1 1 0 0,0-1-1 0 0,0 1 0 0 0,0-2 1 0 0,-1 1-1 0 0,13-5 0 0 0,-17 5 17 0 0,-1 0-1 0 0,0-1 1 0 0,0 0-1 0 0,0 0 0 0 0,0 0 1 0 0,0 0-1 0 0,-1 0 1 0 0,1-1-1 0 0,-1 1 1 0 0,1-1-1 0 0,-1 0 0 0 0,0 1 1 0 0,0-1-1 0 0,0 0 1 0 0,0 0-1 0 0,-1-1 1 0 0,1 1-1 0 0,-1 0 0 0 0,0 0 1 0 0,0-1-1 0 0,0 1 1 0 0,0-1-1 0 0,0 1 0 0 0,-1-1 1 0 0,0 1-1 0 0,0-5 1 0 0,0-16 70 0 0,-2 0 1 0 0,-1-1 0 0 0,-1 1-1 0 0,-2 0 1 0 0,0 1 0 0 0,-1 0-1 0 0,-11-25 1 0 0,-14-49 147 0 0,11 1-15 0 0,3 0 0 0 0,-8-175 1 0 0,24-200 466 0 0,3 409-598 0 0,3-78 69 0 0,6-1 0 0 0,5 2 0 0 0,60-238 0 0 0,8 143-18 0 0,-79 205-204 0 0,-3 23 48 0 0,3 12-93 0 0,-9-8-153 0 0,-6-7-374 0 0,2 2 91 0 0</inkml:trace>
</inkml:ink>
</file>

<file path=ppt/ink/ink18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125"/>
    </inkml:context>
    <inkml:brush xml:id="br0">
      <inkml:brushProperty name="width" value="0.1" units="cm"/>
      <inkml:brushProperty name="height" value="0.1" units="cm"/>
      <inkml:brushProperty name="color" value="#008C3A"/>
    </inkml:brush>
  </inkml:definitions>
  <inkml:trace contextRef="#ctx0" brushRef="#br0">1 98 8575 0 0,'0'0'5179'0'0,"5"-44"1044"0"0,-5 42-6072 0 0,0-1 1 0 0,1 1 0 0 0,0 0 0 0 0,-1 0 0 0 0,1 0 0 0 0,0 0-1 0 0,0 0 1 0 0,0 0 0 0 0,0 0 0 0 0,1 0 0 0 0,-1 0 0 0 0,0 0 0 0 0,1 1-1 0 0,-1-1 1 0 0,1 0 0 0 0,0 1 0 0 0,-1-1 0 0 0,1 1 0 0 0,0 0-1 0 0,2-1 1 0 0,1-1 5 0 0,0 1 0 0 0,0 0 1 0 0,1 0-1 0 0,-1 1 0 0 0,0 0 0 0 0,1 0 0 0 0,-1 0 0 0 0,7 0 0 0 0,5 1 6 0 0,0 0-1 0 0,0 2 0 0 0,0 0 1 0 0,23 5-1 0 0,-27-3-139 0 0,0 0 0 0 0,0 1 0 0 0,-1 0 0 0 0,0 1 0 0 0,0 0 0 0 0,0 1 0 0 0,-1 0 0 0 0,0 1 0 0 0,-1 0 0 0 0,1 1 0 0 0,-1 0 0 0 0,-1 0 0 0 0,0 1 0 0 0,-1 1 0 0 0,1-1 0 0 0,-2 1 0 0 0,10 18 0 0 0,-12-19-6 0 0,-1 0 0 0 0,1 0 0 0 0,-2 0 0 0 0,1 1 1 0 0,-2 0-1 0 0,1-1 0 0 0,-2 1 0 0 0,1 0 0 0 0,-1 0 1 0 0,-1 0-1 0 0,0 0 0 0 0,-1 0 0 0 0,0 0 0 0 0,0 0 1 0 0,-1 0-1 0 0,-1-1 0 0 0,0 1 0 0 0,0 0 0 0 0,-1-1 1 0 0,0 0-1 0 0,-10 16 0 0 0,2-7 27 0 0,0-1 0 0 0,-2 0 0 0 0,0-1 0 0 0,-1-1 0 0 0,0 0 0 0 0,-1-2 0 0 0,-28 21 0 0 0,38-30-29 0 0,-1 0-1 0 0,0-1 1 0 0,0 0 0 0 0,0 0-1 0 0,0-1 1 0 0,-1 1 0 0 0,1-2-1 0 0,-1 1 1 0 0,0-1 0 0 0,0 0-1 0 0,0-1 1 0 0,0 0 0 0 0,0 0-1 0 0,0 0 1 0 0,0-1 0 0 0,0-1-1 0 0,0 1 1 0 0,0-1 0 0 0,0-1-1 0 0,0 1 1 0 0,0-1 0 0 0,1-1-1 0 0,-13-5 1 0 0,19 8-106 0 0,-1-1 0 0 0,1 0 0 0 0,0 1 0 0 0,0-1 0 0 0,0 0-1 0 0,0 0 1 0 0,0 0 0 0 0,0 0 0 0 0,0 0 0 0 0,0 0 0 0 0,0 0 0 0 0,0 0 0 0 0,0-1 0 0 0,1 1 0 0 0,-1 0-1 0 0,0-1 1 0 0,1 1 0 0 0,-1 0 0 0 0,1-2 0 0 0,-1 0-432 0 0,1 1 1 0 0,0-1-1 0 0,0 0 1 0 0,1 1-1 0 0,-1-1 0 0 0,0 0 1 0 0,1 1-1 0 0,0-1 1 0 0,-1 1-1 0 0,1-1 0 0 0,0 1 1 0 0,1-1-1 0 0,1-3 1 0 0</inkml:trace>
</inkml:ink>
</file>

<file path=ppt/ink/ink18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593"/>
    </inkml:context>
    <inkml:brush xml:id="br0">
      <inkml:brushProperty name="width" value="0.1" units="cm"/>
      <inkml:brushProperty name="height" value="0.1" units="cm"/>
      <inkml:brushProperty name="color" value="#008C3A"/>
    </inkml:brush>
  </inkml:definitions>
  <inkml:trace contextRef="#ctx0" brushRef="#br0">201 47 9095 0 0,'0'0'415'0'0,"28"-35"8192"0"0,-27 35-8479 0 0,-1-1 0 0 0,0 1 0 0 0,0 0 0 0 0,0-1 1 0 0,0 1-1 0 0,0-1 0 0 0,-1 1 0 0 0,1-1 1 0 0,0 1-1 0 0,0 0 0 0 0,0-1 0 0 0,0 1 0 0 0,0-1 1 0 0,-1 1-1 0 0,1 0 0 0 0,0-1 0 0 0,0 1 1 0 0,-1-1-1 0 0,1 1 0 0 0,0 0 0 0 0,0 0 0 0 0,-1-1 1 0 0,1 1-1 0 0,0 0 0 0 0,-1-1 0 0 0,1 1 0 0 0,0 0 1 0 0,-1 0-1 0 0,1 0 0 0 0,-1-1 0 0 0,1 1 1 0 0,0 0-1 0 0,-1 0 0 0 0,0 0 0 0 0,-19 4 1558 0 0,-16 16-777 0 0,19-6-794 0 0,1 1 0 0 0,0 1 0 0 0,1 1 0 0 0,1 0 0 0 0,0 1 0 0 0,-11 19 0 0 0,19-27-102 0 0,-1 1 1 0 0,2 0 0 0 0,-1 1 0 0 0,1-1 0 0 0,1 1-1 0 0,0 0 1 0 0,1 0 0 0 0,0 1 0 0 0,1-1 0 0 0,1 0-1 0 0,0 1 1 0 0,0 14 0 0 0,2-22-16 0 0,-1 0 0 0 0,1-1-1 0 0,0 1 1 0 0,0 0 0 0 0,1-1-1 0 0,0 1 1 0 0,0-1 0 0 0,0 1 0 0 0,0-1-1 0 0,0 0 1 0 0,1 0 0 0 0,0 0 0 0 0,0 0-1 0 0,0-1 1 0 0,0 1 0 0 0,5 3 0 0 0,-1-1 12 0 0,1-1 1 0 0,-1 0 0 0 0,1-1-1 0 0,0 0 1 0 0,0 0 0 0 0,0-1-1 0 0,0 0 1 0 0,12 3 0 0 0,7-1-154 0 0,0-1 1 0 0,0-1-1 0 0,0-2 1 0 0,50-3-1 0 0,-20-2-2882 0 0,-29 1-5175 0 0</inkml:trace>
</inkml:ink>
</file>

<file path=ppt/ink/ink18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4.467"/>
    </inkml:context>
    <inkml:brush xml:id="br0">
      <inkml:brushProperty name="width" value="0.1" units="cm"/>
      <inkml:brushProperty name="height" value="0.1" units="cm"/>
      <inkml:brushProperty name="color" value="#008C3A"/>
    </inkml:brush>
  </inkml:definitions>
  <inkml:trace contextRef="#ctx0" brushRef="#br0">2 112 9359 0 0,'-1'-8'8365'0'0,"1"-11"-7107"0"0,3 13-1075 0 0,1 0 0 0 0,0 0 0 0 0,1 1 0 0 0,0-1 0 0 0,-1 1 0 0 0,1 0 0 0 0,1 1 0 0 0,-1-1 0 0 0,1 1 0 0 0,0 0 0 0 0,0 1 0 0 0,0-1 0 0 0,0 1 0 0 0,8-3 0 0 0,-9 4-55 0 0,0 0 0 0 0,-1 0-1 0 0,1 1 1 0 0,0-1 0 0 0,0 1 0 0 0,0 0 0 0 0,0 0-1 0 0,0 1 1 0 0,0 0 0 0 0,0 0 0 0 0,0 0 0 0 0,0 0-1 0 0,0 1 1 0 0,0-1 0 0 0,0 1 0 0 0,0 1 0 0 0,-1-1 0 0 0,1 1-1 0 0,9 4 1 0 0,-13-5-107 0 0,0 0-1 0 0,0 0 0 0 0,0 1 1 0 0,0-1-1 0 0,-1 0 1 0 0,1 0-1 0 0,0 1 0 0 0,-1-1 1 0 0,1 1-1 0 0,-1-1 1 0 0,1 1-1 0 0,-1-1 0 0 0,0 1 1 0 0,1-1-1 0 0,-1 1 1 0 0,0-1-1 0 0,0 1 0 0 0,0-1 1 0 0,0 1-1 0 0,0-1 1 0 0,-1 1-1 0 0,1-1 1 0 0,0 1-1 0 0,-1-1 0 0 0,1 1 1 0 0,-1 1-1 0 0,-17 38 110 0 0,16-38-107 0 0,-5 11-18 0 0,-6 9-4 0 0,1 1 1 0 0,1 1-1 0 0,1 0 0 0 0,1 0 0 0 0,-6 28 0 0 0,15-50-7 0 0,-1-1 0 0 0,1 1 1 0 0,0-1-1 0 0,0 1 0 0 0,0 0 0 0 0,0-1 0 0 0,0 1 1 0 0,0-1-1 0 0,1 1 0 0 0,0-1 0 0 0,-1 1 0 0 0,1-1 0 0 0,0 1 1 0 0,0-1-1 0 0,0 1 0 0 0,0-1 0 0 0,1 0 0 0 0,-1 0 1 0 0,0 1-1 0 0,1-1 0 0 0,0 0 0 0 0,-1-1 0 0 0,1 1 0 0 0,0 0 1 0 0,0 0-1 0 0,0-1 0 0 0,0 1 0 0 0,1-1 0 0 0,-1 0 0 0 0,4 2 1 0 0,7 2-60 0 0,0-1 0 0 0,0-1 0 0 0,0 0 0 0 0,0-1 0 0 0,15 1-1 0 0,35 8-222 0 0,-18 2-2405 0 0,-31-11 797 0 0</inkml:trace>
</inkml:ink>
</file>

<file path=ppt/ink/ink18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146"/>
    </inkml:context>
    <inkml:brush xml:id="br0">
      <inkml:brushProperty name="width" value="0.1" units="cm"/>
      <inkml:brushProperty name="height" value="0.1" units="cm"/>
      <inkml:brushProperty name="color" value="#008C3A"/>
    </inkml:brush>
  </inkml:definitions>
  <inkml:trace contextRef="#ctx0" brushRef="#br0">0 63 6911 0 0,'0'0'986'0'0,"16"-5"5557"0"0,5-3-3814 0 0,-10 4-1654 0 0,0 0 1 0 0,1 1-1 0 0,22-4 1 0 0,77 0 1129 0 0,-40 4-1770 0 0,-3-9-613 0 0,-40 3-3125 0 0</inkml:trace>
</inkml:ink>
</file>

<file path=ppt/ink/ink18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477"/>
    </inkml:context>
    <inkml:brush xml:id="br0">
      <inkml:brushProperty name="width" value="0.1" units="cm"/>
      <inkml:brushProperty name="height" value="0.1" units="cm"/>
      <inkml:brushProperty name="color" value="#008C3A"/>
    </inkml:brush>
  </inkml:definitions>
  <inkml:trace contextRef="#ctx0" brushRef="#br0">1 29 10591 0 0,'0'0'1312'0'0,"34"0"4200"0"0,66-14 8 0 0,-77 9-5728 0 0,0 1 0 0 0,0 1 0 0 0,39 1 0 0 0,-51 3-792 0 0</inkml:trace>
</inkml:ink>
</file>

<file path=ppt/ink/ink18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7.334"/>
    </inkml:context>
    <inkml:brush xml:id="br0">
      <inkml:brushProperty name="width" value="0.1" units="cm"/>
      <inkml:brushProperty name="height" value="0.1" units="cm"/>
      <inkml:brushProperty name="color" value="#008C3A"/>
    </inkml:brush>
  </inkml:definitions>
  <inkml:trace contextRef="#ctx0" brushRef="#br0">320 64 9151 0 0,'0'0'831'0'0,"4"-7"-1006"0"0,10-20 8055 0 0,-14 25-7740 0 0,0 1 0 0 0,-1 0-1 0 0,1-1 1 0 0,0 1 0 0 0,-1 0-1 0 0,1-1 1 0 0,-1 1 0 0 0,0 0-1 0 0,1-1 1 0 0,-1 1-1 0 0,0 0 1 0 0,0 0 0 0 0,0 0-1 0 0,0 0 1 0 0,0 0 0 0 0,0 0-1 0 0,0 0 1 0 0,0 0 0 0 0,0 0-1 0 0,-1 0 1 0 0,1 0 0 0 0,0 1-1 0 0,0-1 1 0 0,-1 1 0 0 0,1-1-1 0 0,0 1 1 0 0,-2-1 0 0 0,-1 1 26 0 0,0-1 1 0 0,0 1-1 0 0,-1 0 1 0 0,1 1-1 0 0,0-1 1 0 0,0 1-1 0 0,0 0 1 0 0,0 0-1 0 0,-6 2 1 0 0,-5 3 44 0 0,0 1 1 0 0,0 1-1 0 0,-25 17 0 0 0,24-13-167 0 0,2 1-1 0 0,-1 1 0 0 0,2 0 1 0 0,0 1-1 0 0,0 1 0 0 0,2 0 0 0 0,0 0 1 0 0,1 1-1 0 0,0 1 0 0 0,2-1 1 0 0,0 2-1 0 0,-9 29 0 0 0,12-33-36 0 0,1 1-1 0 0,0 1 1 0 0,1-1-1 0 0,1 0 1 0 0,1 1-1 0 0,0 0 1 0 0,1-1-1 0 0,1 1 1 0 0,0-1-1 0 0,1 1 1 0 0,1-1-1 0 0,1 0 1 0 0,0 0-1 0 0,1 0 1 0 0,9 20-1 0 0,-8-26-6 0 0,0-1 1 0 0,1 0-1 0 0,0-1 0 0 0,0 0 0 0 0,1 0 1 0 0,0 0-1 0 0,0-1 0 0 0,1 0 1 0 0,0-1-1 0 0,0 0 0 0 0,0 0 0 0 0,1-1 1 0 0,0 0-1 0 0,0-1 0 0 0,0 0 0 0 0,1-1 1 0 0,15 4-1 0 0,-16-5 10 0 0,0 0 0 0 0,-1 0 0 0 0,1-1-1 0 0,0 0 1 0 0,0-1 0 0 0,0 0 0 0 0,0-1 0 0 0,0 0 0 0 0,0 0 0 0 0,-1-1 0 0 0,1 0 0 0 0,0-1 0 0 0,-1 0-1 0 0,0-1 1 0 0,0 1 0 0 0,0-2 0 0 0,0 0 0 0 0,0 0 0 0 0,11-9 0 0 0,-17 11 5 0 0,0 0 0 0 0,0 0 1 0 0,0-1-1 0 0,-1 1 0 0 0,1-1 0 0 0,-1 0 1 0 0,0 1-1 0 0,0-1 0 0 0,0 0 0 0 0,-1 0 1 0 0,1 0-1 0 0,-1-1 0 0 0,0 1 0 0 0,0 0 1 0 0,0-1-1 0 0,-1 1 0 0 0,1 0 0 0 0,-1-1 1 0 0,0 1-1 0 0,-1 0 0 0 0,1-1 0 0 0,-1 1 1 0 0,0 0-1 0 0,0-1 0 0 0,0 1 0 0 0,0 0 1 0 0,-1 0-1 0 0,1 0 0 0 0,-5-6 0 0 0,3 3 45 0 0,0 1-1 0 0,-1 1 0 0 0,0-1 0 0 0,0 1 0 0 0,-1-1 0 0 0,1 1 0 0 0,-1 0 1 0 0,0 1-1 0 0,0-1 0 0 0,-1 1 0 0 0,1 0 0 0 0,-1 0 0 0 0,0 1 0 0 0,0 0 1 0 0,0 0-1 0 0,-1 0 0 0 0,1 1 0 0 0,-8-2 0 0 0,-5 2-27 0 0,1 0 0 0 0,0 2 0 0 0,-1 0 0 0 0,1 1 0 0 0,0 1 0 0 0,0 1 0 0 0,0 0 0 0 0,0 2 0 0 0,-27 9 0 0 0,33-7-1072 0 0,12-8 1005 0 0,0 1 1 0 0,1 0-1 0 0,-1 0 0 0 0,0 0 1 0 0,0 0-1 0 0,0 1 1 0 0,0-1-1 0 0,0 0 1 0 0,0 0-1 0 0,1 0 0 0 0,-1 0 1 0 0,0 0-1 0 0,0 0 1 0 0,0 0-1 0 0,0 0 0 0 0,0 0 1 0 0,0 0-1 0 0,0 0 1 0 0,0 0-1 0 0,1 0 1 0 0,-1 0-1 0 0,0 0 0 0 0,0 1 1 0 0,0-1-1 0 0,0 0 1 0 0,0 0-1 0 0,0 0 0 0 0,0 0 1 0 0,0 0-1 0 0,0 0 1 0 0,0 0-1 0 0,0 1 1 0 0,0-1-1 0 0,0 0 0 0 0,0 0 1 0 0,0 0-1 0 0,0 0 1 0 0,0 0-1 0 0,0 0 0 0 0,0 1 1 0 0,0-1-1 0 0,0 0 1 0 0,0 0-1 0 0,0 0 1 0 0,0 0-1 0 0,0 0 0 0 0,0 0 1 0 0,0 0-1 0 0,0 1 1 0 0,0-1-1 0 0,0 0 0 0 0,9-1-1494 0 0</inkml:trace>
</inkml:ink>
</file>

<file path=ppt/ink/ink1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299"/>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18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8.328"/>
    </inkml:context>
    <inkml:brush xml:id="br0">
      <inkml:brushProperty name="width" value="0.1" units="cm"/>
      <inkml:brushProperty name="height" value="0.1" units="cm"/>
      <inkml:brushProperty name="color" value="#008C3A"/>
    </inkml:brush>
  </inkml:definitions>
  <inkml:trace contextRef="#ctx0" brushRef="#br0">0 119 4143 0 0,'0'0'3552'0'0,"24"-18"4875"0"0,21-24-4238 0 0,-34 33-3792 0 0,0 1 0 0 0,0 0-1 0 0,0 1 1 0 0,24-11 0 0 0,-33 17-321 0 0,0-1 0 0 0,1 1 0 0 0,-1 0 0 0 0,0 1 1 0 0,1-1-1 0 0,-1 0 0 0 0,0 1 0 0 0,1-1 0 0 0,-1 1 0 0 0,1 0 0 0 0,-1 0 0 0 0,1 0 0 0 0,-1 0 0 0 0,1 0 0 0 0,-1 0 0 0 0,1 1 0 0 0,-1-1 0 0 0,5 3 1 0 0,-5-2-56 0 0,0 0 0 0 0,-1 1 1 0 0,0-1-1 0 0,1 1 1 0 0,-1 0-1 0 0,0 0 1 0 0,0-1-1 0 0,0 1 0 0 0,0 0 1 0 0,0 0-1 0 0,0 0 1 0 0,-1 0-1 0 0,1 0 1 0 0,0 0-1 0 0,-1 0 1 0 0,0 0-1 0 0,1 0 0 0 0,-1 0 1 0 0,0 0-1 0 0,0 0 1 0 0,0 0-1 0 0,-1 1 1 0 0,1-1-1 0 0,-1 2 0 0 0,-1 9 12 0 0,-1 0 0 0 0,0-1 0 0 0,-1 1 0 0 0,-1-1 0 0 0,0 0 0 0 0,-9 15 0 0 0,9-16-16 0 0,-1-1-1 0 0,1 1 1 0 0,1-1-1 0 0,0 1 0 0 0,1 0 1 0 0,0 1-1 0 0,0-1 1 0 0,0 18-1 0 0,3-27-16 0 0,0 0 0 0 0,0-1 0 0 0,0 1 0 0 0,0 0 0 0 0,0-1 0 0 0,1 1 0 0 0,-1-1 0 0 0,1 1 0 0 0,-1-1 0 0 0,1 1 0 0 0,0-1 0 0 0,-1 1 0 0 0,1-1 0 0 0,0 1 0 0 0,0-1 0 0 0,0 0 0 0 0,0 0 0 0 0,0 1 0 0 0,0-1 0 0 0,0 0 0 0 0,1 0 0 0 0,-1 0 0 0 0,0 0 0 0 0,1 0 0 0 0,-1-1 0 0 0,1 1 0 0 0,-1 0 0 0 0,1-1 0 0 0,-1 1 0 0 0,1 0 0 0 0,-1-1 0 0 0,1 0 0 0 0,-1 1 0 0 0,1-1 0 0 0,2 0 0 0 0,4 0 0 0 0,1 1 0 0 0,-1-2 0 0 0,1 1 0 0 0,16-4 0 0 0,-18 2 0 0 0,5 1-240 0 0,0 0 0 0 0,1 0 0 0 0,-1 1 0 0 0,0 1 0 0 0,19 2 0 0 0</inkml:trace>
</inkml:ink>
</file>

<file path=ppt/ink/ink18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086"/>
    </inkml:context>
    <inkml:brush xml:id="br0">
      <inkml:brushProperty name="width" value="0.1" units="cm"/>
      <inkml:brushProperty name="height" value="0.1" units="cm"/>
      <inkml:brushProperty name="color" value="#008C3A"/>
    </inkml:brush>
  </inkml:definitions>
  <inkml:trace contextRef="#ctx0" brushRef="#br0">1 48 6447 0 0,'0'0'906'0'0,"33"5"6575"0"0,71-9-1095 0 0,-62 4-5104 0 0,-1-2 0 0 0,77-13 0 0 0,-99 11-1473 0 0,57-13 859 0 0,-26 7-4111 0 0</inkml:trace>
</inkml:ink>
</file>

<file path=ppt/ink/ink18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431"/>
    </inkml:context>
    <inkml:brush xml:id="br0">
      <inkml:brushProperty name="width" value="0.1" units="cm"/>
      <inkml:brushProperty name="height" value="0.1" units="cm"/>
      <inkml:brushProperty name="color" value="#008C3A"/>
    </inkml:brush>
  </inkml:definitions>
  <inkml:trace contextRef="#ctx0" brushRef="#br0">43 1 6911 0 0,'0'0'5475'0'0,"-17"16"178"0"0,10 22-4008 0 0,1 1-1 0 0,-1 67 1 0 0,4-55-1227 0 0,3-45-440 0 0,-2 27 338 0 0,3 52-1 0 0,-1-76-527 0 0,2 1 1 0 0,-1-1-1 0 0,1 0 1 0 0,0-1-1 0 0,1 1 0 0 0,0 0 1 0 0,0-1-1 0 0,1 1 1 0 0,0-1-1 0 0,10 14 1 0 0,-8-15-1815 0 0</inkml:trace>
</inkml:ink>
</file>

<file path=ppt/ink/ink18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0.928"/>
    </inkml:context>
    <inkml:brush xml:id="br0">
      <inkml:brushProperty name="width" value="0.1" units="cm"/>
      <inkml:brushProperty name="height" value="0.1" units="cm"/>
      <inkml:brushProperty name="color" value="#008C3A"/>
    </inkml:brush>
  </inkml:definitions>
  <inkml:trace contextRef="#ctx0" brushRef="#br0">260 66 9039 0 0,'5'-7'816'0'0,"-1"0"-672"0"0,-3 6 92 0 0,0-1-1 0 0,0 1 0 0 0,0 0 1 0 0,0-1-1 0 0,0 1 0 0 0,-1-1 1 0 0,1 0-1 0 0,0 1 0 0 0,-1-1 1 0 0,1 0-1 0 0,-1 1 0 0 0,0-1 1 0 0,1 0-1 0 0,-1 1 0 0 0,0-1 1 0 0,0 0-1 0 0,0 0 1 0 0,0 1-1 0 0,0-1 0 0 0,-1-3 1 0 0,0 4-86 0 0,0 0 0 0 0,0 0 1 0 0,0 0-1 0 0,0 0 1 0 0,0 0-1 0 0,0 0 0 0 0,0 0 1 0 0,0 1-1 0 0,0-1 1 0 0,0 0-1 0 0,0 1 1 0 0,-1-1-1 0 0,1 0 0 0 0,0 1 1 0 0,0 0-1 0 0,-1-1 1 0 0,1 1-1 0 0,0 0 0 0 0,-3-1 1 0 0,-6 1 335 0 0,1 0 1 0 0,0 0-1 0 0,-1 0 0 0 0,-17 5 1 0 0,-20 1-240 0 0,36-5-179 0 0,-1 0 0 0 0,1 0 0 0 0,0 1 1 0 0,0 1-1 0 0,0-1 0 0 0,0 2 0 0 0,0 0 1 0 0,1 0-1 0 0,-18 10 0 0 0,27-13-67 0 0,0 0 1 0 0,0-1-1 0 0,0 1 0 0 0,0 0 0 0 0,0 0 1 0 0,0 0-1 0 0,0 0 0 0 0,1 0 0 0 0,-1 0 1 0 0,0 0-1 0 0,1 1 0 0 0,-1-1 0 0 0,0 0 0 0 0,1 0 1 0 0,0 0-1 0 0,-1 1 0 0 0,1-1 0 0 0,0 0 1 0 0,-1 1-1 0 0,1-1 0 0 0,0 0 0 0 0,0 1 1 0 0,0-1-1 0 0,0 0 0 0 0,1 2 0 0 0,-1-1 5 0 0,1 0-1 0 0,0 1 1 0 0,1-1 0 0 0,-1 0-1 0 0,0 0 1 0 0,0 0-1 0 0,1 0 1 0 0,0 0 0 0 0,-1 0-1 0 0,1 0 1 0 0,0 0-1 0 0,2 1 1 0 0,5 4 19 0 0,1 0 0 0 0,-1-2 0 0 0,1 1 0 0 0,17 6-1 0 0,108 33 608 0 0,-96-35-299 0 0,-1 2-1 0 0,0 2 1 0 0,60 32 0 0 0,-94-44-309 0 0,0 0 0 0 0,0 1 0 0 0,0-1 0 0 0,-1 1 0 0 0,1 0 0 0 0,-1 0 1 0 0,0 1-1 0 0,0-1 0 0 0,0 1 0 0 0,0-1 0 0 0,0 1 0 0 0,-1 0 0 0 0,0 0 0 0 0,0 0 0 0 0,0 0 0 0 0,0 0 0 0 0,0 1 0 0 0,0 4 0 0 0,-1-3 3 0 0,-1 0 1 0 0,1 0-1 0 0,-2-1 0 0 0,1 1 0 0 0,-1 0 0 0 0,1 0 0 0 0,-1-1 0 0 0,-1 1 1 0 0,1-1-1 0 0,-1 1 0 0 0,0-1 0 0 0,-5 10 0 0 0,-1-2 10 0 0,0-1 1 0 0,-1 1-1 0 0,0-1 0 0 0,-1-1 0 0 0,0 1 0 0 0,-1-2 0 0 0,0 1 0 0 0,0-2 1 0 0,-1 1-1 0 0,-15 7 0 0 0,15-10-15 0 0,-1-1 1 0 0,0 0 0 0 0,0 0-1 0 0,-1-2 1 0 0,0 0 0 0 0,1 0-1 0 0,-1-1 1 0 0,-1-1 0 0 0,1-1-1 0 0,-18 1 1 0 0,27-2-15 0 0,0 0-1 0 0,1-1 1 0 0,-1 1 0 0 0,0-1-1 0 0,1 0 1 0 0,-1 0 0 0 0,1-1 0 0 0,-1 1-1 0 0,1-1 1 0 0,0 0 0 0 0,-1 0 0 0 0,1 0-1 0 0,0-1 1 0 0,1 0 0 0 0,-1 1 0 0 0,0-1-1 0 0,1 0 1 0 0,-1-1 0 0 0,1 1 0 0 0,0-1-1 0 0,0 1 1 0 0,1-1 0 0 0,-1 0 0 0 0,1 0-1 0 0,-1 0 1 0 0,1-1 0 0 0,1 1 0 0 0,-1 0-1 0 0,0-1 1 0 0,1 1 0 0 0,0-1 0 0 0,0 1-1 0 0,1-1 1 0 0,-1-7 0 0 0,0 4-5 0 0,1 0 0 0 0,0 0-1 0 0,0 0 1 0 0,1 0 0 0 0,0 0 0 0 0,0 0 0 0 0,1 0 0 0 0,0 1 0 0 0,1-1 0 0 0,-1 1 0 0 0,1-1 0 0 0,1 1 0 0 0,-1 0-1 0 0,1 0 1 0 0,1 1 0 0 0,-1-1 0 0 0,1 1 0 0 0,0 0 0 0 0,1 0 0 0 0,5-5 0 0 0,12-7-17 0 0,0 0-1 0 0,1 2 1 0 0,1 1 0 0 0,33-15-1 0 0,-28 15-70 0 0,53-36-1 0 0,-77 44 33 0 0,-6 6 48 0 0,0-1 0 0 0,1 1 0 0 0,-1 0 0 0 0,0-1 0 0 0,0 1 1 0 0,0 0-1 0 0,0-1 0 0 0,0 1 0 0 0,0 0 0 0 0,0-1 0 0 0,0 1 0 0 0,-1 0 0 0 0,1-1 0 0 0,-1 1 0 0 0,1 0 0 0 0,-1-1 0 0 0,1 1 0 0 0,-1 0 0 0 0,1 0 1 0 0,-1 0-1 0 0,0 0 0 0 0,0 0 0 0 0,0-1 0 0 0,-1 0 0 0 0,1 1 0 0 0,-3-6 11 0 0,-1 0 0 0 0,0 1 0 0 0,-1-1-1 0 0,1 1 1 0 0,-1 0 0 0 0,0 1 0 0 0,-1-1 0 0 0,1 1-1 0 0,-1 1 1 0 0,-14-8 0 0 0,11 8 5 0 0,2 6 17 0 0</inkml:trace>
</inkml:ink>
</file>

<file path=ppt/ink/ink18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2.154"/>
    </inkml:context>
    <inkml:brush xml:id="br0">
      <inkml:brushProperty name="width" value="0.1" units="cm"/>
      <inkml:brushProperty name="height" value="0.1" units="cm"/>
      <inkml:brushProperty name="color" value="#008C3A"/>
    </inkml:brush>
  </inkml:definitions>
  <inkml:trace contextRef="#ctx0" brushRef="#br0">0 162 2759 0 0,'0'0'9823'0'0,"1"-28"-4782"0"0,1 19-4693 0 0,1 0 1 0 0,0 0-1 0 0,1 0 0 0 0,0 0 1 0 0,0 0-1 0 0,1 1 0 0 0,0 0 0 0 0,9-12 1 0 0,-11 16-232 0 0,0 0 1 0 0,1 1 0 0 0,-1 0 0 0 0,1-1-1 0 0,0 1 1 0 0,0 0 0 0 0,0 1 0 0 0,0-1-1 0 0,0 1 1 0 0,0 0 0 0 0,1 0 0 0 0,-1 0 0 0 0,1 0-1 0 0,0 1 1 0 0,-1 0 0 0 0,1 0 0 0 0,0 0-1 0 0,6 0 1 0 0,-9 1-93 0 0,1 1 1 0 0,0-1-1 0 0,-1 0 0 0 0,1 1 1 0 0,-1 0-1 0 0,1-1 0 0 0,-1 1 1 0 0,1 0-1 0 0,-1 0 0 0 0,1 1 1 0 0,-1-1-1 0 0,0 0 0 0 0,0 1 0 0 0,1-1 1 0 0,-1 1-1 0 0,0 0 0 0 0,-1 0 1 0 0,1 0-1 0 0,0 0 0 0 0,0 0 1 0 0,-1 0-1 0 0,1 0 0 0 0,-1 0 1 0 0,0 1-1 0 0,0-1 0 0 0,0 1 1 0 0,0-1-1 0 0,0 0 0 0 0,0 1 0 0 0,-1 0 1 0 0,1-1-1 0 0,-1 1 0 0 0,1 4 1 0 0,-1 0-8 0 0,1 0 0 0 0,-1 0 0 0 0,0 0-1 0 0,0 0 1 0 0,-1 0 0 0 0,0 0 0 0 0,0 0 0 0 0,-1 0 0 0 0,0 0 0 0 0,0-1 0 0 0,-4 9 0 0 0,-10 10 35 0 0,0-1-1 0 0,-2-1 1 0 0,-1 0 0 0 0,-38 35 0 0 0,53-54-40 0 0,-2 3-2 0 0,1 1-11 0 0,3 2 0 0 0,2-8 0 0 0,0-1 0 0 0,0 1 0 0 0,0-1 0 0 0,0 1 0 0 0,1-1 0 0 0,-1 1 0 0 0,0-1 0 0 0,1 1 0 0 0,-1-1 0 0 0,1 1 0 0 0,-1-1 0 0 0,1 1 0 0 0,0-1 0 0 0,-1 0 0 0 0,1 1 0 0 0,0-1 0 0 0,0 0 0 0 0,0 0 0 0 0,0 0 0 0 0,0 1 0 0 0,0-1 0 0 0,1 0 0 0 0,-1 0 0 0 0,0-1 0 0 0,0 1 0 0 0,1 0 0 0 0,-1 0 0 0 0,1-1 0 0 0,-1 1 0 0 0,0-1 0 0 0,4 2 0 0 0,-5-2 0 0 0,9 1 7 0 0,1 0 0 0 0,-1 0-1 0 0,1-1 1 0 0,-1 0 0 0 0,1-1-1 0 0,-1 0 1 0 0,0-1 0 0 0,14-3 0 0 0,35-4 20 0 0,-45 9-29 0 0,1 1-1 0 0,-1 0 1 0 0,1 1-1 0 0,0 0 1 0 0,-1 1-1 0 0,13 4 1 0 0,-20-4-134 0 0,-5-3 84 0 0,1 1 0 0 0,-1-1 0 0 0,0 1 0 0 0,0-1 0 0 0,0 1 0 0 0,1-1 0 0 0,-1 1 0 0 0,0-1 0 0 0,0 0 0 0 0,1 0-1 0 0,-1 0 1 0 0,0 0 0 0 0,1 0 0 0 0,-1 0 0 0 0,0 0 0 0 0,0 0 0 0 0,1-1 0 0 0,-1 1 0 0 0,0 0 0 0 0,1-1 0 0 0,-1 1 0 0 0,1-1-1 0 0,9-7-1116 0 0</inkml:trace>
</inkml:ink>
</file>

<file path=ppt/ink/ink18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3.633"/>
    </inkml:context>
    <inkml:brush xml:id="br0">
      <inkml:brushProperty name="width" value="0.1" units="cm"/>
      <inkml:brushProperty name="height" value="0.1" units="cm"/>
      <inkml:brushProperty name="color" value="#008C3A"/>
    </inkml:brush>
  </inkml:definitions>
  <inkml:trace contextRef="#ctx0" brushRef="#br0">1 114 1375 0 0,'0'0'11654'0'0,"1"-11"-7026"0"0,3-14-3072 0 0,-3 21-1458 0 0,0 0 1 0 0,0 0-1 0 0,1 0 1 0 0,-1 0 0 0 0,1 0-1 0 0,0 1 1 0 0,0-1-1 0 0,0 0 1 0 0,1 1 0 0 0,-1 0-1 0 0,1-1 1 0 0,0 1-1 0 0,0 0 1 0 0,0 0 0 0 0,0 1-1 0 0,0-1 1 0 0,1 1-1 0 0,-1-1 1 0 0,1 1 0 0 0,0 0-1 0 0,0 1 1 0 0,0-1-1 0 0,-1 1 1 0 0,2-1 0 0 0,-1 1-1 0 0,0 0 1 0 0,0 1-1 0 0,0-1 1 0 0,0 1 0 0 0,0-1-1 0 0,1 1 1 0 0,-1 1-1 0 0,0-1 1 0 0,0 0-1 0 0,0 1 1 0 0,5 1 0 0 0,1 1-5 0 0,0 0-1 0 0,0 0 1 0 0,0 1 0 0 0,0 0 0 0 0,-1 1 0 0 0,1 0 0 0 0,-1 1 0 0 0,-1 0 0 0 0,1 0 0 0 0,-1 0-1 0 0,0 1 1 0 0,0 1 0 0 0,10 12 0 0 0,-11-10-59 0 0,0-1 0 0 0,0 2 0 0 0,-1-1-1 0 0,-1 1 1 0 0,0 0 0 0 0,0 0 0 0 0,-1 0 0 0 0,0 1-1 0 0,-1-1 1 0 0,0 1 0 0 0,-1 0 0 0 0,1 12 0 0 0,-3-15-20 0 0,-1-1 1 0 0,1 0 0 0 0,-2 0-1 0 0,1 0 1 0 0,-1 0-1 0 0,0 0 1 0 0,0 0 0 0 0,-1-1-1 0 0,0 1 1 0 0,-1-1 0 0 0,0 0-1 0 0,0 0 1 0 0,0 0-1 0 0,-1 0 1 0 0,0-1 0 0 0,0 1-1 0 0,-1-1 1 0 0,-10 9-1 0 0,11-10 9 0 0,0 0 0 0 0,-1-1 0 0 0,0 1 0 0 0,0-1-1 0 0,0 0 1 0 0,-1-1 0 0 0,1 0 0 0 0,-1 0 0 0 0,0 0-1 0 0,1 0 1 0 0,-1-1 0 0 0,0 0 0 0 0,-1-1 0 0 0,1 0-1 0 0,0 0 1 0 0,0 0 0 0 0,-1-1 0 0 0,1 0 0 0 0,0-1-1 0 0,0 1 1 0 0,-1-1 0 0 0,1-1 0 0 0,0 1 0 0 0,0-1-1 0 0,-8-4 1 0 0,-1 3-553 0 0,14 3 256 0 0,0 0 1 0 0,1 0-1 0 0,-1 0 1 0 0,0 0-1 0 0,0-1 1 0 0,1 1-1 0 0,-1-1 1 0 0,1 1-1 0 0,-1-1 1 0 0,0 0-1 0 0,1 1 1 0 0,-1-1-1 0 0,1 0 1 0 0,0 0-1 0 0,-2-1 1 0 0</inkml:trace>
</inkml:ink>
</file>

<file path=ppt/ink/ink18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142"/>
    </inkml:context>
    <inkml:brush xml:id="br0">
      <inkml:brushProperty name="width" value="0.1" units="cm"/>
      <inkml:brushProperty name="height" value="0.1" units="cm"/>
      <inkml:brushProperty name="color" value="#008C3A"/>
    </inkml:brush>
  </inkml:definitions>
  <inkml:trace contextRef="#ctx0" brushRef="#br0">239 75 6447 0 0,'0'0'499'0'0,"3"-32"8092"0"0,-3 30-8330 0 0,-1-1 0 0 0,0 1 0 0 0,0 0 0 0 0,0 0 0 0 0,0-1 1 0 0,0 1-1 0 0,0 0 0 0 0,0 0 0 0 0,-1 0 0 0 0,1 0 0 0 0,-1 0 1 0 0,0 1-1 0 0,0-1 0 0 0,1 0 0 0 0,-1 1 0 0 0,0-1 0 0 0,0 1 1 0 0,-1 0-1 0 0,1-1 0 0 0,0 1 0 0 0,0 0 0 0 0,-3 0 0 0 0,1 0-77 0 0,0 1-1 0 0,1-1 0 0 0,-1 1 0 0 0,0 0 0 0 0,0 1 1 0 0,0-1-1 0 0,1 1 0 0 0,-1-1 0 0 0,0 1 0 0 0,0 0 0 0 0,1 1 1 0 0,-7 2-1 0 0,-2 2-35 0 0,0 1 1 0 0,0 0-1 0 0,0 1 0 0 0,1 0 0 0 0,1 1 1 0 0,-17 17-1 0 0,21-20-124 0 0,1 1-1 0 0,0 0 1 0 0,0 0-1 0 0,0 0 0 0 0,1 0 1 0 0,0 1-1 0 0,1-1 1 0 0,0 1-1 0 0,0 0 1 0 0,0 0-1 0 0,1 1 1 0 0,0-1-1 0 0,1 0 1 0 0,0 1-1 0 0,0-1 1 0 0,1 10-1 0 0,1-12-7 0 0,-1 1-1 0 0,2-1 1 0 0,-1 0-1 0 0,1 0 1 0 0,0 1-1 0 0,0-1 1 0 0,0 0-1 0 0,1-1 1 0 0,0 1-1 0 0,0 0 1 0 0,1-1-1 0 0,-1 0 1 0 0,1 1-1 0 0,1-2 1 0 0,-1 1-1 0 0,1 0 1 0 0,-1-1-1 0 0,1 0 1 0 0,0 0-1 0 0,1 0 1 0 0,8 4-1 0 0,5 3-253 0 0,1-1 0 0 0,38 14 0 0 0,-50-22-35 0 0,-1 0 0 0 0,1 0 0 0 0,-1-1 0 0 0,1 0 0 0 0,0 0 0 0 0,0-1 0 0 0,0 0 0 0 0,-1 0 0 0 0,1-1 0 0 0,0 0 0 0 0,12-3 0 0 0,3-4-7665 0 0</inkml:trace>
</inkml:ink>
</file>

<file path=ppt/ink/ink18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960"/>
    </inkml:context>
    <inkml:brush xml:id="br0">
      <inkml:brushProperty name="width" value="0.1" units="cm"/>
      <inkml:brushProperty name="height" value="0.1" units="cm"/>
      <inkml:brushProperty name="color" value="#008C3A"/>
    </inkml:brush>
  </inkml:definitions>
  <inkml:trace contextRef="#ctx0" brushRef="#br0">1 82 7367 0 0,'7'-7'6519'0'0,"10"-9"-2630"0"0,-12 11-3398 0 0,0 0 1 0 0,0 1-1 0 0,1 0 0 0 0,0 0 0 0 0,-1 1 0 0 0,1-1 1 0 0,1 1-1 0 0,-1 0 0 0 0,0 1 0 0 0,1 0 0 0 0,-1 0 1 0 0,1 0-1 0 0,12-1 0 0 0,15-2-29 0 0,48 0 1 0 0,-66 4-340 0 0,-2 0-101 0 0,1 0 0 0 0,-1 2-1 0 0,0 0 1 0 0,1 0-1 0 0,19 5 1 0 0,8 13-2910 0 0</inkml:trace>
</inkml:ink>
</file>

<file path=ppt/ink/ink18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5.307"/>
    </inkml:context>
    <inkml:brush xml:id="br0">
      <inkml:brushProperty name="width" value="0.1" units="cm"/>
      <inkml:brushProperty name="height" value="0.1" units="cm"/>
      <inkml:brushProperty name="color" value="#008C3A"/>
    </inkml:brush>
  </inkml:definitions>
  <inkml:trace contextRef="#ctx0" brushRef="#br0">0 16 6447 0 0,'0'0'11916'0'0,"34"8"-7619"0"0,-12-7-3657 0 0,0-1 0 0 0,-1-1-1 0 0,33-6 1 0 0,24-7-2125 0 0,-66 11-130 0 0</inkml:trace>
</inkml:ink>
</file>

<file path=ppt/ink/ink18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6.883"/>
    </inkml:context>
    <inkml:brush xml:id="br0">
      <inkml:brushProperty name="width" value="0.1" units="cm"/>
      <inkml:brushProperty name="height" value="0.1" units="cm"/>
      <inkml:brushProperty name="color" value="#008C3A"/>
    </inkml:brush>
  </inkml:definitions>
  <inkml:trace contextRef="#ctx0" brushRef="#br0">3 848 4607 0 0,'0'0'7870'0'0,"1"38"-4372"0"0,-3-27-3004 0 0,1 0 0 0 0,1 1 0 0 0,0-1 0 0 0,0 1 0 0 0,1-1 0 0 0,0 0 0 0 0,1 1 0 0 0,1-1 0 0 0,0 0 0 0 0,6 14 0 0 0,-7-19-400 0 0,0 0 0 0 0,1 0 0 0 0,0 0 0 0 0,0-1-1 0 0,0 1 1 0 0,1-1 0 0 0,0 0 0 0 0,0 0 0 0 0,0 0 0 0 0,0 0 0 0 0,1-1 0 0 0,0 0 0 0 0,0 0 0 0 0,0 0 0 0 0,1 0 0 0 0,-1-1-1 0 0,1 0 1 0 0,0 0 0 0 0,10 3 0 0 0,-13-6-51 0 0,0 0 0 0 0,1 0-1 0 0,-1 0 1 0 0,0 0 0 0 0,0-1 0 0 0,0 1 0 0 0,0-1-1 0 0,0 0 1 0 0,0 0 0 0 0,0 0 0 0 0,0 0-1 0 0,0 0 1 0 0,0-1 0 0 0,0 0 0 0 0,-1 1 0 0 0,1-1-1 0 0,-1 0 1 0 0,1 0 0 0 0,-1 0 0 0 0,0-1-1 0 0,1 1 1 0 0,-1 0 0 0 0,0-1 0 0 0,1-3 0 0 0,8-9 127 0 0,0-1 0 0 0,13-28 0 0 0,-21 39-150 0 0,13-30 37 0 0,-1 0-1 0 0,-2-1 0 0 0,-1-1 1 0 0,-2 0-1 0 0,6-39 1 0 0,-5-4 9 0 0,1-108 1 0 0,-13 174-67 0 0,0 0 0 0 0,0 0 0 0 0,-2 0 0 0 0,1 0 0 0 0,-2 1 0 0 0,-5-14 1 0 0,-2-12 9 0 0,10 36-10 0 0,1 1 0 0 0,0-1 0 0 0,0 1 0 0 0,0-1 0 0 0,0 1 0 0 0,0-1-1 0 0,1 1 1 0 0,-1-1 0 0 0,1 1 0 0 0,-1 0 0 0 0,1-1 0 0 0,0 1 0 0 0,0 0 0 0 0,0-1 0 0 0,0 1 0 0 0,1 0 0 0 0,-1 0 0 0 0,1 0 0 0 0,-1 0 0 0 0,1 0 0 0 0,-1 0 0 0 0,1 1 0 0 0,0-1 0 0 0,0 1 0 0 0,0-1 0 0 0,0 1 0 0 0,0-1 0 0 0,0 1 0 0 0,1 0 0 0 0,-1 0 0 0 0,3-1-1 0 0,5-2-2 0 0,1-1 0 0 0,-1 1-1 0 0,1 1 1 0 0,14-3-1 0 0,595-65-63 0 0,-495 60 62 0 0,232-21-1 0 0,375-30-29 0 0,1 34 12 0 0,334-10 23 0 0,-1052 37 244 0 0,-24 4 290 0 0,-30-2 231 0 0,47 3-2713 0 0</inkml:trace>
</inkml:ink>
</file>

<file path=ppt/ink/ink1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0"/>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18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002"/>
    </inkml:context>
    <inkml:brush xml:id="br0">
      <inkml:brushProperty name="width" value="0.1" units="cm"/>
      <inkml:brushProperty name="height" value="0.1" units="cm"/>
      <inkml:brushProperty name="color" value="#008C3A"/>
    </inkml:brush>
  </inkml:definitions>
  <inkml:trace contextRef="#ctx0" brushRef="#br0">205 48 4143 0 0,'0'0'319'0'0,"11"-11"1050"0"0,18-22 11828 0 0,-38 29-10185 0 0,6 4-2917 0 0,1 1-1 0 0,-1-1 1 0 0,1 0-1 0 0,-1 1 1 0 0,1 0-1 0 0,-1-1 1 0 0,1 1-1 0 0,0 0 0 0 0,-1 0 1 0 0,1 0-1 0 0,-3 2 1 0 0,-7 8-43 0 0,0 1 0 0 0,1 0 0 0 0,0 1 0 0 0,1 0 0 0 0,0 1 0 0 0,1 0 1 0 0,-9 20-1 0 0,-45 110 281 0 0,58-131-330 0 0,-4 12 24 0 0,1 0 1 0 0,1 0-1 0 0,1 0 0 0 0,-4 42 0 0 0,9-59-20 0 0,0-1 0 0 0,1 1 0 0 0,0 0-1 0 0,0 0 1 0 0,0 0 0 0 0,1-1 0 0 0,0 1 0 0 0,1 0-1 0 0,0-1 1 0 0,0 1 0 0 0,1-1 0 0 0,0 1 0 0 0,0-1-1 0 0,0 0 1 0 0,1-1 0 0 0,0 1 0 0 0,1 0 0 0 0,-1-1-1 0 0,10 10 1 0 0,-8-13 5 0 0,-1 1 0 0 0,1-1 0 0 0,0 0 0 0 0,0-1 1 0 0,0 1-1 0 0,1-1 0 0 0,-1 0 0 0 0,1-1 0 0 0,-1 0 0 0 0,1 0 0 0 0,-1 0 0 0 0,1-1 0 0 0,0 1 0 0 0,-1-2 0 0 0,1 1 0 0 0,-1-1 0 0 0,1 0 1 0 0,-1 0-1 0 0,1-1 0 0 0,-1 0 0 0 0,13-5 0 0 0,-1 0 35 0 0,0-1 1 0 0,0-1-1 0 0,-1-1 0 0 0,0 0 1 0 0,-1-1-1 0 0,18-16 0 0 0,-31 25-27 0 0,0 0 0 0 0,-1 0 0 0 0,0 0 0 0 0,1 0 0 0 0,-1-1 0 0 0,0 1 0 0 0,0 0 0 0 0,0-1 0 0 0,-1 0 0 0 0,1 1 0 0 0,-1-1 0 0 0,1 0 0 0 0,-1 0 0 0 0,0 0 0 0 0,0 0 0 0 0,0 0 0 0 0,0 0 0 0 0,-1 0 0 0 0,1 0 0 0 0,-1 0 0 0 0,0-1 0 0 0,0 1 0 0 0,0 0 0 0 0,0 0 0 0 0,0 0 0 0 0,-1 0 0 0 0,0 0 0 0 0,1 0 0 0 0,-1 0 0 0 0,0 0 0 0 0,-1 0 0 0 0,1 0 0 0 0,0 0 0 0 0,-1 0 0 0 0,0 1 0 0 0,1-1 0 0 0,-1 0 0 0 0,0 1 0 0 0,0 0 0 0 0,0-1 0 0 0,-1 1 0 0 0,-2-2 0 0 0,-4-4 23 0 0,0 1 0 0 0,0 0 0 0 0,-1 1 0 0 0,0 0 0 0 0,0 1 0 0 0,0 0 0 0 0,0 0 0 0 0,-1 1 1 0 0,0 1-1 0 0,-18-5 0 0 0,14 6-27 0 0,0 1 1 0 0,-1 1 0 0 0,-29 2-1 0 0,37-1-10 0 0,1 0-1 0 0,-1 0 0 0 0,1 1 0 0 0,-1 0 0 0 0,1 0 0 0 0,0 1 0 0 0,0 0 0 0 0,0 0 0 0 0,-12 8 0 0 0,11 4-2513 0 0,8-15 2328 0 0,0 1 1 0 0,0-1-1 0 0,0 1 0 0 0,0-1 1 0 0,0 1-1 0 0,0-1 1 0 0,0 1-1 0 0,1-1 0 0 0,-1 0 1 0 0,0 1-1 0 0,0-1 1 0 0,0 1-1 0 0,10 4-3591 0 0</inkml:trace>
</inkml:ink>
</file>

<file path=ppt/ink/ink18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652"/>
    </inkml:context>
    <inkml:brush xml:id="br0">
      <inkml:brushProperty name="width" value="0.1" units="cm"/>
      <inkml:brushProperty name="height" value="0.1" units="cm"/>
      <inkml:brushProperty name="color" value="#008C3A"/>
    </inkml:brush>
  </inkml:definitions>
  <inkml:trace contextRef="#ctx0" brushRef="#br0">0 110 4607 0 0,'0'0'651'0'0,"25"-33"7442"0"0,-22 29-7357 0 0,30-33 5087 0 0,-29 33-5570 0 0,0 1-1 0 0,0-1 0 0 0,0 1 1 0 0,1 0-1 0 0,0 1 0 0 0,-1-1 1 0 0,1 1-1 0 0,0 0 1 0 0,0 0-1 0 0,0 1 0 0 0,0-1 1 0 0,8 0-1 0 0,-10 1-170 0 0,0 1 1 0 0,0-1-1 0 0,1 1 0 0 0,-1 0 0 0 0,0 0 1 0 0,1 0-1 0 0,-1 0 0 0 0,0 0 0 0 0,0 1 1 0 0,0-1-1 0 0,1 1 0 0 0,-1 0 0 0 0,0 0 0 0 0,0 0 1 0 0,0 1-1 0 0,3 1 0 0 0,-5-2-68 0 0,1 1 0 0 0,-1 0-1 0 0,0-1 1 0 0,1 1 0 0 0,-1 0-1 0 0,0 0 1 0 0,0 0 0 0 0,0 0 0 0 0,0 0-1 0 0,-1 0 1 0 0,1 0 0 0 0,0 0-1 0 0,-1 0 1 0 0,1 0 0 0 0,-1 0 0 0 0,0 0-1 0 0,0 0 1 0 0,0 0 0 0 0,0 1-1 0 0,0-1 1 0 0,0 0 0 0 0,-1 0 0 0 0,1 0-1 0 0,-1 0 1 0 0,-1 4 0 0 0,-17 40 45 0 0,13-35-30 0 0,1 1 0 0 0,0-1 0 0 0,0 1 0 0 0,-3 18 0 0 0,7-28-27 0 0,1 0 1 0 0,0 1-1 0 0,-1-1 1 0 0,1 0-1 0 0,0 0 1 0 0,0 0-1 0 0,0 0 1 0 0,1 0-1 0 0,-1 1 1 0 0,0-1 0 0 0,1 0-1 0 0,0 0 1 0 0,-1 0-1 0 0,1 0 1 0 0,0 0-1 0 0,0 0 1 0 0,0 0-1 0 0,0-1 1 0 0,0 1 0 0 0,0 0-1 0 0,1 0 1 0 0,-1-1-1 0 0,1 1 1 0 0,-1-1-1 0 0,1 1 1 0 0,0-1-1 0 0,-1 0 1 0 0,1 0-1 0 0,0 0 1 0 0,0 0 0 0 0,2 1-1 0 0,7 1-46 0 0,-1-1 0 0 0,1 0 0 0 0,0-1 0 0 0,0 0 0 0 0,0-1 0 0 0,1 0 0 0 0,15-2 0 0 0,-10 1-12 0 0,5-2-1713 0 0,-12-1-70 0 0</inkml:trace>
</inkml:ink>
</file>

<file path=ppt/ink/ink18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286"/>
    </inkml:context>
    <inkml:brush xml:id="br0">
      <inkml:brushProperty name="width" value="0.1" units="cm"/>
      <inkml:brushProperty name="height" value="0.1" units="cm"/>
      <inkml:brushProperty name="color" value="#008C3A"/>
    </inkml:brush>
  </inkml:definitions>
  <inkml:trace contextRef="#ctx0" brushRef="#br0">0 60 7367 0 0,'0'0'667'0'0,"1"0"-547"0"0,42-24 7211 0 0,-39 21-6726 0 0,0 0 0 0 0,1 0-1 0 0,-1 1 1 0 0,1 0 0 0 0,0-1 0 0 0,0 1 0 0 0,-1 1 0 0 0,8-2 0 0 0,17-2 1145 0 0,53-3 1 0 0,-48 7-1526 0 0,-1 2 0 0 0,1 2 0 0 0,34 6 0 0 0,-45-2-82 0 0,-1 0-1152 0 0,-7-6-5472 0 0</inkml:trace>
</inkml:ink>
</file>

<file path=ppt/ink/ink18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635"/>
    </inkml:context>
    <inkml:brush xml:id="br0">
      <inkml:brushProperty name="width" value="0.1" units="cm"/>
      <inkml:brushProperty name="height" value="0.1" units="cm"/>
      <inkml:brushProperty name="color" value="#008C3A"/>
    </inkml:brush>
  </inkml:definitions>
  <inkml:trace contextRef="#ctx0" brushRef="#br0">83 13 1839 0 0,'-8'-13'12701'0'0,"-2"20"-9521"0"0,-4 8-1745 0 0,4 15-841 0 0,2 0 0 0 0,1 0-1 0 0,2 1 1 0 0,-3 33 0 0 0,-4 27 257 0 0,11-81-1766 0 0,2 0 0 0 0,-1 1-1 0 0,1-1 1 0 0,4 19 0 0 0,0-1-2526 0 0</inkml:trace>
</inkml:ink>
</file>

<file path=ppt/ink/ink18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0.764"/>
    </inkml:context>
    <inkml:brush xml:id="br0">
      <inkml:brushProperty name="width" value="0.1" units="cm"/>
      <inkml:brushProperty name="height" value="0.1" units="cm"/>
      <inkml:brushProperty name="color" value="#008C3A"/>
    </inkml:brush>
  </inkml:definitions>
  <inkml:trace contextRef="#ctx0" brushRef="#br0">181 72 1375 0 0,'13'-26'14890'0'0,"-16"24"-14704"0"0,0 0 1 0 0,-1 0 0 0 0,1 1 0 0 0,-1-1 0 0 0,1 1 0 0 0,-1-1-1 0 0,0 1 1 0 0,1 0 0 0 0,-1 1 0 0 0,0-1 0 0 0,0 1 0 0 0,0 0-1 0 0,0 0 1 0 0,1 0 0 0 0,-1 0 0 0 0,0 0 0 0 0,0 1-1 0 0,0 0 1 0 0,1 0 0 0 0,-7 2 0 0 0,-2 0-62 0 0,1 1-1 0 0,-1 1 1 0 0,1-1-1 0 0,-1 2 1 0 0,-13 8-1 0 0,23-13-110 0 0,0 0 1 0 0,1 1-1 0 0,-1-1 0 0 0,0 0 1 0 0,1 0-1 0 0,-1 1 0 0 0,0-1 1 0 0,1 1-1 0 0,0-1 0 0 0,-1 1 1 0 0,1 0-1 0 0,0 0 0 0 0,0-1 0 0 0,0 1 1 0 0,0 0-1 0 0,0 0 0 0 0,0 0 1 0 0,1 0-1 0 0,-1 0 0 0 0,1 0 1 0 0,-1 0-1 0 0,1 0 0 0 0,0 4 0 0 0,0-3-8 0 0,1-1-1 0 0,0 1 1 0 0,0-1-1 0 0,0 1 0 0 0,0 0 1 0 0,1-1-1 0 0,-1 0 1 0 0,1 1-1 0 0,-1-1 0 0 0,1 0 1 0 0,0 0-1 0 0,0 0 1 0 0,0 0-1 0 0,0 0 0 0 0,3 2 1 0 0,7 4 54 0 0,0 0 1 0 0,0-1-1 0 0,1 0 0 0 0,0-1 1 0 0,24 7-1 0 0,23 4 175 0 0,60 19 708 0 0,-109-32-874 0 0,-1 1-1 0 0,1 0 0 0 0,-1 0 0 0 0,0 1 0 0 0,0 1 1 0 0,0-1-1 0 0,-1 1 0 0 0,9 10 0 0 0,-17-16-61 0 0,0 0 0 0 0,0 0 0 0 0,0 1 0 0 0,0-1 0 0 0,0 0 0 0 0,0 1 0 0 0,0-1 0 0 0,0 1 0 0 0,-1-1 0 0 0,1 1 0 0 0,-1-1 0 0 0,1 1 0 0 0,-1-1 1 0 0,1 1-1 0 0,-1 0 0 0 0,0-1 0 0 0,0 1 0 0 0,0 0 0 0 0,0-1 0 0 0,0 1 0 0 0,0 0 0 0 0,0-1 0 0 0,-1 1 0 0 0,1-1 0 0 0,0 1 0 0 0,-1 0 0 0 0,0-1 0 0 0,1 1 0 0 0,-1-1 0 0 0,0 1 0 0 0,0-1 0 0 0,0 0 0 0 0,1 1 0 0 0,-4 1 0 0 0,-1 3 50 0 0,0-1-1 0 0,0 0 1 0 0,-1 0-1 0 0,0-1 1 0 0,-10 6-1 0 0,12-7-17 0 0,-17 10 50 0 0,0-2 1 0 0,0 0-1 0 0,-30 10 1 0 0,40-16-74 0 0,-1-2 0 0 0,1 0 0 0 0,-1 0 1 0 0,0-1-1 0 0,0 0 0 0 0,0-1 1 0 0,0-1-1 0 0,-19-1 0 0 0,27 1-8 0 0,0-1-1 0 0,0 0 0 0 0,1-1 1 0 0,-1 1-1 0 0,0-1 1 0 0,0 1-1 0 0,1-1 1 0 0,-1 0-1 0 0,1 0 1 0 0,-1-1-1 0 0,1 1 1 0 0,0-1-1 0 0,0 0 0 0 0,0 1 1 0 0,0-1-1 0 0,1-1 1 0 0,-1 1-1 0 0,1 0 1 0 0,0-1-1 0 0,0 1 1 0 0,0-1-1 0 0,0 0 0 0 0,1 1 1 0 0,-1-1-1 0 0,1 0 1 0 0,0 0-1 0 0,0 0 1 0 0,0-5-1 0 0,1 6-4 0 0,0-1 0 0 0,1 1 0 0 0,-1 0 0 0 0,1 0 0 0 0,0-1 0 0 0,0 1 1 0 0,1 0-1 0 0,-1 0 0 0 0,0 0 0 0 0,1 0 0 0 0,0 0 0 0 0,0 0 0 0 0,0 0 0 0 0,0 1 0 0 0,0-1 0 0 0,0 1 0 0 0,1 0 0 0 0,-1-1 0 0 0,4-1 0 0 0,-1-1 0 0 0,13-9-13 0 0,1 0-1 0 0,0 1 0 0 0,1 1 1 0 0,0 0-1 0 0,28-10 0 0 0,-31 15 3 0 0,0 0-1 0 0,0-2 0 0 0,-1 0 0 0 0,0-1 0 0 0,-1 0 0 0 0,0-1 1 0 0,-1-1-1 0 0,0 0 0 0 0,16-19 0 0 0,-28 29 9 0 0,-1-1 0 0 0,0 0 0 0 0,0 0 0 0 0,0 0 0 0 0,0 0 0 0 0,0 0 0 0 0,0 0 0 0 0,-1 0 0 0 0,0 0 0 0 0,1 0 0 0 0,-1 0 0 0 0,0 0 0 0 0,0 0 0 0 0,-1 0 0 0 0,1 0 0 0 0,-1 0 0 0 0,0 0 0 0 0,1 0 0 0 0,-1 0 0 0 0,0 0 0 0 0,-1 0 0 0 0,1 0 0 0 0,0 1 0 0 0,-1-1 0 0 0,-3-4 0 0 0,2 3 0 0 0,1 0-4 0 0,0 1-1 0 0,-1-1 1 0 0,0 1-1 0 0,0 0 1 0 0,0 0-1 0 0,0 0 1 0 0,0 0-1 0 0,-1 1 1 0 0,1 0-1 0 0,-1-1 1 0 0,0 1-1 0 0,0 0 0 0 0,1 1 1 0 0,-1-1-1 0 0,0 1 1 0 0,-1-1-1 0 0,1 1 1 0 0,0 1-1 0 0,0-1 1 0 0,-5 0-1 0 0,-3 0-488 0 0,-1 0 0 0 0,1 1-1 0 0,-1 0 1 0 0,1 1 0 0 0,-22 4 0 0 0,15 2-4478 0 0</inkml:trace>
</inkml:ink>
</file>

<file path=ppt/ink/ink18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1.454"/>
    </inkml:context>
    <inkml:brush xml:id="br0">
      <inkml:brushProperty name="width" value="0.1" units="cm"/>
      <inkml:brushProperty name="height" value="0.1" units="cm"/>
      <inkml:brushProperty name="color" value="#008C3A"/>
    </inkml:brush>
  </inkml:definitions>
  <inkml:trace contextRef="#ctx0" brushRef="#br0">6 77 1839 0 0,'0'0'12048'0'0,"-5"-19"-6039"0"0,5 11-5888 0 0,2 5-51 0 0,0-1 0 0 0,1 1 1 0 0,-1 0-1 0 0,1 0 1 0 0,0 0-1 0 0,0 0 1 0 0,0 0-1 0 0,0 0 0 0 0,1 1 1 0 0,-1 0-1 0 0,1 0 1 0 0,-1 0-1 0 0,1 0 1 0 0,0 0-1 0 0,0 1 0 0 0,0-1 1 0 0,0 1-1 0 0,0 0 1 0 0,0 0-1 0 0,0 1 1 0 0,5-1-1 0 0,-2 0 47 0 0,0 0 1 0 0,0 1-1 0 0,1-1 1 0 0,-1 1-1 0 0,0 1 1 0 0,0-1-1 0 0,1 1 0 0 0,-1 1 1 0 0,0-1-1 0 0,0 1 1 0 0,10 4-1 0 0,-16-5 44 0 0,0 0-152 0 0,0 0 0 0 0,0-1 0 0 0,0 1 0 0 0,0 0-1 0 0,0 0 1 0 0,-1 0 0 0 0,1 0 0 0 0,0-1-1 0 0,-1 1 1 0 0,1 0 0 0 0,-1 0 0 0 0,1 0-1 0 0,-1 0 1 0 0,1 0 0 0 0,-1 0 0 0 0,0 1-1 0 0,1-1 1 0 0,-1 0 0 0 0,0 0 0 0 0,0 0 0 0 0,0 0-1 0 0,0 0 1 0 0,0 0 0 0 0,0 0 0 0 0,0 0-1 0 0,0 1 1 0 0,-1-1 0 0 0,1 0 0 0 0,-1 2-1 0 0,-9 32 77 0 0,0-21-61 0 0,0 0-1 0 0,-1-1 1 0 0,-1 0-1 0 0,-16 14 1 0 0,14-14 4 0 0,0 1 1 0 0,-23 31-1 0 0,36-44-29 0 0,1-1 1 0 0,-1 1-1 0 0,1 0 0 0 0,0-1 0 0 0,-1 1 0 0 0,1 0 1 0 0,0-1-1 0 0,0 1 0 0 0,-1 0 0 0 0,1-1 1 0 0,0 1-1 0 0,0 0 0 0 0,0 0 0 0 0,0-1 0 0 0,0 1 1 0 0,0 0-1 0 0,0 0 0 0 0,0-1 0 0 0,0 1 1 0 0,0 0-1 0 0,0-1 0 0 0,0 1 0 0 0,0 0 0 0 0,1 0 1 0 0,-1-1-1 0 0,0 1 0 0 0,1 0 0 0 0,-1-1 1 0 0,0 1-1 0 0,1-1 0 0 0,-1 1 0 0 0,1 0 0 0 0,-1-1 1 0 0,1 1-1 0 0,-1-1 0 0 0,1 1 0 0 0,-1-1 1 0 0,1 1-1 0 0,0-1 0 0 0,0 1 0 0 0,21 7-31 0 0,-21-8 32 0 0,25 4 0 0 0,0-2 0 0 0,1 0 0 0 0,45-4 0 0 0,-9 0 0 0 0,9-7-1257 0 0,-53 6 578 0 0</inkml:trace>
</inkml:ink>
</file>

<file path=ppt/ink/ink18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3.890"/>
    </inkml:context>
    <inkml:brush xml:id="br0">
      <inkml:brushProperty name="width" value="0.1" units="cm"/>
      <inkml:brushProperty name="height" value="0.1" units="cm"/>
      <inkml:brushProperty name="color" value="#008C3A"/>
    </inkml:brush>
  </inkml:definitions>
  <inkml:trace contextRef="#ctx0" brushRef="#br0">1 93 4607 0 0,'0'0'10399'0'0,"13"-40"-5967"0"0,-11 37-4320 0 0,0-1 0 0 0,0 1 0 0 0,0 0 1 0 0,0 0-1 0 0,0 0 0 0 0,1 1 0 0 0,-1-1 0 0 0,1 0 1 0 0,-1 1-1 0 0,1 0 0 0 0,0-1 0 0 0,0 1 0 0 0,0 0 1 0 0,1 1-1 0 0,-1-1 0 0 0,0 1 0 0 0,4-2 0 0 0,1 1 31 0 0,-1 0 0 0 0,1 1 0 0 0,0 0 0 0 0,-1 0 0 0 0,1 0 0 0 0,0 1 0 0 0,14 2 0 0 0,-5 0 7 0 0,-1 1 0 0 0,1 1-1 0 0,-1 1 1 0 0,0 0 0 0 0,0 1 0 0 0,-1 0-1 0 0,16 10 1 0 0,-23-10-124 0 0,-1 0 0 0 0,0 0 0 0 0,-1 0 0 0 0,0 0 0 0 0,0 1-1 0 0,0 0 1 0 0,-1 1 0 0 0,0-1 0 0 0,0 1 0 0 0,-1 0 0 0 0,0 0 0 0 0,0 0 0 0 0,-1 1 0 0 0,0-1-1 0 0,-1 1 1 0 0,0 0 0 0 0,0 0 0 0 0,-1 0 0 0 0,0 0 0 0 0,0 0 0 0 0,-1 0 0 0 0,0 0 0 0 0,-2 13 0 0 0,1-13-10 0 0,0 1 0 0 0,0 0 0 0 0,-1-1 0 0 0,-1 1 0 0 0,1-1 0 0 0,-1 0 0 0 0,-1 0 0 0 0,0 0 1 0 0,0 0-1 0 0,-1 0 0 0 0,0-1 0 0 0,0 0 0 0 0,-1 0 0 0 0,0 0 0 0 0,0-1 0 0 0,-1 0 1 0 0,0 0-1 0 0,0-1 0 0 0,-1 0 0 0 0,1 0 0 0 0,-17 9 0 0 0,21-14 17 0 0,-1 0 0 0 0,0 0 0 0 0,0 0 0 0 0,0-1-1 0 0,1 0 1 0 0,-1 1 0 0 0,0-1 0 0 0,0-1 0 0 0,0 1 0 0 0,0 0-1 0 0,0-1 1 0 0,1 0 0 0 0,-1 0 0 0 0,0 0 0 0 0,-4-3 0 0 0,6 4-152 0 0,-1-1 1 0 0,1 0 0 0 0,0 0 0 0 0,0 0-1 0 0,0 0 1 0 0,0-1 0 0 0,0 1-1 0 0,1-1 1 0 0,-1 1 0 0 0,0-1-1 0 0,1 1 1 0 0,-1-1 0 0 0,1 0 0 0 0,-1 0-1 0 0,1 0 1 0 0,0 0 0 0 0,0 0-1 0 0,0 0 1 0 0,0 0 0 0 0,0 0 0 0 0,0 0-1 0 0,1 0 1 0 0,-1-1 0 0 0,1 1-1 0 0,-1 0 1 0 0,1-1 0 0 0,0-3 0 0 0,1-1-2016 0 0</inkml:trace>
</inkml:ink>
</file>

<file path=ppt/ink/ink18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254"/>
    </inkml:context>
    <inkml:brush xml:id="br0">
      <inkml:brushProperty name="width" value="0.1" units="cm"/>
      <inkml:brushProperty name="height" value="0.1" units="cm"/>
      <inkml:brushProperty name="color" value="#008C3A"/>
    </inkml:brush>
  </inkml:definitions>
  <inkml:trace contextRef="#ctx0" brushRef="#br0">192 65 5063 0 0,'36'-39'11844'0'0,"-36"36"-11365"0"0,-15-11 2852 0 0,12 12-3220 0 0,0 1 1 0 0,0 0 0 0 0,0 0-1 0 0,0 0 1 0 0,0 0 0 0 0,0 0-1 0 0,0 1 1 0 0,0-1 0 0 0,-1 1-1 0 0,1 0 1 0 0,0 0 0 0 0,-6 1-1 0 0,-2 4 17 0 0,-1 1-1 0 0,1 0 0 0 0,1 1 1 0 0,-1 0-1 0 0,1 0 0 0 0,1 1 0 0 0,-1 0 1 0 0,1 1-1 0 0,1 0 0 0 0,-1 1 0 0 0,2 0 1 0 0,-1 0-1 0 0,1 0 0 0 0,1 1 0 0 0,0 0 1 0 0,1 1-1 0 0,-9 23 0 0 0,13-32-118 0 0,0 0-1 0 0,1 0 1 0 0,-1 1 0 0 0,1-1-1 0 0,0 0 1 0 0,-1 1 0 0 0,1-1-1 0 0,1 0 1 0 0,-1 1 0 0 0,0-1-1 0 0,1 0 1 0 0,0 0 0 0 0,0 1-1 0 0,0-1 1 0 0,0 0 0 0 0,0 0-1 0 0,1 0 1 0 0,-1 0 0 0 0,4 4-1 0 0,-2-4-2 0 0,0 1-1 0 0,0-1 1 0 0,1-1-1 0 0,0 1 1 0 0,-1-1-1 0 0,1 1 1 0 0,0-1-1 0 0,0 0 1 0 0,0 0-1 0 0,0-1 0 0 0,1 1 1 0 0,7 1-1 0 0,11 1-6 0 0,1-2 0 0 0,-1 0 0 0 0,1-2 0 0 0,34-3 0 0 0,-39 2-2 0 0,42-7-1546 0 0,-45 6-70 0 0</inkml:trace>
</inkml:ink>
</file>

<file path=ppt/ink/ink18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918"/>
    </inkml:context>
    <inkml:brush xml:id="br0">
      <inkml:brushProperty name="width" value="0.1" units="cm"/>
      <inkml:brushProperty name="height" value="0.1" units="cm"/>
      <inkml:brushProperty name="color" value="#008C3A"/>
    </inkml:brush>
  </inkml:definitions>
  <inkml:trace contextRef="#ctx0" brushRef="#br0">0 46 5527 0 0,'8'-1'8780'0'0,"25"-9"-5770"0"0,-3 2-1875 0 0,0 1 1 0 0,1 1 0 0 0,0 1-1 0 0,0 2 1 0 0,41 0 0 0 0,-11 0-308 0 0,-5 7-3532 0 0</inkml:trace>
</inkml:ink>
</file>

<file path=ppt/ink/ink18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5.277"/>
    </inkml:context>
    <inkml:brush xml:id="br0">
      <inkml:brushProperty name="width" value="0.1" units="cm"/>
      <inkml:brushProperty name="height" value="0.1" units="cm"/>
      <inkml:brushProperty name="color" value="#008C3A"/>
    </inkml:brush>
  </inkml:definitions>
  <inkml:trace contextRef="#ctx0" brushRef="#br0">0 20 10135 0 0,'0'0'778'0'0,"29"17"1772"0"0,47-35 4018 0 0,-26 5-5317 0 0,-39 10-2214 0 0,-1 0-3326 0 0</inkml:trace>
</inkml:ink>
</file>

<file path=ppt/ink/ink1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1"/>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18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6.683"/>
    </inkml:context>
    <inkml:brush xml:id="br0">
      <inkml:brushProperty name="width" value="0.1" units="cm"/>
      <inkml:brushProperty name="height" value="0.1" units="cm"/>
      <inkml:brushProperty name="color" value="#008C3A"/>
    </inkml:brush>
  </inkml:definitions>
  <inkml:trace contextRef="#ctx0" brushRef="#br0">0 705 919 0 0,'12'1'15116'0'0,"-3"3"-13737"0"0,2 11-435 0 0,0 1 0 0 0,16 33 0 0 0,-18-32-539 0 0,1 0 1 0 0,20 28-1 0 0,-21-35-268 0 0,0 0 1 0 0,1 0 0 0 0,0 0-1 0 0,1-1 1 0 0,0-1-1 0 0,0 0 1 0 0,23 12 0 0 0,-31-19-104 0 0,-1 1 0 0 0,1-1 1 0 0,0 0-1 0 0,0 0 1 0 0,0 0-1 0 0,0 0 0 0 0,0-1 1 0 0,0 1-1 0 0,0-1 1 0 0,0 0-1 0 0,0 0 0 0 0,0 0 1 0 0,0 0-1 0 0,0 0 1 0 0,0-1-1 0 0,0 1 0 0 0,0-1 1 0 0,0 0-1 0 0,0 0 1 0 0,0 0-1 0 0,-1 0 0 0 0,1 0 1 0 0,0-1-1 0 0,-1 1 0 0 0,1-1 1 0 0,-1 0-1 0 0,1 0 1 0 0,-1 0-1 0 0,0 0 0 0 0,0 0 1 0 0,0 0-1 0 0,0 0 1 0 0,0-1-1 0 0,0 1 0 0 0,-1-1 1 0 0,1 0-1 0 0,-1 1 1 0 0,0-1-1 0 0,1 0 0 0 0,-1 0 1 0 0,0-3-1 0 0,10-29 96 0 0,-3 0-1 0 0,0 0 1 0 0,-3-1-1 0 0,3-53 1 0 0,-4 33-66 0 0,3-10-72 0 0,-1 20 22 0 0,-1 0 1 0 0,-3 0-1 0 0,-1-1 1 0 0,-3 1-1 0 0,-9-60 1 0 0,-4 72 154 0 0,15 32-169 0 0,-1 1 0 0 0,1-1 0 0 0,0 0 0 0 0,0 0 0 0 0,0 1 0 0 0,0-1 0 0 0,0 0 0 0 0,0 0 0 0 0,1 1 0 0 0,-1-1 0 0 0,1 0 0 0 0,-1 1 0 0 0,1-1 0 0 0,-1 0 0 0 0,1 1 0 0 0,0-1 0 0 0,0 1 0 0 0,0-1 0 0 0,0 1 0 0 0,0 0 0 0 0,0-1 0 0 0,0 1 0 0 0,1 0 0 0 0,1-2 0 0 0,-3 2 0 0 0,4-1-4 0 0,-1 0-1 0 0,0-1 1 0 0,1 1 0 0 0,0 1-1 0 0,-1-1 1 0 0,1 0-1 0 0,0 1 1 0 0,0 0 0 0 0,0 0-1 0 0,0 0 1 0 0,0 0-1 0 0,0 1 1 0 0,0-1 0 0 0,6 1-1 0 0,65 5-87 0 0,-55-3 82 0 0,495 8 10 0 0,-325-11 0 0 0,296-8-176 0 0,-300 4 123 0 0,807-21 194 0 0,-921 25-141 0 0,430-14 8 0 0,-2-39 13 0 0,-352 29 1462 0 0,-147 25-1390 0 0,3-1-74 0 0,2-1-19 0 0,1 0 0 0 0,-4 7-190 0 0,-7 7-256 0 0,-6 9-478 0 0,4-13 348 0 0</inkml:trace>
</inkml:ink>
</file>

<file path=ppt/ink/ink18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8.657"/>
    </inkml:context>
    <inkml:brush xml:id="br0">
      <inkml:brushProperty name="width" value="0.1" units="cm"/>
      <inkml:brushProperty name="height" value="0.1" units="cm"/>
      <inkml:brushProperty name="color" value="#008C3A"/>
    </inkml:brush>
  </inkml:definitions>
  <inkml:trace contextRef="#ctx0" brushRef="#br0">0 150 2759 0 0,'0'0'8790'0'0,"4"-14"-3089"0"0,4-17-3488 0 0,-5 24-2093 0 0,1 0-1 0 0,0-1 0 0 0,1 2 1 0 0,-1-1-1 0 0,1 0 0 0 0,1 1 1 0 0,-1 0-1 0 0,1 0 0 0 0,0 1 1 0 0,0 0-1 0 0,1 0 0 0 0,-1 0 1 0 0,1 0-1 0 0,10-3 0 0 0,-14 6-64 0 0,0 0 0 0 0,1 1 0 0 0,-1 0 0 0 0,0 0 0 0 0,1 0 0 0 0,0 0 0 0 0,-1 0 0 0 0,1 1-1 0 0,0-1 1 0 0,-1 1 0 0 0,1 0 0 0 0,0 0 0 0 0,-1 0 0 0 0,1 1 0 0 0,0-1 0 0 0,-1 1 0 0 0,1 0 0 0 0,-1 0 0 0 0,1 0-1 0 0,-1 1 1 0 0,0-1 0 0 0,1 1 0 0 0,-1 0 0 0 0,0 0 0 0 0,0 0 0 0 0,0 0 0 0 0,0 0 0 0 0,0 1 0 0 0,-1-1 0 0 0,1 1-1 0 0,-1 0 1 0 0,0 0 0 0 0,1 0 0 0 0,0 3 0 0 0,-1-4-45 0 0,-1 0 0 0 0,0 0-1 0 0,0 0 1 0 0,0 1 0 0 0,0-1-1 0 0,0 0 1 0 0,-1 1 0 0 0,1-1-1 0 0,-1 0 1 0 0,1 1 0 0 0,-1-1-1 0 0,0 1 1 0 0,0-1 0 0 0,0 0-1 0 0,0 1 1 0 0,-1-1 0 0 0,1 1-1 0 0,0-1 1 0 0,-1 0 0 0 0,0 1-1 0 0,0-1 1 0 0,0 0 0 0 0,0 0-1 0 0,0 0 1 0 0,0 1 0 0 0,0-1 0 0 0,-3 3-1 0 0,-3 4 65 0 0,-1-1 0 0 0,0 0 0 0 0,-1 0 0 0 0,-14 10 0 0 0,0 0-11 0 0,17-13-55 0 0,4-4-6 0 0,1 0 1 0 0,-1 0 0 0 0,0 0-1 0 0,1 0 1 0 0,-1 0-1 0 0,1 0 1 0 0,0 0-1 0 0,-1 1 1 0 0,1-1-1 0 0,0 1 1 0 0,0-1 0 0 0,0 1-1 0 0,0-1 1 0 0,0 1-1 0 0,0 0 1 0 0,0-1-1 0 0,1 1 1 0 0,-1 0-1 0 0,1 0 1 0 0,-1 0 0 0 0,1 2-1 0 0,0-3-2 0 0,0 1 0 0 0,0-1 0 0 0,0 0 0 0 0,1 1 0 0 0,-1-1 0 0 0,1 0 0 0 0,-1 0 0 0 0,1 1 0 0 0,-1-1 0 0 0,1 0 0 0 0,0 0 0 0 0,0 0 0 0 0,-1 0 0 0 0,1 0 0 0 0,0 0 0 0 0,0 0 0 0 0,0 0 0 0 0,0 0 0 0 0,0 0 0 0 0,0 0 0 0 0,1-1 0 0 0,-1 1 0 0 0,0 0 0 0 0,0-1 0 0 0,0 1 0 0 0,3 0 0 0 0,34 7 0 0 0,-31-7 0 0 0,6 2 19 0 0,-1-1 0 0 0,0 1 0 0 0,1 1-1 0 0,-2 0 1 0 0,1 1 0 0 0,0 1 0 0 0,20 12 0 0 0,-29-16-14 0 0,0 1 1 0 0,0-1-1 0 0,0 1 0 0 0,0-1 1 0 0,-1 1-1 0 0,1 0 0 0 0,-1 0 1 0 0,0 1-1 0 0,0-1 1 0 0,0 0-1 0 0,0 1 0 0 0,-1-1 1 0 0,1 1-1 0 0,-1-1 0 0 0,0 1 1 0 0,0 0-1 0 0,0-1 1 0 0,-1 1-1 0 0,1 0 0 0 0,-1 0 1 0 0,0-1-1 0 0,0 1 0 0 0,0 0 1 0 0,0 0-1 0 0,-1 0 1 0 0,0-1-1 0 0,0 1 0 0 0,0 0 1 0 0,0-1-1 0 0,-3 8 0 0 0,1-6 29 0 0,0 0 0 0 0,-1 0 0 0 0,0-1 0 0 0,0 1 0 0 0,0-1 0 0 0,0 0 0 0 0,0 0 0 0 0,-1 0 0 0 0,0 0-1 0 0,0-1 1 0 0,0 0 0 0 0,0 0 0 0 0,0 0 0 0 0,-1-1 0 0 0,1 1 0 0 0,-12 2 0 0 0,-5 1 73 0 0,0 0 0 0 0,-1-1 1 0 0,-23 2-1 0 0,43-7-109 0 0,-1 1 1 0 0,1-1-1 0 0,-1 0 0 0 0,1 0 1 0 0,0 0-1 0 0,-1 0 1 0 0,1-1-1 0 0,-1 0 0 0 0,1 1 1 0 0,0-1-1 0 0,-1 0 1 0 0,-4-3-1 0 0,7 3-57 0 0,-1 0 0 0 0,1 0-1 0 0,-1-1 1 0 0,1 1 0 0 0,0-1 0 0 0,-1 1-1 0 0,1-1 1 0 0,0 0 0 0 0,0 1-1 0 0,0-1 1 0 0,0 0 0 0 0,1 0 0 0 0,-1 0-1 0 0,0 1 1 0 0,1-1 0 0 0,-1 0-1 0 0,1 0 1 0 0,0 0 0 0 0,0 0 0 0 0,-1 0-1 0 0,1 0 1 0 0,1-3 0 0 0,0-5-1388 0 0,2 1-397 0 0</inkml:trace>
</inkml:ink>
</file>

<file path=ppt/ink/ink18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350"/>
    </inkml:context>
    <inkml:brush xml:id="br0">
      <inkml:brushProperty name="width" value="0.1" units="cm"/>
      <inkml:brushProperty name="height" value="0.1" units="cm"/>
      <inkml:brushProperty name="color" value="#008C3A"/>
    </inkml:brush>
  </inkml:definitions>
  <inkml:trace contextRef="#ctx0" brushRef="#br0">174 38 8351 0 0,'0'0'756'0'0,"34"-19"2274"0"0,-20 0 4417 0 0,-29 20-4004 0 0,0 5-4120 0 0,0 4 738 0 0,1 0 0 0 0,0 1 0 0 0,1 0 0 0 0,0 1 0 0 0,1 0 0 0 0,0 1 0 0 0,1 0 0 0 0,0 1 0 0 0,1 0 0 0 0,1 1 0 0 0,0 0 0 0 0,1 1 1 0 0,1 0-1 0 0,0 0 0 0 0,1 0 0 0 0,1 1 0 0 0,0 0 0 0 0,2 0 0 0 0,0 0 0 0 0,1 0 0 0 0,0 1 0 0 0,1-1 0 0 0,2 21 0 0 0,0-30-48 0 0,0-1 0 0 0,1 0 0 0 0,-1 0 0 0 0,1 1 0 0 0,1-1 0 0 0,-1-1 0 0 0,1 1 0 0 0,1 0 0 0 0,-1-1 0 0 0,1 1 0 0 0,0-1 0 0 0,1 0 0 0 0,-1 0 0 0 0,1-1 0 0 0,9 9 0 0 0,-7-9 4 0 0,0 0 0 0 0,0-1 1 0 0,1 0-1 0 0,-1-1 0 0 0,1 0 0 0 0,0 0 0 0 0,0 0 0 0 0,0-1 0 0 0,0 0 1 0 0,0-1-1 0 0,1 0 0 0 0,-1 0 0 0 0,15-1 0 0 0,-11 0 18 0 0,0-1 0 0 0,0 0 0 0 0,-1-1-1 0 0,1-1 1 0 0,0 0 0 0 0,-1 0 0 0 0,22-10 0 0 0,-26 9-13 0 0,0 1 1 0 0,0-1-1 0 0,0-1 1 0 0,-1 1 0 0 0,1-1-1 0 0,-1 0 1 0 0,0 0-1 0 0,-1-1 1 0 0,1 0-1 0 0,-1 0 1 0 0,0 0 0 0 0,-1-1-1 0 0,5-6 1 0 0,-8 10-10 0 0,0 1 1 0 0,0 0 0 0 0,0 0-1 0 0,0 0 1 0 0,0 0 0 0 0,-1 0-1 0 0,1-1 1 0 0,-1 1 0 0 0,0 0-1 0 0,1-1 1 0 0,-1 1 0 0 0,0 0-1 0 0,0-1 1 0 0,0 1 0 0 0,-1 0-1 0 0,1-1 1 0 0,0 1 0 0 0,-1 0-1 0 0,0 0 1 0 0,1-1 0 0 0,-1 1-1 0 0,-2-3 1 0 0,1 2 17 0 0,0 0 0 0 0,-1 0 0 0 0,0 0 0 0 0,0 1 0 0 0,0-1 0 0 0,0 1 0 0 0,0 0 0 0 0,0-1 0 0 0,0 1 0 0 0,-1 1 0 0 0,1-1 0 0 0,-5-1 0 0 0,-7-3 47 0 0,-1 2 0 0 0,1 0 0 0 0,-1 1-1 0 0,1 1 1 0 0,-23-1 0 0 0,28 3-80 0 0,-4-1-9 0 0,0 0-1 0 0,0 1 1 0 0,1 1 0 0 0,-1 0 0 0 0,0 1-1 0 0,1 0 1 0 0,-17 6 0 0 0,29-8-133 0 0,30 0-9375 0 0</inkml:trace>
</inkml:ink>
</file>

<file path=ppt/ink/ink18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968"/>
    </inkml:context>
    <inkml:brush xml:id="br0">
      <inkml:brushProperty name="width" value="0.1" units="cm"/>
      <inkml:brushProperty name="height" value="0.1" units="cm"/>
      <inkml:brushProperty name="color" value="#008C3A"/>
    </inkml:brush>
  </inkml:definitions>
  <inkml:trace contextRef="#ctx0" brushRef="#br0">1 52 4607 0 0,'0'0'10623'0'0,"14"-27"-5479"0"0,1 22-4657 0 0,1 0 1 0 0,-1 1-1 0 0,1 1 0 0 0,0 0 1 0 0,0 1-1 0 0,1 0 0 0 0,-1 2 1 0 0,23 1-1 0 0,9-1 1 0 0,-37-1-483 0 0,-1 1 0 0 0,1 1 0 0 0,0 0-1 0 0,18 5 1 0 0,1 3-3447 0 0</inkml:trace>
</inkml:ink>
</file>

<file path=ppt/ink/ink18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0.300"/>
    </inkml:context>
    <inkml:brush xml:id="br0">
      <inkml:brushProperty name="width" value="0.1" units="cm"/>
      <inkml:brushProperty name="height" value="0.1" units="cm"/>
      <inkml:brushProperty name="color" value="#008C3A"/>
    </inkml:brush>
  </inkml:definitions>
  <inkml:trace contextRef="#ctx0" brushRef="#br0">46 1 2759 0 0,'-4'6'10995'0'0,"-8"11"-8190"0"0,6 4-2069 0 0,0 0-1 0 0,1 0 0 0 0,1 0 1 0 0,1 1-1 0 0,1 0 1 0 0,1-1-1 0 0,3 42 0 0 0,-2 0-359 0 0,-2-21-268 0 0,-1 44 34 0 0,3-79-153 0 0,1 0-1 0 0,0 0 1 0 0,0 0 0 0 0,0 0-1 0 0,1 0 1 0 0,0 0-1 0 0,0-1 1 0 0,0 1-1 0 0,5 7 1 0 0,-7-13-250 0 0,11 10-3237 0 0</inkml:trace>
</inkml:ink>
</file>

<file path=ppt/ink/ink18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023"/>
    </inkml:context>
    <inkml:brush xml:id="br0">
      <inkml:brushProperty name="width" value="0.1" units="cm"/>
      <inkml:brushProperty name="height" value="0.1" units="cm"/>
      <inkml:brushProperty name="color" value="#008C3A"/>
    </inkml:brush>
  </inkml:definitions>
  <inkml:trace contextRef="#ctx0" brushRef="#br0">271 28 5063 0 0,'12'-24'13879'0'0,"-14"23"-13797"0"0,0 1-1 0 0,1-1 1 0 0,-1 1 0 0 0,0-1-1 0 0,1 1 1 0 0,-1 0 0 0 0,0 0 0 0 0,0 0-1 0 0,1 0 1 0 0,-1 0 0 0 0,0 0-1 0 0,1 1 1 0 0,-1-1 0 0 0,0 0 0 0 0,1 1-1 0 0,-1-1 1 0 0,0 1 0 0 0,1 0-1 0 0,-1-1 1 0 0,1 1 0 0 0,-1 0 0 0 0,1 0-1 0 0,-1 0 1 0 0,1 0 0 0 0,0 0-1 0 0,-2 3 1 0 0,-39 38 230 0 0,33-32-149 0 0,-10 10-68 0 0,-13 14 333 0 0,-49 68 1 0 0,74-92-360 0 0,0 0 1 0 0,1 1 0 0 0,0-1-1 0 0,1 1 1 0 0,0 1-1 0 0,1-1 1 0 0,0 1-1 0 0,1 0 1 0 0,1 0-1 0 0,-1 0 1 0 0,2 0 0 0 0,-1 14-1 0 0,2-21-65 0 0,0 0 1 0 0,1 0-1 0 0,0 0 0 0 0,0 0 1 0 0,0 0-1 0 0,0-1 0 0 0,1 1 1 0 0,-1 0-1 0 0,1-1 0 0 0,0 1 1 0 0,1-1-1 0 0,-1 1 0 0 0,1-1 0 0 0,0 0 1 0 0,0 0-1 0 0,0-1 0 0 0,1 1 1 0 0,-1 0-1 0 0,1-1 0 0 0,0 0 1 0 0,0 0-1 0 0,0 0 0 0 0,0-1 1 0 0,0 1-1 0 0,1-1 0 0 0,-1 0 1 0 0,1 0-1 0 0,0 0 0 0 0,-1-1 0 0 0,1 0 1 0 0,0 0-1 0 0,0 0 0 0 0,0 0 1 0 0,0-1-1 0 0,7 0 0 0 0,-1 1 27 0 0,1-2 0 0 0,-1 1 1 0 0,0-1-1 0 0,0-1 0 0 0,0 0 0 0 0,0-1 0 0 0,0 0 0 0 0,0 0 0 0 0,0-1 0 0 0,-1-1 0 0 0,0 0 0 0 0,0 0 0 0 0,0-1 0 0 0,16-12 0 0 0,-23 15-16 0 0,0 1-1 0 0,0-1 0 0 0,0 0 0 0 0,-1 0 0 0 0,1 0 0 0 0,-1-1 0 0 0,1 1 0 0 0,-1 0 0 0 0,0-1 0 0 0,-1 0 0 0 0,1 1 0 0 0,0-1 0 0 0,-1 0 0 0 0,2-8 0 0 0,-3 10 4 0 0,-1-1 0 0 0,1 0 0 0 0,0 1 0 0 0,-1-1 0 0 0,1 1 0 0 0,-1-1 0 0 0,0 1 0 0 0,0-1 0 0 0,0 1 0 0 0,0-1 0 0 0,0 1 0 0 0,-1 0 0 0 0,1-1 0 0 0,-1 1 0 0 0,0 0 0 0 0,1 0 0 0 0,-1 0 0 0 0,0 0 0 0 0,0 1 0 0 0,0-1 0 0 0,0 0 0 0 0,-1 1 0 0 0,-3-3 0 0 0,-3-1-8 0 0,-1 0-1 0 0,1 0 0 0 0,0 1 1 0 0,-1 0-1 0 0,0 1 1 0 0,0 0-1 0 0,0 0 0 0 0,0 1 1 0 0,-1 1-1 0 0,1-1 1 0 0,0 2-1 0 0,-1-1 0 0 0,1 2 1 0 0,-1-1-1 0 0,1 1 1 0 0,0 1-1 0 0,-1 0 0 0 0,-10 4 1 0 0</inkml:trace>
</inkml:ink>
</file>

<file path=ppt/ink/ink18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506"/>
    </inkml:context>
    <inkml:brush xml:id="br0">
      <inkml:brushProperty name="width" value="0.1" units="cm"/>
      <inkml:brushProperty name="height" value="0.1" units="cm"/>
      <inkml:brushProperty name="color" value="#008C3A"/>
    </inkml:brush>
  </inkml:definitions>
  <inkml:trace contextRef="#ctx0" brushRef="#br0">127 0 7831 0 0,'0'0'7216'0'0,"-21"20"-3220"0"0,6-5-3502 0 0,1 1 0 0 0,0 0-1 0 0,2 0 1 0 0,0 1 0 0 0,-13 25-1 0 0,23-38-456 0 0,0 0-1 0 0,0 0 1 0 0,0 1-1 0 0,1-1 0 0 0,0 0 1 0 0,0 1-1 0 0,0-1 1 0 0,0 1-1 0 0,1 0 1 0 0,0-1-1 0 0,0 1 1 0 0,0-1-1 0 0,1 7 0 0 0,0-8-30 0 0,1 0-1 0 0,-1 0 0 0 0,0 0 0 0 0,1 0 1 0 0,0 0-1 0 0,0 0 0 0 0,0 0 1 0 0,0-1-1 0 0,0 1 0 0 0,0-1 0 0 0,0 0 1 0 0,1 1-1 0 0,0-1 0 0 0,-1 0 0 0 0,1-1 1 0 0,0 1-1 0 0,0 0 0 0 0,0-1 0 0 0,0 1 1 0 0,0-1-1 0 0,3 1 0 0 0,9 2 100 0 0,-1 0 0 0 0,1 0-1 0 0,-1-2 1 0 0,1 0 0 0 0,0 0 0 0 0,0-2-1 0 0,22-1 1 0 0,111-19 698 0 0,-65 7-1751 0 0,-67 11-2535 0 0</inkml:trace>
</inkml:ink>
</file>

<file path=ppt/ink/ink18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837"/>
    </inkml:context>
    <inkml:brush xml:id="br0">
      <inkml:brushProperty name="width" value="0.1" units="cm"/>
      <inkml:brushProperty name="height" value="0.1" units="cm"/>
      <inkml:brushProperty name="color" value="#008C3A"/>
    </inkml:brush>
  </inkml:definitions>
  <inkml:trace contextRef="#ctx0" brushRef="#br0">148 7 8287 0 0,'0'0'756'0'0,"-22"-6"4142"0"0,-1 31 1503 0 0,-5 31-4371 0 0,17-31-1282 0 0,0-3-529 0 0,1 0 0 0 0,1 1-1 0 0,0 0 1 0 0,2 1-1 0 0,-7 42 1 0 0,12-52-300 0 0,1 1 1 0 0,1 0-1 0 0,0-1 1 0 0,1 1-1 0 0,1-1 1 0 0,0 1-1 0 0,1-1 1 0 0,0 0-1 0 0,2 0 1 0 0,-1 0-1 0 0,8 13 1 0 0,-4-8-1449 0 0,1-2-3907 0 0</inkml:trace>
</inkml:ink>
</file>

<file path=ppt/ink/ink18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155"/>
    </inkml:context>
    <inkml:brush xml:id="br0">
      <inkml:brushProperty name="width" value="0.1" units="cm"/>
      <inkml:brushProperty name="height" value="0.1" units="cm"/>
      <inkml:brushProperty name="color" value="#008C3A"/>
    </inkml:brush>
  </inkml:definitions>
  <inkml:trace contextRef="#ctx0" brushRef="#br0">47 66 1375 0 0,'4'-46'13632'0'0,"-18"26"-5185"0"0,14 30-7526 0 0,3 26-755 0 0,-1 0 1 0 0,-1 0-1 0 0,-2 0 0 0 0,-2 0 1 0 0,-13 67-1 0 0,-4 54-17 0 0,20-150-146 0 0,-2 109 105 0 0,2-103-95 0 0,1 1-1 0 0,1-1 0 0 0,0 0 0 0 0,1 1 1 0 0,1-1-1 0 0,6 17 0 0 0,-9-28-35 0 0,-1 0 1 0 0,1 0-1 0 0,0 0 0 0 0,0 0 1 0 0,0 0-1 0 0,0-1 1 0 0,0 1-1 0 0,0 0 0 0 0,0-1 1 0 0,1 1-1 0 0,-1-1 0 0 0,1 1 1 0 0,-1-1-1 0 0,1 1 0 0 0,0-1 1 0 0,-1 0-1 0 0,1 0 0 0 0,0 0 1 0 0,0 0-1 0 0,0 0 0 0 0,0 0 1 0 0,0-1-1 0 0,0 1 0 0 0,0-1 1 0 0,0 1-1 0 0,0-1 0 0 0,0 0 1 0 0,0 0-1 0 0,0 0 0 0 0,0 0 1 0 0,0 0-1 0 0,0 0 0 0 0,0 0 1 0 0,0-1-1 0 0,0 1 0 0 0,4-2 1 0 0,-1 0-93 0 0,-1-1 1 0 0,1 1-1 0 0,0-1 1 0 0,-1 0-1 0 0,1-1 1 0 0,-1 1-1 0 0,0-1 1 0 0,0 1-1 0 0,-1-1 1 0 0,1 0-1 0 0,-1-1 1 0 0,6-8-1 0 0,4-13-1198 0 0</inkml:trace>
</inkml:ink>
</file>

<file path=ppt/ink/ink18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959"/>
    </inkml:context>
    <inkml:brush xml:id="br0">
      <inkml:brushProperty name="width" value="0.1" units="cm"/>
      <inkml:brushProperty name="height" value="0.1" units="cm"/>
      <inkml:brushProperty name="color" value="#008C3A"/>
    </inkml:brush>
  </inkml:definitions>
  <inkml:trace contextRef="#ctx0" brushRef="#br0">0 225 2303 0 0,'0'0'11943'0'0,"9"-31"-6718"0"0,-10 26-4948 0 0,1 1 0 0 0,0-1-1 0 0,0 1 1 0 0,0-1 0 0 0,0 1-1 0 0,1-1 1 0 0,0 1 0 0 0,0-1-1 0 0,0 1 1 0 0,0-1 0 0 0,1 1-1 0 0,-1 0 1 0 0,1 0 0 0 0,4-7 0 0 0,-1 4-98 0 0,0 0 1 0 0,1 0-1 0 0,0 0 1 0 0,0 1-1 0 0,1 0 1 0 0,-1 0-1 0 0,10-6 1 0 0,-3 3-114 0 0,0 2 0 0 0,0-1-1 0 0,1 1 1 0 0,0 1 0 0 0,0 1 0 0 0,0 0-1 0 0,1 1 1 0 0,26-5 0 0 0,-38 8-62 0 0,0 1 0 0 0,0-1 1 0 0,0 1-1 0 0,0 0 0 0 0,0-1 1 0 0,0 1-1 0 0,0 1 0 0 0,1-1 1 0 0,-1 0-1 0 0,0 1 0 0 0,0 0 1 0 0,0-1-1 0 0,-1 1 1 0 0,1 0-1 0 0,0 1 0 0 0,0-1 1 0 0,0 0-1 0 0,-1 1 0 0 0,1 0 1 0 0,-1-1-1 0 0,1 1 0 0 0,-1 0 1 0 0,0 0-1 0 0,0 1 0 0 0,1-1 1 0 0,-2 0-1 0 0,1 1 0 0 0,0-1 1 0 0,0 1-1 0 0,-1-1 0 0 0,1 1 1 0 0,-1 0-1 0 0,0 0 0 0 0,1 4 1 0 0,-1-1 20 0 0,0 0 1 0 0,-1 0-1 0 0,0 1 1 0 0,0-1 0 0 0,0 1-1 0 0,-1-1 1 0 0,0 0-1 0 0,0 0 1 0 0,-1 1 0 0 0,1-1-1 0 0,-1 0 1 0 0,-1 0-1 0 0,1-1 1 0 0,-1 1-1 0 0,-6 9 1 0 0,-45 53 108 0 0,43-56-101 0 0,-1 1 0 0 0,2 0 0 0 0,0 1 0 0 0,1 1 0 0 0,-15 29 0 0 0,23-42-34 0 0,0 0 1 0 0,1 0-1 0 0,-1 0 0 0 0,1 0 1 0 0,-1 0-1 0 0,1 0 1 0 0,0 0-1 0 0,0 0 0 0 0,0 0 1 0 0,0 0-1 0 0,1 0 0 0 0,-1 0 1 0 0,0 0-1 0 0,1 0 0 0 0,-1 0 1 0 0,1 0-1 0 0,0 0 0 0 0,0 0 1 0 0,0 0-1 0 0,0 0 1 0 0,0-1-1 0 0,0 1 0 0 0,0 0 1 0 0,0-1-1 0 0,1 1 0 0 0,-1-1 1 0 0,1 1-1 0 0,-1-1 0 0 0,1 0 1 0 0,-1 0-1 0 0,1 1 0 0 0,0-1 1 0 0,0 0-1 0 0,2 0 0 0 0,9 6-7 0 0,1-1-1 0 0,0-1 0 0 0,28 7 1 0 0,-7-2 1 0 0,-18-4 10 0 0,0 2 1 0 0,0 0-1 0 0,-1 0 0 0 0,-1 2 0 0 0,1 0 1 0 0,-2 0-1 0 0,1 2 0 0 0,17 17 0 0 0,-28-25-1 0 0,-1 0-1 0 0,1-1 0 0 0,-1 1 1 0 0,0 1-1 0 0,0-1 0 0 0,0 0 1 0 0,0 1-1 0 0,-1-1 0 0 0,0 1 1 0 0,0 0-1 0 0,0 0 0 0 0,-1 0 1 0 0,1 0-1 0 0,-1 0 0 0 0,0 0 1 0 0,-1 0-1 0 0,1 0 0 0 0,-1 0 1 0 0,0 1-1 0 0,0-1 0 0 0,-1 0 1 0 0,1 0-1 0 0,-1 0 0 0 0,0 0 1 0 0,-1 0-1 0 0,1 0 0 0 0,-1 0 1 0 0,0 0-1 0 0,0 0 0 0 0,-1-1 1 0 0,1 1-1 0 0,-1-1 0 0 0,-6 8 1 0 0,3-5 33 0 0,0-1-1 0 0,-1 1 1 0 0,0-1 0 0 0,0 0-1 0 0,0 0 1 0 0,-1-1 0 0 0,0 0 0 0 0,0 0-1 0 0,0-1 1 0 0,0 0 0 0 0,-1-1 0 0 0,0 0-1 0 0,0 0 1 0 0,1-1 0 0 0,-2 0 0 0 0,-17 2-1 0 0,9-3 38 0 0,0-1 0 0 0,0-1 0 0 0,1 0 0 0 0,-1-1 0 0 0,0-1-1 0 0,0-1 1 0 0,-28-10 0 0 0,36 10-236 0 0,2-6-2976 0 0</inkml:trace>
</inkml:ink>
</file>

<file path=ppt/ink/ink1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2"/>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18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3.610"/>
    </inkml:context>
    <inkml:brush xml:id="br0">
      <inkml:brushProperty name="width" value="0.1" units="cm"/>
      <inkml:brushProperty name="height" value="0.1" units="cm"/>
      <inkml:brushProperty name="color" value="#008C3A"/>
    </inkml:brush>
  </inkml:definitions>
  <inkml:trace contextRef="#ctx0" brushRef="#br0">0 109 9583 0 0,'0'0'868'0'0,"13"-43"7391"0"0,-12 39-7954 0 0,1 0 0 0 0,-1 0 0 0 0,1 1 0 0 0,0-1 0 0 0,0 1 1 0 0,1-1-1 0 0,-1 1 0 0 0,1 0 0 0 0,-1 0 0 0 0,1 0 0 0 0,0 0 0 0 0,0 1 0 0 0,1-1 0 0 0,6-3 1 0 0,-7 4-251 0 0,0 0 1 0 0,0 0 0 0 0,0 1 0 0 0,1 0-1 0 0,-1-1 1 0 0,1 1 0 0 0,-1 0-1 0 0,1 1 1 0 0,-1-1 0 0 0,1 1 0 0 0,-1-1-1 0 0,1 1 1 0 0,-1 0 0 0 0,1 0 0 0 0,0 1-1 0 0,-1-1 1 0 0,1 1 0 0 0,-1 0 0 0 0,1 0-1 0 0,-1 0 1 0 0,1 0 0 0 0,-1 0-1 0 0,0 1 1 0 0,0 0 0 0 0,0-1 0 0 0,0 1-1 0 0,5 4 1 0 0,-7-4-42 0 0,1 0 1 0 0,0 1-1 0 0,-1-1 0 0 0,0 0 1 0 0,1 1-1 0 0,-1-1 0 0 0,0 1 1 0 0,0 0-1 0 0,-1-1 0 0 0,1 1 0 0 0,0 0 1 0 0,-1-1-1 0 0,0 1 0 0 0,0 0 1 0 0,1 0-1 0 0,-2-1 0 0 0,1 1 1 0 0,0 0-1 0 0,0 0 0 0 0,-1-1 1 0 0,-1 5-1 0 0,-21 62 172 0 0,17-52-130 0 0,1-5-47 0 0,1 0-1 0 0,0 1 1 0 0,1-1-1 0 0,0 1 0 0 0,1 0 1 0 0,-1 23-1 0 0,3-34-7 0 0,0 1-1 0 0,1 0 1 0 0,-1 0-1 0 0,1 0 0 0 0,-1 0 1 0 0,1 0-1 0 0,0-1 1 0 0,0 1-1 0 0,0 0 1 0 0,0 0-1 0 0,1-1 0 0 0,-1 1 1 0 0,1-1-1 0 0,0 0 1 0 0,-1 1-1 0 0,1-1 1 0 0,0 0-1 0 0,0 0 1 0 0,1 0-1 0 0,-1 0 0 0 0,0 0 1 0 0,1-1-1 0 0,-1 1 1 0 0,1-1-1 0 0,-1 1 1 0 0,1-1-1 0 0,0 0 1 0 0,-1 0-1 0 0,1 0 0 0 0,0-1 1 0 0,0 1-1 0 0,0 0 1 0 0,0-1-1 0 0,0 0 1 0 0,3 0-1 0 0,57 4 0 0 0,-37-4-52 0 0,0 2 0 0 0,39 8 0 0 0,-29-7-1821 0 0,-20-4 758 0 0</inkml:trace>
</inkml:ink>
</file>

<file path=ppt/ink/ink18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468"/>
    </inkml:context>
    <inkml:brush xml:id="br0">
      <inkml:brushProperty name="width" value="0.1" units="cm"/>
      <inkml:brushProperty name="height" value="0.1" units="cm"/>
      <inkml:brushProperty name="color" value="#008C3A"/>
    </inkml:brush>
  </inkml:definitions>
  <inkml:trace contextRef="#ctx0" brushRef="#br0">1 66 4143 0 0,'8'-4'8395'0'0,"11"-6"-5515"0"0,-7 3-1936 0 0,1 1 0 0 0,-1 0 1 0 0,1 0-1 0 0,0 2 0 0 0,0-1 1 0 0,1 2-1 0 0,-1 0 0 0 0,24-2 0 0 0,115 0 402 0 0,-115 5-985 0 0,-13-1-499 0 0,-9 1 292 0 0,0 0 0 0 0,30 4-1 0 0,-41-4-403 0 0,0 1-1 0 0,0 0 1 0 0,-1 0 0 0 0,1 1-1 0 0,0-1 1 0 0,-1 1-1 0 0,1 0 1 0 0,-1 0-1 0 0,6 4 1 0 0,-5-2-1049 0 0</inkml:trace>
</inkml:ink>
</file>

<file path=ppt/ink/ink18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808"/>
    </inkml:context>
    <inkml:brush xml:id="br0">
      <inkml:brushProperty name="width" value="0.1" units="cm"/>
      <inkml:brushProperty name="height" value="0.1" units="cm"/>
      <inkml:brushProperty name="color" value="#008C3A"/>
    </inkml:brush>
  </inkml:definitions>
  <inkml:trace contextRef="#ctx0" brushRef="#br0">0 15 17015 0 0,'0'0'1543'0'0,"26"-2"-195"0"0,63-1 1218 0 0,35-1-102 0 0,-42-1-9309 0 0</inkml:trace>
</inkml:ink>
</file>

<file path=ppt/ink/ink18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245"/>
    </inkml:context>
    <inkml:brush xml:id="br0">
      <inkml:brushProperty name="width" value="0.1" units="cm"/>
      <inkml:brushProperty name="height" value="0.1" units="cm"/>
      <inkml:brushProperty name="color" value="#008C3A"/>
    </inkml:brush>
  </inkml:definitions>
  <inkml:trace contextRef="#ctx0" brushRef="#br0">126 17 9527 0 0,'0'0'860'0'0,"1"-1"-705"0"0,28-14 7590 0 0,-29 15-7664 0 0,0 0 1 0 0,0 1-1 0 0,0-1 1 0 0,0 0-1 0 0,0 0 0 0 0,1 0 1 0 0,-1 1-1 0 0,0-1 1 0 0,0 0-1 0 0,0 0 0 0 0,0 1 1 0 0,0-1-1 0 0,0 0 0 0 0,0 0 1 0 0,0 0-1 0 0,0 1 1 0 0,0-1-1 0 0,0 0 0 0 0,0 0 1 0 0,0 1-1 0 0,0-1 1 0 0,0 0-1 0 0,0 0 0 0 0,0 1 1 0 0,-1-1-1 0 0,1 0 0 0 0,-1 2 652 0 0,1-2-652 0 0,0 0 1 0 0,-1 0-1 0 0,1 0 0 0 0,0 0 1 0 0,0 1-1 0 0,-1-1 1 0 0,-35 47 1983 0 0,29-38-2255 0 0,1-1 205 0 0,-11 13 51 0 0,0 0 0 0 0,2 1 0 0 0,1 0 0 0 0,-20 44 0 0 0,33-65-66 0 0,1 0 0 0 0,-1 0 0 0 0,0 0 0 0 0,1 0 0 0 0,-1 1 0 0 0,1-1 0 0 0,-1 0 0 0 0,1 0 0 0 0,0 1 0 0 0,-1-1 0 0 0,1 1 0 0 0,0-1 0 0 0,0 0 0 0 0,0 1 0 0 0,0-1 0 0 0,0 0 0 0 0,0 1 0 0 0,0-1 0 0 0,1 0 0 0 0,-1 1 0 0 0,0-1 0 0 0,1 0 0 0 0,-1 0 0 0 0,1 1 0 0 0,0-1 0 0 0,-1 0 0 0 0,1 0 0 0 0,0 0 0 0 0,0 0 0 0 0,-1 1 0 0 0,1-1 0 0 0,0 0 0 0 0,0-1 0 0 0,0 1 0 0 0,0 0 0 0 0,1 0 0 0 0,-1 0 0 0 0,0-1 0 0 0,0 1 0 0 0,0 0 0 0 0,0-1 0 0 0,1 1 0 0 0,-1-1 0 0 0,0 0 0 0 0,1 1 0 0 0,-1-1 0 0 0,0 0 0 0 0,1 0 0 0 0,-1 0 0 0 0,0 0 0 0 0,1 0 0 0 0,1 0 0 0 0,9-1 0 0 0,0 0 0 0 0,1 0 0 0 0,-1-1 0 0 0,16-5 0 0 0,-21 5 0 0 0,21-4 70 0 0,1 1 0 0 0,-1 2 0 0 0,1 1 0 0 0,-1 1 0 0 0,1 1 0 0 0,-1 2 0 0 0,1 0 0 0 0,51 13-1 0 0,-77-14-49 0 0,1 0-1 0 0,-1 1 0 0 0,1-1 1 0 0,-1 1-1 0 0,1 0 0 0 0,-1 0 1 0 0,0 0-1 0 0,0 0 0 0 0,0 0 1 0 0,0 1-1 0 0,0-1 0 0 0,-1 1 1 0 0,1 0-1 0 0,-1 0 0 0 0,0 0 1 0 0,0 0-1 0 0,0 0 0 0 0,0 1 1 0 0,0-1-1 0 0,0 1 0 0 0,-1-1 1 0 0,0 1-1 0 0,0-1 0 0 0,0 1 1 0 0,0 0-1 0 0,0-1 0 0 0,-1 1 1 0 0,0 6-1 0 0,0-3 22 0 0,0 0-1 0 0,-1 0 1 0 0,0 0 0 0 0,0 0 0 0 0,0-1-1 0 0,-1 1 1 0 0,0-1 0 0 0,-1 1 0 0 0,1-1-1 0 0,-1 0 1 0 0,0 1 0 0 0,-1-2-1 0 0,-6 10 1 0 0,0-3-2 0 0,-1-1 1 0 0,0-1-1 0 0,0 0 1 0 0,-1 0-1 0 0,-1-1 0 0 0,1 0 1 0 0,-1-1-1 0 0,-1-1 1 0 0,0 0-1 0 0,0-1 0 0 0,0-1 1 0 0,-1 0-1 0 0,1-1 0 0 0,-1 0 1 0 0,0-1-1 0 0,0-1 1 0 0,-1 0-1 0 0,1-1 0 0 0,0-1 1 0 0,0 0-1 0 0,-1-1 1 0 0,1-1-1 0 0,0 0 0 0 0,0-1 1 0 0,-17-6-1 0 0,18 6-1380 0 0,11-7-1454 0 0</inkml:trace>
</inkml:ink>
</file>

<file path=ppt/ink/ink18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592"/>
    </inkml:context>
    <inkml:brush xml:id="br0">
      <inkml:brushProperty name="width" value="0.1" units="cm"/>
      <inkml:brushProperty name="height" value="0.1" units="cm"/>
      <inkml:brushProperty name="color" value="#008C3A"/>
    </inkml:brush>
  </inkml:definitions>
  <inkml:trace contextRef="#ctx0" brushRef="#br0">1 88 4607 0 0,'1'-11'9909'0'0,"4"-12"-4948"0"0,0 18-4603 0 0,0 1 1 0 0,0-1 0 0 0,0 1-1 0 0,0 0 1 0 0,1 1 0 0 0,0-1-1 0 0,0 1 1 0 0,0 0 0 0 0,0 1-1 0 0,0-1 1 0 0,0 1 0 0 0,1 0-1 0 0,-1 1 1 0 0,8-1 0 0 0,-2-1-255 0 0,-1 2-1 0 0,1 0 1 0 0,1 0 0 0 0,-1 1 0 0 0,0 0-1 0 0,23 4 1 0 0,-28-1-142 0 0,0-1 0 0 0,0 1 0 0 0,-1 0 0 0 0,1 1 0 0 0,-1-1 0 0 0,9 8 0 0 0,-9-7-560 0 0,-1 0 0 0 0,1-1 0 0 0,0 1 0 0 0,1-1 0 0 0,-1 0 0 0 0,12 3 0 0 0,-7-4-1342 0 0</inkml:trace>
</inkml:ink>
</file>

<file path=ppt/ink/ink18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181"/>
    </inkml:context>
    <inkml:brush xml:id="br0">
      <inkml:brushProperty name="width" value="0.1" units="cm"/>
      <inkml:brushProperty name="height" value="0.1" units="cm"/>
      <inkml:brushProperty name="color" value="#008C3A"/>
    </inkml:brush>
  </inkml:definitions>
  <inkml:trace contextRef="#ctx0" brushRef="#br0">0 81 9903 0 0,'0'0'3159'0'0,"24"-19"526"0"0,-9 10-2998 0 0,1 0 0 0 0,0 1 0 0 0,0 0 0 0 0,30-8 0 0 0,-37 13-424 0 0,0 1 0 0 0,0 0-1 0 0,0 0 1 0 0,1 1-1 0 0,-1 0 1 0 0,0 0 0 0 0,1 1-1 0 0,-1 1 1 0 0,1 0 0 0 0,13 3-1 0 0,-22-4-240 0 0,0 1-1 0 0,-1 0 1 0 0,1-1-1 0 0,0 1 1 0 0,0 0-1 0 0,0 0 1 0 0,-1-1-1 0 0,1 1 0 0 0,-1 0 1 0 0,1 0-1 0 0,0 0 1 0 0,-1 0-1 0 0,1 0 1 0 0,-1 0-1 0 0,0 0 1 0 0,1 0-1 0 0,-1 0 1 0 0,0 0-1 0 0,0 1 1 0 0,0-1-1 0 0,0 0 1 0 0,0 0-1 0 0,0 0 1 0 0,0 0-1 0 0,0 0 1 0 0,0 0-1 0 0,0 0 1 0 0,0 0-1 0 0,-1 0 1 0 0,1 0-1 0 0,-1 0 1 0 0,1 0-1 0 0,-1 1 0 0 0,-13 36 100 0 0,14-37-111 0 0,-13 24 78 0 0,4-9-64 0 0,1 1 1 0 0,1-1-1 0 0,0 1 1 0 0,-8 35 0 0 0,14-50-25 0 0,1 1 1 0 0,-1 0-1 0 0,1 0 1 0 0,0-1 0 0 0,0 1-1 0 0,0 0 1 0 0,0 0 0 0 0,0-1-1 0 0,0 1 1 0 0,1 0-1 0 0,-1 0 1 0 0,1-1 0 0 0,0 1-1 0 0,0 0 1 0 0,0-1-1 0 0,0 1 1 0 0,1-1 0 0 0,-1 1-1 0 0,1-1 1 0 0,-1 0-1 0 0,1 0 1 0 0,0 0 0 0 0,0 0-1 0 0,0 0 1 0 0,0 0 0 0 0,0 0-1 0 0,0 0 1 0 0,0-1-1 0 0,1 1 1 0 0,-1-1 0 0 0,1 0-1 0 0,-1 1 1 0 0,1-1-1 0 0,-1 0 1 0 0,1-1 0 0 0,0 1-1 0 0,-1 0 1 0 0,1-1 0 0 0,4 1-1 0 0,11 1-215 0 0,1-1-1 0 0,0 0 1 0 0,-1-1-1 0 0,1-1 1 0 0,-1-1-1 0 0,1-1 1 0 0,33-9-1 0 0,-35 5-724 0 0</inkml:trace>
</inkml:ink>
</file>

<file path=ppt/ink/ink18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861"/>
    </inkml:context>
    <inkml:brush xml:id="br0">
      <inkml:brushProperty name="width" value="0.1" units="cm"/>
      <inkml:brushProperty name="height" value="0.1" units="cm"/>
      <inkml:brushProperty name="color" value="#008C3A"/>
    </inkml:brush>
  </inkml:definitions>
  <inkml:trace contextRef="#ctx0" brushRef="#br0">0 50 5527 0 0,'0'0'9043'0'0,"31"-15"-4808"0"0,-4 7-3420 0 0,1 1 1 0 0,0 1-1 0 0,0 2 1 0 0,0 0-1 0 0,1 2 1 0 0,29 2-1 0 0,22-3 43 0 0,-71 2-896 0 0,-1 2-1 0 0,1-1 0 0 0,-1 1 1 0 0,0 0-1 0 0,0 1 0 0 0,15 4 1 0 0,-2 0-3788 0 0</inkml:trace>
</inkml:ink>
</file>

<file path=ppt/ink/ink18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1.192"/>
    </inkml:context>
    <inkml:brush xml:id="br0">
      <inkml:brushProperty name="width" value="0.1" units="cm"/>
      <inkml:brushProperty name="height" value="0.1" units="cm"/>
      <inkml:brushProperty name="color" value="#008C3A"/>
    </inkml:brush>
  </inkml:definitions>
  <inkml:trace contextRef="#ctx0" brushRef="#br0">36 68 10591 0 0,'18'-24'1405'0'0,"-2"1"2177"0"0,-12 2 3095 0 0,-5 38-6361 0 0,-2 1 1 0 0,0-1-1 0 0,-1 0 0 0 0,-1 0 1 0 0,0-1-1 0 0,-9 19 0 0 0,5-14-226 0 0,2 0 0 0 0,0 0 0 0 0,-4 31-1 0 0,8-31-81 0 0,1 0-1 0 0,2 30 1 0 0,0-45-19 0 0,1 1-1 0 0,0 0 1 0 0,0 0 0 0 0,1-1-1 0 0,-1 1 1 0 0,1-1 0 0 0,1 1-1 0 0,-1-1 1 0 0,1 0 0 0 0,0 0-1 0 0,6 8 1 0 0,-3-8-1115 0 0</inkml:trace>
</inkml:ink>
</file>

<file path=ppt/ink/ink18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156"/>
    </inkml:context>
    <inkml:brush xml:id="br0">
      <inkml:brushProperty name="width" value="0.1" units="cm"/>
      <inkml:brushProperty name="height" value="0.1" units="cm"/>
      <inkml:brushProperty name="color" value="#008C3A"/>
    </inkml:brush>
  </inkml:definitions>
  <inkml:trace contextRef="#ctx0" brushRef="#br0">101 9 6447 0 0,'-2'-2'8712'0'0,"-10"-5"-6082"0"0,8 8-2510 0 0,1 0 0 0 0,-1 0 0 0 0,0-1 1 0 0,1 2-1 0 0,-1-1 0 0 0,1 0 1 0 0,0 1-1 0 0,-1 0 0 0 0,1 0 1 0 0,0 0-1 0 0,0 0 0 0 0,0 0 1 0 0,0 1-1 0 0,0-1 0 0 0,1 1 1 0 0,-1 0-1 0 0,1-1 0 0 0,0 1 0 0 0,-1 1 1 0 0,1-1-1 0 0,1 0 0 0 0,-1 0 1 0 0,0 1-1 0 0,1-1 0 0 0,0 1 1 0 0,0-1-1 0 0,-2 6 0 0 0,1 1 21 0 0,-1-1 1 0 0,1 1-1 0 0,0 0 0 0 0,1 0 0 0 0,0 0 1 0 0,1 0-1 0 0,0 0 0 0 0,3 20 0 0 0,-3-27-111 0 0,1 0 0 0 0,0 0 0 0 0,0 0 0 0 0,0 0-1 0 0,0-1 1 0 0,0 1 0 0 0,1 0 0 0 0,-1-1 0 0 0,1 1-1 0 0,0-1 1 0 0,0 0 0 0 0,0 1 0 0 0,0-1 0 0 0,0 0-1 0 0,0 0 1 0 0,1 0 0 0 0,-1-1 0 0 0,1 1 0 0 0,3 1-1 0 0,-1 0 27 0 0,0-1 0 0 0,1-1-1 0 0,-1 1 1 0 0,1-1-1 0 0,-1 0 1 0 0,1 0 0 0 0,0-1-1 0 0,0 0 1 0 0,8 0 0 0 0,3-2 55 0 0,0 0 0 0 0,-1-1 0 0 0,1-1 0 0 0,-1-1 0 0 0,29-12 0 0 0,-25 8-71 0 0,-1-1 0 0 0,-1 0 0 0 0,0-1 0 0 0,23-19 0 0 0,-34 24-20 0 0,-1 0-1 0 0,1 0 0 0 0,-1-1 0 0 0,-1 0 0 0 0,1 0 1 0 0,-1-1-1 0 0,0 0 0 0 0,-1 1 0 0 0,0-1 1 0 0,0-1-1 0 0,-1 1 0 0 0,0-1 0 0 0,3-13 0 0 0,-4 17 72 0 0,-2 5-75 0 0,0-1-1 0 0,0 1 1 0 0,1 0-1 0 0,-1 0 1 0 0,0 0-1 0 0,0-1 1 0 0,0 1-1 0 0,1 0 1 0 0,-1 0-1 0 0,0-1 1 0 0,0 1-1 0 0,1 0 1 0 0,-1 0-1 0 0,0 0 1 0 0,1 0-1 0 0,-1 0 1 0 0,0 0-1 0 0,0-1 1 0 0,1 1-1 0 0,-1 0 1 0 0,0 0-1 0 0,1 0 1 0 0,-1 0-1 0 0,0 0 1 0 0,1 0-1 0 0,-1 0 1 0 0,0 0-1 0 0,1 0 1 0 0,-1 0-1 0 0,0 0 1 0 0,0 1-1 0 0,1-1 1 0 0,-1 0-1 0 0,0 0 1 0 0,1 0-1 0 0,-1 0 1 0 0,0 0-1 0 0,1 1 1 0 0,17 11 71 0 0,13 19-86 0 0,-16-13 12 0 0,-1 0 0 0 0,-1 2 0 0 0,-1 0-1 0 0,0 0 1 0 0,-2 1 0 0 0,0 0-1 0 0,-2 1 1 0 0,0 0 0 0 0,-1 0-1 0 0,-1 1 1 0 0,-2 0 0 0 0,0 0 0 0 0,-1 0-1 0 0,-2 0 1 0 0,0 0 0 0 0,-1 1-1 0 0,-2-1 1 0 0,0 0 0 0 0,-1 0-1 0 0,-13 44 1 0 0,13-59-7 0 0,0 0 0 0 0,-1 0 1 0 0,0 0-1 0 0,-1 0 0 0 0,1 0 0 0 0,-1-1 0 0 0,-1 0 0 0 0,0 0 0 0 0,0 0 1 0 0,0-1-1 0 0,-1 0 0 0 0,1 0 0 0 0,-2 0 0 0 0,1-1 0 0 0,0 0 0 0 0,-1-1 0 0 0,0 0 1 0 0,0 0-1 0 0,0 0 0 0 0,-1-1 0 0 0,1-1 0 0 0,-1 1 0 0 0,0-1 0 0 0,0-1 1 0 0,0 0-1 0 0,1 0 0 0 0,-1 0 0 0 0,0-1 0 0 0,0-1 0 0 0,0 1 0 0 0,0-1 1 0 0,-12-4-1 0 0,-9-3-27 0 0,16 6-56 0 0,1-1-1 0 0,0-1 1 0 0,1 0-1 0 0,-1 0 1 0 0,1-2-1 0 0,0 1 0 0 0,0-2 1 0 0,0 1-1 0 0,-10-10 1 0 0,16 8-1007 0 0,1-2-47 0 0</inkml:trace>
</inkml:ink>
</file>

<file path=ppt/ink/ink18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989"/>
    </inkml:context>
    <inkml:brush xml:id="br0">
      <inkml:brushProperty name="width" value="0.1" units="cm"/>
      <inkml:brushProperty name="height" value="0.1" units="cm"/>
      <inkml:brushProperty name="color" value="#008C3A"/>
    </inkml:brush>
  </inkml:definitions>
  <inkml:trace contextRef="#ctx0" brushRef="#br0">0 65 1839 0 0,'0'0'14682'0'0,"31"-25"-12068"0"0,-26 21-2418 0 0,0 0-1 0 0,0 0 1 0 0,0 1 0 0 0,0-1-1 0 0,0 1 1 0 0,1 0 0 0 0,0 1-1 0 0,-1-1 1 0 0,1 1 0 0 0,0 0-1 0 0,0 1 1 0 0,0-1-1 0 0,0 1 1 0 0,1 0 0 0 0,-1 1-1 0 0,0-1 1 0 0,0 1 0 0 0,1 1-1 0 0,-1-1 1 0 0,0 1-1 0 0,7 2 1 0 0,-10-1-92 0 0,-1 0-93 0 0,-1-1 0 0 0,1 1 0 0 0,-1 0 0 0 0,0 0 0 0 0,1 1 1 0 0,-1-1-1 0 0,0 0 0 0 0,0 0 0 0 0,0 1 0 0 0,0-1 0 0 0,-1 0 0 0 0,1 1 0 0 0,-1-1 0 0 0,1 1 0 0 0,-1-1 0 0 0,0 1 0 0 0,0-1 0 0 0,0 1 0 0 0,0-1 0 0 0,-1 4 0 0 0,-15 39 75 0 0,15-42-71 0 0,-12 24 11 0 0,-25 60 97 0 0,36-81-116 0 0,-1 1 1 0 0,1 0-1 0 0,1-1 0 0 0,0 1 0 0 0,0 0 0 0 0,0 0 0 0 0,1 0 0 0 0,-1-1 0 0 0,2 1 0 0 0,1 11 0 0 0,-2-16-7 0 0,1 0 0 0 0,0 1 0 0 0,0-1 0 0 0,0 0 0 0 0,1-1 0 0 0,-1 1 0 0 0,0 0 0 0 0,1 0 0 0 0,-1 0 0 0 0,1-1 0 0 0,0 1 0 0 0,-1-1 0 0 0,1 1 0 0 0,0-1 0 0 0,0 0 0 0 0,0 0 0 0 0,0 0 0 0 0,0 0 0 0 0,0 0 0 0 0,0 0 0 0 0,0 0 0 0 0,1-1 0 0 0,-1 1 0 0 0,4-1 0 0 0,9 3 0 0 0,1-2 0 0 0,27 0 0 0 0,3 1 0 0 0,-16 5-839 0 0,-22-5-372 0 0,0 0 0 0 0,0 0 0 0 0,0-1 0 0 0,15 1 0 0 0</inkml:trace>
</inkml:ink>
</file>

<file path=ppt/ink/ink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79"/>
    </inkml:context>
    <inkml:brush xml:id="br0">
      <inkml:brushProperty name="width" value="0.1" units="cm"/>
      <inkml:brushProperty name="height" value="0.1" units="cm"/>
      <inkml:brushProperty name="color" value="#AB008B"/>
    </inkml:brush>
  </inkml:definitions>
  <inkml:trace contextRef="#ctx0" brushRef="#br0">3 69 13735 0 0,'5'-8'1246'0'0,"-4"6"-989"0"0,1-1 0 0 0,-1 1 0 0 0,1-1 0 0 0,-1 0 1 0 0,0 1-1 0 0,0-1 0 0 0,0 0 0 0 0,-1 0 0 0 0,1 0 1 0 0,0 0-1 0 0,-1 0 0 0 0,0 1 0 0 0,0-1 0 0 0,0 0 1 0 0,0 0-1 0 0,0 0 0 0 0,-1 0 0 0 0,1 0 0 0 0,-2-5 2802 0 0,0 39-1477 0 0,-4 90-359 0 0,0-38-1033 0 0,4 0 0 0 0,10 102-1 0 0,-8-180-292 0 0,1 0 0 0 0,-1-1-1 0 0,1 1 1 0 0,0-1 0 0 0,0 1-1 0 0,1-1 1 0 0,-1 0-1 0 0,1 1 1 0 0,0-1 0 0 0,0 0-1 0 0,0 0 1 0 0,0 0 0 0 0,1-1-1 0 0,0 1 1 0 0,0 0-1 0 0,4 3 1 0 0,0-8-2169 0 0,-1-1 544 0 0</inkml:trace>
</inkml:ink>
</file>

<file path=ppt/ink/ink1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3"/>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18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39.496"/>
    </inkml:context>
    <inkml:brush xml:id="br0">
      <inkml:brushProperty name="width" value="0.1" units="cm"/>
      <inkml:brushProperty name="height" value="0.1" units="cm"/>
      <inkml:brushProperty name="color" value="#008C3A"/>
    </inkml:brush>
  </inkml:definitions>
  <inkml:trace contextRef="#ctx0" brushRef="#br0">3 30 7831 0 0,'15'-21'9479'0'0,"-17"12"-6904"0"0,0 15-2385 0 0,2 0 1 0 0,-1 0 0 0 0,1 0 0 0 0,0 0-1 0 0,0 0 1 0 0,1 0 0 0 0,-1 0-1 0 0,3 6 1 0 0,-1 3 77 0 0,-1 15 45 0 0,-1 0 0 0 0,-1 0 1 0 0,-6 30-1 0 0,-2 31 52 0 0,7-50-252 0 0,1 1 0 0 0,3-1 0 0 0,1 0 0 0 0,10 49 0 0 0,-12-87-123 0 0,0 0-1 0 0,1-1 1 0 0,-1 1-1 0 0,0 0 1 0 0,1-1-1 0 0,0 1 0 0 0,0-1 1 0 0,0 1-1 0 0,0-1 1 0 0,0 0-1 0 0,0 0 1 0 0,1 0-1 0 0,-1 0 0 0 0,5 3 1 0 0</inkml:trace>
</inkml:ink>
</file>

<file path=ppt/ink/ink18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592"/>
    </inkml:context>
    <inkml:brush xml:id="br0">
      <inkml:brushProperty name="width" value="0.1" units="cm"/>
      <inkml:brushProperty name="height" value="0.1" units="cm"/>
      <inkml:brushProperty name="color" value="#008C3A"/>
    </inkml:brush>
  </inkml:definitions>
  <inkml:trace contextRef="#ctx0" brushRef="#br0">0 80 9583 0 0,'0'0'4018'0'0,"34"-20"964"0"0,-18 12-4427 0 0,0 1 0 0 0,0 0 0 0 0,0 2-1 0 0,1 0 1 0 0,0 0 0 0 0,0 2 0 0 0,0 0 0 0 0,34-1 0 0 0,16-4-170 0 0,-5 4 533 0 0,-27 12-3191 0 0,-15 6-5181 0 0</inkml:trace>
</inkml:ink>
</file>

<file path=ppt/ink/ink18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924"/>
    </inkml:context>
    <inkml:brush xml:id="br0">
      <inkml:brushProperty name="width" value="0.1" units="cm"/>
      <inkml:brushProperty name="height" value="0.1" units="cm"/>
      <inkml:brushProperty name="color" value="#008C3A"/>
    </inkml:brush>
  </inkml:definitions>
  <inkml:trace contextRef="#ctx0" brushRef="#br0">0 41 8407 0 0,'0'0'758'0'0,"12"26"1838"0"0,1-25-1782 0 0,-1-1 0 0 0,1 0 0 0 0,0-1 0 0 0,0-1 0 0 0,-1 0 0 0 0,1 0 1 0 0,-1-1-1 0 0,20-8 0 0 0,19-2 635 0 0,-12 5-549 0 0,-6 0-248 0 0,0 1-1 0 0,0 2 1 0 0,63-1-1 0 0,-65 14-2204 0 0</inkml:trace>
</inkml:ink>
</file>

<file path=ppt/ink/ink18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4.409"/>
    </inkml:context>
    <inkml:brush xml:id="br0">
      <inkml:brushProperty name="width" value="0.1" units="cm"/>
      <inkml:brushProperty name="height" value="0.1" units="cm"/>
      <inkml:brushProperty name="color" value="#008C3A"/>
    </inkml:brush>
  </inkml:definitions>
  <inkml:trace contextRef="#ctx0" brushRef="#br0">191 82 2303 0 0,'7'-25'4244'0'0,"2"3"3818"0"0,-7 19-7534 0 0,-1 1 0 0 0,1-1-1 0 0,-1 0 1 0 0,0 0 0 0 0,0 0 0 0 0,-1 0 0 0 0,1 0 0 0 0,0 0-1 0 0,-1-5 1377 0 0,-22 24-489 0 0,-1 9-1304 0 0,2 2 0 0 0,2 0 0 0 0,0 1 0 0 0,1 0 0 0 0,2 2 0 0 0,-24 61 0 0 0,32-68-52 0 0,0 0 0 0 0,2 0 0 0 0,0 0 0 0 0,2 1 0 0 0,1 0 0 0 0,0 0 0 0 0,2 0-1 0 0,1 0 1 0 0,1 0 0 0 0,6 36 0 0 0,-5-51-49 0 0,0-1-1 0 0,1 0 1 0 0,1 0 0 0 0,-1 0-1 0 0,1 0 1 0 0,1 0 0 0 0,-1-1-1 0 0,1 1 1 0 0,0-1 0 0 0,1 0-1 0 0,0-1 1 0 0,0 0 0 0 0,1 0-1 0 0,-1 0 1 0 0,1 0 0 0 0,0-1-1 0 0,1-1 1 0 0,-1 1-1 0 0,1-1 1 0 0,0 0 0 0 0,0-1-1 0 0,0 0 1 0 0,1 0 0 0 0,-1 0-1 0 0,1-1 1 0 0,-1-1 0 0 0,1 0-1 0 0,0 0 1 0 0,-1 0 0 0 0,1-1-1 0 0,0 0 1 0 0,0-1 0 0 0,0 0-1 0 0,-1-1 1 0 0,1 1 0 0 0,-1-2-1 0 0,1 1 1 0 0,-1-1-1 0 0,0 0 1 0 0,0-1 0 0 0,10-6-1 0 0,-15 9-5 0 0,-1-1 0 0 0,0 1 0 0 0,0-1 0 0 0,0 1 0 0 0,0-1 0 0 0,-1 0 0 0 0,1 0 0 0 0,0 0 0 0 0,-1 0 0 0 0,1 0 0 0 0,-1 0 0 0 0,0 0 0 0 0,1 0 0 0 0,-1-1 0 0 0,0 1 0 0 0,-1 0 0 0 0,1-1 0 0 0,0 1 0 0 0,-1-1 0 0 0,1 1 0 0 0,-1-5 0 0 0,0 3 8 0 0,0 1 0 0 0,-1-1 0 0 0,0 0 0 0 0,0 0 0 0 0,0 1 0 0 0,0-1 0 0 0,-1 0 0 0 0,1 1 0 0 0,-1 0 0 0 0,0-1 0 0 0,0 1 0 0 0,0 0 0 0 0,-3-4 0 0 0,0 1 5 0 0,-1 1-1 0 0,1-1 1 0 0,-1 1 0 0 0,0 0 0 0 0,0 0 0 0 0,0 0-1 0 0,-1 1 1 0 0,1 0 0 0 0,-1 1 0 0 0,0-1 0 0 0,0 1 0 0 0,-1 1-1 0 0,-13-5 1 0 0,13 7-15 0 0,1-1 0 0 0,0 1-1 0 0,-1 0 1 0 0,1 0 0 0 0,-1 1-1 0 0,1 0 1 0 0,-1 0 0 0 0,1 0 0 0 0,0 1-1 0 0,0 1 1 0 0,0-1 0 0 0,0 1 0 0 0,0 0-1 0 0,1 1 1 0 0,-1-1 0 0 0,-5 6-1 0 0,10-8-513 0 0</inkml:trace>
</inkml:ink>
</file>

<file path=ppt/ink/ink18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5.192"/>
    </inkml:context>
    <inkml:brush xml:id="br0">
      <inkml:brushProperty name="width" value="0.1" units="cm"/>
      <inkml:brushProperty name="height" value="0.1" units="cm"/>
      <inkml:brushProperty name="color" value="#008C3A"/>
    </inkml:brush>
  </inkml:definitions>
  <inkml:trace contextRef="#ctx0" brushRef="#br0">273 89 9271 0 0,'0'0'838'0'0,"1"-1"-692"0"0,1-4 407 0 0,1-1 1 0 0,-1 1-1 0 0,0-1 0 0 0,0 1 0 0 0,-1-1 0 0 0,1 0 0 0 0,-1 1 0 0 0,0-1 0 0 0,-1-7 0 0 0,0 12-451 0 0,0 0-1 0 0,0-1 0 0 0,0 1 0 0 0,0 0 0 0 0,0 0 0 0 0,-1 0 0 0 0,1 0 0 0 0,-1 0 0 0 0,1 0 0 0 0,0 0 1 0 0,-1 0-1 0 0,0 0 0 0 0,1 0 0 0 0,-1 0 0 0 0,1 1 0 0 0,-1-1 0 0 0,0 0 0 0 0,0 0 0 0 0,0 1 0 0 0,0-2 1 0 0,-1 1 25 0 0,0 1 1 0 0,0-1-1 0 0,1 1 1 0 0,-1-1 0 0 0,0 1-1 0 0,0-1 1 0 0,0 1-1 0 0,0 0 1 0 0,1 0 0 0 0,-1 0-1 0 0,0 0 1 0 0,0 0-1 0 0,0 1 1 0 0,0-1 0 0 0,-3 1-1 0 0,-20 5 204 0 0,1 2-1 0 0,-1 0 0 0 0,1 1 0 0 0,-33 18 1 0 0,51-24-271 0 0,0 0-1 0 0,0 1 1 0 0,0-1 0 0 0,1 1 0 0 0,-1 1 0 0 0,1-1 0 0 0,0 1-1 0 0,0 0 1 0 0,0 0 0 0 0,1 0 0 0 0,0 1 0 0 0,0 0 0 0 0,0-1-1 0 0,1 1 1 0 0,0 1 0 0 0,0-1 0 0 0,1 0 0 0 0,-1 1 0 0 0,1-1-1 0 0,1 1 1 0 0,-3 12 0 0 0,4-17-50 0 0,0 1 0 0 0,0-1 0 0 0,0 0 0 0 0,0 1-1 0 0,1-1 1 0 0,-1 0 0 0 0,1 1 0 0 0,-1-1 0 0 0,1 0 0 0 0,0 0 0 0 0,0 0-1 0 0,0 1 1 0 0,0-1 0 0 0,0 0 0 0 0,0 0 0 0 0,1 0 0 0 0,-1-1 0 0 0,1 1-1 0 0,-1 0 1 0 0,1 0 0 0 0,2 1 0 0 0,-1-1-5 0 0,1 0-1 0 0,0 0 1 0 0,-1 0 0 0 0,1-1-1 0 0,0 1 1 0 0,0-1 0 0 0,0 0-1 0 0,0 0 1 0 0,0 0 0 0 0,0-1-1 0 0,6 1 1 0 0,1-1 4 0 0,0 0 0 0 0,0-1 1 0 0,0 0-1 0 0,0-1 0 0 0,0 0 0 0 0,0-1 1 0 0,0 0-1 0 0,11-5 0 0 0,-11 2 24 0 0,0-1 0 0 0,0 0-1 0 0,0 0 1 0 0,-1-1 0 0 0,0 0-1 0 0,-1-1 1 0 0,0 0 0 0 0,0 0-1 0 0,-1-1 1 0 0,0 0 0 0 0,-1-1 0 0 0,0 0-1 0 0,0 0 1 0 0,-1 0 0 0 0,-1-1-1 0 0,7-22 1273 0 0,-12 100-555 0 0,10 221-388 0 0,-6-250-352 0 0,-2-11 22 0 0,2 1 0 0 0,0-1 1 0 0,10 30-1 0 0,-13-53-219 0 0,0-1 0 0 0,1 1 1 0 0,-1-1-1 0 0,0 0 0 0 0,1 1 1 0 0,-1-1-1 0 0,1 0 0 0 0,-1 0 1 0 0,1 0-1 0 0,0 0 0 0 0,3 2 1 0 0</inkml:trace>
</inkml:ink>
</file>

<file path=ppt/ink/ink18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6.731"/>
    </inkml:context>
    <inkml:brush xml:id="br0">
      <inkml:brushProperty name="width" value="0.1" units="cm"/>
      <inkml:brushProperty name="height" value="0.1" units="cm"/>
      <inkml:brushProperty name="color" value="#008C3A"/>
    </inkml:brush>
  </inkml:definitions>
  <inkml:trace contextRef="#ctx0" brushRef="#br0">2 209 2303 0 0,'0'0'13296'0'0,"1"-39"-9960"0"0,1 29-3155 0 0,0 0 0 0 0,0 0 0 0 0,1 1-1 0 0,0-1 1 0 0,0 1 0 0 0,2-1 0 0 0,-1 1-1 0 0,1 1 1 0 0,0-1 0 0 0,0 0 0 0 0,1 1 0 0 0,1 0-1 0 0,-1 1 1 0 0,1 0 0 0 0,0 0 0 0 0,10-8-1 0 0,-14 13-124 0 0,1 1-1 0 0,-1-1 0 0 0,0 0 1 0 0,1 1-1 0 0,-1-1 0 0 0,1 1 1 0 0,-1 0-1 0 0,1 0 0 0 0,-1 1 1 0 0,1-1-1 0 0,0 1 0 0 0,-1 0 1 0 0,1 0-1 0 0,0 0 0 0 0,3 1 0 0 0,-4-1-28 0 0,-1 1 0 0 0,1 0-1 0 0,0 0 1 0 0,-1 0-1 0 0,0 1 1 0 0,1-1-1 0 0,-1 0 1 0 0,0 1-1 0 0,1 0 1 0 0,-1-1-1 0 0,0 1 1 0 0,0 0 0 0 0,-1 0-1 0 0,1 0 1 0 0,0 0-1 0 0,1 3 1 0 0,1 2 0 0 0,-1 0 1 0 0,0-1-1 0 0,-1 1 1 0 0,1 0-1 0 0,-1 0 1 0 0,-1 0-1 0 0,1 1 1 0 0,-1-1-1 0 0,-1 0 1 0 0,1 1-1 0 0,-1-1 1 0 0,0 0-1 0 0,-3 13 1 0 0,-4 17 52 0 0,-2 0 1 0 0,-1-1-1 0 0,-25 56 0 0 0,-59 98-37 0 0,44-93-282 0 0,45-92-79 0 0,10-18 220 0 0,-4 11 92 0 0,0-1 0 0 0,0 1-1 0 0,1 0 1 0 0,-1-1 0 0 0,1 1 0 0 0,0 0-1 0 0,-1 0 1 0 0,1 0 0 0 0,0 0 0 0 0,0 0-1 0 0,0 1 1 0 0,0-1 0 0 0,0 1 0 0 0,1-1-1 0 0,3-1 1 0 0,9 0 5 0 0,0 0-1 0 0,0 1 1 0 0,0 1-1 0 0,0 0 1 0 0,28 2 0 0 0,77 15 54 0 0,-109-14-46 0 0,34 14 201 0 0,-40-13-556 0 0,1 0 1 0 0,0 0-1 0 0,0-1 1 0 0,0 0-1 0 0,11 2 1 0 0,-9-4-1640 0 0</inkml:trace>
</inkml:ink>
</file>

<file path=ppt/ink/ink18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500"/>
    </inkml:context>
    <inkml:brush xml:id="br0">
      <inkml:brushProperty name="width" value="0.1" units="cm"/>
      <inkml:brushProperty name="height" value="0.1" units="cm"/>
      <inkml:brushProperty name="color" value="#008C3A"/>
    </inkml:brush>
  </inkml:definitions>
  <inkml:trace contextRef="#ctx0" brushRef="#br0">255 16 1375 0 0,'27'-15'13831'0'0,"-97"45"-10659"0"0,41-18-2516 0 0,1 1 1 0 0,-38 23-1 0 0,58-31-551 0 0,1 1-1 0 0,-1-1 1 0 0,1 1 0 0 0,1 1 0 0 0,-1-1 0 0 0,1 1 0 0 0,0 0 0 0 0,1 1-1 0 0,-1-1 1 0 0,1 1 0 0 0,1 0 0 0 0,-6 14 0 0 0,9-21-94 0 0,1 0 0 0 0,-1 0-1 0 0,1 0 1 0 0,0 0 0 0 0,-1 0 0 0 0,1 1 0 0 0,0-1 0 0 0,0 0-1 0 0,0 0 1 0 0,0 0 0 0 0,0 0 0 0 0,0 0 0 0 0,0 0 0 0 0,0 0-1 0 0,0 0 1 0 0,1 1 0 0 0,-1-1 0 0 0,0 0 0 0 0,1 0 0 0 0,-1 0 0 0 0,1 0-1 0 0,-1 0 1 0 0,1 0 0 0 0,-1 0 0 0 0,2 1 0 0 0,0-1 2 0 0,0 1 1 0 0,-1-1-1 0 0,1 0 1 0 0,0 0 0 0 0,0 0-1 0 0,0 0 1 0 0,1 0-1 0 0,-1 0 1 0 0,0-1-1 0 0,0 1 1 0 0,0-1-1 0 0,3 1 1 0 0,9 1 32 0 0,1-2 0 0 0,0 0-1 0 0,17-2 1 0 0,-17 1-1 0 0,91-7 203 0 0,-79 4 29 0 0,0 1-1 0 0,0 1 1 0 0,0 2 0 0 0,1 1-1 0 0,-1 1 1 0 0,33 6-1 0 0,-58-7-259 0 0,0 0-1 0 0,1 1 1 0 0,-1-1-1 0 0,0 1 1 0 0,0-1-1 0 0,0 1 1 0 0,0 0-1 0 0,0 0 0 0 0,0 0 1 0 0,0 0-1 0 0,-1 0 1 0 0,1 0-1 0 0,-1 0 1 0 0,1 1-1 0 0,-1-1 1 0 0,0 0-1 0 0,0 1 0 0 0,0-1 1 0 0,0 1-1 0 0,0 0 1 0 0,-1-1-1 0 0,1 1 1 0 0,-1 0-1 0 0,0-1 0 0 0,0 1 1 0 0,0 3-1 0 0,1 14 173 0 0,-1-1-1 0 0,-4 31 1 0 0,2-30-140 0 0,1-13-11 0 0,-1-1-1 0 0,0 1 0 0 0,0-1 1 0 0,-1 0-1 0 0,1 0 1 0 0,-1 0-1 0 0,-1 0 0 0 0,1 0 1 0 0,-1-1-1 0 0,0 1 1 0 0,0-1-1 0 0,-1 0 0 0 0,0 0 1 0 0,1-1-1 0 0,-2 1 1 0 0,-6 4-1 0 0,1-1 46 0 0,1 0-1 0 0,-1-1 1 0 0,-1-1-1 0 0,1 0 1 0 0,-1 0-1 0 0,0-2 1 0 0,-22 7-1 0 0,27-10-54 0 0,0-1 0 0 0,0 1 0 0 0,0-1 1 0 0,1-1-1 0 0,-1 1 0 0 0,0-1 0 0 0,0-1 0 0 0,0 1 0 0 0,-9-4 0 0 0,-22-4-294 0 0,12-4-3318 0 0,16 6 1673 0 0</inkml:trace>
</inkml:ink>
</file>

<file path=ppt/ink/ink18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834"/>
    </inkml:context>
    <inkml:brush xml:id="br0">
      <inkml:brushProperty name="width" value="0.1" units="cm"/>
      <inkml:brushProperty name="height" value="0.1" units="cm"/>
      <inkml:brushProperty name="color" value="#008C3A"/>
    </inkml:brush>
  </inkml:definitions>
  <inkml:trace contextRef="#ctx0" brushRef="#br0">0 173 8287 0 0,'55'-45'1395'0'0,"-41"33"461"0"0,1-1-1 0 0,0 2 0 0 0,0 0 0 0 0,2 0 0 0 0,-1 2 0 0 0,34-14 0 0 0,-39 18-1616 0 0,11-3 408 0 0,0 1 0 0 0,42-8 0 0 0,-59 14-758 0 0,0 1 1 0 0,1-1 0 0 0,-1 1 0 0 0,0 0-1 0 0,0 0 1 0 0,1 0 0 0 0,-1 1 0 0 0,0 0-1 0 0,0 0 1 0 0,0 0 0 0 0,0 0-1 0 0,0 1 1 0 0,0 0 0 0 0,0 0 0 0 0,-1 1-1 0 0,1-1 1 0 0,-1 1 0 0 0,7 5-1 0 0,-3 1-1066 0 0</inkml:trace>
</inkml:ink>
</file>

<file path=ppt/ink/ink18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8.948"/>
    </inkml:context>
    <inkml:brush xml:id="br0">
      <inkml:brushProperty name="width" value="0.1" units="cm"/>
      <inkml:brushProperty name="height" value="0.1" units="cm"/>
      <inkml:brushProperty name="color" value="#008C3A"/>
    </inkml:brush>
  </inkml:definitions>
  <inkml:trace contextRef="#ctx0" brushRef="#br0">1 63 11687 0 0,'0'0'1411'0'0,"33"-9"3809"0"0,11-4-4123 0 0,1 1 1 0 0,0 2 0 0 0,1 3-1 0 0,0 1 1 0 0,61 1-1 0 0,-91 6-1490 0 0,0 1 0 0 0,-1 0 0 0 0,1 1 1 0 0,0 1-1 0 0,18 7 0 0 0</inkml:trace>
</inkml:ink>
</file>

<file path=ppt/ink/ink18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9.311"/>
    </inkml:context>
    <inkml:brush xml:id="br0">
      <inkml:brushProperty name="width" value="0.1" units="cm"/>
      <inkml:brushProperty name="height" value="0.1" units="cm"/>
      <inkml:brushProperty name="color" value="#008C3A"/>
    </inkml:brush>
  </inkml:definitions>
  <inkml:trace contextRef="#ctx0" brushRef="#br0">66 21 13015 0 0,'0'0'1179'0'0,"-12"-20"4564"0"0,-6 94-4565 0 0,3 2 0 0 0,-6 76 0 0 0,21-143-1293 0 0,0-1 0 0 0,1 1 1 0 0,-1-1-1 0 0,2 1 0 0 0,3 14 0 0 0,-4-20-37 0 0,-1 0 1 0 0,1 0-1 0 0,0 0 0 0 0,0 0 0 0 0,0-1 1 0 0,1 1-1 0 0,-1 0 0 0 0,1-1 0 0 0,-1 1 1 0 0,1-1-1 0 0,0 0 0 0 0,0 1 0 0 0,0-1 1 0 0,0 0-1 0 0,0 0 0 0 0,1 0 0 0 0,-1 0 1 0 0,1-1-1 0 0,4 3 0 0 0</inkml:trace>
</inkml:ink>
</file>

<file path=ppt/ink/ink1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4"/>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18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0.409"/>
    </inkml:context>
    <inkml:brush xml:id="br0">
      <inkml:brushProperty name="width" value="0.1" units="cm"/>
      <inkml:brushProperty name="height" value="0.1" units="cm"/>
      <inkml:brushProperty name="color" value="#008C3A"/>
    </inkml:brush>
  </inkml:definitions>
  <inkml:trace contextRef="#ctx0" brushRef="#br0">89 41 7511 0 0,'0'0'682'0'0,"1"-1"-561"0"0,3-4-81 0 0,12-17 6293 0 0,-16 21-6254 0 0,1 1-1 0 0,-1 0 1 0 0,0 0-1 0 0,0-1 1 0 0,0 1-1 0 0,0 0 0 0 0,0-1 1 0 0,0 1-1 0 0,1 0 1 0 0,-1-1-1 0 0,0 1 0 0 0,0 0 1 0 0,0-1-1 0 0,0 1 1 0 0,0 0-1 0 0,0-1 1 0 0,0 1-1 0 0,0 0 0 0 0,0 0 1 0 0,0-1-1 0 0,-1 1 1 0 0,1 0-1 0 0,0-1 0 0 0,0 1 1 0 0,0 0-1 0 0,0-1 1 0 0,0 1-1 0 0,-1 0 1 0 0,1 0-1 0 0,0-1 0 0 0,0 1 1 0 0,0 0-1 0 0,-1 0 1 0 0,1-1-1 0 0,0 1 0 0 0,0 0 1 0 0,-1 0-1 0 0,1 0 1 0 0,0-1-1 0 0,0 1 0 0 0,-1 0 1 0 0,1 0-1 0 0,0 0 1 0 0,-1 0-1 0 0,1 0 1 0 0,0 0-1 0 0,-1 0 0 0 0,1 0 1 0 0,0 0-1 0 0,-1 0 1 0 0,1 0-1 0 0,0 0 0 0 0,-1 0 1 0 0,-1 0 51 0 0,0 1 0 0 0,0-1-1 0 0,0 1 1 0 0,0 0 0 0 0,0 0 0 0 0,0 0 0 0 0,1 0 0 0 0,-1 0 0 0 0,0 0-1 0 0,1 0 1 0 0,-1 1 0 0 0,0-1 0 0 0,1 1 0 0 0,0-1 0 0 0,-1 1-1 0 0,1-1 1 0 0,0 1 0 0 0,0 0 0 0 0,-2 3 0 0 0,-19 36 870 0 0,20-38-924 0 0,-6 14 136 0 0,0 0 1 0 0,1 1-1 0 0,1 0 0 0 0,1 0 1 0 0,-3 19-1 0 0,7-33-206 0 0,1-1-1 0 0,-1 0 1 0 0,1 1 0 0 0,0-1-1 0 0,0 1 1 0 0,0-1 0 0 0,0 0-1 0 0,1 1 1 0 0,0-1-1 0 0,-1 1 1 0 0,1-1 0 0 0,0 0-1 0 0,1 0 1 0 0,-1 0-1 0 0,0 1 1 0 0,1-1 0 0 0,0-1-1 0 0,0 1 1 0 0,0 0-1 0 0,0 0 1 0 0,0-1 0 0 0,0 1-1 0 0,1-1 1 0 0,-1 1-1 0 0,1-1 1 0 0,0 0 0 0 0,0 0-1 0 0,-1 0 1 0 0,1-1-1 0 0,0 1 1 0 0,1-1 0 0 0,-1 0-1 0 0,0 1 1 0 0,0-1 0 0 0,6 1-1 0 0,4 0 27 0 0,-1 0-1 0 0,1 0 1 0 0,-1-1-1 0 0,1-1 1 0 0,-1 0 0 0 0,1-1-1 0 0,0 0 1 0 0,-1-1-1 0 0,0 0 1 0 0,1-1 0 0 0,-1-1-1 0 0,0 0 1 0 0,0 0-1 0 0,-1-1 1 0 0,1-1 0 0 0,-1 0-1 0 0,0 0 1 0 0,-1-1-1 0 0,0 0 1 0 0,0-1-1 0 0,0 0 1 0 0,-1-1 0 0 0,0 0-1 0 0,-1 0 1 0 0,13-19-1 0 0,3-15 268 0 0,-23 41-171 0 0,3 0-32 0 0,-3 2-93 0 0,-1-1 0 0 0,0 1 0 0 0,0 0 0 0 0,0 0 0 0 0,0 0 0 0 0,1-1 0 0 0,-1 1 0 0 0,0 0 0 0 0,0 0 0 0 0,0 0 0 0 0,1 0 0 0 0,-1 0 0 0 0,0 0 0 0 0,0 0 0 0 0,1 0 0 0 0,-1 0 0 0 0,0-1 0 0 0,0 1 0 0 0,1 0 0 0 0,-1 0 0 0 0,0 0 0 0 0,0 0 0 0 0,1 0 0 0 0,-1 0 0 0 0,0 0 0 0 0,0 1 0 0 0,0-1 0 0 0,1 0-1 0 0,-1 0 1 0 0,0 0 0 0 0,0 0 0 0 0,1 0 0 0 0,-1 0 0 0 0,0 0 0 0 0,0 0 0 0 0,0 1 0 0 0,1-1 0 0 0,-1 0 0 0 0,0 0 0 0 0,0 0 0 0 0,0 0 0 0 0,1 1 0 0 0,6 4 3 0 0,0 0-1 0 0,0 1 1 0 0,-1 0 0 0 0,0 0-1 0 0,0 0 1 0 0,0 1 0 0 0,-1 0-1 0 0,9 14 1 0 0,29 65 60 0 0,-34-63-51 0 0,-1-1 0 0 0,-2 2 0 0 0,0-1 0 0 0,-1 1 0 0 0,-2 0 0 0 0,0 0-1 0 0,-2 0 1 0 0,0 0 0 0 0,-2 0 0 0 0,-4 32 0 0 0,2-41-8 0 0,0 0-1 0 0,0 0 1 0 0,-1 0 0 0 0,-1-1 0 0 0,-1 1-1 0 0,0-1 1 0 0,0-1 0 0 0,-2 1 0 0 0,1-1 0 0 0,-2 0-1 0 0,0-1 1 0 0,0 0 0 0 0,-1 0 0 0 0,-1-1-1 0 0,0 0 1 0 0,0-1 0 0 0,-19 12 0 0 0,22-17 4 0 0,-1-2 1 0 0,1 1 0 0 0,-1-1-1 0 0,0 0 1 0 0,0-1 0 0 0,0 0-1 0 0,0 0 1 0 0,0-1 0 0 0,-1 0-1 0 0,1-1 1 0 0,0 0 0 0 0,-1 0-1 0 0,1-1 1 0 0,-14-3-1 0 0,8 1 7 0 0,0 0 0 0 0,1-1-1 0 0,0-1 1 0 0,-1 0 0 0 0,2-1-1 0 0,-1-1 1 0 0,1 0-1 0 0,-17-11 1 0 0,29 17-19 0 0,-2-1-104 0 0,0 1 0 0 0,0-1 0 0 0,1 0 0 0 0,-1 0 0 0 0,0 0 0 0 0,1 0 0 0 0,0-1 0 0 0,-1 1 0 0 0,1-1 0 0 0,0 0 0 0 0,0 1 0 0 0,1-1 0 0 0,-1 0 0 0 0,1 0 0 0 0,-1 0 0 0 0,1 0 0 0 0,0 0 0 0 0,0 0 0 0 0,0-1 0 0 0,0 1 0 0 0,0-4 0 0 0,1-8-1128 0 0</inkml:trace>
</inkml:ink>
</file>

<file path=ppt/ink/ink18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1.484"/>
    </inkml:context>
    <inkml:brush xml:id="br0">
      <inkml:brushProperty name="width" value="0.1" units="cm"/>
      <inkml:brushProperty name="height" value="0.1" units="cm"/>
      <inkml:brushProperty name="color" value="#008C3A"/>
    </inkml:brush>
  </inkml:definitions>
  <inkml:trace contextRef="#ctx0" brushRef="#br0">0 160 5063 0 0,'0'0'6686'0'0,"20"-25"-1556"0"0,9-27-2031 0 0,-27 47-2951 0 0,-1 0-1 0 0,1 0 1 0 0,1 0 0 0 0,-1 0 0 0 0,1 0 0 0 0,0 0 0 0 0,0 1 0 0 0,0-1 0 0 0,1 1-1 0 0,-1 0 1 0 0,1 0 0 0 0,0 0 0 0 0,0 1 0 0 0,1-1 0 0 0,-1 1 0 0 0,1 0-1 0 0,-1 0 1 0 0,8-3 0 0 0,-10 6-106 0 0,0 0 1 0 0,1 0-1 0 0,-1 0 1 0 0,0 0-1 0 0,0 0 0 0 0,0 0 1 0 0,0 1-1 0 0,1-1 0 0 0,-1 0 1 0 0,0 1-1 0 0,0 0 0 0 0,0 0 1 0 0,0 0-1 0 0,0-1 0 0 0,0 2 1 0 0,0-1-1 0 0,-1 0 0 0 0,1 0 1 0 0,0 1-1 0 0,0-1 0 0 0,-1 1 1 0 0,1-1-1 0 0,-1 1 0 0 0,0 0 1 0 0,1-1-1 0 0,-1 1 0 0 0,0 0 1 0 0,0 0-1 0 0,0 0 0 0 0,0 0 1 0 0,0 0-1 0 0,0 2 0 0 0,2 4-16 0 0,0 0 0 0 0,0 0 0 0 0,-1 0 0 0 0,0 0 0 0 0,0 0 0 0 0,-1 0 0 0 0,1 10 0 0 0,-3 1 16 0 0,-1 0-1 0 0,-1 0 1 0 0,0-1 0 0 0,-1 1-1 0 0,-1-1 1 0 0,-1 1-1 0 0,-1-2 1 0 0,-17 34-1 0 0,-7 4 40 0 0,-51 67-1 0 0,74-111-40 0 0,18-16-32 0 0,1 1 0 0 0,0 0 0 0 0,0 0 0 0 0,0 2 0 0 0,1-1 0 0 0,-1 1 0 0 0,18-1 0 0 0,15 5-8 0 0,-1 1 0 0 0,0 2 0 0 0,0 3 0 0 0,58 16 0 0 0,-73-15-265 0 0,-19-6-39 0 0,-1 0 1 0 0,1-1 0 0 0,0 1-1 0 0,0-2 1 0 0,0 1-1 0 0,14-1 1 0 0,-10-2-1716 0 0</inkml:trace>
</inkml:ink>
</file>

<file path=ppt/ink/ink18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327"/>
    </inkml:context>
    <inkml:brush xml:id="br0">
      <inkml:brushProperty name="width" value="0.1" units="cm"/>
      <inkml:brushProperty name="height" value="0.1" units="cm"/>
      <inkml:brushProperty name="color" value="#008C3A"/>
    </inkml:brush>
  </inkml:definitions>
  <inkml:trace contextRef="#ctx0" brushRef="#br0">23 69 4607 0 0,'0'0'208'0'0,"1"-1"-9"0"0,0-1 291 0 0,0 1 1 0 0,0-1-1 0 0,0 1 1 0 0,0-1-1 0 0,0 0 0 0 0,0 1 1 0 0,0-1-1 0 0,-1 0 0 0 0,1 0 1 0 0,-1 1-1 0 0,1-1 0 0 0,-1 0 1 0 0,0 0-1 0 0,0 0 0 0 0,1 0 1 0 0,-1 0-1 0 0,-1 1 0 0 0,1-1 1 0 0,0 0-1 0 0,0 0 1 0 0,-1 0-1 0 0,1 0 0 0 0,-1 0 1 0 0,1 1-1 0 0,-1-1 0 0 0,0 0 1 0 0,0 1-1 0 0,-1-3 0 0 0,-11-11 2583 0 0,11 42-2053 0 0,0 429 972 0 0,2-439-1962 0 0,-1 0 0 0 0,0 0 0 0 0,-5 19 1 0 0,5-29-24 0 0,1-6-8 0 0,1 1 0 0 0,-1 0-1 0 0,1-1 1 0 0,-1 1 0 0 0,1 0 0 0 0,0-1-1 0 0,0 1 1 0 0,0-1 0 0 0,0 1 0 0 0,0-1-1 0 0,0 1 1 0 0,0-1 0 0 0,0 0 0 0 0,1 0 0 0 0,-1 0-1 0 0,1 1 1 0 0,2 0 0 0 0,7 4-3202 0 0,-4-7 1396 0 0</inkml:trace>
</inkml:ink>
</file>

<file path=ppt/ink/ink18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853"/>
    </inkml:context>
    <inkml:brush xml:id="br0">
      <inkml:brushProperty name="width" value="0.1" units="cm"/>
      <inkml:brushProperty name="height" value="0.1" units="cm"/>
      <inkml:brushProperty name="color" value="#008C3A"/>
    </inkml:brush>
  </inkml:definitions>
  <inkml:trace contextRef="#ctx0" brushRef="#br0">99 57 10511 0 0,'6'-6'950'0'0,"10"-25"670"0"0,-16 30-1473 0 0,1 1 0 0 0,-1-1-1 0 0,0 1 1 0 0,0-1 0 0 0,1 1-1 0 0,-1-1 1 0 0,0 1-1 0 0,0-1 1 0 0,0 1 0 0 0,0-1-1 0 0,0 1 1 0 0,0-1 0 0 0,0 1-1 0 0,0-1 1 0 0,0 1 0 0 0,0-1-1 0 0,0 0 1 0 0,0 1 0 0 0,0-1-1 0 0,0 1 1 0 0,0-1 0 0 0,-1 1-1 0 0,1-1 1 0 0,0 1 0 0 0,0-1-1 0 0,-1 1 1 0 0,1 0-1 0 0,0-1 1 0 0,0 1 0 0 0,-1-1-1 0 0,1 1 1 0 0,-1 0 0 0 0,1-1-1 0 0,0 1 1 0 0,-1 0 0 0 0,1-1-1 0 0,-1 1 1 0 0,1 0 0 0 0,-1-1-1 0 0,1 1 1 0 0,-1 0 0 0 0,1 0-1 0 0,-1 0 1 0 0,-13 33 2037 0 0,-14 23-1887 0 0,10-21 222 0 0,-20 59 0 0 0,34-84-464 0 0,1 0 1 0 0,0 1-1 0 0,1 0 1 0 0,1-1-1 0 0,-1 1 1 0 0,2 0-1 0 0,-1 0 1 0 0,2 0-1 0 0,-1 0 1 0 0,4 16-1 0 0,-3-25-49 0 0,0 1-1 0 0,0-1 0 0 0,0 1 1 0 0,0-1-1 0 0,0 0 1 0 0,1 0-1 0 0,-1 1 0 0 0,1-1 1 0 0,-1 0-1 0 0,1 0 1 0 0,0 0-1 0 0,0-1 1 0 0,0 1-1 0 0,0 0 0 0 0,0-1 1 0 0,0 1-1 0 0,0-1 1 0 0,1 0-1 0 0,-1 0 1 0 0,0 0-1 0 0,1 0 0 0 0,-1 0 1 0 0,1 0-1 0 0,-1 0 1 0 0,1-1-1 0 0,-1 0 0 0 0,1 1 1 0 0,0-1-1 0 0,-1 0 1 0 0,1 0-1 0 0,0 0 1 0 0,-1-1-1 0 0,4 0 0 0 0,12-1 65 0 0,-1-1 0 0 0,1-1 0 0 0,29-11 0 0 0,-31 10-38 0 0,5-2-147 0 0,23-6 803 0 0,49-10-1 0 0,-81 20-1106 0 0,-1 2 0 0 0,0-1 0 0 0,0 2 1 0 0,0-1-1 0 0,1 2 0 0 0,-1-1 0 0 0,0 1 0 0 0,0 1 0 0 0,0 0 0 0 0,12 4 0 0 0</inkml:trace>
</inkml:ink>
</file>

<file path=ppt/ink/ink18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200"/>
    </inkml:context>
    <inkml:brush xml:id="br0">
      <inkml:brushProperty name="width" value="0.1" units="cm"/>
      <inkml:brushProperty name="height" value="0.1" units="cm"/>
      <inkml:brushProperty name="color" value="#008C3A"/>
    </inkml:brush>
  </inkml:definitions>
  <inkml:trace contextRef="#ctx0" brushRef="#br0">98 1 1839 0 0,'-5'4'12813'0'0,"-6"11"-9916"0"0,1 6-1665 0 0,2 0 0 0 0,1 1 1 0 0,1 1-1 0 0,-4 23 1 0 0,2-7-588 0 0,1-10-374 0 0,-15 73 344 0 0,20-93-780 0 0,1-1 0 0 0,1 1 0 0 0,0-1 1 0 0,0 1-1 0 0,0-1 0 0 0,1 1 0 0 0,0-1 0 0 0,1 1 1 0 0,3 9-1 0 0</inkml:trace>
</inkml:ink>
</file>

<file path=ppt/ink/ink18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743"/>
    </inkml:context>
    <inkml:brush xml:id="br0">
      <inkml:brushProperty name="width" value="0.1" units="cm"/>
      <inkml:brushProperty name="height" value="0.1" units="cm"/>
      <inkml:brushProperty name="color" value="#008C3A"/>
    </inkml:brush>
  </inkml:definitions>
  <inkml:trace contextRef="#ctx0" brushRef="#br0">85 2 6911 0 0,'11'-1'11086'0'0,"-32"28"-7830"0"0,5 4-2749 0 0,1 2 0 0 0,-15 44 0 0 0,27-66-402 0 0,0-1-1 0 0,0 1 1 0 0,1-1 0 0 0,1 1 0 0 0,0 0-1 0 0,0 0 1 0 0,1 0 0 0 0,0 0 0 0 0,1 0 0 0 0,0-1-1 0 0,6 22 1 0 0,-6-29-98 0 0,1 0 0 0 0,0 0 0 0 0,-1 1 0 0 0,1-2 0 0 0,0 1 1 0 0,0 0-1 0 0,1 0 0 0 0,-1-1 0 0 0,0 1 0 0 0,1-1 0 0 0,0 0 0 0 0,0 1 0 0 0,-1-1 0 0 0,1 0 0 0 0,0-1 0 0 0,1 1 0 0 0,-1-1 0 0 0,0 1 1 0 0,0-1-1 0 0,1 0 0 0 0,-1 0 0 0 0,0 0 0 0 0,1-1 0 0 0,-1 1 0 0 0,1-1 0 0 0,-1 0 0 0 0,8 0 0 0 0,11-1 75 0 0,-1-1 0 0 0,1-1 1 0 0,32-8-1 0 0,-13 3 0 0 0,158-18-931 0 0,-186 24-342 0 0,-3 0-58 0 0</inkml:trace>
</inkml:ink>
</file>

<file path=ppt/ink/ink18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105"/>
    </inkml:context>
    <inkml:brush xml:id="br0">
      <inkml:brushProperty name="width" value="0.1" units="cm"/>
      <inkml:brushProperty name="height" value="0.1" units="cm"/>
      <inkml:brushProperty name="color" value="#008C3A"/>
    </inkml:brush>
  </inkml:definitions>
  <inkml:trace contextRef="#ctx0" brushRef="#br0">86 0 14279 0 0,'0'0'1298'0'0,"-31"19"856"0"0,28-14-1707 0 0,-1 0 0 0 0,1 1 0 0 0,0-1 0 0 0,0 0 0 0 0,1 1 0 0 0,-1-1 0 0 0,1 1 0 0 0,1 0 0 0 0,-3 9 0 0 0,-7 61 1097 0 0,8-46-1027 0 0,2-24-468 0 0,-10 104 775 0 0,11-100-909 0 0,0-1 0 0 0,0 0 1 0 0,1 0-1 0 0,0 0 0 0 0,1 0 0 0 0,-1 0 0 0 0,2 0 0 0 0,0 0 0 0 0,6 14 0 0 0,-4-16-905 0 0,0-1-59 0 0</inkml:trace>
</inkml:ink>
</file>

<file path=ppt/ink/ink18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727"/>
    </inkml:context>
    <inkml:brush xml:id="br0">
      <inkml:brushProperty name="width" value="0.1" units="cm"/>
      <inkml:brushProperty name="height" value="0.1" units="cm"/>
      <inkml:brushProperty name="color" value="#008C3A"/>
    </inkml:brush>
  </inkml:definitions>
  <inkml:trace contextRef="#ctx0" brushRef="#br0">0 68 6911 0 0,'0'-10'11323'0'0,"4"-11"-8844"0"0,5 16-2087 0 0,-1 0 1 0 0,1 1 0 0 0,0 0 0 0 0,0 1 0 0 0,0 0 0 0 0,1 0 0 0 0,-1 1 0 0 0,1 0-1 0 0,10 0 1 0 0,92-1 247 0 0,-86 3-517 0 0,-11 0-149 0 0,0 2-1 0 0,0 0 0 0 0,0 0 0 0 0,14 5 0 0 0,25 15-3902 0 0</inkml:trace>
</inkml:ink>
</file>

<file path=ppt/ink/ink18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088"/>
    </inkml:context>
    <inkml:brush xml:id="br0">
      <inkml:brushProperty name="width" value="0.1" units="cm"/>
      <inkml:brushProperty name="height" value="0.1" units="cm"/>
      <inkml:brushProperty name="color" value="#008C3A"/>
    </inkml:brush>
  </inkml:definitions>
  <inkml:trace contextRef="#ctx0" brushRef="#br0">1 57 8287 0 0,'0'0'2711'0'0,"27"-5"3522"0"0,24-11-2555 0 0,65-12 0 0 0,-100 25-3785 0 0,0 1 1 0 0,1 0-1 0 0,-1 1 0 0 0,0 1 1 0 0,0 1-1 0 0,1 0 0 0 0,-1 1 1 0 0,26 6-1 0 0,-31-4-1513 0 0</inkml:trace>
</inkml:ink>
</file>

<file path=ppt/ink/ink18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932"/>
    </inkml:context>
    <inkml:brush xml:id="br0">
      <inkml:brushProperty name="width" value="0.1" units="cm"/>
      <inkml:brushProperty name="height" value="0.1" units="cm"/>
      <inkml:brushProperty name="color" value="#008C3A"/>
    </inkml:brush>
  </inkml:definitions>
  <inkml:trace contextRef="#ctx0" brushRef="#br0">119 18 8983 0 0,'-15'-13'10413'0'0,"7"8"-10554"0"0,6 5 209 0 0,0 1 1 0 0,0-1-1 0 0,0 0 0 0 0,1 1 1 0 0,-1-1-1 0 0,0 1 0 0 0,0-1 0 0 0,0 1 1 0 0,0 0-1 0 0,1 0 0 0 0,-1 0 1 0 0,0 0-1 0 0,1 0 0 0 0,-1 0 0 0 0,1 1 1 0 0,-1-1-1 0 0,1 0 0 0 0,0 1 0 0 0,-1-1 1 0 0,1 1-1 0 0,0 0 0 0 0,-2 2 1 0 0,-24 46 800 0 0,22-39-653 0 0,0-1-116 0 0,1 0 0 0 0,1 1 0 0 0,-1 0-1 0 0,2-1 1 0 0,-1 1 0 0 0,2 0 0 0 0,-1 1 0 0 0,1-1-1 0 0,1 15 1 0 0,0-23-77 0 0,0 0-1 0 0,0 0 1 0 0,1 1-1 0 0,-1-1 1 0 0,1 0-1 0 0,-1 0 1 0 0,1 0-1 0 0,0 0 1 0 0,0 0 0 0 0,1 0-1 0 0,-1 0 1 0 0,1 0-1 0 0,-1 0 1 0 0,1 0-1 0 0,0-1 1 0 0,0 1-1 0 0,0-1 1 0 0,0 1-1 0 0,0-1 1 0 0,1 0-1 0 0,-1 0 1 0 0,1 0 0 0 0,-1 0-1 0 0,1 0 1 0 0,0-1-1 0 0,0 1 1 0 0,0-1-1 0 0,0 0 1 0 0,0 0-1 0 0,0 0 1 0 0,0 0-1 0 0,0 0 1 0 0,0-1 0 0 0,1 1-1 0 0,-1-1 1 0 0,5 0-1 0 0,-1 0-9 0 0,1-1-1 0 0,0 0 1 0 0,-1-1-1 0 0,1 0 1 0 0,-1 0-1 0 0,1-1 1 0 0,-1 1-1 0 0,0-2 1 0 0,0 1-1 0 0,-1-1 1 0 0,1 0 0 0 0,-1 0-1 0 0,1-1 1 0 0,6-6-1 0 0,9-10 76 0 0,-1-1 0 0 0,24-31 0 0 0,-24 28-63 0 0,0-2 657 0 0,2 60-617 0 0,-8-12-65 0 0,0 1 0 0 0,-2 0 0 0 0,0 1 0 0 0,-2 1 0 0 0,-1 0 0 0 0,0 0 0 0 0,-2 1 0 0 0,10 49 0 0 0,-16-60 3 0 0,0 0-1 0 0,-1 0 1 0 0,-1 0-1 0 0,0 0 0 0 0,-1 0 1 0 0,-1 0-1 0 0,0 0 1 0 0,-1 0-1 0 0,-1-1 1 0 0,0 1-1 0 0,0-1 1 0 0,-13 25-1 0 0,12-30 0 0 0,1 0-1 0 0,-2-1 1 0 0,1 1-1 0 0,-1-1 1 0 0,-1-1-1 0 0,1 1 1 0 0,-1-1-1 0 0,0 0 1 0 0,0 0-1 0 0,-1-1 1 0 0,0 0-1 0 0,0 0 1 0 0,0-1-1 0 0,-1 0 1 0 0,1 0-1 0 0,-1-1 1 0 0,0 0 0 0 0,0-1-1 0 0,0 0 1 0 0,-13 2-1 0 0,4-3-4 0 0,1 0 0 0 0,-1-1 0 0 0,1 0 0 0 0,-28-6-1 0 0,36 5-6 0 0,0-1 0 0 0,0 0-1 0 0,0-1 1 0 0,1 0 0 0 0,-1 0-1 0 0,1-1 1 0 0,0 0 0 0 0,0-1-1 0 0,0 1 1 0 0,-11-10 0 0 0,14 6-1154 0 0</inkml:trace>
</inkml:ink>
</file>

<file path=ppt/ink/ink1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5"/>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18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2.917"/>
    </inkml:context>
    <inkml:brush xml:id="br0">
      <inkml:brushProperty name="width" value="0.1" units="cm"/>
      <inkml:brushProperty name="height" value="0.1" units="cm"/>
      <inkml:brushProperty name="color" value="#008C3A"/>
    </inkml:brush>
  </inkml:definitions>
  <inkml:trace contextRef="#ctx0" brushRef="#br0">0 110 1375 0 0,'0'0'7847'0'0,"15"-25"-3646"0"0,-13 19-3436 0 0,0 1-1 0 0,1-1 0 0 0,0 1 0 0 0,0 0 1 0 0,1 0-1 0 0,4-5 0 0 0,-3 6-698 0 0,-1 0 0 0 0,1 0 0 0 0,0 1-1 0 0,1-1 1 0 0,-1 1 0 0 0,1 1 0 0 0,-1-1 0 0 0,1 1-1 0 0,10-3 1 0 0,-12 3-5 0 0,0 1-1 0 0,0 0 1 0 0,1-1-1 0 0,-1 2 1 0 0,1-1-1 0 0,-1 0 1 0 0,0 1-1 0 0,1 0 1 0 0,-1 0-1 0 0,1 0 1 0 0,-1 1 0 0 0,1-1-1 0 0,-1 1 1 0 0,0 0-1 0 0,1 0 1 0 0,-1 1-1 0 0,0-1 1 0 0,7 5-1 0 0,-8-4-2 0 0,0 0 1 0 0,-1 1-1 0 0,1-1 0 0 0,-1 1 1 0 0,0 0-1 0 0,0 0 0 0 0,0-1 0 0 0,0 1 1 0 0,0 1-1 0 0,-1-1 0 0 0,0 0 0 0 0,1 0 1 0 0,-1 1-1 0 0,0-1 0 0 0,0 0 0 0 0,-1 1 1 0 0,1-1-1 0 0,-1 1 0 0 0,0-1 1 0 0,0 1-1 0 0,0-1 0 0 0,0 1 0 0 0,0-1 1 0 0,-2 5-1 0 0,-1 17 3 0 0,-2 0 0 0 0,0-1 0 0 0,-2 0 0 0 0,0 0 0 0 0,-17 35-1 0 0,19-49-41 0 0,0-1-1 0 0,0 1 0 0 0,-1-1 0 0 0,0 0 1 0 0,-1 0-1 0 0,1-1 0 0 0,-2 1 0 0 0,1-2 1 0 0,-1 1-1 0 0,-1-1 0 0 0,1 0 0 0 0,-1-1 0 0 0,0 0 1 0 0,-1 0-1 0 0,-10 4 0 0 0,13-8-7 0 0,29-7 44 0 0,0 0 1 0 0,0 1-1 0 0,1 1 0 0 0,-1 1 1 0 0,45 3-1 0 0,116 17 266 0 0,-181-18-321 0 0,0 0-162 0 0,0 1 0 0 0,1-1 0 0 0,-1 1 0 0 0,1-1-1 0 0,-1 1 1 0 0,0 0 0 0 0,0 0 0 0 0,1 0 0 0 0,-1 0 0 0 0,0 1 0 0 0,0-1-1 0 0,0 1 1 0 0,0-1 0 0 0,0 1 0 0 0,-1-1 0 0 0,1 1 0 0 0,0 0 0 0 0,-1 0-1 0 0,3 4 1 0 0,7 6-3112 0 0</inkml:trace>
</inkml:ink>
</file>

<file path=ppt/ink/ink18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053"/>
    </inkml:context>
    <inkml:brush xml:id="br0">
      <inkml:brushProperty name="width" value="0.1" units="cm"/>
      <inkml:brushProperty name="height" value="0.1" units="cm"/>
      <inkml:brushProperty name="color" value="#008C3A"/>
    </inkml:brush>
  </inkml:definitions>
  <inkml:trace contextRef="#ctx0" brushRef="#br0">50 64 4143 0 0,'0'0'319'0'0,"19"-39"9128"0"0,-18 15-1228 0 0,-6 39-7493 0 0,-16 85-145 0 0,4 0 1 0 0,4 1 0 0 0,1 108-1 0 0,11-208-649 0 0,1 0-1 0 0,0 0 0 0 0,0 0 0 0 0,0 0 1 0 0,0 0-1 0 0,0 0 0 0 0,0 0 0 0 0,0 0 1 0 0,0 0-1 0 0,1 0 0 0 0,-1 0 0 0 0,0 0 1 0 0,1 0-1 0 0,-1 0 0 0 0,1 0 0 0 0,-1 0 1 0 0,0 0-1 0 0,1 0 0 0 0,0-1 0 0 0,0 2 0 0 0,4-5-988 0 0</inkml:trace>
</inkml:ink>
</file>

<file path=ppt/ink/ink18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899"/>
    </inkml:context>
    <inkml:brush xml:id="br0">
      <inkml:brushProperty name="width" value="0.1" units="cm"/>
      <inkml:brushProperty name="height" value="0.1" units="cm"/>
      <inkml:brushProperty name="color" value="#008C3A"/>
    </inkml:brush>
  </inkml:definitions>
  <inkml:trace contextRef="#ctx0" brushRef="#br0">0 192 8575 0 0,'0'0'1586'0'0,"20"-35"4323"0"0,-14 13-3652 0 0,-5 16-1984 0 0,1 0 0 0 0,-1 1 0 0 0,1-1 0 0 0,0 0 0 0 0,1 1 0 0 0,-1-1 0 0 0,1 1 0 0 0,0 0 0 0 0,1 0 0 0 0,-1 0 0 0 0,1 0 0 0 0,0 1 0 0 0,0-1 0 0 0,8-6 0 0 0,-6 6-180 0 0,1 0 1 0 0,-1 0 0 0 0,1 0-1 0 0,0 1 1 0 0,1 0 0 0 0,-1 0-1 0 0,1 1 1 0 0,-1 0 0 0 0,1 0-1 0 0,0 1 1 0 0,0 0 0 0 0,0 1-1 0 0,1-1 1 0 0,8 1-1 0 0,-12 1-53 0 0,-1 0 0 0 0,1 1-1 0 0,0 0 1 0 0,-1 0-1 0 0,1 0 1 0 0,-1 1 0 0 0,1-1-1 0 0,-1 1 1 0 0,0 0-1 0 0,0 0 1 0 0,0 0-1 0 0,0 1 1 0 0,0 0 0 0 0,0-1-1 0 0,-1 1 1 0 0,1 1-1 0 0,-1-1 1 0 0,0 0-1 0 0,0 1 1 0 0,0 0 0 0 0,0-1-1 0 0,-1 1 1 0 0,1 0-1 0 0,-1 1 1 0 0,0-1 0 0 0,2 6-1 0 0,1 5 16 0 0,-1 0-1 0 0,0 1 1 0 0,-1 0-1 0 0,-1-1 0 0 0,0 1 1 0 0,-1 0-1 0 0,-1 0 1 0 0,0 0-1 0 0,-2 0 1 0 0,-3 20-1 0 0,-5 18 8 0 0,-29 84 0 0 0,35-121-50 0 0,-2-1-1 0 0,0 0 1 0 0,-1-1 0 0 0,0 0 0 0 0,-2 0-1 0 0,1 0 1 0 0,-2-1 0 0 0,0 0 0 0 0,-1-1-1 0 0,-18 18 1 0 0,36-34-4 0 0,1-1-1 0 0,-1 2 1 0 0,1-1 0 0 0,0 1-1 0 0,-1 0 1 0 0,15-1 0 0 0,0-1-2 0 0,3-1-28 0 0,0 0 0 0 0,0 2-1 0 0,0 1 1 0 0,0 0 0 0 0,1 2 0 0 0,-1 1 0 0 0,0 1-1 0 0,35 8 1 0 0,-55-8-489 0 0,1-1-1 0 0,-1 0 1 0 0,1 0-1 0 0,-1-1 1 0 0,1 1-1 0 0,-1-1 1 0 0,1 0 0 0 0,-1-1-1 0 0,1 1 1 0 0,-1-1-1 0 0,7-2 1 0 0,8-5-1600 0 0</inkml:trace>
</inkml:ink>
</file>

<file path=ppt/ink/ink18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610"/>
    </inkml:context>
    <inkml:brush xml:id="br0">
      <inkml:brushProperty name="width" value="0.1" units="cm"/>
      <inkml:brushProperty name="height" value="0.1" units="cm"/>
      <inkml:brushProperty name="color" value="#008C3A"/>
    </inkml:brush>
  </inkml:definitions>
  <inkml:trace contextRef="#ctx0" brushRef="#br0">0 49 10159 0 0,'6'-8'7580'0'0,"8"-10"-5557"0"0,3 13-765 0 0,1 1 1 0 0,33-4 0 0 0,85 3 259 0 0,-62 5-1244 0 0,-59-1-255 0 0,0 2 1 0 0,0 0-1 0 0,0 0 1 0 0,0 1-1 0 0,23 7 1 0 0,2 12-2437 0 0</inkml:trace>
</inkml:ink>
</file>

<file path=ppt/ink/ink18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943"/>
    </inkml:context>
    <inkml:brush xml:id="br0">
      <inkml:brushProperty name="width" value="0.1" units="cm"/>
      <inkml:brushProperty name="height" value="0.1" units="cm"/>
      <inkml:brushProperty name="color" value="#008C3A"/>
    </inkml:brush>
  </inkml:definitions>
  <inkml:trace contextRef="#ctx0" brushRef="#br0">0 27 11863 0 0,'0'0'1471'0'0,"33"-1"3945"0"0,74-1-429 0 0,-54 3-4832 0 0,-1-3 0 0 0,98-16 0 0 0,-135 14-950 0 0</inkml:trace>
</inkml:ink>
</file>

<file path=ppt/ink/ink18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4.851"/>
    </inkml:context>
    <inkml:brush xml:id="br0">
      <inkml:brushProperty name="width" value="0.1" units="cm"/>
      <inkml:brushProperty name="height" value="0.1" units="cm"/>
      <inkml:brushProperty name="color" value="#008C3A"/>
    </inkml:brush>
  </inkml:definitions>
  <inkml:trace contextRef="#ctx0" brushRef="#br0">162 16 1839 0 0,'-12'-16'19528'0'0,"5"21"-20846"0"0,1 0 1531 0 0,1 0 0 0 0,0 1 0 0 0,0 0 0 0 0,1 0 0 0 0,0 0-1 0 0,0 0 1 0 0,0 1 0 0 0,1 0 0 0 0,0 0 0 0 0,0 0 0 0 0,1 0 0 0 0,-1 0-1 0 0,2 0 1 0 0,-2 11 0 0 0,0-5-82 0 0,2 1 0 0 0,-1-1 0 0 0,2 0 0 0 0,0 0 0 0 0,0 0 0 0 0,2 1 0 0 0,-1-1 0 0 0,5 14-1 0 0,-5-22-91 0 0,1 0-1 0 0,-1 0 1 0 0,1-1-1 0 0,0 1 0 0 0,1 0 1 0 0,-1-1-1 0 0,1 1 1 0 0,0-1-1 0 0,0 0 0 0 0,0 0 1 0 0,1 0-1 0 0,-1-1 1 0 0,1 1-1 0 0,0-1 0 0 0,0 1 1 0 0,0-1-1 0 0,0-1 1 0 0,10 6-1 0 0,-7-6-14 0 0,0 0 0 0 0,0 0-1 0 0,1 0 1 0 0,-1-1 0 0 0,1 0 0 0 0,-1-1-1 0 0,1 0 1 0 0,-1 0 0 0 0,1 0 0 0 0,-1-1 0 0 0,14-3-1 0 0,-2-1 13 0 0,0 0-1 0 0,-1-2 0 0 0,0 0 1 0 0,0-1-1 0 0,0-1 0 0 0,-1-1 1 0 0,0 0-1 0 0,-1-1 0 0 0,17-16 0 0 0,-25 19-25 0 0,0 0 1 0 0,0-1-1 0 0,12-18 0 0 0,-18 24 36 0 0,0 0 0 0 0,0-1 0 0 0,0 1 0 0 0,0-1 0 0 0,0 0 0 0 0,-1 1 0 0 0,0-1 0 0 0,0 0 0 0 0,0 0 0 0 0,0 0 0 0 0,-1 0 0 0 0,1 0 0 0 0,-1 0 0 0 0,-1-7 0 0 0,1 10 122 0 0,7 2-126 0 0,-6-1-35 0 0,1 0 0 0 0,-1 1 0 0 0,1-1 0 0 0,-1 0 0 0 0,1 1 0 0 0,-1-1 0 0 0,1 1 0 0 0,-1 0 0 0 0,1-1 0 0 0,-1 1 0 0 0,0 0 0 0 0,1 0 0 0 0,-1 0 0 0 0,0 0 0 0 0,0 0 0 0 0,1 0 0 0 0,-1 0 0 0 0,0 0 0 0 0,0 0 0 0 0,0 1 0 0 0,-1-1 0 0 0,1 0 0 0 0,0 1 0 0 0,0-1 0 0 0,0 3 0 0 0,9 14-7 0 0,-1 2 0 0 0,0-1 0 0 0,-2 1 0 0 0,0 0 0 0 0,-1 1 0 0 0,-1 0 0 0 0,2 21 0 0 0,-3-21 0 0 0,12 46 0 0 0,-9-41 0 0 0,7 48 0 0 0,-13-65 0 0 0,0 0 0 0 0,-1 0 0 0 0,-1-1 0 0 0,1 1 0 0 0,-2 0 0 0 0,1 0 0 0 0,-1 0 0 0 0,0 0 0 0 0,-5 11 0 0 0,0-3 7 0 0,-1 0-1 0 0,-1 0 1 0 0,0-1 0 0 0,-1-1 0 0 0,0 1-1 0 0,-1-2 1 0 0,-1 0 0 0 0,-19 18-1 0 0,20-23 1 0 0,0-1-1 0 0,0 0 0 0 0,0 0 1 0 0,-1-2-1 0 0,0 1 0 0 0,-1-2 1 0 0,1 1-1 0 0,-1-2 0 0 0,0 0 1 0 0,-1 0-1 0 0,1-1 0 0 0,-15 1 1 0 0,10-2 15 0 0,-39 7 37 0 0,-1-4 1 0 0,0-2-1 0 0,-66-5 1 0 0,121 2-219 0 0,0 0-1 0 0,0-1 1 0 0,0 1 0 0 0,0-1 0 0 0,0 0-1 0 0,0 0 1 0 0,0 0 0 0 0,0 0 0 0 0,0-1-1 0 0,0 1 1 0 0,1-1 0 0 0,-1 0 0 0 0,-2-2-1 0 0</inkml:trace>
</inkml:ink>
</file>

<file path=ppt/ink/ink18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8.526"/>
    </inkml:context>
    <inkml:brush xml:id="br0">
      <inkml:brushProperty name="width" value="0.1" units="cm"/>
      <inkml:brushProperty name="height" value="0.1" units="cm"/>
      <inkml:brushProperty name="color" value="#008C3A"/>
    </inkml:brush>
  </inkml:definitions>
  <inkml:trace contextRef="#ctx0" brushRef="#br0">166 61 6447 0 0,'0'0'499'0'0,"36"-7"4253"0"0,21-1-1087 0 0,-9 1-2485 0 0,1 1-1 0 0,56 1 1 0 0,-74 6-1004 0 0,364 3 629 0 0,85-9-621 0 0,-59-1-145 0 0,104-4 174 0 0,-132 2 407 0 0,-174 5-360 0 0,847 18-148 0 0,-235 20-64 0 0,-515-44-48 0 0,-303 8 0 0 0,-4 0 12 0 0,-8 1 50 0 0,-1-1-48 0 0,-1 0 0 0 0,1 0 1 0 0,-1 0-1 0 0,0 1 1 0 0,1-1-1 0 0,-1 0 1 0 0,0 1-1 0 0,1-1 1 0 0,-1 1-1 0 0,0-1 1 0 0,0 1-1 0 0,1-1 1 0 0,-1 1-1 0 0,0-1 1 0 0,0 1-1 0 0,0 0 1 0 0,0-1-1 0 0,0 1 0 0 0,0 0 1 0 0,1 0-1 0 0,-1 0 1 0 0,0-1-1 0 0,0 1 1 0 0,-1 0-1 0 0,-24-2 176 0 0,26 2-188 0 0,-69-1 2587 0 0,70 0-2536 0 0,12-1-46 0 0,0 0-1 0 0,0 1 1 0 0,0 0-1 0 0,16 1 1 0 0,-13 0 35 0 0,413-12 118 0 0,-356 8-116 0 0,-65 2 1 0 0,48 7 34 0 0,-44-4-79 0 0,28 3 720 0 0,-41-4-621 0 0,-7 1-23 0 0,6 0-73 0 0,0 0 0 0 0,-1-1 0 0 0,1 1 0 0 0,0 0 0 0 0,0 0 0 0 0,-1 1 0 0 0,1-1-1 0 0,0 0 1 0 0,0 1 0 0 0,0-1 0 0 0,0 1 0 0 0,1 0 0 0 0,-1-1 0 0 0,0 1 0 0 0,1 0 0 0 0,-1 0 0 0 0,1 0 0 0 0,0 0 0 0 0,0 0 0 0 0,-2 4 0 0 0,3-5 0 0 0,-15 39-3 0 0,3 1 0 0 0,-13 72 0 0 0,11-44 0 0 0,-24 80 0 0 0,20-89 0 0 0,3 0 0 0 0,3 2 0 0 0,-5 70 0 0 0,17-52 0 0 0,4-1 0 0 0,3 0 0 0 0,21 97 0 0 0,-24-152 9 0 0,-1 0 0 0 0,-1 0 0 0 0,-1 0 0 0 0,-1 0 0 0 0,-4 27-1 0 0,5-40 3 0 0,-6-3 1 0 0,-14 16 104 0 0,10-17-95 0 0,2 15 22 0 0,6-14-43 0 0,3 0 0 0 0,1 0 0 0 0,0 1 0 0 0,-2 0 0 0 0,-3 0 0 0 0,-1-3 11 0 0,0-4 2 0 0,-1 1 0 0 0,1-1 0 0 0,0 0 0 0 0,-1-1 0 0 0,1 1 0 0 0,-1-1 0 0 0,1 1 0 0 0,-7 0 0 0 0,-102 13 37 0 0,0-5 0 0 0,-151-6 1 0 0,54-2-10 0 0,2 5-29 0 0,-323 6 40 0 0,402-12 10 0 0,-214-7-60 0 0,-124-27 62 0 0,-53 18-64 0 0,306 7 0 0 0,-119-6 0 0 0,-190 0 0 0 0,384 18 0 0 0,54 0 0 0 0,-1-4 0 0 0,-144-17 0 0 0,151 4 0 0 0,-146-4 0 0 0,184 15 0 0 0,-79-14 0 0 0,80 9 0 0 0,-79-4 0 0 0,-44-1-2 0 0,90 4 87 0 0,42 5 85 0 0,26 0-148 0 0,2 2 20 0 0,-4-1-31 0 0,-7-3-6 0 0,10 4 0 0 0,1 0 0 0 0,-1 1 0 0 0,1-1 1 0 0,-1 0-1 0 0,1 1 0 0 0,-1 0 0 0 0,1 0 0 0 0,-1-1 0 0 0,0 1 0 0 0,-4 1 0 0 0,-19-1 9 0 0,24 0 28 0 0,-2-3-31 0 0,-2-1-11 0 0,1 0 0 0 0,1-1 0 0 0,-1 1 0 0 0,1-1 0 0 0,0 1 0 0 0,0 0 0 0 0,-1 0 0 0 0,3 2 1 0 0,1 0 0 0 0,-1 0 0 0 0,0 0 0 0 0,1 0 1 0 0,0 0-1 0 0,-1 0 0 0 0,1 0 0 0 0,0-1 0 0 0,0 1 0 0 0,0 0 0 0 0,0-1 0 0 0,1 1 0 0 0,-1 0 0 0 0,1-1 1 0 0,-1 1-1 0 0,1-1 0 0 0,0 1 0 0 0,0-4 0 0 0,8-45 33 0 0,-3 25-25 0 0,4-56-9 0 0,3-54 0 0 0,6 0 0 0 0,42-152 0 0 0,-49 245-7 0 0,-10 34 1 0 0,1 0 1 0 0,0 0 0 0 0,1 0-1 0 0,0 0 1 0 0,0 1-1 0 0,1-1 1 0 0,0 1 0 0 0,0 0-1 0 0,1 0 1 0 0,0 0 0 0 0,0 1-1 0 0,11-11 1 0 0,-5 6-28 0 0,0-1 0 0 0,0 0 1 0 0,14-25-1 0 0,-24 70-592 0 0,-1-19 290 0 0</inkml:trace>
</inkml:ink>
</file>

<file path=ppt/ink/ink18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142"/>
    </inkml:context>
    <inkml:brush xml:id="br0">
      <inkml:brushProperty name="width" value="0.1" units="cm"/>
      <inkml:brushProperty name="height" value="0.1" units="cm"/>
      <inkml:brushProperty name="color" value="#008C3A"/>
    </inkml:brush>
  </inkml:definitions>
  <inkml:trace contextRef="#ctx0" brushRef="#br0">1 91 6447 0 0,'8'-11'7041'0'0,"9"-12"-3684"0"0,-13 16-2597 0 0,1 1 0 0 0,0 0 0 0 0,0 0 1 0 0,1 1-1 0 0,11-10 0 0 0,-13 13-597 0 0,0 0-1 0 0,0 1 1 0 0,0-1-1 0 0,0 1 1 0 0,0 0 0 0 0,0 0-1 0 0,0 1 1 0 0,0-1-1 0 0,0 1 1 0 0,0 0-1 0 0,1 0 1 0 0,-1 0-1 0 0,5 1 1 0 0,2 0-62 0 0,0 1 1 0 0,0 0 0 0 0,0 1-1 0 0,0 0 1 0 0,-1 0-1 0 0,1 1 1 0 0,-1 1-1 0 0,0 0 1 0 0,0 0 0 0 0,0 1-1 0 0,-1 0 1 0 0,10 8-1 0 0,-15-10-85 0 0,0 0 0 0 0,1 0 1 0 0,-1 0-1 0 0,-1 1 0 0 0,1-1 0 0 0,-1 1 0 0 0,1 0 0 0 0,-1 0 0 0 0,-1 0 0 0 0,1 0 0 0 0,-1 1 0 0 0,0-1 0 0 0,0 1 1 0 0,-1-1-1 0 0,1 1 0 0 0,-1 0 0 0 0,0-1 0 0 0,-1 1 0 0 0,1 0 0 0 0,-1 0 0 0 0,-1 0 0 0 0,1-1 0 0 0,-1 1 0 0 0,-1 7 0 0 0,-1-2 5 0 0,-1-1-1 0 0,0 0 0 0 0,0 0 1 0 0,-1-1-1 0 0,-1 1 1 0 0,1-1-1 0 0,-1 0 0 0 0,-1 0 1 0 0,0-1-1 0 0,0 0 0 0 0,-1 0 1 0 0,0-1-1 0 0,-14 11 0 0 0,-11 5 36 0 0,-2-1-1 0 0,-51 23 0 0 0,85-44-551 0 0,8-21-7530 0 0</inkml:trace>
</inkml:ink>
</file>

<file path=ppt/ink/ink18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490"/>
    </inkml:context>
    <inkml:brush xml:id="br0">
      <inkml:brushProperty name="width" value="0.1" units="cm"/>
      <inkml:brushProperty name="height" value="0.1" units="cm"/>
      <inkml:brushProperty name="color" value="#008C3A"/>
    </inkml:brush>
  </inkml:definitions>
  <inkml:trace contextRef="#ctx0" brushRef="#br0">252 7 6911 0 0,'-5'-2'8746'0'0,"-20"-2"-6397"0"0,15 5-2135 0 0,-1 1 1 0 0,0 0-1 0 0,1 1 1 0 0,-1 0-1 0 0,1 0 0 0 0,0 2 1 0 0,0-1-1 0 0,0 1 1 0 0,1 0-1 0 0,-1 1 1 0 0,1 0-1 0 0,1 1 0 0 0,-1 0 1 0 0,1 0-1 0 0,0 0 1 0 0,1 1-1 0 0,0 1 1 0 0,0-1-1 0 0,1 1 0 0 0,0 0 1 0 0,0 1-1 0 0,1-1 1 0 0,0 1-1 0 0,1 0 1 0 0,0 0-1 0 0,1 1 0 0 0,-4 14 1 0 0,7-22-195 0 0,0 0-1 0 0,0 0 1 0 0,0 0 0 0 0,0 0 0 0 0,0-1-1 0 0,0 1 1 0 0,1 0 0 0 0,0 0 0 0 0,-1 0 0 0 0,1 0-1 0 0,0 0 1 0 0,1 0 0 0 0,-1-1 0 0 0,0 1-1 0 0,1 0 1 0 0,-1-1 0 0 0,1 1 0 0 0,0-1-1 0 0,0 0 1 0 0,0 0 0 0 0,0 1 0 0 0,0-1 0 0 0,0 0-1 0 0,1-1 1 0 0,-1 1 0 0 0,1 0 0 0 0,-1-1-1 0 0,1 1 1 0 0,5 1 0 0 0,8 3-18 0 0,1 0-1 0 0,0-1 1 0 0,0 0-1 0 0,18 1 1 0 0,-2 1-10 0 0,-32-7 43 0 0,14 4-1227 0 0,1-2-4509 0 0</inkml:trace>
</inkml:ink>
</file>

<file path=ppt/ink/ink18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335"/>
    </inkml:context>
    <inkml:brush xml:id="br0">
      <inkml:brushProperty name="width" value="0.1" units="cm"/>
      <inkml:brushProperty name="height" value="0.1" units="cm"/>
      <inkml:brushProperty name="color" value="#008C3A"/>
    </inkml:brush>
  </inkml:definitions>
  <inkml:trace contextRef="#ctx0" brushRef="#br0">1 47 2759 0 0,'0'0'13848'0'0,"22"-19"-8857"0"0,13 11-4256 0 0,0 1 0 0 0,0 2 0 0 0,0 1 0 0 0,69 2 0 0 0,-27 1-177 0 0,-29 1-4325 0 0,-18 1-1220 0 0</inkml:trace>
</inkml:ink>
</file>

<file path=ppt/ink/ink1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6"/>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18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683"/>
    </inkml:context>
    <inkml:brush xml:id="br0">
      <inkml:brushProperty name="width" value="0.1" units="cm"/>
      <inkml:brushProperty name="height" value="0.1" units="cm"/>
      <inkml:brushProperty name="color" value="#008C3A"/>
    </inkml:brush>
  </inkml:definitions>
  <inkml:trace contextRef="#ctx0" brushRef="#br0">13 1 12607 0 0,'-6'9'-524'0'0,"-1"5"5113"0"0,7-14-4499 0 0,0 1 1 0 0,0-1 0 0 0,0 1-1 0 0,0-1 1 0 0,0 0-1 0 0,0 1 1 0 0,0-1-1 0 0,0 0 1 0 0,1 1 0 0 0,-1-1-1 0 0,0 0 1 0 0,0 1-1 0 0,0-1 1 0 0,0 0-1 0 0,0 1 1 0 0,1-1 0 0 0,-1 0-1 0 0,0 0 1 0 0,0 1-1 0 0,1-1 1 0 0,-1 0-1 0 0,0 0 1 0 0,0 1 0 0 0,1-1-1 0 0,-1 0 1 0 0,0 0-1 0 0,1 0 1 0 0,-1 0-1 0 0,0 1 1 0 0,1-1 0 0 0,-1 0-1 0 0,0 0 1 0 0,1 0-1 0 0,0 0 1 0 0,9 3 422 0 0,0-1 0 0 0,0-1 0 0 0,1 0 0 0 0,-1 0 0 0 0,1-1 0 0 0,17-2 0 0 0,67-11 1259 0 0,-83 10-1647 0 0,71-11-836 0 0</inkml:trace>
</inkml:ink>
</file>

<file path=ppt/ink/ink18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8.408"/>
    </inkml:context>
    <inkml:brush xml:id="br0">
      <inkml:brushProperty name="width" value="0.1" units="cm"/>
      <inkml:brushProperty name="height" value="0.1" units="cm"/>
      <inkml:brushProperty name="color" value="#008C3A"/>
    </inkml:brush>
  </inkml:definitions>
  <inkml:trace contextRef="#ctx0" brushRef="#br0">3 62 9847 0 0,'-1'-4'123'0'0,"1"0"-1"0"0,0 0 1 0 0,0 0-1 0 0,0 0 1 0 0,0 0-1 0 0,0 0 0 0 0,1 0 1 0 0,-3-25 11528 0 0,2 29-11483 0 0,2 161 2199 0 0,4 64-1721 0 0,-7-105-62 0 0,1-119-584 0 0,0-1 0 0 0,0 1 0 0 0,1 0 0 0 0,-1 0 0 0 0,0-1 0 0 0,0 1 0 0 0,1 0 0 0 0,-1-1 0 0 0,1 1 0 0 0,-1-1 0 0 0,0 1 0 0 0,1 0 0 0 0,-1-1 0 0 0,1 1 0 0 0,-1-1 0 0 0,1 1 0 0 0,-1-1 0 0 0,1 0 0 0 0,0 1 0 0 0,-1-1 0 0 0,1 1 0 0 0,-1-1 0 0 0,1 0 0 0 0,0 0 0 0 0,-1 1 0 0 0,1-1 0 0 0,0 0 0 0 0,0 0 0 0 0,-1 0 0 0 0,1 0 0 0 0,0 0 0 0 0,-1 0 0 0 0,1 0 0 0 0,0 0 0 0 0,0 0 0 0 0,-1 0 0 0 0,1 0 0 0 0,0 0 0 0 0,0-1 0 0 0,27-6-512 0 0,0-18-4624 0 0</inkml:trace>
</inkml:ink>
</file>

<file path=ppt/ink/ink18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9.012"/>
    </inkml:context>
    <inkml:brush xml:id="br0">
      <inkml:brushProperty name="width" value="0.1" units="cm"/>
      <inkml:brushProperty name="height" value="0.1" units="cm"/>
      <inkml:brushProperty name="color" value="#008C3A"/>
    </inkml:brush>
  </inkml:definitions>
  <inkml:trace contextRef="#ctx0" brushRef="#br0">172 123 1839 0 0,'9'-37'15718'0'0,"-11"38"-14976"0"0,-4 1-527 0 0,0 1-1 0 0,1 1 0 0 0,-1-1 0 0 0,1 1 1 0 0,0 0-1 0 0,1 0 0 0 0,-1 0 1 0 0,1 1-1 0 0,-1 0 0 0 0,1 0 1 0 0,-5 9-1 0 0,-39 70 1009 0 0,28-46-659 0 0,13-26-400 0 0,0 1 1 0 0,1 0-1 0 0,1 1 0 0 0,0-1 1 0 0,0 1-1 0 0,2 0 1 0 0,0 0-1 0 0,-2 20 0 0 0,4-27-130 0 0,1-1 0 0 0,0 1 0 0 0,1-1 0 0 0,0 1 0 0 0,0-1 0 0 0,0 1 0 0 0,1-1 0 0 0,0 0 0 0 0,0 0 0 0 0,0 0 0 0 0,1 0-1 0 0,0 0 1 0 0,0 0 0 0 0,1-1 0 0 0,-1 1 0 0 0,1-1 0 0 0,0 0 0 0 0,1 0 0 0 0,-1 0 0 0 0,11 7 0 0 0,-6-5-10 0 0,0-1 1 0 0,0-1-1 0 0,1 0 1 0 0,-1 0 0 0 0,1-1-1 0 0,0 0 1 0 0,0 0-1 0 0,1-1 1 0 0,-1-1-1 0 0,1 0 1 0 0,0 0-1 0 0,-1-1 1 0 0,1 0-1 0 0,0-1 1 0 0,0 0 0 0 0,0-1-1 0 0,-1 0 1 0 0,1-1-1 0 0,0 0 1 0 0,18-7-1 0 0,-8 2 57 0 0,0-2 0 0 0,0 0 0 0 0,-1-2 0 0 0,0 0 0 0 0,-1-1 0 0 0,0-1 0 0 0,-1-1 0 0 0,-1 0 0 0 0,21-22 0 0 0,-34 31-50 0 0,1 0-1 0 0,0-1 1 0 0,-1 0 0 0 0,0 0-1 0 0,0 0 1 0 0,-1-1-1 0 0,0 1 1 0 0,0-1 0 0 0,0 0-1 0 0,-1 0 1 0 0,0 0-1 0 0,0 0 1 0 0,-1 0 0 0 0,1-10-1 0 0,-2 6 37 0 0,0 0 1 0 0,-1-1-1 0 0,0 1 0 0 0,-1 0 1 0 0,0 0-1 0 0,-1 0 0 0 0,0 0 0 0 0,-8-18 1 0 0,4 13-6 0 0,-1 0 1 0 0,-1 0 0 0 0,0 1 0 0 0,-1 1-1 0 0,-1 0 1 0 0,0 0 0 0 0,-1 1-1 0 0,0 0 1 0 0,-1 1 0 0 0,-1 0 0 0 0,0 2-1 0 0,-15-11 1 0 0,21 17-56 0 0,0 0 0 0 0,0 0 0 0 0,0 1 0 0 0,-1 0-1 0 0,1 1 1 0 0,-1-1 0 0 0,1 2 0 0 0,-1-1 0 0 0,0 1 0 0 0,0 0 0 0 0,0 1-1 0 0,1 0 1 0 0,-1 1 0 0 0,0 0 0 0 0,0 0 0 0 0,0 1 0 0 0,1 0 0 0 0,-1 0-1 0 0,1 1 1 0 0,-11 5 0 0 0,18-8-69 0 0,-1 1 1 0 0,1 0-1 0 0,0 0 1 0 0,0-1-1 0 0,0 1 1 0 0,-1 0-1 0 0,1 0 1 0 0,0 0-1 0 0,0 0 0 0 0,1 0 1 0 0,-1 1-1 0 0,0-1 1 0 0,0 0-1 0 0,0 0 1 0 0,1 1-1 0 0,-1-1 0 0 0,1 0 1 0 0,-1 1-1 0 0,1-1 1 0 0,0 1-1 0 0,-1-1 1 0 0,1 0-1 0 0,0 1 0 0 0,0-1 1 0 0,0 1-1 0 0,0-1 1 0 0,0 3-1 0 0,5 9-878 0 0</inkml:trace>
</inkml:ink>
</file>

<file path=ppt/ink/ink18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31.514"/>
    </inkml:context>
    <inkml:brush xml:id="br0">
      <inkml:brushProperty name="width" value="0.1" units="cm"/>
      <inkml:brushProperty name="height" value="0.1" units="cm"/>
      <inkml:brushProperty name="color" value="#008C3A"/>
    </inkml:brush>
  </inkml:definitions>
  <inkml:trace contextRef="#ctx0" brushRef="#br0">388 230 5063 0 0,'0'0'7343'0'0,"28"-6"-4351"0"0,104-36 1009 0 0,-72 34-3583 0 0,0 2 0 0 0,0 2 0 0 0,81 6 0 0 0,48-1 214 0 0,8-11-567 0 0,205-12 126 0 0,73-11-191 0 0,-118 18 0 0 0,-136 8 0 0 0,822-24 160 0 0,-921 27-174 0 0,229-16-60 0 0,-299 17 79 0 0,-1 3-1 0 0,87 10 1 0 0,-83-4-6 0 0,1-3 0 0 0,60-4 0 0 0,24-9-10 0 0,135-14 64 0 0,-209 18 1678 0 0,-67 27-1647 0 0,-4 10-46 0 0,0 24 21 0 0,1 44-55 0 0,-4 0 0 0 0,-35 163-1 0 0,32-199 0 0 0,4 0 1 0 0,2 0-1 0 0,3 1 0 0 0,10 103 0 0 0,0-58 214 0 0,10 90-258 0 0,-16-189 41 0 0,0 0 0 0 0,1-2 1304 0 0,-36 6-1232 0 0,-92 11-8 0 0,0-6-1 0 0,-158 3 1 0 0,18-2 1 0 0,-234 10 97 0 0,404-27-143 0 0,-469 9 110 0 0,108-4-47 0 0,-841-14 46 0 0,760 4-128 0 0,443 5 3 0 0,23 1 10 0 0,-1-3-1 0 0,0-3 1 0 0,-94-16-1 0 0,67 1 30 0 0,-112-7-1 0 0,205 25-41 0 0,-29-7 0 0 0,27 4 0 0 0,2-1 0 0 0,5 3 0 0 0,1-1 0 0 0,-1 1 0 0 0,1-1 0 0 0,-1 1 0 0 0,1-1 0 0 0,0 0 0 0 0,-1 1 0 0 0,1-1 0 0 0,0 0 0 0 0,-1 1 0 0 0,1-1 0 0 0,0 0 0 0 0,0 1 0 0 0,-1-1 0 0 0,1 0 0 0 0,0 1 0 0 0,0-1 0 0 0,0 0 0 0 0,0 0 0 0 0,0 1 0 0 0,0-1 0 0 0,0 0 0 0 0,0 0 0 0 0,1 1 0 0 0,-1-1 0 0 0,0 0 0 0 0,0 1 0 0 0,0-1 0 0 0,1-1 0 0 0,6-13 0 0 0,35-88 0 0 0,-30 78 0 0 0,-1-1 0 0 0,10-32 0 0 0,36-163 0 0 0,98-327 0 0 0,-147 528-42 0 0,-5 13 16 0 0,0 0 0 0 0,-1 1 0 0 0,0-1 1 0 0,0 0-1 0 0,2-14 0 0 0,-4 16 15 0 0,0 0 11 0 0,0-1 0 0 0,0 1 0 0 0,-1 0-1165 0 0</inkml:trace>
</inkml:ink>
</file>

<file path=ppt/ink/ink18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125"/>
    </inkml:context>
    <inkml:brush xml:id="br0">
      <inkml:brushProperty name="width" value="0.1" units="cm"/>
      <inkml:brushProperty name="height" value="0.1" units="cm"/>
      <inkml:brushProperty name="color" value="#008C3A"/>
    </inkml:brush>
  </inkml:definitions>
  <inkml:trace contextRef="#ctx0" brushRef="#br0">1 98 8575 0 0,'0'0'5179'0'0,"5"-44"1044"0"0,-5 42-6072 0 0,0-1 1 0 0,1 1 0 0 0,0 0 0 0 0,-1 0 0 0 0,1 0 0 0 0,0 0-1 0 0,0 0 1 0 0,0 0 0 0 0,0 0 0 0 0,1 0 0 0 0,-1 0 0 0 0,0 0 0 0 0,1 1-1 0 0,-1-1 1 0 0,1 0 0 0 0,0 1 0 0 0,-1-1 0 0 0,1 1 0 0 0,0 0-1 0 0,2-1 1 0 0,1-1 5 0 0,0 1 0 0 0,0 0 1 0 0,1 0-1 0 0,-1 1 0 0 0,0 0 0 0 0,1 0 0 0 0,-1 0 0 0 0,7 0 0 0 0,5 1 6 0 0,0 0-1 0 0,0 2 0 0 0,0 0 1 0 0,23 5-1 0 0,-27-3-139 0 0,0 0 0 0 0,0 1 0 0 0,-1 0 0 0 0,0 1 0 0 0,0 0 0 0 0,0 1 0 0 0,-1 0 0 0 0,0 1 0 0 0,-1 0 0 0 0,1 1 0 0 0,-1 0 0 0 0,-1 0 0 0 0,0 1 0 0 0,-1 1 0 0 0,1-1 0 0 0,-2 1 0 0 0,10 18 0 0 0,-12-19-6 0 0,-1 0 0 0 0,1 0 0 0 0,-2 0 0 0 0,1 1 1 0 0,-2 0-1 0 0,1-1 0 0 0,-2 1 0 0 0,1 0 0 0 0,-1 0 1 0 0,-1 0-1 0 0,0 0 0 0 0,-1 0 0 0 0,0 0 0 0 0,0 0 1 0 0,-1 0-1 0 0,-1-1 0 0 0,0 1 0 0 0,0 0 0 0 0,-1-1 1 0 0,0 0-1 0 0,-10 16 0 0 0,2-7 27 0 0,0-1 0 0 0,-2 0 0 0 0,0-1 0 0 0,-1-1 0 0 0,0 0 0 0 0,-1-2 0 0 0,-28 21 0 0 0,38-30-29 0 0,-1 0-1 0 0,0-1 1 0 0,0 0 0 0 0,0 0-1 0 0,0-1 1 0 0,-1 1 0 0 0,1-2-1 0 0,-1 1 1 0 0,0-1 0 0 0,0 0-1 0 0,0-1 1 0 0,0 0 0 0 0,0 0-1 0 0,0 0 1 0 0,0-1 0 0 0,0-1-1 0 0,0 1 1 0 0,0-1 0 0 0,0-1-1 0 0,0 1 1 0 0,0-1 0 0 0,1-1-1 0 0,-13-5 1 0 0,19 8-106 0 0,-1-1 0 0 0,1 0 0 0 0,0 1 0 0 0,0-1 0 0 0,0 0-1 0 0,0 0 1 0 0,0 0 0 0 0,0 0 0 0 0,0 0 0 0 0,0 0 0 0 0,0 0 0 0 0,0 0 0 0 0,0-1 0 0 0,1 1 0 0 0,-1 0-1 0 0,0-1 1 0 0,1 1 0 0 0,-1 0 0 0 0,1-2 0 0 0,-1 0-432 0 0,1 1 1 0 0,0-1-1 0 0,0 0 1 0 0,1 1-1 0 0,-1-1 0 0 0,0 0 1 0 0,1 1-1 0 0,0-1 1 0 0,-1 1-1 0 0,1-1 0 0 0,0 1 1 0 0,1-1-1 0 0,1-3 1 0 0</inkml:trace>
</inkml:ink>
</file>

<file path=ppt/ink/ink18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593"/>
    </inkml:context>
    <inkml:brush xml:id="br0">
      <inkml:brushProperty name="width" value="0.1" units="cm"/>
      <inkml:brushProperty name="height" value="0.1" units="cm"/>
      <inkml:brushProperty name="color" value="#008C3A"/>
    </inkml:brush>
  </inkml:definitions>
  <inkml:trace contextRef="#ctx0" brushRef="#br0">201 47 9095 0 0,'0'0'415'0'0,"28"-35"8192"0"0,-27 35-8479 0 0,-1-1 0 0 0,0 1 0 0 0,0 0 0 0 0,0-1 1 0 0,0 1-1 0 0,0-1 0 0 0,-1 1 0 0 0,1-1 1 0 0,0 1-1 0 0,0 0 0 0 0,0-1 0 0 0,0 1 0 0 0,0-1 1 0 0,-1 1-1 0 0,1 0 0 0 0,0-1 0 0 0,0 1 1 0 0,-1-1-1 0 0,1 1 0 0 0,0 0 0 0 0,0 0 0 0 0,-1-1 1 0 0,1 1-1 0 0,0 0 0 0 0,-1-1 0 0 0,1 1 0 0 0,0 0 1 0 0,-1 0-1 0 0,1 0 0 0 0,-1-1 0 0 0,1 1 1 0 0,0 0-1 0 0,-1 0 0 0 0,0 0 0 0 0,-19 4 1558 0 0,-16 16-777 0 0,19-6-794 0 0,1 1 0 0 0,0 1 0 0 0,1 1 0 0 0,1 0 0 0 0,0 1 0 0 0,-11 19 0 0 0,19-27-102 0 0,-1 1 1 0 0,2 0 0 0 0,-1 1 0 0 0,1-1 0 0 0,1 1-1 0 0,0 0 1 0 0,1 0 0 0 0,0 1 0 0 0,1-1 0 0 0,1 0-1 0 0,0 1 1 0 0,0 14 0 0 0,2-22-16 0 0,-1 0 0 0 0,1-1-1 0 0,0 1 1 0 0,0 0 0 0 0,1-1-1 0 0,0 1 1 0 0,0-1 0 0 0,0 1 0 0 0,0-1-1 0 0,0 0 1 0 0,1 0 0 0 0,0 0 0 0 0,0 0-1 0 0,0-1 1 0 0,0 1 0 0 0,5 3 0 0 0,-1-1 12 0 0,1-1 1 0 0,-1 0 0 0 0,1-1-1 0 0,0 0 1 0 0,0 0 0 0 0,0-1-1 0 0,0 0 1 0 0,12 3 0 0 0,7-1-154 0 0,0-1 1 0 0,0-1-1 0 0,0-2 1 0 0,50-3-1 0 0,-20-2-2882 0 0,-29 1-5175 0 0</inkml:trace>
</inkml:ink>
</file>

<file path=ppt/ink/ink18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4.467"/>
    </inkml:context>
    <inkml:brush xml:id="br0">
      <inkml:brushProperty name="width" value="0.1" units="cm"/>
      <inkml:brushProperty name="height" value="0.1" units="cm"/>
      <inkml:brushProperty name="color" value="#008C3A"/>
    </inkml:brush>
  </inkml:definitions>
  <inkml:trace contextRef="#ctx0" brushRef="#br0">2 112 9359 0 0,'-1'-8'8365'0'0,"1"-11"-7107"0"0,3 13-1075 0 0,1 0 0 0 0,0 0 0 0 0,1 1 0 0 0,0-1 0 0 0,-1 1 0 0 0,1 0 0 0 0,1 1 0 0 0,-1-1 0 0 0,1 1 0 0 0,0 0 0 0 0,0 1 0 0 0,0-1 0 0 0,0 1 0 0 0,8-3 0 0 0,-9 4-55 0 0,0 0 0 0 0,-1 0-1 0 0,1 1 1 0 0,0-1 0 0 0,0 1 0 0 0,0 0 0 0 0,0 0-1 0 0,0 1 1 0 0,0 0 0 0 0,0 0 0 0 0,0 0 0 0 0,0 0-1 0 0,0 1 1 0 0,0-1 0 0 0,0 1 0 0 0,0 1 0 0 0,-1-1 0 0 0,1 1-1 0 0,9 4 1 0 0,-13-5-107 0 0,0 0-1 0 0,0 0 0 0 0,0 1 1 0 0,0-1-1 0 0,-1 0 1 0 0,1 0-1 0 0,0 1 0 0 0,-1-1 1 0 0,1 1-1 0 0,-1-1 1 0 0,1 1-1 0 0,-1-1 0 0 0,0 1 1 0 0,1-1-1 0 0,-1 1 1 0 0,0-1-1 0 0,0 1 0 0 0,0-1 1 0 0,0 1-1 0 0,0-1 1 0 0,-1 1-1 0 0,1-1 1 0 0,0 1-1 0 0,-1-1 0 0 0,1 1 1 0 0,-1 1-1 0 0,-17 38 110 0 0,16-38-107 0 0,-5 11-18 0 0,-6 9-4 0 0,1 1 1 0 0,1 1-1 0 0,1 0 0 0 0,1 0 0 0 0,-6 28 0 0 0,15-50-7 0 0,-1-1 0 0 0,1 1 1 0 0,0-1-1 0 0,0 1 0 0 0,0 0 0 0 0,0-1 0 0 0,0 1 1 0 0,0-1-1 0 0,1 1 0 0 0,0-1 0 0 0,-1 1 0 0 0,1-1 0 0 0,0 1 1 0 0,0-1-1 0 0,0 1 0 0 0,0-1 0 0 0,1 0 0 0 0,-1 0 1 0 0,0 1-1 0 0,1-1 0 0 0,0 0 0 0 0,-1-1 0 0 0,1 1 0 0 0,0 0 1 0 0,0 0-1 0 0,0-1 0 0 0,0 1 0 0 0,1-1 0 0 0,-1 0 0 0 0,4 2 1 0 0,7 2-60 0 0,0-1 0 0 0,0-1 0 0 0,0 0 0 0 0,0-1 0 0 0,15 1-1 0 0,35 8-222 0 0,-18 2-2405 0 0,-31-11 797 0 0</inkml:trace>
</inkml:ink>
</file>

<file path=ppt/ink/ink18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146"/>
    </inkml:context>
    <inkml:brush xml:id="br0">
      <inkml:brushProperty name="width" value="0.1" units="cm"/>
      <inkml:brushProperty name="height" value="0.1" units="cm"/>
      <inkml:brushProperty name="color" value="#008C3A"/>
    </inkml:brush>
  </inkml:definitions>
  <inkml:trace contextRef="#ctx0" brushRef="#br0">0 63 6911 0 0,'0'0'986'0'0,"16"-5"5557"0"0,5-3-3814 0 0,-10 4-1654 0 0,0 0 1 0 0,1 1-1 0 0,22-4 1 0 0,77 0 1129 0 0,-40 4-1770 0 0,-3-9-613 0 0,-40 3-3125 0 0</inkml:trace>
</inkml:ink>
</file>

<file path=ppt/ink/ink18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477"/>
    </inkml:context>
    <inkml:brush xml:id="br0">
      <inkml:brushProperty name="width" value="0.1" units="cm"/>
      <inkml:brushProperty name="height" value="0.1" units="cm"/>
      <inkml:brushProperty name="color" value="#008C3A"/>
    </inkml:brush>
  </inkml:definitions>
  <inkml:trace contextRef="#ctx0" brushRef="#br0">1 29 10591 0 0,'0'0'1312'0'0,"34"0"4200"0"0,66-14 8 0 0,-77 9-5728 0 0,0 1 0 0 0,0 1 0 0 0,39 1 0 0 0,-51 3-792 0 0</inkml:trace>
</inkml:ink>
</file>

<file path=ppt/ink/ink18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7.334"/>
    </inkml:context>
    <inkml:brush xml:id="br0">
      <inkml:brushProperty name="width" value="0.1" units="cm"/>
      <inkml:brushProperty name="height" value="0.1" units="cm"/>
      <inkml:brushProperty name="color" value="#008C3A"/>
    </inkml:brush>
  </inkml:definitions>
  <inkml:trace contextRef="#ctx0" brushRef="#br0">320 64 9151 0 0,'0'0'831'0'0,"4"-7"-1006"0"0,10-20 8055 0 0,-14 25-7740 0 0,0 1 0 0 0,-1 0-1 0 0,1-1 1 0 0,0 1 0 0 0,-1 0-1 0 0,1-1 1 0 0,-1 1 0 0 0,0 0-1 0 0,1-1 1 0 0,-1 1-1 0 0,0 0 1 0 0,0 0 0 0 0,0 0-1 0 0,0 0 1 0 0,0 0 0 0 0,0 0-1 0 0,0 0 1 0 0,0 0 0 0 0,0 0-1 0 0,-1 0 1 0 0,1 0 0 0 0,0 1-1 0 0,0-1 1 0 0,-1 1 0 0 0,1-1-1 0 0,0 1 1 0 0,-2-1 0 0 0,-1 1 26 0 0,0-1 1 0 0,0 1-1 0 0,-1 0 1 0 0,1 1-1 0 0,0-1 1 0 0,0 1-1 0 0,0 0 1 0 0,0 0-1 0 0,-6 2 1 0 0,-5 3 44 0 0,0 1 1 0 0,0 1-1 0 0,-25 17 0 0 0,24-13-167 0 0,2 1-1 0 0,-1 1 0 0 0,2 0 1 0 0,0 1-1 0 0,0 1 0 0 0,2 0 0 0 0,0 0 1 0 0,1 1-1 0 0,0 1 0 0 0,2-1 1 0 0,0 2-1 0 0,-9 29 0 0 0,12-33-36 0 0,1 1-1 0 0,0 1 1 0 0,1-1-1 0 0,1 0 1 0 0,1 1-1 0 0,0 0 1 0 0,1-1-1 0 0,1 1 1 0 0,0-1-1 0 0,1 1 1 0 0,1-1-1 0 0,1 0 1 0 0,0 0-1 0 0,1 0 1 0 0,9 20-1 0 0,-8-26-6 0 0,0-1 1 0 0,1 0-1 0 0,0-1 0 0 0,0 0 0 0 0,1 0 1 0 0,0 0-1 0 0,0-1 0 0 0,1 0 1 0 0,0-1-1 0 0,0 0 0 0 0,0 0 0 0 0,1-1 1 0 0,0 0-1 0 0,0-1 0 0 0,0 0 0 0 0,1-1 1 0 0,15 4-1 0 0,-16-5 10 0 0,0 0 0 0 0,-1 0 0 0 0,1-1-1 0 0,0 0 1 0 0,0-1 0 0 0,0 0 0 0 0,0-1 0 0 0,0 0 0 0 0,0 0 0 0 0,-1-1 0 0 0,1 0 0 0 0,0-1 0 0 0,-1 0-1 0 0,0-1 1 0 0,0 1 0 0 0,0-2 0 0 0,0 0 0 0 0,0 0 0 0 0,11-9 0 0 0,-17 11 5 0 0,0 0 0 0 0,0 0 1 0 0,0-1-1 0 0,-1 1 0 0 0,1-1 0 0 0,-1 0 1 0 0,0 1-1 0 0,0-1 0 0 0,0 0 0 0 0,-1 0 1 0 0,1 0-1 0 0,-1-1 0 0 0,0 1 0 0 0,0 0 1 0 0,0-1-1 0 0,-1 1 0 0 0,1 0 0 0 0,-1-1 1 0 0,0 1-1 0 0,-1 0 0 0 0,1-1 0 0 0,-1 1 1 0 0,0 0-1 0 0,0-1 0 0 0,0 1 0 0 0,0 0 1 0 0,-1 0-1 0 0,1 0 0 0 0,-5-6 0 0 0,3 3 45 0 0,0 1-1 0 0,-1 1 0 0 0,0-1 0 0 0,0 1 0 0 0,-1-1 0 0 0,1 1 0 0 0,-1 0 1 0 0,0 1-1 0 0,0-1 0 0 0,-1 1 0 0 0,1 0 0 0 0,-1 0 0 0 0,0 1 0 0 0,0 0 1 0 0,0 0-1 0 0,-1 0 0 0 0,1 1 0 0 0,-8-2 0 0 0,-5 2-27 0 0,1 0 0 0 0,0 2 0 0 0,-1 0 0 0 0,1 1 0 0 0,0 1 0 0 0,0 1 0 0 0,0 0 0 0 0,0 2 0 0 0,-27 9 0 0 0,33-7-1072 0 0,12-8 1005 0 0,0 1 1 0 0,1 0-1 0 0,-1 0 0 0 0,0 0 1 0 0,0 0-1 0 0,0 1 1 0 0,0-1-1 0 0,0 0 1 0 0,0 0-1 0 0,1 0 0 0 0,-1 0 1 0 0,0 0-1 0 0,0 0 1 0 0,0 0-1 0 0,0 0 0 0 0,0 0 1 0 0,0 0-1 0 0,0 0 1 0 0,0 0-1 0 0,1 0 1 0 0,-1 0-1 0 0,0 0 0 0 0,0 1 1 0 0,0-1-1 0 0,0 0 1 0 0,0 0-1 0 0,0 0 0 0 0,0 0 1 0 0,0 0-1 0 0,0 0 1 0 0,0 0-1 0 0,0 1 1 0 0,0-1-1 0 0,0 0 0 0 0,0 0 1 0 0,0 0-1 0 0,0 0 1 0 0,0 0-1 0 0,0 0 0 0 0,0 1 1 0 0,0-1-1 0 0,0 0 1 0 0,0 0-1 0 0,0 0 1 0 0,0 0-1 0 0,0 0 0 0 0,0 0 1 0 0,0 0-1 0 0,0 1 1 0 0,0-1-1 0 0,0 0 0 0 0,9-1-1494 0 0</inkml:trace>
</inkml:ink>
</file>

<file path=ppt/ink/ink1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7"/>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18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8.328"/>
    </inkml:context>
    <inkml:brush xml:id="br0">
      <inkml:brushProperty name="width" value="0.1" units="cm"/>
      <inkml:brushProperty name="height" value="0.1" units="cm"/>
      <inkml:brushProperty name="color" value="#008C3A"/>
    </inkml:brush>
  </inkml:definitions>
  <inkml:trace contextRef="#ctx0" brushRef="#br0">0 119 4143 0 0,'0'0'3552'0'0,"24"-18"4875"0"0,21-24-4238 0 0,-34 33-3792 0 0,0 1 0 0 0,0 0-1 0 0,0 1 1 0 0,24-11 0 0 0,-33 17-321 0 0,0-1 0 0 0,1 1 0 0 0,-1 0 0 0 0,0 1 1 0 0,1-1-1 0 0,-1 0 0 0 0,0 1 0 0 0,1-1 0 0 0,-1 1 0 0 0,1 0 0 0 0,-1 0 0 0 0,1 0 0 0 0,-1 0 0 0 0,1 0 0 0 0,-1 0 0 0 0,1 1 0 0 0,-1-1 0 0 0,5 3 1 0 0,-5-2-56 0 0,0 0 0 0 0,-1 1 1 0 0,0-1-1 0 0,1 1 1 0 0,-1 0-1 0 0,0 0 1 0 0,0-1-1 0 0,0 1 0 0 0,0 0 1 0 0,0 0-1 0 0,0 0 1 0 0,-1 0-1 0 0,1 0 1 0 0,0 0-1 0 0,-1 0 1 0 0,0 0-1 0 0,1 0 0 0 0,-1 0 1 0 0,0 0-1 0 0,0 0 1 0 0,0 0-1 0 0,-1 1 1 0 0,1-1-1 0 0,-1 2 0 0 0,-1 9 12 0 0,-1 0 0 0 0,0-1 0 0 0,-1 1 0 0 0,-1-1 0 0 0,0 0 0 0 0,-9 15 0 0 0,9-16-16 0 0,-1-1-1 0 0,1 1 1 0 0,1-1-1 0 0,0 1 0 0 0,1 0 1 0 0,0 1-1 0 0,0-1 1 0 0,0 18-1 0 0,3-27-16 0 0,0 0 0 0 0,0-1 0 0 0,0 1 0 0 0,0 0 0 0 0,0-1 0 0 0,1 1 0 0 0,-1-1 0 0 0,1 1 0 0 0,-1-1 0 0 0,1 1 0 0 0,0-1 0 0 0,-1 1 0 0 0,1-1 0 0 0,0 1 0 0 0,0-1 0 0 0,0 0 0 0 0,0 0 0 0 0,0 1 0 0 0,0-1 0 0 0,0 0 0 0 0,1 0 0 0 0,-1 0 0 0 0,0 0 0 0 0,1 0 0 0 0,-1-1 0 0 0,1 1 0 0 0,-1 0 0 0 0,1-1 0 0 0,-1 1 0 0 0,1 0 0 0 0,-1-1 0 0 0,1 0 0 0 0,-1 1 0 0 0,1-1 0 0 0,2 0 0 0 0,4 0 0 0 0,1 1 0 0 0,-1-2 0 0 0,1 1 0 0 0,16-4 0 0 0,-18 2 0 0 0,5 1-240 0 0,0 0 0 0 0,1 0 0 0 0,-1 1 0 0 0,0 1 0 0 0,19 2 0 0 0</inkml:trace>
</inkml:ink>
</file>

<file path=ppt/ink/ink18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086"/>
    </inkml:context>
    <inkml:brush xml:id="br0">
      <inkml:brushProperty name="width" value="0.1" units="cm"/>
      <inkml:brushProperty name="height" value="0.1" units="cm"/>
      <inkml:brushProperty name="color" value="#008C3A"/>
    </inkml:brush>
  </inkml:definitions>
  <inkml:trace contextRef="#ctx0" brushRef="#br0">1 48 6447 0 0,'0'0'906'0'0,"33"5"6575"0"0,71-9-1095 0 0,-62 4-5104 0 0,-1-2 0 0 0,77-13 0 0 0,-99 11-1473 0 0,57-13 859 0 0,-26 7-4111 0 0</inkml:trace>
</inkml:ink>
</file>

<file path=ppt/ink/ink18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431"/>
    </inkml:context>
    <inkml:brush xml:id="br0">
      <inkml:brushProperty name="width" value="0.1" units="cm"/>
      <inkml:brushProperty name="height" value="0.1" units="cm"/>
      <inkml:brushProperty name="color" value="#008C3A"/>
    </inkml:brush>
  </inkml:definitions>
  <inkml:trace contextRef="#ctx0" brushRef="#br0">43 1 6911 0 0,'0'0'5475'0'0,"-17"16"178"0"0,10 22-4008 0 0,1 1-1 0 0,-1 67 1 0 0,4-55-1227 0 0,3-45-440 0 0,-2 27 338 0 0,3 52-1 0 0,-1-76-527 0 0,2 1 1 0 0,-1-1-1 0 0,1 0 1 0 0,0-1-1 0 0,1 1 0 0 0,0 0 1 0 0,0-1-1 0 0,1 1 1 0 0,0-1-1 0 0,10 14 1 0 0,-8-15-1815 0 0</inkml:trace>
</inkml:ink>
</file>

<file path=ppt/ink/ink18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0.928"/>
    </inkml:context>
    <inkml:brush xml:id="br0">
      <inkml:brushProperty name="width" value="0.1" units="cm"/>
      <inkml:brushProperty name="height" value="0.1" units="cm"/>
      <inkml:brushProperty name="color" value="#008C3A"/>
    </inkml:brush>
  </inkml:definitions>
  <inkml:trace contextRef="#ctx0" brushRef="#br0">260 66 9039 0 0,'5'-7'816'0'0,"-1"0"-672"0"0,-3 6 92 0 0,0-1-1 0 0,0 1 0 0 0,0 0 1 0 0,0-1-1 0 0,0 1 0 0 0,-1-1 1 0 0,1 0-1 0 0,0 1 0 0 0,-1-1 1 0 0,1 0-1 0 0,-1 1 0 0 0,0-1 1 0 0,1 0-1 0 0,-1 1 0 0 0,0-1 1 0 0,0 0-1 0 0,0 0 1 0 0,0 1-1 0 0,0-1 0 0 0,-1-3 1 0 0,0 4-86 0 0,0 0 0 0 0,0 0 1 0 0,0 0-1 0 0,0 0 1 0 0,0 0-1 0 0,0 0 0 0 0,0 0 1 0 0,0 1-1 0 0,0-1 1 0 0,0 0-1 0 0,0 1 1 0 0,-1-1-1 0 0,1 0 0 0 0,0 1 1 0 0,0 0-1 0 0,-1-1 1 0 0,1 1-1 0 0,0 0 0 0 0,-3-1 1 0 0,-6 1 335 0 0,1 0 1 0 0,0 0-1 0 0,-1 0 0 0 0,-17 5 1 0 0,-20 1-240 0 0,36-5-179 0 0,-1 0 0 0 0,1 0 0 0 0,0 1 1 0 0,0 1-1 0 0,0-1 0 0 0,0 2 0 0 0,0 0 1 0 0,1 0-1 0 0,-18 10 0 0 0,27-13-67 0 0,0 0 1 0 0,0-1-1 0 0,0 1 0 0 0,0 0 0 0 0,0 0 1 0 0,0 0-1 0 0,0 0 0 0 0,1 0 0 0 0,-1 0 1 0 0,0 0-1 0 0,1 1 0 0 0,-1-1 0 0 0,0 0 0 0 0,1 0 1 0 0,0 0-1 0 0,-1 1 0 0 0,1-1 0 0 0,0 0 1 0 0,-1 1-1 0 0,1-1 0 0 0,0 0 0 0 0,0 1 1 0 0,0-1-1 0 0,0 0 0 0 0,1 2 0 0 0,-1-1 5 0 0,1 0-1 0 0,0 1 1 0 0,1-1 0 0 0,-1 0-1 0 0,0 0 1 0 0,0 0-1 0 0,1 0 1 0 0,0 0 0 0 0,-1 0-1 0 0,1 0 1 0 0,0 0-1 0 0,2 1 1 0 0,5 4 19 0 0,1 0 0 0 0,-1-2 0 0 0,1 1 0 0 0,17 6-1 0 0,108 33 608 0 0,-96-35-299 0 0,-1 2-1 0 0,0 2 1 0 0,60 32 0 0 0,-94-44-309 0 0,0 0 0 0 0,0 1 0 0 0,0-1 0 0 0,-1 1 0 0 0,1 0 0 0 0,-1 0 1 0 0,0 1-1 0 0,0-1 0 0 0,0 1 0 0 0,0-1 0 0 0,0 1 0 0 0,-1 0 0 0 0,0 0 0 0 0,0 0 0 0 0,0 0 0 0 0,0 0 0 0 0,0 1 0 0 0,0 4 0 0 0,-1-3 3 0 0,-1 0 1 0 0,1 0-1 0 0,-2-1 0 0 0,1 1 0 0 0,-1 0 0 0 0,1 0 0 0 0,-1-1 0 0 0,-1 1 1 0 0,1-1-1 0 0,-1 1 0 0 0,0-1 0 0 0,-5 10 0 0 0,-1-2 10 0 0,0-1 1 0 0,-1 1-1 0 0,0-1 0 0 0,-1-1 0 0 0,0 1 0 0 0,-1-2 0 0 0,0 1 0 0 0,0-2 1 0 0,-1 1-1 0 0,-15 7 0 0 0,15-10-15 0 0,-1-1 1 0 0,0 0 0 0 0,0 0-1 0 0,-1-2 1 0 0,0 0 0 0 0,1 0-1 0 0,-1-1 1 0 0,-1-1 0 0 0,1-1-1 0 0,-18 1 1 0 0,27-2-15 0 0,0 0-1 0 0,1-1 1 0 0,-1 1 0 0 0,0-1-1 0 0,1 0 1 0 0,-1 0 0 0 0,1-1 0 0 0,-1 1-1 0 0,1-1 1 0 0,0 0 0 0 0,-1 0 0 0 0,1 0-1 0 0,0-1 1 0 0,1 0 0 0 0,-1 1 0 0 0,0-1-1 0 0,1 0 1 0 0,-1-1 0 0 0,1 1 0 0 0,0-1-1 0 0,0 1 1 0 0,1-1 0 0 0,-1 0 0 0 0,1 0-1 0 0,-1 0 1 0 0,1-1 0 0 0,1 1 0 0 0,-1 0-1 0 0,0-1 1 0 0,1 1 0 0 0,0-1 0 0 0,0 1-1 0 0,1-1 1 0 0,-1-7 0 0 0,0 4-5 0 0,1 0 0 0 0,0 0-1 0 0,0 0 1 0 0,1 0 0 0 0,0 0 0 0 0,0 0 0 0 0,1 0 0 0 0,0 1 0 0 0,1-1 0 0 0,-1 1 0 0 0,1-1 0 0 0,1 1 0 0 0,-1 0-1 0 0,1 0 1 0 0,1 1 0 0 0,-1-1 0 0 0,1 1 0 0 0,0 0 0 0 0,1 0 0 0 0,5-5 0 0 0,12-7-17 0 0,0 0-1 0 0,1 2 1 0 0,1 1 0 0 0,33-15-1 0 0,-28 15-70 0 0,53-36-1 0 0,-77 44 33 0 0,-6 6 48 0 0,0-1 0 0 0,1 1 0 0 0,-1 0 0 0 0,0-1 0 0 0,0 1 1 0 0,0 0-1 0 0,0-1 0 0 0,0 1 0 0 0,0 0 0 0 0,0-1 0 0 0,0 1 0 0 0,-1 0 0 0 0,1-1 0 0 0,-1 1 0 0 0,1 0 0 0 0,-1-1 0 0 0,1 1 0 0 0,-1 0 0 0 0,1 0 1 0 0,-1 0-1 0 0,0 0 0 0 0,0 0 0 0 0,0-1 0 0 0,-1 0 0 0 0,1 1 0 0 0,-3-6 11 0 0,-1 0 0 0 0,0 1 0 0 0,-1-1-1 0 0,1 1 1 0 0,-1 0 0 0 0,0 1 0 0 0,-1-1 0 0 0,1 1-1 0 0,-1 1 1 0 0,-14-8 0 0 0,11 8 5 0 0,2 6 17 0 0</inkml:trace>
</inkml:ink>
</file>

<file path=ppt/ink/ink18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2.154"/>
    </inkml:context>
    <inkml:brush xml:id="br0">
      <inkml:brushProperty name="width" value="0.1" units="cm"/>
      <inkml:brushProperty name="height" value="0.1" units="cm"/>
      <inkml:brushProperty name="color" value="#008C3A"/>
    </inkml:brush>
  </inkml:definitions>
  <inkml:trace contextRef="#ctx0" brushRef="#br0">0 162 2759 0 0,'0'0'9823'0'0,"1"-28"-4782"0"0,1 19-4693 0 0,1 0 1 0 0,0 0-1 0 0,1 0 0 0 0,0 0 1 0 0,0 0-1 0 0,1 1 0 0 0,0 0 0 0 0,9-12 1 0 0,-11 16-232 0 0,0 0 1 0 0,1 1 0 0 0,-1 0 0 0 0,1-1-1 0 0,0 1 1 0 0,0 0 0 0 0,0 1 0 0 0,0-1-1 0 0,0 1 1 0 0,0 0 0 0 0,1 0 0 0 0,-1 0 0 0 0,1 0-1 0 0,0 1 1 0 0,-1 0 0 0 0,1 0 0 0 0,0 0-1 0 0,6 0 1 0 0,-9 1-93 0 0,1 1 1 0 0,0-1-1 0 0,-1 0 0 0 0,1 1 1 0 0,-1 0-1 0 0,1-1 0 0 0,-1 1 1 0 0,1 0-1 0 0,-1 0 0 0 0,1 1 1 0 0,-1-1-1 0 0,0 0 0 0 0,0 1 0 0 0,1-1 1 0 0,-1 1-1 0 0,0 0 0 0 0,-1 0 1 0 0,1 0-1 0 0,0 0 0 0 0,0 0 1 0 0,-1 0-1 0 0,1 0 0 0 0,-1 0 1 0 0,0 1-1 0 0,0-1 0 0 0,0 1 1 0 0,0-1-1 0 0,0 0 0 0 0,0 1 0 0 0,-1 0 1 0 0,1-1-1 0 0,-1 1 0 0 0,1 4 1 0 0,-1 0-8 0 0,1 0 0 0 0,-1 0 0 0 0,0 0-1 0 0,0 0 1 0 0,-1 0 0 0 0,0 0 0 0 0,0 0 0 0 0,-1 0 0 0 0,0 0 0 0 0,0-1 0 0 0,-4 9 0 0 0,-10 10 35 0 0,0-1-1 0 0,-2-1 1 0 0,-1 0 0 0 0,-38 35 0 0 0,53-54-40 0 0,-2 3-2 0 0,1 1-11 0 0,3 2 0 0 0,2-8 0 0 0,0-1 0 0 0,0 1 0 0 0,0-1 0 0 0,0 1 0 0 0,1-1 0 0 0,-1 1 0 0 0,0-1 0 0 0,1 1 0 0 0,-1-1 0 0 0,1 1 0 0 0,-1-1 0 0 0,1 1 0 0 0,0-1 0 0 0,-1 0 0 0 0,1 1 0 0 0,0-1 0 0 0,0 0 0 0 0,0 0 0 0 0,0 0 0 0 0,0 1 0 0 0,0-1 0 0 0,1 0 0 0 0,-1 0 0 0 0,0-1 0 0 0,0 1 0 0 0,1 0 0 0 0,-1 0 0 0 0,1-1 0 0 0,-1 1 0 0 0,0-1 0 0 0,4 2 0 0 0,-5-2 0 0 0,9 1 7 0 0,1 0 0 0 0,-1 0-1 0 0,1-1 1 0 0,-1 0 0 0 0,1-1-1 0 0,-1 0 1 0 0,0-1 0 0 0,14-3 0 0 0,35-4 20 0 0,-45 9-29 0 0,1 1-1 0 0,-1 0 1 0 0,1 1-1 0 0,0 0 1 0 0,-1 1-1 0 0,13 4 1 0 0,-20-4-134 0 0,-5-3 84 0 0,1 1 0 0 0,-1-1 0 0 0,0 1 0 0 0,0-1 0 0 0,0 1 0 0 0,1-1 0 0 0,-1 1 0 0 0,0-1 0 0 0,0 0 0 0 0,1 0-1 0 0,-1 0 1 0 0,0 0 0 0 0,1 0 0 0 0,-1 0 0 0 0,0 0 0 0 0,0 0 0 0 0,1-1 0 0 0,-1 1 0 0 0,0 0 0 0 0,1-1 0 0 0,-1 1 0 0 0,1-1-1 0 0,9-7-1116 0 0</inkml:trace>
</inkml:ink>
</file>

<file path=ppt/ink/ink18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3.633"/>
    </inkml:context>
    <inkml:brush xml:id="br0">
      <inkml:brushProperty name="width" value="0.1" units="cm"/>
      <inkml:brushProperty name="height" value="0.1" units="cm"/>
      <inkml:brushProperty name="color" value="#008C3A"/>
    </inkml:brush>
  </inkml:definitions>
  <inkml:trace contextRef="#ctx0" brushRef="#br0">1 114 1375 0 0,'0'0'11654'0'0,"1"-11"-7026"0"0,3-14-3072 0 0,-3 21-1458 0 0,0 0 1 0 0,0 0-1 0 0,1 0 1 0 0,-1 0 0 0 0,1 0-1 0 0,0 1 1 0 0,0-1-1 0 0,0 0 1 0 0,1 1 0 0 0,-1 0-1 0 0,1-1 1 0 0,0 1-1 0 0,0 0 1 0 0,0 0 0 0 0,0 1-1 0 0,0-1 1 0 0,1 1-1 0 0,-1-1 1 0 0,1 1 0 0 0,0 0-1 0 0,0 1 1 0 0,0-1-1 0 0,-1 1 1 0 0,2-1 0 0 0,-1 1-1 0 0,0 0 1 0 0,0 1-1 0 0,0-1 1 0 0,0 1 0 0 0,0-1-1 0 0,1 1 1 0 0,-1 1-1 0 0,0-1 1 0 0,0 0-1 0 0,0 1 1 0 0,5 1 0 0 0,1 1-5 0 0,0 0-1 0 0,0 0 1 0 0,0 1 0 0 0,0 0 0 0 0,-1 1 0 0 0,1 0 0 0 0,-1 1 0 0 0,-1 0 0 0 0,1 0 0 0 0,-1 0-1 0 0,0 1 1 0 0,0 1 0 0 0,10 12 0 0 0,-11-10-59 0 0,0-1 0 0 0,0 2 0 0 0,-1-1-1 0 0,-1 1 1 0 0,0 0 0 0 0,0 0 0 0 0,-1 0 0 0 0,0 1-1 0 0,-1-1 1 0 0,0 1 0 0 0,-1 0 0 0 0,1 12 0 0 0,-3-15-20 0 0,-1-1 1 0 0,1 0 0 0 0,-2 0-1 0 0,1 0 1 0 0,-1 0-1 0 0,0 0 1 0 0,0 0 0 0 0,-1-1-1 0 0,0 1 1 0 0,-1-1 0 0 0,0 0-1 0 0,0 0 1 0 0,0 0-1 0 0,-1 0 1 0 0,0-1 0 0 0,0 1-1 0 0,-1-1 1 0 0,-10 9-1 0 0,11-10 9 0 0,0 0 0 0 0,-1-1 0 0 0,0 1 0 0 0,0-1-1 0 0,0 0 1 0 0,-1-1 0 0 0,1 0 0 0 0,-1 0 0 0 0,0 0-1 0 0,1 0 1 0 0,-1-1 0 0 0,0 0 0 0 0,-1-1 0 0 0,1 0-1 0 0,0 0 1 0 0,0 0 0 0 0,-1-1 0 0 0,1 0 0 0 0,0-1-1 0 0,0 1 1 0 0,-1-1 0 0 0,1-1 0 0 0,0 1 0 0 0,0-1-1 0 0,-8-4 1 0 0,-1 3-553 0 0,14 3 256 0 0,0 0 1 0 0,1 0-1 0 0,-1 0 1 0 0,0 0-1 0 0,0-1 1 0 0,1 1-1 0 0,-1-1 1 0 0,1 1-1 0 0,-1-1 1 0 0,0 0-1 0 0,1 1 1 0 0,-1-1-1 0 0,1 0 1 0 0,0 0-1 0 0,-2-1 1 0 0</inkml:trace>
</inkml:ink>
</file>

<file path=ppt/ink/ink18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142"/>
    </inkml:context>
    <inkml:brush xml:id="br0">
      <inkml:brushProperty name="width" value="0.1" units="cm"/>
      <inkml:brushProperty name="height" value="0.1" units="cm"/>
      <inkml:brushProperty name="color" value="#008C3A"/>
    </inkml:brush>
  </inkml:definitions>
  <inkml:trace contextRef="#ctx0" brushRef="#br0">239 75 6447 0 0,'0'0'499'0'0,"3"-32"8092"0"0,-3 30-8330 0 0,-1-1 0 0 0,0 1 0 0 0,0 0 0 0 0,0 0 0 0 0,0-1 1 0 0,0 1-1 0 0,0 0 0 0 0,0 0 0 0 0,-1 0 0 0 0,1 0 0 0 0,-1 0 1 0 0,0 1-1 0 0,0-1 0 0 0,1 0 0 0 0,-1 1 0 0 0,0-1 0 0 0,0 1 1 0 0,-1 0-1 0 0,1-1 0 0 0,0 1 0 0 0,0 0 0 0 0,-3 0 0 0 0,1 0-77 0 0,0 1-1 0 0,1-1 0 0 0,-1 1 0 0 0,0 0 0 0 0,0 1 1 0 0,0-1-1 0 0,1 1 0 0 0,-1-1 0 0 0,0 1 0 0 0,0 0 0 0 0,1 1 1 0 0,-7 2-1 0 0,-2 2-35 0 0,0 1 1 0 0,0 0-1 0 0,0 1 0 0 0,1 0 0 0 0,1 1 1 0 0,-17 17-1 0 0,21-20-124 0 0,1 1-1 0 0,0 0 1 0 0,0 0-1 0 0,0 0 0 0 0,1 0 1 0 0,0 1-1 0 0,1-1 1 0 0,0 1-1 0 0,0 0 1 0 0,0 0-1 0 0,1 1 1 0 0,0-1-1 0 0,1 0 1 0 0,0 1-1 0 0,0-1 1 0 0,1 10-1 0 0,1-12-7 0 0,-1 1-1 0 0,2-1 1 0 0,-1 0-1 0 0,1 0 1 0 0,0 1-1 0 0,0-1 1 0 0,0 0-1 0 0,1-1 1 0 0,0 1-1 0 0,0 0 1 0 0,1-1-1 0 0,-1 0 1 0 0,1 1-1 0 0,1-2 1 0 0,-1 1-1 0 0,1 0 1 0 0,-1-1-1 0 0,1 0 1 0 0,0 0-1 0 0,1 0 1 0 0,8 4-1 0 0,5 3-253 0 0,1-1 0 0 0,38 14 0 0 0,-50-22-35 0 0,-1 0 0 0 0,1 0 0 0 0,-1-1 0 0 0,1 0 0 0 0,0 0 0 0 0,0-1 0 0 0,0 0 0 0 0,-1 0 0 0 0,1-1 0 0 0,0 0 0 0 0,12-3 0 0 0,3-4-7665 0 0</inkml:trace>
</inkml:ink>
</file>

<file path=ppt/ink/ink18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960"/>
    </inkml:context>
    <inkml:brush xml:id="br0">
      <inkml:brushProperty name="width" value="0.1" units="cm"/>
      <inkml:brushProperty name="height" value="0.1" units="cm"/>
      <inkml:brushProperty name="color" value="#008C3A"/>
    </inkml:brush>
  </inkml:definitions>
  <inkml:trace contextRef="#ctx0" brushRef="#br0">1 82 7367 0 0,'7'-7'6519'0'0,"10"-9"-2630"0"0,-12 11-3398 0 0,0 0 1 0 0,0 1-1 0 0,1 0 0 0 0,0 0 0 0 0,-1 1 0 0 0,1-1 1 0 0,1 1-1 0 0,-1 0 0 0 0,0 1 0 0 0,1 0 0 0 0,-1 0 1 0 0,1 0-1 0 0,12-1 0 0 0,15-2-29 0 0,48 0 1 0 0,-66 4-340 0 0,-2 0-101 0 0,1 0 0 0 0,-1 2-1 0 0,0 0 1 0 0,1 0-1 0 0,19 5 1 0 0,8 13-2910 0 0</inkml:trace>
</inkml:ink>
</file>

<file path=ppt/ink/ink18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5.307"/>
    </inkml:context>
    <inkml:brush xml:id="br0">
      <inkml:brushProperty name="width" value="0.1" units="cm"/>
      <inkml:brushProperty name="height" value="0.1" units="cm"/>
      <inkml:brushProperty name="color" value="#008C3A"/>
    </inkml:brush>
  </inkml:definitions>
  <inkml:trace contextRef="#ctx0" brushRef="#br0">0 16 6447 0 0,'0'0'11916'0'0,"34"8"-7619"0"0,-12-7-3657 0 0,0-1 0 0 0,-1-1-1 0 0,33-6 1 0 0,24-7-2125 0 0,-66 11-130 0 0</inkml:trace>
</inkml:ink>
</file>

<file path=ppt/ink/ink18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6.883"/>
    </inkml:context>
    <inkml:brush xml:id="br0">
      <inkml:brushProperty name="width" value="0.1" units="cm"/>
      <inkml:brushProperty name="height" value="0.1" units="cm"/>
      <inkml:brushProperty name="color" value="#008C3A"/>
    </inkml:brush>
  </inkml:definitions>
  <inkml:trace contextRef="#ctx0" brushRef="#br0">3 848 4607 0 0,'0'0'7870'0'0,"1"38"-4372"0"0,-3-27-3004 0 0,1 0 0 0 0,1 1 0 0 0,0-1 0 0 0,0 1 0 0 0,1-1 0 0 0,0 0 0 0 0,1 1 0 0 0,1-1 0 0 0,0 0 0 0 0,6 14 0 0 0,-7-19-400 0 0,0 0 0 0 0,1 0 0 0 0,0 0 0 0 0,0-1-1 0 0,0 1 1 0 0,1-1 0 0 0,0 0 0 0 0,0 0 0 0 0,0 0 0 0 0,0 0 0 0 0,1-1 0 0 0,0 0 0 0 0,0 0 0 0 0,0 0 0 0 0,1 0 0 0 0,-1-1-1 0 0,1 0 1 0 0,0 0 0 0 0,10 3 0 0 0,-13-6-51 0 0,0 0 0 0 0,1 0-1 0 0,-1 0 1 0 0,0 0 0 0 0,0-1 0 0 0,0 1 0 0 0,0-1-1 0 0,0 0 1 0 0,0 0 0 0 0,0 0 0 0 0,0 0-1 0 0,0 0 1 0 0,0-1 0 0 0,0 0 0 0 0,-1 1 0 0 0,1-1-1 0 0,-1 0 1 0 0,1 0 0 0 0,-1 0 0 0 0,0-1-1 0 0,1 1 1 0 0,-1 0 0 0 0,0-1 0 0 0,1-3 0 0 0,8-9 127 0 0,0-1 0 0 0,13-28 0 0 0,-21 39-150 0 0,13-30 37 0 0,-1 0-1 0 0,-2-1 0 0 0,-1-1 1 0 0,-2 0-1 0 0,6-39 1 0 0,-5-4 9 0 0,1-108 1 0 0,-13 174-67 0 0,0 0 0 0 0,0 0 0 0 0,-2 0 0 0 0,1 0 0 0 0,-2 1 0 0 0,-5-14 1 0 0,-2-12 9 0 0,10 36-10 0 0,1 1 0 0 0,0-1 0 0 0,0 1 0 0 0,0-1 0 0 0,0 1 0 0 0,0-1-1 0 0,1 1 1 0 0,-1-1 0 0 0,1 1 0 0 0,-1 0 0 0 0,1-1 0 0 0,0 1 0 0 0,0 0 0 0 0,0-1 0 0 0,0 1 0 0 0,1 0 0 0 0,-1 0 0 0 0,1 0 0 0 0,-1 0 0 0 0,1 0 0 0 0,-1 0 0 0 0,1 1 0 0 0,0-1 0 0 0,0 1 0 0 0,0-1 0 0 0,0 1 0 0 0,0-1 0 0 0,0 1 0 0 0,1 0 0 0 0,-1 0 0 0 0,3-1-1 0 0,5-2-2 0 0,1-1 0 0 0,-1 1-1 0 0,1 1 1 0 0,14-3-1 0 0,595-65-63 0 0,-495 60 62 0 0,232-21-1 0 0,375-30-29 0 0,1 34 12 0 0,334-10 23 0 0,-1052 37 244 0 0,-24 4 290 0 0,-30-2 231 0 0,47 3-2713 0 0</inkml:trace>
</inkml:ink>
</file>

<file path=ppt/ink/ink1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8"/>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18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002"/>
    </inkml:context>
    <inkml:brush xml:id="br0">
      <inkml:brushProperty name="width" value="0.1" units="cm"/>
      <inkml:brushProperty name="height" value="0.1" units="cm"/>
      <inkml:brushProperty name="color" value="#008C3A"/>
    </inkml:brush>
  </inkml:definitions>
  <inkml:trace contextRef="#ctx0" brushRef="#br0">205 48 4143 0 0,'0'0'319'0'0,"11"-11"1050"0"0,18-22 11828 0 0,-38 29-10185 0 0,6 4-2917 0 0,1 1-1 0 0,-1-1 1 0 0,1 0-1 0 0,-1 1 1 0 0,1 0-1 0 0,-1-1 1 0 0,1 1-1 0 0,0 0 0 0 0,-1 0 1 0 0,1 0-1 0 0,-3 2 1 0 0,-7 8-43 0 0,0 1 0 0 0,1 0 0 0 0,0 1 0 0 0,1 0 0 0 0,0 1 0 0 0,1 0 1 0 0,-9 20-1 0 0,-45 110 281 0 0,58-131-330 0 0,-4 12 24 0 0,1 0 1 0 0,1 0-1 0 0,1 0 0 0 0,-4 42 0 0 0,9-59-20 0 0,0-1 0 0 0,1 1 0 0 0,0 0-1 0 0,0 0 1 0 0,0 0 0 0 0,1-1 0 0 0,0 1 0 0 0,1 0-1 0 0,0-1 1 0 0,0 1 0 0 0,1-1 0 0 0,0 1 0 0 0,0-1-1 0 0,0 0 1 0 0,1-1 0 0 0,0 1 0 0 0,1 0 0 0 0,-1-1-1 0 0,10 10 1 0 0,-8-13 5 0 0,-1 1 0 0 0,1-1 0 0 0,0 0 0 0 0,0-1 1 0 0,0 1-1 0 0,1-1 0 0 0,-1 0 0 0 0,1-1 0 0 0,-1 0 0 0 0,1 0 0 0 0,-1 0 0 0 0,1-1 0 0 0,0 1 0 0 0,-1-2 0 0 0,1 1 0 0 0,-1-1 0 0 0,1 0 1 0 0,-1 0-1 0 0,1-1 0 0 0,-1 0 0 0 0,13-5 0 0 0,-1 0 35 0 0,0-1 1 0 0,0-1-1 0 0,-1-1 0 0 0,0 0 1 0 0,-1-1-1 0 0,18-16 0 0 0,-31 25-27 0 0,0 0 0 0 0,-1 0 0 0 0,0 0 0 0 0,1 0 0 0 0,-1-1 0 0 0,0 1 0 0 0,0 0 0 0 0,0-1 0 0 0,-1 0 0 0 0,1 1 0 0 0,-1-1 0 0 0,1 0 0 0 0,-1 0 0 0 0,0 0 0 0 0,0 0 0 0 0,0 0 0 0 0,0 0 0 0 0,-1 0 0 0 0,1 0 0 0 0,-1 0 0 0 0,0-1 0 0 0,0 1 0 0 0,0 0 0 0 0,0 0 0 0 0,0 0 0 0 0,-1 0 0 0 0,0 0 0 0 0,1 0 0 0 0,-1 0 0 0 0,0 0 0 0 0,-1 0 0 0 0,1 0 0 0 0,0 0 0 0 0,-1 0 0 0 0,0 1 0 0 0,1-1 0 0 0,-1 0 0 0 0,0 1 0 0 0,0 0 0 0 0,0-1 0 0 0,-1 1 0 0 0,-2-2 0 0 0,-4-4 23 0 0,0 1 0 0 0,0 0 0 0 0,-1 1 0 0 0,0 0 0 0 0,0 1 0 0 0,0 0 0 0 0,0 0 0 0 0,-1 1 1 0 0,0 1-1 0 0,-18-5 0 0 0,14 6-27 0 0,0 1 1 0 0,-1 1 0 0 0,-29 2-1 0 0,37-1-10 0 0,1 0-1 0 0,-1 0 0 0 0,1 1 0 0 0,-1 0 0 0 0,1 0 0 0 0,0 1 0 0 0,0 0 0 0 0,0 0 0 0 0,-12 8 0 0 0,11 4-2513 0 0,8-15 2328 0 0,0 1 1 0 0,0-1-1 0 0,0 1 0 0 0,0-1 1 0 0,0 1-1 0 0,0-1 1 0 0,0 1-1 0 0,1-1 0 0 0,-1 0 1 0 0,0 1-1 0 0,0-1 1 0 0,0 1-1 0 0,10 4-3591 0 0</inkml:trace>
</inkml:ink>
</file>

<file path=ppt/ink/ink18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652"/>
    </inkml:context>
    <inkml:brush xml:id="br0">
      <inkml:brushProperty name="width" value="0.1" units="cm"/>
      <inkml:brushProperty name="height" value="0.1" units="cm"/>
      <inkml:brushProperty name="color" value="#008C3A"/>
    </inkml:brush>
  </inkml:definitions>
  <inkml:trace contextRef="#ctx0" brushRef="#br0">0 110 4607 0 0,'0'0'651'0'0,"25"-33"7442"0"0,-22 29-7357 0 0,30-33 5087 0 0,-29 33-5570 0 0,0 1-1 0 0,0-1 0 0 0,0 1 1 0 0,1 0-1 0 0,0 1 0 0 0,-1-1 1 0 0,1 1-1 0 0,0 0 1 0 0,0 0-1 0 0,0 1 0 0 0,0-1 1 0 0,8 0-1 0 0,-10 1-170 0 0,0 1 1 0 0,0-1-1 0 0,1 1 0 0 0,-1 0 0 0 0,0 0 1 0 0,1 0-1 0 0,-1 0 0 0 0,0 0 0 0 0,0 1 1 0 0,0-1-1 0 0,1 1 0 0 0,-1 0 0 0 0,0 0 0 0 0,0 0 1 0 0,0 1-1 0 0,3 1 0 0 0,-5-2-68 0 0,1 1 0 0 0,-1 0-1 0 0,0-1 1 0 0,1 1 0 0 0,-1 0-1 0 0,0 0 1 0 0,0 0 0 0 0,0 0 0 0 0,0 0-1 0 0,-1 0 1 0 0,1 0 0 0 0,0 0-1 0 0,-1 0 1 0 0,1 0 0 0 0,-1 0 0 0 0,0 0-1 0 0,0 0 1 0 0,0 0 0 0 0,0 1-1 0 0,0-1 1 0 0,0 0 0 0 0,-1 0 0 0 0,1 0-1 0 0,-1 0 1 0 0,-1 4 0 0 0,-17 40 45 0 0,13-35-30 0 0,1 1 0 0 0,0-1 0 0 0,0 1 0 0 0,-3 18 0 0 0,7-28-27 0 0,1 0 1 0 0,0 1-1 0 0,-1-1 1 0 0,1 0-1 0 0,0 0 1 0 0,0 0-1 0 0,0 0 1 0 0,1 0-1 0 0,-1 1 1 0 0,0-1 0 0 0,1 0-1 0 0,0 0 1 0 0,-1 0-1 0 0,1 0 1 0 0,0 0-1 0 0,0 0 1 0 0,0 0-1 0 0,0-1 1 0 0,0 1 0 0 0,0 0-1 0 0,1 0 1 0 0,-1-1-1 0 0,1 1 1 0 0,-1-1-1 0 0,1 1 1 0 0,0-1-1 0 0,-1 0 1 0 0,1 0-1 0 0,0 0 1 0 0,0 0 0 0 0,2 1-1 0 0,7 1-46 0 0,-1-1 0 0 0,1 0 0 0 0,0-1 0 0 0,0 0 0 0 0,0-1 0 0 0,1 0 0 0 0,15-2 0 0 0,-10 1-12 0 0,5-2-1713 0 0,-12-1-70 0 0</inkml:trace>
</inkml:ink>
</file>

<file path=ppt/ink/ink18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286"/>
    </inkml:context>
    <inkml:brush xml:id="br0">
      <inkml:brushProperty name="width" value="0.1" units="cm"/>
      <inkml:brushProperty name="height" value="0.1" units="cm"/>
      <inkml:brushProperty name="color" value="#008C3A"/>
    </inkml:brush>
  </inkml:definitions>
  <inkml:trace contextRef="#ctx0" brushRef="#br0">0 60 7367 0 0,'0'0'667'0'0,"1"0"-547"0"0,42-24 7211 0 0,-39 21-6726 0 0,0 0 0 0 0,1 0-1 0 0,-1 1 1 0 0,1 0 0 0 0,0-1 0 0 0,0 1 0 0 0,-1 1 0 0 0,8-2 0 0 0,17-2 1145 0 0,53-3 1 0 0,-48 7-1526 0 0,-1 2 0 0 0,1 2 0 0 0,34 6 0 0 0,-45-2-82 0 0,-1 0-1152 0 0,-7-6-5472 0 0</inkml:trace>
</inkml:ink>
</file>

<file path=ppt/ink/ink18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635"/>
    </inkml:context>
    <inkml:brush xml:id="br0">
      <inkml:brushProperty name="width" value="0.1" units="cm"/>
      <inkml:brushProperty name="height" value="0.1" units="cm"/>
      <inkml:brushProperty name="color" value="#008C3A"/>
    </inkml:brush>
  </inkml:definitions>
  <inkml:trace contextRef="#ctx0" brushRef="#br0">83 13 1839 0 0,'-8'-13'12701'0'0,"-2"20"-9521"0"0,-4 8-1745 0 0,4 15-841 0 0,2 0 0 0 0,1 0-1 0 0,2 1 1 0 0,-3 33 0 0 0,-4 27 257 0 0,11-81-1766 0 0,2 0 0 0 0,-1 1-1 0 0,1-1 1 0 0,4 19 0 0 0,0-1-2526 0 0</inkml:trace>
</inkml:ink>
</file>

<file path=ppt/ink/ink18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0.764"/>
    </inkml:context>
    <inkml:brush xml:id="br0">
      <inkml:brushProperty name="width" value="0.1" units="cm"/>
      <inkml:brushProperty name="height" value="0.1" units="cm"/>
      <inkml:brushProperty name="color" value="#008C3A"/>
    </inkml:brush>
  </inkml:definitions>
  <inkml:trace contextRef="#ctx0" brushRef="#br0">181 72 1375 0 0,'13'-26'14890'0'0,"-16"24"-14704"0"0,0 0 1 0 0,-1 0 0 0 0,1 1 0 0 0,-1-1 0 0 0,1 1 0 0 0,-1-1-1 0 0,0 1 1 0 0,1 0 0 0 0,-1 1 0 0 0,0-1 0 0 0,0 1 0 0 0,0 0-1 0 0,0 0 1 0 0,1 0 0 0 0,-1 0 0 0 0,0 0 0 0 0,0 1-1 0 0,0 0 1 0 0,1 0 0 0 0,-7 2 0 0 0,-2 0-62 0 0,1 1-1 0 0,-1 1 1 0 0,1-1-1 0 0,-1 2 1 0 0,-13 8-1 0 0,23-13-110 0 0,0 0 1 0 0,1 1-1 0 0,-1-1 0 0 0,0 0 1 0 0,1 0-1 0 0,-1 1 0 0 0,0-1 1 0 0,1 1-1 0 0,0-1 0 0 0,-1 1 1 0 0,1 0-1 0 0,0 0 0 0 0,0-1 0 0 0,0 1 1 0 0,0 0-1 0 0,0 0 0 0 0,0 0 1 0 0,1 0-1 0 0,-1 0 0 0 0,1 0 1 0 0,-1 0-1 0 0,1 0 0 0 0,0 4 0 0 0,0-3-8 0 0,1-1-1 0 0,0 1 1 0 0,0-1-1 0 0,0 1 0 0 0,0 0 1 0 0,1-1-1 0 0,-1 0 1 0 0,1 1-1 0 0,-1-1 0 0 0,1 0 1 0 0,0 0-1 0 0,0 0 1 0 0,0 0-1 0 0,0 0 0 0 0,3 2 1 0 0,7 4 54 0 0,0 0 1 0 0,0-1-1 0 0,1 0 0 0 0,0-1 1 0 0,24 7-1 0 0,23 4 175 0 0,60 19 708 0 0,-109-32-874 0 0,-1 1-1 0 0,1 0 0 0 0,-1 0 0 0 0,0 1 0 0 0,0 1 1 0 0,0-1-1 0 0,-1 1 0 0 0,9 10 0 0 0,-17-16-61 0 0,0 0 0 0 0,0 0 0 0 0,0 1 0 0 0,0-1 0 0 0,0 0 0 0 0,0 1 0 0 0,0-1 0 0 0,0 1 0 0 0,-1-1 0 0 0,1 1 0 0 0,-1-1 0 0 0,1 1 0 0 0,-1-1 1 0 0,1 1-1 0 0,-1 0 0 0 0,0-1 0 0 0,0 1 0 0 0,0 0 0 0 0,0-1 0 0 0,0 1 0 0 0,0 0 0 0 0,0-1 0 0 0,-1 1 0 0 0,1-1 0 0 0,0 1 0 0 0,-1 0 0 0 0,0-1 0 0 0,1 1 0 0 0,-1-1 0 0 0,0 1 0 0 0,0-1 0 0 0,0 0 0 0 0,1 1 0 0 0,-4 1 0 0 0,-1 3 50 0 0,0-1-1 0 0,0 0 1 0 0,-1 0-1 0 0,0-1 1 0 0,-10 6-1 0 0,12-7-17 0 0,-17 10 50 0 0,0-2 1 0 0,0 0-1 0 0,-30 10 1 0 0,40-16-74 0 0,-1-2 0 0 0,1 0 0 0 0,-1 0 1 0 0,0-1-1 0 0,0 0 0 0 0,0-1 1 0 0,0-1-1 0 0,-19-1 0 0 0,27 1-8 0 0,0-1-1 0 0,0 0 0 0 0,1-1 1 0 0,-1 1-1 0 0,0-1 1 0 0,0 1-1 0 0,1-1 1 0 0,-1 0-1 0 0,1 0 1 0 0,-1-1-1 0 0,1 1 1 0 0,0-1-1 0 0,0 0 0 0 0,0 1 1 0 0,0-1-1 0 0,1-1 1 0 0,-1 1-1 0 0,1 0 1 0 0,0-1-1 0 0,0 1 1 0 0,0-1-1 0 0,0 0 0 0 0,1 1 1 0 0,-1-1-1 0 0,1 0 1 0 0,0 0-1 0 0,0 0 1 0 0,0-5-1 0 0,1 6-4 0 0,0-1 0 0 0,1 1 0 0 0,-1 0 0 0 0,1 0 0 0 0,0-1 0 0 0,0 1 1 0 0,1 0-1 0 0,-1 0 0 0 0,0 0 0 0 0,1 0 0 0 0,0 0 0 0 0,0 0 0 0 0,0 0 0 0 0,0 1 0 0 0,0-1 0 0 0,0 1 0 0 0,1 0 0 0 0,-1-1 0 0 0,4-1 0 0 0,-1-1 0 0 0,13-9-13 0 0,1 0-1 0 0,0 1 0 0 0,1 1 1 0 0,0 0-1 0 0,28-10 0 0 0,-31 15 3 0 0,0 0-1 0 0,0-2 0 0 0,-1 0 0 0 0,0-1 0 0 0,-1 0 0 0 0,0-1 1 0 0,-1-1-1 0 0,0 0 0 0 0,16-19 0 0 0,-28 29 9 0 0,-1-1 0 0 0,0 0 0 0 0,0 0 0 0 0,0 0 0 0 0,0 0 0 0 0,0 0 0 0 0,0 0 0 0 0,-1 0 0 0 0,0 0 0 0 0,1 0 0 0 0,-1 0 0 0 0,0 0 0 0 0,0 0 0 0 0,-1 0 0 0 0,1 0 0 0 0,-1 0 0 0 0,0 0 0 0 0,1 0 0 0 0,-1 0 0 0 0,0 0 0 0 0,-1 0 0 0 0,1 0 0 0 0,0 1 0 0 0,-1-1 0 0 0,-3-4 0 0 0,2 3 0 0 0,1 0-4 0 0,0 1-1 0 0,-1-1 1 0 0,0 1-1 0 0,0 0 1 0 0,0 0-1 0 0,0 0 1 0 0,0 0-1 0 0,-1 1 1 0 0,1 0-1 0 0,-1-1 1 0 0,0 1-1 0 0,0 0 0 0 0,1 1 1 0 0,-1-1-1 0 0,0 1 1 0 0,-1-1-1 0 0,1 1 1 0 0,0 1-1 0 0,0-1 1 0 0,-5 0-1 0 0,-3 0-488 0 0,-1 0 0 0 0,1 1-1 0 0,-1 0 1 0 0,1 1 0 0 0,-22 4 0 0 0,15 2-4478 0 0</inkml:trace>
</inkml:ink>
</file>

<file path=ppt/ink/ink18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1.454"/>
    </inkml:context>
    <inkml:brush xml:id="br0">
      <inkml:brushProperty name="width" value="0.1" units="cm"/>
      <inkml:brushProperty name="height" value="0.1" units="cm"/>
      <inkml:brushProperty name="color" value="#008C3A"/>
    </inkml:brush>
  </inkml:definitions>
  <inkml:trace contextRef="#ctx0" brushRef="#br0">6 77 1839 0 0,'0'0'12048'0'0,"-5"-19"-6039"0"0,5 11-5888 0 0,2 5-51 0 0,0-1 0 0 0,1 1 1 0 0,-1 0-1 0 0,1 0 1 0 0,0 0-1 0 0,0 0 1 0 0,0 0-1 0 0,0 0 0 0 0,1 1 1 0 0,-1 0-1 0 0,1 0 1 0 0,-1 0-1 0 0,1 0 1 0 0,0 0-1 0 0,0 1 0 0 0,0-1 1 0 0,0 1-1 0 0,0 0 1 0 0,0 0-1 0 0,0 1 1 0 0,5-1-1 0 0,-2 0 47 0 0,0 0 1 0 0,0 1-1 0 0,1-1 1 0 0,-1 1-1 0 0,0 1 1 0 0,0-1-1 0 0,1 1 0 0 0,-1 1 1 0 0,0-1-1 0 0,0 1 1 0 0,10 4-1 0 0,-16-5 44 0 0,0 0-152 0 0,0 0 0 0 0,0-1 0 0 0,0 1 0 0 0,0 0-1 0 0,0 0 1 0 0,-1 0 0 0 0,1 0 0 0 0,0-1-1 0 0,-1 1 1 0 0,1 0 0 0 0,-1 0 0 0 0,1 0-1 0 0,-1 0 1 0 0,1 0 0 0 0,-1 0 0 0 0,0 1-1 0 0,1-1 1 0 0,-1 0 0 0 0,0 0 0 0 0,0 0 0 0 0,0 0-1 0 0,0 0 1 0 0,0 0 0 0 0,0 0 0 0 0,0 0-1 0 0,0 1 1 0 0,-1-1 0 0 0,1 0 0 0 0,-1 2-1 0 0,-9 32 77 0 0,0-21-61 0 0,0 0-1 0 0,-1-1 1 0 0,-1 0-1 0 0,-16 14 1 0 0,14-14 4 0 0,0 1 1 0 0,-23 31-1 0 0,36-44-29 0 0,1-1 1 0 0,-1 1-1 0 0,1 0 0 0 0,0-1 0 0 0,-1 1 0 0 0,1 0 1 0 0,0-1-1 0 0,0 1 0 0 0,-1 0 0 0 0,1-1 1 0 0,0 1-1 0 0,0 0 0 0 0,0 0 0 0 0,0-1 0 0 0,0 1 1 0 0,0 0-1 0 0,0 0 0 0 0,0-1 0 0 0,0 1 1 0 0,0 0-1 0 0,0-1 0 0 0,0 1 0 0 0,0 0 0 0 0,1 0 1 0 0,-1-1-1 0 0,0 1 0 0 0,1 0 0 0 0,-1-1 1 0 0,0 1-1 0 0,1-1 0 0 0,-1 1 0 0 0,1 0 0 0 0,-1-1 1 0 0,1 1-1 0 0,-1-1 0 0 0,1 1 0 0 0,-1-1 1 0 0,1 1-1 0 0,0-1 0 0 0,0 1 0 0 0,21 7-31 0 0,-21-8 32 0 0,25 4 0 0 0,0-2 0 0 0,1 0 0 0 0,45-4 0 0 0,-9 0 0 0 0,9-7-1257 0 0,-53 6 578 0 0</inkml:trace>
</inkml:ink>
</file>

<file path=ppt/ink/ink18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3.890"/>
    </inkml:context>
    <inkml:brush xml:id="br0">
      <inkml:brushProperty name="width" value="0.1" units="cm"/>
      <inkml:brushProperty name="height" value="0.1" units="cm"/>
      <inkml:brushProperty name="color" value="#008C3A"/>
    </inkml:brush>
  </inkml:definitions>
  <inkml:trace contextRef="#ctx0" brushRef="#br0">1 93 4607 0 0,'0'0'10399'0'0,"13"-40"-5967"0"0,-11 37-4320 0 0,0-1 0 0 0,0 1 0 0 0,0 0 1 0 0,0 0-1 0 0,0 0 0 0 0,1 1 0 0 0,-1-1 0 0 0,1 0 1 0 0,-1 1-1 0 0,1 0 0 0 0,0-1 0 0 0,0 1 0 0 0,0 0 1 0 0,1 1-1 0 0,-1-1 0 0 0,0 1 0 0 0,4-2 0 0 0,1 1 31 0 0,-1 0 0 0 0,1 1 0 0 0,0 0 0 0 0,-1 0 0 0 0,1 0 0 0 0,0 1 0 0 0,14 2 0 0 0,-5 0 7 0 0,-1 1 0 0 0,1 1-1 0 0,-1 1 1 0 0,0 0 0 0 0,0 1 0 0 0,-1 0-1 0 0,16 10 1 0 0,-23-10-124 0 0,-1 0 0 0 0,0 0 0 0 0,-1 0 0 0 0,0 0 0 0 0,0 1-1 0 0,0 0 1 0 0,-1 1 0 0 0,0-1 0 0 0,0 1 0 0 0,-1 0 0 0 0,0 0 0 0 0,0 0 0 0 0,-1 1 0 0 0,0-1-1 0 0,-1 1 1 0 0,0 0 0 0 0,0 0 0 0 0,-1 0 0 0 0,0 0 0 0 0,0 0 0 0 0,-1 0 0 0 0,0 0 0 0 0,-2 13 0 0 0,1-13-10 0 0,0 1 0 0 0,0 0 0 0 0,-1-1 0 0 0,-1 1 0 0 0,1-1 0 0 0,-1 0 0 0 0,-1 0 0 0 0,0 0 1 0 0,0 0-1 0 0,-1 0 0 0 0,0-1 0 0 0,0 0 0 0 0,-1 0 0 0 0,0 0 0 0 0,0-1 0 0 0,-1 0 1 0 0,0 0-1 0 0,0-1 0 0 0,-1 0 0 0 0,1 0 0 0 0,-17 9 0 0 0,21-14 17 0 0,-1 0 0 0 0,0 0 0 0 0,0 0 0 0 0,0-1-1 0 0,1 0 1 0 0,-1 1 0 0 0,0-1 0 0 0,0-1 0 0 0,0 1 0 0 0,0 0-1 0 0,0-1 1 0 0,1 0 0 0 0,-1 0 0 0 0,0 0 0 0 0,-4-3 0 0 0,6 4-152 0 0,-1-1 1 0 0,1 0 0 0 0,0 0 0 0 0,0 0-1 0 0,0 0 1 0 0,0-1 0 0 0,0 1-1 0 0,1-1 1 0 0,-1 1 0 0 0,0-1-1 0 0,1 1 1 0 0,-1-1 0 0 0,1 0 0 0 0,-1 0-1 0 0,1 0 1 0 0,0 0 0 0 0,0 0-1 0 0,0 0 1 0 0,0 0 0 0 0,0 0 0 0 0,0 0-1 0 0,1 0 1 0 0,-1-1 0 0 0,1 1-1 0 0,-1 0 1 0 0,1-1 0 0 0,0-3 0 0 0,1-1-2016 0 0</inkml:trace>
</inkml:ink>
</file>

<file path=ppt/ink/ink18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254"/>
    </inkml:context>
    <inkml:brush xml:id="br0">
      <inkml:brushProperty name="width" value="0.1" units="cm"/>
      <inkml:brushProperty name="height" value="0.1" units="cm"/>
      <inkml:brushProperty name="color" value="#008C3A"/>
    </inkml:brush>
  </inkml:definitions>
  <inkml:trace contextRef="#ctx0" brushRef="#br0">192 65 5063 0 0,'36'-39'11844'0'0,"-36"36"-11365"0"0,-15-11 2852 0 0,12 12-3220 0 0,0 1 1 0 0,0 0 0 0 0,0 0-1 0 0,0 0 1 0 0,0 0 0 0 0,0 0-1 0 0,0 1 1 0 0,0-1 0 0 0,-1 1-1 0 0,1 0 1 0 0,0 0 0 0 0,-6 1-1 0 0,-2 4 17 0 0,-1 1-1 0 0,1 0 0 0 0,1 1 1 0 0,-1 0-1 0 0,1 0 0 0 0,1 1 0 0 0,-1 0 1 0 0,1 1-1 0 0,1 0 0 0 0,-1 1 0 0 0,2 0 1 0 0,-1 0-1 0 0,1 0 0 0 0,1 1 0 0 0,0 0 1 0 0,1 1-1 0 0,-9 23 0 0 0,13-32-118 0 0,0 0-1 0 0,1 0 1 0 0,-1 1 0 0 0,1-1-1 0 0,0 0 1 0 0,-1 1 0 0 0,1-1-1 0 0,1 0 1 0 0,-1 1 0 0 0,0-1-1 0 0,1 0 1 0 0,0 0 0 0 0,0 1-1 0 0,0-1 1 0 0,0 0 0 0 0,0 0-1 0 0,1 0 1 0 0,-1 0 0 0 0,4 4-1 0 0,-2-4-2 0 0,0 1-1 0 0,0-1 1 0 0,1-1-1 0 0,0 1 1 0 0,-1-1-1 0 0,1 1 1 0 0,0-1-1 0 0,0 0 1 0 0,0 0-1 0 0,0-1 0 0 0,1 1 1 0 0,7 1-1 0 0,11 1-6 0 0,1-2 0 0 0,-1 0 0 0 0,1-2 0 0 0,34-3 0 0 0,-39 2-2 0 0,42-7-1546 0 0,-45 6-70 0 0</inkml:trace>
</inkml:ink>
</file>

<file path=ppt/ink/ink18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918"/>
    </inkml:context>
    <inkml:brush xml:id="br0">
      <inkml:brushProperty name="width" value="0.1" units="cm"/>
      <inkml:brushProperty name="height" value="0.1" units="cm"/>
      <inkml:brushProperty name="color" value="#008C3A"/>
    </inkml:brush>
  </inkml:definitions>
  <inkml:trace contextRef="#ctx0" brushRef="#br0">0 46 5527 0 0,'8'-1'8780'0'0,"25"-9"-5770"0"0,-3 2-1875 0 0,0 1 1 0 0,1 1 0 0 0,0 1-1 0 0,0 2 1 0 0,41 0 0 0 0,-11 0-308 0 0,-5 7-3532 0 0</inkml:trace>
</inkml:ink>
</file>

<file path=ppt/ink/ink18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5.277"/>
    </inkml:context>
    <inkml:brush xml:id="br0">
      <inkml:brushProperty name="width" value="0.1" units="cm"/>
      <inkml:brushProperty name="height" value="0.1" units="cm"/>
      <inkml:brushProperty name="color" value="#008C3A"/>
    </inkml:brush>
  </inkml:definitions>
  <inkml:trace contextRef="#ctx0" brushRef="#br0">0 20 10135 0 0,'0'0'778'0'0,"29"17"1772"0"0,47-35 4018 0 0,-26 5-5317 0 0,-39 10-2214 0 0,-1 0-3326 0 0</inkml:trace>
</inkml:ink>
</file>

<file path=ppt/ink/ink1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09"/>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18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6.683"/>
    </inkml:context>
    <inkml:brush xml:id="br0">
      <inkml:brushProperty name="width" value="0.1" units="cm"/>
      <inkml:brushProperty name="height" value="0.1" units="cm"/>
      <inkml:brushProperty name="color" value="#008C3A"/>
    </inkml:brush>
  </inkml:definitions>
  <inkml:trace contextRef="#ctx0" brushRef="#br0">0 705 919 0 0,'12'1'15116'0'0,"-3"3"-13737"0"0,2 11-435 0 0,0 1 0 0 0,16 33 0 0 0,-18-32-539 0 0,1 0 1 0 0,20 28-1 0 0,-21-35-268 0 0,0 0 1 0 0,1 0 0 0 0,0 0-1 0 0,1-1 1 0 0,0-1-1 0 0,0 0 1 0 0,23 12 0 0 0,-31-19-104 0 0,-1 1 0 0 0,1-1 1 0 0,0 0-1 0 0,0 0 1 0 0,0 0-1 0 0,0 0 0 0 0,0-1 1 0 0,0 1-1 0 0,0-1 1 0 0,0 0-1 0 0,0 0 0 0 0,0 0 1 0 0,0 0-1 0 0,0 0 1 0 0,0-1-1 0 0,0 1 0 0 0,0-1 1 0 0,0 0-1 0 0,0 0 1 0 0,0 0-1 0 0,-1 0 0 0 0,1 0 1 0 0,0-1-1 0 0,-1 1 0 0 0,1-1 1 0 0,-1 0-1 0 0,1 0 1 0 0,-1 0-1 0 0,0 0 0 0 0,0 0 1 0 0,0 0-1 0 0,0 0 1 0 0,0-1-1 0 0,0 1 0 0 0,-1-1 1 0 0,1 0-1 0 0,-1 1 1 0 0,0-1-1 0 0,1 0 0 0 0,-1 0 1 0 0,0-3-1 0 0,10-29 96 0 0,-3 0-1 0 0,0 0 1 0 0,-3-1-1 0 0,3-53 1 0 0,-4 33-66 0 0,3-10-72 0 0,-1 20 22 0 0,-1 0 1 0 0,-3 0-1 0 0,-1-1 1 0 0,-3 1-1 0 0,-9-60 1 0 0,-4 72 154 0 0,15 32-169 0 0,-1 1 0 0 0,1-1 0 0 0,0 0 0 0 0,0 0 0 0 0,0 1 0 0 0,0-1 0 0 0,0 0 0 0 0,0 0 0 0 0,1 1 0 0 0,-1-1 0 0 0,1 0 0 0 0,-1 1 0 0 0,1-1 0 0 0,-1 0 0 0 0,1 1 0 0 0,0-1 0 0 0,0 1 0 0 0,0-1 0 0 0,0 1 0 0 0,0 0 0 0 0,0-1 0 0 0,0 1 0 0 0,1 0 0 0 0,1-2 0 0 0,-3 2 0 0 0,4-1-4 0 0,-1 0-1 0 0,0-1 1 0 0,1 1 0 0 0,0 1-1 0 0,-1-1 1 0 0,1 0-1 0 0,0 1 1 0 0,0 0 0 0 0,0 0-1 0 0,0 0 1 0 0,0 0-1 0 0,0 1 1 0 0,0-1 0 0 0,6 1-1 0 0,65 5-87 0 0,-55-3 82 0 0,495 8 10 0 0,-325-11 0 0 0,296-8-176 0 0,-300 4 123 0 0,807-21 194 0 0,-921 25-141 0 0,430-14 8 0 0,-2-39 13 0 0,-352 29 1462 0 0,-147 25-1390 0 0,3-1-74 0 0,2-1-19 0 0,1 0 0 0 0,-4 7-190 0 0,-7 7-256 0 0,-6 9-478 0 0,4-13 348 0 0</inkml:trace>
</inkml:ink>
</file>

<file path=ppt/ink/ink18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8.657"/>
    </inkml:context>
    <inkml:brush xml:id="br0">
      <inkml:brushProperty name="width" value="0.1" units="cm"/>
      <inkml:brushProperty name="height" value="0.1" units="cm"/>
      <inkml:brushProperty name="color" value="#008C3A"/>
    </inkml:brush>
  </inkml:definitions>
  <inkml:trace contextRef="#ctx0" brushRef="#br0">0 150 2759 0 0,'0'0'8790'0'0,"4"-14"-3089"0"0,4-17-3488 0 0,-5 24-2093 0 0,1 0-1 0 0,0-1 0 0 0,1 2 1 0 0,-1-1-1 0 0,1 0 0 0 0,1 1 1 0 0,-1 0-1 0 0,1 0 0 0 0,0 1 1 0 0,0 0-1 0 0,1 0 0 0 0,-1 0 1 0 0,1 0-1 0 0,10-3 0 0 0,-14 6-64 0 0,0 0 0 0 0,1 1 0 0 0,-1 0 0 0 0,0 0 0 0 0,1 0 0 0 0,0 0 0 0 0,-1 0 0 0 0,1 1-1 0 0,0-1 1 0 0,-1 1 0 0 0,1 0 0 0 0,0 0 0 0 0,-1 0 0 0 0,1 1 0 0 0,0-1 0 0 0,-1 1 0 0 0,1 0 0 0 0,-1 0 0 0 0,1 0-1 0 0,-1 1 1 0 0,0-1 0 0 0,1 1 0 0 0,-1 0 0 0 0,0 0 0 0 0,0 0 0 0 0,0 0 0 0 0,0 0 0 0 0,0 1 0 0 0,-1-1 0 0 0,1 1-1 0 0,-1 0 1 0 0,0 0 0 0 0,1 0 0 0 0,0 3 0 0 0,-1-4-45 0 0,-1 0 0 0 0,0 0-1 0 0,0 0 1 0 0,0 1 0 0 0,0-1-1 0 0,0 0 1 0 0,-1 1 0 0 0,1-1-1 0 0,-1 0 1 0 0,1 1 0 0 0,-1-1-1 0 0,0 1 1 0 0,0-1 0 0 0,0 0-1 0 0,0 1 1 0 0,-1-1 0 0 0,1 1-1 0 0,0-1 1 0 0,-1 0 0 0 0,0 1-1 0 0,0-1 1 0 0,0 0 0 0 0,0 0-1 0 0,0 0 1 0 0,0 1 0 0 0,0-1 0 0 0,-3 3-1 0 0,-3 4 65 0 0,-1-1 0 0 0,0 0 0 0 0,-1 0 0 0 0,-14 10 0 0 0,0 0-11 0 0,17-13-55 0 0,4-4-6 0 0,1 0 1 0 0,-1 0 0 0 0,0 0-1 0 0,1 0 1 0 0,-1 0-1 0 0,1 0 1 0 0,0 0-1 0 0,-1 1 1 0 0,1-1-1 0 0,0 1 1 0 0,0-1 0 0 0,0 1-1 0 0,0-1 1 0 0,0 1-1 0 0,0 0 1 0 0,0-1-1 0 0,1 1 1 0 0,-1 0-1 0 0,1 0 1 0 0,-1 0 0 0 0,1 2-1 0 0,0-3-2 0 0,0 1 0 0 0,0-1 0 0 0,0 0 0 0 0,1 1 0 0 0,-1-1 0 0 0,1 0 0 0 0,-1 0 0 0 0,1 1 0 0 0,-1-1 0 0 0,1 0 0 0 0,0 0 0 0 0,0 0 0 0 0,-1 0 0 0 0,1 0 0 0 0,0 0 0 0 0,0 0 0 0 0,0 0 0 0 0,0 0 0 0 0,0 0 0 0 0,0 0 0 0 0,1-1 0 0 0,-1 1 0 0 0,0 0 0 0 0,0-1 0 0 0,0 1 0 0 0,3 0 0 0 0,34 7 0 0 0,-31-7 0 0 0,6 2 19 0 0,-1-1 0 0 0,0 1 0 0 0,1 1-1 0 0,-2 0 1 0 0,1 1 0 0 0,0 1 0 0 0,20 12 0 0 0,-29-16-14 0 0,0 1 1 0 0,0-1-1 0 0,0 1 0 0 0,0-1 1 0 0,-1 1-1 0 0,1 0 0 0 0,-1 0 1 0 0,0 1-1 0 0,0-1 1 0 0,0 0-1 0 0,0 1 0 0 0,-1-1 1 0 0,1 1-1 0 0,-1-1 0 0 0,0 1 1 0 0,0 0-1 0 0,0-1 1 0 0,-1 1-1 0 0,1 0 0 0 0,-1 0 1 0 0,0-1-1 0 0,0 1 0 0 0,0 0 1 0 0,0 0-1 0 0,-1 0 1 0 0,0-1-1 0 0,0 1 0 0 0,0 0 1 0 0,0-1-1 0 0,-3 8 0 0 0,1-6 29 0 0,0 0 0 0 0,-1 0 0 0 0,0-1 0 0 0,0 1 0 0 0,0-1 0 0 0,0 0 0 0 0,0 0 0 0 0,-1 0 0 0 0,0 0-1 0 0,0-1 1 0 0,0 0 0 0 0,0 0 0 0 0,0 0 0 0 0,-1-1 0 0 0,1 1 0 0 0,-12 2 0 0 0,-5 1 73 0 0,0 0 0 0 0,-1-1 1 0 0,-23 2-1 0 0,43-7-109 0 0,-1 1 1 0 0,1-1-1 0 0,-1 0 0 0 0,1 0 1 0 0,0 0-1 0 0,-1 0 1 0 0,1-1-1 0 0,-1 0 0 0 0,1 1 1 0 0,0-1-1 0 0,-1 0 1 0 0,-4-3-1 0 0,7 3-57 0 0,-1 0 0 0 0,1 0-1 0 0,-1-1 1 0 0,1 1 0 0 0,0-1 0 0 0,-1 1-1 0 0,1-1 1 0 0,0 0 0 0 0,0 1-1 0 0,0-1 1 0 0,0 0 0 0 0,1 0 0 0 0,-1 0-1 0 0,0 1 1 0 0,1-1 0 0 0,-1 0-1 0 0,1 0 1 0 0,0 0 0 0 0,0 0 0 0 0,-1 0-1 0 0,1 0 1 0 0,1-3 0 0 0,0-5-1388 0 0,2 1-397 0 0</inkml:trace>
</inkml:ink>
</file>

<file path=ppt/ink/ink18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350"/>
    </inkml:context>
    <inkml:brush xml:id="br0">
      <inkml:brushProperty name="width" value="0.1" units="cm"/>
      <inkml:brushProperty name="height" value="0.1" units="cm"/>
      <inkml:brushProperty name="color" value="#008C3A"/>
    </inkml:brush>
  </inkml:definitions>
  <inkml:trace contextRef="#ctx0" brushRef="#br0">174 38 8351 0 0,'0'0'756'0'0,"34"-19"2274"0"0,-20 0 4417 0 0,-29 20-4004 0 0,0 5-4120 0 0,0 4 738 0 0,1 0 0 0 0,0 1 0 0 0,1 0 0 0 0,0 1 0 0 0,1 0 0 0 0,0 1 0 0 0,1 0 0 0 0,0 1 0 0 0,1 0 0 0 0,1 1 0 0 0,0 0 0 0 0,1 1 1 0 0,1 0-1 0 0,0 0 0 0 0,1 0 0 0 0,1 1 0 0 0,0 0 0 0 0,2 0 0 0 0,0 0 0 0 0,1 0 0 0 0,0 1 0 0 0,1-1 0 0 0,2 21 0 0 0,0-30-48 0 0,0-1 0 0 0,1 0 0 0 0,-1 0 0 0 0,1 1 0 0 0,1-1 0 0 0,-1-1 0 0 0,1 1 0 0 0,1 0 0 0 0,-1-1 0 0 0,1 1 0 0 0,0-1 0 0 0,1 0 0 0 0,-1 0 0 0 0,1-1 0 0 0,9 9 0 0 0,-7-9 4 0 0,0 0 0 0 0,0-1 1 0 0,1 0-1 0 0,-1-1 0 0 0,1 0 0 0 0,0 0 0 0 0,0 0 0 0 0,0-1 0 0 0,0 0 1 0 0,0-1-1 0 0,1 0 0 0 0,-1 0 0 0 0,15-1 0 0 0,-11 0 18 0 0,0-1 0 0 0,0 0 0 0 0,-1-1-1 0 0,1-1 1 0 0,0 0 0 0 0,-1 0 0 0 0,22-10 0 0 0,-26 9-13 0 0,0 1 1 0 0,0-1-1 0 0,0-1 1 0 0,-1 1 0 0 0,1-1-1 0 0,-1 0 1 0 0,0 0-1 0 0,-1-1 1 0 0,1 0-1 0 0,-1 0 1 0 0,0 0 0 0 0,-1-1-1 0 0,5-6 1 0 0,-8 10-10 0 0,0 1 1 0 0,0 0 0 0 0,0 0-1 0 0,0 0 1 0 0,0 0 0 0 0,-1 0-1 0 0,1-1 1 0 0,-1 1 0 0 0,0 0-1 0 0,1-1 1 0 0,-1 1 0 0 0,0 0-1 0 0,0-1 1 0 0,0 1 0 0 0,-1 0-1 0 0,1-1 1 0 0,0 1 0 0 0,-1 0-1 0 0,0 0 1 0 0,1-1 0 0 0,-1 1-1 0 0,-2-3 1 0 0,1 2 17 0 0,0 0 0 0 0,-1 0 0 0 0,0 0 0 0 0,0 1 0 0 0,0-1 0 0 0,0 1 0 0 0,0 0 0 0 0,0-1 0 0 0,0 1 0 0 0,-1 1 0 0 0,1-1 0 0 0,-5-1 0 0 0,-7-3 47 0 0,-1 2 0 0 0,1 0 0 0 0,-1 1-1 0 0,1 1 1 0 0,-23-1 0 0 0,28 3-80 0 0,-4-1-9 0 0,0 0-1 0 0,0 1 1 0 0,1 1 0 0 0,-1 0 0 0 0,0 1-1 0 0,1 0 1 0 0,-17 6 0 0 0,29-8-133 0 0,30 0-9375 0 0</inkml:trace>
</inkml:ink>
</file>

<file path=ppt/ink/ink18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968"/>
    </inkml:context>
    <inkml:brush xml:id="br0">
      <inkml:brushProperty name="width" value="0.1" units="cm"/>
      <inkml:brushProperty name="height" value="0.1" units="cm"/>
      <inkml:brushProperty name="color" value="#008C3A"/>
    </inkml:brush>
  </inkml:definitions>
  <inkml:trace contextRef="#ctx0" brushRef="#br0">1 52 4607 0 0,'0'0'10623'0'0,"14"-27"-5479"0"0,1 22-4657 0 0,1 0 1 0 0,-1 1-1 0 0,1 1 0 0 0,0 0 1 0 0,0 1-1 0 0,1 0 0 0 0,-1 2 1 0 0,23 1-1 0 0,9-1 1 0 0,-37-1-483 0 0,-1 1 0 0 0,1 1 0 0 0,0 0-1 0 0,18 5 1 0 0,1 3-3447 0 0</inkml:trace>
</inkml:ink>
</file>

<file path=ppt/ink/ink18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0.300"/>
    </inkml:context>
    <inkml:brush xml:id="br0">
      <inkml:brushProperty name="width" value="0.1" units="cm"/>
      <inkml:brushProperty name="height" value="0.1" units="cm"/>
      <inkml:brushProperty name="color" value="#008C3A"/>
    </inkml:brush>
  </inkml:definitions>
  <inkml:trace contextRef="#ctx0" brushRef="#br0">46 1 2759 0 0,'-4'6'10995'0'0,"-8"11"-8190"0"0,6 4-2069 0 0,0 0-1 0 0,1 0 0 0 0,1 0 1 0 0,1 1-1 0 0,1 0 1 0 0,1-1-1 0 0,3 42 0 0 0,-2 0-359 0 0,-2-21-268 0 0,-1 44 34 0 0,3-79-153 0 0,1 0-1 0 0,0 0 1 0 0,0 0 0 0 0,0 0-1 0 0,1 0 1 0 0,0 0-1 0 0,0-1 1 0 0,0 1-1 0 0,5 7 1 0 0,-7-13-250 0 0,11 10-3237 0 0</inkml:trace>
</inkml:ink>
</file>

<file path=ppt/ink/ink18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023"/>
    </inkml:context>
    <inkml:brush xml:id="br0">
      <inkml:brushProperty name="width" value="0.1" units="cm"/>
      <inkml:brushProperty name="height" value="0.1" units="cm"/>
      <inkml:brushProperty name="color" value="#008C3A"/>
    </inkml:brush>
  </inkml:definitions>
  <inkml:trace contextRef="#ctx0" brushRef="#br0">271 28 5063 0 0,'12'-24'13879'0'0,"-14"23"-13797"0"0,0 1-1 0 0,1-1 1 0 0,-1 1 0 0 0,0-1-1 0 0,1 1 1 0 0,-1 0 0 0 0,0 0 0 0 0,0 0-1 0 0,1 0 1 0 0,-1 0 0 0 0,0 0-1 0 0,1 1 1 0 0,-1-1 0 0 0,0 0 0 0 0,1 1-1 0 0,-1-1 1 0 0,0 1 0 0 0,1 0-1 0 0,-1-1 1 0 0,1 1 0 0 0,-1 0 0 0 0,1 0-1 0 0,-1 0 1 0 0,1 0 0 0 0,0 0-1 0 0,-2 3 1 0 0,-39 38 230 0 0,33-32-149 0 0,-10 10-68 0 0,-13 14 333 0 0,-49 68 1 0 0,74-92-360 0 0,0 0 1 0 0,1 1 0 0 0,0-1-1 0 0,1 1 1 0 0,0 1-1 0 0,1-1 1 0 0,0 1-1 0 0,1 0 1 0 0,1 0-1 0 0,-1 0 1 0 0,2 0 0 0 0,-1 14-1 0 0,2-21-65 0 0,0 0 1 0 0,1 0-1 0 0,0 0 0 0 0,0 0 1 0 0,0 0-1 0 0,0-1 0 0 0,1 1 1 0 0,-1 0-1 0 0,1-1 0 0 0,0 1 1 0 0,1-1-1 0 0,-1 1 0 0 0,1-1 0 0 0,0 0 1 0 0,0 0-1 0 0,0-1 0 0 0,1 1 1 0 0,-1 0-1 0 0,1-1 0 0 0,0 0 1 0 0,0 0-1 0 0,0 0 0 0 0,0-1 1 0 0,0 1-1 0 0,1-1 0 0 0,-1 0 1 0 0,1 0-1 0 0,0 0 0 0 0,-1-1 0 0 0,1 0 1 0 0,0 0-1 0 0,0 0 0 0 0,0 0 1 0 0,0-1-1 0 0,7 0 0 0 0,-1 1 27 0 0,1-2 0 0 0,-1 1 1 0 0,0-1-1 0 0,0-1 0 0 0,0 0 0 0 0,0-1 0 0 0,0 0 0 0 0,0 0 0 0 0,0-1 0 0 0,-1-1 0 0 0,0 0 0 0 0,0 0 0 0 0,0-1 0 0 0,16-12 0 0 0,-23 15-16 0 0,0 1-1 0 0,0-1 0 0 0,0 0 0 0 0,-1 0 0 0 0,1 0 0 0 0,-1-1 0 0 0,1 1 0 0 0,-1 0 0 0 0,0-1 0 0 0,-1 0 0 0 0,1 1 0 0 0,0-1 0 0 0,-1 0 0 0 0,2-8 0 0 0,-3 10 4 0 0,-1-1 0 0 0,1 0 0 0 0,0 1 0 0 0,-1-1 0 0 0,1 1 0 0 0,-1-1 0 0 0,0 1 0 0 0,0-1 0 0 0,0 1 0 0 0,0-1 0 0 0,0 1 0 0 0,-1 0 0 0 0,1-1 0 0 0,-1 1 0 0 0,0 0 0 0 0,1 0 0 0 0,-1 0 0 0 0,0 0 0 0 0,0 1 0 0 0,0-1 0 0 0,0 0 0 0 0,-1 1 0 0 0,-3-3 0 0 0,-3-1-8 0 0,-1 0-1 0 0,1 0 0 0 0,0 1 1 0 0,-1 0-1 0 0,0 1 1 0 0,0 0-1 0 0,0 0 0 0 0,0 1 1 0 0,-1 1-1 0 0,1-1 1 0 0,0 2-1 0 0,-1-1 0 0 0,1 2 1 0 0,-1-1-1 0 0,1 1 1 0 0,0 1-1 0 0,-1 0 0 0 0,-10 4 1 0 0</inkml:trace>
</inkml:ink>
</file>

<file path=ppt/ink/ink18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506"/>
    </inkml:context>
    <inkml:brush xml:id="br0">
      <inkml:brushProperty name="width" value="0.1" units="cm"/>
      <inkml:brushProperty name="height" value="0.1" units="cm"/>
      <inkml:brushProperty name="color" value="#008C3A"/>
    </inkml:brush>
  </inkml:definitions>
  <inkml:trace contextRef="#ctx0" brushRef="#br0">127 0 7831 0 0,'0'0'7216'0'0,"-21"20"-3220"0"0,6-5-3502 0 0,1 1 0 0 0,0 0-1 0 0,2 0 1 0 0,0 1 0 0 0,-13 25-1 0 0,23-38-456 0 0,0 0-1 0 0,0 0 1 0 0,0 1-1 0 0,1-1 0 0 0,0 0 1 0 0,0 1-1 0 0,0-1 1 0 0,0 1-1 0 0,1 0 1 0 0,0-1-1 0 0,0 1 1 0 0,0-1-1 0 0,1 7 0 0 0,0-8-30 0 0,1 0-1 0 0,-1 0 0 0 0,0 0 0 0 0,1 0 1 0 0,0 0-1 0 0,0 0 0 0 0,0 0 1 0 0,0-1-1 0 0,0 1 0 0 0,0-1 0 0 0,0 0 1 0 0,1 1-1 0 0,0-1 0 0 0,-1 0 0 0 0,1-1 1 0 0,0 1-1 0 0,0 0 0 0 0,0-1 0 0 0,0 1 1 0 0,0-1-1 0 0,3 1 0 0 0,9 2 100 0 0,-1 0 0 0 0,1 0-1 0 0,-1-2 1 0 0,1 0 0 0 0,0 0 0 0 0,0-2-1 0 0,22-1 1 0 0,111-19 698 0 0,-65 7-1751 0 0,-67 11-2535 0 0</inkml:trace>
</inkml:ink>
</file>

<file path=ppt/ink/ink18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837"/>
    </inkml:context>
    <inkml:brush xml:id="br0">
      <inkml:brushProperty name="width" value="0.1" units="cm"/>
      <inkml:brushProperty name="height" value="0.1" units="cm"/>
      <inkml:brushProperty name="color" value="#008C3A"/>
    </inkml:brush>
  </inkml:definitions>
  <inkml:trace contextRef="#ctx0" brushRef="#br0">148 7 8287 0 0,'0'0'756'0'0,"-22"-6"4142"0"0,-1 31 1503 0 0,-5 31-4371 0 0,17-31-1282 0 0,0-3-529 0 0,1 0 0 0 0,1 1-1 0 0,0 0 1 0 0,2 1-1 0 0,-7 42 1 0 0,12-52-300 0 0,1 1 1 0 0,1 0-1 0 0,0-1 1 0 0,1 1-1 0 0,1-1 1 0 0,0 1-1 0 0,1-1 1 0 0,0 0-1 0 0,2 0 1 0 0,-1 0-1 0 0,8 13 1 0 0,-4-8-1449 0 0,1-2-3907 0 0</inkml:trace>
</inkml:ink>
</file>

<file path=ppt/ink/ink18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155"/>
    </inkml:context>
    <inkml:brush xml:id="br0">
      <inkml:brushProperty name="width" value="0.1" units="cm"/>
      <inkml:brushProperty name="height" value="0.1" units="cm"/>
      <inkml:brushProperty name="color" value="#008C3A"/>
    </inkml:brush>
  </inkml:definitions>
  <inkml:trace contextRef="#ctx0" brushRef="#br0">47 66 1375 0 0,'4'-46'13632'0'0,"-18"26"-5185"0"0,14 30-7526 0 0,3 26-755 0 0,-1 0 1 0 0,-1 0-1 0 0,-2 0 0 0 0,-2 0 1 0 0,-13 67-1 0 0,-4 54-17 0 0,20-150-146 0 0,-2 109 105 0 0,2-103-95 0 0,1 1-1 0 0,1-1 0 0 0,0 0 0 0 0,1 1 1 0 0,1-1-1 0 0,6 17 0 0 0,-9-28-35 0 0,-1 0 1 0 0,1 0-1 0 0,0 0 0 0 0,0 0 1 0 0,0 0-1 0 0,0-1 1 0 0,0 1-1 0 0,0 0 0 0 0,0-1 1 0 0,1 1-1 0 0,-1-1 0 0 0,1 1 1 0 0,-1-1-1 0 0,1 1 0 0 0,0-1 1 0 0,-1 0-1 0 0,1 0 0 0 0,0 0 1 0 0,0 0-1 0 0,0 0 0 0 0,0 0 1 0 0,0-1-1 0 0,0 1 0 0 0,0-1 1 0 0,0 1-1 0 0,0-1 0 0 0,0 0 1 0 0,0 0-1 0 0,0 0 0 0 0,0 0 1 0 0,0 0-1 0 0,0 0 0 0 0,0 0 1 0 0,0-1-1 0 0,0 1 0 0 0,4-2 1 0 0,-1 0-93 0 0,-1-1 1 0 0,1 1-1 0 0,0-1 1 0 0,-1 0-1 0 0,1-1 1 0 0,-1 1-1 0 0,0-1 1 0 0,0 1-1 0 0,-1-1 1 0 0,1 0-1 0 0,-1-1 1 0 0,6-8-1 0 0,4-13-1198 0 0</inkml:trace>
</inkml:ink>
</file>

<file path=ppt/ink/ink18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959"/>
    </inkml:context>
    <inkml:brush xml:id="br0">
      <inkml:brushProperty name="width" value="0.1" units="cm"/>
      <inkml:brushProperty name="height" value="0.1" units="cm"/>
      <inkml:brushProperty name="color" value="#008C3A"/>
    </inkml:brush>
  </inkml:definitions>
  <inkml:trace contextRef="#ctx0" brushRef="#br0">0 225 2303 0 0,'0'0'11943'0'0,"9"-31"-6718"0"0,-10 26-4948 0 0,1 1 0 0 0,0-1-1 0 0,0 1 1 0 0,0-1 0 0 0,0 1-1 0 0,1-1 1 0 0,0 1 0 0 0,0-1-1 0 0,0 1 1 0 0,0-1 0 0 0,1 1-1 0 0,-1 0 1 0 0,1 0 0 0 0,4-7 0 0 0,-1 4-98 0 0,0 0 1 0 0,1 0-1 0 0,0 0 1 0 0,0 1-1 0 0,1 0 1 0 0,-1 0-1 0 0,10-6 1 0 0,-3 3-114 0 0,0 2 0 0 0,0-1-1 0 0,1 1 1 0 0,0 1 0 0 0,0 1 0 0 0,0 0-1 0 0,1 1 1 0 0,26-5 0 0 0,-38 8-62 0 0,0 1 0 0 0,0-1 1 0 0,0 1-1 0 0,0 0 0 0 0,0-1 1 0 0,0 1-1 0 0,0 1 0 0 0,1-1 1 0 0,-1 0-1 0 0,0 1 0 0 0,0 0 1 0 0,0-1-1 0 0,-1 1 1 0 0,1 0-1 0 0,0 1 0 0 0,0-1 1 0 0,0 0-1 0 0,-1 1 0 0 0,1 0 1 0 0,-1-1-1 0 0,1 1 0 0 0,-1 0 1 0 0,0 0-1 0 0,0 1 0 0 0,1-1 1 0 0,-2 0-1 0 0,1 1 0 0 0,0-1 1 0 0,0 1-1 0 0,-1-1 0 0 0,1 1 1 0 0,-1 0-1 0 0,0 0 0 0 0,1 4 1 0 0,-1-1 20 0 0,0 0 1 0 0,-1 0-1 0 0,0 1 1 0 0,0-1 0 0 0,0 1-1 0 0,-1-1 1 0 0,0 0-1 0 0,0 0 1 0 0,-1 1 0 0 0,1-1-1 0 0,-1 0 1 0 0,-1 0-1 0 0,1-1 1 0 0,-1 1-1 0 0,-6 9 1 0 0,-45 53 108 0 0,43-56-101 0 0,-1 1 0 0 0,2 0 0 0 0,0 1 0 0 0,1 1 0 0 0,-15 29 0 0 0,23-42-34 0 0,0 0 1 0 0,1 0-1 0 0,-1 0 0 0 0,1 0 1 0 0,-1 0-1 0 0,1 0 1 0 0,0 0-1 0 0,0 0 0 0 0,0 0 1 0 0,0 0-1 0 0,1 0 0 0 0,-1 0 1 0 0,0 0-1 0 0,1 0 0 0 0,-1 0 1 0 0,1 0-1 0 0,0 0 0 0 0,0 0 1 0 0,0 0-1 0 0,0 0 1 0 0,0-1-1 0 0,0 1 0 0 0,0 0 1 0 0,0-1-1 0 0,1 1 0 0 0,-1-1 1 0 0,1 1-1 0 0,-1-1 0 0 0,1 0 1 0 0,-1 0-1 0 0,1 1 0 0 0,0-1 1 0 0,0 0-1 0 0,2 0 0 0 0,9 6-7 0 0,1-1-1 0 0,0-1 0 0 0,28 7 1 0 0,-7-2 1 0 0,-18-4 10 0 0,0 2 1 0 0,0 0-1 0 0,-1 0 0 0 0,-1 2 0 0 0,1 0 1 0 0,-2 0-1 0 0,1 2 0 0 0,17 17 0 0 0,-28-25-1 0 0,-1 0-1 0 0,1-1 0 0 0,-1 1 1 0 0,0 1-1 0 0,0-1 0 0 0,0 0 1 0 0,0 1-1 0 0,-1-1 0 0 0,0 1 1 0 0,0 0-1 0 0,0 0 0 0 0,-1 0 1 0 0,1 0-1 0 0,-1 0 0 0 0,0 0 1 0 0,-1 0-1 0 0,1 0 0 0 0,-1 0 1 0 0,0 1-1 0 0,0-1 0 0 0,-1 0 1 0 0,1 0-1 0 0,-1 0 0 0 0,0 0 1 0 0,-1 0-1 0 0,1 0 0 0 0,-1 0 1 0 0,0 0-1 0 0,0 0 0 0 0,-1-1 1 0 0,1 1-1 0 0,-1-1 0 0 0,-6 8 1 0 0,3-5 33 0 0,0-1-1 0 0,-1 1 1 0 0,0-1 0 0 0,0 0-1 0 0,0 0 1 0 0,-1-1 0 0 0,0 0 0 0 0,0 0-1 0 0,0-1 1 0 0,0 0 0 0 0,-1-1 0 0 0,0 0-1 0 0,0 0 1 0 0,1-1 0 0 0,-2 0 0 0 0,-17 2-1 0 0,9-3 38 0 0,0-1 0 0 0,0-1 0 0 0,1 0 0 0 0,-1-1 0 0 0,0-1-1 0 0,0-1 1 0 0,-28-10 0 0 0,36 10-236 0 0,2-6-2976 0 0</inkml:trace>
</inkml:ink>
</file>

<file path=ppt/ink/ink1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0"/>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18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3.610"/>
    </inkml:context>
    <inkml:brush xml:id="br0">
      <inkml:brushProperty name="width" value="0.1" units="cm"/>
      <inkml:brushProperty name="height" value="0.1" units="cm"/>
      <inkml:brushProperty name="color" value="#008C3A"/>
    </inkml:brush>
  </inkml:definitions>
  <inkml:trace contextRef="#ctx0" brushRef="#br0">0 109 9583 0 0,'0'0'868'0'0,"13"-43"7391"0"0,-12 39-7954 0 0,1 0 0 0 0,-1 0 0 0 0,1 1 0 0 0,0-1 0 0 0,0 1 1 0 0,1-1-1 0 0,-1 1 0 0 0,1 0 0 0 0,-1 0 0 0 0,1 0 0 0 0,0 0 0 0 0,0 1 0 0 0,1-1 0 0 0,6-3 1 0 0,-7 4-251 0 0,0 0 1 0 0,0 0 0 0 0,0 1 0 0 0,1 0-1 0 0,-1-1 1 0 0,1 1 0 0 0,-1 0-1 0 0,1 1 1 0 0,-1-1 0 0 0,1 1 0 0 0,-1-1-1 0 0,1 1 1 0 0,-1 0 0 0 0,1 0 0 0 0,0 1-1 0 0,-1-1 1 0 0,1 1 0 0 0,-1 0 0 0 0,1 0-1 0 0,-1 0 1 0 0,1 0 0 0 0,-1 0-1 0 0,0 1 1 0 0,0 0 0 0 0,0-1 0 0 0,0 1-1 0 0,5 4 1 0 0,-7-4-42 0 0,1 0 1 0 0,0 1-1 0 0,-1-1 0 0 0,0 0 1 0 0,1 1-1 0 0,-1-1 0 0 0,0 1 1 0 0,0 0-1 0 0,-1-1 0 0 0,1 1 0 0 0,0 0 1 0 0,-1-1-1 0 0,0 1 0 0 0,0 0 1 0 0,1 0-1 0 0,-2-1 0 0 0,1 1 1 0 0,0 0-1 0 0,0 0 0 0 0,-1-1 1 0 0,-1 5-1 0 0,-21 62 172 0 0,17-52-130 0 0,1-5-47 0 0,1 0-1 0 0,0 1 1 0 0,1-1-1 0 0,0 1 0 0 0,1 0 1 0 0,-1 23-1 0 0,3-34-7 0 0,0 1-1 0 0,1 0 1 0 0,-1 0-1 0 0,1 0 0 0 0,-1 0 1 0 0,1 0-1 0 0,0-1 1 0 0,0 1-1 0 0,0 0 1 0 0,0 0-1 0 0,1-1 0 0 0,-1 1 1 0 0,1-1-1 0 0,0 0 1 0 0,-1 1-1 0 0,1-1 1 0 0,0 0-1 0 0,0 0 1 0 0,1 0-1 0 0,-1 0 0 0 0,0 0 1 0 0,1-1-1 0 0,-1 1 1 0 0,1-1-1 0 0,-1 1 1 0 0,1-1-1 0 0,0 0 1 0 0,-1 0-1 0 0,1 0 0 0 0,0-1 1 0 0,0 1-1 0 0,0 0 1 0 0,0-1-1 0 0,0 0 1 0 0,3 0-1 0 0,57 4 0 0 0,-37-4-52 0 0,0 2 0 0 0,39 8 0 0 0,-29-7-1821 0 0,-20-4 758 0 0</inkml:trace>
</inkml:ink>
</file>

<file path=ppt/ink/ink18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468"/>
    </inkml:context>
    <inkml:brush xml:id="br0">
      <inkml:brushProperty name="width" value="0.1" units="cm"/>
      <inkml:brushProperty name="height" value="0.1" units="cm"/>
      <inkml:brushProperty name="color" value="#008C3A"/>
    </inkml:brush>
  </inkml:definitions>
  <inkml:trace contextRef="#ctx0" brushRef="#br0">1 66 4143 0 0,'8'-4'8395'0'0,"11"-6"-5515"0"0,-7 3-1936 0 0,1 1 0 0 0,-1 0 1 0 0,1 0-1 0 0,0 2 0 0 0,0-1 1 0 0,1 2-1 0 0,-1 0 0 0 0,24-2 0 0 0,115 0 402 0 0,-115 5-985 0 0,-13-1-499 0 0,-9 1 292 0 0,0 0 0 0 0,30 4-1 0 0,-41-4-403 0 0,0 1-1 0 0,0 0 1 0 0,-1 0 0 0 0,1 1-1 0 0,0-1 1 0 0,-1 1-1 0 0,1 0 1 0 0,-1 0-1 0 0,6 4 1 0 0,-5-2-1049 0 0</inkml:trace>
</inkml:ink>
</file>

<file path=ppt/ink/ink18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808"/>
    </inkml:context>
    <inkml:brush xml:id="br0">
      <inkml:brushProperty name="width" value="0.1" units="cm"/>
      <inkml:brushProperty name="height" value="0.1" units="cm"/>
      <inkml:brushProperty name="color" value="#008C3A"/>
    </inkml:brush>
  </inkml:definitions>
  <inkml:trace contextRef="#ctx0" brushRef="#br0">0 15 17015 0 0,'0'0'1543'0'0,"26"-2"-195"0"0,63-1 1218 0 0,35-1-102 0 0,-42-1-9309 0 0</inkml:trace>
</inkml:ink>
</file>

<file path=ppt/ink/ink18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245"/>
    </inkml:context>
    <inkml:brush xml:id="br0">
      <inkml:brushProperty name="width" value="0.1" units="cm"/>
      <inkml:brushProperty name="height" value="0.1" units="cm"/>
      <inkml:brushProperty name="color" value="#008C3A"/>
    </inkml:brush>
  </inkml:definitions>
  <inkml:trace contextRef="#ctx0" brushRef="#br0">126 17 9527 0 0,'0'0'860'0'0,"1"-1"-705"0"0,28-14 7590 0 0,-29 15-7664 0 0,0 0 1 0 0,0 1-1 0 0,0-1 1 0 0,0 0-1 0 0,0 0 0 0 0,1 0 1 0 0,-1 1-1 0 0,0-1 1 0 0,0 0-1 0 0,0 0 0 0 0,0 1 1 0 0,0-1-1 0 0,0 0 0 0 0,0 0 1 0 0,0 0-1 0 0,0 1 1 0 0,0-1-1 0 0,0 0 0 0 0,0 0 1 0 0,0 1-1 0 0,0-1 1 0 0,0 0-1 0 0,0 0 0 0 0,0 1 1 0 0,-1-1-1 0 0,1 0 0 0 0,-1 2 652 0 0,1-2-652 0 0,0 0 1 0 0,-1 0-1 0 0,1 0 0 0 0,0 0 1 0 0,0 1-1 0 0,-1-1 1 0 0,-35 47 1983 0 0,29-38-2255 0 0,1-1 205 0 0,-11 13 51 0 0,0 0 0 0 0,2 1 0 0 0,1 0 0 0 0,-20 44 0 0 0,33-65-66 0 0,1 0 0 0 0,-1 0 0 0 0,0 0 0 0 0,1 0 0 0 0,-1 1 0 0 0,1-1 0 0 0,-1 0 0 0 0,1 0 0 0 0,0 1 0 0 0,-1-1 0 0 0,1 1 0 0 0,0-1 0 0 0,0 0 0 0 0,0 1 0 0 0,0-1 0 0 0,0 0 0 0 0,0 1 0 0 0,0-1 0 0 0,1 0 0 0 0,-1 1 0 0 0,0-1 0 0 0,1 0 0 0 0,-1 0 0 0 0,1 1 0 0 0,0-1 0 0 0,-1 0 0 0 0,1 0 0 0 0,0 0 0 0 0,0 0 0 0 0,-1 1 0 0 0,1-1 0 0 0,0 0 0 0 0,0-1 0 0 0,0 1 0 0 0,0 0 0 0 0,1 0 0 0 0,-1 0 0 0 0,0-1 0 0 0,0 1 0 0 0,0 0 0 0 0,0-1 0 0 0,1 1 0 0 0,-1-1 0 0 0,0 0 0 0 0,1 1 0 0 0,-1-1 0 0 0,0 0 0 0 0,1 0 0 0 0,-1 0 0 0 0,0 0 0 0 0,1 0 0 0 0,1 0 0 0 0,9-1 0 0 0,0 0 0 0 0,1 0 0 0 0,-1-1 0 0 0,16-5 0 0 0,-21 5 0 0 0,21-4 70 0 0,1 1 0 0 0,-1 2 0 0 0,1 1 0 0 0,-1 1 0 0 0,1 1 0 0 0,-1 2 0 0 0,1 0 0 0 0,51 13-1 0 0,-77-14-49 0 0,1 0-1 0 0,-1 1 0 0 0,1-1 1 0 0,-1 1-1 0 0,1 0 0 0 0,-1 0 1 0 0,0 0-1 0 0,0 0 0 0 0,0 0 1 0 0,0 1-1 0 0,0-1 0 0 0,-1 1 1 0 0,1 0-1 0 0,-1 0 0 0 0,0 0 1 0 0,0 0-1 0 0,0 0 0 0 0,0 1 1 0 0,0-1-1 0 0,0 1 0 0 0,-1-1 1 0 0,0 1-1 0 0,0-1 0 0 0,0 1 1 0 0,0 0-1 0 0,0-1 0 0 0,-1 1 1 0 0,0 6-1 0 0,0-3 22 0 0,0 0-1 0 0,-1 0 1 0 0,0 0 0 0 0,0 0 0 0 0,0-1-1 0 0,-1 1 1 0 0,0-1 0 0 0,-1 1 0 0 0,1-1-1 0 0,-1 0 1 0 0,0 1 0 0 0,-1-2-1 0 0,-6 10 1 0 0,0-3-2 0 0,-1-1 1 0 0,0-1-1 0 0,0 0 1 0 0,-1 0-1 0 0,-1-1 0 0 0,1 0 1 0 0,-1-1-1 0 0,-1-1 1 0 0,0 0-1 0 0,0-1 0 0 0,0-1 1 0 0,-1 0-1 0 0,1-1 0 0 0,-1 0 1 0 0,0-1-1 0 0,0-1 1 0 0,-1 0-1 0 0,1-1 0 0 0,0-1 1 0 0,0 0-1 0 0,-1-1 1 0 0,1-1-1 0 0,0 0 0 0 0,0-1 1 0 0,-17-6-1 0 0,18 6-1380 0 0,11-7-1454 0 0</inkml:trace>
</inkml:ink>
</file>

<file path=ppt/ink/ink18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592"/>
    </inkml:context>
    <inkml:brush xml:id="br0">
      <inkml:brushProperty name="width" value="0.1" units="cm"/>
      <inkml:brushProperty name="height" value="0.1" units="cm"/>
      <inkml:brushProperty name="color" value="#008C3A"/>
    </inkml:brush>
  </inkml:definitions>
  <inkml:trace contextRef="#ctx0" brushRef="#br0">1 88 4607 0 0,'1'-11'9909'0'0,"4"-12"-4948"0"0,0 18-4603 0 0,0 1 1 0 0,0-1 0 0 0,0 1-1 0 0,0 0 1 0 0,1 1 0 0 0,0-1-1 0 0,0 1 1 0 0,0 0 0 0 0,0 1-1 0 0,0-1 1 0 0,0 1 0 0 0,1 0-1 0 0,-1 1 1 0 0,8-1 0 0 0,-2-1-255 0 0,-1 2-1 0 0,1 0 1 0 0,1 0 0 0 0,-1 1 0 0 0,0 0-1 0 0,23 4 1 0 0,-28-1-142 0 0,0-1 0 0 0,0 1 0 0 0,-1 0 0 0 0,1 1 0 0 0,-1-1 0 0 0,9 8 0 0 0,-9-7-560 0 0,-1 0 0 0 0,1-1 0 0 0,0 1 0 0 0,1-1 0 0 0,-1 0 0 0 0,12 3 0 0 0,-7-4-1342 0 0</inkml:trace>
</inkml:ink>
</file>

<file path=ppt/ink/ink18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181"/>
    </inkml:context>
    <inkml:brush xml:id="br0">
      <inkml:brushProperty name="width" value="0.1" units="cm"/>
      <inkml:brushProperty name="height" value="0.1" units="cm"/>
      <inkml:brushProperty name="color" value="#008C3A"/>
    </inkml:brush>
  </inkml:definitions>
  <inkml:trace contextRef="#ctx0" brushRef="#br0">0 81 9903 0 0,'0'0'3159'0'0,"24"-19"526"0"0,-9 10-2998 0 0,1 0 0 0 0,0 1 0 0 0,0 0 0 0 0,30-8 0 0 0,-37 13-424 0 0,0 1 0 0 0,0 0-1 0 0,0 0 1 0 0,1 1-1 0 0,-1 0 1 0 0,0 0 0 0 0,1 1-1 0 0,-1 1 1 0 0,1 0 0 0 0,13 3-1 0 0,-22-4-240 0 0,0 1-1 0 0,-1 0 1 0 0,1-1-1 0 0,0 1 1 0 0,0 0-1 0 0,0 0 1 0 0,-1-1-1 0 0,1 1 0 0 0,-1 0 1 0 0,1 0-1 0 0,0 0 1 0 0,-1 0-1 0 0,1 0 1 0 0,-1 0-1 0 0,0 0 1 0 0,1 0-1 0 0,-1 0 1 0 0,0 0-1 0 0,0 1 1 0 0,0-1-1 0 0,0 0 1 0 0,0 0-1 0 0,0 0 1 0 0,0 0-1 0 0,0 0 1 0 0,0 0-1 0 0,0 0 1 0 0,0 0-1 0 0,-1 0 1 0 0,1 0-1 0 0,-1 0 1 0 0,1 0-1 0 0,-1 1 0 0 0,-13 36 100 0 0,14-37-111 0 0,-13 24 78 0 0,4-9-64 0 0,1 1 1 0 0,1-1-1 0 0,0 1 1 0 0,-8 35 0 0 0,14-50-25 0 0,1 1 1 0 0,-1 0-1 0 0,1 0 1 0 0,0-1 0 0 0,0 1-1 0 0,0 0 1 0 0,0 0 0 0 0,0-1-1 0 0,0 1 1 0 0,1 0-1 0 0,-1 0 1 0 0,1-1 0 0 0,0 1-1 0 0,0 0 1 0 0,0-1-1 0 0,0 1 1 0 0,1-1 0 0 0,-1 1-1 0 0,1-1 1 0 0,-1 0-1 0 0,1 0 1 0 0,0 0 0 0 0,0 0-1 0 0,0 0 1 0 0,0 0 0 0 0,0 0-1 0 0,0 0 1 0 0,0-1-1 0 0,1 1 1 0 0,-1-1 0 0 0,1 0-1 0 0,-1 1 1 0 0,1-1-1 0 0,-1 0 1 0 0,1-1 0 0 0,0 1-1 0 0,-1 0 1 0 0,1-1 0 0 0,4 1-1 0 0,11 1-215 0 0,1-1-1 0 0,0 0 1 0 0,-1-1-1 0 0,1-1 1 0 0,-1-1-1 0 0,1-1 1 0 0,33-9-1 0 0,-35 5-724 0 0</inkml:trace>
</inkml:ink>
</file>

<file path=ppt/ink/ink18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861"/>
    </inkml:context>
    <inkml:brush xml:id="br0">
      <inkml:brushProperty name="width" value="0.1" units="cm"/>
      <inkml:brushProperty name="height" value="0.1" units="cm"/>
      <inkml:brushProperty name="color" value="#008C3A"/>
    </inkml:brush>
  </inkml:definitions>
  <inkml:trace contextRef="#ctx0" brushRef="#br0">0 50 5527 0 0,'0'0'9043'0'0,"31"-15"-4808"0"0,-4 7-3420 0 0,1 1 1 0 0,0 1-1 0 0,0 2 1 0 0,0 0-1 0 0,1 2 1 0 0,29 2-1 0 0,22-3 43 0 0,-71 2-896 0 0,-1 2-1 0 0,1-1 0 0 0,-1 1 1 0 0,0 0-1 0 0,0 1 0 0 0,15 4 1 0 0,-2 0-3788 0 0</inkml:trace>
</inkml:ink>
</file>

<file path=ppt/ink/ink18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1.192"/>
    </inkml:context>
    <inkml:brush xml:id="br0">
      <inkml:brushProperty name="width" value="0.1" units="cm"/>
      <inkml:brushProperty name="height" value="0.1" units="cm"/>
      <inkml:brushProperty name="color" value="#008C3A"/>
    </inkml:brush>
  </inkml:definitions>
  <inkml:trace contextRef="#ctx0" brushRef="#br0">36 68 10591 0 0,'18'-24'1405'0'0,"-2"1"2177"0"0,-12 2 3095 0 0,-5 38-6361 0 0,-2 1 1 0 0,0-1-1 0 0,-1 0 0 0 0,-1 0 1 0 0,0-1-1 0 0,-9 19 0 0 0,5-14-226 0 0,2 0 0 0 0,0 0 0 0 0,-4 31-1 0 0,8-31-81 0 0,1 0-1 0 0,2 30 1 0 0,0-45-19 0 0,1 1-1 0 0,0 0 1 0 0,0 0 0 0 0,1-1-1 0 0,-1 1 1 0 0,1-1 0 0 0,1 1-1 0 0,-1-1 1 0 0,1 0 0 0 0,0 0-1 0 0,6 8 1 0 0,-3-8-1115 0 0</inkml:trace>
</inkml:ink>
</file>

<file path=ppt/ink/ink18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156"/>
    </inkml:context>
    <inkml:brush xml:id="br0">
      <inkml:brushProperty name="width" value="0.1" units="cm"/>
      <inkml:brushProperty name="height" value="0.1" units="cm"/>
      <inkml:brushProperty name="color" value="#008C3A"/>
    </inkml:brush>
  </inkml:definitions>
  <inkml:trace contextRef="#ctx0" brushRef="#br0">101 9 6447 0 0,'-2'-2'8712'0'0,"-10"-5"-6082"0"0,8 8-2510 0 0,1 0 0 0 0,-1 0 0 0 0,0-1 1 0 0,1 2-1 0 0,-1-1 0 0 0,1 0 1 0 0,0 1-1 0 0,-1 0 0 0 0,1 0 1 0 0,0 0-1 0 0,0 0 0 0 0,0 0 1 0 0,0 1-1 0 0,0-1 0 0 0,1 1 1 0 0,-1 0-1 0 0,1-1 0 0 0,0 1 0 0 0,-1 1 1 0 0,1-1-1 0 0,1 0 0 0 0,-1 0 1 0 0,0 1-1 0 0,1-1 0 0 0,0 1 1 0 0,0-1-1 0 0,-2 6 0 0 0,1 1 21 0 0,-1-1 1 0 0,1 1-1 0 0,0 0 0 0 0,1 0 0 0 0,0 0 1 0 0,1 0-1 0 0,0 0 0 0 0,3 20 0 0 0,-3-27-111 0 0,1 0 0 0 0,0 0 0 0 0,0 0 0 0 0,0 0-1 0 0,0-1 1 0 0,0 1 0 0 0,1 0 0 0 0,-1-1 0 0 0,1 1-1 0 0,0-1 1 0 0,0 0 0 0 0,0 1 0 0 0,0-1 0 0 0,0 0-1 0 0,0 0 1 0 0,1 0 0 0 0,-1-1 0 0 0,1 1 0 0 0,3 1-1 0 0,-1 0 27 0 0,0-1 0 0 0,1-1-1 0 0,-1 1 1 0 0,1-1-1 0 0,-1 0 1 0 0,1 0 0 0 0,0-1-1 0 0,0 0 1 0 0,8 0 0 0 0,3-2 55 0 0,0 0 0 0 0,-1-1 0 0 0,1-1 0 0 0,-1-1 0 0 0,29-12 0 0 0,-25 8-71 0 0,-1-1 0 0 0,-1 0 0 0 0,0-1 0 0 0,23-19 0 0 0,-34 24-20 0 0,-1 0-1 0 0,1 0 0 0 0,-1-1 0 0 0,-1 0 0 0 0,1 0 1 0 0,-1-1-1 0 0,0 0 0 0 0,-1 1 0 0 0,0-1 1 0 0,0-1-1 0 0,-1 1 0 0 0,0-1 0 0 0,3-13 0 0 0,-4 17 72 0 0,-2 5-75 0 0,0-1-1 0 0,0 1 1 0 0,1 0-1 0 0,-1 0 1 0 0,0 0-1 0 0,0-1 1 0 0,0 1-1 0 0,1 0 1 0 0,-1 0-1 0 0,0-1 1 0 0,0 1-1 0 0,1 0 1 0 0,-1 0-1 0 0,0 0 1 0 0,1 0-1 0 0,-1 0 1 0 0,0 0-1 0 0,0-1 1 0 0,1 1-1 0 0,-1 0 1 0 0,0 0-1 0 0,1 0 1 0 0,-1 0-1 0 0,0 0 1 0 0,1 0-1 0 0,-1 0 1 0 0,0 0-1 0 0,1 0 1 0 0,-1 0-1 0 0,0 0 1 0 0,0 1-1 0 0,1-1 1 0 0,-1 0-1 0 0,0 0 1 0 0,1 0-1 0 0,-1 0 1 0 0,0 0-1 0 0,1 1 1 0 0,17 11 71 0 0,13 19-86 0 0,-16-13 12 0 0,-1 0 0 0 0,-1 2 0 0 0,-1 0-1 0 0,0 0 1 0 0,-2 1 0 0 0,0 0-1 0 0,-2 1 1 0 0,0 0 0 0 0,-1 0-1 0 0,-1 1 1 0 0,-2 0 0 0 0,0 0 0 0 0,-1 0-1 0 0,-2 0 1 0 0,0 0 0 0 0,-1 1-1 0 0,-2-1 1 0 0,0 0 0 0 0,-1 0-1 0 0,-13 44 1 0 0,13-59-7 0 0,0 0 0 0 0,-1 0 1 0 0,0 0-1 0 0,-1 0 0 0 0,1 0 0 0 0,-1-1 0 0 0,-1 0 0 0 0,0 0 0 0 0,0 0 1 0 0,0-1-1 0 0,-1 0 0 0 0,1 0 0 0 0,-2 0 0 0 0,1-1 0 0 0,0 0 0 0 0,-1-1 0 0 0,0 0 1 0 0,0 0-1 0 0,0 0 0 0 0,-1-1 0 0 0,1-1 0 0 0,-1 1 0 0 0,0-1 0 0 0,0-1 1 0 0,0 0-1 0 0,1 0 0 0 0,-1 0 0 0 0,0-1 0 0 0,0-1 0 0 0,0 1 0 0 0,0-1 1 0 0,-12-4-1 0 0,-9-3-27 0 0,16 6-56 0 0,1-1-1 0 0,0-1 1 0 0,1 0-1 0 0,-1 0 1 0 0,1-2-1 0 0,0 1 0 0 0,0-2 1 0 0,0 1-1 0 0,-10-10 1 0 0,16 8-1007 0 0,1-2-47 0 0</inkml:trace>
</inkml:ink>
</file>

<file path=ppt/ink/ink18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989"/>
    </inkml:context>
    <inkml:brush xml:id="br0">
      <inkml:brushProperty name="width" value="0.1" units="cm"/>
      <inkml:brushProperty name="height" value="0.1" units="cm"/>
      <inkml:brushProperty name="color" value="#008C3A"/>
    </inkml:brush>
  </inkml:definitions>
  <inkml:trace contextRef="#ctx0" brushRef="#br0">0 65 1839 0 0,'0'0'14682'0'0,"31"-25"-12068"0"0,-26 21-2418 0 0,0 0-1 0 0,0 0 1 0 0,0 1 0 0 0,0-1-1 0 0,0 1 1 0 0,1 0 0 0 0,0 1-1 0 0,-1-1 1 0 0,1 1 0 0 0,0 0-1 0 0,0 1 1 0 0,0-1-1 0 0,0 1 1 0 0,1 0 0 0 0,-1 1-1 0 0,0-1 1 0 0,0 1 0 0 0,1 1-1 0 0,-1-1 1 0 0,0 1-1 0 0,7 2 1 0 0,-10-1-92 0 0,-1 0-93 0 0,-1-1 0 0 0,1 1 0 0 0,-1 0 0 0 0,0 0 0 0 0,1 1 1 0 0,-1-1-1 0 0,0 0 0 0 0,0 0 0 0 0,0 1 0 0 0,0-1 0 0 0,-1 0 0 0 0,1 1 0 0 0,-1-1 0 0 0,1 1 0 0 0,-1-1 0 0 0,0 1 0 0 0,0-1 0 0 0,0 1 0 0 0,0-1 0 0 0,-1 4 0 0 0,-15 39 75 0 0,15-42-71 0 0,-12 24 11 0 0,-25 60 97 0 0,36-81-116 0 0,-1 1 1 0 0,1 0-1 0 0,1-1 0 0 0,0 1 0 0 0,0 0 0 0 0,0 0 0 0 0,1 0 0 0 0,-1-1 0 0 0,2 1 0 0 0,1 11 0 0 0,-2-16-7 0 0,1 0 0 0 0,0 1 0 0 0,0-1 0 0 0,0 0 0 0 0,1-1 0 0 0,-1 1 0 0 0,0 0 0 0 0,1 0 0 0 0,-1 0 0 0 0,1-1 0 0 0,0 1 0 0 0,-1-1 0 0 0,1 1 0 0 0,0-1 0 0 0,0 0 0 0 0,0 0 0 0 0,0 0 0 0 0,0 0 0 0 0,0 0 0 0 0,0 0 0 0 0,0 0 0 0 0,1-1 0 0 0,-1 1 0 0 0,4-1 0 0 0,9 3 0 0 0,1-2 0 0 0,27 0 0 0 0,3 1 0 0 0,-16 5-839 0 0,-22-5-372 0 0,0 0 0 0 0,0 0 0 0 0,0-1 0 0 0,15 1 0 0 0</inkml:trace>
</inkml:ink>
</file>

<file path=ppt/ink/ink1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2"/>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18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39.496"/>
    </inkml:context>
    <inkml:brush xml:id="br0">
      <inkml:brushProperty name="width" value="0.1" units="cm"/>
      <inkml:brushProperty name="height" value="0.1" units="cm"/>
      <inkml:brushProperty name="color" value="#008C3A"/>
    </inkml:brush>
  </inkml:definitions>
  <inkml:trace contextRef="#ctx0" brushRef="#br0">3 30 7831 0 0,'15'-21'9479'0'0,"-17"12"-6904"0"0,0 15-2385 0 0,2 0 1 0 0,-1 0 0 0 0,1 0 0 0 0,0 0-1 0 0,0 0 1 0 0,1 0 0 0 0,-1 0-1 0 0,3 6 1 0 0,-1 3 77 0 0,-1 15 45 0 0,-1 0 0 0 0,-1 0 1 0 0,-6 30-1 0 0,-2 31 52 0 0,7-50-252 0 0,1 1 0 0 0,3-1 0 0 0,1 0 0 0 0,10 49 0 0 0,-12-87-123 0 0,0 0-1 0 0,1-1 1 0 0,-1 1-1 0 0,0 0 1 0 0,1-1-1 0 0,0 1 0 0 0,0-1 1 0 0,0 1-1 0 0,0-1 1 0 0,0 0-1 0 0,0 0 1 0 0,1 0-1 0 0,-1 0 0 0 0,5 3 1 0 0</inkml:trace>
</inkml:ink>
</file>

<file path=ppt/ink/ink18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592"/>
    </inkml:context>
    <inkml:brush xml:id="br0">
      <inkml:brushProperty name="width" value="0.1" units="cm"/>
      <inkml:brushProperty name="height" value="0.1" units="cm"/>
      <inkml:brushProperty name="color" value="#008C3A"/>
    </inkml:brush>
  </inkml:definitions>
  <inkml:trace contextRef="#ctx0" brushRef="#br0">0 80 9583 0 0,'0'0'4018'0'0,"34"-20"964"0"0,-18 12-4427 0 0,0 1 0 0 0,0 0 0 0 0,0 2-1 0 0,1 0 1 0 0,0 0 0 0 0,0 2 0 0 0,0 0 0 0 0,34-1 0 0 0,16-4-170 0 0,-5 4 533 0 0,-27 12-3191 0 0,-15 6-5181 0 0</inkml:trace>
</inkml:ink>
</file>

<file path=ppt/ink/ink18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924"/>
    </inkml:context>
    <inkml:brush xml:id="br0">
      <inkml:brushProperty name="width" value="0.1" units="cm"/>
      <inkml:brushProperty name="height" value="0.1" units="cm"/>
      <inkml:brushProperty name="color" value="#008C3A"/>
    </inkml:brush>
  </inkml:definitions>
  <inkml:trace contextRef="#ctx0" brushRef="#br0">0 41 8407 0 0,'0'0'758'0'0,"12"26"1838"0"0,1-25-1782 0 0,-1-1 0 0 0,1 0 0 0 0,0-1 0 0 0,0-1 0 0 0,-1 0 0 0 0,1 0 1 0 0,-1-1-1 0 0,20-8 0 0 0,19-2 635 0 0,-12 5-549 0 0,-6 0-248 0 0,0 1-1 0 0,0 2 1 0 0,63-1-1 0 0,-65 14-2204 0 0</inkml:trace>
</inkml:ink>
</file>

<file path=ppt/ink/ink18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4.409"/>
    </inkml:context>
    <inkml:brush xml:id="br0">
      <inkml:brushProperty name="width" value="0.1" units="cm"/>
      <inkml:brushProperty name="height" value="0.1" units="cm"/>
      <inkml:brushProperty name="color" value="#008C3A"/>
    </inkml:brush>
  </inkml:definitions>
  <inkml:trace contextRef="#ctx0" brushRef="#br0">191 82 2303 0 0,'7'-25'4244'0'0,"2"3"3818"0"0,-7 19-7534 0 0,-1 1 0 0 0,1-1-1 0 0,-1 0 1 0 0,0 0 0 0 0,0 0 0 0 0,-1 0 0 0 0,1 0 0 0 0,0 0-1 0 0,-1-5 1377 0 0,-22 24-489 0 0,-1 9-1304 0 0,2 2 0 0 0,2 0 0 0 0,0 1 0 0 0,1 0 0 0 0,2 2 0 0 0,-24 61 0 0 0,32-68-52 0 0,0 0 0 0 0,2 0 0 0 0,0 0 0 0 0,2 1 0 0 0,1 0 0 0 0,0 0 0 0 0,2 0-1 0 0,1 0 1 0 0,1 0 0 0 0,6 36 0 0 0,-5-51-49 0 0,0-1-1 0 0,1 0 1 0 0,1 0 0 0 0,-1 0-1 0 0,1 0 1 0 0,1 0 0 0 0,-1-1-1 0 0,1 1 1 0 0,0-1 0 0 0,1 0-1 0 0,0-1 1 0 0,0 0 0 0 0,1 0-1 0 0,-1 0 1 0 0,1 0 0 0 0,0-1-1 0 0,1-1 1 0 0,-1 1-1 0 0,1-1 1 0 0,0 0 0 0 0,0-1-1 0 0,0 0 1 0 0,1 0 0 0 0,-1 0-1 0 0,1-1 1 0 0,-1-1 0 0 0,1 0-1 0 0,0 0 1 0 0,-1 0 0 0 0,1-1-1 0 0,0 0 1 0 0,0-1 0 0 0,0 0-1 0 0,-1-1 1 0 0,1 1 0 0 0,-1-2-1 0 0,1 1 1 0 0,-1-1-1 0 0,0 0 1 0 0,0-1 0 0 0,10-6-1 0 0,-15 9-5 0 0,-1-1 0 0 0,0 1 0 0 0,0-1 0 0 0,0 1 0 0 0,0-1 0 0 0,-1 0 0 0 0,1 0 0 0 0,0 0 0 0 0,-1 0 0 0 0,1 0 0 0 0,-1 0 0 0 0,0 0 0 0 0,1 0 0 0 0,-1-1 0 0 0,0 1 0 0 0,-1 0 0 0 0,1-1 0 0 0,0 1 0 0 0,-1-1 0 0 0,1 1 0 0 0,-1-5 0 0 0,0 3 8 0 0,0 1 0 0 0,-1-1 0 0 0,0 0 0 0 0,0 0 0 0 0,0 1 0 0 0,0-1 0 0 0,-1 0 0 0 0,1 1 0 0 0,-1 0 0 0 0,0-1 0 0 0,0 1 0 0 0,0 0 0 0 0,-3-4 0 0 0,0 1 5 0 0,-1 1-1 0 0,1-1 1 0 0,-1 1 0 0 0,0 0 0 0 0,0 0 0 0 0,0 0-1 0 0,-1 1 1 0 0,1 0 0 0 0,-1 1 0 0 0,0-1 0 0 0,0 1 0 0 0,-1 1-1 0 0,-13-5 1 0 0,13 7-15 0 0,1-1 0 0 0,0 1-1 0 0,-1 0 1 0 0,1 0 0 0 0,-1 1-1 0 0,1 0 1 0 0,-1 0 0 0 0,1 0 0 0 0,0 1-1 0 0,0 1 1 0 0,0-1 0 0 0,0 1 0 0 0,0 0-1 0 0,1 1 1 0 0,-1-1 0 0 0,-5 6-1 0 0,10-8-513 0 0</inkml:trace>
</inkml:ink>
</file>

<file path=ppt/ink/ink18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5.192"/>
    </inkml:context>
    <inkml:brush xml:id="br0">
      <inkml:brushProperty name="width" value="0.1" units="cm"/>
      <inkml:brushProperty name="height" value="0.1" units="cm"/>
      <inkml:brushProperty name="color" value="#008C3A"/>
    </inkml:brush>
  </inkml:definitions>
  <inkml:trace contextRef="#ctx0" brushRef="#br0">273 89 9271 0 0,'0'0'838'0'0,"1"-1"-692"0"0,1-4 407 0 0,1-1 1 0 0,-1 1-1 0 0,0-1 0 0 0,0 1 0 0 0,-1-1 0 0 0,1 0 0 0 0,-1 1 0 0 0,0-1 0 0 0,-1-7 0 0 0,0 12-451 0 0,0 0-1 0 0,0-1 0 0 0,0 1 0 0 0,0 0 0 0 0,0 0 0 0 0,-1 0 0 0 0,1 0 0 0 0,-1 0 0 0 0,1 0 0 0 0,0 0 1 0 0,-1 0-1 0 0,0 0 0 0 0,1 0 0 0 0,-1 0 0 0 0,1 1 0 0 0,-1-1 0 0 0,0 0 0 0 0,0 0 0 0 0,0 1 0 0 0,0-2 1 0 0,-1 1 25 0 0,0 1 1 0 0,0-1-1 0 0,1 1 1 0 0,-1-1 0 0 0,0 1-1 0 0,0-1 1 0 0,0 1-1 0 0,0 0 1 0 0,1 0 0 0 0,-1 0-1 0 0,0 0 1 0 0,0 0-1 0 0,0 1 1 0 0,0-1 0 0 0,-3 1-1 0 0,-20 5 204 0 0,1 2-1 0 0,-1 0 0 0 0,1 1 0 0 0,-33 18 1 0 0,51-24-271 0 0,0 0-1 0 0,0 1 1 0 0,0-1 0 0 0,1 1 0 0 0,-1 1 0 0 0,1-1 0 0 0,0 1-1 0 0,0 0 1 0 0,0 0 0 0 0,1 0 0 0 0,0 1 0 0 0,0 0 0 0 0,0-1-1 0 0,1 1 1 0 0,0 1 0 0 0,0-1 0 0 0,1 0 0 0 0,-1 1 0 0 0,1-1-1 0 0,1 1 1 0 0,-3 12 0 0 0,4-17-50 0 0,0 1 0 0 0,0-1 0 0 0,0 0 0 0 0,0 1-1 0 0,1-1 1 0 0,-1 0 0 0 0,1 1 0 0 0,-1-1 0 0 0,1 0 0 0 0,0 0 0 0 0,0 0-1 0 0,0 1 1 0 0,0-1 0 0 0,0 0 0 0 0,0 0 0 0 0,1 0 0 0 0,-1-1 0 0 0,1 1-1 0 0,-1 0 1 0 0,1 0 0 0 0,2 1 0 0 0,-1-1-5 0 0,1 0-1 0 0,0 0 1 0 0,-1 0 0 0 0,1-1-1 0 0,0 1 1 0 0,0-1 0 0 0,0 0-1 0 0,0 0 1 0 0,0 0 0 0 0,0-1-1 0 0,6 1 1 0 0,1-1 4 0 0,0 0 0 0 0,0-1 1 0 0,0 0-1 0 0,0-1 0 0 0,0 0 0 0 0,0-1 1 0 0,0 0-1 0 0,11-5 0 0 0,-11 2 24 0 0,0-1 0 0 0,0 0-1 0 0,0 0 1 0 0,-1-1 0 0 0,0 0-1 0 0,-1-1 1 0 0,0 0 0 0 0,0 0-1 0 0,-1-1 1 0 0,0 0 0 0 0,-1-1 0 0 0,0 0-1 0 0,0 0 1 0 0,-1 0 0 0 0,-1-1-1 0 0,7-22 1273 0 0,-12 100-555 0 0,10 221-388 0 0,-6-250-352 0 0,-2-11 22 0 0,2 1 0 0 0,0-1 1 0 0,10 30-1 0 0,-13-53-219 0 0,0-1 0 0 0,1 1 1 0 0,-1-1-1 0 0,0 0 0 0 0,1 1 1 0 0,-1-1-1 0 0,1 0 0 0 0,-1 0 1 0 0,1 0-1 0 0,0 0 0 0 0,3 2 1 0 0</inkml:trace>
</inkml:ink>
</file>

<file path=ppt/ink/ink18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6.731"/>
    </inkml:context>
    <inkml:brush xml:id="br0">
      <inkml:brushProperty name="width" value="0.1" units="cm"/>
      <inkml:brushProperty name="height" value="0.1" units="cm"/>
      <inkml:brushProperty name="color" value="#008C3A"/>
    </inkml:brush>
  </inkml:definitions>
  <inkml:trace contextRef="#ctx0" brushRef="#br0">2 209 2303 0 0,'0'0'13296'0'0,"1"-39"-9960"0"0,1 29-3155 0 0,0 0 0 0 0,0 0 0 0 0,1 1-1 0 0,0-1 1 0 0,0 1 0 0 0,2-1 0 0 0,-1 1-1 0 0,1 1 1 0 0,0-1 0 0 0,0 0 0 0 0,1 1 0 0 0,1 0-1 0 0,-1 1 1 0 0,1 0 0 0 0,0 0 0 0 0,10-8-1 0 0,-14 13-124 0 0,1 1-1 0 0,-1-1 0 0 0,0 0 1 0 0,1 1-1 0 0,-1-1 0 0 0,1 1 1 0 0,-1 0-1 0 0,1 0 0 0 0,-1 1 1 0 0,1-1-1 0 0,0 1 0 0 0,-1 0 1 0 0,1 0-1 0 0,0 0 0 0 0,3 1 0 0 0,-4-1-28 0 0,-1 1 0 0 0,1 0-1 0 0,0 0 1 0 0,-1 0-1 0 0,0 1 1 0 0,1-1-1 0 0,-1 0 1 0 0,0 1-1 0 0,1 0 1 0 0,-1-1-1 0 0,0 1 1 0 0,0 0 0 0 0,-1 0-1 0 0,1 0 1 0 0,0 0-1 0 0,1 3 1 0 0,1 2 0 0 0,-1 0 1 0 0,0-1-1 0 0,-1 1 1 0 0,1 0-1 0 0,-1 0 1 0 0,-1 0-1 0 0,1 1 1 0 0,-1-1-1 0 0,-1 0 1 0 0,1 1-1 0 0,-1-1 1 0 0,0 0-1 0 0,-3 13 1 0 0,-4 17 52 0 0,-2 0 1 0 0,-1-1-1 0 0,-25 56 0 0 0,-59 98-37 0 0,44-93-282 0 0,45-92-79 0 0,10-18 220 0 0,-4 11 92 0 0,0-1 0 0 0,0 1-1 0 0,1 0 1 0 0,-1-1 0 0 0,1 1 0 0 0,0 0-1 0 0,-1 0 1 0 0,1 0 0 0 0,0 0 0 0 0,0 0-1 0 0,0 1 1 0 0,0-1 0 0 0,0 1 0 0 0,1-1-1 0 0,3-1 1 0 0,9 0 5 0 0,0 0-1 0 0,0 1 1 0 0,0 1-1 0 0,0 0 1 0 0,28 2 0 0 0,77 15 54 0 0,-109-14-46 0 0,34 14 201 0 0,-40-13-556 0 0,1 0 1 0 0,0 0-1 0 0,0-1 1 0 0,0 0-1 0 0,11 2 1 0 0,-9-4-1640 0 0</inkml:trace>
</inkml:ink>
</file>

<file path=ppt/ink/ink18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500"/>
    </inkml:context>
    <inkml:brush xml:id="br0">
      <inkml:brushProperty name="width" value="0.1" units="cm"/>
      <inkml:brushProperty name="height" value="0.1" units="cm"/>
      <inkml:brushProperty name="color" value="#008C3A"/>
    </inkml:brush>
  </inkml:definitions>
  <inkml:trace contextRef="#ctx0" brushRef="#br0">255 16 1375 0 0,'27'-15'13831'0'0,"-97"45"-10659"0"0,41-18-2516 0 0,1 1 1 0 0,-38 23-1 0 0,58-31-551 0 0,1 1-1 0 0,-1-1 1 0 0,1 1 0 0 0,1 1 0 0 0,-1-1 0 0 0,1 1 0 0 0,0 0 0 0 0,1 1-1 0 0,-1-1 1 0 0,1 1 0 0 0,1 0 0 0 0,-6 14 0 0 0,9-21-94 0 0,1 0 0 0 0,-1 0-1 0 0,1 0 1 0 0,0 0 0 0 0,-1 0 0 0 0,1 1 0 0 0,0-1 0 0 0,0 0-1 0 0,0 0 1 0 0,0 0 0 0 0,0 0 0 0 0,0 0 0 0 0,0 0 0 0 0,0 0-1 0 0,0 0 1 0 0,1 1 0 0 0,-1-1 0 0 0,0 0 0 0 0,1 0 0 0 0,-1 0 0 0 0,1 0-1 0 0,-1 0 1 0 0,1 0 0 0 0,-1 0 0 0 0,2 1 0 0 0,0-1 2 0 0,0 1 1 0 0,-1-1-1 0 0,1 0 1 0 0,0 0 0 0 0,0 0-1 0 0,0 0 1 0 0,1 0-1 0 0,-1 0 1 0 0,0-1-1 0 0,0 1 1 0 0,0-1-1 0 0,3 1 1 0 0,9 1 32 0 0,1-2 0 0 0,0 0-1 0 0,17-2 1 0 0,-17 1-1 0 0,91-7 203 0 0,-79 4 29 0 0,0 1-1 0 0,0 1 1 0 0,0 2 0 0 0,1 1-1 0 0,-1 1 1 0 0,33 6-1 0 0,-58-7-259 0 0,0 0-1 0 0,1 1 1 0 0,-1-1-1 0 0,0 1 1 0 0,0-1-1 0 0,0 1 1 0 0,0 0-1 0 0,0 0 0 0 0,0 0 1 0 0,0 0-1 0 0,-1 0 1 0 0,1 0-1 0 0,-1 0 1 0 0,1 1-1 0 0,-1-1 1 0 0,0 0-1 0 0,0 1 0 0 0,0-1 1 0 0,0 1-1 0 0,0 0 1 0 0,-1-1-1 0 0,1 1 1 0 0,-1 0-1 0 0,0-1 0 0 0,0 1 1 0 0,0 3-1 0 0,1 14 173 0 0,-1-1-1 0 0,-4 31 1 0 0,2-30-140 0 0,1-13-11 0 0,-1-1-1 0 0,0 1 0 0 0,0-1 1 0 0,-1 0-1 0 0,1 0 1 0 0,-1 0-1 0 0,-1 0 0 0 0,1 0 1 0 0,-1-1-1 0 0,0 1 1 0 0,0-1-1 0 0,-1 0 0 0 0,0 0 1 0 0,1-1-1 0 0,-2 1 1 0 0,-6 4-1 0 0,1-1 46 0 0,1 0-1 0 0,-1-1 1 0 0,-1-1-1 0 0,1 0 1 0 0,-1 0-1 0 0,0-2 1 0 0,-22 7-1 0 0,27-10-54 0 0,0-1 0 0 0,0 1 0 0 0,0-1 1 0 0,1-1-1 0 0,-1 1 0 0 0,0-1 0 0 0,0-1 0 0 0,0 1 0 0 0,-9-4 0 0 0,-22-4-294 0 0,12-4-3318 0 0,16 6 1673 0 0</inkml:trace>
</inkml:ink>
</file>

<file path=ppt/ink/ink18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834"/>
    </inkml:context>
    <inkml:brush xml:id="br0">
      <inkml:brushProperty name="width" value="0.1" units="cm"/>
      <inkml:brushProperty name="height" value="0.1" units="cm"/>
      <inkml:brushProperty name="color" value="#008C3A"/>
    </inkml:brush>
  </inkml:definitions>
  <inkml:trace contextRef="#ctx0" brushRef="#br0">0 173 8287 0 0,'55'-45'1395'0'0,"-41"33"461"0"0,1-1-1 0 0,0 2 0 0 0,0 0 0 0 0,2 0 0 0 0,-1 2 0 0 0,34-14 0 0 0,-39 18-1616 0 0,11-3 408 0 0,0 1 0 0 0,42-8 0 0 0,-59 14-758 0 0,0 1 1 0 0,1-1 0 0 0,-1 1 0 0 0,0 0-1 0 0,0 0 1 0 0,1 0 0 0 0,-1 1 0 0 0,0 0-1 0 0,0 0 1 0 0,0 0 0 0 0,0 0-1 0 0,0 1 1 0 0,0 0 0 0 0,0 0 0 0 0,-1 1-1 0 0,1-1 1 0 0,-1 1 0 0 0,7 5-1 0 0,-3 1-1066 0 0</inkml:trace>
</inkml:ink>
</file>

<file path=ppt/ink/ink18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8.948"/>
    </inkml:context>
    <inkml:brush xml:id="br0">
      <inkml:brushProperty name="width" value="0.1" units="cm"/>
      <inkml:brushProperty name="height" value="0.1" units="cm"/>
      <inkml:brushProperty name="color" value="#008C3A"/>
    </inkml:brush>
  </inkml:definitions>
  <inkml:trace contextRef="#ctx0" brushRef="#br0">1 63 11687 0 0,'0'0'1411'0'0,"33"-9"3809"0"0,11-4-4123 0 0,1 1 1 0 0,0 2 0 0 0,1 3-1 0 0,0 1 1 0 0,61 1-1 0 0,-91 6-1490 0 0,0 1 0 0 0,-1 0 0 0 0,1 1 1 0 0,0 1-1 0 0,18 7 0 0 0</inkml:trace>
</inkml:ink>
</file>

<file path=ppt/ink/ink18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9.311"/>
    </inkml:context>
    <inkml:brush xml:id="br0">
      <inkml:brushProperty name="width" value="0.1" units="cm"/>
      <inkml:brushProperty name="height" value="0.1" units="cm"/>
      <inkml:brushProperty name="color" value="#008C3A"/>
    </inkml:brush>
  </inkml:definitions>
  <inkml:trace contextRef="#ctx0" brushRef="#br0">66 21 13015 0 0,'0'0'1179'0'0,"-12"-20"4564"0"0,-6 94-4565 0 0,3 2 0 0 0,-6 76 0 0 0,21-143-1293 0 0,0-1 0 0 0,1 1 1 0 0,-1-1-1 0 0,2 1 0 0 0,3 14 0 0 0,-4-20-37 0 0,-1 0 1 0 0,1 0-1 0 0,0 0 0 0 0,0 0 0 0 0,0-1 1 0 0,1 1-1 0 0,-1 0 0 0 0,1-1 0 0 0,-1 1 1 0 0,1-1-1 0 0,0 0 0 0 0,0 1 0 0 0,0-1 1 0 0,0 0-1 0 0,0 0 0 0 0,1 0 0 0 0,-1 0 1 0 0,1-1-1 0 0,4 3 0 0 0</inkml:trace>
</inkml:ink>
</file>

<file path=ppt/ink/ink1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3"/>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18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0.409"/>
    </inkml:context>
    <inkml:brush xml:id="br0">
      <inkml:brushProperty name="width" value="0.1" units="cm"/>
      <inkml:brushProperty name="height" value="0.1" units="cm"/>
      <inkml:brushProperty name="color" value="#008C3A"/>
    </inkml:brush>
  </inkml:definitions>
  <inkml:trace contextRef="#ctx0" brushRef="#br0">89 41 7511 0 0,'0'0'682'0'0,"1"-1"-561"0"0,3-4-81 0 0,12-17 6293 0 0,-16 21-6254 0 0,1 1-1 0 0,-1 0 1 0 0,0 0-1 0 0,0-1 1 0 0,0 1-1 0 0,0 0 0 0 0,0-1 1 0 0,0 1-1 0 0,1 0 1 0 0,-1-1-1 0 0,0 1 0 0 0,0 0 1 0 0,0-1-1 0 0,0 1 1 0 0,0 0-1 0 0,0-1 1 0 0,0 1-1 0 0,0 0 0 0 0,0 0 1 0 0,0-1-1 0 0,-1 1 1 0 0,1 0-1 0 0,0-1 0 0 0,0 1 1 0 0,0 0-1 0 0,0-1 1 0 0,0 1-1 0 0,-1 0 1 0 0,1 0-1 0 0,0-1 0 0 0,0 1 1 0 0,0 0-1 0 0,-1 0 1 0 0,1-1-1 0 0,0 1 0 0 0,0 0 1 0 0,-1 0-1 0 0,1 0 1 0 0,0-1-1 0 0,0 1 0 0 0,-1 0 1 0 0,1 0-1 0 0,0 0 1 0 0,-1 0-1 0 0,1 0 1 0 0,0 0-1 0 0,-1 0 0 0 0,1 0 1 0 0,0 0-1 0 0,-1 0 1 0 0,1 0-1 0 0,0 0 0 0 0,-1 0 1 0 0,-1 0 51 0 0,0 1 0 0 0,0-1-1 0 0,0 1 1 0 0,0 0 0 0 0,0 0 0 0 0,0 0 0 0 0,1 0 0 0 0,-1 0 0 0 0,0 0-1 0 0,1 0 1 0 0,-1 1 0 0 0,0-1 0 0 0,1 1 0 0 0,0-1 0 0 0,-1 1-1 0 0,1-1 1 0 0,0 1 0 0 0,0 0 0 0 0,-2 3 0 0 0,-19 36 870 0 0,20-38-924 0 0,-6 14 136 0 0,0 0 1 0 0,1 1-1 0 0,1 0 0 0 0,1 0 1 0 0,-3 19-1 0 0,7-33-206 0 0,1-1-1 0 0,-1 0 1 0 0,1 1 0 0 0,0-1-1 0 0,0 1 1 0 0,0-1 0 0 0,0 0-1 0 0,1 1 1 0 0,0-1-1 0 0,-1 1 1 0 0,1-1 0 0 0,0 0-1 0 0,1 0 1 0 0,-1 0-1 0 0,0 1 1 0 0,1-1 0 0 0,0-1-1 0 0,0 1 1 0 0,0 0-1 0 0,0 0 1 0 0,0-1 0 0 0,0 1-1 0 0,1-1 1 0 0,-1 1-1 0 0,1-1 1 0 0,0 0 0 0 0,0 0-1 0 0,-1 0 1 0 0,1-1-1 0 0,0 1 1 0 0,1-1 0 0 0,-1 0-1 0 0,0 1 1 0 0,0-1 0 0 0,6 1-1 0 0,4 0 27 0 0,-1 0-1 0 0,1 0 1 0 0,-1-1-1 0 0,1-1 1 0 0,-1 0 0 0 0,1-1-1 0 0,0 0 1 0 0,-1-1-1 0 0,0 0 1 0 0,1-1 0 0 0,-1-1-1 0 0,0 0 1 0 0,0 0-1 0 0,-1-1 1 0 0,1-1 0 0 0,-1 0-1 0 0,0 0 1 0 0,-1-1-1 0 0,0 0 1 0 0,0-1-1 0 0,0 0 1 0 0,-1-1 0 0 0,0 0-1 0 0,-1 0 1 0 0,13-19-1 0 0,3-15 268 0 0,-23 41-171 0 0,3 0-32 0 0,-3 2-93 0 0,-1-1 0 0 0,0 1 0 0 0,0 0 0 0 0,0 0 0 0 0,0 0 0 0 0,1-1 0 0 0,-1 1 0 0 0,0 0 0 0 0,0 0 0 0 0,0 0 0 0 0,1 0 0 0 0,-1 0 0 0 0,0 0 0 0 0,0 0 0 0 0,1 0 0 0 0,-1 0 0 0 0,0-1 0 0 0,0 1 0 0 0,1 0 0 0 0,-1 0 0 0 0,0 0 0 0 0,0 0 0 0 0,1 0 0 0 0,-1 0 0 0 0,0 0 0 0 0,0 1 0 0 0,0-1 0 0 0,1 0-1 0 0,-1 0 1 0 0,0 0 0 0 0,0 0 0 0 0,1 0 0 0 0,-1 0 0 0 0,0 0 0 0 0,0 0 0 0 0,0 1 0 0 0,1-1 0 0 0,-1 0 0 0 0,0 0 0 0 0,0 0 0 0 0,0 0 0 0 0,1 1 0 0 0,6 4 3 0 0,0 0-1 0 0,0 1 1 0 0,-1 0 0 0 0,0 0-1 0 0,0 0 1 0 0,0 1 0 0 0,-1 0-1 0 0,9 14 1 0 0,29 65 60 0 0,-34-63-51 0 0,-1-1 0 0 0,-2 2 0 0 0,0-1 0 0 0,-1 1 0 0 0,-2 0 0 0 0,0 0-1 0 0,-2 0 1 0 0,0 0 0 0 0,-2 0 0 0 0,-4 32 0 0 0,2-41-8 0 0,0 0-1 0 0,0 0 1 0 0,-1 0 0 0 0,-1-1 0 0 0,-1 1-1 0 0,0-1 1 0 0,0-1 0 0 0,-2 1 0 0 0,1-1 0 0 0,-2 0-1 0 0,0-1 1 0 0,0 0 0 0 0,-1 0 0 0 0,-1-1-1 0 0,0 0 1 0 0,0-1 0 0 0,-19 12 0 0 0,22-17 4 0 0,-1-2 1 0 0,1 1 0 0 0,-1-1-1 0 0,0 0 1 0 0,0-1 0 0 0,0 0-1 0 0,0 0 1 0 0,0-1 0 0 0,-1 0-1 0 0,1-1 1 0 0,0 0 0 0 0,-1 0-1 0 0,1-1 1 0 0,-14-3-1 0 0,8 1 7 0 0,0 0 0 0 0,1-1-1 0 0,0-1 1 0 0,-1 0 0 0 0,2-1-1 0 0,-1-1 1 0 0,1 0-1 0 0,-17-11 1 0 0,29 17-19 0 0,-2-1-104 0 0,0 1 0 0 0,0-1 0 0 0,1 0 0 0 0,-1 0 0 0 0,0 0 0 0 0,1 0 0 0 0,0-1 0 0 0,-1 1 0 0 0,1-1 0 0 0,0 0 0 0 0,0 1 0 0 0,1-1 0 0 0,-1 0 0 0 0,1 0 0 0 0,-1 0 0 0 0,1 0 0 0 0,0 0 0 0 0,0 0 0 0 0,0-1 0 0 0,0 1 0 0 0,0-4 0 0 0,1-8-1128 0 0</inkml:trace>
</inkml:ink>
</file>

<file path=ppt/ink/ink18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1.484"/>
    </inkml:context>
    <inkml:brush xml:id="br0">
      <inkml:brushProperty name="width" value="0.1" units="cm"/>
      <inkml:brushProperty name="height" value="0.1" units="cm"/>
      <inkml:brushProperty name="color" value="#008C3A"/>
    </inkml:brush>
  </inkml:definitions>
  <inkml:trace contextRef="#ctx0" brushRef="#br0">0 160 5063 0 0,'0'0'6686'0'0,"20"-25"-1556"0"0,9-27-2031 0 0,-27 47-2951 0 0,-1 0-1 0 0,1 0 1 0 0,1 0 0 0 0,-1 0 0 0 0,1 0 0 0 0,0 0 0 0 0,0 1 0 0 0,0-1 0 0 0,1 1-1 0 0,-1 0 1 0 0,1 0 0 0 0,0 0 0 0 0,0 1 0 0 0,1-1 0 0 0,-1 1 0 0 0,1 0-1 0 0,-1 0 1 0 0,8-3 0 0 0,-10 6-106 0 0,0 0 1 0 0,1 0-1 0 0,-1 0 1 0 0,0 0-1 0 0,0 0 0 0 0,0 0 1 0 0,0 1-1 0 0,1-1 0 0 0,-1 0 1 0 0,0 1-1 0 0,0 0 0 0 0,0 0 1 0 0,0 0-1 0 0,0-1 0 0 0,0 2 1 0 0,0-1-1 0 0,-1 0 0 0 0,1 0 1 0 0,0 1-1 0 0,0-1 0 0 0,-1 1 1 0 0,1-1-1 0 0,-1 1 0 0 0,0 0 1 0 0,1-1-1 0 0,-1 1 0 0 0,0 0 1 0 0,0 0-1 0 0,0 0 0 0 0,0 0 1 0 0,0 0-1 0 0,0 2 0 0 0,2 4-16 0 0,0 0 0 0 0,0 0 0 0 0,-1 0 0 0 0,0 0 0 0 0,0 0 0 0 0,-1 0 0 0 0,1 10 0 0 0,-3 1 16 0 0,-1 0-1 0 0,-1 0 1 0 0,0-1 0 0 0,-1 1-1 0 0,-1-1 1 0 0,-1 1-1 0 0,-1-2 1 0 0,-17 34-1 0 0,-7 4 40 0 0,-51 67-1 0 0,74-111-40 0 0,18-16-32 0 0,1 1 0 0 0,0 0 0 0 0,0 0 0 0 0,0 2 0 0 0,1-1 0 0 0,-1 1 0 0 0,18-1 0 0 0,15 5-8 0 0,-1 1 0 0 0,0 2 0 0 0,0 3 0 0 0,58 16 0 0 0,-73-15-265 0 0,-19-6-39 0 0,-1 0 1 0 0,1-1 0 0 0,0 1-1 0 0,0-2 1 0 0,0 1-1 0 0,14-1 1 0 0,-10-2-1716 0 0</inkml:trace>
</inkml:ink>
</file>

<file path=ppt/ink/ink18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327"/>
    </inkml:context>
    <inkml:brush xml:id="br0">
      <inkml:brushProperty name="width" value="0.1" units="cm"/>
      <inkml:brushProperty name="height" value="0.1" units="cm"/>
      <inkml:brushProperty name="color" value="#008C3A"/>
    </inkml:brush>
  </inkml:definitions>
  <inkml:trace contextRef="#ctx0" brushRef="#br0">23 69 4607 0 0,'0'0'208'0'0,"1"-1"-9"0"0,0-1 291 0 0,0 1 1 0 0,0-1-1 0 0,0 1 1 0 0,0-1-1 0 0,0 0 0 0 0,0 1 1 0 0,0-1-1 0 0,-1 0 0 0 0,1 0 1 0 0,-1 1-1 0 0,1-1 0 0 0,-1 0 1 0 0,0 0-1 0 0,0 0 0 0 0,1 0 1 0 0,-1 0-1 0 0,-1 1 0 0 0,1-1 1 0 0,0 0-1 0 0,0 0 1 0 0,-1 0-1 0 0,1 0 0 0 0,-1 0 1 0 0,1 1-1 0 0,-1-1 0 0 0,0 0 1 0 0,0 1-1 0 0,-1-3 0 0 0,-11-11 2583 0 0,11 42-2053 0 0,0 429 972 0 0,2-439-1962 0 0,-1 0 0 0 0,0 0 0 0 0,-5 19 1 0 0,5-29-24 0 0,1-6-8 0 0,1 1 0 0 0,-1 0-1 0 0,1-1 1 0 0,-1 1 0 0 0,1 0 0 0 0,0-1-1 0 0,0 1 1 0 0,0-1 0 0 0,0 1 0 0 0,0-1-1 0 0,0 1 1 0 0,0-1 0 0 0,0 0 0 0 0,1 0 0 0 0,-1 0-1 0 0,1 1 1 0 0,2 0 0 0 0,7 4-3202 0 0,-4-7 1396 0 0</inkml:trace>
</inkml:ink>
</file>

<file path=ppt/ink/ink18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853"/>
    </inkml:context>
    <inkml:brush xml:id="br0">
      <inkml:brushProperty name="width" value="0.1" units="cm"/>
      <inkml:brushProperty name="height" value="0.1" units="cm"/>
      <inkml:brushProperty name="color" value="#008C3A"/>
    </inkml:brush>
  </inkml:definitions>
  <inkml:trace contextRef="#ctx0" brushRef="#br0">99 57 10511 0 0,'6'-6'950'0'0,"10"-25"670"0"0,-16 30-1473 0 0,1 1 0 0 0,-1-1-1 0 0,0 1 1 0 0,0-1 0 0 0,1 1-1 0 0,-1-1 1 0 0,0 1-1 0 0,0-1 1 0 0,0 1 0 0 0,0-1-1 0 0,0 1 1 0 0,0-1 0 0 0,0 1-1 0 0,0-1 1 0 0,0 1 0 0 0,0-1-1 0 0,0 0 1 0 0,0 1 0 0 0,0-1-1 0 0,0 1 1 0 0,0-1 0 0 0,-1 1-1 0 0,1-1 1 0 0,0 1 0 0 0,0-1-1 0 0,-1 1 1 0 0,1 0-1 0 0,0-1 1 0 0,0 1 0 0 0,-1-1-1 0 0,1 1 1 0 0,-1 0 0 0 0,1-1-1 0 0,0 1 1 0 0,-1 0 0 0 0,1-1-1 0 0,-1 1 1 0 0,1 0 0 0 0,-1-1-1 0 0,1 1 1 0 0,-1 0 0 0 0,1 0-1 0 0,-1 0 1 0 0,-13 33 2037 0 0,-14 23-1887 0 0,10-21 222 0 0,-20 59 0 0 0,34-84-464 0 0,1 0 1 0 0,0 1-1 0 0,1 0 1 0 0,1-1-1 0 0,-1 1 1 0 0,2 0-1 0 0,-1 0 1 0 0,2 0-1 0 0,-1 0 1 0 0,4 16-1 0 0,-3-25-49 0 0,0 1-1 0 0,0-1 0 0 0,0 1 1 0 0,0-1-1 0 0,0 0 1 0 0,1 0-1 0 0,-1 1 0 0 0,1-1 1 0 0,-1 0-1 0 0,1 0 1 0 0,0 0-1 0 0,0-1 1 0 0,0 1-1 0 0,0 0 0 0 0,0-1 1 0 0,0 1-1 0 0,0-1 1 0 0,1 0-1 0 0,-1 0 1 0 0,0 0-1 0 0,1 0 0 0 0,-1 0 1 0 0,1 0-1 0 0,-1 0 1 0 0,1-1-1 0 0,-1 0 0 0 0,1 1 1 0 0,0-1-1 0 0,-1 0 1 0 0,1 0-1 0 0,0 0 1 0 0,-1-1-1 0 0,4 0 0 0 0,12-1 65 0 0,-1-1 0 0 0,1-1 0 0 0,29-11 0 0 0,-31 10-38 0 0,5-2-147 0 0,23-6 803 0 0,49-10-1 0 0,-81 20-1106 0 0,-1 2 0 0 0,0-1 0 0 0,0 2 1 0 0,0-1-1 0 0,1 2 0 0 0,-1-1 0 0 0,0 1 0 0 0,0 1 0 0 0,0 0 0 0 0,12 4 0 0 0</inkml:trace>
</inkml:ink>
</file>

<file path=ppt/ink/ink18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200"/>
    </inkml:context>
    <inkml:brush xml:id="br0">
      <inkml:brushProperty name="width" value="0.1" units="cm"/>
      <inkml:brushProperty name="height" value="0.1" units="cm"/>
      <inkml:brushProperty name="color" value="#008C3A"/>
    </inkml:brush>
  </inkml:definitions>
  <inkml:trace contextRef="#ctx0" brushRef="#br0">98 1 1839 0 0,'-5'4'12813'0'0,"-6"11"-9916"0"0,1 6-1665 0 0,2 0 0 0 0,1 1 1 0 0,1 1-1 0 0,-4 23 1 0 0,2-7-588 0 0,1-10-374 0 0,-15 73 344 0 0,20-93-780 0 0,1-1 0 0 0,1 1 0 0 0,0-1 1 0 0,0 1-1 0 0,0-1 0 0 0,1 1 0 0 0,0-1 0 0 0,1 1 1 0 0,3 9-1 0 0</inkml:trace>
</inkml:ink>
</file>

<file path=ppt/ink/ink18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743"/>
    </inkml:context>
    <inkml:brush xml:id="br0">
      <inkml:brushProperty name="width" value="0.1" units="cm"/>
      <inkml:brushProperty name="height" value="0.1" units="cm"/>
      <inkml:brushProperty name="color" value="#008C3A"/>
    </inkml:brush>
  </inkml:definitions>
  <inkml:trace contextRef="#ctx0" brushRef="#br0">85 2 6911 0 0,'11'-1'11086'0'0,"-32"28"-7830"0"0,5 4-2749 0 0,1 2 0 0 0,-15 44 0 0 0,27-66-402 0 0,0-1-1 0 0,0 1 1 0 0,1-1 0 0 0,1 1 0 0 0,0 0-1 0 0,0 0 1 0 0,1 0 0 0 0,0 0 0 0 0,1 0 0 0 0,0-1-1 0 0,6 22 1 0 0,-6-29-98 0 0,1 0 0 0 0,0 0 0 0 0,-1 1 0 0 0,1-2 0 0 0,0 1 1 0 0,0 0-1 0 0,1 0 0 0 0,-1-1 0 0 0,0 1 0 0 0,1-1 0 0 0,0 0 0 0 0,0 1 0 0 0,-1-1 0 0 0,1 0 0 0 0,0-1 0 0 0,1 1 0 0 0,-1-1 0 0 0,0 1 1 0 0,0-1-1 0 0,1 0 0 0 0,-1 0 0 0 0,0 0 0 0 0,1-1 0 0 0,-1 1 0 0 0,1-1 0 0 0,-1 0 0 0 0,8 0 0 0 0,11-1 75 0 0,-1-1 0 0 0,1-1 1 0 0,32-8-1 0 0,-13 3 0 0 0,158-18-931 0 0,-186 24-342 0 0,-3 0-58 0 0</inkml:trace>
</inkml:ink>
</file>

<file path=ppt/ink/ink18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105"/>
    </inkml:context>
    <inkml:brush xml:id="br0">
      <inkml:brushProperty name="width" value="0.1" units="cm"/>
      <inkml:brushProperty name="height" value="0.1" units="cm"/>
      <inkml:brushProperty name="color" value="#008C3A"/>
    </inkml:brush>
  </inkml:definitions>
  <inkml:trace contextRef="#ctx0" brushRef="#br0">86 0 14279 0 0,'0'0'1298'0'0,"-31"19"856"0"0,28-14-1707 0 0,-1 0 0 0 0,1 1 0 0 0,0-1 0 0 0,0 0 0 0 0,1 1 0 0 0,-1-1 0 0 0,1 1 0 0 0,1 0 0 0 0,-3 9 0 0 0,-7 61 1097 0 0,8-46-1027 0 0,2-24-468 0 0,-10 104 775 0 0,11-100-909 0 0,0-1 0 0 0,0 0 1 0 0,1 0-1 0 0,0 0 0 0 0,1 0 0 0 0,-1 0 0 0 0,2 0 0 0 0,0 0 0 0 0,6 14 0 0 0,-4-16-905 0 0,0-1-59 0 0</inkml:trace>
</inkml:ink>
</file>

<file path=ppt/ink/ink18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727"/>
    </inkml:context>
    <inkml:brush xml:id="br0">
      <inkml:brushProperty name="width" value="0.1" units="cm"/>
      <inkml:brushProperty name="height" value="0.1" units="cm"/>
      <inkml:brushProperty name="color" value="#008C3A"/>
    </inkml:brush>
  </inkml:definitions>
  <inkml:trace contextRef="#ctx0" brushRef="#br0">0 68 6911 0 0,'0'-10'11323'0'0,"4"-11"-8844"0"0,5 16-2087 0 0,-1 0 1 0 0,1 1 0 0 0,0 0 0 0 0,0 1 0 0 0,0 0 0 0 0,1 0 0 0 0,-1 1 0 0 0,1 0-1 0 0,10 0 1 0 0,92-1 247 0 0,-86 3-517 0 0,-11 0-149 0 0,0 2-1 0 0,0 0 0 0 0,0 0 0 0 0,14 5 0 0 0,25 15-3902 0 0</inkml:trace>
</inkml:ink>
</file>

<file path=ppt/ink/ink18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088"/>
    </inkml:context>
    <inkml:brush xml:id="br0">
      <inkml:brushProperty name="width" value="0.1" units="cm"/>
      <inkml:brushProperty name="height" value="0.1" units="cm"/>
      <inkml:brushProperty name="color" value="#008C3A"/>
    </inkml:brush>
  </inkml:definitions>
  <inkml:trace contextRef="#ctx0" brushRef="#br0">1 57 8287 0 0,'0'0'2711'0'0,"27"-5"3522"0"0,24-11-2555 0 0,65-12 0 0 0,-100 25-3785 0 0,0 1 1 0 0,1 0-1 0 0,-1 1 0 0 0,0 1 1 0 0,0 1-1 0 0,1 0 0 0 0,-1 1 1 0 0,26 6-1 0 0,-31-4-1513 0 0</inkml:trace>
</inkml:ink>
</file>

<file path=ppt/ink/ink18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932"/>
    </inkml:context>
    <inkml:brush xml:id="br0">
      <inkml:brushProperty name="width" value="0.1" units="cm"/>
      <inkml:brushProperty name="height" value="0.1" units="cm"/>
      <inkml:brushProperty name="color" value="#008C3A"/>
    </inkml:brush>
  </inkml:definitions>
  <inkml:trace contextRef="#ctx0" brushRef="#br0">119 18 8983 0 0,'-15'-13'10413'0'0,"7"8"-10554"0"0,6 5 209 0 0,0 1 1 0 0,0-1-1 0 0,0 0 0 0 0,1 1 1 0 0,-1-1-1 0 0,0 1 0 0 0,0-1 0 0 0,0 1 1 0 0,0 0-1 0 0,1 0 0 0 0,-1 0 1 0 0,0 0-1 0 0,1 0 0 0 0,-1 0 0 0 0,1 1 1 0 0,-1-1-1 0 0,1 0 0 0 0,0 1 0 0 0,-1-1 1 0 0,1 1-1 0 0,0 0 0 0 0,-2 2 1 0 0,-24 46 800 0 0,22-39-653 0 0,0-1-116 0 0,1 0 0 0 0,1 1 0 0 0,-1 0-1 0 0,2-1 1 0 0,-1 1 0 0 0,2 0 0 0 0,-1 1 0 0 0,1-1-1 0 0,1 15 1 0 0,0-23-77 0 0,0 0-1 0 0,0 0 1 0 0,1 1-1 0 0,-1-1 1 0 0,1 0-1 0 0,-1 0 1 0 0,1 0-1 0 0,0 0 1 0 0,0 0 0 0 0,1 0-1 0 0,-1 0 1 0 0,1 0-1 0 0,-1 0 1 0 0,1 0-1 0 0,0-1 1 0 0,0 1-1 0 0,0-1 1 0 0,0 1-1 0 0,0-1 1 0 0,1 0-1 0 0,-1 0 1 0 0,1 0 0 0 0,-1 0-1 0 0,1 0 1 0 0,0-1-1 0 0,0 1 1 0 0,0-1-1 0 0,0 0 1 0 0,0 0-1 0 0,0 0 1 0 0,0 0-1 0 0,0 0 1 0 0,0-1 0 0 0,1 1-1 0 0,-1-1 1 0 0,5 0-1 0 0,-1 0-9 0 0,1-1-1 0 0,0 0 1 0 0,-1-1-1 0 0,1 0 1 0 0,-1 0-1 0 0,1-1 1 0 0,-1 1-1 0 0,0-2 1 0 0,0 1-1 0 0,-1-1 1 0 0,1 0 0 0 0,-1 0-1 0 0,1-1 1 0 0,6-6-1 0 0,9-10 76 0 0,-1-1 0 0 0,24-31 0 0 0,-24 28-63 0 0,0-2 657 0 0,2 60-617 0 0,-8-12-65 0 0,0 1 0 0 0,-2 0 0 0 0,0 1 0 0 0,-2 1 0 0 0,-1 0 0 0 0,0 0 0 0 0,-2 1 0 0 0,10 49 0 0 0,-16-60 3 0 0,0 0-1 0 0,-1 0 1 0 0,-1 0-1 0 0,0 0 0 0 0,-1 0 1 0 0,-1 0-1 0 0,0 0 1 0 0,-1 0-1 0 0,-1-1 1 0 0,0 1-1 0 0,0-1 1 0 0,-13 25-1 0 0,12-30 0 0 0,1 0-1 0 0,-2-1 1 0 0,1 1-1 0 0,-1-1 1 0 0,-1-1-1 0 0,1 1 1 0 0,-1-1-1 0 0,0 0 1 0 0,0 0-1 0 0,-1-1 1 0 0,0 0-1 0 0,0 0 1 0 0,0-1-1 0 0,-1 0 1 0 0,1 0-1 0 0,-1-1 1 0 0,0 0 0 0 0,0-1-1 0 0,0 0 1 0 0,-13 2-1 0 0,4-3-4 0 0,1 0 0 0 0,-1-1 0 0 0,1 0 0 0 0,-28-6-1 0 0,36 5-6 0 0,0-1 0 0 0,0 0-1 0 0,0-1 1 0 0,1 0 0 0 0,-1 0-1 0 0,1-1 1 0 0,0 0 0 0 0,0-1-1 0 0,0 1 1 0 0,-11-10 0 0 0,14 6-1154 0 0</inkml:trace>
</inkml:ink>
</file>

<file path=ppt/ink/ink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80"/>
    </inkml:context>
    <inkml:brush xml:id="br0">
      <inkml:brushProperty name="width" value="0.1" units="cm"/>
      <inkml:brushProperty name="height" value="0.1" units="cm"/>
      <inkml:brushProperty name="color" value="#AB008B"/>
    </inkml:brush>
  </inkml:definitions>
  <inkml:trace contextRef="#ctx0" brushRef="#br0">4 146 5527 0 0,'0'0'423'0'0,"-4"39"4325"0"0,4-37-4329 0 0,1 1 1 0 0,-1-1-1 0 0,1 1 1 0 0,-1-1-1 0 0,1 1 1 0 0,0-1-1 0 0,0 0 1 0 0,0 1-1 0 0,0-1 1 0 0,0 0-1 0 0,1 0 1 0 0,-1 0-1 0 0,1 0 1 0 0,-1 0-1 0 0,1 0 1 0 0,3 3-1 0 0,-1-3-72 0 0,0 1 0 0 0,0 0 0 0 0,0-1-1 0 0,0 0 1 0 0,0 0 0 0 0,1 0 0 0 0,-1-1-1 0 0,7 2 1 0 0,2 0 121 0 0,0-1 0 0 0,-1-1 1 0 0,1 0-1 0 0,0-1 0 0 0,23-3 0 0 0,20-8 344 0 0,0-3 0 0 0,0-2 0 0 0,68-30 0 0 0,-115 41-733 0 0,0 1 0 0 0,0-2 0 0 0,-1 1 0 0 0,0-1-1 0 0,0 0 1 0 0,0-1 0 0 0,-1 0 0 0 0,1 0 0 0 0,-2 0 0 0 0,1-1 0 0 0,5-10 0 0 0,-3 7-28 0 0,0 0 1 0 0,0 0-1 0 0,0 1 1 0 0,17-12-1 0 0,-23 20-50 0 0,0 1 1 0 0,0-1-1 0 0,0 1 1 0 0,1 0-1 0 0,-1 0 1 0 0,1 0-1 0 0,-1 0 0 0 0,1 0 1 0 0,-1 1-1 0 0,1 0 1 0 0,-1 0-1 0 0,1 0 0 0 0,-1 0 1 0 0,1 0-1 0 0,-1 1 1 0 0,1-1-1 0 0,-1 1 1 0 0,1 0-1 0 0,-1 0 0 0 0,0 0 1 0 0,1 1-1 0 0,2 1 1 0 0,13 6 6 0 0,0 1 0 0 0,27 21 0 0 0,-19-13-5 0 0,65 41-3066 0 0,-23-13-2598 0 0,-49-33-2751 0 0</inkml:trace>
</inkml:ink>
</file>

<file path=ppt/ink/ink1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4"/>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18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2.917"/>
    </inkml:context>
    <inkml:brush xml:id="br0">
      <inkml:brushProperty name="width" value="0.1" units="cm"/>
      <inkml:brushProperty name="height" value="0.1" units="cm"/>
      <inkml:brushProperty name="color" value="#008C3A"/>
    </inkml:brush>
  </inkml:definitions>
  <inkml:trace contextRef="#ctx0" brushRef="#br0">0 110 1375 0 0,'0'0'7847'0'0,"15"-25"-3646"0"0,-13 19-3436 0 0,0 1-1 0 0,1-1 0 0 0,0 1 0 0 0,0 0 1 0 0,1 0-1 0 0,4-5 0 0 0,-3 6-698 0 0,-1 0 0 0 0,1 0 0 0 0,0 1-1 0 0,1-1 1 0 0,-1 1 0 0 0,1 1 0 0 0,-1-1 0 0 0,1 1-1 0 0,10-3 1 0 0,-12 3-5 0 0,0 1-1 0 0,0 0 1 0 0,1-1-1 0 0,-1 2 1 0 0,1-1-1 0 0,-1 0 1 0 0,0 1-1 0 0,1 0 1 0 0,-1 0-1 0 0,1 0 1 0 0,-1 1 0 0 0,1-1-1 0 0,-1 1 1 0 0,0 0-1 0 0,1 0 1 0 0,-1 1-1 0 0,0-1 1 0 0,7 5-1 0 0,-8-4-2 0 0,0 0 1 0 0,-1 1-1 0 0,1-1 0 0 0,-1 1 1 0 0,0 0-1 0 0,0 0 0 0 0,0-1 0 0 0,0 1 1 0 0,0 1-1 0 0,-1-1 0 0 0,0 0 0 0 0,1 0 1 0 0,-1 1-1 0 0,0-1 0 0 0,0 0 0 0 0,-1 1 1 0 0,1-1-1 0 0,-1 1 0 0 0,0-1 1 0 0,0 1-1 0 0,0-1 0 0 0,0 1 0 0 0,0-1 1 0 0,-2 5-1 0 0,-1 17 3 0 0,-2 0 0 0 0,0-1 0 0 0,-2 0 0 0 0,0 0 0 0 0,-17 35-1 0 0,19-49-41 0 0,0-1-1 0 0,0 1 0 0 0,-1-1 0 0 0,0 0 1 0 0,-1 0-1 0 0,1-1 0 0 0,-2 1 0 0 0,1-2 1 0 0,-1 1-1 0 0,-1-1 0 0 0,1 0 0 0 0,-1-1 0 0 0,0 0 1 0 0,-1 0-1 0 0,-10 4 0 0 0,13-8-7 0 0,29-7 44 0 0,0 0 1 0 0,0 1-1 0 0,1 1 0 0 0,-1 1 1 0 0,45 3-1 0 0,116 17 266 0 0,-181-18-321 0 0,0 0-162 0 0,0 1 0 0 0,1-1 0 0 0,-1 1 0 0 0,1-1-1 0 0,-1 1 1 0 0,0 0 0 0 0,0 0 0 0 0,1 0 0 0 0,-1 0 0 0 0,0 1 0 0 0,0-1-1 0 0,0 1 1 0 0,0-1 0 0 0,0 1 0 0 0,-1-1 0 0 0,1 1 0 0 0,0 0 0 0 0,-1 0-1 0 0,3 4 1 0 0,7 6-3112 0 0</inkml:trace>
</inkml:ink>
</file>

<file path=ppt/ink/ink18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053"/>
    </inkml:context>
    <inkml:brush xml:id="br0">
      <inkml:brushProperty name="width" value="0.1" units="cm"/>
      <inkml:brushProperty name="height" value="0.1" units="cm"/>
      <inkml:brushProperty name="color" value="#008C3A"/>
    </inkml:brush>
  </inkml:definitions>
  <inkml:trace contextRef="#ctx0" brushRef="#br0">50 64 4143 0 0,'0'0'319'0'0,"19"-39"9128"0"0,-18 15-1228 0 0,-6 39-7493 0 0,-16 85-145 0 0,4 0 1 0 0,4 1 0 0 0,1 108-1 0 0,11-208-649 0 0,1 0-1 0 0,0 0 0 0 0,0 0 0 0 0,0 0 1 0 0,0 0-1 0 0,0 0 0 0 0,0 0 0 0 0,0 0 1 0 0,0 0-1 0 0,1 0 0 0 0,-1 0 0 0 0,0 0 1 0 0,1 0-1 0 0,-1 0 0 0 0,1 0 0 0 0,-1 0 1 0 0,0 0-1 0 0,1 0 0 0 0,0-1 0 0 0,0 2 0 0 0,4-5-988 0 0</inkml:trace>
</inkml:ink>
</file>

<file path=ppt/ink/ink18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899"/>
    </inkml:context>
    <inkml:brush xml:id="br0">
      <inkml:brushProperty name="width" value="0.1" units="cm"/>
      <inkml:brushProperty name="height" value="0.1" units="cm"/>
      <inkml:brushProperty name="color" value="#008C3A"/>
    </inkml:brush>
  </inkml:definitions>
  <inkml:trace contextRef="#ctx0" brushRef="#br0">0 192 8575 0 0,'0'0'1586'0'0,"20"-35"4323"0"0,-14 13-3652 0 0,-5 16-1984 0 0,1 0 0 0 0,-1 1 0 0 0,1-1 0 0 0,0 0 0 0 0,1 1 0 0 0,-1-1 0 0 0,1 1 0 0 0,0 0 0 0 0,1 0 0 0 0,-1 0 0 0 0,1 0 0 0 0,0 1 0 0 0,0-1 0 0 0,8-6 0 0 0,-6 6-180 0 0,1 0 1 0 0,-1 0 0 0 0,1 0-1 0 0,0 1 1 0 0,1 0 0 0 0,-1 0-1 0 0,1 1 1 0 0,-1 0 0 0 0,1 0-1 0 0,0 1 1 0 0,0 0 0 0 0,0 1-1 0 0,1-1 1 0 0,8 1-1 0 0,-12 1-53 0 0,-1 0 0 0 0,1 1-1 0 0,0 0 1 0 0,-1 0-1 0 0,1 0 1 0 0,-1 1 0 0 0,1-1-1 0 0,-1 1 1 0 0,0 0-1 0 0,0 0 1 0 0,0 0-1 0 0,0 1 1 0 0,0 0 0 0 0,0-1-1 0 0,-1 1 1 0 0,1 1-1 0 0,-1-1 1 0 0,0 0-1 0 0,0 1 1 0 0,0 0 0 0 0,0-1-1 0 0,-1 1 1 0 0,1 0-1 0 0,-1 1 1 0 0,0-1 0 0 0,2 6-1 0 0,1 5 16 0 0,-1 0-1 0 0,0 1 1 0 0,-1 0-1 0 0,-1-1 0 0 0,0 1 1 0 0,-1 0-1 0 0,-1 0 1 0 0,0 0-1 0 0,-2 0 1 0 0,-3 20-1 0 0,-5 18 8 0 0,-29 84 0 0 0,35-121-50 0 0,-2-1-1 0 0,0 0 1 0 0,-1-1 0 0 0,0 0 0 0 0,-2 0-1 0 0,1 0 1 0 0,-2-1 0 0 0,0 0 0 0 0,-1-1-1 0 0,-18 18 1 0 0,36-34-4 0 0,1-1-1 0 0,-1 2 1 0 0,1-1 0 0 0,0 1-1 0 0,-1 0 1 0 0,15-1 0 0 0,0-1-2 0 0,3-1-28 0 0,0 0 0 0 0,0 2-1 0 0,0 1 1 0 0,0 0 0 0 0,1 2 0 0 0,-1 1 0 0 0,0 1-1 0 0,35 8 1 0 0,-55-8-489 0 0,1-1-1 0 0,-1 0 1 0 0,1 0-1 0 0,-1-1 1 0 0,1 1-1 0 0,-1-1 1 0 0,1 0 0 0 0,-1-1-1 0 0,1 1 1 0 0,-1-1-1 0 0,7-2 1 0 0,8-5-1600 0 0</inkml:trace>
</inkml:ink>
</file>

<file path=ppt/ink/ink18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610"/>
    </inkml:context>
    <inkml:brush xml:id="br0">
      <inkml:brushProperty name="width" value="0.1" units="cm"/>
      <inkml:brushProperty name="height" value="0.1" units="cm"/>
      <inkml:brushProperty name="color" value="#008C3A"/>
    </inkml:brush>
  </inkml:definitions>
  <inkml:trace contextRef="#ctx0" brushRef="#br0">0 49 10159 0 0,'6'-8'7580'0'0,"8"-10"-5557"0"0,3 13-765 0 0,1 1 1 0 0,33-4 0 0 0,85 3 259 0 0,-62 5-1244 0 0,-59-1-255 0 0,0 2 1 0 0,0 0-1 0 0,0 0 1 0 0,0 1-1 0 0,23 7 1 0 0,2 12-2437 0 0</inkml:trace>
</inkml:ink>
</file>

<file path=ppt/ink/ink18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943"/>
    </inkml:context>
    <inkml:brush xml:id="br0">
      <inkml:brushProperty name="width" value="0.1" units="cm"/>
      <inkml:brushProperty name="height" value="0.1" units="cm"/>
      <inkml:brushProperty name="color" value="#008C3A"/>
    </inkml:brush>
  </inkml:definitions>
  <inkml:trace contextRef="#ctx0" brushRef="#br0">0 27 11863 0 0,'0'0'1471'0'0,"33"-1"3945"0"0,74-1-429 0 0,-54 3-4832 0 0,-1-3 0 0 0,98-16 0 0 0,-135 14-950 0 0</inkml:trace>
</inkml:ink>
</file>

<file path=ppt/ink/ink18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4.851"/>
    </inkml:context>
    <inkml:brush xml:id="br0">
      <inkml:brushProperty name="width" value="0.1" units="cm"/>
      <inkml:brushProperty name="height" value="0.1" units="cm"/>
      <inkml:brushProperty name="color" value="#008C3A"/>
    </inkml:brush>
  </inkml:definitions>
  <inkml:trace contextRef="#ctx0" brushRef="#br0">162 16 1839 0 0,'-12'-16'19528'0'0,"5"21"-20846"0"0,1 0 1531 0 0,1 0 0 0 0,0 1 0 0 0,0 0 0 0 0,1 0 0 0 0,0 0-1 0 0,0 0 1 0 0,0 1 0 0 0,1 0 0 0 0,0 0 0 0 0,0 0 0 0 0,1 0 0 0 0,-1 0-1 0 0,2 0 1 0 0,-2 11 0 0 0,0-5-82 0 0,2 1 0 0 0,-1-1 0 0 0,2 0 0 0 0,0 0 0 0 0,0 0 0 0 0,2 1 0 0 0,-1-1 0 0 0,5 14-1 0 0,-5-22-91 0 0,1 0-1 0 0,-1 0 1 0 0,1-1-1 0 0,0 1 0 0 0,1 0 1 0 0,-1-1-1 0 0,1 1 1 0 0,0-1-1 0 0,0 0 0 0 0,0 0 1 0 0,1 0-1 0 0,-1-1 1 0 0,1 1-1 0 0,0-1 0 0 0,0 1 1 0 0,0-1-1 0 0,0-1 1 0 0,10 6-1 0 0,-7-6-14 0 0,0 0 0 0 0,0 0-1 0 0,1 0 1 0 0,-1-1 0 0 0,1 0 0 0 0,-1-1-1 0 0,1 0 1 0 0,-1 0 0 0 0,1 0 0 0 0,-1-1 0 0 0,14-3-1 0 0,-2-1 13 0 0,0 0-1 0 0,-1-2 0 0 0,0 0 1 0 0,0-1-1 0 0,0-1 0 0 0,-1-1 1 0 0,0 0-1 0 0,-1-1 0 0 0,17-16 0 0 0,-25 19-25 0 0,0 0 1 0 0,0-1-1 0 0,12-18 0 0 0,-18 24 36 0 0,0 0 0 0 0,0-1 0 0 0,0 1 0 0 0,0-1 0 0 0,0 0 0 0 0,-1 1 0 0 0,0-1 0 0 0,0 0 0 0 0,0 0 0 0 0,0 0 0 0 0,-1 0 0 0 0,1 0 0 0 0,-1 0 0 0 0,-1-7 0 0 0,1 10 122 0 0,7 2-126 0 0,-6-1-35 0 0,1 0 0 0 0,-1 1 0 0 0,1-1 0 0 0,-1 0 0 0 0,1 1 0 0 0,-1-1 0 0 0,1 1 0 0 0,-1 0 0 0 0,1-1 0 0 0,-1 1 0 0 0,0 0 0 0 0,1 0 0 0 0,-1 0 0 0 0,0 0 0 0 0,0 0 0 0 0,1 0 0 0 0,-1 0 0 0 0,0 0 0 0 0,0 0 0 0 0,0 1 0 0 0,-1-1 0 0 0,1 0 0 0 0,0 1 0 0 0,0-1 0 0 0,0 3 0 0 0,9 14-7 0 0,-1 2 0 0 0,0-1 0 0 0,-2 1 0 0 0,0 0 0 0 0,-1 1 0 0 0,-1 0 0 0 0,2 21 0 0 0,-3-21 0 0 0,12 46 0 0 0,-9-41 0 0 0,7 48 0 0 0,-13-65 0 0 0,0 0 0 0 0,-1 0 0 0 0,-1-1 0 0 0,1 1 0 0 0,-2 0 0 0 0,1 0 0 0 0,-1 0 0 0 0,0 0 0 0 0,-5 11 0 0 0,0-3 7 0 0,-1 0-1 0 0,-1 0 1 0 0,0-1 0 0 0,-1-1 0 0 0,0 1-1 0 0,-1-2 1 0 0,-1 0 0 0 0,-19 18-1 0 0,20-23 1 0 0,0-1-1 0 0,0 0 0 0 0,0 0 1 0 0,-1-2-1 0 0,0 1 0 0 0,-1-2 1 0 0,1 1-1 0 0,-1-2 0 0 0,0 0 1 0 0,-1 0-1 0 0,1-1 0 0 0,-15 1 1 0 0,10-2 15 0 0,-39 7 37 0 0,-1-4 1 0 0,0-2-1 0 0,-66-5 1 0 0,121 2-219 0 0,0 0-1 0 0,0-1 1 0 0,0 1 0 0 0,0-1 0 0 0,0 0-1 0 0,0 0 1 0 0,0 0 0 0 0,0 0 0 0 0,0-1-1 0 0,0 1 1 0 0,1-1 0 0 0,-1 0 0 0 0,-2-2-1 0 0</inkml:trace>
</inkml:ink>
</file>

<file path=ppt/ink/ink18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8.526"/>
    </inkml:context>
    <inkml:brush xml:id="br0">
      <inkml:brushProperty name="width" value="0.1" units="cm"/>
      <inkml:brushProperty name="height" value="0.1" units="cm"/>
      <inkml:brushProperty name="color" value="#008C3A"/>
    </inkml:brush>
  </inkml:definitions>
  <inkml:trace contextRef="#ctx0" brushRef="#br0">166 61 6447 0 0,'0'0'499'0'0,"36"-7"4253"0"0,21-1-1087 0 0,-9 1-2485 0 0,1 1-1 0 0,56 1 1 0 0,-74 6-1004 0 0,364 3 629 0 0,85-9-621 0 0,-59-1-145 0 0,104-4 174 0 0,-132 2 407 0 0,-174 5-360 0 0,847 18-148 0 0,-235 20-64 0 0,-515-44-48 0 0,-303 8 0 0 0,-4 0 12 0 0,-8 1 50 0 0,-1-1-48 0 0,-1 0 0 0 0,1 0 1 0 0,-1 0-1 0 0,0 1 1 0 0,1-1-1 0 0,-1 0 1 0 0,0 1-1 0 0,1-1 1 0 0,-1 1-1 0 0,0-1 1 0 0,0 1-1 0 0,1-1 1 0 0,-1 1-1 0 0,0-1 1 0 0,0 1-1 0 0,0 0 1 0 0,0-1-1 0 0,0 1 0 0 0,0 0 1 0 0,1 0-1 0 0,-1 0 1 0 0,0-1-1 0 0,0 1 1 0 0,-1 0-1 0 0,-24-2 176 0 0,26 2-188 0 0,-69-1 2587 0 0,70 0-2536 0 0,12-1-46 0 0,0 0-1 0 0,0 1 1 0 0,0 0-1 0 0,16 1 1 0 0,-13 0 35 0 0,413-12 118 0 0,-356 8-116 0 0,-65 2 1 0 0,48 7 34 0 0,-44-4-79 0 0,28 3 720 0 0,-41-4-621 0 0,-7 1-23 0 0,6 0-73 0 0,0 0 0 0 0,-1-1 0 0 0,1 1 0 0 0,0 0 0 0 0,0 0 0 0 0,-1 1 0 0 0,1-1-1 0 0,0 0 1 0 0,0 1 0 0 0,0-1 0 0 0,0 1 0 0 0,1 0 0 0 0,-1-1 0 0 0,0 1 0 0 0,1 0 0 0 0,-1 0 0 0 0,1 0 0 0 0,0 0 0 0 0,0 0 0 0 0,-2 4 0 0 0,3-5 0 0 0,-15 39-3 0 0,3 1 0 0 0,-13 72 0 0 0,11-44 0 0 0,-24 80 0 0 0,20-89 0 0 0,3 0 0 0 0,3 2 0 0 0,-5 70 0 0 0,17-52 0 0 0,4-1 0 0 0,3 0 0 0 0,21 97 0 0 0,-24-152 9 0 0,-1 0 0 0 0,-1 0 0 0 0,-1 0 0 0 0,-1 0 0 0 0,-4 27-1 0 0,5-40 3 0 0,-6-3 1 0 0,-14 16 104 0 0,10-17-95 0 0,2 15 22 0 0,6-14-43 0 0,3 0 0 0 0,1 0 0 0 0,0 1 0 0 0,-2 0 0 0 0,-3 0 0 0 0,-1-3 11 0 0,0-4 2 0 0,-1 1 0 0 0,1-1 0 0 0,0 0 0 0 0,-1-1 0 0 0,1 1 0 0 0,-1-1 0 0 0,1 1 0 0 0,-7 0 0 0 0,-102 13 37 0 0,0-5 0 0 0,-151-6 1 0 0,54-2-10 0 0,2 5-29 0 0,-323 6 40 0 0,402-12 10 0 0,-214-7-60 0 0,-124-27 62 0 0,-53 18-64 0 0,306 7 0 0 0,-119-6 0 0 0,-190 0 0 0 0,384 18 0 0 0,54 0 0 0 0,-1-4 0 0 0,-144-17 0 0 0,151 4 0 0 0,-146-4 0 0 0,184 15 0 0 0,-79-14 0 0 0,80 9 0 0 0,-79-4 0 0 0,-44-1-2 0 0,90 4 87 0 0,42 5 85 0 0,26 0-148 0 0,2 2 20 0 0,-4-1-31 0 0,-7-3-6 0 0,10 4 0 0 0,1 0 0 0 0,-1 1 0 0 0,1-1 1 0 0,-1 0-1 0 0,1 1 0 0 0,-1 0 0 0 0,1 0 0 0 0,-1-1 0 0 0,0 1 0 0 0,-4 1 0 0 0,-19-1 9 0 0,24 0 28 0 0,-2-3-31 0 0,-2-1-11 0 0,1 0 0 0 0,1-1 0 0 0,-1 1 0 0 0,1-1 0 0 0,0 1 0 0 0,0 0 0 0 0,-1 0 0 0 0,3 2 1 0 0,1 0 0 0 0,-1 0 0 0 0,0 0 0 0 0,1 0 1 0 0,0 0-1 0 0,-1 0 0 0 0,1 0 0 0 0,0-1 0 0 0,0 1 0 0 0,0 0 0 0 0,0-1 0 0 0,1 1 0 0 0,-1 0 0 0 0,1-1 1 0 0,-1 1-1 0 0,1-1 0 0 0,0 1 0 0 0,0-4 0 0 0,8-45 33 0 0,-3 25-25 0 0,4-56-9 0 0,3-54 0 0 0,6 0 0 0 0,42-152 0 0 0,-49 245-7 0 0,-10 34 1 0 0,1 0 1 0 0,0 0 0 0 0,1 0-1 0 0,0 0 1 0 0,0 1-1 0 0,1-1 1 0 0,0 1 0 0 0,0 0-1 0 0,1 0 1 0 0,0 0 0 0 0,0 1-1 0 0,11-11 1 0 0,-5 6-28 0 0,0-1 0 0 0,0 0 1 0 0,14-25-1 0 0,-24 70-592 0 0,-1-19 290 0 0</inkml:trace>
</inkml:ink>
</file>

<file path=ppt/ink/ink18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142"/>
    </inkml:context>
    <inkml:brush xml:id="br0">
      <inkml:brushProperty name="width" value="0.1" units="cm"/>
      <inkml:brushProperty name="height" value="0.1" units="cm"/>
      <inkml:brushProperty name="color" value="#008C3A"/>
    </inkml:brush>
  </inkml:definitions>
  <inkml:trace contextRef="#ctx0" brushRef="#br0">1 91 6447 0 0,'8'-11'7041'0'0,"9"-12"-3684"0"0,-13 16-2597 0 0,1 1 0 0 0,0 0 0 0 0,0 0 1 0 0,1 1-1 0 0,11-10 0 0 0,-13 13-597 0 0,0 0-1 0 0,0 1 1 0 0,0-1-1 0 0,0 1 1 0 0,0 0 0 0 0,0 0-1 0 0,0 1 1 0 0,0-1-1 0 0,0 1 1 0 0,0 0-1 0 0,1 0 1 0 0,-1 0-1 0 0,5 1 1 0 0,2 0-62 0 0,0 1 1 0 0,0 0 0 0 0,0 1-1 0 0,0 0 1 0 0,-1 0-1 0 0,1 1 1 0 0,-1 1-1 0 0,0 0 1 0 0,0 0 0 0 0,0 1-1 0 0,-1 0 1 0 0,10 8-1 0 0,-15-10-85 0 0,0 0 0 0 0,1 0 1 0 0,-1 0-1 0 0,-1 1 0 0 0,1-1 0 0 0,-1 1 0 0 0,1 0 0 0 0,-1 0 0 0 0,-1 0 0 0 0,1 0 0 0 0,-1 1 0 0 0,0-1 0 0 0,0 1 1 0 0,-1-1-1 0 0,1 1 0 0 0,-1 0 0 0 0,0-1 0 0 0,-1 1 0 0 0,1 0 0 0 0,-1 0 0 0 0,-1 0 0 0 0,1-1 0 0 0,-1 1 0 0 0,-1 7 0 0 0,-1-2 5 0 0,-1-1-1 0 0,0 0 0 0 0,0 0 1 0 0,-1-1-1 0 0,-1 1 1 0 0,1-1-1 0 0,-1 0 0 0 0,-1 0 1 0 0,0-1-1 0 0,0 0 0 0 0,-1 0 1 0 0,0-1-1 0 0,-14 11 0 0 0,-11 5 36 0 0,-2-1-1 0 0,-51 23 0 0 0,85-44-551 0 0,8-21-7530 0 0</inkml:trace>
</inkml:ink>
</file>

<file path=ppt/ink/ink18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490"/>
    </inkml:context>
    <inkml:brush xml:id="br0">
      <inkml:brushProperty name="width" value="0.1" units="cm"/>
      <inkml:brushProperty name="height" value="0.1" units="cm"/>
      <inkml:brushProperty name="color" value="#008C3A"/>
    </inkml:brush>
  </inkml:definitions>
  <inkml:trace contextRef="#ctx0" brushRef="#br0">252 7 6911 0 0,'-5'-2'8746'0'0,"-20"-2"-6397"0"0,15 5-2135 0 0,-1 1 1 0 0,0 0-1 0 0,1 1 1 0 0,-1 0-1 0 0,1 0 0 0 0,0 2 1 0 0,0-1-1 0 0,0 1 1 0 0,1 0-1 0 0,-1 1 1 0 0,1 0-1 0 0,1 1 0 0 0,-1 0 1 0 0,1 0-1 0 0,0 0 1 0 0,1 1-1 0 0,0 1 1 0 0,0-1-1 0 0,1 1 0 0 0,0 0 1 0 0,0 1-1 0 0,1-1 1 0 0,0 1-1 0 0,1 0 1 0 0,0 0-1 0 0,1 1 0 0 0,-4 14 1 0 0,7-22-195 0 0,0 0-1 0 0,0 0 1 0 0,0 0 0 0 0,0 0 0 0 0,0-1-1 0 0,0 1 1 0 0,1 0 0 0 0,0 0 0 0 0,-1 0 0 0 0,1 0-1 0 0,0 0 1 0 0,1 0 0 0 0,-1-1 0 0 0,0 1-1 0 0,1 0 1 0 0,-1-1 0 0 0,1 1 0 0 0,0-1-1 0 0,0 0 1 0 0,0 0 0 0 0,0 1 0 0 0,0-1 0 0 0,0 0-1 0 0,1-1 1 0 0,-1 1 0 0 0,1 0 0 0 0,-1-1-1 0 0,1 1 1 0 0,5 1 0 0 0,8 3-18 0 0,1 0-1 0 0,0-1 1 0 0,0 0-1 0 0,18 1 1 0 0,-2 1-10 0 0,-32-7 43 0 0,14 4-1227 0 0,1-2-4509 0 0</inkml:trace>
</inkml:ink>
</file>

<file path=ppt/ink/ink18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335"/>
    </inkml:context>
    <inkml:brush xml:id="br0">
      <inkml:brushProperty name="width" value="0.1" units="cm"/>
      <inkml:brushProperty name="height" value="0.1" units="cm"/>
      <inkml:brushProperty name="color" value="#008C3A"/>
    </inkml:brush>
  </inkml:definitions>
  <inkml:trace contextRef="#ctx0" brushRef="#br0">1 47 2759 0 0,'0'0'13848'0'0,"22"-19"-8857"0"0,13 11-4256 0 0,0 1 0 0 0,0 2 0 0 0,0 1 0 0 0,69 2 0 0 0,-27 1-177 0 0,-29 1-4325 0 0,-18 1-1220 0 0</inkml:trace>
</inkml:ink>
</file>

<file path=ppt/ink/ink1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5"/>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18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683"/>
    </inkml:context>
    <inkml:brush xml:id="br0">
      <inkml:brushProperty name="width" value="0.1" units="cm"/>
      <inkml:brushProperty name="height" value="0.1" units="cm"/>
      <inkml:brushProperty name="color" value="#008C3A"/>
    </inkml:brush>
  </inkml:definitions>
  <inkml:trace contextRef="#ctx0" brushRef="#br0">13 1 12607 0 0,'-6'9'-524'0'0,"-1"5"5113"0"0,7-14-4499 0 0,0 1 1 0 0,0-1 0 0 0,0 1-1 0 0,0-1 1 0 0,0 0-1 0 0,0 1 1 0 0,0-1-1 0 0,0 0 1 0 0,1 1 0 0 0,-1-1-1 0 0,0 0 1 0 0,0 1-1 0 0,0-1 1 0 0,0 0-1 0 0,0 1 1 0 0,1-1 0 0 0,-1 0-1 0 0,0 0 1 0 0,0 1-1 0 0,1-1 1 0 0,-1 0-1 0 0,0 0 1 0 0,0 1 0 0 0,1-1-1 0 0,-1 0 1 0 0,0 0-1 0 0,1 0 1 0 0,-1 0-1 0 0,0 1 1 0 0,1-1 0 0 0,-1 0-1 0 0,0 0 1 0 0,1 0-1 0 0,0 0 1 0 0,9 3 422 0 0,0-1 0 0 0,0-1 0 0 0,1 0 0 0 0,-1 0 0 0 0,1-1 0 0 0,17-2 0 0 0,67-11 1259 0 0,-83 10-1647 0 0,71-11-836 0 0</inkml:trace>
</inkml:ink>
</file>

<file path=ppt/ink/ink18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8.408"/>
    </inkml:context>
    <inkml:brush xml:id="br0">
      <inkml:brushProperty name="width" value="0.1" units="cm"/>
      <inkml:brushProperty name="height" value="0.1" units="cm"/>
      <inkml:brushProperty name="color" value="#008C3A"/>
    </inkml:brush>
  </inkml:definitions>
  <inkml:trace contextRef="#ctx0" brushRef="#br0">3 62 9847 0 0,'-1'-4'123'0'0,"1"0"-1"0"0,0 0 1 0 0,0 0-1 0 0,0 0 1 0 0,0 0-1 0 0,0 0 0 0 0,1 0 1 0 0,-3-25 11528 0 0,2 29-11483 0 0,2 161 2199 0 0,4 64-1721 0 0,-7-105-62 0 0,1-119-584 0 0,0-1 0 0 0,0 1 0 0 0,1 0 0 0 0,-1 0 0 0 0,0-1 0 0 0,0 1 0 0 0,1 0 0 0 0,-1-1 0 0 0,1 1 0 0 0,-1-1 0 0 0,0 1 0 0 0,1 0 0 0 0,-1-1 0 0 0,1 1 0 0 0,-1-1 0 0 0,1 1 0 0 0,-1-1 0 0 0,1 0 0 0 0,0 1 0 0 0,-1-1 0 0 0,1 1 0 0 0,-1-1 0 0 0,1 0 0 0 0,0 0 0 0 0,-1 1 0 0 0,1-1 0 0 0,0 0 0 0 0,0 0 0 0 0,-1 0 0 0 0,1 0 0 0 0,0 0 0 0 0,-1 0 0 0 0,1 0 0 0 0,0 0 0 0 0,0 0 0 0 0,-1 0 0 0 0,1 0 0 0 0,0 0 0 0 0,0-1 0 0 0,27-6-512 0 0,0-18-4624 0 0</inkml:trace>
</inkml:ink>
</file>

<file path=ppt/ink/ink18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9.012"/>
    </inkml:context>
    <inkml:brush xml:id="br0">
      <inkml:brushProperty name="width" value="0.1" units="cm"/>
      <inkml:brushProperty name="height" value="0.1" units="cm"/>
      <inkml:brushProperty name="color" value="#008C3A"/>
    </inkml:brush>
  </inkml:definitions>
  <inkml:trace contextRef="#ctx0" brushRef="#br0">172 123 1839 0 0,'9'-37'15718'0'0,"-11"38"-14976"0"0,-4 1-527 0 0,0 1-1 0 0,1 1 0 0 0,-1-1 0 0 0,1 1 1 0 0,0 0-1 0 0,1 0 0 0 0,-1 0 1 0 0,1 1-1 0 0,-1 0 0 0 0,1 0 1 0 0,-5 9-1 0 0,-39 70 1009 0 0,28-46-659 0 0,13-26-400 0 0,0 1 1 0 0,1 0-1 0 0,1 1 0 0 0,0-1 1 0 0,0 1-1 0 0,2 0 1 0 0,0 0-1 0 0,-2 20 0 0 0,4-27-130 0 0,1-1 0 0 0,0 1 0 0 0,1-1 0 0 0,0 1 0 0 0,0-1 0 0 0,0 1 0 0 0,1-1 0 0 0,0 0 0 0 0,0 0 0 0 0,0 0 0 0 0,1 0-1 0 0,0 0 1 0 0,0 0 0 0 0,1-1 0 0 0,-1 1 0 0 0,1-1 0 0 0,0 0 0 0 0,1 0 0 0 0,-1 0 0 0 0,11 7 0 0 0,-6-5-10 0 0,0-1 1 0 0,0-1-1 0 0,1 0 1 0 0,-1 0 0 0 0,1-1-1 0 0,0 0 1 0 0,0 0-1 0 0,1-1 1 0 0,-1-1-1 0 0,1 0 1 0 0,0 0-1 0 0,-1-1 1 0 0,1 0-1 0 0,0-1 1 0 0,0 0 0 0 0,0-1-1 0 0,-1 0 1 0 0,1-1-1 0 0,0 0 1 0 0,18-7-1 0 0,-8 2 57 0 0,0-2 0 0 0,0 0 0 0 0,-1-2 0 0 0,0 0 0 0 0,-1-1 0 0 0,0-1 0 0 0,-1-1 0 0 0,-1 0 0 0 0,21-22 0 0 0,-34 31-50 0 0,1 0-1 0 0,0-1 1 0 0,-1 0 0 0 0,0 0-1 0 0,0 0 1 0 0,-1-1-1 0 0,0 1 1 0 0,0-1 0 0 0,0 0-1 0 0,-1 0 1 0 0,0 0-1 0 0,0 0 1 0 0,-1 0 0 0 0,1-10-1 0 0,-2 6 37 0 0,0 0 1 0 0,-1-1-1 0 0,0 1 0 0 0,-1 0 1 0 0,0 0-1 0 0,-1 0 0 0 0,0 0 0 0 0,-8-18 1 0 0,4 13-6 0 0,-1 0 1 0 0,-1 0 0 0 0,0 1 0 0 0,-1 1-1 0 0,-1 0 1 0 0,0 0 0 0 0,-1 1-1 0 0,0 0 1 0 0,-1 1 0 0 0,-1 0 0 0 0,0 2-1 0 0,-15-11 1 0 0,21 17-56 0 0,0 0 0 0 0,0 0 0 0 0,0 1 0 0 0,-1 0-1 0 0,1 1 1 0 0,-1-1 0 0 0,1 2 0 0 0,-1-1 0 0 0,0 1 0 0 0,0 0 0 0 0,0 1-1 0 0,1 0 1 0 0,-1 1 0 0 0,0 0 0 0 0,0 0 0 0 0,0 1 0 0 0,1 0 0 0 0,-1 0-1 0 0,1 1 1 0 0,-11 5 0 0 0,18-8-69 0 0,-1 1 1 0 0,1 0-1 0 0,0 0 1 0 0,0-1-1 0 0,0 1 1 0 0,-1 0-1 0 0,1 0 1 0 0,0 0-1 0 0,0 0 0 0 0,1 0 1 0 0,-1 1-1 0 0,0-1 1 0 0,0 0-1 0 0,0 0 1 0 0,1 1-1 0 0,-1-1 0 0 0,1 0 1 0 0,-1 1-1 0 0,1-1 1 0 0,0 1-1 0 0,-1-1 1 0 0,1 0-1 0 0,0 1 0 0 0,0-1 1 0 0,0 1-1 0 0,0-1 1 0 0,0 3-1 0 0,5 9-878 0 0</inkml:trace>
</inkml:ink>
</file>

<file path=ppt/ink/ink18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31.514"/>
    </inkml:context>
    <inkml:brush xml:id="br0">
      <inkml:brushProperty name="width" value="0.1" units="cm"/>
      <inkml:brushProperty name="height" value="0.1" units="cm"/>
      <inkml:brushProperty name="color" value="#008C3A"/>
    </inkml:brush>
  </inkml:definitions>
  <inkml:trace contextRef="#ctx0" brushRef="#br0">388 230 5063 0 0,'0'0'7343'0'0,"28"-6"-4351"0"0,104-36 1009 0 0,-72 34-3583 0 0,0 2 0 0 0,0 2 0 0 0,81 6 0 0 0,48-1 214 0 0,8-11-567 0 0,205-12 126 0 0,73-11-191 0 0,-118 18 0 0 0,-136 8 0 0 0,822-24 160 0 0,-921 27-174 0 0,229-16-60 0 0,-299 17 79 0 0,-1 3-1 0 0,87 10 1 0 0,-83-4-6 0 0,1-3 0 0 0,60-4 0 0 0,24-9-10 0 0,135-14 64 0 0,-209 18 1678 0 0,-67 27-1647 0 0,-4 10-46 0 0,0 24 21 0 0,1 44-55 0 0,-4 0 0 0 0,-35 163-1 0 0,32-199 0 0 0,4 0 1 0 0,2 0-1 0 0,3 1 0 0 0,10 103 0 0 0,0-58 214 0 0,10 90-258 0 0,-16-189 41 0 0,0 0 0 0 0,1-2 1304 0 0,-36 6-1232 0 0,-92 11-8 0 0,0-6-1 0 0,-158 3 1 0 0,18-2 1 0 0,-234 10 97 0 0,404-27-143 0 0,-469 9 110 0 0,108-4-47 0 0,-841-14 46 0 0,760 4-128 0 0,443 5 3 0 0,23 1 10 0 0,-1-3-1 0 0,0-3 1 0 0,-94-16-1 0 0,67 1 30 0 0,-112-7-1 0 0,205 25-41 0 0,-29-7 0 0 0,27 4 0 0 0,2-1 0 0 0,5 3 0 0 0,1-1 0 0 0,-1 1 0 0 0,1-1 0 0 0,-1 1 0 0 0,1-1 0 0 0,0 0 0 0 0,-1 1 0 0 0,1-1 0 0 0,0 0 0 0 0,-1 1 0 0 0,1-1 0 0 0,0 0 0 0 0,0 1 0 0 0,-1-1 0 0 0,1 0 0 0 0,0 1 0 0 0,0-1 0 0 0,0 0 0 0 0,0 0 0 0 0,0 1 0 0 0,0-1 0 0 0,0 0 0 0 0,0 0 0 0 0,1 1 0 0 0,-1-1 0 0 0,0 0 0 0 0,0 1 0 0 0,0-1 0 0 0,1-1 0 0 0,6-13 0 0 0,35-88 0 0 0,-30 78 0 0 0,-1-1 0 0 0,10-32 0 0 0,36-163 0 0 0,98-327 0 0 0,-147 528-42 0 0,-5 13 16 0 0,0 0 0 0 0,-1 1 0 0 0,0-1 1 0 0,0 0-1 0 0,2-14 0 0 0,-4 16 15 0 0,0 0 11 0 0,0-1 0 0 0,0 1 0 0 0,-1 0-1165 0 0</inkml:trace>
</inkml:ink>
</file>

<file path=ppt/ink/ink18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125"/>
    </inkml:context>
    <inkml:brush xml:id="br0">
      <inkml:brushProperty name="width" value="0.1" units="cm"/>
      <inkml:brushProperty name="height" value="0.1" units="cm"/>
      <inkml:brushProperty name="color" value="#008C3A"/>
    </inkml:brush>
  </inkml:definitions>
  <inkml:trace contextRef="#ctx0" brushRef="#br0">1 98 8575 0 0,'0'0'5179'0'0,"5"-44"1044"0"0,-5 42-6072 0 0,0-1 1 0 0,1 1 0 0 0,0 0 0 0 0,-1 0 0 0 0,1 0 0 0 0,0 0-1 0 0,0 0 1 0 0,0 0 0 0 0,0 0 0 0 0,1 0 0 0 0,-1 0 0 0 0,0 0 0 0 0,1 1-1 0 0,-1-1 1 0 0,1 0 0 0 0,0 1 0 0 0,-1-1 0 0 0,1 1 0 0 0,0 0-1 0 0,2-1 1 0 0,1-1 5 0 0,0 1 0 0 0,0 0 1 0 0,1 0-1 0 0,-1 1 0 0 0,0 0 0 0 0,1 0 0 0 0,-1 0 0 0 0,7 0 0 0 0,5 1 6 0 0,0 0-1 0 0,0 2 0 0 0,0 0 1 0 0,23 5-1 0 0,-27-3-139 0 0,0 0 0 0 0,0 1 0 0 0,-1 0 0 0 0,0 1 0 0 0,0 0 0 0 0,0 1 0 0 0,-1 0 0 0 0,0 1 0 0 0,-1 0 0 0 0,1 1 0 0 0,-1 0 0 0 0,-1 0 0 0 0,0 1 0 0 0,-1 1 0 0 0,1-1 0 0 0,-2 1 0 0 0,10 18 0 0 0,-12-19-6 0 0,-1 0 0 0 0,1 0 0 0 0,-2 0 0 0 0,1 1 1 0 0,-2 0-1 0 0,1-1 0 0 0,-2 1 0 0 0,1 0 0 0 0,-1 0 1 0 0,-1 0-1 0 0,0 0 0 0 0,-1 0 0 0 0,0 0 0 0 0,0 0 1 0 0,-1 0-1 0 0,-1-1 0 0 0,0 1 0 0 0,0 0 0 0 0,-1-1 1 0 0,0 0-1 0 0,-10 16 0 0 0,2-7 27 0 0,0-1 0 0 0,-2 0 0 0 0,0-1 0 0 0,-1-1 0 0 0,0 0 0 0 0,-1-2 0 0 0,-28 21 0 0 0,38-30-29 0 0,-1 0-1 0 0,0-1 1 0 0,0 0 0 0 0,0 0-1 0 0,0-1 1 0 0,-1 1 0 0 0,1-2-1 0 0,-1 1 1 0 0,0-1 0 0 0,0 0-1 0 0,0-1 1 0 0,0 0 0 0 0,0 0-1 0 0,0 0 1 0 0,0-1 0 0 0,0-1-1 0 0,0 1 1 0 0,0-1 0 0 0,0-1-1 0 0,0 1 1 0 0,0-1 0 0 0,1-1-1 0 0,-13-5 1 0 0,19 8-106 0 0,-1-1 0 0 0,1 0 0 0 0,0 1 0 0 0,0-1 0 0 0,0 0-1 0 0,0 0 1 0 0,0 0 0 0 0,0 0 0 0 0,0 0 0 0 0,0 0 0 0 0,0 0 0 0 0,0 0 0 0 0,0-1 0 0 0,1 1 0 0 0,-1 0-1 0 0,0-1 1 0 0,1 1 0 0 0,-1 0 0 0 0,1-2 0 0 0,-1 0-432 0 0,1 1 1 0 0,0-1-1 0 0,0 0 1 0 0,1 1-1 0 0,-1-1 0 0 0,0 0 1 0 0,1 1-1 0 0,0-1 1 0 0,-1 1-1 0 0,1-1 0 0 0,0 1 1 0 0,1-1-1 0 0,1-3 1 0 0</inkml:trace>
</inkml:ink>
</file>

<file path=ppt/ink/ink18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3.593"/>
    </inkml:context>
    <inkml:brush xml:id="br0">
      <inkml:brushProperty name="width" value="0.1" units="cm"/>
      <inkml:brushProperty name="height" value="0.1" units="cm"/>
      <inkml:brushProperty name="color" value="#008C3A"/>
    </inkml:brush>
  </inkml:definitions>
  <inkml:trace contextRef="#ctx0" brushRef="#br0">201 47 9095 0 0,'0'0'415'0'0,"28"-35"8192"0"0,-27 35-8479 0 0,-1-1 0 0 0,0 1 0 0 0,0 0 0 0 0,0-1 1 0 0,0 1-1 0 0,0-1 0 0 0,-1 1 0 0 0,1-1 1 0 0,0 1-1 0 0,0 0 0 0 0,0-1 0 0 0,0 1 0 0 0,0-1 1 0 0,-1 1-1 0 0,1 0 0 0 0,0-1 0 0 0,0 1 1 0 0,-1-1-1 0 0,1 1 0 0 0,0 0 0 0 0,0 0 0 0 0,-1-1 1 0 0,1 1-1 0 0,0 0 0 0 0,-1-1 0 0 0,1 1 0 0 0,0 0 1 0 0,-1 0-1 0 0,1 0 0 0 0,-1-1 0 0 0,1 1 1 0 0,0 0-1 0 0,-1 0 0 0 0,0 0 0 0 0,-19 4 1558 0 0,-16 16-777 0 0,19-6-794 0 0,1 1 0 0 0,0 1 0 0 0,1 1 0 0 0,1 0 0 0 0,0 1 0 0 0,-11 19 0 0 0,19-27-102 0 0,-1 1 1 0 0,2 0 0 0 0,-1 1 0 0 0,1-1 0 0 0,1 1-1 0 0,0 0 1 0 0,1 0 0 0 0,0 1 0 0 0,1-1 0 0 0,1 0-1 0 0,0 1 1 0 0,0 14 0 0 0,2-22-16 0 0,-1 0 0 0 0,1-1-1 0 0,0 1 1 0 0,0 0 0 0 0,1-1-1 0 0,0 1 1 0 0,0-1 0 0 0,0 1 0 0 0,0-1-1 0 0,0 0 1 0 0,1 0 0 0 0,0 0 0 0 0,0 0-1 0 0,0-1 1 0 0,0 1 0 0 0,5 3 0 0 0,-1-1 12 0 0,1-1 1 0 0,-1 0 0 0 0,1-1-1 0 0,0 0 1 0 0,0 0 0 0 0,0-1-1 0 0,0 0 1 0 0,12 3 0 0 0,7-1-154 0 0,0-1 1 0 0,0-1-1 0 0,0-2 1 0 0,50-3-1 0 0,-20-2-2882 0 0,-29 1-5175 0 0</inkml:trace>
</inkml:ink>
</file>

<file path=ppt/ink/ink18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4.467"/>
    </inkml:context>
    <inkml:brush xml:id="br0">
      <inkml:brushProperty name="width" value="0.1" units="cm"/>
      <inkml:brushProperty name="height" value="0.1" units="cm"/>
      <inkml:brushProperty name="color" value="#008C3A"/>
    </inkml:brush>
  </inkml:definitions>
  <inkml:trace contextRef="#ctx0" brushRef="#br0">2 112 9359 0 0,'-1'-8'8365'0'0,"1"-11"-7107"0"0,3 13-1075 0 0,1 0 0 0 0,0 0 0 0 0,1 1 0 0 0,0-1 0 0 0,-1 1 0 0 0,1 0 0 0 0,1 1 0 0 0,-1-1 0 0 0,1 1 0 0 0,0 0 0 0 0,0 1 0 0 0,0-1 0 0 0,0 1 0 0 0,8-3 0 0 0,-9 4-55 0 0,0 0 0 0 0,-1 0-1 0 0,1 1 1 0 0,0-1 0 0 0,0 1 0 0 0,0 0 0 0 0,0 0-1 0 0,0 1 1 0 0,0 0 0 0 0,0 0 0 0 0,0 0 0 0 0,0 0-1 0 0,0 1 1 0 0,0-1 0 0 0,0 1 0 0 0,0 1 0 0 0,-1-1 0 0 0,1 1-1 0 0,9 4 1 0 0,-13-5-107 0 0,0 0-1 0 0,0 0 0 0 0,0 1 1 0 0,0-1-1 0 0,-1 0 1 0 0,1 0-1 0 0,0 1 0 0 0,-1-1 1 0 0,1 1-1 0 0,-1-1 1 0 0,1 1-1 0 0,-1-1 0 0 0,0 1 1 0 0,1-1-1 0 0,-1 1 1 0 0,0-1-1 0 0,0 1 0 0 0,0-1 1 0 0,0 1-1 0 0,0-1 1 0 0,-1 1-1 0 0,1-1 1 0 0,0 1-1 0 0,-1-1 0 0 0,1 1 1 0 0,-1 1-1 0 0,-17 38 110 0 0,16-38-107 0 0,-5 11-18 0 0,-6 9-4 0 0,1 1 1 0 0,1 1-1 0 0,1 0 0 0 0,1 0 0 0 0,-6 28 0 0 0,15-50-7 0 0,-1-1 0 0 0,1 1 1 0 0,0-1-1 0 0,0 1 0 0 0,0 0 0 0 0,0-1 0 0 0,0 1 1 0 0,0-1-1 0 0,1 1 0 0 0,0-1 0 0 0,-1 1 0 0 0,1-1 0 0 0,0 1 1 0 0,0-1-1 0 0,0 1 0 0 0,0-1 0 0 0,1 0 0 0 0,-1 0 1 0 0,0 1-1 0 0,1-1 0 0 0,0 0 0 0 0,-1-1 0 0 0,1 1 0 0 0,0 0 1 0 0,0 0-1 0 0,0-1 0 0 0,0 1 0 0 0,1-1 0 0 0,-1 0 0 0 0,4 2 1 0 0,7 2-60 0 0,0-1 0 0 0,0-1 0 0 0,0 0 0 0 0,0-1 0 0 0,15 1-1 0 0,35 8-222 0 0,-18 2-2405 0 0,-31-11 797 0 0</inkml:trace>
</inkml:ink>
</file>

<file path=ppt/ink/ink18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146"/>
    </inkml:context>
    <inkml:brush xml:id="br0">
      <inkml:brushProperty name="width" value="0.1" units="cm"/>
      <inkml:brushProperty name="height" value="0.1" units="cm"/>
      <inkml:brushProperty name="color" value="#008C3A"/>
    </inkml:brush>
  </inkml:definitions>
  <inkml:trace contextRef="#ctx0" brushRef="#br0">0 63 6911 0 0,'0'0'986'0'0,"16"-5"5557"0"0,5-3-3814 0 0,-10 4-1654 0 0,0 0 1 0 0,1 1-1 0 0,22-4 1 0 0,77 0 1129 0 0,-40 4-1770 0 0,-3-9-613 0 0,-40 3-3125 0 0</inkml:trace>
</inkml:ink>
</file>

<file path=ppt/ink/ink18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5.477"/>
    </inkml:context>
    <inkml:brush xml:id="br0">
      <inkml:brushProperty name="width" value="0.1" units="cm"/>
      <inkml:brushProperty name="height" value="0.1" units="cm"/>
      <inkml:brushProperty name="color" value="#008C3A"/>
    </inkml:brush>
  </inkml:definitions>
  <inkml:trace contextRef="#ctx0" brushRef="#br0">1 29 10591 0 0,'0'0'1312'0'0,"34"0"4200"0"0,66-14 8 0 0,-77 9-5728 0 0,0 1 0 0 0,0 1 0 0 0,39 1 0 0 0,-51 3-792 0 0</inkml:trace>
</inkml:ink>
</file>

<file path=ppt/ink/ink18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7.334"/>
    </inkml:context>
    <inkml:brush xml:id="br0">
      <inkml:brushProperty name="width" value="0.1" units="cm"/>
      <inkml:brushProperty name="height" value="0.1" units="cm"/>
      <inkml:brushProperty name="color" value="#008C3A"/>
    </inkml:brush>
  </inkml:definitions>
  <inkml:trace contextRef="#ctx0" brushRef="#br0">320 64 9151 0 0,'0'0'831'0'0,"4"-7"-1006"0"0,10-20 8055 0 0,-14 25-7740 0 0,0 1 0 0 0,-1 0-1 0 0,1-1 1 0 0,0 1 0 0 0,-1 0-1 0 0,1-1 1 0 0,-1 1 0 0 0,0 0-1 0 0,1-1 1 0 0,-1 1-1 0 0,0 0 1 0 0,0 0 0 0 0,0 0-1 0 0,0 0 1 0 0,0 0 0 0 0,0 0-1 0 0,0 0 1 0 0,0 0 0 0 0,0 0-1 0 0,-1 0 1 0 0,1 0 0 0 0,0 1-1 0 0,0-1 1 0 0,-1 1 0 0 0,1-1-1 0 0,0 1 1 0 0,-2-1 0 0 0,-1 1 26 0 0,0-1 1 0 0,0 1-1 0 0,-1 0 1 0 0,1 1-1 0 0,0-1 1 0 0,0 1-1 0 0,0 0 1 0 0,0 0-1 0 0,-6 2 1 0 0,-5 3 44 0 0,0 1 1 0 0,0 1-1 0 0,-25 17 0 0 0,24-13-167 0 0,2 1-1 0 0,-1 1 0 0 0,2 0 1 0 0,0 1-1 0 0,0 1 0 0 0,2 0 0 0 0,0 0 1 0 0,1 1-1 0 0,0 1 0 0 0,2-1 1 0 0,0 2-1 0 0,-9 29 0 0 0,12-33-36 0 0,1 1-1 0 0,0 1 1 0 0,1-1-1 0 0,1 0 1 0 0,1 1-1 0 0,0 0 1 0 0,1-1-1 0 0,1 1 1 0 0,0-1-1 0 0,1 1 1 0 0,1-1-1 0 0,1 0 1 0 0,0 0-1 0 0,1 0 1 0 0,9 20-1 0 0,-8-26-6 0 0,0-1 1 0 0,1 0-1 0 0,0-1 0 0 0,0 0 0 0 0,1 0 1 0 0,0 0-1 0 0,0-1 0 0 0,1 0 1 0 0,0-1-1 0 0,0 0 0 0 0,0 0 0 0 0,1-1 1 0 0,0 0-1 0 0,0-1 0 0 0,0 0 0 0 0,1-1 1 0 0,15 4-1 0 0,-16-5 10 0 0,0 0 0 0 0,-1 0 0 0 0,1-1-1 0 0,0 0 1 0 0,0-1 0 0 0,0 0 0 0 0,0-1 0 0 0,0 0 0 0 0,0 0 0 0 0,-1-1 0 0 0,1 0 0 0 0,0-1 0 0 0,-1 0-1 0 0,0-1 1 0 0,0 1 0 0 0,0-2 0 0 0,0 0 0 0 0,0 0 0 0 0,11-9 0 0 0,-17 11 5 0 0,0 0 0 0 0,0 0 1 0 0,0-1-1 0 0,-1 1 0 0 0,1-1 0 0 0,-1 0 1 0 0,0 1-1 0 0,0-1 0 0 0,0 0 0 0 0,-1 0 1 0 0,1 0-1 0 0,-1-1 0 0 0,0 1 0 0 0,0 0 1 0 0,0-1-1 0 0,-1 1 0 0 0,1 0 0 0 0,-1-1 1 0 0,0 1-1 0 0,-1 0 0 0 0,1-1 0 0 0,-1 1 1 0 0,0 0-1 0 0,0-1 0 0 0,0 1 0 0 0,0 0 1 0 0,-1 0-1 0 0,1 0 0 0 0,-5-6 0 0 0,3 3 45 0 0,0 1-1 0 0,-1 1 0 0 0,0-1 0 0 0,0 1 0 0 0,-1-1 0 0 0,1 1 0 0 0,-1 0 1 0 0,0 1-1 0 0,0-1 0 0 0,-1 1 0 0 0,1 0 0 0 0,-1 0 0 0 0,0 1 0 0 0,0 0 1 0 0,0 0-1 0 0,-1 0 0 0 0,1 1 0 0 0,-8-2 0 0 0,-5 2-27 0 0,1 0 0 0 0,0 2 0 0 0,-1 0 0 0 0,1 1 0 0 0,0 1 0 0 0,0 1 0 0 0,0 0 0 0 0,0 2 0 0 0,-27 9 0 0 0,33-7-1072 0 0,12-8 1005 0 0,0 1 1 0 0,1 0-1 0 0,-1 0 0 0 0,0 0 1 0 0,0 0-1 0 0,0 1 1 0 0,0-1-1 0 0,0 0 1 0 0,0 0-1 0 0,1 0 0 0 0,-1 0 1 0 0,0 0-1 0 0,0 0 1 0 0,0 0-1 0 0,0 0 0 0 0,0 0 1 0 0,0 0-1 0 0,0 0 1 0 0,0 0-1 0 0,1 0 1 0 0,-1 0-1 0 0,0 0 0 0 0,0 1 1 0 0,0-1-1 0 0,0 0 1 0 0,0 0-1 0 0,0 0 0 0 0,0 0 1 0 0,0 0-1 0 0,0 0 1 0 0,0 0-1 0 0,0 1 1 0 0,0-1-1 0 0,0 0 0 0 0,0 0 1 0 0,0 0-1 0 0,0 0 1 0 0,0 0-1 0 0,0 0 0 0 0,0 1 1 0 0,0-1-1 0 0,0 0 1 0 0,0 0-1 0 0,0 0 1 0 0,0 0-1 0 0,0 0 0 0 0,0 0 1 0 0,0 0-1 0 0,0 1 1 0 0,0-1-1 0 0,0 0 0 0 0,9-1-1494 0 0</inkml:trace>
</inkml:ink>
</file>

<file path=ppt/ink/ink1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6"/>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18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8.328"/>
    </inkml:context>
    <inkml:brush xml:id="br0">
      <inkml:brushProperty name="width" value="0.1" units="cm"/>
      <inkml:brushProperty name="height" value="0.1" units="cm"/>
      <inkml:brushProperty name="color" value="#008C3A"/>
    </inkml:brush>
  </inkml:definitions>
  <inkml:trace contextRef="#ctx0" brushRef="#br0">0 119 4143 0 0,'0'0'3552'0'0,"24"-18"4875"0"0,21-24-4238 0 0,-34 33-3792 0 0,0 1 0 0 0,0 0-1 0 0,0 1 1 0 0,24-11 0 0 0,-33 17-321 0 0,0-1 0 0 0,1 1 0 0 0,-1 0 0 0 0,0 1 1 0 0,1-1-1 0 0,-1 0 0 0 0,0 1 0 0 0,1-1 0 0 0,-1 1 0 0 0,1 0 0 0 0,-1 0 0 0 0,1 0 0 0 0,-1 0 0 0 0,1 0 0 0 0,-1 0 0 0 0,1 1 0 0 0,-1-1 0 0 0,5 3 1 0 0,-5-2-56 0 0,0 0 0 0 0,-1 1 1 0 0,0-1-1 0 0,1 1 1 0 0,-1 0-1 0 0,0 0 1 0 0,0-1-1 0 0,0 1 0 0 0,0 0 1 0 0,0 0-1 0 0,0 0 1 0 0,-1 0-1 0 0,1 0 1 0 0,0 0-1 0 0,-1 0 1 0 0,0 0-1 0 0,1 0 0 0 0,-1 0 1 0 0,0 0-1 0 0,0 0 1 0 0,0 0-1 0 0,-1 1 1 0 0,1-1-1 0 0,-1 2 0 0 0,-1 9 12 0 0,-1 0 0 0 0,0-1 0 0 0,-1 1 0 0 0,-1-1 0 0 0,0 0 0 0 0,-9 15 0 0 0,9-16-16 0 0,-1-1-1 0 0,1 1 1 0 0,1-1-1 0 0,0 1 0 0 0,1 0 1 0 0,0 1-1 0 0,0-1 1 0 0,0 18-1 0 0,3-27-16 0 0,0 0 0 0 0,0-1 0 0 0,0 1 0 0 0,0 0 0 0 0,0-1 0 0 0,1 1 0 0 0,-1-1 0 0 0,1 1 0 0 0,-1-1 0 0 0,1 1 0 0 0,0-1 0 0 0,-1 1 0 0 0,1-1 0 0 0,0 1 0 0 0,0-1 0 0 0,0 0 0 0 0,0 0 0 0 0,0 1 0 0 0,0-1 0 0 0,0 0 0 0 0,1 0 0 0 0,-1 0 0 0 0,0 0 0 0 0,1 0 0 0 0,-1-1 0 0 0,1 1 0 0 0,-1 0 0 0 0,1-1 0 0 0,-1 1 0 0 0,1 0 0 0 0,-1-1 0 0 0,1 0 0 0 0,-1 1 0 0 0,1-1 0 0 0,2 0 0 0 0,4 0 0 0 0,1 1 0 0 0,-1-2 0 0 0,1 1 0 0 0,16-4 0 0 0,-18 2 0 0 0,5 1-240 0 0,0 0 0 0 0,1 0 0 0 0,-1 1 0 0 0,0 1 0 0 0,19 2 0 0 0</inkml:trace>
</inkml:ink>
</file>

<file path=ppt/ink/ink18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086"/>
    </inkml:context>
    <inkml:brush xml:id="br0">
      <inkml:brushProperty name="width" value="0.1" units="cm"/>
      <inkml:brushProperty name="height" value="0.1" units="cm"/>
      <inkml:brushProperty name="color" value="#008C3A"/>
    </inkml:brush>
  </inkml:definitions>
  <inkml:trace contextRef="#ctx0" brushRef="#br0">1 48 6447 0 0,'0'0'906'0'0,"33"5"6575"0"0,71-9-1095 0 0,-62 4-5104 0 0,-1-2 0 0 0,77-13 0 0 0,-99 11-1473 0 0,57-13 859 0 0,-26 7-4111 0 0</inkml:trace>
</inkml:ink>
</file>

<file path=ppt/ink/ink18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29.431"/>
    </inkml:context>
    <inkml:brush xml:id="br0">
      <inkml:brushProperty name="width" value="0.1" units="cm"/>
      <inkml:brushProperty name="height" value="0.1" units="cm"/>
      <inkml:brushProperty name="color" value="#008C3A"/>
    </inkml:brush>
  </inkml:definitions>
  <inkml:trace contextRef="#ctx0" brushRef="#br0">43 1 6911 0 0,'0'0'5475'0'0,"-17"16"178"0"0,10 22-4008 0 0,1 1-1 0 0,-1 67 1 0 0,4-55-1227 0 0,3-45-440 0 0,-2 27 338 0 0,3 52-1 0 0,-1-76-527 0 0,2 1 1 0 0,-1-1-1 0 0,1 0 1 0 0,0-1-1 0 0,1 1 0 0 0,0 0 1 0 0,0-1-1 0 0,1 1 1 0 0,0-1-1 0 0,10 14 1 0 0,-8-15-1815 0 0</inkml:trace>
</inkml:ink>
</file>

<file path=ppt/ink/ink18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0.928"/>
    </inkml:context>
    <inkml:brush xml:id="br0">
      <inkml:brushProperty name="width" value="0.1" units="cm"/>
      <inkml:brushProperty name="height" value="0.1" units="cm"/>
      <inkml:brushProperty name="color" value="#008C3A"/>
    </inkml:brush>
  </inkml:definitions>
  <inkml:trace contextRef="#ctx0" brushRef="#br0">260 66 9039 0 0,'5'-7'816'0'0,"-1"0"-672"0"0,-3 6 92 0 0,0-1-1 0 0,0 1 0 0 0,0 0 1 0 0,0-1-1 0 0,0 1 0 0 0,-1-1 1 0 0,1 0-1 0 0,0 1 0 0 0,-1-1 1 0 0,1 0-1 0 0,-1 1 0 0 0,0-1 1 0 0,1 0-1 0 0,-1 1 0 0 0,0-1 1 0 0,0 0-1 0 0,0 0 1 0 0,0 1-1 0 0,0-1 0 0 0,-1-3 1 0 0,0 4-86 0 0,0 0 0 0 0,0 0 1 0 0,0 0-1 0 0,0 0 1 0 0,0 0-1 0 0,0 0 0 0 0,0 0 1 0 0,0 1-1 0 0,0-1 1 0 0,0 0-1 0 0,0 1 1 0 0,-1-1-1 0 0,1 0 0 0 0,0 1 1 0 0,0 0-1 0 0,-1-1 1 0 0,1 1-1 0 0,0 0 0 0 0,-3-1 1 0 0,-6 1 335 0 0,1 0 1 0 0,0 0-1 0 0,-1 0 0 0 0,-17 5 1 0 0,-20 1-240 0 0,36-5-179 0 0,-1 0 0 0 0,1 0 0 0 0,0 1 1 0 0,0 1-1 0 0,0-1 0 0 0,0 2 0 0 0,0 0 1 0 0,1 0-1 0 0,-18 10 0 0 0,27-13-67 0 0,0 0 1 0 0,0-1-1 0 0,0 1 0 0 0,0 0 0 0 0,0 0 1 0 0,0 0-1 0 0,0 0 0 0 0,1 0 0 0 0,-1 0 1 0 0,0 0-1 0 0,1 1 0 0 0,-1-1 0 0 0,0 0 0 0 0,1 0 1 0 0,0 0-1 0 0,-1 1 0 0 0,1-1 0 0 0,0 0 1 0 0,-1 1-1 0 0,1-1 0 0 0,0 0 0 0 0,0 1 1 0 0,0-1-1 0 0,0 0 0 0 0,1 2 0 0 0,-1-1 5 0 0,1 0-1 0 0,0 1 1 0 0,1-1 0 0 0,-1 0-1 0 0,0 0 1 0 0,0 0-1 0 0,1 0 1 0 0,0 0 0 0 0,-1 0-1 0 0,1 0 1 0 0,0 0-1 0 0,2 1 1 0 0,5 4 19 0 0,1 0 0 0 0,-1-2 0 0 0,1 1 0 0 0,17 6-1 0 0,108 33 608 0 0,-96-35-299 0 0,-1 2-1 0 0,0 2 1 0 0,60 32 0 0 0,-94-44-309 0 0,0 0 0 0 0,0 1 0 0 0,0-1 0 0 0,-1 1 0 0 0,1 0 0 0 0,-1 0 1 0 0,0 1-1 0 0,0-1 0 0 0,0 1 0 0 0,0-1 0 0 0,0 1 0 0 0,-1 0 0 0 0,0 0 0 0 0,0 0 0 0 0,0 0 0 0 0,0 0 0 0 0,0 1 0 0 0,0 4 0 0 0,-1-3 3 0 0,-1 0 1 0 0,1 0-1 0 0,-2-1 0 0 0,1 1 0 0 0,-1 0 0 0 0,1 0 0 0 0,-1-1 0 0 0,-1 1 1 0 0,1-1-1 0 0,-1 1 0 0 0,0-1 0 0 0,-5 10 0 0 0,-1-2 10 0 0,0-1 1 0 0,-1 1-1 0 0,0-1 0 0 0,-1-1 0 0 0,0 1 0 0 0,-1-2 0 0 0,0 1 0 0 0,0-2 1 0 0,-1 1-1 0 0,-15 7 0 0 0,15-10-15 0 0,-1-1 1 0 0,0 0 0 0 0,0 0-1 0 0,-1-2 1 0 0,0 0 0 0 0,1 0-1 0 0,-1-1 1 0 0,-1-1 0 0 0,1-1-1 0 0,-18 1 1 0 0,27-2-15 0 0,0 0-1 0 0,1-1 1 0 0,-1 1 0 0 0,0-1-1 0 0,1 0 1 0 0,-1 0 0 0 0,1-1 0 0 0,-1 1-1 0 0,1-1 1 0 0,0 0 0 0 0,-1 0 0 0 0,1 0-1 0 0,0-1 1 0 0,1 0 0 0 0,-1 1 0 0 0,0-1-1 0 0,1 0 1 0 0,-1-1 0 0 0,1 1 0 0 0,0-1-1 0 0,0 1 1 0 0,1-1 0 0 0,-1 0 0 0 0,1 0-1 0 0,-1 0 1 0 0,1-1 0 0 0,1 1 0 0 0,-1 0-1 0 0,0-1 1 0 0,1 1 0 0 0,0-1 0 0 0,0 1-1 0 0,1-1 1 0 0,-1-7 0 0 0,0 4-5 0 0,1 0 0 0 0,0 0-1 0 0,0 0 1 0 0,1 0 0 0 0,0 0 0 0 0,0 0 0 0 0,1 0 0 0 0,0 1 0 0 0,1-1 0 0 0,-1 1 0 0 0,1-1 0 0 0,1 1 0 0 0,-1 0-1 0 0,1 0 1 0 0,1 1 0 0 0,-1-1 0 0 0,1 1 0 0 0,0 0 0 0 0,1 0 0 0 0,5-5 0 0 0,12-7-17 0 0,0 0-1 0 0,1 2 1 0 0,1 1 0 0 0,33-15-1 0 0,-28 15-70 0 0,53-36-1 0 0,-77 44 33 0 0,-6 6 48 0 0,0-1 0 0 0,1 1 0 0 0,-1 0 0 0 0,0-1 0 0 0,0 1 1 0 0,0 0-1 0 0,0-1 0 0 0,0 1 0 0 0,0 0 0 0 0,0-1 0 0 0,0 1 0 0 0,-1 0 0 0 0,1-1 0 0 0,-1 1 0 0 0,1 0 0 0 0,-1-1 0 0 0,1 1 0 0 0,-1 0 0 0 0,1 0 1 0 0,-1 0-1 0 0,0 0 0 0 0,0 0 0 0 0,0-1 0 0 0,-1 0 0 0 0,1 1 0 0 0,-3-6 11 0 0,-1 0 0 0 0,0 1 0 0 0,-1-1-1 0 0,1 1 1 0 0,-1 0 0 0 0,0 1 0 0 0,-1-1 0 0 0,1 1-1 0 0,-1 1 1 0 0,-14-8 0 0 0,11 8 5 0 0,2 6 17 0 0</inkml:trace>
</inkml:ink>
</file>

<file path=ppt/ink/ink18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32.154"/>
    </inkml:context>
    <inkml:brush xml:id="br0">
      <inkml:brushProperty name="width" value="0.1" units="cm"/>
      <inkml:brushProperty name="height" value="0.1" units="cm"/>
      <inkml:brushProperty name="color" value="#008C3A"/>
    </inkml:brush>
  </inkml:definitions>
  <inkml:trace contextRef="#ctx0" brushRef="#br0">0 162 2759 0 0,'0'0'9823'0'0,"1"-28"-4782"0"0,1 19-4693 0 0,1 0 1 0 0,0 0-1 0 0,1 0 0 0 0,0 0 1 0 0,0 0-1 0 0,1 1 0 0 0,0 0 0 0 0,9-12 1 0 0,-11 16-232 0 0,0 0 1 0 0,1 1 0 0 0,-1 0 0 0 0,1-1-1 0 0,0 1 1 0 0,0 0 0 0 0,0 1 0 0 0,0-1-1 0 0,0 1 1 0 0,0 0 0 0 0,1 0 0 0 0,-1 0 0 0 0,1 0-1 0 0,0 1 1 0 0,-1 0 0 0 0,1 0 0 0 0,0 0-1 0 0,6 0 1 0 0,-9 1-93 0 0,1 1 1 0 0,0-1-1 0 0,-1 0 0 0 0,1 1 1 0 0,-1 0-1 0 0,1-1 0 0 0,-1 1 1 0 0,1 0-1 0 0,-1 0 0 0 0,1 1 1 0 0,-1-1-1 0 0,0 0 0 0 0,0 1 0 0 0,1-1 1 0 0,-1 1-1 0 0,0 0 0 0 0,-1 0 1 0 0,1 0-1 0 0,0 0 0 0 0,0 0 1 0 0,-1 0-1 0 0,1 0 0 0 0,-1 0 1 0 0,0 1-1 0 0,0-1 0 0 0,0 1 1 0 0,0-1-1 0 0,0 0 0 0 0,0 1 0 0 0,-1 0 1 0 0,1-1-1 0 0,-1 1 0 0 0,1 4 1 0 0,-1 0-8 0 0,1 0 0 0 0,-1 0 0 0 0,0 0-1 0 0,0 0 1 0 0,-1 0 0 0 0,0 0 0 0 0,0 0 0 0 0,-1 0 0 0 0,0 0 0 0 0,0-1 0 0 0,-4 9 0 0 0,-10 10 35 0 0,0-1-1 0 0,-2-1 1 0 0,-1 0 0 0 0,-38 35 0 0 0,53-54-40 0 0,-2 3-2 0 0,1 1-11 0 0,3 2 0 0 0,2-8 0 0 0,0-1 0 0 0,0 1 0 0 0,0-1 0 0 0,0 1 0 0 0,1-1 0 0 0,-1 1 0 0 0,0-1 0 0 0,1 1 0 0 0,-1-1 0 0 0,1 1 0 0 0,-1-1 0 0 0,1 1 0 0 0,0-1 0 0 0,-1 0 0 0 0,1 1 0 0 0,0-1 0 0 0,0 0 0 0 0,0 0 0 0 0,0 0 0 0 0,0 1 0 0 0,0-1 0 0 0,1 0 0 0 0,-1 0 0 0 0,0-1 0 0 0,0 1 0 0 0,1 0 0 0 0,-1 0 0 0 0,1-1 0 0 0,-1 1 0 0 0,0-1 0 0 0,4 2 0 0 0,-5-2 0 0 0,9 1 7 0 0,1 0 0 0 0,-1 0-1 0 0,1-1 1 0 0,-1 0 0 0 0,1-1-1 0 0,-1 0 1 0 0,0-1 0 0 0,14-3 0 0 0,35-4 20 0 0,-45 9-29 0 0,1 1-1 0 0,-1 0 1 0 0,1 1-1 0 0,0 0 1 0 0,-1 1-1 0 0,13 4 1 0 0,-20-4-134 0 0,-5-3 84 0 0,1 1 0 0 0,-1-1 0 0 0,0 1 0 0 0,0-1 0 0 0,0 1 0 0 0,1-1 0 0 0,-1 1 0 0 0,0-1 0 0 0,0 0 0 0 0,1 0-1 0 0,-1 0 1 0 0,0 0 0 0 0,1 0 0 0 0,-1 0 0 0 0,0 0 0 0 0,0 0 0 0 0,1-1 0 0 0,-1 1 0 0 0,0 0 0 0 0,1-1 0 0 0,-1 1 0 0 0,1-1-1 0 0,9-7-1116 0 0</inkml:trace>
</inkml:ink>
</file>

<file path=ppt/ink/ink18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3.633"/>
    </inkml:context>
    <inkml:brush xml:id="br0">
      <inkml:brushProperty name="width" value="0.1" units="cm"/>
      <inkml:brushProperty name="height" value="0.1" units="cm"/>
      <inkml:brushProperty name="color" value="#008C3A"/>
    </inkml:brush>
  </inkml:definitions>
  <inkml:trace contextRef="#ctx0" brushRef="#br0">1 114 1375 0 0,'0'0'11654'0'0,"1"-11"-7026"0"0,3-14-3072 0 0,-3 21-1458 0 0,0 0 1 0 0,0 0-1 0 0,1 0 1 0 0,-1 0 0 0 0,1 0-1 0 0,0 1 1 0 0,0-1-1 0 0,0 0 1 0 0,1 1 0 0 0,-1 0-1 0 0,1-1 1 0 0,0 1-1 0 0,0 0 1 0 0,0 0 0 0 0,0 1-1 0 0,0-1 1 0 0,1 1-1 0 0,-1-1 1 0 0,1 1 0 0 0,0 0-1 0 0,0 1 1 0 0,0-1-1 0 0,-1 1 1 0 0,2-1 0 0 0,-1 1-1 0 0,0 0 1 0 0,0 1-1 0 0,0-1 1 0 0,0 1 0 0 0,0-1-1 0 0,1 1 1 0 0,-1 1-1 0 0,0-1 1 0 0,0 0-1 0 0,0 1 1 0 0,5 1 0 0 0,1 1-5 0 0,0 0-1 0 0,0 0 1 0 0,0 1 0 0 0,0 0 0 0 0,-1 1 0 0 0,1 0 0 0 0,-1 1 0 0 0,-1 0 0 0 0,1 0 0 0 0,-1 0-1 0 0,0 1 1 0 0,0 1 0 0 0,10 12 0 0 0,-11-10-59 0 0,0-1 0 0 0,0 2 0 0 0,-1-1-1 0 0,-1 1 1 0 0,0 0 0 0 0,0 0 0 0 0,-1 0 0 0 0,0 1-1 0 0,-1-1 1 0 0,0 1 0 0 0,-1 0 0 0 0,1 12 0 0 0,-3-15-20 0 0,-1-1 1 0 0,1 0 0 0 0,-2 0-1 0 0,1 0 1 0 0,-1 0-1 0 0,0 0 1 0 0,0 0 0 0 0,-1-1-1 0 0,0 1 1 0 0,-1-1 0 0 0,0 0-1 0 0,0 0 1 0 0,0 0-1 0 0,-1 0 1 0 0,0-1 0 0 0,0 1-1 0 0,-1-1 1 0 0,-10 9-1 0 0,11-10 9 0 0,0 0 0 0 0,-1-1 0 0 0,0 1 0 0 0,0-1-1 0 0,0 0 1 0 0,-1-1 0 0 0,1 0 0 0 0,-1 0 0 0 0,0 0-1 0 0,1 0 1 0 0,-1-1 0 0 0,0 0 0 0 0,-1-1 0 0 0,1 0-1 0 0,0 0 1 0 0,0 0 0 0 0,-1-1 0 0 0,1 0 0 0 0,0-1-1 0 0,0 1 1 0 0,-1-1 0 0 0,1-1 0 0 0,0 1 0 0 0,0-1-1 0 0,-8-4 1 0 0,-1 3-553 0 0,14 3 256 0 0,0 0 1 0 0,1 0-1 0 0,-1 0 1 0 0,0 0-1 0 0,0-1 1 0 0,1 1-1 0 0,-1-1 1 0 0,1 1-1 0 0,-1-1 1 0 0,0 0-1 0 0,1 1 1 0 0,-1-1-1 0 0,1 0 1 0 0,0 0-1 0 0,-2-1 1 0 0</inkml:trace>
</inkml:ink>
</file>

<file path=ppt/ink/ink18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142"/>
    </inkml:context>
    <inkml:brush xml:id="br0">
      <inkml:brushProperty name="width" value="0.1" units="cm"/>
      <inkml:brushProperty name="height" value="0.1" units="cm"/>
      <inkml:brushProperty name="color" value="#008C3A"/>
    </inkml:brush>
  </inkml:definitions>
  <inkml:trace contextRef="#ctx0" brushRef="#br0">239 75 6447 0 0,'0'0'499'0'0,"3"-32"8092"0"0,-3 30-8330 0 0,-1-1 0 0 0,0 1 0 0 0,0 0 0 0 0,0 0 0 0 0,0-1 1 0 0,0 1-1 0 0,0 0 0 0 0,0 0 0 0 0,-1 0 0 0 0,1 0 0 0 0,-1 0 1 0 0,0 1-1 0 0,0-1 0 0 0,1 0 0 0 0,-1 1 0 0 0,0-1 0 0 0,0 1 1 0 0,-1 0-1 0 0,1-1 0 0 0,0 1 0 0 0,0 0 0 0 0,-3 0 0 0 0,1 0-77 0 0,0 1-1 0 0,1-1 0 0 0,-1 1 0 0 0,0 0 0 0 0,0 1 1 0 0,0-1-1 0 0,1 1 0 0 0,-1-1 0 0 0,0 1 0 0 0,0 0 0 0 0,1 1 1 0 0,-7 2-1 0 0,-2 2-35 0 0,0 1 1 0 0,0 0-1 0 0,0 1 0 0 0,1 0 0 0 0,1 1 1 0 0,-17 17-1 0 0,21-20-124 0 0,1 1-1 0 0,0 0 1 0 0,0 0-1 0 0,0 0 0 0 0,1 0 1 0 0,0 1-1 0 0,1-1 1 0 0,0 1-1 0 0,0 0 1 0 0,0 0-1 0 0,1 1 1 0 0,0-1-1 0 0,1 0 1 0 0,0 1-1 0 0,0-1 1 0 0,1 10-1 0 0,1-12-7 0 0,-1 1-1 0 0,2-1 1 0 0,-1 0-1 0 0,1 0 1 0 0,0 1-1 0 0,0-1 1 0 0,0 0-1 0 0,1-1 1 0 0,0 1-1 0 0,0 0 1 0 0,1-1-1 0 0,-1 0 1 0 0,1 1-1 0 0,1-2 1 0 0,-1 1-1 0 0,1 0 1 0 0,-1-1-1 0 0,1 0 1 0 0,0 0-1 0 0,1 0 1 0 0,8 4-1 0 0,5 3-253 0 0,1-1 0 0 0,38 14 0 0 0,-50-22-35 0 0,-1 0 0 0 0,1 0 0 0 0,-1-1 0 0 0,1 0 0 0 0,0 0 0 0 0,0-1 0 0 0,0 0 0 0 0,-1 0 0 0 0,1-1 0 0 0,0 0 0 0 0,12-3 0 0 0,3-4-7665 0 0</inkml:trace>
</inkml:ink>
</file>

<file path=ppt/ink/ink18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4.960"/>
    </inkml:context>
    <inkml:brush xml:id="br0">
      <inkml:brushProperty name="width" value="0.1" units="cm"/>
      <inkml:brushProperty name="height" value="0.1" units="cm"/>
      <inkml:brushProperty name="color" value="#008C3A"/>
    </inkml:brush>
  </inkml:definitions>
  <inkml:trace contextRef="#ctx0" brushRef="#br0">1 82 7367 0 0,'7'-7'6519'0'0,"10"-9"-2630"0"0,-12 11-3398 0 0,0 0 1 0 0,0 1-1 0 0,1 0 0 0 0,0 0 0 0 0,-1 1 0 0 0,1-1 1 0 0,1 1-1 0 0,-1 0 0 0 0,0 1 0 0 0,1 0 0 0 0,-1 0 1 0 0,1 0-1 0 0,12-1 0 0 0,15-2-29 0 0,48 0 1 0 0,-66 4-340 0 0,-2 0-101 0 0,1 0 0 0 0,-1 2-1 0 0,0 0 1 0 0,1 0-1 0 0,19 5 1 0 0,8 13-2910 0 0</inkml:trace>
</inkml:ink>
</file>

<file path=ppt/ink/ink18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5.307"/>
    </inkml:context>
    <inkml:brush xml:id="br0">
      <inkml:brushProperty name="width" value="0.1" units="cm"/>
      <inkml:brushProperty name="height" value="0.1" units="cm"/>
      <inkml:brushProperty name="color" value="#008C3A"/>
    </inkml:brush>
  </inkml:definitions>
  <inkml:trace contextRef="#ctx0" brushRef="#br0">0 16 6447 0 0,'0'0'11916'0'0,"34"8"-7619"0"0,-12-7-3657 0 0,0-1 0 0 0,-1-1-1 0 0,33-6 1 0 0,24-7-2125 0 0,-66 11-130 0 0</inkml:trace>
</inkml:ink>
</file>

<file path=ppt/ink/ink18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6.883"/>
    </inkml:context>
    <inkml:brush xml:id="br0">
      <inkml:brushProperty name="width" value="0.1" units="cm"/>
      <inkml:brushProperty name="height" value="0.1" units="cm"/>
      <inkml:brushProperty name="color" value="#008C3A"/>
    </inkml:brush>
  </inkml:definitions>
  <inkml:trace contextRef="#ctx0" brushRef="#br0">3 848 4607 0 0,'0'0'7870'0'0,"1"38"-4372"0"0,-3-27-3004 0 0,1 0 0 0 0,1 1 0 0 0,0-1 0 0 0,0 1 0 0 0,1-1 0 0 0,0 0 0 0 0,1 1 0 0 0,1-1 0 0 0,0 0 0 0 0,6 14 0 0 0,-7-19-400 0 0,0 0 0 0 0,1 0 0 0 0,0 0 0 0 0,0-1-1 0 0,0 1 1 0 0,1-1 0 0 0,0 0 0 0 0,0 0 0 0 0,0 0 0 0 0,0 0 0 0 0,1-1 0 0 0,0 0 0 0 0,0 0 0 0 0,0 0 0 0 0,1 0 0 0 0,-1-1-1 0 0,1 0 1 0 0,0 0 0 0 0,10 3 0 0 0,-13-6-51 0 0,0 0 0 0 0,1 0-1 0 0,-1 0 1 0 0,0 0 0 0 0,0-1 0 0 0,0 1 0 0 0,0-1-1 0 0,0 0 1 0 0,0 0 0 0 0,0 0 0 0 0,0 0-1 0 0,0 0 1 0 0,0-1 0 0 0,0 0 0 0 0,-1 1 0 0 0,1-1-1 0 0,-1 0 1 0 0,1 0 0 0 0,-1 0 0 0 0,0-1-1 0 0,1 1 1 0 0,-1 0 0 0 0,0-1 0 0 0,1-3 0 0 0,8-9 127 0 0,0-1 0 0 0,13-28 0 0 0,-21 39-150 0 0,13-30 37 0 0,-1 0-1 0 0,-2-1 0 0 0,-1-1 1 0 0,-2 0-1 0 0,6-39 1 0 0,-5-4 9 0 0,1-108 1 0 0,-13 174-67 0 0,0 0 0 0 0,0 0 0 0 0,-2 0 0 0 0,1 0 0 0 0,-2 1 0 0 0,-5-14 1 0 0,-2-12 9 0 0,10 36-10 0 0,1 1 0 0 0,0-1 0 0 0,0 1 0 0 0,0-1 0 0 0,0 1 0 0 0,0-1-1 0 0,1 1 1 0 0,-1-1 0 0 0,1 1 0 0 0,-1 0 0 0 0,1-1 0 0 0,0 1 0 0 0,0 0 0 0 0,0-1 0 0 0,0 1 0 0 0,1 0 0 0 0,-1 0 0 0 0,1 0 0 0 0,-1 0 0 0 0,1 0 0 0 0,-1 0 0 0 0,1 1 0 0 0,0-1 0 0 0,0 1 0 0 0,0-1 0 0 0,0 1 0 0 0,0-1 0 0 0,0 1 0 0 0,1 0 0 0 0,-1 0 0 0 0,3-1-1 0 0,5-2-2 0 0,1-1 0 0 0,-1 1-1 0 0,1 1 1 0 0,14-3-1 0 0,595-65-63 0 0,-495 60 62 0 0,232-21-1 0 0,375-30-29 0 0,1 34 12 0 0,334-10 23 0 0,-1052 37 244 0 0,-24 4 290 0 0,-30-2 231 0 0,47 3-2713 0 0</inkml:trace>
</inkml:ink>
</file>

<file path=ppt/ink/ink1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7"/>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18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002"/>
    </inkml:context>
    <inkml:brush xml:id="br0">
      <inkml:brushProperty name="width" value="0.1" units="cm"/>
      <inkml:brushProperty name="height" value="0.1" units="cm"/>
      <inkml:brushProperty name="color" value="#008C3A"/>
    </inkml:brush>
  </inkml:definitions>
  <inkml:trace contextRef="#ctx0" brushRef="#br0">205 48 4143 0 0,'0'0'319'0'0,"11"-11"1050"0"0,18-22 11828 0 0,-38 29-10185 0 0,6 4-2917 0 0,1 1-1 0 0,-1-1 1 0 0,1 0-1 0 0,-1 1 1 0 0,1 0-1 0 0,-1-1 1 0 0,1 1-1 0 0,0 0 0 0 0,-1 0 1 0 0,1 0-1 0 0,-3 2 1 0 0,-7 8-43 0 0,0 1 0 0 0,1 0 0 0 0,0 1 0 0 0,1 0 0 0 0,0 1 0 0 0,1 0 1 0 0,-9 20-1 0 0,-45 110 281 0 0,58-131-330 0 0,-4 12 24 0 0,1 0 1 0 0,1 0-1 0 0,1 0 0 0 0,-4 42 0 0 0,9-59-20 0 0,0-1 0 0 0,1 1 0 0 0,0 0-1 0 0,0 0 1 0 0,0 0 0 0 0,1-1 0 0 0,0 1 0 0 0,1 0-1 0 0,0-1 1 0 0,0 1 0 0 0,1-1 0 0 0,0 1 0 0 0,0-1-1 0 0,0 0 1 0 0,1-1 0 0 0,0 1 0 0 0,1 0 0 0 0,-1-1-1 0 0,10 10 1 0 0,-8-13 5 0 0,-1 1 0 0 0,1-1 0 0 0,0 0 0 0 0,0-1 1 0 0,0 1-1 0 0,1-1 0 0 0,-1 0 0 0 0,1-1 0 0 0,-1 0 0 0 0,1 0 0 0 0,-1 0 0 0 0,1-1 0 0 0,0 1 0 0 0,-1-2 0 0 0,1 1 0 0 0,-1-1 0 0 0,1 0 1 0 0,-1 0-1 0 0,1-1 0 0 0,-1 0 0 0 0,13-5 0 0 0,-1 0 35 0 0,0-1 1 0 0,0-1-1 0 0,-1-1 0 0 0,0 0 1 0 0,-1-1-1 0 0,18-16 0 0 0,-31 25-27 0 0,0 0 0 0 0,-1 0 0 0 0,0 0 0 0 0,1 0 0 0 0,-1-1 0 0 0,0 1 0 0 0,0 0 0 0 0,0-1 0 0 0,-1 0 0 0 0,1 1 0 0 0,-1-1 0 0 0,1 0 0 0 0,-1 0 0 0 0,0 0 0 0 0,0 0 0 0 0,0 0 0 0 0,0 0 0 0 0,-1 0 0 0 0,1 0 0 0 0,-1 0 0 0 0,0-1 0 0 0,0 1 0 0 0,0 0 0 0 0,0 0 0 0 0,0 0 0 0 0,-1 0 0 0 0,0 0 0 0 0,1 0 0 0 0,-1 0 0 0 0,0 0 0 0 0,-1 0 0 0 0,1 0 0 0 0,0 0 0 0 0,-1 0 0 0 0,0 1 0 0 0,1-1 0 0 0,-1 0 0 0 0,0 1 0 0 0,0 0 0 0 0,0-1 0 0 0,-1 1 0 0 0,-2-2 0 0 0,-4-4 23 0 0,0 1 0 0 0,0 0 0 0 0,-1 1 0 0 0,0 0 0 0 0,0 1 0 0 0,0 0 0 0 0,0 0 0 0 0,-1 1 1 0 0,0 1-1 0 0,-18-5 0 0 0,14 6-27 0 0,0 1 1 0 0,-1 1 0 0 0,-29 2-1 0 0,37-1-10 0 0,1 0-1 0 0,-1 0 0 0 0,1 1 0 0 0,-1 0 0 0 0,1 0 0 0 0,0 1 0 0 0,0 0 0 0 0,0 0 0 0 0,-12 8 0 0 0,11 4-2513 0 0,8-15 2328 0 0,0 1 1 0 0,0-1-1 0 0,0 1 0 0 0,0-1 1 0 0,0 1-1 0 0,0-1 1 0 0,0 1-1 0 0,1-1 0 0 0,-1 0 1 0 0,0 1-1 0 0,0-1 1 0 0,0 1-1 0 0,10 4-3591 0 0</inkml:trace>
</inkml:ink>
</file>

<file path=ppt/ink/ink18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8.652"/>
    </inkml:context>
    <inkml:brush xml:id="br0">
      <inkml:brushProperty name="width" value="0.1" units="cm"/>
      <inkml:brushProperty name="height" value="0.1" units="cm"/>
      <inkml:brushProperty name="color" value="#008C3A"/>
    </inkml:brush>
  </inkml:definitions>
  <inkml:trace contextRef="#ctx0" brushRef="#br0">0 110 4607 0 0,'0'0'651'0'0,"25"-33"7442"0"0,-22 29-7357 0 0,30-33 5087 0 0,-29 33-5570 0 0,0 1-1 0 0,0-1 0 0 0,0 1 1 0 0,1 0-1 0 0,0 1 0 0 0,-1-1 1 0 0,1 1-1 0 0,0 0 1 0 0,0 0-1 0 0,0 1 0 0 0,0-1 1 0 0,8 0-1 0 0,-10 1-170 0 0,0 1 1 0 0,0-1-1 0 0,1 1 0 0 0,-1 0 0 0 0,0 0 1 0 0,1 0-1 0 0,-1 0 0 0 0,0 0 0 0 0,0 1 1 0 0,0-1-1 0 0,1 1 0 0 0,-1 0 0 0 0,0 0 0 0 0,0 0 1 0 0,0 1-1 0 0,3 1 0 0 0,-5-2-68 0 0,1 1 0 0 0,-1 0-1 0 0,0-1 1 0 0,1 1 0 0 0,-1 0-1 0 0,0 0 1 0 0,0 0 0 0 0,0 0 0 0 0,0 0-1 0 0,-1 0 1 0 0,1 0 0 0 0,0 0-1 0 0,-1 0 1 0 0,1 0 0 0 0,-1 0 0 0 0,0 0-1 0 0,0 0 1 0 0,0 0 0 0 0,0 1-1 0 0,0-1 1 0 0,0 0 0 0 0,-1 0 0 0 0,1 0-1 0 0,-1 0 1 0 0,-1 4 0 0 0,-17 40 45 0 0,13-35-30 0 0,1 1 0 0 0,0-1 0 0 0,0 1 0 0 0,-3 18 0 0 0,7-28-27 0 0,1 0 1 0 0,0 1-1 0 0,-1-1 1 0 0,1 0-1 0 0,0 0 1 0 0,0 0-1 0 0,0 0 1 0 0,1 0-1 0 0,-1 1 1 0 0,0-1 0 0 0,1 0-1 0 0,0 0 1 0 0,-1 0-1 0 0,1 0 1 0 0,0 0-1 0 0,0 0 1 0 0,0 0-1 0 0,0-1 1 0 0,0 1 0 0 0,0 0-1 0 0,1 0 1 0 0,-1-1-1 0 0,1 1 1 0 0,-1-1-1 0 0,1 1 1 0 0,0-1-1 0 0,-1 0 1 0 0,1 0-1 0 0,0 0 1 0 0,0 0 0 0 0,2 1-1 0 0,7 1-46 0 0,-1-1 0 0 0,1 0 0 0 0,0-1 0 0 0,0 0 0 0 0,0-1 0 0 0,1 0 0 0 0,15-2 0 0 0,-10 1-12 0 0,5-2-1713 0 0,-12-1-70 0 0</inkml:trace>
</inkml:ink>
</file>

<file path=ppt/ink/ink18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286"/>
    </inkml:context>
    <inkml:brush xml:id="br0">
      <inkml:brushProperty name="width" value="0.1" units="cm"/>
      <inkml:brushProperty name="height" value="0.1" units="cm"/>
      <inkml:brushProperty name="color" value="#008C3A"/>
    </inkml:brush>
  </inkml:definitions>
  <inkml:trace contextRef="#ctx0" brushRef="#br0">0 60 7367 0 0,'0'0'667'0'0,"1"0"-547"0"0,42-24 7211 0 0,-39 21-6726 0 0,0 0 0 0 0,1 0-1 0 0,-1 1 1 0 0,1 0 0 0 0,0-1 0 0 0,0 1 0 0 0,-1 1 0 0 0,8-2 0 0 0,17-2 1145 0 0,53-3 1 0 0,-48 7-1526 0 0,-1 2 0 0 0,1 2 0 0 0,34 6 0 0 0,-45-2-82 0 0,-1 0-1152 0 0,-7-6-5472 0 0</inkml:trace>
</inkml:ink>
</file>

<file path=ppt/ink/ink18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0:59.635"/>
    </inkml:context>
    <inkml:brush xml:id="br0">
      <inkml:brushProperty name="width" value="0.1" units="cm"/>
      <inkml:brushProperty name="height" value="0.1" units="cm"/>
      <inkml:brushProperty name="color" value="#008C3A"/>
    </inkml:brush>
  </inkml:definitions>
  <inkml:trace contextRef="#ctx0" brushRef="#br0">83 13 1839 0 0,'-8'-13'12701'0'0,"-2"20"-9521"0"0,-4 8-1745 0 0,4 15-841 0 0,2 0 0 0 0,1 0-1 0 0,2 1 1 0 0,-3 33 0 0 0,-4 27 257 0 0,11-81-1766 0 0,2 0 0 0 0,-1 1-1 0 0,1-1 1 0 0,4 19 0 0 0,0-1-2526 0 0</inkml:trace>
</inkml:ink>
</file>

<file path=ppt/ink/ink18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0.764"/>
    </inkml:context>
    <inkml:brush xml:id="br0">
      <inkml:brushProperty name="width" value="0.1" units="cm"/>
      <inkml:brushProperty name="height" value="0.1" units="cm"/>
      <inkml:brushProperty name="color" value="#008C3A"/>
    </inkml:brush>
  </inkml:definitions>
  <inkml:trace contextRef="#ctx0" brushRef="#br0">181 72 1375 0 0,'13'-26'14890'0'0,"-16"24"-14704"0"0,0 0 1 0 0,-1 0 0 0 0,1 1 0 0 0,-1-1 0 0 0,1 1 0 0 0,-1-1-1 0 0,0 1 1 0 0,1 0 0 0 0,-1 1 0 0 0,0-1 0 0 0,0 1 0 0 0,0 0-1 0 0,0 0 1 0 0,1 0 0 0 0,-1 0 0 0 0,0 0 0 0 0,0 1-1 0 0,0 0 1 0 0,1 0 0 0 0,-7 2 0 0 0,-2 0-62 0 0,1 1-1 0 0,-1 1 1 0 0,1-1-1 0 0,-1 2 1 0 0,-13 8-1 0 0,23-13-110 0 0,0 0 1 0 0,1 1-1 0 0,-1-1 0 0 0,0 0 1 0 0,1 0-1 0 0,-1 1 0 0 0,0-1 1 0 0,1 1-1 0 0,0-1 0 0 0,-1 1 1 0 0,1 0-1 0 0,0 0 0 0 0,0-1 0 0 0,0 1 1 0 0,0 0-1 0 0,0 0 0 0 0,0 0 1 0 0,1 0-1 0 0,-1 0 0 0 0,1 0 1 0 0,-1 0-1 0 0,1 0 0 0 0,0 4 0 0 0,0-3-8 0 0,1-1-1 0 0,0 1 1 0 0,0-1-1 0 0,0 1 0 0 0,0 0 1 0 0,1-1-1 0 0,-1 0 1 0 0,1 1-1 0 0,-1-1 0 0 0,1 0 1 0 0,0 0-1 0 0,0 0 1 0 0,0 0-1 0 0,0 0 0 0 0,3 2 1 0 0,7 4 54 0 0,0 0 1 0 0,0-1-1 0 0,1 0 0 0 0,0-1 1 0 0,24 7-1 0 0,23 4 175 0 0,60 19 708 0 0,-109-32-874 0 0,-1 1-1 0 0,1 0 0 0 0,-1 0 0 0 0,0 1 0 0 0,0 1 1 0 0,0-1-1 0 0,-1 1 0 0 0,9 10 0 0 0,-17-16-61 0 0,0 0 0 0 0,0 0 0 0 0,0 1 0 0 0,0-1 0 0 0,0 0 0 0 0,0 1 0 0 0,0-1 0 0 0,0 1 0 0 0,-1-1 0 0 0,1 1 0 0 0,-1-1 0 0 0,1 1 0 0 0,-1-1 1 0 0,1 1-1 0 0,-1 0 0 0 0,0-1 0 0 0,0 1 0 0 0,0 0 0 0 0,0-1 0 0 0,0 1 0 0 0,0 0 0 0 0,0-1 0 0 0,-1 1 0 0 0,1-1 0 0 0,0 1 0 0 0,-1 0 0 0 0,0-1 0 0 0,1 1 0 0 0,-1-1 0 0 0,0 1 0 0 0,0-1 0 0 0,0 0 0 0 0,1 1 0 0 0,-4 1 0 0 0,-1 3 50 0 0,0-1-1 0 0,0 0 1 0 0,-1 0-1 0 0,0-1 1 0 0,-10 6-1 0 0,12-7-17 0 0,-17 10 50 0 0,0-2 1 0 0,0 0-1 0 0,-30 10 1 0 0,40-16-74 0 0,-1-2 0 0 0,1 0 0 0 0,-1 0 1 0 0,0-1-1 0 0,0 0 0 0 0,0-1 1 0 0,0-1-1 0 0,-19-1 0 0 0,27 1-8 0 0,0-1-1 0 0,0 0 0 0 0,1-1 1 0 0,-1 1-1 0 0,0-1 1 0 0,0 1-1 0 0,1-1 1 0 0,-1 0-1 0 0,1 0 1 0 0,-1-1-1 0 0,1 1 1 0 0,0-1-1 0 0,0 0 0 0 0,0 1 1 0 0,0-1-1 0 0,1-1 1 0 0,-1 1-1 0 0,1 0 1 0 0,0-1-1 0 0,0 1 1 0 0,0-1-1 0 0,0 0 0 0 0,1 1 1 0 0,-1-1-1 0 0,1 0 1 0 0,0 0-1 0 0,0 0 1 0 0,0-5-1 0 0,1 6-4 0 0,0-1 0 0 0,1 1 0 0 0,-1 0 0 0 0,1 0 0 0 0,0-1 0 0 0,0 1 1 0 0,1 0-1 0 0,-1 0 0 0 0,0 0 0 0 0,1 0 0 0 0,0 0 0 0 0,0 0 0 0 0,0 0 0 0 0,0 1 0 0 0,0-1 0 0 0,0 1 0 0 0,1 0 0 0 0,-1-1 0 0 0,4-1 0 0 0,-1-1 0 0 0,13-9-13 0 0,1 0-1 0 0,0 1 0 0 0,1 1 1 0 0,0 0-1 0 0,28-10 0 0 0,-31 15 3 0 0,0 0-1 0 0,0-2 0 0 0,-1 0 0 0 0,0-1 0 0 0,-1 0 0 0 0,0-1 1 0 0,-1-1-1 0 0,0 0 0 0 0,16-19 0 0 0,-28 29 9 0 0,-1-1 0 0 0,0 0 0 0 0,0 0 0 0 0,0 0 0 0 0,0 0 0 0 0,0 0 0 0 0,0 0 0 0 0,-1 0 0 0 0,0 0 0 0 0,1 0 0 0 0,-1 0 0 0 0,0 0 0 0 0,0 0 0 0 0,-1 0 0 0 0,1 0 0 0 0,-1 0 0 0 0,0 0 0 0 0,1 0 0 0 0,-1 0 0 0 0,0 0 0 0 0,-1 0 0 0 0,1 0 0 0 0,0 1 0 0 0,-1-1 0 0 0,-3-4 0 0 0,2 3 0 0 0,1 0-4 0 0,0 1-1 0 0,-1-1 1 0 0,0 1-1 0 0,0 0 1 0 0,0 0-1 0 0,0 0 1 0 0,0 0-1 0 0,-1 1 1 0 0,1 0-1 0 0,-1-1 1 0 0,0 1-1 0 0,0 0 0 0 0,1 1 1 0 0,-1-1-1 0 0,0 1 1 0 0,-1-1-1 0 0,1 1 1 0 0,0 1-1 0 0,0-1 1 0 0,-5 0-1 0 0,-3 0-488 0 0,-1 0 0 0 0,1 1-1 0 0,-1 0 1 0 0,1 1 0 0 0,-22 4 0 0 0,15 2-4478 0 0</inkml:trace>
</inkml:ink>
</file>

<file path=ppt/ink/ink18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1.454"/>
    </inkml:context>
    <inkml:brush xml:id="br0">
      <inkml:brushProperty name="width" value="0.1" units="cm"/>
      <inkml:brushProperty name="height" value="0.1" units="cm"/>
      <inkml:brushProperty name="color" value="#008C3A"/>
    </inkml:brush>
  </inkml:definitions>
  <inkml:trace contextRef="#ctx0" brushRef="#br0">6 77 1839 0 0,'0'0'12048'0'0,"-5"-19"-6039"0"0,5 11-5888 0 0,2 5-51 0 0,0-1 0 0 0,1 1 1 0 0,-1 0-1 0 0,1 0 1 0 0,0 0-1 0 0,0 0 1 0 0,0 0-1 0 0,0 0 0 0 0,1 1 1 0 0,-1 0-1 0 0,1 0 1 0 0,-1 0-1 0 0,1 0 1 0 0,0 0-1 0 0,0 1 0 0 0,0-1 1 0 0,0 1-1 0 0,0 0 1 0 0,0 0-1 0 0,0 1 1 0 0,5-1-1 0 0,-2 0 47 0 0,0 0 1 0 0,0 1-1 0 0,1-1 1 0 0,-1 1-1 0 0,0 1 1 0 0,0-1-1 0 0,1 1 0 0 0,-1 1 1 0 0,0-1-1 0 0,0 1 1 0 0,10 4-1 0 0,-16-5 44 0 0,0 0-152 0 0,0 0 0 0 0,0-1 0 0 0,0 1 0 0 0,0 0-1 0 0,0 0 1 0 0,-1 0 0 0 0,1 0 0 0 0,0-1-1 0 0,-1 1 1 0 0,1 0 0 0 0,-1 0 0 0 0,1 0-1 0 0,-1 0 1 0 0,1 0 0 0 0,-1 0 0 0 0,0 1-1 0 0,1-1 1 0 0,-1 0 0 0 0,0 0 0 0 0,0 0 0 0 0,0 0-1 0 0,0 0 1 0 0,0 0 0 0 0,0 0 0 0 0,0 0-1 0 0,0 1 1 0 0,-1-1 0 0 0,1 0 0 0 0,-1 2-1 0 0,-9 32 77 0 0,0-21-61 0 0,0 0-1 0 0,-1-1 1 0 0,-1 0-1 0 0,-16 14 1 0 0,14-14 4 0 0,0 1 1 0 0,-23 31-1 0 0,36-44-29 0 0,1-1 1 0 0,-1 1-1 0 0,1 0 0 0 0,0-1 0 0 0,-1 1 0 0 0,1 0 1 0 0,0-1-1 0 0,0 1 0 0 0,-1 0 0 0 0,1-1 1 0 0,0 1-1 0 0,0 0 0 0 0,0 0 0 0 0,0-1 0 0 0,0 1 1 0 0,0 0-1 0 0,0 0 0 0 0,0-1 0 0 0,0 1 1 0 0,0 0-1 0 0,0-1 0 0 0,0 1 0 0 0,0 0 0 0 0,1 0 1 0 0,-1-1-1 0 0,0 1 0 0 0,1 0 0 0 0,-1-1 1 0 0,0 1-1 0 0,1-1 0 0 0,-1 1 0 0 0,1 0 0 0 0,-1-1 1 0 0,1 1-1 0 0,-1-1 0 0 0,1 1 0 0 0,-1-1 1 0 0,1 1-1 0 0,0-1 0 0 0,0 1 0 0 0,21 7-31 0 0,-21-8 32 0 0,25 4 0 0 0,0-2 0 0 0,1 0 0 0 0,45-4 0 0 0,-9 0 0 0 0,9-7-1257 0 0,-53 6 578 0 0</inkml:trace>
</inkml:ink>
</file>

<file path=ppt/ink/ink18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3.890"/>
    </inkml:context>
    <inkml:brush xml:id="br0">
      <inkml:brushProperty name="width" value="0.1" units="cm"/>
      <inkml:brushProperty name="height" value="0.1" units="cm"/>
      <inkml:brushProperty name="color" value="#008C3A"/>
    </inkml:brush>
  </inkml:definitions>
  <inkml:trace contextRef="#ctx0" brushRef="#br0">1 93 4607 0 0,'0'0'10399'0'0,"13"-40"-5967"0"0,-11 37-4320 0 0,0-1 0 0 0,0 1 0 0 0,0 0 1 0 0,0 0-1 0 0,0 0 0 0 0,1 1 0 0 0,-1-1 0 0 0,1 0 1 0 0,-1 1-1 0 0,1 0 0 0 0,0-1 0 0 0,0 1 0 0 0,0 0 1 0 0,1 1-1 0 0,-1-1 0 0 0,0 1 0 0 0,4-2 0 0 0,1 1 31 0 0,-1 0 0 0 0,1 1 0 0 0,0 0 0 0 0,-1 0 0 0 0,1 0 0 0 0,0 1 0 0 0,14 2 0 0 0,-5 0 7 0 0,-1 1 0 0 0,1 1-1 0 0,-1 1 1 0 0,0 0 0 0 0,0 1 0 0 0,-1 0-1 0 0,16 10 1 0 0,-23-10-124 0 0,-1 0 0 0 0,0 0 0 0 0,-1 0 0 0 0,0 0 0 0 0,0 1-1 0 0,0 0 1 0 0,-1 1 0 0 0,0-1 0 0 0,0 1 0 0 0,-1 0 0 0 0,0 0 0 0 0,0 0 0 0 0,-1 1 0 0 0,0-1-1 0 0,-1 1 1 0 0,0 0 0 0 0,0 0 0 0 0,-1 0 0 0 0,0 0 0 0 0,0 0 0 0 0,-1 0 0 0 0,0 0 0 0 0,-2 13 0 0 0,1-13-10 0 0,0 1 0 0 0,0 0 0 0 0,-1-1 0 0 0,-1 1 0 0 0,1-1 0 0 0,-1 0 0 0 0,-1 0 0 0 0,0 0 1 0 0,0 0-1 0 0,-1 0 0 0 0,0-1 0 0 0,0 0 0 0 0,-1 0 0 0 0,0 0 0 0 0,0-1 0 0 0,-1 0 1 0 0,0 0-1 0 0,0-1 0 0 0,-1 0 0 0 0,1 0 0 0 0,-17 9 0 0 0,21-14 17 0 0,-1 0 0 0 0,0 0 0 0 0,0 0 0 0 0,0-1-1 0 0,1 0 1 0 0,-1 1 0 0 0,0-1 0 0 0,0-1 0 0 0,0 1 0 0 0,0 0-1 0 0,0-1 1 0 0,1 0 0 0 0,-1 0 0 0 0,0 0 0 0 0,-4-3 0 0 0,6 4-152 0 0,-1-1 1 0 0,1 0 0 0 0,0 0 0 0 0,0 0-1 0 0,0 0 1 0 0,0-1 0 0 0,0 1-1 0 0,1-1 1 0 0,-1 1 0 0 0,0-1-1 0 0,1 1 1 0 0,-1-1 0 0 0,1 0 0 0 0,-1 0-1 0 0,1 0 1 0 0,0 0 0 0 0,0 0-1 0 0,0 0 1 0 0,0 0 0 0 0,0 0 0 0 0,0 0-1 0 0,1 0 1 0 0,-1-1 0 0 0,1 1-1 0 0,-1 0 1 0 0,1-1 0 0 0,0-3 0 0 0,1-1-2016 0 0</inkml:trace>
</inkml:ink>
</file>

<file path=ppt/ink/ink18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254"/>
    </inkml:context>
    <inkml:brush xml:id="br0">
      <inkml:brushProperty name="width" value="0.1" units="cm"/>
      <inkml:brushProperty name="height" value="0.1" units="cm"/>
      <inkml:brushProperty name="color" value="#008C3A"/>
    </inkml:brush>
  </inkml:definitions>
  <inkml:trace contextRef="#ctx0" brushRef="#br0">192 65 5063 0 0,'36'-39'11844'0'0,"-36"36"-11365"0"0,-15-11 2852 0 0,12 12-3220 0 0,0 1 1 0 0,0 0 0 0 0,0 0-1 0 0,0 0 1 0 0,0 0 0 0 0,0 0-1 0 0,0 1 1 0 0,0-1 0 0 0,-1 1-1 0 0,1 0 1 0 0,0 0 0 0 0,-6 1-1 0 0,-2 4 17 0 0,-1 1-1 0 0,1 0 0 0 0,1 1 1 0 0,-1 0-1 0 0,1 0 0 0 0,1 1 0 0 0,-1 0 1 0 0,1 1-1 0 0,1 0 0 0 0,-1 1 0 0 0,2 0 1 0 0,-1 0-1 0 0,1 0 0 0 0,1 1 0 0 0,0 0 1 0 0,1 1-1 0 0,-9 23 0 0 0,13-32-118 0 0,0 0-1 0 0,1 0 1 0 0,-1 1 0 0 0,1-1-1 0 0,0 0 1 0 0,-1 1 0 0 0,1-1-1 0 0,1 0 1 0 0,-1 1 0 0 0,0-1-1 0 0,1 0 1 0 0,0 0 0 0 0,0 1-1 0 0,0-1 1 0 0,0 0 0 0 0,0 0-1 0 0,1 0 1 0 0,-1 0 0 0 0,4 4-1 0 0,-2-4-2 0 0,0 1-1 0 0,0-1 1 0 0,1-1-1 0 0,0 1 1 0 0,-1-1-1 0 0,1 1 1 0 0,0-1-1 0 0,0 0 1 0 0,0 0-1 0 0,0-1 0 0 0,1 1 1 0 0,7 1-1 0 0,11 1-6 0 0,1-2 0 0 0,-1 0 0 0 0,1-2 0 0 0,34-3 0 0 0,-39 2-2 0 0,42-7-1546 0 0,-45 6-70 0 0</inkml:trace>
</inkml:ink>
</file>

<file path=ppt/ink/ink18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4.918"/>
    </inkml:context>
    <inkml:brush xml:id="br0">
      <inkml:brushProperty name="width" value="0.1" units="cm"/>
      <inkml:brushProperty name="height" value="0.1" units="cm"/>
      <inkml:brushProperty name="color" value="#008C3A"/>
    </inkml:brush>
  </inkml:definitions>
  <inkml:trace contextRef="#ctx0" brushRef="#br0">0 46 5527 0 0,'8'-1'8780'0'0,"25"-9"-5770"0"0,-3 2-1875 0 0,0 1 1 0 0,1 1 0 0 0,0 1-1 0 0,0 2 1 0 0,41 0 0 0 0,-11 0-308 0 0,-5 7-3532 0 0</inkml:trace>
</inkml:ink>
</file>

<file path=ppt/ink/ink18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5.277"/>
    </inkml:context>
    <inkml:brush xml:id="br0">
      <inkml:brushProperty name="width" value="0.1" units="cm"/>
      <inkml:brushProperty name="height" value="0.1" units="cm"/>
      <inkml:brushProperty name="color" value="#008C3A"/>
    </inkml:brush>
  </inkml:definitions>
  <inkml:trace contextRef="#ctx0" brushRef="#br0">0 20 10135 0 0,'0'0'778'0'0,"29"17"1772"0"0,47-35 4018 0 0,-26 5-5317 0 0,-39 10-2214 0 0,-1 0-3326 0 0</inkml:trace>
</inkml:ink>
</file>

<file path=ppt/ink/ink1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8"/>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18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6.683"/>
    </inkml:context>
    <inkml:brush xml:id="br0">
      <inkml:brushProperty name="width" value="0.1" units="cm"/>
      <inkml:brushProperty name="height" value="0.1" units="cm"/>
      <inkml:brushProperty name="color" value="#008C3A"/>
    </inkml:brush>
  </inkml:definitions>
  <inkml:trace contextRef="#ctx0" brushRef="#br0">0 705 919 0 0,'12'1'15116'0'0,"-3"3"-13737"0"0,2 11-435 0 0,0 1 0 0 0,16 33 0 0 0,-18-32-539 0 0,1 0 1 0 0,20 28-1 0 0,-21-35-268 0 0,0 0 1 0 0,1 0 0 0 0,0 0-1 0 0,1-1 1 0 0,0-1-1 0 0,0 0 1 0 0,23 12 0 0 0,-31-19-104 0 0,-1 1 0 0 0,1-1 1 0 0,0 0-1 0 0,0 0 1 0 0,0 0-1 0 0,0 0 0 0 0,0-1 1 0 0,0 1-1 0 0,0-1 1 0 0,0 0-1 0 0,0 0 0 0 0,0 0 1 0 0,0 0-1 0 0,0 0 1 0 0,0-1-1 0 0,0 1 0 0 0,0-1 1 0 0,0 0-1 0 0,0 0 1 0 0,0 0-1 0 0,-1 0 0 0 0,1 0 1 0 0,0-1-1 0 0,-1 1 0 0 0,1-1 1 0 0,-1 0-1 0 0,1 0 1 0 0,-1 0-1 0 0,0 0 0 0 0,0 0 1 0 0,0 0-1 0 0,0 0 1 0 0,0-1-1 0 0,0 1 0 0 0,-1-1 1 0 0,1 0-1 0 0,-1 1 1 0 0,0-1-1 0 0,1 0 0 0 0,-1 0 1 0 0,0-3-1 0 0,10-29 96 0 0,-3 0-1 0 0,0 0 1 0 0,-3-1-1 0 0,3-53 1 0 0,-4 33-66 0 0,3-10-72 0 0,-1 20 22 0 0,-1 0 1 0 0,-3 0-1 0 0,-1-1 1 0 0,-3 1-1 0 0,-9-60 1 0 0,-4 72 154 0 0,15 32-169 0 0,-1 1 0 0 0,1-1 0 0 0,0 0 0 0 0,0 0 0 0 0,0 1 0 0 0,0-1 0 0 0,0 0 0 0 0,0 0 0 0 0,1 1 0 0 0,-1-1 0 0 0,1 0 0 0 0,-1 1 0 0 0,1-1 0 0 0,-1 0 0 0 0,1 1 0 0 0,0-1 0 0 0,0 1 0 0 0,0-1 0 0 0,0 1 0 0 0,0 0 0 0 0,0-1 0 0 0,0 1 0 0 0,1 0 0 0 0,1-2 0 0 0,-3 2 0 0 0,4-1-4 0 0,-1 0-1 0 0,0-1 1 0 0,1 1 0 0 0,0 1-1 0 0,-1-1 1 0 0,1 0-1 0 0,0 1 1 0 0,0 0 0 0 0,0 0-1 0 0,0 0 1 0 0,0 0-1 0 0,0 1 1 0 0,0-1 0 0 0,6 1-1 0 0,65 5-87 0 0,-55-3 82 0 0,495 8 10 0 0,-325-11 0 0 0,296-8-176 0 0,-300 4 123 0 0,807-21 194 0 0,-921 25-141 0 0,430-14 8 0 0,-2-39 13 0 0,-352 29 1462 0 0,-147 25-1390 0 0,3-1-74 0 0,2-1-19 0 0,1 0 0 0 0,-4 7-190 0 0,-7 7-256 0 0,-6 9-478 0 0,4-13 348 0 0</inkml:trace>
</inkml:ink>
</file>

<file path=ppt/ink/ink18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8.657"/>
    </inkml:context>
    <inkml:brush xml:id="br0">
      <inkml:brushProperty name="width" value="0.1" units="cm"/>
      <inkml:brushProperty name="height" value="0.1" units="cm"/>
      <inkml:brushProperty name="color" value="#008C3A"/>
    </inkml:brush>
  </inkml:definitions>
  <inkml:trace contextRef="#ctx0" brushRef="#br0">0 150 2759 0 0,'0'0'8790'0'0,"4"-14"-3089"0"0,4-17-3488 0 0,-5 24-2093 0 0,1 0-1 0 0,0-1 0 0 0,1 2 1 0 0,-1-1-1 0 0,1 0 0 0 0,1 1 1 0 0,-1 0-1 0 0,1 0 0 0 0,0 1 1 0 0,0 0-1 0 0,1 0 0 0 0,-1 0 1 0 0,1 0-1 0 0,10-3 0 0 0,-14 6-64 0 0,0 0 0 0 0,1 1 0 0 0,-1 0 0 0 0,0 0 0 0 0,1 0 0 0 0,0 0 0 0 0,-1 0 0 0 0,1 1-1 0 0,0-1 1 0 0,-1 1 0 0 0,1 0 0 0 0,0 0 0 0 0,-1 0 0 0 0,1 1 0 0 0,0-1 0 0 0,-1 1 0 0 0,1 0 0 0 0,-1 0 0 0 0,1 0-1 0 0,-1 1 1 0 0,0-1 0 0 0,1 1 0 0 0,-1 0 0 0 0,0 0 0 0 0,0 0 0 0 0,0 0 0 0 0,0 0 0 0 0,0 1 0 0 0,-1-1 0 0 0,1 1-1 0 0,-1 0 1 0 0,0 0 0 0 0,1 0 0 0 0,0 3 0 0 0,-1-4-45 0 0,-1 0 0 0 0,0 0-1 0 0,0 0 1 0 0,0 1 0 0 0,0-1-1 0 0,0 0 1 0 0,-1 1 0 0 0,1-1-1 0 0,-1 0 1 0 0,1 1 0 0 0,-1-1-1 0 0,0 1 1 0 0,0-1 0 0 0,0 0-1 0 0,0 1 1 0 0,-1-1 0 0 0,1 1-1 0 0,0-1 1 0 0,-1 0 0 0 0,0 1-1 0 0,0-1 1 0 0,0 0 0 0 0,0 0-1 0 0,0 0 1 0 0,0 1 0 0 0,0-1 0 0 0,-3 3-1 0 0,-3 4 65 0 0,-1-1 0 0 0,0 0 0 0 0,-1 0 0 0 0,-14 10 0 0 0,0 0-11 0 0,17-13-55 0 0,4-4-6 0 0,1 0 1 0 0,-1 0 0 0 0,0 0-1 0 0,1 0 1 0 0,-1 0-1 0 0,1 0 1 0 0,0 0-1 0 0,-1 1 1 0 0,1-1-1 0 0,0 1 1 0 0,0-1 0 0 0,0 1-1 0 0,0-1 1 0 0,0 1-1 0 0,0 0 1 0 0,0-1-1 0 0,1 1 1 0 0,-1 0-1 0 0,1 0 1 0 0,-1 0 0 0 0,1 2-1 0 0,0-3-2 0 0,0 1 0 0 0,0-1 0 0 0,0 0 0 0 0,1 1 0 0 0,-1-1 0 0 0,1 0 0 0 0,-1 0 0 0 0,1 1 0 0 0,-1-1 0 0 0,1 0 0 0 0,0 0 0 0 0,0 0 0 0 0,-1 0 0 0 0,1 0 0 0 0,0 0 0 0 0,0 0 0 0 0,0 0 0 0 0,0 0 0 0 0,0 0 0 0 0,0 0 0 0 0,1-1 0 0 0,-1 1 0 0 0,0 0 0 0 0,0-1 0 0 0,0 1 0 0 0,3 0 0 0 0,34 7 0 0 0,-31-7 0 0 0,6 2 19 0 0,-1-1 0 0 0,0 1 0 0 0,1 1-1 0 0,-2 0 1 0 0,1 1 0 0 0,0 1 0 0 0,20 12 0 0 0,-29-16-14 0 0,0 1 1 0 0,0-1-1 0 0,0 1 0 0 0,0-1 1 0 0,-1 1-1 0 0,1 0 0 0 0,-1 0 1 0 0,0 1-1 0 0,0-1 1 0 0,0 0-1 0 0,0 1 0 0 0,-1-1 1 0 0,1 1-1 0 0,-1-1 0 0 0,0 1 1 0 0,0 0-1 0 0,0-1 1 0 0,-1 1-1 0 0,1 0 0 0 0,-1 0 1 0 0,0-1-1 0 0,0 1 0 0 0,0 0 1 0 0,0 0-1 0 0,-1 0 1 0 0,0-1-1 0 0,0 1 0 0 0,0 0 1 0 0,0-1-1 0 0,-3 8 0 0 0,1-6 29 0 0,0 0 0 0 0,-1 0 0 0 0,0-1 0 0 0,0 1 0 0 0,0-1 0 0 0,0 0 0 0 0,0 0 0 0 0,-1 0 0 0 0,0 0-1 0 0,0-1 1 0 0,0 0 0 0 0,0 0 0 0 0,0 0 0 0 0,-1-1 0 0 0,1 1 0 0 0,-12 2 0 0 0,-5 1 73 0 0,0 0 0 0 0,-1-1 1 0 0,-23 2-1 0 0,43-7-109 0 0,-1 1 1 0 0,1-1-1 0 0,-1 0 0 0 0,1 0 1 0 0,0 0-1 0 0,-1 0 1 0 0,1-1-1 0 0,-1 0 0 0 0,1 1 1 0 0,0-1-1 0 0,-1 0 1 0 0,-4-3-1 0 0,7 3-57 0 0,-1 0 0 0 0,1 0-1 0 0,-1-1 1 0 0,1 1 0 0 0,0-1 0 0 0,-1 1-1 0 0,1-1 1 0 0,0 0 0 0 0,0 1-1 0 0,0-1 1 0 0,0 0 0 0 0,1 0 0 0 0,-1 0-1 0 0,0 1 1 0 0,1-1 0 0 0,-1 0-1 0 0,1 0 1 0 0,0 0 0 0 0,0 0 0 0 0,-1 0-1 0 0,1 0 1 0 0,1-3 0 0 0,0-5-1388 0 0,2 1-397 0 0</inkml:trace>
</inkml:ink>
</file>

<file path=ppt/ink/ink18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350"/>
    </inkml:context>
    <inkml:brush xml:id="br0">
      <inkml:brushProperty name="width" value="0.1" units="cm"/>
      <inkml:brushProperty name="height" value="0.1" units="cm"/>
      <inkml:brushProperty name="color" value="#008C3A"/>
    </inkml:brush>
  </inkml:definitions>
  <inkml:trace contextRef="#ctx0" brushRef="#br0">174 38 8351 0 0,'0'0'756'0'0,"34"-19"2274"0"0,-20 0 4417 0 0,-29 20-4004 0 0,0 5-4120 0 0,0 4 738 0 0,1 0 0 0 0,0 1 0 0 0,1 0 0 0 0,0 1 0 0 0,1 0 0 0 0,0 1 0 0 0,1 0 0 0 0,0 1 0 0 0,1 0 0 0 0,1 1 0 0 0,0 0 0 0 0,1 1 1 0 0,1 0-1 0 0,0 0 0 0 0,1 0 0 0 0,1 1 0 0 0,0 0 0 0 0,2 0 0 0 0,0 0 0 0 0,1 0 0 0 0,0 1 0 0 0,1-1 0 0 0,2 21 0 0 0,0-30-48 0 0,0-1 0 0 0,1 0 0 0 0,-1 0 0 0 0,1 1 0 0 0,1-1 0 0 0,-1-1 0 0 0,1 1 0 0 0,1 0 0 0 0,-1-1 0 0 0,1 1 0 0 0,0-1 0 0 0,1 0 0 0 0,-1 0 0 0 0,1-1 0 0 0,9 9 0 0 0,-7-9 4 0 0,0 0 0 0 0,0-1 1 0 0,1 0-1 0 0,-1-1 0 0 0,1 0 0 0 0,0 0 0 0 0,0 0 0 0 0,0-1 0 0 0,0 0 1 0 0,0-1-1 0 0,1 0 0 0 0,-1 0 0 0 0,15-1 0 0 0,-11 0 18 0 0,0-1 0 0 0,0 0 0 0 0,-1-1-1 0 0,1-1 1 0 0,0 0 0 0 0,-1 0 0 0 0,22-10 0 0 0,-26 9-13 0 0,0 1 1 0 0,0-1-1 0 0,0-1 1 0 0,-1 1 0 0 0,1-1-1 0 0,-1 0 1 0 0,0 0-1 0 0,-1-1 1 0 0,1 0-1 0 0,-1 0 1 0 0,0 0 0 0 0,-1-1-1 0 0,5-6 1 0 0,-8 10-10 0 0,0 1 1 0 0,0 0 0 0 0,0 0-1 0 0,0 0 1 0 0,0 0 0 0 0,-1 0-1 0 0,1-1 1 0 0,-1 1 0 0 0,0 0-1 0 0,1-1 1 0 0,-1 1 0 0 0,0 0-1 0 0,0-1 1 0 0,0 1 0 0 0,-1 0-1 0 0,1-1 1 0 0,0 1 0 0 0,-1 0-1 0 0,0 0 1 0 0,1-1 0 0 0,-1 1-1 0 0,-2-3 1 0 0,1 2 17 0 0,0 0 0 0 0,-1 0 0 0 0,0 0 0 0 0,0 1 0 0 0,0-1 0 0 0,0 1 0 0 0,0 0 0 0 0,0-1 0 0 0,0 1 0 0 0,-1 1 0 0 0,1-1 0 0 0,-5-1 0 0 0,-7-3 47 0 0,-1 2 0 0 0,1 0 0 0 0,-1 1-1 0 0,1 1 1 0 0,-23-1 0 0 0,28 3-80 0 0,-4-1-9 0 0,0 0-1 0 0,0 1 1 0 0,1 1 0 0 0,-1 0 0 0 0,0 1-1 0 0,1 0 1 0 0,-17 6 0 0 0,29-8-133 0 0,30 0-9375 0 0</inkml:trace>
</inkml:ink>
</file>

<file path=ppt/ink/ink18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09.968"/>
    </inkml:context>
    <inkml:brush xml:id="br0">
      <inkml:brushProperty name="width" value="0.1" units="cm"/>
      <inkml:brushProperty name="height" value="0.1" units="cm"/>
      <inkml:brushProperty name="color" value="#008C3A"/>
    </inkml:brush>
  </inkml:definitions>
  <inkml:trace contextRef="#ctx0" brushRef="#br0">1 52 4607 0 0,'0'0'10623'0'0,"14"-27"-5479"0"0,1 22-4657 0 0,1 0 1 0 0,-1 1-1 0 0,1 1 0 0 0,0 0 1 0 0,0 1-1 0 0,1 0 0 0 0,-1 2 1 0 0,23 1-1 0 0,9-1 1 0 0,-37-1-483 0 0,-1 1 0 0 0,1 1 0 0 0,0 0-1 0 0,18 5 1 0 0,1 3-3447 0 0</inkml:trace>
</inkml:ink>
</file>

<file path=ppt/ink/ink18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0.300"/>
    </inkml:context>
    <inkml:brush xml:id="br0">
      <inkml:brushProperty name="width" value="0.1" units="cm"/>
      <inkml:brushProperty name="height" value="0.1" units="cm"/>
      <inkml:brushProperty name="color" value="#008C3A"/>
    </inkml:brush>
  </inkml:definitions>
  <inkml:trace contextRef="#ctx0" brushRef="#br0">46 1 2759 0 0,'-4'6'10995'0'0,"-8"11"-8190"0"0,6 4-2069 0 0,0 0-1 0 0,1 0 0 0 0,1 0 1 0 0,1 1-1 0 0,1 0 1 0 0,1-1-1 0 0,3 42 0 0 0,-2 0-359 0 0,-2-21-268 0 0,-1 44 34 0 0,3-79-153 0 0,1 0-1 0 0,0 0 1 0 0,0 0 0 0 0,0 0-1 0 0,1 0 1 0 0,0 0-1 0 0,0-1 1 0 0,0 1-1 0 0,5 7 1 0 0,-7-13-250 0 0,11 10-3237 0 0</inkml:trace>
</inkml:ink>
</file>

<file path=ppt/ink/ink18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023"/>
    </inkml:context>
    <inkml:brush xml:id="br0">
      <inkml:brushProperty name="width" value="0.1" units="cm"/>
      <inkml:brushProperty name="height" value="0.1" units="cm"/>
      <inkml:brushProperty name="color" value="#008C3A"/>
    </inkml:brush>
  </inkml:definitions>
  <inkml:trace contextRef="#ctx0" brushRef="#br0">271 28 5063 0 0,'12'-24'13879'0'0,"-14"23"-13797"0"0,0 1-1 0 0,1-1 1 0 0,-1 1 0 0 0,0-1-1 0 0,1 1 1 0 0,-1 0 0 0 0,0 0 0 0 0,0 0-1 0 0,1 0 1 0 0,-1 0 0 0 0,0 0-1 0 0,1 1 1 0 0,-1-1 0 0 0,0 0 0 0 0,1 1-1 0 0,-1-1 1 0 0,0 1 0 0 0,1 0-1 0 0,-1-1 1 0 0,1 1 0 0 0,-1 0 0 0 0,1 0-1 0 0,-1 0 1 0 0,1 0 0 0 0,0 0-1 0 0,-2 3 1 0 0,-39 38 230 0 0,33-32-149 0 0,-10 10-68 0 0,-13 14 333 0 0,-49 68 1 0 0,74-92-360 0 0,0 0 1 0 0,1 1 0 0 0,0-1-1 0 0,1 1 1 0 0,0 1-1 0 0,1-1 1 0 0,0 1-1 0 0,1 0 1 0 0,1 0-1 0 0,-1 0 1 0 0,2 0 0 0 0,-1 14-1 0 0,2-21-65 0 0,0 0 1 0 0,1 0-1 0 0,0 0 0 0 0,0 0 1 0 0,0 0-1 0 0,0-1 0 0 0,1 1 1 0 0,-1 0-1 0 0,1-1 0 0 0,0 1 1 0 0,1-1-1 0 0,-1 1 0 0 0,1-1 0 0 0,0 0 1 0 0,0 0-1 0 0,0-1 0 0 0,1 1 1 0 0,-1 0-1 0 0,1-1 0 0 0,0 0 1 0 0,0 0-1 0 0,0 0 0 0 0,0-1 1 0 0,0 1-1 0 0,1-1 0 0 0,-1 0 1 0 0,1 0-1 0 0,0 0 0 0 0,-1-1 0 0 0,1 0 1 0 0,0 0-1 0 0,0 0 0 0 0,0 0 1 0 0,0-1-1 0 0,7 0 0 0 0,-1 1 27 0 0,1-2 0 0 0,-1 1 1 0 0,0-1-1 0 0,0-1 0 0 0,0 0 0 0 0,0-1 0 0 0,0 0 0 0 0,0 0 0 0 0,0-1 0 0 0,-1-1 0 0 0,0 0 0 0 0,0 0 0 0 0,0-1 0 0 0,16-12 0 0 0,-23 15-16 0 0,0 1-1 0 0,0-1 0 0 0,0 0 0 0 0,-1 0 0 0 0,1 0 0 0 0,-1-1 0 0 0,1 1 0 0 0,-1 0 0 0 0,0-1 0 0 0,-1 0 0 0 0,1 1 0 0 0,0-1 0 0 0,-1 0 0 0 0,2-8 0 0 0,-3 10 4 0 0,-1-1 0 0 0,1 0 0 0 0,0 1 0 0 0,-1-1 0 0 0,1 1 0 0 0,-1-1 0 0 0,0 1 0 0 0,0-1 0 0 0,0 1 0 0 0,0-1 0 0 0,0 1 0 0 0,-1 0 0 0 0,1-1 0 0 0,-1 1 0 0 0,0 0 0 0 0,1 0 0 0 0,-1 0 0 0 0,0 0 0 0 0,0 1 0 0 0,0-1 0 0 0,0 0 0 0 0,-1 1 0 0 0,-3-3 0 0 0,-3-1-8 0 0,-1 0-1 0 0,1 0 0 0 0,0 1 1 0 0,-1 0-1 0 0,0 1 1 0 0,0 0-1 0 0,0 0 0 0 0,0 1 1 0 0,-1 1-1 0 0,1-1 1 0 0,0 2-1 0 0,-1-1 0 0 0,1 2 1 0 0,-1-1-1 0 0,1 1 1 0 0,0 1-1 0 0,-1 0 0 0 0,-10 4 1 0 0</inkml:trace>
</inkml:ink>
</file>

<file path=ppt/ink/ink18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506"/>
    </inkml:context>
    <inkml:brush xml:id="br0">
      <inkml:brushProperty name="width" value="0.1" units="cm"/>
      <inkml:brushProperty name="height" value="0.1" units="cm"/>
      <inkml:brushProperty name="color" value="#008C3A"/>
    </inkml:brush>
  </inkml:definitions>
  <inkml:trace contextRef="#ctx0" brushRef="#br0">127 0 7831 0 0,'0'0'7216'0'0,"-21"20"-3220"0"0,6-5-3502 0 0,1 1 0 0 0,0 0-1 0 0,2 0 1 0 0,0 1 0 0 0,-13 25-1 0 0,23-38-456 0 0,0 0-1 0 0,0 0 1 0 0,0 1-1 0 0,1-1 0 0 0,0 0 1 0 0,0 1-1 0 0,0-1 1 0 0,0 1-1 0 0,1 0 1 0 0,0-1-1 0 0,0 1 1 0 0,0-1-1 0 0,1 7 0 0 0,0-8-30 0 0,1 0-1 0 0,-1 0 0 0 0,0 0 0 0 0,1 0 1 0 0,0 0-1 0 0,0 0 0 0 0,0 0 1 0 0,0-1-1 0 0,0 1 0 0 0,0-1 0 0 0,0 0 1 0 0,1 1-1 0 0,0-1 0 0 0,-1 0 0 0 0,1-1 1 0 0,0 1-1 0 0,0 0 0 0 0,0-1 0 0 0,0 1 1 0 0,0-1-1 0 0,3 1 0 0 0,9 2 100 0 0,-1 0 0 0 0,1 0-1 0 0,-1-2 1 0 0,1 0 0 0 0,0 0 0 0 0,0-2-1 0 0,22-1 1 0 0,111-19 698 0 0,-65 7-1751 0 0,-67 11-2535 0 0</inkml:trace>
</inkml:ink>
</file>

<file path=ppt/ink/ink18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1.837"/>
    </inkml:context>
    <inkml:brush xml:id="br0">
      <inkml:brushProperty name="width" value="0.1" units="cm"/>
      <inkml:brushProperty name="height" value="0.1" units="cm"/>
      <inkml:brushProperty name="color" value="#008C3A"/>
    </inkml:brush>
  </inkml:definitions>
  <inkml:trace contextRef="#ctx0" brushRef="#br0">148 7 8287 0 0,'0'0'756'0'0,"-22"-6"4142"0"0,-1 31 1503 0 0,-5 31-4371 0 0,17-31-1282 0 0,0-3-529 0 0,1 0 0 0 0,1 1-1 0 0,0 0 1 0 0,2 1-1 0 0,-7 42 1 0 0,12-52-300 0 0,1 1 1 0 0,1 0-1 0 0,0-1 1 0 0,1 1-1 0 0,1-1 1 0 0,0 1-1 0 0,1-1 1 0 0,0 0-1 0 0,2 0 1 0 0,-1 0-1 0 0,8 13 1 0 0,-4-8-1449 0 0,1-2-3907 0 0</inkml:trace>
</inkml:ink>
</file>

<file path=ppt/ink/ink18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155"/>
    </inkml:context>
    <inkml:brush xml:id="br0">
      <inkml:brushProperty name="width" value="0.1" units="cm"/>
      <inkml:brushProperty name="height" value="0.1" units="cm"/>
      <inkml:brushProperty name="color" value="#008C3A"/>
    </inkml:brush>
  </inkml:definitions>
  <inkml:trace contextRef="#ctx0" brushRef="#br0">47 66 1375 0 0,'4'-46'13632'0'0,"-18"26"-5185"0"0,14 30-7526 0 0,3 26-755 0 0,-1 0 1 0 0,-1 0-1 0 0,-2 0 0 0 0,-2 0 1 0 0,-13 67-1 0 0,-4 54-17 0 0,20-150-146 0 0,-2 109 105 0 0,2-103-95 0 0,1 1-1 0 0,1-1 0 0 0,0 0 0 0 0,1 1 1 0 0,1-1-1 0 0,6 17 0 0 0,-9-28-35 0 0,-1 0 1 0 0,1 0-1 0 0,0 0 0 0 0,0 0 1 0 0,0 0-1 0 0,0-1 1 0 0,0 1-1 0 0,0 0 0 0 0,0-1 1 0 0,1 1-1 0 0,-1-1 0 0 0,1 1 1 0 0,-1-1-1 0 0,1 1 0 0 0,0-1 1 0 0,-1 0-1 0 0,1 0 0 0 0,0 0 1 0 0,0 0-1 0 0,0 0 0 0 0,0 0 1 0 0,0-1-1 0 0,0 1 0 0 0,0-1 1 0 0,0 1-1 0 0,0-1 0 0 0,0 0 1 0 0,0 0-1 0 0,0 0 0 0 0,0 0 1 0 0,0 0-1 0 0,0 0 0 0 0,0 0 1 0 0,0-1-1 0 0,0 1 0 0 0,4-2 1 0 0,-1 0-93 0 0,-1-1 1 0 0,1 1-1 0 0,0-1 1 0 0,-1 0-1 0 0,1-1 1 0 0,-1 1-1 0 0,0-1 1 0 0,0 1-1 0 0,-1-1 1 0 0,1 0-1 0 0,-1-1 1 0 0,6-8-1 0 0,4-13-1198 0 0</inkml:trace>
</inkml:ink>
</file>

<file path=ppt/ink/ink18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2.959"/>
    </inkml:context>
    <inkml:brush xml:id="br0">
      <inkml:brushProperty name="width" value="0.1" units="cm"/>
      <inkml:brushProperty name="height" value="0.1" units="cm"/>
      <inkml:brushProperty name="color" value="#008C3A"/>
    </inkml:brush>
  </inkml:definitions>
  <inkml:trace contextRef="#ctx0" brushRef="#br0">0 225 2303 0 0,'0'0'11943'0'0,"9"-31"-6718"0"0,-10 26-4948 0 0,1 1 0 0 0,0-1-1 0 0,0 1 1 0 0,0-1 0 0 0,0 1-1 0 0,1-1 1 0 0,0 1 0 0 0,0-1-1 0 0,0 1 1 0 0,0-1 0 0 0,1 1-1 0 0,-1 0 1 0 0,1 0 0 0 0,4-7 0 0 0,-1 4-98 0 0,0 0 1 0 0,1 0-1 0 0,0 0 1 0 0,0 1-1 0 0,1 0 1 0 0,-1 0-1 0 0,10-6 1 0 0,-3 3-114 0 0,0 2 0 0 0,0-1-1 0 0,1 1 1 0 0,0 1 0 0 0,0 1 0 0 0,0 0-1 0 0,1 1 1 0 0,26-5 0 0 0,-38 8-62 0 0,0 1 0 0 0,0-1 1 0 0,0 1-1 0 0,0 0 0 0 0,0-1 1 0 0,0 1-1 0 0,0 1 0 0 0,1-1 1 0 0,-1 0-1 0 0,0 1 0 0 0,0 0 1 0 0,0-1-1 0 0,-1 1 1 0 0,1 0-1 0 0,0 1 0 0 0,0-1 1 0 0,0 0-1 0 0,-1 1 0 0 0,1 0 1 0 0,-1-1-1 0 0,1 1 0 0 0,-1 0 1 0 0,0 0-1 0 0,0 1 0 0 0,1-1 1 0 0,-2 0-1 0 0,1 1 0 0 0,0-1 1 0 0,0 1-1 0 0,-1-1 0 0 0,1 1 1 0 0,-1 0-1 0 0,0 0 0 0 0,1 4 1 0 0,-1-1 20 0 0,0 0 1 0 0,-1 0-1 0 0,0 1 1 0 0,0-1 0 0 0,0 1-1 0 0,-1-1 1 0 0,0 0-1 0 0,0 0 1 0 0,-1 1 0 0 0,1-1-1 0 0,-1 0 1 0 0,-1 0-1 0 0,1-1 1 0 0,-1 1-1 0 0,-6 9 1 0 0,-45 53 108 0 0,43-56-101 0 0,-1 1 0 0 0,2 0 0 0 0,0 1 0 0 0,1 1 0 0 0,-15 29 0 0 0,23-42-34 0 0,0 0 1 0 0,1 0-1 0 0,-1 0 0 0 0,1 0 1 0 0,-1 0-1 0 0,1 0 1 0 0,0 0-1 0 0,0 0 0 0 0,0 0 1 0 0,0 0-1 0 0,1 0 0 0 0,-1 0 1 0 0,0 0-1 0 0,1 0 0 0 0,-1 0 1 0 0,1 0-1 0 0,0 0 0 0 0,0 0 1 0 0,0 0-1 0 0,0 0 1 0 0,0-1-1 0 0,0 1 0 0 0,0 0 1 0 0,0-1-1 0 0,1 1 0 0 0,-1-1 1 0 0,1 1-1 0 0,-1-1 0 0 0,1 0 1 0 0,-1 0-1 0 0,1 1 0 0 0,0-1 1 0 0,0 0-1 0 0,2 0 0 0 0,9 6-7 0 0,1-1-1 0 0,0-1 0 0 0,28 7 1 0 0,-7-2 1 0 0,-18-4 10 0 0,0 2 1 0 0,0 0-1 0 0,-1 0 0 0 0,-1 2 0 0 0,1 0 1 0 0,-2 0-1 0 0,1 2 0 0 0,17 17 0 0 0,-28-25-1 0 0,-1 0-1 0 0,1-1 0 0 0,-1 1 1 0 0,0 1-1 0 0,0-1 0 0 0,0 0 1 0 0,0 1-1 0 0,-1-1 0 0 0,0 1 1 0 0,0 0-1 0 0,0 0 0 0 0,-1 0 1 0 0,1 0-1 0 0,-1 0 0 0 0,0 0 1 0 0,-1 0-1 0 0,1 0 0 0 0,-1 0 1 0 0,0 1-1 0 0,0-1 0 0 0,-1 0 1 0 0,1 0-1 0 0,-1 0 0 0 0,0 0 1 0 0,-1 0-1 0 0,1 0 0 0 0,-1 0 1 0 0,0 0-1 0 0,0 0 0 0 0,-1-1 1 0 0,1 1-1 0 0,-1-1 0 0 0,-6 8 1 0 0,3-5 33 0 0,0-1-1 0 0,-1 1 1 0 0,0-1 0 0 0,0 0-1 0 0,0 0 1 0 0,-1-1 0 0 0,0 0 0 0 0,0 0-1 0 0,0-1 1 0 0,0 0 0 0 0,-1-1 0 0 0,0 0-1 0 0,0 0 1 0 0,1-1 0 0 0,-2 0 0 0 0,-17 2-1 0 0,9-3 38 0 0,0-1 0 0 0,0-1 0 0 0,1 0 0 0 0,-1-1 0 0 0,0-1-1 0 0,0-1 1 0 0,-28-10 0 0 0,36 10-236 0 0,2-6-2976 0 0</inkml:trace>
</inkml:ink>
</file>

<file path=ppt/ink/ink1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19"/>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18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3.610"/>
    </inkml:context>
    <inkml:brush xml:id="br0">
      <inkml:brushProperty name="width" value="0.1" units="cm"/>
      <inkml:brushProperty name="height" value="0.1" units="cm"/>
      <inkml:brushProperty name="color" value="#008C3A"/>
    </inkml:brush>
  </inkml:definitions>
  <inkml:trace contextRef="#ctx0" brushRef="#br0">0 109 9583 0 0,'0'0'868'0'0,"13"-43"7391"0"0,-12 39-7954 0 0,1 0 0 0 0,-1 0 0 0 0,1 1 0 0 0,0-1 0 0 0,0 1 1 0 0,1-1-1 0 0,-1 1 0 0 0,1 0 0 0 0,-1 0 0 0 0,1 0 0 0 0,0 0 0 0 0,0 1 0 0 0,1-1 0 0 0,6-3 1 0 0,-7 4-251 0 0,0 0 1 0 0,0 0 0 0 0,0 1 0 0 0,1 0-1 0 0,-1-1 1 0 0,1 1 0 0 0,-1 0-1 0 0,1 1 1 0 0,-1-1 0 0 0,1 1 0 0 0,-1-1-1 0 0,1 1 1 0 0,-1 0 0 0 0,1 0 0 0 0,0 1-1 0 0,-1-1 1 0 0,1 1 0 0 0,-1 0 0 0 0,1 0-1 0 0,-1 0 1 0 0,1 0 0 0 0,-1 0-1 0 0,0 1 1 0 0,0 0 0 0 0,0-1 0 0 0,0 1-1 0 0,5 4 1 0 0,-7-4-42 0 0,1 0 1 0 0,0 1-1 0 0,-1-1 0 0 0,0 0 1 0 0,1 1-1 0 0,-1-1 0 0 0,0 1 1 0 0,0 0-1 0 0,-1-1 0 0 0,1 1 0 0 0,0 0 1 0 0,-1-1-1 0 0,0 1 0 0 0,0 0 1 0 0,1 0-1 0 0,-2-1 0 0 0,1 1 1 0 0,0 0-1 0 0,0 0 0 0 0,-1-1 1 0 0,-1 5-1 0 0,-21 62 172 0 0,17-52-130 0 0,1-5-47 0 0,1 0-1 0 0,0 1 1 0 0,1-1-1 0 0,0 1 0 0 0,1 0 1 0 0,-1 23-1 0 0,3-34-7 0 0,0 1-1 0 0,1 0 1 0 0,-1 0-1 0 0,1 0 0 0 0,-1 0 1 0 0,1 0-1 0 0,0-1 1 0 0,0 1-1 0 0,0 0 1 0 0,0 0-1 0 0,1-1 0 0 0,-1 1 1 0 0,1-1-1 0 0,0 0 1 0 0,-1 1-1 0 0,1-1 1 0 0,0 0-1 0 0,0 0 1 0 0,1 0-1 0 0,-1 0 0 0 0,0 0 1 0 0,1-1-1 0 0,-1 1 1 0 0,1-1-1 0 0,-1 1 1 0 0,1-1-1 0 0,0 0 1 0 0,-1 0-1 0 0,1 0 0 0 0,0-1 1 0 0,0 1-1 0 0,0 0 1 0 0,0-1-1 0 0,0 0 1 0 0,3 0-1 0 0,57 4 0 0 0,-37-4-52 0 0,0 2 0 0 0,39 8 0 0 0,-29-7-1821 0 0,-20-4 758 0 0</inkml:trace>
</inkml:ink>
</file>

<file path=ppt/ink/ink18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468"/>
    </inkml:context>
    <inkml:brush xml:id="br0">
      <inkml:brushProperty name="width" value="0.1" units="cm"/>
      <inkml:brushProperty name="height" value="0.1" units="cm"/>
      <inkml:brushProperty name="color" value="#008C3A"/>
    </inkml:brush>
  </inkml:definitions>
  <inkml:trace contextRef="#ctx0" brushRef="#br0">1 66 4143 0 0,'8'-4'8395'0'0,"11"-6"-5515"0"0,-7 3-1936 0 0,1 1 0 0 0,-1 0 1 0 0,1 0-1 0 0,0 2 0 0 0,0-1 1 0 0,1 2-1 0 0,-1 0 0 0 0,24-2 0 0 0,115 0 402 0 0,-115 5-985 0 0,-13-1-499 0 0,-9 1 292 0 0,0 0 0 0 0,30 4-1 0 0,-41-4-403 0 0,0 1-1 0 0,0 0 1 0 0,-1 0 0 0 0,1 1-1 0 0,0-1 1 0 0,-1 1-1 0 0,1 0 1 0 0,-1 0-1 0 0,6 4 1 0 0,-5-2-1049 0 0</inkml:trace>
</inkml:ink>
</file>

<file path=ppt/ink/ink18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4.808"/>
    </inkml:context>
    <inkml:brush xml:id="br0">
      <inkml:brushProperty name="width" value="0.1" units="cm"/>
      <inkml:brushProperty name="height" value="0.1" units="cm"/>
      <inkml:brushProperty name="color" value="#008C3A"/>
    </inkml:brush>
  </inkml:definitions>
  <inkml:trace contextRef="#ctx0" brushRef="#br0">0 15 17015 0 0,'0'0'1543'0'0,"26"-2"-195"0"0,63-1 1218 0 0,35-1-102 0 0,-42-1-9309 0 0</inkml:trace>
</inkml:ink>
</file>

<file path=ppt/ink/ink18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245"/>
    </inkml:context>
    <inkml:brush xml:id="br0">
      <inkml:brushProperty name="width" value="0.1" units="cm"/>
      <inkml:brushProperty name="height" value="0.1" units="cm"/>
      <inkml:brushProperty name="color" value="#008C3A"/>
    </inkml:brush>
  </inkml:definitions>
  <inkml:trace contextRef="#ctx0" brushRef="#br0">126 17 9527 0 0,'0'0'860'0'0,"1"-1"-705"0"0,28-14 7590 0 0,-29 15-7664 0 0,0 0 1 0 0,0 1-1 0 0,0-1 1 0 0,0 0-1 0 0,0 0 0 0 0,1 0 1 0 0,-1 1-1 0 0,0-1 1 0 0,0 0-1 0 0,0 0 0 0 0,0 1 1 0 0,0-1-1 0 0,0 0 0 0 0,0 0 1 0 0,0 0-1 0 0,0 1 1 0 0,0-1-1 0 0,0 0 0 0 0,0 0 1 0 0,0 1-1 0 0,0-1 1 0 0,0 0-1 0 0,0 0 0 0 0,0 1 1 0 0,-1-1-1 0 0,1 0 0 0 0,-1 2 652 0 0,1-2-652 0 0,0 0 1 0 0,-1 0-1 0 0,1 0 0 0 0,0 0 1 0 0,0 1-1 0 0,-1-1 1 0 0,-35 47 1983 0 0,29-38-2255 0 0,1-1 205 0 0,-11 13 51 0 0,0 0 0 0 0,2 1 0 0 0,1 0 0 0 0,-20 44 0 0 0,33-65-66 0 0,1 0 0 0 0,-1 0 0 0 0,0 0 0 0 0,1 0 0 0 0,-1 1 0 0 0,1-1 0 0 0,-1 0 0 0 0,1 0 0 0 0,0 1 0 0 0,-1-1 0 0 0,1 1 0 0 0,0-1 0 0 0,0 0 0 0 0,0 1 0 0 0,0-1 0 0 0,0 0 0 0 0,0 1 0 0 0,0-1 0 0 0,1 0 0 0 0,-1 1 0 0 0,0-1 0 0 0,1 0 0 0 0,-1 0 0 0 0,1 1 0 0 0,0-1 0 0 0,-1 0 0 0 0,1 0 0 0 0,0 0 0 0 0,0 0 0 0 0,-1 1 0 0 0,1-1 0 0 0,0 0 0 0 0,0-1 0 0 0,0 1 0 0 0,0 0 0 0 0,1 0 0 0 0,-1 0 0 0 0,0-1 0 0 0,0 1 0 0 0,0 0 0 0 0,0-1 0 0 0,1 1 0 0 0,-1-1 0 0 0,0 0 0 0 0,1 1 0 0 0,-1-1 0 0 0,0 0 0 0 0,1 0 0 0 0,-1 0 0 0 0,0 0 0 0 0,1 0 0 0 0,1 0 0 0 0,9-1 0 0 0,0 0 0 0 0,1 0 0 0 0,-1-1 0 0 0,16-5 0 0 0,-21 5 0 0 0,21-4 70 0 0,1 1 0 0 0,-1 2 0 0 0,1 1 0 0 0,-1 1 0 0 0,1 1 0 0 0,-1 2 0 0 0,1 0 0 0 0,51 13-1 0 0,-77-14-49 0 0,1 0-1 0 0,-1 1 0 0 0,1-1 1 0 0,-1 1-1 0 0,1 0 0 0 0,-1 0 1 0 0,0 0-1 0 0,0 0 0 0 0,0 0 1 0 0,0 1-1 0 0,0-1 0 0 0,-1 1 1 0 0,1 0-1 0 0,-1 0 0 0 0,0 0 1 0 0,0 0-1 0 0,0 0 0 0 0,0 1 1 0 0,0-1-1 0 0,0 1 0 0 0,-1-1 1 0 0,0 1-1 0 0,0-1 0 0 0,0 1 1 0 0,0 0-1 0 0,0-1 0 0 0,-1 1 1 0 0,0 6-1 0 0,0-3 22 0 0,0 0-1 0 0,-1 0 1 0 0,0 0 0 0 0,0 0 0 0 0,0-1-1 0 0,-1 1 1 0 0,0-1 0 0 0,-1 1 0 0 0,1-1-1 0 0,-1 0 1 0 0,0 1 0 0 0,-1-2-1 0 0,-6 10 1 0 0,0-3-2 0 0,-1-1 1 0 0,0-1-1 0 0,0 0 1 0 0,-1 0-1 0 0,-1-1 0 0 0,1 0 1 0 0,-1-1-1 0 0,-1-1 1 0 0,0 0-1 0 0,0-1 0 0 0,0-1 1 0 0,-1 0-1 0 0,1-1 0 0 0,-1 0 1 0 0,0-1-1 0 0,0-1 1 0 0,-1 0-1 0 0,1-1 0 0 0,0-1 1 0 0,0 0-1 0 0,-1-1 1 0 0,1-1-1 0 0,0 0 0 0 0,0-1 1 0 0,-17-6-1 0 0,18 6-1380 0 0,11-7-1454 0 0</inkml:trace>
</inkml:ink>
</file>

<file path=ppt/ink/ink18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19.592"/>
    </inkml:context>
    <inkml:brush xml:id="br0">
      <inkml:brushProperty name="width" value="0.1" units="cm"/>
      <inkml:brushProperty name="height" value="0.1" units="cm"/>
      <inkml:brushProperty name="color" value="#008C3A"/>
    </inkml:brush>
  </inkml:definitions>
  <inkml:trace contextRef="#ctx0" brushRef="#br0">1 88 4607 0 0,'1'-11'9909'0'0,"4"-12"-4948"0"0,0 18-4603 0 0,0 1 1 0 0,0-1 0 0 0,0 1-1 0 0,0 0 1 0 0,1 1 0 0 0,0-1-1 0 0,0 1 1 0 0,0 0 0 0 0,0 1-1 0 0,0-1 1 0 0,0 1 0 0 0,1 0-1 0 0,-1 1 1 0 0,8-1 0 0 0,-2-1-255 0 0,-1 2-1 0 0,1 0 1 0 0,1 0 0 0 0,-1 1 0 0 0,0 0-1 0 0,23 4 1 0 0,-28-1-142 0 0,0-1 0 0 0,0 1 0 0 0,-1 0 0 0 0,1 1 0 0 0,-1-1 0 0 0,9 8 0 0 0,-9-7-560 0 0,-1 0 0 0 0,1-1 0 0 0,0 1 0 0 0,1-1 0 0 0,-1 0 0 0 0,12 3 0 0 0,-7-4-1342 0 0</inkml:trace>
</inkml:ink>
</file>

<file path=ppt/ink/ink18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181"/>
    </inkml:context>
    <inkml:brush xml:id="br0">
      <inkml:brushProperty name="width" value="0.1" units="cm"/>
      <inkml:brushProperty name="height" value="0.1" units="cm"/>
      <inkml:brushProperty name="color" value="#008C3A"/>
    </inkml:brush>
  </inkml:definitions>
  <inkml:trace contextRef="#ctx0" brushRef="#br0">0 81 9903 0 0,'0'0'3159'0'0,"24"-19"526"0"0,-9 10-2998 0 0,1 0 0 0 0,0 1 0 0 0,0 0 0 0 0,30-8 0 0 0,-37 13-424 0 0,0 1 0 0 0,0 0-1 0 0,0 0 1 0 0,1 1-1 0 0,-1 0 1 0 0,0 0 0 0 0,1 1-1 0 0,-1 1 1 0 0,1 0 0 0 0,13 3-1 0 0,-22-4-240 0 0,0 1-1 0 0,-1 0 1 0 0,1-1-1 0 0,0 1 1 0 0,0 0-1 0 0,0 0 1 0 0,-1-1-1 0 0,1 1 0 0 0,-1 0 1 0 0,1 0-1 0 0,0 0 1 0 0,-1 0-1 0 0,1 0 1 0 0,-1 0-1 0 0,0 0 1 0 0,1 0-1 0 0,-1 0 1 0 0,0 0-1 0 0,0 1 1 0 0,0-1-1 0 0,0 0 1 0 0,0 0-1 0 0,0 0 1 0 0,0 0-1 0 0,0 0 1 0 0,0 0-1 0 0,0 0 1 0 0,0 0-1 0 0,-1 0 1 0 0,1 0-1 0 0,-1 0 1 0 0,1 0-1 0 0,-1 1 0 0 0,-13 36 100 0 0,14-37-111 0 0,-13 24 78 0 0,4-9-64 0 0,1 1 1 0 0,1-1-1 0 0,0 1 1 0 0,-8 35 0 0 0,14-50-25 0 0,1 1 1 0 0,-1 0-1 0 0,1 0 1 0 0,0-1 0 0 0,0 1-1 0 0,0 0 1 0 0,0 0 0 0 0,0-1-1 0 0,0 1 1 0 0,1 0-1 0 0,-1 0 1 0 0,1-1 0 0 0,0 1-1 0 0,0 0 1 0 0,0-1-1 0 0,0 1 1 0 0,1-1 0 0 0,-1 1-1 0 0,1-1 1 0 0,-1 0-1 0 0,1 0 1 0 0,0 0 0 0 0,0 0-1 0 0,0 0 1 0 0,0 0 0 0 0,0 0-1 0 0,0 0 1 0 0,0-1-1 0 0,1 1 1 0 0,-1-1 0 0 0,1 0-1 0 0,-1 1 1 0 0,1-1-1 0 0,-1 0 1 0 0,1-1 0 0 0,0 1-1 0 0,-1 0 1 0 0,1-1 0 0 0,4 1-1 0 0,11 1-215 0 0,1-1-1 0 0,0 0 1 0 0,-1-1-1 0 0,1-1 1 0 0,-1-1-1 0 0,1-1 1 0 0,33-9-1 0 0,-35 5-724 0 0</inkml:trace>
</inkml:ink>
</file>

<file path=ppt/ink/ink18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0.861"/>
    </inkml:context>
    <inkml:brush xml:id="br0">
      <inkml:brushProperty name="width" value="0.1" units="cm"/>
      <inkml:brushProperty name="height" value="0.1" units="cm"/>
      <inkml:brushProperty name="color" value="#008C3A"/>
    </inkml:brush>
  </inkml:definitions>
  <inkml:trace contextRef="#ctx0" brushRef="#br0">0 50 5527 0 0,'0'0'9043'0'0,"31"-15"-4808"0"0,-4 7-3420 0 0,1 1 1 0 0,0 1-1 0 0,0 2 1 0 0,0 0-1 0 0,1 2 1 0 0,29 2-1 0 0,22-3 43 0 0,-71 2-896 0 0,-1 2-1 0 0,1-1 0 0 0,-1 1 1 0 0,0 0-1 0 0,0 1 0 0 0,15 4 1 0 0,-2 0-3788 0 0</inkml:trace>
</inkml:ink>
</file>

<file path=ppt/ink/ink18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1.192"/>
    </inkml:context>
    <inkml:brush xml:id="br0">
      <inkml:brushProperty name="width" value="0.1" units="cm"/>
      <inkml:brushProperty name="height" value="0.1" units="cm"/>
      <inkml:brushProperty name="color" value="#008C3A"/>
    </inkml:brush>
  </inkml:definitions>
  <inkml:trace contextRef="#ctx0" brushRef="#br0">36 68 10591 0 0,'18'-24'1405'0'0,"-2"1"2177"0"0,-12 2 3095 0 0,-5 38-6361 0 0,-2 1 1 0 0,0-1-1 0 0,-1 0 0 0 0,-1 0 1 0 0,0-1-1 0 0,-9 19 0 0 0,5-14-226 0 0,2 0 0 0 0,0 0 0 0 0,-4 31-1 0 0,8-31-81 0 0,1 0-1 0 0,2 30 1 0 0,0-45-19 0 0,1 1-1 0 0,0 0 1 0 0,0 0 0 0 0,1-1-1 0 0,-1 1 1 0 0,1-1 0 0 0,1 1-1 0 0,-1-1 1 0 0,1 0 0 0 0,0 0-1 0 0,6 8 1 0 0,-3-8-1115 0 0</inkml:trace>
</inkml:ink>
</file>

<file path=ppt/ink/ink18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156"/>
    </inkml:context>
    <inkml:brush xml:id="br0">
      <inkml:brushProperty name="width" value="0.1" units="cm"/>
      <inkml:brushProperty name="height" value="0.1" units="cm"/>
      <inkml:brushProperty name="color" value="#008C3A"/>
    </inkml:brush>
  </inkml:definitions>
  <inkml:trace contextRef="#ctx0" brushRef="#br0">101 9 6447 0 0,'-2'-2'8712'0'0,"-10"-5"-6082"0"0,8 8-2510 0 0,1 0 0 0 0,-1 0 0 0 0,0-1 1 0 0,1 2-1 0 0,-1-1 0 0 0,1 0 1 0 0,0 1-1 0 0,-1 0 0 0 0,1 0 1 0 0,0 0-1 0 0,0 0 0 0 0,0 0 1 0 0,0 1-1 0 0,0-1 0 0 0,1 1 1 0 0,-1 0-1 0 0,1-1 0 0 0,0 1 0 0 0,-1 1 1 0 0,1-1-1 0 0,1 0 0 0 0,-1 0 1 0 0,0 1-1 0 0,1-1 0 0 0,0 1 1 0 0,0-1-1 0 0,-2 6 0 0 0,1 1 21 0 0,-1-1 1 0 0,1 1-1 0 0,0 0 0 0 0,1 0 0 0 0,0 0 1 0 0,1 0-1 0 0,0 0 0 0 0,3 20 0 0 0,-3-27-111 0 0,1 0 0 0 0,0 0 0 0 0,0 0 0 0 0,0 0-1 0 0,0-1 1 0 0,0 1 0 0 0,1 0 0 0 0,-1-1 0 0 0,1 1-1 0 0,0-1 1 0 0,0 0 0 0 0,0 1 0 0 0,0-1 0 0 0,0 0-1 0 0,0 0 1 0 0,1 0 0 0 0,-1-1 0 0 0,1 1 0 0 0,3 1-1 0 0,-1 0 27 0 0,0-1 0 0 0,1-1-1 0 0,-1 1 1 0 0,1-1-1 0 0,-1 0 1 0 0,1 0 0 0 0,0-1-1 0 0,0 0 1 0 0,8 0 0 0 0,3-2 55 0 0,0 0 0 0 0,-1-1 0 0 0,1-1 0 0 0,-1-1 0 0 0,29-12 0 0 0,-25 8-71 0 0,-1-1 0 0 0,-1 0 0 0 0,0-1 0 0 0,23-19 0 0 0,-34 24-20 0 0,-1 0-1 0 0,1 0 0 0 0,-1-1 0 0 0,-1 0 0 0 0,1 0 1 0 0,-1-1-1 0 0,0 0 0 0 0,-1 1 0 0 0,0-1 1 0 0,0-1-1 0 0,-1 1 0 0 0,0-1 0 0 0,3-13 0 0 0,-4 17 72 0 0,-2 5-75 0 0,0-1-1 0 0,0 1 1 0 0,1 0-1 0 0,-1 0 1 0 0,0 0-1 0 0,0-1 1 0 0,0 1-1 0 0,1 0 1 0 0,-1 0-1 0 0,0-1 1 0 0,0 1-1 0 0,1 0 1 0 0,-1 0-1 0 0,0 0 1 0 0,1 0-1 0 0,-1 0 1 0 0,0 0-1 0 0,0-1 1 0 0,1 1-1 0 0,-1 0 1 0 0,0 0-1 0 0,1 0 1 0 0,-1 0-1 0 0,0 0 1 0 0,1 0-1 0 0,-1 0 1 0 0,0 0-1 0 0,1 0 1 0 0,-1 0-1 0 0,0 0 1 0 0,0 1-1 0 0,1-1 1 0 0,-1 0-1 0 0,0 0 1 0 0,1 0-1 0 0,-1 0 1 0 0,0 0-1 0 0,1 1 1 0 0,17 11 71 0 0,13 19-86 0 0,-16-13 12 0 0,-1 0 0 0 0,-1 2 0 0 0,-1 0-1 0 0,0 0 1 0 0,-2 1 0 0 0,0 0-1 0 0,-2 1 1 0 0,0 0 0 0 0,-1 0-1 0 0,-1 1 1 0 0,-2 0 0 0 0,0 0 0 0 0,-1 0-1 0 0,-2 0 1 0 0,0 0 0 0 0,-1 1-1 0 0,-2-1 1 0 0,0 0 0 0 0,-1 0-1 0 0,-13 44 1 0 0,13-59-7 0 0,0 0 0 0 0,-1 0 1 0 0,0 0-1 0 0,-1 0 0 0 0,1 0 0 0 0,-1-1 0 0 0,-1 0 0 0 0,0 0 0 0 0,0 0 1 0 0,0-1-1 0 0,-1 0 0 0 0,1 0 0 0 0,-2 0 0 0 0,1-1 0 0 0,0 0 0 0 0,-1-1 0 0 0,0 0 1 0 0,0 0-1 0 0,0 0 0 0 0,-1-1 0 0 0,1-1 0 0 0,-1 1 0 0 0,0-1 0 0 0,0-1 1 0 0,0 0-1 0 0,1 0 0 0 0,-1 0 0 0 0,0-1 0 0 0,0-1 0 0 0,0 1 0 0 0,0-1 1 0 0,-12-4-1 0 0,-9-3-27 0 0,16 6-56 0 0,1-1-1 0 0,0-1 1 0 0,1 0-1 0 0,-1 0 1 0 0,1-2-1 0 0,0 1 0 0 0,0-2 1 0 0,0 1-1 0 0,-10-10 1 0 0,16 8-1007 0 0,1-2-47 0 0</inkml:trace>
</inkml:ink>
</file>

<file path=ppt/ink/ink18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22.989"/>
    </inkml:context>
    <inkml:brush xml:id="br0">
      <inkml:brushProperty name="width" value="0.1" units="cm"/>
      <inkml:brushProperty name="height" value="0.1" units="cm"/>
      <inkml:brushProperty name="color" value="#008C3A"/>
    </inkml:brush>
  </inkml:definitions>
  <inkml:trace contextRef="#ctx0" brushRef="#br0">0 65 1839 0 0,'0'0'14682'0'0,"31"-25"-12068"0"0,-26 21-2418 0 0,0 0-1 0 0,0 0 1 0 0,0 1 0 0 0,0-1-1 0 0,0 1 1 0 0,1 0 0 0 0,0 1-1 0 0,-1-1 1 0 0,1 1 0 0 0,0 0-1 0 0,0 1 1 0 0,0-1-1 0 0,0 1 1 0 0,1 0 0 0 0,-1 1-1 0 0,0-1 1 0 0,0 1 0 0 0,1 1-1 0 0,-1-1 1 0 0,0 1-1 0 0,7 2 1 0 0,-10-1-92 0 0,-1 0-93 0 0,-1-1 0 0 0,1 1 0 0 0,-1 0 0 0 0,0 0 0 0 0,1 1 1 0 0,-1-1-1 0 0,0 0 0 0 0,0 0 0 0 0,0 1 0 0 0,0-1 0 0 0,-1 0 0 0 0,1 1 0 0 0,-1-1 0 0 0,1 1 0 0 0,-1-1 0 0 0,0 1 0 0 0,0-1 0 0 0,0 1 0 0 0,0-1 0 0 0,-1 4 0 0 0,-15 39 75 0 0,15-42-71 0 0,-12 24 11 0 0,-25 60 97 0 0,36-81-116 0 0,-1 1 1 0 0,1 0-1 0 0,1-1 0 0 0,0 1 0 0 0,0 0 0 0 0,0 0 0 0 0,1 0 0 0 0,-1-1 0 0 0,2 1 0 0 0,1 11 0 0 0,-2-16-7 0 0,1 0 0 0 0,0 1 0 0 0,0-1 0 0 0,0 0 0 0 0,1-1 0 0 0,-1 1 0 0 0,0 0 0 0 0,1 0 0 0 0,-1 0 0 0 0,1-1 0 0 0,0 1 0 0 0,-1-1 0 0 0,1 1 0 0 0,0-1 0 0 0,0 0 0 0 0,0 0 0 0 0,0 0 0 0 0,0 0 0 0 0,0 0 0 0 0,0 0 0 0 0,0 0 0 0 0,1-1 0 0 0,-1 1 0 0 0,4-1 0 0 0,9 3 0 0 0,1-2 0 0 0,27 0 0 0 0,3 1 0 0 0,-16 5-839 0 0,-22-5-372 0 0,0 0 0 0 0,0 0 0 0 0,0-1 0 0 0,15 1 0 0 0</inkml:trace>
</inkml:ink>
</file>

<file path=ppt/ink/ink1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0"/>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18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39.496"/>
    </inkml:context>
    <inkml:brush xml:id="br0">
      <inkml:brushProperty name="width" value="0.1" units="cm"/>
      <inkml:brushProperty name="height" value="0.1" units="cm"/>
      <inkml:brushProperty name="color" value="#008C3A"/>
    </inkml:brush>
  </inkml:definitions>
  <inkml:trace contextRef="#ctx0" brushRef="#br0">3 30 7831 0 0,'15'-21'9479'0'0,"-17"12"-6904"0"0,0 15-2385 0 0,2 0 1 0 0,-1 0 0 0 0,1 0 0 0 0,0 0-1 0 0,0 0 1 0 0,1 0 0 0 0,-1 0-1 0 0,3 6 1 0 0,-1 3 77 0 0,-1 15 45 0 0,-1 0 0 0 0,-1 0 1 0 0,-6 30-1 0 0,-2 31 52 0 0,7-50-252 0 0,1 1 0 0 0,3-1 0 0 0,1 0 0 0 0,10 49 0 0 0,-12-87-123 0 0,0 0-1 0 0,1-1 1 0 0,-1 1-1 0 0,0 0 1 0 0,1-1-1 0 0,0 1 0 0 0,0-1 1 0 0,0 1-1 0 0,0-1 1 0 0,0 0-1 0 0,0 0 1 0 0,1 0-1 0 0,-1 0 0 0 0,5 3 1 0 0</inkml:trace>
</inkml:ink>
</file>

<file path=ppt/ink/ink18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592"/>
    </inkml:context>
    <inkml:brush xml:id="br0">
      <inkml:brushProperty name="width" value="0.1" units="cm"/>
      <inkml:brushProperty name="height" value="0.1" units="cm"/>
      <inkml:brushProperty name="color" value="#008C3A"/>
    </inkml:brush>
  </inkml:definitions>
  <inkml:trace contextRef="#ctx0" brushRef="#br0">0 80 9583 0 0,'0'0'4018'0'0,"34"-20"964"0"0,-18 12-4427 0 0,0 1 0 0 0,0 0 0 0 0,0 2-1 0 0,1 0 1 0 0,0 0 0 0 0,0 2 0 0 0,0 0 0 0 0,34-1 0 0 0,16-4-170 0 0,-5 4 533 0 0,-27 12-3191 0 0,-15 6-5181 0 0</inkml:trace>
</inkml:ink>
</file>

<file path=ppt/ink/ink18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42.924"/>
    </inkml:context>
    <inkml:brush xml:id="br0">
      <inkml:brushProperty name="width" value="0.1" units="cm"/>
      <inkml:brushProperty name="height" value="0.1" units="cm"/>
      <inkml:brushProperty name="color" value="#008C3A"/>
    </inkml:brush>
  </inkml:definitions>
  <inkml:trace contextRef="#ctx0" brushRef="#br0">0 41 8407 0 0,'0'0'758'0'0,"12"26"1838"0"0,1-25-1782 0 0,-1-1 0 0 0,1 0 0 0 0,0-1 0 0 0,0-1 0 0 0,-1 0 0 0 0,1 0 1 0 0,-1-1-1 0 0,20-8 0 0 0,19-2 635 0 0,-12 5-549 0 0,-6 0-248 0 0,0 1-1 0 0,0 2 1 0 0,63-1-1 0 0,-65 14-2204 0 0</inkml:trace>
</inkml:ink>
</file>

<file path=ppt/ink/ink18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4.409"/>
    </inkml:context>
    <inkml:brush xml:id="br0">
      <inkml:brushProperty name="width" value="0.1" units="cm"/>
      <inkml:brushProperty name="height" value="0.1" units="cm"/>
      <inkml:brushProperty name="color" value="#008C3A"/>
    </inkml:brush>
  </inkml:definitions>
  <inkml:trace contextRef="#ctx0" brushRef="#br0">191 82 2303 0 0,'7'-25'4244'0'0,"2"3"3818"0"0,-7 19-7534 0 0,-1 1 0 0 0,1-1-1 0 0,-1 0 1 0 0,0 0 0 0 0,0 0 0 0 0,-1 0 0 0 0,1 0 0 0 0,0 0-1 0 0,-1-5 1377 0 0,-22 24-489 0 0,-1 9-1304 0 0,2 2 0 0 0,2 0 0 0 0,0 1 0 0 0,1 0 0 0 0,2 2 0 0 0,-24 61 0 0 0,32-68-52 0 0,0 0 0 0 0,2 0 0 0 0,0 0 0 0 0,2 1 0 0 0,1 0 0 0 0,0 0 0 0 0,2 0-1 0 0,1 0 1 0 0,1 0 0 0 0,6 36 0 0 0,-5-51-49 0 0,0-1-1 0 0,1 0 1 0 0,1 0 0 0 0,-1 0-1 0 0,1 0 1 0 0,1 0 0 0 0,-1-1-1 0 0,1 1 1 0 0,0-1 0 0 0,1 0-1 0 0,0-1 1 0 0,0 0 0 0 0,1 0-1 0 0,-1 0 1 0 0,1 0 0 0 0,0-1-1 0 0,1-1 1 0 0,-1 1-1 0 0,1-1 1 0 0,0 0 0 0 0,0-1-1 0 0,0 0 1 0 0,1 0 0 0 0,-1 0-1 0 0,1-1 1 0 0,-1-1 0 0 0,1 0-1 0 0,0 0 1 0 0,-1 0 0 0 0,1-1-1 0 0,0 0 1 0 0,0-1 0 0 0,0 0-1 0 0,-1-1 1 0 0,1 1 0 0 0,-1-2-1 0 0,1 1 1 0 0,-1-1-1 0 0,0 0 1 0 0,0-1 0 0 0,10-6-1 0 0,-15 9-5 0 0,-1-1 0 0 0,0 1 0 0 0,0-1 0 0 0,0 1 0 0 0,0-1 0 0 0,-1 0 0 0 0,1 0 0 0 0,0 0 0 0 0,-1 0 0 0 0,1 0 0 0 0,-1 0 0 0 0,0 0 0 0 0,1 0 0 0 0,-1-1 0 0 0,0 1 0 0 0,-1 0 0 0 0,1-1 0 0 0,0 1 0 0 0,-1-1 0 0 0,1 1 0 0 0,-1-5 0 0 0,0 3 8 0 0,0 1 0 0 0,-1-1 0 0 0,0 0 0 0 0,0 0 0 0 0,0 1 0 0 0,0-1 0 0 0,-1 0 0 0 0,1 1 0 0 0,-1 0 0 0 0,0-1 0 0 0,0 1 0 0 0,0 0 0 0 0,-3-4 0 0 0,0 1 5 0 0,-1 1-1 0 0,1-1 1 0 0,-1 1 0 0 0,0 0 0 0 0,0 0 0 0 0,0 0-1 0 0,-1 1 1 0 0,1 0 0 0 0,-1 1 0 0 0,0-1 0 0 0,0 1 0 0 0,-1 1-1 0 0,-13-5 1 0 0,13 7-15 0 0,1-1 0 0 0,0 1-1 0 0,-1 0 1 0 0,1 0 0 0 0,-1 1-1 0 0,1 0 1 0 0,-1 0 0 0 0,1 0 0 0 0,0 1-1 0 0,0 1 1 0 0,0-1 0 0 0,0 1 0 0 0,0 0-1 0 0,1 1 1 0 0,-1-1 0 0 0,-5 6-1 0 0,10-8-513 0 0</inkml:trace>
</inkml:ink>
</file>

<file path=ppt/ink/ink18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5.192"/>
    </inkml:context>
    <inkml:brush xml:id="br0">
      <inkml:brushProperty name="width" value="0.1" units="cm"/>
      <inkml:brushProperty name="height" value="0.1" units="cm"/>
      <inkml:brushProperty name="color" value="#008C3A"/>
    </inkml:brush>
  </inkml:definitions>
  <inkml:trace contextRef="#ctx0" brushRef="#br0">273 89 9271 0 0,'0'0'838'0'0,"1"-1"-692"0"0,1-4 407 0 0,1-1 1 0 0,-1 1-1 0 0,0-1 0 0 0,0 1 0 0 0,-1-1 0 0 0,1 0 0 0 0,-1 1 0 0 0,0-1 0 0 0,-1-7 0 0 0,0 12-451 0 0,0 0-1 0 0,0-1 0 0 0,0 1 0 0 0,0 0 0 0 0,0 0 0 0 0,-1 0 0 0 0,1 0 0 0 0,-1 0 0 0 0,1 0 0 0 0,0 0 1 0 0,-1 0-1 0 0,0 0 0 0 0,1 0 0 0 0,-1 0 0 0 0,1 1 0 0 0,-1-1 0 0 0,0 0 0 0 0,0 0 0 0 0,0 1 0 0 0,0-2 1 0 0,-1 1 25 0 0,0 1 1 0 0,0-1-1 0 0,1 1 1 0 0,-1-1 0 0 0,0 1-1 0 0,0-1 1 0 0,0 1-1 0 0,0 0 1 0 0,1 0 0 0 0,-1 0-1 0 0,0 0 1 0 0,0 0-1 0 0,0 1 1 0 0,0-1 0 0 0,-3 1-1 0 0,-20 5 204 0 0,1 2-1 0 0,-1 0 0 0 0,1 1 0 0 0,-33 18 1 0 0,51-24-271 0 0,0 0-1 0 0,0 1 1 0 0,0-1 0 0 0,1 1 0 0 0,-1 1 0 0 0,1-1 0 0 0,0 1-1 0 0,0 0 1 0 0,0 0 0 0 0,1 0 0 0 0,0 1 0 0 0,0 0 0 0 0,0-1-1 0 0,1 1 1 0 0,0 1 0 0 0,0-1 0 0 0,1 0 0 0 0,-1 1 0 0 0,1-1-1 0 0,1 1 1 0 0,-3 12 0 0 0,4-17-50 0 0,0 1 0 0 0,0-1 0 0 0,0 0 0 0 0,0 1-1 0 0,1-1 1 0 0,-1 0 0 0 0,1 1 0 0 0,-1-1 0 0 0,1 0 0 0 0,0 0 0 0 0,0 0-1 0 0,0 1 1 0 0,0-1 0 0 0,0 0 0 0 0,0 0 0 0 0,1 0 0 0 0,-1-1 0 0 0,1 1-1 0 0,-1 0 1 0 0,1 0 0 0 0,2 1 0 0 0,-1-1-5 0 0,1 0-1 0 0,0 0 1 0 0,-1 0 0 0 0,1-1-1 0 0,0 1 1 0 0,0-1 0 0 0,0 0-1 0 0,0 0 1 0 0,0 0 0 0 0,0-1-1 0 0,6 1 1 0 0,1-1 4 0 0,0 0 0 0 0,0-1 1 0 0,0 0-1 0 0,0-1 0 0 0,0 0 0 0 0,0-1 1 0 0,0 0-1 0 0,11-5 0 0 0,-11 2 24 0 0,0-1 0 0 0,0 0-1 0 0,0 0 1 0 0,-1-1 0 0 0,0 0-1 0 0,-1-1 1 0 0,0 0 0 0 0,0 0-1 0 0,-1-1 1 0 0,0 0 0 0 0,-1-1 0 0 0,0 0-1 0 0,0 0 1 0 0,-1 0 0 0 0,-1-1-1 0 0,7-22 1273 0 0,-12 100-555 0 0,10 221-388 0 0,-6-250-352 0 0,-2-11 22 0 0,2 1 0 0 0,0-1 1 0 0,10 30-1 0 0,-13-53-219 0 0,0-1 0 0 0,1 1 1 0 0,-1-1-1 0 0,0 0 0 0 0,1 1 1 0 0,-1-1-1 0 0,1 0 0 0 0,-1 0 1 0 0,1 0-1 0 0,0 0 0 0 0,3 2 1 0 0</inkml:trace>
</inkml:ink>
</file>

<file path=ppt/ink/ink18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6.731"/>
    </inkml:context>
    <inkml:brush xml:id="br0">
      <inkml:brushProperty name="width" value="0.1" units="cm"/>
      <inkml:brushProperty name="height" value="0.1" units="cm"/>
      <inkml:brushProperty name="color" value="#008C3A"/>
    </inkml:brush>
  </inkml:definitions>
  <inkml:trace contextRef="#ctx0" brushRef="#br0">2 209 2303 0 0,'0'0'13296'0'0,"1"-39"-9960"0"0,1 29-3155 0 0,0 0 0 0 0,0 0 0 0 0,1 1-1 0 0,0-1 1 0 0,0 1 0 0 0,2-1 0 0 0,-1 1-1 0 0,1 1 1 0 0,0-1 0 0 0,0 0 0 0 0,1 1 0 0 0,1 0-1 0 0,-1 1 1 0 0,1 0 0 0 0,0 0 0 0 0,10-8-1 0 0,-14 13-124 0 0,1 1-1 0 0,-1-1 0 0 0,0 0 1 0 0,1 1-1 0 0,-1-1 0 0 0,1 1 1 0 0,-1 0-1 0 0,1 0 0 0 0,-1 1 1 0 0,1-1-1 0 0,0 1 0 0 0,-1 0 1 0 0,1 0-1 0 0,0 0 0 0 0,3 1 0 0 0,-4-1-28 0 0,-1 1 0 0 0,1 0-1 0 0,0 0 1 0 0,-1 0-1 0 0,0 1 1 0 0,1-1-1 0 0,-1 0 1 0 0,0 1-1 0 0,1 0 1 0 0,-1-1-1 0 0,0 1 1 0 0,0 0 0 0 0,-1 0-1 0 0,1 0 1 0 0,0 0-1 0 0,1 3 1 0 0,1 2 0 0 0,-1 0 1 0 0,0-1-1 0 0,-1 1 1 0 0,1 0-1 0 0,-1 0 1 0 0,-1 0-1 0 0,1 1 1 0 0,-1-1-1 0 0,-1 0 1 0 0,1 1-1 0 0,-1-1 1 0 0,0 0-1 0 0,-3 13 1 0 0,-4 17 52 0 0,-2 0 1 0 0,-1-1-1 0 0,-25 56 0 0 0,-59 98-37 0 0,44-93-282 0 0,45-92-79 0 0,10-18 220 0 0,-4 11 92 0 0,0-1 0 0 0,0 1-1 0 0,1 0 1 0 0,-1-1 0 0 0,1 1 0 0 0,0 0-1 0 0,-1 0 1 0 0,1 0 0 0 0,0 0 0 0 0,0 0-1 0 0,0 1 1 0 0,0-1 0 0 0,0 1 0 0 0,1-1-1 0 0,3-1 1 0 0,9 0 5 0 0,0 0-1 0 0,0 1 1 0 0,0 1-1 0 0,0 0 1 0 0,28 2 0 0 0,77 15 54 0 0,-109-14-46 0 0,34 14 201 0 0,-40-13-556 0 0,1 0 1 0 0,0 0-1 0 0,0-1 1 0 0,0 0-1 0 0,11 2 1 0 0,-9-4-1640 0 0</inkml:trace>
</inkml:ink>
</file>

<file path=ppt/ink/ink18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500"/>
    </inkml:context>
    <inkml:brush xml:id="br0">
      <inkml:brushProperty name="width" value="0.1" units="cm"/>
      <inkml:brushProperty name="height" value="0.1" units="cm"/>
      <inkml:brushProperty name="color" value="#008C3A"/>
    </inkml:brush>
  </inkml:definitions>
  <inkml:trace contextRef="#ctx0" brushRef="#br0">255 16 1375 0 0,'27'-15'13831'0'0,"-97"45"-10659"0"0,41-18-2516 0 0,1 1 1 0 0,-38 23-1 0 0,58-31-551 0 0,1 1-1 0 0,-1-1 1 0 0,1 1 0 0 0,1 1 0 0 0,-1-1 0 0 0,1 1 0 0 0,0 0 0 0 0,1 1-1 0 0,-1-1 1 0 0,1 1 0 0 0,1 0 0 0 0,-6 14 0 0 0,9-21-94 0 0,1 0 0 0 0,-1 0-1 0 0,1 0 1 0 0,0 0 0 0 0,-1 0 0 0 0,1 1 0 0 0,0-1 0 0 0,0 0-1 0 0,0 0 1 0 0,0 0 0 0 0,0 0 0 0 0,0 0 0 0 0,0 0 0 0 0,0 0-1 0 0,0 0 1 0 0,1 1 0 0 0,-1-1 0 0 0,0 0 0 0 0,1 0 0 0 0,-1 0 0 0 0,1 0-1 0 0,-1 0 1 0 0,1 0 0 0 0,-1 0 0 0 0,2 1 0 0 0,0-1 2 0 0,0 1 1 0 0,-1-1-1 0 0,1 0 1 0 0,0 0 0 0 0,0 0-1 0 0,0 0 1 0 0,1 0-1 0 0,-1 0 1 0 0,0-1-1 0 0,0 1 1 0 0,0-1-1 0 0,3 1 1 0 0,9 1 32 0 0,1-2 0 0 0,0 0-1 0 0,17-2 1 0 0,-17 1-1 0 0,91-7 203 0 0,-79 4 29 0 0,0 1-1 0 0,0 1 1 0 0,0 2 0 0 0,1 1-1 0 0,-1 1 1 0 0,33 6-1 0 0,-58-7-259 0 0,0 0-1 0 0,1 1 1 0 0,-1-1-1 0 0,0 1 1 0 0,0-1-1 0 0,0 1 1 0 0,0 0-1 0 0,0 0 0 0 0,0 0 1 0 0,0 0-1 0 0,-1 0 1 0 0,1 0-1 0 0,-1 0 1 0 0,1 1-1 0 0,-1-1 1 0 0,0 0-1 0 0,0 1 0 0 0,0-1 1 0 0,0 1-1 0 0,0 0 1 0 0,-1-1-1 0 0,1 1 1 0 0,-1 0-1 0 0,0-1 0 0 0,0 1 1 0 0,0 3-1 0 0,1 14 173 0 0,-1-1-1 0 0,-4 31 1 0 0,2-30-140 0 0,1-13-11 0 0,-1-1-1 0 0,0 1 0 0 0,0-1 1 0 0,-1 0-1 0 0,1 0 1 0 0,-1 0-1 0 0,-1 0 0 0 0,1 0 1 0 0,-1-1-1 0 0,0 1 1 0 0,0-1-1 0 0,-1 0 0 0 0,0 0 1 0 0,1-1-1 0 0,-2 1 1 0 0,-6 4-1 0 0,1-1 46 0 0,1 0-1 0 0,-1-1 1 0 0,-1-1-1 0 0,1 0 1 0 0,-1 0-1 0 0,0-2 1 0 0,-22 7-1 0 0,27-10-54 0 0,0-1 0 0 0,0 1 0 0 0,0-1 1 0 0,1-1-1 0 0,-1 1 0 0 0,0-1 0 0 0,0-1 0 0 0,0 1 0 0 0,-9-4 0 0 0,-22-4-294 0 0,12-4-3318 0 0,16 6 1673 0 0</inkml:trace>
</inkml:ink>
</file>

<file path=ppt/ink/ink18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7.834"/>
    </inkml:context>
    <inkml:brush xml:id="br0">
      <inkml:brushProperty name="width" value="0.1" units="cm"/>
      <inkml:brushProperty name="height" value="0.1" units="cm"/>
      <inkml:brushProperty name="color" value="#008C3A"/>
    </inkml:brush>
  </inkml:definitions>
  <inkml:trace contextRef="#ctx0" brushRef="#br0">0 173 8287 0 0,'55'-45'1395'0'0,"-41"33"461"0"0,1-1-1 0 0,0 2 0 0 0,0 0 0 0 0,2 0 0 0 0,-1 2 0 0 0,34-14 0 0 0,-39 18-1616 0 0,11-3 408 0 0,0 1 0 0 0,42-8 0 0 0,-59 14-758 0 0,0 1 1 0 0,1-1 0 0 0,-1 1 0 0 0,0 0-1 0 0,0 0 1 0 0,1 0 0 0 0,-1 1 0 0 0,0 0-1 0 0,0 0 1 0 0,0 0 0 0 0,0 0-1 0 0,0 1 1 0 0,0 0 0 0 0,0 0 0 0 0,-1 1-1 0 0,1-1 1 0 0,-1 1 0 0 0,7 5-1 0 0,-3 1-1066 0 0</inkml:trace>
</inkml:ink>
</file>

<file path=ppt/ink/ink18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8.948"/>
    </inkml:context>
    <inkml:brush xml:id="br0">
      <inkml:brushProperty name="width" value="0.1" units="cm"/>
      <inkml:brushProperty name="height" value="0.1" units="cm"/>
      <inkml:brushProperty name="color" value="#008C3A"/>
    </inkml:brush>
  </inkml:definitions>
  <inkml:trace contextRef="#ctx0" brushRef="#br0">1 63 11687 0 0,'0'0'1411'0'0,"33"-9"3809"0"0,11-4-4123 0 0,1 1 1 0 0,0 2 0 0 0,1 3-1 0 0,0 1 1 0 0,61 1-1 0 0,-91 6-1490 0 0,0 1 0 0 0,-1 0 0 0 0,1 1 1 0 0,0 1-1 0 0,18 7 0 0 0</inkml:trace>
</inkml:ink>
</file>

<file path=ppt/ink/ink18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2:59.311"/>
    </inkml:context>
    <inkml:brush xml:id="br0">
      <inkml:brushProperty name="width" value="0.1" units="cm"/>
      <inkml:brushProperty name="height" value="0.1" units="cm"/>
      <inkml:brushProperty name="color" value="#008C3A"/>
    </inkml:brush>
  </inkml:definitions>
  <inkml:trace contextRef="#ctx0" brushRef="#br0">66 21 13015 0 0,'0'0'1179'0'0,"-12"-20"4564"0"0,-6 94-4565 0 0,3 2 0 0 0,-6 76 0 0 0,21-143-1293 0 0,0-1 0 0 0,1 1 1 0 0,-1-1-1 0 0,2 1 0 0 0,3 14 0 0 0,-4-20-37 0 0,-1 0 1 0 0,1 0-1 0 0,0 0 0 0 0,0 0 0 0 0,0-1 1 0 0,1 1-1 0 0,-1 0 0 0 0,1-1 0 0 0,-1 1 1 0 0,1-1-1 0 0,0 0 0 0 0,0 1 0 0 0,0-1 1 0 0,0 0-1 0 0,0 0 0 0 0,1 0 0 0 0,-1 0 1 0 0,1-1-1 0 0,4 3 0 0 0</inkml:trace>
</inkml:ink>
</file>

<file path=ppt/ink/ink1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1"/>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18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0.409"/>
    </inkml:context>
    <inkml:brush xml:id="br0">
      <inkml:brushProperty name="width" value="0.1" units="cm"/>
      <inkml:brushProperty name="height" value="0.1" units="cm"/>
      <inkml:brushProperty name="color" value="#008C3A"/>
    </inkml:brush>
  </inkml:definitions>
  <inkml:trace contextRef="#ctx0" brushRef="#br0">89 41 7511 0 0,'0'0'682'0'0,"1"-1"-561"0"0,3-4-81 0 0,12-17 6293 0 0,-16 21-6254 0 0,1 1-1 0 0,-1 0 1 0 0,0 0-1 0 0,0-1 1 0 0,0 1-1 0 0,0 0 0 0 0,0-1 1 0 0,0 1-1 0 0,1 0 1 0 0,-1-1-1 0 0,0 1 0 0 0,0 0 1 0 0,0-1-1 0 0,0 1 1 0 0,0 0-1 0 0,0-1 1 0 0,0 1-1 0 0,0 0 0 0 0,0 0 1 0 0,0-1-1 0 0,-1 1 1 0 0,1 0-1 0 0,0-1 0 0 0,0 1 1 0 0,0 0-1 0 0,0-1 1 0 0,0 1-1 0 0,-1 0 1 0 0,1 0-1 0 0,0-1 0 0 0,0 1 1 0 0,0 0-1 0 0,-1 0 1 0 0,1-1-1 0 0,0 1 0 0 0,0 0 1 0 0,-1 0-1 0 0,1 0 1 0 0,0-1-1 0 0,0 1 0 0 0,-1 0 1 0 0,1 0-1 0 0,0 0 1 0 0,-1 0-1 0 0,1 0 1 0 0,0 0-1 0 0,-1 0 0 0 0,1 0 1 0 0,0 0-1 0 0,-1 0 1 0 0,1 0-1 0 0,0 0 0 0 0,-1 0 1 0 0,-1 0 51 0 0,0 1 0 0 0,0-1-1 0 0,0 1 1 0 0,0 0 0 0 0,0 0 0 0 0,0 0 0 0 0,1 0 0 0 0,-1 0 0 0 0,0 0-1 0 0,1 0 1 0 0,-1 1 0 0 0,0-1 0 0 0,1 1 0 0 0,0-1 0 0 0,-1 1-1 0 0,1-1 1 0 0,0 1 0 0 0,0 0 0 0 0,-2 3 0 0 0,-19 36 870 0 0,20-38-924 0 0,-6 14 136 0 0,0 0 1 0 0,1 1-1 0 0,1 0 0 0 0,1 0 1 0 0,-3 19-1 0 0,7-33-206 0 0,1-1-1 0 0,-1 0 1 0 0,1 1 0 0 0,0-1-1 0 0,0 1 1 0 0,0-1 0 0 0,0 0-1 0 0,1 1 1 0 0,0-1-1 0 0,-1 1 1 0 0,1-1 0 0 0,0 0-1 0 0,1 0 1 0 0,-1 0-1 0 0,0 1 1 0 0,1-1 0 0 0,0-1-1 0 0,0 1 1 0 0,0 0-1 0 0,0 0 1 0 0,0-1 0 0 0,0 1-1 0 0,1-1 1 0 0,-1 1-1 0 0,1-1 1 0 0,0 0 0 0 0,0 0-1 0 0,-1 0 1 0 0,1-1-1 0 0,0 1 1 0 0,1-1 0 0 0,-1 0-1 0 0,0 1 1 0 0,0-1 0 0 0,6 1-1 0 0,4 0 27 0 0,-1 0-1 0 0,1 0 1 0 0,-1-1-1 0 0,1-1 1 0 0,-1 0 0 0 0,1-1-1 0 0,0 0 1 0 0,-1-1-1 0 0,0 0 1 0 0,1-1 0 0 0,-1-1-1 0 0,0 0 1 0 0,0 0-1 0 0,-1-1 1 0 0,1-1 0 0 0,-1 0-1 0 0,0 0 1 0 0,-1-1-1 0 0,0 0 1 0 0,0-1-1 0 0,0 0 1 0 0,-1-1 0 0 0,0 0-1 0 0,-1 0 1 0 0,13-19-1 0 0,3-15 268 0 0,-23 41-171 0 0,3 0-32 0 0,-3 2-93 0 0,-1-1 0 0 0,0 1 0 0 0,0 0 0 0 0,0 0 0 0 0,0 0 0 0 0,1-1 0 0 0,-1 1 0 0 0,0 0 0 0 0,0 0 0 0 0,0 0 0 0 0,1 0 0 0 0,-1 0 0 0 0,0 0 0 0 0,0 0 0 0 0,1 0 0 0 0,-1 0 0 0 0,0-1 0 0 0,0 1 0 0 0,1 0 0 0 0,-1 0 0 0 0,0 0 0 0 0,0 0 0 0 0,1 0 0 0 0,-1 0 0 0 0,0 0 0 0 0,0 1 0 0 0,0-1 0 0 0,1 0-1 0 0,-1 0 1 0 0,0 0 0 0 0,0 0 0 0 0,1 0 0 0 0,-1 0 0 0 0,0 0 0 0 0,0 0 0 0 0,0 1 0 0 0,1-1 0 0 0,-1 0 0 0 0,0 0 0 0 0,0 0 0 0 0,0 0 0 0 0,1 1 0 0 0,6 4 3 0 0,0 0-1 0 0,0 1 1 0 0,-1 0 0 0 0,0 0-1 0 0,0 0 1 0 0,0 1 0 0 0,-1 0-1 0 0,9 14 1 0 0,29 65 60 0 0,-34-63-51 0 0,-1-1 0 0 0,-2 2 0 0 0,0-1 0 0 0,-1 1 0 0 0,-2 0 0 0 0,0 0-1 0 0,-2 0 1 0 0,0 0 0 0 0,-2 0 0 0 0,-4 32 0 0 0,2-41-8 0 0,0 0-1 0 0,0 0 1 0 0,-1 0 0 0 0,-1-1 0 0 0,-1 1-1 0 0,0-1 1 0 0,0-1 0 0 0,-2 1 0 0 0,1-1 0 0 0,-2 0-1 0 0,0-1 1 0 0,0 0 0 0 0,-1 0 0 0 0,-1-1-1 0 0,0 0 1 0 0,0-1 0 0 0,-19 12 0 0 0,22-17 4 0 0,-1-2 1 0 0,1 1 0 0 0,-1-1-1 0 0,0 0 1 0 0,0-1 0 0 0,0 0-1 0 0,0 0 1 0 0,0-1 0 0 0,-1 0-1 0 0,1-1 1 0 0,0 0 0 0 0,-1 0-1 0 0,1-1 1 0 0,-14-3-1 0 0,8 1 7 0 0,0 0 0 0 0,1-1-1 0 0,0-1 1 0 0,-1 0 0 0 0,2-1-1 0 0,-1-1 1 0 0,1 0-1 0 0,-17-11 1 0 0,29 17-19 0 0,-2-1-104 0 0,0 1 0 0 0,0-1 0 0 0,1 0 0 0 0,-1 0 0 0 0,0 0 0 0 0,1 0 0 0 0,0-1 0 0 0,-1 1 0 0 0,1-1 0 0 0,0 0 0 0 0,0 1 0 0 0,1-1 0 0 0,-1 0 0 0 0,1 0 0 0 0,-1 0 0 0 0,1 0 0 0 0,0 0 0 0 0,0 0 0 0 0,0-1 0 0 0,0 1 0 0 0,0-4 0 0 0,1-8-1128 0 0</inkml:trace>
</inkml:ink>
</file>

<file path=ppt/ink/ink18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1.484"/>
    </inkml:context>
    <inkml:brush xml:id="br0">
      <inkml:brushProperty name="width" value="0.1" units="cm"/>
      <inkml:brushProperty name="height" value="0.1" units="cm"/>
      <inkml:brushProperty name="color" value="#008C3A"/>
    </inkml:brush>
  </inkml:definitions>
  <inkml:trace contextRef="#ctx0" brushRef="#br0">0 160 5063 0 0,'0'0'6686'0'0,"20"-25"-1556"0"0,9-27-2031 0 0,-27 47-2951 0 0,-1 0-1 0 0,1 0 1 0 0,1 0 0 0 0,-1 0 0 0 0,1 0 0 0 0,0 0 0 0 0,0 1 0 0 0,0-1 0 0 0,1 1-1 0 0,-1 0 1 0 0,1 0 0 0 0,0 0 0 0 0,0 1 0 0 0,1-1 0 0 0,-1 1 0 0 0,1 0-1 0 0,-1 0 1 0 0,8-3 0 0 0,-10 6-106 0 0,0 0 1 0 0,1 0-1 0 0,-1 0 1 0 0,0 0-1 0 0,0 0 0 0 0,0 0 1 0 0,0 1-1 0 0,1-1 0 0 0,-1 0 1 0 0,0 1-1 0 0,0 0 0 0 0,0 0 1 0 0,0 0-1 0 0,0-1 0 0 0,0 2 1 0 0,0-1-1 0 0,-1 0 0 0 0,1 0 1 0 0,0 1-1 0 0,0-1 0 0 0,-1 1 1 0 0,1-1-1 0 0,-1 1 0 0 0,0 0 1 0 0,1-1-1 0 0,-1 1 0 0 0,0 0 1 0 0,0 0-1 0 0,0 0 0 0 0,0 0 1 0 0,0 0-1 0 0,0 2 0 0 0,2 4-16 0 0,0 0 0 0 0,0 0 0 0 0,-1 0 0 0 0,0 0 0 0 0,0 0 0 0 0,-1 0 0 0 0,1 10 0 0 0,-3 1 16 0 0,-1 0-1 0 0,-1 0 1 0 0,0-1 0 0 0,-1 1-1 0 0,-1-1 1 0 0,-1 1-1 0 0,-1-2 1 0 0,-17 34-1 0 0,-7 4 40 0 0,-51 67-1 0 0,74-111-40 0 0,18-16-32 0 0,1 1 0 0 0,0 0 0 0 0,0 0 0 0 0,0 2 0 0 0,1-1 0 0 0,-1 1 0 0 0,18-1 0 0 0,15 5-8 0 0,-1 1 0 0 0,0 2 0 0 0,0 3 0 0 0,58 16 0 0 0,-73-15-265 0 0,-19-6-39 0 0,-1 0 1 0 0,1-1 0 0 0,0 1-1 0 0,0-2 1 0 0,0 1-1 0 0,14-1 1 0 0,-10-2-1716 0 0</inkml:trace>
</inkml:ink>
</file>

<file path=ppt/ink/ink18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327"/>
    </inkml:context>
    <inkml:brush xml:id="br0">
      <inkml:brushProperty name="width" value="0.1" units="cm"/>
      <inkml:brushProperty name="height" value="0.1" units="cm"/>
      <inkml:brushProperty name="color" value="#008C3A"/>
    </inkml:brush>
  </inkml:definitions>
  <inkml:trace contextRef="#ctx0" brushRef="#br0">23 69 4607 0 0,'0'0'208'0'0,"1"-1"-9"0"0,0-1 291 0 0,0 1 1 0 0,0-1-1 0 0,0 1 1 0 0,0-1-1 0 0,0 0 0 0 0,0 1 1 0 0,0-1-1 0 0,-1 0 0 0 0,1 0 1 0 0,-1 1-1 0 0,1-1 0 0 0,-1 0 1 0 0,0 0-1 0 0,0 0 0 0 0,1 0 1 0 0,-1 0-1 0 0,-1 1 0 0 0,1-1 1 0 0,0 0-1 0 0,0 0 1 0 0,-1 0-1 0 0,1 0 0 0 0,-1 0 1 0 0,1 1-1 0 0,-1-1 0 0 0,0 0 1 0 0,0 1-1 0 0,-1-3 0 0 0,-11-11 2583 0 0,11 42-2053 0 0,0 429 972 0 0,2-439-1962 0 0,-1 0 0 0 0,0 0 0 0 0,-5 19 1 0 0,5-29-24 0 0,1-6-8 0 0,1 1 0 0 0,-1 0-1 0 0,1-1 1 0 0,-1 1 0 0 0,1 0 0 0 0,0-1-1 0 0,0 1 1 0 0,0-1 0 0 0,0 1 0 0 0,0-1-1 0 0,0 1 1 0 0,0-1 0 0 0,0 0 0 0 0,1 0 0 0 0,-1 0-1 0 0,1 1 1 0 0,2 0 0 0 0,7 4-3202 0 0,-4-7 1396 0 0</inkml:trace>
</inkml:ink>
</file>

<file path=ppt/ink/ink18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8.853"/>
    </inkml:context>
    <inkml:brush xml:id="br0">
      <inkml:brushProperty name="width" value="0.1" units="cm"/>
      <inkml:brushProperty name="height" value="0.1" units="cm"/>
      <inkml:brushProperty name="color" value="#008C3A"/>
    </inkml:brush>
  </inkml:definitions>
  <inkml:trace contextRef="#ctx0" brushRef="#br0">99 57 10511 0 0,'6'-6'950'0'0,"10"-25"670"0"0,-16 30-1473 0 0,1 1 0 0 0,-1-1-1 0 0,0 1 1 0 0,0-1 0 0 0,1 1-1 0 0,-1-1 1 0 0,0 1-1 0 0,0-1 1 0 0,0 1 0 0 0,0-1-1 0 0,0 1 1 0 0,0-1 0 0 0,0 1-1 0 0,0-1 1 0 0,0 1 0 0 0,0-1-1 0 0,0 0 1 0 0,0 1 0 0 0,0-1-1 0 0,0 1 1 0 0,0-1 0 0 0,-1 1-1 0 0,1-1 1 0 0,0 1 0 0 0,0-1-1 0 0,-1 1 1 0 0,1 0-1 0 0,0-1 1 0 0,0 1 0 0 0,-1-1-1 0 0,1 1 1 0 0,-1 0 0 0 0,1-1-1 0 0,0 1 1 0 0,-1 0 0 0 0,1-1-1 0 0,-1 1 1 0 0,1 0 0 0 0,-1-1-1 0 0,1 1 1 0 0,-1 0 0 0 0,1 0-1 0 0,-1 0 1 0 0,-13 33 2037 0 0,-14 23-1887 0 0,10-21 222 0 0,-20 59 0 0 0,34-84-464 0 0,1 0 1 0 0,0 1-1 0 0,1 0 1 0 0,1-1-1 0 0,-1 1 1 0 0,2 0-1 0 0,-1 0 1 0 0,2 0-1 0 0,-1 0 1 0 0,4 16-1 0 0,-3-25-49 0 0,0 1-1 0 0,0-1 0 0 0,0 1 1 0 0,0-1-1 0 0,0 0 1 0 0,1 0-1 0 0,-1 1 0 0 0,1-1 1 0 0,-1 0-1 0 0,1 0 1 0 0,0 0-1 0 0,0-1 1 0 0,0 1-1 0 0,0 0 0 0 0,0-1 1 0 0,0 1-1 0 0,0-1 1 0 0,1 0-1 0 0,-1 0 1 0 0,0 0-1 0 0,1 0 0 0 0,-1 0 1 0 0,1 0-1 0 0,-1 0 1 0 0,1-1-1 0 0,-1 0 0 0 0,1 1 1 0 0,0-1-1 0 0,-1 0 1 0 0,1 0-1 0 0,0 0 1 0 0,-1-1-1 0 0,4 0 0 0 0,12-1 65 0 0,-1-1 0 0 0,1-1 0 0 0,29-11 0 0 0,-31 10-38 0 0,5-2-147 0 0,23-6 803 0 0,49-10-1 0 0,-81 20-1106 0 0,-1 2 0 0 0,0-1 0 0 0,0 2 1 0 0,0-1-1 0 0,1 2 0 0 0,-1-1 0 0 0,0 1 0 0 0,0 1 0 0 0,0 0 0 0 0,12 4 0 0 0</inkml:trace>
</inkml:ink>
</file>

<file path=ppt/ink/ink18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200"/>
    </inkml:context>
    <inkml:brush xml:id="br0">
      <inkml:brushProperty name="width" value="0.1" units="cm"/>
      <inkml:brushProperty name="height" value="0.1" units="cm"/>
      <inkml:brushProperty name="color" value="#008C3A"/>
    </inkml:brush>
  </inkml:definitions>
  <inkml:trace contextRef="#ctx0" brushRef="#br0">98 1 1839 0 0,'-5'4'12813'0'0,"-6"11"-9916"0"0,1 6-1665 0 0,2 0 0 0 0,1 1 1 0 0,1 1-1 0 0,-4 23 1 0 0,2-7-588 0 0,1-10-374 0 0,-15 73 344 0 0,20-93-780 0 0,1-1 0 0 0,1 1 0 0 0,0-1 1 0 0,0 1-1 0 0,0-1 0 0 0,1 1 0 0 0,0-1 0 0 0,1 1 1 0 0,3 9-1 0 0</inkml:trace>
</inkml:ink>
</file>

<file path=ppt/ink/ink18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09.743"/>
    </inkml:context>
    <inkml:brush xml:id="br0">
      <inkml:brushProperty name="width" value="0.1" units="cm"/>
      <inkml:brushProperty name="height" value="0.1" units="cm"/>
      <inkml:brushProperty name="color" value="#008C3A"/>
    </inkml:brush>
  </inkml:definitions>
  <inkml:trace contextRef="#ctx0" brushRef="#br0">85 2 6911 0 0,'11'-1'11086'0'0,"-32"28"-7830"0"0,5 4-2749 0 0,1 2 0 0 0,-15 44 0 0 0,27-66-402 0 0,0-1-1 0 0,0 1 1 0 0,1-1 0 0 0,1 1 0 0 0,0 0-1 0 0,0 0 1 0 0,1 0 0 0 0,0 0 0 0 0,1 0 0 0 0,0-1-1 0 0,6 22 1 0 0,-6-29-98 0 0,1 0 0 0 0,0 0 0 0 0,-1 1 0 0 0,1-2 0 0 0,0 1 1 0 0,0 0-1 0 0,1 0 0 0 0,-1-1 0 0 0,0 1 0 0 0,1-1 0 0 0,0 0 0 0 0,0 1 0 0 0,-1-1 0 0 0,1 0 0 0 0,0-1 0 0 0,1 1 0 0 0,-1-1 0 0 0,0 1 1 0 0,0-1-1 0 0,1 0 0 0 0,-1 0 0 0 0,0 0 0 0 0,1-1 0 0 0,-1 1 0 0 0,1-1 0 0 0,-1 0 0 0 0,8 0 0 0 0,11-1 75 0 0,-1-1 0 0 0,1-1 1 0 0,32-8-1 0 0,-13 3 0 0 0,158-18-931 0 0,-186 24-342 0 0,-3 0-58 0 0</inkml:trace>
</inkml:ink>
</file>

<file path=ppt/ink/ink18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105"/>
    </inkml:context>
    <inkml:brush xml:id="br0">
      <inkml:brushProperty name="width" value="0.1" units="cm"/>
      <inkml:brushProperty name="height" value="0.1" units="cm"/>
      <inkml:brushProperty name="color" value="#008C3A"/>
    </inkml:brush>
  </inkml:definitions>
  <inkml:trace contextRef="#ctx0" brushRef="#br0">86 0 14279 0 0,'0'0'1298'0'0,"-31"19"856"0"0,28-14-1707 0 0,-1 0 0 0 0,1 1 0 0 0,0-1 0 0 0,0 0 0 0 0,1 1 0 0 0,-1-1 0 0 0,1 1 0 0 0,1 0 0 0 0,-3 9 0 0 0,-7 61 1097 0 0,8-46-1027 0 0,2-24-468 0 0,-10 104 775 0 0,11-100-909 0 0,0-1 0 0 0,0 0 1 0 0,1 0-1 0 0,0 0 0 0 0,1 0 0 0 0,-1 0 0 0 0,2 0 0 0 0,0 0 0 0 0,6 14 0 0 0,-4-16-905 0 0,0-1-59 0 0</inkml:trace>
</inkml:ink>
</file>

<file path=ppt/ink/ink18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0.727"/>
    </inkml:context>
    <inkml:brush xml:id="br0">
      <inkml:brushProperty name="width" value="0.1" units="cm"/>
      <inkml:brushProperty name="height" value="0.1" units="cm"/>
      <inkml:brushProperty name="color" value="#008C3A"/>
    </inkml:brush>
  </inkml:definitions>
  <inkml:trace contextRef="#ctx0" brushRef="#br0">0 68 6911 0 0,'0'-10'11323'0'0,"4"-11"-8844"0"0,5 16-2087 0 0,-1 0 1 0 0,1 1 0 0 0,0 0 0 0 0,0 1 0 0 0,0 0 0 0 0,1 0 0 0 0,-1 1 0 0 0,1 0-1 0 0,10 0 1 0 0,92-1 247 0 0,-86 3-517 0 0,-11 0-149 0 0,0 2-1 0 0,0 0 0 0 0,0 0 0 0 0,14 5 0 0 0,25 15-3902 0 0</inkml:trace>
</inkml:ink>
</file>

<file path=ppt/ink/ink18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088"/>
    </inkml:context>
    <inkml:brush xml:id="br0">
      <inkml:brushProperty name="width" value="0.1" units="cm"/>
      <inkml:brushProperty name="height" value="0.1" units="cm"/>
      <inkml:brushProperty name="color" value="#008C3A"/>
    </inkml:brush>
  </inkml:definitions>
  <inkml:trace contextRef="#ctx0" brushRef="#br0">1 57 8287 0 0,'0'0'2711'0'0,"27"-5"3522"0"0,24-11-2555 0 0,65-12 0 0 0,-100 25-3785 0 0,0 1 1 0 0,1 0-1 0 0,-1 1 0 0 0,0 1 1 0 0,0 1-1 0 0,1 0 0 0 0,-1 1 1 0 0,26 6-1 0 0,-31-4-1513 0 0</inkml:trace>
</inkml:ink>
</file>

<file path=ppt/ink/ink18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1.932"/>
    </inkml:context>
    <inkml:brush xml:id="br0">
      <inkml:brushProperty name="width" value="0.1" units="cm"/>
      <inkml:brushProperty name="height" value="0.1" units="cm"/>
      <inkml:brushProperty name="color" value="#008C3A"/>
    </inkml:brush>
  </inkml:definitions>
  <inkml:trace contextRef="#ctx0" brushRef="#br0">119 18 8983 0 0,'-15'-13'10413'0'0,"7"8"-10554"0"0,6 5 209 0 0,0 1 1 0 0,0-1-1 0 0,0 0 0 0 0,1 1 1 0 0,-1-1-1 0 0,0 1 0 0 0,0-1 0 0 0,0 1 1 0 0,0 0-1 0 0,1 0 0 0 0,-1 0 1 0 0,0 0-1 0 0,1 0 0 0 0,-1 0 0 0 0,1 1 1 0 0,-1-1-1 0 0,1 0 0 0 0,0 1 0 0 0,-1-1 1 0 0,1 1-1 0 0,0 0 0 0 0,-2 2 1 0 0,-24 46 800 0 0,22-39-653 0 0,0-1-116 0 0,1 0 0 0 0,1 1 0 0 0,-1 0-1 0 0,2-1 1 0 0,-1 1 0 0 0,2 0 0 0 0,-1 1 0 0 0,1-1-1 0 0,1 15 1 0 0,0-23-77 0 0,0 0-1 0 0,0 0 1 0 0,1 1-1 0 0,-1-1 1 0 0,1 0-1 0 0,-1 0 1 0 0,1 0-1 0 0,0 0 1 0 0,0 0 0 0 0,1 0-1 0 0,-1 0 1 0 0,1 0-1 0 0,-1 0 1 0 0,1 0-1 0 0,0-1 1 0 0,0 1-1 0 0,0-1 1 0 0,0 1-1 0 0,0-1 1 0 0,1 0-1 0 0,-1 0 1 0 0,1 0 0 0 0,-1 0-1 0 0,1 0 1 0 0,0-1-1 0 0,0 1 1 0 0,0-1-1 0 0,0 0 1 0 0,0 0-1 0 0,0 0 1 0 0,0 0-1 0 0,0 0 1 0 0,0-1 0 0 0,1 1-1 0 0,-1-1 1 0 0,5 0-1 0 0,-1 0-9 0 0,1-1-1 0 0,0 0 1 0 0,-1-1-1 0 0,1 0 1 0 0,-1 0-1 0 0,1-1 1 0 0,-1 1-1 0 0,0-2 1 0 0,0 1-1 0 0,-1-1 1 0 0,1 0 0 0 0,-1 0-1 0 0,1-1 1 0 0,6-6-1 0 0,9-10 76 0 0,-1-1 0 0 0,24-31 0 0 0,-24 28-63 0 0,0-2 657 0 0,2 60-617 0 0,-8-12-65 0 0,0 1 0 0 0,-2 0 0 0 0,0 1 0 0 0,-2 1 0 0 0,-1 0 0 0 0,0 0 0 0 0,-2 1 0 0 0,10 49 0 0 0,-16-60 3 0 0,0 0-1 0 0,-1 0 1 0 0,-1 0-1 0 0,0 0 0 0 0,-1 0 1 0 0,-1 0-1 0 0,0 0 1 0 0,-1 0-1 0 0,-1-1 1 0 0,0 1-1 0 0,0-1 1 0 0,-13 25-1 0 0,12-30 0 0 0,1 0-1 0 0,-2-1 1 0 0,1 1-1 0 0,-1-1 1 0 0,-1-1-1 0 0,1 1 1 0 0,-1-1-1 0 0,0 0 1 0 0,0 0-1 0 0,-1-1 1 0 0,0 0-1 0 0,0 0 1 0 0,0-1-1 0 0,-1 0 1 0 0,1 0-1 0 0,-1-1 1 0 0,0 0 0 0 0,0-1-1 0 0,0 0 1 0 0,-13 2-1 0 0,4-3-4 0 0,1 0 0 0 0,-1-1 0 0 0,1 0 0 0 0,-28-6-1 0 0,36 5-6 0 0,0-1 0 0 0,0 0-1 0 0,0-1 1 0 0,1 0 0 0 0,-1 0-1 0 0,1-1 1 0 0,0 0 0 0 0,0-1-1 0 0,0 1 1 0 0,-11-10 0 0 0,14 6-1154 0 0</inkml:trace>
</inkml:ink>
</file>

<file path=ppt/ink/ink1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2"/>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18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12.917"/>
    </inkml:context>
    <inkml:brush xml:id="br0">
      <inkml:brushProperty name="width" value="0.1" units="cm"/>
      <inkml:brushProperty name="height" value="0.1" units="cm"/>
      <inkml:brushProperty name="color" value="#008C3A"/>
    </inkml:brush>
  </inkml:definitions>
  <inkml:trace contextRef="#ctx0" brushRef="#br0">0 110 1375 0 0,'0'0'7847'0'0,"15"-25"-3646"0"0,-13 19-3436 0 0,0 1-1 0 0,1-1 0 0 0,0 1 0 0 0,0 0 1 0 0,1 0-1 0 0,4-5 0 0 0,-3 6-698 0 0,-1 0 0 0 0,1 0 0 0 0,0 1-1 0 0,1-1 1 0 0,-1 1 0 0 0,1 1 0 0 0,-1-1 0 0 0,1 1-1 0 0,10-3 1 0 0,-12 3-5 0 0,0 1-1 0 0,0 0 1 0 0,1-1-1 0 0,-1 2 1 0 0,1-1-1 0 0,-1 0 1 0 0,0 1-1 0 0,1 0 1 0 0,-1 0-1 0 0,1 0 1 0 0,-1 1 0 0 0,1-1-1 0 0,-1 1 1 0 0,0 0-1 0 0,1 0 1 0 0,-1 1-1 0 0,0-1 1 0 0,7 5-1 0 0,-8-4-2 0 0,0 0 1 0 0,-1 1-1 0 0,1-1 0 0 0,-1 1 1 0 0,0 0-1 0 0,0 0 0 0 0,0-1 0 0 0,0 1 1 0 0,0 1-1 0 0,-1-1 0 0 0,0 0 0 0 0,1 0 1 0 0,-1 1-1 0 0,0-1 0 0 0,0 0 0 0 0,-1 1 1 0 0,1-1-1 0 0,-1 1 0 0 0,0-1 1 0 0,0 1-1 0 0,0-1 0 0 0,0 1 0 0 0,0-1 1 0 0,-2 5-1 0 0,-1 17 3 0 0,-2 0 0 0 0,0-1 0 0 0,-2 0 0 0 0,0 0 0 0 0,-17 35-1 0 0,19-49-41 0 0,0-1-1 0 0,0 1 0 0 0,-1-1 0 0 0,0 0 1 0 0,-1 0-1 0 0,1-1 0 0 0,-2 1 0 0 0,1-2 1 0 0,-1 1-1 0 0,-1-1 0 0 0,1 0 0 0 0,-1-1 0 0 0,0 0 1 0 0,-1 0-1 0 0,-10 4 0 0 0,13-8-7 0 0,29-7 44 0 0,0 0 1 0 0,0 1-1 0 0,1 1 0 0 0,-1 1 1 0 0,45 3-1 0 0,116 17 266 0 0,-181-18-321 0 0,0 0-162 0 0,0 1 0 0 0,1-1 0 0 0,-1 1 0 0 0,1-1-1 0 0,-1 1 1 0 0,0 0 0 0 0,0 0 0 0 0,1 0 0 0 0,-1 0 0 0 0,0 1 0 0 0,0-1-1 0 0,0 1 1 0 0,0-1 0 0 0,0 1 0 0 0,-1-1 0 0 0,1 1 0 0 0,0 0 0 0 0,-1 0-1 0 0,3 4 1 0 0,7 6-3112 0 0</inkml:trace>
</inkml:ink>
</file>

<file path=ppt/ink/ink18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053"/>
    </inkml:context>
    <inkml:brush xml:id="br0">
      <inkml:brushProperty name="width" value="0.1" units="cm"/>
      <inkml:brushProperty name="height" value="0.1" units="cm"/>
      <inkml:brushProperty name="color" value="#008C3A"/>
    </inkml:brush>
  </inkml:definitions>
  <inkml:trace contextRef="#ctx0" brushRef="#br0">50 64 4143 0 0,'0'0'319'0'0,"19"-39"9128"0"0,-18 15-1228 0 0,-6 39-7493 0 0,-16 85-145 0 0,4 0 1 0 0,4 1 0 0 0,1 108-1 0 0,11-208-649 0 0,1 0-1 0 0,0 0 0 0 0,0 0 0 0 0,0 0 1 0 0,0 0-1 0 0,0 0 0 0 0,0 0 0 0 0,0 0 1 0 0,0 0-1 0 0,1 0 0 0 0,-1 0 0 0 0,0 0 1 0 0,1 0-1 0 0,-1 0 0 0 0,1 0 0 0 0,-1 0 1 0 0,0 0-1 0 0,1 0 0 0 0,0-1 0 0 0,0 2 0 0 0,4-5-988 0 0</inkml:trace>
</inkml:ink>
</file>

<file path=ppt/ink/ink18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2.899"/>
    </inkml:context>
    <inkml:brush xml:id="br0">
      <inkml:brushProperty name="width" value="0.1" units="cm"/>
      <inkml:brushProperty name="height" value="0.1" units="cm"/>
      <inkml:brushProperty name="color" value="#008C3A"/>
    </inkml:brush>
  </inkml:definitions>
  <inkml:trace contextRef="#ctx0" brushRef="#br0">0 192 8575 0 0,'0'0'1586'0'0,"20"-35"4323"0"0,-14 13-3652 0 0,-5 16-1984 0 0,1 0 0 0 0,-1 1 0 0 0,1-1 0 0 0,0 0 0 0 0,1 1 0 0 0,-1-1 0 0 0,1 1 0 0 0,0 0 0 0 0,1 0 0 0 0,-1 0 0 0 0,1 0 0 0 0,0 1 0 0 0,0-1 0 0 0,8-6 0 0 0,-6 6-180 0 0,1 0 1 0 0,-1 0 0 0 0,1 0-1 0 0,0 1 1 0 0,1 0 0 0 0,-1 0-1 0 0,1 1 1 0 0,-1 0 0 0 0,1 0-1 0 0,0 1 1 0 0,0 0 0 0 0,0 1-1 0 0,1-1 1 0 0,8 1-1 0 0,-12 1-53 0 0,-1 0 0 0 0,1 1-1 0 0,0 0 1 0 0,-1 0-1 0 0,1 0 1 0 0,-1 1 0 0 0,1-1-1 0 0,-1 1 1 0 0,0 0-1 0 0,0 0 1 0 0,0 0-1 0 0,0 1 1 0 0,0 0 0 0 0,0-1-1 0 0,-1 1 1 0 0,1 1-1 0 0,-1-1 1 0 0,0 0-1 0 0,0 1 1 0 0,0 0 0 0 0,0-1-1 0 0,-1 1 1 0 0,1 0-1 0 0,-1 1 1 0 0,0-1 0 0 0,2 6-1 0 0,1 5 16 0 0,-1 0-1 0 0,0 1 1 0 0,-1 0-1 0 0,-1-1 0 0 0,0 1 1 0 0,-1 0-1 0 0,-1 0 1 0 0,0 0-1 0 0,-2 0 1 0 0,-3 20-1 0 0,-5 18 8 0 0,-29 84 0 0 0,35-121-50 0 0,-2-1-1 0 0,0 0 1 0 0,-1-1 0 0 0,0 0 0 0 0,-2 0-1 0 0,1 0 1 0 0,-2-1 0 0 0,0 0 0 0 0,-1-1-1 0 0,-18 18 1 0 0,36-34-4 0 0,1-1-1 0 0,-1 2 1 0 0,1-1 0 0 0,0 1-1 0 0,-1 0 1 0 0,15-1 0 0 0,0-1-2 0 0,3-1-28 0 0,0 0 0 0 0,0 2-1 0 0,0 1 1 0 0,0 0 0 0 0,1 2 0 0 0,-1 1 0 0 0,0 1-1 0 0,35 8 1 0 0,-55-8-489 0 0,1-1-1 0 0,-1 0 1 0 0,1 0-1 0 0,-1-1 1 0 0,1 1-1 0 0,-1-1 1 0 0,1 0 0 0 0,-1-1-1 0 0,1 1 1 0 0,-1-1-1 0 0,7-2 1 0 0,8-5-1600 0 0</inkml:trace>
</inkml:ink>
</file>

<file path=ppt/ink/ink18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610"/>
    </inkml:context>
    <inkml:brush xml:id="br0">
      <inkml:brushProperty name="width" value="0.1" units="cm"/>
      <inkml:brushProperty name="height" value="0.1" units="cm"/>
      <inkml:brushProperty name="color" value="#008C3A"/>
    </inkml:brush>
  </inkml:definitions>
  <inkml:trace contextRef="#ctx0" brushRef="#br0">0 49 10159 0 0,'6'-8'7580'0'0,"8"-10"-5557"0"0,3 13-765 0 0,1 1 1 0 0,33-4 0 0 0,85 3 259 0 0,-62 5-1244 0 0,-59-1-255 0 0,0 2 1 0 0,0 0-1 0 0,0 0 1 0 0,0 1-1 0 0,23 7 1 0 0,2 12-2437 0 0</inkml:trace>
</inkml:ink>
</file>

<file path=ppt/ink/ink18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3.943"/>
    </inkml:context>
    <inkml:brush xml:id="br0">
      <inkml:brushProperty name="width" value="0.1" units="cm"/>
      <inkml:brushProperty name="height" value="0.1" units="cm"/>
      <inkml:brushProperty name="color" value="#008C3A"/>
    </inkml:brush>
  </inkml:definitions>
  <inkml:trace contextRef="#ctx0" brushRef="#br0">0 27 11863 0 0,'0'0'1471'0'0,"33"-1"3945"0"0,74-1-429 0 0,-54 3-4832 0 0,-1-3 0 0 0,98-16 0 0 0,-135 14-950 0 0</inkml:trace>
</inkml:ink>
</file>

<file path=ppt/ink/ink18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4.851"/>
    </inkml:context>
    <inkml:brush xml:id="br0">
      <inkml:brushProperty name="width" value="0.1" units="cm"/>
      <inkml:brushProperty name="height" value="0.1" units="cm"/>
      <inkml:brushProperty name="color" value="#008C3A"/>
    </inkml:brush>
  </inkml:definitions>
  <inkml:trace contextRef="#ctx0" brushRef="#br0">162 16 1839 0 0,'-12'-16'19528'0'0,"5"21"-20846"0"0,1 0 1531 0 0,1 0 0 0 0,0 1 0 0 0,0 0 0 0 0,1 0 0 0 0,0 0-1 0 0,0 0 1 0 0,0 1 0 0 0,1 0 0 0 0,0 0 0 0 0,0 0 0 0 0,1 0 0 0 0,-1 0-1 0 0,2 0 1 0 0,-2 11 0 0 0,0-5-82 0 0,2 1 0 0 0,-1-1 0 0 0,2 0 0 0 0,0 0 0 0 0,0 0 0 0 0,2 1 0 0 0,-1-1 0 0 0,5 14-1 0 0,-5-22-91 0 0,1 0-1 0 0,-1 0 1 0 0,1-1-1 0 0,0 1 0 0 0,1 0 1 0 0,-1-1-1 0 0,1 1 1 0 0,0-1-1 0 0,0 0 0 0 0,0 0 1 0 0,1 0-1 0 0,-1-1 1 0 0,1 1-1 0 0,0-1 0 0 0,0 1 1 0 0,0-1-1 0 0,0-1 1 0 0,10 6-1 0 0,-7-6-14 0 0,0 0 0 0 0,0 0-1 0 0,1 0 1 0 0,-1-1 0 0 0,1 0 0 0 0,-1-1-1 0 0,1 0 1 0 0,-1 0 0 0 0,1 0 0 0 0,-1-1 0 0 0,14-3-1 0 0,-2-1 13 0 0,0 0-1 0 0,-1-2 0 0 0,0 0 1 0 0,0-1-1 0 0,0-1 0 0 0,-1-1 1 0 0,0 0-1 0 0,-1-1 0 0 0,17-16 0 0 0,-25 19-25 0 0,0 0 1 0 0,0-1-1 0 0,12-18 0 0 0,-18 24 36 0 0,0 0 0 0 0,0-1 0 0 0,0 1 0 0 0,0-1 0 0 0,0 0 0 0 0,-1 1 0 0 0,0-1 0 0 0,0 0 0 0 0,0 0 0 0 0,0 0 0 0 0,-1 0 0 0 0,1 0 0 0 0,-1 0 0 0 0,-1-7 0 0 0,1 10 122 0 0,7 2-126 0 0,-6-1-35 0 0,1 0 0 0 0,-1 1 0 0 0,1-1 0 0 0,-1 0 0 0 0,1 1 0 0 0,-1-1 0 0 0,1 1 0 0 0,-1 0 0 0 0,1-1 0 0 0,-1 1 0 0 0,0 0 0 0 0,1 0 0 0 0,-1 0 0 0 0,0 0 0 0 0,0 0 0 0 0,1 0 0 0 0,-1 0 0 0 0,0 0 0 0 0,0 0 0 0 0,0 1 0 0 0,-1-1 0 0 0,1 0 0 0 0,0 1 0 0 0,0-1 0 0 0,0 3 0 0 0,9 14-7 0 0,-1 2 0 0 0,0-1 0 0 0,-2 1 0 0 0,0 0 0 0 0,-1 1 0 0 0,-1 0 0 0 0,2 21 0 0 0,-3-21 0 0 0,12 46 0 0 0,-9-41 0 0 0,7 48 0 0 0,-13-65 0 0 0,0 0 0 0 0,-1 0 0 0 0,-1-1 0 0 0,1 1 0 0 0,-2 0 0 0 0,1 0 0 0 0,-1 0 0 0 0,0 0 0 0 0,-5 11 0 0 0,0-3 7 0 0,-1 0-1 0 0,-1 0 1 0 0,0-1 0 0 0,-1-1 0 0 0,0 1-1 0 0,-1-2 1 0 0,-1 0 0 0 0,-19 18-1 0 0,20-23 1 0 0,0-1-1 0 0,0 0 0 0 0,0 0 1 0 0,-1-2-1 0 0,0 1 0 0 0,-1-2 1 0 0,1 1-1 0 0,-1-2 0 0 0,0 0 1 0 0,-1 0-1 0 0,1-1 0 0 0,-15 1 1 0 0,10-2 15 0 0,-39 7 37 0 0,-1-4 1 0 0,0-2-1 0 0,-66-5 1 0 0,121 2-219 0 0,0 0-1 0 0,0-1 1 0 0,0 1 0 0 0,0-1 0 0 0,0 0-1 0 0,0 0 1 0 0,0 0 0 0 0,0 0 0 0 0,0-1-1 0 0,0 1 1 0 0,1-1 0 0 0,-1 0 0 0 0,-2-2-1 0 0</inkml:trace>
</inkml:ink>
</file>

<file path=ppt/ink/ink18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28.526"/>
    </inkml:context>
    <inkml:brush xml:id="br0">
      <inkml:brushProperty name="width" value="0.1" units="cm"/>
      <inkml:brushProperty name="height" value="0.1" units="cm"/>
      <inkml:brushProperty name="color" value="#008C3A"/>
    </inkml:brush>
  </inkml:definitions>
  <inkml:trace contextRef="#ctx0" brushRef="#br0">166 61 6447 0 0,'0'0'499'0'0,"36"-7"4253"0"0,21-1-1087 0 0,-9 1-2485 0 0,1 1-1 0 0,56 1 1 0 0,-74 6-1004 0 0,364 3 629 0 0,85-9-621 0 0,-59-1-145 0 0,104-4 174 0 0,-132 2 407 0 0,-174 5-360 0 0,847 18-148 0 0,-235 20-64 0 0,-515-44-48 0 0,-303 8 0 0 0,-4 0 12 0 0,-8 1 50 0 0,-1-1-48 0 0,-1 0 0 0 0,1 0 1 0 0,-1 0-1 0 0,0 1 1 0 0,1-1-1 0 0,-1 0 1 0 0,0 1-1 0 0,1-1 1 0 0,-1 1-1 0 0,0-1 1 0 0,0 1-1 0 0,1-1 1 0 0,-1 1-1 0 0,0-1 1 0 0,0 1-1 0 0,0 0 1 0 0,0-1-1 0 0,0 1 0 0 0,0 0 1 0 0,1 0-1 0 0,-1 0 1 0 0,0-1-1 0 0,0 1 1 0 0,-1 0-1 0 0,-24-2 176 0 0,26 2-188 0 0,-69-1 2587 0 0,70 0-2536 0 0,12-1-46 0 0,0 0-1 0 0,0 1 1 0 0,0 0-1 0 0,16 1 1 0 0,-13 0 35 0 0,413-12 118 0 0,-356 8-116 0 0,-65 2 1 0 0,48 7 34 0 0,-44-4-79 0 0,28 3 720 0 0,-41-4-621 0 0,-7 1-23 0 0,6 0-73 0 0,0 0 0 0 0,-1-1 0 0 0,1 1 0 0 0,0 0 0 0 0,0 0 0 0 0,-1 1 0 0 0,1-1-1 0 0,0 0 1 0 0,0 1 0 0 0,0-1 0 0 0,0 1 0 0 0,1 0 0 0 0,-1-1 0 0 0,0 1 0 0 0,1 0 0 0 0,-1 0 0 0 0,1 0 0 0 0,0 0 0 0 0,0 0 0 0 0,-2 4 0 0 0,3-5 0 0 0,-15 39-3 0 0,3 1 0 0 0,-13 72 0 0 0,11-44 0 0 0,-24 80 0 0 0,20-89 0 0 0,3 0 0 0 0,3 2 0 0 0,-5 70 0 0 0,17-52 0 0 0,4-1 0 0 0,3 0 0 0 0,21 97 0 0 0,-24-152 9 0 0,-1 0 0 0 0,-1 0 0 0 0,-1 0 0 0 0,-1 0 0 0 0,-4 27-1 0 0,5-40 3 0 0,-6-3 1 0 0,-14 16 104 0 0,10-17-95 0 0,2 15 22 0 0,6-14-43 0 0,3 0 0 0 0,1 0 0 0 0,0 1 0 0 0,-2 0 0 0 0,-3 0 0 0 0,-1-3 11 0 0,0-4 2 0 0,-1 1 0 0 0,1-1 0 0 0,0 0 0 0 0,-1-1 0 0 0,1 1 0 0 0,-1-1 0 0 0,1 1 0 0 0,-7 0 0 0 0,-102 13 37 0 0,0-5 0 0 0,-151-6 1 0 0,54-2-10 0 0,2 5-29 0 0,-323 6 40 0 0,402-12 10 0 0,-214-7-60 0 0,-124-27 62 0 0,-53 18-64 0 0,306 7 0 0 0,-119-6 0 0 0,-190 0 0 0 0,384 18 0 0 0,54 0 0 0 0,-1-4 0 0 0,-144-17 0 0 0,151 4 0 0 0,-146-4 0 0 0,184 15 0 0 0,-79-14 0 0 0,80 9 0 0 0,-79-4 0 0 0,-44-1-2 0 0,90 4 87 0 0,42 5 85 0 0,26 0-148 0 0,2 2 20 0 0,-4-1-31 0 0,-7-3-6 0 0,10 4 0 0 0,1 0 0 0 0,-1 1 0 0 0,1-1 1 0 0,-1 0-1 0 0,1 1 0 0 0,-1 0 0 0 0,1 0 0 0 0,-1-1 0 0 0,0 1 0 0 0,-4 1 0 0 0,-19-1 9 0 0,24 0 28 0 0,-2-3-31 0 0,-2-1-11 0 0,1 0 0 0 0,1-1 0 0 0,-1 1 0 0 0,1-1 0 0 0,0 1 0 0 0,0 0 0 0 0,-1 0 0 0 0,3 2 1 0 0,1 0 0 0 0,-1 0 0 0 0,0 0 0 0 0,1 0 1 0 0,0 0-1 0 0,-1 0 0 0 0,1 0 0 0 0,0-1 0 0 0,0 1 0 0 0,0 0 0 0 0,0-1 0 0 0,1 1 0 0 0,-1 0 0 0 0,1-1 1 0 0,-1 1-1 0 0,1-1 0 0 0,0 1 0 0 0,0-4 0 0 0,8-45 33 0 0,-3 25-25 0 0,4-56-9 0 0,3-54 0 0 0,6 0 0 0 0,42-152 0 0 0,-49 245-7 0 0,-10 34 1 0 0,1 0 1 0 0,0 0 0 0 0,1 0-1 0 0,0 0 1 0 0,0 1-1 0 0,1-1 1 0 0,0 1 0 0 0,0 0-1 0 0,1 0 1 0 0,0 0 0 0 0,0 1-1 0 0,11-11 1 0 0,-5 6-28 0 0,0-1 0 0 0,0 0 1 0 0,14-25-1 0 0,-24 70-592 0 0,-1-19 290 0 0</inkml:trace>
</inkml:ink>
</file>

<file path=ppt/ink/ink18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142"/>
    </inkml:context>
    <inkml:brush xml:id="br0">
      <inkml:brushProperty name="width" value="0.1" units="cm"/>
      <inkml:brushProperty name="height" value="0.1" units="cm"/>
      <inkml:brushProperty name="color" value="#008C3A"/>
    </inkml:brush>
  </inkml:definitions>
  <inkml:trace contextRef="#ctx0" brushRef="#br0">1 91 6447 0 0,'8'-11'7041'0'0,"9"-12"-3684"0"0,-13 16-2597 0 0,1 1 0 0 0,0 0 0 0 0,0 0 1 0 0,1 1-1 0 0,11-10 0 0 0,-13 13-597 0 0,0 0-1 0 0,0 1 1 0 0,0-1-1 0 0,0 1 1 0 0,0 0 0 0 0,0 0-1 0 0,0 1 1 0 0,0-1-1 0 0,0 1 1 0 0,0 0-1 0 0,1 0 1 0 0,-1 0-1 0 0,5 1 1 0 0,2 0-62 0 0,0 1 1 0 0,0 0 0 0 0,0 1-1 0 0,0 0 1 0 0,-1 0-1 0 0,1 1 1 0 0,-1 1-1 0 0,0 0 1 0 0,0 0 0 0 0,0 1-1 0 0,-1 0 1 0 0,10 8-1 0 0,-15-10-85 0 0,0 0 0 0 0,1 0 1 0 0,-1 0-1 0 0,-1 1 0 0 0,1-1 0 0 0,-1 1 0 0 0,1 0 0 0 0,-1 0 0 0 0,-1 0 0 0 0,1 0 0 0 0,-1 1 0 0 0,0-1 0 0 0,0 1 1 0 0,-1-1-1 0 0,1 1 0 0 0,-1 0 0 0 0,0-1 0 0 0,-1 1 0 0 0,1 0 0 0 0,-1 0 0 0 0,-1 0 0 0 0,1-1 0 0 0,-1 1 0 0 0,-1 7 0 0 0,-1-2 5 0 0,-1-1-1 0 0,0 0 0 0 0,0 0 1 0 0,-1-1-1 0 0,-1 1 1 0 0,1-1-1 0 0,-1 0 0 0 0,-1 0 1 0 0,0-1-1 0 0,0 0 0 0 0,-1 0 1 0 0,0-1-1 0 0,-14 11 0 0 0,-11 5 36 0 0,-2-1-1 0 0,-51 23 0 0 0,85-44-551 0 0,8-21-7530 0 0</inkml:trace>
</inkml:ink>
</file>

<file path=ppt/ink/ink18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6.490"/>
    </inkml:context>
    <inkml:brush xml:id="br0">
      <inkml:brushProperty name="width" value="0.1" units="cm"/>
      <inkml:brushProperty name="height" value="0.1" units="cm"/>
      <inkml:brushProperty name="color" value="#008C3A"/>
    </inkml:brush>
  </inkml:definitions>
  <inkml:trace contextRef="#ctx0" brushRef="#br0">252 7 6911 0 0,'-5'-2'8746'0'0,"-20"-2"-6397"0"0,15 5-2135 0 0,-1 1 1 0 0,0 0-1 0 0,1 1 1 0 0,-1 0-1 0 0,1 0 0 0 0,0 2 1 0 0,0-1-1 0 0,0 1 1 0 0,1 0-1 0 0,-1 1 1 0 0,1 0-1 0 0,1 1 0 0 0,-1 0 1 0 0,1 0-1 0 0,0 0 1 0 0,1 1-1 0 0,0 1 1 0 0,0-1-1 0 0,1 1 0 0 0,0 0 1 0 0,0 1-1 0 0,1-1 1 0 0,0 1-1 0 0,1 0 1 0 0,0 0-1 0 0,1 1 0 0 0,-4 14 1 0 0,7-22-195 0 0,0 0-1 0 0,0 0 1 0 0,0 0 0 0 0,0 0 0 0 0,0-1-1 0 0,0 1 1 0 0,1 0 0 0 0,0 0 0 0 0,-1 0 0 0 0,1 0-1 0 0,0 0 1 0 0,1 0 0 0 0,-1-1 0 0 0,0 1-1 0 0,1 0 1 0 0,-1-1 0 0 0,1 1 0 0 0,0-1-1 0 0,0 0 1 0 0,0 0 0 0 0,0 1 0 0 0,0-1 0 0 0,0 0-1 0 0,1-1 1 0 0,-1 1 0 0 0,1 0 0 0 0,-1-1-1 0 0,1 1 1 0 0,5 1 0 0 0,8 3-18 0 0,1 0-1 0 0,0-1 1 0 0,0 0-1 0 0,18 1 1 0 0,-2 1-10 0 0,-32-7 43 0 0,14 4-1227 0 0,1-2-4509 0 0</inkml:trace>
</inkml:ink>
</file>

<file path=ppt/ink/ink18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335"/>
    </inkml:context>
    <inkml:brush xml:id="br0">
      <inkml:brushProperty name="width" value="0.1" units="cm"/>
      <inkml:brushProperty name="height" value="0.1" units="cm"/>
      <inkml:brushProperty name="color" value="#008C3A"/>
    </inkml:brush>
  </inkml:definitions>
  <inkml:trace contextRef="#ctx0" brushRef="#br0">1 47 2759 0 0,'0'0'13848'0'0,"22"-19"-8857"0"0,13 11-4256 0 0,0 1 0 0 0,0 2 0 0 0,0 1 0 0 0,69 2 0 0 0,-27 1-177 0 0,-29 1-4325 0 0,-18 1-1220 0 0</inkml:trace>
</inkml:ink>
</file>

<file path=ppt/ink/ink1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3"/>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18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7.683"/>
    </inkml:context>
    <inkml:brush xml:id="br0">
      <inkml:brushProperty name="width" value="0.1" units="cm"/>
      <inkml:brushProperty name="height" value="0.1" units="cm"/>
      <inkml:brushProperty name="color" value="#008C3A"/>
    </inkml:brush>
  </inkml:definitions>
  <inkml:trace contextRef="#ctx0" brushRef="#br0">13 1 12607 0 0,'-6'9'-524'0'0,"-1"5"5113"0"0,7-14-4499 0 0,0 1 1 0 0,0-1 0 0 0,0 1-1 0 0,0-1 1 0 0,0 0-1 0 0,0 1 1 0 0,0-1-1 0 0,0 0 1 0 0,1 1 0 0 0,-1-1-1 0 0,0 0 1 0 0,0 1-1 0 0,0-1 1 0 0,0 0-1 0 0,0 1 1 0 0,1-1 0 0 0,-1 0-1 0 0,0 0 1 0 0,0 1-1 0 0,1-1 1 0 0,-1 0-1 0 0,0 0 1 0 0,0 1 0 0 0,1-1-1 0 0,-1 0 1 0 0,0 0-1 0 0,1 0 1 0 0,-1 0-1 0 0,0 1 1 0 0,1-1 0 0 0,-1 0-1 0 0,0 0 1 0 0,1 0-1 0 0,0 0 1 0 0,9 3 422 0 0,0-1 0 0 0,0-1 0 0 0,1 0 0 0 0,-1 0 0 0 0,1-1 0 0 0,17-2 0 0 0,67-11 1259 0 0,-83 10-1647 0 0,71-11-836 0 0</inkml:trace>
</inkml:ink>
</file>

<file path=ppt/ink/ink18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8.408"/>
    </inkml:context>
    <inkml:brush xml:id="br0">
      <inkml:brushProperty name="width" value="0.1" units="cm"/>
      <inkml:brushProperty name="height" value="0.1" units="cm"/>
      <inkml:brushProperty name="color" value="#008C3A"/>
    </inkml:brush>
  </inkml:definitions>
  <inkml:trace contextRef="#ctx0" brushRef="#br0">3 62 9847 0 0,'-1'-4'123'0'0,"1"0"-1"0"0,0 0 1 0 0,0 0-1 0 0,0 0 1 0 0,0 0-1 0 0,0 0 0 0 0,1 0 1 0 0,-3-25 11528 0 0,2 29-11483 0 0,2 161 2199 0 0,4 64-1721 0 0,-7-105-62 0 0,1-119-584 0 0,0-1 0 0 0,0 1 0 0 0,1 0 0 0 0,-1 0 0 0 0,0-1 0 0 0,0 1 0 0 0,1 0 0 0 0,-1-1 0 0 0,1 1 0 0 0,-1-1 0 0 0,0 1 0 0 0,1 0 0 0 0,-1-1 0 0 0,1 1 0 0 0,-1-1 0 0 0,1 1 0 0 0,-1-1 0 0 0,1 0 0 0 0,0 1 0 0 0,-1-1 0 0 0,1 1 0 0 0,-1-1 0 0 0,1 0 0 0 0,0 0 0 0 0,-1 1 0 0 0,1-1 0 0 0,0 0 0 0 0,0 0 0 0 0,-1 0 0 0 0,1 0 0 0 0,0 0 0 0 0,-1 0 0 0 0,1 0 0 0 0,0 0 0 0 0,0 0 0 0 0,-1 0 0 0 0,1 0 0 0 0,0 0 0 0 0,0-1 0 0 0,27-6-512 0 0,0-18-4624 0 0</inkml:trace>
</inkml:ink>
</file>

<file path=ppt/ink/ink18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1:19.012"/>
    </inkml:context>
    <inkml:brush xml:id="br0">
      <inkml:brushProperty name="width" value="0.1" units="cm"/>
      <inkml:brushProperty name="height" value="0.1" units="cm"/>
      <inkml:brushProperty name="color" value="#008C3A"/>
    </inkml:brush>
  </inkml:definitions>
  <inkml:trace contextRef="#ctx0" brushRef="#br0">172 123 1839 0 0,'9'-37'15718'0'0,"-11"38"-14976"0"0,-4 1-527 0 0,0 1-1 0 0,1 1 0 0 0,-1-1 0 0 0,1 1 1 0 0,0 0-1 0 0,1 0 0 0 0,-1 0 1 0 0,1 1-1 0 0,-1 0 0 0 0,1 0 1 0 0,-5 9-1 0 0,-39 70 1009 0 0,28-46-659 0 0,13-26-400 0 0,0 1 1 0 0,1 0-1 0 0,1 1 0 0 0,0-1 1 0 0,0 1-1 0 0,2 0 1 0 0,0 0-1 0 0,-2 20 0 0 0,4-27-130 0 0,1-1 0 0 0,0 1 0 0 0,1-1 0 0 0,0 1 0 0 0,0-1 0 0 0,0 1 0 0 0,1-1 0 0 0,0 0 0 0 0,0 0 0 0 0,0 0 0 0 0,1 0-1 0 0,0 0 1 0 0,0 0 0 0 0,1-1 0 0 0,-1 1 0 0 0,1-1 0 0 0,0 0 0 0 0,1 0 0 0 0,-1 0 0 0 0,11 7 0 0 0,-6-5-10 0 0,0-1 1 0 0,0-1-1 0 0,1 0 1 0 0,-1 0 0 0 0,1-1-1 0 0,0 0 1 0 0,0 0-1 0 0,1-1 1 0 0,-1-1-1 0 0,1 0 1 0 0,0 0-1 0 0,-1-1 1 0 0,1 0-1 0 0,0-1 1 0 0,0 0 0 0 0,0-1-1 0 0,-1 0 1 0 0,1-1-1 0 0,0 0 1 0 0,18-7-1 0 0,-8 2 57 0 0,0-2 0 0 0,0 0 0 0 0,-1-2 0 0 0,0 0 0 0 0,-1-1 0 0 0,0-1 0 0 0,-1-1 0 0 0,-1 0 0 0 0,21-22 0 0 0,-34 31-50 0 0,1 0-1 0 0,0-1 1 0 0,-1 0 0 0 0,0 0-1 0 0,0 0 1 0 0,-1-1-1 0 0,0 1 1 0 0,0-1 0 0 0,0 0-1 0 0,-1 0 1 0 0,0 0-1 0 0,0 0 1 0 0,-1 0 0 0 0,1-10-1 0 0,-2 6 37 0 0,0 0 1 0 0,-1-1-1 0 0,0 1 0 0 0,-1 0 1 0 0,0 0-1 0 0,-1 0 0 0 0,0 0 0 0 0,-8-18 1 0 0,4 13-6 0 0,-1 0 1 0 0,-1 0 0 0 0,0 1 0 0 0,-1 1-1 0 0,-1 0 1 0 0,0 0 0 0 0,-1 1-1 0 0,0 0 1 0 0,-1 1 0 0 0,-1 0 0 0 0,0 2-1 0 0,-15-11 1 0 0,21 17-56 0 0,0 0 0 0 0,0 0 0 0 0,0 1 0 0 0,-1 0-1 0 0,1 1 1 0 0,-1-1 0 0 0,1 2 0 0 0,-1-1 0 0 0,0 1 0 0 0,0 0 0 0 0,0 1-1 0 0,1 0 1 0 0,-1 1 0 0 0,0 0 0 0 0,0 0 0 0 0,0 1 0 0 0,1 0 0 0 0,-1 0-1 0 0,1 1 1 0 0,-11 5 0 0 0,18-8-69 0 0,-1 1 1 0 0,1 0-1 0 0,0 0 1 0 0,0-1-1 0 0,0 1 1 0 0,-1 0-1 0 0,1 0 1 0 0,0 0-1 0 0,0 0 0 0 0,1 0 1 0 0,-1 1-1 0 0,0-1 1 0 0,0 0-1 0 0,0 0 1 0 0,1 1-1 0 0,-1-1 0 0 0,1 0 1 0 0,-1 1-1 0 0,1-1 1 0 0,0 1-1 0 0,-1-1 1 0 0,1 0-1 0 0,0 1 0 0 0,0-1 1 0 0,0 1-1 0 0,0-1 1 0 0,0 3-1 0 0,5 9-878 0 0</inkml:trace>
</inkml:ink>
</file>

<file path=ppt/ink/ink18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5:33:31.514"/>
    </inkml:context>
    <inkml:brush xml:id="br0">
      <inkml:brushProperty name="width" value="0.1" units="cm"/>
      <inkml:brushProperty name="height" value="0.1" units="cm"/>
      <inkml:brushProperty name="color" value="#008C3A"/>
    </inkml:brush>
  </inkml:definitions>
  <inkml:trace contextRef="#ctx0" brushRef="#br0">388 230 5063 0 0,'0'0'7343'0'0,"28"-6"-4351"0"0,104-36 1009 0 0,-72 34-3583 0 0,0 2 0 0 0,0 2 0 0 0,81 6 0 0 0,48-1 214 0 0,8-11-567 0 0,205-12 126 0 0,73-11-191 0 0,-118 18 0 0 0,-136 8 0 0 0,822-24 160 0 0,-921 27-174 0 0,229-16-60 0 0,-299 17 79 0 0,-1 3-1 0 0,87 10 1 0 0,-83-4-6 0 0,1-3 0 0 0,60-4 0 0 0,24-9-10 0 0,135-14 64 0 0,-209 18 1678 0 0,-67 27-1647 0 0,-4 10-46 0 0,0 24 21 0 0,1 44-55 0 0,-4 0 0 0 0,-35 163-1 0 0,32-199 0 0 0,4 0 1 0 0,2 0-1 0 0,3 1 0 0 0,10 103 0 0 0,0-58 214 0 0,10 90-258 0 0,-16-189 41 0 0,0 0 0 0 0,1-2 1304 0 0,-36 6-1232 0 0,-92 11-8 0 0,0-6-1 0 0,-158 3 1 0 0,18-2 1 0 0,-234 10 97 0 0,404-27-143 0 0,-469 9 110 0 0,108-4-47 0 0,-841-14 46 0 0,760 4-128 0 0,443 5 3 0 0,23 1 10 0 0,-1-3-1 0 0,0-3 1 0 0,-94-16-1 0 0,67 1 30 0 0,-112-7-1 0 0,205 25-41 0 0,-29-7 0 0 0,27 4 0 0 0,2-1 0 0 0,5 3 0 0 0,1-1 0 0 0,-1 1 0 0 0,1-1 0 0 0,-1 1 0 0 0,1-1 0 0 0,0 0 0 0 0,-1 1 0 0 0,1-1 0 0 0,0 0 0 0 0,-1 1 0 0 0,1-1 0 0 0,0 0 0 0 0,0 1 0 0 0,-1-1 0 0 0,1 0 0 0 0,0 1 0 0 0,0-1 0 0 0,0 0 0 0 0,0 0 0 0 0,0 1 0 0 0,0-1 0 0 0,0 0 0 0 0,0 0 0 0 0,1 1 0 0 0,-1-1 0 0 0,0 0 0 0 0,0 1 0 0 0,0-1 0 0 0,1-1 0 0 0,6-13 0 0 0,35-88 0 0 0,-30 78 0 0 0,-1-1 0 0 0,10-32 0 0 0,36-163 0 0 0,98-327 0 0 0,-147 528-42 0 0,-5 13 16 0 0,0 0 0 0 0,-1 1 0 0 0,0-1 1 0 0,0 0-1 0 0,2-14 0 0 0,-4 16 15 0 0,0 0 11 0 0,0-1 0 0 0,0 1 0 0 0,-1 0-1165 0 0</inkml:trace>
</inkml:ink>
</file>

<file path=ppt/ink/ink18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1.077"/>
    </inkml:context>
    <inkml:brush xml:id="br0">
      <inkml:brushProperty name="width" value="0.1" units="cm"/>
      <inkml:brushProperty name="height" value="0.1" units="cm"/>
      <inkml:brushProperty name="color" value="#008C3A"/>
    </inkml:brush>
  </inkml:definitions>
  <inkml:trace contextRef="#ctx0" brushRef="#br0">99 120 2303 0 0,'4'-36'2275'0'0,"-2"17"3021"0"0,-1-21 1608 0 0,-1 39-6723 0 0,0 0 0 0 0,0 0-1 0 0,-1 0 1 0 0,1 0 0 0 0,0-1-1 0 0,0 1 1 0 0,-1 0 0 0 0,1 0-1 0 0,-1 0 1 0 0,1 0 0 0 0,-1 0 0 0 0,1 0-1 0 0,-1 0 1 0 0,0 0 0 0 0,1 1-1 0 0,-1-1 1 0 0,0 0 0 0 0,0 0 0 0 0,0 0-1 0 0,0 1 1 0 0,1-1 0 0 0,-1 0-1 0 0,0 1 1 0 0,0-1 0 0 0,0 1-1 0 0,0-1 1 0 0,-2 0 0 0 0,2 2-108 0 0,0-1 0 0 0,0 0 0 0 0,1 0 0 0 0,-1 1 0 0 0,0-1 0 0 0,0 1 0 0 0,0-1 0 0 0,0 1 0 0 0,1-1 0 0 0,-1 1 0 0 0,0-1 0 0 0,0 1 0 0 0,1 0 0 0 0,-1-1 0 0 0,1 1 0 0 0,-1 0 0 0 0,0-1 0 0 0,1 1 0 0 0,0 0 0 0 0,-1 0 0 0 0,1 0 0 0 0,-1-1 0 0 0,1 1 0 0 0,0 0 0 0 0,-1 0 0 0 0,1 0 0 0 0,0 0 0 0 0,0 1 0 0 0,-9 34 62 0 0,8-30 21 0 0,-20 110 53 0 0,-11 208 1 0 0,27 121-148 0 0,6-286 97 0 0,-2-155-131 0 0,1-3-22 0 0,0 1 0 0 0,-1-1 0 0 0,1 1-1 0 0,0-1 1 0 0,0 1 0 0 0,0-1 0 0 0,0 1 0 0 0,0-1-1 0 0,0 1 1 0 0,0-1 0 0 0,1 1 0 0 0,-1-1 0 0 0,0 1-1 0 0,1-1 1 0 0,0 1 0 0 0,-1-1 0 0 0,1 0 0 0 0,0 1-1 0 0,-1-1 1 0 0,1 0 0 0 0,2 2 0 0 0,-2-3-56 0 0,0-1 1 0 0,0 1-1 0 0,0-1 1 0 0,0 0-1 0 0,0 1 1 0 0,0-1-1 0 0,0 0 1 0 0,0 0-1 0 0,0 0 0 0 0,-1 0 1 0 0,1 0-1 0 0,0 0 1 0 0,0 0-1 0 0,-1 0 1 0 0,1 0-1 0 0,0 0 1 0 0,-1 0-1 0 0,0 0 1 0 0,1 0-1 0 0,-1-1 1 0 0,1-1-1 0 0,6-15-5961 0 0,2-1-1707 0 0</inkml:trace>
</inkml:ink>
</file>

<file path=ppt/ink/ink18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1.696"/>
    </inkml:context>
    <inkml:brush xml:id="br0">
      <inkml:brushProperty name="width" value="0.1" units="cm"/>
      <inkml:brushProperty name="height" value="0.1" units="cm"/>
      <inkml:brushProperty name="color" value="#008C3A"/>
    </inkml:brush>
  </inkml:definitions>
  <inkml:trace contextRef="#ctx0" brushRef="#br0">1 187 12839 0 0,'11'-4'8700'0'0,"41"-12"-7736"0"0,73-15 353 0 0,-63 17-1027 0 0,0-3 0 0 0,113-46 0 0 0,-108 22-2 0 0,-66 41-100 0 0,5 29-6 0 0,-11 8-124 0 0,-2 0-1 0 0,-1 0 0 0 0,-19 52 0 0 0,15-52-59 0 0,-115 340 66 0 0,93-270-29 0 0,-26 95 139 0 0,51-163-146 0 0,2 0-1 0 0,1 0 1 0 0,1 56 0 0 0,3-61-2383 0 0</inkml:trace>
</inkml:ink>
</file>

<file path=ppt/ink/ink18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2.027"/>
    </inkml:context>
    <inkml:brush xml:id="br0">
      <inkml:brushProperty name="width" value="0.1" units="cm"/>
      <inkml:brushProperty name="height" value="0.1" units="cm"/>
      <inkml:brushProperty name="color" value="#008C3A"/>
    </inkml:brush>
  </inkml:definitions>
  <inkml:trace contextRef="#ctx0" brushRef="#br0">0 230 16527 0 0,'13'-26'1792'0'0,"-8"19"-1408"0"0,0 1 0 0 0,0 0 0 0 0,0 0 0 0 0,1 0 0 0 0,-1 1 1 0 0,2 0-1 0 0,-1 0 0 0 0,0 0 0 0 0,1 1 0 0 0,0 0 0 0 0,0 0 0 0 0,0 1 0 0 0,9-3 0 0 0,14-5 623 0 0,57-14 0 0 0,-14 9-1043 0 0,68-17 249 0 0,-53-1-2820 0 0,-62 21 1198 0 0</inkml:trace>
</inkml:ink>
</file>

<file path=ppt/ink/ink18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3.099"/>
    </inkml:context>
    <inkml:brush xml:id="br0">
      <inkml:brushProperty name="width" value="0.1" units="cm"/>
      <inkml:brushProperty name="height" value="0.1" units="cm"/>
      <inkml:brushProperty name="color" value="#008C3A"/>
    </inkml:brush>
  </inkml:definitions>
  <inkml:trace contextRef="#ctx0" brushRef="#br0">610 7 4607 0 0,'-8'-2'308'0'0,"-1"0"-1"0"0,1 1 0 0 0,-1 0 0 0 0,1 1 0 0 0,-1 0 0 0 0,1 0 0 0 0,-1 1 0 0 0,1 0 0 0 0,0 0 0 0 0,-1 1 0 0 0,1 0 0 0 0,0 1 0 0 0,0 0 1 0 0,0 0-1 0 0,0 1 0 0 0,-12 7 0 0 0,-9 7 654 0 0,1 2 1 0 0,-45 41-1 0 0,64-53-1182 0 0,-22 22 468 0 0,1 1-1 0 0,2 2 1 0 0,1 0-1 0 0,1 2 0 0 0,3 1 1 0 0,0 1-1 0 0,3 1 1 0 0,1 1-1 0 0,2 1 0 0 0,1 0 1 0 0,2 1-1 0 0,2 0 1 0 0,2 1-1 0 0,2 1 1 0 0,-4 50-1 0 0,11-66-87 0 0,0 0-1 0 0,2 0 1 0 0,0-1 0 0 0,2 1 0 0 0,1-1 0 0 0,2 0-1 0 0,0 0 1 0 0,2 0 0 0 0,0-1 0 0 0,2 0 0 0 0,1 0-1 0 0,0-1 1 0 0,2-1 0 0 0,1 0 0 0 0,1-1 0 0 0,1 0-1 0 0,1-1 1 0 0,0-1 0 0 0,2-1 0 0 0,25 21 0 0 0,-24-24-115 0 0,2-1 1 0 0,0-1 0 0 0,1-1 0 0 0,0-1 0 0 0,1-1 0 0 0,0-1 0 0 0,0-1 0 0 0,1-1 0 0 0,1-1 0 0 0,-1-2-1 0 0,1 0 1 0 0,0-2 0 0 0,0-1 0 0 0,27-1 0 0 0,-22-2 77 0 0,-1-1-1 0 0,1-2 1 0 0,-1-1-1 0 0,0-1 1 0 0,0-2-1 0 0,-1-1 1 0 0,0-1-1 0 0,-1-2 1 0 0,0 0-1 0 0,0-2 1 0 0,41-29-1 0 0,-34 18 53 0 0,-1-1-1 0 0,-1-2 1 0 0,-1-1-1 0 0,-2-2 1 0 0,-1 0-1 0 0,-2-2 1 0 0,45-70-1 0 0,-60 82-130 0 0,-1 0 1 0 0,-1-2-1 0 0,-1 1 0 0 0,-1-1 1 0 0,0 0-1 0 0,-2 0 1 0 0,-1-1-1 0 0,-1 0 0 0 0,-1 0 1 0 0,-1 0-1 0 0,-1 0 0 0 0,-1-1 1 0 0,-1 1-1 0 0,-1 0 0 0 0,-9-37 1 0 0,0 23-24 0 0,-2 0 1 0 0,-2 1-1 0 0,-1 1 1 0 0,-2 0-1 0 0,-1 2 0 0 0,-2 0 1 0 0,-1 1-1 0 0,-2 1 1 0 0,-1 1-1 0 0,-2 1 1 0 0,-44-39-1 0 0,59 59-12 0 0,0 0 0 0 0,-1 1 0 0 0,0 1 0 0 0,0 0 0 0 0,-1 1 0 0 0,0 1 0 0 0,0 0 0 0 0,-24-7 0 0 0,26 10-1812 0 0,1 1 0 0 0,-1 0 0 0 0,-20 0 0 0 0</inkml:trace>
</inkml:ink>
</file>

<file path=ppt/ink/ink18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3.611"/>
    </inkml:context>
    <inkml:brush xml:id="br0">
      <inkml:brushProperty name="width" value="0.1" units="cm"/>
      <inkml:brushProperty name="height" value="0.1" units="cm"/>
      <inkml:brushProperty name="color" value="#008C3A"/>
    </inkml:brush>
  </inkml:definitions>
  <inkml:trace contextRef="#ctx0" brushRef="#br0">1 756 12407 0 0,'1'-5'89'0'0,"1"0"0"0"0,0 0-1 0 0,0 0 1 0 0,0 0 0 0 0,1 1-1 0 0,0-1 1 0 0,0 1 0 0 0,0 0-1 0 0,0-1 1 0 0,0 2 0 0 0,1-1-1 0 0,0 0 1 0 0,0 1 0 0 0,6-5-1 0 0,18-20-2 0 0,-9 6 195 0 0,0 0 0 0 0,2 2 0 0 0,0 0-1 0 0,1 1 1 0 0,1 1 0 0 0,0 1 0 0 0,1 1 0 0 0,1 2-1 0 0,35-16 1 0 0,560-204 1714 0 0,-376 166-1331 0 0,360-52-1 0 0,-445 100-621 0 0,0 8-1 0 0,0 6 1 0 0,231 21-1 0 0,-338-9-41 0 0,1 2-1 0 0,-2 3 1 0 0,64 20-1 0 0,-87-21 63 0 0,1 2 1 0 0,-2 0-1 0 0,0 2 0 0 0,0 1 0 0 0,-2 1 1 0 0,0 1-1 0 0,24 21 0 0 0,-4 4 658 0 0,-24-22 37 0 0,1 0 1 0 0,38 25-1 0 0,-59-44-552 0 0,3 5-51 0 0</inkml:trace>
</inkml:ink>
</file>

<file path=ppt/ink/ink18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4.351"/>
    </inkml:context>
    <inkml:brush xml:id="br0">
      <inkml:brushProperty name="width" value="0.1" units="cm"/>
      <inkml:brushProperty name="height" value="0.1" units="cm"/>
      <inkml:brushProperty name="color" value="#008C3A"/>
    </inkml:brush>
  </inkml:definitions>
  <inkml:trace contextRef="#ctx0" brushRef="#br0">4 391 10335 0 0,'0'0'2132'0'0,"-1"-1"-1729"0"0,1 0-1 0 0,-1 0 0 0 0,1 0 1 0 0,-1-1-1 0 0,1 1 1 0 0,0 0-1 0 0,0 0 0 0 0,-1 0 1 0 0,1-1-1 0 0,0 1 1 0 0,0 0-1 0 0,0 0 0 0 0,1-1 1 0 0,-1-1-1 0 0,13 5-3 0 0,0 0 0 0 0,0 0 1 0 0,0 2-1 0 0,-1-1 0 0 0,22 11 0 0 0,20 4 190 0 0,20 6 85 0 0,-30-9-218 0 0,65 13 0 0 0,-98-26-415 0 0,1 0 0 0 0,-1-1 0 0 0,1 0 0 0 0,0-1 1 0 0,-1 0-1 0 0,1-1 0 0 0,0-1 0 0 0,-1 1 0 0 0,1-2 1 0 0,19-6-1 0 0,-28 8 0 0 0,1-1 0 0 0,0 0 0 0 0,-1 0 0 0 0,1 0 0 0 0,-1 0 0 0 0,0-1 0 0 0,0 0 0 0 0,0 1 0 0 0,0-1 0 0 0,0 0 0 0 0,-1 0 0 0 0,1-1 0 0 0,-1 1 0 0 0,0 0 0 0 0,0-1 1 0 0,0 1-1 0 0,-1-1 0 0 0,1 0 0 0 0,-1 0 0 0 0,0 0 0 0 0,0 1 0 0 0,0-1 0 0 0,0 0 0 0 0,-1 0 0 0 0,1 0 0 0 0,-1-8 0 0 0,-2-9 181 0 0,0 0 0 0 0,-1 0 0 0 0,-1 0 0 0 0,-8-23-1 0 0,0-9-117 0 0,4-4 16 0 0,6 38-103 0 0,0 0 1 0 0,-1 0 0 0 0,-1 0-1 0 0,-11-28 1 0 0,15 46-36 0 0,0 0-1 0 0,-1 0 0 0 0,1 0 1 0 0,-1 0-1 0 0,1 0 1 0 0,-1 0-1 0 0,0 0 1 0 0,1 0-1 0 0,-1 0 1 0 0,0 0-1 0 0,0 0 1 0 0,1 0-1 0 0,-1 1 0 0 0,0-1 1 0 0,0 0-1 0 0,0 1 1 0 0,0-1-1 0 0,0 1 1 0 0,0-1-1 0 0,0 1 1 0 0,0-1-1 0 0,0 1 0 0 0,0-1 1 0 0,-1 1-1 0 0,1 0 1 0 0,0 0-1 0 0,0 0 1 0 0,0 0-1 0 0,0 0 1 0 0,0 0-1 0 0,-1 0 1 0 0,1 0-1 0 0,0 0 0 0 0,0 0 1 0 0,0 0-1 0 0,0 1 1 0 0,0-1-1 0 0,0 1 1 0 0,-1-1-1 0 0,1 1 1 0 0,0-1-1 0 0,0 1 1 0 0,0-1-1 0 0,-1 2 0 0 0,-5 10-562 0 0</inkml:trace>
</inkml:ink>
</file>

<file path=ppt/ink/ink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81"/>
    </inkml:context>
    <inkml:brush xml:id="br0">
      <inkml:brushProperty name="width" value="0.1" units="cm"/>
      <inkml:brushProperty name="height" value="0.1" units="cm"/>
      <inkml:brushProperty name="color" value="#AB008B"/>
    </inkml:brush>
  </inkml:definitions>
  <inkml:trace contextRef="#ctx0" brushRef="#br0">66 228 4143 0 0,'-6'4'327'0'0,"1"0"-1"0"0,0 0 0 0 0,0 0 0 0 0,0 0 0 0 0,0 1 0 0 0,1 0 0 0 0,0 0 0 0 0,-7 10 1 0 0,9-12 196 0 0,0 0 0 0 0,1 0 1 0 0,-1 0-1 0 0,0 0 0 0 0,1 0 1 0 0,0 1-1 0 0,0-1 1 0 0,0 0-1 0 0,0 1 0 0 0,0-1 1 0 0,1 0-1 0 0,0 1 0 0 0,-1-1 1 0 0,1 1-1 0 0,0-1 1 0 0,1 1-1 0 0,0 6 0 0 0,0-9-438 0 0,0 0 0 0 0,-1-1-1 0 0,1 1 1 0 0,0 0 0 0 0,-1 0 0 0 0,1 0-1 0 0,0-1 1 0 0,0 1 0 0 0,0 0-1 0 0,0-1 1 0 0,-1 1 0 0 0,1-1 0 0 0,0 1-1 0 0,0-1 1 0 0,0 1 0 0 0,0-1-1 0 0,1 0 1 0 0,-1 1 0 0 0,0-1 0 0 0,0 0-1 0 0,0 0 1 0 0,0 0 0 0 0,0 0-1 0 0,0 0 1 0 0,0 0 0 0 0,0 0 0 0 0,0 0-1 0 0,2-1 1 0 0,40-8 740 0 0,-22 4-367 0 0,193-14 1313 0 0,-66 7-1134 0 0,432-30 943 0 0,139-18-553 0 0,-438 34-756 0 0,203-23-29 0 0,62-9-118 0 0,564-16-141 0 0,-1030 80-794 0 0,-79-6 410 0 0,-10 6-1803 0 0,-3 0 929 0 0</inkml:trace>
</inkml:ink>
</file>

<file path=ppt/ink/ink1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5"/>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18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7.164"/>
    </inkml:context>
    <inkml:brush xml:id="br0">
      <inkml:brushProperty name="width" value="0.1" units="cm"/>
      <inkml:brushProperty name="height" value="0.1" units="cm"/>
      <inkml:brushProperty name="color" value="#008C3A"/>
    </inkml:brush>
  </inkml:definitions>
  <inkml:trace contextRef="#ctx0" brushRef="#br0">700 154 5983 0 0,'8'-68'1084'0'0,"-8"63"-556"0"0,0-1 1 0 0,0 1 0 0 0,0 0 0 0 0,0 0 0 0 0,-1-1-1 0 0,0 1 1 0 0,0 0 0 0 0,0 0 0 0 0,-1 0 0 0 0,-3-8-1 0 0,3 11-318 0 0,0 0 0 0 0,0 0-1 0 0,0 0 1 0 0,0 1-1 0 0,-1-1 1 0 0,1 1 0 0 0,-1 0-1 0 0,1-1 1 0 0,-1 1-1 0 0,1 0 1 0 0,-1 0 0 0 0,0 1-1 0 0,0-1 1 0 0,1 0 0 0 0,-1 1-1 0 0,0 0 1 0 0,0 0-1 0 0,1 0 1 0 0,-1 0 0 0 0,0 0-1 0 0,-4 1 1 0 0,-59 13 652 0 0,39-5-817 0 0,0 1 1 0 0,0 1 0 0 0,1 1 0 0 0,0 2-1 0 0,2 1 1 0 0,-1 1 0 0 0,2 0-1 0 0,0 2 1 0 0,1 1 0 0 0,1 1 0 0 0,1 0-1 0 0,-27 36 1 0 0,11-9 32 0 0,3 1 0 0 0,2 1-1 0 0,-45 96 1 0 0,65-122 3 0 0,2 1 0 0 0,1 1 0 0 0,0-1 0 0 0,2 1 0 0 0,1 0 1 0 0,1 1-1 0 0,1-1 0 0 0,1 1 0 0 0,2 0 0 0 0,0-1 0 0 0,5 29 0 0 0,-3-42-49 0 0,1 1 0 0 0,0-1-1 0 0,1 0 1 0 0,1 0 0 0 0,0 0-1 0 0,0 0 1 0 0,1-1 0 0 0,1 0 0 0 0,0 0-1 0 0,0-1 1 0 0,1 0 0 0 0,14 14-1 0 0,-9-12-16 0 0,1-1-1 0 0,0 0 0 0 0,0-1 0 0 0,1-1 0 0 0,0 0 1 0 0,1-1-1 0 0,0 0 0 0 0,26 7 0 0 0,-18-8 16 0 0,0-1-1 0 0,0-1 0 0 0,1-1 1 0 0,-1-1-1 0 0,1-1 1 0 0,0-2-1 0 0,0 0 1 0 0,0-1-1 0 0,-1-2 0 0 0,1-1 1 0 0,-1 0-1 0 0,0-2 1 0 0,27-10-1 0 0,-17 2 228 0 0,-1-1 1 0 0,-1-2-1 0 0,-1-1 0 0 0,0-2 1 0 0,-1 0-1 0 0,49-47 0 0 0,-60 48-113 0 0,0 0-1 0 0,-2-2 1 0 0,0 0-1 0 0,-2-1 1 0 0,0-1-1 0 0,-1 0 1 0 0,-2-1-1 0 0,0 0 1 0 0,14-47-1 0 0,-13 28 8 0 0,9-60 0 0 0,-20 86-116 0 0,0 1 0 0 0,-1-1 0 0 0,-1 0 1 0 0,0 0-1 0 0,-1 0 0 0 0,-6-30 0 0 0,6 44-22 0 0,0 0-1 0 0,0-1 1 0 0,0 1-1 0 0,-1 0 1 0 0,1 0-1 0 0,-1 0 1 0 0,0 0-1 0 0,0 0 1 0 0,0 1 0 0 0,0-1-1 0 0,0 0 1 0 0,0 1-1 0 0,-1-1 1 0 0,0 1-1 0 0,1 0 1 0 0,-1 0-1 0 0,0 0 1 0 0,-5-2-1 0 0,1 1-45 0 0,1 0 0 0 0,-1 1 0 0 0,0 1 0 0 0,0-1 0 0 0,0 1-1 0 0,0 0 1 0 0,0 0 0 0 0,-12 1 0 0 0,-6 2-981 0 0,-1 1 0 0 0,1 1 0 0 0,-47 15 0 0 0,40-7-490 0 0</inkml:trace>
</inkml:ink>
</file>

<file path=ppt/ink/ink18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7.735"/>
    </inkml:context>
    <inkml:brush xml:id="br0">
      <inkml:brushProperty name="width" value="0.1" units="cm"/>
      <inkml:brushProperty name="height" value="0.1" units="cm"/>
      <inkml:brushProperty name="color" value="#008C3A"/>
    </inkml:brush>
  </inkml:definitions>
  <inkml:trace contextRef="#ctx0" brushRef="#br0">2165 113 3223 0 0,'13'-35'169'0'0,"3"-12"2707"0"0,-17 21 5863 0 0,0 25-8630 0 0,1 1 0 0 0,-1-1 0 0 0,0 1 0 0 0,0 0 0 0 0,1-1 0 0 0,-1 1 0 0 0,0-1 0 0 0,1 1-1 0 0,-1 0 1 0 0,0 0 0 0 0,0 0 0 0 0,0-1 0 0 0,1 1 0 0 0,-1 0 0 0 0,0 0 0 0 0,0 0 0 0 0,0 0 0 0 0,1 0 0 0 0,-1 0-1 0 0,0 0 1 0 0,0 1 0 0 0,1-1 0 0 0,-1 0 0 0 0,0 0 0 0 0,0 1 0 0 0,1-1 0 0 0,-1 0 0 0 0,0 1 0 0 0,0-1 0 0 0,1 0 0 0 0,-1 1-1 0 0,0-1 1 0 0,1 1 0 0 0,-1 0 0 0 0,1-1 0 0 0,-1 1 0 0 0,0 0 0 0 0,-27 22 574 0 0,-82 107 815 0 0,-24 23-1194 0 0,-101 99-195 0 0,27-27-50 0 0,-56 47 9 0 0,-406 548 0 0 0,625-758-68 0 0,-166 245 0 0 0,160-225 0 0 0,-73 164 0 0 0,97-187-12 0 0,15-36 1 0 0,2 1 1 0 0,0 0 0 0 0,1 0-1 0 0,-6 35 1 0 0,14-52 10 0 0,2-3-10 0 0,11-2-2025 0 0</inkml:trace>
</inkml:ink>
</file>

<file path=ppt/ink/ink18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18.160"/>
    </inkml:context>
    <inkml:brush xml:id="br0">
      <inkml:brushProperty name="width" value="0.1" units="cm"/>
      <inkml:brushProperty name="height" value="0.1" units="cm"/>
      <inkml:brushProperty name="color" value="#008C3A"/>
    </inkml:brush>
  </inkml:definitions>
  <inkml:trace contextRef="#ctx0" brushRef="#br0">233 0 8287 0 0,'-4'2'232'0'0,"0"-1"0"0"0,-1 1 0 0 0,1 0 0 0 0,0 0 0 0 0,0 1 0 0 0,0-1 0 0 0,1 1 0 0 0,-1 0 0 0 0,0 0 0 0 0,1 0 0 0 0,0 0 0 0 0,0 0 0 0 0,0 1 0 0 0,0 0 0 0 0,1-1 0 0 0,-5 9 0 0 0,-4 9 979 0 0,0 1 0 0 0,-7 23 0 0 0,5-13-1000 0 0,-15 35 950 0 0,-33 119 0 0 0,53-155-879 0 0,2 0 0 0 0,1 1 1 0 0,1-1-1 0 0,2 1 0 0 0,1 0 0 0 0,4 46 1 0 0,-2-71-248 0 0,0 1 0 0 0,0-1 1 0 0,1 0-1 0 0,-1 1 1 0 0,2-1-1 0 0,-1 0 0 0 0,1 0 1 0 0,0-1-1 0 0,0 1 1 0 0,1 0-1 0 0,0-1 0 0 0,0 0 1 0 0,0 0-1 0 0,1 0 1 0 0,0-1-1 0 0,0 1 0 0 0,1-1 1 0 0,-1 0-1 0 0,1-1 1 0 0,0 1-1 0 0,1-1 0 0 0,-1-1 1 0 0,1 1-1 0 0,-1-1 1 0 0,1 0-1 0 0,0 0 1 0 0,0-1-1 0 0,0 0 0 0 0,1 0 1 0 0,-1-1-1 0 0,0 0 1 0 0,1 0-1 0 0,-1-1 0 0 0,1 1 1 0 0,-1-2-1 0 0,0 1 1 0 0,1-1-1 0 0,-1 0 0 0 0,1-1 1 0 0,-1 0-1 0 0,0 0 1 0 0,0 0-1 0 0,0-1 0 0 0,9-5 1 0 0,24-15 244 0 0,0-1-1 0 0,-2-2 1 0 0,-1-2 0 0 0,53-51 0 0 0,15-11 209 0 0,-67 59-566 0 0,2 1 1 0 0,1 2 0 0 0,66-32-1 0 0,-86 51-400 0 0</inkml:trace>
</inkml:ink>
</file>

<file path=ppt/ink/ink18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37.077"/>
    </inkml:context>
    <inkml:brush xml:id="br0">
      <inkml:brushProperty name="width" value="0.1" units="cm"/>
      <inkml:brushProperty name="height" value="0.1" units="cm"/>
      <inkml:brushProperty name="color" value="#008C3A"/>
    </inkml:brush>
  </inkml:definitions>
  <inkml:trace contextRef="#ctx0" brushRef="#br0">425 134 6911 0 0,'33'-32'772'0'0,"-29"29"-223"0"0,1 0-1 0 0,-1 0 1 0 0,-1-1-1 0 0,1 1 1 0 0,0-1 0 0 0,-1 0-1 0 0,0 0 1 0 0,0 0-1 0 0,6-11 967 0 0,-29-21 2044 0 0,18 34-3436 0 0,-1 0 0 0 0,0 0 0 0 0,1 0 0 0 0,-1 1 0 0 0,0-1 0 0 0,0 1 0 0 0,0 0 0 0 0,0 0 0 0 0,-1 0 0 0 0,1 0 0 0 0,0 0 0 0 0,0 1 0 0 0,0-1 0 0 0,-1 1 0 0 0,1 0 0 0 0,0 0 1 0 0,0 0-1 0 0,-1 0 0 0 0,1 1 0 0 0,0 0 0 0 0,0-1 0 0 0,0 1 0 0 0,-1 0 0 0 0,1 0 0 0 0,0 1 0 0 0,0-1 0 0 0,0 1 0 0 0,1-1 0 0 0,-1 1 0 0 0,-3 2 0 0 0,-10 7 139 0 0,1 1 0 0 0,0 0 0 0 0,-25 25 0 0 0,17-10-141 0 0,0 1-1 0 0,1 1 0 0 0,2 0 0 0 0,1 2 1 0 0,-16 36-1 0 0,-65 170 281 0 0,88-204-329 0 0,2-1 1 0 0,1 2-1 0 0,1-1 0 0 0,-6 66 1 0 0,13-82-69 0 0,1 1 1 0 0,0 0-1 0 0,1-1 1 0 0,1 1-1 0 0,1-1 1 0 0,0 1-1 0 0,1-1 1 0 0,1 0 0 0 0,1-1-1 0 0,0 1 1 0 0,12 21-1 0 0,-14-32-3 0 0,1 1-1 0 0,0-1 1 0 0,0 0-1 0 0,1 0 1 0 0,0-1-1 0 0,0 1 1 0 0,0-1-1 0 0,1-1 1 0 0,0 1-1 0 0,0-1 1 0 0,0 0-1 0 0,0-1 1 0 0,0 0-1 0 0,1 0 1 0 0,0 0-1 0 0,-1-1 1 0 0,1 0-1 0 0,0-1 0 0 0,11 2 1 0 0,5-1 20 0 0,-1-1 0 0 0,1-1-1 0 0,-1-1 1 0 0,0-1 0 0 0,34-8 0 0 0,-52 10-9 0 0,-1-1 1 0 0,0 0 0 0 0,1 0-1 0 0,-1-1 1 0 0,0 1 0 0 0,0-1-1 0 0,0 0 1 0 0,0 0-1 0 0,0 0 1 0 0,0-1 0 0 0,-1 1-1 0 0,1-1 1 0 0,-1 0 0 0 0,1 0-1 0 0,-1 0 1 0 0,0 0-1 0 0,0-1 1 0 0,-1 1 0 0 0,1-1-1 0 0,-1 0 1 0 0,1 0 0 0 0,-1 0-1 0 0,1-4 1 0 0,-2 3 4 0 0,0 0 0 0 0,0-1 0 0 0,0 1 0 0 0,-1 0 0 0 0,0-1 0 0 0,0 1 0 0 0,-1 0 0 0 0,1 0-1 0 0,-1-1 1 0 0,0 1 0 0 0,-1 0 0 0 0,1 0 0 0 0,-1 0 0 0 0,0 0 0 0 0,0 0 0 0 0,-1 1 0 0 0,0-1 0 0 0,-5-8 0 0 0,-7-8 46 0 0,-1 1 0 0 0,-1 1 0 0 0,0 0 0 0 0,-2 2 0 0 0,0 0 0 0 0,-1 0 0 0 0,-36-21-1 0 0,45 31-49 0 0,-1 0-1 0 0,0 1 1 0 0,0 0-1 0 0,0 1 1 0 0,-1 1-1 0 0,0 0 0 0 0,0 1 1 0 0,0 0-1 0 0,0 1 1 0 0,0 0-1 0 0,0 1 1 0 0,-1 1-1 0 0,1 0 0 0 0,-1 1 1 0 0,1 0-1 0 0,-19 4 1 0 0,32-5-14 0 0,-1 0 0 0 0,1 1 0 0 0,0-1 0 0 0,-1 0 1 0 0,1 0-1 0 0,0 0 0 0 0,-1 0 0 0 0,1 0 0 0 0,0 0 1 0 0,0 0-1 0 0,-1 0 0 0 0,1 1 0 0 0,0-1 0 0 0,-1 0 0 0 0,1 0 1 0 0,0 0-1 0 0,0 1 0 0 0,0-1 0 0 0,-1 0 0 0 0,1 0 0 0 0,0 1 1 0 0,0-1-1 0 0,0 0 0 0 0,-1 0 0 0 0,1 1 0 0 0,0-1 1 0 0,0 0-1 0 0,0 0 0 0 0,0 1 0 0 0,0-1 0 0 0,0 0 0 0 0,0 1 1 0 0,0-1-1 0 0,0 0 0 0 0,0 1 0 0 0,0-1 0 0 0,0 0 0 0 0,0 1 1 0 0,0-1-1 0 0,0 0 0 0 0,0 0 0 0 0,0 1 0 0 0,0-1 1 0 0,0 0-1 0 0,0 1 0 0 0,0-1 0 0 0,1 0 0 0 0,-1 0 0 0 0,0 1 1 0 0,0-1-1 0 0,0 0 0 0 0,1 0 0 0 0,-1 1 0 0 0,0-1 0 0 0,0 0 1 0 0,0 0-1 0 0,1 0 0 0 0,-1 1 0 0 0,0-1 0 0 0,1 0 0 0 0,-1 0 1 0 0,0 0-1 0 0,0 0 0 0 0,1 0 0 0 0,-1 1 0 0 0,0-1 1 0 0,1 0-1 0 0,15 9-1213 0 0,-1-4-311 0 0</inkml:trace>
</inkml:ink>
</file>

<file path=ppt/ink/ink18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37.453"/>
    </inkml:context>
    <inkml:brush xml:id="br0">
      <inkml:brushProperty name="width" value="0.1" units="cm"/>
      <inkml:brushProperty name="height" value="0.1" units="cm"/>
      <inkml:brushProperty name="color" value="#008C3A"/>
    </inkml:brush>
  </inkml:definitions>
  <inkml:trace contextRef="#ctx0" brushRef="#br0">32 25 17503 0 0,'-18'-13'776'0'0,"5"2"3104"0"0</inkml:trace>
</inkml:ink>
</file>

<file path=ppt/ink/ink18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37.816"/>
    </inkml:context>
    <inkml:brush xml:id="br0">
      <inkml:brushProperty name="width" value="0.1" units="cm"/>
      <inkml:brushProperty name="height" value="0.1" units="cm"/>
      <inkml:brushProperty name="color" value="#008C3A"/>
    </inkml:brush>
  </inkml:definitions>
  <inkml:trace contextRef="#ctx0" brushRef="#br0">394 14 11975 0 0,'-4'-3'261'0'0,"-1"1"-1"0"0,0 0 1 0 0,0 1-1 0 0,0-1 1 0 0,0 1-1 0 0,0 0 0 0 0,-1 0 1 0 0,1 1-1 0 0,0-1 1 0 0,0 1-1 0 0,0 0 1 0 0,-1 1-1 0 0,1-1 0 0 0,0 1 1 0 0,0 0-1 0 0,0 0 1 0 0,0 1-1 0 0,0 0 1 0 0,0 0-1 0 0,0 0 1 0 0,0 0-1 0 0,1 1 0 0 0,-1-1 1 0 0,1 1-1 0 0,-5 4 1 0 0,-12 10 534 0 0,1 1 0 0 0,0 0 0 0 0,-27 35 0 0 0,32-36-847 0 0,-6 7 390 0 0,3-5-7 0 0,1 0 0 0 0,1 1 0 0 0,1 1 0 0 0,-17 30 0 0 0,29-44-289 0 0,0-1 0 0 0,0 0 1 0 0,1 1-1 0 0,0 0 0 0 0,0-1 0 0 0,1 1 0 0 0,0 0 0 0 0,0 0 1 0 0,0 0-1 0 0,1 0 0 0 0,0 0 0 0 0,0 0 0 0 0,1-1 1 0 0,0 1-1 0 0,0 0 0 0 0,1 0 0 0 0,0 0 0 0 0,0-1 0 0 0,0 1 1 0 0,7 11-1 0 0,-4-9-38 0 0,1 0 1 0 0,0-1-1 0 0,0 0 1 0 0,1 0 0 0 0,0 0-1 0 0,0-1 1 0 0,1 0-1 0 0,0 0 1 0 0,0-1-1 0 0,13 7 1 0 0,-6-4-4 0 0,1-1 1 0 0,0-1-1 0 0,0-1 0 0 0,1 0 0 0 0,28 5 1 0 0,-13-6-3 0 0,-1-1 0 0 0,1-1 1 0 0,0-2-1 0 0,0-1 0 0 0,0-2 1 0 0,42-7-1 0 0,-56 4 14 0 0,1 0 1 0 0,-1-1-1 0 0,0-1 1 0 0,-1-1-1 0 0,0 0 0 0 0,0-1 1 0 0,-1-1-1 0 0,0-1 0 0 0,-1 0 1 0 0,0-1-1 0 0,0-1 0 0 0,-1 0 1 0 0,-1-1-1 0 0,-1 0 0 0 0,13-19 1 0 0,-18 23 14 0 0,0 0 1 0 0,-1-1-1 0 0,-1 0 1 0 0,1-1 0 0 0,-2 1-1 0 0,1-1 1 0 0,-2 0-1 0 0,0 0 1 0 0,0 0-1 0 0,1-21 1 0 0,-4 24 2 0 0,0-1 1 0 0,0 1-1 0 0,-1 0 1 0 0,-1-1-1 0 0,0 1 1 0 0,0 0-1 0 0,-1 0 1 0 0,0 0-1 0 0,0 0 1 0 0,-1 0 0 0 0,0 1-1 0 0,-1 0 1 0 0,0 0-1 0 0,0 0 1 0 0,-8-9-1 0 0,5 9 42 0 0,0 0 0 0 0,0 1 0 0 0,-1-1-1 0 0,0 2 1 0 0,0-1 0 0 0,-1 1 0 0 0,1 1 0 0 0,-1 0 0 0 0,-1 0-1 0 0,1 1 1 0 0,-1 0 0 0 0,0 1 0 0 0,1 0 0 0 0,-1 1 0 0 0,-15-1-1 0 0,0 0-742 0 0,-48 1 0 0 0,-20 9-8159 0 0</inkml:trace>
</inkml:ink>
</file>

<file path=ppt/ink/ink18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8:38.598"/>
    </inkml:context>
    <inkml:brush xml:id="br0">
      <inkml:brushProperty name="width" value="0.1" units="cm"/>
      <inkml:brushProperty name="height" value="0.1" units="cm"/>
      <inkml:brushProperty name="color" value="#008C3A"/>
    </inkml:brush>
  </inkml:definitions>
  <inkml:trace contextRef="#ctx0" brushRef="#br0">327 41 2303 0 0,'1'-12'5944'0'0,"-8"8"-4794"0"0,-1 0 1 0 0,1 0-1 0 0,-1 1 0 0 0,0 0 0 0 0,0 1 0 0 0,0 0 0 0 0,-11-2 0 0 0,6 3-604 0 0,0 0 0 0 0,0 1 0 0 0,1 0 0 0 0,-23 3 0 0 0,25-2-474 0 0,0 1 1 0 0,0 0-1 0 0,1 1 1 0 0,-1 0-1 0 0,1 0 1 0 0,0 1-1 0 0,0 0 0 0 0,0 1 1 0 0,0 0-1 0 0,1 0 1 0 0,0 1-1 0 0,0 0 1 0 0,0 0-1 0 0,-11 13 1 0 0,17-16-52 0 0,-1 0 0 0 0,1 0 0 0 0,0 0 0 0 0,0 0 0 0 0,0 1 1 0 0,0-1-1 0 0,1 1 0 0 0,-1-1 0 0 0,1 1 0 0 0,0 0 0 0 0,0-1 1 0 0,0 1-1 0 0,0 0 0 0 0,1 0 0 0 0,0 0 0 0 0,0 0 0 0 0,0 0 1 0 0,0-1-1 0 0,0 1 0 0 0,1 0 0 0 0,0 0 0 0 0,-1 0 0 0 0,2-1 1 0 0,-1 1-1 0 0,0 0 0 0 0,1-1 0 0 0,-1 1 0 0 0,1-1 1 0 0,0 1-1 0 0,0-1 0 0 0,1 0 0 0 0,-1 0 0 0 0,1 0 0 0 0,-1 0 1 0 0,1-1-1 0 0,0 1 0 0 0,3 2 0 0 0,13 10-32 0 0,0-1-1 0 0,1-1 0 0 0,1-1 1 0 0,37 17-1 0 0,-43-22 40 0 0,28 13-5 0 0,96 51 188 0 0,-122-61-68 0 0,-1 0 1 0 0,0 2-1 0 0,0 0 0 0 0,-1 1 0 0 0,22 24 0 0 0,-33-32-106 0 0,-1-1 0 0 0,1 1-1 0 0,-1 0 1 0 0,0 0-1 0 0,-1 0 1 0 0,1 0-1 0 0,-1 1 1 0 0,0-1 0 0 0,0 1-1 0 0,-1 0 1 0 0,0-1-1 0 0,0 1 1 0 0,0 0-1 0 0,-1 0 1 0 0,0 6 0 0 0,0-3 12 0 0,-1 0 1 0 0,-1 0 0 0 0,0-1 0 0 0,0 1-1 0 0,-1 0 1 0 0,0-1 0 0 0,0 1-1 0 0,-1-1 1 0 0,-5 8 0 0 0,0-1 6 0 0,-1-1-1 0 0,0 0 1 0 0,-1 0 0 0 0,-1-1 0 0 0,0-1-1 0 0,-1 0 1 0 0,0 0 0 0 0,-1-2 0 0 0,-24 16-1 0 0,16-14-18 0 0,-1-2 0 0 0,-40 14 0 0 0,52-20-14 0 0,0-1 0 0 0,0-1 1 0 0,0 0-1 0 0,-1 0 0 0 0,1-1 0 0 0,-1-1 1 0 0,1 0-1 0 0,-13-1 0 0 0,21 1-9 0 0,0-1-1 0 0,1 0 0 0 0,-1 1 0 0 0,1-1 0 0 0,-1 0 1 0 0,1 0-1 0 0,-1 0 0 0 0,1-1 0 0 0,0 1 0 0 0,0 0 1 0 0,-1-1-1 0 0,1 0 0 0 0,0 1 0 0 0,0-1 0 0 0,1 0 0 0 0,-1 0 1 0 0,0 0-1 0 0,1 0 0 0 0,-3-4 0 0 0,2 2 0 0 0,0-1 0 0 0,0 0 0 0 0,0 0 0 0 0,1-1 0 0 0,0 1 0 0 0,0 0-1 0 0,0 0 1 0 0,0-1 0 0 0,1-5 0 0 0,1-10 10 0 0,1 1-1 0 0,0-1 1 0 0,11-37-1 0 0,-5 32-29 0 0,1 0 1 0 0,1 1-1 0 0,1 0 1 0 0,2 1-1 0 0,0 1 0 0 0,27-36 1 0 0,112-121-217 0 0,-132 158 192 0 0,168-177-29 0 0,-182 193 60 0 0,-6 5 0 0 0,0 1 0 0 0,0 0 0 0 0,1 0 0 0 0,-1-1 0 0 0,0 1 0 0 0,0 0 0 0 0,0-1 0 0 0,0 1 0 0 0,1-1 0 0 0,-1 1 0 0 0,0 0 0 0 0,0-1 0 0 0,0 1 0 0 0,0 0 0 0 0,0-1 0 0 0,0 1 0 0 0,0-1 0 0 0,0 1 0 0 0,0 0 0 0 0,0-1 0 0 0,0 1 0 0 0,0-1 0 0 0,-1 1 0 0 0,1 0 0 0 0,0-1 0 0 0,0 1 0 0 0,0 0 0 0 0,0-1 0 0 0,-1 1 0 0 0,1 0 0 0 0,0-1 0 0 0,0 1 0 0 0,-1 0 0 0 0,1 0 0 0 0,0-1 0 0 0,0 1 0 0 0,-1 0 0 0 0,1 0 0 0 0,0-1 0 0 0,-1 1 0 0 0,1 0 0 0 0,0 0 0 0 0,-1 0 0 0 0,1 0 0 0 0,-1 0 0 0 0,1-1 0 0 0,0 1 0 0 0,-1 0 0 0 0,1 0 0 0 0,-1 0 0 0 0,-14-2 0 0 0,2 3-194 0 0,1 0 1 0 0,-1 2-1 0 0,1-1 0 0 0,0 2 0 0 0,-14 4 1 0 0,-1 1-538 0 0,11-4-952 0 0</inkml:trace>
</inkml:ink>
</file>

<file path=ppt/ink/ink18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3.005"/>
    </inkml:context>
    <inkml:brush xml:id="br0">
      <inkml:brushProperty name="width" value="0.1" units="cm"/>
      <inkml:brushProperty name="height" value="0.1" units="cm"/>
      <inkml:brushProperty name="color" value="#008C3A"/>
    </inkml:brush>
  </inkml:definitions>
  <inkml:trace contextRef="#ctx0" brushRef="#br0">73 200 3223 0 0,'0'0'8424'0'0,"-30"-3"-3952"0"0,2-3-2214 0 0,13 2 1976 0 0,34-3-2822 0 0,106-30-903 0 0,46-11-263 0 0,82-22-189 0 0,-181 47 6 0 0,-72 23-61 0 0,0-1-1 0 0,1 1 1 0 0,-1 0 0 0 0,0 0 0 0 0,1 0-1 0 0,-1 0 1 0 0,1 0 0 0 0,-1 0 0 0 0,0 0-1 0 0,1 0 1 0 0,-1 0 0 0 0,0 0 0 0 0,1 0-1 0 0,-1 0 1 0 0,0 0 0 0 0,1 0 0 0 0,-1 0-1 0 0,1 0 1 0 0,-1 0 0 0 0,0 0 0 0 0,1 1 0 0 0,-1-1-1 0 0,0 0 1 0 0,1 0 0 0 0,-1 0 0 0 0,0 1-1 0 0,0-1 1 0 0,1 0 0 0 0,-1 0 0 0 0,0 1-1 0 0,0-1 1 0 0,1 0 0 0 0,-1 1 0 0 0,0-1-1 0 0,0 0 1 0 0,0 1 0 0 0,1-1 0 0 0,-1 0-1 0 0,0 1 1 0 0,0 21-35 0 0,-12 22 76 0 0,-9 0 11 0 0,-2 0 0 0 0,-41 57 0 0 0,32-52-1 0 0,-28 58 1 0 0,-54 103-54 0 0,66-126 0 0 0,-63 149 0 0 0,100-202 0 0 0,-1-4 1 0 0,2 1 1 0 0,1 0 0 0 0,2 1 0 0 0,0 0 0 0 0,-2 38 0 0 0,9-65-11 0 0,0 0 0 0 0,0-1 0 0 0,0 1 0 0 0,0 0 0 0 0,1 0 0 0 0,-1-1 0 0 0,1 1-1 0 0,0 0 1 0 0,-1-1 0 0 0,1 1 0 0 0,0-1 0 0 0,0 1 0 0 0,0-1 0 0 0,0 1 0 0 0,0-1 0 0 0,0 0 0 0 0,0 1 0 0 0,1-1 0 0 0,-1 0 0 0 0,0 0 0 0 0,1 0 0 0 0,-1 0 0 0 0,3 2 0 0 0</inkml:trace>
</inkml:ink>
</file>

<file path=ppt/ink/ink18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3.340"/>
    </inkml:context>
    <inkml:brush xml:id="br0">
      <inkml:brushProperty name="width" value="0.1" units="cm"/>
      <inkml:brushProperty name="height" value="0.1" units="cm"/>
      <inkml:brushProperty name="color" value="#008C3A"/>
    </inkml:brush>
  </inkml:definitions>
  <inkml:trace contextRef="#ctx0" brushRef="#br0">0 155 4143 0 0,'9'-29'982'0'0,"-8"26"11"0"0,1 0 1 0 0,-1 0 0 0 0,0 0 0 0 0,1 0-1 0 0,0 0 1 0 0,0 1 0 0 0,0-1 0 0 0,0 1-1 0 0,0-1 1 0 0,5-3 0 0 0,31-16 4463 0 0,-17 16-4648 0 0,-1 0 0 0 0,32-4 0 0 0,-17 3-97 0 0,42-6-446 0 0,128-6-1 0 0,-120 13-124 0 0,-23 3-93 0 0,-21 3-3517 0 0</inkml:trace>
</inkml:ink>
</file>

<file path=ppt/ink/ink18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3.704"/>
    </inkml:context>
    <inkml:brush xml:id="br0">
      <inkml:brushProperty name="width" value="0.1" units="cm"/>
      <inkml:brushProperty name="height" value="0.1" units="cm"/>
      <inkml:brushProperty name="color" value="#008C3A"/>
    </inkml:brush>
  </inkml:definitions>
  <inkml:trace contextRef="#ctx0" brushRef="#br0">20 37 10135 0 0,'0'0'448'0'0,"-17"-36"12832"0"0,14 46-12912 0 0</inkml:trace>
</inkml:ink>
</file>

<file path=ppt/ink/ink1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6"/>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18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4.158"/>
    </inkml:context>
    <inkml:brush xml:id="br0">
      <inkml:brushProperty name="width" value="0.1" units="cm"/>
      <inkml:brushProperty name="height" value="0.1" units="cm"/>
      <inkml:brushProperty name="color" value="#008C3A"/>
    </inkml:brush>
  </inkml:definitions>
  <inkml:trace contextRef="#ctx0" brushRef="#br0">388 112 5063 0 0,'12'-36'5207'0'0,"-11"33"-4734"0"0,0 0-1 0 0,-1 1 1 0 0,0-1 0 0 0,1 0 0 0 0,-1 0-1 0 0,0 1 1 0 0,-1-1 0 0 0,1 0-1 0 0,0 1 1 0 0,-1-1 0 0 0,1 0 0 0 0,-1 1-1 0 0,0-1 1 0 0,0 0 0 0 0,-2-3 0 0 0,2 4-246 0 0,-1 0 1 0 0,1 0-1 0 0,-1 0 1 0 0,0 1 0 0 0,0-1-1 0 0,1 0 1 0 0,-1 1-1 0 0,0-1 1 0 0,0 1 0 0 0,-1 0-1 0 0,1-1 1 0 0,0 1 0 0 0,0 0-1 0 0,-3 0 1 0 0,-1-1-99 0 0,1 1 0 0 0,0 0-1 0 0,0 0 1 0 0,-1 1 0 0 0,1-1 0 0 0,-1 1 0 0 0,1 1 0 0 0,0-1-1 0 0,-1 1 1 0 0,1 0 0 0 0,0 0 0 0 0,-1 0 0 0 0,1 1 0 0 0,-6 2-1 0 0,-17 9 25 0 0,1 2 0 0 0,1 1 0 0 0,1 0 0 0 0,-42 36 0 0 0,57-43-125 0 0,1 0 0 0 0,-1 0-1 0 0,2 1 1 0 0,-1 0 0 0 0,1 1 0 0 0,1 0-1 0 0,0 0 1 0 0,0 0 0 0 0,1 1 0 0 0,1 0 0 0 0,0 0-1 0 0,1 0 1 0 0,-5 20 0 0 0,9-24-21 0 0,-1-1-1 0 0,2 0 1 0 0,-1 1 0 0 0,1-1-1 0 0,0 0 1 0 0,1 1 0 0 0,0-1 0 0 0,0 0-1 0 0,0 0 1 0 0,1 0 0 0 0,0-1 0 0 0,0 1-1 0 0,1-1 1 0 0,0 1 0 0 0,0-1 0 0 0,0 0-1 0 0,1-1 1 0 0,0 1 0 0 0,0-1 0 0 0,0 0-1 0 0,1 0 1 0 0,0 0 0 0 0,0-1-1 0 0,8 5 1 0 0,-5-3-1 0 0,0-1 0 0 0,0 0 0 0 0,1 0 0 0 0,0-1-1 0 0,-1 0 1 0 0,1-1 0 0 0,1 0 0 0 0,-1-1 0 0 0,0 0 0 0 0,1 0 0 0 0,-1-1 0 0 0,1 0-1 0 0,-1-1 1 0 0,1 0 0 0 0,-1-1 0 0 0,18-3 0 0 0,-20 1 6 0 0,-1 0 0 0 0,0-1 0 0 0,0 0 0 0 0,0 0 0 0 0,-1 0 1 0 0,1-1-1 0 0,-1 0 0 0 0,0 0 0 0 0,-1-1 0 0 0,1 1 0 0 0,-1-1 0 0 0,0 0 0 0 0,0-1 1 0 0,-1 1-1 0 0,0-1 0 0 0,0 0 0 0 0,-1 0 0 0 0,6-14 0 0 0,2-11 84 0 0,-1 0 1 0 0,10-64-1 0 0,-20 95-91 0 0,6-30 68 0 0,7-47 229 0 0,-12 72-225 0 0,0 0 1 0 0,-1 0-1 0 0,0 1 0 0 0,-1-1 0 0 0,1 0 1 0 0,-1 0-1 0 0,0 0 0 0 0,0 1 1 0 0,-1-1-1 0 0,-2-5 0 0 0,3 9 232 0 0,-1 5-274 0 0,0 1-1 0 0,0-1 0 0 0,0 1 0 0 0,1-1 0 0 0,-1 1 0 0 0,1 0 0 0 0,0-1 0 0 0,0 1 1 0 0,-1 6-1 0 0,-5 51-94 0 0,2-1-1 0 0,3 1 1 0 0,3 0 0 0 0,8 65 0 0 0,-2-33 62 0 0,1-24-2 0 0,2-1 0 0 0,26 89 0 0 0,-5-25 0 0 0,-28-120-9 0 0,-1-2 5 0 0,0 1 1 0 0,-1 0-1 0 0,0 0 1 0 0,-2 17-1 0 0,4-19-2472 0 0</inkml:trace>
</inkml:ink>
</file>

<file path=ppt/ink/ink18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4.519"/>
    </inkml:context>
    <inkml:brush xml:id="br0">
      <inkml:brushProperty name="width" value="0.1" units="cm"/>
      <inkml:brushProperty name="height" value="0.1" units="cm"/>
      <inkml:brushProperty name="color" value="#008C3A"/>
    </inkml:brush>
  </inkml:definitions>
  <inkml:trace contextRef="#ctx0" brushRef="#br0">235 14 4143 0 0,'-13'-14'14011'0'0,"10"15"-13731"0"0,1 0 1 0 0,-1 1 0 0 0,0-1-1 0 0,1 1 1 0 0,-1-1-1 0 0,1 1 1 0 0,-1 0-1 0 0,1 0 1 0 0,0 0 0 0 0,0 0-1 0 0,0 0 1 0 0,0 0-1 0 0,-2 4 1 0 0,-25 38 670 0 0,22-33-640 0 0,-25 43 232 0 0,2 2 0 0 0,-40 101-1 0 0,66-146-529 0 0,1 1-1 0 0,-1 0 0 0 0,2-1 0 0 0,0 1 1 0 0,0 0-1 0 0,1 0 0 0 0,0 0 0 0 0,1 0 0 0 0,1 0 1 0 0,0 0-1 0 0,3 13 0 0 0,-3-19-11 0 0,1 1-1 0 0,0-1 1 0 0,1 0-1 0 0,-1 0 1 0 0,1 0-1 0 0,0 0 1 0 0,1 0-1 0 0,-1-1 1 0 0,1 1 0 0 0,0-1-1 0 0,1 0 1 0 0,-1 0-1 0 0,1-1 1 0 0,0 1-1 0 0,0-1 1 0 0,0 0-1 0 0,1-1 1 0 0,0 1-1 0 0,-1-1 1 0 0,1 0 0 0 0,10 3-1 0 0,1 0 21 0 0,1-1-1 0 0,0-1 1 0 0,1 0 0 0 0,-1-2-1 0 0,1 0 1 0 0,-1-1 0 0 0,1-1-1 0 0,26-3 1 0 0,-8-2 68 0 0,-1-1-1 0 0,1-2 1 0 0,43-17-1 0 0,-37 14-23 0 0,-32 8-420 0 0,1 0 1 0 0,-1-1-1 0 0,0 0 1 0 0,0 0-1 0 0,11-7 0 0 0,-15 6-830 0 0</inkml:trace>
</inkml:ink>
</file>

<file path=ppt/ink/ink18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4.850"/>
    </inkml:context>
    <inkml:brush xml:id="br0">
      <inkml:brushProperty name="width" value="0.1" units="cm"/>
      <inkml:brushProperty name="height" value="0.1" units="cm"/>
      <inkml:brushProperty name="color" value="#008C3A"/>
    </inkml:brush>
  </inkml:definitions>
  <inkml:trace contextRef="#ctx0" brushRef="#br0">210 0 12439 0 0,'-8'4'300'0'0,"0"1"0"0"0,0-1-1 0 0,0 2 1 0 0,1-1 0 0 0,0 1 0 0 0,0 0-1 0 0,1 0 1 0 0,-1 1 0 0 0,1 0-1 0 0,1 0 1 0 0,-1 1 0 0 0,1-1-1 0 0,1 1 1 0 0,-5 9 0 0 0,-8 19 3300 0 0,-23 73 1 0 0,26-65-3219 0 0,5-20-29 0 0,1 0 1 0 0,1 0-1 0 0,-6 39 1 0 0,13-55-338 0 0,-1 1 0 0 0,1-1 0 0 0,0 0 0 0 0,1 1 1 0 0,0-1-1 0 0,1 0 0 0 0,-1 0 0 0 0,1 0 1 0 0,1 0-1 0 0,0 0 0 0 0,0 0 0 0 0,0-1 1 0 0,1 0-1 0 0,8 13 0 0 0,46 54-88 0 0,-15-27-4025 0 0</inkml:trace>
</inkml:ink>
</file>

<file path=ppt/ink/ink18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5.695"/>
    </inkml:context>
    <inkml:brush xml:id="br0">
      <inkml:brushProperty name="width" value="0.1" units="cm"/>
      <inkml:brushProperty name="height" value="0.1" units="cm"/>
      <inkml:brushProperty name="color" value="#008C3A"/>
    </inkml:brush>
  </inkml:definitions>
  <inkml:trace contextRef="#ctx0" brushRef="#br0">276 43 2759 0 0,'0'0'126'0'0,"4"-10"319"0"0,-4 8-11 0 0,0 1-1 0 0,0 0 1 0 0,0 0-1 0 0,-1-1 0 0 0,1 1 1 0 0,0 0-1 0 0,-10-14 6069 0 0,8 14-6068 0 0,-1-1-121 0 0,1 1 0 0 0,0 0 0 0 0,0 0-1 0 0,-1 1 1 0 0,1-1 0 0 0,-1 0 0 0 0,1 1 0 0 0,-1-1 0 0 0,1 1 0 0 0,-5 0 0 0 0,3 0-164 0 0,0 0-1 0 0,-1 1 1 0 0,1-1 0 0 0,0 1-1 0 0,0 0 1 0 0,0 0 0 0 0,0 0-1 0 0,0 1 1 0 0,0-1 0 0 0,0 1-1 0 0,1 0 1 0 0,-1 0 0 0 0,-5 4-1 0 0,1 3 13 0 0,1-1 1 0 0,1 1-1 0 0,-1 1 0 0 0,1-1 0 0 0,1 1 1 0 0,0 0-1 0 0,-6 16 0 0 0,-20 79 274 0 0,23-74-289 0 0,-16 69 110 0 0,4 0 0 0 0,4 1-1 0 0,-3 112 1 0 0,18-142-215 0 0,2 0-1 0 0,3 0 0 0 0,3 0 1 0 0,4-1-1 0 0,24 89 0 0 0,-26-133-24 0 0,1 0-1 0 0,1-1 0 0 0,2 0 1 0 0,0-1-1 0 0,1 0 0 0 0,2-2 1 0 0,29 36-1 0 0,15 7 38 0 0,70 58 0 0 0,-85-82 22 0 0,-28-26-11 0 0,-1-1 0 0 0,2 0 0 0 0,0-1 0 0 0,1-1 0 0 0,0-1 0 0 0,0 0 0 0 0,1-2 0 0 0,0 0-1 0 0,1-1 1 0 0,0-2 0 0 0,1 0 0 0 0,-1-1 0 0 0,1-1 0 0 0,0-1 0 0 0,0-1 0 0 0,34 0 0 0 0,-54-3-95 0 0,0 1 1 0 0,0 0 0 0 0,0 0-1 0 0,0 0 1 0 0,0 1-1 0 0,-1-1 1 0 0,1 0 0 0 0,0 1-1 0 0,0 0 1 0 0,0-1-1 0 0,0 1 1 0 0,-1 0 0 0 0,1 0-1 0 0,0 0 1 0 0,-1 0-1 0 0,1 0 1 0 0,0 0-1 0 0,-1 0 1 0 0,0 0 0 0 0,1 1-1 0 0,-1-1 1 0 0,0 1-1 0 0,1-1 1 0 0,-1 1 0 0 0,0-1-1 0 0,0 1 1 0 0,0 0-1 0 0,-1 0 1 0 0,1-1 0 0 0,0 1-1 0 0,-1 0 1 0 0,1 0-1 0 0,-1 0 1 0 0,1 0 0 0 0,-1 2-1 0 0</inkml:trace>
</inkml:ink>
</file>

<file path=ppt/ink/ink18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6.254"/>
    </inkml:context>
    <inkml:brush xml:id="br0">
      <inkml:brushProperty name="width" value="0.1" units="cm"/>
      <inkml:brushProperty name="height" value="0.1" units="cm"/>
      <inkml:brushProperty name="color" value="#008C3A"/>
    </inkml:brush>
  </inkml:definitions>
  <inkml:trace contextRef="#ctx0" brushRef="#br0">1 23 10911 0 0,'0'0'987'0'0,"11"-16"2872"0"0,-6 14-3649 0 0,-1 1 0 0 0,1 0 1 0 0,0 0-1 0 0,0 0 1 0 0,0 1-1 0 0,0-1 1 0 0,0 1-1 0 0,0 0 0 0 0,0 1 1 0 0,-1-1-1 0 0,1 1 1 0 0,0 0-1 0 0,0 0 0 0 0,6 3 1 0 0,68 26 1457 0 0,-74-27-1527 0 0,133 64 1513 0 0,-77-35-1048 0 0,83 31-1 0 0,-135-60-568 0 0,-5-2-11 0 0,0 0 0 0 0,0 0 0 0 0,0 0 1 0 0,0 1-1 0 0,0-1 0 0 0,-1 1 0 0 0,1 0 1 0 0,-1 0-1 0 0,1 0 0 0 0,-1 1 0 0 0,0-1 1 0 0,0 1-1 0 0,6 6 0 0 0,-9-8-8 0 0,0 0-1 0 0,0 0 0 0 0,0 0 1 0 0,0 0-1 0 0,-1 0 1 0 0,1 0-1 0 0,0 0 0 0 0,0 0 1 0 0,-1 0-1 0 0,1 0 1 0 0,0 1-1 0 0,-1-1 0 0 0,1-1 1 0 0,-1 1-1 0 0,0 0 1 0 0,1 0-1 0 0,-1 0 0 0 0,0 0 1 0 0,1 0-1 0 0,-1 0 1 0 0,0-1-1 0 0,0 1 0 0 0,0 0 1 0 0,1-1-1 0 0,-1 1 1 0 0,-2 0-1 0 0,-28 18 426 0 0,27-17-357 0 0,-94 60 255 0 0,71-43-208 0 0,0-2 0 0 0,-2 0 0 0 0,-50 21 0 0 0,66-33-126 0 0,-1-1 23 0 0,1 1 0 0 0,0 1 0 0 0,0 0 0 0 0,-20 13 0 0 0,32-18-65 0 0,0-1-1 0 0,0 1 1 0 0,0 0-1 0 0,0 0 1 0 0,0 0-1 0 0,0 0 1 0 0,0 0-1 0 0,1 0 1 0 0,-1 0-1 0 0,0 1 1 0 0,1-1-1 0 0,-1 0 1 0 0,1 0-1 0 0,-1 1 1 0 0,1-1-1 0 0,0 0 1 0 0,0 0-1 0 0,-1 1 1 0 0,1-1-1 0 0,0 0 0 0 0,0 1 1 0 0,0-1-1 0 0,0 0 1 0 0,0 1-1 0 0,1-1 1 0 0,-1 0-1 0 0,0 0 1 0 0,1 1-1 0 0,-1-1 1 0 0,1 0-1 0 0,-1 0 1 0 0,1 1-1 0 0,-1-1 1 0 0,1 0-1 0 0,0 0 1 0 0,0 0-1 0 0,-1 0 1 0 0,1 0-1 0 0,0 0 1 0 0,0 0-1 0 0,2 1 0 0 0,9 5-1397 0 0</inkml:trace>
</inkml:ink>
</file>

<file path=ppt/ink/ink18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09.745"/>
    </inkml:context>
    <inkml:brush xml:id="br0">
      <inkml:brushProperty name="width" value="0.1" units="cm"/>
      <inkml:brushProperty name="height" value="0.1" units="cm"/>
      <inkml:brushProperty name="color" value="#008C3A"/>
    </inkml:brush>
  </inkml:definitions>
  <inkml:trace contextRef="#ctx0" brushRef="#br0">392 59 9671 0 0,'0'0'748'0'0,"0"-2"-492"0"0,1 1 44 0 0,-1-1-1 0 0,0 0 0 0 0,1 0 0 0 0,-1 1 0 0 0,0-1 1 0 0,0 0-1 0 0,0 0 0 0 0,0 0 0 0 0,0 1 0 0 0,0-1 1 0 0,0 0-1 0 0,-1 0 0 0 0,1 1 0 0 0,-1-1 0 0 0,1 0 1 0 0,-1 1-1 0 0,0-1 0 0 0,1 0 0 0 0,-1 1 0 0 0,0-1 1 0 0,0 1-1 0 0,0-1 0 0 0,0 1 0 0 0,-3-3 0 0 0,2 3-107 0 0,0-1-1 0 0,0 1 0 0 0,1 0 1 0 0,-1 0-1 0 0,0 0 0 0 0,0 0 1 0 0,0 0-1 0 0,0 0 0 0 0,-1 1 1 0 0,1-1-1 0 0,0 1 1 0 0,0-1-1 0 0,0 1 0 0 0,0 0 1 0 0,-4 0-1 0 0,-17 8 1734 0 0,-56 56-1080 0 0,-54 48-422 0 0,119-99-399 0 0,1 1 1 0 0,1 0-1 0 0,0 1 0 0 0,1 0 1 0 0,1 1-1 0 0,-16 32 0 0 0,24-45-21 0 0,0 1 0 0 0,1-1-1 0 0,-1 1 1 0 0,1 0-1 0 0,0-1 1 0 0,0 1-1 0 0,1 0 1 0 0,-1 0 0 0 0,1 0-1 0 0,0 0 1 0 0,0 0-1 0 0,0 0 1 0 0,0 0-1 0 0,1-1 1 0 0,0 1 0 0 0,0 0-1 0 0,0 0 1 0 0,0 0-1 0 0,0-1 1 0 0,1 1-1 0 0,-1-1 1 0 0,1 1 0 0 0,0-1-1 0 0,0 0 1 0 0,1 1-1 0 0,-1-1 1 0 0,1 0-1 0 0,-1 0 1 0 0,1-1-1 0 0,0 1 1 0 0,0-1 0 0 0,0 1-1 0 0,6 2 1 0 0,9 5 10 0 0,0 0 0 0 0,1-2 0 0 0,0 0 1 0 0,1-1-1 0 0,23 4 0 0 0,-16-3 15 0 0,12 5-588 0 0,-9-3 985 0 0,58 11 0 0 0,-78-20-1651 0 0,1 0-1 0 0,-1 0 1 0 0,1-1-1 0 0,-1 0 0 0 0,17-3 1 0 0,-4-3-6385 0 0</inkml:trace>
</inkml:ink>
</file>

<file path=ppt/ink/ink18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1T06:09:10.453"/>
    </inkml:context>
    <inkml:brush xml:id="br0">
      <inkml:brushProperty name="width" value="0.1" units="cm"/>
      <inkml:brushProperty name="height" value="0.1" units="cm"/>
      <inkml:brushProperty name="color" value="#008C3A"/>
    </inkml:brush>
  </inkml:definitions>
  <inkml:trace contextRef="#ctx0" brushRef="#br0">43 43 6911 0 0,'0'0'864'0'0,"-1"28"2050"0"0,1-26-2830 0 0,0 25 908 0 0,-1 0 0 0 0,-2 0 0 0 0,0 0 1 0 0,-2 0-1 0 0,-13 42 0 0 0,14-57-418 0 0,2 0 0 0 0,0 0 0 0 0,0 0 1 0 0,1 0-1 0 0,0 0 0 0 0,1 0 0 0 0,2 18 0 0 0,0 11 1666 0 0,11-88-605 0 0,-1-31-1075 0 0,-9 46-473 0 0,2 1 0 0 0,1 0 0 0 0,1 0 1 0 0,2 1-1 0 0,1-1 0 0 0,18-37 0 0 0,-26 64-86 0 0,0 0 0 0 0,1 0 0 0 0,0 0-1 0 0,0 0 1 0 0,0 1 0 0 0,1-1 0 0 0,-1 1-1 0 0,1 0 1 0 0,-1 0 0 0 0,1 0 0 0 0,0 0-1 0 0,0 1 1 0 0,9-4 0 0 0,-10 5-4 0 0,-1 0 0 0 0,0 1 0 0 0,0 0 0 0 0,1-1 0 0 0,-1 1 0 0 0,0 0 0 0 0,1 0 0 0 0,-1 0 0 0 0,0 1 0 0 0,1-1 0 0 0,-1 1 0 0 0,0-1 0 0 0,1 1 0 0 0,-1 0 1 0 0,0-1-1 0 0,0 1 0 0 0,0 0 0 0 0,0 1 0 0 0,0-1 0 0 0,0 0 0 0 0,0 1 0 0 0,0-1 0 0 0,0 1 0 0 0,-1-1 0 0 0,1 1 0 0 0,-1 0 0 0 0,1 0 0 0 0,-1-1 0 0 0,1 1 0 0 0,1 4 0 0 0,6 12-26 0 0,0 0-1 0 0,0 1 1 0 0,-2 0 0 0 0,-1 0-1 0 0,0 1 1 0 0,-1 0 0 0 0,3 31-1 0 0,-3-20-7 0 0,2-1-1 0 0,10 32 0 0 0,1-26 38 0 0,-18-35 0 0 0,1 1 0 0 0,-1-1 0 0 0,1 0 0 0 0,0 0 0 0 0,0 0 0 0 0,-1 0 0 0 0,1 0 0 0 0,0 0 0 0 0,0 0 0 0 0,0 0 0 0 0,0-1 0 0 0,0 1 0 0 0,0 0 0 0 0,0 0 0 0 0,0-1 0 0 0,1 1 0 0 0,-1-1 0 0 0,0 1 0 0 0,0-1 0 0 0,0 0 0 0 0,1 1 0 0 0,-1-1 0 0 0,0 0 0 0 0,1 0 0 0 0,-1 0 0 0 0,0 0 0 0 0,0 0 0 0 0,1 0 0 0 0,-1 0 0 0 0,0 0 0 0 0,1 0 0 0 0,-1-1 0 0 0,0 1 0 0 0,2-1 0 0 0,33-22 0 0 0,-29 18 0 0 0,8-7 9 0 0,-1 0 0 0 0,-1-1 0 0 0,0-1 0 0 0,0 0 0 0 0,-1 0 0 0 0,-1-1 0 0 0,-1-1 0 0 0,15-27 0 0 0,-12 19 3 0 0,1 1 0 0 0,1 1-1 0 0,21-23 1 0 0,-34 42-44 0 0,1 0 0 0 0,0-1 0 0 0,0 2 0 0 0,0-1 0 0 0,0 0 0 0 0,0 0 0 0 0,0 1 0 0 0,1 0 0 0 0,-1 0 0 0 0,1 0 0 0 0,0 0 0 0 0,-1 0 0 0 0,1 1 0 0 0,0-1 0 0 0,0 1 0 0 0,0 0 0 0 0,0 0 0 0 0,0 1 0 0 0,0-1 0 0 0,1 1 0 0 0,-1 0 0 0 0,0 0 0 0 0,0 0 0 0 0,0 1 0 0 0,0 0 0 0 0,0-1 0 0 0,0 1 0 0 0,0 1 0 0 0,0-1 0 0 0,0 0 0 0 0,0 1 0 0 0,-1 0 0 0 0,1 0 0 0 0,0 0 0 0 0,-1 0 0 0 0,5 5 0 0 0,10 9-575 0 0,-1 1-1 0 0,-1 0 0 0 0,-1 1 1 0 0,0 1-1 0 0,15 26 1 0 0,-2-5-672 0 0,88 106-861 0 0,-101-124 1891 0 0,-14-19 508 0 0,0-1 1 0 0,1 1-1 0 0,0-1 0 0 0,-1 1 1 0 0,1-1-1 0 0,0 0 1 0 0,0 0-1 0 0,0 0 0 0 0,5 3 1 0 0,18 4-4490 0 0,-22-7 3386 0 0</inkml:trace>
</inkml:ink>
</file>

<file path=ppt/ink/ink18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16.049"/>
    </inkml:context>
    <inkml:brush xml:id="br0">
      <inkml:brushProperty name="width" value="0.1" units="cm"/>
      <inkml:brushProperty name="height" value="0.1" units="cm"/>
      <inkml:brushProperty name="color" value="#008C3A"/>
    </inkml:brush>
  </inkml:definitions>
  <inkml:trace contextRef="#ctx0" brushRef="#br0">1 5 5063 0 0,'11'-4'16771'0'0,"-16"46"-16152"0"0,2-1 0 0 0,3 52 1 0 0,1-73-560 0 0,1-1 1 0 0,1 0-1 0 0,1 0 0 0 0,1 0 1 0 0,0 0-1 0 0,1 0 1 0 0,10 19-1 0 0,-16-36-27 0 0,1-1 1 0 0,-1 0-1 0 0,1 1 0 0 0,0-1 1 0 0,0 1-1 0 0,-1-1 0 0 0,1 0 1 0 0,0 0-1 0 0,0 0 0 0 0,0 1 1 0 0,0-1-1 0 0,1 0 0 0 0,-1 0 1 0 0,0 0-1 0 0,0-1 0 0 0,0 1 1 0 0,1 0-1 0 0,2 1 0 0 0,-3-2-90 0 0,0 0 0 0 0,0 0 0 0 0,-1-1 1 0 0,1 1-1 0 0,0 0 0 0 0,0 0 0 0 0,0-1 0 0 0,-1 1 0 0 0,1 0 0 0 0,0-1 0 0 0,0 1 0 0 0,-1-1 0 0 0,1 1 0 0 0,0-1 0 0 0,-1 1 0 0 0,1-1 0 0 0,0 1 0 0 0,-1-1 0 0 0,1 0 0 0 0,-1 1 0 0 0,1-1 0 0 0,-1 0 0 0 0,1-1 0 0 0,4-6-880 0 0,-1-1-1 0 0,-1 0 0 0 0,0 0 1 0 0,3-11-1 0 0,-5 15 470 0 0,9-21-1570 0 0</inkml:trace>
</inkml:ink>
</file>

<file path=ppt/ink/ink18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16.792"/>
    </inkml:context>
    <inkml:brush xml:id="br0">
      <inkml:brushProperty name="width" value="0.1" units="cm"/>
      <inkml:brushProperty name="height" value="0.1" units="cm"/>
      <inkml:brushProperty name="color" value="#008C3A"/>
    </inkml:brush>
  </inkml:definitions>
  <inkml:trace contextRef="#ctx0" brushRef="#br0">495 109 5063 0 0,'0'0'390'0'0,"-23"-33"3399"0"0,17 26-2804 0 0,-1 0 0 0 0,0 0-1 0 0,0 0 1 0 0,-1 1 0 0 0,1 0 0 0 0,-1 0 0 0 0,-1 1-1 0 0,1 0 1 0 0,-15-6 0 0 0,16 9-794 0 0,1 0 0 0 0,0 1 0 0 0,-1 0 0 0 0,1 0 0 0 0,0 0 0 0 0,-1 1 0 0 0,1 0 1 0 0,-1 0-1 0 0,0 0 0 0 0,1 1 0 0 0,0 0 0 0 0,-1 0 0 0 0,1 1 0 0 0,0 0 0 0 0,-11 4 0 0 0,6 0-70 0 0,0 1 1 0 0,0 0-1 0 0,0 0 0 0 0,1 1 0 0 0,0 1 1 0 0,0 0-1 0 0,1 0 0 0 0,1 0 1 0 0,-1 1-1 0 0,1 1 0 0 0,-11 20 0 0 0,-5 10 218 0 0,-32 82-1 0 0,43-89-294 0 0,2 1 0 0 0,1 0 0 0 0,1 0 0 0 0,2 1 0 0 0,2 1 0 0 0,1-1 0 0 0,2 1 0 0 0,1-1 0 0 0,7 55 0 0 0,-3-62-16 0 0,2 0 1 0 0,2 0-1 0 0,0-1 0 0 0,2 0 1 0 0,1 0-1 0 0,1-1 0 0 0,1 0 1 0 0,2-1-1 0 0,0 0 0 0 0,2-1 0 0 0,1-1 1 0 0,25 28-1 0 0,-30-40-19 0 0,1 0 0 0 0,0-1 0 0 0,1 0-1 0 0,0-2 1 0 0,1 1 0 0 0,0-2 0 0 0,0 0 0 0 0,1-1-1 0 0,0 0 1 0 0,0-1 0 0 0,1-1 0 0 0,-1-1 0 0 0,1 0-1 0 0,26 2 1 0 0,-30-5-1 0 0,-1 0 0 0 0,1-1 0 0 0,-1 0-1 0 0,1-1 1 0 0,-1 0 0 0 0,1-1 0 0 0,-1 0 0 0 0,0-1-1 0 0,0-1 1 0 0,0 0 0 0 0,0 0 0 0 0,0-1 0 0 0,-1-1-1 0 0,0 0 1 0 0,0 0 0 0 0,-1-1 0 0 0,1-1 0 0 0,-2 1-1 0 0,1-2 1 0 0,11-13 0 0 0,-8 5 51 0 0,-1 0-1 0 0,-1-2 1 0 0,-1 1-1 0 0,0-2 1 0 0,-2 1-1 0 0,0-1 1 0 0,-1 0 0 0 0,-1-1-1 0 0,-1 0 1 0 0,-1 0-1 0 0,-1 0 1 0 0,0 0-1 0 0,-2 0 1 0 0,-1-31 0 0 0,-6-26 227 0 0,-2 0 1 0 0,-30-117-1 0 0,36 184-263 0 0,-5-24 168 0 0,-2 0-1 0 0,0 1 0 0 0,-28-61 0 0 0,32 84-170 0 0,-1 1 1 0 0,0 0-1 0 0,0 0 1 0 0,-1 1-1 0 0,-1 0 0 0 0,1 0 1 0 0,-1 1-1 0 0,-1 0 0 0 0,0 0 1 0 0,0 1-1 0 0,0 0 1 0 0,-1 1-1 0 0,0 0 0 0 0,0 0 1 0 0,-20-7-1 0 0,8 5-664 0 0,-6-1-1250 0 0,11 2-4766 0 0</inkml:trace>
</inkml:ink>
</file>

<file path=ppt/ink/ink18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32.464"/>
    </inkml:context>
    <inkml:brush xml:id="br0">
      <inkml:brushProperty name="width" value="0.1" units="cm"/>
      <inkml:brushProperty name="height" value="0.1" units="cm"/>
      <inkml:brushProperty name="color" value="#008C3A"/>
    </inkml:brush>
  </inkml:definitions>
  <inkml:trace contextRef="#ctx0" brushRef="#br0">89 2 4607 0 0,'0'-2'15543'0'0,"-2"4"-15854"0"0,-3 4 386 0 0,0 1 0 0 0,1-1 0 0 0,0 1-1 0 0,0 0 1 0 0,1 1 0 0 0,0-1 0 0 0,0 0-1 0 0,1 1 1 0 0,0 0 0 0 0,0-1 0 0 0,1 1-1 0 0,0 0 1 0 0,0 0 0 0 0,1 0 0 0 0,0 0 0 0 0,0 0-1 0 0,3 14 1 0 0,-2-17-57 0 0,-1 1 1 0 0,2-1-1 0 0,-1 1 0 0 0,1-1 1 0 0,0 0-1 0 0,0 1 0 0 0,0-1 0 0 0,1 0 1 0 0,-1-1-1 0 0,1 1 0 0 0,1 0 1 0 0,-1-1-1 0 0,1 1 0 0 0,-1-1 0 0 0,1 0 1 0 0,0 0-1 0 0,1-1 0 0 0,-1 1 1 0 0,1-1-1 0 0,-1 0 0 0 0,1 0 0 0 0,0-1 1 0 0,0 1-1 0 0,0-1 0 0 0,10 3 0 0 0,-11-4-3 0 0,0 0 0 0 0,0-1 0 0 0,0 1 0 0 0,0-1 0 0 0,0 0 0 0 0,0 0 0 0 0,0 0 0 0 0,0 0 0 0 0,0-1-1 0 0,0 1 1 0 0,0-1 0 0 0,0 0 0 0 0,0-1 0 0 0,0 1 0 0 0,-1-1 0 0 0,1 1 0 0 0,0-1 0 0 0,-1 0-1 0 0,0 0 1 0 0,1-1 0 0 0,-1 1 0 0 0,0-1 0 0 0,0 1 0 0 0,0-1 0 0 0,-1 0 0 0 0,4-4 0 0 0,1-4 80 0 0,0-1 1 0 0,-1 1-1 0 0,0-2 1 0 0,-1 1-1 0 0,0-1 1 0 0,4-15-1 0 0,-2-15 736 0 0,0 3 550 0 0,-3 34-860 0 0,0 17-314 0 0,-3-8-207 0 0,10 48 16 0 0,-2-1 0 0 0,-3 1 0 0 0,1 80 0 0 0,-5-51-30 0 0,-1-53-2 0 0,0-1 1 0 0,-4 38 0 0 0,1-57 16 0 0,1-1-1 0 0,-1 0 1 0 0,0 0 0 0 0,0 0 0 0 0,-1 0-1 0 0,0-1 1 0 0,0 1 0 0 0,0-1-1 0 0,0 1 1 0 0,-1-1 0 0 0,0 0-1 0 0,0 0 1 0 0,-1-1 0 0 0,1 1-1 0 0,-1-1 1 0 0,0 0 0 0 0,0 0-1 0 0,0-1 1 0 0,-1 1 0 0 0,1-1-1 0 0,-1-1 1 0 0,0 1 0 0 0,0-1-1 0 0,-10 3 1 0 0,7-2 1 0 0,0-1 0 0 0,-1 0 1 0 0,1 0-1 0 0,-1-1 0 0 0,1 0 0 0 0,-1-1 0 0 0,0 0 1 0 0,1-1-1 0 0,-1 0 0 0 0,0 0 0 0 0,1-1 0 0 0,-1 0 1 0 0,1-1-1 0 0,0 0 0 0 0,-13-6 0 0 0,13 3-215 0 0,0 0 0 0 0,0 0-1 0 0,-16-16 1 0 0,11 10 2 0 0,8-3-1926 0 0,4 7 106 0 0</inkml:trace>
</inkml:ink>
</file>

<file path=ppt/ink/ink1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7"/>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18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38.572"/>
    </inkml:context>
    <inkml:brush xml:id="br0">
      <inkml:brushProperty name="width" value="0.1" units="cm"/>
      <inkml:brushProperty name="height" value="0.1" units="cm"/>
      <inkml:brushProperty name="color" value="#008C3A"/>
    </inkml:brush>
  </inkml:definitions>
  <inkml:trace contextRef="#ctx0" brushRef="#br0">292 92 2303 0 0,'4'-9'11969'0'0,"2"-9"-8235"0"0,-6 15-3568 0 0,-1-1 0 0 0,0 1 1 0 0,0 0-1 0 0,-1 0 0 0 0,1-1 1 0 0,0 1-1 0 0,-1 0 0 0 0,0 0 1 0 0,0 1-1 0 0,0-1 0 0 0,0 0 0 0 0,0 1 1 0 0,-1-1-1 0 0,1 1 0 0 0,-1 0 1 0 0,1-1-1 0 0,-1 1 0 0 0,0 0 0 0 0,0 1 1 0 0,0-1-1 0 0,0 1 0 0 0,0-1 1 0 0,0 1-1 0 0,0 0 0 0 0,-1 0 0 0 0,1 0 1 0 0,0 0-1 0 0,-1 1 0 0 0,1 0 1 0 0,0-1-1 0 0,-1 1 0 0 0,1 0 1 0 0,-1 1-1 0 0,1-1 0 0 0,0 0 0 0 0,-5 2 1 0 0,-1 0-117 0 0,-1 0 1 0 0,1 0-1 0 0,0 1 1 0 0,0 0-1 0 0,0 0 1 0 0,0 1-1 0 0,0 1 1 0 0,1-1-1 0 0,0 2 1 0 0,0-1-1 0 0,0 1 1 0 0,-8 7-1 0 0,7-2-40 0 0,1 0 0 0 0,0 0-1 0 0,0 0 1 0 0,1 1 0 0 0,0 0-1 0 0,1 1 1 0 0,0-1 0 0 0,1 1 0 0 0,1 0-1 0 0,0 1 1 0 0,-2 13 0 0 0,5-20-10 0 0,-1 0 1 0 0,2 0-1 0 0,-1 0 1 0 0,1 0-1 0 0,0 0 1 0 0,0 0-1 0 0,1 0 1 0 0,-1 0-1 0 0,2 0 0 0 0,-1-1 1 0 0,1 1-1 0 0,0 0 1 0 0,1 0-1 0 0,-1-1 1 0 0,1 0-1 0 0,0 1 1 0 0,1-1-1 0 0,0 0 1 0 0,0-1-1 0 0,0 1 1 0 0,1-1-1 0 0,-1 0 1 0 0,10 8-1 0 0,-9-10 6 0 0,1 0 0 0 0,0 0 0 0 0,0-1-1 0 0,0 1 1 0 0,0-1 0 0 0,0-1 0 0 0,0 1 0 0 0,1-1-1 0 0,-1 0 1 0 0,0-1 0 0 0,1 1 0 0 0,-1-1 0 0 0,1-1-1 0 0,-1 1 1 0 0,0-1 0 0 0,1 0 0 0 0,-1-1 0 0 0,0 1-1 0 0,10-5 1 0 0,-10 5-1 0 0,-1-1 1 0 0,1 0-1 0 0,-1-1 0 0 0,0 1 0 0 0,0-1 1 0 0,0 0-1 0 0,0 0 0 0 0,0-1 1 0 0,-1 1-1 0 0,1-1 0 0 0,-1 0 0 0 0,0 0 1 0 0,0-1-1 0 0,0 1 0 0 0,-1-1 0 0 0,0 0 1 0 0,0 0-1 0 0,0 0 0 0 0,0 0 1 0 0,-1 0-1 0 0,3-10 0 0 0,-2-1 43 0 0,-1 0 0 0 0,-1 1 0 0 0,0-1-1 0 0,-1 0 1 0 0,-1 0 0 0 0,0 0 0 0 0,-6-24 369 0 0,7 45-425 0 0,1 1-1 0 0,0-1 1 0 0,0 1 0 0 0,0-1-1 0 0,1 1 1 0 0,0-1 0 0 0,0 0-1 0 0,0 0 1 0 0,0 1 0 0 0,1-2 0 0 0,4 7-1 0 0,0 2 124 0 0,-3-5-107 0 0,1-1 0 0 0,-1 0 1 0 0,1 0-1 0 0,1 0 0 0 0,-1 0 1 0 0,1-1-1 0 0,0 0 0 0 0,1 0 1 0 0,0-1-1 0 0,-1 0 0 0 0,2 0 0 0 0,-1 0 1 0 0,0-1-1 0 0,16 6 0 0 0,-5-3-83 0 0,1-2-1 0 0,1 0 0 0 0,-1-1 0 0 0,1 0 0 0 0,26 0 0 0 0,-30-5-2951 0 0,-9-1 1234 0 0</inkml:trace>
</inkml:ink>
</file>

<file path=ppt/ink/ink18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39.298"/>
    </inkml:context>
    <inkml:brush xml:id="br0">
      <inkml:brushProperty name="width" value="0.1" units="cm"/>
      <inkml:brushProperty name="height" value="0.1" units="cm"/>
      <inkml:brushProperty name="color" value="#008C3A"/>
    </inkml:brush>
  </inkml:definitions>
  <inkml:trace contextRef="#ctx0" brushRef="#br0">0 104 5527 0 0,'3'-15'7658'0'0,"3"-14"-3646"0"0,-4 25-3753 0 0,0 0 0 0 0,1 0 0 0 0,-1 0 1 0 0,1 1-1 0 0,0-1 0 0 0,0 1 1 0 0,0-1-1 0 0,0 1 0 0 0,1 0 1 0 0,-1 1-1 0 0,1-1 0 0 0,0 1 0 0 0,0-1 1 0 0,0 1-1 0 0,0 0 0 0 0,0 0 1 0 0,0 1-1 0 0,0-1 0 0 0,1 1 1 0 0,-1 0-1 0 0,1 0 0 0 0,7 0 0 0 0,-11 1-224 0 0,1 1 0 0 0,-1 0-1 0 0,0-1 1 0 0,0 1-1 0 0,1 0 1 0 0,-1-1 0 0 0,0 1-1 0 0,0 0 1 0 0,0 0-1 0 0,0 0 1 0 0,0 0-1 0 0,0 0 1 0 0,0 0 0 0 0,0 1-1 0 0,-1-1 1 0 0,1 0-1 0 0,0 0 1 0 0,-1 1-1 0 0,1-1 1 0 0,-1 0 0 0 0,1 1-1 0 0,-1-1 1 0 0,1 0-1 0 0,-1 1 1 0 0,0-1-1 0 0,0 0 1 0 0,0 1 0 0 0,0-1-1 0 0,0 1 1 0 0,0 1-1 0 0,-5 44 199 0 0,5-46-215 0 0,-4 20 82 0 0,1-8-76 0 0,1 0 0 0 0,0 1 0 0 0,0-1 0 0 0,2 0 1 0 0,-1 0-1 0 0,3 15 0 0 0,-2-24-25 0 0,1-1 0 0 0,0 1 1 0 0,0-1-1 0 0,1 0 0 0 0,-1 1 0 0 0,1-1 1 0 0,-1 0-1 0 0,1 0 0 0 0,0 0 0 0 0,0 0 1 0 0,0 0-1 0 0,1-1 0 0 0,-1 1 0 0 0,1-1 1 0 0,0 1-1 0 0,-1-1 0 0 0,1 0 0 0 0,0 0 1 0 0,0 0-1 0 0,0 0 0 0 0,0-1 1 0 0,1 1-1 0 0,-1-1 0 0 0,0 0 0 0 0,1 0 1 0 0,-1 0-1 0 0,8 1 0 0 0,15 2-14 0 0,1-1-1 0 0,52-1 0 0 0,-23-4-7097 0 0</inkml:trace>
</inkml:ink>
</file>

<file path=ppt/ink/ink18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39.921"/>
    </inkml:context>
    <inkml:brush xml:id="br0">
      <inkml:brushProperty name="width" value="0.1" units="cm"/>
      <inkml:brushProperty name="height" value="0.1" units="cm"/>
      <inkml:brushProperty name="color" value="#008C3A"/>
    </inkml:brush>
  </inkml:definitions>
  <inkml:trace contextRef="#ctx0" brushRef="#br0">0 51 12783 0 0,'0'0'1534'0'0,"8"-20"3910"0"0,1 15-4959 0 0,0 1 1 0 0,0 0 0 0 0,0 0 0 0 0,1 1 0 0 0,-1 0 0 0 0,1 1 0 0 0,0 0 0 0 0,0 0 0 0 0,-1 1 0 0 0,21 1 0 0 0,8 2-461 0 0,59 10-1 0 0,-35-4-783 0 0,-52-6-810 0 0,-1-1-467 0 0</inkml:trace>
</inkml:ink>
</file>

<file path=ppt/ink/ink18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0.283"/>
    </inkml:context>
    <inkml:brush xml:id="br0">
      <inkml:brushProperty name="width" value="0.1" units="cm"/>
      <inkml:brushProperty name="height" value="0.1" units="cm"/>
      <inkml:brushProperty name="color" value="#008C3A"/>
    </inkml:brush>
  </inkml:definitions>
  <inkml:trace contextRef="#ctx0" brushRef="#br0">96 21 5983 0 0,'0'-1'256'0'0,"-1"-1"0"0"0,0 1 0 0 0,1 0 0 0 0,-1 0 0 0 0,0 0 0 0 0,0-1 0 0 0,0 1 0 0 0,0 0 0 0 0,0 0 0 0 0,0 0 0 0 0,0 1 0 0 0,-1-1 0 0 0,1 0 0 0 0,0 0 0 0 0,0 1 0 0 0,-1-1 0 0 0,1 0 0 0 0,0 1 0 0 0,-1-1 0 0 0,1 1 0 0 0,0 0 0 0 0,-1-1 0 0 0,1 1 0 0 0,-1 0 0 0 0,1 0 0 0 0,-3 0 0 0 0,2 2 189 0 0,0 0 1 0 0,1 0-1 0 0,-1 0 1 0 0,1 0-1 0 0,0 0 1 0 0,-1 0-1 0 0,1 0 1 0 0,0 1-1 0 0,0-1 1 0 0,1 0-1 0 0,-1 1 1 0 0,0 2-1 0 0,-2 3-1228 0 0,-8 28 1343 0 0,1 1 0 0 0,2 0 0 0 0,2 1 0 0 0,1 0 0 0 0,2 0 0 0 0,2 57 0 0 0,3-84-570 0 0,-1 0 1 0 0,1 0-1 0 0,1 0 0 0 0,0-1 0 0 0,1 1 1 0 0,0-1-1 0 0,0 0 0 0 0,9 13 0 0 0,-13-22-336 0 0</inkml:trace>
</inkml:ink>
</file>

<file path=ppt/ink/ink18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0.953"/>
    </inkml:context>
    <inkml:brush xml:id="br0">
      <inkml:brushProperty name="width" value="0.1" units="cm"/>
      <inkml:brushProperty name="height" value="0.1" units="cm"/>
      <inkml:brushProperty name="color" value="#008C3A"/>
    </inkml:brush>
  </inkml:definitions>
  <inkml:trace contextRef="#ctx0" brushRef="#br0">122 15 5527 0 0,'1'-14'12352'0'0,"-13"51"-11896"0"0,0 1 0 0 0,3 0-1 0 0,1 1 1 0 0,2 0 0 0 0,2 0-1 0 0,1 1 1 0 0,2-1 0 0 0,8 76 0 0 0,-7-113-86 0 0,4-3-200 0 0,0 0 0 0 0,-1 1 0 0 0,1-1 0 0 0,0-1 0 0 0,-1 1 0 0 0,1 0 0 0 0,-1-1 0 0 0,6-3-1 0 0,-3 1-81 0 0,1 0-1 0 0,0 1 0 0 0,0-1 0 0 0,0 2 0 0 0,0-1 0 0 0,0 1 0 0 0,1 0 0 0 0,-1 0 0 0 0,1 1 0 0 0,-1 0 0 0 0,1 0 0 0 0,0 1 0 0 0,-1 0 0 0 0,1 0 0 0 0,11 3 0 0 0,-13-2-84 0 0,-1 1-1 0 0,1 0 0 0 0,0 0 1 0 0,-1 0-1 0 0,0 1 1 0 0,1 0-1 0 0,-1 0 1 0 0,0 0-1 0 0,-1 1 1 0 0,1 0-1 0 0,0-1 0 0 0,-1 2 1 0 0,0-1-1 0 0,0 0 1 0 0,0 1-1 0 0,-1 0 1 0 0,0 0-1 0 0,0 0 1 0 0,0 0-1 0 0,4 10 0 0 0,-4-7-2 0 0,0 0-1 0 0,0 0 0 0 0,-1 0 0 0 0,0 1 0 0 0,-1-1 0 0 0,0 0 0 0 0,0 1 0 0 0,-1-1 0 0 0,0 1 0 0 0,0-1 1 0 0,-1 1-1 0 0,0-1 0 0 0,0 1 0 0 0,-1-1 0 0 0,-6 15 0 0 0,6-18 20 0 0,0 0 0 0 0,0-1 1 0 0,-1 1-1 0 0,0-1 0 0 0,0 0 0 0 0,0 0 0 0 0,0 0 1 0 0,-1 0-1 0 0,1-1 0 0 0,-1 0 0 0 0,0 1 0 0 0,0-1 0 0 0,-1 0 1 0 0,1-1-1 0 0,0 1 0 0 0,-1-1 0 0 0,0 0 0 0 0,1 0 1 0 0,-1 0-1 0 0,0-1 0 0 0,0 0 0 0 0,0 0 0 0 0,0 0 0 0 0,0 0 1 0 0,0-1-1 0 0,0 0 0 0 0,-7 0 0 0 0,-18-2 202 0 0,-53-8 1 0 0,76 9-254 0 0,0-1 0 0 0,-1 0 1 0 0,1 0-1 0 0,0 0 0 0 0,0-1 0 0 0,1 0 1 0 0,-1 0-1 0 0,0-1 0 0 0,1 0 1 0 0,0 0-1 0 0,0 0 0 0 0,0-1 0 0 0,-5-6 1 0 0,10 10-171 0 0,-1-1 0 0 0,1 0 0 0 0,0 0 0 0 0,0 0 0 0 0,0 0 0 0 0,0 0-1 0 0,0 0 1 0 0,1-1 0 0 0,-1 1 0 0 0,1 0 0 0 0,-1 0 0 0 0,1 0 0 0 0,0-1 0 0 0,0-3 0 0 0,2-10-1358 0 0</inkml:trace>
</inkml:ink>
</file>

<file path=ppt/ink/ink18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1.576"/>
    </inkml:context>
    <inkml:brush xml:id="br0">
      <inkml:brushProperty name="width" value="0.1" units="cm"/>
      <inkml:brushProperty name="height" value="0.1" units="cm"/>
      <inkml:brushProperty name="color" value="#008C3A"/>
    </inkml:brush>
  </inkml:definitions>
  <inkml:trace contextRef="#ctx0" brushRef="#br0">1 70 5063 0 0,'0'0'390'0'0,"16"-24"7014"0"0,-9 18-6520 0 0,0 0 1 0 0,1 0 0 0 0,0 1-1 0 0,0 1 1 0 0,13-7 0 0 0,-19 10-752 0 0,1 0 1 0 0,-1 0-1 0 0,1 0 1 0 0,-1 0-1 0 0,1 0 1 0 0,-1 1-1 0 0,1-1 1 0 0,-1 1-1 0 0,1 0 1 0 0,0 0-1 0 0,-1 0 1 0 0,1 0-1 0 0,0 0 1 0 0,-1 0-1 0 0,1 1 1 0 0,0-1-1 0 0,-1 1 1 0 0,1-1-1 0 0,-1 1 1 0 0,1 0-1 0 0,-1 0 1 0 0,1 1-1 0 0,3 2 1 0 0,-4-2-82 0 0,-1-1 1 0 0,0 1 0 0 0,0 0 0 0 0,0 0 0 0 0,0 0 0 0 0,0 0 0 0 0,0 0 0 0 0,0 1 0 0 0,-1-1-1 0 0,1 0 1 0 0,-1 0 0 0 0,0 0 0 0 0,1 1 0 0 0,-1-1 0 0 0,0 0 0 0 0,0 0 0 0 0,-1 1 0 0 0,1-1-1 0 0,0 0 1 0 0,-1 3 0 0 0,-15 51 270 0 0,11-39-209 0 0,2-7-101 0 0,0-1 0 0 0,1 1 0 0 0,1 0 0 0 0,-1 0 0 0 0,2 0-1 0 0,-1 0 1 0 0,1-1 0 0 0,3 20 0 0 0,-2-25-10 0 0,0 0 0 0 0,0 0 1 0 0,1-1-1 0 0,-1 1 0 0 0,1 0 1 0 0,0 0-1 0 0,0-1 0 0 0,1 1 1 0 0,-1-1-1 0 0,1 0 0 0 0,-1 0 0 0 0,1 0 1 0 0,0 0-1 0 0,0 0 0 0 0,0 0 1 0 0,1-1-1 0 0,-1 0 0 0 0,1 1 1 0 0,-1-1-1 0 0,1-1 0 0 0,0 1 1 0 0,0 0-1 0 0,6 1 0 0 0,152 37-2253 0 0,-151-35 100 0 0</inkml:trace>
</inkml:ink>
</file>

<file path=ppt/ink/ink18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2.025"/>
    </inkml:context>
    <inkml:brush xml:id="br0">
      <inkml:brushProperty name="width" value="0.1" units="cm"/>
      <inkml:brushProperty name="height" value="0.1" units="cm"/>
      <inkml:brushProperty name="color" value="#008C3A"/>
    </inkml:brush>
  </inkml:definitions>
  <inkml:trace contextRef="#ctx0" brushRef="#br0">0 46 8287 0 0,'4'-8'8050'0'0,"6"-10"-4510"0"0,0 14-3102 0 0,0 1 0 0 0,0 0 0 0 0,0 0 0 0 0,1 1 0 0 0,-1 0 0 0 0,1 1 0 0 0,-1 0 0 0 0,1 1 0 0 0,14 1 0 0 0,-11 0-1278 0 0,-1 1-1 0 0,1 1 1 0 0,22 6-1 0 0</inkml:trace>
</inkml:ink>
</file>

<file path=ppt/ink/ink18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2.377"/>
    </inkml:context>
    <inkml:brush xml:id="br0">
      <inkml:brushProperty name="width" value="0.1" units="cm"/>
      <inkml:brushProperty name="height" value="0.1" units="cm"/>
      <inkml:brushProperty name="color" value="#008C3A"/>
    </inkml:brush>
  </inkml:definitions>
  <inkml:trace contextRef="#ctx0" brushRef="#br0">1 1 12895 0 0,'0'0'1172'0'0,"0"1"-966"0"0,2 1-40 0 0,-1-1 1 0 0,1 1 0 0 0,-1 0 0 0 0,1-1-1 0 0,-1 1 1 0 0,1-1 0 0 0,0 0-1 0 0,0 0 1 0 0,0 1 0 0 0,0-1 0 0 0,0 0-1 0 0,0-1 1 0 0,0 1 0 0 0,0 0 0 0 0,0-1-1 0 0,0 1 1 0 0,3 0 0 0 0,37 2 2198 0 0,-32-3-1709 0 0,71 6 1679 0 0,29 0-4044 0 0,-94-7 579 0 0</inkml:trace>
</inkml:ink>
</file>

<file path=ppt/ink/ink18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2.869"/>
    </inkml:context>
    <inkml:brush xml:id="br0">
      <inkml:brushProperty name="width" value="0.1" units="cm"/>
      <inkml:brushProperty name="height" value="0.1" units="cm"/>
      <inkml:brushProperty name="color" value="#008C3A"/>
    </inkml:brush>
  </inkml:definitions>
  <inkml:trace contextRef="#ctx0" brushRef="#br0">246 64 9847 0 0,'0'0'448'0'0,"1"-1"-6"0"0,0 1-191 0 0,0-1 1 0 0,1 0-1 0 0,-1 1 1 0 0,0-1-1 0 0,0 0 1 0 0,0 0-1 0 0,0 1 1 0 0,0-1-1 0 0,0 0 1 0 0,0 0-1 0 0,0 0 1 0 0,0 0-1 0 0,0-1 0 0 0,0 1 1 0 0,-1 0-1 0 0,1 0 1 0 0,0 0-1 0 0,-1-1 1 0 0,1 1-1 0 0,-1 0 1 0 0,0 0-1 0 0,1-3 1 0 0,-1 3-105 0 0,0-1 1 0 0,-1 1-1 0 0,1 0 0 0 0,-1 0 1 0 0,1 0-1 0 0,-1 0 0 0 0,0 0 1 0 0,1 0-1 0 0,-1 0 1 0 0,0 0-1 0 0,0 0 0 0 0,1 0 1 0 0,-1 0-1 0 0,0 0 0 0 0,0 0 1 0 0,0 0-1 0 0,0 1 1 0 0,0-1-1 0 0,-2 0 0 0 0,-2-2 117 0 0,0 0-1 0 0,0 1 0 0 0,-1 0 0 0 0,1 0 1 0 0,-1 0-1 0 0,1 1 0 0 0,-1 0 1 0 0,-9-1-1 0 0,7 3-152 0 0,1 1-1 0 0,-1-1 1 0 0,0 1 0 0 0,1 1 0 0 0,0-1 0 0 0,0 1-1 0 0,0 1 1 0 0,0-1 0 0 0,0 1 0 0 0,0 0-1 0 0,1 1 1 0 0,0 0 0 0 0,0 0 0 0 0,0 0 0 0 0,1 0-1 0 0,-1 1 1 0 0,1 0 0 0 0,1 0 0 0 0,-7 11 0 0 0,3-5-8 0 0,1 1 0 0 0,0 0 0 0 0,1 0 0 0 0,0 1 0 0 0,1 0 0 0 0,0 0 0 0 0,1 0 0 0 0,1 0 0 0 0,-2 23 0 0 0,4-30-94 0 0,1-1-1 0 0,0 0 0 0 0,0 0 0 0 0,1 0 0 0 0,0 0 0 0 0,0 0 0 0 0,0 0 0 0 0,1 0 0 0 0,0 0 0 0 0,0 0 1 0 0,0 0-1 0 0,1-1 0 0 0,0 1 0 0 0,0-1 0 0 0,0 0 0 0 0,1 0 0 0 0,0 0 0 0 0,-1 0 0 0 0,2-1 0 0 0,-1 1 1 0 0,1-1-1 0 0,9 6 0 0 0,-6-4-3 0 0,1-1 0 0 0,0-1 0 0 0,0 1 0 0 0,0-1 0 0 0,1-1 0 0 0,19 5 0 0 0,33-1 85 0 0,-27-6 60 0 0,43-5 0 0 0,-67 3-505 0 0,0-1-1 0 0,1 0 0 0 0,-1-1 0 0 0,0 0 0 0 0,0-1 0 0 0,0 0 1 0 0,17-10-1 0 0,-10 3-1015 0 0</inkml:trace>
</inkml:ink>
</file>

<file path=ppt/ink/ink18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43.614"/>
    </inkml:context>
    <inkml:brush xml:id="br0">
      <inkml:brushProperty name="width" value="0.1" units="cm"/>
      <inkml:brushProperty name="height" value="0.1" units="cm"/>
      <inkml:brushProperty name="color" value="#008C3A"/>
    </inkml:brush>
  </inkml:definitions>
  <inkml:trace contextRef="#ctx0" brushRef="#br0">1 93 4143 0 0,'5'-6'6314'0'0,"17"-19"-2481"0"0,-13 18-3048 0 0,0 0-1 0 0,0 0 1 0 0,0 1 0 0 0,1 0-1 0 0,0 0 1 0 0,19-6-1 0 0,-26 10-677 0 0,0 1 0 0 0,0-1 0 0 0,0 1 0 0 0,1 0 0 0 0,-1 0 0 0 0,0 0 0 0 0,1 0 0 0 0,-1 1 0 0 0,1 0 0 0 0,-1-1 0 0 0,1 1 0 0 0,-1 0 0 0 0,1 1 0 0 0,-1-1 0 0 0,0 1 0 0 0,1-1 0 0 0,-1 1 0 0 0,1 0 0 0 0,-1 0 0 0 0,0 1 0 0 0,0-1 0 0 0,0 1 0 0 0,0-1 0 0 0,0 1 0 0 0,0 0 0 0 0,3 3 0 0 0,-4-2-65 0 0,0-1 0 0 0,-1 1-1 0 0,0 0 1 0 0,1 0 0 0 0,-1 0 0 0 0,0 0-1 0 0,0 0 1 0 0,-1 0 0 0 0,1 0 0 0 0,-1 0-1 0 0,0 1 1 0 0,1-1 0 0 0,-1 0 0 0 0,0 0-1 0 0,-1 0 1 0 0,1 1 0 0 0,-1-1 0 0 0,1 0-1 0 0,-3 4 1 0 0,-24 65 130 0 0,17-51-51 0 0,6-13-121 0 0,1 1-1 0 0,0-1 1 0 0,1 1-1 0 0,-1 0 1 0 0,2 0-1 0 0,-1 0 1 0 0,1 0 0 0 0,0 15-1 0 0,2-21 0 0 0,-1 0 0 0 0,0 0 0 0 0,1 0-1 0 0,0-1 1 0 0,0 1 0 0 0,0 0 0 0 0,0-1 0 0 0,0 1 0 0 0,0 0 0 0 0,1-1-1 0 0,0 0 1 0 0,-1 1 0 0 0,1-1 0 0 0,0 0 0 0 0,0 0 0 0 0,0 0-1 0 0,0 0 1 0 0,0 0 0 0 0,0 0 0 0 0,1-1 0 0 0,-1 1 0 0 0,1-1-1 0 0,-1 1 1 0 0,1-1 0 0 0,0 0 0 0 0,-1 0 0 0 0,1 0 0 0 0,0 0-1 0 0,0-1 1 0 0,4 1 0 0 0,17 2-137 0 0,49 1-1 0 0,-29-4-205 0 0,-32 0-367 0 0,0-1-37 0 0</inkml:trace>
</inkml:ink>
</file>

<file path=ppt/ink/ink1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45.328"/>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18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1.855"/>
    </inkml:context>
    <inkml:brush xml:id="br0">
      <inkml:brushProperty name="width" value="0.1" units="cm"/>
      <inkml:brushProperty name="height" value="0.1" units="cm"/>
      <inkml:brushProperty name="color" value="#008C3A"/>
    </inkml:brush>
  </inkml:definitions>
  <inkml:trace contextRef="#ctx0" brushRef="#br0">77 51 7367 0 0,'0'0'568'0'0,"3"-21"2851"0"0,-3-1 4680 0 0,0 21-7972 0 0,-1 1 1 0 0,0-1 0 0 0,0 0 0 0 0,1 1 0 0 0,-1-1 0 0 0,0 1 0 0 0,0-1 0 0 0,0 1 0 0 0,0-1 0 0 0,0 1 0 0 0,0-1 0 0 0,0 1 0 0 0,0 0 0 0 0,0 0 0 0 0,0 0 0 0 0,0-1 0 0 0,0 1-1 0 0,0 0 1 0 0,0 0 0 0 0,0 0 0 0 0,0 0 0 0 0,0 1 0 0 0,0-1 0 0 0,0 0 0 0 0,0 0 0 0 0,1 1 0 0 0,-1-1 0 0 0,0 0 0 0 0,-2 2 0 0 0,1-1-7 0 0,0 1 0 0 0,0 0 1 0 0,0 0-1 0 0,0 0 0 0 0,1 0 1 0 0,-1 1-1 0 0,1-1 0 0 0,-1 0 1 0 0,1 1-1 0 0,-2 4 0 0 0,-3 7 5 0 0,2 0 0 0 0,-6 28 0 0 0,10-42-122 0 0,-5 27 71 0 0,2 1-1 0 0,1 0 1 0 0,1 0 0 0 0,4 37-1 0 0,22 109 13 0 0,-15-117-43 0 0,-9-41-33 0 0,0-15-22 0 0,0 0 0 0 0,0 0 0 0 0,0 0 0 0 0,0-1 1 0 0,0 1-1 0 0,0 0 0 0 0,1-1 0 0 0,-1 1 0 0 0,0-1 0 0 0,0 1 0 0 0,0-1 1 0 0,1 1-1 0 0,-1-1 0 0 0,0 0 0 0 0,0 0 0 0 0,1 0 0 0 0,-1 0 0 0 0,0 0 1 0 0,0 0-1 0 0,1 0 0 0 0,-1 0 0 0 0,0 0 0 0 0,0 0 0 0 0,1-1 0 0 0,-1 1 1 0 0,0-1-1 0 0,0 1 0 0 0,2-1 0 0 0,0-3-622 0 0,0 0 0 0 0,0 0 0 0 0,0 0-1 0 0,0 0 1 0 0,-1 0 0 0 0,1-1 0 0 0,1-5 0 0 0,4-5-656 0 0,6-6-949 0 0</inkml:trace>
</inkml:ink>
</file>

<file path=ppt/ink/ink18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2.384"/>
    </inkml:context>
    <inkml:brush xml:id="br0">
      <inkml:brushProperty name="width" value="0.1" units="cm"/>
      <inkml:brushProperty name="height" value="0.1" units="cm"/>
      <inkml:brushProperty name="color" value="#008C3A"/>
    </inkml:brush>
  </inkml:definitions>
  <inkml:trace contextRef="#ctx0" brushRef="#br0">1 188 5063 0 0,'0'0'390'0'0,"5"-40"6350"0"0,-5 34-5839 0 0,0-1 1 0 0,1 1-1 0 0,0-1 1 0 0,1 1-1 0 0,-1-1 1 0 0,6-10-1 0 0,-4 10-506 0 0,0 0 0 0 0,0 1 0 0 0,1-1 0 0 0,0 1 1 0 0,1 0-1 0 0,5-6 0 0 0,-7 8-308 0 0,0 1 1 0 0,1-1 0 0 0,0 1 0 0 0,-1 0-1 0 0,1 0 1 0 0,0 0 0 0 0,1 1 0 0 0,-1-1 0 0 0,0 1-1 0 0,1 0 1 0 0,-1 0 0 0 0,1 1 0 0 0,-1-1-1 0 0,1 1 1 0 0,0 0 0 0 0,0 1 0 0 0,0-1-1 0 0,-1 1 1 0 0,1 0 0 0 0,0 0 0 0 0,0 0-1 0 0,7 2 1 0 0,-9-2-37 0 0,0 1 0 0 0,0 0-1 0 0,0 0 1 0 0,-1 1 0 0 0,1-1-1 0 0,0 0 1 0 0,-1 1 0 0 0,1 0-1 0 0,0-1 1 0 0,-1 1 0 0 0,0 0-1 0 0,0 0 1 0 0,1 1 0 0 0,-1-1 0 0 0,0 0-1 0 0,3 6 1 0 0,-2-3-7 0 0,-1 1-1 0 0,1 0 1 0 0,-1 0-1 0 0,0 0 1 0 0,0 1-1 0 0,0-1 1 0 0,0 11-1 0 0,0 1-19 0 0,-2-1-1 0 0,0 1 0 0 0,-1-1 0 0 0,-1 1 0 0 0,-4 17 0 0 0,0-12-19 0 0,-1-1-1 0 0,-10 23 0 0 0,9-29-4 0 0,2 0 0 0 0,0 0 0 0 0,1 1 0 0 0,1 0-1 0 0,-3 20 1 0 0,7-36 0 0 0,0 1 1 0 0,0-1-1 0 0,0 1 0 0 0,0-1 1 0 0,0 0-1 0 0,1 1 1 0 0,-1-1-1 0 0,0 0 0 0 0,0 1 1 0 0,1-1-1 0 0,-1 0 0 0 0,1 1 1 0 0,0-1-1 0 0,-1 0 0 0 0,1 0 1 0 0,0 0-1 0 0,-1 0 0 0 0,1 1 1 0 0,0-1-1 0 0,0 0 0 0 0,0 0 1 0 0,0-1-1 0 0,1 2 0 0 0,1 0-2 0 0,0-1 0 0 0,0 0-1 0 0,0 1 1 0 0,-1-1 0 0 0,1 0-1 0 0,0-1 1 0 0,0 1 0 0 0,0-1-1 0 0,1 1 1 0 0,3-1 0 0 0,9 0-15 0 0,1-1 0 0 0,-1-1 1 0 0,21-4-1 0 0,-22 3 13 0 0,41-4-3547 0 0,-21 2-1070 0 0</inkml:trace>
</inkml:ink>
</file>

<file path=ppt/ink/ink18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2.995"/>
    </inkml:context>
    <inkml:brush xml:id="br0">
      <inkml:brushProperty name="width" value="0.1" units="cm"/>
      <inkml:brushProperty name="height" value="0.1" units="cm"/>
      <inkml:brushProperty name="color" value="#008C3A"/>
    </inkml:brush>
  </inkml:definitions>
  <inkml:trace contextRef="#ctx0" brushRef="#br0">0 106 1839 0 0,'7'-27'10076'0'0,"-2"9"-6321"0"0,-2 13-3410 0 0,0 1 0 0 0,0 0 0 0 0,1-1-1 0 0,-1 1 1 0 0,1 1 0 0 0,0-1 0 0 0,1 0 0 0 0,-1 1 0 0 0,1 0 0 0 0,-1 0 0 0 0,1 1-1 0 0,0-1 1 0 0,0 1 0 0 0,0 0 0 0 0,10-3 0 0 0,-14 4-288 0 0,1 1 0 0 0,0-1 0 0 0,0 0 0 0 0,0 1 1 0 0,0-1-1 0 0,0 1 0 0 0,0 0 0 0 0,0 0 0 0 0,0 0 0 0 0,0 0 0 0 0,0 0 0 0 0,0 0 0 0 0,0 0 1 0 0,0 1-1 0 0,-1-1 0 0 0,1 0 0 0 0,0 1 0 0 0,0 0 0 0 0,0 0 0 0 0,0-1 0 0 0,-1 1 0 0 0,1 0 1 0 0,0 0-1 0 0,-1 1 0 0 0,1-1 0 0 0,0 0 0 0 0,-1 0 0 0 0,0 1 0 0 0,1-1 0 0 0,-1 1 0 0 0,0-1 1 0 0,0 1-1 0 0,0 0 0 0 0,0-1 0 0 0,0 1 0 0 0,0 0 0 0 0,0 0 0 0 0,-1 0 0 0 0,1-1 0 0 0,0 1 1 0 0,-1 0-1 0 0,0 0 0 0 0,1 0 0 0 0,-1 0 0 0 0,0 3 0 0 0,-8 57 84 0 0,6-53-111 0 0,0 0-1 0 0,1 0 0 0 0,0 0 1 0 0,1 0-1 0 0,-1 0 0 0 0,2 13 1 0 0,0-20-26 0 0,0 1 0 0 0,0 0 0 0 0,0 0 0 0 0,0-1 0 0 0,0 1 0 0 0,0 0 0 0 0,1-1 0 0 0,-1 0 0 0 0,1 1 0 0 0,0-1 0 0 0,0 0 0 0 0,0 0 0 0 0,0 0 0 0 0,0 0 0 0 0,0 0 1 0 0,0 0-1 0 0,1 0 0 0 0,-1-1 0 0 0,1 1 0 0 0,-1-1 0 0 0,1 0 0 0 0,-1 0 0 0 0,1 0 0 0 0,5 1 0 0 0,161 44-1951 0 0,-156-43 358 0 0</inkml:trace>
</inkml:ink>
</file>

<file path=ppt/ink/ink18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3.769"/>
    </inkml:context>
    <inkml:brush xml:id="br0">
      <inkml:brushProperty name="width" value="0.1" units="cm"/>
      <inkml:brushProperty name="height" value="0.1" units="cm"/>
      <inkml:brushProperty name="color" value="#008C3A"/>
    </inkml:brush>
  </inkml:definitions>
  <inkml:trace contextRef="#ctx0" brushRef="#br0">0 90 5527 0 0,'0'0'498'0'0,"6"-5"824"0"0,21-15 7280 0 0,-22 15-7977 0 0,1 1 0 0 0,0 0 0 0 0,-1 0 1 0 0,1 1-1 0 0,1 0 0 0 0,-1 0 0 0 0,0 0 1 0 0,1 1-1 0 0,0 0 0 0 0,9-2 0 0 0,74-4 1694 0 0,-71 7-2730 0 0,0 0-1 0 0,-1-1 1 0 0,26-6-1 0 0,-35 6-1225 0 0,0-3-82 0 0</inkml:trace>
</inkml:ink>
</file>

<file path=ppt/ink/ink18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4.128"/>
    </inkml:context>
    <inkml:brush xml:id="br0">
      <inkml:brushProperty name="width" value="0.1" units="cm"/>
      <inkml:brushProperty name="height" value="0.1" units="cm"/>
      <inkml:brushProperty name="color" value="#008C3A"/>
    </inkml:brush>
  </inkml:definitions>
  <inkml:trace contextRef="#ctx0" brushRef="#br0">75 0 7831 0 0,'-8'6'7311'0'0,"-10"9"-4446"0"0,12-5-2500 0 0,0 1 0 0 0,1 0 0 0 0,0 0 0 0 0,1 1 0 0 0,0 0 0 0 0,1-1 0 0 0,1 1 0 0 0,-3 18 0 0 0,-3 103 30 0 0,8-108-190 0 0,-1 1-72 0 0,2 0 0 0 0,6 43 0 0 0,5-20-6889 0 0</inkml:trace>
</inkml:ink>
</file>

<file path=ppt/ink/ink18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5.822"/>
    </inkml:context>
    <inkml:brush xml:id="br0">
      <inkml:brushProperty name="width" value="0.1" units="cm"/>
      <inkml:brushProperty name="height" value="0.1" units="cm"/>
      <inkml:brushProperty name="color" value="#008C3A"/>
    </inkml:brush>
  </inkml:definitions>
  <inkml:trace contextRef="#ctx0" brushRef="#br0">49 66 5063 0 0,'5'-21'1814'0'0,"-2"6"2439"0"0,-9-15 6813 0 0,-6 42-11054 0 0,6 1 125 0 0,0 0-1 0 0,1 1 1 0 0,0 0-1 0 0,1 0 1 0 0,0 0-1 0 0,1 0 1 0 0,1 1-1 0 0,0-1 1 0 0,1 1-1 0 0,1 0 1 0 0,0-1-1 0 0,1 1 1 0 0,3 16-1 0 0,-4-27-120 0 0,1 0 1 0 0,0 0-1 0 0,0 0 0 0 0,0 0 1 0 0,1 0-1 0 0,-1-1 0 0 0,1 1 0 0 0,0 0 1 0 0,0-1-1 0 0,0 1 0 0 0,0-1 1 0 0,1 0-1 0 0,-1 0 0 0 0,1 0 1 0 0,0 0-1 0 0,0 0 0 0 0,0-1 0 0 0,0 1 1 0 0,6 2-1 0 0,-4-3-6 0 0,-1 0-1 0 0,1-1 1 0 0,0 0 0 0 0,-1 0 0 0 0,1 0-1 0 0,0 0 1 0 0,0-1 0 0 0,0 0 0 0 0,0 0-1 0 0,-1 0 1 0 0,1 0 0 0 0,0-1 0 0 0,0 0-1 0 0,5-2 1 0 0,2 0 8 0 0,0-1 1 0 0,-1-1-1 0 0,0 0 0 0 0,0-1 0 0 0,0 0 1 0 0,0 0-1 0 0,-1-1 0 0 0,0-1 0 0 0,-1 0 1 0 0,0 0-1 0 0,0-1 0 0 0,8-9 0 0 0,-12 11 24 0 0,-1-1-1 0 0,1 1 0 0 0,-1-1 1 0 0,-1 1-1 0 0,0-1 0 0 0,0 0 1 0 0,3-14-1 0 0,-5 20 351 0 0,13 21-280 0 0,3 14-92 0 0,-1 1-1 0 0,-2 0 0 0 0,-1 1 1 0 0,-2 1-1 0 0,-2-1 1 0 0,10 72-1 0 0,-18-101-21 0 0,0 0 0 0 0,-1 0 0 0 0,0 0 0 0 0,0 0 0 0 0,0 0 0 0 0,0 0 0 0 0,-1-1 0 0 0,0 1 0 0 0,-1 0 0 0 0,1 0 0 0 0,-1 0 0 0 0,0-1 0 0 0,0 1 0 0 0,-1-1 0 0 0,-5 10 0 0 0,5-12 1 0 0,0 1-1 0 0,0-1 1 0 0,-1 0-1 0 0,1 0 1 0 0,-1 0-1 0 0,0-1 1 0 0,0 1-1 0 0,0-1 1 0 0,0 0 0 0 0,0 0-1 0 0,0 0 1 0 0,0-1-1 0 0,-1 0 1 0 0,1 1-1 0 0,0-1 1 0 0,-1-1-1 0 0,1 1 1 0 0,-1-1-1 0 0,0 0 1 0 0,1 0 0 0 0,-5 0-1 0 0,-28-1-3 0 0,18 1-14 0 0,-1 0 1 0 0,1-2 0 0 0,0 0 0 0 0,-24-6 0 0 0,41 7-140 0 0,-1 0-1 0 0,0 0 1 0 0,1-1 0 0 0,-1 1 0 0 0,0-1-1 0 0,1 0 1 0 0,0 0 0 0 0,-1 1-1 0 0,1-1 1 0 0,0-1 0 0 0,0 1-1 0 0,0 0 1 0 0,0-1 0 0 0,-2-3-1 0 0,-1-6-1058 0 0</inkml:trace>
</inkml:ink>
</file>

<file path=ppt/ink/ink18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6.409"/>
    </inkml:context>
    <inkml:brush xml:id="br0">
      <inkml:brushProperty name="width" value="0.1" units="cm"/>
      <inkml:brushProperty name="height" value="0.1" units="cm"/>
      <inkml:brushProperty name="color" value="#008C3A"/>
    </inkml:brush>
  </inkml:definitions>
  <inkml:trace contextRef="#ctx0" brushRef="#br0">0 99 5063 0 0,'2'-7'7546'0'0,"9"-24"-3314"0"0,14-7-1718 0 0,-23 36-2351 0 0,0 0-1 0 0,-1 0 1 0 0,1 0 0 0 0,0 1-1 0 0,0-1 1 0 0,0 1-1 0 0,0-1 1 0 0,0 1 0 0 0,1 0-1 0 0,-1-1 1 0 0,0 1-1 0 0,1 0 1 0 0,-1 1-1 0 0,1-1 1 0 0,-1 0 0 0 0,4 0-1 0 0,-6 1-106 0 0,1 0 0 0 0,0 1-1 0 0,0-1 1 0 0,0 0 0 0 0,0 0 0 0 0,0 1-1 0 0,0-1 1 0 0,0 1 0 0 0,0-1 0 0 0,-1 1 0 0 0,1-1-1 0 0,0 1 1 0 0,0-1 0 0 0,-1 1 0 0 0,1-1-1 0 0,0 1 1 0 0,-1 0 0 0 0,1 0 0 0 0,-1-1-1 0 0,1 1 1 0 0,0 0 0 0 0,-1 0 0 0 0,0 0-1 0 0,1 0 1 0 0,-1-1 0 0 0,0 1 0 0 0,1 0-1 0 0,-1 0 1 0 0,0 0 0 0 0,0 0 0 0 0,0 0 0 0 0,0 0-1 0 0,0 0 1 0 0,0 0 0 0 0,0 0 0 0 0,0 1-1 0 0,-5 42 270 0 0,3-35-201 0 0,-1 11-44 0 0,1-11-58 0 0,0-1 0 0 0,1 0 0 0 0,1 1 1 0 0,-1-1-1 0 0,1 1 0 0 0,2 14 0 0 0,-1-21-22 0 0,-1 0 0 0 0,1 1 1 0 0,0-1-1 0 0,0 0 0 0 0,1 1 0 0 0,-1-1 0 0 0,0 0 0 0 0,1 0 1 0 0,-1 0-1 0 0,1 0 0 0 0,0 0 0 0 0,0 0 0 0 0,0-1 1 0 0,-1 1-1 0 0,2-1 0 0 0,-1 1 0 0 0,0-1 0 0 0,0 1 0 0 0,0-1 1 0 0,1 0-1 0 0,-1 0 0 0 0,0-1 0 0 0,1 1 0 0 0,-1 0 1 0 0,1-1-1 0 0,-1 1 0 0 0,3-1 0 0 0,62 11 118 0 0,16 2-3956 0 0</inkml:trace>
</inkml:ink>
</file>

<file path=ppt/ink/ink18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7.083"/>
    </inkml:context>
    <inkml:brush xml:id="br0">
      <inkml:brushProperty name="width" value="0.1" units="cm"/>
      <inkml:brushProperty name="height" value="0.1" units="cm"/>
      <inkml:brushProperty name="color" value="#008C3A"/>
    </inkml:brush>
  </inkml:definitions>
  <inkml:trace contextRef="#ctx0" brushRef="#br0">0 57 11919 0 0,'0'0'2375'0'0,"28"-25"3873"0"0,-13 20-5308 0 0,0 0 1 0 0,0 0-1 0 0,27-3 0 0 0,-2 3-747 0 0,57 1-1 0 0,-74 7-5318 0 0</inkml:trace>
</inkml:ink>
</file>

<file path=ppt/ink/ink18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7.445"/>
    </inkml:context>
    <inkml:brush xml:id="br0">
      <inkml:brushProperty name="width" value="0.1" units="cm"/>
      <inkml:brushProperty name="height" value="0.1" units="cm"/>
      <inkml:brushProperty name="color" value="#008C3A"/>
    </inkml:brush>
  </inkml:definitions>
  <inkml:trace contextRef="#ctx0" brushRef="#br0">0 17 8287 0 0,'0'0'756'0'0,"36"-4"4030"0"0,8-1 1217 0 0,14-2-2176 0 0,-48 7-3946 0 0,1 0 0 0 0,-1 0-1 0 0,1 1 1 0 0,-1 0 0 0 0,0 1 0 0 0,17 4-1 0 0</inkml:trace>
</inkml:ink>
</file>

<file path=ppt/ink/ink18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7.896"/>
    </inkml:context>
    <inkml:brush xml:id="br0">
      <inkml:brushProperty name="width" value="0.1" units="cm"/>
      <inkml:brushProperty name="height" value="0.1" units="cm"/>
      <inkml:brushProperty name="color" value="#008C3A"/>
    </inkml:brush>
  </inkml:definitions>
  <inkml:trace contextRef="#ctx0" brushRef="#br0">10 1 6447 0 0,'2'14'15719'0'0,"-4"77"-14067"0"0,-4 9-1315 0 0,2-42 101 0 0,6 107 0 0 0,7-139-651 0 0,3-22-3998 0 0</inkml:trace>
</inkml:ink>
</file>

<file path=ppt/ink/ink1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4.502"/>
    </inkml:context>
    <inkml:brush xml:id="br0">
      <inkml:brushProperty name="width" value="0.1" units="cm"/>
      <inkml:brushProperty name="height" value="0.1" units="cm"/>
      <inkml:brushProperty name="color" value="#F6630D"/>
    </inkml:brush>
  </inkml:definitions>
  <inkml:trace contextRef="#ctx0" brushRef="#br0">0 391 5527 0 0,'0'0'14328'0'0,"17"-14"-11504"0"0,-11 12-2536 0 0,1 0-1 0 0,-1 0 1 0 0,0 0-1 0 0,0-1 1 0 0,0 0-1 0 0,0 0 1 0 0,0 0-1 0 0,0-1 1 0 0,8-7-1 0 0,49-47 345 0 0,-35 31-284 0 0,-14 14-267 0 0,0-1 1 0 0,-1-1 0 0 0,0 1-1 0 0,-1-2 1 0 0,-1 0-1 0 0,-1 0 1 0 0,0-1 0 0 0,-1-1-1 0 0,0 1 1 0 0,-2-1 0 0 0,0-1-1 0 0,-1 1 1 0 0,4-26-1 0 0,-9 42-37 0 0,-1 16 37 0 0,0 39 69 0 0,2-36-142 0 0,-2-1 0 0 0,0 0 0 0 0,-1 1-1 0 0,-1-1 1 0 0,-7 30 0 0 0,-29 81 74 0 0,22-78-59 0 0,4-19-74 0 0,-1-1-1 0 0,-1 1 1 0 0,-2-2-1 0 0,-23 32 1 0 0,18-28-23 0 0,1 1-1 0 0,-23 52 1 0 0,33-58 65 0 0,0-1 0 0 0,2 2 0 0 0,0-1 0 0 0,2 1-1 0 0,1 0 1 0 0,-1 49 0 0 0,6-69 9 0 0,3-1 0 0 0,-1-6 0 0 0,0 1 0 0 0,0-1 0 0 0,1 0 0 0 0,-1 0 0 0 0,0 0 0 0 0,1-1 0 0 0,-1 1 0 0 0,1 0 0 0 0,-1-1 0 0 0,1 0 0 0 0,-1 0 0 0 0,1 1 0 0 0,-1-1 0 0 0,1-1 0 0 0,0 1 0 0 0,-1 0 0 0 0,1-1 0 0 0,-1 1 0 0 0,1-1 0 0 0,-1 0 0 0 0,0 1 0 0 0,4-3 0 0 0,-2 2 0 0 0,241-74 0 0 0,-208 65-8 0 0,76-15-192 0 0,-113 25 29 0 0,7-1 77 0 0</inkml:trace>
</inkml:ink>
</file>

<file path=ppt/ink/ink18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8.581"/>
    </inkml:context>
    <inkml:brush xml:id="br0">
      <inkml:brushProperty name="width" value="0.1" units="cm"/>
      <inkml:brushProperty name="height" value="0.1" units="cm"/>
      <inkml:brushProperty name="color" value="#008C3A"/>
    </inkml:brush>
  </inkml:definitions>
  <inkml:trace contextRef="#ctx0" brushRef="#br0">125 1 5527 0 0,'-3'4'10925'0'0,"-15"16"-9227"0"0,1-7-798 0 0,1 0 0 0 0,-16 20 0 0 0,27-28-842 0 0,1 0 1 0 0,0 0-1 0 0,0 1 0 0 0,1 0 1 0 0,0-1-1 0 0,0 1 1 0 0,0 0-1 0 0,1 1 1 0 0,0-1-1 0 0,0 0 1 0 0,-1 9-1 0 0,2-14-57 0 0,1 1-1 0 0,0-1 1 0 0,0 1-1 0 0,1-1 1 0 0,-1 1 0 0 0,0-1-1 0 0,0 1 1 0 0,1-1-1 0 0,-1 1 1 0 0,1-1 0 0 0,-1 1-1 0 0,1-1 1 0 0,0 0-1 0 0,0 1 1 0 0,-1-1-1 0 0,1 0 1 0 0,0 0 0 0 0,0 1-1 0 0,0-1 1 0 0,0 0-1 0 0,0 0 1 0 0,1 0 0 0 0,-1 0-1 0 0,0 0 1 0 0,0-1-1 0 0,2 2 1 0 0,-3-2-1 0 0,11 3 109 0 0,0 0 0 0 0,-1 0 0 0 0,1-2 0 0 0,0 1 0 0 0,0-1 0 0 0,0-1 0 0 0,1 0 1 0 0,-1 0-1 0 0,20-5 0 0 0,19 2 487 0 0,69 9 504 0 0,-107-5-1037 0 0,-1 0-1 0 0,0 1 0 0 0,1 1 1 0 0,-1 0-1 0 0,-1 1 0 0 0,1 0 1 0 0,0 0-1 0 0,12 8 0 0 0,-21-10-46 0 0,0-1-1 0 0,0 1 1 0 0,0 0-1 0 0,-1 0 1 0 0,1 0 0 0 0,-1 0-1 0 0,1 0 1 0 0,-1 0-1 0 0,1 0 1 0 0,-1 0 0 0 0,0 1-1 0 0,0-1 1 0 0,0 0-1 0 0,-1 1 1 0 0,1-1 0 0 0,0 1-1 0 0,-1-1 1 0 0,0 1-1 0 0,1-1 1 0 0,-1 1 0 0 0,0-1-1 0 0,0 1 1 0 0,-1-1-1 0 0,1 1 1 0 0,-1 3-1 0 0,-2 5 74 0 0,1-1-1 0 0,-2 0 1 0 0,1-1-1 0 0,-7 12 1 0 0,9-19-72 0 0,-6 13 108 0 0,-2 0 0 0 0,0-1 0 0 0,-1 0 0 0 0,0-1-1 0 0,-1 0 1 0 0,0 0 0 0 0,-25 20 0 0 0,31-28-88 0 0,-1-1 1 0 0,1 1-1 0 0,-1-1 1 0 0,0 0-1 0 0,0-1 1 0 0,-1 0-1 0 0,1 0 1 0 0,-1 0-1 0 0,1 0 0 0 0,-1-1 1 0 0,0 0-1 0 0,0-1 1 0 0,0 0-1 0 0,0 0 1 0 0,0 0-1 0 0,0-1 1 0 0,0 0-1 0 0,0 0 1 0 0,0-1-1 0 0,0 1 1 0 0,-10-4-1 0 0,14 3-58 0 0,1 0 1 0 0,-1 0-1 0 0,1 0 1 0 0,0-1-1 0 0,-1 1 0 0 0,1 0 1 0 0,0-1-1 0 0,0 0 1 0 0,0 0-1 0 0,0 1 0 0 0,0-1 1 0 0,0 0-1 0 0,1 0 0 0 0,-1-1 1 0 0,1 1-1 0 0,-1 0 1 0 0,1-1-1 0 0,0 1 0 0 0,0 0 1 0 0,-1-4-1 0 0,-3-34-5466 0 0</inkml:trace>
</inkml:ink>
</file>

<file path=ppt/ink/ink18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8.920"/>
    </inkml:context>
    <inkml:brush xml:id="br0">
      <inkml:brushProperty name="width" value="0.1" units="cm"/>
      <inkml:brushProperty name="height" value="0.1" units="cm"/>
      <inkml:brushProperty name="color" value="#008C3A"/>
    </inkml:brush>
  </inkml:definitions>
  <inkml:trace contextRef="#ctx0" brushRef="#br0">1 89 4143 0 0,'11'-17'585'0'0,"28"-25"10920"0"0,-34 36-10529 0 0,-2 4-676 0 0,-1 0 0 0 0,1-1 0 0 0,0 1 0 0 0,0 0 0 0 0,0 1 0 0 0,0-1 0 0 0,0 0 0 0 0,0 1 0 0 0,0 0 0 0 0,0-1 0 0 0,1 1 0 0 0,-1 0 0 0 0,0 1 0 0 0,1-1 0 0 0,-1 1 0 0 0,1 0 0 0 0,6 0 0 0 0,2 1 349 0 0,0 1 1 0 0,-1 0 0 0 0,23 8-1 0 0,1 0-2997 0 0,-1-5-3937 0 0</inkml:trace>
</inkml:ink>
</file>

<file path=ppt/ink/ink18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6:59.500"/>
    </inkml:context>
    <inkml:brush xml:id="br0">
      <inkml:brushProperty name="width" value="0.1" units="cm"/>
      <inkml:brushProperty name="height" value="0.1" units="cm"/>
      <inkml:brushProperty name="color" value="#008C3A"/>
    </inkml:brush>
  </inkml:definitions>
  <inkml:trace contextRef="#ctx0" brushRef="#br0">0 55 9271 0 0,'0'0'2104'0'0,"12"-8"2708"0"0,12-9-2098 0 0,-21 14-2520 0 0,0 0 0 0 0,0 0 0 0 0,0 1 0 0 0,0 0 0 0 0,1-1 0 0 0,-1 1 0 0 0,1 0 0 0 0,-1 1 0 0 0,1-1 0 0 0,0 1 0 0 0,0-1 0 0 0,0 1 0 0 0,0 0 0 0 0,0 1 0 0 0,0-1 0 0 0,0 1 0 0 0,0 0 0 0 0,7 0 0 0 0,-10 0-128 0 0,1 0 1 0 0,-1 1-1 0 0,1-1 1 0 0,-1 1-1 0 0,0-1 1 0 0,1 1-1 0 0,-1 0 1 0 0,0-1-1 0 0,1 1 1 0 0,-1 0-1 0 0,0 0 1 0 0,0 0-1 0 0,0 0 0 0 0,1 0 1 0 0,-1 0-1 0 0,0 0 1 0 0,-1 0-1 0 0,1 1 1 0 0,0-1-1 0 0,1 2 1 0 0,-1 0-16 0 0,0-1 0 0 0,-1 1 0 0 0,1 0 0 0 0,-1 0 0 0 0,1 0 0 0 0,-1 0 0 0 0,0 0 0 0 0,0 0 0 0 0,0 0 0 0 0,0 0 0 0 0,-1-1 0 0 0,1 1 0 0 0,-1 0 0 0 0,-1 3 0 0 0,-25 60 134 0 0,18-48-84 0 0,0 0-1 0 0,-7 28 1 0 0,15-42-92 0 0,-1 0 1 0 0,1 1 0 0 0,1-1 0 0 0,-1 1-1 0 0,1 0 1 0 0,0-1 0 0 0,0 1 0 0 0,0-1 0 0 0,0 1-1 0 0,1-1 1 0 0,0 1 0 0 0,0-1 0 0 0,0 1 0 0 0,0-1-1 0 0,4 7 1 0 0,-3-8-11 0 0,0-1 1 0 0,0 1-1 0 0,0-1 0 0 0,0 1 1 0 0,1-1-1 0 0,-1 0 0 0 0,1 0 1 0 0,-1 0-1 0 0,1-1 0 0 0,0 1 1 0 0,0 0-1 0 0,0-1 0 0 0,0 0 0 0 0,0 0 1 0 0,0 0-1 0 0,0 0 0 0 0,0 0 1 0 0,0 0-1 0 0,4-1 0 0 0,74 3-97 0 0,-38-3-47 0 0,0 3-3686 0 0</inkml:trace>
</inkml:ink>
</file>

<file path=ppt/ink/ink18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3.337"/>
    </inkml:context>
    <inkml:brush xml:id="br0">
      <inkml:brushProperty name="width" value="0.1" units="cm"/>
      <inkml:brushProperty name="height" value="0.1" units="cm"/>
      <inkml:brushProperty name="color" value="#008C3A"/>
    </inkml:brush>
  </inkml:definitions>
  <inkml:trace contextRef="#ctx0" brushRef="#br0">77 1 1375 0 0,'-2'9'10008'0'0,"-5"12"-7218"0"0,-52 101 2306 0 0,57-119-5031 0 0,1 1 1 0 0,0-1 0 0 0,0 0 0 0 0,0 1 0 0 0,0-1 0 0 0,1 1 0 0 0,-1-1-1 0 0,1 1 1 0 0,0 0 0 0 0,0-1 0 0 0,0 1 0 0 0,0-1 0 0 0,1 1 0 0 0,-1-1 0 0 0,1 1-1 0 0,0-1 1 0 0,0 0 0 0 0,1 1 0 0 0,-1-1 0 0 0,0 0 0 0 0,1 0 0 0 0,0 0 0 0 0,0 0-1 0 0,0 0 1 0 0,0 0 0 0 0,0 0 0 0 0,1-1 0 0 0,-1 1 0 0 0,1-1 0 0 0,0 0-1 0 0,0 1 1 0 0,0-1 0 0 0,0-1 0 0 0,0 1 0 0 0,0 0 0 0 0,0-1 0 0 0,0 1 0 0 0,6 0-1 0 0,-4 0 0 0 0,1 0 0 0 0,0-1 0 0 0,0 0 0 0 0,0 0 0 0 0,0 0 0 0 0,0-1 0 0 0,0 0 0 0 0,0 0 0 0 0,0-1 0 0 0,0 1 0 0 0,0-1 0 0 0,0-1 0 0 0,0 1 0 0 0,-1-1 0 0 0,1 0 0 0 0,0 0 0 0 0,-1 0 0 0 0,1-1 0 0 0,-1 0 0 0 0,0 0 0 0 0,0-1 0 0 0,6-4 0 0 0,13-16 18 0 0,-16 18-55 0 0,0 0 0 0 0,-1-1 0 0 0,0 0 0 0 0,0 0 0 0 0,-1-1 0 0 0,0 0 0 0 0,0 0 0 0 0,-1-1 0 0 0,0 1 0 0 0,0-1 0 0 0,-1 0 0 0 0,6-20 1100 0 0,-8 35-1091 0 0,0 1-1 0 0,0-1 1 0 0,1 1-1 0 0,0-1 1 0 0,0 0-1 0 0,1 0 1 0 0,-1 0-1 0 0,1-1 1 0 0,0 1 0 0 0,1-1-1 0 0,6 7 1 0 0,10 14-20 0 0,-10-9-92 0 0,-1 1-1 0 0,0 0 0 0 0,-1 1 1 0 0,-1 0-1 0 0,-1 1 1 0 0,-1-1-1 0 0,0 1 0 0 0,-2 1 1 0 0,4 36-1 0 0,-7-49 49 0 0,0 1 0 0 0,-1-1 0 0 0,0 0 0 0 0,-1 1 0 0 0,0-1 0 0 0,0 0 0 0 0,0 0 0 0 0,-1 0 0 0 0,-1 0 0 0 0,1 0 0 0 0,-1 0 0 0 0,-1 0 0 0 0,1-1 0 0 0,-1 0 0 0 0,-1 1 0 0 0,1-1 0 0 0,-1-1 0 0 0,0 1 0 0 0,-1-1 0 0 0,0 0 0 0 0,0 0 0 0 0,0-1 0 0 0,0 1 0 0 0,-1-1 0 0 0,0-1 0 0 0,0 1 0 0 0,-8 2 0 0 0,4-2 30 0 0,0-2 0 0 0,0 1-1 0 0,0-1 1 0 0,0-1 0 0 0,-1 0 0 0 0,1-1 0 0 0,-1 0-1 0 0,1-1 1 0 0,-1 0 0 0 0,1-1 0 0 0,-19-3-1 0 0,3-1-127 0 0,-1-2-1 0 0,2-1 0 0 0,-42-18 1 0 0</inkml:trace>
</inkml:ink>
</file>

<file path=ppt/ink/ink18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4.022"/>
    </inkml:context>
    <inkml:brush xml:id="br0">
      <inkml:brushProperty name="width" value="0.1" units="cm"/>
      <inkml:brushProperty name="height" value="0.1" units="cm"/>
      <inkml:brushProperty name="color" value="#008C3A"/>
    </inkml:brush>
  </inkml:definitions>
  <inkml:trace contextRef="#ctx0" brushRef="#br0">1 78 1375 0 0,'0'0'11790'0'0,"1"-9"-8042"0"0,4-27-1087 0 0,-5 35-2554 0 0,0-1 1 0 0,0 1 0 0 0,1-1-1 0 0,-1 1 1 0 0,1 0 0 0 0,-1-1-1 0 0,1 1 1 0 0,-1-1-1 0 0,1 1 1 0 0,0 0 0 0 0,0-1-1 0 0,0 1 1 0 0,-1 0 0 0 0,1 0-1 0 0,0 0 1 0 0,1 0 0 0 0,-1 0-1 0 0,0 0 1 0 0,0 0-1 0 0,0 0 1 0 0,1 0 0 0 0,-1 0-1 0 0,0 0 1 0 0,1 1 0 0 0,-1-1-1 0 0,1 1 1 0 0,-1-1-1 0 0,0 1 1 0 0,1 0 0 0 0,-1-1-1 0 0,1 1 1 0 0,-1 0 0 0 0,1 0-1 0 0,0 0 1 0 0,-1 0-1 0 0,1 0 1 0 0,-1 0 0 0 0,1 1-1 0 0,-1-1 1 0 0,3 1 0 0 0,-1 0-64 0 0,0 0 0 0 0,0 1 0 0 0,0-1 0 0 0,-1 1 1 0 0,1-1-1 0 0,0 1 0 0 0,-1 0 0 0 0,1 0 1 0 0,-1 0-1 0 0,0 0 0 0 0,0 0 0 0 0,0 1 1 0 0,0-1-1 0 0,0 1 0 0 0,0-1 0 0 0,0 1 0 0 0,-1 0 1 0 0,0-1-1 0 0,2 6 0 0 0,-1 0-22 0 0,-1 0-1 0 0,-1 0 1 0 0,1 0-1 0 0,-1 0 1 0 0,-1 0-1 0 0,1 0 1 0 0,-5 16-1 0 0,4-18-6 0 0,-1 1-1 0 0,1 0 0 0 0,0-1 1 0 0,1 1-1 0 0,-1 0 1 0 0,2-1-1 0 0,-1 1 1 0 0,0 0-1 0 0,1-1 1 0 0,1 1-1 0 0,-1-1 1 0 0,4 11-1 0 0,-3-14-16 0 0,0-1 0 0 0,0 1 0 0 0,0-1 0 0 0,0 0 0 0 0,0 1 0 0 0,0-1 0 0 0,0 0 0 0 0,1-1-1 0 0,-1 1 1 0 0,1 0 0 0 0,-1-1 0 0 0,1 1 0 0 0,0-1 0 0 0,0 0 0 0 0,-1 0 0 0 0,1 0 0 0 0,0 0 0 0 0,0 0 0 0 0,3-1 0 0 0,68 6-158 0 0,-28-4-70 0 0,-33 0-236 0 0,1 1-1524 0 0</inkml:trace>
</inkml:ink>
</file>

<file path=ppt/ink/ink18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4.634"/>
    </inkml:context>
    <inkml:brush xml:id="br0">
      <inkml:brushProperty name="width" value="0.1" units="cm"/>
      <inkml:brushProperty name="height" value="0.1" units="cm"/>
      <inkml:brushProperty name="color" value="#008C3A"/>
    </inkml:brush>
  </inkml:definitions>
  <inkml:trace contextRef="#ctx0" brushRef="#br0">1 74 9583 0 0,'0'0'5712'0'0,"25"-32"-656"0"0,-13 26-4492 0 0,1 0 0 0 0,-1 0 0 0 0,1 1 0 0 0,0 1 0 0 0,1 0 0 0 0,-1 0 0 0 0,22-1 0 0 0,-26 4-777 0 0,0 0 1 0 0,0 1-1 0 0,0 1 0 0 0,0-1 1 0 0,0 2-1 0 0,0-1 0 0 0,13 5 1 0 0</inkml:trace>
</inkml:ink>
</file>

<file path=ppt/ink/ink18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5.047"/>
    </inkml:context>
    <inkml:brush xml:id="br0">
      <inkml:brushProperty name="width" value="0.1" units="cm"/>
      <inkml:brushProperty name="height" value="0.1" units="cm"/>
      <inkml:brushProperty name="color" value="#008C3A"/>
    </inkml:brush>
  </inkml:definitions>
  <inkml:trace contextRef="#ctx0" brushRef="#br0">1 31 9671 0 0,'0'0'1032'0'0,"7"0"-104"0"0,3-2 144 0 0,3-3 32 0 0,-1 0 8 0 0,-2 1-248 0 0,3-1-40 0 0,1 3-16 0 0,-1-1 0 0 0,1 1-504 0 0,-3 0-104 0 0,1 1-16 0 0</inkml:trace>
</inkml:ink>
</file>

<file path=ppt/ink/ink18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6.904"/>
    </inkml:context>
    <inkml:brush xml:id="br0">
      <inkml:brushProperty name="width" value="0.1" units="cm"/>
      <inkml:brushProperty name="height" value="0.1" units="cm"/>
      <inkml:brushProperty name="color" value="#008C3A"/>
    </inkml:brush>
  </inkml:definitions>
  <inkml:trace contextRef="#ctx0" brushRef="#br0">40 26 1839 0 0,'11'-25'20416'0'0,"-17"38"-20199"0"0,0 0 0 0 0,1 0-1 0 0,0 1 1 0 0,1 0 0 0 0,1 0 0 0 0,0 0 0 0 0,-1 25-1 0 0,2-24-79 0 0,-5 45-63 0 0,3 0 0 0 0,3 0 1 0 0,7 71-1 0 0,-5-126-63 0 0,-1-2 31 0 0,0 2-180 0 0</inkml:trace>
</inkml:ink>
</file>

<file path=ppt/ink/ink18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7.547"/>
    </inkml:context>
    <inkml:brush xml:id="br0">
      <inkml:brushProperty name="width" value="0.1" units="cm"/>
      <inkml:brushProperty name="height" value="0.1" units="cm"/>
      <inkml:brushProperty name="color" value="#008C3A"/>
    </inkml:brush>
  </inkml:definitions>
  <inkml:trace contextRef="#ctx0" brushRef="#br0">80 7 4607 0 0,'2'-6'14352'0'0,"-4"9"-14019"0"0,0 1-1 0 0,0-1 1 0 0,-1 0-1 0 0,1 0 1 0 0,-1 0-1 0 0,1 0 1 0 0,-6 4-1 0 0,-10 11 81 0 0,14-11-328 0 0,0-2-67 0 0,0 1 1 0 0,0 0-1 0 0,0 0 0 0 0,1 0 0 0 0,0 0 0 0 0,0 1 0 0 0,1-1 1 0 0,0 1-1 0 0,0 0 0 0 0,0 0 0 0 0,0 11 0 0 0,3-11-18 0 0,1-5 1 0 0,0 0 0 0 0,0 0 1 0 0,0-1-1 0 0,-1 1 0 0 0,1-1 0 0 0,1 1 0 0 0,-1-1 0 0 0,0 0 0 0 0,0 0 1 0 0,0 0-1 0 0,1 0 0 0 0,-1 0 0 0 0,0 0 0 0 0,1-1 0 0 0,-1 1 0 0 0,1-1 0 0 0,-1 0 1 0 0,1 0-1 0 0,-1 0 0 0 0,1 0 0 0 0,-1 0 0 0 0,1 0 0 0 0,3-2 0 0 0,2 2 59 0 0,22 0 359 0 0,-1 1 0 0 0,1 1 0 0 0,48 11 1 0 0,-69-11-363 0 0,-1 1 1 0 0,1 0-1 0 0,0 0 1 0 0,-1 1 0 0 0,1 0-1 0 0,-1 1 1 0 0,8 5-1 0 0,-12-7-57 0 0,-1 1 0 0 0,1-1 0 0 0,0 1-1 0 0,-1-1 1 0 0,0 1 0 0 0,0 0-1 0 0,0 0 1 0 0,0 0 0 0 0,-1 1 0 0 0,0-1-1 0 0,0 1 1 0 0,0-1 0 0 0,0 1-1 0 0,1 5 1 0 0,-2-6 42 0 0,0 0 1 0 0,-1 1-1 0 0,1-1 0 0 0,-1 0 0 0 0,0 0 0 0 0,0 0 1 0 0,0 0-1 0 0,-1 0 0 0 0,1 0 0 0 0,-1 0 0 0 0,0 0 1 0 0,0 0-1 0 0,0 0 0 0 0,-1 0 0 0 0,0 0 1 0 0,1-1-1 0 0,-1 1 0 0 0,-4 5 0 0 0,1-3 33 0 0,0-1 0 0 0,-1 1 0 0 0,1-1-1 0 0,-1-1 1 0 0,0 1 0 0 0,0-1 0 0 0,-1 0 0 0 0,1 0-1 0 0,-11 4 1 0 0,-8 2 122 0 0,0-2 0 0 0,0-1 0 0 0,-1-1 0 0 0,-44 5 0 0 0,23-11-107 0 0,45 0-302 0 0</inkml:trace>
</inkml:ink>
</file>

<file path=ppt/ink/ink18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7.895"/>
    </inkml:context>
    <inkml:brush xml:id="br0">
      <inkml:brushProperty name="width" value="0.1" units="cm"/>
      <inkml:brushProperty name="height" value="0.1" units="cm"/>
      <inkml:brushProperty name="color" value="#008C3A"/>
    </inkml:brush>
  </inkml:definitions>
  <inkml:trace contextRef="#ctx0" brushRef="#br0">0 151 7367 0 0,'12'-41'6019'0'0,"-11"35"-5440"0"0,0 1 1 0 0,1-1 0 0 0,0 1-1 0 0,0 0 1 0 0,0 0-1 0 0,1 0 1 0 0,0 0-1 0 0,0 1 1 0 0,0-1-1 0 0,0 1 1 0 0,1-1-1 0 0,0 1 1 0 0,0 0-1 0 0,0 1 1 0 0,0-1-1 0 0,0 1 1 0 0,10-6-1 0 0,-7 5-592 0 0,0 1 1 0 0,0 0-1 0 0,1 0 0 0 0,-1 1 0 0 0,1-1 0 0 0,0 2 0 0 0,-1-1 0 0 0,1 1 0 0 0,0 0 0 0 0,0 1 1 0 0,0 0-1 0 0,8 1 0 0 0,-3 0-5740 0 0</inkml:trace>
</inkml:ink>
</file>

<file path=ppt/ink/ink1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4.883"/>
    </inkml:context>
    <inkml:brush xml:id="br0">
      <inkml:brushProperty name="width" value="0.1" units="cm"/>
      <inkml:brushProperty name="height" value="0.1" units="cm"/>
      <inkml:brushProperty name="color" value="#F6630D"/>
    </inkml:brush>
  </inkml:definitions>
  <inkml:trace contextRef="#ctx0" brushRef="#br0">22 34 1839 0 0,'-21'-34'17863'0'0,"44"35"-13125"0"0,7 1-3982 0 0,173 7 1640 0 0,-74-2-4812 0 0,-113-7 615 0 0,0-1-431 0 0</inkml:trace>
</inkml:ink>
</file>

<file path=ppt/ink/ink18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8.406"/>
    </inkml:context>
    <inkml:brush xml:id="br0">
      <inkml:brushProperty name="width" value="0.1" units="cm"/>
      <inkml:brushProperty name="height" value="0.1" units="cm"/>
      <inkml:brushProperty name="color" value="#008C3A"/>
    </inkml:brush>
  </inkml:definitions>
  <inkml:trace contextRef="#ctx0" brushRef="#br0">1 106 2759 0 0,'2'-6'9791'0'0,"8"-22"-6290"0"0,-6 22-2878 0 0,0 0 0 0 0,0 0-1 0 0,1 0 1 0 0,-1 0 0 0 0,1 1 0 0 0,1 0-1 0 0,9-9 1 0 0,-12 12-457 0 0,-1 0 0 0 0,1 1-1 0 0,0-1 1 0 0,0 0 0 0 0,-1 1 0 0 0,1 0 0 0 0,0-1-1 0 0,0 1 1 0 0,0 0 0 0 0,0 1 0 0 0,0-1-1 0 0,1 1 1 0 0,-1-1 0 0 0,0 1 0 0 0,0 0-1 0 0,0 0 1 0 0,1 0 0 0 0,-1 0 0 0 0,6 2-1 0 0,-8-1 78 0 0,1 2-200 0 0,-1 0 0 0 0,0 0 0 0 0,1 1 0 0 0,-1-1 0 0 0,-1 0 0 0 0,1 1 0 0 0,0-1 0 0 0,0 5 0 0 0,-4 5-28 0 0,0 0-1 0 0,0 1 1 0 0,-1-1 0 0 0,-12 24 0 0 0,12-29-8 0 0,0 0 0 0 0,0 1 0 0 0,1-1 0 0 0,0 1 0 0 0,0-1 0 0 0,1 1 1 0 0,0 0-1 0 0,1 0 0 0 0,0 0 0 0 0,0 0 0 0 0,1 0 0 0 0,0 0 0 0 0,2 12 0 0 0,-1-19-10 0 0,0 1-1 0 0,0-1 1 0 0,1 0-1 0 0,-1 0 1 0 0,0 1 0 0 0,1-1-1 0 0,-1 0 1 0 0,1 0-1 0 0,0-1 1 0 0,0 1 0 0 0,0 0-1 0 0,0 0 1 0 0,0-1-1 0 0,0 0 1 0 0,0 1-1 0 0,0-1 1 0 0,0 0 0 0 0,1 0-1 0 0,-1 0 1 0 0,1 0-1 0 0,-1 0 1 0 0,3 0-1 0 0,67 8-139 0 0,-25-3 77 0 0,-8 5-556 0 0,-13-1-3593 0 0</inkml:trace>
</inkml:ink>
</file>

<file path=ppt/ink/ink18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8.822"/>
    </inkml:context>
    <inkml:brush xml:id="br0">
      <inkml:brushProperty name="width" value="0.1" units="cm"/>
      <inkml:brushProperty name="height" value="0.1" units="cm"/>
      <inkml:brushProperty name="color" value="#008C3A"/>
    </inkml:brush>
  </inkml:definitions>
  <inkml:trace contextRef="#ctx0" brushRef="#br0">6 45 5983 0 0,'-6'-18'16031'0'0,"14"13"-16376"0"0,5 1 926 0 0,0-1 1 0 0,0 2 0 0 0,1 0-1 0 0,0 0 1 0 0,27 0 0 0 0,-27 3-1256 0 0,0 0 1 0 0,0 1-1 0 0,16 3 0 0 0,-17-1-767 0 0</inkml:trace>
</inkml:ink>
</file>

<file path=ppt/ink/ink18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9.288"/>
    </inkml:context>
    <inkml:brush xml:id="br0">
      <inkml:brushProperty name="width" value="0.1" units="cm"/>
      <inkml:brushProperty name="height" value="0.1" units="cm"/>
      <inkml:brushProperty name="color" value="#008C3A"/>
    </inkml:brush>
  </inkml:definitions>
  <inkml:trace contextRef="#ctx0" brushRef="#br0">48 1 4143 0 0,'0'0'13296'0'0,"-1"24"-10690"0"0,-22 170 960 0 0,2-19-3018 0 0,19-146-531 0 0,2 1 0 0 0,1-1 0 0 0,1 0 0 0 0,6 30 0 0 0,-8-58-106 0 0</inkml:trace>
</inkml:ink>
</file>

<file path=ppt/ink/ink18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09.890"/>
    </inkml:context>
    <inkml:brush xml:id="br0">
      <inkml:brushProperty name="width" value="0.1" units="cm"/>
      <inkml:brushProperty name="height" value="0.1" units="cm"/>
      <inkml:brushProperty name="color" value="#008C3A"/>
    </inkml:brush>
  </inkml:definitions>
  <inkml:trace contextRef="#ctx0" brushRef="#br0">1 137 5983 0 0,'0'0'464'0'0,"2"-13"526"0"0,3-13 5408 0 0,-4 20-5989 0 0,1 1 0 0 0,-1-1-1 0 0,1 1 1 0 0,0 0 0 0 0,1 0-1 0 0,-1 0 1 0 0,1 0 0 0 0,0 0-1 0 0,0 1 1 0 0,1-1 0 0 0,-1 1-1 0 0,1 0 1 0 0,0 0 0 0 0,0 0 0 0 0,0 0-1 0 0,1 1 1 0 0,-1 0 0 0 0,8-4-1 0 0,-10 5-344 0 0,1 1 1 0 0,0 0-1 0 0,0 0 0 0 0,0 0 0 0 0,0 0 0 0 0,0 1 0 0 0,0-1 1 0 0,0 1-1 0 0,0 0 0 0 0,1 0 0 0 0,-1 0 0 0 0,0 0 0 0 0,0 0 0 0 0,0 1 1 0 0,0-1-1 0 0,0 1 0 0 0,0 0 0 0 0,0 0 0 0 0,0 0 0 0 0,0 0 1 0 0,0 1-1 0 0,-1-1 0 0 0,1 1 0 0 0,0 0 0 0 0,-1-1 0 0 0,0 1 1 0 0,1 1-1 0 0,-1-1 0 0 0,0 0 0 0 0,0 0 0 0 0,0 1 0 0 0,0-1 0 0 0,0 1 1 0 0,2 4-1 0 0,-1-2-53 0 0,0 0 0 0 0,-1 0 0 0 0,1 1 1 0 0,-1-1-1 0 0,0 1 0 0 0,0 0 0 0 0,-1 0 0 0 0,0-1 1 0 0,0 1-1 0 0,0 0 0 0 0,-1 0 0 0 0,1 0 0 0 0,-2 0 1 0 0,1 0-1 0 0,-1 0 0 0 0,1 0 0 0 0,-2 0 1 0 0,1 0-1 0 0,-3 6 0 0 0,-5 11 67 0 0,0-1 0 0 0,-2-1 0 0 0,-22 34 1 0 0,22-39-46 0 0,1 0 1 0 0,1 1 0 0 0,0 1-1 0 0,-12 35 1 0 0,21-52-33 0 0,0 0-1 0 0,0 0 1 0 0,-1 1-1 0 0,1-1 1 0 0,0 0-1 0 0,0 0 1 0 0,0 1-1 0 0,0-1 1 0 0,1 0-1 0 0,-1 0 1 0 0,0 1-1 0 0,0-1 1 0 0,1 0-1 0 0,-1 0 1 0 0,1 0-1 0 0,-1 1 1 0 0,1-1-1 0 0,0 0 1 0 0,-1 0-1 0 0,1 0 1 0 0,0 0-1 0 0,0 0 1 0 0,-1 0-1 0 0,1 0 1 0 0,0 0-1 0 0,0-1 1 0 0,0 1-1 0 0,0 0 1 0 0,0 0-1 0 0,0-1 1 0 0,1 1-1 0 0,-1-1 1 0 0,0 1-1 0 0,0-1 1 0 0,0 1-1 0 0,1-1 1 0 0,-1 0 0 0 0,0 0-1 0 0,0 1 1 0 0,1-1-1 0 0,0 0 1 0 0,7 1 10 0 0,1-1 0 0 0,-1 1 0 0 0,0-2 0 0 0,11 0 0 0 0,-14 0 3 0 0,10 1 48 0 0,0 0 1 0 0,0 1-1 0 0,22 4 1 0 0,-23-2-720 0 0,0-1 0 0 0,1-1 0 0 0,21 0 0 0 0,-22-3-1464 0 0</inkml:trace>
</inkml:ink>
</file>

<file path=ppt/ink/ink18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0.626"/>
    </inkml:context>
    <inkml:brush xml:id="br0">
      <inkml:brushProperty name="width" value="0.1" units="cm"/>
      <inkml:brushProperty name="height" value="0.1" units="cm"/>
      <inkml:brushProperty name="color" value="#008C3A"/>
    </inkml:brush>
  </inkml:definitions>
  <inkml:trace contextRef="#ctx0" brushRef="#br0">0 97 7831 0 0,'0'0'706'0'0,"0"-1"-578"0"0,2-4 849 0 0,0-1 1 0 0,0 1-1 0 0,0-1 1 0 0,0 1-1 0 0,1 0 1 0 0,0 0-1 0 0,0 0 0 0 0,0 0 1 0 0,1 0-1 0 0,-1 1 1 0 0,5-5-1 0 0,-4 6-857 0 0,-1 0-1 0 0,1 0 1 0 0,0 1 0 0 0,0-1-1 0 0,0 1 1 0 0,0-1-1 0 0,0 1 1 0 0,0 0 0 0 0,1 1-1 0 0,-1-1 1 0 0,0 1-1 0 0,1 0 1 0 0,0 0-1 0 0,-1 0 1 0 0,1 1 0 0 0,-1 0-1 0 0,1-1 1 0 0,0 2-1 0 0,-1-1 1 0 0,1 0 0 0 0,0 1-1 0 0,-1 0 1 0 0,1 0-1 0 0,-1 1 1 0 0,1-1-1 0 0,-1 1 1 0 0,0 0 0 0 0,0 0-1 0 0,1 0 1 0 0,-1 0-1 0 0,-1 1 1 0 0,8 6-1 0 0,-9-8-111 0 0,0 1 0 0 0,0 0 0 0 0,0 0 1 0 0,0 0-1 0 0,0 1 0 0 0,-1-1 0 0 0,1 0 0 0 0,-1 0 0 0 0,1 1 0 0 0,-1-1 0 0 0,0 1 0 0 0,0 0 0 0 0,0-1 0 0 0,0 1 0 0 0,-1 0 0 0 0,1-1 0 0 0,-1 1 0 0 0,1 0 0 0 0,-1 0 0 0 0,0-1 0 0 0,0 1 0 0 0,0 0 0 0 0,-1 0 0 0 0,0 3 0 0 0,-2 5 48 0 0,-1-1-1 0 0,0 1 1 0 0,0-1 0 0 0,-1 0 0 0 0,-7 9 0 0 0,8-13-36 0 0,1-1 0 0 0,-1 1 0 0 0,1 0 1 0 0,0 0-1 0 0,0 0 0 0 0,1 0 0 0 0,0 0 1 0 0,0 1-1 0 0,0-1 0 0 0,1 1 0 0 0,0-1 1 0 0,0 1-1 0 0,0 12 0 0 0,3-16-24 0 0,-1 0-1 0 0,0 0 1 0 0,1 0-1 0 0,0 0 1 0 0,-1-1-1 0 0,1 1 1 0 0,0 0-1 0 0,1-1 1 0 0,-1 1-1 0 0,0-1 1 0 0,1 0-1 0 0,-1 1 1 0 0,1-1-1 0 0,0-1 1 0 0,0 1-1 0 0,-1 0 1 0 0,1-1-1 0 0,0 1 1 0 0,1-1-1 0 0,2 1 1 0 0,13 5-50 0 0,1-1-1 0 0,24 3 1 0 0,-13-2 6 0 0,8 4-2767 0 0,-29-9 1287 0 0</inkml:trace>
</inkml:ink>
</file>

<file path=ppt/ink/ink18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3.914"/>
    </inkml:context>
    <inkml:brush xml:id="br0">
      <inkml:brushProperty name="width" value="0.1" units="cm"/>
      <inkml:brushProperty name="height" value="0.1" units="cm"/>
      <inkml:brushProperty name="color" value="#008C3A"/>
    </inkml:brush>
  </inkml:definitions>
  <inkml:trace contextRef="#ctx0" brushRef="#br0">88 29 11055 0 0,'0'0'248'0'0,"-3"-29"7478"0"0,3 29-7595 0 0,-15 8 1475 0 0,-10 14-1114 0 0,18-7-338 0 0,0 0-1 0 0,1 1 1 0 0,0 0 0 0 0,1 0 0 0 0,1 0-1 0 0,1 0 1 0 0,0 1 0 0 0,1-1 0 0 0,1 1-1 0 0,1 0 1 0 0,0 0 0 0 0,3 23-1 0 0,-2-34-115 0 0,0 1 0 0 0,1-1-1 0 0,-1 1 1 0 0,1-1-1 0 0,1 0 1 0 0,-1 0 0 0 0,1 0-1 0 0,0 0 1 0 0,0 0-1 0 0,1-1 1 0 0,-1 1 0 0 0,1-1-1 0 0,1 0 1 0 0,-1 0-1 0 0,1 0 1 0 0,0-1 0 0 0,0 0-1 0 0,10 7 1 0 0,-10-8-28 0 0,0-1-1 0 0,1 0 1 0 0,-1 0 0 0 0,1-1 0 0 0,-1 0 0 0 0,1 0-1 0 0,0 0 1 0 0,-1 0 0 0 0,1-1 0 0 0,0 0 0 0 0,-1 0-1 0 0,1-1 1 0 0,0 0 0 0 0,-1 0 0 0 0,1 0 0 0 0,-1 0 0 0 0,1-1-1 0 0,-1 0 1 0 0,0 0 0 0 0,1 0 0 0 0,-1-1 0 0 0,6-4-1 0 0,-2 2 37 0 0,1-1-1 0 0,-1 0 0 0 0,0-1 0 0 0,-1 0 0 0 0,1 0 1 0 0,-1-1-1 0 0,-1 0 0 0 0,0-1 0 0 0,0 1 0 0 0,0-1 1 0 0,-1-1-1 0 0,-1 1 0 0 0,1-1 0 0 0,-1 0 0 0 0,-1 0 1 0 0,0-1-1 0 0,-1 1 0 0 0,5-21 0 0 0,-8 30 83 0 0,9 21 85 0 0,0 1 1 0 0,7 26-1 0 0,16 42-221 0 0,-16-47-9 0 0,21 81-1 0 0,-34-112 17 0 0,-1 1-1 0 0,-1 0 0 0 0,0 0 0 0 0,0 0 1 0 0,-1 0-1 0 0,-1 0 0 0 0,0 0 0 0 0,0 0 0 0 0,-1 0 1 0 0,-1-1-1 0 0,-7 21 0 0 0,8-27 3 0 0,-1 0 0 0 0,0 0 1 0 0,0-1-1 0 0,0 1 0 0 0,-1-1 0 0 0,1 1 0 0 0,-1-1 0 0 0,0 0 0 0 0,0-1 1 0 0,-1 1-1 0 0,1-1 0 0 0,-1 0 0 0 0,0 0 0 0 0,0 0 0 0 0,0-1 1 0 0,0 1-1 0 0,0-1 0 0 0,-1 0 0 0 0,1-1 0 0 0,0 1 0 0 0,-7 0 0 0 0,-13 1 8 0 0,0 0 0 0 0,-1-2 0 0 0,-35-2 0 0 0,22 0-6 0 0,36 2-198 0 0,1-1-1 0 0,-1 0 0 0 0,0 0 1 0 0,1 0-1 0 0,-1 0 1 0 0,1-1-1 0 0,-1 1 1 0 0,1-1-1 0 0,-1 0 1 0 0,1 1-1 0 0,-1-1 1 0 0,1 0-1 0 0,0 0 1 0 0,0-1-1 0 0,-1 1 1 0 0,1 0-1 0 0,0-1 0 0 0,0 0 1 0 0,0 1-1 0 0,0-1 1 0 0,1 0-1 0 0,-1 0 1 0 0,0 0-1 0 0,1 0 1 0 0,-3-4-1 0 0</inkml:trace>
</inkml:ink>
</file>

<file path=ppt/ink/ink18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4.492"/>
    </inkml:context>
    <inkml:brush xml:id="br0">
      <inkml:brushProperty name="width" value="0.1" units="cm"/>
      <inkml:brushProperty name="height" value="0.1" units="cm"/>
      <inkml:brushProperty name="color" value="#008C3A"/>
    </inkml:brush>
  </inkml:definitions>
  <inkml:trace contextRef="#ctx0" brushRef="#br0">1 16 2303 0 0,'0'0'16998'0'0,"25"-3"-14822"0"0,14-1-980 0 0,-8-1-828 0 0,-1 3 0 0 0,1 0 1 0 0,0 2-1 0 0,59 8 0 0 0,-56 4-4255 0 0</inkml:trace>
</inkml:ink>
</file>

<file path=ppt/ink/ink18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4.856"/>
    </inkml:context>
    <inkml:brush xml:id="br0">
      <inkml:brushProperty name="width" value="0.1" units="cm"/>
      <inkml:brushProperty name="height" value="0.1" units="cm"/>
      <inkml:brushProperty name="color" value="#008C3A"/>
    </inkml:brush>
  </inkml:definitions>
  <inkml:trace contextRef="#ctx0" brushRef="#br0">1 69 11055 0 0,'0'0'852'0'0,"25"-13"1186"0"0,-15 5-645 0 0,1 1 1 0 0,0 1 0 0 0,0 0 0 0 0,0 0-1 0 0,0 1 1 0 0,16-5 0 0 0,23 2-321 0 0,2 14-3344 0 0</inkml:trace>
</inkml:ink>
</file>

<file path=ppt/ink/ink18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6.398"/>
    </inkml:context>
    <inkml:brush xml:id="br0">
      <inkml:brushProperty name="width" value="0.1" units="cm"/>
      <inkml:brushProperty name="height" value="0.1" units="cm"/>
      <inkml:brushProperty name="color" value="#008C3A"/>
    </inkml:brush>
  </inkml:definitions>
  <inkml:trace contextRef="#ctx0" brushRef="#br0">1 811 9359 0 0,'0'0'430'0'0,"4"-17"148"0"0,-4 16-550 0 0,0 1 0 0 0,0 0 0 0 0,0 0 0 0 0,0-1 0 0 0,0 1 0 0 0,0 0-1 0 0,0 0 1 0 0,0-1 0 0 0,0 1 0 0 0,1 0 0 0 0,-1 0 0 0 0,0 0 0 0 0,0-1 0 0 0,0 1-1 0 0,0 0 1 0 0,1 0 0 0 0,-1 0 0 0 0,0 0 0 0 0,0-1 0 0 0,0 1 0 0 0,1 0 0 0 0,-1 0-1 0 0,0 0 1 0 0,0 0 0 0 0,0 0 0 0 0,1 0 0 0 0,-1 0 0 0 0,0 0 0 0 0,0 0 0 0 0,1 0-1 0 0,-1 0 1 0 0,0 0 0 0 0,0 0 0 0 0,1 0 0 0 0,-1 0 0 0 0,0 0 0 0 0,0 0 0 0 0,1 0-1 0 0,-1 0 1 0 0,0 0 0 0 0,0 0 0 0 0,1 0 0 0 0,-1 0 0 0 0,0 0 0 0 0,0 0 0 0 0,0 1-1 0 0,1-1 1 0 0,13 14 3067 0 0,10 27 2846 0 0,-21-36-5515 0 0,11 19 98 0 0,1 1 0 0 0,2-2 0 0 0,35 41 0 0 0,-48-60-503 0 0,1 1-1 0 0,-1-1 0 0 0,1 1 0 0 0,0-1 0 0 0,0-1 0 0 0,0 1 0 0 0,0-1 1 0 0,1 0-1 0 0,0 0 0 0 0,-1 0 0 0 0,1-1 0 0 0,0 0 0 0 0,0 0 1 0 0,0-1-1 0 0,1 1 0 0 0,-1-1 0 0 0,0-1 0 0 0,0 1 0 0 0,1-1 0 0 0,-1 0 1 0 0,0-1-1 0 0,1 1 0 0 0,-1-1 0 0 0,7-2 0 0 0,-5 0 26 0 0,0-1 0 0 0,-1 0 0 0 0,1 0 0 0 0,-1 0 0 0 0,0-1 0 0 0,-1 0 0 0 0,1-1 0 0 0,-1 0 0 0 0,0 0 0 0 0,0 0 0 0 0,0 0-1 0 0,-1-1 1 0 0,0 0 0 0 0,-1 0 0 0 0,1 0 0 0 0,-1-1 0 0 0,-1 0 0 0 0,1 0 0 0 0,-1 0 0 0 0,-1 0 0 0 0,4-16 0 0 0,-1-3 3 0 0,0-1 1 0 0,-2 0-1 0 0,-1 0 0 0 0,-2 0 0 0 0,-3-40 1 0 0,0 28-32 0 0,-23-188 89 0 0,20 194-79 0 0,-2 0 1 0 0,-1 1-1 0 0,-1 0 0 0 0,-24-52 0 0 0,32 82-7 0 0,0 0-1 0 0,1 0 1 0 0,-1 0-1 0 0,1 0 1 0 0,0 0-1 0 0,0 0 1 0 0,0-1-1 0 0,0 1 1 0 0,1-1-1 0 0,-1 1 0 0 0,1 0 1 0 0,0-1-1 0 0,0 1 1 0 0,0-1-1 0 0,1-5 1 0 0,1 6-5 0 0,-1 1 0 0 0,1-1 0 0 0,0 1 0 0 0,-1-1 1 0 0,1 1-1 0 0,0 0 0 0 0,1-1 0 0 0,-1 1 0 0 0,0 0 1 0 0,1 0-1 0 0,-1 1 0 0 0,1-1 0 0 0,-1 0 0 0 0,1 1 0 0 0,0 0 1 0 0,0-1-1 0 0,0 1 0 0 0,3-1 0 0 0,11-3-16 0 0,0 0 0 0 0,0 1 0 0 0,0 1 0 0 0,1 0 0 0 0,-1 1 0 0 0,24 1 0 0 0,109 11 0 0 0,-25 0 0 0 0,1092-44-64 0 0,-915 19 56 0 0,-86 4 8 0 0,606-17 0 0 0,-778 31 73 0 0,-43-2 161 0 0,14 2-1284 0 0</inkml:trace>
</inkml:ink>
</file>

<file path=ppt/ink/ink18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7.412"/>
    </inkml:context>
    <inkml:brush xml:id="br0">
      <inkml:brushProperty name="width" value="0.1" units="cm"/>
      <inkml:brushProperty name="height" value="0.1" units="cm"/>
      <inkml:brushProperty name="color" value="#008C3A"/>
    </inkml:brush>
  </inkml:definitions>
  <inkml:trace contextRef="#ctx0" brushRef="#br0">62 34 4607 0 0,'4'-32'15314'0'0,"-4"32"-15233"0"0,-1 0 0 0 0,1 0 0 0 0,-1 0 0 0 0,1-1 0 0 0,-1 1 0 0 0,0 0 0 0 0,1 0 1 0 0,-1 0-1 0 0,1 0 0 0 0,-1 0 0 0 0,1 0 0 0 0,-1 0 0 0 0,0 0 0 0 0,1 0 0 0 0,-1 0 1 0 0,1 0-1 0 0,-1 1 0 0 0,1-1 0 0 0,-1 0 0 0 0,1 0 0 0 0,-1 0 0 0 0,1 1 0 0 0,-1-1 1 0 0,1 0-1 0 0,-1 1 0 0 0,1-1 0 0 0,-1 0 0 0 0,1 1 0 0 0,-1-1 0 0 0,1 1 0 0 0,0-1 1 0 0,-1 1-1 0 0,1-1 0 0 0,-1 2 0 0 0,-15 29 789 0 0,-4 33-525 0 0,15-40-283 0 0,2 1-1 0 0,1 0 1 0 0,1-1 0 0 0,0 1-1 0 0,2 0 1 0 0,2 0-1 0 0,0-1 1 0 0,1 1 0 0 0,10 31-1 0 0,-14-54-104 0 0,0-1 0 0 0,1 1 1 0 0,-1 0-1 0 0,1-1 0 0 0,0 1 0 0 0,0 0 0 0 0,-1-1 1 0 0,1 1-1 0 0,0-1 0 0 0,0 1 0 0 0,0-1 0 0 0,0 0 0 0 0,1 1 1 0 0,-1-1-1 0 0,2 1 0 0 0,-3-1-39 0 0,1-1-1 0 0,0 0 1 0 0,0 1 0 0 0,-1-1-1 0 0,1 0 1 0 0,0 0 0 0 0,0 1-1 0 0,0-1 1 0 0,-1 0 0 0 0,1 0-1 0 0,0 0 1 0 0,0 0-1 0 0,0 0 1 0 0,-1 0 0 0 0,1-1-1 0 0,0 1 1 0 0,0 0 0 0 0,-1 0-1 0 0,1-1 1 0 0,0 1 0 0 0,1-1-1 0 0,25-23-5452 0 0</inkml:trace>
</inkml:ink>
</file>

<file path=ppt/ink/ink1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5.690"/>
    </inkml:context>
    <inkml:brush xml:id="br0">
      <inkml:brushProperty name="width" value="0.1" units="cm"/>
      <inkml:brushProperty name="height" value="0.1" units="cm"/>
      <inkml:brushProperty name="color" value="#F6630D"/>
    </inkml:brush>
  </inkml:definitions>
  <inkml:trace contextRef="#ctx0" brushRef="#br0">170 1 2759 0 0,'0'0'13910'0'0,"-23"18"-11293"0"0,15-9-2416 0 0,-1 1 1 0 0,1 0 0 0 0,1 1-1 0 0,0 0 1 0 0,0 0-1 0 0,1 0 1 0 0,1 1-1 0 0,0 0 1 0 0,0 0 0 0 0,-2 13-1 0 0,5-20-166 0 0,1 0-1 0 0,-1 0 1 0 0,0-1-1 0 0,-1 0 1 0 0,1 1 0 0 0,-1-1-1 0 0,0 0 1 0 0,0 0-1 0 0,0 0 1 0 0,0-1-1 0 0,-1 1 1 0 0,-4 3-1 0 0,3-3-2 0 0,0 1 0 0 0,1-1-1 0 0,0 1 1 0 0,0 0 0 0 0,0 0-1 0 0,-3 7 1 0 0,7-11 4 0 0,0 0 1 0 0,0 0 0 0 0,0 0-1 0 0,0 0 1 0 0,0 0 0 0 0,0 0-1 0 0,0 0 1 0 0,0-1 0 0 0,1 1-1 0 0,-1 0 1 0 0,0 0-1 0 0,1 0 1 0 0,-1 0 0 0 0,1 0-1 0 0,-1 0 1 0 0,1-1 0 0 0,-1 1-1 0 0,1 0 1 0 0,-1 0 0 0 0,1-1-1 0 0,0 1 1 0 0,-1-1-1 0 0,1 1 1 0 0,0 0 0 0 0,0-1-1 0 0,0 1 1 0 0,-1-1 0 0 0,1 0-1 0 0,0 1 1 0 0,0-1 0 0 0,0 1-1 0 0,0-1 1 0 0,0 0-1 0 0,0 0 1 0 0,0 0 0 0 0,0 0-1 0 0,0 0 1 0 0,1 0 0 0 0,38 8 431 0 0,58-6 387 0 0,-63-2-430 0 0,53 5 1 0 0,-78-4-337 0 0,0 1-1 0 0,1 0 1 0 0,-1 1 0 0 0,0 0 0 0 0,0 0-1 0 0,-1 1 1 0 0,1 1 0 0 0,-1-1 0 0 0,13 10-1 0 0,-14-8-35 0 0,-1 0-1 0 0,0 1 1 0 0,0 0-1 0 0,-1 0 1 0 0,0 0-1 0 0,0 1 1 0 0,0 0-1 0 0,-1 0 1 0 0,-1 1-1 0 0,1-1 1 0 0,-1 1-1 0 0,5 17 1 0 0,-7-21-19 0 0,-1 0 0 0 0,0 0 0 0 0,0 0 0 0 0,0 0 0 0 0,-1 0 0 0 0,0 0 1 0 0,0 1-1 0 0,0-1 0 0 0,-1 0 0 0 0,1 0 0 0 0,-1 0 0 0 0,0 0 0 0 0,-1 0 0 0 0,1 0 0 0 0,-1 0 0 0 0,0 0 0 0 0,0-1 0 0 0,-1 1 1 0 0,1-1-1 0 0,-1 1 0 0 0,0-1 0 0 0,0 0 0 0 0,-1 0 0 0 0,-7 7 0 0 0,3-5 11 0 0,-1 0 0 0 0,0 0 0 0 0,0-1 0 0 0,0 0 0 0 0,-1-1 0 0 0,0 0 1 0 0,0 0-1 0 0,0-1 0 0 0,0-1 0 0 0,-1 1 0 0 0,-17 0 0 0 0,-11 0 6 0 0,-72-5 0 0 0,92 1-98 0 0,17 1-27 0 0,0-1-1 0 0,1 1 0 0 0,-1 0 1 0 0,0 0-1 0 0,0-1 1 0 0,0 1-1 0 0,1-1 1 0 0,-1 1-1 0 0,0-1 1 0 0,0 0-1 0 0,1 0 1 0 0,-1 0-1 0 0,1 0 1 0 0,-1 0-1 0 0,1 0 1 0 0,-1 0-1 0 0,0-2 0 0 0,-5-6-3071 0 0</inkml:trace>
</inkml:ink>
</file>

<file path=ppt/ink/ink18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7.969"/>
    </inkml:context>
    <inkml:brush xml:id="br0">
      <inkml:brushProperty name="width" value="0.1" units="cm"/>
      <inkml:brushProperty name="height" value="0.1" units="cm"/>
      <inkml:brushProperty name="color" value="#008C3A"/>
    </inkml:brush>
  </inkml:definitions>
  <inkml:trace contextRef="#ctx0" brushRef="#br0">28 1 4607 0 0,'0'0'13518'0'0,"-20"31"-11852"0"0,18-25-1567 0 0,1-4-88 0 0,0 0-1 0 0,0 0 0 0 0,0 1 0 0 0,1-1 1 0 0,-1 0-1 0 0,1 1 0 0 0,-1-1 0 0 0,1 0 0 0 0,0 1 1 0 0,0-1-1 0 0,0 0 0 0 0,1 4 0 0 0,-1-5-12 0 0,0 0 0 0 0,0 0-1 0 0,1 1 1 0 0,-1-1 0 0 0,0 0 0 0 0,1 0-1 0 0,-1 0 1 0 0,1 0 0 0 0,-1 1-1 0 0,1-1 1 0 0,0 0 0 0 0,-1 0 0 0 0,1 0-1 0 0,0 0 1 0 0,0 0 0 0 0,0-1 0 0 0,0 1-1 0 0,0 0 1 0 0,0 0 0 0 0,0 0-1 0 0,0-1 1 0 0,0 1 0 0 0,0-1 0 0 0,0 1-1 0 0,2 0 1 0 0,26 5 107 0 0,-24-6-71 0 0,20 3 449 0 0,1 2 1 0 0,-1 0-1 0 0,0 2 0 0 0,39 15 1 0 0,-57-19-322 0 0,0 0 0 0 0,0 1-1 0 0,-1 0 1 0 0,1 1 0 0 0,-1-1 0 0 0,0 1 0 0 0,0 0 0 0 0,9 11 0 0 0,-13-12-126 0 0,1-1 0 0 0,-1 1 0 0 0,0 0 0 0 0,0 0 0 0 0,0 0 0 0 0,0 0 0 0 0,-1 0 0 0 0,0 0 0 0 0,1 0 0 0 0,-2 1 0 0 0,1-1 0 0 0,0 0 0 0 0,-1 1 0 0 0,0-1 0 0 0,0 0 0 0 0,-1 8-1 0 0,1-8 23 0 0,-1 0 0 0 0,1 1 0 0 0,-1-1 0 0 0,0 0 0 0 0,0 0 0 0 0,-1 0 0 0 0,1 0 0 0 0,-1-1-1 0 0,0 1 1 0 0,0 0 0 0 0,0-1 0 0 0,0 1 0 0 0,-1-1 0 0 0,1 1 0 0 0,-1-1 0 0 0,0 0-1 0 0,0 0 1 0 0,0-1 0 0 0,0 1 0 0 0,-1-1 0 0 0,1 1 0 0 0,-1-1 0 0 0,-6 3 0 0 0,-3-1 45 0 0,1 0 1 0 0,-1-2 0 0 0,0 1-1 0 0,0-2 1 0 0,0 1 0 0 0,-13-2-1 0 0,13 1-79 0 0,1-1-273 0 0,-44-1 168 0 0,22-14-5439 0 0</inkml:trace>
</inkml:ink>
</file>

<file path=ppt/ink/ink18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8.321"/>
    </inkml:context>
    <inkml:brush xml:id="br0">
      <inkml:brushProperty name="width" value="0.1" units="cm"/>
      <inkml:brushProperty name="height" value="0.1" units="cm"/>
      <inkml:brushProperty name="color" value="#008C3A"/>
    </inkml:brush>
  </inkml:definitions>
  <inkml:trace contextRef="#ctx0" brushRef="#br0">1 132 6911 0 0,'2'-7'408'0'0,"0"1"0"0"0,1-1-1 0 0,0 0 1 0 0,0 1 0 0 0,8-13-1 0 0,-6 13 545 0 0,1-1 0 0 0,-1 1 0 0 0,1 0 0 0 0,0 0 0 0 0,1 1 0 0 0,0-1 0 0 0,-1 2 0 0 0,1-1 0 0 0,1 1 0 0 0,-1 0 0 0 0,1 0 0 0 0,0 1 0 0 0,14-5 0 0 0,-15 7-947 0 0,1-1 1 0 0,0 1-1 0 0,-1 0 1 0 0,1 0-1 0 0,0 1 1 0 0,-1 0-1 0 0,1 1 0 0 0,11 1 1 0 0,40 9-2433 0 0,-45-10 191 0 0</inkml:trace>
</inkml:ink>
</file>

<file path=ppt/ink/ink18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8.685"/>
    </inkml:context>
    <inkml:brush xml:id="br0">
      <inkml:brushProperty name="width" value="0.1" units="cm"/>
      <inkml:brushProperty name="height" value="0.1" units="cm"/>
      <inkml:brushProperty name="color" value="#008C3A"/>
    </inkml:brush>
  </inkml:definitions>
  <inkml:trace contextRef="#ctx0" brushRef="#br0">1 86 2303 0 0,'0'0'454'0'0,"11"-19"7476"0"0,-2 7-5807 0 0,-1 4-676 0 0,-4 3-915 0 0,1 1 0 0 0,-1-1 0 0 0,1 1 0 0 0,0 0-1 0 0,0 0 1 0 0,1 1 0 0 0,-1-1 0 0 0,1 1 0 0 0,0 0 0 0 0,0 1-1 0 0,7-3 1 0 0,-12 5-489 0 0,1 0 0 0 0,-1 1 1 0 0,0-1-1 0 0,0 0 0 0 0,0 1 0 0 0,-1-1 0 0 0,1 1 0 0 0,0-1 0 0 0,0 1 1 0 0,0 0-1 0 0,0-1 0 0 0,0 1 0 0 0,-1 0 0 0 0,1 0 0 0 0,0-1 1 0 0,0 1-1 0 0,-1 0 0 0 0,1 0 0 0 0,-1 0 0 0 0,1 0 0 0 0,-1 0 0 0 0,1 0 1 0 0,-1 0-1 0 0,0 0 0 0 0,1 0 0 0 0,-1 0 0 0 0,0 0 0 0 0,0 0 0 0 0,0 0 1 0 0,0 0-1 0 0,1 0 0 0 0,-2 0 0 0 0,1 0 0 0 0,0 0 0 0 0,0 0 0 0 0,0 0 1 0 0,0 0-1 0 0,-1 2 0 0 0,-8 41 130 0 0,7-38-166 0 0,0 0-1 0 0,1 0 0 0 0,-1 0 1 0 0,1 0-1 0 0,0 1 1 0 0,1-1-1 0 0,0 0 1 0 0,0 1-1 0 0,0-1 1 0 0,1 0-1 0 0,1 9 0 0 0,-1-12-16 0 0,1-1 0 0 0,-1 1-1 0 0,1 0 1 0 0,0-1-1 0 0,-1 0 1 0 0,1 1-1 0 0,0-1 1 0 0,0 0-1 0 0,0 0 1 0 0,1 0-1 0 0,-1 0 1 0 0,1 0-1 0 0,-1-1 1 0 0,1 1-1 0 0,-1-1 1 0 0,1 0 0 0 0,0 0-1 0 0,-1 1 1 0 0,1-2-1 0 0,0 1 1 0 0,0 0-1 0 0,0-1 1 0 0,0 1-1 0 0,0-1 1 0 0,0 0-1 0 0,4 0 1 0 0,38 1 5 0 0,3 0-652 0 0,-19 4-5442 0 0</inkml:trace>
</inkml:ink>
</file>

<file path=ppt/ink/ink18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9.112"/>
    </inkml:context>
    <inkml:brush xml:id="br0">
      <inkml:brushProperty name="width" value="0.1" units="cm"/>
      <inkml:brushProperty name="height" value="0.1" units="cm"/>
      <inkml:brushProperty name="color" value="#008C3A"/>
    </inkml:brush>
  </inkml:definitions>
  <inkml:trace contextRef="#ctx0" brushRef="#br0">1 19 6447 0 0,'0'0'586'0'0,"27"-2"4836"0"0,8-5 164 0 0,0 2-3425 0 0,68 0-2849 0 0,-101 5 149 0 0</inkml:trace>
</inkml:ink>
</file>

<file path=ppt/ink/ink18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19.534"/>
    </inkml:context>
    <inkml:brush xml:id="br0">
      <inkml:brushProperty name="width" value="0.1" units="cm"/>
      <inkml:brushProperty name="height" value="0.1" units="cm"/>
      <inkml:brushProperty name="color" value="#008C3A"/>
    </inkml:brush>
  </inkml:definitions>
  <inkml:trace contextRef="#ctx0" brushRef="#br0">45 1 11719 0 0,'0'0'3406'0'0,"4"21"-248"0"0,-5 0-2391 0 0,-1 0 0 0 0,0-1 0 0 0,-2 1 0 0 0,-9 30 0 0 0,-6 40-2 0 0,16-68-659 0 0,1-7-82 0 0,0 0 1 0 0,1-1-1 0 0,1 1 1 0 0,3 28-1 0 0,2-38-2493 0 0</inkml:trace>
</inkml:ink>
</file>

<file path=ppt/ink/ink18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0.042"/>
    </inkml:context>
    <inkml:brush xml:id="br0">
      <inkml:brushProperty name="width" value="0.1" units="cm"/>
      <inkml:brushProperty name="height" value="0.1" units="cm"/>
      <inkml:brushProperty name="color" value="#008C3A"/>
    </inkml:brush>
  </inkml:definitions>
  <inkml:trace contextRef="#ctx0" brushRef="#br0">1 114 5063 0 0,'0'0'390'0'0,"18"-36"7992"0"0,-14 28-7438 0 0,0 0-1 0 0,0 0 1 0 0,1 1-1 0 0,-1 0 1 0 0,2 0 0 0 0,10-12-1 0 0,-14 17-854 0 0,0 1 0 0 0,0-1 0 0 0,1 1 0 0 0,-1 0-1 0 0,0 0 1 0 0,0 0 0 0 0,0 0 0 0 0,1 0 0 0 0,-1 1 0 0 0,1-1 0 0 0,-1 1-1 0 0,0-1 1 0 0,1 1 0 0 0,-1 0 0 0 0,1 0 0 0 0,-1 0 0 0 0,1 0 0 0 0,-1 0-1 0 0,1 1 1 0 0,-1-1 0 0 0,0 1 0 0 0,1 0 0 0 0,-1-1 0 0 0,0 1 0 0 0,0 0-1 0 0,1 0 1 0 0,-1 1 0 0 0,0-1 0 0 0,3 3 0 0 0,-3-3-70 0 0,0 1 1 0 0,0 0 0 0 0,0 0-1 0 0,0 0 1 0 0,-1 0-1 0 0,1 0 1 0 0,-1 0 0 0 0,1 0-1 0 0,-1 0 1 0 0,0 1-1 0 0,0-1 1 0 0,0 0 0 0 0,0 1-1 0 0,0-1 1 0 0,-1 1-1 0 0,1-1 1 0 0,-1 1-1 0 0,0 0 1 0 0,1-1 0 0 0,-1 1-1 0 0,0-1 1 0 0,-1 1-1 0 0,1-1 1 0 0,0 1 0 0 0,-1-1-1 0 0,1 1 1 0 0,-1-1-1 0 0,-1 4 1 0 0,-3 11 31 0 0,-1 0 1 0 0,-1-1 0 0 0,-9 17-1 0 0,6-12 64 0 0,5-10-110 0 0,1 1 0 0 0,-1-1 1 0 0,2 1-1 0 0,0 0 0 0 0,-3 19 0 0 0,6-29-11 0 0,-1 0 0 0 0,1 1-1 0 0,0-1 1 0 0,0 0 0 0 0,0 1 0 0 0,0-1-1 0 0,0 0 1 0 0,1 1 0 0 0,-1-1 0 0 0,1 0 0 0 0,0 1-1 0 0,-1-1 1 0 0,1 0 0 0 0,0 0 0 0 0,0 0-1 0 0,0 0 1 0 0,1 0 0 0 0,-1 0 0 0 0,0 0-1 0 0,1 0 1 0 0,-1 0 0 0 0,1-1 0 0 0,0 1 0 0 0,0-1-1 0 0,-1 1 1 0 0,1-1 0 0 0,0 1 0 0 0,0-1-1 0 0,0 0 1 0 0,1 0 0 0 0,-1 0 0 0 0,0 0-1 0 0,0-1 1 0 0,0 1 0 0 0,4 0 0 0 0,38 6 36 0 0,71 2 1 0 0,-92-9-668 0 0,-7-2-5586 0 0</inkml:trace>
</inkml:ink>
</file>

<file path=ppt/ink/ink18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0.511"/>
    </inkml:context>
    <inkml:brush xml:id="br0">
      <inkml:brushProperty name="width" value="0.1" units="cm"/>
      <inkml:brushProperty name="height" value="0.1" units="cm"/>
      <inkml:brushProperty name="color" value="#008C3A"/>
    </inkml:brush>
  </inkml:definitions>
  <inkml:trace contextRef="#ctx0" brushRef="#br0">1 43 4143 0 0,'0'0'319'0'0,"28"-26"10258"0"0,-27 25-10388 0 0,0 0 0 0 0,0-1 0 0 0,0 1-1 0 0,1 0 1 0 0,-1 0 0 0 0,0 0-1 0 0,0 0 1 0 0,1 0 0 0 0,-1 0 0 0 0,1 0-1 0 0,-1 0 1 0 0,1 0 0 0 0,-1 1 0 0 0,1-1-1 0 0,-1 1 1 0 0,1-1 0 0 0,0 1 0 0 0,-1 0-1 0 0,1-1 1 0 0,0 1 0 0 0,-1 0 0 0 0,1 0-1 0 0,0 0 1 0 0,-1 0 0 0 0,1 1 0 0 0,0-1-1 0 0,-1 0 1 0 0,1 1 0 0 0,2 0 0 0 0,-3 1-109 0 0,1 0 0 0 0,-1-1 0 0 0,0 1 0 0 0,1 0 0 0 0,-1 1 0 0 0,0-1 0 0 0,0 0 0 0 0,0 0 0 0 0,-1 0 0 0 0,1 0 0 0 0,0 1 0 0 0,-1-1 0 0 0,0 0 0 0 0,1 1 0 0 0,-1-1 0 0 0,0 0 0 0 0,0 1 0 0 0,0-1 0 0 0,-1 0 0 0 0,0 5 0 0 0,1-3-38 0 0,-2 3 2 0 0,1 0 0 0 0,1-1 0 0 0,0 1 0 0 0,-1-1 0 0 0,2 1 1 0 0,-1 0-1 0 0,3 11 0 0 0,-2-16-44 0 0,1 0 0 0 0,-1 1 0 0 0,0-1 0 0 0,1 0 0 0 0,0 0 0 0 0,-1 0-1 0 0,1 0 1 0 0,0 0 0 0 0,0 0 0 0 0,0-1 0 0 0,0 1 0 0 0,0-1 0 0 0,1 1 0 0 0,-1-1 0 0 0,0 0 0 0 0,1 0 0 0 0,-1 0 0 0 0,1 0-1 0 0,-1 0 1 0 0,1-1 0 0 0,-1 1 0 0 0,5 0 0 0 0,27 5-135 0 0,12 3-340 0 0,-18 1-2789 0 0</inkml:trace>
</inkml:ink>
</file>

<file path=ppt/ink/ink18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1.577"/>
    </inkml:context>
    <inkml:brush xml:id="br0">
      <inkml:brushProperty name="width" value="0.1" units="cm"/>
      <inkml:brushProperty name="height" value="0.1" units="cm"/>
      <inkml:brushProperty name="color" value="#008C3A"/>
    </inkml:brush>
  </inkml:definitions>
  <inkml:trace contextRef="#ctx0" brushRef="#br0">0 12 5527 0 0,'0'0'11176'0'0,"34"-3"-10140"0"0,69-1 968 0 0,49 1-778 0 0,-149 2-1191 0 0,22 11 24 0 0,7 2-1079 0 0,-23-9-112 0 0</inkml:trace>
</inkml:ink>
</file>

<file path=ppt/ink/ink18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3.204"/>
    </inkml:context>
    <inkml:brush xml:id="br0">
      <inkml:brushProperty name="width" value="0.1" units="cm"/>
      <inkml:brushProperty name="height" value="0.1" units="cm"/>
      <inkml:brushProperty name="color" value="#008C3A"/>
    </inkml:brush>
  </inkml:definitions>
  <inkml:trace contextRef="#ctx0" brushRef="#br0">59 19 9415 0 0,'2'-19'7076'0'0,"-4"20"-6919"0"0,0 0 0 0 0,0 0-1 0 0,0 0 1 0 0,0 0 0 0 0,0 0 0 0 0,1 0-1 0 0,-1 1 1 0 0,0-1 0 0 0,1 1-1 0 0,-1-1 1 0 0,1 1 0 0 0,0-1 0 0 0,-1 1-1 0 0,1 0 1 0 0,0 0 0 0 0,0-1-1 0 0,-1 5 1 0 0,-17 33 322 0 0,16-32-400 0 0,1 1-1 0 0,0-1 0 0 0,0 0 1 0 0,1 1-1 0 0,-1-1 1 0 0,2 1-1 0 0,-1-1 0 0 0,1 1 1 0 0,0-1-1 0 0,1 1 1 0 0,0 0-1 0 0,0-1 0 0 0,0 0 1 0 0,1 1-1 0 0,0-1 1 0 0,4 9-1 0 0,-4-12-68 0 0,0 0 1 0 0,0-1-1 0 0,1 1 0 0 0,-1-1 0 0 0,1 1 0 0 0,-1-1 1 0 0,1 0-1 0 0,0 0 0 0 0,1 0 0 0 0,-1 0 1 0 0,0-1-1 0 0,1 1 0 0 0,-1-1 0 0 0,1 0 1 0 0,0 0-1 0 0,0 0 0 0 0,0 0 0 0 0,0-1 1 0 0,0 0-1 0 0,0 0 0 0 0,0 0 0 0 0,0 0 1 0 0,1 0-1 0 0,-1-1 0 0 0,0 0 0 0 0,1 0 0 0 0,-1 0 1 0 0,0 0-1 0 0,7-2 0 0 0,14-3 51 0 0,0 0 0 0 0,0-2-1 0 0,0-1 1 0 0,23-11 0 0 0,-35 13 0 0 0,-1 0 0 0 0,0 0 0 0 0,0-2 0 0 0,0 1 0 0 0,-1-1 0 0 0,-1-1 0 0 0,1 0 0 0 0,-1-1 0 0 0,11-13 0 0 0,-21 22-32 0 0,0 1 0 0 0,1 0 0 0 0,-1-1 0 0 0,0 1 0 0 0,1 0 0 0 0,-1-1 0 0 0,0 1 0 0 0,1 0 0 0 0,-1-1 0 0 0,1 1 0 0 0,-1 0 0 0 0,1 0 0 0 0,-1-1 0 0 0,1 1 0 0 0,-1 0 0 0 0,0 0 0 0 0,1 0 0 0 0,-1 0 0 0 0,1 0 0 0 0,-1 0 0 0 0,1 0 0 0 0,-1 0 0 0 0,1 0 0 0 0,-1 0 0 0 0,1 0 0 0 0,-1 0 0 0 0,1 0 0 0 0,-1 0 0 0 0,1 0 1 0 0,-1 0-1 0 0,1 1 0 0 0,-1-1 0 0 0,1 0 0 0 0,-1 0 0 0 0,1 1 0 0 0,18 17 291 0 0,11 32-327 0 0,-27-45 76 0 0,14 26-217 0 0,-2 2 0 0 0,16 44 0 0 0,-26-60-9 0 0,0 0-1 0 0,-2 1 1 0 0,0 0 0 0 0,-1-1 0 0 0,-1 1-1 0 0,-1 30 1 0 0,-2-27 87 0 0,0 0 0 0 0,-2-1 0 0 0,-6 26 0 0 0,7-38 39 0 0,1 1-1 0 0,-1-1 0 0 0,-1 0 1 0 0,0 0-1 0 0,0-1 0 0 0,0 1 1 0 0,-1-1-1 0 0,0 0 0 0 0,-1 0 1 0 0,-9 10-1 0 0,11-15 89 0 0,0 1-1 0 0,0-1 0 0 0,-1 0 1 0 0,1 0-1 0 0,-1-1 0 0 0,1 1 1 0 0,-1-1-1 0 0,0 0 0 0 0,1 0 1 0 0,-1-1-1 0 0,0 1 1 0 0,0-1-1 0 0,1 0 0 0 0,-1 0 1 0 0,0-1-1 0 0,0 1 0 0 0,-8-3 1 0 0,-11-3 299 0 0,1 0 1 0 0,-24-11-1 0 0,46 17-352 0 0,-22-9 236 0 0,-1 0 0 0 0,-31-19 1 0 0,49 24-398 0 0,1 1 1 0 0,-1-1 0 0 0,1 0 0 0 0,-1-1 0 0 0,1 1 0 0 0,0-1 0 0 0,1 0 0 0 0,-1 0 0 0 0,1-1-1 0 0,0 1 1 0 0,1-1 0 0 0,-1 0 0 0 0,1 0 0 0 0,-3-9 0 0 0,2 2-871 0 0</inkml:trace>
</inkml:ink>
</file>

<file path=ppt/ink/ink18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3.656"/>
    </inkml:context>
    <inkml:brush xml:id="br0">
      <inkml:brushProperty name="width" value="0.1" units="cm"/>
      <inkml:brushProperty name="height" value="0.1" units="cm"/>
      <inkml:brushProperty name="color" value="#008C3A"/>
    </inkml:brush>
  </inkml:definitions>
  <inkml:trace contextRef="#ctx0" brushRef="#br0">1 4 10567 0 0,'0'0'3671'0'0,"33"-2"1409"0"0,2 1-2909 0 0,70 7 0 0 0,34 14-1569 0 0,-122-17-681 0 0,-9 1-1701 0 0</inkml:trace>
</inkml:ink>
</file>

<file path=ppt/ink/ink1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6.051"/>
    </inkml:context>
    <inkml:brush xml:id="br0">
      <inkml:brushProperty name="width" value="0.1" units="cm"/>
      <inkml:brushProperty name="height" value="0.1" units="cm"/>
      <inkml:brushProperty name="color" value="#F6630D"/>
    </inkml:brush>
  </inkml:definitions>
  <inkml:trace contextRef="#ctx0" brushRef="#br0">1 197 13127 0 0,'2'-9'705'0'0,"0"0"0"0"0,1 0 0 0 0,0 1 0 0 0,0-1 0 0 0,1 1 0 0 0,0 0 0 0 0,0 0 0 0 0,1 0 0 0 0,0 0-1 0 0,1 1 1 0 0,8-9 0 0 0,-6 8-247 0 0,1 1 0 0 0,0-1 0 0 0,0 2 0 0 0,0-1 0 0 0,1 1 0 0 0,0 1 0 0 0,0 0 0 0 0,14-5 0 0 0,-2 3-472 0 0,1 2 0 0 0,0 0-1 0 0,0 1 1 0 0,0 1 0 0 0,0 1 0 0 0,1 1 0 0 0,-1 1 0 0 0,33 5-1 0 0,-19 0-2932 0 0,-4 0-4593 0 0,-12-3 998 0 0</inkml:trace>
</inkml:ink>
</file>

<file path=ppt/ink/ink18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24.003"/>
    </inkml:context>
    <inkml:brush xml:id="br0">
      <inkml:brushProperty name="width" value="0.1" units="cm"/>
      <inkml:brushProperty name="height" value="0.1" units="cm"/>
      <inkml:brushProperty name="color" value="#008C3A"/>
    </inkml:brush>
  </inkml:definitions>
  <inkml:trace contextRef="#ctx0" brushRef="#br0">1 29 1839 0 0,'-1'3'15380'0'0,"19"-6"-13934"0"0,52-8 1530 0 0,44-5-26 0 0,-98 15-3045 0 0,1 1-1 0 0,-1 0 1 0 0,0 2-1 0 0,1-1 0 0 0,18 6 1 0 0,-18-3-1012 0 0,-2-1-69 0 0</inkml:trace>
</inkml:ink>
</file>

<file path=ppt/ink/ink18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7:45.834"/>
    </inkml:context>
    <inkml:brush xml:id="br0">
      <inkml:brushProperty name="width" value="0.1" units="cm"/>
      <inkml:brushProperty name="height" value="0.1" units="cm"/>
      <inkml:brushProperty name="color" value="#008C3A"/>
    </inkml:brush>
  </inkml:definitions>
  <inkml:trace contextRef="#ctx0" brushRef="#br0">419 93 3191 0 0,'3'-6'9760'0'0,"8"-15"-6136"0"0,-14 16-3324 0 0,-1 0 0 0 0,0 1-1 0 0,0-1 1 0 0,0 1 0 0 0,0 1 0 0 0,-1-1-1 0 0,0 0 1 0 0,1 1 0 0 0,-1 0-1 0 0,0 0 1 0 0,-1 1 0 0 0,1-1 0 0 0,0 1-1 0 0,-1 0 1 0 0,0 0 0 0 0,1 1 0 0 0,-11-2-1 0 0,-1 0-153 0 0,1 1-1 0 0,-1 1 1 0 0,0 0-1 0 0,0 1 1 0 0,-19 2-1 0 0,24 0-110 0 0,1 1 0 0 0,-1 0 1 0 0,0 1-1 0 0,1 0 0 0 0,0 1 0 0 0,0 0 0 0 0,0 1 0 0 0,1 0 0 0 0,0 1 0 0 0,0 0 0 0 0,1 0 1 0 0,-1 1-1 0 0,2 0 0 0 0,-1 1 0 0 0,1 0 0 0 0,-12 18 0 0 0,16-22-17 0 0,0 1-1 0 0,1 0 1 0 0,-1 0-1 0 0,1 0 1 0 0,1 0-1 0 0,-1 1 1 0 0,1-1-1 0 0,0 0 1 0 0,1 1-1 0 0,-1 0 1 0 0,1-1-1 0 0,1 1 1 0 0,-1 0-1 0 0,1 0 1 0 0,0 0-1 0 0,1-1 1 0 0,0 1-1 0 0,0 0 1 0 0,0-1-1 0 0,1 1 1 0 0,0 0-1 0 0,0-1 1 0 0,0 0 0 0 0,1 0-1 0 0,0 1 1 0 0,0-2-1 0 0,1 1 1 0 0,0 0-1 0 0,0-1 1 0 0,9 10-1 0 0,-7-9 2 0 0,1-1-1 0 0,0 1 1 0 0,0-2-1 0 0,0 1 1 0 0,1-1-1 0 0,-1 0 1 0 0,1 0-1 0 0,0-1 1 0 0,0 0-1 0 0,0-1 1 0 0,0 0-1 0 0,1 0 1 0 0,-1-1-1 0 0,1 0 1 0 0,-1 0-1 0 0,1-1 1 0 0,-1 0-1 0 0,1 0 1 0 0,0-1-1 0 0,-1 0 1 0 0,0-1-1 0 0,1 0 1 0 0,-1 0-1 0 0,12-5 1 0 0,-13 5-3 0 0,0-1 1 0 0,0 0-1 0 0,0 0 1 0 0,-1 0-1 0 0,1-1 1 0 0,-1 0-1 0 0,0-1 1 0 0,0 1-1 0 0,-1-1 1 0 0,1 0-1 0 0,-1 0 1 0 0,0-1-1 0 0,0 1 1 0 0,-1-1-1 0 0,1 0 1 0 0,-1-1-1 0 0,-1 1 1 0 0,1-1-1 0 0,-1 1 1 0 0,-1-1-1 0 0,1 0 1 0 0,-1 0-1 0 0,0-1 1 0 0,0 1-1 0 0,-1 0 1 0 0,0-1-1 0 0,-1 1 1 0 0,1-8-1 0 0,-2 4 107 0 0,0 1 0 0 0,-1 0 0 0 0,0 0 0 0 0,-1 0 0 0 0,0 0-1 0 0,0 1 1 0 0,-6-12 581 0 0,11 57-633 0 0,47 571-71 0 0,-47-586 0 0 0,1 1 0 0 0,0 0 0 0 0,1-1 0 0 0,12 32 0 0 0,-15-51-77 0 0,-1 0 0 0 0,1-1 0 0 0,0 1 0 0 0,0-1 0 0 0,0 0 0 0 0,0 1 0 0 0,0-1 1 0 0,0 0-1 0 0,0 0 0 0 0,1 1 0 0 0,-1-1 0 0 0,0 0 0 0 0,1 0 0 0 0,-1 0 0 0 0,1-1 0 0 0,-1 1 0 0 0,1 0 0 0 0,-1-1 0 0 0,1 1 0 0 0,0 0 0 0 0,-1-1 0 0 0,1 0 0 0 0,0 1 0 0 0,-1-1 0 0 0,1 0 0 0 0,0 0 1 0 0,-1 0-1 0 0,1 0 0 0 0,0 0 0 0 0,0-1 0 0 0,-1 1 0 0 0,1 0 0 0 0,0-1 0 0 0,-1 1 0 0 0,1-1 0 0 0,-1 0 0 0 0,2 0 0 0 0</inkml:trace>
</inkml:ink>
</file>

<file path=ppt/ink/ink18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05.617"/>
    </inkml:context>
    <inkml:brush xml:id="br0">
      <inkml:brushProperty name="width" value="0.1" units="cm"/>
      <inkml:brushProperty name="height" value="0.1" units="cm"/>
      <inkml:brushProperty name="color" value="#004F8B"/>
    </inkml:brush>
  </inkml:definitions>
  <inkml:trace contextRef="#ctx0" brushRef="#br0">1 221 1839 0 0,'0'0'14838'0'0,"12"-38"-11992"0"0,-1-6-1789 0 0,-8 31-812 0 0,0 0 1 0 0,0 1-1 0 0,2 0 1 0 0,-1 0-1 0 0,10-18 1 0 0,-12 27-204 0 0,1-1 0 0 0,-1 1 1 0 0,1 0-1 0 0,0 0 0 0 0,0 0 0 0 0,0 0 1 0 0,0 0-1 0 0,1 1 0 0 0,-1-1 1 0 0,1 1-1 0 0,-1 0 0 0 0,1 0 1 0 0,0 0-1 0 0,0 1 0 0 0,0-1 0 0 0,0 1 1 0 0,0 0-1 0 0,0 0 0 0 0,0 0 1 0 0,1 1-1 0 0,5-1 0 0 0,-5 1-31 0 0,-1 0-1 0 0,0 0 1 0 0,0 0 0 0 0,1 0-1 0 0,-1 1 1 0 0,0-1 0 0 0,0 1-1 0 0,0 0 1 0 0,1 0-1 0 0,-1 1 1 0 0,0-1 0 0 0,-1 1-1 0 0,1 0 1 0 0,0 0 0 0 0,0 0-1 0 0,-1 1 1 0 0,1-1-1 0 0,-1 1 1 0 0,4 4 0 0 0,-3-2 19 0 0,-1-1 0 0 0,0 1 0 0 0,0 1-1 0 0,0-1 1 0 0,-1 0 0 0 0,1 1 0 0 0,-1-1 0 0 0,-1 1 0 0 0,1 0 0 0 0,-1-1 0 0 0,0 1 0 0 0,0 9 0 0 0,0 4 38 0 0,-1 0 0 0 0,-1 0-1 0 0,-1-1 1 0 0,-1 1 0 0 0,-1 0 0 0 0,0-1-1 0 0,-12 31 1 0 0,7-25-128 0 0,-2 1 0 0 0,0-2-1 0 0,-2 1 1 0 0,0-2 0 0 0,-2 0 0 0 0,0 0-1 0 0,-1-1 1 0 0,-2-1 0 0 0,-27 25-1 0 0,43-43 48 0 0,1-1 11 0 0,1 0 0 0 0,-1 0-1 0 0,0-1 1 0 0,0 1 0 0 0,0 0 0 0 0,0-1-1 0 0,1 1 1 0 0,-1 0 0 0 0,0-1 0 0 0,0 1 0 0 0,0-1-1 0 0,0 0 1 0 0,0 1 0 0 0,0-1 0 0 0,0 0 0 0 0,0 1-1 0 0,-2-1 1 0 0,-1-3 2 0 0,4 3 0 0 0,-1-1 0 0 0,1 0 0 0 0,0 1 0 0 0,0-1 0 0 0,0 0 0 0 0,-1 1 0 0 0,1-1 0 0 0,0 0 0 0 0,0 1 0 0 0,0-1 0 0 0,0 0 0 0 0,0 0 0 0 0,0 1 0 0 0,0-1 0 0 0,0 0 0 0 0,0 1 0 0 0,1-1 0 0 0,-1 0 0 0 0,0 1 0 0 0,0-1 0 0 0,1 0 0 0 0,-1 1 0 0 0,0-1 0 0 0,1 1 0 0 0,-1-1 0 0 0,1 0 0 0 0,-1 1 0 0 0,0-1 0 0 0,1 1 0 0 0,-1-1 0 0 0,1 1 0 0 0,0 0 0 0 0,-1-1 0 0 0,1 1 0 0 0,-1-1 0 0 0,1 1 0 0 0,0 0 0 0 0,-1 0 0 0 0,2-1 0 0 0,21-9 0 0 0,-9 7 0 0 0,1 0 0 0 0,0 1 0 0 0,0 0 0 0 0,0 2 0 0 0,30 1 0 0 0,78 16 0 0 0,-107-14 0 0 0,15 7-1411 0 0,6 1-4002 0 0</inkml:trace>
</inkml:ink>
</file>

<file path=ppt/ink/ink18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06.388"/>
    </inkml:context>
    <inkml:brush xml:id="br0">
      <inkml:brushProperty name="width" value="0.1" units="cm"/>
      <inkml:brushProperty name="height" value="0.1" units="cm"/>
      <inkml:brushProperty name="color" value="#004F8B"/>
    </inkml:brush>
  </inkml:definitions>
  <inkml:trace contextRef="#ctx0" brushRef="#br0">884 225 1375 0 0,'-26'-64'1312'0'0,"18"48"878"0"0,0 1 1 0 0,-1 0-1 0 0,-18-25 1 0 0,21 33-1386 0 0,0 1 0 0 0,0-1 0 0 0,0 1 0 0 0,-1 1 0 0 0,0-1 0 0 0,0 1 1 0 0,0 0-1 0 0,-1 1 0 0 0,-8-4 0 0 0,8 5-798 0 0,0 0-1 0 0,0 1 1 0 0,0-1 0 0 0,0 2 0 0 0,0-1-1 0 0,-13 1 1 0 0,5 1 159 0 0,-1 0 0 0 0,1 2-1 0 0,0 0 1 0 0,0 1 0 0 0,0 0-1 0 0,0 1 1 0 0,0 1 0 0 0,1 1-1 0 0,0 0 1 0 0,0 1 0 0 0,0 1-1 0 0,1 0 1 0 0,0 1 0 0 0,-19 15-1 0 0,-9 13 35 0 0,2 1 0 0 0,-69 85-1 0 0,83-91-140 0 0,1 1-1 0 0,2 1 1 0 0,2 2-1 0 0,1 0 1 0 0,2 1-1 0 0,1 0 0 0 0,2 2 1 0 0,1 0-1 0 0,3 0 1 0 0,-9 49-1 0 0,16-59-115 0 0,1 0-1 0 0,1 0 0 0 0,1 0 0 0 0,2 0 0 0 0,1 0 1 0 0,1-1-1 0 0,1 1 0 0 0,2 0 0 0 0,1-1 0 0 0,1 0 1 0 0,1-1-1 0 0,2 0 0 0 0,0 0 0 0 0,2-1 1 0 0,21 32-1 0 0,-20-39 82 0 0,-1 0-1 0 0,2-1 1 0 0,0-1 0 0 0,2-1 0 0 0,-1 0-1 0 0,2-1 1 0 0,0 0 0 0 0,1-2 0 0 0,0 0-1 0 0,1-1 1 0 0,0-1 0 0 0,1-1 0 0 0,0-1-1 0 0,1-1 1 0 0,0-1 0 0 0,0-1 0 0 0,1 0 0 0 0,-1-2-1 0 0,1-1 1 0 0,0 0 0 0 0,0-2 0 0 0,1-1-1 0 0,-1-1 1 0 0,0 0 0 0 0,0-2 0 0 0,-1-1-1 0 0,45-13 1 0 0,-42 9 57 0 0,-1-2 1 0 0,0 0-1 0 0,-1-2 0 0 0,0-1 0 0 0,-1 0 1 0 0,0-2-1 0 0,-1-1 0 0 0,-1 0 0 0 0,0-1 0 0 0,-2-1 1 0 0,0-1-1 0 0,-1-1 0 0 0,-1 0 0 0 0,0-1 1 0 0,-2-1-1 0 0,-1-1 0 0 0,0 1 0 0 0,-2-2 1 0 0,0 0-1 0 0,-2 0 0 0 0,-1-1 0 0 0,-1 0 0 0 0,-1 0 1 0 0,-1-1-1 0 0,3-43 0 0 0,-5 15 166 0 0,-3 0-1 0 0,-2 0 1 0 0,-2 1 0 0 0,-2-1-1 0 0,-3 1 1 0 0,-3 0 0 0 0,-1 1-1 0 0,-35-85 1 0 0,40 119-192 0 0,-1 0 0 0 0,0 0-1 0 0,-2 1 1 0 0,-17-22 0 0 0,-67-62-104 0 0,94 99 45 0 0,-10-18-3982 0 0</inkml:trace>
</inkml:ink>
</file>

<file path=ppt/ink/ink18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1.865"/>
    </inkml:context>
    <inkml:brush xml:id="br0">
      <inkml:brushProperty name="width" value="0.1" units="cm"/>
      <inkml:brushProperty name="height" value="0.1" units="cm"/>
      <inkml:brushProperty name="color" value="#004F8B"/>
    </inkml:brush>
  </inkml:definitions>
  <inkml:trace contextRef="#ctx0" brushRef="#br0">261 98 5063 0 0,'4'-13'9043'0'0,"3"-15"-4284"0"0,-6 26-4541 0 0,-1 1 0 0 0,1-1 0 0 0,-1 0 0 0 0,1 0 0 0 0,-1 0 0 0 0,0 0 0 0 0,0 0 0 0 0,0 0 0 0 0,0 0 0 0 0,0 0 0 0 0,0 0 0 0 0,-1 0 1 0 0,1 1-1 0 0,-1-1 0 0 0,1 0 0 0 0,-1 0 0 0 0,1 0 0 0 0,-1 0 0 0 0,0 1 0 0 0,0-1 0 0 0,0 0 0 0 0,0 1 0 0 0,0-1 0 0 0,-1 1 0 0 0,1-1 0 0 0,0 1 1 0 0,-3-2-1 0 0,2 2-134 0 0,-1 0 0 0 0,0 0 0 0 0,0 0 1 0 0,0 1-1 0 0,0-1 0 0 0,0 1 0 0 0,0 0 1 0 0,0 0-1 0 0,1 0 0 0 0,-1 0 0 0 0,0 0 1 0 0,0 0-1 0 0,0 1 0 0 0,0 0 0 0 0,0-1 1 0 0,0 1-1 0 0,-4 2 0 0 0,-6 3-73 0 0,0 0 0 0 0,0 2-1 0 0,0-1 1 0 0,1 1 0 0 0,1 1 0 0 0,-1 0 0 0 0,2 1-1 0 0,-1 0 1 0 0,1 0 0 0 0,0 1 0 0 0,1 0 0 0 0,1 1-1 0 0,0 0 1 0 0,0 1 0 0 0,1-1 0 0 0,1 1 0 0 0,-9 26-1 0 0,12-30-13 0 0,0 0 0 0 0,1 0-1 0 0,0 1 1 0 0,1-1-1 0 0,0 0 1 0 0,1 0 0 0 0,0 1-1 0 0,0-1 1 0 0,1 1 0 0 0,0-1-1 0 0,0 0 1 0 0,5 14-1 0 0,-3-15-2 0 0,0-1-1 0 0,1 0 0 0 0,-1 0 0 0 0,2 0 1 0 0,-1-1-1 0 0,1 1 0 0 0,0-1 1 0 0,0 0-1 0 0,0 0 0 0 0,1-1 0 0 0,0 0 1 0 0,0 0-1 0 0,0 0 0 0 0,1-1 1 0 0,0 0-1 0 0,12 6 0 0 0,-14-7 7 0 0,1-1 0 0 0,-1 0 0 0 0,1 1 1 0 0,0-2-1 0 0,0 1 0 0 0,0-1 0 0 0,0 0 0 0 0,0 0 0 0 0,0 0 0 0 0,0-1 0 0 0,0 0 0 0 0,0 0 1 0 0,0-1-1 0 0,1 0 0 0 0,-1 0 0 0 0,0 0 0 0 0,-1-1 0 0 0,1 0 0 0 0,0 0 0 0 0,0 0 0 0 0,-1-1 1 0 0,1 0-1 0 0,-1 0 0 0 0,0 0 0 0 0,0-1 0 0 0,5-4 0 0 0,-2 1 4 0 0,0-1 0 0 0,-1 0 0 0 0,-1-1 0 0 0,1 1 0 0 0,-1-1 0 0 0,-1-1 0 0 0,0 1 0 0 0,0-1 0 0 0,-1 0 0 0 0,0 0 0 0 0,0 0 0 0 0,-1 0 0 0 0,-1 0 0 0 0,2-13 0 0 0,0 0 44 0 0,-2 13-45 0 0,0-1-1 0 0,-1 1 1 0 0,0-1-1 0 0,-1 1 1 0 0,-1-18 0 0 0,1 27 282 0 0,-6 37-77 0 0,8-28-216 0 0,1 1-1 0 0,-1-1 1 0 0,2 1-1 0 0,-1-1 1 0 0,1 0 0 0 0,0 0-1 0 0,1 0 1 0 0,0-1-1 0 0,0 0 1 0 0,1 0-1 0 0,0 0 1 0 0,0 0 0 0 0,0-1-1 0 0,1 0 1 0 0,0-1-1 0 0,0 1 1 0 0,11 5-1 0 0,3 1-80 0 0,-1 0-1 0 0,2-1 1 0 0,0-2-1 0 0,0 0 0 0 0,32 8 1 0 0,-33-13-1179 0 0,-3-2-407 0 0</inkml:trace>
</inkml:ink>
</file>

<file path=ppt/ink/ink18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2.581"/>
    </inkml:context>
    <inkml:brush xml:id="br0">
      <inkml:brushProperty name="width" value="0.1" units="cm"/>
      <inkml:brushProperty name="height" value="0.1" units="cm"/>
      <inkml:brushProperty name="color" value="#004F8B"/>
    </inkml:brush>
  </inkml:definitions>
  <inkml:trace contextRef="#ctx0" brushRef="#br0">1 101 2303 0 0,'4'-10'10370'0'0,"6"-12"-5230"0"0,-7 17-4599 0 0,0-1 1 0 0,-1 1 0 0 0,1 0 0 0 0,1 0-1 0 0,-1 0 1 0 0,1 0 0 0 0,0 0 0 0 0,0 1-1 0 0,7-6 1 0 0,-9 8-472 0 0,0 1 0 0 0,-1 0 0 0 0,1-1-1 0 0,0 1 1 0 0,-1 0 0 0 0,1 0 0 0 0,0 0-1 0 0,0 1 1 0 0,0-1 0 0 0,0 0 0 0 0,0 1 0 0 0,0-1-1 0 0,0 1 1 0 0,0-1 0 0 0,0 1 0 0 0,0 0-1 0 0,0 0 1 0 0,1 0 0 0 0,-1 0 0 0 0,0 1 0 0 0,0-1-1 0 0,0 0 1 0 0,0 1 0 0 0,0 0 0 0 0,0-1-1 0 0,0 1 1 0 0,0 0 0 0 0,-1 0 0 0 0,1 0 0 0 0,0 0-1 0 0,2 2 1 0 0,-2-1-64 0 0,-1-1 0 0 0,0 0 0 0 0,0 1 0 0 0,0-1 0 0 0,0 1 0 0 0,0-1 0 0 0,-1 1 0 0 0,1 0-1 0 0,0-1 1 0 0,-1 1 0 0 0,1 0 0 0 0,-1 0 0 0 0,0-1 0 0 0,1 1 0 0 0,-1 0 0 0 0,0 0 0 0 0,0 0 0 0 0,0-1 0 0 0,0 1 0 0 0,-1 3 0 0 0,-11 44 137 0 0,5-25-107 0 0,5-13-32 0 0,0-1 0 0 0,0 1 0 0 0,1 0 0 0 0,1 0 0 0 0,0 0 0 0 0,1-1 0 0 0,0 1 0 0 0,3 17 0 0 0,-3-24-3 0 0,1 0 1 0 0,-1 0-1 0 0,1-1 0 0 0,0 1 1 0 0,0-1-1 0 0,0 1 0 0 0,0-1 1 0 0,0 0-1 0 0,1 0 0 0 0,0 0 1 0 0,-1 0-1 0 0,1 0 0 0 0,0-1 1 0 0,0 1-1 0 0,1-1 0 0 0,-1 0 1 0 0,0 0-1 0 0,1 0 0 0 0,-1 0 1 0 0,1-1-1 0 0,0 1 0 0 0,0-1 1 0 0,0 0-1 0 0,-1 0 0 0 0,1 0 1 0 0,7 0-1 0 0,32 6-983 0 0,-21-3-1583 0 0,0-1-1 0 0,38 0 1 0 0</inkml:trace>
</inkml:ink>
</file>

<file path=ppt/ink/ink18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3.164"/>
    </inkml:context>
    <inkml:brush xml:id="br0">
      <inkml:brushProperty name="width" value="0.1" units="cm"/>
      <inkml:brushProperty name="height" value="0.1" units="cm"/>
      <inkml:brushProperty name="color" value="#004F8B"/>
    </inkml:brush>
  </inkml:definitions>
  <inkml:trace contextRef="#ctx0" brushRef="#br0">1 25 3679 0 0,'7'-2'13370'0'0,"26"-7"-9640"0"0,98-3 927 0 0,-92 11-4619 0 0,-1 0-1 0 0,1 3 0 0 0,42 7 1 0 0,-56-6-2900 0 0,-13-3 1145 0 0</inkml:trace>
</inkml:ink>
</file>

<file path=ppt/ink/ink18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3.496"/>
    </inkml:context>
    <inkml:brush xml:id="br0">
      <inkml:brushProperty name="width" value="0.1" units="cm"/>
      <inkml:brushProperty name="height" value="0.1" units="cm"/>
      <inkml:brushProperty name="color" value="#004F8B"/>
    </inkml:brush>
  </inkml:definitions>
  <inkml:trace contextRef="#ctx0" brushRef="#br0">72 1 10135 0 0,'-6'0'7827'0'0,"-18"1"-4198"0"0,22 3-3484 0 0,0 1-1 0 0,0 0 1 0 0,0 0 0 0 0,0 0-1 0 0,1 0 1 0 0,-1 0 0 0 0,2 0-1 0 0,-1 0 1 0 0,0 0 0 0 0,1 0-1 0 0,0 9 1 0 0,-1 9 159 0 0,-6 24-226 0 0,-11 119 380 0 0,17-143-410 0 0,1 0 0 0 0,1 0 0 0 0,1-1 0 0 0,2 1 0 0 0,6 28 0 0 0,7-18-1933 0 0,-17-31 1661 0 0,1-1 0 0 0,-1 0 0 0 0,1 0 0 0 0,0 0 0 0 0,0 0 0 0 0,-1 0 0 0 0,1 0 0 0 0,0 0 0 0 0,0 0 0 0 0,0 0 0 0 0,0 0 0 0 0,0 0 0 0 0,0 0 0 0 0,1-1 0 0 0,-1 1 0 0 0,0-1 0 0 0,0 1 0 0 0,0-1 0 0 0,1 1 0 0 0,-1-1 0 0 0,0 1 0 0 0,1-1 0 0 0,2 0 0 0 0</inkml:trace>
</inkml:ink>
</file>

<file path=ppt/ink/ink18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4.135"/>
    </inkml:context>
    <inkml:brush xml:id="br0">
      <inkml:brushProperty name="width" value="0.1" units="cm"/>
      <inkml:brushProperty name="height" value="0.1" units="cm"/>
      <inkml:brushProperty name="color" value="#004F8B"/>
    </inkml:brush>
  </inkml:definitions>
  <inkml:trace contextRef="#ctx0" brushRef="#br0">19 43 5983 0 0,'8'-43'15517'0'0,"-15"63"-14677"0"0,3 36-546 0 0,0 69 858 0 0,4-110-1035 0 0,1 1 0 0 0,1 0-1 0 0,0 0 1 0 0,1-1 0 0 0,8 24 0 0 0,-10-37-106 0 0,-1 0 0 0 0,1 0 0 0 0,1 0 0 0 0,-1-1 0 0 0,0 1 0 0 0,0 0 0 0 0,1 0 0 0 0,-1-1 0 0 0,1 1 0 0 0,-1-1 0 0 0,1 1 0 0 0,0-1 0 0 0,-1 0 0 0 0,1 0 0 0 0,0 0 0 0 0,0 0 0 0 0,0 0 0 0 0,0 0 0 0 0,0 0 0 0 0,0 0 0 0 0,0-1 0 0 0,0 1 0 0 0,0-1 0 0 0,1 0 0 0 0,-1 1 0 0 0,2-1 0 0 0,6 0 86 0 0,1-1 0 0 0,-1 0 0 0 0,0 0 0 0 0,13-4 0 0 0,1 1 26 0 0,-16 3-93 0 0,1 1 0 0 0,-1-1-1 0 0,1 2 1 0 0,-1-1 0 0 0,1 1-1 0 0,-1 0 1 0 0,1 1 0 0 0,-1 0-1 0 0,13 5 1 0 0,-18-6-22 0 0,0 1 1 0 0,0-1-1 0 0,-1 1 1 0 0,1 0-1 0 0,0 0 1 0 0,-1 0-1 0 0,1 0 1 0 0,-1 0-1 0 0,0 1 1 0 0,0-1-1 0 0,0 1 1 0 0,0 0-1 0 0,0-1 1 0 0,-1 1-1 0 0,1 0 1 0 0,-1 0-1 0 0,0 0 1 0 0,1 0-1 0 0,-1 0 1 0 0,-1 0 0 0 0,1 1-1 0 0,0-1 1 0 0,-1 0-1 0 0,0 0 1 0 0,0 1-1 0 0,0-1 1 0 0,0 5-1 0 0,-1 1 23 0 0,0 0-1 0 0,-1-1 1 0 0,0 1-1 0 0,0-1 1 0 0,0 1 0 0 0,-1-1-1 0 0,-1 0 1 0 0,0 0-1 0 0,0 0 1 0 0,0-1-1 0 0,-1 1 1 0 0,0-1 0 0 0,0 0-1 0 0,-1 0 1 0 0,0-1-1 0 0,0 0 1 0 0,0 0-1 0 0,-14 10 1 0 0,14-13-10 0 0,1 1 1 0 0,-1-1-1 0 0,1 0 1 0 0,-1-1-1 0 0,0 1 0 0 0,0-1 1 0 0,0-1-1 0 0,0 1 1 0 0,0-1-1 0 0,0 0 0 0 0,0 0 1 0 0,-1-1-1 0 0,1 1 1 0 0,0-1-1 0 0,-1-1 0 0 0,1 1 1 0 0,0-1-1 0 0,0-1 1 0 0,0 1-1 0 0,-1-1 0 0 0,1 0 1 0 0,1 0-1 0 0,-1 0 1 0 0,0-1-1 0 0,1 0 0 0 0,-1 0 1 0 0,-5-5-1 0 0,7 5-74 0 0,0-1-1 0 0,0 0 1 0 0,1 0 0 0 0,-1-1-1 0 0,1 1 1 0 0,0-1-1 0 0,0 0 1 0 0,0 1 0 0 0,0-1-1 0 0,1 0 1 0 0,0-1-1 0 0,0 1 1 0 0,1 0 0 0 0,-2-9-1 0 0,2 10-379 0 0,0-1 1 0 0,1 1-1 0 0,-1-1 0 0 0,1 1 0 0 0,1 0 0 0 0,-1-1 1 0 0,0 1-1 0 0,1-1 0 0 0,0 1 0 0 0,0 0 0 0 0,2-7 1 0 0,3 1-1394 0 0</inkml:trace>
</inkml:ink>
</file>

<file path=ppt/ink/ink18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4.701"/>
    </inkml:context>
    <inkml:brush xml:id="br0">
      <inkml:brushProperty name="width" value="0.1" units="cm"/>
      <inkml:brushProperty name="height" value="0.1" units="cm"/>
      <inkml:brushProperty name="color" value="#004F8B"/>
    </inkml:brush>
  </inkml:definitions>
  <inkml:trace contextRef="#ctx0" brushRef="#br0">0 97 5527 0 0,'0'0'250'0'0,"27"-25"1942"0"0,7 0 5253 0 0,7-1-3701 0 0,-37 23-3438 0 0,1 1 1 0 0,-1-1-1 0 0,1 1 1 0 0,0 0-1 0 0,0 0 1 0 0,0 1-1 0 0,-1-1 1 0 0,2 1-1 0 0,-1 0 1 0 0,0 1-1 0 0,0-1 1 0 0,0 1-1 0 0,0 0 1 0 0,10 1-1 0 0,-14 0-260 0 0,0-1 0 0 0,0 1 0 0 0,1-1-1 0 0,-1 1 1 0 0,0 0 0 0 0,0 0 0 0 0,-1 0 0 0 0,1 0-1 0 0,0 0 1 0 0,0 0 0 0 0,0 0 0 0 0,0 0 0 0 0,-1 0-1 0 0,1 0 1 0 0,-1 0 0 0 0,1 0 0 0 0,-1 0 0 0 0,1 1-1 0 0,-1-1 1 0 0,1 0 0 0 0,-1 0 0 0 0,0 0 0 0 0,0 1-1 0 0,0-1 1 0 0,0 0 0 0 0,0 1 0 0 0,0-1 0 0 0,0 0-1 0 0,0 2 1 0 0,-7 41 126 0 0,5-37-82 0 0,-2 10-81 0 0,0-1 13 0 0,1 0 0 0 0,1 0 0 0 0,0 0-1 0 0,1 1 1 0 0,1 16 0 0 0,0-29-19 0 0,0 0 1 0 0,1 0-1 0 0,0 0 1 0 0,0 0-1 0 0,0 0 1 0 0,0 0 0 0 0,1-1-1 0 0,-1 1 1 0 0,1 0-1 0 0,0-1 1 0 0,0 1-1 0 0,1-1 1 0 0,-1 0-1 0 0,1 0 1 0 0,-1 0 0 0 0,1 0-1 0 0,0 0 1 0 0,0 0-1 0 0,0-1 1 0 0,1 1-1 0 0,-1-1 1 0 0,1 0-1 0 0,-1 0 1 0 0,1 0 0 0 0,7 2-1 0 0,25 9-127 0 0,74 24-1201 0 0,-98-35-375 0 0,1 0-487 0 0</inkml:trace>
</inkml:ink>
</file>

<file path=ppt/ink/ink1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6.431"/>
    </inkml:context>
    <inkml:brush xml:id="br0">
      <inkml:brushProperty name="width" value="0.1" units="cm"/>
      <inkml:brushProperty name="height" value="0.1" units="cm"/>
      <inkml:brushProperty name="color" value="#F6630D"/>
    </inkml:brush>
  </inkml:definitions>
  <inkml:trace contextRef="#ctx0" brushRef="#br0">237 1 5063 0 0,'0'0'390'0'0,"-33"8"8139"0"0,25-4-8013 0 0,0 1 0 0 0,0 0 0 0 0,0 0 1 0 0,0 1-1 0 0,1 0 0 0 0,0 0 0 0 0,1 1 0 0 0,-1 0 0 0 0,1 0 0 0 0,-8 12 1 0 0,-8 14 319 0 0,-19 39 0 0 0,33-57-482 0 0,1-2-140 0 0,0 0 1 0 0,1 1-1 0 0,1-1 1 0 0,0 1-1 0 0,1 0 0 0 0,1 1 1 0 0,0-1-1 0 0,-2 18 1 0 0,5-27-180 0 0,0 0 1 0 0,0 0 0 0 0,0 0 0 0 0,1 0-1 0 0,0 0 1 0 0,-1 0 0 0 0,2 0-1 0 0,-1 0 1 0 0,1 0 0 0 0,-1 0-1 0 0,1-1 1 0 0,1 1 0 0 0,-1-1-1 0 0,1 1 1 0 0,-1-1 0 0 0,1 0 0 0 0,0 0-1 0 0,1 0 1 0 0,-1-1 0 0 0,1 1-1 0 0,0-1 1 0 0,-1 0 0 0 0,2 0-1 0 0,-1 0 1 0 0,0 0 0 0 0,0-1-1 0 0,6 3 1 0 0,0-1 19 0 0,1 0 0 0 0,-1 0 0 0 0,1-1 0 0 0,0-1-1 0 0,0 0 1 0 0,0 0 0 0 0,0-1 0 0 0,1-1 0 0 0,-1 0 0 0 0,0 0 0 0 0,0-1-1 0 0,0 0 1 0 0,0-1 0 0 0,0-1 0 0 0,0 1 0 0 0,0-2 0 0 0,-1 1 0 0 0,1-2-1 0 0,-1 1 1 0 0,0-1 0 0 0,-1-1 0 0 0,1 0 0 0 0,-1 0 0 0 0,0-1 0 0 0,0 0-1 0 0,-1-1 1 0 0,12-13 0 0 0,-16 17-19 0 0,-1-1-1 0 0,1 1 1 0 0,-1-1-1 0 0,0 0 1 0 0,0 0-1 0 0,-1 0 1 0 0,0 0-1 0 0,0 0 1 0 0,0 0-1 0 0,0-1 1 0 0,-1 1-1 0 0,0 0 1 0 0,0-1 0 0 0,0 0-1 0 0,-1 1 1 0 0,0-7-1 0 0,-1 3 10 0 0,0 0 0 0 0,-1 0 0 0 0,0 0-1 0 0,-1 0 1 0 0,0 0 0 0 0,0 1 0 0 0,-1-1 0 0 0,0 1 0 0 0,-5-8-1 0 0,-7-8-63 0 0,-1 1 0 0 0,-1 0-1 0 0,-1 2 1 0 0,-1 0-1 0 0,-26-20 1 0 0,43 38-78 0 0,-1 1-1 0 0,1 0 0 0 0,0 0 1 0 0,-1 0-1 0 0,1 0 1 0 0,-1 0-1 0 0,0 1 1 0 0,-4-2-1 0 0</inkml:trace>
</inkml:ink>
</file>

<file path=ppt/ink/ink18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5.313"/>
    </inkml:context>
    <inkml:brush xml:id="br0">
      <inkml:brushProperty name="width" value="0.1" units="cm"/>
      <inkml:brushProperty name="height" value="0.1" units="cm"/>
      <inkml:brushProperty name="color" value="#004F8B"/>
    </inkml:brush>
  </inkml:definitions>
  <inkml:trace contextRef="#ctx0" brushRef="#br0">1 32 7367 0 0,'10'-5'8198'0'0,"15"-6"-3916"0"0,-12 7-3633 0 0,0 1 1 0 0,0 0-1 0 0,1 1 0 0 0,-1 0 0 0 0,1 1 1 0 0,21 1-1 0 0,-24 1-1113 0 0,0 0 1 0 0,-1 1-1 0 0,1 1 0 0 0,-1 0 0 0 0,12 4 1 0 0</inkml:trace>
</inkml:ink>
</file>

<file path=ppt/ink/ink18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5.653"/>
    </inkml:context>
    <inkml:brush xml:id="br0">
      <inkml:brushProperty name="width" value="0.1" units="cm"/>
      <inkml:brushProperty name="height" value="0.1" units="cm"/>
      <inkml:brushProperty name="color" value="#004F8B"/>
    </inkml:brush>
  </inkml:definitions>
  <inkml:trace contextRef="#ctx0" brushRef="#br0">0 34 12439 0 0,'8'5'1323'0'0,"-5"-4"-1078"0"0,0-1 1 0 0,-1 1 0 0 0,1-1-1 0 0,0 1 1 0 0,0-1-1 0 0,0 0 1 0 0,0 0-1 0 0,0 0 1 0 0,0-1-1 0 0,0 1 1 0 0,0-1-1 0 0,0 1 1 0 0,0-1-1 0 0,0 0 1 0 0,-1 0-1 0 0,1-1 1 0 0,0 1 0 0 0,-1 0-1 0 0,5-4 1 0 0,10-3 870 0 0,-4 4-287 0 0,-5 1-800 0 0,-1 0 0 0 0,0 1 0 0 0,1 0 0 0 0,0 0 0 0 0,-1 1 0 0 0,16-1 0 0 0,-13 3-1427 0 0</inkml:trace>
</inkml:ink>
</file>

<file path=ppt/ink/ink18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6.001"/>
    </inkml:context>
    <inkml:brush xml:id="br0">
      <inkml:brushProperty name="width" value="0.1" units="cm"/>
      <inkml:brushProperty name="height" value="0.1" units="cm"/>
      <inkml:brushProperty name="color" value="#004F8B"/>
    </inkml:brush>
  </inkml:definitions>
  <inkml:trace contextRef="#ctx0" brushRef="#br0">336 56 6447 0 0,'5'-11'9431'0'0,"-6"6"-8919"0"0,-1 2-214 0 0,-1-1-1 0 0,0 1 1 0 0,0 0-1 0 0,0 0 1 0 0,0 1 0 0 0,0-1-1 0 0,-1 1 1 0 0,1 0-1 0 0,-1 0 1 0 0,0 0 0 0 0,1 0-1 0 0,-1 0 1 0 0,0 1-1 0 0,0 0 1 0 0,0 0 0 0 0,0 0-1 0 0,0 0 1 0 0,-1 0-1 0 0,1 1 1 0 0,-7 0 0 0 0,2 0-108 0 0,-1 0 0 0 0,1 1 0 0 0,-1 0 0 0 0,1 0 0 0 0,-1 1 0 0 0,1 0 0 0 0,-18 7 0 0 0,14-1-98 0 0,0-1 0 0 0,1 2 0 0 0,-1-1-1 0 0,1 2 1 0 0,1 0 0 0 0,0 0-1 0 0,0 1 1 0 0,1 0 0 0 0,1 1 0 0 0,-13 20-1 0 0,18-26-60 0 0,0 0 0 0 0,1 1-1 0 0,0 0 1 0 0,0-1 0 0 0,1 1-1 0 0,0 0 1 0 0,0 0 0 0 0,1 1-1 0 0,0-1 1 0 0,-1 11 0 0 0,2-13-23 0 0,1 0 0 0 0,-1-1 0 0 0,1 1 0 0 0,0-1 0 0 0,0 0 0 0 0,0 1 0 0 0,1-1 0 0 0,0 0 1 0 0,0 1-1 0 0,0-1 0 0 0,0 0 0 0 0,0-1 0 0 0,1 1 0 0 0,0 0 0 0 0,0-1 0 0 0,0 1 0 0 0,0-1 0 0 0,4 3 0 0 0,1 0-5 0 0,0 0-1 0 0,0-1 0 0 0,1-1 1 0 0,0 1-1 0 0,0-1 0 0 0,0-1 1 0 0,0 0-1 0 0,0 0 1 0 0,1 0-1 0 0,13 1 0 0 0,16 0 67 0 0,50 0 1 0 0,-48-2 8 0 0,-26-2-194 0 0,0 1 0 0 0,0-2 0 0 0,0 0 0 0 0,20-4 0 0 0,3-10-6820 0 0,-15 1-972 0 0</inkml:trace>
</inkml:ink>
</file>

<file path=ppt/ink/ink18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16.527"/>
    </inkml:context>
    <inkml:brush xml:id="br0">
      <inkml:brushProperty name="width" value="0.1" units="cm"/>
      <inkml:brushProperty name="height" value="0.1" units="cm"/>
      <inkml:brushProperty name="color" value="#004F8B"/>
    </inkml:brush>
  </inkml:definitions>
  <inkml:trace contextRef="#ctx0" brushRef="#br0">0 86 1839 0 0,'0'0'12407'0'0,"3"-34"-7167"0"0,0 30-5020 0 0,1 0 1 0 0,1-1-1 0 0,-1 2 0 0 0,1-1 0 0 0,-1 0 1 0 0,1 1-1 0 0,0 0 0 0 0,0 0 1 0 0,1 0-1 0 0,-1 1 0 0 0,0 0 1 0 0,1 0-1 0 0,0 0 0 0 0,-1 0 1 0 0,1 1-1 0 0,0 0 0 0 0,7 0 1 0 0,-4 0-54 0 0,0 0 1 0 0,0 0-1 0 0,0 1 1 0 0,0 0 0 0 0,0 1-1 0 0,0 0 1 0 0,0 1-1 0 0,0 0 1 0 0,-1 0 0 0 0,16 6-1 0 0,-22-7-154 0 0,0 1-1 0 0,0-1 1 0 0,-1 0-1 0 0,1 1 1 0 0,-1-1-1 0 0,0 1 1 0 0,1 0 0 0 0,-1 0-1 0 0,0-1 1 0 0,0 1-1 0 0,0 0 1 0 0,0 0-1 0 0,0 0 1 0 0,0 0-1 0 0,-1 0 1 0 0,1 0 0 0 0,-1 0-1 0 0,1 0 1 0 0,-1 0-1 0 0,0 0 1 0 0,0 1-1 0 0,0-1 1 0 0,0 0-1 0 0,0 0 1 0 0,0 0-1 0 0,-1 0 1 0 0,1 0 0 0 0,0 0-1 0 0,-1 0 1 0 0,-1 3-1 0 0,-3 9 1 0 0,0 0-1 0 0,0-1 1 0 0,-10 17-1 0 0,10-21 48 0 0,0-1-54 0 0,1 0 0 0 0,1 0 0 0 0,-1 0 0 0 0,1 1 0 0 0,1-1 0 0 0,0 1 0 0 0,0 0 0 0 0,-1 17 0 0 0,3-23-5 0 0,0 0-1 0 0,1 0 0 0 0,-1 0 0 0 0,1 0 1 0 0,0 0-1 0 0,0 0 0 0 0,0 0 0 0 0,0 0 1 0 0,0 0-1 0 0,1-1 0 0 0,-1 1 0 0 0,1 0 0 0 0,0-1 1 0 0,0 1-1 0 0,0-1 0 0 0,0 0 0 0 0,0 1 1 0 0,0-1-1 0 0,1 0 0 0 0,-1-1 0 0 0,1 1 1 0 0,-1 0-1 0 0,1-1 0 0 0,0 1 0 0 0,0-1 0 0 0,0 0 1 0 0,-1 0-1 0 0,7 1 0 0 0,17 5-300 0 0,0-1 0 0 0,43 4 0 0 0,25 5-1009 0 0,-79-11-298 0 0</inkml:trace>
</inkml:ink>
</file>

<file path=ppt/ink/ink18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4.298"/>
    </inkml:context>
    <inkml:brush xml:id="br0">
      <inkml:brushProperty name="width" value="0.1" units="cm"/>
      <inkml:brushProperty name="height" value="0.1" units="cm"/>
      <inkml:brushProperty name="color" value="#004F8B"/>
    </inkml:brush>
  </inkml:definitions>
  <inkml:trace contextRef="#ctx0" brushRef="#br0">391 42 1839 0 0,'0'0'16070'0'0,"-28"-21"-12341"0"0,19 17-3641 0 0,0 0 0 0 0,0 1-1 0 0,0 1 1 0 0,-1 0 0 0 0,1 0 0 0 0,-1 0 0 0 0,0 1 0 0 0,1 1-1 0 0,-1 0 1 0 0,0 0 0 0 0,1 1 0 0 0,-1 0 0 0 0,1 0 0 0 0,-1 1 0 0 0,-12 4-1 0 0,8-1-64 0 0,0-1 0 0 0,0 2 0 0 0,0 0 0 0 0,0 1 0 0 0,1 0 0 0 0,0 1 0 0 0,0 0 0 0 0,1 1 0 0 0,-13 12-1 0 0,20-15 1 0 0,-1 0-1 0 0,1 0 1 0 0,1 0-1 0 0,-1 1 1 0 0,1 0-1 0 0,1 0 1 0 0,-1 0-1 0 0,1 0 1 0 0,0 1-1 0 0,0-1 1 0 0,1 1-1 0 0,0 0 0 0 0,1 0 1 0 0,0 0-1 0 0,0-1 1 0 0,0 1-1 0 0,1 0 1 0 0,1 9-1 0 0,0-11-10 0 0,0 0 1 0 0,0-1-1 0 0,0 1 0 0 0,1-1 0 0 0,-1 1 0 0 0,2-1 1 0 0,-1 0-1 0 0,0 0 0 0 0,1 0 0 0 0,0 0 0 0 0,0 0 1 0 0,0-1-1 0 0,1 1 0 0 0,0-1 0 0 0,0 0 0 0 0,0 0 1 0 0,0 0-1 0 0,0-1 0 0 0,1 1 0 0 0,0-1 0 0 0,0 0 0 0 0,0-1 1 0 0,0 1-1 0 0,0-1 0 0 0,0 0 0 0 0,6 2 0 0 0,1-1 14 0 0,-1 0 1 0 0,1-1-1 0 0,-1 0 0 0 0,1-1 0 0 0,0-1 0 0 0,0 1 0 0 0,0-2 0 0 0,-1 0 0 0 0,1 0 0 0 0,0-1 0 0 0,-1 0 0 0 0,1-1 0 0 0,-1-1 0 0 0,15-6 0 0 0,-20 8-8 0 0,0-2 1 0 0,0 1-1 0 0,-1-1 1 0 0,0 1-1 0 0,1-2 1 0 0,-1 1-1 0 0,-1 0 0 0 0,1-1 1 0 0,-1 0-1 0 0,1 0 1 0 0,-2-1-1 0 0,1 1 1 0 0,0-1-1 0 0,-1 1 0 0 0,0-1 1 0 0,0 0-1 0 0,-1 0 1 0 0,0-1-1 0 0,0 1 1 0 0,0 0-1 0 0,-1-1 1 0 0,0 1-1 0 0,0-1 0 0 0,-1 1 1 0 0,0-1-1 0 0,0 0 1 0 0,-1-6-1 0 0,0 1 37 0 0,2 6 22 0 0,-1-1 0 0 0,-1 1-1 0 0,1-1 1 0 0,-1 1 0 0 0,0-1 0 0 0,-1 1-1 0 0,0 0 1 0 0,0 0 0 0 0,0-1 0 0 0,-1 1-1 0 0,-4-8 577 0 0,6 19-646 0 0,0-1 0 0 0,0 1 0 0 0,1-1 0 0 0,0 1 0 0 0,0-1 1 0 0,0 0-1 0 0,0 1 0 0 0,0-1 0 0 0,1 1 0 0 0,2 7 0 0 0,-2-4-5 0 0,13 87-2 0 0,30 268 0 0 0,-44-359-103 0 0,0 0 0 0 0,1 1 0 0 0,-1-1-1 0 0,1 0 1 0 0,0 0 0 0 0,1 1 0 0 0,1 4 0 0 0,-2-8 62 0 0,-1 0 1 0 0,1-1 0 0 0,-1 1-1 0 0,0 0 1 0 0,1-1 0 0 0,0 1-1 0 0,-1-1 1 0 0,1 1-1 0 0,-1-1 1 0 0,1 1 0 0 0,-1-1-1 0 0,1 1 1 0 0,0-1 0 0 0,-1 0-1 0 0,1 1 1 0 0,0-1-1 0 0,0 0 1 0 0,-1 1 0 0 0,1-1-1 0 0,0 0 1 0 0,0 0 0 0 0,-1 0-1 0 0,1 0 1 0 0,0 0-1 0 0,0 0 1 0 0,-1 0 0 0 0,1 0-1 0 0,0 0 1 0 0,0 0 0 0 0,0 0-1 0 0,-1 0 1 0 0,1-1-1 0 0,0 1 1 0 0,-1 0 0 0 0,1-1-1 0 0,0 1 1 0 0,0 0 0 0 0,-1-1-1 0 0,1 1 1 0 0,-1-1-1 0 0,1 1 1 0 0,0-1 0 0 0,-1 1-1 0 0,1-1 1 0 0,0 0-1 0 0,9-7-2140 0 0</inkml:trace>
</inkml:ink>
</file>

<file path=ppt/ink/ink18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4.996"/>
    </inkml:context>
    <inkml:brush xml:id="br0">
      <inkml:brushProperty name="width" value="0.1" units="cm"/>
      <inkml:brushProperty name="height" value="0.1" units="cm"/>
      <inkml:brushProperty name="color" value="#004F8B"/>
    </inkml:brush>
  </inkml:definitions>
  <inkml:trace contextRef="#ctx0" brushRef="#br0">0 149 3223 0 0,'0'0'8264'0'0,"11"-40"-1001"0"0,-3 20-6114 0 0,-6 12-693 0 0,1 0 0 0 0,0 0 0 0 0,1 0 0 0 0,0 0 0 0 0,0 1 1 0 0,6-8-1 0 0,-8 12-364 0 0,1 1 0 0 0,0 0 1 0 0,-1-1-1 0 0,1 1 0 0 0,0 0 1 0 0,0 1-1 0 0,0-1 1 0 0,0 0-1 0 0,0 1 0 0 0,1 0 1 0 0,-1-1-1 0 0,0 1 0 0 0,1 0 1 0 0,-1 1-1 0 0,0-1 1 0 0,1 1-1 0 0,-1 0 0 0 0,1-1 1 0 0,3 2-1 0 0,-5-1-80 0 0,-1 0 1 0 0,1 1-1 0 0,0-1 0 0 0,-1 1 0 0 0,1 0 0 0 0,0-1 0 0 0,-1 1 1 0 0,1 0-1 0 0,-1 0 0 0 0,1 0 0 0 0,-1 0 0 0 0,0 0 1 0 0,1 0-1 0 0,-1 1 0 0 0,0-1 0 0 0,0 0 0 0 0,0 1 1 0 0,0-1-1 0 0,0 1 0 0 0,0-1 0 0 0,0 1 0 0 0,0-1 1 0 0,-1 1-1 0 0,1 0 0 0 0,-1-1 0 0 0,1 1 0 0 0,-1 0 1 0 0,1-1-1 0 0,-1 3 0 0 0,5 50 133 0 0,-22 27-49 0 0,13-67-79 0 0,0-1 1 0 0,1 1 0 0 0,1 0 0 0 0,0-1 0 0 0,1 1 0 0 0,1 16 0 0 0,0-27-18 0 0,0-1-1 0 0,1 1 1 0 0,0-1-1 0 0,0 1 1 0 0,0-1 0 0 0,0 0-1 0 0,0 1 1 0 0,0-1-1 0 0,0 0 1 0 0,1 0 0 0 0,-1 0-1 0 0,1 0 1 0 0,0 0-1 0 0,-1 0 1 0 0,1 0-1 0 0,0-1 1 0 0,0 1 0 0 0,0-1-1 0 0,0 1 1 0 0,0-1-1 0 0,1 0 1 0 0,-1 0 0 0 0,0 0-1 0 0,1 0 1 0 0,-1 0-1 0 0,0 0 1 0 0,5 0-1 0 0,8 2-9 0 0,-1-1 0 0 0,1 0 0 0 0,26-2 0 0 0,-6 1-23 0 0,14 0-2194 0 0,-39-1 123 0 0</inkml:trace>
</inkml:ink>
</file>

<file path=ppt/ink/ink18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5.597"/>
    </inkml:context>
    <inkml:brush xml:id="br0">
      <inkml:brushProperty name="width" value="0.1" units="cm"/>
      <inkml:brushProperty name="height" value="0.1" units="cm"/>
      <inkml:brushProperty name="color" value="#004F8B"/>
    </inkml:brush>
  </inkml:definitions>
  <inkml:trace contextRef="#ctx0" brushRef="#br0">11 62 2303 0 0,'-4'-5'16136'0'0,"-2"-7"-13592"0"0,9 10-2339 0 0,0-1-1 0 0,0 1 0 0 0,0 0 1 0 0,0 0-1 0 0,1 0 0 0 0,-1 0 1 0 0,1 0-1 0 0,0 1 0 0 0,-1-1 1 0 0,1 1-1 0 0,0 0 0 0 0,7-1 1 0 0,-1 0 138 0 0,12-4-30 0 0,0 2-1 0 0,1 0 1 0 0,-1 1-1 0 0,1 2 1 0 0,0 0-1 0 0,41 5 0 0 0,-24 1-2507 0 0,52 13 1 0 0,-83-15 284 0 0</inkml:trace>
</inkml:ink>
</file>

<file path=ppt/ink/ink18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5.936"/>
    </inkml:context>
    <inkml:brush xml:id="br0">
      <inkml:brushProperty name="width" value="0.1" units="cm"/>
      <inkml:brushProperty name="height" value="0.1" units="cm"/>
      <inkml:brushProperty name="color" value="#004F8B"/>
    </inkml:brush>
  </inkml:definitions>
  <inkml:trace contextRef="#ctx0" brushRef="#br0">101 0 14599 0 0,'0'0'1320'0'0,"-27"9"1142"0"0,23-5-2121 0 0,1-1 1 0 0,-1 0-1 0 0,1 1 1 0 0,0 0-1 0 0,0 0 1 0 0,0 0-1 0 0,1 0 1 0 0,-1 0-1 0 0,1 1 1 0 0,0-1-1 0 0,0 0 1 0 0,1 1 0 0 0,-3 7-1 0 0,-10 71 718 0 0,8-45-597 0 0,1-4-288 0 0,-4 55-1 0 0,9-77-143 0 0,0 0 1 0 0,0 0-1 0 0,2 0 0 0 0,-1 0 1 0 0,1 0-1 0 0,1 0 0 0 0,0-1 1 0 0,6 15-1 0 0,-8-25-148 0 0,-1 0 1 0 0,1 1-1 0 0,-1-1 1 0 0,1 0-1 0 0,-1 0 0 0 0,1 0 1 0 0,0 0-1 0 0,0 1 0 0 0,-1-1 1 0 0,1 0-1 0 0,0 0 0 0 0,0-1 1 0 0,0 1-1 0 0,0 0 0 0 0,0 0 1 0 0,0 0-1 0 0,0-1 1 0 0,1 1-1 0 0,-1 0 0 0 0,0-1 1 0 0,0 1-1 0 0,0-1 0 0 0,1 1 1 0 0,-1-1-1 0 0,0 0 0 0 0,1 0 1 0 0,-1 1-1 0 0,0-1 0 0 0,3 0 1 0 0</inkml:trace>
</inkml:ink>
</file>

<file path=ppt/ink/ink18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6.383"/>
    </inkml:context>
    <inkml:brush xml:id="br0">
      <inkml:brushProperty name="width" value="0.1" units="cm"/>
      <inkml:brushProperty name="height" value="0.1" units="cm"/>
      <inkml:brushProperty name="color" value="#004F8B"/>
    </inkml:brush>
  </inkml:definitions>
  <inkml:trace contextRef="#ctx0" brushRef="#br0">118 19 1839 0 0,'41'-17'16028'0'0,"-42"16"-15857"0"0,-1 1 0 0 0,1 0-1 0 0,-1 0 1 0 0,0 0-1 0 0,1 0 1 0 0,-1 0 0 0 0,1 0-1 0 0,-1 1 1 0 0,0-1 0 0 0,1 0-1 0 0,-1 1 1 0 0,1-1 0 0 0,-1 1-1 0 0,1 0 1 0 0,-1 0 0 0 0,1-1-1 0 0,0 1 1 0 0,-1 0 0 0 0,1 0-1 0 0,0 0 1 0 0,0 0 0 0 0,0 0-1 0 0,0 1 1 0 0,-2 1 0 0 0,-31 38 416 0 0,27-33-296 0 0,-4 8-158 0 0,0-1 0 0 0,1 2 0 0 0,1 0-1 0 0,0 0 1 0 0,-9 27 0 0 0,15-38-131 0 0,1 0 0 0 0,0 1 0 0 0,1-1 0 0 0,-1 1 0 0 0,1-1 0 0 0,0 1 0 0 0,0-1 0 0 0,1 1 0 0 0,0-1 0 0 0,0 1 0 0 0,1 0 0 0 0,0-1 0 0 0,0 1 0 0 0,0-1 0 0 0,1 1 0 0 0,0-1 0 0 0,0 0 0 0 0,1 0-1 0 0,4 9 1 0 0,-3-11-2 0 0,0 1-1 0 0,0-1 0 0 0,1-1 1 0 0,-1 1-1 0 0,1-1 0 0 0,-1 1 1 0 0,1-1-1 0 0,0 0 0 0 0,1-1 1 0 0,-1 0-1 0 0,0 1 0 0 0,1-2 1 0 0,8 3-1 0 0,11 2 164 0 0,46 3-1 0 0,-30-5 121 0 0,-13 0-193 0 0,0-2 1 0 0,0-1-1 0 0,0-1 0 0 0,47-6 1 0 0,-63 4-684 0 0,1-1 1 0 0,-1 0-1 0 0,0-1 1 0 0,13-5-1 0 0,-17 4-776 0 0</inkml:trace>
</inkml:ink>
</file>

<file path=ppt/ink/ink18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6.748"/>
    </inkml:context>
    <inkml:brush xml:id="br0">
      <inkml:brushProperty name="width" value="0.1" units="cm"/>
      <inkml:brushProperty name="height" value="0.1" units="cm"/>
      <inkml:brushProperty name="color" value="#004F8B"/>
    </inkml:brush>
  </inkml:definitions>
  <inkml:trace contextRef="#ctx0" brushRef="#br0">80 1 7831 0 0,'0'0'603'0'0,"-21"34"4794"0"0,12-18-4110 0 0,1 1-1 0 0,1 0 1 0 0,1 1-1 0 0,0 0 1 0 0,-4 22-1 0 0,5-13-900 0 0,1 1 0 0 0,2-1 0 0 0,0 1 0 0 0,2 0 0 0 0,5 38 0 0 0,-5-61-518 0 0,1 1 0 0 0,0 0 0 0 0,0-1-1 0 0,1 1 1 0 0,0-1 0 0 0,0 1 0 0 0,0-1 0 0 0,1 0 0 0 0,-1 0 0 0 0,1 0 0 0 0,1 0 0 0 0,-1 0 0 0 0,0 0 0 0 0,8 6 0 0 0,-5-8-1490 0 0</inkml:trace>
</inkml:ink>
</file>

<file path=ppt/ink/ink1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6.915"/>
    </inkml:context>
    <inkml:brush xml:id="br0">
      <inkml:brushProperty name="width" value="0.1" units="cm"/>
      <inkml:brushProperty name="height" value="0.1" units="cm"/>
      <inkml:brushProperty name="color" value="#F6630D"/>
    </inkml:brush>
  </inkml:definitions>
  <inkml:trace contextRef="#ctx0" brushRef="#br0">170 44 5983 0 0,'-8'-1'8720'0'0,"-11"3"-6286"0"0,10 5-1959 0 0,0 0 0 0 0,0 0 0 0 0,1 1 0 0 0,0 0 0 0 0,0 0 0 0 0,1 1 0 0 0,0 0 0 0 0,-11 18 0 0 0,6-7 23 0 0,2 0 0 0 0,0 1 0 0 0,-10 32 0 0 0,18-46-400 0 0,0 1 0 0 0,1 0 0 0 0,-1 0 0 0 0,2 0-1 0 0,-1 0 1 0 0,1 0 0 0 0,0 0 0 0 0,1 0-1 0 0,0 0 1 0 0,0-1 0 0 0,1 1 0 0 0,0 0 0 0 0,0 0-1 0 0,1-1 1 0 0,0 1 0 0 0,0-1 0 0 0,1 0-1 0 0,0 0 1 0 0,0 0 0 0 0,1-1 0 0 0,5 7 0 0 0,-2-4-75 0 0,0 0 0 0 0,0-1 1 0 0,1 0-1 0 0,0-1 1 0 0,0 0-1 0 0,1 0 0 0 0,0-1 1 0 0,0 0-1 0 0,1-1 1 0 0,-1 0-1 0 0,1-1 0 0 0,0 0 1 0 0,23 4-1 0 0,-21-6 20 0 0,-1-1 0 0 0,1-1 0 0 0,0 0 0 0 0,0-1-1 0 0,0-1 1 0 0,0 0 0 0 0,0 0 0 0 0,-1-1 0 0 0,1-1 0 0 0,-1 0 0 0 0,20-10-1 0 0,-11 4 101 0 0,0-2 0 0 0,-1 0 0 0 0,0-1 0 0 0,-1-1 0 0 0,26-25 0 0 0,-41 36-108 0 0,0-1 0 0 0,-1 0 1 0 0,1 0-1 0 0,-1 0 0 0 0,0-1 0 0 0,0 1 0 0 0,0-1 1 0 0,-1 0-1 0 0,0 1 0 0 0,0-1 0 0 0,0 0 0 0 0,0-1 1 0 0,-1 1-1 0 0,0 0 0 0 0,0 0 0 0 0,0 0 0 0 0,0-1 1 0 0,-1 1-1 0 0,0 0 0 0 0,-1-9 0 0 0,-2 2 24 0 0,0 0 0 0 0,0 1 0 0 0,-1-1 0 0 0,-1 1 1 0 0,0 0-1 0 0,0 0 0 0 0,-1 1 0 0 0,-8-12 0 0 0,3 6-24 0 0,1 2 0 0 0,-2-1 0 0 0,0 1 1 0 0,0 1-1 0 0,-2 0 0 0 0,1 1 0 0 0,-2 1 1 0 0,-17-12-1 0 0,24 18-59 0 0,0 1 0 0 0,-1-1-1 0 0,1 2 1 0 0,-1-1 0 0 0,1 1 0 0 0,-1 1 0 0 0,0 0-1 0 0,0 0 1 0 0,0 1 0 0 0,0 0 0 0 0,-1 0 0 0 0,1 1-1 0 0,0 0 1 0 0,0 1 0 0 0,0 0 0 0 0,-1 0-1 0 0,1 1 1 0 0,-11 3 0 0 0,19-4-84 0 0,-1-1-1 0 0,1 1 0 0 0,0-1 1 0 0,-1 1-1 0 0,1-1 1 0 0,0 1-1 0 0,-1 0 0 0 0,1 0 1 0 0,0 0-1 0 0,0 0 1 0 0,0 0-1 0 0,0 0 1 0 0,0 0-1 0 0,0 0 0 0 0,-2 2 1 0 0</inkml:trace>
</inkml:ink>
</file>

<file path=ppt/ink/ink18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7.948"/>
    </inkml:context>
    <inkml:brush xml:id="br0">
      <inkml:brushProperty name="width" value="0.1" units="cm"/>
      <inkml:brushProperty name="height" value="0.1" units="cm"/>
      <inkml:brushProperty name="color" value="#004F8B"/>
    </inkml:brush>
  </inkml:definitions>
  <inkml:trace contextRef="#ctx0" brushRef="#br0">0 112 10391 0 0,'0'0'942'0'0,"28"-26"2772"0"0,-7 4-1223 0 0,-13 13-1762 0 0,0 0-1 0 0,1 1 0 0 0,1 0 1 0 0,16-12-1 0 0,-24 19-649 0 0,0 0 1 0 0,0 0 0 0 0,0 0-1 0 0,0 0 1 0 0,0 0-1 0 0,0 0 1 0 0,0 0-1 0 0,1 1 1 0 0,-1-1 0 0 0,0 1-1 0 0,0 0 1 0 0,1 0-1 0 0,-1 0 1 0 0,0 0-1 0 0,0 0 1 0 0,1 0-1 0 0,-1 0 1 0 0,0 1 0 0 0,0-1-1 0 0,0 1 1 0 0,1 0-1 0 0,-1 0 1 0 0,0-1-1 0 0,0 1 1 0 0,0 1-1 0 0,0-1 1 0 0,0 0 0 0 0,0 0-1 0 0,-1 1 1 0 0,1-1-1 0 0,1 3 1 0 0,-1-2-55 0 0,0 1 1 0 0,-1-1 0 0 0,1 1-1 0 0,-1 0 1 0 0,0 0 0 0 0,0 0-1 0 0,0 0 1 0 0,0 0-1 0 0,-1 0 1 0 0,1 0 0 0 0,-1 0-1 0 0,0 0 1 0 0,1 0 0 0 0,-2 0-1 0 0,1 0 1 0 0,0 0 0 0 0,0 0-1 0 0,-1 0 1 0 0,-1 5-1 0 0,-20 62 94 0 0,18-62-93 0 0,0 2-25 0 0,0 0-1 0 0,1 1 1 0 0,0-1-1 0 0,0 1 1 0 0,1-1-1 0 0,1 1 1 0 0,-1 11-1 0 0,2-19 0 0 0,0 0 0 0 0,1 0 1 0 0,0-1-1 0 0,-1 1 0 0 0,1 0 0 0 0,0-1 0 0 0,0 1 0 0 0,1 0 0 0 0,-1-1 0 0 0,0 1 1 0 0,1-1-1 0 0,0 0 0 0 0,-1 0 0 0 0,1 1 0 0 0,0-1 0 0 0,0 0 0 0 0,0 0 0 0 0,1-1 1 0 0,-1 1-1 0 0,0 0 0 0 0,1-1 0 0 0,-1 1 0 0 0,1-1 0 0 0,-1 0 0 0 0,1 0 0 0 0,0 0 1 0 0,-1 0-1 0 0,1 0 0 0 0,0-1 0 0 0,0 1 0 0 0,3-1 0 0 0,22 5-867 0 0,-1-2-1 0 0,52-2 1 0 0,-66-1 605 0 0,-1 0-1138 0 0</inkml:trace>
</inkml:ink>
</file>

<file path=ppt/ink/ink18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8.585"/>
    </inkml:context>
    <inkml:brush xml:id="br0">
      <inkml:brushProperty name="width" value="0.1" units="cm"/>
      <inkml:brushProperty name="height" value="0.1" units="cm"/>
      <inkml:brushProperty name="color" value="#004F8B"/>
    </inkml:brush>
  </inkml:definitions>
  <inkml:trace contextRef="#ctx0" brushRef="#br0">0 13 10447 0 0,'0'0'5296'0'0,"39"-7"-2193"0"0,-20 4-2522 0 0,-1 1 0 0 0,0 1 1 0 0,1 1-1 0 0,-1 1 0 0 0,1 0 0 0 0,19 5 1 0 0,31 2-1410 0 0,-53-9-2376 0 0</inkml:trace>
</inkml:ink>
</file>

<file path=ppt/ink/ink18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8.938"/>
    </inkml:context>
    <inkml:brush xml:id="br0">
      <inkml:brushProperty name="width" value="0.1" units="cm"/>
      <inkml:brushProperty name="height" value="0.1" units="cm"/>
      <inkml:brushProperty name="color" value="#004F8B"/>
    </inkml:brush>
  </inkml:definitions>
  <inkml:trace contextRef="#ctx0" brushRef="#br0">1 23 7831 0 0,'30'2'1027'0'0,"72"-14"6345"0"0,-73 7-6187 0 0,-1 1 0 0 0,55 0 0 0 0,-71 4-1811 0 0</inkml:trace>
</inkml:ink>
</file>

<file path=ppt/ink/ink18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9.496"/>
    </inkml:context>
    <inkml:brush xml:id="br0">
      <inkml:brushProperty name="width" value="0.1" units="cm"/>
      <inkml:brushProperty name="height" value="0.1" units="cm"/>
      <inkml:brushProperty name="color" value="#004F8B"/>
    </inkml:brush>
  </inkml:definitions>
  <inkml:trace contextRef="#ctx0" brushRef="#br0">1 50 5527 0 0,'0'0'423'0'0,"31"-20"6220"0"0,-23 16-6344 0 0,1-1 1 0 0,-1 1 0 0 0,1 1 0 0 0,0 0-1 0 0,0 0 1 0 0,0 1 0 0 0,1 0 0 0 0,-1 0-1 0 0,0 1 1 0 0,1 0 0 0 0,-1 1 0 0 0,1 0 0 0 0,-1 1-1 0 0,1 0 1 0 0,-1 0 0 0 0,0 1 0 0 0,0 0-1 0 0,1 0 1 0 0,-1 1 0 0 0,-1 1 0 0 0,1-1-1 0 0,0 1 1 0 0,14 10 0 0 0,-14-9-26 0 0,1 1 0 0 0,-2 0 0 0 0,1 0 0 0 0,-1 1 0 0 0,0 0 0 0 0,0 0 0 0 0,-1 1 0 0 0,0 0 0 0 0,0 0 0 0 0,-1 1 0 0 0,0-1 0 0 0,-1 2 0 0 0,1-1 0 0 0,-2 0 0 0 0,1 1 0 0 0,-2 0 0 0 0,1 0 0 0 0,-1 0 0 0 0,-1 1 0 0 0,0-1 0 0 0,1 14 0 0 0,-3-15-270 0 0,0 0 0 0 0,-1 0 0 0 0,0 0 0 0 0,-1-1 0 0 0,0 1 0 0 0,0 0 0 0 0,-1-1 0 0 0,0 0 0 0 0,0 0 0 0 0,-1 1 0 0 0,0-2 0 0 0,-1 1 0 0 0,1-1 0 0 0,-1 1 0 0 0,-1-1 0 0 0,0-1 0 0 0,0 1 0 0 0,0-1 0 0 0,-1 0 0 0 0,1 0 0 0 0,-1-1 0 0 0,-1 0 0 0 0,1 0 0 0 0,-1-1 0 0 0,0 1 0 0 0,0-2 0 0 0,0 1 0 0 0,0-1 0 0 0,-1-1 0 0 0,1 0 0 0 0,-14 2 0 0 0,11-1 1 0 0,-1-2 0 0 0,1 1 0 0 0,0-2-1 0 0,-1 1 1 0 0,1-1 0 0 0,0-1 0 0 0,0 0 0 0 0,-1-1-1 0 0,-18-5 1 0 0,30 7-28 0 0,-1 0 0 0 0,1-1 0 0 0,-1 1 0 0 0,1 0 0 0 0,-1-1 0 0 0,1 1 0 0 0,0 0-1 0 0,-1-1 1 0 0,1 1 0 0 0,-1 0 0 0 0,1-1 0 0 0,0 1 0 0 0,-1-1 0 0 0,1 1 0 0 0,0 0 0 0 0,-1-1 0 0 0,1 1 0 0 0,0-1 0 0 0,0 1 0 0 0,-1-1-1 0 0,1 1 1 0 0,0-1 0 0 0,0 0 0 0 0,0 1 0 0 0,0-1 0 0 0,0 1 0 0 0,0-1 0 0 0,0 1 0 0 0,0-1 0 0 0,0 1 0 0 0,0-1 0 0 0,0 1-1 0 0,0-1 1 0 0,0 0 0 0 0,0 1 0 0 0,0-1 0 0 0,1 1 0 0 0,-1-1 0 0 0,0 0 0 0 0,13-16-3391 0 0,-1 10 1351 0 0</inkml:trace>
</inkml:ink>
</file>

<file path=ppt/ink/ink18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29.849"/>
    </inkml:context>
    <inkml:brush xml:id="br0">
      <inkml:brushProperty name="width" value="0.1" units="cm"/>
      <inkml:brushProperty name="height" value="0.1" units="cm"/>
      <inkml:brushProperty name="color" value="#004F8B"/>
    </inkml:brush>
  </inkml:definitions>
  <inkml:trace contextRef="#ctx0" brushRef="#br0">221 74 2759 0 0,'-2'-41'12420'0'0,"3"40"-12191"0"0,-1 0 0 0 0,0-1 0 0 0,0 1 0 0 0,0-1 0 0 0,-1 1 0 0 0,1 0 0 0 0,0-1 1 0 0,0 1-1 0 0,-1 0 0 0 0,1 0 0 0 0,-1-1 0 0 0,1 1 0 0 0,-1 0 0 0 0,0 0 0 0 0,1-1 0 0 0,-1 1 0 0 0,0 0 0 0 0,0 0 0 0 0,0 0 0 0 0,0 0 0 0 0,0 0 0 0 0,0 0 0 0 0,0 1 0 0 0,0-1 0 0 0,0 0 0 0 0,0 0 0 0 0,0 1 0 0 0,-3-2 0 0 0,2 2-67 0 0,-1 0-1 0 0,1 0 0 0 0,-1 1 1 0 0,1-1-1 0 0,-1 0 0 0 0,1 1 1 0 0,-1 0-1 0 0,1 0 0 0 0,0-1 1 0 0,-1 1-1 0 0,1 1 0 0 0,0-1 1 0 0,0 0-1 0 0,-3 2 1 0 0,-8 7 43 0 0,1 0 0 0 0,-1 1 1 0 0,-15 18-1 0 0,15-15-152 0 0,1 1-1 0 0,1 0 1 0 0,0 0-1 0 0,1 1 1 0 0,1 1 0 0 0,-13 31-1 0 0,21-44-40 0 0,-1 0 0 0 0,1 0 0 0 0,0 0 0 0 0,1-1-1 0 0,-1 1 1 0 0,1 0 0 0 0,0 0 0 0 0,0 1 0 0 0,0-1 0 0 0,0 0 0 0 0,1 0 0 0 0,0-1-1 0 0,0 1 1 0 0,0 0 0 0 0,3 7 0 0 0,-2-8-8 0 0,0 1 1 0 0,1-1-1 0 0,0 0 0 0 0,0 0 1 0 0,0 0-1 0 0,0 0 0 0 0,0 0 1 0 0,1 0-1 0 0,-1-1 0 0 0,1 0 1 0 0,0 0-1 0 0,-1 0 0 0 0,1 0 1 0 0,0-1-1 0 0,0 1 0 0 0,0-1 0 0 0,0 0 1 0 0,6 1-1 0 0,37 5-46 0 0,0-1 1 0 0,1-3-1 0 0,54-3 0 0 0,-64 0-146 0 0,-18 0-1232 0 0,-3-2-461 0 0</inkml:trace>
</inkml:ink>
</file>

<file path=ppt/ink/ink18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30.558"/>
    </inkml:context>
    <inkml:brush xml:id="br0">
      <inkml:brushProperty name="width" value="0.1" units="cm"/>
      <inkml:brushProperty name="height" value="0.1" units="cm"/>
      <inkml:brushProperty name="color" value="#004F8B"/>
    </inkml:brush>
  </inkml:definitions>
  <inkml:trace contextRef="#ctx0" brushRef="#br0">0 73 2303 0 0,'0'0'12008'0'0,"6"-42"-6192"0"0,-6 40-5723 0 0,0 1 0 0 0,1-1 1 0 0,0 0-1 0 0,-1 1 0 0 0,1-1 0 0 0,0 1 0 0 0,0 0 0 0 0,0-1 0 0 0,0 1 0 0 0,0-1 1 0 0,0 1-1 0 0,0 0 0 0 0,0 0 0 0 0,0 0 0 0 0,1 0 0 0 0,-1 0 0 0 0,0 0 0 0 0,1 0 0 0 0,-1 0 1 0 0,1 0-1 0 0,-1 1 0 0 0,1-1 0 0 0,-1 0 0 0 0,1 1 0 0 0,0 0 0 0 0,-1-1 0 0 0,1 1 1 0 0,0 0-1 0 0,-1 0 0 0 0,1 0 0 0 0,0 0 0 0 0,-1 0 0 0 0,1 0 0 0 0,0 0 0 0 0,-1 0 1 0 0,1 1-1 0 0,0-1 0 0 0,-1 1 0 0 0,1-1 0 0 0,-1 1 0 0 0,1 0 0 0 0,1 1 0 0 0,0-1-39 0 0,0 1 0 0 0,0-1 0 0 0,0 1 0 0 0,0 0 0 0 0,0 0-1 0 0,0 0 1 0 0,-1 1 0 0 0,1-1 0 0 0,-1 0 0 0 0,0 1 0 0 0,0 0-1 0 0,1 0 1 0 0,-2-1 0 0 0,1 1 0 0 0,0 0 0 0 0,-1 1-1 0 0,1-1 1 0 0,-1 0 0 0 0,0 0 0 0 0,1 5 0 0 0,-2 1-38 0 0,-1 0 1 0 0,0 0-1 0 0,0 0 1 0 0,-1 0-1 0 0,0 0 1 0 0,0-1-1 0 0,-1 1 1 0 0,-1-1-1 0 0,-4 10 1 0 0,4-11-14 0 0,1 1 1 0 0,0-1-1 0 0,0 0 1 0 0,1 1-1 0 0,-1 0 1 0 0,2 0 0 0 0,-1-1-1 0 0,1 1 1 0 0,0 0-1 0 0,1 16 1 0 0,1-21-17 0 0,0 0 1 0 0,0 0-1 0 0,0 0 1 0 0,0 0-1 0 0,1-1 1 0 0,-1 1-1 0 0,1 0 1 0 0,0-1 0 0 0,-1 0-1 0 0,1 1 1 0 0,0-1-1 0 0,0 0 1 0 0,1 0-1 0 0,-1 0 1 0 0,0 0-1 0 0,1 0 1 0 0,-1 0-1 0 0,1-1 1 0 0,0 1-1 0 0,-1-1 1 0 0,1 0-1 0 0,0 0 1 0 0,0 0-1 0 0,0 0 1 0 0,3 0-1 0 0,12 3-17 0 0,-1-1-1 0 0,1-1 0 0 0,22 1 0 0 0,-5-1-119 0 0,-29-1 98 0 0,28 2-1146 0 0,-11-1-4635 0 0,-1-1-1809 0 0</inkml:trace>
</inkml:ink>
</file>

<file path=ppt/ink/ink18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39.971"/>
    </inkml:context>
    <inkml:brush xml:id="br0">
      <inkml:brushProperty name="width" value="0.1" units="cm"/>
      <inkml:brushProperty name="height" value="0.1" units="cm"/>
      <inkml:brushProperty name="color" value="#004F8B"/>
    </inkml:brush>
  </inkml:definitions>
  <inkml:trace contextRef="#ctx0" brushRef="#br0">1 788 5527 0 0,'14'5'14593'0'0,"-7"-1"-14818"0"0,7 16 769 0 0,-2-1 1 0 0,0 1-1 0 0,-1 1 0 0 0,-1 0 0 0 0,9 27 0 0 0,22 43 75 0 0,-32-75-551 0 0,1 0 1 0 0,0 0-1 0 0,1-1 0 0 0,1 0 1 0 0,20 18-1 0 0,-29-29-49 0 0,0-1-1 0 0,1 0 1 0 0,-1 0 0 0 0,1 0-1 0 0,0 0 1 0 0,0-1 0 0 0,0 1-1 0 0,0-1 1 0 0,0 0 0 0 0,1 0 0 0 0,-1 0-1 0 0,0-1 1 0 0,1 0 0 0 0,-1 0-1 0 0,1 0 1 0 0,0 0 0 0 0,-1-1-1 0 0,1 1 1 0 0,0-1 0 0 0,-1 0 0 0 0,1-1-1 0 0,0 1 1 0 0,-1-1 0 0 0,1 0-1 0 0,0 0 1 0 0,-1 0 0 0 0,6-3-1 0 0,-6 1 25 0 0,0 0 0 0 0,-1 0 0 0 0,1-1 0 0 0,-1 1 0 0 0,0-1 0 0 0,0 0-1 0 0,0 1 1 0 0,-1-1 0 0 0,1 0 0 0 0,-1-1 0 0 0,0 1 0 0 0,0 0 0 0 0,-1-1-1 0 0,1 1 1 0 0,0-7 0 0 0,13-72 147 0 0,-2-90-36 0 0,-15-291-1 0 0,-2 421-110 0 0,-1 1-1 0 0,-20-71 1 0 0,21 95-59 0 0,2 1 0 0 0,1 0 0 0 0,0-28 0 0 0,1 41 16 0 0,0 3 0 0 0,0 0 0 0 0,0 0 0 0 0,1 0 0 0 0,-1 0 0 0 0,0 0 0 0 0,1 0 0 0 0,-1 0 0 0 0,0 0 0 0 0,1 0 0 0 0,0 0 0 0 0,-1 0 0 0 0,1 0 0 0 0,-1 1 0 0 0,1-1 0 0 0,0 0 0 0 0,-1 0 0 0 0,1 1 0 0 0,0-1 0 0 0,0 0 0 0 0,0 1 0 0 0,0-1 0 0 0,0 1 0 0 0,-1-1 0 0 0,1 1 0 0 0,0 0 0 0 0,2-1 0 0 0,27-5 0 0 0,-25 5 0 0 0,268-25-109 0 0,-163 19 82 0 0,999-6 27 0 0,-150 10 0 0 0,-885-2 0 0 0,-26 1 0 0 0,-1 1 0 0 0,0 3 0 0 0,84 10 0 0 0,-129-10-195 0 0,0 1 1 0 0,0-1-1 0 0,0 1 0 0 0,-1 0 0 0 0,1 0 1 0 0,0 0-1 0 0,-1 0 0 0 0,1 0 0 0 0,-1 0 1 0 0,1 0-1 0 0,-1 0 0 0 0,1 1 1 0 0,-1-1-1 0 0,0 0 0 0 0,0 1 0 0 0,0 0 1 0 0,0-1-1 0 0,0 1 0 0 0,2 3 0 0 0,4 7-3148 0 0</inkml:trace>
</inkml:ink>
</file>

<file path=ppt/ink/ink18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0.961"/>
    </inkml:context>
    <inkml:brush xml:id="br0">
      <inkml:brushProperty name="width" value="0.1" units="cm"/>
      <inkml:brushProperty name="height" value="0.1" units="cm"/>
      <inkml:brushProperty name="color" value="#004F8B"/>
    </inkml:brush>
  </inkml:definitions>
  <inkml:trace contextRef="#ctx0" brushRef="#br0">204 124 2759 0 0,'39'-14'4867'0'0,"-37"14"-4498"0"0,-1-1-1 0 0,1 1 1 0 0,0-1 0 0 0,-1 0-1 0 0,1 1 1 0 0,-1-1-1 0 0,1 0 1 0 0,-1 0 0 0 0,0 0-1 0 0,1 0 1 0 0,-1-1 0 0 0,0 1-1 0 0,0 0 1 0 0,0 0 0 0 0,0-1-1 0 0,0 1 1 0 0,0 0-1 0 0,0-1 1 0 0,0 1 0 0 0,-1-1-1 0 0,1 0 1 0 0,0 1 0 0 0,0-3-1 0 0,-1 2-138 0 0,0 0 0 0 0,-1 0 1 0 0,1 0-1 0 0,0 0 0 0 0,-1 0 0 0 0,1 0 0 0 0,-1 0 0 0 0,0 1 0 0 0,0-1 0 0 0,1 0 1 0 0,-1 0-1 0 0,0 0 0 0 0,0 1 0 0 0,-1-1 0 0 0,1 0 0 0 0,-2-1 0 0 0,-2-2-25 0 0,0 0 0 0 0,0 0 0 0 0,-1 1 0 0 0,1 0 0 0 0,-1 0 0 0 0,0 0 0 0 0,0 1-1 0 0,0 0 1 0 0,-1 0 0 0 0,-7-3 0 0 0,7 5-169 0 0,1 1 0 0 0,0-1 0 0 0,0 1 0 0 0,-1 1 0 0 0,1-1-1 0 0,0 1 1 0 0,0 0 0 0 0,0 0 0 0 0,0 0 0 0 0,0 1 0 0 0,0 0 0 0 0,0 1 0 0 0,0-1-1 0 0,1 1 1 0 0,-1 0 0 0 0,1 0 0 0 0,0 1 0 0 0,0 0 0 0 0,0-1 0 0 0,0 2 0 0 0,-6 6-1 0 0,5-5-2 0 0,1 0 0 0 0,0 0-1 0 0,0 0 1 0 0,1 1 0 0 0,0 0-1 0 0,0 0 1 0 0,0 0-1 0 0,1 0 1 0 0,0 0 0 0 0,1 1-1 0 0,0-1 1 0 0,0 1 0 0 0,0 0-1 0 0,1-1 1 0 0,0 1 0 0 0,0 15-1 0 0,1-20-21 0 0,0-1 1 0 0,1 1-1 0 0,-1-1 1 0 0,1 0-1 0 0,-1 1 0 0 0,1-1 1 0 0,0 0-1 0 0,-1 1 0 0 0,1-1 1 0 0,1 0-1 0 0,-1 0 0 0 0,0 0 1 0 0,0 0-1 0 0,1 0 0 0 0,-1 0 1 0 0,1 0-1 0 0,0 0 0 0 0,-1-1 1 0 0,1 1-1 0 0,0 0 0 0 0,0-1 1 0 0,3 2-1 0 0,-1-1-7 0 0,0-1 0 0 0,0 0 0 0 0,1 1 0 0 0,-1-2 0 0 0,0 1 0 0 0,1 0 0 0 0,-1-1 0 0 0,0 0-1 0 0,1 0 1 0 0,-1 0 0 0 0,8-2 0 0 0,3-1 17 0 0,0 0 0 0 0,0-1 1 0 0,-1-1-1 0 0,0-1 0 0 0,1 0 0 0 0,13-9 0 0 0,-19 11 48 0 0,-1-1 0 0 0,0 0 0 0 0,0-1 0 0 0,-1 0 0 0 0,1 0-1 0 0,-1 0 1 0 0,-1-1 0 0 0,1 0 0 0 0,-1 0 0 0 0,0-1 0 0 0,7-12 1245 0 0,-22 119-1151 0 0,6-71-128 0 0,0 0 1 0 0,2 39-1 0 0,3-34-52 0 0,3 0-1 0 0,13 54 0 0 0,-18-86-7 0 0,0 0-1 0 0,1 0 1 0 0,-1 0 0 0 0,1 0 0 0 0,-1 0-1 0 0,1 0 1 0 0,-1 0 0 0 0,1 0-1 0 0,0 0 1 0 0,-1 0 0 0 0,1 0-1 0 0,0 0 1 0 0,0 0 0 0 0,0 0-1 0 0,0-1 1 0 0,0 1 0 0 0,0 0-1 0 0,0-1 1 0 0,0 1 0 0 0,0-1 0 0 0,0 1-1 0 0,0-1 1 0 0,0 1 0 0 0,0-1-1 0 0,0 0 1 0 0,0 1 0 0 0,1-1-1 0 0,1 0 1 0 0,-2 0-170 0 0,0 0 1 0 0,0 0-1 0 0,1 0 0 0 0,-1-1 1 0 0,0 1-1 0 0,0 0 0 0 0,1-1 0 0 0,-1 1 1 0 0,0 0-1 0 0,0-1 0 0 0,0 0 1 0 0,0 1-1 0 0,0-1 0 0 0,0 0 1 0 0,0 1-1 0 0,0-1 0 0 0,1-1 0 0 0,7-8-1526 0 0</inkml:trace>
</inkml:ink>
</file>

<file path=ppt/ink/ink18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1.382"/>
    </inkml:context>
    <inkml:brush xml:id="br0">
      <inkml:brushProperty name="width" value="0.1" units="cm"/>
      <inkml:brushProperty name="height" value="0.1" units="cm"/>
      <inkml:brushProperty name="color" value="#004F8B"/>
    </inkml:brush>
  </inkml:definitions>
  <inkml:trace contextRef="#ctx0" brushRef="#br0">0 67 4143 0 0,'8'-8'6561'0'0,"11"-11"-2090"0"0,-14 15-3844 0 0,0 0-1 0 0,0-1 0 0 0,0 2 0 0 0,1-1 1 0 0,0 0-1 0 0,0 1 0 0 0,7-3 1 0 0,-10 5-442 0 0,0 0 1 0 0,0 0 0 0 0,0 0 0 0 0,1 0 0 0 0,-1 0 0 0 0,0 1-1 0 0,0 0 1 0 0,0 0 0 0 0,0-1 0 0 0,1 2 0 0 0,-1-1-1 0 0,0 0 1 0 0,0 1 0 0 0,0-1 0 0 0,0 1 0 0 0,5 2-1 0 0,-6-2-133 0 0,0 0-1 0 0,-1 1 1 0 0,1-1-1 0 0,-1 0 0 0 0,0 1 1 0 0,0-1-1 0 0,1 1 0 0 0,-1 0 1 0 0,0-1-1 0 0,0 1 0 0 0,0 0 1 0 0,-1 0-1 0 0,1 0 1 0 0,0 0-1 0 0,-1-1 0 0 0,1 1 1 0 0,-1 0-1 0 0,1 0 0 0 0,-1 0 1 0 0,0 4-1 0 0,-1 43 195 0 0,0-40-149 0 0,0 8-70 0 0,-1-8 10 0 0,2-1-1 0 0,-1 1 0 0 0,1 0 0 0 0,1 0 0 0 0,2 18 0 0 0,-2-25-30 0 0,0 1-1 0 0,0 0 1 0 0,0-1 0 0 0,1 1-1 0 0,-1-1 1 0 0,0 0 0 0 0,1 1-1 0 0,0-1 1 0 0,-1 0-1 0 0,1 0 1 0 0,0 0 0 0 0,0 0-1 0 0,0 0 1 0 0,1 0 0 0 0,-1-1-1 0 0,0 1 1 0 0,0-1 0 0 0,1 0-1 0 0,-1 1 1 0 0,1-1 0 0 0,0 0-1 0 0,-1 0 1 0 0,1-1-1 0 0,3 2 1 0 0,184 36-1179 0 0,-160-30-2552 0 0</inkml:trace>
</inkml:ink>
</file>

<file path=ppt/ink/ink18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1.805"/>
    </inkml:context>
    <inkml:brush xml:id="br0">
      <inkml:brushProperty name="width" value="0.1" units="cm"/>
      <inkml:brushProperty name="height" value="0.1" units="cm"/>
      <inkml:brushProperty name="color" value="#004F8B"/>
    </inkml:brush>
  </inkml:definitions>
  <inkml:trace contextRef="#ctx0" brushRef="#br0">1 19 6911 0 0,'11'-3'8983'0'0,"15"-5"-4960"0"0,-9 5-3377 0 0,-1 1 0 0 0,1 0 0 0 0,0 1 0 0 0,0 1 0 0 0,0 1 0 0 0,25 5 0 0 0,-20-4-1153 0 0,-1 0 0 0 0,1-1 0 0 0,23-1 0 0 0,-33-2-1441 0 0</inkml:trace>
</inkml:ink>
</file>

<file path=ppt/ink/ink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17.082"/>
    </inkml:context>
    <inkml:brush xml:id="br0">
      <inkml:brushProperty name="width" value="0.1" units="cm"/>
      <inkml:brushProperty name="height" value="0.1" units="cm"/>
      <inkml:brushProperty name="color" value="#AB008B"/>
    </inkml:brush>
  </inkml:definitions>
  <inkml:trace contextRef="#ctx0" brushRef="#br0">377 65 6911 0 0,'0'0'5475'0'0,"-24"-17"116"0"0,5 13-5301 0 0,0 1 0 0 0,0 1 0 0 0,0 0 0 0 0,0 2 0 0 0,0 0 0 0 0,0 1 0 0 0,0 1 0 0 0,0 0 0 0 0,0 2 0 0 0,-23 7 0 0 0,38-10-263 0 0,0 0 1 0 0,1 0-1 0 0,-1 1 0 0 0,1 0 0 0 0,0-1 1 0 0,0 1-1 0 0,-1 0 0 0 0,1 0 0 0 0,0 1 0 0 0,0-1 1 0 0,1 1-1 0 0,-1-1 0 0 0,1 1 0 0 0,-1 0 1 0 0,1 0-1 0 0,0 0 0 0 0,-3 4 0 0 0,5-5-17 0 0,-1 1 1 0 0,0-1-1 0 0,1 1 0 0 0,-1 0 0 0 0,1-1 0 0 0,0 1 1 0 0,0-1-1 0 0,0 1 0 0 0,0-1 0 0 0,0 1 0 0 0,0 0 1 0 0,1-1-1 0 0,0 1 0 0 0,-1-1 0 0 0,1 1 0 0 0,0-1 1 0 0,0 0-1 0 0,0 1 0 0 0,0-1 0 0 0,1 0 0 0 0,-1 0 1 0 0,0 0-1 0 0,1 0 0 0 0,0 0 0 0 0,0 0 0 0 0,2 2 0 0 0,27 24 174 0 0,1-2-1 0 0,2-1 1 0 0,0-1-1 0 0,63 31 1 0 0,-22-19 204 0 0,-58-30-280 0 0,1 2 0 0 0,-1 0 0 0 0,0 1 0 0 0,-1 1 1 0 0,0 0-1 0 0,-1 1 0 0 0,20 19 0 0 0,-33-28-98 0 0,-1-1 0 0 0,0 1 0 0 0,0 0 0 0 0,0 0 0 0 0,0 0 0 0 0,0 0 0 0 0,0 0 0 0 0,0 1-1 0 0,-1-1 1 0 0,1 0 0 0 0,-1 0 0 0 0,0 0 0 0 0,1 0 0 0 0,-1 1 0 0 0,0-1 0 0 0,0 0 0 0 0,0 0 0 0 0,-1 1 0 0 0,1-1 0 0 0,0 0 0 0 0,-1 0 0 0 0,0 0-1 0 0,1 0 1 0 0,-1 1 0 0 0,0-1 0 0 0,0 0 0 0 0,0 0 0 0 0,0-1 0 0 0,-1 1 0 0 0,1 0 0 0 0,0 0 0 0 0,-3 2 0 0 0,-6 8 56 0 0,-1-1 1 0 0,-1 1-1 0 0,-20 14 0 0 0,15-11 10 0 0,-6 4-7 0 0,-1-1 0 0 0,0-1 0 0 0,-2-1 0 0 0,-31 15 0 0 0,43-24-13 0 0,0-1 0 0 0,-1-1 1 0 0,0 0-1 0 0,0 0 0 0 0,0-2 0 0 0,0 0 0 0 0,0-1 1 0 0,-1 0-1 0 0,-29-1 0 0 0,40-2-41 0 0,-1 1-1 0 0,1-1 1 0 0,0-1-1 0 0,-1 1 1 0 0,1-1-1 0 0,0 0 1 0 0,0 0-1 0 0,0 0 1 0 0,0-1-1 0 0,0 0 1 0 0,1 0-1 0 0,-1 0 1 0 0,1 0-1 0 0,0-1 1 0 0,0 0-1 0 0,0 0 1 0 0,1 0-1 0 0,-1 0 1 0 0,1 0-1 0 0,0-1 1 0 0,0 0-1 0 0,0 1 1 0 0,1-1-1 0 0,-1 0 1 0 0,1 0-1 0 0,1-1 1 0 0,-3-6-1 0 0,3 5 2 0 0,-1 0 0 0 0,1 1 0 0 0,1-1 0 0 0,-1 0 1 0 0,1 0-1 0 0,1 0 0 0 0,-1 0 0 0 0,1 0 0 0 0,0 0 0 0 0,1 0 0 0 0,-1 0 0 0 0,1 1 0 0 0,1-1 0 0 0,-1 1 0 0 0,1-1 1 0 0,0 1-1 0 0,1 0 0 0 0,-1 0 0 0 0,1 0 0 0 0,0 1 0 0 0,7-7 0 0 0,9-6-42 0 0,1 2-1 0 0,0 0 0 0 0,41-22 1 0 0,-34 21-29 0 0,49-36 0 0 0,161-163-62 0 0,-228 208 100 0 0,34-31 44 0 0,-43 38-25 0 0,1 0 0 0 0,-1-1-1 0 0,0 1 1 0 0,1-1 0 0 0,-1 1 0 0 0,0-1 0 0 0,0 1-1 0 0,0-1 1 0 0,0 0 0 0 0,0 1 0 0 0,0-1 0 0 0,-1 0-1 0 0,1 0 1 0 0,0 0 0 0 0,-1 1 0 0 0,1-1-1 0 0,-1 0 1 0 0,0 0 0 0 0,0 0 0 0 0,0 0 0 0 0,0 0-1 0 0,0 0 1 0 0,0-2 0 0 0,-2 2 1 0 0,0 0 0 0 0,0 0 0 0 0,0 0 0 0 0,0 0 0 0 0,0 1 0 0 0,0-1 0 0 0,0 1 0 0 0,0-1 0 0 0,-1 1 0 0 0,1 0 0 0 0,0 0 0 0 0,-1 0 0 0 0,1 0 0 0 0,-1 0-1 0 0,1 0 1 0 0,-1 1 0 0 0,0-1 0 0 0,1 1 0 0 0,-1 0 0 0 0,0 0 0 0 0,1 0 0 0 0,-5 0 0 0 0,-4 0 14 0 0,0 1 0 0 0,0 0 0 0 0,-22 5 0 0 0,26-4-178 0 0,-1 0 1 0 0,1 1-1 0 0,-1-1 0 0 0,1 1 0 0 0,0 1 1 0 0,0-1-1 0 0,1 1 0 0 0,-7 5 0 0 0,6-2-1472 0 0</inkml:trace>
</inkml:ink>
</file>

<file path=ppt/ink/ink1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7.648"/>
    </inkml:context>
    <inkml:brush xml:id="br0">
      <inkml:brushProperty name="width" value="0.1" units="cm"/>
      <inkml:brushProperty name="height" value="0.1" units="cm"/>
      <inkml:brushProperty name="color" value="#F6630D"/>
    </inkml:brush>
  </inkml:definitions>
  <inkml:trace contextRef="#ctx0" brushRef="#br0">29 9 3679 0 0,'-29'-9'17240'0'0,"41"21"-16093"0"0,23 19 1009 0 0,30 11-1387 0 0,-8-7 164 0 0,-2 3 0 0 0,81 70 0 0 0,-110-78-828 0 0,8 7-521 0 0,-12-21-8128 0 0</inkml:trace>
</inkml:ink>
</file>

<file path=ppt/ink/ink18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2.138"/>
    </inkml:context>
    <inkml:brush xml:id="br0">
      <inkml:brushProperty name="width" value="0.1" units="cm"/>
      <inkml:brushProperty name="height" value="0.1" units="cm"/>
      <inkml:brushProperty name="color" value="#004F8B"/>
    </inkml:brush>
  </inkml:definitions>
  <inkml:trace contextRef="#ctx0" brushRef="#br0">104 3 9215 0 0,'0'0'831'0'0,"-7"-1"117"0"0,-21 0 8837 0 0,24 4-9419 0 0,0 0 1 0 0,1 1-1 0 0,-1-1 0 0 0,1 1 1 0 0,0 0-1 0 0,0 0 0 0 0,0 0 0 0 0,1 1 1 0 0,-1-1-1 0 0,1 1 0 0 0,0-1 1 0 0,-2 9-1 0 0,-16 63-300 0 0,18-66 147 0 0,-1 1-184 0 0,2 1-1 0 0,-1 0 1 0 0,2-1-1 0 0,-1 1 1 0 0,3 14-1 0 0,-2-21-328 0 0,1 1 0 0 0,0-1-1 0 0,0 0 1 0 0,0 1 0 0 0,1-1 0 0 0,0 0 0 0 0,0 0 0 0 0,0 0-1 0 0,0 0 1 0 0,1 0 0 0 0,0 0 0 0 0,0-1 0 0 0,5 6 0 0 0,-4-6-1450 0 0</inkml:trace>
</inkml:ink>
</file>

<file path=ppt/ink/ink18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2.504"/>
    </inkml:context>
    <inkml:brush xml:id="br0">
      <inkml:brushProperty name="width" value="0.1" units="cm"/>
      <inkml:brushProperty name="height" value="0.1" units="cm"/>
      <inkml:brushProperty name="color" value="#004F8B"/>
    </inkml:brush>
  </inkml:definitions>
  <inkml:trace contextRef="#ctx0" brushRef="#br0">94 1 15287 0 0,'0'0'1386'0'0,"-18"33"1526"0"0,-3 12-993 0 0,7-20-1291 0 0,-17 50 1 0 0,29-68-625 0 0,0 0 0 0 0,0-1 0 0 0,1 1 0 0 0,0 0 1 0 0,0 0-1 0 0,0-1 0 0 0,1 1 0 0 0,0 0 0 0 0,1 0 1 0 0,-1 0-1 0 0,1 0 0 0 0,4 12 0 0 0,-3-14-3 0 0,0-1-1 0 0,0 0 1 0 0,1 0 0 0 0,-1 0-1 0 0,1 0 1 0 0,0 0-1 0 0,0-1 1 0 0,1 1 0 0 0,-1-1-1 0 0,1 0 1 0 0,-1 0 0 0 0,1 0-1 0 0,0 0 1 0 0,0-1-1 0 0,0 0 1 0 0,1 0 0 0 0,-1 0-1 0 0,0 0 1 0 0,1 0-1 0 0,-1-1 1 0 0,1 0 0 0 0,0 0-1 0 0,-1 0 1 0 0,7 0-1 0 0,14 0 153 0 0,0 0 0 0 0,0-2-1 0 0,38-5 1 0 0,-20 2 269 0 0,-39 3-445 0 0,10 1-254 0 0,1-1-1 0 0,-1-1 1 0 0,1 0 0 0 0,-1-1 0 0 0,17-6-1 0 0,-18 3-1459 0 0</inkml:trace>
</inkml:ink>
</file>

<file path=ppt/ink/ink18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2.854"/>
    </inkml:context>
    <inkml:brush xml:id="br0">
      <inkml:brushProperty name="width" value="0.1" units="cm"/>
      <inkml:brushProperty name="height" value="0.1" units="cm"/>
      <inkml:brushProperty name="color" value="#004F8B"/>
    </inkml:brush>
  </inkml:definitions>
  <inkml:trace contextRef="#ctx0" brushRef="#br0">162 0 6447 0 0,'-6'0'738'0'0,"0"0"0"0"0,0 1 0 0 0,0 0 0 0 0,0 0 0 0 0,0 0 0 0 0,0 1-1 0 0,0 0 1 0 0,0 0 0 0 0,1 0 0 0 0,-1 1 0 0 0,1 0 0 0 0,0 0 0 0 0,0 0 0 0 0,-7 6-1 0 0,6-3-402 0 0,0 0 0 0 0,0 0 0 0 0,1 0 0 0 0,0 0-1 0 0,1 1 1 0 0,-1 0 0 0 0,1 0 0 0 0,0 1-1 0 0,-5 14 1 0 0,6-12-321 0 0,0 1 0 0 0,0-1 0 0 0,1 1 0 0 0,0 0 0 0 0,1 0 0 0 0,0-1-1 0 0,1 1 1 0 0,0 0 0 0 0,1 0 0 0 0,0 0 0 0 0,1-1 0 0 0,0 1 0 0 0,0 0 0 0 0,1-1-1 0 0,1 0 1 0 0,6 14 0 0 0,-9-21-55 0 0,1-1 0 0 0,-1 0 0 0 0,1 1 0 0 0,0-1 0 0 0,0 0 0 0 0,0 0 0 0 0,0 0 0 0 0,0 0 0 0 0,0-1 0 0 0,1 1 0 0 0,-1-1 0 0 0,1 1 0 0 0,-1-1 0 0 0,4 1-1 0 0,13 2-5624 0 0</inkml:trace>
</inkml:ink>
</file>

<file path=ppt/ink/ink18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3.211"/>
    </inkml:context>
    <inkml:brush xml:id="br0">
      <inkml:brushProperty name="width" value="0.1" units="cm"/>
      <inkml:brushProperty name="height" value="0.1" units="cm"/>
      <inkml:brushProperty name="color" value="#004F8B"/>
    </inkml:brush>
  </inkml:definitions>
  <inkml:trace contextRef="#ctx0" brushRef="#br0">0 62 10967 0 0,'23'-30'2312'0'0,"-19"27"-1626"0"0,1-1-1 0 0,-1 1 1 0 0,1 0-1 0 0,-1 0 1 0 0,1 1-1 0 0,0-1 1 0 0,0 1-1 0 0,0 0 1 0 0,0 1-1 0 0,0-1 1 0 0,1 1-1 0 0,8-1 1 0 0,-12 2-611 0 0,0 0 0 0 0,0 0 1 0 0,0 0-1 0 0,-1 1 0 0 0,1-1 0 0 0,0 0 1 0 0,0 1-1 0 0,0 0 0 0 0,0-1 0 0 0,0 1 1 0 0,-1 0-1 0 0,1 0 0 0 0,0 0 0 0 0,0 0 1 0 0,-1 0-1 0 0,1 0 0 0 0,-1 1 0 0 0,1-1 1 0 0,-1 0-1 0 0,0 1 0 0 0,0-1 0 0 0,1 1 1 0 0,-1 0-1 0 0,0-1 0 0 0,0 1 0 0 0,0 0 1 0 0,-1-1-1 0 0,1 1 0 0 0,0 0 1 0 0,-1 0-1 0 0,1 0 0 0 0,-1 0 0 0 0,0 0 1 0 0,1 0-1 0 0,-1 0 0 0 0,0 0 0 0 0,0 0 1 0 0,-1 3-1 0 0,-2 47 128 0 0,1-43-175 0 0,1-1-1 0 0,1 1 0 0 0,0-1 1 0 0,0 1-1 0 0,0-1 1 0 0,2 10-1 0 0,-1-15-27 0 0,0 0 0 0 0,1 0 1 0 0,-1 0-1 0 0,0 0 0 0 0,1 0 0 0 0,0 0 0 0 0,-1 0 0 0 0,1-1 0 0 0,0 1 1 0 0,1-1-1 0 0,-1 1 0 0 0,0-1 0 0 0,1 0 0 0 0,-1 0 0 0 0,1 0 1 0 0,0 0-1 0 0,-1 0 0 0 0,1-1 0 0 0,0 1 0 0 0,4 1 0 0 0,22 7-819 0 0,1 0 0 0 0,-1-2-1 0 0,48 7 1 0 0,-60-13-1165 0 0</inkml:trace>
</inkml:ink>
</file>

<file path=ppt/ink/ink18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3.606"/>
    </inkml:context>
    <inkml:brush xml:id="br0">
      <inkml:brushProperty name="width" value="0.1" units="cm"/>
      <inkml:brushProperty name="height" value="0.1" units="cm"/>
      <inkml:brushProperty name="color" value="#004F8B"/>
    </inkml:brush>
  </inkml:definitions>
  <inkml:trace contextRef="#ctx0" brushRef="#br0">1 25 5527 0 0,'5'-2'12916'0'0,"22"-10"-10881"0"0,-9 8-1283 0 0,0 1 1 0 0,0 1-1 0 0,0 0 1 0 0,36 2-1 0 0,30 11-3634 0 0,-76-9 1331 0 0</inkml:trace>
</inkml:ink>
</file>

<file path=ppt/ink/ink18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3.963"/>
    </inkml:context>
    <inkml:brush xml:id="br0">
      <inkml:brushProperty name="width" value="0.1" units="cm"/>
      <inkml:brushProperty name="height" value="0.1" units="cm"/>
      <inkml:brushProperty name="color" value="#004F8B"/>
    </inkml:brush>
  </inkml:definitions>
  <inkml:trace contextRef="#ctx0" brushRef="#br0">0 24 10135 0 0,'0'0'778'0'0,"38"5"3780"0"0,117-25 437 0 0,-106 14-7395 0 0,-31 3-4179 0 0</inkml:trace>
</inkml:ink>
</file>

<file path=ppt/ink/ink18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4.349"/>
    </inkml:context>
    <inkml:brush xml:id="br0">
      <inkml:brushProperty name="width" value="0.1" units="cm"/>
      <inkml:brushProperty name="height" value="0.1" units="cm"/>
      <inkml:brushProperty name="color" value="#004F8B"/>
    </inkml:brush>
  </inkml:definitions>
  <inkml:trace contextRef="#ctx0" brushRef="#br0">0 43 11807 0 0,'0'0'539'0'0,"28"-18"333"0"0,-20 14-222 0 0,1 0 0 0 0,0 0 0 0 0,0 1 1 0 0,0 1-1 0 0,0-1 0 0 0,1 2 0 0 0,-1-1 0 0 0,1 1 1 0 0,-1 0-1 0 0,16 2 0 0 0,-16 0-411 0 0,-1 0 0 0 0,1 1 0 0 0,0 0 0 0 0,0 1 0 0 0,-1 0 0 0 0,1 0 0 0 0,-1 1 0 0 0,0 0-1 0 0,0 0 1 0 0,0 1 0 0 0,-1 0 0 0 0,0 1 0 0 0,0-1 0 0 0,0 1 0 0 0,0 1 0 0 0,-1-1 0 0 0,9 14 0 0 0,-9-13-212 0 0,-1 1 0 0 0,0 1 0 0 0,-1-1 0 0 0,0 1 0 0 0,0 0 0 0 0,-1-1 0 0 0,0 2 0 0 0,-1-1 0 0 0,0 0 0 0 0,0 0 0 0 0,-1 1 0 0 0,0-1 0 0 0,-1 1 0 0 0,0-1 0 0 0,-1 11 0 0 0,0-10 5 0 0,-1 1-1 0 0,0-1 1 0 0,-1 1-1 0 0,1-1 1 0 0,-2 0 0 0 0,0 0-1 0 0,0 0 1 0 0,-1-1 0 0 0,0 1-1 0 0,0-1 1 0 0,-1 0-1 0 0,0-1 1 0 0,-1 1 0 0 0,0-1-1 0 0,0-1 1 0 0,-1 1 0 0 0,0-1-1 0 0,0 0 1 0 0,-1-1-1 0 0,-14 9 1 0 0,14-11-128 0 0,1-1 0 0 0,-1 1 0 0 0,1-1 0 0 0,-1-1 0 0 0,0 0 0 0 0,0 0-1 0 0,0-1 1 0 0,0 0 0 0 0,-18 0 0 0 0,25-1 60 0 0,0-1 0 0 0,-1 1 0 0 0,1 0 0 0 0,-1-1 0 0 0,1 1 0 0 0,0-1 0 0 0,-1 0 0 0 0,1 0 0 0 0,0 0 0 0 0,-1 0 0 0 0,1 0 0 0 0,0-1 0 0 0,0 1 0 0 0,0 0 0 0 0,0-1 1 0 0,0 0-1 0 0,1 1 0 0 0,-1-1 0 0 0,0 0 0 0 0,1 0 0 0 0,-1 0 0 0 0,1 0 0 0 0,0 0 0 0 0,0 0 0 0 0,0-1 0 0 0,0 1 0 0 0,0 0 0 0 0,0-1 0 0 0,0 1 0 0 0,1 0 0 0 0,-1-1 0 0 0,1 1 0 0 0,0-1 0 0 0,0 1 0 0 0,0-1 0 0 0,0 1 0 0 0,0-1 0 0 0,0 1 0 0 0,1 0 0 0 0,0-4 0 0 0,2-10-1957 0 0,2 0-3299 0 0,1-1-1635 0 0</inkml:trace>
</inkml:ink>
</file>

<file path=ppt/ink/ink18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44.701"/>
    </inkml:context>
    <inkml:brush xml:id="br0">
      <inkml:brushProperty name="width" value="0.1" units="cm"/>
      <inkml:brushProperty name="height" value="0.1" units="cm"/>
      <inkml:brushProperty name="color" value="#004F8B"/>
    </inkml:brush>
  </inkml:definitions>
  <inkml:trace contextRef="#ctx0" brushRef="#br0">115 69 2303 0 0,'36'-13'1782'0'0,"-14"3"2259"0"0,-17 8-3082 0 0,1 0 0 0 0,-1 0 0 0 0,0-1 0 0 0,0 1 0 0 0,-1-1 0 0 0,10-7 2032 0 0,-14 9-2871 0 0,0 0 1 0 0,0 0-1 0 0,-1 0 0 0 0,1 0 0 0 0,0 0 1 0 0,-1 0-1 0 0,1 0 0 0 0,-1 0 0 0 0,1 0 0 0 0,-1 0 1 0 0,1 0-1 0 0,-1 1 0 0 0,0-1 0 0 0,1 0 0 0 0,-1 0 1 0 0,0 1-1 0 0,0-1 0 0 0,1 0 0 0 0,-1 1 1 0 0,0-1-1 0 0,0 1 0 0 0,0-1 0 0 0,0 1 0 0 0,0 0 1 0 0,0-1-1 0 0,0 1 0 0 0,0 0 0 0 0,0-1 0 0 0,0 1 1 0 0,0 0-1 0 0,0 0 0 0 0,0 0 0 0 0,0 0 0 0 0,0 0 1 0 0,0 0-1 0 0,0 0 0 0 0,0 0 0 0 0,0 1 1 0 0,0-1-1 0 0,0 0 0 0 0,-1 1 0 0 0,-44 15 1270 0 0,34-8-1241 0 0,0 0 0 0 0,0 1 1 0 0,1 1-1 0 0,0 0 0 0 0,1 0 0 0 0,1 1 0 0 0,-1 1 1 0 0,2-1-1 0 0,-1 2 0 0 0,-11 23 0 0 0,17-31-126 0 0,1 0 0 0 0,1 0 0 0 0,-1 0 0 0 0,1 0 0 0 0,-1 0 0 0 0,1 0-1 0 0,1 0 1 0 0,-1 0 0 0 0,1 1 0 0 0,0-1 0 0 0,0 0 0 0 0,0 0 0 0 0,1 1 0 0 0,2 6 0 0 0,-2-8-23 0 0,1 0 1 0 0,0 0 0 0 0,0 0 0 0 0,1 0 0 0 0,-1 0 0 0 0,1-1-1 0 0,0 1 1 0 0,0-1 0 0 0,0 1 0 0 0,1-1 0 0 0,-1 0-1 0 0,1 0 1 0 0,0-1 0 0 0,-1 1 0 0 0,1-1 0 0 0,0 0 0 0 0,0 0-1 0 0,1 0 1 0 0,4 1 0 0 0,17 6-241 0 0,0-1 0 0 0,1-1 1 0 0,0-1-1 0 0,1-2 0 0 0,-1-1 0 0 0,40 0 0 0 0,-37-4-1201 0 0</inkml:trace>
</inkml:ink>
</file>

<file path=ppt/ink/ink18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5.507"/>
    </inkml:context>
    <inkml:brush xml:id="br0">
      <inkml:brushProperty name="width" value="0.1" units="cm"/>
      <inkml:brushProperty name="height" value="0.1" units="cm"/>
      <inkml:brushProperty name="color" value="#004F8B"/>
    </inkml:brush>
  </inkml:definitions>
  <inkml:trace contextRef="#ctx0" brushRef="#br0">8 698 13327 0 0,'0'0'4610'0'0,"-1"0"-4527"0"0,1-1 0 0 0,0 1 1 0 0,0 0-1 0 0,-1 0 1 0 0,1 0-1 0 0,0 0 1 0 0,0 0-1 0 0,-1 1 0 0 0,1-1 1 0 0,0 0-1 0 0,0 0 1 0 0,-1 0-1 0 0,1 0 0 0 0,0 0 1 0 0,0 0-1 0 0,-1 0 1 0 0,1 0-1 0 0,0 1 1 0 0,-1-1 333 0 0,1 1-334 0 0,0-1 1 0 0,0 0-1 0 0,-1 0 0 0 0,1 0 1 0 0,0 1-1 0 0,0-1 1 0 0,0 0-1 0 0,0 0 1 0 0,0 1-1 0 0,0-1 0 0 0,0 0 1 0 0,0 0-1 0 0,0 1 1 0 0,-1-1-1 0 0,1 0 0 0 0,0 0 1 0 0,0 1-1 0 0,0-1 1 0 0,1 0-1 0 0,2 27 276 0 0,2-1 1 0 0,0-1-1 0 0,2 1 0 0 0,1-1 0 0 0,18 39 0 0 0,-20-50-325 0 0,2 0 0 0 0,-1 0 0 0 0,2-1 0 0 0,0 0 0 0 0,0-1 0 0 0,1 0 0 0 0,1 0-1 0 0,0-1 1 0 0,1 0 0 0 0,22 15 0 0 0,-30-23-20 0 0,-1-1 0 0 0,0 0 0 0 0,1 0 1 0 0,0 0-1 0 0,-1 0 0 0 0,1-1 0 0 0,0 1 0 0 0,0-1 0 0 0,0 0 0 0 0,-1 0 0 0 0,1-1 0 0 0,1 1 1 0 0,-1-1-1 0 0,0 0 0 0 0,0 0 0 0 0,0 0 0 0 0,0 0 0 0 0,0-1 0 0 0,0 1 0 0 0,5-3 0 0 0,-4 1 19 0 0,-1-1-1 0 0,0 1 0 0 0,0-1 0 0 0,0 0 0 0 0,-1 0 0 0 0,1-1 0 0 0,-1 1 0 0 0,1-1 1 0 0,-1 1-1 0 0,0-1 0 0 0,-1 0 0 0 0,1 0 0 0 0,-1-1 0 0 0,4-6 0 0 0,2-11 48 0 0,0-1 1 0 0,-2 0-1 0 0,0-1 0 0 0,-2 1 0 0 0,3-38 0 0 0,-1-71 14 0 0,-13-155 1 0 0,5 256-2 0 0,-9-54-1 0 0,8 73-66 0 0,-1 0-1 0 0,0 1 0 0 0,0-1 0 0 0,-1 1 0 0 0,0 0 0 0 0,-1 0 1 0 0,-10-14-1 0 0,10 18 14 0 0,4 6-35 0 0,0 0 1 0 0,1-1 0 0 0,-1 1 0 0 0,1-1 0 0 0,0 0 0 0 0,-1 0 0 0 0,1 1 0 0 0,0-1 0 0 0,0 0 0 0 0,0 0 0 0 0,0 0-1 0 0,1 0 1 0 0,-1 0 0 0 0,0 0 0 0 0,0-4 0 0 0,1 5-6 0 0,1 0-1 0 0,-1-1 0 0 0,0 1 1 0 0,1 0-1 0 0,-1-1 1 0 0,1 1-1 0 0,-1 0 1 0 0,1 0-1 0 0,-1 0 0 0 0,1-1 1 0 0,0 1-1 0 0,-1 0 1 0 0,1 0-1 0 0,0 0 1 0 0,0 0-1 0 0,0 0 1 0 0,0 0-1 0 0,0 1 0 0 0,0-1 1 0 0,0 0-1 0 0,1 0 1 0 0,-1 1-1 0 0,0-1 1 0 0,0 0-1 0 0,0 1 1 0 0,3-1-1 0 0,30-6-44 0 0,-33 7 46 0 0,44-3-20 0 0,73 5 0 0 0,-3 1-4 0 0,525-46 24 0 0,-232 11 0 0 0,9-13 117 0 0,-410 45-123 0 0,-6 0-82 0 0</inkml:trace>
</inkml:ink>
</file>

<file path=ppt/ink/ink18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6.202"/>
    </inkml:context>
    <inkml:brush xml:id="br0">
      <inkml:brushProperty name="width" value="0.1" units="cm"/>
      <inkml:brushProperty name="height" value="0.1" units="cm"/>
      <inkml:brushProperty name="color" value="#004F8B"/>
    </inkml:brush>
  </inkml:definitions>
  <inkml:trace contextRef="#ctx0" brushRef="#br0">284 46 5527 0 0,'6'-16'9724'0'0,"-7"14"-9492"0"0,1 1-1 0 0,-1 0 1 0 0,0-1 0 0 0,0 1-1 0 0,0 0 1 0 0,0 0-1 0 0,0 0 1 0 0,0-1-1 0 0,0 1 1 0 0,0 0-1 0 0,0 0 1 0 0,-1 1 0 0 0,-1-3-1 0 0,-2 1 40 0 0,1 1-1 0 0,-1-1 1 0 0,1 1 0 0 0,-1-1-1 0 0,1 1 1 0 0,-1 0 0 0 0,-6 0-1 0 0,-2 1 13 0 0,0 0-1 0 0,1 0 1 0 0,-22 4 0 0 0,26-1-234 0 0,-1 0 1 0 0,1 0 0 0 0,0 0 0 0 0,0 1 0 0 0,1 1 0 0 0,-1-1 0 0 0,1 1 0 0 0,0 1 0 0 0,0-1 0 0 0,1 1 0 0 0,-1 0 0 0 0,1 1 0 0 0,1-1 0 0 0,-1 1 0 0 0,-4 8 0 0 0,5-8 9 0 0,0 1 1 0 0,0 0-1 0 0,1-1 0 0 0,0 2 1 0 0,1-1-1 0 0,-1 0 1 0 0,2 1-1 0 0,-1-1 1 0 0,1 1-1 0 0,0 0 0 0 0,1 0 1 0 0,0 0-1 0 0,1 0 1 0 0,0 15-1 0 0,1-21-48 0 0,-1-1 0 0 0,0 0 0 0 0,1 0 0 0 0,-1 0 0 0 0,1 0 0 0 0,0 0 0 0 0,0 0 0 0 0,0 0-1 0 0,0 0 1 0 0,0 0 0 0 0,0 0 0 0 0,1 0 0 0 0,-1 0 0 0 0,0-1 0 0 0,1 1 0 0 0,0-1 0 0 0,-1 1 0 0 0,1-1 0 0 0,0 1 0 0 0,0-1 0 0 0,2 1 0 0 0,0 0-3 0 0,-1-1 0 0 0,1 0 1 0 0,0 0-1 0 0,0-1 1 0 0,-1 1-1 0 0,1-1 0 0 0,0 0 1 0 0,0 0-1 0 0,0 0 1 0 0,-1 0-1 0 0,7-2 1 0 0,4-1 32 0 0,-1-1 1 0 0,1 0 0 0 0,-1-1 0 0 0,0 0-1 0 0,19-12 1 0 0,-17 8-27 0 0,-1-1 0 0 0,0-1 0 0 0,0 1 0 0 0,-1-2 0 0 0,-1 0 0 0 0,12-15 0 0 0,-19 22 53 0 0,-1-1 0 0 0,1 0 0 0 0,-1 0 0 0 0,-1 0 0 0 0,1 0 0 0 0,-1-1 0 0 0,0 0 0 0 0,0 0 0 0 0,-1 1-1 0 0,0-1 1 0 0,0-1 0 0 0,-1 1 0 0 0,0 0 0 0 0,0 0 0 0 0,-1-1 0 0 0,0-11 0 0 0,0 19-46 0 0,0 0 0 0 0,-1-1 1 0 0,1 1-1 0 0,0 0 0 0 0,-1 0 0 0 0,1 0 0 0 0,0 0 1 0 0,-1-1-1 0 0,1 1 0 0 0,-1 0 0 0 0,1 0 0 0 0,0 0 0 0 0,-1 0 1 0 0,1 0-1 0 0,0 0 0 0 0,-1 0 0 0 0,1 0 0 0 0,0 0 0 0 0,-1 0 1 0 0,1 0-1 0 0,-1 0 0 0 0,1 1 0 0 0,0-1 0 0 0,-1 0 0 0 0,1 0 1 0 0,0 0-1 0 0,-1 0 0 0 0,1 1 0 0 0,0-1 0 0 0,-1 0 0 0 0,1 0 1 0 0,0 0-1 0 0,0 1 0 0 0,-1-1 0 0 0,1 0 0 0 0,0 1 1 0 0,0-1-1 0 0,0 0 0 0 0,-1 1 0 0 0,1-1 0 0 0,0 0 0 0 0,0 1 1 0 0,0-1-1 0 0,0 0 0 0 0,-1 1 0 0 0,-12 16 170 0 0,9-4-178 0 0,0 0-1 0 0,1 1 1 0 0,1-1-1 0 0,0 1 1 0 0,1-1 0 0 0,1 1-1 0 0,0 0 1 0 0,2 14-1 0 0,20 111-27 0 0,-21-130 18 0 0,3 8-11 0 0,-1 2-5 0 0,1 1 0 0 0,0-1 1 0 0,2 0-1 0 0,0 0 0 0 0,1 0 0 0 0,13 24 1 0 0,-19-42-67 0 0,0 1 1 0 0,0-1 0 0 0,0 1-1 0 0,0-1 1 0 0,0 1 0 0 0,1-1-1 0 0,-1 0 1 0 0,0 0-1 0 0,1 1 1 0 0,-1-1 0 0 0,1 0-1 0 0,-1 0 1 0 0,1-1 0 0 0,-1 1-1 0 0,1 0 1 0 0,0 0-1 0 0,-1-1 1 0 0,1 1 0 0 0,0-1-1 0 0,-1 1 1 0 0,1-1 0 0 0,0 0-1 0 0,0 0 1 0 0,-1 0-1 0 0,1 0 1 0 0,0 0 0 0 0,0 0-1 0 0,0 0 1 0 0,-1-1 0 0 0,1 1-1 0 0,3-2 1 0 0,7-4-1126 0 0</inkml:trace>
</inkml:ink>
</file>

<file path=ppt/ink/ink1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4:58.037"/>
    </inkml:context>
    <inkml:brush xml:id="br0">
      <inkml:brushProperty name="width" value="0.1" units="cm"/>
      <inkml:brushProperty name="height" value="0.1" units="cm"/>
      <inkml:brushProperty name="color" value="#F6630D"/>
    </inkml:brush>
  </inkml:definitions>
  <inkml:trace contextRef="#ctx0" brushRef="#br0">509 5 5527 0 0,'0'0'8740'0'0,"-22"-5"-4704"0"0,10 11-3594 0 0,0 0 0 0 0,1 1 0 0 0,0 0 0 0 0,0 1 0 0 0,1 0-1 0 0,-16 16 1 0 0,-11 7 129 0 0,1-2-213 0 0,-126 101 802 0 0,138-108-1007 0 0,0 1 0 0 0,2 1 0 0 0,1 1 0 0 0,-23 35 0 0 0,23-13-170 0 0,18-27-2336 0 0</inkml:trace>
</inkml:ink>
</file>

<file path=ppt/ink/ink18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6.749"/>
    </inkml:context>
    <inkml:brush xml:id="br0">
      <inkml:brushProperty name="width" value="0.1" units="cm"/>
      <inkml:brushProperty name="height" value="0.1" units="cm"/>
      <inkml:brushProperty name="color" value="#004F8B"/>
    </inkml:brush>
  </inkml:definitions>
  <inkml:trace contextRef="#ctx0" brushRef="#br0">0 44 11519 0 0,'0'0'4378'0'0,"34"-7"935"0"0,118-8-1435 0 0,61-6-3068 0 0,-213 25-761 0 0,0 1 1 0 0,0 0 0 0 0,0 0-1 0 0,-1-1 1 0 0,0 1 0 0 0,0 0-1 0 0,-2 7 1 0 0,-22 76 12 0 0,5 1 0 0 0,4 1 0 0 0,-8 126 0 0 0,24-211-165 0 0,0 0-1 0 0,1 0 1 0 0,-1 0-1 0 0,1 0 1 0 0,0-1 0 0 0,1 1-1 0 0,-1 0 1 0 0,1 0-1 0 0,3 7 1 0 0,-4-10 41 0 0,0-1 1 0 0,0 1 0 0 0,0 0-1 0 0,0-1 1 0 0,0 1-1 0 0,0-1 1 0 0,0 0 0 0 0,1 1-1 0 0,-1-1 1 0 0,0 0 0 0 0,1 0-1 0 0,-1 1 1 0 0,1-1-1 0 0,-1 0 1 0 0,1-1 0 0 0,0 1-1 0 0,-1 0 1 0 0,1 0-1 0 0,0-1 1 0 0,0 1 0 0 0,-1-1-1 0 0,1 1 1 0 0,0-1-1 0 0,0 0 1 0 0,0 0 0 0 0,0 0-1 0 0,-1 0 1 0 0,5 0-1 0 0,-1-2-1443 0 0</inkml:trace>
</inkml:ink>
</file>

<file path=ppt/ink/ink18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7.109"/>
    </inkml:context>
    <inkml:brush xml:id="br0">
      <inkml:brushProperty name="width" value="0.1" units="cm"/>
      <inkml:brushProperty name="height" value="0.1" units="cm"/>
      <inkml:brushProperty name="color" value="#004F8B"/>
    </inkml:brush>
  </inkml:definitions>
  <inkml:trace contextRef="#ctx0" brushRef="#br0">1 119 17159 0 0,'0'0'1558'0'0,"19"-21"-1082"0"0,-6 13 700 0 0,0 0 1 0 0,0 2 0 0 0,23-9-1 0 0,91-22 847 0 0,-107 32-1877 0 0,5-1-116 0 0,1 2 1 0 0,-1 0-1 0 0,48 0 0 0 0,-7 7-3412 0 0</inkml:trace>
</inkml:ink>
</file>

<file path=ppt/ink/ink18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7.491"/>
    </inkml:context>
    <inkml:brush xml:id="br0">
      <inkml:brushProperty name="width" value="0.1" units="cm"/>
      <inkml:brushProperty name="height" value="0.1" units="cm"/>
      <inkml:brushProperty name="color" value="#004F8B"/>
    </inkml:brush>
  </inkml:definitions>
  <inkml:trace contextRef="#ctx0" brushRef="#br0">0 76 6911 0 0,'1'-12'9341'0'0,"3"-13"-5547"0"0,0 21-3436 0 0,0 1 1 0 0,0 0-1 0 0,0 1 1 0 0,0-1-1 0 0,1 1 1 0 0,-1-1 0 0 0,0 1-1 0 0,1 1 1 0 0,0-1-1 0 0,-1 1 1 0 0,1 0-1 0 0,7-1 1 0 0,66-6 696 0 0,-52 7-866 0 0,-13 1-211 0 0,1 0 1 0 0,-1 0-1 0 0,1 2 0 0 0,-1 0 0 0 0,0 0 1 0 0,20 7-1 0 0,13 7-8620 0 0</inkml:trace>
</inkml:ink>
</file>

<file path=ppt/ink/ink18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7.832"/>
    </inkml:context>
    <inkml:brush xml:id="br0">
      <inkml:brushProperty name="width" value="0.1" units="cm"/>
      <inkml:brushProperty name="height" value="0.1" units="cm"/>
      <inkml:brushProperty name="color" value="#004F8B"/>
    </inkml:brush>
  </inkml:definitions>
  <inkml:trace contextRef="#ctx0" brushRef="#br0">0 41 15607 0 0,'0'0'1410'0'0,"25"-6"-196"0"0,6-4 1881 0 0,64-11 0 0 0,-77 19-3289 0 0,0 1 0 0 0,-1 0 0 0 0,1 1 0 0 0,0 1 0 0 0,23 5-1 0 0,-21-2-806 0 0</inkml:trace>
</inkml:ink>
</file>

<file path=ppt/ink/ink18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8.195"/>
    </inkml:context>
    <inkml:brush xml:id="br0">
      <inkml:brushProperty name="width" value="0.1" units="cm"/>
      <inkml:brushProperty name="height" value="0.1" units="cm"/>
      <inkml:brushProperty name="color" value="#004F8B"/>
    </inkml:brush>
  </inkml:definitions>
  <inkml:trace contextRef="#ctx0" brushRef="#br0">33 13 13327 0 0,'10'-3'1210'0'0,"0"0"-996"0"0,-6 1 311 0 0,0 1 1 0 0,0 0-1 0 0,0 0 0 0 0,1 0 0 0 0,-1 1 1 0 0,0 0-1 0 0,1 0 0 0 0,-1 0 0 0 0,0 0 0 0 0,8 2 1 0 0,-2 0 47 0 0,0 1 1 0 0,0 1 0 0 0,0 0 0 0 0,-1 0-1 0 0,10 6 1 0 0,-6-3-243 0 0,-5-2-293 0 0,1 0 1 0 0,0 1 0 0 0,-1 0-1 0 0,0 0 1 0 0,-1 1 0 0 0,1-1-1 0 0,-1 2 1 0 0,-1-1 0 0 0,1 1-1 0 0,-1 0 1 0 0,-1 1-1 0 0,1-1 1 0 0,-1 1 0 0 0,-1 0-1 0 0,0 1 1 0 0,0-1 0 0 0,-1 1-1 0 0,0-1 1 0 0,-1 1 0 0 0,0 0-1 0 0,0 0 1 0 0,-1 0 0 0 0,0 0-1 0 0,-1 0 1 0 0,0 1-1 0 0,-1-1 1 0 0,0 0 0 0 0,0 0-1 0 0,-1 0 1 0 0,-1 0 0 0 0,0-1-1 0 0,0 1 1 0 0,-1-1 0 0 0,0 1-1 0 0,0-1 1 0 0,-1 0-1 0 0,0-1 1 0 0,-1 1 0 0 0,0-1-1 0 0,0 0 1 0 0,-1-1 0 0 0,0 1-1 0 0,0-1 1 0 0,-1-1 0 0 0,1 1-1 0 0,-2-1 1 0 0,1 0-1 0 0,-1-1 1 0 0,-12 6 0 0 0,13-7-26 0 0,0-1 1 0 0,0 0 0 0 0,0 0 0 0 0,-1 0-1 0 0,1-1 1 0 0,-1 0 0 0 0,0-1-1 0 0,1 0 1 0 0,-1 0 0 0 0,0-1-1 0 0,0 0 1 0 0,0 0 0 0 0,0-1-1 0 0,-15-4 1 0 0,22 5-126 0 0,0-1-1 0 0,0 0 1 0 0,1 0 0 0 0,-1 1-1 0 0,0-1 1 0 0,0 0 0 0 0,1-1-1 0 0,-1 1 1 0 0,0 0-1 0 0,1 0 1 0 0,-1-1 0 0 0,1 1-1 0 0,0-1 1 0 0,0 1 0 0 0,-3-4-1 0 0,4 4-200 0 0,-1 0 0 0 0,1-1 0 0 0,-1 1 0 0 0,1-1 0 0 0,-1 1-1 0 0,1-1 1 0 0,0 1 0 0 0,0-1 0 0 0,0 1 0 0 0,0-1 0 0 0,0 1 0 0 0,0-1 0 0 0,0 1-1 0 0,0-1 1 0 0,1 1 0 0 0,-1 0 0 0 0,1-1 0 0 0,-1 1 0 0 0,1-1 0 0 0,-1 1-1 0 0,1 0 1 0 0,1-3 0 0 0</inkml:trace>
</inkml:ink>
</file>

<file path=ppt/ink/ink18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8:58.533"/>
    </inkml:context>
    <inkml:brush xml:id="br0">
      <inkml:brushProperty name="width" value="0.1" units="cm"/>
      <inkml:brushProperty name="height" value="0.1" units="cm"/>
      <inkml:brushProperty name="color" value="#004F8B"/>
    </inkml:brush>
  </inkml:definitions>
  <inkml:trace contextRef="#ctx0" brushRef="#br0">281 34 5983 0 0,'0'-1'464'0'0,"0"0"-115"0"0,0-1 0 0 0,0 1 0 0 0,0 0 0 0 0,0 0 0 0 0,0 0 0 0 0,0 0 0 0 0,0 0 0 0 0,0 0 0 0 0,0 0 0 0 0,0 0 0 0 0,-1 0-1 0 0,1 0 1 0 0,0 0 0 0 0,-1 0 0 0 0,1 0 0 0 0,-1 0 0 0 0,1 0 0 0 0,-1 0 0 0 0,0 0 0 0 0,1 0 0 0 0,-2-1 0 0 0,-21-7 3606 0 0,-24 12-1261 0 0,33 2-2334 0 0,1 0 1 0 0,-1 1 0 0 0,1 0 0 0 0,0 1 0 0 0,0 1 0 0 0,1 0 0 0 0,-18 15 0 0 0,23-17-248 0 0,-1 0-1 0 0,1 1 1 0 0,0 0 0 0 0,1 0 0 0 0,0 1 0 0 0,0 0 0 0 0,0 0 0 0 0,1 0 0 0 0,1 1-1 0 0,-1-1 1 0 0,1 1 0 0 0,-3 12 0 0 0,6-18-105 0 0,0 1 0 0 0,0-1-1 0 0,1 1 1 0 0,0-1 0 0 0,0 1 0 0 0,0-1-1 0 0,0 1 1 0 0,0-1 0 0 0,1 1 0 0 0,-1-1 0 0 0,1 1-1 0 0,0-1 1 0 0,0 0 0 0 0,0 1 0 0 0,1-1-1 0 0,-1 0 1 0 0,1 0 0 0 0,0 0 0 0 0,-1 0-1 0 0,1 0 1 0 0,1 0 0 0 0,-1-1 0 0 0,0 1 0 0 0,1-1-1 0 0,-1 1 1 0 0,1-1 0 0 0,0 0 0 0 0,0 0-1 0 0,0 0 1 0 0,0 0 0 0 0,0-1 0 0 0,0 1-1 0 0,5 1 1 0 0,12 4 42 0 0,0-1 0 0 0,1-1 0 0 0,0-1 0 0 0,33 3 0 0 0,-9-1-20 0 0,68 16-3447 0 0</inkml:trace>
</inkml:ink>
</file>

<file path=ppt/ink/ink18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28.942"/>
    </inkml:context>
    <inkml:brush xml:id="br0">
      <inkml:brushProperty name="width" value="0.1" units="cm"/>
      <inkml:brushProperty name="height" value="0.1" units="cm"/>
      <inkml:brushProperty name="color" value="#004F8B"/>
    </inkml:brush>
  </inkml:definitions>
  <inkml:trace contextRef="#ctx0" brushRef="#br0">1 55 10855 0 0,'0'0'980'0'0,"-1"-1"-609"0"0,2 10-137 0 0,0-1-1 0 0,-1 1 1 0 0,-1 0-1 0 0,1 0 1 0 0,3 23 7658 0 0,1-35-6835 0 0,1-1-747 0 0,-1-16-40 0 0,5-61 199 0 0,-9 80-444 0 0,0 0 0 0 0,0 1 0 0 0,0-1 0 0 0,0 0 0 0 0,0 0 0 0 0,1 0 0 0 0,-1 0 0 0 0,0 0-1 0 0,0 0 1 0 0,1 1 0 0 0,-1-1 0 0 0,1 0 0 0 0,-1 0 0 0 0,1 0 0 0 0,-1 1 0 0 0,1-1 0 0 0,0 0-1 0 0,-1 1 1 0 0,1-1 0 0 0,0 0 0 0 0,-1 1 0 0 0,1-1 0 0 0,0 1 0 0 0,0-1 0 0 0,0 1-1 0 0,-1 0 1 0 0,1-1 0 0 0,0 1 0 0 0,0 0 0 0 0,0-1 0 0 0,0 1 0 0 0,0 0 0 0 0,0 0 0 0 0,0 0-1 0 0,-1 0 1 0 0,3 0 0 0 0,26 9 585 0 0,-25-7-510 0 0,14 3-27 0 0,-1 2 0 0 0,0 0 0 0 0,0 2-1 0 0,-1-1 1 0 0,0 2 0 0 0,-1 0 0 0 0,0 1 0 0 0,0 1 0 0 0,-1 0 0 0 0,-1 1-1 0 0,20 24 1 0 0,-27-30-62 0 0,-1 2 0 0 0,1-1 0 0 0,-1 1 0 0 0,-1 0 0 0 0,0 0-1 0 0,0 0 1 0 0,-1 0 0 0 0,0 1 0 0 0,-1 0 0 0 0,0-1 0 0 0,0 1-1 0 0,-1 0 1 0 0,0 0 0 0 0,-1 0 0 0 0,0 0 0 0 0,-1 0 0 0 0,0 0 0 0 0,0-1-1 0 0,-1 1 1 0 0,0 0 0 0 0,-1-1 0 0 0,0 1 0 0 0,-6 11 0 0 0,5-11 17 0 0,0-1 0 0 0,-1 1 1 0 0,-1-1-1 0 0,1 0 0 0 0,-1 0 1 0 0,-1-1-1 0 0,1 0 0 0 0,-2 0 0 0 0,1 0 1 0 0,-1-1-1 0 0,0 0 0 0 0,0 0 1 0 0,-1-1-1 0 0,0-1 0 0 0,0 1 1 0 0,0-1-1 0 0,-1-1 0 0 0,0 0 0 0 0,0 0 1 0 0,0-1-1 0 0,0 0 0 0 0,-1 0 1 0 0,1-1-1 0 0,0-1 0 0 0,-1 0 1 0 0,0 0-1 0 0,1-1 0 0 0,-1-1 0 0 0,0 0 1 0 0,-14-3-1 0 0,18 3-55 0 0,6 1-119 0 0,-1-13-373 0 0,3-12-1776 0 0,4 10-14 0 0</inkml:trace>
</inkml:ink>
</file>

<file path=ppt/ink/ink18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29.334"/>
    </inkml:context>
    <inkml:brush xml:id="br0">
      <inkml:brushProperty name="width" value="0.1" units="cm"/>
      <inkml:brushProperty name="height" value="0.1" units="cm"/>
      <inkml:brushProperty name="color" value="#004F8B"/>
    </inkml:brush>
  </inkml:definitions>
  <inkml:trace contextRef="#ctx0" brushRef="#br0">239 44 11575 0 0,'0'0'530'0'0,"6"-7"175"0"0,-6 6-604 0 0,1 0-1 0 0,-1 1 1 0 0,0-1-1 0 0,1 1 1 0 0,-1-1 0 0 0,1 0-1 0 0,-1 0 1 0 0,0 1-1 0 0,0-1 1 0 0,1 0-1 0 0,-1 1 1 0 0,0-1 0 0 0,0 0-1 0 0,0 0 1 0 0,0 1-1 0 0,0-1 1 0 0,0 0 0 0 0,0 0-1 0 0,0 0 1 0 0,0 1-1 0 0,0-1 1 0 0,0 0 0 0 0,0 0-1 0 0,-1 1 1 0 0,1-1-1 0 0,0 0 1 0 0,0 1 0 0 0,-1-1-1 0 0,1 0 1 0 0,-1 1-1 0 0,1-1 1 0 0,0 0-1 0 0,-1 1 1 0 0,1-1 0 0 0,-1 1-1 0 0,0-1 1 0 0,1 1-1 0 0,-1-1 1 0 0,1 1 0 0 0,-1-1-1 0 0,0 1 1 0 0,1 0-1 0 0,-1-1 1 0 0,0 1 0 0 0,0 0-1 0 0,1 0 1 0 0,-2-1-1 0 0,-30-5 3315 0 0,26 7-3162 0 0,-1 1 1 0 0,0 0-1 0 0,1 0 1 0 0,-1 1-1 0 0,1 0 1 0 0,0 0-1 0 0,0 1 1 0 0,0-1-1 0 0,0 1 1 0 0,1 1-1 0 0,-1-1 1 0 0,1 1-1 0 0,-7 8 1 0 0,-7 8 148 0 0,-30 44 1 0 0,43-57-346 0 0,1 1 1 0 0,0-1-1 0 0,1 1 0 0 0,0 0 0 0 0,0 0 1 0 0,0 0-1 0 0,1 0 0 0 0,1 1 1 0 0,0-1-1 0 0,-2 20 0 0 0,4-24-52 0 0,0 0-1 0 0,0 0 0 0 0,1 0 1 0 0,0 0-1 0 0,0 0 1 0 0,0-1-1 0 0,1 1 0 0 0,-1 0 1 0 0,1-1-1 0 0,0 1 1 0 0,0-1-1 0 0,1 1 1 0 0,-1-1-1 0 0,1 0 0 0 0,0 0 1 0 0,0 0-1 0 0,1-1 1 0 0,-1 1-1 0 0,1-1 0 0 0,-1 0 1 0 0,1 0-1 0 0,0 0 1 0 0,6 3-1 0 0,12 6 1 0 0,0-1-1 0 0,0-2 1 0 0,1 0-1 0 0,29 7 1 0 0,10-3-7392 0 0,-36-9-681 0 0</inkml:trace>
</inkml:ink>
</file>

<file path=ppt/ink/ink18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29.849"/>
    </inkml:context>
    <inkml:brush xml:id="br0">
      <inkml:brushProperty name="width" value="0.1" units="cm"/>
      <inkml:brushProperty name="height" value="0.1" units="cm"/>
      <inkml:brushProperty name="color" value="#004F8B"/>
    </inkml:brush>
  </inkml:definitions>
  <inkml:trace contextRef="#ctx0" brushRef="#br0">6 83 5063 0 0,'-5'-12'12754'0'0,"7"-8"-9493"0"0,0 18-3006 0 0,1 0 1 0 0,0 0-1 0 0,0 0 0 0 0,0 0 1 0 0,0 0-1 0 0,0 1 0 0 0,0-1 1 0 0,0 1-1 0 0,0 0 1 0 0,1 0-1 0 0,-1 0 0 0 0,5 0 1 0 0,49-5 683 0 0,-24 3-389 0 0,7-4-336 0 0,-14 2 19 0 0,0 1 0 0 0,38-1-1 0 0,-59 5-348 0 0,1 0-1 0 0,0 0 0 0 0,-1 1 0 0 0,1-1 0 0 0,-1 1 0 0 0,1 0 0 0 0,-1 1 0 0 0,1 0 0 0 0,-1-1 0 0 0,0 2 0 0 0,0-1 1 0 0,0 0-1 0 0,0 1 0 0 0,0 0 0 0 0,0 0 0 0 0,-1 1 0 0 0,5 4 0 0 0,-3-1-1479 0 0,-3 0-392 0 0</inkml:trace>
</inkml:ink>
</file>

<file path=ppt/ink/ink18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0.174"/>
    </inkml:context>
    <inkml:brush xml:id="br0">
      <inkml:brushProperty name="width" value="0.1" units="cm"/>
      <inkml:brushProperty name="height" value="0.1" units="cm"/>
      <inkml:brushProperty name="color" value="#004F8B"/>
    </inkml:brush>
  </inkml:definitions>
  <inkml:trace contextRef="#ctx0" brushRef="#br0">0 17 11055 0 0,'0'0'852'0'0,"25"0"771"0"0,56-8 4357 0 0,-60 4-5183 0 0,0 2 1 0 0,0 1-1 0 0,0 0 1 0 0,1 1-1 0 0,-1 2 1 0 0,21 3-1 0 0,14 11-1665 0 0,-42-11-373 0 0</inkml:trace>
</inkml:ink>
</file>

<file path=ppt/ink/ink1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0.256"/>
    </inkml:context>
    <inkml:brush xml:id="br0">
      <inkml:brushProperty name="width" value="0.1" units="cm"/>
      <inkml:brushProperty name="height" value="0.1" units="cm"/>
      <inkml:brushProperty name="color" value="#F6630D"/>
    </inkml:brush>
  </inkml:definitions>
  <inkml:trace contextRef="#ctx0" brushRef="#br0">0 0 5527 0 0,'1'5'12538'0'0,"-1"7"-9104"0"0,4 61-2097 0 0,1 53-515 0 0,10 119 1063 0 0,-10-163-1501 0 0,-5-81-192 0 0,0 0-139 0 0,-2 3-30 0 0,2-2 9 0 0</inkml:trace>
</inkml:ink>
</file>

<file path=ppt/ink/ink18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4.369"/>
    </inkml:context>
    <inkml:brush xml:id="br0">
      <inkml:brushProperty name="width" value="0.1" units="cm"/>
      <inkml:brushProperty name="height" value="0.1" units="cm"/>
      <inkml:brushProperty name="color" value="#004F8B"/>
    </inkml:brush>
  </inkml:definitions>
  <inkml:trace contextRef="#ctx0" brushRef="#br0">301 70 7367 0 0,'0'0'4434'0'0,"12"-33"4242"0"0,-12 31-8139 0 0,0 1-452 0 0,0 0 0 0 0,0 0 0 0 0,0 0 0 0 0,-1-1 0 0 0,1 1 0 0 0,0 0 1 0 0,-1 0-1 0 0,1 0 0 0 0,-1 0 0 0 0,1 0 0 0 0,-1 0 0 0 0,0 0 0 0 0,1 0 0 0 0,-1 0 0 0 0,0 0 0 0 0,0 1 1 0 0,0-1-1 0 0,1 0 0 0 0,-1 0 0 0 0,0 1 0 0 0,0-1 0 0 0,0 0 0 0 0,0 1 0 0 0,0-1 0 0 0,0 1 0 0 0,0 0 1 0 0,-1-1-1 0 0,1 1 0 0 0,-1-1 0 0 0,-33-9 491 0 0,23 10-560 0 0,0 0-1 0 0,0 1 1 0 0,0 0-1 0 0,0 1 1 0 0,0 0-1 0 0,1 1 1 0 0,-1 1-1 0 0,1-1 1 0 0,0 2-1 0 0,0-1 1 0 0,0 2-1 0 0,0 0 1 0 0,1 0-1 0 0,0 0 1 0 0,0 1-1 0 0,1 1 1 0 0,0 0-1 0 0,0 0 1 0 0,1 1-1 0 0,0 0 1 0 0,-8 12-1 0 0,13-17-9 0 0,1 0-1 0 0,0 0 0 0 0,1 0 0 0 0,-1 0 1 0 0,1 0-1 0 0,-1 0 0 0 0,1 0 0 0 0,0 0 1 0 0,1 1-1 0 0,-1-1 0 0 0,1 0 0 0 0,0 1 0 0 0,0-1 1 0 0,0 0-1 0 0,1 1 0 0 0,-1-1 0 0 0,1 0 1 0 0,2 7-1 0 0,0-5-2 0 0,-1-1 0 0 0,1 1 0 0 0,1-1 0 0 0,-1 0 0 0 0,1 1 0 0 0,0-1 0 0 0,0-1 0 0 0,0 1 0 0 0,1-1 0 0 0,-1 1 0 0 0,10 5 0 0 0,-3-3-2 0 0,0 0 0 0 0,1-1 0 0 0,0 0 1 0 0,0 0-1 0 0,0-2 0 0 0,1 1 1 0 0,-1-1-1 0 0,1-1 0 0 0,0-1 1 0 0,0 0-1 0 0,21 1 0 0 0,-25-3 16 0 0,0-1 1 0 0,0 0-1 0 0,0-1 1 0 0,-1 1-1 0 0,1-2 0 0 0,0 1 1 0 0,-1-1-1 0 0,0-1 0 0 0,1 0 1 0 0,11-7-1 0 0,-15 8-9 0 0,-1 0 1 0 0,0 0-1 0 0,-1 0 0 0 0,1-1 0 0 0,0 1 1 0 0,-1-1-1 0 0,0 0 0 0 0,0 0 0 0 0,0 0 0 0 0,-1 0 1 0 0,1 0-1 0 0,-1-1 0 0 0,0 1 0 0 0,0-1 1 0 0,0 0-1 0 0,-1 0 0 0 0,0 1 0 0 0,0-1 1 0 0,0 0-1 0 0,0-7 0 0 0,0-4 32 0 0,-1 0-1 0 0,-1-1 1 0 0,0 1 0 0 0,-1 0-1 0 0,-1 0 1 0 0,-10-31-1 0 0,13 47-35 0 0,0-1 0 0 0,0 1 0 0 0,0 0 0 0 0,0 0 0 0 0,0 0-1 0 0,0-1 1 0 0,0 1 0 0 0,0 0 0 0 0,0 0 0 0 0,0 0 0 0 0,0-1-1 0 0,0 1 1 0 0,0 0 0 0 0,-1 0 0 0 0,1 0 0 0 0,0 0 0 0 0,0-1-1 0 0,0 1 1 0 0,0 0 0 0 0,0 0 0 0 0,0 0 0 0 0,-1 0 0 0 0,1 0-1 0 0,0 0 1 0 0,0-1 0 0 0,0 1 0 0 0,0 0 0 0 0,-1 0 0 0 0,1 0-1 0 0,0 0 1 0 0,0 0 0 0 0,0 0 0 0 0,-1 0 0 0 0,1 0 0 0 0,0 0-1 0 0,0 0 1 0 0,0 0 0 0 0,-1 0 0 0 0,1 0 0 0 0,0 0 0 0 0,0 0-1 0 0,0 0 1 0 0,-1 0 0 0 0,1 0 0 0 0,0 0 0 0 0,0 0 0 0 0,0 0-1 0 0,0 0 1 0 0,-1 0 0 0 0,1 1 0 0 0,0-1 0 0 0,0 0 0 0 0,0 0-1 0 0,0 0 1 0 0,-1 0 0 0 0,1 1 0 0 0,-9 14 383 0 0,-3 20 146 0 0,7-1-538 0 0,3 0-1 0 0,0 0 1 0 0,2 0 0 0 0,2 0-1 0 0,1 0 1 0 0,12 54 0 0 0,-7-45-2 0 0,-2 1 0 0 0,-2 0 1 0 0,-2 59-1 0 0,-2-96 18 0 0,-1 13-141 0 0</inkml:trace>
</inkml:ink>
</file>

<file path=ppt/ink/ink18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4.724"/>
    </inkml:context>
    <inkml:brush xml:id="br0">
      <inkml:brushProperty name="width" value="0.1" units="cm"/>
      <inkml:brushProperty name="height" value="0.1" units="cm"/>
      <inkml:brushProperty name="color" value="#004F8B"/>
    </inkml:brush>
  </inkml:definitions>
  <inkml:trace contextRef="#ctx0" brushRef="#br0">1 4 12439 0 0,'-1'-3'9304'0'0</inkml:trace>
</inkml:ink>
</file>

<file path=ppt/ink/ink18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5.335"/>
    </inkml:context>
    <inkml:brush xml:id="br0">
      <inkml:brushProperty name="width" value="0.1" units="cm"/>
      <inkml:brushProperty name="height" value="0.1" units="cm"/>
      <inkml:brushProperty name="color" value="#004F8B"/>
    </inkml:brush>
  </inkml:definitions>
  <inkml:trace contextRef="#ctx0" brushRef="#br0">257 79 14023 0 0,'0'0'1268'0'0,"-31"-8"1930"0"0,17 9-3113 0 0,1-1 1 0 0,-1 2-1 0 0,1 0 1 0 0,0 0 0 0 0,-1 1-1 0 0,1 1 1 0 0,0 0-1 0 0,1 1 1 0 0,-1 0 0 0 0,1 1-1 0 0,0 1 1 0 0,0 0-1 0 0,1 0 1 0 0,-21 18 0 0 0,31-24-58 0 0,0 0 1 0 0,0 0 0 0 0,0 0-1 0 0,0 0 1 0 0,0 0 0 0 0,0 0-1 0 0,0 0 1 0 0,0 0 0 0 0,0 0-1 0 0,1 0 1 0 0,-1 0 0 0 0,0 1-1 0 0,1-1 1 0 0,-1 0 0 0 0,1 0-1 0 0,-1 1 1 0 0,1-1 0 0 0,0 0-1 0 0,-1 1 1 0 0,1-1 0 0 0,0 0-1 0 0,0 1 1 0 0,0-1 0 0 0,0 1-1 0 0,0-1 1 0 0,1 0 0 0 0,-1 1-1 0 0,0-1 1 0 0,1 0 0 0 0,0 3-1 0 0,1-2-2 0 0,-1 1 1 0 0,1-1-1 0 0,0 1 0 0 0,1-1 0 0 0,-1 0 0 0 0,0 0 1 0 0,1 0-1 0 0,-1 0 0 0 0,1 0 0 0 0,-1-1 0 0 0,1 1 1 0 0,6 1-1 0 0,21 9 184 0 0,0-2 0 0 0,52 10 0 0 0,23 8 614 0 0,-83-21-627 0 0,57 23 709 0 0,-73-27-820 0 0,0 0 0 0 0,0 1 1 0 0,0 0-1 0 0,0 0 0 0 0,0 0 1 0 0,-1 0-1 0 0,0 1 0 0 0,0 0 0 0 0,6 9 1 0 0,-9-12-70 0 0,-1 0 1 0 0,0 1-1 0 0,0-1 1 0 0,0 1-1 0 0,0-1 1 0 0,-1 1-1 0 0,1 0 1 0 0,-1-1 0 0 0,1 1-1 0 0,-1 0 1 0 0,0 0-1 0 0,0-1 1 0 0,0 1-1 0 0,-1 0 1 0 0,1-1-1 0 0,-1 1 1 0 0,1 0-1 0 0,-1-1 1 0 0,0 1-1 0 0,0-1 1 0 0,0 1-1 0 0,0-1 1 0 0,0 1-1 0 0,-1-1 1 0 0,-1 3 0 0 0,-6 7 65 0 0,1 0 1 0 0,-2 0 0 0 0,-13 13 0 0 0,15-17-18 0 0,-14 17 32 0 0,0-2 0 0 0,-2-1 0 0 0,0-1 0 0 0,-2-1 0 0 0,-54 33 0 0 0,79-52-93 0 0,0-1 0 0 0,0 1-1 0 0,0-1 1 0 0,0 1 0 0 0,0-1 0 0 0,1 0-1 0 0,-1 0 1 0 0,0 1 0 0 0,0-1 0 0 0,0 0 0 0 0,0 0-1 0 0,0 0 1 0 0,0 0 0 0 0,0 0 0 0 0,0 0-1 0 0,0 0 1 0 0,0-1 0 0 0,0 1 0 0 0,0 0-1 0 0,0-1 1 0 0,0 1 0 0 0,0 0 0 0 0,0-1-1 0 0,0 1 1 0 0,0-1 0 0 0,1 1 0 0 0,-1-1 0 0 0,0 0-1 0 0,0 1 1 0 0,0-1 0 0 0,1 0 0 0 0,-1 1-1 0 0,1-1 1 0 0,-1 0 0 0 0,0 0 0 0 0,1 0-1 0 0,-1 0 1 0 0,1 0 0 0 0,0 1 0 0 0,-1-1-1 0 0,1 0 1 0 0,0 0 0 0 0,-1 0 0 0 0,1-2 0 0 0,-4-36 91 0 0,5 26-93 0 0,0-1 1 0 0,1 0 0 0 0,0 1 0 0 0,2 0-1 0 0,-1-1 1 0 0,2 1 0 0 0,-1 0-1 0 0,2 1 1 0 0,0-1 0 0 0,0 1-1 0 0,9-12 1 0 0,-2 7-25 0 0,1-1 0 0 0,1 2 0 0 0,0 0 0 0 0,2 1 0 0 0,-1 0 0 0 0,21-13 0 0 0,2 2 2 0 0,-16 11-6 0 0,0-2 0 0 0,32-29-1 0 0,-50 42 24 0 0,0-1-1 0 0,0-1 0 0 0,-1 1 0 0 0,0 0 0 0 0,0-1 0 0 0,0 0 1 0 0,-1 0-1 0 0,1 0 0 0 0,-2-1 0 0 0,1 1 0 0 0,-1-1 0 0 0,0 1 1 0 0,0-1-1 0 0,0 0 0 0 0,0-10 0 0 0,-2 13 0 0 0,0-1 0 0 0,0 1-1 0 0,0 0 1 0 0,-1-1 0 0 0,1 1 0 0 0,-1 0-1 0 0,0 0 1 0 0,0-1 0 0 0,-1 1 0 0 0,1 0-1 0 0,-1 0 1 0 0,0 0 0 0 0,0 0 0 0 0,0 1-1 0 0,0-1 1 0 0,-1 0 0 0 0,0 1-1 0 0,0 0 1 0 0,-3-4 0 0 0,0 3-12 0 0,0 0-1 0 0,1 0 1 0 0,-1 1 0 0 0,-1 0-1 0 0,1 0 1 0 0,0 0 0 0 0,-1 1-1 0 0,1 0 1 0 0,-1 0-1 0 0,0 1 1 0 0,-8-1 0 0 0,-4 0-67 0 0,0 1-1 0 0,-1 1 1 0 0,1 1 0 0 0,0 1 0 0 0,0 1 0 0 0,0 0 0 0 0,-35 12-1 0 0,46-11-2922 0 0</inkml:trace>
</inkml:ink>
</file>

<file path=ppt/ink/ink18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5.917"/>
    </inkml:context>
    <inkml:brush xml:id="br0">
      <inkml:brushProperty name="width" value="0.1" units="cm"/>
      <inkml:brushProperty name="height" value="0.1" units="cm"/>
      <inkml:brushProperty name="color" value="#004F8B"/>
    </inkml:brush>
  </inkml:definitions>
  <inkml:trace contextRef="#ctx0" brushRef="#br0">203 1 13039 0 0,'0'0'2272'0'0,"-29"-1"1450"0"0,14 5-3338 0 0,1 1 0 0 0,-1 0 0 0 0,1 1 0 0 0,0 0 0 0 0,1 1 0 0 0,0 1 0 0 0,0 0 0 0 0,1 1-1 0 0,0 0 1 0 0,0 1 0 0 0,-14 15 0 0 0,25-24-214 0 0,8 26 179 0 0,-4-24-348 0 0,0 0-1 0 0,-1-1 1 0 0,1 1 0 0 0,0 0-1 0 0,0-1 1 0 0,1 0-1 0 0,-1 0 1 0 0,0 0 0 0 0,1 0-1 0 0,-1-1 1 0 0,1 1-1 0 0,-1-1 1 0 0,7 2 0 0 0,56 7 53 0 0,-37-6-42 0 0,90 9 134 0 0,34 7 761 0 0,-150-19-843 0 0,-1 1-44 0 0,1 0-1 0 0,-1-1 1 0 0,0 1-1 0 0,0 0 1 0 0,0 0-1 0 0,-1 0 1 0 0,1 0-1 0 0,0 0 1 0 0,-1 0-1 0 0,0 1 1 0 0,1-1-1 0 0,-1 1 1 0 0,0-1-1 0 0,0 1 1 0 0,0-1-1 0 0,-1 1 1 0 0,1-1-1 0 0,-1 1 1 0 0,1 0-1 0 0,-1 3 1 0 0,-5 51 306 0 0,2-46-281 0 0,1-4 4 0 0,0-1 0 0 0,0 1-1 0 0,-1-1 1 0 0,0 0 0 0 0,0 0-1 0 0,-1 0 1 0 0,0-1-1 0 0,0 1 1 0 0,0-1 0 0 0,0 0-1 0 0,-1 0 1 0 0,0 0 0 0 0,0-1-1 0 0,0 1 1 0 0,-1-1-1 0 0,-10 5 1 0 0,0 1 38 0 0,0-1 0 0 0,-1-1 0 0 0,0-1 0 0 0,-32 10 0 0 0,38-14-308 0 0,0-1 0 0 0,-1 0 0 0 0,1 0 0 0 0,0-1 0 0 0,-21 0 0 0 0,17-3-1504 0 0</inkml:trace>
</inkml:ink>
</file>

<file path=ppt/ink/ink18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6.248"/>
    </inkml:context>
    <inkml:brush xml:id="br0">
      <inkml:brushProperty name="width" value="0.1" units="cm"/>
      <inkml:brushProperty name="height" value="0.1" units="cm"/>
      <inkml:brushProperty name="color" value="#004F8B"/>
    </inkml:brush>
  </inkml:definitions>
  <inkml:trace contextRef="#ctx0" brushRef="#br0">1 135 14279 0 0,'14'-12'671'0'0,"0"0"0"0"0,1 1-1 0 0,0 1 1 0 0,1 1-1 0 0,0 0 1 0 0,0 1 0 0 0,1 0-1 0 0,34-9 1 0 0,-9 5 1149 0 0,0 3 0 0 0,72-7 0 0 0,-103 15-1759 0 0,0 0 0 0 0,1 2 0 0 0,-1-1-1 0 0,0 2 1 0 0,0-1 0 0 0,0 2 0 0 0,13 3 0 0 0,18 10-7504 0 0</inkml:trace>
</inkml:ink>
</file>

<file path=ppt/ink/ink18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6.933"/>
    </inkml:context>
    <inkml:brush xml:id="br0">
      <inkml:brushProperty name="width" value="0.1" units="cm"/>
      <inkml:brushProperty name="height" value="0.1" units="cm"/>
      <inkml:brushProperty name="color" value="#004F8B"/>
    </inkml:brush>
  </inkml:definitions>
  <inkml:trace contextRef="#ctx0" brushRef="#br0">203 137 3679 0 0,'15'-25'767'0'0,"8"-19"8383"0"0,-19 37-8253 0 0,-1-1 1 0 0,0 1-1 0 0,-1-1 1 0 0,0 0-1 0 0,0 0 0 0 0,-1 0 1 0 0,-5-6 3194 0 0,-24 47-3364 0 0,-10 24-691 0 0,2 2 0 0 0,3 1 1 0 0,2 2-1 0 0,-25 74 0 0 0,49-115-30 0 0,0 1 0 0 0,2-1 0 0 0,0 1-1 0 0,2 0 1 0 0,0 0 0 0 0,2 0 0 0 0,0 0-1 0 0,1 1 1 0 0,2-1 0 0 0,0 0 0 0 0,1 0-1 0 0,2 0 1 0 0,0-1 0 0 0,1 1 0 0 0,1-1-1 0 0,18 37 1 0 0,-15-44 0 0 0,0 0-1 0 0,0-1 0 0 0,2 0 1 0 0,0-1-1 0 0,0-1 1 0 0,1 1-1 0 0,0-2 0 0 0,1 0 1 0 0,26 14-1 0 0,-27-18-1613 0 0,0-3-3671 0 0</inkml:trace>
</inkml:ink>
</file>

<file path=ppt/ink/ink18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7.838"/>
    </inkml:context>
    <inkml:brush xml:id="br0">
      <inkml:brushProperty name="width" value="0.1" units="cm"/>
      <inkml:brushProperty name="height" value="0.1" units="cm"/>
      <inkml:brushProperty name="color" value="#004F8B"/>
    </inkml:brush>
  </inkml:definitions>
  <inkml:trace contextRef="#ctx0" brushRef="#br0">3 115 3223 0 0,'0'0'8558'0'0,"-2"-46"667"0"0,2 45-9157 0 0,0-1 1 0 0,0 1-1 0 0,0-1 0 0 0,1 1 1 0 0,-1-1-1 0 0,0 1 0 0 0,1 0 1 0 0,0-1-1 0 0,-1 1 0 0 0,1 0 1 0 0,0 0-1 0 0,-1-1 1 0 0,1 1-1 0 0,0 0 0 0 0,0 0 1 0 0,0 0-1 0 0,0 0 0 0 0,0 0 1 0 0,0 0-1 0 0,1 0 1 0 0,-1 0-1 0 0,0 1 0 0 0,0-1 1 0 0,1 0-1 0 0,-1 1 0 0 0,2-2 1 0 0,39-18 558 0 0,15 4 88 0 0,-55 15-641 0 0,-1 1 17 0 0,6 0 0 0 0,-1-1-34 0 0,23 11 166 0 0,-17-6-210 0 0,-1 1-13 0 0,0 0 0 0 0,0 0 0 0 0,-10-4 6 0 0,0 0 0 0 0,0 0 0 0 0,0 0 0 0 0,0 0 0 0 0,0 0 0 0 0,0 0 0 0 0,0 0 0 0 0,0 0 0 0 0,0 0 0 0 0,-1 0 0 0 0,1 1 0 0 0,-1-1 0 0 0,1 0 0 0 0,-1 0 0 0 0,1 1 0 0 0,-1-1 0 0 0,1 0-1 0 0,-1 1 1 0 0,0-1 0 0 0,0 1 0 0 0,0-1 0 0 0,0 0 0 0 0,0 1 0 0 0,0-1 0 0 0,0 1 0 0 0,0-1 0 0 0,-1 0 0 0 0,1 1 0 0 0,-1-1 0 0 0,1 0 0 0 0,-1 1 0 0 0,1-1 0 0 0,-1 0 0 0 0,0 2 0 0 0,0-1 9 0 0,-4 7 38 0 0,-1 0 0 0 0,1-1-1 0 0,-1 1 1 0 0,-1-1 0 0 0,0 0 0 0 0,0-1-1 0 0,-15 13 1 0 0,-17 18 101 0 0,34-34-139 0 0,-15 24 45 0 0,19-24-18 0 0,1 4-31 0 0,8-3-11 0 0,-3-4 0 0 0,-1 0 0 0 0,1-1 0 0 0,-1 1 0 0 0,1-1 0 0 0,0 0 0 0 0,-1 0 0 0 0,6-1 0 0 0,-3 0 0 0 0,1 1 0 0 0,0 0 0 0 0,-1 0 0 0 0,1 1 0 0 0,0 0 0 0 0,-1 0 0 0 0,1 1 0 0 0,-1 0 0 0 0,9 3 0 0 0,-12-3 0 0 0,3-1 0 0 0,0 2 0 0 0,0-1 0 0 0,0 1 0 0 0,0 0 0 0 0,-1 0 0 0 0,1 1 0 0 0,-1 0 0 0 0,0 0 0 0 0,0 0 0 0 0,0 1 0 0 0,-1 0 0 0 0,1 0 0 0 0,-1 1 0 0 0,6 8 0 0 0,-9-12 0 0 0,0 0 0 0 0,-1 0 0 0 0,0 0 0 0 0,1 0 0 0 0,-1 0 0 0 0,0 1 0 0 0,0-1 0 0 0,0 0 0 0 0,0 1 0 0 0,0-1 0 0 0,-1 1 0 0 0,1-1 0 0 0,-1 1 0 0 0,1-1 0 0 0,-1 1 0 0 0,0-1 0 0 0,0 1 0 0 0,0-1 0 0 0,-1 1 0 0 0,1-1 0 0 0,0 1 0 0 0,-1-1 0 0 0,0 0 0 0 0,1 1 0 0 0,-1-1 0 0 0,0 1 0 0 0,0-1 0 0 0,-3 4 0 0 0,-1 2 0 0 0,-1 0 0 0 0,0 0 0 0 0,-1-1 0 0 0,1 0 0 0 0,-11 8 0 0 0,10-8 0 0 0,2-2 23 0 0,0 0 0 0 0,-1 1 0 0 0,1-2 1 0 0,-1 1-1 0 0,0-1 0 0 0,0 0 0 0 0,-1 0 0 0 0,1 0 0 0 0,-1-1 0 0 0,0 0 0 0 0,0 0 0 0 0,0-1 1 0 0,0 0-1 0 0,0 0 0 0 0,0-1 0 0 0,-1 0 0 0 0,1 0 0 0 0,-1-1 0 0 0,1 0 0 0 0,0 0 0 0 0,-1 0 1 0 0,1-1-1 0 0,-10-2 0 0 0,-9-8 94 0 0,24 10-149 0 0</inkml:trace>
</inkml:ink>
</file>

<file path=ppt/ink/ink18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8.416"/>
    </inkml:context>
    <inkml:brush xml:id="br0">
      <inkml:brushProperty name="width" value="0.1" units="cm"/>
      <inkml:brushProperty name="height" value="0.1" units="cm"/>
      <inkml:brushProperty name="color" value="#004F8B"/>
    </inkml:brush>
  </inkml:definitions>
  <inkml:trace contextRef="#ctx0" brushRef="#br0">209 15 3679 0 0,'-11'-5'9098'0'0,"-14"-4"-6044"0"0,10 8-2150 0 0,0 2-1 0 0,1 0 0 0 0,-25 5 1 0 0,33-5-747 0 0,0 0 1 0 0,1 0-1 0 0,-1 1 1 0 0,1-1-1 0 0,-1 2 1 0 0,1-1 0 0 0,0 0-1 0 0,0 1 1 0 0,0 0-1 0 0,0 0 1 0 0,-7 7-1 0 0,11-8 171 0 0,6 32 327 0 0,-2-29-645 0 0,0-1 0 0 0,0 0 1 0 0,0-1-1 0 0,0 1 0 0 0,1-1 1 0 0,-1 1-1 0 0,1-1 0 0 0,0 0 0 0 0,0 0 1 0 0,8 4-1 0 0,51 23 87 0 0,-47-23-90 0 0,-3-3-7 0 0,-10-4 0 0 0,0 1 0 0 0,-1 0 0 0 0,1 0 0 0 0,0 0 0 0 0,0 0 0 0 0,-1 0 0 0 0,1 1 0 0 0,-1-1 0 0 0,1 1 0 0 0,-1-1 0 0 0,0 1 0 0 0,5 4 0 0 0,-7-5 4 0 0,1-1-1 0 0,0 1 0 0 0,0 0 1 0 0,0 0-1 0 0,0 0 0 0 0,-1 0 1 0 0,1 0-1 0 0,0 0 0 0 0,-1 0 1 0 0,1 0-1 0 0,-1 0 0 0 0,1 0 1 0 0,-1 0-1 0 0,0 0 1 0 0,1 0-1 0 0,-1 0 0 0 0,0 0 1 0 0,0 0-1 0 0,0 1 0 0 0,0-1 1 0 0,0 0-1 0 0,0 0 0 0 0,0 0 1 0 0,0 0-1 0 0,0 0 0 0 0,0 1 1 0 0,-1-1-1 0 0,1 0 1 0 0,0 0-1 0 0,-1 0 0 0 0,1 0 1 0 0,-1 0-1 0 0,1 0 0 0 0,-1 0 1 0 0,-1 2-1 0 0,1-2 25 0 0,-1 2 44 0 0,0 0-1 0 0,0 0 0 0 0,0 0 0 0 0,-1 0 0 0 0,0 0 0 0 0,1-1 0 0 0,-1 1 0 0 0,0-1 0 0 0,0 1 0 0 0,0-1 0 0 0,-1 0 1 0 0,1 0-1 0 0,0-1 0 0 0,-1 1 0 0 0,-5 1 0 0 0,-66 15 1399 0 0,26-7-926 0 0,47-11-540 0 0,1 0 3 0 0,1 0 0 0 0,-1 1 0 0 0,0-1 0 0 0,0 0 0 0 0,0 0 0 0 0,0 0 0 0 0,0 1 0 0 0,0-1 0 0 0,0 0 0 0 0,0 1 0 0 0,0-1 0 0 0,0 1 1 0 0,1-1-1 0 0,-1 1 0 0 0,0 0 0 0 0,0-1 0 0 0,1 1 0 0 0,-1 0 0 0 0,0-1 0 0 0,1 1 0 0 0,-1 0 0 0 0,1 0 0 0 0,-1 0 0 0 0,1-1 0 0 0,-1 2 0 0 0,0-1-32 0 0,1-1-1 0 0,0 0 1 0 0,-1 1 0 0 0,1-1-1 0 0,0 1 1 0 0,-1-1 0 0 0,1 0-1 0 0,0 1 1 0 0,0-1-1 0 0,-1 1 1 0 0,1-1 0 0 0,0 1-1 0 0,0-1 1 0 0,0 1 0 0 0,0-1-1 0 0,0 1 1 0 0,0-1-1 0 0,0 1 1 0 0,0-1 0 0 0,0 1-1 0 0,0-1 1 0 0,0 1 0 0 0,0-1-1 0 0,0 1 1 0 0,0-1-1 0 0,0 1 1 0 0,0-1 0 0 0,0 1-1 0 0,1-1 1 0 0,-1 1 0 0 0,1 0-200 0 0</inkml:trace>
</inkml:ink>
</file>

<file path=ppt/ink/ink18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8.891"/>
    </inkml:context>
    <inkml:brush xml:id="br0">
      <inkml:brushProperty name="width" value="0.1" units="cm"/>
      <inkml:brushProperty name="height" value="0.1" units="cm"/>
      <inkml:brushProperty name="color" value="#004F8B"/>
    </inkml:brush>
  </inkml:definitions>
  <inkml:trace contextRef="#ctx0" brushRef="#br0">182 16 10567 0 0,'0'0'1295'0'0,"-23"-13"4880"0"0,20 12-6048 0 0,1 1 1 0 0,-1-1-1 0 0,0 1 1 0 0,1 0-1 0 0,-1 0 1 0 0,1 0-1 0 0,-1 0 1 0 0,0 0-1 0 0,1 0 1 0 0,-1 1 0 0 0,0-1-1 0 0,1 1 1 0 0,-1-1-1 0 0,1 1 1 0 0,-1 0-1 0 0,1 0 1 0 0,0 1-1 0 0,-1-1 1 0 0,-3 3 0 0 0,2 0 27 0 0,1-1 0 0 0,-1 1 1 0 0,1 0-1 0 0,0 0 0 0 0,0 0 1 0 0,0 0-1 0 0,1 0 0 0 0,0 1 1 0 0,-1-1-1 0 0,0 6 0 0 0,-4 11 268 0 0,1 1-1 0 0,2 0 0 0 0,-5 39 1 0 0,9-53-350 0 0,-24 332 281 0 0,18-235-304 0 0,4-70 79 0 0,2 0 0 0 0,6 61 0 0 0,-6-94-76 0 0,9 35 52 0 0,-9-37-175 0 0,0 1-1 0 0,0-1 0 0 0,0 0 1 0 0,1 1-1 0 0,-1-1 0 0 0,0 1 1 0 0,0-1-1 0 0,0 1 0 0 0,0-1 1 0 0,0 0-1 0 0,0 1 0 0 0,0-1 1 0 0,0 1-1 0 0,0-1 0 0 0,0 1 0 0 0,0-1 1 0 0,-1 0-1 0 0,1 1 0 0 0,0-1 1 0 0,0 1-1 0 0,0-1 0 0 0,0 0 1 0 0,-1 1-1 0 0,1-1 0 0 0,0 0 1 0 0,0 1-1 0 0,-1-1 0 0 0,1 0 1 0 0,0 1-1 0 0,-1-1 0 0 0,1 0 0 0 0,0 1 1 0 0,-1-1-1 0 0,1 0 0 0 0,0 0 1 0 0,-1 0-1 0 0,1 1 0 0 0,-1-1 1 0 0,1 0-1 0 0,0 0 0 0 0,-1 0 1 0 0,1 0-1 0 0,-1 0 0 0 0,1 0 1 0 0,0 0-1 0 0,-1 0 0 0 0,1 0 0 0 0,-1 0 1 0 0,1 0-1 0 0,-1 0 0 0 0,1 0 1 0 0,0 0-1 0 0,-1 0 0 0 0,1 0 1 0 0,-1 0-1 0 0,1-1 0 0 0,0 1 1 0 0,-1 0-1 0 0,1 0 0 0 0,-1 0 1 0 0,1-1-1 0 0,0 1 0 0 0,-1-1 1 0 0,-11-1-1448 0 0</inkml:trace>
</inkml:ink>
</file>

<file path=ppt/ink/ink18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9.219"/>
    </inkml:context>
    <inkml:brush xml:id="br0">
      <inkml:brushProperty name="width" value="0.1" units="cm"/>
      <inkml:brushProperty name="height" value="0.1" units="cm"/>
      <inkml:brushProperty name="color" value="#004F8B"/>
    </inkml:brush>
  </inkml:definitions>
  <inkml:trace contextRef="#ctx0" brushRef="#br0">0 100 11055 0 0,'20'-15'1180'0'0,"-1"3"-259"0"0,1 2-1 0 0,0-1 0 0 0,0 2 1 0 0,1 1-1 0 0,0 1 1 0 0,1 0-1 0 0,-1 2 0 0 0,1 1 1 0 0,37-4-1 0 0,45 4-1101 0 0,-94 4-486 0 0</inkml:trace>
</inkml:ink>
</file>

<file path=ppt/ink/ink1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0.620"/>
    </inkml:context>
    <inkml:brush xml:id="br0">
      <inkml:brushProperty name="width" value="0.1" units="cm"/>
      <inkml:brushProperty name="height" value="0.1" units="cm"/>
      <inkml:brushProperty name="color" value="#F6630D"/>
    </inkml:brush>
  </inkml:definitions>
  <inkml:trace contextRef="#ctx0" brushRef="#br0">19 57 12439 0 0,'-7'-22'819'0'0,"-5"-10"10391"0"0,27 30-11067 0 0,0 2-3363 0 0</inkml:trace>
</inkml:ink>
</file>

<file path=ppt/ink/ink18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39.568"/>
    </inkml:context>
    <inkml:brush xml:id="br0">
      <inkml:brushProperty name="width" value="0.1" units="cm"/>
      <inkml:brushProperty name="height" value="0.1" units="cm"/>
      <inkml:brushProperty name="color" value="#004F8B"/>
    </inkml:brush>
  </inkml:definitions>
  <inkml:trace contextRef="#ctx0" brushRef="#br0">54 1 10591 0 0,'21'17'1136'0'0,"-10"-3"-567"0"0,0 0-1 0 0,0 0 0 0 0,-1 1 0 0 0,-1 0 1 0 0,-1 1-1 0 0,0-1 0 0 0,-1 2 0 0 0,6 18 1 0 0,-2 0 1221 0 0,-2 1 1 0 0,10 71 0 0 0,-17-74-1622 0 0,-1 0 0 0 0,-2 1-1 0 0,-1-1 1 0 0,-2 0 0 0 0,-13 56 0 0 0,-60 161 1232 0 0,15-60-902 0 0,54-160-622 0 0,5-15-640 0 0,-1 0-1 0 0,-1 0 1 0 0,0 0 0 0 0,-11 21-1 0 0</inkml:trace>
</inkml:ink>
</file>

<file path=ppt/ink/ink18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29:43.602"/>
    </inkml:context>
    <inkml:brush xml:id="br0">
      <inkml:brushProperty name="width" value="0.1" units="cm"/>
      <inkml:brushProperty name="height" value="0.1" units="cm"/>
      <inkml:brushProperty name="color" value="#004F8B"/>
    </inkml:brush>
  </inkml:definitions>
  <inkml:trace contextRef="#ctx0" brushRef="#br0">392 614 7887 0 0,'-41'5'856'0'0,"-8"-5"2658"0"0,21-1 3751 0 0,29 1-7255 0 0,-1 0 0 0 0,0 0 0 0 0,0 0 0 0 0,0 0 0 0 0,0 0 0 0 0,0 0 0 0 0,0 0 0 0 0,1 0 0 0 0,-1 0 0 0 0,0 0 0 0 0,0 0 1 0 0,0 0-1 0 0,0 0 0 0 0,0 0 0 0 0,1-1 0 0 0,-1 1 0 0 0,0 0 0 0 0,0 0 0 0 0,0 0 0 0 0,0 0 0 0 0,0 0 0 0 0,0 0 0 0 0,0 0 0 0 0,0 0 0 0 0,1 0 0 0 0,-1-1 0 0 0,0 1 0 0 0,0 0 1 0 0,0 0-1 0 0,0 0 0 0 0,0 0 0 0 0,0 0 0 0 0,0-1 0 0 0,0 1 0 0 0,0 0 0 0 0,0 0 0 0 0,0 0 0 0 0,0 0 0 0 0,0 0 0 0 0,0 0 0 0 0,0-1 0 0 0,0 1 0 0 0,0 0 0 0 0,0 0 0 0 0,0 0 0 0 0,0 0 1 0 0,0 0-1 0 0,0-1 0 0 0,0 1 0 0 0,0 0 0 0 0,0 0 0 0 0,0 0 0 0 0,0 0 0 0 0,-1 0 0 0 0,1 0 0 0 0,0 0 0 0 0,0-1 0 0 0,0 1 0 0 0,0 0 0 0 0,0 0 0 0 0,0 0 0 0 0,13-6 235 0 0,35 1-39 0 0,77 3 1 0 0,28-2-95 0 0,378-39 93 0 0,-451 38-202 0 0,464-25 140 0 0,292-28-79 0 0,-529 29-9 0 0,133-10 29 0 0,-340 32-27 0 0,256-20 99 0 0,139-19 55 0 0,-290 29-140 0 0,61-8 20 0 0,-46 2 47 0 0,69-12 15 0 0,45-7-36 0 0,-119 17-69 0 0,84-1 85 0 0,-80 9-50 0 0,46-1-174 0 0,14-1 155 0 0,526-9-53 0 0,-705 29-11 0 0,285-20 208 0 0,-371 19-208 0 0,-9 0 0 0 0,0 0 0 0 0,1 0 0 0 0,-1-1 0 0 0,0 0 0 0 0,1 0 0 0 0,-1 0 0 0 0,0-1 0 0 0,9-3 0 0 0,-5 2 0 0 0,-3 0 11 0 0,-5 3 4 0 0,1 0-1 0 0,-1-1 1 0 0,0 1 0 0 0,1 0-1 0 0,-1 1 1 0 0,0-1 0 0 0,1 0 0 0 0,-1 0-1 0 0,0 0 1 0 0,0 1 0 0 0,1-1-1 0 0,-1 1 1 0 0,0-1 0 0 0,0 1 0 0 0,0-1-1 0 0,1 1 1 0 0,-1 0 0 0 0,0 0 0 0 0,0-1-1 0 0,0 1 1 0 0,0 0 0 0 0,0 0-1 0 0,-1 0 1 0 0,1 0 0 0 0,0 0 0 0 0,0 0-1 0 0,0 0 1 0 0,-1 1 0 0 0,1-1-1 0 0,-1 0 1 0 0,1 0 0 0 0,0 2 0 0 0,21 49 576 0 0,-19-45-567 0 0,10 31-28 0 0,-2 0 1 0 0,-2 1-1 0 0,-1 0 0 0 0,3 52 0 0 0,-3 164-29 0 0,-5-64 21 0 0,4-63 12 0 0,-1 16 0 0 0,34 198 0 0 0,45 83 0 0 0,-78-390 0 0 0,0 0 0 0 0,-2 0 0 0 0,-1 0 0 0 0,-1 1 0 0 0,-2-1 0 0 0,-4 36 0 0 0,3-64 11 0 0,0-5 303 0 0,-36 13 137 0 0,-192-10-405 0 0,104-5-28 0 0,-92 6 50 0 0,-159 2 3 0 0,-52-11 65 0 0,-194-14-19 0 0,92 7-117 0 0,-509 4 64 0 0,524 19-12 0 0,241-2-32 0 0,-514 19 44 0 0,675-24-64 0 0,-158 3 0 0 0,-305 1 64 0 0,329-2-64 0 0,26-1 0 0 0,-94 13 35 0 0,80-2-6 0 0,40 0-29 0 0,123-9 0 0 0,-137 0 0 0 0,-21-7 0 0 0,152 1 0 0 0,0-3 0 0 0,-118-14 0 0 0,145 8 0 0 0,-1 3 0 0 0,1 3 0 0 0,-83 8 0 0 0,121-7 0 0 0,-36 0 0 0 0,42-3 0 0 0,4 0 0 0 0,1 1 0 0 0,0-1 0 0 0,-1 1 0 0 0,1-1 0 0 0,0 0 0 0 0,0 0 0 0 0,0 0 0 0 0,0 0 0 0 0,0 0 0 0 0,0 0 0 0 0,1 0 0 0 0,-1 0 0 0 0,1 0 0 0 0,-1 0 0 0 0,1 0 0 0 0,0 0 0 0 0,0 0 0 0 0,0-4 0 0 0,2-9 5 0 0,1 1 1 0 0,1 1-1 0 0,0-1 1 0 0,1 1-1 0 0,0-1 0 0 0,1 1 1 0 0,0 1-1 0 0,1-1 1 0 0,13-17-1 0 0,7-15 5 0 0,-19 28-4 0 0,0-1-1 0 0,-2 1 1 0 0,0-1-1 0 0,-1-1 1 0 0,0 1 0 0 0,2-29-1 0 0,0-119 62 0 0,-4 50-45 0 0,7 27-22 0 0,22-92 0 0 0,5-33 0 0 0,-36 194 0 0 0,0-1 0 0 0,-2 1 0 0 0,-1 0 0 0 0,0-1 0 0 0,-7-24 0 0 0,3 11 0 0 0,5 29 5 0 0,1 1-1 0 0,-1-1 0 0 0,1 0 1 0 0,0 1-1 0 0,1-1 1 0 0,-1 0-1 0 0,1 1 1 0 0,0-1-1 0 0,0 0 1 0 0,0 1-1 0 0,0 0 1 0 0,5-9-1 0 0,43-63 65 0 0,-40 63-68 0 0,-9 13-103 0 0,0 0 1 0 0,0-1-1 0 0,1 1 0 0 0,-1 0 1 0 0,0-1-1 0 0,0 1 0 0 0,1 0 1 0 0,-1-1-1 0 0,0 1 0 0 0,1 0 0 0 0,-1 0 1 0 0,0-1-1 0 0,0 1 0 0 0,1 0 1 0 0,-1 0-1 0 0,1 0 0 0 0,-1-1 1 0 0,0 1-1 0 0,1 0 0 0 0,-1 0 0 0 0,0 0 1 0 0,1 0-1 0 0,-1 0 0 0 0,1 0 1 0 0,-1 0-1 0 0,0 0 0 0 0,1 0 1 0 0,-1 0-1 0 0,1 0 0 0 0,-1 0 0 0 0,0 0 1 0 0,1 0-1 0 0,-1 0 0 0 0,0 0 1 0 0,1 1-1 0 0,-1-1 0 0 0,0 0 1 0 0,1 0-1 0 0,-1 0 0 0 0,1 0 0 0 0,-1 1 1 0 0,0-1-1 0 0,0 0 0 0 0,1 0 1 0 0,-1 1-1 0 0,0-1 0 0 0,0 0 1 0 0,1 1-1 0 0,-1-1 0 0 0,0 0 0 0 0,0 1 1 0 0,0-1-1 0 0,1 0 0 0 0,-1 1 1 0 0,0-1-1 0 0,0 1 0 0 0</inkml:trace>
</inkml:ink>
</file>

<file path=ppt/ink/ink18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1"/>
    </inkml:context>
    <inkml:brush xml:id="br0">
      <inkml:brushProperty name="width" value="0.1" units="cm"/>
      <inkml:brushProperty name="height" value="0.1" units="cm"/>
      <inkml:brushProperty name="color" value="#008C3A"/>
    </inkml:brush>
  </inkml:definitions>
  <inkml:trace contextRef="#ctx0" brushRef="#br0">1 5 5063 0 0,'11'-4'16771'0'0,"-16"46"-16152"0"0,2-1 0 0 0,3 52 1 0 0,1-73-560 0 0,1-1 1 0 0,1 0-1 0 0,1 0 0 0 0,1 0 1 0 0,0 0-1 0 0,1 0 1 0 0,10 19-1 0 0,-16-36-27 0 0,1-1 1 0 0,-1 0-1 0 0,1 1 0 0 0,0-1 1 0 0,0 1-1 0 0,-1-1 0 0 0,1 0 1 0 0,0 0-1 0 0,0 0 0 0 0,0 1 1 0 0,0-1-1 0 0,1 0 0 0 0,-1 0 1 0 0,0 0-1 0 0,0-1 0 0 0,0 1 1 0 0,1 0-1 0 0,2 1 0 0 0,-3-2-90 0 0,0 0 0 0 0,0 0 0 0 0,-1-1 1 0 0,1 1-1 0 0,0 0 0 0 0,0 0 0 0 0,0-1 0 0 0,-1 1 0 0 0,1 0 0 0 0,0-1 0 0 0,0 1 0 0 0,-1-1 0 0 0,1 1 0 0 0,0-1 0 0 0,-1 1 0 0 0,1-1 0 0 0,0 1 0 0 0,-1-1 0 0 0,1 0 0 0 0,-1 1 0 0 0,1-1 0 0 0,-1 0 0 0 0,1-1 0 0 0,4-6-880 0 0,-1-1-1 0 0,-1 0 0 0 0,0 0 1 0 0,3-11-1 0 0,-5 15 470 0 0,9-21-1570 0 0</inkml:trace>
</inkml:ink>
</file>

<file path=ppt/ink/ink18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2"/>
    </inkml:context>
    <inkml:brush xml:id="br0">
      <inkml:brushProperty name="width" value="0.1" units="cm"/>
      <inkml:brushProperty name="height" value="0.1" units="cm"/>
      <inkml:brushProperty name="color" value="#008C3A"/>
    </inkml:brush>
  </inkml:definitions>
  <inkml:trace contextRef="#ctx0" brushRef="#br0">495 109 5063 0 0,'0'0'390'0'0,"-23"-33"3399"0"0,17 26-2804 0 0,-1 0 0 0 0,0 0-1 0 0,0 0 1 0 0,-1 1 0 0 0,1 0 0 0 0,-1 0 0 0 0,-1 1-1 0 0,1 0 1 0 0,-15-6 0 0 0,16 9-794 0 0,1 0 0 0 0,0 1 0 0 0,-1 0 0 0 0,1 0 0 0 0,0 0 0 0 0,-1 1 0 0 0,1 0 1 0 0,-1 0-1 0 0,0 0 0 0 0,1 1 0 0 0,0 0 0 0 0,-1 0 0 0 0,1 1 0 0 0,0 0 0 0 0,-11 4 0 0 0,6 0-70 0 0,0 1 1 0 0,0 0-1 0 0,0 0 0 0 0,1 1 0 0 0,0 1 1 0 0,0 0-1 0 0,1 0 0 0 0,1 0 1 0 0,-1 1-1 0 0,1 1 0 0 0,-11 20 0 0 0,-5 10 218 0 0,-32 82-1 0 0,43-89-294 0 0,2 1 0 0 0,1 0 0 0 0,1 0 0 0 0,2 1 0 0 0,2 1 0 0 0,1-1 0 0 0,2 1 0 0 0,1-1 0 0 0,7 55 0 0 0,-3-62-16 0 0,2 0 1 0 0,2 0-1 0 0,0-1 0 0 0,2 0 1 0 0,1 0-1 0 0,1-1 0 0 0,1 0 1 0 0,2-1-1 0 0,0 0 0 0 0,2-1 0 0 0,1-1 1 0 0,25 28-1 0 0,-30-40-19 0 0,1 0 0 0 0,0-1 0 0 0,1 0-1 0 0,0-2 1 0 0,1 1 0 0 0,0-2 0 0 0,0 0 0 0 0,1-1-1 0 0,0 0 1 0 0,0-1 0 0 0,1-1 0 0 0,-1-1 0 0 0,1 0-1 0 0,26 2 1 0 0,-30-5-1 0 0,-1 0 0 0 0,1-1 0 0 0,-1 0-1 0 0,1-1 1 0 0,-1 0 0 0 0,1-1 0 0 0,-1 0 0 0 0,0-1-1 0 0,0-1 1 0 0,0 0 0 0 0,0 0 0 0 0,0-1 0 0 0,-1-1-1 0 0,0 0 1 0 0,0 0 0 0 0,-1-1 0 0 0,1-1 0 0 0,-2 1-1 0 0,1-2 1 0 0,11-13 0 0 0,-8 5 51 0 0,-1 0-1 0 0,-1-2 1 0 0,-1 1-1 0 0,0-2 1 0 0,-2 1-1 0 0,0-1 1 0 0,-1 0 0 0 0,-1-1-1 0 0,-1 0 1 0 0,-1 0-1 0 0,-1 0 1 0 0,0 0-1 0 0,-2 0 1 0 0,-1-31 0 0 0,-6-26 227 0 0,-2 0 1 0 0,-30-117-1 0 0,36 184-263 0 0,-5-24 168 0 0,-2 0-1 0 0,0 1 0 0 0,-28-61 0 0 0,32 84-170 0 0,-1 1 1 0 0,0 0-1 0 0,0 0 1 0 0,-1 1-1 0 0,-1 0 0 0 0,1 0 1 0 0,-1 1-1 0 0,-1 0 0 0 0,0 0 1 0 0,0 1-1 0 0,0 0 1 0 0,-1 1-1 0 0,0 0 0 0 0,0 0 1 0 0,-20-7-1 0 0,8 5-664 0 0,-6-1-1250 0 0,11 2-4766 0 0</inkml:trace>
</inkml:ink>
</file>

<file path=ppt/ink/ink18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4"/>
    </inkml:context>
    <inkml:brush xml:id="br0">
      <inkml:brushProperty name="width" value="0.1" units="cm"/>
      <inkml:brushProperty name="height" value="0.1" units="cm"/>
      <inkml:brushProperty name="color" value="#008C3A"/>
    </inkml:brush>
  </inkml:definitions>
  <inkml:trace contextRef="#ctx0" brushRef="#br0">292 92 2303 0 0,'4'-9'11969'0'0,"2"-9"-8235"0"0,-6 15-3568 0 0,-1-1 0 0 0,0 1 1 0 0,0 0-1 0 0,-1 0 0 0 0,1-1 1 0 0,0 1-1 0 0,-1 0 0 0 0,0 0 1 0 0,0 1-1 0 0,0-1 0 0 0,0 0 0 0 0,0 1 1 0 0,-1-1-1 0 0,1 1 0 0 0,-1 0 1 0 0,1-1-1 0 0,-1 1 0 0 0,0 0 0 0 0,0 1 1 0 0,0-1-1 0 0,0 1 0 0 0,0-1 1 0 0,0 1-1 0 0,0 0 0 0 0,-1 0 0 0 0,1 0 1 0 0,0 0-1 0 0,-1 1 0 0 0,1 0 1 0 0,0-1-1 0 0,-1 1 0 0 0,1 0 1 0 0,-1 1-1 0 0,1-1 0 0 0,0 0 0 0 0,-5 2 1 0 0,-1 0-117 0 0,-1 0 1 0 0,1 0-1 0 0,0 1 1 0 0,0 0-1 0 0,0 0 1 0 0,0 1-1 0 0,0 1 1 0 0,1-1-1 0 0,0 2 1 0 0,0-1-1 0 0,0 1 1 0 0,-8 7-1 0 0,7-2-40 0 0,1 0 0 0 0,0 0-1 0 0,0 0 1 0 0,1 1 0 0 0,0 0-1 0 0,1 1 1 0 0,0-1 0 0 0,1 1 0 0 0,1 0-1 0 0,0 1 1 0 0,-2 13 0 0 0,5-20-10 0 0,-1 0 1 0 0,2 0-1 0 0,-1 0 1 0 0,1 0-1 0 0,0 0 1 0 0,0 0-1 0 0,1 0 1 0 0,-1 0-1 0 0,2 0 0 0 0,-1-1 1 0 0,1 1-1 0 0,0 0 1 0 0,1 0-1 0 0,-1-1 1 0 0,1 0-1 0 0,0 1 1 0 0,1-1-1 0 0,0 0 1 0 0,0-1-1 0 0,0 1 1 0 0,1-1-1 0 0,-1 0 1 0 0,10 8-1 0 0,-9-10 6 0 0,1 0 0 0 0,0 0 0 0 0,0-1-1 0 0,0 1 1 0 0,0-1 0 0 0,0-1 0 0 0,0 1 0 0 0,1-1-1 0 0,-1 0 1 0 0,0-1 0 0 0,1 1 0 0 0,-1-1 0 0 0,1-1-1 0 0,-1 1 1 0 0,0-1 0 0 0,1 0 0 0 0,-1-1 0 0 0,0 1-1 0 0,10-5 1 0 0,-10 5-1 0 0,-1-1 1 0 0,1 0-1 0 0,-1-1 0 0 0,0 1 0 0 0,0-1 1 0 0,0 0-1 0 0,0 0 0 0 0,0-1 1 0 0,-1 1-1 0 0,1-1 0 0 0,-1 0 0 0 0,0 0 1 0 0,0-1-1 0 0,0 1 0 0 0,-1-1 0 0 0,0 0 1 0 0,0 0-1 0 0,0 0 0 0 0,0 0 1 0 0,-1 0-1 0 0,3-10 0 0 0,-2-1 43 0 0,-1 0 0 0 0,-1 1 0 0 0,0-1-1 0 0,-1 0 1 0 0,-1 0 0 0 0,0 0 0 0 0,-6-24 369 0 0,7 45-425 0 0,1 1-1 0 0,0-1 1 0 0,0 1 0 0 0,0-1-1 0 0,1 1 1 0 0,0-1 0 0 0,0 0-1 0 0,0 0 1 0 0,0 1 0 0 0,1-2 0 0 0,4 7-1 0 0,0 2 124 0 0,-3-5-107 0 0,1-1 0 0 0,-1 0 1 0 0,1 0-1 0 0,1 0 0 0 0,-1 0 1 0 0,1-1-1 0 0,0 0 0 0 0,1 0 1 0 0,0-1-1 0 0,-1 0 0 0 0,2 0 0 0 0,-1 0 1 0 0,0-1-1 0 0,16 6 0 0 0,-5-3-83 0 0,1-2-1 0 0,1 0 0 0 0,-1-1 0 0 0,1 0 0 0 0,26 0 0 0 0,-30-5-2951 0 0,-9-1 1234 0 0</inkml:trace>
</inkml:ink>
</file>

<file path=ppt/ink/ink18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5"/>
    </inkml:context>
    <inkml:brush xml:id="br0">
      <inkml:brushProperty name="width" value="0.1" units="cm"/>
      <inkml:brushProperty name="height" value="0.1" units="cm"/>
      <inkml:brushProperty name="color" value="#008C3A"/>
    </inkml:brush>
  </inkml:definitions>
  <inkml:trace contextRef="#ctx0" brushRef="#br0">0 104 5527 0 0,'3'-15'7658'0'0,"3"-14"-3646"0"0,-4 25-3753 0 0,0 0 0 0 0,1 0 0 0 0,-1 0 1 0 0,1 1-1 0 0,0-1 0 0 0,0 1 1 0 0,0-1-1 0 0,0 1 0 0 0,1 0 1 0 0,-1 1-1 0 0,1-1 0 0 0,0 1 0 0 0,0-1 1 0 0,0 1-1 0 0,0 0 0 0 0,0 0 1 0 0,0 1-1 0 0,0-1 0 0 0,1 1 1 0 0,-1 0-1 0 0,1 0 0 0 0,7 0 0 0 0,-11 1-224 0 0,1 1 0 0 0,-1 0-1 0 0,0-1 1 0 0,0 1-1 0 0,1 0 1 0 0,-1-1 0 0 0,0 1-1 0 0,0 0 1 0 0,0 0-1 0 0,0 0 1 0 0,0 0-1 0 0,0 0 1 0 0,0 0 0 0 0,0 1-1 0 0,-1-1 1 0 0,1 0-1 0 0,0 0 1 0 0,-1 1-1 0 0,1-1 1 0 0,-1 0 0 0 0,1 1-1 0 0,-1-1 1 0 0,1 0-1 0 0,-1 1 1 0 0,0-1-1 0 0,0 0 1 0 0,0 1 0 0 0,0-1-1 0 0,0 1 1 0 0,0 1-1 0 0,-5 44 199 0 0,5-46-215 0 0,-4 20 82 0 0,1-8-76 0 0,1 0 0 0 0,0 1 0 0 0,0-1 0 0 0,2 0 1 0 0,-1 0-1 0 0,3 15 0 0 0,-2-24-25 0 0,1-1 0 0 0,0 1 1 0 0,0-1-1 0 0,1 0 0 0 0,-1 1 0 0 0,1-1 1 0 0,-1 0-1 0 0,1 0 0 0 0,0 0 0 0 0,0 0 1 0 0,0 0-1 0 0,1-1 0 0 0,-1 1 0 0 0,1-1 1 0 0,0 1-1 0 0,-1-1 0 0 0,1 0 0 0 0,0 0 1 0 0,0 0-1 0 0,0 0 0 0 0,0-1 1 0 0,1 1-1 0 0,-1-1 0 0 0,0 0 0 0 0,1 0 1 0 0,-1 0-1 0 0,8 1 0 0 0,15 2-14 0 0,1-1-1 0 0,52-1 0 0 0,-23-4-7097 0 0</inkml:trace>
</inkml:ink>
</file>

<file path=ppt/ink/ink18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6"/>
    </inkml:context>
    <inkml:brush xml:id="br0">
      <inkml:brushProperty name="width" value="0.1" units="cm"/>
      <inkml:brushProperty name="height" value="0.1" units="cm"/>
      <inkml:brushProperty name="color" value="#008C3A"/>
    </inkml:brush>
  </inkml:definitions>
  <inkml:trace contextRef="#ctx0" brushRef="#br0">0 51 12783 0 0,'0'0'1534'0'0,"8"-20"3910"0"0,1 15-4959 0 0,0 1 1 0 0,0 0 0 0 0,0 0 0 0 0,1 1 0 0 0,-1 0 0 0 0,1 1 0 0 0,0 0 0 0 0,0 0 0 0 0,-1 1 0 0 0,21 1 0 0 0,8 2-461 0 0,59 10-1 0 0,-35-4-783 0 0,-52-6-810 0 0,-1-1-467 0 0</inkml:trace>
</inkml:ink>
</file>

<file path=ppt/ink/ink18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7"/>
    </inkml:context>
    <inkml:brush xml:id="br0">
      <inkml:brushProperty name="width" value="0.1" units="cm"/>
      <inkml:brushProperty name="height" value="0.1" units="cm"/>
      <inkml:brushProperty name="color" value="#008C3A"/>
    </inkml:brush>
  </inkml:definitions>
  <inkml:trace contextRef="#ctx0" brushRef="#br0">96 21 5983 0 0,'0'-1'256'0'0,"-1"-1"0"0"0,0 1 0 0 0,1 0 0 0 0,-1 0 0 0 0,0 0 0 0 0,0-1 0 0 0,0 1 0 0 0,0 0 0 0 0,0 0 0 0 0,0 0 0 0 0,0 1 0 0 0,-1-1 0 0 0,1 0 0 0 0,0 0 0 0 0,0 1 0 0 0,-1-1 0 0 0,1 0 0 0 0,0 1 0 0 0,-1-1 0 0 0,1 1 0 0 0,0 0 0 0 0,-1-1 0 0 0,1 1 0 0 0,-1 0 0 0 0,1 0 0 0 0,-3 0 0 0 0,2 2 189 0 0,0 0 1 0 0,1 0-1 0 0,-1 0 1 0 0,1 0-1 0 0,0 0 1 0 0,-1 0-1 0 0,1 0 1 0 0,0 1-1 0 0,0-1 1 0 0,1 0-1 0 0,-1 1 1 0 0,0 2-1 0 0,-2 3-1228 0 0,-8 28 1343 0 0,1 1 0 0 0,2 0 0 0 0,2 1 0 0 0,1 0 0 0 0,2 0 0 0 0,2 57 0 0 0,3-84-570 0 0,-1 0 1 0 0,1 0-1 0 0,1 0 0 0 0,0-1 0 0 0,1 1 1 0 0,0-1-1 0 0,0 0 0 0 0,9 13 0 0 0,-13-22-336 0 0</inkml:trace>
</inkml:ink>
</file>

<file path=ppt/ink/ink18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8"/>
    </inkml:context>
    <inkml:brush xml:id="br0">
      <inkml:brushProperty name="width" value="0.1" units="cm"/>
      <inkml:brushProperty name="height" value="0.1" units="cm"/>
      <inkml:brushProperty name="color" value="#008C3A"/>
    </inkml:brush>
  </inkml:definitions>
  <inkml:trace contextRef="#ctx0" brushRef="#br0">122 15 5527 0 0,'1'-14'12352'0'0,"-13"51"-11896"0"0,0 1 0 0 0,3 0-1 0 0,1 1 1 0 0,2 0 0 0 0,2 0-1 0 0,1 1 1 0 0,2-1 0 0 0,8 76 0 0 0,-7-113-86 0 0,4-3-200 0 0,0 0 0 0 0,-1 1 0 0 0,1-1 0 0 0,0-1 0 0 0,-1 1 0 0 0,1 0 0 0 0,-1-1 0 0 0,6-3-1 0 0,-3 1-81 0 0,1 0-1 0 0,0 1 0 0 0,0-1 0 0 0,0 2 0 0 0,0-1 0 0 0,0 1 0 0 0,1 0 0 0 0,-1 0 0 0 0,1 1 0 0 0,-1 0 0 0 0,1 0 0 0 0,0 1 0 0 0,-1 0 0 0 0,1 0 0 0 0,11 3 0 0 0,-13-2-84 0 0,-1 1-1 0 0,1 0 0 0 0,0 0 1 0 0,-1 0-1 0 0,0 1 1 0 0,1 0-1 0 0,-1 0 1 0 0,0 0-1 0 0,-1 1 1 0 0,1 0-1 0 0,0-1 0 0 0,-1 2 1 0 0,0-1-1 0 0,0 0 1 0 0,0 1-1 0 0,-1 0 1 0 0,0 0-1 0 0,0 0 1 0 0,0 0-1 0 0,4 10 0 0 0,-4-7-2 0 0,0 0-1 0 0,0 0 0 0 0,-1 0 0 0 0,0 1 0 0 0,-1-1 0 0 0,0 0 0 0 0,0 1 0 0 0,-1-1 0 0 0,0 1 0 0 0,0-1 1 0 0,-1 1-1 0 0,0-1 0 0 0,0 1 0 0 0,-1-1 0 0 0,-6 15 0 0 0,6-18 20 0 0,0 0 0 0 0,0-1 1 0 0,-1 1-1 0 0,0-1 0 0 0,0 0 0 0 0,0 0 0 0 0,0 0 1 0 0,-1 0-1 0 0,1-1 0 0 0,-1 0 0 0 0,0 1 0 0 0,0-1 0 0 0,-1 0 1 0 0,1-1-1 0 0,0 1 0 0 0,-1-1 0 0 0,0 0 0 0 0,1 0 1 0 0,-1 0-1 0 0,0-1 0 0 0,0 0 0 0 0,0 0 0 0 0,0 0 0 0 0,0 0 1 0 0,0-1-1 0 0,0 0 0 0 0,-7 0 0 0 0,-18-2 202 0 0,-53-8 1 0 0,76 9-254 0 0,0-1 0 0 0,-1 0 1 0 0,1 0-1 0 0,0 0 0 0 0,0-1 0 0 0,1 0 1 0 0,-1 0-1 0 0,0-1 0 0 0,1 0 1 0 0,0 0-1 0 0,0 0 0 0 0,0-1 0 0 0,-5-6 1 0 0,10 10-171 0 0,-1-1 0 0 0,1 0 0 0 0,0 0 0 0 0,0 0 0 0 0,0 0 0 0 0,0 0-1 0 0,0 0 1 0 0,1-1 0 0 0,-1 1 0 0 0,1 0 0 0 0,-1 0 0 0 0,1 0 0 0 0,0-1 0 0 0,0-3 0 0 0,2-10-1358 0 0</inkml:trace>
</inkml:ink>
</file>

<file path=ppt/ink/ink18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9"/>
    </inkml:context>
    <inkml:brush xml:id="br0">
      <inkml:brushProperty name="width" value="0.1" units="cm"/>
      <inkml:brushProperty name="height" value="0.1" units="cm"/>
      <inkml:brushProperty name="color" value="#008C3A"/>
    </inkml:brush>
  </inkml:definitions>
  <inkml:trace contextRef="#ctx0" brushRef="#br0">1 70 5063 0 0,'0'0'390'0'0,"16"-24"7014"0"0,-9 18-6520 0 0,0 0 1 0 0,1 0 0 0 0,0 1-1 0 0,0 1 1 0 0,13-7 0 0 0,-19 10-752 0 0,1 0 1 0 0,-1 0-1 0 0,1 0 1 0 0,-1 0-1 0 0,1 0 1 0 0,-1 1-1 0 0,1-1 1 0 0,-1 1-1 0 0,1 0 1 0 0,0 0-1 0 0,-1 0 1 0 0,1 0-1 0 0,0 0 1 0 0,-1 0-1 0 0,1 1 1 0 0,0-1-1 0 0,-1 1 1 0 0,1-1-1 0 0,-1 1 1 0 0,1 0-1 0 0,-1 0 1 0 0,1 1-1 0 0,3 2 1 0 0,-4-2-82 0 0,-1-1 1 0 0,0 1 0 0 0,0 0 0 0 0,0 0 0 0 0,0 0 0 0 0,0 0 0 0 0,0 0 0 0 0,0 1 0 0 0,-1-1-1 0 0,1 0 1 0 0,-1 0 0 0 0,0 0 0 0 0,1 1 0 0 0,-1-1 0 0 0,0 0 0 0 0,0 0 0 0 0,-1 1 0 0 0,1-1-1 0 0,0 0 1 0 0,-1 3 0 0 0,-15 51 270 0 0,11-39-209 0 0,2-7-101 0 0,0-1 0 0 0,1 1 0 0 0,1 0 0 0 0,-1 0 0 0 0,2 0-1 0 0,-1 0 1 0 0,1-1 0 0 0,3 20 0 0 0,-2-25-10 0 0,0 0 0 0 0,0 0 1 0 0,1-1-1 0 0,-1 1 0 0 0,1 0 1 0 0,0 0-1 0 0,0-1 0 0 0,1 1 1 0 0,-1-1-1 0 0,1 0 0 0 0,-1 0 0 0 0,1 0 1 0 0,0 0-1 0 0,0 0 0 0 0,0 0 1 0 0,1-1-1 0 0,-1 0 0 0 0,1 1 1 0 0,-1-1-1 0 0,1-1 0 0 0,0 1 1 0 0,0 0-1 0 0,6 1 0 0 0,152 37-2253 0 0,-151-35 100 0 0</inkml:trace>
</inkml:ink>
</file>

<file path=ppt/ink/ink1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1.123"/>
    </inkml:context>
    <inkml:brush xml:id="br0">
      <inkml:brushProperty name="width" value="0.1" units="cm"/>
      <inkml:brushProperty name="height" value="0.1" units="cm"/>
      <inkml:brushProperty name="color" value="#F6630D"/>
    </inkml:brush>
  </inkml:definitions>
  <inkml:trace contextRef="#ctx0" brushRef="#br0">175 27 6447 0 0,'0'0'586'0'0,"-33"18"3823"0"0,21-6-2598 0 0,0 0 1 0 0,1 0-1 0 0,-11 16 1 0 0,11-12-1297 0 0,0 0 0 0 0,1 1 1 0 0,1 1-1 0 0,1 0 0 0 0,0 0 1 0 0,1 0-1 0 0,1 1 0 0 0,-6 30 1 0 0,11-42-448 0 0,0-1 1 0 0,1 1-1 0 0,-1-1 1 0 0,2 1-1 0 0,-1-1 1 0 0,1 1 0 0 0,0-1-1 0 0,0 1 1 0 0,0-1-1 0 0,1 1 1 0 0,0-1-1 0 0,0 0 1 0 0,1 0-1 0 0,0 0 1 0 0,0 0-1 0 0,0-1 1 0 0,1 1-1 0 0,0-1 1 0 0,0 0 0 0 0,0 0-1 0 0,1 0 1 0 0,-1-1-1 0 0,1 1 1 0 0,0-1-1 0 0,1 0 1 0 0,-1-1-1 0 0,1 1 1 0 0,-1-1-1 0 0,1 0 1 0 0,0 0-1 0 0,0-1 1 0 0,11 3-1 0 0,-1 0-22 0 0,0-1 0 0 0,0-1-1 0 0,1-1 1 0 0,-1 0 0 0 0,1-1-1 0 0,0-1 1 0 0,-1-1 0 0 0,1 0-1 0 0,0-1 1 0 0,-1-1-1 0 0,30-8 1 0 0,-29 5 48 0 0,1 0 1 0 0,-2-1-1 0 0,1-1 0 0 0,-1 0 0 0 0,21-15 0 0 0,-32 19-67 0 0,-1 1-1 0 0,1-1 1 0 0,-1 0-1 0 0,0-1 0 0 0,0 1 1 0 0,0-1-1 0 0,0 1 1 0 0,-1-1-1 0 0,0 0 1 0 0,0-1-1 0 0,0 1 0 0 0,-1 0 1 0 0,0-1-1 0 0,0 0 1 0 0,0 1-1 0 0,0-1 0 0 0,-1 0 1 0 0,0 0-1 0 0,-1 0 1 0 0,1-6-1 0 0,-1-2 39 0 0,-1 0 0 0 0,0 0 0 0 0,-1 0 0 0 0,0 0 0 0 0,-1 1 0 0 0,-1-1 0 0 0,0 1 0 0 0,-1 0 1 0 0,-1 0-1 0 0,-9-17 0 0 0,9 21-44 0 0,0 0 1 0 0,0 1-1 0 0,-1 0 0 0 0,0 0 1 0 0,0 1-1 0 0,-1 0 1 0 0,0 0-1 0 0,0 1 1 0 0,-1 0-1 0 0,1 0 1 0 0,-1 1-1 0 0,-1 0 0 0 0,1 1 1 0 0,-17-6-1 0 0,7 3-62 0 0,-1 1-1 0 0,0 2 1 0 0,1-1-1 0 0,-2 2 0 0 0,1 1 1 0 0,0 1-1 0 0,0 0 0 0 0,-39 5 1 0 0,57-4-125 0 0,1 0-1 0 0,0 0 1 0 0,0 1 0 0 0,0-1 0 0 0,-1 1 0 0 0,1-1-1 0 0,0 1 1 0 0,0-1 0 0 0,0 1 0 0 0,0 0-1 0 0,0-1 1 0 0,0 1 0 0 0,0 0 0 0 0,0 0 0 0 0,0 0-1 0 0,0 0 1 0 0,1 0 0 0 0,-1 0 0 0 0,0 0 0 0 0,0 0-1 0 0,1 0 1 0 0,-1 0 0 0 0,1 0 0 0 0,-1 0 0 0 0,1 1-1 0 0,0-1 1 0 0,-1 0 0 0 0,1 0 0 0 0,0 1 0 0 0,0-1-1 0 0,0 1 1 0 0,0 6-2090 0 0</inkml:trace>
</inkml:ink>
</file>

<file path=ppt/ink/ink18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0"/>
    </inkml:context>
    <inkml:brush xml:id="br0">
      <inkml:brushProperty name="width" value="0.1" units="cm"/>
      <inkml:brushProperty name="height" value="0.1" units="cm"/>
      <inkml:brushProperty name="color" value="#008C3A"/>
    </inkml:brush>
  </inkml:definitions>
  <inkml:trace contextRef="#ctx0" brushRef="#br0">0 46 8287 0 0,'4'-8'8050'0'0,"6"-10"-4510"0"0,0 14-3102 0 0,0 1 0 0 0,0 0 0 0 0,0 0 0 0 0,1 1 0 0 0,-1 0 0 0 0,1 1 0 0 0,-1 0 0 0 0,1 1 0 0 0,14 1 0 0 0,-11 0-1278 0 0,-1 1-1 0 0,1 1 1 0 0,22 6-1 0 0</inkml:trace>
</inkml:ink>
</file>

<file path=ppt/ink/ink18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1"/>
    </inkml:context>
    <inkml:brush xml:id="br0">
      <inkml:brushProperty name="width" value="0.1" units="cm"/>
      <inkml:brushProperty name="height" value="0.1" units="cm"/>
      <inkml:brushProperty name="color" value="#008C3A"/>
    </inkml:brush>
  </inkml:definitions>
  <inkml:trace contextRef="#ctx0" brushRef="#br0">1 1 12895 0 0,'0'0'1172'0'0,"0"1"-966"0"0,2 1-40 0 0,-1-1 1 0 0,1 1 0 0 0,-1 0 0 0 0,1-1-1 0 0,-1 1 1 0 0,1-1 0 0 0,0 0-1 0 0,0 0 1 0 0,0 1 0 0 0,0-1 0 0 0,0 0-1 0 0,0-1 1 0 0,0 1 0 0 0,0 0 0 0 0,0-1-1 0 0,0 1 1 0 0,3 0 0 0 0,37 2 2198 0 0,-32-3-1709 0 0,71 6 1679 0 0,29 0-4044 0 0,-94-7 579 0 0</inkml:trace>
</inkml:ink>
</file>

<file path=ppt/ink/ink18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2"/>
    </inkml:context>
    <inkml:brush xml:id="br0">
      <inkml:brushProperty name="width" value="0.1" units="cm"/>
      <inkml:brushProperty name="height" value="0.1" units="cm"/>
      <inkml:brushProperty name="color" value="#008C3A"/>
    </inkml:brush>
  </inkml:definitions>
  <inkml:trace contextRef="#ctx0" brushRef="#br0">246 64 9847 0 0,'0'0'448'0'0,"1"-1"-6"0"0,0 1-191 0 0,0-1 1 0 0,1 0-1 0 0,-1 1 1 0 0,0-1-1 0 0,0 0 1 0 0,0 0-1 0 0,0 1 1 0 0,0-1-1 0 0,0 0 1 0 0,0 0-1 0 0,0 0 1 0 0,0 0-1 0 0,0-1 0 0 0,0 1 1 0 0,-1 0-1 0 0,1 0 1 0 0,0 0-1 0 0,-1-1 1 0 0,1 1-1 0 0,-1 0 1 0 0,0 0-1 0 0,1-3 1 0 0,-1 3-105 0 0,0-1 1 0 0,-1 1-1 0 0,1 0 0 0 0,-1 0 1 0 0,1 0-1 0 0,-1 0 0 0 0,0 0 1 0 0,1 0-1 0 0,-1 0 1 0 0,0 0-1 0 0,0 0 0 0 0,1 0 1 0 0,-1 0-1 0 0,0 0 0 0 0,0 0 1 0 0,0 0-1 0 0,0 1 1 0 0,0-1-1 0 0,-2 0 0 0 0,-2-2 117 0 0,0 0-1 0 0,0 1 0 0 0,-1 0 0 0 0,1 0 1 0 0,-1 0-1 0 0,1 1 0 0 0,-1 0 1 0 0,-9-1-1 0 0,7 3-152 0 0,1 1-1 0 0,-1-1 1 0 0,0 1 0 0 0,1 1 0 0 0,0-1 0 0 0,0 1-1 0 0,0 1 1 0 0,0-1 0 0 0,0 1 0 0 0,0 0-1 0 0,1 1 1 0 0,0 0 0 0 0,0 0 0 0 0,0 0 0 0 0,1 0-1 0 0,-1 1 1 0 0,1 0 0 0 0,1 0 0 0 0,-7 11 0 0 0,3-5-8 0 0,1 1 0 0 0,0 0 0 0 0,1 0 0 0 0,0 1 0 0 0,1 0 0 0 0,0 0 0 0 0,1 0 0 0 0,1 0 0 0 0,-2 23 0 0 0,4-30-94 0 0,1-1-1 0 0,0 0 0 0 0,0 0 0 0 0,1 0 0 0 0,0 0 0 0 0,0 0 0 0 0,0 0 0 0 0,1 0 0 0 0,0 0 0 0 0,0 0 1 0 0,0 0-1 0 0,1-1 0 0 0,0 1 0 0 0,0-1 0 0 0,0 0 0 0 0,1 0 0 0 0,0 0 0 0 0,-1 0 0 0 0,2-1 0 0 0,-1 1 1 0 0,1-1-1 0 0,9 6 0 0 0,-6-4-3 0 0,1-1 0 0 0,0-1 0 0 0,0 1 0 0 0,0-1 0 0 0,1-1 0 0 0,19 5 0 0 0,33-1 85 0 0,-27-6 60 0 0,43-5 0 0 0,-67 3-505 0 0,0-1-1 0 0,1 0 0 0 0,-1-1 0 0 0,0 0 0 0 0,0-1 0 0 0,0 0 1 0 0,17-10-1 0 0,-10 3-1015 0 0</inkml:trace>
</inkml:ink>
</file>

<file path=ppt/ink/ink18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3"/>
    </inkml:context>
    <inkml:brush xml:id="br0">
      <inkml:brushProperty name="width" value="0.1" units="cm"/>
      <inkml:brushProperty name="height" value="0.1" units="cm"/>
      <inkml:brushProperty name="color" value="#008C3A"/>
    </inkml:brush>
  </inkml:definitions>
  <inkml:trace contextRef="#ctx0" brushRef="#br0">1 93 4143 0 0,'5'-6'6314'0'0,"17"-19"-2481"0"0,-13 18-3048 0 0,0 0-1 0 0,0 0 1 0 0,0 1 0 0 0,1 0-1 0 0,0 0 1 0 0,19-6-1 0 0,-26 10-677 0 0,0 1 0 0 0,0-1 0 0 0,0 1 0 0 0,1 0 0 0 0,-1 0 0 0 0,0 0 0 0 0,1 0 0 0 0,-1 1 0 0 0,1 0 0 0 0,-1-1 0 0 0,1 1 0 0 0,-1 0 0 0 0,1 1 0 0 0,-1-1 0 0 0,0 1 0 0 0,1-1 0 0 0,-1 1 0 0 0,1 0 0 0 0,-1 0 0 0 0,0 1 0 0 0,0-1 0 0 0,0 1 0 0 0,0-1 0 0 0,0 1 0 0 0,0 0 0 0 0,3 3 0 0 0,-4-2-65 0 0,0-1 0 0 0,-1 1-1 0 0,0 0 1 0 0,1 0 0 0 0,-1 0 0 0 0,0 0-1 0 0,0 0 1 0 0,-1 0 0 0 0,1 0 0 0 0,-1 0-1 0 0,0 1 1 0 0,1-1 0 0 0,-1 0 0 0 0,0 0-1 0 0,-1 0 1 0 0,1 1 0 0 0,-1-1 0 0 0,1 0-1 0 0,-3 4 1 0 0,-24 65 130 0 0,17-51-51 0 0,6-13-121 0 0,1 1-1 0 0,0-1 1 0 0,1 1-1 0 0,-1 0 1 0 0,2 0-1 0 0,-1 0 1 0 0,1 0 0 0 0,0 15-1 0 0,2-21 0 0 0,-1 0 0 0 0,0 0 0 0 0,1 0-1 0 0,0-1 1 0 0,0 1 0 0 0,0 0 0 0 0,0-1 0 0 0,0 1 0 0 0,0 0 0 0 0,1-1-1 0 0,0 0 1 0 0,-1 1 0 0 0,1-1 0 0 0,0 0 0 0 0,0 0 0 0 0,0 0-1 0 0,0 0 1 0 0,0 0 0 0 0,0 0 0 0 0,1-1 0 0 0,-1 1 0 0 0,1-1-1 0 0,-1 1 1 0 0,1-1 0 0 0,0 0 0 0 0,-1 0 0 0 0,1 0 0 0 0,0 0-1 0 0,0-1 1 0 0,4 1 0 0 0,17 2-137 0 0,49 1-1 0 0,-29-4-205 0 0,-32 0-367 0 0,0-1-37 0 0</inkml:trace>
</inkml:ink>
</file>

<file path=ppt/ink/ink18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4"/>
    </inkml:context>
    <inkml:brush xml:id="br0">
      <inkml:brushProperty name="width" value="0.1" units="cm"/>
      <inkml:brushProperty name="height" value="0.1" units="cm"/>
      <inkml:brushProperty name="color" value="#008C3A"/>
    </inkml:brush>
  </inkml:definitions>
  <inkml:trace contextRef="#ctx0" brushRef="#br0">77 51 7367 0 0,'0'0'568'0'0,"3"-21"2851"0"0,-3-1 4680 0 0,0 21-7972 0 0,-1 1 1 0 0,0-1 0 0 0,0 0 0 0 0,1 1 0 0 0,-1-1 0 0 0,0 1 0 0 0,0-1 0 0 0,0 1 0 0 0,0-1 0 0 0,0 1 0 0 0,0-1 0 0 0,0 1 0 0 0,0 0 0 0 0,0 0 0 0 0,0 0 0 0 0,0-1 0 0 0,0 1-1 0 0,0 0 1 0 0,0 0 0 0 0,0 0 0 0 0,0 0 0 0 0,0 1 0 0 0,0-1 0 0 0,0 0 0 0 0,0 0 0 0 0,1 1 0 0 0,-1-1 0 0 0,0 0 0 0 0,-2 2 0 0 0,1-1-7 0 0,0 1 0 0 0,0 0 1 0 0,0 0-1 0 0,0 0 0 0 0,1 0 1 0 0,-1 1-1 0 0,1-1 0 0 0,-1 0 1 0 0,1 1-1 0 0,-2 4 0 0 0,-3 7 5 0 0,2 0 0 0 0,-6 28 0 0 0,10-42-122 0 0,-5 27 71 0 0,2 1-1 0 0,1 0 1 0 0,1 0 0 0 0,4 37-1 0 0,22 109 13 0 0,-15-117-43 0 0,-9-41-33 0 0,0-15-22 0 0,0 0 0 0 0,0 0 0 0 0,0 0 0 0 0,0-1 1 0 0,0 1-1 0 0,0 0 0 0 0,1-1 0 0 0,-1 1 0 0 0,0-1 0 0 0,0 1 0 0 0,0-1 1 0 0,1 1-1 0 0,-1-1 0 0 0,0 0 0 0 0,0 0 0 0 0,1 0 0 0 0,-1 0 0 0 0,0 0 1 0 0,0 0-1 0 0,1 0 0 0 0,-1 0 0 0 0,0 0 0 0 0,0 0 0 0 0,1-1 0 0 0,-1 1 1 0 0,0-1-1 0 0,0 1 0 0 0,2-1 0 0 0,0-3-622 0 0,0 0 0 0 0,0 0 0 0 0,0 0-1 0 0,0 0 1 0 0,-1 0 0 0 0,1-1 0 0 0,1-5 0 0 0,4-5-656 0 0,6-6-949 0 0</inkml:trace>
</inkml:ink>
</file>

<file path=ppt/ink/ink18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5"/>
    </inkml:context>
    <inkml:brush xml:id="br0">
      <inkml:brushProperty name="width" value="0.1" units="cm"/>
      <inkml:brushProperty name="height" value="0.1" units="cm"/>
      <inkml:brushProperty name="color" value="#008C3A"/>
    </inkml:brush>
  </inkml:definitions>
  <inkml:trace contextRef="#ctx0" brushRef="#br0">1 188 5063 0 0,'0'0'390'0'0,"5"-40"6350"0"0,-5 34-5839 0 0,0-1 1 0 0,1 1-1 0 0,0-1 1 0 0,1 1-1 0 0,-1-1 1 0 0,6-10-1 0 0,-4 10-506 0 0,0 0 0 0 0,0 1 0 0 0,1-1 0 0 0,0 1 1 0 0,1 0-1 0 0,5-6 0 0 0,-7 8-308 0 0,0 1 1 0 0,1-1 0 0 0,0 1 0 0 0,-1 0-1 0 0,1 0 1 0 0,0 0 0 0 0,1 1 0 0 0,-1-1 0 0 0,0 1-1 0 0,1 0 1 0 0,-1 0 0 0 0,1 1 0 0 0,-1-1-1 0 0,1 1 1 0 0,0 0 0 0 0,0 1 0 0 0,0-1-1 0 0,-1 1 1 0 0,1 0 0 0 0,0 0 0 0 0,0 0-1 0 0,7 2 1 0 0,-9-2-37 0 0,0 1 0 0 0,0 0-1 0 0,0 0 1 0 0,-1 1 0 0 0,1-1-1 0 0,0 0 1 0 0,-1 1 0 0 0,1 0-1 0 0,0-1 1 0 0,-1 1 0 0 0,0 0-1 0 0,0 0 1 0 0,1 1 0 0 0,-1-1 0 0 0,0 0-1 0 0,3 6 1 0 0,-2-3-7 0 0,-1 1-1 0 0,1 0 1 0 0,-1 0-1 0 0,0 0 1 0 0,0 1-1 0 0,0-1 1 0 0,0 11-1 0 0,0 1-19 0 0,-2-1-1 0 0,0 1 0 0 0,-1-1 0 0 0,-1 1 0 0 0,-4 17 0 0 0,0-12-19 0 0,-1-1-1 0 0,-10 23 0 0 0,9-29-4 0 0,2 0 0 0 0,0 0 0 0 0,1 1 0 0 0,1 0-1 0 0,-3 20 1 0 0,7-36 0 0 0,0 1 1 0 0,0-1-1 0 0,0 1 0 0 0,0-1 1 0 0,0 0-1 0 0,1 1 1 0 0,-1-1-1 0 0,0 0 0 0 0,0 1 1 0 0,1-1-1 0 0,-1 0 0 0 0,1 1 1 0 0,0-1-1 0 0,-1 0 0 0 0,1 0 1 0 0,0 0-1 0 0,-1 0 0 0 0,1 1 1 0 0,0-1-1 0 0,0 0 0 0 0,0 0 1 0 0,0-1-1 0 0,1 2 0 0 0,1 0-2 0 0,0-1 0 0 0,0 0-1 0 0,0 1 1 0 0,-1-1 0 0 0,1 0-1 0 0,0-1 1 0 0,0 1 0 0 0,0-1-1 0 0,1 1 1 0 0,3-1 0 0 0,9 0-15 0 0,1-1 0 0 0,-1-1 1 0 0,21-4-1 0 0,-22 3 13 0 0,41-4-3547 0 0,-21 2-1070 0 0</inkml:trace>
</inkml:ink>
</file>

<file path=ppt/ink/ink18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6"/>
    </inkml:context>
    <inkml:brush xml:id="br0">
      <inkml:brushProperty name="width" value="0.1" units="cm"/>
      <inkml:brushProperty name="height" value="0.1" units="cm"/>
      <inkml:brushProperty name="color" value="#008C3A"/>
    </inkml:brush>
  </inkml:definitions>
  <inkml:trace contextRef="#ctx0" brushRef="#br0">0 106 1839 0 0,'7'-27'10076'0'0,"-2"9"-6321"0"0,-2 13-3410 0 0,0 1 0 0 0,0 0 0 0 0,1-1-1 0 0,-1 1 1 0 0,1 1 0 0 0,0-1 0 0 0,1 0 0 0 0,-1 1 0 0 0,1 0 0 0 0,-1 0 0 0 0,1 1-1 0 0,0-1 1 0 0,0 1 0 0 0,0 0 0 0 0,10-3 0 0 0,-14 4-288 0 0,1 1 0 0 0,0-1 0 0 0,0 0 0 0 0,0 1 1 0 0,0-1-1 0 0,0 1 0 0 0,0 0 0 0 0,0 0 0 0 0,0 0 0 0 0,0 0 0 0 0,0 0 0 0 0,0 0 0 0 0,0 0 1 0 0,0 1-1 0 0,-1-1 0 0 0,1 0 0 0 0,0 1 0 0 0,0 0 0 0 0,0 0 0 0 0,0-1 0 0 0,-1 1 0 0 0,1 0 1 0 0,0 0-1 0 0,-1 1 0 0 0,1-1 0 0 0,0 0 0 0 0,-1 0 0 0 0,0 1 0 0 0,1-1 0 0 0,-1 1 0 0 0,0-1 1 0 0,0 1-1 0 0,0 0 0 0 0,0-1 0 0 0,0 1 0 0 0,0 0 0 0 0,0 0 0 0 0,-1 0 0 0 0,1-1 0 0 0,0 1 1 0 0,-1 0-1 0 0,0 0 0 0 0,1 0 0 0 0,-1 0 0 0 0,0 3 0 0 0,-8 57 84 0 0,6-53-111 0 0,0 0-1 0 0,1 0 0 0 0,0 0 1 0 0,1 0-1 0 0,-1 0 0 0 0,2 13 1 0 0,0-20-26 0 0,0 1 0 0 0,0 0 0 0 0,0 0 0 0 0,0-1 0 0 0,0 1 0 0 0,0 0 0 0 0,1-1 0 0 0,-1 0 0 0 0,1 1 0 0 0,0-1 0 0 0,0 0 0 0 0,0 0 0 0 0,0 0 0 0 0,0 0 0 0 0,0 0 1 0 0,0 0-1 0 0,1 0 0 0 0,-1-1 0 0 0,1 1 0 0 0,-1-1 0 0 0,1 0 0 0 0,-1 0 0 0 0,1 0 0 0 0,5 1 0 0 0,161 44-1951 0 0,-156-43 358 0 0</inkml:trace>
</inkml:ink>
</file>

<file path=ppt/ink/ink18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7"/>
    </inkml:context>
    <inkml:brush xml:id="br0">
      <inkml:brushProperty name="width" value="0.1" units="cm"/>
      <inkml:brushProperty name="height" value="0.1" units="cm"/>
      <inkml:brushProperty name="color" value="#008C3A"/>
    </inkml:brush>
  </inkml:definitions>
  <inkml:trace contextRef="#ctx0" brushRef="#br0">0 90 5527 0 0,'0'0'498'0'0,"6"-5"824"0"0,21-15 7280 0 0,-22 15-7977 0 0,1 1 0 0 0,0 0 0 0 0,-1 0 1 0 0,1 1-1 0 0,1 0 0 0 0,-1 0 0 0 0,0 0 1 0 0,1 1-1 0 0,0 0 0 0 0,9-2 0 0 0,74-4 1694 0 0,-71 7-2730 0 0,0 0-1 0 0,-1-1 1 0 0,26-6-1 0 0,-35 6-1225 0 0,0-3-82 0 0</inkml:trace>
</inkml:ink>
</file>

<file path=ppt/ink/ink18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8"/>
    </inkml:context>
    <inkml:brush xml:id="br0">
      <inkml:brushProperty name="width" value="0.1" units="cm"/>
      <inkml:brushProperty name="height" value="0.1" units="cm"/>
      <inkml:brushProperty name="color" value="#008C3A"/>
    </inkml:brush>
  </inkml:definitions>
  <inkml:trace contextRef="#ctx0" brushRef="#br0">75 0 7831 0 0,'-8'6'7311'0'0,"-10"9"-4446"0"0,12-5-2500 0 0,0 1 0 0 0,1 0 0 0 0,0 0 0 0 0,1 1 0 0 0,0 0 0 0 0,1-1 0 0 0,1 1 0 0 0,-3 18 0 0 0,-3 103 30 0 0,8-108-190 0 0,-1 1-72 0 0,2 0 0 0 0,6 43 0 0 0,5-20-6889 0 0</inkml:trace>
</inkml:ink>
</file>

<file path=ppt/ink/ink18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9"/>
    </inkml:context>
    <inkml:brush xml:id="br0">
      <inkml:brushProperty name="width" value="0.1" units="cm"/>
      <inkml:brushProperty name="height" value="0.1" units="cm"/>
      <inkml:brushProperty name="color" value="#008C3A"/>
    </inkml:brush>
  </inkml:definitions>
  <inkml:trace contextRef="#ctx0" brushRef="#br0">49 66 5063 0 0,'5'-21'1814'0'0,"-2"6"2439"0"0,-9-15 6813 0 0,-6 42-11054 0 0,6 1 125 0 0,0 0-1 0 0,1 1 1 0 0,0 0-1 0 0,1 0 1 0 0,0 0-1 0 0,1 0 1 0 0,1 1-1 0 0,0-1 1 0 0,1 1-1 0 0,1 0 1 0 0,0-1-1 0 0,1 1 1 0 0,3 16-1 0 0,-4-27-120 0 0,1 0 1 0 0,0 0-1 0 0,0 0 0 0 0,0 0 1 0 0,1 0-1 0 0,-1-1 0 0 0,1 1 0 0 0,0 0 1 0 0,0-1-1 0 0,0 1 0 0 0,0-1 1 0 0,1 0-1 0 0,-1 0 0 0 0,1 0 1 0 0,0 0-1 0 0,0 0 0 0 0,0-1 0 0 0,0 1 1 0 0,6 2-1 0 0,-4-3-6 0 0,-1 0-1 0 0,1-1 1 0 0,0 0 0 0 0,-1 0 0 0 0,1 0-1 0 0,0 0 1 0 0,0-1 0 0 0,0 0 0 0 0,0 0-1 0 0,-1 0 1 0 0,1 0 0 0 0,0-1 0 0 0,0 0-1 0 0,5-2 1 0 0,2 0 8 0 0,0-1 1 0 0,-1-1-1 0 0,0 0 0 0 0,0-1 0 0 0,0 0 1 0 0,0 0-1 0 0,-1-1 0 0 0,0-1 0 0 0,-1 0 1 0 0,0 0-1 0 0,0-1 0 0 0,8-9 0 0 0,-12 11 24 0 0,-1-1-1 0 0,1 1 0 0 0,-1-1 1 0 0,-1 1-1 0 0,0-1 0 0 0,0 0 1 0 0,3-14-1 0 0,-5 20 351 0 0,13 21-280 0 0,3 14-92 0 0,-1 1-1 0 0,-2 0 0 0 0,-1 1 1 0 0,-2 1-1 0 0,-2-1 1 0 0,10 72-1 0 0,-18-101-21 0 0,0 0 0 0 0,-1 0 0 0 0,0 0 0 0 0,0 0 0 0 0,0 0 0 0 0,0 0 0 0 0,-1-1 0 0 0,0 1 0 0 0,-1 0 0 0 0,1 0 0 0 0,-1 0 0 0 0,0-1 0 0 0,0 1 0 0 0,-1-1 0 0 0,-5 10 0 0 0,5-12 1 0 0,0 1-1 0 0,0-1 1 0 0,-1 0-1 0 0,1 0 1 0 0,-1 0-1 0 0,0-1 1 0 0,0 1-1 0 0,0-1 1 0 0,0 0 0 0 0,0 0-1 0 0,0 0 1 0 0,0-1-1 0 0,-1 0 1 0 0,1 1-1 0 0,0-1 1 0 0,-1-1-1 0 0,1 1 1 0 0,-1-1-1 0 0,0 0 1 0 0,1 0 0 0 0,-5 0-1 0 0,-28-1-3 0 0,18 1-14 0 0,-1 0 1 0 0,1-2 0 0 0,0 0 0 0 0,-24-6 0 0 0,41 7-140 0 0,-1 0-1 0 0,0 0 1 0 0,1-1 0 0 0,-1 1 0 0 0,0-1-1 0 0,1 0 1 0 0,0 0 0 0 0,-1 1-1 0 0,1-1 1 0 0,0-1 0 0 0,0 1-1 0 0,0 0 1 0 0,0-1 0 0 0,-2-3-1 0 0,-1-6-1058 0 0</inkml:trace>
</inkml:ink>
</file>

<file path=ppt/ink/ink1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2.120"/>
    </inkml:context>
    <inkml:brush xml:id="br0">
      <inkml:brushProperty name="width" value="0.1" units="cm"/>
      <inkml:brushProperty name="height" value="0.1" units="cm"/>
      <inkml:brushProperty name="color" value="#F6630D"/>
    </inkml:brush>
  </inkml:definitions>
  <inkml:trace contextRef="#ctx0" brushRef="#br0">1 113 10247 0 0,'4'-18'10588'0'0,"1"-2"-8199"0"0,0 14-2191 0 0,0 0-1 0 0,0 0 0 0 0,1 0 1 0 0,0 1-1 0 0,0 0 0 0 0,1 0 0 0 0,-1 1 1 0 0,1 0-1 0 0,0 0 0 0 0,0 0 0 0 0,0 1 1 0 0,1 0-1 0 0,-1 0 0 0 0,1 1 0 0 0,0 0 1 0 0,0 0-1 0 0,-1 1 0 0 0,11-1 0 0 0,-8 1-147 0 0,0 0-1 0 0,0 1 0 0 0,0 0 0 0 0,0 1 0 0 0,0 0 0 0 0,0 0 0 0 0,-1 1 0 0 0,1 0 0 0 0,0 1 0 0 0,-1 0 0 0 0,1 1 0 0 0,-1 0 0 0 0,0 0 0 0 0,10 7 0 0 0,-16-9-35 0 0,0 0-1 0 0,0 0 0 0 0,-1 0 1 0 0,1 1-1 0 0,-1-1 0 0 0,1 0 1 0 0,-1 1-1 0 0,0 0 0 0 0,0-1 1 0 0,0 1-1 0 0,0 0 0 0 0,-1 0 1 0 0,1 0-1 0 0,-1 0 0 0 0,0 0 1 0 0,0 1-1 0 0,0-1 0 0 0,0 0 1 0 0,0 0-1 0 0,-1 1 0 0 0,1 5 1 0 0,-2-1 1 0 0,-1 0 1 0 0,0-1 0 0 0,0 1 0 0 0,-1-1-1 0 0,0 0 1 0 0,0 0 0 0 0,-1 0-1 0 0,-6 10 1 0 0,4-7-10 0 0,0 1 0 0 0,0 0-1 0 0,1 0 1 0 0,1 0 0 0 0,-1 0-1 0 0,-2 18 1 0 0,6-26-2 0 0,1 1 0 0 0,0-1-1 0 0,-1 0 1 0 0,2 1 0 0 0,-1-1-1 0 0,0 1 1 0 0,1-1 0 0 0,-1 0-1 0 0,1 1 1 0 0,0-1 0 0 0,0 0-1 0 0,0 0 1 0 0,1 0-1 0 0,-1 0 1 0 0,1 0 0 0 0,0 0-1 0 0,0 0 1 0 0,0 0 0 0 0,0-1-1 0 0,0 1 1 0 0,0-1 0 0 0,1 1-1 0 0,-1-1 1 0 0,1 0 0 0 0,0 0-1 0 0,0 0 1 0 0,5 2 0 0 0,47 26 5 0 0,-39-23-13 0 0,-1 1 1 0 0,0 0 0 0 0,0 1 0 0 0,-1 1 0 0 0,0 0 0 0 0,-1 0 0 0 0,0 2-1 0 0,0 0 1 0 0,19 24 0 0 0,-29-30 3 0 0,-3-3 2 0 0,0-1 0 0 0,0 1-1 0 0,0-1 1 0 0,0 1 0 0 0,0-1 0 0 0,-1 1 0 0 0,0-1 0 0 0,1 0-1 0 0,-1 1 1 0 0,0-1 0 0 0,0 0 0 0 0,0 1 0 0 0,0-1-1 0 0,-1 0 1 0 0,1 0 0 0 0,0 0 0 0 0,-1 0 0 0 0,0 0-1 0 0,1-1 1 0 0,-1 1 0 0 0,0 0 0 0 0,0-1 0 0 0,0 1-1 0 0,0-1 1 0 0,0 0 0 0 0,-3 2 0 0 0,2-1 2 0 0,-10 6 63 0 0,-1 0-1 0 0,0-1 0 0 0,0 0 0 0 0,0-1 0 0 0,-1-1 0 0 0,0 0 1 0 0,0-1-1 0 0,0-1 0 0 0,-1 0 0 0 0,-22 1 0 0 0,28-3-48 0 0,1-1-1 0 0,-1 0 0 0 0,1 0 1 0 0,-1-1-1 0 0,1-1 0 0 0,-1 1 1 0 0,1-1-1 0 0,0-1 0 0 0,-1 0 1 0 0,1 0-1 0 0,1-1 0 0 0,-1 0 1 0 0,1-1-1 0 0,-1 1 0 0 0,1-2 1 0 0,0 1-1 0 0,1-1 0 0 0,-10-9 1 0 0,16 14-327 0 0,-2-2 572 0 0</inkml:trace>
</inkml:ink>
</file>

<file path=ppt/ink/ink18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0"/>
    </inkml:context>
    <inkml:brush xml:id="br0">
      <inkml:brushProperty name="width" value="0.1" units="cm"/>
      <inkml:brushProperty name="height" value="0.1" units="cm"/>
      <inkml:brushProperty name="color" value="#008C3A"/>
    </inkml:brush>
  </inkml:definitions>
  <inkml:trace contextRef="#ctx0" brushRef="#br0">0 99 5063 0 0,'2'-7'7546'0'0,"9"-24"-3314"0"0,14-7-1718 0 0,-23 36-2351 0 0,0 0-1 0 0,-1 0 1 0 0,1 0 0 0 0,0 1-1 0 0,0-1 1 0 0,0 1-1 0 0,0-1 1 0 0,0 1 0 0 0,1 0-1 0 0,-1-1 1 0 0,0 1-1 0 0,1 0 1 0 0,-1 1-1 0 0,1-1 1 0 0,-1 0 0 0 0,4 0-1 0 0,-6 1-106 0 0,1 0 0 0 0,0 1-1 0 0,0-1 1 0 0,0 0 0 0 0,0 0 0 0 0,0 1-1 0 0,0-1 1 0 0,0 1 0 0 0,0-1 0 0 0,-1 1 0 0 0,1-1-1 0 0,0 1 1 0 0,0-1 0 0 0,-1 1 0 0 0,1-1-1 0 0,0 1 1 0 0,-1 0 0 0 0,1 0 0 0 0,-1-1-1 0 0,1 1 1 0 0,0 0 0 0 0,-1 0 0 0 0,0 0-1 0 0,1 0 1 0 0,-1-1 0 0 0,0 1 0 0 0,1 0-1 0 0,-1 0 1 0 0,0 0 0 0 0,0 0 0 0 0,0 0 0 0 0,0 0-1 0 0,0 0 1 0 0,0 0 0 0 0,0 0 0 0 0,0 1-1 0 0,-5 42 270 0 0,3-35-201 0 0,-1 11-44 0 0,1-11-58 0 0,0-1 0 0 0,1 0 0 0 0,1 1 1 0 0,-1-1-1 0 0,1 1 0 0 0,2 14 0 0 0,-1-21-22 0 0,-1 0 0 0 0,1 1 1 0 0,0-1-1 0 0,0 0 0 0 0,1 1 0 0 0,-1-1 0 0 0,0 0 0 0 0,1 0 1 0 0,-1 0-1 0 0,1 0 0 0 0,0 0 0 0 0,0 0 0 0 0,0-1 1 0 0,-1 1-1 0 0,2-1 0 0 0,-1 1 0 0 0,0-1 0 0 0,0 1 0 0 0,0-1 1 0 0,1 0-1 0 0,-1 0 0 0 0,0-1 0 0 0,1 1 0 0 0,-1 0 1 0 0,1-1-1 0 0,-1 1 0 0 0,3-1 0 0 0,62 11 118 0 0,16 2-3956 0 0</inkml:trace>
</inkml:ink>
</file>

<file path=ppt/ink/ink18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1"/>
    </inkml:context>
    <inkml:brush xml:id="br0">
      <inkml:brushProperty name="width" value="0.1" units="cm"/>
      <inkml:brushProperty name="height" value="0.1" units="cm"/>
      <inkml:brushProperty name="color" value="#008C3A"/>
    </inkml:brush>
  </inkml:definitions>
  <inkml:trace contextRef="#ctx0" brushRef="#br0">0 57 11919 0 0,'0'0'2375'0'0,"28"-25"3873"0"0,-13 20-5308 0 0,0 0 1 0 0,0 0-1 0 0,27-3 0 0 0,-2 3-747 0 0,57 1-1 0 0,-74 7-5318 0 0</inkml:trace>
</inkml:ink>
</file>

<file path=ppt/ink/ink18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2"/>
    </inkml:context>
    <inkml:brush xml:id="br0">
      <inkml:brushProperty name="width" value="0.1" units="cm"/>
      <inkml:brushProperty name="height" value="0.1" units="cm"/>
      <inkml:brushProperty name="color" value="#008C3A"/>
    </inkml:brush>
  </inkml:definitions>
  <inkml:trace contextRef="#ctx0" brushRef="#br0">0 17 8287 0 0,'0'0'756'0'0,"36"-4"4030"0"0,8-1 1217 0 0,14-2-2176 0 0,-48 7-3946 0 0,1 0 0 0 0,-1 0-1 0 0,1 1 1 0 0,-1 0 0 0 0,0 1 0 0 0,17 4-1 0 0</inkml:trace>
</inkml:ink>
</file>

<file path=ppt/ink/ink18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3"/>
    </inkml:context>
    <inkml:brush xml:id="br0">
      <inkml:brushProperty name="width" value="0.1" units="cm"/>
      <inkml:brushProperty name="height" value="0.1" units="cm"/>
      <inkml:brushProperty name="color" value="#008C3A"/>
    </inkml:brush>
  </inkml:definitions>
  <inkml:trace contextRef="#ctx0" brushRef="#br0">10 1 6447 0 0,'2'14'15719'0'0,"-4"77"-14067"0"0,-4 9-1315 0 0,2-42 101 0 0,6 107 0 0 0,7-139-651 0 0,3-22-3998 0 0</inkml:trace>
</inkml:ink>
</file>

<file path=ppt/ink/ink18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4"/>
    </inkml:context>
    <inkml:brush xml:id="br0">
      <inkml:brushProperty name="width" value="0.1" units="cm"/>
      <inkml:brushProperty name="height" value="0.1" units="cm"/>
      <inkml:brushProperty name="color" value="#008C3A"/>
    </inkml:brush>
  </inkml:definitions>
  <inkml:trace contextRef="#ctx0" brushRef="#br0">125 1 5527 0 0,'-3'4'10925'0'0,"-15"16"-9227"0"0,1-7-798 0 0,1 0 0 0 0,-16 20 0 0 0,27-28-842 0 0,1 0 1 0 0,0 0-1 0 0,0 1 0 0 0,1 0 1 0 0,0-1-1 0 0,0 1 1 0 0,0 0-1 0 0,1 1 1 0 0,0-1-1 0 0,0 0 1 0 0,-1 9-1 0 0,2-14-57 0 0,1 1-1 0 0,0-1 1 0 0,0 1-1 0 0,1-1 1 0 0,-1 1 0 0 0,0-1-1 0 0,0 1 1 0 0,1-1-1 0 0,-1 1 1 0 0,1-1 0 0 0,-1 1-1 0 0,1-1 1 0 0,0 0-1 0 0,0 1 1 0 0,-1-1-1 0 0,1 0 1 0 0,0 0 0 0 0,0 1-1 0 0,0-1 1 0 0,0 0-1 0 0,0 0 1 0 0,1 0 0 0 0,-1 0-1 0 0,0 0 1 0 0,0-1-1 0 0,2 2 1 0 0,-3-2-1 0 0,11 3 109 0 0,0 0 0 0 0,-1 0 0 0 0,1-2 0 0 0,0 1 0 0 0,0-1 0 0 0,0-1 0 0 0,1 0 1 0 0,-1 0-1 0 0,20-5 0 0 0,19 2 487 0 0,69 9 504 0 0,-107-5-1037 0 0,-1 0-1 0 0,0 1 0 0 0,1 1 1 0 0,-1 0-1 0 0,-1 1 0 0 0,1 0 1 0 0,0 0-1 0 0,12 8 0 0 0,-21-10-46 0 0,0-1-1 0 0,0 1 1 0 0,0 0-1 0 0,-1 0 1 0 0,1 0 0 0 0,-1 0-1 0 0,1 0 1 0 0,-1 0-1 0 0,1 0 1 0 0,-1 0 0 0 0,0 1-1 0 0,0-1 1 0 0,0 0-1 0 0,-1 1 1 0 0,1-1 0 0 0,0 1-1 0 0,-1-1 1 0 0,0 1-1 0 0,1-1 1 0 0,-1 1 0 0 0,0-1-1 0 0,0 1 1 0 0,-1-1-1 0 0,1 1 1 0 0,-1 3-1 0 0,-2 5 74 0 0,1-1-1 0 0,-2 0 1 0 0,1-1-1 0 0,-7 12 1 0 0,9-19-72 0 0,-6 13 108 0 0,-2 0 0 0 0,0-1 0 0 0,-1 0 0 0 0,0-1-1 0 0,-1 0 1 0 0,0 0 0 0 0,-25 20 0 0 0,31-28-88 0 0,-1-1 1 0 0,1 1-1 0 0,-1-1 1 0 0,0 0-1 0 0,0-1 1 0 0,-1 0-1 0 0,1 0 1 0 0,-1 0-1 0 0,1 0 0 0 0,-1-1 1 0 0,0 0-1 0 0,0-1 1 0 0,0 0-1 0 0,0 0 1 0 0,0 0-1 0 0,0-1 1 0 0,0 0-1 0 0,0 0 1 0 0,0-1-1 0 0,0 1 1 0 0,-10-4-1 0 0,14 3-58 0 0,1 0 1 0 0,-1 0-1 0 0,1 0 1 0 0,0-1-1 0 0,-1 1 0 0 0,1 0 1 0 0,0-1-1 0 0,0 0 1 0 0,0 0-1 0 0,0 1 0 0 0,0-1 1 0 0,0 0-1 0 0,1 0 0 0 0,-1-1 1 0 0,1 1-1 0 0,-1 0 1 0 0,1-1-1 0 0,0 1 0 0 0,0 0 1 0 0,-1-4-1 0 0,-3-34-5466 0 0</inkml:trace>
</inkml:ink>
</file>

<file path=ppt/ink/ink18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5"/>
    </inkml:context>
    <inkml:brush xml:id="br0">
      <inkml:brushProperty name="width" value="0.1" units="cm"/>
      <inkml:brushProperty name="height" value="0.1" units="cm"/>
      <inkml:brushProperty name="color" value="#008C3A"/>
    </inkml:brush>
  </inkml:definitions>
  <inkml:trace contextRef="#ctx0" brushRef="#br0">1 89 4143 0 0,'11'-17'585'0'0,"28"-25"10920"0"0,-34 36-10529 0 0,-2 4-676 0 0,-1 0 0 0 0,1-1 0 0 0,0 1 0 0 0,0 0 0 0 0,0 1 0 0 0,0-1 0 0 0,0 0 0 0 0,0 1 0 0 0,0 0 0 0 0,0-1 0 0 0,1 1 0 0 0,-1 0 0 0 0,0 1 0 0 0,1-1 0 0 0,-1 1 0 0 0,1 0 0 0 0,6 0 0 0 0,2 1 349 0 0,0 1 1 0 0,-1 0 0 0 0,23 8-1 0 0,1 0-2997 0 0,-1-5-3937 0 0</inkml:trace>
</inkml:ink>
</file>

<file path=ppt/ink/ink18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6"/>
    </inkml:context>
    <inkml:brush xml:id="br0">
      <inkml:brushProperty name="width" value="0.1" units="cm"/>
      <inkml:brushProperty name="height" value="0.1" units="cm"/>
      <inkml:brushProperty name="color" value="#008C3A"/>
    </inkml:brush>
  </inkml:definitions>
  <inkml:trace contextRef="#ctx0" brushRef="#br0">0 55 9271 0 0,'0'0'2104'0'0,"12"-8"2708"0"0,12-9-2098 0 0,-21 14-2520 0 0,0 0 0 0 0,0 0 0 0 0,0 1 0 0 0,0 0 0 0 0,1-1 0 0 0,-1 1 0 0 0,1 0 0 0 0,-1 1 0 0 0,1-1 0 0 0,0 1 0 0 0,0-1 0 0 0,0 1 0 0 0,0 0 0 0 0,0 1 0 0 0,0-1 0 0 0,0 1 0 0 0,0 0 0 0 0,7 0 0 0 0,-10 0-128 0 0,1 0 1 0 0,-1 1-1 0 0,1-1 1 0 0,-1 1-1 0 0,0-1 1 0 0,1 1-1 0 0,-1 0 1 0 0,0-1-1 0 0,1 1 1 0 0,-1 0-1 0 0,0 0 1 0 0,0 0-1 0 0,0 0 0 0 0,1 0 1 0 0,-1 0-1 0 0,0 0 1 0 0,-1 0-1 0 0,1 1 1 0 0,0-1-1 0 0,1 2 1 0 0,-1 0-16 0 0,0-1 0 0 0,-1 1 0 0 0,1 0 0 0 0,-1 0 0 0 0,1 0 0 0 0,-1 0 0 0 0,0 0 0 0 0,0 0 0 0 0,0 0 0 0 0,0 0 0 0 0,-1-1 0 0 0,1 1 0 0 0,-1 0 0 0 0,-1 3 0 0 0,-25 60 134 0 0,18-48-84 0 0,0 0-1 0 0,-7 28 1 0 0,15-42-92 0 0,-1 0 1 0 0,1 1 0 0 0,1-1 0 0 0,-1 1-1 0 0,1 0 1 0 0,0-1 0 0 0,0 1 0 0 0,0-1 0 0 0,0 1-1 0 0,1-1 1 0 0,0 1 0 0 0,0-1 0 0 0,0 1 0 0 0,0-1-1 0 0,4 7 1 0 0,-3-8-11 0 0,0-1 1 0 0,0 1-1 0 0,0-1 0 0 0,0 1 1 0 0,1-1-1 0 0,-1 0 0 0 0,1 0 1 0 0,-1 0-1 0 0,1-1 0 0 0,0 1 1 0 0,0 0-1 0 0,0-1 0 0 0,0 0 0 0 0,0 0 1 0 0,0 0-1 0 0,0 0 0 0 0,0 0 1 0 0,0 0-1 0 0,4-1 0 0 0,74 3-97 0 0,-38-3-47 0 0,0 3-3686 0 0</inkml:trace>
</inkml:ink>
</file>

<file path=ppt/ink/ink18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7"/>
    </inkml:context>
    <inkml:brush xml:id="br0">
      <inkml:brushProperty name="width" value="0.1" units="cm"/>
      <inkml:brushProperty name="height" value="0.1" units="cm"/>
      <inkml:brushProperty name="color" value="#008C3A"/>
    </inkml:brush>
  </inkml:definitions>
  <inkml:trace contextRef="#ctx0" brushRef="#br0">77 1 1375 0 0,'-2'9'10008'0'0,"-5"12"-7218"0"0,-52 101 2306 0 0,57-119-5031 0 0,1 1 1 0 0,0-1 0 0 0,0 0 0 0 0,0 1 0 0 0,0-1 0 0 0,1 1 0 0 0,-1-1-1 0 0,1 1 1 0 0,0 0 0 0 0,0-1 0 0 0,0 1 0 0 0,0-1 0 0 0,1 1 0 0 0,-1-1 0 0 0,1 1-1 0 0,0-1 1 0 0,0 0 0 0 0,1 1 0 0 0,-1-1 0 0 0,0 0 0 0 0,1 0 0 0 0,0 0 0 0 0,0 0-1 0 0,0 0 1 0 0,0 0 0 0 0,0 0 0 0 0,1-1 0 0 0,-1 1 0 0 0,1-1 0 0 0,0 0-1 0 0,0 1 1 0 0,0-1 0 0 0,0-1 0 0 0,0 1 0 0 0,0 0 0 0 0,0-1 0 0 0,0 1 0 0 0,6 0-1 0 0,-4 0 0 0 0,1 0 0 0 0,0-1 0 0 0,0 0 0 0 0,0 0 0 0 0,0 0 0 0 0,0-1 0 0 0,0 0 0 0 0,0 0 0 0 0,0-1 0 0 0,0 1 0 0 0,0-1 0 0 0,0-1 0 0 0,0 1 0 0 0,-1-1 0 0 0,1 0 0 0 0,0 0 0 0 0,-1 0 0 0 0,1-1 0 0 0,-1 0 0 0 0,0 0 0 0 0,0-1 0 0 0,6-4 0 0 0,13-16 18 0 0,-16 18-55 0 0,0 0 0 0 0,-1-1 0 0 0,0 0 0 0 0,0 0 0 0 0,-1-1 0 0 0,0 0 0 0 0,0 0 0 0 0,-1-1 0 0 0,0 1 0 0 0,0-1 0 0 0,-1 0 0 0 0,6-20 1100 0 0,-8 35-1091 0 0,0 1-1 0 0,0-1 1 0 0,1 1-1 0 0,0-1 1 0 0,0 0-1 0 0,1 0 1 0 0,-1 0-1 0 0,1-1 1 0 0,0 1 0 0 0,1-1-1 0 0,6 7 1 0 0,10 14-20 0 0,-10-9-92 0 0,-1 1-1 0 0,0 0 0 0 0,-1 1 1 0 0,-1 0-1 0 0,-1 1 1 0 0,-1-1-1 0 0,0 1 0 0 0,-2 1 1 0 0,4 36-1 0 0,-7-49 49 0 0,0 1 0 0 0,-1-1 0 0 0,0 0 0 0 0,-1 1 0 0 0,0-1 0 0 0,0 0 0 0 0,0 0 0 0 0,-1 0 0 0 0,-1 0 0 0 0,1 0 0 0 0,-1 0 0 0 0,-1 0 0 0 0,1-1 0 0 0,-1 0 0 0 0,-1 1 0 0 0,1-1 0 0 0,-1-1 0 0 0,0 1 0 0 0,-1-1 0 0 0,0 0 0 0 0,0 0 0 0 0,0-1 0 0 0,0 1 0 0 0,-1-1 0 0 0,0-1 0 0 0,0 1 0 0 0,-8 2 0 0 0,4-2 30 0 0,0-2 0 0 0,0 1-1 0 0,0-1 1 0 0,0-1 0 0 0,-1 0 0 0 0,1-1 0 0 0,-1 0-1 0 0,1-1 1 0 0,-1 0 0 0 0,1-1 0 0 0,-19-3-1 0 0,3-1-127 0 0,-1-2-1 0 0,2-1 0 0 0,-42-18 1 0 0</inkml:trace>
</inkml:ink>
</file>

<file path=ppt/ink/ink18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8"/>
    </inkml:context>
    <inkml:brush xml:id="br0">
      <inkml:brushProperty name="width" value="0.1" units="cm"/>
      <inkml:brushProperty name="height" value="0.1" units="cm"/>
      <inkml:brushProperty name="color" value="#008C3A"/>
    </inkml:brush>
  </inkml:definitions>
  <inkml:trace contextRef="#ctx0" brushRef="#br0">1 78 1375 0 0,'0'0'11790'0'0,"1"-9"-8042"0"0,4-27-1087 0 0,-5 35-2554 0 0,0-1 1 0 0,0 1 0 0 0,1-1-1 0 0,-1 1 1 0 0,1 0 0 0 0,-1-1-1 0 0,1 1 1 0 0,-1-1-1 0 0,1 1 1 0 0,0 0 0 0 0,0-1-1 0 0,0 1 1 0 0,-1 0 0 0 0,1 0-1 0 0,0 0 1 0 0,1 0 0 0 0,-1 0-1 0 0,0 0 1 0 0,0 0-1 0 0,0 0 1 0 0,1 0 0 0 0,-1 0-1 0 0,0 0 1 0 0,1 1 0 0 0,-1-1-1 0 0,1 1 1 0 0,-1-1-1 0 0,0 1 1 0 0,1 0 0 0 0,-1-1-1 0 0,1 1 1 0 0,-1 0 0 0 0,1 0-1 0 0,0 0 1 0 0,-1 0-1 0 0,1 0 1 0 0,-1 0 0 0 0,1 1-1 0 0,-1-1 1 0 0,3 1 0 0 0,-1 0-64 0 0,0 0 0 0 0,0 1 0 0 0,0-1 0 0 0,-1 1 1 0 0,1-1-1 0 0,0 1 0 0 0,-1 0 0 0 0,1 0 1 0 0,-1 0-1 0 0,0 0 0 0 0,0 0 0 0 0,0 1 1 0 0,0-1-1 0 0,0 1 0 0 0,0-1 0 0 0,0 1 0 0 0,-1 0 1 0 0,0-1-1 0 0,2 6 0 0 0,-1 0-22 0 0,-1 0-1 0 0,-1 0 1 0 0,1 0-1 0 0,-1 0 1 0 0,-1 0-1 0 0,1 0 1 0 0,-5 16-1 0 0,4-18-6 0 0,-1 1-1 0 0,1 0 0 0 0,0-1 1 0 0,1 1-1 0 0,-1 0 1 0 0,2-1-1 0 0,-1 1 1 0 0,0 0-1 0 0,1-1 1 0 0,1 1-1 0 0,-1-1 1 0 0,4 11-1 0 0,-3-14-16 0 0,0-1 0 0 0,0 1 0 0 0,0-1 0 0 0,0 0 0 0 0,0 1 0 0 0,0-1 0 0 0,0 0 0 0 0,1-1-1 0 0,-1 1 1 0 0,1 0 0 0 0,-1-1 0 0 0,1 1 0 0 0,0-1 0 0 0,0 0 0 0 0,-1 0 0 0 0,1 0 0 0 0,0 0 0 0 0,0 0 0 0 0,3-1 0 0 0,68 6-158 0 0,-28-4-70 0 0,-33 0-236 0 0,1 1-1524 0 0</inkml:trace>
</inkml:ink>
</file>

<file path=ppt/ink/ink18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9"/>
    </inkml:context>
    <inkml:brush xml:id="br0">
      <inkml:brushProperty name="width" value="0.1" units="cm"/>
      <inkml:brushProperty name="height" value="0.1" units="cm"/>
      <inkml:brushProperty name="color" value="#008C3A"/>
    </inkml:brush>
  </inkml:definitions>
  <inkml:trace contextRef="#ctx0" brushRef="#br0">1 74 9583 0 0,'0'0'5712'0'0,"25"-32"-656"0"0,-13 26-4492 0 0,1 0 0 0 0,-1 0 0 0 0,1 1 0 0 0,0 1 0 0 0,1 0 0 0 0,-1 0 0 0 0,22-1 0 0 0,-26 4-777 0 0,0 0 1 0 0,0 1-1 0 0,0 1 0 0 0,0-1 1 0 0,0 2-1 0 0,0-1 0 0 0,13 5 1 0 0</inkml:trace>
</inkml:ink>
</file>

<file path=ppt/ink/ink1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3.348"/>
    </inkml:context>
    <inkml:brush xml:id="br0">
      <inkml:brushProperty name="width" value="0.1" units="cm"/>
      <inkml:brushProperty name="height" value="0.1" units="cm"/>
      <inkml:brushProperty name="color" value="#F6630D"/>
    </inkml:brush>
  </inkml:definitions>
  <inkml:trace contextRef="#ctx0" brushRef="#br0">0 53 7631 0 0,'0'0'10687'0'0,"38"-4"-7991"0"0,201-20 965 0 0,-204 13-3520 0 0,-30 8-103 0 0,0 1 0 0 0,1 0 0 0 0,-1 1 0 0 0,0-1 0 0 0,1 1 0 0 0,-1 0 0 0 0,1 0 0 0 0,0 0 0 0 0,-1 1 0 0 0,11 0 0 0 0,-21 34 175 0 0,6-16-156 0 0,-1-17-52 0 0,0 0-1 0 0,0 0 1 0 0,0 1 0 0 0,0-1-1 0 0,1 0 1 0 0,-2 0-1 0 0,1 1 1 0 0,0-1 0 0 0,0 0-1 0 0,0 0 1 0 0,-1 1-1 0 0,1-1 1 0 0,0 0 0 0 0,-1 0-1 0 0,1 0 1 0 0,-1 0-1 0 0,1 0 1 0 0,-1 0 0 0 0,0 0-1 0 0,0 0 1 0 0,1 0-1 0 0,-1 0 1 0 0,0 0-1 0 0,-1 1 1 0 0,-14 17 29 0 0,0 2 0 0 0,1-1 0 0 0,1 2 0 0 0,-18 39 0 0 0,-3 3 20 0 0,-64 139 230 0 0,92-186-292 0 0,-12 32 83 0 0,19-47-33 0 0,3-2-217 0 0,0 1-1 0 0,0-1 0 0 0,0 0 0 0 0,0 0 0 0 0,0-1 0 0 0,0 1 0 0 0,0-1 0 0 0,0 1 0 0 0,0-1 0 0 0,0 0 0 0 0,-1 0 0 0 0,1 0 1 0 0,0 0-1 0 0,0-1 0 0 0,2-1 0 0 0,0 0-1824 0 0</inkml:trace>
</inkml:ink>
</file>

<file path=ppt/ink/ink18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0"/>
    </inkml:context>
    <inkml:brush xml:id="br0">
      <inkml:brushProperty name="width" value="0.1" units="cm"/>
      <inkml:brushProperty name="height" value="0.1" units="cm"/>
      <inkml:brushProperty name="color" value="#008C3A"/>
    </inkml:brush>
  </inkml:definitions>
  <inkml:trace contextRef="#ctx0" brushRef="#br0">1 31 9671 0 0,'0'0'1032'0'0,"7"0"-104"0"0,3-2 144 0 0,3-3 32 0 0,-1 0 8 0 0,-2 1-248 0 0,3-1-40 0 0,1 3-16 0 0,-1-1 0 0 0,1 1-504 0 0,-3 0-104 0 0,1 1-16 0 0</inkml:trace>
</inkml:ink>
</file>

<file path=ppt/ink/ink18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1"/>
    </inkml:context>
    <inkml:brush xml:id="br0">
      <inkml:brushProperty name="width" value="0.1" units="cm"/>
      <inkml:brushProperty name="height" value="0.1" units="cm"/>
      <inkml:brushProperty name="color" value="#008C3A"/>
    </inkml:brush>
  </inkml:definitions>
  <inkml:trace contextRef="#ctx0" brushRef="#br0">40 26 1839 0 0,'11'-25'20416'0'0,"-17"38"-20199"0"0,0 0 0 0 0,1 0-1 0 0,0 1 1 0 0,1 0 0 0 0,1 0 0 0 0,0 0 0 0 0,-1 25-1 0 0,2-24-79 0 0,-5 45-63 0 0,3 0 0 0 0,3 0 1 0 0,7 71-1 0 0,-5-126-63 0 0,-1-2 31 0 0,0 2-180 0 0</inkml:trace>
</inkml:ink>
</file>

<file path=ppt/ink/ink18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2"/>
    </inkml:context>
    <inkml:brush xml:id="br0">
      <inkml:brushProperty name="width" value="0.1" units="cm"/>
      <inkml:brushProperty name="height" value="0.1" units="cm"/>
      <inkml:brushProperty name="color" value="#008C3A"/>
    </inkml:brush>
  </inkml:definitions>
  <inkml:trace contextRef="#ctx0" brushRef="#br0">80 7 4607 0 0,'2'-6'14352'0'0,"-4"9"-14019"0"0,0 1-1 0 0,0-1 1 0 0,-1 0-1 0 0,1 0 1 0 0,-1 0-1 0 0,1 0 1 0 0,-6 4-1 0 0,-10 11 81 0 0,14-11-328 0 0,0-2-67 0 0,0 1 1 0 0,0 0-1 0 0,0 0 0 0 0,1 0 0 0 0,0 0 0 0 0,0 1 0 0 0,1-1 1 0 0,0 1-1 0 0,0 0 0 0 0,0 0 0 0 0,0 11 0 0 0,3-11-18 0 0,1-5 1 0 0,0 0 0 0 0,0 0 1 0 0,0-1-1 0 0,-1 1 0 0 0,1-1 0 0 0,1 1 0 0 0,-1-1 0 0 0,0 0 0 0 0,0 0 1 0 0,0 0-1 0 0,1 0 0 0 0,-1 0 0 0 0,0 0 0 0 0,1-1 0 0 0,-1 1 0 0 0,1-1 0 0 0,-1 0 1 0 0,1 0-1 0 0,-1 0 0 0 0,1 0 0 0 0,-1 0 0 0 0,1 0 0 0 0,3-2 0 0 0,2 2 59 0 0,22 0 359 0 0,-1 1 0 0 0,1 1 0 0 0,48 11 1 0 0,-69-11-363 0 0,-1 1 1 0 0,1 0-1 0 0,0 0 1 0 0,-1 1 0 0 0,1 0-1 0 0,-1 1 1 0 0,8 5-1 0 0,-12-7-57 0 0,-1 1 0 0 0,1-1 0 0 0,0 1-1 0 0,-1-1 1 0 0,0 1 0 0 0,0 0-1 0 0,0 0 1 0 0,0 0 0 0 0,-1 1 0 0 0,0-1-1 0 0,0 1 1 0 0,0-1 0 0 0,0 1-1 0 0,1 5 1 0 0,-2-6 42 0 0,0 0 1 0 0,-1 1-1 0 0,1-1 0 0 0,-1 0 0 0 0,0 0 0 0 0,0 0 1 0 0,0 0-1 0 0,-1 0 0 0 0,1 0 0 0 0,-1 0 0 0 0,0 0 1 0 0,0 0-1 0 0,0 0 0 0 0,-1 0 0 0 0,0 0 1 0 0,1-1-1 0 0,-1 1 0 0 0,-4 5 0 0 0,1-3 33 0 0,0-1 0 0 0,-1 1 0 0 0,1-1-1 0 0,-1-1 1 0 0,0 1 0 0 0,0-1 0 0 0,-1 0 0 0 0,1 0-1 0 0,-11 4 1 0 0,-8 2 122 0 0,0-2 0 0 0,0-1 0 0 0,-1-1 0 0 0,-44 5 0 0 0,23-11-107 0 0,45 0-302 0 0</inkml:trace>
</inkml:ink>
</file>

<file path=ppt/ink/ink18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3"/>
    </inkml:context>
    <inkml:brush xml:id="br0">
      <inkml:brushProperty name="width" value="0.1" units="cm"/>
      <inkml:brushProperty name="height" value="0.1" units="cm"/>
      <inkml:brushProperty name="color" value="#008C3A"/>
    </inkml:brush>
  </inkml:definitions>
  <inkml:trace contextRef="#ctx0" brushRef="#br0">0 151 7367 0 0,'12'-41'6019'0'0,"-11"35"-5440"0"0,0 1 1 0 0,1-1 0 0 0,0 1-1 0 0,0 0 1 0 0,0 0-1 0 0,1 0 1 0 0,0 0-1 0 0,0 1 1 0 0,0-1-1 0 0,0 1 1 0 0,1-1-1 0 0,0 1 1 0 0,0 0-1 0 0,0 1 1 0 0,0-1-1 0 0,0 1 1 0 0,10-6-1 0 0,-7 5-592 0 0,0 1 1 0 0,0 0-1 0 0,1 0 0 0 0,-1 1 0 0 0,1-1 0 0 0,0 2 0 0 0,-1-1 0 0 0,1 1 0 0 0,0 0 0 0 0,0 1 1 0 0,0 0-1 0 0,8 1 0 0 0,-3 0-5740 0 0</inkml:trace>
</inkml:ink>
</file>

<file path=ppt/ink/ink18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4"/>
    </inkml:context>
    <inkml:brush xml:id="br0">
      <inkml:brushProperty name="width" value="0.1" units="cm"/>
      <inkml:brushProperty name="height" value="0.1" units="cm"/>
      <inkml:brushProperty name="color" value="#008C3A"/>
    </inkml:brush>
  </inkml:definitions>
  <inkml:trace contextRef="#ctx0" brushRef="#br0">1 106 2759 0 0,'2'-6'9791'0'0,"8"-22"-6290"0"0,-6 22-2878 0 0,0 0 0 0 0,0 0-1 0 0,1 0 1 0 0,-1 0 0 0 0,1 1 0 0 0,1 0-1 0 0,9-9 1 0 0,-12 12-457 0 0,-1 0 0 0 0,1 1-1 0 0,0-1 1 0 0,0 0 0 0 0,-1 1 0 0 0,1 0 0 0 0,0-1-1 0 0,0 1 1 0 0,0 0 0 0 0,0 1 0 0 0,0-1-1 0 0,1 1 1 0 0,-1-1 0 0 0,0 1 0 0 0,0 0-1 0 0,0 0 1 0 0,1 0 0 0 0,-1 0 0 0 0,6 2-1 0 0,-8-1 78 0 0,1 2-200 0 0,-1 0 0 0 0,0 0 0 0 0,1 1 0 0 0,-1-1 0 0 0,-1 0 0 0 0,1 1 0 0 0,0-1 0 0 0,0 5 0 0 0,-4 5-28 0 0,0 0-1 0 0,0 1 1 0 0,-1-1 0 0 0,-12 24 0 0 0,12-29-8 0 0,0 0 0 0 0,0 1 0 0 0,1-1 0 0 0,0 1 0 0 0,0-1 0 0 0,1 1 1 0 0,0 0-1 0 0,1 0 0 0 0,0 0 0 0 0,0 0 0 0 0,1 0 0 0 0,0 0 0 0 0,2 12 0 0 0,-1-19-10 0 0,0 1-1 0 0,0-1 1 0 0,1 0-1 0 0,-1 0 1 0 0,0 1 0 0 0,1-1-1 0 0,-1 0 1 0 0,1 0-1 0 0,0-1 1 0 0,0 1 0 0 0,0 0-1 0 0,0 0 1 0 0,0-1-1 0 0,0 0 1 0 0,0 1-1 0 0,0-1 1 0 0,0 0 0 0 0,1 0-1 0 0,-1 0 1 0 0,1 0-1 0 0,-1 0 1 0 0,3 0-1 0 0,67 8-139 0 0,-25-3 77 0 0,-8 5-556 0 0,-13-1-3593 0 0</inkml:trace>
</inkml:ink>
</file>

<file path=ppt/ink/ink18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5"/>
    </inkml:context>
    <inkml:brush xml:id="br0">
      <inkml:brushProperty name="width" value="0.1" units="cm"/>
      <inkml:brushProperty name="height" value="0.1" units="cm"/>
      <inkml:brushProperty name="color" value="#008C3A"/>
    </inkml:brush>
  </inkml:definitions>
  <inkml:trace contextRef="#ctx0" brushRef="#br0">6 45 5983 0 0,'-6'-18'16031'0'0,"14"13"-16376"0"0,5 1 926 0 0,0-1 1 0 0,0 2 0 0 0,1 0-1 0 0,0 0 1 0 0,27 0 0 0 0,-27 3-1256 0 0,0 0 1 0 0,0 1-1 0 0,16 3 0 0 0,-17-1-767 0 0</inkml:trace>
</inkml:ink>
</file>

<file path=ppt/ink/ink18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6"/>
    </inkml:context>
    <inkml:brush xml:id="br0">
      <inkml:brushProperty name="width" value="0.1" units="cm"/>
      <inkml:brushProperty name="height" value="0.1" units="cm"/>
      <inkml:brushProperty name="color" value="#008C3A"/>
    </inkml:brush>
  </inkml:definitions>
  <inkml:trace contextRef="#ctx0" brushRef="#br0">48 1 4143 0 0,'0'0'13296'0'0,"-1"24"-10690"0"0,-22 170 960 0 0,2-19-3018 0 0,19-146-531 0 0,2 1 0 0 0,1-1 0 0 0,1 0 0 0 0,6 30 0 0 0,-8-58-106 0 0</inkml:trace>
</inkml:ink>
</file>

<file path=ppt/ink/ink18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7"/>
    </inkml:context>
    <inkml:brush xml:id="br0">
      <inkml:brushProperty name="width" value="0.1" units="cm"/>
      <inkml:brushProperty name="height" value="0.1" units="cm"/>
      <inkml:brushProperty name="color" value="#008C3A"/>
    </inkml:brush>
  </inkml:definitions>
  <inkml:trace contextRef="#ctx0" brushRef="#br0">1 137 5983 0 0,'0'0'464'0'0,"2"-13"526"0"0,3-13 5408 0 0,-4 20-5989 0 0,1 1 0 0 0,-1-1-1 0 0,1 1 1 0 0,0 0 0 0 0,1 0-1 0 0,-1 0 1 0 0,1 0 0 0 0,0 0-1 0 0,0 1 1 0 0,1-1 0 0 0,-1 1-1 0 0,1 0 1 0 0,0 0 0 0 0,0 0 0 0 0,0 0-1 0 0,1 1 1 0 0,-1 0 0 0 0,8-4-1 0 0,-10 5-344 0 0,1 1 1 0 0,0 0-1 0 0,0 0 0 0 0,0 0 0 0 0,0 0 0 0 0,0 1 0 0 0,0-1 1 0 0,0 1-1 0 0,0 0 0 0 0,1 0 0 0 0,-1 0 0 0 0,0 0 0 0 0,0 0 0 0 0,0 1 1 0 0,0-1-1 0 0,0 1 0 0 0,0 0 0 0 0,0 0 0 0 0,0 0 0 0 0,0 0 1 0 0,0 1-1 0 0,-1-1 0 0 0,1 1 0 0 0,0 0 0 0 0,-1-1 0 0 0,0 1 1 0 0,1 1-1 0 0,-1-1 0 0 0,0 0 0 0 0,0 0 0 0 0,0 1 0 0 0,0-1 0 0 0,0 1 1 0 0,2 4-1 0 0,-1-2-53 0 0,0 0 0 0 0,-1 0 0 0 0,1 1 1 0 0,-1-1-1 0 0,0 1 0 0 0,0 0 0 0 0,-1 0 0 0 0,0-1 1 0 0,0 1-1 0 0,0 0 0 0 0,-1 0 0 0 0,1 0 0 0 0,-2 0 1 0 0,1 0-1 0 0,-1 0 0 0 0,1 0 0 0 0,-2 0 1 0 0,1 0-1 0 0,-3 6 0 0 0,-5 11 67 0 0,0-1 0 0 0,-2-1 0 0 0,-22 34 1 0 0,22-39-46 0 0,1 0 1 0 0,1 1 0 0 0,0 1-1 0 0,-12 35 1 0 0,21-52-33 0 0,0 0-1 0 0,0 0 1 0 0,-1 1-1 0 0,1-1 1 0 0,0 0-1 0 0,0 0 1 0 0,0 1-1 0 0,0-1 1 0 0,1 0-1 0 0,-1 0 1 0 0,0 1-1 0 0,0-1 1 0 0,1 0-1 0 0,-1 0 1 0 0,1 0-1 0 0,-1 1 1 0 0,1-1-1 0 0,0 0 1 0 0,-1 0-1 0 0,1 0 1 0 0,0 0-1 0 0,0 0 1 0 0,-1 0-1 0 0,1 0 1 0 0,0 0-1 0 0,0-1 1 0 0,0 1-1 0 0,0 0 1 0 0,0 0-1 0 0,0-1 1 0 0,1 1-1 0 0,-1-1 1 0 0,0 1-1 0 0,0-1 1 0 0,0 1-1 0 0,1-1 1 0 0,-1 0 0 0 0,0 0-1 0 0,0 1 1 0 0,1-1-1 0 0,0 0 1 0 0,7 1 10 0 0,1-1 0 0 0,-1 1 0 0 0,0-2 0 0 0,11 0 0 0 0,-14 0 3 0 0,10 1 48 0 0,0 0 1 0 0,0 1-1 0 0,22 4 1 0 0,-23-2-720 0 0,0-1 0 0 0,1-1 0 0 0,21 0 0 0 0,-22-3-1464 0 0</inkml:trace>
</inkml:ink>
</file>

<file path=ppt/ink/ink18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8"/>
    </inkml:context>
    <inkml:brush xml:id="br0">
      <inkml:brushProperty name="width" value="0.1" units="cm"/>
      <inkml:brushProperty name="height" value="0.1" units="cm"/>
      <inkml:brushProperty name="color" value="#008C3A"/>
    </inkml:brush>
  </inkml:definitions>
  <inkml:trace contextRef="#ctx0" brushRef="#br0">0 97 7831 0 0,'0'0'706'0'0,"0"-1"-578"0"0,2-4 849 0 0,0-1 1 0 0,0 1-1 0 0,0-1 1 0 0,0 1-1 0 0,1 0 1 0 0,0 0-1 0 0,0 0 0 0 0,0 0 1 0 0,1 0-1 0 0,-1 1 1 0 0,5-5-1 0 0,-4 6-857 0 0,-1 0-1 0 0,1 0 1 0 0,0 1 0 0 0,0-1-1 0 0,0 1 1 0 0,0-1-1 0 0,0 1 1 0 0,0 0 0 0 0,1 1-1 0 0,-1-1 1 0 0,0 1-1 0 0,1 0 1 0 0,0 0-1 0 0,-1 0 1 0 0,1 1 0 0 0,-1 0-1 0 0,1-1 1 0 0,0 2-1 0 0,-1-1 1 0 0,1 0 0 0 0,0 1-1 0 0,-1 0 1 0 0,1 0-1 0 0,-1 1 1 0 0,1-1-1 0 0,-1 1 1 0 0,0 0 0 0 0,0 0-1 0 0,1 0 1 0 0,-1 0-1 0 0,-1 1 1 0 0,8 6-1 0 0,-9-8-111 0 0,0 1 0 0 0,0 0 0 0 0,0 0 1 0 0,0 0-1 0 0,0 1 0 0 0,-1-1 0 0 0,1 0 0 0 0,-1 0 0 0 0,1 1 0 0 0,-1-1 0 0 0,0 1 0 0 0,0 0 0 0 0,0-1 0 0 0,0 1 0 0 0,-1 0 0 0 0,1-1 0 0 0,-1 1 0 0 0,1 0 0 0 0,-1 0 0 0 0,0-1 0 0 0,0 1 0 0 0,0 0 0 0 0,-1 0 0 0 0,0 3 0 0 0,-2 5 48 0 0,-1-1-1 0 0,0 1 1 0 0,0-1 0 0 0,-1 0 0 0 0,-7 9 0 0 0,8-13-36 0 0,1-1 0 0 0,-1 1 0 0 0,1 0 1 0 0,0 0-1 0 0,0 0 0 0 0,1 0 0 0 0,0 0 1 0 0,0 1-1 0 0,0-1 0 0 0,1 1 0 0 0,0-1 1 0 0,0 1-1 0 0,0 12 0 0 0,3-16-24 0 0,-1 0-1 0 0,0 0 1 0 0,1 0-1 0 0,0 0 1 0 0,-1-1-1 0 0,1 1 1 0 0,0 0-1 0 0,1-1 1 0 0,-1 1-1 0 0,0-1 1 0 0,1 0-1 0 0,-1 1 1 0 0,1-1-1 0 0,0-1 1 0 0,0 1-1 0 0,-1 0 1 0 0,1-1-1 0 0,0 1 1 0 0,1-1-1 0 0,2 1 1 0 0,13 5-50 0 0,1-1-1 0 0,24 3 1 0 0,-13-2 6 0 0,8 4-2767 0 0,-29-9 1287 0 0</inkml:trace>
</inkml:ink>
</file>

<file path=ppt/ink/ink18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9"/>
    </inkml:context>
    <inkml:brush xml:id="br0">
      <inkml:brushProperty name="width" value="0.1" units="cm"/>
      <inkml:brushProperty name="height" value="0.1" units="cm"/>
      <inkml:brushProperty name="color" value="#008C3A"/>
    </inkml:brush>
  </inkml:definitions>
  <inkml:trace contextRef="#ctx0" brushRef="#br0">88 29 11055 0 0,'0'0'248'0'0,"-3"-29"7478"0"0,3 29-7595 0 0,-15 8 1475 0 0,-10 14-1114 0 0,18-7-338 0 0,0 0-1 0 0,1 1 1 0 0,0 0 0 0 0,1 0 0 0 0,1 0-1 0 0,1 0 1 0 0,0 1 0 0 0,1-1 0 0 0,1 1-1 0 0,1 0 1 0 0,0 0 0 0 0,3 23-1 0 0,-2-34-115 0 0,0 1 0 0 0,1-1-1 0 0,-1 1 1 0 0,1-1-1 0 0,1 0 1 0 0,-1 0 0 0 0,1 0-1 0 0,0 0 1 0 0,0 0-1 0 0,1-1 1 0 0,-1 1 0 0 0,1-1-1 0 0,1 0 1 0 0,-1 0-1 0 0,1 0 1 0 0,0-1 0 0 0,0 0-1 0 0,10 7 1 0 0,-10-8-28 0 0,0-1-1 0 0,1 0 1 0 0,-1 0 0 0 0,1-1 0 0 0,-1 0 0 0 0,1 0-1 0 0,0 0 1 0 0,-1 0 0 0 0,1-1 0 0 0,0 0 0 0 0,-1 0-1 0 0,1-1 1 0 0,0 0 0 0 0,-1 0 0 0 0,1 0 0 0 0,-1 0 0 0 0,1-1-1 0 0,-1 0 1 0 0,0 0 0 0 0,1 0 0 0 0,-1-1 0 0 0,6-4-1 0 0,-2 2 37 0 0,1-1-1 0 0,-1 0 0 0 0,0-1 0 0 0,-1 0 0 0 0,1 0 1 0 0,-1-1-1 0 0,-1 0 0 0 0,0-1 0 0 0,0 1 0 0 0,0-1 1 0 0,-1-1-1 0 0,-1 1 0 0 0,1-1 0 0 0,-1 0 0 0 0,-1 0 1 0 0,0-1-1 0 0,-1 1 0 0 0,5-21 0 0 0,-8 30 83 0 0,9 21 85 0 0,0 1 1 0 0,7 26-1 0 0,16 42-221 0 0,-16-47-9 0 0,21 81-1 0 0,-34-112 17 0 0,-1 1-1 0 0,-1 0 0 0 0,0 0 0 0 0,0 0 1 0 0,-1 0-1 0 0,-1 0 0 0 0,0 0 0 0 0,0 0 0 0 0,-1 0 1 0 0,-1-1-1 0 0,-7 21 0 0 0,8-27 3 0 0,-1 0 0 0 0,0 0 1 0 0,0-1-1 0 0,0 1 0 0 0,-1-1 0 0 0,1 1 0 0 0,-1-1 0 0 0,0 0 0 0 0,0-1 1 0 0,-1 1-1 0 0,1-1 0 0 0,-1 0 0 0 0,0 0 0 0 0,0 0 0 0 0,0-1 1 0 0,0 1-1 0 0,0-1 0 0 0,-1 0 0 0 0,1-1 0 0 0,0 1 0 0 0,-7 0 0 0 0,-13 1 8 0 0,0 0 0 0 0,-1-2 0 0 0,-35-2 0 0 0,22 0-6 0 0,36 2-198 0 0,1-1-1 0 0,-1 0 0 0 0,0 0 1 0 0,1 0-1 0 0,-1 0 1 0 0,1-1-1 0 0,-1 1 1 0 0,1-1-1 0 0,-1 0 1 0 0,1 1-1 0 0,-1-1 1 0 0,1 0-1 0 0,0 0 1 0 0,0-1-1 0 0,-1 1 1 0 0,1 0-1 0 0,0-1 0 0 0,0 0 1 0 0,0 1-1 0 0,0-1 1 0 0,1 0-1 0 0,-1 0 1 0 0,0 0-1 0 0,1 0 1 0 0,-3-4-1 0 0</inkml:trace>
</inkml:ink>
</file>

<file path=ppt/ink/ink1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03.908"/>
    </inkml:context>
    <inkml:brush xml:id="br0">
      <inkml:brushProperty name="width" value="0.1" units="cm"/>
      <inkml:brushProperty name="height" value="0.1" units="cm"/>
      <inkml:brushProperty name="color" value="#F6630D"/>
    </inkml:brush>
  </inkml:definitions>
  <inkml:trace contextRef="#ctx0" brushRef="#br0">0 71 9039 0 0,'0'0'2982'0'0,"32"-20"1740"0"0,-20 16-4273 0 0,1 0 0 0 0,0 1 0 0 0,0 0 0 0 0,0 1 0 0 0,0 0 0 0 0,0 1-1 0 0,0 1 1 0 0,19 1 0 0 0,50-4 891 0 0,112-15 884 0 0,-58 7-1473 0 0,-107 11-464 0 0,-20 0-2582 0 0</inkml:trace>
</inkml:ink>
</file>

<file path=ppt/ink/ink18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0"/>
    </inkml:context>
    <inkml:brush xml:id="br0">
      <inkml:brushProperty name="width" value="0.1" units="cm"/>
      <inkml:brushProperty name="height" value="0.1" units="cm"/>
      <inkml:brushProperty name="color" value="#008C3A"/>
    </inkml:brush>
  </inkml:definitions>
  <inkml:trace contextRef="#ctx0" brushRef="#br0">1 16 2303 0 0,'0'0'16998'0'0,"25"-3"-14822"0"0,14-1-980 0 0,-8-1-828 0 0,-1 3 0 0 0,1 0 1 0 0,0 2-1 0 0,59 8 0 0 0,-56 4-4255 0 0</inkml:trace>
</inkml:ink>
</file>

<file path=ppt/ink/ink18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1"/>
    </inkml:context>
    <inkml:brush xml:id="br0">
      <inkml:brushProperty name="width" value="0.1" units="cm"/>
      <inkml:brushProperty name="height" value="0.1" units="cm"/>
      <inkml:brushProperty name="color" value="#008C3A"/>
    </inkml:brush>
  </inkml:definitions>
  <inkml:trace contextRef="#ctx0" brushRef="#br0">1 69 11055 0 0,'0'0'852'0'0,"25"-13"1186"0"0,-15 5-645 0 0,1 1 1 0 0,0 1 0 0 0,0 0 0 0 0,0 0-1 0 0,0 1 1 0 0,16-5 0 0 0,23 2-321 0 0,2 14-3344 0 0</inkml:trace>
</inkml:ink>
</file>

<file path=ppt/ink/ink18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2"/>
    </inkml:context>
    <inkml:brush xml:id="br0">
      <inkml:brushProperty name="width" value="0.1" units="cm"/>
      <inkml:brushProperty name="height" value="0.1" units="cm"/>
      <inkml:brushProperty name="color" value="#008C3A"/>
    </inkml:brush>
  </inkml:definitions>
  <inkml:trace contextRef="#ctx0" brushRef="#br0">1 811 9359 0 0,'0'0'430'0'0,"4"-17"148"0"0,-4 16-550 0 0,0 1 0 0 0,0 0 0 0 0,0 0 0 0 0,0-1 0 0 0,0 1 0 0 0,0 0-1 0 0,0 0 1 0 0,0-1 0 0 0,0 1 0 0 0,1 0 0 0 0,-1 0 0 0 0,0 0 0 0 0,0-1 0 0 0,0 1-1 0 0,0 0 1 0 0,1 0 0 0 0,-1 0 0 0 0,0 0 0 0 0,0-1 0 0 0,0 1 0 0 0,1 0 0 0 0,-1 0-1 0 0,0 0 1 0 0,0 0 0 0 0,0 0 0 0 0,1 0 0 0 0,-1 0 0 0 0,0 0 0 0 0,0 0 0 0 0,1 0-1 0 0,-1 0 1 0 0,0 0 0 0 0,0 0 0 0 0,1 0 0 0 0,-1 0 0 0 0,0 0 0 0 0,0 0 0 0 0,1 0-1 0 0,-1 0 1 0 0,0 0 0 0 0,0 0 0 0 0,1 0 0 0 0,-1 0 0 0 0,0 0 0 0 0,0 0 0 0 0,0 1-1 0 0,1-1 1 0 0,13 14 3067 0 0,10 27 2846 0 0,-21-36-5515 0 0,11 19 98 0 0,1 1 0 0 0,2-2 0 0 0,35 41 0 0 0,-48-60-503 0 0,1 1-1 0 0,-1-1 0 0 0,1 1 0 0 0,0-1 0 0 0,0-1 0 0 0,0 1 0 0 0,0-1 1 0 0,1 0-1 0 0,0 0 0 0 0,-1 0 0 0 0,1-1 0 0 0,0 0 0 0 0,0 0 1 0 0,0-1-1 0 0,1 1 0 0 0,-1-1 0 0 0,0-1 0 0 0,0 1 0 0 0,1-1 0 0 0,-1 0 1 0 0,0-1-1 0 0,1 1 0 0 0,-1-1 0 0 0,7-2 0 0 0,-5 0 26 0 0,0-1 0 0 0,-1 0 0 0 0,1 0 0 0 0,-1 0 0 0 0,0-1 0 0 0,-1 0 0 0 0,1-1 0 0 0,-1 0 0 0 0,0 0 0 0 0,0 0 0 0 0,0 0-1 0 0,-1-1 1 0 0,0 0 0 0 0,-1 0 0 0 0,1 0 0 0 0,-1-1 0 0 0,-1 0 0 0 0,1 0 0 0 0,-1 0 0 0 0,-1 0 0 0 0,4-16 0 0 0,-1-3 3 0 0,0-1 1 0 0,-2 0-1 0 0,-1 0 0 0 0,-2 0 0 0 0,-3-40 1 0 0,0 28-32 0 0,-23-188 89 0 0,20 194-79 0 0,-2 0 1 0 0,-1 1-1 0 0,-1 0 0 0 0,-24-52 0 0 0,32 82-7 0 0,0 0-1 0 0,1 0 1 0 0,-1 0-1 0 0,1 0 1 0 0,0 0-1 0 0,0 0 1 0 0,0-1-1 0 0,0 1 1 0 0,1-1-1 0 0,-1 1 0 0 0,1 0 1 0 0,0-1-1 0 0,0 1 1 0 0,0-1-1 0 0,1-5 1 0 0,1 6-5 0 0,-1 1 0 0 0,1-1 0 0 0,0 1 0 0 0,-1-1 1 0 0,1 1-1 0 0,0 0 0 0 0,1-1 0 0 0,-1 1 0 0 0,0 0 1 0 0,1 0-1 0 0,-1 1 0 0 0,1-1 0 0 0,-1 0 0 0 0,1 1 0 0 0,0 0 1 0 0,0-1-1 0 0,0 1 0 0 0,3-1 0 0 0,11-3-16 0 0,0 0 0 0 0,0 1 0 0 0,0 1 0 0 0,1 0 0 0 0,-1 1 0 0 0,24 1 0 0 0,109 11 0 0 0,-25 0 0 0 0,1092-44-64 0 0,-915 19 56 0 0,-86 4 8 0 0,606-17 0 0 0,-778 31 73 0 0,-43-2 161 0 0,14 2-1284 0 0</inkml:trace>
</inkml:ink>
</file>

<file path=ppt/ink/ink18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3"/>
    </inkml:context>
    <inkml:brush xml:id="br0">
      <inkml:brushProperty name="width" value="0.1" units="cm"/>
      <inkml:brushProperty name="height" value="0.1" units="cm"/>
      <inkml:brushProperty name="color" value="#008C3A"/>
    </inkml:brush>
  </inkml:definitions>
  <inkml:trace contextRef="#ctx0" brushRef="#br0">62 34 4607 0 0,'4'-32'15314'0'0,"-4"32"-15233"0"0,-1 0 0 0 0,1 0 0 0 0,-1 0 0 0 0,1-1 0 0 0,-1 1 0 0 0,0 0 0 0 0,1 0 1 0 0,-1 0-1 0 0,1 0 0 0 0,-1 0 0 0 0,1 0 0 0 0,-1 0 0 0 0,0 0 0 0 0,1 0 0 0 0,-1 0 1 0 0,1 0-1 0 0,-1 1 0 0 0,1-1 0 0 0,-1 0 0 0 0,1 0 0 0 0,-1 0 0 0 0,1 1 0 0 0,-1-1 1 0 0,1 0-1 0 0,-1 1 0 0 0,1-1 0 0 0,-1 0 0 0 0,1 1 0 0 0,-1-1 0 0 0,1 1 0 0 0,0-1 1 0 0,-1 1-1 0 0,1-1 0 0 0,-1 2 0 0 0,-15 29 789 0 0,-4 33-525 0 0,15-40-283 0 0,2 1-1 0 0,1 0 1 0 0,1-1 0 0 0,0 1-1 0 0,2 0 1 0 0,2 0-1 0 0,0-1 1 0 0,1 1 0 0 0,10 31-1 0 0,-14-54-104 0 0,0-1 0 0 0,1 1 1 0 0,-1 0-1 0 0,1-1 0 0 0,0 1 0 0 0,0 0 0 0 0,-1-1 1 0 0,1 1-1 0 0,0-1 0 0 0,0 1 0 0 0,0-1 0 0 0,0 0 0 0 0,1 1 1 0 0,-1-1-1 0 0,2 1 0 0 0,-3-1-39 0 0,1-1-1 0 0,0 0 1 0 0,0 1 0 0 0,-1-1-1 0 0,1 0 1 0 0,0 0 0 0 0,0 1-1 0 0,0-1 1 0 0,-1 0 0 0 0,1 0-1 0 0,0 0 1 0 0,0 0-1 0 0,0 0 1 0 0,-1 0 0 0 0,1-1-1 0 0,0 1 1 0 0,0 0 0 0 0,-1 0-1 0 0,1-1 1 0 0,0 1 0 0 0,1-1-1 0 0,25-23-5452 0 0</inkml:trace>
</inkml:ink>
</file>

<file path=ppt/ink/ink18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4"/>
    </inkml:context>
    <inkml:brush xml:id="br0">
      <inkml:brushProperty name="width" value="0.1" units="cm"/>
      <inkml:brushProperty name="height" value="0.1" units="cm"/>
      <inkml:brushProperty name="color" value="#008C3A"/>
    </inkml:brush>
  </inkml:definitions>
  <inkml:trace contextRef="#ctx0" brushRef="#br0">28 1 4607 0 0,'0'0'13518'0'0,"-20"31"-11852"0"0,18-25-1567 0 0,1-4-88 0 0,0 0-1 0 0,0 0 0 0 0,0 1 0 0 0,1-1 1 0 0,-1 0-1 0 0,1 1 0 0 0,-1-1 0 0 0,1 0 0 0 0,0 1 1 0 0,0-1-1 0 0,0 0 0 0 0,1 4 0 0 0,-1-5-12 0 0,0 0 0 0 0,0 0-1 0 0,1 1 1 0 0,-1-1 0 0 0,0 0 0 0 0,1 0-1 0 0,-1 0 1 0 0,1 0 0 0 0,-1 1-1 0 0,1-1 1 0 0,0 0 0 0 0,-1 0 0 0 0,1 0-1 0 0,0 0 1 0 0,0 0 0 0 0,0-1 0 0 0,0 1-1 0 0,0 0 1 0 0,0 0 0 0 0,0 0-1 0 0,0-1 1 0 0,0 1 0 0 0,0-1 0 0 0,0 1-1 0 0,2 0 1 0 0,26 5 107 0 0,-24-6-71 0 0,20 3 449 0 0,1 2 1 0 0,-1 0-1 0 0,0 2 0 0 0,39 15 1 0 0,-57-19-322 0 0,0 0 0 0 0,0 1-1 0 0,-1 0 1 0 0,1 1 0 0 0,-1-1 0 0 0,0 1 0 0 0,0 0 0 0 0,9 11 0 0 0,-13-12-126 0 0,1-1 0 0 0,-1 1 0 0 0,0 0 0 0 0,0 0 0 0 0,0 0 0 0 0,0 0 0 0 0,-1 0 0 0 0,0 0 0 0 0,1 0 0 0 0,-2 1 0 0 0,1-1 0 0 0,0 0 0 0 0,-1 1 0 0 0,0-1 0 0 0,0 0 0 0 0,-1 8-1 0 0,1-8 23 0 0,-1 0 0 0 0,1 1 0 0 0,-1-1 0 0 0,0 0 0 0 0,0 0 0 0 0,-1 0 0 0 0,1 0 0 0 0,-1-1-1 0 0,0 1 1 0 0,0 0 0 0 0,0-1 0 0 0,0 1 0 0 0,-1-1 0 0 0,1 1 0 0 0,-1-1 0 0 0,0 0-1 0 0,0 0 1 0 0,0-1 0 0 0,0 1 0 0 0,-1-1 0 0 0,1 1 0 0 0,-1-1 0 0 0,-6 3 0 0 0,-3-1 45 0 0,1 0 1 0 0,-1-2 0 0 0,0 1-1 0 0,0-2 1 0 0,0 1 0 0 0,-13-2-1 0 0,13 1-79 0 0,1-1-273 0 0,-44-1 168 0 0,22-14-5439 0 0</inkml:trace>
</inkml:ink>
</file>

<file path=ppt/ink/ink18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5"/>
    </inkml:context>
    <inkml:brush xml:id="br0">
      <inkml:brushProperty name="width" value="0.1" units="cm"/>
      <inkml:brushProperty name="height" value="0.1" units="cm"/>
      <inkml:brushProperty name="color" value="#008C3A"/>
    </inkml:brush>
  </inkml:definitions>
  <inkml:trace contextRef="#ctx0" brushRef="#br0">1 132 6911 0 0,'2'-7'408'0'0,"0"1"0"0"0,1-1-1 0 0,0 0 1 0 0,0 1 0 0 0,8-13-1 0 0,-6 13 545 0 0,1-1 0 0 0,-1 1 0 0 0,1 0 0 0 0,0 0 0 0 0,1 1 0 0 0,0-1 0 0 0,-1 2 0 0 0,1-1 0 0 0,1 1 0 0 0,-1 0 0 0 0,1 0 0 0 0,0 1 0 0 0,14-5 0 0 0,-15 7-947 0 0,1-1 1 0 0,0 1-1 0 0,-1 0 1 0 0,1 0-1 0 0,0 1 1 0 0,-1 0-1 0 0,1 1 0 0 0,11 1 1 0 0,40 9-2433 0 0,-45-10 191 0 0</inkml:trace>
</inkml:ink>
</file>

<file path=ppt/ink/ink18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6"/>
    </inkml:context>
    <inkml:brush xml:id="br0">
      <inkml:brushProperty name="width" value="0.1" units="cm"/>
      <inkml:brushProperty name="height" value="0.1" units="cm"/>
      <inkml:brushProperty name="color" value="#008C3A"/>
    </inkml:brush>
  </inkml:definitions>
  <inkml:trace contextRef="#ctx0" brushRef="#br0">1 86 2303 0 0,'0'0'454'0'0,"11"-19"7476"0"0,-2 7-5807 0 0,-1 4-676 0 0,-4 3-915 0 0,1 1 0 0 0,-1-1 0 0 0,1 1 0 0 0,0 0-1 0 0,0 0 1 0 0,1 1 0 0 0,-1-1 0 0 0,1 1 0 0 0,0 0 0 0 0,0 1-1 0 0,7-3 1 0 0,-12 5-489 0 0,1 0 0 0 0,-1 1 1 0 0,0-1-1 0 0,0 0 0 0 0,0 1 0 0 0,-1-1 0 0 0,1 1 0 0 0,0-1 0 0 0,0 1 1 0 0,0 0-1 0 0,0-1 0 0 0,0 1 0 0 0,-1 0 0 0 0,1 0 0 0 0,0-1 1 0 0,0 1-1 0 0,-1 0 0 0 0,1 0 0 0 0,-1 0 0 0 0,1 0 0 0 0,-1 0 0 0 0,1 0 1 0 0,-1 0-1 0 0,0 0 0 0 0,1 0 0 0 0,-1 0 0 0 0,0 0 0 0 0,0 0 0 0 0,0 0 1 0 0,0 0-1 0 0,1 0 0 0 0,-2 0 0 0 0,1 0 0 0 0,0 0 0 0 0,0 0 0 0 0,0 0 1 0 0,0 0-1 0 0,-1 2 0 0 0,-8 41 130 0 0,7-38-166 0 0,0 0-1 0 0,1 0 0 0 0,-1 0 1 0 0,1 0-1 0 0,0 1 1 0 0,1-1-1 0 0,0 0 1 0 0,0 1-1 0 0,0-1 1 0 0,1 0-1 0 0,1 9 0 0 0,-1-12-16 0 0,1-1 0 0 0,-1 1-1 0 0,1 0 1 0 0,0-1-1 0 0,-1 0 1 0 0,1 1-1 0 0,0-1 1 0 0,0 0-1 0 0,0 0 1 0 0,1 0-1 0 0,-1 0 1 0 0,1 0-1 0 0,-1-1 1 0 0,1 1-1 0 0,-1-1 1 0 0,1 0 0 0 0,0 0-1 0 0,-1 1 1 0 0,1-2-1 0 0,0 1 1 0 0,0 0-1 0 0,0-1 1 0 0,0 1-1 0 0,0-1 1 0 0,0 0-1 0 0,4 0 1 0 0,38 1 5 0 0,3 0-652 0 0,-19 4-5442 0 0</inkml:trace>
</inkml:ink>
</file>

<file path=ppt/ink/ink18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7"/>
    </inkml:context>
    <inkml:brush xml:id="br0">
      <inkml:brushProperty name="width" value="0.1" units="cm"/>
      <inkml:brushProperty name="height" value="0.1" units="cm"/>
      <inkml:brushProperty name="color" value="#008C3A"/>
    </inkml:brush>
  </inkml:definitions>
  <inkml:trace contextRef="#ctx0" brushRef="#br0">1 19 6447 0 0,'0'0'586'0'0,"27"-2"4836"0"0,8-5 164 0 0,0 2-3425 0 0,68 0-2849 0 0,-101 5 149 0 0</inkml:trace>
</inkml:ink>
</file>

<file path=ppt/ink/ink18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8"/>
    </inkml:context>
    <inkml:brush xml:id="br0">
      <inkml:brushProperty name="width" value="0.1" units="cm"/>
      <inkml:brushProperty name="height" value="0.1" units="cm"/>
      <inkml:brushProperty name="color" value="#008C3A"/>
    </inkml:brush>
  </inkml:definitions>
  <inkml:trace contextRef="#ctx0" brushRef="#br0">45 1 11719 0 0,'0'0'3406'0'0,"4"21"-248"0"0,-5 0-2391 0 0,-1 0 0 0 0,0-1 0 0 0,-2 1 0 0 0,-9 30 0 0 0,-6 40-2 0 0,16-68-659 0 0,1-7-82 0 0,0 0 1 0 0,1-1-1 0 0,1 1 1 0 0,3 28-1 0 0,2-38-2493 0 0</inkml:trace>
</inkml:ink>
</file>

<file path=ppt/ink/ink18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9"/>
    </inkml:context>
    <inkml:brush xml:id="br0">
      <inkml:brushProperty name="width" value="0.1" units="cm"/>
      <inkml:brushProperty name="height" value="0.1" units="cm"/>
      <inkml:brushProperty name="color" value="#008C3A"/>
    </inkml:brush>
  </inkml:definitions>
  <inkml:trace contextRef="#ctx0" brushRef="#br0">1 114 5063 0 0,'0'0'390'0'0,"18"-36"7992"0"0,-14 28-7438 0 0,0 0-1 0 0,0 0 1 0 0,1 1-1 0 0,-1 0 1 0 0,2 0 0 0 0,10-12-1 0 0,-14 17-854 0 0,0 1 0 0 0,0-1 0 0 0,1 1 0 0 0,-1 0-1 0 0,0 0 1 0 0,0 0 0 0 0,0 0 0 0 0,1 0 0 0 0,-1 1 0 0 0,1-1 0 0 0,-1 1-1 0 0,0-1 1 0 0,1 1 0 0 0,-1 0 0 0 0,1 0 0 0 0,-1 0 0 0 0,1 0 0 0 0,-1 0-1 0 0,1 1 1 0 0,-1-1 0 0 0,0 1 0 0 0,1 0 0 0 0,-1-1 0 0 0,0 1 0 0 0,0 0-1 0 0,1 0 1 0 0,-1 1 0 0 0,0-1 0 0 0,3 3 0 0 0,-3-3-70 0 0,0 1 1 0 0,0 0 0 0 0,0 0-1 0 0,0 0 1 0 0,-1 0-1 0 0,1 0 1 0 0,-1 0 0 0 0,1 0-1 0 0,-1 0 1 0 0,0 1-1 0 0,0-1 1 0 0,0 0 0 0 0,0 1-1 0 0,0-1 1 0 0,-1 1-1 0 0,1-1 1 0 0,-1 1-1 0 0,0 0 1 0 0,1-1 0 0 0,-1 1-1 0 0,0-1 1 0 0,-1 1-1 0 0,1-1 1 0 0,0 1 0 0 0,-1-1-1 0 0,1 1 1 0 0,-1-1-1 0 0,-1 4 1 0 0,-3 11 31 0 0,-1 0 1 0 0,-1-1 0 0 0,-9 17-1 0 0,6-12 64 0 0,5-10-110 0 0,1 1 0 0 0,-1-1 1 0 0,2 1-1 0 0,0 0 0 0 0,-3 19 0 0 0,6-29-11 0 0,-1 0 0 0 0,1 1-1 0 0,0-1 1 0 0,0 0 0 0 0,0 1 0 0 0,0-1-1 0 0,0 0 1 0 0,1 1 0 0 0,-1-1 0 0 0,1 0 0 0 0,0 1-1 0 0,-1-1 1 0 0,1 0 0 0 0,0 0 0 0 0,0 0-1 0 0,0 0 1 0 0,1 0 0 0 0,-1 0 0 0 0,0 0-1 0 0,1 0 1 0 0,-1 0 0 0 0,1-1 0 0 0,0 1 0 0 0,0-1-1 0 0,-1 1 1 0 0,1-1 0 0 0,0 1 0 0 0,0-1-1 0 0,0 0 1 0 0,1 0 0 0 0,-1 0 0 0 0,0 0-1 0 0,0-1 1 0 0,0 1 0 0 0,4 0 0 0 0,38 6 36 0 0,71 2 1 0 0,-92-9-668 0 0,-7-2-5586 0 0</inkml:trace>
</inkml:ink>
</file>

<file path=ppt/ink/ink1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19"/>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18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0"/>
    </inkml:context>
    <inkml:brush xml:id="br0">
      <inkml:brushProperty name="width" value="0.1" units="cm"/>
      <inkml:brushProperty name="height" value="0.1" units="cm"/>
      <inkml:brushProperty name="color" value="#008C3A"/>
    </inkml:brush>
  </inkml:definitions>
  <inkml:trace contextRef="#ctx0" brushRef="#br0">1 43 4143 0 0,'0'0'319'0'0,"28"-26"10258"0"0,-27 25-10388 0 0,0 0 0 0 0,0-1 0 0 0,0 1-1 0 0,1 0 1 0 0,-1 0 0 0 0,0 0-1 0 0,0 0 1 0 0,1 0 0 0 0,-1 0 0 0 0,1 0-1 0 0,-1 0 1 0 0,1 0 0 0 0,-1 1 0 0 0,1-1-1 0 0,-1 1 1 0 0,1-1 0 0 0,0 1 0 0 0,-1 0-1 0 0,1-1 1 0 0,0 1 0 0 0,-1 0 0 0 0,1 0-1 0 0,0 0 1 0 0,-1 0 0 0 0,1 1 0 0 0,0-1-1 0 0,-1 0 1 0 0,1 1 0 0 0,2 0 0 0 0,-3 1-109 0 0,1 0 0 0 0,-1-1 0 0 0,0 1 0 0 0,1 0 0 0 0,-1 1 0 0 0,0-1 0 0 0,0 0 0 0 0,0 0 0 0 0,-1 0 0 0 0,1 0 0 0 0,0 1 0 0 0,-1-1 0 0 0,0 0 0 0 0,1 1 0 0 0,-1-1 0 0 0,0 0 0 0 0,0 1 0 0 0,0-1 0 0 0,-1 0 0 0 0,0 5 0 0 0,1-3-38 0 0,-2 3 2 0 0,1 0 0 0 0,1-1 0 0 0,0 1 0 0 0,-1-1 0 0 0,2 1 1 0 0,-1 0-1 0 0,3 11 0 0 0,-2-16-44 0 0,1 0 0 0 0,-1 1 0 0 0,0-1 0 0 0,1 0 0 0 0,0 0 0 0 0,-1 0-1 0 0,1 0 1 0 0,0 0 0 0 0,0 0 0 0 0,0-1 0 0 0,0 1 0 0 0,0-1 0 0 0,1 1 0 0 0,-1-1 0 0 0,0 0 0 0 0,1 0 0 0 0,-1 0 0 0 0,1 0-1 0 0,-1 0 1 0 0,1-1 0 0 0,-1 1 0 0 0,5 0 0 0 0,27 5-135 0 0,12 3-340 0 0,-18 1-2789 0 0</inkml:trace>
</inkml:ink>
</file>

<file path=ppt/ink/ink18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1"/>
    </inkml:context>
    <inkml:brush xml:id="br0">
      <inkml:brushProperty name="width" value="0.1" units="cm"/>
      <inkml:brushProperty name="height" value="0.1" units="cm"/>
      <inkml:brushProperty name="color" value="#008C3A"/>
    </inkml:brush>
  </inkml:definitions>
  <inkml:trace contextRef="#ctx0" brushRef="#br0">0 12 5527 0 0,'0'0'11176'0'0,"34"-3"-10140"0"0,69-1 968 0 0,49 1-778 0 0,-149 2-1191 0 0,22 11 24 0 0,7 2-1079 0 0,-23-9-112 0 0</inkml:trace>
</inkml:ink>
</file>

<file path=ppt/ink/ink18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2"/>
    </inkml:context>
    <inkml:brush xml:id="br0">
      <inkml:brushProperty name="width" value="0.1" units="cm"/>
      <inkml:brushProperty name="height" value="0.1" units="cm"/>
      <inkml:brushProperty name="color" value="#008C3A"/>
    </inkml:brush>
  </inkml:definitions>
  <inkml:trace contextRef="#ctx0" brushRef="#br0">59 19 9415 0 0,'2'-19'7076'0'0,"-4"20"-6919"0"0,0 0 0 0 0,0 0-1 0 0,0 0 1 0 0,0 0 0 0 0,0 0 0 0 0,1 0-1 0 0,-1 1 1 0 0,0-1 0 0 0,1 1-1 0 0,-1-1 1 0 0,1 1 0 0 0,0-1 0 0 0,-1 1-1 0 0,1 0 1 0 0,0 0 0 0 0,0-1-1 0 0,-1 5 1 0 0,-17 33 322 0 0,16-32-400 0 0,1 1-1 0 0,0-1 0 0 0,0 0 1 0 0,1 1-1 0 0,-1-1 1 0 0,2 1-1 0 0,-1-1 0 0 0,1 1 1 0 0,0-1-1 0 0,1 1 1 0 0,0 0-1 0 0,0-1 0 0 0,0 0 1 0 0,1 1-1 0 0,0-1 1 0 0,4 9-1 0 0,-4-12-68 0 0,0 0 1 0 0,0-1-1 0 0,1 1 0 0 0,-1-1 0 0 0,1 1 0 0 0,-1-1 1 0 0,1 0-1 0 0,0 0 0 0 0,1 0 0 0 0,-1 0 1 0 0,0-1-1 0 0,1 1 0 0 0,-1-1 0 0 0,1 0 1 0 0,0 0-1 0 0,0 0 0 0 0,0 0 0 0 0,0-1 1 0 0,0 0-1 0 0,0 0 0 0 0,0 0 0 0 0,0 0 1 0 0,1 0-1 0 0,-1-1 0 0 0,0 0 0 0 0,1 0 0 0 0,-1 0 1 0 0,0 0-1 0 0,7-2 0 0 0,14-3 51 0 0,0 0 0 0 0,0-2-1 0 0,0-1 1 0 0,23-11 0 0 0,-35 13 0 0 0,-1 0 0 0 0,0 0 0 0 0,0-2 0 0 0,0 1 0 0 0,-1-1 0 0 0,-1-1 0 0 0,1 0 0 0 0,-1-1 0 0 0,11-13 0 0 0,-21 22-32 0 0,0 1 0 0 0,1 0 0 0 0,-1-1 0 0 0,0 1 0 0 0,1 0 0 0 0,-1-1 0 0 0,0 1 0 0 0,1 0 0 0 0,-1-1 0 0 0,1 1 0 0 0,-1 0 0 0 0,1 0 0 0 0,-1-1 0 0 0,1 1 0 0 0,-1 0 0 0 0,0 0 0 0 0,1 0 0 0 0,-1 0 0 0 0,1 0 0 0 0,-1 0 0 0 0,1 0 0 0 0,-1 0 0 0 0,1 0 0 0 0,-1 0 0 0 0,1 0 0 0 0,-1 0 0 0 0,1 0 0 0 0,-1 0 0 0 0,1 0 1 0 0,-1 0-1 0 0,1 1 0 0 0,-1-1 0 0 0,1 0 0 0 0,-1 0 0 0 0,1 1 0 0 0,18 17 291 0 0,11 32-327 0 0,-27-45 76 0 0,14 26-217 0 0,-2 2 0 0 0,16 44 0 0 0,-26-60-9 0 0,0 0-1 0 0,-2 1 1 0 0,0 0 0 0 0,-1-1 0 0 0,-1 1-1 0 0,-1 30 1 0 0,-2-27 87 0 0,0 0 0 0 0,-2-1 0 0 0,-6 26 0 0 0,7-38 39 0 0,1 1-1 0 0,-1-1 0 0 0,-1 0 1 0 0,0 0-1 0 0,0-1 0 0 0,0 1 1 0 0,-1-1-1 0 0,0 0 0 0 0,-1 0 1 0 0,-9 10-1 0 0,11-15 89 0 0,0 1-1 0 0,0-1 0 0 0,-1 0 1 0 0,1 0-1 0 0,-1-1 0 0 0,1 1 1 0 0,-1-1-1 0 0,0 0 0 0 0,1 0 1 0 0,-1-1-1 0 0,0 1 1 0 0,0-1-1 0 0,1 0 0 0 0,-1 0 1 0 0,0-1-1 0 0,0 1 0 0 0,-8-3 1 0 0,-11-3 299 0 0,1 0 1 0 0,-24-11-1 0 0,46 17-352 0 0,-22-9 236 0 0,-1 0 0 0 0,-31-19 1 0 0,49 24-398 0 0,1 1 1 0 0,-1-1 0 0 0,1 0 0 0 0,-1-1 0 0 0,1 1 0 0 0,0-1 0 0 0,1 0 0 0 0,-1 0 0 0 0,1-1-1 0 0,0 1 1 0 0,1-1 0 0 0,-1 0 0 0 0,1 0 0 0 0,-3-9 0 0 0,2 2-871 0 0</inkml:trace>
</inkml:ink>
</file>

<file path=ppt/ink/ink18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3"/>
    </inkml:context>
    <inkml:brush xml:id="br0">
      <inkml:brushProperty name="width" value="0.1" units="cm"/>
      <inkml:brushProperty name="height" value="0.1" units="cm"/>
      <inkml:brushProperty name="color" value="#008C3A"/>
    </inkml:brush>
  </inkml:definitions>
  <inkml:trace contextRef="#ctx0" brushRef="#br0">1 4 10567 0 0,'0'0'3671'0'0,"33"-2"1409"0"0,2 1-2909 0 0,70 7 0 0 0,34 14-1569 0 0,-122-17-681 0 0,-9 1-1701 0 0</inkml:trace>
</inkml:ink>
</file>

<file path=ppt/ink/ink18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4"/>
    </inkml:context>
    <inkml:brush xml:id="br0">
      <inkml:brushProperty name="width" value="0.1" units="cm"/>
      <inkml:brushProperty name="height" value="0.1" units="cm"/>
      <inkml:brushProperty name="color" value="#008C3A"/>
    </inkml:brush>
  </inkml:definitions>
  <inkml:trace contextRef="#ctx0" brushRef="#br0">1 29 1839 0 0,'-1'3'15380'0'0,"19"-6"-13934"0"0,52-8 1530 0 0,44-5-26 0 0,-98 15-3045 0 0,1 1-1 0 0,-1 0 1 0 0,0 2-1 0 0,1-1 0 0 0,18 6 1 0 0,-18-3-1012 0 0,-2-1-69 0 0</inkml:trace>
</inkml:ink>
</file>

<file path=ppt/ink/ink18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5"/>
    </inkml:context>
    <inkml:brush xml:id="br0">
      <inkml:brushProperty name="width" value="0.1" units="cm"/>
      <inkml:brushProperty name="height" value="0.1" units="cm"/>
      <inkml:brushProperty name="color" value="#008C3A"/>
    </inkml:brush>
  </inkml:definitions>
  <inkml:trace contextRef="#ctx0" brushRef="#br0">419 93 3191 0 0,'3'-6'9760'0'0,"8"-15"-6136"0"0,-14 16-3324 0 0,-1 0 0 0 0,0 1-1 0 0,0-1 1 0 0,0 1 0 0 0,0 1 0 0 0,-1-1-1 0 0,0 0 1 0 0,1 1 0 0 0,-1 0-1 0 0,0 0 1 0 0,-1 1 0 0 0,1-1 0 0 0,0 1-1 0 0,-1 0 1 0 0,0 0 0 0 0,1 1 0 0 0,-11-2-1 0 0,-1 0-153 0 0,1 1-1 0 0,-1 1 1 0 0,0 0-1 0 0,0 1 1 0 0,-19 2-1 0 0,24 0-110 0 0,1 1 0 0 0,-1 0 1 0 0,0 1-1 0 0,1 0 0 0 0,0 1 0 0 0,0 0 0 0 0,0 1 0 0 0,1 0 0 0 0,0 1 0 0 0,0 0 0 0 0,1 0 1 0 0,-1 1-1 0 0,2 0 0 0 0,-1 1 0 0 0,1 0 0 0 0,-12 18 0 0 0,16-22-17 0 0,0 1-1 0 0,1 0 1 0 0,-1 0-1 0 0,1 0 1 0 0,1 0-1 0 0,-1 1 1 0 0,1-1-1 0 0,0 0 1 0 0,1 1-1 0 0,-1 0 1 0 0,1-1-1 0 0,1 1 1 0 0,-1 0-1 0 0,1 0 1 0 0,0 0-1 0 0,1-1 1 0 0,0 1-1 0 0,0 0 1 0 0,0-1-1 0 0,1 1 1 0 0,0 0-1 0 0,0-1 1 0 0,0 0 0 0 0,1 0-1 0 0,0 1 1 0 0,0-2-1 0 0,1 1 1 0 0,0 0-1 0 0,0-1 1 0 0,9 10-1 0 0,-7-9 2 0 0,1-1-1 0 0,0 1 1 0 0,0-2-1 0 0,0 1 1 0 0,1-1-1 0 0,-1 0 1 0 0,1 0-1 0 0,0-1 1 0 0,0 0-1 0 0,0-1 1 0 0,0 0-1 0 0,1 0 1 0 0,-1-1-1 0 0,1 0 1 0 0,-1 0-1 0 0,1-1 1 0 0,-1 0-1 0 0,1 0 1 0 0,0-1-1 0 0,-1 0 1 0 0,0-1-1 0 0,1 0 1 0 0,-1 0-1 0 0,12-5 1 0 0,-13 5-3 0 0,0-1 1 0 0,0 0-1 0 0,0 0 1 0 0,-1 0-1 0 0,1-1 1 0 0,-1 0-1 0 0,0-1 1 0 0,0 1-1 0 0,-1-1 1 0 0,1 0-1 0 0,-1 0 1 0 0,0-1-1 0 0,0 1 1 0 0,-1-1-1 0 0,1 0 1 0 0,-1-1-1 0 0,-1 1 1 0 0,1-1-1 0 0,-1 1 1 0 0,-1-1-1 0 0,1 0 1 0 0,-1 0-1 0 0,0-1 1 0 0,0 1-1 0 0,-1 0 1 0 0,0-1-1 0 0,-1 1 1 0 0,1-8-1 0 0,-2 4 107 0 0,0 1 0 0 0,-1 0 0 0 0,0 0 0 0 0,-1 0 0 0 0,0 0-1 0 0,0 1 1 0 0,-6-12 581 0 0,11 57-633 0 0,47 571-71 0 0,-47-586 0 0 0,1 1 0 0 0,0 0 0 0 0,1-1 0 0 0,12 32 0 0 0,-15-51-77 0 0,-1 0 0 0 0,1-1 0 0 0,0 1 0 0 0,0-1 0 0 0,0 0 0 0 0,0 1 0 0 0,0-1 1 0 0,0 0-1 0 0,0 0 0 0 0,1 1 0 0 0,-1-1 0 0 0,0 0 0 0 0,1 0 0 0 0,-1 0 0 0 0,1-1 0 0 0,-1 1 0 0 0,1 0 0 0 0,-1-1 0 0 0,1 1 0 0 0,0 0 0 0 0,-1-1 0 0 0,1 0 0 0 0,0 1 0 0 0,-1-1 0 0 0,1 0 0 0 0,0 0 1 0 0,-1 0-1 0 0,1 0 0 0 0,0 0 0 0 0,0-1 0 0 0,-1 1 0 0 0,1 0 0 0 0,0-1 0 0 0,-1 1 0 0 0,1-1 0 0 0,-1 0 0 0 0,2 0 0 0 0</inkml:trace>
</inkml:ink>
</file>

<file path=ppt/ink/ink18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6"/>
    </inkml:context>
    <inkml:brush xml:id="br0">
      <inkml:brushProperty name="width" value="0.1" units="cm"/>
      <inkml:brushProperty name="height" value="0.1" units="cm"/>
      <inkml:brushProperty name="color" value="#004F8B"/>
    </inkml:brush>
  </inkml:definitions>
  <inkml:trace contextRef="#ctx0" brushRef="#br0">1 221 1839 0 0,'0'0'14838'0'0,"12"-38"-11992"0"0,-1-6-1789 0 0,-8 31-812 0 0,0 0 1 0 0,0 1-1 0 0,2 0 1 0 0,-1 0-1 0 0,10-18 1 0 0,-12 27-204 0 0,1-1 0 0 0,-1 1 1 0 0,1 0-1 0 0,0 0 0 0 0,0 0 0 0 0,0 0 1 0 0,0 0-1 0 0,1 1 0 0 0,-1-1 1 0 0,1 1-1 0 0,-1 0 0 0 0,1 0 1 0 0,0 0-1 0 0,0 1 0 0 0,0-1 0 0 0,0 1 1 0 0,0 0-1 0 0,0 0 0 0 0,0 0 1 0 0,1 1-1 0 0,5-1 0 0 0,-5 1-31 0 0,-1 0-1 0 0,0 0 1 0 0,0 0 0 0 0,1 0-1 0 0,-1 1 1 0 0,0-1 0 0 0,0 1-1 0 0,0 0 1 0 0,1 0-1 0 0,-1 1 1 0 0,0-1 0 0 0,-1 1-1 0 0,1 0 1 0 0,0 0 0 0 0,0 0-1 0 0,-1 1 1 0 0,1-1-1 0 0,-1 1 1 0 0,4 4 0 0 0,-3-2 19 0 0,-1-1 0 0 0,0 1 0 0 0,0 1-1 0 0,0-1 1 0 0,-1 0 0 0 0,1 1 0 0 0,-1-1 0 0 0,-1 1 0 0 0,1 0 0 0 0,-1-1 0 0 0,0 1 0 0 0,0 9 0 0 0,0 4 38 0 0,-1 0 0 0 0,-1 0-1 0 0,-1-1 1 0 0,-1 1 0 0 0,-1 0 0 0 0,0-1-1 0 0,-12 31 1 0 0,7-25-128 0 0,-2 1 0 0 0,0-2-1 0 0,-2 1 1 0 0,0-2 0 0 0,-2 0 0 0 0,0 0-1 0 0,-1-1 1 0 0,-2-1 0 0 0,-27 25-1 0 0,43-43 48 0 0,1-1 11 0 0,1 0 0 0 0,-1 0-1 0 0,0-1 1 0 0,0 1 0 0 0,0 0 0 0 0,0-1-1 0 0,1 1 1 0 0,-1 0 0 0 0,0-1 0 0 0,0 1 0 0 0,0-1-1 0 0,0 0 1 0 0,0 1 0 0 0,0-1 0 0 0,0 0 0 0 0,0 1-1 0 0,-2-1 1 0 0,-1-3 2 0 0,4 3 0 0 0,-1-1 0 0 0,1 0 0 0 0,0 1 0 0 0,0-1 0 0 0,0 0 0 0 0,-1 1 0 0 0,1-1 0 0 0,0 0 0 0 0,0 1 0 0 0,0-1 0 0 0,0 0 0 0 0,0 0 0 0 0,0 1 0 0 0,0-1 0 0 0,0 0 0 0 0,0 1 0 0 0,1-1 0 0 0,-1 0 0 0 0,0 1 0 0 0,0-1 0 0 0,1 0 0 0 0,-1 1 0 0 0,0-1 0 0 0,1 1 0 0 0,-1-1 0 0 0,1 0 0 0 0,-1 1 0 0 0,0-1 0 0 0,1 1 0 0 0,-1-1 0 0 0,1 1 0 0 0,0 0 0 0 0,-1-1 0 0 0,1 1 0 0 0,-1-1 0 0 0,1 1 0 0 0,0 0 0 0 0,-1 0 0 0 0,2-1 0 0 0,21-9 0 0 0,-9 7 0 0 0,1 0 0 0 0,0 1 0 0 0,0 0 0 0 0,0 2 0 0 0,30 1 0 0 0,78 16 0 0 0,-107-14 0 0 0,15 7-1411 0 0,6 1-4002 0 0</inkml:trace>
</inkml:ink>
</file>

<file path=ppt/ink/ink18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7"/>
    </inkml:context>
    <inkml:brush xml:id="br0">
      <inkml:brushProperty name="width" value="0.1" units="cm"/>
      <inkml:brushProperty name="height" value="0.1" units="cm"/>
      <inkml:brushProperty name="color" value="#004F8B"/>
    </inkml:brush>
  </inkml:definitions>
  <inkml:trace contextRef="#ctx0" brushRef="#br0">884 225 1375 0 0,'-26'-64'1312'0'0,"18"48"878"0"0,0 1 1 0 0,-1 0-1 0 0,-18-25 1 0 0,21 33-1386 0 0,0 1 0 0 0,0-1 0 0 0,0 1 0 0 0,-1 1 0 0 0,0-1 0 0 0,0 1 1 0 0,0 0-1 0 0,-1 1 0 0 0,-8-4 0 0 0,8 5-798 0 0,0 0-1 0 0,0 1 1 0 0,0-1 0 0 0,0 2 0 0 0,0-1-1 0 0,-13 1 1 0 0,5 1 159 0 0,-1 0 0 0 0,1 2-1 0 0,0 0 1 0 0,0 1 0 0 0,0 0-1 0 0,0 1 1 0 0,0 1 0 0 0,1 1-1 0 0,0 0 1 0 0,0 1 0 0 0,0 1-1 0 0,1 0 1 0 0,0 1 0 0 0,-19 15-1 0 0,-9 13 35 0 0,2 1 0 0 0,-69 85-1 0 0,83-91-140 0 0,1 1-1 0 0,2 1 1 0 0,2 2-1 0 0,1 0 1 0 0,2 1-1 0 0,1 0 0 0 0,2 2 1 0 0,1 0-1 0 0,3 0 1 0 0,-9 49-1 0 0,16-59-115 0 0,1 0-1 0 0,1 0 0 0 0,1 0 0 0 0,2 0 0 0 0,1 0 1 0 0,1-1-1 0 0,1 1 0 0 0,2 0 0 0 0,1-1 0 0 0,1 0 1 0 0,1-1-1 0 0,2 0 0 0 0,0 0 0 0 0,2-1 1 0 0,21 32-1 0 0,-20-39 82 0 0,-1 0-1 0 0,2-1 1 0 0,0-1 0 0 0,2-1 0 0 0,-1 0-1 0 0,2-1 1 0 0,0 0 0 0 0,1-2 0 0 0,0 0-1 0 0,1-1 1 0 0,0-1 0 0 0,1-1 0 0 0,0-1-1 0 0,1-1 1 0 0,0-1 0 0 0,0-1 0 0 0,1 0 0 0 0,-1-2-1 0 0,1-1 1 0 0,0 0 0 0 0,0-2 0 0 0,1-1-1 0 0,-1-1 1 0 0,0 0 0 0 0,0-2 0 0 0,-1-1-1 0 0,45-13 1 0 0,-42 9 57 0 0,-1-2 1 0 0,0 0-1 0 0,-1-2 0 0 0,0-1 0 0 0,-1 0 1 0 0,0-2-1 0 0,-1-1 0 0 0,-1 0 0 0 0,0-1 0 0 0,-2-1 1 0 0,0-1-1 0 0,-1-1 0 0 0,-1 0 0 0 0,0-1 1 0 0,-2-1-1 0 0,-1-1 0 0 0,0 1 0 0 0,-2-2 1 0 0,0 0-1 0 0,-2 0 0 0 0,-1-1 0 0 0,-1 0 0 0 0,-1 0 1 0 0,-1-1-1 0 0,3-43 0 0 0,-5 15 166 0 0,-3 0-1 0 0,-2 0 1 0 0,-2 1 0 0 0,-2-1-1 0 0,-3 1 1 0 0,-3 0 0 0 0,-1 1-1 0 0,-35-85 1 0 0,40 119-192 0 0,-1 0 0 0 0,0 0-1 0 0,-2 1 1 0 0,-17-22 0 0 0,-67-62-104 0 0,94 99 45 0 0,-10-18-3982 0 0</inkml:trace>
</inkml:ink>
</file>

<file path=ppt/ink/ink18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8"/>
    </inkml:context>
    <inkml:brush xml:id="br0">
      <inkml:brushProperty name="width" value="0.1" units="cm"/>
      <inkml:brushProperty name="height" value="0.1" units="cm"/>
      <inkml:brushProperty name="color" value="#004F8B"/>
    </inkml:brush>
  </inkml:definitions>
  <inkml:trace contextRef="#ctx0" brushRef="#br0">261 98 5063 0 0,'4'-13'9043'0'0,"3"-15"-4284"0"0,-6 26-4541 0 0,-1 1 0 0 0,1-1 0 0 0,-1 0 0 0 0,1 0 0 0 0,-1 0 0 0 0,0 0 0 0 0,0 0 0 0 0,0 0 0 0 0,0 0 0 0 0,0 0 0 0 0,0 0 0 0 0,-1 0 1 0 0,1 1-1 0 0,-1-1 0 0 0,1 0 0 0 0,-1 0 0 0 0,1 0 0 0 0,-1 0 0 0 0,0 1 0 0 0,0-1 0 0 0,0 0 0 0 0,0 1 0 0 0,0-1 0 0 0,-1 1 0 0 0,1-1 0 0 0,0 1 1 0 0,-3-2-1 0 0,2 2-134 0 0,-1 0 0 0 0,0 0 0 0 0,0 0 1 0 0,0 1-1 0 0,0-1 0 0 0,0 1 0 0 0,0 0 1 0 0,0 0-1 0 0,1 0 0 0 0,-1 0 0 0 0,0 0 1 0 0,0 0-1 0 0,0 1 0 0 0,0 0 0 0 0,0-1 1 0 0,0 1-1 0 0,-4 2 0 0 0,-6 3-73 0 0,0 0 0 0 0,0 2-1 0 0,0-1 1 0 0,1 1 0 0 0,1 1 0 0 0,-1 0 0 0 0,2 1-1 0 0,-1 0 1 0 0,1 0 0 0 0,0 1 0 0 0,1 0 0 0 0,1 1-1 0 0,0 0 1 0 0,0 1 0 0 0,1-1 0 0 0,1 1 0 0 0,-9 26-1 0 0,12-30-13 0 0,0 0 0 0 0,1 0-1 0 0,0 1 1 0 0,1-1-1 0 0,0 0 1 0 0,1 0 0 0 0,0 1-1 0 0,0-1 1 0 0,1 1 0 0 0,0-1-1 0 0,0 0 1 0 0,5 14-1 0 0,-3-15-2 0 0,0-1-1 0 0,1 0 0 0 0,-1 0 0 0 0,2 0 1 0 0,-1-1-1 0 0,1 1 0 0 0,0-1 1 0 0,0 0-1 0 0,0 0 0 0 0,1-1 0 0 0,0 0 1 0 0,0 0-1 0 0,0 0 0 0 0,1-1 1 0 0,0 0-1 0 0,12 6 0 0 0,-14-7 7 0 0,1-1 0 0 0,-1 0 0 0 0,1 1 1 0 0,0-2-1 0 0,0 1 0 0 0,0-1 0 0 0,0 0 0 0 0,0 0 0 0 0,0 0 0 0 0,0-1 0 0 0,0 0 0 0 0,0 0 1 0 0,0-1-1 0 0,1 0 0 0 0,-1 0 0 0 0,0 0 0 0 0,-1-1 0 0 0,1 0 0 0 0,0 0 0 0 0,0 0 0 0 0,-1-1 1 0 0,1 0-1 0 0,-1 0 0 0 0,0 0 0 0 0,0-1 0 0 0,5-4 0 0 0,-2 1 4 0 0,0-1 0 0 0,-1 0 0 0 0,-1-1 0 0 0,1 1 0 0 0,-1-1 0 0 0,-1-1 0 0 0,0 1 0 0 0,0-1 0 0 0,-1 0 0 0 0,0 0 0 0 0,0 0 0 0 0,-1 0 0 0 0,-1 0 0 0 0,2-13 0 0 0,0 0 44 0 0,-2 13-45 0 0,0-1-1 0 0,-1 1 1 0 0,0-1-1 0 0,-1 1 1 0 0,-1-18 0 0 0,1 27 282 0 0,-6 37-77 0 0,8-28-216 0 0,1 1-1 0 0,-1-1 1 0 0,2 1-1 0 0,-1-1 1 0 0,1 0 0 0 0,0 0-1 0 0,1 0 1 0 0,0-1-1 0 0,0 0 1 0 0,1 0-1 0 0,0 0 1 0 0,0 0 0 0 0,0-1-1 0 0,1 0 1 0 0,0-1-1 0 0,0 1 1 0 0,11 5-1 0 0,3 1-80 0 0,-1 0-1 0 0,2-1 1 0 0,0-2-1 0 0,0 0 0 0 0,32 8 1 0 0,-33-13-1179 0 0,-3-2-407 0 0</inkml:trace>
</inkml:ink>
</file>

<file path=ppt/ink/ink18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9"/>
    </inkml:context>
    <inkml:brush xml:id="br0">
      <inkml:brushProperty name="width" value="0.1" units="cm"/>
      <inkml:brushProperty name="height" value="0.1" units="cm"/>
      <inkml:brushProperty name="color" value="#004F8B"/>
    </inkml:brush>
  </inkml:definitions>
  <inkml:trace contextRef="#ctx0" brushRef="#br0">1 101 2303 0 0,'4'-10'10370'0'0,"6"-12"-5230"0"0,-7 17-4599 0 0,0-1 1 0 0,-1 1 0 0 0,1 0 0 0 0,1 0-1 0 0,-1 0 1 0 0,1 0 0 0 0,0 0 0 0 0,0 1-1 0 0,7-6 1 0 0,-9 8-472 0 0,0 1 0 0 0,-1 0 0 0 0,1-1-1 0 0,0 1 1 0 0,-1 0 0 0 0,1 0 0 0 0,0 0-1 0 0,0 1 1 0 0,0-1 0 0 0,0 0 0 0 0,0 1 0 0 0,0-1-1 0 0,0 1 1 0 0,0-1 0 0 0,0 1 0 0 0,0 0-1 0 0,0 0 1 0 0,1 0 0 0 0,-1 0 0 0 0,0 1 0 0 0,0-1-1 0 0,0 0 1 0 0,0 1 0 0 0,0 0 0 0 0,0-1-1 0 0,0 1 1 0 0,0 0 0 0 0,-1 0 0 0 0,1 0 0 0 0,0 0-1 0 0,2 2 1 0 0,-2-1-64 0 0,-1-1 0 0 0,0 0 0 0 0,0 1 0 0 0,0-1 0 0 0,0 1 0 0 0,0-1 0 0 0,-1 1 0 0 0,1 0-1 0 0,0-1 1 0 0,-1 1 0 0 0,1 0 0 0 0,-1 0 0 0 0,0-1 0 0 0,1 1 0 0 0,-1 0 0 0 0,0 0 0 0 0,0 0 0 0 0,0-1 0 0 0,0 1 0 0 0,-1 3 0 0 0,-11 44 137 0 0,5-25-107 0 0,5-13-32 0 0,0-1 0 0 0,0 1 0 0 0,1 0 0 0 0,1 0 0 0 0,0 0 0 0 0,1-1 0 0 0,0 1 0 0 0,3 17 0 0 0,-3-24-3 0 0,1 0 1 0 0,-1 0-1 0 0,1-1 0 0 0,0 1 1 0 0,0-1-1 0 0,0 1 0 0 0,0-1 1 0 0,0 0-1 0 0,1 0 0 0 0,0 0 1 0 0,-1 0-1 0 0,1 0 0 0 0,0-1 1 0 0,0 1-1 0 0,1-1 0 0 0,-1 0 1 0 0,0 0-1 0 0,1 0 0 0 0,-1 0 1 0 0,1-1-1 0 0,0 1 0 0 0,0-1 1 0 0,0 0-1 0 0,-1 0 0 0 0,1 0 1 0 0,7 0-1 0 0,32 6-983 0 0,-21-3-1583 0 0,0-1-1 0 0,38 0 1 0 0</inkml:trace>
</inkml:ink>
</file>

<file path=ppt/ink/ink1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0"/>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18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0"/>
    </inkml:context>
    <inkml:brush xml:id="br0">
      <inkml:brushProperty name="width" value="0.1" units="cm"/>
      <inkml:brushProperty name="height" value="0.1" units="cm"/>
      <inkml:brushProperty name="color" value="#004F8B"/>
    </inkml:brush>
  </inkml:definitions>
  <inkml:trace contextRef="#ctx0" brushRef="#br0">1 25 3679 0 0,'7'-2'13370'0'0,"26"-7"-9640"0"0,98-3 927 0 0,-92 11-4619 0 0,-1 0-1 0 0,1 3 0 0 0,42 7 1 0 0,-56-6-2900 0 0,-13-3 1145 0 0</inkml:trace>
</inkml:ink>
</file>

<file path=ppt/ink/ink18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1"/>
    </inkml:context>
    <inkml:brush xml:id="br0">
      <inkml:brushProperty name="width" value="0.1" units="cm"/>
      <inkml:brushProperty name="height" value="0.1" units="cm"/>
      <inkml:brushProperty name="color" value="#004F8B"/>
    </inkml:brush>
  </inkml:definitions>
  <inkml:trace contextRef="#ctx0" brushRef="#br0">72 1 10135 0 0,'-6'0'7827'0'0,"-18"1"-4198"0"0,22 3-3484 0 0,0 1-1 0 0,0 0 1 0 0,0 0 0 0 0,0 0-1 0 0,1 0 1 0 0,-1 0 0 0 0,2 0-1 0 0,-1 0 1 0 0,0 0 0 0 0,1 0-1 0 0,0 9 1 0 0,-1 9 159 0 0,-6 24-226 0 0,-11 119 380 0 0,17-143-410 0 0,1 0 0 0 0,1 0 0 0 0,1-1 0 0 0,2 1 0 0 0,6 28 0 0 0,7-18-1933 0 0,-17-31 1661 0 0,1-1 0 0 0,-1 0 0 0 0,1 0 0 0 0,0 0 0 0 0,0 0 0 0 0,-1 0 0 0 0,1 0 0 0 0,0 0 0 0 0,0 0 0 0 0,0 0 0 0 0,0 0 0 0 0,0 0 0 0 0,0 0 0 0 0,1-1 0 0 0,-1 1 0 0 0,0-1 0 0 0,0 1 0 0 0,0-1 0 0 0,1 1 0 0 0,-1-1 0 0 0,0 1 0 0 0,1-1 0 0 0,2 0 0 0 0</inkml:trace>
</inkml:ink>
</file>

<file path=ppt/ink/ink18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2"/>
    </inkml:context>
    <inkml:brush xml:id="br0">
      <inkml:brushProperty name="width" value="0.1" units="cm"/>
      <inkml:brushProperty name="height" value="0.1" units="cm"/>
      <inkml:brushProperty name="color" value="#004F8B"/>
    </inkml:brush>
  </inkml:definitions>
  <inkml:trace contextRef="#ctx0" brushRef="#br0">19 43 5983 0 0,'8'-43'15517'0'0,"-15"63"-14677"0"0,3 36-546 0 0,0 69 858 0 0,4-110-1035 0 0,1 1 0 0 0,1 0-1 0 0,0 0 1 0 0,1-1 0 0 0,8 24 0 0 0,-10-37-106 0 0,-1 0 0 0 0,1 0 0 0 0,1 0 0 0 0,-1-1 0 0 0,0 1 0 0 0,0 0 0 0 0,1 0 0 0 0,-1-1 0 0 0,1 1 0 0 0,-1-1 0 0 0,1 1 0 0 0,0-1 0 0 0,-1 0 0 0 0,1 0 0 0 0,0 0 0 0 0,0 0 0 0 0,0 0 0 0 0,0 0 0 0 0,0 0 0 0 0,0 0 0 0 0,0-1 0 0 0,0 1 0 0 0,0-1 0 0 0,1 0 0 0 0,-1 1 0 0 0,2-1 0 0 0,6 0 86 0 0,1-1 0 0 0,-1 0 0 0 0,0 0 0 0 0,13-4 0 0 0,1 1 26 0 0,-16 3-93 0 0,1 1 0 0 0,-1-1-1 0 0,1 2 1 0 0,-1-1 0 0 0,1 1-1 0 0,-1 0 1 0 0,1 1 0 0 0,-1 0-1 0 0,13 5 1 0 0,-18-6-22 0 0,0 1 1 0 0,0-1-1 0 0,-1 1 1 0 0,1 0-1 0 0,0 0 1 0 0,-1 0-1 0 0,1 0 1 0 0,-1 0-1 0 0,0 1 1 0 0,0-1-1 0 0,0 1 1 0 0,0 0-1 0 0,0-1 1 0 0,-1 1-1 0 0,1 0 1 0 0,-1 0-1 0 0,0 0 1 0 0,1 0-1 0 0,-1 0 1 0 0,-1 0 0 0 0,1 1-1 0 0,0-1 1 0 0,-1 0-1 0 0,0 0 1 0 0,0 1-1 0 0,0-1 1 0 0,0 5-1 0 0,-1 1 23 0 0,0 0-1 0 0,-1-1 1 0 0,0 1-1 0 0,0-1 1 0 0,0 1 0 0 0,-1-1-1 0 0,-1 0 1 0 0,0 0-1 0 0,0 0 1 0 0,0-1-1 0 0,-1 1 1 0 0,0-1 0 0 0,0 0-1 0 0,-1 0 1 0 0,0-1-1 0 0,0 0 1 0 0,0 0-1 0 0,-14 10 1 0 0,14-13-10 0 0,1 1 1 0 0,-1-1-1 0 0,1 0 1 0 0,-1-1-1 0 0,0 1 0 0 0,0-1 1 0 0,0-1-1 0 0,0 1 1 0 0,0-1-1 0 0,0 0 0 0 0,0 0 1 0 0,-1-1-1 0 0,1 1 1 0 0,0-1-1 0 0,-1-1 0 0 0,1 1 1 0 0,0-1-1 0 0,0-1 1 0 0,0 1-1 0 0,-1-1 0 0 0,1 0 1 0 0,1 0-1 0 0,-1 0 1 0 0,0-1-1 0 0,1 0 0 0 0,-1 0 1 0 0,-5-5-1 0 0,7 5-74 0 0,0-1-1 0 0,0 0 1 0 0,1 0 0 0 0,-1-1-1 0 0,1 1 1 0 0,0-1-1 0 0,0 0 1 0 0,0 1 0 0 0,0-1-1 0 0,1 0 1 0 0,0-1-1 0 0,0 1 1 0 0,1 0 0 0 0,-2-9-1 0 0,2 10-379 0 0,0-1 1 0 0,1 1-1 0 0,-1-1 0 0 0,1 1 0 0 0,1 0 0 0 0,-1-1 1 0 0,0 1-1 0 0,1-1 0 0 0,0 1 0 0 0,0 0 0 0 0,2-7 1 0 0,3 1-1394 0 0</inkml:trace>
</inkml:ink>
</file>

<file path=ppt/ink/ink18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3"/>
    </inkml:context>
    <inkml:brush xml:id="br0">
      <inkml:brushProperty name="width" value="0.1" units="cm"/>
      <inkml:brushProperty name="height" value="0.1" units="cm"/>
      <inkml:brushProperty name="color" value="#004F8B"/>
    </inkml:brush>
  </inkml:definitions>
  <inkml:trace contextRef="#ctx0" brushRef="#br0">0 97 5527 0 0,'0'0'250'0'0,"27"-25"1942"0"0,7 0 5253 0 0,7-1-3701 0 0,-37 23-3438 0 0,1 1 1 0 0,-1-1-1 0 0,1 1 1 0 0,0 0-1 0 0,0 0 1 0 0,0 1-1 0 0,-1-1 1 0 0,2 1-1 0 0,-1 0 1 0 0,0 1-1 0 0,0-1 1 0 0,0 1-1 0 0,0 0 1 0 0,10 1-1 0 0,-14 0-260 0 0,0-1 0 0 0,0 1 0 0 0,1-1-1 0 0,-1 1 1 0 0,0 0 0 0 0,0 0 0 0 0,-1 0 0 0 0,1 0-1 0 0,0 0 1 0 0,0 0 0 0 0,0 0 0 0 0,0 0 0 0 0,-1 0-1 0 0,1 0 1 0 0,-1 0 0 0 0,1 0 0 0 0,-1 0 0 0 0,1 1-1 0 0,-1-1 1 0 0,1 0 0 0 0,-1 0 0 0 0,0 0 0 0 0,0 1-1 0 0,0-1 1 0 0,0 0 0 0 0,0 1 0 0 0,0-1 0 0 0,0 0-1 0 0,0 2 1 0 0,-7 41 126 0 0,5-37-82 0 0,-2 10-81 0 0,0-1 13 0 0,1 0 0 0 0,1 0 0 0 0,0 0-1 0 0,1 1 1 0 0,1 16 0 0 0,0-29-19 0 0,0 0 1 0 0,1 0-1 0 0,0 0 1 0 0,0 0-1 0 0,0 0 1 0 0,0 0 0 0 0,1-1-1 0 0,-1 1 1 0 0,1 0-1 0 0,0-1 1 0 0,0 1-1 0 0,1-1 1 0 0,-1 0-1 0 0,1 0 1 0 0,-1 0 0 0 0,1 0-1 0 0,0 0 1 0 0,0 0-1 0 0,0-1 1 0 0,1 1-1 0 0,-1-1 1 0 0,1 0-1 0 0,-1 0 1 0 0,1 0 0 0 0,7 2-1 0 0,25 9-127 0 0,74 24-1201 0 0,-98-35-375 0 0,1 0-487 0 0</inkml:trace>
</inkml:ink>
</file>

<file path=ppt/ink/ink18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4"/>
    </inkml:context>
    <inkml:brush xml:id="br0">
      <inkml:brushProperty name="width" value="0.1" units="cm"/>
      <inkml:brushProperty name="height" value="0.1" units="cm"/>
      <inkml:brushProperty name="color" value="#004F8B"/>
    </inkml:brush>
  </inkml:definitions>
  <inkml:trace contextRef="#ctx0" brushRef="#br0">1 32 7367 0 0,'10'-5'8198'0'0,"15"-6"-3916"0"0,-12 7-3633 0 0,0 1 1 0 0,0 0-1 0 0,1 1 0 0 0,-1 0 0 0 0,1 1 1 0 0,21 1-1 0 0,-24 1-1113 0 0,0 0 1 0 0,-1 1-1 0 0,1 1 0 0 0,-1 0 0 0 0,12 4 1 0 0</inkml:trace>
</inkml:ink>
</file>

<file path=ppt/ink/ink18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5"/>
    </inkml:context>
    <inkml:brush xml:id="br0">
      <inkml:brushProperty name="width" value="0.1" units="cm"/>
      <inkml:brushProperty name="height" value="0.1" units="cm"/>
      <inkml:brushProperty name="color" value="#004F8B"/>
    </inkml:brush>
  </inkml:definitions>
  <inkml:trace contextRef="#ctx0" brushRef="#br0">0 34 12439 0 0,'8'5'1323'0'0,"-5"-4"-1078"0"0,0-1 1 0 0,-1 1 0 0 0,1-1-1 0 0,0 1 1 0 0,0-1-1 0 0,0 0 1 0 0,0 0-1 0 0,0 0 1 0 0,0-1-1 0 0,0 1 1 0 0,0-1-1 0 0,0 1 1 0 0,0-1-1 0 0,0 0 1 0 0,-1 0-1 0 0,1-1 1 0 0,0 1 0 0 0,-1 0-1 0 0,5-4 1 0 0,10-3 870 0 0,-4 4-287 0 0,-5 1-800 0 0,-1 0 0 0 0,0 1 0 0 0,1 0 0 0 0,0 0 0 0 0,-1 1 0 0 0,16-1 0 0 0,-13 3-1427 0 0</inkml:trace>
</inkml:ink>
</file>

<file path=ppt/ink/ink18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6"/>
    </inkml:context>
    <inkml:brush xml:id="br0">
      <inkml:brushProperty name="width" value="0.1" units="cm"/>
      <inkml:brushProperty name="height" value="0.1" units="cm"/>
      <inkml:brushProperty name="color" value="#004F8B"/>
    </inkml:brush>
  </inkml:definitions>
  <inkml:trace contextRef="#ctx0" brushRef="#br0">336 56 6447 0 0,'5'-11'9431'0'0,"-6"6"-8919"0"0,-1 2-214 0 0,-1-1-1 0 0,0 1 1 0 0,0 0-1 0 0,0 0 1 0 0,0 1 0 0 0,0-1-1 0 0,-1 1 1 0 0,1 0-1 0 0,-1 0 1 0 0,0 0 0 0 0,1 0-1 0 0,-1 0 1 0 0,0 1-1 0 0,0 0 1 0 0,0 0 0 0 0,0 0-1 0 0,0 0 1 0 0,-1 0-1 0 0,1 1 1 0 0,-7 0 0 0 0,2 0-108 0 0,-1 0 0 0 0,1 1 0 0 0,-1 0 0 0 0,1 0 0 0 0,-1 1 0 0 0,1 0 0 0 0,-18 7 0 0 0,14-1-98 0 0,0-1 0 0 0,1 2 0 0 0,-1-1-1 0 0,1 2 1 0 0,1 0 0 0 0,0 0-1 0 0,0 1 1 0 0,1 0 0 0 0,1 1 0 0 0,-13 20-1 0 0,18-26-60 0 0,0 0 0 0 0,1 1-1 0 0,0 0 1 0 0,0-1 0 0 0,1 1-1 0 0,0 0 1 0 0,0 0 0 0 0,1 1-1 0 0,0-1 1 0 0,-1 11 0 0 0,2-13-23 0 0,1 0 0 0 0,-1-1 0 0 0,1 1 0 0 0,0-1 0 0 0,0 0 0 0 0,0 1 0 0 0,1-1 0 0 0,0 0 1 0 0,0 1-1 0 0,0-1 0 0 0,0 0 0 0 0,0-1 0 0 0,1 1 0 0 0,0 0 0 0 0,0-1 0 0 0,0 1 0 0 0,0-1 0 0 0,4 3 0 0 0,1 0-5 0 0,0 0-1 0 0,0-1 0 0 0,1-1 1 0 0,0 1-1 0 0,0-1 0 0 0,0-1 1 0 0,0 0-1 0 0,0 0 1 0 0,1 0-1 0 0,13 1 0 0 0,16 0 67 0 0,50 0 1 0 0,-48-2 8 0 0,-26-2-194 0 0,0 1 0 0 0,0-2 0 0 0,0 0 0 0 0,20-4 0 0 0,3-10-6820 0 0,-15 1-972 0 0</inkml:trace>
</inkml:ink>
</file>

<file path=ppt/ink/ink18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7"/>
    </inkml:context>
    <inkml:brush xml:id="br0">
      <inkml:brushProperty name="width" value="0.1" units="cm"/>
      <inkml:brushProperty name="height" value="0.1" units="cm"/>
      <inkml:brushProperty name="color" value="#004F8B"/>
    </inkml:brush>
  </inkml:definitions>
  <inkml:trace contextRef="#ctx0" brushRef="#br0">0 86 1839 0 0,'0'0'12407'0'0,"3"-34"-7167"0"0,0 30-5020 0 0,1 0 1 0 0,1-1-1 0 0,-1 2 0 0 0,1-1 0 0 0,-1 0 1 0 0,1 1-1 0 0,0 0 0 0 0,0 0 1 0 0,1 0-1 0 0,-1 1 0 0 0,0 0 1 0 0,1 0-1 0 0,0 0 0 0 0,-1 0 1 0 0,1 1-1 0 0,0 0 0 0 0,7 0 1 0 0,-4 0-54 0 0,0 0 1 0 0,0 0-1 0 0,0 1 1 0 0,0 0 0 0 0,0 1-1 0 0,0 0 1 0 0,0 1-1 0 0,0 0 1 0 0,-1 0 0 0 0,16 6-1 0 0,-22-7-154 0 0,0 1-1 0 0,0-1 1 0 0,-1 0-1 0 0,1 1 1 0 0,-1-1-1 0 0,0 1 1 0 0,1 0 0 0 0,-1 0-1 0 0,0-1 1 0 0,0 1-1 0 0,0 0 1 0 0,0 0-1 0 0,0 0 1 0 0,0 0-1 0 0,-1 0 1 0 0,1 0 0 0 0,-1 0-1 0 0,1 0 1 0 0,-1 0-1 0 0,0 0 1 0 0,0 1-1 0 0,0-1 1 0 0,0 0-1 0 0,0 0 1 0 0,0 0-1 0 0,-1 0 1 0 0,1 0 0 0 0,0 0-1 0 0,-1 0 1 0 0,-1 3-1 0 0,-3 9 1 0 0,0 0-1 0 0,0-1 1 0 0,-10 17-1 0 0,10-21 48 0 0,0-1-54 0 0,1 0 0 0 0,1 0 0 0 0,-1 0 0 0 0,1 1 0 0 0,1-1 0 0 0,0 1 0 0 0,0 0 0 0 0,-1 17 0 0 0,3-23-5 0 0,0 0-1 0 0,1 0 0 0 0,-1 0 0 0 0,1 0 1 0 0,0 0-1 0 0,0 0 0 0 0,0 0 0 0 0,0 0 1 0 0,0 0-1 0 0,1-1 0 0 0,-1 1 0 0 0,1 0 0 0 0,0-1 1 0 0,0 1-1 0 0,0-1 0 0 0,0 0 0 0 0,0 1 1 0 0,0-1-1 0 0,1 0 0 0 0,-1-1 0 0 0,1 1 1 0 0,-1 0-1 0 0,1-1 0 0 0,0 1 0 0 0,0-1 0 0 0,0 0 1 0 0,-1 0-1 0 0,7 1 0 0 0,17 5-300 0 0,0-1 0 0 0,43 4 0 0 0,25 5-1009 0 0,-79-11-298 0 0</inkml:trace>
</inkml:ink>
</file>

<file path=ppt/ink/ink18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8"/>
    </inkml:context>
    <inkml:brush xml:id="br0">
      <inkml:brushProperty name="width" value="0.1" units="cm"/>
      <inkml:brushProperty name="height" value="0.1" units="cm"/>
      <inkml:brushProperty name="color" value="#004F8B"/>
    </inkml:brush>
  </inkml:definitions>
  <inkml:trace contextRef="#ctx0" brushRef="#br0">391 42 1839 0 0,'0'0'16070'0'0,"-28"-21"-12341"0"0,19 17-3641 0 0,0 0 0 0 0,0 1-1 0 0,0 1 1 0 0,-1 0 0 0 0,1 0 0 0 0,-1 0 0 0 0,0 1 0 0 0,1 1-1 0 0,-1 0 1 0 0,0 0 0 0 0,1 1 0 0 0,-1 0 0 0 0,1 0 0 0 0,-1 1 0 0 0,-12 4-1 0 0,8-1-64 0 0,0-1 0 0 0,0 2 0 0 0,0 0 0 0 0,0 1 0 0 0,1 0 0 0 0,0 1 0 0 0,0 0 0 0 0,1 1 0 0 0,-13 12-1 0 0,20-15 1 0 0,-1 0-1 0 0,1 0 1 0 0,1 0-1 0 0,-1 1 1 0 0,1 0-1 0 0,1 0 1 0 0,-1 0-1 0 0,1 0 1 0 0,0 1-1 0 0,0-1 1 0 0,1 1-1 0 0,0 0 0 0 0,1 0 1 0 0,0 0-1 0 0,0-1 1 0 0,0 1-1 0 0,1 0 1 0 0,1 9-1 0 0,0-11-10 0 0,0 0 1 0 0,0-1-1 0 0,0 1 0 0 0,1-1 0 0 0,-1 1 0 0 0,2-1 1 0 0,-1 0-1 0 0,0 0 0 0 0,1 0 0 0 0,0 0 0 0 0,0 0 1 0 0,0-1-1 0 0,1 1 0 0 0,0-1 0 0 0,0 0 0 0 0,0 0 1 0 0,0 0-1 0 0,0-1 0 0 0,1 1 0 0 0,0-1 0 0 0,0 0 0 0 0,0-1 1 0 0,0 1-1 0 0,0-1 0 0 0,0 0 0 0 0,6 2 0 0 0,1-1 14 0 0,-1 0 1 0 0,1-1-1 0 0,-1 0 0 0 0,1-1 0 0 0,0-1 0 0 0,0 1 0 0 0,0-2 0 0 0,-1 0 0 0 0,1 0 0 0 0,0-1 0 0 0,-1 0 0 0 0,1-1 0 0 0,-1-1 0 0 0,15-6 0 0 0,-20 8-8 0 0,0-2 1 0 0,0 1-1 0 0,-1-1 1 0 0,0 1-1 0 0,1-2 1 0 0,-1 1-1 0 0,-1 0 0 0 0,1-1 1 0 0,-1 0-1 0 0,1 0 1 0 0,-2-1-1 0 0,1 1 1 0 0,0-1-1 0 0,-1 1 0 0 0,0-1 1 0 0,0 0-1 0 0,-1 0 1 0 0,0-1-1 0 0,0 1 1 0 0,0 0-1 0 0,-1-1 1 0 0,0 1-1 0 0,0-1 0 0 0,-1 1 1 0 0,0-1-1 0 0,0 0 1 0 0,-1-6-1 0 0,0 1 37 0 0,2 6 22 0 0,-1-1 0 0 0,-1 1-1 0 0,1-1 1 0 0,-1 1 0 0 0,0-1 0 0 0,-1 1-1 0 0,0 0 1 0 0,0 0 0 0 0,0-1 0 0 0,-1 1-1 0 0,-4-8 577 0 0,6 19-646 0 0,0-1 0 0 0,0 1 0 0 0,1-1 0 0 0,0 1 0 0 0,0-1 1 0 0,0 0-1 0 0,0 1 0 0 0,0-1 0 0 0,1 1 0 0 0,2 7 0 0 0,-2-4-5 0 0,13 87-2 0 0,30 268 0 0 0,-44-359-103 0 0,0 0 0 0 0,1 1 0 0 0,-1-1-1 0 0,1 0 1 0 0,0 0 0 0 0,1 1 0 0 0,1 4 0 0 0,-2-8 62 0 0,-1 0 1 0 0,1-1 0 0 0,-1 1-1 0 0,0 0 1 0 0,1-1 0 0 0,0 1-1 0 0,-1-1 1 0 0,1 1-1 0 0,-1-1 1 0 0,1 1 0 0 0,-1-1-1 0 0,1 1 1 0 0,0-1 0 0 0,-1 0-1 0 0,1 1 1 0 0,0-1-1 0 0,0 0 1 0 0,-1 1 0 0 0,1-1-1 0 0,0 0 1 0 0,0 0 0 0 0,-1 0-1 0 0,1 0 1 0 0,0 0-1 0 0,0 0 1 0 0,-1 0 0 0 0,1 0-1 0 0,0 0 1 0 0,0 0 0 0 0,0 0-1 0 0,-1 0 1 0 0,1-1-1 0 0,0 1 1 0 0,-1 0 0 0 0,1-1-1 0 0,0 1 1 0 0,0 0 0 0 0,-1-1-1 0 0,1 1 1 0 0,-1-1-1 0 0,1 1 1 0 0,0-1 0 0 0,-1 1-1 0 0,1-1 1 0 0,0 0-1 0 0,9-7-2140 0 0</inkml:trace>
</inkml:ink>
</file>

<file path=ppt/ink/ink18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9"/>
    </inkml:context>
    <inkml:brush xml:id="br0">
      <inkml:brushProperty name="width" value="0.1" units="cm"/>
      <inkml:brushProperty name="height" value="0.1" units="cm"/>
      <inkml:brushProperty name="color" value="#004F8B"/>
    </inkml:brush>
  </inkml:definitions>
  <inkml:trace contextRef="#ctx0" brushRef="#br0">0 149 3223 0 0,'0'0'8264'0'0,"11"-40"-1001"0"0,-3 20-6114 0 0,-6 12-693 0 0,1 0 0 0 0,0 0 0 0 0,1 0 0 0 0,0 0 0 0 0,0 1 1 0 0,6-8-1 0 0,-8 12-364 0 0,1 1 0 0 0,0 0 1 0 0,-1-1-1 0 0,1 1 0 0 0,0 0 1 0 0,0 1-1 0 0,0-1 1 0 0,0 0-1 0 0,0 1 0 0 0,1 0 1 0 0,-1-1-1 0 0,0 1 0 0 0,1 0 1 0 0,-1 1-1 0 0,0-1 1 0 0,1 1-1 0 0,-1 0 0 0 0,1-1 1 0 0,3 2-1 0 0,-5-1-80 0 0,-1 0 1 0 0,1 1-1 0 0,0-1 0 0 0,-1 1 0 0 0,1 0 0 0 0,0-1 0 0 0,-1 1 1 0 0,1 0-1 0 0,-1 0 0 0 0,1 0 0 0 0,-1 0 0 0 0,0 0 1 0 0,1 0-1 0 0,-1 1 0 0 0,0-1 0 0 0,0 0 0 0 0,0 1 1 0 0,0-1-1 0 0,0 1 0 0 0,0-1 0 0 0,0 1 0 0 0,0-1 1 0 0,-1 1-1 0 0,1 0 0 0 0,-1-1 0 0 0,1 1 0 0 0,-1 0 1 0 0,1-1-1 0 0,-1 3 0 0 0,5 50 133 0 0,-22 27-49 0 0,13-67-79 0 0,0-1 1 0 0,1 1 0 0 0,1 0 0 0 0,0-1 0 0 0,1 1 0 0 0,1 16 0 0 0,0-27-18 0 0,0-1-1 0 0,1 1 1 0 0,0-1-1 0 0,0 1 1 0 0,0-1 0 0 0,0 0-1 0 0,0 1 1 0 0,0-1-1 0 0,0 0 1 0 0,1 0 0 0 0,-1 0-1 0 0,1 0 1 0 0,0 0-1 0 0,-1 0 1 0 0,1 0-1 0 0,0-1 1 0 0,0 1 0 0 0,0-1-1 0 0,0 1 1 0 0,0-1-1 0 0,1 0 1 0 0,-1 0 0 0 0,0 0-1 0 0,1 0 1 0 0,-1 0-1 0 0,0 0 1 0 0,5 0-1 0 0,8 2-9 0 0,-1-1 0 0 0,1 0 0 0 0,26-2 0 0 0,-6 1-23 0 0,14 0-2194 0 0,-39-1 123 0 0</inkml:trace>
</inkml:ink>
</file>

<file path=ppt/ink/ink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2.610"/>
    </inkml:context>
    <inkml:brush xml:id="br0">
      <inkml:brushProperty name="width" value="0.1" units="cm"/>
      <inkml:brushProperty name="height" value="0.1" units="cm"/>
      <inkml:brushProperty name="color" value="#008C3A"/>
    </inkml:brush>
  </inkml:definitions>
  <inkml:trace contextRef="#ctx0" brushRef="#br0">58 6 5063 0 0,'-6'-6'18701'0'0,"4"7"-19290"0"0,-3 14 785 0 0,0 0-1 0 0,2 0 1 0 0,0 0-1 0 0,0 0 1 0 0,1 1-1 0 0,1 21 1 0 0,-1-7-5 0 0,-10 90 68 0 0,4-64-187 0 0,3 0 0 0 0,4 100 0 0 0,2-151-18 0 0,7 6-1612 0 0</inkml:trace>
</inkml:ink>
</file>

<file path=ppt/ink/ink1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1"/>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18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0"/>
    </inkml:context>
    <inkml:brush xml:id="br0">
      <inkml:brushProperty name="width" value="0.1" units="cm"/>
      <inkml:brushProperty name="height" value="0.1" units="cm"/>
      <inkml:brushProperty name="color" value="#004F8B"/>
    </inkml:brush>
  </inkml:definitions>
  <inkml:trace contextRef="#ctx0" brushRef="#br0">11 62 2303 0 0,'-4'-5'16136'0'0,"-2"-7"-13592"0"0,9 10-2339 0 0,0-1-1 0 0,0 1 0 0 0,0 0 1 0 0,0 0-1 0 0,1 0 0 0 0,-1 0 1 0 0,1 0-1 0 0,0 1 0 0 0,-1-1 1 0 0,1 1-1 0 0,0 0 0 0 0,7-1 1 0 0,-1 0 138 0 0,12-4-30 0 0,0 2-1 0 0,1 0 1 0 0,-1 1-1 0 0,1 2 1 0 0,0 0-1 0 0,41 5 0 0 0,-24 1-2507 0 0,52 13 1 0 0,-83-15 284 0 0</inkml:trace>
</inkml:ink>
</file>

<file path=ppt/ink/ink18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1"/>
    </inkml:context>
    <inkml:brush xml:id="br0">
      <inkml:brushProperty name="width" value="0.1" units="cm"/>
      <inkml:brushProperty name="height" value="0.1" units="cm"/>
      <inkml:brushProperty name="color" value="#004F8B"/>
    </inkml:brush>
  </inkml:definitions>
  <inkml:trace contextRef="#ctx0" brushRef="#br0">101 0 14599 0 0,'0'0'1320'0'0,"-27"9"1142"0"0,23-5-2121 0 0,1-1 1 0 0,-1 0-1 0 0,1 1 1 0 0,0 0-1 0 0,0 0 1 0 0,0 0-1 0 0,1 0 1 0 0,-1 0-1 0 0,1 1 1 0 0,0-1-1 0 0,0 0 1 0 0,1 1 0 0 0,-3 7-1 0 0,-10 71 718 0 0,8-45-597 0 0,1-4-288 0 0,-4 55-1 0 0,9-77-143 0 0,0 0 1 0 0,0 0-1 0 0,2 0 0 0 0,-1 0 1 0 0,1 0-1 0 0,1 0 0 0 0,0-1 1 0 0,6 15-1 0 0,-8-25-148 0 0,-1 0 1 0 0,1 1-1 0 0,-1-1 1 0 0,1 0-1 0 0,-1 0 0 0 0,1 0 1 0 0,0 0-1 0 0,0 1 0 0 0,-1-1 1 0 0,1 0-1 0 0,0 0 0 0 0,0-1 1 0 0,0 1-1 0 0,0 0 0 0 0,0 0 1 0 0,0 0-1 0 0,0-1 1 0 0,1 1-1 0 0,-1 0 0 0 0,0-1 1 0 0,0 1-1 0 0,0-1 0 0 0,1 1 1 0 0,-1-1-1 0 0,0 0 0 0 0,1 0 1 0 0,-1 1-1 0 0,0-1 0 0 0,3 0 1 0 0</inkml:trace>
</inkml:ink>
</file>

<file path=ppt/ink/ink18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2"/>
    </inkml:context>
    <inkml:brush xml:id="br0">
      <inkml:brushProperty name="width" value="0.1" units="cm"/>
      <inkml:brushProperty name="height" value="0.1" units="cm"/>
      <inkml:brushProperty name="color" value="#004F8B"/>
    </inkml:brush>
  </inkml:definitions>
  <inkml:trace contextRef="#ctx0" brushRef="#br0">118 19 1839 0 0,'41'-17'16028'0'0,"-42"16"-15857"0"0,-1 1 0 0 0,1 0-1 0 0,-1 0 1 0 0,0 0-1 0 0,1 0 1 0 0,-1 0 0 0 0,1 0-1 0 0,-1 1 1 0 0,0-1 0 0 0,1 0-1 0 0,-1 1 1 0 0,1-1 0 0 0,-1 1-1 0 0,1 0 1 0 0,-1 0 0 0 0,1-1-1 0 0,0 1 1 0 0,-1 0 0 0 0,1 0-1 0 0,0 0 1 0 0,0 0 0 0 0,0 0-1 0 0,0 1 1 0 0,-2 1 0 0 0,-31 38 416 0 0,27-33-296 0 0,-4 8-158 0 0,0-1 0 0 0,1 2 0 0 0,1 0-1 0 0,0 0 1 0 0,-9 27 0 0 0,15-38-131 0 0,1 0 0 0 0,0 1 0 0 0,1-1 0 0 0,-1 1 0 0 0,1-1 0 0 0,0 1 0 0 0,0-1 0 0 0,1 1 0 0 0,0-1 0 0 0,0 1 0 0 0,1 0 0 0 0,0-1 0 0 0,0 1 0 0 0,0-1 0 0 0,1 1 0 0 0,0-1 0 0 0,0 0 0 0 0,1 0-1 0 0,4 9 1 0 0,-3-11-2 0 0,0 1-1 0 0,0-1 0 0 0,1-1 1 0 0,-1 1-1 0 0,1-1 0 0 0,-1 1 1 0 0,1-1-1 0 0,0 0 0 0 0,1-1 1 0 0,-1 0-1 0 0,0 1 0 0 0,1-2 1 0 0,8 3-1 0 0,11 2 164 0 0,46 3-1 0 0,-30-5 121 0 0,-13 0-193 0 0,0-2 1 0 0,0-1-1 0 0,0-1 0 0 0,47-6 1 0 0,-63 4-684 0 0,1-1 1 0 0,-1 0-1 0 0,0-1 1 0 0,13-5-1 0 0,-17 4-776 0 0</inkml:trace>
</inkml:ink>
</file>

<file path=ppt/ink/ink18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3"/>
    </inkml:context>
    <inkml:brush xml:id="br0">
      <inkml:brushProperty name="width" value="0.1" units="cm"/>
      <inkml:brushProperty name="height" value="0.1" units="cm"/>
      <inkml:brushProperty name="color" value="#004F8B"/>
    </inkml:brush>
  </inkml:definitions>
  <inkml:trace contextRef="#ctx0" brushRef="#br0">80 1 7831 0 0,'0'0'603'0'0,"-21"34"4794"0"0,12-18-4110 0 0,1 1-1 0 0,1 0 1 0 0,1 1-1 0 0,0 0 1 0 0,-4 22-1 0 0,5-13-900 0 0,1 1 0 0 0,2-1 0 0 0,0 1 0 0 0,2 0 0 0 0,5 38 0 0 0,-5-61-518 0 0,1 1 0 0 0,0 0 0 0 0,0-1-1 0 0,1 1 1 0 0,0-1 0 0 0,0 1 0 0 0,0-1 0 0 0,1 0 0 0 0,-1 0 0 0 0,1 0 0 0 0,1 0 0 0 0,-1 0 0 0 0,0 0 0 0 0,8 6 0 0 0,-5-8-1490 0 0</inkml:trace>
</inkml:ink>
</file>

<file path=ppt/ink/ink18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4"/>
    </inkml:context>
    <inkml:brush xml:id="br0">
      <inkml:brushProperty name="width" value="0.1" units="cm"/>
      <inkml:brushProperty name="height" value="0.1" units="cm"/>
      <inkml:brushProperty name="color" value="#004F8B"/>
    </inkml:brush>
  </inkml:definitions>
  <inkml:trace contextRef="#ctx0" brushRef="#br0">0 112 10391 0 0,'0'0'942'0'0,"28"-26"2772"0"0,-7 4-1223 0 0,-13 13-1762 0 0,0 0-1 0 0,1 1 0 0 0,1 0 1 0 0,16-12-1 0 0,-24 19-649 0 0,0 0 1 0 0,0 0 0 0 0,0 0-1 0 0,0 0 1 0 0,0 0-1 0 0,0 0 1 0 0,0 0-1 0 0,1 1 1 0 0,-1-1 0 0 0,0 1-1 0 0,0 0 1 0 0,1 0-1 0 0,-1 0 1 0 0,0 0-1 0 0,0 0 1 0 0,1 0-1 0 0,-1 0 1 0 0,0 1 0 0 0,0-1-1 0 0,0 1 1 0 0,1 0-1 0 0,-1 0 1 0 0,0-1-1 0 0,0 1 1 0 0,0 1-1 0 0,0-1 1 0 0,0 0 0 0 0,0 0-1 0 0,-1 1 1 0 0,1-1-1 0 0,1 3 1 0 0,-1-2-55 0 0,0 1 1 0 0,-1-1 0 0 0,1 1-1 0 0,-1 0 1 0 0,0 0 0 0 0,0 0-1 0 0,0 0 1 0 0,0 0-1 0 0,-1 0 1 0 0,1 0 0 0 0,-1 0-1 0 0,0 0 1 0 0,1 0 0 0 0,-2 0-1 0 0,1 0 1 0 0,0 0 0 0 0,0 0-1 0 0,-1 0 1 0 0,-1 5-1 0 0,-20 62 94 0 0,18-62-93 0 0,0 2-25 0 0,0 0-1 0 0,1 1 1 0 0,0-1-1 0 0,0 1 1 0 0,1-1-1 0 0,1 1 1 0 0,-1 11-1 0 0,2-19 0 0 0,0 0 0 0 0,1 0 1 0 0,0-1-1 0 0,-1 1 0 0 0,1 0 0 0 0,0-1 0 0 0,0 1 0 0 0,1 0 0 0 0,-1-1 0 0 0,0 1 1 0 0,1-1-1 0 0,0 0 0 0 0,-1 0 0 0 0,1 1 0 0 0,0-1 0 0 0,0 0 0 0 0,0 0 0 0 0,1-1 1 0 0,-1 1-1 0 0,0 0 0 0 0,1-1 0 0 0,-1 1 0 0 0,1-1 0 0 0,-1 0 0 0 0,1 0 0 0 0,0 0 1 0 0,-1 0-1 0 0,1 0 0 0 0,0-1 0 0 0,0 1 0 0 0,3-1 0 0 0,22 5-867 0 0,-1-2-1 0 0,52-2 1 0 0,-66-1 605 0 0,-1 0-1138 0 0</inkml:trace>
</inkml:ink>
</file>

<file path=ppt/ink/ink18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5"/>
    </inkml:context>
    <inkml:brush xml:id="br0">
      <inkml:brushProperty name="width" value="0.1" units="cm"/>
      <inkml:brushProperty name="height" value="0.1" units="cm"/>
      <inkml:brushProperty name="color" value="#004F8B"/>
    </inkml:brush>
  </inkml:definitions>
  <inkml:trace contextRef="#ctx0" brushRef="#br0">0 13 10447 0 0,'0'0'5296'0'0,"39"-7"-2193"0"0,-20 4-2522 0 0,-1 1 0 0 0,0 1 1 0 0,1 1-1 0 0,-1 1 0 0 0,1 0 0 0 0,19 5 1 0 0,31 2-1410 0 0,-53-9-2376 0 0</inkml:trace>
</inkml:ink>
</file>

<file path=ppt/ink/ink18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6"/>
    </inkml:context>
    <inkml:brush xml:id="br0">
      <inkml:brushProperty name="width" value="0.1" units="cm"/>
      <inkml:brushProperty name="height" value="0.1" units="cm"/>
      <inkml:brushProperty name="color" value="#004F8B"/>
    </inkml:brush>
  </inkml:definitions>
  <inkml:trace contextRef="#ctx0" brushRef="#br0">1 23 7831 0 0,'30'2'1027'0'0,"72"-14"6345"0"0,-73 7-6187 0 0,-1 1 0 0 0,55 0 0 0 0,-71 4-1811 0 0</inkml:trace>
</inkml:ink>
</file>

<file path=ppt/ink/ink18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7"/>
    </inkml:context>
    <inkml:brush xml:id="br0">
      <inkml:brushProperty name="width" value="0.1" units="cm"/>
      <inkml:brushProperty name="height" value="0.1" units="cm"/>
      <inkml:brushProperty name="color" value="#004F8B"/>
    </inkml:brush>
  </inkml:definitions>
  <inkml:trace contextRef="#ctx0" brushRef="#br0">1 50 5527 0 0,'0'0'423'0'0,"31"-20"6220"0"0,-23 16-6344 0 0,1-1 1 0 0,-1 1 0 0 0,1 1 0 0 0,0 0-1 0 0,0 0 1 0 0,0 1 0 0 0,1 0 0 0 0,-1 0-1 0 0,0 1 1 0 0,1 0 0 0 0,-1 1 0 0 0,1 0 0 0 0,-1 1-1 0 0,1 0 1 0 0,-1 0 0 0 0,0 1 0 0 0,0 0-1 0 0,1 0 1 0 0,-1 1 0 0 0,-1 1 0 0 0,1-1-1 0 0,0 1 1 0 0,14 10 0 0 0,-14-9-26 0 0,1 1 0 0 0,-2 0 0 0 0,1 0 0 0 0,-1 1 0 0 0,0 0 0 0 0,0 0 0 0 0,-1 1 0 0 0,0 0 0 0 0,0 0 0 0 0,-1 1 0 0 0,0-1 0 0 0,-1 2 0 0 0,1-1 0 0 0,-2 0 0 0 0,1 1 0 0 0,-2 0 0 0 0,1 0 0 0 0,-1 0 0 0 0,-1 1 0 0 0,0-1 0 0 0,1 14 0 0 0,-3-15-270 0 0,0 0 0 0 0,-1 0 0 0 0,0 0 0 0 0,-1-1 0 0 0,0 1 0 0 0,0 0 0 0 0,-1-1 0 0 0,0 0 0 0 0,0 0 0 0 0,-1 1 0 0 0,0-2 0 0 0,-1 1 0 0 0,1-1 0 0 0,-1 1 0 0 0,-1-1 0 0 0,0-1 0 0 0,0 1 0 0 0,0-1 0 0 0,-1 0 0 0 0,1 0 0 0 0,-1-1 0 0 0,-1 0 0 0 0,1 0 0 0 0,-1-1 0 0 0,0 1 0 0 0,0-2 0 0 0,0 1 0 0 0,0-1 0 0 0,-1-1 0 0 0,1 0 0 0 0,-14 2 0 0 0,11-1 1 0 0,-1-2 0 0 0,1 1 0 0 0,0-2-1 0 0,-1 1 1 0 0,1-1 0 0 0,0-1 0 0 0,0 0 0 0 0,-1-1-1 0 0,-18-5 1 0 0,30 7-28 0 0,-1 0 0 0 0,1-1 0 0 0,-1 1 0 0 0,1 0 0 0 0,-1-1 0 0 0,1 1 0 0 0,0 0-1 0 0,-1-1 1 0 0,1 1 0 0 0,-1 0 0 0 0,1-1 0 0 0,0 1 0 0 0,-1-1 0 0 0,1 1 0 0 0,0 0 0 0 0,-1-1 0 0 0,1 1 0 0 0,0-1 0 0 0,0 1 0 0 0,-1-1-1 0 0,1 1 1 0 0,0-1 0 0 0,0 0 0 0 0,0 1 0 0 0,0-1 0 0 0,0 1 0 0 0,0-1 0 0 0,0 1 0 0 0,0-1 0 0 0,0 1 0 0 0,0-1 0 0 0,0 1-1 0 0,0-1 1 0 0,0 0 0 0 0,0 1 0 0 0,0-1 0 0 0,1 1 0 0 0,-1-1 0 0 0,0 0 0 0 0,13-16-3391 0 0,-1 10 1351 0 0</inkml:trace>
</inkml:ink>
</file>

<file path=ppt/ink/ink18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8"/>
    </inkml:context>
    <inkml:brush xml:id="br0">
      <inkml:brushProperty name="width" value="0.1" units="cm"/>
      <inkml:brushProperty name="height" value="0.1" units="cm"/>
      <inkml:brushProperty name="color" value="#004F8B"/>
    </inkml:brush>
  </inkml:definitions>
  <inkml:trace contextRef="#ctx0" brushRef="#br0">221 74 2759 0 0,'-2'-41'12420'0'0,"3"40"-12191"0"0,-1 0 0 0 0,0-1 0 0 0,0 1 0 0 0,0-1 0 0 0,-1 1 0 0 0,1 0 0 0 0,0-1 1 0 0,0 1-1 0 0,-1 0 0 0 0,1 0 0 0 0,-1-1 0 0 0,1 1 0 0 0,-1 0 0 0 0,0 0 0 0 0,1-1 0 0 0,-1 1 0 0 0,0 0 0 0 0,0 0 0 0 0,0 0 0 0 0,0 0 0 0 0,0 0 0 0 0,0 0 0 0 0,0 1 0 0 0,0-1 0 0 0,0 0 0 0 0,0 0 0 0 0,0 1 0 0 0,-3-2 0 0 0,2 2-67 0 0,-1 0-1 0 0,1 0 0 0 0,-1 1 1 0 0,1-1-1 0 0,-1 0 0 0 0,1 1 1 0 0,-1 0-1 0 0,1 0 0 0 0,0-1 1 0 0,-1 1-1 0 0,1 1 0 0 0,0-1 1 0 0,0 0-1 0 0,-3 2 1 0 0,-8 7 43 0 0,1 0 0 0 0,-1 1 1 0 0,-15 18-1 0 0,15-15-152 0 0,1 1-1 0 0,1 0 1 0 0,0 0-1 0 0,1 1 1 0 0,1 1 0 0 0,-13 31-1 0 0,21-44-40 0 0,-1 0 0 0 0,1 0 0 0 0,0 0 0 0 0,1-1-1 0 0,-1 1 1 0 0,1 0 0 0 0,0 0 0 0 0,0 1 0 0 0,0-1 0 0 0,0 0 0 0 0,1 0 0 0 0,0-1-1 0 0,0 1 1 0 0,0 0 0 0 0,3 7 0 0 0,-2-8-8 0 0,0 1 1 0 0,1-1-1 0 0,0 0 0 0 0,0 0 1 0 0,0 0-1 0 0,0 0 0 0 0,0 0 1 0 0,1 0-1 0 0,-1-1 0 0 0,1 0 1 0 0,0 0-1 0 0,-1 0 0 0 0,1 0 1 0 0,0-1-1 0 0,0 1 0 0 0,0-1 0 0 0,0 0 1 0 0,6 1-1 0 0,37 5-46 0 0,0-1 1 0 0,1-3-1 0 0,54-3 0 0 0,-64 0-146 0 0,-18 0-1232 0 0,-3-2-461 0 0</inkml:trace>
</inkml:ink>
</file>

<file path=ppt/ink/ink18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9"/>
    </inkml:context>
    <inkml:brush xml:id="br0">
      <inkml:brushProperty name="width" value="0.1" units="cm"/>
      <inkml:brushProperty name="height" value="0.1" units="cm"/>
      <inkml:brushProperty name="color" value="#004F8B"/>
    </inkml:brush>
  </inkml:definitions>
  <inkml:trace contextRef="#ctx0" brushRef="#br0">0 73 2303 0 0,'0'0'12008'0'0,"6"-42"-6192"0"0,-6 40-5723 0 0,0 1 0 0 0,1-1 1 0 0,0 0-1 0 0,-1 1 0 0 0,1-1 0 0 0,0 1 0 0 0,0 0 0 0 0,0-1 0 0 0,0 1 0 0 0,0-1 1 0 0,0 1-1 0 0,0 0 0 0 0,0 0 0 0 0,0 0 0 0 0,1 0 0 0 0,-1 0 0 0 0,0 0 0 0 0,1 0 0 0 0,-1 0 1 0 0,1 0-1 0 0,-1 1 0 0 0,1-1 0 0 0,-1 0 0 0 0,1 1 0 0 0,0 0 0 0 0,-1-1 0 0 0,1 1 1 0 0,0 0-1 0 0,-1 0 0 0 0,1 0 0 0 0,0 0 0 0 0,-1 0 0 0 0,1 0 0 0 0,0 0 0 0 0,-1 0 1 0 0,1 1-1 0 0,0-1 0 0 0,-1 1 0 0 0,1-1 0 0 0,-1 1 0 0 0,1 0 0 0 0,1 1 0 0 0,0-1-39 0 0,0 1 0 0 0,0-1 0 0 0,0 1 0 0 0,0 0 0 0 0,0 0-1 0 0,0 0 1 0 0,-1 1 0 0 0,1-1 0 0 0,-1 0 0 0 0,0 1 0 0 0,0 0-1 0 0,1 0 1 0 0,-2-1 0 0 0,1 1 0 0 0,0 0 0 0 0,-1 1-1 0 0,1-1 1 0 0,-1 0 0 0 0,0 0 0 0 0,1 5 0 0 0,-2 1-38 0 0,-1 0 1 0 0,0 0-1 0 0,0 0 1 0 0,-1 0-1 0 0,0 0 1 0 0,0-1-1 0 0,-1 1 1 0 0,-1-1-1 0 0,-4 10 1 0 0,4-11-14 0 0,1 1 1 0 0,0-1-1 0 0,0 0 1 0 0,1 1-1 0 0,-1 0 1 0 0,2 0 0 0 0,-1-1-1 0 0,1 1 1 0 0,0 0-1 0 0,1 16 1 0 0,1-21-17 0 0,0 0 1 0 0,0 0-1 0 0,0 0 1 0 0,0 0-1 0 0,1-1 1 0 0,-1 1-1 0 0,1 0 1 0 0,0-1 0 0 0,-1 0-1 0 0,1 1 1 0 0,0-1-1 0 0,0 0 1 0 0,1 0-1 0 0,-1 0 1 0 0,0 0-1 0 0,1 0 1 0 0,-1 0-1 0 0,1-1 1 0 0,0 1-1 0 0,-1-1 1 0 0,1 0-1 0 0,0 0 1 0 0,0 0-1 0 0,0 0 1 0 0,3 0-1 0 0,12 3-17 0 0,-1-1-1 0 0,1-1 0 0 0,22 1 0 0 0,-5-1-119 0 0,-29-1 98 0 0,28 2-1146 0 0,-11-1-4635 0 0,-1-1-1809 0 0</inkml:trace>
</inkml:ink>
</file>

<file path=ppt/ink/ink1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2"/>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18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0"/>
    </inkml:context>
    <inkml:brush xml:id="br0">
      <inkml:brushProperty name="width" value="0.1" units="cm"/>
      <inkml:brushProperty name="height" value="0.1" units="cm"/>
      <inkml:brushProperty name="color" value="#004F8B"/>
    </inkml:brush>
  </inkml:definitions>
  <inkml:trace contextRef="#ctx0" brushRef="#br0">1 788 5527 0 0,'14'5'14593'0'0,"-7"-1"-14818"0"0,7 16 769 0 0,-2-1 1 0 0,0 1-1 0 0,-1 1 0 0 0,-1 0 0 0 0,9 27 0 0 0,22 43 75 0 0,-32-75-551 0 0,1 0 1 0 0,0 0-1 0 0,1-1 0 0 0,1 0 1 0 0,20 18-1 0 0,-29-29-49 0 0,0-1-1 0 0,1 0 1 0 0,-1 0 0 0 0,1 0-1 0 0,0 0 1 0 0,0-1 0 0 0,0 1-1 0 0,0-1 1 0 0,0 0 0 0 0,1 0 0 0 0,-1 0-1 0 0,0-1 1 0 0,1 0 0 0 0,-1 0-1 0 0,1 0 1 0 0,0 0 0 0 0,-1-1-1 0 0,1 1 1 0 0,0-1 0 0 0,-1 0 0 0 0,1-1-1 0 0,0 1 1 0 0,-1-1 0 0 0,1 0-1 0 0,0 0 1 0 0,-1 0 0 0 0,6-3-1 0 0,-6 1 25 0 0,0 0 0 0 0,-1 0 0 0 0,1-1 0 0 0,-1 1 0 0 0,0-1 0 0 0,0 0-1 0 0,0 1 1 0 0,-1-1 0 0 0,1 0 0 0 0,-1-1 0 0 0,0 1 0 0 0,0 0 0 0 0,-1-1-1 0 0,1 1 1 0 0,0-7 0 0 0,13-72 147 0 0,-2-90-36 0 0,-15-291-1 0 0,-2 421-110 0 0,-1 1-1 0 0,-20-71 1 0 0,21 95-59 0 0,2 1 0 0 0,1 0 0 0 0,0-28 0 0 0,1 41 16 0 0,0 3 0 0 0,0 0 0 0 0,0 0 0 0 0,1 0 0 0 0,-1 0 0 0 0,0 0 0 0 0,1 0 0 0 0,-1 0 0 0 0,0 0 0 0 0,1 0 0 0 0,0 0 0 0 0,-1 0 0 0 0,1 0 0 0 0,-1 1 0 0 0,1-1 0 0 0,0 0 0 0 0,-1 0 0 0 0,1 1 0 0 0,0-1 0 0 0,0 0 0 0 0,0 1 0 0 0,0-1 0 0 0,0 1 0 0 0,-1-1 0 0 0,1 1 0 0 0,0 0 0 0 0,2-1 0 0 0,27-5 0 0 0,-25 5 0 0 0,268-25-109 0 0,-163 19 82 0 0,999-6 27 0 0,-150 10 0 0 0,-885-2 0 0 0,-26 1 0 0 0,-1 1 0 0 0,0 3 0 0 0,84 10 0 0 0,-129-10-195 0 0,0 1 1 0 0,0-1-1 0 0,0 1 0 0 0,-1 0 0 0 0,1 0 1 0 0,0 0-1 0 0,-1 0 0 0 0,1 0 0 0 0,-1 0 1 0 0,1 0-1 0 0,-1 0 0 0 0,1 1 1 0 0,-1-1-1 0 0,0 0 0 0 0,0 1 0 0 0,0 0 1 0 0,0-1-1 0 0,0 1 0 0 0,2 3 0 0 0,4 7-3148 0 0</inkml:trace>
</inkml:ink>
</file>

<file path=ppt/ink/ink18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1"/>
    </inkml:context>
    <inkml:brush xml:id="br0">
      <inkml:brushProperty name="width" value="0.1" units="cm"/>
      <inkml:brushProperty name="height" value="0.1" units="cm"/>
      <inkml:brushProperty name="color" value="#004F8B"/>
    </inkml:brush>
  </inkml:definitions>
  <inkml:trace contextRef="#ctx0" brushRef="#br0">204 124 2759 0 0,'39'-14'4867'0'0,"-37"14"-4498"0"0,-1-1-1 0 0,1 1 1 0 0,0-1 0 0 0,-1 0-1 0 0,1 1 1 0 0,-1-1-1 0 0,1 0 1 0 0,-1 0 0 0 0,0 0-1 0 0,1 0 1 0 0,-1-1 0 0 0,0 1-1 0 0,0 0 1 0 0,0 0 0 0 0,0-1-1 0 0,0 1 1 0 0,0 0-1 0 0,0-1 1 0 0,0 1 0 0 0,-1-1-1 0 0,1 0 1 0 0,0 1 0 0 0,0-3-1 0 0,-1 2-138 0 0,0 0 0 0 0,-1 0 1 0 0,1 0-1 0 0,0 0 0 0 0,-1 0 0 0 0,1 0 0 0 0,-1 0 0 0 0,0 1 0 0 0,0-1 0 0 0,1 0 1 0 0,-1 0-1 0 0,0 0 0 0 0,0 1 0 0 0,-1-1 0 0 0,1 0 0 0 0,-2-1 0 0 0,-2-2-25 0 0,0 0 0 0 0,0 0 0 0 0,-1 1 0 0 0,1 0 0 0 0,-1 0 0 0 0,0 0 0 0 0,0 1-1 0 0,0 0 1 0 0,-1 0 0 0 0,-7-3 0 0 0,7 5-169 0 0,1 1 0 0 0,0-1 0 0 0,0 1 0 0 0,-1 1 0 0 0,1-1-1 0 0,0 1 1 0 0,0 0 0 0 0,0 0 0 0 0,0 0 0 0 0,0 1 0 0 0,0 0 0 0 0,0 1 0 0 0,0-1-1 0 0,1 1 1 0 0,-1 0 0 0 0,1 0 0 0 0,0 1 0 0 0,0 0 0 0 0,0-1 0 0 0,0 2 0 0 0,-6 6-1 0 0,5-5-2 0 0,1 0 0 0 0,0 0-1 0 0,0 0 1 0 0,1 1 0 0 0,0 0-1 0 0,0 0 1 0 0,0 0-1 0 0,1 0 1 0 0,0 0 0 0 0,1 1-1 0 0,0-1 1 0 0,0 1 0 0 0,0 0-1 0 0,1-1 1 0 0,0 1 0 0 0,0 15-1 0 0,1-20-21 0 0,0-1 1 0 0,1 1-1 0 0,-1-1 1 0 0,1 0-1 0 0,-1 1 0 0 0,1-1 1 0 0,0 0-1 0 0,-1 1 0 0 0,1-1 1 0 0,1 0-1 0 0,-1 0 0 0 0,0 0 1 0 0,0 0-1 0 0,1 0 0 0 0,-1 0 1 0 0,1 0-1 0 0,0 0 0 0 0,-1-1 1 0 0,1 1-1 0 0,0 0 0 0 0,0-1 1 0 0,3 2-1 0 0,-1-1-7 0 0,0-1 0 0 0,0 0 0 0 0,1 1 0 0 0,-1-2 0 0 0,0 1 0 0 0,1 0 0 0 0,-1-1 0 0 0,0 0-1 0 0,1 0 1 0 0,-1 0 0 0 0,8-2 0 0 0,3-1 17 0 0,0 0 0 0 0,0-1 1 0 0,-1-1-1 0 0,0-1 0 0 0,1 0 0 0 0,13-9 0 0 0,-19 11 48 0 0,-1-1 0 0 0,0 0 0 0 0,0-1 0 0 0,-1 0 0 0 0,1 0-1 0 0,-1 0 1 0 0,-1-1 0 0 0,1 0 0 0 0,-1 0 0 0 0,0-1 0 0 0,7-12 1245 0 0,-22 119-1151 0 0,6-71-128 0 0,0 0 1 0 0,2 39-1 0 0,3-34-52 0 0,3 0-1 0 0,13 54 0 0 0,-18-86-7 0 0,0 0-1 0 0,1 0 1 0 0,-1 0 0 0 0,1 0 0 0 0,-1 0-1 0 0,1 0 1 0 0,-1 0 0 0 0,1 0-1 0 0,0 0 1 0 0,-1 0 0 0 0,1 0-1 0 0,0 0 1 0 0,0 0 0 0 0,0 0-1 0 0,0-1 1 0 0,0 1 0 0 0,0 0-1 0 0,0-1 1 0 0,0 1 0 0 0,0-1 0 0 0,0 1-1 0 0,0-1 1 0 0,0 1 0 0 0,0-1-1 0 0,0 0 1 0 0,0 1 0 0 0,1-1-1 0 0,1 0 1 0 0,-2 0-170 0 0,0 0 1 0 0,0 0-1 0 0,1 0 0 0 0,-1-1 1 0 0,0 1-1 0 0,0 0 0 0 0,1-1 0 0 0,-1 1 1 0 0,0 0-1 0 0,0-1 0 0 0,0 0 1 0 0,0 1-1 0 0,0-1 0 0 0,0 0 1 0 0,0 1-1 0 0,0-1 0 0 0,1-1 0 0 0,7-8-1526 0 0</inkml:trace>
</inkml:ink>
</file>

<file path=ppt/ink/ink18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2"/>
    </inkml:context>
    <inkml:brush xml:id="br0">
      <inkml:brushProperty name="width" value="0.1" units="cm"/>
      <inkml:brushProperty name="height" value="0.1" units="cm"/>
      <inkml:brushProperty name="color" value="#004F8B"/>
    </inkml:brush>
  </inkml:definitions>
  <inkml:trace contextRef="#ctx0" brushRef="#br0">0 67 4143 0 0,'8'-8'6561'0'0,"11"-11"-2090"0"0,-14 15-3844 0 0,0 0-1 0 0,0-1 0 0 0,0 2 0 0 0,1-1 1 0 0,0 0-1 0 0,0 1 0 0 0,7-3 1 0 0,-10 5-442 0 0,0 0 1 0 0,0 0 0 0 0,0 0 0 0 0,1 0 0 0 0,-1 0 0 0 0,0 1-1 0 0,0 0 1 0 0,0 0 0 0 0,0-1 0 0 0,1 2 0 0 0,-1-1-1 0 0,0 0 1 0 0,0 1 0 0 0,0-1 0 0 0,0 1 0 0 0,5 2-1 0 0,-6-2-133 0 0,0 0-1 0 0,-1 1 1 0 0,1-1-1 0 0,-1 0 0 0 0,0 1 1 0 0,0-1-1 0 0,1 1 0 0 0,-1 0 1 0 0,0-1-1 0 0,0 1 0 0 0,0 0 1 0 0,-1 0-1 0 0,1 0 1 0 0,0 0-1 0 0,-1-1 0 0 0,1 1 1 0 0,-1 0-1 0 0,1 0 0 0 0,-1 0 1 0 0,0 4-1 0 0,-1 43 195 0 0,0-40-149 0 0,0 8-70 0 0,-1-8 10 0 0,2-1-1 0 0,-1 1 0 0 0,1 0 0 0 0,1 0 0 0 0,2 18 0 0 0,-2-25-30 0 0,0 1-1 0 0,0 0 1 0 0,0-1 0 0 0,1 1-1 0 0,-1-1 1 0 0,0 0 0 0 0,1 1-1 0 0,0-1 1 0 0,-1 0-1 0 0,1 0 1 0 0,0 0 0 0 0,0 0-1 0 0,0 0 1 0 0,1 0 0 0 0,-1-1-1 0 0,0 1 1 0 0,0-1 0 0 0,1 0-1 0 0,-1 1 1 0 0,1-1 0 0 0,0 0-1 0 0,-1 0 1 0 0,1-1-1 0 0,3 2 1 0 0,184 36-1179 0 0,-160-30-2552 0 0</inkml:trace>
</inkml:ink>
</file>

<file path=ppt/ink/ink18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3"/>
    </inkml:context>
    <inkml:brush xml:id="br0">
      <inkml:brushProperty name="width" value="0.1" units="cm"/>
      <inkml:brushProperty name="height" value="0.1" units="cm"/>
      <inkml:brushProperty name="color" value="#004F8B"/>
    </inkml:brush>
  </inkml:definitions>
  <inkml:trace contextRef="#ctx0" brushRef="#br0">1 19 6911 0 0,'11'-3'8983'0'0,"15"-5"-4960"0"0,-9 5-3377 0 0,-1 1 0 0 0,1 0 0 0 0,0 1 0 0 0,0 1 0 0 0,0 1 0 0 0,25 5 0 0 0,-20-4-1153 0 0,-1 0 0 0 0,1-1 0 0 0,23-1 0 0 0,-33-2-1441 0 0</inkml:trace>
</inkml:ink>
</file>

<file path=ppt/ink/ink18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4"/>
    </inkml:context>
    <inkml:brush xml:id="br0">
      <inkml:brushProperty name="width" value="0.1" units="cm"/>
      <inkml:brushProperty name="height" value="0.1" units="cm"/>
      <inkml:brushProperty name="color" value="#004F8B"/>
    </inkml:brush>
  </inkml:definitions>
  <inkml:trace contextRef="#ctx0" brushRef="#br0">104 3 9215 0 0,'0'0'831'0'0,"-7"-1"117"0"0,-21 0 8837 0 0,24 4-9419 0 0,0 0 1 0 0,1 1-1 0 0,-1-1 0 0 0,1 1 1 0 0,0 0-1 0 0,0 0 0 0 0,0 0 0 0 0,1 1 1 0 0,-1-1-1 0 0,1 1 0 0 0,0-1 1 0 0,-2 9-1 0 0,-16 63-300 0 0,18-66 147 0 0,-1 1-184 0 0,2 1-1 0 0,-1 0 1 0 0,2-1-1 0 0,-1 1 1 0 0,3 14-1 0 0,-2-21-328 0 0,1 1 0 0 0,0-1-1 0 0,0 0 1 0 0,0 1 0 0 0,1-1 0 0 0,0 0 0 0 0,0 0 0 0 0,0 0-1 0 0,0 0 1 0 0,1 0 0 0 0,0 0 0 0 0,0-1 0 0 0,5 6 0 0 0,-4-6-1450 0 0</inkml:trace>
</inkml:ink>
</file>

<file path=ppt/ink/ink18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5"/>
    </inkml:context>
    <inkml:brush xml:id="br0">
      <inkml:brushProperty name="width" value="0.1" units="cm"/>
      <inkml:brushProperty name="height" value="0.1" units="cm"/>
      <inkml:brushProperty name="color" value="#004F8B"/>
    </inkml:brush>
  </inkml:definitions>
  <inkml:trace contextRef="#ctx0" brushRef="#br0">94 1 15287 0 0,'0'0'1386'0'0,"-18"33"1526"0"0,-3 12-993 0 0,7-20-1291 0 0,-17 50 1 0 0,29-68-625 0 0,0 0 0 0 0,0-1 0 0 0,1 1 0 0 0,0 0 1 0 0,0 0-1 0 0,0-1 0 0 0,1 1 0 0 0,0 0 0 0 0,1 0 1 0 0,-1 0-1 0 0,1 0 0 0 0,4 12 0 0 0,-3-14-3 0 0,0-1-1 0 0,0 0 1 0 0,1 0 0 0 0,-1 0-1 0 0,1 0 1 0 0,0 0-1 0 0,0-1 1 0 0,1 1 0 0 0,-1-1-1 0 0,1 0 1 0 0,-1 0 0 0 0,1 0-1 0 0,0 0 1 0 0,0-1-1 0 0,0 0 1 0 0,1 0 0 0 0,-1 0-1 0 0,0 0 1 0 0,1 0-1 0 0,-1-1 1 0 0,1 0 0 0 0,0 0-1 0 0,-1 0 1 0 0,7 0-1 0 0,14 0 153 0 0,0 0 0 0 0,0-2-1 0 0,38-5 1 0 0,-20 2 269 0 0,-39 3-445 0 0,10 1-254 0 0,1-1-1 0 0,-1-1 1 0 0,1 0 0 0 0,-1-1 0 0 0,17-6-1 0 0,-18 3-1459 0 0</inkml:trace>
</inkml:ink>
</file>

<file path=ppt/ink/ink18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6"/>
    </inkml:context>
    <inkml:brush xml:id="br0">
      <inkml:brushProperty name="width" value="0.1" units="cm"/>
      <inkml:brushProperty name="height" value="0.1" units="cm"/>
      <inkml:brushProperty name="color" value="#004F8B"/>
    </inkml:brush>
  </inkml:definitions>
  <inkml:trace contextRef="#ctx0" brushRef="#br0">162 0 6447 0 0,'-6'0'738'0'0,"0"0"0"0"0,0 1 0 0 0,0 0 0 0 0,0 0 0 0 0,0 0 0 0 0,0 1-1 0 0,0 0 1 0 0,0 0 0 0 0,1 0 0 0 0,-1 1 0 0 0,1 0 0 0 0,0 0 0 0 0,0 0 0 0 0,-7 6-1 0 0,6-3-402 0 0,0 0 0 0 0,0 0 0 0 0,1 0 0 0 0,0 0-1 0 0,1 1 1 0 0,-1 0 0 0 0,1 0 0 0 0,0 1-1 0 0,-5 14 1 0 0,6-12-321 0 0,0 1 0 0 0,0-1 0 0 0,1 1 0 0 0,0 0 0 0 0,1 0 0 0 0,0-1-1 0 0,1 1 1 0 0,0 0 0 0 0,1 0 0 0 0,0 0 0 0 0,1-1 0 0 0,0 1 0 0 0,0 0 0 0 0,1-1-1 0 0,1 0 1 0 0,6 14 0 0 0,-9-21-55 0 0,1-1 0 0 0,-1 0 0 0 0,1 1 0 0 0,0-1 0 0 0,0 0 0 0 0,0 0 0 0 0,0 0 0 0 0,0 0 0 0 0,0-1 0 0 0,1 1 0 0 0,-1-1 0 0 0,1 1 0 0 0,-1-1 0 0 0,4 1-1 0 0,13 2-5624 0 0</inkml:trace>
</inkml:ink>
</file>

<file path=ppt/ink/ink18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7"/>
    </inkml:context>
    <inkml:brush xml:id="br0">
      <inkml:brushProperty name="width" value="0.1" units="cm"/>
      <inkml:brushProperty name="height" value="0.1" units="cm"/>
      <inkml:brushProperty name="color" value="#004F8B"/>
    </inkml:brush>
  </inkml:definitions>
  <inkml:trace contextRef="#ctx0" brushRef="#br0">0 62 10967 0 0,'23'-30'2312'0'0,"-19"27"-1626"0"0,1-1-1 0 0,-1 1 1 0 0,1 0-1 0 0,-1 0 1 0 0,1 1-1 0 0,0-1 1 0 0,0 1-1 0 0,0 0 1 0 0,0 1-1 0 0,0-1 1 0 0,1 1-1 0 0,8-1 1 0 0,-12 2-611 0 0,0 0 0 0 0,0 0 1 0 0,0 0-1 0 0,-1 1 0 0 0,1-1 0 0 0,0 0 1 0 0,0 1-1 0 0,0 0 0 0 0,0-1 0 0 0,0 1 1 0 0,-1 0-1 0 0,1 0 0 0 0,0 0 0 0 0,0 0 1 0 0,-1 0-1 0 0,1 0 0 0 0,-1 1 0 0 0,1-1 1 0 0,-1 0-1 0 0,0 1 0 0 0,0-1 0 0 0,1 1 1 0 0,-1 0-1 0 0,0-1 0 0 0,0 1 0 0 0,0 0 1 0 0,-1-1-1 0 0,1 1 0 0 0,0 0 1 0 0,-1 0-1 0 0,1 0 0 0 0,-1 0 0 0 0,0 0 1 0 0,1 0-1 0 0,-1 0 0 0 0,0 0 0 0 0,0 0 1 0 0,-1 3-1 0 0,-2 47 128 0 0,1-43-175 0 0,1-1-1 0 0,1 1 0 0 0,0-1 1 0 0,0 1-1 0 0,0-1 1 0 0,2 10-1 0 0,-1-15-27 0 0,0 0 0 0 0,1 0 1 0 0,-1 0-1 0 0,0 0 0 0 0,1 0 0 0 0,0 0 0 0 0,-1 0 0 0 0,1-1 0 0 0,0 1 1 0 0,1-1-1 0 0,-1 1 0 0 0,0-1 0 0 0,1 0 0 0 0,-1 0 0 0 0,1 0 1 0 0,0 0-1 0 0,-1 0 0 0 0,1-1 0 0 0,0 1 0 0 0,4 1 0 0 0,22 7-819 0 0,1 0 0 0 0,-1-2-1 0 0,48 7 1 0 0,-60-13-1165 0 0</inkml:trace>
</inkml:ink>
</file>

<file path=ppt/ink/ink18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8"/>
    </inkml:context>
    <inkml:brush xml:id="br0">
      <inkml:brushProperty name="width" value="0.1" units="cm"/>
      <inkml:brushProperty name="height" value="0.1" units="cm"/>
      <inkml:brushProperty name="color" value="#004F8B"/>
    </inkml:brush>
  </inkml:definitions>
  <inkml:trace contextRef="#ctx0" brushRef="#br0">1 25 5527 0 0,'5'-2'12916'0'0,"22"-10"-10881"0"0,-9 8-1283 0 0,0 1 1 0 0,0 1-1 0 0,0 0 1 0 0,36 2-1 0 0,30 11-3634 0 0,-76-9 1331 0 0</inkml:trace>
</inkml:ink>
</file>

<file path=ppt/ink/ink18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9"/>
    </inkml:context>
    <inkml:brush xml:id="br0">
      <inkml:brushProperty name="width" value="0.1" units="cm"/>
      <inkml:brushProperty name="height" value="0.1" units="cm"/>
      <inkml:brushProperty name="color" value="#004F8B"/>
    </inkml:brush>
  </inkml:definitions>
  <inkml:trace contextRef="#ctx0" brushRef="#br0">0 24 10135 0 0,'0'0'778'0'0,"38"5"3780"0"0,117-25 437 0 0,-106 14-7395 0 0,-31 3-4179 0 0</inkml:trace>
</inkml:ink>
</file>

<file path=ppt/ink/ink1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3"/>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18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0"/>
    </inkml:context>
    <inkml:brush xml:id="br0">
      <inkml:brushProperty name="width" value="0.1" units="cm"/>
      <inkml:brushProperty name="height" value="0.1" units="cm"/>
      <inkml:brushProperty name="color" value="#004F8B"/>
    </inkml:brush>
  </inkml:definitions>
  <inkml:trace contextRef="#ctx0" brushRef="#br0">0 43 11807 0 0,'0'0'539'0'0,"28"-18"333"0"0,-20 14-222 0 0,1 0 0 0 0,0 0 0 0 0,0 1 1 0 0,0 1-1 0 0,0-1 0 0 0,1 2 0 0 0,-1-1 0 0 0,1 1 1 0 0,-1 0-1 0 0,16 2 0 0 0,-16 0-411 0 0,-1 0 0 0 0,1 1 0 0 0,0 0 0 0 0,0 1 0 0 0,-1 0 0 0 0,1 0 0 0 0,-1 1 0 0 0,0 0-1 0 0,0 0 1 0 0,0 1 0 0 0,-1 0 0 0 0,0 1 0 0 0,0-1 0 0 0,0 1 0 0 0,0 1 0 0 0,-1-1 0 0 0,9 14 0 0 0,-9-13-212 0 0,-1 1 0 0 0,0 1 0 0 0,-1-1 0 0 0,0 1 0 0 0,0 0 0 0 0,-1-1 0 0 0,0 2 0 0 0,-1-1 0 0 0,0 0 0 0 0,0 0 0 0 0,-1 1 0 0 0,0-1 0 0 0,-1 1 0 0 0,0-1 0 0 0,-1 11 0 0 0,0-10 5 0 0,-1 1-1 0 0,0-1 1 0 0,-1 1-1 0 0,1-1 1 0 0,-2 0 0 0 0,0 0-1 0 0,0 0 1 0 0,-1-1 0 0 0,0 1-1 0 0,0-1 1 0 0,-1 0-1 0 0,0-1 1 0 0,-1 1 0 0 0,0-1-1 0 0,0-1 1 0 0,-1 1 0 0 0,0-1-1 0 0,0 0 1 0 0,-1-1-1 0 0,-14 9 1 0 0,14-11-128 0 0,1-1 0 0 0,-1 1 0 0 0,1-1 0 0 0,-1-1 0 0 0,0 0 0 0 0,0 0-1 0 0,0-1 1 0 0,0 0 0 0 0,-18 0 0 0 0,25-1 60 0 0,0-1 0 0 0,-1 1 0 0 0,1 0 0 0 0,-1-1 0 0 0,1 1 0 0 0,0-1 0 0 0,-1 0 0 0 0,1 0 0 0 0,0 0 0 0 0,-1 0 0 0 0,1 0 0 0 0,0-1 0 0 0,0 1 0 0 0,0 0 0 0 0,0-1 1 0 0,0 0-1 0 0,1 1 0 0 0,-1-1 0 0 0,0 0 0 0 0,1 0 0 0 0,-1 0 0 0 0,1 0 0 0 0,0 0 0 0 0,0 0 0 0 0,0-1 0 0 0,0 1 0 0 0,0 0 0 0 0,0-1 0 0 0,0 1 0 0 0,1 0 0 0 0,-1-1 0 0 0,1 1 0 0 0,0-1 0 0 0,0 1 0 0 0,0-1 0 0 0,0 1 0 0 0,0-1 0 0 0,0 1 0 0 0,1 0 0 0 0,0-4 0 0 0,2-10-1957 0 0,2 0-3299 0 0,1-1-1635 0 0</inkml:trace>
</inkml:ink>
</file>

<file path=ppt/ink/ink18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1"/>
    </inkml:context>
    <inkml:brush xml:id="br0">
      <inkml:brushProperty name="width" value="0.1" units="cm"/>
      <inkml:brushProperty name="height" value="0.1" units="cm"/>
      <inkml:brushProperty name="color" value="#004F8B"/>
    </inkml:brush>
  </inkml:definitions>
  <inkml:trace contextRef="#ctx0" brushRef="#br0">115 69 2303 0 0,'36'-13'1782'0'0,"-14"3"2259"0"0,-17 8-3082 0 0,1 0 0 0 0,-1 0 0 0 0,0-1 0 0 0,0 1 0 0 0,-1-1 0 0 0,10-7 2032 0 0,-14 9-2871 0 0,0 0 1 0 0,0 0-1 0 0,-1 0 0 0 0,1 0 0 0 0,0 0 1 0 0,-1 0-1 0 0,1 0 0 0 0,-1 0 0 0 0,1 0 0 0 0,-1 0 1 0 0,1 0-1 0 0,-1 1 0 0 0,0-1 0 0 0,1 0 0 0 0,-1 0 1 0 0,0 1-1 0 0,0-1 0 0 0,1 0 0 0 0,-1 1 1 0 0,0-1-1 0 0,0 1 0 0 0,0-1 0 0 0,0 1 0 0 0,0 0 1 0 0,0-1-1 0 0,0 1 0 0 0,0 0 0 0 0,0-1 0 0 0,0 1 1 0 0,0 0-1 0 0,0 0 0 0 0,0 0 0 0 0,0 0 0 0 0,0 0 1 0 0,0 0-1 0 0,0 0 0 0 0,0 0 0 0 0,0 1 1 0 0,0-1-1 0 0,0 0 0 0 0,-1 1 0 0 0,-44 15 1270 0 0,34-8-1241 0 0,0 0 0 0 0,0 1 1 0 0,1 1-1 0 0,0 0 0 0 0,1 0 0 0 0,1 1 0 0 0,-1 1 1 0 0,2-1-1 0 0,-1 2 0 0 0,-11 23 0 0 0,17-31-126 0 0,1 0 0 0 0,1 0 0 0 0,-1 0 0 0 0,1 0 0 0 0,-1 0 0 0 0,1 0-1 0 0,1 0 1 0 0,-1 0 0 0 0,1 1 0 0 0,0-1 0 0 0,0 0 0 0 0,0 0 0 0 0,1 1 0 0 0,2 6 0 0 0,-2-8-23 0 0,1 0 1 0 0,0 0 0 0 0,0 0 0 0 0,1 0 0 0 0,-1 0 0 0 0,1-1-1 0 0,0 1 1 0 0,0-1 0 0 0,0 1 0 0 0,1-1 0 0 0,-1 0-1 0 0,1 0 1 0 0,0-1 0 0 0,-1 1 0 0 0,1-1 0 0 0,0 0 0 0 0,0 0-1 0 0,1 0 1 0 0,4 1 0 0 0,17 6-241 0 0,0-1 0 0 0,1-1 1 0 0,0-1-1 0 0,1-2 0 0 0,-1-1 0 0 0,40 0 0 0 0,-37-4-1201 0 0</inkml:trace>
</inkml:ink>
</file>

<file path=ppt/ink/ink18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2"/>
    </inkml:context>
    <inkml:brush xml:id="br0">
      <inkml:brushProperty name="width" value="0.1" units="cm"/>
      <inkml:brushProperty name="height" value="0.1" units="cm"/>
      <inkml:brushProperty name="color" value="#004F8B"/>
    </inkml:brush>
  </inkml:definitions>
  <inkml:trace contextRef="#ctx0" brushRef="#br0">8 698 13327 0 0,'0'0'4610'0'0,"-1"0"-4527"0"0,1-1 0 0 0,0 1 1 0 0,0 0-1 0 0,-1 0 1 0 0,1 0-1 0 0,0 0 1 0 0,0 0-1 0 0,-1 1 0 0 0,1-1 1 0 0,0 0-1 0 0,0 0 1 0 0,-1 0-1 0 0,1 0 0 0 0,0 0 1 0 0,0 0-1 0 0,-1 0 1 0 0,1 0-1 0 0,0 1 1 0 0,-1-1 333 0 0,1 1-334 0 0,0-1 1 0 0,0 0-1 0 0,-1 0 0 0 0,1 0 1 0 0,0 1-1 0 0,0-1 1 0 0,0 0-1 0 0,0 0 1 0 0,0 1-1 0 0,0-1 0 0 0,0 0 1 0 0,0 0-1 0 0,0 1 1 0 0,-1-1-1 0 0,1 0 0 0 0,0 0 1 0 0,0 1-1 0 0,0-1 1 0 0,1 0-1 0 0,2 27 276 0 0,2-1 1 0 0,0-1-1 0 0,2 1 0 0 0,1-1 0 0 0,18 39 0 0 0,-20-50-325 0 0,2 0 0 0 0,-1 0 0 0 0,2-1 0 0 0,0 0 0 0 0,0-1 0 0 0,1 0 0 0 0,1 0-1 0 0,0-1 1 0 0,1 0 0 0 0,22 15 0 0 0,-30-23-20 0 0,-1-1 0 0 0,0 0 0 0 0,1 0 1 0 0,0 0-1 0 0,-1 0 0 0 0,1-1 0 0 0,0 1 0 0 0,0-1 0 0 0,0 0 0 0 0,-1 0 0 0 0,1-1 0 0 0,1 1 1 0 0,-1-1-1 0 0,0 0 0 0 0,0 0 0 0 0,0 0 0 0 0,0 0 0 0 0,0-1 0 0 0,0 1 0 0 0,5-3 0 0 0,-4 1 19 0 0,-1-1-1 0 0,0 1 0 0 0,0-1 0 0 0,0 0 0 0 0,-1 0 0 0 0,1-1 0 0 0,-1 1 0 0 0,1-1 1 0 0,-1 1-1 0 0,0-1 0 0 0,-1 0 0 0 0,1 0 0 0 0,-1-1 0 0 0,4-6 0 0 0,2-11 48 0 0,0-1 1 0 0,-2 0-1 0 0,0-1 0 0 0,-2 1 0 0 0,3-38 0 0 0,-1-71 14 0 0,-13-155 1 0 0,5 256-2 0 0,-9-54-1 0 0,8 73-66 0 0,-1 0-1 0 0,0 1 0 0 0,0-1 0 0 0,-1 1 0 0 0,0 0 0 0 0,-1 0 1 0 0,-10-14-1 0 0,10 18 14 0 0,4 6-35 0 0,0 0 1 0 0,1-1 0 0 0,-1 1 0 0 0,1-1 0 0 0,0 0 0 0 0,-1 0 0 0 0,1 1 0 0 0,0-1 0 0 0,0 0 0 0 0,0 0 0 0 0,0 0-1 0 0,1 0 1 0 0,-1 0 0 0 0,0 0 0 0 0,0-4 0 0 0,1 5-6 0 0,1 0-1 0 0,-1-1 0 0 0,0 1 1 0 0,1 0-1 0 0,-1-1 1 0 0,1 1-1 0 0,-1 0 1 0 0,1 0-1 0 0,-1 0 0 0 0,1-1 1 0 0,0 1-1 0 0,-1 0 1 0 0,1 0-1 0 0,0 0 1 0 0,0 0-1 0 0,0 0 1 0 0,0 0-1 0 0,0 1 0 0 0,0-1 1 0 0,0 0-1 0 0,1 0 1 0 0,-1 1-1 0 0,0-1 1 0 0,0 0-1 0 0,0 1 1 0 0,3-1-1 0 0,30-6-44 0 0,-33 7 46 0 0,44-3-20 0 0,73 5 0 0 0,-3 1-4 0 0,525-46 24 0 0,-232 11 0 0 0,9-13 117 0 0,-410 45-123 0 0,-6 0-82 0 0</inkml:trace>
</inkml:ink>
</file>

<file path=ppt/ink/ink18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3"/>
    </inkml:context>
    <inkml:brush xml:id="br0">
      <inkml:brushProperty name="width" value="0.1" units="cm"/>
      <inkml:brushProperty name="height" value="0.1" units="cm"/>
      <inkml:brushProperty name="color" value="#004F8B"/>
    </inkml:brush>
  </inkml:definitions>
  <inkml:trace contextRef="#ctx0" brushRef="#br0">284 46 5527 0 0,'6'-16'9724'0'0,"-7"14"-9492"0"0,1 1-1 0 0,-1 0 1 0 0,0-1 0 0 0,0 1-1 0 0,0 0 1 0 0,0 0-1 0 0,0 0 1 0 0,0-1-1 0 0,0 1 1 0 0,0 0-1 0 0,0 0 1 0 0,-1 1 0 0 0,-1-3-1 0 0,-2 1 40 0 0,1 1-1 0 0,-1-1 1 0 0,1 1 0 0 0,-1-1-1 0 0,1 1 1 0 0,-1 0 0 0 0,-6 0-1 0 0,-2 1 13 0 0,0 0-1 0 0,1 0 1 0 0,-22 4 0 0 0,26-1-234 0 0,-1 0 1 0 0,1 0 0 0 0,0 0 0 0 0,0 1 0 0 0,1 1 0 0 0,-1-1 0 0 0,1 1 0 0 0,0 1 0 0 0,0-1 0 0 0,1 1 0 0 0,-1 0 0 0 0,1 1 0 0 0,1-1 0 0 0,-1 1 0 0 0,-4 8 0 0 0,5-8 9 0 0,0 1 1 0 0,0 0-1 0 0,1-1 0 0 0,0 2 1 0 0,1-1-1 0 0,-1 0 1 0 0,2 1-1 0 0,-1-1 1 0 0,1 1-1 0 0,0 0 0 0 0,1 0 1 0 0,0 0-1 0 0,1 0 1 0 0,0 15-1 0 0,1-21-48 0 0,-1-1 0 0 0,0 0 0 0 0,1 0 0 0 0,-1 0 0 0 0,1 0 0 0 0,0 0 0 0 0,0 0 0 0 0,0 0-1 0 0,0 0 1 0 0,0 0 0 0 0,0 0 0 0 0,1 0 0 0 0,-1 0 0 0 0,0-1 0 0 0,1 1 0 0 0,0-1 0 0 0,-1 1 0 0 0,1-1 0 0 0,0 1 0 0 0,0-1 0 0 0,2 1 0 0 0,0 0-3 0 0,-1-1 0 0 0,1 0 1 0 0,0 0-1 0 0,0-1 1 0 0,-1 1-1 0 0,1-1 0 0 0,0 0 1 0 0,0 0-1 0 0,0 0 1 0 0,-1 0-1 0 0,7-2 1 0 0,4-1 32 0 0,-1-1 1 0 0,1 0 0 0 0,-1-1 0 0 0,0 0-1 0 0,19-12 1 0 0,-17 8-27 0 0,-1-1 0 0 0,0-1 0 0 0,0 1 0 0 0,-1-2 0 0 0,-1 0 0 0 0,12-15 0 0 0,-19 22 53 0 0,-1-1 0 0 0,1 0 0 0 0,-1 0 0 0 0,-1 0 0 0 0,1 0 0 0 0,-1-1 0 0 0,0 0 0 0 0,0 0 0 0 0,-1 1-1 0 0,0-1 1 0 0,0-1 0 0 0,-1 1 0 0 0,0 0 0 0 0,0 0 0 0 0,-1-1 0 0 0,0-11 0 0 0,0 19-46 0 0,0 0 0 0 0,-1-1 1 0 0,1 1-1 0 0,0 0 0 0 0,-1 0 0 0 0,1 0 0 0 0,0 0 1 0 0,-1-1-1 0 0,1 1 0 0 0,-1 0 0 0 0,1 0 0 0 0,0 0 0 0 0,-1 0 1 0 0,1 0-1 0 0,0 0 0 0 0,-1 0 0 0 0,1 0 0 0 0,0 0 0 0 0,-1 0 1 0 0,1 0-1 0 0,-1 0 0 0 0,1 1 0 0 0,0-1 0 0 0,-1 0 0 0 0,1 0 1 0 0,0 0-1 0 0,-1 0 0 0 0,1 1 0 0 0,0-1 0 0 0,-1 0 0 0 0,1 0 1 0 0,0 0-1 0 0,0 1 0 0 0,-1-1 0 0 0,1 0 0 0 0,0 1 1 0 0,0-1-1 0 0,0 0 0 0 0,-1 1 0 0 0,1-1 0 0 0,0 0 0 0 0,0 1 1 0 0,0-1-1 0 0,0 0 0 0 0,-1 1 0 0 0,-12 16 170 0 0,9-4-178 0 0,0 0-1 0 0,1 1 1 0 0,1-1-1 0 0,0 1 1 0 0,1-1 0 0 0,1 1-1 0 0,0 0 1 0 0,2 14-1 0 0,20 111-27 0 0,-21-130 18 0 0,3 8-11 0 0,-1 2-5 0 0,1 1 0 0 0,0-1 1 0 0,2 0-1 0 0,0 0 0 0 0,1 0 0 0 0,13 24 1 0 0,-19-42-67 0 0,0 1 1 0 0,0-1 0 0 0,0 1-1 0 0,0-1 1 0 0,0 1 0 0 0,1-1-1 0 0,-1 0 1 0 0,0 0-1 0 0,1 1 1 0 0,-1-1 0 0 0,1 0-1 0 0,-1 0 1 0 0,1-1 0 0 0,-1 1-1 0 0,1 0 1 0 0,0 0-1 0 0,-1-1 1 0 0,1 1 0 0 0,0-1-1 0 0,-1 1 1 0 0,1-1 0 0 0,0 0-1 0 0,0 0 1 0 0,-1 0-1 0 0,1 0 1 0 0,0 0 0 0 0,0 0-1 0 0,0 0 1 0 0,-1-1 0 0 0,1 1-1 0 0,3-2 1 0 0,7-4-1126 0 0</inkml:trace>
</inkml:ink>
</file>

<file path=ppt/ink/ink18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4"/>
    </inkml:context>
    <inkml:brush xml:id="br0">
      <inkml:brushProperty name="width" value="0.1" units="cm"/>
      <inkml:brushProperty name="height" value="0.1" units="cm"/>
      <inkml:brushProperty name="color" value="#004F8B"/>
    </inkml:brush>
  </inkml:definitions>
  <inkml:trace contextRef="#ctx0" brushRef="#br0">0 44 11519 0 0,'0'0'4378'0'0,"34"-7"935"0"0,118-8-1435 0 0,61-6-3068 0 0,-213 25-761 0 0,0 1 1 0 0,0 0 0 0 0,0 0-1 0 0,-1-1 1 0 0,0 1 0 0 0,0 0-1 0 0,-2 7 1 0 0,-22 76 12 0 0,5 1 0 0 0,4 1 0 0 0,-8 126 0 0 0,24-211-165 0 0,0 0-1 0 0,1 0 1 0 0,-1 0-1 0 0,1 0 1 0 0,0-1 0 0 0,1 1-1 0 0,-1 0 1 0 0,1 0-1 0 0,3 7 1 0 0,-4-10 41 0 0,0-1 1 0 0,0 1 0 0 0,0 0-1 0 0,0-1 1 0 0,0 1-1 0 0,0-1 1 0 0,0 0 0 0 0,1 1-1 0 0,-1-1 1 0 0,0 0 0 0 0,1 0-1 0 0,-1 1 1 0 0,1-1-1 0 0,-1 0 1 0 0,1-1 0 0 0,0 1-1 0 0,-1 0 1 0 0,1 0-1 0 0,0-1 1 0 0,0 1 0 0 0,-1-1-1 0 0,1 1 1 0 0,0-1-1 0 0,0 0 1 0 0,0 0 0 0 0,0 0-1 0 0,-1 0 1 0 0,5 0-1 0 0,-1-2-1443 0 0</inkml:trace>
</inkml:ink>
</file>

<file path=ppt/ink/ink18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5"/>
    </inkml:context>
    <inkml:brush xml:id="br0">
      <inkml:brushProperty name="width" value="0.1" units="cm"/>
      <inkml:brushProperty name="height" value="0.1" units="cm"/>
      <inkml:brushProperty name="color" value="#004F8B"/>
    </inkml:brush>
  </inkml:definitions>
  <inkml:trace contextRef="#ctx0" brushRef="#br0">1 119 17159 0 0,'0'0'1558'0'0,"19"-21"-1082"0"0,-6 13 700 0 0,0 0 1 0 0,0 2 0 0 0,23-9-1 0 0,91-22 847 0 0,-107 32-1877 0 0,5-1-116 0 0,1 2 1 0 0,-1 0-1 0 0,48 0 0 0 0,-7 7-3412 0 0</inkml:trace>
</inkml:ink>
</file>

<file path=ppt/ink/ink18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6"/>
    </inkml:context>
    <inkml:brush xml:id="br0">
      <inkml:brushProperty name="width" value="0.1" units="cm"/>
      <inkml:brushProperty name="height" value="0.1" units="cm"/>
      <inkml:brushProperty name="color" value="#004F8B"/>
    </inkml:brush>
  </inkml:definitions>
  <inkml:trace contextRef="#ctx0" brushRef="#br0">0 76 6911 0 0,'1'-12'9341'0'0,"3"-13"-5547"0"0,0 21-3436 0 0,0 1 1 0 0,0 0-1 0 0,0 1 1 0 0,0-1-1 0 0,1 1 1 0 0,-1-1 0 0 0,0 1-1 0 0,1 1 1 0 0,0-1-1 0 0,-1 1 1 0 0,1 0-1 0 0,7-1 1 0 0,66-6 696 0 0,-52 7-866 0 0,-13 1-211 0 0,1 0 1 0 0,-1 0-1 0 0,1 2 0 0 0,-1 0 0 0 0,0 0 1 0 0,20 7-1 0 0,13 7-8620 0 0</inkml:trace>
</inkml:ink>
</file>

<file path=ppt/ink/ink18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7"/>
    </inkml:context>
    <inkml:brush xml:id="br0">
      <inkml:brushProperty name="width" value="0.1" units="cm"/>
      <inkml:brushProperty name="height" value="0.1" units="cm"/>
      <inkml:brushProperty name="color" value="#004F8B"/>
    </inkml:brush>
  </inkml:definitions>
  <inkml:trace contextRef="#ctx0" brushRef="#br0">0 41 15607 0 0,'0'0'1410'0'0,"25"-6"-196"0"0,6-4 1881 0 0,64-11 0 0 0,-77 19-3289 0 0,0 1 0 0 0,-1 0 0 0 0,1 1 0 0 0,0 1 0 0 0,23 5-1 0 0,-21-2-806 0 0</inkml:trace>
</inkml:ink>
</file>

<file path=ppt/ink/ink18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8"/>
    </inkml:context>
    <inkml:brush xml:id="br0">
      <inkml:brushProperty name="width" value="0.1" units="cm"/>
      <inkml:brushProperty name="height" value="0.1" units="cm"/>
      <inkml:brushProperty name="color" value="#004F8B"/>
    </inkml:brush>
  </inkml:definitions>
  <inkml:trace contextRef="#ctx0" brushRef="#br0">33 13 13327 0 0,'10'-3'1210'0'0,"0"0"-996"0"0,-6 1 311 0 0,0 1 1 0 0,0 0-1 0 0,0 0 0 0 0,1 0 0 0 0,-1 1 1 0 0,0 0-1 0 0,1 0 0 0 0,-1 0 0 0 0,0 0 0 0 0,8 2 1 0 0,-2 0 47 0 0,0 1 1 0 0,0 1 0 0 0,0 0 0 0 0,-1 0-1 0 0,10 6 1 0 0,-6-3-243 0 0,-5-2-293 0 0,1 0 1 0 0,0 1 0 0 0,-1 0-1 0 0,0 0 1 0 0,-1 1 0 0 0,1-1-1 0 0,-1 2 1 0 0,-1-1 0 0 0,1 1-1 0 0,-1 0 1 0 0,-1 1-1 0 0,1-1 1 0 0,-1 1 0 0 0,-1 0-1 0 0,0 1 1 0 0,0-1 0 0 0,-1 1-1 0 0,0-1 1 0 0,-1 1 0 0 0,0 0-1 0 0,0 0 1 0 0,-1 0 0 0 0,0 0-1 0 0,-1 0 1 0 0,0 1-1 0 0,-1-1 1 0 0,0 0 0 0 0,0 0-1 0 0,-1 0 1 0 0,-1 0 0 0 0,0-1-1 0 0,0 1 1 0 0,-1-1 0 0 0,0 1-1 0 0,0-1 1 0 0,-1 0-1 0 0,0-1 1 0 0,-1 1 0 0 0,0-1-1 0 0,0 0 1 0 0,-1-1 0 0 0,0 1-1 0 0,0-1 1 0 0,-1-1 0 0 0,1 1-1 0 0,-2-1 1 0 0,1 0-1 0 0,-1-1 1 0 0,-12 6 0 0 0,13-7-26 0 0,0-1 1 0 0,0 0 0 0 0,0 0 0 0 0,-1 0-1 0 0,1-1 1 0 0,-1 0 0 0 0,0-1-1 0 0,1 0 1 0 0,-1 0 0 0 0,0-1-1 0 0,0 0 1 0 0,0 0 0 0 0,0-1-1 0 0,-15-4 1 0 0,22 5-126 0 0,0-1-1 0 0,0 0 1 0 0,1 0 0 0 0,-1 1-1 0 0,0-1 1 0 0,0 0 0 0 0,1-1-1 0 0,-1 1 1 0 0,0 0-1 0 0,1 0 1 0 0,-1-1 0 0 0,1 1-1 0 0,0-1 1 0 0,0 1 0 0 0,-3-4-1 0 0,4 4-200 0 0,-1 0 0 0 0,1-1 0 0 0,-1 1 0 0 0,1-1 0 0 0,-1 1-1 0 0,1-1 1 0 0,0 1 0 0 0,0-1 0 0 0,0 1 0 0 0,0-1 0 0 0,0 1 0 0 0,0-1 0 0 0,0 1-1 0 0,0-1 1 0 0,1 1 0 0 0,-1 0 0 0 0,1-1 0 0 0,-1 1 0 0 0,1-1 0 0 0,-1 1-1 0 0,1 0 1 0 0,1-3 0 0 0</inkml:trace>
</inkml:ink>
</file>

<file path=ppt/ink/ink18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9"/>
    </inkml:context>
    <inkml:brush xml:id="br0">
      <inkml:brushProperty name="width" value="0.1" units="cm"/>
      <inkml:brushProperty name="height" value="0.1" units="cm"/>
      <inkml:brushProperty name="color" value="#004F8B"/>
    </inkml:brush>
  </inkml:definitions>
  <inkml:trace contextRef="#ctx0" brushRef="#br0">281 34 5983 0 0,'0'-1'464'0'0,"0"0"-115"0"0,0-1 0 0 0,0 1 0 0 0,0 0 0 0 0,0 0 0 0 0,0 0 0 0 0,0 0 0 0 0,0 0 0 0 0,0 0 0 0 0,0 0 0 0 0,0 0 0 0 0,-1 0-1 0 0,1 0 1 0 0,0 0 0 0 0,-1 0 0 0 0,1 0 0 0 0,-1 0 0 0 0,1 0 0 0 0,-1 0 0 0 0,0 0 0 0 0,1 0 0 0 0,-2-1 0 0 0,-21-7 3606 0 0,-24 12-1261 0 0,33 2-2334 0 0,1 0 1 0 0,-1 1 0 0 0,1 0 0 0 0,0 1 0 0 0,0 1 0 0 0,1 0 0 0 0,-18 15 0 0 0,23-17-248 0 0,-1 0-1 0 0,1 1 1 0 0,0 0 0 0 0,1 0 0 0 0,0 1 0 0 0,0 0 0 0 0,0 0 0 0 0,1 0 0 0 0,1 1-1 0 0,-1-1 1 0 0,1 1 0 0 0,-3 12 0 0 0,6-18-105 0 0,0 1 0 0 0,0-1-1 0 0,1 1 1 0 0,0-1 0 0 0,0 1 0 0 0,0-1-1 0 0,0 1 1 0 0,0-1 0 0 0,1 1 0 0 0,-1-1 0 0 0,1 1-1 0 0,0-1 1 0 0,0 0 0 0 0,0 1 0 0 0,1-1-1 0 0,-1 0 1 0 0,1 0 0 0 0,0 0 0 0 0,-1 0-1 0 0,1 0 1 0 0,1 0 0 0 0,-1-1 0 0 0,0 1 0 0 0,1-1-1 0 0,-1 1 1 0 0,1-1 0 0 0,0 0 0 0 0,0 0-1 0 0,0 0 1 0 0,0 0 0 0 0,0-1 0 0 0,0 1-1 0 0,5 1 1 0 0,12 4 42 0 0,0-1 0 0 0,1-1 0 0 0,0-1 0 0 0,33 3 0 0 0,-9-1-20 0 0,68 16-3447 0 0</inkml:trace>
</inkml:ink>
</file>

<file path=ppt/ink/ink1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4"/>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18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0"/>
    </inkml:context>
    <inkml:brush xml:id="br0">
      <inkml:brushProperty name="width" value="0.1" units="cm"/>
      <inkml:brushProperty name="height" value="0.1" units="cm"/>
      <inkml:brushProperty name="color" value="#004F8B"/>
    </inkml:brush>
  </inkml:definitions>
  <inkml:trace contextRef="#ctx0" brushRef="#br0">1 55 10855 0 0,'0'0'980'0'0,"-1"-1"-609"0"0,2 10-137 0 0,0-1-1 0 0,-1 1 1 0 0,-1 0-1 0 0,1 0 1 0 0,3 23 7658 0 0,1-35-6835 0 0,1-1-747 0 0,-1-16-40 0 0,5-61 199 0 0,-9 80-444 0 0,0 0 0 0 0,0 1 0 0 0,0-1 0 0 0,0 0 0 0 0,0 0 0 0 0,1 0 0 0 0,-1 0 0 0 0,0 0-1 0 0,0 0 1 0 0,1 1 0 0 0,-1-1 0 0 0,1 0 0 0 0,-1 0 0 0 0,1 0 0 0 0,-1 1 0 0 0,1-1 0 0 0,0 0-1 0 0,-1 1 1 0 0,1-1 0 0 0,0 0 0 0 0,-1 1 0 0 0,1-1 0 0 0,0 1 0 0 0,0-1 0 0 0,0 1-1 0 0,-1 0 1 0 0,1-1 0 0 0,0 1 0 0 0,0 0 0 0 0,0-1 0 0 0,0 1 0 0 0,0 0 0 0 0,0 0 0 0 0,0 0-1 0 0,-1 0 1 0 0,3 0 0 0 0,26 9 585 0 0,-25-7-510 0 0,14 3-27 0 0,-1 2 0 0 0,0 0 0 0 0,0 2-1 0 0,-1-1 1 0 0,0 2 0 0 0,-1 0 0 0 0,0 1 0 0 0,0 1 0 0 0,-1 0 0 0 0,-1 1-1 0 0,20 24 1 0 0,-27-30-62 0 0,-1 2 0 0 0,1-1 0 0 0,-1 1 0 0 0,-1 0 0 0 0,0 0-1 0 0,0 0 1 0 0,-1 0 0 0 0,0 1 0 0 0,-1 0 0 0 0,0-1 0 0 0,0 1-1 0 0,-1 0 1 0 0,0 0 0 0 0,-1 0 0 0 0,0 0 0 0 0,-1 0 0 0 0,0 0 0 0 0,0-1-1 0 0,-1 1 1 0 0,0 0 0 0 0,-1-1 0 0 0,0 1 0 0 0,-6 11 0 0 0,5-11 17 0 0,0-1 0 0 0,-1 1 1 0 0,-1-1-1 0 0,1 0 0 0 0,-1 0 1 0 0,-1-1-1 0 0,1 0 0 0 0,-2 0 0 0 0,1 0 1 0 0,-1-1-1 0 0,0 0 0 0 0,0 0 1 0 0,-1-1-1 0 0,0-1 0 0 0,0 1 1 0 0,0-1-1 0 0,-1-1 0 0 0,0 0 0 0 0,0 0 1 0 0,0-1-1 0 0,0 0 0 0 0,-1 0 1 0 0,1-1-1 0 0,0-1 0 0 0,-1 0 1 0 0,0 0-1 0 0,1-1 0 0 0,-1-1 0 0 0,0 0 1 0 0,-14-3-1 0 0,18 3-55 0 0,6 1-119 0 0,-1-13-373 0 0,3-12-1776 0 0,4 10-14 0 0</inkml:trace>
</inkml:ink>
</file>

<file path=ppt/ink/ink18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1"/>
    </inkml:context>
    <inkml:brush xml:id="br0">
      <inkml:brushProperty name="width" value="0.1" units="cm"/>
      <inkml:brushProperty name="height" value="0.1" units="cm"/>
      <inkml:brushProperty name="color" value="#004F8B"/>
    </inkml:brush>
  </inkml:definitions>
  <inkml:trace contextRef="#ctx0" brushRef="#br0">239 44 11575 0 0,'0'0'530'0'0,"6"-7"175"0"0,-6 6-604 0 0,1 0-1 0 0,-1 1 1 0 0,0-1-1 0 0,1 1 1 0 0,-1-1 0 0 0,1 0-1 0 0,-1 0 1 0 0,0 1-1 0 0,0-1 1 0 0,1 0-1 0 0,-1 1 1 0 0,0-1 0 0 0,0 0-1 0 0,0 0 1 0 0,0 1-1 0 0,0-1 1 0 0,0 0 0 0 0,0 0-1 0 0,0 0 1 0 0,0 1-1 0 0,0-1 1 0 0,0 0 0 0 0,0 0-1 0 0,-1 1 1 0 0,1-1-1 0 0,0 0 1 0 0,0 1 0 0 0,-1-1-1 0 0,1 0 1 0 0,-1 1-1 0 0,1-1 1 0 0,0 0-1 0 0,-1 1 1 0 0,1-1 0 0 0,-1 1-1 0 0,0-1 1 0 0,1 1-1 0 0,-1-1 1 0 0,1 1 0 0 0,-1-1-1 0 0,0 1 1 0 0,1 0-1 0 0,-1-1 1 0 0,0 1 0 0 0,0 0-1 0 0,1 0 1 0 0,-2-1-1 0 0,-30-5 3315 0 0,26 7-3162 0 0,-1 1 1 0 0,0 0-1 0 0,1 0 1 0 0,-1 1-1 0 0,1 0 1 0 0,0 0-1 0 0,0 1 1 0 0,0-1-1 0 0,0 1 1 0 0,1 1-1 0 0,-1-1 1 0 0,1 1-1 0 0,-7 8 1 0 0,-7 8 148 0 0,-30 44 1 0 0,43-57-346 0 0,1 1 1 0 0,0-1-1 0 0,1 1 0 0 0,0 0 0 0 0,0 0 1 0 0,0 0-1 0 0,1 0 0 0 0,1 1 1 0 0,0-1-1 0 0,-2 20 0 0 0,4-24-52 0 0,0 0-1 0 0,0 0 0 0 0,1 0 1 0 0,0 0-1 0 0,0 0 1 0 0,0-1-1 0 0,1 1 0 0 0,-1 0 1 0 0,1-1-1 0 0,0 1 1 0 0,0-1-1 0 0,1 1 1 0 0,-1-1-1 0 0,1 0 0 0 0,0 0 1 0 0,0 0-1 0 0,1-1 1 0 0,-1 1-1 0 0,1-1 0 0 0,-1 0 1 0 0,1 0-1 0 0,0 0 1 0 0,6 3-1 0 0,12 6 1 0 0,0-1-1 0 0,0-2 1 0 0,1 0-1 0 0,29 7 1 0 0,10-3-7392 0 0,-36-9-681 0 0</inkml:trace>
</inkml:ink>
</file>

<file path=ppt/ink/ink18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2"/>
    </inkml:context>
    <inkml:brush xml:id="br0">
      <inkml:brushProperty name="width" value="0.1" units="cm"/>
      <inkml:brushProperty name="height" value="0.1" units="cm"/>
      <inkml:brushProperty name="color" value="#004F8B"/>
    </inkml:brush>
  </inkml:definitions>
  <inkml:trace contextRef="#ctx0" brushRef="#br0">6 83 5063 0 0,'-5'-12'12754'0'0,"7"-8"-9493"0"0,0 18-3006 0 0,1 0 1 0 0,0 0-1 0 0,0 0 0 0 0,0 0 1 0 0,0 0-1 0 0,0 1 0 0 0,0-1 1 0 0,0 1-1 0 0,0 0 1 0 0,1 0-1 0 0,-1 0 0 0 0,5 0 1 0 0,49-5 683 0 0,-24 3-389 0 0,7-4-336 0 0,-14 2 19 0 0,0 1 0 0 0,38-1-1 0 0,-59 5-348 0 0,1 0-1 0 0,0 0 0 0 0,-1 1 0 0 0,1-1 0 0 0,-1 1 0 0 0,1 0 0 0 0,-1 1 0 0 0,1 0 0 0 0,-1-1 0 0 0,0 2 0 0 0,0-1 1 0 0,0 0-1 0 0,0 1 0 0 0,0 0 0 0 0,0 0 0 0 0,-1 1 0 0 0,5 4 0 0 0,-3-1-1479 0 0,-3 0-392 0 0</inkml:trace>
</inkml:ink>
</file>

<file path=ppt/ink/ink18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3"/>
    </inkml:context>
    <inkml:brush xml:id="br0">
      <inkml:brushProperty name="width" value="0.1" units="cm"/>
      <inkml:brushProperty name="height" value="0.1" units="cm"/>
      <inkml:brushProperty name="color" value="#004F8B"/>
    </inkml:brush>
  </inkml:definitions>
  <inkml:trace contextRef="#ctx0" brushRef="#br0">0 17 11055 0 0,'0'0'852'0'0,"25"0"771"0"0,56-8 4357 0 0,-60 4-5183 0 0,0 2 1 0 0,0 1-1 0 0,0 0 1 0 0,1 1-1 0 0,-1 2 1 0 0,21 3-1 0 0,14 11-1665 0 0,-42-11-373 0 0</inkml:trace>
</inkml:ink>
</file>

<file path=ppt/ink/ink18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4"/>
    </inkml:context>
    <inkml:brush xml:id="br0">
      <inkml:brushProperty name="width" value="0.1" units="cm"/>
      <inkml:brushProperty name="height" value="0.1" units="cm"/>
      <inkml:brushProperty name="color" value="#004F8B"/>
    </inkml:brush>
  </inkml:definitions>
  <inkml:trace contextRef="#ctx0" brushRef="#br0">301 70 7367 0 0,'0'0'4434'0'0,"12"-33"4242"0"0,-12 31-8139 0 0,0 1-452 0 0,0 0 0 0 0,0 0 0 0 0,0 0 0 0 0,-1-1 0 0 0,1 1 0 0 0,0 0 1 0 0,-1 0-1 0 0,1 0 0 0 0,-1 0 0 0 0,1 0 0 0 0,-1 0 0 0 0,0 0 0 0 0,1 0 0 0 0,-1 0 0 0 0,0 0 0 0 0,0 1 1 0 0,0-1-1 0 0,1 0 0 0 0,-1 0 0 0 0,0 1 0 0 0,0-1 0 0 0,0 0 0 0 0,0 1 0 0 0,0-1 0 0 0,0 1 0 0 0,0 0 1 0 0,-1-1-1 0 0,1 1 0 0 0,-1-1 0 0 0,-33-9 491 0 0,23 10-560 0 0,0 0-1 0 0,0 1 1 0 0,0 0-1 0 0,0 1 1 0 0,0 0-1 0 0,1 1 1 0 0,-1 1-1 0 0,1-1 1 0 0,0 2-1 0 0,0-1 1 0 0,0 2-1 0 0,0 0 1 0 0,1 0-1 0 0,0 0 1 0 0,0 1-1 0 0,1 1 1 0 0,0 0-1 0 0,0 0 1 0 0,1 1-1 0 0,0 0 1 0 0,-8 12-1 0 0,13-17-9 0 0,1 0-1 0 0,0 0 0 0 0,1 0 0 0 0,-1 0 1 0 0,1 0-1 0 0,-1 0 0 0 0,1 0 0 0 0,0 0 1 0 0,1 1-1 0 0,-1-1 0 0 0,1 0 0 0 0,0 1 0 0 0,0-1 1 0 0,0 0-1 0 0,1 1 0 0 0,-1-1 0 0 0,1 0 1 0 0,2 7-1 0 0,0-5-2 0 0,-1-1 0 0 0,1 1 0 0 0,1-1 0 0 0,-1 0 0 0 0,1 1 0 0 0,0-1 0 0 0,0-1 0 0 0,0 1 0 0 0,1-1 0 0 0,-1 1 0 0 0,10 5 0 0 0,-3-3-2 0 0,0 0 0 0 0,1-1 0 0 0,0 0 1 0 0,0 0-1 0 0,0-2 0 0 0,1 1 1 0 0,-1-1-1 0 0,1-1 0 0 0,0-1 1 0 0,0 0-1 0 0,21 1 0 0 0,-25-3 16 0 0,0-1 1 0 0,0 0-1 0 0,0-1 1 0 0,-1 1-1 0 0,1-2 0 0 0,0 1 1 0 0,-1-1-1 0 0,0-1 0 0 0,1 0 1 0 0,11-7-1 0 0,-15 8-9 0 0,-1 0 1 0 0,0 0-1 0 0,-1 0 0 0 0,1-1 0 0 0,0 1 1 0 0,-1-1-1 0 0,0 0 0 0 0,0 0 0 0 0,0 0 0 0 0,-1 0 1 0 0,1 0-1 0 0,-1-1 0 0 0,0 1 0 0 0,0-1 1 0 0,0 0-1 0 0,-1 0 0 0 0,0 1 0 0 0,0-1 1 0 0,0 0-1 0 0,0-7 0 0 0,0-4 32 0 0,-1 0-1 0 0,-1-1 1 0 0,0 1 0 0 0,-1 0-1 0 0,-1 0 1 0 0,-10-31-1 0 0,13 47-35 0 0,0-1 0 0 0,0 1 0 0 0,0 0 0 0 0,0 0 0 0 0,0 0-1 0 0,0-1 1 0 0,0 1 0 0 0,0 0 0 0 0,0 0 0 0 0,0 0 0 0 0,0-1-1 0 0,0 1 1 0 0,0 0 0 0 0,-1 0 0 0 0,1 0 0 0 0,0 0 0 0 0,0-1-1 0 0,0 1 1 0 0,0 0 0 0 0,0 0 0 0 0,0 0 0 0 0,-1 0 0 0 0,1 0-1 0 0,0 0 1 0 0,0-1 0 0 0,0 1 0 0 0,0 0 0 0 0,-1 0 0 0 0,1 0-1 0 0,0 0 1 0 0,0 0 0 0 0,0 0 0 0 0,-1 0 0 0 0,1 0 0 0 0,0 0-1 0 0,0 0 1 0 0,0 0 0 0 0,-1 0 0 0 0,1 0 0 0 0,0 0 0 0 0,0 0-1 0 0,0 0 1 0 0,-1 0 0 0 0,1 0 0 0 0,0 0 0 0 0,0 0 0 0 0,0 0-1 0 0,0 0 1 0 0,-1 0 0 0 0,1 1 0 0 0,0-1 0 0 0,0 0 0 0 0,0 0-1 0 0,0 0 1 0 0,-1 0 0 0 0,1 1 0 0 0,-9 14 383 0 0,-3 20 146 0 0,7-1-538 0 0,3 0-1 0 0,0 0 1 0 0,2 0 0 0 0,2 0-1 0 0,1 0 1 0 0,12 54 0 0 0,-7-45-2 0 0,-2 1 0 0 0,-2 0 1 0 0,-2 59-1 0 0,-2-96 18 0 0,-1 13-141 0 0</inkml:trace>
</inkml:ink>
</file>

<file path=ppt/ink/ink18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5"/>
    </inkml:context>
    <inkml:brush xml:id="br0">
      <inkml:brushProperty name="width" value="0.1" units="cm"/>
      <inkml:brushProperty name="height" value="0.1" units="cm"/>
      <inkml:brushProperty name="color" value="#004F8B"/>
    </inkml:brush>
  </inkml:definitions>
  <inkml:trace contextRef="#ctx0" brushRef="#br0">1 4 12439 0 0,'-1'-3'9304'0'0</inkml:trace>
</inkml:ink>
</file>

<file path=ppt/ink/ink18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6"/>
    </inkml:context>
    <inkml:brush xml:id="br0">
      <inkml:brushProperty name="width" value="0.1" units="cm"/>
      <inkml:brushProperty name="height" value="0.1" units="cm"/>
      <inkml:brushProperty name="color" value="#004F8B"/>
    </inkml:brush>
  </inkml:definitions>
  <inkml:trace contextRef="#ctx0" brushRef="#br0">257 79 14023 0 0,'0'0'1268'0'0,"-31"-8"1930"0"0,17 9-3113 0 0,1-1 1 0 0,-1 2-1 0 0,1 0 1 0 0,0 0 0 0 0,-1 1-1 0 0,1 1 1 0 0,0 0-1 0 0,1 1 1 0 0,-1 0 0 0 0,1 1-1 0 0,0 1 1 0 0,0 0-1 0 0,1 0 1 0 0,-21 18 0 0 0,31-24-58 0 0,0 0 1 0 0,0 0 0 0 0,0 0-1 0 0,0 0 1 0 0,0 0 0 0 0,0 0-1 0 0,0 0 1 0 0,0 0 0 0 0,0 0-1 0 0,1 0 1 0 0,-1 0 0 0 0,0 1-1 0 0,1-1 1 0 0,-1 0 0 0 0,1 0-1 0 0,-1 1 1 0 0,1-1 0 0 0,0 0-1 0 0,-1 1 1 0 0,1-1 0 0 0,0 0-1 0 0,0 1 1 0 0,0-1 0 0 0,0 1-1 0 0,0-1 1 0 0,1 0 0 0 0,-1 1-1 0 0,0-1 1 0 0,1 0 0 0 0,0 3-1 0 0,1-2-2 0 0,-1 1 1 0 0,1-1-1 0 0,0 1 0 0 0,1-1 0 0 0,-1 0 0 0 0,0 0 1 0 0,1 0-1 0 0,-1 0 0 0 0,1 0 0 0 0,-1-1 0 0 0,1 1 1 0 0,6 1-1 0 0,21 9 184 0 0,0-2 0 0 0,52 10 0 0 0,23 8 614 0 0,-83-21-627 0 0,57 23 709 0 0,-73-27-820 0 0,0 0 0 0 0,0 1 1 0 0,0 0-1 0 0,0 0 0 0 0,0 0 1 0 0,-1 0-1 0 0,0 1 0 0 0,0 0 0 0 0,6 9 1 0 0,-9-12-70 0 0,-1 0 1 0 0,0 1-1 0 0,0-1 1 0 0,0 1-1 0 0,0-1 1 0 0,-1 1-1 0 0,1 0 1 0 0,-1-1 0 0 0,1 1-1 0 0,-1 0 1 0 0,0 0-1 0 0,0-1 1 0 0,0 1-1 0 0,-1 0 1 0 0,1-1-1 0 0,-1 1 1 0 0,1 0-1 0 0,-1-1 1 0 0,0 1-1 0 0,0-1 1 0 0,0 1-1 0 0,0-1 1 0 0,0 1-1 0 0,-1-1 1 0 0,-1 3 0 0 0,-6 7 65 0 0,1 0 1 0 0,-2 0 0 0 0,-13 13 0 0 0,15-17-18 0 0,-14 17 32 0 0,0-2 0 0 0,-2-1 0 0 0,0-1 0 0 0,-2-1 0 0 0,-54 33 0 0 0,79-52-93 0 0,0-1 0 0 0,0 1-1 0 0,0-1 1 0 0,0 1 0 0 0,0-1 0 0 0,1 0-1 0 0,-1 0 1 0 0,0 1 0 0 0,0-1 0 0 0,0 0 0 0 0,0 0-1 0 0,0 0 1 0 0,0 0 0 0 0,0 0 0 0 0,0 0-1 0 0,0 0 1 0 0,0-1 0 0 0,0 1 0 0 0,0 0-1 0 0,0-1 1 0 0,0 1 0 0 0,0 0 0 0 0,0-1-1 0 0,0 1 1 0 0,0-1 0 0 0,1 1 0 0 0,-1-1 0 0 0,0 0-1 0 0,0 1 1 0 0,0-1 0 0 0,1 0 0 0 0,-1 1-1 0 0,1-1 1 0 0,-1 0 0 0 0,0 0 0 0 0,1 0-1 0 0,-1 0 1 0 0,1 0 0 0 0,0 1 0 0 0,-1-1-1 0 0,1 0 1 0 0,0 0 0 0 0,-1 0 0 0 0,1-2 0 0 0,-4-36 91 0 0,5 26-93 0 0,0-1 1 0 0,1 0 0 0 0,0 1 0 0 0,2 0-1 0 0,-1-1 1 0 0,2 1 0 0 0,-1 0-1 0 0,2 1 1 0 0,0-1 0 0 0,0 1-1 0 0,9-12 1 0 0,-2 7-25 0 0,1-1 0 0 0,1 2 0 0 0,0 0 0 0 0,2 1 0 0 0,-1 0 0 0 0,21-13 0 0 0,2 2 2 0 0,-16 11-6 0 0,0-2 0 0 0,32-29-1 0 0,-50 42 24 0 0,0-1-1 0 0,0-1 0 0 0,-1 1 0 0 0,0 0 0 0 0,0-1 0 0 0,0 0 1 0 0,-1 0-1 0 0,1 0 0 0 0,-2-1 0 0 0,1 1 0 0 0,-1-1 0 0 0,0 1 1 0 0,0-1-1 0 0,0 0 0 0 0,0-10 0 0 0,-2 13 0 0 0,0-1 0 0 0,0 1-1 0 0,0 0 1 0 0,-1-1 0 0 0,1 1 0 0 0,-1 0-1 0 0,0 0 1 0 0,0-1 0 0 0,-1 1 0 0 0,1 0-1 0 0,-1 0 1 0 0,0 0 0 0 0,0 0 0 0 0,0 1-1 0 0,0-1 1 0 0,-1 0 0 0 0,0 1-1 0 0,0 0 1 0 0,-3-4 0 0 0,0 3-12 0 0,0 0-1 0 0,1 0 1 0 0,-1 1 0 0 0,-1 0-1 0 0,1 0 1 0 0,0 0 0 0 0,-1 1-1 0 0,1 0 1 0 0,-1 0-1 0 0,0 1 1 0 0,-8-1 0 0 0,-4 0-67 0 0,0 1-1 0 0,-1 1 1 0 0,1 1 0 0 0,0 1 0 0 0,0 1 0 0 0,0 0 0 0 0,-35 12-1 0 0,46-11-2922 0 0</inkml:trace>
</inkml:ink>
</file>

<file path=ppt/ink/ink18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7"/>
    </inkml:context>
    <inkml:brush xml:id="br0">
      <inkml:brushProperty name="width" value="0.1" units="cm"/>
      <inkml:brushProperty name="height" value="0.1" units="cm"/>
      <inkml:brushProperty name="color" value="#004F8B"/>
    </inkml:brush>
  </inkml:definitions>
  <inkml:trace contextRef="#ctx0" brushRef="#br0">203 1 13039 0 0,'0'0'2272'0'0,"-29"-1"1450"0"0,14 5-3338 0 0,1 1 0 0 0,-1 0 0 0 0,1 1 0 0 0,0 0 0 0 0,1 1 0 0 0,0 1 0 0 0,0 0 0 0 0,1 1-1 0 0,0 0 1 0 0,0 1 0 0 0,-14 15 0 0 0,25-24-214 0 0,8 26 179 0 0,-4-24-348 0 0,0 0-1 0 0,-1-1 1 0 0,1 1 0 0 0,0 0-1 0 0,0-1 1 0 0,1 0-1 0 0,-1 0 1 0 0,0 0 0 0 0,1 0-1 0 0,-1-1 1 0 0,1 1-1 0 0,-1-1 1 0 0,7 2 0 0 0,56 7 53 0 0,-37-6-42 0 0,90 9 134 0 0,34 7 761 0 0,-150-19-843 0 0,-1 1-44 0 0,1 0-1 0 0,-1-1 1 0 0,0 1-1 0 0,0 0 1 0 0,0 0-1 0 0,-1 0 1 0 0,1 0-1 0 0,0 0 1 0 0,-1 0-1 0 0,0 1 1 0 0,1-1-1 0 0,-1 1 1 0 0,0-1-1 0 0,0 1 1 0 0,0-1-1 0 0,-1 1 1 0 0,1-1-1 0 0,-1 1 1 0 0,1 0-1 0 0,-1 3 1 0 0,-5 51 306 0 0,2-46-281 0 0,1-4 4 0 0,0-1 0 0 0,0 1-1 0 0,-1-1 1 0 0,0 0 0 0 0,0 0-1 0 0,-1 0 1 0 0,0-1-1 0 0,0 1 1 0 0,0-1 0 0 0,0 0-1 0 0,-1 0 1 0 0,0 0 0 0 0,0-1-1 0 0,0 1 1 0 0,-1-1-1 0 0,-10 5 1 0 0,0 1 38 0 0,0-1 0 0 0,-1-1 0 0 0,0-1 0 0 0,-32 10 0 0 0,38-14-308 0 0,0-1 0 0 0,-1 0 0 0 0,1 0 0 0 0,0-1 0 0 0,-21 0 0 0 0,17-3-1504 0 0</inkml:trace>
</inkml:ink>
</file>

<file path=ppt/ink/ink18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8"/>
    </inkml:context>
    <inkml:brush xml:id="br0">
      <inkml:brushProperty name="width" value="0.1" units="cm"/>
      <inkml:brushProperty name="height" value="0.1" units="cm"/>
      <inkml:brushProperty name="color" value="#004F8B"/>
    </inkml:brush>
  </inkml:definitions>
  <inkml:trace contextRef="#ctx0" brushRef="#br0">1 135 14279 0 0,'14'-12'671'0'0,"0"0"0"0"0,1 1-1 0 0,0 1 1 0 0,1 1-1 0 0,0 0 1 0 0,0 1 0 0 0,1 0-1 0 0,34-9 1 0 0,-9 5 1149 0 0,0 3 0 0 0,72-7 0 0 0,-103 15-1759 0 0,0 0 0 0 0,1 2 0 0 0,-1-1-1 0 0,0 2 1 0 0,0-1 0 0 0,0 2 0 0 0,13 3 0 0 0,18 10-7504 0 0</inkml:trace>
</inkml:ink>
</file>

<file path=ppt/ink/ink18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9"/>
    </inkml:context>
    <inkml:brush xml:id="br0">
      <inkml:brushProperty name="width" value="0.1" units="cm"/>
      <inkml:brushProperty name="height" value="0.1" units="cm"/>
      <inkml:brushProperty name="color" value="#004F8B"/>
    </inkml:brush>
  </inkml:definitions>
  <inkml:trace contextRef="#ctx0" brushRef="#br0">203 137 3679 0 0,'15'-25'767'0'0,"8"-19"8383"0"0,-19 37-8253 0 0,-1-1 1 0 0,0 1-1 0 0,-1-1 1 0 0,0 0-1 0 0,0 0 0 0 0,-1 0 1 0 0,-5-6 3194 0 0,-24 47-3364 0 0,-10 24-691 0 0,2 2 0 0 0,3 1 1 0 0,2 2-1 0 0,-25 74 0 0 0,49-115-30 0 0,0 1 0 0 0,2-1 0 0 0,0 1-1 0 0,2 0 1 0 0,0 0 0 0 0,2 0 0 0 0,0 0-1 0 0,1 1 1 0 0,2-1 0 0 0,0 0 0 0 0,1 0-1 0 0,2 0 1 0 0,0-1 0 0 0,1 1 0 0 0,1-1-1 0 0,18 37 1 0 0,-15-44 0 0 0,0 0-1 0 0,0-1 0 0 0,2 0 1 0 0,0-1-1 0 0,0-1 1 0 0,1 1-1 0 0,0-2 0 0 0,1 0 1 0 0,26 14-1 0 0,-27-18-1613 0 0,0-3-3671 0 0</inkml:trace>
</inkml:ink>
</file>

<file path=ppt/ink/ink1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5"/>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18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0"/>
    </inkml:context>
    <inkml:brush xml:id="br0">
      <inkml:brushProperty name="width" value="0.1" units="cm"/>
      <inkml:brushProperty name="height" value="0.1" units="cm"/>
      <inkml:brushProperty name="color" value="#004F8B"/>
    </inkml:brush>
  </inkml:definitions>
  <inkml:trace contextRef="#ctx0" brushRef="#br0">3 115 3223 0 0,'0'0'8558'0'0,"-2"-46"667"0"0,2 45-9157 0 0,0-1 1 0 0,0 1-1 0 0,0-1 0 0 0,1 1 1 0 0,-1-1-1 0 0,0 1 0 0 0,1 0 1 0 0,0-1-1 0 0,-1 1 0 0 0,1 0 1 0 0,0 0-1 0 0,-1-1 1 0 0,1 1-1 0 0,0 0 0 0 0,0 0 1 0 0,0 0-1 0 0,0 0 0 0 0,0 0 1 0 0,0 0-1 0 0,1 0 1 0 0,-1 0-1 0 0,0 1 0 0 0,0-1 1 0 0,1 0-1 0 0,-1 1 0 0 0,2-2 1 0 0,39-18 558 0 0,15 4 88 0 0,-55 15-641 0 0,-1 1 17 0 0,6 0 0 0 0,-1-1-34 0 0,23 11 166 0 0,-17-6-210 0 0,-1 1-13 0 0,0 0 0 0 0,0 0 0 0 0,-10-4 6 0 0,0 0 0 0 0,0 0 0 0 0,0 0 0 0 0,0 0 0 0 0,0 0 0 0 0,0 0 0 0 0,0 0 0 0 0,0 0 0 0 0,0 0 0 0 0,-1 0 0 0 0,1 1 0 0 0,-1-1 0 0 0,1 0 0 0 0,-1 0 0 0 0,1 1 0 0 0,-1-1 0 0 0,1 0-1 0 0,-1 1 1 0 0,0-1 0 0 0,0 1 0 0 0,0-1 0 0 0,0 0 0 0 0,0 1 0 0 0,0-1 0 0 0,0 1 0 0 0,0-1 0 0 0,-1 0 0 0 0,1 1 0 0 0,-1-1 0 0 0,1 0 0 0 0,-1 1 0 0 0,1-1 0 0 0,-1 0 0 0 0,0 2 0 0 0,0-1 9 0 0,-4 7 38 0 0,-1 0 0 0 0,1-1-1 0 0,-1 1 1 0 0,-1-1 0 0 0,0 0 0 0 0,0-1-1 0 0,-15 13 1 0 0,-17 18 101 0 0,34-34-139 0 0,-15 24 45 0 0,19-24-18 0 0,1 4-31 0 0,8-3-11 0 0,-3-4 0 0 0,-1 0 0 0 0,1-1 0 0 0,-1 1 0 0 0,1-1 0 0 0,0 0 0 0 0,-1 0 0 0 0,6-1 0 0 0,-3 0 0 0 0,1 1 0 0 0,0 0 0 0 0,-1 0 0 0 0,1 1 0 0 0,0 0 0 0 0,-1 0 0 0 0,1 1 0 0 0,-1 0 0 0 0,9 3 0 0 0,-12-3 0 0 0,3-1 0 0 0,0 2 0 0 0,0-1 0 0 0,0 1 0 0 0,0 0 0 0 0,-1 0 0 0 0,1 1 0 0 0,-1 0 0 0 0,0 0 0 0 0,0 0 0 0 0,0 1 0 0 0,-1 0 0 0 0,1 0 0 0 0,-1 1 0 0 0,6 8 0 0 0,-9-12 0 0 0,0 0 0 0 0,-1 0 0 0 0,0 0 0 0 0,1 0 0 0 0,-1 0 0 0 0,0 1 0 0 0,0-1 0 0 0,0 0 0 0 0,0 1 0 0 0,0-1 0 0 0,-1 1 0 0 0,1-1 0 0 0,-1 1 0 0 0,1-1 0 0 0,-1 1 0 0 0,0-1 0 0 0,0 1 0 0 0,0-1 0 0 0,-1 1 0 0 0,1-1 0 0 0,0 1 0 0 0,-1-1 0 0 0,0 0 0 0 0,1 1 0 0 0,-1-1 0 0 0,0 1 0 0 0,0-1 0 0 0,-3 4 0 0 0,-1 2 0 0 0,-1 0 0 0 0,0 0 0 0 0,-1-1 0 0 0,1 0 0 0 0,-11 8 0 0 0,10-8 0 0 0,2-2 23 0 0,0 0 0 0 0,-1 1 0 0 0,1-2 1 0 0,-1 1-1 0 0,0-1 0 0 0,0 0 0 0 0,-1 0 0 0 0,1 0 0 0 0,-1-1 0 0 0,0 0 0 0 0,0 0 0 0 0,0-1 1 0 0,0 0-1 0 0,0 0 0 0 0,0-1 0 0 0,-1 0 0 0 0,1 0 0 0 0,-1-1 0 0 0,1 0 0 0 0,0 0 0 0 0,-1 0 1 0 0,1-1-1 0 0,-10-2 0 0 0,-9-8 94 0 0,24 10-149 0 0</inkml:trace>
</inkml:ink>
</file>

<file path=ppt/ink/ink18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1"/>
    </inkml:context>
    <inkml:brush xml:id="br0">
      <inkml:brushProperty name="width" value="0.1" units="cm"/>
      <inkml:brushProperty name="height" value="0.1" units="cm"/>
      <inkml:brushProperty name="color" value="#004F8B"/>
    </inkml:brush>
  </inkml:definitions>
  <inkml:trace contextRef="#ctx0" brushRef="#br0">209 15 3679 0 0,'-11'-5'9098'0'0,"-14"-4"-6044"0"0,10 8-2150 0 0,0 2-1 0 0,1 0 0 0 0,-25 5 1 0 0,33-5-747 0 0,0 0 1 0 0,1 0-1 0 0,-1 1 1 0 0,1-1-1 0 0,-1 2 1 0 0,1-1 0 0 0,0 0-1 0 0,0 1 1 0 0,0 0-1 0 0,0 0 1 0 0,-7 7-1 0 0,11-8 171 0 0,6 32 327 0 0,-2-29-645 0 0,0-1 0 0 0,0 0 1 0 0,0-1-1 0 0,0 1 0 0 0,1-1 1 0 0,-1 1-1 0 0,1-1 0 0 0,0 0 0 0 0,0 0 1 0 0,8 4-1 0 0,51 23 87 0 0,-47-23-90 0 0,-3-3-7 0 0,-10-4 0 0 0,0 1 0 0 0,-1 0 0 0 0,1 0 0 0 0,0 0 0 0 0,0 0 0 0 0,-1 0 0 0 0,1 1 0 0 0,-1-1 0 0 0,1 1 0 0 0,-1-1 0 0 0,0 1 0 0 0,5 4 0 0 0,-7-5 4 0 0,1-1-1 0 0,0 1 0 0 0,0 0 1 0 0,0 0-1 0 0,0 0 0 0 0,-1 0 1 0 0,1 0-1 0 0,0 0 0 0 0,-1 0 1 0 0,1 0-1 0 0,-1 0 0 0 0,1 0 1 0 0,-1 0-1 0 0,0 0 1 0 0,1 0-1 0 0,-1 0 0 0 0,0 0 1 0 0,0 0-1 0 0,0 1 0 0 0,0-1 1 0 0,0 0-1 0 0,0 0 0 0 0,0 0 1 0 0,0 0-1 0 0,0 0 0 0 0,0 1 1 0 0,-1-1-1 0 0,1 0 1 0 0,0 0-1 0 0,-1 0 0 0 0,1 0 1 0 0,-1 0-1 0 0,1 0 0 0 0,-1 0 1 0 0,-1 2-1 0 0,1-2 25 0 0,-1 2 44 0 0,0 0-1 0 0,0 0 0 0 0,0 0 0 0 0,-1 0 0 0 0,0 0 0 0 0,1-1 0 0 0,-1 1 0 0 0,0-1 0 0 0,0 1 0 0 0,0-1 0 0 0,-1 0 1 0 0,1 0-1 0 0,0-1 0 0 0,-1 1 0 0 0,-5 1 0 0 0,-66 15 1399 0 0,26-7-926 0 0,47-11-540 0 0,1 0 3 0 0,1 0 0 0 0,-1 1 0 0 0,0-1 0 0 0,0 0 0 0 0,0 0 0 0 0,0 0 0 0 0,0 1 0 0 0,0-1 0 0 0,0 0 0 0 0,0 1 0 0 0,0-1 0 0 0,0 1 1 0 0,1-1-1 0 0,-1 1 0 0 0,0 0 0 0 0,0-1 0 0 0,1 1 0 0 0,-1 0 0 0 0,0-1 0 0 0,1 1 0 0 0,-1 0 0 0 0,1 0 0 0 0,-1 0 0 0 0,1-1 0 0 0,-1 2 0 0 0,0-1-32 0 0,1-1-1 0 0,0 0 1 0 0,-1 1 0 0 0,1-1-1 0 0,0 1 1 0 0,-1-1 0 0 0,1 0-1 0 0,0 1 1 0 0,0-1-1 0 0,-1 1 1 0 0,1-1 0 0 0,0 1-1 0 0,0-1 1 0 0,0 1 0 0 0,0-1-1 0 0,0 1 1 0 0,0-1-1 0 0,0 1 1 0 0,0-1 0 0 0,0 1-1 0 0,0-1 1 0 0,0 1 0 0 0,0-1-1 0 0,0 1 1 0 0,0-1-1 0 0,0 1 1 0 0,0-1 0 0 0,0 1-1 0 0,1-1 1 0 0,-1 1 0 0 0,1 0-200 0 0</inkml:trace>
</inkml:ink>
</file>

<file path=ppt/ink/ink18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2"/>
    </inkml:context>
    <inkml:brush xml:id="br0">
      <inkml:brushProperty name="width" value="0.1" units="cm"/>
      <inkml:brushProperty name="height" value="0.1" units="cm"/>
      <inkml:brushProperty name="color" value="#004F8B"/>
    </inkml:brush>
  </inkml:definitions>
  <inkml:trace contextRef="#ctx0" brushRef="#br0">182 16 10567 0 0,'0'0'1295'0'0,"-23"-13"4880"0"0,20 12-6048 0 0,1 1 1 0 0,-1-1-1 0 0,0 1 1 0 0,1 0-1 0 0,-1 0 1 0 0,1 0-1 0 0,-1 0 1 0 0,0 0-1 0 0,1 0 1 0 0,-1 1 0 0 0,0-1-1 0 0,1 1 1 0 0,-1-1-1 0 0,1 1 1 0 0,-1 0-1 0 0,1 0 1 0 0,0 1-1 0 0,-1-1 1 0 0,-3 3 0 0 0,2 0 27 0 0,1-1 0 0 0,-1 1 1 0 0,1 0-1 0 0,0 0 0 0 0,0 0 1 0 0,0 0-1 0 0,1 0 0 0 0,0 1 1 0 0,-1-1-1 0 0,0 6 0 0 0,-4 11 268 0 0,1 1-1 0 0,2 0 0 0 0,-5 39 1 0 0,9-53-350 0 0,-24 332 281 0 0,18-235-304 0 0,4-70 79 0 0,2 0 0 0 0,6 61 0 0 0,-6-94-76 0 0,9 35 52 0 0,-9-37-175 0 0,0 1-1 0 0,0-1 0 0 0,0 0 1 0 0,1 1-1 0 0,-1-1 0 0 0,0 1 1 0 0,0-1-1 0 0,0 1 0 0 0,0-1 1 0 0,0 0-1 0 0,0 1 0 0 0,0-1 1 0 0,0 1-1 0 0,0-1 0 0 0,0 1 0 0 0,0-1 1 0 0,-1 0-1 0 0,1 1 0 0 0,0-1 1 0 0,0 1-1 0 0,0-1 0 0 0,0 0 1 0 0,-1 1-1 0 0,1-1 0 0 0,0 0 1 0 0,0 1-1 0 0,-1-1 0 0 0,1 0 1 0 0,0 1-1 0 0,-1-1 0 0 0,1 0 0 0 0,0 1 1 0 0,-1-1-1 0 0,1 0 0 0 0,0 0 1 0 0,-1 0-1 0 0,1 1 0 0 0,-1-1 1 0 0,1 0-1 0 0,0 0 0 0 0,-1 0 1 0 0,1 0-1 0 0,-1 0 0 0 0,1 0 1 0 0,0 0-1 0 0,-1 0 0 0 0,1 0 0 0 0,-1 0 1 0 0,1 0-1 0 0,-1 0 0 0 0,1 0 1 0 0,0 0-1 0 0,-1 0 0 0 0,1 0 1 0 0,-1 0-1 0 0,1-1 0 0 0,0 1 1 0 0,-1 0-1 0 0,1 0 0 0 0,-1 0 1 0 0,1-1-1 0 0,0 1 0 0 0,-1-1 1 0 0,-11-1-1448 0 0</inkml:trace>
</inkml:ink>
</file>

<file path=ppt/ink/ink18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3"/>
    </inkml:context>
    <inkml:brush xml:id="br0">
      <inkml:brushProperty name="width" value="0.1" units="cm"/>
      <inkml:brushProperty name="height" value="0.1" units="cm"/>
      <inkml:brushProperty name="color" value="#004F8B"/>
    </inkml:brush>
  </inkml:definitions>
  <inkml:trace contextRef="#ctx0" brushRef="#br0">0 100 11055 0 0,'20'-15'1180'0'0,"-1"3"-259"0"0,1 2-1 0 0,0-1 0 0 0,0 2 1 0 0,1 1-1 0 0,0 1 1 0 0,1 0-1 0 0,-1 2 0 0 0,1 1 1 0 0,37-4-1 0 0,45 4-1101 0 0,-94 4-486 0 0</inkml:trace>
</inkml:ink>
</file>

<file path=ppt/ink/ink18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4"/>
    </inkml:context>
    <inkml:brush xml:id="br0">
      <inkml:brushProperty name="width" value="0.1" units="cm"/>
      <inkml:brushProperty name="height" value="0.1" units="cm"/>
      <inkml:brushProperty name="color" value="#004F8B"/>
    </inkml:brush>
  </inkml:definitions>
  <inkml:trace contextRef="#ctx0" brushRef="#br0">54 1 10591 0 0,'21'17'1136'0'0,"-10"-3"-567"0"0,0 0-1 0 0,0 0 0 0 0,-1 1 0 0 0,-1 0 1 0 0,-1 1-1 0 0,0-1 0 0 0,-1 2 0 0 0,6 18 1 0 0,-2 0 1221 0 0,-2 1 1 0 0,10 71 0 0 0,-17-74-1622 0 0,-1 0 0 0 0,-2 1-1 0 0,-1-1 1 0 0,-2 0 0 0 0,-13 56 0 0 0,-60 161 1232 0 0,15-60-902 0 0,54-160-622 0 0,5-15-640 0 0,-1 0-1 0 0,-1 0 1 0 0,0 0 0 0 0,-11 21-1 0 0</inkml:trace>
</inkml:ink>
</file>

<file path=ppt/ink/ink18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5"/>
    </inkml:context>
    <inkml:brush xml:id="br0">
      <inkml:brushProperty name="width" value="0.1" units="cm"/>
      <inkml:brushProperty name="height" value="0.1" units="cm"/>
      <inkml:brushProperty name="color" value="#004F8B"/>
    </inkml:brush>
  </inkml:definitions>
  <inkml:trace contextRef="#ctx0" brushRef="#br0">392 614 7887 0 0,'-41'5'856'0'0,"-8"-5"2658"0"0,21-1 3751 0 0,29 1-7255 0 0,-1 0 0 0 0,0 0 0 0 0,0 0 0 0 0,0 0 0 0 0,0 0 0 0 0,0 0 0 0 0,0 0 0 0 0,1 0 0 0 0,-1 0 0 0 0,0 0 0 0 0,0 0 1 0 0,0 0-1 0 0,0 0 0 0 0,0 0 0 0 0,1-1 0 0 0,-1 1 0 0 0,0 0 0 0 0,0 0 0 0 0,0 0 0 0 0,0 0 0 0 0,0 0 0 0 0,0 0 0 0 0,0 0 0 0 0,0 0 0 0 0,1 0 0 0 0,-1-1 0 0 0,0 1 0 0 0,0 0 1 0 0,0 0-1 0 0,0 0 0 0 0,0 0 0 0 0,0 0 0 0 0,0-1 0 0 0,0 1 0 0 0,0 0 0 0 0,0 0 0 0 0,0 0 0 0 0,0 0 0 0 0,0 0 0 0 0,0 0 0 0 0,0-1 0 0 0,0 1 0 0 0,0 0 0 0 0,0 0 0 0 0,0 0 0 0 0,0 0 1 0 0,0 0-1 0 0,0-1 0 0 0,0 1 0 0 0,0 0 0 0 0,0 0 0 0 0,0 0 0 0 0,0 0 0 0 0,-1 0 0 0 0,1 0 0 0 0,0 0 0 0 0,0-1 0 0 0,0 1 0 0 0,0 0 0 0 0,0 0 0 0 0,0 0 0 0 0,13-6 235 0 0,35 1-39 0 0,77 3 1 0 0,28-2-95 0 0,378-39 93 0 0,-451 38-202 0 0,464-25 140 0 0,292-28-79 0 0,-529 29-9 0 0,133-10 29 0 0,-340 32-27 0 0,256-20 99 0 0,139-19 55 0 0,-290 29-140 0 0,61-8 20 0 0,-46 2 47 0 0,69-12 15 0 0,45-7-36 0 0,-119 17-69 0 0,84-1 85 0 0,-80 9-50 0 0,46-1-174 0 0,14-1 155 0 0,526-9-53 0 0,-705 29-11 0 0,285-20 208 0 0,-371 19-208 0 0,-9 0 0 0 0,0 0 0 0 0,1 0 0 0 0,-1-1 0 0 0,0 0 0 0 0,1 0 0 0 0,-1 0 0 0 0,0-1 0 0 0,9-3 0 0 0,-5 2 0 0 0,-3 0 11 0 0,-5 3 4 0 0,1 0-1 0 0,-1-1 1 0 0,0 1 0 0 0,1 0-1 0 0,-1 1 1 0 0,0-1 0 0 0,1 0 0 0 0,-1 0-1 0 0,0 0 1 0 0,0 1 0 0 0,1-1-1 0 0,-1 1 1 0 0,0-1 0 0 0,0 1 0 0 0,0-1-1 0 0,1 1 1 0 0,-1 0 0 0 0,0 0 0 0 0,0-1-1 0 0,0 1 1 0 0,0 0 0 0 0,0 0-1 0 0,-1 0 1 0 0,1 0 0 0 0,0 0 0 0 0,0 0-1 0 0,0 0 1 0 0,-1 1 0 0 0,1-1-1 0 0,-1 0 1 0 0,1 0 0 0 0,0 2 0 0 0,21 49 576 0 0,-19-45-567 0 0,10 31-28 0 0,-2 0 1 0 0,-2 1-1 0 0,-1 0 0 0 0,3 52 0 0 0,-3 164-29 0 0,-5-64 21 0 0,4-63 12 0 0,-1 16 0 0 0,34 198 0 0 0,45 83 0 0 0,-78-390 0 0 0,0 0 0 0 0,-2 0 0 0 0,-1 0 0 0 0,-1 1 0 0 0,-2-1 0 0 0,-4 36 0 0 0,3-64 11 0 0,0-5 303 0 0,-36 13 137 0 0,-192-10-405 0 0,104-5-28 0 0,-92 6 50 0 0,-159 2 3 0 0,-52-11 65 0 0,-194-14-19 0 0,92 7-117 0 0,-509 4 64 0 0,524 19-12 0 0,241-2-32 0 0,-514 19 44 0 0,675-24-64 0 0,-158 3 0 0 0,-305 1 64 0 0,329-2-64 0 0,26-1 0 0 0,-94 13 35 0 0,80-2-6 0 0,40 0-29 0 0,123-9 0 0 0,-137 0 0 0 0,-21-7 0 0 0,152 1 0 0 0,0-3 0 0 0,-118-14 0 0 0,145 8 0 0 0,-1 3 0 0 0,1 3 0 0 0,-83 8 0 0 0,121-7 0 0 0,-36 0 0 0 0,42-3 0 0 0,4 0 0 0 0,1 1 0 0 0,0-1 0 0 0,-1 1 0 0 0,1-1 0 0 0,0 0 0 0 0,0 0 0 0 0,0 0 0 0 0,0 0 0 0 0,0 0 0 0 0,0 0 0 0 0,1 0 0 0 0,-1 0 0 0 0,1 0 0 0 0,-1 0 0 0 0,1 0 0 0 0,0 0 0 0 0,0 0 0 0 0,0-4 0 0 0,2-9 5 0 0,1 1 1 0 0,1 1-1 0 0,0-1 1 0 0,1 1-1 0 0,0-1 0 0 0,1 1 1 0 0,0 1-1 0 0,1-1 1 0 0,13-17-1 0 0,7-15 5 0 0,-19 28-4 0 0,0-1-1 0 0,-2 1 1 0 0,0-1-1 0 0,-1-1 1 0 0,0 1 0 0 0,2-29-1 0 0,0-119 62 0 0,-4 50-45 0 0,7 27-22 0 0,22-92 0 0 0,5-33 0 0 0,-36 194 0 0 0,0-1 0 0 0,-2 1 0 0 0,-1 0 0 0 0,0-1 0 0 0,-7-24 0 0 0,3 11 0 0 0,5 29 5 0 0,1 1-1 0 0,-1-1 0 0 0,1 0 1 0 0,0 1-1 0 0,1-1 1 0 0,-1 0-1 0 0,1 1 1 0 0,0-1-1 0 0,0 0 1 0 0,0 1-1 0 0,0 0 1 0 0,5-9-1 0 0,43-63 65 0 0,-40 63-68 0 0,-9 13-103 0 0,0 0 1 0 0,0-1-1 0 0,1 1 0 0 0,-1 0 1 0 0,0-1-1 0 0,0 1 0 0 0,1 0 1 0 0,-1-1-1 0 0,0 1 0 0 0,1 0 0 0 0,-1 0 1 0 0,0-1-1 0 0,0 1 0 0 0,1 0 1 0 0,-1 0-1 0 0,1 0 0 0 0,-1-1 1 0 0,0 1-1 0 0,1 0 0 0 0,-1 0 0 0 0,0 0 1 0 0,1 0-1 0 0,-1 0 0 0 0,1 0 1 0 0,-1 0-1 0 0,0 0 0 0 0,1 0 1 0 0,-1 0-1 0 0,1 0 0 0 0,-1 0 0 0 0,0 0 1 0 0,1 0-1 0 0,-1 0 0 0 0,0 0 1 0 0,1 1-1 0 0,-1-1 0 0 0,0 0 1 0 0,1 0-1 0 0,-1 0 0 0 0,1 0 0 0 0,-1 1 1 0 0,0-1-1 0 0,0 0 0 0 0,1 0 1 0 0,-1 1-1 0 0,0-1 0 0 0,0 0 1 0 0,1 1-1 0 0,-1-1 0 0 0,0 0 0 0 0,0 1 1 0 0,0-1-1 0 0,1 0 0 0 0,-1 1 1 0 0,0-1-1 0 0,0 1 0 0 0</inkml:trace>
</inkml:ink>
</file>

<file path=ppt/ink/ink18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1:52.363"/>
    </inkml:context>
    <inkml:brush xml:id="br0">
      <inkml:brushProperty name="width" value="0.1" units="cm"/>
      <inkml:brushProperty name="height" value="0.1" units="cm"/>
      <inkml:brushProperty name="color" value="#008C3A"/>
    </inkml:brush>
  </inkml:definitions>
  <inkml:trace contextRef="#ctx0" brushRef="#br0">89 2 4607 0 0,'0'-2'15543'0'0,"-2"4"-15854"0"0,-3 4 386 0 0,0 1 0 0 0,1-1 0 0 0,0 1-1 0 0,0 0 1 0 0,1 1 0 0 0,0-1 0 0 0,0 0-1 0 0,1 1 1 0 0,0 0 0 0 0,0-1 0 0 0,1 1-1 0 0,0 0 1 0 0,0 0 0 0 0,1 0 0 0 0,0 0 0 0 0,0 0-1 0 0,3 14 1 0 0,-2-17-57 0 0,-1 1 1 0 0,2-1-1 0 0,-1 1 0 0 0,1-1 1 0 0,0 0-1 0 0,0 1 0 0 0,0-1 0 0 0,1 0 1 0 0,-1-1-1 0 0,1 1 0 0 0,1 0 1 0 0,-1-1-1 0 0,1 1 0 0 0,-1-1 0 0 0,1 0 1 0 0,0 0-1 0 0,1-1 0 0 0,-1 1 1 0 0,1-1-1 0 0,-1 0 0 0 0,1 0 0 0 0,0-1 1 0 0,0 1-1 0 0,0-1 0 0 0,10 3 0 0 0,-11-4-3 0 0,0 0 0 0 0,0-1 0 0 0,0 1 0 0 0,0-1 0 0 0,0 0 0 0 0,0 0 0 0 0,0 0 0 0 0,0 0 0 0 0,0-1-1 0 0,0 1 1 0 0,0-1 0 0 0,0 0 0 0 0,0-1 0 0 0,0 1 0 0 0,-1-1 0 0 0,1 1 0 0 0,0-1 0 0 0,-1 0-1 0 0,0 0 1 0 0,1-1 0 0 0,-1 1 0 0 0,0-1 0 0 0,0 1 0 0 0,0-1 0 0 0,-1 0 0 0 0,4-4 0 0 0,1-4 80 0 0,0-1 1 0 0,-1 1-1 0 0,0-2 1 0 0,-1 1-1 0 0,0-1 1 0 0,4-15-1 0 0,-2-15 736 0 0,0 3 550 0 0,-3 34-860 0 0,0 17-314 0 0,-3-8-207 0 0,10 48 16 0 0,-2-1 0 0 0,-3 1 0 0 0,1 80 0 0 0,-5-51-30 0 0,-1-53-2 0 0,0-1 1 0 0,-4 38 0 0 0,1-57 16 0 0,1-1-1 0 0,-1 0 1 0 0,0 0 0 0 0,0 0 0 0 0,-1 0-1 0 0,0-1 1 0 0,0 1 0 0 0,0-1-1 0 0,0 1 1 0 0,-1-1 0 0 0,0 0-1 0 0,0 0 1 0 0,-1-1 0 0 0,1 1-1 0 0,-1-1 1 0 0,0 0 0 0 0,0 0-1 0 0,0-1 1 0 0,-1 1 0 0 0,1-1-1 0 0,-1-1 1 0 0,0 1 0 0 0,0-1-1 0 0,-10 3 1 0 0,7-2 1 0 0,0-1 0 0 0,-1 0 1 0 0,1 0-1 0 0,-1-1 0 0 0,1 0 0 0 0,-1-1 0 0 0,0 0 1 0 0,1-1-1 0 0,-1 0 0 0 0,0 0 0 0 0,1-1 0 0 0,-1 0 1 0 0,1-1-1 0 0,0 0 0 0 0,-13-6 0 0 0,13 3-215 0 0,0 0 0 0 0,0 0-1 0 0,-16-16 1 0 0,11 10 2 0 0,8-3-1926 0 0,4 7 106 0 0</inkml:trace>
</inkml:ink>
</file>

<file path=ppt/ink/ink18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1"/>
    </inkml:context>
    <inkml:brush xml:id="br0">
      <inkml:brushProperty name="width" value="0.1" units="cm"/>
      <inkml:brushProperty name="height" value="0.1" units="cm"/>
      <inkml:brushProperty name="color" value="#008C3A"/>
    </inkml:brush>
  </inkml:definitions>
  <inkml:trace contextRef="#ctx0" brushRef="#br0">1 5 5063 0 0,'11'-4'16771'0'0,"-16"46"-16152"0"0,2-1 0 0 0,3 52 1 0 0,1-73-560 0 0,1-1 1 0 0,1 0-1 0 0,1 0 0 0 0,1 0 1 0 0,0 0-1 0 0,1 0 1 0 0,10 19-1 0 0,-16-36-27 0 0,1-1 1 0 0,-1 0-1 0 0,1 1 0 0 0,0-1 1 0 0,0 1-1 0 0,-1-1 0 0 0,1 0 1 0 0,0 0-1 0 0,0 0 0 0 0,0 1 1 0 0,0-1-1 0 0,1 0 0 0 0,-1 0 1 0 0,0 0-1 0 0,0-1 0 0 0,0 1 1 0 0,1 0-1 0 0,2 1 0 0 0,-3-2-90 0 0,0 0 0 0 0,0 0 0 0 0,-1-1 1 0 0,1 1-1 0 0,0 0 0 0 0,0 0 0 0 0,0-1 0 0 0,-1 1 0 0 0,1 0 0 0 0,0-1 0 0 0,0 1 0 0 0,-1-1 0 0 0,1 1 0 0 0,0-1 0 0 0,-1 1 0 0 0,1-1 0 0 0,0 1 0 0 0,-1-1 0 0 0,1 0 0 0 0,-1 1 0 0 0,1-1 0 0 0,-1 0 0 0 0,1-1 0 0 0,4-6-880 0 0,-1-1-1 0 0,-1 0 0 0 0,0 0 1 0 0,3-11-1 0 0,-5 15 470 0 0,9-21-1570 0 0</inkml:trace>
</inkml:ink>
</file>

<file path=ppt/ink/ink18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2"/>
    </inkml:context>
    <inkml:brush xml:id="br0">
      <inkml:brushProperty name="width" value="0.1" units="cm"/>
      <inkml:brushProperty name="height" value="0.1" units="cm"/>
      <inkml:brushProperty name="color" value="#008C3A"/>
    </inkml:brush>
  </inkml:definitions>
  <inkml:trace contextRef="#ctx0" brushRef="#br0">495 109 5063 0 0,'0'0'390'0'0,"-23"-33"3399"0"0,17 26-2804 0 0,-1 0 0 0 0,0 0-1 0 0,0 0 1 0 0,-1 1 0 0 0,1 0 0 0 0,-1 0 0 0 0,-1 1-1 0 0,1 0 1 0 0,-15-6 0 0 0,16 9-794 0 0,1 0 0 0 0,0 1 0 0 0,-1 0 0 0 0,1 0 0 0 0,0 0 0 0 0,-1 1 0 0 0,1 0 1 0 0,-1 0-1 0 0,0 0 0 0 0,1 1 0 0 0,0 0 0 0 0,-1 0 0 0 0,1 1 0 0 0,0 0 0 0 0,-11 4 0 0 0,6 0-70 0 0,0 1 1 0 0,0 0-1 0 0,0 0 0 0 0,1 1 0 0 0,0 1 1 0 0,0 0-1 0 0,1 0 0 0 0,1 0 1 0 0,-1 1-1 0 0,1 1 0 0 0,-11 20 0 0 0,-5 10 218 0 0,-32 82-1 0 0,43-89-294 0 0,2 1 0 0 0,1 0 0 0 0,1 0 0 0 0,2 1 0 0 0,2 1 0 0 0,1-1 0 0 0,2 1 0 0 0,1-1 0 0 0,7 55 0 0 0,-3-62-16 0 0,2 0 1 0 0,2 0-1 0 0,0-1 0 0 0,2 0 1 0 0,1 0-1 0 0,1-1 0 0 0,1 0 1 0 0,2-1-1 0 0,0 0 0 0 0,2-1 0 0 0,1-1 1 0 0,25 28-1 0 0,-30-40-19 0 0,1 0 0 0 0,0-1 0 0 0,1 0-1 0 0,0-2 1 0 0,1 1 0 0 0,0-2 0 0 0,0 0 0 0 0,1-1-1 0 0,0 0 1 0 0,0-1 0 0 0,1-1 0 0 0,-1-1 0 0 0,1 0-1 0 0,26 2 1 0 0,-30-5-1 0 0,-1 0 0 0 0,1-1 0 0 0,-1 0-1 0 0,1-1 1 0 0,-1 0 0 0 0,1-1 0 0 0,-1 0 0 0 0,0-1-1 0 0,0-1 1 0 0,0 0 0 0 0,0 0 0 0 0,0-1 0 0 0,-1-1-1 0 0,0 0 1 0 0,0 0 0 0 0,-1-1 0 0 0,1-1 0 0 0,-2 1-1 0 0,1-2 1 0 0,11-13 0 0 0,-8 5 51 0 0,-1 0-1 0 0,-1-2 1 0 0,-1 1-1 0 0,0-2 1 0 0,-2 1-1 0 0,0-1 1 0 0,-1 0 0 0 0,-1-1-1 0 0,-1 0 1 0 0,-1 0-1 0 0,-1 0 1 0 0,0 0-1 0 0,-2 0 1 0 0,-1-31 0 0 0,-6-26 227 0 0,-2 0 1 0 0,-30-117-1 0 0,36 184-263 0 0,-5-24 168 0 0,-2 0-1 0 0,0 1 0 0 0,-28-61 0 0 0,32 84-170 0 0,-1 1 1 0 0,0 0-1 0 0,0 0 1 0 0,-1 1-1 0 0,-1 0 0 0 0,1 0 1 0 0,-1 1-1 0 0,-1 0 0 0 0,0 0 1 0 0,0 1-1 0 0,0 0 1 0 0,-1 1-1 0 0,0 0 0 0 0,0 0 1 0 0,-20-7-1 0 0,8 5-664 0 0,-6-1-1250 0 0,11 2-4766 0 0</inkml:trace>
</inkml:ink>
</file>

<file path=ppt/ink/ink18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4"/>
    </inkml:context>
    <inkml:brush xml:id="br0">
      <inkml:brushProperty name="width" value="0.1" units="cm"/>
      <inkml:brushProperty name="height" value="0.1" units="cm"/>
      <inkml:brushProperty name="color" value="#008C3A"/>
    </inkml:brush>
  </inkml:definitions>
  <inkml:trace contextRef="#ctx0" brushRef="#br0">292 92 2303 0 0,'4'-9'11969'0'0,"2"-9"-8235"0"0,-6 15-3568 0 0,-1-1 0 0 0,0 1 1 0 0,0 0-1 0 0,-1 0 0 0 0,1-1 1 0 0,0 1-1 0 0,-1 0 0 0 0,0 0 1 0 0,0 1-1 0 0,0-1 0 0 0,0 0 0 0 0,0 1 1 0 0,-1-1-1 0 0,1 1 0 0 0,-1 0 1 0 0,1-1-1 0 0,-1 1 0 0 0,0 0 0 0 0,0 1 1 0 0,0-1-1 0 0,0 1 0 0 0,0-1 1 0 0,0 1-1 0 0,0 0 0 0 0,-1 0 0 0 0,1 0 1 0 0,0 0-1 0 0,-1 1 0 0 0,1 0 1 0 0,0-1-1 0 0,-1 1 0 0 0,1 0 1 0 0,-1 1-1 0 0,1-1 0 0 0,0 0 0 0 0,-5 2 1 0 0,-1 0-117 0 0,-1 0 1 0 0,1 0-1 0 0,0 1 1 0 0,0 0-1 0 0,0 0 1 0 0,0 1-1 0 0,0 1 1 0 0,1-1-1 0 0,0 2 1 0 0,0-1-1 0 0,0 1 1 0 0,-8 7-1 0 0,7-2-40 0 0,1 0 0 0 0,0 0-1 0 0,0 0 1 0 0,1 1 0 0 0,0 0-1 0 0,1 1 1 0 0,0-1 0 0 0,1 1 0 0 0,1 0-1 0 0,0 1 1 0 0,-2 13 0 0 0,5-20-10 0 0,-1 0 1 0 0,2 0-1 0 0,-1 0 1 0 0,1 0-1 0 0,0 0 1 0 0,0 0-1 0 0,1 0 1 0 0,-1 0-1 0 0,2 0 0 0 0,-1-1 1 0 0,1 1-1 0 0,0 0 1 0 0,1 0-1 0 0,-1-1 1 0 0,1 0-1 0 0,0 1 1 0 0,1-1-1 0 0,0 0 1 0 0,0-1-1 0 0,0 1 1 0 0,1-1-1 0 0,-1 0 1 0 0,10 8-1 0 0,-9-10 6 0 0,1 0 0 0 0,0 0 0 0 0,0-1-1 0 0,0 1 1 0 0,0-1 0 0 0,0-1 0 0 0,0 1 0 0 0,1-1-1 0 0,-1 0 1 0 0,0-1 0 0 0,1 1 0 0 0,-1-1 0 0 0,1-1-1 0 0,-1 1 1 0 0,0-1 0 0 0,1 0 0 0 0,-1-1 0 0 0,0 1-1 0 0,10-5 1 0 0,-10 5-1 0 0,-1-1 1 0 0,1 0-1 0 0,-1-1 0 0 0,0 1 0 0 0,0-1 1 0 0,0 0-1 0 0,0 0 0 0 0,0-1 1 0 0,-1 1-1 0 0,1-1 0 0 0,-1 0 0 0 0,0 0 1 0 0,0-1-1 0 0,0 1 0 0 0,-1-1 0 0 0,0 0 1 0 0,0 0-1 0 0,0 0 0 0 0,0 0 1 0 0,-1 0-1 0 0,3-10 0 0 0,-2-1 43 0 0,-1 0 0 0 0,-1 1 0 0 0,0-1-1 0 0,-1 0 1 0 0,-1 0 0 0 0,0 0 0 0 0,-6-24 369 0 0,7 45-425 0 0,1 1-1 0 0,0-1 1 0 0,0 1 0 0 0,0-1-1 0 0,1 1 1 0 0,0-1 0 0 0,0 0-1 0 0,0 0 1 0 0,0 1 0 0 0,1-2 0 0 0,4 7-1 0 0,0 2 124 0 0,-3-5-107 0 0,1-1 0 0 0,-1 0 1 0 0,1 0-1 0 0,1 0 0 0 0,-1 0 1 0 0,1-1-1 0 0,0 0 0 0 0,1 0 1 0 0,0-1-1 0 0,-1 0 0 0 0,2 0 0 0 0,-1 0 1 0 0,0-1-1 0 0,16 6 0 0 0,-5-3-83 0 0,1-2-1 0 0,1 0 0 0 0,-1-1 0 0 0,1 0 0 0 0,26 0 0 0 0,-30-5-2951 0 0,-9-1 1234 0 0</inkml:trace>
</inkml:ink>
</file>

<file path=ppt/ink/ink1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6"/>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18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5"/>
    </inkml:context>
    <inkml:brush xml:id="br0">
      <inkml:brushProperty name="width" value="0.1" units="cm"/>
      <inkml:brushProperty name="height" value="0.1" units="cm"/>
      <inkml:brushProperty name="color" value="#008C3A"/>
    </inkml:brush>
  </inkml:definitions>
  <inkml:trace contextRef="#ctx0" brushRef="#br0">0 104 5527 0 0,'3'-15'7658'0'0,"3"-14"-3646"0"0,-4 25-3753 0 0,0 0 0 0 0,1 0 0 0 0,-1 0 1 0 0,1 1-1 0 0,0-1 0 0 0,0 1 1 0 0,0-1-1 0 0,0 1 0 0 0,1 0 1 0 0,-1 1-1 0 0,1-1 0 0 0,0 1 0 0 0,0-1 1 0 0,0 1-1 0 0,0 0 0 0 0,0 0 1 0 0,0 1-1 0 0,0-1 0 0 0,1 1 1 0 0,-1 0-1 0 0,1 0 0 0 0,7 0 0 0 0,-11 1-224 0 0,1 1 0 0 0,-1 0-1 0 0,0-1 1 0 0,0 1-1 0 0,1 0 1 0 0,-1-1 0 0 0,0 1-1 0 0,0 0 1 0 0,0 0-1 0 0,0 0 1 0 0,0 0-1 0 0,0 0 1 0 0,0 0 0 0 0,0 1-1 0 0,-1-1 1 0 0,1 0-1 0 0,0 0 1 0 0,-1 1-1 0 0,1-1 1 0 0,-1 0 0 0 0,1 1-1 0 0,-1-1 1 0 0,1 0-1 0 0,-1 1 1 0 0,0-1-1 0 0,0 0 1 0 0,0 1 0 0 0,0-1-1 0 0,0 1 1 0 0,0 1-1 0 0,-5 44 199 0 0,5-46-215 0 0,-4 20 82 0 0,1-8-76 0 0,1 0 0 0 0,0 1 0 0 0,0-1 0 0 0,2 0 1 0 0,-1 0-1 0 0,3 15 0 0 0,-2-24-25 0 0,1-1 0 0 0,0 1 1 0 0,0-1-1 0 0,1 0 0 0 0,-1 1 0 0 0,1-1 1 0 0,-1 0-1 0 0,1 0 0 0 0,0 0 0 0 0,0 0 1 0 0,0 0-1 0 0,1-1 0 0 0,-1 1 0 0 0,1-1 1 0 0,0 1-1 0 0,-1-1 0 0 0,1 0 0 0 0,0 0 1 0 0,0 0-1 0 0,0 0 0 0 0,0-1 1 0 0,1 1-1 0 0,-1-1 0 0 0,0 0 0 0 0,1 0 1 0 0,-1 0-1 0 0,8 1 0 0 0,15 2-14 0 0,1-1-1 0 0,52-1 0 0 0,-23-4-7097 0 0</inkml:trace>
</inkml:ink>
</file>

<file path=ppt/ink/ink18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6"/>
    </inkml:context>
    <inkml:brush xml:id="br0">
      <inkml:brushProperty name="width" value="0.1" units="cm"/>
      <inkml:brushProperty name="height" value="0.1" units="cm"/>
      <inkml:brushProperty name="color" value="#008C3A"/>
    </inkml:brush>
  </inkml:definitions>
  <inkml:trace contextRef="#ctx0" brushRef="#br0">0 51 12783 0 0,'0'0'1534'0'0,"8"-20"3910"0"0,1 15-4959 0 0,0 1 1 0 0,0 0 0 0 0,0 0 0 0 0,1 1 0 0 0,-1 0 0 0 0,1 1 0 0 0,0 0 0 0 0,0 0 0 0 0,-1 1 0 0 0,21 1 0 0 0,8 2-461 0 0,59 10-1 0 0,-35-4-783 0 0,-52-6-810 0 0,-1-1-467 0 0</inkml:trace>
</inkml:ink>
</file>

<file path=ppt/ink/ink18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7"/>
    </inkml:context>
    <inkml:brush xml:id="br0">
      <inkml:brushProperty name="width" value="0.1" units="cm"/>
      <inkml:brushProperty name="height" value="0.1" units="cm"/>
      <inkml:brushProperty name="color" value="#008C3A"/>
    </inkml:brush>
  </inkml:definitions>
  <inkml:trace contextRef="#ctx0" brushRef="#br0">96 21 5983 0 0,'0'-1'256'0'0,"-1"-1"0"0"0,0 1 0 0 0,1 0 0 0 0,-1 0 0 0 0,0 0 0 0 0,0-1 0 0 0,0 1 0 0 0,0 0 0 0 0,0 0 0 0 0,0 0 0 0 0,0 1 0 0 0,-1-1 0 0 0,1 0 0 0 0,0 0 0 0 0,0 1 0 0 0,-1-1 0 0 0,1 0 0 0 0,0 1 0 0 0,-1-1 0 0 0,1 1 0 0 0,0 0 0 0 0,-1-1 0 0 0,1 1 0 0 0,-1 0 0 0 0,1 0 0 0 0,-3 0 0 0 0,2 2 189 0 0,0 0 1 0 0,1 0-1 0 0,-1 0 1 0 0,1 0-1 0 0,0 0 1 0 0,-1 0-1 0 0,1 0 1 0 0,0 1-1 0 0,0-1 1 0 0,1 0-1 0 0,-1 1 1 0 0,0 2-1 0 0,-2 3-1228 0 0,-8 28 1343 0 0,1 1 0 0 0,2 0 0 0 0,2 1 0 0 0,1 0 0 0 0,2 0 0 0 0,2 57 0 0 0,3-84-570 0 0,-1 0 1 0 0,1 0-1 0 0,1 0 0 0 0,0-1 0 0 0,1 1 1 0 0,0-1-1 0 0,0 0 0 0 0,9 13 0 0 0,-13-22-336 0 0</inkml:trace>
</inkml:ink>
</file>

<file path=ppt/ink/ink18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8"/>
    </inkml:context>
    <inkml:brush xml:id="br0">
      <inkml:brushProperty name="width" value="0.1" units="cm"/>
      <inkml:brushProperty name="height" value="0.1" units="cm"/>
      <inkml:brushProperty name="color" value="#008C3A"/>
    </inkml:brush>
  </inkml:definitions>
  <inkml:trace contextRef="#ctx0" brushRef="#br0">122 15 5527 0 0,'1'-14'12352'0'0,"-13"51"-11896"0"0,0 1 0 0 0,3 0-1 0 0,1 1 1 0 0,2 0 0 0 0,2 0-1 0 0,1 1 1 0 0,2-1 0 0 0,8 76 0 0 0,-7-113-86 0 0,4-3-200 0 0,0 0 0 0 0,-1 1 0 0 0,1-1 0 0 0,0-1 0 0 0,-1 1 0 0 0,1 0 0 0 0,-1-1 0 0 0,6-3-1 0 0,-3 1-81 0 0,1 0-1 0 0,0 1 0 0 0,0-1 0 0 0,0 2 0 0 0,0-1 0 0 0,0 1 0 0 0,1 0 0 0 0,-1 0 0 0 0,1 1 0 0 0,-1 0 0 0 0,1 0 0 0 0,0 1 0 0 0,-1 0 0 0 0,1 0 0 0 0,11 3 0 0 0,-13-2-84 0 0,-1 1-1 0 0,1 0 0 0 0,0 0 1 0 0,-1 0-1 0 0,0 1 1 0 0,1 0-1 0 0,-1 0 1 0 0,0 0-1 0 0,-1 1 1 0 0,1 0-1 0 0,0-1 0 0 0,-1 2 1 0 0,0-1-1 0 0,0 0 1 0 0,0 1-1 0 0,-1 0 1 0 0,0 0-1 0 0,0 0 1 0 0,0 0-1 0 0,4 10 0 0 0,-4-7-2 0 0,0 0-1 0 0,0 0 0 0 0,-1 0 0 0 0,0 1 0 0 0,-1-1 0 0 0,0 0 0 0 0,0 1 0 0 0,-1-1 0 0 0,0 1 0 0 0,0-1 1 0 0,-1 1-1 0 0,0-1 0 0 0,0 1 0 0 0,-1-1 0 0 0,-6 15 0 0 0,6-18 20 0 0,0 0 0 0 0,0-1 1 0 0,-1 1-1 0 0,0-1 0 0 0,0 0 0 0 0,0 0 0 0 0,0 0 1 0 0,-1 0-1 0 0,1-1 0 0 0,-1 0 0 0 0,0 1 0 0 0,0-1 0 0 0,-1 0 1 0 0,1-1-1 0 0,0 1 0 0 0,-1-1 0 0 0,0 0 0 0 0,1 0 1 0 0,-1 0-1 0 0,0-1 0 0 0,0 0 0 0 0,0 0 0 0 0,0 0 0 0 0,0 0 1 0 0,0-1-1 0 0,0 0 0 0 0,-7 0 0 0 0,-18-2 202 0 0,-53-8 1 0 0,76 9-254 0 0,0-1 0 0 0,-1 0 1 0 0,1 0-1 0 0,0 0 0 0 0,0-1 0 0 0,1 0 1 0 0,-1 0-1 0 0,0-1 0 0 0,1 0 1 0 0,0 0-1 0 0,0 0 0 0 0,0-1 0 0 0,-5-6 1 0 0,10 10-171 0 0,-1-1 0 0 0,1 0 0 0 0,0 0 0 0 0,0 0 0 0 0,0 0 0 0 0,0 0-1 0 0,0 0 1 0 0,1-1 0 0 0,-1 1 0 0 0,1 0 0 0 0,-1 0 0 0 0,1 0 0 0 0,0-1 0 0 0,0-3 0 0 0,2-10-1358 0 0</inkml:trace>
</inkml:ink>
</file>

<file path=ppt/ink/ink18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89"/>
    </inkml:context>
    <inkml:brush xml:id="br0">
      <inkml:brushProperty name="width" value="0.1" units="cm"/>
      <inkml:brushProperty name="height" value="0.1" units="cm"/>
      <inkml:brushProperty name="color" value="#008C3A"/>
    </inkml:brush>
  </inkml:definitions>
  <inkml:trace contextRef="#ctx0" brushRef="#br0">1 70 5063 0 0,'0'0'390'0'0,"16"-24"7014"0"0,-9 18-6520 0 0,0 0 1 0 0,1 0 0 0 0,0 1-1 0 0,0 1 1 0 0,13-7 0 0 0,-19 10-752 0 0,1 0 1 0 0,-1 0-1 0 0,1 0 1 0 0,-1 0-1 0 0,1 0 1 0 0,-1 1-1 0 0,1-1 1 0 0,-1 1-1 0 0,1 0 1 0 0,0 0-1 0 0,-1 0 1 0 0,1 0-1 0 0,0 0 1 0 0,-1 0-1 0 0,1 1 1 0 0,0-1-1 0 0,-1 1 1 0 0,1-1-1 0 0,-1 1 1 0 0,1 0-1 0 0,-1 0 1 0 0,1 1-1 0 0,3 2 1 0 0,-4-2-82 0 0,-1-1 1 0 0,0 1 0 0 0,0 0 0 0 0,0 0 0 0 0,0 0 0 0 0,0 0 0 0 0,0 0 0 0 0,0 1 0 0 0,-1-1-1 0 0,1 0 1 0 0,-1 0 0 0 0,0 0 0 0 0,1 1 0 0 0,-1-1 0 0 0,0 0 0 0 0,0 0 0 0 0,-1 1 0 0 0,1-1-1 0 0,0 0 1 0 0,-1 3 0 0 0,-15 51 270 0 0,11-39-209 0 0,2-7-101 0 0,0-1 0 0 0,1 1 0 0 0,1 0 0 0 0,-1 0 0 0 0,2 0-1 0 0,-1 0 1 0 0,1-1 0 0 0,3 20 0 0 0,-2-25-10 0 0,0 0 0 0 0,0 0 1 0 0,1-1-1 0 0,-1 1 0 0 0,1 0 1 0 0,0 0-1 0 0,0-1 0 0 0,1 1 1 0 0,-1-1-1 0 0,1 0 0 0 0,-1 0 0 0 0,1 0 1 0 0,0 0-1 0 0,0 0 0 0 0,0 0 1 0 0,1-1-1 0 0,-1 0 0 0 0,1 1 1 0 0,-1-1-1 0 0,1-1 0 0 0,0 1 1 0 0,0 0-1 0 0,6 1 0 0 0,152 37-2253 0 0,-151-35 100 0 0</inkml:trace>
</inkml:ink>
</file>

<file path=ppt/ink/ink18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0"/>
    </inkml:context>
    <inkml:brush xml:id="br0">
      <inkml:brushProperty name="width" value="0.1" units="cm"/>
      <inkml:brushProperty name="height" value="0.1" units="cm"/>
      <inkml:brushProperty name="color" value="#008C3A"/>
    </inkml:brush>
  </inkml:definitions>
  <inkml:trace contextRef="#ctx0" brushRef="#br0">0 46 8287 0 0,'4'-8'8050'0'0,"6"-10"-4510"0"0,0 14-3102 0 0,0 1 0 0 0,0 0 0 0 0,0 0 0 0 0,1 1 0 0 0,-1 0 0 0 0,1 1 0 0 0,-1 0 0 0 0,1 1 0 0 0,14 1 0 0 0,-11 0-1278 0 0,-1 1-1 0 0,1 1 1 0 0,22 6-1 0 0</inkml:trace>
</inkml:ink>
</file>

<file path=ppt/ink/ink18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1"/>
    </inkml:context>
    <inkml:brush xml:id="br0">
      <inkml:brushProperty name="width" value="0.1" units="cm"/>
      <inkml:brushProperty name="height" value="0.1" units="cm"/>
      <inkml:brushProperty name="color" value="#008C3A"/>
    </inkml:brush>
  </inkml:definitions>
  <inkml:trace contextRef="#ctx0" brushRef="#br0">1 1 12895 0 0,'0'0'1172'0'0,"0"1"-966"0"0,2 1-40 0 0,-1-1 1 0 0,1 1 0 0 0,-1 0 0 0 0,1-1-1 0 0,-1 1 1 0 0,1-1 0 0 0,0 0-1 0 0,0 0 1 0 0,0 1 0 0 0,0-1 0 0 0,0 0-1 0 0,0-1 1 0 0,0 1 0 0 0,0 0 0 0 0,0-1-1 0 0,0 1 1 0 0,3 0 0 0 0,37 2 2198 0 0,-32-3-1709 0 0,71 6 1679 0 0,29 0-4044 0 0,-94-7 579 0 0</inkml:trace>
</inkml:ink>
</file>

<file path=ppt/ink/ink18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2"/>
    </inkml:context>
    <inkml:brush xml:id="br0">
      <inkml:brushProperty name="width" value="0.1" units="cm"/>
      <inkml:brushProperty name="height" value="0.1" units="cm"/>
      <inkml:brushProperty name="color" value="#008C3A"/>
    </inkml:brush>
  </inkml:definitions>
  <inkml:trace contextRef="#ctx0" brushRef="#br0">246 64 9847 0 0,'0'0'448'0'0,"1"-1"-6"0"0,0 1-191 0 0,0-1 1 0 0,1 0-1 0 0,-1 1 1 0 0,0-1-1 0 0,0 0 1 0 0,0 0-1 0 0,0 1 1 0 0,0-1-1 0 0,0 0 1 0 0,0 0-1 0 0,0 0 1 0 0,0 0-1 0 0,0-1 0 0 0,0 1 1 0 0,-1 0-1 0 0,1 0 1 0 0,0 0-1 0 0,-1-1 1 0 0,1 1-1 0 0,-1 0 1 0 0,0 0-1 0 0,1-3 1 0 0,-1 3-105 0 0,0-1 1 0 0,-1 1-1 0 0,1 0 0 0 0,-1 0 1 0 0,1 0-1 0 0,-1 0 0 0 0,0 0 1 0 0,1 0-1 0 0,-1 0 1 0 0,0 0-1 0 0,0 0 0 0 0,1 0 1 0 0,-1 0-1 0 0,0 0 0 0 0,0 0 1 0 0,0 0-1 0 0,0 1 1 0 0,0-1-1 0 0,-2 0 0 0 0,-2-2 117 0 0,0 0-1 0 0,0 1 0 0 0,-1 0 0 0 0,1 0 1 0 0,-1 0-1 0 0,1 1 0 0 0,-1 0 1 0 0,-9-1-1 0 0,7 3-152 0 0,1 1-1 0 0,-1-1 1 0 0,0 1 0 0 0,1 1 0 0 0,0-1 0 0 0,0 1-1 0 0,0 1 1 0 0,0-1 0 0 0,0 1 0 0 0,0 0-1 0 0,1 1 1 0 0,0 0 0 0 0,0 0 0 0 0,0 0 0 0 0,1 0-1 0 0,-1 1 1 0 0,1 0 0 0 0,1 0 0 0 0,-7 11 0 0 0,3-5-8 0 0,1 1 0 0 0,0 0 0 0 0,1 0 0 0 0,0 1 0 0 0,1 0 0 0 0,0 0 0 0 0,1 0 0 0 0,1 0 0 0 0,-2 23 0 0 0,4-30-94 0 0,1-1-1 0 0,0 0 0 0 0,0 0 0 0 0,1 0 0 0 0,0 0 0 0 0,0 0 0 0 0,0 0 0 0 0,1 0 0 0 0,0 0 0 0 0,0 0 1 0 0,0 0-1 0 0,1-1 0 0 0,0 1 0 0 0,0-1 0 0 0,0 0 0 0 0,1 0 0 0 0,0 0 0 0 0,-1 0 0 0 0,2-1 0 0 0,-1 1 1 0 0,1-1-1 0 0,9 6 0 0 0,-6-4-3 0 0,1-1 0 0 0,0-1 0 0 0,0 1 0 0 0,0-1 0 0 0,1-1 0 0 0,19 5 0 0 0,33-1 85 0 0,-27-6 60 0 0,43-5 0 0 0,-67 3-505 0 0,0-1-1 0 0,1 0 0 0 0,-1-1 0 0 0,0 0 0 0 0,0-1 0 0 0,0 0 1 0 0,17-10-1 0 0,-10 3-1015 0 0</inkml:trace>
</inkml:ink>
</file>

<file path=ppt/ink/ink18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3"/>
    </inkml:context>
    <inkml:brush xml:id="br0">
      <inkml:brushProperty name="width" value="0.1" units="cm"/>
      <inkml:brushProperty name="height" value="0.1" units="cm"/>
      <inkml:brushProperty name="color" value="#008C3A"/>
    </inkml:brush>
  </inkml:definitions>
  <inkml:trace contextRef="#ctx0" brushRef="#br0">1 93 4143 0 0,'5'-6'6314'0'0,"17"-19"-2481"0"0,-13 18-3048 0 0,0 0-1 0 0,0 0 1 0 0,0 1 0 0 0,1 0-1 0 0,0 0 1 0 0,19-6-1 0 0,-26 10-677 0 0,0 1 0 0 0,0-1 0 0 0,0 1 0 0 0,1 0 0 0 0,-1 0 0 0 0,0 0 0 0 0,1 0 0 0 0,-1 1 0 0 0,1 0 0 0 0,-1-1 0 0 0,1 1 0 0 0,-1 0 0 0 0,1 1 0 0 0,-1-1 0 0 0,0 1 0 0 0,1-1 0 0 0,-1 1 0 0 0,1 0 0 0 0,-1 0 0 0 0,0 1 0 0 0,0-1 0 0 0,0 1 0 0 0,0-1 0 0 0,0 1 0 0 0,0 0 0 0 0,3 3 0 0 0,-4-2-65 0 0,0-1 0 0 0,-1 1-1 0 0,0 0 1 0 0,1 0 0 0 0,-1 0 0 0 0,0 0-1 0 0,0 0 1 0 0,-1 0 0 0 0,1 0 0 0 0,-1 0-1 0 0,0 1 1 0 0,1-1 0 0 0,-1 0 0 0 0,0 0-1 0 0,-1 0 1 0 0,1 1 0 0 0,-1-1 0 0 0,1 0-1 0 0,-3 4 1 0 0,-24 65 130 0 0,17-51-51 0 0,6-13-121 0 0,1 1-1 0 0,0-1 1 0 0,1 1-1 0 0,-1 0 1 0 0,2 0-1 0 0,-1 0 1 0 0,1 0 0 0 0,0 15-1 0 0,2-21 0 0 0,-1 0 0 0 0,0 0 0 0 0,1 0-1 0 0,0-1 1 0 0,0 1 0 0 0,0 0 0 0 0,0-1 0 0 0,0 1 0 0 0,0 0 0 0 0,1-1-1 0 0,0 0 1 0 0,-1 1 0 0 0,1-1 0 0 0,0 0 0 0 0,0 0 0 0 0,0 0-1 0 0,0 0 1 0 0,0 0 0 0 0,0 0 0 0 0,1-1 0 0 0,-1 1 0 0 0,1-1-1 0 0,-1 1 1 0 0,1-1 0 0 0,0 0 0 0 0,-1 0 0 0 0,1 0 0 0 0,0 0-1 0 0,0-1 1 0 0,4 1 0 0 0,17 2-137 0 0,49 1-1 0 0,-29-4-205 0 0,-32 0-367 0 0,0-1-37 0 0</inkml:trace>
</inkml:ink>
</file>

<file path=ppt/ink/ink18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4"/>
    </inkml:context>
    <inkml:brush xml:id="br0">
      <inkml:brushProperty name="width" value="0.1" units="cm"/>
      <inkml:brushProperty name="height" value="0.1" units="cm"/>
      <inkml:brushProperty name="color" value="#008C3A"/>
    </inkml:brush>
  </inkml:definitions>
  <inkml:trace contextRef="#ctx0" brushRef="#br0">77 51 7367 0 0,'0'0'568'0'0,"3"-21"2851"0"0,-3-1 4680 0 0,0 21-7972 0 0,-1 1 1 0 0,0-1 0 0 0,0 0 0 0 0,1 1 0 0 0,-1-1 0 0 0,0 1 0 0 0,0-1 0 0 0,0 1 0 0 0,0-1 0 0 0,0 1 0 0 0,0-1 0 0 0,0 1 0 0 0,0 0 0 0 0,0 0 0 0 0,0 0 0 0 0,0-1 0 0 0,0 1-1 0 0,0 0 1 0 0,0 0 0 0 0,0 0 0 0 0,0 0 0 0 0,0 1 0 0 0,0-1 0 0 0,0 0 0 0 0,0 0 0 0 0,1 1 0 0 0,-1-1 0 0 0,0 0 0 0 0,-2 2 0 0 0,1-1-7 0 0,0 1 0 0 0,0 0 1 0 0,0 0-1 0 0,0 0 0 0 0,1 0 1 0 0,-1 1-1 0 0,1-1 0 0 0,-1 0 1 0 0,1 1-1 0 0,-2 4 0 0 0,-3 7 5 0 0,2 0 0 0 0,-6 28 0 0 0,10-42-122 0 0,-5 27 71 0 0,2 1-1 0 0,1 0 1 0 0,1 0 0 0 0,4 37-1 0 0,22 109 13 0 0,-15-117-43 0 0,-9-41-33 0 0,0-15-22 0 0,0 0 0 0 0,0 0 0 0 0,0 0 0 0 0,0-1 1 0 0,0 1-1 0 0,0 0 0 0 0,1-1 0 0 0,-1 1 0 0 0,0-1 0 0 0,0 1 0 0 0,0-1 1 0 0,1 1-1 0 0,-1-1 0 0 0,0 0 0 0 0,0 0 0 0 0,1 0 0 0 0,-1 0 0 0 0,0 0 1 0 0,0 0-1 0 0,1 0 0 0 0,-1 0 0 0 0,0 0 0 0 0,0 0 0 0 0,1-1 0 0 0,-1 1 1 0 0,0-1-1 0 0,0 1 0 0 0,2-1 0 0 0,0-3-622 0 0,0 0 0 0 0,0 0 0 0 0,0 0-1 0 0,0 0 1 0 0,-1 0 0 0 0,1-1 0 0 0,1-5 0 0 0,4-5-656 0 0,6-6-949 0 0</inkml:trace>
</inkml:ink>
</file>

<file path=ppt/ink/ink1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7"/>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18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5"/>
    </inkml:context>
    <inkml:brush xml:id="br0">
      <inkml:brushProperty name="width" value="0.1" units="cm"/>
      <inkml:brushProperty name="height" value="0.1" units="cm"/>
      <inkml:brushProperty name="color" value="#008C3A"/>
    </inkml:brush>
  </inkml:definitions>
  <inkml:trace contextRef="#ctx0" brushRef="#br0">1 188 5063 0 0,'0'0'390'0'0,"5"-40"6350"0"0,-5 34-5839 0 0,0-1 1 0 0,1 1-1 0 0,0-1 1 0 0,1 1-1 0 0,-1-1 1 0 0,6-10-1 0 0,-4 10-506 0 0,0 0 0 0 0,0 1 0 0 0,1-1 0 0 0,0 1 1 0 0,1 0-1 0 0,5-6 0 0 0,-7 8-308 0 0,0 1 1 0 0,1-1 0 0 0,0 1 0 0 0,-1 0-1 0 0,1 0 1 0 0,0 0 0 0 0,1 1 0 0 0,-1-1 0 0 0,0 1-1 0 0,1 0 1 0 0,-1 0 0 0 0,1 1 0 0 0,-1-1-1 0 0,1 1 1 0 0,0 0 0 0 0,0 1 0 0 0,0-1-1 0 0,-1 1 1 0 0,1 0 0 0 0,0 0 0 0 0,0 0-1 0 0,7 2 1 0 0,-9-2-37 0 0,0 1 0 0 0,0 0-1 0 0,0 0 1 0 0,-1 1 0 0 0,1-1-1 0 0,0 0 1 0 0,-1 1 0 0 0,1 0-1 0 0,0-1 1 0 0,-1 1 0 0 0,0 0-1 0 0,0 0 1 0 0,1 1 0 0 0,-1-1 0 0 0,0 0-1 0 0,3 6 1 0 0,-2-3-7 0 0,-1 1-1 0 0,1 0 1 0 0,-1 0-1 0 0,0 0 1 0 0,0 1-1 0 0,0-1 1 0 0,0 11-1 0 0,0 1-19 0 0,-2-1-1 0 0,0 1 0 0 0,-1-1 0 0 0,-1 1 0 0 0,-4 17 0 0 0,0-12-19 0 0,-1-1-1 0 0,-10 23 0 0 0,9-29-4 0 0,2 0 0 0 0,0 0 0 0 0,1 1 0 0 0,1 0-1 0 0,-3 20 1 0 0,7-36 0 0 0,0 1 1 0 0,0-1-1 0 0,0 1 0 0 0,0-1 1 0 0,0 0-1 0 0,1 1 1 0 0,-1-1-1 0 0,0 0 0 0 0,0 1 1 0 0,1-1-1 0 0,-1 0 0 0 0,1 1 1 0 0,0-1-1 0 0,-1 0 0 0 0,1 0 1 0 0,0 0-1 0 0,-1 0 0 0 0,1 1 1 0 0,0-1-1 0 0,0 0 0 0 0,0 0 1 0 0,0-1-1 0 0,1 2 0 0 0,1 0-2 0 0,0-1 0 0 0,0 0-1 0 0,0 1 1 0 0,-1-1 0 0 0,1 0-1 0 0,0-1 1 0 0,0 1 0 0 0,0-1-1 0 0,1 1 1 0 0,3-1 0 0 0,9 0-15 0 0,1-1 0 0 0,-1-1 1 0 0,21-4-1 0 0,-22 3 13 0 0,41-4-3547 0 0,-21 2-1070 0 0</inkml:trace>
</inkml:ink>
</file>

<file path=ppt/ink/ink18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6"/>
    </inkml:context>
    <inkml:brush xml:id="br0">
      <inkml:brushProperty name="width" value="0.1" units="cm"/>
      <inkml:brushProperty name="height" value="0.1" units="cm"/>
      <inkml:brushProperty name="color" value="#008C3A"/>
    </inkml:brush>
  </inkml:definitions>
  <inkml:trace contextRef="#ctx0" brushRef="#br0">0 106 1839 0 0,'7'-27'10076'0'0,"-2"9"-6321"0"0,-2 13-3410 0 0,0 1 0 0 0,0 0 0 0 0,1-1-1 0 0,-1 1 1 0 0,1 1 0 0 0,0-1 0 0 0,1 0 0 0 0,-1 1 0 0 0,1 0 0 0 0,-1 0 0 0 0,1 1-1 0 0,0-1 1 0 0,0 1 0 0 0,0 0 0 0 0,10-3 0 0 0,-14 4-288 0 0,1 1 0 0 0,0-1 0 0 0,0 0 0 0 0,0 1 1 0 0,0-1-1 0 0,0 1 0 0 0,0 0 0 0 0,0 0 0 0 0,0 0 0 0 0,0 0 0 0 0,0 0 0 0 0,0 0 0 0 0,0 0 1 0 0,0 1-1 0 0,-1-1 0 0 0,1 0 0 0 0,0 1 0 0 0,0 0 0 0 0,0 0 0 0 0,0-1 0 0 0,-1 1 0 0 0,1 0 1 0 0,0 0-1 0 0,-1 1 0 0 0,1-1 0 0 0,0 0 0 0 0,-1 0 0 0 0,0 1 0 0 0,1-1 0 0 0,-1 1 0 0 0,0-1 1 0 0,0 1-1 0 0,0 0 0 0 0,0-1 0 0 0,0 1 0 0 0,0 0 0 0 0,0 0 0 0 0,-1 0 0 0 0,1-1 0 0 0,0 1 1 0 0,-1 0-1 0 0,0 0 0 0 0,1 0 0 0 0,-1 0 0 0 0,0 3 0 0 0,-8 57 84 0 0,6-53-111 0 0,0 0-1 0 0,1 0 0 0 0,0 0 1 0 0,1 0-1 0 0,-1 0 0 0 0,2 13 1 0 0,0-20-26 0 0,0 1 0 0 0,0 0 0 0 0,0 0 0 0 0,0-1 0 0 0,0 1 0 0 0,0 0 0 0 0,1-1 0 0 0,-1 0 0 0 0,1 1 0 0 0,0-1 0 0 0,0 0 0 0 0,0 0 0 0 0,0 0 0 0 0,0 0 0 0 0,0 0 1 0 0,0 0-1 0 0,1 0 0 0 0,-1-1 0 0 0,1 1 0 0 0,-1-1 0 0 0,1 0 0 0 0,-1 0 0 0 0,1 0 0 0 0,5 1 0 0 0,161 44-1951 0 0,-156-43 358 0 0</inkml:trace>
</inkml:ink>
</file>

<file path=ppt/ink/ink18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7"/>
    </inkml:context>
    <inkml:brush xml:id="br0">
      <inkml:brushProperty name="width" value="0.1" units="cm"/>
      <inkml:brushProperty name="height" value="0.1" units="cm"/>
      <inkml:brushProperty name="color" value="#008C3A"/>
    </inkml:brush>
  </inkml:definitions>
  <inkml:trace contextRef="#ctx0" brushRef="#br0">0 90 5527 0 0,'0'0'498'0'0,"6"-5"824"0"0,21-15 7280 0 0,-22 15-7977 0 0,1 1 0 0 0,0 0 0 0 0,-1 0 1 0 0,1 1-1 0 0,1 0 0 0 0,-1 0 0 0 0,0 0 1 0 0,1 1-1 0 0,0 0 0 0 0,9-2 0 0 0,74-4 1694 0 0,-71 7-2730 0 0,0 0-1 0 0,-1-1 1 0 0,26-6-1 0 0,-35 6-1225 0 0,0-3-82 0 0</inkml:trace>
</inkml:ink>
</file>

<file path=ppt/ink/ink18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8"/>
    </inkml:context>
    <inkml:brush xml:id="br0">
      <inkml:brushProperty name="width" value="0.1" units="cm"/>
      <inkml:brushProperty name="height" value="0.1" units="cm"/>
      <inkml:brushProperty name="color" value="#008C3A"/>
    </inkml:brush>
  </inkml:definitions>
  <inkml:trace contextRef="#ctx0" brushRef="#br0">75 0 7831 0 0,'-8'6'7311'0'0,"-10"9"-4446"0"0,12-5-2500 0 0,0 1 0 0 0,1 0 0 0 0,0 0 0 0 0,1 1 0 0 0,0 0 0 0 0,1-1 0 0 0,1 1 0 0 0,-3 18 0 0 0,-3 103 30 0 0,8-108-190 0 0,-1 1-72 0 0,2 0 0 0 0,6 43 0 0 0,5-20-6889 0 0</inkml:trace>
</inkml:ink>
</file>

<file path=ppt/ink/ink18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699"/>
    </inkml:context>
    <inkml:brush xml:id="br0">
      <inkml:brushProperty name="width" value="0.1" units="cm"/>
      <inkml:brushProperty name="height" value="0.1" units="cm"/>
      <inkml:brushProperty name="color" value="#008C3A"/>
    </inkml:brush>
  </inkml:definitions>
  <inkml:trace contextRef="#ctx0" brushRef="#br0">49 66 5063 0 0,'5'-21'1814'0'0,"-2"6"2439"0"0,-9-15 6813 0 0,-6 42-11054 0 0,6 1 125 0 0,0 0-1 0 0,1 1 1 0 0,0 0-1 0 0,1 0 1 0 0,0 0-1 0 0,1 0 1 0 0,1 1-1 0 0,0-1 1 0 0,1 1-1 0 0,1 0 1 0 0,0-1-1 0 0,1 1 1 0 0,3 16-1 0 0,-4-27-120 0 0,1 0 1 0 0,0 0-1 0 0,0 0 0 0 0,0 0 1 0 0,1 0-1 0 0,-1-1 0 0 0,1 1 0 0 0,0 0 1 0 0,0-1-1 0 0,0 1 0 0 0,0-1 1 0 0,1 0-1 0 0,-1 0 0 0 0,1 0 1 0 0,0 0-1 0 0,0 0 0 0 0,0-1 0 0 0,0 1 1 0 0,6 2-1 0 0,-4-3-6 0 0,-1 0-1 0 0,1-1 1 0 0,0 0 0 0 0,-1 0 0 0 0,1 0-1 0 0,0 0 1 0 0,0-1 0 0 0,0 0 0 0 0,0 0-1 0 0,-1 0 1 0 0,1 0 0 0 0,0-1 0 0 0,0 0-1 0 0,5-2 1 0 0,2 0 8 0 0,0-1 1 0 0,-1-1-1 0 0,0 0 0 0 0,0-1 0 0 0,0 0 1 0 0,0 0-1 0 0,-1-1 0 0 0,0-1 0 0 0,-1 0 1 0 0,0 0-1 0 0,0-1 0 0 0,8-9 0 0 0,-12 11 24 0 0,-1-1-1 0 0,1 1 0 0 0,-1-1 1 0 0,-1 1-1 0 0,0-1 0 0 0,0 0 1 0 0,3-14-1 0 0,-5 20 351 0 0,13 21-280 0 0,3 14-92 0 0,-1 1-1 0 0,-2 0 0 0 0,-1 1 1 0 0,-2 1-1 0 0,-2-1 1 0 0,10 72-1 0 0,-18-101-21 0 0,0 0 0 0 0,-1 0 0 0 0,0 0 0 0 0,0 0 0 0 0,0 0 0 0 0,0 0 0 0 0,-1-1 0 0 0,0 1 0 0 0,-1 0 0 0 0,1 0 0 0 0,-1 0 0 0 0,0-1 0 0 0,0 1 0 0 0,-1-1 0 0 0,-5 10 0 0 0,5-12 1 0 0,0 1-1 0 0,0-1 1 0 0,-1 0-1 0 0,1 0 1 0 0,-1 0-1 0 0,0-1 1 0 0,0 1-1 0 0,0-1 1 0 0,0 0 0 0 0,0 0-1 0 0,0 0 1 0 0,0-1-1 0 0,-1 0 1 0 0,1 1-1 0 0,0-1 1 0 0,-1-1-1 0 0,1 1 1 0 0,-1-1-1 0 0,0 0 1 0 0,1 0 0 0 0,-5 0-1 0 0,-28-1-3 0 0,18 1-14 0 0,-1 0 1 0 0,1-2 0 0 0,0 0 0 0 0,-24-6 0 0 0,41 7-140 0 0,-1 0-1 0 0,0 0 1 0 0,1-1 0 0 0,-1 1 0 0 0,0-1-1 0 0,1 0 1 0 0,0 0 0 0 0,-1 1-1 0 0,1-1 1 0 0,0-1 0 0 0,0 1-1 0 0,0 0 1 0 0,0-1 0 0 0,-2-3-1 0 0,-1-6-1058 0 0</inkml:trace>
</inkml:ink>
</file>

<file path=ppt/ink/ink18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0"/>
    </inkml:context>
    <inkml:brush xml:id="br0">
      <inkml:brushProperty name="width" value="0.1" units="cm"/>
      <inkml:brushProperty name="height" value="0.1" units="cm"/>
      <inkml:brushProperty name="color" value="#008C3A"/>
    </inkml:brush>
  </inkml:definitions>
  <inkml:trace contextRef="#ctx0" brushRef="#br0">0 99 5063 0 0,'2'-7'7546'0'0,"9"-24"-3314"0"0,14-7-1718 0 0,-23 36-2351 0 0,0 0-1 0 0,-1 0 1 0 0,1 0 0 0 0,0 1-1 0 0,0-1 1 0 0,0 1-1 0 0,0-1 1 0 0,0 1 0 0 0,1 0-1 0 0,-1-1 1 0 0,0 1-1 0 0,1 0 1 0 0,-1 1-1 0 0,1-1 1 0 0,-1 0 0 0 0,4 0-1 0 0,-6 1-106 0 0,1 0 0 0 0,0 1-1 0 0,0-1 1 0 0,0 0 0 0 0,0 0 0 0 0,0 1-1 0 0,0-1 1 0 0,0 1 0 0 0,0-1 0 0 0,-1 1 0 0 0,1-1-1 0 0,0 1 1 0 0,0-1 0 0 0,-1 1 0 0 0,1-1-1 0 0,0 1 1 0 0,-1 0 0 0 0,1 0 0 0 0,-1-1-1 0 0,1 1 1 0 0,0 0 0 0 0,-1 0 0 0 0,0 0-1 0 0,1 0 1 0 0,-1-1 0 0 0,0 1 0 0 0,1 0-1 0 0,-1 0 1 0 0,0 0 0 0 0,0 0 0 0 0,0 0 0 0 0,0 0-1 0 0,0 0 1 0 0,0 0 0 0 0,0 0 0 0 0,0 1-1 0 0,-5 42 270 0 0,3-35-201 0 0,-1 11-44 0 0,1-11-58 0 0,0-1 0 0 0,1 0 0 0 0,1 1 1 0 0,-1-1-1 0 0,1 1 0 0 0,2 14 0 0 0,-1-21-22 0 0,-1 0 0 0 0,1 1 1 0 0,0-1-1 0 0,0 0 0 0 0,1 1 0 0 0,-1-1 0 0 0,0 0 0 0 0,1 0 1 0 0,-1 0-1 0 0,1 0 0 0 0,0 0 0 0 0,0 0 0 0 0,0-1 1 0 0,-1 1-1 0 0,2-1 0 0 0,-1 1 0 0 0,0-1 0 0 0,0 1 0 0 0,0-1 1 0 0,1 0-1 0 0,-1 0 0 0 0,0-1 0 0 0,1 1 0 0 0,-1 0 1 0 0,1-1-1 0 0,-1 1 0 0 0,3-1 0 0 0,62 11 118 0 0,16 2-3956 0 0</inkml:trace>
</inkml:ink>
</file>

<file path=ppt/ink/ink18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1"/>
    </inkml:context>
    <inkml:brush xml:id="br0">
      <inkml:brushProperty name="width" value="0.1" units="cm"/>
      <inkml:brushProperty name="height" value="0.1" units="cm"/>
      <inkml:brushProperty name="color" value="#008C3A"/>
    </inkml:brush>
  </inkml:definitions>
  <inkml:trace contextRef="#ctx0" brushRef="#br0">0 57 11919 0 0,'0'0'2375'0'0,"28"-25"3873"0"0,-13 20-5308 0 0,0 0 1 0 0,0 0-1 0 0,27-3 0 0 0,-2 3-747 0 0,57 1-1 0 0,-74 7-5318 0 0</inkml:trace>
</inkml:ink>
</file>

<file path=ppt/ink/ink18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2"/>
    </inkml:context>
    <inkml:brush xml:id="br0">
      <inkml:brushProperty name="width" value="0.1" units="cm"/>
      <inkml:brushProperty name="height" value="0.1" units="cm"/>
      <inkml:brushProperty name="color" value="#008C3A"/>
    </inkml:brush>
  </inkml:definitions>
  <inkml:trace contextRef="#ctx0" brushRef="#br0">0 17 8287 0 0,'0'0'756'0'0,"36"-4"4030"0"0,8-1 1217 0 0,14-2-2176 0 0,-48 7-3946 0 0,1 0 0 0 0,-1 0-1 0 0,1 1 1 0 0,-1 0 0 0 0,0 1 0 0 0,17 4-1 0 0</inkml:trace>
</inkml:ink>
</file>

<file path=ppt/ink/ink18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3"/>
    </inkml:context>
    <inkml:brush xml:id="br0">
      <inkml:brushProperty name="width" value="0.1" units="cm"/>
      <inkml:brushProperty name="height" value="0.1" units="cm"/>
      <inkml:brushProperty name="color" value="#008C3A"/>
    </inkml:brush>
  </inkml:definitions>
  <inkml:trace contextRef="#ctx0" brushRef="#br0">10 1 6447 0 0,'2'14'15719'0'0,"-4"77"-14067"0"0,-4 9-1315 0 0,2-42 101 0 0,6 107 0 0 0,7-139-651 0 0,3-22-3998 0 0</inkml:trace>
</inkml:ink>
</file>

<file path=ppt/ink/ink18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4"/>
    </inkml:context>
    <inkml:brush xml:id="br0">
      <inkml:brushProperty name="width" value="0.1" units="cm"/>
      <inkml:brushProperty name="height" value="0.1" units="cm"/>
      <inkml:brushProperty name="color" value="#008C3A"/>
    </inkml:brush>
  </inkml:definitions>
  <inkml:trace contextRef="#ctx0" brushRef="#br0">125 1 5527 0 0,'-3'4'10925'0'0,"-15"16"-9227"0"0,1-7-798 0 0,1 0 0 0 0,-16 20 0 0 0,27-28-842 0 0,1 0 1 0 0,0 0-1 0 0,0 1 0 0 0,1 0 1 0 0,0-1-1 0 0,0 1 1 0 0,0 0-1 0 0,1 1 1 0 0,0-1-1 0 0,0 0 1 0 0,-1 9-1 0 0,2-14-57 0 0,1 1-1 0 0,0-1 1 0 0,0 1-1 0 0,1-1 1 0 0,-1 1 0 0 0,0-1-1 0 0,0 1 1 0 0,1-1-1 0 0,-1 1 1 0 0,1-1 0 0 0,-1 1-1 0 0,1-1 1 0 0,0 0-1 0 0,0 1 1 0 0,-1-1-1 0 0,1 0 1 0 0,0 0 0 0 0,0 1-1 0 0,0-1 1 0 0,0 0-1 0 0,0 0 1 0 0,1 0 0 0 0,-1 0-1 0 0,0 0 1 0 0,0-1-1 0 0,2 2 1 0 0,-3-2-1 0 0,11 3 109 0 0,0 0 0 0 0,-1 0 0 0 0,1-2 0 0 0,0 1 0 0 0,0-1 0 0 0,0-1 0 0 0,1 0 1 0 0,-1 0-1 0 0,20-5 0 0 0,19 2 487 0 0,69 9 504 0 0,-107-5-1037 0 0,-1 0-1 0 0,0 1 0 0 0,1 1 1 0 0,-1 0-1 0 0,-1 1 0 0 0,1 0 1 0 0,0 0-1 0 0,12 8 0 0 0,-21-10-46 0 0,0-1-1 0 0,0 1 1 0 0,0 0-1 0 0,-1 0 1 0 0,1 0 0 0 0,-1 0-1 0 0,1 0 1 0 0,-1 0-1 0 0,1 0 1 0 0,-1 0 0 0 0,0 1-1 0 0,0-1 1 0 0,0 0-1 0 0,-1 1 1 0 0,1-1 0 0 0,0 1-1 0 0,-1-1 1 0 0,0 1-1 0 0,1-1 1 0 0,-1 1 0 0 0,0-1-1 0 0,0 1 1 0 0,-1-1-1 0 0,1 1 1 0 0,-1 3-1 0 0,-2 5 74 0 0,1-1-1 0 0,-2 0 1 0 0,1-1-1 0 0,-7 12 1 0 0,9-19-72 0 0,-6 13 108 0 0,-2 0 0 0 0,0-1 0 0 0,-1 0 0 0 0,0-1-1 0 0,-1 0 1 0 0,0 0 0 0 0,-25 20 0 0 0,31-28-88 0 0,-1-1 1 0 0,1 1-1 0 0,-1-1 1 0 0,0 0-1 0 0,0-1 1 0 0,-1 0-1 0 0,1 0 1 0 0,-1 0-1 0 0,1 0 0 0 0,-1-1 1 0 0,0 0-1 0 0,0-1 1 0 0,0 0-1 0 0,0 0 1 0 0,0 0-1 0 0,0-1 1 0 0,0 0-1 0 0,0 0 1 0 0,0-1-1 0 0,0 1 1 0 0,-10-4-1 0 0,14 3-58 0 0,1 0 1 0 0,-1 0-1 0 0,1 0 1 0 0,0-1-1 0 0,-1 1 0 0 0,1 0 1 0 0,0-1-1 0 0,0 0 1 0 0,0 0-1 0 0,0 1 0 0 0,0-1 1 0 0,0 0-1 0 0,1 0 0 0 0,-1-1 1 0 0,1 1-1 0 0,-1 0 1 0 0,1-1-1 0 0,0 1 0 0 0,0 0 1 0 0,-1-4-1 0 0,-3-34-5466 0 0</inkml:trace>
</inkml:ink>
</file>

<file path=ppt/ink/ink1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8"/>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18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5"/>
    </inkml:context>
    <inkml:brush xml:id="br0">
      <inkml:brushProperty name="width" value="0.1" units="cm"/>
      <inkml:brushProperty name="height" value="0.1" units="cm"/>
      <inkml:brushProperty name="color" value="#008C3A"/>
    </inkml:brush>
  </inkml:definitions>
  <inkml:trace contextRef="#ctx0" brushRef="#br0">1 89 4143 0 0,'11'-17'585'0'0,"28"-25"10920"0"0,-34 36-10529 0 0,-2 4-676 0 0,-1 0 0 0 0,1-1 0 0 0,0 1 0 0 0,0 0 0 0 0,0 1 0 0 0,0-1 0 0 0,0 0 0 0 0,0 1 0 0 0,0 0 0 0 0,0-1 0 0 0,1 1 0 0 0,-1 0 0 0 0,0 1 0 0 0,1-1 0 0 0,-1 1 0 0 0,1 0 0 0 0,6 0 0 0 0,2 1 349 0 0,0 1 1 0 0,-1 0 0 0 0,23 8-1 0 0,1 0-2997 0 0,-1-5-3937 0 0</inkml:trace>
</inkml:ink>
</file>

<file path=ppt/ink/ink18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6"/>
    </inkml:context>
    <inkml:brush xml:id="br0">
      <inkml:brushProperty name="width" value="0.1" units="cm"/>
      <inkml:brushProperty name="height" value="0.1" units="cm"/>
      <inkml:brushProperty name="color" value="#008C3A"/>
    </inkml:brush>
  </inkml:definitions>
  <inkml:trace contextRef="#ctx0" brushRef="#br0">0 55 9271 0 0,'0'0'2104'0'0,"12"-8"2708"0"0,12-9-2098 0 0,-21 14-2520 0 0,0 0 0 0 0,0 0 0 0 0,0 1 0 0 0,0 0 0 0 0,1-1 0 0 0,-1 1 0 0 0,1 0 0 0 0,-1 1 0 0 0,1-1 0 0 0,0 1 0 0 0,0-1 0 0 0,0 1 0 0 0,0 0 0 0 0,0 1 0 0 0,0-1 0 0 0,0 1 0 0 0,0 0 0 0 0,7 0 0 0 0,-10 0-128 0 0,1 0 1 0 0,-1 1-1 0 0,1-1 1 0 0,-1 1-1 0 0,0-1 1 0 0,1 1-1 0 0,-1 0 1 0 0,0-1-1 0 0,1 1 1 0 0,-1 0-1 0 0,0 0 1 0 0,0 0-1 0 0,0 0 0 0 0,1 0 1 0 0,-1 0-1 0 0,0 0 1 0 0,-1 0-1 0 0,1 1 1 0 0,0-1-1 0 0,1 2 1 0 0,-1 0-16 0 0,0-1 0 0 0,-1 1 0 0 0,1 0 0 0 0,-1 0 0 0 0,1 0 0 0 0,-1 0 0 0 0,0 0 0 0 0,0 0 0 0 0,0 0 0 0 0,0 0 0 0 0,-1-1 0 0 0,1 1 0 0 0,-1 0 0 0 0,-1 3 0 0 0,-25 60 134 0 0,18-48-84 0 0,0 0-1 0 0,-7 28 1 0 0,15-42-92 0 0,-1 0 1 0 0,1 1 0 0 0,1-1 0 0 0,-1 1-1 0 0,1 0 1 0 0,0-1 0 0 0,0 1 0 0 0,0-1 0 0 0,0 1-1 0 0,1-1 1 0 0,0 1 0 0 0,0-1 0 0 0,0 1 0 0 0,0-1-1 0 0,4 7 1 0 0,-3-8-11 0 0,0-1 1 0 0,0 1-1 0 0,0-1 0 0 0,0 1 1 0 0,1-1-1 0 0,-1 0 0 0 0,1 0 1 0 0,-1 0-1 0 0,1-1 0 0 0,0 1 1 0 0,0 0-1 0 0,0-1 0 0 0,0 0 0 0 0,0 0 1 0 0,0 0-1 0 0,0 0 0 0 0,0 0 1 0 0,0 0-1 0 0,4-1 0 0 0,74 3-97 0 0,-38-3-47 0 0,0 3-3686 0 0</inkml:trace>
</inkml:ink>
</file>

<file path=ppt/ink/ink18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7"/>
    </inkml:context>
    <inkml:brush xml:id="br0">
      <inkml:brushProperty name="width" value="0.1" units="cm"/>
      <inkml:brushProperty name="height" value="0.1" units="cm"/>
      <inkml:brushProperty name="color" value="#008C3A"/>
    </inkml:brush>
  </inkml:definitions>
  <inkml:trace contextRef="#ctx0" brushRef="#br0">77 1 1375 0 0,'-2'9'10008'0'0,"-5"12"-7218"0"0,-52 101 2306 0 0,57-119-5031 0 0,1 1 1 0 0,0-1 0 0 0,0 0 0 0 0,0 1 0 0 0,0-1 0 0 0,1 1 0 0 0,-1-1-1 0 0,1 1 1 0 0,0 0 0 0 0,0-1 0 0 0,0 1 0 0 0,0-1 0 0 0,1 1 0 0 0,-1-1 0 0 0,1 1-1 0 0,0-1 1 0 0,0 0 0 0 0,1 1 0 0 0,-1-1 0 0 0,0 0 0 0 0,1 0 0 0 0,0 0 0 0 0,0 0-1 0 0,0 0 1 0 0,0 0 0 0 0,0 0 0 0 0,1-1 0 0 0,-1 1 0 0 0,1-1 0 0 0,0 0-1 0 0,0 1 1 0 0,0-1 0 0 0,0-1 0 0 0,0 1 0 0 0,0 0 0 0 0,0-1 0 0 0,0 1 0 0 0,6 0-1 0 0,-4 0 0 0 0,1 0 0 0 0,0-1 0 0 0,0 0 0 0 0,0 0 0 0 0,0 0 0 0 0,0-1 0 0 0,0 0 0 0 0,0 0 0 0 0,0-1 0 0 0,0 1 0 0 0,0-1 0 0 0,0-1 0 0 0,0 1 0 0 0,-1-1 0 0 0,1 0 0 0 0,0 0 0 0 0,-1 0 0 0 0,1-1 0 0 0,-1 0 0 0 0,0 0 0 0 0,0-1 0 0 0,6-4 0 0 0,13-16 18 0 0,-16 18-55 0 0,0 0 0 0 0,-1-1 0 0 0,0 0 0 0 0,0 0 0 0 0,-1-1 0 0 0,0 0 0 0 0,0 0 0 0 0,-1-1 0 0 0,0 1 0 0 0,0-1 0 0 0,-1 0 0 0 0,6-20 1100 0 0,-8 35-1091 0 0,0 1-1 0 0,0-1 1 0 0,1 1-1 0 0,0-1 1 0 0,0 0-1 0 0,1 0 1 0 0,-1 0-1 0 0,1-1 1 0 0,0 1 0 0 0,1-1-1 0 0,6 7 1 0 0,10 14-20 0 0,-10-9-92 0 0,-1 1-1 0 0,0 0 0 0 0,-1 1 1 0 0,-1 0-1 0 0,-1 1 1 0 0,-1-1-1 0 0,0 1 0 0 0,-2 1 1 0 0,4 36-1 0 0,-7-49 49 0 0,0 1 0 0 0,-1-1 0 0 0,0 0 0 0 0,-1 1 0 0 0,0-1 0 0 0,0 0 0 0 0,0 0 0 0 0,-1 0 0 0 0,-1 0 0 0 0,1 0 0 0 0,-1 0 0 0 0,-1 0 0 0 0,1-1 0 0 0,-1 0 0 0 0,-1 1 0 0 0,1-1 0 0 0,-1-1 0 0 0,0 1 0 0 0,-1-1 0 0 0,0 0 0 0 0,0 0 0 0 0,0-1 0 0 0,0 1 0 0 0,-1-1 0 0 0,0-1 0 0 0,0 1 0 0 0,-8 2 0 0 0,4-2 30 0 0,0-2 0 0 0,0 1-1 0 0,0-1 1 0 0,0-1 0 0 0,-1 0 0 0 0,1-1 0 0 0,-1 0-1 0 0,1-1 1 0 0,-1 0 0 0 0,1-1 0 0 0,-19-3-1 0 0,3-1-127 0 0,-1-2-1 0 0,2-1 0 0 0,-42-18 1 0 0</inkml:trace>
</inkml:ink>
</file>

<file path=ppt/ink/ink18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8"/>
    </inkml:context>
    <inkml:brush xml:id="br0">
      <inkml:brushProperty name="width" value="0.1" units="cm"/>
      <inkml:brushProperty name="height" value="0.1" units="cm"/>
      <inkml:brushProperty name="color" value="#008C3A"/>
    </inkml:brush>
  </inkml:definitions>
  <inkml:trace contextRef="#ctx0" brushRef="#br0">1 78 1375 0 0,'0'0'11790'0'0,"1"-9"-8042"0"0,4-27-1087 0 0,-5 35-2554 0 0,0-1 1 0 0,0 1 0 0 0,1-1-1 0 0,-1 1 1 0 0,1 0 0 0 0,-1-1-1 0 0,1 1 1 0 0,-1-1-1 0 0,1 1 1 0 0,0 0 0 0 0,0-1-1 0 0,0 1 1 0 0,-1 0 0 0 0,1 0-1 0 0,0 0 1 0 0,1 0 0 0 0,-1 0-1 0 0,0 0 1 0 0,0 0-1 0 0,0 0 1 0 0,1 0 0 0 0,-1 0-1 0 0,0 0 1 0 0,1 1 0 0 0,-1-1-1 0 0,1 1 1 0 0,-1-1-1 0 0,0 1 1 0 0,1 0 0 0 0,-1-1-1 0 0,1 1 1 0 0,-1 0 0 0 0,1 0-1 0 0,0 0 1 0 0,-1 0-1 0 0,1 0 1 0 0,-1 0 0 0 0,1 1-1 0 0,-1-1 1 0 0,3 1 0 0 0,-1 0-64 0 0,0 0 0 0 0,0 1 0 0 0,0-1 0 0 0,-1 1 1 0 0,1-1-1 0 0,0 1 0 0 0,-1 0 0 0 0,1 0 1 0 0,-1 0-1 0 0,0 0 0 0 0,0 0 0 0 0,0 1 1 0 0,0-1-1 0 0,0 1 0 0 0,0-1 0 0 0,0 1 0 0 0,-1 0 1 0 0,0-1-1 0 0,2 6 0 0 0,-1 0-22 0 0,-1 0-1 0 0,-1 0 1 0 0,1 0-1 0 0,-1 0 1 0 0,-1 0-1 0 0,1 0 1 0 0,-5 16-1 0 0,4-18-6 0 0,-1 1-1 0 0,1 0 0 0 0,0-1 1 0 0,1 1-1 0 0,-1 0 1 0 0,2-1-1 0 0,-1 1 1 0 0,0 0-1 0 0,1-1 1 0 0,1 1-1 0 0,-1-1 1 0 0,4 11-1 0 0,-3-14-16 0 0,0-1 0 0 0,0 1 0 0 0,0-1 0 0 0,0 0 0 0 0,0 1 0 0 0,0-1 0 0 0,0 0 0 0 0,1-1-1 0 0,-1 1 1 0 0,1 0 0 0 0,-1-1 0 0 0,1 1 0 0 0,0-1 0 0 0,0 0 0 0 0,-1 0 0 0 0,1 0 0 0 0,0 0 0 0 0,0 0 0 0 0,3-1 0 0 0,68 6-158 0 0,-28-4-70 0 0,-33 0-236 0 0,1 1-1524 0 0</inkml:trace>
</inkml:ink>
</file>

<file path=ppt/ink/ink18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09"/>
    </inkml:context>
    <inkml:brush xml:id="br0">
      <inkml:brushProperty name="width" value="0.1" units="cm"/>
      <inkml:brushProperty name="height" value="0.1" units="cm"/>
      <inkml:brushProperty name="color" value="#008C3A"/>
    </inkml:brush>
  </inkml:definitions>
  <inkml:trace contextRef="#ctx0" brushRef="#br0">1 74 9583 0 0,'0'0'5712'0'0,"25"-32"-656"0"0,-13 26-4492 0 0,1 0 0 0 0,-1 0 0 0 0,1 1 0 0 0,0 1 0 0 0,1 0 0 0 0,-1 0 0 0 0,22-1 0 0 0,-26 4-777 0 0,0 0 1 0 0,0 1-1 0 0,0 1 0 0 0,0-1 1 0 0,0 2-1 0 0,0-1 0 0 0,13 5 1 0 0</inkml:trace>
</inkml:ink>
</file>

<file path=ppt/ink/ink18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0"/>
    </inkml:context>
    <inkml:brush xml:id="br0">
      <inkml:brushProperty name="width" value="0.1" units="cm"/>
      <inkml:brushProperty name="height" value="0.1" units="cm"/>
      <inkml:brushProperty name="color" value="#008C3A"/>
    </inkml:brush>
  </inkml:definitions>
  <inkml:trace contextRef="#ctx0" brushRef="#br0">1 31 9671 0 0,'0'0'1032'0'0,"7"0"-104"0"0,3-2 144 0 0,3-3 32 0 0,-1 0 8 0 0,-2 1-248 0 0,3-1-40 0 0,1 3-16 0 0,-1-1 0 0 0,1 1-504 0 0,-3 0-104 0 0,1 1-16 0 0</inkml:trace>
</inkml:ink>
</file>

<file path=ppt/ink/ink18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1"/>
    </inkml:context>
    <inkml:brush xml:id="br0">
      <inkml:brushProperty name="width" value="0.1" units="cm"/>
      <inkml:brushProperty name="height" value="0.1" units="cm"/>
      <inkml:brushProperty name="color" value="#008C3A"/>
    </inkml:brush>
  </inkml:definitions>
  <inkml:trace contextRef="#ctx0" brushRef="#br0">40 26 1839 0 0,'11'-25'20416'0'0,"-17"38"-20199"0"0,0 0 0 0 0,1 0-1 0 0,0 1 1 0 0,1 0 0 0 0,1 0 0 0 0,0 0 0 0 0,-1 25-1 0 0,2-24-79 0 0,-5 45-63 0 0,3 0 0 0 0,3 0 1 0 0,7 71-1 0 0,-5-126-63 0 0,-1-2 31 0 0,0 2-180 0 0</inkml:trace>
</inkml:ink>
</file>

<file path=ppt/ink/ink18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2"/>
    </inkml:context>
    <inkml:brush xml:id="br0">
      <inkml:brushProperty name="width" value="0.1" units="cm"/>
      <inkml:brushProperty name="height" value="0.1" units="cm"/>
      <inkml:brushProperty name="color" value="#008C3A"/>
    </inkml:brush>
  </inkml:definitions>
  <inkml:trace contextRef="#ctx0" brushRef="#br0">80 7 4607 0 0,'2'-6'14352'0'0,"-4"9"-14019"0"0,0 1-1 0 0,0-1 1 0 0,-1 0-1 0 0,1 0 1 0 0,-1 0-1 0 0,1 0 1 0 0,-6 4-1 0 0,-10 11 81 0 0,14-11-328 0 0,0-2-67 0 0,0 1 1 0 0,0 0-1 0 0,0 0 0 0 0,1 0 0 0 0,0 0 0 0 0,0 1 0 0 0,1-1 1 0 0,0 1-1 0 0,0 0 0 0 0,0 0 0 0 0,0 11 0 0 0,3-11-18 0 0,1-5 1 0 0,0 0 0 0 0,0 0 1 0 0,0-1-1 0 0,-1 1 0 0 0,1-1 0 0 0,1 1 0 0 0,-1-1 0 0 0,0 0 0 0 0,0 0 1 0 0,0 0-1 0 0,1 0 0 0 0,-1 0 0 0 0,0 0 0 0 0,1-1 0 0 0,-1 1 0 0 0,1-1 0 0 0,-1 0 1 0 0,1 0-1 0 0,-1 0 0 0 0,1 0 0 0 0,-1 0 0 0 0,1 0 0 0 0,3-2 0 0 0,2 2 59 0 0,22 0 359 0 0,-1 1 0 0 0,1 1 0 0 0,48 11 1 0 0,-69-11-363 0 0,-1 1 1 0 0,1 0-1 0 0,0 0 1 0 0,-1 1 0 0 0,1 0-1 0 0,-1 1 1 0 0,8 5-1 0 0,-12-7-57 0 0,-1 1 0 0 0,1-1 0 0 0,0 1-1 0 0,-1-1 1 0 0,0 1 0 0 0,0 0-1 0 0,0 0 1 0 0,0 0 0 0 0,-1 1 0 0 0,0-1-1 0 0,0 1 1 0 0,0-1 0 0 0,0 1-1 0 0,1 5 1 0 0,-2-6 42 0 0,0 0 1 0 0,-1 1-1 0 0,1-1 0 0 0,-1 0 0 0 0,0 0 0 0 0,0 0 1 0 0,0 0-1 0 0,-1 0 0 0 0,1 0 0 0 0,-1 0 0 0 0,0 0 1 0 0,0 0-1 0 0,0 0 0 0 0,-1 0 0 0 0,0 0 1 0 0,1-1-1 0 0,-1 1 0 0 0,-4 5 0 0 0,1-3 33 0 0,0-1 0 0 0,-1 1 0 0 0,1-1-1 0 0,-1-1 1 0 0,0 1 0 0 0,0-1 0 0 0,-1 0 0 0 0,1 0-1 0 0,-11 4 1 0 0,-8 2 122 0 0,0-2 0 0 0,0-1 0 0 0,-1-1 0 0 0,-44 5 0 0 0,23-11-107 0 0,45 0-302 0 0</inkml:trace>
</inkml:ink>
</file>

<file path=ppt/ink/ink18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3"/>
    </inkml:context>
    <inkml:brush xml:id="br0">
      <inkml:brushProperty name="width" value="0.1" units="cm"/>
      <inkml:brushProperty name="height" value="0.1" units="cm"/>
      <inkml:brushProperty name="color" value="#008C3A"/>
    </inkml:brush>
  </inkml:definitions>
  <inkml:trace contextRef="#ctx0" brushRef="#br0">0 151 7367 0 0,'12'-41'6019'0'0,"-11"35"-5440"0"0,0 1 1 0 0,1-1 0 0 0,0 1-1 0 0,0 0 1 0 0,0 0-1 0 0,1 0 1 0 0,0 0-1 0 0,0 1 1 0 0,0-1-1 0 0,0 1 1 0 0,1-1-1 0 0,0 1 1 0 0,0 0-1 0 0,0 1 1 0 0,0-1-1 0 0,0 1 1 0 0,10-6-1 0 0,-7 5-592 0 0,0 1 1 0 0,0 0-1 0 0,1 0 0 0 0,-1 1 0 0 0,1-1 0 0 0,0 2 0 0 0,-1-1 0 0 0,1 1 0 0 0,0 0 0 0 0,0 1 1 0 0,0 0-1 0 0,8 1 0 0 0,-3 0-5740 0 0</inkml:trace>
</inkml:ink>
</file>

<file path=ppt/ink/ink18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4"/>
    </inkml:context>
    <inkml:brush xml:id="br0">
      <inkml:brushProperty name="width" value="0.1" units="cm"/>
      <inkml:brushProperty name="height" value="0.1" units="cm"/>
      <inkml:brushProperty name="color" value="#008C3A"/>
    </inkml:brush>
  </inkml:definitions>
  <inkml:trace contextRef="#ctx0" brushRef="#br0">1 106 2759 0 0,'2'-6'9791'0'0,"8"-22"-6290"0"0,-6 22-2878 0 0,0 0 0 0 0,0 0-1 0 0,1 0 1 0 0,-1 0 0 0 0,1 1 0 0 0,1 0-1 0 0,9-9 1 0 0,-12 12-457 0 0,-1 0 0 0 0,1 1-1 0 0,0-1 1 0 0,0 0 0 0 0,-1 1 0 0 0,1 0 0 0 0,0-1-1 0 0,0 1 1 0 0,0 0 0 0 0,0 1 0 0 0,0-1-1 0 0,1 1 1 0 0,-1-1 0 0 0,0 1 0 0 0,0 0-1 0 0,0 0 1 0 0,1 0 0 0 0,-1 0 0 0 0,6 2-1 0 0,-8-1 78 0 0,1 2-200 0 0,-1 0 0 0 0,0 0 0 0 0,1 1 0 0 0,-1-1 0 0 0,-1 0 0 0 0,1 1 0 0 0,0-1 0 0 0,0 5 0 0 0,-4 5-28 0 0,0 0-1 0 0,0 1 1 0 0,-1-1 0 0 0,-12 24 0 0 0,12-29-8 0 0,0 0 0 0 0,0 1 0 0 0,1-1 0 0 0,0 1 0 0 0,0-1 0 0 0,1 1 1 0 0,0 0-1 0 0,1 0 0 0 0,0 0 0 0 0,0 0 0 0 0,1 0 0 0 0,0 0 0 0 0,2 12 0 0 0,-1-19-10 0 0,0 1-1 0 0,0-1 1 0 0,1 0-1 0 0,-1 0 1 0 0,0 1 0 0 0,1-1-1 0 0,-1 0 1 0 0,1 0-1 0 0,0-1 1 0 0,0 1 0 0 0,0 0-1 0 0,0 0 1 0 0,0-1-1 0 0,0 0 1 0 0,0 1-1 0 0,0-1 1 0 0,0 0 0 0 0,1 0-1 0 0,-1 0 1 0 0,1 0-1 0 0,-1 0 1 0 0,3 0-1 0 0,67 8-139 0 0,-25-3 77 0 0,-8 5-556 0 0,-13-1-3593 0 0</inkml:trace>
</inkml:ink>
</file>

<file path=ppt/ink/ink1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29"/>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18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5"/>
    </inkml:context>
    <inkml:brush xml:id="br0">
      <inkml:brushProperty name="width" value="0.1" units="cm"/>
      <inkml:brushProperty name="height" value="0.1" units="cm"/>
      <inkml:brushProperty name="color" value="#008C3A"/>
    </inkml:brush>
  </inkml:definitions>
  <inkml:trace contextRef="#ctx0" brushRef="#br0">6 45 5983 0 0,'-6'-18'16031'0'0,"14"13"-16376"0"0,5 1 926 0 0,0-1 1 0 0,0 2 0 0 0,1 0-1 0 0,0 0 1 0 0,27 0 0 0 0,-27 3-1256 0 0,0 0 1 0 0,0 1-1 0 0,16 3 0 0 0,-17-1-767 0 0</inkml:trace>
</inkml:ink>
</file>

<file path=ppt/ink/ink18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6"/>
    </inkml:context>
    <inkml:brush xml:id="br0">
      <inkml:brushProperty name="width" value="0.1" units="cm"/>
      <inkml:brushProperty name="height" value="0.1" units="cm"/>
      <inkml:brushProperty name="color" value="#008C3A"/>
    </inkml:brush>
  </inkml:definitions>
  <inkml:trace contextRef="#ctx0" brushRef="#br0">48 1 4143 0 0,'0'0'13296'0'0,"-1"24"-10690"0"0,-22 170 960 0 0,2-19-3018 0 0,19-146-531 0 0,2 1 0 0 0,1-1 0 0 0,1 0 0 0 0,6 30 0 0 0,-8-58-106 0 0</inkml:trace>
</inkml:ink>
</file>

<file path=ppt/ink/ink18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7"/>
    </inkml:context>
    <inkml:brush xml:id="br0">
      <inkml:brushProperty name="width" value="0.1" units="cm"/>
      <inkml:brushProperty name="height" value="0.1" units="cm"/>
      <inkml:brushProperty name="color" value="#008C3A"/>
    </inkml:brush>
  </inkml:definitions>
  <inkml:trace contextRef="#ctx0" brushRef="#br0">1 137 5983 0 0,'0'0'464'0'0,"2"-13"526"0"0,3-13 5408 0 0,-4 20-5989 0 0,1 1 0 0 0,-1-1-1 0 0,1 1 1 0 0,0 0 0 0 0,1 0-1 0 0,-1 0 1 0 0,1 0 0 0 0,0 0-1 0 0,0 1 1 0 0,1-1 0 0 0,-1 1-1 0 0,1 0 1 0 0,0 0 0 0 0,0 0 0 0 0,0 0-1 0 0,1 1 1 0 0,-1 0 0 0 0,8-4-1 0 0,-10 5-344 0 0,1 1 1 0 0,0 0-1 0 0,0 0 0 0 0,0 0 0 0 0,0 0 0 0 0,0 1 0 0 0,0-1 1 0 0,0 1-1 0 0,0 0 0 0 0,1 0 0 0 0,-1 0 0 0 0,0 0 0 0 0,0 0 0 0 0,0 1 1 0 0,0-1-1 0 0,0 1 0 0 0,0 0 0 0 0,0 0 0 0 0,0 0 0 0 0,0 0 1 0 0,0 1-1 0 0,-1-1 0 0 0,1 1 0 0 0,0 0 0 0 0,-1-1 0 0 0,0 1 1 0 0,1 1-1 0 0,-1-1 0 0 0,0 0 0 0 0,0 0 0 0 0,0 1 0 0 0,0-1 0 0 0,0 1 1 0 0,2 4-1 0 0,-1-2-53 0 0,0 0 0 0 0,-1 0 0 0 0,1 1 1 0 0,-1-1-1 0 0,0 1 0 0 0,0 0 0 0 0,-1 0 0 0 0,0-1 1 0 0,0 1-1 0 0,0 0 0 0 0,-1 0 0 0 0,1 0 0 0 0,-2 0 1 0 0,1 0-1 0 0,-1 0 0 0 0,1 0 0 0 0,-2 0 1 0 0,1 0-1 0 0,-3 6 0 0 0,-5 11 67 0 0,0-1 0 0 0,-2-1 0 0 0,-22 34 1 0 0,22-39-46 0 0,1 0 1 0 0,1 1 0 0 0,0 1-1 0 0,-12 35 1 0 0,21-52-33 0 0,0 0-1 0 0,0 0 1 0 0,-1 1-1 0 0,1-1 1 0 0,0 0-1 0 0,0 0 1 0 0,0 1-1 0 0,0-1 1 0 0,1 0-1 0 0,-1 0 1 0 0,0 1-1 0 0,0-1 1 0 0,1 0-1 0 0,-1 0 1 0 0,1 0-1 0 0,-1 1 1 0 0,1-1-1 0 0,0 0 1 0 0,-1 0-1 0 0,1 0 1 0 0,0 0-1 0 0,0 0 1 0 0,-1 0-1 0 0,1 0 1 0 0,0 0-1 0 0,0-1 1 0 0,0 1-1 0 0,0 0 1 0 0,0 0-1 0 0,0-1 1 0 0,1 1-1 0 0,-1-1 1 0 0,0 1-1 0 0,0-1 1 0 0,0 1-1 0 0,1-1 1 0 0,-1 0 0 0 0,0 0-1 0 0,0 1 1 0 0,1-1-1 0 0,0 0 1 0 0,7 1 10 0 0,1-1 0 0 0,-1 1 0 0 0,0-2 0 0 0,11 0 0 0 0,-14 0 3 0 0,10 1 48 0 0,0 0 1 0 0,0 1-1 0 0,22 4 1 0 0,-23-2-720 0 0,0-1 0 0 0,1-1 0 0 0,21 0 0 0 0,-22-3-1464 0 0</inkml:trace>
</inkml:ink>
</file>

<file path=ppt/ink/ink18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8"/>
    </inkml:context>
    <inkml:brush xml:id="br0">
      <inkml:brushProperty name="width" value="0.1" units="cm"/>
      <inkml:brushProperty name="height" value="0.1" units="cm"/>
      <inkml:brushProperty name="color" value="#008C3A"/>
    </inkml:brush>
  </inkml:definitions>
  <inkml:trace contextRef="#ctx0" brushRef="#br0">0 97 7831 0 0,'0'0'706'0'0,"0"-1"-578"0"0,2-4 849 0 0,0-1 1 0 0,0 1-1 0 0,0-1 1 0 0,0 1-1 0 0,1 0 1 0 0,0 0-1 0 0,0 0 0 0 0,0 0 1 0 0,1 0-1 0 0,-1 1 1 0 0,5-5-1 0 0,-4 6-857 0 0,-1 0-1 0 0,1 0 1 0 0,0 1 0 0 0,0-1-1 0 0,0 1 1 0 0,0-1-1 0 0,0 1 1 0 0,0 0 0 0 0,1 1-1 0 0,-1-1 1 0 0,0 1-1 0 0,1 0 1 0 0,0 0-1 0 0,-1 0 1 0 0,1 1 0 0 0,-1 0-1 0 0,1-1 1 0 0,0 2-1 0 0,-1-1 1 0 0,1 0 0 0 0,0 1-1 0 0,-1 0 1 0 0,1 0-1 0 0,-1 1 1 0 0,1-1-1 0 0,-1 1 1 0 0,0 0 0 0 0,0 0-1 0 0,1 0 1 0 0,-1 0-1 0 0,-1 1 1 0 0,8 6-1 0 0,-9-8-111 0 0,0 1 0 0 0,0 0 0 0 0,0 0 1 0 0,0 0-1 0 0,0 1 0 0 0,-1-1 0 0 0,1 0 0 0 0,-1 0 0 0 0,1 1 0 0 0,-1-1 0 0 0,0 1 0 0 0,0 0 0 0 0,0-1 0 0 0,0 1 0 0 0,-1 0 0 0 0,1-1 0 0 0,-1 1 0 0 0,1 0 0 0 0,-1 0 0 0 0,0-1 0 0 0,0 1 0 0 0,0 0 0 0 0,-1 0 0 0 0,0 3 0 0 0,-2 5 48 0 0,-1-1-1 0 0,0 1 1 0 0,0-1 0 0 0,-1 0 0 0 0,-7 9 0 0 0,8-13-36 0 0,1-1 0 0 0,-1 1 0 0 0,1 0 1 0 0,0 0-1 0 0,0 0 0 0 0,1 0 0 0 0,0 0 1 0 0,0 1-1 0 0,0-1 0 0 0,1 1 0 0 0,0-1 1 0 0,0 1-1 0 0,0 12 0 0 0,3-16-24 0 0,-1 0-1 0 0,0 0 1 0 0,1 0-1 0 0,0 0 1 0 0,-1-1-1 0 0,1 1 1 0 0,0 0-1 0 0,1-1 1 0 0,-1 1-1 0 0,0-1 1 0 0,1 0-1 0 0,-1 1 1 0 0,1-1-1 0 0,0-1 1 0 0,0 1-1 0 0,-1 0 1 0 0,1-1-1 0 0,0 1 1 0 0,1-1-1 0 0,2 1 1 0 0,13 5-50 0 0,1-1-1 0 0,24 3 1 0 0,-13-2 6 0 0,8 4-2767 0 0,-29-9 1287 0 0</inkml:trace>
</inkml:ink>
</file>

<file path=ppt/ink/ink18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19"/>
    </inkml:context>
    <inkml:brush xml:id="br0">
      <inkml:brushProperty name="width" value="0.1" units="cm"/>
      <inkml:brushProperty name="height" value="0.1" units="cm"/>
      <inkml:brushProperty name="color" value="#008C3A"/>
    </inkml:brush>
  </inkml:definitions>
  <inkml:trace contextRef="#ctx0" brushRef="#br0">88 29 11055 0 0,'0'0'248'0'0,"-3"-29"7478"0"0,3 29-7595 0 0,-15 8 1475 0 0,-10 14-1114 0 0,18-7-338 0 0,0 0-1 0 0,1 1 1 0 0,0 0 0 0 0,1 0 0 0 0,1 0-1 0 0,1 0 1 0 0,0 1 0 0 0,1-1 0 0 0,1 1-1 0 0,1 0 1 0 0,0 0 0 0 0,3 23-1 0 0,-2-34-115 0 0,0 1 0 0 0,1-1-1 0 0,-1 1 1 0 0,1-1-1 0 0,1 0 1 0 0,-1 0 0 0 0,1 0-1 0 0,0 0 1 0 0,0 0-1 0 0,1-1 1 0 0,-1 1 0 0 0,1-1-1 0 0,1 0 1 0 0,-1 0-1 0 0,1 0 1 0 0,0-1 0 0 0,0 0-1 0 0,10 7 1 0 0,-10-8-28 0 0,0-1-1 0 0,1 0 1 0 0,-1 0 0 0 0,1-1 0 0 0,-1 0 0 0 0,1 0-1 0 0,0 0 1 0 0,-1 0 0 0 0,1-1 0 0 0,0 0 0 0 0,-1 0-1 0 0,1-1 1 0 0,0 0 0 0 0,-1 0 0 0 0,1 0 0 0 0,-1 0 0 0 0,1-1-1 0 0,-1 0 1 0 0,0 0 0 0 0,1 0 0 0 0,-1-1 0 0 0,6-4-1 0 0,-2 2 37 0 0,1-1-1 0 0,-1 0 0 0 0,0-1 0 0 0,-1 0 0 0 0,1 0 1 0 0,-1-1-1 0 0,-1 0 0 0 0,0-1 0 0 0,0 1 0 0 0,0-1 1 0 0,-1-1-1 0 0,-1 1 0 0 0,1-1 0 0 0,-1 0 0 0 0,-1 0 1 0 0,0-1-1 0 0,-1 1 0 0 0,5-21 0 0 0,-8 30 83 0 0,9 21 85 0 0,0 1 1 0 0,7 26-1 0 0,16 42-221 0 0,-16-47-9 0 0,21 81-1 0 0,-34-112 17 0 0,-1 1-1 0 0,-1 0 0 0 0,0 0 0 0 0,0 0 1 0 0,-1 0-1 0 0,-1 0 0 0 0,0 0 0 0 0,0 0 0 0 0,-1 0 1 0 0,-1-1-1 0 0,-7 21 0 0 0,8-27 3 0 0,-1 0 0 0 0,0 0 1 0 0,0-1-1 0 0,0 1 0 0 0,-1-1 0 0 0,1 1 0 0 0,-1-1 0 0 0,0 0 0 0 0,0-1 1 0 0,-1 1-1 0 0,1-1 0 0 0,-1 0 0 0 0,0 0 0 0 0,0 0 0 0 0,0-1 1 0 0,0 1-1 0 0,0-1 0 0 0,-1 0 0 0 0,1-1 0 0 0,0 1 0 0 0,-7 0 0 0 0,-13 1 8 0 0,0 0 0 0 0,-1-2 0 0 0,-35-2 0 0 0,22 0-6 0 0,36 2-198 0 0,1-1-1 0 0,-1 0 0 0 0,0 0 1 0 0,1 0-1 0 0,-1 0 1 0 0,1-1-1 0 0,-1 1 1 0 0,1-1-1 0 0,-1 0 1 0 0,1 1-1 0 0,-1-1 1 0 0,1 0-1 0 0,0 0 1 0 0,0-1-1 0 0,-1 1 1 0 0,1 0-1 0 0,0-1 0 0 0,0 0 1 0 0,0 1-1 0 0,0-1 1 0 0,1 0-1 0 0,-1 0 1 0 0,0 0-1 0 0,1 0 1 0 0,-3-4-1 0 0</inkml:trace>
</inkml:ink>
</file>

<file path=ppt/ink/ink18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0"/>
    </inkml:context>
    <inkml:brush xml:id="br0">
      <inkml:brushProperty name="width" value="0.1" units="cm"/>
      <inkml:brushProperty name="height" value="0.1" units="cm"/>
      <inkml:brushProperty name="color" value="#008C3A"/>
    </inkml:brush>
  </inkml:definitions>
  <inkml:trace contextRef="#ctx0" brushRef="#br0">1 16 2303 0 0,'0'0'16998'0'0,"25"-3"-14822"0"0,14-1-980 0 0,-8-1-828 0 0,-1 3 0 0 0,1 0 1 0 0,0 2-1 0 0,59 8 0 0 0,-56 4-4255 0 0</inkml:trace>
</inkml:ink>
</file>

<file path=ppt/ink/ink18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1"/>
    </inkml:context>
    <inkml:brush xml:id="br0">
      <inkml:brushProperty name="width" value="0.1" units="cm"/>
      <inkml:brushProperty name="height" value="0.1" units="cm"/>
      <inkml:brushProperty name="color" value="#008C3A"/>
    </inkml:brush>
  </inkml:definitions>
  <inkml:trace contextRef="#ctx0" brushRef="#br0">1 69 11055 0 0,'0'0'852'0'0,"25"-13"1186"0"0,-15 5-645 0 0,1 1 1 0 0,0 1 0 0 0,0 0 0 0 0,0 0-1 0 0,0 1 1 0 0,16-5 0 0 0,23 2-321 0 0,2 14-3344 0 0</inkml:trace>
</inkml:ink>
</file>

<file path=ppt/ink/ink18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2"/>
    </inkml:context>
    <inkml:brush xml:id="br0">
      <inkml:brushProperty name="width" value="0.1" units="cm"/>
      <inkml:brushProperty name="height" value="0.1" units="cm"/>
      <inkml:brushProperty name="color" value="#008C3A"/>
    </inkml:brush>
  </inkml:definitions>
  <inkml:trace contextRef="#ctx0" brushRef="#br0">1 811 9359 0 0,'0'0'430'0'0,"4"-17"148"0"0,-4 16-550 0 0,0 1 0 0 0,0 0 0 0 0,0 0 0 0 0,0-1 0 0 0,0 1 0 0 0,0 0-1 0 0,0 0 1 0 0,0-1 0 0 0,0 1 0 0 0,1 0 0 0 0,-1 0 0 0 0,0 0 0 0 0,0-1 0 0 0,0 1-1 0 0,0 0 1 0 0,1 0 0 0 0,-1 0 0 0 0,0 0 0 0 0,0-1 0 0 0,0 1 0 0 0,1 0 0 0 0,-1 0-1 0 0,0 0 1 0 0,0 0 0 0 0,0 0 0 0 0,1 0 0 0 0,-1 0 0 0 0,0 0 0 0 0,0 0 0 0 0,1 0-1 0 0,-1 0 1 0 0,0 0 0 0 0,0 0 0 0 0,1 0 0 0 0,-1 0 0 0 0,0 0 0 0 0,0 0 0 0 0,1 0-1 0 0,-1 0 1 0 0,0 0 0 0 0,0 0 0 0 0,1 0 0 0 0,-1 0 0 0 0,0 0 0 0 0,0 0 0 0 0,0 1-1 0 0,1-1 1 0 0,13 14 3067 0 0,10 27 2846 0 0,-21-36-5515 0 0,11 19 98 0 0,1 1 0 0 0,2-2 0 0 0,35 41 0 0 0,-48-60-503 0 0,1 1-1 0 0,-1-1 0 0 0,1 1 0 0 0,0-1 0 0 0,0-1 0 0 0,0 1 0 0 0,0-1 1 0 0,1 0-1 0 0,0 0 0 0 0,-1 0 0 0 0,1-1 0 0 0,0 0 0 0 0,0 0 1 0 0,0-1-1 0 0,1 1 0 0 0,-1-1 0 0 0,0-1 0 0 0,0 1 0 0 0,1-1 0 0 0,-1 0 1 0 0,0-1-1 0 0,1 1 0 0 0,-1-1 0 0 0,7-2 0 0 0,-5 0 26 0 0,0-1 0 0 0,-1 0 0 0 0,1 0 0 0 0,-1 0 0 0 0,0-1 0 0 0,-1 0 0 0 0,1-1 0 0 0,-1 0 0 0 0,0 0 0 0 0,0 0 0 0 0,0 0-1 0 0,-1-1 1 0 0,0 0 0 0 0,-1 0 0 0 0,1 0 0 0 0,-1-1 0 0 0,-1 0 0 0 0,1 0 0 0 0,-1 0 0 0 0,-1 0 0 0 0,4-16 0 0 0,-1-3 3 0 0,0-1 1 0 0,-2 0-1 0 0,-1 0 0 0 0,-2 0 0 0 0,-3-40 1 0 0,0 28-32 0 0,-23-188 89 0 0,20 194-79 0 0,-2 0 1 0 0,-1 1-1 0 0,-1 0 0 0 0,-24-52 0 0 0,32 82-7 0 0,0 0-1 0 0,1 0 1 0 0,-1 0-1 0 0,1 0 1 0 0,0 0-1 0 0,0 0 1 0 0,0-1-1 0 0,0 1 1 0 0,1-1-1 0 0,-1 1 0 0 0,1 0 1 0 0,0-1-1 0 0,0 1 1 0 0,0-1-1 0 0,1-5 1 0 0,1 6-5 0 0,-1 1 0 0 0,1-1 0 0 0,0 1 0 0 0,-1-1 1 0 0,1 1-1 0 0,0 0 0 0 0,1-1 0 0 0,-1 1 0 0 0,0 0 1 0 0,1 0-1 0 0,-1 1 0 0 0,1-1 0 0 0,-1 0 0 0 0,1 1 0 0 0,0 0 1 0 0,0-1-1 0 0,0 1 0 0 0,3-1 0 0 0,11-3-16 0 0,0 0 0 0 0,0 1 0 0 0,0 1 0 0 0,1 0 0 0 0,-1 1 0 0 0,24 1 0 0 0,109 11 0 0 0,-25 0 0 0 0,1092-44-64 0 0,-915 19 56 0 0,-86 4 8 0 0,606-17 0 0 0,-778 31 73 0 0,-43-2 161 0 0,14 2-1284 0 0</inkml:trace>
</inkml:ink>
</file>

<file path=ppt/ink/ink18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3"/>
    </inkml:context>
    <inkml:brush xml:id="br0">
      <inkml:brushProperty name="width" value="0.1" units="cm"/>
      <inkml:brushProperty name="height" value="0.1" units="cm"/>
      <inkml:brushProperty name="color" value="#008C3A"/>
    </inkml:brush>
  </inkml:definitions>
  <inkml:trace contextRef="#ctx0" brushRef="#br0">62 34 4607 0 0,'4'-32'15314'0'0,"-4"32"-15233"0"0,-1 0 0 0 0,1 0 0 0 0,-1 0 0 0 0,1-1 0 0 0,-1 1 0 0 0,0 0 0 0 0,1 0 1 0 0,-1 0-1 0 0,1 0 0 0 0,-1 0 0 0 0,1 0 0 0 0,-1 0 0 0 0,0 0 0 0 0,1 0 0 0 0,-1 0 1 0 0,1 0-1 0 0,-1 1 0 0 0,1-1 0 0 0,-1 0 0 0 0,1 0 0 0 0,-1 0 0 0 0,1 1 0 0 0,-1-1 1 0 0,1 0-1 0 0,-1 1 0 0 0,1-1 0 0 0,-1 0 0 0 0,1 1 0 0 0,-1-1 0 0 0,1 1 0 0 0,0-1 1 0 0,-1 1-1 0 0,1-1 0 0 0,-1 2 0 0 0,-15 29 789 0 0,-4 33-525 0 0,15-40-283 0 0,2 1-1 0 0,1 0 1 0 0,1-1 0 0 0,0 1-1 0 0,2 0 1 0 0,2 0-1 0 0,0-1 1 0 0,1 1 0 0 0,10 31-1 0 0,-14-54-104 0 0,0-1 0 0 0,1 1 1 0 0,-1 0-1 0 0,1-1 0 0 0,0 1 0 0 0,0 0 0 0 0,-1-1 1 0 0,1 1-1 0 0,0-1 0 0 0,0 1 0 0 0,0-1 0 0 0,0 0 0 0 0,1 1 1 0 0,-1-1-1 0 0,2 1 0 0 0,-3-1-39 0 0,1-1-1 0 0,0 0 1 0 0,0 1 0 0 0,-1-1-1 0 0,1 0 1 0 0,0 0 0 0 0,0 1-1 0 0,0-1 1 0 0,-1 0 0 0 0,1 0-1 0 0,0 0 1 0 0,0 0-1 0 0,0 0 1 0 0,-1 0 0 0 0,1-1-1 0 0,0 1 1 0 0,0 0 0 0 0,-1 0-1 0 0,1-1 1 0 0,0 1 0 0 0,1-1-1 0 0,25-23-5452 0 0</inkml:trace>
</inkml:ink>
</file>

<file path=ppt/ink/ink18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4"/>
    </inkml:context>
    <inkml:brush xml:id="br0">
      <inkml:brushProperty name="width" value="0.1" units="cm"/>
      <inkml:brushProperty name="height" value="0.1" units="cm"/>
      <inkml:brushProperty name="color" value="#008C3A"/>
    </inkml:brush>
  </inkml:definitions>
  <inkml:trace contextRef="#ctx0" brushRef="#br0">28 1 4607 0 0,'0'0'13518'0'0,"-20"31"-11852"0"0,18-25-1567 0 0,1-4-88 0 0,0 0-1 0 0,0 0 0 0 0,0 1 0 0 0,1-1 1 0 0,-1 0-1 0 0,1 1 0 0 0,-1-1 0 0 0,1 0 0 0 0,0 1 1 0 0,0-1-1 0 0,0 0 0 0 0,1 4 0 0 0,-1-5-12 0 0,0 0 0 0 0,0 0-1 0 0,1 1 1 0 0,-1-1 0 0 0,0 0 0 0 0,1 0-1 0 0,-1 0 1 0 0,1 0 0 0 0,-1 1-1 0 0,1-1 1 0 0,0 0 0 0 0,-1 0 0 0 0,1 0-1 0 0,0 0 1 0 0,0 0 0 0 0,0-1 0 0 0,0 1-1 0 0,0 0 1 0 0,0 0 0 0 0,0 0-1 0 0,0-1 1 0 0,0 1 0 0 0,0-1 0 0 0,0 1-1 0 0,2 0 1 0 0,26 5 107 0 0,-24-6-71 0 0,20 3 449 0 0,1 2 1 0 0,-1 0-1 0 0,0 2 0 0 0,39 15 1 0 0,-57-19-322 0 0,0 0 0 0 0,0 1-1 0 0,-1 0 1 0 0,1 1 0 0 0,-1-1 0 0 0,0 1 0 0 0,0 0 0 0 0,9 11 0 0 0,-13-12-126 0 0,1-1 0 0 0,-1 1 0 0 0,0 0 0 0 0,0 0 0 0 0,0 0 0 0 0,0 0 0 0 0,-1 0 0 0 0,0 0 0 0 0,1 0 0 0 0,-2 1 0 0 0,1-1 0 0 0,0 0 0 0 0,-1 1 0 0 0,0-1 0 0 0,0 0 0 0 0,-1 8-1 0 0,1-8 23 0 0,-1 0 0 0 0,1 1 0 0 0,-1-1 0 0 0,0 0 0 0 0,0 0 0 0 0,-1 0 0 0 0,1 0 0 0 0,-1-1-1 0 0,0 1 1 0 0,0 0 0 0 0,0-1 0 0 0,0 1 0 0 0,-1-1 0 0 0,1 1 0 0 0,-1-1 0 0 0,0 0-1 0 0,0 0 1 0 0,0-1 0 0 0,0 1 0 0 0,-1-1 0 0 0,1 1 0 0 0,-1-1 0 0 0,-6 3 0 0 0,-3-1 45 0 0,1 0 1 0 0,-1-2 0 0 0,0 1-1 0 0,0-2 1 0 0,0 1 0 0 0,-13-2-1 0 0,13 1-79 0 0,1-1-273 0 0,-44-1 168 0 0,22-14-5439 0 0</inkml:trace>
</inkml:ink>
</file>

<file path=ppt/ink/ink1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0"/>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18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5"/>
    </inkml:context>
    <inkml:brush xml:id="br0">
      <inkml:brushProperty name="width" value="0.1" units="cm"/>
      <inkml:brushProperty name="height" value="0.1" units="cm"/>
      <inkml:brushProperty name="color" value="#008C3A"/>
    </inkml:brush>
  </inkml:definitions>
  <inkml:trace contextRef="#ctx0" brushRef="#br0">1 132 6911 0 0,'2'-7'408'0'0,"0"1"0"0"0,1-1-1 0 0,0 0 1 0 0,0 1 0 0 0,8-13-1 0 0,-6 13 545 0 0,1-1 0 0 0,-1 1 0 0 0,1 0 0 0 0,0 0 0 0 0,1 1 0 0 0,0-1 0 0 0,-1 2 0 0 0,1-1 0 0 0,1 1 0 0 0,-1 0 0 0 0,1 0 0 0 0,0 1 0 0 0,14-5 0 0 0,-15 7-947 0 0,1-1 1 0 0,0 1-1 0 0,-1 0 1 0 0,1 0-1 0 0,0 1 1 0 0,-1 0-1 0 0,1 1 0 0 0,11 1 1 0 0,40 9-2433 0 0,-45-10 191 0 0</inkml:trace>
</inkml:ink>
</file>

<file path=ppt/ink/ink18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6"/>
    </inkml:context>
    <inkml:brush xml:id="br0">
      <inkml:brushProperty name="width" value="0.1" units="cm"/>
      <inkml:brushProperty name="height" value="0.1" units="cm"/>
      <inkml:brushProperty name="color" value="#008C3A"/>
    </inkml:brush>
  </inkml:definitions>
  <inkml:trace contextRef="#ctx0" brushRef="#br0">1 86 2303 0 0,'0'0'454'0'0,"11"-19"7476"0"0,-2 7-5807 0 0,-1 4-676 0 0,-4 3-915 0 0,1 1 0 0 0,-1-1 0 0 0,1 1 0 0 0,0 0-1 0 0,0 0 1 0 0,1 1 0 0 0,-1-1 0 0 0,1 1 0 0 0,0 0 0 0 0,0 1-1 0 0,7-3 1 0 0,-12 5-489 0 0,1 0 0 0 0,-1 1 1 0 0,0-1-1 0 0,0 0 0 0 0,0 1 0 0 0,-1-1 0 0 0,1 1 0 0 0,0-1 0 0 0,0 1 1 0 0,0 0-1 0 0,0-1 0 0 0,0 1 0 0 0,-1 0 0 0 0,1 0 0 0 0,0-1 1 0 0,0 1-1 0 0,-1 0 0 0 0,1 0 0 0 0,-1 0 0 0 0,1 0 0 0 0,-1 0 0 0 0,1 0 1 0 0,-1 0-1 0 0,0 0 0 0 0,1 0 0 0 0,-1 0 0 0 0,0 0 0 0 0,0 0 0 0 0,0 0 1 0 0,0 0-1 0 0,1 0 0 0 0,-2 0 0 0 0,1 0 0 0 0,0 0 0 0 0,0 0 0 0 0,0 0 1 0 0,0 0-1 0 0,-1 2 0 0 0,-8 41 130 0 0,7-38-166 0 0,0 0-1 0 0,1 0 0 0 0,-1 0 1 0 0,1 0-1 0 0,0 1 1 0 0,1-1-1 0 0,0 0 1 0 0,0 1-1 0 0,0-1 1 0 0,1 0-1 0 0,1 9 0 0 0,-1-12-16 0 0,1-1 0 0 0,-1 1-1 0 0,1 0 1 0 0,0-1-1 0 0,-1 0 1 0 0,1 1-1 0 0,0-1 1 0 0,0 0-1 0 0,0 0 1 0 0,1 0-1 0 0,-1 0 1 0 0,1 0-1 0 0,-1-1 1 0 0,1 1-1 0 0,-1-1 1 0 0,1 0 0 0 0,0 0-1 0 0,-1 1 1 0 0,1-2-1 0 0,0 1 1 0 0,0 0-1 0 0,0-1 1 0 0,0 1-1 0 0,0-1 1 0 0,0 0-1 0 0,4 0 1 0 0,38 1 5 0 0,3 0-652 0 0,-19 4-5442 0 0</inkml:trace>
</inkml:ink>
</file>

<file path=ppt/ink/ink18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7"/>
    </inkml:context>
    <inkml:brush xml:id="br0">
      <inkml:brushProperty name="width" value="0.1" units="cm"/>
      <inkml:brushProperty name="height" value="0.1" units="cm"/>
      <inkml:brushProperty name="color" value="#008C3A"/>
    </inkml:brush>
  </inkml:definitions>
  <inkml:trace contextRef="#ctx0" brushRef="#br0">1 19 6447 0 0,'0'0'586'0'0,"27"-2"4836"0"0,8-5 164 0 0,0 2-3425 0 0,68 0-2849 0 0,-101 5 149 0 0</inkml:trace>
</inkml:ink>
</file>

<file path=ppt/ink/ink18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8"/>
    </inkml:context>
    <inkml:brush xml:id="br0">
      <inkml:brushProperty name="width" value="0.1" units="cm"/>
      <inkml:brushProperty name="height" value="0.1" units="cm"/>
      <inkml:brushProperty name="color" value="#008C3A"/>
    </inkml:brush>
  </inkml:definitions>
  <inkml:trace contextRef="#ctx0" brushRef="#br0">45 1 11719 0 0,'0'0'3406'0'0,"4"21"-248"0"0,-5 0-2391 0 0,-1 0 0 0 0,0-1 0 0 0,-2 1 0 0 0,-9 30 0 0 0,-6 40-2 0 0,16-68-659 0 0,1-7-82 0 0,0 0 1 0 0,1-1-1 0 0,1 1 1 0 0,3 28-1 0 0,2-38-2493 0 0</inkml:trace>
</inkml:ink>
</file>

<file path=ppt/ink/ink18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29"/>
    </inkml:context>
    <inkml:brush xml:id="br0">
      <inkml:brushProperty name="width" value="0.1" units="cm"/>
      <inkml:brushProperty name="height" value="0.1" units="cm"/>
      <inkml:brushProperty name="color" value="#008C3A"/>
    </inkml:brush>
  </inkml:definitions>
  <inkml:trace contextRef="#ctx0" brushRef="#br0">1 114 5063 0 0,'0'0'390'0'0,"18"-36"7992"0"0,-14 28-7438 0 0,0 0-1 0 0,0 0 1 0 0,1 1-1 0 0,-1 0 1 0 0,2 0 0 0 0,10-12-1 0 0,-14 17-854 0 0,0 1 0 0 0,0-1 0 0 0,1 1 0 0 0,-1 0-1 0 0,0 0 1 0 0,0 0 0 0 0,0 0 0 0 0,1 0 0 0 0,-1 1 0 0 0,1-1 0 0 0,-1 1-1 0 0,0-1 1 0 0,1 1 0 0 0,-1 0 0 0 0,1 0 0 0 0,-1 0 0 0 0,1 0 0 0 0,-1 0-1 0 0,1 1 1 0 0,-1-1 0 0 0,0 1 0 0 0,1 0 0 0 0,-1-1 0 0 0,0 1 0 0 0,0 0-1 0 0,1 0 1 0 0,-1 1 0 0 0,0-1 0 0 0,3 3 0 0 0,-3-3-70 0 0,0 1 1 0 0,0 0 0 0 0,0 0-1 0 0,0 0 1 0 0,-1 0-1 0 0,1 0 1 0 0,-1 0 0 0 0,1 0-1 0 0,-1 0 1 0 0,0 1-1 0 0,0-1 1 0 0,0 0 0 0 0,0 1-1 0 0,0-1 1 0 0,-1 1-1 0 0,1-1 1 0 0,-1 1-1 0 0,0 0 1 0 0,1-1 0 0 0,-1 1-1 0 0,0-1 1 0 0,-1 1-1 0 0,1-1 1 0 0,0 1 0 0 0,-1-1-1 0 0,1 1 1 0 0,-1-1-1 0 0,-1 4 1 0 0,-3 11 31 0 0,-1 0 1 0 0,-1-1 0 0 0,-9 17-1 0 0,6-12 64 0 0,5-10-110 0 0,1 1 0 0 0,-1-1 1 0 0,2 1-1 0 0,0 0 0 0 0,-3 19 0 0 0,6-29-11 0 0,-1 0 0 0 0,1 1-1 0 0,0-1 1 0 0,0 0 0 0 0,0 1 0 0 0,0-1-1 0 0,0 0 1 0 0,1 1 0 0 0,-1-1 0 0 0,1 0 0 0 0,0 1-1 0 0,-1-1 1 0 0,1 0 0 0 0,0 0 0 0 0,0 0-1 0 0,0 0 1 0 0,1 0 0 0 0,-1 0 0 0 0,0 0-1 0 0,1 0 1 0 0,-1 0 0 0 0,1-1 0 0 0,0 1 0 0 0,0-1-1 0 0,-1 1 1 0 0,1-1 0 0 0,0 1 0 0 0,0-1-1 0 0,0 0 1 0 0,1 0 0 0 0,-1 0 0 0 0,0 0-1 0 0,0-1 1 0 0,0 1 0 0 0,4 0 0 0 0,38 6 36 0 0,71 2 1 0 0,-92-9-668 0 0,-7-2-5586 0 0</inkml:trace>
</inkml:ink>
</file>

<file path=ppt/ink/ink18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0"/>
    </inkml:context>
    <inkml:brush xml:id="br0">
      <inkml:brushProperty name="width" value="0.1" units="cm"/>
      <inkml:brushProperty name="height" value="0.1" units="cm"/>
      <inkml:brushProperty name="color" value="#008C3A"/>
    </inkml:brush>
  </inkml:definitions>
  <inkml:trace contextRef="#ctx0" brushRef="#br0">1 43 4143 0 0,'0'0'319'0'0,"28"-26"10258"0"0,-27 25-10388 0 0,0 0 0 0 0,0-1 0 0 0,0 1-1 0 0,1 0 1 0 0,-1 0 0 0 0,0 0-1 0 0,0 0 1 0 0,1 0 0 0 0,-1 0 0 0 0,1 0-1 0 0,-1 0 1 0 0,1 0 0 0 0,-1 1 0 0 0,1-1-1 0 0,-1 1 1 0 0,1-1 0 0 0,0 1 0 0 0,-1 0-1 0 0,1-1 1 0 0,0 1 0 0 0,-1 0 0 0 0,1 0-1 0 0,0 0 1 0 0,-1 0 0 0 0,1 1 0 0 0,0-1-1 0 0,-1 0 1 0 0,1 1 0 0 0,2 0 0 0 0,-3 1-109 0 0,1 0 0 0 0,-1-1 0 0 0,0 1 0 0 0,1 0 0 0 0,-1 1 0 0 0,0-1 0 0 0,0 0 0 0 0,0 0 0 0 0,-1 0 0 0 0,1 0 0 0 0,0 1 0 0 0,-1-1 0 0 0,0 0 0 0 0,1 1 0 0 0,-1-1 0 0 0,0 0 0 0 0,0 1 0 0 0,0-1 0 0 0,-1 0 0 0 0,0 5 0 0 0,1-3-38 0 0,-2 3 2 0 0,1 0 0 0 0,1-1 0 0 0,0 1 0 0 0,-1-1 0 0 0,2 1 1 0 0,-1 0-1 0 0,3 11 0 0 0,-2-16-44 0 0,1 0 0 0 0,-1 1 0 0 0,0-1 0 0 0,1 0 0 0 0,0 0 0 0 0,-1 0-1 0 0,1 0 1 0 0,0 0 0 0 0,0 0 0 0 0,0-1 0 0 0,0 1 0 0 0,0-1 0 0 0,1 1 0 0 0,-1-1 0 0 0,0 0 0 0 0,1 0 0 0 0,-1 0 0 0 0,1 0-1 0 0,-1 0 1 0 0,1-1 0 0 0,-1 1 0 0 0,5 0 0 0 0,27 5-135 0 0,12 3-340 0 0,-18 1-2789 0 0</inkml:trace>
</inkml:ink>
</file>

<file path=ppt/ink/ink18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1"/>
    </inkml:context>
    <inkml:brush xml:id="br0">
      <inkml:brushProperty name="width" value="0.1" units="cm"/>
      <inkml:brushProperty name="height" value="0.1" units="cm"/>
      <inkml:brushProperty name="color" value="#008C3A"/>
    </inkml:brush>
  </inkml:definitions>
  <inkml:trace contextRef="#ctx0" brushRef="#br0">0 12 5527 0 0,'0'0'11176'0'0,"34"-3"-10140"0"0,69-1 968 0 0,49 1-778 0 0,-149 2-1191 0 0,22 11 24 0 0,7 2-1079 0 0,-23-9-112 0 0</inkml:trace>
</inkml:ink>
</file>

<file path=ppt/ink/ink18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2"/>
    </inkml:context>
    <inkml:brush xml:id="br0">
      <inkml:brushProperty name="width" value="0.1" units="cm"/>
      <inkml:brushProperty name="height" value="0.1" units="cm"/>
      <inkml:brushProperty name="color" value="#008C3A"/>
    </inkml:brush>
  </inkml:definitions>
  <inkml:trace contextRef="#ctx0" brushRef="#br0">59 19 9415 0 0,'2'-19'7076'0'0,"-4"20"-6919"0"0,0 0 0 0 0,0 0-1 0 0,0 0 1 0 0,0 0 0 0 0,0 0 0 0 0,1 0-1 0 0,-1 1 1 0 0,0-1 0 0 0,1 1-1 0 0,-1-1 1 0 0,1 1 0 0 0,0-1 0 0 0,-1 1-1 0 0,1 0 1 0 0,0 0 0 0 0,0-1-1 0 0,-1 5 1 0 0,-17 33 322 0 0,16-32-400 0 0,1 1-1 0 0,0-1 0 0 0,0 0 1 0 0,1 1-1 0 0,-1-1 1 0 0,2 1-1 0 0,-1-1 0 0 0,1 1 1 0 0,0-1-1 0 0,1 1 1 0 0,0 0-1 0 0,0-1 0 0 0,0 0 1 0 0,1 1-1 0 0,0-1 1 0 0,4 9-1 0 0,-4-12-68 0 0,0 0 1 0 0,0-1-1 0 0,1 1 0 0 0,-1-1 0 0 0,1 1 0 0 0,-1-1 1 0 0,1 0-1 0 0,0 0 0 0 0,1 0 0 0 0,-1 0 1 0 0,0-1-1 0 0,1 1 0 0 0,-1-1 0 0 0,1 0 1 0 0,0 0-1 0 0,0 0 0 0 0,0 0 0 0 0,0-1 1 0 0,0 0-1 0 0,0 0 0 0 0,0 0 0 0 0,0 0 1 0 0,1 0-1 0 0,-1-1 0 0 0,0 0 0 0 0,1 0 0 0 0,-1 0 1 0 0,0 0-1 0 0,7-2 0 0 0,14-3 51 0 0,0 0 0 0 0,0-2-1 0 0,0-1 1 0 0,23-11 0 0 0,-35 13 0 0 0,-1 0 0 0 0,0 0 0 0 0,0-2 0 0 0,0 1 0 0 0,-1-1 0 0 0,-1-1 0 0 0,1 0 0 0 0,-1-1 0 0 0,11-13 0 0 0,-21 22-32 0 0,0 1 0 0 0,1 0 0 0 0,-1-1 0 0 0,0 1 0 0 0,1 0 0 0 0,-1-1 0 0 0,0 1 0 0 0,1 0 0 0 0,-1-1 0 0 0,1 1 0 0 0,-1 0 0 0 0,1 0 0 0 0,-1-1 0 0 0,1 1 0 0 0,-1 0 0 0 0,0 0 0 0 0,1 0 0 0 0,-1 0 0 0 0,1 0 0 0 0,-1 0 0 0 0,1 0 0 0 0,-1 0 0 0 0,1 0 0 0 0,-1 0 0 0 0,1 0 0 0 0,-1 0 0 0 0,1 0 0 0 0,-1 0 0 0 0,1 0 1 0 0,-1 0-1 0 0,1 1 0 0 0,-1-1 0 0 0,1 0 0 0 0,-1 0 0 0 0,1 1 0 0 0,18 17 291 0 0,11 32-327 0 0,-27-45 76 0 0,14 26-217 0 0,-2 2 0 0 0,16 44 0 0 0,-26-60-9 0 0,0 0-1 0 0,-2 1 1 0 0,0 0 0 0 0,-1-1 0 0 0,-1 1-1 0 0,-1 30 1 0 0,-2-27 87 0 0,0 0 0 0 0,-2-1 0 0 0,-6 26 0 0 0,7-38 39 0 0,1 1-1 0 0,-1-1 0 0 0,-1 0 1 0 0,0 0-1 0 0,0-1 0 0 0,0 1 1 0 0,-1-1-1 0 0,0 0 0 0 0,-1 0 1 0 0,-9 10-1 0 0,11-15 89 0 0,0 1-1 0 0,0-1 0 0 0,-1 0 1 0 0,1 0-1 0 0,-1-1 0 0 0,1 1 1 0 0,-1-1-1 0 0,0 0 0 0 0,1 0 1 0 0,-1-1-1 0 0,0 1 1 0 0,0-1-1 0 0,1 0 0 0 0,-1 0 1 0 0,0-1-1 0 0,0 1 0 0 0,-8-3 1 0 0,-11-3 299 0 0,1 0 1 0 0,-24-11-1 0 0,46 17-352 0 0,-22-9 236 0 0,-1 0 0 0 0,-31-19 1 0 0,49 24-398 0 0,1 1 1 0 0,-1-1 0 0 0,1 0 0 0 0,-1-1 0 0 0,1 1 0 0 0,0-1 0 0 0,1 0 0 0 0,-1 0 0 0 0,1-1-1 0 0,0 1 1 0 0,1-1 0 0 0,-1 0 0 0 0,1 0 0 0 0,-3-9 0 0 0,2 2-871 0 0</inkml:trace>
</inkml:ink>
</file>

<file path=ppt/ink/ink18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3"/>
    </inkml:context>
    <inkml:brush xml:id="br0">
      <inkml:brushProperty name="width" value="0.1" units="cm"/>
      <inkml:brushProperty name="height" value="0.1" units="cm"/>
      <inkml:brushProperty name="color" value="#008C3A"/>
    </inkml:brush>
  </inkml:definitions>
  <inkml:trace contextRef="#ctx0" brushRef="#br0">1 4 10567 0 0,'0'0'3671'0'0,"33"-2"1409"0"0,2 1-2909 0 0,70 7 0 0 0,34 14-1569 0 0,-122-17-681 0 0,-9 1-1701 0 0</inkml:trace>
</inkml:ink>
</file>

<file path=ppt/ink/ink18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4"/>
    </inkml:context>
    <inkml:brush xml:id="br0">
      <inkml:brushProperty name="width" value="0.1" units="cm"/>
      <inkml:brushProperty name="height" value="0.1" units="cm"/>
      <inkml:brushProperty name="color" value="#008C3A"/>
    </inkml:brush>
  </inkml:definitions>
  <inkml:trace contextRef="#ctx0" brushRef="#br0">1 29 1839 0 0,'-1'3'15380'0'0,"19"-6"-13934"0"0,52-8 1530 0 0,44-5-26 0 0,-98 15-3045 0 0,1 1-1 0 0,-1 0 1 0 0,0 2-1 0 0,1-1 0 0 0,18 6 1 0 0,-18-3-1012 0 0,-2-1-69 0 0</inkml:trace>
</inkml:ink>
</file>

<file path=ppt/ink/ink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3.089"/>
    </inkml:context>
    <inkml:brush xml:id="br0">
      <inkml:brushProperty name="width" value="0.1" units="cm"/>
      <inkml:brushProperty name="height" value="0.1" units="cm"/>
      <inkml:brushProperty name="color" value="#008C3A"/>
    </inkml:brush>
  </inkml:definitions>
  <inkml:trace contextRef="#ctx0" brushRef="#br0">184 12 12263 0 0,'0'0'1112'0'0,"10"-10"620"0"0,-36 9 2280 0 0,17 4-3839 0 0,0 1-1 0 0,0 1 1 0 0,1 0-1 0 0,-1 0 0 0 0,1 0 1 0 0,0 1-1 0 0,1 0 1 0 0,-1 1-1 0 0,1-1 1 0 0,1 2-1 0 0,-1-1 0 0 0,1 1 1 0 0,0 0-1 0 0,1 0 1 0 0,0 0-1 0 0,0 1 1 0 0,1 0-1 0 0,0 0 1 0 0,-3 10-1 0 0,0 1 38 0 0,1 0 0 0 0,1 0-1 0 0,0 1 1 0 0,2 0 0 0 0,1-1 0 0 0,0 1 0 0 0,1 0 0 0 0,3 21-1 0 0,-1-35-168 0 0,1-1-1 0 0,-1 0 0 0 0,1 0 0 0 0,1 0 0 0 0,-1 0 0 0 0,1 0 0 0 0,0 0 0 0 0,1-1 1 0 0,-1 1-1 0 0,1-1 0 0 0,0 0 0 0 0,0 0 0 0 0,1-1 0 0 0,0 1 0 0 0,-1-1 0 0 0,1 0 1 0 0,1 0-1 0 0,-1 0 0 0 0,1-1 0 0 0,-1 0 0 0 0,1 0 0 0 0,11 4 0 0 0,1 0 51 0 0,0-1-1 0 0,1 0 0 0 0,0-1 0 0 0,-1-2 1 0 0,1 0-1 0 0,30 1 0 0 0,-37-3-43 0 0,-1-2-1 0 0,0 0 1 0 0,0 0 0 0 0,0-1-1 0 0,0 0 1 0 0,-1-1 0 0 0,1 0-1 0 0,0-1 1 0 0,-1 0 0 0 0,0 0-1 0 0,17-11 1 0 0,-21 10-24 0 0,0 1 1 0 0,0-1-1 0 0,0 0 0 0 0,0 0 1 0 0,-1-1-1 0 0,0 0 0 0 0,0 0 1 0 0,-1 0-1 0 0,1 0 1 0 0,-1-1-1 0 0,-1 0 0 0 0,1 0 1 0 0,-1 0-1 0 0,-1 0 1 0 0,1 0-1 0 0,-1 0 0 0 0,0-1 1 0 0,1-9-1 0 0,-1-6 40 0 0,-1 0-1 0 0,-1 0 1 0 0,0 0-1 0 0,-2 0 1 0 0,-7-36-1 0 0,8 51-34 0 0,-1 0 0 0 0,0-1 0 0 0,-1 1 0 0 0,1 0 0 0 0,-1 0-1 0 0,-1 0 1 0 0,0 1 0 0 0,0-1 0 0 0,0 1 0 0 0,-1 0-1 0 0,0 0 1 0 0,0 1 0 0 0,-1-1 0 0 0,0 1 0 0 0,0 0 0 0 0,-1 1-1 0 0,1 0 1 0 0,-15-9 0 0 0,10 10-20 0 0,0 1-1 0 0,0 0 1 0 0,0 1-1 0 0,0 0 1 0 0,0 1-1 0 0,-1 0 1 0 0,1 1-1 0 0,-17 1 1 0 0,23 0-740 0 0,0-1 1 0 0,-1 1 0 0 0,1 0 0 0 0,0 1 0 0 0,0-1 0 0 0,-8 5-1 0 0</inkml:trace>
</inkml:ink>
</file>

<file path=ppt/ink/ink1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1"/>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18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5"/>
    </inkml:context>
    <inkml:brush xml:id="br0">
      <inkml:brushProperty name="width" value="0.1" units="cm"/>
      <inkml:brushProperty name="height" value="0.1" units="cm"/>
      <inkml:brushProperty name="color" value="#008C3A"/>
    </inkml:brush>
  </inkml:definitions>
  <inkml:trace contextRef="#ctx0" brushRef="#br0">419 93 3191 0 0,'3'-6'9760'0'0,"8"-15"-6136"0"0,-14 16-3324 0 0,-1 0 0 0 0,0 1-1 0 0,0-1 1 0 0,0 1 0 0 0,0 1 0 0 0,-1-1-1 0 0,0 0 1 0 0,1 1 0 0 0,-1 0-1 0 0,0 0 1 0 0,-1 1 0 0 0,1-1 0 0 0,0 1-1 0 0,-1 0 1 0 0,0 0 0 0 0,1 1 0 0 0,-11-2-1 0 0,-1 0-153 0 0,1 1-1 0 0,-1 1 1 0 0,0 0-1 0 0,0 1 1 0 0,-19 2-1 0 0,24 0-110 0 0,1 1 0 0 0,-1 0 1 0 0,0 1-1 0 0,1 0 0 0 0,0 1 0 0 0,0 0 0 0 0,0 1 0 0 0,1 0 0 0 0,0 1 0 0 0,0 0 0 0 0,1 0 1 0 0,-1 1-1 0 0,2 0 0 0 0,-1 1 0 0 0,1 0 0 0 0,-12 18 0 0 0,16-22-17 0 0,0 1-1 0 0,1 0 1 0 0,-1 0-1 0 0,1 0 1 0 0,1 0-1 0 0,-1 1 1 0 0,1-1-1 0 0,0 0 1 0 0,1 1-1 0 0,-1 0 1 0 0,1-1-1 0 0,1 1 1 0 0,-1 0-1 0 0,1 0 1 0 0,0 0-1 0 0,1-1 1 0 0,0 1-1 0 0,0 0 1 0 0,0-1-1 0 0,1 1 1 0 0,0 0-1 0 0,0-1 1 0 0,0 0 0 0 0,1 0-1 0 0,0 1 1 0 0,0-2-1 0 0,1 1 1 0 0,0 0-1 0 0,0-1 1 0 0,9 10-1 0 0,-7-9 2 0 0,1-1-1 0 0,0 1 1 0 0,0-2-1 0 0,0 1 1 0 0,1-1-1 0 0,-1 0 1 0 0,1 0-1 0 0,0-1 1 0 0,0 0-1 0 0,0-1 1 0 0,0 0-1 0 0,1 0 1 0 0,-1-1-1 0 0,1 0 1 0 0,-1 0-1 0 0,1-1 1 0 0,-1 0-1 0 0,1 0 1 0 0,0-1-1 0 0,-1 0 1 0 0,0-1-1 0 0,1 0 1 0 0,-1 0-1 0 0,12-5 1 0 0,-13 5-3 0 0,0-1 1 0 0,0 0-1 0 0,0 0 1 0 0,-1 0-1 0 0,1-1 1 0 0,-1 0-1 0 0,0-1 1 0 0,0 1-1 0 0,-1-1 1 0 0,1 0-1 0 0,-1 0 1 0 0,0-1-1 0 0,0 1 1 0 0,-1-1-1 0 0,1 0 1 0 0,-1-1-1 0 0,-1 1 1 0 0,1-1-1 0 0,-1 1 1 0 0,-1-1-1 0 0,1 0 1 0 0,-1 0-1 0 0,0-1 1 0 0,0 1-1 0 0,-1 0 1 0 0,0-1-1 0 0,-1 1 1 0 0,1-8-1 0 0,-2 4 107 0 0,0 1 0 0 0,-1 0 0 0 0,0 0 0 0 0,-1 0 0 0 0,0 0-1 0 0,0 1 1 0 0,-6-12 581 0 0,11 57-633 0 0,47 571-71 0 0,-47-586 0 0 0,1 1 0 0 0,0 0 0 0 0,1-1 0 0 0,12 32 0 0 0,-15-51-77 0 0,-1 0 0 0 0,1-1 0 0 0,0 1 0 0 0,0-1 0 0 0,0 0 0 0 0,0 1 0 0 0,0-1 1 0 0,0 0-1 0 0,0 0 0 0 0,1 1 0 0 0,-1-1 0 0 0,0 0 0 0 0,1 0 0 0 0,-1 0 0 0 0,1-1 0 0 0,-1 1 0 0 0,1 0 0 0 0,-1-1 0 0 0,1 1 0 0 0,0 0 0 0 0,-1-1 0 0 0,1 0 0 0 0,0 1 0 0 0,-1-1 0 0 0,1 0 0 0 0,0 0 1 0 0,-1 0-1 0 0,1 0 0 0 0,0 0 0 0 0,0-1 0 0 0,-1 1 0 0 0,1 0 0 0 0,0-1 0 0 0,-1 1 0 0 0,1-1 0 0 0,-1 0 0 0 0,2 0 0 0 0</inkml:trace>
</inkml:ink>
</file>

<file path=ppt/ink/ink18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6"/>
    </inkml:context>
    <inkml:brush xml:id="br0">
      <inkml:brushProperty name="width" value="0.1" units="cm"/>
      <inkml:brushProperty name="height" value="0.1" units="cm"/>
      <inkml:brushProperty name="color" value="#004F8B"/>
    </inkml:brush>
  </inkml:definitions>
  <inkml:trace contextRef="#ctx0" brushRef="#br0">1 221 1839 0 0,'0'0'14838'0'0,"12"-38"-11992"0"0,-1-6-1789 0 0,-8 31-812 0 0,0 0 1 0 0,0 1-1 0 0,2 0 1 0 0,-1 0-1 0 0,10-18 1 0 0,-12 27-204 0 0,1-1 0 0 0,-1 1 1 0 0,1 0-1 0 0,0 0 0 0 0,0 0 0 0 0,0 0 1 0 0,0 0-1 0 0,1 1 0 0 0,-1-1 1 0 0,1 1-1 0 0,-1 0 0 0 0,1 0 1 0 0,0 0-1 0 0,0 1 0 0 0,0-1 0 0 0,0 1 1 0 0,0 0-1 0 0,0 0 0 0 0,0 0 1 0 0,1 1-1 0 0,5-1 0 0 0,-5 1-31 0 0,-1 0-1 0 0,0 0 1 0 0,0 0 0 0 0,1 0-1 0 0,-1 1 1 0 0,0-1 0 0 0,0 1-1 0 0,0 0 1 0 0,1 0-1 0 0,-1 1 1 0 0,0-1 0 0 0,-1 1-1 0 0,1 0 1 0 0,0 0 0 0 0,0 0-1 0 0,-1 1 1 0 0,1-1-1 0 0,-1 1 1 0 0,4 4 0 0 0,-3-2 19 0 0,-1-1 0 0 0,0 1 0 0 0,0 1-1 0 0,0-1 1 0 0,-1 0 0 0 0,1 1 0 0 0,-1-1 0 0 0,-1 1 0 0 0,1 0 0 0 0,-1-1 0 0 0,0 1 0 0 0,0 9 0 0 0,0 4 38 0 0,-1 0 0 0 0,-1 0-1 0 0,-1-1 1 0 0,-1 1 0 0 0,-1 0 0 0 0,0-1-1 0 0,-12 31 1 0 0,7-25-128 0 0,-2 1 0 0 0,0-2-1 0 0,-2 1 1 0 0,0-2 0 0 0,-2 0 0 0 0,0 0-1 0 0,-1-1 1 0 0,-2-1 0 0 0,-27 25-1 0 0,43-43 48 0 0,1-1 11 0 0,1 0 0 0 0,-1 0-1 0 0,0-1 1 0 0,0 1 0 0 0,0 0 0 0 0,0-1-1 0 0,1 1 1 0 0,-1 0 0 0 0,0-1 0 0 0,0 1 0 0 0,0-1-1 0 0,0 0 1 0 0,0 1 0 0 0,0-1 0 0 0,0 0 0 0 0,0 1-1 0 0,-2-1 1 0 0,-1-3 2 0 0,4 3 0 0 0,-1-1 0 0 0,1 0 0 0 0,0 1 0 0 0,0-1 0 0 0,0 0 0 0 0,-1 1 0 0 0,1-1 0 0 0,0 0 0 0 0,0 1 0 0 0,0-1 0 0 0,0 0 0 0 0,0 0 0 0 0,0 1 0 0 0,0-1 0 0 0,0 0 0 0 0,0 1 0 0 0,1-1 0 0 0,-1 0 0 0 0,0 1 0 0 0,0-1 0 0 0,1 0 0 0 0,-1 1 0 0 0,0-1 0 0 0,1 1 0 0 0,-1-1 0 0 0,1 0 0 0 0,-1 1 0 0 0,0-1 0 0 0,1 1 0 0 0,-1-1 0 0 0,1 1 0 0 0,0 0 0 0 0,-1-1 0 0 0,1 1 0 0 0,-1-1 0 0 0,1 1 0 0 0,0 0 0 0 0,-1 0 0 0 0,2-1 0 0 0,21-9 0 0 0,-9 7 0 0 0,1 0 0 0 0,0 1 0 0 0,0 0 0 0 0,0 2 0 0 0,30 1 0 0 0,78 16 0 0 0,-107-14 0 0 0,15 7-1411 0 0,6 1-4002 0 0</inkml:trace>
</inkml:ink>
</file>

<file path=ppt/ink/ink18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7"/>
    </inkml:context>
    <inkml:brush xml:id="br0">
      <inkml:brushProperty name="width" value="0.1" units="cm"/>
      <inkml:brushProperty name="height" value="0.1" units="cm"/>
      <inkml:brushProperty name="color" value="#004F8B"/>
    </inkml:brush>
  </inkml:definitions>
  <inkml:trace contextRef="#ctx0" brushRef="#br0">884 225 1375 0 0,'-26'-64'1312'0'0,"18"48"878"0"0,0 1 1 0 0,-1 0-1 0 0,-18-25 1 0 0,21 33-1386 0 0,0 1 0 0 0,0-1 0 0 0,0 1 0 0 0,-1 1 0 0 0,0-1 0 0 0,0 1 1 0 0,0 0-1 0 0,-1 1 0 0 0,-8-4 0 0 0,8 5-798 0 0,0 0-1 0 0,0 1 1 0 0,0-1 0 0 0,0 2 0 0 0,0-1-1 0 0,-13 1 1 0 0,5 1 159 0 0,-1 0 0 0 0,1 2-1 0 0,0 0 1 0 0,0 1 0 0 0,0 0-1 0 0,0 1 1 0 0,0 1 0 0 0,1 1-1 0 0,0 0 1 0 0,0 1 0 0 0,0 1-1 0 0,1 0 1 0 0,0 1 0 0 0,-19 15-1 0 0,-9 13 35 0 0,2 1 0 0 0,-69 85-1 0 0,83-91-140 0 0,1 1-1 0 0,2 1 1 0 0,2 2-1 0 0,1 0 1 0 0,2 1-1 0 0,1 0 0 0 0,2 2 1 0 0,1 0-1 0 0,3 0 1 0 0,-9 49-1 0 0,16-59-115 0 0,1 0-1 0 0,1 0 0 0 0,1 0 0 0 0,2 0 0 0 0,1 0 1 0 0,1-1-1 0 0,1 1 0 0 0,2 0 0 0 0,1-1 0 0 0,1 0 1 0 0,1-1-1 0 0,2 0 0 0 0,0 0 0 0 0,2-1 1 0 0,21 32-1 0 0,-20-39 82 0 0,-1 0-1 0 0,2-1 1 0 0,0-1 0 0 0,2-1 0 0 0,-1 0-1 0 0,2-1 1 0 0,0 0 0 0 0,1-2 0 0 0,0 0-1 0 0,1-1 1 0 0,0-1 0 0 0,1-1 0 0 0,0-1-1 0 0,1-1 1 0 0,0-1 0 0 0,0-1 0 0 0,1 0 0 0 0,-1-2-1 0 0,1-1 1 0 0,0 0 0 0 0,0-2 0 0 0,1-1-1 0 0,-1-1 1 0 0,0 0 0 0 0,0-2 0 0 0,-1-1-1 0 0,45-13 1 0 0,-42 9 57 0 0,-1-2 1 0 0,0 0-1 0 0,-1-2 0 0 0,0-1 0 0 0,-1 0 1 0 0,0-2-1 0 0,-1-1 0 0 0,-1 0 0 0 0,0-1 0 0 0,-2-1 1 0 0,0-1-1 0 0,-1-1 0 0 0,-1 0 0 0 0,0-1 1 0 0,-2-1-1 0 0,-1-1 0 0 0,0 1 0 0 0,-2-2 1 0 0,0 0-1 0 0,-2 0 0 0 0,-1-1 0 0 0,-1 0 0 0 0,-1 0 1 0 0,-1-1-1 0 0,3-43 0 0 0,-5 15 166 0 0,-3 0-1 0 0,-2 0 1 0 0,-2 1 0 0 0,-2-1-1 0 0,-3 1 1 0 0,-3 0 0 0 0,-1 1-1 0 0,-35-85 1 0 0,40 119-192 0 0,-1 0 0 0 0,0 0-1 0 0,-2 1 1 0 0,-17-22 0 0 0,-67-62-104 0 0,94 99 45 0 0,-10-18-3982 0 0</inkml:trace>
</inkml:ink>
</file>

<file path=ppt/ink/ink18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8"/>
    </inkml:context>
    <inkml:brush xml:id="br0">
      <inkml:brushProperty name="width" value="0.1" units="cm"/>
      <inkml:brushProperty name="height" value="0.1" units="cm"/>
      <inkml:brushProperty name="color" value="#004F8B"/>
    </inkml:brush>
  </inkml:definitions>
  <inkml:trace contextRef="#ctx0" brushRef="#br0">261 98 5063 0 0,'4'-13'9043'0'0,"3"-15"-4284"0"0,-6 26-4541 0 0,-1 1 0 0 0,1-1 0 0 0,-1 0 0 0 0,1 0 0 0 0,-1 0 0 0 0,0 0 0 0 0,0 0 0 0 0,0 0 0 0 0,0 0 0 0 0,0 0 0 0 0,0 0 0 0 0,-1 0 1 0 0,1 1-1 0 0,-1-1 0 0 0,1 0 0 0 0,-1 0 0 0 0,1 0 0 0 0,-1 0 0 0 0,0 1 0 0 0,0-1 0 0 0,0 0 0 0 0,0 1 0 0 0,0-1 0 0 0,-1 1 0 0 0,1-1 0 0 0,0 1 1 0 0,-3-2-1 0 0,2 2-134 0 0,-1 0 0 0 0,0 0 0 0 0,0 0 1 0 0,0 1-1 0 0,0-1 0 0 0,0 1 0 0 0,0 0 1 0 0,0 0-1 0 0,1 0 0 0 0,-1 0 0 0 0,0 0 1 0 0,0 0-1 0 0,0 1 0 0 0,0 0 0 0 0,0-1 1 0 0,0 1-1 0 0,-4 2 0 0 0,-6 3-73 0 0,0 0 0 0 0,0 2-1 0 0,0-1 1 0 0,1 1 0 0 0,1 1 0 0 0,-1 0 0 0 0,2 1-1 0 0,-1 0 1 0 0,1 0 0 0 0,0 1 0 0 0,1 0 0 0 0,1 1-1 0 0,0 0 1 0 0,0 1 0 0 0,1-1 0 0 0,1 1 0 0 0,-9 26-1 0 0,12-30-13 0 0,0 0 0 0 0,1 0-1 0 0,0 1 1 0 0,1-1-1 0 0,0 0 1 0 0,1 0 0 0 0,0 1-1 0 0,0-1 1 0 0,1 1 0 0 0,0-1-1 0 0,0 0 1 0 0,5 14-1 0 0,-3-15-2 0 0,0-1-1 0 0,1 0 0 0 0,-1 0 0 0 0,2 0 1 0 0,-1-1-1 0 0,1 1 0 0 0,0-1 1 0 0,0 0-1 0 0,0 0 0 0 0,1-1 0 0 0,0 0 1 0 0,0 0-1 0 0,0 0 0 0 0,1-1 1 0 0,0 0-1 0 0,12 6 0 0 0,-14-7 7 0 0,1-1 0 0 0,-1 0 0 0 0,1 1 1 0 0,0-2-1 0 0,0 1 0 0 0,0-1 0 0 0,0 0 0 0 0,0 0 0 0 0,0 0 0 0 0,0-1 0 0 0,0 0 0 0 0,0 0 1 0 0,0-1-1 0 0,1 0 0 0 0,-1 0 0 0 0,0 0 0 0 0,-1-1 0 0 0,1 0 0 0 0,0 0 0 0 0,0 0 0 0 0,-1-1 1 0 0,1 0-1 0 0,-1 0 0 0 0,0 0 0 0 0,0-1 0 0 0,5-4 0 0 0,-2 1 4 0 0,0-1 0 0 0,-1 0 0 0 0,-1-1 0 0 0,1 1 0 0 0,-1-1 0 0 0,-1-1 0 0 0,0 1 0 0 0,0-1 0 0 0,-1 0 0 0 0,0 0 0 0 0,0 0 0 0 0,-1 0 0 0 0,-1 0 0 0 0,2-13 0 0 0,0 0 44 0 0,-2 13-45 0 0,0-1-1 0 0,-1 1 1 0 0,0-1-1 0 0,-1 1 1 0 0,-1-18 0 0 0,1 27 282 0 0,-6 37-77 0 0,8-28-216 0 0,1 1-1 0 0,-1-1 1 0 0,2 1-1 0 0,-1-1 1 0 0,1 0 0 0 0,0 0-1 0 0,1 0 1 0 0,0-1-1 0 0,0 0 1 0 0,1 0-1 0 0,0 0 1 0 0,0 0 0 0 0,0-1-1 0 0,1 0 1 0 0,0-1-1 0 0,0 1 1 0 0,11 5-1 0 0,3 1-80 0 0,-1 0-1 0 0,2-1 1 0 0,0-2-1 0 0,0 0 0 0 0,32 8 1 0 0,-33-13-1179 0 0,-3-2-407 0 0</inkml:trace>
</inkml:ink>
</file>

<file path=ppt/ink/ink18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39"/>
    </inkml:context>
    <inkml:brush xml:id="br0">
      <inkml:brushProperty name="width" value="0.1" units="cm"/>
      <inkml:brushProperty name="height" value="0.1" units="cm"/>
      <inkml:brushProperty name="color" value="#004F8B"/>
    </inkml:brush>
  </inkml:definitions>
  <inkml:trace contextRef="#ctx0" brushRef="#br0">1 101 2303 0 0,'4'-10'10370'0'0,"6"-12"-5230"0"0,-7 17-4599 0 0,0-1 1 0 0,-1 1 0 0 0,1 0 0 0 0,1 0-1 0 0,-1 0 1 0 0,1 0 0 0 0,0 0 0 0 0,0 1-1 0 0,7-6 1 0 0,-9 8-472 0 0,0 1 0 0 0,-1 0 0 0 0,1-1-1 0 0,0 1 1 0 0,-1 0 0 0 0,1 0 0 0 0,0 0-1 0 0,0 1 1 0 0,0-1 0 0 0,0 0 0 0 0,0 1 0 0 0,0-1-1 0 0,0 1 1 0 0,0-1 0 0 0,0 1 0 0 0,0 0-1 0 0,0 0 1 0 0,1 0 0 0 0,-1 0 0 0 0,0 1 0 0 0,0-1-1 0 0,0 0 1 0 0,0 1 0 0 0,0 0 0 0 0,0-1-1 0 0,0 1 1 0 0,0 0 0 0 0,-1 0 0 0 0,1 0 0 0 0,0 0-1 0 0,2 2 1 0 0,-2-1-64 0 0,-1-1 0 0 0,0 0 0 0 0,0 1 0 0 0,0-1 0 0 0,0 1 0 0 0,0-1 0 0 0,-1 1 0 0 0,1 0-1 0 0,0-1 1 0 0,-1 1 0 0 0,1 0 0 0 0,-1 0 0 0 0,0-1 0 0 0,1 1 0 0 0,-1 0 0 0 0,0 0 0 0 0,0 0 0 0 0,0-1 0 0 0,0 1 0 0 0,-1 3 0 0 0,-11 44 137 0 0,5-25-107 0 0,5-13-32 0 0,0-1 0 0 0,0 1 0 0 0,1 0 0 0 0,1 0 0 0 0,0 0 0 0 0,1-1 0 0 0,0 1 0 0 0,3 17 0 0 0,-3-24-3 0 0,1 0 1 0 0,-1 0-1 0 0,1-1 0 0 0,0 1 1 0 0,0-1-1 0 0,0 1 0 0 0,0-1 1 0 0,0 0-1 0 0,1 0 0 0 0,0 0 1 0 0,-1 0-1 0 0,1 0 0 0 0,0-1 1 0 0,0 1-1 0 0,1-1 0 0 0,-1 0 1 0 0,0 0-1 0 0,1 0 0 0 0,-1 0 1 0 0,1-1-1 0 0,0 1 0 0 0,0-1 1 0 0,0 0-1 0 0,-1 0 0 0 0,1 0 1 0 0,7 0-1 0 0,32 6-983 0 0,-21-3-1583 0 0,0-1-1 0 0,38 0 1 0 0</inkml:trace>
</inkml:ink>
</file>

<file path=ppt/ink/ink18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0"/>
    </inkml:context>
    <inkml:brush xml:id="br0">
      <inkml:brushProperty name="width" value="0.1" units="cm"/>
      <inkml:brushProperty name="height" value="0.1" units="cm"/>
      <inkml:brushProperty name="color" value="#004F8B"/>
    </inkml:brush>
  </inkml:definitions>
  <inkml:trace contextRef="#ctx0" brushRef="#br0">1 25 3679 0 0,'7'-2'13370'0'0,"26"-7"-9640"0"0,98-3 927 0 0,-92 11-4619 0 0,-1 0-1 0 0,1 3 0 0 0,42 7 1 0 0,-56-6-2900 0 0,-13-3 1145 0 0</inkml:trace>
</inkml:ink>
</file>

<file path=ppt/ink/ink18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1"/>
    </inkml:context>
    <inkml:brush xml:id="br0">
      <inkml:brushProperty name="width" value="0.1" units="cm"/>
      <inkml:brushProperty name="height" value="0.1" units="cm"/>
      <inkml:brushProperty name="color" value="#004F8B"/>
    </inkml:brush>
  </inkml:definitions>
  <inkml:trace contextRef="#ctx0" brushRef="#br0">72 1 10135 0 0,'-6'0'7827'0'0,"-18"1"-4198"0"0,22 3-3484 0 0,0 1-1 0 0,0 0 1 0 0,0 0 0 0 0,0 0-1 0 0,1 0 1 0 0,-1 0 0 0 0,2 0-1 0 0,-1 0 1 0 0,0 0 0 0 0,1 0-1 0 0,0 9 1 0 0,-1 9 159 0 0,-6 24-226 0 0,-11 119 380 0 0,17-143-410 0 0,1 0 0 0 0,1 0 0 0 0,1-1 0 0 0,2 1 0 0 0,6 28 0 0 0,7-18-1933 0 0,-17-31 1661 0 0,1-1 0 0 0,-1 0 0 0 0,1 0 0 0 0,0 0 0 0 0,0 0 0 0 0,-1 0 0 0 0,1 0 0 0 0,0 0 0 0 0,0 0 0 0 0,0 0 0 0 0,0 0 0 0 0,0 0 0 0 0,0 0 0 0 0,1-1 0 0 0,-1 1 0 0 0,0-1 0 0 0,0 1 0 0 0,0-1 0 0 0,1 1 0 0 0,-1-1 0 0 0,0 1 0 0 0,1-1 0 0 0,2 0 0 0 0</inkml:trace>
</inkml:ink>
</file>

<file path=ppt/ink/ink18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2"/>
    </inkml:context>
    <inkml:brush xml:id="br0">
      <inkml:brushProperty name="width" value="0.1" units="cm"/>
      <inkml:brushProperty name="height" value="0.1" units="cm"/>
      <inkml:brushProperty name="color" value="#004F8B"/>
    </inkml:brush>
  </inkml:definitions>
  <inkml:trace contextRef="#ctx0" brushRef="#br0">19 43 5983 0 0,'8'-43'15517'0'0,"-15"63"-14677"0"0,3 36-546 0 0,0 69 858 0 0,4-110-1035 0 0,1 1 0 0 0,1 0-1 0 0,0 0 1 0 0,1-1 0 0 0,8 24 0 0 0,-10-37-106 0 0,-1 0 0 0 0,1 0 0 0 0,1 0 0 0 0,-1-1 0 0 0,0 1 0 0 0,0 0 0 0 0,1 0 0 0 0,-1-1 0 0 0,1 1 0 0 0,-1-1 0 0 0,1 1 0 0 0,0-1 0 0 0,-1 0 0 0 0,1 0 0 0 0,0 0 0 0 0,0 0 0 0 0,0 0 0 0 0,0 0 0 0 0,0 0 0 0 0,0 0 0 0 0,0-1 0 0 0,0 1 0 0 0,0-1 0 0 0,1 0 0 0 0,-1 1 0 0 0,2-1 0 0 0,6 0 86 0 0,1-1 0 0 0,-1 0 0 0 0,0 0 0 0 0,13-4 0 0 0,1 1 26 0 0,-16 3-93 0 0,1 1 0 0 0,-1-1-1 0 0,1 2 1 0 0,-1-1 0 0 0,1 1-1 0 0,-1 0 1 0 0,1 1 0 0 0,-1 0-1 0 0,13 5 1 0 0,-18-6-22 0 0,0 1 1 0 0,0-1-1 0 0,-1 1 1 0 0,1 0-1 0 0,0 0 1 0 0,-1 0-1 0 0,1 0 1 0 0,-1 0-1 0 0,0 1 1 0 0,0-1-1 0 0,0 1 1 0 0,0 0-1 0 0,0-1 1 0 0,-1 1-1 0 0,1 0 1 0 0,-1 0-1 0 0,0 0 1 0 0,1 0-1 0 0,-1 0 1 0 0,-1 0 0 0 0,1 1-1 0 0,0-1 1 0 0,-1 0-1 0 0,0 0 1 0 0,0 1-1 0 0,0-1 1 0 0,0 5-1 0 0,-1 1 23 0 0,0 0-1 0 0,-1-1 1 0 0,0 1-1 0 0,0-1 1 0 0,0 1 0 0 0,-1-1-1 0 0,-1 0 1 0 0,0 0-1 0 0,0 0 1 0 0,0-1-1 0 0,-1 1 1 0 0,0-1 0 0 0,0 0-1 0 0,-1 0 1 0 0,0-1-1 0 0,0 0 1 0 0,0 0-1 0 0,-14 10 1 0 0,14-13-10 0 0,1 1 1 0 0,-1-1-1 0 0,1 0 1 0 0,-1-1-1 0 0,0 1 0 0 0,0-1 1 0 0,0-1-1 0 0,0 1 1 0 0,0-1-1 0 0,0 0 0 0 0,0 0 1 0 0,-1-1-1 0 0,1 1 1 0 0,0-1-1 0 0,-1-1 0 0 0,1 1 1 0 0,0-1-1 0 0,0-1 1 0 0,0 1-1 0 0,-1-1 0 0 0,1 0 1 0 0,1 0-1 0 0,-1 0 1 0 0,0-1-1 0 0,1 0 0 0 0,-1 0 1 0 0,-5-5-1 0 0,7 5-74 0 0,0-1-1 0 0,0 0 1 0 0,1 0 0 0 0,-1-1-1 0 0,1 1 1 0 0,0-1-1 0 0,0 0 1 0 0,0 1 0 0 0,0-1-1 0 0,1 0 1 0 0,0-1-1 0 0,0 1 1 0 0,1 0 0 0 0,-2-9-1 0 0,2 10-379 0 0,0-1 1 0 0,1 1-1 0 0,-1-1 0 0 0,1 1 0 0 0,1 0 0 0 0,-1-1 1 0 0,0 1-1 0 0,1-1 0 0 0,0 1 0 0 0,0 0 0 0 0,2-7 1 0 0,3 1-1394 0 0</inkml:trace>
</inkml:ink>
</file>

<file path=ppt/ink/ink18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3"/>
    </inkml:context>
    <inkml:brush xml:id="br0">
      <inkml:brushProperty name="width" value="0.1" units="cm"/>
      <inkml:brushProperty name="height" value="0.1" units="cm"/>
      <inkml:brushProperty name="color" value="#004F8B"/>
    </inkml:brush>
  </inkml:definitions>
  <inkml:trace contextRef="#ctx0" brushRef="#br0">0 97 5527 0 0,'0'0'250'0'0,"27"-25"1942"0"0,7 0 5253 0 0,7-1-3701 0 0,-37 23-3438 0 0,1 1 1 0 0,-1-1-1 0 0,1 1 1 0 0,0 0-1 0 0,0 0 1 0 0,0 1-1 0 0,-1-1 1 0 0,2 1-1 0 0,-1 0 1 0 0,0 1-1 0 0,0-1 1 0 0,0 1-1 0 0,0 0 1 0 0,10 1-1 0 0,-14 0-260 0 0,0-1 0 0 0,0 1 0 0 0,1-1-1 0 0,-1 1 1 0 0,0 0 0 0 0,0 0 0 0 0,-1 0 0 0 0,1 0-1 0 0,0 0 1 0 0,0 0 0 0 0,0 0 0 0 0,0 0 0 0 0,-1 0-1 0 0,1 0 1 0 0,-1 0 0 0 0,1 0 0 0 0,-1 0 0 0 0,1 1-1 0 0,-1-1 1 0 0,1 0 0 0 0,-1 0 0 0 0,0 0 0 0 0,0 1-1 0 0,0-1 1 0 0,0 0 0 0 0,0 1 0 0 0,0-1 0 0 0,0 0-1 0 0,0 2 1 0 0,-7 41 126 0 0,5-37-82 0 0,-2 10-81 0 0,0-1 13 0 0,1 0 0 0 0,1 0 0 0 0,0 0-1 0 0,1 1 1 0 0,1 16 0 0 0,0-29-19 0 0,0 0 1 0 0,1 0-1 0 0,0 0 1 0 0,0 0-1 0 0,0 0 1 0 0,0 0 0 0 0,1-1-1 0 0,-1 1 1 0 0,1 0-1 0 0,0-1 1 0 0,0 1-1 0 0,1-1 1 0 0,-1 0-1 0 0,1 0 1 0 0,-1 0 0 0 0,1 0-1 0 0,0 0 1 0 0,0 0-1 0 0,0-1 1 0 0,1 1-1 0 0,-1-1 1 0 0,1 0-1 0 0,-1 0 1 0 0,1 0 0 0 0,7 2-1 0 0,25 9-127 0 0,74 24-1201 0 0,-98-35-375 0 0,1 0-487 0 0</inkml:trace>
</inkml:ink>
</file>

<file path=ppt/ink/ink18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4"/>
    </inkml:context>
    <inkml:brush xml:id="br0">
      <inkml:brushProperty name="width" value="0.1" units="cm"/>
      <inkml:brushProperty name="height" value="0.1" units="cm"/>
      <inkml:brushProperty name="color" value="#004F8B"/>
    </inkml:brush>
  </inkml:definitions>
  <inkml:trace contextRef="#ctx0" brushRef="#br0">1 32 7367 0 0,'10'-5'8198'0'0,"15"-6"-3916"0"0,-12 7-3633 0 0,0 1 1 0 0,0 0-1 0 0,1 1 0 0 0,-1 0 0 0 0,1 1 1 0 0,21 1-1 0 0,-24 1-1113 0 0,0 0 1 0 0,-1 1-1 0 0,1 1 0 0 0,-1 0 0 0 0,12 4 1 0 0</inkml:trace>
</inkml:ink>
</file>

<file path=ppt/ink/ink1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2"/>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18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5"/>
    </inkml:context>
    <inkml:brush xml:id="br0">
      <inkml:brushProperty name="width" value="0.1" units="cm"/>
      <inkml:brushProperty name="height" value="0.1" units="cm"/>
      <inkml:brushProperty name="color" value="#004F8B"/>
    </inkml:brush>
  </inkml:definitions>
  <inkml:trace contextRef="#ctx0" brushRef="#br0">0 34 12439 0 0,'8'5'1323'0'0,"-5"-4"-1078"0"0,0-1 1 0 0,-1 1 0 0 0,1-1-1 0 0,0 1 1 0 0,0-1-1 0 0,0 0 1 0 0,0 0-1 0 0,0 0 1 0 0,0-1-1 0 0,0 1 1 0 0,0-1-1 0 0,0 1 1 0 0,0-1-1 0 0,0 0 1 0 0,-1 0-1 0 0,1-1 1 0 0,0 1 0 0 0,-1 0-1 0 0,5-4 1 0 0,10-3 870 0 0,-4 4-287 0 0,-5 1-800 0 0,-1 0 0 0 0,0 1 0 0 0,1 0 0 0 0,0 0 0 0 0,-1 1 0 0 0,16-1 0 0 0,-13 3-1427 0 0</inkml:trace>
</inkml:ink>
</file>

<file path=ppt/ink/ink18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6"/>
    </inkml:context>
    <inkml:brush xml:id="br0">
      <inkml:brushProperty name="width" value="0.1" units="cm"/>
      <inkml:brushProperty name="height" value="0.1" units="cm"/>
      <inkml:brushProperty name="color" value="#004F8B"/>
    </inkml:brush>
  </inkml:definitions>
  <inkml:trace contextRef="#ctx0" brushRef="#br0">336 56 6447 0 0,'5'-11'9431'0'0,"-6"6"-8919"0"0,-1 2-214 0 0,-1-1-1 0 0,0 1 1 0 0,0 0-1 0 0,0 0 1 0 0,0 1 0 0 0,0-1-1 0 0,-1 1 1 0 0,1 0-1 0 0,-1 0 1 0 0,0 0 0 0 0,1 0-1 0 0,-1 0 1 0 0,0 1-1 0 0,0 0 1 0 0,0 0 0 0 0,0 0-1 0 0,0 0 1 0 0,-1 0-1 0 0,1 1 1 0 0,-7 0 0 0 0,2 0-108 0 0,-1 0 0 0 0,1 1 0 0 0,-1 0 0 0 0,1 0 0 0 0,-1 1 0 0 0,1 0 0 0 0,-18 7 0 0 0,14-1-98 0 0,0-1 0 0 0,1 2 0 0 0,-1-1-1 0 0,1 2 1 0 0,1 0 0 0 0,0 0-1 0 0,0 1 1 0 0,1 0 0 0 0,1 1 0 0 0,-13 20-1 0 0,18-26-60 0 0,0 0 0 0 0,1 1-1 0 0,0 0 1 0 0,0-1 0 0 0,1 1-1 0 0,0 0 1 0 0,0 0 0 0 0,1 1-1 0 0,0-1 1 0 0,-1 11 0 0 0,2-13-23 0 0,1 0 0 0 0,-1-1 0 0 0,1 1 0 0 0,0-1 0 0 0,0 0 0 0 0,0 1 0 0 0,1-1 0 0 0,0 0 1 0 0,0 1-1 0 0,0-1 0 0 0,0 0 0 0 0,0-1 0 0 0,1 1 0 0 0,0 0 0 0 0,0-1 0 0 0,0 1 0 0 0,0-1 0 0 0,4 3 0 0 0,1 0-5 0 0,0 0-1 0 0,0-1 0 0 0,1-1 1 0 0,0 1-1 0 0,0-1 0 0 0,0-1 1 0 0,0 0-1 0 0,0 0 1 0 0,1 0-1 0 0,13 1 0 0 0,16 0 67 0 0,50 0 1 0 0,-48-2 8 0 0,-26-2-194 0 0,0 1 0 0 0,0-2 0 0 0,0 0 0 0 0,20-4 0 0 0,3-10-6820 0 0,-15 1-972 0 0</inkml:trace>
</inkml:ink>
</file>

<file path=ppt/ink/ink18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7"/>
    </inkml:context>
    <inkml:brush xml:id="br0">
      <inkml:brushProperty name="width" value="0.1" units="cm"/>
      <inkml:brushProperty name="height" value="0.1" units="cm"/>
      <inkml:brushProperty name="color" value="#004F8B"/>
    </inkml:brush>
  </inkml:definitions>
  <inkml:trace contextRef="#ctx0" brushRef="#br0">0 86 1839 0 0,'0'0'12407'0'0,"3"-34"-7167"0"0,0 30-5020 0 0,1 0 1 0 0,1-1-1 0 0,-1 2 0 0 0,1-1 0 0 0,-1 0 1 0 0,1 1-1 0 0,0 0 0 0 0,0 0 1 0 0,1 0-1 0 0,-1 1 0 0 0,0 0 1 0 0,1 0-1 0 0,0 0 0 0 0,-1 0 1 0 0,1 1-1 0 0,0 0 0 0 0,7 0 1 0 0,-4 0-54 0 0,0 0 1 0 0,0 0-1 0 0,0 1 1 0 0,0 0 0 0 0,0 1-1 0 0,0 0 1 0 0,0 1-1 0 0,0 0 1 0 0,-1 0 0 0 0,16 6-1 0 0,-22-7-154 0 0,0 1-1 0 0,0-1 1 0 0,-1 0-1 0 0,1 1 1 0 0,-1-1-1 0 0,0 1 1 0 0,1 0 0 0 0,-1 0-1 0 0,0-1 1 0 0,0 1-1 0 0,0 0 1 0 0,0 0-1 0 0,0 0 1 0 0,0 0-1 0 0,-1 0 1 0 0,1 0 0 0 0,-1 0-1 0 0,1 0 1 0 0,-1 0-1 0 0,0 0 1 0 0,0 1-1 0 0,0-1 1 0 0,0 0-1 0 0,0 0 1 0 0,0 0-1 0 0,-1 0 1 0 0,1 0 0 0 0,0 0-1 0 0,-1 0 1 0 0,-1 3-1 0 0,-3 9 1 0 0,0 0-1 0 0,0-1 1 0 0,-10 17-1 0 0,10-21 48 0 0,0-1-54 0 0,1 0 0 0 0,1 0 0 0 0,-1 0 0 0 0,1 1 0 0 0,1-1 0 0 0,0 1 0 0 0,0 0 0 0 0,-1 17 0 0 0,3-23-5 0 0,0 0-1 0 0,1 0 0 0 0,-1 0 0 0 0,1 0 1 0 0,0 0-1 0 0,0 0 0 0 0,0 0 0 0 0,0 0 1 0 0,0 0-1 0 0,1-1 0 0 0,-1 1 0 0 0,1 0 0 0 0,0-1 1 0 0,0 1-1 0 0,0-1 0 0 0,0 0 0 0 0,0 1 1 0 0,0-1-1 0 0,1 0 0 0 0,-1-1 0 0 0,1 1 1 0 0,-1 0-1 0 0,1-1 0 0 0,0 1 0 0 0,0-1 0 0 0,0 0 1 0 0,-1 0-1 0 0,7 1 0 0 0,17 5-300 0 0,0-1 0 0 0,43 4 0 0 0,25 5-1009 0 0,-79-11-298 0 0</inkml:trace>
</inkml:ink>
</file>

<file path=ppt/ink/ink18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8"/>
    </inkml:context>
    <inkml:brush xml:id="br0">
      <inkml:brushProperty name="width" value="0.1" units="cm"/>
      <inkml:brushProperty name="height" value="0.1" units="cm"/>
      <inkml:brushProperty name="color" value="#004F8B"/>
    </inkml:brush>
  </inkml:definitions>
  <inkml:trace contextRef="#ctx0" brushRef="#br0">391 42 1839 0 0,'0'0'16070'0'0,"-28"-21"-12341"0"0,19 17-3641 0 0,0 0 0 0 0,0 1-1 0 0,0 1 1 0 0,-1 0 0 0 0,1 0 0 0 0,-1 0 0 0 0,0 1 0 0 0,1 1-1 0 0,-1 0 1 0 0,0 0 0 0 0,1 1 0 0 0,-1 0 0 0 0,1 0 0 0 0,-1 1 0 0 0,-12 4-1 0 0,8-1-64 0 0,0-1 0 0 0,0 2 0 0 0,0 0 0 0 0,0 1 0 0 0,1 0 0 0 0,0 1 0 0 0,0 0 0 0 0,1 1 0 0 0,-13 12-1 0 0,20-15 1 0 0,-1 0-1 0 0,1 0 1 0 0,1 0-1 0 0,-1 1 1 0 0,1 0-1 0 0,1 0 1 0 0,-1 0-1 0 0,1 0 1 0 0,0 1-1 0 0,0-1 1 0 0,1 1-1 0 0,0 0 0 0 0,1 0 1 0 0,0 0-1 0 0,0-1 1 0 0,0 1-1 0 0,1 0 1 0 0,1 9-1 0 0,0-11-10 0 0,0 0 1 0 0,0-1-1 0 0,0 1 0 0 0,1-1 0 0 0,-1 1 0 0 0,2-1 1 0 0,-1 0-1 0 0,0 0 0 0 0,1 0 0 0 0,0 0 0 0 0,0 0 1 0 0,0-1-1 0 0,1 1 0 0 0,0-1 0 0 0,0 0 0 0 0,0 0 1 0 0,0 0-1 0 0,0-1 0 0 0,1 1 0 0 0,0-1 0 0 0,0 0 0 0 0,0-1 1 0 0,0 1-1 0 0,0-1 0 0 0,0 0 0 0 0,6 2 0 0 0,1-1 14 0 0,-1 0 1 0 0,1-1-1 0 0,-1 0 0 0 0,1-1 0 0 0,0-1 0 0 0,0 1 0 0 0,0-2 0 0 0,-1 0 0 0 0,1 0 0 0 0,0-1 0 0 0,-1 0 0 0 0,1-1 0 0 0,-1-1 0 0 0,15-6 0 0 0,-20 8-8 0 0,0-2 1 0 0,0 1-1 0 0,-1-1 1 0 0,0 1-1 0 0,1-2 1 0 0,-1 1-1 0 0,-1 0 0 0 0,1-1 1 0 0,-1 0-1 0 0,1 0 1 0 0,-2-1-1 0 0,1 1 1 0 0,0-1-1 0 0,-1 1 0 0 0,0-1 1 0 0,0 0-1 0 0,-1 0 1 0 0,0-1-1 0 0,0 1 1 0 0,0 0-1 0 0,-1-1 1 0 0,0 1-1 0 0,0-1 0 0 0,-1 1 1 0 0,0-1-1 0 0,0 0 1 0 0,-1-6-1 0 0,0 1 37 0 0,2 6 22 0 0,-1-1 0 0 0,-1 1-1 0 0,1-1 1 0 0,-1 1 0 0 0,0-1 0 0 0,-1 1-1 0 0,0 0 1 0 0,0 0 0 0 0,0-1 0 0 0,-1 1-1 0 0,-4-8 577 0 0,6 19-646 0 0,0-1 0 0 0,0 1 0 0 0,1-1 0 0 0,0 1 0 0 0,0-1 1 0 0,0 0-1 0 0,0 1 0 0 0,0-1 0 0 0,1 1 0 0 0,2 7 0 0 0,-2-4-5 0 0,13 87-2 0 0,30 268 0 0 0,-44-359-103 0 0,0 0 0 0 0,1 1 0 0 0,-1-1-1 0 0,1 0 1 0 0,0 0 0 0 0,1 1 0 0 0,1 4 0 0 0,-2-8 62 0 0,-1 0 1 0 0,1-1 0 0 0,-1 1-1 0 0,0 0 1 0 0,1-1 0 0 0,0 1-1 0 0,-1-1 1 0 0,1 1-1 0 0,-1-1 1 0 0,1 1 0 0 0,-1-1-1 0 0,1 1 1 0 0,0-1 0 0 0,-1 0-1 0 0,1 1 1 0 0,0-1-1 0 0,0 0 1 0 0,-1 1 0 0 0,1-1-1 0 0,0 0 1 0 0,0 0 0 0 0,-1 0-1 0 0,1 0 1 0 0,0 0-1 0 0,0 0 1 0 0,-1 0 0 0 0,1 0-1 0 0,0 0 1 0 0,0 0 0 0 0,0 0-1 0 0,-1 0 1 0 0,1-1-1 0 0,0 1 1 0 0,-1 0 0 0 0,1-1-1 0 0,0 1 1 0 0,0 0 0 0 0,-1-1-1 0 0,1 1 1 0 0,-1-1-1 0 0,1 1 1 0 0,0-1 0 0 0,-1 1-1 0 0,1-1 1 0 0,0 0-1 0 0,9-7-2140 0 0</inkml:trace>
</inkml:ink>
</file>

<file path=ppt/ink/ink18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49"/>
    </inkml:context>
    <inkml:brush xml:id="br0">
      <inkml:brushProperty name="width" value="0.1" units="cm"/>
      <inkml:brushProperty name="height" value="0.1" units="cm"/>
      <inkml:brushProperty name="color" value="#004F8B"/>
    </inkml:brush>
  </inkml:definitions>
  <inkml:trace contextRef="#ctx0" brushRef="#br0">0 149 3223 0 0,'0'0'8264'0'0,"11"-40"-1001"0"0,-3 20-6114 0 0,-6 12-693 0 0,1 0 0 0 0,0 0 0 0 0,1 0 0 0 0,0 0 0 0 0,0 1 1 0 0,6-8-1 0 0,-8 12-364 0 0,1 1 0 0 0,0 0 1 0 0,-1-1-1 0 0,1 1 0 0 0,0 0 1 0 0,0 1-1 0 0,0-1 1 0 0,0 0-1 0 0,0 1 0 0 0,1 0 1 0 0,-1-1-1 0 0,0 1 0 0 0,1 0 1 0 0,-1 1-1 0 0,0-1 1 0 0,1 1-1 0 0,-1 0 0 0 0,1-1 1 0 0,3 2-1 0 0,-5-1-80 0 0,-1 0 1 0 0,1 1-1 0 0,0-1 0 0 0,-1 1 0 0 0,1 0 0 0 0,0-1 0 0 0,-1 1 1 0 0,1 0-1 0 0,-1 0 0 0 0,1 0 0 0 0,-1 0 0 0 0,0 0 1 0 0,1 0-1 0 0,-1 1 0 0 0,0-1 0 0 0,0 0 0 0 0,0 1 1 0 0,0-1-1 0 0,0 1 0 0 0,0-1 0 0 0,0 1 0 0 0,0-1 1 0 0,-1 1-1 0 0,1 0 0 0 0,-1-1 0 0 0,1 1 0 0 0,-1 0 1 0 0,1-1-1 0 0,-1 3 0 0 0,5 50 133 0 0,-22 27-49 0 0,13-67-79 0 0,0-1 1 0 0,1 1 0 0 0,1 0 0 0 0,0-1 0 0 0,1 1 0 0 0,1 16 0 0 0,0-27-18 0 0,0-1-1 0 0,1 1 1 0 0,0-1-1 0 0,0 1 1 0 0,0-1 0 0 0,0 0-1 0 0,0 1 1 0 0,0-1-1 0 0,0 0 1 0 0,1 0 0 0 0,-1 0-1 0 0,1 0 1 0 0,0 0-1 0 0,-1 0 1 0 0,1 0-1 0 0,0-1 1 0 0,0 1 0 0 0,0-1-1 0 0,0 1 1 0 0,0-1-1 0 0,1 0 1 0 0,-1 0 0 0 0,0 0-1 0 0,1 0 1 0 0,-1 0-1 0 0,0 0 1 0 0,5 0-1 0 0,8 2-9 0 0,-1-1 0 0 0,1 0 0 0 0,26-2 0 0 0,-6 1-23 0 0,14 0-2194 0 0,-39-1 123 0 0</inkml:trace>
</inkml:ink>
</file>

<file path=ppt/ink/ink18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0"/>
    </inkml:context>
    <inkml:brush xml:id="br0">
      <inkml:brushProperty name="width" value="0.1" units="cm"/>
      <inkml:brushProperty name="height" value="0.1" units="cm"/>
      <inkml:brushProperty name="color" value="#004F8B"/>
    </inkml:brush>
  </inkml:definitions>
  <inkml:trace contextRef="#ctx0" brushRef="#br0">11 62 2303 0 0,'-4'-5'16136'0'0,"-2"-7"-13592"0"0,9 10-2339 0 0,0-1-1 0 0,0 1 0 0 0,0 0 1 0 0,0 0-1 0 0,1 0 0 0 0,-1 0 1 0 0,1 0-1 0 0,0 1 0 0 0,-1-1 1 0 0,1 1-1 0 0,0 0 0 0 0,7-1 1 0 0,-1 0 138 0 0,12-4-30 0 0,0 2-1 0 0,1 0 1 0 0,-1 1-1 0 0,1 2 1 0 0,0 0-1 0 0,41 5 0 0 0,-24 1-2507 0 0,52 13 1 0 0,-83-15 284 0 0</inkml:trace>
</inkml:ink>
</file>

<file path=ppt/ink/ink18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1"/>
    </inkml:context>
    <inkml:brush xml:id="br0">
      <inkml:brushProperty name="width" value="0.1" units="cm"/>
      <inkml:brushProperty name="height" value="0.1" units="cm"/>
      <inkml:brushProperty name="color" value="#004F8B"/>
    </inkml:brush>
  </inkml:definitions>
  <inkml:trace contextRef="#ctx0" brushRef="#br0">101 0 14599 0 0,'0'0'1320'0'0,"-27"9"1142"0"0,23-5-2121 0 0,1-1 1 0 0,-1 0-1 0 0,1 1 1 0 0,0 0-1 0 0,0 0 1 0 0,0 0-1 0 0,1 0 1 0 0,-1 0-1 0 0,1 1 1 0 0,0-1-1 0 0,0 0 1 0 0,1 1 0 0 0,-3 7-1 0 0,-10 71 718 0 0,8-45-597 0 0,1-4-288 0 0,-4 55-1 0 0,9-77-143 0 0,0 0 1 0 0,0 0-1 0 0,2 0 0 0 0,-1 0 1 0 0,1 0-1 0 0,1 0 0 0 0,0-1 1 0 0,6 15-1 0 0,-8-25-148 0 0,-1 0 1 0 0,1 1-1 0 0,-1-1 1 0 0,1 0-1 0 0,-1 0 0 0 0,1 0 1 0 0,0 0-1 0 0,0 1 0 0 0,-1-1 1 0 0,1 0-1 0 0,0 0 0 0 0,0-1 1 0 0,0 1-1 0 0,0 0 0 0 0,0 0 1 0 0,0 0-1 0 0,0-1 1 0 0,1 1-1 0 0,-1 0 0 0 0,0-1 1 0 0,0 1-1 0 0,0-1 0 0 0,1 1 1 0 0,-1-1-1 0 0,0 0 0 0 0,1 0 1 0 0,-1 1-1 0 0,0-1 0 0 0,3 0 1 0 0</inkml:trace>
</inkml:ink>
</file>

<file path=ppt/ink/ink18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2"/>
    </inkml:context>
    <inkml:brush xml:id="br0">
      <inkml:brushProperty name="width" value="0.1" units="cm"/>
      <inkml:brushProperty name="height" value="0.1" units="cm"/>
      <inkml:brushProperty name="color" value="#004F8B"/>
    </inkml:brush>
  </inkml:definitions>
  <inkml:trace contextRef="#ctx0" brushRef="#br0">118 19 1839 0 0,'41'-17'16028'0'0,"-42"16"-15857"0"0,-1 1 0 0 0,1 0-1 0 0,-1 0 1 0 0,0 0-1 0 0,1 0 1 0 0,-1 0 0 0 0,1 0-1 0 0,-1 1 1 0 0,0-1 0 0 0,1 0-1 0 0,-1 1 1 0 0,1-1 0 0 0,-1 1-1 0 0,1 0 1 0 0,-1 0 0 0 0,1-1-1 0 0,0 1 1 0 0,-1 0 0 0 0,1 0-1 0 0,0 0 1 0 0,0 0 0 0 0,0 0-1 0 0,0 1 1 0 0,-2 1 0 0 0,-31 38 416 0 0,27-33-296 0 0,-4 8-158 0 0,0-1 0 0 0,1 2 0 0 0,1 0-1 0 0,0 0 1 0 0,-9 27 0 0 0,15-38-131 0 0,1 0 0 0 0,0 1 0 0 0,1-1 0 0 0,-1 1 0 0 0,1-1 0 0 0,0 1 0 0 0,0-1 0 0 0,1 1 0 0 0,0-1 0 0 0,0 1 0 0 0,1 0 0 0 0,0-1 0 0 0,0 1 0 0 0,0-1 0 0 0,1 1 0 0 0,0-1 0 0 0,0 0 0 0 0,1 0-1 0 0,4 9 1 0 0,-3-11-2 0 0,0 1-1 0 0,0-1 0 0 0,1-1 1 0 0,-1 1-1 0 0,1-1 0 0 0,-1 1 1 0 0,1-1-1 0 0,0 0 0 0 0,1-1 1 0 0,-1 0-1 0 0,0 1 0 0 0,1-2 1 0 0,8 3-1 0 0,11 2 164 0 0,46 3-1 0 0,-30-5 121 0 0,-13 0-193 0 0,0-2 1 0 0,0-1-1 0 0,0-1 0 0 0,47-6 1 0 0,-63 4-684 0 0,1-1 1 0 0,-1 0-1 0 0,0-1 1 0 0,13-5-1 0 0,-17 4-776 0 0</inkml:trace>
</inkml:ink>
</file>

<file path=ppt/ink/ink18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3"/>
    </inkml:context>
    <inkml:brush xml:id="br0">
      <inkml:brushProperty name="width" value="0.1" units="cm"/>
      <inkml:brushProperty name="height" value="0.1" units="cm"/>
      <inkml:brushProperty name="color" value="#004F8B"/>
    </inkml:brush>
  </inkml:definitions>
  <inkml:trace contextRef="#ctx0" brushRef="#br0">80 1 7831 0 0,'0'0'603'0'0,"-21"34"4794"0"0,12-18-4110 0 0,1 1-1 0 0,1 0 1 0 0,1 1-1 0 0,0 0 1 0 0,-4 22-1 0 0,5-13-900 0 0,1 1 0 0 0,2-1 0 0 0,0 1 0 0 0,2 0 0 0 0,5 38 0 0 0,-5-61-518 0 0,1 1 0 0 0,0 0 0 0 0,0-1-1 0 0,1 1 1 0 0,0-1 0 0 0,0 1 0 0 0,0-1 0 0 0,1 0 0 0 0,-1 0 0 0 0,1 0 0 0 0,1 0 0 0 0,-1 0 0 0 0,0 0 0 0 0,8 6 0 0 0,-5-8-1490 0 0</inkml:trace>
</inkml:ink>
</file>

<file path=ppt/ink/ink18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4"/>
    </inkml:context>
    <inkml:brush xml:id="br0">
      <inkml:brushProperty name="width" value="0.1" units="cm"/>
      <inkml:brushProperty name="height" value="0.1" units="cm"/>
      <inkml:brushProperty name="color" value="#004F8B"/>
    </inkml:brush>
  </inkml:definitions>
  <inkml:trace contextRef="#ctx0" brushRef="#br0">0 112 10391 0 0,'0'0'942'0'0,"28"-26"2772"0"0,-7 4-1223 0 0,-13 13-1762 0 0,0 0-1 0 0,1 1 0 0 0,1 0 1 0 0,16-12-1 0 0,-24 19-649 0 0,0 0 1 0 0,0 0 0 0 0,0 0-1 0 0,0 0 1 0 0,0 0-1 0 0,0 0 1 0 0,0 0-1 0 0,1 1 1 0 0,-1-1 0 0 0,0 1-1 0 0,0 0 1 0 0,1 0-1 0 0,-1 0 1 0 0,0 0-1 0 0,0 0 1 0 0,1 0-1 0 0,-1 0 1 0 0,0 1 0 0 0,0-1-1 0 0,0 1 1 0 0,1 0-1 0 0,-1 0 1 0 0,0-1-1 0 0,0 1 1 0 0,0 1-1 0 0,0-1 1 0 0,0 0 0 0 0,0 0-1 0 0,-1 1 1 0 0,1-1-1 0 0,1 3 1 0 0,-1-2-55 0 0,0 1 1 0 0,-1-1 0 0 0,1 1-1 0 0,-1 0 1 0 0,0 0 0 0 0,0 0-1 0 0,0 0 1 0 0,0 0-1 0 0,-1 0 1 0 0,1 0 0 0 0,-1 0-1 0 0,0 0 1 0 0,1 0 0 0 0,-2 0-1 0 0,1 0 1 0 0,0 0 0 0 0,0 0-1 0 0,-1 0 1 0 0,-1 5-1 0 0,-20 62 94 0 0,18-62-93 0 0,0 2-25 0 0,0 0-1 0 0,1 1 1 0 0,0-1-1 0 0,0 1 1 0 0,1-1-1 0 0,1 1 1 0 0,-1 11-1 0 0,2-19 0 0 0,0 0 0 0 0,1 0 1 0 0,0-1-1 0 0,-1 1 0 0 0,1 0 0 0 0,0-1 0 0 0,0 1 0 0 0,1 0 0 0 0,-1-1 0 0 0,0 1 1 0 0,1-1-1 0 0,0 0 0 0 0,-1 0 0 0 0,1 1 0 0 0,0-1 0 0 0,0 0 0 0 0,0 0 0 0 0,1-1 1 0 0,-1 1-1 0 0,0 0 0 0 0,1-1 0 0 0,-1 1 0 0 0,1-1 0 0 0,-1 0 0 0 0,1 0 0 0 0,0 0 1 0 0,-1 0-1 0 0,1 0 0 0 0,0-1 0 0 0,0 1 0 0 0,3-1 0 0 0,22 5-867 0 0,-1-2-1 0 0,52-2 1 0 0,-66-1 605 0 0,-1 0-1138 0 0</inkml:trace>
</inkml:ink>
</file>

<file path=ppt/ink/ink1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3"/>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18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5"/>
    </inkml:context>
    <inkml:brush xml:id="br0">
      <inkml:brushProperty name="width" value="0.1" units="cm"/>
      <inkml:brushProperty name="height" value="0.1" units="cm"/>
      <inkml:brushProperty name="color" value="#004F8B"/>
    </inkml:brush>
  </inkml:definitions>
  <inkml:trace contextRef="#ctx0" brushRef="#br0">0 13 10447 0 0,'0'0'5296'0'0,"39"-7"-2193"0"0,-20 4-2522 0 0,-1 1 0 0 0,0 1 1 0 0,1 1-1 0 0,-1 1 0 0 0,1 0 0 0 0,19 5 1 0 0,31 2-1410 0 0,-53-9-2376 0 0</inkml:trace>
</inkml:ink>
</file>

<file path=ppt/ink/ink18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6"/>
    </inkml:context>
    <inkml:brush xml:id="br0">
      <inkml:brushProperty name="width" value="0.1" units="cm"/>
      <inkml:brushProperty name="height" value="0.1" units="cm"/>
      <inkml:brushProperty name="color" value="#004F8B"/>
    </inkml:brush>
  </inkml:definitions>
  <inkml:trace contextRef="#ctx0" brushRef="#br0">1 23 7831 0 0,'30'2'1027'0'0,"72"-14"6345"0"0,-73 7-6187 0 0,-1 1 0 0 0,55 0 0 0 0,-71 4-1811 0 0</inkml:trace>
</inkml:ink>
</file>

<file path=ppt/ink/ink18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7"/>
    </inkml:context>
    <inkml:brush xml:id="br0">
      <inkml:brushProperty name="width" value="0.1" units="cm"/>
      <inkml:brushProperty name="height" value="0.1" units="cm"/>
      <inkml:brushProperty name="color" value="#004F8B"/>
    </inkml:brush>
  </inkml:definitions>
  <inkml:trace contextRef="#ctx0" brushRef="#br0">1 50 5527 0 0,'0'0'423'0'0,"31"-20"6220"0"0,-23 16-6344 0 0,1-1 1 0 0,-1 1 0 0 0,1 1 0 0 0,0 0-1 0 0,0 0 1 0 0,0 1 0 0 0,1 0 0 0 0,-1 0-1 0 0,0 1 1 0 0,1 0 0 0 0,-1 1 0 0 0,1 0 0 0 0,-1 1-1 0 0,1 0 1 0 0,-1 0 0 0 0,0 1 0 0 0,0 0-1 0 0,1 0 1 0 0,-1 1 0 0 0,-1 1 0 0 0,1-1-1 0 0,0 1 1 0 0,14 10 0 0 0,-14-9-26 0 0,1 1 0 0 0,-2 0 0 0 0,1 0 0 0 0,-1 1 0 0 0,0 0 0 0 0,0 0 0 0 0,-1 1 0 0 0,0 0 0 0 0,0 0 0 0 0,-1 1 0 0 0,0-1 0 0 0,-1 2 0 0 0,1-1 0 0 0,-2 0 0 0 0,1 1 0 0 0,-2 0 0 0 0,1 0 0 0 0,-1 0 0 0 0,-1 1 0 0 0,0-1 0 0 0,1 14 0 0 0,-3-15-270 0 0,0 0 0 0 0,-1 0 0 0 0,0 0 0 0 0,-1-1 0 0 0,0 1 0 0 0,0 0 0 0 0,-1-1 0 0 0,0 0 0 0 0,0 0 0 0 0,-1 1 0 0 0,0-2 0 0 0,-1 1 0 0 0,1-1 0 0 0,-1 1 0 0 0,-1-1 0 0 0,0-1 0 0 0,0 1 0 0 0,0-1 0 0 0,-1 0 0 0 0,1 0 0 0 0,-1-1 0 0 0,-1 0 0 0 0,1 0 0 0 0,-1-1 0 0 0,0 1 0 0 0,0-2 0 0 0,0 1 0 0 0,0-1 0 0 0,-1-1 0 0 0,1 0 0 0 0,-14 2 0 0 0,11-1 1 0 0,-1-2 0 0 0,1 1 0 0 0,0-2-1 0 0,-1 1 1 0 0,1-1 0 0 0,0-1 0 0 0,0 0 0 0 0,-1-1-1 0 0,-18-5 1 0 0,30 7-28 0 0,-1 0 0 0 0,1-1 0 0 0,-1 1 0 0 0,1 0 0 0 0,-1-1 0 0 0,1 1 0 0 0,0 0-1 0 0,-1-1 1 0 0,1 1 0 0 0,-1 0 0 0 0,1-1 0 0 0,0 1 0 0 0,-1-1 0 0 0,1 1 0 0 0,0 0 0 0 0,-1-1 0 0 0,1 1 0 0 0,0-1 0 0 0,0 1 0 0 0,-1-1-1 0 0,1 1 1 0 0,0-1 0 0 0,0 0 0 0 0,0 1 0 0 0,0-1 0 0 0,0 1 0 0 0,0-1 0 0 0,0 1 0 0 0,0-1 0 0 0,0 1 0 0 0,0-1 0 0 0,0 1-1 0 0,0-1 1 0 0,0 0 0 0 0,0 1 0 0 0,0-1 0 0 0,1 1 0 0 0,-1-1 0 0 0,0 0 0 0 0,13-16-3391 0 0,-1 10 1351 0 0</inkml:trace>
</inkml:ink>
</file>

<file path=ppt/ink/ink18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8"/>
    </inkml:context>
    <inkml:brush xml:id="br0">
      <inkml:brushProperty name="width" value="0.1" units="cm"/>
      <inkml:brushProperty name="height" value="0.1" units="cm"/>
      <inkml:brushProperty name="color" value="#004F8B"/>
    </inkml:brush>
  </inkml:definitions>
  <inkml:trace contextRef="#ctx0" brushRef="#br0">221 74 2759 0 0,'-2'-41'12420'0'0,"3"40"-12191"0"0,-1 0 0 0 0,0-1 0 0 0,0 1 0 0 0,0-1 0 0 0,-1 1 0 0 0,1 0 0 0 0,0-1 1 0 0,0 1-1 0 0,-1 0 0 0 0,1 0 0 0 0,-1-1 0 0 0,1 1 0 0 0,-1 0 0 0 0,0 0 0 0 0,1-1 0 0 0,-1 1 0 0 0,0 0 0 0 0,0 0 0 0 0,0 0 0 0 0,0 0 0 0 0,0 0 0 0 0,0 0 0 0 0,0 1 0 0 0,0-1 0 0 0,0 0 0 0 0,0 0 0 0 0,0 1 0 0 0,-3-2 0 0 0,2 2-67 0 0,-1 0-1 0 0,1 0 0 0 0,-1 1 1 0 0,1-1-1 0 0,-1 0 0 0 0,1 1 1 0 0,-1 0-1 0 0,1 0 0 0 0,0-1 1 0 0,-1 1-1 0 0,1 1 0 0 0,0-1 1 0 0,0 0-1 0 0,-3 2 1 0 0,-8 7 43 0 0,1 0 0 0 0,-1 1 1 0 0,-15 18-1 0 0,15-15-152 0 0,1 1-1 0 0,1 0 1 0 0,0 0-1 0 0,1 1 1 0 0,1 1 0 0 0,-13 31-1 0 0,21-44-40 0 0,-1 0 0 0 0,1 0 0 0 0,0 0 0 0 0,1-1-1 0 0,-1 1 1 0 0,1 0 0 0 0,0 0 0 0 0,0 1 0 0 0,0-1 0 0 0,0 0 0 0 0,1 0 0 0 0,0-1-1 0 0,0 1 1 0 0,0 0 0 0 0,3 7 0 0 0,-2-8-8 0 0,0 1 1 0 0,1-1-1 0 0,0 0 0 0 0,0 0 1 0 0,0 0-1 0 0,0 0 0 0 0,0 0 1 0 0,1 0-1 0 0,-1-1 0 0 0,1 0 1 0 0,0 0-1 0 0,-1 0 0 0 0,1 0 1 0 0,0-1-1 0 0,0 1 0 0 0,0-1 0 0 0,0 0 1 0 0,6 1-1 0 0,37 5-46 0 0,0-1 1 0 0,1-3-1 0 0,54-3 0 0 0,-64 0-146 0 0,-18 0-1232 0 0,-3-2-461 0 0</inkml:trace>
</inkml:ink>
</file>

<file path=ppt/ink/ink18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59"/>
    </inkml:context>
    <inkml:brush xml:id="br0">
      <inkml:brushProperty name="width" value="0.1" units="cm"/>
      <inkml:brushProperty name="height" value="0.1" units="cm"/>
      <inkml:brushProperty name="color" value="#004F8B"/>
    </inkml:brush>
  </inkml:definitions>
  <inkml:trace contextRef="#ctx0" brushRef="#br0">0 73 2303 0 0,'0'0'12008'0'0,"6"-42"-6192"0"0,-6 40-5723 0 0,0 1 0 0 0,1-1 1 0 0,0 0-1 0 0,-1 1 0 0 0,1-1 0 0 0,0 1 0 0 0,0 0 0 0 0,0-1 0 0 0,0 1 0 0 0,0-1 1 0 0,0 1-1 0 0,0 0 0 0 0,0 0 0 0 0,0 0 0 0 0,1 0 0 0 0,-1 0 0 0 0,0 0 0 0 0,1 0 0 0 0,-1 0 1 0 0,1 0-1 0 0,-1 1 0 0 0,1-1 0 0 0,-1 0 0 0 0,1 1 0 0 0,0 0 0 0 0,-1-1 0 0 0,1 1 1 0 0,0 0-1 0 0,-1 0 0 0 0,1 0 0 0 0,0 0 0 0 0,-1 0 0 0 0,1 0 0 0 0,0 0 0 0 0,-1 0 1 0 0,1 1-1 0 0,0-1 0 0 0,-1 1 0 0 0,1-1 0 0 0,-1 1 0 0 0,1 0 0 0 0,1 1 0 0 0,0-1-39 0 0,0 1 0 0 0,0-1 0 0 0,0 1 0 0 0,0 0 0 0 0,0 0-1 0 0,0 0 1 0 0,-1 1 0 0 0,1-1 0 0 0,-1 0 0 0 0,0 1 0 0 0,0 0-1 0 0,1 0 1 0 0,-2-1 0 0 0,1 1 0 0 0,0 0 0 0 0,-1 1-1 0 0,1-1 1 0 0,-1 0 0 0 0,0 0 0 0 0,1 5 0 0 0,-2 1-38 0 0,-1 0 1 0 0,0 0-1 0 0,0 0 1 0 0,-1 0-1 0 0,0 0 1 0 0,0-1-1 0 0,-1 1 1 0 0,-1-1-1 0 0,-4 10 1 0 0,4-11-14 0 0,1 1 1 0 0,0-1-1 0 0,0 0 1 0 0,1 1-1 0 0,-1 0 1 0 0,2 0 0 0 0,-1-1-1 0 0,1 1 1 0 0,0 0-1 0 0,1 16 1 0 0,1-21-17 0 0,0 0 1 0 0,0 0-1 0 0,0 0 1 0 0,0 0-1 0 0,1-1 1 0 0,-1 1-1 0 0,1 0 1 0 0,0-1 0 0 0,-1 0-1 0 0,1 1 1 0 0,0-1-1 0 0,0 0 1 0 0,1 0-1 0 0,-1 0 1 0 0,0 0-1 0 0,1 0 1 0 0,-1 0-1 0 0,1-1 1 0 0,0 1-1 0 0,-1-1 1 0 0,1 0-1 0 0,0 0 1 0 0,0 0-1 0 0,0 0 1 0 0,3 0-1 0 0,12 3-17 0 0,-1-1-1 0 0,1-1 0 0 0,22 1 0 0 0,-5-1-119 0 0,-29-1 98 0 0,28 2-1146 0 0,-11-1-4635 0 0,-1-1-1809 0 0</inkml:trace>
</inkml:ink>
</file>

<file path=ppt/ink/ink18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0"/>
    </inkml:context>
    <inkml:brush xml:id="br0">
      <inkml:brushProperty name="width" value="0.1" units="cm"/>
      <inkml:brushProperty name="height" value="0.1" units="cm"/>
      <inkml:brushProperty name="color" value="#004F8B"/>
    </inkml:brush>
  </inkml:definitions>
  <inkml:trace contextRef="#ctx0" brushRef="#br0">1 788 5527 0 0,'14'5'14593'0'0,"-7"-1"-14818"0"0,7 16 769 0 0,-2-1 1 0 0,0 1-1 0 0,-1 1 0 0 0,-1 0 0 0 0,9 27 0 0 0,22 43 75 0 0,-32-75-551 0 0,1 0 1 0 0,0 0-1 0 0,1-1 0 0 0,1 0 1 0 0,20 18-1 0 0,-29-29-49 0 0,0-1-1 0 0,1 0 1 0 0,-1 0 0 0 0,1 0-1 0 0,0 0 1 0 0,0-1 0 0 0,0 1-1 0 0,0-1 1 0 0,0 0 0 0 0,1 0 0 0 0,-1 0-1 0 0,0-1 1 0 0,1 0 0 0 0,-1 0-1 0 0,1 0 1 0 0,0 0 0 0 0,-1-1-1 0 0,1 1 1 0 0,0-1 0 0 0,-1 0 0 0 0,1-1-1 0 0,0 1 1 0 0,-1-1 0 0 0,1 0-1 0 0,0 0 1 0 0,-1 0 0 0 0,6-3-1 0 0,-6 1 25 0 0,0 0 0 0 0,-1 0 0 0 0,1-1 0 0 0,-1 1 0 0 0,0-1 0 0 0,0 0-1 0 0,0 1 1 0 0,-1-1 0 0 0,1 0 0 0 0,-1-1 0 0 0,0 1 0 0 0,0 0 0 0 0,-1-1-1 0 0,1 1 1 0 0,0-7 0 0 0,13-72 147 0 0,-2-90-36 0 0,-15-291-1 0 0,-2 421-110 0 0,-1 1-1 0 0,-20-71 1 0 0,21 95-59 0 0,2 1 0 0 0,1 0 0 0 0,0-28 0 0 0,1 41 16 0 0,0 3 0 0 0,0 0 0 0 0,0 0 0 0 0,1 0 0 0 0,-1 0 0 0 0,0 0 0 0 0,1 0 0 0 0,-1 0 0 0 0,0 0 0 0 0,1 0 0 0 0,0 0 0 0 0,-1 0 0 0 0,1 0 0 0 0,-1 1 0 0 0,1-1 0 0 0,0 0 0 0 0,-1 0 0 0 0,1 1 0 0 0,0-1 0 0 0,0 0 0 0 0,0 1 0 0 0,0-1 0 0 0,0 1 0 0 0,-1-1 0 0 0,1 1 0 0 0,0 0 0 0 0,2-1 0 0 0,27-5 0 0 0,-25 5 0 0 0,268-25-109 0 0,-163 19 82 0 0,999-6 27 0 0,-150 10 0 0 0,-885-2 0 0 0,-26 1 0 0 0,-1 1 0 0 0,0 3 0 0 0,84 10 0 0 0,-129-10-195 0 0,0 1 1 0 0,0-1-1 0 0,0 1 0 0 0,-1 0 0 0 0,1 0 1 0 0,0 0-1 0 0,-1 0 0 0 0,1 0 0 0 0,-1 0 1 0 0,1 0-1 0 0,-1 0 0 0 0,1 1 1 0 0,-1-1-1 0 0,0 0 0 0 0,0 1 0 0 0,0 0 1 0 0,0-1-1 0 0,0 1 0 0 0,2 3 0 0 0,4 7-3148 0 0</inkml:trace>
</inkml:ink>
</file>

<file path=ppt/ink/ink18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1"/>
    </inkml:context>
    <inkml:brush xml:id="br0">
      <inkml:brushProperty name="width" value="0.1" units="cm"/>
      <inkml:brushProperty name="height" value="0.1" units="cm"/>
      <inkml:brushProperty name="color" value="#004F8B"/>
    </inkml:brush>
  </inkml:definitions>
  <inkml:trace contextRef="#ctx0" brushRef="#br0">204 124 2759 0 0,'39'-14'4867'0'0,"-37"14"-4498"0"0,-1-1-1 0 0,1 1 1 0 0,0-1 0 0 0,-1 0-1 0 0,1 1 1 0 0,-1-1-1 0 0,1 0 1 0 0,-1 0 0 0 0,0 0-1 0 0,1 0 1 0 0,-1-1 0 0 0,0 1-1 0 0,0 0 1 0 0,0 0 0 0 0,0-1-1 0 0,0 1 1 0 0,0 0-1 0 0,0-1 1 0 0,0 1 0 0 0,-1-1-1 0 0,1 0 1 0 0,0 1 0 0 0,0-3-1 0 0,-1 2-138 0 0,0 0 0 0 0,-1 0 1 0 0,1 0-1 0 0,0 0 0 0 0,-1 0 0 0 0,1 0 0 0 0,-1 0 0 0 0,0 1 0 0 0,0-1 0 0 0,1 0 1 0 0,-1 0-1 0 0,0 0 0 0 0,0 1 0 0 0,-1-1 0 0 0,1 0 0 0 0,-2-1 0 0 0,-2-2-25 0 0,0 0 0 0 0,0 0 0 0 0,-1 1 0 0 0,1 0 0 0 0,-1 0 0 0 0,0 0 0 0 0,0 1-1 0 0,0 0 1 0 0,-1 0 0 0 0,-7-3 0 0 0,7 5-169 0 0,1 1 0 0 0,0-1 0 0 0,0 1 0 0 0,-1 1 0 0 0,1-1-1 0 0,0 1 1 0 0,0 0 0 0 0,0 0 0 0 0,0 0 0 0 0,0 1 0 0 0,0 0 0 0 0,0 1 0 0 0,0-1-1 0 0,1 1 1 0 0,-1 0 0 0 0,1 0 0 0 0,0 1 0 0 0,0 0 0 0 0,0-1 0 0 0,0 2 0 0 0,-6 6-1 0 0,5-5-2 0 0,1 0 0 0 0,0 0-1 0 0,0 0 1 0 0,1 1 0 0 0,0 0-1 0 0,0 0 1 0 0,0 0-1 0 0,1 0 1 0 0,0 0 0 0 0,1 1-1 0 0,0-1 1 0 0,0 1 0 0 0,0 0-1 0 0,1-1 1 0 0,0 1 0 0 0,0 15-1 0 0,1-20-21 0 0,0-1 1 0 0,1 1-1 0 0,-1-1 1 0 0,1 0-1 0 0,-1 1 0 0 0,1-1 1 0 0,0 0-1 0 0,-1 1 0 0 0,1-1 1 0 0,1 0-1 0 0,-1 0 0 0 0,0 0 1 0 0,0 0-1 0 0,1 0 0 0 0,-1 0 1 0 0,1 0-1 0 0,0 0 0 0 0,-1-1 1 0 0,1 1-1 0 0,0 0 0 0 0,0-1 1 0 0,3 2-1 0 0,-1-1-7 0 0,0-1 0 0 0,0 0 0 0 0,1 1 0 0 0,-1-2 0 0 0,0 1 0 0 0,1 0 0 0 0,-1-1 0 0 0,0 0-1 0 0,1 0 1 0 0,-1 0 0 0 0,8-2 0 0 0,3-1 17 0 0,0 0 0 0 0,0-1 1 0 0,-1-1-1 0 0,0-1 0 0 0,1 0 0 0 0,13-9 0 0 0,-19 11 48 0 0,-1-1 0 0 0,0 0 0 0 0,0-1 0 0 0,-1 0 0 0 0,1 0-1 0 0,-1 0 1 0 0,-1-1 0 0 0,1 0 0 0 0,-1 0 0 0 0,0-1 0 0 0,7-12 1245 0 0,-22 119-1151 0 0,6-71-128 0 0,0 0 1 0 0,2 39-1 0 0,3-34-52 0 0,3 0-1 0 0,13 54 0 0 0,-18-86-7 0 0,0 0-1 0 0,1 0 1 0 0,-1 0 0 0 0,1 0 0 0 0,-1 0-1 0 0,1 0 1 0 0,-1 0 0 0 0,1 0-1 0 0,0 0 1 0 0,-1 0 0 0 0,1 0-1 0 0,0 0 1 0 0,0 0 0 0 0,0 0-1 0 0,0-1 1 0 0,0 1 0 0 0,0 0-1 0 0,0-1 1 0 0,0 1 0 0 0,0-1 0 0 0,0 1-1 0 0,0-1 1 0 0,0 1 0 0 0,0-1-1 0 0,0 0 1 0 0,0 1 0 0 0,1-1-1 0 0,1 0 1 0 0,-2 0-170 0 0,0 0 1 0 0,0 0-1 0 0,1 0 0 0 0,-1-1 1 0 0,0 1-1 0 0,0 0 0 0 0,1-1 0 0 0,-1 1 1 0 0,0 0-1 0 0,0-1 0 0 0,0 0 1 0 0,0 1-1 0 0,0-1 0 0 0,0 0 1 0 0,0 1-1 0 0,0-1 0 0 0,1-1 0 0 0,7-8-1526 0 0</inkml:trace>
</inkml:ink>
</file>

<file path=ppt/ink/ink18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2"/>
    </inkml:context>
    <inkml:brush xml:id="br0">
      <inkml:brushProperty name="width" value="0.1" units="cm"/>
      <inkml:brushProperty name="height" value="0.1" units="cm"/>
      <inkml:brushProperty name="color" value="#004F8B"/>
    </inkml:brush>
  </inkml:definitions>
  <inkml:trace contextRef="#ctx0" brushRef="#br0">0 67 4143 0 0,'8'-8'6561'0'0,"11"-11"-2090"0"0,-14 15-3844 0 0,0 0-1 0 0,0-1 0 0 0,0 2 0 0 0,1-1 1 0 0,0 0-1 0 0,0 1 0 0 0,7-3 1 0 0,-10 5-442 0 0,0 0 1 0 0,0 0 0 0 0,0 0 0 0 0,1 0 0 0 0,-1 0 0 0 0,0 1-1 0 0,0 0 1 0 0,0 0 0 0 0,0-1 0 0 0,1 2 0 0 0,-1-1-1 0 0,0 0 1 0 0,0 1 0 0 0,0-1 0 0 0,0 1 0 0 0,5 2-1 0 0,-6-2-133 0 0,0 0-1 0 0,-1 1 1 0 0,1-1-1 0 0,-1 0 0 0 0,0 1 1 0 0,0-1-1 0 0,1 1 0 0 0,-1 0 1 0 0,0-1-1 0 0,0 1 0 0 0,0 0 1 0 0,-1 0-1 0 0,1 0 1 0 0,0 0-1 0 0,-1-1 0 0 0,1 1 1 0 0,-1 0-1 0 0,1 0 0 0 0,-1 0 1 0 0,0 4-1 0 0,-1 43 195 0 0,0-40-149 0 0,0 8-70 0 0,-1-8 10 0 0,2-1-1 0 0,-1 1 0 0 0,1 0 0 0 0,1 0 0 0 0,2 18 0 0 0,-2-25-30 0 0,0 1-1 0 0,0 0 1 0 0,0-1 0 0 0,1 1-1 0 0,-1-1 1 0 0,0 0 0 0 0,1 1-1 0 0,0-1 1 0 0,-1 0-1 0 0,1 0 1 0 0,0 0 0 0 0,0 0-1 0 0,0 0 1 0 0,1 0 0 0 0,-1-1-1 0 0,0 1 1 0 0,0-1 0 0 0,1 0-1 0 0,-1 1 1 0 0,1-1 0 0 0,0 0-1 0 0,-1 0 1 0 0,1-1-1 0 0,3 2 1 0 0,184 36-1179 0 0,-160-30-2552 0 0</inkml:trace>
</inkml:ink>
</file>

<file path=ppt/ink/ink18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3"/>
    </inkml:context>
    <inkml:brush xml:id="br0">
      <inkml:brushProperty name="width" value="0.1" units="cm"/>
      <inkml:brushProperty name="height" value="0.1" units="cm"/>
      <inkml:brushProperty name="color" value="#004F8B"/>
    </inkml:brush>
  </inkml:definitions>
  <inkml:trace contextRef="#ctx0" brushRef="#br0">1 19 6911 0 0,'11'-3'8983'0'0,"15"-5"-4960"0"0,-9 5-3377 0 0,-1 1 0 0 0,1 0 0 0 0,0 1 0 0 0,0 1 0 0 0,0 1 0 0 0,25 5 0 0 0,-20-4-1153 0 0,-1 0 0 0 0,1-1 0 0 0,23-1 0 0 0,-33-2-1441 0 0</inkml:trace>
</inkml:ink>
</file>

<file path=ppt/ink/ink18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4"/>
    </inkml:context>
    <inkml:brush xml:id="br0">
      <inkml:brushProperty name="width" value="0.1" units="cm"/>
      <inkml:brushProperty name="height" value="0.1" units="cm"/>
      <inkml:brushProperty name="color" value="#004F8B"/>
    </inkml:brush>
  </inkml:definitions>
  <inkml:trace contextRef="#ctx0" brushRef="#br0">104 3 9215 0 0,'0'0'831'0'0,"-7"-1"117"0"0,-21 0 8837 0 0,24 4-9419 0 0,0 0 1 0 0,1 1-1 0 0,-1-1 0 0 0,1 1 1 0 0,0 0-1 0 0,0 0 0 0 0,0 0 0 0 0,1 1 1 0 0,-1-1-1 0 0,1 1 0 0 0,0-1 1 0 0,-2 9-1 0 0,-16 63-300 0 0,18-66 147 0 0,-1 1-184 0 0,2 1-1 0 0,-1 0 1 0 0,2-1-1 0 0,-1 1 1 0 0,3 14-1 0 0,-2-21-328 0 0,1 1 0 0 0,0-1-1 0 0,0 0 1 0 0,0 1 0 0 0,1-1 0 0 0,0 0 0 0 0,0 0 0 0 0,0 0-1 0 0,0 0 1 0 0,1 0 0 0 0,0 0 0 0 0,0-1 0 0 0,5 6 0 0 0,-4-6-1450 0 0</inkml:trace>
</inkml:ink>
</file>

<file path=ppt/ink/ink1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4"/>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18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5"/>
    </inkml:context>
    <inkml:brush xml:id="br0">
      <inkml:brushProperty name="width" value="0.1" units="cm"/>
      <inkml:brushProperty name="height" value="0.1" units="cm"/>
      <inkml:brushProperty name="color" value="#004F8B"/>
    </inkml:brush>
  </inkml:definitions>
  <inkml:trace contextRef="#ctx0" brushRef="#br0">94 1 15287 0 0,'0'0'1386'0'0,"-18"33"1526"0"0,-3 12-993 0 0,7-20-1291 0 0,-17 50 1 0 0,29-68-625 0 0,0 0 0 0 0,0-1 0 0 0,1 1 0 0 0,0 0 1 0 0,0 0-1 0 0,0-1 0 0 0,1 1 0 0 0,0 0 0 0 0,1 0 1 0 0,-1 0-1 0 0,1 0 0 0 0,4 12 0 0 0,-3-14-3 0 0,0-1-1 0 0,0 0 1 0 0,1 0 0 0 0,-1 0-1 0 0,1 0 1 0 0,0 0-1 0 0,0-1 1 0 0,1 1 0 0 0,-1-1-1 0 0,1 0 1 0 0,-1 0 0 0 0,1 0-1 0 0,0 0 1 0 0,0-1-1 0 0,0 0 1 0 0,1 0 0 0 0,-1 0-1 0 0,0 0 1 0 0,1 0-1 0 0,-1-1 1 0 0,1 0 0 0 0,0 0-1 0 0,-1 0 1 0 0,7 0-1 0 0,14 0 153 0 0,0 0 0 0 0,0-2-1 0 0,38-5 1 0 0,-20 2 269 0 0,-39 3-445 0 0,10 1-254 0 0,1-1-1 0 0,-1-1 1 0 0,1 0 0 0 0,-1-1 0 0 0,17-6-1 0 0,-18 3-1459 0 0</inkml:trace>
</inkml:ink>
</file>

<file path=ppt/ink/ink18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6"/>
    </inkml:context>
    <inkml:brush xml:id="br0">
      <inkml:brushProperty name="width" value="0.1" units="cm"/>
      <inkml:brushProperty name="height" value="0.1" units="cm"/>
      <inkml:brushProperty name="color" value="#004F8B"/>
    </inkml:brush>
  </inkml:definitions>
  <inkml:trace contextRef="#ctx0" brushRef="#br0">162 0 6447 0 0,'-6'0'738'0'0,"0"0"0"0"0,0 1 0 0 0,0 0 0 0 0,0 0 0 0 0,0 0 0 0 0,0 1-1 0 0,0 0 1 0 0,0 0 0 0 0,1 0 0 0 0,-1 1 0 0 0,1 0 0 0 0,0 0 0 0 0,0 0 0 0 0,-7 6-1 0 0,6-3-402 0 0,0 0 0 0 0,0 0 0 0 0,1 0 0 0 0,0 0-1 0 0,1 1 1 0 0,-1 0 0 0 0,1 0 0 0 0,0 1-1 0 0,-5 14 1 0 0,6-12-321 0 0,0 1 0 0 0,0-1 0 0 0,1 1 0 0 0,0 0 0 0 0,1 0 0 0 0,0-1-1 0 0,1 1 1 0 0,0 0 0 0 0,1 0 0 0 0,0 0 0 0 0,1-1 0 0 0,0 1 0 0 0,0 0 0 0 0,1-1-1 0 0,1 0 1 0 0,6 14 0 0 0,-9-21-55 0 0,1-1 0 0 0,-1 0 0 0 0,1 1 0 0 0,0-1 0 0 0,0 0 0 0 0,0 0 0 0 0,0 0 0 0 0,0 0 0 0 0,0-1 0 0 0,1 1 0 0 0,-1-1 0 0 0,1 1 0 0 0,-1-1 0 0 0,4 1-1 0 0,13 2-5624 0 0</inkml:trace>
</inkml:ink>
</file>

<file path=ppt/ink/ink18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7"/>
    </inkml:context>
    <inkml:brush xml:id="br0">
      <inkml:brushProperty name="width" value="0.1" units="cm"/>
      <inkml:brushProperty name="height" value="0.1" units="cm"/>
      <inkml:brushProperty name="color" value="#004F8B"/>
    </inkml:brush>
  </inkml:definitions>
  <inkml:trace contextRef="#ctx0" brushRef="#br0">0 62 10967 0 0,'23'-30'2312'0'0,"-19"27"-1626"0"0,1-1-1 0 0,-1 1 1 0 0,1 0-1 0 0,-1 0 1 0 0,1 1-1 0 0,0-1 1 0 0,0 1-1 0 0,0 0 1 0 0,0 1-1 0 0,0-1 1 0 0,1 1-1 0 0,8-1 1 0 0,-12 2-611 0 0,0 0 0 0 0,0 0 1 0 0,0 0-1 0 0,-1 1 0 0 0,1-1 0 0 0,0 0 1 0 0,0 1-1 0 0,0 0 0 0 0,0-1 0 0 0,0 1 1 0 0,-1 0-1 0 0,1 0 0 0 0,0 0 0 0 0,0 0 1 0 0,-1 0-1 0 0,1 0 0 0 0,-1 1 0 0 0,1-1 1 0 0,-1 0-1 0 0,0 1 0 0 0,0-1 0 0 0,1 1 1 0 0,-1 0-1 0 0,0-1 0 0 0,0 1 0 0 0,0 0 1 0 0,-1-1-1 0 0,1 1 0 0 0,0 0 1 0 0,-1 0-1 0 0,1 0 0 0 0,-1 0 0 0 0,0 0 1 0 0,1 0-1 0 0,-1 0 0 0 0,0 0 0 0 0,0 0 1 0 0,-1 3-1 0 0,-2 47 128 0 0,1-43-175 0 0,1-1-1 0 0,1 1 0 0 0,0-1 1 0 0,0 1-1 0 0,0-1 1 0 0,2 10-1 0 0,-1-15-27 0 0,0 0 0 0 0,1 0 1 0 0,-1 0-1 0 0,0 0 0 0 0,1 0 0 0 0,0 0 0 0 0,-1 0 0 0 0,1-1 0 0 0,0 1 1 0 0,1-1-1 0 0,-1 1 0 0 0,0-1 0 0 0,1 0 0 0 0,-1 0 0 0 0,1 0 1 0 0,0 0-1 0 0,-1 0 0 0 0,1-1 0 0 0,0 1 0 0 0,4 1 0 0 0,22 7-819 0 0,1 0 0 0 0,-1-2-1 0 0,48 7 1 0 0,-60-13-1165 0 0</inkml:trace>
</inkml:ink>
</file>

<file path=ppt/ink/ink18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8"/>
    </inkml:context>
    <inkml:brush xml:id="br0">
      <inkml:brushProperty name="width" value="0.1" units="cm"/>
      <inkml:brushProperty name="height" value="0.1" units="cm"/>
      <inkml:brushProperty name="color" value="#004F8B"/>
    </inkml:brush>
  </inkml:definitions>
  <inkml:trace contextRef="#ctx0" brushRef="#br0">1 25 5527 0 0,'5'-2'12916'0'0,"22"-10"-10881"0"0,-9 8-1283 0 0,0 1 1 0 0,0 1-1 0 0,0 0 1 0 0,36 2-1 0 0,30 11-3634 0 0,-76-9 1331 0 0</inkml:trace>
</inkml:ink>
</file>

<file path=ppt/ink/ink18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69"/>
    </inkml:context>
    <inkml:brush xml:id="br0">
      <inkml:brushProperty name="width" value="0.1" units="cm"/>
      <inkml:brushProperty name="height" value="0.1" units="cm"/>
      <inkml:brushProperty name="color" value="#004F8B"/>
    </inkml:brush>
  </inkml:definitions>
  <inkml:trace contextRef="#ctx0" brushRef="#br0">0 24 10135 0 0,'0'0'778'0'0,"38"5"3780"0"0,117-25 437 0 0,-106 14-7395 0 0,-31 3-4179 0 0</inkml:trace>
</inkml:ink>
</file>

<file path=ppt/ink/ink18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0"/>
    </inkml:context>
    <inkml:brush xml:id="br0">
      <inkml:brushProperty name="width" value="0.1" units="cm"/>
      <inkml:brushProperty name="height" value="0.1" units="cm"/>
      <inkml:brushProperty name="color" value="#004F8B"/>
    </inkml:brush>
  </inkml:definitions>
  <inkml:trace contextRef="#ctx0" brushRef="#br0">0 43 11807 0 0,'0'0'539'0'0,"28"-18"333"0"0,-20 14-222 0 0,1 0 0 0 0,0 0 0 0 0,0 1 1 0 0,0 1-1 0 0,0-1 0 0 0,1 2 0 0 0,-1-1 0 0 0,1 1 1 0 0,-1 0-1 0 0,16 2 0 0 0,-16 0-411 0 0,-1 0 0 0 0,1 1 0 0 0,0 0 0 0 0,0 1 0 0 0,-1 0 0 0 0,1 0 0 0 0,-1 1 0 0 0,0 0-1 0 0,0 0 1 0 0,0 1 0 0 0,-1 0 0 0 0,0 1 0 0 0,0-1 0 0 0,0 1 0 0 0,0 1 0 0 0,-1-1 0 0 0,9 14 0 0 0,-9-13-212 0 0,-1 1 0 0 0,0 1 0 0 0,-1-1 0 0 0,0 1 0 0 0,0 0 0 0 0,-1-1 0 0 0,0 2 0 0 0,-1-1 0 0 0,0 0 0 0 0,0 0 0 0 0,-1 1 0 0 0,0-1 0 0 0,-1 1 0 0 0,0-1 0 0 0,-1 11 0 0 0,0-10 5 0 0,-1 1-1 0 0,0-1 1 0 0,-1 1-1 0 0,1-1 1 0 0,-2 0 0 0 0,0 0-1 0 0,0 0 1 0 0,-1-1 0 0 0,0 1-1 0 0,0-1 1 0 0,-1 0-1 0 0,0-1 1 0 0,-1 1 0 0 0,0-1-1 0 0,0-1 1 0 0,-1 1 0 0 0,0-1-1 0 0,0 0 1 0 0,-1-1-1 0 0,-14 9 1 0 0,14-11-128 0 0,1-1 0 0 0,-1 1 0 0 0,1-1 0 0 0,-1-1 0 0 0,0 0 0 0 0,0 0-1 0 0,0-1 1 0 0,0 0 0 0 0,-18 0 0 0 0,25-1 60 0 0,0-1 0 0 0,-1 1 0 0 0,1 0 0 0 0,-1-1 0 0 0,1 1 0 0 0,0-1 0 0 0,-1 0 0 0 0,1 0 0 0 0,0 0 0 0 0,-1 0 0 0 0,1 0 0 0 0,0-1 0 0 0,0 1 0 0 0,0 0 0 0 0,0-1 1 0 0,0 0-1 0 0,1 1 0 0 0,-1-1 0 0 0,0 0 0 0 0,1 0 0 0 0,-1 0 0 0 0,1 0 0 0 0,0 0 0 0 0,0 0 0 0 0,0-1 0 0 0,0 1 0 0 0,0 0 0 0 0,0-1 0 0 0,0 1 0 0 0,1 0 0 0 0,-1-1 0 0 0,1 1 0 0 0,0-1 0 0 0,0 1 0 0 0,0-1 0 0 0,0 1 0 0 0,0-1 0 0 0,0 1 0 0 0,1 0 0 0 0,0-4 0 0 0,2-10-1957 0 0,2 0-3299 0 0,1-1-1635 0 0</inkml:trace>
</inkml:ink>
</file>

<file path=ppt/ink/ink18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1"/>
    </inkml:context>
    <inkml:brush xml:id="br0">
      <inkml:brushProperty name="width" value="0.1" units="cm"/>
      <inkml:brushProperty name="height" value="0.1" units="cm"/>
      <inkml:brushProperty name="color" value="#004F8B"/>
    </inkml:brush>
  </inkml:definitions>
  <inkml:trace contextRef="#ctx0" brushRef="#br0">115 69 2303 0 0,'36'-13'1782'0'0,"-14"3"2259"0"0,-17 8-3082 0 0,1 0 0 0 0,-1 0 0 0 0,0-1 0 0 0,0 1 0 0 0,-1-1 0 0 0,10-7 2032 0 0,-14 9-2871 0 0,0 0 1 0 0,0 0-1 0 0,-1 0 0 0 0,1 0 0 0 0,0 0 1 0 0,-1 0-1 0 0,1 0 0 0 0,-1 0 0 0 0,1 0 0 0 0,-1 0 1 0 0,1 0-1 0 0,-1 1 0 0 0,0-1 0 0 0,1 0 0 0 0,-1 0 1 0 0,0 1-1 0 0,0-1 0 0 0,1 0 0 0 0,-1 1 1 0 0,0-1-1 0 0,0 1 0 0 0,0-1 0 0 0,0 1 0 0 0,0 0 1 0 0,0-1-1 0 0,0 1 0 0 0,0 0 0 0 0,0-1 0 0 0,0 1 1 0 0,0 0-1 0 0,0 0 0 0 0,0 0 0 0 0,0 0 0 0 0,0 0 1 0 0,0 0-1 0 0,0 0 0 0 0,0 0 0 0 0,0 1 1 0 0,0-1-1 0 0,0 0 0 0 0,-1 1 0 0 0,-44 15 1270 0 0,34-8-1241 0 0,0 0 0 0 0,0 1 1 0 0,1 1-1 0 0,0 0 0 0 0,1 0 0 0 0,1 1 0 0 0,-1 1 1 0 0,2-1-1 0 0,-1 2 0 0 0,-11 23 0 0 0,17-31-126 0 0,1 0 0 0 0,1 0 0 0 0,-1 0 0 0 0,1 0 0 0 0,-1 0 0 0 0,1 0-1 0 0,1 0 1 0 0,-1 0 0 0 0,1 1 0 0 0,0-1 0 0 0,0 0 0 0 0,0 0 0 0 0,1 1 0 0 0,2 6 0 0 0,-2-8-23 0 0,1 0 1 0 0,0 0 0 0 0,0 0 0 0 0,1 0 0 0 0,-1 0 0 0 0,1-1-1 0 0,0 1 1 0 0,0-1 0 0 0,0 1 0 0 0,1-1 0 0 0,-1 0-1 0 0,1 0 1 0 0,0-1 0 0 0,-1 1 0 0 0,1-1 0 0 0,0 0 0 0 0,0 0-1 0 0,1 0 1 0 0,4 1 0 0 0,17 6-241 0 0,0-1 0 0 0,1-1 1 0 0,0-1-1 0 0,1-2 0 0 0,-1-1 0 0 0,40 0 0 0 0,-37-4-1201 0 0</inkml:trace>
</inkml:ink>
</file>

<file path=ppt/ink/ink18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2"/>
    </inkml:context>
    <inkml:brush xml:id="br0">
      <inkml:brushProperty name="width" value="0.1" units="cm"/>
      <inkml:brushProperty name="height" value="0.1" units="cm"/>
      <inkml:brushProperty name="color" value="#004F8B"/>
    </inkml:brush>
  </inkml:definitions>
  <inkml:trace contextRef="#ctx0" brushRef="#br0">8 698 13327 0 0,'0'0'4610'0'0,"-1"0"-4527"0"0,1-1 0 0 0,0 1 1 0 0,0 0-1 0 0,-1 0 1 0 0,1 0-1 0 0,0 0 1 0 0,0 0-1 0 0,-1 1 0 0 0,1-1 1 0 0,0 0-1 0 0,0 0 1 0 0,-1 0-1 0 0,1 0 0 0 0,0 0 1 0 0,0 0-1 0 0,-1 0 1 0 0,1 0-1 0 0,0 1 1 0 0,-1-1 333 0 0,1 1-334 0 0,0-1 1 0 0,0 0-1 0 0,-1 0 0 0 0,1 0 1 0 0,0 1-1 0 0,0-1 1 0 0,0 0-1 0 0,0 0 1 0 0,0 1-1 0 0,0-1 0 0 0,0 0 1 0 0,0 0-1 0 0,0 1 1 0 0,-1-1-1 0 0,1 0 0 0 0,0 0 1 0 0,0 1-1 0 0,0-1 1 0 0,1 0-1 0 0,2 27 276 0 0,2-1 1 0 0,0-1-1 0 0,2 1 0 0 0,1-1 0 0 0,18 39 0 0 0,-20-50-325 0 0,2 0 0 0 0,-1 0 0 0 0,2-1 0 0 0,0 0 0 0 0,0-1 0 0 0,1 0 0 0 0,1 0-1 0 0,0-1 1 0 0,1 0 0 0 0,22 15 0 0 0,-30-23-20 0 0,-1-1 0 0 0,0 0 0 0 0,1 0 1 0 0,0 0-1 0 0,-1 0 0 0 0,1-1 0 0 0,0 1 0 0 0,0-1 0 0 0,0 0 0 0 0,-1 0 0 0 0,1-1 0 0 0,1 1 1 0 0,-1-1-1 0 0,0 0 0 0 0,0 0 0 0 0,0 0 0 0 0,0 0 0 0 0,0-1 0 0 0,0 1 0 0 0,5-3 0 0 0,-4 1 19 0 0,-1-1-1 0 0,0 1 0 0 0,0-1 0 0 0,0 0 0 0 0,-1 0 0 0 0,1-1 0 0 0,-1 1 0 0 0,1-1 1 0 0,-1 1-1 0 0,0-1 0 0 0,-1 0 0 0 0,1 0 0 0 0,-1-1 0 0 0,4-6 0 0 0,2-11 48 0 0,0-1 1 0 0,-2 0-1 0 0,0-1 0 0 0,-2 1 0 0 0,3-38 0 0 0,-1-71 14 0 0,-13-155 1 0 0,5 256-2 0 0,-9-54-1 0 0,8 73-66 0 0,-1 0-1 0 0,0 1 0 0 0,0-1 0 0 0,-1 1 0 0 0,0 0 0 0 0,-1 0 1 0 0,-10-14-1 0 0,10 18 14 0 0,4 6-35 0 0,0 0 1 0 0,1-1 0 0 0,-1 1 0 0 0,1-1 0 0 0,0 0 0 0 0,-1 0 0 0 0,1 1 0 0 0,0-1 0 0 0,0 0 0 0 0,0 0 0 0 0,0 0-1 0 0,1 0 1 0 0,-1 0 0 0 0,0 0 0 0 0,0-4 0 0 0,1 5-6 0 0,1 0-1 0 0,-1-1 0 0 0,0 1 1 0 0,1 0-1 0 0,-1-1 1 0 0,1 1-1 0 0,-1 0 1 0 0,1 0-1 0 0,-1 0 0 0 0,1-1 1 0 0,0 1-1 0 0,-1 0 1 0 0,1 0-1 0 0,0 0 1 0 0,0 0-1 0 0,0 0 1 0 0,0 0-1 0 0,0 1 0 0 0,0-1 1 0 0,0 0-1 0 0,1 0 1 0 0,-1 1-1 0 0,0-1 1 0 0,0 0-1 0 0,0 1 1 0 0,3-1-1 0 0,30-6-44 0 0,-33 7 46 0 0,44-3-20 0 0,73 5 0 0 0,-3 1-4 0 0,525-46 24 0 0,-232 11 0 0 0,9-13 117 0 0,-410 45-123 0 0,-6 0-82 0 0</inkml:trace>
</inkml:ink>
</file>

<file path=ppt/ink/ink18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3"/>
    </inkml:context>
    <inkml:brush xml:id="br0">
      <inkml:brushProperty name="width" value="0.1" units="cm"/>
      <inkml:brushProperty name="height" value="0.1" units="cm"/>
      <inkml:brushProperty name="color" value="#004F8B"/>
    </inkml:brush>
  </inkml:definitions>
  <inkml:trace contextRef="#ctx0" brushRef="#br0">284 46 5527 0 0,'6'-16'9724'0'0,"-7"14"-9492"0"0,1 1-1 0 0,-1 0 1 0 0,0-1 0 0 0,0 1-1 0 0,0 0 1 0 0,0 0-1 0 0,0 0 1 0 0,0-1-1 0 0,0 1 1 0 0,0 0-1 0 0,0 0 1 0 0,-1 1 0 0 0,-1-3-1 0 0,-2 1 40 0 0,1 1-1 0 0,-1-1 1 0 0,1 1 0 0 0,-1-1-1 0 0,1 1 1 0 0,-1 0 0 0 0,-6 0-1 0 0,-2 1 13 0 0,0 0-1 0 0,1 0 1 0 0,-22 4 0 0 0,26-1-234 0 0,-1 0 1 0 0,1 0 0 0 0,0 0 0 0 0,0 1 0 0 0,1 1 0 0 0,-1-1 0 0 0,1 1 0 0 0,0 1 0 0 0,0-1 0 0 0,1 1 0 0 0,-1 0 0 0 0,1 1 0 0 0,1-1 0 0 0,-1 1 0 0 0,-4 8 0 0 0,5-8 9 0 0,0 1 1 0 0,0 0-1 0 0,1-1 0 0 0,0 2 1 0 0,1-1-1 0 0,-1 0 1 0 0,2 1-1 0 0,-1-1 1 0 0,1 1-1 0 0,0 0 0 0 0,1 0 1 0 0,0 0-1 0 0,1 0 1 0 0,0 15-1 0 0,1-21-48 0 0,-1-1 0 0 0,0 0 0 0 0,1 0 0 0 0,-1 0 0 0 0,1 0 0 0 0,0 0 0 0 0,0 0 0 0 0,0 0-1 0 0,0 0 1 0 0,0 0 0 0 0,0 0 0 0 0,1 0 0 0 0,-1 0 0 0 0,0-1 0 0 0,1 1 0 0 0,0-1 0 0 0,-1 1 0 0 0,1-1 0 0 0,0 1 0 0 0,0-1 0 0 0,2 1 0 0 0,0 0-3 0 0,-1-1 0 0 0,1 0 1 0 0,0 0-1 0 0,0-1 1 0 0,-1 1-1 0 0,1-1 0 0 0,0 0 1 0 0,0 0-1 0 0,0 0 1 0 0,-1 0-1 0 0,7-2 1 0 0,4-1 32 0 0,-1-1 1 0 0,1 0 0 0 0,-1-1 0 0 0,0 0-1 0 0,19-12 1 0 0,-17 8-27 0 0,-1-1 0 0 0,0-1 0 0 0,0 1 0 0 0,-1-2 0 0 0,-1 0 0 0 0,12-15 0 0 0,-19 22 53 0 0,-1-1 0 0 0,1 0 0 0 0,-1 0 0 0 0,-1 0 0 0 0,1 0 0 0 0,-1-1 0 0 0,0 0 0 0 0,0 0 0 0 0,-1 1-1 0 0,0-1 1 0 0,0-1 0 0 0,-1 1 0 0 0,0 0 0 0 0,0 0 0 0 0,-1-1 0 0 0,0-11 0 0 0,0 19-46 0 0,0 0 0 0 0,-1-1 1 0 0,1 1-1 0 0,0 0 0 0 0,-1 0 0 0 0,1 0 0 0 0,0 0 1 0 0,-1-1-1 0 0,1 1 0 0 0,-1 0 0 0 0,1 0 0 0 0,0 0 0 0 0,-1 0 1 0 0,1 0-1 0 0,0 0 0 0 0,-1 0 0 0 0,1 0 0 0 0,0 0 0 0 0,-1 0 1 0 0,1 0-1 0 0,-1 0 0 0 0,1 1 0 0 0,0-1 0 0 0,-1 0 0 0 0,1 0 1 0 0,0 0-1 0 0,-1 0 0 0 0,1 1 0 0 0,0-1 0 0 0,-1 0 0 0 0,1 0 1 0 0,0 0-1 0 0,0 1 0 0 0,-1-1 0 0 0,1 0 0 0 0,0 1 1 0 0,0-1-1 0 0,0 0 0 0 0,-1 1 0 0 0,1-1 0 0 0,0 0 0 0 0,0 1 1 0 0,0-1-1 0 0,0 0 0 0 0,-1 1 0 0 0,-12 16 170 0 0,9-4-178 0 0,0 0-1 0 0,1 1 1 0 0,1-1-1 0 0,0 1 1 0 0,1-1 0 0 0,1 1-1 0 0,0 0 1 0 0,2 14-1 0 0,20 111-27 0 0,-21-130 18 0 0,3 8-11 0 0,-1 2-5 0 0,1 1 0 0 0,0-1 1 0 0,2 0-1 0 0,0 0 0 0 0,1 0 0 0 0,13 24 1 0 0,-19-42-67 0 0,0 1 1 0 0,0-1 0 0 0,0 1-1 0 0,0-1 1 0 0,0 1 0 0 0,1-1-1 0 0,-1 0 1 0 0,0 0-1 0 0,1 1 1 0 0,-1-1 0 0 0,1 0-1 0 0,-1 0 1 0 0,1-1 0 0 0,-1 1-1 0 0,1 0 1 0 0,0 0-1 0 0,-1-1 1 0 0,1 1 0 0 0,0-1-1 0 0,-1 1 1 0 0,1-1 0 0 0,0 0-1 0 0,0 0 1 0 0,-1 0-1 0 0,1 0 1 0 0,0 0 0 0 0,0 0-1 0 0,0 0 1 0 0,-1-1 0 0 0,1 1-1 0 0,3-2 1 0 0,7-4-1126 0 0</inkml:trace>
</inkml:ink>
</file>

<file path=ppt/ink/ink18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4"/>
    </inkml:context>
    <inkml:brush xml:id="br0">
      <inkml:brushProperty name="width" value="0.1" units="cm"/>
      <inkml:brushProperty name="height" value="0.1" units="cm"/>
      <inkml:brushProperty name="color" value="#004F8B"/>
    </inkml:brush>
  </inkml:definitions>
  <inkml:trace contextRef="#ctx0" brushRef="#br0">0 44 11519 0 0,'0'0'4378'0'0,"34"-7"935"0"0,118-8-1435 0 0,61-6-3068 0 0,-213 25-761 0 0,0 1 1 0 0,0 0 0 0 0,0 0-1 0 0,-1-1 1 0 0,0 1 0 0 0,0 0-1 0 0,-2 7 1 0 0,-22 76 12 0 0,5 1 0 0 0,4 1 0 0 0,-8 126 0 0 0,24-211-165 0 0,0 0-1 0 0,1 0 1 0 0,-1 0-1 0 0,1 0 1 0 0,0-1 0 0 0,1 1-1 0 0,-1 0 1 0 0,1 0-1 0 0,3 7 1 0 0,-4-10 41 0 0,0-1 1 0 0,0 1 0 0 0,0 0-1 0 0,0-1 1 0 0,0 1-1 0 0,0-1 1 0 0,0 0 0 0 0,1 1-1 0 0,-1-1 1 0 0,0 0 0 0 0,1 0-1 0 0,-1 1 1 0 0,1-1-1 0 0,-1 0 1 0 0,1-1 0 0 0,0 1-1 0 0,-1 0 1 0 0,1 0-1 0 0,0-1 1 0 0,0 1 0 0 0,-1-1-1 0 0,1 1 1 0 0,0-1-1 0 0,0 0 1 0 0,0 0 0 0 0,0 0-1 0 0,-1 0 1 0 0,5 0-1 0 0,-1-2-1443 0 0</inkml:trace>
</inkml:ink>
</file>

<file path=ppt/ink/ink1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5"/>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18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5"/>
    </inkml:context>
    <inkml:brush xml:id="br0">
      <inkml:brushProperty name="width" value="0.1" units="cm"/>
      <inkml:brushProperty name="height" value="0.1" units="cm"/>
      <inkml:brushProperty name="color" value="#004F8B"/>
    </inkml:brush>
  </inkml:definitions>
  <inkml:trace contextRef="#ctx0" brushRef="#br0">1 119 17159 0 0,'0'0'1558'0'0,"19"-21"-1082"0"0,-6 13 700 0 0,0 0 1 0 0,0 2 0 0 0,23-9-1 0 0,91-22 847 0 0,-107 32-1877 0 0,5-1-116 0 0,1 2 1 0 0,-1 0-1 0 0,48 0 0 0 0,-7 7-3412 0 0</inkml:trace>
</inkml:ink>
</file>

<file path=ppt/ink/ink18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6"/>
    </inkml:context>
    <inkml:brush xml:id="br0">
      <inkml:brushProperty name="width" value="0.1" units="cm"/>
      <inkml:brushProperty name="height" value="0.1" units="cm"/>
      <inkml:brushProperty name="color" value="#004F8B"/>
    </inkml:brush>
  </inkml:definitions>
  <inkml:trace contextRef="#ctx0" brushRef="#br0">0 76 6911 0 0,'1'-12'9341'0'0,"3"-13"-5547"0"0,0 21-3436 0 0,0 1 1 0 0,0 0-1 0 0,0 1 1 0 0,0-1-1 0 0,1 1 1 0 0,-1-1 0 0 0,0 1-1 0 0,1 1 1 0 0,0-1-1 0 0,-1 1 1 0 0,1 0-1 0 0,7-1 1 0 0,66-6 696 0 0,-52 7-866 0 0,-13 1-211 0 0,1 0 1 0 0,-1 0-1 0 0,1 2 0 0 0,-1 0 0 0 0,0 0 1 0 0,20 7-1 0 0,13 7-8620 0 0</inkml:trace>
</inkml:ink>
</file>

<file path=ppt/ink/ink18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7"/>
    </inkml:context>
    <inkml:brush xml:id="br0">
      <inkml:brushProperty name="width" value="0.1" units="cm"/>
      <inkml:brushProperty name="height" value="0.1" units="cm"/>
      <inkml:brushProperty name="color" value="#004F8B"/>
    </inkml:brush>
  </inkml:definitions>
  <inkml:trace contextRef="#ctx0" brushRef="#br0">0 41 15607 0 0,'0'0'1410'0'0,"25"-6"-196"0"0,6-4 1881 0 0,64-11 0 0 0,-77 19-3289 0 0,0 1 0 0 0,-1 0 0 0 0,1 1 0 0 0,0 1 0 0 0,23 5-1 0 0,-21-2-806 0 0</inkml:trace>
</inkml:ink>
</file>

<file path=ppt/ink/ink18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8"/>
    </inkml:context>
    <inkml:brush xml:id="br0">
      <inkml:brushProperty name="width" value="0.1" units="cm"/>
      <inkml:brushProperty name="height" value="0.1" units="cm"/>
      <inkml:brushProperty name="color" value="#004F8B"/>
    </inkml:brush>
  </inkml:definitions>
  <inkml:trace contextRef="#ctx0" brushRef="#br0">33 13 13327 0 0,'10'-3'1210'0'0,"0"0"-996"0"0,-6 1 311 0 0,0 1 1 0 0,0 0-1 0 0,0 0 0 0 0,1 0 0 0 0,-1 1 1 0 0,0 0-1 0 0,1 0 0 0 0,-1 0 0 0 0,0 0 0 0 0,8 2 1 0 0,-2 0 47 0 0,0 1 1 0 0,0 1 0 0 0,0 0 0 0 0,-1 0-1 0 0,10 6 1 0 0,-6-3-243 0 0,-5-2-293 0 0,1 0 1 0 0,0 1 0 0 0,-1 0-1 0 0,0 0 1 0 0,-1 1 0 0 0,1-1-1 0 0,-1 2 1 0 0,-1-1 0 0 0,1 1-1 0 0,-1 0 1 0 0,-1 1-1 0 0,1-1 1 0 0,-1 1 0 0 0,-1 0-1 0 0,0 1 1 0 0,0-1 0 0 0,-1 1-1 0 0,0-1 1 0 0,-1 1 0 0 0,0 0-1 0 0,0 0 1 0 0,-1 0 0 0 0,0 0-1 0 0,-1 0 1 0 0,0 1-1 0 0,-1-1 1 0 0,0 0 0 0 0,0 0-1 0 0,-1 0 1 0 0,-1 0 0 0 0,0-1-1 0 0,0 1 1 0 0,-1-1 0 0 0,0 1-1 0 0,0-1 1 0 0,-1 0-1 0 0,0-1 1 0 0,-1 1 0 0 0,0-1-1 0 0,0 0 1 0 0,-1-1 0 0 0,0 1-1 0 0,0-1 1 0 0,-1-1 0 0 0,1 1-1 0 0,-2-1 1 0 0,1 0-1 0 0,-1-1 1 0 0,-12 6 0 0 0,13-7-26 0 0,0-1 1 0 0,0 0 0 0 0,0 0 0 0 0,-1 0-1 0 0,1-1 1 0 0,-1 0 0 0 0,0-1-1 0 0,1 0 1 0 0,-1 0 0 0 0,0-1-1 0 0,0 0 1 0 0,0 0 0 0 0,0-1-1 0 0,-15-4 1 0 0,22 5-126 0 0,0-1-1 0 0,0 0 1 0 0,1 0 0 0 0,-1 1-1 0 0,0-1 1 0 0,0 0 0 0 0,1-1-1 0 0,-1 1 1 0 0,0 0-1 0 0,1 0 1 0 0,-1-1 0 0 0,1 1-1 0 0,0-1 1 0 0,0 1 0 0 0,-3-4-1 0 0,4 4-200 0 0,-1 0 0 0 0,1-1 0 0 0,-1 1 0 0 0,1-1 0 0 0,-1 1-1 0 0,1-1 1 0 0,0 1 0 0 0,0-1 0 0 0,0 1 0 0 0,0-1 0 0 0,0 1 0 0 0,0-1 0 0 0,0 1-1 0 0,0-1 1 0 0,1 1 0 0 0,-1 0 0 0 0,1-1 0 0 0,-1 1 0 0 0,1-1 0 0 0,-1 1-1 0 0,1 0 1 0 0,1-3 0 0 0</inkml:trace>
</inkml:ink>
</file>

<file path=ppt/ink/ink18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79"/>
    </inkml:context>
    <inkml:brush xml:id="br0">
      <inkml:brushProperty name="width" value="0.1" units="cm"/>
      <inkml:brushProperty name="height" value="0.1" units="cm"/>
      <inkml:brushProperty name="color" value="#004F8B"/>
    </inkml:brush>
  </inkml:definitions>
  <inkml:trace contextRef="#ctx0" brushRef="#br0">281 34 5983 0 0,'0'-1'464'0'0,"0"0"-115"0"0,0-1 0 0 0,0 1 0 0 0,0 0 0 0 0,0 0 0 0 0,0 0 0 0 0,0 0 0 0 0,0 0 0 0 0,0 0 0 0 0,0 0 0 0 0,0 0 0 0 0,-1 0-1 0 0,1 0 1 0 0,0 0 0 0 0,-1 0 0 0 0,1 0 0 0 0,-1 0 0 0 0,1 0 0 0 0,-1 0 0 0 0,0 0 0 0 0,1 0 0 0 0,-2-1 0 0 0,-21-7 3606 0 0,-24 12-1261 0 0,33 2-2334 0 0,1 0 1 0 0,-1 1 0 0 0,1 0 0 0 0,0 1 0 0 0,0 1 0 0 0,1 0 0 0 0,-18 15 0 0 0,23-17-248 0 0,-1 0-1 0 0,1 1 1 0 0,0 0 0 0 0,1 0 0 0 0,0 1 0 0 0,0 0 0 0 0,0 0 0 0 0,1 0 0 0 0,1 1-1 0 0,-1-1 1 0 0,1 1 0 0 0,-3 12 0 0 0,6-18-105 0 0,0 1 0 0 0,0-1-1 0 0,1 1 1 0 0,0-1 0 0 0,0 1 0 0 0,0-1-1 0 0,0 1 1 0 0,0-1 0 0 0,1 1 0 0 0,-1-1 0 0 0,1 1-1 0 0,0-1 1 0 0,0 0 0 0 0,0 1 0 0 0,1-1-1 0 0,-1 0 1 0 0,1 0 0 0 0,0 0 0 0 0,-1 0-1 0 0,1 0 1 0 0,1 0 0 0 0,-1-1 0 0 0,0 1 0 0 0,1-1-1 0 0,-1 1 1 0 0,1-1 0 0 0,0 0 0 0 0,0 0-1 0 0,0 0 1 0 0,0 0 0 0 0,0-1 0 0 0,0 1-1 0 0,5 1 1 0 0,12 4 42 0 0,0-1 0 0 0,1-1 0 0 0,0-1 0 0 0,33 3 0 0 0,-9-1-20 0 0,68 16-3447 0 0</inkml:trace>
</inkml:ink>
</file>

<file path=ppt/ink/ink18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0"/>
    </inkml:context>
    <inkml:brush xml:id="br0">
      <inkml:brushProperty name="width" value="0.1" units="cm"/>
      <inkml:brushProperty name="height" value="0.1" units="cm"/>
      <inkml:brushProperty name="color" value="#004F8B"/>
    </inkml:brush>
  </inkml:definitions>
  <inkml:trace contextRef="#ctx0" brushRef="#br0">1 55 10855 0 0,'0'0'980'0'0,"-1"-1"-609"0"0,2 10-137 0 0,0-1-1 0 0,-1 1 1 0 0,-1 0-1 0 0,1 0 1 0 0,3 23 7658 0 0,1-35-6835 0 0,1-1-747 0 0,-1-16-40 0 0,5-61 199 0 0,-9 80-444 0 0,0 0 0 0 0,0 1 0 0 0,0-1 0 0 0,0 0 0 0 0,0 0 0 0 0,1 0 0 0 0,-1 0 0 0 0,0 0-1 0 0,0 0 1 0 0,1 1 0 0 0,-1-1 0 0 0,1 0 0 0 0,-1 0 0 0 0,1 0 0 0 0,-1 1 0 0 0,1-1 0 0 0,0 0-1 0 0,-1 1 1 0 0,1-1 0 0 0,0 0 0 0 0,-1 1 0 0 0,1-1 0 0 0,0 1 0 0 0,0-1 0 0 0,0 1-1 0 0,-1 0 1 0 0,1-1 0 0 0,0 1 0 0 0,0 0 0 0 0,0-1 0 0 0,0 1 0 0 0,0 0 0 0 0,0 0 0 0 0,0 0-1 0 0,-1 0 1 0 0,3 0 0 0 0,26 9 585 0 0,-25-7-510 0 0,14 3-27 0 0,-1 2 0 0 0,0 0 0 0 0,0 2-1 0 0,-1-1 1 0 0,0 2 0 0 0,-1 0 0 0 0,0 1 0 0 0,0 1 0 0 0,-1 0 0 0 0,-1 1-1 0 0,20 24 1 0 0,-27-30-62 0 0,-1 2 0 0 0,1-1 0 0 0,-1 1 0 0 0,-1 0 0 0 0,0 0-1 0 0,0 0 1 0 0,-1 0 0 0 0,0 1 0 0 0,-1 0 0 0 0,0-1 0 0 0,0 1-1 0 0,-1 0 1 0 0,0 0 0 0 0,-1 0 0 0 0,0 0 0 0 0,-1 0 0 0 0,0 0 0 0 0,0-1-1 0 0,-1 1 1 0 0,0 0 0 0 0,-1-1 0 0 0,0 1 0 0 0,-6 11 0 0 0,5-11 17 0 0,0-1 0 0 0,-1 1 1 0 0,-1-1-1 0 0,1 0 0 0 0,-1 0 1 0 0,-1-1-1 0 0,1 0 0 0 0,-2 0 0 0 0,1 0 1 0 0,-1-1-1 0 0,0 0 0 0 0,0 0 1 0 0,-1-1-1 0 0,0-1 0 0 0,0 1 1 0 0,0-1-1 0 0,-1-1 0 0 0,0 0 0 0 0,0 0 1 0 0,0-1-1 0 0,0 0 0 0 0,-1 0 1 0 0,1-1-1 0 0,0-1 0 0 0,-1 0 1 0 0,0 0-1 0 0,1-1 0 0 0,-1-1 0 0 0,0 0 1 0 0,-14-3-1 0 0,18 3-55 0 0,6 1-119 0 0,-1-13-373 0 0,3-12-1776 0 0,4 10-14 0 0</inkml:trace>
</inkml:ink>
</file>

<file path=ppt/ink/ink18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1"/>
    </inkml:context>
    <inkml:brush xml:id="br0">
      <inkml:brushProperty name="width" value="0.1" units="cm"/>
      <inkml:brushProperty name="height" value="0.1" units="cm"/>
      <inkml:brushProperty name="color" value="#004F8B"/>
    </inkml:brush>
  </inkml:definitions>
  <inkml:trace contextRef="#ctx0" brushRef="#br0">239 44 11575 0 0,'0'0'530'0'0,"6"-7"175"0"0,-6 6-604 0 0,1 0-1 0 0,-1 1 1 0 0,0-1-1 0 0,1 1 1 0 0,-1-1 0 0 0,1 0-1 0 0,-1 0 1 0 0,0 1-1 0 0,0-1 1 0 0,1 0-1 0 0,-1 1 1 0 0,0-1 0 0 0,0 0-1 0 0,0 0 1 0 0,0 1-1 0 0,0-1 1 0 0,0 0 0 0 0,0 0-1 0 0,0 0 1 0 0,0 1-1 0 0,0-1 1 0 0,0 0 0 0 0,0 0-1 0 0,-1 1 1 0 0,1-1-1 0 0,0 0 1 0 0,0 1 0 0 0,-1-1-1 0 0,1 0 1 0 0,-1 1-1 0 0,1-1 1 0 0,0 0-1 0 0,-1 1 1 0 0,1-1 0 0 0,-1 1-1 0 0,0-1 1 0 0,1 1-1 0 0,-1-1 1 0 0,1 1 0 0 0,-1-1-1 0 0,0 1 1 0 0,1 0-1 0 0,-1-1 1 0 0,0 1 0 0 0,0 0-1 0 0,1 0 1 0 0,-2-1-1 0 0,-30-5 3315 0 0,26 7-3162 0 0,-1 1 1 0 0,0 0-1 0 0,1 0 1 0 0,-1 1-1 0 0,1 0 1 0 0,0 0-1 0 0,0 1 1 0 0,0-1-1 0 0,0 1 1 0 0,1 1-1 0 0,-1-1 1 0 0,1 1-1 0 0,-7 8 1 0 0,-7 8 148 0 0,-30 44 1 0 0,43-57-346 0 0,1 1 1 0 0,0-1-1 0 0,1 1 0 0 0,0 0 0 0 0,0 0 1 0 0,0 0-1 0 0,1 0 0 0 0,1 1 1 0 0,0-1-1 0 0,-2 20 0 0 0,4-24-52 0 0,0 0-1 0 0,0 0 0 0 0,1 0 1 0 0,0 0-1 0 0,0 0 1 0 0,0-1-1 0 0,1 1 0 0 0,-1 0 1 0 0,1-1-1 0 0,0 1 1 0 0,0-1-1 0 0,1 1 1 0 0,-1-1-1 0 0,1 0 0 0 0,0 0 1 0 0,0 0-1 0 0,1-1 1 0 0,-1 1-1 0 0,1-1 0 0 0,-1 0 1 0 0,1 0-1 0 0,0 0 1 0 0,6 3-1 0 0,12 6 1 0 0,0-1-1 0 0,0-2 1 0 0,1 0-1 0 0,29 7 1 0 0,10-3-7392 0 0,-36-9-681 0 0</inkml:trace>
</inkml:ink>
</file>

<file path=ppt/ink/ink18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2"/>
    </inkml:context>
    <inkml:brush xml:id="br0">
      <inkml:brushProperty name="width" value="0.1" units="cm"/>
      <inkml:brushProperty name="height" value="0.1" units="cm"/>
      <inkml:brushProperty name="color" value="#004F8B"/>
    </inkml:brush>
  </inkml:definitions>
  <inkml:trace contextRef="#ctx0" brushRef="#br0">6 83 5063 0 0,'-5'-12'12754'0'0,"7"-8"-9493"0"0,0 18-3006 0 0,1 0 1 0 0,0 0-1 0 0,0 0 0 0 0,0 0 1 0 0,0 0-1 0 0,0 1 0 0 0,0-1 1 0 0,0 1-1 0 0,0 0 1 0 0,1 0-1 0 0,-1 0 0 0 0,5 0 1 0 0,49-5 683 0 0,-24 3-389 0 0,7-4-336 0 0,-14 2 19 0 0,0 1 0 0 0,38-1-1 0 0,-59 5-348 0 0,1 0-1 0 0,0 0 0 0 0,-1 1 0 0 0,1-1 0 0 0,-1 1 0 0 0,1 0 0 0 0,-1 1 0 0 0,1 0 0 0 0,-1-1 0 0 0,0 2 0 0 0,0-1 1 0 0,0 0-1 0 0,0 1 0 0 0,0 0 0 0 0,0 0 0 0 0,-1 1 0 0 0,5 4 0 0 0,-3-1-1479 0 0,-3 0-392 0 0</inkml:trace>
</inkml:ink>
</file>

<file path=ppt/ink/ink18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3"/>
    </inkml:context>
    <inkml:brush xml:id="br0">
      <inkml:brushProperty name="width" value="0.1" units="cm"/>
      <inkml:brushProperty name="height" value="0.1" units="cm"/>
      <inkml:brushProperty name="color" value="#004F8B"/>
    </inkml:brush>
  </inkml:definitions>
  <inkml:trace contextRef="#ctx0" brushRef="#br0">0 17 11055 0 0,'0'0'852'0'0,"25"0"771"0"0,56-8 4357 0 0,-60 4-5183 0 0,0 2 1 0 0,0 1-1 0 0,0 0 1 0 0,1 1-1 0 0,-1 2 1 0 0,21 3-1 0 0,14 11-1665 0 0,-42-11-373 0 0</inkml:trace>
</inkml:ink>
</file>

<file path=ppt/ink/ink18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4"/>
    </inkml:context>
    <inkml:brush xml:id="br0">
      <inkml:brushProperty name="width" value="0.1" units="cm"/>
      <inkml:brushProperty name="height" value="0.1" units="cm"/>
      <inkml:brushProperty name="color" value="#004F8B"/>
    </inkml:brush>
  </inkml:definitions>
  <inkml:trace contextRef="#ctx0" brushRef="#br0">301 70 7367 0 0,'0'0'4434'0'0,"12"-33"4242"0"0,-12 31-8139 0 0,0 1-452 0 0,0 0 0 0 0,0 0 0 0 0,0 0 0 0 0,-1-1 0 0 0,1 1 0 0 0,0 0 1 0 0,-1 0-1 0 0,1 0 0 0 0,-1 0 0 0 0,1 0 0 0 0,-1 0 0 0 0,0 0 0 0 0,1 0 0 0 0,-1 0 0 0 0,0 0 0 0 0,0 1 1 0 0,0-1-1 0 0,1 0 0 0 0,-1 0 0 0 0,0 1 0 0 0,0-1 0 0 0,0 0 0 0 0,0 1 0 0 0,0-1 0 0 0,0 1 0 0 0,0 0 1 0 0,-1-1-1 0 0,1 1 0 0 0,-1-1 0 0 0,-33-9 491 0 0,23 10-560 0 0,0 0-1 0 0,0 1 1 0 0,0 0-1 0 0,0 1 1 0 0,0 0-1 0 0,1 1 1 0 0,-1 1-1 0 0,1-1 1 0 0,0 2-1 0 0,0-1 1 0 0,0 2-1 0 0,0 0 1 0 0,1 0-1 0 0,0 0 1 0 0,0 1-1 0 0,1 1 1 0 0,0 0-1 0 0,0 0 1 0 0,1 1-1 0 0,0 0 1 0 0,-8 12-1 0 0,13-17-9 0 0,1 0-1 0 0,0 0 0 0 0,1 0 0 0 0,-1 0 1 0 0,1 0-1 0 0,-1 0 0 0 0,1 0 0 0 0,0 0 1 0 0,1 1-1 0 0,-1-1 0 0 0,1 0 0 0 0,0 1 0 0 0,0-1 1 0 0,0 0-1 0 0,1 1 0 0 0,-1-1 0 0 0,1 0 1 0 0,2 7-1 0 0,0-5-2 0 0,-1-1 0 0 0,1 1 0 0 0,1-1 0 0 0,-1 0 0 0 0,1 1 0 0 0,0-1 0 0 0,0-1 0 0 0,0 1 0 0 0,1-1 0 0 0,-1 1 0 0 0,10 5 0 0 0,-3-3-2 0 0,0 0 0 0 0,1-1 0 0 0,0 0 1 0 0,0 0-1 0 0,0-2 0 0 0,1 1 1 0 0,-1-1-1 0 0,1-1 0 0 0,0-1 1 0 0,0 0-1 0 0,21 1 0 0 0,-25-3 16 0 0,0-1 1 0 0,0 0-1 0 0,0-1 1 0 0,-1 1-1 0 0,1-2 0 0 0,0 1 1 0 0,-1-1-1 0 0,0-1 0 0 0,1 0 1 0 0,11-7-1 0 0,-15 8-9 0 0,-1 0 1 0 0,0 0-1 0 0,-1 0 0 0 0,1-1 0 0 0,0 1 1 0 0,-1-1-1 0 0,0 0 0 0 0,0 0 0 0 0,0 0 0 0 0,-1 0 1 0 0,1 0-1 0 0,-1-1 0 0 0,0 1 0 0 0,0-1 1 0 0,0 0-1 0 0,-1 0 0 0 0,0 1 0 0 0,0-1 1 0 0,0 0-1 0 0,0-7 0 0 0,0-4 32 0 0,-1 0-1 0 0,-1-1 1 0 0,0 1 0 0 0,-1 0-1 0 0,-1 0 1 0 0,-10-31-1 0 0,13 47-35 0 0,0-1 0 0 0,0 1 0 0 0,0 0 0 0 0,0 0 0 0 0,0 0-1 0 0,0-1 1 0 0,0 1 0 0 0,0 0 0 0 0,0 0 0 0 0,0 0 0 0 0,0-1-1 0 0,0 1 1 0 0,0 0 0 0 0,-1 0 0 0 0,1 0 0 0 0,0 0 0 0 0,0-1-1 0 0,0 1 1 0 0,0 0 0 0 0,0 0 0 0 0,0 0 0 0 0,-1 0 0 0 0,1 0-1 0 0,0 0 1 0 0,0-1 0 0 0,0 1 0 0 0,0 0 0 0 0,-1 0 0 0 0,1 0-1 0 0,0 0 1 0 0,0 0 0 0 0,0 0 0 0 0,-1 0 0 0 0,1 0 0 0 0,0 0-1 0 0,0 0 1 0 0,0 0 0 0 0,-1 0 0 0 0,1 0 0 0 0,0 0 0 0 0,0 0-1 0 0,0 0 1 0 0,-1 0 0 0 0,1 0 0 0 0,0 0 0 0 0,0 0 0 0 0,0 0-1 0 0,0 0 1 0 0,-1 0 0 0 0,1 1 0 0 0,0-1 0 0 0,0 0 0 0 0,0 0-1 0 0,0 0 1 0 0,-1 0 0 0 0,1 1 0 0 0,-9 14 383 0 0,-3 20 146 0 0,7-1-538 0 0,3 0-1 0 0,0 0 1 0 0,2 0 0 0 0,2 0-1 0 0,1 0 1 0 0,12 54 0 0 0,-7-45-2 0 0,-2 1 0 0 0,-2 0 1 0 0,-2 59-1 0 0,-2-96 18 0 0,-1 13-141 0 0</inkml:trace>
</inkml:ink>
</file>

<file path=ppt/ink/ink1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6"/>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18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5"/>
    </inkml:context>
    <inkml:brush xml:id="br0">
      <inkml:brushProperty name="width" value="0.1" units="cm"/>
      <inkml:brushProperty name="height" value="0.1" units="cm"/>
      <inkml:brushProperty name="color" value="#004F8B"/>
    </inkml:brush>
  </inkml:definitions>
  <inkml:trace contextRef="#ctx0" brushRef="#br0">1 4 12439 0 0,'-1'-3'9304'0'0</inkml:trace>
</inkml:ink>
</file>

<file path=ppt/ink/ink18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6"/>
    </inkml:context>
    <inkml:brush xml:id="br0">
      <inkml:brushProperty name="width" value="0.1" units="cm"/>
      <inkml:brushProperty name="height" value="0.1" units="cm"/>
      <inkml:brushProperty name="color" value="#004F8B"/>
    </inkml:brush>
  </inkml:definitions>
  <inkml:trace contextRef="#ctx0" brushRef="#br0">257 79 14023 0 0,'0'0'1268'0'0,"-31"-8"1930"0"0,17 9-3113 0 0,1-1 1 0 0,-1 2-1 0 0,1 0 1 0 0,0 0 0 0 0,-1 1-1 0 0,1 1 1 0 0,0 0-1 0 0,1 1 1 0 0,-1 0 0 0 0,1 1-1 0 0,0 1 1 0 0,0 0-1 0 0,1 0 1 0 0,-21 18 0 0 0,31-24-58 0 0,0 0 1 0 0,0 0 0 0 0,0 0-1 0 0,0 0 1 0 0,0 0 0 0 0,0 0-1 0 0,0 0 1 0 0,0 0 0 0 0,0 0-1 0 0,1 0 1 0 0,-1 0 0 0 0,0 1-1 0 0,1-1 1 0 0,-1 0 0 0 0,1 0-1 0 0,-1 1 1 0 0,1-1 0 0 0,0 0-1 0 0,-1 1 1 0 0,1-1 0 0 0,0 0-1 0 0,0 1 1 0 0,0-1 0 0 0,0 1-1 0 0,0-1 1 0 0,1 0 0 0 0,-1 1-1 0 0,0-1 1 0 0,1 0 0 0 0,0 3-1 0 0,1-2-2 0 0,-1 1 1 0 0,1-1-1 0 0,0 1 0 0 0,1-1 0 0 0,-1 0 0 0 0,0 0 1 0 0,1 0-1 0 0,-1 0 0 0 0,1 0 0 0 0,-1-1 0 0 0,1 1 1 0 0,6 1-1 0 0,21 9 184 0 0,0-2 0 0 0,52 10 0 0 0,23 8 614 0 0,-83-21-627 0 0,57 23 709 0 0,-73-27-820 0 0,0 0 0 0 0,0 1 1 0 0,0 0-1 0 0,0 0 0 0 0,0 0 1 0 0,-1 0-1 0 0,0 1 0 0 0,0 0 0 0 0,6 9 1 0 0,-9-12-70 0 0,-1 0 1 0 0,0 1-1 0 0,0-1 1 0 0,0 1-1 0 0,0-1 1 0 0,-1 1-1 0 0,1 0 1 0 0,-1-1 0 0 0,1 1-1 0 0,-1 0 1 0 0,0 0-1 0 0,0-1 1 0 0,0 1-1 0 0,-1 0 1 0 0,1-1-1 0 0,-1 1 1 0 0,1 0-1 0 0,-1-1 1 0 0,0 1-1 0 0,0-1 1 0 0,0 1-1 0 0,0-1 1 0 0,0 1-1 0 0,-1-1 1 0 0,-1 3 0 0 0,-6 7 65 0 0,1 0 1 0 0,-2 0 0 0 0,-13 13 0 0 0,15-17-18 0 0,-14 17 32 0 0,0-2 0 0 0,-2-1 0 0 0,0-1 0 0 0,-2-1 0 0 0,-54 33 0 0 0,79-52-93 0 0,0-1 0 0 0,0 1-1 0 0,0-1 1 0 0,0 1 0 0 0,0-1 0 0 0,1 0-1 0 0,-1 0 1 0 0,0 1 0 0 0,0-1 0 0 0,0 0 0 0 0,0 0-1 0 0,0 0 1 0 0,0 0 0 0 0,0 0 0 0 0,0 0-1 0 0,0 0 1 0 0,0-1 0 0 0,0 1 0 0 0,0 0-1 0 0,0-1 1 0 0,0 1 0 0 0,0 0 0 0 0,0-1-1 0 0,0 1 1 0 0,0-1 0 0 0,1 1 0 0 0,-1-1 0 0 0,0 0-1 0 0,0 1 1 0 0,0-1 0 0 0,1 0 0 0 0,-1 1-1 0 0,1-1 1 0 0,-1 0 0 0 0,0 0 0 0 0,1 0-1 0 0,-1 0 1 0 0,1 0 0 0 0,0 1 0 0 0,-1-1-1 0 0,1 0 1 0 0,0 0 0 0 0,-1 0 0 0 0,1-2 0 0 0,-4-36 91 0 0,5 26-93 0 0,0-1 1 0 0,1 0 0 0 0,0 1 0 0 0,2 0-1 0 0,-1-1 1 0 0,2 1 0 0 0,-1 0-1 0 0,2 1 1 0 0,0-1 0 0 0,0 1-1 0 0,9-12 1 0 0,-2 7-25 0 0,1-1 0 0 0,1 2 0 0 0,0 0 0 0 0,2 1 0 0 0,-1 0 0 0 0,21-13 0 0 0,2 2 2 0 0,-16 11-6 0 0,0-2 0 0 0,32-29-1 0 0,-50 42 24 0 0,0-1-1 0 0,0-1 0 0 0,-1 1 0 0 0,0 0 0 0 0,0-1 0 0 0,0 0 1 0 0,-1 0-1 0 0,1 0 0 0 0,-2-1 0 0 0,1 1 0 0 0,-1-1 0 0 0,0 1 1 0 0,0-1-1 0 0,0 0 0 0 0,0-10 0 0 0,-2 13 0 0 0,0-1 0 0 0,0 1-1 0 0,0 0 1 0 0,-1-1 0 0 0,1 1 0 0 0,-1 0-1 0 0,0 0 1 0 0,0-1 0 0 0,-1 1 0 0 0,1 0-1 0 0,-1 0 1 0 0,0 0 0 0 0,0 0 0 0 0,0 1-1 0 0,0-1 1 0 0,-1 0 0 0 0,0 1-1 0 0,0 0 1 0 0,-3-4 0 0 0,0 3-12 0 0,0 0-1 0 0,1 0 1 0 0,-1 1 0 0 0,-1 0-1 0 0,1 0 1 0 0,0 0 0 0 0,-1 1-1 0 0,1 0 1 0 0,-1 0-1 0 0,0 1 1 0 0,-8-1 0 0 0,-4 0-67 0 0,0 1-1 0 0,-1 1 1 0 0,1 1 0 0 0,0 1 0 0 0,0 1 0 0 0,0 0 0 0 0,-35 12-1 0 0,46-11-2922 0 0</inkml:trace>
</inkml:ink>
</file>

<file path=ppt/ink/ink18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7"/>
    </inkml:context>
    <inkml:brush xml:id="br0">
      <inkml:brushProperty name="width" value="0.1" units="cm"/>
      <inkml:brushProperty name="height" value="0.1" units="cm"/>
      <inkml:brushProperty name="color" value="#004F8B"/>
    </inkml:brush>
  </inkml:definitions>
  <inkml:trace contextRef="#ctx0" brushRef="#br0">203 1 13039 0 0,'0'0'2272'0'0,"-29"-1"1450"0"0,14 5-3338 0 0,1 1 0 0 0,-1 0 0 0 0,1 1 0 0 0,0 0 0 0 0,1 1 0 0 0,0 1 0 0 0,0 0 0 0 0,1 1-1 0 0,0 0 1 0 0,0 1 0 0 0,-14 15 0 0 0,25-24-214 0 0,8 26 179 0 0,-4-24-348 0 0,0 0-1 0 0,-1-1 1 0 0,1 1 0 0 0,0 0-1 0 0,0-1 1 0 0,1 0-1 0 0,-1 0 1 0 0,0 0 0 0 0,1 0-1 0 0,-1-1 1 0 0,1 1-1 0 0,-1-1 1 0 0,7 2 0 0 0,56 7 53 0 0,-37-6-42 0 0,90 9 134 0 0,34 7 761 0 0,-150-19-843 0 0,-1 1-44 0 0,1 0-1 0 0,-1-1 1 0 0,0 1-1 0 0,0 0 1 0 0,0 0-1 0 0,-1 0 1 0 0,1 0-1 0 0,0 0 1 0 0,-1 0-1 0 0,0 1 1 0 0,1-1-1 0 0,-1 1 1 0 0,0-1-1 0 0,0 1 1 0 0,0-1-1 0 0,-1 1 1 0 0,1-1-1 0 0,-1 1 1 0 0,1 0-1 0 0,-1 3 1 0 0,-5 51 306 0 0,2-46-281 0 0,1-4 4 0 0,0-1 0 0 0,0 1-1 0 0,-1-1 1 0 0,0 0 0 0 0,0 0-1 0 0,-1 0 1 0 0,0-1-1 0 0,0 1 1 0 0,0-1 0 0 0,0 0-1 0 0,-1 0 1 0 0,0 0 0 0 0,0-1-1 0 0,0 1 1 0 0,-1-1-1 0 0,-10 5 1 0 0,0 1 38 0 0,0-1 0 0 0,-1-1 0 0 0,0-1 0 0 0,-32 10 0 0 0,38-14-308 0 0,0-1 0 0 0,-1 0 0 0 0,1 0 0 0 0,0-1 0 0 0,-21 0 0 0 0,17-3-1504 0 0</inkml:trace>
</inkml:ink>
</file>

<file path=ppt/ink/ink18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8"/>
    </inkml:context>
    <inkml:brush xml:id="br0">
      <inkml:brushProperty name="width" value="0.1" units="cm"/>
      <inkml:brushProperty name="height" value="0.1" units="cm"/>
      <inkml:brushProperty name="color" value="#004F8B"/>
    </inkml:brush>
  </inkml:definitions>
  <inkml:trace contextRef="#ctx0" brushRef="#br0">1 135 14279 0 0,'14'-12'671'0'0,"0"0"0"0"0,1 1-1 0 0,0 1 1 0 0,1 1-1 0 0,0 0 1 0 0,0 1 0 0 0,1 0-1 0 0,34-9 1 0 0,-9 5 1149 0 0,0 3 0 0 0,72-7 0 0 0,-103 15-1759 0 0,0 0 0 0 0,1 2 0 0 0,-1-1-1 0 0,0 2 1 0 0,0-1 0 0 0,0 2 0 0 0,13 3 0 0 0,18 10-7504 0 0</inkml:trace>
</inkml:ink>
</file>

<file path=ppt/ink/ink18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89"/>
    </inkml:context>
    <inkml:brush xml:id="br0">
      <inkml:brushProperty name="width" value="0.1" units="cm"/>
      <inkml:brushProperty name="height" value="0.1" units="cm"/>
      <inkml:brushProperty name="color" value="#004F8B"/>
    </inkml:brush>
  </inkml:definitions>
  <inkml:trace contextRef="#ctx0" brushRef="#br0">203 137 3679 0 0,'15'-25'767'0'0,"8"-19"8383"0"0,-19 37-8253 0 0,-1-1 1 0 0,0 1-1 0 0,-1-1 1 0 0,0 0-1 0 0,0 0 0 0 0,-1 0 1 0 0,-5-6 3194 0 0,-24 47-3364 0 0,-10 24-691 0 0,2 2 0 0 0,3 1 1 0 0,2 2-1 0 0,-25 74 0 0 0,49-115-30 0 0,0 1 0 0 0,2-1 0 0 0,0 1-1 0 0,2 0 1 0 0,0 0 0 0 0,2 0 0 0 0,0 0-1 0 0,1 1 1 0 0,2-1 0 0 0,0 0 0 0 0,1 0-1 0 0,2 0 1 0 0,0-1 0 0 0,1 1 0 0 0,1-1-1 0 0,18 37 1 0 0,-15-44 0 0 0,0 0-1 0 0,0-1 0 0 0,2 0 1 0 0,0-1-1 0 0,0-1 1 0 0,1 1-1 0 0,0-2 0 0 0,1 0 1 0 0,26 14-1 0 0,-27-18-1613 0 0,0-3-3671 0 0</inkml:trace>
</inkml:ink>
</file>

<file path=ppt/ink/ink18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0"/>
    </inkml:context>
    <inkml:brush xml:id="br0">
      <inkml:brushProperty name="width" value="0.1" units="cm"/>
      <inkml:brushProperty name="height" value="0.1" units="cm"/>
      <inkml:brushProperty name="color" value="#004F8B"/>
    </inkml:brush>
  </inkml:definitions>
  <inkml:trace contextRef="#ctx0" brushRef="#br0">3 115 3223 0 0,'0'0'8558'0'0,"-2"-46"667"0"0,2 45-9157 0 0,0-1 1 0 0,0 1-1 0 0,0-1 0 0 0,1 1 1 0 0,-1-1-1 0 0,0 1 0 0 0,1 0 1 0 0,0-1-1 0 0,-1 1 0 0 0,1 0 1 0 0,0 0-1 0 0,-1-1 1 0 0,1 1-1 0 0,0 0 0 0 0,0 0 1 0 0,0 0-1 0 0,0 0 0 0 0,0 0 1 0 0,0 0-1 0 0,1 0 1 0 0,-1 0-1 0 0,0 1 0 0 0,0-1 1 0 0,1 0-1 0 0,-1 1 0 0 0,2-2 1 0 0,39-18 558 0 0,15 4 88 0 0,-55 15-641 0 0,-1 1 17 0 0,6 0 0 0 0,-1-1-34 0 0,23 11 166 0 0,-17-6-210 0 0,-1 1-13 0 0,0 0 0 0 0,0 0 0 0 0,-10-4 6 0 0,0 0 0 0 0,0 0 0 0 0,0 0 0 0 0,0 0 0 0 0,0 0 0 0 0,0 0 0 0 0,0 0 0 0 0,0 0 0 0 0,0 0 0 0 0,-1 0 0 0 0,1 1 0 0 0,-1-1 0 0 0,1 0 0 0 0,-1 0 0 0 0,1 1 0 0 0,-1-1 0 0 0,1 0-1 0 0,-1 1 1 0 0,0-1 0 0 0,0 1 0 0 0,0-1 0 0 0,0 0 0 0 0,0 1 0 0 0,0-1 0 0 0,0 1 0 0 0,0-1 0 0 0,-1 0 0 0 0,1 1 0 0 0,-1-1 0 0 0,1 0 0 0 0,-1 1 0 0 0,1-1 0 0 0,-1 0 0 0 0,0 2 0 0 0,0-1 9 0 0,-4 7 38 0 0,-1 0 0 0 0,1-1-1 0 0,-1 1 1 0 0,-1-1 0 0 0,0 0 0 0 0,0-1-1 0 0,-15 13 1 0 0,-17 18 101 0 0,34-34-139 0 0,-15 24 45 0 0,19-24-18 0 0,1 4-31 0 0,8-3-11 0 0,-3-4 0 0 0,-1 0 0 0 0,1-1 0 0 0,-1 1 0 0 0,1-1 0 0 0,0 0 0 0 0,-1 0 0 0 0,6-1 0 0 0,-3 0 0 0 0,1 1 0 0 0,0 0 0 0 0,-1 0 0 0 0,1 1 0 0 0,0 0 0 0 0,-1 0 0 0 0,1 1 0 0 0,-1 0 0 0 0,9 3 0 0 0,-12-3 0 0 0,3-1 0 0 0,0 2 0 0 0,0-1 0 0 0,0 1 0 0 0,0 0 0 0 0,-1 0 0 0 0,1 1 0 0 0,-1 0 0 0 0,0 0 0 0 0,0 0 0 0 0,0 1 0 0 0,-1 0 0 0 0,1 0 0 0 0,-1 1 0 0 0,6 8 0 0 0,-9-12 0 0 0,0 0 0 0 0,-1 0 0 0 0,0 0 0 0 0,1 0 0 0 0,-1 0 0 0 0,0 1 0 0 0,0-1 0 0 0,0 0 0 0 0,0 1 0 0 0,0-1 0 0 0,-1 1 0 0 0,1-1 0 0 0,-1 1 0 0 0,1-1 0 0 0,-1 1 0 0 0,0-1 0 0 0,0 1 0 0 0,0-1 0 0 0,-1 1 0 0 0,1-1 0 0 0,0 1 0 0 0,-1-1 0 0 0,0 0 0 0 0,1 1 0 0 0,-1-1 0 0 0,0 1 0 0 0,0-1 0 0 0,-3 4 0 0 0,-1 2 0 0 0,-1 0 0 0 0,0 0 0 0 0,-1-1 0 0 0,1 0 0 0 0,-11 8 0 0 0,10-8 0 0 0,2-2 23 0 0,0 0 0 0 0,-1 1 0 0 0,1-2 1 0 0,-1 1-1 0 0,0-1 0 0 0,0 0 0 0 0,-1 0 0 0 0,1 0 0 0 0,-1-1 0 0 0,0 0 0 0 0,0 0 0 0 0,0-1 1 0 0,0 0-1 0 0,0 0 0 0 0,0-1 0 0 0,-1 0 0 0 0,1 0 0 0 0,-1-1 0 0 0,1 0 0 0 0,0 0 0 0 0,-1 0 1 0 0,1-1-1 0 0,-10-2 0 0 0,-9-8 94 0 0,24 10-149 0 0</inkml:trace>
</inkml:ink>
</file>

<file path=ppt/ink/ink18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1"/>
    </inkml:context>
    <inkml:brush xml:id="br0">
      <inkml:brushProperty name="width" value="0.1" units="cm"/>
      <inkml:brushProperty name="height" value="0.1" units="cm"/>
      <inkml:brushProperty name="color" value="#004F8B"/>
    </inkml:brush>
  </inkml:definitions>
  <inkml:trace contextRef="#ctx0" brushRef="#br0">209 15 3679 0 0,'-11'-5'9098'0'0,"-14"-4"-6044"0"0,10 8-2150 0 0,0 2-1 0 0,1 0 0 0 0,-25 5 1 0 0,33-5-747 0 0,0 0 1 0 0,1 0-1 0 0,-1 1 1 0 0,1-1-1 0 0,-1 2 1 0 0,1-1 0 0 0,0 0-1 0 0,0 1 1 0 0,0 0-1 0 0,0 0 1 0 0,-7 7-1 0 0,11-8 171 0 0,6 32 327 0 0,-2-29-645 0 0,0-1 0 0 0,0 0 1 0 0,0-1-1 0 0,0 1 0 0 0,1-1 1 0 0,-1 1-1 0 0,1-1 0 0 0,0 0 0 0 0,0 0 1 0 0,8 4-1 0 0,51 23 87 0 0,-47-23-90 0 0,-3-3-7 0 0,-10-4 0 0 0,0 1 0 0 0,-1 0 0 0 0,1 0 0 0 0,0 0 0 0 0,0 0 0 0 0,-1 0 0 0 0,1 1 0 0 0,-1-1 0 0 0,1 1 0 0 0,-1-1 0 0 0,0 1 0 0 0,5 4 0 0 0,-7-5 4 0 0,1-1-1 0 0,0 1 0 0 0,0 0 1 0 0,0 0-1 0 0,0 0 0 0 0,-1 0 1 0 0,1 0-1 0 0,0 0 0 0 0,-1 0 1 0 0,1 0-1 0 0,-1 0 0 0 0,1 0 1 0 0,-1 0-1 0 0,0 0 1 0 0,1 0-1 0 0,-1 0 0 0 0,0 0 1 0 0,0 0-1 0 0,0 1 0 0 0,0-1 1 0 0,0 0-1 0 0,0 0 0 0 0,0 0 1 0 0,0 0-1 0 0,0 0 0 0 0,0 1 1 0 0,-1-1-1 0 0,1 0 1 0 0,0 0-1 0 0,-1 0 0 0 0,1 0 1 0 0,-1 0-1 0 0,1 0 0 0 0,-1 0 1 0 0,-1 2-1 0 0,1-2 25 0 0,-1 2 44 0 0,0 0-1 0 0,0 0 0 0 0,0 0 0 0 0,-1 0 0 0 0,0 0 0 0 0,1-1 0 0 0,-1 1 0 0 0,0-1 0 0 0,0 1 0 0 0,0-1 0 0 0,-1 0 1 0 0,1 0-1 0 0,0-1 0 0 0,-1 1 0 0 0,-5 1 0 0 0,-66 15 1399 0 0,26-7-926 0 0,47-11-540 0 0,1 0 3 0 0,1 0 0 0 0,-1 1 0 0 0,0-1 0 0 0,0 0 0 0 0,0 0 0 0 0,0 0 0 0 0,0 1 0 0 0,0-1 0 0 0,0 0 0 0 0,0 1 0 0 0,0-1 0 0 0,0 1 1 0 0,1-1-1 0 0,-1 1 0 0 0,0 0 0 0 0,0-1 0 0 0,1 1 0 0 0,-1 0 0 0 0,0-1 0 0 0,1 1 0 0 0,-1 0 0 0 0,1 0 0 0 0,-1 0 0 0 0,1-1 0 0 0,-1 2 0 0 0,0-1-32 0 0,1-1-1 0 0,0 0 1 0 0,-1 1 0 0 0,1-1-1 0 0,0 1 1 0 0,-1-1 0 0 0,1 0-1 0 0,0 1 1 0 0,0-1-1 0 0,-1 1 1 0 0,1-1 0 0 0,0 1-1 0 0,0-1 1 0 0,0 1 0 0 0,0-1-1 0 0,0 1 1 0 0,0-1-1 0 0,0 1 1 0 0,0-1 0 0 0,0 1-1 0 0,0-1 1 0 0,0 1 0 0 0,0-1-1 0 0,0 1 1 0 0,0-1-1 0 0,0 1 1 0 0,0-1 0 0 0,0 1-1 0 0,1-1 1 0 0,-1 1 0 0 0,1 0-200 0 0</inkml:trace>
</inkml:ink>
</file>

<file path=ppt/ink/ink18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2"/>
    </inkml:context>
    <inkml:brush xml:id="br0">
      <inkml:brushProperty name="width" value="0.1" units="cm"/>
      <inkml:brushProperty name="height" value="0.1" units="cm"/>
      <inkml:brushProperty name="color" value="#004F8B"/>
    </inkml:brush>
  </inkml:definitions>
  <inkml:trace contextRef="#ctx0" brushRef="#br0">182 16 10567 0 0,'0'0'1295'0'0,"-23"-13"4880"0"0,20 12-6048 0 0,1 1 1 0 0,-1-1-1 0 0,0 1 1 0 0,1 0-1 0 0,-1 0 1 0 0,1 0-1 0 0,-1 0 1 0 0,0 0-1 0 0,1 0 1 0 0,-1 1 0 0 0,0-1-1 0 0,1 1 1 0 0,-1-1-1 0 0,1 1 1 0 0,-1 0-1 0 0,1 0 1 0 0,0 1-1 0 0,-1-1 1 0 0,-3 3 0 0 0,2 0 27 0 0,1-1 0 0 0,-1 1 1 0 0,1 0-1 0 0,0 0 0 0 0,0 0 1 0 0,0 0-1 0 0,1 0 0 0 0,0 1 1 0 0,-1-1-1 0 0,0 6 0 0 0,-4 11 268 0 0,1 1-1 0 0,2 0 0 0 0,-5 39 1 0 0,9-53-350 0 0,-24 332 281 0 0,18-235-304 0 0,4-70 79 0 0,2 0 0 0 0,6 61 0 0 0,-6-94-76 0 0,9 35 52 0 0,-9-37-175 0 0,0 1-1 0 0,0-1 0 0 0,0 0 1 0 0,1 1-1 0 0,-1-1 0 0 0,0 1 1 0 0,0-1-1 0 0,0 1 0 0 0,0-1 1 0 0,0 0-1 0 0,0 1 0 0 0,0-1 1 0 0,0 1-1 0 0,0-1 0 0 0,0 1 0 0 0,0-1 1 0 0,-1 0-1 0 0,1 1 0 0 0,0-1 1 0 0,0 1-1 0 0,0-1 0 0 0,0 0 1 0 0,-1 1-1 0 0,1-1 0 0 0,0 0 1 0 0,0 1-1 0 0,-1-1 0 0 0,1 0 1 0 0,0 1-1 0 0,-1-1 0 0 0,1 0 0 0 0,0 1 1 0 0,-1-1-1 0 0,1 0 0 0 0,0 0 1 0 0,-1 0-1 0 0,1 1 0 0 0,-1-1 1 0 0,1 0-1 0 0,0 0 0 0 0,-1 0 1 0 0,1 0-1 0 0,-1 0 0 0 0,1 0 1 0 0,0 0-1 0 0,-1 0 0 0 0,1 0 0 0 0,-1 0 1 0 0,1 0-1 0 0,-1 0 0 0 0,1 0 1 0 0,0 0-1 0 0,-1 0 0 0 0,1 0 1 0 0,-1 0-1 0 0,1-1 0 0 0,0 1 1 0 0,-1 0-1 0 0,1 0 0 0 0,-1 0 1 0 0,1-1-1 0 0,0 1 0 0 0,-1-1 1 0 0,-11-1-1448 0 0</inkml:trace>
</inkml:ink>
</file>

<file path=ppt/ink/ink18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3"/>
    </inkml:context>
    <inkml:brush xml:id="br0">
      <inkml:brushProperty name="width" value="0.1" units="cm"/>
      <inkml:brushProperty name="height" value="0.1" units="cm"/>
      <inkml:brushProperty name="color" value="#004F8B"/>
    </inkml:brush>
  </inkml:definitions>
  <inkml:trace contextRef="#ctx0" brushRef="#br0">0 100 11055 0 0,'20'-15'1180'0'0,"-1"3"-259"0"0,1 2-1 0 0,0-1 0 0 0,0 2 1 0 0,1 1-1 0 0,0 1 1 0 0,1 0-1 0 0,-1 2 0 0 0,1 1 1 0 0,37-4-1 0 0,45 4-1101 0 0,-94 4-486 0 0</inkml:trace>
</inkml:ink>
</file>

<file path=ppt/ink/ink18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4"/>
    </inkml:context>
    <inkml:brush xml:id="br0">
      <inkml:brushProperty name="width" value="0.1" units="cm"/>
      <inkml:brushProperty name="height" value="0.1" units="cm"/>
      <inkml:brushProperty name="color" value="#004F8B"/>
    </inkml:brush>
  </inkml:definitions>
  <inkml:trace contextRef="#ctx0" brushRef="#br0">54 1 10591 0 0,'21'17'1136'0'0,"-10"-3"-567"0"0,0 0-1 0 0,0 0 0 0 0,-1 1 0 0 0,-1 0 1 0 0,-1 1-1 0 0,0-1 0 0 0,-1 2 0 0 0,6 18 1 0 0,-2 0 1221 0 0,-2 1 1 0 0,10 71 0 0 0,-17-74-1622 0 0,-1 0 0 0 0,-2 1-1 0 0,-1-1 1 0 0,-2 0 0 0 0,-13 56 0 0 0,-60 161 1232 0 0,15-60-902 0 0,54-160-622 0 0,5-15-640 0 0,-1 0-1 0 0,-1 0 1 0 0,0 0 0 0 0,-11 21-1 0 0</inkml:trace>
</inkml:ink>
</file>

<file path=ppt/ink/ink1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7"/>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18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0:29.795"/>
    </inkml:context>
    <inkml:brush xml:id="br0">
      <inkml:brushProperty name="width" value="0.1" units="cm"/>
      <inkml:brushProperty name="height" value="0.1" units="cm"/>
      <inkml:brushProperty name="color" value="#004F8B"/>
    </inkml:brush>
  </inkml:definitions>
  <inkml:trace contextRef="#ctx0" brushRef="#br0">392 614 7887 0 0,'-41'5'856'0'0,"-8"-5"2658"0"0,21-1 3751 0 0,29 1-7255 0 0,-1 0 0 0 0,0 0 0 0 0,0 0 0 0 0,0 0 0 0 0,0 0 0 0 0,0 0 0 0 0,0 0 0 0 0,1 0 0 0 0,-1 0 0 0 0,0 0 0 0 0,0 0 1 0 0,0 0-1 0 0,0 0 0 0 0,0 0 0 0 0,1-1 0 0 0,-1 1 0 0 0,0 0 0 0 0,0 0 0 0 0,0 0 0 0 0,0 0 0 0 0,0 0 0 0 0,0 0 0 0 0,0 0 0 0 0,0 0 0 0 0,1 0 0 0 0,-1-1 0 0 0,0 1 0 0 0,0 0 1 0 0,0 0-1 0 0,0 0 0 0 0,0 0 0 0 0,0 0 0 0 0,0-1 0 0 0,0 1 0 0 0,0 0 0 0 0,0 0 0 0 0,0 0 0 0 0,0 0 0 0 0,0 0 0 0 0,0 0 0 0 0,0-1 0 0 0,0 1 0 0 0,0 0 0 0 0,0 0 0 0 0,0 0 0 0 0,0 0 1 0 0,0 0-1 0 0,0-1 0 0 0,0 1 0 0 0,0 0 0 0 0,0 0 0 0 0,0 0 0 0 0,0 0 0 0 0,-1 0 0 0 0,1 0 0 0 0,0 0 0 0 0,0-1 0 0 0,0 1 0 0 0,0 0 0 0 0,0 0 0 0 0,0 0 0 0 0,13-6 235 0 0,35 1-39 0 0,77 3 1 0 0,28-2-95 0 0,378-39 93 0 0,-451 38-202 0 0,464-25 140 0 0,292-28-79 0 0,-529 29-9 0 0,133-10 29 0 0,-340 32-27 0 0,256-20 99 0 0,139-19 55 0 0,-290 29-140 0 0,61-8 20 0 0,-46 2 47 0 0,69-12 15 0 0,45-7-36 0 0,-119 17-69 0 0,84-1 85 0 0,-80 9-50 0 0,46-1-174 0 0,14-1 155 0 0,526-9-53 0 0,-705 29-11 0 0,285-20 208 0 0,-371 19-208 0 0,-9 0 0 0 0,0 0 0 0 0,1 0 0 0 0,-1-1 0 0 0,0 0 0 0 0,1 0 0 0 0,-1 0 0 0 0,0-1 0 0 0,9-3 0 0 0,-5 2 0 0 0,-3 0 11 0 0,-5 3 4 0 0,1 0-1 0 0,-1-1 1 0 0,0 1 0 0 0,1 0-1 0 0,-1 1 1 0 0,0-1 0 0 0,1 0 0 0 0,-1 0-1 0 0,0 0 1 0 0,0 1 0 0 0,1-1-1 0 0,-1 1 1 0 0,0-1 0 0 0,0 1 0 0 0,0-1-1 0 0,1 1 1 0 0,-1 0 0 0 0,0 0 0 0 0,0-1-1 0 0,0 1 1 0 0,0 0 0 0 0,0 0-1 0 0,-1 0 1 0 0,1 0 0 0 0,0 0 0 0 0,0 0-1 0 0,0 0 1 0 0,-1 1 0 0 0,1-1-1 0 0,-1 0 1 0 0,1 0 0 0 0,0 2 0 0 0,21 49 576 0 0,-19-45-567 0 0,10 31-28 0 0,-2 0 1 0 0,-2 1-1 0 0,-1 0 0 0 0,3 52 0 0 0,-3 164-29 0 0,-5-64 21 0 0,4-63 12 0 0,-1 16 0 0 0,34 198 0 0 0,45 83 0 0 0,-78-390 0 0 0,0 0 0 0 0,-2 0 0 0 0,-1 0 0 0 0,-1 1 0 0 0,-2-1 0 0 0,-4 36 0 0 0,3-64 11 0 0,0-5 303 0 0,-36 13 137 0 0,-192-10-405 0 0,104-5-28 0 0,-92 6 50 0 0,-159 2 3 0 0,-52-11 65 0 0,-194-14-19 0 0,92 7-117 0 0,-509 4 64 0 0,524 19-12 0 0,241-2-32 0 0,-514 19 44 0 0,675-24-64 0 0,-158 3 0 0 0,-305 1 64 0 0,329-2-64 0 0,26-1 0 0 0,-94 13 35 0 0,80-2-6 0 0,40 0-29 0 0,123-9 0 0 0,-137 0 0 0 0,-21-7 0 0 0,152 1 0 0 0,0-3 0 0 0,-118-14 0 0 0,145 8 0 0 0,-1 3 0 0 0,1 3 0 0 0,-83 8 0 0 0,121-7 0 0 0,-36 0 0 0 0,42-3 0 0 0,4 0 0 0 0,1 1 0 0 0,0-1 0 0 0,-1 1 0 0 0,1-1 0 0 0,0 0 0 0 0,0 0 0 0 0,0 0 0 0 0,0 0 0 0 0,0 0 0 0 0,0 0 0 0 0,1 0 0 0 0,-1 0 0 0 0,1 0 0 0 0,-1 0 0 0 0,1 0 0 0 0,0 0 0 0 0,0 0 0 0 0,0-4 0 0 0,2-9 5 0 0,1 1 1 0 0,1 1-1 0 0,0-1 1 0 0,1 1-1 0 0,0-1 0 0 0,1 1 1 0 0,0 1-1 0 0,1-1 1 0 0,13-17-1 0 0,7-15 5 0 0,-19 28-4 0 0,0-1-1 0 0,-2 1 1 0 0,0-1-1 0 0,-1-1 1 0 0,0 1 0 0 0,2-29-1 0 0,0-119 62 0 0,-4 50-45 0 0,7 27-22 0 0,22-92 0 0 0,5-33 0 0 0,-36 194 0 0 0,0-1 0 0 0,-2 1 0 0 0,-1 0 0 0 0,0-1 0 0 0,-7-24 0 0 0,3 11 0 0 0,5 29 5 0 0,1 1-1 0 0,-1-1 0 0 0,1 0 1 0 0,0 1-1 0 0,1-1 1 0 0,-1 0-1 0 0,1 1 1 0 0,0-1-1 0 0,0 0 1 0 0,0 1-1 0 0,0 0 1 0 0,5-9-1 0 0,43-63 65 0 0,-40 63-68 0 0,-9 13-103 0 0,0 0 1 0 0,0-1-1 0 0,1 1 0 0 0,-1 0 1 0 0,0-1-1 0 0,0 1 0 0 0,1 0 1 0 0,-1-1-1 0 0,0 1 0 0 0,1 0 0 0 0,-1 0 1 0 0,0-1-1 0 0,0 1 0 0 0,1 0 1 0 0,-1 0-1 0 0,1 0 0 0 0,-1-1 1 0 0,0 1-1 0 0,1 0 0 0 0,-1 0 0 0 0,0 0 1 0 0,1 0-1 0 0,-1 0 0 0 0,1 0 1 0 0,-1 0-1 0 0,0 0 0 0 0,1 0 1 0 0,-1 0-1 0 0,1 0 0 0 0,-1 0 0 0 0,0 0 1 0 0,1 0-1 0 0,-1 0 0 0 0,0 0 1 0 0,1 1-1 0 0,-1-1 0 0 0,0 0 1 0 0,1 0-1 0 0,-1 0 0 0 0,1 0 0 0 0,-1 1 1 0 0,0-1-1 0 0,0 0 0 0 0,1 0 1 0 0,-1 1-1 0 0,0-1 0 0 0,0 0 1 0 0,1 1-1 0 0,-1-1 0 0 0,0 0 0 0 0,0 1 1 0 0,0-1-1 0 0,1 0 0 0 0,-1 1 1 0 0,0-1-1 0 0,0 1 0 0 0</inkml:trace>
</inkml:ink>
</file>

<file path=ppt/ink/ink18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31:52.363"/>
    </inkml:context>
    <inkml:brush xml:id="br0">
      <inkml:brushProperty name="width" value="0.1" units="cm"/>
      <inkml:brushProperty name="height" value="0.1" units="cm"/>
      <inkml:brushProperty name="color" value="#008C3A"/>
    </inkml:brush>
  </inkml:definitions>
  <inkml:trace contextRef="#ctx0" brushRef="#br0">89 2 4607 0 0,'0'-2'15543'0'0,"-2"4"-15854"0"0,-3 4 386 0 0,0 1 0 0 0,1-1 0 0 0,0 1-1 0 0,0 0 1 0 0,1 1 0 0 0,0-1 0 0 0,0 0-1 0 0,1 1 1 0 0,0 0 0 0 0,0-1 0 0 0,1 1-1 0 0,0 0 1 0 0,0 0 0 0 0,1 0 0 0 0,0 0 0 0 0,0 0-1 0 0,3 14 1 0 0,-2-17-57 0 0,-1 1 1 0 0,2-1-1 0 0,-1 1 0 0 0,1-1 1 0 0,0 0-1 0 0,0 1 0 0 0,0-1 0 0 0,1 0 1 0 0,-1-1-1 0 0,1 1 0 0 0,1 0 1 0 0,-1-1-1 0 0,1 1 0 0 0,-1-1 0 0 0,1 0 1 0 0,0 0-1 0 0,1-1 0 0 0,-1 1 1 0 0,1-1-1 0 0,-1 0 0 0 0,1 0 0 0 0,0-1 1 0 0,0 1-1 0 0,0-1 0 0 0,10 3 0 0 0,-11-4-3 0 0,0 0 0 0 0,0-1 0 0 0,0 1 0 0 0,0-1 0 0 0,0 0 0 0 0,0 0 0 0 0,0 0 0 0 0,0 0 0 0 0,0-1-1 0 0,0 1 1 0 0,0-1 0 0 0,0 0 0 0 0,0-1 0 0 0,0 1 0 0 0,-1-1 0 0 0,1 1 0 0 0,0-1 0 0 0,-1 0-1 0 0,0 0 1 0 0,1-1 0 0 0,-1 1 0 0 0,0-1 0 0 0,0 1 0 0 0,0-1 0 0 0,-1 0 0 0 0,4-4 0 0 0,1-4 80 0 0,0-1 1 0 0,-1 1-1 0 0,0-2 1 0 0,-1 1-1 0 0,0-1 1 0 0,4-15-1 0 0,-2-15 736 0 0,0 3 550 0 0,-3 34-860 0 0,0 17-314 0 0,-3-8-207 0 0,10 48 16 0 0,-2-1 0 0 0,-3 1 0 0 0,1 80 0 0 0,-5-51-30 0 0,-1-53-2 0 0,0-1 1 0 0,-4 38 0 0 0,1-57 16 0 0,1-1-1 0 0,-1 0 1 0 0,0 0 0 0 0,0 0 0 0 0,-1 0-1 0 0,0-1 1 0 0,0 1 0 0 0,0-1-1 0 0,0 1 1 0 0,-1-1 0 0 0,0 0-1 0 0,0 0 1 0 0,-1-1 0 0 0,1 1-1 0 0,-1-1 1 0 0,0 0 0 0 0,0 0-1 0 0,0-1 1 0 0,-1 1 0 0 0,1-1-1 0 0,-1-1 1 0 0,0 1 0 0 0,0-1-1 0 0,-10 3 1 0 0,7-2 1 0 0,0-1 0 0 0,-1 0 1 0 0,1 0-1 0 0,-1-1 0 0 0,1 0 0 0 0,-1-1 0 0 0,0 0 1 0 0,1-1-1 0 0,-1 0 0 0 0,0 0 0 0 0,1-1 0 0 0,-1 0 1 0 0,1-1-1 0 0,0 0 0 0 0,-13-6 0 0 0,13 3-215 0 0,0 0 0 0 0,0 0-1 0 0,-16-16 1 0 0,11 10 2 0 0,8-3-1926 0 0,4 7 106 0 0</inkml:trace>
</inkml:ink>
</file>

<file path=ppt/ink/ink18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7.563"/>
    </inkml:context>
    <inkml:brush xml:id="br0">
      <inkml:brushProperty name="width" value="0.1" units="cm"/>
      <inkml:brushProperty name="height" value="0.1" units="cm"/>
      <inkml:brushProperty name="color" value="#008C3A"/>
    </inkml:brush>
  </inkml:definitions>
  <inkml:trace contextRef="#ctx0" brushRef="#br0">0 942 14911 0 0,'0'0'687'0'0,"22"-4"250"0"0,-11 0-712 0 0,0-1 0 0 0,-1 0 0 0 0,1-1 0 0 0,-1 0 1 0 0,0-1-1 0 0,-1 0 0 0 0,13-12 0 0 0,22-15 760 0 0,64-39 137 0 0,2 6 1 0 0,4 4-1 0 0,139-55 0 0 0,386-101 347 0 0,-42 39-1141 0 0,-421 120-500 0 0,-56 17-1347 0 0,-52 21-70 0 0</inkml:trace>
</inkml:ink>
</file>

<file path=ppt/ink/ink18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7.984"/>
    </inkml:context>
    <inkml:brush xml:id="br0">
      <inkml:brushProperty name="width" value="0.1" units="cm"/>
      <inkml:brushProperty name="height" value="0.1" units="cm"/>
      <inkml:brushProperty name="color" value="#008C3A"/>
    </inkml:brush>
  </inkml:definitions>
  <inkml:trace contextRef="#ctx0" brushRef="#br0">144 1 16183 0 0,'0'0'1462'0'0,"4"24"-1041"0"0,-7 16 663 0 0,-2-1 1 0 0,-2 1-1 0 0,-2-1 0 0 0,-1 0 1 0 0,-24 58-1 0 0,5-13-620 0 0,16-41-321 0 0,1 0 0 0 0,-10 82-1 0 0,20-108-201 0 0,1 0 0 0 0,0 0 0 0 0,2 0 0 0 0,0-1 0 0 0,1 1 0 0 0,0 0 0 0 0,1-1 0 0 0,1 1 0 0 0,1-1 0 0 0,12 28 0 0 0,-15-39-327 0 0,1 0-1 0 0,0-1 1 0 0,0 1-1 0 0,0 0 1 0 0,1-1-1 0 0,6 7 1 0 0,7 3-1229 0 0</inkml:trace>
</inkml:ink>
</file>

<file path=ppt/ink/ink18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8.389"/>
    </inkml:context>
    <inkml:brush xml:id="br0">
      <inkml:brushProperty name="width" value="0.1" units="cm"/>
      <inkml:brushProperty name="height" value="0.1" units="cm"/>
      <inkml:brushProperty name="color" value="#008C3A"/>
    </inkml:brush>
  </inkml:definitions>
  <inkml:trace contextRef="#ctx0" brushRef="#br0">1 187 12439 0 0,'0'-7'447'0'0,"0"0"0"0"0,1-1 0 0 0,0 1-1 0 0,0 0 1 0 0,1 0 0 0 0,0 0-1 0 0,1 0 1 0 0,-1 0 0 0 0,1 0 0 0 0,0 0-1 0 0,1 1 1 0 0,0 0 0 0 0,0-1 0 0 0,0 1-1 0 0,0 1 1 0 0,1-1 0 0 0,0 1-1 0 0,8-7 1 0 0,-6 6-261 0 0,0 1 1 0 0,0-1-1 0 0,1 1 0 0 0,-1 0 0 0 0,1 1 0 0 0,0 0 0 0 0,1 0 1 0 0,-1 0-1 0 0,1 1 0 0 0,0 1 0 0 0,0 0 0 0 0,0 0 1 0 0,0 0-1 0 0,0 1 0 0 0,0 1 0 0 0,0-1 0 0 0,0 1 0 0 0,0 1 1 0 0,0 0-1 0 0,0 0 0 0 0,0 1 0 0 0,0 0 0 0 0,0 0 1 0 0,13 7-1 0 0,-19-8-172 0 0,0 1 0 0 0,-1 0 0 0 0,1 0-1 0 0,-1 0 1 0 0,0 0 0 0 0,0 1 0 0 0,0-1 0 0 0,0 1 0 0 0,0-1 0 0 0,0 1 0 0 0,0 0 0 0 0,-1-1 0 0 0,0 1 0 0 0,1 0-1 0 0,-1 0 1 0 0,0 0 0 0 0,0 0 0 0 0,-1 0 0 0 0,1 0 0 0 0,-1 1 0 0 0,1-1 0 0 0,-1 0 0 0 0,0 0 0 0 0,0 0 0 0 0,-1 0 0 0 0,1 1-1 0 0,0-1 1 0 0,-3 5 0 0 0,-1 11-2 0 0,-1-1 0 0 0,-1 1 0 0 0,-13 26 0 0 0,11-26 31 0 0,-22 45-13 0 0,15-33 3 0 0,-20 55 0 0 0,32-79-31 0 0,1 1 1 0 0,0-1 0 0 0,0 1 0 0 0,1-1-1 0 0,0 1 1 0 0,1 0 0 0 0,-1 0-1 0 0,1 0 1 0 0,1-1 0 0 0,0 1 0 0 0,0 0-1 0 0,4 14 1 0 0,-1-15-13 0 0,-1 0-1 0 0,1 0 1 0 0,1-1 0 0 0,-1 1-1 0 0,1-1 1 0 0,0 0 0 0 0,1 0-1 0 0,0-1 1 0 0,-1 0 0 0 0,2 0-1 0 0,-1 0 1 0 0,1-1 0 0 0,-1 0-1 0 0,1 0 1 0 0,0 0 0 0 0,0-1-1 0 0,1 0 1 0 0,-1-1 0 0 0,1 1-1 0 0,0-1 1 0 0,-1-1-1 0 0,12 2 1 0 0,-4-1-252 0 0,0-1 0 0 0,1 0 0 0 0,-1-1 0 0 0,0 0 0 0 0,0-1 0 0 0,0-1 0 0 0,0 0 0 0 0,0-1 0 0 0,0-1 0 0 0,26-10 0 0 0,-21 4-8114 0 0</inkml:trace>
</inkml:ink>
</file>

<file path=ppt/ink/ink18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8.749"/>
    </inkml:context>
    <inkml:brush xml:id="br0">
      <inkml:brushProperty name="width" value="0.1" units="cm"/>
      <inkml:brushProperty name="height" value="0.1" units="cm"/>
      <inkml:brushProperty name="color" value="#008C3A"/>
    </inkml:brush>
  </inkml:definitions>
  <inkml:trace contextRef="#ctx0" brushRef="#br0">1 1 20471 0 0,'0'0'2224'0'0,"10"5"-2224"0"0,1-4 0 0 0</inkml:trace>
</inkml:ink>
</file>

<file path=ppt/ink/ink18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9.106"/>
    </inkml:context>
    <inkml:brush xml:id="br0">
      <inkml:brushProperty name="width" value="0.1" units="cm"/>
      <inkml:brushProperty name="height" value="0.1" units="cm"/>
      <inkml:brushProperty name="color" value="#008C3A"/>
    </inkml:brush>
  </inkml:definitions>
  <inkml:trace contextRef="#ctx0" brushRef="#br0">226 1 13791 0 0,'0'0'630'0'0,"-30"10"236"0"0,20-3-552 0 0,0 0-1 0 0,0 1 1 0 0,1 0-1 0 0,1 0 1 0 0,-1 1-1 0 0,1 0 1 0 0,-13 20 0 0 0,0 3 1163 0 0,-19 42 0 0 0,32-58-1090 0 0,0 0 1 0 0,2 1 0 0 0,0-1-1 0 0,0 1 1 0 0,2 1 0 0 0,0-1-1 0 0,-3 35 1 0 0,7-45-333 0 0,0 0 1 0 0,0-1-1 0 0,1 1 1 0 0,0 0-1 0 0,0-1 1 0 0,1 1-1 0 0,-1-1 1 0 0,2 0-1 0 0,-1 0 1 0 0,1 1-1 0 0,0-1 1 0 0,0-1-1 0 0,0 1 1 0 0,1 0-1 0 0,0-1 0 0 0,0 0 1 0 0,0 0-1 0 0,1 0 1 0 0,0 0-1 0 0,0-1 1 0 0,0 0-1 0 0,0 0 1 0 0,1 0-1 0 0,9 5 1 0 0,3-1-34 0 0,-1-1 1 0 0,1-1-1 0 0,0 0 1 0 0,0-1-1 0 0,0-1 0 0 0,1-1 1 0 0,0-1-1 0 0,-1 0 1 0 0,1-2-1 0 0,0 0 1 0 0,0-1-1 0 0,18-3 1 0 0,-5 0 13 0 0,-2-2 0 0 0,1-2 0 0 0,-1 0 0 0 0,0-2 1 0 0,0-2-1 0 0,39-20 0 0 0,-55 24 3 0 0,1 0-1 0 0,-1-1 1 0 0,0-1 0 0 0,-1 0-1 0 0,0-1 1 0 0,-1 0-1 0 0,0-1 1 0 0,20-27 0 0 0,-28 33 4 0 0,0-1 1 0 0,0 0-1 0 0,-1-1 1 0 0,0 1 0 0 0,0-1-1 0 0,0 1 1 0 0,-1-1 0 0 0,0 0-1 0 0,-1 0 1 0 0,0 0 0 0 0,0 0-1 0 0,-1 0 1 0 0,0 0 0 0 0,0 0-1 0 0,-1 0 1 0 0,0 0 0 0 0,0 0-1 0 0,-1 0 1 0 0,0 0-1 0 0,-4-12 1 0 0,1 10-20 0 0,-1-1 0 0 0,1 1-1 0 0,-1 0 1 0 0,-1 1 0 0 0,0 0 0 0 0,0 0-1 0 0,-1 0 1 0 0,0 1 0 0 0,-1 0 0 0 0,1 0-1 0 0,-2 1 1 0 0,1 0 0 0 0,-1 1-1 0 0,0 0 1 0 0,0 0 0 0 0,-1 1 0 0 0,1 1-1 0 0,-1 0 1 0 0,0 0 0 0 0,0 1 0 0 0,-13-2-1 0 0,1 0-113 0 0,0 2-1 0 0,0 0 1 0 0,0 2-1 0 0,-1 0 0 0 0,1 1 1 0 0,0 2-1 0 0,-1 0 0 0 0,1 2 1 0 0,-35 9-1 0 0,56-12-46 0 0,0-1 0 0 0,0 1-1 0 0,0-1 1 0 0,0 1 0 0 0,0 0 0 0 0,0 0-1 0 0,1 0 1 0 0,-1 0 0 0 0,0 0 0 0 0,1 0-1 0 0,-1 1 1 0 0,1-1 0 0 0,-1 1 0 0 0,1-1-1 0 0,-2 3 1 0 0,1 6-1947 0 0</inkml:trace>
</inkml:ink>
</file>

<file path=ppt/ink/ink18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0.402"/>
    </inkml:context>
    <inkml:brush xml:id="br0">
      <inkml:brushProperty name="width" value="0.1" units="cm"/>
      <inkml:brushProperty name="height" value="0.1" units="cm"/>
      <inkml:brushProperty name="color" value="#008C3A"/>
    </inkml:brush>
  </inkml:definitions>
  <inkml:trace contextRef="#ctx0" brushRef="#br0">280 9 10567 0 0,'0'0'1274'0'0,"-27"-5"1598"0"0,10 3-1942 0 0,-1 1 1 0 0,0 0 0 0 0,-27 3 0 0 0,38-1-818 0 0,1 0 0 0 0,-1 0 0 0 0,0 0 1 0 0,1 1-1 0 0,0 0 0 0 0,-1 1 1 0 0,1-1-1 0 0,0 1 0 0 0,0 0 1 0 0,0 1-1 0 0,0-1 0 0 0,-6 6 1 0 0,11-7-66 0 0,0-1 0 0 0,0 0 0 0 0,-1 1 0 0 0,1 0 0 0 0,1-1 0 0 0,-1 1 0 0 0,0-1 0 0 0,0 1 0 0 0,0 0 0 0 0,1 0 0 0 0,-1-1 0 0 0,1 1 1 0 0,0 0-1 0 0,-1 0 0 0 0,1 0 0 0 0,0-1 0 0 0,0 1 0 0 0,0 0 0 0 0,0 0 0 0 0,0 0 0 0 0,1 0 0 0 0,-1-1 0 0 0,0 1 0 0 0,1 0 0 0 0,-1 0 1 0 0,1 0-1 0 0,0-1 0 0 0,0 1 0 0 0,0-1 0 0 0,0 1 0 0 0,0 0 0 0 0,0-1 0 0 0,0 1 0 0 0,0-1 0 0 0,0 0 0 0 0,1 1 0 0 0,-1-1 0 0 0,3 2 1 0 0,7 6 35 0 0,0 1 0 0 0,0-2 0 0 0,20 13 1 0 0,-28-19-47 0 0,85 43 233 0 0,-64-34-77 0 0,-1 1 0 0 0,0 1 0 0 0,0 1-1 0 0,25 22 1 0 0,-47-36-146 0 0,0 1 1 0 0,0-1-1 0 0,-1 1 0 0 0,1-1 0 0 0,0 1 1 0 0,0 0-1 0 0,-1-1 0 0 0,1 1 1 0 0,-1 0-1 0 0,1 0 0 0 0,-1 0 0 0 0,1-1 1 0 0,-1 1-1 0 0,1 0 0 0 0,-1 0 0 0 0,0 0 1 0 0,1 0-1 0 0,-1 0 0 0 0,0 0 1 0 0,0 0-1 0 0,0 0 0 0 0,0 0 0 0 0,0 0 1 0 0,0 0-1 0 0,0-1 0 0 0,0 1 0 0 0,0 0 1 0 0,0 0-1 0 0,-1 0 0 0 0,1 0 1 0 0,-1 2-1 0 0,-1-1 24 0 0,1 0 1 0 0,-1 0 0 0 0,0 0 0 0 0,0 0-1 0 0,0 0 1 0 0,0-1 0 0 0,0 1-1 0 0,-1-1 1 0 0,1 1 0 0 0,-1-1-1 0 0,-3 2 1 0 0,-10 3 175 0 0,-1 0 0 0 0,-28 5 0 0 0,45-11-242 0 0,-202 34 47 0 0,197-33-248 0 0,1-1 1 0 0,-1 0-1 0 0,1 0 0 0 0,-1 0 1 0 0,1 0-1 0 0,0-1 0 0 0,-1 0 1 0 0,1 0-1 0 0,-1 0 0 0 0,-6-3 1 0 0,-2-5-1717 0 0</inkml:trace>
</inkml:ink>
</file>

<file path=ppt/ink/ink18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0.770"/>
    </inkml:context>
    <inkml:brush xml:id="br0">
      <inkml:brushProperty name="width" value="0.1" units="cm"/>
      <inkml:brushProperty name="height" value="0.1" units="cm"/>
      <inkml:brushProperty name="color" value="#008C3A"/>
    </inkml:brush>
  </inkml:definitions>
  <inkml:trace contextRef="#ctx0" brushRef="#br0">0 41 8287 0 0,'21'-7'736'0'0,"3"1"-584"0"0,1 0-152 0 0,-1 1 0 0 0,-2-1 1336 0 0,-2 1 232 0 0,-3 1 56 0 0,-1 3 8 0 0,1 1-904 0 0,1 0-184 0 0,1 0-32 0 0</inkml:trace>
</inkml:ink>
</file>

<file path=ppt/ink/ink18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1.159"/>
    </inkml:context>
    <inkml:brush xml:id="br0">
      <inkml:brushProperty name="width" value="0.1" units="cm"/>
      <inkml:brushProperty name="height" value="0.1" units="cm"/>
      <inkml:brushProperty name="color" value="#008C3A"/>
    </inkml:brush>
  </inkml:definitions>
  <inkml:trace contextRef="#ctx0" brushRef="#br0">353 0 6911 0 0,'-1'1'5960'0'0,"-10"11"-4262"0"0,-7 11-297 0 0,1 0 0 0 0,1 1 0 0 0,1 1 0 0 0,1 1 0 0 0,2 0 0 0 0,-14 37 0 0 0,17-32-1241 0 0,1 1 1 0 0,1 0-1 0 0,2 0 1 0 0,1 0-1 0 0,2 0 1 0 0,1 0-1 0 0,1 1 1 0 0,2-1-1 0 0,7 36 0 0 0,-2-20-148 0 0,20 154 174 0 0,-25-169-134 0 0,-1 0-1 0 0,-1 1 0 0 0,-2-1 1 0 0,-6 33-1 0 0,6-53-493 0 0,-1 2 708 0 0,0 1-1 0 0,-1-1 0 0 0,-9 25 1 0 0,11-36-460 0 0,0-1 0 0 0,0 1 1 0 0,0 0-1 0 0,-1-1 0 0 0,1 0 1 0 0,-1 0-1 0 0,0 1 0 0 0,-3 2 1 0 0,4-5-276 0 0,0 1 0 0 0,0-1 0 0 0,0 0 0 0 0,0 1 0 0 0,-1-1 0 0 0,1 0 0 0 0,0 0 0 0 0,-1-1 0 0 0,1 1 0 0 0,0 0 0 0 0,-1-1 0 0 0,1 1 0 0 0,-1-1 0 0 0,-3 0 0 0 0,-17-2-7401 0 0</inkml:trace>
  <inkml:trace contextRef="#ctx0" brushRef="#br0" timeOffset="1">0 820 7367 0 0,'16'-21'656'0'0,"-3"7"-528"0"0,1-1-128 0 0,2 3 0 0 0,2 1 1408 0 0,0 2 248 0 0,1 1 48 0 0,-1 0 16 0 0,-3-2-1088 0 0,0 1-216 0 0,-2-4-48 0 0</inkml:trace>
</inkml:ink>
</file>

<file path=ppt/ink/ink1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8"/>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18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1.506"/>
    </inkml:context>
    <inkml:brush xml:id="br0">
      <inkml:brushProperty name="width" value="0.1" units="cm"/>
      <inkml:brushProperty name="height" value="0.1" units="cm"/>
      <inkml:brushProperty name="color" value="#008C3A"/>
    </inkml:brush>
  </inkml:definitions>
  <inkml:trace contextRef="#ctx0" brushRef="#br0">0 5 14743 0 0,'0'0'672'0'0,"19"-5"256"0"0,-12 7-619 0 0,-1-1 0 0 0,0 1 0 0 0,0 0-1 0 0,0 0 1 0 0,0 0 0 0 0,-1 1 0 0 0,1 0 0 0 0,-1 0-1 0 0,0 1 1 0 0,1 0 0 0 0,-1-1 0 0 0,-1 2 0 0 0,1-1-1 0 0,-1 0 1 0 0,1 1 0 0 0,-1 0 0 0 0,5 9-1 0 0,8 10 632 0 0,-2 1-1 0 0,17 37 0 0 0,0 8-650 0 0,-4 2 0 0 0,-2 1-1 0 0,-4 0 1 0 0,-3 2 0 0 0,13 104 0 0 0,-22-85-218 0 0,-4 0 0 0 0,-4 0 0 0 0,-4 1 0 0 0,-16 96 0 0 0,-8-52 33 0 0,21-121-441 0 0,0-1 0 0 0,-2 1 0 0 0,0-1 0 0 0,0 0 1 0 0,-17 24-1 0 0,3-13-722 0 0</inkml:trace>
</inkml:ink>
</file>

<file path=ppt/ink/ink18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19.984"/>
    </inkml:context>
    <inkml:brush xml:id="br0">
      <inkml:brushProperty name="width" value="0.1" units="cm"/>
      <inkml:brushProperty name="height" value="0.1" units="cm"/>
      <inkml:brushProperty name="color" value="#008C3A"/>
    </inkml:brush>
  </inkml:definitions>
  <inkml:trace contextRef="#ctx0" brushRef="#br0">1 174 4607 0 0,'0'0'704'0'0,"8"-35"9406"0"0,-5 27-9500 0 0,0 0 0 0 0,0 1 0 0 0,1 0 1 0 0,0-1-1 0 0,0 2 0 0 0,1-1 1 0 0,0 0-1 0 0,7-6 0 0 0,-6 6-301 0 0,1 1 1 0 0,0 0-1 0 0,1 0 1 0 0,-1 1-1 0 0,1 0 0 0 0,16-7 1 0 0,-14 8-216 0 0,0 0-1 0 0,1 1 1 0 0,-1 0 0 0 0,1 1 0 0 0,0 0-1 0 0,0 1 1 0 0,0 0 0 0 0,-1 0-1 0 0,1 1 1 0 0,0 1 0 0 0,0 0 0 0 0,0 0-1 0 0,15 5 1 0 0,-23-6-65 0 0,0 1-1 0 0,0 0 1 0 0,0-1 0 0 0,0 1-1 0 0,0 1 1 0 0,0-1 0 0 0,0 0-1 0 0,0 1 1 0 0,-1-1 0 0 0,1 1-1 0 0,-1 0 1 0 0,1 0 0 0 0,-1 0-1 0 0,0 0 1 0 0,1 0 0 0 0,-1 0-1 0 0,0 1 1 0 0,0-1 0 0 0,-1 1-1 0 0,1-1 1 0 0,0 1 0 0 0,-1 0-1 0 0,0 0 1 0 0,0 0 0 0 0,0 0-1 0 0,1 3 1 0 0,-2-2-16 0 0,0 1 0 0 0,0-1 0 0 0,-1 0 0 0 0,0 1 0 0 0,0-1 0 0 0,0 0 0 0 0,0 0 0 0 0,-1 0 0 0 0,1 0 0 0 0,-1 0 0 0 0,0 0 0 0 0,0 0 0 0 0,-1 0 0 0 0,1-1 0 0 0,-1 1 0 0 0,0-1 0 0 0,0 0 0 0 0,-3 4 0 0 0,-18 16 3 0 0,11-10 6 0 0,0 0-1 0 0,1 1 1 0 0,0 0-1 0 0,-17 27 1 0 0,27-36-19 0 0,-1-1 0 0 0,1 0 0 0 0,1 1 0 0 0,-1-1 0 0 0,1 1 0 0 0,-1 0 0 0 0,1-1 0 0 0,1 1 0 0 0,-1 0 0 0 0,1 0 0 0 0,0-1 0 0 0,0 1 0 0 0,0 0 0 0 0,0 0-1 0 0,1-1 1 0 0,0 1 0 0 0,0 0 0 0 0,0 0 0 0 0,1-1 0 0 0,0 1 0 0 0,-1-1 0 0 0,2 0 0 0 0,2 6 0 0 0,6 5-3 0 0,0 0 0 0 0,1-1 0 0 0,1 0 0 0 0,25 21 0 0 0,-24-24 0 0 0,-2 1 0 0 0,1 0 0 0 0,-1 1 0 0 0,-1 0 0 0 0,14 22 0 0 0,-24-33 4 0 0,0 0 0 0 0,0 0-1 0 0,0 0 1 0 0,0 1 0 0 0,0-1 0 0 0,0 0-1 0 0,-1 1 1 0 0,1-1 0 0 0,-1 0 0 0 0,1 1 0 0 0,-1-1-1 0 0,0 1 1 0 0,0-1 0 0 0,0 1 0 0 0,0-1-1 0 0,-1 1 1 0 0,1-1 0 0 0,-1 1 0 0 0,1-1-1 0 0,-1 0 1 0 0,-1 3 0 0 0,0-1 13 0 0,-1 0 0 0 0,1-1 0 0 0,-1 1 0 0 0,0-1-1 0 0,0 1 1 0 0,0-1 0 0 0,0 0 0 0 0,-1 0 0 0 0,1-1 0 0 0,-8 5 0 0 0,-5 2 44 0 0,-1-1 0 0 0,1-1 0 0 0,-1-1 0 0 0,-28 7-1 0 0,29-9 16 0 0,1-1-1 0 0,-32 3 1 0 0,44-6-70 0 0,-1 0 1 0 0,0 0-1 0 0,0 0 0 0 0,1 0 1 0 0,-1-1-1 0 0,0 1 1 0 0,1-1-1 0 0,-1 0 1 0 0,0 0-1 0 0,1 0 1 0 0,-1-1-1 0 0,1 1 1 0 0,0-1-1 0 0,-1 0 1 0 0,1 0-1 0 0,0 0 1 0 0,0 0-1 0 0,-4-5 1 0 0,6 6-72 0 0,0 0 0 0 0,0-1 0 0 0,1 1 0 0 0,-1 0 0 0 0,1-1 1 0 0,-1 1-1 0 0,1-1 0 0 0,0 1 0 0 0,0-1 0 0 0,-1 1 0 0 0,1-1 0 0 0,0 1 0 0 0,0-1 1 0 0,1 0-1 0 0,-1 1 0 0 0,0-1 0 0 0,0 1 0 0 0,1 0 0 0 0,-1-1 0 0 0,1 1 0 0 0,-1-1 1 0 0,1 1-1 0 0,0-1 0 0 0,-1 1 0 0 0,1 0 0 0 0,0 0 0 0 0,0-1 0 0 0,0 1 0 0 0,0 0 1 0 0,0 0-1 0 0,0 0 0 0 0,2-1 0 0 0,38-32-4082 0 0,-7 14-3416 0 0</inkml:trace>
</inkml:ink>
</file>

<file path=ppt/ink/ink18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1.857"/>
    </inkml:context>
    <inkml:brush xml:id="br0">
      <inkml:brushProperty name="width" value="0.1" units="cm"/>
      <inkml:brushProperty name="height" value="0.1" units="cm"/>
      <inkml:brushProperty name="color" value="#008C3A"/>
    </inkml:brush>
  </inkml:definitions>
  <inkml:trace contextRef="#ctx0" brushRef="#br0">740 26 7367 0 0,'0'-2'37'0'0,"-1"1"0"0"0,0-1 0 0 0,0 1-1 0 0,0-1 1 0 0,0 1 0 0 0,0-1-1 0 0,-1 1 1 0 0,1-1 0 0 0,0 1 0 0 0,-1 0-1 0 0,1 0 1 0 0,-1 0 0 0 0,1 0-1 0 0,-1 0 1 0 0,1 0 0 0 0,-1 0 0 0 0,0 0-1 0 0,1 1 1 0 0,-1-1 0 0 0,0 1-1 0 0,-3-1 1 0 0,1 1 200 0 0,0 0 0 0 0,0 0 0 0 0,1 0-1 0 0,-1 1 1 0 0,0-1 0 0 0,0 1 0 0 0,1 0 0 0 0,-1 0-1 0 0,0 1 1 0 0,-3 1 0 0 0,-6 4 795 0 0,1 0-1 0 0,0 1 1 0 0,0 0-1 0 0,-17 17 1 0 0,-3 6-114 0 0,2 2-1 0 0,-47 66 1 0 0,-40 84 377 0 0,101-157-1082 0 0,-11 19 82 0 0,-119 201 887 0 0,115-186-901 0 0,2 0 0 0 0,-24 72 0 0 0,47-109-205 0 0,0-1-1 0 0,1 1 1 0 0,2-1 0 0 0,0 1-1 0 0,1 0 1 0 0,1 0 0 0 0,2 0-1 0 0,4 34 1 0 0,0-25-30 0 0,2 0 0 0 0,1-1 0 0 0,2-1 0 0 0,1 1-1 0 0,21 41 1 0 0,-3-21-158 0 0,2 0 0 0 0,2-2 0 0 0,2-2-1 0 0,3-1 1 0 0,84 81 0 0 0,-2-29-1214 0 0,-36-41-4472 0 0,-20-19-953 0 0</inkml:trace>
</inkml:ink>
</file>

<file path=ppt/ink/ink18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4.141"/>
    </inkml:context>
    <inkml:brush xml:id="br0">
      <inkml:brushProperty name="width" value="0.1" units="cm"/>
      <inkml:brushProperty name="height" value="0.1" units="cm"/>
      <inkml:brushProperty name="color" value="#008C3A"/>
    </inkml:brush>
  </inkml:definitions>
  <inkml:trace contextRef="#ctx0" brushRef="#br0">1 974 8751 0 0,'0'0'674'0'0,"26"0"3238"0"0,1-9-389 0 0,41-19 0 0 0,69-47-1169 0 0,-58 29-1385 0 0,-74 44-946 0 0,809-486 979 0 0,-536 306-955 0 0,-218 149-101 0 0,2 3 0 0 0,118-41 0 0 0,-173 68-344 0 0,-1 2-1 0 0,0-1 0 0 0,1 1 0 0 0,0 0 0 0 0,-1 0 0 0 0,12 1 1 0 0,-5 1-1100 0 0</inkml:trace>
</inkml:ink>
</file>

<file path=ppt/ink/ink18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5.039"/>
    </inkml:context>
    <inkml:brush xml:id="br0">
      <inkml:brushProperty name="width" value="0.1" units="cm"/>
      <inkml:brushProperty name="height" value="0.1" units="cm"/>
      <inkml:brushProperty name="color" value="#008C3A"/>
    </inkml:brush>
  </inkml:definitions>
  <inkml:trace contextRef="#ctx0" brushRef="#br0">0 203 8287 0 0,'0'0'639'0'0,"35"-16"7541"0"0,4-1-5407 0 0,63-19 1 0 0,44-2-905 0 0,-75 21-1545 0 0,117-45 0 0 0,-181 59-304 0 0,-1 0-4 0 0,0 1-1 0 0,0 0 1 0 0,0 0-1 0 0,0 1 1 0 0,1-1 0 0 0,5 1-1 0 0,-22 33 197 0 0,-25 31-123 0 0,9-19 27 0 0,-21 51-1 0 0,45-90-115 0 0,-110 289 0 0 0,100-254 0 0 0,2 2 0 0 0,1-1 0 0 0,2 1 0 0 0,2 0 0 0 0,1 59 0 0 0,4-88-521 0 0,2 0 0 0 0,-1 0 0 0 0,2 0 0 0 0,0 0 0 0 0,0-1 0 0 0,1 0 0 0 0,1 1 0 0 0,9 17 0 0 0</inkml:trace>
</inkml:ink>
</file>

<file path=ppt/ink/ink18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5.391"/>
    </inkml:context>
    <inkml:brush xml:id="br0">
      <inkml:brushProperty name="width" value="0.1" units="cm"/>
      <inkml:brushProperty name="height" value="0.1" units="cm"/>
      <inkml:brushProperty name="color" value="#008C3A"/>
    </inkml:brush>
  </inkml:definitions>
  <inkml:trace contextRef="#ctx0" brushRef="#br0">0 192 16959 0 0,'0'0'1536'0'0,"15"-23"-1077"0"0,-9 16 23 0 0,2 0 0 0 0,-1 1 0 0 0,1-1 0 0 0,0 2 1 0 0,0-1-1 0 0,0 1 0 0 0,1 0 0 0 0,0 1 0 0 0,13-5 0 0 0,91-26 588 0 0,-95 30-877 0 0,82-18 278 0 0,-16 4-1595 0 0,-28 3-5270 0 0,-25 6-1334 0 0</inkml:trace>
</inkml:ink>
</file>

<file path=ppt/ink/ink18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5.747"/>
    </inkml:context>
    <inkml:brush xml:id="br0">
      <inkml:brushProperty name="width" value="0.1" units="cm"/>
      <inkml:brushProperty name="height" value="0.1" units="cm"/>
      <inkml:brushProperty name="color" value="#008C3A"/>
    </inkml:brush>
  </inkml:definitions>
  <inkml:trace contextRef="#ctx0" brushRef="#br0">1 162 8287 0 0,'0'0'639'0'0,"14"-33"3164"0"0,-9 23-2813 0 0,0 0 0 0 0,0 0 0 0 0,1 0 0 0 0,1 1 0 0 0,0 0 1 0 0,0 0-1 0 0,1 1 0 0 0,0 0 0 0 0,12-10 0 0 0,-17 15-897 0 0,0 0 0 0 0,1 1 0 0 0,0-1 0 0 0,0 1 0 0 0,-1-1 0 0 0,1 1-1 0 0,1 1 1 0 0,-1-1 0 0 0,0 0 0 0 0,0 1 0 0 0,1 0 0 0 0,-1 0 0 0 0,0 0-1 0 0,1 1 1 0 0,-1 0 0 0 0,1-1 0 0 0,-1 2 0 0 0,1-1 0 0 0,-1 0 0 0 0,1 1 0 0 0,-1 0-1 0 0,1 0 1 0 0,-1 0 0 0 0,0 0 0 0 0,0 1 0 0 0,7 3 0 0 0,-9-3-85 0 0,1 0 0 0 0,-1 0 1 0 0,0 0-1 0 0,0 0 0 0 0,0 1 1 0 0,0-1-1 0 0,0 1 0 0 0,-1-1 1 0 0,1 1-1 0 0,-1 0 0 0 0,0-1 0 0 0,1 1 1 0 0,-1 0-1 0 0,0 0 0 0 0,-1 0 1 0 0,1 0-1 0 0,0 0 0 0 0,-1 0 1 0 0,0 0-1 0 0,0 0 0 0 0,0 0 1 0 0,0 0-1 0 0,0 1 0 0 0,-1-1 1 0 0,0 4-1 0 0,-3 12 35 0 0,0 0 1 0 0,-13 35 0 0 0,10-33 10 0 0,-10 27 44 0 0,8-23-45 0 0,1 0 1 0 0,0 1 0 0 0,2-1 0 0 0,1 1-1 0 0,-2 34 1 0 0,7-56-52 0 0,0 0 1 0 0,0 0-1 0 0,1 0 0 0 0,-1 0 0 0 0,1 0 0 0 0,0 0 1 0 0,0 0-1 0 0,0 0 0 0 0,1-1 0 0 0,-1 1 1 0 0,1 0-1 0 0,0-1 0 0 0,0 1 0 0 0,0-1 0 0 0,1 0 1 0 0,-1 0-1 0 0,5 4 0 0 0,-2-3-5 0 0,0 0 1 0 0,0 0-1 0 0,0-1 0 0 0,0 0 0 0 0,1 0 0 0 0,0-1 1 0 0,-1 1-1 0 0,1-1 0 0 0,0 0 0 0 0,8 1 0 0 0,11 0-2 0 0,1 0-1 0 0,-1-2 0 0 0,1 0 0 0 0,32-5 1 0 0,-54 4 8 0 0,38-3-498 0 0,120-7 865 0 0,-54 9-8683 0 0,-79 1 775 0 0</inkml:trace>
</inkml:ink>
</file>

<file path=ppt/ink/ink18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6.361"/>
    </inkml:context>
    <inkml:brush xml:id="br0">
      <inkml:brushProperty name="width" value="0.1" units="cm"/>
      <inkml:brushProperty name="height" value="0.1" units="cm"/>
      <inkml:brushProperty name="color" value="#008C3A"/>
    </inkml:brush>
  </inkml:definitions>
  <inkml:trace contextRef="#ctx0" brushRef="#br0">6 0 10391 0 0,'-6'0'3536'0'0,"33"16"-1260"0"0,-12-4-1744 0 0,47 13 631 0 0,0-2 0 0 0,1-3 0 0 0,85 16 1 0 0,-103-26-691 0 0,899 159 1653 0 0,-344-71-1210 0 0,-450-63-2764 0 0,-132-30 752 0 0</inkml:trace>
</inkml:ink>
</file>

<file path=ppt/ink/ink18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6.919"/>
    </inkml:context>
    <inkml:brush xml:id="br0">
      <inkml:brushProperty name="width" value="0.1" units="cm"/>
      <inkml:brushProperty name="height" value="0.1" units="cm"/>
      <inkml:brushProperty name="color" value="#008C3A"/>
    </inkml:brush>
  </inkml:definitions>
  <inkml:trace contextRef="#ctx0" brushRef="#br0">364 0 1839 0 0,'-2'3'6331'0'0,"-10"17"-1466"0"0,-62 90 1424 0 0,10 7-4084 0 0,-46 126-2850 0 0,64-137 1160 0 0,36-83-512 0 0,0 0 0 0 0,2 1-1 0 0,1 0 1 0 0,0 0 0 0 0,-5 50 0 0 0,11-64 3 0 0,1-1 1 0 0,0 1 0 0 0,0 0 0 0 0,1-1-1 0 0,1 1 1 0 0,-1-1 0 0 0,2 1-1 0 0,-1-1 1 0 0,1 0 0 0 0,1 1 0 0 0,-1-2-1 0 0,2 1 1 0 0,-1 0 0 0 0,1-1-1 0 0,0 0 1 0 0,1 0 0 0 0,0 0-1 0 0,10 10 1 0 0,-11-13-13 0 0,1-1 0 0 0,-1 0-1 0 0,0 0 1 0 0,1 0-1 0 0,0 0 1 0 0,0-1 0 0 0,0 0-1 0 0,0 0 1 0 0,1-1 0 0 0,-1 0-1 0 0,1 0 1 0 0,-1 0 0 0 0,1-1-1 0 0,9 1 1 0 0,-5-2-11 0 0,-1 0 0 0 0,1-1 0 0 0,0 0 0 0 0,-1-1 0 0 0,1 0 0 0 0,-1 0 0 0 0,1-1 0 0 0,14-7 1 0 0,-8 3 61 0 0,0-1 0 0 0,-1-1 0 0 0,0-1 0 0 0,-1-1 0 0 0,0 0 0 0 0,0 0 0 0 0,-1-2 0 0 0,-1 0 0 0 0,0 0 0 0 0,14-20 0 0 0,-24 28 40 0 0,0 0 0 0 0,1 0 0 0 0,-2 0 0 0 0,1 0-1 0 0,-1 0 1 0 0,1 0 0 0 0,-2-1 0 0 0,1 1 0 0 0,0-1 0 0 0,-1 1 0 0 0,0-1 0 0 0,-1 0-1 0 0,1 0 1 0 0,-1 1 0 0 0,0-1 0 0 0,0 0 0 0 0,-1 0 0 0 0,0 1 0 0 0,0-1-1 0 0,0 0 1 0 0,-1 1 0 0 0,1-1 0 0 0,-4-5 0 0 0,1 4-30 0 0,0 1 0 0 0,0 0 0 0 0,-1-1 0 0 0,1 1 0 0 0,-2 1 0 0 0,1-1 1 0 0,-1 1-1 0 0,1 0 0 0 0,-1 0 0 0 0,-1 1 0 0 0,1-1 0 0 0,-1 2 0 0 0,1-1 0 0 0,-1 1 0 0 0,0 0 0 0 0,-15-5 0 0 0,13 6-28 0 0,0 0 0 0 0,0 1-1 0 0,-1 0 1 0 0,1 0-1 0 0,0 1 1 0 0,-1 0 0 0 0,-12 2-1 0 0,18-1-139 0 0,-1-1-1 0 0,0 1 0 0 0,0 0 0 0 0,0 1 1 0 0,1-1-1 0 0,-1 1 0 0 0,1 0 1 0 0,-1 0-1 0 0,1 0 0 0 0,0 1 0 0 0,0 0 1 0 0,0-1-1 0 0,0 1 0 0 0,0 1 1 0 0,-6 5-1 0 0</inkml:trace>
</inkml:ink>
</file>

<file path=ppt/ink/ink18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28.056"/>
    </inkml:context>
    <inkml:brush xml:id="br0">
      <inkml:brushProperty name="width" value="0.1" units="cm"/>
      <inkml:brushProperty name="height" value="0.1" units="cm"/>
      <inkml:brushProperty name="color" value="#008C3A"/>
    </inkml:brush>
  </inkml:definitions>
  <inkml:trace contextRef="#ctx0" brushRef="#br0">169 55 9415 0 0,'-17'-54'9322'0'0,"16"53"-9090"0"0,-15 10 1710 0 0,-9 24-1384 0 0,7 3-164 0 0,1 1 0 0 0,2 0 0 0 0,1 2 0 0 0,3-1 0 0 0,1 1 0 0 0,1 1 0 0 0,3 0 0 0 0,-3 61 0 0 0,9-93-363 0 0,0 0 1 0 0,0-1-1 0 0,1 1 0 0 0,0-1 1 0 0,1 1-1 0 0,0-1 0 0 0,0 0 1 0 0,0 1-1 0 0,1-1 0 0 0,0 0 0 0 0,1 0 1 0 0,-1-1-1 0 0,1 1 0 0 0,1-1 1 0 0,-1 0-1 0 0,1 0 0 0 0,8 8 1 0 0,-7-9-24 0 0,1-1 1 0 0,-1 0 0 0 0,1 0 0 0 0,-1-1 0 0 0,1 1 0 0 0,0-2 0 0 0,1 1 0 0 0,-1-1 0 0 0,0 0 0 0 0,1 0 0 0 0,-1-1 0 0 0,1 0 0 0 0,-1 0-1 0 0,1-1 1 0 0,-1 0 0 0 0,1 0 0 0 0,11-3 0 0 0,5-1 30 0 0,-1-1-1 0 0,-1 0 1 0 0,1-2-1 0 0,-1-1 1 0 0,0-1-1 0 0,-1 0 1 0 0,0-2-1 0 0,-1 0 1 0 0,0-2 0 0 0,0 0-1 0 0,19-18 1 0 0,-29 23-12 0 0,-1 0 1 0 0,0-1 0 0 0,-1 1-1 0 0,0-2 1 0 0,0 1 0 0 0,-1-1 0 0 0,-1-1-1 0 0,1 1 1 0 0,-1-1 0 0 0,-1 0-1 0 0,0 0 1 0 0,-1-1 0 0 0,0 1 0 0 0,-1-1-1 0 0,0 0 1 0 0,-1 0 0 0 0,0 0-1 0 0,-1 0 1 0 0,0 0 0 0 0,-1-1 0 0 0,0 1-1 0 0,-4-24 1 0 0,2 29-14 0 0,0-1 0 0 0,0 1 0 0 0,0 0 0 0 0,-1 0 0 0 0,0 0 0 0 0,-1 0 0 0 0,1 0 0 0 0,-1 1 0 0 0,-1-1 1 0 0,1 1-1 0 0,-1 0 0 0 0,0 0 0 0 0,0 1 0 0 0,-1 0 0 0 0,0 0 0 0 0,1 0 0 0 0,-2 0 0 0 0,1 1 0 0 0,-1 0 0 0 0,1 1 0 0 0,-9-4 0 0 0,-1 1-49 0 0,0 1 0 0 0,-1 1-1 0 0,1 1 1 0 0,-1 0 0 0 0,0 1 0 0 0,0 1 0 0 0,0 0-1 0 0,-24 3 1 0 0,12-2-2082 0 0</inkml:trace>
</inkml:ink>
</file>

<file path=ppt/ink/ink1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39"/>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18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0.202"/>
    </inkml:context>
    <inkml:brush xml:id="br0">
      <inkml:brushProperty name="width" value="0.1" units="cm"/>
      <inkml:brushProperty name="height" value="0.1" units="cm"/>
      <inkml:brushProperty name="color" value="#008C3A"/>
    </inkml:brush>
  </inkml:definitions>
  <inkml:trace contextRef="#ctx0" brushRef="#br0">51 173 2759 0 0,'-6'4'399'0'0,"0"-1"-1"0"0,-1 0 1 0 0,1 0-1 0 0,-20 5 9159 0 0,59-7-6400 0 0,19-7-2284 0 0,1 3 0 0 0,57 3 0 0 0,26-1 32 0 0,859-58 2532 0 0,-189 9-2881 0 0,-384 20-422 0 0,240-10 19 0 0,-594 38-1817 0 0,-6-2-6656 0 0</inkml:trace>
</inkml:ink>
</file>

<file path=ppt/ink/ink18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7.826"/>
    </inkml:context>
    <inkml:brush xml:id="br0">
      <inkml:brushProperty name="width" value="0.1" units="cm"/>
      <inkml:brushProperty name="height" value="0.1" units="cm"/>
      <inkml:brushProperty name="color" value="#008C3A"/>
    </inkml:brush>
  </inkml:definitions>
  <inkml:trace contextRef="#ctx0" brushRef="#br0">3 186 10799 0 0,'0'0'979'0'0,"-2"-21"5440"0"0,5 14-6110 0 0,1 0 1 0 0,-1 1 0 0 0,2-1-1 0 0,-1 1 1 0 0,1 0 0 0 0,0 0 0 0 0,0 0-1 0 0,0 0 1 0 0,1 1 0 0 0,0 0-1 0 0,0 0 1 0 0,0 1 0 0 0,0 0 0 0 0,1 0-1 0 0,0 0 1 0 0,8-3 0 0 0,17-6 0 0 0,0 1 1 0 0,42-10-1 0 0,-63 19-187 0 0,-8 2-121 0 0,16-4 39 0 0,1 0 0 0 0,28-2 0 0 0,-45 6-36 0 0,1 1 0 0 0,0-1 0 0 0,-1 1-1 0 0,1 0 1 0 0,0 0 0 0 0,0 1 0 0 0,-1-1 0 0 0,1 1 0 0 0,0 0 0 0 0,-1 0-1 0 0,1 0 1 0 0,-1 0 0 0 0,1 0 0 0 0,-1 1 0 0 0,0 0 0 0 0,0-1 0 0 0,1 1 0 0 0,-1 1-1 0 0,0-1 1 0 0,4 5 0 0 0,-5-4-4 0 0,-1-1 0 0 0,0 1 0 0 0,0-1-1 0 0,-1 1 1 0 0,1 0 0 0 0,0-1 0 0 0,-1 1 0 0 0,0 0-1 0 0,0 0 1 0 0,0 0 0 0 0,0-1 0 0 0,0 1 0 0 0,0 0-1 0 0,-1 0 1 0 0,1-1 0 0 0,-1 1 0 0 0,0 0 0 0 0,0-1-1 0 0,0 1 1 0 0,0 0 0 0 0,-2 2 0 0 0,-31 54 52 0 0,33-59-52 0 0,-14 22 14 0 0,0 1 0 0 0,1 0 0 0 0,1 1 0 0 0,2 1 0 0 0,-14 36 0 0 0,23-54-13 0 0,1-1 0 0 0,-1 1 0 0 0,1-1 0 0 0,0 1 0 0 0,0-1 0 0 0,1 1 0 0 0,0 0 0 0 0,0-1-1 0 0,1 1 1 0 0,-1-1 0 0 0,2 1 0 0 0,-1-1 0 0 0,1 1 0 0 0,0-1 0 0 0,0 0 0 0 0,0 1 0 0 0,1-1 0 0 0,0 0 0 0 0,0-1 0 0 0,1 1 0 0 0,0-1 0 0 0,0 1 0 0 0,0-1-1 0 0,0 0 1 0 0,1-1 0 0 0,0 1 0 0 0,8 6 0 0 0,38 22 10 0 0,30 25 25 0 0,-76-54-35 0 0,0 0 0 0 0,0 1 0 0 0,0 0 0 0 0,-1-1 0 0 0,0 2 0 0 0,0-1 0 0 0,-1 0 0 0 0,1 1-1 0 0,-1 0 1 0 0,0 0 0 0 0,3 12 0 0 0,-5-12 2 0 0,0 0-1 0 0,-1 1 0 0 0,0-1 1 0 0,0 0-1 0 0,-1 1 1 0 0,0-1-1 0 0,0 0 0 0 0,0 0 1 0 0,-1 0-1 0 0,0 0 1 0 0,0 0-1 0 0,0 0 0 0 0,-1 0 1 0 0,0 0-1 0 0,0-1 1 0 0,0 1-1 0 0,-1-1 0 0 0,0 0 1 0 0,-6 6-1 0 0,-1 2 10 0 0,0-1 0 0 0,-2-1 1 0 0,1 0-1 0 0,-1-1 0 0 0,0 0 0 0 0,-19 10 0 0 0,18-13 57 0 0,-1-1 1 0 0,0 0-1 0 0,0-1 0 0 0,0 0 0 0 0,0-1 0 0 0,-1-1 0 0 0,-31 2 1 0 0,38-4-55 0 0,1-1 0 0 0,-1 0 0 0 0,0 0 0 0 0,0-1 0 0 0,0-1 0 0 0,1 1 0 0 0,-1-1 0 0 0,1-1 0 0 0,-1 1 0 0 0,1-2 0 0 0,0 1 1 0 0,0-1-1 0 0,0 0 0 0 0,0-1 0 0 0,-11-9 0 0 0,18 13-51 0 0,0 0 0 0 0,0 0 1 0 0,0 0-1 0 0,0 0 0 0 0,0 0 0 0 0,1 0 1 0 0,-1 0-1 0 0,0-1 0 0 0,1 1 1 0 0,-1 0-1 0 0,1 0 0 0 0,0-1 0 0 0,-1 1 1 0 0,1 0-1 0 0,0-1 0 0 0,0 1 0 0 0,-1 0 1 0 0,1-1-1 0 0,1 1 0 0 0,-1-1 1 0 0,0 1-1 0 0,0 0 0 0 0,0-1 0 0 0,1 1 1 0 0,-1 0-1 0 0,0-1 0 0 0,1 1 1 0 0,-1 0-1 0 0,1 0 0 0 0,0-1 0 0 0,1-1 1 0 0,29-33-2338 0 0,-6 16 252 0 0</inkml:trace>
</inkml:ink>
</file>

<file path=ppt/ink/ink18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8.308"/>
    </inkml:context>
    <inkml:brush xml:id="br0">
      <inkml:brushProperty name="width" value="0.1" units="cm"/>
      <inkml:brushProperty name="height" value="0.1" units="cm"/>
      <inkml:brushProperty name="color" value="#008C3A"/>
    </inkml:brush>
  </inkml:definitions>
  <inkml:trace contextRef="#ctx0" brushRef="#br0">0 185 11055 0 0,'0'0'852'0'0,"25"-24"2586"0"0,-11 16-2296 0 0,-1 0 0 0 0,1 1 0 0 0,1 0 0 0 0,-1 1 0 0 0,1 1 0 0 0,23-6 0 0 0,100-13 55 0 0,-20 5-894 0 0,-30-10-290 0 0,-69 21 10 0 0,0 1 0 0 0,0 1 0 0 0,1 0 0 0 0,35-4 0 0 0,-55 10-22 0 0,1 0-1 0 0,-1 0 1 0 0,1 0-1 0 0,-1 1 1 0 0,1-1-1 0 0,-1 0 1 0 0,1 0 0 0 0,-1 0-1 0 0,1 0 1 0 0,-1 1-1 0 0,1-1 1 0 0,-1 0-1 0 0,1 0 1 0 0,-1 1-1 0 0,1-1 1 0 0,-1 0-1 0 0,0 1 1 0 0,1-1 0 0 0,-1 1-1 0 0,0-1 1 0 0,1 0-1 0 0,-1 1 1 0 0,0-1-1 0 0,1 1 1 0 0,-1-1-1 0 0,0 1 1 0 0,0-1 0 0 0,0 1-1 0 0,1-1 1 0 0,-1 1-1 0 0,0-1 1 0 0,0 1-1 0 0,0-1 1 0 0,0 1-1 0 0,0-1 1 0 0,0 1 0 0 0,0-1-1 0 0,0 1 1 0 0,0 0-1 0 0,0-1 1 0 0,0 1-1 0 0,-1-1 1 0 0,1 1-1 0 0,0-1 1 0 0,0 1-1 0 0,0-1 1 0 0,-1 1 0 0 0,1 0-1 0 0,-9 22 130 0 0,8-23-127 0 0,-48 88 329 0 0,28-53-324 0 0,1 1-1 0 0,2 1 1 0 0,-22 62 0 0 0,-47 163-18 0 0,65-199 9 0 0,14-41 1 0 0,0 1 0 0 0,2-1 0 0 0,1 1 0 0 0,1 1 0 0 0,1-1 0 0 0,1 1 0 0 0,1 43 0 0 0,2-62-74 0 0,1-1 1 0 0,-1 1-1 0 0,1-1 0 0 0,0 0 0 0 0,0 1 0 0 0,0-1 1 0 0,1 0-1 0 0,-1 0 0 0 0,1-1 0 0 0,0 1 1 0 0,0 0-1 0 0,0-1 0 0 0,1 0 0 0 0,-1 0 0 0 0,1 0 1 0 0,0 0-1 0 0,0 0 0 0 0,0-1 0 0 0,0 0 1 0 0,5 3-1 0 0,3-5-1721 0 0</inkml:trace>
</inkml:ink>
</file>

<file path=ppt/ink/ink18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8.673"/>
    </inkml:context>
    <inkml:brush xml:id="br0">
      <inkml:brushProperty name="width" value="0.1" units="cm"/>
      <inkml:brushProperty name="height" value="0.1" units="cm"/>
      <inkml:brushProperty name="color" value="#008C3A"/>
    </inkml:brush>
  </inkml:definitions>
  <inkml:trace contextRef="#ctx0" brushRef="#br0">1 109 16527 0 0,'0'0'1499'0'0,"9"-25"-1019"0"0,-5 21-70 0 0,-1 1 1 0 0,1-1 0 0 0,0 1-1 0 0,0 0 1 0 0,1 0-1 0 0,-1 1 1 0 0,1-1-1 0 0,-1 1 1 0 0,1 0 0 0 0,0 0-1 0 0,7-1 1 0 0,64-13 1122 0 0,-36 8-1212 0 0,2-1-532 0 0,1 2 1 0 0,0 1-1 0 0,0 3 0 0 0,75 2 1 0 0,-82 4-529 0 0</inkml:trace>
  <inkml:trace contextRef="#ctx0" brushRef="#br0" timeOffset="1">792 29 11519 0 0,'0'0'1024'0'0,"-7"-3"-824"0"0,-21-18 10712 0 0,36 29-10592 0 0,0-3-72 0 0,6 0-24 0 0,0-3-1576 0 0,2-2-320 0 0</inkml:trace>
</inkml:ink>
</file>

<file path=ppt/ink/ink18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9.204"/>
    </inkml:context>
    <inkml:brush xml:id="br0">
      <inkml:brushProperty name="width" value="0.1" units="cm"/>
      <inkml:brushProperty name="height" value="0.1" units="cm"/>
      <inkml:brushProperty name="color" value="#008C3A"/>
    </inkml:brush>
  </inkml:definitions>
  <inkml:trace contextRef="#ctx0" brushRef="#br0">349 90 15863 0 0,'9'-36'1832'0'0,"-10"34"-1669"0"0,0-1 1 0 0,0 0-1 0 0,0 1 0 0 0,-1-1 0 0 0,1 1 0 0 0,-1-1 0 0 0,0 1 1 0 0,1 0-1 0 0,-1 0 0 0 0,0 0 0 0 0,-1 0 0 0 0,1 0 0 0 0,0 0 1 0 0,0 0-1 0 0,-1 1 0 0 0,1-1 0 0 0,-1 1 0 0 0,1 0 1 0 0,-1 0-1 0 0,0 0 0 0 0,-5-2 0 0 0,1 1-8 0 0,-1 0-1 0 0,1 0 1 0 0,-1 1-1 0 0,0 0 1 0 0,1 0 0 0 0,-1 1-1 0 0,-9 0 1 0 0,-4 3-35 0 0,-1 1 1 0 0,1 1-1 0 0,0 0 1 0 0,-23 10-1 0 0,36-12-81 0 0,0 1-1 0 0,0 0 1 0 0,0 0 0 0 0,0 0-1 0 0,1 1 1 0 0,0 0-1 0 0,0 0 1 0 0,0 1 0 0 0,1 0-1 0 0,0 0 1 0 0,0 0-1 0 0,0 1 1 0 0,-5 8-1 0 0,10-13-26 0 0,0 1 0 0 0,0 0 0 0 0,0 0 0 0 0,0-1 0 0 0,1 1 0 0 0,-1 0 0 0 0,1 0 0 0 0,-1 0 0 0 0,1 0 0 0 0,0 0 0 0 0,0 0 0 0 0,0 0 0 0 0,1-1 0 0 0,-1 1 0 0 0,1 0 0 0 0,-1 0 0 0 0,1 0 0 0 0,0 0 0 0 0,0-1 0 0 0,1 1 0 0 0,-1 0 0 0 0,0-1 0 0 0,1 1 0 0 0,0-1 0 0 0,-1 0 0 0 0,1 1-1 0 0,0-1 1 0 0,0 0 0 0 0,0 0 0 0 0,3 2 0 0 0,9 8-13 0 0,1 0-1 0 0,0-1 0 0 0,29 15 0 0 0,-18-10 13 0 0,26 16-11 0 0,-24-16 0 0 0,0 1 0 0 0,-1 2 0 0 0,-1 0 0 0 0,-1 2 0 0 0,40 42 0 0 0,-63-60 4 0 0,1 0 0 0 0,-1 0 0 0 0,0 1 0 0 0,0-1 0 0 0,0 1 0 0 0,0-1-1 0 0,-1 1 1 0 0,1-1 0 0 0,-1 1 0 0 0,0 0 0 0 0,0 0 0 0 0,-1 0 0 0 0,1 0 0 0 0,-1 0 0 0 0,1 0 0 0 0,-1-1 0 0 0,0 1-1 0 0,-1 0 1 0 0,1 0 0 0 0,-2 5 0 0 0,0-3 19 0 0,-1 0 0 0 0,1 1 1 0 0,-1-1-1 0 0,-1-1 0 0 0,1 1 0 0 0,-1 0 0 0 0,0-1 0 0 0,0 0 1 0 0,-1 0-1 0 0,-9 9 0 0 0,-6 2 71 0 0,-1-1 1 0 0,0-1 0 0 0,0-1-1 0 0,-2-1 1 0 0,-28 12-1 0 0,41-20-63 0 0,-39 15 212 0 0,47-18-215 0 0,-1 0-1 0 0,1-1 0 0 0,0 1 1 0 0,-1-1-1 0 0,1 1 1 0 0,0-1-1 0 0,-1 0 1 0 0,1 0-1 0 0,0 0 1 0 0,-1 0-1 0 0,1 0 0 0 0,0-1 1 0 0,-1 1-1 0 0,1-1 1 0 0,0 0-1 0 0,-1 1 1 0 0,-3-3-1 0 0,5 2-17 0 0,1 0-1 0 0,-1 0 1 0 0,0 0 0 0 0,1 0-1 0 0,-1 0 1 0 0,1-1 0 0 0,-1 1-1 0 0,1 0 1 0 0,-1 0-1 0 0,1 0 1 0 0,0 0 0 0 0,-1-1-1 0 0,1 1 1 0 0,0 0 0 0 0,0 0-1 0 0,0-1 1 0 0,0 1 0 0 0,0 0-1 0 0,1 0 1 0 0,-1-1-1 0 0,0 1 1 0 0,0 0 0 0 0,1 0-1 0 0,-1 0 1 0 0,1 0 0 0 0,-1-1-1 0 0,1 1 1 0 0,-1 0 0 0 0,1 0-1 0 0,0 0 1 0 0,1-1-1 0 0,25-35 59 0 0,-25 35-68 0 0,66-66 1 0 0,-52 54-17 0 0,-1 0 0 0 0,0-2 0 0 0,-1 0 0 0 0,0 0-1 0 0,17-29 1 0 0,87-201-469 0 0,-98 203 494 0 0,-16 34-16 0 0,0 0 0 0 0,-1 0-1 0 0,0-1 1 0 0,-1 1 0 0 0,0-1 0 0 0,0 0 0 0 0,-1 0-1 0 0,0-11 1 0 0,-1 18 7 0 0,0 1 0 0 0,0-1 0 0 0,0 1 1 0 0,-1 0-1 0 0,1-1 0 0 0,-1 1 0 0 0,1 0 0 0 0,-1-1 0 0 0,0 1 0 0 0,0 0 1 0 0,0 0-1 0 0,-1-1 0 0 0,1 1 0 0 0,0 0 0 0 0,-1 0 0 0 0,1 0 0 0 0,-1 1 0 0 0,0-1 1 0 0,1 0-1 0 0,-1 1 0 0 0,0-1 0 0 0,0 1 0 0 0,0-1 0 0 0,0 1 0 0 0,-1 0 0 0 0,1 0 1 0 0,0 0-1 0 0,0 0 0 0 0,-1 0 0 0 0,1 1 0 0 0,0-1 0 0 0,-1 1 0 0 0,1-1 1 0 0,-1 1-1 0 0,1 0 0 0 0,-1 0 0 0 0,-4 1 0 0 0,2 0-61 0 0,-1 0 0 0 0,0 1-1 0 0,1-1 1 0 0,-1 2 0 0 0,1-1 0 0 0,0 0-1 0 0,0 1 1 0 0,0 0 0 0 0,0 0-1 0 0,-7 6 1 0 0,-2 2-1050 0 0,6-6 448 0 0</inkml:trace>
</inkml:ink>
</file>

<file path=ppt/ink/ink18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39.979"/>
    </inkml:context>
    <inkml:brush xml:id="br0">
      <inkml:brushProperty name="width" value="0.1" units="cm"/>
      <inkml:brushProperty name="height" value="0.1" units="cm"/>
      <inkml:brushProperty name="color" value="#008C3A"/>
    </inkml:brush>
  </inkml:definitions>
  <inkml:trace contextRef="#ctx0" brushRef="#br0">381 44 5983 0 0,'-3'-15'-807'0'0,"-4"-2"5152"0"0,7 16-4051 0 0,-1 0 0 0 0,0 0 0 0 0,0 0-1 0 0,1 1 1 0 0,-1-1 0 0 0,0 0 0 0 0,0 0 0 0 0,0 1-1 0 0,0-1 1 0 0,0 1 0 0 0,0-1 0 0 0,0 1-1 0 0,0-1 1 0 0,-1 1 0 0 0,1 0 0 0 0,0-1 0 0 0,0 1-1 0 0,0 0 1 0 0,0 0 0 0 0,0 0 0 0 0,-1 0 0 0 0,1 0-1 0 0,0 0 1 0 0,-2 0 0 0 0,-1 1-100 0 0,-1 0 1 0 0,1 1-1 0 0,-1-1 1 0 0,1 1-1 0 0,-1 0 0 0 0,1 0 1 0 0,0 0-1 0 0,0 0 1 0 0,0 1-1 0 0,0 0 0 0 0,0-1 1 0 0,1 2-1 0 0,-1-1 1 0 0,1 0-1 0 0,0 1 1 0 0,0-1-1 0 0,0 1 0 0 0,-3 6 1 0 0,-6 10 49 0 0,0 0 1 0 0,-12 33-1 0 0,15-31 77 0 0,-57 114 593 0 0,29-66-371 0 0,-35 101-1 0 0,64-144-442 0 0,0-1 0 0 0,2 1 0 0 0,1 0 0 0 0,1 0 0 0 0,1 1 0 0 0,2-1 0 0 0,2 49-1 0 0,4-44 1 0 0,1 0-1 0 0,2-1 1 0 0,0 1-1 0 0,2-2 1 0 0,2 1-1 0 0,1-2 1 0 0,1 0-1 0 0,29 46 1 0 0,-9-25-924 0 0,59 68 0 0 0,0-19-4849 0 0</inkml:trace>
</inkml:ink>
</file>

<file path=ppt/ink/ink18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40.701"/>
    </inkml:context>
    <inkml:brush xml:id="br0">
      <inkml:brushProperty name="width" value="0.1" units="cm"/>
      <inkml:brushProperty name="height" value="0.1" units="cm"/>
      <inkml:brushProperty name="color" value="#008C3A"/>
    </inkml:brush>
  </inkml:definitions>
  <inkml:trace contextRef="#ctx0" brushRef="#br0">3 191 1839 0 0,'-3'-24'10267'0'0,"14"-25"-1776"0"0,-10 45-8275 0 0,1 1 0 0 0,0-1-1 0 0,1 1 1 0 0,-1-1-1 0 0,1 1 1 0 0,-1-1-1 0 0,1 1 1 0 0,0 0-1 0 0,0 1 1 0 0,0-1-1 0 0,1 0 1 0 0,-1 1-1 0 0,1 0 1 0 0,-1-1-1 0 0,8-2 1 0 0,11-5-139 0 0,2-3 214 0 0,1 2 0 0 0,48-14 1 0 0,-65 23-249 0 0,1 0 1 0 0,-1 1 0 0 0,1 0-1 0 0,-1 0 1 0 0,1 1-1 0 0,0 0 1 0 0,-1 0 0 0 0,1 1-1 0 0,0 1 1 0 0,-1-1-1 0 0,0 1 1 0 0,1 1 0 0 0,9 3-1 0 0,-17-5-43 0 0,0-1 0 0 0,0 1 0 0 0,0 0 0 0 0,-1-1 0 0 0,1 1 0 0 0,0 0 0 0 0,0 0 0 0 0,0 0 0 0 0,-1 0 0 0 0,1 0 0 0 0,-1-1 0 0 0,1 1 0 0 0,0 0 0 0 0,-1 0 0 0 0,0 0 0 0 0,1 1 0 0 0,-1-1 0 0 0,0 0 0 0 0,1 0 0 0 0,-1 0 0 0 0,0 0 0 0 0,0 0 0 0 0,0 0 0 0 0,0 0 0 0 0,0 0 0 0 0,0 1 0 0 0,0-1 0 0 0,0 0 0 0 0,-1 0 0 0 0,1 0 0 0 0,0 0 0 0 0,-1 0 0 0 0,1 0 0 0 0,0 0 0 0 0,-1 0 0 0 0,0 0 0 0 0,0 2 0 0 0,0-2 0 0 0,-4 8 17 0 0,0 0 0 0 0,-1-1 1 0 0,0 1-1 0 0,-1-1 0 0 0,0-1 0 0 0,0 1 0 0 0,-1-1 0 0 0,-16 12 1 0 0,-15 16 51 0 0,25-20-60 0 0,0 0-1 0 0,1 1 1 0 0,1 0 0 0 0,1 1-1 0 0,-11 21 1 0 0,20-34-8 0 0,0-1 0 0 0,0 1 0 0 0,0 0-1 0 0,1 0 1 0 0,-1-1 0 0 0,1 1 0 0 0,0 0 0 0 0,1 1 0 0 0,-1-1 0 0 0,1 0-1 0 0,-1 0 1 0 0,1 0 0 0 0,0 0 0 0 0,1 0 0 0 0,-1 0 0 0 0,1 0 0 0 0,0 0-1 0 0,0 0 1 0 0,0 0 0 0 0,0 0 0 0 0,1 0 0 0 0,-1 0 0 0 0,1 0-1 0 0,0-1 1 0 0,0 1 0 0 0,1-1 0 0 0,-1 1 0 0 0,1-1 0 0 0,-1 0 0 0 0,1 0-1 0 0,0 0 1 0 0,6 3 0 0 0,9 6-1 0 0,0-2 0 0 0,2 0 0 0 0,-1-1 0 0 0,1-1 0 0 0,36 9 0 0 0,-32-10 0 0 0,-1 0 0 0 0,-1 2 0 0 0,1 0 0 0 0,28 18 0 0 0,-49-26 1 0 0,-1 0-1 0 0,1 0 0 0 0,0 0 1 0 0,0 0-1 0 0,-1 0 1 0 0,1 1-1 0 0,-1-1 0 0 0,0 1 1 0 0,1-1-1 0 0,-1 1 1 0 0,0-1-1 0 0,0 1 0 0 0,0 0 1 0 0,0 0-1 0 0,0-1 1 0 0,0 1-1 0 0,0 0 0 0 0,-1 0 1 0 0,1 0-1 0 0,-1 0 1 0 0,1 0-1 0 0,-1 0 0 0 0,0 4 1 0 0,0-3 0 0 0,-1 0 1 0 0,0 0-1 0 0,0 0 1 0 0,0 0-1 0 0,-1 0 1 0 0,1 0-1 0 0,-1 0 1 0 0,1 0-1 0 0,-1 0 1 0 0,0-1-1 0 0,0 1 1 0 0,0-1 0 0 0,-4 4-1 0 0,-9 6 7 0 0,0 0 1 0 0,-1 0-1 0 0,-32 16 0 0 0,46-26-8 0 0,-39 19 42 0 0,0-2-1 0 0,-1-1 1 0 0,-1-2 0 0 0,-86 19-1 0 0,126-34-45 0 0,-12 7-65 0 0,14-7-319 0 0</inkml:trace>
</inkml:ink>
</file>

<file path=ppt/ink/ink18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41.262"/>
    </inkml:context>
    <inkml:brush xml:id="br0">
      <inkml:brushProperty name="width" value="0.1" units="cm"/>
      <inkml:brushProperty name="height" value="0.1" units="cm"/>
      <inkml:brushProperty name="color" value="#008C3A"/>
    </inkml:brush>
  </inkml:definitions>
  <inkml:trace contextRef="#ctx0" brushRef="#br0">172 76 5983 0 0,'0'0'464'0'0,"1"-1"-305"0"0,1 0 314 0 0,0-1 0 0 0,0 1 0 0 0,-1 0 0 0 0,1-1 0 0 0,-1 1 0 0 0,1-1 0 0 0,-1 0 0 0 0,1 0 0 0 0,-1 0 0 0 0,0 1 0 0 0,0-1 0 0 0,0 0 0 0 0,0 0 0 0 0,0 0 0 0 0,0-1 0 0 0,-1 1 0 0 0,2-3 0 0 0,-3 4-279 0 0,1 0 1 0 0,0 0 0 0 0,0-1-1 0 0,0 1 1 0 0,-1 0-1 0 0,1 0 1 0 0,0 0 0 0 0,-1-1-1 0 0,1 1 1 0 0,-1 0 0 0 0,0 0-1 0 0,1 0 1 0 0,-1 0-1 0 0,0 0 1 0 0,0 0 0 0 0,0 0-1 0 0,1 0 1 0 0,-1 0-1 0 0,0 0 1 0 0,0 1 0 0 0,-2-2-1 0 0,-1 0-14 0 0,0 0 0 0 0,0 0 0 0 0,0 0 0 0 0,0 0 0 0 0,0 1-1 0 0,0 0 1 0 0,-1 0 0 0 0,1 0 0 0 0,0 1 0 0 0,-1-1 0 0 0,1 1 0 0 0,0 0-1 0 0,-1 0 1 0 0,-5 1 0 0 0,2 1-69 0 0,1 0 1 0 0,0 0-1 0 0,0 1 0 0 0,1 0 0 0 0,-1 0 0 0 0,1 1 0 0 0,-1-1 1 0 0,1 2-1 0 0,0-1 0 0 0,-10 9 0 0 0,15-11-82 0 0,-1 0 1 0 0,1 0-1 0 0,-1 0 0 0 0,1 0 0 0 0,-1 0 1 0 0,1 0-1 0 0,0 0 0 0 0,0 0 0 0 0,0 0 1 0 0,0 0-1 0 0,0 1 0 0 0,1-1 0 0 0,-1 0 1 0 0,1 1-1 0 0,-1-1 0 0 0,1 1 0 0 0,0-1 1 0 0,0 1-1 0 0,0-1 0 0 0,0 0 0 0 0,0 1 1 0 0,1-1-1 0 0,-1 1 0 0 0,1-1 0 0 0,0 0 1 0 0,-1 0-1 0 0,1 1 0 0 0,0-1 0 0 0,0 0 1 0 0,1 0-1 0 0,-1 0 0 0 0,0 0 0 0 0,1 0 1 0 0,-1 0-1 0 0,4 3 0 0 0,8 8-7 0 0,1-2 0 0 0,0 1 0 0 0,1-2 0 0 0,0 0 0 0 0,0 0 0 0 0,24 9 0 0 0,44 29 131 0 0,-76-43-142 0 0,-1 0 0 0 0,1 0 0 0 0,0 1 0 0 0,-1 0 0 0 0,0 1 0 0 0,-1-1 0 0 0,0 1-1 0 0,7 10 1 0 0,-11-15 80 0 0,-1 1-52 0 0,-1 0 0 0 0,1 0 1 0 0,-1 1-1 0 0,0-1 0 0 0,1 0 0 0 0,-1 0 0 0 0,-1 0 0 0 0,1-1 0 0 0,0 1 1 0 0,-1 0-1 0 0,1 0 0 0 0,-1-1 0 0 0,0 1 0 0 0,0-1 0 0 0,0 1 0 0 0,0-1 0 0 0,-1 0 1 0 0,1 0-1 0 0,0 0 0 0 0,-1 0 0 0 0,0 0 0 0 0,1-1 0 0 0,-1 1 0 0 0,0-1 1 0 0,-4 2-1 0 0,-12 4 106 0 0,1 0 0 0 0,-1-2 0 0 0,-25 5 0 0 0,-26 8-52 0 0,67-17-257 0 0,0 0 1 0 0,0 0-1 0 0,0-1 1 0 0,-1 1-1 0 0,1-1 0 0 0,0 0 1 0 0,0 0-1 0 0,-1 0 1 0 0,1 0-1 0 0,0-1 1 0 0,0 1-1 0 0,0-1 1 0 0,0 1-1 0 0,-1-1 0 0 0,1 0 1 0 0,0-1-1 0 0,1 1 1 0 0,-1 0-1 0 0,0-1 1 0 0,-3-2-1 0 0,-7-4-1556 0 0</inkml:trace>
</inkml:ink>
</file>

<file path=ppt/ink/ink18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41.630"/>
    </inkml:context>
    <inkml:brush xml:id="br0">
      <inkml:brushProperty name="width" value="0.1" units="cm"/>
      <inkml:brushProperty name="height" value="0.1" units="cm"/>
      <inkml:brushProperty name="color" value="#008C3A"/>
    </inkml:brush>
  </inkml:definitions>
  <inkml:trace contextRef="#ctx0" brushRef="#br0">1 94 9215 0 0,'15'-20'408'0'0,"-4"6"80"0"0,1 2-392 0 0,1 0-96 0 0,2 1 0 0 0,0 1 0 0 0,0 4 1888 0 0,-1 1 360 0 0,-1 2 72 0 0,2 2 16 0 0,0 4-1688 0 0,2-1-328 0 0,-1-3-72 0 0,4 2-5608 0 0,4 2-1120 0 0</inkml:trace>
</inkml:ink>
</file>

<file path=ppt/ink/ink18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42.012"/>
    </inkml:context>
    <inkml:brush xml:id="br0">
      <inkml:brushProperty name="width" value="0.1" units="cm"/>
      <inkml:brushProperty name="height" value="0.1" units="cm"/>
      <inkml:brushProperty name="color" value="#008C3A"/>
    </inkml:brush>
  </inkml:definitions>
  <inkml:trace contextRef="#ctx0" brushRef="#br0">326 103 6911 0 0,'3'-42'2459'0'0,"-2"40"-2043"0"0,-1 0 1 0 0,1-1-1 0 0,-1 1 0 0 0,1 0 1 0 0,-1-1-1 0 0,0 1 1 0 0,0 0-1 0 0,0-1 0 0 0,0 1 1 0 0,0-1-1 0 0,0 1 1 0 0,-1 0-1 0 0,1-1 1 0 0,-1 1-1 0 0,0 0 0 0 0,0-1 1 0 0,0 1-1 0 0,0 0 1 0 0,0 0-1 0 0,0 0 0 0 0,0 0 1 0 0,-1 0-1 0 0,1 0 1 0 0,-1 0-1 0 0,-2-2 1 0 0,2 5-257 0 0,0 0 0 0 0,0 0 0 0 0,0 0 0 0 0,0 0 0 0 0,0 0 0 0 0,0 1 0 0 0,0-1 0 0 0,0 1 0 0 0,0-1 0 0 0,1 1 0 0 0,-1 0 1 0 0,1 0-1 0 0,-1-1 0 0 0,1 1 0 0 0,-2 3 0 0 0,-7 12-9 0 0,0 1-1 0 0,1 1 1 0 0,1-1 0 0 0,1 1 0 0 0,0 1-1 0 0,2-1 1 0 0,0 1 0 0 0,1 0 0 0 0,1 0 0 0 0,0 32-1 0 0,2 17 14 0 0,13 118-1 0 0,14-38 142 0 0,0 6-104 0 0,-23-133-142 0 0,-2 0 0 0 0,-1 0 0 0 0,0 0 0 0 0,-7 41 0 0 0,4-50-16 0 0,-1 0-1 0 0,-1-1 0 0 0,0 1 0 0 0,0-1 0 0 0,-1 0 1 0 0,-1 0-1 0 0,0-1 0 0 0,0 0 0 0 0,-10 11 1 0 0,10-15-553 0 0,1 1 1 0 0,-1-2 0 0 0,-1 1 0 0 0,-9 6-1 0 0</inkml:trace>
  <inkml:trace contextRef="#ctx0" brushRef="#br0" timeOffset="1">1 838 8751 0 0,'4'-10'449'0'0,"0"2"-1"0"0,1-1 0 0 0,0 0 0 0 0,1 1 1 0 0,0 0-1 0 0,1 0 0 0 0,-1 1 0 0 0,1 0 1 0 0,1 0-1 0 0,-1 1 0 0 0,1-1 0 0 0,0 2 1 0 0,1-1-1 0 0,-1 1 0 0 0,1 0 0 0 0,0 1 1 0 0,18-6-1 0 0,-2 2 1348 0 0,1 1 0 0 0,44-5 1 0 0,12 2-967 0 0,-6 2-3708 0 0,-50 4 1636 0 0</inkml:trace>
</inkml:ink>
</file>

<file path=ppt/ink/ink1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0"/>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18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5:42.360"/>
    </inkml:context>
    <inkml:brush xml:id="br0">
      <inkml:brushProperty name="width" value="0.1" units="cm"/>
      <inkml:brushProperty name="height" value="0.1" units="cm"/>
      <inkml:brushProperty name="color" value="#008C3A"/>
    </inkml:brush>
  </inkml:definitions>
  <inkml:trace contextRef="#ctx0" brushRef="#br0">1 1 9215 0 0,'22'15'9096'0'0,"5"9"-4898"0"0,60 68-4514 0 0,-61-62 1529 0 0,23 24-845 0 0,-3 2 1 0 0,-3 2 0 0 0,-2 2-1 0 0,50 99 1 0 0,-72-118-311 0 0,-1 1-1 0 0,-2 0 1 0 0,-1 1-1 0 0,-3 1 1 0 0,-2 0-1 0 0,-1 1 1 0 0,-3 0 0 0 0,2 65-1 0 0,-9-82 8 0 0,-1 0 1 0 0,-2 0-1 0 0,-1 0 0 0 0,0 0 0 0 0,-3-1 1 0 0,0 0-1 0 0,-1 0 0 0 0,-15 27 1 0 0,-16 23-341 0 0,-64 93 0 0 0,93-154 65 0 0,-11 17-2038 0 0,-2-3-6228 0 0</inkml:trace>
</inkml:ink>
</file>

<file path=ppt/ink/ink18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8:59.900"/>
    </inkml:context>
    <inkml:brush xml:id="br0">
      <inkml:brushProperty name="width" value="0.1" units="cm"/>
      <inkml:brushProperty name="height" value="0.1" units="cm"/>
      <inkml:brushProperty name="color" value="#008C3A"/>
    </inkml:brush>
  </inkml:definitions>
  <inkml:trace contextRef="#ctx0" brushRef="#br0">7 43 2759 0 0,'18'-43'12656'0'0,"-26"75"-8475"0"0,-7 24-4415 0 0,15-52 244 0 0,-1 0 0 0 0,1 0 0 0 0,0 0 0 0 0,0 0 0 0 0,0 0 0 0 0,0 0-1 0 0,1 0 1 0 0,0 0 0 0 0,-1 0 0 0 0,1 0 0 0 0,1 0 0 0 0,-1-1 0 0 0,1 1 0 0 0,-1 0 0 0 0,1-1 0 0 0,0 1 0 0 0,0-1 0 0 0,1 0 0 0 0,-1 1 0 0 0,4 2 0 0 0,-3-4-8 0 0,0 0 0 0 0,0-1 0 0 0,-1 1 0 0 0,1-1 0 0 0,1 0 0 0 0,-1 0 1 0 0,0 0-1 0 0,0 0 0 0 0,0-1 0 0 0,0 1 0 0 0,1-1 0 0 0,-1 0 0 0 0,0 0 0 0 0,0 0 1 0 0,1 0-1 0 0,-1-1 0 0 0,0 1 0 0 0,0-1 0 0 0,1 0 0 0 0,-1 0 0 0 0,0 0 0 0 0,0 0 1 0 0,0 0-1 0 0,0-1 0 0 0,3-2 0 0 0,4-1 75 0 0,-1-1 1 0 0,0 0-1 0 0,0-1 1 0 0,-1 0-1 0 0,0 0 1 0 0,0-1-1 0 0,12-16 856 0 0,-12 59-371 0 0,44 105-122 0 0,-48-132-440 0 0,-2 1 0 0 0,1 1 0 0 0,-1-1 0 0 0,0 0-1 0 0,-1 0 1 0 0,0 1 0 0 0,0-1 0 0 0,-1 1 0 0 0,-1-1 0 0 0,1 1 0 0 0,-5 17-1 0 0,4-23 6 0 0,0 0 0 0 0,-1 0 0 0 0,1-1 0 0 0,-1 1-1 0 0,0-1 1 0 0,0 1 0 0 0,0-1 0 0 0,0 1-1 0 0,-1-1 1 0 0,1 0 0 0 0,-1 0 0 0 0,0 0 0 0 0,0-1-1 0 0,0 1 1 0 0,0-1 0 0 0,-1 0 0 0 0,1 1 0 0 0,-1-1-1 0 0,1-1 1 0 0,-1 1 0 0 0,0-1 0 0 0,1 1 0 0 0,-1-1-1 0 0,0 0 1 0 0,0 0 0 0 0,0-1 0 0 0,0 1-1 0 0,0-1 1 0 0,0 0 0 0 0,-5 0 0 0 0,6 0-132 0 0,-62-5 1288 0 0,34-5-2064 0 0,8-11-5028 0 0</inkml:trace>
</inkml:ink>
</file>

<file path=ppt/ink/ink18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4.471"/>
    </inkml:context>
    <inkml:brush xml:id="br0">
      <inkml:brushProperty name="width" value="0.1" units="cm"/>
      <inkml:brushProperty name="height" value="0.1" units="cm"/>
      <inkml:brushProperty name="color" value="#008C3A"/>
    </inkml:brush>
  </inkml:definitions>
  <inkml:trace contextRef="#ctx0" brushRef="#br0">328 13 3223 0 0,'-4'-8'14678'0'0,"-2"4"-13392"0"0,-4 3-1121 0 0,0 1 0 0 0,0 0 0 0 0,0 1 0 0 0,1 0 0 0 0,-1 1 1 0 0,0 0-1 0 0,0 0 0 0 0,1 1 0 0 0,0 0 0 0 0,-1 1 0 0 0,1 0 0 0 0,1 1 0 0 0,-1-1 0 0 0,0 2 0 0 0,1-1 0 0 0,0 1 0 0 0,1 0 0 0 0,-1 1 0 0 0,-7 9 0 0 0,1-2-70 0 0,1 1 0 0 0,0 1 0 0 0,1 0 0 0 0,1 1-1 0 0,0 0 1 0 0,1 1 0 0 0,2 0 0 0 0,-11 28 0 0 0,15-33-65 0 0,0 1 0 0 0,1 0 0 0 0,0-1 0 0 0,1 1 0 0 0,1 0 0 0 0,0 0 0 0 0,1 0 0 0 0,0 0 0 0 0,1 0 0 0 0,1 0 0 0 0,3 15-1 0 0,-3-22-17 0 0,0-1 0 0 0,0 1 0 0 0,1-1 0 0 0,0 0 0 0 0,0 0 0 0 0,0 0 0 0 0,1-1 0 0 0,0 1 0 0 0,0-1 0 0 0,0 0-1 0 0,1 0 1 0 0,0 0 0 0 0,0-1 0 0 0,0 1 0 0 0,0-1 0 0 0,1-1 0 0 0,0 1 0 0 0,0-1 0 0 0,0 0 0 0 0,0 0 0 0 0,0 0-1 0 0,0-1 1 0 0,1 0 0 0 0,12 2 0 0 0,-8-2-13 0 0,0-1 1 0 0,0 0-1 0 0,0 0 0 0 0,0-1 1 0 0,12-2-1 0 0,-20 2 2 0 0,1 0 0 0 0,-1-1 0 0 0,0 1 0 0 0,1-1 0 0 0,-1 0 0 0 0,0 0-1 0 0,0 0 1 0 0,0 0 0 0 0,0-1 0 0 0,0 1 0 0 0,0-1 0 0 0,0 0 0 0 0,0 0 0 0 0,-1 0 0 0 0,1 0 0 0 0,-1 0 0 0 0,1-1-1 0 0,-1 1 1 0 0,0-1 0 0 0,0 0 0 0 0,2-2 0 0 0,-3 3 9 0 0,-1 1 0 0 0,0 0 1 0 0,1 0-1 0 0,-1-1 0 0 0,0 1 0 0 0,1 0 0 0 0,-1 0 0 0 0,0-1 0 0 0,0 1 1 0 0,0 0-1 0 0,0 0 0 0 0,0-1 0 0 0,0 1 0 0 0,-1 0 0 0 0,1-1 0 0 0,0 1 1 0 0,0 0-1 0 0,-1 0 0 0 0,1 0 0 0 0,-1-1 0 0 0,0 1 0 0 0,1 0 1 0 0,-2-2-1 0 0,0 0 21 0 0,-1 1-1 0 0,0-1 1 0 0,1 1 0 0 0,-1-1 0 0 0,0 1 0 0 0,0 0 0 0 0,0 0-1 0 0,-5-2 1 0 0,-3-2 47 0 0,0 1 1 0 0,-1 1-1 0 0,1 0 0 0 0,-15-2 0 0 0,13 3-35 0 0,0 1 0 0 0,0 0 1 0 0,0 1-1 0 0,0 0 0 0 0,0 1 0 0 0,0 0 0 0 0,-24 5 0 0 0,36-5-315 0 0,12-3-3905 0 0</inkml:trace>
</inkml:ink>
</file>

<file path=ppt/ink/ink18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4.927"/>
    </inkml:context>
    <inkml:brush xml:id="br0">
      <inkml:brushProperty name="width" value="0.1" units="cm"/>
      <inkml:brushProperty name="height" value="0.1" units="cm"/>
      <inkml:brushProperty name="color" value="#008C3A"/>
    </inkml:brush>
  </inkml:definitions>
  <inkml:trace contextRef="#ctx0" brushRef="#br0">1 125 7831 0 0,'0'0'706'0'0,"22"-30"2436"0"0,-18 25-2092 0 0,0 0-1 0 0,1 0 0 0 0,0 0 0 0 0,0 0 1 0 0,10-7-1 0 0,58-33 1847 0 0,-70 43-2770 0 0,-1 1-1 0 0,1-1 1 0 0,0 1-1 0 0,0 0 1 0 0,-1 0-1 0 0,1 0 1 0 0,0 0-1 0 0,0 0 1 0 0,0 0 0 0 0,0 1-1 0 0,0-1 1 0 0,0 1-1 0 0,0 0 1 0 0,0 0-1 0 0,0 0 1 0 0,0 1-1 0 0,6 0 1 0 0,-8 0-97 0 0,1 0 1 0 0,-1 1 0 0 0,0-1-1 0 0,1 0 1 0 0,-1 1 0 0 0,0-1-1 0 0,0 1 1 0 0,0-1 0 0 0,0 1-1 0 0,0 0 1 0 0,0-1 0 0 0,0 1-1 0 0,-1 0 1 0 0,1 0 0 0 0,0-1-1 0 0,-1 1 1 0 0,0 0 0 0 0,1 0-1 0 0,-1 0 1 0 0,0 0 0 0 0,0 0-1 0 0,0 0 1 0 0,0 0 0 0 0,0-1-1 0 0,-1 1 1 0 0,1 0-1 0 0,0 0 1 0 0,-1 0 0 0 0,0 2-1 0 0,-10 45 70 0 0,6-36-84 0 0,2 1-1 0 0,0 0 1 0 0,1 0-1 0 0,0 0 1 0 0,1 0 0 0 0,1 16-1 0 0,0-26-16 0 0,1-1 0 0 0,0 0-1 0 0,0 0 1 0 0,0 1 0 0 0,0-1 0 0 0,0 0-1 0 0,1 0 1 0 0,-1 0 0 0 0,1 0 0 0 0,0 0-1 0 0,0 0 1 0 0,0-1 0 0 0,0 1 0 0 0,0 0-1 0 0,0-1 1 0 0,1 0 0 0 0,0 0 0 0 0,-1 0-1 0 0,1 0 1 0 0,0 0 0 0 0,0 0-1 0 0,0 0 1 0 0,0-1 0 0 0,0 0 0 0 0,0 0-1 0 0,1 0 1 0 0,-1 0 0 0 0,0 0 0 0 0,0 0-1 0 0,7 0 1 0 0,13 1-602 0 0,1-1 0 0 0,0-1 0 0 0,45-6 0 0 0,-30 2-5554 0 0</inkml:trace>
</inkml:ink>
</file>

<file path=ppt/ink/ink18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5.436"/>
    </inkml:context>
    <inkml:brush xml:id="br0">
      <inkml:brushProperty name="width" value="0.1" units="cm"/>
      <inkml:brushProperty name="height" value="0.1" units="cm"/>
      <inkml:brushProperty name="color" value="#008C3A"/>
    </inkml:brush>
  </inkml:definitions>
  <inkml:trace contextRef="#ctx0" brushRef="#br0">0 25 4607 0 0,'6'-2'8478'0'0,"20"-7"-5358"0"0,-17 6-2569 0 0,0 0 0 0 0,1 1 1 0 0,0 0-1 0 0,-1 0 1 0 0,1 1-1 0 0,10 0 0 0 0,62 6-687 0 0,-27-1-1338 0 0,-37-4-5157 0 0</inkml:trace>
</inkml:ink>
</file>

<file path=ppt/ink/ink18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5.804"/>
    </inkml:context>
    <inkml:brush xml:id="br0">
      <inkml:brushProperty name="width" value="0.1" units="cm"/>
      <inkml:brushProperty name="height" value="0.1" units="cm"/>
      <inkml:brushProperty name="color" value="#008C3A"/>
    </inkml:brush>
  </inkml:definitions>
  <inkml:trace contextRef="#ctx0" brushRef="#br0">135 1 6447 0 0,'0'0'499'0'0,"-10"34"2652"0"0,0-12-688 0 0,-2 0 0 0 0,-20 30 0 0 0,23-40-2093 0 0,0 0 0 0 0,1 1 0 0 0,0 1 0 0 0,2-1 0 0 0,-1 1 0 0 0,1 0 0 0 0,1 1 0 0 0,1-1 0 0 0,-4 22 0 0 0,7-33-466 0 0,1 1-1 0 0,0-1 1 0 0,0 1 0 0 0,0-1-1 0 0,1 0 1 0 0,-1 1 0 0 0,1-1-1 0 0,0 0 1 0 0,-1 1 0 0 0,2-1-1 0 0,-1 0 1 0 0,0 0 0 0 0,1 0-1 0 0,-1 0 1 0 0,1 0 0 0 0,0 0-1 0 0,0 0 1 0 0,0-1 0 0 0,0 1-1 0 0,0-1 1 0 0,1 1 0 0 0,-1-1 0 0 0,1 0-1 0 0,4 3 1 0 0,-1-3-1507 0 0</inkml:trace>
</inkml:ink>
</file>

<file path=ppt/ink/ink18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6.398"/>
    </inkml:context>
    <inkml:brush xml:id="br0">
      <inkml:brushProperty name="width" value="0.1" units="cm"/>
      <inkml:brushProperty name="height" value="0.1" units="cm"/>
      <inkml:brushProperty name="color" value="#008C3A"/>
    </inkml:brush>
  </inkml:definitions>
  <inkml:trace contextRef="#ctx0" brushRef="#br0">70 2 2303 0 0,'-5'1'15310'0'0,"-20"6"-13404"0"0,22-4-1833 0 0,0-1-1 0 0,0 1 1 0 0,0 1 0 0 0,0-1-1 0 0,0 0 1 0 0,0 1-1 0 0,1-1 1 0 0,0 1-1 0 0,-1 0 1 0 0,1 0 0 0 0,1 0-1 0 0,-1 0 1 0 0,1 0-1 0 0,-1 0 1 0 0,1 0 0 0 0,0 1-1 0 0,1-1 1 0 0,-1 0-1 0 0,1 1 1 0 0,0-1-1 0 0,0 0 1 0 0,0 1 0 0 0,2 6-1 0 0,-2-8-23 0 0,1 1-1 0 0,0-1 0 0 0,0 0 1 0 0,0 1-1 0 0,0-1 0 0 0,0 0 1 0 0,1 0-1 0 0,0 0 0 0 0,-1 0 1 0 0,1 0-1 0 0,0 0 0 0 0,0 0 1 0 0,1-1-1 0 0,-1 1 0 0 0,1-1 1 0 0,-1 0-1 0 0,1 1 0 0 0,0-1 0 0 0,0 0 1 0 0,0-1-1 0 0,0 1 0 0 0,0 0 1 0 0,0-1-1 0 0,0 0 0 0 0,0 0 1 0 0,1 0-1 0 0,-1 0 0 0 0,1 0 1 0 0,5 0-1 0 0,-2-1-8 0 0,-1 0 0 0 0,1-1 0 0 0,0 0 1 0 0,0 0-1 0 0,-1 0 0 0 0,1-1 0 0 0,-1 0 0 0 0,1 0 0 0 0,-1 0 0 0 0,0-1 0 0 0,0 0 0 0 0,0-1 1 0 0,0 1-1 0 0,0-1 0 0 0,-1 0 0 0 0,1 0 0 0 0,-1-1 0 0 0,6-7 0 0 0,-4 4 34 0 0,0 0 0 0 0,-1 0 0 0 0,0-1-1 0 0,0 0 1 0 0,-1 0 0 0 0,0 0 0 0 0,-1-1 0 0 0,0 0 0 0 0,-1 0-1 0 0,0 0 1 0 0,3-13 920 0 0,4 47-687 0 0,42 89-287 0 0,-28-66-9 0 0,17 50 1 0 0,-36-82-11 0 0,0 1 0 0 0,-1-1 1 0 0,-1 1-1 0 0,0 0 0 0 0,-2-1 1 0 0,1 1-1 0 0,-3 27 0 0 0,1-40 8 0 0,0 1 0 0 0,-1-1 0 0 0,1 0 0 0 0,-1 0 0 0 0,0 0 0 0 0,0 0 0 0 0,0 0 0 0 0,0 0 0 0 0,0 0 0 0 0,-1 0 0 0 0,1-1 0 0 0,-1 1 0 0 0,0 0 0 0 0,0-1 0 0 0,0 1 0 0 0,0-1 0 0 0,0 0 0 0 0,-1 0 0 0 0,1 0 0 0 0,-1 0 0 0 0,1 0 0 0 0,-1 0 0 0 0,0-1 0 0 0,0 1 0 0 0,0-1 0 0 0,-4 2 0 0 0,-7 1 80 0 0,1-2 0 0 0,-1 1 0 0 0,0-1 0 0 0,-28-1 1 0 0,30-1-45 0 0,1 0 0 0 0,-1 1 0 0 0,0 0 1 0 0,-22 6-1 0 0,27-4 55 0 0</inkml:trace>
</inkml:ink>
</file>

<file path=ppt/ink/ink18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6.869"/>
    </inkml:context>
    <inkml:brush xml:id="br0">
      <inkml:brushProperty name="width" value="0.1" units="cm"/>
      <inkml:brushProperty name="height" value="0.1" units="cm"/>
      <inkml:brushProperty name="color" value="#008C3A"/>
    </inkml:brush>
  </inkml:definitions>
  <inkml:trace contextRef="#ctx0" brushRef="#br0">0 72 4607 0 0,'0'0'208'0'0,"33"-20"427"0"0,-16 8 3569 0 0,26-15 3049 0 0,-39 25-6846 0 0,0 0-1 0 0,0 0 0 0 0,1 1 1 0 0,-1 0-1 0 0,0-1 0 0 0,1 1 1 0 0,-1 1-1 0 0,8-2 1 0 0,-10 2 82 0 0,-1 2-426 0 0,0-1 1 0 0,0 0-1 0 0,0 0 0 0 0,0 0 1 0 0,1 1-1 0 0,-2-1 0 0 0,1 0 1 0 0,0 1-1 0 0,0-1 0 0 0,0 1 1 0 0,-1-1-1 0 0,1 1 0 0 0,0-1 1 0 0,-1 1-1 0 0,0 0 0 0 0,1-1 1 0 0,-1 1-1 0 0,0 0 0 0 0,0-1 1 0 0,0 1-1 0 0,0 0 0 0 0,0-1 1 0 0,0 1-1 0 0,-1 2 0 0 0,-8 46 200 0 0,6-40-124 0 0,1-4-115 0 0,1 0-1 0 0,0 0 0 0 0,0-1 1 0 0,1 1-1 0 0,-1 0 1 0 0,1 0-1 0 0,0 0 1 0 0,1 0-1 0 0,0-1 0 0 0,0 1 1 0 0,0 0-1 0 0,0 0 1 0 0,1-1-1 0 0,0 1 1 0 0,4 7-1 0 0,-3-8-27 0 0,1 0-1 0 0,0 0 1 0 0,0-1 0 0 0,1 0-1 0 0,-1 0 1 0 0,1 0 0 0 0,0 0-1 0 0,0-1 1 0 0,0 0 0 0 0,0 0-1 0 0,0 0 1 0 0,1-1 0 0 0,0 0-1 0 0,-1 0 1 0 0,7 2-1 0 0,43 14-614 0 0,-32-9-6029 0 0</inkml:trace>
</inkml:ink>
</file>

<file path=ppt/ink/ink18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7.235"/>
    </inkml:context>
    <inkml:brush xml:id="br0">
      <inkml:brushProperty name="width" value="0.1" units="cm"/>
      <inkml:brushProperty name="height" value="0.1" units="cm"/>
      <inkml:brushProperty name="color" value="#008C3A"/>
    </inkml:brush>
  </inkml:definitions>
  <inkml:trace contextRef="#ctx0" brushRef="#br0">0 19 7831 0 0,'0'0'1071'0'0,"32"-5"5858"0"0,-12 1-5230 0 0,0 0-1 0 0,0 1 1 0 0,25 1-1 0 0,26 1-3436 0 0,-36 1-2954 0 0</inkml:trace>
</inkml:ink>
</file>

<file path=ppt/ink/ink18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7.577"/>
    </inkml:context>
    <inkml:brush xml:id="br0">
      <inkml:brushProperty name="width" value="0.1" units="cm"/>
      <inkml:brushProperty name="height" value="0.1" units="cm"/>
      <inkml:brushProperty name="color" value="#008C3A"/>
    </inkml:brush>
  </inkml:definitions>
  <inkml:trace contextRef="#ctx0" brushRef="#br0">1 1 9215 0 0,'0'0'1136'0'0,"30"7"3784"0"0,87-2-221 0 0,-1 8-6006 0 0,-96-11-5397 0 0</inkml:trace>
</inkml:ink>
</file>

<file path=ppt/ink/ink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3.808"/>
    </inkml:context>
    <inkml:brush xml:id="br0">
      <inkml:brushProperty name="width" value="0.1" units="cm"/>
      <inkml:brushProperty name="height" value="0.1" units="cm"/>
      <inkml:brushProperty name="color" value="#008C3A"/>
    </inkml:brush>
  </inkml:definitions>
  <inkml:trace contextRef="#ctx0" brushRef="#br0">1 49 3223 0 0,'30'-49'19910'0'0,"-33"63"-18023"0"0,-2 11-1772 0 0,-8 332 1127 0 0,14-277-951 0 0,-1-79-294 0 0,-1 0-1 0 0,1-1 1 0 0,0 1-1 0 0,0 0 1 0 0,0-1-1 0 0,1 1 0 0 0,-1 0 1 0 0,0-1-1 0 0,0 1 1 0 0,0 0-1 0 0,0-1 1 0 0,0 1-1 0 0,1 0 1 0 0,-1-1-1 0 0,0 1 0 0 0,1-1 1 0 0,-1 1-1 0 0,0-1 1 0 0,1 1-1 0 0,-1-1 1 0 0,1 1-1 0 0,-1-1 1 0 0,1 1-1 0 0,-1-1 0 0 0,1 1 1 0 0,-1-1-1 0 0,1 0 1 0 0,-1 1-1 0 0,1-1 1 0 0,0 0-1 0 0,-1 1 0 0 0,1-1 1 0 0,0 0-1 0 0,-1 0 1 0 0,2 0-1 0 0,15 0-2969 0 0,-6-1 1285 0 0</inkml:trace>
</inkml:ink>
</file>

<file path=ppt/ink/ink1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1"/>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18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7.939"/>
    </inkml:context>
    <inkml:brush xml:id="br0">
      <inkml:brushProperty name="width" value="0.1" units="cm"/>
      <inkml:brushProperty name="height" value="0.1" units="cm"/>
      <inkml:brushProperty name="color" value="#008C3A"/>
    </inkml:brush>
  </inkml:definitions>
  <inkml:trace contextRef="#ctx0" brushRef="#br0">1 3 1839 0 0,'7'-3'10931'0'0,"-7"11"-9585"0"0,1 83 7495 0 0,9 119-6820 0 0,-9-201-1989 0 0,0 0 0 0 0,1-1 1 0 0,0 1-1 0 0,1 0 0 0 0,6 14 0 0 0,-7-19-186 0 0,0-1 0 0 0,0 1 0 0 0,0-1 0 0 0,0 1 0 0 0,1-1 0 0 0,-1 0 0 0 0,1 0 0 0 0,0 0 0 0 0,0 0-1 0 0,0 0 1 0 0,0-1 0 0 0,0 1 0 0 0,1-1 0 0 0,-1 0 0 0 0,4 2 0 0 0,1-3-1657 0 0</inkml:trace>
</inkml:ink>
</file>

<file path=ppt/ink/ink18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8.285"/>
    </inkml:context>
    <inkml:brush xml:id="br0">
      <inkml:brushProperty name="width" value="0.1" units="cm"/>
      <inkml:brushProperty name="height" value="0.1" units="cm"/>
      <inkml:brushProperty name="color" value="#008C3A"/>
    </inkml:brush>
  </inkml:definitions>
  <inkml:trace contextRef="#ctx0" brushRef="#br0">97 28 13327 0 0,'-19'19'1448'0'0,"9"-10"-792"0"0,1 0-1 0 0,-1 1 1 0 0,1 0-1 0 0,1 0 0 0 0,0 1 1 0 0,-7 13-1 0 0,14-21-528 0 0,-1-1 0 0 0,1 1 0 0 0,0-1 0 0 0,0 1 0 0 0,1 0 0 0 0,-1-1 0 0 0,1 1 0 0 0,-1 0 0 0 0,1 0 0 0 0,0 0 0 0 0,0-1 1 0 0,0 1-1 0 0,0 0 0 0 0,0 0 0 0 0,1 0 0 0 0,-1-1 0 0 0,1 1 0 0 0,0 0 0 0 0,0-1 0 0 0,0 1 0 0 0,0 0 0 0 0,0-1 0 0 0,1 1 0 0 0,-1-1 0 0 0,1 0 0 0 0,-1 1 0 0 0,1-1 0 0 0,0 0 0 0 0,0 0 0 0 0,0 0 0 0 0,0 0 0 0 0,1-1 0 0 0,-1 1 0 0 0,0 0 0 0 0,1-1 0 0 0,2 2 0 0 0,5 2-64 0 0,0 0 0 0 0,1-1 0 0 0,-1 0 0 0 0,1-1 1 0 0,-1 0-1 0 0,1 0 0 0 0,0-1 0 0 0,0-1 0 0 0,1 0 0 0 0,-1 0 0 0 0,0-1 0 0 0,0 0 0 0 0,21-4 0 0 0,-23 3-41 0 0,1-1 1 0 0,-1 0-1 0 0,0-1 0 0 0,0 0 0 0 0,0 0 0 0 0,-1 0 0 0 0,1-1 0 0 0,-1-1 0 0 0,0 1 0 0 0,0-2 0 0 0,0 1 0 0 0,-1-1 0 0 0,0 0 1 0 0,0 0-1 0 0,0-1 0 0 0,11-14 0 0 0,-16 18-17 0 0,0 0 1 0 0,0 0-1 0 0,-1 0 1 0 0,1 0-1 0 0,-1 0 1 0 0,1-1-1 0 0,-1 1 1 0 0,0 0-1 0 0,0-1 1 0 0,-1 1-1 0 0,1-1 1 0 0,-1 1 0 0 0,1-1-1 0 0,-1 1 1 0 0,0-1-1 0 0,-1 1 1 0 0,1-1-1 0 0,-1 0 1 0 0,1 1-1 0 0,-1 0 1 0 0,0-1-1 0 0,0 1 1 0 0,0-1-1 0 0,-1 1 1 0 0,1 0-1 0 0,-1 0 1 0 0,0 0-1 0 0,0 0 1 0 0,0 0-1 0 0,0 0 1 0 0,-1 1-1 0 0,1-1 1 0 0,-1 1-1 0 0,1-1 1 0 0,-1 1-1 0 0,0 0 1 0 0,0 0-1 0 0,0 0 1 0 0,-6-2-1 0 0,-1-2 14 0 0,-1 1-1 0 0,0 0 0 0 0,0 0 0 0 0,0 2 1 0 0,-1-1-1 0 0,1 1 0 0 0,-1 1 0 0 0,0 0 1 0 0,0 1-1 0 0,-20 0 0 0 0,-8 7-3669 0 0,48-2 1710 0 0</inkml:trace>
</inkml:ink>
</file>

<file path=ppt/ink/ink18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08.630"/>
    </inkml:context>
    <inkml:brush xml:id="br0">
      <inkml:brushProperty name="width" value="0.1" units="cm"/>
      <inkml:brushProperty name="height" value="0.1" units="cm"/>
      <inkml:brushProperty name="color" value="#008C3A"/>
    </inkml:brush>
  </inkml:definitions>
  <inkml:trace contextRef="#ctx0" brushRef="#br0">1 139 1375 0 0,'0'0'66'0'0,"6"-18"1164"0"0,3-5 6350 0 0,19-16 230 0 0,16 3-5353 0 0,-40 33-2361 0 0,0 1 1 0 0,1-1 0 0 0,-1 1 0 0 0,1-1 0 0 0,0 1 0 0 0,-1 1 0 0 0,1-1-1 0 0,0 1 1 0 0,0-1 0 0 0,0 2 0 0 0,0-1 0 0 0,0 0 0 0 0,1 1 0 0 0,-1 0-1 0 0,0 0 1 0 0,0 1 0 0 0,0-1 0 0 0,6 3 0 0 0,-9-3-55 0 0,0 1 0 0 0,0 0 1 0 0,0 1-1 0 0,-1-1 0 0 0,1 0 1 0 0,0 0-1 0 0,-1 1 0 0 0,1-1 0 0 0,-1 1 1 0 0,0-1-1 0 0,1 1 0 0 0,-1-1 1 0 0,0 1-1 0 0,0 0 0 0 0,0 0 0 0 0,0 0 1 0 0,0 0-1 0 0,0 0 0 0 0,-1-1 1 0 0,1 1-1 0 0,-1 0 0 0 0,1 1 0 0 0,-1-1 1 0 0,0 0-1 0 0,0 3 0 0 0,0 9 35 0 0,0-1 0 0 0,-2 0-1 0 0,-2 16 1 0 0,-1 19 118 0 0,5-44-174 0 0,1-1-1 0 0,0 1 1 0 0,0-1 0 0 0,0 1-1 0 0,0-1 1 0 0,1 1 0 0 0,-1-1-1 0 0,1 0 1 0 0,0 0-1 0 0,0 0 1 0 0,0 0 0 0 0,0 0-1 0 0,1 0 1 0 0,-1 0 0 0 0,1-1-1 0 0,0 1 1 0 0,0-1 0 0 0,0 0-1 0 0,0 0 1 0 0,0 0-1 0 0,0 0 1 0 0,0 0 0 0 0,1-1-1 0 0,-1 0 1 0 0,1 1 0 0 0,-1-1-1 0 0,6 1 1 0 0,63 10-643 0 0,-26-10-2558 0 0,-22-1-410 0 0,7 1-3788 0 0</inkml:trace>
</inkml:ink>
</file>

<file path=ppt/ink/ink18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4.739"/>
    </inkml:context>
    <inkml:brush xml:id="br0">
      <inkml:brushProperty name="width" value="0.1" units="cm"/>
      <inkml:brushProperty name="height" value="0.1" units="cm"/>
      <inkml:brushProperty name="color" value="#008C3A"/>
    </inkml:brush>
  </inkml:definitions>
  <inkml:trace contextRef="#ctx0" brushRef="#br0">31 0 5063 0 0,'0'0'15752'0'0,"-17"25"-14634"0"0,14-18-1035 0 0,1 0 0 0 0,-1 0 1 0 0,2 0-1 0 0,-1 0 0 0 0,1 0 1 0 0,0 1-1 0 0,0-1 0 0 0,1 0 1 0 0,0 1-1 0 0,1-1 1 0 0,-1 0-1 0 0,4 11 0 0 0,-4-15-75 0 0,1 0-1 0 0,0 0 0 0 0,1-1 1 0 0,-1 1-1 0 0,0 0 1 0 0,1 0-1 0 0,0-1 0 0 0,-1 1 1 0 0,1-1-1 0 0,0 0 0 0 0,0 1 1 0 0,1-1-1 0 0,-1 0 1 0 0,0 0-1 0 0,1 0 0 0 0,-1-1 1 0 0,1 1-1 0 0,0 0 1 0 0,-1-1-1 0 0,1 0 0 0 0,0 0 1 0 0,0 0-1 0 0,0 0 0 0 0,0 0 1 0 0,0 0-1 0 0,0-1 1 0 0,0 1-1 0 0,0-1 0 0 0,0 0 1 0 0,0 0-1 0 0,5-1 0 0 0,0 1 19 0 0,1-1 0 0 0,0 0 0 0 0,-1-1 0 0 0,1 0-1 0 0,-1-1 1 0 0,0 1 0 0 0,1-2 0 0 0,7-3-1 0 0,-12 5-7 0 0,0-1 0 0 0,0 1-1 0 0,0-1 1 0 0,0 0-1 0 0,-1 0 1 0 0,1 0 0 0 0,-1 0-1 0 0,0 0 1 0 0,0-1 0 0 0,0 0-1 0 0,0 1 1 0 0,-1-1-1 0 0,1 0 1 0 0,-1 0 0 0 0,0-1-1 0 0,0 1 1 0 0,-1 0 0 0 0,3-9 554 0 0,-3 19-547 0 0,1 0-1 0 0,0 0 1 0 0,0 0 0 0 0,1-1 0 0 0,-1 1-1 0 0,1-1 1 0 0,1 1 0 0 0,-1-1 0 0 0,1 0 0 0 0,6 6-1 0 0,9 16-23 0 0,0 9 15 0 0,26 64 0 0 0,-39-84-11 0 0,-1 1-1 0 0,0-1 1 0 0,-1 1-1 0 0,-1 0 1 0 0,-1-1 0 0 0,1 31-1 0 0,-3-43-3 0 0,0 0-1 0 0,0 0 1 0 0,-1 0-1 0 0,0 0 1 0 0,0 0-1 0 0,0-1 1 0 0,0 1-1 0 0,0 0 1 0 0,-1-1-1 0 0,0 1 1 0 0,1-1-1 0 0,-1 1 1 0 0,-1-1-1 0 0,1 0 1 0 0,0 0-1 0 0,-1 0 1 0 0,0 0-1 0 0,1 0 1 0 0,-6 3-1 0 0,3-3 2 0 0,-1 1 0 0 0,1-1 0 0 0,-1-1-1 0 0,0 1 1 0 0,0-1 0 0 0,0 0 0 0 0,0 0 0 0 0,-1-1 0 0 0,1 0-1 0 0,0 0 1 0 0,-8 0 0 0 0,1-1 1 0 0,0 0-1 0 0,0-1 1 0 0,0 0 0 0 0,0-1-1 0 0,1 0 1 0 0,-1-1 0 0 0,1-1-1 0 0,-1 0 1 0 0,1-1 0 0 0,0 0-1 0 0,-16-9 1 0 0,25 11-76 0 0,-1 0-1 0 0,0-1 0 0 0,1 1 1 0 0,0-1-1 0 0,0 1 1 0 0,0-1-1 0 0,0 0 1 0 0,0 0-1 0 0,1 0 1 0 0,0-1-1 0 0,-2-4 1 0 0,-6-31-3511 0 0,9 24 1674 0 0</inkml:trace>
</inkml:ink>
</file>

<file path=ppt/ink/ink18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5.152"/>
    </inkml:context>
    <inkml:brush xml:id="br0">
      <inkml:brushProperty name="width" value="0.1" units="cm"/>
      <inkml:brushProperty name="height" value="0.1" units="cm"/>
      <inkml:brushProperty name="color" value="#008C3A"/>
    </inkml:brush>
  </inkml:definitions>
  <inkml:trace contextRef="#ctx0" brushRef="#br0">1 49 6447 0 0,'0'0'586'0'0,"9"-7"149"0"0,11-9 4522 0 0,-15 12-4383 0 0,0 1 1 0 0,0 0-1 0 0,0 0 1 0 0,1 0-1 0 0,-1 1 1 0 0,11-4-1 0 0,-14 6-780 0 0,0-1 0 0 0,0 1-1 0 0,1-1 1 0 0,-1 1 0 0 0,0 0 0 0 0,0 0 0 0 0,0 0-1 0 0,0 0 1 0 0,0 1 0 0 0,0-1 0 0 0,0 0 0 0 0,0 1-1 0 0,0-1 1 0 0,0 1 0 0 0,0 0 0 0 0,0 0-1 0 0,0 0 1 0 0,0 0 0 0 0,-1 0 0 0 0,1 0 0 0 0,0 0-1 0 0,2 3 1 0 0,-3 0-49 0 0,0 1 0 0 0,0-1 0 0 0,0 1 0 0 0,0 0 0 0 0,-1-1 0 0 0,0 1 0 0 0,0 0 0 0 0,0-1 0 0 0,0 1-1 0 0,-1 0 1 0 0,0-1 0 0 0,-2 9 0 0 0,1-3 17 0 0,1-4-52 0 0,0 0 0 0 0,1 0 0 0 0,0 0 0 0 0,0 0 0 0 0,0 0 0 0 0,0 0 0 0 0,1 0 0 0 0,0 0 0 0 0,0 0 1 0 0,1 0-1 0 0,0-1 0 0 0,0 1 0 0 0,4 7 0 0 0,-4-9-7 0 0,1 0 0 0 0,0-1 1 0 0,0 1-1 0 0,0-1 0 0 0,1 0 0 0 0,-1 0 0 0 0,1 0 1 0 0,0-1-1 0 0,0 1 0 0 0,0-1 0 0 0,0 0 1 0 0,0 0-1 0 0,0 0 0 0 0,0-1 0 0 0,1 1 0 0 0,-1-1 1 0 0,1 0-1 0 0,4 0 0 0 0,17 3-217 0 0,-1-2 0 0 0,1-1 0 0 0,31-3 0 0 0,-37 1-599 0 0,-4 0-606 0 0</inkml:trace>
</inkml:ink>
</file>

<file path=ppt/ink/ink18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5.710"/>
    </inkml:context>
    <inkml:brush xml:id="br0">
      <inkml:brushProperty name="width" value="0.1" units="cm"/>
      <inkml:brushProperty name="height" value="0.1" units="cm"/>
      <inkml:brushProperty name="color" value="#008C3A"/>
    </inkml:brush>
  </inkml:definitions>
  <inkml:trace contextRef="#ctx0" brushRef="#br0">1 63 8783 0 0,'0'0'794'0'0,"29"-9"1202"0"0,79-34 3544 0 0,-81 33-6619 0 0</inkml:trace>
</inkml:ink>
</file>

<file path=ppt/ink/ink18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6.084"/>
    </inkml:context>
    <inkml:brush xml:id="br0">
      <inkml:brushProperty name="width" value="0.1" units="cm"/>
      <inkml:brushProperty name="height" value="0.1" units="cm"/>
      <inkml:brushProperty name="color" value="#008C3A"/>
    </inkml:brush>
  </inkml:definitions>
  <inkml:trace contextRef="#ctx0" brushRef="#br0">0 14 6447 0 0,'0'0'576'0'0,"9"-2"-464"0"0,2-1-112 0 0,2 2 0 0 0,-1 0 1664 0 0,1 0 320 0 0,-2-2 56 0 0,2 2 8 0 0,-1 0-888 0 0,1 1-176 0 0,-1 0-40 0 0,1 1-8 0 0,0 0-640 0 0,-1 2-128 0 0,-1-1-24 0 0,1 1-8 0 0,2-2-1384 0 0,0 0-272 0 0</inkml:trace>
</inkml:ink>
</file>

<file path=ppt/ink/ink18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6.400"/>
    </inkml:context>
    <inkml:brush xml:id="br0">
      <inkml:brushProperty name="width" value="0.1" units="cm"/>
      <inkml:brushProperty name="height" value="0.1" units="cm"/>
      <inkml:brushProperty name="color" value="#008C3A"/>
    </inkml:brush>
  </inkml:definitions>
  <inkml:trace contextRef="#ctx0" brushRef="#br0">28 1 8751 0 0,'-1'4'8209'0'0,"-6"20"-5846"0"0,-7 100 2641 0 0,10-77-4668 0 0,2-1 0 0 0,5 52 0 0 0,-3-95-353 0 0,0 0 0 0 0,1 0 0 0 0,-1 0 0 0 0,1 0 0 0 0,-1 0 0 0 0,1 0 0 0 0,0 0 0 0 0,0 0 0 0 0,0 0 0 0 0,1 0 0 0 0,-1-1 0 0 0,1 1 0 0 0,0 0 0 0 0,-1-1 0 0 0,1 1 0 0 0,0-1 0 0 0,0 0 0 0 0,3 2 0 0 0</inkml:trace>
</inkml:ink>
</file>

<file path=ppt/ink/ink18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6.797"/>
    </inkml:context>
    <inkml:brush xml:id="br0">
      <inkml:brushProperty name="width" value="0.1" units="cm"/>
      <inkml:brushProperty name="height" value="0.1" units="cm"/>
      <inkml:brushProperty name="color" value="#008C3A"/>
    </inkml:brush>
  </inkml:definitions>
  <inkml:trace contextRef="#ctx0" brushRef="#br0">85 1 8287 0 0,'0'0'639'0'0,"-18"14"1589"0"0,-14 27 4692 0 0,8 11-3379 0 0,21-46-3329 0 0,1 1 0 0 0,1-1 0 0 0,-1 1 1 0 0,1-1-1 0 0,0 1 0 0 0,1 0 0 0 0,-1 0 0 0 0,1-1 1 0 0,1 1-1 0 0,-1 0 0 0 0,1-1 0 0 0,0 1 0 0 0,1 0 1 0 0,2 8-1 0 0,-1-12-195 0 0,-1 1 1 0 0,0-1 0 0 0,1 0-1 0 0,0 0 1 0 0,0 0 0 0 0,0 0-1 0 0,0 0 1 0 0,0-1 0 0 0,1 1-1 0 0,-1-1 1 0 0,1 0 0 0 0,-1 0-1 0 0,1 0 1 0 0,0 0 0 0 0,0-1-1 0 0,0 1 1 0 0,0-1 0 0 0,0 0-1 0 0,0-1 1 0 0,7 2 0 0 0,5-1 18 0 0,-1 1 1 0 0,1-2-1 0 0,-1 0 1 0 0,20-3-1 0 0,-20 1-6 0 0,-1-1 0 0 0,1-1 0 0 0,-1 0 0 0 0,1-1 0 0 0,-2-1 0 0 0,1 0 0 0 0,0-1 0 0 0,-1 0 0 0 0,17-13 0 0 0,-26 16-17 0 0,0 1 0 0 0,0-1 0 0 0,0 1 0 0 0,0-1 0 0 0,-1 0 0 0 0,1-1 0 0 0,-1 1 0 0 0,0-1 0 0 0,-1 1 0 0 0,1-1 0 0 0,-1 0 0 0 0,4-9 0 0 0,-6 10 2 0 0,1 0 1 0 0,-1-1-1 0 0,1 1 0 0 0,-1 0 1 0 0,-1 0-1 0 0,1 0 0 0 0,0 0 1 0 0,-1 0-1 0 0,0 0 0 0 0,0 0 1 0 0,0 0-1 0 0,-1 0 0 0 0,1 0 0 0 0,-1 0 1 0 0,0 1-1 0 0,0-1 0 0 0,0 1 1 0 0,-5-7-1 0 0,2 5 1 0 0,1 1-1 0 0,-1-1 1 0 0,0 1-1 0 0,0 1 1 0 0,0-1-1 0 0,0 1 1 0 0,-1-1-1 0 0,1 1 1 0 0,-1 1-1 0 0,0-1 1 0 0,0 1-1 0 0,0 0 1 0 0,0 1 0 0 0,0-1-1 0 0,-1 1 1 0 0,1 0-1 0 0,-8 1 1 0 0,3-1-216 0 0,0 1 1 0 0,0 0-1 0 0,0 1 0 0 0,0 0 1 0 0,0 0-1 0 0,0 2 1 0 0,1-1-1 0 0,-1 1 1 0 0,-11 5-1 0 0</inkml:trace>
</inkml:ink>
</file>

<file path=ppt/ink/ink18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7.162"/>
    </inkml:context>
    <inkml:brush xml:id="br0">
      <inkml:brushProperty name="width" value="0.1" units="cm"/>
      <inkml:brushProperty name="height" value="0.1" units="cm"/>
      <inkml:brushProperty name="color" value="#008C3A"/>
    </inkml:brush>
  </inkml:definitions>
  <inkml:trace contextRef="#ctx0" brushRef="#br0">0 123 12031 0 0,'7'-12'934'0'0,"-1"0"-1"0"0,2 0 1 0 0,0 1 0 0 0,0 0-1 0 0,18-17 1 0 0,-23 25-607 0 0,1-1 0 0 0,-1 1 0 0 0,1 0 0 0 0,0 0 0 0 0,0 1 0 0 0,0-1 0 0 0,0 1 1 0 0,0 0-1 0 0,0 0 0 0 0,1 0 0 0 0,-1 0 0 0 0,1 1 0 0 0,-1 0 0 0 0,1 0 0 0 0,0 0 0 0 0,-1 0 0 0 0,1 1 1 0 0,0 0-1 0 0,0 0 0 0 0,5 1 0 0 0,-9-1-293 0 0,1 1-1 0 0,0-1 1 0 0,-1 1 0 0 0,1 0 0 0 0,-1 0 0 0 0,1 0-1 0 0,-1 0 1 0 0,1 0 0 0 0,-1 0 0 0 0,0 0-1 0 0,1 0 1 0 0,-1 1 0 0 0,0-1 0 0 0,0 0 0 0 0,0 1-1 0 0,0-1 1 0 0,0 1 0 0 0,0-1 0 0 0,0 1 0 0 0,-1-1-1 0 0,1 1 1 0 0,0 0 0 0 0,-1 0 0 0 0,1-1 0 0 0,-1 1-1 0 0,0 0 1 0 0,1 3 0 0 0,-3 60 45 0 0,0-26-31 0 0,3-34-30 0 0,0 1 0 0 0,0-1 0 0 0,0 0-1 0 0,1 0 1 0 0,0 0 0 0 0,0-1 0 0 0,0 1 0 0 0,1 0-1 0 0,-1-1 1 0 0,1 1 0 0 0,0-1 0 0 0,1 0 0 0 0,-1 0-1 0 0,1 0 1 0 0,-1 0 0 0 0,1-1 0 0 0,0 0 0 0 0,1 1 0 0 0,-1-2-1 0 0,0 1 1 0 0,1 0 0 0 0,0-1 0 0 0,-1 0 0 0 0,1 0-1 0 0,0 0 1 0 0,8 1 0 0 0,1 1-389 0 0,1 0 0 0 0,0-2 0 0 0,18 2 0 0 0,41-3-7108 0 0,-58-1 121 0 0</inkml:trace>
</inkml:ink>
</file>

<file path=ppt/ink/ink1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2"/>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18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7.491"/>
    </inkml:context>
    <inkml:brush xml:id="br0">
      <inkml:brushProperty name="width" value="0.1" units="cm"/>
      <inkml:brushProperty name="height" value="0.1" units="cm"/>
      <inkml:brushProperty name="color" value="#008C3A"/>
    </inkml:brush>
  </inkml:definitions>
  <inkml:trace contextRef="#ctx0" brushRef="#br0">0 7 2759 0 0,'10'-2'12843'0'0,"13"-2"-10062"0"0,46 6-502 0 0,-18 0-4838 0 0,-39-2 1567 0 0</inkml:trace>
</inkml:ink>
</file>

<file path=ppt/ink/ink18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7.853"/>
    </inkml:context>
    <inkml:brush xml:id="br0">
      <inkml:brushProperty name="width" value="0.1" units="cm"/>
      <inkml:brushProperty name="height" value="0.1" units="cm"/>
      <inkml:brushProperty name="color" value="#008C3A"/>
    </inkml:brush>
  </inkml:definitions>
  <inkml:trace contextRef="#ctx0" brushRef="#br0">224 0 9215 0 0,'0'0'2656'0'0,"-21"6"3044"0"0,8 4-4957 0 0,0 1 1 0 0,1 0-1 0 0,0 1 0 0 0,1 0 0 0 0,1 0 1 0 0,-16 25-1 0 0,-45 86 675 0 0,66-112-1358 0 0,-1 0-1 0 0,2 1 1 0 0,-1 0-1 0 0,2 0 1 0 0,0 0-1 0 0,0 0 0 0 0,1 1 1 0 0,0-1-1 0 0,1 1 1 0 0,1 0-1 0 0,0-1 0 0 0,1 1 1 0 0,0-1-1 0 0,0 1 1 0 0,7 19-1 0 0,-5-23-60 0 0,0 0 0 0 0,0 0 0 0 0,1-1 1 0 0,1 1-1 0 0,0-1 0 0 0,0 0 0 0 0,0 0 0 0 0,1-1 0 0 0,0 0 1 0 0,0 0-1 0 0,1 0 0 0 0,0-1 0 0 0,0 0 0 0 0,1 0 0 0 0,0-1 1 0 0,-1 0-1 0 0,2 0 0 0 0,-1-1 0 0 0,1 0 0 0 0,-1 0 0 0 0,11 2 0 0 0,-4-2 27 0 0,-1 0 0 0 0,1-1-1 0 0,0-1 1 0 0,17 0 0 0 0,-27-2-17 0 0,0 1 0 0 0,0-2 0 0 0,1 1 0 0 0,-1 0 0 0 0,0-1 1 0 0,0 0-1 0 0,1-1 0 0 0,-1 1 0 0 0,0-1 0 0 0,0 0 0 0 0,-1 0 0 0 0,1 0 1 0 0,0-1-1 0 0,-1 1 0 0 0,6-5 0 0 0,-9 6 1 0 0,1 0 1 0 0,-1-1-1 0 0,1 1 0 0 0,-1-1 1 0 0,0 1-1 0 0,0-1 0 0 0,0 0 0 0 0,0 1 1 0 0,0-1-1 0 0,0 0 0 0 0,0 0 1 0 0,0 0-1 0 0,-1 1 0 0 0,1-1 0 0 0,-1 0 1 0 0,1 0-1 0 0,-1 0 0 0 0,0 0 1 0 0,0 0-1 0 0,0 0 0 0 0,0 0 0 0 0,0 0 1 0 0,-1-2-1 0 0,0 0 10 0 0,0 1 0 0 0,-1-1 0 0 0,1 1 0 0 0,-1-1 0 0 0,0 1 0 0 0,0 0 0 0 0,0 0 0 0 0,0 0 0 0 0,-1 0 0 0 0,1 0-1 0 0,-5-3 1 0 0,-3-2 5 0 0,0 0-1 0 0,-1 1 0 0 0,0 0 0 0 0,0 1 1 0 0,0 0-1 0 0,-15-5 0 0 0,15 7-24 0 0,0 1 0 0 0,0 0 0 0 0,0 1 0 0 0,0 0 0 0 0,-1 1 0 0 0,1 0 0 0 0,-1 1 0 0 0,1 0 0 0 0,0 1 0 0 0,-1 0 0 0 0,1 1 0 0 0,-14 3 0 0 0,22-4-18 0 0,-8 8-283 0 0,18-5-2571 0 0,3-4 1183 0 0</inkml:trace>
</inkml:ink>
</file>

<file path=ppt/ink/ink18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18.206"/>
    </inkml:context>
    <inkml:brush xml:id="br0">
      <inkml:brushProperty name="width" value="0.1" units="cm"/>
      <inkml:brushProperty name="height" value="0.1" units="cm"/>
      <inkml:brushProperty name="color" value="#008C3A"/>
    </inkml:brush>
  </inkml:definitions>
  <inkml:trace contextRef="#ctx0" brushRef="#br0">1 58 13391 0 0,'26'-19'1448'0'0,"-22"16"-1431"0"0,47-27 3076 0 0,-47 29-2826 0 0,0 0 0 0 0,0 0 1 0 0,1 0-1 0 0,-1 0 1 0 0,0 1-1 0 0,1 0 1 0 0,-1 0-1 0 0,1 0 1 0 0,-1 1-1 0 0,0-1 0 0 0,6 2 1 0 0,-9-1-195 0 0,1-1 0 0 0,-1 1-1 0 0,0 0 1 0 0,1-1 0 0 0,-1 1 0 0 0,0 0 0 0 0,0 0 0 0 0,1 0 0 0 0,-1 0 0 0 0,0 0 0 0 0,0 0-1 0 0,0 0 1 0 0,0 0 0 0 0,0 1 0 0 0,0-1 0 0 0,-1 0 0 0 0,1 1 0 0 0,0-1 0 0 0,-1 1-1 0 0,1-1 1 0 0,-1 0 0 0 0,1 1 0 0 0,-1-1 0 0 0,0 1 0 0 0,1-1 0 0 0,-1 1 0 0 0,0-1 0 0 0,0 3-1 0 0,-3 50 477 0 0,2-41-418 0 0,0-9-106 0 0,1-1 0 0 0,0 1 0 0 0,1-1 0 0 0,-1 1 0 0 0,0-1-1 0 0,1 1 1 0 0,0-1 0 0 0,0 0 0 0 0,0 1 0 0 0,0-1 0 0 0,1 0 0 0 0,-1 0 0 0 0,1 1 0 0 0,0-1-1 0 0,0 0 1 0 0,0-1 0 0 0,0 1 0 0 0,3 3 0 0 0,1-1-11 0 0,-1-1 0 0 0,0 0 0 0 0,1 0 0 0 0,0 0 0 0 0,0-1 0 0 0,0 0 0 0 0,1 0 0 0 0,12 3 0 0 0,4 0-105 0 0,0-1 0 0 0,0-2 0 0 0,0 0 0 0 0,37-1 0 0 0,-6-6-1628 0 0,-31-1-26 0 0</inkml:trace>
</inkml:ink>
</file>

<file path=ppt/ink/ink18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0.329"/>
    </inkml:context>
    <inkml:brush xml:id="br0">
      <inkml:brushProperty name="width" value="0.1" units="cm"/>
      <inkml:brushProperty name="height" value="0.1" units="cm"/>
      <inkml:brushProperty name="color" value="#008C3A"/>
    </inkml:brush>
  </inkml:definitions>
  <inkml:trace contextRef="#ctx0" brushRef="#br0">36 36 5063 0 0,'-6'-13'10491'0'0,"-5"-10"-4038"0"0,6 44-6186 0 0,0 0-1 0 0,1 0 1 0 0,2 0 0 0 0,0 1-1 0 0,1 29 1 0 0,2-46-255 0 0,-1-1-1 0 0,1 1 1 0 0,0-1 0 0 0,0 0-1 0 0,0 1 1 0 0,0-1 0 0 0,1 0-1 0 0,0 0 1 0 0,0 0 0 0 0,0 0-1 0 0,0 0 1 0 0,1-1-1 0 0,-1 1 1 0 0,5 4 0 0 0,-4-6-9 0 0,0 0 1 0 0,0 0-1 0 0,0 0 1 0 0,1 0-1 0 0,-1-1 1 0 0,1 1 0 0 0,-1-1-1 0 0,1 0 1 0 0,0 0-1 0 0,-1 0 1 0 0,1 0-1 0 0,0-1 1 0 0,0 0-1 0 0,-1 1 1 0 0,1-1-1 0 0,0-1 1 0 0,0 1-1 0 0,-1 0 1 0 0,7-3-1 0 0,2 0 36 0 0,-1 0-1 0 0,0-1 0 0 0,0-1 0 0 0,-1 1 1 0 0,1-2-1 0 0,-1 0 0 0 0,0 0 0 0 0,-1-1 1 0 0,1 0-1 0 0,-1 0 0 0 0,-1-1 0 0 0,1 0 1 0 0,-2-1-1 0 0,1 0 0 0 0,12-18 407 0 0,-19 27-422 0 0,1 1-1 0 0,0 0 1 0 0,-1 0-1 0 0,1 0 1 0 0,-1 0 0 0 0,0 0-1 0 0,1 0 1 0 0,-1 0-1 0 0,0 0 1 0 0,1 1-1 0 0,-1-1 1 0 0,0 0 0 0 0,0 1-1 0 0,0-1 1 0 0,0 1-1 0 0,-1-1 1 0 0,1 1-1 0 0,1 2 1 0 0,13 31 3 0 0,-14-34-21 0 0,10 29 27 0 0,3 2-19 0 0,-2 0 0 0 0,-1 1 0 0 0,-2 1 0 0 0,-1 0 1 0 0,-1 0-1 0 0,2 37 0 0 0,-9-66-13 0 0,0 1 0 0 0,-1 0-1 0 0,1-1 1 0 0,-1 1 0 0 0,0-1-1 0 0,0 1 1 0 0,-1-1 0 0 0,1 1-1 0 0,-1-1 1 0 0,-1 0 0 0 0,1 0 0 0 0,-1 0-1 0 0,1 0 1 0 0,-2 0 0 0 0,1 0-1 0 0,0-1 1 0 0,-1 0 0 0 0,0 0 0 0 0,-4 4-1 0 0,2-4 11 0 0,0 0 0 0 0,0 0 0 0 0,0-1 0 0 0,0 0 0 0 0,0-1-1 0 0,-1 1 1 0 0,1-1 0 0 0,-1-1 0 0 0,0 1 0 0 0,1-1 0 0 0,-1 0 0 0 0,0 0 0 0 0,0-1-1 0 0,0 0 1 0 0,-7-1 0 0 0,-77-11 102 0 0,86 11-247 0 0,0 0-1 0 0,-1-1 1 0 0,1 1 0 0 0,0-1 0 0 0,0 0-1 0 0,0-1 1 0 0,0 1 0 0 0,0-1-1 0 0,1 0 1 0 0,-1 0 0 0 0,1-1 0 0 0,0 1-1 0 0,0-1 1 0 0,-5-5 0 0 0,4-2-1081 0 0,2-1-51 0 0</inkml:trace>
</inkml:ink>
</file>

<file path=ppt/ink/ink18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0.791"/>
    </inkml:context>
    <inkml:brush xml:id="br0">
      <inkml:brushProperty name="width" value="0.1" units="cm"/>
      <inkml:brushProperty name="height" value="0.1" units="cm"/>
      <inkml:brushProperty name="color" value="#008C3A"/>
    </inkml:brush>
  </inkml:definitions>
  <inkml:trace contextRef="#ctx0" brushRef="#br0">1 45 1839 0 0,'0'0'543'0'0,"33"-13"11953"0"0,-23 7-11621 0 0,1 2-1 0 0,0-1 1 0 0,0 2 0 0 0,0-1 0 0 0,1 1-1 0 0,-1 1 1 0 0,18-1 0 0 0,-17 2-947 0 0,0 1 1 0 0,-1 0-1 0 0,1 1 1 0 0,0 0-1 0 0,0 1 0 0 0,-1 0 1 0 0,17 6-1 0 0,-20-4-1464 0 0</inkml:trace>
</inkml:ink>
</file>

<file path=ppt/ink/ink18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1.123"/>
    </inkml:context>
    <inkml:brush xml:id="br0">
      <inkml:brushProperty name="width" value="0.1" units="cm"/>
      <inkml:brushProperty name="height" value="0.1" units="cm"/>
      <inkml:brushProperty name="color" value="#008C3A"/>
    </inkml:brush>
  </inkml:definitions>
  <inkml:trace contextRef="#ctx0" brushRef="#br0">1 11 12839 0 0,'0'0'568'0'0,"10"0"120"0"0,1 0-552 0 0,-1-1-136 0 0,-3-1 0 0 0,3-1 0 0 0,2 2 904 0 0,-1 0 152 0 0,0-1 32 0 0,-1 1 8 0 0,0 1-704 0 0,0 0-136 0 0,0 0-32 0 0</inkml:trace>
</inkml:ink>
</file>

<file path=ppt/ink/ink18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1.686"/>
    </inkml:context>
    <inkml:brush xml:id="br0">
      <inkml:brushProperty name="width" value="0.1" units="cm"/>
      <inkml:brushProperty name="height" value="0.1" units="cm"/>
      <inkml:brushProperty name="color" value="#008C3A"/>
    </inkml:brush>
  </inkml:definitions>
  <inkml:trace contextRef="#ctx0" brushRef="#br0">0 814 5983 0 0,'2'3'10075'0'0,"11"16"-8823"0"0,-4-6-726 0 0,0 1 1 0 0,1-2-1 0 0,1 1 1 0 0,0-1-1 0 0,0-1 0 0 0,1 0 1 0 0,1-1-1 0 0,20 14 1 0 0,-27-21-515 0 0,0 0 0 0 0,-1 0 1 0 0,1-1-1 0 0,1 1 1 0 0,-1-2-1 0 0,0 1 1 0 0,0-1-1 0 0,1 0 1 0 0,-1 0-1 0 0,0 0 1 0 0,1-1-1 0 0,-1 0 1 0 0,1-1-1 0 0,-1 1 1 0 0,0-1-1 0 0,1 0 0 0 0,-1-1 1 0 0,0 0-1 0 0,0 0 1 0 0,0 0-1 0 0,0 0 1 0 0,0-1-1 0 0,0 0 1 0 0,7-6-1 0 0,-7 5 10 0 0,0-1 1 0 0,-1 0-1 0 0,1 0 0 0 0,-1-1 0 0 0,0 1 0 0 0,-1-1 1 0 0,1 0-1 0 0,-1 0 0 0 0,0-1 0 0 0,-1 0 0 0 0,1 1 1 0 0,-1-1-1 0 0,-1 0 0 0 0,1 0 0 0 0,-1-1 0 0 0,-1 1 1 0 0,1 0-1 0 0,0-13 0 0 0,0-13 25 0 0,-1 1 0 0 0,-2 0 0 0 0,-5-34 0 0 0,3 37 15 0 0,-7-39-18 0 0,-3 0 0 0 0,-3 2 0 0 0,-33-87 0 0 0,2 4-4 0 0,47 148-40 0 0,0 0-1 0 0,0 0 0 0 0,-1 0 1 0 0,1 0-1 0 0,0 0 1 0 0,0 0-1 0 0,1 0 0 0 0,-1 0 1 0 0,0 0-1 0 0,0 0 1 0 0,0 0-1 0 0,1 0 1 0 0,-1 0-1 0 0,0 0 0 0 0,1 0 1 0 0,-1 0-1 0 0,1 0 1 0 0,0 0-1 0 0,-1 0 0 0 0,1 0 1 0 0,-1 0-1 0 0,1 1 1 0 0,0-1-1 0 0,0 0 1 0 0,-1 1-1 0 0,1-1 0 0 0,0 0 1 0 0,0 1-1 0 0,0-1 1 0 0,0 1-1 0 0,0-1 0 0 0,0 1 1 0 0,0-1-1 0 0,0 1 1 0 0,0 0-1 0 0,0 0 1 0 0,0-1-1 0 0,0 1 0 0 0,0 0 1 0 0,0 0-1 0 0,2 0 1 0 0,55-2-36 0 0,-43 2 32 0 0,362 22 315 0 0,-36 1-54 0 0,624-90-257 0 0,-13 0 0 0 0,-925 66 201 0 0,0 2 1 0 0,0 1-1 0 0,41 8 0 0 0,-66-7 193 0 0</inkml:trace>
</inkml:ink>
</file>

<file path=ppt/ink/ink18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2.810"/>
    </inkml:context>
    <inkml:brush xml:id="br0">
      <inkml:brushProperty name="width" value="0.1" units="cm"/>
      <inkml:brushProperty name="height" value="0.1" units="cm"/>
      <inkml:brushProperty name="color" value="#008C3A"/>
    </inkml:brush>
  </inkml:definitions>
  <inkml:trace contextRef="#ctx0" brushRef="#br0">32 0 919 0 0,'0'0'16663'0'0,"3"34"-14223"0"0,-6 0-1254 0 0,-11 44 0 0 0,-2 30-189 0 0,15-96-1233 0 0,0-1 1 0 0,1 1-1 0 0,1-1 1 0 0,0 0-1 0 0,1 1 1 0 0,0-1 0 0 0,4 13-1 0 0,-3-17-1948 0 0</inkml:trace>
</inkml:ink>
</file>

<file path=ppt/ink/ink18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3.166"/>
    </inkml:context>
    <inkml:brush xml:id="br0">
      <inkml:brushProperty name="width" value="0.1" units="cm"/>
      <inkml:brushProperty name="height" value="0.1" units="cm"/>
      <inkml:brushProperty name="color" value="#008C3A"/>
    </inkml:brush>
  </inkml:definitions>
  <inkml:trace contextRef="#ctx0" brushRef="#br0">61 1 1375 0 0,'0'0'66'0'0,"-12"25"6432"0"0,0-4-1605 0 0,-10 22 409 0 0,8 0-3575 0 0,14-39-1678 0 0,0-1 0 0 0,-1 1 0 0 0,1 0 0 0 0,1-1 0 0 0,-1 1 0 0 0,0-1 0 0 0,1 1 0 0 0,0-1 0 0 0,0 1 0 0 0,0-1 0 0 0,0 0 0 0 0,0 1 0 0 0,1-1 0 0 0,0 0 0 0 0,-1 0 0 0 0,1 0 0 0 0,0 0 0 0 0,1 0 0 0 0,-1 0 0 0 0,0-1 0 0 0,1 1 0 0 0,-1-1 0 0 0,1 0 0 0 0,6 4 0 0 0,-5-3-13 0 0,0 0-1 0 0,0-1 1 0 0,1 0-1 0 0,-1 0 1 0 0,1 0 0 0 0,-1 0-1 0 0,1-1 1 0 0,0 0 0 0 0,0 0-1 0 0,0 0 1 0 0,-1 0 0 0 0,1-1-1 0 0,0 0 1 0 0,0 0 0 0 0,0 0-1 0 0,0-1 1 0 0,0 1 0 0 0,0-1-1 0 0,0 0 1 0 0,-1-1 0 0 0,1 1-1 0 0,0-1 1 0 0,-1 0 0 0 0,1 0-1 0 0,-1-1 1 0 0,7-3 0 0 0,-8 3 4 0 0,1 1 1 0 0,-1-1 0 0 0,0 0 0 0 0,0 0 0 0 0,0 0 0 0 0,0 0 0 0 0,0 0-1 0 0,-1 0 1 0 0,1-1 0 0 0,-1 0 0 0 0,0 1 0 0 0,0-1 0 0 0,-1 0 0 0 0,1 0-1 0 0,-1 0 1 0 0,0 0 0 0 0,1 0 0 0 0,-2 0 0 0 0,1 0 0 0 0,-1-1 0 0 0,1 1-1 0 0,-1 0 1 0 0,0 0 0 0 0,0-1 0 0 0,-1 1 0 0 0,0 0 0 0 0,1 0 0 0 0,-1 0-1 0 0,-1 0 1 0 0,-2-8 0 0 0,1 6-21 0 0,0 0-1 0 0,-1 0 1 0 0,1 0-1 0 0,-1 1 0 0 0,0 0 1 0 0,-1-1-1 0 0,1 1 1 0 0,-1 1-1 0 0,0-1 1 0 0,0 1-1 0 0,-1 0 1 0 0,1 0-1 0 0,-1 0 1 0 0,0 1-1 0 0,0 0 1 0 0,0 0-1 0 0,0 1 1 0 0,-1 0-1 0 0,1 0 0 0 0,-1 0 1 0 0,1 0-1 0 0,-1 1 1 0 0,0 1-1 0 0,-11-1 1 0 0</inkml:trace>
</inkml:ink>
</file>

<file path=ppt/ink/ink18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3.521"/>
    </inkml:context>
    <inkml:brush xml:id="br0">
      <inkml:brushProperty name="width" value="0.1" units="cm"/>
      <inkml:brushProperty name="height" value="0.1" units="cm"/>
      <inkml:brushProperty name="color" value="#008C3A"/>
    </inkml:brush>
  </inkml:definitions>
  <inkml:trace contextRef="#ctx0" brushRef="#br0">0 43 7831 0 0,'20'-13'250'0'0,"-16"10"660"0"0,1-1 0 0 0,1 1 0 0 0,-1 0 0 0 0,0 0-1 0 0,1 1 1 0 0,-1-1 0 0 0,1 1 0 0 0,0 0 0 0 0,0 1 0 0 0,0 0 0 0 0,0 0 0 0 0,11-1 981 0 0,-16 3-1804 0 0,0 0 0 0 0,0-1-1 0 0,0 1 1 0 0,-1 0 0 0 0,1 0 0 0 0,0 0-1 0 0,0 0 1 0 0,0 0 0 0 0,-1 1 0 0 0,1-1 0 0 0,-1 0-1 0 0,1 0 1 0 0,-1 0 0 0 0,1 0 0 0 0,-1 1-1 0 0,1-1 1 0 0,-1 0 0 0 0,0 0 0 0 0,0 1-1 0 0,0-1 1 0 0,0 2 0 0 0,-1 35 617 0 0,0-15-309 0 0,1-20-377 0 0,1 0 1 0 0,0 0-1 0 0,0-1 0 0 0,0 1 0 0 0,0 0 0 0 0,1-1 1 0 0,-1 1-1 0 0,1-1 0 0 0,0 0 0 0 0,-1 1 0 0 0,1-1 1 0 0,0 0-1 0 0,0 0 0 0 0,0 0 0 0 0,1 0 1 0 0,-1 0-1 0 0,0-1 0 0 0,1 1 0 0 0,-1-1 0 0 0,1 0 1 0 0,0 1-1 0 0,-1-1 0 0 0,1 0 0 0 0,0 0 0 0 0,0-1 1 0 0,0 1-1 0 0,-1-1 0 0 0,4 1 0 0 0,42 3-1302 0 0,-6-6-5129 0 0,-21 0-782 0 0</inkml:trace>
</inkml:ink>
</file>

<file path=ppt/ink/ink1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3"/>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18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3.899"/>
    </inkml:context>
    <inkml:brush xml:id="br0">
      <inkml:brushProperty name="width" value="0.1" units="cm"/>
      <inkml:brushProperty name="height" value="0.1" units="cm"/>
      <inkml:brushProperty name="color" value="#008C3A"/>
    </inkml:brush>
  </inkml:definitions>
  <inkml:trace contextRef="#ctx0" brushRef="#br0">0 0 5063 0 0,'9'1'10476'0'0,"1"-1"-8561"0"0,79 2 3160 0 0,-30 3-7810 0 0</inkml:trace>
</inkml:ink>
</file>

<file path=ppt/ink/ink18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4.284"/>
    </inkml:context>
    <inkml:brush xml:id="br0">
      <inkml:brushProperty name="width" value="0.1" units="cm"/>
      <inkml:brushProperty name="height" value="0.1" units="cm"/>
      <inkml:brushProperty name="color" value="#008C3A"/>
    </inkml:brush>
  </inkml:definitions>
  <inkml:trace contextRef="#ctx0" brushRef="#br0">159 44 3679 0 0,'17'-28'13400'0'0,"-17"27"-13244"0"0,-1 0 0 0 0,1 1 1 0 0,0-1-1 0 0,-1 0 0 0 0,1 0 0 0 0,0 1 0 0 0,-1-1 0 0 0,1 0 0 0 0,-1 1 0 0 0,1-1 0 0 0,-1 0 0 0 0,1 1 0 0 0,-1-1 1 0 0,1 1-1 0 0,-1-1 0 0 0,0 1 0 0 0,1-1 0 0 0,-1 1 0 0 0,0-1 0 0 0,1 1 0 0 0,-1 0 0 0 0,0-1 0 0 0,0 1 0 0 0,1 0 1 0 0,-1-1-1 0 0,0 1 0 0 0,0 0 0 0 0,0 0 0 0 0,1 0 0 0 0,-1 0 0 0 0,0 0 0 0 0,-1 0 0 0 0,-1 1-2 0 0,1 0-1 0 0,-1 0 0 0 0,1 0 0 0 0,0 0 1 0 0,-1 0-1 0 0,1 1 0 0 0,0-1 0 0 0,0 1 1 0 0,0 0-1 0 0,-3 2 0 0 0,-40 53 242 0 0,45-56-346 0 0,-12 17 14 0 0,1 0-1 0 0,1 1 0 0 0,1 0 1 0 0,0 1-1 0 0,2 0 0 0 0,0 1 0 0 0,-7 37 1 0 0,13-51-41 0 0,0 0 1 0 0,1-1-1 0 0,0 1 0 0 0,0 0 1 0 0,0 0-1 0 0,1 0 1 0 0,0-1-1 0 0,1 1 1 0 0,-1 0-1 0 0,1-1 0 0 0,0 1 1 0 0,5 8-1 0 0,-5-11-15 0 0,1 0 0 0 0,1 1 0 0 0,-1-1-1 0 0,0-1 1 0 0,1 1 0 0 0,0 0 0 0 0,0-1-1 0 0,0 0 1 0 0,0 0 0 0 0,1 0 0 0 0,-1 0 0 0 0,1-1-1 0 0,0 1 1 0 0,-1-1 0 0 0,1-1 0 0 0,0 1 0 0 0,0-1-1 0 0,7 2 1 0 0,0-1 10 0 0,1-1-1 0 0,-1 0 1 0 0,1 0 0 0 0,0-1-1 0 0,17-3 1 0 0,-25 3-9 0 0,0-1-1 0 0,-1 0 1 0 0,1 0 0 0 0,-1-1-1 0 0,0 1 1 0 0,1-1 0 0 0,-1 0-1 0 0,5-3 1 0 0,-7 4-7 0 0,-1 0 1 0 0,0 0-1 0 0,1-1 1 0 0,-1 1-1 0 0,0 0 0 0 0,0-1 1 0 0,1 1-1 0 0,-1 0 1 0 0,0-1-1 0 0,0 0 0 0 0,-1 1 1 0 0,1-1-1 0 0,0 1 1 0 0,0-1-1 0 0,-1 0 1 0 0,1 0-1 0 0,-1 1 0 0 0,0-1 1 0 0,1 0-1 0 0,-1 0 1 0 0,0-2-1 0 0,0 2 1 0 0,0 0-1 0 0,0-1 1 0 0,-1 1 0 0 0,1 0-1 0 0,0 0 1 0 0,-1-1-1 0 0,0 1 1 0 0,1 0 0 0 0,-1 0-1 0 0,0 0 1 0 0,0 0 0 0 0,0 0-1 0 0,-1 0 1 0 0,1 0-1 0 0,0 0 1 0 0,-1 0 0 0 0,1 1-1 0 0,-1-1 1 0 0,-2-2 0 0 0,0 2 6 0 0,0-1 0 0 0,0 1-1 0 0,0-1 1 0 0,-1 1 0 0 0,1 0 0 0 0,-1 1 0 0 0,1-1 0 0 0,-9-1 0 0 0,-5 1 18 0 0,1 0 0 0 0,0 1 0 0 0,-34 2 0 0 0,47-1-60 0 0,-1 1 0 0 0,1-1-1 0 0,0 1 1 0 0,0 0 0 0 0,0 0 0 0 0,0 0 0 0 0,0 0-1 0 0,-7 4 1 0 0,10-5-357 0 0,20-1-3951 0 0,-4-1 2439 0 0</inkml:trace>
</inkml:ink>
</file>

<file path=ppt/ink/ink18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4.626"/>
    </inkml:context>
    <inkml:brush xml:id="br0">
      <inkml:brushProperty name="width" value="0.1" units="cm"/>
      <inkml:brushProperty name="height" value="0.1" units="cm"/>
      <inkml:brushProperty name="color" value="#008C3A"/>
    </inkml:brush>
  </inkml:definitions>
  <inkml:trace contextRef="#ctx0" brushRef="#br0">1 61 10679 0 0,'0'-1'971'0'0,"2"-2"-564"0"0,-1-1 0 0 0,0 1 0 0 0,1-1 1 0 0,0 1-1 0 0,0 0 0 0 0,0 0 0 0 0,0 0 0 0 0,0 0 0 0 0,1 0 0 0 0,-1 0 0 0 0,1 1 1 0 0,-1-1-1 0 0,1 1 0 0 0,0 0 0 0 0,0 0 0 0 0,1 0 0 0 0,-1 0 0 0 0,0 0 0 0 0,1 1 1 0 0,-1-1-1 0 0,0 1 0 0 0,1 0 0 0 0,6-1 0 0 0,-8 2-328 0 0,1 0 0 0 0,0 0 0 0 0,0 1 0 0 0,-1-1 0 0 0,1 1 1 0 0,0 0-1 0 0,-1-1 0 0 0,1 1 0 0 0,0 0 0 0 0,-1 1 0 0 0,1-1 0 0 0,-1 0 0 0 0,0 1 0 0 0,1-1 0 0 0,-1 1 0 0 0,0 0 0 0 0,0 0 0 0 0,0 0 1 0 0,0 0-1 0 0,-1 0 0 0 0,1 0 0 0 0,0 0 0 0 0,-1 1 0 0 0,1-1 0 0 0,-1 1 0 0 0,0-1 0 0 0,0 1 0 0 0,0-1 0 0 0,0 1 0 0 0,0 2 0 0 0,7 23-3 0 0,-8-24-70 0 0,1 1 1 0 0,0-1-1 0 0,0 0 0 0 0,0 1 0 0 0,0-1 1 0 0,1 0-1 0 0,0 0 0 0 0,0 0 0 0 0,0 0 1 0 0,0 0-1 0 0,0-1 0 0 0,1 1 1 0 0,0-1-1 0 0,0 1 0 0 0,0-1 0 0 0,0 0 1 0 0,0 0-1 0 0,1 0 0 0 0,-1 0 0 0 0,1-1 1 0 0,0 0-1 0 0,-1 0 0 0 0,1 0 1 0 0,0 0-1 0 0,5 2 0 0 0,3-1-71 0 0,0 0 0 0 0,0-1 0 0 0,0 0-1 0 0,1 0 1 0 0,-1-2 0 0 0,23 0 0 0 0,37-10-3712 0 0,-53 7 2002 0 0</inkml:trace>
</inkml:ink>
</file>

<file path=ppt/ink/ink18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29.783"/>
    </inkml:context>
    <inkml:brush xml:id="br0">
      <inkml:brushProperty name="width" value="0.1" units="cm"/>
      <inkml:brushProperty name="height" value="0.1" units="cm"/>
      <inkml:brushProperty name="color" value="#008C3A"/>
    </inkml:brush>
  </inkml:definitions>
  <inkml:trace contextRef="#ctx0" brushRef="#br0">77 35 9215 0 0,'0'0'831'0'0,"4"-22"8289"0"0,-5 21-9035 0 0,0 0 1 0 0,0-1-1 0 0,-1 1 0 0 0,1 1 1 0 0,0-1-1 0 0,0 0 0 0 0,-1 0 1 0 0,1 0-1 0 0,-1 1 1 0 0,1-1-1 0 0,0 1 0 0 0,-1-1 1 0 0,1 1-1 0 0,-1-1 0 0 0,1 1 1 0 0,-1 0-1 0 0,0 0 0 0 0,1 0 1 0 0,-1 0-1 0 0,1 0 1 0 0,-1 0-1 0 0,1 0 0 0 0,-1 0 1 0 0,1 1-1 0 0,-1-1 0 0 0,1 1 1 0 0,-1-1-1 0 0,1 1 1 0 0,-1-1-1 0 0,1 1 0 0 0,0 0 1 0 0,-1 0-1 0 0,1 0 0 0 0,0 0 1 0 0,0 0-1 0 0,0 0 0 0 0,-2 1 1 0 0,0 3-23 0 0,0 0 0 0 0,0 0 0 0 0,0 0 0 0 0,1 0-1 0 0,0 0 1 0 0,0 1 0 0 0,0-1 0 0 0,1 1 0 0 0,-2 9 0 0 0,2-11-43 0 0,1 1-1 0 0,-1-1 1 0 0,1 1 0 0 0,-1-1-1 0 0,1 1 1 0 0,1-1 0 0 0,-1 1-1 0 0,1-1 1 0 0,-1 0 0 0 0,1 1-1 0 0,1-1 1 0 0,-1 0 0 0 0,1 1-1 0 0,-1-1 1 0 0,1 0 0 0 0,0 0-1 0 0,0 0 1 0 0,1-1 0 0 0,-1 1-1 0 0,1 0 1 0 0,0-1-1 0 0,0 0 1 0 0,5 5 0 0 0,-4-5-11 0 0,1 0 0 0 0,0-1 0 0 0,0 1 0 0 0,1-1-1 0 0,-1 0 1 0 0,0 0 0 0 0,1-1 0 0 0,-1 1 0 0 0,1-1 0 0 0,-1 0 0 0 0,1-1 0 0 0,0 1 0 0 0,-1-1 0 0 0,1 0 0 0 0,0-1 0 0 0,-1 0 0 0 0,1 1 0 0 0,6-3-1 0 0,-5 2 14 0 0,0-1 0 0 0,0 1 0 0 0,-1-1 0 0 0,1 0-1 0 0,-1 0 1 0 0,0-1 0 0 0,0 0 0 0 0,0 0-1 0 0,0 0 1 0 0,0-1 0 0 0,-1 0 0 0 0,1 0 0 0 0,-1-1-1 0 0,0 1 1 0 0,0-1 0 0 0,-1 0 0 0 0,1 0-1 0 0,-1-1 1 0 0,0 1 0 0 0,-1-1 0 0 0,0 0 0 0 0,1 0-1 0 0,2-10 1 0 0,-6 15 102 0 0,27 42 4 0 0,-10-1-128 0 0,-1 0 0 0 0,10 46 0 0 0,-9-30 0 0 0,-15-48 0 0 0,0 0 0 0 0,0 1 0 0 0,-1-1 0 0 0,0 1 0 0 0,-1 0 0 0 0,0-1 0 0 0,0 1 0 0 0,0-1 0 0 0,-1 1 0 0 0,-1 0 0 0 0,0-1 0 0 0,0 0 0 0 0,0 1 0 0 0,-1-1 0 0 0,0 0 0 0 0,-7 12 0 0 0,5 0 3 0 0,4-18-4 0 0,1 1 0 0 0,0-1 0 0 0,-1 1 0 0 0,0-1 0 0 0,1 1 1 0 0,-1-1-1 0 0,0 0 0 0 0,0 0 0 0 0,0 1 0 0 0,0-1 0 0 0,-1 0 0 0 0,1 0 0 0 0,-1 0 1 0 0,1 0-1 0 0,-1 0 0 0 0,0-1 0 0 0,1 1 0 0 0,-1 0 0 0 0,-3 1 0 0 0,3-2-18 0 0,0 0 0 0 0,0-1 0 0 0,-1 1 0 0 0,1-1 0 0 0,0 0 0 0 0,-1 1 0 0 0,1-1 0 0 0,0 0 0 0 0,-1 0 0 0 0,1 0 0 0 0,0-1 0 0 0,-1 1 0 0 0,1-1 0 0 0,0 1 0 0 0,-1-1 0 0 0,-3-1 0 0 0,-39-19-407 0 0,33 15 237 0 0,2 1-274 0 0,0 0 0 0 0,0-1 0 0 0,1 0 0 0 0,-1 0 0 0 0,2-1 1 0 0,-1 0-1 0 0,1-1 0 0 0,0 0 0 0 0,0 0 0 0 0,1-1 0 0 0,-12-16 0 0 0,13 11-1413 0 0</inkml:trace>
</inkml:ink>
</file>

<file path=ppt/ink/ink18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30.384"/>
    </inkml:context>
    <inkml:brush xml:id="br0">
      <inkml:brushProperty name="width" value="0.1" units="cm"/>
      <inkml:brushProperty name="height" value="0.1" units="cm"/>
      <inkml:brushProperty name="color" value="#008C3A"/>
    </inkml:brush>
  </inkml:definitions>
  <inkml:trace contextRef="#ctx0" brushRef="#br0">0 15 11111 0 0,'0'0'2099'0'0,"35"-10"2417"0"0,-12 8-3665 0 0,-1 0 0 0 0,0 2 0 0 0,33 3 0 0 0,65 14-726 0 0,-106-12-2726 0 0</inkml:trace>
</inkml:ink>
</file>

<file path=ppt/ink/ink18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30.728"/>
    </inkml:context>
    <inkml:brush xml:id="br0">
      <inkml:brushProperty name="width" value="0.1" units="cm"/>
      <inkml:brushProperty name="height" value="0.1" units="cm"/>
      <inkml:brushProperty name="color" value="#008C3A"/>
    </inkml:brush>
  </inkml:definitions>
  <inkml:trace contextRef="#ctx0" brushRef="#br0">1 1 10855 0 0,'25'8'1176'0'0,"112"3"5336"0"0,-76 0-4810 0 0,-29-6-7308 0 0</inkml:trace>
</inkml:ink>
</file>

<file path=ppt/ink/ink18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35.551"/>
    </inkml:context>
    <inkml:brush xml:id="br0">
      <inkml:brushProperty name="width" value="0.1" units="cm"/>
      <inkml:brushProperty name="height" value="0.1" units="cm"/>
      <inkml:brushProperty name="color" value="#008C3A"/>
    </inkml:brush>
  </inkml:definitions>
  <inkml:trace contextRef="#ctx0" brushRef="#br0">216 33 4143 0 0,'1'-14'13278'0'0,"-3"10"-12849"0"0,-4 1-97 0 0,-1 0 0 0 0,1 1 0 0 0,-1 1 0 0 0,0-1 0 0 0,1 1 0 0 0,-1 0 0 0 0,0 0 0 0 0,0 1 0 0 0,-12 0 0 0 0,-61 11 721 0 0,77-11-1027 0 0,0 1-1 0 0,0-1 1 0 0,0 1-1 0 0,0 0 1 0 0,0 0-1 0 0,0 0 1 0 0,1 0-1 0 0,-1 1 1 0 0,0-1-1 0 0,1 1 1 0 0,-1 0-1 0 0,1 0 1 0 0,-1 0-1 0 0,1 0 1 0 0,0 0-1 0 0,0 0 1 0 0,0 0-1 0 0,0 1 1 0 0,-3 4-1 0 0,4-5-11 0 0,1 1-1 0 0,0-1 0 0 0,0 0 1 0 0,0 0-1 0 0,0 0 1 0 0,0 0-1 0 0,0 0 0 0 0,1 0 1 0 0,-1 0-1 0 0,1 0 1 0 0,-1 0-1 0 0,1 0 0 0 0,0 0 1 0 0,0 0-1 0 0,-1 0 1 0 0,2 0-1 0 0,-1 0 0 0 0,0 0 1 0 0,0-1-1 0 0,0 1 1 0 0,1-1-1 0 0,-1 1 0 0 0,1-1 1 0 0,0 1-1 0 0,-1-1 1 0 0,1 0-1 0 0,0 0 0 0 0,-1 1 1 0 0,4 0-1 0 0,73 42 53 0 0,9 5 71 0 0,-80-44-127 0 0,0 0 0 0 0,0 1 0 0 0,0-1 0 0 0,-1 1 0 0 0,0 1 0 0 0,-1-1 0 0 0,1 1 0 0 0,7 13 0 0 0,-11-16 2 0 0,0 0-1 0 0,0-1 1 0 0,-1 1-1 0 0,0 1 0 0 0,0-1 1 0 0,0 0-1 0 0,0 0 0 0 0,0 0 1 0 0,-1 0-1 0 0,0 1 0 0 0,0-1 1 0 0,0 0-1 0 0,0 1 0 0 0,-1-1 1 0 0,0 0-1 0 0,-2 7 1 0 0,1-4 17 0 0,-1 1 0 0 0,-1-1 0 0 0,0 0 0 0 0,0 0 0 0 0,0 0 0 0 0,0 0 0 0 0,-1-1 0 0 0,-9 9 0 0 0,4-5 24 0 0,0-1 1 0 0,-1 1-1 0 0,0-2 1 0 0,-1 0-1 0 0,0 0 1 0 0,0-1-1 0 0,-1 0 1 0 0,1-1-1 0 0,-25 7 1 0 0,35-12-41 0 0,0 0 0 0 0,1-1 0 0 0,-1 1 0 0 0,0-1 0 0 0,1 0 0 0 0,-1 1-1 0 0,0-1 1 0 0,0 0 0 0 0,1 0 0 0 0,-1 0 0 0 0,0 0 0 0 0,0-1 0 0 0,1 1 0 0 0,-1 0 0 0 0,0-1 0 0 0,1 1 0 0 0,-1-1 0 0 0,0 1 0 0 0,1-1 0 0 0,-1 0 0 0 0,-2-1 0 0 0,3 0 0 0 0,1 1 1 0 0,-1 0-1 0 0,0-1 0 0 0,0 1 1 0 0,1-1-1 0 0,-1 1 0 0 0,1 0 1 0 0,-1-1-1 0 0,1 1 0 0 0,0-1 1 0 0,0 0-1 0 0,0 1 0 0 0,-1-1 1 0 0,1 1-1 0 0,1-1 0 0 0,-1 1 1 0 0,0-1-1 0 0,0 1 0 0 0,1-3 1 0 0,3-10 55 0 0,1-1 1 0 0,0 1 0 0 0,14-26 0 0 0,-12 27-85 0 0,151-286 140 0 0,-157 297-126 0 0,0 0-1 0 0,1 0 1 0 0,-1 0 0 0 0,0 0-1 0 0,0 0 1 0 0,0 0 0 0 0,-1 0-1 0 0,1 0 1 0 0,0-1-1 0 0,-1 1 1 0 0,1 0 0 0 0,-1-1-1 0 0,0 1 1 0 0,0-4 0 0 0,-1 5-2 0 0,0-1 1 0 0,0 0-1 0 0,1 1 1 0 0,-2-1-1 0 0,1 1 0 0 0,0-1 1 0 0,0 1-1 0 0,0 0 1 0 0,-1-1-1 0 0,1 1 1 0 0,-1 0-1 0 0,1 0 1 0 0,-1 0-1 0 0,1 0 1 0 0,-1 0-1 0 0,0 0 1 0 0,1 0-1 0 0,-1 1 1 0 0,0-1-1 0 0,0 1 1 0 0,-2-1-1 0 0,2 0-68 0 0</inkml:trace>
</inkml:ink>
</file>

<file path=ppt/ink/ink18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44.648"/>
    </inkml:context>
    <inkml:brush xml:id="br0">
      <inkml:brushProperty name="width" value="0.1" units="cm"/>
      <inkml:brushProperty name="height" value="0.1" units="cm"/>
      <inkml:brushProperty name="color" value="#008C3A"/>
    </inkml:brush>
  </inkml:definitions>
  <inkml:trace contextRef="#ctx0" brushRef="#br0">234 112 4143 0 0,'2'-10'7682'0'0,"2"-12"-3940"0"0,-3 19-3565 0 0,-1-1 0 0 0,0 1 0 0 0,0 0 0 0 0,-1 0 0 0 0,1 0-1 0 0,-1 0 1 0 0,1 0 0 0 0,-1 0 0 0 0,0 0 0 0 0,0 0 0 0 0,-1 0 0 0 0,1 0-1 0 0,0 1 1 0 0,-1-1 0 0 0,0 0 0 0 0,1 1 0 0 0,-1-1 0 0 0,0 1 0 0 0,-1 0-1 0 0,1-1 1 0 0,0 1 0 0 0,0 0 0 0 0,-1 1 0 0 0,0-1 0 0 0,1 0 0 0 0,-1 1 0 0 0,0-1-1 0 0,0 1 1 0 0,1 0 0 0 0,-1 0 0 0 0,0 0 0 0 0,-6-1 0 0 0,3 1-102 0 0,0 1 0 0 0,0-1 0 0 0,0 1 0 0 0,0 1 1 0 0,0-1-1 0 0,0 1 0 0 0,0 0 0 0 0,0 1 0 0 0,0-1 1 0 0,0 1-1 0 0,0 0 0 0 0,1 1 0 0 0,-1-1 0 0 0,1 1 0 0 0,0 0 1 0 0,-6 4-1 0 0,4 0-37 0 0,0-1 0 0 0,0 1-1 0 0,0 0 1 0 0,1 0 0 0 0,0 1 0 0 0,1 0 0 0 0,-1 0 0 0 0,-7 17 0 0 0,11-22-20 0 0,1 1 1 0 0,-1 0-1 0 0,1-1 1 0 0,0 1 0 0 0,-1 0-1 0 0,2 0 1 0 0,-1 0-1 0 0,0 0 1 0 0,1-1-1 0 0,0 1 1 0 0,0 0 0 0 0,0 0-1 0 0,0 0 1 0 0,1 0-1 0 0,-1 0 1 0 0,1 0 0 0 0,0 0-1 0 0,0-1 1 0 0,1 1-1 0 0,-1 0 1 0 0,1-1-1 0 0,0 1 1 0 0,0-1 0 0 0,4 6-1 0 0,-4-6-15 0 0,1-1-1 0 0,0 1 1 0 0,0-1 0 0 0,0 0 0 0 0,1 0-1 0 0,-1 0 1 0 0,0 0 0 0 0,1 0-1 0 0,-1-1 1 0 0,1 0 0 0 0,-1 0-1 0 0,1 0 1 0 0,0 0 0 0 0,0 0-1 0 0,-1-1 1 0 0,1 1 0 0 0,0-1-1 0 0,0 0 1 0 0,0 0 0 0 0,-1-1-1 0 0,1 1 1 0 0,0-1 0 0 0,0 0-1 0 0,-1 0 1 0 0,1 0 0 0 0,0 0-1 0 0,-1-1 1 0 0,0 1 0 0 0,5-4-1 0 0,2 0 25 0 0,-1 0 0 0 0,1-1 0 0 0,-2 0 0 0 0,1 0 0 0 0,-1-1 0 0 0,0 0 0 0 0,0-1 0 0 0,0 0 0 0 0,6-10-1 0 0,-10 13 8 0 0,-1-1 0 0 0,0 1-1 0 0,0 0 1 0 0,0-1 0 0 0,-1 0-1 0 0,0 0 1 0 0,0 0 0 0 0,-1 0-1 0 0,0 0 1 0 0,0 0 0 0 0,0 0-1 0 0,0 0 1 0 0,-1 0 0 0 0,0 0-1 0 0,-1-7 1 0 0,1 13-13 0 0,0 0 1 0 0,0-1-1 0 0,0 1 0 0 0,0 0 0 0 0,0 0 0 0 0,0 0 1 0 0,0 0-1 0 0,0 0 0 0 0,0 0 0 0 0,0-1 0 0 0,0 1 1 0 0,0 0-1 0 0,0 0 0 0 0,0 0 0 0 0,0 0 0 0 0,0 0 1 0 0,0-1-1 0 0,0 1 0 0 0,0 0 0 0 0,0 0 0 0 0,0 0 1 0 0,-1 0-1 0 0,1 0 0 0 0,0 0 0 0 0,0 0 0 0 0,0 0 1 0 0,0-1-1 0 0,0 1 0 0 0,0 0 0 0 0,0 0 0 0 0,0 0 1 0 0,0 0-1 0 0,-1 0 0 0 0,1 0 0 0 0,0 0 0 0 0,0 0 1 0 0,0 0-1 0 0,0 0 0 0 0,0 0 0 0 0,0 0 0 0 0,-1 0 1 0 0,1 0-1 0 0,0 0 0 0 0,0 0 0 0 0,0 0 0 0 0,0 0 1 0 0,0 0-1 0 0,0 0 0 0 0,-1 0 0 0 0,1 0 0 0 0,0 0 1 0 0,0 0-1 0 0,0 0 0 0 0,0 0 0 0 0,0 0 0 0 0,0 0 1 0 0,-1 0-1 0 0,1 0 0 0 0,0 0 0 0 0,-7 11 316 0 0,-2 14-242 0 0,7-10-86 0 0,2 1 0 0 0,0-1-1 0 0,1 0 1 0 0,0 1 0 0 0,1-1-1 0 0,1 0 1 0 0,0 1 0 0 0,2-2 0 0 0,-1 1-1 0 0,8 16 1 0 0,6 4 7 0 0,0-1 0 0 0,42 58 0 0 0,-59-91-21 0 0,19 35-2287 0 0,-19-35 2194 0 0,-1 0 0 0 0,1 0 0 0 0,-1 1-1 0 0,0-1 1 0 0,1 0 0 0 0,-1 0-1 0 0,0 1 1 0 0,0-1 0 0 0,0 0 0 0 0,0 0-1 0 0,0 1 1 0 0,0-1 0 0 0,0 0-1 0 0,-1 0 1 0 0,1 1 0 0 0,0-1 0 0 0,-1 0-1 0 0,1 0 1 0 0,-1 0 0 0 0,1 0-1 0 0,-1 0 1 0 0,0 1 0 0 0,1-1 0 0 0,-1 0-1 0 0,0 0 1 0 0,0 0 0 0 0,0-1-1 0 0,1 1 1 0 0,-3 1 0 0 0,-1 1-1545 0 0</inkml:trace>
</inkml:ink>
</file>

<file path=ppt/ink/ink18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45.154"/>
    </inkml:context>
    <inkml:brush xml:id="br0">
      <inkml:brushProperty name="width" value="0.1" units="cm"/>
      <inkml:brushProperty name="height" value="0.1" units="cm"/>
      <inkml:brushProperty name="color" value="#008C3A"/>
    </inkml:brush>
  </inkml:definitions>
  <inkml:trace contextRef="#ctx0" brushRef="#br0">1 102 9527 0 0,'0'0'860'0'0,"7"-33"2754"0"0,-4 28-3078 0 0,0 0 0 0 0,0 0-1 0 0,1 0 1 0 0,0 1 0 0 0,0 0 0 0 0,0 0 0 0 0,0 0 0 0 0,1 0 0 0 0,7-5 0 0 0,-8 7-310 0 0,0-1 1 0 0,1 1-1 0 0,-1-1 0 0 0,1 1 0 0 0,0 1 1 0 0,0-1-1 0 0,0 1 0 0 0,0 0 0 0 0,0 0 1 0 0,0 0-1 0 0,0 1 0 0 0,0-1 0 0 0,0 1 1 0 0,1 0-1 0 0,-1 1 0 0 0,0 0 0 0 0,6 1 0 0 0,-10-2-194 0 0,0 1 0 0 0,0 0 0 0 0,0 0-1 0 0,0-1 1 0 0,0 1 0 0 0,0 0-1 0 0,0 0 1 0 0,-1 0 0 0 0,1 0 0 0 0,0 0-1 0 0,-1 0 1 0 0,1 0 0 0 0,0 0-1 0 0,-1 0 1 0 0,1 0 0 0 0,-1 1 0 0 0,0-1-1 0 0,1 0 1 0 0,-1 0 0 0 0,0 0-1 0 0,0 1 1 0 0,0-1 0 0 0,0 0 0 0 0,0 0-1 0 0,0 0 1 0 0,0 1 0 0 0,0 0-1 0 0,-5 32 104 0 0,-5 1-98 0 0,6-24-14 0 0,1 1 0 0 0,0-1 0 0 0,1 0 0 0 0,0 1 0 0 0,0 14 0 0 0,2-22-20 0 0,0-1 0 0 0,0 0 1 0 0,1 0-1 0 0,-1 0 1 0 0,1 1-1 0 0,0-1 0 0 0,0 0 1 0 0,0 0-1 0 0,1 0 1 0 0,-1 0-1 0 0,1-1 0 0 0,0 1 1 0 0,-1 0-1 0 0,1-1 1 0 0,0 1-1 0 0,1-1 0 0 0,-1 1 1 0 0,0-1-1 0 0,1 0 1 0 0,-1 0-1 0 0,1 0 0 0 0,0 0 1 0 0,4 2-1 0 0,15 6-704 0 0,0 0 0 0 0,0-2 0 0 0,1 0 1 0 0,1-2-1 0 0,38 6 0 0 0,-44-9-6798 0 0</inkml:trace>
</inkml:ink>
</file>

<file path=ppt/ink/ink18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45.810"/>
    </inkml:context>
    <inkml:brush xml:id="br0">
      <inkml:brushProperty name="width" value="0.1" units="cm"/>
      <inkml:brushProperty name="height" value="0.1" units="cm"/>
      <inkml:brushProperty name="color" value="#008C3A"/>
    </inkml:brush>
  </inkml:definitions>
  <inkml:trace contextRef="#ctx0" brushRef="#br0">0 36 1375 0 0,'0'0'17935'0'0,"35"-10"-15081"0"0,42 6-537 0 0,19-3-1588 0 0,-36-7-9148 0 0</inkml:trace>
</inkml:ink>
</file>

<file path=ppt/ink/ink1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4"/>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18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46.178"/>
    </inkml:context>
    <inkml:brush xml:id="br0">
      <inkml:brushProperty name="width" value="0.1" units="cm"/>
      <inkml:brushProperty name="height" value="0.1" units="cm"/>
      <inkml:brushProperty name="color" value="#008C3A"/>
    </inkml:brush>
  </inkml:definitions>
  <inkml:trace contextRef="#ctx0" brushRef="#br0">61 1 14111 0 0,'0'0'1276'0'0,"-29"26"1295"0"0,24-15-1691 0 0,1-1 0 0 0,-1 1 0 0 0,2 0 0 0 0,0 0 0 0 0,0 0 0 0 0,-2 17 0 0 0,3-13-774 0 0,1-1-1 0 0,1 1 0 0 0,0-1 1 0 0,1 1-1 0 0,0-1 1 0 0,1 0-1 0 0,1 1 1 0 0,5 17-1 0 0,-5-27-592 0 0,-1 0 1 0 0,1 0-1 0 0,0 0 0 0 0,1 0 1 0 0,-1 0-1 0 0,1-1 0 0 0,0 1 0 0 0,0-1 1 0 0,7 5-1 0 0,-4-2-1050 0 0,2 3-415 0 0</inkml:trace>
</inkml:ink>
</file>

<file path=ppt/ink/ink18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2.826"/>
    </inkml:context>
    <inkml:brush xml:id="br0">
      <inkml:brushProperty name="width" value="0.1" units="cm"/>
      <inkml:brushProperty name="height" value="0.1" units="cm"/>
      <inkml:brushProperty name="color" value="#008C3A"/>
    </inkml:brush>
  </inkml:definitions>
  <inkml:trace contextRef="#ctx0" brushRef="#br0">129 32 3679 0 0,'-2'-8'11829'0'0,"-1"2"-11011"0"0,0 5-661 0 0,-1 1-1 0 0,1-1 1 0 0,0 0 0 0 0,-1 1-1 0 0,1 0 1 0 0,0 0 0 0 0,-1 0 0 0 0,1 0-1 0 0,-1 0 1 0 0,1 1 0 0 0,0 0-1 0 0,0-1 1 0 0,-1 1 0 0 0,1 0 0 0 0,0 1-1 0 0,0-1 1 0 0,-5 3 0 0 0,-48 33 727 0 0,53-35-812 0 0,2-2 58 0 0,28 29 156 0 0,-14-22-180 0 0,1 0 0 0 0,0-1 0 0 0,0-1 0 0 0,0 0 0 0 0,24 4 0 0 0,28 11 336 0 0,-54-16-377 0 0,0 1 1 0 0,0 0 0 0 0,-1 1-1 0 0,0 1 1 0 0,0-1 0 0 0,-1 2-1 0 0,0-1 1 0 0,16 17 0 0 0,-23-21-47 0 0,0 1-1 0 0,0 0 1 0 0,0 0 0 0 0,-1 0 0 0 0,0 0 0 0 0,0 1-1 0 0,0-1 1 0 0,0 1 0 0 0,-1-1 0 0 0,1 1 0 0 0,-1 0-1 0 0,0-1 1 0 0,-1 1 0 0 0,1 0 0 0 0,-1 0-1 0 0,0-1 1 0 0,0 1 0 0 0,0 0 0 0 0,-1 0 0 0 0,0 0-1 0 0,0-1 1 0 0,0 1 0 0 0,0 0 0 0 0,-1-1 0 0 0,0 1-1 0 0,-2 3 1 0 0,-2 3-2 0 0,0 0-1 0 0,0-1 0 0 0,-2 0 1 0 0,1 0-1 0 0,-1 0 1 0 0,0-1-1 0 0,-1 0 1 0 0,0-1-1 0 0,-1 0 0 0 0,-19 12 1 0 0,15-11 8 0 0,0 0 0 0 0,-1-2 0 0 0,0 0 0 0 0,0 0 0 0 0,-1-2 0 0 0,0 0 0 0 0,-26 5 0 0 0,40-10-18 0 0,0 1-1 0 0,1-1 0 0 0,-1 0 0 0 0,0 0 0 0 0,0 0 0 0 0,1 0 0 0 0,-1 0 0 0 0,0 0 0 0 0,0-1 0 0 0,1 1 0 0 0,-1 0 0 0 0,0-1 0 0 0,1 0 0 0 0,-1 1 0 0 0,0-1 0 0 0,1 0 0 0 0,-1 0 0 0 0,1 0 0 0 0,-1 0 0 0 0,1 0 0 0 0,0 0 1 0 0,-1 0-1 0 0,-1-3 0 0 0,1 1-11 0 0,0 0 1 0 0,1 0 0 0 0,-1 0 0 0 0,1 0 0 0 0,0 0 0 0 0,0-1 0 0 0,0 1-1 0 0,0 0 1 0 0,0-1 0 0 0,1 1 0 0 0,0-6 0 0 0,0-5-58 0 0,0 0 0 0 0,2-1 1 0 0,0 1-1 0 0,6-24 0 0 0,-4 26 33 0 0,0 2 1 0 0,0-1-1 0 0,0 0 0 0 0,2 1 0 0 0,-1 0 0 0 0,1 0 0 0 0,1 0 1 0 0,0 1-1 0 0,0 0 0 0 0,15-14 0 0 0,0 5-167 0 0,0 1 0 0 0,1 1 0 0 0,32-17 0 0 0,-50 29 173 0 0,1 0 1 0 0,-1 0-1 0 0,0 0 1 0 0,0-1-1 0 0,0 1 1 0 0,-1-1-1 0 0,1 0 1 0 0,-1-1-1 0 0,0 1 1 0 0,-1-1-1 0 0,1 1 1 0 0,-1-1-1 0 0,4-12 1 0 0,-6 16 15 0 0,0-1 1 0 0,-1 1 0 0 0,1-1 0 0 0,-1 1 0 0 0,0-1-1 0 0,1 1 1 0 0,-1-1 0 0 0,0 1 0 0 0,-1-1 0 0 0,1 1-1 0 0,0-1 1 0 0,-1 1 0 0 0,1-1 0 0 0,-1 1 0 0 0,0 0 0 0 0,0-1-1 0 0,0 1 1 0 0,0 0 0 0 0,0-1 0 0 0,0 1 0 0 0,-1 0-1 0 0,1 0 1 0 0,-1 0 0 0 0,1 0 0 0 0,-1 0 0 0 0,0 1 0 0 0,0-1-1 0 0,0 0 1 0 0,0 1 0 0 0,0 0 0 0 0,0-1 0 0 0,0 1-1 0 0,0 0 1 0 0,-1 0 0 0 0,1 0 0 0 0,0 0 0 0 0,-1 0 0 0 0,1 1-1 0 0,-5-1 1 0 0,2-1-123 0 0,0 1 1 0 0,0 1-1 0 0,0-1 0 0 0,0 1 0 0 0,-1 0 0 0 0,1 0 0 0 0,0 0 1 0 0,0 1-1 0 0,0-1 0 0 0,0 1 0 0 0,0 1 0 0 0,0-1 0 0 0,0 1 1 0 0,0 0-1 0 0,-5 2 0 0 0,0 1-978 0 0</inkml:trace>
</inkml:ink>
</file>

<file path=ppt/ink/ink18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3.222"/>
    </inkml:context>
    <inkml:brush xml:id="br0">
      <inkml:brushProperty name="width" value="0.1" units="cm"/>
      <inkml:brushProperty name="height" value="0.1" units="cm"/>
      <inkml:brushProperty name="color" value="#008C3A"/>
    </inkml:brush>
  </inkml:definitions>
  <inkml:trace contextRef="#ctx0" brushRef="#br0">1 70 6447 0 0,'21'-24'2280'0'0,"-11"16"254"0"0,-5 4-1567 0 0,-1-1 0 0 0,1 1 0 0 0,0 1 0 0 0,0-1 1 0 0,1 1-1 0 0,-1 0 0 0 0,1 0 0 0 0,-1 1 0 0 0,13-5 1 0 0,-17 7-909 0 0,-1 0 1 0 0,1 0 0 0 0,0 1 0 0 0,0-1-1 0 0,-1 0 1 0 0,1 0 0 0 0,0 0 0 0 0,0 0-1 0 0,-1 1 1 0 0,1-1 0 0 0,0 0 0 0 0,0 1 0 0 0,-1-1-1 0 0,1 0 1 0 0,0 1 0 0 0,-1-1 0 0 0,1 1-1 0 0,-1-1 1 0 0,1 1 0 0 0,-1 0 0 0 0,1-1-1 0 0,-1 1 1 0 0,1-1 0 0 0,-1 1 0 0 0,1 0 0 0 0,-1 0-1 0 0,0-1 1 0 0,1 1 0 0 0,-1 0 0 0 0,0-1-1 0 0,0 1 1 0 0,0 0 0 0 0,1 0 0 0 0,-1 0-1 0 0,0-1 1 0 0,0 1 0 0 0,0 0 0 0 0,0 0 0 0 0,0-1-1 0 0,-1 3 1 0 0,-2 33-84 0 0,3-33 144 0 0,-2 4-109 0 0,1 0 0 0 0,0 0-1 0 0,1 0 1 0 0,0 0 0 0 0,0 0 0 0 0,0 0 0 0 0,1 0-1 0 0,0 0 1 0 0,1 0 0 0 0,-1-1 0 0 0,1 1-1 0 0,3 7 1 0 0,-2-10-5 0 0,-1 1 0 0 0,2-1 0 0 0,-1 0 0 0 0,0 1 0 0 0,1-1-1 0 0,0-1 1 0 0,0 1 0 0 0,0 0 0 0 0,0-1 0 0 0,0 0 0 0 0,1 0 0 0 0,-1 0 0 0 0,1-1-1 0 0,0 0 1 0 0,0 0 0 0 0,7 3 0 0 0,137 34-2897 0 0,-118-32 1436 0 0</inkml:trace>
</inkml:ink>
</file>

<file path=ppt/ink/ink18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3.648"/>
    </inkml:context>
    <inkml:brush xml:id="br0">
      <inkml:brushProperty name="width" value="0.1" units="cm"/>
      <inkml:brushProperty name="height" value="0.1" units="cm"/>
      <inkml:brushProperty name="color" value="#008C3A"/>
    </inkml:brush>
  </inkml:definitions>
  <inkml:trace contextRef="#ctx0" brushRef="#br0">0 24 4143 0 0,'0'0'711'0'0,"35"-2"6764"0"0,7-7-3579 0 0,-26 5-3233 0 0,0 1 1 0 0,0 0-1 0 0,1 1 1 0 0,-1 1-1 0 0,22 1 1 0 0,-14 0-2317 0 0</inkml:trace>
</inkml:ink>
</file>

<file path=ppt/ink/ink18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3.999"/>
    </inkml:context>
    <inkml:brush xml:id="br0">
      <inkml:brushProperty name="width" value="0.1" units="cm"/>
      <inkml:brushProperty name="height" value="0.1" units="cm"/>
      <inkml:brushProperty name="color" value="#008C3A"/>
    </inkml:brush>
  </inkml:definitions>
  <inkml:trace contextRef="#ctx0" brushRef="#br0">1 24 2759 0 0,'0'0'120'0'0,"7"2"32"0"0,2-1-152 0 0,6 0 0 0 0,1-1 0 0 0,-4 0 0 0 0,0-1 2208 0 0,3-2 408 0 0,0 1 80 0 0,9-2 24 0 0,-2 0-2024 0 0,0-1-408 0 0,-2 0-72 0 0,-2 2-24 0 0</inkml:trace>
</inkml:ink>
</file>

<file path=ppt/ink/ink18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4.363"/>
    </inkml:context>
    <inkml:brush xml:id="br0">
      <inkml:brushProperty name="width" value="0.1" units="cm"/>
      <inkml:brushProperty name="height" value="0.1" units="cm"/>
      <inkml:brushProperty name="color" value="#008C3A"/>
    </inkml:brush>
  </inkml:definitions>
  <inkml:trace contextRef="#ctx0" brushRef="#br0">1 102 6911 0 0,'0'0'315'0'0,"22"-25"114"0"0,-11 15 864 0 0,1 1-1 0 0,0 0 0 0 0,0 1 0 0 0,1 0 1 0 0,0 1-1 0 0,0 1 0 0 0,1 0 1 0 0,17-5-1 0 0,-25 10-1079 0 0,-1 0 0 0 0,1 1 0 0 0,0 0 0 0 0,-1 0 0 0 0,1 1 0 0 0,-1-1-1 0 0,1 1 1 0 0,-1 0 0 0 0,1 1 0 0 0,-1 0 0 0 0,0-1 0 0 0,1 2 0 0 0,-1-1 0 0 0,0 0 0 0 0,0 1 0 0 0,-1 0 0 0 0,1 0 0 0 0,-1 1 0 0 0,1-1 0 0 0,6 9 0 0 0,-8-9-171 0 0,-1 0 0 0 0,-1 0 0 0 0,1 0 0 0 0,0 0 0 0 0,-1 0 0 0 0,1 1 0 0 0,-1-1 0 0 0,0 1 1 0 0,0-1-1 0 0,0 1 0 0 0,-1-1 0 0 0,1 1 0 0 0,-1 0 0 0 0,0-1 0 0 0,0 1 0 0 0,0 0 0 0 0,0-1 1 0 0,-1 1-1 0 0,0-1 0 0 0,1 1 0 0 0,-1-1 0 0 0,-1 1 0 0 0,1-1 0 0 0,0 1 0 0 0,-1-1 0 0 0,0 0 1 0 0,1 0-1 0 0,-1 0 0 0 0,0 0 0 0 0,-1 0 0 0 0,1 0 0 0 0,-4 3 0 0 0,-17 19 122 0 0,-1-1-1 0 0,-1-1 1 0 0,-39 27 0 0 0,-21-5-71 0 0,79-41-168 0 0,5-3-319 0 0,8-14-4783 0 0,2-1 3335 0 0</inkml:trace>
</inkml:ink>
</file>

<file path=ppt/ink/ink18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4.694"/>
    </inkml:context>
    <inkml:brush xml:id="br0">
      <inkml:brushProperty name="width" value="0.1" units="cm"/>
      <inkml:brushProperty name="height" value="0.1" units="cm"/>
      <inkml:brushProperty name="color" value="#008C3A"/>
    </inkml:brush>
  </inkml:definitions>
  <inkml:trace contextRef="#ctx0" brushRef="#br0">180 28 6447 0 0,'0'0'975'0'0,"-29"-18"8472"0"0,23 16-9178 0 0,-1 0 1 0 0,1 0 0 0 0,-1 1 0 0 0,1 0 0 0 0,-1 0 0 0 0,0 1-1 0 0,1-1 1 0 0,-1 1 0 0 0,1 1 0 0 0,-1 0 0 0 0,0 0 0 0 0,1 0-1 0 0,-1 0 1 0 0,1 1 0 0 0,0 0 0 0 0,-1 1 0 0 0,1-1 0 0 0,0 1-1 0 0,0 0 1 0 0,-7 6 0 0 0,12-8-248 0 0,0 0 0 0 0,1-1 0 0 0,-1 1 1 0 0,0 0-1 0 0,1 0 0 0 0,-1 0 0 0 0,1 0 0 0 0,-1 0 0 0 0,1 0 0 0 0,-1 1 0 0 0,1-1 0 0 0,0 0 1 0 0,-1 0-1 0 0,1 0 0 0 0,0 0 0 0 0,0 0 0 0 0,0 1 0 0 0,0-1 0 0 0,0 0 0 0 0,0 0 0 0 0,0 0 0 0 0,0 0 1 0 0,1 0-1 0 0,-1 1 0 0 0,0-1 0 0 0,1 0 0 0 0,-1 0 0 0 0,1 0 0 0 0,0 2 0 0 0,17 27 142 0 0,-10-23-142 0 0,1-1 1 0 0,0 0 0 0 0,0-1-1 0 0,0 1 1 0 0,1-2 0 0 0,-1 0-1 0 0,1 0 1 0 0,0 0-1 0 0,1-1 1 0 0,16 2 0 0 0,1-1-724 0 0,0-1 0 0 0,49-2 1 0 0,-55-3-1178 0 0</inkml:trace>
</inkml:ink>
</file>

<file path=ppt/ink/ink18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5.046"/>
    </inkml:context>
    <inkml:brush xml:id="br0">
      <inkml:brushProperty name="width" value="0.1" units="cm"/>
      <inkml:brushProperty name="height" value="0.1" units="cm"/>
      <inkml:brushProperty name="color" value="#008C3A"/>
    </inkml:brush>
  </inkml:definitions>
  <inkml:trace contextRef="#ctx0" brushRef="#br0">1 98 4143 0 0,'0'0'319'0'0,"18"-29"1154"0"0,-9 22 164 0 0,0 0 0 0 0,1 0-1 0 0,0 1 1 0 0,13-7 0 0 0,-13 8-950 0 0,1 1 0 0 0,-1 0 0 0 0,1 0 0 0 0,0 1 0 0 0,0 0 0 0 0,0 1 0 0 0,19-2 0 0 0,-28 4-148 0 0,0 1-447 0 0,-1 0 1 0 0,1 1-1 0 0,0-1 1 0 0,-1 0-1 0 0,1 1 0 0 0,-1-1 1 0 0,1 0-1 0 0,-1 1 1 0 0,0 0-1 0 0,0-1 0 0 0,0 1 1 0 0,0 0-1 0 0,0 0 1 0 0,0 0-1 0 0,0-1 1 0 0,0 1-1 0 0,-1 0 0 0 0,1 0 1 0 0,-1 0-1 0 0,1 0 1 0 0,-1 0-1 0 0,0 0 0 0 0,0 1 1 0 0,0 2-1 0 0,-10 58 555 0 0,3-19-204 0 0,7-40-426 0 0,0 0 0 0 0,1 1 0 0 0,0-1 0 0 0,0 0-1 0 0,1 0 1 0 0,-1 0 0 0 0,1 0 0 0 0,0 0 0 0 0,0 0 0 0 0,0 0 0 0 0,0 0 0 0 0,1-1 0 0 0,-1 1 0 0 0,1-1 0 0 0,0 0 0 0 0,0 0 0 0 0,0 0-1 0 0,1 0 1 0 0,-1 0 0 0 0,1-1 0 0 0,-1 1 0 0 0,1-1 0 0 0,0 0 0 0 0,0 0 0 0 0,7 2 0 0 0,6 2-723 0 0,0 0 1 0 0,0-2-1 0 0,1 0 0 0 0,34 4 1 0 0,-25-7-6754 0 0</inkml:trace>
</inkml:ink>
</file>

<file path=ppt/ink/ink18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7.810"/>
    </inkml:context>
    <inkml:brush xml:id="br0">
      <inkml:brushProperty name="width" value="0.1" units="cm"/>
      <inkml:brushProperty name="height" value="0.1" units="cm"/>
      <inkml:brushProperty name="color" value="#008C3A"/>
    </inkml:brush>
  </inkml:definitions>
  <inkml:trace contextRef="#ctx0" brushRef="#br0">0 784 6911 0 0,'14'29'867'0'0,"-5"-12"285"0"0,0 0 1 0 0,0-1-1 0 0,2 0 0 0 0,17 21 0 0 0,-24-32-884 0 0,1 0 1 0 0,-1-1-1 0 0,0 1 0 0 0,1-1 0 0 0,0 0 0 0 0,0-1 0 0 0,1 1 0 0 0,-1-1 0 0 0,0 0 0 0 0,1 0 0 0 0,0-1 0 0 0,0 0 0 0 0,0 0 0 0 0,0 0 0 0 0,0 0 0 0 0,0-1 0 0 0,8 0 1 0 0,-11-1-168 0 0,0 0 1 0 0,1-1 0 0 0,-1 0-1 0 0,0 0 1 0 0,0 0 0 0 0,0 0-1 0 0,0 0 1 0 0,0 0 0 0 0,0-1 0 0 0,-1 0-1 0 0,1 1 1 0 0,0-1 0 0 0,-1 0-1 0 0,1 0 1 0 0,-1-1 0 0 0,0 1-1 0 0,1 0 1 0 0,-1-1 0 0 0,0 1 0 0 0,-1-1-1 0 0,1 0 1 0 0,0 0 0 0 0,-1 0-1 0 0,0 0 1 0 0,1 0 0 0 0,-1 0-1 0 0,1-4 1 0 0,3-12 94 0 0,0-1 0 0 0,-1 1 0 0 0,2-27 0 0 0,-3 25-26 0 0,5-51-63 0 0,-2 1 1 0 0,-4-1 0 0 0,-3 0-1 0 0,-3 1 1 0 0,-3-1 0 0 0,-26-106-1 0 0,20 143-110 0 0,11 30 4 0 0,0 0 0 0 0,-1-1 0 0 0,2 1 1 0 0,-1 0-1 0 0,1-1 0 0 0,-2-9 0 0 0,3 13-3 0 0,0 0-1 0 0,1 1 1 0 0,-1-1-1 0 0,0 0 1 0 0,1 1-1 0 0,-1-1 0 0 0,1 0 1 0 0,0 1-1 0 0,-1-1 1 0 0,1 1-1 0 0,0-1 1 0 0,0 1-1 0 0,0 0 0 0 0,0-1 1 0 0,0 1-1 0 0,0 0 1 0 0,0 0-1 0 0,1 0 1 0 0,-1-1-1 0 0,0 1 0 0 0,1 0 1 0 0,-1 1-1 0 0,1-1 1 0 0,-1 0-1 0 0,1 0 1 0 0,-1 1-1 0 0,3-1 0 0 0,24-8 9 0 0,0 2-1 0 0,0 1 0 0 0,0 1 1 0 0,1 1-1 0 0,0 2 0 0 0,50 2 0 0 0,-26-1 89 0 0,722 4 192 0 0,304-15 124 0 0,-820 5-410 0 0,46-2 0 0 0,-299 8-149 0 0,1 0-1724 0 0</inkml:trace>
</inkml:ink>
</file>

<file path=ppt/ink/ink18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8.791"/>
    </inkml:context>
    <inkml:brush xml:id="br0">
      <inkml:brushProperty name="width" value="0.1" units="cm"/>
      <inkml:brushProperty name="height" value="0.1" units="cm"/>
      <inkml:brushProperty name="color" value="#008C3A"/>
    </inkml:brush>
  </inkml:definitions>
  <inkml:trace contextRef="#ctx0" brushRef="#br0">242 51 1839 0 0,'-22'-20'8369'0'0,"13"12"-7167"0"0,6 6-956 0 0,0-1 0 0 0,-1 1 0 0 0,1 0 0 0 0,-1 0 0 0 0,1 0 0 0 0,-1 0 0 0 0,0 1 0 0 0,0-1 0 0 0,0 1 1 0 0,0 0-1 0 0,0 0 0 0 0,0 0 0 0 0,0 1 0 0 0,0 0 0 0 0,-1 0 0 0 0,1 0 0 0 0,0 0 0 0 0,0 0 0 0 0,0 1 0 0 0,0 0 0 0 0,0 0 0 0 0,0 0 0 0 0,0 0 0 0 0,0 1 0 0 0,0-1 0 0 0,1 1 0 0 0,-1 0 0 0 0,-3 2 0 0 0,-1 1-159 0 0,0 0-1 0 0,1 1 1 0 0,-1-1-1 0 0,1 1 1 0 0,0 1-1 0 0,1-1 1 0 0,0 1-1 0 0,0 0 1 0 0,0 1-1 0 0,1 0 1 0 0,-7 13-1 0 0,10-19-65 0 0,1 0 0 0 0,0 1 0 0 0,0-1 0 0 0,0 0 0 0 0,0 0 0 0 0,0 1 0 0 0,1-1 0 0 0,-1 0 0 0 0,1 1 0 0 0,0-1 0 0 0,-1 1 0 0 0,1-1 0 0 0,0 1 0 0 0,0-1 0 0 0,1 0 0 0 0,-1 1 0 0 0,0-1 0 0 0,1 1 0 0 0,-1-1 0 0 0,1 0 0 0 0,0 1 0 0 0,0-1 0 0 0,0 0 0 0 0,0 0 0 0 0,0 0 0 0 0,1 0 0 0 0,-1 0 0 0 0,1 0 0 0 0,-1 0 0 0 0,1 0 0 0 0,0 0 0 0 0,3 2 0 0 0,-2-3-1 0 0,-1 1 0 0 0,1-1 0 0 0,0 0 0 0 0,1 0-1 0 0,-1 0 1 0 0,0-1 0 0 0,0 1 0 0 0,0-1 0 0 0,0 0 0 0 0,0 0 0 0 0,1 0 0 0 0,-1 0 0 0 0,0 0 0 0 0,0-1 0 0 0,0 1 0 0 0,0-1 0 0 0,0 0 0 0 0,0 0 0 0 0,0 0 0 0 0,0 0 0 0 0,0-1 0 0 0,0 1 0 0 0,0-1 0 0 0,4-3 0 0 0,3-4 124 0 0,-1 1 1 0 0,0-1-1 0 0,0-1 0 0 0,-1 0 1 0 0,0 0-1 0 0,-1 0 0 0 0,0-1 0 0 0,0 0 1 0 0,8-21 1411 0 0,-13 35-1487 0 0,-1 0 0 0 0,1 0 0 0 0,0 0 0 0 0,-1 1 1 0 0,0-1-1 0 0,0 0 0 0 0,0 1 0 0 0,0-1 0 0 0,0 6 1 0 0,0-8-50 0 0,3 33 110 0 0,-1-1 1 0 0,-1 1-1 0 0,-6 60 0 0 0,2-53-19 0 0,5 79-1 0 0,-3-119-157 0 0,0 1-1 0 0,0 0 1 0 0,1 0-1 0 0,-1 0 1 0 0,1 0-1 0 0,-1 0 1 0 0,1-1-1 0 0,0 1 1 0 0,-1 0-1 0 0,1-1 1 0 0,0 1-1 0 0,0 0 1 0 0,0-1-1 0 0,1 1 1 0 0,-1-1-1 0 0,0 1 1 0 0,1-1-1 0 0,-1 0 1 0 0,0 0-1 0 0,3 2 1 0 0,15-1-7249 0 0</inkml:trace>
</inkml:ink>
</file>

<file path=ppt/ink/ink1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5"/>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18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9.170"/>
    </inkml:context>
    <inkml:brush xml:id="br0">
      <inkml:brushProperty name="width" value="0.1" units="cm"/>
      <inkml:brushProperty name="height" value="0.1" units="cm"/>
      <inkml:brushProperty name="color" value="#008C3A"/>
    </inkml:brush>
  </inkml:definitions>
  <inkml:trace contextRef="#ctx0" brushRef="#br0">1 30 7367 0 0,'0'0'568'0'0,"27"-12"3339"0"0,-26 11-3492 0 0,0-1 0 0 0,0 1 0 0 0,0 0-1 0 0,0 0 1 0 0,0 0 0 0 0,0-1 0 0 0,0 1 0 0 0,1 0 0 0 0,-1 0 0 0 0,0 1-1 0 0,1-1 1 0 0,-1 0 0 0 0,1 0 0 0 0,-1 1 0 0 0,1-1 0 0 0,-1 1 0 0 0,4-1 0 0 0,-4 1-242 0 0,0 0 0 0 0,0 0 0 0 0,0 0 1 0 0,0 1-1 0 0,1-1 0 0 0,-1 0 1 0 0,0 1-1 0 0,0-1 0 0 0,0 1 1 0 0,0-1-1 0 0,0 1 0 0 0,0 0 1 0 0,0-1-1 0 0,0 1 0 0 0,0 0 1 0 0,0 0-1 0 0,-1 0 0 0 0,3 1 0 0 0,2 6-97 0 0,0 0-1 0 0,0 1 0 0 0,-1 0 0 0 0,0-1 0 0 0,3 11 1 0 0,4 7 338 0 0,-9-23-415 0 0,0 1-1 0 0,1-1 1 0 0,-1 0-1 0 0,1 0 0 0 0,0 0 1 0 0,0 0-1 0 0,0 0 0 0 0,0 0 1 0 0,0-1-1 0 0,1 0 0 0 0,-1 0 1 0 0,1 1-1 0 0,0-2 1 0 0,-1 1-1 0 0,1 0 0 0 0,0-1 1 0 0,6 2-1 0 0,4-1-1299 0 0,0 0 1 0 0,0-1-1 0 0,24 0 0 0 0,-26-1-762 0 0,4 1 25 0 0</inkml:trace>
</inkml:ink>
</file>

<file path=ppt/ink/ink18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9.561"/>
    </inkml:context>
    <inkml:brush xml:id="br0">
      <inkml:brushProperty name="width" value="0.1" units="cm"/>
      <inkml:brushProperty name="height" value="0.1" units="cm"/>
      <inkml:brushProperty name="color" value="#008C3A"/>
    </inkml:brush>
  </inkml:definitions>
  <inkml:trace contextRef="#ctx0" brushRef="#br0">1 43 6447 0 0,'0'0'499'0'0,"29"-24"9926"0"0,-24 21-10030 0 0,0 1-1 0 0,0 0 0 0 0,1 0 0 0 0,-1 0 1 0 0,0 0-1 0 0,1 1 0 0 0,-1 0 1 0 0,1 0-1 0 0,-1 1 0 0 0,1-1 0 0 0,0 1 1 0 0,-1 0-1 0 0,8 1 0 0 0,15 0-1826 0 0,2-5-3638 0 0</inkml:trace>
</inkml:ink>
</file>

<file path=ppt/ink/ink18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49:59.962"/>
    </inkml:context>
    <inkml:brush xml:id="br0">
      <inkml:brushProperty name="width" value="0.1" units="cm"/>
      <inkml:brushProperty name="height" value="0.1" units="cm"/>
      <inkml:brushProperty name="color" value="#008C3A"/>
    </inkml:brush>
  </inkml:definitions>
  <inkml:trace contextRef="#ctx0" brushRef="#br0">135 1 10135 0 0,'-18'20'1096'0'0,"2"-2"258"0"0,0 1-1 0 0,2 0 1 0 0,0 1-1 0 0,-12 24 1 0 0,21-36-873 0 0,1 1-1 0 0,0-1 1 0 0,0 1 0 0 0,1 0-1 0 0,1 0 1 0 0,-1 0 0 0 0,1 0-1 0 0,1 0 1 0 0,0 1 0 0 0,0-1-1 0 0,1 0 1 0 0,0 1 0 0 0,2 15-1 0 0,-2-22-552 0 0,1-1 1 0 0,0 1-1 0 0,0 0 0 0 0,0 0 0 0 0,0-1 0 0 0,1 1 0 0 0,-1-1 0 0 0,1 1 0 0 0,-1-1 0 0 0,1 0 0 0 0,0 0 0 0 0,0 0 0 0 0,0 0 0 0 0,0 0 0 0 0,5 4 0 0 0,-4-5-323 0 0,0 1 1 0 0,1 0-1 0 0,-1-1 0 0 0,1 0 0 0 0,-1 1 0 0 0,1-2 0 0 0,-1 1 1 0 0,1 0-1 0 0,-1-1 0 0 0,1 1 0 0 0,0-1 0 0 0,3 0 1 0 0,12-1-1492 0 0</inkml:trace>
</inkml:ink>
</file>

<file path=ppt/ink/ink18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0.342"/>
    </inkml:context>
    <inkml:brush xml:id="br0">
      <inkml:brushProperty name="width" value="0.1" units="cm"/>
      <inkml:brushProperty name="height" value="0.1" units="cm"/>
      <inkml:brushProperty name="color" value="#008C3A"/>
    </inkml:brush>
  </inkml:definitions>
  <inkml:trace contextRef="#ctx0" brushRef="#br0">130 14 9415 0 0,'0'0'852'0'0,"0"-1"-704"0"0,-1 0 50 0 0,0 0-1 0 0,-1 0 0 0 0,1 0 1 0 0,0 0-1 0 0,-1 0 0 0 0,1 0 1 0 0,-1 0-1 0 0,1 0 0 0 0,-1 1 1 0 0,1-1-1 0 0,-1 0 0 0 0,1 1 1 0 0,-1 0-1 0 0,1-1 0 0 0,-1 1 1 0 0,0 0-1 0 0,1 0 0 0 0,-1 0 1 0 0,0 0-1 0 0,1 0 0 0 0,-1 0 1 0 0,0 0-1 0 0,1 0 0 0 0,-1 1 1 0 0,0-1-1 0 0,1 1 0 0 0,-1-1 1 0 0,1 1-1 0 0,-1 0 1 0 0,1-1-1 0 0,-2 2 0 0 0,-3 2 33 0 0,-1-1 1 0 0,2 1-1 0 0,-1 0 0 0 0,0 0 0 0 0,-6 7 0 0 0,9-8-185 0 0,0-1 0 0 0,-1 2 0 0 0,1-1 0 0 0,1 0 0 0 0,-1 1 0 0 0,0-1 0 0 0,1 1 0 0 0,0 0 0 0 0,0 0 0 0 0,0-1 0 0 0,0 2 0 0 0,1-1 0 0 0,-1 0 0 0 0,1 0 0 0 0,0 0 0 0 0,1 1 0 0 0,-1-1 0 0 0,1 0 0 0 0,-1 5 0 0 0,3-4 1 0 0,-1 0 0 0 0,1 0 0 0 0,0 0 1 0 0,0 0-1 0 0,0 0 0 0 0,1-1 1 0 0,-1 1-1 0 0,1-1 0 0 0,0 1 0 0 0,1-1 1 0 0,-1 0-1 0 0,1 0 0 0 0,-1-1 1 0 0,1 1-1 0 0,6 4 0 0 0,14 11 245 0 0,-10-9 63 0 0,-1 0 0 0 0,0 2 0 0 0,-1-1 0 0 0,0 2-1 0 0,18 25 1 0 0,-28-35-313 0 0,0 1 0 0 0,0-1 0 0 0,0 1 1 0 0,-1 0-1 0 0,0-1 0 0 0,1 1 0 0 0,-2 0 0 0 0,1 0 0 0 0,0 0 0 0 0,-1 0 0 0 0,1 0 0 0 0,-1 0 0 0 0,0 0 1 0 0,-1 0-1 0 0,1 0 0 0 0,-1 0 0 0 0,0 0 0 0 0,1 0 0 0 0,-2-1 0 0 0,1 1 0 0 0,0 0 0 0 0,-1 0 0 0 0,0-1 1 0 0,0 1-1 0 0,0-1 0 0 0,0 0 0 0 0,0 1 0 0 0,-1-1 0 0 0,1 0 0 0 0,-6 4 0 0 0,-34 33 155 0 0,39-37-178 0 0,-1-1 1 0 0,1 1 0 0 0,0-1 0 0 0,-1 0 0 0 0,0 0-1 0 0,1 0 1 0 0,-1-1 0 0 0,0 1 0 0 0,0-1 0 0 0,0 0 0 0 0,0 0-1 0 0,-4 1 1 0 0,15-27 112 0 0,12-11-135 0 0,1 1 0 0 0,42-56 1 0 0,-42 64-5 0 0,-1 0 0 0 0,-1-1 0 0 0,-1-1 0 0 0,24-59 0 0 0,-40 86 8 0 0,0 0 0 0 0,-1 0 0 0 0,1 1 0 0 0,0-1 0 0 0,-1 0 0 0 0,1 0 0 0 0,-1 0 0 0 0,0 0 0 0 0,1 0 0 0 0,-1 0 0 0 0,0 0 0 0 0,0 0 0 0 0,0 0 0 0 0,-1 0 0 0 0,1 0 0 0 0,0 0 0 0 0,-1 0 0 0 0,0 0 0 0 0,1 0 0 0 0,-1 0 0 0 0,0 0 0 0 0,0 0 0 0 0,0 1 0 0 0,0-1 0 0 0,0 0 0 0 0,0 1 0 0 0,0-1 0 0 0,-1 1 0 0 0,-2-3 0 0 0,-1 1 0 0 0,1 1 0 0 0,-1 0 0 0 0,1 1 0 0 0,-1-1 0 0 0,0 1 0 0 0,0 0 0 0 0,0 0 0 0 0,0 0 0 0 0,0 1 0 0 0,0 0 0 0 0,-6 0 0 0 0,3 0-194 0 0,6-1-113 0 0,-1 1 0 0 0,1 0 0 0 0,-1 0 0 0 0,1 0 0 0 0,0 0 0 0 0,-1 0 0 0 0,1 1 0 0 0,-1-1 0 0 0,1 1 0 0 0,-1-1 0 0 0,1 1 0 0 0,0 0 0 0 0,0 0 0 0 0,-1 0 0 0 0,-1 2 0 0 0</inkml:trace>
</inkml:ink>
</file>

<file path=ppt/ink/ink18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0.688"/>
    </inkml:context>
    <inkml:brush xml:id="br0">
      <inkml:brushProperty name="width" value="0.1" units="cm"/>
      <inkml:brushProperty name="height" value="0.1" units="cm"/>
      <inkml:brushProperty name="color" value="#008C3A"/>
    </inkml:brush>
  </inkml:definitions>
  <inkml:trace contextRef="#ctx0" brushRef="#br0">0 62 2303 0 0,'26'-18'6066'0'0,"-23"14"-4692"0"0,0 0 0 0 0,1-1 1 0 0,0 1-1 0 0,-1 1 0 0 0,1-1 1 0 0,6-4-1 0 0,-7 7-1109 0 0,0-1-1 0 0,-1 1 1 0 0,1-1-1 0 0,0 1 0 0 0,0 0 1 0 0,0 0-1 0 0,0 0 1 0 0,1 1-1 0 0,-1-1 1 0 0,0 1-1 0 0,0 0 1 0 0,0 0-1 0 0,0 0 1 0 0,1 0-1 0 0,-1 0 0 0 0,0 1 1 0 0,0-1-1 0 0,6 3 1 0 0,-7-2-187 0 0,0-1-1 0 0,0 1 1 0 0,0 0 0 0 0,0 0-1 0 0,0 0 1 0 0,-1 0 0 0 0,1 0-1 0 0,0 0 1 0 0,0 0 0 0 0,-1 1 0 0 0,1-1-1 0 0,-1 0 1 0 0,1 1 0 0 0,-1 0-1 0 0,0-1 1 0 0,0 1 0 0 0,0 0 0 0 0,2 3-1 0 0,8 37 261 0 0,-11-38-355 0 0,0 0 0 0 0,1-1 0 0 0,-1 1 0 0 0,1 0 0 0 0,0-1 0 0 0,0 1-1 0 0,0-1 1 0 0,0 1 0 0 0,1-1 0 0 0,-1 1 0 0 0,1-1 0 0 0,0 0 0 0 0,0 0-1 0 0,0 0 1 0 0,1 0 0 0 0,-1 0 0 0 0,1 0 0 0 0,-1-1 0 0 0,1 1-1 0 0,0-1 1 0 0,6 4 0 0 0,-1-3-460 0 0,1-1 0 0 0,0 0 0 0 0,0-1 0 0 0,-1 0 0 0 0,1 0 0 0 0,0-1 0 0 0,0 0 1 0 0,0 0-1 0 0,0-1 0 0 0,0 0 0 0 0,10-3 0 0 0,-14 3-61 0 0,23-4-6237 0 0</inkml:trace>
</inkml:ink>
</file>

<file path=ppt/ink/ink18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1.855"/>
    </inkml:context>
    <inkml:brush xml:id="br0">
      <inkml:brushProperty name="width" value="0.1" units="cm"/>
      <inkml:brushProperty name="height" value="0.1" units="cm"/>
      <inkml:brushProperty name="color" value="#008C3A"/>
    </inkml:brush>
  </inkml:definitions>
  <inkml:trace contextRef="#ctx0" brushRef="#br0">436 1 5527 0 0,'-18'23'590'0'0,"-27"37"2778"0"0,-87 90-1 0 0,79-94-2264 0 0,34-35-607 0 0,0 1 0 0 0,1 1 1 0 0,1 1-1 0 0,1 0 0 0 0,1 1 0 0 0,-22 53 0 0 0,32-66-413 0 0,1 1 1 0 0,1 0-1 0 0,0 0 1 0 0,1 0-1 0 0,0 0 1 0 0,1 0-1 0 0,0 1 0 0 0,1-1 1 0 0,1 0-1 0 0,0 0 1 0 0,1 1-1 0 0,0-1 1 0 0,1 0-1 0 0,0 0 1 0 0,1-1-1 0 0,1 1 0 0 0,9 17 1 0 0,19 33-35 0 0,-8-18 16 0 0,-3 1 0 0 0,25 71 0 0 0,-33-65 132 0 0,-2 1 0 0 0,-2 1 0 0 0,-3-1 0 0 0,-2 2 0 0 0,-3-1 0 0 0,-2 0 1 0 0,-2 0-1 0 0,-16 96 0 0 0,-17 15 303 0 0,-83 236 0 0 0,112-381-461 0 0,-11 33 312 0 0,-17 94-1 0 0,30-117-297 0 0,2-1 1 0 0,0 1-1 0 0,2-1 1 0 0,7 58-1 0 0,17 60 10 0 0,13 91-236 0 0,-32-184 119 0 0,-3 0 0 0 0,-5 81 0 0 0,-30 81-4 0 0,-1 3 143 0 0,32-187 16 0 0,1 1-1 0 0,1-1 1 0 0,2 0-1 0 0,11 62 0 0 0,-5-59 23 0 0,41 223-1146 0 0,-43-211 539 0 0,-2 0 0 0 0,-2 0-1 0 0,-7 75 1 0 0,-4-49 63 0 0,-8 153 2148 0 0,17-198-1351 0 0,2-1-1 0 0,1 1 1 0 0,1-1 0 0 0,1 0 0 0 0,2 0-1 0 0,13 35 1 0 0,-13-45-313 0 0,17 44-139 0 0,28 112 0 0 0,-47-151-234 0 0,-2 0 0 0 0,0 1 0 0 0,-1-1 0 0 0,-2 0 1 0 0,0 1-1 0 0,-1-1 0 0 0,-2 1 0 0 0,0-1 0 0 0,-7 22 0 0 0,-5 7-13 0 0,8-27 427 0 0,0 0 0 0 0,1 0 0 0 0,1 1 0 0 0,-2 40 1 0 0,7-63-114 0 0,-1-1 1 0 0,1 0 0 0 0,0 1 0 0 0,0-1 0 0 0,0 0 0 0 0,0 1 0 0 0,0-1-1 0 0,0 0 1 0 0,1 1 0 0 0,-1-1 0 0 0,0 0 0 0 0,1 1 0 0 0,-1-1 0 0 0,1 0 0 0 0,-1 0-1 0 0,1 1 1 0 0,0-1 0 0 0,-1 0 0 0 0,1 0 0 0 0,0 0 0 0 0,0 0 0 0 0,0 0-1 0 0,0 0 1 0 0,0 0 0 0 0,0 0 0 0 0,0 0 0 0 0,0 0 0 0 0,0-1 0 0 0,2 2 0 0 0,12-2-326 0 0</inkml:trace>
</inkml:ink>
</file>

<file path=ppt/ink/ink18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4.412"/>
    </inkml:context>
    <inkml:brush xml:id="br0">
      <inkml:brushProperty name="width" value="0.1" units="cm"/>
      <inkml:brushProperty name="height" value="0.1" units="cm"/>
      <inkml:brushProperty name="color" value="#008C3A"/>
    </inkml:brush>
  </inkml:definitions>
  <inkml:trace contextRef="#ctx0" brushRef="#br0">0 73 9271 0 0,'0'0'423'0'0,"29"-13"154"0"0,-3 1 383 0 0,1 2 0 0 0,1 0 0 0 0,-1 2 0 0 0,34-5 0 0 0,14 6-1794 0 0</inkml:trace>
</inkml:ink>
</file>

<file path=ppt/ink/ink18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4.754"/>
    </inkml:context>
    <inkml:brush xml:id="br0">
      <inkml:brushProperty name="width" value="0.1" units="cm"/>
      <inkml:brushProperty name="height" value="0.1" units="cm"/>
      <inkml:brushProperty name="color" value="#008C3A"/>
    </inkml:brush>
  </inkml:definitions>
  <inkml:trace contextRef="#ctx0" brushRef="#br0">0 34 10799 0 0,'0'0'480'0'0,"14"1"96"0"0,-2-5-464 0 0,5 1-112 0 0,0-2 0 0 0,3 1 0 0 0,1 3 1216 0 0,-2-1 216 0 0,-4 2 40 0 0,0-1 16 0 0,1-3-864 0 0,1 3-176 0 0,-1 1-32 0 0,1-4-5440 0 0,1-2-1096 0 0</inkml:trace>
</inkml:ink>
</file>

<file path=ppt/ink/ink18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5.873"/>
    </inkml:context>
    <inkml:brush xml:id="br0">
      <inkml:brushProperty name="width" value="0.1" units="cm"/>
      <inkml:brushProperty name="height" value="0.1" units="cm"/>
      <inkml:brushProperty name="color" value="#008C3A"/>
    </inkml:brush>
  </inkml:definitions>
  <inkml:trace contextRef="#ctx0" brushRef="#br0">0 74 5527 0 0,'6'-5'7945'0'0,"18"-18"-5179"0"0,-17 18-2467 0 0,-1 0 0 0 0,1 1 0 0 0,-1-1 1 0 0,1 1-1 0 0,0 1 0 0 0,1-1 0 0 0,-1 1 0 0 0,1 0 1 0 0,-1 1-1 0 0,1 0 0 0 0,0 0 0 0 0,0 0 0 0 0,0 1 0 0 0,0 1 1 0 0,0-1-1 0 0,0 1 0 0 0,0 1 0 0 0,0-1 0 0 0,0 1 1 0 0,0 1-1 0 0,11 2 0 0 0,-10-1-238 0 0,-1 0 0 0 0,1 0 0 0 0,-1 0 1 0 0,0 1-1 0 0,0 0 0 0 0,-1 1 0 0 0,1 0 0 0 0,-1 0 0 0 0,0 1 1 0 0,0 0-1 0 0,0 0 0 0 0,-1 0 0 0 0,0 1 0 0 0,0 0 0 0 0,-1 0 0 0 0,0 0 1 0 0,0 1-1 0 0,-1 0 0 0 0,5 10 0 0 0,-7-9-42 0 0,0-1-1 0 0,0 1 1 0 0,-1-1 0 0 0,0 1-1 0 0,-1-1 1 0 0,0 1-1 0 0,0 0 1 0 0,-1-1 0 0 0,0 1-1 0 0,-1 0 1 0 0,1-1-1 0 0,-2 1 1 0 0,1-1 0 0 0,-1 0-1 0 0,0 0 1 0 0,-1 0-1 0 0,-6 10 1 0 0,2-4 11 0 0,0-1 0 0 0,-1 1 0 0 0,-1-1 0 0 0,0-1-1 0 0,0 0 1 0 0,-1-1 0 0 0,-1 0 0 0 0,-20 15 0 0 0,-2-5 39 0 0,-1-1 1 0 0,-52 20-1 0 0,87-40-121 0 0,-1 1-1 0 0,1-1 1 0 0,-1 0-1 0 0,0 1 1 0 0,1-1-1 0 0,-1 1 1 0 0,1-1-1 0 0,-1 0 1 0 0,0 0-1 0 0,0 1 1 0 0,1-1-1 0 0,-1 0 1 0 0,0 0-1 0 0,1 0 1 0 0,-1 0-1 0 0,0 0 1 0 0,0 0-1 0 0,1 0 1 0 0,-1 0-1 0 0,0 0 1 0 0,0 0-1 0 0,1 0 1 0 0,-1 0-1 0 0,0-1 1 0 0,1 1-1 0 0,-1 0 1 0 0,0 0-1 0 0,1-1 1 0 0,-1 1-1 0 0,0-1 1 0 0,1 1-1 0 0,-1 0 1 0 0,0-1-1 0 0,1 1 1 0 0,-1-1-1 0 0,1 1 1 0 0,-1-1-1 0 0,1 0 1 0 0,0 1-1 0 0,-1-1 1 0 0,1 1-1 0 0,-1-1 1 0 0,1 0-1 0 0,0 0 1 0 0,0 1-1 0 0,-1-1 1 0 0,1-1-1 0 0,-1-8-1571 0 0</inkml:trace>
</inkml:ink>
</file>

<file path=ppt/ink/ink18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6.222"/>
    </inkml:context>
    <inkml:brush xml:id="br0">
      <inkml:brushProperty name="width" value="0.1" units="cm"/>
      <inkml:brushProperty name="height" value="0.1" units="cm"/>
      <inkml:brushProperty name="color" value="#008C3A"/>
    </inkml:brush>
  </inkml:definitions>
  <inkml:trace contextRef="#ctx0" brushRef="#br0">107 16 5983 0 0,'-3'-4'11747'0'0,"-15"-7"-9168"0"0,15 12-2398 0 0,0 0 1 0 0,0 0 0 0 0,0 0 0 0 0,0 1 0 0 0,0 0 0 0 0,0-1 0 0 0,0 1 0 0 0,1 0 0 0 0,-1 1 0 0 0,1-1 0 0 0,-1 0 0 0 0,1 1 0 0 0,0-1 0 0 0,-4 6 0 0 0,-23 41 555 0 0,26-43-704 0 0,1 0-1 0 0,0 0 1 0 0,1 0 0 0 0,-1 0-1 0 0,1 0 1 0 0,0 0-1 0 0,1 0 1 0 0,-1 0 0 0 0,1 1-1 0 0,1-1 1 0 0,-1 0-1 0 0,1 0 1 0 0,0 1 0 0 0,0-1-1 0 0,1 0 1 0 0,0 0-1 0 0,0-1 1 0 0,0 1 0 0 0,1 0-1 0 0,0-1 1 0 0,0 1-1 0 0,0-1 1 0 0,1 0 0 0 0,-1 0-1 0 0,1 0 1 0 0,1 0-1 0 0,4 4 1 0 0,0-1-346 0 0,0 0 1 0 0,0-1-1 0 0,1-1 0 0 0,-1 1 1 0 0,1-1-1 0 0,1-1 1 0 0,-1 0-1 0 0,1 0 0 0 0,0-1 1 0 0,0-1-1 0 0,0 0 0 0 0,1 0 1 0 0,21 2-1 0 0,-12-6-7127 0 0</inkml:trace>
</inkml:ink>
</file>

<file path=ppt/ink/ink1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6"/>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18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07.985"/>
    </inkml:context>
    <inkml:brush xml:id="br0">
      <inkml:brushProperty name="width" value="0.1" units="cm"/>
      <inkml:brushProperty name="height" value="0.1" units="cm"/>
      <inkml:brushProperty name="color" value="#008C3A"/>
    </inkml:brush>
  </inkml:definitions>
  <inkml:trace contextRef="#ctx0" brushRef="#br0">0 769 10967 0 0,'4'-2'6611'0'0,"-3"11"-6290"0"0,0 0 1 0 0,1 0-1 0 0,0 0 0 0 0,0-1 0 0 0,1 1 1 0 0,0-1-1 0 0,0 1 0 0 0,6 8 1 0 0,38 61 510 0 0,-42-70-775 0 0,1 0 0 0 0,0 0-1 0 0,1-1 1 0 0,0 0 0 0 0,0 0 0 0 0,0 0 0 0 0,1-1 0 0 0,0 0 0 0 0,0-1 0 0 0,1 0-1 0 0,-1 0 1 0 0,1-1 0 0 0,0 0 0 0 0,1 0 0 0 0,-1-1 0 0 0,1 0 0 0 0,18 2-1 0 0,-20-4-30 0 0,0-1-1 0 0,-1 1 0 0 0,1-2 0 0 0,0 1 0 0 0,-1-1 0 0 0,1-1 0 0 0,0 1 0 0 0,-1-1 0 0 0,0-1 0 0 0,1 1 0 0 0,-1-1 0 0 0,0 0 0 0 0,-1-1 0 0 0,1 0 1 0 0,0 0-1 0 0,-1 0 0 0 0,0-1 0 0 0,0 0 0 0 0,0 0 0 0 0,-1 0 0 0 0,0-1 0 0 0,0 0 0 0 0,8-11 0 0 0,-5 3 19 0 0,-1 0 0 0 0,0 0 0 0 0,0-1 1 0 0,-2 0-1 0 0,0 0 0 0 0,0-1 0 0 0,-2 0 0 0 0,0 1 0 0 0,-1-1 0 0 0,0 0 0 0 0,-1 0 0 0 0,-1 0 0 0 0,-2-20 0 0 0,-5-25 231 0 0,-3 1 0 0 0,-19-69 0 0 0,10 50-189 0 0,11 46-87 0 0,1 8-5 0 0,1 0 0 0 0,1-1 1 0 0,2 0-1 0 0,0 0 0 0 0,2-41 0 0 0,2 61 5 0 0,0-1 0 0 0,0 1 0 0 0,0 0 0 0 0,1 0 0 0 0,0 0 0 0 0,0 0 0 0 0,1 0 0 0 0,0 0 0 0 0,0 0 0 0 0,0 1 1 0 0,0 0-1 0 0,1-1 0 0 0,0 1 0 0 0,0 0 0 0 0,0 1 0 0 0,1-1 0 0 0,0 1 0 0 0,-1 0 0 0 0,2 0 0 0 0,-1 0 0 0 0,0 1 0 0 0,1 0 0 0 0,-1 0 0 0 0,1 0 0 0 0,0 1 0 0 0,0 0 0 0 0,0 0 0 0 0,8-1 0 0 0,26-7 1 0 0,0 3-1 0 0,0 2 0 0 0,45-1 1 0 0,126 8 4 0 0,-114 0 5 0 0,877 48 85 0 0,74 1-7 0 0,-1016-51-93 0 0,3-1-37 0 0,1 2 0 0 0,-1 0 0 0 0,1 3 0 0 0,-1 1 0 0 0,62 17 0 0 0,-96-21-276 0 0,-8 7-2506 0 0</inkml:trace>
</inkml:ink>
</file>

<file path=ppt/ink/ink18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7.580"/>
    </inkml:context>
    <inkml:brush xml:id="br0">
      <inkml:brushProperty name="width" value="0.1" units="cm"/>
      <inkml:brushProperty name="height" value="0.1" units="cm"/>
      <inkml:brushProperty name="color" value="#008C3A"/>
    </inkml:brush>
  </inkml:definitions>
  <inkml:trace contextRef="#ctx0" brushRef="#br0">32 120 3223 0 0,'17'-38'5795'0'0,"30"-44"8417"0"0,-47 88-14101 0 0,0-1 0 0 0,0 0 0 0 0,0 1 0 0 0,-1-1 0 0 0,0 0 0 0 0,0 0 0 0 0,0 0 0 0 0,-1 1 0 0 0,1-1 0 0 0,-5 8 0 0 0,1 0 42 0 0,-17 63-18 0 0,3 0 0 0 0,4 2-1 0 0,-6 82 1 0 0,24-139-2110 0 0</inkml:trace>
</inkml:ink>
</file>

<file path=ppt/ink/ink18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7.944"/>
    </inkml:context>
    <inkml:brush xml:id="br0">
      <inkml:brushProperty name="width" value="0.1" units="cm"/>
      <inkml:brushProperty name="height" value="0.1" units="cm"/>
      <inkml:brushProperty name="color" value="#008C3A"/>
    </inkml:brush>
  </inkml:definitions>
  <inkml:trace contextRef="#ctx0" brushRef="#br0">62 1 3223 0 0,'-1'4'12350'0'0,"-5"21"-10505"0"0,-14 31-305 0 0,-7 26-1097 0 0,25-74-404 0 0,0-1 0 0 0,1 1 0 0 0,0-1-1 0 0,0 1 1 0 0,1-1 0 0 0,0 1 0 0 0,0-1 0 0 0,3 13 0 0 0,-2-18-19 0 0,0 0 0 0 0,-1 0 0 0 0,2 0 0 0 0,-1 0-1 0 0,0 0 1 0 0,0 0 0 0 0,1 0 0 0 0,-1-1 0 0 0,1 1 0 0 0,-1 0 0 0 0,1-1-1 0 0,0 1 1 0 0,0-1 0 0 0,0 0 0 0 0,-1 1 0 0 0,1-1 0 0 0,0 0-1 0 0,1 0 1 0 0,-1 0 0 0 0,0-1 0 0 0,0 1 0 0 0,0 0 0 0 0,0-1 0 0 0,4 1-1 0 0,65 4 795 0 0,-48-5-501 0 0,141 15-1158 0 0,-146-15-717 0 0</inkml:trace>
</inkml:ink>
</file>

<file path=ppt/ink/ink18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8.291"/>
    </inkml:context>
    <inkml:brush xml:id="br0">
      <inkml:brushProperty name="width" value="0.1" units="cm"/>
      <inkml:brushProperty name="height" value="0.1" units="cm"/>
      <inkml:brushProperty name="color" value="#008C3A"/>
    </inkml:brush>
  </inkml:definitions>
  <inkml:trace contextRef="#ctx0" brushRef="#br0">216 1 9215 0 0,'0'0'831'0'0,"-32"16"948"0"0,19-7-484 0 0,0 1 1 0 0,0 0-1 0 0,1 1 1 0 0,0 0 0 0 0,1 1-1 0 0,-14 19 1 0 0,14-15-1077 0 0,0 0 1 0 0,2 0 0 0 0,0 1-1 0 0,0 0 1 0 0,2 0-1 0 0,0 1 1 0 0,1 0 0 0 0,1 0-1 0 0,-3 22 1 0 0,7-36-301 0 0,0 1 1 0 0,1-1-1 0 0,0 1 0 0 0,0-1 1 0 0,0 1-1 0 0,0-1 0 0 0,1 0 1 0 0,0 1-1 0 0,0-1 0 0 0,0 0 1 0 0,0 0-1 0 0,1 1 1 0 0,0-1-1 0 0,-1 0 0 0 0,2-1 1 0 0,-1 1-1 0 0,0 0 0 0 0,1 0 1 0 0,-1-1-1 0 0,1 0 0 0 0,0 1 1 0 0,5 3-1 0 0</inkml:trace>
</inkml:ink>
</file>

<file path=ppt/ink/ink18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8.677"/>
    </inkml:context>
    <inkml:brush xml:id="br0">
      <inkml:brushProperty name="width" value="0.1" units="cm"/>
      <inkml:brushProperty name="height" value="0.1" units="cm"/>
      <inkml:brushProperty name="color" value="#008C3A"/>
    </inkml:brush>
  </inkml:definitions>
  <inkml:trace contextRef="#ctx0" brushRef="#br0">93 0 12151 0 0,'0'0'2224'0'0,"-27"9"2118"0"0,-15 40-2902 0 0,39-46-1434 0 0,0 1-1 0 0,1 0 0 0 0,-1 0 0 0 0,1 0 1 0 0,0 0-1 0 0,0 0 0 0 0,1 0 0 0 0,-1 1 1 0 0,1-1-1 0 0,0 0 0 0 0,-1 9 1 0 0,2-11-2 0 0,1 0 1 0 0,-1 0-1 0 0,1-1 1 0 0,0 1-1 0 0,0 0 1 0 0,-1 0-1 0 0,1-1 1 0 0,0 1-1 0 0,0-1 1 0 0,1 1-1 0 0,-1-1 1 0 0,0 1-1 0 0,0-1 1 0 0,1 0-1 0 0,-1 1 1 0 0,1-1-1 0 0,-1 0 1 0 0,1 0-1 0 0,-1 0 1 0 0,1 0-1 0 0,0 0 1 0 0,0-1 0 0 0,-1 1-1 0 0,1 0 1 0 0,0-1-1 0 0,0 1 1 0 0,0-1-1 0 0,2 0 1 0 0,64 7 483 0 0,-47-6-97 0 0,-13 0-254 0 0,20 1 759 0 0,52 13-1 0 0,-74-14-800 0 0,0 1 0 0 0,0 0 0 0 0,0 0 0 0 0,-1 0 0 0 0,1 1 0 0 0,-1-1 0 0 0,1 1 0 0 0,-1 1 0 0 0,0-1 0 0 0,0 1 0 0 0,-1 0 0 0 0,1 0 0 0 0,-1 0 0 0 0,0 1 0 0 0,4 5 0 0 0,-6-7-65 0 0,0 0 0 0 0,-1 0-1 0 0,0 0 1 0 0,1 0 0 0 0,-1 1-1 0 0,0-1 1 0 0,-1 1 0 0 0,1-1-1 0 0,-1 1 1 0 0,1-1 0 0 0,-1 1-1 0 0,0-1 1 0 0,0 1 0 0 0,-1-1-1 0 0,1 1 1 0 0,-1-1 0 0 0,1 0 0 0 0,-1 1-1 0 0,0-1 1 0 0,-1 0 0 0 0,1 1-1 0 0,-3 4 1 0 0,0-2-8 0 0,0 0 1 0 0,0 1-1 0 0,-1-2 1 0 0,0 1-1 0 0,0 0 1 0 0,0-1-1 0 0,0 0 1 0 0,-8 5-1 0 0,-2 0-30 0 0,0 0 0 0 0,0-1-1 0 0,-1 0 1 0 0,-21 7 0 0 0,-10-3-2811 0 0,31-10 1314 0 0</inkml:trace>
</inkml:ink>
</file>

<file path=ppt/ink/ink18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9.017"/>
    </inkml:context>
    <inkml:brush xml:id="br0">
      <inkml:brushProperty name="width" value="0.1" units="cm"/>
      <inkml:brushProperty name="height" value="0.1" units="cm"/>
      <inkml:brushProperty name="color" value="#008C3A"/>
    </inkml:brush>
  </inkml:definitions>
  <inkml:trace contextRef="#ctx0" brushRef="#br0">1 222 6447 0 0,'29'-52'1740'0'0,"-21"39"404"0"0,0 1 0 0 0,2 0 1 0 0,14-15-1 0 0,-16 19-884 0 0,1 1 0 0 0,0 0-1 0 0,0 0 1 0 0,0 1 0 0 0,12-6 0 0 0,35-10-1333 0 0,41-2-876 0 0,-67 18-1419 0 0,-6 0-5286 0 0</inkml:trace>
</inkml:ink>
</file>

<file path=ppt/ink/ink18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9.381"/>
    </inkml:context>
    <inkml:brush xml:id="br0">
      <inkml:brushProperty name="width" value="0.1" units="cm"/>
      <inkml:brushProperty name="height" value="0.1" units="cm"/>
      <inkml:brushProperty name="color" value="#008C3A"/>
    </inkml:brush>
  </inkml:definitions>
  <inkml:trace contextRef="#ctx0" brushRef="#br0">0 85 13071 0 0,'34'-2'1416'0'0,"5"-18"1921"0"0,42-19 2265 0 0,-65 34-5328 0 0,0 0-1 0 0,1 0 1 0 0,-1 2-1 0 0,18-2 1 0 0</inkml:trace>
  <inkml:trace contextRef="#ctx0" brushRef="#br0" timeOffset="1">149 309 12439 0 0,'0'0'1104'0'0,"13"-6"-880"0"0,-1-2-224 0 0,3-2 0 0 0,0-2 1040 0 0,3-1 168 0 0,-1 3 32 0 0,1 0 8 0 0,-3 3-136 0 0,2 1-24 0 0,1 2-8 0 0,3 1 0 0 0,0 3-792 0 0,0 0-152 0 0,-2-2-32 0 0,1-1-6328 0 0,-1 1-1264 0 0</inkml:trace>
</inkml:ink>
</file>

<file path=ppt/ink/ink18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19.750"/>
    </inkml:context>
    <inkml:brush xml:id="br0">
      <inkml:brushProperty name="width" value="0.1" units="cm"/>
      <inkml:brushProperty name="height" value="0.1" units="cm"/>
      <inkml:brushProperty name="color" value="#008C3A"/>
    </inkml:brush>
  </inkml:definitions>
  <inkml:trace contextRef="#ctx0" brushRef="#br0">14 39 10591 0 0,'21'-9'1134'0'0,"-8"4"-231"0"0,0 0 0 0 0,0 0 0 0 0,0 1 0 0 0,0 1 0 0 0,1 0 0 0 0,-1 1 0 0 0,1 0 0 0 0,0 1 0 0 0,24 2 0 0 0,-31 0-501 0 0,0 0-1 0 0,0 0 1 0 0,-1 1 0 0 0,1 0-1 0 0,0 0 1 0 0,-1 1 0 0 0,1 0-1 0 0,11 7 1 0 0,-12-7-388 0 0,-1 1 0 0 0,0 1 0 0 0,0-1 0 0 0,-1 1 0 0 0,1 0 0 0 0,-1 0 0 0 0,0 0 0 0 0,-1 0 0 0 0,1 1 0 0 0,5 11 0 0 0,-7-10 15 0 0,1 1-1 0 0,-1 0 0 0 0,0 0 1 0 0,-1 0-1 0 0,0 1 0 0 0,0-1 1 0 0,-1 0-1 0 0,0 0 1 0 0,0 1-1 0 0,-1-1 0 0 0,0 0 1 0 0,0 0-1 0 0,-1 0 0 0 0,0 0 1 0 0,-1 0-1 0 0,0 0 0 0 0,0-1 1 0 0,0 1-1 0 0,-1-1 0 0 0,0 0 1 0 0,-1 0-1 0 0,-6 9 0 0 0,2-4 32 0 0,0-1 0 0 0,-1 1 0 0 0,-1-1 0 0 0,0-1 0 0 0,0 0 0 0 0,-1-1 0 0 0,0 0-1 0 0,0 0 1 0 0,-1-1 0 0 0,0-1 0 0 0,-20 8 0 0 0,-86 24 225 0 0,107-35-1729 0 0,28-11-2679 0 0,0-1 2876 0 0,9-3-1064 0 0</inkml:trace>
</inkml:ink>
</file>

<file path=ppt/ink/ink18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20.111"/>
    </inkml:context>
    <inkml:brush xml:id="br0">
      <inkml:brushProperty name="width" value="0.1" units="cm"/>
      <inkml:brushProperty name="height" value="0.1" units="cm"/>
      <inkml:brushProperty name="color" value="#008C3A"/>
    </inkml:brush>
  </inkml:definitions>
  <inkml:trace contextRef="#ctx0" brushRef="#br0">390 6 9671 0 0,'-18'-2'730'0'0,"0"0"0"0"0,-1 1 0 0 0,1 1 0 0 0,0 0 0 0 0,0 2 1 0 0,0 0-1 0 0,0 1 0 0 0,-33 10 0 0 0,36-8-175 0 0,0 0-1 0 0,1 0 1 0 0,-1 2 0 0 0,1 0 0 0 0,1 0 0 0 0,-1 1 0 0 0,1 1 0 0 0,1 0 0 0 0,0 1 0 0 0,-17 18 0 0 0,26-26-486 0 0,1 0-1 0 0,-1 1 1 0 0,1-1 0 0 0,0 1 0 0 0,0-1-1 0 0,0 1 1 0 0,1 0 0 0 0,-1 0-1 0 0,1 0 1 0 0,-1 0 0 0 0,1 0 0 0 0,0 0-1 0 0,0 0 1 0 0,0 0 0 0 0,1 0 0 0 0,-1 1-1 0 0,1-1 1 0 0,0 0 0 0 0,-1 0 0 0 0,2 1-1 0 0,-1-1 1 0 0,0 0 0 0 0,1 0-1 0 0,-1 1 1 0 0,1-1 0 0 0,0 0 0 0 0,0 0-1 0 0,0 0 1 0 0,0 0 0 0 0,1 0 0 0 0,-1 0-1 0 0,1 0 1 0 0,0 0 0 0 0,0-1 0 0 0,0 1-1 0 0,0-1 1 0 0,0 1 0 0 0,1-1 0 0 0,-1 0-1 0 0,1 0 1 0 0,4 3 0 0 0,10 6-68 0 0,1 0 0 0 0,0-2 1 0 0,0 0-1 0 0,0-2 0 0 0,27 8 0 0 0,-8-3-536 0 0,43 8-1 0 0,-28-12-5854 0 0,-15-5-1262 0 0</inkml:trace>
</inkml:ink>
</file>

<file path=ppt/ink/ink18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29.767"/>
    </inkml:context>
    <inkml:brush xml:id="br0">
      <inkml:brushProperty name="width" value="0.1" units="cm"/>
      <inkml:brushProperty name="height" value="0.1" units="cm"/>
      <inkml:brushProperty name="color" value="#008C3A"/>
    </inkml:brush>
  </inkml:definitions>
  <inkml:trace contextRef="#ctx0" brushRef="#br0">18 122 7631 0 0,'-18'-16'10795'0'0,"18"13"-10607"0"0,0 0 0 0 0,1 0 0 0 0,-1 0 0 0 0,1 0 1 0 0,0 0-1 0 0,-1 0 0 0 0,1 0 0 0 0,1 0 0 0 0,-1 0 0 0 0,0 0 0 0 0,1 1 1 0 0,-1-1-1 0 0,1 0 0 0 0,0 1 0 0 0,0-1 0 0 0,0 1 0 0 0,0 0 0 0 0,3-3 0 0 0,0 1 8 0 0,1 0 0 0 0,0 0-1 0 0,1 0 1 0 0,-1 0-1 0 0,1 1 1 0 0,-1 0-1 0 0,12-3 1 0 0,4 1 43 0 0,0 0 1 0 0,0 2 0 0 0,0 0-1 0 0,32 1 1 0 0,-47 2-226 0 0,0 0 0 0 0,0 1 0 0 0,1 0 1 0 0,-1 0-1 0 0,0 0 0 0 0,0 1 0 0 0,0 0 0 0 0,-1 1 0 0 0,1 0 0 0 0,0 0 0 0 0,-1 0 0 0 0,0 1 0 0 0,1-1 1 0 0,4 6-1 0 0,-8-6-12 0 0,0-1 0 0 0,0 1 0 0 0,0 0 0 0 0,-1 1 0 0 0,0-1 0 0 0,1 0 0 0 0,-1 1 0 0 0,0-1 0 0 0,-1 1 1 0 0,1-1-1 0 0,-1 1 0 0 0,1 0 0 0 0,-1 0 0 0 0,0 0 0 0 0,-1 0 0 0 0,1 0 0 0 0,-1 0 0 0 0,1 0 0 0 0,-1 0 1 0 0,-1 0-1 0 0,1 0 0 0 0,0 0 0 0 0,-1 0 0 0 0,0-1 0 0 0,0 1 0 0 0,-2 5 0 0 0,-1 3 46 0 0,-1-1-1 0 0,-1 1 0 0 0,0-1 1 0 0,0-1-1 0 0,-1 1 1 0 0,-16 17-1 0 0,-56 53 163 0 0,78-81-208 0 0,-2 4 11 0 0,0-1-1 0 0,0 0 0 0 0,0 1 0 0 0,0-1-1 0 0,-1-1 1 0 0,1 1 0 0 0,-1 0 0 0 0,1-1 0 0 0,-1 0 0 0 0,0 0 0 0 0,0 0 0 0 0,0 0 0 0 0,0 0 0 0 0,0-1-1 0 0,0 0 1 0 0,-1 0 0 0 0,1 0 0 0 0,0 0 0 0 0,-1-1 0 0 0,1 0 0 0 0,-7 0 0 0 0,10 0-57 0 0,0 0 0 0 0,0-1 0 0 0,0 1 0 0 0,0 0 1 0 0,0-1-1 0 0,0 1 0 0 0,0-1 0 0 0,0 1 0 0 0,0-1 0 0 0,0 1 0 0 0,1-1 1 0 0,-1 0-1 0 0,0 1 0 0 0,0-1 0 0 0,1 0 0 0 0,-1 0 0 0 0,0 1 0 0 0,1-1 1 0 0,-1 0-1 0 0,1 0 0 0 0,-1 0 0 0 0,1 0 0 0 0,-1 0 0 0 0,1 0 0 0 0,-1 0 1 0 0,1 0-1 0 0,0 0 0 0 0,0 0 0 0 0,0 0 0 0 0,0 0 0 0 0,-1 0 0 0 0,1 0 1 0 0,1 0-1 0 0,-1 0 0 0 0,0 0 0 0 0,0 0 0 0 0,0-1 0 0 0,0 1 1 0 0,1 0-1 0 0,-1 0 0 0 0,0 0 0 0 0,2-1 0 0 0,9-22-3218 0 0,0 8-3549 0 0</inkml:trace>
</inkml:ink>
</file>

<file path=ppt/ink/ink1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7"/>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18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0.133"/>
    </inkml:context>
    <inkml:brush xml:id="br0">
      <inkml:brushProperty name="width" value="0.1" units="cm"/>
      <inkml:brushProperty name="height" value="0.1" units="cm"/>
      <inkml:brushProperty name="color" value="#008C3A"/>
    </inkml:brush>
  </inkml:definitions>
  <inkml:trace contextRef="#ctx0" brushRef="#br0">181 43 7831 0 0,'0'0'603'0'0,"4"-23"4893"0"0,-7 21-5223 0 0,1 0-1 0 0,0 0 1 0 0,-1 0 0 0 0,0 1-1 0 0,1-1 1 0 0,-1 1 0 0 0,0-1 0 0 0,0 1-1 0 0,1 0 1 0 0,-1 0 0 0 0,0 1-1 0 0,0-1 1 0 0,0 1 0 0 0,0-1-1 0 0,0 1 1 0 0,-1 0 0 0 0,1 0 0 0 0,0 0-1 0 0,0 0 1 0 0,0 1 0 0 0,-5 1-1 0 0,0-1-155 0 0,0 1-1 0 0,0 1 0 0 0,0 0 0 0 0,1 0 1 0 0,-1 0-1 0 0,-13 9 0 0 0,18-10-70 0 0,-1 1 0 0 0,0-1 0 0 0,1 1 0 0 0,0 0 0 0 0,0 0 0 0 0,0 1 0 0 0,0-1 0 0 0,0 0 0 0 0,0 1 0 0 0,1 0 0 0 0,0 0 0 0 0,0 0 0 0 0,0 0-1 0 0,0 0 1 0 0,1 0 0 0 0,-1 0 0 0 0,1 0 0 0 0,0 1 0 0 0,-1 8 0 0 0,3-10-20 0 0,-1 0 0 0 0,1 1 0 0 0,-1-1-1 0 0,1 0 1 0 0,0 1 0 0 0,0-1 0 0 0,1 0-1 0 0,-1 0 1 0 0,0 0 0 0 0,1 0 0 0 0,0 0 0 0 0,0 0-1 0 0,0 0 1 0 0,0 0 0 0 0,0-1 0 0 0,1 1-1 0 0,-1-1 1 0 0,1 0 0 0 0,0 0 0 0 0,-1 0 0 0 0,1 0-1 0 0,0 0 1 0 0,0 0 0 0 0,0-1 0 0 0,7 3-1 0 0,5 1 37 0 0,1 0-1 0 0,0-1 0 0 0,1 0 0 0 0,23 1 0 0 0,12 3-6772 0 0</inkml:trace>
</inkml:ink>
</file>

<file path=ppt/ink/ink18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0.518"/>
    </inkml:context>
    <inkml:brush xml:id="br0">
      <inkml:brushProperty name="width" value="0.1" units="cm"/>
      <inkml:brushProperty name="height" value="0.1" units="cm"/>
      <inkml:brushProperty name="color" value="#008C3A"/>
    </inkml:brush>
  </inkml:definitions>
  <inkml:trace contextRef="#ctx0" brushRef="#br0">1 58 12839 0 0,'0'0'1164'0'0,"31"-18"1383"0"0,-23 13-1897 0 0,0 0 0 0 0,1 1 0 0 0,-1-1 0 0 0,1 2-1 0 0,0-1 1 0 0,0 1 0 0 0,0 1 0 0 0,13-3 0 0 0,-15 4-704 0 0,0 0 1 0 0,0 0-1 0 0,1 1 0 0 0,-1 0 1 0 0,0 0-1 0 0,0 1 0 0 0,0 0 1 0 0,0 0-1 0 0,0 0 0 0 0,0 1 1 0 0,12 5-1 0 0</inkml:trace>
</inkml:ink>
</file>

<file path=ppt/ink/ink18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0.869"/>
    </inkml:context>
    <inkml:brush xml:id="br0">
      <inkml:brushProperty name="width" value="0.1" units="cm"/>
      <inkml:brushProperty name="height" value="0.1" units="cm"/>
      <inkml:brushProperty name="color" value="#008C3A"/>
    </inkml:brush>
  </inkml:definitions>
  <inkml:trace contextRef="#ctx0" brushRef="#br0">0 11 2303 0 0,'0'0'200'0'0,"10"-2"-200"0"0,0-1 0 0 0,2 1 0 0 0,-1 1 2464 0 0,0-1 448 0 0,0 1 88 0 0,-1 1 16 0 0,0 0-1928 0 0,-1 0-392 0 0,0 3-80 0 0</inkml:trace>
</inkml:ink>
</file>

<file path=ppt/ink/ink18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2.812"/>
    </inkml:context>
    <inkml:brush xml:id="br0">
      <inkml:brushProperty name="width" value="0.1" units="cm"/>
      <inkml:brushProperty name="height" value="0.1" units="cm"/>
      <inkml:brushProperty name="color" value="#008C3A"/>
    </inkml:brush>
  </inkml:definitions>
  <inkml:trace contextRef="#ctx0" brushRef="#br0">14 157 5983 0 0,'6'-64'1470'0'0,"-3"49"1020"0"0,1 0 0 0 0,0 1 0 0 0,1 0 0 0 0,9-20 2151 0 0,-12 73-3083 0 0,-7 10-1240 0 0,-16 80-1 0 0,13-99-170 0 0,2 1 1 0 0,1 0-1 0 0,2 0 1 0 0,1 0-1 0 0,1 0 1 0 0,7 63-1 0 0,-6-92-389 0 0,0 0 0 0 0,1-1-1 0 0,-1 1 1 0 0,1 0 0 0 0,-1 0-1 0 0,1 0 1 0 0,0-1 0 0 0,0 1 0 0 0,0 0-1 0 0,0-1 1 0 0,0 1 0 0 0,0-1 0 0 0,0 1-1 0 0,0-1 1 0 0,1 0 0 0 0,1 3 0 0 0</inkml:trace>
</inkml:ink>
</file>

<file path=ppt/ink/ink18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3.229"/>
    </inkml:context>
    <inkml:brush xml:id="br0">
      <inkml:brushProperty name="width" value="0.1" units="cm"/>
      <inkml:brushProperty name="height" value="0.1" units="cm"/>
      <inkml:brushProperty name="color" value="#008C3A"/>
    </inkml:brush>
  </inkml:definitions>
  <inkml:trace contextRef="#ctx0" brushRef="#br0">1 182 1839 0 0,'1'-10'1314'0'0,"1"0"0"0"0,0 0 0 0 0,0 0 0 0 0,1 0 0 0 0,0 0 0 0 0,1 1 0 0 0,0-1 0 0 0,1 1 0 0 0,0 0 0 0 0,0 1 0 0 0,1-1 0 0 0,11-12 0 0 0,-12 16-794 0 0,-1 1 1 0 0,1-1 0 0 0,1 1 0 0 0,-1 0-1 0 0,0 1 1 0 0,1-1 0 0 0,0 1 0 0 0,11-4 0 0 0,-11 5-479 0 0,-1 0 0 0 0,1 1 1 0 0,0 0-1 0 0,0 0 0 0 0,0 1 1 0 0,-1-1-1 0 0,1 1 1 0 0,0 1-1 0 0,0-1 0 0 0,11 3 1 0 0,-16-3-34 0 0,0 1 0 0 0,1 0-1 0 0,-1-1 1 0 0,0 1 0 0 0,0 0 0 0 0,0-1 0 0 0,0 1 0 0 0,0 0 0 0 0,0 0-1 0 0,0 0 1 0 0,0 0 0 0 0,0 0 0 0 0,0 0 0 0 0,-1 0 0 0 0,1 1 0 0 0,0-1-1 0 0,-1 0 1 0 0,1 0 0 0 0,-1 0 0 0 0,1 1 0 0 0,-1-1 0 0 0,0 0 0 0 0,1 1-1 0 0,-1-1 1 0 0,0 0 0 0 0,0 1 0 0 0,0-1 0 0 0,0 0 0 0 0,0 1 0 0 0,0-1-1 0 0,0 0 1 0 0,-1 1 0 0 0,1-1 0 0 0,-1 2 0 0 0,-13 48-8 0 0,13-47 26 0 0,-30 66 32 0 0,22-54-39 0 0,1 1 1 0 0,1 0 0 0 0,0 0-1 0 0,1 1 1 0 0,1 0-1 0 0,-5 37 1 0 0,10-52-22 0 0,0 1 1 0 0,0-1-1 0 0,1 0 0 0 0,-1 1 0 0 0,1-1 0 0 0,0 1 0 0 0,0-1 1 0 0,0 0-1 0 0,0 0 0 0 0,1 0 0 0 0,-1 0 0 0 0,1 0 1 0 0,0 0-1 0 0,0 0 0 0 0,0 0 0 0 0,0 0 0 0 0,0-1 1 0 0,1 1-1 0 0,-1-1 0 0 0,1 0 0 0 0,-1 0 0 0 0,1 0 0 0 0,0 0 1 0 0,0 0-1 0 0,0 0 0 0 0,0-1 0 0 0,0 0 0 0 0,1 1 1 0 0,-1-1-1 0 0,0 0 0 0 0,1-1 0 0 0,3 2 0 0 0,14 1-6 0 0,0 0 0 0 0,0-1 0 0 0,0-1 0 0 0,24-2 0 0 0,-20 1 5 0 0,19 4-1490 0 0,4 0-3926 0 0</inkml:trace>
</inkml:ink>
</file>

<file path=ppt/ink/ink18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3.596"/>
    </inkml:context>
    <inkml:brush xml:id="br0">
      <inkml:brushProperty name="width" value="0.1" units="cm"/>
      <inkml:brushProperty name="height" value="0.1" units="cm"/>
      <inkml:brushProperty name="color" value="#008C3A"/>
    </inkml:brush>
  </inkml:definitions>
  <inkml:trace contextRef="#ctx0" brushRef="#br0">8 8 16871 0 0,'0'0'1832'0'0,"-4"-2"-1832"0"0,0-3 528 0 0</inkml:trace>
</inkml:ink>
</file>

<file path=ppt/ink/ink18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3.945"/>
    </inkml:context>
    <inkml:brush xml:id="br0">
      <inkml:brushProperty name="width" value="0.1" units="cm"/>
      <inkml:brushProperty name="height" value="0.1" units="cm"/>
      <inkml:brushProperty name="color" value="#008C3A"/>
    </inkml:brush>
  </inkml:definitions>
  <inkml:trace contextRef="#ctx0" brushRef="#br0">180 0 11519 0 0,'0'0'887'0'0,"-20"5"2722"0"0,10 0-3028 0 0,1 1 0 0 0,-1 1 0 0 0,1 0-1 0 0,1 0 1 0 0,-1 1 0 0 0,1 0-1 0 0,1 0 1 0 0,-1 1 0 0 0,1 0 0 0 0,1 0-1 0 0,-10 18 1 0 0,8-12-317 0 0,0 1 0 0 0,1 0 0 0 0,0 1 0 0 0,1-1 0 0 0,1 1 0 0 0,-5 34 0 0 0,9-45-252 0 0,1 0-1 0 0,0 0 1 0 0,0 0-1 0 0,1 0 1 0 0,-1 1-1 0 0,1-1 1 0 0,1 0-1 0 0,-1 0 1 0 0,1-1-1 0 0,0 1 1 0 0,0 0-1 0 0,1-1 1 0 0,0 1-1 0 0,0-1 0 0 0,7 10 1 0 0,-4-8 15 0 0,1 1 0 0 0,0-1 0 0 0,1 0 0 0 0,0-1 0 0 0,0 0 0 0 0,0 0 1 0 0,1 0-1 0 0,-1-1 0 0 0,11 4 0 0 0,-2-2 5 0 0,0-1 0 0 0,0 0 0 0 0,0-1 0 0 0,0-1 0 0 0,1-1 0 0 0,0 0 0 0 0,0-2 0 0 0,0 0 0 0 0,0-1 0 0 0,29-3 0 0 0,-34 1-2 0 0,1-1-1 0 0,-1 0 1 0 0,0-1 0 0 0,-1-1-1 0 0,1 0 1 0 0,-1 0-1 0 0,0-1 1 0 0,0-1 0 0 0,17-12-1 0 0,-25 16-19 0 0,-1 0 0 0 0,0 1 0 0 0,0-1 1 0 0,0-1-1 0 0,-1 1 0 0 0,1 0 0 0 0,-1-1 0 0 0,1 1 0 0 0,-1-1 0 0 0,0 0 0 0 0,-1 0 1 0 0,1 0-1 0 0,-1 0 0 0 0,1 0 0 0 0,-1 0 0 0 0,0 0 0 0 0,-1 0 0 0 0,1 0 0 0 0,-1 0 0 0 0,0-1 1 0 0,0 1-1 0 0,0 0 0 0 0,0 0 0 0 0,-1 0 0 0 0,0-1 0 0 0,0 1 0 0 0,0 0 0 0 0,0 0 1 0 0,0 0-1 0 0,-1 0 0 0 0,0 0 0 0 0,0 1 0 0 0,-4-7 0 0 0,2 3 16 0 0,0 1 0 0 0,-1-1 0 0 0,1 1-1 0 0,-2 0 1 0 0,1 1 0 0 0,0-1 0 0 0,-1 1 0 0 0,0 0 0 0 0,-1 0-1 0 0,1 1 1 0 0,-1-1 0 0 0,0 2 0 0 0,-10-6 0 0 0,-4 2-191 0 0,0 1 0 0 0,0 0 0 0 0,-31-3 0 0 0,36 7-92 0 0,12 0 320 0 0</inkml:trace>
</inkml:ink>
</file>

<file path=ppt/ink/ink18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6.110"/>
    </inkml:context>
    <inkml:brush xml:id="br0">
      <inkml:brushProperty name="width" value="0.1" units="cm"/>
      <inkml:brushProperty name="height" value="0.1" units="cm"/>
      <inkml:brushProperty name="color" value="#008C3A"/>
    </inkml:brush>
  </inkml:definitions>
  <inkml:trace contextRef="#ctx0" brushRef="#br0">340 73 1839 0 0,'0'0'12712'0'0,"-27"-6"-9624"0"0,-43-17-1593 0 0,-44-11-347 0 0,102 31-970 0 0,0 1-1 0 0,-1 0 0 0 0,1 1 0 0 0,0 0 1 0 0,-1 1-1 0 0,1 0 0 0 0,-15 3 0 0 0,11 1-1072 0 0</inkml:trace>
</inkml:ink>
</file>

<file path=ppt/ink/ink18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8.981"/>
    </inkml:context>
    <inkml:brush xml:id="br0">
      <inkml:brushProperty name="width" value="0.1" units="cm"/>
      <inkml:brushProperty name="height" value="0.1" units="cm"/>
      <inkml:brushProperty name="color" value="#008C3A"/>
    </inkml:brush>
  </inkml:definitions>
  <inkml:trace contextRef="#ctx0" brushRef="#br0">232 5 6911 0 0,'-6'-2'9062'0'0,"-21"-1"-6868"0"0,24 4-2011 0 0,-1 0 0 0 0,1 1-1 0 0,0-1 1 0 0,-1 1 0 0 0,1 0-1 0 0,0 0 1 0 0,0 0 0 0 0,0 0 0 0 0,1 1-1 0 0,-1-1 1 0 0,0 1 0 0 0,1 0-1 0 0,-3 3 1 0 0,-29 47 343 0 0,17-24-150 0 0,1-6-144 0 0,0 1 1 0 0,2 1-1 0 0,1 0 0 0 0,-17 48 0 0 0,26-61-183 0 0,1 1-1 0 0,0 1 1 0 0,1-1 0 0 0,1 0-1 0 0,0 0 1 0 0,1 1-1 0 0,0-1 1 0 0,1 0-1 0 0,1 1 1 0 0,0-1-1 0 0,0 0 1 0 0,7 18-1 0 0,-4-16-138 0 0,1 1 1 0 0,0-2-1 0 0,1 1 0 0 0,1-1 1 0 0,0 0-1 0 0,1 0 0 0 0,0-1 1 0 0,1 0-1 0 0,1-1 0 0 0,0 0 1 0 0,0-1-1 0 0,1 0 0 0 0,1-1 1 0 0,21 14-1 0 0,-21-18-2010 0 0</inkml:trace>
</inkml:ink>
</file>

<file path=ppt/ink/ink18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39.712"/>
    </inkml:context>
    <inkml:brush xml:id="br0">
      <inkml:brushProperty name="width" value="0.1" units="cm"/>
      <inkml:brushProperty name="height" value="0.1" units="cm"/>
      <inkml:brushProperty name="color" value="#008C3A"/>
    </inkml:brush>
  </inkml:definitions>
  <inkml:trace contextRef="#ctx0" brushRef="#br0">1 134 3679 0 0,'0'0'284'0'0,"22"-19"9175"0"0,-8 6-7725 0 0,1 0 0 0 0,0 0 0 0 0,29-17 0 0 0,-32 23-1388 0 0,0 1-1 0 0,0 0 1 0 0,0 1-1 0 0,1 0 1 0 0,0 1-1 0 0,0 1 1 0 0,0 0-1 0 0,0 0 1 0 0,0 1 0 0 0,20 0-1 0 0,-31 2-254 0 0,0 1-22 0 0,4 3 0 0 0,-3-2 6 0 0,3 5-48 0 0,-5-5-21 0 0,0 0 1 0 0,0 0-1 0 0,-1 0 1 0 0,1 0-1 0 0,0 1 1 0 0,-1-1-1 0 0,0 0 1 0 0,0 1-1 0 0,0-1 1 0 0,0 0-1 0 0,0 0 1 0 0,0 1-1 0 0,0-1 1 0 0,-1 0-1 0 0,1 1 1 0 0,-1-1-1 0 0,1 0 1 0 0,-1 0-1 0 0,0 0 1 0 0,0 0-1 0 0,0 0 1 0 0,0 0-1 0 0,-1 0 1 0 0,1 0-1 0 0,0 0 1 0 0,-1 0-1 0 0,1 0 1 0 0,-1-1-1 0 0,-3 4 1 0 0,3-3-5 0 0,1-2-2 0 0,-3 4 14 0 0,1 0 1 0 0,0 0-1 0 0,-1 1 0 0 0,1-1 0 0 0,1 1 1 0 0,-1-1-1 0 0,1 1 0 0 0,-3 7 0 0 0,2 0-14 0 0,3 0 0 0 0,3-1 0 0 0,-2-9 0 0 0,1 1 0 0 0,-1-1 0 0 0,0 0 0 0 0,0 0 0 0 0,1 0 0 0 0,-1 0 0 0 0,1 0 0 0 0,0 0 0 0 0,-1 0 0 0 0,1 0 0 0 0,0-1 0 0 0,0 1 0 0 0,0-1 0 0 0,0 0 0 0 0,1 1 0 0 0,-1-1 0 0 0,0 0 0 0 0,0 0 0 0 0,1 0 0 0 0,-1-1 0 0 0,6 2 0 0 0,25 11 0 0 0,-30-13 0 0 0,2 1 0 0 0,14 18 0 0 0,-6 0 0 0 0,-10-14 2 0 0,-1 1 0 0 0,0-1 0 0 0,0 0 0 0 0,0 1 0 0 0,-1 0 0 0 0,0-1-1 0 0,0 1 1 0 0,0 0 0 0 0,-1-1 0 0 0,0 1 0 0 0,0 0 0 0 0,-1 0 0 0 0,1 0 0 0 0,-1-1 0 0 0,0 1 0 0 0,-1-1-1 0 0,1 1 1 0 0,-1-1 0 0 0,-1 1 0 0 0,1-1 0 0 0,0 0 0 0 0,-1 0 0 0 0,0 0 0 0 0,-1 0 0 0 0,1 0 0 0 0,-1-1 0 0 0,-7 8-1 0 0,-21 12 8 0 0,26-20 0 0 0,0 0 1 0 0,0 0-1 0 0,0 0 1 0 0,0 1-1 0 0,1 0 1 0 0,-7 8-1 0 0,-2 7-18 0 0</inkml:trace>
</inkml:ink>
</file>

<file path=ppt/ink/ink1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8"/>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18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0.132"/>
    </inkml:context>
    <inkml:brush xml:id="br0">
      <inkml:brushProperty name="width" value="0.1" units="cm"/>
      <inkml:brushProperty name="height" value="0.1" units="cm"/>
      <inkml:brushProperty name="color" value="#008C3A"/>
    </inkml:brush>
  </inkml:definitions>
  <inkml:trace contextRef="#ctx0" brushRef="#br0">88 1 9647 0 0,'0'0'5696'0'0,"-35"0"-2652"0"0,34 0-2990 0 0,-1 0 0 0 0,0 1 0 0 0,0-1 0 0 0,1 1 0 0 0,-1-1 0 0 0,0 1 0 0 0,1 0 0 0 0,-1-1 0 0 0,1 1 0 0 0,-1 0 0 0 0,1 0 0 0 0,-1 0 0 0 0,1 0 0 0 0,-2 2 0 0 0,3-1-52 0 0,1 0 0 0 0,-1 1 0 0 0,0-1 0 0 0,1 0 0 0 0,0 0 0 0 0,0 0 0 0 0,0 0 0 0 0,0 0 0 0 0,0 0 1 0 0,0 0-1 0 0,0 0 0 0 0,0 0 0 0 0,1-1 0 0 0,-1 1 0 0 0,1 0 0 0 0,-1-1 0 0 0,1 0 0 0 0,0 1 0 0 0,0-1 1 0 0,0 0-1 0 0,-1 1 0 0 0,1-1 0 0 0,0 0 0 0 0,0-1 0 0 0,1 1 0 0 0,2 1 0 0 0,1 1 87 0 0,1 1 128 0 0,0 0 1 0 0,0 1-1 0 0,-1-1 1 0 0,0 2-1 0 0,0-1 1 0 0,0 0-1 0 0,-1 1 1 0 0,0 0-1 0 0,0 0 1 0 0,8 13-1 0 0,-12-15-112 0 0,1-1 0 0 0,-1 1 0 0 0,1-1 0 0 0,-1 1 0 0 0,-1 0 0 0 0,1-1 0 0 0,0 1 0 0 0,-1 0 0 0 0,0 0-1 0 0,0 0 1 0 0,0-1 0 0 0,0 1 0 0 0,0 0 0 0 0,-1 0 0 0 0,0-1 0 0 0,0 1 0 0 0,0 0 0 0 0,0-1 0 0 0,0 1-1 0 0,-1-1 1 0 0,0 1 0 0 0,1-1 0 0 0,-1 0 0 0 0,0 1 0 0 0,-4 2 0 0 0,-5 7 9 0 0,0 0 0 0 0,-1-1 1 0 0,-20 16-1 0 0,28-25-254 0 0,1-1 0 0 0,-1 0 0 0 0,0 0 0 0 0,0 0 0 0 0,0-1 0 0 0,0 1 0 0 0,-8 1 0 0 0,-16-1-3844 0 0</inkml:trace>
</inkml:ink>
</file>

<file path=ppt/ink/ink18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0.502"/>
    </inkml:context>
    <inkml:brush xml:id="br0">
      <inkml:brushProperty name="width" value="0.1" units="cm"/>
      <inkml:brushProperty name="height" value="0.1" units="cm"/>
      <inkml:brushProperty name="color" value="#008C3A"/>
    </inkml:brush>
  </inkml:definitions>
  <inkml:trace contextRef="#ctx0" brushRef="#br0">1 48 12263 0 0,'22'-9'544'0'0,"-7"4"112"0"0,2 0-528 0 0,0 0-128 0 0,1 0 0 0 0,-3 0 0 0 0,-3-1 1240 0 0,-1 2 216 0 0,1 0 48 0 0,-1 4 0 0 0,0 1-928 0 0,-1 1 152 0 0,3-2-392 0 0,2 1-336 0 0,-3 3-192 0 0,1-3 32 0 0</inkml:trace>
</inkml:ink>
</file>

<file path=ppt/ink/ink18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0.837"/>
    </inkml:context>
    <inkml:brush xml:id="br0">
      <inkml:brushProperty name="width" value="0.1" units="cm"/>
      <inkml:brushProperty name="height" value="0.1" units="cm"/>
      <inkml:brushProperty name="color" value="#008C3A"/>
    </inkml:brush>
  </inkml:definitions>
  <inkml:trace contextRef="#ctx0" brushRef="#br0">129 138 3223 0 0,'5'-17'-1160'0'0,"4"-19"4065"0"0,-7 30-1580 0 0,-1-1 0 0 0,0 1 0 0 0,0-1 0 0 0,-1 1 0 0 0,0-1 0 0 0,0 1 0 0 0,0-1 0 0 0,-1 1 0 0 0,0-1 0 0 0,0 1 0 0 0,-3-8 2138 0 0,-6 55-2559 0 0,-8 29-547 0 0,3 0 0 0 0,-10 119-1 0 0,15 146 192 0 0,10-318-660 0 0,-2 31-988 0 0</inkml:trace>
  <inkml:trace contextRef="#ctx0" brushRef="#br0" timeOffset="1">0 637 4607 0 0,'8'-8'408'0'0,"-1"-1"-328"0"0,2-2-80 0 0,1-1 0 0 0,0-1 2248 0 0,0-1 440 0 0,1 2 80 0 0,-1 1 16 0 0,1 1-1528 0 0,2 2-304 0 0,-1 1-64 0 0,0 0-16 0 0,-2 0-728 0 0,-3 1-144 0 0,1-2 0 0 0</inkml:trace>
</inkml:ink>
</file>

<file path=ppt/ink/ink18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1.234"/>
    </inkml:context>
    <inkml:brush xml:id="br0">
      <inkml:brushProperty name="width" value="0.1" units="cm"/>
      <inkml:brushProperty name="height" value="0.1" units="cm"/>
      <inkml:brushProperty name="color" value="#008C3A"/>
    </inkml:brush>
  </inkml:definitions>
  <inkml:trace contextRef="#ctx0" brushRef="#br0">0 0 16383 0 0,'31'18'1776'0'0,"-25"-10"-1386"0"0,-1-1-1 0 0,0 1 1 0 0,-1 0 0 0 0,0 0-1 0 0,0 0 1 0 0,0 1-1 0 0,-1-1 1 0 0,3 17 0 0 0,12 81 1884 0 0,-13-68-1912 0 0,7 46-117 0 0,-4 1 0 0 0,-4 1 0 0 0,-3-1 0 0 0,-17 138 0 0 0,14-211-351 0 0,-16 83 558 0 0,16-87-791 0 0,-1 0 0 0 0,0 0-1 0 0,0 0 1 0 0,-1-1 0 0 0,0 1 0 0 0,0-1-1 0 0,-1 0 1 0 0,0 0 0 0 0,-6 6-1 0 0,-4 3-1351 0 0,3 1-19 0 0</inkml:trace>
</inkml:ink>
</file>

<file path=ppt/ink/ink18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2.660"/>
    </inkml:context>
    <inkml:brush xml:id="br0">
      <inkml:brushProperty name="width" value="0.1" units="cm"/>
      <inkml:brushProperty name="height" value="0.1" units="cm"/>
      <inkml:brushProperty name="color" value="#008C3A"/>
    </inkml:brush>
  </inkml:definitions>
  <inkml:trace contextRef="#ctx0" brushRef="#br0">72 312 2759 0 0,'-40'-9'3906'0'0,"39"9"-3659"0"0,0 0-1 0 0,-1 0 1 0 0,1 0 0 0 0,-1 0 0 0 0,1-1 0 0 0,0 1 0 0 0,-1-1 0 0 0,1 1-1 0 0,0-1 1 0 0,0 1 0 0 0,-1-1 0 0 0,1 0 0 0 0,0 1 0 0 0,0-1-1 0 0,0 0 1 0 0,0 0 0 0 0,0 0 0 0 0,0 0 0 0 0,0 0 0 0 0,0 0 0 0 0,0 0-1 0 0,0-1 1 0 0,1 1 0 0 0,-1 0 0 0 0,0 0 0 0 0,1 0 0 0 0,-1-1 0 0 0,1 1-1 0 0,-1 0 1 0 0,1-1 0 0 0,0 1 0 0 0,0-1 0 0 0,-1 1 0 0 0,1 0-1 0 0,0-1 1 0 0,0 1 0 0 0,0-1 0 0 0,1-1 0 0 0,0 0-94 0 0,0 1 1 0 0,0-1 0 0 0,0 1-1 0 0,0-1 1 0 0,1 1-1 0 0,-1 0 1 0 0,1 0-1 0 0,0-1 1 0 0,-1 1 0 0 0,1 0-1 0 0,0 1 1 0 0,0-1-1 0 0,0 0 1 0 0,0 0-1 0 0,1 1 1 0 0,-1-1 0 0 0,0 1-1 0 0,1 0 1 0 0,4-2-1 0 0,34-8 364 0 0,0 2-1 0 0,1 1 1 0 0,75-3-1 0 0,-61 6-294 0 0,563-18 34 0 0,-332 19-204 0 0,570-24 92 0 0,429-42 139 0 0,-156 15-158 0 0,-1090 56-529 0 0,63 10-1 0 0,-63-6-140 0 0,-31-3-981 0 0</inkml:trace>
</inkml:ink>
</file>

<file path=ppt/ink/ink18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4.708"/>
    </inkml:context>
    <inkml:brush xml:id="br0">
      <inkml:brushProperty name="width" value="0.1" units="cm"/>
      <inkml:brushProperty name="height" value="0.1" units="cm"/>
      <inkml:brushProperty name="color" value="#008C3A"/>
    </inkml:brush>
  </inkml:definitions>
  <inkml:trace contextRef="#ctx0" brushRef="#br0">442 484 1375 0 0,'41'-20'11675'0'0,"-42"18"-11491"0"0,-1 0-1 0 0,0 0 1 0 0,0 0 0 0 0,1 1-1 0 0,-1-1 1 0 0,0 1-1 0 0,-1-1 1 0 0,1 1 0 0 0,0 0-1 0 0,0-1 1 0 0,0 1 0 0 0,-1 0-1 0 0,1 1 1 0 0,-1-1 0 0 0,1 0-1 0 0,-1 1 1 0 0,1-1-1 0 0,-1 1 1 0 0,1 0 0 0 0,-1 0-1 0 0,-3 0 1 0 0,-59 5 64 0 0,59-5-149 0 0,-115 20 39 0 0,54-8-142 0 0,-71 3 0 0 0,136-15 32 0 0,-1 0-1 0 0,1 0 1 0 0,-1 0-1 0 0,1-1 1 0 0,-1 0-1 0 0,1 1 1 0 0,-1-1-1 0 0,1 0 1 0 0,0 0-1 0 0,-1 0 1 0 0,-1-2-1 0 0,1 2 349 0 0,7 6-77 0 0,4 5-200 0 0,3 5 52 0 0,0 0-1 0 0,-2 1 1 0 0,0 1-1 0 0,-1 0 1 0 0,-1 0-1 0 0,0 1 1 0 0,-1-1-1 0 0,-1 1 1 0 0,3 19-1 0 0,3 32 22 0 0,2 73 0 0 0,-10-104-127 0 0,9 475 311 0 0,-3-45-64 0 0,-8-457-274 0 0,-1-1 0 0 0,1 0 0 0 0,1 1 0 0 0,0-1 0 0 0,0 0 0 0 0,1 0 0 0 0,8 17 0 0 0,-9-23-15 0 0,1 0-1 0 0,-1-1 1 0 0,1 1 0 0 0,0-1 0 0 0,0 0 0 0 0,0 0-1 0 0,0 0 1 0 0,1 0 0 0 0,-1 0 0 0 0,1-1-1 0 0,0 0 1 0 0,0 1 0 0 0,0-1 0 0 0,0-1 0 0 0,0 1-1 0 0,0-1 1 0 0,0 1 0 0 0,0-1 0 0 0,1-1-1 0 0,7 2 1 0 0,442 40 8 0 0,-124-41-243 0 0,-169-6 201 0 0,937 28-101 0 0,107 90-2546 0 0,-567 18 2484 0 0,-514-106-135 0 0,133 9 0 0 0,-170-25 253 0 0,7 3 49 0 0,180-2 0 0 0,-206-10 155 0 0,-1 3 0 0 0,75 13 0 0 0,90 4-449 0 0,14-2 923 0 0,-35 0-1031 0 0,20 5 328 0 0,-17-1 10 0 0,-98-27 371 0 0,-111 5-170 0 0,0 0 0 0 0,0-1-1 0 0,0 1 1 0 0,0-1 0 0 0,0 0-1 0 0,0 0 1 0 0,-1-1 0 0 0,1 0 0 0 0,0 1-1 0 0,-1-2 1 0 0,1 1 0 0 0,-1 0-1 0 0,1-1 1 0 0,-1 0 0 0 0,0 0-1 0 0,0 0 1 0 0,-1 0 0 0 0,1-1 0 0 0,-1 0-1 0 0,1 0 1 0 0,-1 1 0 0 0,0-2-1 0 0,-1 1 1 0 0,4-5 0 0 0,2-8 42 0 0,-1-1 1 0 0,-1 0 0 0 0,0 0-1 0 0,5-35 1 0 0,-7 37-17 0 0,2-32 295 0 0,-1 0 0 0 0,-3 0 1 0 0,-2 0-1 0 0,-7-66 1 0 0,2 44 60 0 0,4-73 1 0 0,7 53-434 0 0,0 40-21 0 0,-3 0 0 0 0,-1 0 1 0 0,-3 0-1 0 0,-2-1 0 0 0,-12-57 0 0 0,-2 35 14 0 0,-29-133 413 0 0,40 165-379 0 0,1 0 0 0 0,2-1 0 0 0,3-45 0 0 0,1-184 150 0 0,-17 90-194 0 0,13 152-36 0 0,1-1 0 0 0,1 1 0 0 0,2-1-1 0 0,1 1 1 0 0,1-1 0 0 0,2 1 0 0 0,1 0 0 0 0,12-36 0 0 0,-14 53-6 0 0,-2 8 0 0 0,-1 1 0 0 0,0-1 0 0 0,0 1 0 0 0,0-1 0 0 0,0 1 0 0 0,0-1 0 0 0,-1 0 0 0 0,0 1 0 0 0,1-1 0 0 0,-1 0 0 0 0,-1 1 0 0 0,1-1 0 0 0,0 0 0 0 0,-1 0 0 0 0,0 1 0 0 0,0-1 0 0 0,-2-5 0 0 0,2 6 0 0 0,-1 1 0 0 0,1 0 0 0 0,-1 0 0 0 0,1 0 0 0 0,-1 0 0 0 0,1 0 0 0 0,-1 0 0 0 0,0 0 0 0 0,0 0 0 0 0,0 1 0 0 0,0-1 0 0 0,0 1 0 0 0,-1-1 0 0 0,1 1 0 0 0,0 0 0 0 0,-1 0 0 0 0,1 0 0 0 0,-1 0 0 0 0,1 1 0 0 0,-1-1 0 0 0,1 0 0 0 0,-4 1 0 0 0,-5-1 0 0 0,-1 0 0 0 0,0 1 0 0 0,-18 2 0 0 0,9 0 0 0 0,-1166-43 0 0 0,1141 38 0 0 0,0 2-333 0 0,-1 1 1 0 0,1 3-1 0 0,0 1 0 0 0,0 3 1 0 0,-80 22-1 0 0,101-22-671 0 0</inkml:trace>
</inkml:ink>
</file>

<file path=ppt/ink/ink18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49.640"/>
    </inkml:context>
    <inkml:brush xml:id="br0">
      <inkml:brushProperty name="width" value="0.1" units="cm"/>
      <inkml:brushProperty name="height" value="0.1" units="cm"/>
      <inkml:brushProperty name="color" value="#008C3A"/>
    </inkml:brush>
  </inkml:definitions>
  <inkml:trace contextRef="#ctx0" brushRef="#br0">300 91 9151 0 0,'0'0'831'0'0,"14"-44"4698"0"0,-13 43-5360 0 0,0 0 0 0 0,-1-1 0 0 0,1 1 0 0 0,-1 0 0 0 0,0 0 0 0 0,1-1 0 0 0,-1 1 0 0 0,0 0 0 0 0,0-1 0 0 0,0 1 0 0 0,0 0 0 0 0,0-1 0 0 0,0 1 0 0 0,0 0 0 0 0,0-1 0 0 0,0 1 0 0 0,-1 0 0 0 0,1 0 0 0 0,0-1 0 0 0,-1 1 0 0 0,1 0 0 0 0,-1 0 0 0 0,0 0 0 0 0,1-1 0 0 0,-1 1 0 0 0,-2-2 0 0 0,1 2-41 0 0,0 0 1 0 0,0-1-1 0 0,0 1 1 0 0,0 0-1 0 0,0 0 0 0 0,-1 0 1 0 0,1 1-1 0 0,0-1 1 0 0,-1 0-1 0 0,1 1 1 0 0,-1 0-1 0 0,1-1 1 0 0,-4 1-1 0 0,-4 0-12 0 0,0 1 1 0 0,1 0-1 0 0,-1 0 0 0 0,0 1 0 0 0,1 0 1 0 0,-13 5-1 0 0,6 0-29 0 0,1 1 1 0 0,0 1-1 0 0,0 0 1 0 0,1 1-1 0 0,0 1 1 0 0,1 0-1 0 0,0 0 1 0 0,1 2-1 0 0,0-1 1 0 0,1 2-1 0 0,1-1 1 0 0,-16 27-1 0 0,25-38-72 0 0,0 0 0 0 0,0 1 0 0 0,0-1 1 0 0,0 1-1 0 0,0-1 0 0 0,0 1 0 0 0,1-1 0 0 0,-1 1 0 0 0,1-1 0 0 0,0 1 0 0 0,0 0 0 0 0,0-1 0 0 0,0 1 1 0 0,0-1-1 0 0,1 1 0 0 0,-1 0 0 0 0,1-1 0 0 0,-1 1 0 0 0,1-1 0 0 0,0 1 0 0 0,0-1 0 0 0,2 3 1 0 0,-1-3-10 0 0,0 1 1 0 0,1-1 0 0 0,-1 1-1 0 0,1-1 1 0 0,-1 0 0 0 0,1 0-1 0 0,0 0 1 0 0,0 0 0 0 0,0 0-1 0 0,0-1 1 0 0,1 0 0 0 0,-1 1-1 0 0,0-1 1 0 0,6 1 0 0 0,1 0 5 0 0,0-1 1 0 0,1 1 0 0 0,-1-2 0 0 0,1 1 0 0 0,-1-2 0 0 0,1 1 0 0 0,-1-1 0 0 0,1-1 0 0 0,-1 0 0 0 0,11-3-1 0 0,-13 1 7 0 0,0 0-1 0 0,0 0 1 0 0,-1-1-1 0 0,1 0 0 0 0,-1 0 1 0 0,0-1-1 0 0,0 0 0 0 0,-1 0 1 0 0,10-11-1 0 0,-12 12-13 0 0,-1 1 1 0 0,1-1-1 0 0,-1 0 0 0 0,0 0 0 0 0,0 0 0 0 0,-1-1 0 0 0,0 1 1 0 0,1-1-1 0 0,-2 1 0 0 0,1-1 0 0 0,-1 0 0 0 0,0 0 1 0 0,0 1-1 0 0,0-1 0 0 0,-1-8 0 0 0,0 14-3 0 0,0 0 0 0 0,0 1 0 0 0,0-1-1 0 0,0 0 1 0 0,0 0 0 0 0,-1 1 0 0 0,1-1 0 0 0,0 0 0 0 0,0 0-1 0 0,0 1 1 0 0,-1-1 0 0 0,1 0 0 0 0,0 0 0 0 0,0 1 0 0 0,0-1-1 0 0,-1 0 1 0 0,1 0 0 0 0,0 0 0 0 0,0 0 0 0 0,-1 1 0 0 0,1-1-1 0 0,0 0 1 0 0,-1 0 0 0 0,1 0 0 0 0,0 0 0 0 0,0 0 0 0 0,-1 0-1 0 0,1 0 1 0 0,0 0 0 0 0,-1 0 0 0 0,1 0 0 0 0,0 0 0 0 0,-1 0-1 0 0,1 0 1 0 0,0 0 0 0 0,-1 0 0 0 0,1 0 0 0 0,0 0 0 0 0,0 0-1 0 0,-1 0 1 0 0,1 0 0 0 0,0-1 0 0 0,0 1 0 0 0,-1 0 0 0 0,1 0-1 0 0,0 0 1 0 0,0-1 0 0 0,-1 1 0 0 0,1 0 0 0 0,0 0 0 0 0,0 0-1 0 0,0-1 1 0 0,-1 1 0 0 0,1 0 0 0 0,0 0 0 0 0,0-1 0 0 0,0 1-1 0 0,0 0 1 0 0,0-1 0 0 0,-1 1 0 0 0,1 0 0 0 0,0 0 0 0 0,0-1-1 0 0,0 1 1 0 0,0 0 0 0 0,0-1 0 0 0,0 1 0 0 0,0 0 0 0 0,0-1-1 0 0,-13 18 102 0 0,13-17-94 0 0,-2 4 4 0 0,0 0-1 0 0,0 0 0 0 0,1 0 1 0 0,-1 0-1 0 0,1 0 1 0 0,0 0-1 0 0,0 0 0 0 0,1 1 1 0 0,-1-1-1 0 0,1 0 1 0 0,0 1-1 0 0,0-1 1 0 0,0 0-1 0 0,1 0 0 0 0,-1 1 1 0 0,1-1-1 0 0,0 0 1 0 0,0 0-1 0 0,1 0 0 0 0,-1 0 1 0 0,1 0-1 0 0,0 0 1 0 0,0-1-1 0 0,5 8 1 0 0,-3-6-91 0 0,1 1 1 0 0,-1-1 0 0 0,1 0 0 0 0,0-1 0 0 0,0 1 0 0 0,1-1 0 0 0,-1 0 0 0 0,1 0 0 0 0,0 0 0 0 0,0-1 0 0 0,0 0 0 0 0,0 0 0 0 0,1-1 0 0 0,13 4 0 0 0,-11-5-1139 0 0,1-2-51 0 0</inkml:trace>
</inkml:ink>
</file>

<file path=ppt/ink/ink18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50"/>
    </inkml:context>
    <inkml:brush xml:id="br0">
      <inkml:brushProperty name="width" value="0.1" units="cm"/>
      <inkml:brushProperty name="height" value="0.1" units="cm"/>
      <inkml:brushProperty name="color" value="#008C3A"/>
    </inkml:brush>
  </inkml:definitions>
  <inkml:trace contextRef="#ctx0" brushRef="#br0">0 2 7367 0 0,'0'0'568'0'0,"25"-1"5299"0"0,-17 4-5244 0 0,0 1 0 0 0,0 1-1 0 0,0 0 1 0 0,-1 0 0 0 0,0 0 0 0 0,0 1-1 0 0,0 0 1 0 0,-1 0 0 0 0,1 1 0 0 0,-2 0-1 0 0,11 14 1 0 0,-3-1-110 0 0,-1 1 0 0 0,-1 1-1 0 0,12 28 1 0 0,-11-14-279 0 0,-1 0 0 0 0,-1 1 1 0 0,-3 0-1 0 0,0 1 0 0 0,-3 0 1 0 0,0 49-1 0 0,-5-19-180 0 0,-4-1-1 0 0,-21 113 1 0 0,10-123-920 0 0,3-20-5652 0 0,3-13-1114 0 0</inkml:trace>
</inkml:ink>
</file>

<file path=ppt/ink/ink18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56.748"/>
    </inkml:context>
    <inkml:brush xml:id="br0">
      <inkml:brushProperty name="width" value="0.1" units="cm"/>
      <inkml:brushProperty name="height" value="0.1" units="cm"/>
      <inkml:brushProperty name="color" value="#004F8B"/>
    </inkml:brush>
  </inkml:definitions>
  <inkml:trace contextRef="#ctx0" brushRef="#br0">35 86 9415 0 0,'0'0'852'0'0,"13"-18"-347"0"0,-5 5 2730 0 0,-7 11-2949 0 0,-1 0-1 0 0,1 0 0 0 0,-1 0 1 0 0,1 1-1 0 0,-1-1 1 0 0,0 0-1 0 0,1 0 0 0 0,-1 0 1 0 0,0 0-1 0 0,0 0 0 0 0,-1 0 1 0 0,1 0-1 0 0,0 0 1 0 0,-1 0-1 0 0,1 0 0 0 0,-1 0 1 0 0,1 0-1 0 0,-1 1 0 0 0,0-1 1 0 0,0 0-1 0 0,0 0 1 0 0,0 1-1 0 0,0-1 0 0 0,0 0 1 0 0,0 1-1 0 0,-1-1 0 0 0,-3-2 1634 0 0,-7 50-1079 0 0,3-19-747 0 0,1 23-49 0 0,1 1 0 0 0,3 0 0 0 0,2 0 0 0 0,3 0 0 0 0,1-1-1 0 0,14 71 1 0 0,-16-116-37 0 0,1-1-1 0 0,-1 1 0 0 0,1-1 1 0 0,1 1-1 0 0,-1-1 1 0 0,0 0-1 0 0,1 1 0 0 0,0-1 1 0 0,3 4-1 0 0,-5-8-4 0 0,0 1 0 0 0,1-1-1 0 0,-1 0 1 0 0,1 1 0 0 0,-1-1 0 0 0,1 0-1 0 0,-1 1 1 0 0,1-1 0 0 0,-1 0 0 0 0,1 0 0 0 0,0 0-1 0 0,-1 1 1 0 0,1-1 0 0 0,-1 0 0 0 0,1 0-1 0 0,-1 0 1 0 0,1 0 0 0 0,0 0 0 0 0,-1 0-1 0 0,1 0 1 0 0,-1 0 0 0 0,1 0 0 0 0,-1-1-1 0 0,1 1 1 0 0,0 0 0 0 0,-1 0 0 0 0,1 0 0 0 0,-1-1-1 0 0,1 1 1 0 0,-1 0 0 0 0,1-1 0 0 0,-1 1-1 0 0,1 0 1 0 0,-1-1 0 0 0,0 1 0 0 0,1 0-1 0 0,-1-1 1 0 0,1 1 0 0 0,-1-1 0 0 0,1 0-1 0 0,12-15 94 0 0,-3 0-80 0 0,-2 3 35 0 0,1 0-1 0 0,0 0 1 0 0,0 0 0 0 0,1 1 0 0 0,23-20 0 0 0,-31 30-43 0 0,1 0-1 0 0,0 0 1 0 0,0 0-1 0 0,0 1 1 0 0,0-1 0 0 0,0 1-1 0 0,0 0 1 0 0,0 0-1 0 0,0 0 1 0 0,1 0 0 0 0,-1 0-1 0 0,0 1 1 0 0,1 0-1 0 0,-1-1 1 0 0,0 1 0 0 0,1 1-1 0 0,-1-1 1 0 0,0 0-1 0 0,1 1 1 0 0,-1-1 0 0 0,0 1-1 0 0,0 0 1 0 0,1 0-1 0 0,-1 1 1 0 0,0-1 0 0 0,0 0-1 0 0,0 1 1 0 0,0 0-1 0 0,-1 0 1 0 0,1 0 0 0 0,0 0-1 0 0,-1 0 1 0 0,1 0-1 0 0,2 4 1 0 0,0 0 0 0 0,-1 0 0 0 0,1 0-1 0 0,-1 0 1 0 0,0 0 0 0 0,-1 1 0 0 0,1-1-1 0 0,-1 1 1 0 0,0 0 0 0 0,-1 0 0 0 0,0 0-1 0 0,0 0 1 0 0,-1 0 0 0 0,1 1 0 0 0,-2-1 0 0 0,1 0-1 0 0,-1 1 1 0 0,0-1 0 0 0,0 1 0 0 0,-1-1-1 0 0,0 0 1 0 0,-1 1 0 0 0,1-1 0 0 0,-1 0-1 0 0,-1 0 1 0 0,1 0 0 0 0,-1 0 0 0 0,-5 8-1 0 0,5-9 1 0 0,0-1-1 0 0,0 1 0 0 0,0-1 0 0 0,0 0 1 0 0,-1 0-1 0 0,0 0 0 0 0,0 0 0 0 0,0 0 0 0 0,-1-1 1 0 0,1 0-1 0 0,-1 0 0 0 0,0 0 0 0 0,-1-1 1 0 0,1 0-1 0 0,0 0 0 0 0,-1 0 0 0 0,0 0 0 0 0,0-1 1 0 0,1 0-1 0 0,-1 0 0 0 0,0-1 0 0 0,-1 0 1 0 0,1 0-1 0 0,0 0 0 0 0,0-1 0 0 0,0 0 0 0 0,-1 0 1 0 0,1 0-1 0 0,0-1 0 0 0,0 0 0 0 0,0 0 1 0 0,-10-4-1 0 0,-16-10 13 0 0,31 14-176 0 0,1 1 0 0 0,-1-1 1 0 0,0 0-1 0 0,0 1 0 0 0,0-1 0 0 0,1 0 1 0 0,-1 0-1 0 0,0 1 0 0 0,1-1 1 0 0,-1 0-1 0 0,1 0 0 0 0,-1 0 0 0 0,1 0 1 0 0,-1 0-1 0 0,1 0 0 0 0,0 0 0 0 0,-1 0 1 0 0,1 0-1 0 0,0 0 0 0 0,0 0 1 0 0,0 0-1 0 0,0 0 0 0 0,-1 0 0 0 0,2 0 1 0 0,-1 0-1 0 0,0 0 0 0 0,0-2 1 0 0</inkml:trace>
</inkml:ink>
</file>

<file path=ppt/ink/ink18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0:57.116"/>
    </inkml:context>
    <inkml:brush xml:id="br0">
      <inkml:brushProperty name="width" value="0.1" units="cm"/>
      <inkml:brushProperty name="height" value="0.1" units="cm"/>
      <inkml:brushProperty name="color" value="#004F8B"/>
    </inkml:brush>
  </inkml:definitions>
  <inkml:trace contextRef="#ctx0" brushRef="#br0">0 27 10135 0 0,'4'-3'539'0'0,"0"0"1"0"0,0 0-1 0 0,1 0 0 0 0,-1 0 0 0 0,1 1 0 0 0,-1 0 0 0 0,1 0 0 0 0,10-3 0 0 0,-13 5-271 0 0,0 0 0 0 0,1 0-1 0 0,-1 1 1 0 0,0-1 0 0 0,1 1-1 0 0,-1-1 1 0 0,0 1-1 0 0,0 0 1 0 0,1 0 0 0 0,-1 0-1 0 0,0 0 1 0 0,0 1 0 0 0,0-1-1 0 0,0 0 1 0 0,-1 1-1 0 0,1-1 1 0 0,0 1 0 0 0,0 0-1 0 0,-1 0 1 0 0,1-1 0 0 0,1 5-1 0 0,9 10 125 0 0,-2 0 0 0 0,0 0 0 0 0,-1 1 0 0 0,-1 0 1 0 0,0 1-1 0 0,-1 0 0 0 0,-1 0 0 0 0,-1 1 0 0 0,-1-1 0 0 0,4 27 0 0 0,-2 19-250 0 0,-1 109-1 0 0,-33 163 407 0 0,11-182-751 0 0,15-135-757 0 0,-1 1 0 0 0,-9 37 0 0 0,3-35-577 0 0</inkml:trace>
</inkml:ink>
</file>

<file path=ppt/ink/ink1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49"/>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18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4.187"/>
    </inkml:context>
    <inkml:brush xml:id="br0">
      <inkml:brushProperty name="width" value="0.1" units="cm"/>
      <inkml:brushProperty name="height" value="0.1" units="cm"/>
      <inkml:brushProperty name="color" value="#004F8B"/>
    </inkml:brush>
  </inkml:definitions>
  <inkml:trace contextRef="#ctx0" brushRef="#br0">1060 1 6911 0 0,'0'0'894'0'0,"-8"30"3830"0"0,-5 5-2506 0 0,-32 62 0 0 0,20-55-1444 0 0,-2-1-1 0 0,-44 52 1 0 0,-2 4 87 0 0,-114 205 0 0 0,93-140-739 0 0,-284 386 3 0 0,356-520-114 0 0,2 1 0 0 0,1 1-1 0 0,1 1 1 0 0,1 0 0 0 0,-21 59-1 0 0,37-89-10 0 0,1 0 0 0 0,-1 0 0 0 0,1 0 0 0 0,-1 1 0 0 0,1-1 0 0 0,0 0 0 0 0,-1 0 0 0 0,1 1 0 0 0,0-1 0 0 0,0 0 0 0 0,0 1 0 0 0,0-1 0 0 0,0 0 0 0 0,0 0 0 0 0,1 2 0 0 0,4-2 12 0 0,2-1 4 0 0,0-1 0 0 0,0 0 0 0 0,-1-1 0 0 0,1 0 0 0 0,0 0 0 0 0,-1-1 0 0 0,11-4-1 0 0,-3 0 50 0 0,61-13 205 0 0,0 3 1 0 0,107-10-1 0 0,158 4 569 0 0,-74 8-586 0 0,334-21 223 0 0,-73 6-99 0 0,-232 27 143 0 0,-246 3-35 0 0,-48 0-234 0 0,36-9 34 0 0,-36 9-378 0 0,6-6-489 0 0</inkml:trace>
</inkml:ink>
</file>

<file path=ppt/ink/ink18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5.235"/>
    </inkml:context>
    <inkml:brush xml:id="br0">
      <inkml:brushProperty name="width" value="0.1" units="cm"/>
      <inkml:brushProperty name="height" value="0.1" units="cm"/>
      <inkml:brushProperty name="color" value="#004F8B"/>
    </inkml:brush>
  </inkml:definitions>
  <inkml:trace contextRef="#ctx0" brushRef="#br0">0 529 1375 0 0,'0'0'66'0'0,"12"-33"11691"0"0,51-101-6156 0 0,52-57-3487 0 0,-52 92-1768 0 0,-61 95-89 0 0,0 0-1 0 0,0 1 0 0 0,-1-1 1 0 0,1 0-1 0 0,-1 0 0 0 0,0 0 0 0 0,0 0 1 0 0,0 0-1 0 0,-1 0 0 0 0,1 0 1 0 0,-1-6-1 0 0,-1 9-248 0 0,1 1-1 0 0,0-1 1 0 0,0 1-1 0 0,0-1 1 0 0,0 1 0 0 0,0-1-1 0 0,0 0 1 0 0,0 1-1 0 0,0-1 1 0 0,0 1-1 0 0,0-1 1 0 0,0 1 0 0 0,0-1-1 0 0,0 1 1 0 0,0-1-1 0 0,0 0 1 0 0,0 1-1 0 0,1-1 1 0 0,-1 1 0 0 0,0-1-1 0 0,0 1 1 0 0,1-1-1 0 0,-1 1 1 0 0,0 0 0 0 0,1-1-1 0 0,-1 1 1 0 0,1-1-1 0 0,-1 1 1 0 0,0 0-1 0 0,1-1 1 0 0,-1 1 0 0 0,1 0-1 0 0,-1-1 1 0 0,1 1-1 0 0,-1 0 1 0 0,1 0-1 0 0,-1-1 1 0 0,1 1 0 0 0,-1 0-1 0 0,1 0 1 0 0,0 0-1 0 0,-1 0 1 0 0,1 0-1 0 0,-1 0 1 0 0,1 0 0 0 0,-1 0-1 0 0,1 0 1 0 0,-1 0-1 0 0,1 0 1 0 0,0 0 0 0 0,-1 0-1 0 0,1 0 1 0 0,-1 1-1 0 0,1-1 1 0 0,-1 0-1 0 0,1 0 1 0 0,-1 1 0 0 0,1-1-1 0 0,-1 0 1 0 0,0 1-1 0 0,1-1 1 0 0,-1 0-1 0 0,1 1 1 0 0,-1-1 0 0 0,1 1-1 0 0,25 25 413 0 0,188 352-292 0 0,340 582-128 0 0,-511-883 19 0 0,-24-41 4 0 0,1 0 1 0 0,2-1-1 0 0,1-2 1 0 0,2 0 0 0 0,50 51-1 0 0,-59-69-7 0 0,-8-7 19 0 0,1 0 0 0 0,1 0 0 0 0,19 12 479 0 0,-1-16-409 0 0,-19-4-3357 0 0</inkml:trace>
</inkml:ink>
</file>

<file path=ppt/ink/ink18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5.835"/>
    </inkml:context>
    <inkml:brush xml:id="br0">
      <inkml:brushProperty name="width" value="0.1" units="cm"/>
      <inkml:brushProperty name="height" value="0.1" units="cm"/>
      <inkml:brushProperty name="color" value="#004F8B"/>
    </inkml:brush>
  </inkml:definitions>
  <inkml:trace contextRef="#ctx0" brushRef="#br0">55 0 11399 0 0,'0'0'1032'0'0,"22"1"5188"0"0,-97 428-288 0 0,74-427-5992 0 0,1-1 0 0 0,0 1 0 0 0,0-1 0 0 0,-1 1 0 0 0,1-1 0 0 0,0 1 0 0 0,0-1 0 0 0,1 1 1 0 0,-1-1-1 0 0,0 1 0 0 0,0-1 0 0 0,1 1 0 0 0,-1-1 0 0 0,1 1 0 0 0,-1-1 0 0 0,1 1 0 0 0,0-1 0 0 0,0 0 0 0 0,0 1 0 0 0,-1-1 0 0 0,1 0 0 0 0,0 0 0 0 0,0 0 0 0 0,1 0 0 0 0,-1 0 0 0 0,0 0 0 0 0,0 0 0 0 0,0 0 0 0 0,1 0 1 0 0,-1 0-1 0 0,0 0 0 0 0,1-1 0 0 0,-1 1 0 0 0,1-1 0 0 0,-1 1 0 0 0,1-1 0 0 0,-1 0 0 0 0,1 1 0 0 0,-1-1 0 0 0,1 0 0 0 0,-1 0 0 0 0,1 0 0 0 0,-1 0 0 0 0,1 0 0 0 0,0 0 0 0 0,-1-1 0 0 0,1 1 0 0 0,-1 0 0 0 0,1-1 0 0 0,-1 1 1 0 0,0-1-1 0 0,1 0 0 0 0,-1 1 0 0 0,0-1 0 0 0,1 0 0 0 0,1-2 0 0 0,10-7-1563 0 0</inkml:trace>
</inkml:ink>
</file>

<file path=ppt/ink/ink18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6.236"/>
    </inkml:context>
    <inkml:brush xml:id="br0">
      <inkml:brushProperty name="width" value="0.1" units="cm"/>
      <inkml:brushProperty name="height" value="0.1" units="cm"/>
      <inkml:brushProperty name="color" value="#004F8B"/>
    </inkml:brush>
  </inkml:definitions>
  <inkml:trace contextRef="#ctx0" brushRef="#br0">94 1 13503 0 0,'0'0'659'0'0,"15"1"1976"0"0,-24 28 397 0 0,-5-5-2423 0 0,-8 16 33 0 0,-17 43 0 0 0,34-71-566 0 0,1 0-1 0 0,0 1 0 0 0,0 0 1 0 0,2 0-1 0 0,0 0 0 0 0,0 0 1 0 0,1 0-1 0 0,1 16 1 0 0,0-26-62 0 0,0 0 0 0 0,0 0 0 0 0,1 0 0 0 0,-1 0 0 0 0,1 0 0 0 0,0-1 1 0 0,0 1-1 0 0,0 0 0 0 0,0 0 0 0 0,1-1 0 0 0,-1 1 0 0 0,1-1 1 0 0,-1 1-1 0 0,1-1 0 0 0,0 0 0 0 0,0 0 0 0 0,0 1 0 0 0,0-1 1 0 0,0-1-1 0 0,4 4 0 0 0,-2-3-6 0 0,1 0-1 0 0,-1 0 1 0 0,1 0 0 0 0,-1-1 0 0 0,1 1-1 0 0,0-1 1 0 0,0 0 0 0 0,0-1 0 0 0,-1 1-1 0 0,1-1 1 0 0,7 0 0 0 0,-1 0 41 0 0,0-1-1 0 0,-1-1 1 0 0,1 0-1 0 0,0 0 1 0 0,-1-1 0 0 0,0-1-1 0 0,0 1 1 0 0,0-2 0 0 0,0 1-1 0 0,15-11 1 0 0,18-24 127 0 0,-42 38-165 0 0,0-1 1 0 0,1 1-1 0 0,-1-1 1 0 0,0 0-1 0 0,0 0 0 0 0,0 1 1 0 0,0-1-1 0 0,0 0 1 0 0,0 0-1 0 0,0 0 1 0 0,-1 0-1 0 0,1 0 0 0 0,-1 0 1 0 0,0 0-1 0 0,1 0 1 0 0,-1 0-1 0 0,0 0 1 0 0,0 0-1 0 0,0 0 1 0 0,0 0-1 0 0,-1 0 0 0 0,1 0 1 0 0,0 0-1 0 0,-1 0 1 0 0,-1-4-1 0 0,1 5-7 0 0,0 0 0 0 0,-1 0 0 0 0,1 0 0 0 0,0 0 0 0 0,-1 0 0 0 0,1 0 0 0 0,-1 0 0 0 0,1 0 0 0 0,-1 1 0 0 0,1-1 0 0 0,-1 1 0 0 0,0-1 0 0 0,1 1 0 0 0,-1 0 0 0 0,1-1 0 0 0,-1 1 0 0 0,0 0 0 0 0,0 0 1 0 0,1 0-1 0 0,-1 0 0 0 0,0 0 0 0 0,1 1 0 0 0,-1-1 0 0 0,-2 1 0 0 0,-48 13 94 0 0,41-11-89 0 0,-10 4-113 0 0,11-4-57 0 0,1 0 1 0 0,-1 0-1 0 0,1-1 0 0 0,-1-1 1 0 0,-10 1-1 0 0,7-3-443 0 0</inkml:trace>
</inkml:ink>
</file>

<file path=ppt/ink/ink18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7.394"/>
    </inkml:context>
    <inkml:brush xml:id="br0">
      <inkml:brushProperty name="width" value="0.1" units="cm"/>
      <inkml:brushProperty name="height" value="0.1" units="cm"/>
      <inkml:brushProperty name="color" value="#004F8B"/>
    </inkml:brush>
  </inkml:definitions>
  <inkml:trace contextRef="#ctx0" brushRef="#br0">124 1 4607 0 0,'3'14'7152'0'0,"-1"-3"-5744"0"0,0 39 849 0 0,-6 72 0 0 0,-33 138-1159 0 0,9-73-752 0 0,6 259-366 0 0,0 5 101 0 0,18-424-1036 0 0,-10 136 491 0 0,14-162 456 0 0,2-1 40 0 0,-1-1 1 0 0,1 0-1 0 0,-1 0 0 0 0,1 0 0 0 0,-1 0 0 0 0,0 0 0 0 0,0 0 0 0 0,0 0 0 0 0,1 0 1 0 0,-1 0-1 0 0,0-1 0 0 0,0 1 0 0 0,-1 0 0 0 0,1-1 0 0 0,0 1 0 0 0,0-1 1 0 0,-1 1-1 0 0,1-1 0 0 0,-1 1 0 0 0,1-3 0 0 0,3-10-5012 0 0</inkml:trace>
</inkml:ink>
</file>

<file path=ppt/ink/ink18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8.070"/>
    </inkml:context>
    <inkml:brush xml:id="br0">
      <inkml:brushProperty name="width" value="0.1" units="cm"/>
      <inkml:brushProperty name="height" value="0.1" units="cm"/>
      <inkml:brushProperty name="color" value="#004F8B"/>
    </inkml:brush>
  </inkml:definitions>
  <inkml:trace contextRef="#ctx0" brushRef="#br0">106 42 3679 0 0,'0'0'4507'0'0,"-11"-33"4309"0"0,10 32-8718 0 0,0 0 0 0 0,0 1 0 0 0,0-1 0 0 0,0 0 0 0 0,0 1 0 0 0,0-1 0 0 0,0 0 0 0 0,0 1 0 0 0,0-1 0 0 0,0 1 0 0 0,0 0 0 0 0,0-1-1 0 0,-1 1 1 0 0,1 0 0 0 0,0-1 0 0 0,0 1 0 0 0,0 0 0 0 0,-1 0 0 0 0,1 0 0 0 0,0 0 0 0 0,0 0 0 0 0,0 1 0 0 0,-1-1 0 0 0,1 0 0 0 0,0 1 0 0 0,0-1 0 0 0,0 0 0 0 0,0 1 0 0 0,-2 0 0 0 0,0 2-52 0 0,0-1 0 0 0,0 1 0 0 0,1-1 0 0 0,-1 1 0 0 0,1 0 0 0 0,0 0 0 0 0,-1 0 0 0 0,1 0 0 0 0,-3 7 0 0 0,-2 6-114 0 0,1 0-1 0 0,0 0 1 0 0,-4 25-1 0 0,9-35 63 0 0,0 0-1 0 0,1 0 1 0 0,0 0 0 0 0,0-1-1 0 0,0 1 1 0 0,1 0-1 0 0,0 0 1 0 0,0 0 0 0 0,0 0-1 0 0,1 0 1 0 0,0-1-1 0 0,0 1 1 0 0,0-1 0 0 0,4 6-1 0 0,-5-9 5 0 0,0 0 0 0 0,0 0-1 0 0,0-1 1 0 0,1 1 0 0 0,-1 0-1 0 0,1-1 1 0 0,-1 1 0 0 0,1-1 0 0 0,-1 0-1 0 0,1 1 1 0 0,0-1 0 0 0,0 0-1 0 0,0 0 1 0 0,0 0 0 0 0,-1 0 0 0 0,1 0-1 0 0,0-1 1 0 0,1 1 0 0 0,-1-1-1 0 0,0 1 1 0 0,0-1 0 0 0,0 0 0 0 0,0 0-1 0 0,0 1 1 0 0,0-2 0 0 0,0 1-1 0 0,1 0 1 0 0,-1 0 0 0 0,0-1 0 0 0,0 1-1 0 0,0-1 1 0 0,0 1 0 0 0,0-1-1 0 0,0 0 1 0 0,0 0 0 0 0,0 0 0 0 0,-1 0-1 0 0,1 0 1 0 0,0-1 0 0 0,0 1 0 0 0,1-2-1 0 0,0 1 3 0 0,-1 0 1 0 0,0 0-1 0 0,1 0 0 0 0,-1 0 0 0 0,0-1 0 0 0,0 1 1 0 0,0 0-1 0 0,-1-1 0 0 0,1 0 0 0 0,-1 1 1 0 0,1-1-1 0 0,-1 0 0 0 0,0 0 0 0 0,0 1 0 0 0,1-7 1 0 0,8-15 15 0 0,-10 23 268 0 0,29 156 1196 0 0,-18-119-3726 0 0</inkml:trace>
</inkml:ink>
</file>

<file path=ppt/ink/ink18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9.140"/>
    </inkml:context>
    <inkml:brush xml:id="br0">
      <inkml:brushProperty name="width" value="0.1" units="cm"/>
      <inkml:brushProperty name="height" value="0.1" units="cm"/>
      <inkml:brushProperty name="color" value="#004F8B"/>
    </inkml:brush>
  </inkml:definitions>
  <inkml:trace contextRef="#ctx0" brushRef="#br0">1 34 10591 0 0,'20'-34'11130'0'0,"-17"41"-10886"0"0,0-1 0 0 0,-1 1 0 0 0,0 0 1 0 0,0 0-1 0 0,-1 0 0 0 0,1 0 0 0 0,-2 0 1 0 0,1 0-1 0 0,-1 12 0 0 0,-8 73 250 0 0,4-62-281 0 0,-5 47 44 0 0,2-39-243 0 0,3 2 0 0 0,1-1 0 0 0,1 0-1 0 0,3 0 1 0 0,6 52 0 0 0,-3-77-290 0 0</inkml:trace>
</inkml:ink>
</file>

<file path=ppt/ink/ink18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9.487"/>
    </inkml:context>
    <inkml:brush xml:id="br0">
      <inkml:brushProperty name="width" value="0.1" units="cm"/>
      <inkml:brushProperty name="height" value="0.1" units="cm"/>
      <inkml:brushProperty name="color" value="#004F8B"/>
    </inkml:brush>
  </inkml:definitions>
  <inkml:trace contextRef="#ctx0" brushRef="#br0">169 1 10591 0 0,'0'0'819'0'0,"-19"26"501"0"0,-1 5 1393 0 0,-24 50-1 0 0,22-32-1278 0 0,-26 84-1 0 0,44-120-1278 0 0,1 0 0 0 0,0 1 0 0 0,1-1 0 0 0,0 1-1 0 0,1-1 1 0 0,0 1 0 0 0,2 0 0 0 0,-1 0 0 0 0,4 13 0 0 0,-3-21-132 0 0,0 0-1 0 0,1-1 1 0 0,0 1 0 0 0,0-1-1 0 0,0 1 1 0 0,0-1-1 0 0,1 0 1 0 0,0 0 0 0 0,0 0-1 0 0,1-1 1 0 0,-1 1-1 0 0,1-1 1 0 0,0 1 0 0 0,0-1-1 0 0,0 0 1 0 0,1-1 0 0 0,0 1-1 0 0,-1-1 1 0 0,1 0-1 0 0,0 0 1 0 0,1-1 0 0 0,-1 1-1 0 0,8 2 1 0 0,-4-3-5 0 0,0 0 1 0 0,0-1-1 0 0,0 0 1 0 0,-1-1-1 0 0,1 1 1 0 0,0-2-1 0 0,0 1 1 0 0,0-1-1 0 0,0-1 1 0 0,9-2 0 0 0,-15 4-1 0 0,1-1 0 0 0,-1 0 1 0 0,0 0-1 0 0,1 0 0 0 0,-1 0 1 0 0,0-1-1 0 0,1 1 0 0 0,-1-1 1 0 0,0 0-1 0 0,0 0 0 0 0,-1 0 1 0 0,1 0-1 0 0,0 0 0 0 0,-1-1 1 0 0,1 1-1 0 0,-1-1 0 0 0,0 0 1 0 0,1 0-1 0 0,-1 0 0 0 0,-1 0 1 0 0,1 0-1 0 0,0 0 0 0 0,-1 0 1 0 0,0 0-1 0 0,0-1 0 0 0,0 1 1 0 0,1-7-1 0 0,-2 6 7 0 0,0-1 0 0 0,-1 1-1 0 0,0 0 1 0 0,0 0 0 0 0,0 0 0 0 0,-1 0 0 0 0,1 0-1 0 0,-1 0 1 0 0,0 0 0 0 0,0 0 0 0 0,0 1-1 0 0,-1-1 1 0 0,1 1 0 0 0,-1-1 0 0 0,0 1 0 0 0,0 0-1 0 0,0 0 1 0 0,0 0 0 0 0,0 1 0 0 0,-1-1-1 0 0,1 1 1 0 0,-1 0 0 0 0,0-1 0 0 0,0 2 0 0 0,0-1-1 0 0,-4-1 1 0 0,-1-1-19 0 0,-1 1 0 0 0,1 0 0 0 0,0 0 0 0 0,-1 1-1 0 0,1 0 1 0 0,-1 0 0 0 0,0 2 0 0 0,0-1 0 0 0,0 1 0 0 0,-14 1-1 0 0,22 0-229 0 0,-21 3 202 0 0,14 0-2743 0 0</inkml:trace>
</inkml:ink>
</file>

<file path=ppt/ink/ink18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19.835"/>
    </inkml:context>
    <inkml:brush xml:id="br0">
      <inkml:brushProperty name="width" value="0.1" units="cm"/>
      <inkml:brushProperty name="height" value="0.1" units="cm"/>
      <inkml:brushProperty name="color" value="#004F8B"/>
    </inkml:brush>
  </inkml:definitions>
  <inkml:trace contextRef="#ctx0" brushRef="#br0">1 0 5063 0 0,'1'3'12287'0'0,"11"13"-10518"0"0,29 27 2233 0 0,56 64-1352 0 0,-77-84-2582 0 0,38 33-1 0 0,-21-27-2543 0 0,-26-21 1077 0 0</inkml:trace>
</inkml:ink>
</file>

<file path=ppt/ink/ink18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0.166"/>
    </inkml:context>
    <inkml:brush xml:id="br0">
      <inkml:brushProperty name="width" value="0.1" units="cm"/>
      <inkml:brushProperty name="height" value="0.1" units="cm"/>
      <inkml:brushProperty name="color" value="#004F8B"/>
    </inkml:brush>
  </inkml:definitions>
  <inkml:trace contextRef="#ctx0" brushRef="#br0">357 1 3223 0 0,'-18'12'851'0'0,"-23"14"8647"0"0,-1-3-4151 0 0,15-8-3842 0 0,0 1 1 0 0,-48 38-1 0 0,71-51-1462 0 0,-11 9 21 0 0,0 1-1 0 0,0 1 0 0 0,1 0 0 0 0,1 1 1 0 0,1 1-1 0 0,0 0 0 0 0,-10 18 0 0 0,21-33-192 0 0,1 0 0 0 0,-1 0 0 0 0,1 0 0 0 0,-1 1 0 0 0,1-1 0 0 0,0 0 0 0 0,-1 0 0 0 0,1 0 0 0 0,0 0 0 0 0,0 0 0 0 0,0 1 0 0 0,0-1 0 0 0,0 0 0 0 0,0 0 0 0 0,0 0 0 0 0,0 1 0 0 0,0-1 0 0 0,1 0 0 0 0,-1 0 0 0 0,0 0 0 0 0,1 0-1 0 0,-1 0 1 0 0,1 0 0 0 0,-1 1 0 0 0,1-1 0 0 0,0 0 0 0 0,0 1 0 0 0,5 2-2195 0 0</inkml:trace>
</inkml:ink>
</file>

<file path=ppt/ink/ink1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0"/>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18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0.518"/>
    </inkml:context>
    <inkml:brush xml:id="br0">
      <inkml:brushProperty name="width" value="0.1" units="cm"/>
      <inkml:brushProperty name="height" value="0.1" units="cm"/>
      <inkml:brushProperty name="color" value="#004F8B"/>
    </inkml:brush>
  </inkml:definitions>
  <inkml:trace contextRef="#ctx0" brushRef="#br0">241 64 7831 0 0,'-5'-15'-38'0'0,"5"11"893"0"0,-1 1 0 0 0,-1-1 0 0 0,1 0 0 0 0,0 0 0 0 0,-1 1 0 0 0,0-1 0 0 0,0 1 0 0 0,0-1 0 0 0,-3-2 0 0 0,4 5-558 0 0,0 0 1 0 0,0 0-1 0 0,0 0 0 0 0,-1 0 1 0 0,1 1-1 0 0,0-1 1 0 0,-1 0-1 0 0,1 1 1 0 0,0-1-1 0 0,-1 1 0 0 0,1-1 1 0 0,-1 1-1 0 0,1 0 1 0 0,0 0-1 0 0,-3 0 0 0 0,-20 3-234 0 0,15 0 108 0 0,0 1 0 0 0,0 0-1 0 0,1 0 1 0 0,-1 1-1 0 0,1 0 1 0 0,0 1-1 0 0,1 0 1 0 0,-1 0 0 0 0,1 1-1 0 0,0 0 1 0 0,-10 14-1 0 0,9-12-121 0 0,1 1 1 0 0,0 0-1 0 0,1 0 0 0 0,0 1 0 0 0,0 0 0 0 0,1 0 1 0 0,1 0-1 0 0,0 0 0 0 0,-3 15 0 0 0,6-23-43 0 0,0 1-1 0 0,0-1 0 0 0,1 1 1 0 0,-1 0-1 0 0,1-1 0 0 0,0 1 1 0 0,0 0-1 0 0,0-1 0 0 0,0 1 1 0 0,1 0-1 0 0,0-1 0 0 0,-1 1 1 0 0,1 0-1 0 0,1-1 1 0 0,-1 1-1 0 0,0-1 0 0 0,1 0 1 0 0,0 0-1 0 0,0 1 0 0 0,0-1 1 0 0,0 0-1 0 0,0 0 0 0 0,1-1 1 0 0,-1 1-1 0 0,1 0 1 0 0,-1-1-1 0 0,1 0 0 0 0,0 1 1 0 0,0-1-1 0 0,1 0 0 0 0,-1-1 1 0 0,0 1-1 0 0,0 0 0 0 0,1-1 1 0 0,-1 0-1 0 0,1 0 1 0 0,-1 0-1 0 0,1 0 0 0 0,0-1 1 0 0,-1 1-1 0 0,1-1 0 0 0,0 0 1 0 0,4 0-1 0 0,4 0-42 0 0,-1-1 0 0 0,0 0 0 0 0,0 0 1 0 0,0-1-1 0 0,0-1 0 0 0,0 0 0 0 0,0 0 0 0 0,-1-1 0 0 0,0-1 1 0 0,1 0-1 0 0,-1 0 0 0 0,-1-1 0 0 0,14-9 0 0 0,-11 4-1 0 0,0-1 0 0 0,-1 0 1 0 0,19-27-1 0 0,-27 34 150 0 0,0 0 0 0 0,1 0 0 0 0,-2 0 0 0 0,1-1 0 0 0,-1 1 0 0 0,1-1 0 0 0,-2 1 0 0 0,1-1 0 0 0,0 0 0 0 0,-1 0 0 0 0,0 1 0 0 0,-1-1 0 0 0,1 0 0 0 0,-1-8 0 0 0,-1 14-49 0 0,1 0-1 0 0,-1 0 0 0 0,1-1 0 0 0,-1 1 0 0 0,1 0 0 0 0,-1 0 0 0 0,1 0 0 0 0,-1 0 1 0 0,1 0-1 0 0,-1 0 0 0 0,1 1 0 0 0,-1-1 0 0 0,1 0 0 0 0,-1 0 0 0 0,1 0 1 0 0,-1 0-1 0 0,1 0 0 0 0,-1 1 0 0 0,1-1 0 0 0,0 0 0 0 0,-1 1 0 0 0,1-1 0 0 0,-1 0 1 0 0,1 0-1 0 0,0 1 0 0 0,-1-1 0 0 0,1 1 0 0 0,0-1 0 0 0,-1 0 0 0 0,1 1 0 0 0,0-1 1 0 0,0 1-1 0 0,-1-1 0 0 0,1 1 0 0 0,0 0 0 0 0,-16 16 201 0 0,8-3-228 0 0,-1 0 0 0 0,2 1 0 0 0,0 0 0 0 0,0 0 0 0 0,2 1 0 0 0,0-1 0 0 0,0 1 0 0 0,2 0 0 0 0,0 0 0 0 0,1 1 0 0 0,0-1 0 0 0,2 23 0 0 0,0-11-778 0 0,3 0 0 0 0,0 0-1 0 0,1 0 1 0 0,2 0 0 0 0,1-1 0 0 0,14 37-1 0 0,-13-44-865 0 0</inkml:trace>
</inkml:ink>
</file>

<file path=ppt/ink/ink18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0.876"/>
    </inkml:context>
    <inkml:brush xml:id="br0">
      <inkml:brushProperty name="width" value="0.1" units="cm"/>
      <inkml:brushProperty name="height" value="0.1" units="cm"/>
      <inkml:brushProperty name="color" value="#004F8B"/>
    </inkml:brush>
  </inkml:definitions>
  <inkml:trace contextRef="#ctx0" brushRef="#br0">1 208 13615 0 0,'102'-31'2883'0'0,"2"4"0"0"0,2 5-1 0 0,159-12 1 0 0,120 18-1685 0 0,275-21-931 0 0,-531 20-312 0 0,54-5 171 0 0,-153 21-1254 0 0,0 1 0 0 0,31 4 0 0 0</inkml:trace>
</inkml:ink>
</file>

<file path=ppt/ink/ink18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1.289"/>
    </inkml:context>
    <inkml:brush xml:id="br0">
      <inkml:brushProperty name="width" value="0.1" units="cm"/>
      <inkml:brushProperty name="height" value="0.1" units="cm"/>
      <inkml:brushProperty name="color" value="#004F8B"/>
    </inkml:brush>
  </inkml:definitions>
  <inkml:trace contextRef="#ctx0" brushRef="#br0">1 101 16703 0 0,'0'0'382'0'0,"22"-21"1068"0"0,-11 11-1037 0 0,0 2 0 0 0,0 0-1 0 0,1 0 1 0 0,0 1 0 0 0,0 0-1 0 0,0 1 1 0 0,22-6 0 0 0,-25 9-156 0 0,0 0 1 0 0,0 1-1 0 0,1 0 1 0 0,-1 0 0 0 0,1 1-1 0 0,-1 1 1 0 0,1 0 0 0 0,0 0-1 0 0,-1 1 1 0 0,1 0 0 0 0,-1 0-1 0 0,10 4 1 0 0,-16-4-252 0 0,0 0-1 0 0,-1 0 1 0 0,1 1 0 0 0,-1-1-1 0 0,1 1 1 0 0,-1 0 0 0 0,0-1 0 0 0,0 1-1 0 0,0 0 1 0 0,0 1 0 0 0,0-1 0 0 0,0 0-1 0 0,0 0 1 0 0,-1 1 0 0 0,1-1-1 0 0,-1 1 1 0 0,0 0 0 0 0,1-1 0 0 0,-1 1-1 0 0,0 0 1 0 0,-1 0 0 0 0,1-1 0 0 0,0 1-1 0 0,-1 0 1 0 0,0 0 0 0 0,0 5 0 0 0,1 10 37 0 0,-2 0 0 0 0,0 0 0 0 0,-6 25 1 0 0,2-4-15 0 0,4-34-31 0 0,0 0 0 0 0,1 1 0 0 0,0-1 0 0 0,0 0 0 0 0,0 1 0 0 0,1-1 0 0 0,0 0 0 0 0,0 1 0 0 0,0-1 0 0 0,1 0 0 0 0,-1 0 0 0 0,1 0 0 0 0,0 0 0 0 0,1 0 0 0 0,3 5 0 0 0,-3-6 0 0 0,1-1 1 0 0,-1 0-1 0 0,1 0 0 0 0,0 0 0 0 0,0-1 0 0 0,0 0 1 0 0,0 1-1 0 0,0-1 0 0 0,0 0 0 0 0,1-1 1 0 0,-1 1-1 0 0,1-1 0 0 0,-1 0 0 0 0,1 0 0 0 0,-1 0 1 0 0,1-1-1 0 0,8 0 0 0 0,120 2-313 0 0,-80-3-2290 0 0,-31 1-5555 0 0</inkml:trace>
</inkml:ink>
</file>

<file path=ppt/ink/ink18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1.688"/>
    </inkml:context>
    <inkml:brush xml:id="br0">
      <inkml:brushProperty name="width" value="0.1" units="cm"/>
      <inkml:brushProperty name="height" value="0.1" units="cm"/>
      <inkml:brushProperty name="color" value="#004F8B"/>
    </inkml:brush>
  </inkml:definitions>
  <inkml:trace contextRef="#ctx0" brushRef="#br0">0 1 1839 0 0,'28'17'13754'0'0,"43"-24"-7693"0"0,-58 4-6037 0 0,0 1-1 0 0,1 1 1 0 0,-1 0-1 0 0,0 1 0 0 0,0 0 1 0 0,0 1-1 0 0,15 3 1 0 0</inkml:trace>
</inkml:ink>
</file>

<file path=ppt/ink/ink18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2.020"/>
    </inkml:context>
    <inkml:brush xml:id="br0">
      <inkml:brushProperty name="width" value="0.1" units="cm"/>
      <inkml:brushProperty name="height" value="0.1" units="cm"/>
      <inkml:brushProperty name="color" value="#004F8B"/>
    </inkml:brush>
  </inkml:definitions>
  <inkml:trace contextRef="#ctx0" brushRef="#br0">0 2 5983 0 0,'0'0'264'0'0,"1"6"56"0"0,2 0-256 0 0,3-1-64 0 0,3-1 0 0 0,2 0 0 0 0,0-3 1736 0 0,4-1 336 0 0,3 0 64 0 0,2-1 8 0 0,4-2-1240 0 0,-1 1-248 0 0,2-1-48 0 0,0-2-16 0 0,0-1-816 0 0,-1-1-160 0 0</inkml:trace>
</inkml:ink>
</file>

<file path=ppt/ink/ink18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3.020"/>
    </inkml:context>
    <inkml:brush xml:id="br0">
      <inkml:brushProperty name="width" value="0.1" units="cm"/>
      <inkml:brushProperty name="height" value="0.1" units="cm"/>
      <inkml:brushProperty name="color" value="#004F8B"/>
    </inkml:brush>
  </inkml:definitions>
  <inkml:trace contextRef="#ctx0" brushRef="#br0">132 89 5063 0 0,'0'0'390'0'0,"-1"-8"97"0"0,-3-19 10079 0 0,1 21-8858 0 0,2 5-1548 0 0,0 0 0 0 0,-1-1 0 0 0,1 1 1 0 0,-1 0-1 0 0,1 0 0 0 0,-1 0 0 0 0,1 0 0 0 0,-1 0 0 0 0,0 0 0 0 0,1 1 1 0 0,-1-1-1 0 0,0 1 0 0 0,0-1 0 0 0,0 1 0 0 0,1-1 0 0 0,-1 1 0 0 0,0 0 1 0 0,0 0-1 0 0,0 0 0 0 0,0 0 0 0 0,0 0 0 0 0,-2 1 0 0 0,0 0-56 0 0,1 0 0 0 0,-1 1 0 0 0,1-1 0 0 0,0 1 0 0 0,-1 0 0 0 0,1 0 0 0 0,0 0-1 0 0,0 0 1 0 0,0 1 0 0 0,-4 5 0 0 0,2-4-88 0 0,1 1 0 0 0,0 1 0 0 0,0-1-1 0 0,0 0 1 0 0,1 1 0 0 0,0 0 0 0 0,0 0 0 0 0,0 0 0 0 0,1 0-1 0 0,0 0 1 0 0,0 0 0 0 0,-2 13 0 0 0,5-14-6 0 0,-1 0-1 0 0,1 0 1 0 0,0 0 0 0 0,1 0 0 0 0,-1 0-1 0 0,1 0 1 0 0,0-1 0 0 0,0 1 0 0 0,0-1 0 0 0,1 1-1 0 0,0-1 1 0 0,-1 0 0 0 0,2 0 0 0 0,-1 0-1 0 0,0 0 1 0 0,1 0 0 0 0,0-1 0 0 0,7 6-1 0 0,10 6-3 0 0,0-2 0 0 0,39 19 0 0 0,-15-7 24 0 0,-28-16 27 0 0,-1 2-1 0 0,0 0 1 0 0,-1 0 0 0 0,0 1-1 0 0,14 16 1 0 0,-26-26-42 0 0,-1 1 1 0 0,1 0-1 0 0,-1 0 0 0 0,0 0 1 0 0,0 0-1 0 0,0 0 1 0 0,0 1-1 0 0,0-1 0 0 0,-1 1 1 0 0,0-1-1 0 0,1 1 1 0 0,-1-1-1 0 0,-1 1 0 0 0,1 0 1 0 0,0 0-1 0 0,-1-1 1 0 0,0 1-1 0 0,0 0 0 0 0,0 0 1 0 0,0-1-1 0 0,-1 1 1 0 0,1 0-1 0 0,-1 0 0 0 0,0-1 1 0 0,0 1-1 0 0,0-1 1 0 0,-1 1-1 0 0,1-1 1 0 0,-1 1-1 0 0,0-1 0 0 0,0 0 1 0 0,-4 6-1 0 0,-7 6 61 0 0,0 0-1 0 0,-1-1 0 0 0,-21 18 1 0 0,28-26-33 0 0,-1 0 0 0 0,0 0-1 0 0,0-1 1 0 0,-1 0 0 0 0,1-1 0 0 0,-1 0 0 0 0,0 0 0 0 0,-18 5 0 0 0,26-9-26 0 0,-1 0 0 0 0,1 1-1 0 0,-1-1 1 0 0,1 0 0 0 0,-1 0 0 0 0,1 0-1 0 0,-1 0 1 0 0,1 0 0 0 0,-1 0 0 0 0,1 0-1 0 0,-1-1 1 0 0,1 1 0 0 0,-1-1 0 0 0,1 1-1 0 0,0-1 1 0 0,-1 1 0 0 0,1-1-1 0 0,0 0 1 0 0,-1 1 0 0 0,1-1 0 0 0,0 0-1 0 0,0 0 1 0 0,-1 0 0 0 0,0-2 0 0 0,1 1 3 0 0,-1 0 1 0 0,1-1-1 0 0,0 1 1 0 0,0-1-1 0 0,0 1 1 0 0,0-1-1 0 0,0 0 1 0 0,1 1-1 0 0,-1-1 1 0 0,1 0-1 0 0,0 0 1 0 0,0-4-1 0 0,1-10 42 0 0,1 0 0 0 0,0 1 0 0 0,8-26 1 0 0,-7 30-37 0 0,17-52 16 0 0,2 0 0 0 0,3 2 0 0 0,3 0-1 0 0,40-63 1 0 0,-43 78-96 0 0,-23 45 42 0 0,-1 0 0 0 0,0 0 0 0 0,1 0 1 0 0,-1 0-1 0 0,0 0 0 0 0,0 0 0 0 0,-1 0 1 0 0,1 0-1 0 0,0 0 0 0 0,-1 0 0 0 0,1 0 1 0 0,-1-1-1 0 0,0 1 0 0 0,0 0 0 0 0,0 0 0 0 0,0-1 1 0 0,0 1-1 0 0,0 0 0 0 0,0-1 0 0 0,-1 1 1 0 0,1 0-1 0 0,-1 0 0 0 0,0 0 0 0 0,-1-4 0 0 0,0 4 4 0 0,-1 1 0 0 0,1-1-1 0 0,0 1 1 0 0,0 0-1 0 0,-1 0 1 0 0,1 0-1 0 0,-1 0 1 0 0,1 1-1 0 0,-1-1 1 0 0,1 0 0 0 0,-1 1-1 0 0,1 0 1 0 0,-1 0-1 0 0,1 0 1 0 0,-1 0-1 0 0,0 0 1 0 0,1 0 0 0 0,-1 1-1 0 0,1-1 1 0 0,-1 1-1 0 0,-2 0 1 0 0,0 0-219 0 0,0 0 1 0 0,1-1-1 0 0,-1 2 1 0 0,0-1-1 0 0,1 1 0 0 0,-1-1 1 0 0,1 1-1 0 0,-1 0 1 0 0,1 1-1 0 0,0-1 1 0 0,0 1-1 0 0,-5 4 0 0 0</inkml:trace>
</inkml:ink>
</file>

<file path=ppt/ink/ink18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3.416"/>
    </inkml:context>
    <inkml:brush xml:id="br0">
      <inkml:brushProperty name="width" value="0.1" units="cm"/>
      <inkml:brushProperty name="height" value="0.1" units="cm"/>
      <inkml:brushProperty name="color" value="#004F8B"/>
    </inkml:brush>
  </inkml:definitions>
  <inkml:trace contextRef="#ctx0" brushRef="#br0">5 62 5063 0 0,'-1'-4'236'0'0,"0"0"1"0"0,0 0-1 0 0,0-1 0 0 0,1 1 0 0 0,0 0 0 0 0,2-32 15309 0 0,35 53-11894 0 0,-17 0-3469 0 0,0 1 0 0 0,-1 1 0 0 0,17 22-1 0 0,37 36-1033 0 0,-63-68-281 0 0,0-2 0 0 0,0 1 0 0 0,18 9 0 0 0,-9-8-6639 0 0</inkml:trace>
</inkml:ink>
</file>

<file path=ppt/ink/ink18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3.775"/>
    </inkml:context>
    <inkml:brush xml:id="br0">
      <inkml:brushProperty name="width" value="0.1" units="cm"/>
      <inkml:brushProperty name="height" value="0.1" units="cm"/>
      <inkml:brushProperty name="color" value="#004F8B"/>
    </inkml:brush>
  </inkml:definitions>
  <inkml:trace contextRef="#ctx0" brushRef="#br0">384 28 15807 0 0,'-3'-3'173'0'0,"-1"0"0"0"0,0 1 0 0 0,0-1 0 0 0,-1 1 0 0 0,1-1 0 0 0,0 1 0 0 0,-1 0 0 0 0,1 1 0 0 0,-1-1 0 0 0,0 1 0 0 0,1 0-1 0 0,-1 0 1 0 0,0 1 0 0 0,-5-1 0 0 0,0 1 316 0 0,1 1 0 0 0,-1-1 0 0 0,1 2 0 0 0,-1 0 0 0 0,1 0 0 0 0,-16 6-1 0 0,1 2 136 0 0,0 1-1 0 0,1 1 1 0 0,0 2-1 0 0,-28 20 0 0 0,-1 11-454 0 0,48-41-342 0 0,1-1 0 0 0,0 1 0 0 0,0-1 0 0 0,0 1 0 0 0,0 0 0 0 0,1 0 0 0 0,-1 1 0 0 0,1-1 0 0 0,0 0 0 0 0,0 1 0 0 0,-1 7-1 0 0</inkml:trace>
</inkml:ink>
</file>

<file path=ppt/ink/ink18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4.152"/>
    </inkml:context>
    <inkml:brush xml:id="br0">
      <inkml:brushProperty name="width" value="0.1" units="cm"/>
      <inkml:brushProperty name="height" value="0.1" units="cm"/>
      <inkml:brushProperty name="color" value="#004F8B"/>
    </inkml:brush>
  </inkml:definitions>
  <inkml:trace contextRef="#ctx0" brushRef="#br0">305 85 10135 0 0,'2'-2'35'0'0,"-1"1"1"0"0,1-1-1 0 0,0 1 0 0 0,0-1 0 0 0,-1 0 0 0 0,1 1 0 0 0,-1-1 0 0 0,1 0 0 0 0,-1 0 0 0 0,2-4 1 0 0,-2 5 232 0 0,-1-1 1 0 0,1 1-1 0 0,-1-1 1 0 0,0 0-1 0 0,0 1 1 0 0,1-1-1 0 0,-1 1 1 0 0,0-1-1 0 0,0 1 1 0 0,0-1-1 0 0,0 0 1 0 0,-1 1-1 0 0,1-1 1 0 0,0 1-1 0 0,-1-1 1 0 0,1 1-1 0 0,-1-1 1 0 0,0 1-1 0 0,1-1 1 0 0,-2-1-1 0 0,1 1 171 0 0,-1 0-1 0 0,0 0 1 0 0,1 0 0 0 0,-1 0-1 0 0,0 1 1 0 0,0-1 0 0 0,0 0-1 0 0,0 1 1 0 0,0-1-1 0 0,0 1 1 0 0,-1 0 0 0 0,1 0-1 0 0,-3-1 1 0 0,-23-2 840 0 0,17 5-1090 0 0,0 1-1 0 0,0 1 1 0 0,1 0-1 0 0,-1 0 1 0 0,1 1-1 0 0,0 0 0 0 0,0 1 1 0 0,0 0-1 0 0,1 1 1 0 0,0 0-1 0 0,0 0 1 0 0,0 1-1 0 0,1 0 1 0 0,-9 10-1 0 0,4-4-152 0 0,1 1 0 0 0,0 1 0 0 0,0 0 0 0 0,2 0 0 0 0,0 1 0 0 0,1 1 0 0 0,-11 25 0 0 0,19-38-30 0 0,-1 0 0 0 0,0 0 0 0 0,1 0 1 0 0,0 0-1 0 0,0 0 0 0 0,0 1 0 0 0,1-1 0 0 0,-1 0 0 0 0,1 1 0 0 0,0-1 0 0 0,0 0 1 0 0,1 1-1 0 0,-1-1 0 0 0,1 0 0 0 0,0 1 0 0 0,0-1 0 0 0,0 0 0 0 0,1 0 0 0 0,0 0 0 0 0,-1 0 1 0 0,5 6-1 0 0,-3-7-7 0 0,0 1 1 0 0,1-1 0 0 0,0 0-1 0 0,-1 0 1 0 0,1 0 0 0 0,0 0-1 0 0,0-1 1 0 0,1 0 0 0 0,-1 0-1 0 0,1 0 1 0 0,-1 0 0 0 0,1 0-1 0 0,-1-1 1 0 0,1 0 0 0 0,0 0-1 0 0,0 0 1 0 0,-1-1 0 0 0,1 0-1 0 0,5 0 1 0 0,6 1-79 0 0,-1-2 0 0 0,0 0 1 0 0,1 0-1 0 0,-1-2 0 0 0,0 0 0 0 0,0 0 0 0 0,29-12 0 0 0,-38 12 53 0 0,1 0-1 0 0,-1 0 0 0 0,0-1 0 0 0,0 0 0 0 0,0 0 0 0 0,-1-1 0 0 0,1 1 0 0 0,-1-1 1 0 0,0 0-1 0 0,0-1 0 0 0,-1 1 0 0 0,0-1 0 0 0,0 0 0 0 0,0 0 0 0 0,0 0 1 0 0,-1-1-1 0 0,0 1 0 0 0,-1-1 0 0 0,3-8 0 0 0,-3 9 41 0 0,7-42 0 0 0,-9 47 27 0 0,0-1 0 0 0,1 1 0 0 0,-1-1 0 0 0,0 0 1 0 0,0 1-1 0 0,0-1 0 0 0,0 1 0 0 0,0-1 0 0 0,-1 1 1 0 0,1-1-1 0 0,0 1 0 0 0,-1-1 0 0 0,1 1 0 0 0,-1-1 1 0 0,0 1-1 0 0,1-1 0 0 0,-1 1 0 0 0,0 0 0 0 0,0 0 1 0 0,0-1-1 0 0,0 1 0 0 0,0 0 0 0 0,0 0 0 0 0,0 0 1 0 0,-3-2-1 0 0,3 3 6 0 0,0 0 0 0 0,0 0 1 0 0,-1 0-1 0 0,1 0 0 0 0,0 1 1 0 0,-1-1-1 0 0,1 0 0 0 0,0 1 1 0 0,0-1-1 0 0,0 0 0 0 0,0 1 1 0 0,-1 0-1 0 0,1-1 0 0 0,0 1 1 0 0,0 0-1 0 0,0-1 0 0 0,0 1 1 0 0,0 0-1 0 0,0 0 0 0 0,0 0 1 0 0,1 0-1 0 0,-1 0 0 0 0,0 0 1 0 0,-1 2-1 0 0,-18 28 286 0 0,7-9-301 0 0,1 1 0 0 0,1 0 1 0 0,1 0-1 0 0,2 1 0 0 0,-11 41 0 0 0,17-56-62 0 0,1 1 1 0 0,0-1-1 0 0,0 1 0 0 0,1-1 0 0 0,1 1 0 0 0,-1-1 0 0 0,1 1 0 0 0,1-1 0 0 0,0 0 0 0 0,0 0 0 0 0,1 0 0 0 0,0 0 1 0 0,0 0-1 0 0,1 0 0 0 0,0-1 0 0 0,1 1 0 0 0,0-1 0 0 0,8 10 0 0 0,-4-8-649 0 0,0 0 1 0 0,0-1-1 0 0,1-1 0 0 0,15 12 1 0 0,-5-6-1105 0 0</inkml:trace>
  <inkml:trace contextRef="#ctx0" brushRef="#br0" timeOffset="1">971 335 9671 0 0,'0'0'748'0'0,"27"-8"6164"0"0,28 3-3085 0 0,63 1-1 0 0,54 10-3643 0 0,-77-2-2024 0 0,-80-4 482 0 0</inkml:trace>
</inkml:ink>
</file>

<file path=ppt/ink/ink18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4.531"/>
    </inkml:context>
    <inkml:brush xml:id="br0">
      <inkml:brushProperty name="width" value="0.1" units="cm"/>
      <inkml:brushProperty name="height" value="0.1" units="cm"/>
      <inkml:brushProperty name="color" value="#004F8B"/>
    </inkml:brush>
  </inkml:definitions>
  <inkml:trace contextRef="#ctx0" brushRef="#br0">1 0 10591 0 0,'-1'13'7081'0'0,"2"-13"-6947"0"0,25 10 2940 0 0,32-3-957 0 0,-21-7-2817 0 0,68-10 1 0 0,-85 6-660 0 0</inkml:trace>
</inkml:ink>
</file>

<file path=ppt/ink/ink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4.140"/>
    </inkml:context>
    <inkml:brush xml:id="br0">
      <inkml:brushProperty name="width" value="0.1" units="cm"/>
      <inkml:brushProperty name="height" value="0.1" units="cm"/>
      <inkml:brushProperty name="color" value="#008C3A"/>
    </inkml:brush>
  </inkml:definitions>
  <inkml:trace contextRef="#ctx0" brushRef="#br0">31 0 15031 0 0,'0'0'6630'0'0,"-6"30"-4597"0"0,-2 3-1541 0 0,2 0 1 0 0,1 1-1 0 0,0 65 1 0 0,13 103-288 0 0,-7-182-104 0 0,-1-15-102 0 0,0-1-6 0 0,1 0 0 0 0,-1-1 0 0 0,0 1 0 0 0,1 0 0 0 0,0 0 0 0 0,0 0-1 0 0,0-1 1 0 0,1 1 0 0 0,-1 0 0 0 0,4 5 0 0 0</inkml:trace>
</inkml:ink>
</file>

<file path=ppt/ink/ink1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1"/>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18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4.897"/>
    </inkml:context>
    <inkml:brush xml:id="br0">
      <inkml:brushProperty name="width" value="0.1" units="cm"/>
      <inkml:brushProperty name="height" value="0.1" units="cm"/>
      <inkml:brushProperty name="color" value="#004F8B"/>
    </inkml:brush>
  </inkml:definitions>
  <inkml:trace contextRef="#ctx0" brushRef="#br0">0 119 12351 0 0,'22'-18'1336'0'0,"-10"11"-1026"0"0,1 1-1 0 0,0 1 1 0 0,1 0-1 0 0,-1 1 1 0 0,1 0-1 0 0,0 1 1 0 0,16-1-1 0 0,12 1 2229 0 0,45 2-1 0 0,-57 2-1585 0 0,0-1 0 0 0,0-1 0 0 0,-1-2 0 0 0,43-9 0 0 0,65-31-756 0 0,-135 42 212 0 0,-7 4-364 0 0,0 0-1 0 0,1 0 1 0 0,-1 0 0 0 0,1 0 0 0 0,-1 1 0 0 0,1 0 0 0 0,1 0-1 0 0,-1 0 1 0 0,0 0 0 0 0,1 0 0 0 0,-4 7 0 0 0,2-5 3 0 0,-20 31-32 0 0,1 2 0 0 0,3 0-1 0 0,0 1 1 0 0,-15 48 0 0 0,6-19-9 0 0,16-37-355 0 0,2 2-1 0 0,0 0 1 0 0,-11 61 0 0 0,20-77 116 0 0,1 1 1 0 0,1-1-1 0 0,0 0 1 0 0,1 1-1 0 0,1-1 1 0 0,1 0-1 0 0,0 1 1 0 0,2-1-1 0 0,5 19 0 0 0,-7-32-1644 0 0</inkml:trace>
  <inkml:trace contextRef="#ctx0" brushRef="#br0" timeOffset="1">258 573 10591 0 0,'16'-21'1136'0'0,"-12"14"-234"0"0,1 1-1 0 0,-1-1 1 0 0,1 1-1 0 0,1 0 1 0 0,-1 1-1 0 0,1-1 1 0 0,0 1 0 0 0,0 0-1 0 0,0 1 1 0 0,1-1-1 0 0,0 1 1 0 0,12-5-1 0 0,3 0-93 0 0,0 0 1 0 0,1 2-1 0 0,0 1 0 0 0,43-7 1 0 0,14 6-1882 0 0,2 5-5663 0 0,-69 1 4913 0 0,11 1-5875 0 0</inkml:trace>
</inkml:ink>
</file>

<file path=ppt/ink/ink18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5.622"/>
    </inkml:context>
    <inkml:brush xml:id="br0">
      <inkml:brushProperty name="width" value="0.1" units="cm"/>
      <inkml:brushProperty name="height" value="0.1" units="cm"/>
      <inkml:brushProperty name="color" value="#004F8B"/>
    </inkml:brush>
  </inkml:definitions>
  <inkml:trace contextRef="#ctx0" brushRef="#br0">0 208 919 0 0,'1'-7'13437'0'0,"6"-23"-9443"0"0,-4 21-3273 0 0,1-1 1 0 0,1 1-1 0 0,0-1 1 0 0,0 2-1 0 0,1-1 1 0 0,12-15-1 0 0,-8 13-421 0 0,1 1 0 0 0,0-1 0 0 0,0 2 0 0 0,1 0-1 0 0,1 0 1 0 0,-1 1 0 0 0,19-9 0 0 0,-29 16-291 0 0,0 0 0 0 0,-1 0 0 0 0,1 1-1 0 0,0-1 1 0 0,-1 0 0 0 0,1 1 0 0 0,0-1-1 0 0,0 1 1 0 0,-1-1 0 0 0,1 1 0 0 0,0 0 0 0 0,0 0-1 0 0,0 0 1 0 0,0 0 0 0 0,0 0 0 0 0,-1 0 0 0 0,1 1-1 0 0,0-1 1 0 0,0 1 0 0 0,0-1 0 0 0,-1 1 0 0 0,1 0-1 0 0,0-1 1 0 0,-1 1 0 0 0,1 0 0 0 0,-1 0 0 0 0,1 0-1 0 0,-1 0 1 0 0,1 0 0 0 0,-1 1 0 0 0,1-1 0 0 0,-1 0-1 0 0,0 1 1 0 0,0-1 0 0 0,0 1 0 0 0,0-1 0 0 0,0 1-1 0 0,0 0 1 0 0,0-1 0 0 0,-1 1 0 0 0,1 0-1 0 0,0-1 1 0 0,-1 1 0 0 0,0 0 0 0 0,1 3 0 0 0,2 10 61 0 0,0 0 0 0 0,-1 0 1 0 0,-1 0-1 0 0,-1 21 0 0 0,0-30-66 0 0,-1 27-9 0 0,-2 0 1 0 0,-1 0-1 0 0,-2-1 0 0 0,0 0 0 0 0,-3 0 0 0 0,-1 0 1 0 0,-1-1-1 0 0,-1-1 0 0 0,-2 0 0 0 0,-1 0 1 0 0,-31 44-1 0 0,31-52-102 0 0,9-14 42 0 0,0 0-1 0 0,1 0 1 0 0,0 0 0 0 0,0 1-1 0 0,1 0 1 0 0,0 0 0 0 0,0 0-1 0 0,-2 12 1 0 0,6-19 62 0 0,0-1-1 0 0,1 1 1 0 0,-1-1 0 0 0,0 1-1 0 0,1-1 1 0 0,-1 0 0 0 0,1 1-1 0 0,-1-1 1 0 0,1 1 0 0 0,0-1-1 0 0,0 0 1 0 0,0 1 0 0 0,-1-1-1 0 0,1 0 1 0 0,0 0 0 0 0,0 0-1 0 0,1 0 1 0 0,-1 0 0 0 0,0 0-1 0 0,0 0 1 0 0,0 0 0 0 0,1 0-1 0 0,-1-1 1 0 0,0 1 0 0 0,1 0-1 0 0,-1-1 1 0 0,1 1 0 0 0,-1-1-1 0 0,1 1 1 0 0,-1-1 0 0 0,3 0-1 0 0,60 10-100 0 0,-46-8 91 0 0,86 22 116 0 0,11 1-501 0 0,-101-24-1278 0 0,0-2-537 0 0</inkml:trace>
</inkml:ink>
</file>

<file path=ppt/ink/ink18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6.846"/>
    </inkml:context>
    <inkml:brush xml:id="br0">
      <inkml:brushProperty name="width" value="0.1" units="cm"/>
      <inkml:brushProperty name="height" value="0.1" units="cm"/>
      <inkml:brushProperty name="color" value="#004F8B"/>
    </inkml:brush>
  </inkml:definitions>
  <inkml:trace contextRef="#ctx0" brushRef="#br0">162 244 919 0 0,'-40'-14'-233'0'0,"-19"-8"2747"0"0,6-6 4425 0 0,53 28-6828 0 0,-1-1-1 0 0,0 1 1 0 0,1-1-1 0 0,-1 1 1 0 0,0-1-1 0 0,1 1 1 0 0,-1-1-1 0 0,1 1 1 0 0,-1-1-1 0 0,1 0 0 0 0,-1 1 1 0 0,1-1-1 0 0,-1 0 1 0 0,1 1-1 0 0,0-1 1 0 0,-1 0-1 0 0,1 0 1 0 0,0 1-1 0 0,0-1 1 0 0,0 0-1 0 0,-1 0 1 0 0,1 1-1 0 0,0-1 0 0 0,0 0 1 0 0,0 0-1 0 0,0 0 1 0 0,0 0-1 0 0,1 0 1 0 0,15-19 1897 0 0,-10 16-1665 0 0,0 0 0 0 0,1 0 1 0 0,-1 0-1 0 0,1 1 1 0 0,9-3-1 0 0,45-8 170 0 0,0 3 0 0 0,69-4-1 0 0,-40 5 2 0 0,524-12 2415 0 0,-574 22-2786 0 0,90 2 324 0 0,92 1-44 0 0,263-31-1 0 0,-397 9-3022 0 0</inkml:trace>
</inkml:ink>
</file>

<file path=ppt/ink/ink18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7.540"/>
    </inkml:context>
    <inkml:brush xml:id="br0">
      <inkml:brushProperty name="width" value="0.1" units="cm"/>
      <inkml:brushProperty name="height" value="0.1" units="cm"/>
      <inkml:brushProperty name="color" value="#004F8B"/>
    </inkml:brush>
  </inkml:definitions>
  <inkml:trace contextRef="#ctx0" brushRef="#br0">410 0 8287 0 0,'0'0'639'0'0,"-8"22"2226"0"0,-6 5-1066 0 0,-1-1 1 0 0,-27 36-1 0 0,22-33-1203 0 0,-27 48 1 0 0,-62 167 122 0 0,67-145-557 0 0,20-48-15 0 0,2 1-1 0 0,3 1 0 0 0,2 1 1 0 0,3 0-1 0 0,2 1 0 0 0,2 0 1 0 0,-1 99-1 0 0,9-141-144 0 0,1 1 1 0 0,1-1 0 0 0,0 0-1 0 0,0 0 1 0 0,2 1-1 0 0,-1-2 1 0 0,2 1-1 0 0,0 0 1 0 0,0-1 0 0 0,1 0-1 0 0,1 0 1 0 0,0 0-1 0 0,14 17 1 0 0,-11-18 30 0 0,1 0 0 0 0,1-1-1 0 0,-1 0 1 0 0,2-1 0 0 0,-1 0 0 0 0,2-1 0 0 0,-1 0 0 0 0,1-1 0 0 0,0-1 0 0 0,0 0 0 0 0,26 7 0 0 0,43 7 530 0 0,2-3 0 0 0,91 7 0 0 0,177-3 772 0 0,-160-12-1146 0 0,812 53-44 0 0,-977-59-126 0 0,-18-2 24 0 0,0 0-1 0 0,0 0 1 0 0,0-1 0 0 0,0-1-1 0 0,0 1 1 0 0,0-1-1 0 0,16-5 1 0 0,-24 4 11 0 0,0 0 0 0 0,0-1 1 0 0,0 1-1 0 0,-1-1 0 0 0,1 1 0 0 0,-1-1 0 0 0,0 0 0 0 0,0 1 0 0 0,0-1 0 0 0,0 0 1 0 0,0 0-1 0 0,0 0 0 0 0,-1 0 0 0 0,0 0 0 0 0,1-5 0 0 0,0-1 65 0 0,24-134 93 0 0,11-208-1 0 0,-26-146 72 0 0,-6 151 554 0 0,-4 339-696 0 0,1 1 0 0 0,-1-1 0 0 0,1 1 0 0 0,0-1 0 0 0,4-9-1 0 0,8-3-1266 0 0,10 9-6157 0 0</inkml:trace>
</inkml:ink>
</file>

<file path=ppt/ink/ink18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8.989"/>
    </inkml:context>
    <inkml:brush xml:id="br0">
      <inkml:brushProperty name="width" value="0.1" units="cm"/>
      <inkml:brushProperty name="height" value="0.1" units="cm"/>
      <inkml:brushProperty name="color" value="#004F8B"/>
    </inkml:brush>
  </inkml:definitions>
  <inkml:trace contextRef="#ctx0" brushRef="#br0">1 1 15551 0 0,'0'0'3347'0'0,"17"29"-38"0"0,-15-16-3097 0 0,-1 0 0 0 0,0 1 0 0 0,-1-1 0 0 0,-3 19 0 0 0,2-17-225 0 0,0 0 0 0 0,1 0 0 0 0,2 21 0 0 0,4-10-1641 0 0</inkml:trace>
</inkml:ink>
</file>

<file path=ppt/ink/ink18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9.371"/>
    </inkml:context>
    <inkml:brush xml:id="br0">
      <inkml:brushProperty name="width" value="0.1" units="cm"/>
      <inkml:brushProperty name="height" value="0.1" units="cm"/>
      <inkml:brushProperty name="color" value="#004F8B"/>
    </inkml:brush>
  </inkml:definitions>
  <inkml:trace contextRef="#ctx0" brushRef="#br0">4 3 5527 0 0,'-4'-2'12120'0'0</inkml:trace>
</inkml:ink>
</file>

<file path=ppt/ink/ink18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29.711"/>
    </inkml:context>
    <inkml:brush xml:id="br0">
      <inkml:brushProperty name="width" value="0.1" units="cm"/>
      <inkml:brushProperty name="height" value="0.1" units="cm"/>
      <inkml:brushProperty name="color" value="#004F8B"/>
    </inkml:brush>
  </inkml:definitions>
  <inkml:trace contextRef="#ctx0" brushRef="#br0">73 25 10591 0 0,'27'-25'4159'0'0,"-25"25"-3946"0"0,0 0 1 0 0,0 0-1 0 0,0 1 1 0 0,0-1-1 0 0,-1 0 0 0 0,1 1 1 0 0,0-1-1 0 0,0 1 0 0 0,0-1 1 0 0,-1 1-1 0 0,1 0 1 0 0,0 0-1 0 0,0 0 0 0 0,-1 0 1 0 0,1 0-1 0 0,-1 0 1 0 0,1 0-1 0 0,-1 0 0 0 0,0 1 1 0 0,1-1-1 0 0,-1 1 1 0 0,0-1-1 0 0,0 1 0 0 0,0-1 1 0 0,0 1-1 0 0,1 1 0 0 0,23 47 2128 0 0,-18-28-2105 0 0,-2 0 0 0 0,0 0-1 0 0,-2 1 1 0 0,0 0-1 0 0,-1-1 1 0 0,-2 1 0 0 0,0 0-1 0 0,-6 37 1 0 0,-5 5-101 0 0,-32 109 0 0 0,-32 50-1254 0 0,36-131-6144 0 0,20-51-7 0 0</inkml:trace>
</inkml:ink>
</file>

<file path=ppt/ink/ink18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30.532"/>
    </inkml:context>
    <inkml:brush xml:id="br0">
      <inkml:brushProperty name="width" value="0.1" units="cm"/>
      <inkml:brushProperty name="height" value="0.1" units="cm"/>
      <inkml:brushProperty name="color" value="#004F8B"/>
    </inkml:brush>
  </inkml:definitions>
  <inkml:trace contextRef="#ctx0" brushRef="#br0">1 11 5063 0 0,'0'-11'15635'0'0,"3"76"-12697"0"0,-4-55-2864 0 0,0 1-1 0 0,2-1 1 0 0,-1 1-1 0 0,1-1 1 0 0,1 1 0 0 0,4 18-1 0 0,6 0-4549 0 0</inkml:trace>
</inkml:ink>
</file>

<file path=ppt/ink/ink18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30.886"/>
    </inkml:context>
    <inkml:brush xml:id="br0">
      <inkml:brushProperty name="width" value="0.1" units="cm"/>
      <inkml:brushProperty name="height" value="0.1" units="cm"/>
      <inkml:brushProperty name="color" value="#004F8B"/>
    </inkml:brush>
  </inkml:definitions>
  <inkml:trace contextRef="#ctx0" brushRef="#br0">16 1 6447 0 0,'-2'7'11187'0'0,"-4"13"-9039"0"0,4-8-1737 0 0,0 0 0 0 0,0-1 1 0 0,1 1-1 0 0,0 0 0 0 0,1 0 1 0 0,2 14-1 0 0,-1-20-630 0 0,0 0-1 0 0,0 0 1 0 0,0-1-1 0 0,1 1 1 0 0,-1 0 0 0 0,1 0-1 0 0,1-1 1 0 0,-1 0-1 0 0,1 1 1 0 0,0-1 0 0 0,0 0-1 0 0,1 0 1 0 0,0 0-1 0 0,4 4 1 0 0</inkml:trace>
</inkml:ink>
</file>

<file path=ppt/ink/ink18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31.252"/>
    </inkml:context>
    <inkml:brush xml:id="br0">
      <inkml:brushProperty name="width" value="0.1" units="cm"/>
      <inkml:brushProperty name="height" value="0.1" units="cm"/>
      <inkml:brushProperty name="color" value="#004F8B"/>
    </inkml:brush>
  </inkml:definitions>
  <inkml:trace contextRef="#ctx0" brushRef="#br0">15 0 7831 0 0,'0'0'832'0'0,"-4"7"-832"0"0,-1-1 1472 0 0,-1 7 3872 0 0,7-6-4912 0 0,4 1-432 0 0</inkml:trace>
  <inkml:trace contextRef="#ctx0" brushRef="#br0" timeOffset="1">259 152 11975 0 0,'0'0'7360'0'0,"-3"-5"-7064"0"0,6-1-296 0 0,4-1 0 0 0</inkml:trace>
</inkml:ink>
</file>

<file path=ppt/ink/ink1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2"/>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18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31.612"/>
    </inkml:context>
    <inkml:brush xml:id="br0">
      <inkml:brushProperty name="width" value="0.1" units="cm"/>
      <inkml:brushProperty name="height" value="0.1" units="cm"/>
      <inkml:brushProperty name="color" value="#004F8B"/>
    </inkml:brush>
  </inkml:definitions>
  <inkml:trace contextRef="#ctx0" brushRef="#br0">0 4 10591 0 0,'0'-1'1104'0'0,"2"1"-935"0"0,-1-1 0 0 0,0 1 0 0 0,0 0 0 0 0,0-1 0 0 0,0 1 0 0 0,1 0 0 0 0,-1 0-1 0 0,0 0 1 0 0,0 0 0 0 0,1 0 0 0 0,-1 0 0 0 0,0 0 0 0 0,0 1 0 0 0,0-1 0 0 0,1 0-1 0 0,-1 1 1 0 0,0-1 0 0 0,0 1 0 0 0,2 0 0 0 0,-2 0 127 0 0,9 2 299 0 0,0 1 0 0 0,-1 1 0 0 0,1 0 1 0 0,-1 0-1 0 0,-1 0 0 0 0,1 1 0 0 0,-1 1 1 0 0,0 0-1 0 0,0 0 0 0 0,0 0 0 0 0,-1 1 0 0 0,8 12 1 0 0,-6-7-330 0 0,-1 1 0 0 0,0 0 0 0 0,-1 1 0 0 0,-1 0 0 0 0,0 0 0 0 0,-1 0 0 0 0,4 24 0 0 0,-3-4-229 0 0,-2 1 0 0 0,-2 0 0 0 0,-1 1 0 0 0,-2-1 0 0 0,-1 0 0 0 0,-11 54 0 0 0,-42 173-688 0 0,28-152-6993 0 0,16-68 236 0 0</inkml:trace>
</inkml:ink>
</file>

<file path=ppt/ink/ink18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3.023"/>
    </inkml:context>
    <inkml:brush xml:id="br0">
      <inkml:brushProperty name="width" value="0.1" units="cm"/>
      <inkml:brushProperty name="height" value="0.1" units="cm"/>
      <inkml:brushProperty name="color" value="#004F8B"/>
    </inkml:brush>
  </inkml:definitions>
  <inkml:trace contextRef="#ctx0" brushRef="#br0">54 78 11399 0 0,'9'-36'2392'0'0,"-7"2"4085"0"0,-5 27-3227 0 0,-2 22-2442 0 0,-20 103 55 0 0,16-84-807 0 0,2 0 1 0 0,1 1-1 0 0,1 0 1 0 0,1 58-1 0 0,4-77-84 0 0,1 5 88 0 0,1-1 0 0 0,5 26 0 0 0,-6-41-98 0 0,0 0-1 0 0,0-1 1 0 0,1 1-1 0 0,0-1 1 0 0,-1 1 0 0 0,2-1-1 0 0,-1 0 1 0 0,0 0-1 0 0,1 0 1 0 0,0 0 0 0 0,0 0-1 0 0,0 0 1 0 0,0-1-1 0 0,1 1 1 0 0,4 3-1 0 0,6-4-2038 0 0</inkml:trace>
</inkml:ink>
</file>

<file path=ppt/ink/ink18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3.576"/>
    </inkml:context>
    <inkml:brush xml:id="br0">
      <inkml:brushProperty name="width" value="0.1" units="cm"/>
      <inkml:brushProperty name="height" value="0.1" units="cm"/>
      <inkml:brushProperty name="color" value="#004F8B"/>
    </inkml:brush>
  </inkml:definitions>
  <inkml:trace contextRef="#ctx0" brushRef="#br0">96 26 12495 0 0,'0'0'1134'0'0,"1"-1"-937"0"0,17-15 2012 0 0,-18 16-2124 0 0,1-1-1 0 0,-1 1 1 0 0,0 0 0 0 0,0 0 0 0 0,0-1 0 0 0,0 1 0 0 0,0 0 0 0 0,0 0 0 0 0,0-1 0 0 0,0 1-1 0 0,0 0 1 0 0,0 0 0 0 0,0-1 0 0 0,-1 1 0 0 0,1 0 0 0 0,0 0 0 0 0,0-1 0 0 0,0 1 0 0 0,-1-2 679 0 0,0 2-680 0 0,1 0 1 0 0,0 0 0 0 0,0 0 0 0 0,0 0 0 0 0,-1 0 0 0 0,1-1 0 0 0,0 1 0 0 0,0 0 0 0 0,-1 0-1 0 0,1 0 1 0 0,0 0 0 0 0,0 0 0 0 0,-1 0 0 0 0,-1 0 72 0 0,0 0 1 0 0,0-1-1 0 0,0 1 0 0 0,0 0 0 0 0,1 0 1 0 0,-1 1-1 0 0,0-1 0 0 0,0 0 1 0 0,0 1-1 0 0,0-1 0 0 0,0 1 0 0 0,0 0 1 0 0,1-1-1 0 0,-1 1 0 0 0,0 0 1 0 0,0 0-1 0 0,-1 2 0 0 0,-5 3-89 0 0,1 1 0 0 0,0-1 0 0 0,0 2 0 0 0,0-1 0 0 0,1 1 0 0 0,0 0 0 0 0,1 0 0 0 0,0 1 0 0 0,0-1 0 0 0,1 1 0 0 0,-4 10 0 0 0,8-18-68 0 0,0 0 0 0 0,0 0 0 0 0,0 0 0 0 0,0 0 0 0 0,0 0 0 0 0,1 1 0 0 0,-1-1 0 0 0,0 0 0 0 0,0 0 0 0 0,1 0 0 0 0,-1 0 0 0 0,1 0 0 0 0,-1 0 0 0 0,1 0 0 0 0,-1 0 0 0 0,1 0 0 0 0,-1 0 0 0 0,1 0 0 0 0,0-1 0 0 0,0 1 0 0 0,-1 0 0 0 0,1 0 0 0 0,0-1 0 0 0,0 1 0 0 0,0 0 0 0 0,0-1 0 0 0,0 1 0 0 0,0-1 0 0 0,0 1 0 0 0,2 0 0 0 0,31 6 0 0 0,-30-6 0 0 0,60 7 153 0 0,-50-8-82 0 0,-1 1 0 0 0,1 1 1 0 0,0 0-1 0 0,-1 1 0 0 0,0 0 1 0 0,0 1-1 0 0,0 0 0 0 0,0 1 1 0 0,-1 1-1 0 0,1 0 0 0 0,-1 0 1 0 0,-1 2-1 0 0,1-1 0 0 0,15 15 1 0 0,-22-18-39 0 0,0 1 1 0 0,-1-1-1 0 0,0 1 1 0 0,1 1-1 0 0,-2-1 0 0 0,1 0 1 0 0,4 9-1 0 0,-7-11 4 0 0,0-1 0 0 0,0 0 0 0 0,-1 1-1 0 0,1 0 1 0 0,0-1 0 0 0,-1 1 0 0 0,0-1-1 0 0,0 1 1 0 0,0 0 0 0 0,0-1 0 0 0,0 1-1 0 0,0 0 1 0 0,0-1 0 0 0,-1 1 0 0 0,0-1-1 0 0,1 1 1 0 0,-1-1 0 0 0,0 1 0 0 0,-2 3-1 0 0,-4 4 81 0 0,0-1-1 0 0,0-1 0 0 0,0 0 0 0 0,-1 0 0 0 0,0 0 0 0 0,-1-1 0 0 0,0 0 0 0 0,0 0 0 0 0,0-1 0 0 0,-1-1 0 0 0,0 1 1 0 0,-15 4-1 0 0,-49 33-196 0 0,60-36-727 0 0</inkml:trace>
</inkml:ink>
</file>

<file path=ppt/ink/ink18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3.911"/>
    </inkml:context>
    <inkml:brush xml:id="br0">
      <inkml:brushProperty name="width" value="0.1" units="cm"/>
      <inkml:brushProperty name="height" value="0.1" units="cm"/>
      <inkml:brushProperty name="color" value="#004F8B"/>
    </inkml:brush>
  </inkml:definitions>
  <inkml:trace contextRef="#ctx0" brushRef="#br0">0 240 4143 0 0,'26'-26'2387'0'0,"-17"15"-321"0"0,-1 1 1 0 0,0-1-1 0 0,0 0 0 0 0,7-15 1 0 0,-10 15-1418 0 0,1 2 0 0 0,0-1 0 0 0,0 1 0 0 0,1 0 1 0 0,0 0-1 0 0,1 1 0 0 0,10-9 0 0 0,-16 15-589 0 0,12-10 630 0 0,2 1-1 0 0,22-13 0 0 0,-34 22-784 0 0,0 0-1 0 0,-1 0 1 0 0,1 1-1 0 0,1-1 1 0 0,-1 1-1 0 0,0 0 1 0 0,0 0-1 0 0,0 0 0 0 0,1 1 1 0 0,-1-1-1 0 0,0 1 1 0 0,1 0-1 0 0,-1 0 1 0 0,0 1-1 0 0,0-1 1 0 0,6 2-1 0 0</inkml:trace>
</inkml:ink>
</file>

<file path=ppt/ink/ink18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4.286"/>
    </inkml:context>
    <inkml:brush xml:id="br0">
      <inkml:brushProperty name="width" value="0.1" units="cm"/>
      <inkml:brushProperty name="height" value="0.1" units="cm"/>
      <inkml:brushProperty name="color" value="#004F8B"/>
    </inkml:brush>
  </inkml:definitions>
  <inkml:trace contextRef="#ctx0" brushRef="#br0">6 42 12439 0 0,'0'0'1126'0'0,"-5"-33"5342"0"0,7 32-6285 0 0,0 0 0 0 0,-1 0 0 0 0,1 0 0 0 0,0 0 0 0 0,0 0 0 0 0,0 1 0 0 0,0-1 0 0 0,1 1 1 0 0,-1-1-1 0 0,0 1 0 0 0,0 0 0 0 0,0 0 0 0 0,0 0 0 0 0,0 0 0 0 0,1 0 0 0 0,-1 0 1 0 0,0 1-1 0 0,0-1 0 0 0,0 1 0 0 0,2 0 0 0 0,45 14 746 0 0,-49-14-914 0 0,29 11 317 0 0,-1 1 0 0 0,-1 2 1 0 0,46 32-1 0 0,0 9-1454 0 0,-4 1-6584 0 0</inkml:trace>
</inkml:ink>
</file>

<file path=ppt/ink/ink18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4.635"/>
    </inkml:context>
    <inkml:brush xml:id="br0">
      <inkml:brushProperty name="width" value="0.1" units="cm"/>
      <inkml:brushProperty name="height" value="0.1" units="cm"/>
      <inkml:brushProperty name="color" value="#004F8B"/>
    </inkml:brush>
  </inkml:definitions>
  <inkml:trace contextRef="#ctx0" brushRef="#br0">367 14 14255 0 0,'0'0'1291'0'0,"-29"-13"2370"0"0,23 16-3349 0 0,0 0 0 0 0,0 0-1 0 0,0 0 1 0 0,0 1 0 0 0,1 0-1 0 0,0 0 1 0 0,0 1 0 0 0,0 0-1 0 0,0 0 1 0 0,-7 9 0 0 0,-11 10 19 0 0,-43 29 76 0 0,30-25-218 0 0,-35 36 1 0 0,62-56-282 0 0,1 1 0 0 0,0 0 0 0 0,1 0 1 0 0,0 1-1 0 0,1 0 0 0 0,0 0 0 0 0,0 1 1 0 0,1-1-1 0 0,-5 15 0 0 0,8-7-3598 0 0</inkml:trace>
</inkml:ink>
</file>

<file path=ppt/ink/ink18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5.220"/>
    </inkml:context>
    <inkml:brush xml:id="br0">
      <inkml:brushProperty name="width" value="0.1" units="cm"/>
      <inkml:brushProperty name="height" value="0.1" units="cm"/>
      <inkml:brushProperty name="color" value="#004F8B"/>
    </inkml:brush>
  </inkml:definitions>
  <inkml:trace contextRef="#ctx0" brushRef="#br0">158 170 2303 0 0,'0'0'102'0'0,"20"-32"8663"0"0,-20 30-8359 0 0,1 0 0 0 0,-1 0 0 0 0,0 0 0 0 0,1-1 0 0 0,-1 1 0 0 0,0 0-1 0 0,0 0 1 0 0,-1-1 0 0 0,1 1 0 0 0,0 0 0 0 0,-1 0 0 0 0,1 0 0 0 0,-1 0 0 0 0,0 0 0 0 0,0 0 0 0 0,0 0 0 0 0,0 0 0 0 0,0 0-1 0 0,0 0 1 0 0,0 0 0 0 0,0 0 0 0 0,-4-2 0 0 0,3 2-234 0 0,-1 0 1 0 0,0 0-1 0 0,0 0 0 0 0,-1 0 0 0 0,1 1 0 0 0,0-1 1 0 0,0 1-1 0 0,-1 0 0 0 0,1 0 0 0 0,-1 0 1 0 0,1 1-1 0 0,-1-1 0 0 0,-3 1 0 0 0,1-1-171 0 0,0 1 0 0 0,0 0 0 0 0,0 0 0 0 0,0 1 0 0 0,0 0 0 0 0,1 0 0 0 0,-1 0 0 0 0,0 0 0 0 0,1 1 0 0 0,-1 0 0 0 0,1 1 0 0 0,-1-1 0 0 0,1 1 0 0 0,0 0 0 0 0,0 0 0 0 0,0 0 0 0 0,-6 7 0 0 0,10-8 12 0 0,0 0 0 0 0,0 0 0 0 0,0 0 0 0 0,0 0 0 0 0,0 1 0 0 0,0-1-1 0 0,1 1 1 0 0,-1-1 0 0 0,1 0 0 0 0,0 1 0 0 0,0-1 0 0 0,0 1 0 0 0,0-1 0 0 0,0 1 0 0 0,0-1 0 0 0,0 0-1 0 0,1 1 1 0 0,-1-1 0 0 0,1 1 0 0 0,0-1 0 0 0,0 0 0 0 0,0 1 0 0 0,0-1 0 0 0,0 0 0 0 0,0 0 0 0 0,1 0-1 0 0,-1 0 1 0 0,1 0 0 0 0,1 2 0 0 0,8 9 30 0 0,0 0-1 0 0,1 0 1 0 0,14 11-1 0 0,-11-11 14 0 0,33 27 19 0 0,17 15 95 0 0,-61-50-162 0 0,1-1 1 0 0,-1 1-1 0 0,0 0 1 0 0,-1 1 0 0 0,1-1-1 0 0,-1 1 1 0 0,0-1-1 0 0,0 1 1 0 0,-1 0 0 0 0,3 10-1 0 0,-5-11-5 0 0,1 0 1 0 0,-1 0-1 0 0,-1 1 0 0 0,1-1 0 0 0,-1 0 0 0 0,0 1 1 0 0,0-1-1 0 0,0 0 0 0 0,-1 0 0 0 0,0 0 0 0 0,0 0 1 0 0,0 0-1 0 0,0-1 0 0 0,-1 1 0 0 0,0 0 0 0 0,0-1 1 0 0,0 0-1 0 0,0 0 0 0 0,-8 7 0 0 0,4-4 4 0 0,0 0-1 0 0,0-1 0 0 0,-1 1 1 0 0,0-1-1 0 0,0-1 1 0 0,-1 0-1 0 0,0 0 0 0 0,1 0 1 0 0,-18 5-1 0 0,25-10-6 0 0,1 0 0 0 0,-1 0 0 0 0,0 0 0 0 0,1 0 0 0 0,-1 0 0 0 0,1 0 1 0 0,-1 0-1 0 0,0 0 0 0 0,1 0 0 0 0,-1 0 0 0 0,0 0 0 0 0,1 0 0 0 0,-1-1 0 0 0,0 1 0 0 0,1 0 0 0 0,-1-1 0 0 0,1 1 0 0 0,-1 0 0 0 0,1-1 0 0 0,-1 1 0 0 0,1 0 0 0 0,-1-1 0 0 0,1 1 1 0 0,-1-1-1 0 0,1 1 0 0 0,-1-1 0 0 0,1 1 0 0 0,0-1 0 0 0,-1 1 0 0 0,1-1 0 0 0,0 1 0 0 0,0-1 0 0 0,-1 0 0 0 0,1 1 0 0 0,0-1 0 0 0,0 0 0 0 0,0 1 0 0 0,0-1 0 0 0,0 1 0 0 0,0-1 0 0 0,0 0 1 0 0,0-1-1 0 0,0-26-43 0 0,0 27 30 0 0,8-37-1 0 0,2 0-1 0 0,1 1 1 0 0,2 1 0 0 0,1 0 0 0 0,32-56-1 0 0,-28 57-31 0 0,2 2 0 0 0,1 0-1 0 0,46-54 1 0 0,-66 86 42 0 0,0 0 0 0 0,0 0 0 0 0,0 0 0 0 0,0 0 0 0 0,0 0 0 0 0,-1-1 0 0 0,1 1 0 0 0,-1 0 0 0 0,1 0 0 0 0,-1 0 0 0 0,1-1-1 0 0,-1 1 1 0 0,0 0 0 0 0,1-1 0 0 0,-1 1 0 0 0,0 0 0 0 0,0-1 0 0 0,0 1 0 0 0,0-1 0 0 0,0 1 0 0 0,0 0 0 0 0,0-1 0 0 0,-1 1 0 0 0,1 0 0 0 0,-1 0 0 0 0,1-1 0 0 0,0 1 0 0 0,-1 0 0 0 0,0 0-1 0 0,1-1 1 0 0,-1 1 0 0 0,0 0 0 0 0,0 0 0 0 0,0 0 0 0 0,1 0 0 0 0,-1 0 0 0 0,0 0 0 0 0,0 0 0 0 0,-1 0 0 0 0,1 1 0 0 0,0-1 0 0 0,-2-1 0 0 0,-2-1-154 0 0,1 0 1 0 0,-1 1 0 0 0,1 0-1 0 0,-1 0 1 0 0,0 0 0 0 0,0 0-1 0 0,-8-1 1 0 0,-3 4-2407 0 0</inkml:trace>
</inkml:ink>
</file>

<file path=ppt/ink/ink18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5.832"/>
    </inkml:context>
    <inkml:brush xml:id="br0">
      <inkml:brushProperty name="width" value="0.1" units="cm"/>
      <inkml:brushProperty name="height" value="0.1" units="cm"/>
      <inkml:brushProperty name="color" value="#004F8B"/>
    </inkml:brush>
  </inkml:definitions>
  <inkml:trace contextRef="#ctx0" brushRef="#br0">0 211 4607 0 0,'0'0'208'0'0,"17"-8"4678"0"0,15-4-2537 0 0,-1 1 0 0 0,1 2 0 0 0,53-8 1 0 0,104-2-259 0 0,-90 11-434 0 0,337-22 716 0 0,105-11-2109 0 0,-398 19-197 0 0,-66 8-134 0 0,100-4 0 0 0,-167 18-481 0 0,11-1 139 0 0,-5 0-5136 0 0</inkml:trace>
</inkml:ink>
</file>

<file path=ppt/ink/ink18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6.415"/>
    </inkml:context>
    <inkml:brush xml:id="br0">
      <inkml:brushProperty name="width" value="0.1" units="cm"/>
      <inkml:brushProperty name="height" value="0.1" units="cm"/>
      <inkml:brushProperty name="color" value="#004F8B"/>
    </inkml:brush>
  </inkml:definitions>
  <inkml:trace contextRef="#ctx0" brushRef="#br0">9 150 2759 0 0,'-8'-1'12808'0'0,"8"-6"-12379"0"0,0 0 0 0 0,1-1 0 0 0,0 1-1 0 0,0 0 1 0 0,1 0 0 0 0,0 0 0 0 0,0 0-1 0 0,1 0 1 0 0,0 0 0 0 0,0 1 0 0 0,0-1 0 0 0,1 1-1 0 0,0 0 1 0 0,5-7 0 0 0,-5 10-313 0 0,-1-1 0 0 0,1 1 0 0 0,0-1 0 0 0,-1 1 0 0 0,1 0 1 0 0,1 1-1 0 0,-1-1 0 0 0,0 1 0 0 0,1 0 0 0 0,-1 0 0 0 0,1 0 0 0 0,-1 0 1 0 0,1 1-1 0 0,0 0 0 0 0,0 0 0 0 0,0 0 0 0 0,0 1 0 0 0,0-1 0 0 0,0 1 0 0 0,0 0 1 0 0,0 1-1 0 0,6 0 0 0 0,-9 0-109 0 0,0-1 1 0 0,0 0-1 0 0,0 1 0 0 0,1 0 1 0 0,-1-1-1 0 0,0 1 0 0 0,0 0 1 0 0,0 0-1 0 0,0 0 0 0 0,0 0 1 0 0,-1 0-1 0 0,1 1 0 0 0,0-1 1 0 0,-1 0-1 0 0,1 1 1 0 0,0-1-1 0 0,-1 1 0 0 0,0 0 1 0 0,1 0-1 0 0,-1-1 0 0 0,1 3 1 0 0,-1 0-4 0 0,1-1 0 0 0,-1 1 0 0 0,-1-1 0 0 0,1 1 0 0 0,0-1 0 0 0,-1 1 0 0 0,0-1 0 0 0,0 1 0 0 0,0 0 0 0 0,0-1 0 0 0,-2 7 0 0 0,-2 8-23 0 0,-1-1 0 0 0,-1 1 0 0 0,-1-1 0 0 0,-9 16 0 0 0,11-22-3 0 0,-6 12-415 0 0,-1 0 0 0 0,-1 0 0 0 0,-19 25 0 0 0,29-45 250 0 0,1 1-1 0 0,-1 0 1 0 0,1 0 0 0 0,0 0 0 0 0,0 0-1 0 0,0 0 1 0 0,0 1 0 0 0,1-1-1 0 0,0 1 1 0 0,0-1 0 0 0,-1 6-1 0 0,3-10 184 0 0,0 1 0 0 0,-1 0 0 0 0,1-1 0 0 0,0 1 0 0 0,0-1 0 0 0,0 1 0 0 0,0-1 0 0 0,0 1-1 0 0,-1-1 1 0 0,1 1 0 0 0,0-1 0 0 0,0 0 0 0 0,0 0 0 0 0,0 1 0 0 0,0-1 0 0 0,0 0 0 0 0,0 0 0 0 0,0 0 0 0 0,0 0 0 0 0,0 0 0 0 0,0 0-1 0 0,0 0 1 0 0,0-1 0 0 0,2 1 0 0 0,26-6 65 0 0,1-2 65 0 0,1 2 1 0 0,0 1-1 0 0,0 1 0 0 0,1 1 1 0 0,-1 2-1 0 0,1 1 0 0 0,-1 2 1 0 0,38 6-1 0 0,-53-7-1252 0 0,0-2-404 0 0</inkml:trace>
</inkml:ink>
</file>

<file path=ppt/ink/ink18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6.987"/>
    </inkml:context>
    <inkml:brush xml:id="br0">
      <inkml:brushProperty name="width" value="0.1" units="cm"/>
      <inkml:brushProperty name="height" value="0.1" units="cm"/>
      <inkml:brushProperty name="color" value="#004F8B"/>
    </inkml:brush>
  </inkml:definitions>
  <inkml:trace contextRef="#ctx0" brushRef="#br0">0 25 1839 0 0,'10'-1'10886'0'0,"13"-1"-7582"0"0,3-5-1779 0 0,0 2 0 0 0,0 1 1 0 0,47-2-1 0 0,-40 6-1975 0 0,0 2-1 0 0,51 9 1 0 0</inkml:trace>
</inkml:ink>
</file>

<file path=ppt/ink/ink1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3"/>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18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7.337"/>
    </inkml:context>
    <inkml:brush xml:id="br0">
      <inkml:brushProperty name="width" value="0.1" units="cm"/>
      <inkml:brushProperty name="height" value="0.1" units="cm"/>
      <inkml:brushProperty name="color" value="#004F8B"/>
    </inkml:brush>
  </inkml:definitions>
  <inkml:trace contextRef="#ctx0" brushRef="#br0">0 63 7831 0 0,'0'0'696'0'0,"9"1"-560"0"0,1-1-136 0 0,1-1 0 0 0,1-1 1424 0 0,-1 0 256 0 0,1-2 48 0 0,1-1 16 0 0,-1 0-944 0 0,1-1-192 0 0,1 1-40 0 0,6-4-8 0 0,-2 2-344 0 0,-5 2-72 0 0,1 0-16 0 0,4 0-4984 0 0,-3 2-1000 0 0</inkml:trace>
</inkml:ink>
</file>

<file path=ppt/ink/ink18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8.166"/>
    </inkml:context>
    <inkml:brush xml:id="br0">
      <inkml:brushProperty name="width" value="0.1" units="cm"/>
      <inkml:brushProperty name="height" value="0.1" units="cm"/>
      <inkml:brushProperty name="color" value="#004F8B"/>
    </inkml:brush>
  </inkml:definitions>
  <inkml:trace contextRef="#ctx0" brushRef="#br0">11 24 7367 0 0,'0'0'568'0'0,"0"-1"-373"0"0,2-21 8449 0 0,2 33-4014 0 0,3 32-3032 0 0,-8 2-969 0 0,-10 71-1 0 0,5-78-624 0 0,3 0-1 0 0,1 0 0 0 0,2 39 0 0 0,5-58-1036 0 0</inkml:trace>
</inkml:ink>
</file>

<file path=ppt/ink/ink18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8.673"/>
    </inkml:context>
    <inkml:brush xml:id="br0">
      <inkml:brushProperty name="width" value="0.1" units="cm"/>
      <inkml:brushProperty name="height" value="0.1" units="cm"/>
      <inkml:brushProperty name="color" value="#004F8B"/>
    </inkml:brush>
  </inkml:definitions>
  <inkml:trace contextRef="#ctx0" brushRef="#br0">89 1 8287 0 0,'-5'1'8567'0'0,"-18"7"-6636"0"0,19-6-1774 0 0,0 0 0 0 0,0 1 0 0 0,0 0 0 0 0,0 0 1 0 0,0 0-1 0 0,0 0 0 0 0,1 0 0 0 0,0 1 1 0 0,0-1-1 0 0,0 1 0 0 0,0 0 0 0 0,0 0 1 0 0,1 0-1 0 0,-1 0 0 0 0,1 1 0 0 0,0-1 0 0 0,-2 9 1 0 0,4-11-154 0 0,-1 1 1 0 0,1-1 0 0 0,0 1 0 0 0,0-1 0 0 0,0 1 0 0 0,0-1-1 0 0,1 1 1 0 0,-1-1 0 0 0,1 1 0 0 0,-1-1 0 0 0,1 1-1 0 0,0-1 1 0 0,0 0 0 0 0,0 1 0 0 0,0-1 0 0 0,0 0 0 0 0,1 0-1 0 0,-1 0 1 0 0,1 0 0 0 0,-1 0 0 0 0,1 0 0 0 0,0 0-1 0 0,0 0 1 0 0,-1-1 0 0 0,1 1 0 0 0,1-1 0 0 0,-1 1-1 0 0,0-1 1 0 0,0 0 0 0 0,0 0 0 0 0,1 0 0 0 0,-1 0 0 0 0,0 0-1 0 0,5 0 1 0 0,5 2 18 0 0,1 0 0 0 0,-1-1 0 0 0,1-1 0 0 0,-1 0 0 0 0,23-1 0 0 0,-24-1 85 0 0,-1 1 0 0 0,1 0-1 0 0,-1 0 1 0 0,0 1-1 0 0,1 1 1 0 0,-1 0 0 0 0,0 0-1 0 0,0 1 1 0 0,11 4 0 0 0,-20-6-19 0 0,9 5 21 0 0,-1 1 1 0 0,1 1-1 0 0,13 14 0 0 0,-22-21-84 0 0,0 0 8 0 0,1 1 1 0 0,-1-1-1 0 0,1 1 1 0 0,-1 0-1 0 0,0 0 1 0 0,0 0-1 0 0,0 0 0 0 0,0 0 1 0 0,0 0-1 0 0,0 0 1 0 0,0 0-1 0 0,-1 0 1 0 0,1 0-1 0 0,-1 0 1 0 0,1 1-1 0 0,-1-1 0 0 0,0 0 1 0 0,0 0-1 0 0,0 4 1 0 0,-1-1 29 0 0,0-1 1 0 0,-1 1 0 0 0,1-1-1 0 0,-1 0 1 0 0,1 1-1 0 0,-1-1 1 0 0,-1 0 0 0 0,1 0-1 0 0,-3 4 1 0 0,-8 7 105 0 0,0 1 0 0 0,-1-2 1 0 0,-22 19-1 0 0,27-25-186 0 0,8-7-128 0 0,-1 1 1 0 0,1-1 0 0 0,-1 0-1 0 0,1 1 1 0 0,-1-1-1 0 0,0 0 1 0 0,0 0 0 0 0,0 0-1 0 0,1 0 1 0 0,-1 0-1 0 0,0-1 1 0 0,0 1 0 0 0,0-1-1 0 0,0 1 1 0 0,0-1-1 0 0,0 1 1 0 0,-4-1-1 0 0,-2-1-1869 0 0</inkml:trace>
</inkml:ink>
</file>

<file path=ppt/ink/ink18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9.024"/>
    </inkml:context>
    <inkml:brush xml:id="br0">
      <inkml:brushProperty name="width" value="0.1" units="cm"/>
      <inkml:brushProperty name="height" value="0.1" units="cm"/>
      <inkml:brushProperty name="color" value="#004F8B"/>
    </inkml:brush>
  </inkml:definitions>
  <inkml:trace contextRef="#ctx0" brushRef="#br0">0 263 14335 0 0,'10'-12'412'0'0,"-1"0"1"0"0,0 0-1 0 0,-1-1 0 0 0,-1 1 0 0 0,0-2 0 0 0,9-24 0 0 0,-10 22 629 0 0,1 1 0 0 0,0 0 0 0 0,1 1-1 0 0,15-21 1 0 0,-19 30-918 0 0,0 1-1 0 0,1-1 0 0 0,-1 1 0 0 0,1 0 1 0 0,0 0-1 0 0,0 1 0 0 0,1-1 1 0 0,-1 1-1 0 0,1 0 0 0 0,-1 1 0 0 0,1-1 1 0 0,0 1-1 0 0,0 0 0 0 0,0 1 1 0 0,0 0-1 0 0,7-1 0 0 0,39-1-1803 0 0,-33 4-86 0 0</inkml:trace>
</inkml:ink>
</file>

<file path=ppt/ink/ink18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9.375"/>
    </inkml:context>
    <inkml:brush xml:id="br0">
      <inkml:brushProperty name="width" value="0.1" units="cm"/>
      <inkml:brushProperty name="height" value="0.1" units="cm"/>
      <inkml:brushProperty name="color" value="#004F8B"/>
    </inkml:brush>
  </inkml:definitions>
  <inkml:trace contextRef="#ctx0" brushRef="#br0">0 9 12439 0 0,'0'0'1126'0'0,"36"-8"1515"0"0,-28 9-1995 0 0,0 1 0 0 0,0 0 1 0 0,0 0-1 0 0,0 0 0 0 0,0 1 0 0 0,0 1 0 0 0,-1-1 1 0 0,1 1-1 0 0,7 6 0 0 0,67 51 1308 0 0,-51-36-1665 0 0,63 43-125 0 0,-53-41-3448 0 0</inkml:trace>
</inkml:ink>
</file>

<file path=ppt/ink/ink18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1:59.723"/>
    </inkml:context>
    <inkml:brush xml:id="br0">
      <inkml:brushProperty name="width" value="0.1" units="cm"/>
      <inkml:brushProperty name="height" value="0.1" units="cm"/>
      <inkml:brushProperty name="color" value="#004F8B"/>
    </inkml:brush>
  </inkml:definitions>
  <inkml:trace contextRef="#ctx0" brushRef="#br0">366 0 10135 0 0,'0'0'778'0'0,"-37"7"5247"0"0,15 1-5257 0 0,1 0 0 0 0,0 2 0 0 0,0 0 0 0 0,1 2 0 0 0,1 0-1 0 0,-34 28 1 0 0,0-2-18 0 0,51-37-755 0 0,-13 9-1423 0 0,1 0 0 0 0,0 0 1 0 0,0 1-1 0 0,1 1 0 0 0,-14 16 0 0 0</inkml:trace>
</inkml:ink>
</file>

<file path=ppt/ink/ink18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0.096"/>
    </inkml:context>
    <inkml:brush xml:id="br0">
      <inkml:brushProperty name="width" value="0.1" units="cm"/>
      <inkml:brushProperty name="height" value="0.1" units="cm"/>
      <inkml:brushProperty name="color" value="#004F8B"/>
    </inkml:brush>
  </inkml:definitions>
  <inkml:trace contextRef="#ctx0" brushRef="#br0">130 0 12207 0 0,'-5'3'5791'0'0,"-18"9"-3698"0"0,10 2-1575 0 0,2-1 1 0 0,0 1-1 0 0,0 1 0 0 0,-13 25 0 0 0,19-31-481 0 0,1 0 0 0 0,0 0-1 0 0,0 0 1 0 0,1 1 0 0 0,0 0 0 0 0,0 0 0 0 0,1 0-1 0 0,1 0 1 0 0,-1 15 0 0 0,2-20-35 0 0,1 0 0 0 0,0 1 0 0 0,0-1 0 0 0,0 0 0 0 0,1 0 1 0 0,-1 0-1 0 0,1 0 0 0 0,1-1 0 0 0,-1 1 0 0 0,1-1 0 0 0,-1 1 0 0 0,1-1 0 0 0,1 0 0 0 0,-1 0 1 0 0,0 0-1 0 0,1 0 0 0 0,0-1 0 0 0,0 1 0 0 0,0-1 0 0 0,0 0 0 0 0,1 0 0 0 0,-1-1 0 0 0,1 1 1 0 0,0-1-1 0 0,7 3 0 0 0,13 4 1 0 0,2-1 0 0 0,-1-1 0 0 0,49 6 0 0 0,-20-4 59 0 0,32-1-2908 0 0,-66-7-4528 0 0</inkml:trace>
</inkml:ink>
</file>

<file path=ppt/ink/ink18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0.460"/>
    </inkml:context>
    <inkml:brush xml:id="br0">
      <inkml:brushProperty name="width" value="0.1" units="cm"/>
      <inkml:brushProperty name="height" value="0.1" units="cm"/>
      <inkml:brushProperty name="color" value="#004F8B"/>
    </inkml:brush>
  </inkml:definitions>
  <inkml:trace contextRef="#ctx0" brushRef="#br0">120 0 6447 0 0,'-16'15'685'0'0,"11"-10"-356"0"0,0-1 1 0 0,0 1-1 0 0,0-1 1 0 0,-1 0-1 0 0,1-1 1 0 0,-7 4-1 0 0,8-5 253 0 0,0 0 0 0 0,1 0 0 0 0,-1 0 0 0 0,1 0-1 0 0,-1 1 1 0 0,1-1 0 0 0,0 1 0 0 0,0 0 0 0 0,0 0 0 0 0,1 0 0 0 0,-1 1 0 0 0,1-1-1 0 0,-1 0 1 0 0,1 1 0 0 0,-2 5 0 0 0,2-3-83 0 0,0 0 1 0 0,0 0-1 0 0,1 0 1 0 0,0 1-1 0 0,0-1 1 0 0,0 0-1 0 0,1 1 1 0 0,0-1-1 0 0,1 8 1 0 0,0-2-683 0 0,1 1 0 0 0,1-1-1 0 0,0 0 1 0 0,5 13 0 0 0,23 37-8235 0 0</inkml:trace>
</inkml:ink>
</file>

<file path=ppt/ink/ink18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0.828"/>
    </inkml:context>
    <inkml:brush xml:id="br0">
      <inkml:brushProperty name="width" value="0.1" units="cm"/>
      <inkml:brushProperty name="height" value="0.1" units="cm"/>
      <inkml:brushProperty name="color" value="#004F8B"/>
    </inkml:brush>
  </inkml:definitions>
  <inkml:trace contextRef="#ctx0" brushRef="#br0">1 39 9215 0 0,'29'3'976'0'0,"-18"-4"-473"0"0,1-1-1 0 0,0-1 1 0 0,-1 0-1 0 0,19-7 1 0 0,32-8 5455 0 0,-38 16-5058 0 0,0 0 1 0 0,0 1 0 0 0,0 1-1 0 0,0 2 1 0 0,30 5-1 0 0,3 6-2644 0 0,-5 7-3859 0 0</inkml:trace>
  <inkml:trace contextRef="#ctx0" brushRef="#br0" timeOffset="1">195 194 7367 0 0,'0'0'568'0'0,"22"10"2888"0"0,-9-7-2113 0 0,0 0 0 0 0,0 0 0 0 0,17 0 0 0 0,80-3 1208 0 0,-35-2-1716 0 0,-22 3-1221 0 0,-30 1 70 0 0</inkml:trace>
</inkml:ink>
</file>

<file path=ppt/ink/ink18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2.291"/>
    </inkml:context>
    <inkml:brush xml:id="br0">
      <inkml:brushProperty name="width" value="0.1" units="cm"/>
      <inkml:brushProperty name="height" value="0.1" units="cm"/>
      <inkml:brushProperty name="color" value="#004F8B"/>
    </inkml:brush>
  </inkml:definitions>
  <inkml:trace contextRef="#ctx0" brushRef="#br0">263 114 7455 0 0,'38'-20'974'0'0,"-30"15"374"0"0,-1 1-1 0 0,0-2 1 0 0,0 1 0 0 0,12-13 0 0 0,-17 16-1048 0 0,0 0-1 0 0,-1 0 1 0 0,1 0-1 0 0,-1 0 1 0 0,1-1-1 0 0,-1 1 1 0 0,0-1-1 0 0,0 1 1 0 0,0-1 0 0 0,0 1-1 0 0,0-1 1 0 0,-1 0-1 0 0,1 1 1 0 0,-1-1-1 0 0,0 0 1 0 0,0 0 0 0 0,0 1-1 0 0,0-1 1 0 0,-1-6 615 0 0,-69 70 1942 0 0,-88 132-2557 0 0,135-162-287 0 0,2 1 0 0 0,2 1 0 0 0,1 1 0 0 0,-21 54-1 0 0,35-77-2 0 0,1 1 0 0 0,0-1 0 0 0,1 0-1 0 0,0 1 1 0 0,0 0 0 0 0,2-1 0 0 0,-1 1-1 0 0,2 0 1 0 0,1 18 0 0 0,-1-24-7 0 0,0-1 1 0 0,1 0-1 0 0,-1 0 1 0 0,1 0-1 0 0,0 0 1 0 0,0 0 0 0 0,1 0-1 0 0,0 0 1 0 0,-1-1-1 0 0,2 1 1 0 0,-1-1-1 0 0,0 0 1 0 0,1 0-1 0 0,0 0 1 0 0,0 0-1 0 0,0-1 1 0 0,0 0-1 0 0,0 1 1 0 0,1-1-1 0 0,-1-1 1 0 0,1 1 0 0 0,9 3-1 0 0,2-1 9 0 0,-1-1-1 0 0,1 0 1 0 0,0-2 0 0 0,0 1-1 0 0,0-2 1 0 0,0 0-1 0 0,23-2 1 0 0,-32 0-3 0 0,1 0-1 0 0,0 0 1 0 0,-1-1 0 0 0,1 0-1 0 0,-1 0 1 0 0,0-1-1 0 0,14-7 1 0 0,-18 8-6 0 0,0 0-1 0 0,1 0 1 0 0,-1 0-1 0 0,0-1 0 0 0,0 0 1 0 0,-1 1-1 0 0,1-1 1 0 0,0 0-1 0 0,-1-1 1 0 0,0 1-1 0 0,0 0 1 0 0,0-1-1 0 0,0 1 1 0 0,0-1-1 0 0,-1 1 1 0 0,2-6-1 0 0,-2 4 4 0 0,-1 0 1 0 0,1 0-1 0 0,-1 0 0 0 0,0 0 1 0 0,0 0-1 0 0,0 0 0 0 0,-1 0 1 0 0,1 0-1 0 0,-1 0 0 0 0,-1 0 1 0 0,1 0-1 0 0,-1 0 0 0 0,0 0 1 0 0,0 0-1 0 0,0 1 0 0 0,-1-1 1 0 0,1 1-1 0 0,-1 0 0 0 0,0 0 1 0 0,0 0-1 0 0,-1 0 0 0 0,1 0 1 0 0,-1 1-1 0 0,0-1 0 0 0,0 1 1 0 0,-8-5-1 0 0,2 1 8 0 0,-1 0 0 0 0,0 1 0 0 0,1 1 0 0 0,-2 0 0 0 0,1 0 0 0 0,-1 1-1 0 0,1 1 1 0 0,-1 0 0 0 0,0 0 0 0 0,-15-1 0 0 0,23 4-15 0 0,0 0 0 0 0,0 0 0 0 0,0 0 0 0 0,0 1 0 0 0,0-1 0 0 0,0 1 0 0 0,0 0 0 0 0,0 0 1 0 0,0 1-1 0 0,0-1 0 0 0,1 1 0 0 0,-1-1 0 0 0,-6 5 0 0 0,9-4-277 0 0,11 4-4015 0 0</inkml:trace>
</inkml:ink>
</file>

<file path=ppt/ink/ink1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4"/>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18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2.664"/>
    </inkml:context>
    <inkml:brush xml:id="br0">
      <inkml:brushProperty name="width" value="0.1" units="cm"/>
      <inkml:brushProperty name="height" value="0.1" units="cm"/>
      <inkml:brushProperty name="color" value="#004F8B"/>
    </inkml:brush>
  </inkml:definitions>
  <inkml:trace contextRef="#ctx0" brushRef="#br0">258 62 14167 0 0,'2'-4'262'0'0,"0"-1"0"0"0,-1 1 0 0 0,0 0 0 0 0,0-1 0 0 0,0 1 0 0 0,0-1 0 0 0,-1-7 0 0 0,1 12-197 0 0,-1-1 0 0 0,0 0 0 0 0,0 1 0 0 0,0-1 0 0 0,0 1 0 0 0,0-1 0 0 0,0 0 0 0 0,0 1 0 0 0,0-1 0 0 0,0 0 0 0 0,0 1 0 0 0,0-1 1 0 0,0 1-1 0 0,-1-1 0 0 0,1 0 0 0 0,0 1 0 0 0,0-1 0 0 0,-1 1 0 0 0,1-1 0 0 0,0 1 0 0 0,-1-1 0 0 0,1 1 0 0 0,-1-1 0 0 0,1 1 0 0 0,0-1 0 0 0,-1 1 0 0 0,1-1 0 0 0,-1 1 0 0 0,1 0 0 0 0,-1-1 0 0 0,0 1 0 0 0,1 0 0 0 0,-1 0 0 0 0,1-1 1 0 0,-1 1-1 0 0,1 0 0 0 0,-1 0 0 0 0,0 0 0 0 0,1 0 0 0 0,-1 0 0 0 0,0-1 0 0 0,1 1 0 0 0,-1 0 0 0 0,1 1 0 0 0,-1-1 0 0 0,0 0 0 0 0,1 0 0 0 0,-1 0 0 0 0,1 0 0 0 0,-1 0 0 0 0,0 1 0 0 0,1-1 0 0 0,-1 0 0 0 0,1 0 0 0 0,-1 1 0 0 0,1-1 1 0 0,-1 0-1 0 0,1 1 0 0 0,-1-1 0 0 0,1 1 0 0 0,-1-1 0 0 0,1 1 0 0 0,-1 0 0 0 0,-15 13 455 0 0,0 0 0 0 0,2 1 0 0 0,-1 1 0 0 0,2 0 0 0 0,-20 31 1 0 0,15-21-358 0 0,16-23-146 0 0,-17 21 149 0 0,2 2 1 0 0,0 0-1 0 0,2 1 0 0 0,-20 49 1 0 0,32-69-140 0 0,1 0 1 0 0,0 0 0 0 0,1 1-1 0 0,0-1 1 0 0,0 1-1 0 0,0-1 1 0 0,1 1-1 0 0,0-1 1 0 0,0 1-1 0 0,3 13 1 0 0,-1-16-20 0 0,0 1-1 0 0,0-1 1 0 0,0 0-1 0 0,1 0 1 0 0,0 0 0 0 0,0 0-1 0 0,0 0 1 0 0,0-1-1 0 0,1 1 1 0 0,-1-1 0 0 0,1 0-1 0 0,0 0 1 0 0,1 0-1 0 0,-1-1 1 0 0,1 0 0 0 0,6 4-1 0 0,3 1 8 0 0,0-1 1 0 0,0-1-1 0 0,1-1 1 0 0,0 0-1 0 0,0-1 0 0 0,1 0 1 0 0,-1-1-1 0 0,1-1 0 0 0,-1 0 1 0 0,1-1-1 0 0,0-1 1 0 0,0-1-1 0 0,24-3 0 0 0,-28 2 15 0 0,0 0 0 0 0,-1 0-1 0 0,0-1 1 0 0,1-1-1 0 0,-1 0 1 0 0,-1 0 0 0 0,1-1-1 0 0,-1 0 1 0 0,1-1 0 0 0,-2 0-1 0 0,1-1 1 0 0,-1 0 0 0 0,0-1-1 0 0,0 0 1 0 0,-1 0 0 0 0,0 0-1 0 0,0-1 1 0 0,-1-1-1 0 0,6-9 1 0 0,-9 10 10 0 0,-1 1 0 0 0,0 0 0 0 0,-1-1-1 0 0,0 1 1 0 0,0-1 0 0 0,-1 0 0 0 0,0 1 0 0 0,-1-1 0 0 0,1 0 0 0 0,-2 0-1 0 0,1 1 1 0 0,-1-1 0 0 0,-1 0 0 0 0,0 1 0 0 0,0-1 0 0 0,0 1-1 0 0,-1-1 1 0 0,0 1 0 0 0,-1 0 0 0 0,-7-11 0 0 0,-6-12-457 0 0,-2 1 1 0 0,-1 2-1 0 0,-40-45 1 0 0</inkml:trace>
</inkml:ink>
</file>

<file path=ppt/ink/ink18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4.012"/>
    </inkml:context>
    <inkml:brush xml:id="br0">
      <inkml:brushProperty name="width" value="0.1" units="cm"/>
      <inkml:brushProperty name="height" value="0.1" units="cm"/>
      <inkml:brushProperty name="color" value="#004F8B"/>
    </inkml:brush>
  </inkml:definitions>
  <inkml:trace contextRef="#ctx0" brushRef="#br0">87 117 3679 0 0,'-43'-1'-394'0'0,"17"1"2591"0"0,9 0 4986 0 0,33-22-3958 0 0,-8 17-2964 0 0,1 0 0 0 0,-1 0 0 0 0,1 0-1 0 0,0 1 1 0 0,0 1 0 0 0,1-1 0 0 0,-1 2 0 0 0,1-1 0 0 0,16-1 0 0 0,13-1 345 0 0,44 2 0 0 0,-29 2 18 0 0,569-20 3560 0 0,-68 3-3500 0 0,-499 19-640 0 0,-44 1-410 0 0,0-2 0 0 0,1 0 1 0 0,-1 0-1 0 0,0-1 0 0 0,1 0 1 0 0,21-6-1 0 0</inkml:trace>
</inkml:ink>
</file>

<file path=ppt/ink/ink18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4.868"/>
    </inkml:context>
    <inkml:brush xml:id="br0">
      <inkml:brushProperty name="width" value="0.1" units="cm"/>
      <inkml:brushProperty name="height" value="0.1" units="cm"/>
      <inkml:brushProperty name="color" value="#004F8B"/>
    </inkml:brush>
  </inkml:definitions>
  <inkml:trace contextRef="#ctx0" brushRef="#br0">478 92 6447 0 0,'-7'-23'321'0'0,"-7"-10"9963"0"0,3 32-9163 0 0,4 5-971 0 0,1 1 1 0 0,0 0-1 0 0,1 0 1 0 0,-1 0-1 0 0,1 1 1 0 0,0-1-1 0 0,0 1 1 0 0,1 1-1 0 0,-1-1 1 0 0,1 1-1 0 0,1-1 1 0 0,-4 10 0 0 0,-3 1 61 0 0,-77 146 488 0 0,-68 178 1 0 0,92-193-592 0 0,49-116-84 0 0,2 1 0 0 0,-14 62-1 0 0,22-78-26 0 0,2 0-1 0 0,0 0 1 0 0,0 0-1 0 0,2 1 0 0 0,0-1 1 0 0,1 0-1 0 0,6 30 1 0 0,-5-38-1 0 0,1-1 0 0 0,0 0-1 0 0,1 0 1 0 0,0 0 0 0 0,0 0 0 0 0,1-1 0 0 0,-1 0 0 0 0,2 0 0 0 0,-1 0-1 0 0,1 0 1 0 0,0-1 0 0 0,0 0 0 0 0,1 0 0 0 0,0 0 0 0 0,0-1 0 0 0,0 0-1 0 0,1-1 1 0 0,-1 0 0 0 0,1 0 0 0 0,0 0 0 0 0,1-1 0 0 0,-1 0 0 0 0,10 2 0 0 0,20 4 47 0 0,1-2 1 0 0,-1-2 0 0 0,73 2 0 0 0,-85-6 6 0 0,670 5 809 0 0,-163-4-713 0 0,-444-1-118 0 0,195 9 81 0 0,-282-10-83 0 0,0 0 0 0 0,0 0 0 0 0,-1 0 0 0 0,1-1 0 0 0,0 1 0 0 0,0 0 0 0 0,-1-1 0 0 0,1 0 0 0 0,0 1 0 0 0,-1-1 0 0 0,1 0 0 0 0,0 1 0 0 0,-1-1 0 0 0,1 0 0 0 0,-1 0 0 0 0,0-1-1 0 0,1 1 1 0 0,-1 0 0 0 0,0 0 0 0 0,1-1 0 0 0,-1 1 0 0 0,0 0 0 0 0,0-1 0 0 0,0 1 0 0 0,0-1 0 0 0,-1 0 0 0 0,1 1 0 0 0,0-1 0 0 0,-1 0 0 0 0,1 1 0 0 0,-1-1 0 0 0,1-3 0 0 0,1-7 292 0 0,0 1 1 0 0,-1-1-1 0 0,-1-22 0 0 0,0 15-166 0 0,0-15-302 0 0,-2-1-1 0 0,-2 0 0 0 0,-1 1 1 0 0,-11-40-1 0 0,6 30 240 0 0,-8-78 0 0 0,16 14 250 0 0,4 0 1 0 0,5 0-1 0 0,4 1 0 0 0,43-179 0 0 0,-37 225-292 0 0,-7 36-2484 0 0</inkml:trace>
</inkml:ink>
</file>

<file path=ppt/ink/ink18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09.668"/>
    </inkml:context>
    <inkml:brush xml:id="br0">
      <inkml:brushProperty name="width" value="0.1" units="cm"/>
      <inkml:brushProperty name="height" value="0.1" units="cm"/>
      <inkml:brushProperty name="color" value="#008C3A"/>
    </inkml:brush>
  </inkml:definitions>
  <inkml:trace contextRef="#ctx0" brushRef="#br0">225 51 1839 0 0,'0'0'6344'0'0,"-9"-44"4743"0"0,5 42-10940 0 0,-1 1 0 0 0,1 0 0 0 0,0 0 0 0 0,-1 0 1 0 0,1 1-1 0 0,-1-1 0 0 0,1 1 0 0 0,-1 0 0 0 0,1 0 0 0 0,-1 1 0 0 0,1-1 0 0 0,-1 1 1 0 0,1 0-1 0 0,0 0 0 0 0,-1 1 0 0 0,1-1 0 0 0,0 1 0 0 0,0 0 0 0 0,0 0 1 0 0,0 1-1 0 0,0-1 0 0 0,1 1 0 0 0,-7 5 0 0 0,-2 2 10 0 0,0 1 0 0 0,1-1 0 0 0,0 2 0 0 0,1 0 0 0 0,-14 21 0 0 0,20-27-122 0 0,1-1 1 0 0,0 1-1 0 0,0 0 0 0 0,0 0 0 0 0,1 1 1 0 0,-1-1-1 0 0,1 0 0 0 0,1 1 0 0 0,0 0 1 0 0,-1-1-1 0 0,2 1 0 0 0,-1 0 1 0 0,1-1-1 0 0,1 13 0 0 0,0-15-30 0 0,0 1 0 0 0,1-1 0 0 0,-1 0-1 0 0,1 1 1 0 0,0-1 0 0 0,0 0 0 0 0,0 0 0 0 0,1-1 0 0 0,-1 1-1 0 0,1 0 1 0 0,0-1 0 0 0,0 0 0 0 0,0 1 0 0 0,1-1-1 0 0,-1 0 1 0 0,1-1 0 0 0,0 1 0 0 0,-1-1 0 0 0,1 1 0 0 0,0-1-1 0 0,0 0 1 0 0,8 2 0 0 0,9 3-6 0 0,0-1 0 0 0,0-1 0 0 0,0-1 0 0 0,1 0 1 0 0,0-2-1 0 0,22 0 0 0 0,28-9-3254 0 0,-53 3-4444 0 0</inkml:trace>
</inkml:ink>
</file>

<file path=ppt/ink/ink18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10.009"/>
    </inkml:context>
    <inkml:brush xml:id="br0">
      <inkml:brushProperty name="width" value="0.1" units="cm"/>
      <inkml:brushProperty name="height" value="0.1" units="cm"/>
      <inkml:brushProperty name="color" value="#008C3A"/>
    </inkml:brush>
  </inkml:definitions>
  <inkml:trace contextRef="#ctx0" brushRef="#br0">1 29 10591 0 0,'24'-26'2643'0'0,"-23"26"-2452"0"0,0-1 0 0 0,1 1 0 0 0,-1-1 0 0 0,0 1 0 0 0,1 0 0 0 0,-1-1 0 0 0,0 1 0 0 0,1 0 0 0 0,-1 0 0 0 0,0 0 0 0 0,1 0 0 0 0,-1 0 0 0 0,0 0 0 0 0,1 1 0 0 0,-1-1 0 0 0,0 0 0 0 0,1 1-1 0 0,-1-1 1 0 0,0 0 0 0 0,0 1 0 0 0,0 0 0 0 0,1-1 0 0 0,-1 1 0 0 0,0 0 0 0 0,0 0 0 0 0,0-1 0 0 0,0 1 0 0 0,0 0 0 0 0,0 0 0 0 0,0 0 0 0 0,0 0 0 0 0,-1 0 0 0 0,1 0 0 0 0,1 2 0 0 0,29 45 1639 0 0,-27-41-1390 0 0,9 19-179 0 0,-1 0 0 0 0,-1 0 0 0 0,-1 2 0 0 0,-2-1 0 0 0,-1 1 0 0 0,0 0 0 0 0,3 52 0 0 0,-6-6-100 0 0,-10 136 1 0 0,3-176-375 0 0,-12 59-1 0 0,-11-13-3455 0 0,14-53-3867 0 0</inkml:trace>
</inkml:ink>
</file>

<file path=ppt/ink/ink18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1.702"/>
    </inkml:context>
    <inkml:brush xml:id="br0">
      <inkml:brushProperty name="width" value="0.1" units="cm"/>
      <inkml:brushProperty name="height" value="0.1" units="cm"/>
      <inkml:brushProperty name="color" value="#008C3A"/>
    </inkml:brush>
  </inkml:definitions>
  <inkml:trace contextRef="#ctx0" brushRef="#br0">1 49 6911 0 0,'0'0'2014'0'0,"23"-20"6400"0"0,-20 17-8147 0 0,0 0 0 0 0,1 0 0 0 0,-1 1 0 0 0,0 0 0 0 0,1-1-1 0 0,-1 1 1 0 0,1 1 0 0 0,0-1 0 0 0,0 0 0 0 0,0 1 0 0 0,0 0-1 0 0,0 0 1 0 0,0 0 0 0 0,0 0 0 0 0,0 1 0 0 0,0-1 0 0 0,0 1 0 0 0,0 0-1 0 0,0 0 1 0 0,5 1 0 0 0,0 1-186 0 0,1-1 0 0 0,-1 1 0 0 0,0 1 0 0 0,-1 0-1 0 0,1 0 1 0 0,0 1 0 0 0,-1 0 0 0 0,0 0 0 0 0,0 1 0 0 0,0 0 0 0 0,-1 0-1 0 0,1 1 1 0 0,6 6 0 0 0,-10-8-41 0 0,-1 0 0 0 0,1 1 0 0 0,-1-1-1 0 0,0 0 1 0 0,0 1 0 0 0,-1 0 0 0 0,1 0 0 0 0,-1 0 0 0 0,0 0-1 0 0,-1 0 1 0 0,1 0 0 0 0,-1 0 0 0 0,0 1 0 0 0,0-1 0 0 0,0 0-1 0 0,-1 1 1 0 0,0-1 0 0 0,0 1 0 0 0,-1-1 0 0 0,1 0 0 0 0,-1 1-1 0 0,0-1 1 0 0,-2 6 0 0 0,-1 2-22 0 0,-1-1 1 0 0,0 0-1 0 0,-1-1 0 0 0,0 1 0 0 0,-1-1 0 0 0,0 0 1 0 0,-1-1-1 0 0,0 1 0 0 0,-1-2 0 0 0,0 1 1 0 0,0-1-1 0 0,-1 0 0 0 0,0-1 0 0 0,0-1 0 0 0,-1 1 1 0 0,0-1-1 0 0,-24 10 0 0 0,16-4 192 0 0,0 1-1024 0 0</inkml:trace>
</inkml:ink>
</file>

<file path=ppt/ink/ink18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2.060"/>
    </inkml:context>
    <inkml:brush xml:id="br0">
      <inkml:brushProperty name="width" value="0.1" units="cm"/>
      <inkml:brushProperty name="height" value="0.1" units="cm"/>
      <inkml:brushProperty name="color" value="#008C3A"/>
    </inkml:brush>
  </inkml:definitions>
  <inkml:trace contextRef="#ctx0" brushRef="#br0">141 22 10855 0 0,'0'0'496'0'0,"2"-1"-12"0"0,3-15 3911 0 0,-23 12-2484 0 0,12 4-1797 0 0,1 1 1 0 0,0-1 0 0 0,-1 1-1 0 0,1 1 1 0 0,0-1 0 0 0,0 1 0 0 0,-1 0-1 0 0,1 0 1 0 0,1 1 0 0 0,-1-1 0 0 0,0 1-1 0 0,1 0 1 0 0,-1 0 0 0 0,1 1-1 0 0,0-1 1 0 0,0 1 0 0 0,0 0 0 0 0,1 0-1 0 0,-1 0 1 0 0,1 1 0 0 0,0-1-1 0 0,0 1 1 0 0,0 0 0 0 0,-2 5 0 0 0,2-3-71 0 0,0-1 1 0 0,1 1-1 0 0,-1 0 1 0 0,1 1-1 0 0,1-1 1 0 0,-1 0-1 0 0,1 1 1 0 0,0-1-1 0 0,1 0 1 0 0,0 1-1 0 0,0-1 1 0 0,1 1-1 0 0,0-1 1 0 0,0 0-1 0 0,0 1 1 0 0,1-1-1 0 0,3 8 1 0 0,0-6-28 0 0,1 0 0 0 0,-1 0 0 0 0,1-1 0 0 0,1 1 1 0 0,0-2-1 0 0,0 1 0 0 0,0-1 0 0 0,1 0 0 0 0,0 0 0 0 0,13 7 1 0 0,-5-4-331 0 0,-1-1 0 0 0,1-1 0 0 0,0 0 0 0 0,1-1 0 0 0,22 6 0 0 0,-18-9-689 0 0</inkml:trace>
</inkml:ink>
</file>

<file path=ppt/ink/ink18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3.267"/>
    </inkml:context>
    <inkml:brush xml:id="br0">
      <inkml:brushProperty name="width" value="0.1" units="cm"/>
      <inkml:brushProperty name="height" value="0.1" units="cm"/>
      <inkml:brushProperty name="color" value="#008C3A"/>
    </inkml:brush>
  </inkml:definitions>
  <inkml:trace contextRef="#ctx0" brushRef="#br0">96 59 6647 0 0,'-2'-9'7522'0'0,"-4"-10"-3509"0"0,4 16-3641 0 0,-1 0 0 0 0,1 0 0 0 0,-1 1 1 0 0,0-1-1 0 0,0 1 0 0 0,0-1 0 0 0,0 1 0 0 0,0 0 0 0 0,0 0 1 0 0,-1 0-1 0 0,-4-1 0 0 0,6 3-296 0 0,1 0 1 0 0,-1 0-1 0 0,1 0 0 0 0,-1 0 1 0 0,1 1-1 0 0,-1-1 0 0 0,1 1 0 0 0,-1-1 1 0 0,1 1-1 0 0,0-1 0 0 0,-1 1 1 0 0,1 0-1 0 0,0 0 0 0 0,-1-1 1 0 0,1 1-1 0 0,0 0 0 0 0,0 0 0 0 0,0 0 1 0 0,0 0-1 0 0,0 1 0 0 0,0-1 1 0 0,0 0-1 0 0,0 0 0 0 0,0 1 1 0 0,0-1-1 0 0,1 0 0 0 0,-1 1 1 0 0,1-1-1 0 0,-1 1 0 0 0,1-1 0 0 0,-1 3 1 0 0,-1 1-65 0 0,0 0 1 0 0,0 0 0 0 0,1 0-1 0 0,0 1 1 0 0,0-1 0 0 0,0 0-1 0 0,0 1 1 0 0,1-1 0 0 0,0 1-1 0 0,0-1 1 0 0,0 1 0 0 0,1-1-1 0 0,0 1 1 0 0,0-1 0 0 0,1 0-1 0 0,-1 1 1 0 0,1-1 0 0 0,0 0-1 0 0,0 0 1 0 0,1 0 0 0 0,-1 0-1 0 0,1-1 1 0 0,0 1 0 0 0,6 6-1 0 0,-6-8-10 0 0,1 0-1 0 0,-1 0 0 0 0,1 0 0 0 0,0 0 1 0 0,-1-1-1 0 0,1 1 0 0 0,0-1 0 0 0,1 0 1 0 0,-1 0-1 0 0,0 0 0 0 0,1-1 1 0 0,-1 0-1 0 0,1 0 0 0 0,-1 0 0 0 0,1 0 1 0 0,-1-1-1 0 0,1 1 0 0 0,0-1 0 0 0,-1 0 1 0 0,1-1-1 0 0,-1 1 0 0 0,1-1 1 0 0,-1 0-1 0 0,1 0 0 0 0,-1 0 0 0 0,1-1 1 0 0,-1 1-1 0 0,0-1 0 0 0,7-4 0 0 0,-1-1 24 0 0,0 1-1 0 0,0-2 0 0 0,-1 1 0 0 0,-1-1 0 0 0,1-1 0 0 0,12-15 0 0 0,26-25 294 0 0,-46 48-304 0 0,0 0 0 0 0,0 0 1 0 0,0 0-1 0 0,0 0 0 0 0,0 1 0 0 0,1-1 0 0 0,-1 0 1 0 0,0 1-1 0 0,0-1 0 0 0,1 1 0 0 0,-1-1 0 0 0,0 1 1 0 0,0 0-1 0 0,1-1 0 0 0,-1 1 0 0 0,1 0 0 0 0,-1 0 1 0 0,0 0-1 0 0,1 0 0 0 0,-1 0 0 0 0,0 0 0 0 0,1 1 0 0 0,-1-1 1 0 0,0 0-1 0 0,1 1 0 0 0,-1-1 0 0 0,2 1 0 0 0,-1 1-5 0 0,1 0-1 0 0,0 0 0 0 0,-1 0 0 0 0,1 1 1 0 0,-1-1-1 0 0,0 1 0 0 0,0-1 0 0 0,0 1 1 0 0,0 0-1 0 0,0 0 0 0 0,1 3 0 0 0,3 6-15 0 0,-1 0 0 0 0,0 1 0 0 0,-1 0-1 0 0,4 23 1 0 0,-5-16-15 0 0,-1 0-1 0 0,-1 0 1 0 0,-1 0-1 0 0,-1 0 1 0 0,-1 0-1 0 0,0 0 1 0 0,-8 27-1 0 0,7-37 30 0 0,0 1 0 0 0,0-1 0 0 0,-1 1 0 0 0,-1-1 0 0 0,1 0-1 0 0,-2 0 1 0 0,1-1 0 0 0,-2 0 0 0 0,1 0 0 0 0,-1 0-1 0 0,0-1 1 0 0,-1 0 0 0 0,0 0 0 0 0,-17 12 0 0 0,20-17-9 0 0,1-1 0 0 0,0 1 0 0 0,0-1 0 0 0,-1-1 0 0 0,1 1 0 0 0,-1 0 0 0 0,0-1 0 0 0,1 0 0 0 0,-1 0 0 0 0,0-1 0 0 0,0 1 0 0 0,0-1 0 0 0,0 0 0 0 0,1-1 0 0 0,-1 1 0 0 0,0-1 0 0 0,-5-1 0 0 0</inkml:trace>
</inkml:ink>
</file>

<file path=ppt/ink/ink18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3.545"/>
    </inkml:context>
    <inkml:brush xml:id="br0">
      <inkml:brushProperty name="width" value="0.1" units="cm"/>
      <inkml:brushProperty name="height" value="0.1" units="cm"/>
      <inkml:brushProperty name="color" value="#008C3A"/>
    </inkml:brush>
  </inkml:definitions>
  <inkml:trace contextRef="#ctx0" brushRef="#br0">60 109 2303 0 0,'0'0'102'0'0,"19"-32"9368"0"0,-19 29-9010 0 0,1 1-1 0 0,-1-1 0 0 0,1 1 1 0 0,-1-1-1 0 0,0 1 0 0 0,0-1 1 0 0,0 1-1 0 0,-1-1 1 0 0,1 1-1 0 0,0-1 0 0 0,-1 1 1 0 0,-1-4-1 0 0,2 3-249 0 0,-1 1 0 0 0,0 0-1 0 0,0 0 1 0 0,0-1 0 0 0,0 1 0 0 0,0 0 0 0 0,0 0 0 0 0,-1 0-1 0 0,1 0 1 0 0,-1 0 0 0 0,1 1 0 0 0,-1-1 0 0 0,0 0 0 0 0,1 1-1 0 0,-1-1 1 0 0,0 1 0 0 0,0 0 0 0 0,0-1 0 0 0,0 1 0 0 0,-1 0-1 0 0,-3-1 1 0 0,5 2-181 0 0,-1 0-1 0 0,1 1 0 0 0,-1-1 1 0 0,1 1-1 0 0,0 0 0 0 0,0-1 1 0 0,-1 1-1 0 0,1 0 1 0 0,0 0-1 0 0,0-1 0 0 0,0 1 1 0 0,0 0-1 0 0,0 0 1 0 0,0 0-1 0 0,0 0 0 0 0,0 1 1 0 0,0-1-1 0 0,1 0 0 0 0,-1 0 1 0 0,0 1-1 0 0,1-1 1 0 0,-1 0-1 0 0,1 0 0 0 0,-1 1 1 0 0,0 2-1 0 0,-10 36 506 0 0,10-35-531 0 0,0 0 0 0 0,1-1 1 0 0,-1 1-1 0 0,1 0 0 0 0,0 0 0 0 0,1 0 0 0 0,-1 0 0 0 0,1 0 0 0 0,0 0 1 0 0,0 0-1 0 0,0-1 0 0 0,0 1 0 0 0,1 0 0 0 0,0-1 0 0 0,0 1 1 0 0,1-1-1 0 0,-1 0 0 0 0,1 0 0 0 0,0 0 0 0 0,0 0 0 0 0,5 5 0 0 0,-5-6 1 0 0,0-1-1 0 0,1 1 0 0 0,-1-1 1 0 0,1 0-1 0 0,0 0 0 0 0,0-1 0 0 0,-1 1 1 0 0,1-1-1 0 0,0 0 0 0 0,0 0 1 0 0,0 0-1 0 0,1 0 0 0 0,-1-1 0 0 0,0 1 1 0 0,0-1-1 0 0,0 0 0 0 0,0-1 1 0 0,0 1-1 0 0,1-1 0 0 0,-1 1 0 0 0,0-1 1 0 0,0-1-1 0 0,0 1 0 0 0,0 0 1 0 0,5-4-1 0 0,1 0 12 0 0,-1-1 0 0 0,0 0 0 0 0,0 0 0 0 0,14-14 0 0 0,-15 12 70 0 0,0 1 0 0 0,1 0 1 0 0,0 1-1 0 0,15-9 0 0 0,-22 14-68 0 0,0 1 0 0 0,1-1 0 0 0,-1 0-1 0 0,0 1 1 0 0,0-1 0 0 0,1 1 0 0 0,-1-1 0 0 0,0 1-1 0 0,1 0 1 0 0,-1 0 0 0 0,0 0 0 0 0,1 0 0 0 0,-1 1-1 0 0,0-1 1 0 0,0 1 0 0 0,1-1 0 0 0,-1 1 0 0 0,0 0-1 0 0,0 0 1 0 0,3 1 0 0 0,0 1-8 0 0,-1 0-1 0 0,1 0 1 0 0,-1 1 0 0 0,0 0 0 0 0,0-1-1 0 0,0 1 1 0 0,-1 1 0 0 0,5 5 0 0 0,3 7 15 0 0,-1 1 0 0 0,-1 0 0 0 0,12 32 0 0 0,-17-37-22 0 0,0 0 0 0 0,-1 1 0 0 0,-1 0 0 0 0,0-1 0 0 0,-1 1 1 0 0,0 0-1 0 0,-1 0 0 0 0,-1 0 0 0 0,0-1 0 0 0,-1 1 0 0 0,0 0 0 0 0,-1-1 0 0 0,-1 1 0 0 0,0-1 0 0 0,-1 0 0 0 0,0 0 0 0 0,-1-1 0 0 0,0 1 0 0 0,-1-1 0 0 0,-1-1 0 0 0,0 1 1 0 0,0-1-1 0 0,-1-1 0 0 0,0 0 0 0 0,-1 0 0 0 0,0-1 0 0 0,-1 0 0 0 0,0 0 0 0 0,0-1 0 0 0,-22 11 0 0 0,26-16 22 0 0,-1 0-1 0 0,1 0 1 0 0,-1 0-1 0 0,1-1 1 0 0,-1 0-1 0 0,0-1 1 0 0,1 0-1 0 0,-1 0 1 0 0,0-1-1 0 0,0 0 1 0 0,0 0-1 0 0,0-1 1 0 0,0 0-1 0 0,1 0 0 0 0,-1-1 1 0 0,0 0-1 0 0,1 0 1 0 0,-1-1-1 0 0,1 0 1 0 0,-12-6-1 0 0,19 9-53 0 0,0 0 0 0 0,1 0-1 0 0,-1 0 1 0 0,0 0 0 0 0,0 0-1 0 0,0 0 1 0 0,0 0 0 0 0,1 0-1 0 0,-1 0 1 0 0,0-1 0 0 0,0 1-1 0 0,0 0 1 0 0,0 0 0 0 0,1 0-1 0 0,-1 0 1 0 0,0 0 0 0 0,0 0-1 0 0,0 0 1 0 0,0 0 0 0 0,0-1-1 0 0,1 1 1 0 0,-1 0 0 0 0,0 0-1 0 0,0 0 1 0 0,0 0 0 0 0,0-1-1 0 0,0 1 1 0 0,0 0 0 0 0,0 0-1 0 0,0 0 1 0 0,0 0 0 0 0,0-1-1 0 0,0 1 1 0 0,1 0 0 0 0,-1 0-1 0 0,0 0 1 0 0,0 0 0 0 0,0-1-1 0 0,0 1 1 0 0,-1 0 0 0 0,1 0-1 0 0,0 0 1 0 0,0-1 0 0 0,0 1-1 0 0,0 0 1 0 0,0 0 0 0 0,0 0-1 0 0,0 0 1 0 0,0-1 0 0 0,0 1-1 0 0,0 0 1 0 0,0 0-1 0 0,0 0 1 0 0,-1 0 0 0 0,1 0-1 0 0,0-1 1 0 0,0 1 0 0 0,6-2-1144 0 0</inkml:trace>
</inkml:ink>
</file>

<file path=ppt/ink/ink18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3.937"/>
    </inkml:context>
    <inkml:brush xml:id="br0">
      <inkml:brushProperty name="width" value="0.1" units="cm"/>
      <inkml:brushProperty name="height" value="0.1" units="cm"/>
      <inkml:brushProperty name="color" value="#008C3A"/>
    </inkml:brush>
  </inkml:definitions>
  <inkml:trace contextRef="#ctx0" brushRef="#br0">2 61 10247 0 0,'0'0'3383'0'0,"-2"-34"3116"0"0,9 30-6138 0 0,-1 1 1 0 0,1-1 0 0 0,0 1 0 0 0,0 1 0 0 0,1-1 0 0 0,-1 1 0 0 0,1 1 0 0 0,-1-1 0 0 0,1 1-1 0 0,-1 0 1 0 0,12 1 0 0 0,-8 0-294 0 0,1 0 1 0 0,-1 1-1 0 0,0 0 0 0 0,1 0 0 0 0,-1 2 0 0 0,0-1 0 0 0,11 5 0 0 0,18 11-1854 0 0</inkml:trace>
</inkml:ink>
</file>

<file path=ppt/ink/ink1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5"/>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18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4.269"/>
    </inkml:context>
    <inkml:brush xml:id="br0">
      <inkml:brushProperty name="width" value="0.1" units="cm"/>
      <inkml:brushProperty name="height" value="0.1" units="cm"/>
      <inkml:brushProperty name="color" value="#008C3A"/>
    </inkml:brush>
  </inkml:definitions>
  <inkml:trace contextRef="#ctx0" brushRef="#br0">1 12 10591 0 0,'0'0'1136'0'0,"9"1"-1136"0"0,1-3 1080 0 0,1-1 176 0 0,3 0 40 0 0,1 0 8 0 0,2 2-464 0 0,2 1-88 0 0,-2 1-16 0 0,11 3-8 0 0,-4 0-1128 0 0,-1 1-224 0 0,1 0-48 0 0</inkml:trace>
</inkml:ink>
</file>

<file path=ppt/ink/ink18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5.340"/>
    </inkml:context>
    <inkml:brush xml:id="br0">
      <inkml:brushProperty name="width" value="0.1" units="cm"/>
      <inkml:brushProperty name="height" value="0.1" units="cm"/>
      <inkml:brushProperty name="color" value="#008C3A"/>
    </inkml:brush>
  </inkml:definitions>
  <inkml:trace contextRef="#ctx0" brushRef="#br0">1 644 8287 0 0,'0'0'10324'0'0,"0"26"-9392"0"0,0 12-494 0 0,2-1 0 0 0,1 1 0 0 0,11 43-1 0 0,-11-67-359 0 0,0-1 0 0 0,1 1 0 0 0,1-1 0 0 0,0 0 0 0 0,1-1-1 0 0,0 1 1 0 0,1-1 0 0 0,0 0 0 0 0,1-1 0 0 0,0 0 0 0 0,20 20-1 0 0,-26-29-62 0 0,1 1-1 0 0,-1-1 0 0 0,1 0 0 0 0,0 0 0 0 0,0 0 0 0 0,0 0 0 0 0,0 0 1 0 0,1 0-1 0 0,-1-1 0 0 0,0 0 0 0 0,1 0 0 0 0,-1 0 0 0 0,0 0 0 0 0,1 0 1 0 0,0-1-1 0 0,-1 1 0 0 0,1-1 0 0 0,-1 0 0 0 0,1 0 0 0 0,-1 0 0 0 0,1-1 0 0 0,-1 1 1 0 0,1-1-1 0 0,-1 0 0 0 0,1 0 0 0 0,-1 0 0 0 0,1 0 0 0 0,-1-1 0 0 0,0 1 1 0 0,0-1-1 0 0,0 0 0 0 0,5-4 0 0 0,-1 0 36 0 0,-1 0 0 0 0,1 0 0 0 0,-1-1 0 0 0,-1 0 1 0 0,1 0-1 0 0,-1 0 0 0 0,0-1 0 0 0,-1 0 0 0 0,0 0 0 0 0,0 0 0 0 0,4-16 0 0 0,4-20 172 0 0,-3-1-1 0 0,-1-1 0 0 0,-3 1 1 0 0,-2-1-1 0 0,-3-67 0 0 0,-37-230 189 0 0,33 312-369 0 0,3 17-32 0 0,-1 1 1 0 0,0-1-1 0 0,0 1 0 0 0,-1 0 1 0 0,-1 0-1 0 0,0 0 0 0 0,-1 1 1 0 0,0-1-1 0 0,-1 1 0 0 0,-10-15 1 0 0,15 26 43 0 0,30-1-53 0 0,61 2-8 0 0,113 15 0 0 0,-23 0 0 0 0,610-17 30 0 0,0-45 17 0 0,-51 1-20 0 0,-224 52-87 0 0,-229 3 40 0 0,-254-9 48 0 0,-4 2 43 0 0,-1-2 1 0 0,1-1-1 0 0,-1-1 0 0 0,38-9 0 0 0,-64 11-98 0 0,0 0 0 0 0,-1 0 1 0 0,1-1-1 0 0,0 1 0 0 0,0 0 0 0 0,0 0 0 0 0,-1 0 0 0 0,1 0 1 0 0,0 0-1 0 0,0 0 0 0 0,0 0 0 0 0,-1 0 0 0 0,1 0 0 0 0,0 0 0 0 0,0 1 1 0 0,0-1-1 0 0,-1 0 0 0 0,1 1 0 0 0,0-1 0 0 0,0 0 0 0 0,-1 1 1 0 0,1-1-1 0 0,0 1 0 0 0,-1-1 0 0 0,1 1 0 0 0,0-1 0 0 0,-1 1 0 0 0,1-1 1 0 0,-1 1-1 0 0,1 0 0 0 0,-1-1 0 0 0,1 1 0 0 0,-1 0 0 0 0,0 0 0 0 0,1-1 1 0 0,-1 1-1 0 0,0 0 0 0 0,0 0 0 0 0,1-1 0 0 0,-1 1 0 0 0,0 0 1 0 0,0 0-1 0 0,0 0 0 0 0,0 0 0 0 0,0-1 0 0 0,0 1 0 0 0,0 0 0 0 0,0 0 1 0 0,0 0-1 0 0,0-1 0 0 0,-1 2 0 0 0</inkml:trace>
</inkml:ink>
</file>

<file path=ppt/ink/ink18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7.037"/>
    </inkml:context>
    <inkml:brush xml:id="br0">
      <inkml:brushProperty name="width" value="0.1" units="cm"/>
      <inkml:brushProperty name="height" value="0.1" units="cm"/>
      <inkml:brushProperty name="color" value="#008C3A"/>
    </inkml:brush>
  </inkml:definitions>
  <inkml:trace contextRef="#ctx0" brushRef="#br0">223 140 3679 0 0,'4'-6'7388'0'0,"12"-21"-3888"0"0,-14 24-3433 0 0,-1 1 0 0 0,0-1 0 0 0,0 0 0 0 0,0 0 0 0 0,0 0 0 0 0,-1 0 0 0 0,1 0 0 0 0,-1 0 0 0 0,0 0 0 0 0,1 0 0 0 0,-2 0 0 0 0,1 0 0 0 0,0 0 0 0 0,0 0 0 0 0,-1 0 0 0 0,0 0-1 0 0,1 1 1 0 0,-1-1 0 0 0,0 0 0 0 0,-1 0 0 0 0,-1-4 0 0 0,0 4 112 0 0,1 0-1 0 0,-1 0 1 0 0,0 1 0 0 0,0-1-1 0 0,0 1 1 0 0,0-1-1 0 0,0 1 1 0 0,-1 0 0 0 0,1 0-1 0 0,-1 1 1 0 0,1-1-1 0 0,-1 1 1 0 0,0-1 0 0 0,-7 0-1 0 0,4 0 29 0 0,0 1 0 0 0,-1 0-1 0 0,1 0 1 0 0,-1 1 0 0 0,0 0-1 0 0,1 0 1 0 0,-1 1 0 0 0,1 0-1 0 0,-1 0 1 0 0,1 1 0 0 0,0 0-1 0 0,0 0 1 0 0,-1 1 0 0 0,1 0-1 0 0,1 0 1 0 0,-1 0 0 0 0,-7 6-1 0 0,9-5-201 0 0,1 0 0 0 0,0 0 0 0 0,0 1 0 0 0,0-1 0 0 0,0 1 0 0 0,1 0 0 0 0,0 0 0 0 0,0 0-1 0 0,0 0 1 0 0,1 1 0 0 0,-1-1 0 0 0,-2 11 0 0 0,5-14-3 0 0,0 1 0 0 0,0-1-1 0 0,0 0 1 0 0,0 0 0 0 0,0 1 0 0 0,0-1 0 0 0,1 0-1 0 0,-1 1 1 0 0,1-1 0 0 0,-1 0 0 0 0,1 0-1 0 0,0 0 1 0 0,0 0 0 0 0,0 0 0 0 0,0 0 0 0 0,0 0-1 0 0,0 0 1 0 0,1 0 0 0 0,-1 0 0 0 0,1 0-1 0 0,-1-1 1 0 0,1 1 0 0 0,0-1 0 0 0,0 1 0 0 0,-1-1-1 0 0,1 0 1 0 0,0 1 0 0 0,0-1 0 0 0,0 0-1 0 0,1 0 1 0 0,-1-1 0 0 0,0 1 0 0 0,0 0 0 0 0,0-1-1 0 0,5 1 1 0 0,-1 1 65 0 0,0-1-1 0 0,1 0 0 0 0,-1-1 1 0 0,1 1-1 0 0,-1-1 1 0 0,1 0-1 0 0,-1-1 1 0 0,0 0-1 0 0,1 0 0 0 0,-1 0 1 0 0,0-1-1 0 0,1 1 1 0 0,-1-2-1 0 0,0 1 0 0 0,0-1 1 0 0,-1 0-1 0 0,1 0 1 0 0,5-4-1 0 0,-2 1 71 0 0,0-1 0 0 0,-1 0 0 0 0,0-1 0 0 0,0 0 0 0 0,-1 0 0 0 0,0-1 0 0 0,0 0 0 0 0,-1 0 0 0 0,9-16 0 0 0,-6 69 143 0 0,-5 110-210 0 0,-6-118-424 0 0,2-1 1 0 0,2 1-1 0 0,1-1 0 0 0,2 0 1 0 0,10 42-1 0 0,-12-69-2075 0 0</inkml:trace>
</inkml:ink>
</file>

<file path=ppt/ink/ink18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7.396"/>
    </inkml:context>
    <inkml:brush xml:id="br0">
      <inkml:brushProperty name="width" value="0.1" units="cm"/>
      <inkml:brushProperty name="height" value="0.1" units="cm"/>
      <inkml:brushProperty name="color" value="#008C3A"/>
    </inkml:brush>
  </inkml:definitions>
  <inkml:trace contextRef="#ctx0" brushRef="#br0">1 1 2759 0 0,'0'0'16896'0'0</inkml:trace>
</inkml:ink>
</file>

<file path=ppt/ink/ink18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7.766"/>
    </inkml:context>
    <inkml:brush xml:id="br0">
      <inkml:brushProperty name="width" value="0.1" units="cm"/>
      <inkml:brushProperty name="height" value="0.1" units="cm"/>
      <inkml:brushProperty name="color" value="#008C3A"/>
    </inkml:brush>
  </inkml:definitions>
  <inkml:trace contextRef="#ctx0" brushRef="#br0">25 26 10135 0 0,'21'-25'10744'0'0,"-21"38"-9458"0"0,-37 180 972 0 0,29-18-2626 0 0,9-145-1751 0 0,9 56 1 0 0,-7-72 115 0 0</inkml:trace>
</inkml:ink>
</file>

<file path=ppt/ink/ink18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8.110"/>
    </inkml:context>
    <inkml:brush xml:id="br0">
      <inkml:brushProperty name="width" value="0.1" units="cm"/>
      <inkml:brushProperty name="height" value="0.1" units="cm"/>
      <inkml:brushProperty name="color" value="#008C3A"/>
    </inkml:brush>
  </inkml:definitions>
  <inkml:trace contextRef="#ctx0" brushRef="#br0">0 55 14167 0 0,'19'-29'1712'0'0,"-19"27"-1552"0"0,0 1-1 0 0,0 0 1 0 0,1 0-1 0 0,-1 0 1 0 0,1-1-1 0 0,-1 1 1 0 0,1 0-1 0 0,-1 0 1 0 0,1 0-1 0 0,-1 0 1 0 0,1 0-1 0 0,0 0 0 0 0,0 0 1 0 0,-1 0-1 0 0,1 0 1 0 0,0 1-1 0 0,0-1 1 0 0,0 0-1 0 0,0 0 1 0 0,0 1-1 0 0,0-1 1 0 0,0 1-1 0 0,0-1 1 0 0,0 1-1 0 0,1-1 1 0 0,-1 1-1 0 0,0 0 1 0 0,0-1-1 0 0,0 1 1 0 0,0 0-1 0 0,1 0 1 0 0,-1 0-1 0 0,0 0 0 0 0,0 0 1 0 0,0 0-1 0 0,1 0 1 0 0,-1 0-1 0 0,0 1 1 0 0,0-1-1 0 0,0 0 1 0 0,1 1-1 0 0,-1-1 1 0 0,0 1-1 0 0,1 0 1 0 0,1 1-97 0 0,-1-1 1 0 0,0 0-1 0 0,0 1 1 0 0,0 0 0 0 0,0-1-1 0 0,-1 1 1 0 0,1 0-1 0 0,0 0 1 0 0,-1 0 0 0 0,1 0-1 0 0,-1 1 1 0 0,0-1-1 0 0,0 0 1 0 0,0 0 0 0 0,0 1-1 0 0,0-1 1 0 0,0 1-1 0 0,-1-1 1 0 0,1 1 0 0 0,0 4-1 0 0,-2 21 63 0 0,0-18-84 0 0,1 0 0 0 0,0 0 1 0 0,0-1-1 0 0,1 1 0 0 0,4 16 0 0 0,-4-23-40 0 0,0-1 0 0 0,0 1 0 0 0,0 0 0 0 0,1 0 0 0 0,-1 0 0 0 0,1-1 0 0 0,0 1 0 0 0,0-1 0 0 0,0 1 0 0 0,0-1 0 0 0,0 0 0 0 0,0 0 0 0 0,1 0 0 0 0,-1 0 0 0 0,1 0-1 0 0,0 0 1 0 0,-1-1 0 0 0,1 0 0 0 0,0 1 0 0 0,0-1 0 0 0,0 0 0 0 0,4 1 0 0 0,52 21-12 0 0,-33-11-6964 0 0</inkml:trace>
</inkml:ink>
</file>

<file path=ppt/ink/ink18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8.467"/>
    </inkml:context>
    <inkml:brush xml:id="br0">
      <inkml:brushProperty name="width" value="0.1" units="cm"/>
      <inkml:brushProperty name="height" value="0.1" units="cm"/>
      <inkml:brushProperty name="color" value="#008C3A"/>
    </inkml:brush>
  </inkml:definitions>
  <inkml:trace contextRef="#ctx0" brushRef="#br0">1 35 12671 0 0,'0'0'1143'0'0,"7"-21"4196"0"0,-4 19-5048 0 0,1 0 0 0 0,-1 0 0 0 0,1 1 1 0 0,0-1-1 0 0,-1 1 0 0 0,1 0 0 0 0,0 0 0 0 0,0 0 1 0 0,0 1-1 0 0,-1-1 0 0 0,1 1 0 0 0,6 0 1 0 0,-2 1-479 0 0,-1 0 0 0 0,0 0 0 0 0,0 0 0 0 0,0 1 1 0 0,13 4-1 0 0,-10-1-616 0 0</inkml:trace>
</inkml:ink>
</file>

<file path=ppt/ink/ink18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8.866"/>
    </inkml:context>
    <inkml:brush xml:id="br0">
      <inkml:brushProperty name="width" value="0.1" units="cm"/>
      <inkml:brushProperty name="height" value="0.1" units="cm"/>
      <inkml:brushProperty name="color" value="#008C3A"/>
    </inkml:brush>
  </inkml:definitions>
  <inkml:trace contextRef="#ctx0" brushRef="#br0">91 3 6911 0 0,'3'-2'11823'0'0,"-12"20"-6368"0"0,-49 114-5112 0 0,52-115-334 0 0,1 1-1 0 0,0-1 1 0 0,2 1-1 0 0,0 0 1 0 0,1 0-1 0 0,0 28 1 0 0,2-38-7 0 0,1-1 1 0 0,-1 0 0 0 0,2 1 0 0 0,-1-1 0 0 0,1 0 0 0 0,0 0 0 0 0,1 0 0 0 0,4 10-1 0 0,-5-13-1 0 0,0-1-1 0 0,1 0 0 0 0,-1 1 0 0 0,1-1 0 0 0,-1-1 0 0 0,1 1 0 0 0,0 0 0 0 0,0-1 0 0 0,0 1 0 0 0,0-1 0 0 0,1 0 0 0 0,-1 0 0 0 0,0 0 0 0 0,1 0 0 0 0,0-1 0 0 0,-1 0 0 0 0,5 2 0 0 0,-2-3 15 0 0,0 1 1 0 0,1-1-1 0 0,-1 0 1 0 0,0 0-1 0 0,0-1 1 0 0,1 0 0 0 0,-1 0-1 0 0,0 0 1 0 0,0-1-1 0 0,0 0 1 0 0,0 0-1 0 0,-1 0 1 0 0,1-1-1 0 0,0 0 1 0 0,6-5-1 0 0,-7 5-1 0 0,-1 1-1 0 0,0-1 0 0 0,0 0 0 0 0,0 0 0 0 0,0 0 0 0 0,-1-1 1 0 0,1 1-1 0 0,-1-1 0 0 0,0 0 0 0 0,0 0 0 0 0,-1 0 0 0 0,1 0 1 0 0,-1 0-1 0 0,1-1 0 0 0,-1 1 0 0 0,-1-1 0 0 0,1 1 1 0 0,-1-1-1 0 0,0 0 0 0 0,1-5 0 0 0,-2 7-7 0 0,0 1-1 0 0,0 0 0 0 0,-1-1 1 0 0,1 1-1 0 0,0 0 1 0 0,-1 0-1 0 0,0-1 1 0 0,0 1-1 0 0,1 0 1 0 0,-1 0-1 0 0,-1 0 0 0 0,1 0 1 0 0,0 0-1 0 0,0 0 1 0 0,-1 0-1 0 0,1 1 1 0 0,-1-1-1 0 0,0 0 1 0 0,1 1-1 0 0,-1-1 1 0 0,0 1-1 0 0,0 0 0 0 0,0-1 1 0 0,0 1-1 0 0,0 0 1 0 0,0 0-1 0 0,0 0 1 0 0,0 1-1 0 0,0-1 1 0 0,-1 0-1 0 0,-2 0 0 0 0,0 0-4 0 0,0 1 0 0 0,1-1-1 0 0,-1 1 1 0 0,0 0 0 0 0,0 0-1 0 0,1 0 1 0 0,-1 1 0 0 0,0 0-1 0 0,1-1 1 0 0,-1 2 0 0 0,0-1-1 0 0,1 1 1 0 0,0-1-1 0 0,-6 4 1 0 0,10-5-61 0 0,0 0 0 0 0,-1 0 0 0 0,1 1 0 0 0,0-1 0 0 0,0 0 0 0 0,0 0 0 0 0,-1 0 0 0 0,1 1 0 0 0,0-1 0 0 0,0 0 0 0 0,0 0 0 0 0,0 1 0 0 0,0-1 0 0 0,0 0 0 0 0,0 1 0 0 0,-1-1 0 0 0,1 0 0 0 0,0 0 0 0 0,0 1 0 0 0,0-1 0 0 0,0 0 0 0 0,0 1 0 0 0,0-1 0 0 0,0 0 0 0 0,0 1 0 0 0,0-1 0 0 0,1 0 0 0 0,-1 0 1 0 0,0 1-1 0 0,0-1 0 0 0,0 0 0 0 0,0 1 0 0 0,0-1 0 0 0,0 0 0 0 0,1 0 0 0 0,-1 1 0 0 0,0-1 0 0 0,1 0 0 0 0</inkml:trace>
</inkml:ink>
</file>

<file path=ppt/ink/ink18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9.211"/>
    </inkml:context>
    <inkml:brush xml:id="br0">
      <inkml:brushProperty name="width" value="0.1" units="cm"/>
      <inkml:brushProperty name="height" value="0.1" units="cm"/>
      <inkml:brushProperty name="color" value="#008C3A"/>
    </inkml:brush>
  </inkml:definitions>
  <inkml:trace contextRef="#ctx0" brushRef="#br0">10 33 16871 0 0,'0'0'744'0'0,"0"-5"160"0"0,-2-4-720 0 0,-1 2-184 0 0,1 0 0 0 0,-1 2 1888 0 0,11 8-848 0 0,3 2 8 0 0,-1 0-1280 0 0,0 0-256 0 0,0-3-56 0 0</inkml:trace>
</inkml:ink>
</file>

<file path=ppt/ink/ink18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9.600"/>
    </inkml:context>
    <inkml:brush xml:id="br0">
      <inkml:brushProperty name="width" value="0.1" units="cm"/>
      <inkml:brushProperty name="height" value="0.1" units="cm"/>
      <inkml:brushProperty name="color" value="#008C3A"/>
    </inkml:brush>
  </inkml:definitions>
  <inkml:trace contextRef="#ctx0" brushRef="#br0">1 142 6911 0 0,'0'0'528'0'0,"1"-13"324"0"0,2-15 4940 0 0,-2 23-5259 0 0,0 1 0 0 0,1 0 0 0 0,-1 0 0 0 0,1-1 0 0 0,0 1 0 0 0,0 1-1 0 0,1-1 1 0 0,-1 0 0 0 0,1 0 0 0 0,0 1 0 0 0,0 0 0 0 0,0-1 0 0 0,5-3 0 0 0,-2 2-178 0 0,1 1 0 0 0,-1-1 0 0 0,1 1 0 0 0,0 1 1 0 0,0-1-1 0 0,0 1 0 0 0,13-3 0 0 0,-14 4-301 0 0,0 0-1 0 0,0 0 0 0 0,-1 1 0 0 0,1 0 0 0 0,0 1 0 0 0,0-1 0 0 0,0 1 0 0 0,0 0 0 0 0,0 0 1 0 0,0 1-1 0 0,0 0 0 0 0,0 0 0 0 0,0 1 0 0 0,0-1 0 0 0,-1 1 0 0 0,1 0 0 0 0,0 1 1 0 0,-1-1-1 0 0,0 1 0 0 0,0 0 0 0 0,0 1 0 0 0,6 4 0 0 0,-8-5-42 0 0,-1 0-1 0 0,0 0 1 0 0,0 0-1 0 0,-1 1 1 0 0,1-1-1 0 0,-1 0 0 0 0,0 1 1 0 0,1-1-1 0 0,-2 1 1 0 0,1-1-1 0 0,0 1 1 0 0,-1 0-1 0 0,1-1 1 0 0,-1 1-1 0 0,0 0 1 0 0,0-1-1 0 0,-1 1 1 0 0,1-1-1 0 0,-2 5 1 0 0,-2 12 23 0 0,-1-1 0 0 0,-11 27 0 0 0,0 3-42 0 0,15-47-1 0 0,0 0 0 0 0,1 1 1 0 0,-1-1-1 0 0,1 0 0 0 0,0 1 0 0 0,0-1 0 0 0,-1 1 0 0 0,2-1 0 0 0,-1 0 0 0 0,0 1 1 0 0,0-1-1 0 0,1 0 0 0 0,-1 1 0 0 0,1-1 0 0 0,0 0 0 0 0,0 0 0 0 0,0 1 1 0 0,0-1-1 0 0,0 0 0 0 0,0 0 0 0 0,0 0 0 0 0,1 0 0 0 0,-1-1 0 0 0,1 1 0 0 0,-1 0 1 0 0,1 0-1 0 0,0-1 0 0 0,0 1 0 0 0,0-1 0 0 0,-1 0 0 0 0,2 1 0 0 0,-1-1 1 0 0,0 0-1 0 0,0 0 0 0 0,0 0 0 0 0,4 0 0 0 0,5 1-52 0 0,1-2-1 0 0,0 0 1 0 0,22-2 0 0 0,32 0-471 0 0,-55 4-426 0 0,-2-1-275 0 0</inkml:trace>
</inkml:ink>
</file>

<file path=ppt/ink/ink1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6"/>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18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50.183"/>
    </inkml:context>
    <inkml:brush xml:id="br0">
      <inkml:brushProperty name="width" value="0.1" units="cm"/>
      <inkml:brushProperty name="height" value="0.1" units="cm"/>
      <inkml:brushProperty name="color" value="#008C3A"/>
    </inkml:brush>
  </inkml:definitions>
  <inkml:trace contextRef="#ctx0" brushRef="#br0">0 96 3223 0 0,'0'0'9015'0'0,"2"-16"-2950"0"0,4 9-5681 0 0,0 0-1 0 0,0 0 1 0 0,1 0-1 0 0,0 1 1 0 0,1-1 0 0 0,-1 2-1 0 0,1-1 1 0 0,0 1-1 0 0,13-6 1 0 0,-16 9-277 0 0,-1 0-1 0 0,1 1 1 0 0,0-1-1 0 0,0 1 1 0 0,1-1 0 0 0,-1 2-1 0 0,0-1 1 0 0,0 0-1 0 0,0 1 1 0 0,1 0 0 0 0,-1 1-1 0 0,0-1 1 0 0,0 1-1 0 0,0 0 1 0 0,0 0 0 0 0,0 0-1 0 0,0 1 1 0 0,0-1-1 0 0,7 5 1 0 0,-11-5-101 0 0,0 0-1 0 0,1 0 1 0 0,-1 0-1 0 0,0 1 1 0 0,0-1-1 0 0,0 1 1 0 0,1-1-1 0 0,-2 1 1 0 0,1-1-1 0 0,0 1 1 0 0,0 0-1 0 0,0-1 1 0 0,-1 1-1 0 0,1 0 1 0 0,-1-1-1 0 0,1 1 1 0 0,-1 0-1 0 0,0 0 1 0 0,0 0-1 0 0,0 0 1 0 0,0-1-1 0 0,0 1 1 0 0,0 0-1 0 0,0 0 1 0 0,0 0-1 0 0,-1-1 1 0 0,1 1-1 0 0,-1 0 1 0 0,-1 3-1 0 0,1 0 2 0 0,0 0-1 0 0,0 0 0 0 0,1 1 1 0 0,0-1-1 0 0,0 0 0 0 0,0 1 1 0 0,1 5-1 0 0,1-8-22 0 0,0 0 0 0 0,-1 0 0 0 0,1 0 0 0 0,0-1 0 0 0,1 1 0 0 0,-1-1 0 0 0,0 0 0 0 0,1 1 0 0 0,-1-1 0 0 0,1 0 0 0 0,0 0 0 0 0,-1-1 0 0 0,1 1 0 0 0,0-1 0 0 0,0 1 0 0 0,0-1 0 0 0,0 0 0 0 0,1 0 0 0 0,-1 0 0 0 0,0 0 0 0 0,4 0 0 0 0,21 2-1092 0 0</inkml:trace>
</inkml:ink>
</file>

<file path=ppt/ink/ink18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8.228"/>
    </inkml:context>
    <inkml:brush xml:id="br0">
      <inkml:brushProperty name="width" value="0.1" units="cm"/>
      <inkml:brushProperty name="height" value="0.1" units="cm"/>
      <inkml:brushProperty name="color" value="#008C3A"/>
    </inkml:brush>
  </inkml:definitions>
  <inkml:trace contextRef="#ctx0" brushRef="#br0">4 108 12207 0 0,'0'0'562'0'0,"14"-33"368"0"0,-10 26-89 0 0,0 1-1 0 0,1-1 0 0 0,0 1 1 0 0,0 0-1 0 0,0 1 0 0 0,1-1 1 0 0,10-7-1 0 0,-11 11-638 0 0,0-1 0 0 0,0 1-1 0 0,0-1 1 0 0,0 2 0 0 0,1-1 0 0 0,-1 0 0 0 0,1 1-1 0 0,-1 0 1 0 0,1 1 0 0 0,0-1 0 0 0,-1 1-1 0 0,1 0 1 0 0,-1 0 0 0 0,1 1 0 0 0,0-1-1 0 0,-1 1 1 0 0,8 3 0 0 0,-7-3-164 0 0,0 0 0 0 0,0 1 0 0 0,0-1-1 0 0,0 2 1 0 0,-1-1 0 0 0,1 0 0 0 0,-1 1 0 0 0,0 0 0 0 0,0 0 0 0 0,0 1 0 0 0,0 0 0 0 0,0-1-1 0 0,-1 2 1 0 0,0-1 0 0 0,0 0 0 0 0,0 1 0 0 0,0 0 0 0 0,-1 0 0 0 0,1 0 0 0 0,-1 0 0 0 0,-1 0 0 0 0,1 1-1 0 0,-1-1 1 0 0,2 7 0 0 0,-2-4-26 0 0,-1 1-1 0 0,0-1 1 0 0,0 0-1 0 0,-1 1 0 0 0,0-1 1 0 0,-1 0-1 0 0,0 0 1 0 0,0 1-1 0 0,-1-1 1 0 0,0 0-1 0 0,0 0 1 0 0,-1 0-1 0 0,0-1 0 0 0,0 1 1 0 0,-1 0-1 0 0,0-1 1 0 0,-5 7-1 0 0,-6 5-16 0 0,0 0 0 0 0,-2-1 0 0 0,0-1 0 0 0,0-1 0 0 0,-2 0 0 0 0,0-2-1 0 0,0 0 1 0 0,-2-1 0 0 0,1-1 0 0 0,-44 18 0 0 0,53-28-232 0 0</inkml:trace>
</inkml:ink>
</file>

<file path=ppt/ink/ink18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8.574"/>
    </inkml:context>
    <inkml:brush xml:id="br0">
      <inkml:brushProperty name="width" value="0.1" units="cm"/>
      <inkml:brushProperty name="height" value="0.1" units="cm"/>
      <inkml:brushProperty name="color" value="#008C3A"/>
    </inkml:brush>
  </inkml:definitions>
  <inkml:trace contextRef="#ctx0" brushRef="#br0">162 29 2759 0 0,'-17'-22'12754'0'0,"14"20"-12453"0"0,0 1 0 0 0,0 0 1 0 0,-1 0-1 0 0,1 1 1 0 0,0-1-1 0 0,0 1 1 0 0,0-1-1 0 0,-1 1 0 0 0,1 0 1 0 0,0 0-1 0 0,0 1 1 0 0,0-1-1 0 0,-1 1 0 0 0,1-1 1 0 0,0 1-1 0 0,0 0 1 0 0,-4 2-1 0 0,2 0-132 0 0,0-1-1 0 0,0 1 1 0 0,0 0-1 0 0,0 1 1 0 0,1-1-1 0 0,0 1 1 0 0,-1 0 0 0 0,1 0-1 0 0,-5 8 1 0 0,5-7-131 0 0,0 0 1 0 0,1-1-1 0 0,0 1 1 0 0,0 1-1 0 0,1-1 0 0 0,-1 0 1 0 0,1 1-1 0 0,0-1 1 0 0,0 1-1 0 0,1 0 1 0 0,0-1-1 0 0,0 1 1 0 0,0 0-1 0 0,1 0 0 0 0,0 0 1 0 0,0 0-1 0 0,0-1 1 0 0,1 1-1 0 0,0 0 1 0 0,3 10-1 0 0,-2-11-23 0 0,2-1 0 0 0,-1 0 0 0 0,0 0 0 0 0,1 0 0 0 0,0 0 0 0 0,0 0 1 0 0,0-1-1 0 0,0 1 0 0 0,1-1 0 0 0,-1 0 0 0 0,1-1 0 0 0,0 1 0 0 0,-1-1 0 0 0,1 0 0 0 0,8 2 0 0 0,3 2-382 0 0,0-2 0 0 0,1 0 0 0 0,27 3 0 0 0,-23-6-5032 0 0,-1-1-1823 0 0</inkml:trace>
</inkml:ink>
</file>

<file path=ppt/ink/ink18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9.244"/>
    </inkml:context>
    <inkml:brush xml:id="br0">
      <inkml:brushProperty name="width" value="0.1" units="cm"/>
      <inkml:brushProperty name="height" value="0.1" units="cm"/>
      <inkml:brushProperty name="color" value="#008C3A"/>
    </inkml:brush>
  </inkml:definitions>
  <inkml:trace contextRef="#ctx0" brushRef="#br0">0 64 4607 0 0,'0'0'751'0'0,"33"-12"8250"0"0,-14 3-7359 0 0,2 0 0 0 0,-1 2 0 0 0,1 0 0 0 0,42-7 0 0 0,-47 11-1739 0 0,0 1 1 0 0,1 1-1 0 0,-1 1 0 0 0,1 1 0 0 0,-1 0 1 0 0,1 1-1 0 0,19 4 0 0 0,-24-2-1731 0 0</inkml:trace>
</inkml:ink>
</file>

<file path=ppt/ink/ink18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29.614"/>
    </inkml:context>
    <inkml:brush xml:id="br0">
      <inkml:brushProperty name="width" value="0.1" units="cm"/>
      <inkml:brushProperty name="height" value="0.1" units="cm"/>
      <inkml:brushProperty name="color" value="#008C3A"/>
    </inkml:brush>
  </inkml:definitions>
  <inkml:trace contextRef="#ctx0" brushRef="#br0">1 17 2303 0 0,'0'0'102'0'0,"0"1"-1"0"0,1 1 320 0 0,0 0-1 0 0,0 0 1 0 0,0 0-1 0 0,0 0 0 0 0,1 0 1 0 0,-1-1-1 0 0,0 1 1 0 0,1 0-1 0 0,-1-1 1 0 0,1 1-1 0 0,0-1 1 0 0,-1 1-1 0 0,1-1 1 0 0,0 0-1 0 0,0 0 1 0 0,0 0-1 0 0,0 0 0 0 0,0 0 1 0 0,0 0-1 0 0,0-1 1 0 0,0 1-1 0 0,0-1 1 0 0,0 1-1 0 0,4-1 1 0 0,3 1 851 0 0,-1-1 0 0 0,0 0 0 0 0,1-1 0 0 0,12-2 0 0 0,-12 1-2004 0 0,12-2 921 0 0,0-1 1 0 0,0-1-1 0 0,35-16 0 0 0,-38 14-1297 0 0</inkml:trace>
</inkml:ink>
</file>

<file path=ppt/ink/ink18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0.160"/>
    </inkml:context>
    <inkml:brush xml:id="br0">
      <inkml:brushProperty name="width" value="0.1" units="cm"/>
      <inkml:brushProperty name="height" value="0.1" units="cm"/>
      <inkml:brushProperty name="color" value="#008C3A"/>
    </inkml:brush>
  </inkml:definitions>
  <inkml:trace contextRef="#ctx0" brushRef="#br0">1 767 1839 0 0,'5'13'8616'0'0,"2"5"-6089"0"0,20 29 2269 0 0,-21-40-4433 0 0,-1 1 0 0 0,2-1 0 0 0,-1 0 0 0 0,1-1 0 0 0,0 1-1 0 0,13 9 1 0 0,-16-14-300 0 0,-1 0-1 0 0,0 0 0 0 0,1-1 0 0 0,-1 1 1 0 0,1-1-1 0 0,-1 1 0 0 0,1-1 0 0 0,0 0 1 0 0,-1-1-1 0 0,1 1 0 0 0,0 0 1 0 0,0-1-1 0 0,0 0 0 0 0,-1 0 0 0 0,1 0 1 0 0,0-1-1 0 0,0 1 0 0 0,-1-1 0 0 0,1 0 1 0 0,0 0-1 0 0,0 0 0 0 0,-1 0 0 0 0,1-1 1 0 0,-1 0-1 0 0,0 1 0 0 0,1-1 0 0 0,-1-1 1 0 0,0 1-1 0 0,0 0 0 0 0,0-1 0 0 0,0 1 1 0 0,-1-1-1 0 0,4-4 0 0 0,-1 0 17 0 0,0 0-1 0 0,0 0 0 0 0,-1 0 1 0 0,0 0-1 0 0,0-1 0 0 0,-1 0 1 0 0,0 0-1 0 0,-1 1 0 0 0,1-2 1 0 0,-2 1-1 0 0,1 0 0 0 0,-1 0 1 0 0,0-12-1 0 0,0-18 186 0 0,-7-62-1 0 0,3 66-155 0 0,2 18-73 0 0,-4-52 80 0 0,-16-84 0 0 0,16 130-102 0 0,-1 0-1 0 0,-1 0 0 0 0,0 1 1 0 0,-2 0-1 0 0,0 0 0 0 0,-2 1 1 0 0,-24-37-1 0 0,71 53 48 0 0,325 0-60 0 0,-23 1 0 0 0,812-86 280 0 0,-1105 85-293 0 0,449-36 51 0 0,-6 34-332 0 0,-445 13-3222 0 0</inkml:trace>
</inkml:ink>
</file>

<file path=ppt/ink/ink18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2.252"/>
    </inkml:context>
    <inkml:brush xml:id="br0">
      <inkml:brushProperty name="width" value="0.1" units="cm"/>
      <inkml:brushProperty name="height" value="0.1" units="cm"/>
      <inkml:brushProperty name="color" value="#008C3A"/>
    </inkml:brush>
  </inkml:definitions>
  <inkml:trace contextRef="#ctx0" brushRef="#br0">115 85 2303 0 0,'-3'-24'13269'0'0,"0"9"-11035"0"0,1 14-2184 0 0,1 0-1 0 0,-1 0 1 0 0,0 0-1 0 0,1 0 1 0 0,-1 0 0 0 0,0 0-1 0 0,1 0 1 0 0,-1 1-1 0 0,0-1 1 0 0,0 0 0 0 0,0 1-1 0 0,1 0 1 0 0,-1-1-1 0 0,0 1 1 0 0,0 0 0 0 0,0 0-1 0 0,0 0 1 0 0,0 0-1 0 0,0 0 1 0 0,0 1 0 0 0,0-1-1 0 0,1 1 1 0 0,-1-1-1 0 0,0 1 1 0 0,0-1 0 0 0,0 1-1 0 0,1 0 1 0 0,-1 0 0 0 0,0 0-1 0 0,1 0 1 0 0,-1 0-1 0 0,1 0 1 0 0,-1 1 0 0 0,-1 1-1 0 0,-1 0-43 0 0,0 1 0 0 0,0-1 0 0 0,0 1 0 0 0,0 0 0 0 0,0 0 0 0 0,1 1 0 0 0,0-1-1 0 0,0 1 1 0 0,0-1 0 0 0,-4 11 0 0 0,6-13-6 0 0,1 1 0 0 0,-1-1 0 0 0,1 0 1 0 0,0 0-1 0 0,-1 1 0 0 0,1-1 0 0 0,0 0 0 0 0,1 1 0 0 0,-1-1 0 0 0,0 0 0 0 0,1 1 0 0 0,-1-1 0 0 0,1 0 1 0 0,0 0-1 0 0,-1 0 0 0 0,1 1 0 0 0,0-1 0 0 0,1 0 0 0 0,-1 0 0 0 0,0 0 0 0 0,0-1 0 0 0,1 1 0 0 0,-1 0 0 0 0,1 0 1 0 0,0-1-1 0 0,-1 1 0 0 0,1-1 0 0 0,0 1 0 0 0,0-1 0 0 0,4 2 0 0 0,6 3 42 0 0,-1-1 0 0 0,1 0 0 0 0,0-1 0 0 0,21 4 1 0 0,1 1 169 0 0,-15-2-62 0 0,0 0 0 0 0,-1 2 1 0 0,0 0-1 0 0,0 1 0 0 0,18 13 1 0 0,-33-20-132 0 0,0-1 1 0 0,0 1-1 0 0,0 0 0 0 0,0 0 1 0 0,0 0-1 0 0,-1 1 0 0 0,1-1 1 0 0,-1 1-1 0 0,0-1 0 0 0,0 1 1 0 0,0 0-1 0 0,-1 0 0 0 0,3 6 1 0 0,-4-7-14 0 0,1 1 1 0 0,-1-1 0 0 0,0 0-1 0 0,-1 1 1 0 0,1-1 0 0 0,-1 0-1 0 0,1 1 1 0 0,-1-1 0 0 0,0 0-1 0 0,0 0 1 0 0,0 0 0 0 0,-1 0-1 0 0,1 0 1 0 0,-1 0 0 0 0,1 0 0 0 0,-1 0-1 0 0,0-1 1 0 0,0 1 0 0 0,-5 4-1 0 0,6-6-3 0 0,-59 60 108 0 0,55-56-104 0 0,0 0 0 0 0,-1-1 1 0 0,1 0-1 0 0,-1 0 0 0 0,0-1 0 0 0,0 1 1 0 0,-1-1-1 0 0,1-1 0 0 0,-1 1 0 0 0,-7 1 1 0 0,13-4-6 0 0,0 1 0 0 0,0-1 1 0 0,0 0-1 0 0,0 0 0 0 0,0 0 1 0 0,0 0-1 0 0,1 0 0 0 0,-1 0 1 0 0,0-1-1 0 0,0 1 0 0 0,0 0 1 0 0,0 0-1 0 0,0-1 0 0 0,0 1 1 0 0,1 0-1 0 0,-1-1 0 0 0,0 1 1 0 0,0-1-1 0 0,0 1 0 0 0,1-1 1 0 0,-1 1-1 0 0,0-1 0 0 0,1 1 1 0 0,-1-1-1 0 0,0 0 1 0 0,1 0-1 0 0,-2-1 0 0 0,-4-28 122 0 0,17-31 49 0 0,-4 41-166 0 0,2 0 1 0 0,0 0-1 0 0,1 1 0 0 0,1 0 1 0 0,1 1-1 0 0,17-21 0 0 0,13-21 6 0 0,-39 57-13 0 0,-1 0 0 0 0,0 0 0 0 0,0 0 0 0 0,-1 0 0 0 0,1-1 0 0 0,-1 1 0 0 0,1-1 0 0 0,-1 1 0 0 0,0-1 0 0 0,0 0 0 0 0,-1 1 0 0 0,1-1 0 0 0,-1 0 0 0 0,0 1 0 0 0,0-1 0 0 0,0 0 0 0 0,0 1 0 0 0,0-1 0 0 0,-1 0 0 0 0,0 1 0 0 0,-1-5 0 0 0,0 4 0 0 0,-1-1 0 0 0,0 2 0 0 0,1-1 0 0 0,-1 0 0 0 0,-1 0 0 0 0,1 1 0 0 0,0 0 0 0 0,-1 0 0 0 0,0 0 0 0 0,0 0 0 0 0,0 0 0 0 0,0 1 0 0 0,0-1 0 0 0,0 1 0 0 0,-9-3 0 0 0,-1 0-53 0 0,0-1 1 0 0,1-1-1 0 0,0 0 0 0 0,-12-9 0 0 0</inkml:trace>
</inkml:ink>
</file>

<file path=ppt/ink/ink18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2.613"/>
    </inkml:context>
    <inkml:brush xml:id="br0">
      <inkml:brushProperty name="width" value="0.1" units="cm"/>
      <inkml:brushProperty name="height" value="0.1" units="cm"/>
      <inkml:brushProperty name="color" value="#008C3A"/>
    </inkml:brush>
  </inkml:definitions>
  <inkml:trace contextRef="#ctx0" brushRef="#br0">1 1 14223 0 0,'0'0'2152'0'0</inkml:trace>
</inkml:ink>
</file>

<file path=ppt/ink/ink18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3.127"/>
    </inkml:context>
    <inkml:brush xml:id="br0">
      <inkml:brushProperty name="width" value="0.1" units="cm"/>
      <inkml:brushProperty name="height" value="0.1" units="cm"/>
      <inkml:brushProperty name="color" value="#008C3A"/>
    </inkml:brush>
  </inkml:definitions>
  <inkml:trace contextRef="#ctx0" brushRef="#br0">1 166 1839 0 0,'8'-8'10880'0'0,"11"-11"-9030"0"0,-16 16-1543 0 0,1-1 1 0 0,-1 1 0 0 0,0-1 0 0 0,0 0 0 0 0,-1 0 0 0 0,1 0-1 0 0,-1 0 1 0 0,0 0 0 0 0,0-1 0 0 0,-1 1 0 0 0,2-6 0 0 0,15-30 2299 0 0,-14 36-2355 0 0,-1 0 0 0 0,1 0 0 0 0,0 1 0 0 0,0-1 0 0 0,0 1 0 0 0,0 0 0 0 0,0 0 0 0 0,1 0 0 0 0,6-2 1 0 0,-8 3-187 0 0,0 1 0 0 0,0-1 0 0 0,0 1 0 0 0,0 0 0 0 0,0 0-1 0 0,0 1 1 0 0,1-1 0 0 0,-1 1 0 0 0,0-1 0 0 0,1 1 0 0 0,-1 0 0 0 0,0 0 0 0 0,1 1 0 0 0,-1-1 0 0 0,0 1 0 0 0,0-1 0 0 0,1 1 0 0 0,4 2 0 0 0,-7-2-63 0 0,1 0 0 0 0,-1 0 0 0 0,0 0-1 0 0,1 0 1 0 0,-1 0 0 0 0,0 0 0 0 0,1 0-1 0 0,-1 0 1 0 0,0 1 0 0 0,0-1-1 0 0,0 0 1 0 0,0 1 0 0 0,0-1 0 0 0,-1 1-1 0 0,1-1 1 0 0,0 1 0 0 0,-1-1 0 0 0,1 1-1 0 0,-1 0 1 0 0,1-1 0 0 0,-1 1-1 0 0,0 0 1 0 0,0-1 0 0 0,0 1 0 0 0,0 0-1 0 0,0 0 1 0 0,0-1 0 0 0,0 3 0 0 0,-15 46 63 0 0,9-35-57 0 0,5-13-11 0 0,0 0 1 0 0,1 1-1 0 0,-1-1 0 0 0,1 0 0 0 0,0 0 0 0 0,0 0 1 0 0,0 0-1 0 0,0 0 0 0 0,0 1 0 0 0,0-1 0 0 0,1 0 1 0 0,-1 0-1 0 0,1 0 0 0 0,-1 0 0 0 0,1 0 0 0 0,0 0 1 0 0,0 0-1 0 0,0 0 0 0 0,0 0 0 0 0,0 0 0 0 0,0 0 1 0 0,0-1-1 0 0,4 4 0 0 0,0 0-11 0 0,1 0 1 0 0,1-1 0 0 0,-1 0-1 0 0,1 0 1 0 0,9 4-1 0 0,16 12-13 0 0,-28-17 26 0 0,0 1-1 0 0,0 0 1 0 0,0 0-1 0 0,0 0 0 0 0,-1 1 1 0 0,0-1-1 0 0,0 1 1 0 0,0 0-1 0 0,0 0 1 0 0,-1 0-1 0 0,0 0 1 0 0,0 0-1 0 0,0 1 1 0 0,1 7-1 0 0,-3-10 5 0 0,1 1-1 0 0,-1-1 1 0 0,-1 0 0 0 0,1 0-1 0 0,0 0 1 0 0,-1 1 0 0 0,1-1-1 0 0,-1 0 1 0 0,0 0 0 0 0,0 0-1 0 0,-1 0 1 0 0,1 0 0 0 0,0 0-1 0 0,-1 0 1 0 0,0-1 0 0 0,0 1-1 0 0,0 0 1 0 0,0-1 0 0 0,0 1-1 0 0,0-1 1 0 0,-1 0 0 0 0,1 0-1 0 0,-1 0 1 0 0,1 0-1 0 0,-1 0 1 0 0,-5 2 0 0 0,3-1 28 0 0,0 0 0 0 0,-1 0 0 0 0,1 0 1 0 0,-1-1-1 0 0,0 0 0 0 0,0 0 0 0 0,0-1 0 0 0,0 1 1 0 0,0-1-1 0 0,0 0 0 0 0,0-1 0 0 0,0 0 1 0 0,0 0-1 0 0,0 0 0 0 0,0 0 0 0 0,0-1 0 0 0,0 0 1 0 0,-9-3-1 0 0,14 4-235 0 0,-2-17-4109 0 0</inkml:trace>
</inkml:ink>
</file>

<file path=ppt/ink/ink18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3.500"/>
    </inkml:context>
    <inkml:brush xml:id="br0">
      <inkml:brushProperty name="width" value="0.1" units="cm"/>
      <inkml:brushProperty name="height" value="0.1" units="cm"/>
      <inkml:brushProperty name="color" value="#008C3A"/>
    </inkml:brush>
  </inkml:definitions>
  <inkml:trace contextRef="#ctx0" brushRef="#br0">1 42 5063 0 0,'36'-16'2079'0'0,"63"-9"9978"0"0,-98 25-11981 0 0,0 0 0 0 0,-1 0 0 0 0,1 0 0 0 0,0 0-1 0 0,0 0 1 0 0,0 0 0 0 0,0 1 0 0 0,0-1 0 0 0,0 0 0 0 0,0 0-1 0 0,0 1 1 0 0,0-1 0 0 0,0 1 0 0 0,0-1 0 0 0,-1 1 0 0 0,1-1-1 0 0,0 1 1 0 0,0-1 0 0 0,-1 1 0 0 0,1 0 0 0 0,0-1 0 0 0,-1 1-1 0 0,1 0 1 0 0,0 0 0 0 0,-1 0 0 0 0,1-1 0 0 0,-1 1 0 0 0,0 0-1 0 0,1 0 1 0 0,-1 0 0 0 0,0 0 0 0 0,1 0 0 0 0,-1 0 0 0 0,0 0 0 0 0,0 0-1 0 0,0 0 1 0 0,0 0 0 0 0,0 0 0 0 0,0 0 0 0 0,0 0 0 0 0,0 0-1 0 0,0 1 1 0 0,-6 47 869 0 0,5-44-936 0 0,0-1 13 0 0,0 0 0 0 0,1 0 0 0 0,-1 0 0 0 0,1 0 0 0 0,0 0 0 0 0,0 1 0 0 0,0-1 0 0 0,1 0 0 0 0,-1 0 0 0 0,1 0 0 0 0,0 0 0 0 0,0 0 0 0 0,1 0 0 0 0,-1-1 0 0 0,1 1 0 0 0,0 0 0 0 0,0-1 0 0 0,2 5 0 0 0,3-1-24 0 0,1 0 0 0 0,-1 0 0 0 0,1-1 0 0 0,0 0 0 0 0,1 0 0 0 0,9 4 0 0 0,-15-8 3 0 0,81 49-2383 0 0,-72-45 448 0 0</inkml:trace>
</inkml:ink>
</file>

<file path=ppt/ink/ink1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7"/>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18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3.860"/>
    </inkml:context>
    <inkml:brush xml:id="br0">
      <inkml:brushProperty name="width" value="0.1" units="cm"/>
      <inkml:brushProperty name="height" value="0.1" units="cm"/>
      <inkml:brushProperty name="color" value="#008C3A"/>
    </inkml:brush>
  </inkml:definitions>
  <inkml:trace contextRef="#ctx0" brushRef="#br0">0 31 9671 0 0,'0'0'864'0'0,"8"-2"-696"0"0,-1-1-168 0 0,3-2 0 0 0,2 0 1760 0 0,1 0 312 0 0,1 2 64 0 0,0-1 8 0 0,2 0-1048 0 0,2 4-208 0 0,0 1-48 0 0,1 2-8 0 0,0-1-584 0 0,5 3-120 0 0,-6-1-32 0 0,-1 0-6200 0 0</inkml:trace>
</inkml:ink>
</file>

<file path=ppt/ink/ink18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5.968"/>
    </inkml:context>
    <inkml:brush xml:id="br0">
      <inkml:brushProperty name="width" value="0.1" units="cm"/>
      <inkml:brushProperty name="height" value="0.1" units="cm"/>
      <inkml:brushProperty name="color" value="#008C3A"/>
    </inkml:brush>
  </inkml:definitions>
  <inkml:trace contextRef="#ctx0" brushRef="#br0">242 0 1839 0 0,'-7'1'13705'0'0,"-11"5"-11918"0"0,-3 9-1285 0 0,1 2 0 0 0,0 0 0 0 0,2 1 0 0 0,0 0 0 0 0,-21 29 0 0 0,28-33-259 0 0,1 1 0 0 0,1 0 1 0 0,0 0-1 0 0,1 1 1 0 0,1 0-1 0 0,1 1 1 0 0,0 0-1 0 0,-6 28 1 0 0,10-38-219 0 0,2-1 1 0 0,-1 1-1 0 0,1-1 0 0 0,0 1 1 0 0,0-1-1 0 0,1 1 1 0 0,0-1-1 0 0,0 0 0 0 0,1 1 1 0 0,-1-1-1 0 0,2 0 1 0 0,-1 0-1 0 0,0 0 0 0 0,1 0 1 0 0,0 0-1 0 0,1-1 1 0 0,-1 1-1 0 0,1-1 0 0 0,0 0 1 0 0,0 0-1 0 0,1 0 1 0 0,-1-1-1 0 0,1 1 0 0 0,0-1 1 0 0,0 0-1 0 0,1-1 1 0 0,-1 1-1 0 0,9 3 0 0 0,-6-4-16 0 0,-1 1-1 0 0,0-2 1 0 0,1 1-1 0 0,0-1 0 0 0,-1 0 1 0 0,1-1-1 0 0,0 0 0 0 0,0 0 1 0 0,0-1-1 0 0,0 0 1 0 0,0 0-1 0 0,0-1 0 0 0,0 0 1 0 0,0 0-1 0 0,-1-1 1 0 0,1 0-1 0 0,0 0 0 0 0,-1-1 1 0 0,0 0-1 0 0,1-1 0 0 0,-1 1 1 0 0,12-10-1 0 0,-17 12-8 0 0,0 0 0 0 0,-1 0-1 0 0,1 0 1 0 0,-1-1 0 0 0,1 1-1 0 0,-1-1 1 0 0,1 1 0 0 0,-1-1 0 0 0,0 1-1 0 0,0-1 1 0 0,0 0 0 0 0,0 1-1 0 0,0-1 1 0 0,0 0 0 0 0,-1 0-1 0 0,1 0 1 0 0,-1 0 0 0 0,1 0 0 0 0,-1 0-1 0 0,1 0 1 0 0,-1 0 0 0 0,0-3-1 0 0,-1 2 3 0 0,1 0-1 0 0,-1 1 1 0 0,0-1-1 0 0,0 0 1 0 0,0 0-1 0 0,-1 0 1 0 0,1 1-1 0 0,-1-1 0 0 0,1 1 1 0 0,-1-1-1 0 0,0 1 1 0 0,0 0-1 0 0,-3-4 1 0 0,-2 0 10 0 0,0 0 1 0 0,0 1 0 0 0,-1-1 0 0 0,0 1-1 0 0,1 1 1 0 0,-2-1 0 0 0,1 1-1 0 0,-16-5 1 0 0,14 7-1 0 0,0 0 0 0 0,0 1 0 0 0,-21-1 0 0 0,28 2-14 0 0,0 0 0 0 0,1 0 0 0 0,-1 0-1 0 0,0 0 1 0 0,0 1 0 0 0,1-1 0 0 0,-1 1 0 0 0,1 0-1 0 0,-1 0 1 0 0,0 0 0 0 0,1 0 0 0 0,-1 0 0 0 0,1 0-1 0 0,0 1 1 0 0,-1-1 0 0 0,1 1 0 0 0,0 0 0 0 0,0 0-1 0 0,-3 3 1 0 0,5-5-46 0 0,-1 1-1 0 0,1 0 1 0 0,0-1-1 0 0,-1 1 1 0 0,1 0-1 0 0,0-1 0 0 0,0 1 1 0 0,-1 0-1 0 0,1 0 1 0 0,0-1-1 0 0,0 1 1 0 0,0 0-1 0 0,0-1 1 0 0,0 1-1 0 0,0 0 1 0 0,0 0-1 0 0,0-1 1 0 0,0 1-1 0 0,1 0 1 0 0,-1-1-1 0 0,0 1 1 0 0,0 0-1 0 0,1-1 1 0 0,-1 1-1 0 0,0 0 0 0 0,1-1 1 0 0,-1 1-1 0 0,0 0 1 0 0,1-1-1 0 0,-1 1 1 0 0,2 0-1 0 0,11 8-5875 0 0,4-2-1019 0 0</inkml:trace>
</inkml:ink>
</file>

<file path=ppt/ink/ink18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6.312"/>
    </inkml:context>
    <inkml:brush xml:id="br0">
      <inkml:brushProperty name="width" value="0.1" units="cm"/>
      <inkml:brushProperty name="height" value="0.1" units="cm"/>
      <inkml:brushProperty name="color" value="#008C3A"/>
    </inkml:brush>
  </inkml:definitions>
  <inkml:trace contextRef="#ctx0" brushRef="#br0">30 16 7831 0 0,'-29'-15'13552'0'0</inkml:trace>
</inkml:ink>
</file>

<file path=ppt/ink/ink18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6.667"/>
    </inkml:context>
    <inkml:brush xml:id="br0">
      <inkml:brushProperty name="width" value="0.1" units="cm"/>
      <inkml:brushProperty name="height" value="0.1" units="cm"/>
      <inkml:brushProperty name="color" value="#008C3A"/>
    </inkml:brush>
  </inkml:definitions>
  <inkml:trace contextRef="#ctx0" brushRef="#br0">1 167 6447 0 0,'12'-31'696'0'0,"-7"22"617"0"0,0-1-1 0 0,1 1 1 0 0,-1 0-1 0 0,2 1 1 0 0,-1-1-1 0 0,1 1 1 0 0,1 1-1 0 0,10-10 1 0 0,-11 11-952 0 0,1 1 0 0 0,0 0 1 0 0,1 0-1 0 0,-1 0 0 0 0,1 1 1 0 0,0 0-1 0 0,0 1 0 0 0,0 0 0 0 0,0 0 1 0 0,1 1-1 0 0,-1 0 0 0 0,1 1 1 0 0,-1 0-1 0 0,20 1 0 0 0,-28-1-355 0 0,1 1 0 0 0,-1 1 0 0 0,1-1 0 0 0,-1 0-1 0 0,1 0 1 0 0,-1 0 0 0 0,1 1 0 0 0,-1-1 0 0 0,1 1 0 0 0,-1-1-1 0 0,0 1 1 0 0,1 0 0 0 0,-1 0 0 0 0,0-1 0 0 0,0 1 0 0 0,1 0 0 0 0,-1 0-1 0 0,0 0 1 0 0,0 0 0 0 0,0 0 0 0 0,0 0 0 0 0,0 1 0 0 0,0-1-1 0 0,1 2 1 0 0,-1 0 10 0 0,-1 0 0 0 0,1 0 0 0 0,0 0 0 0 0,-1 0 0 0 0,1 0 0 0 0,-1 0 0 0 0,0-1 0 0 0,0 1 0 0 0,0 0 0 0 0,-1 0 0 0 0,0 5 0 0 0,-3 7 44 0 0,0-1-1 0 0,-1-1 1 0 0,-12 26-1 0 0,-18 19-219 0 0,27-47 98 0 0,1 0 0 0 0,0 0 1 0 0,0 1-1 0 0,1 0 0 0 0,1 0 0 0 0,0 0 0 0 0,0 1 0 0 0,1 0 0 0 0,1-1 0 0 0,-2 16 0 0 0,5-25 27 0 0,1 0 1 0 0,-1 0 0 0 0,1 0-1 0 0,0 0 1 0 0,0 0-1 0 0,0 0 1 0 0,0-1 0 0 0,1 1-1 0 0,-1 0 1 0 0,1-1-1 0 0,-1 1 1 0 0,1-1 0 0 0,0 0-1 0 0,0 1 1 0 0,0-1 0 0 0,0 0-1 0 0,1 0 1 0 0,-1 0-1 0 0,0 0 1 0 0,1-1 0 0 0,0 1-1 0 0,-1-1 1 0 0,1 1-1 0 0,0-1 1 0 0,0 0 0 0 0,-1 0-1 0 0,1 0 1 0 0,4 0-1 0 0,11 4-52 0 0,1-1-1 0 0,0-1 0 0 0,23 1 1 0 0,-29-3 24 0 0,54 3-460 0 0,-23-8-2772 0 0</inkml:trace>
</inkml:ink>
</file>

<file path=ppt/ink/ink18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7.072"/>
    </inkml:context>
    <inkml:brush xml:id="br0">
      <inkml:brushProperty name="width" value="0.1" units="cm"/>
      <inkml:brushProperty name="height" value="0.1" units="cm"/>
      <inkml:brushProperty name="color" value="#008C3A"/>
    </inkml:brush>
  </inkml:definitions>
  <inkml:trace contextRef="#ctx0" brushRef="#br0">1 98 2303 0 0,'12'-18'13286'0'0,"-3"5"-11885"0"0,-6 8-1167 0 0,0 0 0 0 0,1 0 0 0 0,-1 1 0 0 0,1-1 0 0 0,0 1 0 0 0,0 0 0 0 0,1 0 0 0 0,-1 1 0 0 0,1-1 0 0 0,-1 1 0 0 0,1 0 0 0 0,0 0 1 0 0,1 1-1 0 0,-1-1 0 0 0,0 1 0 0 0,1 0 0 0 0,-1 1 0 0 0,1-1 0 0 0,-1 1 0 0 0,1 0 0 0 0,0 1 0 0 0,-1-1 0 0 0,1 1 0 0 0,0 0 0 0 0,6 1 0 0 0,-11 0-224 0 0,1-1 0 0 0,-1 0 0 0 0,0 1 1 0 0,1-1-1 0 0,-1 1 0 0 0,0-1 0 0 0,0 1 0 0 0,1 0 0 0 0,-1-1 0 0 0,0 1 0 0 0,0 0 0 0 0,0 0 0 0 0,0 0 0 0 0,0 0 1 0 0,0 0-1 0 0,0 0 0 0 0,0 0 0 0 0,-1 0 0 0 0,1 0 0 0 0,0 1 0 0 0,-1-1 0 0 0,1 0 0 0 0,0 0 0 0 0,-1 1 1 0 0,0-1-1 0 0,1 0 0 0 0,-1 1 0 0 0,0-1 0 0 0,0 0 0 0 0,1 1 0 0 0,-1-1 0 0 0,0 0 0 0 0,0 1 0 0 0,-1-1 0 0 0,1 1 1 0 0,0-1-1 0 0,0 0 0 0 0,-1 1 0 0 0,1-1 0 0 0,-1 0 0 0 0,1 1 0 0 0,-1-1 0 0 0,0 1 0 0 0,-4 9 105 0 0,0 0 0 0 0,0-1 0 0 0,-13 19 0 0 0,12-19-87 0 0,4-9-28 0 0,1 1 0 0 0,0 0 0 0 0,0 0 0 0 0,0 0 0 0 0,0 0 0 0 0,0 0 0 0 0,0 0 0 0 0,1 0 0 0 0,-1 0 0 0 0,1 0 0 0 0,-1 0 0 0 0,1 0 0 0 0,0 0 0 0 0,0 1 0 0 0,0-1 0 0 0,0 0 0 0 0,0 0 0 0 0,0 0 0 0 0,1 0 0 0 0,-1 0 0 0 0,1 1 0 0 0,-1-1 0 0 0,1 0 0 0 0,0 0 0 0 0,0 0 0 0 0,0 0 0 0 0,0-1 0 0 0,0 1 0 0 0,0 0 0 0 0,1 0 0 0 0,-1-1 0 0 0,0 1 0 0 0,1 0 0 0 0,0-1 0 0 0,-1 0 0 0 0,1 1 0 0 0,0-1 0 0 0,0 0 0 0 0,-1 0 0 0 0,4 2 0 0 0,25 4-651 0 0,1-1 1 0 0,-1-1-1 0 0,1-1 1 0 0,51-2-1 0 0</inkml:trace>
</inkml:ink>
</file>

<file path=ppt/ink/ink18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37.732"/>
    </inkml:context>
    <inkml:brush xml:id="br0">
      <inkml:brushProperty name="width" value="0.1" units="cm"/>
      <inkml:brushProperty name="height" value="0.1" units="cm"/>
      <inkml:brushProperty name="color" value="#008C3A"/>
    </inkml:brush>
  </inkml:definitions>
  <inkml:trace contextRef="#ctx0" brushRef="#br0">1 108 1375 0 0,'0'0'5818'0'0,"16"-25"-380"0"0,-10 20-4971 0 0,1 0 0 0 0,0 0 0 0 0,0 1 0 0 0,0 0 0 0 0,0 1-1 0 0,1-1 1 0 0,-1 1 0 0 0,1 1 0 0 0,15-4 0 0 0,78-7 1407 0 0,-75 11-1337 0 0,810-22 2403 0 0,-326 21-1712 0 0,-429 6-1403 0 0,-87 5-810 0 0,-1-1 1 0 0</inkml:trace>
</inkml:ink>
</file>

<file path=ppt/ink/ink18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1.411"/>
    </inkml:context>
    <inkml:brush xml:id="br0">
      <inkml:brushProperty name="width" value="0.1" units="cm"/>
      <inkml:brushProperty name="height" value="0.1" units="cm"/>
      <inkml:brushProperty name="color" value="#008C3A"/>
    </inkml:brush>
  </inkml:definitions>
  <inkml:trace contextRef="#ctx0" brushRef="#br0">0 53 4607 0 0,'2'-7'13712'0'0,"6"-7"-11401"0"0,0 10-1970 0 0,1-1 1 0 0,0 1-1 0 0,0 0 1 0 0,0 1-1 0 0,1 0 1 0 0,-1 1-1 0 0,1 0 1 0 0,-1 0-1 0 0,16 0 1 0 0,89 1 510 0 0,-111 1-819 0 0,1 1-43 0 0,0-1-1 0 0,0 1 1 0 0,0-1 0 0 0,0 1 0 0 0,0 0 0 0 0,0 1-1 0 0,0-1 1 0 0,0 1 0 0 0,0 0 0 0 0,-1 0 0 0 0,1 0 0 0 0,6 5-1 0 0,-8-5-291 0 0,0-1 0 0 0,-1 1 0 0 0,1 0 0 0 0,0 0 1 0 0,-1 0-1 0 0,1 0 0 0 0,-1 0 0 0 0,0 1 0 0 0,0-1 0 0 0,1 0 0 0 0,-2 1 0 0 0,1-1 0 0 0,1 5 0 0 0</inkml:trace>
</inkml:ink>
</file>

<file path=ppt/ink/ink18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41.765"/>
    </inkml:context>
    <inkml:brush xml:id="br0">
      <inkml:brushProperty name="width" value="0.1" units="cm"/>
      <inkml:brushProperty name="height" value="0.1" units="cm"/>
      <inkml:brushProperty name="color" value="#008C3A"/>
    </inkml:brush>
  </inkml:definitions>
  <inkml:trace contextRef="#ctx0" brushRef="#br0">0 7 6911 0 0,'9'1'608'0'0,"2"0"-480"0"0,3-1-128 0 0,2 0 0 0 0,2-2 1952 0 0,2 1 360 0 0,1-2 80 0 0,2 1 8 0 0,0 2-1280 0 0,1 1-264 0 0,-1 1-56 0 0,7 1 0 0 0,-5-2-1048 0 0,-3-1-200 0 0,-3 0-48 0 0</inkml:trace>
</inkml:ink>
</file>

<file path=ppt/ink/ink18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18.020"/>
    </inkml:context>
    <inkml:brush xml:id="br0">
      <inkml:brushProperty name="width" value="0.1" units="cm"/>
      <inkml:brushProperty name="height" value="0.1" units="cm"/>
      <inkml:brushProperty name="color" value="#008C3A"/>
    </inkml:brush>
  </inkml:definitions>
  <inkml:trace contextRef="#ctx0" brushRef="#br0">11 662 8287 0 0,'-4'-8'9674'0'0,"-3"39"-6860"0"0,9-21-2720 0 0,1 0-1 0 0,1-1 1 0 0,-1 1-1 0 0,1 0 0 0 0,1-1 1 0 0,0 0-1 0 0,0 0 1 0 0,1 0-1 0 0,0-1 1 0 0,0 0-1 0 0,1 0 1 0 0,0 0-1 0 0,0-1 1 0 0,1 0-1 0 0,0-1 0 0 0,0 0 1 0 0,1 0-1 0 0,0 0 1 0 0,0-1-1 0 0,0-1 1 0 0,0 1-1 0 0,1-1 1 0 0,0-1-1 0 0,0 0 1 0 0,0 0-1 0 0,0-1 0 0 0,0-1 1 0 0,0 1-1 0 0,1-2 1 0 0,-1 1-1 0 0,17-3 1 0 0,-22 2-63 0 0,0-2 0 0 0,0 1-1 0 0,0 0 1 0 0,0-1 0 0 0,0 0 0 0 0,0 0 0 0 0,-1-1 0 0 0,1 1 0 0 0,-1-1 0 0 0,0 0-1 0 0,1 0 1 0 0,-1 0 0 0 0,-1-1 0 0 0,1 0 0 0 0,3-4 0 0 0,-1 1 3 0 0,-1-1 1 0 0,0 0-1 0 0,-1 0 0 0 0,0 0 1 0 0,0 0-1 0 0,-1-1 0 0 0,5-16 1 0 0,-2-8 18 0 0,-1 1 0 0 0,-2-1 0 0 0,-1-54 0 0 0,-2 81-46 0 0,0-45 28 0 0,-3 0 0 0 0,-2 0 0 0 0,-2 0 0 0 0,-2 1 0 0 0,-3 0 0 0 0,-33-90 0 0 0,44 139-35 0 0,1-1-1 0 0,0 1 1 0 0,-1 0 0 0 0,1 0-1 0 0,0 0 1 0 0,-1-1 0 0 0,1 1-1 0 0,0 0 1 0 0,0 0 0 0 0,0-1-1 0 0,0 1 1 0 0,0 0 0 0 0,0-1-1 0 0,1 1 1 0 0,-1 0 0 0 0,0 0-1 0 0,1 0 1 0 0,-1-1 0 0 0,0 1-1 0 0,1 0 1 0 0,0 0 0 0 0,-1 0-1 0 0,1 0 1 0 0,0 0 0 0 0,-1 0-1 0 0,1 0 1 0 0,1-1 0 0 0,1-1-3 0 0,0 1 1 0 0,1-1 0 0 0,-1 1-1 0 0,1 0 1 0 0,0 0-1 0 0,-1 0 1 0 0,1 0 0 0 0,7-1-1 0 0,8-2-8 0 0,1 1 0 0 0,32-3 0 0 0,-49 7 11 0 0,333-4 134 0 0,-142 7-76 0 0,707-29 70 0 0,-821 12-4573 0 0</inkml:trace>
</inkml:ink>
</file>

<file path=ppt/ink/ink18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19.318"/>
    </inkml:context>
    <inkml:brush xml:id="br0">
      <inkml:brushProperty name="width" value="0.1" units="cm"/>
      <inkml:brushProperty name="height" value="0.1" units="cm"/>
      <inkml:brushProperty name="color" value="#008C3A"/>
    </inkml:brush>
  </inkml:definitions>
  <inkml:trace contextRef="#ctx0" brushRef="#br0">1 118 1375 0 0,'0'0'11787'0'0,"15"-24"-6227"0"0,-10 16-5243 0 0,0 1 0 0 0,1-1 0 0 0,0 1 0 0 0,0 0 0 0 0,1 0 1 0 0,-1 1-1 0 0,1 0 0 0 0,16-10 0 0 0,-19 13-219 0 0,0 0-1 0 0,1 1 1 0 0,-1 0 0 0 0,1 0 0 0 0,-1 0-1 0 0,1 0 1 0 0,0 1 0 0 0,0 0-1 0 0,0 0 1 0 0,0 0 0 0 0,-1 0-1 0 0,1 1 1 0 0,0 0 0 0 0,0 0 0 0 0,0 0-1 0 0,0 1 1 0 0,0 0 0 0 0,6 1-1 0 0,-9-1-72 0 0,1-1-1 0 0,-1 1 0 0 0,1 0 0 0 0,-1 0 1 0 0,0 0-1 0 0,0 1 0 0 0,0-1 0 0 0,1 0 1 0 0,-1 1-1 0 0,-1-1 0 0 0,1 1 0 0 0,0 0 1 0 0,0 0-1 0 0,0-1 0 0 0,-1 1 0 0 0,1 0 1 0 0,-1 1-1 0 0,0-1 0 0 0,0 0 0 0 0,1 0 0 0 0,-1 0 1 0 0,-1 1-1 0 0,1-1 0 0 0,0 1 0 0 0,-1-1 1 0 0,1 0-1 0 0,-1 1 0 0 0,1-1 0 0 0,-1 1 1 0 0,0-1-1 0 0,0 1 0 0 0,0-1 0 0 0,-1 1 1 0 0,0 4-1 0 0,-3 7 40 0 0,0 0 1 0 0,-1-1 0 0 0,0 0-1 0 0,-1 0 1 0 0,-8 13-1 0 0,-3 9 23 0 0,15-31-84 0 0,1-1-1 0 0,0 0 1 0 0,0 1 0 0 0,0-1-1 0 0,0 1 1 0 0,0-1 0 0 0,1 1-1 0 0,0-1 1 0 0,-1 1 0 0 0,1-1-1 0 0,1 1 1 0 0,-1 0 0 0 0,0-1-1 0 0,1 1 1 0 0,0-1 0 0 0,0 1-1 0 0,0-1 1 0 0,0 0 0 0 0,0 1-1 0 0,1-1 1 0 0,3 6 0 0 0,1-2-2 0 0,1 1-1 0 0,0-1 1 0 0,1 0 0 0 0,0 0 0 0 0,0-1-1 0 0,10 6 1 0 0,-7-4-3 0 0,1 1 0 0 0,-1 0 0 0 0,11 11 0 0 0,-19-17 2 0 0,0 1 1 0 0,0-1-1 0 0,0 1 0 0 0,-1 0 0 0 0,0 0 1 0 0,0 0-1 0 0,0 0 0 0 0,0 0 0 0 0,-1 0 1 0 0,1 1-1 0 0,-1-1 0 0 0,0 0 1 0 0,0 1-1 0 0,0 5 0 0 0,-1 1 8 0 0,-1 0 1 0 0,0 0-1 0 0,-1 0 0 0 0,0-1 0 0 0,-1 1 0 0 0,0 0 1 0 0,-1-1-1 0 0,0 0 0 0 0,0 0 0 0 0,-8 12 0 0 0,9-16 8 0 0,0 1 0 0 0,-1-1-1 0 0,0 0 1 0 0,-1-1 0 0 0,1 1-1 0 0,-1-1 1 0 0,0 0-1 0 0,0 0 1 0 0,-1 0 0 0 0,0-1-1 0 0,0 1 1 0 0,0-1 0 0 0,0-1-1 0 0,0 1 1 0 0,-1-1-1 0 0,-10 3 1 0 0,11-5 21 0 0,0-1 0 0 0,0 0 0 0 0,-1 0 0 0 0,1-1 0 0 0,0 0-1 0 0,0 0 1 0 0,0 0 0 0 0,0-1 0 0 0,0 0 0 0 0,0 0 0 0 0,0-1 0 0 0,1 1 0 0 0,-1-1 0 0 0,1 0-1 0 0,-1-1 1 0 0,-6-5 0 0 0,10 7-86 0 0,-1 1 0 0 0,1-1 1 0 0,0 0-1 0 0,0 1 0 0 0,0-1 0 0 0,0 0 0 0 0,0 0 0 0 0,0 0 0 0 0,1-1 0 0 0,-1 1 0 0 0,1 0 0 0 0,0-1 0 0 0,-1 1 1 0 0,1-1-1 0 0,0 1 0 0 0,0-1 0 0 0,1 1 0 0 0,-1-1 0 0 0,0 0 0 0 0,1 0 0 0 0,0 1 0 0 0,0-1 0 0 0,0 0 0 0 0,0 1 0 0 0,0-1 1 0 0,0 0-1 0 0,1 0 0 0 0,-1 1 0 0 0,1-1 0 0 0,-1 0 0 0 0,1 1 0 0 0,0-1 0 0 0,0 1 0 0 0,1-1 0 0 0,-1 1 0 0 0,0 0 1 0 0,1-1-1 0 0,0 1 0 0 0,1-2 0 0 0,25-15-3090 0 0,-7 11 1323 0 0</inkml:trace>
</inkml:ink>
</file>

<file path=ppt/ink/ink1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8"/>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18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19.910"/>
    </inkml:context>
    <inkml:brush xml:id="br0">
      <inkml:brushProperty name="width" value="0.1" units="cm"/>
      <inkml:brushProperty name="height" value="0.1" units="cm"/>
      <inkml:brushProperty name="color" value="#008C3A"/>
    </inkml:brush>
  </inkml:definitions>
  <inkml:trace contextRef="#ctx0" brushRef="#br0">50 289 14655 0 0,'3'10'9375'0'0,"8"30"-8814"0"0,-9-36-524 0 0,0 0 0 0 0,-1 0 0 0 0,1 0 0 0 0,0 0 0 0 0,1-1 0 0 0,-1 1 0 0 0,1-1 0 0 0,0 1 0 0 0,0-1 0 0 0,0 0 0 0 0,0 0 0 0 0,0 0 0 0 0,1 0 0 0 0,-1-1 0 0 0,1 1 0 0 0,0-1 0 0 0,-1 0 0 0 0,1 0 0 0 0,0-1 0 0 0,1 1 0 0 0,-1-1 0 0 0,0 0 0 0 0,7 2 0 0 0,-10-3 448 0 0,80-12-258 0 0,-77 10-216 0 0,0 0-1 0 0,0 0 1 0 0,0-1-1 0 0,0 1 1 0 0,-1-1-1 0 0,1 0 1 0 0,-1 0-1 0 0,0-1 1 0 0,0 1-1 0 0,0-1 1 0 0,0 1-1 0 0,-1-1 1 0 0,1 0-1 0 0,-1 0 1 0 0,0 0-1 0 0,0 0 1 0 0,1-6-1 0 0,5-10 75 0 0,-1-1 0 0 0,5-25 0 0 0,-10 34-29 0 0,0-1 0 0 0,0 1 0 0 0,-2-1 0 0 0,0 1 0 0 0,0-1 0 0 0,-1 0 0 0 0,0 1 0 0 0,-4-13 0 0 0,4 19-34 0 0,0 1 0 0 0,0 0 0 0 0,-1 1 0 0 0,0-1-1 0 0,0 0 1 0 0,0 0 0 0 0,0 1 0 0 0,-1-1 0 0 0,0 1 0 0 0,0 0-1 0 0,0 0 1 0 0,0 0 0 0 0,-1 0 0 0 0,1 0 0 0 0,-1 1-1 0 0,0 0 1 0 0,0-1 0 0 0,0 1 0 0 0,-1 1 0 0 0,1-1-1 0 0,-10-3 1 0 0,-9-1 0 0 0,0 1 1 0 0,-42-6-1 0 0,57 11-23 0 0,0 1-1 0 0,0-1 1 0 0,0 1 0 0 0,0 1-1 0 0,1-1 1 0 0,-1 2 0 0 0,0-1-1 0 0,0 1 1 0 0,1 0 0 0 0,-1 0-1 0 0,1 1 1 0 0,-9 4-1 0 0,15-6-40 0 0,-1 0-1 0 0,1 0 0 0 0,0 0 0 0 0,0 0 1 0 0,0 0-1 0 0,0 0 0 0 0,0 1 0 0 0,0-1 0 0 0,0 0 1 0 0,1 1-1 0 0,-1-1 0 0 0,0 0 0 0 0,1 1 1 0 0,-1-1-1 0 0,1 1 0 0 0,-1-1 0 0 0,1 1 1 0 0,0-1-1 0 0,0 1 0 0 0,0 0 0 0 0,0-1 0 0 0,0 1 1 0 0,0 1-1 0 0,3 17-2578 0 0</inkml:trace>
</inkml:ink>
</file>

<file path=ppt/ink/ink18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0.660"/>
    </inkml:context>
    <inkml:brush xml:id="br0">
      <inkml:brushProperty name="width" value="0.1" units="cm"/>
      <inkml:brushProperty name="height" value="0.1" units="cm"/>
      <inkml:brushProperty name="color" value="#008C3A"/>
    </inkml:brush>
  </inkml:definitions>
  <inkml:trace contextRef="#ctx0" brushRef="#br0">76 1 2759 0 0,'-11'1'10663'0'0,"-4"3"-8904"0"0,11 0-1560 0 0,1-1 0 0 0,0 1 0 0 0,0 0 1 0 0,0 0-1 0 0,0 0 0 0 0,1 1 1 0 0,0-1-1 0 0,-1 1 0 0 0,2-1 0 0 0,-1 1 1 0 0,-2 9-1 0 0,-9 59 703 0 0,11-64-673 0 0,1-2-145 0 0,1 1-1 0 0,-1-1 1 0 0,1 1-1 0 0,0-1 1 0 0,1 1-1 0 0,0-1 1 0 0,0 0-1 0 0,0 1 1 0 0,1-1-1 0 0,5 13 1 0 0,-5-16-91 0 0,0-1 1 0 0,0 1-1 0 0,0-1 1 0 0,0 1-1 0 0,1-1 1 0 0,-1 0-1 0 0,1 0 1 0 0,0 0-1 0 0,0 0 1 0 0,0-1-1 0 0,0 1 1 0 0,1-1-1 0 0,-1 0 1 0 0,1 0 0 0 0,-1 0-1 0 0,1 0 1 0 0,0 0-1 0 0,0-1 1 0 0,0 0-1 0 0,-1 0 1 0 0,6 1-1 0 0,45 4-1010 0 0,-27-7-6 0 0</inkml:trace>
</inkml:ink>
</file>

<file path=ppt/ink/ink18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1.002"/>
    </inkml:context>
    <inkml:brush xml:id="br0">
      <inkml:brushProperty name="width" value="0.1" units="cm"/>
      <inkml:brushProperty name="height" value="0.1" units="cm"/>
      <inkml:brushProperty name="color" value="#008C3A"/>
    </inkml:brush>
  </inkml:definitions>
  <inkml:trace contextRef="#ctx0" brushRef="#br0">14 16 7831 0 0,'-13'-16'11224'0'0</inkml:trace>
</inkml:ink>
</file>

<file path=ppt/ink/ink18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1.429"/>
    </inkml:context>
    <inkml:brush xml:id="br0">
      <inkml:brushProperty name="width" value="0.1" units="cm"/>
      <inkml:brushProperty name="height" value="0.1" units="cm"/>
      <inkml:brushProperty name="color" value="#008C3A"/>
    </inkml:brush>
  </inkml:definitions>
  <inkml:trace contextRef="#ctx0" brushRef="#br0">119 0 13503 0 0,'0'0'2642'0'0,"-10"4"1191"0"0,-13 6-2472 0 0,15-3-1242 0 0,1 0-1 0 0,0 1 1 0 0,0-1-1 0 0,1 2 1 0 0,0-1-1 0 0,0 0 1 0 0,1 1-1 0 0,0 0 1 0 0,0 1-1 0 0,1-1 1 0 0,1 1-1 0 0,-4 14 1 0 0,4-17-123 0 0,2 0 1 0 0,-1 0 0 0 0,1 0-1 0 0,0 0 1 0 0,0 0-1 0 0,1 0 1 0 0,0 0 0 0 0,0 0-1 0 0,1 0 1 0 0,0 0-1 0 0,0 1 1 0 0,1-1 0 0 0,0-1-1 0 0,0 1 1 0 0,0 0-1 0 0,1 0 1 0 0,0-1 0 0 0,7 11-1 0 0,-8-15 4 0 0,0 1-1 0 0,1-1 1 0 0,-1 0 0 0 0,1 0-1 0 0,0 0 1 0 0,-1 0 0 0 0,1 0-1 0 0,0-1 1 0 0,0 1 0 0 0,0-1-1 0 0,1 0 1 0 0,-1 0 0 0 0,0 0-1 0 0,0 0 1 0 0,4 0 0 0 0,57 2 77 0 0,-14-1 158 0 0,-32 0-252 0 0,1 2-778 0 0,1-1 0 0 0,-1-2 0 0 0,25 0 0 0 0,-26-3-6467 0 0</inkml:trace>
</inkml:ink>
</file>

<file path=ppt/ink/ink18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1.797"/>
    </inkml:context>
    <inkml:brush xml:id="br0">
      <inkml:brushProperty name="width" value="0.1" units="cm"/>
      <inkml:brushProperty name="height" value="0.1" units="cm"/>
      <inkml:brushProperty name="color" value="#008C3A"/>
    </inkml:brush>
  </inkml:definitions>
  <inkml:trace contextRef="#ctx0" brushRef="#br0">133 4 12151 0 0,'0'0'555'0'0,"-1"-1"-12"0"0,-1 1-355 0 0,1-1 1 0 0,-1 1 0 0 0,0 0-1 0 0,1-1 1 0 0,-1 1 0 0 0,1 0-1 0 0,-1 0 1 0 0,0 0-1 0 0,1 0 1 0 0,-1 0 0 0 0,0 0-1 0 0,1 0 1 0 0,-1 1 0 0 0,1-1-1 0 0,-1 1 1 0 0,0-1 0 0 0,1 1-1 0 0,-1 0 1 0 0,1-1 0 0 0,0 1-1 0 0,-1 0 1 0 0,1 0 0 0 0,0 0-1 0 0,-1 0 1 0 0,1 0 0 0 0,-2 2-1 0 0,-21 31 1825 0 0,22-31-1946 0 0,-8 16 117 0 0,0 2 0 0 0,2-1 0 0 0,0 1 0 0 0,2 0 0 0 0,0 1 1 0 0,1 0-1 0 0,1-1 0 0 0,1 2 0 0 0,1-1 0 0 0,2 36 0 0 0,0-53-458 0 0,0 0 0 0 0,0 0 0 0 0,1 0 0 0 0,0 0 0 0 0,0 0 1 0 0,0 0-1 0 0,1-1 0 0 0,0 1 0 0 0,0 0 0 0 0,3 5 0 0 0</inkml:trace>
</inkml:ink>
</file>

<file path=ppt/ink/ink18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2.180"/>
    </inkml:context>
    <inkml:brush xml:id="br0">
      <inkml:brushProperty name="width" value="0.1" units="cm"/>
      <inkml:brushProperty name="height" value="0.1" units="cm"/>
      <inkml:brushProperty name="color" value="#008C3A"/>
    </inkml:brush>
  </inkml:definitions>
  <inkml:trace contextRef="#ctx0" brushRef="#br0">80 1 13159 0 0,'0'0'2428'0'0,"-25"15"1628"0"0,20-11-3875 0 0,0 0 0 0 0,0 1 1 0 0,0 0-1 0 0,1 0 0 0 0,0 0 0 0 0,0 0 0 0 0,0 0 0 0 0,0 1 0 0 0,1 0 1 0 0,-4 8-1 0 0,7-12-180 0 0,-1 0 0 0 0,0-1 1 0 0,1 1-1 0 0,-1 0 0 0 0,1 0 1 0 0,-1 0-1 0 0,1 0 0 0 0,0 0 1 0 0,0-1-1 0 0,0 1 0 0 0,0 0 1 0 0,0 0-1 0 0,0 0 0 0 0,1 0 1 0 0,-1 0-1 0 0,0 0 0 0 0,1-1 0 0 0,0 1 1 0 0,-1 0-1 0 0,1 0 0 0 0,0-1 1 0 0,0 1-1 0 0,0 0 0 0 0,0-1 1 0 0,0 1-1 0 0,0-1 0 0 0,1 1 1 0 0,-1-1-1 0 0,0 0 0 0 0,1 1 1 0 0,-1-1-1 0 0,1 0 0 0 0,-1 0 1 0 0,1 0-1 0 0,0 0 0 0 0,0 0 1 0 0,-1-1-1 0 0,5 2 0 0 0,92 27 574 0 0,-77-25-229 0 0,-1 1 0 0 0,0 0 0 0 0,-1 2 0 0 0,1 1 1 0 0,-1 0-1 0 0,-1 1 0 0 0,29 19 0 0 0,-45-27-320 0 0,0 1-1 0 0,-1-1 1 0 0,1 1 0 0 0,-1-1-1 0 0,1 1 1 0 0,-1 0 0 0 0,0-1-1 0 0,0 1 1 0 0,0 0 0 0 0,0 0-1 0 0,0 0 1 0 0,0 0 0 0 0,0 0-1 0 0,0 0 1 0 0,-1 0 0 0 0,1 0-1 0 0,-1 0 1 0 0,0 1-1 0 0,0-1 1 0 0,1 0 0 0 0,-1 0-1 0 0,-1 0 1 0 0,1 0 0 0 0,0 1-1 0 0,0-1 1 0 0,-1 0 0 0 0,1 0-1 0 0,-1 0 1 0 0,0 0 0 0 0,0 0-1 0 0,0 0 1 0 0,0 0 0 0 0,0 0-1 0 0,0 0 1 0 0,0-1 0 0 0,0 1-1 0 0,-1 0 1 0 0,1-1-1 0 0,-3 3 1 0 0,-4 4 72 0 0,1 0 1 0 0,-1-1-1 0 0,-1 0 0 0 0,1-1 0 0 0,-1 0 0 0 0,-12 7 0 0 0,-8 3-313 0 0,-38 18 562 0 0,22-21-5173 0 0</inkml:trace>
</inkml:ink>
</file>

<file path=ppt/ink/ink18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2.545"/>
    </inkml:context>
    <inkml:brush xml:id="br0">
      <inkml:brushProperty name="width" value="0.1" units="cm"/>
      <inkml:brushProperty name="height" value="0.1" units="cm"/>
      <inkml:brushProperty name="color" value="#008C3A"/>
    </inkml:brush>
  </inkml:definitions>
  <inkml:trace contextRef="#ctx0" brushRef="#br0">1 103 13991 0 0,'3'-7'394'0'0,"1"1"-1"0"0,-1-1 1 0 0,2 1 0 0 0,-1 0-1 0 0,1 0 1 0 0,0 0-1 0 0,0 1 1 0 0,0-1-1 0 0,1 1 1 0 0,0 1-1 0 0,0-1 1 0 0,0 1 0 0 0,1 0-1 0 0,-1 0 1 0 0,1 1-1 0 0,0 0 1 0 0,0 0-1 0 0,0 1 1 0 0,1-1-1 0 0,-1 2 1 0 0,0-1 0 0 0,11 0-1 0 0,-1 0 256 0 0,1 1-1 0 0,-1 1 1 0 0,25 3 0 0 0,49 13-2408 0 0,-73-10-99 0 0</inkml:trace>
</inkml:ink>
</file>

<file path=ppt/ink/ink18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22.928"/>
    </inkml:context>
    <inkml:brush xml:id="br0">
      <inkml:brushProperty name="width" value="0.1" units="cm"/>
      <inkml:brushProperty name="height" value="0.1" units="cm"/>
      <inkml:brushProperty name="color" value="#008C3A"/>
    </inkml:brush>
  </inkml:definitions>
  <inkml:trace contextRef="#ctx0" brushRef="#br0">37 43 6791 0 0,'0'0'308'0'0,"-11"-2"108"0"0,10 2-55 0 0,0 0 0 0 0,0 0-1 0 0,-1 0 1 0 0,1 0-1 0 0,0-1 1 0 0,0 1-1 0 0,0 0 1 0 0,-1-1 0 0 0,1 1-1 0 0,0 0 1 0 0,0-1-1 0 0,0 0 1 0 0,0 1 0 0 0,0-1-1 0 0,0 0 1 0 0,0 1-1 0 0,0-1 1 0 0,0 0 0 0 0,0 0-1 0 0,0 0 1 0 0,1 0-1 0 0,-2-1 1 0 0,2 1-184 0 0,1 0 1 0 0,0 0-1 0 0,0 0 0 0 0,-1 0 0 0 0,1 1 1 0 0,0-1-1 0 0,0 0 0 0 0,0 1 1 0 0,0-1-1 0 0,0 0 0 0 0,0 1 0 0 0,0-1 1 0 0,0 1-1 0 0,0 0 0 0 0,0-1 1 0 0,1 1-1 0 0,1 0 0 0 0,59-12 1356 0 0,18 8 583 0 0,134 11 1 0 0,24 1-1435 0 0,18-15-1846 0 0,-230 5-265 0 0</inkml:trace>
</inkml:ink>
</file>

<file path=ppt/ink/ink18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51.056"/>
    </inkml:context>
    <inkml:brush xml:id="br0">
      <inkml:brushProperty name="width" value="0.1" units="cm"/>
      <inkml:brushProperty name="height" value="0.1" units="cm"/>
      <inkml:brushProperty name="color" value="#008C3A"/>
    </inkml:brush>
  </inkml:definitions>
  <inkml:trace contextRef="#ctx0" brushRef="#br0">0 30 5527 0 0,'0'0'423'0'0,"30"-9"6810"0"0,0 2-5030 0 0,-1 2 0 0 0,1 1 0 0 0,55 0 0 0 0,-61 4-1826 0 0,0 2-1 0 0,0 1 1 0 0,-1 0 0 0 0,1 2-1 0 0,29 10 1 0 0,-33-4-1881 0 0,-15-5-192 0 0</inkml:trace>
</inkml:ink>
</file>

<file path=ppt/ink/ink18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2:51.439"/>
    </inkml:context>
    <inkml:brush xml:id="br0">
      <inkml:brushProperty name="width" value="0.1" units="cm"/>
      <inkml:brushProperty name="height" value="0.1" units="cm"/>
      <inkml:brushProperty name="color" value="#008C3A"/>
    </inkml:brush>
  </inkml:definitions>
  <inkml:trace contextRef="#ctx0" brushRef="#br0">0 34 4143 0 0,'18'-4'368'0'0,"-6"2"-296"0"0,2-2-72 0 0,1 2 0 0 0,6 0 2496 0 0,3 1 480 0 0,-2-1 96 0 0,1-1 16 0 0,-2 1-2472 0 0,-1-1-488 0 0,-2 1-128 0 0,5 0 0 0 0,-3 0 0 0 0,-2-1-144 0 0</inkml:trace>
</inkml:ink>
</file>

<file path=ppt/ink/ink1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59"/>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18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4.016"/>
    </inkml:context>
    <inkml:brush xml:id="br0">
      <inkml:brushProperty name="width" value="0.1" units="cm"/>
      <inkml:brushProperty name="height" value="0.1" units="cm"/>
      <inkml:brushProperty name="color" value="#008C3A"/>
    </inkml:brush>
  </inkml:definitions>
  <inkml:trace contextRef="#ctx0" brushRef="#br0">40 700 5983 0 0,'-3'5'9130'0'0,"-11"17"-7276"0"0,11-17-1656 0 0,0-1 0 0 0,0 2 0 0 0,1-1 0 0 0,0 0 0 0 0,0 0 0 0 0,0 1 0 0 0,0-1 1 0 0,1 1-1 0 0,0 0 0 0 0,0-1 0 0 0,1 1 0 0 0,0 0 0 0 0,0-1 0 0 0,0 1 0 0 0,0 0 0 0 0,1-1 0 0 0,0 1 0 0 0,0 0 0 0 0,4 9 0 0 0,2 8 104 0 0,0 1 0 0 0,2-1-1 0 0,15 27 1 0 0,-21-45-248 0 0,0 1-1 0 0,1-1 0 0 0,0 0 1 0 0,0 0-1 0 0,0 0 1 0 0,0-1-1 0 0,1 1 1 0 0,0-1-1 0 0,7 4 0 0 0,-11-7-32 0 0,0 0-1 0 0,1 0 1 0 0,-1 0-1 0 0,0 0 0 0 0,1-1 1 0 0,-1 1-1 0 0,0 0 1 0 0,1-1-1 0 0,-1 0 0 0 0,1 1 1 0 0,-1-1-1 0 0,1 0 1 0 0,-1 0-1 0 0,1 1 0 0 0,-1-1 1 0 0,1 0-1 0 0,-1 0 1 0 0,1-1-1 0 0,-1 1 0 0 0,1 0 1 0 0,-1-1-1 0 0,1 1 1 0 0,-1 0-1 0 0,1-1 1 0 0,-1 0-1 0 0,0 1 0 0 0,1-1 1 0 0,-1 0-1 0 0,0 0 1 0 0,1 0-1 0 0,-1 0 0 0 0,0 0 1 0 0,0 0-1 0 0,0 0 1 0 0,0 0-1 0 0,0 0 0 0 0,0 0 1 0 0,0-1-1 0 0,0 1 1 0 0,-1 0-1 0 0,1-1 0 0 0,0 1 1 0 0,0-2-1 0 0,8-20 157 0 0,0 0 0 0 0,-2-1 0 0 0,-1 0-1 0 0,0-1 1 0 0,-2 1 0 0 0,1-27 0 0 0,-1-152 93 0 0,-4 187-245 0 0,-16-173 12 0 0,9 131-25 0 0,2 1 1 0 0,5-104 0 0 0,1 156-13 0 0,-1-1 0 0 0,1 1 0 0 0,0 0 0 0 0,1 0 1 0 0,-1 0-1 0 0,1 0 0 0 0,0 1 0 0 0,1-1 0 0 0,-1 0 0 0 0,1 1 0 0 0,0 0 0 0 0,0-1 0 0 0,0 1 0 0 0,0 0 0 0 0,1 1 1 0 0,-1-1-1 0 0,1 0 0 0 0,0 1 0 0 0,1 0 0 0 0,-1 0 0 0 0,0 0 0 0 0,1 1 0 0 0,-1-1 0 0 0,1 1 0 0 0,0 0 1 0 0,0 1-1 0 0,0-1 0 0 0,0 1 0 0 0,0 0 0 0 0,0 0 0 0 0,6 0 0 0 0,19-2-2 0 0,0 2 1 0 0,-1 1-1 0 0,1 1 0 0 0,39 8 0 0 0,-32-5-4 0 0,231 19-14 0 0,2-11 0 0 0,286-25 0 0 0,63-24 20 0 0,-573 34 0 0 0,149-2 0 0 0,-163 6 0 0 0,0 1 0 0 0,-1 2 0 0 0,1 1 0 0 0,31 9 0 0 0,-19 8-331 0 0,-23-10-201 0 0</inkml:trace>
</inkml:ink>
</file>

<file path=ppt/ink/ink18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4.712"/>
    </inkml:context>
    <inkml:brush xml:id="br0">
      <inkml:brushProperty name="width" value="0.1" units="cm"/>
      <inkml:brushProperty name="height" value="0.1" units="cm"/>
      <inkml:brushProperty name="color" value="#008C3A"/>
    </inkml:brush>
  </inkml:definitions>
  <inkml:trace contextRef="#ctx0" brushRef="#br0">124 39 5063 0 0,'0'0'390'0'0,"0"-7"-349"0"0,1-22 12139 0 0,-2 29-12039 0 0,1-1 1 0 0,-1 1-1 0 0,1 0 0 0 0,-1 0 1 0 0,1-1-1 0 0,0 1 1 0 0,-1 0-1 0 0,1 0 0 0 0,-1 0 1 0 0,1 0-1 0 0,-1-1 1 0 0,1 1-1 0 0,-1 0 0 0 0,1 0 1 0 0,-1 0-1 0 0,1 0 0 0 0,-1 0 1 0 0,1 0-1 0 0,-1 0 1 0 0,1 0-1 0 0,-1 1 0 0 0,1-1 1 0 0,-1 0-1 0 0,1 0 1 0 0,-1 0-1 0 0,1 0 0 0 0,-1 1 1 0 0,1-1-1 0 0,-1 0 0 0 0,1 0 1 0 0,-1 1-1 0 0,0 0 1 0 0,-15 20 1494 0 0,-11 38-1733 0 0,23-47 501 0 0,-5 7-390 0 0,-4 11 34 0 0,-17 61 0 0 0,27-83-44 0 0,2 1 0 0 0,-1-1 0 0 0,1 1 0 0 0,0-1 1 0 0,1 1-1 0 0,0 0 0 0 0,0-1 0 0 0,1 1 0 0 0,0 0 1 0 0,1-1-1 0 0,0 1 0 0 0,4 11 0 0 0,-5-17-4 0 0,0 0 0 0 0,1 0 0 0 0,0-1 0 0 0,0 1 0 0 0,-1 0 0 0 0,1-1 0 0 0,1 0-1 0 0,-1 1 1 0 0,0-1 0 0 0,1 0 0 0 0,-1 0 0 0 0,1 0 0 0 0,-1 0 0 0 0,1-1 0 0 0,0 1 0 0 0,0-1 0 0 0,0 1 0 0 0,0-1-1 0 0,0 0 1 0 0,0 0 0 0 0,0-1 0 0 0,0 1 0 0 0,1-1 0 0 0,-1 1 0 0 0,0-1 0 0 0,0 0 0 0 0,6-1 0 0 0,9 0 0 0 0,1-2 1 0 0,-1 0-1 0 0,35-12 1 0 0,10 0 11 0 0,-34 14-69 0 0,-1 1 0 0 0,0 1-1 0 0,34 6 1 0 0,6 0-3562 0 0</inkml:trace>
</inkml:ink>
</file>

<file path=ppt/ink/ink18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5.065"/>
    </inkml:context>
    <inkml:brush xml:id="br0">
      <inkml:brushProperty name="width" value="0.1" units="cm"/>
      <inkml:brushProperty name="height" value="0.1" units="cm"/>
      <inkml:brushProperty name="color" value="#008C3A"/>
    </inkml:brush>
  </inkml:definitions>
  <inkml:trace contextRef="#ctx0" brushRef="#br0">132 0 14223 0 0,'0'0'1291'0'0,"-31"18"-904"0"0,24-12 66 0 0,0 1 0 0 0,0 0 1 0 0,1 1-1 0 0,0 0 0 0 0,0 0 1 0 0,0 0-1 0 0,1 0 0 0 0,1 1 1 0 0,-1 0-1 0 0,1 0 1 0 0,-4 15-1 0 0,1-1-242 0 0,1 0-1 0 0,1 0 1 0 0,-4 41-1 0 0,6 23 118 0 0,8-42-1141 0 0,7-6-3616 0 0</inkml:trace>
</inkml:ink>
</file>

<file path=ppt/ink/ink18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5.430"/>
    </inkml:context>
    <inkml:brush xml:id="br0">
      <inkml:brushProperty name="width" value="0.1" units="cm"/>
      <inkml:brushProperty name="height" value="0.1" units="cm"/>
      <inkml:brushProperty name="color" value="#008C3A"/>
    </inkml:brush>
  </inkml:definitions>
  <inkml:trace contextRef="#ctx0" brushRef="#br0">129 0 12439 0 0,'0'0'1126'0'0,"-11"22"79"0"0,-26 35 2165 0 0,23-35-2882 0 0,0-1 0 0 0,1 2 0 0 0,-14 35 0 0 0,24-51-486 0 0,1 0 1 0 0,0 0-1 0 0,0 0 1 0 0,1 0-1 0 0,0 0 0 0 0,0 0 1 0 0,1 0-1 0 0,-1 0 1 0 0,2 0-1 0 0,-1 1 0 0 0,1-1 1 0 0,0 0-1 0 0,1 0 1 0 0,-1 0-1 0 0,1 0 0 0 0,1-1 1 0 0,3 9-1 0 0,-3-11 8 0 0,-1 0-1 0 0,1-1 1 0 0,0 0-1 0 0,0 0 1 0 0,1 0 0 0 0,-1 0-1 0 0,1 0 1 0 0,-1-1-1 0 0,1 1 1 0 0,0-1-1 0 0,0 0 1 0 0,0 0-1 0 0,0-1 1 0 0,0 1 0 0 0,0-1-1 0 0,1 0 1 0 0,-1 0-1 0 0,0 0 1 0 0,1-1-1 0 0,-1 1 1 0 0,0-1 0 0 0,1 0-1 0 0,4-1 1 0 0,16 0 50 0 0,0-1 1 0 0,42-8 0 0 0,-60 9-130 0 0,30-7-2158 0 0</inkml:trace>
</inkml:ink>
</file>

<file path=ppt/ink/ink18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5.790"/>
    </inkml:context>
    <inkml:brush xml:id="br0">
      <inkml:brushProperty name="width" value="0.1" units="cm"/>
      <inkml:brushProperty name="height" value="0.1" units="cm"/>
      <inkml:brushProperty name="color" value="#008C3A"/>
    </inkml:brush>
  </inkml:definitions>
  <inkml:trace contextRef="#ctx0" brushRef="#br0">120 1 13247 0 0,'0'0'604'0'0,"-31"16"224"0"0,26-12-552 0 0,0-1-1 0 0,1 1 0 0 0,-1 0 1 0 0,1 0-1 0 0,0 1 0 0 0,0-1 1 0 0,0 1-1 0 0,1 0 0 0 0,0 0 1 0 0,0 0-1 0 0,0 0 1 0 0,0 1-1 0 0,-2 8 0 0 0,-3 5 1052 0 0,2 0 0 0 0,-6 34 0 0 0,9-35-1197 0 0,0 1 0 0 0,2 0 0 0 0,0 0 0 0 0,2 0-1 0 0,4 32 1 0 0,-3-39-658 0 0,0 0-1 0 0,1-1 0 0 0,1 1 1 0 0,0-1-1 0 0,0 0 1 0 0,7 12-1 0 0,-6-15-1546 0 0</inkml:trace>
  <inkml:trace contextRef="#ctx0" brushRef="#br0" timeOffset="1">473 161 9671 0 0,'0'0'864'0'0,"-4"0"-696"0"0,-1-2-168 0 0,1 1 0 0 0,-1-1 1600 0 0,0 2 288 0 0,-7 3 3536 0 0</inkml:trace>
</inkml:ink>
</file>

<file path=ppt/ink/ink18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6.490"/>
    </inkml:context>
    <inkml:brush xml:id="br0">
      <inkml:brushProperty name="width" value="0.1" units="cm"/>
      <inkml:brushProperty name="height" value="0.1" units="cm"/>
      <inkml:brushProperty name="color" value="#008C3A"/>
    </inkml:brush>
  </inkml:definitions>
  <inkml:trace contextRef="#ctx0" brushRef="#br0">0 100 3223 0 0,'13'-11'11591'0'0,"2"-3"-9496"0"0,-9 7-1490 0 0,1 0 0 0 0,0 0 0 0 0,0 1 1 0 0,0 0-1 0 0,1 1 0 0 0,0-1 0 0 0,0 1 1 0 0,1 1-1 0 0,14-6 0 0 0,-18 8-470 0 0,1 0 0 0 0,-1 0 0 0 0,1 0 0 0 0,0 1 0 0 0,-1 0 0 0 0,1 0 0 0 0,0 1 0 0 0,0 0 0 0 0,0 0 0 0 0,0 0-1 0 0,0 1 1 0 0,0-1 0 0 0,-1 1 0 0 0,1 1 0 0 0,0-1 0 0 0,9 5 0 0 0,-13-5-130 0 0,0 0 0 0 0,-1 1 0 0 0,1-1-1 0 0,-1 0 1 0 0,1 1 0 0 0,-1-1 0 0 0,0 1 0 0 0,0-1-1 0 0,1 1 1 0 0,-1 0 0 0 0,0 0 0 0 0,-1-1 0 0 0,1 1-1 0 0,0 0 1 0 0,0 0 0 0 0,-1 0 0 0 0,1 0-1 0 0,-1 0 1 0 0,0 0 0 0 0,1 0 0 0 0,-1 0 0 0 0,0 0-1 0 0,0 0 1 0 0,0 0 0 0 0,-1 0 0 0 0,1 0 0 0 0,0 0-1 0 0,-1 0 1 0 0,1 0 0 0 0,-1 0 0 0 0,0 0 0 0 0,1 0-1 0 0,-1-1 1 0 0,-2 4 0 0 0,-3 8 35 0 0,-1 1-1 0 0,0-1 0 0 0,-12 16 1 0 0,16-25-38 0 0,-5 6-28 0 0,2 0 0 0 0,-1 1 0 0 0,1 0 0 0 0,1 0 0 0 0,-9 22 0 0 0,14-30 19 0 0,-1 1 1 0 0,1-1-1 0 0,-1 0 0 0 0,1 1 1 0 0,0-1-1 0 0,0 0 0 0 0,0 1 1 0 0,1-1-1 0 0,-1 0 0 0 0,1 1 1 0 0,0-1-1 0 0,0 0 0 0 0,0 0 1 0 0,0 1-1 0 0,1-1 0 0 0,-1 0 1 0 0,1 0-1 0 0,0-1 0 0 0,0 1 1 0 0,0 0-1 0 0,0-1 0 0 0,0 1 1 0 0,1-1-1 0 0,-1 1 0 0 0,1-1 1 0 0,2 2-1 0 0,51 33-9 0 0,-45-30 15 0 0,-1-1 1 0 0,1 1-1 0 0,-1 0 1 0 0,-1 1-1 0 0,15 15 1 0 0,-22-20 0 0 0,1 1 0 0 0,-1-1 0 0 0,0 1 0 0 0,0 0 1 0 0,0 0-1 0 0,0 0 0 0 0,-1 0 0 0 0,1 0 0 0 0,-1 0 0 0 0,0 0 1 0 0,-1 0-1 0 0,1 1 0 0 0,-1-1 0 0 0,1 0 0 0 0,-1 1 0 0 0,-1-1 0 0 0,1 0 1 0 0,0 1-1 0 0,-1-1 0 0 0,-2 6 0 0 0,-1 5 8 0 0,-1 0 0 0 0,-1 0 0 0 0,0-1-1 0 0,-1 0 1 0 0,0 0 0 0 0,-2-1 0 0 0,1 1 0 0 0,-1-2 0 0 0,-1 0-1 0 0,-1 0 1 0 0,1 0 0 0 0,-2-2 0 0 0,1 1 0 0 0,-25 15-1 0 0,27-20 19 0 0,-13 6-343 0 0,21-12 182 0 0,0-1 0 0 0,0 1-1 0 0,0 0 1 0 0,0-1-1 0 0,0 1 1 0 0,0 0-1 0 0,0-1 1 0 0,0 1-1 0 0,0-1 1 0 0,0 0-1 0 0,1 1 1 0 0,-1-1-1 0 0,0 0 1 0 0,0 1 0 0 0,1-1-1 0 0,-1 0 1 0 0,0 0-1 0 0,1 0 1 0 0,-1 0-1 0 0,1 0 1 0 0,-1 0-1 0 0,1 1 1 0 0,0-1-1 0 0,-1 0 1 0 0,1 0-1 0 0,0 0 1 0 0,-1-2 0 0 0,-4-17-7651 0 0</inkml:trace>
</inkml:ink>
</file>

<file path=ppt/ink/ink18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6.960"/>
    </inkml:context>
    <inkml:brush xml:id="br0">
      <inkml:brushProperty name="width" value="0.1" units="cm"/>
      <inkml:brushProperty name="height" value="0.1" units="cm"/>
      <inkml:brushProperty name="color" value="#008C3A"/>
    </inkml:brush>
  </inkml:definitions>
  <inkml:trace contextRef="#ctx0" brushRef="#br0">1 72 12383 0 0,'0'0'564'0'0,"12"-4"187"0"0,3 0 106 0 0,1 0-1 0 0,1 1 1 0 0,-1 1-1 0 0,0 1 1 0 0,0 0-1 0 0,1 1 1 0 0,-1 1 0 0 0,31 5-1 0 0,-25-4-259 0 0,1 0 1 0 0,32-1-1 0 0,0-7-115 0 0,0-3 0 0 0,-1-3 0 0 0,77-25 0 0 0,-180 132 1003 0 0,36-64-1482 0 0,1 0-1 0 0,2 0 1 0 0,1 1-1 0 0,-8 51 1 0 0,-4 17-5 0 0,11-64 19 0 0,2-1 0 0 0,2 2-1 0 0,1-1 1 0 0,2 1 0 0 0,1-1 0 0 0,4 42-1 0 0,-2-74-76 0 0,1-1-1 0 0,0 1 1 0 0,0 0-1 0 0,0 0 1 0 0,0-1 0 0 0,0 1-1 0 0,1-1 1 0 0,0 1-1 0 0,-1-1 1 0 0,1 0-1 0 0,1 0 1 0 0,3 6-1 0 0</inkml:trace>
</inkml:ink>
</file>

<file path=ppt/ink/ink18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3:37.325"/>
    </inkml:context>
    <inkml:brush xml:id="br0">
      <inkml:brushProperty name="width" value="0.1" units="cm"/>
      <inkml:brushProperty name="height" value="0.1" units="cm"/>
      <inkml:brushProperty name="color" value="#008C3A"/>
    </inkml:brush>
  </inkml:definitions>
  <inkml:trace contextRef="#ctx0" brushRef="#br0">0 137 5063 0 0,'12'-17'544'0'0,"17"-22"1586"0"0,-21 31-778 0 0,0 1 0 0 0,0 0-1 0 0,1 1 1 0 0,0 0 0 0 0,13-7-1 0 0,-9 7 677 0 0,-1 1-1 0 0,2 0 1 0 0,22-6-1 0 0,13 5 103 0 0,-8 5-2962 0 0,-13 2-5521 0 0,-5 0-1766 0 0</inkml:trace>
</inkml:ink>
</file>

<file path=ppt/ink/ink18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7.081"/>
    </inkml:context>
    <inkml:brush xml:id="br0">
      <inkml:brushProperty name="width" value="0.1" units="cm"/>
      <inkml:brushProperty name="height" value="0.1" units="cm"/>
      <inkml:brushProperty name="color" value="#F6630D"/>
    </inkml:brush>
  </inkml:definitions>
  <inkml:trace contextRef="#ctx0" brushRef="#br0">48 111 4143 0 0,'0'0'191'0'0,"2"-9"26"0"0,5-20 5409 0 0,-5 25-4664 0 0,0-1 0 0 0,-1 0 1 0 0,0 1-1 0 0,0-1 0 0 0,0 0 0 0 0,-1 0 0 0 0,1 0 1 0 0,-1 0-1 0 0,-1 0 0 0 0,1 0 0 0 0,0 0 1 0 0,-4-9 575 0 0,2 17-1355 0 0,-1 1 0 0 0,1 0 0 0 0,0 0 0 0 0,0 0 1 0 0,0 0-1 0 0,0 1 0 0 0,1-1 0 0 0,-2 7 0 0 0,2-10-118 0 0,-9 34-13 0 0,1 1-1 0 0,1 1 1 0 0,3 0 0 0 0,0 0-1 0 0,3 0 1 0 0,1 0 0 0 0,1 0-1 0 0,3 0 1 0 0,1 0-1 0 0,10 43 1 0 0,-13-75-246 0 0,5 14-2937 0 0,-6-19 2991 0 0,0 1-1 0 0,0-1 1 0 0,0 1 0 0 0,0-1 0 0 0,1 0 0 0 0,-1 1 0 0 0,0-1-1 0 0,0 0 1 0 0,0 1 0 0 0,5 2-1822 0 0,-5-3 1822 0 0,1 0-1 0 0,-1 0 1 0 0,0 0 0 0 0,1 0 0 0 0,-1 0 0 0 0,1 0 0 0 0,-1 0-1 0 0,0 0 1 0 0,1 0 0 0 0,-1 0 0 0 0,1 0 0 0 0,-1 0 0 0 0,0 0-1 0 0,1 0 1 0 0</inkml:trace>
</inkml:ink>
</file>

<file path=ppt/ink/ink18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7.543"/>
    </inkml:context>
    <inkml:brush xml:id="br0">
      <inkml:brushProperty name="width" value="0.1" units="cm"/>
      <inkml:brushProperty name="height" value="0.1" units="cm"/>
      <inkml:brushProperty name="color" value="#F6630D"/>
    </inkml:brush>
  </inkml:definitions>
  <inkml:trace contextRef="#ctx0" brushRef="#br0">0 120 9847 0 0,'0'0'3126'0'0,"4"-34"1339"0"0,-2 29-4220 0 0,0 0 0 0 0,-1 0 0 0 0,2 1-1 0 0,-1-1 1 0 0,0 0 0 0 0,1 1 0 0 0,0 0 0 0 0,0-1 0 0 0,0 1 0 0 0,1 0 0 0 0,-1 1 0 0 0,1-1-1 0 0,0 1 1 0 0,0 0 0 0 0,0-1 0 0 0,1 2 0 0 0,-1-1 0 0 0,1 0 0 0 0,0 1 0 0 0,-1 0-1 0 0,1 0 1 0 0,0 1 0 0 0,10-3 0 0 0,-14 4-201 0 0,0 0-1 0 0,0 0 1 0 0,0 1-1 0 0,0-1 1 0 0,0 0-1 0 0,0 1 1 0 0,0-1-1 0 0,0 1 1 0 0,0-1-1 0 0,0 1 1 0 0,0-1 0 0 0,0 1-1 0 0,0-1 1 0 0,0 1-1 0 0,0 0 1 0 0,0 0-1 0 0,-1 0 1 0 0,1-1-1 0 0,0 1 1 0 0,-1 0-1 0 0,1 0 1 0 0,0 0-1 0 0,-1 0 1 0 0,1 0-1 0 0,-1 0 1 0 0,0 0 0 0 0,1 0-1 0 0,-1 0 1 0 0,0 0-1 0 0,1 0 1 0 0,-1 3-1 0 0,3 32 240 0 0,-7-21-234 0 0,-1-1 1 0 0,0 0-1 0 0,0 0 0 0 0,-2-1 0 0 0,-15 25 0 0 0,12-19-21 0 0,-1 0 0 0 0,-10 31 0 0 0,19-45-34 0 0,0 0 0 0 0,1 1 0 0 0,-1-1 1 0 0,2 1-1 0 0,-1-1 0 0 0,0 1 1 0 0,1-1-1 0 0,0 1 0 0 0,1-1 1 0 0,-1 1-1 0 0,1-1 0 0 0,0 1 1 0 0,0-1-1 0 0,3 8 0 0 0,-2-9 4 0 0,0-1-1 0 0,1 1 0 0 0,0 0 0 0 0,-1-1 0 0 0,1 0 1 0 0,0 1-1 0 0,1-1 0 0 0,-1 0 0 0 0,1-1 0 0 0,-1 1 1 0 0,1-1-1 0 0,0 1 0 0 0,0-1 0 0 0,0 0 0 0 0,0 0 0 0 0,0-1 1 0 0,5 2-1 0 0,14 4-27 0 0,45 7-1 0 0,-54-11-28 0 0,-6-3-795 0 0,-1 1 0 0 0,1-1 0 0 0,-1-1 0 0 0,15-2 0 0 0,-21 3 623 0 0</inkml:trace>
</inkml:ink>
</file>

<file path=ppt/ink/ink1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0"/>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18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7.891"/>
    </inkml:context>
    <inkml:brush xml:id="br0">
      <inkml:brushProperty name="width" value="0.1" units="cm"/>
      <inkml:brushProperty name="height" value="0.1" units="cm"/>
      <inkml:brushProperty name="color" value="#F6630D"/>
    </inkml:brush>
  </inkml:definitions>
  <inkml:trace contextRef="#ctx0" brushRef="#br0">2 10 13559 0 0,'-2'-6'7280'0'0,"11"2"-7120"0"0</inkml:trace>
</inkml:ink>
</file>

<file path=ppt/ink/ink18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8.292"/>
    </inkml:context>
    <inkml:brush xml:id="br0">
      <inkml:brushProperty name="width" value="0.1" units="cm"/>
      <inkml:brushProperty name="height" value="0.1" units="cm"/>
      <inkml:brushProperty name="color" value="#F6630D"/>
    </inkml:brush>
  </inkml:definitions>
  <inkml:trace contextRef="#ctx0" brushRef="#br0">37 74 4607 0 0,'0'0'354'0'0,"6"-35"3727"0"0,-4-3 12282 0 0,-8 60-15874 0 0,5-13-467 0 0,-12 50 98 0 0,-9 92 1 0 0,21-135-121 0 0,0 0 1 0 0,1 1 0 0 0,1 0 0 0 0,0-1 0 0 0,1 0 0 0 0,1 1 0 0 0,1-1 0 0 0,0 0 0 0 0,1-1 0 0 0,12 28 0 0 0,-14-39-49 0 0,0 1 1 0 0,-1-1-1 0 0,1 0 1 0 0,1 0-1 0 0,-1 0 0 0 0,1 0 1 0 0,-1 0-1 0 0,7 4 0 0 0,-8-7-277 0 0,0 0 0 0 0,0 0 0 0 0,0 0 0 0 0,0 0 0 0 0,0 0 0 0 0,0 0 0 0 0,1 0 0 0 0,-1-1 0 0 0,0 1-1 0 0,1-1 1 0 0,-1 1 0 0 0,0-1 0 0 0,4 0 0 0 0,5-1-1711 0 0</inkml:trace>
</inkml:ink>
</file>

<file path=ppt/ink/ink18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8.755"/>
    </inkml:context>
    <inkml:brush xml:id="br0">
      <inkml:brushProperty name="width" value="0.1" units="cm"/>
      <inkml:brushProperty name="height" value="0.1" units="cm"/>
      <inkml:brushProperty name="color" value="#F6630D"/>
    </inkml:brush>
  </inkml:definitions>
  <inkml:trace contextRef="#ctx0" brushRef="#br0">1 46 6911 0 0,'3'-13'8440'0'0,"0"4"-6585"0"0,0 7-1608 0 0,-1 1-1 0 0,0-1 1 0 0,1 1 0 0 0,-1 0-1 0 0,1 0 1 0 0,-1 0 0 0 0,1 1-1 0 0,0-1 1 0 0,-1 0-1 0 0,1 1 1 0 0,0 0 0 0 0,0-1-1 0 0,-1 1 1 0 0,6 1 0 0 0,45 4 957 0 0,-40-3-702 0 0,11 0-170 0 0,0 0-1 0 0,-1-1 0 0 0,1-2 0 0 0,0 0 0 0 0,-1-2 0 0 0,0 0 1 0 0,45-13 1264 0 0,-76 48-1513 0 0,-81 352-30 0 0,88-373-106 0 0,0 0 0 0 0,0 0 0 0 0,1 0 0 0 0,1 0 0 0 0,0 1 0 0 0,0-1 0 0 0,4 13 0 0 0,-5-16-1054 0 0</inkml:trace>
</inkml:ink>
</file>

<file path=ppt/ink/ink18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9.137"/>
    </inkml:context>
    <inkml:brush xml:id="br0">
      <inkml:brushProperty name="width" value="0.1" units="cm"/>
      <inkml:brushProperty name="height" value="0.1" units="cm"/>
      <inkml:brushProperty name="color" value="#F6630D"/>
    </inkml:brush>
  </inkml:definitions>
  <inkml:trace contextRef="#ctx0" brushRef="#br0">1 68 13967 0 0,'0'0'1262'0'0,"23"-28"4119"0"0,-5 21-4657 0 0,1 0-1 0 0,1 1 1 0 0,-1 1 0 0 0,1 0 0 0 0,-1 2-1 0 0,33-2 1 0 0,-40 4-593 0 0,4 0-83 0 0,-1 1 0 0 0,1 1 1 0 0,-1 0-1 0 0,18 4 0 0 0,40 3-2376 0 0,-59-8 295 0 0</inkml:trace>
</inkml:ink>
</file>

<file path=ppt/ink/ink18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09.511"/>
    </inkml:context>
    <inkml:brush xml:id="br0">
      <inkml:brushProperty name="width" value="0.1" units="cm"/>
      <inkml:brushProperty name="height" value="0.1" units="cm"/>
      <inkml:brushProperty name="color" value="#F6630D"/>
    </inkml:brush>
  </inkml:definitions>
  <inkml:trace contextRef="#ctx0" brushRef="#br0">0 17 14111 0 0,'0'0'1276'0'0,"20"-14"3218"0"0,-12 15-3991 0 0,0 0 1 0 0,-1 1-1 0 0,0 0 1 0 0,1 0-1 0 0,-1 1 1 0 0,0 0-1 0 0,0 0 1 0 0,0 0-1 0 0,-1 1 1 0 0,11 7-1 0 0,59 51 324 0 0,-51-39-894 0 0,49 42 568 0 0,-21-31-3053 0 0,-42-29 1247 0 0</inkml:trace>
  <inkml:trace contextRef="#ctx0" brushRef="#br0" timeOffset="1">425 7 14111 0 0,'-1'0'1276'0'0,"-3"-2"-1013"0"0,-1 1 0 0 0,0 0 0 0 0,1 0 0 0 0,-1 0 0 0 0,0 1 1 0 0,1-1-1 0 0,-1 1 0 0 0,0 0 0 0 0,0 1 0 0 0,1-1 0 0 0,-1 1 0 0 0,0 0 0 0 0,1 0 0 0 0,-1 0 0 0 0,1 1 0 0 0,-1-1 0 0 0,1 1 0 0 0,-5 3 0 0 0,-8 5 555 0 0,1 0-1 0 0,1 1 1 0 0,-19 17 0 0 0,-6 4-135 0 0,32-27-595 0 0,-7 6 155 0 0,0 0 1 0 0,0 0 0 0 0,-17 18-1 0 0,29-26-275 0 0,0 1-1 0 0,0-1 1 0 0,1 1-1 0 0,-1-1 1 0 0,1 1 0 0 0,-1 0-1 0 0,1 0 1 0 0,1 0-1 0 0,-1 0 1 0 0,0 0-1 0 0,1 0 1 0 0,0 1-1 0 0,0-1 1 0 0,0 0 0 0 0,0 1-1 0 0,1-1 1 0 0,0 1-1 0 0,0-1 1 0 0,1 7-1 0 0,9 10-2273 0 0</inkml:trace>
</inkml:ink>
</file>

<file path=ppt/ink/ink18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1.519"/>
    </inkml:context>
    <inkml:brush xml:id="br0">
      <inkml:brushProperty name="width" value="0.1" units="cm"/>
      <inkml:brushProperty name="height" value="0.1" units="cm"/>
      <inkml:brushProperty name="color" value="#F6630D"/>
    </inkml:brush>
  </inkml:definitions>
  <inkml:trace contextRef="#ctx0" brushRef="#br0">205 77 5063 0 0,'0'0'390'0'0,"4"-7"-705"0"0,10-22 7426 0 0,-13 27-6694 0 0,-1 1 1 0 0,0-1 0 0 0,1 1-1 0 0,-1 0 1 0 0,0-1 0 0 0,0 1 0 0 0,0-1-1 0 0,0 1 1 0 0,0-1 0 0 0,0 1-1 0 0,-1-1 1 0 0,1 1 0 0 0,0-1 0 0 0,-1 1-1 0 0,0-2 1 0 0,-15-10 2521 0 0,14 12-2878 0 0,0 1 0 0 0,1 0 0 0 0,-1-1 1 0 0,0 1-1 0 0,0 0 0 0 0,0 0 0 0 0,0 0 1 0 0,0 0-1 0 0,1 0 0 0 0,-1 1 0 0 0,0-1 1 0 0,0 0-1 0 0,0 1 0 0 0,0-1 0 0 0,1 1 1 0 0,-1 0-1 0 0,0 0 0 0 0,1 0 0 0 0,-1 0 1 0 0,0 0-1 0 0,1 0 0 0 0,-1 0 0 0 0,-1 2 0 0 0,-17 17 54 0 0,1 2-1 0 0,1 0 0 0 0,1 1 1 0 0,0 1-1 0 0,2 1 0 0 0,-12 26 0 0 0,22-38-113 0 0,0-1-1 0 0,1 0 1 0 0,0 1-1 0 0,1 0 1 0 0,0-1 0 0 0,-1 25-1 0 0,4-29 2 0 0,0 0 0 0 0,0 0-1 0 0,1 0 1 0 0,0-1 0 0 0,1 1 0 0 0,0-1-1 0 0,0 1 1 0 0,0-1 0 0 0,1 1 0 0 0,0-1 0 0 0,1 0-1 0 0,5 9 1 0 0,-3-9-2 0 0,0 0 1 0 0,0 0-1 0 0,0 0 0 0 0,1-1 1 0 0,0 0-1 0 0,0 0 0 0 0,1-1 1 0 0,0 0-1 0 0,0 0 0 0 0,0-1 0 0 0,0 0 1 0 0,0 0-1 0 0,1-1 0 0 0,9 3 1 0 0,-13-5 9 0 0,0 1-1 0 0,1-1 1 0 0,-1 0 0 0 0,0-1 0 0 0,1 1 0 0 0,-1-1-1 0 0,0 0 1 0 0,1 0 0 0 0,-1-1 0 0 0,0 0 0 0 0,1 0 0 0 0,-1 0-1 0 0,0 0 1 0 0,0-1 0 0 0,0 0 0 0 0,0 0 0 0 0,0 0 0 0 0,0-1-1 0 0,-1 0 1 0 0,1 1 0 0 0,-1-2 0 0 0,0 1 0 0 0,0 0-1 0 0,0-1 1 0 0,4-4 0 0 0,-7 6-1 0 0,1 0-1 0 0,-1 1 0 0 0,0-1 1 0 0,0 0-1 0 0,-1 0 1 0 0,1 1-1 0 0,0-1 1 0 0,-1 0-1 0 0,1 0 1 0 0,-1 0-1 0 0,1 0 1 0 0,-1 0-1 0 0,0 0 0 0 0,0 0 1 0 0,0 0-1 0 0,0 0 1 0 0,0 0-1 0 0,0 0 1 0 0,0 0-1 0 0,-1 1 1 0 0,0-4-1 0 0,-1 0 6 0 0,0 0-1 0 0,0 0 1 0 0,-1 1 0 0 0,0-1-1 0 0,1 1 1 0 0,-2 0 0 0 0,1 0-1 0 0,-4-5 1 0 0,-4-1 0 0 0,1 1-1 0 0,-1 0 1 0 0,-1 0 0 0 0,1 1-1 0 0,-17-9 1 0 0,20 14 5 0 0,1 0-1 0 0,-1 0 1 0 0,0 1 0 0 0,0 0 0 0 0,0 0-1 0 0,0 1 1 0 0,-1 0 0 0 0,-9 1 0 0 0,16-1-62 0 0,0 1 0 0 0,0 0 0 0 0,0 0 0 0 0,0 0 0 0 0,0 0 0 0 0,0 1 0 0 0,0-1 0 0 0,0 1 0 0 0,0-1 0 0 0,0 1 0 0 0,0-1 0 0 0,0 1 1 0 0,0 0-1 0 0,0 0 0 0 0,1 0 0 0 0,-1 0 0 0 0,0 1 0 0 0,0-1 0 0 0,1 0 0 0 0,-1 1 0 0 0,1-1 0 0 0,0 1 0 0 0,-1-1 0 0 0,1 1 0 0 0,0 0 0 0 0,0-1 0 0 0,0 1 1 0 0,0 0-1 0 0,0 0 0 0 0,0 0 0 0 0,0 0 0 0 0,1 0 0 0 0,-1 0 0 0 0,1 0 0 0 0,-1 0 0 0 0,1 0 0 0 0,0 3 0 0 0,2 4-1852 0 0</inkml:trace>
</inkml:ink>
</file>

<file path=ppt/ink/ink18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1.905"/>
    </inkml:context>
    <inkml:brush xml:id="br0">
      <inkml:brushProperty name="width" value="0.1" units="cm"/>
      <inkml:brushProperty name="height" value="0.1" units="cm"/>
      <inkml:brushProperty name="color" value="#F6630D"/>
    </inkml:brush>
  </inkml:definitions>
  <inkml:trace contextRef="#ctx0" brushRef="#br0">0 24 10135 0 0,'13'-12'6848'0'0,"-6"7"-4368"0"0,5 1-2416 0 0,-2 2-64 0 0</inkml:trace>
</inkml:ink>
</file>

<file path=ppt/ink/ink18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2.276"/>
    </inkml:context>
    <inkml:brush xml:id="br0">
      <inkml:brushProperty name="width" value="0.1" units="cm"/>
      <inkml:brushProperty name="height" value="0.1" units="cm"/>
      <inkml:brushProperty name="color" value="#F6630D"/>
    </inkml:brush>
  </inkml:definitions>
  <inkml:trace contextRef="#ctx0" brushRef="#br0">0 195 4607 0 0,'3'-9'8337'0'0,"11"-26"-4558"0"0,-1 8-2512 0 0,-8 14-678 0 0,1 1-1 0 0,1 0 1 0 0,0 1 0 0 0,11-15-1 0 0,-14 21-419 0 0,1 1-1 0 0,-1 0 1 0 0,1 0-1 0 0,0 1 1 0 0,0-1-1 0 0,0 1 1 0 0,0 0-1 0 0,1 0 1 0 0,-1 1-1 0 0,1 0 1 0 0,-1 0-1 0 0,1 0 1 0 0,7-1-1 0 0,-9 2-97 0 0,0 0-1 0 0,1 0 1 0 0,-1 0-1 0 0,1 0 1 0 0,-1 1-1 0 0,1 0 1 0 0,-1 0-1 0 0,1 0 1 0 0,0 0-1 0 0,-1 1 1 0 0,1-1-1 0 0,-1 1 1 0 0,0 1-1 0 0,1-1 0 0 0,-1 1 1 0 0,0-1-1 0 0,0 1 1 0 0,1 0-1 0 0,5 5 1 0 0,-8-3-48 0 0,-1 0 1 0 0,1 0-1 0 0,-1 1 0 0 0,0-1 1 0 0,0 1-1 0 0,-1-1 0 0 0,1 0 1 0 0,-1 1-1 0 0,0-1 0 0 0,0 1 1 0 0,-1-1-1 0 0,1 1 1 0 0,-1-1-1 0 0,-2 8 0 0 0,3-10-11 0 0,-5 15 9 0 0,-1 0 0 0 0,0 0 0 0 0,-1-1 0 0 0,-1 0 0 0 0,-1 0 0 0 0,0-1 0 0 0,-1 0 0 0 0,-22 26 0 0 0,16-21-86 0 0,1 0 0 0 0,1 1 0 0 0,-17 35-1 0 0,29-53 58 0 0,1 0-1 0 0,0 0 0 0 0,-1-1 0 0 0,1 1 0 0 0,0 0 0 0 0,1 0 0 0 0,-1 0 0 0 0,0 0 0 0 0,1 0 0 0 0,0 0 0 0 0,0 0 0 0 0,0 0 0 0 0,0 0 0 0 0,0 0 0 0 0,1 1 0 0 0,-1-1 1 0 0,1 0-1 0 0,0-1 0 0 0,0 1 0 0 0,0 0 0 0 0,2 5 0 0 0,0-5-13 0 0,-1 0-1 0 0,1-1 1 0 0,0 1 0 0 0,0-1-1 0 0,0 0 1 0 0,0 1 0 0 0,0-1-1 0 0,0-1 1 0 0,1 1 0 0 0,-1 0-1 0 0,1-1 1 0 0,-1 0 0 0 0,1 0-1 0 0,-1 0 1 0 0,5 1 0 0 0,12 0-61 0 0,0 0 1 0 0,0-1-1 0 0,0-1 0 0 0,0-1 1 0 0,27-5-1 0 0,5-1-1255 0 0,16-2-4280 0 0,-50 5-1682 0 0</inkml:trace>
</inkml:ink>
</file>

<file path=ppt/ink/ink18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3.922"/>
    </inkml:context>
    <inkml:brush xml:id="br0">
      <inkml:brushProperty name="width" value="0.1" units="cm"/>
      <inkml:brushProperty name="height" value="0.1" units="cm"/>
      <inkml:brushProperty name="color" value="#F6630D"/>
    </inkml:brush>
  </inkml:definitions>
  <inkml:trace contextRef="#ctx0" brushRef="#br0">5 127 6935 0 0,'-3'-5'2786'0'0,"3"5"-2478"0"0,0-1 0 0 0,-1 0 0 0 0,1 0 0 0 0,0 1 0 0 0,0-1 0 0 0,0 0 0 0 0,0 0 1 0 0,0 1-1 0 0,0-1 0 0 0,0 0 0 0 0,0 0 0 0 0,0 0 0 0 0,0 1 0 0 0,0-1 0 0 0,1 0 0 0 0,5-4 27 0 0,0 1 0 0 0,1 0 0 0 0,0 0 0 0 0,0 1 0 0 0,0 0 0 0 0,0 0 0 0 0,0 1 0 0 0,12-3 0 0 0,68-8 1209 0 0,-56 9-936 0 0,538-34 3793 0 0,5 46-4004 0 0,-30 0-285 0 0,1133-34-197 0 0,-1156 16-990 0 0,-297 9 782 0 0,-222 1 1237 0 0,-4 4-918 0 0,-1 0 1 0 0,1 0-1 0 0,-1 0 0 0 0,0-1 1 0 0,0 1-1 0 0,0-1 1 0 0,0 1-1 0 0,-1-1 0 0 0,-4 3 1 0 0,-8 5-2688 0 0</inkml:trace>
</inkml:ink>
</file>

<file path=ppt/ink/ink18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4.956"/>
    </inkml:context>
    <inkml:brush xml:id="br0">
      <inkml:brushProperty name="width" value="0.1" units="cm"/>
      <inkml:brushProperty name="height" value="0.1" units="cm"/>
      <inkml:brushProperty name="color" value="#F6630D"/>
    </inkml:brush>
  </inkml:definitions>
  <inkml:trace contextRef="#ctx0" brushRef="#br0">0 189 5063 0 0,'0'0'390'0'0,"15"-38"3703"0"0,14-17 2951 0 0,6 11-3815 0 0,-29 39-3012 0 0,0 0 1 0 0,0 0 0 0 0,1 1-1 0 0,-1-1 1 0 0,1 2-1 0 0,0-1 1 0 0,0 1-1 0 0,0 0 1 0 0,1 0-1 0 0,-1 1 1 0 0,1 0 0 0 0,15-2-1 0 0,-16 2-77 0 0,0 2 0 0 0,0-1 0 0 0,0 1 0 0 0,-1 0 0 0 0,1 0 0 0 0,0 1-1 0 0,0 0 1 0 0,0 0 0 0 0,0 0 0 0 0,-1 1 0 0 0,1 0 0 0 0,-1 1 0 0 0,12 5 0 0 0,-15-6-115 0 0,0 0 1 0 0,0 1 0 0 0,-1-1-1 0 0,1 1 1 0 0,-1-1-1 0 0,0 1 1 0 0,0 0 0 0 0,0 0-1 0 0,0 0 1 0 0,0 0-1 0 0,0 0 1 0 0,-1 1 0 0 0,0-1-1 0 0,0 0 1 0 0,0 1 0 0 0,0-1-1 0 0,0 1 1 0 0,0-1-1 0 0,-1 1 1 0 0,0-1 0 0 0,0 1-1 0 0,0-1 1 0 0,0 1-1 0 0,0 0 1 0 0,-1-1 0 0 0,1 1-1 0 0,-1-1 1 0 0,-2 5-1 0 0,0 3-17 0 0,-1-1-1 0 0,0 0 0 0 0,0-1 0 0 0,-1 1 1 0 0,-1-1-1 0 0,1 0 0 0 0,-2 0 0 0 0,1 0 0 0 0,-1-1 1 0 0,-12 12-1 0 0,-13 9 41 0 0,-47 33 1 0 0,25-21-31 0 0,-7 4-82 0 0,129-61 64 0 0,-23 7 20 0 0,1 2 0 0 0,0 2 0 0 0,0 3 0 0 0,0 1-1 0 0,0 2 1 0 0,0 2 0 0 0,0 2 0 0 0,60 15 0 0 0,-76-9 287 0 0,-3-1-1176 0 0,-7-9-5794 0 0</inkml:trace>
</inkml:ink>
</file>

<file path=ppt/ink/ink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4.781"/>
    </inkml:context>
    <inkml:brush xml:id="br0">
      <inkml:brushProperty name="width" value="0.1" units="cm"/>
      <inkml:brushProperty name="height" value="0.1" units="cm"/>
      <inkml:brushProperty name="color" value="#008C3A"/>
    </inkml:brush>
  </inkml:definitions>
  <inkml:trace contextRef="#ctx0" brushRef="#br0">58 51 2759 0 0,'-18'-36'4426'0'0,"18"35"-4207"0"0,0 1 0 0 0,0-1 1 0 0,0 0-1 0 0,-1 0 0 0 0,1 1 1 0 0,0-1-1 0 0,-1 0 0 0 0,1 1 1 0 0,-1-1-1 0 0,1 1 0 0 0,-1-1 0 0 0,1 0 1 0 0,-1 1-1 0 0,1-1 0 0 0,-1 1 1 0 0,1-1-1 0 0,-1 1 0 0 0,0 0 1 0 0,1-1-1 0 0,-1 1 0 0 0,0-1 1 0 0,1 1-1 0 0,-1 0 0 0 0,0 0 1 0 0,1-1-1 0 0,-1 1 0 0 0,0 0 1 0 0,0 0-1 0 0,1 0 0 0 0,-1 0 0 0 0,0 0 1 0 0,0 0-1 0 0,0 0 0 0 0,-1 1-15 0 0,1 0-1 0 0,0 1 0 0 0,0-1 0 0 0,0 0 1 0 0,0 0-1 0 0,0 1 0 0 0,1-1 0 0 0,-1 1 1 0 0,0-1-1 0 0,1 1 0 0 0,-1-1 0 0 0,1 1 1 0 0,-1-1-1 0 0,1 3 0 0 0,-8 57 1506 0 0,8-55-1514 0 0,-1-1-1 0 0,2 1 1 0 0,-1 0-1 0 0,1-1 1 0 0,0 1-1 0 0,0-1 1 0 0,0 1-1 0 0,1-1 1 0 0,0 0-1 0 0,0 0 1 0 0,0 1-1 0 0,1-1 1 0 0,0-1-1 0 0,-1 1 1 0 0,7 7 0 0 0,-4-8-65 0 0,0 1 1 0 0,0-1 0 0 0,1-1-1 0 0,-1 1 1 0 0,1-1 0 0 0,0 0 0 0 0,0 0-1 0 0,0-1 1 0 0,1 1 0 0 0,-1-1 0 0 0,0-1-1 0 0,14 3 1 0 0,14 1 256 0 0,1 0-1 0 0,-1-2 1 0 0,58-3-1 0 0,-74-1-260 0 0,1-2 1 0 0,-1 0-1 0 0,0 0 1 0 0,0-2-1 0 0,-1 0 1 0 0,1-1-1 0 0,-1-1 1 0 0,26-15-1 0 0,-23 11-44 0 0,0 0 0 0 0,0 1-1 0 0,1 1 1 0 0,0 1 0 0 0,0 1 0 0 0,24-4-1 0 0,-31 8-24 0 0,0 2-1 0 0,0 0 0 0 0,1 0 1 0 0,-1 2-1 0 0,0-1 0 0 0,0 2 1 0 0,0 0-1 0 0,0 1 0 0 0,0 0 1 0 0,24 9-1 0 0,-14-1-497 0 0,0 0 0 0 0,-1 2 0 0 0,43 29 0 0 0,-55-34-1083 0 0</inkml:trace>
</inkml:ink>
</file>

<file path=ppt/ink/ink1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1"/>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18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5.953"/>
    </inkml:context>
    <inkml:brush xml:id="br0">
      <inkml:brushProperty name="width" value="0.1" units="cm"/>
      <inkml:brushProperty name="height" value="0.1" units="cm"/>
      <inkml:brushProperty name="color" value="#F6630D"/>
    </inkml:brush>
  </inkml:definitions>
  <inkml:trace contextRef="#ctx0" brushRef="#br0">1 75 13327 0 0,'0'0'1210'0'0,"31"-12"-836"0"0,-11 2 1294 0 0,0 1 0 0 0,1 1 0 0 0,40-10 0 0 0,-31 12-1202 0 0,1 1 0 0 0,0 1 0 0 0,0 2 1 0 0,39 2-1 0 0,-60 2-1046 0 0</inkml:trace>
</inkml:ink>
</file>

<file path=ppt/ink/ink18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16.316"/>
    </inkml:context>
    <inkml:brush xml:id="br0">
      <inkml:brushProperty name="width" value="0.1" units="cm"/>
      <inkml:brushProperty name="height" value="0.1" units="cm"/>
      <inkml:brushProperty name="color" value="#F6630D"/>
    </inkml:brush>
  </inkml:definitions>
  <inkml:trace contextRef="#ctx0" brushRef="#br0">0 103 12895 0 0,'0'0'1264'0'0,"5"-5"-1128"0"0,2 2-136 0 0,-2-1 0 0 0,2-1 0 0 0,2-3 632 0 0,1-2 96 0 0,1-2 16 0 0,2 2 8 0 0,0 0-176 0 0,4 1-40 0 0,-1 4-8 0 0,0 0 0 0 0,-2-2-304 0 0,0 2-64 0 0,-1 1-16 0 0</inkml:trace>
</inkml:ink>
</file>

<file path=ppt/ink/ink18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24.552"/>
    </inkml:context>
    <inkml:brush xml:id="br0">
      <inkml:brushProperty name="width" value="0.1" units="cm"/>
      <inkml:brushProperty name="height" value="0.1" units="cm"/>
      <inkml:brushProperty name="color" value="#F6630D"/>
    </inkml:brush>
  </inkml:definitions>
  <inkml:trace contextRef="#ctx0" brushRef="#br0">33 137 3223 0 0,'-26'-23'16206'0'0,"25"22"-15922"0"0,0-1-229 0 0,1 1 0 0 0,-1-1 1 0 0,0 1-1 0 0,1-1 0 0 0,-1 1 1 0 0,1-1-1 0 0,-1 1 1 0 0,1-1-1 0 0,0 1 0 0 0,0-1 1 0 0,0 0-1 0 0,0 1 1 0 0,0-1-1 0 0,0 1 0 0 0,0-1 1 0 0,1 0-1 0 0,-1 1 1 0 0,0-1-1 0 0,1 1 0 0 0,-1-1 1 0 0,1 1-1 0 0,0-1 1 0 0,-1 1-1 0 0,1-1 0 0 0,0 1 1 0 0,0 0-1 0 0,0-1 0 0 0,1 0 1 0 0,30-29 859 0 0,-23 26-710 0 0,1 0 0 0 0,0 0 0 0 0,0 1-1 0 0,0 0 1 0 0,0 1 0 0 0,0 0 0 0 0,13-2 0 0 0,-17 4-149 0 0,1 0-1 0 0,-1 1 1 0 0,1-1 0 0 0,-1 2 0 0 0,0-1-1 0 0,1 1 1 0 0,-1-1 0 0 0,0 2-1 0 0,1-1 1 0 0,-1 1 0 0 0,0 0 0 0 0,0 0-1 0 0,0 1 1 0 0,-1-1 0 0 0,7 5-1 0 0,-4 0-33 0 0,-6-4-18 0 0,-1-1 0 0 0,0 1-1 0 0,1-1 1 0 0,-1 1 0 0 0,0 0 0 0 0,0 0 0 0 0,-1-1 0 0 0,1 1 0 0 0,-1 0 0 0 0,1 0 0 0 0,-1 0-1 0 0,0 0 1 0 0,0-1 0 0 0,0 1 0 0 0,0 0 0 0 0,-1 0 0 0 0,1 0 0 0 0,-1 0 0 0 0,1 0-1 0 0,-1-1 1 0 0,0 1 0 0 0,0 0 0 0 0,-1-1 0 0 0,1 1 0 0 0,0-1 0 0 0,-1 1 0 0 0,0-1 0 0 0,1 0-1 0 0,-1 1 1 0 0,0-1 0 0 0,-3 2 0 0 0,2 1 0 0 0,-7 7 9 0 0,0-1 0 0 0,0 0 0 0 0,-1-1 1 0 0,-19 14-1 0 0,16-13-35 0 0,1 0-1 0 0,1 0 1 0 0,-1 1 0 0 0,-18 25-1 0 0,30-33-35 0 0,2-1 48 0 0,0 0 0 0 0,0 1 1 0 0,1-1-1 0 0,-1 0 0 0 0,1 0 1 0 0,-1-1-1 0 0,1 1 0 0 0,0 0 1 0 0,0 0-1 0 0,0-1 0 0 0,0 1 1 0 0,1-1-1 0 0,-1 0 0 0 0,1 0 0 0 0,-1 0 1 0 0,1 0-1 0 0,0 0 0 0 0,0 0 1 0 0,0-1-1 0 0,0 1 0 0 0,0-1 1 0 0,0 0-1 0 0,0 0 0 0 0,7 1 1 0 0,2 3-8 0 0,-1 0 17 0 0,0 0 0 0 0,-1 1 0 0 0,0 1 0 0 0,0 0 0 0 0,0 0 0 0 0,-1 1 0 0 0,0 0 0 0 0,-1 1 0 0 0,0 0 0 0 0,0 0 0 0 0,-1 0 0 0 0,0 1 0 0 0,11 21 0 0 0,-15-25 0 0 0,0 1 0 0 0,0-1 0 0 0,-1 1 0 0 0,1 0 0 0 0,-2 0 0 0 0,1 0 0 0 0,-1 1 0 0 0,0-1 0 0 0,0 0 0 0 0,-1 0 0 0 0,0 1 0 0 0,0-1 0 0 0,-1 0 0 0 0,0 0 0 0 0,0 0 0 0 0,-1 0 0 0 0,0 1 0 0 0,0-2 0 0 0,0 1 0 0 0,-1 0 0 0 0,0 0 0 0 0,-1-1 0 0 0,1 0 0 0 0,-7 8 0 0 0,8-11 20 0 0,-1 0 0 0 0,1 0 1 0 0,-1-1-1 0 0,0 1 0 0 0,1-1 0 0 0,-1 0 0 0 0,0 0 0 0 0,-1 0 1 0 0,1 0-1 0 0,0-1 0 0 0,0 1 0 0 0,-1-1 0 0 0,1 0 1 0 0,-1 0-1 0 0,1 0 0 0 0,-1 0 0 0 0,1-1 0 0 0,-1 1 0 0 0,0-1 1 0 0,1 0-1 0 0,-7-1 0 0 0,-5-1 160 0 0,0 0 0 0 0,0-2 0 0 0,-29-9-1 0 0,1-1 2 0 0,24 15-112 0 0,19-1-131 0 0,0-1 0 0 0,1 1-1 0 0,-1 0 1 0 0,0 0 0 0 0,0 0 0 0 0,0-1 0 0 0,0 1 0 0 0,0 0 0 0 0,0-1-1 0 0,0 1 1 0 0,0 0 0 0 0,1 0 0 0 0,-1-1 0 0 0,0 1 0 0 0,0 0 0 0 0,0 0 0 0 0,0-1-1 0 0,-1 1 1 0 0,1 0 0 0 0,0-1 0 0 0,0 1 0 0 0,0 0 0 0 0,0 0 0 0 0,0-1 0 0 0,0 1-1 0 0,0 0 1 0 0,0 0 0 0 0,0-1 0 0 0,-1 1 0 0 0,1 0 0 0 0,0 0 0 0 0,0-1 0 0 0,0 1-1 0 0,-1 0 1 0 0,1 0 0 0 0,0 0 0 0 0,0 0 0 0 0,0-1 0 0 0,-1 1 0 0 0,1 0 0 0 0,0 0-1 0 0,0 0 1 0 0,-1 0 0 0 0,1 0 0 0 0,0 0 0 0 0,-1 0 0 0 0,1 0 0 0 0,0 0 0 0 0,0-1-1 0 0,-1 1 1 0 0,1 0 0 0 0,0 0 0 0 0,0 1 0 0 0,-1-1 0 0 0,1 0 0 0 0,0 0 0 0 0,-1 0-1 0 0,1 0 1 0 0,0 0 0 0 0,0 0 0 0 0,-1 0 0 0 0,1 0 0 0 0,0 0 0 0 0,0 1 0 0 0,-1-1-1 0 0,1 0 1 0 0,0 0 0 0 0</inkml:trace>
</inkml:ink>
</file>

<file path=ppt/ink/ink18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25.265"/>
    </inkml:context>
    <inkml:brush xml:id="br0">
      <inkml:brushProperty name="width" value="0.1" units="cm"/>
      <inkml:brushProperty name="height" value="0.1" units="cm"/>
      <inkml:brushProperty name="color" value="#F6630D"/>
    </inkml:brush>
  </inkml:definitions>
  <inkml:trace contextRef="#ctx0" brushRef="#br0">20 61 10911 0 0,'0'0'987'0'0,"-20"-18"6450"0"0,20 17-7349 0 0,1 0 0 0 0,-1 0-1 0 0,1 0 1 0 0,-1 0 0 0 0,1 0-1 0 0,0 0 1 0 0,-1 0 0 0 0,1 0-1 0 0,0 1 1 0 0,-1-1 0 0 0,1 0 0 0 0,0 0-1 0 0,0 1 1 0 0,0-1 0 0 0,0 0-1 0 0,0 1 1 0 0,0-1 0 0 0,0 1-1 0 0,0-1 1 0 0,0 1 0 0 0,0-1 0 0 0,0 1-1 0 0,0 0 1 0 0,0-1 0 0 0,0 1-1 0 0,0 0 1 0 0,0 0 0 0 0,1 0-1 0 0,0 0 1 0 0,42-3 803 0 0,-36 3-565 0 0,61 1 791 0 0,-43 0-818 0 0,0-1 0 0 0,47-6 1 0 0,-11-11-84 0 0,-61 17 153 0 0,-3 18-299 0 0,-1 0 0 0 0,-1 0-1 0 0,0 0 1 0 0,-1 0 0 0 0,-13 29-1 0 0,5-14-23 0 0,-15 51-46 0 0,-31 165 0 0 0,58-244 2 0 0,0 1 5 0 0,0-1 1 0 0,0 0-1 0 0,1 0 1 0 0,-1 0-1 0 0,1 0 1 0 0,0 1-1 0 0,1-1 0 0 0,-1 0 1 0 0,1 0-1 0 0,0 0 1 0 0,0 0-1 0 0,1 0 0 0 0,-1 0 1 0 0,1 0-1 0 0,0 0 1 0 0,6 8-1 0 0,35 48-2886 0 0</inkml:trace>
</inkml:ink>
</file>

<file path=ppt/ink/ink18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25.618"/>
    </inkml:context>
    <inkml:brush xml:id="br0">
      <inkml:brushProperty name="width" value="0.1" units="cm"/>
      <inkml:brushProperty name="height" value="0.1" units="cm"/>
      <inkml:brushProperty name="color" value="#F6630D"/>
    </inkml:brush>
  </inkml:definitions>
  <inkml:trace contextRef="#ctx0" brushRef="#br0">1 162 8287 0 0,'11'-45'482'0'0,"-9"40"269"0"0,1 0-1 0 0,0 1 1 0 0,0-1 0 0 0,0 1 0 0 0,0-1-1 0 0,1 1 1 0 0,-1 0 0 0 0,1 1-1 0 0,7-6 1 0 0,-4 4 558 0 0,0 0-1 0 0,0 1 1 0 0,0 0-1 0 0,1 1 1 0 0,13-5-1 0 0,23-2-215 0 0,14-1-772 0 0,-31 5-111 0 0,0 1 0 0 0,1 1 0 0 0,-1 1 0 0 0,51 2 0 0 0,-31 13-1561 0 0,-39-10-74 0 0</inkml:trace>
</inkml:ink>
</file>

<file path=ppt/ink/ink18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27.245"/>
    </inkml:context>
    <inkml:brush xml:id="br0">
      <inkml:brushProperty name="width" value="0.1" units="cm"/>
      <inkml:brushProperty name="height" value="0.1" units="cm"/>
      <inkml:brushProperty name="color" value="#F6630D"/>
    </inkml:brush>
  </inkml:definitions>
  <inkml:trace contextRef="#ctx0" brushRef="#br0">0 27 14335 0 0,'0'0'1560'0'0,"6"-8"-1560"0"0,-6-10 6888 0 0,12 18-6432 0 0,-2 2-8 0 0,0 2-1040 0 0,-3 3 200 0 0</inkml:trace>
</inkml:ink>
</file>

<file path=ppt/ink/ink18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0.788"/>
    </inkml:context>
    <inkml:brush xml:id="br0">
      <inkml:brushProperty name="width" value="0.1" units="cm"/>
      <inkml:brushProperty name="height" value="0.1" units="cm"/>
      <inkml:brushProperty name="color" value="#F6630D"/>
    </inkml:brush>
  </inkml:definitions>
  <inkml:trace contextRef="#ctx0" brushRef="#br0">253 82 7775 0 0,'0'0'2838'0'0,"22"-26"6940"0"0,-33 25-9714 0 0,1-1 0 0 0,0 1 0 0 0,0 1 0 0 0,0 0 0 0 0,0 0 0 0 0,-1 1 0 0 0,1 0 0 0 0,0 1 0 0 0,0 0 0 0 0,-13 5 0 0 0,-15 1-40 0 0,29-6-24 0 0,0-1 0 0 0,1 2 0 0 0,-1-1 0 0 0,1 1 0 0 0,-1 0 0 0 0,1 1 0 0 0,0 0 0 0 0,0 0 0 0 0,-10 8 0 0 0,9-5-4 0 0,5-1 6 0 0,0 9-77 0 0,4-14 70 0 0,0 1 0 0 0,0 0 0 0 0,0-1 0 0 0,0 1 1 0 0,0 0-1 0 0,0-1 0 0 0,0 1 0 0 0,1 0 0 0 0,-1-1 0 0 0,1 1 0 0 0,-1 0 0 0 0,1-1 1 0 0,0 1-1 0 0,0-1 0 0 0,-1 1 0 0 0,1-1 0 0 0,0 1 0 0 0,0-1 0 0 0,1 0 1 0 0,-1 1-1 0 0,0-1 0 0 0,0 0 0 0 0,0 0 0 0 0,1 0 0 0 0,-1 0 0 0 0,1 0 1 0 0,-1 0-1 0 0,2 0 0 0 0,42 21 15 0 0,34 1 9 0 0,-57-17-7 0 0,0 0 0 0 0,0 2 0 0 0,-1 0 0 0 0,27 14 0 0 0,-40-17 32 0 0,-1 0 1 0 0,1 0 0 0 0,-1 0-1 0 0,0 1 1 0 0,0 0-1 0 0,-1 0 1 0 0,1 1 0 0 0,-2-1-1 0 0,1 2 1 0 0,-1-1-1 0 0,0 0 1 0 0,8 16 0 0 0,-11-16-9 0 0,0 0 1 0 0,0 1-1 0 0,0-1 0 0 0,-1 0 1 0 0,0 1-1 0 0,0-1 1 0 0,-1 1-1 0 0,0 0 1 0 0,0-1-1 0 0,-1 1 0 0 0,0-1 1 0 0,0 1-1 0 0,-1-1 1 0 0,0 0-1 0 0,-5 13 1 0 0,4-10-12 0 0,-1-1 1 0 0,0 0 0 0 0,0 0 0 0 0,-1 0-1 0 0,-1-1 1 0 0,1 1 0 0 0,-1-1 0 0 0,-1 0-1 0 0,1-1 1 0 0,-1 0 0 0 0,-1 0 0 0 0,1 0-1 0 0,-1-1 1 0 0,0 0 0 0 0,-1-1 0 0 0,1 0-1 0 0,-1 0 1 0 0,0-1 0 0 0,-1 0 0 0 0,1 0-1 0 0,0-1 1 0 0,-1 0 0 0 0,0-1 0 0 0,0 0 0 0 0,0-1-1 0 0,0 0 1 0 0,-16 0 0 0 0,26-2-24 0 0,-1 1 0 0 0,0 0 0 0 0,1 0 0 0 0,-1 0 0 0 0,0-1 0 0 0,1 1 0 0 0,-1 0 0 0 0,1-1 0 0 0,-1 1 0 0 0,0-1 0 0 0,1 1 0 0 0,-1-1 0 0 0,1 1 0 0 0,-1-1 0 0 0,1 1 0 0 0,0-1 0 0 0,-1 1 0 0 0,1-1 0 0 0,-1 0 0 0 0,1 1 0 0 0,0-1 0 0 0,0 0 0 0 0,-1 1 0 0 0,1-1 0 0 0,0 0 0 0 0,0 1 0 0 0,0-1 0 0 0,0 0 0 0 0,-1 1 0 0 0,1-1 0 0 0,0 0 0 0 0,1 0 0 0 0,-1 1 0 0 0,0-2 0 0 0,2-19 53 0 0,2 8-64 0 0,0-2-58 0 0,2-1 0 0 0,-1 1 0 0 0,2 0 0 0 0,0 1 0 0 0,12-20 0 0 0,109-158-274 0 0,-104 157 314 0 0,-8 12-47 0 0,-1 0-1 0 0,18-37 0 0 0,-30 54 65 0 0,0-1 0 0 0,-1 1 0 0 0,0 0 1 0 0,0-1-1 0 0,0 0 0 0 0,-1 1 0 0 0,0-1 0 0 0,0 0 1 0 0,-1 0-1 0 0,0 0 0 0 0,0 1 0 0 0,-1-1 1 0 0,0 0-1 0 0,0 0 0 0 0,-2-7 0 0 0,2 11-56 0 0,-1 0 0 0 0,1 1 0 0 0,-1-1 0 0 0,1 0 0 0 0,-1 1-1 0 0,0-1 1 0 0,0 1 0 0 0,0 0 0 0 0,0 0 0 0 0,-1 0 0 0 0,1 0 0 0 0,0 0 0 0 0,-1 0-1 0 0,1 1 1 0 0,-1-1 0 0 0,0 1 0 0 0,0-1 0 0 0,1 1 0 0 0,-1 0 0 0 0,0 0 0 0 0,-4 0 0 0 0,-4-2-864 0 0,0 1 1 0 0,-1 1 0 0 0,1 0-1 0 0,-13 1 1 0 0</inkml:trace>
</inkml:ink>
</file>

<file path=ppt/ink/ink18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2.594"/>
    </inkml:context>
    <inkml:brush xml:id="br0">
      <inkml:brushProperty name="width" value="0.1" units="cm"/>
      <inkml:brushProperty name="height" value="0.1" units="cm"/>
      <inkml:brushProperty name="color" value="#F6630D"/>
    </inkml:brush>
  </inkml:definitions>
  <inkml:trace contextRef="#ctx0" brushRef="#br0">32 90 1839 0 0,'0'0'7848'0'0,"-31"-5"-961"0"0,31 4-6875 0 0,0 0 1 0 0,0 0-1 0 0,0 0 1 0 0,-1 0-1 0 0,1 0 0 0 0,0 0 1 0 0,0-1-1 0 0,0 1 1 0 0,0 0-1 0 0,1 0 0 0 0,-1 0 1 0 0,0 0-1 0 0,0 0 1 0 0,1 0-1 0 0,-1 0 0 0 0,1 0 1 0 0,-1 0-1 0 0,1 0 1 0 0,-1 0-1 0 0,1 0 0 0 0,-1 0 1 0 0,1 0-1 0 0,1-1 0 0 0,27-21 459 0 0,29-4 154 0 0,-53 26-614 0 0,-2 0 7 0 0,-1 0-1 0 0,0 0 1 0 0,0 0-1 0 0,0 0 1 0 0,1 0-1 0 0,-1 1 0 0 0,0-1 1 0 0,1 1-1 0 0,-1 0 1 0 0,1 0-1 0 0,-1-1 1 0 0,1 2-1 0 0,-1-1 1 0 0,0 0-1 0 0,1 0 0 0 0,-1 1 1 0 0,0-1-1 0 0,1 1 1 0 0,-1 0-1 0 0,0 0 1 0 0,0 0-1 0 0,1 0 1 0 0,-1 0-1 0 0,0 0 0 0 0,0 1 1 0 0,0-1-1 0 0,0 1 1 0 0,-1-1-1 0 0,1 1 1 0 0,0 0-1 0 0,-1 0 0 0 0,2 2 1 0 0,-1-1-15 0 0,0 1 0 0 0,0 0 0 0 0,-1 1 0 0 0,1-1-1 0 0,-1 0 1 0 0,0 0 0 0 0,-1 1 0 0 0,1-1 0 0 0,-1 0 0 0 0,0 1 0 0 0,0-1 0 0 0,0 0 0 0 0,0 1 0 0 0,-1-1 0 0 0,0 0 0 0 0,0 1-1 0 0,0-1 1 0 0,-3 7 0 0 0,-2 4 38 0 0,-1-2 0 0 0,-1 1 0 0 0,-16 21-1 0 0,8-11 22 0 0,12-18-53 0 0,0 0 0 0 0,1 0 0 0 0,-1 1 0 0 0,1-1 0 0 0,0 1 0 0 0,1 0 0 0 0,0 0 0 0 0,-2 9 0 0 0,4-14-9 0 0,0 1 0 0 0,0-1 0 0 0,0 0 0 0 0,0 1-1 0 0,1-1 1 0 0,-1 0 0 0 0,1 1 0 0 0,0-1 0 0 0,0 0 0 0 0,0 0 0 0 0,0 0 0 0 0,0 0-1 0 0,0 0 1 0 0,0 0 0 0 0,1 0 0 0 0,-1 0 0 0 0,1 0 0 0 0,-1-1 0 0 0,1 1 0 0 0,0-1-1 0 0,-1 1 1 0 0,1-1 0 0 0,0 1 0 0 0,0-1 0 0 0,0 0 0 0 0,0 0 0 0 0,1 0 0 0 0,-1 0-1 0 0,0-1 1 0 0,3 2 0 0 0,9 3-15 0 0,-1 1-1 0 0,0 1 1 0 0,0 0 0 0 0,-1 1-1 0 0,0 0 1 0 0,0 1-1 0 0,-1 0 1 0 0,14 14 0 0 0,-25-22 14 0 0,1-1 0 0 0,-1 1 0 0 0,1 0 0 0 0,-1 0 0 0 0,0-1 0 0 0,1 1 0 0 0,-1 0 0 0 0,0 0 0 0 0,1 0 0 0 0,-1-1 0 0 0,0 1 0 0 0,0 0 0 0 0,0 0 0 0 0,0 0 0 0 0,0 0 0 0 0,0 0 0 0 0,0 0 0 0 0,0-1 0 0 0,0 1 0 0 0,0 0 0 0 0,0 0 0 0 0,-1 0 0 0 0,1 0 0 0 0,0 0 0 0 0,-1-1 0 0 0,1 1 0 0 0,-1 0 0 0 0,1 0 0 0 0,0-1 0 0 0,-1 1 0 0 0,0 0 0 0 0,1-1 0 0 0,-1 1 0 0 0,0 1 0 0 0,-15 12-18 0 0,9-10 156 0 0,1 0-1 0 0,-1 0 0 0 0,1 0 1 0 0,-1-1-1 0 0,0 0 0 0 0,0 0 1 0 0,-1-1-1 0 0,1 0 0 0 0,-1 0 1 0 0,-12 1-1 0 0,4-1 175 0 0,0-1 1 0 0,0 0-1 0 0,0-1 0 0 0,-19-2 0 0 0,34 2-235 0 0,-6-2-636 0 0</inkml:trace>
</inkml:ink>
</file>

<file path=ppt/ink/ink18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3.094"/>
    </inkml:context>
    <inkml:brush xml:id="br0">
      <inkml:brushProperty name="width" value="0.1" units="cm"/>
      <inkml:brushProperty name="height" value="0.1" units="cm"/>
      <inkml:brushProperty name="color" value="#F6630D"/>
    </inkml:brush>
  </inkml:definitions>
  <inkml:trace contextRef="#ctx0" brushRef="#br0">138 13 5063 0 0,'0'0'232'0'0,"-1"-1"-13"0"0,-1 0 50 0 0,0-1 0 0 0,-1 1 0 0 0,1 0-1 0 0,0 0 1 0 0,-1 0 0 0 0,1 0 0 0 0,-1 0 0 0 0,1 0 0 0 0,-1 1-1 0 0,1-1 1 0 0,-1 1 0 0 0,1 0 0 0 0,-1 0 0 0 0,0 0 0 0 0,1 0-1 0 0,-1 0 1 0 0,1 0 0 0 0,-1 1 0 0 0,1-1 0 0 0,-1 1 0 0 0,1 0-1 0 0,-1 0 1 0 0,1 0 0 0 0,-1 0 0 0 0,-3 2 0 0 0,2-1-37 0 0,1 0 0 0 0,0 1 0 0 0,-1-1 0 0 0,1 0 0 0 0,0 1 1 0 0,0 0-1 0 0,1-1 0 0 0,-1 1 0 0 0,1 0 0 0 0,-1 0 0 0 0,1 1 0 0 0,0-1 1 0 0,0 1-1 0 0,-2 4 0 0 0,4-7 29 0 0,0 3-220 0 0,0-1-1 0 0,0 0 0 0 0,1 1 1 0 0,-1-1-1 0 0,1 0 1 0 0,0 1-1 0 0,0-1 0 0 0,0 0 1 0 0,1 0-1 0 0,-1 0 0 0 0,1 0 1 0 0,0 0-1 0 0,-1 0 1 0 0,1 0-1 0 0,1 0 0 0 0,-1-1 1 0 0,4 4-1 0 0,2 1-26 0 0,0-1 0 0 0,1 0-1 0 0,0 0 1 0 0,10 4 0 0 0,13 9 134 0 0,-31-18-52 0 0,0-1 0 0 0,1 1-1 0 0,-1 0 1 0 0,0 0 0 0 0,1 0 0 0 0,-1 0-1 0 0,0 0 1 0 0,0 0 0 0 0,0 0-1 0 0,0 0 1 0 0,0 0 0 0 0,0 0 0 0 0,0 1-1 0 0,0-1 1 0 0,-1 0 0 0 0,1 1-1 0 0,0-1 1 0 0,-1 1 0 0 0,1-1 0 0 0,-1 1-1 0 0,1-1 1 0 0,-1 1 0 0 0,0-1-1 0 0,0 1 1 0 0,0-1 0 0 0,0 1 0 0 0,0-1-1 0 0,0 4 1 0 0,-2-2 262 0 0,0-1 0 0 0,0 1 0 0 0,0-1 1 0 0,0 1-1 0 0,0-1 0 0 0,-1 0 0 0 0,1 1 0 0 0,-1-1 0 0 0,1-1 0 0 0,-5 3 1 0 0,-8 7-791 0 0,9-7 320 0 0,0 0 0 0 0,0-1 0 0 0,0 1 0 0 0,0-1 0 0 0,-1-1 0 0 0,1 1-1 0 0,-1-1 1 0 0,0 0 0 0 0,0-1 0 0 0,0 1 0 0 0,0-2 0 0 0,0 1 0 0 0,-9-1 0 0 0,4 0-1827 0 0</inkml:trace>
</inkml:ink>
</file>

<file path=ppt/ink/ink18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3.447"/>
    </inkml:context>
    <inkml:brush xml:id="br0">
      <inkml:brushProperty name="width" value="0.1" units="cm"/>
      <inkml:brushProperty name="height" value="0.1" units="cm"/>
      <inkml:brushProperty name="color" value="#F6630D"/>
    </inkml:brush>
  </inkml:definitions>
  <inkml:trace contextRef="#ctx0" brushRef="#br0">0 75 9215 0 0,'9'-5'816'0'0,"2"0"-656"0"0,3 2-160 0 0,1-2 0 0 0,1-4 1504 0 0,0 1 256 0 0,3 5 64 0 0,-1-4 0 0 0,-5-1-1408 0 0,5 1-288 0 0,1 4-64 0 0,-1-2-4776 0 0,0-2-960 0 0</inkml:trace>
</inkml:ink>
</file>

<file path=ppt/ink/ink1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3"/>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18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3.795"/>
    </inkml:context>
    <inkml:brush xml:id="br0">
      <inkml:brushProperty name="width" value="0.1" units="cm"/>
      <inkml:brushProperty name="height" value="0.1" units="cm"/>
      <inkml:brushProperty name="color" value="#F6630D"/>
    </inkml:brush>
  </inkml:definitions>
  <inkml:trace contextRef="#ctx0" brushRef="#br0">258 8 4143 0 0,'-4'-7'10930'0'0,"0"20"-5788"0"0,-14 89-4262 0 0,17-97-840 0 0,-3 61 710 0 0,3-1-1 0 0,9 93 0 0 0,-7-152-779 0 0,0 0 1 0 0,-1 0-1 0 0,1 0 0 0 0,-1 0 1 0 0,-1 0-1 0 0,1 0 0 0 0,-1 0 0 0 0,0 0 1 0 0,0-1-1 0 0,-1 1 0 0 0,0 0 1 0 0,0 0-1 0 0,0-1 0 0 0,-1 1 0 0 0,0-1 1 0 0,0 0-1 0 0,-5 7 0 0 0,4-7-601 0 0,-1-1-1 0 0,0 1 1 0 0,0-1 0 0 0,0 0-1 0 0,0-1 1 0 0,-1 1 0 0 0,1-1-1 0 0,-11 4 1 0 0,-3 0-1256 0 0</inkml:trace>
  <inkml:trace contextRef="#ctx0" brushRef="#br0" timeOffset="1">0 463 9071 0 0,'14'-8'400'0'0,"0"1"80"0"0,6 1-384 0 0,0 0-96 0 0,-4 0 0 0 0,2 1 0 0 0,0-2 696 0 0,-1 2 112 0 0,-2 2 24 0 0,-2-2 8 0 0,-1 0-112 0 0,-1 1-24 0 0,0 4-8 0 0,2-4 0 0 0,-1-2-504 0 0,1 2-104 0 0,-1 3-24 0 0</inkml:trace>
</inkml:ink>
</file>

<file path=ppt/ink/ink18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4.145"/>
    </inkml:context>
    <inkml:brush xml:id="br0">
      <inkml:brushProperty name="width" value="0.1" units="cm"/>
      <inkml:brushProperty name="height" value="0.1" units="cm"/>
      <inkml:brushProperty name="color" value="#F6630D"/>
    </inkml:brush>
  </inkml:definitions>
  <inkml:trace contextRef="#ctx0" brushRef="#br0">46 1 8287 0 0,'12'12'863'0'0,"17"19"-115"0"0,-16-18 17 0 0,0 0 0 0 0,-1 1 0 0 0,-1 0 0 0 0,0 1 0 0 0,0 0-1 0 0,-2 1 1 0 0,0 0 0 0 0,-1 0 0 0 0,6 18 0 0 0,-3 4 703 0 0,-2 0 0 0 0,7 59 0 0 0,-14-80-1177 0 0,-1 1-1 0 0,-1-1 1 0 0,0 1 0 0 0,-2-1-1 0 0,0 0 1 0 0,0 1 0 0 0,-2-1-1 0 0,-6 17 1 0 0,5-21-214 0 0,-1-2-1 0 0,0 1 0 0 0,-1-1 1 0 0,0 0-1 0 0,-1 0 1 0 0,0-1-1 0 0,-1 0 1 0 0,-15 13-1 0 0,-11 7-1583 0 0,-40 26 1 0 0,72-53 1247 0 0,-21 12-1301 0 0</inkml:trace>
</inkml:ink>
</file>

<file path=ppt/ink/ink18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4.580"/>
    </inkml:context>
    <inkml:brush xml:id="br0">
      <inkml:brushProperty name="width" value="0.1" units="cm"/>
      <inkml:brushProperty name="height" value="0.1" units="cm"/>
      <inkml:brushProperty name="color" value="#F6630D"/>
    </inkml:brush>
  </inkml:definitions>
  <inkml:trace contextRef="#ctx0" brushRef="#br0">328 2 5063 0 0,'-6'-2'6763'0'0,"-5"3"-5692"0"0,-1 4-736 0 0,1 1 1 0 0,-1 0 0 0 0,2 1 0 0 0,-1 0 0 0 0,1 1-1 0 0,0 0 1 0 0,0 0 0 0 0,1 1 0 0 0,1 1-1 0 0,-1-1 1 0 0,-10 17 0 0 0,-2 6-13 0 0,1 1 0 0 0,-25 56 0 0 0,28-52 212 0 0,1 2 0 0 0,2 0 0 0 0,2 1-1 0 0,1 0 1 0 0,2 1 0 0 0,-5 66 0 0 0,13-92-338 0 0,1 1 0 0 0,1 0 0 0 0,1-1 0 0 0,0 1 0 0 0,1-1 0 0 0,0 1 0 0 0,1-1 0 0 0,12 28 0 0 0,-10-32-173 0 0,0 0-1 0 0,1-1 1 0 0,0 1-1 0 0,1-1 0 0 0,0-1 1 0 0,0 0-1 0 0,1 0 1 0 0,0 0-1 0 0,0-1 0 0 0,1 0 1 0 0,0-1-1 0 0,18 10 0 0 0,168 80-330 0 0,-108-65-2764 0 0,-60-26-4340 0 0</inkml:trace>
</inkml:ink>
</file>

<file path=ppt/ink/ink18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39.479"/>
    </inkml:context>
    <inkml:brush xml:id="br0">
      <inkml:brushProperty name="width" value="0.1" units="cm"/>
      <inkml:brushProperty name="height" value="0.1" units="cm"/>
      <inkml:brushProperty name="color" value="#F6630D"/>
    </inkml:brush>
  </inkml:definitions>
  <inkml:trace contextRef="#ctx0" brushRef="#br0">204 50 2759 0 0,'18'-27'16358'0'0,"-22"24"-16152"0"0,0 1 0 0 0,0-1 0 0 0,1 1 0 0 0,-1 0 0 0 0,-1 0 0 0 0,1 0 0 0 0,0 1 0 0 0,0-1 0 0 0,-1 1 0 0 0,1 0 0 0 0,-1 1 1 0 0,1-1-1 0 0,-1 1 0 0 0,1-1 0 0 0,-1 1 0 0 0,-5 1 0 0 0,4 1-173 0 0,0 0 0 0 0,0 0 0 0 0,0 1 0 0 0,0 0 0 0 0,0 0 0 0 0,1 0 0 0 0,-1 1 0 0 0,1 0 0 0 0,0 0 0 0 0,0 0 0 0 0,-5 6 0 0 0,-3 3-13 0 0,6-8-12 0 0,0 1 0 0 0,1 0 1 0 0,0 0-1 0 0,1 0 1 0 0,-1 1-1 0 0,1 0 0 0 0,0 0 1 0 0,-6 13-1 0 0,11-19-8 0 0,0 0 0 0 0,0 0 0 0 0,0-1 0 0 0,0 1 0 0 0,0 0 0 0 0,0 0 0 0 0,0 0 0 0 0,0 0 0 0 0,0 0 0 0 0,1 0 0 0 0,-1 0 0 0 0,0 0 0 0 0,1 0 0 0 0,-1 0 0 0 0,0 0 0 0 0,1 0 0 0 0,-1 0 0 0 0,1-1 0 0 0,0 1 0 0 0,-1 0 0 0 0,1 0 0 0 0,0-1 0 0 0,-1 1 0 0 0,1 0 0 0 0,0-1 0 0 0,0 1 0 0 0,-1-1 0 0 0,1 1 0 0 0,0-1 0 0 0,0 1 0 0 0,1 0 0 0 0,27 9 0 0 0,-28-9 0 0 0,31 8-149 0 0,-1 1-1002 0 0,0-1 0 0 0,0-2 1 0 0,0-1-1 0 0,1-1 1 0 0,32 0-1 0 0</inkml:trace>
</inkml:ink>
</file>

<file path=ppt/ink/ink18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40.025"/>
    </inkml:context>
    <inkml:brush xml:id="br0">
      <inkml:brushProperty name="width" value="0.1" units="cm"/>
      <inkml:brushProperty name="height" value="0.1" units="cm"/>
      <inkml:brushProperty name="color" value="#F6630D"/>
    </inkml:brush>
  </inkml:definitions>
  <inkml:trace contextRef="#ctx0" brushRef="#br0">0 19 5063 0 0,'0'0'232'0'0,"6"45"7712"0"0,-7-35-6622 0 0,-2-19 1790 0 0,3-3-311 0 0,0 12-2794 0 0,0 0-1 0 0,0 0 0 0 0,0 0 0 0 0,0 0 1 0 0,0 0-1 0 0,0 1 0 0 0,0-1 0 0 0,0 0 1 0 0,0 0-1 0 0,0 0 0 0 0,0 0 0 0 0,0 0 1 0 0,0 0-1 0 0,1 0 0 0 0,-1 0 0 0 0,0 0 1 0 0,0 0-1 0 0,0 0 0 0 0,0 0 0 0 0,0 0 1 0 0,0 0-1 0 0,0 0 0 0 0,0 0 0 0 0,0 0 1 0 0,0 0-1 0 0,1 0 0 0 0,-1 0 0 0 0,0 0 1 0 0,0 0-1 0 0,0 0 0 0 0,0 0 0 0 0,0 0 1 0 0,0 0-1 0 0,0 0 0 0 0,0 0 0 0 0,0 0 1 0 0,1 0-1 0 0,-1 0 0 0 0,0 0 0 0 0,0 0 1 0 0,0 0-1 0 0,0 0 0 0 0,0 0 0 0 0,0 0 1 0 0,0 0-1 0 0,0-1 0 0 0,0 1 0 0 0,0 0 1 0 0,0 0-1 0 0,0 0 0 0 0,0 0 0 0 0,0 0 1 0 0,1 0-1 0 0,-1 0 0 0 0,0 0 0 0 0,0 0 1 0 0,0 0-1 0 0,0-1 0 0 0,0 1 0 0 0,0 0 1 0 0,0 0-1 0 0,0 1 307 0 0,2-6-123 0 0,0 1-1 0 0,-1-1 0 0 0,2 1 0 0 0,-1-1 1 0 0,0 1-1 0 0,1 0 0 0 0,0 0 1 0 0,0 0-1 0 0,0 0 0 0 0,7-6 1 0 0,-3 11-199 0 0,0-1-1 0 0,0 1 1 0 0,0 1 0 0 0,-1-1-1 0 0,1 1 1 0 0,0 1 0 0 0,9 3 0 0 0,-12-4-13 0 0,25 0-48 0 0,3 1 1 0 0,-31-2 97 0 0,1-1-1 0 0,0 1 1 0 0,-1-1 0 0 0,1 1-1 0 0,0-1 1 0 0,0 0-1 0 0,-1 0 1 0 0,1 1 0 0 0,0-1-1 0 0,0 0 1 0 0,-1-1-1 0 0,1 1 1 0 0,0 0-1 0 0,0 0 1 0 0,-1-1 0 0 0,1 1-1 0 0,0-1 1 0 0,-1 1-1 0 0,1-1 1 0 0,-1 0 0 0 0,1 0-1 0 0,-1 0 1 0 0,1 0-1 0 0,1-1 1 0 0,-1 0 16 0 0,1 1 0 0 0,-1 0 0 0 0,0 0 0 0 0,1-1 0 0 0,-1 1-1 0 0,1 1 1 0 0,-1-1 0 0 0,1 0 0 0 0,0 1 0 0 0,-1-1 0 0 0,1 1 0 0 0,0 0 0 0 0,-1 0 0 0 0,1 0-1 0 0,0 0 1 0 0,-1 0 0 0 0,5 1 0 0 0,46 34 916 0 0,-24-5-4440 0 0</inkml:trace>
</inkml:ink>
</file>

<file path=ppt/ink/ink18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40.620"/>
    </inkml:context>
    <inkml:brush xml:id="br0">
      <inkml:brushProperty name="width" value="0.1" units="cm"/>
      <inkml:brushProperty name="height" value="0.1" units="cm"/>
      <inkml:brushProperty name="color" value="#F6630D"/>
    </inkml:brush>
  </inkml:definitions>
  <inkml:trace contextRef="#ctx0" brushRef="#br0">0 72 2759 0 0,'0'0'3944'0'0,"8"-27"2984"0"0,-5 23-6445 0 0,0 0 0 0 0,0 1 1 0 0,0 0-1 0 0,1-1 0 0 0,-1 1 0 0 0,1 1 0 0 0,-1-1 0 0 0,1 0 0 0 0,0 1 0 0 0,0 0 0 0 0,0 0 1 0 0,1 0-1 0 0,-1 0 0 0 0,0 1 0 0 0,1 0 0 0 0,-1-1 0 0 0,8 1 0 0 0,-11 1-405 0 0,1 0 1 0 0,-1 0-1 0 0,1 1 0 0 0,-1-1 1 0 0,1 1-1 0 0,-1-1 0 0 0,0 1 0 0 0,1 0 1 0 0,-1-1-1 0 0,0 1 0 0 0,1 0 0 0 0,-1 0 1 0 0,0 0-1 0 0,0 0 0 0 0,0 0 0 0 0,0 0 1 0 0,0 0-1 0 0,0 0 0 0 0,0 1 1 0 0,0-1-1 0 0,0 0 0 0 0,-1 1 0 0 0,1-1 1 0 0,-1 0-1 0 0,1 1 0 0 0,-1-1 0 0 0,1 3 1 0 0,9 49-199 0 0,-8-34 300 0 0,-1-14-216 0 0,0 1 0 0 0,1 0 0 0 0,-1-1 0 0 0,1 1-1 0 0,0 0 1 0 0,1-1 0 0 0,-1 0 0 0 0,1 0 0 0 0,0 0 0 0 0,1 0 0 0 0,-1 0 0 0 0,1-1-1 0 0,0 1 1 0 0,0-1 0 0 0,0 0 0 0 0,0 0 0 0 0,1 0 0 0 0,0-1 0 0 0,-1 0-1 0 0,1 0 1 0 0,1 0 0 0 0,-1 0 0 0 0,0-1 0 0 0,1 0 0 0 0,-1 0 0 0 0,1 0 0 0 0,0-1-1 0 0,-1 0 1 0 0,11 1 0 0 0,29 4-1992 0 0,-34-10 1024 0 0</inkml:trace>
</inkml:ink>
</file>

<file path=ppt/ink/ink18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42.556"/>
    </inkml:context>
    <inkml:brush xml:id="br0">
      <inkml:brushProperty name="width" value="0.1" units="cm"/>
      <inkml:brushProperty name="height" value="0.1" units="cm"/>
      <inkml:brushProperty name="color" value="#F6630D"/>
    </inkml:brush>
  </inkml:definitions>
  <inkml:trace contextRef="#ctx0" brushRef="#br0">1 53 7567 0 0,'0'0'690'0'0,"35"-11"-405"0"0,-4 3 2672 0 0,58-6-1 0 0,91 8-397 0 0,-1 2-1426 0 0,56 1-569 0 0,92 1-347 0 0,-68-3-119 0 0,-95 7 16 0 0,196 10 145 0 0,39 9-3 0 0,-239-16-173 0 0,234 2 60 0 0,-259-7-145 0 0,366-8 2 0 0,-274 0-7 0 0,75 2 206 0 0,-150 6 34 0 0,-96-2 170 0 0,-1 2 0 0 0,0 3-1 0 0,56 10 1 0 0,-110-13-416 0 0,1 0 0 0 0,0 1 0 0 0,-1-1 0 0 0,1 1 0 0 0,-1-1-1 0 0,1 1 1 0 0,-1 0 0 0 0,1 0 0 0 0,-1-1 0 0 0,1 1 0 0 0,-1 0 0 0 0,0 0 0 0 0,1 0 0 0 0,1 3-1 0 0,5 2-627 0 0</inkml:trace>
</inkml:ink>
</file>

<file path=ppt/ink/ink18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45.149"/>
    </inkml:context>
    <inkml:brush xml:id="br0">
      <inkml:brushProperty name="width" value="0.1" units="cm"/>
      <inkml:brushProperty name="height" value="0.1" units="cm"/>
      <inkml:brushProperty name="color" value="#F6630D"/>
    </inkml:brush>
  </inkml:definitions>
  <inkml:trace contextRef="#ctx0" brushRef="#br0">41 1 4607 0 0,'10'0'13068'0'0,"-16"57"-12307"0"0,3 1 0 0 0,7 101-1 0 0,0-6-632 0 0,-3-2-66 0 0,-4 106 113 0 0,-1-206-102 0 0,-15 68-1 0 0,10-73-20 0 0,-5 69-1 0 0,13-96-39 0 0,0 0 0 0 0,2 0 1 0 0,0 0-1 0 0,1 0 0 0 0,1 0 0 0 0,8 27 0 0 0,2-19 25 0 0,-10-22-25 0 0,0 0 1 0 0,0 0 0 0 0,-1 1 0 0 0,0-1 0 0 0,0 1-1 0 0,0 0 1 0 0,1 9 0 0 0,-3-15 40 0 0,0 1 1 0 0,0 2-44 0 0,0 1-10 0 0,1-2 10 0 0,-1 1-1 0 0,0 0 1 0 0,1-1 0 0 0,0 1-1 0 0,-1 0 1 0 0,1-1 0 0 0,0 1-1 0 0,0-1 1 0 0,1 1 0 0 0,-1-1-1 0 0,0 0 1 0 0,1 1-1 0 0,-1-1 1 0 0,1 0 0 0 0,0 0-1 0 0,0 0 1 0 0,0 0 0 0 0,0 0-1 0 0,0-1 1 0 0,0 1-1 0 0,1 0 1 0 0,-1-1 0 0 0,4 2-1 0 0,43 14 515 0 0,103 2-163 0 0,-3-2 307 0 0,-106-11-578 0 0,1-2 0 0 0,0-3 0 0 0,50-3 0 0 0,77 3 126 0 0,-164 1-216 0 0,0 0 0 0 0,0 0 0 0 0,0 1 0 0 0,0 0 0 0 0,0 0 0 0 0,-1 0 0 0 0,11 8 0 0 0,-8-5 0 0 0,-1-1 0 0 0,1-1 0 0 0,0 1 0 0 0,10 2 0 0 0,-8-5 4 0 0,0 0 0 0 0,1-1 0 0 0,-1 0-1 0 0,1-1 1 0 0,-1 0 0 0 0,0-1 0 0 0,1-1 0 0 0,18-4-1 0 0,-14 3 2 0 0,-1 0 0 0 0,1 1 0 0 0,0 1 0 0 0,-1 1 0 0 0,29 2 0 0 0,-36 0-5 0 0,0 0 0 0 0,-1 1 0 0 0,2-1 10 0 0,-1-1-1 0 0,0 1 0 0 0,0-1 1 0 0,1-1-1 0 0,-1 0 1 0 0,0 0-1 0 0,1 0 0 0 0,-1-1 1 0 0,10-2-1 0 0,24-2 25 0 0,108 14-34 0 0,-132-9 0 0 0,0-1 0 0 0,0 0 0 0 0,28-7 0 0 0,-34 5 0 0 0,1 1 0 0 0,0 0 0 0 0,0 0 0 0 0,0 2 0 0 0,0 0 0 0 0,0 0 0 0 0,0 1 0 0 0,17 3 0 0 0,-26-2 0 0 0,3 2 0 0 0,-1 1 0 0 0,0-1 0 0 0,0-2 0 0 0,0 1 0 0 0,0 0 0 0 0,0-1 0 0 0,0 0 0 0 0,0-1 0 0 0,0 1 0 0 0,1-1 0 0 0,-1-1 0 0 0,0 1 0 0 0,1-1 0 0 0,-1 0 0 0 0,1 0 0 0 0,-1-1 0 0 0,9-2 0 0 0,27 1 0 0 0,37 13 0 0 0,-61-8 0 0 0,0 0 0 0 0,0-1 0 0 0,1-1 0 0 0,-1 0 0 0 0,0-2 0 0 0,32-4 0 0 0,-19-1-1 0 0,22-6-4 0 0,1 2 1 0 0,104-4-1 0 0,-123 12-20 0 0,0-2 0 0 0,0-2 0 0 0,58-16 0 0 0,47-8 63 0 0,235-6 15 0 0,-183 30-100 0 0,-16 0 6 0 0,-74-3 43 0 0,117-5 6 0 0,-178 14-6 0 0,0 3-1 0 0,0 1 1 0 0,70 16-1 0 0,-104-18 6 0 0,0-2-1 0 0,1 1 0 0 0,-1-1 1 0 0,0 0-1 0 0,0 0 1 0 0,0-1-1 0 0,0 0 0 0 0,12-3 1 0 0,40-4 10 0 0,-59 8 164 0 0,1-1-128 0 0,6-9 0 0 0,1 1 0 0 0,-1 0 0 0 0,17-13 0 0 0,5-12 282 0 0,-23 22-264 0 0,-1-1 1 0 0,-1 1-1 0 0,0-1 0 0 0,-1 0 0 0 0,0 0 0 0 0,-1 0 1 0 0,0 0-1 0 0,-1-19 0 0 0,5-26 21 0 0,-4 46-88 0 0,2-26 43 0 0,2 1-1 0 0,2 0 1 0 0,1 1-1 0 0,2-1 1 0 0,17-39-1 0 0,-10 36 55 0 0,-1-1 0 0 0,-3-1-1 0 0,-1 0 1 0 0,-2-1 0 0 0,-3 0 0 0 0,6-60-1 0 0,-8 2 205 0 0,-10-166 0 0 0,2 247-277 0 0,0 15-15 0 0,2-1 0 0 0,-1 1 1 0 0,1-1-1 0 0,0 0 0 0 0,0 1 1 0 0,0-1-1 0 0,1 0 0 0 0,0 1 1 0 0,0-1-1 0 0,0 1 0 0 0,1-1 1 0 0,3-8-1 0 0,-4 13-11 0 0,-1 0 0 0 0,1-1 0 0 0,-1 1 1 0 0,1 0-1 0 0,-1 0 0 0 0,1 0 0 0 0,0 1 0 0 0,0-1 0 0 0,-1 0 0 0 0,1 0 0 0 0,0 0 1 0 0,0 0-1 0 0,0 1 0 0 0,0-1 0 0 0,0 0 0 0 0,0 1 0 0 0,0-1 0 0 0,0 1 0 0 0,0-1 1 0 0,0 1-1 0 0,0-1 0 0 0,0 1 0 0 0,1 0 0 0 0,-1 0 0 0 0,0-1 0 0 0,0 1 0 0 0,0 0 1 0 0,0 0-1 0 0,3 1 0 0 0,25 12-569 0 0,-20-8-551 0 0,3-1-593 0 0</inkml:trace>
</inkml:ink>
</file>

<file path=ppt/ink/ink18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51.26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519 217 6911 0 0,'0'0'528'0'0,"0"-1"-341"0"0,2-2-107 0 0,-1 0 0 0 0,0 1 0 0 0,1-1 0 0 0,0 0 0 0 0,0 1 0 0 0,0 0 0 0 0,0-1 1 0 0,0 1-1 0 0,0 0 0 0 0,0 0 0 0 0,1 0 0 0 0,-1 0 0 0 0,1 0 0 0 0,-1 1 0 0 0,1-1 0 0 0,0 1 0 0 0,5-2 0 0 0,-6 2-30 0 0,-1 1 0 0 0,1 0-1 0 0,-1-1 1 0 0,1 1-1 0 0,-1-1 1 0 0,0 1 0 0 0,1-1-1 0 0,-1 0 1 0 0,0 1 0 0 0,1-1-1 0 0,-1 0 1 0 0,0 0 0 0 0,0 0-1 0 0,0 0 1 0 0,0 0 0 0 0,0 0-1 0 0,0 0 1 0 0,0-1 0 0 0,0 1-1 0 0,0 0 1 0 0,0-1 0 0 0,-1 1-1 0 0,1 0 1 0 0,0-1 0 0 0,-1 1-1 0 0,1-1 1 0 0,-1 1 0 0 0,0 0-1 0 0,1-1 1 0 0,-1 1-1 0 0,0-1 1 0 0,0 1 0 0 0,0-1-1 0 0,0 1 1 0 0,0-1 0 0 0,-1 1-1 0 0,1-1 1 0 0,0 1 0 0 0,-1-1-1 0 0,1 1 1 0 0,-2-3 0 0 0,-1-4 578 0 0,3 6-466 0 0,-1 1-1 0 0,0 0 1 0 0,1 0 0 0 0,-1 0-1 0 0,1 0 1 0 0,0 0-1 0 0,-1 0 1 0 0,1-1-1 0 0,0 1 1 0 0,0 0-1 0 0,-1 0 1 0 0,1-1 0 0 0,0 1-1 0 0,0 0 1 0 0,1 0-1 0 0,-1-3 1 0 0,2 3-130 0 0,-1 0 1 0 0,1 0-1 0 0,0 0 0 0 0,-1 1 1 0 0,1-1-1 0 0,0 0 1 0 0,0 1-1 0 0,0-1 1 0 0,-1 1-1 0 0,1 0 0 0 0,0-1 1 0 0,0 1-1 0 0,0 0 1 0 0,2 0-1 0 0,206-9 170 0 0,-68 5-115 0 0,-69 0-70 0 0,323-27 222 0 0,323-6-399 0 0,-613 36 152 0 0,459 1 26 0 0,-563 0 291 0 0,-27 0 214 0 0,-863 16 1320 0 0,685-7-1558 0 0,201-9-282 0 0,-1012 74 1402 0 0,945-62-1225 0 0,1 2 0 0 0,0 3 0 0 0,1 3 0 0 0,1 3 0 0 0,2 3 0 0 0,-83 46 0 0 0,124-59-144 0 0,0 1 1 0 0,1 1 0 0 0,-37 34-1 0 0,58-48-33 0 0,0 0 0 0 0,-1 0 0 0 0,1 0 0 0 0,0 0 0 0 0,0 0 0 0 0,0 0 0 0 0,0 1 1 0 0,0-1-1 0 0,0 1 0 0 0,0-1 0 0 0,1 0 0 0 0,-1 1 0 0 0,0 0 0 0 0,1-1 0 0 0,-1 1 0 0 0,1-1 0 0 0,0 1 0 0 0,-1-1 0 0 0,1 1 0 0 0,0 0 0 0 0,0-1 0 0 0,0 4 0 0 0,1-4-1 0 0,0 0 1 0 0,-1 1-1 0 0,1-1 0 0 0,0 0 1 0 0,0 0-1 0 0,0 1 0 0 0,0-1 1 0 0,0 0-1 0 0,1 0 0 0 0,-1 0 0 0 0,0 0 1 0 0,0 0-1 0 0,1-1 0 0 0,-1 1 1 0 0,1 0-1 0 0,-1-1 0 0 0,1 1 0 0 0,2 0 1 0 0,8 3 1 0 0,1-2 1 0 0,0 0-1 0 0,0 0 1 0 0,16 0-1 0 0,74-2 6 0 0,1-4 0 0 0,146-24 0 0 0,203-61 24 0 0,-404 78-34 0 0,164-36 0 0 0,304-62 0 0 0,7 41 0 0 0,-423 61 0 0 0,1 5 0 0 0,195 21 0 0 0,-294-19 0 0 0,4 1-6 0 0,-1 0 0 0 0,1 0 0 0 0,0 0 0 0 0,0 1 0 0 0,-1 0 0 0 0,1 0 0 0 0,-1 1 0 0 0,1 0 0 0 0,8 5 0 0 0,-15-7 5 0 0,1-1 0 0 0,-1 0 0 0 0,1 1 0 0 0,-1-1 0 0 0,1 1 0 0 0,-1-1 0 0 0,1 0-1 0 0,-1 1 1 0 0,1-1 0 0 0,-1 1 0 0 0,0-1 0 0 0,1 1 0 0 0,-1 0 0 0 0,0-1 0 0 0,1 1 0 0 0,-1-1 0 0 0,0 1-1 0 0,0 0 1 0 0,0-1 0 0 0,1 1 0 0 0,-1-1 0 0 0,0 1 0 0 0,0 0 0 0 0,0-1 0 0 0,0 1 0 0 0,0 0 0 0 0,0-1 0 0 0,0 1-1 0 0,0 0 1 0 0,-1-1 0 0 0,1 1 0 0 0,0-1 0 0 0,0 1 0 0 0,0 0 0 0 0,-1-1 0 0 0,1 1 0 0 0,0-1 0 0 0,-1 1 0 0 0,0 0-1 0 0,-14 12-29 0 0,14-12 30 0 0,-12 7 1 0 0,0-1 0 0 0,-1 0 0 0 0,0-1 0 0 0,0 0 0 0 0,-29 6 0 0 0,-83 12 0 0 0,58-12 0 0 0,-902 145 45 0 0,592-100 1 0 0,334-50 4 0 0,-114 21 169 0 0,138-23-169 0 0,0 0 1 0 0,0 2 0 0 0,1 0 0 0 0,0 1-1 0 0,-26 16 1 0 0,43-23-47 0 0,0 0-1 0 0,1 0 1 0 0,-1 0 0 0 0,0 0-1 0 0,1 0 1 0 0,-1 0 0 0 0,1 0-1 0 0,-1 0 1 0 0,1 1 0 0 0,0-1-1 0 0,0 1 1 0 0,-1-1 0 0 0,1 1-1 0 0,0-1 1 0 0,0 1 0 0 0,0 0-1 0 0,1-1 1 0 0,-1 1-1 0 0,0 0 1 0 0,0 3 0 0 0,1-4-1 0 0,1 0 1 0 0,-1 0 0 0 0,1 1 0 0 0,-1-1-1 0 0,1 0 1 0 0,0 0 0 0 0,-1 0-1 0 0,1 0 1 0 0,0 0 0 0 0,0 0-1 0 0,0 0 1 0 0,-1-1 0 0 0,1 1-1 0 0,0 0 1 0 0,0 0 0 0 0,0-1-1 0 0,0 1 1 0 0,1 0 0 0 0,-1-1-1 0 0,0 1 1 0 0,0-1 0 0 0,2 1 0 0 0,10 3 27 0 0,-1-1 1 0 0,1 0 0 0 0,0-1-1 0 0,18 1 1 0 0,114 0-130 0 0,-1-6 0 0 0,0-6 0 0 0,0-6 0 0 0,162-39 0 0 0,-113 12-29 0 0,339-29 0 0 0,-483 73 138 0 0,-40 2 32 0 0,-15 1-33 0 0</inkml:trace>
</inkml:ink>
</file>

<file path=ppt/ink/ink18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52.47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100 342 12895 0 0,'25'-14'1376'0'0,"3"11"-1113"0"0,-1 1 1 0 0,43 2-1 0 0,-40 1-24 0 0,57-6 0 0 0,148-49-2368 0 0,-138 29 1750 0 0,69-19 469 0 0,184-39 1622 0 0,242-2 2120 0 0,-405 59-3903 0 0,-186 26 168 0 0,-6-1-70 0 0,0 1 0 0 0,-1 0 0 0 0,1 0 0 0 0,-1 0 0 0 0,1 1 0 0 0,-1 0 0 0 0,-9 3 0 0 0,-11 1 17 0 0,-478 57 285 0 0,-524 51 284 0 0,905-109-280 0 0,76-5 79 0 0,1 3 0 0 0,-1 2 0 0 0,-71 15 0 0 0,115-18-262 0 0,50 17 106 0 0,28-8-156 0 0,2-3 0 0 0,-1-4-1 0 0,85-6 1 0 0,7 0-36 0 0,86 2 22 0 0,115 2-92 0 0,-314 1 6 0 0,-7-2 0 0 0,0 2 0 0 0,0 2 0 0 0,0 2 0 0 0,-1 2 0 0 0,73 23 0 0 0,-117-30 0 0 0,1 0 0 0 0,-1 1 0 0 0,0-1 0 0 0,0 1 0 0 0,0-1 0 0 0,0 1 0 0 0,0 0 0 0 0,0 0 0 0 0,0 1 0 0 0,-1-1 0 0 0,1 0 0 0 0,-1 1 0 0 0,0 0 0 0 0,3 3 0 0 0,-4-5 0 0 0,-1 0 0 0 0,0 0 0 0 0,1 0 0 0 0,-1 0 0 0 0,0 0 0 0 0,0 0 0 0 0,0 0 0 0 0,0 0 0 0 0,0 0 0 0 0,0 0 0 0 0,0 0 0 0 0,0 0 0 0 0,0 0 0 0 0,0 0 0 0 0,0 0 0 0 0,-1 0 0 0 0,1-1 0 0 0,0 1 0 0 0,-1 0 0 0 0,0 1 0 0 0,0 0 0 0 0,-1 1 0 0 0,1-1 0 0 0,-1 0 0 0 0,0-1 0 0 0,0 1 0 0 0,0 0 0 0 0,0 0 0 0 0,0-1 0 0 0,0 1 0 0 0,-4 1 0 0 0,-29 12 0 0 0,0-1 0 0 0,-1-1 0 0 0,-1-2 0 0 0,0-2 0 0 0,-54 6 0 0 0,50-7 0 0 0,-359 46 0 0 0,-111 23 0 0 0,499-74 0 0 0,-61 17 0 0 0,67-19 0 0 0,0 1 0 0 0,1 1 0 0 0,-1-1 0 0 0,1 1 0 0 0,0 0 0 0 0,-1 1 0 0 0,1-1 0 0 0,1 1 0 0 0,-7 6 0 0 0,10-10 0 0 0,0 1 0 0 0,0 0 0 0 0,1-1 0 0 0,-1 1 0 0 0,1 0 0 0 0,-1 0 0 0 0,1-1 0 0 0,-1 1 0 0 0,1 0 0 0 0,-1 0 0 0 0,1 0 0 0 0,0 0 0 0 0,-1 0 0 0 0,1-1 0 0 0,0 1 0 0 0,0 0 0 0 0,0 0 0 0 0,0 0 0 0 0,0 0 0 0 0,0 0 0 0 0,0 0 0 0 0,0 0 0 0 0,0 0 0 0 0,0 0 0 0 0,0 0 0 0 0,1 0 0 0 0,-1 0 0 0 0,0-1 0 0 0,1 3 0 0 0,1-1 0 0 0,0-1 0 0 0,-1 1 0 0 0,1 0 0 0 0,0-1 0 0 0,0 1 0 0 0,0-1 0 0 0,0 1 0 0 0,0-1 0 0 0,0 0 0 0 0,0 0 0 0 0,4 1 0 0 0,6 2 0 0 0,0 0 0 0 0,1-1 0 0 0,16 2 0 0 0,809 66 62 0 0,-507-49-60 0 0,-314-21-2 0 0,125 15 0 0 0,-143-16 0 0 0,1 0 0 0 0,0 0 0 0 0,0 0 0 0 0,0 0 0 0 0,-1 0 0 0 0,1 1 0 0 0,0-1 0 0 0,0 0 0 0 0,0 0 0 0 0,-1 0 0 0 0,1 0 0 0 0,0 0 0 0 0,0 1 0 0 0,0-1 0 0 0,0 0 0 0 0,0 0 0 0 0,-1 0 0 0 0,1 1 0 0 0,0-1 0 0 0,0 0 0 0 0,0 0 0 0 0,0 0 0 0 0,0 1 0 0 0,0-1 0 0 0,0 0 0 0 0,0 0 0 0 0,0 1 0 0 0,0-1 0 0 0,0 0 0 0 0,0 0 0 0 0,0 0 0 0 0,0 1 0 0 0,0-1 0 0 0,0 0 0 0 0,0 0 0 0 0,0 1 0 0 0,0-1 0 0 0,0 0 0 0 0,0 0 0 0 0,0 0 0 0 0,1 1 0 0 0,-1-1 0 0 0,0 0 0 0 0,0 0 0 0 0,0 0 0 0 0,0 0 0 0 0,0 1 0 0 0,1-1 0 0 0,-1 0 0 0 0,0 0 0 0 0,0 0 0 0 0,0 0 0 0 0,0 0 0 0 0,1 1 0 0 0,-20 6 0 0 0,-191 31 0 0 0,162-32 25 0 0,0 2 0 0 0,0 1 0 0 0,1 3-1 0 0,-85 33 1 0 0,116-37-279 0 0,0 1-1 0 0,1 0 1 0 0,0 1-1 0 0,1 1 1 0 0,-23 22 0 0 0</inkml:trace>
</inkml:ink>
</file>

<file path=ppt/ink/ink1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4"/>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18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53.46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653 182 6911 0 0,'22'-10'868'0'0,"1"2"-1"0"0,0 1 0 0 0,0 1 1 0 0,42-6-1 0 0,8-3 539 0 0,-13 2-706 0 0,1 3 1 0 0,1 2-1 0 0,76 0 0 0 0,-56 3-231 0 0,1-4 0 0 0,85-20-1 0 0,-78 12 381 0 0,114-8-1 0 0,-291 55-239 0 0,-142 31-242 0 0,-32 7-111 0 0,192-52-250 0 0,-815 212 932 0 0,844-216-658 0 0,0 2 0 0 0,1 2 1 0 0,1 1-1 0 0,-69 42 0 0 0,105-57-266 0 0,-1-1 0 0 0,1 1-1 0 0,0 0 1 0 0,-1 0 0 0 0,1 0 0 0 0,0 0-1 0 0,0 0 1 0 0,0 0 0 0 0,0 0 0 0 0,1 1-1 0 0,-1-1 1 0 0,1 1 0 0 0,-1-1 0 0 0,1 1-1 0 0,0-1 1 0 0,0 1 0 0 0,0 0 0 0 0,0 0-1 0 0,0 0 1 0 0,1 0 0 0 0,-1-1 0 0 0,1 5-1 0 0,1-4-7 0 0,0-1 0 0 0,0 1 0 0 0,0 0 0 0 0,0 0 0 0 0,1-1 0 0 0,-1 1 0 0 0,1 0 0 0 0,0-1 0 0 0,-1 0 0 0 0,1 1 0 0 0,0-1 0 0 0,1 0 0 0 0,-1 0 0 0 0,0 0 0 0 0,1 0 0 0 0,-1-1 0 0 0,1 1 0 0 0,-1 0 0 0 0,1-1 0 0 0,0 0 0 0 0,4 2 0 0 0,15 5 23 0 0,0 0 0 0 0,0-1 0 0 0,0-2 0 0 0,45 6 0 0 0,99-1 145 0 0,-120-8-117 0 0,668-6 200 0 0,-256-5-154 0 0,-326 11-103 0 0,-477 14 96 0 0,202-7-60 0 0,-435 12-24 0 0,560-20-12 0 0,10-1 0 0 0,0 0 0 0 0,0 1 0 0 0,0 0 0 0 0,0 0 0 0 0,0 0 0 0 0,0 1 0 0 0,0 1 0 0 0,0-1 0 0 0,-8 5 0 0 0,15-7 0 0 0,1 0 0 0 0,-1 1 0 0 0,1-1 0 0 0,0 0 0 0 0,-1 0 0 0 0,1 0 0 0 0,-1 1 0 0 0,1-1 0 0 0,0 0 0 0 0,-1 0 0 0 0,1 1 0 0 0,0-1 0 0 0,-1 0 0 0 0,1 1 0 0 0,0-1 0 0 0,0 0 0 0 0,-1 1 0 0 0,1-1 0 0 0,0 1 0 0 0,0-1 0 0 0,0 0 0 0 0,0 1 0 0 0,-1-1 0 0 0,1 1 0 0 0,0-1 0 0 0,0 0 0 0 0,0 1 0 0 0,0-1 0 0 0,0 1 0 0 0,0-1 0 0 0,0 1 0 0 0,0-1 0 0 0,0 1 0 0 0,0-1 0 0 0,0 0 0 0 0,1 2 0 0 0,15 8 0 0 0,26 2 0 0 0,73 4-128 0 0,1-5 0 0 0,156-5 0 0 0,30 1-48 0 0,-292-7 168 0 0,0 0-1 0 0,0 1 1 0 0,-1 0-1 0 0,1 1 1 0 0,0 0-1 0 0,0 1 1 0 0,-1 0-1 0 0,0 0 1 0 0,1 1-1 0 0,14 9 1 0 0,-23-12-59 0 0</inkml:trace>
</inkml:ink>
</file>

<file path=ppt/ink/ink18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5T05:54:55.51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1 236 1375 0 0,'37'-13'2705'0'0,"66"-33"-1"0"0,16-6 3911 0 0,-102 47-6432 0 0,0 0 0 0 0,36-4 1 0 0,159-19 1310 0 0,89-8-818 0 0,-185 27-573 0 0,376-24-5 0 0,3 42 713 0 0,-432-3-649 0 0,-3-2 25 0 0,1 3-1 0 0,63 15 1 0 0,-138-15-43 0 0,-11 1-62 0 0,-48 8 302 0 0,-119 13 0 0 0,-341 24 315 0 0,113-9 104 0 0,363-40-573 0 0,-2-1 111 0 0,0 3 1 0 0,0 3 0 0 0,1 1-1 0 0,-74 25 1 0 0,124-31-293 0 0,0-1 0 0 0,1 1 0 0 0,-1 1 0 0 0,1 0 0 0 0,0 0 0 0 0,-8 7 0 0 0,14-11-47 0 0,0-1 1 0 0,0 1 0 0 0,0 0-1 0 0,0 0 1 0 0,0-1 0 0 0,0 1-1 0 0,0 0 1 0 0,1 0 0 0 0,-1 0 0 0 0,0 0-1 0 0,1 0 1 0 0,-1 0 0 0 0,0 0-1 0 0,1 0 1 0 0,-1 0 0 0 0,1 1-1 0 0,0-1 1 0 0,-1 0 0 0 0,1 0 0 0 0,0 0-1 0 0,0 0 1 0 0,-1 1 0 0 0,1-1-1 0 0,0 0 1 0 0,0 0 0 0 0,1 1-1 0 0,-1-1 1 0 0,0 0 0 0 0,0 0-1 0 0,0 0 1 0 0,1 0 0 0 0,-1 1 0 0 0,1-1-1 0 0,-1 0 1 0 0,1 0 0 0 0,-1 0-1 0 0,1 0 1 0 0,0 0 0 0 0,-1 0-1 0 0,1 0 1 0 0,0 0 0 0 0,0 0 0 0 0,0 0-1 0 0,0-1 1 0 0,0 1 0 0 0,0 0-1 0 0,0-1 1 0 0,0 1 0 0 0,0 0-1 0 0,0-1 1 0 0,0 1 0 0 0,0-1-1 0 0,2 1 1 0 0,19 6 23 0 0,1 0 0 0 0,0-1 0 0 0,-1-2 0 0 0,1 0 0 0 0,1-1-1 0 0,29-1 1 0 0,2 2 6 0 0,1002 33 246 0 0,-463-20-225 0 0,-813-23-53 0 0,-255 26 0 0 0,222-6 0 0 0,214-12 0 0 0,-359 27 0 0 0,331-20 0 0 0,1 2 0 0 0,0 4 0 0 0,-120 42 0 0 0,180-54 0 0 0,-14 4 0 0 0,1 1 0 0 0,-24 15 0 0 0,38-21 0 0 0,1 0 0 0 0,-1 0 0 0 0,1 1 0 0 0,0-1 0 0 0,-1 1 0 0 0,2 0 0 0 0,-1 0 0 0 0,0 0 0 0 0,0 0 0 0 0,1 1 0 0 0,0-1 0 0 0,0 1 0 0 0,0-1 0 0 0,0 1 0 0 0,0 0 0 0 0,1 0 0 0 0,-3 7 0 0 0,4-9 0 0 0,0 0 0 0 0,1 0 0 0 0,-1 0 0 0 0,0 0 0 0 0,1 0 0 0 0,-1 0 0 0 0,1 0 0 0 0,-1-1 0 0 0,1 1 0 0 0,0 0 0 0 0,0 0 0 0 0,0 0 0 0 0,0-1 0 0 0,0 1 0 0 0,0 0 0 0 0,0-1 0 0 0,0 1 0 0 0,1-1 0 0 0,-1 0 0 0 0,1 1 0 0 0,-1-1 0 0 0,1 0 0 0 0,0 0 0 0 0,-1 0 0 0 0,1 0 0 0 0,0 0 0 0 0,0 0 0 0 0,-1 0 0 0 0,1-1 0 0 0,0 1 0 0 0,0-1 0 0 0,0 1 0 0 0,0-1 0 0 0,3 0 0 0 0,12 3 0 0 0,0 0 0 0 0,0-2 0 0 0,19 0 0 0 0,-15 0 0 0 0,93 8 25 0 0,157 4 83 0 0,228-5 180 0 0,64-21-357 0 0,-500 10 71 0 0,46 0-15 0 0,-175 19 40 0 0,-53-5-25 0 0,-150-6 0 0 0,154-6-50 0 0,-392-7-39 0 0,-134 8-19 0 0,552-2 95 0 0,37 0 11 0 0,-63 7 0 0 0,100-2 0 0 0,15 2 0 0 0,13 0 0 0 0,18 2 12 0 0,2-1-1 0 0,-1-2 1 0 0,0 0 0 0 0,1-3-1 0 0,61-4 1 0 0,-3 1 35 0 0,361 16-21 0 0,-121 0 123 0 0,-106-2-281 0 0,195 24 68 0 0,-483-28 64 0 0,-493 8 134 0 0,392-14-67 0 0,133-2-96 0 0,17 0 6 0 0,-1 0 0 0 0,1 0 0 0 0,0 2 0 0 0,0-1 0 0 0,0 2 0 0 0,-15 4 0 0 0,28-7 23 0 0,0 0-1 0 0,0 0 1 0 0,0 1 0 0 0,0-1-1 0 0,0 0 1 0 0,0 1 0 0 0,0-1-1 0 0,1 0 1 0 0,-1 1 0 0 0,0-1 0 0 0,0 1-1 0 0,0-1 1 0 0,1 1 0 0 0,-1 0-1 0 0,0-1 1 0 0,1 1 0 0 0,-1 0-1 0 0,0 0 1 0 0,1-1 0 0 0,-1 1 0 0 0,1 0-1 0 0,-1 0 1 0 0,1 0 0 0 0,-1-1-1 0 0,1 1 1 0 0,0 0 0 0 0,0 0 0 0 0,-1 0-1 0 0,1 0 1 0 0,0 0 0 0 0,0 0-1 0 0,0 0 1 0 0,0 1 0 0 0,1 0 0 0 0,0 1 0 0 0,0-1-1 0 0,0 0 1 0 0,0 0 0 0 0,1 0 0 0 0,-1 0 0 0 0,1 0 0 0 0,-1 0 0 0 0,1 0 0 0 0,0 0-1 0 0,0-1 1 0 0,3 3 0 0 0,9 6 1 0 0,1 0-1 0 0,25 12 0 0 0,14 3 12 0 0,1-3 0 0 0,112 28 0 0 0,124 5 24 0 0,214-20-36 0 0,-341-29 0 0 0,-118-5 0 0 0,-13-1 0 0 0,0 2 0 0 0,40 7 0 0 0,-128 2 80 0 0,-436-16-80 0 0,118-2 0 0 0,343 7 0 0 0,1 2 0 0 0,-47 7 0 0 0,76-9 0 0 0,0 1 0 0 0,0-1-1 0 0,0 0 1 0 0,0 0 0 0 0,0 0 0 0 0,0 0 0 0 0,0 0-1 0 0,0 0 1 0 0,0 0 0 0 0,0 1 0 0 0,0-1 0 0 0,0 0-1 0 0,0 0 1 0 0,0 0 0 0 0,0 0 0 0 0,0 0-1 0 0,0 0 1 0 0,0 0 0 0 0,0 1 0 0 0,0-1 0 0 0,0 0-1 0 0,0 0 1 0 0,0 0 0 0 0,0 0 0 0 0,0 0 0 0 0,0 0-1 0 0,-1 0 1 0 0,1 0 0 0 0,0 0 0 0 0,0 1-1 0 0,0-1 1 0 0,0 0 0 0 0,0 0 0 0 0,0 0 0 0 0,0 0-1 0 0,0 0 1 0 0,0 0 0 0 0,-1 0 0 0 0,1 0-1 0 0,0 0 1 0 0,0 0 0 0 0,0 0 0 0 0,0 0 0 0 0,0 0-1 0 0,-1 0 1 0 0,21 4-22 0 0,28 0-10 0 0,204 17-145 0 0,125 34-214 0 0,-343-48 271 0 0</inkml:trace>
</inkml:ink>
</file>

<file path=ppt/ink/ink18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6.902"/>
    </inkml:context>
    <inkml:brush xml:id="br0">
      <inkml:brushProperty name="width" value="0.1" units="cm"/>
      <inkml:brushProperty name="height" value="0.1" units="cm"/>
      <inkml:brushProperty name="color" value="#008C3A"/>
    </inkml:brush>
  </inkml:definitions>
  <inkml:trace contextRef="#ctx0" brushRef="#br0">224 52 9903 0 0,'0'0'898'0'0,"-5"-29"8731"0"0,4 28-9474 0 0,0-1 0 0 0,-1 0 0 0 0,1 1 0 0 0,0-1 0 0 0,-1 1 0 0 0,1-1 0 0 0,-1 1 0 0 0,0 0 0 0 0,1-1 0 0 0,-1 1 0 0 0,0 0 0 0 0,0 0 0 0 0,0 0 0 0 0,0 0 0 0 0,0 1 0 0 0,0-1 0 0 0,0 1 0 0 0,0-1 0 0 0,0 1 0 0 0,0-1 0 0 0,0 1 0 0 0,0 0 0 0 0,-3 0 0 0 0,1 1-36 0 0,1 0 0 0 0,-1 0 0 0 0,0 1 0 0 0,1-1 0 0 0,-1 1 0 0 0,1-1 0 0 0,0 1 0 0 0,0 0 1 0 0,-1 0-1 0 0,1 1 0 0 0,-5 4 0 0 0,-4 7-43 0 0,0-1 0 0 0,0 2 1 0 0,2-1-1 0 0,-12 21 0 0 0,13-16-54 0 0,0 0 0 0 0,1 0-1 0 0,1 1 1 0 0,0 0 0 0 0,2 0-1 0 0,0 0 1 0 0,2 1-1 0 0,0 0 1 0 0,0 27 0 0 0,3-35-22 0 0,0 0 0 0 0,0 1 1 0 0,1-1-1 0 0,1-1 0 0 0,0 1 1 0 0,1 0-1 0 0,1 0 1 0 0,-1-1-1 0 0,2 0 0 0 0,0 0 1 0 0,0 0-1 0 0,1 0 1 0 0,1-1-1 0 0,0 0 0 0 0,1 0 1 0 0,8 10-1 0 0,-8-15 2 0 0,-1-1 1 0 0,1 1-1 0 0,0-1 0 0 0,0-1 1 0 0,1 0-1 0 0,-1 0 0 0 0,1 0 0 0 0,0-1 1 0 0,0 0-1 0 0,0-1 0 0 0,0 0 1 0 0,1-1-1 0 0,-1 0 0 0 0,1 0 1 0 0,-1-1-1 0 0,0 0 0 0 0,1 0 0 0 0,-1-1 1 0 0,1-1-1 0 0,-1 1 0 0 0,15-6 1 0 0,-15 5 19 0 0,0-1 0 0 0,0 0 0 0 0,0 0 0 0 0,0-1 0 0 0,0 0 0 0 0,-1-1 0 0 0,1 0 0 0 0,-1 0 0 0 0,0-1 0 0 0,-1 0 0 0 0,0 0 0 0 0,0-1 0 0 0,0 1 1 0 0,-1-2-1 0 0,1 1 0 0 0,-2-1 0 0 0,1 0 0 0 0,-1 0 0 0 0,-1 0 0 0 0,1-1 0 0 0,3-10 0 0 0,-6 8 11 0 0,-1 0-1 0 0,0 0 1 0 0,0 0-1 0 0,-1 0 1 0 0,-1 0-1 0 0,0 0 1 0 0,0 0 0 0 0,-1 1-1 0 0,0-1 1 0 0,-5-13-1 0 0,-4-9 124 0 0,-30-60-1 0 0,35 80-116 0 0,-1-1 0 0 0,-1 1 0 0 0,0 1 0 0 0,-1-1 0 0 0,0 2 0 0 0,-1-1 0 0 0,-16-14 0 0 0,17 20-16 0 0,1-1 0 0 0,-1 2 0 0 0,0-1-1 0 0,-1 1 1 0 0,1 1 0 0 0,-1 0 0 0 0,0 0 0 0 0,0 1 0 0 0,0 0 0 0 0,0 1 0 0 0,-15-2 0 0 0,19 2-39 0 0,4 1-6 0 0,0 1-1 0 0,1-1 0 0 0,-1 1 0 0 0,0 0 1 0 0,1-1-1 0 0,-1 1 0 0 0,0 0 0 0 0,0 0 0 0 0,1 0 1 0 0,-1 0-1 0 0,0 0 0 0 0,1 1 0 0 0,-1-1 1 0 0,-2 1-1 0 0,18 14-3296 0 0,-4-10 1099 0 0</inkml:trace>
</inkml:ink>
</file>

<file path=ppt/ink/ink18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8.448"/>
    </inkml:context>
    <inkml:brush xml:id="br0">
      <inkml:brushProperty name="width" value="0.1" units="cm"/>
      <inkml:brushProperty name="height" value="0.1" units="cm"/>
      <inkml:brushProperty name="color" value="#008C3A"/>
    </inkml:brush>
  </inkml:definitions>
  <inkml:trace contextRef="#ctx0" brushRef="#br0">109 115 2303 0 0,'28'-25'5120'0'0,"-27"23"-4488"0"0,4-4 982 0 0,-1 0 0 0 0,0-1 1 0 0,0 0-1 0 0,-1 1 1 0 0,3-10-1 0 0,-5 15-1451 0 0,-1 0-1 0 0,1 0 0 0 0,-1 0 1 0 0,0 0-1 0 0,0-1 1 0 0,1 1-1 0 0,-1 0 0 0 0,0 0 1 0 0,0-1-1 0 0,0 1 1 0 0,0 0-1 0 0,-1 0 0 0 0,1-1 1 0 0,0 1-1 0 0,0 0 1 0 0,-1 0-1 0 0,1 0 0 0 0,-1 0 1 0 0,1-1-1 0 0,-1 1 1 0 0,1 0-1 0 0,-1 0 0 0 0,0 0 1 0 0,1 0-1 0 0,-1 0 0 0 0,0 0 1 0 0,0 0-1 0 0,0 1 1 0 0,0-1-1 0 0,0 0 0 0 0,0 0 1 0 0,0 1-1 0 0,0-1 1 0 0,0 1-1 0 0,0-1 0 0 0,0 0 1 0 0,0 1-1 0 0,-1 0 1 0 0,1-1-1 0 0,0 1 0 0 0,-2 0 1 0 0,1 1-71 0 0,0 1 0 0 0,0 0 0 0 0,0 0 0 0 0,0 0 0 0 0,1 0-1 0 0,-1 0 1 0 0,1 0 0 0 0,-1 0 0 0 0,1 1 0 0 0,0-1 0 0 0,0 0 0 0 0,0 1 0 0 0,0-1 0 0 0,0 3 0 0 0,0-2-10 0 0,-20 57 128 0 0,-25 122-1 0 0,29-106-137 0 0,-11 80 38 0 0,22-43-92 0 0,10-114-14 0 0,1 0 0 0 0,-1 0 0 0 0,0-1 0 0 0,1 0 0 0 0,-1 0 0 0 0,0 0 0 0 0,3-3 0 0 0,-2 1-386 0 0,-1 0 0 0 0,0 0 1 0 0,0-1-1 0 0,0 0 1 0 0,-1 0-1 0 0,5-8 0 0 0,3-3-2291 0 0,-6 7 719 0 0</inkml:trace>
</inkml:ink>
</file>

<file path=ppt/ink/ink18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8.886"/>
    </inkml:context>
    <inkml:brush xml:id="br0">
      <inkml:brushProperty name="width" value="0.1" units="cm"/>
      <inkml:brushProperty name="height" value="0.1" units="cm"/>
      <inkml:brushProperty name="color" value="#008C3A"/>
    </inkml:brush>
  </inkml:definitions>
  <inkml:trace contextRef="#ctx0" brushRef="#br0">6 69 12095 0 0,'3'-20'1304'0'0,"-3"17"-842"0"0,1 0 0 0 0,-1 0 0 0 0,0 0-1 0 0,0 0 1 0 0,0 0 0 0 0,-1 0-1 0 0,1-1 1 0 0,-1 1 0 0 0,1 0 0 0 0,-1 0-1 0 0,0 0 1 0 0,-5-8 4147 0 0,15 31-2682 0 0,39 81-1373 0 0,33 63-411 0 0,-68-142-142 0 0,1 0 0 0 0,2-1 1 0 0,0 0-1 0 0,1-1 0 0 0,20 17 0 0 0,-29-30-13 0 0,14 14 58 0 0,2-1 1 0 0,0-1 0 0 0,37 21 0 0 0,-60-39 344 0 0,34 9-626 0 0,-18-7-1353 0 0</inkml:trace>
</inkml:ink>
</file>

<file path=ppt/ink/ink18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9.325"/>
    </inkml:context>
    <inkml:brush xml:id="br0">
      <inkml:brushProperty name="width" value="0.1" units="cm"/>
      <inkml:brushProperty name="height" value="0.1" units="cm"/>
      <inkml:brushProperty name="color" value="#008C3A"/>
    </inkml:brush>
  </inkml:definitions>
  <inkml:trace contextRef="#ctx0" brushRef="#br0">36 12 4607 0 0,'0'0'208'0'0,"-36"0"15084"0"0,37-1-15145 0 0,0 0 0 0 0,0 0 0 0 0,1 0 0 0 0,-1 0 0 0 0,0 1-1 0 0,0-1 1 0 0,0 0 0 0 0,0 1 0 0 0,1-1 0 0 0,-1 1 0 0 0,0-1 0 0 0,1 1-1 0 0,-1 0 1 0 0,0-1 0 0 0,1 1 0 0 0,-1 0 0 0 0,1 0 0 0 0,1 0 0 0 0,35-1 666 0 0,-27 1-369 0 0,201 4 795 0 0,-194-4-1895 0 0,1-2-43 0 0</inkml:trace>
</inkml:ink>
</file>

<file path=ppt/ink/ink18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39.186"/>
    </inkml:context>
    <inkml:brush xml:id="br0">
      <inkml:brushProperty name="width" value="0.1" units="cm"/>
      <inkml:brushProperty name="height" value="0.1" units="cm"/>
      <inkml:brushProperty name="color" value="#008C3A"/>
    </inkml:brush>
  </inkml:definitions>
  <inkml:trace contextRef="#ctx0" brushRef="#br0">910 136 3223 0 0,'35'-23'9176'0'0,"-36"22"-8995"0"0,0-1 0 0 0,1 0-1 0 0,-1 1 1 0 0,0-1 0 0 0,0 1-1 0 0,0-1 1 0 0,0 1 0 0 0,0-1-1 0 0,0 1 1 0 0,-1 0 0 0 0,1-1-1 0 0,0 1 1 0 0,-1 0 0 0 0,1 0 0 0 0,-1 0-1 0 0,1 0 1 0 0,-1 0 0 0 0,0 0-1 0 0,1 1 1 0 0,-1-1 0 0 0,0 0-1 0 0,1 1 1 0 0,-1-1 0 0 0,0 1-1 0 0,0 0 1 0 0,0 0 0 0 0,1 0-1 0 0,-1 0 1 0 0,-2 0 0 0 0,-72-4 164 0 0,59 4 571 0 0,-79-7-1671 0 0,-130-26 0 0 0,-50-5 839 0 0,268 38-87 0 0,-82-2-83 0 0,83 2 82 0 0,1 0 0 0 0,0 1 0 0 0,-1 0 0 0 0,1 0 0 0 0,0 0 0 0 0,0 1 1 0 0,0 0-1 0 0,0 0 0 0 0,0 0 0 0 0,0 1 0 0 0,-7 5 0 0 0,10-5 14 0 0,0 0 0 0 0,0 1 0 0 0,0 0 0 0 0,1 0 0 0 0,-1 0 0 0 0,1 0 0 0 0,0 0 0 0 0,0 0 0 0 0,1 0 0 0 0,-1 1 0 0 0,1-1 0 0 0,0 1 0 0 0,0-1 0 0 0,0 1 0 0 0,0 7-1 0 0,2 76 197 0 0,0-71-195 0 0,34 391 53 0 0,-27-194 1 0 0,10 152-792 0 0,-8-266-466 0 0,35 159 0 0 0,-43-249 1049 0 0,1 0-1 0 0,0 0 1 0 0,0 0-1 0 0,1-1 1 0 0,0 1-1 0 0,0-1 1 0 0,1 0 0 0 0,7 8-1 0 0,-9-13 137 0 0,0-1-1 0 0,0 0 1 0 0,0 0-1 0 0,1-1 1 0 0,-1 1-1 0 0,1-1 1 0 0,0 1 0 0 0,0-1-1 0 0,0-1 1 0 0,0 1-1 0 0,0 0 1 0 0,0-1-1 0 0,1 0 1 0 0,-1 0 0 0 0,0 0-1 0 0,1 0 1 0 0,-1-1-1 0 0,0 0 1 0 0,1 0-1 0 0,8-1 1 0 0,490-21 2325 0 0,-437 16-2272 0 0,0 4 0 0 0,1 2 0 0 0,-1 3-1 0 0,76 14 1 0 0,-122-12-40 0 0,-13-3 72 0 0,1 0-1 0 0,-1-1 0 0 0,1 1 0 0 0,0-1 0 0 0,-1-1 0 0 0,1 0 1 0 0,10-1-1 0 0,-16 1-54 0 0,0-1 1 0 0,1 0-1 0 0,-1 0 1 0 0,0 0-1 0 0,0 0 1 0 0,0 0-1 0 0,0 0 1 0 0,0 0-1 0 0,-1-1 1 0 0,1 1-1 0 0,0-1 1 0 0,-1 1-1 0 0,1-1 1 0 0,-1 0-1 0 0,1 0 1 0 0,-1 0-1 0 0,0 0 1 0 0,0 0-1 0 0,1 0 1 0 0,-2 0-1 0 0,1 0 1 0 0,0 0-1 0 0,0 0 1 0 0,-1 0-1 0 0,1-1 1 0 0,-1 1-1 0 0,1 0 1 0 0,-1-1-1 0 0,0 1 1 0 0,0-3-1 0 0,0-20 54 0 0,-1 0 0 0 0,0 0 0 0 0,-2 0 0 0 0,-1 0 0 0 0,-8-27 0 0 0,-6-42-84 0 0,-6-324-71 0 0,13 125 6 0 0,6 231 79 0 0,-1 0-17 0 0,3-86 1 0 0,4 131 4 0 0,0 1 1 0 0,1-1 0 0 0,1 0-1 0 0,1 1 1 0 0,0 0-1 0 0,1 0 1 0 0,1 0 0 0 0,0 1-1 0 0,1-1 1 0 0,10-15 0 0 0,-16 31 2 0 0,-1 0 0 0 0,0 0 0 0 0,0-1 0 0 0,0 1 0 0 0,0 0 1 0 0,0 0-1 0 0,1 0 0 0 0,-1-1 0 0 0,0 1 0 0 0,0 0 1 0 0,0 0-1 0 0,0-1 0 0 0,0 1 0 0 0,0 0 0 0 0,0-1 0 0 0,0 1 1 0 0,0 0-1 0 0,0 0 0 0 0,0-1 0 0 0,0 1 0 0 0,0 0 1 0 0,0 0-1 0 0,0-1 0 0 0,0 1 0 0 0,0 0 0 0 0,0 0 0 0 0,0-1 1 0 0,-1 1-1 0 0,1 0 0 0 0,0 0 0 0 0,0-1 0 0 0,0 1 1 0 0,0 0-1 0 0,0 0 0 0 0,-1 0 0 0 0,1-1 0 0 0,0 1 0 0 0,0 0 1 0 0,0 0-1 0 0,-1 0 0 0 0,1 0 0 0 0,0-1 0 0 0,0 1 1 0 0,-1 0-1 0 0,1 0 0 0 0,0 0 0 0 0,0 0 0 0 0,-1 0 0 0 0,1 0 1 0 0,0 0-1 0 0,-1 0 0 0 0,-22-3-62 0 0,-7-3 229 0 0,18 0 119 0 0,1 0 1 0 0,-1 0-1 0 0,-1 2 1 0 0,1-1-1 0 0,-1 1 1 0 0,-17-3-1 0 0,-18-1-4392 0 0,40 7 2775 0 0</inkml:trace>
</inkml:ink>
</file>

<file path=ppt/ink/ink18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3.763"/>
    </inkml:context>
    <inkml:brush xml:id="br0">
      <inkml:brushProperty name="width" value="0.1" units="cm"/>
      <inkml:brushProperty name="height" value="0.1" units="cm"/>
      <inkml:brushProperty name="color" value="#008C3A"/>
    </inkml:brush>
  </inkml:definitions>
  <inkml:trace contextRef="#ctx0" brushRef="#br0">43 160 4607 0 0,'-5'-38'4515'0'0,"10"-9"2204"0"0,-4 42-6105 0 0,0-1 1 0 0,0 1-1 0 0,0-1 1 0 0,-1 1-1 0 0,1-1 0 0 0,-1 1 1 0 0,-1-1-1 0 0,1 0 0 0 0,-1 1 1 0 0,-2-11-1 0 0,3 16-567 0 0,0 0-1 0 0,0-1 1 0 0,-1 1-1 0 0,1 0 1 0 0,0 0-1 0 0,0 0 0 0 0,0 0 1 0 0,0-1-1 0 0,0 1 1 0 0,0 0-1 0 0,0 0 1 0 0,0 0-1 0 0,0 0 1 0 0,0-1-1 0 0,-1 1 1 0 0,1 0-1 0 0,0 0 1 0 0,0 0-1 0 0,0 0 1 0 0,0 0-1 0 0,0 0 1 0 0,-1 0-1 0 0,1-1 1 0 0,0 1-1 0 0,0 0 0 0 0,0 0 1 0 0,0 0-1 0 0,-1 0 1 0 0,1 0-1 0 0,0 0 1 0 0,0 0-1 0 0,0 0 1 0 0,-1 0-1 0 0,1 0 1 0 0,0 0-1 0 0,0 0 1 0 0,0 0-1 0 0,0 0 1 0 0,-1 0-1 0 0,1 0 1 0 0,0 0-1 0 0,0 0 1 0 0,0 0-1 0 0,0 1 0 0 0,-1-1 1 0 0,1 0-1 0 0,0 0 1 0 0,0 0-1 0 0,0 0 1 0 0,0 0-1 0 0,-1 0 1 0 0,1 0-1 0 0,0 1 1 0 0,0-1-1 0 0,0 0 1 0 0,0 0-1 0 0,0 0 1 0 0,0 0-1 0 0,0 0 1 0 0,0 1-1 0 0,-1-1 0 0 0,1 0 1 0 0,0 0-1 0 0,0 1 1 0 0,-8 20 647 0 0,-1 27-626 0 0,0 21 13 0 0,3 1 0 0 0,5 91 0 0 0,22 139 144 0 0,-17-260-220 0 0,2-19-1487 0 0,-6-21 1408 0 0,0 1 0 0 0,0-1 0 0 0,1 0 0 0 0,-1 0 0 0 0,0 1-1 0 0,0-1 1 0 0,1 0 0 0 0,-1 0 0 0 0,0 0 0 0 0,1 1 0 0 0,-1-1-1 0 0,0 0 1 0 0,1 0 0 0 0,-1 0 0 0 0,1 0 0 0 0,-1 0 0 0 0,0 0-1 0 0,1 0 1 0 0,-1 0 0 0 0,0 0 0 0 0,1 0 0 0 0,-1 0 0 0 0,0 0-1 0 0,1 0 1 0 0,-1 0 0 0 0,1 0 0 0 0,-1 0 0 0 0,0 0 0 0 0,1-1-1 0 0,-1 1 1 0 0,0 0 0 0 0,1 0 0 0 0,4-4-1941 0 0</inkml:trace>
</inkml:ink>
</file>

<file path=ppt/ink/ink18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4.139"/>
    </inkml:context>
    <inkml:brush xml:id="br0">
      <inkml:brushProperty name="width" value="0.1" units="cm"/>
      <inkml:brushProperty name="height" value="0.1" units="cm"/>
      <inkml:brushProperty name="color" value="#008C3A"/>
    </inkml:brush>
  </inkml:definitions>
  <inkml:trace contextRef="#ctx0" brushRef="#br0">0 23 8287 0 0,'1'-7'11102'0'0,"7"-6"-7688"0"0,8 11-3037 0 0,0 1 1 0 0,0 1-1 0 0,1 1 0 0 0,-1 0 0 0 0,0 1 1 0 0,0 1-1 0 0,-1 0 0 0 0,22 8 0 0 0,58 9-75 0 0,-38-8 582 0 0,-29-5-2203 0 0,1-2-6969 0 0</inkml:trace>
</inkml:ink>
</file>

<file path=ppt/ink/ink18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24.506"/>
    </inkml:context>
    <inkml:brush xml:id="br0">
      <inkml:brushProperty name="width" value="0.1" units="cm"/>
      <inkml:brushProperty name="height" value="0.1" units="cm"/>
      <inkml:brushProperty name="color" value="#008C3A"/>
    </inkml:brush>
  </inkml:definitions>
  <inkml:trace contextRef="#ctx0" brushRef="#br0">36 132 8287 0 0,'-1'-37'1083'0'0,"2"30"179"0"0,0-1-1 0 0,-1 1 1 0 0,0-1-1 0 0,-1 1 1 0 0,0-1-1 0 0,0 1 1 0 0,0-1 0 0 0,-1 1-1 0 0,0 0 1 0 0,-6-13 1519 0 0,3 59-1262 0 0,3-10-1498 0 0,-11 287 390 0 0,14-254-341 0 0,3 1 1 0 0,2-1-1 0 0,16 65 0 0 0,-19-116-64 0 0,-3-7-15 0 0,1 0 1 0 0,-1 0 0 0 0,1 0 0 0 0,0 0-1 0 0,1 0 1 0 0,-1 0 0 0 0,1 0 0 0 0,0-1 0 0 0,-1 1-1 0 0,2 0 1 0 0,-1-1 0 0 0,5 6 0 0 0</inkml:trace>
</inkml:ink>
</file>

<file path=ppt/ink/ink1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5"/>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18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0:41.154"/>
    </inkml:context>
    <inkml:brush xml:id="br0">
      <inkml:brushProperty name="width" value="0.1" units="cm"/>
      <inkml:brushProperty name="height" value="0.1" units="cm"/>
      <inkml:brushProperty name="color" value="#008C3A"/>
    </inkml:brush>
  </inkml:definitions>
  <inkml:trace contextRef="#ctx0" brushRef="#br0">881 186 3679 0 0,'0'0'6864'0'0,"-29"-16"-3720"0"0,-81 23 302 0 0,49-17-2903 0 0,0-3 0 0 0,-114-40 0 0 0,119 34-420 0 0,-9-5 75 0 0,46 16-119 0 0,-1 0 0 0 0,1 2 1 0 0,-1 0-1 0 0,0 2 1 0 0,-21-3-1 0 0,-53 7 284 0 0,37 2 282 0 0,57 44-378 0 0,1-3-115 0 0,-1-1 0 0 0,-7 43 0 0 0,-1 28-48 0 0,15 234 54 0 0,0-179-354 0 0,-22 259-1 0 0,10-387 65 0 0,-1 0-65 0 0,2-1 1 0 0,1 1 0 0 0,3 0 0 0 0,5 61 0 0 0,-4-98 191 0 0,0 0 0 0 0,0 1-1 0 0,0-1 1 0 0,0 0 0 0 0,0 0 0 0 0,1 0 0 0 0,-1 0 0 0 0,1 0 0 0 0,0 0-1 0 0,0 0 1 0 0,0-1 0 0 0,0 1 0 0 0,1-1 0 0 0,-1 1 0 0 0,1-1 0 0 0,-1 0-1 0 0,1 0 1 0 0,0 0 0 0 0,3 2 0 0 0,5 1 9 0 0,1 0-1 0 0,0 0 1 0 0,23 5 0 0 0,16 7 65 0 0,-40-13-46 0 0,1 0 0 0 0,0 0 0 0 0,0-1 0 0 0,0-1 1 0 0,1 0-1 0 0,-1 0 0 0 0,19-1 0 0 0,90-10 51 0 0,-20 1-65 0 0,370 11 130 0 0,-294-4 149 0 0,-175 1-245 0 0,2-2-21 0 0,-1 1-3 0 0,-1 0-1 0 0,1-1 1 0 0,-1 1-1 0 0,1-1 1 0 0,-1 0-1 0 0,0 0 1 0 0,1 0-1 0 0,-1 0 1 0 0,0 0-1 0 0,0 0 1 0 0,-1 0-1 0 0,1-1 0 0 0,0 1 1 0 0,-1-1-1 0 0,1 1 1 0 0,-1-1-1 0 0,0 0 1 0 0,0 1-1 0 0,1-6 1 0 0,0-2 3 0 0,0-1 0 0 0,0 0 0 0 0,-1-19 0 0 0,0 13 16 0 0,2-83 24 0 0,-12-111 1 0 0,1 62-48 0 0,26-582 112 0 0,-12 614-126 0 0,0 59-1 0 0,-3 42-2 0 0,-1 0 1 0 0,-1 0-1 0 0,-1 0 1 0 0,0 0-1 0 0,-1-1 1 0 0,-6-30 0 0 0,7 47-53 0 0,-32-23-22 0 0,27 19 88 0 0,-4 0 4 0 0,0-1 0 0 0,0 1 0 0 0,0 0 0 0 0,0 1 0 0 0,-1 0 0 0 0,1 0 0 0 0,-1 1 0 0 0,0 1 0 0 0,0-1 0 0 0,0 2 0 0 0,0-1 0 0 0,1 1 0 0 0,-1 1 0 0 0,0 0 0 0 0,0 0 0 0 0,-15 4 0 0 0,18-4-1466 0 0</inkml:trace>
</inkml:ink>
</file>

<file path=ppt/ink/ink18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0.874"/>
    </inkml:context>
    <inkml:brush xml:id="br0">
      <inkml:brushProperty name="width" value="0.1" units="cm"/>
      <inkml:brushProperty name="height" value="0.1" units="cm"/>
      <inkml:brushProperty name="color" value="#004F8B"/>
    </inkml:brush>
  </inkml:definitions>
  <inkml:trace contextRef="#ctx0" brushRef="#br0">262 50 5983 0 0,'16'-19'13751'0'0,"-17"17"-13650"0"0,0 0 1 0 0,0 0 0 0 0,0 0-1 0 0,0 0 1 0 0,-1 1-1 0 0,1-1 1 0 0,-1 0 0 0 0,0 1-1 0 0,1-1 1 0 0,-1 1-1 0 0,0-1 1 0 0,0 1 0 0 0,0 0-1 0 0,0-1 1 0 0,0 1-1 0 0,0 0 1 0 0,0 1 0 0 0,0-1-1 0 0,0 0 1 0 0,0 1-1 0 0,-1-1 1 0 0,1 1 0 0 0,0-1-1 0 0,-1 1 1 0 0,1 0-1 0 0,0 0 1 0 0,0 0 0 0 0,-4 1-1 0 0,-9-1-28 0 0,1 2-1 0 0,-1-1 0 0 0,-14 5 1 0 0,-36 14-25 0 0,62-19-46 0 0,0 0-1 0 0,0 0 1 0 0,0 1 0 0 0,0-1-1 0 0,1 1 1 0 0,-1 0-1 0 0,0-1 1 0 0,1 1-1 0 0,-1 0 1 0 0,1 1-1 0 0,0-1 1 0 0,-1 0-1 0 0,1 1 1 0 0,0-1-1 0 0,0 1 1 0 0,1-1-1 0 0,-1 1 1 0 0,-2 5-1 0 0,4-4-2 0 0,0-1-1 0 0,0 1 1 0 0,1-1 0 0 0,-1 1-1 0 0,1-1 1 0 0,-1 0 0 0 0,1 1-1 0 0,0-1 1 0 0,1 0 0 0 0,-1 1-1 0 0,1-1 1 0 0,-1 0 0 0 0,1 0-1 0 0,0 0 1 0 0,0-1 0 0 0,0 1-1 0 0,0 0 1 0 0,1-1 0 0 0,-1 1-1 0 0,1-1 1 0 0,-1 0-1 0 0,1 0 1 0 0,0 0 0 0 0,5 3-1 0 0,10 6-12 0 0,0-1-1 0 0,37 14 1 0 0,-38-17 11 0 0,36 14 158 0 0,-26-11-93 0 0,-1 0-1 0 0,0 2 1 0 0,0 1 0 0 0,46 32 0 0 0,-69-42-53 0 0,0 0 0 0 0,0 0 0 0 0,0 0 0 0 0,0 0-1 0 0,0 0 1 0 0,-1 1 0 0 0,1-1 0 0 0,-1 1 0 0 0,0 0 0 0 0,0-1-1 0 0,-1 1 1 0 0,1 0 0 0 0,-1 0 0 0 0,0 0 0 0 0,0 0 0 0 0,0 1-1 0 0,0-1 1 0 0,-1 0 0 0 0,0 0 0 0 0,1 0 0 0 0,-2 1 0 0 0,1-1-1 0 0,0 0 1 0 0,-1 0 0 0 0,0 0 0 0 0,0 0 0 0 0,0 0 0 0 0,0 0 0 0 0,-1 0-1 0 0,0 0 1 0 0,-3 5 0 0 0,2-2 29 0 0,-1 0 1 0 0,-1-1-1 0 0,0 1 1 0 0,1-1-1 0 0,-2-1 1 0 0,1 1-1 0 0,-1-1 1 0 0,0 0-1 0 0,0 0 1 0 0,0 0-1 0 0,-1-1 1 0 0,1 0-1 0 0,-1 0 1 0 0,0-1-1 0 0,0 0 1 0 0,-11 3-1 0 0,-10-1 113 0 0,0-1-1 0 0,-1-2 1 0 0,1 0-1 0 0,-1-2 1 0 0,-43-6-1 0 0,-44 0 63 0 0,115 6-342 0 0</inkml:trace>
</inkml:ink>
</file>

<file path=ppt/ink/ink18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1.463"/>
    </inkml:context>
    <inkml:brush xml:id="br0">
      <inkml:brushProperty name="width" value="0.1" units="cm"/>
      <inkml:brushProperty name="height" value="0.1" units="cm"/>
      <inkml:brushProperty name="color" value="#004F8B"/>
    </inkml:brush>
  </inkml:definitions>
  <inkml:trace contextRef="#ctx0" brushRef="#br0">245 27 10391 0 0,'0'-1'942'0'0,"1"1"-867"0"0,-1-1 0 0 0,0 1 1 0 0,0-1-1 0 0,1 0 0 0 0,-1 1 0 0 0,0-1 1 0 0,0 0-1 0 0,0 1 0 0 0,0-1 1 0 0,0 0-1 0 0,0 1 0 0 0,0-1 1 0 0,0 0-1 0 0,0 1 0 0 0,-1-1 1 0 0,1 1-1 0 0,0-1 0 0 0,0 0 0 0 0,0 1 1 0 0,-1-1-1 0 0,1 1 0 0 0,0-1 1 0 0,-1 0-1 0 0,1 1 0 0 0,-1-1 1 0 0,1 1-1 0 0,0-1 0 0 0,-1 1 1 0 0,1 0-1 0 0,-1-1 0 0 0,1 1 0 0 0,-1-1 1 0 0,0 1-1 0 0,1 0 0 0 0,-1-1 1 0 0,1 1-1 0 0,-1 0 0 0 0,1 0 1 0 0,-1 0-1 0 0,0-1 0 0 0,1 1 0 0 0,-1 0 1 0 0,0 0-1 0 0,0 0 0 0 0,-27-4 3350 0 0,28 4-3430 0 0,-7 0 232 0 0,0 0 1 0 0,0 1 0 0 0,1 0 0 0 0,-1 0 0 0 0,0 0 0 0 0,1 1 0 0 0,-1 0 0 0 0,1 0 0 0 0,-1 1 0 0 0,1 0 0 0 0,0 0 0 0 0,0 1 0 0 0,0-1 0 0 0,-6 7 0 0 0,3-3-46 0 0,0 1 0 0 0,1 0 0 0 0,1 0 1 0 0,-1 1-1 0 0,1 0 0 0 0,1 1 0 0 0,0-1 0 0 0,-8 17 1 0 0,9-15-113 0 0,1 0 0 0 0,0 0 0 0 0,0 0 0 0 0,1 1 0 0 0,1-1 0 0 0,0 1 0 0 0,0 0 1 0 0,1 15-1 0 0,1-20-42 0 0,1 0 0 0 0,-1 0 0 0 0,1 1 0 0 0,1-1 0 0 0,-1 0 0 0 0,1 0 0 0 0,0 0 0 0 0,1 0 0 0 0,0 0 0 0 0,0-1 0 0 0,0 1 0 0 0,1-1 0 0 0,7 9 0 0 0,-6-9-24 0 0,2 0 0 0 0,-1 0-1 0 0,0-1 1 0 0,1 0 0 0 0,0-1 0 0 0,0 1 0 0 0,1-1-1 0 0,-1-1 1 0 0,1 1 0 0 0,0-1 0 0 0,0 0 0 0 0,0-1-1 0 0,0 0 1 0 0,0-1 0 0 0,1 1 0 0 0,-1-1 0 0 0,0-1-1 0 0,1 0 1 0 0,-1 0 0 0 0,1-1 0 0 0,-1 0-1 0 0,13-3 1 0 0,-10 2 22 0 0,0 0 1 0 0,-1-1-1 0 0,1 0 0 0 0,-1-1 0 0 0,0 0 0 0 0,0-1 0 0 0,0 0 1 0 0,0-1-1 0 0,-1 0 0 0 0,0 0 0 0 0,0-1 0 0 0,-1 0 0 0 0,0-1 1 0 0,0 0-1 0 0,0 0 0 0 0,10-16 0 0 0,-14 17 6 0 0,-1 0 0 0 0,0-1-1 0 0,0 1 1 0 0,0-1 0 0 0,-1 0-1 0 0,-1 0 1 0 0,1 1 0 0 0,-1-1-1 0 0,0 0 1 0 0,-1 0 0 0 0,0 0 0 0 0,0-1-1 0 0,-1 1 1 0 0,0 1 0 0 0,0-1-1 0 0,-1 0 1 0 0,0 0 0 0 0,-1 0 0 0 0,1 1-1 0 0,-1-1 1 0 0,-1 1 0 0 0,0 0-1 0 0,0 0 1 0 0,-8-11 0 0 0,8 12-21 0 0,-1-1 0 0 0,-1 1 0 0 0,1-1 1 0 0,-1 1-1 0 0,0 1 0 0 0,0-1 0 0 0,-1 1 0 0 0,0 0 0 0 0,0 1 1 0 0,0 0-1 0 0,0 0 0 0 0,-1 0 0 0 0,1 1 0 0 0,-1 0 1 0 0,0 0-1 0 0,0 1 0 0 0,0 0 0 0 0,0 1 0 0 0,0 0 1 0 0,-1 0-1 0 0,1 0 0 0 0,0 1 0 0 0,-13 2 0 0 0,18-2 283 0 0</inkml:trace>
</inkml:ink>
</file>

<file path=ppt/ink/ink18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1.914"/>
    </inkml:context>
    <inkml:brush xml:id="br0">
      <inkml:brushProperty name="width" value="0.1" units="cm"/>
      <inkml:brushProperty name="height" value="0.1" units="cm"/>
      <inkml:brushProperty name="color" value="#004F8B"/>
    </inkml:brush>
  </inkml:definitions>
  <inkml:trace contextRef="#ctx0" brushRef="#br0">21 37 11167 0 0,'0'0'1016'0'0,"2"-36"7944"0"0,-2 36-8873 0 0,-4 26 2011 0 0,-1 49-1770 0 0,3-47 334 0 0,-1 10-450 0 0,-2 10-103 0 0,2 0 1 0 0,2 0-1 0 0,11 91 0 0 0,-8-132-145 0 0,0-1 0 0 0,0 1 1 0 0,1-1-1 0 0,0 0 0 0 0,0 1 0 0 0,0-1 0 0 0,1-1 0 0 0,7 11 0 0 0,12 3-3883 0 0</inkml:trace>
</inkml:ink>
</file>

<file path=ppt/ink/ink18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2.273"/>
    </inkml:context>
    <inkml:brush xml:id="br0">
      <inkml:brushProperty name="width" value="0.1" units="cm"/>
      <inkml:brushProperty name="height" value="0.1" units="cm"/>
      <inkml:brushProperty name="color" value="#004F8B"/>
    </inkml:brush>
  </inkml:definitions>
  <inkml:trace contextRef="#ctx0" brushRef="#br0">1 0 8751 0 0,'0'0'7783'0'0,"32"7"-4888"0"0,40 3-977 0 0,-43-5-2467 0 0,-1-2 0 0 0,44 1-1 0 0,-57-5-4319 0 0,0-3-1522 0 0</inkml:trace>
</inkml:ink>
</file>

<file path=ppt/ink/ink18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2.602"/>
    </inkml:context>
    <inkml:brush xml:id="br0">
      <inkml:brushProperty name="width" value="0.1" units="cm"/>
      <inkml:brushProperty name="height" value="0.1" units="cm"/>
      <inkml:brushProperty name="color" value="#004F8B"/>
    </inkml:brush>
  </inkml:definitions>
  <inkml:trace contextRef="#ctx0" brushRef="#br0">77 1 7367 0 0,'-9'5'5897'0'0,"-11"10"-2706"0"0,16-9-2759 0 0,0-1 0 0 0,0 1 0 0 0,1-1 0 0 0,-1 1 0 0 0,1 0 0 0 0,1 1 1 0 0,-1-1-1 0 0,1 0 0 0 0,0 1 0 0 0,-2 11 0 0 0,-7 71 1296 0 0,11-79-1561 0 0,-2 22-161 0 0,2 0 0 0 0,1 0 0 0 0,2 0 0 0 0,1 0 1 0 0,1-1-1 0 0,2 0 0 0 0,1 0 0 0 0,22 52 0 0 0,-28-77-741 0 0,1 2-1352 0 0</inkml:trace>
</inkml:ink>
</file>

<file path=ppt/ink/ink18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2.953"/>
    </inkml:context>
    <inkml:brush xml:id="br0">
      <inkml:brushProperty name="width" value="0.1" units="cm"/>
      <inkml:brushProperty name="height" value="0.1" units="cm"/>
      <inkml:brushProperty name="color" value="#004F8B"/>
    </inkml:brush>
  </inkml:definitions>
  <inkml:trace contextRef="#ctx0" brushRef="#br0">230 63 6911 0 0,'0'0'623'0'0,"-6"-19"46"0"0,1 6 3565 0 0,-25-10 2415 0 0,3 15-3662 0 0,23 9-2872 0 0,0-1 1 0 0,0 1-1 0 0,1 0 0 0 0,-1 0 1 0 0,0 0-1 0 0,1 1 1 0 0,-1-1-1 0 0,1 1 0 0 0,-1 0 1 0 0,1 0-1 0 0,0 0 1 0 0,0 1-1 0 0,-1-1 0 0 0,2 1 1 0 0,-4 3-1 0 0,-4 4-33 0 0,0 0 0 0 0,0 1 0 0 0,1 0 0 0 0,1 1 0 0 0,0 0 0 0 0,1 1-1 0 0,0-1 1 0 0,1 1 0 0 0,0 0 0 0 0,1 1 0 0 0,1 0 0 0 0,0-1 0 0 0,1 1 0 0 0,-2 16 0 0 0,4-23-78 0 0,0-1 0 0 0,1 1 1 0 0,0 0-1 0 0,1 0 0 0 0,-1-1 1 0 0,1 1-1 0 0,0-1 1 0 0,1 1-1 0 0,0-1 0 0 0,0 1 1 0 0,0-1-1 0 0,1 0 0 0 0,-1 0 1 0 0,2 0-1 0 0,-1 0 0 0 0,1-1 1 0 0,-1 1-1 0 0,2-1 0 0 0,-1 0 1 0 0,0 0-1 0 0,1 0 1 0 0,0-1-1 0 0,0 1 0 0 0,1-1 1 0 0,-1-1-1 0 0,1 1 0 0 0,0-1 1 0 0,0 0-1 0 0,0 0 0 0 0,0 0 1 0 0,11 2-1 0 0,32 12-331 0 0,46 13 364 0 0,-87-28-1552 0 0,1 0-1 0 0,0-1 1 0 0,0-1 0 0 0,17 0 0 0 0,-6-3-5987 0 0</inkml:trace>
</inkml:ink>
</file>

<file path=ppt/ink/ink18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3.301"/>
    </inkml:context>
    <inkml:brush xml:id="br0">
      <inkml:brushProperty name="width" value="0.1" units="cm"/>
      <inkml:brushProperty name="height" value="0.1" units="cm"/>
      <inkml:brushProperty name="color" value="#004F8B"/>
    </inkml:brush>
  </inkml:definitions>
  <inkml:trace contextRef="#ctx0" brushRef="#br0">65 30 1375 0 0,'13'-29'21260'0'0,"-22"57"-18448"0"0,-16 51-2904 0 0,14-45 144 0 0,2 0-1 0 0,1 1 1 0 0,2 0-1 0 0,1 1 1 0 0,2-1-1 0 0,2 1 1 0 0,5 65-1 0 0,-2-87-994 0 0,1 0 1 0 0,0 1-1 0 0,1-1 1 0 0,10 24-1 0 0,-10-33-976 0 0</inkml:trace>
</inkml:ink>
</file>

<file path=ppt/ink/ink18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3.657"/>
    </inkml:context>
    <inkml:brush xml:id="br0">
      <inkml:brushProperty name="width" value="0.1" units="cm"/>
      <inkml:brushProperty name="height" value="0.1" units="cm"/>
      <inkml:brushProperty name="color" value="#004F8B"/>
    </inkml:brush>
  </inkml:definitions>
  <inkml:trace contextRef="#ctx0" brushRef="#br0">1 1 7831 0 0,'6'4'11966'0'0,"26"19"-10998"0"0,-3 9 37 0 0,-1 1 0 0 0,-2 1 0 0 0,34 57 0 0 0,-29-42-690 0 0,40 48 0 0 0,-52-76-239 0 0,0-2 0 0 0,39 29 0 0 0,-1-1 131 0 0,-43-31-366 0 0</inkml:trace>
</inkml:ink>
</file>

<file path=ppt/ink/ink18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4.012"/>
    </inkml:context>
    <inkml:brush xml:id="br0">
      <inkml:brushProperty name="width" value="0.1" units="cm"/>
      <inkml:brushProperty name="height" value="0.1" units="cm"/>
      <inkml:brushProperty name="color" value="#004F8B"/>
    </inkml:brush>
  </inkml:definitions>
  <inkml:trace contextRef="#ctx0" brushRef="#br0">0 74 6911 0 0,'0'0'623'0'0,"30"-6"4177"0"0,-11-2-2647 0 0,-1 2-1 0 0,1 1 1 0 0,21-4 0 0 0,8 2-803 0 0,49 0 0 0 0,-47 5-872 0 0,-5-5-1667 0 0,-16-2-5520 0 0,-11 1-285 0 0</inkml:trace>
</inkml:ink>
</file>

<file path=ppt/ink/ink1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6"/>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18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4.355"/>
    </inkml:context>
    <inkml:brush xml:id="br0">
      <inkml:brushProperty name="width" value="0.1" units="cm"/>
      <inkml:brushProperty name="height" value="0.1" units="cm"/>
      <inkml:brushProperty name="color" value="#004F8B"/>
    </inkml:brush>
  </inkml:definitions>
  <inkml:trace contextRef="#ctx0" brushRef="#br0">1 30 4143 0 0,'2'-29'15423'0'0,"-1"37"-14155"0"0,3 47 651 0 0,-4 61 1 0 0,3 41-1546 0 0,-2-137-318 0 0,2 1 0 0 0,1-1 0 0 0,0 0 0 0 0,2-1 0 0 0,11 31 0 0 0,-12-40-99 0 0,1 0 0 0 0,0 0 0 0 0,0 0 0 0 0,11 12 0 0 0,-13-17-436 0 0,0-1 0 0 0,1 1 0 0 0,-1-1 0 0 0,1 0 0 0 0,9 5 0 0 0,-9-7-1157 0 0,1-4-55 0 0</inkml:trace>
</inkml:ink>
</file>

<file path=ppt/ink/ink18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4.705"/>
    </inkml:context>
    <inkml:brush xml:id="br0">
      <inkml:brushProperty name="width" value="0.1" units="cm"/>
      <inkml:brushProperty name="height" value="0.1" units="cm"/>
      <inkml:brushProperty name="color" value="#004F8B"/>
    </inkml:brush>
  </inkml:definitions>
  <inkml:trace contextRef="#ctx0" brushRef="#br0">0 242 10967 0 0,'0'0'994'0'0,"36"10"110"0"0,-13-6 899 0 0,-1-1 1 0 0,0-1 0 0 0,42-1-1 0 0,-57-1-1977 0 0,-1-1 0 0 0,1 1 0 0 0,0-1 0 0 0,-1-1 0 0 0,1 1-1 0 0,-1-1 1 0 0,0 0 0 0 0,1-1 0 0 0,-1 1 0 0 0,0-1 0 0 0,0-1-1 0 0,-1 1 1 0 0,1-1 0 0 0,-1 0 0 0 0,1 0 0 0 0,-1 0 0 0 0,5-7 0 0 0,-7 7-65 0 0,-1 0 0 0 0,0 0 0 0 0,0 0 0 0 0,0 0 0 0 0,-1 0 0 0 0,1-1 0 0 0,-1 1 0 0 0,0 0 0 0 0,-1-1 0 0 0,1 1 0 0 0,-1-1 0 0 0,1 1 0 0 0,-2-1 0 0 0,1 1 0 0 0,0-1 0 0 0,-2-5 0 0 0,-2-11 255 0 0,-1-1 0 0 0,-10-23 0 0 0,2 2 3413 0 0,27 224-2944 0 0,-13-135-632 0 0,2 0 0 0 0,2-1 0 0 0,2 0 0 0 0,2 0 0 0 0,1-1 0 0 0,25 65 0 0 0,-26-84-37 0 0,9 14-1465 0 0,-12-38-1206 0 0</inkml:trace>
</inkml:ink>
</file>

<file path=ppt/ink/ink18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5.142"/>
    </inkml:context>
    <inkml:brush xml:id="br0">
      <inkml:brushProperty name="width" value="0.1" units="cm"/>
      <inkml:brushProperty name="height" value="0.1" units="cm"/>
      <inkml:brushProperty name="color" value="#004F8B"/>
    </inkml:brush>
  </inkml:definitions>
  <inkml:trace contextRef="#ctx0" brushRef="#br0">0 50 1839 0 0,'0'0'14662'0'0,"20"-1"-11538"0"0,114-11 918 0 0,68-7-2498 0 0,-130 17-1469 0 0,15-2-268 0 0,-31-8-5127 0 0</inkml:trace>
</inkml:ink>
</file>

<file path=ppt/ink/ink18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5.515"/>
    </inkml:context>
    <inkml:brush xml:id="br0">
      <inkml:brushProperty name="width" value="0.1" units="cm"/>
      <inkml:brushProperty name="height" value="0.1" units="cm"/>
      <inkml:brushProperty name="color" value="#004F8B"/>
    </inkml:brush>
  </inkml:definitions>
  <inkml:trace contextRef="#ctx0" brushRef="#br0">106 1 5527 0 0,'0'0'250'0'0,"-18"25"100"0"0,-8-1 4352 0 0,23-22-4090 0 0,0 1 1 0 0,0-1 0 0 0,0 0-1 0 0,1 1 1 0 0,-1-1 0 0 0,1 1 0 0 0,-1 0-1 0 0,1 0 1 0 0,0 0 0 0 0,-3 5 0 0 0,-1 9-65 0 0,0 0 0 0 0,1 1 0 0 0,1 0 0 0 0,0 0 0 0 0,1 0 0 0 0,1 0 0 0 0,1 29 0 0 0,2-31 24 0 0,0 1 1 0 0,1-1-1 0 0,0 0 1 0 0,9 26-1 0 0,-8-33-426 0 0,0 1-1 0 0,1-1 1 0 0,0 0 0 0 0,10 14-1 0 0,19 17-1364 0 0,-32-38 984 0 0,1 1 1 0 0,0-1-1 0 0,0-1 1 0 0,0 1 0 0 0,0 0-1 0 0,1 0 1 0 0,-1-1-1 0 0,0 1 1 0 0,1-1-1 0 0,-1 0 1 0 0,1 0-1 0 0,-1 0 1 0 0,1 0-1 0 0,0 0 1 0 0,4 1 0 0 0</inkml:trace>
</inkml:ink>
</file>

<file path=ppt/ink/ink18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5.880"/>
    </inkml:context>
    <inkml:brush xml:id="br0">
      <inkml:brushProperty name="width" value="0.1" units="cm"/>
      <inkml:brushProperty name="height" value="0.1" units="cm"/>
      <inkml:brushProperty name="color" value="#004F8B"/>
    </inkml:brush>
  </inkml:definitions>
  <inkml:trace contextRef="#ctx0" brushRef="#br0">164 93 8751 0 0,'0'0'674'0'0,"-38"10"5802"0"0,33-10-6210 0 0,1 0 0 0 0,-1 1-1 0 0,1-1 1 0 0,-1 1 0 0 0,1 0 0 0 0,0 0 0 0 0,-1 1 0 0 0,1-1 0 0 0,0 1 0 0 0,0 0 0 0 0,0 0 0 0 0,0 1 0 0 0,0-1 0 0 0,1 1 0 0 0,-1-1 0 0 0,1 1 0 0 0,-5 4 0 0 0,4-1-27 0 0,-1 0 0 0 0,1 0 0 0 0,-1 1 0 0 0,2-1 0 0 0,-1 1 0 0 0,1 0 0 0 0,0 0 0 0 0,0 0 1 0 0,-3 14-1 0 0,4-12-135 0 0,0 1 1 0 0,1 0-1 0 0,-1 0 1 0 0,2 0-1 0 0,0 0 1 0 0,0 0-1 0 0,1 0 1 0 0,0-1-1 0 0,0 1 1 0 0,1 0-1 0 0,0 0 1 0 0,1-1-1 0 0,0 1 1 0 0,1-1-1 0 0,0 0 1 0 0,6 10-1 0 0,-3-11-76 0 0,-1 0-1 0 0,1-1 1 0 0,1 0 0 0 0,-1-1-1 0 0,1 1 1 0 0,0-2 0 0 0,1 1-1 0 0,-1-1 1 0 0,1 0 0 0 0,0-1-1 0 0,1 0 1 0 0,-1 0-1 0 0,0-1 1 0 0,1 0 0 0 0,0-1-1 0 0,0 0 1 0 0,0-1 0 0 0,0 0-1 0 0,0 0 1 0 0,0-1 0 0 0,0 0-1 0 0,0-1 1 0 0,14-2 0 0 0,-7 0 4 0 0,0-1 1 0 0,0 0-1 0 0,0-1 1 0 0,-1-1 0 0 0,0 0-1 0 0,0-1 1 0 0,0-1 0 0 0,-1-1-1 0 0,0 0 1 0 0,-1-1 0 0 0,0 0-1 0 0,23-22 1 0 0,-33 27-8 0 0,1 0 0 0 0,-1 0 0 0 0,0-1-1 0 0,0 1 1 0 0,0-1 0 0 0,-1 0 0 0 0,0 0 0 0 0,0 0-1 0 0,-1-1 1 0 0,1 1 0 0 0,-1 0 0 0 0,-1-1 0 0 0,1 0-1 0 0,-1 1 1 0 0,0-1 0 0 0,-1-11 0 0 0,0 9 8 0 0,-2 0 0 0 0,1 0 1 0 0,-1 0-1 0 0,0 1 0 0 0,-1-1 0 0 0,0 0 1 0 0,0 1-1 0 0,-1 0 0 0 0,0 0 0 0 0,-1 0 0 0 0,-7-10 1 0 0,4 6-16 0 0,-2 1 1 0 0,1 0-1 0 0,-1 1 1 0 0,-1 0-1 0 0,1 1 1 0 0,-2 0 0 0 0,1 0-1 0 0,-1 1 1 0 0,-1 1-1 0 0,1 0 1 0 0,-1 1-1 0 0,-1 0 1 0 0,1 1-1 0 0,-1 0 1 0 0,-21-3-1 0 0,34 7-35 0 0,0 1 0 0 0,0-1-1 0 0,-1 1 1 0 0,1 0 0 0 0,0 0-1 0 0,0 0 1 0 0,0-1 0 0 0,-1 1-1 0 0,1 0 1 0 0,0 1 0 0 0,0-1-1 0 0,-1 0 1 0 0,1 0 0 0 0,0 0-1 0 0,0 1 1 0 0,0-1 0 0 0,0 1-1 0 0,-1-1 1 0 0,1 1 0 0 0,0-1-1 0 0,0 1 1 0 0,0-1 0 0 0,0 1-1 0 0,0 0 1 0 0,0 0 0 0 0,0 0-1 0 0,1 0 1 0 0,-1-1 0 0 0,0 1-1 0 0,0 0 1 0 0,1 0 0 0 0,-1 0-1 0 0,0 1 1 0 0,1-1 0 0 0,-1 0-1 0 0,1 0 1 0 0,-1 0 0 0 0,1 0-1 0 0,0 0 1 0 0,0 1 0 0 0,-1-1-1 0 0,1 0 1 0 0,0 0-1 0 0,0 1 1 0 0,0 1 0 0 0,1 0-318 0 0,-1 1 1 0 0,1-1-1 0 0,0 1 1 0 0,0-1-1 0 0,0 0 0 0 0,0 1 1 0 0,1-1-1 0 0,-1 0 1 0 0,1 0-1 0 0,0 0 1 0 0,0 0-1 0 0,0 0 1 0 0,0 0-1 0 0,5 4 0 0 0,8 4-1136 0 0,-2-3-23 0 0</inkml:trace>
</inkml:ink>
</file>

<file path=ppt/ink/ink18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6.281"/>
    </inkml:context>
    <inkml:brush xml:id="br0">
      <inkml:brushProperty name="width" value="0.1" units="cm"/>
      <inkml:brushProperty name="height" value="0.1" units="cm"/>
      <inkml:brushProperty name="color" value="#004F8B"/>
    </inkml:brush>
  </inkml:definitions>
  <inkml:trace contextRef="#ctx0" brushRef="#br0">136 73 5983 0 0,'15'-32'1264'0'0,"-13"31"-708"0"0,-1-1 0 0 0,0 0-1 0 0,1 0 1 0 0,-1 0 0 0 0,0 0-1 0 0,0 0 1 0 0,-3-25 11091 0 0,-11 42-10315 0 0,-9 16-929 0 0,3 7-249 0 0,0 0-1 0 0,3 1 1 0 0,1 1 0 0 0,2 1-1 0 0,2 0 1 0 0,2 0-1 0 0,1 1 1 0 0,2 0-1 0 0,0 56 1 0 0,6-95-173 0 0,0-1-1 0 0,0 1 1 0 0,0 0 0 0 0,1-1-1 0 0,-1 1 1 0 0,1 0 0 0 0,0-1 0 0 0,0 1-1 0 0,0-1 1 0 0,0 1 0 0 0,0-1-1 0 0,0 1 1 0 0,1-1 0 0 0,-1 0-1 0 0,1 1 1 0 0,-1-1 0 0 0,1 0-1 0 0,0 0 1 0 0,4 2 0 0 0,-5-3-278 0 0,0 0 0 0 0,1 0 0 0 0,-1-1 0 0 0,1 1 1 0 0,-1-1-1 0 0,1 1 0 0 0,-1-1 0 0 0,1 1 0 0 0,-1-1 1 0 0,1 0-1 0 0,0 0 0 0 0,-1 0 0 0 0,1 0 0 0 0,2 0 1 0 0</inkml:trace>
</inkml:ink>
</file>

<file path=ppt/ink/ink18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6.627"/>
    </inkml:context>
    <inkml:brush xml:id="br0">
      <inkml:brushProperty name="width" value="0.1" units="cm"/>
      <inkml:brushProperty name="height" value="0.1" units="cm"/>
      <inkml:brushProperty name="color" value="#004F8B"/>
    </inkml:brush>
  </inkml:definitions>
  <inkml:trace contextRef="#ctx0" brushRef="#br0">1 25 12607 0 0,'0'-1'1143'0'0,"5"-22"7265"0"0,6 47-7760 0 0,49 91 1294 0 0,27 45-971 0 0,-71-136-907 0 0,0-1 1 0 0,1 0 0 0 0,1-2-1 0 0,29 28 1 0 0,-28-34 11 0 0,1 0 1 0 0,42 23-1 0 0,4 2 28 0 0,-47-21-727 0 0,-18-18 580 0 0,-1-1 0 0 0,1 1 0 0 0,-1 0-1 0 0,1-1 1 0 0,-1 1 0 0 0,1 0 0 0 0,-1 0 0 0 0,0 0 0 0 0,0-1 0 0 0,1 1 0 0 0,-1 0 0 0 0,0 0 0 0 0,0 0 0 0 0,0-1-1 0 0,0 1 1 0 0,1 0 0 0 0,-1 0 0 0 0,-1 0 0 0 0,1 0 0 0 0,0 0 0 0 0,0-1 0 0 0,0 1 0 0 0,0 0 0 0 0,-1 0 0 0 0,1 0 0 0 0,-1 0-1 0 0,-31 9-6627 0 0,19-8 5049 0 0</inkml:trace>
</inkml:ink>
</file>

<file path=ppt/ink/ink18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6.997"/>
    </inkml:context>
    <inkml:brush xml:id="br0">
      <inkml:brushProperty name="width" value="0.1" units="cm"/>
      <inkml:brushProperty name="height" value="0.1" units="cm"/>
      <inkml:brushProperty name="color" value="#004F8B"/>
    </inkml:brush>
  </inkml:definitions>
  <inkml:trace contextRef="#ctx0" brushRef="#br0">0 6 6911 0 0,'0'0'623'0'0,"35"-6"1677"0"0,68 10 7340 0 0,1 9-6390 0 0,-54-5-2924 0 0,92 2-1 0 0,-77-12-2045 0 0,-34-1 648 0 0</inkml:trace>
</inkml:ink>
</file>

<file path=ppt/ink/ink18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8.661"/>
    </inkml:context>
    <inkml:brush xml:id="br0">
      <inkml:brushProperty name="width" value="0.1" units="cm"/>
      <inkml:brushProperty name="height" value="0.1" units="cm"/>
      <inkml:brushProperty name="color" value="#004F8B"/>
    </inkml:brush>
  </inkml:definitions>
  <inkml:trace contextRef="#ctx0" brushRef="#br0">32 28 1375 0 0,'-1'-27'15766'0'0,"2"51"-15009"0"0,1 20-377 0 0,-1 1 0 0 0,-8 67 0 0 0,0 8-296 0 0,5 184-252 0 0,-11 371-3555 0 0,9-605 2580 0 0,3 1 0 0 0,12 106 0 0 0,-2-132 1492 0 0,-5-33 44 0 0,-2 0 1 0 0,1 0 0 0 0,0 21 0 0 0</inkml:trace>
</inkml:ink>
</file>

<file path=ppt/ink/ink18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19.640"/>
    </inkml:context>
    <inkml:brush xml:id="br0">
      <inkml:brushProperty name="width" value="0.1" units="cm"/>
      <inkml:brushProperty name="height" value="0.1" units="cm"/>
      <inkml:brushProperty name="color" value="#004F8B"/>
    </inkml:brush>
  </inkml:definitions>
  <inkml:trace contextRef="#ctx0" brushRef="#br0">31 0 8575 0 0,'4'2'8068'0'0,"-2"4"-8485"0"0,0 17 778 0 0,0-1 0 0 0,-1 1 1 0 0,-2 0-1 0 0,0 0 0 0 0,-2 0 1 0 0,-9 38-1 0 0,-3 47 251 0 0,6 450 194 0 0,34 0-1031 0 0,-16-407 122 0 0,-8-115 82 0 0,6 56-12 0 0,5-75-1851 0 0</inkml:trace>
</inkml:ink>
</file>

<file path=ppt/ink/ink1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7"/>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18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23.566"/>
    </inkml:context>
    <inkml:brush xml:id="br0">
      <inkml:brushProperty name="width" value="0.1" units="cm"/>
      <inkml:brushProperty name="height" value="0.1" units="cm"/>
      <inkml:brushProperty name="color" value="#004F8B"/>
    </inkml:brush>
  </inkml:definitions>
  <inkml:trace contextRef="#ctx0" brushRef="#br0">14 113 1375 0 0,'0'0'10364'0'0,"-14"-18"-6768"0"0,26 19-3423 0 0,-1 0-1 0 0,0-1 1 0 0,1 0-1 0 0,-1 0 1 0 0,0-1-1 0 0,14-3 1 0 0,39-2 291 0 0,8 7-169 0 0,301-7 748 0 0,-120-9-378 0 0,23-2-192 0 0,-85 6-410 0 0,47-5 105 0 0,-208 14-118 0 0,-22 2-41 0 0,-1-1 1 0 0,1 1 0 0 0,-1-1 0 0 0,0 0-1 0 0,1-1 1 0 0,-1 1 0 0 0,0-2-1 0 0,0 1 1 0 0,12-6 3442 0 0,-17 8-3399 0 0,-1 1 0 0 0,1 0 0 0 0,-1-1 0 0 0,1 1 0 0 0,-1 0-1 0 0,0 0 1 0 0,1 0 0 0 0,-1 0 0 0 0,0 0 0 0 0,0 1 0 0 0,0-1 0 0 0,0 0 0 0 0,1 2-1 0 0,5 4-587 0 0</inkml:trace>
</inkml:ink>
</file>

<file path=ppt/ink/ink18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1.571"/>
    </inkml:context>
    <inkml:brush xml:id="br0">
      <inkml:brushProperty name="width" value="0.1" units="cm"/>
      <inkml:brushProperty name="height" value="0.1" units="cm"/>
      <inkml:brushProperty name="color" value="#004F8B"/>
    </inkml:brush>
  </inkml:definitions>
  <inkml:trace contextRef="#ctx0" brushRef="#br0">198 11 3679 0 0,'0'0'10978'0'0,"-34"-11"-6493"0"0,27 11-4402 0 0,0 0 0 0 0,-1 1 0 0 0,1 0 1 0 0,0 0-1 0 0,0 1 0 0 0,0 0 0 0 0,0 0 0 0 0,0 1 1 0 0,1-1-1 0 0,-1 2 0 0 0,1-1 0 0 0,-1 1 0 0 0,1 0 1 0 0,0 0-1 0 0,-6 6 0 0 0,8-7-93 0 0,0 0-1 0 0,0 1 1 0 0,0-1 0 0 0,1 1-1 0 0,0 0 1 0 0,-1 0 0 0 0,1 0-1 0 0,1 0 1 0 0,-1 0 0 0 0,1 1-1 0 0,-1-1 1 0 0,1 1 0 0 0,1 0-1 0 0,-1-1 1 0 0,1 1 0 0 0,-1 0-1 0 0,2 0 1 0 0,-1 0 0 0 0,0 0-1 0 0,1 0 1 0 0,0 0 0 0 0,1 8-1 0 0,-1-11 23 0 0,1 1 0 0 0,0-1-1 0 0,0 1 1 0 0,0-1 0 0 0,0 0 0 0 0,0 0 0 0 0,0 0-1 0 0,1 0 1 0 0,-1 1 0 0 0,1-2 0 0 0,-1 1-1 0 0,1 0 1 0 0,0 0 0 0 0,0-1 0 0 0,0 1-1 0 0,0 0 1 0 0,0-1 0 0 0,0 0 0 0 0,0 0 0 0 0,3 2-1 0 0,47 10 300 0 0,-35-9-201 0 0,-14-4-91 0 0,21 6 136 0 0,-1 1-1 0 0,0 0 1 0 0,24 13 0 0 0,-42-18-151 0 0,-1-1 0 0 0,0 1 0 0 0,0 1 0 0 0,0-1 0 0 0,0 1 0 0 0,0-1 0 0 0,-1 1 0 0 0,1 0 0 0 0,-1 1 0 0 0,0-1 0 0 0,0 0 0 0 0,0 1 0 0 0,0 0 0 0 0,0 0 0 0 0,-1 0 0 0 0,0 0 0 0 0,0 0 0 0 0,0 0 0 0 0,0 0 0 0 0,-1 1 0 0 0,1-1 0 0 0,-1 1 0 0 0,1 8 0 0 0,-3-10 9 0 0,1 0 0 0 0,-1 0 0 0 0,0 0 1 0 0,0 0-1 0 0,0 0 0 0 0,0 0 0 0 0,-1 0 1 0 0,1-1-1 0 0,-1 1 0 0 0,0 0 1 0 0,0-1-1 0 0,0 1 0 0 0,0-1 0 0 0,0 1 1 0 0,0-1-1 0 0,-1 0 0 0 0,1 0 1 0 0,-1 0-1 0 0,0-1 0 0 0,-5 4 0 0 0,-67 31 137 0 0,52-27-100 0 0,9-3-40 0 0,4-1 9 0 0,0 0-1 0 0,0-1 0 0 0,0-1 1 0 0,0 0-1 0 0,-1 0 0 0 0,1-1 1 0 0,-1 0-1 0 0,1-1 0 0 0,-19 0 0 0 0,13-4-2309 0 0</inkml:trace>
</inkml:ink>
</file>

<file path=ppt/ink/ink18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1.951"/>
    </inkml:context>
    <inkml:brush xml:id="br0">
      <inkml:brushProperty name="width" value="0.1" units="cm"/>
      <inkml:brushProperty name="height" value="0.1" units="cm"/>
      <inkml:brushProperty name="color" value="#004F8B"/>
    </inkml:brush>
  </inkml:definitions>
  <inkml:trace contextRef="#ctx0" brushRef="#br0">39 1 3223 0 0,'0'0'10336'0'0,"-11"27"-5580"0"0,4-7-4427 0 0,2-1-1 0 0,0 1 0 0 0,1 0 1 0 0,1 0-1 0 0,1 0 0 0 0,1 0 1 0 0,0 1-1 0 0,2-1 0 0 0,0 0 0 0 0,2 0 1 0 0,5 24-1 0 0,-7-38-362 0 0,1-1 0 0 0,0 1 0 0 0,0-1 0 0 0,1 1 0 0 0,-1-1 0 0 0,1 0 0 0 0,0 0 0 0 0,0 0 0 0 0,1 0 0 0 0,0-1 0 0 0,0 1 0 0 0,6 5 0 0 0</inkml:trace>
</inkml:ink>
</file>

<file path=ppt/ink/ink18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2.327"/>
    </inkml:context>
    <inkml:brush xml:id="br0">
      <inkml:brushProperty name="width" value="0.1" units="cm"/>
      <inkml:brushProperty name="height" value="0.1" units="cm"/>
      <inkml:brushProperty name="color" value="#004F8B"/>
    </inkml:brush>
  </inkml:definitions>
  <inkml:trace contextRef="#ctx0" brushRef="#br0">14 11 5063 0 0,'-14'-10'7080'0'0</inkml:trace>
</inkml:ink>
</file>

<file path=ppt/ink/ink18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2.679"/>
    </inkml:context>
    <inkml:brush xml:id="br0">
      <inkml:brushProperty name="width" value="0.1" units="cm"/>
      <inkml:brushProperty name="height" value="0.1" units="cm"/>
      <inkml:brushProperty name="color" value="#004F8B"/>
    </inkml:brush>
  </inkml:definitions>
  <inkml:trace contextRef="#ctx0" brushRef="#br0">1 276 11167 0 0,'0'-33'1216'0'0,"-1"9"43"0"0,2 0 0 0 0,1 0 0 0 0,1 0-1 0 0,10-40 1 0 0,-11 58-897 0 0,-1 1 1 0 0,2-1-1 0 0,-1 1 0 0 0,1 0 0 0 0,-1 0 0 0 0,1 0 0 0 0,1 0 1 0 0,-1 0-1 0 0,1 1 0 0 0,0-1 0 0 0,5-4 0 0 0,-6 7-261 0 0,0 0 0 0 0,1 0 0 0 0,-1 0 0 0 0,0 0-1 0 0,1 1 1 0 0,0 0 0 0 0,-1-1 0 0 0,1 1-1 0 0,0 0 1 0 0,-1 1 0 0 0,1-1 0 0 0,0 1 0 0 0,0 0-1 0 0,0 0 1 0 0,-1 0 0 0 0,1 0 0 0 0,0 0 0 0 0,0 1-1 0 0,3 1 1 0 0,-3-1-87 0 0,0 0 0 0 0,-1 1 0 0 0,0 0 0 0 0,1 0 0 0 0,-1 0 0 0 0,0 0 0 0 0,0 0 0 0 0,0 1 0 0 0,0-1 0 0 0,0 1 0 0 0,0 0 0 0 0,-1 0 0 0 0,1 0 0 0 0,-1 0-1 0 0,0 0 1 0 0,0 1 0 0 0,2 3 0 0 0,28 70 400 0 0,-22-50-188 0 0,-5-15-243 0 0,1 1 0 0 0,1-1 0 0 0,0 1 0 0 0,1-2 0 0 0,10 12 0 0 0,9 9-2813 0 0,-14-17-122 0 0</inkml:trace>
</inkml:ink>
</file>

<file path=ppt/ink/ink18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3.379"/>
    </inkml:context>
    <inkml:brush xml:id="br0">
      <inkml:brushProperty name="width" value="0.1" units="cm"/>
      <inkml:brushProperty name="height" value="0.1" units="cm"/>
      <inkml:brushProperty name="color" value="#004F8B"/>
    </inkml:brush>
  </inkml:definitions>
  <inkml:trace contextRef="#ctx0" brushRef="#br0">363 473 8143 0 0,'-11'-43'3183'0'0,"10"40"-2817"0"0,0 0-1 0 0,0 0 1 0 0,-1 0-1 0 0,1 0 1 0 0,-1 0-1 0 0,0 0 1 0 0,0 0 0 0 0,0 1-1 0 0,0-1 1 0 0,0 1-1 0 0,-1 0 1 0 0,1-1-1 0 0,-1 1 1 0 0,1 0 0 0 0,-1 0-1 0 0,0 1 1 0 0,0-1-1 0 0,0 0 1 0 0,0 1-1 0 0,0 0 1 0 0,0 0 0 0 0,0 0-1 0 0,-7-1 1 0 0,4 2-208 0 0,0 1 1 0 0,0-1-1 0 0,0 1 0 0 0,0 1 1 0 0,0-1-1 0 0,0 1 1 0 0,1 0-1 0 0,-1 1 0 0 0,0-1 1 0 0,1 1-1 0 0,0 0 1 0 0,-6 4-1 0 0,-4 3-138 0 0,0 0 0 0 0,1 1-1 0 0,0 0 1 0 0,1 2 0 0 0,1-1-1 0 0,0 1 1 0 0,0 1 0 0 0,1 0 0 0 0,1 1-1 0 0,-9 17 1 0 0,15-25-16 0 0,1 0-1 0 0,0-1 1 0 0,0 2-1 0 0,1-1 1 0 0,0 0-1 0 0,0 0 1 0 0,1 1-1 0 0,0-1 1 0 0,0 1-1 0 0,1-1 1 0 0,0 1-1 0 0,0-1 1 0 0,1 1-1 0 0,0-1 1 0 0,0 1-1 0 0,0-1 1 0 0,1 1-1 0 0,1-1 1 0 0,-1 0 0 0 0,1 0-1 0 0,0 0 1 0 0,1-1-1 0 0,-1 1 1 0 0,1-1-1 0 0,1 1 1 0 0,5 6-1 0 0,-5-7-3 0 0,0 0 0 0 0,1-1 0 0 0,0 0 0 0 0,0 1 0 0 0,0-2 0 0 0,0 1 1 0 0,1-1-1 0 0,0 0 0 0 0,0 0 0 0 0,0-1 0 0 0,0 0 0 0 0,1 0 0 0 0,-1-1 0 0 0,1 0 0 0 0,13 2 0 0 0,-9-3 11 0 0,0-1 0 0 0,0 0 0 0 0,0-1 0 0 0,0 0 0 0 0,-1-1 0 0 0,1 0 0 0 0,0-1 1 0 0,-1 0-1 0 0,20-9 0 0 0,-13 4 20 0 0,-1-1 1 0 0,0 0 0 0 0,-1-1-1 0 0,0-1 1 0 0,0-1-1 0 0,-1 0 1 0 0,-1-1 0 0 0,0 0-1 0 0,0-1 1 0 0,-2-1 0 0 0,0 0-1 0 0,18-31 1 0 0,-23 32 10 0 0,-2-1-1 0 0,0 0 1 0 0,0 0 0 0 0,-2-1 0 0 0,0 1-1 0 0,0-1 1 0 0,-2 0 0 0 0,0 1 0 0 0,-1-1-1 0 0,0 0 1 0 0,-1 0 0 0 0,-6-25 0 0 0,-2-2 143 0 0,-2 0 1 0 0,-1 0 0 0 0,-25-51-1 0 0,32 81-119 0 0,-1 0 0 0 0,0 1 0 0 0,-1 0-1 0 0,-1 0 1 0 0,0 1 0 0 0,0 0 0 0 0,-1 0 0 0 0,0 1-1 0 0,-16-13 1 0 0,20 19-36 0 0,-1 0 1 0 0,0 0-1 0 0,0 0 0 0 0,0 1 1 0 0,-1 0-1 0 0,1 0 0 0 0,-1 0 1 0 0,1 1-1 0 0,-1 0 0 0 0,0 1 0 0 0,0-1 1 0 0,0 1-1 0 0,0 1 0 0 0,0-1 1 0 0,0 1-1 0 0,0 0 0 0 0,-1 1 1 0 0,1 0-1 0 0,-13 3 0 0 0,-8 3-37 0 0,0 2 0 0 0,1 1 0 0 0,0 1-1 0 0,-35 19 1 0 0,53-24 4 0 0,0 0-1 0 0,0 0 1 0 0,1 1-1 0 0,0 0 0 0 0,0 0 1 0 0,-11 15-1 0 0,15-18 4 0 0,1 1-1 0 0,0-1 0 0 0,1 1 0 0 0,-1 0 0 0 0,1 0 1 0 0,0 0-1 0 0,0 1 0 0 0,0-1 0 0 0,1 0 0 0 0,0 1 1 0 0,0-1-1 0 0,0 1 0 0 0,1 9 0 0 0,0-8-3 0 0,1-1 1 0 0,0 0-1 0 0,0 0 0 0 0,1 0 1 0 0,0 0-1 0 0,0 0 0 0 0,0 0 1 0 0,1-1-1 0 0,0 1 0 0 0,0-1 1 0 0,0 0-1 0 0,1 1 0 0 0,0-1 1 0 0,0-1-1 0 0,0 1 0 0 0,0-1 1 0 0,1 1-1 0 0,0-1 0 0 0,0-1 1 0 0,0 1-1 0 0,0-1 1 0 0,0 1-1 0 0,1-2 0 0 0,0 1 1 0 0,7 2-1 0 0,16 6-53 0 0,0-2 0 0 0,1-1 0 0 0,56 7 0 0 0,-64-11-37 0 0,112 13-2437 0 0,-102-15 503 0 0</inkml:trace>
</inkml:ink>
</file>

<file path=ppt/ink/ink18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4.090"/>
    </inkml:context>
    <inkml:brush xml:id="br0">
      <inkml:brushProperty name="width" value="0.1" units="cm"/>
      <inkml:brushProperty name="height" value="0.1" units="cm"/>
      <inkml:brushProperty name="color" value="#004F8B"/>
    </inkml:brush>
  </inkml:definitions>
  <inkml:trace contextRef="#ctx0" brushRef="#br0">25 43 4607 0 0,'-18'-12'14097'0'0,"12"7"-14278"0"0,6 5 268 0 0,0-1 0 0 0,0 1 1 0 0,1-1-1 0 0,-1 0 0 0 0,0 1 0 0 0,1-1 0 0 0,-1 1 0 0 0,0-1 0 0 0,1 1 1 0 0,-1 0-1 0 0,1-1 0 0 0,-1 1 0 0 0,1-1 0 0 0,-1 1 0 0 0,1 0 0 0 0,-1-1 1 0 0,1 1-1 0 0,-1 0 0 0 0,1 0 0 0 0,-1-1 0 0 0,1 1 0 0 0,0 0 0 0 0,-1 0 0 0 0,1 0 1 0 0,-1 0-1 0 0,1-1 0 0 0,0 1 0 0 0,-1 0 0 0 0,1 0 0 0 0,1 1 0 0 0,28-6 456 0 0,-23 4-175 0 0,18-3-236 0 0,0 0-1 0 0,0 2 1 0 0,0 1 0 0 0,0 1-1 0 0,0 1 1 0 0,0 1 0 0 0,26 6-1 0 0,-34-5-1787 0 0</inkml:trace>
</inkml:ink>
</file>

<file path=ppt/ink/ink18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4.434"/>
    </inkml:context>
    <inkml:brush xml:id="br0">
      <inkml:brushProperty name="width" value="0.1" units="cm"/>
      <inkml:brushProperty name="height" value="0.1" units="cm"/>
      <inkml:brushProperty name="color" value="#004F8B"/>
    </inkml:brush>
  </inkml:definitions>
  <inkml:trace contextRef="#ctx0" brushRef="#br0">1 23 11055 0 0,'0'0'5832'0'0,"22"6"-2180"0"0,-4-4-2961 0 0,-1-1-1 0 0,1-1 1 0 0,0 0 0 0 0,20-4-1 0 0,70-17-2130 0 0,-84 14-185 0 0</inkml:trace>
</inkml:ink>
</file>

<file path=ppt/ink/ink18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6.336"/>
    </inkml:context>
    <inkml:brush xml:id="br0">
      <inkml:brushProperty name="width" value="0.1" units="cm"/>
      <inkml:brushProperty name="height" value="0.1" units="cm"/>
      <inkml:brushProperty name="color" value="#004F8B"/>
    </inkml:brush>
  </inkml:definitions>
  <inkml:trace contextRef="#ctx0" brushRef="#br0">252 107 9415 0 0,'0'0'852'0'0,"-15"-37"4123"0"0,12 33-4556 0 0,0 1 1 0 0,0 0-1 0 0,-1 0 1 0 0,0 0-1 0 0,1 0 1 0 0,-1 0-1 0 0,0 1 0 0 0,0 0 1 0 0,0-1-1 0 0,-1 2 1 0 0,1-1-1 0 0,-8-2 1 0 0,7 3-243 0 0,0 1 1 0 0,1-1-1 0 0,-1 1 1 0 0,0 0-1 0 0,0 0 1 0 0,0 0-1 0 0,0 1 1 0 0,1 0-1 0 0,-1 0 1 0 0,-8 3-1 0 0,6-2-127 0 0,0 1-1 0 0,1 1 1 0 0,-1-1-1 0 0,1 1 1 0 0,0 0-1 0 0,0 0 1 0 0,1 1-1 0 0,-1 0 1 0 0,1 0-1 0 0,0 0 1 0 0,0 1-1 0 0,1-1 1 0 0,-1 1-1 0 0,1 0 1 0 0,-6 13-1 0 0,6-9-1 0 0,0 0 0 0 0,0 1-1 0 0,1 0 1 0 0,0-1 0 0 0,1 1-1 0 0,0 0 1 0 0,1 0 0 0 0,0 0-1 0 0,1 0 1 0 0,0 0 0 0 0,1 1-1 0 0,2 14 1 0 0,-1-20-38 0 0,-1 0 0 0 0,1 0-1 0 0,0 0 1 0 0,1 0 0 0 0,-1 0-1 0 0,1-1 1 0 0,0 1 0 0 0,1-1 0 0 0,-1 0-1 0 0,1 0 1 0 0,0 0 0 0 0,0 0-1 0 0,1-1 1 0 0,-1 1 0 0 0,1-1 0 0 0,0-1-1 0 0,0 1 1 0 0,1 0 0 0 0,-1-1 0 0 0,1 0-1 0 0,-1-1 1 0 0,1 1 0 0 0,7 1-1 0 0,2 0 16 0 0,1 0-1 0 0,-1-1 0 0 0,1-1 1 0 0,0-1-1 0 0,0 0 0 0 0,0-1 0 0 0,0-1 1 0 0,0 0-1 0 0,-1-1 0 0 0,1-1 0 0 0,27-8 1 0 0,-34 8-5 0 0,1 0 0 0 0,-1-1 0 0 0,0 0 0 0 0,0 0 0 0 0,0-1 0 0 0,0 0-1 0 0,-1-1 1 0 0,0 0 0 0 0,0 0 0 0 0,-1-1 0 0 0,0 0 0 0 0,0 0 0 0 0,0-1 0 0 0,-1 0 0 0 0,0 0 0 0 0,-1 0 0 0 0,1-1 0 0 0,-2 1 0 0 0,8-19 0 0 0,-10 18 16 0 0,-1 1 0 0 0,0 0 0 0 0,0-1-1 0 0,-1 1 1 0 0,0 0 0 0 0,0-1 0 0 0,-1 1 0 0 0,0 0-1 0 0,0-1 1 0 0,-1 1 0 0 0,0 0 0 0 0,-1 0 0 0 0,0 0-1 0 0,0 1 1 0 0,-1-1 0 0 0,1 0 0 0 0,-2 1 0 0 0,1 0 0 0 0,-1 0-1 0 0,-6-7 1 0 0,6 8-28 0 0,0 1 1 0 0,0-1-1 0 0,0 1 0 0 0,0-1 1 0 0,-1 2-1 0 0,0-1 0 0 0,0 0 0 0 0,0 1 1 0 0,-1 1-1 0 0,1-1 0 0 0,-1 1 1 0 0,0 0-1 0 0,0 0 0 0 0,0 1 0 0 0,0 0 1 0 0,-1 0-1 0 0,1 1 0 0 0,0-1 1 0 0,-1 2-1 0 0,1-1 0 0 0,-1 1 0 0 0,-10 1 1 0 0,12 0-128 0 0,0 1-1 0 0,0 0 1 0 0,0-1 0 0 0,1 2 0 0 0,-1-1-1 0 0,1 1 1 0 0,-8 4 0 0 0,10-5-395 0 0,1 0 1 0 0,0 0-1 0 0,-1 0 1 0 0,1 0-1 0 0,0 0 1 0 0,0 0-1 0 0,1 1 1 0 0,-1-1-1 0 0,0 1 1 0 0,-2 4-1 0 0</inkml:trace>
</inkml:ink>
</file>

<file path=ppt/ink/ink18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6.999"/>
    </inkml:context>
    <inkml:brush xml:id="br0">
      <inkml:brushProperty name="width" value="0.1" units="cm"/>
      <inkml:brushProperty name="height" value="0.1" units="cm"/>
      <inkml:brushProperty name="color" value="#004F8B"/>
    </inkml:brush>
  </inkml:definitions>
  <inkml:trace contextRef="#ctx0" brushRef="#br0">0 133 9903 0 0,'10'-2'8574'0'0,"42"-6"-6670"0"0,204-28 2107 0 0,127-24-2681 0 0,-334 51-1286 0 0,-17 2 21 0 0,0 2-1 0 0,54-1 0 0 0,-68 15-191 0 0,-7-1-1874 0 0</inkml:trace>
</inkml:ink>
</file>

<file path=ppt/ink/ink1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8"/>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18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7.515"/>
    </inkml:context>
    <inkml:brush xml:id="br0">
      <inkml:brushProperty name="width" value="0.1" units="cm"/>
      <inkml:brushProperty name="height" value="0.1" units="cm"/>
      <inkml:brushProperty name="color" value="#004F8B"/>
    </inkml:brush>
  </inkml:definitions>
  <inkml:trace contextRef="#ctx0" brushRef="#br0">46 12 4607 0 0,'-1'-12'18020'0'0,"-20"117"-15722"0"0,3 60-1913 0 0,15-98-205 0 0,2-54-156 0 0,0-4-23 0 0,0 0 0 0 0,1 1 0 0 0,0-1 0 0 0,1 0 0 0 0,0 0 0 0 0,0 1 0 0 0,1-1 0 0 0,0 0 0 0 0,1 0 0 0 0,0-1 0 0 0,0 1 0 0 0,5 8 0 0 0,-7-16-132 0 0,0-1-1 0 0,-1 0 1 0 0,1 1 0 0 0,0-1-1 0 0,-1 0 1 0 0,1 1 0 0 0,0-1-1 0 0,-1 0 1 0 0,1 0-1 0 0,0 0 1 0 0,0 0 0 0 0,-1 0-1 0 0,1 0 1 0 0,0 0 0 0 0,0 0-1 0 0,-1 0 1 0 0,1 0 0 0 0,0 0-1 0 0,0 0 1 0 0,-1-1-1 0 0,1 1 1 0 0,0 0 0 0 0,0-1-1 0 0</inkml:trace>
</inkml:ink>
</file>

<file path=ppt/ink/ink18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7.914"/>
    </inkml:context>
    <inkml:brush xml:id="br0">
      <inkml:brushProperty name="width" value="0.1" units="cm"/>
      <inkml:brushProperty name="height" value="0.1" units="cm"/>
      <inkml:brushProperty name="color" value="#004F8B"/>
    </inkml:brush>
  </inkml:definitions>
  <inkml:trace contextRef="#ctx0" brushRef="#br0">1 42 6447 0 0,'7'-8'10537'0'0,"12"-9"-7716"0"0,-3 13-2361 0 0,-1 0 0 0 0,1 1 0 0 0,0 1 0 0 0,-1 0 1 0 0,1 1-1 0 0,0 1 0 0 0,0 0 0 0 0,22 4 1 0 0,39-1 703 0 0,-34-2-2511 0 0,-31 0 110 0 0,0-1 1 0 0,-1 0-1 0 0,1-1 0 0 0,0 0 0 0 0,11-3 0 0 0</inkml:trace>
</inkml:ink>
</file>

<file path=ppt/ink/ink18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38.264"/>
    </inkml:context>
    <inkml:brush xml:id="br0">
      <inkml:brushProperty name="width" value="0.1" units="cm"/>
      <inkml:brushProperty name="height" value="0.1" units="cm"/>
      <inkml:brushProperty name="color" value="#004F8B"/>
    </inkml:brush>
  </inkml:definitions>
  <inkml:trace contextRef="#ctx0" brushRef="#br0">13 1 9671 0 0,'0'0'7230'0'0,"-3"25"-4004"0"0,-2 36-1130 0 0,2 72 0 0 0,3-45-1536 0 0,-1-46-515 0 0,1 0 1 0 0,13 80-1 0 0,-4-96-2294 0 0,-8-26 2037 0 0,-1 1 0 0 0,1 0 0 0 0,-1 0 0 0 0,1-1 0 0 0,-1 1 0 0 0,1 0 1 0 0,-1-1-1 0 0,1 1 0 0 0,-1 0 0 0 0,1-1 0 0 0,0 1 0 0 0,0-1 0 0 0,-1 1 0 0 0,1-1 0 0 0,0 1 0 0 0,0-1 1 0 0,-1 0-1 0 0,1 1 0 0 0,0-1 0 0 0,0 0 0 0 0,0 0 0 0 0,0 0 0 0 0,0 1 0 0 0,-1-1 0 0 0,1 0 0 0 0,2 0 1 0 0</inkml:trace>
</inkml:ink>
</file>

<file path=ppt/ink/ink18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7.580"/>
    </inkml:context>
    <inkml:brush xml:id="br0">
      <inkml:brushProperty name="width" value="0.1" units="cm"/>
      <inkml:brushProperty name="height" value="0.1" units="cm"/>
      <inkml:brushProperty name="color" value="#004F8B"/>
    </inkml:brush>
  </inkml:definitions>
  <inkml:trace contextRef="#ctx0" brushRef="#br0">214 10 5063 0 0,'-2'-7'17735'0'0,"-2"5"-18335"0"0,-3 2 690 0 0,0 0 1 0 0,0 0 0 0 0,1 1-1 0 0,-1 0 1 0 0,0 0-1 0 0,0 1 1 0 0,0 0-1 0 0,1 0 1 0 0,-1 0-1 0 0,1 1 1 0 0,0 0 0 0 0,-11 7-1 0 0,1-1-82 0 0,1 1 0 0 0,1 1 0 0 0,-24 22 0 0 0,36-32-9 0 0,1 0-1 0 0,0 1 1 0 0,0-1-1 0 0,0 0 1 0 0,0 1 0 0 0,0-1-1 0 0,0 1 1 0 0,0-1-1 0 0,0 1 1 0 0,0 0 0 0 0,1-1-1 0 0,-1 1 1 0 0,1 0-1 0 0,-1-1 1 0 0,1 1 0 0 0,0 0-1 0 0,-1 0 1 0 0,1-1-1 0 0,0 1 1 0 0,0 0-1 0 0,0 0 1 0 0,1 3 0 0 0,0-2-6 0 0,1 1 1 0 0,-1-1-1 0 0,1 0 1 0 0,0 0-1 0 0,-1 0 1 0 0,1 0-1 0 0,0 0 1 0 0,1 0-1 0 0,-1 0 1 0 0,5 4-1 0 0,5 2-14 0 0,0 0 1 0 0,0-1-1 0 0,0 0 0 0 0,17 8 0 0 0,26 4 46 0 0,14 5 31 0 0,-65-23-54 0 0,-1 0 0 0 0,1 0 1 0 0,0 1-1 0 0,-1-1 0 0 0,0 1 0 0 0,1-1 0 0 0,-1 1 1 0 0,0 0-1 0 0,-1 0 0 0 0,1 0 0 0 0,0 1 1 0 0,-1-1-1 0 0,4 8 0 0 0,-6-8 10 0 0,1 0 0 0 0,-1 0 0 0 0,0 0 0 0 0,0 0 0 0 0,-1 0 0 0 0,1 0 0 0 0,0-1 0 0 0,-1 1 0 0 0,0 0 0 0 0,0 0 0 0 0,0 0 0 0 0,0 0 0 0 0,0-1 0 0 0,0 1 0 0 0,-1-1 0 0 0,0 1 0 0 0,1-1 0 0 0,-1 1 0 0 0,0-1 0 0 0,0 0 0 0 0,0 0 0 0 0,0 0 0 0 0,-3 2 0 0 0,-7 8 100 0 0,0-2 0 0 0,-25 18 0 0 0,31-24-87 0 0,1-1 0 0 0,-1 1 0 0 0,0-1 0 0 0,0 0 0 0 0,-1 0-1 0 0,1-1 1 0 0,-1 0 0 0 0,1 0 0 0 0,-1 0 0 0 0,1-1 0 0 0,-1 0 0 0 0,0 0 0 0 0,-7-1-1 0 0,6-1 1 0 0,1 0-1 0 0,-1-1 1 0 0,1 0-1 0 0,0-1 1 0 0,-1 0-1 0 0,1 0 1 0 0,0 0-1 0 0,1-1 1 0 0,-1 0-1 0 0,1 0 1 0 0,-1-1-1 0 0,-5-5 1 0 0,7 8 440 0 0</inkml:trace>
</inkml:ink>
</file>

<file path=ppt/ink/ink18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7.976"/>
    </inkml:context>
    <inkml:brush xml:id="br0">
      <inkml:brushProperty name="width" value="0.1" units="cm"/>
      <inkml:brushProperty name="height" value="0.1" units="cm"/>
      <inkml:brushProperty name="color" value="#004F8B"/>
    </inkml:brush>
  </inkml:definitions>
  <inkml:trace contextRef="#ctx0" brushRef="#br0">25 0 3679 0 0,'0'0'167'0'0,"8"29"9640"0"0,-23 1-5820 0 0,13-27-3771 0 0,0 0 0 0 0,0 0 1 0 0,0 0-1 0 0,0 1 0 0 0,1-1 1 0 0,-1 0-1 0 0,1 1 0 0 0,0 0 1 0 0,0-1-1 0 0,0 1 0 0 0,1 0 1 0 0,0-1-1 0 0,-1 6 1 0 0,2 11 468 0 0,1 1 1 0 0,8 36 0 0 0,-8-50-700 0 0,0-1 1 0 0,0 0-1 0 0,0 0 1 0 0,1 0-1 0 0,-1-1 1 0 0,1 1-1 0 0,1 0 1 0 0,-1-1-1 0 0,1 0 1 0 0,0 0-1 0 0,0 0 1 0 0,0 0-1 0 0,7 4 0 0 0,-10-8-268 0 0</inkml:trace>
</inkml:ink>
</file>

<file path=ppt/ink/ink18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8.321"/>
    </inkml:context>
    <inkml:brush xml:id="br0">
      <inkml:brushProperty name="width" value="0.1" units="cm"/>
      <inkml:brushProperty name="height" value="0.1" units="cm"/>
      <inkml:brushProperty name="color" value="#004F8B"/>
    </inkml:brush>
  </inkml:definitions>
  <inkml:trace contextRef="#ctx0" brushRef="#br0">13 13 8751 0 0,'-12'-12'8448'0'0</inkml:trace>
</inkml:ink>
</file>

<file path=ppt/ink/ink18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8.679"/>
    </inkml:context>
    <inkml:brush xml:id="br0">
      <inkml:brushProperty name="width" value="0.1" units="cm"/>
      <inkml:brushProperty name="height" value="0.1" units="cm"/>
      <inkml:brushProperty name="color" value="#004F8B"/>
    </inkml:brush>
  </inkml:definitions>
  <inkml:trace contextRef="#ctx0" brushRef="#br0">0 246 5527 0 0,'0'0'423'0'0,"2"-33"7350"0"0,-1 22-6055 0 0,10-92 3215 0 0,-10 96-4640 0 0,0 0 0 0 0,1 1 0 0 0,-1 0 0 0 0,1-1-1 0 0,1 1 1 0 0,-1 0 0 0 0,1 0 0 0 0,0 0 0 0 0,1 0 0 0 0,0 1 0 0 0,-1-1 0 0 0,9-8 0 0 0,-10 13-231 0 0,-1 0-1 0 0,1 0 1 0 0,0 0 0 0 0,-1 0 0 0 0,1 0 0 0 0,0 0 0 0 0,-1 0-1 0 0,1 1 1 0 0,0-1 0 0 0,0 1 0 0 0,0-1 0 0 0,-1 1-1 0 0,1 0 1 0 0,0-1 0 0 0,0 1 0 0 0,0 0 0 0 0,0 0 0 0 0,0 0-1 0 0,0 1 1 0 0,0-1 0 0 0,3 1 0 0 0,-1 1-35 0 0,0 0 1 0 0,0 0 0 0 0,0 0 0 0 0,0 0-1 0 0,0 1 1 0 0,0-1 0 0 0,0 1 0 0 0,5 6-1 0 0,2 3 34 0 0,-1-1 0 0 0,-1 1 0 0 0,0 1-1 0 0,11 20 1 0 0,14 19-147 0 0,-6-22-5048 0 0</inkml:trace>
</inkml:ink>
</file>

<file path=ppt/ink/ink18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9.208"/>
    </inkml:context>
    <inkml:brush xml:id="br0">
      <inkml:brushProperty name="width" value="0.1" units="cm"/>
      <inkml:brushProperty name="height" value="0.1" units="cm"/>
      <inkml:brushProperty name="color" value="#004F8B"/>
    </inkml:brush>
  </inkml:definitions>
  <inkml:trace contextRef="#ctx0" brushRef="#br0">84 1 6447 0 0,'-1'3'10068'0'0,"-4"14"-9000"0"0,-12 17 32 0 0,2 1-1 0 0,-15 52 1 0 0,26-73-1097 0 0,0-1 1 0 0,1 1 0 0 0,1 0 0 0 0,1 1-1 0 0,0-1 1 0 0,0 0 0 0 0,2 0 0 0 0,0 0-1 0 0,5 26 1 0 0,-5-37-5 0 0,1 0 0 0 0,-1 1 0 0 0,1-1 0 0 0,0 0 0 0 0,0 0-1 0 0,0 0 1 0 0,1 0 0 0 0,-1-1 0 0 0,1 1 0 0 0,0-1 0 0 0,-1 1 0 0 0,1-1 0 0 0,0 0-1 0 0,1 0 1 0 0,-1 0 0 0 0,0-1 0 0 0,0 1 0 0 0,1-1 0 0 0,-1 0 0 0 0,1 0 0 0 0,-1 0-1 0 0,1 0 1 0 0,-1 0 0 0 0,1-1 0 0 0,6 1 0 0 0,13 0 50 0 0,-1 0-1 0 0,43-5 1 0 0,-52 3 0 0 0,31 1-1 0 0,24-3 297 0 0,-63 2-1253 0 0,0 0-1 0 0,-1 0 1 0 0,1 0 0 0 0,-1-1-1 0 0,0 0 1 0 0,0 0 0 0 0,5-2-1 0 0</inkml:trace>
</inkml:ink>
</file>

<file path=ppt/ink/ink18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9.556"/>
    </inkml:context>
    <inkml:brush xml:id="br0">
      <inkml:brushProperty name="width" value="0.1" units="cm"/>
      <inkml:brushProperty name="height" value="0.1" units="cm"/>
      <inkml:brushProperty name="color" value="#004F8B"/>
    </inkml:brush>
  </inkml:definitions>
  <inkml:trace contextRef="#ctx0" brushRef="#br0">86 0 7831 0 0,'0'0'706'0'0,"-12"26"-270"0"0,-7 10 4594 0 0,14-27-4267 0 0,0 0 0 0 0,1 0 0 0 0,0 0-1 0 0,0 1 1 0 0,1-1 0 0 0,-3 18 0 0 0,-1 17 244 0 0,-8 90 289 0 0,14-117-1252 0 0,1 0 0 0 0,0 0-1 0 0,1 0 1 0 0,1 0 0 0 0,7 26 0 0 0,-7-35-7 0 0,1-1 0 0 0,0 0 0 0 0,0 0 0 0 0,1 0 0 0 0,6 9 0 0 0,-10-15-137 0 0,1 0 0 0 0,0 0 0 0 0,0 1 0 0 0,-1-1 0 0 0,1 0 0 0 0,0 0 1 0 0,0 0-1 0 0,0 0 0 0 0,0 0 0 0 0,0 0 0 0 0,1 0 0 0 0,-1 0 0 0 0,0-1 0 0 0,0 1 1 0 0,1 0-1 0 0,-1-1 0 0 0,0 1 0 0 0,1-1 0 0 0,-1 1 0 0 0,0-1 0 0 0,1 1 1 0 0,-1-1-1 0 0,1 0 0 0 0,-1 0 0 0 0,1 0 0 0 0,-1 0 0 0 0,0 0 0 0 0,1 0 0 0 0,-1 0 1 0 0,1 0-1 0 0,-1-1 0 0 0,1 1 0 0 0,-1-1 0 0 0,3 0 0 0 0</inkml:trace>
</inkml:ink>
</file>

<file path=ppt/ink/ink18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49.899"/>
    </inkml:context>
    <inkml:brush xml:id="br0">
      <inkml:brushProperty name="width" value="0.1" units="cm"/>
      <inkml:brushProperty name="height" value="0.1" units="cm"/>
      <inkml:brushProperty name="color" value="#004F8B"/>
    </inkml:brush>
  </inkml:definitions>
  <inkml:trace contextRef="#ctx0" brushRef="#br0">108 0 7831 0 0,'0'0'1104'0'0,"-15"13"4651"0"0,6-4-4670 0 0,1 1 1 0 0,1 0-1 0 0,-1 0 1 0 0,-10 22-1 0 0,10-17-568 0 0,2 0 0 0 0,0 1 0 0 0,-7 26-1 0 0,10-31-428 0 0,1 0-1 0 0,0 0 0 0 0,1 1 1 0 0,0-1-1 0 0,0 0 0 0 0,2 0 1 0 0,-1 1-1 0 0,1-1 0 0 0,1 0 0 0 0,0 0 1 0 0,0 0-1 0 0,1 0 0 0 0,1 0 1 0 0,4 9-1 0 0,-5-14-69 0 0,0-1 0 0 0,0 0-1 0 0,1-1 1 0 0,-1 1 0 0 0,1 0 0 0 0,0-1 0 0 0,0 0 0 0 0,1 0 0 0 0,-1 0 0 0 0,1-1-1 0 0,0 1 1 0 0,0-1 0 0 0,0 0 0 0 0,0-1 0 0 0,0 1 0 0 0,1-1 0 0 0,-1 0-1 0 0,10 2 1 0 0,-7-3 5 0 0,1 0-1 0 0,-1 0 1 0 0,1-1-1 0 0,0 0 1 0 0,-1 0 0 0 0,1-1-1 0 0,-1 0 1 0 0,1-1-1 0 0,-1 0 1 0 0,0 0-1 0 0,0-1 1 0 0,8-4-1 0 0,-6 3 11 0 0,-1-1-1 0 0,1 0 1 0 0,-1-1-1 0 0,-1 0 1 0 0,1 0-1 0 0,-1-1 1 0 0,0 0-1 0 0,-1 0 1 0 0,13-16-1 0 0,-16 18-5 0 0,0-1 1 0 0,0 0-1 0 0,-1 0 0 0 0,0 0 0 0 0,0 0 1 0 0,0-1-1 0 0,-1 1 0 0 0,0-1 0 0 0,0 1 1 0 0,-1-1-1 0 0,0 0 0 0 0,0 0 0 0 0,0 0 1 0 0,-1 0-1 0 0,0-9 0 0 0,-2 0 12 0 0,0 0 0 0 0,-1 0 0 0 0,-1 0 0 0 0,-1 0 0 0 0,0 0-1 0 0,-7-15 1 0 0,10 27-55 0 0,0 0 0 0 0,-1-1 0 0 0,1 1 0 0 0,-1 0 0 0 0,0 0 0 0 0,0 0 0 0 0,0 1 0 0 0,-1-1 0 0 0,1 1 0 0 0,-1-1 0 0 0,0 1 0 0 0,0 0 0 0 0,0 1 0 0 0,0-1 0 0 0,0 1 0 0 0,-1 0 0 0 0,1 0 0 0 0,-1 0 0 0 0,0 0 0 0 0,1 1 0 0 0,-1 0 0 0 0,0 0 0 0 0,-9 0 0 0 0,-37 2-2078 0 0,21 1-4372 0 0,8-2-526 0 0</inkml:trace>
</inkml:ink>
</file>

<file path=ppt/ink/ink1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69"/>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18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0.526"/>
    </inkml:context>
    <inkml:brush xml:id="br0">
      <inkml:brushProperty name="width" value="0.1" units="cm"/>
      <inkml:brushProperty name="height" value="0.1" units="cm"/>
      <inkml:brushProperty name="color" value="#004F8B"/>
    </inkml:brush>
  </inkml:definitions>
  <inkml:trace contextRef="#ctx0" brushRef="#br0">1 3 1839 0 0,'0'0'18488'0'0,"29"0"-16760"0"0,28-2-351 0 0,99 8 0 0 0,-15 16-3648 0 0</inkml:trace>
</inkml:ink>
</file>

<file path=ppt/ink/ink18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0.867"/>
    </inkml:context>
    <inkml:brush xml:id="br0">
      <inkml:brushProperty name="width" value="0.1" units="cm"/>
      <inkml:brushProperty name="height" value="0.1" units="cm"/>
      <inkml:brushProperty name="color" value="#004F8B"/>
    </inkml:brush>
  </inkml:definitions>
  <inkml:trace contextRef="#ctx0" brushRef="#br0">1 20 8287 0 0,'0'0'3960'0'0,"23"-4"426"0"0,15-2-2380 0 0,1 1 1 0 0,43 0-1 0 0,-32 6-1320 0 0,60 9-1 0 0,-65-13-3506 0 0,-37 1 1234 0 0</inkml:trace>
</inkml:ink>
</file>

<file path=ppt/ink/ink18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4.709"/>
    </inkml:context>
    <inkml:brush xml:id="br0">
      <inkml:brushProperty name="width" value="0.1" units="cm"/>
      <inkml:brushProperty name="height" value="0.1" units="cm"/>
      <inkml:brushProperty name="color" value="#004F8B"/>
    </inkml:brush>
  </inkml:definitions>
  <inkml:trace contextRef="#ctx0" brushRef="#br0">0 70 6911 0 0,'0'0'9712'0'0,"23"-34"-5617"0"0,-18 30-3934 0 0,0 0 0 0 0,0 1 0 0 0,1-1 0 0 0,-1 1-1 0 0,1 0 1 0 0,0 1 0 0 0,-1-1 0 0 0,1 1 0 0 0,0 0 0 0 0,1 0 0 0 0,-1 1 0 0 0,0 0 0 0 0,0 0 0 0 0,1 1 0 0 0,-1-1 0 0 0,0 1 0 0 0,1 1-1 0 0,-1-1 1 0 0,10 3 0 0 0,-7-2-117 0 0,-1 0 0 0 0,0 1 0 0 0,1 0 0 0 0,-1 1-1 0 0,0 0 1 0 0,0 0 0 0 0,-1 0 0 0 0,1 1 0 0 0,0 0 0 0 0,-1 1-1 0 0,0 0 1 0 0,0 0 0 0 0,-1 0 0 0 0,8 8 0 0 0,-10-7-34 0 0,0 1 0 0 0,-1-1 1 0 0,0 1-1 0 0,0 0 1 0 0,0 0-1 0 0,-1 0 0 0 0,0 0 1 0 0,-1 1-1 0 0,1-1 0 0 0,-1 0 1 0 0,-1 1-1 0 0,1-1 0 0 0,-1 1 1 0 0,0-1-1 0 0,-1 1 0 0 0,0-1 1 0 0,0 0-1 0 0,-1 1 0 0 0,0-1 1 0 0,0 0-1 0 0,-1 0 0 0 0,1 0 1 0 0,-1 0-1 0 0,-6 7 0 0 0,3-2 8 0 0,0-1-1 0 0,-1 1 0 0 0,0-2 1 0 0,-1 1-1 0 0,0-1 0 0 0,-1-1 1 0 0,0 1-1 0 0,-1-1 0 0 0,0-1 1 0 0,0 0-1 0 0,-1 0 0 0 0,1-1 1 0 0,-17 8-1 0 0,-15-7-2213 0 0,35-7 1258 0 0,1-1 1 0 0,0-1-1 0 0,-1 1 1 0 0,1-1 0 0 0,-1 0-1 0 0,1 0 1 0 0,-9-4-1 0 0</inkml:trace>
</inkml:ink>
</file>

<file path=ppt/ink/ink18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5.092"/>
    </inkml:context>
    <inkml:brush xml:id="br0">
      <inkml:brushProperty name="width" value="0.1" units="cm"/>
      <inkml:brushProperty name="height" value="0.1" units="cm"/>
      <inkml:brushProperty name="color" value="#004F8B"/>
    </inkml:brush>
  </inkml:definitions>
  <inkml:trace contextRef="#ctx0" brushRef="#br0">217 67 3223 0 0,'6'-11'553'0'0,"4"-12"7260"0"0,-10 22-7593 0 0,0-1 1 0 0,-1 1-1 0 0,1-1 1 0 0,-1 1-1 0 0,1-1 1 0 0,-1 1-1 0 0,1-1 1 0 0,-1 1-1 0 0,0 0 1 0 0,1-1-1 0 0,-1 1 1 0 0,0 0-1 0 0,0 0 1 0 0,0 0-1 0 0,0-1 1 0 0,0 1-1 0 0,-1 0 1 0 0,1 0-1 0 0,0 1 1 0 0,0-1-1 0 0,-1 0 1 0 0,1 0-1 0 0,0 0 1 0 0,-1 1 0 0 0,-2-1-1 0 0,1 0 18 0 0,-1 0 0 0 0,0 1 0 0 0,1 0 0 0 0,-1 0 0 0 0,0 0 0 0 0,1 0-1 0 0,-1 1 1 0 0,0 0 0 0 0,1-1 0 0 0,-6 3 0 0 0,-1 1-33 0 0,0-1 0 0 0,0 2 1 0 0,1-1-1 0 0,0 1 0 0 0,0 1 0 0 0,-16 12 0 0 0,17-9-112 0 0,-1-1 1 0 0,2 1-1 0 0,0 1 0 0 0,0 0 0 0 0,0 0 1 0 0,2 0-1 0 0,-1 0 0 0 0,1 1 0 0 0,0 0 1 0 0,-5 22-1 0 0,9-29-74 0 0,0 0 0 0 0,0 0 0 0 0,1 0 0 0 0,0 0 0 0 0,-1 0 0 0 0,1 0 0 0 0,1 0 0 0 0,-1 0 0 0 0,0 0 1 0 0,1 0-1 0 0,0 0 0 0 0,0-1 0 0 0,0 1 0 0 0,1 0 0 0 0,-1 0 0 0 0,1-1 0 0 0,0 1 0 0 0,0-1 0 0 0,0 1 0 0 0,0-1 0 0 0,0 0 0 0 0,1 0 1 0 0,0 0-1 0 0,0 0 0 0 0,-1 0 0 0 0,2-1 0 0 0,-1 1 0 0 0,0-1 0 0 0,0 0 0 0 0,1 0 0 0 0,-1 0 0 0 0,1 0 0 0 0,0-1 0 0 0,7 3 0 0 0,36 9-352 0 0,1-1-1 0 0,49 4 0 0 0,-69-13-2630 0 0,-16-2-696 0 0,7 2-2992 0 0</inkml:trace>
</inkml:ink>
</file>

<file path=ppt/ink/ink18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5.775"/>
    </inkml:context>
    <inkml:brush xml:id="br0">
      <inkml:brushProperty name="width" value="0.1" units="cm"/>
      <inkml:brushProperty name="height" value="0.1" units="cm"/>
      <inkml:brushProperty name="color" value="#004F8B"/>
    </inkml:brush>
  </inkml:definitions>
  <inkml:trace contextRef="#ctx0" brushRef="#br0">1 35 10855 0 0,'0'0'3310'0'0,"22"0"-96"0"0,194-17 2466 0 0,-124 7-5067 0 0,0 4 0 0 0,0 4 0 0 0,132 14 0 0 0,-198-3-613 0 0,-18-6 0 0 0,-1 0 0 0 0,1 0 0 0 0,0-1 0 0 0,0 0 0 0 0,14 1 0 0 0,-16-3 0 0 0,39 5-24 0 0</inkml:trace>
</inkml:ink>
</file>

<file path=ppt/ink/ink18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6.590"/>
    </inkml:context>
    <inkml:brush xml:id="br0">
      <inkml:brushProperty name="width" value="0.1" units="cm"/>
      <inkml:brushProperty name="height" value="0.1" units="cm"/>
      <inkml:brushProperty name="color" value="#004F8B"/>
    </inkml:brush>
  </inkml:definitions>
  <inkml:trace contextRef="#ctx0" brushRef="#br0">0 43 10823 0 0,'0'0'980'0'0,"37"6"3688"0"0,5-15-2107 0 0,142-23 2326 0 0,-151 28-4764 0 0,1 1 1 0 0,-1 3-1 0 0,54 4 0 0 0,-84-5-111 0 0,1 0-11 0 0,15 11-3 0 0,-18-10 8 0 0,0 1 0 0 0,0-1 0 0 0,0 1 0 0 0,0 0 0 0 0,0-1 1 0 0,0 1-1 0 0,-1 0 0 0 0,1 0 0 0 0,0-1 0 0 0,-1 1 0 0 0,1 0 0 0 0,-1 0 0 0 0,1 0 0 0 0,-1 0 0 0 0,1 0 0 0 0,-1 0 0 0 0,1 0 0 0 0,-1 0 0 0 0,0 0 0 0 0,0 0 0 0 0,1 0 1 0 0,-1 0-1 0 0,0 0 0 0 0,0 0 0 0 0,0 0 0 0 0,0 0 0 0 0,0 1 0 0 0,-1-1 0 0 0,1 0 0 0 0,0 0 0 0 0,0 0 0 0 0,-1 0 0 0 0,1 0 0 0 0,0 0 0 0 0,-2 1 0 0 0,-20 32 313 0 0,18-29-280 0 0,-50 69 332 0 0,32-46-352 0 0,1 0 0 0 0,2 1 1 0 0,-27 55-1 0 0,0 11-15 0 0,27-57-13 0 0,1 0 0 0 0,-25 79-1 0 0,42-91-141 0 0,1-26 139 0 0,0 1 0 0 0,0-1 1 0 0,1 0-1 0 0,-1 0 0 0 0,0 0 0 0 0,1 1 0 0 0,-1-1 0 0 0,0 0 0 0 0,0 0 1 0 0,1 0-1 0 0,-1 0 0 0 0,0 0 0 0 0,1 1 0 0 0,-1-1 0 0 0,1 0 0 0 0,-1 0 1 0 0,0 0-1 0 0,1 0 0 0 0,-1 0 0 0 0,0 0 0 0 0,1 0 0 0 0,-1 0 1 0 0,0 0-1 0 0,1 0 0 0 0,-1 0 0 0 0,0-1 0 0 0,1 1 0 0 0,-1 0 0 0 0,0 0 1 0 0,1 0-1 0 0,-1 0 0 0 0,0 0 0 0 0,1-1 0 0 0,-1 1 0 0 0,25-22-3043 0 0,-15 2-2621 0 0,-7 16 3973 0 0</inkml:trace>
</inkml:ink>
</file>

<file path=ppt/ink/ink18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1:56.952"/>
    </inkml:context>
    <inkml:brush xml:id="br0">
      <inkml:brushProperty name="width" value="0.1" units="cm"/>
      <inkml:brushProperty name="height" value="0.1" units="cm"/>
      <inkml:brushProperty name="color" value="#004F8B"/>
    </inkml:brush>
  </inkml:definitions>
  <inkml:trace contextRef="#ctx0" brushRef="#br0">1 85 10303 0 0,'7'-8'7857'0'0,"13"-9"-5667"0"0,2 8-1584 0 0,1 1 0 0 0,0 1 0 0 0,1 1 0 0 0,-1 2 0 0 0,1 0 0 0 0,45-1 0 0 0,6-2 193 0 0,-30 1-710 0 0,1 3 0 0 0,63 3 0 0 0,-106 1-102 0 0,1-1 1 0 0,-1 1 0 0 0,0 0-1 0 0,1 0 1 0 0,-1 0 0 0 0,0 1 0 0 0,0-1-1 0 0,0 1 1 0 0,0 0 0 0 0,0 0-1 0 0,5 4 1 0 0,6 4-2274 0 0,-9-8 957 0 0</inkml:trace>
</inkml:ink>
</file>

<file path=ppt/ink/ink18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0.870"/>
    </inkml:context>
    <inkml:brush xml:id="br0">
      <inkml:brushProperty name="width" value="0.1" units="cm"/>
      <inkml:brushProperty name="height" value="0.1" units="cm"/>
      <inkml:brushProperty name="color" value="#004F8B"/>
    </inkml:brush>
  </inkml:definitions>
  <inkml:trace contextRef="#ctx0" brushRef="#br0">1 3 1375 0 0,'0'0'4438'0'0,"35"-2"-4844"0"0,-30 2-668 0 0</inkml:trace>
</inkml:ink>
</file>

<file path=ppt/ink/ink18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1.611"/>
    </inkml:context>
    <inkml:brush xml:id="br0">
      <inkml:brushProperty name="width" value="0.1" units="cm"/>
      <inkml:brushProperty name="height" value="0.1" units="cm"/>
      <inkml:brushProperty name="color" value="#004F8B"/>
    </inkml:brush>
  </inkml:definitions>
  <inkml:trace contextRef="#ctx0" brushRef="#br0">65 43 3223 0 0,'0'0'1074'0'0,"-42"-2"10186"0"0,20-4-6586 0 0,22 1-3362 0 0,13 1-1144 0 0,29-1 403 0 0,179-15 972 0 0,-193 20-1491 0 0,-1 0-1 0 0,1 2 1 0 0,0 1 0 0 0,0 1-1 0 0,47 14 1 0 0,-48-7-41 0 0,-26-10 298 0 0,-19 32 86 0 0,-20 22-351 0 0,2 2 1 0 0,2 2-1 0 0,-46 114 1 0 0,64-138-42 0 0,-74 186-3 0 0,90-217 0 0 0,0 3 0 0 0,-16 14 0 0 0,16-21 1 0 0,-1 0 0 0 0,1 1 0 0 0,-1-1 0 0 0,1 0 0 0 0,0 1 0 0 0,-1-1 0 0 0,1 1-1 0 0,0-1 1 0 0,-1 0 0 0 0,1 1 0 0 0,0-1 0 0 0,0 1 0 0 0,0-1 0 0 0,-1 1 0 0 0,1-1 0 0 0,0 1 0 0 0,0-1 0 0 0,0 1 0 0 0,0-1 0 0 0,0 1-1 0 0,0-1 1 0 0,0 1 0 0 0,0-1 0 0 0,0 1 0 0 0,0-1 0 0 0,0 1 0 0 0,0-1 0 0 0,0 1 0 0 0,0-1 0 0 0,0 1 0 0 0,1-1 0 0 0,-1 1-1 0 0,0-1 1 0 0,0 1 0 0 0,1-1 0 0 0,-1 1 0 0 0,0-1 0 0 0,1 0 0 0 0,-1 1 0 0 0,0-1 0 0 0,1 1 0 0 0,0 0-124 0 0,15-10-2995 0 0</inkml:trace>
</inkml:ink>
</file>

<file path=ppt/ink/ink18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1.982"/>
    </inkml:context>
    <inkml:brush xml:id="br0">
      <inkml:brushProperty name="width" value="0.1" units="cm"/>
      <inkml:brushProperty name="height" value="0.1" units="cm"/>
      <inkml:brushProperty name="color" value="#004F8B"/>
    </inkml:brush>
  </inkml:definitions>
  <inkml:trace contextRef="#ctx0" brushRef="#br0">1 87 5983 0 0,'8'-7'7935'0'0,"11"-10"-4295"0"0,-9 11-3012 0 0,0 1 0 0 0,1 0-1 0 0,-1 1 1 0 0,1 0 0 0 0,0 1 0 0 0,-1 0 0 0 0,2 0 0 0 0,-1 1 0 0 0,13 0-1 0 0,25-7 233 0 0,-44 8-774 0 0,77-14 437 0 0,-77 15-524 0 0,1 0 0 0 0,0 0 0 0 0,0 0 1 0 0,0 1-1 0 0,-1 0 0 0 0,1 0 0 0 0,0 0 0 0 0,-1 1 1 0 0,1 0-1 0 0,-1 0 0 0 0,11 5 0 0 0,20 9-2799 0 0,-27-14 1312 0 0</inkml:trace>
</inkml:ink>
</file>

<file path=ppt/ink/ink1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0"/>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18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2.807"/>
    </inkml:context>
    <inkml:brush xml:id="br0">
      <inkml:brushProperty name="width" value="0.1" units="cm"/>
      <inkml:brushProperty name="height" value="0.1" units="cm"/>
      <inkml:brushProperty name="color" value="#004F8B"/>
    </inkml:brush>
  </inkml:definitions>
  <inkml:trace contextRef="#ctx0" brushRef="#br0">209 1 2303 0 0,'0'0'15182'0'0,"-34"1"-12198"0"0,20-1-2844 0 0,0 1 1 0 0,0 1-1 0 0,0 0 1 0 0,1 1 0 0 0,-1 1-1 0 0,0 0 1 0 0,1 1-1 0 0,0 0 1 0 0,0 1 0 0 0,-19 12-1 0 0,32-18-140 0 0,-1 1 0 0 0,0-1 0 0 0,1 1 0 0 0,-1-1 0 0 0,1 1 0 0 0,-1 0 0 0 0,1-1 0 0 0,0 1 0 0 0,-1 0 0 0 0,1 0 0 0 0,0-1 0 0 0,-1 1 0 0 0,1 0 0 0 0,0 0 0 0 0,0-1 0 0 0,0 1 0 0 0,0 0 0 0 0,0 0 0 0 0,0 0 0 0 0,0-1 0 0 0,0 1 0 0 0,0 0 0 0 0,0 0 0 0 0,0 0 0 0 0,0-1 0 0 0,0 1 0 0 0,1 0 0 0 0,-1 0 0 0 0,0-1 0 0 0,1 1 0 0 0,-1 0 0 0 0,0 0 0 0 0,1-1 0 0 0,-1 1 0 0 0,1-1 0 0 0,-1 1 0 0 0,1 0 0 0 0,0-1 0 0 0,-1 1 0 0 0,1-1 0 0 0,-1 1 0 0 0,1-1 0 0 0,0 1 0 0 0,0-1 0 0 0,0 1 0 0 0,32 20 0 0 0,-32-21 0 0 0,51 25 9 0 0,-35-18 6 0 0,-1 0 0 0 0,-1 1 0 0 0,1 1 0 0 0,-1 0 0 0 0,-1 1-1 0 0,1 1 1 0 0,12 12 0 0 0,-26-21 22 0 0,1 0 0 0 0,0 0 1 0 0,-1-1-1 0 0,1 1 0 0 0,-1 0 0 0 0,0 1 0 0 0,0-1 0 0 0,0 0 0 0 0,0 0 0 0 0,0 1 1 0 0,0-1-1 0 0,0 0 0 0 0,-1 1 0 0 0,1-1 0 0 0,-1 0 0 0 0,0 1 0 0 0,1-1 0 0 0,-1 1 1 0 0,0-1-1 0 0,-1 1 0 0 0,1-1 0 0 0,0 1 0 0 0,-1-1 0 0 0,1 0 0 0 0,-1 1 0 0 0,0-1 1 0 0,0 0-1 0 0,0 1 0 0 0,0-1 0 0 0,0 0 0 0 0,0 0 0 0 0,-1 0 0 0 0,1 0 0 0 0,-1 0 0 0 0,1 0 1 0 0,-1-1-1 0 0,0 1 0 0 0,0 0 0 0 0,0-1 0 0 0,-3 3 0 0 0,-3 2 133 0 0,-1 0 0 0 0,0 0-1 0 0,0-1 1 0 0,-1 0 0 0 0,1-1 0 0 0,-1 0-1 0 0,-14 4 1 0 0,15-6-46 0 0,1 1-81 0 0,0-1 0 0 0,0 0-1 0 0,-1-1 1 0 0,1 0 0 0 0,-1 0 0 0 0,1-1 0 0 0,-1 0-1 0 0,1 0 1 0 0,-11-2 0 0 0,14 0-83 0 0,5 1-167 0 0,-1 1 163 0 0,1 0-1 0 0,-1 0 0 0 0,1 0 0 0 0,-1 0 0 0 0,1 0 1 0 0,0-1-1 0 0,-1 1 0 0 0,1 0 0 0 0,-1 0 0 0 0,1-1 1 0 0,0 1-1 0 0,-1 0 0 0 0,1-1 0 0 0,0 1 0 0 0,-1 0 1 0 0,1-1-1 0 0,0 1 0 0 0,0 0 0 0 0,-1-1 0 0 0,1 1 0 0 0,0 0 1 0 0,0-1-1 0 0,0 1 0 0 0,0-1 0 0 0,-1 1 0 0 0,1-1 1 0 0,0 1-1 0 0,0-1 0 0 0,0 1 0 0 0,0 0 0 0 0,0-1 1 0 0,0 1-1 0 0,0-1 0 0 0,0 1 0 0 0,0-1 0 0 0,0 1 1 0 0,1-1-1 0 0,-1 1 0 0 0,0-1 0 0 0,5-17-4636 0 0</inkml:trace>
</inkml:ink>
</file>

<file path=ppt/ink/ink18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3.178"/>
    </inkml:context>
    <inkml:brush xml:id="br0">
      <inkml:brushProperty name="width" value="0.1" units="cm"/>
      <inkml:brushProperty name="height" value="0.1" units="cm"/>
      <inkml:brushProperty name="color" value="#004F8B"/>
    </inkml:brush>
  </inkml:definitions>
  <inkml:trace contextRef="#ctx0" brushRef="#br0">1 1 2759 0 0,'0'0'10700'0'0,"12"35"-7340"0"0,-7 11-1329 0 0,-3-30-1962 0 0,0 0 1 0 0,1 0-1 0 0,0 0 0 0 0,10 27 1 0 0,-12-41-217 0 0</inkml:trace>
</inkml:ink>
</file>

<file path=ppt/ink/ink18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3.528"/>
    </inkml:context>
    <inkml:brush xml:id="br0">
      <inkml:brushProperty name="width" value="0.1" units="cm"/>
      <inkml:brushProperty name="height" value="0.1" units="cm"/>
      <inkml:brushProperty name="color" value="#004F8B"/>
    </inkml:brush>
  </inkml:definitions>
  <inkml:trace contextRef="#ctx0" brushRef="#br0">5 31 5063 0 0,'0'0'448'0'0,"-1"-5"-352"0"0,-3-10 6408 0 0,4 10-5416 0 0,5 1-848 0 0,1 3-632 0 0,2 1-120 0 0</inkml:trace>
</inkml:ink>
</file>

<file path=ppt/ink/ink18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3.920"/>
    </inkml:context>
    <inkml:brush xml:id="br0">
      <inkml:brushProperty name="width" value="0.1" units="cm"/>
      <inkml:brushProperty name="height" value="0.1" units="cm"/>
      <inkml:brushProperty name="color" value="#004F8B"/>
    </inkml:brush>
  </inkml:definitions>
  <inkml:trace contextRef="#ctx0" brushRef="#br0">1 171 10567 0 0,'0'0'956'0'0,"18"-29"1110"0"0,7-26 2298 0 0,-21 43-3429 0 0,1 1 0 0 0,0 0 0 0 0,1 0-1 0 0,12-18 1 0 0,-17 28-840 0 0,0 0 0 0 0,-1 0 0 0 0,1 0 0 0 0,0 0 1 0 0,0 0-1 0 0,0 1 0 0 0,0-1 0 0 0,0 0 0 0 0,0 1 0 0 0,0-1 0 0 0,0 0 0 0 0,0 1 0 0 0,0 0 0 0 0,0-1 0 0 0,0 1 0 0 0,1-1 0 0 0,-1 1 0 0 0,0 0 0 0 0,0 0 1 0 0,0 0-1 0 0,1 0 0 0 0,-1 0 0 0 0,0 0 0 0 0,2 0 0 0 0,-1 1-25 0 0,1 0-1 0 0,-1 0 1 0 0,0 0 0 0 0,1 0-1 0 0,-1 0 1 0 0,0 1 0 0 0,0-1-1 0 0,0 1 1 0 0,0-1 0 0 0,0 1 0 0 0,2 2-1 0 0,7 9-122 0 0,-2-1 0 0 0,1 2 0 0 0,8 16 0 0 0,-7-12 213 0 0,14 14-715 0 0,-8-12-2598 0 0,-11-13 1456 0 0</inkml:trace>
</inkml:ink>
</file>

<file path=ppt/ink/ink18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4.293"/>
    </inkml:context>
    <inkml:brush xml:id="br0">
      <inkml:brushProperty name="width" value="0.1" units="cm"/>
      <inkml:brushProperty name="height" value="0.1" units="cm"/>
      <inkml:brushProperty name="color" value="#004F8B"/>
    </inkml:brush>
  </inkml:definitions>
  <inkml:trace contextRef="#ctx0" brushRef="#br0">116 0 5527 0 0,'-4'6'6459'0'0,"-10"8"-2399"0"0,7-7-3604 0 0,0-1-1 0 0,0 1 1 0 0,1 1-1 0 0,0-1 1 0 0,0 1 0 0 0,1 0-1 0 0,0 0 1 0 0,0 1-1 0 0,1 0 1 0 0,-4 10 0 0 0,1 1-168 0 0,1 0 1 0 0,0 1 0 0 0,-4 34 0 0 0,9-51-283 0 0,1-1 1 0 0,-1 0 0 0 0,1 0 0 0 0,0 1 0 0 0,0-1-1 0 0,0 0 1 0 0,0 0 0 0 0,1 0 0 0 0,-1 1 0 0 0,1-1 0 0 0,0 0-1 0 0,0 0 1 0 0,0 0 0 0 0,0 0 0 0 0,1 0 0 0 0,-1 0 0 0 0,1 0-1 0 0,0-1 1 0 0,-1 1 0 0 0,1 0 0 0 0,0-1 0 0 0,1 1-1 0 0,-1-1 1 0 0,0 0 0 0 0,1 0 0 0 0,-1 0 0 0 0,1 0 0 0 0,0 0-1 0 0,0-1 1 0 0,-1 1 0 0 0,1-1 0 0 0,0 0 0 0 0,0 0 0 0 0,1 0-1 0 0,4 1 1 0 0,11 1 154 0 0,1 0-1 0 0,-1-2 1 0 0,0-1-1 0 0,0 0 1 0 0,21-3-1 0 0,18 0 595 0 0,-46 4-949 0 0,-1 0 0 0 0,1 1 0 0 0,-1 0 0 0 0,0 1 0 0 0,0 0 0 0 0,0 1 0 0 0,18 8 0 0 0</inkml:trace>
</inkml:ink>
</file>

<file path=ppt/ink/ink18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4.659"/>
    </inkml:context>
    <inkml:brush xml:id="br0">
      <inkml:brushProperty name="width" value="0.1" units="cm"/>
      <inkml:brushProperty name="height" value="0.1" units="cm"/>
      <inkml:brushProperty name="color" value="#004F8B"/>
    </inkml:brush>
  </inkml:definitions>
  <inkml:trace contextRef="#ctx0" brushRef="#br0">61 1 5983 0 0,'-6'6'8679'0'0,"-9"11"-5686"0"0,9-3-2058 0 0,0 1-1 0 0,1 0 0 0 0,1 0 1 0 0,0 0-1 0 0,-2 29 1 0 0,-1 83-168 0 0,5-83-653 0 0,5 8-50 0 0,-3-50-105 0 0,1 0 0 0 0,-1 0 1 0 0,1 0-1 0 0,-1 0 0 0 0,1 0 0 0 0,0 0 0 0 0,0 0 0 0 0,0 0 1 0 0,0 0-1 0 0,0 0 0 0 0,0 0 0 0 0,0 0 0 0 0,1-1 1 0 0,-1 1-1 0 0,1-1 0 0 0,-1 1 0 0 0,1-1 0 0 0,-1 1 0 0 0,1-1 1 0 0,3 2-1 0 0,12-9-2383 0 0,-9 0 601 0 0</inkml:trace>
</inkml:ink>
</file>

<file path=ppt/ink/ink18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5.004"/>
    </inkml:context>
    <inkml:brush xml:id="br0">
      <inkml:brushProperty name="width" value="0.1" units="cm"/>
      <inkml:brushProperty name="height" value="0.1" units="cm"/>
      <inkml:brushProperty name="color" value="#004F8B"/>
    </inkml:brush>
  </inkml:definitions>
  <inkml:trace contextRef="#ctx0" brushRef="#br0">114 1 9215 0 0,'0'0'831'0'0,"-20"20"-367"0"0,12-13 568 0 0,0 0-1 0 0,1 0 1 0 0,1 1 0 0 0,-1 0 0 0 0,1 0-1 0 0,1 1 1 0 0,-1-1 0 0 0,-7 20-1 0 0,7-16-506 0 0,2 1 0 0 0,0 0 0 0 0,0 0 0 0 0,1 1 0 0 0,0-1 0 0 0,0 27 0 0 0,2-32-469 0 0,2 0 0 0 0,-1 0 0 0 0,1-1 0 0 0,0 1 0 0 0,0 0 0 0 0,1-1 0 0 0,0 1 0 0 0,0-1 0 0 0,1 0 0 0 0,0 0 0 0 0,1 0 0 0 0,5 10 1 0 0,-5-13-34 0 0,-1 1 1 0 0,1-1-1 0 0,0 0 1 0 0,1 0 0 0 0,-1-1-1 0 0,0 1 1 0 0,1-1-1 0 0,0 0 1 0 0,0 0 0 0 0,0 0-1 0 0,0-1 1 0 0,1 0-1 0 0,-1 0 1 0 0,1 0 0 0 0,-1 0-1 0 0,1-1 1 0 0,-1 0 0 0 0,9 0-1 0 0,-4 0 20 0 0,0-1-1 0 0,0-1 0 0 0,0 1 1 0 0,0-2-1 0 0,0 1 1 0 0,-1-1-1 0 0,1-1 0 0 0,0 0 1 0 0,-1 0-1 0 0,0-1 1 0 0,0 0-1 0 0,0 0 0 0 0,0-1 1 0 0,-1 0-1 0 0,0-1 1 0 0,0 0-1 0 0,0 0 1 0 0,8-9-1 0 0,-11 9-21 0 0,1 0 0 0 0,-1 0 0 0 0,0 0 0 0 0,0-1 0 0 0,-1 0 0 0 0,0 0 0 0 0,0-1 1 0 0,-1 1-1 0 0,1-1 0 0 0,-2 1 0 0 0,1-1 0 0 0,-1 0 0 0 0,0 0 0 0 0,-1 0 0 0 0,0 0 0 0 0,0 0 0 0 0,-1-1 0 0 0,0 1 0 0 0,0 0 0 0 0,-1 0 0 0 0,-3-16 0 0 0,1 15-4 0 0,1 1 0 0 0,-1 0 0 0 0,-1-1 0 0 0,0 2 0 0 0,0-1 0 0 0,0 0 0 0 0,-1 1 0 0 0,0 0 0 0 0,0 0 0 0 0,-1 0 0 0 0,0 0-1 0 0,0 1 1 0 0,-11-8 0 0 0,13 12-87 0 0,1-1-1 0 0,-1 1 1 0 0,0 0-1 0 0,0 0 1 0 0,0 0-1 0 0,0 1 1 0 0,0 0-1 0 0,0-1 1 0 0,0 1-1 0 0,0 1 1 0 0,-1-1-1 0 0,1 1 1 0 0,0-1-1 0 0,-1 1 1 0 0,1 1-1 0 0,0-1 1 0 0,0 0-1 0 0,-1 1 0 0 0,1 0 1 0 0,0 0-1 0 0,0 0 1 0 0,0 1-1 0 0,0-1 1 0 0,0 1-1 0 0,0 0 1 0 0,0 0-1 0 0,1 1 1 0 0,-1-1-1 0 0,-3 4 1 0 0,-1-1-1256 0 0,2 0-59 0 0</inkml:trace>
</inkml:ink>
</file>

<file path=ppt/ink/ink18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5.371"/>
    </inkml:context>
    <inkml:brush xml:id="br0">
      <inkml:brushProperty name="width" value="0.1" units="cm"/>
      <inkml:brushProperty name="height" value="0.1" units="cm"/>
      <inkml:brushProperty name="color" value="#004F8B"/>
    </inkml:brush>
  </inkml:definitions>
  <inkml:trace contextRef="#ctx0" brushRef="#br0">0 1 1839 0 0,'13'3'12565'0'0,"-2"-1"-10172"0"0,35 5 1007 0 0,48 7 205 0 0,-1-4-3337 0 0,-88-10-464 0 0,9 0-92 0 0</inkml:trace>
  <inkml:trace contextRef="#ctx0" brushRef="#br0" timeOffset="1">135 279 10135 0 0,'38'-13'3704'0'0,"-36"11"-3390"0"0,0 0 0 0 0,1 0 0 0 0,-1 1 0 0 0,1-1 0 0 0,0 1 0 0 0,-1-1 0 0 0,1 1 0 0 0,0 0 0 0 0,0 0 0 0 0,0 0 0 0 0,-1 1 0 0 0,1-1 0 0 0,0 1 0 0 0,0 0 0 0 0,0-1 0 0 0,0 1 0 0 0,0 0 0 0 0,0 1 0 0 0,0-1 0 0 0,0 1 0 0 0,0-1 0 0 0,0 1 0 0 0,0 0 0 0 0,0 0 0 0 0,-1 0 0 0 0,1 0 0 0 0,0 1 0 0 0,-1-1 0 0 0,1 1 0 0 0,-1-1 0 0 0,5 5 0 0 0,36 15-1766 0 0,-32-17 600 0 0</inkml:trace>
</inkml:ink>
</file>

<file path=ppt/ink/ink18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5.961"/>
    </inkml:context>
    <inkml:brush xml:id="br0">
      <inkml:brushProperty name="width" value="0.1" units="cm"/>
      <inkml:brushProperty name="height" value="0.1" units="cm"/>
      <inkml:brushProperty name="color" value="#004F8B"/>
    </inkml:brush>
  </inkml:definitions>
  <inkml:trace contextRef="#ctx0" brushRef="#br0">1 38 12031 0 0,'0'0'1427'0'0,"25"-22"3136"0"0,-17 19-4225 0 0,0 0 1 0 0,1 0 0 0 0,-1 1-1 0 0,1 0 1 0 0,-1 1 0 0 0,1 0 0 0 0,-1 0-1 0 0,1 1 1 0 0,0 0 0 0 0,-1 1-1 0 0,1 0 1 0 0,0 0 0 0 0,12 4 0 0 0,-5-1-30 0 0,0 1 0 0 0,0 0 0 0 0,-1 1 0 0 0,0 0 0 0 0,0 2 0 0 0,18 11 0 0 0,-22-11-243 0 0,-1 0 0 0 0,0 0 1 0 0,-1 1-1 0 0,0 0 0 0 0,0 1 0 0 0,-1 0 1 0 0,-1 0-1 0 0,1 1 0 0 0,-2 0 0 0 0,1 0 1 0 0,-2 1-1 0 0,6 12 0 0 0,-9-17-53 0 0,1 1-1 0 0,-1-1 1 0 0,-1 1 0 0 0,1 0-1 0 0,-1-1 1 0 0,-1 1 0 0 0,1 0-1 0 0,-2 0 1 0 0,1-1 0 0 0,-1 1-1 0 0,0 0 1 0 0,0 0 0 0 0,-1-1-1 0 0,0 1 1 0 0,0-1 0 0 0,-1 0-1 0 0,0 1 1 0 0,0-1 0 0 0,-1-1-1 0 0,0 1 1 0 0,-4 6 0 0 0,-4 0 4 0 0,1-1 0 0 0,-1 0 1 0 0,-1-1-1 0 0,0 0 0 0 0,0-1 0 0 0,-1 0 1 0 0,-1-1-1 0 0,1-1 0 0 0,-2 0 0 0 0,1-2 1 0 0,-1 1-1 0 0,0-2 0 0 0,0 0 0 0 0,0-1 1 0 0,-1 0-1 0 0,-18 1 0 0 0,35-5-55 0 0,-1 0 0 0 0,0 0 0 0 0,1 0 0 0 0,-1 0 0 0 0,0 0-1 0 0,1 0 1 0 0,-1 0 0 0 0,0 0 0 0 0,1-1 0 0 0,-1 1 0 0 0,0 0 0 0 0,1 0 0 0 0,-1-1 0 0 0,0 1-1 0 0,1 0 1 0 0,-1 0 0 0 0,1-1 0 0 0,-1 1 0 0 0,1-1 0 0 0,-1 1 0 0 0,1-1 0 0 0,-1 1 0 0 0,1-1 0 0 0,-1 1-1 0 0,1-1 1 0 0,0 1 0 0 0,-1-1 0 0 0,1 1 0 0 0,0-1 0 0 0,-1 0 0 0 0,1 1 0 0 0,0-1 0 0 0,0 0-1 0 0,0 1 1 0 0,-1-1 0 0 0,1 1 0 0 0,0-1 0 0 0,0 0 0 0 0,0 1 0 0 0,0-1 0 0 0,0 0 0 0 0,0 1-1 0 0,1-1 1 0 0,-1-1 0 0 0,6-22-2501 0 0,16-10-2213 0 0,-13 22 3014 0 0</inkml:trace>
</inkml:ink>
</file>

<file path=ppt/ink/ink18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06.425"/>
    </inkml:context>
    <inkml:brush xml:id="br0">
      <inkml:brushProperty name="width" value="0.1" units="cm"/>
      <inkml:brushProperty name="height" value="0.1" units="cm"/>
      <inkml:brushProperty name="color" value="#004F8B"/>
    </inkml:brush>
  </inkml:definitions>
  <inkml:trace contextRef="#ctx0" brushRef="#br0">283 76 3223 0 0,'2'-1'483'0'0,"1"0"-1"0"0,0-1 0 0 0,-1 1 1 0 0,1-1-1 0 0,-1 0 0 0 0,0 0 0 0 0,1 0 1 0 0,-1 0-1 0 0,0 0 0 0 0,0 0 0 0 0,0-1 1 0 0,-1 1-1 0 0,3-5 0 0 0,-3 6-229 0 0,-1 0-1 0 0,0 0 1 0 0,0 0-1 0 0,1 0 1 0 0,-1 0-1 0 0,0 1 1 0 0,0-1 0 0 0,0 0-1 0 0,0 0 1 0 0,-1 0-1 0 0,1 0 1 0 0,0 0-1 0 0,0 0 1 0 0,0 0-1 0 0,-1 0 1 0 0,1 0-1 0 0,-1 0 1 0 0,1 0-1 0 0,0 0 1 0 0,-1 1 0 0 0,1-1-1 0 0,-1 0 1 0 0,0 0-1 0 0,1 1 1 0 0,-2-2-1 0 0,-27-14 4309 0 0,-2 11-3824 0 0,22 7-608 0 0,0 0 0 0 0,0 0-1 0 0,0 1 1 0 0,0 0 0 0 0,1 1-1 0 0,0 0 1 0 0,-1 0 0 0 0,1 1 0 0 0,1 0-1 0 0,-1 0 1 0 0,1 1 0 0 0,0 0-1 0 0,-8 8 1 0 0,-1 2 8 0 0,0 1 0 0 0,2 1 1 0 0,0 0-1 0 0,-15 26 0 0 0,23-34-90 0 0,1 0 1 0 0,0 1-1 0 0,1 0 0 0 0,-1 0 1 0 0,2 0-1 0 0,0 1 0 0 0,0-1 1 0 0,1 1-1 0 0,-1 22 0 0 0,3-29-45 0 0,0-1 1 0 0,1 1-1 0 0,-1 0 0 0 0,1-1 0 0 0,0 1 1 0 0,0-1-1 0 0,1 1 0 0 0,-1-1 0 0 0,1 0 1 0 0,0 1-1 0 0,0-1 0 0 0,0 0 0 0 0,1 0 1 0 0,-1 0-1 0 0,1-1 0 0 0,0 1 0 0 0,0-1 1 0 0,1 1-1 0 0,-1-1 0 0 0,0 0 0 0 0,1 0 1 0 0,0-1-1 0 0,0 1 0 0 0,0-1 0 0 0,0 0 1 0 0,0 0-1 0 0,9 3 0 0 0,24 8-136 0 0,0-3-1 0 0,2 0 1 0 0,-1-3-1 0 0,1-1 1 0 0,71 2-1 0 0,-85-10-1465 0 0,-1-4-489 0 0</inkml:trace>
</inkml:ink>
</file>

<file path=ppt/ink/ink1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1"/>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18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6.499"/>
    </inkml:context>
    <inkml:brush xml:id="br0">
      <inkml:brushProperty name="width" value="0.1" units="cm"/>
      <inkml:brushProperty name="height" value="0.1" units="cm"/>
      <inkml:brushProperty name="color" value="#004F8B"/>
    </inkml:brush>
  </inkml:definitions>
  <inkml:trace contextRef="#ctx0" brushRef="#br0">1 128 1839 0 0,'0'-11'10275'0'0,"1"-14"-5070"0"0,1-11-1927 0 0,-3 34-3192 0 0,1 0 0 0 0,0 1 0 0 0,-1-1 0 0 0,1 0 1 0 0,0 0-1 0 0,0 1 0 0 0,0-1 0 0 0,0 0 0 0 0,0 0 0 0 0,1 1 0 0 0,-1-1 1 0 0,0 0-1 0 0,1 0 0 0 0,-1 1 0 0 0,1-1 0 0 0,0 0 0 0 0,-1 1 0 0 0,1-1 1 0 0,0 1-1 0 0,0-1 0 0 0,0 1 0 0 0,0-1 0 0 0,0 1 0 0 0,1 0 1 0 0,-1 0-1 0 0,0-1 0 0 0,1 1 0 0 0,-1 0 0 0 0,1 0 0 0 0,-1 0 0 0 0,1 0 1 0 0,-1 1-1 0 0,1-1 0 0 0,-1 0 0 0 0,1 1 0 0 0,0-1 0 0 0,0 1 1 0 0,-1-1-1 0 0,1 1 0 0 0,0 0 0 0 0,2 0 0 0 0,7-2-52 0 0,1 2 0 0 0,0-1 0 0 0,0 2 0 0 0,0-1 0 0 0,0 2 0 0 0,-1-1 0 0 0,1 2 0 0 0,-1-1 0 0 0,1 2 0 0 0,-1 0 0 0 0,0 0 0 0 0,0 1 0 0 0,0 0 0 0 0,18 13 0 0 0,-21-14-14 0 0,0 2 0 0 0,-1-1-1 0 0,1 1 1 0 0,-1 0 0 0 0,0 1-1 0 0,-1 0 1 0 0,0 0 0 0 0,0 0-1 0 0,0 1 1 0 0,-1 0 0 0 0,0 0 0 0 0,-1 0-1 0 0,1 0 1 0 0,-2 1 0 0 0,1 0-1 0 0,-1 0 1 0 0,-1 0 0 0 0,1 0-1 0 0,0 10 1 0 0,-3-5-12 0 0,-1-1 0 0 0,0 1 0 0 0,-1-1 1 0 0,0 0-1 0 0,-1 0 0 0 0,-1 0 0 0 0,0 0 0 0 0,0-1 0 0 0,-2 1 0 0 0,1-1 0 0 0,-13 19 0 0 0,6-13 9 0 0,0-1-1 0 0,-1 0 0 0 0,-1-1 0 0 0,0 0 0 0 0,-1-1 1 0 0,-28 21-1 0 0,33-30-10 0 0,1-1 0 0 0,-1 0 0 0 0,0-1-1 0 0,-1 0 1 0 0,1 0 0 0 0,-1-1 0 0 0,1 0 0 0 0,-12 0 0 0 0,15-2-6 0 0,0-2-40 0 0,6 0-177 0 0,-1 0 0 0 0,1 0 0 0 0,-1 0 0 0 0,1 0 0 0 0,-1 0 0 0 0,1 0 0 0 0,0 0 0 0 0,-1 0 0 0 0,1-1 0 0 0,0 1 0 0 0,0 0 0 0 0,0-1 0 0 0,0 1 0 0 0,0-1 0 0 0,0 1 0 0 0,0-1 0 0 0,1 0 0 0 0,-1 1 0 0 0,0-1 0 0 0,1 0 0 0 0,0 1 0 0 0,-1-1 0 0 0,1 0 0 0 0,0-2 0 0 0</inkml:trace>
</inkml:ink>
</file>

<file path=ppt/ink/ink18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6.845"/>
    </inkml:context>
    <inkml:brush xml:id="br0">
      <inkml:brushProperty name="width" value="0.1" units="cm"/>
      <inkml:brushProperty name="height" value="0.1" units="cm"/>
      <inkml:brushProperty name="color" value="#004F8B"/>
    </inkml:brush>
  </inkml:definitions>
  <inkml:trace contextRef="#ctx0" brushRef="#br0">155 64 11687 0 0,'2'-46'2334'0'0,"-9"28"2139"0"0,2 19-4262 0 0,-1 1 0 0 0,1-1 1 0 0,0 1-1 0 0,-1 0 0 0 0,1 0 1 0 0,0 0-1 0 0,0 1 0 0 0,0 0 0 0 0,1 0 1 0 0,-1 0-1 0 0,1 0 0 0 0,-1 1 0 0 0,1 0 1 0 0,0 0-1 0 0,0 0 0 0 0,1 0 1 0 0,0 1-1 0 0,-1-1 0 0 0,1 1 0 0 0,-3 8 1 0 0,-3 2-110 0 0,1 1 0 0 0,0 0 0 0 0,1 0 0 0 0,1 1 0 0 0,-5 24 0 0 0,9-34-61 0 0,1 0-1 0 0,0 0 1 0 0,0-1 0 0 0,1 1-1 0 0,0 0 1 0 0,0 0-1 0 0,1 0 1 0 0,0 0 0 0 0,0 0-1 0 0,0-1 1 0 0,1 1-1 0 0,0 0 1 0 0,1-1 0 0 0,-1 1-1 0 0,5 6 1 0 0,-2-5-29 0 0,0-1 0 0 0,1 0-1 0 0,0 0 1 0 0,0-1 0 0 0,1 1 0 0 0,-1-1 0 0 0,1-1 0 0 0,1 1 0 0 0,-1-1-1 0 0,1 0 1 0 0,8 3 0 0 0,-12-6-117 0 0,3 2-158 0 0,-1 0-1 0 0,1-1 0 0 0,0 0 0 0 0,0 0 1 0 0,1-1-1 0 0,-1 0 0 0 0,15 2 0 0 0,-9-4-1761 0 0</inkml:trace>
</inkml:ink>
</file>

<file path=ppt/ink/ink18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7.187"/>
    </inkml:context>
    <inkml:brush xml:id="br0">
      <inkml:brushProperty name="width" value="0.1" units="cm"/>
      <inkml:brushProperty name="height" value="0.1" units="cm"/>
      <inkml:brushProperty name="color" value="#004F8B"/>
    </inkml:brush>
  </inkml:definitions>
  <inkml:trace contextRef="#ctx0" brushRef="#br0">0 74 10967 0 0,'0'0'994'0'0,"15"-32"4627"0"0,-12 29-5375 0 0,-1 0 0 0 0,1-1 0 0 0,0 1 0 0 0,0 0 0 0 0,0 1 0 0 0,0-1-1 0 0,1 1 1 0 0,-1-1 0 0 0,1 1 0 0 0,0 0 0 0 0,-1 0 0 0 0,1 0 0 0 0,0 1 0 0 0,0 0 0 0 0,0-1 0 0 0,0 1 0 0 0,0 1 0 0 0,0-1 0 0 0,1 0 0 0 0,-1 1 0 0 0,5 0 0 0 0,-1 0-267 0 0,1 0 0 0 0,-1 0 1 0 0,0 1-1 0 0,0 0 0 0 0,1 1 1 0 0,-1-1-1 0 0,0 2 0 0 0,0-1 0 0 0,12 6 1 0 0</inkml:trace>
</inkml:ink>
</file>

<file path=ppt/ink/ink18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7.546"/>
    </inkml:context>
    <inkml:brush xml:id="br0">
      <inkml:brushProperty name="width" value="0.1" units="cm"/>
      <inkml:brushProperty name="height" value="0.1" units="cm"/>
      <inkml:brushProperty name="color" value="#004F8B"/>
    </inkml:brush>
  </inkml:definitions>
  <inkml:trace contextRef="#ctx0" brushRef="#br0">0 13 14999 0 0,'0'0'1358'0'0,"37"2"-173"0"0,38-8 3700 0 0,42-2-5493 0 0,-100 8-1196 0 0</inkml:trace>
</inkml:ink>
</file>

<file path=ppt/ink/ink18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7.966"/>
    </inkml:context>
    <inkml:brush xml:id="br0">
      <inkml:brushProperty name="width" value="0.1" units="cm"/>
      <inkml:brushProperty name="height" value="0.1" units="cm"/>
      <inkml:brushProperty name="color" value="#004F8B"/>
    </inkml:brush>
  </inkml:definitions>
  <inkml:trace contextRef="#ctx0" brushRef="#br0">183 17 11743 0 0,'3'-13'7019'0'0,"-14"9"-4657"0"0,9 4-2234 0 0,0 0 1 0 0,0 0 0 0 0,0 0 0 0 0,0 1 0 0 0,0-1-1 0 0,0 0 1 0 0,1 1 0 0 0,-1-1 0 0 0,0 1-1 0 0,0 0 1 0 0,0 0 0 0 0,-2 1 0 0 0,-15 21 81 0 0,1 1 0 0 0,1 0 0 0 0,1 1 0 0 0,2 1 1 0 0,0 1-1 0 0,2 0 0 0 0,-12 37 0 0 0,21-57-210 0 0,1 1 0 0 0,-1-1 0 0 0,2 1 0 0 0,-1 0 0 0 0,1 0 0 0 0,0 0 0 0 0,0 0 0 0 0,1 0 0 0 0,0 0 0 0 0,2 8 0 0 0,-2-13 0 0 0,1 1 0 0 0,0-1 0 0 0,1 1 0 0 0,-1-1 0 0 0,0 0 0 0 0,1 1 0 0 0,0-1 0 0 0,0 0 0 0 0,0 0 0 0 0,0 0 0 0 0,0 0 0 0 0,1-1 0 0 0,-1 1 0 0 0,1-1 0 0 0,0 1 0 0 0,0-1 0 0 0,0 0 0 0 0,0 0 0 0 0,0 0 0 0 0,0-1 0 0 0,0 1 0 0 0,1-1 0 0 0,6 3 0 0 0,8 1 46 0 0,1-1-1 0 0,0-1 1 0 0,0 0-1 0 0,0-1 1 0 0,27-2-1 0 0,97-10 245 0 0,-105 6-367 0 0,96-7-2201 0 0</inkml:trace>
</inkml:ink>
</file>

<file path=ppt/ink/ink18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8.303"/>
    </inkml:context>
    <inkml:brush xml:id="br0">
      <inkml:brushProperty name="width" value="0.1" units="cm"/>
      <inkml:brushProperty name="height" value="0.1" units="cm"/>
      <inkml:brushProperty name="color" value="#004F8B"/>
    </inkml:brush>
  </inkml:definitions>
  <inkml:trace contextRef="#ctx0" brushRef="#br0">97 1 3679 0 0,'-21'26'13334'0'0,"11"-8"-11669"0"0,1-1 0 0 0,1 1 0 0 0,-11 34 1 0 0,11-24-1300 0 0,1 0 1 0 0,2 1-1 0 0,0-1 0 0 0,0 33 1 0 0,5-49-318 0 0,1 1 1 0 0,0 0-1 0 0,1-1 1 0 0,0 1-1 0 0,6 17 1 0 0,-6-23-202 0 0,0 0 0 0 0,1 0 0 0 0,0 0 0 0 0,0-1 0 0 0,1 0 0 0 0,0 0 0 0 0,0 0 0 0 0,0 0 0 0 0,1 0 0 0 0,-1-1 0 0 0,8 6 0 0 0,0-6-3437 0 0</inkml:trace>
</inkml:ink>
</file>

<file path=ppt/ink/ink18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38.661"/>
    </inkml:context>
    <inkml:brush xml:id="br0">
      <inkml:brushProperty name="width" value="0.1" units="cm"/>
      <inkml:brushProperty name="height" value="0.1" units="cm"/>
      <inkml:brushProperty name="color" value="#004F8B"/>
    </inkml:brush>
  </inkml:definitions>
  <inkml:trace contextRef="#ctx0" brushRef="#br0">1 2 1839 0 0,'5'-2'26458'0'0,"9"14"-31331"0"0</inkml:trace>
</inkml:ink>
</file>

<file path=ppt/ink/ink18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44.788"/>
    </inkml:context>
    <inkml:brush xml:id="br0">
      <inkml:brushProperty name="width" value="0.1" units="cm"/>
      <inkml:brushProperty name="height" value="0.1" units="cm"/>
      <inkml:brushProperty name="color" value="#004F8B"/>
    </inkml:brush>
  </inkml:definitions>
  <inkml:trace contextRef="#ctx0" brushRef="#br0">115 22 2759 0 0,'36'-22'16250'0'0,"-50"29"-12723"0"0,-29 20-3521 0 0,40-24 19 0 0,-11 10 58 0 0,0 2 0 0 0,-15 19 0 0 0,25-29-83 0 0,0 2 0 0 0,0-1 0 0 0,1 0 0 0 0,-1 1 0 0 0,1 0-1 0 0,1 0 1 0 0,-1 0 0 0 0,1 0 0 0 0,0 0 0 0 0,-1 12 0 0 0,4-13 0 0 0,1 1 0 0 0,0-5 0 0 0,1 0 0 0 0,-1 0 0 0 0,1 0 0 0 0,0 0 0 0 0,-1 0 0 0 0,1-1 0 0 0,0 1 0 0 0,0-1 0 0 0,0 1 0 0 0,0-1 0 0 0,0 0 0 0 0,0-1 0 0 0,0 1 0 0 0,1 0 0 0 0,-1-1 0 0 0,0 0 0 0 0,0 0 0 0 0,1 0 0 0 0,-1 0 0 0 0,0 0 0 0 0,0 0 0 0 0,4-2 0 0 0,3 2 0 0 0,52-3-4 0 0,-25 1 163 0 0,44 3 1 0 0,-72 0-114 0 0,0 0 0 0 0,0 0 0 0 0,0 1-1 0 0,0 0 1 0 0,0 1 0 0 0,0 0 0 0 0,-1 0 0 0 0,1 1 0 0 0,15 9-1 0 0,-21-10-14 0 0,1 0-1 0 0,-1 0 0 0 0,0 0 0 0 0,0 0 0 0 0,0 1 0 0 0,0 0 0 0 0,0-1 0 0 0,-1 1 0 0 0,0 0 0 0 0,0 0 0 0 0,0 1 0 0 0,0-1 1 0 0,-1 0-1 0 0,2 8 0 0 0,-1-3 32 0 0,0 1 0 0 0,-1-1 0 0 0,-1 0 0 0 0,0 0 0 0 0,0 1 0 0 0,-2 12 0 0 0,0-14-25 0 0,-1 0-1 0 0,1 1 1 0 0,-2-1 0 0 0,1 0 0 0 0,-1-1-1 0 0,0 1 1 0 0,-1-1 0 0 0,0 1 0 0 0,-8 8 0 0 0,2-2 61 0 0,-2-1 0 0 0,1 0 0 0 0,-23 17 0 0 0,30-27-64 0 0,1 0 0 0 0,-1-1 1 0 0,0 0-1 0 0,0 0 0 0 0,0 0 1 0 0,-1-1-1 0 0,1 1 0 0 0,0-1 1 0 0,-1 0-1 0 0,1-1 0 0 0,-1 1 1 0 0,1-1-1 0 0,0 0 0 0 0,-1-1 0 0 0,1 1 1 0 0,-1-1-1 0 0,-9-3 0 0 0,3 1-3 0 0,-1-1-1 0 0,1 0 0 0 0,0-1 0 0 0,0-1 1 0 0,0 0-1 0 0,-14-10 0 0 0,23 14-121 0 0,0 0 0 0 0,1 0 0 0 0,0 0 0 0 0,0-1-1 0 0,-1 1 1 0 0,1-1 0 0 0,0 1 0 0 0,1-1 0 0 0,-1 0 0 0 0,0 1 0 0 0,0-5-1 0 0,-6-20-8464 0 0</inkml:trace>
</inkml:ink>
</file>

<file path=ppt/ink/ink18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45.132"/>
    </inkml:context>
    <inkml:brush xml:id="br0">
      <inkml:brushProperty name="width" value="0.1" units="cm"/>
      <inkml:brushProperty name="height" value="0.1" units="cm"/>
      <inkml:brushProperty name="color" value="#004F8B"/>
    </inkml:brush>
  </inkml:definitions>
  <inkml:trace contextRef="#ctx0" brushRef="#br0">0 126 13791 0 0,'40'-34'977'0'0,"-22"18"1356"0"0,0 1-1 0 0,36-22 0 0 0,-48 34-2158 0 0,1-1-1 0 0,0 1 1 0 0,0 0 0 0 0,0 1 0 0 0,1 0-1 0 0,-1 0 1 0 0,1 0 0 0 0,-1 1-1 0 0,1 0 1 0 0,-1 0 0 0 0,1 1-1 0 0,12 1 1 0 0,8 4-2459 0 0,-18-2 1034 0 0</inkml:trace>
</inkml:ink>
</file>

<file path=ppt/ink/ink18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45.461"/>
    </inkml:context>
    <inkml:brush xml:id="br0">
      <inkml:brushProperty name="width" value="0.1" units="cm"/>
      <inkml:brushProperty name="height" value="0.1" units="cm"/>
      <inkml:brushProperty name="color" value="#004F8B"/>
    </inkml:brush>
  </inkml:definitions>
  <inkml:trace contextRef="#ctx0" brushRef="#br0">179 0 8287 0 0,'0'0'1099'0'0,"-23"19"5112"0"0,6-2-5497 0 0,1 1 0 0 0,0 0 0 0 0,2 1 0 0 0,0 1 0 0 0,1 0 0 0 0,1 1 0 0 0,0 0 0 0 0,2 1-1 0 0,-11 31 1 0 0,19-44-603 0 0,-1 1 0 0 0,1-1 0 0 0,1 1 0 0 0,0-1 0 0 0,0 1 0 0 0,1 0 0 0 0,0-1 0 0 0,0 1 0 0 0,1 0 0 0 0,1-1 0 0 0,2 13-1 0 0,-1-15-84 0 0,0 0 0 0 0,0 0 0 0 0,0 0 0 0 0,1-1 0 0 0,0 1 0 0 0,0-1-1 0 0,1 0 1 0 0,0 0 0 0 0,0-1 0 0 0,0 1 0 0 0,1-1 0 0 0,0 0 0 0 0,0-1 0 0 0,0 1-1 0 0,0-1 1 0 0,9 4 0 0 0,-3-2 5 0 0,0-1-1 0 0,0-1 1 0 0,1 0 0 0 0,-1-1-1 0 0,1 0 1 0 0,0-1 0 0 0,0 0-1 0 0,0-1 1 0 0,0 0-1 0 0,0-1 1 0 0,0-1 0 0 0,0 0-1 0 0,0 0 1 0 0,0-2 0 0 0,0 0-1 0 0,16-5 1 0 0,-19 4-12 0 0,-1 1 1 0 0,1-1 0 0 0,-1 0-1 0 0,0-1 1 0 0,0 0 0 0 0,0-1-1 0 0,-1 1 1 0 0,0-2 0 0 0,0 1-1 0 0,-1-1 1 0 0,0 0 0 0 0,0-1-1 0 0,0 0 1 0 0,-1 0 0 0 0,0 0-1 0 0,-1-1 1 0 0,0 1 0 0 0,0-1-1 0 0,-1-1 1 0 0,0 1 0 0 0,4-16-1 0 0,-6 17-9 0 0,-1 0 0 0 0,0-1-1 0 0,-1 1 1 0 0,0 0 0 0 0,0-1-1 0 0,-1 1 1 0 0,0 0-1 0 0,-1-1 1 0 0,1 1 0 0 0,-1 0-1 0 0,-1 0 1 0 0,0 0 0 0 0,0 1-1 0 0,-1-1 1 0 0,1 1-1 0 0,-1-1 1 0 0,-1 1 0 0 0,0 0-1 0 0,0 1 1 0 0,0-1-1 0 0,-1 1 1 0 0,0 0 0 0 0,0 1-1 0 0,0-1 1 0 0,-1 1 0 0 0,0 0-1 0 0,0 1 1 0 0,0 0-1 0 0,0 0 1 0 0,-1 0 0 0 0,0 1-1 0 0,1 0 1 0 0,-1 1 0 0 0,0-1-1 0 0,-1 2 1 0 0,-13-3-1 0 0,-40-2-3658 0 0</inkml:trace>
</inkml:ink>
</file>

<file path=ppt/ink/ink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6"/>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5.695"/>
    </inkml:context>
    <inkml:brush xml:id="br0">
      <inkml:brushProperty name="width" value="0.1" units="cm"/>
      <inkml:brushProperty name="height" value="0.1" units="cm"/>
      <inkml:brushProperty name="color" value="#008C3A"/>
    </inkml:brush>
  </inkml:definitions>
  <inkml:trace contextRef="#ctx0" brushRef="#br0">258 59 1839 0 0,'3'-35'13074'0'0,"-3"34"-12890"0"0,-1-1 0 0 0,0 1 0 0 0,0-1 1 0 0,0 1-1 0 0,0-1 0 0 0,0 1 1 0 0,0 0-1 0 0,0 0 0 0 0,0 0 0 0 0,0-1 1 0 0,-1 1-1 0 0,1 0 0 0 0,0 1 0 0 0,-1-1 1 0 0,1 0-1 0 0,-1 0 0 0 0,1 0 0 0 0,-1 1 1 0 0,1-1-1 0 0,-1 1 0 0 0,0-1 1 0 0,1 1-1 0 0,-1 0 0 0 0,1 0 0 0 0,-1 0 1 0 0,0 0-1 0 0,1 0 0 0 0,-1 0 0 0 0,0 0 1 0 0,1 0-1 0 0,-1 0 0 0 0,0 1 1 0 0,1-1-1 0 0,-1 1 0 0 0,1-1 0 0 0,-1 1 1 0 0,1 0-1 0 0,-1 0 0 0 0,1-1 0 0 0,-1 1 1 0 0,1 0-1 0 0,-2 2 0 0 0,-6 3-6 0 0,1-1 0 0 0,0 1 0 0 0,1 1 0 0 0,-1-1-1 0 0,-9 14 1 0 0,-8 14 114 0 0,1 1 0 0 0,2 2 0 0 0,2 0 0 0 0,-20 50 0 0 0,38-84-263 0 0,1 1-1 0 0,-1-1 1 0 0,1 1 0 0 0,0 0-1 0 0,0-1 1 0 0,0 1 0 0 0,0 0-1 0 0,1 0 1 0 0,-1-1 0 0 0,1 1-1 0 0,0 0 1 0 0,0 0 0 0 0,0 0-1 0 0,1 0 1 0 0,-1-1 0 0 0,1 1-1 0 0,0 0 1 0 0,0 0 0 0 0,0-1-1 0 0,1 1 1 0 0,-1-1 0 0 0,1 1-1 0 0,0-1 1 0 0,0 0 0 0 0,0 0-1 0 0,1 1 1 0 0,-1-2 0 0 0,0 1-1 0 0,1 0 1 0 0,0 0 0 0 0,0-1-1 0 0,0 1 1 0 0,0-1 0 0 0,0 0-1 0 0,1 0 1 0 0,-1 0 0 0 0,0-1-1 0 0,1 1 1 0 0,4 1 0 0 0,8 2-20 0 0,-1-1 1 0 0,1 0 0 0 0,0-1-1 0 0,0 0 1 0 0,0-2 0 0 0,1 0-1 0 0,31-2 1 0 0,-15-2-681 0 0,16-1-1579 0 0,-15 2-3590 0 0,1 2-1835 0 0</inkml:trace>
</inkml:ink>
</file>

<file path=ppt/ink/ink1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2"/>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19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0.568"/>
    </inkml:context>
    <inkml:brush xml:id="br0">
      <inkml:brushProperty name="width" value="0.1" units="cm"/>
      <inkml:brushProperty name="height" value="0.1" units="cm"/>
      <inkml:brushProperty name="color" value="#004F8B"/>
    </inkml:brush>
  </inkml:definitions>
  <inkml:trace contextRef="#ctx0" brushRef="#br0">183 81 3679 0 0,'15'-15'10269'0'0,"1"-3"-5802"0"0,-16 17-4357 0 0,1 0 1 0 0,-1 0-1 0 0,1-1 0 0 0,-1 1 1 0 0,0 0-1 0 0,0-1 0 0 0,1 1 0 0 0,-1 0 1 0 0,0-1-1 0 0,0 1 0 0 0,0 0 0 0 0,-1-1 1 0 0,1 1-1 0 0,0 0 0 0 0,0 0 1 0 0,-1-1-1 0 0,1 1 0 0 0,-1 0 0 0 0,1 0 1 0 0,-1-1-1 0 0,1 1 0 0 0,-1 0 0 0 0,0 0 1 0 0,0 0-1 0 0,1 0 0 0 0,-1 0 1 0 0,0 0-1 0 0,0 0 0 0 0,0 0 0 0 0,0 0 1 0 0,0 0-1 0 0,0 1 0 0 0,0-1 0 0 0,-1 0 1 0 0,1 1-1 0 0,0-1 0 0 0,0 1 1 0 0,-1-1-1 0 0,-1 0 0 0 0,0 0-40 0 0,0 0 0 0 0,0 0 0 0 0,-1 1 0 0 0,1-1 0 0 0,0 1 0 0 0,-1-1 0 0 0,1 1 0 0 0,-1 0 0 0 0,1 0-1 0 0,0 1 1 0 0,-1-1 0 0 0,1 1 0 0 0,0-1 0 0 0,-7 3 0 0 0,1 3-52 0 0,-1 0-1 0 0,0 0 1 0 0,1 1-1 0 0,0 1 1 0 0,1-1-1 0 0,0 1 1 0 0,0 1-1 0 0,0-1 1 0 0,1 1-1 0 0,1 1 1 0 0,0-1-1 0 0,0 1 1 0 0,0 0-1 0 0,1 0 1 0 0,1 1-1 0 0,0 0 1 0 0,-3 12-1 0 0,6-18-16 0 0,-1 1 1 0 0,1 0-1 0 0,0 0 0 0 0,1 0 0 0 0,0 0 0 0 0,-1 0 0 0 0,2 0 1 0 0,-1 0-1 0 0,1-1 0 0 0,0 1 0 0 0,0 0 0 0 0,1 0 0 0 0,-1 0 1 0 0,1-1-1 0 0,1 1 0 0 0,-1-1 0 0 0,1 0 0 0 0,0 0 0 0 0,0 0 1 0 0,0 0-1 0 0,1 0 0 0 0,0 0 0 0 0,0-1 0 0 0,0 0 0 0 0,0 0 1 0 0,1 0-1 0 0,0 0 0 0 0,-1-1 0 0 0,1 1 0 0 0,1-1 0 0 0,-1-1 1 0 0,0 1-1 0 0,1-1 0 0 0,5 2 0 0 0,0 0-22 0 0,0 0-1 0 0,0-1 0 0 0,0-1 1 0 0,0 1-1 0 0,1-2 0 0 0,22 1 1 0 0,-26-2-392 0 0,-1-1 0 0 0,1 0 0 0 0,-1 0 0 0 0,1-1 0 0 0,-1 0 0 0 0,0 0 0 0 0,8-4 1 0 0,0-1-1054 0 0</inkml:trace>
</inkml:ink>
</file>

<file path=ppt/ink/ink19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1.105"/>
    </inkml:context>
    <inkml:brush xml:id="br0">
      <inkml:brushProperty name="width" value="0.1" units="cm"/>
      <inkml:brushProperty name="height" value="0.1" units="cm"/>
      <inkml:brushProperty name="color" value="#004F8B"/>
    </inkml:brush>
  </inkml:definitions>
  <inkml:trace contextRef="#ctx0" brushRef="#br0">10 23 2303 0 0,'0'7'9461'0'0,"0"23"-7888"0"0,-6 133 2917 0 0,5-180-700 0 0,-1 2-3188 0 0,1 1-1 0 0,1 0 1 0 0,3-25-1 0 0,0 22-236 0 0,1-1 0 0 0,0 1 0 0 0,2 1-1 0 0,13-31 1 0 0,-17 47-298 0 0,20 26-51 0 0,-22-24-17 0 0,1-1 1 0 0,0 1 0 0 0,0 0 0 0 0,0 0 0 0 0,1-1 0 0 0,-1 1 0 0 0,0-1 0 0 0,0 1 0 0 0,1-1 0 0 0,-1 0-1 0 0,1 1 1 0 0,0-1 0 0 0,-1 0 0 0 0,1 0 0 0 0,0 0 0 0 0,-1 0 0 0 0,1 0 0 0 0,0-1 0 0 0,0 1 0 0 0,0 0 0 0 0,0-1-1 0 0,0 1 1 0 0,0-1 0 0 0,3 0 0 0 0,4-1 14 0 0,0-1 0 0 0,-1-1 0 0 0,1 0-1 0 0,0 0 1 0 0,-1 0 0 0 0,0-1 0 0 0,12-7 0 0 0,-9 4 25 0 0,0 1 1 0 0,1 1 0 0 0,21-7 0 0 0,-30 11-35 0 0,0 0 0 0 0,1 1 0 0 0,-1-1 0 0 0,1 1 1 0 0,-1 0-1 0 0,0 0 0 0 0,1 0 0 0 0,-1 1 0 0 0,1-1 1 0 0,-1 1-1 0 0,0-1 0 0 0,1 1 0 0 0,-1 0 0 0 0,0 1 0 0 0,0-1 1 0 0,0 0-1 0 0,0 1 0 0 0,4 2 0 0 0,-4 0 8 0 0,0-1-1 0 0,0 1 1 0 0,0 0 0 0 0,-1-1-1 0 0,1 1 1 0 0,-1 1 0 0 0,0-1-1 0 0,0 0 1 0 0,-1 0 0 0 0,1 1-1 0 0,-1-1 1 0 0,0 1 0 0 0,0-1-1 0 0,-1 1 1 0 0,1 0 0 0 0,-1-1-1 0 0,0 1 1 0 0,-1 5-1 0 0,2-2-65 0 0,-1 0-1 0 0,1 0 0 0 0,0 1 1 0 0,5 13-1 0 0,4 2-2381 0 0,-5-14 994 0 0</inkml:trace>
</inkml:ink>
</file>

<file path=ppt/ink/ink19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1.592"/>
    </inkml:context>
    <inkml:brush xml:id="br0">
      <inkml:brushProperty name="width" value="0.1" units="cm"/>
      <inkml:brushProperty name="height" value="0.1" units="cm"/>
      <inkml:brushProperty name="color" value="#004F8B"/>
    </inkml:brush>
  </inkml:definitions>
  <inkml:trace contextRef="#ctx0" brushRef="#br0">169 49 4607 0 0,'33'-34'11102'0'0,"-33"34"-10982"0"0,0-1 0 0 0,0 1 0 0 0,0-1 0 0 0,0 1 0 0 0,0-1 0 0 0,0 1 0 0 0,0-1 0 0 0,0 1 0 0 0,0 0 0 0 0,0-1 1 0 0,0 1-1 0 0,0-1 0 0 0,0 1 0 0 0,0-1 0 0 0,0 1 0 0 0,0-1 0 0 0,-1 1 0 0 0,1-1 0 0 0,0 1 0 0 0,0 0 0 0 0,-1-1 0 0 0,1 1 1 0 0,0-1-1 0 0,0 1 0 0 0,-1 0 0 0 0,1-1 0 0 0,0 1 0 0 0,-1 0 0 0 0,1-1 0 0 0,-1 1 0 0 0,1 0 0 0 0,0 0 0 0 0,-1-1 0 0 0,1 1 1 0 0,-1 0-1 0 0,-15 9 1692 0 0,-12 26-746 0 0,5 4-872 0 0,3 0 1 0 0,0 1-1 0 0,3 1 1 0 0,1 0 0 0 0,2 2-1 0 0,3-1 1 0 0,0 2-1 0 0,-4 50 1 0 0,13-72-214 0 0,1 1 1 0 0,0 0 0 0 0,2 0-1 0 0,1 0 1 0 0,0-1 0 0 0,2 1 0 0 0,1-1-1 0 0,0 0 1 0 0,2 0 0 0 0,0 0-1 0 0,2-1 1 0 0,0 0 0 0 0,1-1-1 0 0,2 0 1 0 0,0 0 0 0 0,0-2-1 0 0,26 30 1 0 0,-32-42-163 0 0,-1-1-113 0 0,-1 0 0 0 0,1 0 1 0 0,0 0-1 0 0,1 0 0 0 0,-1-1 0 0 0,1 0 0 0 0,6 4 0 0 0,2-3-1674 0 0</inkml:trace>
</inkml:ink>
</file>

<file path=ppt/ink/ink19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2.488"/>
    </inkml:context>
    <inkml:brush xml:id="br0">
      <inkml:brushProperty name="width" value="0.1" units="cm"/>
      <inkml:brushProperty name="height" value="0.1" units="cm"/>
      <inkml:brushProperty name="color" value="#004F8B"/>
    </inkml:brush>
  </inkml:definitions>
  <inkml:trace contextRef="#ctx0" brushRef="#br0">1 162 4143 0 0,'0'-11'12397'0'0,"1"-13"-9979"0"0,0 18-2178 0 0,1-1-1 0 0,0 0 1 0 0,0 1 0 0 0,1 0 0 0 0,-1 0-1 0 0,1-1 1 0 0,1 1 0 0 0,-1 1-1 0 0,1-1 1 0 0,0 1 0 0 0,0-1 0 0 0,1 1-1 0 0,-1 0 1 0 0,1 1 0 0 0,0-1 0 0 0,1 1-1 0 0,-1 0 1 0 0,1 0 0 0 0,0 0-1 0 0,0 1 1 0 0,0 0 0 0 0,0 1 0 0 0,0-1-1 0 0,9-1 1 0 0,-9 2-182 0 0,1 2 0 0 0,-1-1-1 0 0,0 1 1 0 0,1 0 0 0 0,-1 0 0 0 0,10 2-1 0 0,-12-2-45 0 0,-1 1-1 0 0,0 0 1 0 0,0 0-1 0 0,-1 0 1 0 0,1 0-1 0 0,0 0 0 0 0,0 0 1 0 0,0 1-1 0 0,-1-1 1 0 0,1 1-1 0 0,-1 0 1 0 0,1 0-1 0 0,-1 0 0 0 0,0 0 1 0 0,0 0-1 0 0,0 0 1 0 0,0 1-1 0 0,3 3 0 0 0,-4-3 0 0 0,0 0 0 0 0,-1-1 0 0 0,1 1 0 0 0,-1 0 0 0 0,1 0 0 0 0,-1-1 0 0 0,0 1 0 0 0,0 0 0 0 0,0 0 0 0 0,0-1 0 0 0,-1 1 0 0 0,1 0 0 0 0,-1 0 0 0 0,1-1 0 0 0,-1 1 0 0 0,0-1 0 0 0,0 1 0 0 0,0-1 0 0 0,-1 1 0 0 0,1-1 0 0 0,-1 1 0 0 0,1-1 0 0 0,-4 3 0 0 0,-6 9 52 0 0,0 0 0 0 0,-21 18 0 0 0,19-20-52 0 0,5-5-10 0 0,0 1 0 0 0,1 1 0 0 0,0-1 0 0 0,0 1 0 0 0,1 0 0 0 0,0 1 0 0 0,0-1 0 0 0,1 1 0 0 0,1 1 0 0 0,-6 16 0 0 0,10-26-1 0 0,0 1 0 0 0,0-1 0 0 0,0 0 0 0 0,0 0 0 0 0,0 1 0 0 0,1-1 0 0 0,-1 0 0 0 0,0 0 0 0 0,1 1 0 0 0,-1-1 0 0 0,1 0 0 0 0,0 0 0 0 0,-1 0 0 0 0,1 0 0 0 0,0 0 0 0 0,0 0 0 0 0,-1 0 0 0 0,1 0 0 0 0,0 0 0 0 0,0 0 0 0 0,0-1 0 0 0,0 1 0 0 0,0 0 0 0 0,0 0 0 0 0,1-1 0 0 0,-1 1 0 0 0,0-1 0 0 0,0 1 0 0 0,0-1 0 0 0,1 0 0 0 0,-1 1 0 0 0,1-1 0 0 0,-1 0 0 0 0,15 5 0 0 0,1-1 0 0 0,33 2 0 0 0,-31-4 0 0 0,1 1 0 0 0,35 10 0 0 0,-50-12 0 0 0,-1 1 0 0 0,1-1 0 0 0,-1 1 0 0 0,0 0 0 0 0,0 1 0 0 0,0-1 0 0 0,0 1 0 0 0,0 0 0 0 0,0 0 0 0 0,-1 0 0 0 0,1 1 0 0 0,-1-1 0 0 0,0 1 0 0 0,0 0 0 0 0,0-1 0 0 0,3 7 0 0 0,-5-6 0 0 0,0 0 1 0 0,0 0-1 0 0,0-1 0 0 0,0 1 1 0 0,-1 0-1 0 0,0 0 0 0 0,0 0 0 0 0,0 0 1 0 0,0 0-1 0 0,0 0 0 0 0,-1-1 1 0 0,0 1-1 0 0,0 0 0 0 0,0 0 0 0 0,0-1 1 0 0,-1 1-1 0 0,1-1 0 0 0,-1 1 1 0 0,0-1-1 0 0,0 1 0 0 0,0-1 1 0 0,-3 4-1 0 0,-1 1 23 0 0,-1 0-1 0 0,1 0 1 0 0,-1-1 0 0 0,0 0 0 0 0,-1 0 0 0 0,0-1 0 0 0,-12 8-1 0 0,13-10 4 0 0,-1 0-1 0 0,-1 0 0 0 0,1-1 1 0 0,0 0-1 0 0,-1-1 0 0 0,-14 3 0 0 0,19-5-99 0 0,0 1-1 0 0,0-1 0 0 0,-1 1 1 0 0,1-2-1 0 0,0 1 1 0 0,0 0-1 0 0,-1-1 0 0 0,1 1 1 0 0,0-1-1 0 0,0 0 0 0 0,0-1 1 0 0,0 1-1 0 0,0-1 0 0 0,0 0 1 0 0,-6-3-1 0 0,2-9-4417 0 0,8 7 2476 0 0</inkml:trace>
</inkml:ink>
</file>

<file path=ppt/ink/ink19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3.044"/>
    </inkml:context>
    <inkml:brush xml:id="br0">
      <inkml:brushProperty name="width" value="0.1" units="cm"/>
      <inkml:brushProperty name="height" value="0.1" units="cm"/>
      <inkml:brushProperty name="color" value="#004F8B"/>
    </inkml:brush>
  </inkml:definitions>
  <inkml:trace contextRef="#ctx0" brushRef="#br0">174 22 10679 0 0,'0'0'971'0'0,"-22"-18"3388"0"0,10 16-3814 0 0,0 1 1 0 0,-1 1 0 0 0,1 0-1 0 0,0 0 1 0 0,-1 1 0 0 0,1 1-1 0 0,-20 5 1 0 0,31-7-526 0 0,0 0 1 0 0,1 0-1 0 0,-1 0 1 0 0,0 0-1 0 0,1 0 1 0 0,-1 1-1 0 0,1-1 1 0 0,-1 0-1 0 0,0 0 1 0 0,1 1-1 0 0,-1-1 1 0 0,1 0-1 0 0,-1 1 1 0 0,0-1-1 0 0,1 0 1 0 0,-1 1-1 0 0,1-1 1 0 0,0 1-1 0 0,-1-1 1 0 0,1 1-1 0 0,-1-1 1 0 0,1 1-1 0 0,0-1 1 0 0,-1 1-1 0 0,1-1 1 0 0,0 1-1 0 0,-1 0 1 0 0,1-1-1 0 0,0 1 1 0 0,0-1-1 0 0,0 1 1 0 0,-1 0-1 0 0,1-1 1 0 0,0 1-1 0 0,0 0 1 0 0,0 0-1 0 0,1 1-9 0 0,0 0 0 0 0,0 0 1 0 0,0 0-1 0 0,0 0 0 0 0,0 0 0 0 0,1 0 0 0 0,-1 0 0 0 0,1-1 0 0 0,-1 1 0 0 0,1 0 0 0 0,1 1 1 0 0,48 32 104 0 0,-15-17 100 0 0,-28-15-81 0 0,1 0 0 0 0,-1 1 1 0 0,0 0-1 0 0,0 1 1 0 0,0 0-1 0 0,0 0 0 0 0,-1 0 1 0 0,0 1-1 0 0,0 0 1 0 0,-1 0-1 0 0,0 1 0 0 0,9 12 1 0 0,-14-17-92 0 0,-1 0 1 0 0,1 0 0 0 0,-1-1-1 0 0,0 1 1 0 0,0 0 0 0 0,0 0-1 0 0,0 0 1 0 0,0-1-1 0 0,0 1 1 0 0,0 0 0 0 0,-1 0-1 0 0,1-1 1 0 0,-1 1 0 0 0,1 0-1 0 0,-1 0 1 0 0,1-1-1 0 0,-1 1 1 0 0,0 0 0 0 0,0-1-1 0 0,0 1 1 0 0,0-1-1 0 0,0 0 1 0 0,0 1 0 0 0,-1-1-1 0 0,1 0 1 0 0,0 1 0 0 0,-1-1-1 0 0,1 0 1 0 0,-3 1-1 0 0,-1 2 57 0 0,0 0-1 0 0,-1 0 1 0 0,0-1-1 0 0,0 1 0 0 0,0-2 1 0 0,-9 5-1 0 0,-60 9 496 0 0,70-16-752 0 0,-1 1 1 0 0,0-1-1 0 0,0 0 0 0 0,0 0 1 0 0,0 0-1 0 0,1-1 1 0 0,-1 0-1 0 0,0 0 0 0 0,0-1 1 0 0,-9-3-1 0 0,5 0-1448 0 0</inkml:trace>
</inkml:ink>
</file>

<file path=ppt/ink/ink19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3.428"/>
    </inkml:context>
    <inkml:brush xml:id="br0">
      <inkml:brushProperty name="width" value="0.1" units="cm"/>
      <inkml:brushProperty name="height" value="0.1" units="cm"/>
      <inkml:brushProperty name="color" value="#004F8B"/>
    </inkml:brush>
  </inkml:definitions>
  <inkml:trace contextRef="#ctx0" brushRef="#br0">1 117 8751 0 0,'18'-27'952'0'0,"-15"20"-606"0"0,1 2-1 0 0,0-1 1 0 0,0 0 0 0 0,0 1-1 0 0,1 0 1 0 0,0 0-1 0 0,0 0 1 0 0,0 1-1 0 0,1-1 1 0 0,0 1-1 0 0,-1 1 1 0 0,1-1-1 0 0,1 1 1 0 0,-1 0-1 0 0,0 0 1 0 0,1 1 0 0 0,0 0-1 0 0,11-3 1 0 0,4 2 784 0 0,1 1 1 0 0,-1 0 0 0 0,0 2-1 0 0,35 3 1 0 0,-42-2-3062 0 0</inkml:trace>
</inkml:ink>
</file>

<file path=ppt/ink/ink19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3.766"/>
    </inkml:context>
    <inkml:brush xml:id="br0">
      <inkml:brushProperty name="width" value="0.1" units="cm"/>
      <inkml:brushProperty name="height" value="0.1" units="cm"/>
      <inkml:brushProperty name="color" value="#004F8B"/>
    </inkml:brush>
  </inkml:definitions>
  <inkml:trace contextRef="#ctx0" brushRef="#br0">189 74 6447 0 0,'17'-38'5251'0'0,"-17"37"-5080"0"0,1 0-1 0 0,-1 0 1 0 0,1 0 0 0 0,-1 0 0 0 0,0 0-1 0 0,1 0 1 0 0,-1 0 0 0 0,0 0 0 0 0,0 0-1 0 0,0 0 1 0 0,0 0 0 0 0,0 0 0 0 0,0 0-1 0 0,0 0 1 0 0,0 0 0 0 0,0 0 0 0 0,0 0-1 0 0,-1 0 1 0 0,1 0 0 0 0,0 0 0 0 0,-1 0-1 0 0,1 0 1 0 0,-1 0 0 0 0,1 1-1 0 0,-1-1 1 0 0,1 0 0 0 0,-1 0 0 0 0,1 0-1 0 0,-1 1 1 0 0,0-1 0 0 0,0 0 0 0 0,1 1-1 0 0,-1-1 1 0 0,0 0 0 0 0,0 1 0 0 0,0-1-1 0 0,0 1 1 0 0,0-1 0 0 0,1 1 0 0 0,-1 0-1 0 0,0-1 1 0 0,0 1 0 0 0,0 0 0 0 0,0 0-1 0 0,0 0 1 0 0,0-1 0 0 0,0 1-1 0 0,0 0 1 0 0,0 0 0 0 0,-2 1 0 0 0,-1-1 17 0 0,0 1 1 0 0,0-1-1 0 0,0 1 0 0 0,1 0 1 0 0,-1 0-1 0 0,0 1 1 0 0,1-1-1 0 0,-1 1 0 0 0,1 0 1 0 0,-1-1-1 0 0,1 1 1 0 0,-4 4-1 0 0,-6 8-104 0 0,1 0-1 0 0,0 1 1 0 0,1 1-1 0 0,1-1 1 0 0,0 2 0 0 0,1 0-1 0 0,1 0 1 0 0,1 0-1 0 0,0 1 1 0 0,1 0-1 0 0,1 0 1 0 0,1 1 0 0 0,-3 21-1 0 0,2 13 157 0 0,1 0-1 0 0,3 1 1 0 0,9 74-1 0 0,29 192-95 0 0,-32-305-3426 0 0</inkml:trace>
</inkml:ink>
</file>

<file path=ppt/ink/ink19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4.118"/>
    </inkml:context>
    <inkml:brush xml:id="br0">
      <inkml:brushProperty name="width" value="0.1" units="cm"/>
      <inkml:brushProperty name="height" value="0.1" units="cm"/>
      <inkml:brushProperty name="color" value="#004F8B"/>
    </inkml:brush>
  </inkml:definitions>
  <inkml:trace contextRef="#ctx0" brushRef="#br0">1 157 12319 0 0,'6'-9'467'0'0,"1"1"-1"0"0,1 0 0 0 0,-1 1 0 0 0,1-1 1 0 0,1 2-1 0 0,-1-1 0 0 0,1 1 1 0 0,0 0-1 0 0,1 1 0 0 0,-1 0 1 0 0,12-4-1 0 0,20-7 967 0 0,61-14 0 0 0,-33 11-3589 0 0,-46 12 914 0 0</inkml:trace>
</inkml:ink>
</file>

<file path=ppt/ink/ink19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2:54.501"/>
    </inkml:context>
    <inkml:brush xml:id="br0">
      <inkml:brushProperty name="width" value="0.1" units="cm"/>
      <inkml:brushProperty name="height" value="0.1" units="cm"/>
      <inkml:brushProperty name="color" value="#004F8B"/>
    </inkml:brush>
  </inkml:definitions>
  <inkml:trace contextRef="#ctx0" brushRef="#br0">0 23 5983 0 0,'0'0'464'0'0,"22"-23"7827"0"0,-20 23-8087 0 0,0 1-1 0 0,0-1 1 0 0,-1 0 0 0 0,1 1-1 0 0,0-1 1 0 0,0 1 0 0 0,0-1 0 0 0,-1 1-1 0 0,1 0 1 0 0,0 0 0 0 0,-1 0-1 0 0,1 0 1 0 0,0 0 0 0 0,-1 0-1 0 0,1 0 1 0 0,-1 1 0 0 0,0-1-1 0 0,1 0 1 0 0,0 2 0 0 0,28 36 1319 0 0,-22-28-891 0 0,21 28 336 0 0,-2 1 0 0 0,-1 1-1 0 0,35 78 1 0 0,-44-77-853 0 0,-2 1 0 0 0,-2 0-1 0 0,-1 1 1 0 0,-3 1 0 0 0,-1 0 0 0 0,-3 0 0 0 0,1 51-1 0 0,-5-63-262 0 0,-2 0-1 0 0,-1-1 0 0 0,-12 62 0 0 0,9-76-2491 0 0,-1 0 0 0 0,-11 25 0 0 0,4-16-4786 0 0</inkml:trace>
</inkml:ink>
</file>

<file path=ppt/ink/ink19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03.022"/>
    </inkml:context>
    <inkml:brush xml:id="br0">
      <inkml:brushProperty name="width" value="0.1" units="cm"/>
      <inkml:brushProperty name="height" value="0.1" units="cm"/>
      <inkml:brushProperty name="color" value="#004F8B"/>
    </inkml:brush>
  </inkml:definitions>
  <inkml:trace contextRef="#ctx0" brushRef="#br0">67 372 4143 0 0,'0'0'4784'0'0,"15"-25"-1178"0"0,-4 18-3348 0 0,-1 1 1 0 0,1 1-1 0 0,0 0 1 0 0,1 0 0 0 0,-1 1-1 0 0,1 0 1 0 0,0 1 0 0 0,0 1-1 0 0,12-2 1 0 0,22 0 301 0 0,50 1 0 0 0,-27 2-96 0 0,310-14 1021 0 0,150-8-558 0 0,23-13-750 0 0,347-14 37 0 0,-162 16-116 0 0,-428 16-79 0 0,206-14 63 0 0,508-17 148 0 0,-889 47-231 0 0,252 4 14 0 0,-91-1 72 0 0,-41-1-46 0 0,-104 2-39 0 0,173 10 0 0 0,65-1 64 0 0,2-2-64 0 0,-300-6 11 0 0,115 17-1 0 0,38 2 97 0 0,-112-23-107 0 0,65 4 11 0 0,-155-1-2 0 0,-1-2 0 0 0,1-2 0 0 0,-1-2-1 0 0,0-1 1 0 0,74-21 0 0 0,-83 19-9 0 0,1 0 0 0 0,-1 2 0 0 0,1 2 0 0 0,0 0 0 0 0,0 2 0 0 0,54 6 0 0 0,-51-4-15 0 0,1-2 0 0 0,0-2-1 0 0,0-1 1 0 0,46-12 0 0 0,-51 10 19 0 0,112-27 260 0 0,-142 33-200 0 0,0 0-27 0 0,1 1-1 0 0,-1 0 1 0 0,1-1 0 0 0,-1 1-1 0 0,1 0 1 0 0,-1 0-1 0 0,0 0 1 0 0,1 0-1 0 0,-1 0 1 0 0,0 0 0 0 0,0 1-1 0 0,0-1 1 0 0,0 0-1 0 0,0 1 1 0 0,0-1 0 0 0,0 0-1 0 0,0 1 1 0 0,0-1-1 0 0,-1 1 1 0 0,1-1 0 0 0,0 3-1 0 0,14 43-44 0 0,-12-37 75 0 0,7 25-51 0 0,-2 1 1 0 0,-1 0-1 0 0,2 53 0 0 0,-7 113-15 0 0,-4-114-2 0 0,11 92 0 0 0,11-33 71 0 0,-7-66-53 0 0,-3 0 0 0 0,-4 1 1 0 0,-8 146-1 0 0,0-185 52 0 0,0-1 0 0 0,3 1 1 0 0,12 76-1 0 0,-13-112-69 0 0,0 12 95 0 0,2 11 55 0 0,1-20-139 0 0,0-2 0 0 0,-1-6 31 0 0,3 6-31 0 0,-3 3-11 0 0,-1-2 11 0 0,-1-5 31 0 0,1 4-20 0 0,-1 2 20 0 0,0-1-15 0 0,-1 2 140 0 0,-8-4 160 0 0,-12 50 251 0 0,18-46-578 0 0,-3 3-3 0 0,3-13 6 0 0,-11 36 72 0 0,14-35-33 0 0,0 5-20 0 0,0-4 20 0 0,-1 0-30 0 0,1-1 0 0 0,-1 0 0 0 0,1 0 0 0 0,-1 0 0 0 0,0 0 0 0 0,0 0 0 0 0,0 0 0 0 0,0 0 0 0 0,0 0 0 0 0,-1 0 0 0 0,1 0-1 0 0,0 0 1 0 0,-1-1 0 0 0,0 1 0 0 0,1-1 0 0 0,-1 1 0 0 0,0-1 0 0 0,0 1 0 0 0,1-1 0 0 0,-1 0 0 0 0,0 0 0 0 0,0 0-1 0 0,0 0 1 0 0,-1 0 0 0 0,1-1 0 0 0,0 1 0 0 0,0-1 0 0 0,0 1 0 0 0,-1-1 0 0 0,1 0 0 0 0,0 0 0 0 0,0 0 0 0 0,-3 0 0 0 0,-1 1 4 0 0,-93 10 55 0 0,0-4 0 0 0,-1-5 0 0 0,-103-10 1 0 0,-85 1 32 0 0,-188 10-104 0 0,-100 9 0 0 0,-517 19 181 0 0,385-4-106 0 0,-327-14 53 0 0,114 29-34 0 0,755-32-60 0 0,-847 34-34 0 0,561-26 0 0 0,302-14 12 0 0,-242-9 40 0 0,190-16-52 0 0,-377-22 0 0 0,507 38 0 0 0,-98-18 0 0 0,103 11 0 0 0,-122-4 0 0 0,134 16 0 0 0,25 2 0 0 0,-1-1 0 0 0,0-2 0 0 0,1-1 0 0 0,-1-2 0 0 0,1-1 0 0 0,-35-10 0 0 0,-29-20 424 0 0,92 33-386 0 0,-1-1 0 0 0,1 0 0 0 0,0 0 0 0 0,0 0 0 0 0,0 0 0 0 0,0 0 0 0 0,1 0 0 0 0,-1 0 0 0 0,1-1 0 0 0,0 1 0 0 0,-2-6 0 0 0,-1-3 21 0 0,-9-11-20 0 0,1-1 1 0 0,1 0 0 0 0,1-1-1 0 0,1 0 1 0 0,2 0 0 0 0,0-1-1 0 0,-5-50 1 0 0,5 4-40 0 0,-5-32 0 0 0,5-170 0 0 0,10 247 0 0 0,1-1 0 0 0,1 1 0 0 0,1 0 0 0 0,1 1 0 0 0,12-28 0 0 0,63-123 0 0 0,-56 125 0 0 0,-2-1 0 0 0,23-74 0 0 0,-41 105 0 0 0,-1 0 0 0 0,-1 0 0 0 0,1-41 0 0 0,-18 89-800 0 0,2-12 384 0 0</inkml:trace>
</inkml:ink>
</file>

<file path=ppt/ink/ink1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3"/>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19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48"/>
    </inkml:context>
    <inkml:brush xml:id="br0">
      <inkml:brushProperty name="width" value="0.1" units="cm"/>
      <inkml:brushProperty name="height" value="0.1" units="cm"/>
      <inkml:brushProperty name="color" value="#008C3A"/>
    </inkml:brush>
  </inkml:definitions>
  <inkml:trace contextRef="#ctx0" brushRef="#br0">224 52 9903 0 0,'0'0'898'0'0,"-5"-29"8731"0"0,4 28-9474 0 0,0-1 0 0 0,-1 0 0 0 0,1 1 0 0 0,0-1 0 0 0,-1 1 0 0 0,1-1 0 0 0,-1 1 0 0 0,0 0 0 0 0,1-1 0 0 0,-1 1 0 0 0,0 0 0 0 0,0 0 0 0 0,0 0 0 0 0,0 0 0 0 0,0 1 0 0 0,0-1 0 0 0,0 1 0 0 0,0-1 0 0 0,0 1 0 0 0,0-1 0 0 0,0 1 0 0 0,0 0 0 0 0,-3 0 0 0 0,1 1-36 0 0,1 0 0 0 0,-1 0 0 0 0,0 1 0 0 0,1-1 0 0 0,-1 1 0 0 0,1-1 0 0 0,0 1 0 0 0,0 0 1 0 0,-1 0-1 0 0,1 1 0 0 0,-5 4 0 0 0,-4 7-43 0 0,0-1 0 0 0,0 2 1 0 0,2-1-1 0 0,-12 21 0 0 0,13-16-54 0 0,0 0 0 0 0,1 0-1 0 0,1 1 1 0 0,0 0 0 0 0,2 0-1 0 0,0 0 1 0 0,2 1-1 0 0,0 0 1 0 0,0 27 0 0 0,3-35-22 0 0,0 0 0 0 0,0 1 1 0 0,1-1-1 0 0,1-1 0 0 0,0 1 1 0 0,1 0-1 0 0,1 0 1 0 0,-1-1-1 0 0,2 0 0 0 0,0 0 1 0 0,0 0-1 0 0,1 0 1 0 0,1-1-1 0 0,0 0 0 0 0,1 0 1 0 0,8 10-1 0 0,-8-15 2 0 0,-1-1 1 0 0,1 1-1 0 0,0-1 0 0 0,0-1 1 0 0,1 0-1 0 0,-1 0 0 0 0,1 0 0 0 0,0-1 1 0 0,0 0-1 0 0,0-1 0 0 0,0 0 1 0 0,1-1-1 0 0,-1 0 0 0 0,1 0 1 0 0,-1-1-1 0 0,0 0 0 0 0,1 0 0 0 0,-1-1 1 0 0,1-1-1 0 0,-1 1 0 0 0,15-6 1 0 0,-15 5 19 0 0,0-1 0 0 0,0 0 0 0 0,0 0 0 0 0,0-1 0 0 0,0 0 0 0 0,-1-1 0 0 0,1 0 0 0 0,-1 0 0 0 0,0-1 0 0 0,-1 0 0 0 0,0 0 0 0 0,0-1 0 0 0,0 1 1 0 0,-1-2-1 0 0,1 1 0 0 0,-2-1 0 0 0,1 0 0 0 0,-1 0 0 0 0,-1 0 0 0 0,1-1 0 0 0,3-10 0 0 0,-6 8 11 0 0,-1 0-1 0 0,0 0 1 0 0,0 0-1 0 0,-1 0 1 0 0,-1 0-1 0 0,0 0 1 0 0,0 0 0 0 0,-1 1-1 0 0,0-1 1 0 0,-5-13-1 0 0,-4-9 124 0 0,-30-60-1 0 0,35 80-116 0 0,-1-1 0 0 0,-1 1 0 0 0,0 1 0 0 0,-1-1 0 0 0,0 2 0 0 0,-1-1 0 0 0,-16-14 0 0 0,17 20-16 0 0,1-1 0 0 0,-1 2 0 0 0,0-1-1 0 0,-1 1 1 0 0,1 1 0 0 0,-1 0 0 0 0,0 0 0 0 0,0 1 0 0 0,0 0 0 0 0,0 1 0 0 0,-15-2 0 0 0,19 2-39 0 0,4 1-6 0 0,0 1-1 0 0,1-1 0 0 0,-1 1 0 0 0,0 0 1 0 0,1-1-1 0 0,-1 1 0 0 0,0 0 0 0 0,0 0 0 0 0,1 0 1 0 0,-1 0-1 0 0,0 0 0 0 0,1 1 0 0 0,-1-1 1 0 0,-2 1-1 0 0,18 14-3296 0 0,-4-10 1099 0 0</inkml:trace>
</inkml:ink>
</file>

<file path=ppt/ink/ink19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49"/>
    </inkml:context>
    <inkml:brush xml:id="br0">
      <inkml:brushProperty name="width" value="0.1" units="cm"/>
      <inkml:brushProperty name="height" value="0.1" units="cm"/>
      <inkml:brushProperty name="color" value="#008C3A"/>
    </inkml:brush>
  </inkml:definitions>
  <inkml:trace contextRef="#ctx0" brushRef="#br0">109 115 2303 0 0,'28'-25'5120'0'0,"-27"23"-4488"0"0,4-4 982 0 0,-1 0 0 0 0,0-1 1 0 0,0 0-1 0 0,-1 1 1 0 0,3-10-1 0 0,-5 15-1451 0 0,-1 0-1 0 0,1 0 0 0 0,-1 0 1 0 0,0 0-1 0 0,0-1 1 0 0,1 1-1 0 0,-1 0 0 0 0,0 0 1 0 0,0-1-1 0 0,0 1 1 0 0,0 0-1 0 0,-1 0 0 0 0,1-1 1 0 0,0 1-1 0 0,0 0 1 0 0,-1 0-1 0 0,1 0 0 0 0,-1 0 1 0 0,1-1-1 0 0,-1 1 1 0 0,1 0-1 0 0,-1 0 0 0 0,0 0 1 0 0,1 0-1 0 0,-1 0 0 0 0,0 0 1 0 0,0 0-1 0 0,0 1 1 0 0,0-1-1 0 0,0 0 0 0 0,0 0 1 0 0,0 1-1 0 0,0-1 1 0 0,0 1-1 0 0,0-1 0 0 0,0 0 1 0 0,0 1-1 0 0,-1 0 1 0 0,1-1-1 0 0,0 1 0 0 0,-2 0 1 0 0,1 1-71 0 0,0 1 0 0 0,0 0 0 0 0,0 0 0 0 0,0 0 0 0 0,1 0-1 0 0,-1 0 1 0 0,1 0 0 0 0,-1 0 0 0 0,1 1 0 0 0,0-1 0 0 0,0 0 0 0 0,0 1 0 0 0,0-1 0 0 0,0 3 0 0 0,0-2-10 0 0,-20 57 128 0 0,-25 122-1 0 0,29-106-137 0 0,-11 80 38 0 0,22-43-92 0 0,10-114-14 0 0,1 0 0 0 0,-1 0 0 0 0,0-1 0 0 0,1 0 0 0 0,-1 0 0 0 0,0 0 0 0 0,3-3 0 0 0,-2 1-386 0 0,-1 0 0 0 0,0 0 1 0 0,0-1-1 0 0,0 0 1 0 0,-1 0-1 0 0,5-8 0 0 0,3-3-2291 0 0,-6 7 719 0 0</inkml:trace>
</inkml:ink>
</file>

<file path=ppt/ink/ink19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0"/>
    </inkml:context>
    <inkml:brush xml:id="br0">
      <inkml:brushProperty name="width" value="0.1" units="cm"/>
      <inkml:brushProperty name="height" value="0.1" units="cm"/>
      <inkml:brushProperty name="color" value="#008C3A"/>
    </inkml:brush>
  </inkml:definitions>
  <inkml:trace contextRef="#ctx0" brushRef="#br0">6 69 12095 0 0,'3'-20'1304'0'0,"-3"17"-842"0"0,1 0 0 0 0,-1 0 0 0 0,0 0-1 0 0,0 0 1 0 0,0 0 0 0 0,-1 0-1 0 0,1-1 1 0 0,-1 1 0 0 0,1 0 0 0 0,-1 0-1 0 0,0 0 1 0 0,-5-8 4147 0 0,15 31-2682 0 0,39 81-1373 0 0,33 63-411 0 0,-68-142-142 0 0,1 0 0 0 0,2-1 1 0 0,0 0-1 0 0,1-1 0 0 0,20 17 0 0 0,-29-30-13 0 0,14 14 58 0 0,2-1 1 0 0,0-1 0 0 0,37 21 0 0 0,-60-39 344 0 0,34 9-626 0 0,-18-7-1353 0 0</inkml:trace>
</inkml:ink>
</file>

<file path=ppt/ink/ink19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1"/>
    </inkml:context>
    <inkml:brush xml:id="br0">
      <inkml:brushProperty name="width" value="0.1" units="cm"/>
      <inkml:brushProperty name="height" value="0.1" units="cm"/>
      <inkml:brushProperty name="color" value="#008C3A"/>
    </inkml:brush>
  </inkml:definitions>
  <inkml:trace contextRef="#ctx0" brushRef="#br0">36 12 4607 0 0,'0'0'208'0'0,"-36"0"15084"0"0,37-1-15145 0 0,0 0 0 0 0,0 0 0 0 0,1 0 0 0 0,-1 0 0 0 0,0 1-1 0 0,0-1 1 0 0,0 0 0 0 0,0 1 0 0 0,1-1 0 0 0,-1 1 0 0 0,0-1 0 0 0,1 1-1 0 0,-1 0 1 0 0,0-1 0 0 0,1 1 0 0 0,-1 0 0 0 0,1 0 0 0 0,1 0 0 0 0,35-1 666 0 0,-27 1-369 0 0,201 4 795 0 0,-194-4-1895 0 0,1-2-43 0 0</inkml:trace>
</inkml:ink>
</file>

<file path=ppt/ink/ink19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2"/>
    </inkml:context>
    <inkml:brush xml:id="br0">
      <inkml:brushProperty name="width" value="0.1" units="cm"/>
      <inkml:brushProperty name="height" value="0.1" units="cm"/>
      <inkml:brushProperty name="color" value="#008C3A"/>
    </inkml:brush>
  </inkml:definitions>
  <inkml:trace contextRef="#ctx0" brushRef="#br0">910 136 3223 0 0,'35'-23'9176'0'0,"-36"22"-8995"0"0,0-1 0 0 0,1 0-1 0 0,-1 1 1 0 0,0-1 0 0 0,0 1-1 0 0,0-1 1 0 0,0 1 0 0 0,0-1-1 0 0,0 1 1 0 0,-1 0 0 0 0,1-1-1 0 0,0 1 1 0 0,-1 0 0 0 0,1 0 0 0 0,-1 0-1 0 0,1 0 1 0 0,-1 0 0 0 0,0 0-1 0 0,1 1 1 0 0,-1-1 0 0 0,0 0-1 0 0,1 1 1 0 0,-1-1 0 0 0,0 1-1 0 0,0 0 1 0 0,0 0 0 0 0,1 0-1 0 0,-1 0 1 0 0,-2 0 0 0 0,-72-4 164 0 0,59 4 571 0 0,-79-7-1671 0 0,-130-26 0 0 0,-50-5 839 0 0,268 38-87 0 0,-82-2-83 0 0,83 2 82 0 0,1 0 0 0 0,0 1 0 0 0,-1 0 0 0 0,1 0 0 0 0,0 0 0 0 0,0 1 1 0 0,0 0-1 0 0,0 0 0 0 0,0 0 0 0 0,0 1 0 0 0,-7 5 0 0 0,10-5 14 0 0,0 0 0 0 0,0 1 0 0 0,0 0 0 0 0,1 0 0 0 0,-1 0 0 0 0,1 0 0 0 0,0 0 0 0 0,0 0 0 0 0,1 0 0 0 0,-1 1 0 0 0,1-1 0 0 0,0 1 0 0 0,0-1 0 0 0,0 1 0 0 0,0 7-1 0 0,2 76 197 0 0,0-71-195 0 0,34 391 53 0 0,-27-194 1 0 0,10 152-792 0 0,-8-266-466 0 0,35 159 0 0 0,-43-249 1049 0 0,1 0-1 0 0,0 0 1 0 0,0 0-1 0 0,1-1 1 0 0,0 1-1 0 0,0-1 1 0 0,1 0 0 0 0,7 8-1 0 0,-9-13 137 0 0,0-1-1 0 0,0 0 1 0 0,0 0-1 0 0,1-1 1 0 0,-1 1-1 0 0,1-1 1 0 0,0 1 0 0 0,0-1-1 0 0,0-1 1 0 0,0 1-1 0 0,0 0 1 0 0,0-1-1 0 0,1 0 1 0 0,-1 0 0 0 0,0 0-1 0 0,1 0 1 0 0,-1-1-1 0 0,0 0 1 0 0,1 0-1 0 0,8-1 1 0 0,490-21 2325 0 0,-437 16-2272 0 0,0 4 0 0 0,1 2 0 0 0,-1 3-1 0 0,76 14 1 0 0,-122-12-40 0 0,-13-3 72 0 0,1 0-1 0 0,-1-1 0 0 0,1 1 0 0 0,0-1 0 0 0,-1-1 0 0 0,1 0 1 0 0,10-1-1 0 0,-16 1-54 0 0,0-1 1 0 0,1 0-1 0 0,-1 0 1 0 0,0 0-1 0 0,0 0 1 0 0,0 0-1 0 0,0 0 1 0 0,0 0-1 0 0,-1-1 1 0 0,1 1-1 0 0,0-1 1 0 0,-1 1-1 0 0,1-1 1 0 0,-1 0-1 0 0,1 0 1 0 0,-1 0-1 0 0,0 0 1 0 0,0 0-1 0 0,1 0 1 0 0,-2 0-1 0 0,1 0 1 0 0,0 0-1 0 0,0 0 1 0 0,-1 0-1 0 0,1-1 1 0 0,-1 1-1 0 0,1 0 1 0 0,-1-1-1 0 0,0 1 1 0 0,0-3-1 0 0,0-20 54 0 0,-1 0 0 0 0,0 0 0 0 0,-2 0 0 0 0,-1 0 0 0 0,-8-27 0 0 0,-6-42-84 0 0,-6-324-71 0 0,13 125 6 0 0,6 231 79 0 0,-1 0-17 0 0,3-86 1 0 0,4 131 4 0 0,0 1 1 0 0,1-1 0 0 0,1 0-1 0 0,1 1 1 0 0,0 0-1 0 0,1 0 1 0 0,1 0 0 0 0,0 1-1 0 0,1-1 1 0 0,10-15 0 0 0,-16 31 2 0 0,-1 0 0 0 0,0 0 0 0 0,0-1 0 0 0,0 1 0 0 0,0 0 1 0 0,0 0-1 0 0,1 0 0 0 0,-1-1 0 0 0,0 1 0 0 0,0 0 1 0 0,0 0-1 0 0,0-1 0 0 0,0 1 0 0 0,0 0 0 0 0,0-1 0 0 0,0 1 1 0 0,0 0-1 0 0,0 0 0 0 0,0-1 0 0 0,0 1 0 0 0,0 0 1 0 0,0 0-1 0 0,0-1 0 0 0,0 1 0 0 0,0 0 0 0 0,0 0 0 0 0,0-1 1 0 0,-1 1-1 0 0,1 0 0 0 0,0 0 0 0 0,0-1 0 0 0,0 1 1 0 0,0 0-1 0 0,0 0 0 0 0,-1 0 0 0 0,1-1 0 0 0,0 1 0 0 0,0 0 1 0 0,0 0-1 0 0,-1 0 0 0 0,1 0 0 0 0,0-1 0 0 0,0 1 1 0 0,-1 0-1 0 0,1 0 0 0 0,0 0 0 0 0,0 0 0 0 0,-1 0 0 0 0,1 0 1 0 0,0 0-1 0 0,-1 0 0 0 0,-22-3-62 0 0,-7-3 229 0 0,18 0 119 0 0,1 0 1 0 0,-1 0-1 0 0,-1 2 1 0 0,1-1-1 0 0,-1 1 1 0 0,-17-3-1 0 0,-18-1-4392 0 0,40 7 2775 0 0</inkml:trace>
</inkml:ink>
</file>

<file path=ppt/ink/ink19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3"/>
    </inkml:context>
    <inkml:brush xml:id="br0">
      <inkml:brushProperty name="width" value="0.1" units="cm"/>
      <inkml:brushProperty name="height" value="0.1" units="cm"/>
      <inkml:brushProperty name="color" value="#008C3A"/>
    </inkml:brush>
  </inkml:definitions>
  <inkml:trace contextRef="#ctx0" brushRef="#br0">43 160 4607 0 0,'-5'-38'4515'0'0,"10"-9"2204"0"0,-4 42-6105 0 0,0-1 1 0 0,0 1-1 0 0,0-1 1 0 0,-1 1-1 0 0,1-1 0 0 0,-1 1 1 0 0,-1-1-1 0 0,1 0 0 0 0,-1 1 1 0 0,-2-11-1 0 0,3 16-567 0 0,0 0-1 0 0,0-1 1 0 0,-1 1-1 0 0,1 0 1 0 0,0 0-1 0 0,0 0 0 0 0,0 0 1 0 0,0-1-1 0 0,0 1 1 0 0,0 0-1 0 0,0 0 1 0 0,0 0-1 0 0,0 0 1 0 0,0-1-1 0 0,-1 1 1 0 0,1 0-1 0 0,0 0 1 0 0,0 0-1 0 0,0 0 1 0 0,0 0-1 0 0,0 0 1 0 0,-1 0-1 0 0,1-1 1 0 0,0 1-1 0 0,0 0 0 0 0,0 0 1 0 0,0 0-1 0 0,-1 0 1 0 0,1 0-1 0 0,0 0 1 0 0,0 0-1 0 0,0 0 1 0 0,-1 0-1 0 0,1 0 1 0 0,0 0-1 0 0,0 0 1 0 0,0 0-1 0 0,0 0 1 0 0,-1 0-1 0 0,1 0 1 0 0,0 0-1 0 0,0 0 1 0 0,0 0-1 0 0,0 1 0 0 0,-1-1 1 0 0,1 0-1 0 0,0 0 1 0 0,0 0-1 0 0,0 0 1 0 0,0 0-1 0 0,-1 0 1 0 0,1 0-1 0 0,0 1 1 0 0,0-1-1 0 0,0 0 1 0 0,0 0-1 0 0,0 0 1 0 0,0 0-1 0 0,0 0 1 0 0,0 1-1 0 0,-1-1 0 0 0,1 0 1 0 0,0 0-1 0 0,0 1 1 0 0,-8 20 647 0 0,-1 27-626 0 0,0 21 13 0 0,3 1 0 0 0,5 91 0 0 0,22 139 144 0 0,-17-260-220 0 0,2-19-1487 0 0,-6-21 1408 0 0,0 1 0 0 0,0-1 0 0 0,1 0 0 0 0,-1 0 0 0 0,0 1-1 0 0,0-1 1 0 0,1 0 0 0 0,-1 0 0 0 0,0 0 0 0 0,1 1 0 0 0,-1-1-1 0 0,0 0 1 0 0,1 0 0 0 0,-1 0 0 0 0,1 0 0 0 0,-1 0 0 0 0,0 0-1 0 0,1 0 1 0 0,-1 0 0 0 0,0 0 0 0 0,1 0 0 0 0,-1 0 0 0 0,0 0-1 0 0,1 0 1 0 0,-1 0 0 0 0,1 0 0 0 0,-1 0 0 0 0,0 0 0 0 0,1-1-1 0 0,-1 1 1 0 0,0 0 0 0 0,1 0 0 0 0,4-4-1941 0 0</inkml:trace>
</inkml:ink>
</file>

<file path=ppt/ink/ink19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4"/>
    </inkml:context>
    <inkml:brush xml:id="br0">
      <inkml:brushProperty name="width" value="0.1" units="cm"/>
      <inkml:brushProperty name="height" value="0.1" units="cm"/>
      <inkml:brushProperty name="color" value="#008C3A"/>
    </inkml:brush>
  </inkml:definitions>
  <inkml:trace contextRef="#ctx0" brushRef="#br0">0 23 8287 0 0,'1'-7'11102'0'0,"7"-6"-7688"0"0,8 11-3037 0 0,0 1 1 0 0,0 1-1 0 0,1 1 0 0 0,-1 0 0 0 0,0 1 1 0 0,0 1-1 0 0,-1 0 0 0 0,22 8 0 0 0,58 9-75 0 0,-38-8 582 0 0,-29-5-2203 0 0,1-2-6969 0 0</inkml:trace>
</inkml:ink>
</file>

<file path=ppt/ink/ink19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5"/>
    </inkml:context>
    <inkml:brush xml:id="br0">
      <inkml:brushProperty name="width" value="0.1" units="cm"/>
      <inkml:brushProperty name="height" value="0.1" units="cm"/>
      <inkml:brushProperty name="color" value="#008C3A"/>
    </inkml:brush>
  </inkml:definitions>
  <inkml:trace contextRef="#ctx0" brushRef="#br0">36 132 8287 0 0,'-1'-37'1083'0'0,"2"30"179"0"0,0-1-1 0 0,-1 1 1 0 0,0-1-1 0 0,-1 1 1 0 0,0-1-1 0 0,0 1 1 0 0,0-1 0 0 0,-1 1-1 0 0,0 0 1 0 0,-6-13 1519 0 0,3 59-1262 0 0,3-10-1498 0 0,-11 287 390 0 0,14-254-341 0 0,3 1 1 0 0,2-1-1 0 0,16 65 0 0 0,-19-116-64 0 0,-3-7-15 0 0,1 0 1 0 0,-1 0 0 0 0,1 0 0 0 0,0 0-1 0 0,1 0 1 0 0,-1 0 0 0 0,1 0 0 0 0,0-1 0 0 0,-1 1-1 0 0,2 0 1 0 0,-1-1 0 0 0,5 6 0 0 0</inkml:trace>
</inkml:ink>
</file>

<file path=ppt/ink/ink19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6"/>
    </inkml:context>
    <inkml:brush xml:id="br0">
      <inkml:brushProperty name="width" value="0.1" units="cm"/>
      <inkml:brushProperty name="height" value="0.1" units="cm"/>
      <inkml:brushProperty name="color" value="#008C3A"/>
    </inkml:brush>
  </inkml:definitions>
  <inkml:trace contextRef="#ctx0" brushRef="#br0">881 186 3679 0 0,'0'0'6864'0'0,"-29"-16"-3720"0"0,-81 23 302 0 0,49-17-2903 0 0,0-3 0 0 0,-114-40 0 0 0,119 34-420 0 0,-9-5 75 0 0,46 16-119 0 0,-1 0 0 0 0,1 2 1 0 0,-1 0-1 0 0,0 2 1 0 0,-21-3-1 0 0,-53 7 284 0 0,37 2 282 0 0,57 44-378 0 0,1-3-115 0 0,-1-1 0 0 0,-7 43 0 0 0,-1 28-48 0 0,15 234 54 0 0,0-179-354 0 0,-22 259-1 0 0,10-387 65 0 0,-1 0-65 0 0,2-1 1 0 0,1 1 0 0 0,3 0 0 0 0,5 61 0 0 0,-4-98 191 0 0,0 0 0 0 0,0 1-1 0 0,0-1 1 0 0,0 0 0 0 0,0 0 0 0 0,1 0 0 0 0,-1 0 0 0 0,1 0 0 0 0,0 0-1 0 0,0 0 1 0 0,0-1 0 0 0,0 1 0 0 0,1-1 0 0 0,-1 1 0 0 0,1-1 0 0 0,-1 0-1 0 0,1 0 1 0 0,0 0 0 0 0,3 2 0 0 0,5 1 9 0 0,1 0-1 0 0,0 0 1 0 0,23 5 0 0 0,16 7 65 0 0,-40-13-46 0 0,1 0 0 0 0,0 0 0 0 0,0-1 0 0 0,0-1 1 0 0,1 0-1 0 0,-1 0 0 0 0,19-1 0 0 0,90-10 51 0 0,-20 1-65 0 0,370 11 130 0 0,-294-4 149 0 0,-175 1-245 0 0,2-2-21 0 0,-1 1-3 0 0,-1 0-1 0 0,1-1 1 0 0,-1 1-1 0 0,1-1 1 0 0,-1 0-1 0 0,0 0 1 0 0,1 0-1 0 0,-1 0 1 0 0,0 0-1 0 0,0 0 1 0 0,-1 0-1 0 0,1-1 0 0 0,0 1 1 0 0,-1-1-1 0 0,1 1 1 0 0,-1-1-1 0 0,0 0 1 0 0,0 1-1 0 0,1-6 1 0 0,0-2 3 0 0,0-1 0 0 0,0 0 0 0 0,-1-19 0 0 0,0 13 16 0 0,2-83 24 0 0,-12-111 1 0 0,1 62-48 0 0,26-582 112 0 0,-12 614-126 0 0,0 59-1 0 0,-3 42-2 0 0,-1 0 1 0 0,-1 0-1 0 0,-1 0 1 0 0,0 0-1 0 0,-1-1 1 0 0,-6-30 0 0 0,7 47-53 0 0,-32-23-22 0 0,27 19 88 0 0,-4 0 4 0 0,0-1 0 0 0,0 1 0 0 0,0 0 0 0 0,0 1 0 0 0,-1 0 0 0 0,1 0 0 0 0,-1 1 0 0 0,0 1 0 0 0,0-1 0 0 0,0 2 0 0 0,0-1 0 0 0,1 1 0 0 0,-1 1 0 0 0,0 0 0 0 0,0 0 0 0 0,-15 4 0 0 0,18-4-1466 0 0</inkml:trace>
</inkml:ink>
</file>

<file path=ppt/ink/ink19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7"/>
    </inkml:context>
    <inkml:brush xml:id="br0">
      <inkml:brushProperty name="width" value="0.1" units="cm"/>
      <inkml:brushProperty name="height" value="0.1" units="cm"/>
      <inkml:brushProperty name="color" value="#004F8B"/>
    </inkml:brush>
  </inkml:definitions>
  <inkml:trace contextRef="#ctx0" brushRef="#br0">262 50 5983 0 0,'16'-19'13751'0'0,"-17"17"-13650"0"0,0 0 1 0 0,0 0 0 0 0,0 0-1 0 0,0 0 1 0 0,-1 1-1 0 0,1-1 1 0 0,-1 0 0 0 0,0 1-1 0 0,1-1 1 0 0,-1 1-1 0 0,0-1 1 0 0,0 1 0 0 0,0 0-1 0 0,0-1 1 0 0,0 1-1 0 0,0 0 1 0 0,0 1 0 0 0,0-1-1 0 0,0 0 1 0 0,0 1-1 0 0,-1-1 1 0 0,1 1 0 0 0,0-1-1 0 0,-1 1 1 0 0,1 0-1 0 0,0 0 1 0 0,0 0 0 0 0,-4 1-1 0 0,-9-1-28 0 0,1 2-1 0 0,-1-1 0 0 0,-14 5 1 0 0,-36 14-25 0 0,62-19-46 0 0,0 0-1 0 0,0 0 1 0 0,0 1 0 0 0,0-1-1 0 0,1 1 1 0 0,-1 0-1 0 0,0-1 1 0 0,1 1-1 0 0,-1 0 1 0 0,1 1-1 0 0,0-1 1 0 0,-1 0-1 0 0,1 1 1 0 0,0-1-1 0 0,0 1 1 0 0,1-1-1 0 0,-1 1 1 0 0,-2 5-1 0 0,4-4-2 0 0,0-1-1 0 0,0 1 1 0 0,1-1 0 0 0,-1 1-1 0 0,1-1 1 0 0,-1 0 0 0 0,1 1-1 0 0,0-1 1 0 0,1 0 0 0 0,-1 1-1 0 0,1-1 1 0 0,-1 0 0 0 0,1 0-1 0 0,0 0 1 0 0,0-1 0 0 0,0 1-1 0 0,0 0 1 0 0,1-1 0 0 0,-1 1-1 0 0,1-1 1 0 0,-1 0-1 0 0,1 0 1 0 0,0 0 0 0 0,5 3-1 0 0,10 6-12 0 0,0-1-1 0 0,37 14 1 0 0,-38-17 11 0 0,36 14 158 0 0,-26-11-93 0 0,-1 0-1 0 0,0 2 1 0 0,0 1 0 0 0,46 32 0 0 0,-69-42-53 0 0,0 0 0 0 0,0 0 0 0 0,0 0 0 0 0,0 0-1 0 0,0 0 1 0 0,-1 1 0 0 0,1-1 0 0 0,-1 1 0 0 0,0 0 0 0 0,0-1-1 0 0,-1 1 1 0 0,1 0 0 0 0,-1 0 0 0 0,0 0 0 0 0,0 0 0 0 0,0 1-1 0 0,0-1 1 0 0,-1 0 0 0 0,0 0 0 0 0,1 0 0 0 0,-2 1 0 0 0,1-1-1 0 0,0 0 1 0 0,-1 0 0 0 0,0 0 0 0 0,0 0 0 0 0,0 0 0 0 0,0 0 0 0 0,-1 0-1 0 0,0 0 1 0 0,-3 5 0 0 0,2-2 29 0 0,-1 0 1 0 0,-1-1-1 0 0,0 1 1 0 0,1-1-1 0 0,-2-1 1 0 0,1 1-1 0 0,-1-1 1 0 0,0 0-1 0 0,0 0 1 0 0,0 0-1 0 0,-1-1 1 0 0,1 0-1 0 0,-1 0 1 0 0,0-1-1 0 0,0 0 1 0 0,-11 3-1 0 0,-10-1 113 0 0,0-1-1 0 0,-1-2 1 0 0,1 0-1 0 0,-1-2 1 0 0,-43-6-1 0 0,-44 0 63 0 0,115 6-342 0 0</inkml:trace>
</inkml:ink>
</file>

<file path=ppt/ink/ink1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4"/>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19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8"/>
    </inkml:context>
    <inkml:brush xml:id="br0">
      <inkml:brushProperty name="width" value="0.1" units="cm"/>
      <inkml:brushProperty name="height" value="0.1" units="cm"/>
      <inkml:brushProperty name="color" value="#004F8B"/>
    </inkml:brush>
  </inkml:definitions>
  <inkml:trace contextRef="#ctx0" brushRef="#br0">245 27 10391 0 0,'0'-1'942'0'0,"1"1"-867"0"0,-1-1 0 0 0,0 1 1 0 0,0-1-1 0 0,1 0 0 0 0,-1 1 0 0 0,0-1 1 0 0,0 0-1 0 0,0 1 0 0 0,0-1 1 0 0,0 0-1 0 0,0 1 0 0 0,0-1 1 0 0,0 0-1 0 0,0 1 0 0 0,-1-1 1 0 0,1 1-1 0 0,0-1 0 0 0,0 0 0 0 0,0 1 1 0 0,-1-1-1 0 0,1 1 0 0 0,0-1 1 0 0,-1 0-1 0 0,1 1 0 0 0,-1-1 1 0 0,1 1-1 0 0,0-1 0 0 0,-1 1 1 0 0,1 0-1 0 0,-1-1 0 0 0,1 1 0 0 0,-1-1 1 0 0,0 1-1 0 0,1 0 0 0 0,-1-1 1 0 0,1 1-1 0 0,-1 0 0 0 0,1 0 1 0 0,-1 0-1 0 0,0-1 0 0 0,1 1 0 0 0,-1 0 1 0 0,0 0-1 0 0,0 0 0 0 0,-27-4 3350 0 0,28 4-3430 0 0,-7 0 232 0 0,0 0 1 0 0,0 1 0 0 0,1 0 0 0 0,-1 0 0 0 0,0 0 0 0 0,1 1 0 0 0,-1 0 0 0 0,1 0 0 0 0,-1 1 0 0 0,1 0 0 0 0,0 0 0 0 0,0 1 0 0 0,0-1 0 0 0,-6 7 0 0 0,3-3-46 0 0,0 1 0 0 0,1 0 0 0 0,1 0 1 0 0,-1 1-1 0 0,1 0 0 0 0,1 1 0 0 0,0-1 0 0 0,-8 17 1 0 0,9-15-113 0 0,1 0 0 0 0,0 0 0 0 0,0 0 0 0 0,1 1 0 0 0,1-1 0 0 0,0 1 0 0 0,0 0 1 0 0,1 15-1 0 0,1-20-42 0 0,1 0 0 0 0,-1 0 0 0 0,1 1 0 0 0,1-1 0 0 0,-1 0 0 0 0,1 0 0 0 0,0 0 0 0 0,1 0 0 0 0,0 0 0 0 0,0-1 0 0 0,0 1 0 0 0,1-1 0 0 0,7 9 0 0 0,-6-9-24 0 0,2 0 0 0 0,-1 0-1 0 0,0-1 1 0 0,1 0 0 0 0,0-1 0 0 0,0 1 0 0 0,1-1-1 0 0,-1-1 1 0 0,1 1 0 0 0,0-1 0 0 0,0 0 0 0 0,0-1-1 0 0,0 0 1 0 0,0-1 0 0 0,1 1 0 0 0,-1-1 0 0 0,0-1-1 0 0,1 0 1 0 0,-1 0 0 0 0,1-1 0 0 0,-1 0-1 0 0,13-3 1 0 0,-10 2 22 0 0,0 0 1 0 0,-1-1-1 0 0,1 0 0 0 0,-1-1 0 0 0,0 0 0 0 0,0-1 0 0 0,0 0 1 0 0,0-1-1 0 0,-1 0 0 0 0,0 0 0 0 0,0-1 0 0 0,-1 0 0 0 0,0-1 1 0 0,0 0-1 0 0,0 0 0 0 0,10-16 0 0 0,-14 17 6 0 0,-1 0 0 0 0,0-1-1 0 0,0 1 1 0 0,0-1 0 0 0,-1 0-1 0 0,-1 0 1 0 0,1 1 0 0 0,-1-1-1 0 0,0 0 1 0 0,-1 0 0 0 0,0 0 0 0 0,0-1-1 0 0,-1 1 1 0 0,0 1 0 0 0,0-1-1 0 0,-1 0 1 0 0,0 0 0 0 0,-1 0 0 0 0,1 1-1 0 0,-1-1 1 0 0,-1 1 0 0 0,0 0-1 0 0,0 0 1 0 0,-8-11 0 0 0,8 12-21 0 0,-1-1 0 0 0,-1 1 0 0 0,1-1 1 0 0,-1 1-1 0 0,0 1 0 0 0,0-1 0 0 0,-1 1 0 0 0,0 0 0 0 0,0 1 1 0 0,0 0-1 0 0,0 0 0 0 0,-1 0 0 0 0,1 1 0 0 0,-1 0 1 0 0,0 0-1 0 0,0 1 0 0 0,0 0 0 0 0,0 1 0 0 0,0 0 1 0 0,-1 0-1 0 0,1 0 0 0 0,0 1 0 0 0,-13 2 0 0 0,18-2 283 0 0</inkml:trace>
</inkml:ink>
</file>

<file path=ppt/ink/ink19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59"/>
    </inkml:context>
    <inkml:brush xml:id="br0">
      <inkml:brushProperty name="width" value="0.1" units="cm"/>
      <inkml:brushProperty name="height" value="0.1" units="cm"/>
      <inkml:brushProperty name="color" value="#004F8B"/>
    </inkml:brush>
  </inkml:definitions>
  <inkml:trace contextRef="#ctx0" brushRef="#br0">21 37 11167 0 0,'0'0'1016'0'0,"2"-36"7944"0"0,-2 36-8873 0 0,-4 26 2011 0 0,-1 49-1770 0 0,3-47 334 0 0,-1 10-450 0 0,-2 10-103 0 0,2 0 1 0 0,2 0-1 0 0,11 91 0 0 0,-8-132-145 0 0,0-1 0 0 0,0 1 1 0 0,1-1-1 0 0,0 0 0 0 0,0 1 0 0 0,0-1 0 0 0,1-1 0 0 0,7 11 0 0 0,12 3-3883 0 0</inkml:trace>
</inkml:ink>
</file>

<file path=ppt/ink/ink19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0"/>
    </inkml:context>
    <inkml:brush xml:id="br0">
      <inkml:brushProperty name="width" value="0.1" units="cm"/>
      <inkml:brushProperty name="height" value="0.1" units="cm"/>
      <inkml:brushProperty name="color" value="#004F8B"/>
    </inkml:brush>
  </inkml:definitions>
  <inkml:trace contextRef="#ctx0" brushRef="#br0">1 0 8751 0 0,'0'0'7783'0'0,"32"7"-4888"0"0,40 3-977 0 0,-43-5-2467 0 0,-1-2 0 0 0,44 1-1 0 0,-57-5-4319 0 0,0-3-1522 0 0</inkml:trace>
</inkml:ink>
</file>

<file path=ppt/ink/ink19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1"/>
    </inkml:context>
    <inkml:brush xml:id="br0">
      <inkml:brushProperty name="width" value="0.1" units="cm"/>
      <inkml:brushProperty name="height" value="0.1" units="cm"/>
      <inkml:brushProperty name="color" value="#004F8B"/>
    </inkml:brush>
  </inkml:definitions>
  <inkml:trace contextRef="#ctx0" brushRef="#br0">77 1 7367 0 0,'-9'5'5897'0'0,"-11"10"-2706"0"0,16-9-2759 0 0,0-1 0 0 0,0 1 0 0 0,1-1 0 0 0,-1 1 0 0 0,1 0 0 0 0,1 1 1 0 0,-1-1-1 0 0,1 0 0 0 0,0 1 0 0 0,-2 11 0 0 0,-7 71 1296 0 0,11-79-1561 0 0,-2 22-161 0 0,2 0 0 0 0,1 0 0 0 0,2 0 0 0 0,1 0 1 0 0,1-1-1 0 0,2 0 0 0 0,1 0 0 0 0,22 52 0 0 0,-28-77-741 0 0,1 2-1352 0 0</inkml:trace>
</inkml:ink>
</file>

<file path=ppt/ink/ink19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2"/>
    </inkml:context>
    <inkml:brush xml:id="br0">
      <inkml:brushProperty name="width" value="0.1" units="cm"/>
      <inkml:brushProperty name="height" value="0.1" units="cm"/>
      <inkml:brushProperty name="color" value="#004F8B"/>
    </inkml:brush>
  </inkml:definitions>
  <inkml:trace contextRef="#ctx0" brushRef="#br0">230 63 6911 0 0,'0'0'623'0'0,"-6"-19"46"0"0,1 6 3565 0 0,-25-10 2415 0 0,3 15-3662 0 0,23 9-2872 0 0,0-1 1 0 0,0 1-1 0 0,1 0 0 0 0,-1 0 1 0 0,0 0-1 0 0,1 1 1 0 0,-1-1-1 0 0,1 1 0 0 0,-1 0 1 0 0,1 0-1 0 0,0 0 1 0 0,0 1-1 0 0,-1-1 0 0 0,2 1 1 0 0,-4 3-1 0 0,-4 4-33 0 0,0 0 0 0 0,0 1 0 0 0,1 0 0 0 0,1 1 0 0 0,0 0 0 0 0,1 1-1 0 0,0-1 1 0 0,1 1 0 0 0,0 0 0 0 0,1 1 0 0 0,1 0 0 0 0,0-1 0 0 0,1 1 0 0 0,-2 16 0 0 0,4-23-78 0 0,0-1 0 0 0,1 1 1 0 0,0 0-1 0 0,1 0 0 0 0,-1-1 1 0 0,1 1-1 0 0,0-1 1 0 0,1 1-1 0 0,0-1 0 0 0,0 1 1 0 0,0-1-1 0 0,1 0 0 0 0,-1 0 1 0 0,2 0-1 0 0,-1 0 0 0 0,1-1 1 0 0,-1 1-1 0 0,2-1 0 0 0,-1 0 1 0 0,0 0-1 0 0,1 0 1 0 0,0-1-1 0 0,0 1 0 0 0,1-1 1 0 0,-1-1-1 0 0,1 1 0 0 0,0-1 1 0 0,0 0-1 0 0,0 0 0 0 0,0 0 1 0 0,11 2-1 0 0,32 12-331 0 0,46 13 364 0 0,-87-28-1552 0 0,1 0-1 0 0,0-1 1 0 0,0-1 0 0 0,17 0 0 0 0,-6-3-5987 0 0</inkml:trace>
</inkml:ink>
</file>

<file path=ppt/ink/ink19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3"/>
    </inkml:context>
    <inkml:brush xml:id="br0">
      <inkml:brushProperty name="width" value="0.1" units="cm"/>
      <inkml:brushProperty name="height" value="0.1" units="cm"/>
      <inkml:brushProperty name="color" value="#004F8B"/>
    </inkml:brush>
  </inkml:definitions>
  <inkml:trace contextRef="#ctx0" brushRef="#br0">65 30 1375 0 0,'13'-29'21260'0'0,"-22"57"-18448"0"0,-16 51-2904 0 0,14-45 144 0 0,2 0-1 0 0,1 1 1 0 0,2 0-1 0 0,1 1 1 0 0,2-1-1 0 0,2 1 1 0 0,5 65-1 0 0,-2-87-994 0 0,1 0 1 0 0,0 1-1 0 0,1-1 1 0 0,10 24-1 0 0,-10-33-976 0 0</inkml:trace>
</inkml:ink>
</file>

<file path=ppt/ink/ink19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4"/>
    </inkml:context>
    <inkml:brush xml:id="br0">
      <inkml:brushProperty name="width" value="0.1" units="cm"/>
      <inkml:brushProperty name="height" value="0.1" units="cm"/>
      <inkml:brushProperty name="color" value="#004F8B"/>
    </inkml:brush>
  </inkml:definitions>
  <inkml:trace contextRef="#ctx0" brushRef="#br0">1 1 7831 0 0,'6'4'11966'0'0,"26"19"-10998"0"0,-3 9 37 0 0,-1 1 0 0 0,-2 1 0 0 0,34 57 0 0 0,-29-42-690 0 0,40 48 0 0 0,-52-76-239 0 0,0-2 0 0 0,39 29 0 0 0,-1-1 131 0 0,-43-31-366 0 0</inkml:trace>
</inkml:ink>
</file>

<file path=ppt/ink/ink19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5"/>
    </inkml:context>
    <inkml:brush xml:id="br0">
      <inkml:brushProperty name="width" value="0.1" units="cm"/>
      <inkml:brushProperty name="height" value="0.1" units="cm"/>
      <inkml:brushProperty name="color" value="#004F8B"/>
    </inkml:brush>
  </inkml:definitions>
  <inkml:trace contextRef="#ctx0" brushRef="#br0">0 74 6911 0 0,'0'0'623'0'0,"30"-6"4177"0"0,-11-2-2647 0 0,-1 2-1 0 0,1 1 1 0 0,21-4 0 0 0,8 2-803 0 0,49 0 0 0 0,-47 5-872 0 0,-5-5-1667 0 0,-16-2-5520 0 0,-11 1-285 0 0</inkml:trace>
</inkml:ink>
</file>

<file path=ppt/ink/ink19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6"/>
    </inkml:context>
    <inkml:brush xml:id="br0">
      <inkml:brushProperty name="width" value="0.1" units="cm"/>
      <inkml:brushProperty name="height" value="0.1" units="cm"/>
      <inkml:brushProperty name="color" value="#004F8B"/>
    </inkml:brush>
  </inkml:definitions>
  <inkml:trace contextRef="#ctx0" brushRef="#br0">1 30 4143 0 0,'2'-29'15423'0'0,"-1"37"-14155"0"0,3 47 651 0 0,-4 61 1 0 0,3 41-1546 0 0,-2-137-318 0 0,2 1 0 0 0,1-1 0 0 0,0 0 0 0 0,2-1 0 0 0,11 31 0 0 0,-12-40-99 0 0,1 0 0 0 0,0 0 0 0 0,0 0 0 0 0,11 12 0 0 0,-13-17-436 0 0,0-1 0 0 0,1 1 0 0 0,-1-1 0 0 0,1 0 0 0 0,9 5 0 0 0,-9-7-1157 0 0,1-4-55 0 0</inkml:trace>
</inkml:ink>
</file>

<file path=ppt/ink/ink19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7"/>
    </inkml:context>
    <inkml:brush xml:id="br0">
      <inkml:brushProperty name="width" value="0.1" units="cm"/>
      <inkml:brushProperty name="height" value="0.1" units="cm"/>
      <inkml:brushProperty name="color" value="#004F8B"/>
    </inkml:brush>
  </inkml:definitions>
  <inkml:trace contextRef="#ctx0" brushRef="#br0">0 242 10967 0 0,'0'0'994'0'0,"36"10"110"0"0,-13-6 899 0 0,-1-1 1 0 0,0-1 0 0 0,42-1-1 0 0,-57-1-1977 0 0,-1-1 0 0 0,1 1 0 0 0,0-1 0 0 0,-1-1 0 0 0,1 1-1 0 0,-1-1 1 0 0,0 0 0 0 0,1-1 0 0 0,-1 1 0 0 0,0-1 0 0 0,0-1-1 0 0,-1 1 1 0 0,1-1 0 0 0,-1 0 0 0 0,1 0 0 0 0,-1 0 0 0 0,5-7 0 0 0,-7 7-65 0 0,-1 0 0 0 0,0 0 0 0 0,0 0 0 0 0,0 0 0 0 0,-1 0 0 0 0,1-1 0 0 0,-1 1 0 0 0,0 0 0 0 0,-1-1 0 0 0,1 1 0 0 0,-1-1 0 0 0,1 1 0 0 0,-2-1 0 0 0,1 1 0 0 0,0-1 0 0 0,-2-5 0 0 0,-2-11 255 0 0,-1-1 0 0 0,-10-23 0 0 0,2 2 3413 0 0,27 224-2944 0 0,-13-135-632 0 0,2 0 0 0 0,2-1 0 0 0,2 0 0 0 0,2 0 0 0 0,1-1 0 0 0,25 65 0 0 0,-26-84-37 0 0,9 14-1465 0 0,-12-38-1206 0 0</inkml:trace>
</inkml:ink>
</file>

<file path=ppt/ink/ink1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6"/>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19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8"/>
    </inkml:context>
    <inkml:brush xml:id="br0">
      <inkml:brushProperty name="width" value="0.1" units="cm"/>
      <inkml:brushProperty name="height" value="0.1" units="cm"/>
      <inkml:brushProperty name="color" value="#004F8B"/>
    </inkml:brush>
  </inkml:definitions>
  <inkml:trace contextRef="#ctx0" brushRef="#br0">0 50 1839 0 0,'0'0'14662'0'0,"20"-1"-11538"0"0,114-11 918 0 0,68-7-2498 0 0,-130 17-1469 0 0,15-2-268 0 0,-31-8-5127 0 0</inkml:trace>
</inkml:ink>
</file>

<file path=ppt/ink/ink19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69"/>
    </inkml:context>
    <inkml:brush xml:id="br0">
      <inkml:brushProperty name="width" value="0.1" units="cm"/>
      <inkml:brushProperty name="height" value="0.1" units="cm"/>
      <inkml:brushProperty name="color" value="#004F8B"/>
    </inkml:brush>
  </inkml:definitions>
  <inkml:trace contextRef="#ctx0" brushRef="#br0">106 1 5527 0 0,'0'0'250'0'0,"-18"25"100"0"0,-8-1 4352 0 0,23-22-4090 0 0,0 1 1 0 0,0-1 0 0 0,0 0-1 0 0,1 1 1 0 0,-1-1 0 0 0,1 1 0 0 0,-1 0-1 0 0,1 0 1 0 0,0 0 0 0 0,-3 5 0 0 0,-1 9-65 0 0,0 0 0 0 0,1 1 0 0 0,1 0 0 0 0,0 0 0 0 0,1 0 0 0 0,1 0 0 0 0,1 29 0 0 0,2-31 24 0 0,0 1 1 0 0,1-1-1 0 0,0 0 1 0 0,9 26-1 0 0,-8-33-426 0 0,0 1-1 0 0,1-1 1 0 0,0 0 0 0 0,10 14-1 0 0,19 17-1364 0 0,-32-38 984 0 0,1 1 1 0 0,0-1-1 0 0,0-1 1 0 0,0 1 0 0 0,0 0-1 0 0,1 0 1 0 0,-1-1-1 0 0,0 1 1 0 0,1-1-1 0 0,-1 0 1 0 0,1 0-1 0 0,-1 0 1 0 0,1 0-1 0 0,0 0 1 0 0,4 1 0 0 0</inkml:trace>
</inkml:ink>
</file>

<file path=ppt/ink/ink19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0"/>
    </inkml:context>
    <inkml:brush xml:id="br0">
      <inkml:brushProperty name="width" value="0.1" units="cm"/>
      <inkml:brushProperty name="height" value="0.1" units="cm"/>
      <inkml:brushProperty name="color" value="#004F8B"/>
    </inkml:brush>
  </inkml:definitions>
  <inkml:trace contextRef="#ctx0" brushRef="#br0">164 93 8751 0 0,'0'0'674'0'0,"-38"10"5802"0"0,33-10-6210 0 0,1 0 0 0 0,-1 1-1 0 0,1-1 1 0 0,-1 1 0 0 0,1 0 0 0 0,0 0 0 0 0,-1 1 0 0 0,1-1 0 0 0,0 1 0 0 0,0 0 0 0 0,0 0 0 0 0,0 1 0 0 0,0-1 0 0 0,1 1 0 0 0,-1-1 0 0 0,1 1 0 0 0,-5 4 0 0 0,4-1-27 0 0,-1 0 0 0 0,1 0 0 0 0,-1 1 0 0 0,2-1 0 0 0,-1 1 0 0 0,1 0 0 0 0,0 0 0 0 0,0 0 1 0 0,-3 14-1 0 0,4-12-135 0 0,0 1 1 0 0,1 0-1 0 0,-1 0 1 0 0,2 0-1 0 0,0 0 1 0 0,0 0-1 0 0,1 0 1 0 0,0-1-1 0 0,0 1 1 0 0,1 0-1 0 0,0 0 1 0 0,1-1-1 0 0,0 1 1 0 0,1-1-1 0 0,0 0 1 0 0,6 10-1 0 0,-3-11-76 0 0,-1 0-1 0 0,1-1 1 0 0,1 0 0 0 0,-1-1-1 0 0,1 1 1 0 0,0-2 0 0 0,1 1-1 0 0,-1-1 1 0 0,1 0 0 0 0,0-1-1 0 0,1 0 1 0 0,-1 0-1 0 0,0-1 1 0 0,1 0 0 0 0,0-1-1 0 0,0 0 1 0 0,0-1 0 0 0,0 0-1 0 0,0 0 1 0 0,0-1 0 0 0,0 0-1 0 0,0-1 1 0 0,14-2 0 0 0,-7 0 4 0 0,0-1 1 0 0,0 0-1 0 0,0-1 1 0 0,-1-1 0 0 0,0 0-1 0 0,0-1 1 0 0,0-1 0 0 0,-1-1-1 0 0,0 0 1 0 0,-1-1 0 0 0,0 0-1 0 0,23-22 1 0 0,-33 27-8 0 0,1 0 0 0 0,-1 0 0 0 0,0-1-1 0 0,0 1 1 0 0,0-1 0 0 0,-1 0 0 0 0,0 0 0 0 0,0 0-1 0 0,-1-1 1 0 0,1 1 0 0 0,-1 0 0 0 0,-1-1 0 0 0,1 0-1 0 0,-1 1 1 0 0,0-1 0 0 0,-1-11 0 0 0,0 9 8 0 0,-2 0 0 0 0,1 0 1 0 0,-1 0-1 0 0,0 1 0 0 0,-1-1 0 0 0,0 0 1 0 0,0 1-1 0 0,-1 0 0 0 0,0 0 0 0 0,-1 0 0 0 0,-7-10 1 0 0,4 6-16 0 0,-2 1 1 0 0,1 0-1 0 0,-1 1 1 0 0,-1 0-1 0 0,1 1 1 0 0,-2 0 0 0 0,1 0-1 0 0,-1 1 1 0 0,-1 1-1 0 0,1 0 1 0 0,-1 1-1 0 0,-1 0 1 0 0,1 1-1 0 0,-1 0 1 0 0,-21-3-1 0 0,34 7-35 0 0,0 1 0 0 0,0-1-1 0 0,-1 1 1 0 0,1 0 0 0 0,0 0-1 0 0,0 0 1 0 0,0-1 0 0 0,-1 1-1 0 0,1 0 1 0 0,0 1 0 0 0,0-1-1 0 0,-1 0 1 0 0,1 0 0 0 0,0 0-1 0 0,0 1 1 0 0,0-1 0 0 0,0 1-1 0 0,-1-1 1 0 0,1 1 0 0 0,0-1-1 0 0,0 1 1 0 0,0-1 0 0 0,0 1-1 0 0,0 0 1 0 0,0 0 0 0 0,0 0-1 0 0,1 0 1 0 0,-1-1 0 0 0,0 1-1 0 0,0 0 1 0 0,1 0 0 0 0,-1 0-1 0 0,0 1 1 0 0,1-1 0 0 0,-1 0-1 0 0,1 0 1 0 0,-1 0 0 0 0,1 0-1 0 0,0 0 1 0 0,0 1 0 0 0,-1-1-1 0 0,1 0 1 0 0,0 0-1 0 0,0 1 1 0 0,0 1 0 0 0,1 0-318 0 0,-1 1 1 0 0,1-1-1 0 0,0 1 1 0 0,0-1-1 0 0,0 0 0 0 0,0 1 1 0 0,1-1-1 0 0,-1 0 1 0 0,1 0-1 0 0,0 0 1 0 0,0 0-1 0 0,0 0 1 0 0,0 0-1 0 0,5 4 0 0 0,8 4-1136 0 0,-2-3-23 0 0</inkml:trace>
</inkml:ink>
</file>

<file path=ppt/ink/ink19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1"/>
    </inkml:context>
    <inkml:brush xml:id="br0">
      <inkml:brushProperty name="width" value="0.1" units="cm"/>
      <inkml:brushProperty name="height" value="0.1" units="cm"/>
      <inkml:brushProperty name="color" value="#004F8B"/>
    </inkml:brush>
  </inkml:definitions>
  <inkml:trace contextRef="#ctx0" brushRef="#br0">136 73 5983 0 0,'15'-32'1264'0'0,"-13"31"-708"0"0,-1-1 0 0 0,0 0-1 0 0,1 0 1 0 0,-1 0 0 0 0,0 0-1 0 0,0 0 1 0 0,-3-25 11091 0 0,-11 42-10315 0 0,-9 16-929 0 0,3 7-249 0 0,0 0-1 0 0,3 1 1 0 0,1 1 0 0 0,2 1-1 0 0,2 0 1 0 0,2 0-1 0 0,1 1 1 0 0,2 0-1 0 0,0 56 1 0 0,6-95-173 0 0,0-1-1 0 0,0 1 1 0 0,0 0 0 0 0,1-1-1 0 0,-1 1 1 0 0,1 0 0 0 0,0-1 0 0 0,0 1-1 0 0,0-1 1 0 0,0 1 0 0 0,0-1-1 0 0,0 1 1 0 0,1-1 0 0 0,-1 0-1 0 0,1 1 1 0 0,-1-1 0 0 0,1 0-1 0 0,0 0 1 0 0,4 2 0 0 0,-5-3-278 0 0,0 0 0 0 0,1 0 0 0 0,-1-1 0 0 0,1 1 1 0 0,-1-1-1 0 0,1 1 0 0 0,-1-1 0 0 0,1 1 0 0 0,-1-1 1 0 0,1 0-1 0 0,0 0 0 0 0,-1 0 0 0 0,1 0 0 0 0,2 0 1 0 0</inkml:trace>
</inkml:ink>
</file>

<file path=ppt/ink/ink19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2"/>
    </inkml:context>
    <inkml:brush xml:id="br0">
      <inkml:brushProperty name="width" value="0.1" units="cm"/>
      <inkml:brushProperty name="height" value="0.1" units="cm"/>
      <inkml:brushProperty name="color" value="#004F8B"/>
    </inkml:brush>
  </inkml:definitions>
  <inkml:trace contextRef="#ctx0" brushRef="#br0">1 25 12607 0 0,'0'-1'1143'0'0,"5"-22"7265"0"0,6 47-7760 0 0,49 91 1294 0 0,27 45-971 0 0,-71-136-907 0 0,0-1 1 0 0,1 0 0 0 0,1-2-1 0 0,29 28 1 0 0,-28-34 11 0 0,1 0 1 0 0,42 23-1 0 0,4 2 28 0 0,-47-21-727 0 0,-18-18 580 0 0,-1-1 0 0 0,1 1 0 0 0,-1 0-1 0 0,1-1 1 0 0,-1 1 0 0 0,1 0 0 0 0,-1 0 0 0 0,0 0 0 0 0,0-1 0 0 0,1 1 0 0 0,-1 0 0 0 0,0 0 0 0 0,0 0 0 0 0,0-1-1 0 0,0 1 1 0 0,1 0 0 0 0,-1 0 0 0 0,-1 0 0 0 0,1 0 0 0 0,0 0 0 0 0,0-1 0 0 0,0 1 0 0 0,0 0 0 0 0,-1 0 0 0 0,1 0 0 0 0,-1 0-1 0 0,-31 9-6627 0 0,19-8 5049 0 0</inkml:trace>
</inkml:ink>
</file>

<file path=ppt/ink/ink19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3"/>
    </inkml:context>
    <inkml:brush xml:id="br0">
      <inkml:brushProperty name="width" value="0.1" units="cm"/>
      <inkml:brushProperty name="height" value="0.1" units="cm"/>
      <inkml:brushProperty name="color" value="#004F8B"/>
    </inkml:brush>
  </inkml:definitions>
  <inkml:trace contextRef="#ctx0" brushRef="#br0">0 6 6911 0 0,'0'0'623'0'0,"35"-6"1677"0"0,68 10 7340 0 0,1 9-6390 0 0,-54-5-2924 0 0,92 2-1 0 0,-77-12-2045 0 0,-34-1 648 0 0</inkml:trace>
</inkml:ink>
</file>

<file path=ppt/ink/ink19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4"/>
    </inkml:context>
    <inkml:brush xml:id="br0">
      <inkml:brushProperty name="width" value="0.1" units="cm"/>
      <inkml:brushProperty name="height" value="0.1" units="cm"/>
      <inkml:brushProperty name="color" value="#004F8B"/>
    </inkml:brush>
  </inkml:definitions>
  <inkml:trace contextRef="#ctx0" brushRef="#br0">32 28 1375 0 0,'-1'-27'15766'0'0,"2"51"-15009"0"0,1 20-377 0 0,-1 1 0 0 0,-8 67 0 0 0,0 8-296 0 0,5 184-252 0 0,-11 371-3555 0 0,9-605 2580 0 0,3 1 0 0 0,12 106 0 0 0,-2-132 1492 0 0,-5-33 44 0 0,-2 0 1 0 0,1 0 0 0 0,0 21 0 0 0</inkml:trace>
</inkml:ink>
</file>

<file path=ppt/ink/ink19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5"/>
    </inkml:context>
    <inkml:brush xml:id="br0">
      <inkml:brushProperty name="width" value="0.1" units="cm"/>
      <inkml:brushProperty name="height" value="0.1" units="cm"/>
      <inkml:brushProperty name="color" value="#004F8B"/>
    </inkml:brush>
  </inkml:definitions>
  <inkml:trace contextRef="#ctx0" brushRef="#br0">31 0 8575 0 0,'4'2'8068'0'0,"-2"4"-8485"0"0,0 17 778 0 0,0-1 0 0 0,-1 1 1 0 0,-2 0-1 0 0,0 0 0 0 0,-2 0 1 0 0,-9 38-1 0 0,-3 47 251 0 0,6 450 194 0 0,34 0-1031 0 0,-16-407 122 0 0,-8-115 82 0 0,6 56-12 0 0,5-75-1851 0 0</inkml:trace>
</inkml:ink>
</file>

<file path=ppt/ink/ink19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6"/>
    </inkml:context>
    <inkml:brush xml:id="br0">
      <inkml:brushProperty name="width" value="0.1" units="cm"/>
      <inkml:brushProperty name="height" value="0.1" units="cm"/>
      <inkml:brushProperty name="color" value="#004F8B"/>
    </inkml:brush>
  </inkml:definitions>
  <inkml:trace contextRef="#ctx0" brushRef="#br0">14 113 1375 0 0,'0'0'10364'0'0,"-14"-18"-6768"0"0,26 19-3423 0 0,-1 0-1 0 0,0-1 1 0 0,1 0-1 0 0,-1 0 1 0 0,0-1-1 0 0,14-3 1 0 0,39-2 291 0 0,8 7-169 0 0,301-7 748 0 0,-120-9-378 0 0,23-2-192 0 0,-85 6-410 0 0,47-5 105 0 0,-208 14-118 0 0,-22 2-41 0 0,-1-1 1 0 0,1 1 0 0 0,-1-1 0 0 0,0 0-1 0 0,1-1 1 0 0,-1 1 0 0 0,0-2-1 0 0,0 1 1 0 0,12-6 3442 0 0,-17 8-3399 0 0,-1 1 0 0 0,1 0 0 0 0,-1-1 0 0 0,1 1 0 0 0,-1 0-1 0 0,0 0 1 0 0,1 0 0 0 0,-1 0 0 0 0,0 0 0 0 0,0 1 0 0 0,0-1 0 0 0,0 0 0 0 0,1 2-1 0 0,5 4-587 0 0</inkml:trace>
</inkml:ink>
</file>

<file path=ppt/ink/ink19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7"/>
    </inkml:context>
    <inkml:brush xml:id="br0">
      <inkml:brushProperty name="width" value="0.1" units="cm"/>
      <inkml:brushProperty name="height" value="0.1" units="cm"/>
      <inkml:brushProperty name="color" value="#004F8B"/>
    </inkml:brush>
  </inkml:definitions>
  <inkml:trace contextRef="#ctx0" brushRef="#br0">198 11 3679 0 0,'0'0'10978'0'0,"-34"-11"-6493"0"0,27 11-4402 0 0,0 0 0 0 0,-1 1 0 0 0,1 0 1 0 0,0 0-1 0 0,0 1 0 0 0,0 0 0 0 0,0 0 0 0 0,0 1 1 0 0,1-1-1 0 0,-1 2 0 0 0,1-1 0 0 0,-1 1 0 0 0,1 0 1 0 0,0 0-1 0 0,-6 6 0 0 0,8-7-93 0 0,0 0-1 0 0,0 1 1 0 0,0-1 0 0 0,1 1-1 0 0,0 0 1 0 0,-1 0 0 0 0,1 0-1 0 0,1 0 1 0 0,-1 0 0 0 0,1 1-1 0 0,-1-1 1 0 0,1 1 0 0 0,1 0-1 0 0,-1-1 1 0 0,1 1 0 0 0,-1 0-1 0 0,2 0 1 0 0,-1 0 0 0 0,0 0-1 0 0,1 0 1 0 0,0 0 0 0 0,1 8-1 0 0,-1-11 23 0 0,1 1 0 0 0,0-1-1 0 0,0 1 1 0 0,0-1 0 0 0,0 0 0 0 0,0 0 0 0 0,0 0-1 0 0,1 0 1 0 0,-1 1 0 0 0,1-2 0 0 0,-1 1-1 0 0,1 0 1 0 0,0 0 0 0 0,0-1 0 0 0,0 1-1 0 0,0 0 1 0 0,0-1 0 0 0,0 0 0 0 0,0 0 0 0 0,3 2-1 0 0,47 10 300 0 0,-35-9-201 0 0,-14-4-91 0 0,21 6 136 0 0,-1 1-1 0 0,0 0 1 0 0,24 13 0 0 0,-42-18-151 0 0,-1-1 0 0 0,0 1 0 0 0,0 1 0 0 0,0-1 0 0 0,0 1 0 0 0,0-1 0 0 0,-1 1 0 0 0,1 0 0 0 0,-1 1 0 0 0,0-1 0 0 0,0 0 0 0 0,0 1 0 0 0,0 0 0 0 0,0 0 0 0 0,-1 0 0 0 0,0 0 0 0 0,0 0 0 0 0,0 0 0 0 0,0 0 0 0 0,-1 1 0 0 0,1-1 0 0 0,-1 1 0 0 0,1 8 0 0 0,-3-10 9 0 0,1 0 0 0 0,-1 0 0 0 0,0 0 1 0 0,0 0-1 0 0,0 0 0 0 0,0 0 0 0 0,-1 0 1 0 0,1-1-1 0 0,-1 1 0 0 0,0 0 1 0 0,0-1-1 0 0,0 1 0 0 0,0-1 0 0 0,0 1 1 0 0,0-1-1 0 0,-1 0 0 0 0,1 0 1 0 0,-1 0-1 0 0,0-1 0 0 0,-5 4 0 0 0,-67 31 137 0 0,52-27-100 0 0,9-3-40 0 0,4-1 9 0 0,0 0-1 0 0,0-1 0 0 0,0-1 1 0 0,0 0-1 0 0,-1 0 0 0 0,1-1 1 0 0,-1 0-1 0 0,1-1 0 0 0,-19 0 0 0 0,13-4-2309 0 0</inkml:trace>
</inkml:ink>
</file>

<file path=ppt/ink/ink1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7"/>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19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8"/>
    </inkml:context>
    <inkml:brush xml:id="br0">
      <inkml:brushProperty name="width" value="0.1" units="cm"/>
      <inkml:brushProperty name="height" value="0.1" units="cm"/>
      <inkml:brushProperty name="color" value="#004F8B"/>
    </inkml:brush>
  </inkml:definitions>
  <inkml:trace contextRef="#ctx0" brushRef="#br0">39 1 3223 0 0,'0'0'10336'0'0,"-11"27"-5580"0"0,4-7-4427 0 0,2-1-1 0 0,0 1 0 0 0,1 0 1 0 0,1 0-1 0 0,1 0 0 0 0,1 0 1 0 0,0 1-1 0 0,2-1 0 0 0,0 0 0 0 0,2 0 1 0 0,5 24-1 0 0,-7-38-362 0 0,1-1 0 0 0,0 1 0 0 0,0-1 0 0 0,1 1 0 0 0,-1-1 0 0 0,1 0 0 0 0,0 0 0 0 0,0 0 0 0 0,1 0 0 0 0,0-1 0 0 0,0 1 0 0 0,6 5 0 0 0</inkml:trace>
</inkml:ink>
</file>

<file path=ppt/ink/ink19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79"/>
    </inkml:context>
    <inkml:brush xml:id="br0">
      <inkml:brushProperty name="width" value="0.1" units="cm"/>
      <inkml:brushProperty name="height" value="0.1" units="cm"/>
      <inkml:brushProperty name="color" value="#004F8B"/>
    </inkml:brush>
  </inkml:definitions>
  <inkml:trace contextRef="#ctx0" brushRef="#br0">14 11 5063 0 0,'-14'-10'7080'0'0</inkml:trace>
</inkml:ink>
</file>

<file path=ppt/ink/ink19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0"/>
    </inkml:context>
    <inkml:brush xml:id="br0">
      <inkml:brushProperty name="width" value="0.1" units="cm"/>
      <inkml:brushProperty name="height" value="0.1" units="cm"/>
      <inkml:brushProperty name="color" value="#004F8B"/>
    </inkml:brush>
  </inkml:definitions>
  <inkml:trace contextRef="#ctx0" brushRef="#br0">1 276 11167 0 0,'0'-33'1216'0'0,"-1"9"43"0"0,2 0 0 0 0,1 0 0 0 0,1 0-1 0 0,10-40 1 0 0,-11 58-897 0 0,-1 1 1 0 0,2-1-1 0 0,-1 1 0 0 0,1 0 0 0 0,-1 0 0 0 0,1 0 0 0 0,1 0 1 0 0,-1 0-1 0 0,1 1 0 0 0,0-1 0 0 0,5-4 0 0 0,-6 7-261 0 0,0 0 0 0 0,1 0 0 0 0,-1 0 0 0 0,0 0-1 0 0,1 1 1 0 0,0 0 0 0 0,-1-1 0 0 0,1 1-1 0 0,0 0 1 0 0,-1 1 0 0 0,1-1 0 0 0,0 1 0 0 0,0 0-1 0 0,0 0 1 0 0,-1 0 0 0 0,1 0 0 0 0,0 0 0 0 0,0 1-1 0 0,3 1 1 0 0,-3-1-87 0 0,0 0 0 0 0,-1 1 0 0 0,0 0 0 0 0,1 0 0 0 0,-1 0 0 0 0,0 0 0 0 0,0 0 0 0 0,0 1 0 0 0,0-1 0 0 0,0 1 0 0 0,0 0 0 0 0,-1 0 0 0 0,1 0 0 0 0,-1 0-1 0 0,0 0 1 0 0,0 1 0 0 0,2 3 0 0 0,28 70 400 0 0,-22-50-188 0 0,-5-15-243 0 0,1 1 0 0 0,1-1 0 0 0,0 1 0 0 0,1-2 0 0 0,10 12 0 0 0,9 9-2813 0 0,-14-17-122 0 0</inkml:trace>
</inkml:ink>
</file>

<file path=ppt/ink/ink19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1"/>
    </inkml:context>
    <inkml:brush xml:id="br0">
      <inkml:brushProperty name="width" value="0.1" units="cm"/>
      <inkml:brushProperty name="height" value="0.1" units="cm"/>
      <inkml:brushProperty name="color" value="#004F8B"/>
    </inkml:brush>
  </inkml:definitions>
  <inkml:trace contextRef="#ctx0" brushRef="#br0">363 473 8143 0 0,'-11'-43'3183'0'0,"10"40"-2817"0"0,0 0-1 0 0,0 0 1 0 0,-1 0-1 0 0,1 0 1 0 0,-1 0-1 0 0,0 0 1 0 0,0 0 0 0 0,0 1-1 0 0,0-1 1 0 0,0 1-1 0 0,-1 0 1 0 0,1-1-1 0 0,-1 1 1 0 0,1 0 0 0 0,-1 0-1 0 0,0 1 1 0 0,0-1-1 0 0,0 0 1 0 0,0 1-1 0 0,0 0 1 0 0,0 0 0 0 0,0 0-1 0 0,-7-1 1 0 0,4 2-208 0 0,0 1 1 0 0,0-1-1 0 0,0 1 0 0 0,0 1 1 0 0,0-1-1 0 0,0 1 1 0 0,1 0-1 0 0,-1 1 0 0 0,0-1 1 0 0,1 1-1 0 0,0 0 1 0 0,-6 4-1 0 0,-4 3-138 0 0,0 0 0 0 0,1 1-1 0 0,0 0 1 0 0,1 2 0 0 0,1-1-1 0 0,0 1 1 0 0,0 1 0 0 0,1 0 0 0 0,1 1-1 0 0,-9 17 1 0 0,15-25-16 0 0,1 0-1 0 0,0-1 1 0 0,0 2-1 0 0,1-1 1 0 0,0 0-1 0 0,0 0 1 0 0,1 1-1 0 0,0-1 1 0 0,0 1-1 0 0,1-1 1 0 0,0 1-1 0 0,0-1 1 0 0,1 1-1 0 0,0-1 1 0 0,0 1-1 0 0,0-1 1 0 0,1 1-1 0 0,1-1 1 0 0,-1 0 0 0 0,1 0-1 0 0,0 0 1 0 0,1-1-1 0 0,-1 1 1 0 0,1-1-1 0 0,1 1 1 0 0,5 6-1 0 0,-5-7-3 0 0,0 0 0 0 0,1-1 0 0 0,0 0 0 0 0,0 1 0 0 0,0-2 0 0 0,0 1 1 0 0,1-1-1 0 0,0 0 0 0 0,0 0 0 0 0,0-1 0 0 0,0 0 0 0 0,1 0 0 0 0,-1-1 0 0 0,1 0 0 0 0,13 2 0 0 0,-9-3 11 0 0,0-1 0 0 0,0 0 0 0 0,0-1 0 0 0,0 0 0 0 0,-1-1 0 0 0,1 0 0 0 0,0-1 1 0 0,-1 0-1 0 0,20-9 0 0 0,-13 4 20 0 0,-1-1 1 0 0,0 0 0 0 0,-1-1-1 0 0,0-1 1 0 0,0-1-1 0 0,-1 0 1 0 0,-1-1 0 0 0,0 0-1 0 0,0-1 1 0 0,-2-1 0 0 0,0 0-1 0 0,18-31 1 0 0,-23 32 10 0 0,-2-1-1 0 0,0 0 1 0 0,0 0 0 0 0,-2-1 0 0 0,0 1-1 0 0,0-1 1 0 0,-2 0 0 0 0,0 1 0 0 0,-1-1-1 0 0,0 0 1 0 0,-1 0 0 0 0,-6-25 0 0 0,-2-2 143 0 0,-2 0 1 0 0,-1 0 0 0 0,-25-51-1 0 0,32 81-119 0 0,-1 0 0 0 0,0 1 0 0 0,-1 0-1 0 0,-1 0 1 0 0,0 1 0 0 0,0 0 0 0 0,-1 0 0 0 0,0 1-1 0 0,-16-13 1 0 0,20 19-36 0 0,-1 0 1 0 0,0 0-1 0 0,0 0 0 0 0,0 1 1 0 0,-1 0-1 0 0,1 0 0 0 0,-1 0 1 0 0,1 1-1 0 0,-1 0 0 0 0,0 1 0 0 0,0-1 1 0 0,0 1-1 0 0,0 1 0 0 0,0-1 1 0 0,0 1-1 0 0,0 0 0 0 0,-1 1 1 0 0,1 0-1 0 0,-13 3 0 0 0,-8 3-37 0 0,0 2 0 0 0,1 1 0 0 0,0 1-1 0 0,-35 19 1 0 0,53-24 4 0 0,0 0-1 0 0,0 0 1 0 0,1 1-1 0 0,0 0 0 0 0,0 0 1 0 0,-11 15-1 0 0,15-18 4 0 0,1 1-1 0 0,0-1 0 0 0,1 1 0 0 0,-1 0 0 0 0,1 0 1 0 0,0 0-1 0 0,0 1 0 0 0,0-1 0 0 0,1 0 0 0 0,0 1 1 0 0,0-1-1 0 0,0 1 0 0 0,1 9 0 0 0,0-8-3 0 0,1-1 1 0 0,0 0-1 0 0,0 0 0 0 0,1 0 1 0 0,0 0-1 0 0,0 0 0 0 0,0 0 1 0 0,1-1-1 0 0,0 1 0 0 0,0-1 1 0 0,0 0-1 0 0,1 1 0 0 0,0-1 1 0 0,0-1-1 0 0,0 1 0 0 0,0-1 1 0 0,1 1-1 0 0,0-1 0 0 0,0-1 1 0 0,0 1-1 0 0,0-1 1 0 0,0 1-1 0 0,1-2 0 0 0,0 1 1 0 0,7 2-1 0 0,16 6-53 0 0,0-2 0 0 0,1-1 0 0 0,56 7 0 0 0,-64-11-37 0 0,112 13-2437 0 0,-102-15 503 0 0</inkml:trace>
</inkml:ink>
</file>

<file path=ppt/ink/ink19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2"/>
    </inkml:context>
    <inkml:brush xml:id="br0">
      <inkml:brushProperty name="width" value="0.1" units="cm"/>
      <inkml:brushProperty name="height" value="0.1" units="cm"/>
      <inkml:brushProperty name="color" value="#004F8B"/>
    </inkml:brush>
  </inkml:definitions>
  <inkml:trace contextRef="#ctx0" brushRef="#br0">25 43 4607 0 0,'-18'-12'14097'0'0,"12"7"-14278"0"0,6 5 268 0 0,0-1 0 0 0,0 1 1 0 0,1-1-1 0 0,-1 0 0 0 0,0 1 0 0 0,1-1 0 0 0,-1 1 0 0 0,0-1 0 0 0,1 1 1 0 0,-1 0-1 0 0,1-1 0 0 0,-1 1 0 0 0,1-1 0 0 0,-1 1 0 0 0,1 0 0 0 0,-1-1 1 0 0,1 1-1 0 0,-1 0 0 0 0,1 0 0 0 0,-1-1 0 0 0,1 1 0 0 0,0 0 0 0 0,-1 0 0 0 0,1 0 1 0 0,-1 0-1 0 0,1-1 0 0 0,0 1 0 0 0,-1 0 0 0 0,1 0 0 0 0,1 1 0 0 0,28-6 456 0 0,-23 4-175 0 0,18-3-236 0 0,0 0-1 0 0,0 2 1 0 0,0 1 0 0 0,0 1-1 0 0,0 1 1 0 0,0 1 0 0 0,26 6-1 0 0,-34-5-1787 0 0</inkml:trace>
</inkml:ink>
</file>

<file path=ppt/ink/ink19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3"/>
    </inkml:context>
    <inkml:brush xml:id="br0">
      <inkml:brushProperty name="width" value="0.1" units="cm"/>
      <inkml:brushProperty name="height" value="0.1" units="cm"/>
      <inkml:brushProperty name="color" value="#004F8B"/>
    </inkml:brush>
  </inkml:definitions>
  <inkml:trace contextRef="#ctx0" brushRef="#br0">1 23 11055 0 0,'0'0'5832'0'0,"22"6"-2180"0"0,-4-4-2961 0 0,-1-1-1 0 0,1-1 1 0 0,0 0 0 0 0,20-4-1 0 0,70-17-2130 0 0,-84 14-185 0 0</inkml:trace>
</inkml:ink>
</file>

<file path=ppt/ink/ink19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4"/>
    </inkml:context>
    <inkml:brush xml:id="br0">
      <inkml:brushProperty name="width" value="0.1" units="cm"/>
      <inkml:brushProperty name="height" value="0.1" units="cm"/>
      <inkml:brushProperty name="color" value="#004F8B"/>
    </inkml:brush>
  </inkml:definitions>
  <inkml:trace contextRef="#ctx0" brushRef="#br0">252 107 9415 0 0,'0'0'852'0'0,"-15"-37"4123"0"0,12 33-4556 0 0,0 1 1 0 0,0 0-1 0 0,-1 0 1 0 0,0 0-1 0 0,1 0 1 0 0,-1 0-1 0 0,0 1 0 0 0,0 0 1 0 0,0-1-1 0 0,-1 2 1 0 0,1-1-1 0 0,-8-2 1 0 0,7 3-243 0 0,0 1 1 0 0,1-1-1 0 0,-1 1 1 0 0,0 0-1 0 0,0 0 1 0 0,0 0-1 0 0,0 1 1 0 0,1 0-1 0 0,-1 0 1 0 0,-8 3-1 0 0,6-2-127 0 0,0 1-1 0 0,1 1 1 0 0,-1-1-1 0 0,1 1 1 0 0,0 0-1 0 0,0 0 1 0 0,1 1-1 0 0,-1 0 1 0 0,1 0-1 0 0,0 0 1 0 0,0 1-1 0 0,1-1 1 0 0,-1 1-1 0 0,1 0 1 0 0,-6 13-1 0 0,6-9-1 0 0,0 0 0 0 0,0 1-1 0 0,1 0 1 0 0,0-1 0 0 0,1 1-1 0 0,0 0 1 0 0,1 0 0 0 0,0 0-1 0 0,1 0 1 0 0,0 0 0 0 0,1 1-1 0 0,2 14 1 0 0,-1-20-38 0 0,-1 0 0 0 0,1 0-1 0 0,0 0 1 0 0,1 0 0 0 0,-1 0-1 0 0,1-1 1 0 0,0 1 0 0 0,1-1 0 0 0,-1 0-1 0 0,1 0 1 0 0,0 0 0 0 0,0 0-1 0 0,1-1 1 0 0,-1 1 0 0 0,1-1 0 0 0,0-1-1 0 0,0 1 1 0 0,1 0 0 0 0,-1-1 0 0 0,1 0-1 0 0,-1-1 1 0 0,1 1 0 0 0,7 1-1 0 0,2 0 16 0 0,1 0-1 0 0,-1-1 0 0 0,1-1 1 0 0,0-1-1 0 0,0 0 0 0 0,0-1 0 0 0,0-1 1 0 0,0 0-1 0 0,-1-1 0 0 0,1-1 0 0 0,27-8 1 0 0,-34 8-5 0 0,1 0 0 0 0,-1-1 0 0 0,0 0 0 0 0,0 0 0 0 0,0-1 0 0 0,0 0-1 0 0,-1-1 1 0 0,0 0 0 0 0,0 0 0 0 0,-1-1 0 0 0,0 0 0 0 0,0 0 0 0 0,0-1 0 0 0,-1 0 0 0 0,0 0 0 0 0,-1 0 0 0 0,1-1 0 0 0,-2 1 0 0 0,8-19 0 0 0,-10 18 16 0 0,-1 1 0 0 0,0 0 0 0 0,0-1-1 0 0,-1 1 1 0 0,0 0 0 0 0,0-1 0 0 0,-1 1 0 0 0,0 0-1 0 0,0-1 1 0 0,-1 1 0 0 0,0 0 0 0 0,-1 0 0 0 0,0 0-1 0 0,0 1 1 0 0,-1-1 0 0 0,1 0 0 0 0,-2 1 0 0 0,1 0 0 0 0,-1 0-1 0 0,-6-7 1 0 0,6 8-28 0 0,0 1 1 0 0,0-1-1 0 0,0 1 0 0 0,0-1 1 0 0,-1 2-1 0 0,0-1 0 0 0,0 0 0 0 0,0 1 1 0 0,-1 1-1 0 0,1-1 0 0 0,-1 1 1 0 0,0 0-1 0 0,0 0 0 0 0,0 1 0 0 0,0 0 1 0 0,-1 0-1 0 0,1 1 0 0 0,0-1 1 0 0,-1 2-1 0 0,1-1 0 0 0,-1 1 0 0 0,-10 1 1 0 0,12 0-128 0 0,0 1-1 0 0,0 0 1 0 0,0-1 0 0 0,1 2 0 0 0,-1-1-1 0 0,1 1 1 0 0,-8 4 0 0 0,10-5-395 0 0,1 0 1 0 0,0 0-1 0 0,-1 0 1 0 0,1 0-1 0 0,0 0 1 0 0,0 0-1 0 0,1 1 1 0 0,-1-1-1 0 0,0 1 1 0 0,-2 4-1 0 0</inkml:trace>
</inkml:ink>
</file>

<file path=ppt/ink/ink19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5"/>
    </inkml:context>
    <inkml:brush xml:id="br0">
      <inkml:brushProperty name="width" value="0.1" units="cm"/>
      <inkml:brushProperty name="height" value="0.1" units="cm"/>
      <inkml:brushProperty name="color" value="#004F8B"/>
    </inkml:brush>
  </inkml:definitions>
  <inkml:trace contextRef="#ctx0" brushRef="#br0">0 133 9903 0 0,'10'-2'8574'0'0,"42"-6"-6670"0"0,204-28 2107 0 0,127-24-2681 0 0,-334 51-1286 0 0,-17 2 21 0 0,0 2-1 0 0,54-1 0 0 0,-68 15-191 0 0,-7-1-1874 0 0</inkml:trace>
</inkml:ink>
</file>

<file path=ppt/ink/ink19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6"/>
    </inkml:context>
    <inkml:brush xml:id="br0">
      <inkml:brushProperty name="width" value="0.1" units="cm"/>
      <inkml:brushProperty name="height" value="0.1" units="cm"/>
      <inkml:brushProperty name="color" value="#004F8B"/>
    </inkml:brush>
  </inkml:definitions>
  <inkml:trace contextRef="#ctx0" brushRef="#br0">46 12 4607 0 0,'-1'-12'18020'0'0,"-20"117"-15722"0"0,3 60-1913 0 0,15-98-205 0 0,2-54-156 0 0,0-4-23 0 0,0 0 0 0 0,1 1 0 0 0,0-1 0 0 0,1 0 0 0 0,0 0 0 0 0,0 1 0 0 0,1-1 0 0 0,0 0 0 0 0,1 0 0 0 0,0-1 0 0 0,0 1 0 0 0,5 8 0 0 0,-7-16-132 0 0,0-1-1 0 0,-1 0 1 0 0,1 1 0 0 0,0-1-1 0 0,-1 0 1 0 0,1 1 0 0 0,0-1-1 0 0,-1 0 1 0 0,1 0-1 0 0,0 0 1 0 0,0 0 0 0 0,-1 0-1 0 0,1 0 1 0 0,0 0 0 0 0,0 0-1 0 0,-1 0 1 0 0,1 0 0 0 0,0 0-1 0 0,0 0 1 0 0,-1-1-1 0 0,1 1 1 0 0,0 0 0 0 0,0-1-1 0 0</inkml:trace>
</inkml:ink>
</file>

<file path=ppt/ink/ink19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7"/>
    </inkml:context>
    <inkml:brush xml:id="br0">
      <inkml:brushProperty name="width" value="0.1" units="cm"/>
      <inkml:brushProperty name="height" value="0.1" units="cm"/>
      <inkml:brushProperty name="color" value="#004F8B"/>
    </inkml:brush>
  </inkml:definitions>
  <inkml:trace contextRef="#ctx0" brushRef="#br0">1 42 6447 0 0,'7'-8'10537'0'0,"12"-9"-7716"0"0,-3 13-2361 0 0,-1 0 0 0 0,1 1 0 0 0,0 1 0 0 0,-1 0 1 0 0,1 1-1 0 0,0 1 0 0 0,0 0 0 0 0,22 4 1 0 0,39-1 703 0 0,-34-2-2511 0 0,-31 0 110 0 0,0-1 1 0 0,-1 0-1 0 0,1-1 0 0 0,0 0 0 0 0,11-3 0 0 0</inkml:trace>
</inkml:ink>
</file>

<file path=ppt/ink/ink1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8"/>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19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8"/>
    </inkml:context>
    <inkml:brush xml:id="br0">
      <inkml:brushProperty name="width" value="0.1" units="cm"/>
      <inkml:brushProperty name="height" value="0.1" units="cm"/>
      <inkml:brushProperty name="color" value="#004F8B"/>
    </inkml:brush>
  </inkml:definitions>
  <inkml:trace contextRef="#ctx0" brushRef="#br0">13 1 9671 0 0,'0'0'7230'0'0,"-3"25"-4004"0"0,-2 36-1130 0 0,2 72 0 0 0,3-45-1536 0 0,-1-46-515 0 0,1 0 1 0 0,13 80-1 0 0,-4-96-2294 0 0,-8-26 2037 0 0,-1 1 0 0 0,1 0 0 0 0,-1 0 0 0 0,1-1 0 0 0,-1 1 0 0 0,1 0 1 0 0,-1-1-1 0 0,1 1 0 0 0,-1 0 0 0 0,1-1 0 0 0,0 1 0 0 0,0-1 0 0 0,-1 1 0 0 0,1-1 0 0 0,0 1 0 0 0,0-1 1 0 0,-1 0-1 0 0,1 1 0 0 0,0-1 0 0 0,0 0 0 0 0,0 0 0 0 0,0 0 0 0 0,0 1 0 0 0,-1-1 0 0 0,1 0 0 0 0,2 0 1 0 0</inkml:trace>
</inkml:ink>
</file>

<file path=ppt/ink/ink19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89"/>
    </inkml:context>
    <inkml:brush xml:id="br0">
      <inkml:brushProperty name="width" value="0.1" units="cm"/>
      <inkml:brushProperty name="height" value="0.1" units="cm"/>
      <inkml:brushProperty name="color" value="#004F8B"/>
    </inkml:brush>
  </inkml:definitions>
  <inkml:trace contextRef="#ctx0" brushRef="#br0">214 10 5063 0 0,'-2'-7'17735'0'0,"-2"5"-18335"0"0,-3 2 690 0 0,0 0 1 0 0,0 0 0 0 0,1 1-1 0 0,-1 0 1 0 0,0 0-1 0 0,0 1 1 0 0,0 0-1 0 0,1 0 1 0 0,-1 0-1 0 0,1 1 1 0 0,0 0 0 0 0,-11 7-1 0 0,1-1-82 0 0,1 1 0 0 0,1 1 0 0 0,-24 22 0 0 0,36-32-9 0 0,1 0-1 0 0,0 1 1 0 0,0-1-1 0 0,0 0 1 0 0,0 1 0 0 0,0-1-1 0 0,0 1 1 0 0,0-1-1 0 0,0 1 1 0 0,0 0 0 0 0,1-1-1 0 0,-1 1 1 0 0,1 0-1 0 0,-1-1 1 0 0,1 1 0 0 0,0 0-1 0 0,-1 0 1 0 0,1-1-1 0 0,0 1 1 0 0,0 0-1 0 0,0 0 1 0 0,1 3 0 0 0,0-2-6 0 0,1 1 1 0 0,-1-1-1 0 0,1 0 1 0 0,0 0-1 0 0,-1 0 1 0 0,1 0-1 0 0,0 0 1 0 0,1 0-1 0 0,-1 0 1 0 0,5 4-1 0 0,5 2-14 0 0,0 0 1 0 0,0-1-1 0 0,0 0 0 0 0,17 8 0 0 0,26 4 46 0 0,14 5 31 0 0,-65-23-54 0 0,-1 0 0 0 0,1 0 1 0 0,0 1-1 0 0,-1-1 0 0 0,0 1 0 0 0,1-1 0 0 0,-1 1 1 0 0,0 0-1 0 0,-1 0 0 0 0,1 0 0 0 0,0 1 1 0 0,-1-1-1 0 0,4 8 0 0 0,-6-8 10 0 0,1 0 0 0 0,-1 0 0 0 0,0 0 0 0 0,0 0 0 0 0,-1 0 0 0 0,1 0 0 0 0,0-1 0 0 0,-1 1 0 0 0,0 0 0 0 0,0 0 0 0 0,0 0 0 0 0,0 0 0 0 0,0-1 0 0 0,0 1 0 0 0,-1-1 0 0 0,0 1 0 0 0,1-1 0 0 0,-1 1 0 0 0,0-1 0 0 0,0 0 0 0 0,0 0 0 0 0,0 0 0 0 0,-3 2 0 0 0,-7 8 100 0 0,0-2 0 0 0,-25 18 0 0 0,31-24-87 0 0,1-1 0 0 0,-1 1 0 0 0,0-1 0 0 0,0 0 0 0 0,-1 0-1 0 0,1-1 1 0 0,-1 0 0 0 0,1 0 0 0 0,-1 0 0 0 0,1-1 0 0 0,-1 0 0 0 0,0 0 0 0 0,-7-1-1 0 0,6-1 1 0 0,1 0-1 0 0,-1-1 1 0 0,1 0-1 0 0,0-1 1 0 0,-1 0-1 0 0,1 0 1 0 0,0 0-1 0 0,1-1 1 0 0,-1 0-1 0 0,1 0 1 0 0,-1-1-1 0 0,-5-5 1 0 0,7 8 440 0 0</inkml:trace>
</inkml:ink>
</file>

<file path=ppt/ink/ink19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0"/>
    </inkml:context>
    <inkml:brush xml:id="br0">
      <inkml:brushProperty name="width" value="0.1" units="cm"/>
      <inkml:brushProperty name="height" value="0.1" units="cm"/>
      <inkml:brushProperty name="color" value="#004F8B"/>
    </inkml:brush>
  </inkml:definitions>
  <inkml:trace contextRef="#ctx0" brushRef="#br0">25 0 3679 0 0,'0'0'167'0'0,"8"29"9640"0"0,-23 1-5820 0 0,13-27-3771 0 0,0 0 0 0 0,0 0 1 0 0,0 0-1 0 0,0 1 0 0 0,1-1 1 0 0,-1 0-1 0 0,1 1 0 0 0,0 0 1 0 0,0-1-1 0 0,0 1 0 0 0,1 0 1 0 0,0-1-1 0 0,-1 6 1 0 0,2 11 468 0 0,1 1 1 0 0,8 36 0 0 0,-8-50-700 0 0,0-1 1 0 0,0 0-1 0 0,0 0 1 0 0,1 0-1 0 0,-1-1 1 0 0,1 1-1 0 0,1 0 1 0 0,-1-1-1 0 0,1 0 1 0 0,0 0-1 0 0,0 0 1 0 0,0 0-1 0 0,7 4 0 0 0,-10-8-268 0 0</inkml:trace>
</inkml:ink>
</file>

<file path=ppt/ink/ink19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1"/>
    </inkml:context>
    <inkml:brush xml:id="br0">
      <inkml:brushProperty name="width" value="0.1" units="cm"/>
      <inkml:brushProperty name="height" value="0.1" units="cm"/>
      <inkml:brushProperty name="color" value="#004F8B"/>
    </inkml:brush>
  </inkml:definitions>
  <inkml:trace contextRef="#ctx0" brushRef="#br0">13 13 8751 0 0,'-12'-12'8448'0'0</inkml:trace>
</inkml:ink>
</file>

<file path=ppt/ink/ink19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2"/>
    </inkml:context>
    <inkml:brush xml:id="br0">
      <inkml:brushProperty name="width" value="0.1" units="cm"/>
      <inkml:brushProperty name="height" value="0.1" units="cm"/>
      <inkml:brushProperty name="color" value="#004F8B"/>
    </inkml:brush>
  </inkml:definitions>
  <inkml:trace contextRef="#ctx0" brushRef="#br0">0 246 5527 0 0,'0'0'423'0'0,"2"-33"7350"0"0,-1 22-6055 0 0,10-92 3215 0 0,-10 96-4640 0 0,0 0 0 0 0,1 1 0 0 0,-1 0 0 0 0,1-1-1 0 0,1 1 1 0 0,-1 0 0 0 0,1 0 0 0 0,0 0 0 0 0,1 0 0 0 0,0 1 0 0 0,-1-1 0 0 0,9-8 0 0 0,-10 13-231 0 0,-1 0-1 0 0,1 0 1 0 0,0 0 0 0 0,-1 0 0 0 0,1 0 0 0 0,0 0 0 0 0,-1 0-1 0 0,1 1 1 0 0,0-1 0 0 0,0 1 0 0 0,0-1 0 0 0,-1 1-1 0 0,1 0 1 0 0,0-1 0 0 0,0 1 0 0 0,0 0 0 0 0,0 0 0 0 0,0 0-1 0 0,0 1 1 0 0,0-1 0 0 0,3 1 0 0 0,-1 1-35 0 0,0 0 1 0 0,0 0 0 0 0,0 0 0 0 0,0 0-1 0 0,0 1 1 0 0,0-1 0 0 0,0 1 0 0 0,5 6-1 0 0,2 3 34 0 0,-1-1 0 0 0,-1 1 0 0 0,0 1-1 0 0,11 20 1 0 0,14 19-147 0 0,-6-22-5048 0 0</inkml:trace>
</inkml:ink>
</file>

<file path=ppt/ink/ink19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3"/>
    </inkml:context>
    <inkml:brush xml:id="br0">
      <inkml:brushProperty name="width" value="0.1" units="cm"/>
      <inkml:brushProperty name="height" value="0.1" units="cm"/>
      <inkml:brushProperty name="color" value="#004F8B"/>
    </inkml:brush>
  </inkml:definitions>
  <inkml:trace contextRef="#ctx0" brushRef="#br0">84 1 6447 0 0,'-1'3'10068'0'0,"-4"14"-9000"0"0,-12 17 32 0 0,2 1-1 0 0,-15 52 1 0 0,26-73-1097 0 0,0-1 1 0 0,1 1 0 0 0,1 0 0 0 0,1 1-1 0 0,0-1 1 0 0,0 0 0 0 0,2 0 0 0 0,0 0-1 0 0,5 26 1 0 0,-5-37-5 0 0,1 0 0 0 0,-1 1 0 0 0,1-1 0 0 0,0 0 0 0 0,0 0-1 0 0,0 0 1 0 0,1 0 0 0 0,-1-1 0 0 0,1 1 0 0 0,0-1 0 0 0,-1 1 0 0 0,1-1 0 0 0,0 0-1 0 0,1 0 1 0 0,-1 0 0 0 0,0-1 0 0 0,0 1 0 0 0,1-1 0 0 0,-1 0 0 0 0,1 0 0 0 0,-1 0-1 0 0,1 0 1 0 0,-1 0 0 0 0,1-1 0 0 0,6 1 0 0 0,13 0 50 0 0,-1 0-1 0 0,43-5 1 0 0,-52 3 0 0 0,31 1-1 0 0,24-3 297 0 0,-63 2-1253 0 0,0 0-1 0 0,-1 0 1 0 0,1 0 0 0 0,-1-1-1 0 0,0 0 1 0 0,0 0 0 0 0,5-2-1 0 0</inkml:trace>
</inkml:ink>
</file>

<file path=ppt/ink/ink19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4"/>
    </inkml:context>
    <inkml:brush xml:id="br0">
      <inkml:brushProperty name="width" value="0.1" units="cm"/>
      <inkml:brushProperty name="height" value="0.1" units="cm"/>
      <inkml:brushProperty name="color" value="#004F8B"/>
    </inkml:brush>
  </inkml:definitions>
  <inkml:trace contextRef="#ctx0" brushRef="#br0">86 0 7831 0 0,'0'0'706'0'0,"-12"26"-270"0"0,-7 10 4594 0 0,14-27-4267 0 0,0 0 0 0 0,1 0 0 0 0,0 0-1 0 0,0 1 1 0 0,1-1 0 0 0,-3 18 0 0 0,-1 17 244 0 0,-8 90 289 0 0,14-117-1252 0 0,1 0 0 0 0,0 0-1 0 0,1 0 1 0 0,1 0 0 0 0,7 26 0 0 0,-7-35-7 0 0,1-1 0 0 0,0 0 0 0 0,0 0 0 0 0,1 0 0 0 0,6 9 0 0 0,-10-15-137 0 0,1 0 0 0 0,0 0 0 0 0,0 1 0 0 0,-1-1 0 0 0,1 0 0 0 0,0 0 1 0 0,0 0-1 0 0,0 0 0 0 0,0 0 0 0 0,0 0 0 0 0,1 0 0 0 0,-1 0 0 0 0,0-1 0 0 0,0 1 1 0 0,1 0-1 0 0,-1-1 0 0 0,0 1 0 0 0,1-1 0 0 0,-1 1 0 0 0,0-1 0 0 0,1 1 1 0 0,-1-1-1 0 0,1 0 0 0 0,-1 0 0 0 0,1 0 0 0 0,-1 0 0 0 0,0 0 0 0 0,1 0 0 0 0,-1 0 1 0 0,1 0-1 0 0,-1-1 0 0 0,1 1 0 0 0,-1-1 0 0 0,3 0 0 0 0</inkml:trace>
</inkml:ink>
</file>

<file path=ppt/ink/ink19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5"/>
    </inkml:context>
    <inkml:brush xml:id="br0">
      <inkml:brushProperty name="width" value="0.1" units="cm"/>
      <inkml:brushProperty name="height" value="0.1" units="cm"/>
      <inkml:brushProperty name="color" value="#004F8B"/>
    </inkml:brush>
  </inkml:definitions>
  <inkml:trace contextRef="#ctx0" brushRef="#br0">108 0 7831 0 0,'0'0'1104'0'0,"-15"13"4651"0"0,6-4-4670 0 0,1 1 1 0 0,1 0-1 0 0,-1 0 1 0 0,-10 22-1 0 0,10-17-568 0 0,2 0 0 0 0,0 1 0 0 0,-7 26-1 0 0,10-31-428 0 0,1 0-1 0 0,0 0 0 0 0,1 1 1 0 0,0-1-1 0 0,0 0 0 0 0,2 0 1 0 0,-1 1-1 0 0,1-1 0 0 0,1 0 0 0 0,0 0 1 0 0,0 0-1 0 0,1 0 0 0 0,1 0 1 0 0,4 9-1 0 0,-5-14-69 0 0,0-1 0 0 0,0 0-1 0 0,1-1 1 0 0,-1 1 0 0 0,1 0 0 0 0,0-1 0 0 0,0 0 0 0 0,1 0 0 0 0,-1 0 0 0 0,1-1-1 0 0,0 1 1 0 0,0-1 0 0 0,0 0 0 0 0,0-1 0 0 0,0 1 0 0 0,1-1 0 0 0,-1 0-1 0 0,10 2 1 0 0,-7-3 5 0 0,1 0-1 0 0,-1 0 1 0 0,1-1-1 0 0,0 0 1 0 0,-1 0 0 0 0,1-1-1 0 0,-1 0 1 0 0,1-1-1 0 0,-1 0 1 0 0,0 0-1 0 0,0-1 1 0 0,8-4-1 0 0,-6 3 11 0 0,-1-1-1 0 0,1 0 1 0 0,-1-1-1 0 0,-1 0 1 0 0,1 0-1 0 0,-1-1 1 0 0,0 0-1 0 0,-1 0 1 0 0,13-16-1 0 0,-16 18-5 0 0,0-1 1 0 0,0 0-1 0 0,-1 0 0 0 0,0 0 0 0 0,0 0 1 0 0,0-1-1 0 0,-1 1 0 0 0,0-1 0 0 0,0 1 1 0 0,-1-1-1 0 0,0 0 0 0 0,0 0 0 0 0,0 0 1 0 0,-1 0-1 0 0,0-9 0 0 0,-2 0 12 0 0,0 0 0 0 0,-1 0 0 0 0,-1 0 0 0 0,-1 0 0 0 0,0 0-1 0 0,-7-15 1 0 0,10 27-55 0 0,0 0 0 0 0,-1-1 0 0 0,1 1 0 0 0,-1 0 0 0 0,0 0 0 0 0,0 0 0 0 0,0 1 0 0 0,-1-1 0 0 0,1 1 0 0 0,-1-1 0 0 0,0 1 0 0 0,0 0 0 0 0,0 1 0 0 0,0-1 0 0 0,0 1 0 0 0,-1 0 0 0 0,1 0 0 0 0,-1 0 0 0 0,0 0 0 0 0,1 1 0 0 0,-1 0 0 0 0,0 0 0 0 0,-9 0 0 0 0,-37 2-2078 0 0,21 1-4372 0 0,8-2-526 0 0</inkml:trace>
</inkml:ink>
</file>

<file path=ppt/ink/ink19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6"/>
    </inkml:context>
    <inkml:brush xml:id="br0">
      <inkml:brushProperty name="width" value="0.1" units="cm"/>
      <inkml:brushProperty name="height" value="0.1" units="cm"/>
      <inkml:brushProperty name="color" value="#004F8B"/>
    </inkml:brush>
  </inkml:definitions>
  <inkml:trace contextRef="#ctx0" brushRef="#br0">1 3 1839 0 0,'0'0'18488'0'0,"29"0"-16760"0"0,28-2-351 0 0,99 8 0 0 0,-15 16-3648 0 0</inkml:trace>
</inkml:ink>
</file>

<file path=ppt/ink/ink19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7"/>
    </inkml:context>
    <inkml:brush xml:id="br0">
      <inkml:brushProperty name="width" value="0.1" units="cm"/>
      <inkml:brushProperty name="height" value="0.1" units="cm"/>
      <inkml:brushProperty name="color" value="#004F8B"/>
    </inkml:brush>
  </inkml:definitions>
  <inkml:trace contextRef="#ctx0" brushRef="#br0">1 20 8287 0 0,'0'0'3960'0'0,"23"-4"426"0"0,15-2-2380 0 0,1 1 1 0 0,43 0-1 0 0,-32 6-1320 0 0,60 9-1 0 0,-65-13-3506 0 0,-37 1 1234 0 0</inkml:trace>
</inkml:ink>
</file>

<file path=ppt/ink/ink1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79"/>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19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8"/>
    </inkml:context>
    <inkml:brush xml:id="br0">
      <inkml:brushProperty name="width" value="0.1" units="cm"/>
      <inkml:brushProperty name="height" value="0.1" units="cm"/>
      <inkml:brushProperty name="color" value="#004F8B"/>
    </inkml:brush>
  </inkml:definitions>
  <inkml:trace contextRef="#ctx0" brushRef="#br0">0 70 6911 0 0,'0'0'9712'0'0,"23"-34"-5617"0"0,-18 30-3934 0 0,0 0 0 0 0,0 1 0 0 0,1-1 0 0 0,-1 1-1 0 0,1 0 1 0 0,0 1 0 0 0,-1-1 0 0 0,1 1 0 0 0,0 0 0 0 0,1 0 0 0 0,-1 1 0 0 0,0 0 0 0 0,0 0 0 0 0,1 1 0 0 0,-1-1 0 0 0,0 1 0 0 0,1 1-1 0 0,-1-1 1 0 0,10 3 0 0 0,-7-2-117 0 0,-1 0 0 0 0,0 1 0 0 0,1 0 0 0 0,-1 1-1 0 0,0 0 1 0 0,0 0 0 0 0,-1 0 0 0 0,1 1 0 0 0,0 0 0 0 0,-1 1-1 0 0,0 0 1 0 0,0 0 0 0 0,-1 0 0 0 0,8 8 0 0 0,-10-7-34 0 0,0 1 0 0 0,-1-1 1 0 0,0 1-1 0 0,0 0 1 0 0,0 0-1 0 0,-1 0 0 0 0,0 0 1 0 0,-1 1-1 0 0,1-1 0 0 0,-1 0 1 0 0,-1 1-1 0 0,1-1 0 0 0,-1 1 1 0 0,0-1-1 0 0,-1 1 0 0 0,0-1 1 0 0,0 0-1 0 0,-1 1 0 0 0,0-1 1 0 0,0 0-1 0 0,-1 0 0 0 0,1 0 1 0 0,-1 0-1 0 0,-6 7 0 0 0,3-2 8 0 0,0-1-1 0 0,-1 1 0 0 0,0-2 1 0 0,-1 1-1 0 0,0-1 0 0 0,-1-1 1 0 0,0 1-1 0 0,-1-1 0 0 0,0-1 1 0 0,0 0-1 0 0,-1 0 0 0 0,1-1 1 0 0,-17 8-1 0 0,-15-7-2213 0 0,35-7 1258 0 0,1-1 1 0 0,0-1-1 0 0,-1 1 1 0 0,1-1 0 0 0,-1 0-1 0 0,1 0 1 0 0,-9-4-1 0 0</inkml:trace>
</inkml:ink>
</file>

<file path=ppt/ink/ink19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799"/>
    </inkml:context>
    <inkml:brush xml:id="br0">
      <inkml:brushProperty name="width" value="0.1" units="cm"/>
      <inkml:brushProperty name="height" value="0.1" units="cm"/>
      <inkml:brushProperty name="color" value="#004F8B"/>
    </inkml:brush>
  </inkml:definitions>
  <inkml:trace contextRef="#ctx0" brushRef="#br0">217 67 3223 0 0,'6'-11'553'0'0,"4"-12"7260"0"0,-10 22-7593 0 0,0-1 1 0 0,-1 1-1 0 0,1-1 1 0 0,-1 1-1 0 0,1-1 1 0 0,-1 1-1 0 0,1-1 1 0 0,-1 1-1 0 0,0 0 1 0 0,1-1-1 0 0,-1 1 1 0 0,0 0-1 0 0,0 0 1 0 0,0 0-1 0 0,0-1 1 0 0,0 1-1 0 0,-1 0 1 0 0,1 0-1 0 0,0 1 1 0 0,0-1-1 0 0,-1 0 1 0 0,1 0-1 0 0,0 0 1 0 0,-1 1 0 0 0,-2-1-1 0 0,1 0 18 0 0,-1 0 0 0 0,0 1 0 0 0,1 0 0 0 0,-1 0 0 0 0,0 0 0 0 0,1 0-1 0 0,-1 1 1 0 0,0 0 0 0 0,1-1 0 0 0,-6 3 0 0 0,-1 1-33 0 0,0-1 0 0 0,0 2 1 0 0,1-1-1 0 0,0 1 0 0 0,0 1 0 0 0,-16 12 0 0 0,17-9-112 0 0,-1-1 1 0 0,2 1-1 0 0,0 1 0 0 0,0 0 0 0 0,0 0 1 0 0,2 0-1 0 0,-1 0 0 0 0,1 1 0 0 0,0 0 1 0 0,-5 22-1 0 0,9-29-74 0 0,0 0 0 0 0,0 0 0 0 0,1 0 0 0 0,0 0 0 0 0,-1 0 0 0 0,1 0 0 0 0,1 0 0 0 0,-1 0 0 0 0,0 0 1 0 0,1 0-1 0 0,0 0 0 0 0,0-1 0 0 0,0 1 0 0 0,1 0 0 0 0,-1 0 0 0 0,1-1 0 0 0,0 1 0 0 0,0-1 0 0 0,0 1 0 0 0,0-1 0 0 0,0 0 0 0 0,1 0 1 0 0,0 0-1 0 0,0 0 0 0 0,-1 0 0 0 0,2-1 0 0 0,-1 1 0 0 0,0-1 0 0 0,0 0 0 0 0,1 0 0 0 0,-1 0 0 0 0,1 0 0 0 0,0-1 0 0 0,7 3 0 0 0,36 9-352 0 0,1-1-1 0 0,49 4 0 0 0,-69-13-2630 0 0,-16-2-696 0 0,7 2-2992 0 0</inkml:trace>
</inkml:ink>
</file>

<file path=ppt/ink/ink19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0"/>
    </inkml:context>
    <inkml:brush xml:id="br0">
      <inkml:brushProperty name="width" value="0.1" units="cm"/>
      <inkml:brushProperty name="height" value="0.1" units="cm"/>
      <inkml:brushProperty name="color" value="#004F8B"/>
    </inkml:brush>
  </inkml:definitions>
  <inkml:trace contextRef="#ctx0" brushRef="#br0">1 35 10855 0 0,'0'0'3310'0'0,"22"0"-96"0"0,194-17 2466 0 0,-124 7-5067 0 0,0 4 0 0 0,0 4 0 0 0,132 14 0 0 0,-198-3-613 0 0,-18-6 0 0 0,-1 0 0 0 0,1 0 0 0 0,0-1 0 0 0,0 0 0 0 0,14 1 0 0 0,-16-3 0 0 0,39 5-24 0 0</inkml:trace>
</inkml:ink>
</file>

<file path=ppt/ink/ink19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1"/>
    </inkml:context>
    <inkml:brush xml:id="br0">
      <inkml:brushProperty name="width" value="0.1" units="cm"/>
      <inkml:brushProperty name="height" value="0.1" units="cm"/>
      <inkml:brushProperty name="color" value="#004F8B"/>
    </inkml:brush>
  </inkml:definitions>
  <inkml:trace contextRef="#ctx0" brushRef="#br0">0 43 10823 0 0,'0'0'980'0'0,"37"6"3688"0"0,5-15-2107 0 0,142-23 2326 0 0,-151 28-4764 0 0,1 1 1 0 0,-1 3-1 0 0,54 4 0 0 0,-84-5-111 0 0,1 0-11 0 0,15 11-3 0 0,-18-10 8 0 0,0 1 0 0 0,0-1 0 0 0,0 1 0 0 0,0 0 0 0 0,0-1 1 0 0,0 1-1 0 0,-1 0 0 0 0,1 0 0 0 0,0-1 0 0 0,-1 1 0 0 0,1 0 0 0 0,-1 0 0 0 0,1 0 0 0 0,-1 0 0 0 0,1 0 0 0 0,-1 0 0 0 0,1 0 0 0 0,-1 0 0 0 0,0 0 0 0 0,0 0 0 0 0,1 0 1 0 0,-1 0-1 0 0,0 0 0 0 0,0 0 0 0 0,0 0 0 0 0,0 0 0 0 0,0 1 0 0 0,-1-1 0 0 0,1 0 0 0 0,0 0 0 0 0,0 0 0 0 0,-1 0 0 0 0,1 0 0 0 0,0 0 0 0 0,-2 1 0 0 0,-20 32 313 0 0,18-29-280 0 0,-50 69 332 0 0,32-46-352 0 0,1 0 0 0 0,2 1 1 0 0,-27 55-1 0 0,0 11-15 0 0,27-57-13 0 0,1 0 0 0 0,-25 79-1 0 0,42-91-141 0 0,1-26 139 0 0,0 1 0 0 0,0-1 1 0 0,1 0-1 0 0,-1 0 0 0 0,0 0 0 0 0,1 1 0 0 0,-1-1 0 0 0,0 0 0 0 0,0 0 1 0 0,1 0-1 0 0,-1 0 0 0 0,0 0 0 0 0,1 1 0 0 0,-1-1 0 0 0,1 0 0 0 0,-1 0 1 0 0,0 0-1 0 0,1 0 0 0 0,-1 0 0 0 0,0 0 0 0 0,1 0 0 0 0,-1 0 1 0 0,0 0-1 0 0,1 0 0 0 0,-1 0 0 0 0,0-1 0 0 0,1 1 0 0 0,-1 0 0 0 0,0 0 1 0 0,1 0-1 0 0,-1 0 0 0 0,0 0 0 0 0,1-1 0 0 0,-1 1 0 0 0,25-22-3043 0 0,-15 2-2621 0 0,-7 16 3973 0 0</inkml:trace>
</inkml:ink>
</file>

<file path=ppt/ink/ink19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2"/>
    </inkml:context>
    <inkml:brush xml:id="br0">
      <inkml:brushProperty name="width" value="0.1" units="cm"/>
      <inkml:brushProperty name="height" value="0.1" units="cm"/>
      <inkml:brushProperty name="color" value="#004F8B"/>
    </inkml:brush>
  </inkml:definitions>
  <inkml:trace contextRef="#ctx0" brushRef="#br0">1 85 10303 0 0,'7'-8'7857'0'0,"13"-9"-5667"0"0,2 8-1584 0 0,1 1 0 0 0,0 1 0 0 0,1 1 0 0 0,-1 2 0 0 0,1 0 0 0 0,45-1 0 0 0,6-2 193 0 0,-30 1-710 0 0,1 3 0 0 0,63 3 0 0 0,-106 1-102 0 0,1-1 1 0 0,-1 1 0 0 0,0 0-1 0 0,1 0 1 0 0,-1 0 0 0 0,0 1 0 0 0,0-1-1 0 0,0 1 1 0 0,0 0 0 0 0,0 0-1 0 0,5 4 1 0 0,6 4-2274 0 0,-9-8 957 0 0</inkml:trace>
</inkml:ink>
</file>

<file path=ppt/ink/ink19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3"/>
    </inkml:context>
    <inkml:brush xml:id="br0">
      <inkml:brushProperty name="width" value="0.1" units="cm"/>
      <inkml:brushProperty name="height" value="0.1" units="cm"/>
      <inkml:brushProperty name="color" value="#004F8B"/>
    </inkml:brush>
  </inkml:definitions>
  <inkml:trace contextRef="#ctx0" brushRef="#br0">1 3 1375 0 0,'0'0'4438'0'0,"35"-2"-4844"0"0,-30 2-668 0 0</inkml:trace>
</inkml:ink>
</file>

<file path=ppt/ink/ink19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4"/>
    </inkml:context>
    <inkml:brush xml:id="br0">
      <inkml:brushProperty name="width" value="0.1" units="cm"/>
      <inkml:brushProperty name="height" value="0.1" units="cm"/>
      <inkml:brushProperty name="color" value="#004F8B"/>
    </inkml:brush>
  </inkml:definitions>
  <inkml:trace contextRef="#ctx0" brushRef="#br0">65 43 3223 0 0,'0'0'1074'0'0,"-42"-2"10186"0"0,20-4-6586 0 0,22 1-3362 0 0,13 1-1144 0 0,29-1 403 0 0,179-15 972 0 0,-193 20-1491 0 0,-1 0-1 0 0,1 2 1 0 0,0 1 0 0 0,0 1-1 0 0,47 14 1 0 0,-48-7-41 0 0,-26-10 298 0 0,-19 32 86 0 0,-20 22-351 0 0,2 2 1 0 0,2 2-1 0 0,-46 114 1 0 0,64-138-42 0 0,-74 186-3 0 0,90-217 0 0 0,0 3 0 0 0,-16 14 0 0 0,16-21 1 0 0,-1 0 0 0 0,1 1 0 0 0,-1-1 0 0 0,1 0 0 0 0,0 1 0 0 0,-1-1 0 0 0,1 1-1 0 0,0-1 1 0 0,-1 0 0 0 0,1 1 0 0 0,0-1 0 0 0,0 1 0 0 0,0-1 0 0 0,-1 1 0 0 0,1-1 0 0 0,0 1 0 0 0,0-1 0 0 0,0 1 0 0 0,0-1 0 0 0,0 1-1 0 0,0-1 1 0 0,0 1 0 0 0,0-1 0 0 0,0 1 0 0 0,0-1 0 0 0,0 1 0 0 0,0-1 0 0 0,0 1 0 0 0,0-1 0 0 0,0 1 0 0 0,1-1 0 0 0,-1 1-1 0 0,0-1 1 0 0,0 1 0 0 0,1-1 0 0 0,-1 1 0 0 0,0-1 0 0 0,1 0 0 0 0,-1 1 0 0 0,0-1 0 0 0,1 1 0 0 0,0 0-124 0 0,15-10-2995 0 0</inkml:trace>
</inkml:ink>
</file>

<file path=ppt/ink/ink19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5"/>
    </inkml:context>
    <inkml:brush xml:id="br0">
      <inkml:brushProperty name="width" value="0.1" units="cm"/>
      <inkml:brushProperty name="height" value="0.1" units="cm"/>
      <inkml:brushProperty name="color" value="#004F8B"/>
    </inkml:brush>
  </inkml:definitions>
  <inkml:trace contextRef="#ctx0" brushRef="#br0">1 87 5983 0 0,'8'-7'7935'0'0,"11"-10"-4295"0"0,-9 11-3012 0 0,0 1 0 0 0,1 0-1 0 0,-1 1 1 0 0,1 0 0 0 0,0 1 0 0 0,-1 0 0 0 0,2 0 0 0 0,-1 1 0 0 0,13 0-1 0 0,25-7 233 0 0,-44 8-774 0 0,77-14 437 0 0,-77 15-524 0 0,1 0 0 0 0,0 0 0 0 0,0 0 1 0 0,0 1-1 0 0,-1 0 0 0 0,1 0 0 0 0,0 0 0 0 0,-1 1 1 0 0,1 0-1 0 0,-1 0 0 0 0,11 5 0 0 0,20 9-2799 0 0,-27-14 1312 0 0</inkml:trace>
</inkml:ink>
</file>

<file path=ppt/ink/ink19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6"/>
    </inkml:context>
    <inkml:brush xml:id="br0">
      <inkml:brushProperty name="width" value="0.1" units="cm"/>
      <inkml:brushProperty name="height" value="0.1" units="cm"/>
      <inkml:brushProperty name="color" value="#004F8B"/>
    </inkml:brush>
  </inkml:definitions>
  <inkml:trace contextRef="#ctx0" brushRef="#br0">209 1 2303 0 0,'0'0'15182'0'0,"-34"1"-12198"0"0,20-1-2844 0 0,0 1 1 0 0,0 1-1 0 0,0 0 1 0 0,1 1 0 0 0,-1 1-1 0 0,0 0 1 0 0,1 1-1 0 0,0 0 1 0 0,0 1 0 0 0,-19 12-1 0 0,32-18-140 0 0,-1 1 0 0 0,0-1 0 0 0,1 1 0 0 0,-1-1 0 0 0,1 1 0 0 0,-1 0 0 0 0,1-1 0 0 0,0 1 0 0 0,-1 0 0 0 0,1 0 0 0 0,0-1 0 0 0,-1 1 0 0 0,1 0 0 0 0,0 0 0 0 0,0-1 0 0 0,0 1 0 0 0,0 0 0 0 0,0 0 0 0 0,0 0 0 0 0,0-1 0 0 0,0 1 0 0 0,0 0 0 0 0,0 0 0 0 0,0 0 0 0 0,0-1 0 0 0,0 1 0 0 0,1 0 0 0 0,-1 0 0 0 0,0-1 0 0 0,1 1 0 0 0,-1 0 0 0 0,0 0 0 0 0,1-1 0 0 0,-1 1 0 0 0,1-1 0 0 0,-1 1 0 0 0,1 0 0 0 0,0-1 0 0 0,-1 1 0 0 0,1-1 0 0 0,-1 1 0 0 0,1-1 0 0 0,0 1 0 0 0,0-1 0 0 0,0 1 0 0 0,32 20 0 0 0,-32-21 0 0 0,51 25 9 0 0,-35-18 6 0 0,-1 0 0 0 0,-1 1 0 0 0,1 1 0 0 0,-1 0 0 0 0,-1 1-1 0 0,1 1 1 0 0,12 12 0 0 0,-26-21 22 0 0,1 0 0 0 0,0 0 1 0 0,-1-1-1 0 0,1 1 0 0 0,-1 0 0 0 0,0 1 0 0 0,0-1 0 0 0,0 0 0 0 0,0 0 0 0 0,0 1 1 0 0,0-1-1 0 0,0 0 0 0 0,-1 1 0 0 0,1-1 0 0 0,-1 0 0 0 0,0 1 0 0 0,1-1 0 0 0,-1 1 1 0 0,0-1-1 0 0,-1 1 0 0 0,1-1 0 0 0,0 1 0 0 0,-1-1 0 0 0,1 0 0 0 0,-1 1 0 0 0,0-1 1 0 0,0 0-1 0 0,0 1 0 0 0,0-1 0 0 0,0 0 0 0 0,0 0 0 0 0,-1 0 0 0 0,1 0 0 0 0,-1 0 0 0 0,1 0 1 0 0,-1-1-1 0 0,0 1 0 0 0,0 0 0 0 0,0-1 0 0 0,-3 3 0 0 0,-3 2 133 0 0,-1 0 0 0 0,0 0-1 0 0,0-1 1 0 0,-1 0 0 0 0,1-1 0 0 0,-1 0-1 0 0,-14 4 1 0 0,15-6-46 0 0,1 1-81 0 0,0-1 0 0 0,0 0-1 0 0,-1-1 1 0 0,1 0 0 0 0,-1 0 0 0 0,1-1 0 0 0,-1 0-1 0 0,1 0 1 0 0,-11-2 0 0 0,14 0-83 0 0,5 1-167 0 0,-1 1 163 0 0,1 0-1 0 0,-1 0 0 0 0,1 0 0 0 0,-1 0 0 0 0,1 0 1 0 0,0-1-1 0 0,-1 1 0 0 0,1 0 0 0 0,-1 0 0 0 0,1-1 1 0 0,0 1-1 0 0,-1 0 0 0 0,1-1 0 0 0,0 1 0 0 0,-1 0 1 0 0,1-1-1 0 0,0 1 0 0 0,0 0 0 0 0,-1-1 0 0 0,1 1 0 0 0,0 0 1 0 0,0-1-1 0 0,0 1 0 0 0,0-1 0 0 0,-1 1 0 0 0,1-1 1 0 0,0 1-1 0 0,0-1 0 0 0,0 1 0 0 0,0 0 0 0 0,0-1 1 0 0,0 1-1 0 0,0-1 0 0 0,0 1 0 0 0,0-1 0 0 0,0 1 1 0 0,1-1-1 0 0,-1 1 0 0 0,0-1 0 0 0,5-17-4636 0 0</inkml:trace>
</inkml:ink>
</file>

<file path=ppt/ink/ink19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7"/>
    </inkml:context>
    <inkml:brush xml:id="br0">
      <inkml:brushProperty name="width" value="0.1" units="cm"/>
      <inkml:brushProperty name="height" value="0.1" units="cm"/>
      <inkml:brushProperty name="color" value="#004F8B"/>
    </inkml:brush>
  </inkml:definitions>
  <inkml:trace contextRef="#ctx0" brushRef="#br0">1 1 2759 0 0,'0'0'10700'0'0,"12"35"-7340"0"0,-7 11-1329 0 0,-3-30-1962 0 0,0 0 1 0 0,1 0-1 0 0,0 0 0 0 0,10 27 1 0 0,-12-41-217 0 0</inkml:trace>
</inkml:ink>
</file>

<file path=ppt/ink/ink1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0"/>
    </inkml:context>
    <inkml:brush xml:id="br0">
      <inkml:brushProperty name="width" value="0.1" units="cm"/>
      <inkml:brushProperty name="height" value="0.1" units="cm"/>
      <inkml:brushProperty name="color" value="#F6630D"/>
    </inkml:brush>
  </inkml:definitions>
  <inkml:trace contextRef="#ctx0" brushRef="#br0">0 391 5527 0 0,'0'0'14328'0'0,"17"-14"-11504"0"0,-11 12-2536 0 0,1 0-1 0 0,-1 0 1 0 0,0 0-1 0 0,0-1 1 0 0,0 0-1 0 0,0 0 1 0 0,0 0-1 0 0,0-1 1 0 0,8-7-1 0 0,49-47 345 0 0,-35 31-284 0 0,-14 14-267 0 0,0-1 1 0 0,-1-1 0 0 0,0 1-1 0 0,-1-2 1 0 0,-1 0-1 0 0,-1 0 1 0 0,0-1 0 0 0,-1-1-1 0 0,0 1 1 0 0,-2-1 0 0 0,0-1-1 0 0,-1 1 1 0 0,4-26-1 0 0,-9 42-37 0 0,-1 16 37 0 0,0 39 69 0 0,2-36-142 0 0,-2-1 0 0 0,0 0 0 0 0,-1 1-1 0 0,-1-1 1 0 0,-7 30 0 0 0,-29 81 74 0 0,22-78-59 0 0,4-19-74 0 0,-1-1-1 0 0,-1 1 1 0 0,-2-2-1 0 0,-23 32 1 0 0,18-28-23 0 0,1 1-1 0 0,-23 52 1 0 0,33-58 65 0 0,0-1 0 0 0,2 2 0 0 0,0-1 0 0 0,2 1-1 0 0,1 0 1 0 0,-1 49 0 0 0,6-69 9 0 0,3-1 0 0 0,-1-6 0 0 0,0 1 0 0 0,0-1 0 0 0,1 0 0 0 0,-1 0 0 0 0,0 0 0 0 0,1-1 0 0 0,-1 1 0 0 0,1 0 0 0 0,-1-1 0 0 0,1 0 0 0 0,-1 0 0 0 0,1 1 0 0 0,-1-1 0 0 0,1-1 0 0 0,0 1 0 0 0,-1 0 0 0 0,1-1 0 0 0,-1 1 0 0 0,1-1 0 0 0,-1 0 0 0 0,0 1 0 0 0,4-3 0 0 0,-2 2 0 0 0,241-74 0 0 0,-208 65-8 0 0,76-15-192 0 0,-113 25 29 0 0,7-1 77 0 0</inkml:trace>
</inkml:ink>
</file>

<file path=ppt/ink/ink19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8"/>
    </inkml:context>
    <inkml:brush xml:id="br0">
      <inkml:brushProperty name="width" value="0.1" units="cm"/>
      <inkml:brushProperty name="height" value="0.1" units="cm"/>
      <inkml:brushProperty name="color" value="#004F8B"/>
    </inkml:brush>
  </inkml:definitions>
  <inkml:trace contextRef="#ctx0" brushRef="#br0">5 31 5063 0 0,'0'0'448'0'0,"-1"-5"-352"0"0,-3-10 6408 0 0,4 10-5416 0 0,5 1-848 0 0,1 3-632 0 0,2 1-120 0 0</inkml:trace>
</inkml:ink>
</file>

<file path=ppt/ink/ink19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09"/>
    </inkml:context>
    <inkml:brush xml:id="br0">
      <inkml:brushProperty name="width" value="0.1" units="cm"/>
      <inkml:brushProperty name="height" value="0.1" units="cm"/>
      <inkml:brushProperty name="color" value="#004F8B"/>
    </inkml:brush>
  </inkml:definitions>
  <inkml:trace contextRef="#ctx0" brushRef="#br0">1 171 10567 0 0,'0'0'956'0'0,"18"-29"1110"0"0,7-26 2298 0 0,-21 43-3429 0 0,1 1 0 0 0,0 0 0 0 0,1 0-1 0 0,12-18 1 0 0,-17 28-840 0 0,0 0 0 0 0,-1 0 0 0 0,1 0 0 0 0,0 0 1 0 0,0 0-1 0 0,0 1 0 0 0,0-1 0 0 0,0 0 0 0 0,0 1 0 0 0,0-1 0 0 0,0 0 0 0 0,0 1 0 0 0,0 0 0 0 0,0-1 0 0 0,0 1 0 0 0,1-1 0 0 0,-1 1 0 0 0,0 0 0 0 0,0 0 1 0 0,0 0-1 0 0,1 0 0 0 0,-1 0 0 0 0,0 0 0 0 0,2 0 0 0 0,-1 1-25 0 0,1 0-1 0 0,-1 0 1 0 0,0 0 0 0 0,1 0-1 0 0,-1 0 1 0 0,0 1 0 0 0,0-1-1 0 0,0 1 1 0 0,0-1 0 0 0,0 1 0 0 0,2 2-1 0 0,7 9-122 0 0,-2-1 0 0 0,1 2 0 0 0,8 16 0 0 0,-7-12 213 0 0,14 14-715 0 0,-8-12-2598 0 0,-11-13 1456 0 0</inkml:trace>
</inkml:ink>
</file>

<file path=ppt/ink/ink19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0"/>
    </inkml:context>
    <inkml:brush xml:id="br0">
      <inkml:brushProperty name="width" value="0.1" units="cm"/>
      <inkml:brushProperty name="height" value="0.1" units="cm"/>
      <inkml:brushProperty name="color" value="#004F8B"/>
    </inkml:brush>
  </inkml:definitions>
  <inkml:trace contextRef="#ctx0" brushRef="#br0">116 0 5527 0 0,'-4'6'6459'0'0,"-10"8"-2399"0"0,7-7-3604 0 0,0-1-1 0 0,0 1 1 0 0,1 1-1 0 0,0-1 1 0 0,0 1 0 0 0,1 0-1 0 0,0 0 1 0 0,0 1-1 0 0,1 0 1 0 0,-4 10 0 0 0,1 1-168 0 0,1 0 1 0 0,0 1 0 0 0,-4 34 0 0 0,9-51-283 0 0,1-1 1 0 0,-1 0 0 0 0,1 0 0 0 0,0 1 0 0 0,0-1-1 0 0,0 0 1 0 0,0 0 0 0 0,1 0 0 0 0,-1 1 0 0 0,1-1 0 0 0,0 0-1 0 0,0 0 1 0 0,0 0 0 0 0,0 0 0 0 0,1 0 0 0 0,-1 0 0 0 0,1 0-1 0 0,0-1 1 0 0,-1 1 0 0 0,1 0 0 0 0,0-1 0 0 0,1 1-1 0 0,-1-1 1 0 0,0 0 0 0 0,1 0 0 0 0,-1 0 0 0 0,1 0 0 0 0,0 0-1 0 0,0-1 1 0 0,-1 1 0 0 0,1-1 0 0 0,0 0 0 0 0,0 0 0 0 0,1 0-1 0 0,4 1 1 0 0,11 1 154 0 0,1 0-1 0 0,-1-2 1 0 0,0-1-1 0 0,0 0 1 0 0,21-3-1 0 0,18 0 595 0 0,-46 4-949 0 0,-1 0 0 0 0,1 1 0 0 0,-1 0 0 0 0,0 1 0 0 0,0 0 0 0 0,0 1 0 0 0,18 8 0 0 0</inkml:trace>
</inkml:ink>
</file>

<file path=ppt/ink/ink19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1"/>
    </inkml:context>
    <inkml:brush xml:id="br0">
      <inkml:brushProperty name="width" value="0.1" units="cm"/>
      <inkml:brushProperty name="height" value="0.1" units="cm"/>
      <inkml:brushProperty name="color" value="#004F8B"/>
    </inkml:brush>
  </inkml:definitions>
  <inkml:trace contextRef="#ctx0" brushRef="#br0">61 1 5983 0 0,'-6'6'8679'0'0,"-9"11"-5686"0"0,9-3-2058 0 0,0 1-1 0 0,1 0 0 0 0,1 0 1 0 0,0 0-1 0 0,-2 29 1 0 0,-1 83-168 0 0,5-83-653 0 0,5 8-50 0 0,-3-50-105 0 0,1 0 0 0 0,-1 0 1 0 0,1 0-1 0 0,-1 0 0 0 0,1 0 0 0 0,0 0 0 0 0,0 0 0 0 0,0 0 1 0 0,0 0-1 0 0,0 0 0 0 0,0 0 0 0 0,0 0 0 0 0,1-1 1 0 0,-1 1-1 0 0,1-1 0 0 0,-1 1 0 0 0,1-1 0 0 0,-1 1 0 0 0,1-1 1 0 0,3 2-1 0 0,12-9-2383 0 0,-9 0 601 0 0</inkml:trace>
</inkml:ink>
</file>

<file path=ppt/ink/ink19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2"/>
    </inkml:context>
    <inkml:brush xml:id="br0">
      <inkml:brushProperty name="width" value="0.1" units="cm"/>
      <inkml:brushProperty name="height" value="0.1" units="cm"/>
      <inkml:brushProperty name="color" value="#004F8B"/>
    </inkml:brush>
  </inkml:definitions>
  <inkml:trace contextRef="#ctx0" brushRef="#br0">114 1 9215 0 0,'0'0'831'0'0,"-20"20"-367"0"0,12-13 568 0 0,0 0-1 0 0,1 0 1 0 0,1 1 0 0 0,-1 0 0 0 0,1 0-1 0 0,1 1 1 0 0,-1-1 0 0 0,-7 20-1 0 0,7-16-506 0 0,2 1 0 0 0,0 0 0 0 0,0 0 0 0 0,1 1 0 0 0,0-1 0 0 0,0 27 0 0 0,2-32-469 0 0,2 0 0 0 0,-1 0 0 0 0,1-1 0 0 0,0 1 0 0 0,0 0 0 0 0,1-1 0 0 0,0 1 0 0 0,0-1 0 0 0,1 0 0 0 0,0 0 0 0 0,1 0 0 0 0,5 10 1 0 0,-5-13-34 0 0,-1 1 1 0 0,1-1-1 0 0,0 0 1 0 0,1 0 0 0 0,-1-1-1 0 0,0 1 1 0 0,1-1-1 0 0,0 0 1 0 0,0 0 0 0 0,0 0-1 0 0,0-1 1 0 0,1 0-1 0 0,-1 0 1 0 0,1 0 0 0 0,-1 0-1 0 0,1-1 1 0 0,-1 0 0 0 0,9 0-1 0 0,-4 0 20 0 0,0-1-1 0 0,0-1 0 0 0,0 1 1 0 0,0-2-1 0 0,0 1 1 0 0,-1-1-1 0 0,1-1 0 0 0,0 0 1 0 0,-1 0-1 0 0,0-1 1 0 0,0 0-1 0 0,0 0 0 0 0,0-1 1 0 0,-1 0-1 0 0,0-1 1 0 0,0 0-1 0 0,0 0 1 0 0,8-9-1 0 0,-11 9-21 0 0,1 0 0 0 0,-1 0 0 0 0,0 0 0 0 0,0-1 0 0 0,-1 0 0 0 0,0 0 0 0 0,0-1 1 0 0,-1 1-1 0 0,1-1 0 0 0,-2 1 0 0 0,1-1 0 0 0,-1 0 0 0 0,0 0 0 0 0,-1 0 0 0 0,0 0 0 0 0,0 0 0 0 0,-1-1 0 0 0,0 1 0 0 0,0 0 0 0 0,-1 0 0 0 0,-3-16 0 0 0,1 15-4 0 0,1 1 0 0 0,-1 0 0 0 0,-1-1 0 0 0,0 2 0 0 0,0-1 0 0 0,0 0 0 0 0,-1 1 0 0 0,0 0 0 0 0,0 0 0 0 0,-1 0 0 0 0,0 0-1 0 0,0 1 1 0 0,-11-8 0 0 0,13 12-87 0 0,1-1-1 0 0,-1 1 1 0 0,0 0-1 0 0,0 0 1 0 0,0 0-1 0 0,0 1 1 0 0,0 0-1 0 0,0-1 1 0 0,0 1-1 0 0,0 1 1 0 0,-1-1-1 0 0,1 1 1 0 0,0-1-1 0 0,-1 1 1 0 0,1 1-1 0 0,0-1 1 0 0,0 0-1 0 0,-1 1 0 0 0,1 0 1 0 0,0 0-1 0 0,0 0 1 0 0,0 1-1 0 0,0-1 1 0 0,0 1-1 0 0,0 0 1 0 0,0 0-1 0 0,1 1 1 0 0,-1-1-1 0 0,-3 4 1 0 0,-1-1-1256 0 0,2 0-59 0 0</inkml:trace>
</inkml:ink>
</file>

<file path=ppt/ink/ink19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3"/>
    </inkml:context>
    <inkml:brush xml:id="br0">
      <inkml:brushProperty name="width" value="0.1" units="cm"/>
      <inkml:brushProperty name="height" value="0.1" units="cm"/>
      <inkml:brushProperty name="color" value="#004F8B"/>
    </inkml:brush>
  </inkml:definitions>
  <inkml:trace contextRef="#ctx0" brushRef="#br0">0 1 1839 0 0,'13'3'12565'0'0,"-2"-1"-10172"0"0,35 5 1007 0 0,48 7 205 0 0,-1-4-3337 0 0,-88-10-464 0 0,9 0-92 0 0</inkml:trace>
  <inkml:trace contextRef="#ctx0" brushRef="#br0" timeOffset="1">135 279 10135 0 0,'38'-13'3704'0'0,"-36"11"-3390"0"0,0 0 0 0 0,1 0 0 0 0,-1 1 0 0 0,1-1 0 0 0,0 1 0 0 0,-1-1 0 0 0,1 1 0 0 0,0 0 0 0 0,0 0 0 0 0,0 0 0 0 0,-1 1 0 0 0,1-1 0 0 0,0 1 0 0 0,0 0 0 0 0,0-1 0 0 0,0 1 0 0 0,0 0 0 0 0,0 1 0 0 0,0-1 0 0 0,0 1 0 0 0,0-1 0 0 0,0 1 0 0 0,0 0 0 0 0,0 0 0 0 0,-1 0 0 0 0,1 0 0 0 0,0 1 0 0 0,-1-1 0 0 0,1 1 0 0 0,-1-1 0 0 0,5 5 0 0 0,36 15-1766 0 0,-32-17 600 0 0</inkml:trace>
</inkml:ink>
</file>

<file path=ppt/ink/ink19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5"/>
    </inkml:context>
    <inkml:brush xml:id="br0">
      <inkml:brushProperty name="width" value="0.1" units="cm"/>
      <inkml:brushProperty name="height" value="0.1" units="cm"/>
      <inkml:brushProperty name="color" value="#004F8B"/>
    </inkml:brush>
  </inkml:definitions>
  <inkml:trace contextRef="#ctx0" brushRef="#br0">1 38 12031 0 0,'0'0'1427'0'0,"25"-22"3136"0"0,-17 19-4225 0 0,0 0 1 0 0,1 0 0 0 0,-1 1-1 0 0,1 0 1 0 0,-1 1 0 0 0,1 0 0 0 0,-1 0-1 0 0,1 1 1 0 0,0 0 0 0 0,-1 1-1 0 0,1 0 1 0 0,0 0 0 0 0,12 4 0 0 0,-5-1-30 0 0,0 1 0 0 0,0 0 0 0 0,-1 1 0 0 0,0 0 0 0 0,0 2 0 0 0,18 11 0 0 0,-22-11-243 0 0,-1 0 0 0 0,0 0 1 0 0,-1 1-1 0 0,0 0 0 0 0,0 1 0 0 0,-1 0 1 0 0,-1 0-1 0 0,1 1 0 0 0,-2 0 0 0 0,1 0 1 0 0,-2 1-1 0 0,6 12 0 0 0,-9-17-53 0 0,1 1-1 0 0,-1-1 1 0 0,-1 1 0 0 0,1 0-1 0 0,-1-1 1 0 0,-1 1 0 0 0,1 0-1 0 0,-2 0 1 0 0,1-1 0 0 0,-1 1-1 0 0,0 0 1 0 0,0 0 0 0 0,-1-1-1 0 0,0 1 1 0 0,0-1 0 0 0,-1 0-1 0 0,0 1 1 0 0,0-1 0 0 0,-1-1-1 0 0,0 1 1 0 0,-4 6 0 0 0,-4 0 4 0 0,1-1 0 0 0,-1 0 1 0 0,-1-1-1 0 0,0 0 0 0 0,0-1 0 0 0,-1 0 1 0 0,-1-1-1 0 0,1-1 0 0 0,-2 0 0 0 0,1-2 1 0 0,-1 1-1 0 0,0-2 0 0 0,0 0 0 0 0,0-1 1 0 0,-1 0-1 0 0,-18 1 0 0 0,35-5-55 0 0,-1 0 0 0 0,0 0 0 0 0,1 0 0 0 0,-1 0 0 0 0,0 0-1 0 0,1 0 1 0 0,-1 0 0 0 0,0 0 0 0 0,1-1 0 0 0,-1 1 0 0 0,0 0 0 0 0,1 0 0 0 0,-1-1 0 0 0,0 1-1 0 0,1 0 1 0 0,-1 0 0 0 0,1-1 0 0 0,-1 1 0 0 0,1-1 0 0 0,-1 1 0 0 0,1-1 0 0 0,-1 1 0 0 0,1-1 0 0 0,-1 1-1 0 0,1-1 1 0 0,0 1 0 0 0,-1-1 0 0 0,1 1 0 0 0,0-1 0 0 0,-1 0 0 0 0,1 1 0 0 0,0-1 0 0 0,0 0-1 0 0,0 1 1 0 0,-1-1 0 0 0,1 1 0 0 0,0-1 0 0 0,0 0 0 0 0,0 1 0 0 0,0-1 0 0 0,0 0 0 0 0,0 1-1 0 0,1-1 1 0 0,-1-1 0 0 0,6-22-2501 0 0,16-10-2213 0 0,-13 22 3014 0 0</inkml:trace>
</inkml:ink>
</file>

<file path=ppt/ink/ink19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6"/>
    </inkml:context>
    <inkml:brush xml:id="br0">
      <inkml:brushProperty name="width" value="0.1" units="cm"/>
      <inkml:brushProperty name="height" value="0.1" units="cm"/>
      <inkml:brushProperty name="color" value="#004F8B"/>
    </inkml:brush>
  </inkml:definitions>
  <inkml:trace contextRef="#ctx0" brushRef="#br0">283 76 3223 0 0,'2'-1'483'0'0,"1"0"-1"0"0,0-1 0 0 0,-1 1 1 0 0,1-1-1 0 0,-1 0 0 0 0,0 0 0 0 0,1 0 1 0 0,-1 0-1 0 0,0 0 0 0 0,0 0 0 0 0,0-1 1 0 0,-1 1-1 0 0,3-5 0 0 0,-3 6-229 0 0,-1 0-1 0 0,0 0 1 0 0,0 0-1 0 0,1 0 1 0 0,-1 0-1 0 0,0 1 1 0 0,0-1 0 0 0,0 0-1 0 0,0 0 1 0 0,-1 0-1 0 0,1 0 1 0 0,0 0-1 0 0,0 0 1 0 0,0 0-1 0 0,-1 0 1 0 0,1 0-1 0 0,-1 0 1 0 0,1 0-1 0 0,0 0 1 0 0,-1 1 0 0 0,1-1-1 0 0,-1 0 1 0 0,0 0-1 0 0,1 1 1 0 0,-2-2-1 0 0,-27-14 4309 0 0,-2 11-3824 0 0,22 7-608 0 0,0 0 0 0 0,0 0-1 0 0,0 1 1 0 0,0 0 0 0 0,1 1-1 0 0,0 0 1 0 0,-1 0 0 0 0,1 1 0 0 0,1 0-1 0 0,-1 0 1 0 0,1 1 0 0 0,0 0-1 0 0,-8 8 1 0 0,-1 2 8 0 0,0 1 0 0 0,2 1 1 0 0,0 0-1 0 0,-15 26 0 0 0,23-34-90 0 0,1 0 1 0 0,0 1-1 0 0,1 0 0 0 0,-1 0 1 0 0,2 0-1 0 0,0 1 0 0 0,0-1 1 0 0,1 1-1 0 0,-1 22 0 0 0,3-29-45 0 0,0-1 1 0 0,1 1-1 0 0,-1 0 0 0 0,1-1 0 0 0,0 1 1 0 0,0-1-1 0 0,1 1 0 0 0,-1-1 0 0 0,1 0 1 0 0,0 1-1 0 0,0-1 0 0 0,0 0 0 0 0,1 0 1 0 0,-1 0-1 0 0,1-1 0 0 0,0 1 0 0 0,0-1 1 0 0,1 1-1 0 0,-1-1 0 0 0,0 0 0 0 0,1 0 1 0 0,0-1-1 0 0,0 1 0 0 0,0-1 0 0 0,0 0 1 0 0,0 0-1 0 0,9 3 0 0 0,24 8-136 0 0,0-3-1 0 0,2 0 1 0 0,-1-3-1 0 0,1-1 1 0 0,71 2-1 0 0,-85-10-1465 0 0,-1-4-489 0 0</inkml:trace>
</inkml:ink>
</file>

<file path=ppt/ink/ink19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7"/>
    </inkml:context>
    <inkml:brush xml:id="br0">
      <inkml:brushProperty name="width" value="0.1" units="cm"/>
      <inkml:brushProperty name="height" value="0.1" units="cm"/>
      <inkml:brushProperty name="color" value="#004F8B"/>
    </inkml:brush>
  </inkml:definitions>
  <inkml:trace contextRef="#ctx0" brushRef="#br0">1 128 1839 0 0,'0'-11'10275'0'0,"1"-14"-5070"0"0,1-11-1927 0 0,-3 34-3192 0 0,1 0 0 0 0,0 1 0 0 0,-1-1 0 0 0,1 0 1 0 0,0 0-1 0 0,0 1 0 0 0,0-1 0 0 0,0 0 0 0 0,0 0 0 0 0,1 1 0 0 0,-1-1 1 0 0,0 0-1 0 0,1 0 0 0 0,-1 1 0 0 0,1-1 0 0 0,0 0 0 0 0,-1 1 0 0 0,1-1 1 0 0,0 1-1 0 0,0-1 0 0 0,0 1 0 0 0,0-1 0 0 0,0 1 0 0 0,1 0 1 0 0,-1 0-1 0 0,0-1 0 0 0,1 1 0 0 0,-1 0 0 0 0,1 0 0 0 0,-1 0 0 0 0,1 0 1 0 0,-1 1-1 0 0,1-1 0 0 0,-1 0 0 0 0,1 1 0 0 0,0-1 0 0 0,0 1 1 0 0,-1-1-1 0 0,1 1 0 0 0,0 0 0 0 0,2 0 0 0 0,7-2-52 0 0,1 2 0 0 0,0-1 0 0 0,0 2 0 0 0,0-1 0 0 0,0 2 0 0 0,-1-1 0 0 0,1 2 0 0 0,-1-1 0 0 0,1 2 0 0 0,-1 0 0 0 0,0 0 0 0 0,0 1 0 0 0,0 0 0 0 0,18 13 0 0 0,-21-14-14 0 0,0 2 0 0 0,-1-1-1 0 0,1 1 1 0 0,-1 0 0 0 0,0 1-1 0 0,-1 0 1 0 0,0 0 0 0 0,0 0-1 0 0,0 1 1 0 0,-1 0 0 0 0,0 0 0 0 0,-1 0-1 0 0,1 0 1 0 0,-2 1 0 0 0,1 0-1 0 0,-1 0 1 0 0,-1 0 0 0 0,1 0-1 0 0,0 10 1 0 0,-3-5-12 0 0,-1-1 0 0 0,0 1 0 0 0,-1-1 1 0 0,0 0-1 0 0,-1 0 0 0 0,-1 0 0 0 0,0 0 0 0 0,0-1 0 0 0,-2 1 0 0 0,1-1 0 0 0,-13 19 0 0 0,6-13 9 0 0,0-1-1 0 0,-1 0 0 0 0,-1-1 0 0 0,0 0 0 0 0,-1-1 1 0 0,-28 21-1 0 0,33-30-10 0 0,1-1 0 0 0,-1 0 0 0 0,0-1-1 0 0,-1 0 1 0 0,1 0 0 0 0,-1-1 0 0 0,1 0 0 0 0,-12 0 0 0 0,15-2-6 0 0,0-2-40 0 0,6 0-177 0 0,-1 0 0 0 0,1 0 0 0 0,-1 0 0 0 0,1 0 0 0 0,-1 0 0 0 0,1 0 0 0 0,0 0 0 0 0,-1 0 0 0 0,1-1 0 0 0,0 1 0 0 0,0 0 0 0 0,0-1 0 0 0,0 1 0 0 0,0-1 0 0 0,0 1 0 0 0,0-1 0 0 0,1 0 0 0 0,-1 1 0 0 0,0-1 0 0 0,1 0 0 0 0,0 1 0 0 0,-1-1 0 0 0,1 0 0 0 0,0-2 0 0 0</inkml:trace>
</inkml:ink>
</file>

<file path=ppt/ink/ink19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8"/>
    </inkml:context>
    <inkml:brush xml:id="br0">
      <inkml:brushProperty name="width" value="0.1" units="cm"/>
      <inkml:brushProperty name="height" value="0.1" units="cm"/>
      <inkml:brushProperty name="color" value="#004F8B"/>
    </inkml:brush>
  </inkml:definitions>
  <inkml:trace contextRef="#ctx0" brushRef="#br0">155 64 11687 0 0,'2'-46'2334'0'0,"-9"28"2139"0"0,2 19-4262 0 0,-1 1 0 0 0,1-1 1 0 0,0 1-1 0 0,-1 0 0 0 0,1 0 1 0 0,0 0-1 0 0,0 1 0 0 0,0 0 0 0 0,1 0 1 0 0,-1 0-1 0 0,1 0 0 0 0,-1 1 0 0 0,1 0 1 0 0,0 0-1 0 0,0 0 0 0 0,1 0 1 0 0,0 1-1 0 0,-1-1 0 0 0,1 1 0 0 0,-3 8 1 0 0,-3 2-110 0 0,1 1 0 0 0,0 0 0 0 0,1 0 0 0 0,1 1 0 0 0,-5 24 0 0 0,9-34-61 0 0,1 0-1 0 0,0 0 1 0 0,0-1 0 0 0,1 1-1 0 0,0 0 1 0 0,0 0-1 0 0,1 0 1 0 0,0 0 0 0 0,0 0-1 0 0,0-1 1 0 0,1 1-1 0 0,0 0 1 0 0,1-1 0 0 0,-1 1-1 0 0,5 6 1 0 0,-2-5-29 0 0,0-1 0 0 0,1 0-1 0 0,0 0 1 0 0,0-1 0 0 0,1 1 0 0 0,-1-1 0 0 0,1-1 0 0 0,1 1 0 0 0,-1-1-1 0 0,1 0 1 0 0,8 3 0 0 0,-12-6-117 0 0,3 2-158 0 0,-1 0-1 0 0,1-1 0 0 0,0 0 0 0 0,0 0 1 0 0,1-1-1 0 0,-1 0 0 0 0,15 2 0 0 0,-9-4-1761 0 0</inkml:trace>
</inkml:ink>
</file>

<file path=ppt/ink/ink1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1"/>
    </inkml:context>
    <inkml:brush xml:id="br0">
      <inkml:brushProperty name="width" value="0.1" units="cm"/>
      <inkml:brushProperty name="height" value="0.1" units="cm"/>
      <inkml:brushProperty name="color" value="#F6630D"/>
    </inkml:brush>
  </inkml:definitions>
  <inkml:trace contextRef="#ctx0" brushRef="#br0">22 34 1839 0 0,'-21'-34'17863'0'0,"44"35"-13125"0"0,7 1-3982 0 0,173 7 1640 0 0,-74-2-4812 0 0,-113-7 615 0 0,0-1-431 0 0</inkml:trace>
</inkml:ink>
</file>

<file path=ppt/ink/ink19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19"/>
    </inkml:context>
    <inkml:brush xml:id="br0">
      <inkml:brushProperty name="width" value="0.1" units="cm"/>
      <inkml:brushProperty name="height" value="0.1" units="cm"/>
      <inkml:brushProperty name="color" value="#004F8B"/>
    </inkml:brush>
  </inkml:definitions>
  <inkml:trace contextRef="#ctx0" brushRef="#br0">0 74 10967 0 0,'0'0'994'0'0,"15"-32"4627"0"0,-12 29-5375 0 0,-1 0 0 0 0,1-1 0 0 0,0 1 0 0 0,0 0 0 0 0,0 1 0 0 0,0-1-1 0 0,1 1 1 0 0,-1-1 0 0 0,1 1 0 0 0,0 0 0 0 0,-1 0 0 0 0,1 0 0 0 0,0 1 0 0 0,0 0 0 0 0,0-1 0 0 0,0 1 0 0 0,0 1 0 0 0,0-1 0 0 0,1 0 0 0 0,-1 1 0 0 0,5 0 0 0 0,-1 0-267 0 0,1 0 0 0 0,-1 0 1 0 0,0 1-1 0 0,0 0 0 0 0,1 1 1 0 0,-1-1-1 0 0,0 2 0 0 0,0-1 0 0 0,12 6 1 0 0</inkml:trace>
</inkml:ink>
</file>

<file path=ppt/ink/ink19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0"/>
    </inkml:context>
    <inkml:brush xml:id="br0">
      <inkml:brushProperty name="width" value="0.1" units="cm"/>
      <inkml:brushProperty name="height" value="0.1" units="cm"/>
      <inkml:brushProperty name="color" value="#004F8B"/>
    </inkml:brush>
  </inkml:definitions>
  <inkml:trace contextRef="#ctx0" brushRef="#br0">0 13 14999 0 0,'0'0'1358'0'0,"37"2"-173"0"0,38-8 3700 0 0,42-2-5493 0 0,-100 8-1196 0 0</inkml:trace>
</inkml:ink>
</file>

<file path=ppt/ink/ink19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1"/>
    </inkml:context>
    <inkml:brush xml:id="br0">
      <inkml:brushProperty name="width" value="0.1" units="cm"/>
      <inkml:brushProperty name="height" value="0.1" units="cm"/>
      <inkml:brushProperty name="color" value="#004F8B"/>
    </inkml:brush>
  </inkml:definitions>
  <inkml:trace contextRef="#ctx0" brushRef="#br0">183 17 11743 0 0,'3'-13'7019'0'0,"-14"9"-4657"0"0,9 4-2234 0 0,0 0 1 0 0,0 0 0 0 0,0 0 0 0 0,0 1 0 0 0,0-1-1 0 0,0 0 1 0 0,1 1 0 0 0,-1-1 0 0 0,0 1-1 0 0,0 0 1 0 0,0 0 0 0 0,-2 1 0 0 0,-15 21 81 0 0,1 1 0 0 0,1 0 0 0 0,1 1 0 0 0,2 1 1 0 0,0 1-1 0 0,2 0 0 0 0,-12 37 0 0 0,21-57-210 0 0,1 1 0 0 0,-1-1 0 0 0,2 1 0 0 0,-1 0 0 0 0,1 0 0 0 0,0 0 0 0 0,0 0 0 0 0,1 0 0 0 0,0 0 0 0 0,2 8 0 0 0,-2-13 0 0 0,1 1 0 0 0,0-1 0 0 0,1 1 0 0 0,-1-1 0 0 0,0 0 0 0 0,1 1 0 0 0,0-1 0 0 0,0 0 0 0 0,0 0 0 0 0,0 0 0 0 0,0 0 0 0 0,1-1 0 0 0,-1 1 0 0 0,1-1 0 0 0,0 1 0 0 0,0-1 0 0 0,0 0 0 0 0,0 0 0 0 0,0 0 0 0 0,0-1 0 0 0,0 1 0 0 0,1-1 0 0 0,6 3 0 0 0,8 1 46 0 0,1-1-1 0 0,0-1 1 0 0,0 0-1 0 0,0-1 1 0 0,27-2-1 0 0,97-10 245 0 0,-105 6-367 0 0,96-7-2201 0 0</inkml:trace>
</inkml:ink>
</file>

<file path=ppt/ink/ink19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2"/>
    </inkml:context>
    <inkml:brush xml:id="br0">
      <inkml:brushProperty name="width" value="0.1" units="cm"/>
      <inkml:brushProperty name="height" value="0.1" units="cm"/>
      <inkml:brushProperty name="color" value="#004F8B"/>
    </inkml:brush>
  </inkml:definitions>
  <inkml:trace contextRef="#ctx0" brushRef="#br0">97 1 3679 0 0,'-21'26'13334'0'0,"11"-8"-11669"0"0,1-1 0 0 0,1 1 0 0 0,-11 34 1 0 0,11-24-1300 0 0,1 0 1 0 0,2 1-1 0 0,0-1 0 0 0,0 33 1 0 0,5-49-318 0 0,1 1 1 0 0,0 0-1 0 0,1-1 1 0 0,0 1-1 0 0,6 17 1 0 0,-6-23-202 0 0,0 0 0 0 0,1 0 0 0 0,0 0 0 0 0,0-1 0 0 0,1 0 0 0 0,0 0 0 0 0,0 0 0 0 0,0 0 0 0 0,1 0 0 0 0,-1-1 0 0 0,8 6 0 0 0,0-6-3437 0 0</inkml:trace>
</inkml:ink>
</file>

<file path=ppt/ink/ink19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3"/>
    </inkml:context>
    <inkml:brush xml:id="br0">
      <inkml:brushProperty name="width" value="0.1" units="cm"/>
      <inkml:brushProperty name="height" value="0.1" units="cm"/>
      <inkml:brushProperty name="color" value="#004F8B"/>
    </inkml:brush>
  </inkml:definitions>
  <inkml:trace contextRef="#ctx0" brushRef="#br0">1 2 1839 0 0,'5'-2'26458'0'0,"9"14"-31331"0"0</inkml:trace>
</inkml:ink>
</file>

<file path=ppt/ink/ink19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4"/>
    </inkml:context>
    <inkml:brush xml:id="br0">
      <inkml:brushProperty name="width" value="0.1" units="cm"/>
      <inkml:brushProperty name="height" value="0.1" units="cm"/>
      <inkml:brushProperty name="color" value="#004F8B"/>
    </inkml:brush>
  </inkml:definitions>
  <inkml:trace contextRef="#ctx0" brushRef="#br0">115 22 2759 0 0,'36'-22'16250'0'0,"-50"29"-12723"0"0,-29 20-3521 0 0,40-24 19 0 0,-11 10 58 0 0,0 2 0 0 0,-15 19 0 0 0,25-29-83 0 0,0 2 0 0 0,0-1 0 0 0,1 0 0 0 0,-1 1 0 0 0,1 0-1 0 0,1 0 1 0 0,-1 0 0 0 0,1 0 0 0 0,0 0 0 0 0,-1 12 0 0 0,4-13 0 0 0,1 1 0 0 0,0-5 0 0 0,1 0 0 0 0,-1 0 0 0 0,1 0 0 0 0,0 0 0 0 0,-1 0 0 0 0,1-1 0 0 0,0 1 0 0 0,0-1 0 0 0,0 1 0 0 0,0-1 0 0 0,0 0 0 0 0,0-1 0 0 0,0 1 0 0 0,1 0 0 0 0,-1-1 0 0 0,0 0 0 0 0,0 0 0 0 0,1 0 0 0 0,-1 0 0 0 0,0 0 0 0 0,0 0 0 0 0,4-2 0 0 0,3 2 0 0 0,52-3-4 0 0,-25 1 163 0 0,44 3 1 0 0,-72 0-114 0 0,0 0 0 0 0,0 0 0 0 0,0 1-1 0 0,0 0 1 0 0,0 1 0 0 0,0 0 0 0 0,-1 0 0 0 0,1 1 0 0 0,15 9-1 0 0,-21-10-14 0 0,1 0-1 0 0,-1 0 0 0 0,0 0 0 0 0,0 0 0 0 0,0 1 0 0 0,0 0 0 0 0,0-1 0 0 0,-1 1 0 0 0,0 0 0 0 0,0 0 0 0 0,0 1 0 0 0,0-1 1 0 0,-1 0-1 0 0,2 8 0 0 0,-1-3 32 0 0,0 1 0 0 0,-1-1 0 0 0,-1 0 0 0 0,0 0 0 0 0,0 1 0 0 0,-2 12 0 0 0,0-14-25 0 0,-1 0-1 0 0,1 1 1 0 0,-2-1 0 0 0,1 0 0 0 0,-1-1-1 0 0,0 1 1 0 0,-1-1 0 0 0,0 1 0 0 0,-8 8 0 0 0,2-2 61 0 0,-2-1 0 0 0,1 0 0 0 0,-23 17 0 0 0,30-27-64 0 0,1 0 0 0 0,-1-1 1 0 0,0 0-1 0 0,0 0 0 0 0,0 0 1 0 0,-1-1-1 0 0,1 1 0 0 0,0-1 1 0 0,-1 0-1 0 0,1-1 0 0 0,-1 1 1 0 0,1-1-1 0 0,0 0 0 0 0,-1-1 0 0 0,1 1 1 0 0,-1-1-1 0 0,-9-3 0 0 0,3 1-3 0 0,-1-1-1 0 0,1 0 0 0 0,0-1 0 0 0,0-1 1 0 0,0 0-1 0 0,-14-10 0 0 0,23 14-121 0 0,0 0 0 0 0,1 0 0 0 0,0 0 0 0 0,0-1-1 0 0,-1 1 1 0 0,1-1 0 0 0,0 1 0 0 0,1-1 0 0 0,-1 0 0 0 0,0 1 0 0 0,0-5-1 0 0,-6-20-8464 0 0</inkml:trace>
</inkml:ink>
</file>

<file path=ppt/ink/ink19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5"/>
    </inkml:context>
    <inkml:brush xml:id="br0">
      <inkml:brushProperty name="width" value="0.1" units="cm"/>
      <inkml:brushProperty name="height" value="0.1" units="cm"/>
      <inkml:brushProperty name="color" value="#004F8B"/>
    </inkml:brush>
  </inkml:definitions>
  <inkml:trace contextRef="#ctx0" brushRef="#br0">0 126 13791 0 0,'40'-34'977'0'0,"-22"18"1356"0"0,0 1-1 0 0,36-22 0 0 0,-48 34-2158 0 0,1-1-1 0 0,0 1 1 0 0,0 0 0 0 0,0 1 0 0 0,1 0-1 0 0,-1 0 1 0 0,1 0 0 0 0,-1 1-1 0 0,1 0 1 0 0,-1 0 0 0 0,1 1-1 0 0,12 1 1 0 0,8 4-2459 0 0,-18-2 1034 0 0</inkml:trace>
</inkml:ink>
</file>

<file path=ppt/ink/ink19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6"/>
    </inkml:context>
    <inkml:brush xml:id="br0">
      <inkml:brushProperty name="width" value="0.1" units="cm"/>
      <inkml:brushProperty name="height" value="0.1" units="cm"/>
      <inkml:brushProperty name="color" value="#004F8B"/>
    </inkml:brush>
  </inkml:definitions>
  <inkml:trace contextRef="#ctx0" brushRef="#br0">179 0 8287 0 0,'0'0'1099'0'0,"-23"19"5112"0"0,6-2-5497 0 0,1 1 0 0 0,0 0 0 0 0,2 1 0 0 0,0 1 0 0 0,1 0 0 0 0,1 1 0 0 0,0 0 0 0 0,2 1-1 0 0,-11 31 1 0 0,19-44-603 0 0,-1 1 0 0 0,1-1 0 0 0,1 1 0 0 0,0-1 0 0 0,0 1 0 0 0,1 0 0 0 0,0-1 0 0 0,0 1 0 0 0,1 0 0 0 0,1-1 0 0 0,2 13-1 0 0,-1-15-84 0 0,0 0 0 0 0,0 0 0 0 0,0 0 0 0 0,1-1 0 0 0,0 1 0 0 0,0-1-1 0 0,1 0 1 0 0,0 0 0 0 0,0-1 0 0 0,0 1 0 0 0,1-1 0 0 0,0 0 0 0 0,0-1 0 0 0,0 1-1 0 0,0-1 1 0 0,9 4 0 0 0,-3-2 5 0 0,0-1-1 0 0,0-1 1 0 0,1 0 0 0 0,-1-1-1 0 0,1 0 1 0 0,0-1 0 0 0,0 0-1 0 0,0-1 1 0 0,0 0-1 0 0,0-1 1 0 0,0-1 0 0 0,0 0-1 0 0,0 0 1 0 0,0-2 0 0 0,0 0-1 0 0,16-5 1 0 0,-19 4-12 0 0,-1 1 1 0 0,1-1 0 0 0,-1 0-1 0 0,0-1 1 0 0,0 0 0 0 0,0-1-1 0 0,-1 1 1 0 0,0-2 0 0 0,0 1-1 0 0,-1-1 1 0 0,0 0 0 0 0,0-1-1 0 0,0 0 1 0 0,-1 0 0 0 0,0 0-1 0 0,-1-1 1 0 0,0 1 0 0 0,0-1-1 0 0,-1-1 1 0 0,0 1 0 0 0,4-16-1 0 0,-6 17-9 0 0,-1 0 0 0 0,0-1-1 0 0,-1 1 1 0 0,0 0 0 0 0,0-1-1 0 0,-1 1 1 0 0,0 0-1 0 0,-1-1 1 0 0,1 1 0 0 0,-1 0-1 0 0,-1 0 1 0 0,0 0 0 0 0,0 1-1 0 0,-1-1 1 0 0,1 1-1 0 0,-1-1 1 0 0,-1 1 0 0 0,0 0-1 0 0,0 1 1 0 0,0-1-1 0 0,-1 1 1 0 0,0 0 0 0 0,0 1-1 0 0,0-1 1 0 0,-1 1 0 0 0,0 0-1 0 0,0 1 1 0 0,0 0-1 0 0,0 0 1 0 0,-1 0 0 0 0,0 1-1 0 0,1 0 1 0 0,-1 1 0 0 0,0-1-1 0 0,-1 2 1 0 0,-13-3-1 0 0,-40-2-3658 0 0</inkml:trace>
</inkml:ink>
</file>

<file path=ppt/ink/ink19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7"/>
    </inkml:context>
    <inkml:brush xml:id="br0">
      <inkml:brushProperty name="width" value="0.1" units="cm"/>
      <inkml:brushProperty name="height" value="0.1" units="cm"/>
      <inkml:brushProperty name="color" value="#004F8B"/>
    </inkml:brush>
  </inkml:definitions>
  <inkml:trace contextRef="#ctx0" brushRef="#br0">183 81 3679 0 0,'15'-15'10269'0'0,"1"-3"-5802"0"0,-16 17-4357 0 0,1 0 1 0 0,-1 0-1 0 0,1-1 0 0 0,-1 1 1 0 0,0 0-1 0 0,0-1 0 0 0,1 1 0 0 0,-1 0 1 0 0,0-1-1 0 0,0 1 0 0 0,0 0 0 0 0,-1-1 1 0 0,1 1-1 0 0,0 0 0 0 0,0 0 1 0 0,-1-1-1 0 0,1 1 0 0 0,-1 0 0 0 0,1 0 1 0 0,-1-1-1 0 0,1 1 0 0 0,-1 0 0 0 0,0 0 1 0 0,0 0-1 0 0,1 0 0 0 0,-1 0 1 0 0,0 0-1 0 0,0 0 0 0 0,0 0 0 0 0,0 0 1 0 0,0 0-1 0 0,0 1 0 0 0,0-1 0 0 0,-1 0 1 0 0,1 1-1 0 0,0-1 0 0 0,0 1 1 0 0,-1-1-1 0 0,-1 0 0 0 0,0 0-40 0 0,0 0 0 0 0,0 0 0 0 0,-1 1 0 0 0,1-1 0 0 0,0 1 0 0 0,-1-1 0 0 0,1 1 0 0 0,-1 0 0 0 0,1 0-1 0 0,0 1 1 0 0,-1-1 0 0 0,1 1 0 0 0,0-1 0 0 0,-7 3 0 0 0,1 3-52 0 0,-1 0-1 0 0,0 0 1 0 0,1 1-1 0 0,0 1 1 0 0,1-1-1 0 0,0 1 1 0 0,0 1-1 0 0,0-1 1 0 0,1 1-1 0 0,1 1 1 0 0,0-1-1 0 0,0 1 1 0 0,0 0-1 0 0,1 0 1 0 0,1 1-1 0 0,0 0 1 0 0,-3 12-1 0 0,6-18-16 0 0,-1 1 1 0 0,1 0-1 0 0,0 0 0 0 0,1 0 0 0 0,0 0 0 0 0,-1 0 0 0 0,2 0 1 0 0,-1 0-1 0 0,1-1 0 0 0,0 1 0 0 0,0 0 0 0 0,1 0 0 0 0,-1 0 1 0 0,1-1-1 0 0,1 1 0 0 0,-1-1 0 0 0,1 0 0 0 0,0 0 0 0 0,0 0 1 0 0,0 0-1 0 0,1 0 0 0 0,0 0 0 0 0,0-1 0 0 0,0 0 0 0 0,0 0 1 0 0,1 0-1 0 0,0 0 0 0 0,-1-1 0 0 0,1 1 0 0 0,1-1 0 0 0,-1-1 1 0 0,0 1-1 0 0,1-1 0 0 0,5 2 0 0 0,0 0-22 0 0,0 0-1 0 0,0-1 0 0 0,0-1 1 0 0,0 1-1 0 0,1-2 0 0 0,22 1 1 0 0,-26-2-392 0 0,-1-1 0 0 0,1 0 0 0 0,-1 0 0 0 0,1-1 0 0 0,-1 0 0 0 0,0 0 0 0 0,8-4 1 0 0,0-1-1054 0 0</inkml:trace>
</inkml:ink>
</file>

<file path=ppt/ink/ink19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8"/>
    </inkml:context>
    <inkml:brush xml:id="br0">
      <inkml:brushProperty name="width" value="0.1" units="cm"/>
      <inkml:brushProperty name="height" value="0.1" units="cm"/>
      <inkml:brushProperty name="color" value="#004F8B"/>
    </inkml:brush>
  </inkml:definitions>
  <inkml:trace contextRef="#ctx0" brushRef="#br0">10 23 2303 0 0,'0'7'9461'0'0,"0"23"-7888"0"0,-6 133 2917 0 0,5-180-700 0 0,-1 2-3188 0 0,1 1-1 0 0,1 0 1 0 0,3-25-1 0 0,0 22-236 0 0,1-1 0 0 0,0 1 0 0 0,2 1-1 0 0,13-31 1 0 0,-17 47-298 0 0,20 26-51 0 0,-22-24-17 0 0,1-1 1 0 0,0 1 0 0 0,0 0 0 0 0,0 0 0 0 0,1-1 0 0 0,-1 1 0 0 0,0-1 0 0 0,0 1 0 0 0,1-1 0 0 0,-1 0-1 0 0,1 1 1 0 0,0-1 0 0 0,-1 0 0 0 0,1 0 0 0 0,0 0 0 0 0,-1 0 0 0 0,1 0 0 0 0,0-1 0 0 0,0 1 0 0 0,0 0 0 0 0,0-1-1 0 0,0 1 1 0 0,0-1 0 0 0,3 0 0 0 0,4-1 14 0 0,0-1 0 0 0,-1-1 0 0 0,1 0-1 0 0,0 0 1 0 0,-1 0 0 0 0,0-1 0 0 0,12-7 0 0 0,-9 4 25 0 0,0 1 1 0 0,1 1 0 0 0,21-7 0 0 0,-30 11-35 0 0,0 0 0 0 0,1 1 0 0 0,-1-1 0 0 0,1 1 1 0 0,-1 0-1 0 0,0 0 0 0 0,1 0 0 0 0,-1 1 0 0 0,1-1 1 0 0,-1 1-1 0 0,0-1 0 0 0,1 1 0 0 0,-1 0 0 0 0,0 1 0 0 0,0-1 1 0 0,0 0-1 0 0,0 1 0 0 0,4 2 0 0 0,-4 0 8 0 0,0-1-1 0 0,0 1 1 0 0,0 0 0 0 0,-1-1-1 0 0,1 1 1 0 0,-1 1 0 0 0,0-1-1 0 0,0 0 1 0 0,-1 0 0 0 0,1 1-1 0 0,-1-1 1 0 0,0 1 0 0 0,0-1-1 0 0,-1 1 1 0 0,1 0 0 0 0,-1-1-1 0 0,0 1 1 0 0,-1 5-1 0 0,2-2-65 0 0,-1 0-1 0 0,1 0 0 0 0,0 1 1 0 0,5 13-1 0 0,4 2-2381 0 0,-5-14 994 0 0</inkml:trace>
</inkml:ink>
</file>

<file path=ppt/ink/ink1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2"/>
    </inkml:context>
    <inkml:brush xml:id="br0">
      <inkml:brushProperty name="width" value="0.1" units="cm"/>
      <inkml:brushProperty name="height" value="0.1" units="cm"/>
      <inkml:brushProperty name="color" value="#F6630D"/>
    </inkml:brush>
  </inkml:definitions>
  <inkml:trace contextRef="#ctx0" brushRef="#br0">170 1 2759 0 0,'0'0'13910'0'0,"-23"18"-11293"0"0,15-9-2416 0 0,-1 1 1 0 0,1 0 0 0 0,1 1-1 0 0,0 0 1 0 0,0 0-1 0 0,1 0 1 0 0,1 1-1 0 0,0 0 1 0 0,0 0 0 0 0,-2 13-1 0 0,5-20-166 0 0,1 0-1 0 0,-1 0 1 0 0,0-1-1 0 0,-1 0 1 0 0,1 1 0 0 0,-1-1-1 0 0,0 0 1 0 0,0 0-1 0 0,0 0 1 0 0,0-1-1 0 0,-1 1 1 0 0,-4 3-1 0 0,3-3-2 0 0,0 1 0 0 0,1-1-1 0 0,0 1 1 0 0,0 0 0 0 0,0 0-1 0 0,-3 7 1 0 0,7-11 4 0 0,0 0 1 0 0,0 0 0 0 0,0 0-1 0 0,0 0 1 0 0,0 0 0 0 0,0 0-1 0 0,0 0 1 0 0,0-1 0 0 0,1 1-1 0 0,-1 0 1 0 0,0 0-1 0 0,1 0 1 0 0,-1 0 0 0 0,1 0-1 0 0,-1 0 1 0 0,1-1 0 0 0,-1 1-1 0 0,1 0 1 0 0,-1 0 0 0 0,1-1-1 0 0,0 1 1 0 0,-1-1-1 0 0,1 1 1 0 0,0 0 0 0 0,0-1-1 0 0,0 1 1 0 0,-1-1 0 0 0,1 0-1 0 0,0 1 1 0 0,0-1 0 0 0,0 1-1 0 0,0-1 1 0 0,0 0-1 0 0,0 0 1 0 0,0 0 0 0 0,0 0-1 0 0,0 0 1 0 0,1 0 0 0 0,38 8 431 0 0,58-6 387 0 0,-63-2-430 0 0,53 5 1 0 0,-78-4-337 0 0,0 1-1 0 0,1 0 1 0 0,-1 1 0 0 0,0 0 0 0 0,0 0-1 0 0,-1 1 1 0 0,1 1 0 0 0,-1-1 0 0 0,13 10-1 0 0,-14-8-35 0 0,-1 0-1 0 0,0 1 1 0 0,0 0-1 0 0,-1 0 1 0 0,0 0-1 0 0,0 1 1 0 0,0 0-1 0 0,-1 0 1 0 0,-1 1-1 0 0,1-1 1 0 0,-1 1-1 0 0,5 17 1 0 0,-7-21-19 0 0,-1 0 0 0 0,0 0 0 0 0,0 0 0 0 0,0 0 0 0 0,-1 0 0 0 0,0 0 1 0 0,0 1-1 0 0,0-1 0 0 0,-1 0 0 0 0,1 0 0 0 0,-1 0 0 0 0,0 0 0 0 0,-1 0 0 0 0,1 0 0 0 0,-1 0 0 0 0,0 0 0 0 0,0-1 0 0 0,-1 1 1 0 0,1-1-1 0 0,-1 1 0 0 0,0-1 0 0 0,0 0 0 0 0,-1 0 0 0 0,-7 7 0 0 0,3-5 11 0 0,-1 0 0 0 0,0 0 0 0 0,0-1 0 0 0,0 0 0 0 0,-1-1 0 0 0,0 0 1 0 0,0 0-1 0 0,0-1 0 0 0,0-1 0 0 0,-1 1 0 0 0,-17 0 0 0 0,-11 0 6 0 0,-72-5 0 0 0,92 1-98 0 0,17 1-27 0 0,0-1-1 0 0,1 1 0 0 0,-1 0 1 0 0,0 0-1 0 0,0-1 1 0 0,0 1-1 0 0,1-1 1 0 0,-1 1-1 0 0,0-1 1 0 0,0 0-1 0 0,1 0 1 0 0,-1 0-1 0 0,1 0 1 0 0,-1 0-1 0 0,1 0 1 0 0,-1 0-1 0 0,0-2 0 0 0,-5-6-3071 0 0</inkml:trace>
</inkml:ink>
</file>

<file path=ppt/ink/ink19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29"/>
    </inkml:context>
    <inkml:brush xml:id="br0">
      <inkml:brushProperty name="width" value="0.1" units="cm"/>
      <inkml:brushProperty name="height" value="0.1" units="cm"/>
      <inkml:brushProperty name="color" value="#004F8B"/>
    </inkml:brush>
  </inkml:definitions>
  <inkml:trace contextRef="#ctx0" brushRef="#br0">169 49 4607 0 0,'33'-34'11102'0'0,"-33"34"-10982"0"0,0-1 0 0 0,0 1 0 0 0,0-1 0 0 0,0 1 0 0 0,0-1 0 0 0,0 1 0 0 0,0-1 0 0 0,0 1 0 0 0,0 0 0 0 0,0-1 1 0 0,0 1-1 0 0,0-1 0 0 0,0 1 0 0 0,0-1 0 0 0,0 1 0 0 0,0-1 0 0 0,-1 1 0 0 0,1-1 0 0 0,0 1 0 0 0,0 0 0 0 0,-1-1 0 0 0,1 1 1 0 0,0-1-1 0 0,0 1 0 0 0,-1 0 0 0 0,1-1 0 0 0,0 1 0 0 0,-1 0 0 0 0,1-1 0 0 0,-1 1 0 0 0,1 0 0 0 0,0 0 0 0 0,-1-1 0 0 0,1 1 1 0 0,-1 0-1 0 0,-15 9 1692 0 0,-12 26-746 0 0,5 4-872 0 0,3 0 1 0 0,0 1-1 0 0,3 1 1 0 0,1 0 0 0 0,2 2-1 0 0,3-1 1 0 0,0 2-1 0 0,-4 50 1 0 0,13-72-214 0 0,1 1 1 0 0,0 0 0 0 0,2 0-1 0 0,1 0 1 0 0,0-1 0 0 0,2 1 0 0 0,1-1-1 0 0,0 0 1 0 0,2 0 0 0 0,0 0-1 0 0,2-1 1 0 0,0 0 0 0 0,1-1-1 0 0,2 0 1 0 0,0 0 0 0 0,0-2-1 0 0,26 30 1 0 0,-32-42-163 0 0,-1-1-113 0 0,-1 0 0 0 0,1 0 1 0 0,0 0-1 0 0,1 0 0 0 0,-1-1 0 0 0,1 0 0 0 0,6 4 0 0 0,2-3-1674 0 0</inkml:trace>
</inkml:ink>
</file>

<file path=ppt/ink/ink19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0"/>
    </inkml:context>
    <inkml:brush xml:id="br0">
      <inkml:brushProperty name="width" value="0.1" units="cm"/>
      <inkml:brushProperty name="height" value="0.1" units="cm"/>
      <inkml:brushProperty name="color" value="#004F8B"/>
    </inkml:brush>
  </inkml:definitions>
  <inkml:trace contextRef="#ctx0" brushRef="#br0">1 162 4143 0 0,'0'-11'12397'0'0,"1"-13"-9979"0"0,0 18-2178 0 0,1-1-1 0 0,0 0 1 0 0,0 1 0 0 0,1 0 0 0 0,-1 0-1 0 0,1-1 1 0 0,1 1 0 0 0,-1 1-1 0 0,1-1 1 0 0,0 1 0 0 0,0-1 0 0 0,1 1-1 0 0,-1 0 1 0 0,1 1 0 0 0,0-1 0 0 0,1 1-1 0 0,-1 0 1 0 0,1 0 0 0 0,0 0-1 0 0,0 1 1 0 0,0 0 0 0 0,0 1 0 0 0,0-1-1 0 0,9-1 1 0 0,-9 2-182 0 0,1 2 0 0 0,-1-1-1 0 0,0 1 1 0 0,1 0 0 0 0,-1 0 0 0 0,10 2-1 0 0,-12-2-45 0 0,-1 1-1 0 0,0 0 1 0 0,0 0-1 0 0,-1 0 1 0 0,1 0-1 0 0,0 0 0 0 0,0 0 1 0 0,0 1-1 0 0,-1-1 1 0 0,1 1-1 0 0,-1 0 1 0 0,1 0-1 0 0,-1 0 0 0 0,0 0 1 0 0,0 0-1 0 0,0 0 1 0 0,0 1-1 0 0,3 3 0 0 0,-4-3 0 0 0,0 0 0 0 0,-1-1 0 0 0,1 1 0 0 0,-1 0 0 0 0,1 0 0 0 0,-1-1 0 0 0,0 1 0 0 0,0 0 0 0 0,0 0 0 0 0,0-1 0 0 0,-1 1 0 0 0,1 0 0 0 0,-1 0 0 0 0,1-1 0 0 0,-1 1 0 0 0,0-1 0 0 0,0 1 0 0 0,0-1 0 0 0,-1 1 0 0 0,1-1 0 0 0,-1 1 0 0 0,1-1 0 0 0,-4 3 0 0 0,-6 9 52 0 0,0 0 0 0 0,-21 18 0 0 0,19-20-52 0 0,5-5-10 0 0,0 1 0 0 0,1 1 0 0 0,0-1 0 0 0,0 1 0 0 0,1 0 0 0 0,0 1 0 0 0,0-1 0 0 0,1 1 0 0 0,1 1 0 0 0,-6 16 0 0 0,10-26-1 0 0,0 1 0 0 0,0-1 0 0 0,0 0 0 0 0,0 0 0 0 0,0 1 0 0 0,1-1 0 0 0,-1 0 0 0 0,0 0 0 0 0,1 1 0 0 0,-1-1 0 0 0,1 0 0 0 0,0 0 0 0 0,-1 0 0 0 0,1 0 0 0 0,0 0 0 0 0,0 0 0 0 0,-1 0 0 0 0,1 0 0 0 0,0 0 0 0 0,0 0 0 0 0,0-1 0 0 0,0 1 0 0 0,0 0 0 0 0,0 0 0 0 0,1-1 0 0 0,-1 1 0 0 0,0-1 0 0 0,0 1 0 0 0,0-1 0 0 0,1 0 0 0 0,-1 1 0 0 0,1-1 0 0 0,-1 0 0 0 0,15 5 0 0 0,1-1 0 0 0,33 2 0 0 0,-31-4 0 0 0,1 1 0 0 0,35 10 0 0 0,-50-12 0 0 0,-1 1 0 0 0,1-1 0 0 0,-1 1 0 0 0,0 0 0 0 0,0 1 0 0 0,0-1 0 0 0,0 1 0 0 0,0 0 0 0 0,0 0 0 0 0,-1 0 0 0 0,1 1 0 0 0,-1-1 0 0 0,0 1 0 0 0,0 0 0 0 0,0-1 0 0 0,3 7 0 0 0,-5-6 0 0 0,0 0 1 0 0,0 0-1 0 0,0-1 0 0 0,0 1 1 0 0,-1 0-1 0 0,0 0 0 0 0,0 0 0 0 0,0 0 1 0 0,0 0-1 0 0,0 0 0 0 0,-1-1 1 0 0,0 1-1 0 0,0 0 0 0 0,0 0 0 0 0,0-1 1 0 0,-1 1-1 0 0,1-1 0 0 0,-1 1 1 0 0,0-1-1 0 0,0 1 0 0 0,0-1 1 0 0,-3 4-1 0 0,-1 1 23 0 0,-1 0-1 0 0,1 0 1 0 0,-1-1 0 0 0,0 0 0 0 0,-1 0 0 0 0,0-1 0 0 0,-12 8-1 0 0,13-10 4 0 0,-1 0-1 0 0,-1 0 0 0 0,1-1 1 0 0,0 0-1 0 0,-1-1 0 0 0,-14 3 0 0 0,19-5-99 0 0,0 1-1 0 0,0-1 0 0 0,-1 1 1 0 0,1-2-1 0 0,0 1 1 0 0,0 0-1 0 0,-1-1 0 0 0,1 1 1 0 0,0-1-1 0 0,0 0 0 0 0,0-1 1 0 0,0 1-1 0 0,0-1 0 0 0,0 0 1 0 0,-6-3-1 0 0,2-9-4417 0 0,8 7 2476 0 0</inkml:trace>
</inkml:ink>
</file>

<file path=ppt/ink/ink19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1"/>
    </inkml:context>
    <inkml:brush xml:id="br0">
      <inkml:brushProperty name="width" value="0.1" units="cm"/>
      <inkml:brushProperty name="height" value="0.1" units="cm"/>
      <inkml:brushProperty name="color" value="#004F8B"/>
    </inkml:brush>
  </inkml:definitions>
  <inkml:trace contextRef="#ctx0" brushRef="#br0">174 22 10679 0 0,'0'0'971'0'0,"-22"-18"3388"0"0,10 16-3814 0 0,0 1 1 0 0,-1 1 0 0 0,1 0-1 0 0,0 0 1 0 0,-1 1 0 0 0,1 1-1 0 0,-20 5 1 0 0,31-7-526 0 0,0 0 1 0 0,1 0-1 0 0,-1 0 1 0 0,0 0-1 0 0,1 0 1 0 0,-1 1-1 0 0,1-1 1 0 0,-1 0-1 0 0,0 0 1 0 0,1 1-1 0 0,-1-1 1 0 0,1 0-1 0 0,-1 1 1 0 0,0-1-1 0 0,1 0 1 0 0,-1 1-1 0 0,1-1 1 0 0,0 1-1 0 0,-1-1 1 0 0,1 1-1 0 0,-1-1 1 0 0,1 1-1 0 0,0-1 1 0 0,-1 1-1 0 0,1-1 1 0 0,0 1-1 0 0,-1 0 1 0 0,1-1-1 0 0,0 1 1 0 0,0-1-1 0 0,0 1 1 0 0,-1 0-1 0 0,1-1 1 0 0,0 1-1 0 0,0 0 1 0 0,0 0-1 0 0,1 1-9 0 0,0 0 0 0 0,0 0 1 0 0,0 0-1 0 0,0 0 0 0 0,0 0 0 0 0,1 0 0 0 0,-1 0 0 0 0,1-1 0 0 0,-1 1 0 0 0,1 0 0 0 0,1 1 1 0 0,48 32 104 0 0,-15-17 100 0 0,-28-15-81 0 0,1 0 0 0 0,-1 1 1 0 0,0 0-1 0 0,0 1 1 0 0,0 0-1 0 0,0 0 0 0 0,-1 0 1 0 0,0 1-1 0 0,0 0 1 0 0,-1 0-1 0 0,0 1 0 0 0,9 12 1 0 0,-14-17-92 0 0,-1 0 1 0 0,1 0 0 0 0,-1-1-1 0 0,0 1 1 0 0,0 0 0 0 0,0 0-1 0 0,0 0 1 0 0,0-1-1 0 0,0 1 1 0 0,0 0 0 0 0,-1 0-1 0 0,1-1 1 0 0,-1 1 0 0 0,1 0-1 0 0,-1 0 1 0 0,1-1-1 0 0,-1 1 1 0 0,0 0 0 0 0,0-1-1 0 0,0 1 1 0 0,0-1-1 0 0,0 0 1 0 0,0 1 0 0 0,-1-1-1 0 0,1 0 1 0 0,0 1 0 0 0,-1-1-1 0 0,1 0 1 0 0,-3 1-1 0 0,-1 2 57 0 0,0 0-1 0 0,-1 0 1 0 0,0-1-1 0 0,0 1 0 0 0,0-2 1 0 0,-9 5-1 0 0,-60 9 496 0 0,70-16-752 0 0,-1 1 1 0 0,0-1-1 0 0,0 0 0 0 0,0 0 1 0 0,0 0-1 0 0,1-1 1 0 0,-1 0-1 0 0,0 0 0 0 0,0-1 1 0 0,-9-3-1 0 0,5 0-1448 0 0</inkml:trace>
</inkml:ink>
</file>

<file path=ppt/ink/ink19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2"/>
    </inkml:context>
    <inkml:brush xml:id="br0">
      <inkml:brushProperty name="width" value="0.1" units="cm"/>
      <inkml:brushProperty name="height" value="0.1" units="cm"/>
      <inkml:brushProperty name="color" value="#004F8B"/>
    </inkml:brush>
  </inkml:definitions>
  <inkml:trace contextRef="#ctx0" brushRef="#br0">1 117 8751 0 0,'18'-27'952'0'0,"-15"20"-606"0"0,1 2-1 0 0,0-1 1 0 0,0 0 0 0 0,0 1-1 0 0,1 0 1 0 0,0 0-1 0 0,0 0 1 0 0,0 1-1 0 0,1-1 1 0 0,0 1-1 0 0,-1 1 1 0 0,1-1-1 0 0,1 1 1 0 0,-1 0-1 0 0,0 0 1 0 0,1 1 0 0 0,0 0-1 0 0,11-3 1 0 0,4 2 784 0 0,1 1 1 0 0,-1 0 0 0 0,0 2-1 0 0,35 3 1 0 0,-42-2-3062 0 0</inkml:trace>
</inkml:ink>
</file>

<file path=ppt/ink/ink19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3"/>
    </inkml:context>
    <inkml:brush xml:id="br0">
      <inkml:brushProperty name="width" value="0.1" units="cm"/>
      <inkml:brushProperty name="height" value="0.1" units="cm"/>
      <inkml:brushProperty name="color" value="#004F8B"/>
    </inkml:brush>
  </inkml:definitions>
  <inkml:trace contextRef="#ctx0" brushRef="#br0">189 74 6447 0 0,'17'-38'5251'0'0,"-17"37"-5080"0"0,1 0-1 0 0,-1 0 1 0 0,1 0 0 0 0,-1 0 0 0 0,0 0-1 0 0,1 0 1 0 0,-1 0 0 0 0,0 0 0 0 0,0 0-1 0 0,0 0 1 0 0,0 0 0 0 0,0 0 0 0 0,0 0-1 0 0,0 0 1 0 0,0 0 0 0 0,0 0 0 0 0,0 0-1 0 0,-1 0 1 0 0,1 0 0 0 0,0 0 0 0 0,-1 0-1 0 0,1 0 1 0 0,-1 0 0 0 0,1 1-1 0 0,-1-1 1 0 0,1 0 0 0 0,-1 0 0 0 0,1 0-1 0 0,-1 1 1 0 0,0-1 0 0 0,0 0 0 0 0,1 1-1 0 0,-1-1 1 0 0,0 0 0 0 0,0 1 0 0 0,0-1-1 0 0,0 1 1 0 0,0-1 0 0 0,1 1 0 0 0,-1 0-1 0 0,0-1 1 0 0,0 1 0 0 0,0 0 0 0 0,0 0-1 0 0,0 0 1 0 0,0-1 0 0 0,0 1-1 0 0,0 0 1 0 0,0 0 0 0 0,-2 1 0 0 0,-1-1 17 0 0,0 1 1 0 0,0-1-1 0 0,0 1 0 0 0,1 0 1 0 0,-1 0-1 0 0,0 1 1 0 0,1-1-1 0 0,-1 1 0 0 0,1 0 1 0 0,-1-1-1 0 0,1 1 1 0 0,-4 4-1 0 0,-6 8-104 0 0,1 0-1 0 0,0 1 1 0 0,1 1-1 0 0,1-1 1 0 0,0 2 0 0 0,1 0-1 0 0,1 0 1 0 0,1 0-1 0 0,0 1 1 0 0,1 0-1 0 0,1 0 1 0 0,1 1 0 0 0,-3 21-1 0 0,2 13 157 0 0,1 0-1 0 0,3 1 1 0 0,9 74-1 0 0,29 192-95 0 0,-32-305-3426 0 0</inkml:trace>
</inkml:ink>
</file>

<file path=ppt/ink/ink19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4"/>
    </inkml:context>
    <inkml:brush xml:id="br0">
      <inkml:brushProperty name="width" value="0.1" units="cm"/>
      <inkml:brushProperty name="height" value="0.1" units="cm"/>
      <inkml:brushProperty name="color" value="#004F8B"/>
    </inkml:brush>
  </inkml:definitions>
  <inkml:trace contextRef="#ctx0" brushRef="#br0">1 157 12319 0 0,'6'-9'467'0'0,"1"1"-1"0"0,1 0 0 0 0,-1 1 0 0 0,1-1 1 0 0,1 2-1 0 0,-1-1 0 0 0,1 1 1 0 0,0 0-1 0 0,1 1 0 0 0,-1 0 1 0 0,12-4-1 0 0,20-7 967 0 0,61-14 0 0 0,-33 11-3589 0 0,-46 12 914 0 0</inkml:trace>
</inkml:ink>
</file>

<file path=ppt/ink/ink19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5"/>
    </inkml:context>
    <inkml:brush xml:id="br0">
      <inkml:brushProperty name="width" value="0.1" units="cm"/>
      <inkml:brushProperty name="height" value="0.1" units="cm"/>
      <inkml:brushProperty name="color" value="#004F8B"/>
    </inkml:brush>
  </inkml:definitions>
  <inkml:trace contextRef="#ctx0" brushRef="#br0">0 23 5983 0 0,'0'0'464'0'0,"22"-23"7827"0"0,-20 23-8087 0 0,0 1-1 0 0,0-1 1 0 0,-1 0 0 0 0,1 1-1 0 0,0-1 1 0 0,0 1 0 0 0,0-1 0 0 0,-1 1-1 0 0,1 0 1 0 0,0 0 0 0 0,-1 0-1 0 0,1 0 1 0 0,0 0 0 0 0,-1 0-1 0 0,1 0 1 0 0,-1 1 0 0 0,0-1-1 0 0,1 0 1 0 0,0 2 0 0 0,28 36 1319 0 0,-22-28-891 0 0,21 28 336 0 0,-2 1 0 0 0,-1 1-1 0 0,35 78 1 0 0,-44-77-853 0 0,-2 1 0 0 0,-2 0-1 0 0,-1 1 1 0 0,-3 1 0 0 0,-1 0 0 0 0,-3 0 0 0 0,1 51-1 0 0,-5-63-262 0 0,-2 0-1 0 0,-1-1 0 0 0,-12 62 0 0 0,9-76-2491 0 0,-1 0 0 0 0,-11 25 0 0 0,4-16-4786 0 0</inkml:trace>
</inkml:ink>
</file>

<file path=ppt/ink/ink19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03:49.836"/>
    </inkml:context>
    <inkml:brush xml:id="br0">
      <inkml:brushProperty name="width" value="0.1" units="cm"/>
      <inkml:brushProperty name="height" value="0.1" units="cm"/>
      <inkml:brushProperty name="color" value="#004F8B"/>
    </inkml:brush>
  </inkml:definitions>
  <inkml:trace contextRef="#ctx0" brushRef="#br0">67 372 4143 0 0,'0'0'4784'0'0,"15"-25"-1178"0"0,-4 18-3348 0 0,-1 1 1 0 0,1 1-1 0 0,0 0 1 0 0,1 0 0 0 0,-1 1-1 0 0,1 0 1 0 0,0 1 0 0 0,0 1-1 0 0,12-2 1 0 0,22 0 301 0 0,50 1 0 0 0,-27 2-96 0 0,310-14 1021 0 0,150-8-558 0 0,23-13-750 0 0,347-14 37 0 0,-162 16-116 0 0,-428 16-79 0 0,206-14 63 0 0,508-17 148 0 0,-889 47-231 0 0,252 4 14 0 0,-91-1 72 0 0,-41-1-46 0 0,-104 2-39 0 0,173 10 0 0 0,65-1 64 0 0,2-2-64 0 0,-300-6 11 0 0,115 17-1 0 0,38 2 97 0 0,-112-23-107 0 0,65 4 11 0 0,-155-1-2 0 0,-1-2 0 0 0,1-2 0 0 0,-1-2-1 0 0,0-1 1 0 0,74-21 0 0 0,-83 19-9 0 0,1 0 0 0 0,-1 2 0 0 0,1 2 0 0 0,0 0 0 0 0,0 2 0 0 0,54 6 0 0 0,-51-4-15 0 0,1-2 0 0 0,0-2-1 0 0,0-1 1 0 0,46-12 0 0 0,-51 10 19 0 0,112-27 260 0 0,-142 33-200 0 0,0 0-27 0 0,1 1-1 0 0,-1 0 1 0 0,1-1 0 0 0,-1 1-1 0 0,1 0 1 0 0,-1 0-1 0 0,0 0 1 0 0,1 0-1 0 0,-1 0 1 0 0,0 0 0 0 0,0 1-1 0 0,0-1 1 0 0,0 0-1 0 0,0 1 1 0 0,0-1 0 0 0,0 0-1 0 0,0 1 1 0 0,0-1-1 0 0,-1 1 1 0 0,1-1 0 0 0,0 3-1 0 0,14 43-44 0 0,-12-37 75 0 0,7 25-51 0 0,-2 1 1 0 0,-1 0-1 0 0,2 53 0 0 0,-7 113-15 0 0,-4-114-2 0 0,11 92 0 0 0,11-33 71 0 0,-7-66-53 0 0,-3 0 0 0 0,-4 1 1 0 0,-8 146-1 0 0,0-185 52 0 0,0-1 0 0 0,3 1 1 0 0,12 76-1 0 0,-13-112-69 0 0,0 12 95 0 0,2 11 55 0 0,1-20-139 0 0,0-2 0 0 0,-1-6 31 0 0,3 6-31 0 0,-3 3-11 0 0,-1-2 11 0 0,-1-5 31 0 0,1 4-20 0 0,-1 2 20 0 0,0-1-15 0 0,-1 2 140 0 0,-8-4 160 0 0,-12 50 251 0 0,18-46-578 0 0,-3 3-3 0 0,3-13 6 0 0,-11 36 72 0 0,14-35-33 0 0,0 5-20 0 0,0-4 20 0 0,-1 0-30 0 0,1-1 0 0 0,-1 0 0 0 0,1 0 0 0 0,-1 0 0 0 0,0 0 0 0 0,0 0 0 0 0,0 0 0 0 0,0 0 0 0 0,0 0 0 0 0,-1 0 0 0 0,1 0-1 0 0,0 0 1 0 0,-1-1 0 0 0,0 1 0 0 0,1-1 0 0 0,-1 1 0 0 0,0-1 0 0 0,0 1 0 0 0,1-1 0 0 0,-1 0 0 0 0,0 0 0 0 0,0 0-1 0 0,0 0 1 0 0,-1 0 0 0 0,1-1 0 0 0,0 1 0 0 0,0-1 0 0 0,0 1 0 0 0,-1-1 0 0 0,1 0 0 0 0,0 0 0 0 0,0 0 0 0 0,-3 0 0 0 0,-1 1 4 0 0,-93 10 55 0 0,0-4 0 0 0,-1-5 0 0 0,-103-10 1 0 0,-85 1 32 0 0,-188 10-104 0 0,-100 9 0 0 0,-517 19 181 0 0,385-4-106 0 0,-327-14 53 0 0,114 29-34 0 0,755-32-60 0 0,-847 34-34 0 0,561-26 0 0 0,302-14 12 0 0,-242-9 40 0 0,190-16-52 0 0,-377-22 0 0 0,507 38 0 0 0,-98-18 0 0 0,103 11 0 0 0,-122-4 0 0 0,134 16 0 0 0,25 2 0 0 0,-1-1 0 0 0,0-2 0 0 0,1-1 0 0 0,-1-2 0 0 0,1-1 0 0 0,-35-10 0 0 0,-29-20 424 0 0,92 33-386 0 0,-1-1 0 0 0,1 0 0 0 0,0 0 0 0 0,0 0 0 0 0,0 0 0 0 0,0 0 0 0 0,1 0 0 0 0,-1 0 0 0 0,1-1 0 0 0,0 1 0 0 0,-2-6 0 0 0,-1-3 21 0 0,-9-11-20 0 0,1-1 1 0 0,1 0 0 0 0,1-1-1 0 0,1 0 1 0 0,2 0 0 0 0,0-1-1 0 0,-5-50 1 0 0,5 4-40 0 0,-5-32 0 0 0,5-170 0 0 0,10 247 0 0 0,1-1 0 0 0,1 1 0 0 0,1 0 0 0 0,1 1 0 0 0,12-28 0 0 0,63-123 0 0 0,-56 125 0 0 0,-2-1 0 0 0,23-74 0 0 0,-41 105 0 0 0,-1 0 0 0 0,-1 0 0 0 0,1-41 0 0 0,-18 89-800 0 0,2-12 384 0 0</inkml:trace>
</inkml:ink>
</file>

<file path=ppt/ink/ink19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51"/>
    </inkml:context>
    <inkml:brush xml:id="br0">
      <inkml:brushProperty name="width" value="0.1" units="cm"/>
      <inkml:brushProperty name="height" value="0.1" units="cm"/>
      <inkml:brushProperty name="color" value="#008C3A"/>
    </inkml:brush>
  </inkml:definitions>
  <inkml:trace contextRef="#ctx0" brushRef="#br0">224 52 9903 0 0,'0'0'898'0'0,"-5"-29"8731"0"0,4 28-9474 0 0,0-1 0 0 0,-1 0 0 0 0,1 1 0 0 0,0-1 0 0 0,-1 1 0 0 0,1-1 0 0 0,-1 1 0 0 0,0 0 0 0 0,1-1 0 0 0,-1 1 0 0 0,0 0 0 0 0,0 0 0 0 0,0 0 0 0 0,0 0 0 0 0,0 1 0 0 0,0-1 0 0 0,0 1 0 0 0,0-1 0 0 0,0 1 0 0 0,0-1 0 0 0,0 1 0 0 0,0 0 0 0 0,-3 0 0 0 0,1 1-36 0 0,1 0 0 0 0,-1 0 0 0 0,0 1 0 0 0,1-1 0 0 0,-1 1 0 0 0,1-1 0 0 0,0 1 0 0 0,0 0 1 0 0,-1 0-1 0 0,1 1 0 0 0,-5 4 0 0 0,-4 7-43 0 0,0-1 0 0 0,0 2 1 0 0,2-1-1 0 0,-12 21 0 0 0,13-16-54 0 0,0 0 0 0 0,1 0-1 0 0,1 1 1 0 0,0 0 0 0 0,2 0-1 0 0,0 0 1 0 0,2 1-1 0 0,0 0 1 0 0,0 27 0 0 0,3-35-22 0 0,0 0 0 0 0,0 1 1 0 0,1-1-1 0 0,1-1 0 0 0,0 1 1 0 0,1 0-1 0 0,1 0 1 0 0,-1-1-1 0 0,2 0 0 0 0,0 0 1 0 0,0 0-1 0 0,1 0 1 0 0,1-1-1 0 0,0 0 0 0 0,1 0 1 0 0,8 10-1 0 0,-8-15 2 0 0,-1-1 1 0 0,1 1-1 0 0,0-1 0 0 0,0-1 1 0 0,1 0-1 0 0,-1 0 0 0 0,1 0 0 0 0,0-1 1 0 0,0 0-1 0 0,0-1 0 0 0,0 0 1 0 0,1-1-1 0 0,-1 0 0 0 0,1 0 1 0 0,-1-1-1 0 0,0 0 0 0 0,1 0 0 0 0,-1-1 1 0 0,1-1-1 0 0,-1 1 0 0 0,15-6 1 0 0,-15 5 19 0 0,0-1 0 0 0,0 0 0 0 0,0 0 0 0 0,0-1 0 0 0,0 0 0 0 0,-1-1 0 0 0,1 0 0 0 0,-1 0 0 0 0,0-1 0 0 0,-1 0 0 0 0,0 0 0 0 0,0-1 0 0 0,0 1 1 0 0,-1-2-1 0 0,1 1 0 0 0,-2-1 0 0 0,1 0 0 0 0,-1 0 0 0 0,-1 0 0 0 0,1-1 0 0 0,3-10 0 0 0,-6 8 11 0 0,-1 0-1 0 0,0 0 1 0 0,0 0-1 0 0,-1 0 1 0 0,-1 0-1 0 0,0 0 1 0 0,0 0 0 0 0,-1 1-1 0 0,0-1 1 0 0,-5-13-1 0 0,-4-9 124 0 0,-30-60-1 0 0,35 80-116 0 0,-1-1 0 0 0,-1 1 0 0 0,0 1 0 0 0,-1-1 0 0 0,0 2 0 0 0,-1-1 0 0 0,-16-14 0 0 0,17 20-16 0 0,1-1 0 0 0,-1 2 0 0 0,0-1-1 0 0,-1 1 1 0 0,1 1 0 0 0,-1 0 0 0 0,0 0 0 0 0,0 1 0 0 0,0 0 0 0 0,0 1 0 0 0,-15-2 0 0 0,19 2-39 0 0,4 1-6 0 0,0 1-1 0 0,1-1 0 0 0,-1 1 0 0 0,0 0 1 0 0,1-1-1 0 0,-1 1 0 0 0,0 0 0 0 0,0 0 0 0 0,1 0 1 0 0,-1 0-1 0 0,0 0 0 0 0,1 1 0 0 0,-1-1 1 0 0,-2 1-1 0 0,18 14-3296 0 0,-4-10 1099 0 0</inkml:trace>
</inkml:ink>
</file>

<file path=ppt/ink/ink19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52"/>
    </inkml:context>
    <inkml:brush xml:id="br0">
      <inkml:brushProperty name="width" value="0.1" units="cm"/>
      <inkml:brushProperty name="height" value="0.1" units="cm"/>
      <inkml:brushProperty name="color" value="#008C3A"/>
    </inkml:brush>
  </inkml:definitions>
  <inkml:trace contextRef="#ctx0" brushRef="#br0">109 115 2303 0 0,'28'-25'5120'0'0,"-27"23"-4488"0"0,4-4 982 0 0,-1 0 0 0 0,0-1 1 0 0,0 0-1 0 0,-1 1 1 0 0,3-10-1 0 0,-5 15-1451 0 0,-1 0-1 0 0,1 0 0 0 0,-1 0 1 0 0,0 0-1 0 0,0-1 1 0 0,1 1-1 0 0,-1 0 0 0 0,0 0 1 0 0,0-1-1 0 0,0 1 1 0 0,0 0-1 0 0,-1 0 0 0 0,1-1 1 0 0,0 1-1 0 0,0 0 1 0 0,-1 0-1 0 0,1 0 0 0 0,-1 0 1 0 0,1-1-1 0 0,-1 1 1 0 0,1 0-1 0 0,-1 0 0 0 0,0 0 1 0 0,1 0-1 0 0,-1 0 0 0 0,0 0 1 0 0,0 0-1 0 0,0 1 1 0 0,0-1-1 0 0,0 0 0 0 0,0 0 1 0 0,0 1-1 0 0,0-1 1 0 0,0 1-1 0 0,0-1 0 0 0,0 0 1 0 0,0 1-1 0 0,-1 0 1 0 0,1-1-1 0 0,0 1 0 0 0,-2 0 1 0 0,1 1-71 0 0,0 1 0 0 0,0 0 0 0 0,0 0 0 0 0,0 0 0 0 0,1 0-1 0 0,-1 0 1 0 0,1 0 0 0 0,-1 0 0 0 0,1 1 0 0 0,0-1 0 0 0,0 0 0 0 0,0 1 0 0 0,0-1 0 0 0,0 3 0 0 0,0-2-10 0 0,-20 57 128 0 0,-25 122-1 0 0,29-106-137 0 0,-11 80 38 0 0,22-43-92 0 0,10-114-14 0 0,1 0 0 0 0,-1 0 0 0 0,0-1 0 0 0,1 0 0 0 0,-1 0 0 0 0,0 0 0 0 0,3-3 0 0 0,-2 1-386 0 0,-1 0 0 0 0,0 0 1 0 0,0-1-1 0 0,0 0 1 0 0,-1 0-1 0 0,5-8 0 0 0,3-3-2291 0 0,-6 7 719 0 0</inkml:trace>
</inkml:ink>
</file>

<file path=ppt/ink/ink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6.289"/>
    </inkml:context>
    <inkml:brush xml:id="br0">
      <inkml:brushProperty name="width" value="0.1" units="cm"/>
      <inkml:brushProperty name="height" value="0.1" units="cm"/>
      <inkml:brushProperty name="color" value="#008C3A"/>
    </inkml:brush>
  </inkml:definitions>
  <inkml:trace contextRef="#ctx0" brushRef="#br0">14 162 10679 0 0,'2'134'1852'0'0,"-5"-83"9036"0"0,-2-69-9236 0 0,-2-26-1261 0 0,7 9 258 0 0,10-62 0 0 0,-8 84-566 0 0,1 0 0 0 0,0 0 0 0 0,0 0 0 0 0,2 1-1 0 0,-1-1 1 0 0,2 1 0 0 0,12-22 0 0 0,-16 31-57 0 0,-2 2-21 0 0,1 0-1 0 0,-1 0 0 0 0,1 0 0 0 0,-1 0 0 0 0,1 0 1 0 0,0 0-1 0 0,-1 0 0 0 0,1 0 0 0 0,0 0 0 0 0,0 0 1 0 0,0 1-1 0 0,0-1 0 0 0,0 0 0 0 0,0 0 0 0 0,0 1 1 0 0,0-1-1 0 0,0 1 0 0 0,0-1 0 0 0,0 1 0 0 0,0-1 1 0 0,0 1-1 0 0,0 0 0 0 0,0 0 0 0 0,0-1 0 0 0,1 1 1 0 0,-1 0-1 0 0,1 0 0 0 0,11 2 12 0 0,-11-1-16 0 0,-1-1 0 0 0,1 1 0 0 0,-1-1 0 0 0,1 1 0 0 0,-1 0 0 0 0,1-1 0 0 0,-1 1 0 0 0,1 0 0 0 0,-1 0 0 0 0,1 0 0 0 0,-1 0 0 0 0,0 0 0 0 0,0 1 0 0 0,0-1 0 0 0,0 0 0 0 0,0 1 0 0 0,0-1 0 0 0,0 0 0 0 0,0 1 0 0 0,0-1 0 0 0,0 1 0 0 0,-1-1 0 0 0,1 1 0 0 0,-1 0 0 0 0,1-1 0 0 0,-1 1 0 0 0,1 2 0 0 0,0 1 0 0 0,12 62 0 0 0,-8-35 0 0 0,-1-20-11 0 0,-3-10 10 0 0,0-1 0 0 0,0 0-1 0 0,0 0 1 0 0,0 0-1 0 0,0-1 1 0 0,0 1-1 0 0,0 0 1 0 0,0 0 0 0 0,0-1-1 0 0,0 1 1 0 0,0 0-1 0 0,0-1 1 0 0,1 1 0 0 0,-1-1-1 0 0,0 1 1 0 0,0-1-1 0 0,1 0 1 0 0,-1 0-1 0 0,0 1 1 0 0,1-1 0 0 0,-1 0-1 0 0,0 0 1 0 0,1 0-1 0 0,-1 0 1 0 0,0-1-1 0 0,1 1 1 0 0,-1 0 0 0 0,0-1-1 0 0,0 1 1 0 0,1 0-1 0 0,-1-1 1 0 0,0 0-1 0 0,0 1 1 0 0,0-1 0 0 0,1 0-1 0 0,0-1 1 0 0,0 1 0 0 0,11-7 67 0 0,1-1-1 0 0,-1 0 0 0 0,-1-1 1 0 0,0-1-1 0 0,21-24 1 0 0,-22 22 2 0 0,1 1-1 0 0,1 0 1 0 0,0 1 0 0 0,1 0 0 0 0,14-9 0 0 0,-27 19-57 0 0,0 1 1 0 0,0-1-1 0 0,0 0 1 0 0,0 1-1 0 0,1-1 0 0 0,-1 1 1 0 0,0 0-1 0 0,0-1 1 0 0,0 1-1 0 0,1 0 0 0 0,-1 0 1 0 0,0-1-1 0 0,0 1 1 0 0,1 0-1 0 0,-1 0 0 0 0,0 0 1 0 0,0 1-1 0 0,1-1 1 0 0,-1 0-1 0 0,0 0 0 0 0,0 1 1 0 0,0-1-1 0 0,0 1 1 0 0,1-1-1 0 0,-1 1 0 0 0,0-1 1 0 0,0 1-1 0 0,0 0 1 0 0,0-1-1 0 0,0 1 0 0 0,0 0 1 0 0,0 0-1 0 0,0 0 1 0 0,0 1-1 0 0,15 33-3 0 0,-14-30 9 0 0,14 62-63 0 0,5 14 400 0 0,-19-75-719 0 0,0-1 1 0 0,1 0-1 0 0,-1 0 1 0 0,1 1-1 0 0,0-2 1 0 0,1 1-1 0 0,-1 0 1 0 0,1-1-1 0 0,0 1 1 0 0,0-1-1 0 0,7 5 0 0 0</inkml:trace>
</inkml:ink>
</file>

<file path=ppt/ink/ink1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3"/>
    </inkml:context>
    <inkml:brush xml:id="br0">
      <inkml:brushProperty name="width" value="0.1" units="cm"/>
      <inkml:brushProperty name="height" value="0.1" units="cm"/>
      <inkml:brushProperty name="color" value="#F6630D"/>
    </inkml:brush>
  </inkml:definitions>
  <inkml:trace contextRef="#ctx0" brushRef="#br0">1 197 13127 0 0,'2'-9'705'0'0,"0"0"0"0"0,1 0 0 0 0,0 1 0 0 0,0-1 0 0 0,1 1 0 0 0,0 0 0 0 0,0 0 0 0 0,1 0 0 0 0,0 0-1 0 0,1 1 1 0 0,8-9 0 0 0,-6 8-247 0 0,1 1 0 0 0,0-1 0 0 0,0 2 0 0 0,0-1 0 0 0,1 1 0 0 0,0 1 0 0 0,0 0 0 0 0,14-5 0 0 0,-2 3-472 0 0,1 2 0 0 0,0 0-1 0 0,0 1 1 0 0,0 1 0 0 0,0 1 0 0 0,1 1 0 0 0,-1 1 0 0 0,33 5-1 0 0,-19 0-2932 0 0,-4 0-4593 0 0,-12-3 998 0 0</inkml:trace>
</inkml:ink>
</file>

<file path=ppt/ink/ink19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53"/>
    </inkml:context>
    <inkml:brush xml:id="br0">
      <inkml:brushProperty name="width" value="0.1" units="cm"/>
      <inkml:brushProperty name="height" value="0.1" units="cm"/>
      <inkml:brushProperty name="color" value="#008C3A"/>
    </inkml:brush>
  </inkml:definitions>
  <inkml:trace contextRef="#ctx0" brushRef="#br0">6 69 12095 0 0,'3'-20'1304'0'0,"-3"17"-842"0"0,1 0 0 0 0,-1 0 0 0 0,0 0-1 0 0,0 0 1 0 0,0 0 0 0 0,-1 0-1 0 0,1-1 1 0 0,-1 1 0 0 0,1 0 0 0 0,-1 0-1 0 0,0 0 1 0 0,-5-8 4147 0 0,15 31-2682 0 0,39 81-1373 0 0,33 63-411 0 0,-68-142-142 0 0,1 0 0 0 0,2-1 1 0 0,0 0-1 0 0,1-1 0 0 0,20 17 0 0 0,-29-30-13 0 0,14 14 58 0 0,2-1 1 0 0,0-1 0 0 0,37 21 0 0 0,-60-39 344 0 0,34 9-626 0 0,-18-7-1353 0 0</inkml:trace>
</inkml:ink>
</file>

<file path=ppt/ink/ink19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54"/>
    </inkml:context>
    <inkml:brush xml:id="br0">
      <inkml:brushProperty name="width" value="0.1" units="cm"/>
      <inkml:brushProperty name="height" value="0.1" units="cm"/>
      <inkml:brushProperty name="color" value="#008C3A"/>
    </inkml:brush>
  </inkml:definitions>
  <inkml:trace contextRef="#ctx0" brushRef="#br0">36 12 4607 0 0,'0'0'208'0'0,"-36"0"15084"0"0,37-1-15145 0 0,0 0 0 0 0,0 0 0 0 0,1 0 0 0 0,-1 0 0 0 0,0 1-1 0 0,0-1 1 0 0,0 0 0 0 0,0 1 0 0 0,1-1 0 0 0,-1 1 0 0 0,0-1 0 0 0,1 1-1 0 0,-1 0 1 0 0,0-1 0 0 0,1 1 0 0 0,-1 0 0 0 0,1 0 0 0 0,1 0 0 0 0,35-1 666 0 0,-27 1-369 0 0,201 4 795 0 0,-194-4-1895 0 0,1-2-43 0 0</inkml:trace>
</inkml:ink>
</file>

<file path=ppt/ink/ink19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55"/>
    </inkml:context>
    <inkml:brush xml:id="br0">
      <inkml:brushProperty name="width" value="0.1" units="cm"/>
      <inkml:brushProperty name="height" value="0.1" units="cm"/>
      <inkml:brushProperty name="color" value="#008C3A"/>
    </inkml:brush>
  </inkml:definitions>
  <inkml:trace contextRef="#ctx0" brushRef="#br0">910 136 3223 0 0,'35'-23'9176'0'0,"-36"22"-8995"0"0,0-1 0 0 0,1 0-1 0 0,-1 1 1 0 0,0-1 0 0 0,0 1-1 0 0,0-1 1 0 0,0 1 0 0 0,0-1-1 0 0,0 1 1 0 0,-1 0 0 0 0,1-1-1 0 0,0 1 1 0 0,-1 0 0 0 0,1 0 0 0 0,-1 0-1 0 0,1 0 1 0 0,-1 0 0 0 0,0 0-1 0 0,1 1 1 0 0,-1-1 0 0 0,0 0-1 0 0,1 1 1 0 0,-1-1 0 0 0,0 1-1 0 0,0 0 1 0 0,0 0 0 0 0,1 0-1 0 0,-1 0 1 0 0,-2 0 0 0 0,-72-4 164 0 0,59 4 571 0 0,-79-7-1671 0 0,-130-26 0 0 0,-50-5 839 0 0,268 38-87 0 0,-82-2-83 0 0,83 2 82 0 0,1 0 0 0 0,0 1 0 0 0,-1 0 0 0 0,1 0 0 0 0,0 0 0 0 0,0 1 1 0 0,0 0-1 0 0,0 0 0 0 0,0 0 0 0 0,0 1 0 0 0,-7 5 0 0 0,10-5 14 0 0,0 0 0 0 0,0 1 0 0 0,0 0 0 0 0,1 0 0 0 0,-1 0 0 0 0,1 0 0 0 0,0 0 0 0 0,0 0 0 0 0,1 0 0 0 0,-1 1 0 0 0,1-1 0 0 0,0 1 0 0 0,0-1 0 0 0,0 1 0 0 0,0 7-1 0 0,2 76 197 0 0,0-71-195 0 0,34 391 53 0 0,-27-194 1 0 0,10 152-792 0 0,-8-266-466 0 0,35 159 0 0 0,-43-249 1049 0 0,1 0-1 0 0,0 0 1 0 0,0 0-1 0 0,1-1 1 0 0,0 1-1 0 0,0-1 1 0 0,1 0 0 0 0,7 8-1 0 0,-9-13 137 0 0,0-1-1 0 0,0 0 1 0 0,0 0-1 0 0,1-1 1 0 0,-1 1-1 0 0,1-1 1 0 0,0 1 0 0 0,0-1-1 0 0,0-1 1 0 0,0 1-1 0 0,0 0 1 0 0,0-1-1 0 0,1 0 1 0 0,-1 0 0 0 0,0 0-1 0 0,1 0 1 0 0,-1-1-1 0 0,0 0 1 0 0,1 0-1 0 0,8-1 1 0 0,490-21 2325 0 0,-437 16-2272 0 0,0 4 0 0 0,1 2 0 0 0,-1 3-1 0 0,76 14 1 0 0,-122-12-40 0 0,-13-3 72 0 0,1 0-1 0 0,-1-1 0 0 0,1 1 0 0 0,0-1 0 0 0,-1-1 0 0 0,1 0 1 0 0,10-1-1 0 0,-16 1-54 0 0,0-1 1 0 0,1 0-1 0 0,-1 0 1 0 0,0 0-1 0 0,0 0 1 0 0,0 0-1 0 0,0 0 1 0 0,0 0-1 0 0,-1-1 1 0 0,1 1-1 0 0,0-1 1 0 0,-1 1-1 0 0,1-1 1 0 0,-1 0-1 0 0,1 0 1 0 0,-1 0-1 0 0,0 0 1 0 0,0 0-1 0 0,1 0 1 0 0,-2 0-1 0 0,1 0 1 0 0,0 0-1 0 0,0 0 1 0 0,-1 0-1 0 0,1-1 1 0 0,-1 1-1 0 0,1 0 1 0 0,-1-1-1 0 0,0 1 1 0 0,0-3-1 0 0,0-20 54 0 0,-1 0 0 0 0,0 0 0 0 0,-2 0 0 0 0,-1 0 0 0 0,-8-27 0 0 0,-6-42-84 0 0,-6-324-71 0 0,13 125 6 0 0,6 231 79 0 0,-1 0-17 0 0,3-86 1 0 0,4 131 4 0 0,0 1 1 0 0,1-1 0 0 0,1 0-1 0 0,1 1 1 0 0,0 0-1 0 0,1 0 1 0 0,1 0 0 0 0,0 1-1 0 0,1-1 1 0 0,10-15 0 0 0,-16 31 2 0 0,-1 0 0 0 0,0 0 0 0 0,0-1 0 0 0,0 1 0 0 0,0 0 1 0 0,0 0-1 0 0,1 0 0 0 0,-1-1 0 0 0,0 1 0 0 0,0 0 1 0 0,0 0-1 0 0,0-1 0 0 0,0 1 0 0 0,0 0 0 0 0,0-1 0 0 0,0 1 1 0 0,0 0-1 0 0,0 0 0 0 0,0-1 0 0 0,0 1 0 0 0,0 0 1 0 0,0 0-1 0 0,0-1 0 0 0,0 1 0 0 0,0 0 0 0 0,0 0 0 0 0,0-1 1 0 0,-1 1-1 0 0,1 0 0 0 0,0 0 0 0 0,0-1 0 0 0,0 1 1 0 0,0 0-1 0 0,0 0 0 0 0,-1 0 0 0 0,1-1 0 0 0,0 1 0 0 0,0 0 1 0 0,0 0-1 0 0,-1 0 0 0 0,1 0 0 0 0,0-1 0 0 0,0 1 1 0 0,-1 0-1 0 0,1 0 0 0 0,0 0 0 0 0,0 0 0 0 0,-1 0 0 0 0,1 0 1 0 0,0 0-1 0 0,-1 0 0 0 0,-22-3-62 0 0,-7-3 229 0 0,18 0 119 0 0,1 0 1 0 0,-1 0-1 0 0,-1 2 1 0 0,1-1-1 0 0,-1 1 1 0 0,-17-3-1 0 0,-18-1-4392 0 0,40 7 2775 0 0</inkml:trace>
</inkml:ink>
</file>

<file path=ppt/ink/ink19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67"/>
    </inkml:context>
    <inkml:brush xml:id="br0">
      <inkml:brushProperty name="width" value="0.1" units="cm"/>
      <inkml:brushProperty name="height" value="0.1" units="cm"/>
      <inkml:brushProperty name="color" value="#008C3A"/>
    </inkml:brush>
  </inkml:definitions>
  <inkml:trace contextRef="#ctx0" brushRef="#br0">43 160 4607 0 0,'-5'-38'4515'0'0,"10"-9"2204"0"0,-4 42-6105 0 0,0-1 1 0 0,0 1-1 0 0,0-1 1 0 0,-1 1-1 0 0,1-1 0 0 0,-1 1 1 0 0,-1-1-1 0 0,1 0 0 0 0,-1 1 1 0 0,-2-11-1 0 0,3 16-567 0 0,0 0-1 0 0,0-1 1 0 0,-1 1-1 0 0,1 0 1 0 0,0 0-1 0 0,0 0 0 0 0,0 0 1 0 0,0-1-1 0 0,0 1 1 0 0,0 0-1 0 0,0 0 1 0 0,0 0-1 0 0,0 0 1 0 0,0-1-1 0 0,-1 1 1 0 0,1 0-1 0 0,0 0 1 0 0,0 0-1 0 0,0 0 1 0 0,0 0-1 0 0,0 0 1 0 0,-1 0-1 0 0,1-1 1 0 0,0 1-1 0 0,0 0 0 0 0,0 0 1 0 0,0 0-1 0 0,-1 0 1 0 0,1 0-1 0 0,0 0 1 0 0,0 0-1 0 0,0 0 1 0 0,-1 0-1 0 0,1 0 1 0 0,0 0-1 0 0,0 0 1 0 0,0 0-1 0 0,0 0 1 0 0,-1 0-1 0 0,1 0 1 0 0,0 0-1 0 0,0 0 1 0 0,0 0-1 0 0,0 1 0 0 0,-1-1 1 0 0,1 0-1 0 0,0 0 1 0 0,0 0-1 0 0,0 0 1 0 0,0 0-1 0 0,-1 0 1 0 0,1 0-1 0 0,0 1 1 0 0,0-1-1 0 0,0 0 1 0 0,0 0-1 0 0,0 0 1 0 0,0 0-1 0 0,0 0 1 0 0,0 1-1 0 0,-1-1 0 0 0,1 0 1 0 0,0 0-1 0 0,0 1 1 0 0,-8 20 647 0 0,-1 27-626 0 0,0 21 13 0 0,3 1 0 0 0,5 91 0 0 0,22 139 144 0 0,-17-260-220 0 0,2-19-1487 0 0,-6-21 1408 0 0,0 1 0 0 0,0-1 0 0 0,1 0 0 0 0,-1 0 0 0 0,0 1-1 0 0,0-1 1 0 0,1 0 0 0 0,-1 0 0 0 0,0 0 0 0 0,1 1 0 0 0,-1-1-1 0 0,0 0 1 0 0,1 0 0 0 0,-1 0 0 0 0,1 0 0 0 0,-1 0 0 0 0,0 0-1 0 0,1 0 1 0 0,-1 0 0 0 0,0 0 0 0 0,1 0 0 0 0,-1 0 0 0 0,0 0-1 0 0,1 0 1 0 0,-1 0 0 0 0,1 0 0 0 0,-1 0 0 0 0,0 0 0 0 0,1-1-1 0 0,-1 1 1 0 0,0 0 0 0 0,1 0 0 0 0,4-4-1941 0 0</inkml:trace>
</inkml:ink>
</file>

<file path=ppt/ink/ink19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68"/>
    </inkml:context>
    <inkml:brush xml:id="br0">
      <inkml:brushProperty name="width" value="0.1" units="cm"/>
      <inkml:brushProperty name="height" value="0.1" units="cm"/>
      <inkml:brushProperty name="color" value="#008C3A"/>
    </inkml:brush>
  </inkml:definitions>
  <inkml:trace contextRef="#ctx0" brushRef="#br0">0 23 8287 0 0,'1'-7'11102'0'0,"7"-6"-7688"0"0,8 11-3037 0 0,0 1 1 0 0,0 1-1 0 0,1 1 0 0 0,-1 0 0 0 0,0 1 1 0 0,0 1-1 0 0,-1 0 0 0 0,22 8 0 0 0,58 9-75 0 0,-38-8 582 0 0,-29-5-2203 0 0,1-2-6969 0 0</inkml:trace>
</inkml:ink>
</file>

<file path=ppt/ink/ink19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69"/>
    </inkml:context>
    <inkml:brush xml:id="br0">
      <inkml:brushProperty name="width" value="0.1" units="cm"/>
      <inkml:brushProperty name="height" value="0.1" units="cm"/>
      <inkml:brushProperty name="color" value="#008C3A"/>
    </inkml:brush>
  </inkml:definitions>
  <inkml:trace contextRef="#ctx0" brushRef="#br0">36 132 8287 0 0,'-1'-37'1083'0'0,"2"30"179"0"0,0-1-1 0 0,-1 1 1 0 0,0-1-1 0 0,-1 1 1 0 0,0-1-1 0 0,0 1 1 0 0,0-1 0 0 0,-1 1-1 0 0,0 0 1 0 0,-6-13 1519 0 0,3 59-1262 0 0,3-10-1498 0 0,-11 287 390 0 0,14-254-341 0 0,3 1 1 0 0,2-1-1 0 0,16 65 0 0 0,-19-116-64 0 0,-3-7-15 0 0,1 0 1 0 0,-1 0 0 0 0,1 0 0 0 0,0 0-1 0 0,1 0 1 0 0,-1 0 0 0 0,1 0 0 0 0,0-1 0 0 0,-1 1-1 0 0,2 0 1 0 0,-1-1 0 0 0,5 6 0 0 0</inkml:trace>
</inkml:ink>
</file>

<file path=ppt/ink/ink19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0"/>
    </inkml:context>
    <inkml:brush xml:id="br0">
      <inkml:brushProperty name="width" value="0.1" units="cm"/>
      <inkml:brushProperty name="height" value="0.1" units="cm"/>
      <inkml:brushProperty name="color" value="#008C3A"/>
    </inkml:brush>
  </inkml:definitions>
  <inkml:trace contextRef="#ctx0" brushRef="#br0">881 186 3679 0 0,'0'0'6864'0'0,"-29"-16"-3720"0"0,-81 23 302 0 0,49-17-2903 0 0,0-3 0 0 0,-114-40 0 0 0,119 34-420 0 0,-9-5 75 0 0,46 16-119 0 0,-1 0 0 0 0,1 2 1 0 0,-1 0-1 0 0,0 2 1 0 0,-21-3-1 0 0,-53 7 284 0 0,37 2 282 0 0,57 44-378 0 0,1-3-115 0 0,-1-1 0 0 0,-7 43 0 0 0,-1 28-48 0 0,15 234 54 0 0,0-179-354 0 0,-22 259-1 0 0,10-387 65 0 0,-1 0-65 0 0,2-1 1 0 0,1 1 0 0 0,3 0 0 0 0,5 61 0 0 0,-4-98 191 0 0,0 0 0 0 0,0 1-1 0 0,0-1 1 0 0,0 0 0 0 0,0 0 0 0 0,1 0 0 0 0,-1 0 0 0 0,1 0 0 0 0,0 0-1 0 0,0 0 1 0 0,0-1 0 0 0,0 1 0 0 0,1-1 0 0 0,-1 1 0 0 0,1-1 0 0 0,-1 0-1 0 0,1 0 1 0 0,0 0 0 0 0,3 2 0 0 0,5 1 9 0 0,1 0-1 0 0,0 0 1 0 0,23 5 0 0 0,16 7 65 0 0,-40-13-46 0 0,1 0 0 0 0,0 0 0 0 0,0-1 0 0 0,0-1 1 0 0,1 0-1 0 0,-1 0 0 0 0,19-1 0 0 0,90-10 51 0 0,-20 1-65 0 0,370 11 130 0 0,-294-4 149 0 0,-175 1-245 0 0,2-2-21 0 0,-1 1-3 0 0,-1 0-1 0 0,1-1 1 0 0,-1 1-1 0 0,1-1 1 0 0,-1 0-1 0 0,0 0 1 0 0,1 0-1 0 0,-1 0 1 0 0,0 0-1 0 0,0 0 1 0 0,-1 0-1 0 0,1-1 0 0 0,0 1 1 0 0,-1-1-1 0 0,1 1 1 0 0,-1-1-1 0 0,0 0 1 0 0,0 1-1 0 0,1-6 1 0 0,0-2 3 0 0,0-1 0 0 0,0 0 0 0 0,-1-19 0 0 0,0 13 16 0 0,2-83 24 0 0,-12-111 1 0 0,1 62-48 0 0,26-582 112 0 0,-12 614-126 0 0,0 59-1 0 0,-3 42-2 0 0,-1 0 1 0 0,-1 0-1 0 0,-1 0 1 0 0,0 0-1 0 0,-1-1 1 0 0,-6-30 0 0 0,7 47-53 0 0,-32-23-22 0 0,27 19 88 0 0,-4 0 4 0 0,0-1 0 0 0,0 1 0 0 0,0 0 0 0 0,0 1 0 0 0,-1 0 0 0 0,1 0 0 0 0,-1 1 0 0 0,0 1 0 0 0,0-1 0 0 0,0 2 0 0 0,0-1 0 0 0,1 1 0 0 0,-1 1 0 0 0,0 0 0 0 0,0 0 0 0 0,-15 4 0 0 0,18-4-1466 0 0</inkml:trace>
</inkml:ink>
</file>

<file path=ppt/ink/ink19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1"/>
    </inkml:context>
    <inkml:brush xml:id="br0">
      <inkml:brushProperty name="width" value="0.1" units="cm"/>
      <inkml:brushProperty name="height" value="0.1" units="cm"/>
      <inkml:brushProperty name="color" value="#004F8B"/>
    </inkml:brush>
  </inkml:definitions>
  <inkml:trace contextRef="#ctx0" brushRef="#br0">262 50 5983 0 0,'16'-19'13751'0'0,"-17"17"-13650"0"0,0 0 1 0 0,0 0 0 0 0,0 0-1 0 0,0 0 1 0 0,-1 1-1 0 0,1-1 1 0 0,-1 0 0 0 0,0 1-1 0 0,1-1 1 0 0,-1 1-1 0 0,0-1 1 0 0,0 1 0 0 0,0 0-1 0 0,0-1 1 0 0,0 1-1 0 0,0 0 1 0 0,0 1 0 0 0,0-1-1 0 0,0 0 1 0 0,0 1-1 0 0,-1-1 1 0 0,1 1 0 0 0,0-1-1 0 0,-1 1 1 0 0,1 0-1 0 0,0 0 1 0 0,0 0 0 0 0,-4 1-1 0 0,-9-1-28 0 0,1 2-1 0 0,-1-1 0 0 0,-14 5 1 0 0,-36 14-25 0 0,62-19-46 0 0,0 0-1 0 0,0 0 1 0 0,0 1 0 0 0,0-1-1 0 0,1 1 1 0 0,-1 0-1 0 0,0-1 1 0 0,1 1-1 0 0,-1 0 1 0 0,1 1-1 0 0,0-1 1 0 0,-1 0-1 0 0,1 1 1 0 0,0-1-1 0 0,0 1 1 0 0,1-1-1 0 0,-1 1 1 0 0,-2 5-1 0 0,4-4-2 0 0,0-1-1 0 0,0 1 1 0 0,1-1 0 0 0,-1 1-1 0 0,1-1 1 0 0,-1 0 0 0 0,1 1-1 0 0,0-1 1 0 0,1 0 0 0 0,-1 1-1 0 0,1-1 1 0 0,-1 0 0 0 0,1 0-1 0 0,0 0 1 0 0,0-1 0 0 0,0 1-1 0 0,0 0 1 0 0,1-1 0 0 0,-1 1-1 0 0,1-1 1 0 0,-1 0-1 0 0,1 0 1 0 0,0 0 0 0 0,5 3-1 0 0,10 6-12 0 0,0-1-1 0 0,37 14 1 0 0,-38-17 11 0 0,36 14 158 0 0,-26-11-93 0 0,-1 0-1 0 0,0 2 1 0 0,0 1 0 0 0,46 32 0 0 0,-69-42-53 0 0,0 0 0 0 0,0 0 0 0 0,0 0 0 0 0,0 0-1 0 0,0 0 1 0 0,-1 1 0 0 0,1-1 0 0 0,-1 1 0 0 0,0 0 0 0 0,0-1-1 0 0,-1 1 1 0 0,1 0 0 0 0,-1 0 0 0 0,0 0 0 0 0,0 0 0 0 0,0 1-1 0 0,0-1 1 0 0,-1 0 0 0 0,0 0 0 0 0,1 0 0 0 0,-2 1 0 0 0,1-1-1 0 0,0 0 1 0 0,-1 0 0 0 0,0 0 0 0 0,0 0 0 0 0,0 0 0 0 0,0 0 0 0 0,-1 0-1 0 0,0 0 1 0 0,-3 5 0 0 0,2-2 29 0 0,-1 0 1 0 0,-1-1-1 0 0,0 1 1 0 0,1-1-1 0 0,-2-1 1 0 0,1 1-1 0 0,-1-1 1 0 0,0 0-1 0 0,0 0 1 0 0,0 0-1 0 0,-1-1 1 0 0,1 0-1 0 0,-1 0 1 0 0,0-1-1 0 0,0 0 1 0 0,-11 3-1 0 0,-10-1 113 0 0,0-1-1 0 0,-1-2 1 0 0,1 0-1 0 0,-1-2 1 0 0,-43-6-1 0 0,-44 0 63 0 0,115 6-342 0 0</inkml:trace>
</inkml:ink>
</file>

<file path=ppt/ink/ink19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2"/>
    </inkml:context>
    <inkml:brush xml:id="br0">
      <inkml:brushProperty name="width" value="0.1" units="cm"/>
      <inkml:brushProperty name="height" value="0.1" units="cm"/>
      <inkml:brushProperty name="color" value="#004F8B"/>
    </inkml:brush>
  </inkml:definitions>
  <inkml:trace contextRef="#ctx0" brushRef="#br0">245 27 10391 0 0,'0'-1'942'0'0,"1"1"-867"0"0,-1-1 0 0 0,0 1 1 0 0,0-1-1 0 0,1 0 0 0 0,-1 1 0 0 0,0-1 1 0 0,0 0-1 0 0,0 1 0 0 0,0-1 1 0 0,0 0-1 0 0,0 1 0 0 0,0-1 1 0 0,0 0-1 0 0,0 1 0 0 0,-1-1 1 0 0,1 1-1 0 0,0-1 0 0 0,0 0 0 0 0,0 1 1 0 0,-1-1-1 0 0,1 1 0 0 0,0-1 1 0 0,-1 0-1 0 0,1 1 0 0 0,-1-1 1 0 0,1 1-1 0 0,0-1 0 0 0,-1 1 1 0 0,1 0-1 0 0,-1-1 0 0 0,1 1 0 0 0,-1-1 1 0 0,0 1-1 0 0,1 0 0 0 0,-1-1 1 0 0,1 1-1 0 0,-1 0 0 0 0,1 0 1 0 0,-1 0-1 0 0,0-1 0 0 0,1 1 0 0 0,-1 0 1 0 0,0 0-1 0 0,0 0 0 0 0,-27-4 3350 0 0,28 4-3430 0 0,-7 0 232 0 0,0 0 1 0 0,0 1 0 0 0,1 0 0 0 0,-1 0 0 0 0,0 0 0 0 0,1 1 0 0 0,-1 0 0 0 0,1 0 0 0 0,-1 1 0 0 0,1 0 0 0 0,0 0 0 0 0,0 1 0 0 0,0-1 0 0 0,-6 7 0 0 0,3-3-46 0 0,0 1 0 0 0,1 0 0 0 0,1 0 1 0 0,-1 1-1 0 0,1 0 0 0 0,1 1 0 0 0,0-1 0 0 0,-8 17 1 0 0,9-15-113 0 0,1 0 0 0 0,0 0 0 0 0,0 0 0 0 0,1 1 0 0 0,1-1 0 0 0,0 1 0 0 0,0 0 1 0 0,1 15-1 0 0,1-20-42 0 0,1 0 0 0 0,-1 0 0 0 0,1 1 0 0 0,1-1 0 0 0,-1 0 0 0 0,1 0 0 0 0,0 0 0 0 0,1 0 0 0 0,0 0 0 0 0,0-1 0 0 0,0 1 0 0 0,1-1 0 0 0,7 9 0 0 0,-6-9-24 0 0,2 0 0 0 0,-1 0-1 0 0,0-1 1 0 0,1 0 0 0 0,0-1 0 0 0,0 1 0 0 0,1-1-1 0 0,-1-1 1 0 0,1 1 0 0 0,0-1 0 0 0,0 0 0 0 0,0-1-1 0 0,0 0 1 0 0,0-1 0 0 0,1 1 0 0 0,-1-1 0 0 0,0-1-1 0 0,1 0 1 0 0,-1 0 0 0 0,1-1 0 0 0,-1 0-1 0 0,13-3 1 0 0,-10 2 22 0 0,0 0 1 0 0,-1-1-1 0 0,1 0 0 0 0,-1-1 0 0 0,0 0 0 0 0,0-1 0 0 0,0 0 1 0 0,0-1-1 0 0,-1 0 0 0 0,0 0 0 0 0,0-1 0 0 0,-1 0 0 0 0,0-1 1 0 0,0 0-1 0 0,0 0 0 0 0,10-16 0 0 0,-14 17 6 0 0,-1 0 0 0 0,0-1-1 0 0,0 1 1 0 0,0-1 0 0 0,-1 0-1 0 0,-1 0 1 0 0,1 1 0 0 0,-1-1-1 0 0,0 0 1 0 0,-1 0 0 0 0,0 0 0 0 0,0-1-1 0 0,-1 1 1 0 0,0 1 0 0 0,0-1-1 0 0,-1 0 1 0 0,0 0 0 0 0,-1 0 0 0 0,1 1-1 0 0,-1-1 1 0 0,-1 1 0 0 0,0 0-1 0 0,0 0 1 0 0,-8-11 0 0 0,8 12-21 0 0,-1-1 0 0 0,-1 1 0 0 0,1-1 1 0 0,-1 1-1 0 0,0 1 0 0 0,0-1 0 0 0,-1 1 0 0 0,0 0 0 0 0,0 1 1 0 0,0 0-1 0 0,0 0 0 0 0,-1 0 0 0 0,1 1 0 0 0,-1 0 1 0 0,0 0-1 0 0,0 1 0 0 0,0 0 0 0 0,0 1 0 0 0,0 0 1 0 0,-1 0-1 0 0,1 0 0 0 0,0 1 0 0 0,-13 2 0 0 0,18-2 283 0 0</inkml:trace>
</inkml:ink>
</file>

<file path=ppt/ink/ink19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3"/>
    </inkml:context>
    <inkml:brush xml:id="br0">
      <inkml:brushProperty name="width" value="0.1" units="cm"/>
      <inkml:brushProperty name="height" value="0.1" units="cm"/>
      <inkml:brushProperty name="color" value="#004F8B"/>
    </inkml:brush>
  </inkml:definitions>
  <inkml:trace contextRef="#ctx0" brushRef="#br0">21 37 11167 0 0,'0'0'1016'0'0,"2"-36"7944"0"0,-2 36-8873 0 0,-4 26 2011 0 0,-1 49-1770 0 0,3-47 334 0 0,-1 10-450 0 0,-2 10-103 0 0,2 0 1 0 0,2 0-1 0 0,11 91 0 0 0,-8-132-145 0 0,0-1 0 0 0,0 1 1 0 0,1-1-1 0 0,0 0 0 0 0,0 1 0 0 0,0-1 0 0 0,1-1 0 0 0,7 11 0 0 0,12 3-3883 0 0</inkml:trace>
</inkml:ink>
</file>

<file path=ppt/ink/ink1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4"/>
    </inkml:context>
    <inkml:brush xml:id="br0">
      <inkml:brushProperty name="width" value="0.1" units="cm"/>
      <inkml:brushProperty name="height" value="0.1" units="cm"/>
      <inkml:brushProperty name="color" value="#F6630D"/>
    </inkml:brush>
  </inkml:definitions>
  <inkml:trace contextRef="#ctx0" brushRef="#br0">237 1 5063 0 0,'0'0'390'0'0,"-33"8"8139"0"0,25-4-8013 0 0,0 1 0 0 0,0 0 0 0 0,0 0 1 0 0,0 1-1 0 0,1 0 0 0 0,0 0 0 0 0,1 1 0 0 0,-1 0 0 0 0,1 0 0 0 0,-8 12 1 0 0,-8 14 319 0 0,-19 39 0 0 0,33-57-482 0 0,1-2-140 0 0,0 0 1 0 0,1 1-1 0 0,1-1 1 0 0,0 1-1 0 0,1 0 0 0 0,1 1 1 0 0,0-1-1 0 0,-2 18 1 0 0,5-27-180 0 0,0 0 1 0 0,0 0 0 0 0,0 0 0 0 0,1 0-1 0 0,0 0 1 0 0,-1 0 0 0 0,2 0-1 0 0,-1 0 1 0 0,1 0 0 0 0,-1 0-1 0 0,1-1 1 0 0,1 1 0 0 0,-1-1-1 0 0,1 1 1 0 0,-1-1 0 0 0,1 0 0 0 0,0 0-1 0 0,1 0 1 0 0,-1-1 0 0 0,1 1-1 0 0,0-1 1 0 0,-1 0 0 0 0,2 0-1 0 0,-1 0 1 0 0,0 0 0 0 0,0-1-1 0 0,6 3 1 0 0,0-1 19 0 0,1 0 0 0 0,-1 0 0 0 0,1-1 0 0 0,0-1-1 0 0,0 0 1 0 0,0 0 0 0 0,0-1 0 0 0,1-1 0 0 0,-1 0 0 0 0,0 0 0 0 0,0-1-1 0 0,0 0 1 0 0,0-1 0 0 0,0-1 0 0 0,0 1 0 0 0,0-2 0 0 0,-1 1 0 0 0,1-2-1 0 0,-1 1 1 0 0,0-1 0 0 0,-1-1 0 0 0,1 0 0 0 0,-1 0 0 0 0,0-1 0 0 0,0 0-1 0 0,-1-1 1 0 0,12-13 0 0 0,-16 17-19 0 0,-1-1-1 0 0,1 1 1 0 0,-1-1-1 0 0,0 0 1 0 0,0 0-1 0 0,-1 0 1 0 0,0 0-1 0 0,0 0 1 0 0,0 0-1 0 0,0-1 1 0 0,-1 1-1 0 0,0 0 1 0 0,0-1 0 0 0,0 0-1 0 0,-1 1 1 0 0,0-7-1 0 0,-1 3 10 0 0,0 0 0 0 0,-1 0 0 0 0,0 0-1 0 0,-1 0 1 0 0,0 0 0 0 0,0 1 0 0 0,-1-1 0 0 0,0 1 0 0 0,-5-8-1 0 0,-7-8-63 0 0,-1 1 0 0 0,-1 0-1 0 0,-1 2 1 0 0,-1 0-1 0 0,-26-20 1 0 0,43 38-78 0 0,-1 1-1 0 0,1 0 0 0 0,0 0 1 0 0,-1 0-1 0 0,1 0 1 0 0,-1 0-1 0 0,0 1 1 0 0,-4-2-1 0 0</inkml:trace>
</inkml:ink>
</file>

<file path=ppt/ink/ink19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4"/>
    </inkml:context>
    <inkml:brush xml:id="br0">
      <inkml:brushProperty name="width" value="0.1" units="cm"/>
      <inkml:brushProperty name="height" value="0.1" units="cm"/>
      <inkml:brushProperty name="color" value="#004F8B"/>
    </inkml:brush>
  </inkml:definitions>
  <inkml:trace contextRef="#ctx0" brushRef="#br0">1 0 8751 0 0,'0'0'7783'0'0,"32"7"-4888"0"0,40 3-977 0 0,-43-5-2467 0 0,-1-2 0 0 0,44 1-1 0 0,-57-5-4319 0 0,0-3-1522 0 0</inkml:trace>
</inkml:ink>
</file>

<file path=ppt/ink/ink19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5"/>
    </inkml:context>
    <inkml:brush xml:id="br0">
      <inkml:brushProperty name="width" value="0.1" units="cm"/>
      <inkml:brushProperty name="height" value="0.1" units="cm"/>
      <inkml:brushProperty name="color" value="#004F8B"/>
    </inkml:brush>
  </inkml:definitions>
  <inkml:trace contextRef="#ctx0" brushRef="#br0">77 1 7367 0 0,'-9'5'5897'0'0,"-11"10"-2706"0"0,16-9-2759 0 0,0-1 0 0 0,0 1 0 0 0,1-1 0 0 0,-1 1 0 0 0,1 0 0 0 0,1 1 1 0 0,-1-1-1 0 0,1 0 0 0 0,0 1 0 0 0,-2 11 0 0 0,-7 71 1296 0 0,11-79-1561 0 0,-2 22-161 0 0,2 0 0 0 0,1 0 0 0 0,2 0 0 0 0,1 0 1 0 0,1-1-1 0 0,2 0 0 0 0,1 0 0 0 0,22 52 0 0 0,-28-77-741 0 0,1 2-1352 0 0</inkml:trace>
</inkml:ink>
</file>

<file path=ppt/ink/ink19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6"/>
    </inkml:context>
    <inkml:brush xml:id="br0">
      <inkml:brushProperty name="width" value="0.1" units="cm"/>
      <inkml:brushProperty name="height" value="0.1" units="cm"/>
      <inkml:brushProperty name="color" value="#004F8B"/>
    </inkml:brush>
  </inkml:definitions>
  <inkml:trace contextRef="#ctx0" brushRef="#br0">230 63 6911 0 0,'0'0'623'0'0,"-6"-19"46"0"0,1 6 3565 0 0,-25-10 2415 0 0,3 15-3662 0 0,23 9-2872 0 0,0-1 1 0 0,0 1-1 0 0,1 0 0 0 0,-1 0 1 0 0,0 0-1 0 0,1 1 1 0 0,-1-1-1 0 0,1 1 0 0 0,-1 0 1 0 0,1 0-1 0 0,0 0 1 0 0,0 1-1 0 0,-1-1 0 0 0,2 1 1 0 0,-4 3-1 0 0,-4 4-33 0 0,0 0 0 0 0,0 1 0 0 0,1 0 0 0 0,1 1 0 0 0,0 0 0 0 0,1 1-1 0 0,0-1 1 0 0,1 1 0 0 0,0 0 0 0 0,1 1 0 0 0,1 0 0 0 0,0-1 0 0 0,1 1 0 0 0,-2 16 0 0 0,4-23-78 0 0,0-1 0 0 0,1 1 1 0 0,0 0-1 0 0,1 0 0 0 0,-1-1 1 0 0,1 1-1 0 0,0-1 1 0 0,1 1-1 0 0,0-1 0 0 0,0 1 1 0 0,0-1-1 0 0,1 0 0 0 0,-1 0 1 0 0,2 0-1 0 0,-1 0 0 0 0,1-1 1 0 0,-1 1-1 0 0,2-1 0 0 0,-1 0 1 0 0,0 0-1 0 0,1 0 1 0 0,0-1-1 0 0,0 1 0 0 0,1-1 1 0 0,-1-1-1 0 0,1 1 0 0 0,0-1 1 0 0,0 0-1 0 0,0 0 0 0 0,0 0 1 0 0,11 2-1 0 0,32 12-331 0 0,46 13 364 0 0,-87-28-1552 0 0,1 0-1 0 0,0-1 1 0 0,0-1 0 0 0,17 0 0 0 0,-6-3-5987 0 0</inkml:trace>
</inkml:ink>
</file>

<file path=ppt/ink/ink19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7"/>
    </inkml:context>
    <inkml:brush xml:id="br0">
      <inkml:brushProperty name="width" value="0.1" units="cm"/>
      <inkml:brushProperty name="height" value="0.1" units="cm"/>
      <inkml:brushProperty name="color" value="#004F8B"/>
    </inkml:brush>
  </inkml:definitions>
  <inkml:trace contextRef="#ctx0" brushRef="#br0">65 30 1375 0 0,'13'-29'21260'0'0,"-22"57"-18448"0"0,-16 51-2904 0 0,14-45 144 0 0,2 0-1 0 0,1 1 1 0 0,2 0-1 0 0,1 1 1 0 0,2-1-1 0 0,2 1 1 0 0,5 65-1 0 0,-2-87-994 0 0,1 0 1 0 0,0 1-1 0 0,1-1 1 0 0,10 24-1 0 0,-10-33-976 0 0</inkml:trace>
</inkml:ink>
</file>

<file path=ppt/ink/ink19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8"/>
    </inkml:context>
    <inkml:brush xml:id="br0">
      <inkml:brushProperty name="width" value="0.1" units="cm"/>
      <inkml:brushProperty name="height" value="0.1" units="cm"/>
      <inkml:brushProperty name="color" value="#004F8B"/>
    </inkml:brush>
  </inkml:definitions>
  <inkml:trace contextRef="#ctx0" brushRef="#br0">1 1 7831 0 0,'6'4'11966'0'0,"26"19"-10998"0"0,-3 9 37 0 0,-1 1 0 0 0,-2 1 0 0 0,34 57 0 0 0,-29-42-690 0 0,40 48 0 0 0,-52-76-239 0 0,0-2 0 0 0,39 29 0 0 0,-1-1 131 0 0,-43-31-366 0 0</inkml:trace>
</inkml:ink>
</file>

<file path=ppt/ink/ink19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79"/>
    </inkml:context>
    <inkml:brush xml:id="br0">
      <inkml:brushProperty name="width" value="0.1" units="cm"/>
      <inkml:brushProperty name="height" value="0.1" units="cm"/>
      <inkml:brushProperty name="color" value="#004F8B"/>
    </inkml:brush>
  </inkml:definitions>
  <inkml:trace contextRef="#ctx0" brushRef="#br0">0 74 6911 0 0,'0'0'623'0'0,"30"-6"4177"0"0,-11-2-2647 0 0,-1 2-1 0 0,1 1 1 0 0,21-4 0 0 0,8 2-803 0 0,49 0 0 0 0,-47 5-872 0 0,-5-5-1667 0 0,-16-2-5520 0 0,-11 1-285 0 0</inkml:trace>
</inkml:ink>
</file>

<file path=ppt/ink/ink19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0"/>
    </inkml:context>
    <inkml:brush xml:id="br0">
      <inkml:brushProperty name="width" value="0.1" units="cm"/>
      <inkml:brushProperty name="height" value="0.1" units="cm"/>
      <inkml:brushProperty name="color" value="#004F8B"/>
    </inkml:brush>
  </inkml:definitions>
  <inkml:trace contextRef="#ctx0" brushRef="#br0">1 30 4143 0 0,'2'-29'15423'0'0,"-1"37"-14155"0"0,3 47 651 0 0,-4 61 1 0 0,3 41-1546 0 0,-2-137-318 0 0,2 1 0 0 0,1-1 0 0 0,0 0 0 0 0,2-1 0 0 0,11 31 0 0 0,-12-40-99 0 0,1 0 0 0 0,0 0 0 0 0,0 0 0 0 0,11 12 0 0 0,-13-17-436 0 0,0-1 0 0 0,1 1 0 0 0,-1-1 0 0 0,1 0 0 0 0,9 5 0 0 0,-9-7-1157 0 0,1-4-55 0 0</inkml:trace>
</inkml:ink>
</file>

<file path=ppt/ink/ink19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1"/>
    </inkml:context>
    <inkml:brush xml:id="br0">
      <inkml:brushProperty name="width" value="0.1" units="cm"/>
      <inkml:brushProperty name="height" value="0.1" units="cm"/>
      <inkml:brushProperty name="color" value="#004F8B"/>
    </inkml:brush>
  </inkml:definitions>
  <inkml:trace contextRef="#ctx0" brushRef="#br0">0 242 10967 0 0,'0'0'994'0'0,"36"10"110"0"0,-13-6 899 0 0,-1-1 1 0 0,0-1 0 0 0,42-1-1 0 0,-57-1-1977 0 0,-1-1 0 0 0,1 1 0 0 0,0-1 0 0 0,-1-1 0 0 0,1 1-1 0 0,-1-1 1 0 0,0 0 0 0 0,1-1 0 0 0,-1 1 0 0 0,0-1 0 0 0,0-1-1 0 0,-1 1 1 0 0,1-1 0 0 0,-1 0 0 0 0,1 0 0 0 0,-1 0 0 0 0,5-7 0 0 0,-7 7-65 0 0,-1 0 0 0 0,0 0 0 0 0,0 0 0 0 0,0 0 0 0 0,-1 0 0 0 0,1-1 0 0 0,-1 1 0 0 0,0 0 0 0 0,-1-1 0 0 0,1 1 0 0 0,-1-1 0 0 0,1 1 0 0 0,-2-1 0 0 0,1 1 0 0 0,0-1 0 0 0,-2-5 0 0 0,-2-11 255 0 0,-1-1 0 0 0,-10-23 0 0 0,2 2 3413 0 0,27 224-2944 0 0,-13-135-632 0 0,2 0 0 0 0,2-1 0 0 0,2 0 0 0 0,2 0 0 0 0,1-1 0 0 0,25 65 0 0 0,-26-84-37 0 0,9 14-1465 0 0,-12-38-1206 0 0</inkml:trace>
</inkml:ink>
</file>

<file path=ppt/ink/ink19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2"/>
    </inkml:context>
    <inkml:brush xml:id="br0">
      <inkml:brushProperty name="width" value="0.1" units="cm"/>
      <inkml:brushProperty name="height" value="0.1" units="cm"/>
      <inkml:brushProperty name="color" value="#004F8B"/>
    </inkml:brush>
  </inkml:definitions>
  <inkml:trace contextRef="#ctx0" brushRef="#br0">0 50 1839 0 0,'0'0'14662'0'0,"20"-1"-11538"0"0,114-11 918 0 0,68-7-2498 0 0,-130 17-1469 0 0,15-2-268 0 0,-31-8-5127 0 0</inkml:trace>
</inkml:ink>
</file>

<file path=ppt/ink/ink19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3"/>
    </inkml:context>
    <inkml:brush xml:id="br0">
      <inkml:brushProperty name="width" value="0.1" units="cm"/>
      <inkml:brushProperty name="height" value="0.1" units="cm"/>
      <inkml:brushProperty name="color" value="#004F8B"/>
    </inkml:brush>
  </inkml:definitions>
  <inkml:trace contextRef="#ctx0" brushRef="#br0">106 1 5527 0 0,'0'0'250'0'0,"-18"25"100"0"0,-8-1 4352 0 0,23-22-4090 0 0,0 1 1 0 0,0-1 0 0 0,0 0-1 0 0,1 1 1 0 0,-1-1 0 0 0,1 1 0 0 0,-1 0-1 0 0,1 0 1 0 0,0 0 0 0 0,-3 5 0 0 0,-1 9-65 0 0,0 0 0 0 0,1 1 0 0 0,1 0 0 0 0,0 0 0 0 0,1 0 0 0 0,1 0 0 0 0,1 29 0 0 0,2-31 24 0 0,0 1 1 0 0,1-1-1 0 0,0 0 1 0 0,9 26-1 0 0,-8-33-426 0 0,0 1-1 0 0,1-1 1 0 0,0 0 0 0 0,10 14-1 0 0,19 17-1364 0 0,-32-38 984 0 0,1 1 1 0 0,0-1-1 0 0,0-1 1 0 0,0 1 0 0 0,0 0-1 0 0,1 0 1 0 0,-1-1-1 0 0,0 1 1 0 0,1-1-1 0 0,-1 0 1 0 0,1 0-1 0 0,-1 0 1 0 0,1 0-1 0 0,0 0 1 0 0,4 1 0 0 0</inkml:trace>
</inkml:ink>
</file>

<file path=ppt/ink/ink1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5"/>
    </inkml:context>
    <inkml:brush xml:id="br0">
      <inkml:brushProperty name="width" value="0.1" units="cm"/>
      <inkml:brushProperty name="height" value="0.1" units="cm"/>
      <inkml:brushProperty name="color" value="#F6630D"/>
    </inkml:brush>
  </inkml:definitions>
  <inkml:trace contextRef="#ctx0" brushRef="#br0">170 44 5983 0 0,'-8'-1'8720'0'0,"-11"3"-6286"0"0,10 5-1959 0 0,0 0 0 0 0,0 0 0 0 0,1 1 0 0 0,0 0 0 0 0,0 0 0 0 0,1 1 0 0 0,0 0 0 0 0,-11 18 0 0 0,6-7 23 0 0,2 0 0 0 0,0 1 0 0 0,-10 32 0 0 0,18-46-400 0 0,0 1 0 0 0,1 0 0 0 0,-1 0 0 0 0,2 0-1 0 0,-1 0 1 0 0,1 0 0 0 0,0 0 0 0 0,1 0-1 0 0,0 0 1 0 0,0-1 0 0 0,1 1 0 0 0,0 0 0 0 0,0 0-1 0 0,1-1 1 0 0,0 1 0 0 0,0-1 0 0 0,1 0-1 0 0,0 0 1 0 0,0 0 0 0 0,1-1 0 0 0,5 7 0 0 0,-2-4-75 0 0,0 0 0 0 0,0-1 1 0 0,1 0-1 0 0,0-1 1 0 0,0 0-1 0 0,1 0 0 0 0,0-1 1 0 0,0 0-1 0 0,1-1 1 0 0,-1 0-1 0 0,1-1 0 0 0,0 0 1 0 0,23 4-1 0 0,-21-6 20 0 0,-1-1 0 0 0,1-1 0 0 0,0 0 0 0 0,0-1-1 0 0,0-1 1 0 0,0 0 0 0 0,0 0 0 0 0,-1-1 0 0 0,1-1 0 0 0,-1 0 0 0 0,20-10-1 0 0,-11 4 101 0 0,0-2 0 0 0,-1 0 0 0 0,0-1 0 0 0,-1-1 0 0 0,26-25 0 0 0,-41 36-108 0 0,0-1 0 0 0,-1 0 1 0 0,1 0-1 0 0,-1 0 0 0 0,0-1 0 0 0,0 1 0 0 0,0-1 1 0 0,-1 0-1 0 0,0 1 0 0 0,0-1 0 0 0,0 0 0 0 0,0-1 1 0 0,-1 1-1 0 0,0 0 0 0 0,0 0 0 0 0,0 0 0 0 0,0-1 1 0 0,-1 1-1 0 0,0 0 0 0 0,-1-9 0 0 0,-2 2 24 0 0,0 0 0 0 0,0 1 0 0 0,-1-1 0 0 0,-1 1 1 0 0,0 0-1 0 0,0 0 0 0 0,-1 1 0 0 0,-8-12 0 0 0,3 6-24 0 0,1 2 0 0 0,-2-1 0 0 0,0 1 1 0 0,0 1-1 0 0,-2 0 0 0 0,1 1 0 0 0,-2 1 1 0 0,-17-12-1 0 0,24 18-59 0 0,0 1 0 0 0,-1-1-1 0 0,1 2 1 0 0,-1-1 0 0 0,1 1 0 0 0,-1 1 0 0 0,0 0-1 0 0,0 0 1 0 0,0 1 0 0 0,0 0 0 0 0,-1 0 0 0 0,1 1-1 0 0,0 0 1 0 0,0 1 0 0 0,0 0 0 0 0,-1 0-1 0 0,1 1 1 0 0,-11 3 0 0 0,19-4-84 0 0,-1-1-1 0 0,1 1 0 0 0,0-1 1 0 0,-1 1-1 0 0,1-1 1 0 0,0 1-1 0 0,-1 0 0 0 0,1 0 1 0 0,0 0-1 0 0,0 0 1 0 0,0 0-1 0 0,0 0 1 0 0,0 0-1 0 0,0 0 0 0 0,-2 2 1 0 0</inkml:trace>
</inkml:ink>
</file>

<file path=ppt/ink/ink19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4"/>
    </inkml:context>
    <inkml:brush xml:id="br0">
      <inkml:brushProperty name="width" value="0.1" units="cm"/>
      <inkml:brushProperty name="height" value="0.1" units="cm"/>
      <inkml:brushProperty name="color" value="#004F8B"/>
    </inkml:brush>
  </inkml:definitions>
  <inkml:trace contextRef="#ctx0" brushRef="#br0">164 93 8751 0 0,'0'0'674'0'0,"-38"10"5802"0"0,33-10-6210 0 0,1 0 0 0 0,-1 1-1 0 0,1-1 1 0 0,-1 1 0 0 0,1 0 0 0 0,0 0 0 0 0,-1 1 0 0 0,1-1 0 0 0,0 1 0 0 0,0 0 0 0 0,0 0 0 0 0,0 1 0 0 0,0-1 0 0 0,1 1 0 0 0,-1-1 0 0 0,1 1 0 0 0,-5 4 0 0 0,4-1-27 0 0,-1 0 0 0 0,1 0 0 0 0,-1 1 0 0 0,2-1 0 0 0,-1 1 0 0 0,1 0 0 0 0,0 0 0 0 0,0 0 1 0 0,-3 14-1 0 0,4-12-135 0 0,0 1 1 0 0,1 0-1 0 0,-1 0 1 0 0,2 0-1 0 0,0 0 1 0 0,0 0-1 0 0,1 0 1 0 0,0-1-1 0 0,0 1 1 0 0,1 0-1 0 0,0 0 1 0 0,1-1-1 0 0,0 1 1 0 0,1-1-1 0 0,0 0 1 0 0,6 10-1 0 0,-3-11-76 0 0,-1 0-1 0 0,1-1 1 0 0,1 0 0 0 0,-1-1-1 0 0,1 1 1 0 0,0-2 0 0 0,1 1-1 0 0,-1-1 1 0 0,1 0 0 0 0,0-1-1 0 0,1 0 1 0 0,-1 0-1 0 0,0-1 1 0 0,1 0 0 0 0,0-1-1 0 0,0 0 1 0 0,0-1 0 0 0,0 0-1 0 0,0 0 1 0 0,0-1 0 0 0,0 0-1 0 0,0-1 1 0 0,14-2 0 0 0,-7 0 4 0 0,0-1 1 0 0,0 0-1 0 0,0-1 1 0 0,-1-1 0 0 0,0 0-1 0 0,0-1 1 0 0,0-1 0 0 0,-1-1-1 0 0,0 0 1 0 0,-1-1 0 0 0,0 0-1 0 0,23-22 1 0 0,-33 27-8 0 0,1 0 0 0 0,-1 0 0 0 0,0-1-1 0 0,0 1 1 0 0,0-1 0 0 0,-1 0 0 0 0,0 0 0 0 0,0 0-1 0 0,-1-1 1 0 0,1 1 0 0 0,-1 0 0 0 0,-1-1 0 0 0,1 0-1 0 0,-1 1 1 0 0,0-1 0 0 0,-1-11 0 0 0,0 9 8 0 0,-2 0 0 0 0,1 0 1 0 0,-1 0-1 0 0,0 1 0 0 0,-1-1 0 0 0,0 0 1 0 0,0 1-1 0 0,-1 0 0 0 0,0 0 0 0 0,-1 0 0 0 0,-7-10 1 0 0,4 6-16 0 0,-2 1 1 0 0,1 0-1 0 0,-1 1 1 0 0,-1 0-1 0 0,1 1 1 0 0,-2 0 0 0 0,1 0-1 0 0,-1 1 1 0 0,-1 1-1 0 0,1 0 1 0 0,-1 1-1 0 0,-1 0 1 0 0,1 1-1 0 0,-1 0 1 0 0,-21-3-1 0 0,34 7-35 0 0,0 1 0 0 0,0-1-1 0 0,-1 1 1 0 0,1 0 0 0 0,0 0-1 0 0,0 0 1 0 0,0-1 0 0 0,-1 1-1 0 0,1 0 1 0 0,0 1 0 0 0,0-1-1 0 0,-1 0 1 0 0,1 0 0 0 0,0 0-1 0 0,0 1 1 0 0,0-1 0 0 0,0 1-1 0 0,-1-1 1 0 0,1 1 0 0 0,0-1-1 0 0,0 1 1 0 0,0-1 0 0 0,0 1-1 0 0,0 0 1 0 0,0 0 0 0 0,0 0-1 0 0,1 0 1 0 0,-1-1 0 0 0,0 1-1 0 0,0 0 1 0 0,1 0 0 0 0,-1 0-1 0 0,0 1 1 0 0,1-1 0 0 0,-1 0-1 0 0,1 0 1 0 0,-1 0 0 0 0,1 0-1 0 0,0 0 1 0 0,0 1 0 0 0,-1-1-1 0 0,1 0 1 0 0,0 0-1 0 0,0 1 1 0 0,0 1 0 0 0,1 0-318 0 0,-1 1 1 0 0,1-1-1 0 0,0 1 1 0 0,0-1-1 0 0,0 0 0 0 0,0 1 1 0 0,1-1-1 0 0,-1 0 1 0 0,1 0-1 0 0,0 0 1 0 0,0 0-1 0 0,0 0 1 0 0,0 0-1 0 0,5 4 0 0 0,8 4-1136 0 0,-2-3-23 0 0</inkml:trace>
</inkml:ink>
</file>

<file path=ppt/ink/ink19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5"/>
    </inkml:context>
    <inkml:brush xml:id="br0">
      <inkml:brushProperty name="width" value="0.1" units="cm"/>
      <inkml:brushProperty name="height" value="0.1" units="cm"/>
      <inkml:brushProperty name="color" value="#004F8B"/>
    </inkml:brush>
  </inkml:definitions>
  <inkml:trace contextRef="#ctx0" brushRef="#br0">136 73 5983 0 0,'15'-32'1264'0'0,"-13"31"-708"0"0,-1-1 0 0 0,0 0-1 0 0,1 0 1 0 0,-1 0 0 0 0,0 0-1 0 0,0 0 1 0 0,-3-25 11091 0 0,-11 42-10315 0 0,-9 16-929 0 0,3 7-249 0 0,0 0-1 0 0,3 1 1 0 0,1 1 0 0 0,2 1-1 0 0,2 0 1 0 0,2 0-1 0 0,1 1 1 0 0,2 0-1 0 0,0 56 1 0 0,6-95-173 0 0,0-1-1 0 0,0 1 1 0 0,0 0 0 0 0,1-1-1 0 0,-1 1 1 0 0,1 0 0 0 0,0-1 0 0 0,0 1-1 0 0,0-1 1 0 0,0 1 0 0 0,0-1-1 0 0,0 1 1 0 0,1-1 0 0 0,-1 0-1 0 0,1 1 1 0 0,-1-1 0 0 0,1 0-1 0 0,0 0 1 0 0,4 2 0 0 0,-5-3-278 0 0,0 0 0 0 0,1 0 0 0 0,-1-1 0 0 0,1 1 1 0 0,-1-1-1 0 0,1 1 0 0 0,-1-1 0 0 0,1 1 0 0 0,-1-1 1 0 0,1 0-1 0 0,0 0 0 0 0,-1 0 0 0 0,1 0 0 0 0,2 0 1 0 0</inkml:trace>
</inkml:ink>
</file>

<file path=ppt/ink/ink19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6"/>
    </inkml:context>
    <inkml:brush xml:id="br0">
      <inkml:brushProperty name="width" value="0.1" units="cm"/>
      <inkml:brushProperty name="height" value="0.1" units="cm"/>
      <inkml:brushProperty name="color" value="#004F8B"/>
    </inkml:brush>
  </inkml:definitions>
  <inkml:trace contextRef="#ctx0" brushRef="#br0">1 25 12607 0 0,'0'-1'1143'0'0,"5"-22"7265"0"0,6 47-7760 0 0,49 91 1294 0 0,27 45-971 0 0,-71-136-907 0 0,0-1 1 0 0,1 0 0 0 0,1-2-1 0 0,29 28 1 0 0,-28-34 11 0 0,1 0 1 0 0,42 23-1 0 0,4 2 28 0 0,-47-21-727 0 0,-18-18 580 0 0,-1-1 0 0 0,1 1 0 0 0,-1 0-1 0 0,1-1 1 0 0,-1 1 0 0 0,1 0 0 0 0,-1 0 0 0 0,0 0 0 0 0,0-1 0 0 0,1 1 0 0 0,-1 0 0 0 0,0 0 0 0 0,0 0 0 0 0,0-1-1 0 0,0 1 1 0 0,1 0 0 0 0,-1 0 0 0 0,-1 0 0 0 0,1 0 0 0 0,0 0 0 0 0,0-1 0 0 0,0 1 0 0 0,0 0 0 0 0,-1 0 0 0 0,1 0 0 0 0,-1 0-1 0 0,-31 9-6627 0 0,19-8 5049 0 0</inkml:trace>
</inkml:ink>
</file>

<file path=ppt/ink/ink19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7"/>
    </inkml:context>
    <inkml:brush xml:id="br0">
      <inkml:brushProperty name="width" value="0.1" units="cm"/>
      <inkml:brushProperty name="height" value="0.1" units="cm"/>
      <inkml:brushProperty name="color" value="#004F8B"/>
    </inkml:brush>
  </inkml:definitions>
  <inkml:trace contextRef="#ctx0" brushRef="#br0">0 6 6911 0 0,'0'0'623'0'0,"35"-6"1677"0"0,68 10 7340 0 0,1 9-6390 0 0,-54-5-2924 0 0,92 2-1 0 0,-77-12-2045 0 0,-34-1 648 0 0</inkml:trace>
</inkml:ink>
</file>

<file path=ppt/ink/ink19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8"/>
    </inkml:context>
    <inkml:brush xml:id="br0">
      <inkml:brushProperty name="width" value="0.1" units="cm"/>
      <inkml:brushProperty name="height" value="0.1" units="cm"/>
      <inkml:brushProperty name="color" value="#004F8B"/>
    </inkml:brush>
  </inkml:definitions>
  <inkml:trace contextRef="#ctx0" brushRef="#br0">32 28 1375 0 0,'-1'-27'15766'0'0,"2"51"-15009"0"0,1 20-377 0 0,-1 1 0 0 0,-8 67 0 0 0,0 8-296 0 0,5 184-252 0 0,-11 371-3555 0 0,9-605 2580 0 0,3 1 0 0 0,12 106 0 0 0,-2-132 1492 0 0,-5-33 44 0 0,-2 0 1 0 0,1 0 0 0 0,0 21 0 0 0</inkml:trace>
</inkml:ink>
</file>

<file path=ppt/ink/ink19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89"/>
    </inkml:context>
    <inkml:brush xml:id="br0">
      <inkml:brushProperty name="width" value="0.1" units="cm"/>
      <inkml:brushProperty name="height" value="0.1" units="cm"/>
      <inkml:brushProperty name="color" value="#004F8B"/>
    </inkml:brush>
  </inkml:definitions>
  <inkml:trace contextRef="#ctx0" brushRef="#br0">31 0 8575 0 0,'4'2'8068'0'0,"-2"4"-8485"0"0,0 17 778 0 0,0-1 0 0 0,-1 1 1 0 0,-2 0-1 0 0,0 0 0 0 0,-2 0 1 0 0,-9 38-1 0 0,-3 47 251 0 0,6 450 194 0 0,34 0-1031 0 0,-16-407 122 0 0,-8-115 82 0 0,6 56-12 0 0,5-75-1851 0 0</inkml:trace>
</inkml:ink>
</file>

<file path=ppt/ink/ink19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0"/>
    </inkml:context>
    <inkml:brush xml:id="br0">
      <inkml:brushProperty name="width" value="0.1" units="cm"/>
      <inkml:brushProperty name="height" value="0.1" units="cm"/>
      <inkml:brushProperty name="color" value="#004F8B"/>
    </inkml:brush>
  </inkml:definitions>
  <inkml:trace contextRef="#ctx0" brushRef="#br0">14 113 1375 0 0,'0'0'10364'0'0,"-14"-18"-6768"0"0,26 19-3423 0 0,-1 0-1 0 0,0-1 1 0 0,1 0-1 0 0,-1 0 1 0 0,0-1-1 0 0,14-3 1 0 0,39-2 291 0 0,8 7-169 0 0,301-7 748 0 0,-120-9-378 0 0,23-2-192 0 0,-85 6-410 0 0,47-5 105 0 0,-208 14-118 0 0,-22 2-41 0 0,-1-1 1 0 0,1 1 0 0 0,-1-1 0 0 0,0 0-1 0 0,1-1 1 0 0,-1 1 0 0 0,0-2-1 0 0,0 1 1 0 0,12-6 3442 0 0,-17 8-3399 0 0,-1 1 0 0 0,1 0 0 0 0,-1-1 0 0 0,1 1 0 0 0,-1 0-1 0 0,0 0 1 0 0,1 0 0 0 0,-1 0 0 0 0,0 0 0 0 0,0 1 0 0 0,0-1 0 0 0,0 0 0 0 0,1 2-1 0 0,5 4-587 0 0</inkml:trace>
</inkml:ink>
</file>

<file path=ppt/ink/ink19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1"/>
    </inkml:context>
    <inkml:brush xml:id="br0">
      <inkml:brushProperty name="width" value="0.1" units="cm"/>
      <inkml:brushProperty name="height" value="0.1" units="cm"/>
      <inkml:brushProperty name="color" value="#004F8B"/>
    </inkml:brush>
  </inkml:definitions>
  <inkml:trace contextRef="#ctx0" brushRef="#br0">198 11 3679 0 0,'0'0'10978'0'0,"-34"-11"-6493"0"0,27 11-4402 0 0,0 0 0 0 0,-1 1 0 0 0,1 0 1 0 0,0 0-1 0 0,0 1 0 0 0,0 0 0 0 0,0 0 0 0 0,0 1 1 0 0,1-1-1 0 0,-1 2 0 0 0,1-1 0 0 0,-1 1 0 0 0,1 0 1 0 0,0 0-1 0 0,-6 6 0 0 0,8-7-93 0 0,0 0-1 0 0,0 1 1 0 0,0-1 0 0 0,1 1-1 0 0,0 0 1 0 0,-1 0 0 0 0,1 0-1 0 0,1 0 1 0 0,-1 0 0 0 0,1 1-1 0 0,-1-1 1 0 0,1 1 0 0 0,1 0-1 0 0,-1-1 1 0 0,1 1 0 0 0,-1 0-1 0 0,2 0 1 0 0,-1 0 0 0 0,0 0-1 0 0,1 0 1 0 0,0 0 0 0 0,1 8-1 0 0,-1-11 23 0 0,1 1 0 0 0,0-1-1 0 0,0 1 1 0 0,0-1 0 0 0,0 0 0 0 0,0 0 0 0 0,0 0-1 0 0,1 0 1 0 0,-1 1 0 0 0,1-2 0 0 0,-1 1-1 0 0,1 0 1 0 0,0 0 0 0 0,0-1 0 0 0,0 1-1 0 0,0 0 1 0 0,0-1 0 0 0,0 0 0 0 0,0 0 0 0 0,3 2-1 0 0,47 10 300 0 0,-35-9-201 0 0,-14-4-91 0 0,21 6 136 0 0,-1 1-1 0 0,0 0 1 0 0,24 13 0 0 0,-42-18-151 0 0,-1-1 0 0 0,0 1 0 0 0,0 1 0 0 0,0-1 0 0 0,0 1 0 0 0,0-1 0 0 0,-1 1 0 0 0,1 0 0 0 0,-1 1 0 0 0,0-1 0 0 0,0 0 0 0 0,0 1 0 0 0,0 0 0 0 0,0 0 0 0 0,-1 0 0 0 0,0 0 0 0 0,0 0 0 0 0,0 0 0 0 0,0 0 0 0 0,-1 1 0 0 0,1-1 0 0 0,-1 1 0 0 0,1 8 0 0 0,-3-10 9 0 0,1 0 0 0 0,-1 0 0 0 0,0 0 1 0 0,0 0-1 0 0,0 0 0 0 0,0 0 0 0 0,-1 0 1 0 0,1-1-1 0 0,-1 1 0 0 0,0 0 1 0 0,0-1-1 0 0,0 1 0 0 0,0-1 0 0 0,0 1 1 0 0,0-1-1 0 0,-1 0 0 0 0,1 0 1 0 0,-1 0-1 0 0,0-1 0 0 0,-5 4 0 0 0,-67 31 137 0 0,52-27-100 0 0,9-3-40 0 0,4-1 9 0 0,0 0-1 0 0,0-1 0 0 0,0-1 1 0 0,0 0-1 0 0,-1 0 0 0 0,1-1 1 0 0,-1 0-1 0 0,1-1 0 0 0,-19 0 0 0 0,13-4-2309 0 0</inkml:trace>
</inkml:ink>
</file>

<file path=ppt/ink/ink19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2"/>
    </inkml:context>
    <inkml:brush xml:id="br0">
      <inkml:brushProperty name="width" value="0.1" units="cm"/>
      <inkml:brushProperty name="height" value="0.1" units="cm"/>
      <inkml:brushProperty name="color" value="#004F8B"/>
    </inkml:brush>
  </inkml:definitions>
  <inkml:trace contextRef="#ctx0" brushRef="#br0">39 1 3223 0 0,'0'0'10336'0'0,"-11"27"-5580"0"0,4-7-4427 0 0,2-1-1 0 0,0 1 0 0 0,1 0 1 0 0,1 0-1 0 0,1 0 0 0 0,1 0 1 0 0,0 1-1 0 0,2-1 0 0 0,0 0 0 0 0,2 0 1 0 0,5 24-1 0 0,-7-38-362 0 0,1-1 0 0 0,0 1 0 0 0,0-1 0 0 0,1 1 0 0 0,-1-1 0 0 0,1 0 0 0 0,0 0 0 0 0,0 0 0 0 0,1 0 0 0 0,0-1 0 0 0,0 1 0 0 0,6 5 0 0 0</inkml:trace>
</inkml:ink>
</file>

<file path=ppt/ink/ink19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3"/>
    </inkml:context>
    <inkml:brush xml:id="br0">
      <inkml:brushProperty name="width" value="0.1" units="cm"/>
      <inkml:brushProperty name="height" value="0.1" units="cm"/>
      <inkml:brushProperty name="color" value="#004F8B"/>
    </inkml:brush>
  </inkml:definitions>
  <inkml:trace contextRef="#ctx0" brushRef="#br0">14 11 5063 0 0,'-14'-10'7080'0'0</inkml:trace>
</inkml:ink>
</file>

<file path=ppt/ink/ink1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6"/>
    </inkml:context>
    <inkml:brush xml:id="br0">
      <inkml:brushProperty name="width" value="0.1" units="cm"/>
      <inkml:brushProperty name="height" value="0.1" units="cm"/>
      <inkml:brushProperty name="color" value="#F6630D"/>
    </inkml:brush>
  </inkml:definitions>
  <inkml:trace contextRef="#ctx0" brushRef="#br0">29 9 3679 0 0,'-29'-9'17240'0'0,"41"21"-16093"0"0,23 19 1009 0 0,30 11-1387 0 0,-8-7 164 0 0,-2 3 0 0 0,81 70 0 0 0,-110-78-828 0 0,8 7-521 0 0,-12-21-8128 0 0</inkml:trace>
</inkml:ink>
</file>

<file path=ppt/ink/ink19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4"/>
    </inkml:context>
    <inkml:brush xml:id="br0">
      <inkml:brushProperty name="width" value="0.1" units="cm"/>
      <inkml:brushProperty name="height" value="0.1" units="cm"/>
      <inkml:brushProperty name="color" value="#004F8B"/>
    </inkml:brush>
  </inkml:definitions>
  <inkml:trace contextRef="#ctx0" brushRef="#br0">1 276 11167 0 0,'0'-33'1216'0'0,"-1"9"43"0"0,2 0 0 0 0,1 0 0 0 0,1 0-1 0 0,10-40 1 0 0,-11 58-897 0 0,-1 1 1 0 0,2-1-1 0 0,-1 1 0 0 0,1 0 0 0 0,-1 0 0 0 0,1 0 0 0 0,1 0 1 0 0,-1 0-1 0 0,1 1 0 0 0,0-1 0 0 0,5-4 0 0 0,-6 7-261 0 0,0 0 0 0 0,1 0 0 0 0,-1 0 0 0 0,0 0-1 0 0,1 1 1 0 0,0 0 0 0 0,-1-1 0 0 0,1 1-1 0 0,0 0 1 0 0,-1 1 0 0 0,1-1 0 0 0,0 1 0 0 0,0 0-1 0 0,0 0 1 0 0,-1 0 0 0 0,1 0 0 0 0,0 0 0 0 0,0 1-1 0 0,3 1 1 0 0,-3-1-87 0 0,0 0 0 0 0,-1 1 0 0 0,0 0 0 0 0,1 0 0 0 0,-1 0 0 0 0,0 0 0 0 0,0 0 0 0 0,0 1 0 0 0,0-1 0 0 0,0 1 0 0 0,0 0 0 0 0,-1 0 0 0 0,1 0 0 0 0,-1 0-1 0 0,0 0 1 0 0,0 1 0 0 0,2 3 0 0 0,28 70 400 0 0,-22-50-188 0 0,-5-15-243 0 0,1 1 0 0 0,1-1 0 0 0,0 1 0 0 0,1-2 0 0 0,10 12 0 0 0,9 9-2813 0 0,-14-17-122 0 0</inkml:trace>
</inkml:ink>
</file>

<file path=ppt/ink/ink19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5"/>
    </inkml:context>
    <inkml:brush xml:id="br0">
      <inkml:brushProperty name="width" value="0.1" units="cm"/>
      <inkml:brushProperty name="height" value="0.1" units="cm"/>
      <inkml:brushProperty name="color" value="#004F8B"/>
    </inkml:brush>
  </inkml:definitions>
  <inkml:trace contextRef="#ctx0" brushRef="#br0">363 473 8143 0 0,'-11'-43'3183'0'0,"10"40"-2817"0"0,0 0-1 0 0,0 0 1 0 0,-1 0-1 0 0,1 0 1 0 0,-1 0-1 0 0,0 0 1 0 0,0 0 0 0 0,0 1-1 0 0,0-1 1 0 0,0 1-1 0 0,-1 0 1 0 0,1-1-1 0 0,-1 1 1 0 0,1 0 0 0 0,-1 0-1 0 0,0 1 1 0 0,0-1-1 0 0,0 0 1 0 0,0 1-1 0 0,0 0 1 0 0,0 0 0 0 0,0 0-1 0 0,-7-1 1 0 0,4 2-208 0 0,0 1 1 0 0,0-1-1 0 0,0 1 0 0 0,0 1 1 0 0,0-1-1 0 0,0 1 1 0 0,1 0-1 0 0,-1 1 0 0 0,0-1 1 0 0,1 1-1 0 0,0 0 1 0 0,-6 4-1 0 0,-4 3-138 0 0,0 0 0 0 0,1 1-1 0 0,0 0 1 0 0,1 2 0 0 0,1-1-1 0 0,0 1 1 0 0,0 1 0 0 0,1 0 0 0 0,1 1-1 0 0,-9 17 1 0 0,15-25-16 0 0,1 0-1 0 0,0-1 1 0 0,0 2-1 0 0,1-1 1 0 0,0 0-1 0 0,0 0 1 0 0,1 1-1 0 0,0-1 1 0 0,0 1-1 0 0,1-1 1 0 0,0 1-1 0 0,0-1 1 0 0,1 1-1 0 0,0-1 1 0 0,0 1-1 0 0,0-1 1 0 0,1 1-1 0 0,1-1 1 0 0,-1 0 0 0 0,1 0-1 0 0,0 0 1 0 0,1-1-1 0 0,-1 1 1 0 0,1-1-1 0 0,1 1 1 0 0,5 6-1 0 0,-5-7-3 0 0,0 0 0 0 0,1-1 0 0 0,0 0 0 0 0,0 1 0 0 0,0-2 0 0 0,0 1 1 0 0,1-1-1 0 0,0 0 0 0 0,0 0 0 0 0,0-1 0 0 0,0 0 0 0 0,1 0 0 0 0,-1-1 0 0 0,1 0 0 0 0,13 2 0 0 0,-9-3 11 0 0,0-1 0 0 0,0 0 0 0 0,0-1 0 0 0,0 0 0 0 0,-1-1 0 0 0,1 0 0 0 0,0-1 1 0 0,-1 0-1 0 0,20-9 0 0 0,-13 4 20 0 0,-1-1 1 0 0,0 0 0 0 0,-1-1-1 0 0,0-1 1 0 0,0-1-1 0 0,-1 0 1 0 0,-1-1 0 0 0,0 0-1 0 0,0-1 1 0 0,-2-1 0 0 0,0 0-1 0 0,18-31 1 0 0,-23 32 10 0 0,-2-1-1 0 0,0 0 1 0 0,0 0 0 0 0,-2-1 0 0 0,0 1-1 0 0,0-1 1 0 0,-2 0 0 0 0,0 1 0 0 0,-1-1-1 0 0,0 0 1 0 0,-1 0 0 0 0,-6-25 0 0 0,-2-2 143 0 0,-2 0 1 0 0,-1 0 0 0 0,-25-51-1 0 0,32 81-119 0 0,-1 0 0 0 0,0 1 0 0 0,-1 0-1 0 0,-1 0 1 0 0,0 1 0 0 0,0 0 0 0 0,-1 0 0 0 0,0 1-1 0 0,-16-13 1 0 0,20 19-36 0 0,-1 0 1 0 0,0 0-1 0 0,0 0 0 0 0,0 1 1 0 0,-1 0-1 0 0,1 0 0 0 0,-1 0 1 0 0,1 1-1 0 0,-1 0 0 0 0,0 1 0 0 0,0-1 1 0 0,0 1-1 0 0,0 1 0 0 0,0-1 1 0 0,0 1-1 0 0,0 0 0 0 0,-1 1 1 0 0,1 0-1 0 0,-13 3 0 0 0,-8 3-37 0 0,0 2 0 0 0,1 1 0 0 0,0 1-1 0 0,-35 19 1 0 0,53-24 4 0 0,0 0-1 0 0,0 0 1 0 0,1 1-1 0 0,0 0 0 0 0,0 0 1 0 0,-11 15-1 0 0,15-18 4 0 0,1 1-1 0 0,0-1 0 0 0,1 1 0 0 0,-1 0 0 0 0,1 0 1 0 0,0 0-1 0 0,0 1 0 0 0,0-1 0 0 0,1 0 0 0 0,0 1 1 0 0,0-1-1 0 0,0 1 0 0 0,1 9 0 0 0,0-8-3 0 0,1-1 1 0 0,0 0-1 0 0,0 0 0 0 0,1 0 1 0 0,0 0-1 0 0,0 0 0 0 0,0 0 1 0 0,1-1-1 0 0,0 1 0 0 0,0-1 1 0 0,0 0-1 0 0,1 1 0 0 0,0-1 1 0 0,0-1-1 0 0,0 1 0 0 0,0-1 1 0 0,1 1-1 0 0,0-1 0 0 0,0-1 1 0 0,0 1-1 0 0,0-1 1 0 0,0 1-1 0 0,1-2 0 0 0,0 1 1 0 0,7 2-1 0 0,16 6-53 0 0,0-2 0 0 0,1-1 0 0 0,56 7 0 0 0,-64-11-37 0 0,112 13-2437 0 0,-102-15 503 0 0</inkml:trace>
</inkml:ink>
</file>

<file path=ppt/ink/ink19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6"/>
    </inkml:context>
    <inkml:brush xml:id="br0">
      <inkml:brushProperty name="width" value="0.1" units="cm"/>
      <inkml:brushProperty name="height" value="0.1" units="cm"/>
      <inkml:brushProperty name="color" value="#004F8B"/>
    </inkml:brush>
  </inkml:definitions>
  <inkml:trace contextRef="#ctx0" brushRef="#br0">25 43 4607 0 0,'-18'-12'14097'0'0,"12"7"-14278"0"0,6 5 268 0 0,0-1 0 0 0,0 1 1 0 0,1-1-1 0 0,-1 0 0 0 0,0 1 0 0 0,1-1 0 0 0,-1 1 0 0 0,0-1 0 0 0,1 1 1 0 0,-1 0-1 0 0,1-1 0 0 0,-1 1 0 0 0,1-1 0 0 0,-1 1 0 0 0,1 0 0 0 0,-1-1 1 0 0,1 1-1 0 0,-1 0 0 0 0,1 0 0 0 0,-1-1 0 0 0,1 1 0 0 0,0 0 0 0 0,-1 0 0 0 0,1 0 1 0 0,-1 0-1 0 0,1-1 0 0 0,0 1 0 0 0,-1 0 0 0 0,1 0 0 0 0,1 1 0 0 0,28-6 456 0 0,-23 4-175 0 0,18-3-236 0 0,0 0-1 0 0,0 2 1 0 0,0 1 0 0 0,0 1-1 0 0,0 1 1 0 0,0 1 0 0 0,26 6-1 0 0,-34-5-1787 0 0</inkml:trace>
</inkml:ink>
</file>

<file path=ppt/ink/ink19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7"/>
    </inkml:context>
    <inkml:brush xml:id="br0">
      <inkml:brushProperty name="width" value="0.1" units="cm"/>
      <inkml:brushProperty name="height" value="0.1" units="cm"/>
      <inkml:brushProperty name="color" value="#004F8B"/>
    </inkml:brush>
  </inkml:definitions>
  <inkml:trace contextRef="#ctx0" brushRef="#br0">1 23 11055 0 0,'0'0'5832'0'0,"22"6"-2180"0"0,-4-4-2961 0 0,-1-1-1 0 0,1-1 1 0 0,0 0 0 0 0,20-4-1 0 0,70-17-2130 0 0,-84 14-185 0 0</inkml:trace>
</inkml:ink>
</file>

<file path=ppt/ink/ink19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8"/>
    </inkml:context>
    <inkml:brush xml:id="br0">
      <inkml:brushProperty name="width" value="0.1" units="cm"/>
      <inkml:brushProperty name="height" value="0.1" units="cm"/>
      <inkml:brushProperty name="color" value="#004F8B"/>
    </inkml:brush>
  </inkml:definitions>
  <inkml:trace contextRef="#ctx0" brushRef="#br0">252 107 9415 0 0,'0'0'852'0'0,"-15"-37"4123"0"0,12 33-4556 0 0,0 1 1 0 0,0 0-1 0 0,-1 0 1 0 0,0 0-1 0 0,1 0 1 0 0,-1 0-1 0 0,0 1 0 0 0,0 0 1 0 0,0-1-1 0 0,-1 2 1 0 0,1-1-1 0 0,-8-2 1 0 0,7 3-243 0 0,0 1 1 0 0,1-1-1 0 0,-1 1 1 0 0,0 0-1 0 0,0 0 1 0 0,0 0-1 0 0,0 1 1 0 0,1 0-1 0 0,-1 0 1 0 0,-8 3-1 0 0,6-2-127 0 0,0 1-1 0 0,1 1 1 0 0,-1-1-1 0 0,1 1 1 0 0,0 0-1 0 0,0 0 1 0 0,1 1-1 0 0,-1 0 1 0 0,1 0-1 0 0,0 0 1 0 0,0 1-1 0 0,1-1 1 0 0,-1 1-1 0 0,1 0 1 0 0,-6 13-1 0 0,6-9-1 0 0,0 0 0 0 0,0 1-1 0 0,1 0 1 0 0,0-1 0 0 0,1 1-1 0 0,0 0 1 0 0,1 0 0 0 0,0 0-1 0 0,1 0 1 0 0,0 0 0 0 0,1 1-1 0 0,2 14 1 0 0,-1-20-38 0 0,-1 0 0 0 0,1 0-1 0 0,0 0 1 0 0,1 0 0 0 0,-1 0-1 0 0,1-1 1 0 0,0 1 0 0 0,1-1 0 0 0,-1 0-1 0 0,1 0 1 0 0,0 0 0 0 0,0 0-1 0 0,1-1 1 0 0,-1 1 0 0 0,1-1 0 0 0,0-1-1 0 0,0 1 1 0 0,1 0 0 0 0,-1-1 0 0 0,1 0-1 0 0,-1-1 1 0 0,1 1 0 0 0,7 1-1 0 0,2 0 16 0 0,1 0-1 0 0,-1-1 0 0 0,1-1 1 0 0,0-1-1 0 0,0 0 0 0 0,0-1 0 0 0,0-1 1 0 0,0 0-1 0 0,-1-1 0 0 0,1-1 0 0 0,27-8 1 0 0,-34 8-5 0 0,1 0 0 0 0,-1-1 0 0 0,0 0 0 0 0,0 0 0 0 0,0-1 0 0 0,0 0-1 0 0,-1-1 1 0 0,0 0 0 0 0,0 0 0 0 0,-1-1 0 0 0,0 0 0 0 0,0 0 0 0 0,0-1 0 0 0,-1 0 0 0 0,0 0 0 0 0,-1 0 0 0 0,1-1 0 0 0,-2 1 0 0 0,8-19 0 0 0,-10 18 16 0 0,-1 1 0 0 0,0 0 0 0 0,0-1-1 0 0,-1 1 1 0 0,0 0 0 0 0,0-1 0 0 0,-1 1 0 0 0,0 0-1 0 0,0-1 1 0 0,-1 1 0 0 0,0 0 0 0 0,-1 0 0 0 0,0 0-1 0 0,0 1 1 0 0,-1-1 0 0 0,1 0 0 0 0,-2 1 0 0 0,1 0 0 0 0,-1 0-1 0 0,-6-7 1 0 0,6 8-28 0 0,0 1 1 0 0,0-1-1 0 0,0 1 0 0 0,0-1 1 0 0,-1 2-1 0 0,0-1 0 0 0,0 0 0 0 0,0 1 1 0 0,-1 1-1 0 0,1-1 0 0 0,-1 1 1 0 0,0 0-1 0 0,0 0 0 0 0,0 1 0 0 0,0 0 1 0 0,-1 0-1 0 0,1 1 0 0 0,0-1 1 0 0,-1 2-1 0 0,1-1 0 0 0,-1 1 0 0 0,-10 1 1 0 0,12 0-128 0 0,0 1-1 0 0,0 0 1 0 0,0-1 0 0 0,1 2 0 0 0,-1-1-1 0 0,1 1 1 0 0,-8 4 0 0 0,10-5-395 0 0,1 0 1 0 0,0 0-1 0 0,-1 0 1 0 0,1 0-1 0 0,0 0 1 0 0,0 0-1 0 0,1 1 1 0 0,-1-1-1 0 0,0 1 1 0 0,-2 4-1 0 0</inkml:trace>
</inkml:ink>
</file>

<file path=ppt/ink/ink19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199"/>
    </inkml:context>
    <inkml:brush xml:id="br0">
      <inkml:brushProperty name="width" value="0.1" units="cm"/>
      <inkml:brushProperty name="height" value="0.1" units="cm"/>
      <inkml:brushProperty name="color" value="#004F8B"/>
    </inkml:brush>
  </inkml:definitions>
  <inkml:trace contextRef="#ctx0" brushRef="#br0">0 133 9903 0 0,'10'-2'8574'0'0,"42"-6"-6670"0"0,204-28 2107 0 0,127-24-2681 0 0,-334 51-1286 0 0,-17 2 21 0 0,0 2-1 0 0,54-1 0 0 0,-68 15-191 0 0,-7-1-1874 0 0</inkml:trace>
</inkml:ink>
</file>

<file path=ppt/ink/ink19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0"/>
    </inkml:context>
    <inkml:brush xml:id="br0">
      <inkml:brushProperty name="width" value="0.1" units="cm"/>
      <inkml:brushProperty name="height" value="0.1" units="cm"/>
      <inkml:brushProperty name="color" value="#004F8B"/>
    </inkml:brush>
  </inkml:definitions>
  <inkml:trace contextRef="#ctx0" brushRef="#br0">46 12 4607 0 0,'-1'-12'18020'0'0,"-20"117"-15722"0"0,3 60-1913 0 0,15-98-205 0 0,2-54-156 0 0,0-4-23 0 0,0 0 0 0 0,1 1 0 0 0,0-1 0 0 0,1 0 0 0 0,0 0 0 0 0,0 1 0 0 0,1-1 0 0 0,0 0 0 0 0,1 0 0 0 0,0-1 0 0 0,0 1 0 0 0,5 8 0 0 0,-7-16-132 0 0,0-1-1 0 0,-1 0 1 0 0,1 1 0 0 0,0-1-1 0 0,-1 0 1 0 0,1 1 0 0 0,0-1-1 0 0,-1 0 1 0 0,1 0-1 0 0,0 0 1 0 0,0 0 0 0 0,-1 0-1 0 0,1 0 1 0 0,0 0 0 0 0,0 0-1 0 0,-1 0 1 0 0,1 0 0 0 0,0 0-1 0 0,0 0 1 0 0,-1-1-1 0 0,1 1 1 0 0,0 0 0 0 0,0-1-1 0 0</inkml:trace>
</inkml:ink>
</file>

<file path=ppt/ink/ink19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1"/>
    </inkml:context>
    <inkml:brush xml:id="br0">
      <inkml:brushProperty name="width" value="0.1" units="cm"/>
      <inkml:brushProperty name="height" value="0.1" units="cm"/>
      <inkml:brushProperty name="color" value="#004F8B"/>
    </inkml:brush>
  </inkml:definitions>
  <inkml:trace contextRef="#ctx0" brushRef="#br0">1 42 6447 0 0,'7'-8'10537'0'0,"12"-9"-7716"0"0,-3 13-2361 0 0,-1 0 0 0 0,1 1 0 0 0,0 1 0 0 0,-1 0 1 0 0,1 1-1 0 0,0 1 0 0 0,0 0 0 0 0,22 4 1 0 0,39-1 703 0 0,-34-2-2511 0 0,-31 0 110 0 0,0-1 1 0 0,-1 0-1 0 0,1-1 0 0 0,0 0 0 0 0,11-3 0 0 0</inkml:trace>
</inkml:ink>
</file>

<file path=ppt/ink/ink19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2"/>
    </inkml:context>
    <inkml:brush xml:id="br0">
      <inkml:brushProperty name="width" value="0.1" units="cm"/>
      <inkml:brushProperty name="height" value="0.1" units="cm"/>
      <inkml:brushProperty name="color" value="#004F8B"/>
    </inkml:brush>
  </inkml:definitions>
  <inkml:trace contextRef="#ctx0" brushRef="#br0">13 1 9671 0 0,'0'0'7230'0'0,"-3"25"-4004"0"0,-2 36-1130 0 0,2 72 0 0 0,3-45-1536 0 0,-1-46-515 0 0,1 0 1 0 0,13 80-1 0 0,-4-96-2294 0 0,-8-26 2037 0 0,-1 1 0 0 0,1 0 0 0 0,-1 0 0 0 0,1-1 0 0 0,-1 1 0 0 0,1 0 1 0 0,-1-1-1 0 0,1 1 0 0 0,-1 0 0 0 0,1-1 0 0 0,0 1 0 0 0,0-1 0 0 0,-1 1 0 0 0,1-1 0 0 0,0 1 0 0 0,0-1 1 0 0,-1 0-1 0 0,1 1 0 0 0,0-1 0 0 0,0 0 0 0 0,0 0 0 0 0,0 0 0 0 0,0 1 0 0 0,-1-1 0 0 0,1 0 0 0 0,2 0 1 0 0</inkml:trace>
</inkml:ink>
</file>

<file path=ppt/ink/ink19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3"/>
    </inkml:context>
    <inkml:brush xml:id="br0">
      <inkml:brushProperty name="width" value="0.1" units="cm"/>
      <inkml:brushProperty name="height" value="0.1" units="cm"/>
      <inkml:brushProperty name="color" value="#004F8B"/>
    </inkml:brush>
  </inkml:definitions>
  <inkml:trace contextRef="#ctx0" brushRef="#br0">214 10 5063 0 0,'-2'-7'17735'0'0,"-2"5"-18335"0"0,-3 2 690 0 0,0 0 1 0 0,0 0 0 0 0,1 1-1 0 0,-1 0 1 0 0,0 0-1 0 0,0 1 1 0 0,0 0-1 0 0,1 0 1 0 0,-1 0-1 0 0,1 1 1 0 0,0 0 0 0 0,-11 7-1 0 0,1-1-82 0 0,1 1 0 0 0,1 1 0 0 0,-24 22 0 0 0,36-32-9 0 0,1 0-1 0 0,0 1 1 0 0,0-1-1 0 0,0 0 1 0 0,0 1 0 0 0,0-1-1 0 0,0 1 1 0 0,0-1-1 0 0,0 1 1 0 0,0 0 0 0 0,1-1-1 0 0,-1 1 1 0 0,1 0-1 0 0,-1-1 1 0 0,1 1 0 0 0,0 0-1 0 0,-1 0 1 0 0,1-1-1 0 0,0 1 1 0 0,0 0-1 0 0,0 0 1 0 0,1 3 0 0 0,0-2-6 0 0,1 1 1 0 0,-1-1-1 0 0,1 0 1 0 0,0 0-1 0 0,-1 0 1 0 0,1 0-1 0 0,0 0 1 0 0,1 0-1 0 0,-1 0 1 0 0,5 4-1 0 0,5 2-14 0 0,0 0 1 0 0,0-1-1 0 0,0 0 0 0 0,17 8 0 0 0,26 4 46 0 0,14 5 31 0 0,-65-23-54 0 0,-1 0 0 0 0,1 0 1 0 0,0 1-1 0 0,-1-1 0 0 0,0 1 0 0 0,1-1 0 0 0,-1 1 1 0 0,0 0-1 0 0,-1 0 0 0 0,1 0 0 0 0,0 1 1 0 0,-1-1-1 0 0,4 8 0 0 0,-6-8 10 0 0,1 0 0 0 0,-1 0 0 0 0,0 0 0 0 0,0 0 0 0 0,-1 0 0 0 0,1 0 0 0 0,0-1 0 0 0,-1 1 0 0 0,0 0 0 0 0,0 0 0 0 0,0 0 0 0 0,0 0 0 0 0,0-1 0 0 0,0 1 0 0 0,-1-1 0 0 0,0 1 0 0 0,1-1 0 0 0,-1 1 0 0 0,0-1 0 0 0,0 0 0 0 0,0 0 0 0 0,0 0 0 0 0,-3 2 0 0 0,-7 8 100 0 0,0-2 0 0 0,-25 18 0 0 0,31-24-87 0 0,1-1 0 0 0,-1 1 0 0 0,0-1 0 0 0,0 0 0 0 0,-1 0-1 0 0,1-1 1 0 0,-1 0 0 0 0,1 0 0 0 0,-1 0 0 0 0,1-1 0 0 0,-1 0 0 0 0,0 0 0 0 0,-7-1-1 0 0,6-1 1 0 0,1 0-1 0 0,-1-1 1 0 0,1 0-1 0 0,0-1 1 0 0,-1 0-1 0 0,1 0 1 0 0,0 0-1 0 0,1-1 1 0 0,-1 0-1 0 0,1 0 1 0 0,-1-1-1 0 0,-5-5 1 0 0,7 8 440 0 0</inkml:trace>
</inkml:ink>
</file>

<file path=ppt/ink/ink1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7"/>
    </inkml:context>
    <inkml:brush xml:id="br0">
      <inkml:brushProperty name="width" value="0.1" units="cm"/>
      <inkml:brushProperty name="height" value="0.1" units="cm"/>
      <inkml:brushProperty name="color" value="#F6630D"/>
    </inkml:brush>
  </inkml:definitions>
  <inkml:trace contextRef="#ctx0" brushRef="#br0">509 5 5527 0 0,'0'0'8740'0'0,"-22"-5"-4704"0"0,10 11-3594 0 0,0 0 0 0 0,1 1 0 0 0,0 0 0 0 0,0 1 0 0 0,1 0-1 0 0,-16 16 1 0 0,-11 7 129 0 0,1-2-213 0 0,-126 101 802 0 0,138-108-1007 0 0,0 1 0 0 0,2 1 0 0 0,1 1 0 0 0,-23 35 0 0 0,23-13-170 0 0,18-27-2336 0 0</inkml:trace>
</inkml:ink>
</file>

<file path=ppt/ink/ink19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4"/>
    </inkml:context>
    <inkml:brush xml:id="br0">
      <inkml:brushProperty name="width" value="0.1" units="cm"/>
      <inkml:brushProperty name="height" value="0.1" units="cm"/>
      <inkml:brushProperty name="color" value="#004F8B"/>
    </inkml:brush>
  </inkml:definitions>
  <inkml:trace contextRef="#ctx0" brushRef="#br0">25 0 3679 0 0,'0'0'167'0'0,"8"29"9640"0"0,-23 1-5820 0 0,13-27-3771 0 0,0 0 0 0 0,0 0 1 0 0,0 0-1 0 0,0 1 0 0 0,1-1 1 0 0,-1 0-1 0 0,1 1 0 0 0,0 0 1 0 0,0-1-1 0 0,0 1 0 0 0,1 0 1 0 0,0-1-1 0 0,-1 6 1 0 0,2 11 468 0 0,1 1 1 0 0,8 36 0 0 0,-8-50-700 0 0,0-1 1 0 0,0 0-1 0 0,0 0 1 0 0,1 0-1 0 0,-1-1 1 0 0,1 1-1 0 0,1 0 1 0 0,-1-1-1 0 0,1 0 1 0 0,0 0-1 0 0,0 0 1 0 0,0 0-1 0 0,7 4 0 0 0,-10-8-268 0 0</inkml:trace>
</inkml:ink>
</file>

<file path=ppt/ink/ink19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5"/>
    </inkml:context>
    <inkml:brush xml:id="br0">
      <inkml:brushProperty name="width" value="0.1" units="cm"/>
      <inkml:brushProperty name="height" value="0.1" units="cm"/>
      <inkml:brushProperty name="color" value="#004F8B"/>
    </inkml:brush>
  </inkml:definitions>
  <inkml:trace contextRef="#ctx0" brushRef="#br0">13 13 8751 0 0,'-12'-12'8448'0'0</inkml:trace>
</inkml:ink>
</file>

<file path=ppt/ink/ink19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6"/>
    </inkml:context>
    <inkml:brush xml:id="br0">
      <inkml:brushProperty name="width" value="0.1" units="cm"/>
      <inkml:brushProperty name="height" value="0.1" units="cm"/>
      <inkml:brushProperty name="color" value="#004F8B"/>
    </inkml:brush>
  </inkml:definitions>
  <inkml:trace contextRef="#ctx0" brushRef="#br0">0 246 5527 0 0,'0'0'423'0'0,"2"-33"7350"0"0,-1 22-6055 0 0,10-92 3215 0 0,-10 96-4640 0 0,0 0 0 0 0,1 1 0 0 0,-1 0 0 0 0,1-1-1 0 0,1 1 1 0 0,-1 0 0 0 0,1 0 0 0 0,0 0 0 0 0,1 0 0 0 0,0 1 0 0 0,-1-1 0 0 0,9-8 0 0 0,-10 13-231 0 0,-1 0-1 0 0,1 0 1 0 0,0 0 0 0 0,-1 0 0 0 0,1 0 0 0 0,0 0 0 0 0,-1 0-1 0 0,1 1 1 0 0,0-1 0 0 0,0 1 0 0 0,0-1 0 0 0,-1 1-1 0 0,1 0 1 0 0,0-1 0 0 0,0 1 0 0 0,0 0 0 0 0,0 0 0 0 0,0 0-1 0 0,0 1 1 0 0,0-1 0 0 0,3 1 0 0 0,-1 1-35 0 0,0 0 1 0 0,0 0 0 0 0,0 0 0 0 0,0 0-1 0 0,0 1 1 0 0,0-1 0 0 0,0 1 0 0 0,5 6-1 0 0,2 3 34 0 0,-1-1 0 0 0,-1 1 0 0 0,0 1-1 0 0,11 20 1 0 0,14 19-147 0 0,-6-22-5048 0 0</inkml:trace>
</inkml:ink>
</file>

<file path=ppt/ink/ink19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7"/>
    </inkml:context>
    <inkml:brush xml:id="br0">
      <inkml:brushProperty name="width" value="0.1" units="cm"/>
      <inkml:brushProperty name="height" value="0.1" units="cm"/>
      <inkml:brushProperty name="color" value="#004F8B"/>
    </inkml:brush>
  </inkml:definitions>
  <inkml:trace contextRef="#ctx0" brushRef="#br0">84 1 6447 0 0,'-1'3'10068'0'0,"-4"14"-9000"0"0,-12 17 32 0 0,2 1-1 0 0,-15 52 1 0 0,26-73-1097 0 0,0-1 1 0 0,1 1 0 0 0,1 0 0 0 0,1 1-1 0 0,0-1 1 0 0,0 0 0 0 0,2 0 0 0 0,0 0-1 0 0,5 26 1 0 0,-5-37-5 0 0,1 0 0 0 0,-1 1 0 0 0,1-1 0 0 0,0 0 0 0 0,0 0-1 0 0,0 0 1 0 0,1 0 0 0 0,-1-1 0 0 0,1 1 0 0 0,0-1 0 0 0,-1 1 0 0 0,1-1 0 0 0,0 0-1 0 0,1 0 1 0 0,-1 0 0 0 0,0-1 0 0 0,0 1 0 0 0,1-1 0 0 0,-1 0 0 0 0,1 0 0 0 0,-1 0-1 0 0,1 0 1 0 0,-1 0 0 0 0,1-1 0 0 0,6 1 0 0 0,13 0 50 0 0,-1 0-1 0 0,43-5 1 0 0,-52 3 0 0 0,31 1-1 0 0,24-3 297 0 0,-63 2-1253 0 0,0 0-1 0 0,-1 0 1 0 0,1 0 0 0 0,-1-1-1 0 0,0 0 1 0 0,0 0 0 0 0,5-2-1 0 0</inkml:trace>
</inkml:ink>
</file>

<file path=ppt/ink/ink19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8"/>
    </inkml:context>
    <inkml:brush xml:id="br0">
      <inkml:brushProperty name="width" value="0.1" units="cm"/>
      <inkml:brushProperty name="height" value="0.1" units="cm"/>
      <inkml:brushProperty name="color" value="#004F8B"/>
    </inkml:brush>
  </inkml:definitions>
  <inkml:trace contextRef="#ctx0" brushRef="#br0">86 0 7831 0 0,'0'0'706'0'0,"-12"26"-270"0"0,-7 10 4594 0 0,14-27-4267 0 0,0 0 0 0 0,1 0 0 0 0,0 0-1 0 0,0 1 1 0 0,1-1 0 0 0,-3 18 0 0 0,-1 17 244 0 0,-8 90 289 0 0,14-117-1252 0 0,1 0 0 0 0,0 0-1 0 0,1 0 1 0 0,1 0 0 0 0,7 26 0 0 0,-7-35-7 0 0,1-1 0 0 0,0 0 0 0 0,0 0 0 0 0,1 0 0 0 0,6 9 0 0 0,-10-15-137 0 0,1 0 0 0 0,0 0 0 0 0,0 1 0 0 0,-1-1 0 0 0,1 0 0 0 0,0 0 1 0 0,0 0-1 0 0,0 0 0 0 0,0 0 0 0 0,0 0 0 0 0,1 0 0 0 0,-1 0 0 0 0,0-1 0 0 0,0 1 1 0 0,1 0-1 0 0,-1-1 0 0 0,0 1 0 0 0,1-1 0 0 0,-1 1 0 0 0,0-1 0 0 0,1 1 1 0 0,-1-1-1 0 0,1 0 0 0 0,-1 0 0 0 0,1 0 0 0 0,-1 0 0 0 0,0 0 0 0 0,1 0 0 0 0,-1 0 1 0 0,1 0-1 0 0,-1-1 0 0 0,1 1 0 0 0,-1-1 0 0 0,3 0 0 0 0</inkml:trace>
</inkml:ink>
</file>

<file path=ppt/ink/ink19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09"/>
    </inkml:context>
    <inkml:brush xml:id="br0">
      <inkml:brushProperty name="width" value="0.1" units="cm"/>
      <inkml:brushProperty name="height" value="0.1" units="cm"/>
      <inkml:brushProperty name="color" value="#004F8B"/>
    </inkml:brush>
  </inkml:definitions>
  <inkml:trace contextRef="#ctx0" brushRef="#br0">108 0 7831 0 0,'0'0'1104'0'0,"-15"13"4651"0"0,6-4-4670 0 0,1 1 1 0 0,1 0-1 0 0,-1 0 1 0 0,-10 22-1 0 0,10-17-568 0 0,2 0 0 0 0,0 1 0 0 0,-7 26-1 0 0,10-31-428 0 0,1 0-1 0 0,0 0 0 0 0,1 1 1 0 0,0-1-1 0 0,0 0 0 0 0,2 0 1 0 0,-1 1-1 0 0,1-1 0 0 0,1 0 0 0 0,0 0 1 0 0,0 0-1 0 0,1 0 0 0 0,1 0 1 0 0,4 9-1 0 0,-5-14-69 0 0,0-1 0 0 0,0 0-1 0 0,1-1 1 0 0,-1 1 0 0 0,1 0 0 0 0,0-1 0 0 0,0 0 0 0 0,1 0 0 0 0,-1 0 0 0 0,1-1-1 0 0,0 1 1 0 0,0-1 0 0 0,0 0 0 0 0,0-1 0 0 0,0 1 0 0 0,1-1 0 0 0,-1 0-1 0 0,10 2 1 0 0,-7-3 5 0 0,1 0-1 0 0,-1 0 1 0 0,1-1-1 0 0,0 0 1 0 0,-1 0 0 0 0,1-1-1 0 0,-1 0 1 0 0,1-1-1 0 0,-1 0 1 0 0,0 0-1 0 0,0-1 1 0 0,8-4-1 0 0,-6 3 11 0 0,-1-1-1 0 0,1 0 1 0 0,-1-1-1 0 0,-1 0 1 0 0,1 0-1 0 0,-1-1 1 0 0,0 0-1 0 0,-1 0 1 0 0,13-16-1 0 0,-16 18-5 0 0,0-1 1 0 0,0 0-1 0 0,-1 0 0 0 0,0 0 0 0 0,0 0 1 0 0,0-1-1 0 0,-1 1 0 0 0,0-1 0 0 0,0 1 1 0 0,-1-1-1 0 0,0 0 0 0 0,0 0 0 0 0,0 0 1 0 0,-1 0-1 0 0,0-9 0 0 0,-2 0 12 0 0,0 0 0 0 0,-1 0 0 0 0,-1 0 0 0 0,-1 0 0 0 0,0 0-1 0 0,-7-15 1 0 0,10 27-55 0 0,0 0 0 0 0,-1-1 0 0 0,1 1 0 0 0,-1 0 0 0 0,0 0 0 0 0,0 0 0 0 0,0 1 0 0 0,-1-1 0 0 0,1 1 0 0 0,-1-1 0 0 0,0 1 0 0 0,0 0 0 0 0,0 1 0 0 0,0-1 0 0 0,0 1 0 0 0,-1 0 0 0 0,1 0 0 0 0,-1 0 0 0 0,0 0 0 0 0,1 1 0 0 0,-1 0 0 0 0,0 0 0 0 0,-9 0 0 0 0,-37 2-2078 0 0,21 1-4372 0 0,8-2-526 0 0</inkml:trace>
</inkml:ink>
</file>

<file path=ppt/ink/ink19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0"/>
    </inkml:context>
    <inkml:brush xml:id="br0">
      <inkml:brushProperty name="width" value="0.1" units="cm"/>
      <inkml:brushProperty name="height" value="0.1" units="cm"/>
      <inkml:brushProperty name="color" value="#004F8B"/>
    </inkml:brush>
  </inkml:definitions>
  <inkml:trace contextRef="#ctx0" brushRef="#br0">1 3 1839 0 0,'0'0'18488'0'0,"29"0"-16760"0"0,28-2-351 0 0,99 8 0 0 0,-15 16-3648 0 0</inkml:trace>
</inkml:ink>
</file>

<file path=ppt/ink/ink19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1"/>
    </inkml:context>
    <inkml:brush xml:id="br0">
      <inkml:brushProperty name="width" value="0.1" units="cm"/>
      <inkml:brushProperty name="height" value="0.1" units="cm"/>
      <inkml:brushProperty name="color" value="#004F8B"/>
    </inkml:brush>
  </inkml:definitions>
  <inkml:trace contextRef="#ctx0" brushRef="#br0">1 20 8287 0 0,'0'0'3960'0'0,"23"-4"426"0"0,15-2-2380 0 0,1 1 1 0 0,43 0-1 0 0,-32 6-1320 0 0,60 9-1 0 0,-65-13-3506 0 0,-37 1 1234 0 0</inkml:trace>
</inkml:ink>
</file>

<file path=ppt/ink/ink19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2"/>
    </inkml:context>
    <inkml:brush xml:id="br0">
      <inkml:brushProperty name="width" value="0.1" units="cm"/>
      <inkml:brushProperty name="height" value="0.1" units="cm"/>
      <inkml:brushProperty name="color" value="#004F8B"/>
    </inkml:brush>
  </inkml:definitions>
  <inkml:trace contextRef="#ctx0" brushRef="#br0">0 70 6911 0 0,'0'0'9712'0'0,"23"-34"-5617"0"0,-18 30-3934 0 0,0 0 0 0 0,0 1 0 0 0,1-1 0 0 0,-1 1-1 0 0,1 0 1 0 0,0 1 0 0 0,-1-1 0 0 0,1 1 0 0 0,0 0 0 0 0,1 0 0 0 0,-1 1 0 0 0,0 0 0 0 0,0 0 0 0 0,1 1 0 0 0,-1-1 0 0 0,0 1 0 0 0,1 1-1 0 0,-1-1 1 0 0,10 3 0 0 0,-7-2-117 0 0,-1 0 0 0 0,0 1 0 0 0,1 0 0 0 0,-1 1-1 0 0,0 0 1 0 0,0 0 0 0 0,-1 0 0 0 0,1 1 0 0 0,0 0 0 0 0,-1 1-1 0 0,0 0 1 0 0,0 0 0 0 0,-1 0 0 0 0,8 8 0 0 0,-10-7-34 0 0,0 1 0 0 0,-1-1 1 0 0,0 1-1 0 0,0 0 1 0 0,0 0-1 0 0,-1 0 0 0 0,0 0 1 0 0,-1 1-1 0 0,1-1 0 0 0,-1 0 1 0 0,-1 1-1 0 0,1-1 0 0 0,-1 1 1 0 0,0-1-1 0 0,-1 1 0 0 0,0-1 1 0 0,0 0-1 0 0,-1 1 0 0 0,0-1 1 0 0,0 0-1 0 0,-1 0 0 0 0,1 0 1 0 0,-1 0-1 0 0,-6 7 0 0 0,3-2 8 0 0,0-1-1 0 0,-1 1 0 0 0,0-2 1 0 0,-1 1-1 0 0,0-1 0 0 0,-1-1 1 0 0,0 1-1 0 0,-1-1 0 0 0,0-1 1 0 0,0 0-1 0 0,-1 0 0 0 0,1-1 1 0 0,-17 8-1 0 0,-15-7-2213 0 0,35-7 1258 0 0,1-1 1 0 0,0-1-1 0 0,-1 1 1 0 0,1-1 0 0 0,-1 0-1 0 0,1 0 1 0 0,-9-4-1 0 0</inkml:trace>
</inkml:ink>
</file>

<file path=ppt/ink/ink19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3"/>
    </inkml:context>
    <inkml:brush xml:id="br0">
      <inkml:brushProperty name="width" value="0.1" units="cm"/>
      <inkml:brushProperty name="height" value="0.1" units="cm"/>
      <inkml:brushProperty name="color" value="#004F8B"/>
    </inkml:brush>
  </inkml:definitions>
  <inkml:trace contextRef="#ctx0" brushRef="#br0">217 67 3223 0 0,'6'-11'553'0'0,"4"-12"7260"0"0,-10 22-7593 0 0,0-1 1 0 0,-1 1-1 0 0,1-1 1 0 0,-1 1-1 0 0,1-1 1 0 0,-1 1-1 0 0,1-1 1 0 0,-1 1-1 0 0,0 0 1 0 0,1-1-1 0 0,-1 1 1 0 0,0 0-1 0 0,0 0 1 0 0,0 0-1 0 0,0-1 1 0 0,0 1-1 0 0,-1 0 1 0 0,1 0-1 0 0,0 1 1 0 0,0-1-1 0 0,-1 0 1 0 0,1 0-1 0 0,0 0 1 0 0,-1 1 0 0 0,-2-1-1 0 0,1 0 18 0 0,-1 0 0 0 0,0 1 0 0 0,1 0 0 0 0,-1 0 0 0 0,0 0 0 0 0,1 0-1 0 0,-1 1 1 0 0,0 0 0 0 0,1-1 0 0 0,-6 3 0 0 0,-1 1-33 0 0,0-1 0 0 0,0 2 1 0 0,1-1-1 0 0,0 1 0 0 0,0 1 0 0 0,-16 12 0 0 0,17-9-112 0 0,-1-1 1 0 0,2 1-1 0 0,0 1 0 0 0,0 0 0 0 0,0 0 1 0 0,2 0-1 0 0,-1 0 0 0 0,1 1 0 0 0,0 0 1 0 0,-5 22-1 0 0,9-29-74 0 0,0 0 0 0 0,0 0 0 0 0,1 0 0 0 0,0 0 0 0 0,-1 0 0 0 0,1 0 0 0 0,1 0 0 0 0,-1 0 0 0 0,0 0 1 0 0,1 0-1 0 0,0 0 0 0 0,0-1 0 0 0,0 1 0 0 0,1 0 0 0 0,-1 0 0 0 0,1-1 0 0 0,0 1 0 0 0,0-1 0 0 0,0 1 0 0 0,0-1 0 0 0,0 0 0 0 0,1 0 1 0 0,0 0-1 0 0,0 0 0 0 0,-1 0 0 0 0,2-1 0 0 0,-1 1 0 0 0,0-1 0 0 0,0 0 0 0 0,1 0 0 0 0,-1 0 0 0 0,1 0 0 0 0,0-1 0 0 0,7 3 0 0 0,36 9-352 0 0,1-1-1 0 0,49 4 0 0 0,-69-13-2630 0 0,-16-2-696 0 0,7 2-2992 0 0</inkml:trace>
</inkml:ink>
</file>

<file path=ppt/ink/ink1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8"/>
    </inkml:context>
    <inkml:brush xml:id="br0">
      <inkml:brushProperty name="width" value="0.1" units="cm"/>
      <inkml:brushProperty name="height" value="0.1" units="cm"/>
      <inkml:brushProperty name="color" value="#F6630D"/>
    </inkml:brush>
  </inkml:definitions>
  <inkml:trace contextRef="#ctx0" brushRef="#br0">0 0 5527 0 0,'1'5'12538'0'0,"-1"7"-9104"0"0,4 61-2097 0 0,1 53-515 0 0,10 119 1063 0 0,-10-163-1501 0 0,-5-81-192 0 0,0 0-139 0 0,-2 3-30 0 0,2-2 9 0 0</inkml:trace>
</inkml:ink>
</file>

<file path=ppt/ink/ink19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4"/>
    </inkml:context>
    <inkml:brush xml:id="br0">
      <inkml:brushProperty name="width" value="0.1" units="cm"/>
      <inkml:brushProperty name="height" value="0.1" units="cm"/>
      <inkml:brushProperty name="color" value="#004F8B"/>
    </inkml:brush>
  </inkml:definitions>
  <inkml:trace contextRef="#ctx0" brushRef="#br0">1 35 10855 0 0,'0'0'3310'0'0,"22"0"-96"0"0,194-17 2466 0 0,-124 7-5067 0 0,0 4 0 0 0,0 4 0 0 0,132 14 0 0 0,-198-3-613 0 0,-18-6 0 0 0,-1 0 0 0 0,1 0 0 0 0,0-1 0 0 0,0 0 0 0 0,14 1 0 0 0,-16-3 0 0 0,39 5-24 0 0</inkml:trace>
</inkml:ink>
</file>

<file path=ppt/ink/ink19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5"/>
    </inkml:context>
    <inkml:brush xml:id="br0">
      <inkml:brushProperty name="width" value="0.1" units="cm"/>
      <inkml:brushProperty name="height" value="0.1" units="cm"/>
      <inkml:brushProperty name="color" value="#004F8B"/>
    </inkml:brush>
  </inkml:definitions>
  <inkml:trace contextRef="#ctx0" brushRef="#br0">0 43 10823 0 0,'0'0'980'0'0,"37"6"3688"0"0,5-15-2107 0 0,142-23 2326 0 0,-151 28-4764 0 0,1 1 1 0 0,-1 3-1 0 0,54 4 0 0 0,-84-5-111 0 0,1 0-11 0 0,15 11-3 0 0,-18-10 8 0 0,0 1 0 0 0,0-1 0 0 0,0 1 0 0 0,0 0 0 0 0,0-1 1 0 0,0 1-1 0 0,-1 0 0 0 0,1 0 0 0 0,0-1 0 0 0,-1 1 0 0 0,1 0 0 0 0,-1 0 0 0 0,1 0 0 0 0,-1 0 0 0 0,1 0 0 0 0,-1 0 0 0 0,1 0 0 0 0,-1 0 0 0 0,0 0 0 0 0,0 0 0 0 0,1 0 1 0 0,-1 0-1 0 0,0 0 0 0 0,0 0 0 0 0,0 0 0 0 0,0 0 0 0 0,0 1 0 0 0,-1-1 0 0 0,1 0 0 0 0,0 0 0 0 0,0 0 0 0 0,-1 0 0 0 0,1 0 0 0 0,0 0 0 0 0,-2 1 0 0 0,-20 32 313 0 0,18-29-280 0 0,-50 69 332 0 0,32-46-352 0 0,1 0 0 0 0,2 1 1 0 0,-27 55-1 0 0,0 11-15 0 0,27-57-13 0 0,1 0 0 0 0,-25 79-1 0 0,42-91-141 0 0,1-26 139 0 0,0 1 0 0 0,0-1 1 0 0,1 0-1 0 0,-1 0 0 0 0,0 0 0 0 0,1 1 0 0 0,-1-1 0 0 0,0 0 0 0 0,0 0 1 0 0,1 0-1 0 0,-1 0 0 0 0,0 0 0 0 0,1 1 0 0 0,-1-1 0 0 0,1 0 0 0 0,-1 0 1 0 0,0 0-1 0 0,1 0 0 0 0,-1 0 0 0 0,0 0 0 0 0,1 0 0 0 0,-1 0 1 0 0,0 0-1 0 0,1 0 0 0 0,-1 0 0 0 0,0-1 0 0 0,1 1 0 0 0,-1 0 0 0 0,0 0 1 0 0,1 0-1 0 0,-1 0 0 0 0,0 0 0 0 0,1-1 0 0 0,-1 1 0 0 0,25-22-3043 0 0,-15 2-2621 0 0,-7 16 3973 0 0</inkml:trace>
</inkml:ink>
</file>

<file path=ppt/ink/ink19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6"/>
    </inkml:context>
    <inkml:brush xml:id="br0">
      <inkml:brushProperty name="width" value="0.1" units="cm"/>
      <inkml:brushProperty name="height" value="0.1" units="cm"/>
      <inkml:brushProperty name="color" value="#004F8B"/>
    </inkml:brush>
  </inkml:definitions>
  <inkml:trace contextRef="#ctx0" brushRef="#br0">1 85 10303 0 0,'7'-8'7857'0'0,"13"-9"-5667"0"0,2 8-1584 0 0,1 1 0 0 0,0 1 0 0 0,1 1 0 0 0,-1 2 0 0 0,1 0 0 0 0,45-1 0 0 0,6-2 193 0 0,-30 1-710 0 0,1 3 0 0 0,63 3 0 0 0,-106 1-102 0 0,1-1 1 0 0,-1 1 0 0 0,0 0-1 0 0,1 0 1 0 0,-1 0 0 0 0,0 1 0 0 0,0-1-1 0 0,0 1 1 0 0,0 0 0 0 0,0 0-1 0 0,5 4 1 0 0,6 4-2274 0 0,-9-8 957 0 0</inkml:trace>
</inkml:ink>
</file>

<file path=ppt/ink/ink19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7"/>
    </inkml:context>
    <inkml:brush xml:id="br0">
      <inkml:brushProperty name="width" value="0.1" units="cm"/>
      <inkml:brushProperty name="height" value="0.1" units="cm"/>
      <inkml:brushProperty name="color" value="#004F8B"/>
    </inkml:brush>
  </inkml:definitions>
  <inkml:trace contextRef="#ctx0" brushRef="#br0">1 3 1375 0 0,'0'0'4438'0'0,"35"-2"-4844"0"0,-30 2-668 0 0</inkml:trace>
</inkml:ink>
</file>

<file path=ppt/ink/ink19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8"/>
    </inkml:context>
    <inkml:brush xml:id="br0">
      <inkml:brushProperty name="width" value="0.1" units="cm"/>
      <inkml:brushProperty name="height" value="0.1" units="cm"/>
      <inkml:brushProperty name="color" value="#004F8B"/>
    </inkml:brush>
  </inkml:definitions>
  <inkml:trace contextRef="#ctx0" brushRef="#br0">65 43 3223 0 0,'0'0'1074'0'0,"-42"-2"10186"0"0,20-4-6586 0 0,22 1-3362 0 0,13 1-1144 0 0,29-1 403 0 0,179-15 972 0 0,-193 20-1491 0 0,-1 0-1 0 0,1 2 1 0 0,0 1 0 0 0,0 1-1 0 0,47 14 1 0 0,-48-7-41 0 0,-26-10 298 0 0,-19 32 86 0 0,-20 22-351 0 0,2 2 1 0 0,2 2-1 0 0,-46 114 1 0 0,64-138-42 0 0,-74 186-3 0 0,90-217 0 0 0,0 3 0 0 0,-16 14 0 0 0,16-21 1 0 0,-1 0 0 0 0,1 1 0 0 0,-1-1 0 0 0,1 0 0 0 0,0 1 0 0 0,-1-1 0 0 0,1 1-1 0 0,0-1 1 0 0,-1 0 0 0 0,1 1 0 0 0,0-1 0 0 0,0 1 0 0 0,0-1 0 0 0,-1 1 0 0 0,1-1 0 0 0,0 1 0 0 0,0-1 0 0 0,0 1 0 0 0,0-1 0 0 0,0 1-1 0 0,0-1 1 0 0,0 1 0 0 0,0-1 0 0 0,0 1 0 0 0,0-1 0 0 0,0 1 0 0 0,0-1 0 0 0,0 1 0 0 0,0-1 0 0 0,0 1 0 0 0,1-1 0 0 0,-1 1-1 0 0,0-1 1 0 0,0 1 0 0 0,1-1 0 0 0,-1 1 0 0 0,0-1 0 0 0,1 0 0 0 0,-1 1 0 0 0,0-1 0 0 0,1 1 0 0 0,0 0-124 0 0,15-10-2995 0 0</inkml:trace>
</inkml:ink>
</file>

<file path=ppt/ink/ink19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19"/>
    </inkml:context>
    <inkml:brush xml:id="br0">
      <inkml:brushProperty name="width" value="0.1" units="cm"/>
      <inkml:brushProperty name="height" value="0.1" units="cm"/>
      <inkml:brushProperty name="color" value="#004F8B"/>
    </inkml:brush>
  </inkml:definitions>
  <inkml:trace contextRef="#ctx0" brushRef="#br0">1 87 5983 0 0,'8'-7'7935'0'0,"11"-10"-4295"0"0,-9 11-3012 0 0,0 1 0 0 0,1 0-1 0 0,-1 1 1 0 0,1 0 0 0 0,0 1 0 0 0,-1 0 0 0 0,2 0 0 0 0,-1 1 0 0 0,13 0-1 0 0,25-7 233 0 0,-44 8-774 0 0,77-14 437 0 0,-77 15-524 0 0,1 0 0 0 0,0 0 0 0 0,0 0 1 0 0,0 1-1 0 0,-1 0 0 0 0,1 0 0 0 0,0 0 0 0 0,-1 1 1 0 0,1 0-1 0 0,-1 0 0 0 0,11 5 0 0 0,20 9-2799 0 0,-27-14 1312 0 0</inkml:trace>
</inkml:ink>
</file>

<file path=ppt/ink/ink19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0"/>
    </inkml:context>
    <inkml:brush xml:id="br0">
      <inkml:brushProperty name="width" value="0.1" units="cm"/>
      <inkml:brushProperty name="height" value="0.1" units="cm"/>
      <inkml:brushProperty name="color" value="#004F8B"/>
    </inkml:brush>
  </inkml:definitions>
  <inkml:trace contextRef="#ctx0" brushRef="#br0">209 1 2303 0 0,'0'0'15182'0'0,"-34"1"-12198"0"0,20-1-2844 0 0,0 1 1 0 0,0 1-1 0 0,0 0 1 0 0,1 1 0 0 0,-1 1-1 0 0,0 0 1 0 0,1 1-1 0 0,0 0 1 0 0,0 1 0 0 0,-19 12-1 0 0,32-18-140 0 0,-1 1 0 0 0,0-1 0 0 0,1 1 0 0 0,-1-1 0 0 0,1 1 0 0 0,-1 0 0 0 0,1-1 0 0 0,0 1 0 0 0,-1 0 0 0 0,1 0 0 0 0,0-1 0 0 0,-1 1 0 0 0,1 0 0 0 0,0 0 0 0 0,0-1 0 0 0,0 1 0 0 0,0 0 0 0 0,0 0 0 0 0,0 0 0 0 0,0-1 0 0 0,0 1 0 0 0,0 0 0 0 0,0 0 0 0 0,0 0 0 0 0,0-1 0 0 0,0 1 0 0 0,1 0 0 0 0,-1 0 0 0 0,0-1 0 0 0,1 1 0 0 0,-1 0 0 0 0,0 0 0 0 0,1-1 0 0 0,-1 1 0 0 0,1-1 0 0 0,-1 1 0 0 0,1 0 0 0 0,0-1 0 0 0,-1 1 0 0 0,1-1 0 0 0,-1 1 0 0 0,1-1 0 0 0,0 1 0 0 0,0-1 0 0 0,0 1 0 0 0,32 20 0 0 0,-32-21 0 0 0,51 25 9 0 0,-35-18 6 0 0,-1 0 0 0 0,-1 1 0 0 0,1 1 0 0 0,-1 0 0 0 0,-1 1-1 0 0,1 1 1 0 0,12 12 0 0 0,-26-21 22 0 0,1 0 0 0 0,0 0 1 0 0,-1-1-1 0 0,1 1 0 0 0,-1 0 0 0 0,0 1 0 0 0,0-1 0 0 0,0 0 0 0 0,0 0 0 0 0,0 1 1 0 0,0-1-1 0 0,0 0 0 0 0,-1 1 0 0 0,1-1 0 0 0,-1 0 0 0 0,0 1 0 0 0,1-1 0 0 0,-1 1 1 0 0,0-1-1 0 0,-1 1 0 0 0,1-1 0 0 0,0 1 0 0 0,-1-1 0 0 0,1 0 0 0 0,-1 1 0 0 0,0-1 1 0 0,0 0-1 0 0,0 1 0 0 0,0-1 0 0 0,0 0 0 0 0,0 0 0 0 0,-1 0 0 0 0,1 0 0 0 0,-1 0 0 0 0,1 0 1 0 0,-1-1-1 0 0,0 1 0 0 0,0 0 0 0 0,0-1 0 0 0,-3 3 0 0 0,-3 2 133 0 0,-1 0 0 0 0,0 0-1 0 0,0-1 1 0 0,-1 0 0 0 0,1-1 0 0 0,-1 0-1 0 0,-14 4 1 0 0,15-6-46 0 0,1 1-81 0 0,0-1 0 0 0,0 0-1 0 0,-1-1 1 0 0,1 0 0 0 0,-1 0 0 0 0,1-1 0 0 0,-1 0-1 0 0,1 0 1 0 0,-11-2 0 0 0,14 0-83 0 0,5 1-167 0 0,-1 1 163 0 0,1 0-1 0 0,-1 0 0 0 0,1 0 0 0 0,-1 0 0 0 0,1 0 1 0 0,0-1-1 0 0,-1 1 0 0 0,1 0 0 0 0,-1 0 0 0 0,1-1 1 0 0,0 1-1 0 0,-1 0 0 0 0,1-1 0 0 0,0 1 0 0 0,-1 0 1 0 0,1-1-1 0 0,0 1 0 0 0,0 0 0 0 0,-1-1 0 0 0,1 1 0 0 0,0 0 1 0 0,0-1-1 0 0,0 1 0 0 0,0-1 0 0 0,-1 1 0 0 0,1-1 1 0 0,0 1-1 0 0,0-1 0 0 0,0 1 0 0 0,0 0 0 0 0,0-1 1 0 0,0 1-1 0 0,0-1 0 0 0,0 1 0 0 0,0-1 0 0 0,0 1 1 0 0,1-1-1 0 0,-1 1 0 0 0,0-1 0 0 0,5-17-4636 0 0</inkml:trace>
</inkml:ink>
</file>

<file path=ppt/ink/ink19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1"/>
    </inkml:context>
    <inkml:brush xml:id="br0">
      <inkml:brushProperty name="width" value="0.1" units="cm"/>
      <inkml:brushProperty name="height" value="0.1" units="cm"/>
      <inkml:brushProperty name="color" value="#004F8B"/>
    </inkml:brush>
  </inkml:definitions>
  <inkml:trace contextRef="#ctx0" brushRef="#br0">1 1 2759 0 0,'0'0'10700'0'0,"12"35"-7340"0"0,-7 11-1329 0 0,-3-30-1962 0 0,0 0 1 0 0,1 0-1 0 0,0 0 0 0 0,10 27 1 0 0,-12-41-217 0 0</inkml:trace>
</inkml:ink>
</file>

<file path=ppt/ink/ink19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2"/>
    </inkml:context>
    <inkml:brush xml:id="br0">
      <inkml:brushProperty name="width" value="0.1" units="cm"/>
      <inkml:brushProperty name="height" value="0.1" units="cm"/>
      <inkml:brushProperty name="color" value="#004F8B"/>
    </inkml:brush>
  </inkml:definitions>
  <inkml:trace contextRef="#ctx0" brushRef="#br0">5 31 5063 0 0,'0'0'448'0'0,"-1"-5"-352"0"0,-3-10 6408 0 0,4 10-5416 0 0,5 1-848 0 0,1 3-632 0 0,2 1-120 0 0</inkml:trace>
</inkml:ink>
</file>

<file path=ppt/ink/ink19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3"/>
    </inkml:context>
    <inkml:brush xml:id="br0">
      <inkml:brushProperty name="width" value="0.1" units="cm"/>
      <inkml:brushProperty name="height" value="0.1" units="cm"/>
      <inkml:brushProperty name="color" value="#004F8B"/>
    </inkml:brush>
  </inkml:definitions>
  <inkml:trace contextRef="#ctx0" brushRef="#br0">1 171 10567 0 0,'0'0'956'0'0,"18"-29"1110"0"0,7-26 2298 0 0,-21 43-3429 0 0,1 1 0 0 0,0 0 0 0 0,1 0-1 0 0,12-18 1 0 0,-17 28-840 0 0,0 0 0 0 0,-1 0 0 0 0,1 0 0 0 0,0 0 1 0 0,0 0-1 0 0,0 1 0 0 0,0-1 0 0 0,0 0 0 0 0,0 1 0 0 0,0-1 0 0 0,0 0 0 0 0,0 1 0 0 0,0 0 0 0 0,0-1 0 0 0,0 1 0 0 0,1-1 0 0 0,-1 1 0 0 0,0 0 0 0 0,0 0 1 0 0,0 0-1 0 0,1 0 0 0 0,-1 0 0 0 0,0 0 0 0 0,2 0 0 0 0,-1 1-25 0 0,1 0-1 0 0,-1 0 1 0 0,0 0 0 0 0,1 0-1 0 0,-1 0 1 0 0,0 1 0 0 0,0-1-1 0 0,0 1 1 0 0,0-1 0 0 0,0 1 0 0 0,2 2-1 0 0,7 9-122 0 0,-2-1 0 0 0,1 2 0 0 0,8 16 0 0 0,-7-12 213 0 0,14 14-715 0 0,-8-12-2598 0 0,-11-13 1456 0 0</inkml:trace>
</inkml:ink>
</file>

<file path=ppt/ink/ink1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89"/>
    </inkml:context>
    <inkml:brush xml:id="br0">
      <inkml:brushProperty name="width" value="0.1" units="cm"/>
      <inkml:brushProperty name="height" value="0.1" units="cm"/>
      <inkml:brushProperty name="color" value="#F6630D"/>
    </inkml:brush>
  </inkml:definitions>
  <inkml:trace contextRef="#ctx0" brushRef="#br0">19 57 12439 0 0,'-7'-22'819'0'0,"-5"-10"10391"0"0,27 30-11067 0 0,0 2-3363 0 0</inkml:trace>
</inkml:ink>
</file>

<file path=ppt/ink/ink19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4"/>
    </inkml:context>
    <inkml:brush xml:id="br0">
      <inkml:brushProperty name="width" value="0.1" units="cm"/>
      <inkml:brushProperty name="height" value="0.1" units="cm"/>
      <inkml:brushProperty name="color" value="#004F8B"/>
    </inkml:brush>
  </inkml:definitions>
  <inkml:trace contextRef="#ctx0" brushRef="#br0">116 0 5527 0 0,'-4'6'6459'0'0,"-10"8"-2399"0"0,7-7-3604 0 0,0-1-1 0 0,0 1 1 0 0,1 1-1 0 0,0-1 1 0 0,0 1 0 0 0,1 0-1 0 0,0 0 1 0 0,0 1-1 0 0,1 0 1 0 0,-4 10 0 0 0,1 1-168 0 0,1 0 1 0 0,0 1 0 0 0,-4 34 0 0 0,9-51-283 0 0,1-1 1 0 0,-1 0 0 0 0,1 0 0 0 0,0 1 0 0 0,0-1-1 0 0,0 0 1 0 0,0 0 0 0 0,1 0 0 0 0,-1 1 0 0 0,1-1 0 0 0,0 0-1 0 0,0 0 1 0 0,0 0 0 0 0,0 0 0 0 0,1 0 0 0 0,-1 0 0 0 0,1 0-1 0 0,0-1 1 0 0,-1 1 0 0 0,1 0 0 0 0,0-1 0 0 0,1 1-1 0 0,-1-1 1 0 0,0 0 0 0 0,1 0 0 0 0,-1 0 0 0 0,1 0 0 0 0,0 0-1 0 0,0-1 1 0 0,-1 1 0 0 0,1-1 0 0 0,0 0 0 0 0,0 0 0 0 0,1 0-1 0 0,4 1 1 0 0,11 1 154 0 0,1 0-1 0 0,-1-2 1 0 0,0-1-1 0 0,0 0 1 0 0,21-3-1 0 0,18 0 595 0 0,-46 4-949 0 0,-1 0 0 0 0,1 1 0 0 0,-1 0 0 0 0,0 1 0 0 0,0 0 0 0 0,0 1 0 0 0,18 8 0 0 0</inkml:trace>
</inkml:ink>
</file>

<file path=ppt/ink/ink19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5"/>
    </inkml:context>
    <inkml:brush xml:id="br0">
      <inkml:brushProperty name="width" value="0.1" units="cm"/>
      <inkml:brushProperty name="height" value="0.1" units="cm"/>
      <inkml:brushProperty name="color" value="#004F8B"/>
    </inkml:brush>
  </inkml:definitions>
  <inkml:trace contextRef="#ctx0" brushRef="#br0">61 1 5983 0 0,'-6'6'8679'0'0,"-9"11"-5686"0"0,9-3-2058 0 0,0 1-1 0 0,1 0 0 0 0,1 0 1 0 0,0 0-1 0 0,-2 29 1 0 0,-1 83-168 0 0,5-83-653 0 0,5 8-50 0 0,-3-50-105 0 0,1 0 0 0 0,-1 0 1 0 0,1 0-1 0 0,-1 0 0 0 0,1 0 0 0 0,0 0 0 0 0,0 0 0 0 0,0 0 1 0 0,0 0-1 0 0,0 0 0 0 0,0 0 0 0 0,0 0 0 0 0,1-1 1 0 0,-1 1-1 0 0,1-1 0 0 0,-1 1 0 0 0,1-1 0 0 0,-1 1 0 0 0,1-1 1 0 0,3 2-1 0 0,12-9-2383 0 0,-9 0 601 0 0</inkml:trace>
</inkml:ink>
</file>

<file path=ppt/ink/ink19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6"/>
    </inkml:context>
    <inkml:brush xml:id="br0">
      <inkml:brushProperty name="width" value="0.1" units="cm"/>
      <inkml:brushProperty name="height" value="0.1" units="cm"/>
      <inkml:brushProperty name="color" value="#004F8B"/>
    </inkml:brush>
  </inkml:definitions>
  <inkml:trace contextRef="#ctx0" brushRef="#br0">114 1 9215 0 0,'0'0'831'0'0,"-20"20"-367"0"0,12-13 568 0 0,0 0-1 0 0,1 0 1 0 0,1 1 0 0 0,-1 0 0 0 0,1 0-1 0 0,1 1 1 0 0,-1-1 0 0 0,-7 20-1 0 0,7-16-506 0 0,2 1 0 0 0,0 0 0 0 0,0 0 0 0 0,1 1 0 0 0,0-1 0 0 0,0 27 0 0 0,2-32-469 0 0,2 0 0 0 0,-1 0 0 0 0,1-1 0 0 0,0 1 0 0 0,0 0 0 0 0,1-1 0 0 0,0 1 0 0 0,0-1 0 0 0,1 0 0 0 0,0 0 0 0 0,1 0 0 0 0,5 10 1 0 0,-5-13-34 0 0,-1 1 1 0 0,1-1-1 0 0,0 0 1 0 0,1 0 0 0 0,-1-1-1 0 0,0 1 1 0 0,1-1-1 0 0,0 0 1 0 0,0 0 0 0 0,0 0-1 0 0,0-1 1 0 0,1 0-1 0 0,-1 0 1 0 0,1 0 0 0 0,-1 0-1 0 0,1-1 1 0 0,-1 0 0 0 0,9 0-1 0 0,-4 0 20 0 0,0-1-1 0 0,0-1 0 0 0,0 1 1 0 0,0-2-1 0 0,0 1 1 0 0,-1-1-1 0 0,1-1 0 0 0,0 0 1 0 0,-1 0-1 0 0,0-1 1 0 0,0 0-1 0 0,0 0 0 0 0,0-1 1 0 0,-1 0-1 0 0,0-1 1 0 0,0 0-1 0 0,0 0 1 0 0,8-9-1 0 0,-11 9-21 0 0,1 0 0 0 0,-1 0 0 0 0,0 0 0 0 0,0-1 0 0 0,-1 0 0 0 0,0 0 0 0 0,0-1 1 0 0,-1 1-1 0 0,1-1 0 0 0,-2 1 0 0 0,1-1 0 0 0,-1 0 0 0 0,0 0 0 0 0,-1 0 0 0 0,0 0 0 0 0,0 0 0 0 0,-1-1 0 0 0,0 1 0 0 0,0 0 0 0 0,-1 0 0 0 0,-3-16 0 0 0,1 15-4 0 0,1 1 0 0 0,-1 0 0 0 0,-1-1 0 0 0,0 2 0 0 0,0-1 0 0 0,0 0 0 0 0,-1 1 0 0 0,0 0 0 0 0,0 0 0 0 0,-1 0 0 0 0,0 0-1 0 0,0 1 1 0 0,-11-8 0 0 0,13 12-87 0 0,1-1-1 0 0,-1 1 1 0 0,0 0-1 0 0,0 0 1 0 0,0 0-1 0 0,0 1 1 0 0,0 0-1 0 0,0-1 1 0 0,0 1-1 0 0,0 1 1 0 0,-1-1-1 0 0,1 1 1 0 0,0-1-1 0 0,-1 1 1 0 0,1 1-1 0 0,0-1 1 0 0,0 0-1 0 0,-1 1 0 0 0,1 0 1 0 0,0 0-1 0 0,0 0 1 0 0,0 1-1 0 0,0-1 1 0 0,0 1-1 0 0,0 0 1 0 0,0 0-1 0 0,1 1 1 0 0,-1-1-1 0 0,-3 4 1 0 0,-1-1-1256 0 0,2 0-59 0 0</inkml:trace>
</inkml:ink>
</file>

<file path=ppt/ink/ink19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7"/>
    </inkml:context>
    <inkml:brush xml:id="br0">
      <inkml:brushProperty name="width" value="0.1" units="cm"/>
      <inkml:brushProperty name="height" value="0.1" units="cm"/>
      <inkml:brushProperty name="color" value="#004F8B"/>
    </inkml:brush>
  </inkml:definitions>
  <inkml:trace contextRef="#ctx0" brushRef="#br0">0 1 1839 0 0,'13'3'12565'0'0,"-2"-1"-10172"0"0,35 5 1007 0 0,48 7 205 0 0,-1-4-3337 0 0,-88-10-464 0 0,9 0-92 0 0</inkml:trace>
  <inkml:trace contextRef="#ctx0" brushRef="#br0" timeOffset="1">135 279 10135 0 0,'38'-13'3704'0'0,"-36"11"-3390"0"0,0 0 0 0 0,1 0 0 0 0,-1 1 0 0 0,1-1 0 0 0,0 1 0 0 0,-1-1 0 0 0,1 1 0 0 0,0 0 0 0 0,0 0 0 0 0,0 0 0 0 0,-1 1 0 0 0,1-1 0 0 0,0 1 0 0 0,0 0 0 0 0,0-1 0 0 0,0 1 0 0 0,0 0 0 0 0,0 1 0 0 0,0-1 0 0 0,0 1 0 0 0,0-1 0 0 0,0 1 0 0 0,0 0 0 0 0,0 0 0 0 0,-1 0 0 0 0,1 0 0 0 0,0 1 0 0 0,-1-1 0 0 0,1 1 0 0 0,-1-1 0 0 0,5 5 0 0 0,36 15-1766 0 0,-32-17 600 0 0</inkml:trace>
</inkml:ink>
</file>

<file path=ppt/ink/ink19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29"/>
    </inkml:context>
    <inkml:brush xml:id="br0">
      <inkml:brushProperty name="width" value="0.1" units="cm"/>
      <inkml:brushProperty name="height" value="0.1" units="cm"/>
      <inkml:brushProperty name="color" value="#004F8B"/>
    </inkml:brush>
  </inkml:definitions>
  <inkml:trace contextRef="#ctx0" brushRef="#br0">1 38 12031 0 0,'0'0'1427'0'0,"25"-22"3136"0"0,-17 19-4225 0 0,0 0 1 0 0,1 0 0 0 0,-1 1-1 0 0,1 0 1 0 0,-1 1 0 0 0,1 0 0 0 0,-1 0-1 0 0,1 1 1 0 0,0 0 0 0 0,-1 1-1 0 0,1 0 1 0 0,0 0 0 0 0,12 4 0 0 0,-5-1-30 0 0,0 1 0 0 0,0 0 0 0 0,-1 1 0 0 0,0 0 0 0 0,0 2 0 0 0,18 11 0 0 0,-22-11-243 0 0,-1 0 0 0 0,0 0 1 0 0,-1 1-1 0 0,0 0 0 0 0,0 1 0 0 0,-1 0 1 0 0,-1 0-1 0 0,1 1 0 0 0,-2 0 0 0 0,1 0 1 0 0,-2 1-1 0 0,6 12 0 0 0,-9-17-53 0 0,1 1-1 0 0,-1-1 1 0 0,-1 1 0 0 0,1 0-1 0 0,-1-1 1 0 0,-1 1 0 0 0,1 0-1 0 0,-2 0 1 0 0,1-1 0 0 0,-1 1-1 0 0,0 0 1 0 0,0 0 0 0 0,-1-1-1 0 0,0 1 1 0 0,0-1 0 0 0,-1 0-1 0 0,0 1 1 0 0,0-1 0 0 0,-1-1-1 0 0,0 1 1 0 0,-4 6 0 0 0,-4 0 4 0 0,1-1 0 0 0,-1 0 1 0 0,-1-1-1 0 0,0 0 0 0 0,0-1 0 0 0,-1 0 1 0 0,-1-1-1 0 0,1-1 0 0 0,-2 0 0 0 0,1-2 1 0 0,-1 1-1 0 0,0-2 0 0 0,0 0 0 0 0,0-1 1 0 0,-1 0-1 0 0,-18 1 0 0 0,35-5-55 0 0,-1 0 0 0 0,0 0 0 0 0,1 0 0 0 0,-1 0 0 0 0,0 0-1 0 0,1 0 1 0 0,-1 0 0 0 0,0 0 0 0 0,1-1 0 0 0,-1 1 0 0 0,0 0 0 0 0,1 0 0 0 0,-1-1 0 0 0,0 1-1 0 0,1 0 1 0 0,-1 0 0 0 0,1-1 0 0 0,-1 1 0 0 0,1-1 0 0 0,-1 1 0 0 0,1-1 0 0 0,-1 1 0 0 0,1-1 0 0 0,-1 1-1 0 0,1-1 1 0 0,0 1 0 0 0,-1-1 0 0 0,1 1 0 0 0,0-1 0 0 0,-1 0 0 0 0,1 1 0 0 0,0-1 0 0 0,0 0-1 0 0,0 1 1 0 0,-1-1 0 0 0,1 1 0 0 0,0-1 0 0 0,0 0 0 0 0,0 1 0 0 0,0-1 0 0 0,0 0 0 0 0,0 1-1 0 0,1-1 1 0 0,-1-1 0 0 0,6-22-2501 0 0,16-10-2213 0 0,-13 22 3014 0 0</inkml:trace>
</inkml:ink>
</file>

<file path=ppt/ink/ink19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0"/>
    </inkml:context>
    <inkml:brush xml:id="br0">
      <inkml:brushProperty name="width" value="0.1" units="cm"/>
      <inkml:brushProperty name="height" value="0.1" units="cm"/>
      <inkml:brushProperty name="color" value="#004F8B"/>
    </inkml:brush>
  </inkml:definitions>
  <inkml:trace contextRef="#ctx0" brushRef="#br0">283 76 3223 0 0,'2'-1'483'0'0,"1"0"-1"0"0,0-1 0 0 0,-1 1 1 0 0,1-1-1 0 0,-1 0 0 0 0,0 0 0 0 0,1 0 1 0 0,-1 0-1 0 0,0 0 0 0 0,0 0 0 0 0,0-1 1 0 0,-1 1-1 0 0,3-5 0 0 0,-3 6-229 0 0,-1 0-1 0 0,0 0 1 0 0,0 0-1 0 0,1 0 1 0 0,-1 0-1 0 0,0 1 1 0 0,0-1 0 0 0,0 0-1 0 0,0 0 1 0 0,-1 0-1 0 0,1 0 1 0 0,0 0-1 0 0,0 0 1 0 0,0 0-1 0 0,-1 0 1 0 0,1 0-1 0 0,-1 0 1 0 0,1 0-1 0 0,0 0 1 0 0,-1 1 0 0 0,1-1-1 0 0,-1 0 1 0 0,0 0-1 0 0,1 1 1 0 0,-2-2-1 0 0,-27-14 4309 0 0,-2 11-3824 0 0,22 7-608 0 0,0 0 0 0 0,0 0-1 0 0,0 1 1 0 0,0 0 0 0 0,1 1-1 0 0,0 0 1 0 0,-1 0 0 0 0,1 1 0 0 0,1 0-1 0 0,-1 0 1 0 0,1 1 0 0 0,0 0-1 0 0,-8 8 1 0 0,-1 2 8 0 0,0 1 0 0 0,2 1 1 0 0,0 0-1 0 0,-15 26 0 0 0,23-34-90 0 0,1 0 1 0 0,0 1-1 0 0,1 0 0 0 0,-1 0 1 0 0,2 0-1 0 0,0 1 0 0 0,0-1 1 0 0,1 1-1 0 0,-1 22 0 0 0,3-29-45 0 0,0-1 1 0 0,1 1-1 0 0,-1 0 0 0 0,1-1 0 0 0,0 1 1 0 0,0-1-1 0 0,1 1 0 0 0,-1-1 0 0 0,1 0 1 0 0,0 1-1 0 0,0-1 0 0 0,0 0 0 0 0,1 0 1 0 0,-1 0-1 0 0,1-1 0 0 0,0 1 0 0 0,0-1 1 0 0,1 1-1 0 0,-1-1 0 0 0,0 0 0 0 0,1 0 1 0 0,0-1-1 0 0,0 1 0 0 0,0-1 0 0 0,0 0 1 0 0,0 0-1 0 0,9 3 0 0 0,24 8-136 0 0,0-3-1 0 0,2 0 1 0 0,-1-3-1 0 0,1-1 1 0 0,71 2-1 0 0,-85-10-1465 0 0,-1-4-489 0 0</inkml:trace>
</inkml:ink>
</file>

<file path=ppt/ink/ink19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1"/>
    </inkml:context>
    <inkml:brush xml:id="br0">
      <inkml:brushProperty name="width" value="0.1" units="cm"/>
      <inkml:brushProperty name="height" value="0.1" units="cm"/>
      <inkml:brushProperty name="color" value="#004F8B"/>
    </inkml:brush>
  </inkml:definitions>
  <inkml:trace contextRef="#ctx0" brushRef="#br0">1 128 1839 0 0,'0'-11'10275'0'0,"1"-14"-5070"0"0,1-11-1927 0 0,-3 34-3192 0 0,1 0 0 0 0,0 1 0 0 0,-1-1 0 0 0,1 0 1 0 0,0 0-1 0 0,0 1 0 0 0,0-1 0 0 0,0 0 0 0 0,0 0 0 0 0,1 1 0 0 0,-1-1 1 0 0,0 0-1 0 0,1 0 0 0 0,-1 1 0 0 0,1-1 0 0 0,0 0 0 0 0,-1 1 0 0 0,1-1 1 0 0,0 1-1 0 0,0-1 0 0 0,0 1 0 0 0,0-1 0 0 0,0 1 0 0 0,1 0 1 0 0,-1 0-1 0 0,0-1 0 0 0,1 1 0 0 0,-1 0 0 0 0,1 0 0 0 0,-1 0 0 0 0,1 0 1 0 0,-1 1-1 0 0,1-1 0 0 0,-1 0 0 0 0,1 1 0 0 0,0-1 0 0 0,0 1 1 0 0,-1-1-1 0 0,1 1 0 0 0,0 0 0 0 0,2 0 0 0 0,7-2-52 0 0,1 2 0 0 0,0-1 0 0 0,0 2 0 0 0,0-1 0 0 0,0 2 0 0 0,-1-1 0 0 0,1 2 0 0 0,-1-1 0 0 0,1 2 0 0 0,-1 0 0 0 0,0 0 0 0 0,0 1 0 0 0,0 0 0 0 0,18 13 0 0 0,-21-14-14 0 0,0 2 0 0 0,-1-1-1 0 0,1 1 1 0 0,-1 0 0 0 0,0 1-1 0 0,-1 0 1 0 0,0 0 0 0 0,0 0-1 0 0,0 1 1 0 0,-1 0 0 0 0,0 0 0 0 0,-1 0-1 0 0,1 0 1 0 0,-2 1 0 0 0,1 0-1 0 0,-1 0 1 0 0,-1 0 0 0 0,1 0-1 0 0,0 10 1 0 0,-3-5-12 0 0,-1-1 0 0 0,0 1 0 0 0,-1-1 1 0 0,0 0-1 0 0,-1 0 0 0 0,-1 0 0 0 0,0 0 0 0 0,0-1 0 0 0,-2 1 0 0 0,1-1 0 0 0,-13 19 0 0 0,6-13 9 0 0,0-1-1 0 0,-1 0 0 0 0,-1-1 0 0 0,0 0 0 0 0,-1-1 1 0 0,-28 21-1 0 0,33-30-10 0 0,1-1 0 0 0,-1 0 0 0 0,0-1-1 0 0,-1 0 1 0 0,1 0 0 0 0,-1-1 0 0 0,1 0 0 0 0,-12 0 0 0 0,15-2-6 0 0,0-2-40 0 0,6 0-177 0 0,-1 0 0 0 0,1 0 0 0 0,-1 0 0 0 0,1 0 0 0 0,-1 0 0 0 0,1 0 0 0 0,0 0 0 0 0,-1 0 0 0 0,1-1 0 0 0,0 1 0 0 0,0 0 0 0 0,0-1 0 0 0,0 1 0 0 0,0-1 0 0 0,0 1 0 0 0,0-1 0 0 0,1 0 0 0 0,-1 1 0 0 0,0-1 0 0 0,1 0 0 0 0,0 1 0 0 0,-1-1 0 0 0,1 0 0 0 0,0-2 0 0 0</inkml:trace>
</inkml:ink>
</file>

<file path=ppt/ink/ink19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2"/>
    </inkml:context>
    <inkml:brush xml:id="br0">
      <inkml:brushProperty name="width" value="0.1" units="cm"/>
      <inkml:brushProperty name="height" value="0.1" units="cm"/>
      <inkml:brushProperty name="color" value="#004F8B"/>
    </inkml:brush>
  </inkml:definitions>
  <inkml:trace contextRef="#ctx0" brushRef="#br0">155 64 11687 0 0,'2'-46'2334'0'0,"-9"28"2139"0"0,2 19-4262 0 0,-1 1 0 0 0,1-1 1 0 0,0 1-1 0 0,-1 0 0 0 0,1 0 1 0 0,0 0-1 0 0,0 1 0 0 0,0 0 0 0 0,1 0 1 0 0,-1 0-1 0 0,1 0 0 0 0,-1 1 0 0 0,1 0 1 0 0,0 0-1 0 0,0 0 0 0 0,1 0 1 0 0,0 1-1 0 0,-1-1 0 0 0,1 1 0 0 0,-3 8 1 0 0,-3 2-110 0 0,1 1 0 0 0,0 0 0 0 0,1 0 0 0 0,1 1 0 0 0,-5 24 0 0 0,9-34-61 0 0,1 0-1 0 0,0 0 1 0 0,0-1 0 0 0,1 1-1 0 0,0 0 1 0 0,0 0-1 0 0,1 0 1 0 0,0 0 0 0 0,0 0-1 0 0,0-1 1 0 0,1 1-1 0 0,0 0 1 0 0,1-1 0 0 0,-1 1-1 0 0,5 6 1 0 0,-2-5-29 0 0,0-1 0 0 0,1 0-1 0 0,0 0 1 0 0,0-1 0 0 0,1 1 0 0 0,-1-1 0 0 0,1-1 0 0 0,1 1 0 0 0,-1-1-1 0 0,1 0 1 0 0,8 3 0 0 0,-12-6-117 0 0,3 2-158 0 0,-1 0-1 0 0,1-1 0 0 0,0 0 0 0 0,0 0 1 0 0,1-1-1 0 0,-1 0 0 0 0,15 2 0 0 0,-9-4-1761 0 0</inkml:trace>
</inkml:ink>
</file>

<file path=ppt/ink/ink19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3"/>
    </inkml:context>
    <inkml:brush xml:id="br0">
      <inkml:brushProperty name="width" value="0.1" units="cm"/>
      <inkml:brushProperty name="height" value="0.1" units="cm"/>
      <inkml:brushProperty name="color" value="#004F8B"/>
    </inkml:brush>
  </inkml:definitions>
  <inkml:trace contextRef="#ctx0" brushRef="#br0">0 74 10967 0 0,'0'0'994'0'0,"15"-32"4627"0"0,-12 29-5375 0 0,-1 0 0 0 0,1-1 0 0 0,0 1 0 0 0,0 0 0 0 0,0 1 0 0 0,0-1-1 0 0,1 1 1 0 0,-1-1 0 0 0,1 1 0 0 0,0 0 0 0 0,-1 0 0 0 0,1 0 0 0 0,0 1 0 0 0,0 0 0 0 0,0-1 0 0 0,0 1 0 0 0,0 1 0 0 0,0-1 0 0 0,1 0 0 0 0,-1 1 0 0 0,5 0 0 0 0,-1 0-267 0 0,1 0 0 0 0,-1 0 1 0 0,0 1-1 0 0,0 0 0 0 0,1 1 1 0 0,-1-1-1 0 0,0 2 0 0 0,0-1 0 0 0,12 6 1 0 0</inkml:trace>
</inkml:ink>
</file>

<file path=ppt/ink/ink19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4"/>
    </inkml:context>
    <inkml:brush xml:id="br0">
      <inkml:brushProperty name="width" value="0.1" units="cm"/>
      <inkml:brushProperty name="height" value="0.1" units="cm"/>
      <inkml:brushProperty name="color" value="#004F8B"/>
    </inkml:brush>
  </inkml:definitions>
  <inkml:trace contextRef="#ctx0" brushRef="#br0">0 13 14999 0 0,'0'0'1358'0'0,"37"2"-173"0"0,38-8 3700 0 0,42-2-5493 0 0,-100 8-1196 0 0</inkml:trace>
</inkml:ink>
</file>

<file path=ppt/ink/ink1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90"/>
    </inkml:context>
    <inkml:brush xml:id="br0">
      <inkml:brushProperty name="width" value="0.1" units="cm"/>
      <inkml:brushProperty name="height" value="0.1" units="cm"/>
      <inkml:brushProperty name="color" value="#F6630D"/>
    </inkml:brush>
  </inkml:definitions>
  <inkml:trace contextRef="#ctx0" brushRef="#br0">175 27 6447 0 0,'0'0'586'0'0,"-33"18"3823"0"0,21-6-2598 0 0,0 0 1 0 0,1 0-1 0 0,-11 16 1 0 0,11-12-1297 0 0,0 0 0 0 0,1 1 1 0 0,1 1-1 0 0,1 0 0 0 0,0 0 1 0 0,1 0-1 0 0,1 1 0 0 0,-6 30 1 0 0,11-42-448 0 0,0-1 1 0 0,1 1-1 0 0,-1-1 1 0 0,2 1-1 0 0,-1-1 1 0 0,1 1 0 0 0,0-1-1 0 0,0 1 1 0 0,0-1-1 0 0,1 1 1 0 0,0-1-1 0 0,0 0 1 0 0,1 0-1 0 0,0 0 1 0 0,0 0-1 0 0,0-1 1 0 0,1 1-1 0 0,0-1 1 0 0,0 0 0 0 0,0 0-1 0 0,1 0 1 0 0,-1-1-1 0 0,1 1 1 0 0,0-1-1 0 0,1 0 1 0 0,-1-1-1 0 0,1 1 1 0 0,-1-1-1 0 0,1 0 1 0 0,0 0-1 0 0,0-1 1 0 0,11 3-1 0 0,-1 0-22 0 0,0-1 0 0 0,0-1-1 0 0,1-1 1 0 0,-1 0 0 0 0,1-1-1 0 0,0-1 1 0 0,-1-1 0 0 0,1 0-1 0 0,0-1 1 0 0,-1-1-1 0 0,30-8 1 0 0,-29 5 48 0 0,1 0 1 0 0,-2-1-1 0 0,1-1 0 0 0,-1 0 0 0 0,21-15 0 0 0,-32 19-67 0 0,-1 1-1 0 0,1-1 1 0 0,-1 0-1 0 0,0-1 0 0 0,0 1 1 0 0,0-1-1 0 0,0 1 1 0 0,-1-1-1 0 0,0 0 1 0 0,0-1-1 0 0,0 1 0 0 0,-1 0 1 0 0,0-1-1 0 0,0 0 1 0 0,0 1-1 0 0,0-1 0 0 0,-1 0 1 0 0,0 0-1 0 0,-1 0 1 0 0,1-6-1 0 0,-1-2 39 0 0,-1 0 0 0 0,0 0 0 0 0,-1 0 0 0 0,0 0 0 0 0,-1 1 0 0 0,-1-1 0 0 0,0 1 0 0 0,-1 0 1 0 0,-1 0-1 0 0,-9-17 0 0 0,9 21-44 0 0,0 0 1 0 0,0 1-1 0 0,-1 0 0 0 0,0 0 1 0 0,0 1-1 0 0,-1 0 1 0 0,0 0-1 0 0,0 1 1 0 0,-1 0-1 0 0,1 0 1 0 0,-1 1-1 0 0,-1 0 0 0 0,1 1 1 0 0,-17-6-1 0 0,7 3-62 0 0,-1 1-1 0 0,0 2 1 0 0,1-1-1 0 0,-2 2 0 0 0,1 1 1 0 0,0 1-1 0 0,0 0 0 0 0,-39 5 1 0 0,57-4-125 0 0,1 0-1 0 0,0 0 1 0 0,0 1 0 0 0,0-1 0 0 0,-1 1 0 0 0,1-1-1 0 0,0 1 1 0 0,0-1 0 0 0,0 1 0 0 0,0 0-1 0 0,0-1 1 0 0,0 1 0 0 0,0 0 0 0 0,0 0 0 0 0,0 0-1 0 0,0 0 1 0 0,1 0 0 0 0,-1 0 0 0 0,0 0 0 0 0,0 0-1 0 0,1 0 1 0 0,-1 0 0 0 0,1 0 0 0 0,-1 0 0 0 0,1 1-1 0 0,0-1 1 0 0,-1 0 0 0 0,1 0 0 0 0,0 1 0 0 0,0-1-1 0 0,0 1 1 0 0,0 6-2090 0 0</inkml:trace>
</inkml:ink>
</file>

<file path=ppt/ink/ink19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5"/>
    </inkml:context>
    <inkml:brush xml:id="br0">
      <inkml:brushProperty name="width" value="0.1" units="cm"/>
      <inkml:brushProperty name="height" value="0.1" units="cm"/>
      <inkml:brushProperty name="color" value="#004F8B"/>
    </inkml:brush>
  </inkml:definitions>
  <inkml:trace contextRef="#ctx0" brushRef="#br0">183 17 11743 0 0,'3'-13'7019'0'0,"-14"9"-4657"0"0,9 4-2234 0 0,0 0 1 0 0,0 0 0 0 0,0 0 0 0 0,0 1 0 0 0,0-1-1 0 0,0 0 1 0 0,1 1 0 0 0,-1-1 0 0 0,0 1-1 0 0,0 0 1 0 0,0 0 0 0 0,-2 1 0 0 0,-15 21 81 0 0,1 1 0 0 0,1 0 0 0 0,1 1 0 0 0,2 1 1 0 0,0 1-1 0 0,2 0 0 0 0,-12 37 0 0 0,21-57-210 0 0,1 1 0 0 0,-1-1 0 0 0,2 1 0 0 0,-1 0 0 0 0,1 0 0 0 0,0 0 0 0 0,0 0 0 0 0,1 0 0 0 0,0 0 0 0 0,2 8 0 0 0,-2-13 0 0 0,1 1 0 0 0,0-1 0 0 0,1 1 0 0 0,-1-1 0 0 0,0 0 0 0 0,1 1 0 0 0,0-1 0 0 0,0 0 0 0 0,0 0 0 0 0,0 0 0 0 0,0 0 0 0 0,1-1 0 0 0,-1 1 0 0 0,1-1 0 0 0,0 1 0 0 0,0-1 0 0 0,0 0 0 0 0,0 0 0 0 0,0 0 0 0 0,0-1 0 0 0,0 1 0 0 0,1-1 0 0 0,6 3 0 0 0,8 1 46 0 0,1-1-1 0 0,0-1 1 0 0,0 0-1 0 0,0-1 1 0 0,27-2-1 0 0,97-10 245 0 0,-105 6-367 0 0,96-7-2201 0 0</inkml:trace>
</inkml:ink>
</file>

<file path=ppt/ink/ink19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6"/>
    </inkml:context>
    <inkml:brush xml:id="br0">
      <inkml:brushProperty name="width" value="0.1" units="cm"/>
      <inkml:brushProperty name="height" value="0.1" units="cm"/>
      <inkml:brushProperty name="color" value="#004F8B"/>
    </inkml:brush>
  </inkml:definitions>
  <inkml:trace contextRef="#ctx0" brushRef="#br0">97 1 3679 0 0,'-21'26'13334'0'0,"11"-8"-11669"0"0,1-1 0 0 0,1 1 0 0 0,-11 34 1 0 0,11-24-1300 0 0,1 0 1 0 0,2 1-1 0 0,0-1 0 0 0,0 33 1 0 0,5-49-318 0 0,1 1 1 0 0,0 0-1 0 0,1-1 1 0 0,0 1-1 0 0,6 17 1 0 0,-6-23-202 0 0,0 0 0 0 0,1 0 0 0 0,0 0 0 0 0,0-1 0 0 0,1 0 0 0 0,0 0 0 0 0,0 0 0 0 0,0 0 0 0 0,1 0 0 0 0,-1-1 0 0 0,8 6 0 0 0,0-6-3437 0 0</inkml:trace>
</inkml:ink>
</file>

<file path=ppt/ink/ink19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7"/>
    </inkml:context>
    <inkml:brush xml:id="br0">
      <inkml:brushProperty name="width" value="0.1" units="cm"/>
      <inkml:brushProperty name="height" value="0.1" units="cm"/>
      <inkml:brushProperty name="color" value="#004F8B"/>
    </inkml:brush>
  </inkml:definitions>
  <inkml:trace contextRef="#ctx0" brushRef="#br0">1 2 1839 0 0,'5'-2'26458'0'0,"9"14"-31331"0"0</inkml:trace>
</inkml:ink>
</file>

<file path=ppt/ink/ink19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8"/>
    </inkml:context>
    <inkml:brush xml:id="br0">
      <inkml:brushProperty name="width" value="0.1" units="cm"/>
      <inkml:brushProperty name="height" value="0.1" units="cm"/>
      <inkml:brushProperty name="color" value="#004F8B"/>
    </inkml:brush>
  </inkml:definitions>
  <inkml:trace contextRef="#ctx0" brushRef="#br0">115 22 2759 0 0,'36'-22'16250'0'0,"-50"29"-12723"0"0,-29 20-3521 0 0,40-24 19 0 0,-11 10 58 0 0,0 2 0 0 0,-15 19 0 0 0,25-29-83 0 0,0 2 0 0 0,0-1 0 0 0,1 0 0 0 0,-1 1 0 0 0,1 0-1 0 0,1 0 1 0 0,-1 0 0 0 0,1 0 0 0 0,0 0 0 0 0,-1 12 0 0 0,4-13 0 0 0,1 1 0 0 0,0-5 0 0 0,1 0 0 0 0,-1 0 0 0 0,1 0 0 0 0,0 0 0 0 0,-1 0 0 0 0,1-1 0 0 0,0 1 0 0 0,0-1 0 0 0,0 1 0 0 0,0-1 0 0 0,0 0 0 0 0,0-1 0 0 0,0 1 0 0 0,1 0 0 0 0,-1-1 0 0 0,0 0 0 0 0,0 0 0 0 0,1 0 0 0 0,-1 0 0 0 0,0 0 0 0 0,0 0 0 0 0,4-2 0 0 0,3 2 0 0 0,52-3-4 0 0,-25 1 163 0 0,44 3 1 0 0,-72 0-114 0 0,0 0 0 0 0,0 0 0 0 0,0 1-1 0 0,0 0 1 0 0,0 1 0 0 0,0 0 0 0 0,-1 0 0 0 0,1 1 0 0 0,15 9-1 0 0,-21-10-14 0 0,1 0-1 0 0,-1 0 0 0 0,0 0 0 0 0,0 0 0 0 0,0 1 0 0 0,0 0 0 0 0,0-1 0 0 0,-1 1 0 0 0,0 0 0 0 0,0 0 0 0 0,0 1 0 0 0,0-1 1 0 0,-1 0-1 0 0,2 8 0 0 0,-1-3 32 0 0,0 1 0 0 0,-1-1 0 0 0,-1 0 0 0 0,0 0 0 0 0,0 1 0 0 0,-2 12 0 0 0,0-14-25 0 0,-1 0-1 0 0,1 1 1 0 0,-2-1 0 0 0,1 0 0 0 0,-1-1-1 0 0,0 1 1 0 0,-1-1 0 0 0,0 1 0 0 0,-8 8 0 0 0,2-2 61 0 0,-2-1 0 0 0,1 0 0 0 0,-23 17 0 0 0,30-27-64 0 0,1 0 0 0 0,-1-1 1 0 0,0 0-1 0 0,0 0 0 0 0,0 0 1 0 0,-1-1-1 0 0,1 1 0 0 0,0-1 1 0 0,-1 0-1 0 0,1-1 0 0 0,-1 1 1 0 0,1-1-1 0 0,0 0 0 0 0,-1-1 0 0 0,1 1 1 0 0,-1-1-1 0 0,-9-3 0 0 0,3 1-3 0 0,-1-1-1 0 0,1 0 0 0 0,0-1 0 0 0,0-1 1 0 0,0 0-1 0 0,-14-10 0 0 0,23 14-121 0 0,0 0 0 0 0,1 0 0 0 0,0 0 0 0 0,0-1-1 0 0,-1 1 1 0 0,1-1 0 0 0,0 1 0 0 0,1-1 0 0 0,-1 0 0 0 0,0 1 0 0 0,0-5-1 0 0,-6-20-8464 0 0</inkml:trace>
</inkml:ink>
</file>

<file path=ppt/ink/ink19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39"/>
    </inkml:context>
    <inkml:brush xml:id="br0">
      <inkml:brushProperty name="width" value="0.1" units="cm"/>
      <inkml:brushProperty name="height" value="0.1" units="cm"/>
      <inkml:brushProperty name="color" value="#004F8B"/>
    </inkml:brush>
  </inkml:definitions>
  <inkml:trace contextRef="#ctx0" brushRef="#br0">0 126 13791 0 0,'40'-34'977'0'0,"-22"18"1356"0"0,0 1-1 0 0,36-22 0 0 0,-48 34-2158 0 0,1-1-1 0 0,0 1 1 0 0,0 0 0 0 0,0 1 0 0 0,1 0-1 0 0,-1 0 1 0 0,1 0 0 0 0,-1 1-1 0 0,1 0 1 0 0,-1 0 0 0 0,1 1-1 0 0,12 1 1 0 0,8 4-2459 0 0,-18-2 1034 0 0</inkml:trace>
</inkml:ink>
</file>

<file path=ppt/ink/ink19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0"/>
    </inkml:context>
    <inkml:brush xml:id="br0">
      <inkml:brushProperty name="width" value="0.1" units="cm"/>
      <inkml:brushProperty name="height" value="0.1" units="cm"/>
      <inkml:brushProperty name="color" value="#004F8B"/>
    </inkml:brush>
  </inkml:definitions>
  <inkml:trace contextRef="#ctx0" brushRef="#br0">179 0 8287 0 0,'0'0'1099'0'0,"-23"19"5112"0"0,6-2-5497 0 0,1 1 0 0 0,0 0 0 0 0,2 1 0 0 0,0 1 0 0 0,1 0 0 0 0,1 1 0 0 0,0 0 0 0 0,2 1-1 0 0,-11 31 1 0 0,19-44-603 0 0,-1 1 0 0 0,1-1 0 0 0,1 1 0 0 0,0-1 0 0 0,0 1 0 0 0,1 0 0 0 0,0-1 0 0 0,0 1 0 0 0,1 0 0 0 0,1-1 0 0 0,2 13-1 0 0,-1-15-84 0 0,0 0 0 0 0,0 0 0 0 0,0 0 0 0 0,1-1 0 0 0,0 1 0 0 0,0-1-1 0 0,1 0 1 0 0,0 0 0 0 0,0-1 0 0 0,0 1 0 0 0,1-1 0 0 0,0 0 0 0 0,0-1 0 0 0,0 1-1 0 0,0-1 1 0 0,9 4 0 0 0,-3-2 5 0 0,0-1-1 0 0,0-1 1 0 0,1 0 0 0 0,-1-1-1 0 0,1 0 1 0 0,0-1 0 0 0,0 0-1 0 0,0-1 1 0 0,0 0-1 0 0,0-1 1 0 0,0-1 0 0 0,0 0-1 0 0,0 0 1 0 0,0-2 0 0 0,0 0-1 0 0,16-5 1 0 0,-19 4-12 0 0,-1 1 1 0 0,1-1 0 0 0,-1 0-1 0 0,0-1 1 0 0,0 0 0 0 0,0-1-1 0 0,-1 1 1 0 0,0-2 0 0 0,0 1-1 0 0,-1-1 1 0 0,0 0 0 0 0,0-1-1 0 0,0 0 1 0 0,-1 0 0 0 0,0 0-1 0 0,-1-1 1 0 0,0 1 0 0 0,0-1-1 0 0,-1-1 1 0 0,0 1 0 0 0,4-16-1 0 0,-6 17-9 0 0,-1 0 0 0 0,0-1-1 0 0,-1 1 1 0 0,0 0 0 0 0,0-1-1 0 0,-1 1 1 0 0,0 0-1 0 0,-1-1 1 0 0,1 1 0 0 0,-1 0-1 0 0,-1 0 1 0 0,0 0 0 0 0,0 1-1 0 0,-1-1 1 0 0,1 1-1 0 0,-1-1 1 0 0,-1 1 0 0 0,0 0-1 0 0,0 1 1 0 0,0-1-1 0 0,-1 1 1 0 0,0 0 0 0 0,0 1-1 0 0,0-1 1 0 0,-1 1 0 0 0,0 0-1 0 0,0 1 1 0 0,0 0-1 0 0,0 0 1 0 0,-1 0 0 0 0,0 1-1 0 0,1 0 1 0 0,-1 1 0 0 0,0-1-1 0 0,-1 2 1 0 0,-13-3-1 0 0,-40-2-3658 0 0</inkml:trace>
</inkml:ink>
</file>

<file path=ppt/ink/ink19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1"/>
    </inkml:context>
    <inkml:brush xml:id="br0">
      <inkml:brushProperty name="width" value="0.1" units="cm"/>
      <inkml:brushProperty name="height" value="0.1" units="cm"/>
      <inkml:brushProperty name="color" value="#004F8B"/>
    </inkml:brush>
  </inkml:definitions>
  <inkml:trace contextRef="#ctx0" brushRef="#br0">183 81 3679 0 0,'15'-15'10269'0'0,"1"-3"-5802"0"0,-16 17-4357 0 0,1 0 1 0 0,-1 0-1 0 0,1-1 0 0 0,-1 1 1 0 0,0 0-1 0 0,0-1 0 0 0,1 1 0 0 0,-1 0 1 0 0,0-1-1 0 0,0 1 0 0 0,0 0 0 0 0,-1-1 1 0 0,1 1-1 0 0,0 0 0 0 0,0 0 1 0 0,-1-1-1 0 0,1 1 0 0 0,-1 0 0 0 0,1 0 1 0 0,-1-1-1 0 0,1 1 0 0 0,-1 0 0 0 0,0 0 1 0 0,0 0-1 0 0,1 0 0 0 0,-1 0 1 0 0,0 0-1 0 0,0 0 0 0 0,0 0 0 0 0,0 0 1 0 0,0 0-1 0 0,0 1 0 0 0,0-1 0 0 0,-1 0 1 0 0,1 1-1 0 0,0-1 0 0 0,0 1 1 0 0,-1-1-1 0 0,-1 0 0 0 0,0 0-40 0 0,0 0 0 0 0,0 0 0 0 0,-1 1 0 0 0,1-1 0 0 0,0 1 0 0 0,-1-1 0 0 0,1 1 0 0 0,-1 0 0 0 0,1 0-1 0 0,0 1 1 0 0,-1-1 0 0 0,1 1 0 0 0,0-1 0 0 0,-7 3 0 0 0,1 3-52 0 0,-1 0-1 0 0,0 0 1 0 0,1 1-1 0 0,0 1 1 0 0,1-1-1 0 0,0 1 1 0 0,0 1-1 0 0,0-1 1 0 0,1 1-1 0 0,1 1 1 0 0,0-1-1 0 0,0 1 1 0 0,0 0-1 0 0,1 0 1 0 0,1 1-1 0 0,0 0 1 0 0,-3 12-1 0 0,6-18-16 0 0,-1 1 1 0 0,1 0-1 0 0,0 0 0 0 0,1 0 0 0 0,0 0 0 0 0,-1 0 0 0 0,2 0 1 0 0,-1 0-1 0 0,1-1 0 0 0,0 1 0 0 0,0 0 0 0 0,1 0 0 0 0,-1 0 1 0 0,1-1-1 0 0,1 1 0 0 0,-1-1 0 0 0,1 0 0 0 0,0 0 0 0 0,0 0 1 0 0,0 0-1 0 0,1 0 0 0 0,0 0 0 0 0,0-1 0 0 0,0 0 0 0 0,0 0 1 0 0,1 0-1 0 0,0 0 0 0 0,-1-1 0 0 0,1 1 0 0 0,1-1 0 0 0,-1-1 1 0 0,0 1-1 0 0,1-1 0 0 0,5 2 0 0 0,0 0-22 0 0,0 0-1 0 0,0-1 0 0 0,0-1 1 0 0,0 1-1 0 0,1-2 0 0 0,22 1 1 0 0,-26-2-392 0 0,-1-1 0 0 0,1 0 0 0 0,-1 0 0 0 0,1-1 0 0 0,-1 0 0 0 0,0 0 0 0 0,8-4 1 0 0,0-1-1054 0 0</inkml:trace>
</inkml:ink>
</file>

<file path=ppt/ink/ink19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2"/>
    </inkml:context>
    <inkml:brush xml:id="br0">
      <inkml:brushProperty name="width" value="0.1" units="cm"/>
      <inkml:brushProperty name="height" value="0.1" units="cm"/>
      <inkml:brushProperty name="color" value="#004F8B"/>
    </inkml:brush>
  </inkml:definitions>
  <inkml:trace contextRef="#ctx0" brushRef="#br0">10 23 2303 0 0,'0'7'9461'0'0,"0"23"-7888"0"0,-6 133 2917 0 0,5-180-700 0 0,-1 2-3188 0 0,1 1-1 0 0,1 0 1 0 0,3-25-1 0 0,0 22-236 0 0,1-1 0 0 0,0 1 0 0 0,2 1-1 0 0,13-31 1 0 0,-17 47-298 0 0,20 26-51 0 0,-22-24-17 0 0,1-1 1 0 0,0 1 0 0 0,0 0 0 0 0,0 0 0 0 0,1-1 0 0 0,-1 1 0 0 0,0-1 0 0 0,0 1 0 0 0,1-1 0 0 0,-1 0-1 0 0,1 1 1 0 0,0-1 0 0 0,-1 0 0 0 0,1 0 0 0 0,0 0 0 0 0,-1 0 0 0 0,1 0 0 0 0,0-1 0 0 0,0 1 0 0 0,0 0 0 0 0,0-1-1 0 0,0 1 1 0 0,0-1 0 0 0,3 0 0 0 0,4-1 14 0 0,0-1 0 0 0,-1-1 0 0 0,1 0-1 0 0,0 0 1 0 0,-1 0 0 0 0,0-1 0 0 0,12-7 0 0 0,-9 4 25 0 0,0 1 1 0 0,1 1 0 0 0,21-7 0 0 0,-30 11-35 0 0,0 0 0 0 0,1 1 0 0 0,-1-1 0 0 0,1 1 1 0 0,-1 0-1 0 0,0 0 0 0 0,1 0 0 0 0,-1 1 0 0 0,1-1 1 0 0,-1 1-1 0 0,0-1 0 0 0,1 1 0 0 0,-1 0 0 0 0,0 1 0 0 0,0-1 1 0 0,0 0-1 0 0,0 1 0 0 0,4 2 0 0 0,-4 0 8 0 0,0-1-1 0 0,0 1 1 0 0,0 0 0 0 0,-1-1-1 0 0,1 1 1 0 0,-1 1 0 0 0,0-1-1 0 0,0 0 1 0 0,-1 0 0 0 0,1 1-1 0 0,-1-1 1 0 0,0 1 0 0 0,0-1-1 0 0,-1 1 1 0 0,1 0 0 0 0,-1-1-1 0 0,0 1 1 0 0,-1 5-1 0 0,2-2-65 0 0,-1 0-1 0 0,1 0 0 0 0,0 1 1 0 0,5 13-1 0 0,4 2-2381 0 0,-5-14 994 0 0</inkml:trace>
</inkml:ink>
</file>

<file path=ppt/ink/ink19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3"/>
    </inkml:context>
    <inkml:brush xml:id="br0">
      <inkml:brushProperty name="width" value="0.1" units="cm"/>
      <inkml:brushProperty name="height" value="0.1" units="cm"/>
      <inkml:brushProperty name="color" value="#004F8B"/>
    </inkml:brush>
  </inkml:definitions>
  <inkml:trace contextRef="#ctx0" brushRef="#br0">169 49 4607 0 0,'33'-34'11102'0'0,"-33"34"-10982"0"0,0-1 0 0 0,0 1 0 0 0,0-1 0 0 0,0 1 0 0 0,0-1 0 0 0,0 1 0 0 0,0-1 0 0 0,0 1 0 0 0,0 0 0 0 0,0-1 1 0 0,0 1-1 0 0,0-1 0 0 0,0 1 0 0 0,0-1 0 0 0,0 1 0 0 0,0-1 0 0 0,-1 1 0 0 0,1-1 0 0 0,0 1 0 0 0,0 0 0 0 0,-1-1 0 0 0,1 1 1 0 0,0-1-1 0 0,0 1 0 0 0,-1 0 0 0 0,1-1 0 0 0,0 1 0 0 0,-1 0 0 0 0,1-1 0 0 0,-1 1 0 0 0,1 0 0 0 0,0 0 0 0 0,-1-1 0 0 0,1 1 1 0 0,-1 0-1 0 0,-15 9 1692 0 0,-12 26-746 0 0,5 4-872 0 0,3 0 1 0 0,0 1-1 0 0,3 1 1 0 0,1 0 0 0 0,2 2-1 0 0,3-1 1 0 0,0 2-1 0 0,-4 50 1 0 0,13-72-214 0 0,1 1 1 0 0,0 0 0 0 0,2 0-1 0 0,1 0 1 0 0,0-1 0 0 0,2 1 0 0 0,1-1-1 0 0,0 0 1 0 0,2 0 0 0 0,0 0-1 0 0,2-1 1 0 0,0 0 0 0 0,1-1-1 0 0,2 0 1 0 0,0 0 0 0 0,0-2-1 0 0,26 30 1 0 0,-32-42-163 0 0,-1-1-113 0 0,-1 0 0 0 0,1 0 1 0 0,0 0-1 0 0,1 0 0 0 0,-1-1 0 0 0,1 0 0 0 0,6 4 0 0 0,2-3-1674 0 0</inkml:trace>
</inkml:ink>
</file>

<file path=ppt/ink/ink19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4"/>
    </inkml:context>
    <inkml:brush xml:id="br0">
      <inkml:brushProperty name="width" value="0.1" units="cm"/>
      <inkml:brushProperty name="height" value="0.1" units="cm"/>
      <inkml:brushProperty name="color" value="#004F8B"/>
    </inkml:brush>
  </inkml:definitions>
  <inkml:trace contextRef="#ctx0" brushRef="#br0">1 162 4143 0 0,'0'-11'12397'0'0,"1"-13"-9979"0"0,0 18-2178 0 0,1-1-1 0 0,0 0 1 0 0,0 1 0 0 0,1 0 0 0 0,-1 0-1 0 0,1-1 1 0 0,1 1 0 0 0,-1 1-1 0 0,1-1 1 0 0,0 1 0 0 0,0-1 0 0 0,1 1-1 0 0,-1 0 1 0 0,1 1 0 0 0,0-1 0 0 0,1 1-1 0 0,-1 0 1 0 0,1 0 0 0 0,0 0-1 0 0,0 1 1 0 0,0 0 0 0 0,0 1 0 0 0,0-1-1 0 0,9-1 1 0 0,-9 2-182 0 0,1 2 0 0 0,-1-1-1 0 0,0 1 1 0 0,1 0 0 0 0,-1 0 0 0 0,10 2-1 0 0,-12-2-45 0 0,-1 1-1 0 0,0 0 1 0 0,0 0-1 0 0,-1 0 1 0 0,1 0-1 0 0,0 0 0 0 0,0 0 1 0 0,0 1-1 0 0,-1-1 1 0 0,1 1-1 0 0,-1 0 1 0 0,1 0-1 0 0,-1 0 0 0 0,0 0 1 0 0,0 0-1 0 0,0 0 1 0 0,0 1-1 0 0,3 3 0 0 0,-4-3 0 0 0,0 0 0 0 0,-1-1 0 0 0,1 1 0 0 0,-1 0 0 0 0,1 0 0 0 0,-1-1 0 0 0,0 1 0 0 0,0 0 0 0 0,0 0 0 0 0,0-1 0 0 0,-1 1 0 0 0,1 0 0 0 0,-1 0 0 0 0,1-1 0 0 0,-1 1 0 0 0,0-1 0 0 0,0 1 0 0 0,0-1 0 0 0,-1 1 0 0 0,1-1 0 0 0,-1 1 0 0 0,1-1 0 0 0,-4 3 0 0 0,-6 9 52 0 0,0 0 0 0 0,-21 18 0 0 0,19-20-52 0 0,5-5-10 0 0,0 1 0 0 0,1 1 0 0 0,0-1 0 0 0,0 1 0 0 0,1 0 0 0 0,0 1 0 0 0,0-1 0 0 0,1 1 0 0 0,1 1 0 0 0,-6 16 0 0 0,10-26-1 0 0,0 1 0 0 0,0-1 0 0 0,0 0 0 0 0,0 0 0 0 0,0 1 0 0 0,1-1 0 0 0,-1 0 0 0 0,0 0 0 0 0,1 1 0 0 0,-1-1 0 0 0,1 0 0 0 0,0 0 0 0 0,-1 0 0 0 0,1 0 0 0 0,0 0 0 0 0,0 0 0 0 0,-1 0 0 0 0,1 0 0 0 0,0 0 0 0 0,0 0 0 0 0,0-1 0 0 0,0 1 0 0 0,0 0 0 0 0,0 0 0 0 0,1-1 0 0 0,-1 1 0 0 0,0-1 0 0 0,0 1 0 0 0,0-1 0 0 0,1 0 0 0 0,-1 1 0 0 0,1-1 0 0 0,-1 0 0 0 0,15 5 0 0 0,1-1 0 0 0,33 2 0 0 0,-31-4 0 0 0,1 1 0 0 0,35 10 0 0 0,-50-12 0 0 0,-1 1 0 0 0,1-1 0 0 0,-1 1 0 0 0,0 0 0 0 0,0 1 0 0 0,0-1 0 0 0,0 1 0 0 0,0 0 0 0 0,0 0 0 0 0,-1 0 0 0 0,1 1 0 0 0,-1-1 0 0 0,0 1 0 0 0,0 0 0 0 0,0-1 0 0 0,3 7 0 0 0,-5-6 0 0 0,0 0 1 0 0,0 0-1 0 0,0-1 0 0 0,0 1 1 0 0,-1 0-1 0 0,0 0 0 0 0,0 0 0 0 0,0 0 1 0 0,0 0-1 0 0,0 0 0 0 0,-1-1 1 0 0,0 1-1 0 0,0 0 0 0 0,0 0 0 0 0,0-1 1 0 0,-1 1-1 0 0,1-1 0 0 0,-1 1 1 0 0,0-1-1 0 0,0 1 0 0 0,0-1 1 0 0,-3 4-1 0 0,-1 1 23 0 0,-1 0-1 0 0,1 0 1 0 0,-1-1 0 0 0,0 0 0 0 0,-1 0 0 0 0,0-1 0 0 0,-12 8-1 0 0,13-10 4 0 0,-1 0-1 0 0,-1 0 0 0 0,1-1 1 0 0,0 0-1 0 0,-1-1 0 0 0,-14 3 0 0 0,19-5-99 0 0,0 1-1 0 0,0-1 0 0 0,-1 1 1 0 0,1-2-1 0 0,0 1 1 0 0,0 0-1 0 0,-1-1 0 0 0,1 1 1 0 0,0-1-1 0 0,0 0 0 0 0,0-1 1 0 0,0 1-1 0 0,0-1 0 0 0,0 0 1 0 0,-6-3-1 0 0,2-9-4417 0 0,8 7 2476 0 0</inkml:trace>
</inkml:ink>
</file>

<file path=ppt/ink/ink1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91"/>
    </inkml:context>
    <inkml:brush xml:id="br0">
      <inkml:brushProperty name="width" value="0.1" units="cm"/>
      <inkml:brushProperty name="height" value="0.1" units="cm"/>
      <inkml:brushProperty name="color" value="#F6630D"/>
    </inkml:brush>
  </inkml:definitions>
  <inkml:trace contextRef="#ctx0" brushRef="#br0">1 113 10247 0 0,'4'-18'10588'0'0,"1"-2"-8199"0"0,0 14-2191 0 0,0 0-1 0 0,0 0 0 0 0,1 0 1 0 0,0 1-1 0 0,0 0 0 0 0,1 0 0 0 0,-1 1 1 0 0,1 0-1 0 0,0 0 0 0 0,0 0 0 0 0,0 1 1 0 0,1 0-1 0 0,-1 0 0 0 0,1 1 0 0 0,0 0 1 0 0,0 0-1 0 0,-1 1 0 0 0,11-1 0 0 0,-8 1-147 0 0,0 0-1 0 0,0 1 0 0 0,0 0 0 0 0,0 1 0 0 0,0 0 0 0 0,0 0 0 0 0,-1 1 0 0 0,1 0 0 0 0,0 1 0 0 0,-1 0 0 0 0,1 1 0 0 0,-1 0 0 0 0,0 0 0 0 0,10 7 0 0 0,-16-9-35 0 0,0 0-1 0 0,0 0 0 0 0,-1 0 1 0 0,1 1-1 0 0,-1-1 0 0 0,1 0 1 0 0,-1 1-1 0 0,0 0 0 0 0,0-1 1 0 0,0 1-1 0 0,0 0 0 0 0,-1 0 1 0 0,1 0-1 0 0,-1 0 0 0 0,0 0 1 0 0,0 1-1 0 0,0-1 0 0 0,0 0 1 0 0,0 0-1 0 0,-1 1 0 0 0,1 5 1 0 0,-2-1 1 0 0,-1 0 1 0 0,0-1 0 0 0,0 1 0 0 0,-1-1-1 0 0,0 0 1 0 0,0 0 0 0 0,-1 0-1 0 0,-6 10 1 0 0,4-7-10 0 0,0 1 0 0 0,0 0-1 0 0,1 0 1 0 0,1 0 0 0 0,-1 0-1 0 0,-2 18 1 0 0,6-26-2 0 0,1 1 0 0 0,0-1-1 0 0,-1 0 1 0 0,2 1 0 0 0,-1-1-1 0 0,0 1 1 0 0,1-1 0 0 0,-1 0-1 0 0,1 1 1 0 0,0-1 0 0 0,0 0-1 0 0,0 0 1 0 0,1 0-1 0 0,-1 0 1 0 0,1 0 0 0 0,0 0-1 0 0,0 0 1 0 0,0 0 0 0 0,0-1-1 0 0,0 1 1 0 0,0-1 0 0 0,1 1-1 0 0,-1-1 1 0 0,1 0 0 0 0,0 0-1 0 0,0 0 1 0 0,5 2 0 0 0,47 26 5 0 0,-39-23-13 0 0,-1 1 1 0 0,0 0 0 0 0,0 1 0 0 0,-1 1 0 0 0,0 0 0 0 0,-1 0 0 0 0,0 2-1 0 0,0 0 1 0 0,19 24 0 0 0,-29-30 3 0 0,-3-3 2 0 0,0-1 0 0 0,0 1-1 0 0,0-1 1 0 0,0 1 0 0 0,0-1 0 0 0,-1 1 0 0 0,0-1 0 0 0,1 0-1 0 0,-1 1 1 0 0,0-1 0 0 0,0 0 0 0 0,0 1 0 0 0,0-1-1 0 0,-1 0 1 0 0,1 0 0 0 0,0 0 0 0 0,-1 0 0 0 0,0 0-1 0 0,1-1 1 0 0,-1 1 0 0 0,0 0 0 0 0,0-1 0 0 0,0 1-1 0 0,0-1 1 0 0,0 0 0 0 0,-3 2 0 0 0,2-1 2 0 0,-10 6 63 0 0,-1 0-1 0 0,0-1 0 0 0,0 0 0 0 0,0-1 0 0 0,-1-1 0 0 0,0 0 1 0 0,0-1-1 0 0,0-1 0 0 0,-1 0 0 0 0,-22 1 0 0 0,28-3-48 0 0,1-1-1 0 0,-1 0 0 0 0,1 0 1 0 0,-1-1-1 0 0,1-1 0 0 0,-1 1 1 0 0,1-1-1 0 0,0-1 0 0 0,-1 0 1 0 0,1 0-1 0 0,1-1 0 0 0,-1 0 1 0 0,1-1-1 0 0,-1 1 0 0 0,1-2 1 0 0,0 1-1 0 0,1-1 0 0 0,-10-9 1 0 0,16 14-327 0 0,-2-2 572 0 0</inkml:trace>
</inkml:ink>
</file>

<file path=ppt/ink/ink19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5"/>
    </inkml:context>
    <inkml:brush xml:id="br0">
      <inkml:brushProperty name="width" value="0.1" units="cm"/>
      <inkml:brushProperty name="height" value="0.1" units="cm"/>
      <inkml:brushProperty name="color" value="#004F8B"/>
    </inkml:brush>
  </inkml:definitions>
  <inkml:trace contextRef="#ctx0" brushRef="#br0">174 22 10679 0 0,'0'0'971'0'0,"-22"-18"3388"0"0,10 16-3814 0 0,0 1 1 0 0,-1 1 0 0 0,1 0-1 0 0,0 0 1 0 0,-1 1 0 0 0,1 1-1 0 0,-20 5 1 0 0,31-7-526 0 0,0 0 1 0 0,1 0-1 0 0,-1 0 1 0 0,0 0-1 0 0,1 0 1 0 0,-1 1-1 0 0,1-1 1 0 0,-1 0-1 0 0,0 0 1 0 0,1 1-1 0 0,-1-1 1 0 0,1 0-1 0 0,-1 1 1 0 0,0-1-1 0 0,1 0 1 0 0,-1 1-1 0 0,1-1 1 0 0,0 1-1 0 0,-1-1 1 0 0,1 1-1 0 0,-1-1 1 0 0,1 1-1 0 0,0-1 1 0 0,-1 1-1 0 0,1-1 1 0 0,0 1-1 0 0,-1 0 1 0 0,1-1-1 0 0,0 1 1 0 0,0-1-1 0 0,0 1 1 0 0,-1 0-1 0 0,1-1 1 0 0,0 1-1 0 0,0 0 1 0 0,0 0-1 0 0,1 1-9 0 0,0 0 0 0 0,0 0 1 0 0,0 0-1 0 0,0 0 0 0 0,0 0 0 0 0,1 0 0 0 0,-1 0 0 0 0,1-1 0 0 0,-1 1 0 0 0,1 0 0 0 0,1 1 1 0 0,48 32 104 0 0,-15-17 100 0 0,-28-15-81 0 0,1 0 0 0 0,-1 1 1 0 0,0 0-1 0 0,0 1 1 0 0,0 0-1 0 0,0 0 0 0 0,-1 0 1 0 0,0 1-1 0 0,0 0 1 0 0,-1 0-1 0 0,0 1 0 0 0,9 12 1 0 0,-14-17-92 0 0,-1 0 1 0 0,1 0 0 0 0,-1-1-1 0 0,0 1 1 0 0,0 0 0 0 0,0 0-1 0 0,0 0 1 0 0,0-1-1 0 0,0 1 1 0 0,0 0 0 0 0,-1 0-1 0 0,1-1 1 0 0,-1 1 0 0 0,1 0-1 0 0,-1 0 1 0 0,1-1-1 0 0,-1 1 1 0 0,0 0 0 0 0,0-1-1 0 0,0 1 1 0 0,0-1-1 0 0,0 0 1 0 0,0 1 0 0 0,-1-1-1 0 0,1 0 1 0 0,0 1 0 0 0,-1-1-1 0 0,1 0 1 0 0,-3 1-1 0 0,-1 2 57 0 0,0 0-1 0 0,-1 0 1 0 0,0-1-1 0 0,0 1 0 0 0,0-2 1 0 0,-9 5-1 0 0,-60 9 496 0 0,70-16-752 0 0,-1 1 1 0 0,0-1-1 0 0,0 0 0 0 0,0 0 1 0 0,0 0-1 0 0,1-1 1 0 0,-1 0-1 0 0,0 0 0 0 0,0-1 1 0 0,-9-3-1 0 0,5 0-1448 0 0</inkml:trace>
</inkml:ink>
</file>

<file path=ppt/ink/ink19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6"/>
    </inkml:context>
    <inkml:brush xml:id="br0">
      <inkml:brushProperty name="width" value="0.1" units="cm"/>
      <inkml:brushProperty name="height" value="0.1" units="cm"/>
      <inkml:brushProperty name="color" value="#004F8B"/>
    </inkml:brush>
  </inkml:definitions>
  <inkml:trace contextRef="#ctx0" brushRef="#br0">1 117 8751 0 0,'18'-27'952'0'0,"-15"20"-606"0"0,1 2-1 0 0,0-1 1 0 0,0 0 0 0 0,0 1-1 0 0,1 0 1 0 0,0 0-1 0 0,0 0 1 0 0,0 1-1 0 0,1-1 1 0 0,0 1-1 0 0,-1 1 1 0 0,1-1-1 0 0,1 1 1 0 0,-1 0-1 0 0,0 0 1 0 0,1 1 0 0 0,0 0-1 0 0,11-3 1 0 0,4 2 784 0 0,1 1 1 0 0,-1 0 0 0 0,0 2-1 0 0,35 3 1 0 0,-42-2-3062 0 0</inkml:trace>
</inkml:ink>
</file>

<file path=ppt/ink/ink19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7"/>
    </inkml:context>
    <inkml:brush xml:id="br0">
      <inkml:brushProperty name="width" value="0.1" units="cm"/>
      <inkml:brushProperty name="height" value="0.1" units="cm"/>
      <inkml:brushProperty name="color" value="#004F8B"/>
    </inkml:brush>
  </inkml:definitions>
  <inkml:trace contextRef="#ctx0" brushRef="#br0">189 74 6447 0 0,'17'-38'5251'0'0,"-17"37"-5080"0"0,1 0-1 0 0,-1 0 1 0 0,1 0 0 0 0,-1 0 0 0 0,0 0-1 0 0,1 0 1 0 0,-1 0 0 0 0,0 0 0 0 0,0 0-1 0 0,0 0 1 0 0,0 0 0 0 0,0 0 0 0 0,0 0-1 0 0,0 0 1 0 0,0 0 0 0 0,0 0 0 0 0,0 0-1 0 0,-1 0 1 0 0,1 0 0 0 0,0 0 0 0 0,-1 0-1 0 0,1 0 1 0 0,-1 0 0 0 0,1 1-1 0 0,-1-1 1 0 0,1 0 0 0 0,-1 0 0 0 0,1 0-1 0 0,-1 1 1 0 0,0-1 0 0 0,0 0 0 0 0,1 1-1 0 0,-1-1 1 0 0,0 0 0 0 0,0 1 0 0 0,0-1-1 0 0,0 1 1 0 0,0-1 0 0 0,1 1 0 0 0,-1 0-1 0 0,0-1 1 0 0,0 1 0 0 0,0 0 0 0 0,0 0-1 0 0,0 0 1 0 0,0-1 0 0 0,0 1-1 0 0,0 0 1 0 0,0 0 0 0 0,-2 1 0 0 0,-1-1 17 0 0,0 1 1 0 0,0-1-1 0 0,0 1 0 0 0,1 0 1 0 0,-1 0-1 0 0,0 1 1 0 0,1-1-1 0 0,-1 1 0 0 0,1 0 1 0 0,-1-1-1 0 0,1 1 1 0 0,-4 4-1 0 0,-6 8-104 0 0,1 0-1 0 0,0 1 1 0 0,1 1-1 0 0,1-1 1 0 0,0 2 0 0 0,1 0-1 0 0,1 0 1 0 0,1 0-1 0 0,0 1 1 0 0,1 0-1 0 0,1 0 1 0 0,1 1 0 0 0,-3 21-1 0 0,2 13 157 0 0,1 0-1 0 0,3 1 1 0 0,9 74-1 0 0,29 192-95 0 0,-32-305-3426 0 0</inkml:trace>
</inkml:ink>
</file>

<file path=ppt/ink/ink19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8"/>
    </inkml:context>
    <inkml:brush xml:id="br0">
      <inkml:brushProperty name="width" value="0.1" units="cm"/>
      <inkml:brushProperty name="height" value="0.1" units="cm"/>
      <inkml:brushProperty name="color" value="#004F8B"/>
    </inkml:brush>
  </inkml:definitions>
  <inkml:trace contextRef="#ctx0" brushRef="#br0">1 157 12319 0 0,'6'-9'467'0'0,"1"1"-1"0"0,1 0 0 0 0,-1 1 0 0 0,1-1 1 0 0,1 2-1 0 0,-1-1 0 0 0,1 1 1 0 0,0 0-1 0 0,1 1 0 0 0,-1 0 1 0 0,12-4-1 0 0,20-7 967 0 0,61-14 0 0 0,-33 11-3589 0 0,-46 12 914 0 0</inkml:trace>
</inkml:ink>
</file>

<file path=ppt/ink/ink19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49"/>
    </inkml:context>
    <inkml:brush xml:id="br0">
      <inkml:brushProperty name="width" value="0.1" units="cm"/>
      <inkml:brushProperty name="height" value="0.1" units="cm"/>
      <inkml:brushProperty name="color" value="#004F8B"/>
    </inkml:brush>
  </inkml:definitions>
  <inkml:trace contextRef="#ctx0" brushRef="#br0">0 23 5983 0 0,'0'0'464'0'0,"22"-23"7827"0"0,-20 23-8087 0 0,0 1-1 0 0,0-1 1 0 0,-1 0 0 0 0,1 1-1 0 0,0-1 1 0 0,0 1 0 0 0,0-1 0 0 0,-1 1-1 0 0,1 0 1 0 0,0 0 0 0 0,-1 0-1 0 0,1 0 1 0 0,0 0 0 0 0,-1 0-1 0 0,1 0 1 0 0,-1 1 0 0 0,0-1-1 0 0,1 0 1 0 0,0 2 0 0 0,28 36 1319 0 0,-22-28-891 0 0,21 28 336 0 0,-2 1 0 0 0,-1 1-1 0 0,35 78 1 0 0,-44-77-853 0 0,-2 1 0 0 0,-2 0-1 0 0,-1 1 1 0 0,-3 1 0 0 0,-1 0 0 0 0,-3 0 0 0 0,1 51-1 0 0,-5-63-262 0 0,-2 0-1 0 0,-1-1 0 0 0,-12 62 0 0 0,9-76-2491 0 0,-1 0 0 0 0,-11 25 0 0 0,4-16-4786 0 0</inkml:trace>
</inkml:ink>
</file>

<file path=ppt/ink/ink19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0:39.250"/>
    </inkml:context>
    <inkml:brush xml:id="br0">
      <inkml:brushProperty name="width" value="0.1" units="cm"/>
      <inkml:brushProperty name="height" value="0.1" units="cm"/>
      <inkml:brushProperty name="color" value="#004F8B"/>
    </inkml:brush>
  </inkml:definitions>
  <inkml:trace contextRef="#ctx0" brushRef="#br0">67 372 4143 0 0,'0'0'4784'0'0,"15"-25"-1178"0"0,-4 18-3348 0 0,-1 1 1 0 0,1 1-1 0 0,0 0 1 0 0,1 0 0 0 0,-1 1-1 0 0,1 0 1 0 0,0 1 0 0 0,0 1-1 0 0,12-2 1 0 0,22 0 301 0 0,50 1 0 0 0,-27 2-96 0 0,310-14 1021 0 0,150-8-558 0 0,23-13-750 0 0,347-14 37 0 0,-162 16-116 0 0,-428 16-79 0 0,206-14 63 0 0,508-17 148 0 0,-889 47-231 0 0,252 4 14 0 0,-91-1 72 0 0,-41-1-46 0 0,-104 2-39 0 0,173 10 0 0 0,65-1 64 0 0,2-2-64 0 0,-300-6 11 0 0,115 17-1 0 0,38 2 97 0 0,-112-23-107 0 0,65 4 11 0 0,-155-1-2 0 0,-1-2 0 0 0,1-2 0 0 0,-1-2-1 0 0,0-1 1 0 0,74-21 0 0 0,-83 19-9 0 0,1 0 0 0 0,-1 2 0 0 0,1 2 0 0 0,0 0 0 0 0,0 2 0 0 0,54 6 0 0 0,-51-4-15 0 0,1-2 0 0 0,0-2-1 0 0,0-1 1 0 0,46-12 0 0 0,-51 10 19 0 0,112-27 260 0 0,-142 33-200 0 0,0 0-27 0 0,1 1-1 0 0,-1 0 1 0 0,1-1 0 0 0,-1 1-1 0 0,1 0 1 0 0,-1 0-1 0 0,0 0 1 0 0,1 0-1 0 0,-1 0 1 0 0,0 0 0 0 0,0 1-1 0 0,0-1 1 0 0,0 0-1 0 0,0 1 1 0 0,0-1 0 0 0,0 0-1 0 0,0 1 1 0 0,0-1-1 0 0,-1 1 1 0 0,1-1 0 0 0,0 3-1 0 0,14 43-44 0 0,-12-37 75 0 0,7 25-51 0 0,-2 1 1 0 0,-1 0-1 0 0,2 53 0 0 0,-7 113-15 0 0,-4-114-2 0 0,11 92 0 0 0,11-33 71 0 0,-7-66-53 0 0,-3 0 0 0 0,-4 1 1 0 0,-8 146-1 0 0,0-185 52 0 0,0-1 0 0 0,3 1 1 0 0,12 76-1 0 0,-13-112-69 0 0,0 12 95 0 0,2 11 55 0 0,1-20-139 0 0,0-2 0 0 0,-1-6 31 0 0,3 6-31 0 0,-3 3-11 0 0,-1-2 11 0 0,-1-5 31 0 0,1 4-20 0 0,-1 2 20 0 0,0-1-15 0 0,-1 2 140 0 0,-8-4 160 0 0,-12 50 251 0 0,18-46-578 0 0,-3 3-3 0 0,3-13 6 0 0,-11 36 72 0 0,14-35-33 0 0,0 5-20 0 0,0-4 20 0 0,-1 0-30 0 0,1-1 0 0 0,-1 0 0 0 0,1 0 0 0 0,-1 0 0 0 0,0 0 0 0 0,0 0 0 0 0,0 0 0 0 0,0 0 0 0 0,0 0 0 0 0,-1 0 0 0 0,1 0-1 0 0,0 0 1 0 0,-1-1 0 0 0,0 1 0 0 0,1-1 0 0 0,-1 1 0 0 0,0-1 0 0 0,0 1 0 0 0,1-1 0 0 0,-1 0 0 0 0,0 0 0 0 0,0 0-1 0 0,0 0 1 0 0,-1 0 0 0 0,1-1 0 0 0,0 1 0 0 0,0-1 0 0 0,0 1 0 0 0,-1-1 0 0 0,1 0 0 0 0,0 0 0 0 0,0 0 0 0 0,-3 0 0 0 0,-1 1 4 0 0,-93 10 55 0 0,0-4 0 0 0,-1-5 0 0 0,-103-10 1 0 0,-85 1 32 0 0,-188 10-104 0 0,-100 9 0 0 0,-517 19 181 0 0,385-4-106 0 0,-327-14 53 0 0,114 29-34 0 0,755-32-60 0 0,-847 34-34 0 0,561-26 0 0 0,302-14 12 0 0,-242-9 40 0 0,190-16-52 0 0,-377-22 0 0 0,507 38 0 0 0,-98-18 0 0 0,103 11 0 0 0,-122-4 0 0 0,134 16 0 0 0,25 2 0 0 0,-1-1 0 0 0,0-2 0 0 0,1-1 0 0 0,-1-2 0 0 0,1-1 0 0 0,-35-10 0 0 0,-29-20 424 0 0,92 33-386 0 0,-1-1 0 0 0,1 0 0 0 0,0 0 0 0 0,0 0 0 0 0,0 0 0 0 0,0 0 0 0 0,1 0 0 0 0,-1 0 0 0 0,1-1 0 0 0,0 1 0 0 0,-2-6 0 0 0,-1-3 21 0 0,-9-11-20 0 0,1-1 1 0 0,1 0 0 0 0,1-1-1 0 0,1 0 1 0 0,2 0 0 0 0,0-1-1 0 0,-5-50 1 0 0,5 4-40 0 0,-5-32 0 0 0,5-170 0 0 0,10 247 0 0 0,1-1 0 0 0,1 1 0 0 0,1 0 0 0 0,1 1 0 0 0,12-28 0 0 0,63-123 0 0 0,-56 125 0 0 0,-2-1 0 0 0,23-74 0 0 0,-41 105 0 0 0,-1 0 0 0 0,-1 0 0 0 0,1-41 0 0 0,-18 89-800 0 0,2-12 384 0 0</inkml:trace>
</inkml:ink>
</file>

<file path=ppt/ink/ink19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8.804"/>
    </inkml:context>
    <inkml:brush xml:id="br0">
      <inkml:brushProperty name="width" value="0.1" units="cm"/>
      <inkml:brushProperty name="height" value="0.1" units="cm"/>
      <inkml:brushProperty name="color" value="#008C3A"/>
    </inkml:brush>
  </inkml:definitions>
  <inkml:trace contextRef="#ctx0" brushRef="#br0">225 13 9215 0 0,'7'-12'7569'0'0,"-31"20"-2597"0"0,11 0-5709 0 0,-11 13 943 0 0,1 1-1 0 0,1 1 1 0 0,1 1-1 0 0,1 0 1 0 0,1 2-1 0 0,1 0 1 0 0,-17 35-1 0 0,33-57-202 0 0,0 0 1 0 0,1 0-1 0 0,-1 0 0 0 0,1 0 1 0 0,0 0-1 0 0,0 0 0 0 0,0 0 1 0 0,0 0-1 0 0,1 0 0 0 0,0 1 1 0 0,0-1-1 0 0,0 0 0 0 0,0 0 1 0 0,1 1-1 0 0,1 7 0 0 0,-1-10 0 0 0,1 1 0 0 0,0 0 0 0 0,-1-1 1 0 0,1 1-1 0 0,0-1 0 0 0,0 1 0 0 0,1-1 0 0 0,-1 0 0 0 0,0 0 0 0 0,1 0 0 0 0,-1 0 0 0 0,1-1 0 0 0,-1 1 0 0 0,1-1 0 0 0,0 1 1 0 0,0-1-1 0 0,0 0 0 0 0,0 0 0 0 0,0 0 0 0 0,0 0 0 0 0,0-1 0 0 0,3 1 0 0 0,35 5 314 0 0,1-2 1 0 0,52-2-1 0 0,-60-3-24 0 0,1 2 1 0 0,-1 1-1 0 0,1 2 0 0 0,37 9 1 0 0,-69-12-273 0 0,0 0-1 0 0,1 0 1 0 0,-1 0 0 0 0,0 0 0 0 0,0 0-1 0 0,0 1 1 0 0,1-1 0 0 0,-1 1 0 0 0,-1 0-1 0 0,1 0 1 0 0,0 0 0 0 0,0 0 0 0 0,-1 0-1 0 0,1 1 1 0 0,-1-1 0 0 0,0 1 0 0 0,0 0-1 0 0,0-1 1 0 0,0 1 0 0 0,0 0 0 0 0,0 0-1 0 0,-1 1 1 0 0,0-1 0 0 0,1 0 0 0 0,-1 0 0 0 0,0 1-1 0 0,-1-1 1 0 0,1 0 0 0 0,-1 1 0 0 0,1-1-1 0 0,-1 1 1 0 0,0-1 0 0 0,0 1 0 0 0,-1-1-1 0 0,1 0 1 0 0,-1 1 0 0 0,1-1 0 0 0,-1 0-1 0 0,-1 4 1 0 0,-2 4 48 0 0,0 0 0 0 0,-1 0-1 0 0,0-1 1 0 0,-1 0 0 0 0,0 0 0 0 0,0 0-1 0 0,-1-1 1 0 0,0 1 0 0 0,-1-2 0 0 0,-11 11-1 0 0,6-7-10 0 0,-1-2 0 0 0,0 0 0 0 0,0 0 0 0 0,-1-1 0 0 0,0-1-1 0 0,-1-1 1 0 0,-28 10 0 0 0,27-10 22 0 0,15-6-147 0 0,-1 0 0 0 0,1 0 1 0 0,0 0-1 0 0,-1 0 1 0 0,1-1-1 0 0,-1 1 0 0 0,1 0 1 0 0,-1-1-1 0 0,1 0 0 0 0,-1 0 1 0 0,1 0-1 0 0,-1 0 0 0 0,-3 0 1 0 0,-14-4-1113 0 0</inkml:trace>
</inkml:ink>
</file>

<file path=ppt/ink/ink19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9.223"/>
    </inkml:context>
    <inkml:brush xml:id="br0">
      <inkml:brushProperty name="width" value="0.1" units="cm"/>
      <inkml:brushProperty name="height" value="0.1" units="cm"/>
      <inkml:brushProperty name="color" value="#008C3A"/>
    </inkml:brush>
  </inkml:definitions>
  <inkml:trace contextRef="#ctx0" brushRef="#br0">0 176 13359 0 0,'42'-43'2209'0'0,"-34"33"-701"0"0,1 1 1 0 0,0 0 0 0 0,0 0-1 0 0,19-13 1 0 0,-7 9-713 0 0,1 0 0 0 0,1 2 1 0 0,27-11-1 0 0,-41 19-790 0 0,0 0 0 0 0,1 0-1 0 0,0 1 1 0 0,-1 1 0 0 0,1-1 0 0 0,0 1 0 0 0,0 1 0 0 0,0 0 0 0 0,0 0 0 0 0,19 4-1 0 0,65 14-2781 0 0,-64-9 1279 0 0</inkml:trace>
  <inkml:trace contextRef="#ctx0" brushRef="#br0" timeOffset="1">1246 518 6911 0 0,'-27'-42'17848'0'0,"31"47"-17520"0"0</inkml:trace>
</inkml:ink>
</file>

<file path=ppt/ink/ink19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9.630"/>
    </inkml:context>
    <inkml:brush xml:id="br0">
      <inkml:brushProperty name="width" value="0.1" units="cm"/>
      <inkml:brushProperty name="height" value="0.1" units="cm"/>
      <inkml:brushProperty name="color" value="#008C3A"/>
    </inkml:brush>
  </inkml:definitions>
  <inkml:trace contextRef="#ctx0" brushRef="#br0">431 47 9215 0 0,'8'-27'2955'0'0,"-9"25"-2619"0"0,0 1 0 0 0,0-1 0 0 0,-1 1 0 0 0,1 0 0 0 0,0-1 0 0 0,0 1 0 0 0,-1 0 0 0 0,1 0 1 0 0,0 0-1 0 0,-1 0 0 0 0,1 0 0 0 0,-1 0 0 0 0,0 1 0 0 0,1-1 0 0 0,-1 0 0 0 0,0 1 0 0 0,1-1 0 0 0,-1 1 0 0 0,-2 0 0 0 0,0-1-34 0 0,1 2-1 0 0,-1-1 1 0 0,1 0-1 0 0,-1 1 0 0 0,1-1 1 0 0,0 1-1 0 0,-1 0 1 0 0,1 0-1 0 0,-4 2 1 0 0,-7 4 128 0 0,1 1 0 0 0,0-1 0 0 0,-18 16 0 0 0,27-19-213 0 0,-26 20 3 0 0,1 2-1 0 0,1 2 1 0 0,1 0-1 0 0,2 2 1 0 0,-44 64-1 0 0,57-75-158 0 0,1 0 0 0 0,1 1 0 0 0,0 0 0 0 0,2 1-1 0 0,0-1 1 0 0,1 2 0 0 0,1-1 0 0 0,1 1-1 0 0,2-1 1 0 0,0 2 0 0 0,-1 42 0 0 0,5-55-59 0 0,1 0 0 0 0,0-1 0 0 0,0 1 0 0 0,1-1 0 0 0,0 0 0 0 0,0 1 1 0 0,1-2-1 0 0,1 1 0 0 0,-1 0 0 0 0,1-1 0 0 0,1 0 0 0 0,0 0 0 0 0,0 0 0 0 0,0-1 0 0 0,1 0 1 0 0,0 0-1 0 0,0-1 0 0 0,1 0 0 0 0,0 0 0 0 0,0 0 0 0 0,0-1 0 0 0,1-1 0 0 0,0 1 0 0 0,15 4 1 0 0,-10-4 14 0 0,-1 0 0 0 0,1-1 1 0 0,0-1-1 0 0,0-1 1 0 0,0 0-1 0 0,0 0 1 0 0,0-1-1 0 0,0-1 1 0 0,1-1-1 0 0,-1 0 0 0 0,0-1 1 0 0,0 0-1 0 0,0-1 1 0 0,0-1-1 0 0,-1 0 1 0 0,20-9-1 0 0,-26 10-7 0 0,0 0 1 0 0,0-1-1 0 0,-1 0 1 0 0,0 0-1 0 0,0-1 0 0 0,0 0 1 0 0,0 0-1 0 0,0-1 1 0 0,-1 1-1 0 0,0-1 0 0 0,5-8 1 0 0,-8 10 5 0 0,0 0 0 0 0,0 0-1 0 0,-1-1 1 0 0,0 1 0 0 0,1 0 0 0 0,-1-1 0 0 0,-1 1 0 0 0,1-1 0 0 0,-1 1 0 0 0,0-1 0 0 0,0 1 0 0 0,0-1 0 0 0,0 1-1 0 0,-1-1 1 0 0,0 1 0 0 0,0-1 0 0 0,0 1 0 0 0,0 0 0 0 0,-1-1 0 0 0,-2-4 0 0 0,-1 0-3 0 0,1 1 0 0 0,-1 0 0 0 0,0 1 1 0 0,-1-1-1 0 0,0 1 0 0 0,0 0 0 0 0,-1 0 0 0 0,0 1 1 0 0,0 0-1 0 0,0 0 0 0 0,-1 1 0 0 0,1 0 1 0 0,-2 0-1 0 0,1 0 0 0 0,0 1 0 0 0,-16-5 0 0 0,10 5 4 0 0,1 0-1 0 0,-1 1 1 0 0,0 0-1 0 0,0 1 1 0 0,0 0-1 0 0,0 2 0 0 0,0-1 1 0 0,0 2-1 0 0,0 0 1 0 0,-22 4-1 0 0,33-4-256 0 0,-1 0-1 0 0,1 1 1 0 0,-1-1 0 0 0,1 1 0 0 0,0-1-1 0 0,0 1 1 0 0,0 0 0 0 0,0 1-1 0 0,-3 2 1 0 0,4-5-7 0 0,1 1 0 0 0,0 1 0 0 0,0-1 0 0 0,0 0 0 0 0,0 0 0 0 0,0 0 0 0 0,0 0 0 0 0,0 1-1 0 0,1-1 1 0 0,-1 0 0 0 0,0 1 0 0 0,1-1 0 0 0,-1 1 0 0 0,1-1 0 0 0,-1 1 0 0 0,1-1 0 0 0,0 1 0 0 0,0-1 0 0 0,-1 1 0 0 0,1-1 0 0 0,0 1-1 0 0,0-1 1 0 0,1 1 0 0 0,-1 1 0 0 0</inkml:trace>
</inkml:ink>
</file>

<file path=ppt/ink/ink19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0.091"/>
    </inkml:context>
    <inkml:brush xml:id="br0">
      <inkml:brushProperty name="width" value="0.1" units="cm"/>
      <inkml:brushProperty name="height" value="0.1" units="cm"/>
      <inkml:brushProperty name="color" value="#008C3A"/>
    </inkml:brush>
  </inkml:definitions>
  <inkml:trace contextRef="#ctx0" brushRef="#br0">0 242 8751 0 0,'0'0'794'0'0,"11"-38"2518"0"0,-5 25-2018 0 0,1 0 0 0 0,0 0 0 0 0,1 1 0 0 0,1 0 0 0 0,17-19 0 0 0,-15 19-691 0 0,1 1 0 0 0,0 1-1 0 0,0 0 1 0 0,1 1-1 0 0,19-10 1 0 0,-22 13-501 0 0,1 0-1 0 0,1 1 1 0 0,-1 1-1 0 0,1 0 1 0 0,0 0 0 0 0,0 1-1 0 0,0 1 1 0 0,0 0-1 0 0,1 0 1 0 0,-1 2 0 0 0,1-1-1 0 0,-1 2 1 0 0,0-1 0 0 0,1 2-1 0 0,-1 0 1 0 0,20 5-1 0 0,-28-6-99 0 0,0 1 0 0 0,0 0 0 0 0,0-1 0 0 0,0 1 0 0 0,0 0 0 0 0,-1 1 0 0 0,1-1-1 0 0,-1 1 1 0 0,0 0 0 0 0,1-1 0 0 0,-1 1 0 0 0,-1 1 0 0 0,1-1 0 0 0,0 0 0 0 0,-1 1 0 0 0,1-1-1 0 0,-1 1 1 0 0,0 0 0 0 0,0 0 0 0 0,-1 0 0 0 0,1 0 0 0 0,-1 0 0 0 0,0 0 0 0 0,0 0-1 0 0,0 0 1 0 0,-1 1 0 0 0,1-1 0 0 0,-1 0 0 0 0,0 0 0 0 0,0 1 0 0 0,-1-1 0 0 0,0 5 0 0 0,-3 15 27 0 0,-1 0 1 0 0,-1 0 0 0 0,-1-1 0 0 0,-15 34-1 0 0,11-28-8 0 0,-10 22-5 0 0,8-22-1 0 0,1 0-1 0 0,-9 40 1 0 0,19-63-14 0 0,1 1 0 0 0,-1-1 1 0 0,1 1-1 0 0,1-1 1 0 0,-1 1-1 0 0,1 0 0 0 0,0-1 1 0 0,1 1-1 0 0,0 0 0 0 0,0-1 1 0 0,0 1-1 0 0,1-1 1 0 0,0 0-1 0 0,0 1 0 0 0,0-1 1 0 0,6 9-1 0 0,-4-11-1 0 0,0 0 0 0 0,0 1 0 0 0,0-2 0 0 0,1 1 0 0 0,0 0 0 0 0,-1-1 0 0 0,2 0 0 0 0,-1 0 0 0 0,0 0 0 0 0,0-1 0 0 0,1 0 0 0 0,-1 0 0 0 0,1 0 0 0 0,0-1 0 0 0,0 1 0 0 0,10 0 0 0 0,14 1 0 0 0,59-2 0 0 0,-73-1 0 0 0,97 0-2553 0 0,-39 1-2219 0 0,-49-2-3375 0 0</inkml:trace>
</inkml:ink>
</file>

<file path=ppt/ink/ink1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92"/>
    </inkml:context>
    <inkml:brush xml:id="br0">
      <inkml:brushProperty name="width" value="0.1" units="cm"/>
      <inkml:brushProperty name="height" value="0.1" units="cm"/>
      <inkml:brushProperty name="color" value="#F6630D"/>
    </inkml:brush>
  </inkml:definitions>
  <inkml:trace contextRef="#ctx0" brushRef="#br0">0 53 7631 0 0,'0'0'10687'0'0,"38"-4"-7991"0"0,201-20 965 0 0,-204 13-3520 0 0,-30 8-103 0 0,0 1 0 0 0,1 0 0 0 0,-1 1 0 0 0,0-1 0 0 0,1 1 0 0 0,-1 0 0 0 0,1 0 0 0 0,0 0 0 0 0,-1 1 0 0 0,11 0 0 0 0,-21 34 175 0 0,6-16-156 0 0,-1-17-52 0 0,0 0-1 0 0,0 0 1 0 0,0 1 0 0 0,0-1-1 0 0,1 0 1 0 0,-2 0-1 0 0,1 1 1 0 0,0-1 0 0 0,0 0-1 0 0,0 0 1 0 0,-1 1-1 0 0,1-1 1 0 0,0 0 0 0 0,-1 0-1 0 0,1 0 1 0 0,-1 0-1 0 0,1 0 1 0 0,-1 0 0 0 0,0 0-1 0 0,0 0 1 0 0,1 0-1 0 0,-1 0 1 0 0,0 0-1 0 0,-1 1 1 0 0,-14 17 29 0 0,0 2 0 0 0,1-1 0 0 0,1 2 0 0 0,-18 39 0 0 0,-3 3 20 0 0,-64 139 230 0 0,92-186-292 0 0,-12 32 83 0 0,19-47-33 0 0,3-2-217 0 0,0 1-1 0 0,0-1 0 0 0,0 0 0 0 0,0 0 0 0 0,0-1 0 0 0,0 1 0 0 0,0-1 0 0 0,0 1 0 0 0,0-1 0 0 0,0 0 0 0 0,-1 0 0 0 0,1 0 1 0 0,0 0-1 0 0,0-1 0 0 0,2-1 0 0 0,0 0-1824 0 0</inkml:trace>
</inkml:ink>
</file>

<file path=ppt/ink/ink19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0.859"/>
    </inkml:context>
    <inkml:brush xml:id="br0">
      <inkml:brushProperty name="width" value="0.1" units="cm"/>
      <inkml:brushProperty name="height" value="0.1" units="cm"/>
      <inkml:brushProperty name="color" value="#008C3A"/>
    </inkml:brush>
  </inkml:definitions>
  <inkml:trace contextRef="#ctx0" brushRef="#br0">434 1 13503 0 0,'-32'17'1464'0'0,"-18"25"-810"0"0,29-25 23 0 0,1 0-1 0 0,1 1 1 0 0,-27 33-1 0 0,19-16-198 0 0,-98 140 1330 0 0,109-150-1595 0 0,1 0-1 0 0,2 1 0 0 0,0 1 1 0 0,2 1-1 0 0,-8 30 0 0 0,16-46-156 0 0,2 1-1 0 0,0-1 1 0 0,0 1-1 0 0,1-1 0 0 0,0 1 1 0 0,1-1-1 0 0,1 0 1 0 0,0 1-1 0 0,0-1 1 0 0,1 0-1 0 0,1 0 1 0 0,0 0-1 0 0,1-1 0 0 0,0 1 1 0 0,1-1-1 0 0,0 0 1 0 0,1-1-1 0 0,0 1 1 0 0,0-1-1 0 0,13 13 1 0 0,3 0-54 0 0,0 0 1 0 0,1-1-1 0 0,1-2 1 0 0,1 0 0 0 0,0-2-1 0 0,50 25 1 0 0,10-8-3726 0 0,-61-28-3377 0 0</inkml:trace>
</inkml:ink>
</file>

<file path=ppt/ink/ink19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1.389"/>
    </inkml:context>
    <inkml:brush xml:id="br0">
      <inkml:brushProperty name="width" value="0.1" units="cm"/>
      <inkml:brushProperty name="height" value="0.1" units="cm"/>
      <inkml:brushProperty name="color" value="#008C3A"/>
    </inkml:brush>
  </inkml:definitions>
  <inkml:trace contextRef="#ctx0" brushRef="#br0">1 256 4607 0 0,'0'0'354'0'0,"13"-37"8176"0"0,11-3-4329 0 0,-19 29-3704 0 0,1-1-1 0 0,1 1 0 0 0,0 1 0 0 0,1-1 1 0 0,0 1-1 0 0,0 0 0 0 0,1 1 0 0 0,0 0 1 0 0,1 1-1 0 0,14-11 0 0 0,-7 9-196 0 0,1 1 0 0 0,0 1 0 0 0,1 1 0 0 0,0 0 0 0 0,0 2 0 0 0,36-7 0 0 0,-51 12-231 0 0,-3 1-68 0 0,0-1 0 0 0,-1 1-1 0 0,1 0 1 0 0,0 0-1 0 0,0-1 1 0 0,0 1 0 0 0,-1 0-1 0 0,1 0 1 0 0,0 0-1 0 0,-1 0 1 0 0,1 0 0 0 0,-1 0-1 0 0,1 0 1 0 0,-1 0-1 0 0,0 0 1 0 0,1 0 0 0 0,-1 0-1 0 0,0 0 1 0 0,0 1-1 0 0,1-1 1 0 0,-1 0-1 0 0,0 0 1 0 0,0 0 0 0 0,0 0-1 0 0,-1 0 1 0 0,1 0-1 0 0,0 0 1 0 0,0 1 0 0 0,-1-1-1 0 0,1 0 1 0 0,0 0-1 0 0,-1 0 1 0 0,0 1 0 0 0,0 0 5 0 0,-3 10 6 0 0,-1 0 0 0 0,0 0 1 0 0,-1 0-1 0 0,-1-1 0 0 0,-9 13 0 0 0,8-13 9 0 0,1 0-1 0 0,0 1 0 0 0,1-1 1 0 0,0 1-1 0 0,-7 23 1 0 0,12-32-19 0 0,1 1 0 0 0,-1-1 1 0 0,1 1-1 0 0,0-1 1 0 0,0 1-1 0 0,0-1 0 0 0,0 1 1 0 0,1-1-1 0 0,-1 0 1 0 0,1 1-1 0 0,0-1 0 0 0,0 0 1 0 0,0 1-1 0 0,1-1 0 0 0,-1 0 1 0 0,1 0-1 0 0,-1 0 1 0 0,1 0-1 0 0,0 0 0 0 0,0 0 1 0 0,1-1-1 0 0,-1 1 1 0 0,0-1-1 0 0,1 1 0 0 0,0-1 1 0 0,4 3-1 0 0,7 4-2 0 0,1 0 0 0 0,0-1 0 0 0,0-1 0 0 0,0 0 0 0 0,20 5 0 0 0,-21-8 0 0 0,-1 1 0 0 0,1 0 0 0 0,-1 1 0 0 0,0 1 0 0 0,0 0 0 0 0,-1 0 0 0 0,19 15 0 0 0,-30-20 6 0 0,1 0 0 0 0,0-1 0 0 0,-1 1 0 0 0,1 0 0 0 0,-1-1 0 0 0,0 1 0 0 0,0 0 0 0 0,1 0 0 0 0,-1 0 1 0 0,-1 0-1 0 0,1 0 0 0 0,0 1 0 0 0,0-1 0 0 0,-1 0 0 0 0,1 0 0 0 0,-1 0 0 0 0,0 1 0 0 0,0-1 0 0 0,1 0 0 0 0,-2 0 0 0 0,1 1 0 0 0,0-1 0 0 0,0 0 0 0 0,-1 0 0 0 0,1 1 0 0 0,-1-1 0 0 0,1 0 0 0 0,-1 0 0 0 0,0 0 0 0 0,0 0 0 0 0,0 0 0 0 0,0 0 0 0 0,-1 0 0 0 0,1 0 0 0 0,0 0 1 0 0,-1-1-1 0 0,1 1 0 0 0,-1 0 0 0 0,-3 1 0 0 0,-7 9 62 0 0,-2-1 1 0 0,1-1-1 0 0,-1 0 1 0 0,-19 9-1 0 0,18-10-37 0 0,-11 7 12 0 0,8-4 4 0 0,0 0-1 0 0,-1-1 1 0 0,0-1-1 0 0,-1-1 1 0 0,0-1 0 0 0,-42 11-1 0 0,62-19-86 0 0,0 0-1 0 0,-1 0 0 0 0,1 0 1 0 0,0 0-1 0 0,-1 0 1 0 0,1 0-1 0 0,0 0 0 0 0,0 0 1 0 0,-1 0-1 0 0,1 0 1 0 0,0 0-1 0 0,-1 0 0 0 0,1 0 1 0 0,0 0-1 0 0,-1 0 1 0 0,1 0-1 0 0,0 0 1 0 0,0 1-1 0 0,-1-1 0 0 0,1 0 1 0 0,0 0-1 0 0,0 0 1 0 0,-1 0-1 0 0,1 1 0 0 0,0-1 1 0 0,0 0-1 0 0,-1 0 1 0 0,1 1-1 0 0,0-1 0 0 0,0 0 1 0 0,0 0-1 0 0,0 1 1 0 0,0-1-1 0 0,-1 0 0 0 0,1 1 1 0 0,0-1-1 0 0,0 0 1 0 0,0 1-1 0 0,0-1 1 0 0,0 0-1 0 0,0 0 0 0 0,0 1 1 0 0,0-1-1 0 0,0 0 1 0 0,0 1-1 0 0,0-1 0 0 0,0 0 1 0 0,0 1-1 0 0,0-1 1 0 0,0 0-1 0 0,1 0 0 0 0,-1 1 1 0 0,0-1-1 0 0,0 0 1 0 0,0 1-1 0 0,1 0-209 0 0,8 5-3752 0 0,-8-6 3752 0 0,-1 0 0 0 0,1 0 0 0 0,0 0 0 0 0,0 0-1 0 0,-1 0 1 0 0,2 0 0 0 0</inkml:trace>
</inkml:ink>
</file>

<file path=ppt/ink/ink19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1.758"/>
    </inkml:context>
    <inkml:brush xml:id="br0">
      <inkml:brushProperty name="width" value="0.1" units="cm"/>
      <inkml:brushProperty name="height" value="0.1" units="cm"/>
      <inkml:brushProperty name="color" value="#008C3A"/>
    </inkml:brush>
  </inkml:definitions>
  <inkml:trace contextRef="#ctx0" brushRef="#br0">68 93 9671 0 0,'0'0'748'0'0,"27"-24"854"0"0,-25 22-1217 0 0,0 1 0 0 0,0-1 0 0 0,0 0 0 0 0,0 0 0 0 0,0 0 0 0 0,0 0 1 0 0,-1 0-1 0 0,1-1 0 0 0,-1 1 0 0 0,0 0 0 0 0,1-1 0 0 0,-1 1 0 0 0,0-1 0 0 0,0 1 0 0 0,-1-1 1 0 0,1 0-1 0 0,-1 1 0 0 0,1-1 0 0 0,-1 0 0 0 0,0 1 0 0 0,0-1 0 0 0,0 0 0 0 0,0 1 1 0 0,0-1-1 0 0,-2-5 0 0 0,0 8-216 0 0,-1-1-1 0 0,0 1 1 0 0,1 0 0 0 0,-1 0 0 0 0,0 0 0 0 0,1 0-1 0 0,-1 1 1 0 0,0-1 0 0 0,1 1 0 0 0,-1-1 0 0 0,0 1-1 0 0,1 0 1 0 0,-1 0 0 0 0,-2 1 0 0 0,0 1-148 0 0,-1-1 1 0 0,1 1-1 0 0,0 0 1 0 0,0 0 0 0 0,0 1-1 0 0,0-1 1 0 0,0 1-1 0 0,1 1 1 0 0,0-1-1 0 0,0 0 1 0 0,0 1-1 0 0,0 0 1 0 0,-4 7-1 0 0,7-9-14 0 0,0-1 0 0 0,0 1-1 0 0,0-1 1 0 0,0 1-1 0 0,0 0 1 0 0,1-1-1 0 0,-1 1 1 0 0,1 0 0 0 0,0 0-1 0 0,0 0 1 0 0,0-1-1 0 0,0 1 1 0 0,0 0-1 0 0,0 0 1 0 0,1-1 0 0 0,0 1-1 0 0,-1 0 1 0 0,1-1-1 0 0,0 1 1 0 0,0 0-1 0 0,0-1 1 0 0,1 1 0 0 0,-1-1-1 0 0,1 0 1 0 0,-1 1-1 0 0,1-1 1 0 0,0 0-1 0 0,0 0 1 0 0,0 0 0 0 0,4 3-1 0 0,9 6 2 0 0,0-1-1 0 0,1 0 1 0 0,0-1 0 0 0,0-1-1 0 0,1 0 1 0 0,20 5-1 0 0,-21-7 7 0 0,0 0-1 0 0,0 0 1 0 0,0 2 0 0 0,-1 0-1 0 0,0 1 1 0 0,26 20-1 0 0,-40-28-2 0 0,0 1 0 0 0,1-1 0 0 0,-1 0 0 0 0,0 0 0 0 0,1 1 0 0 0,-1-1 0 0 0,0 1 0 0 0,0-1 0 0 0,0 1 0 0 0,0-1 0 0 0,0 1 0 0 0,-1 0 0 0 0,1-1 0 0 0,0 1 0 0 0,-1 0 0 0 0,1 0 0 0 0,-1 0 0 0 0,0-1 0 0 0,1 1 0 0 0,-1 0 0 0 0,0 0 0 0 0,0 0 0 0 0,0 0 0 0 0,-1 1 0 0 0,0 0 13 0 0,0-1-1 0 0,0 1 1 0 0,-1-1-1 0 0,1 0 1 0 0,-1 1-1 0 0,0-1 1 0 0,1 0-1 0 0,-1 0 1 0 0,0 0-1 0 0,0-1 0 0 0,0 1 1 0 0,0 0-1 0 0,-1-1 1 0 0,-3 3-1 0 0,-10 4 165 0 0,-1-1 0 0 0,0 0 0 0 0,-32 8-1 0 0,41-13-114 0 0,-97 35-824 0 0,81-34-1660 0 0,14-5 214 0 0</inkml:trace>
</inkml:ink>
</file>

<file path=ppt/ink/ink19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2.130"/>
    </inkml:context>
    <inkml:brush xml:id="br0">
      <inkml:brushProperty name="width" value="0.1" units="cm"/>
      <inkml:brushProperty name="height" value="0.1" units="cm"/>
      <inkml:brushProperty name="color" value="#008C3A"/>
    </inkml:brush>
  </inkml:definitions>
  <inkml:trace contextRef="#ctx0" brushRef="#br0">0 334 2303 0 0,'27'-42'2950'0'0,"-22"37"-1779"0"0,0-1 0 0 0,1 1 0 0 0,0 0 1 0 0,0 0-1 0 0,1 0 0 0 0,-1 1 0 0 0,1 0 0 0 0,0 0 0 0 0,0 1 1 0 0,0 0-1 0 0,1 0 0 0 0,10-2 0 0 0,-11 4-1002 0 0,1-1 0 0 0,-1 1 0 0 0,0 1-1 0 0,1 0 1 0 0,-1 0 0 0 0,0 0 0 0 0,10 2 0 0 0,34 8 584 0 0,13 2-1692 0 0,-20-5-5233 0 0,-19-3-500 0 0</inkml:trace>
  <inkml:trace contextRef="#ctx0" brushRef="#br0" timeOffset="1">583 111 8287 0 0,'-2'-32'1003'0'0,"-15"-46"14450"0"0,15 125-15057 0 0,28 185-292 0 0,28 116-11 0 0,-51-329 69 0 0,0 1 0 0 0,0 36-1 0 0,-3-49-429 0 0,0 0-1 0 0,-1 0 1 0 0,1 0-1 0 0,-2 0 1 0 0,1-1-1 0 0,-1 1 1 0 0,0 0-1 0 0,0-1 1 0 0,-1 0-1 0 0,0 1 1 0 0,-7 10-1 0 0,0-5-1387 0 0</inkml:trace>
</inkml:ink>
</file>

<file path=ppt/ink/ink19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2.466"/>
    </inkml:context>
    <inkml:brush xml:id="br0">
      <inkml:brushProperty name="width" value="0.1" units="cm"/>
      <inkml:brushProperty name="height" value="0.1" units="cm"/>
      <inkml:brushProperty name="color" value="#008C3A"/>
    </inkml:brush>
  </inkml:definitions>
  <inkml:trace contextRef="#ctx0" brushRef="#br0">0 250 7367 0 0,'5'-24'656'0'0,"1"-1"-528"0"0,2 0-128 0 0,1 1 0 0 0,-1 5 1456 0 0,2 2 264 0 0,-1 1 48 0 0,-1 6 16 0 0,-1-3-680 0 0,3 2-136 0 0,1-2-24 0 0,2 3-8 0 0,3 0-624 0 0,0 2-128 0 0,-1-2-24 0 0,2 2-5344 0 0,-1 2-1056 0 0</inkml:trace>
</inkml:ink>
</file>

<file path=ppt/ink/ink19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2.852"/>
    </inkml:context>
    <inkml:brush xml:id="br0">
      <inkml:brushProperty name="width" value="0.1" units="cm"/>
      <inkml:brushProperty name="height" value="0.1" units="cm"/>
      <inkml:brushProperty name="color" value="#008C3A"/>
    </inkml:brush>
  </inkml:definitions>
  <inkml:trace contextRef="#ctx0" brushRef="#br0">0 13 14831 0 0,'0'0'1343'0'0,"1"-1"-1283"0"0,-1 0 1 0 0,0 1-1 0 0,1-1 1 0 0,-1 0-1 0 0,1 0 1 0 0,-1 1-1 0 0,1-1 0 0 0,-1 0 1 0 0,1 0-1 0 0,-1 1 1 0 0,1-1-1 0 0,-1 1 1 0 0,1-1-1 0 0,0 1 1 0 0,0-1-1 0 0,-1 1 0 0 0,2-2 1 0 0,15 14 741 0 0,-1 1 0 0 0,0 0 0 0 0,-1 1-1 0 0,0 0 1 0 0,-2 1 0 0 0,0 1 0 0 0,18 27 0 0 0,69 130-135 0 0,-85-142-618 0 0,-1 1 0 0 0,-1 0 0 0 0,-2 1 0 0 0,-2 0 0 0 0,0 1 0 0 0,-2 0 0 0 0,-2 0 0 0 0,-1 1 0 0 0,-2-1 0 0 0,-1 1 0 0 0,-2 0 0 0 0,-1-1 0 0 0,-2 1 0 0 0,-1-1 0 0 0,-2 0 0 0 0,-1 0 0 0 0,-2-1 0 0 0,-15 36 0 0 0,-25 51 394 0 0,-28 76-1961 0 0,64-152 509 0 0</inkml:trace>
</inkml:ink>
</file>

<file path=ppt/ink/ink19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6.863"/>
    </inkml:context>
    <inkml:brush xml:id="br0">
      <inkml:brushProperty name="width" value="0.1" units="cm"/>
      <inkml:brushProperty name="height" value="0.1" units="cm"/>
      <inkml:brushProperty name="color" value="#008C3A"/>
    </inkml:brush>
  </inkml:definitions>
  <inkml:trace contextRef="#ctx0" brushRef="#br0">0 1417 10079 0 0,'0'0'1960'0'0,"7"-26"1840"0"0,5 5-3254 0 0,1 1-1 0 0,1 0 1 0 0,1 1 0 0 0,1 0-1 0 0,0 2 1 0 0,2-1-1 0 0,0 2 1 0 0,0 1 0 0 0,28-18-1 0 0,158-99 1190 0 0,372-179 0 0 0,253-33-1269 0 0,279-8-322 0 0,-1070 341-144 0 0,-4 0-567 0 0,0 2-1 0 0,1 1 1 0 0,0 2-1 0 0,39-2 1 0 0,-71 8 227 0 0</inkml:trace>
</inkml:ink>
</file>

<file path=ppt/ink/ink19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7.828"/>
    </inkml:context>
    <inkml:brush xml:id="br0">
      <inkml:brushProperty name="width" value="0.1" units="cm"/>
      <inkml:brushProperty name="height" value="0.1" units="cm"/>
      <inkml:brushProperty name="color" value="#008C3A"/>
    </inkml:brush>
  </inkml:definitions>
  <inkml:trace contextRef="#ctx0" brushRef="#br0">367 70 8839 0 0,'0'0'800'0'0,"1"-1"-656"0"0,0 1 131 0 0,0-1-1 0 0,1 1 0 0 0,-1-1 1 0 0,0 0-1 0 0,0 1 0 0 0,0-1 1 0 0,0 0-1 0 0,0 0 0 0 0,0 1 1 0 0,-1-1-1 0 0,1 0 0 0 0,0 0 0 0 0,0 0 1 0 0,0 0-1 0 0,-1 0 0 0 0,1-1 1 0 0,-1 1-1 0 0,1 0 0 0 0,-1 0 1 0 0,1 0-1 0 0,-1 0 0 0 0,0-1 1 0 0,1 1-1 0 0,-1 0 0 0 0,0-2 1 0 0,0 2-79 0 0,-1-1 0 0 0,0 1-1 0 0,1 0 1 0 0,-1-1 0 0 0,0 1 0 0 0,1-1 0 0 0,-1 1 0 0 0,0 0 0 0 0,0 0 0 0 0,0 0 0 0 0,0 0 0 0 0,0-1 0 0 0,-1 1 0 0 0,1 0 0 0 0,0 1 0 0 0,-3-3 0 0 0,-1 0 91 0 0,-1 0 1 0 0,0 0 0 0 0,0 1 0 0 0,1 0-1 0 0,-1 0 1 0 0,-1 0 0 0 0,1 0 0 0 0,-7 0-1 0 0,3 3-201 0 0,0 0-1 0 0,0 1 1 0 0,0 0-1 0 0,0 1 0 0 0,0 0 1 0 0,1 1-1 0 0,-1-1 1 0 0,1 2-1 0 0,0-1 0 0 0,0 1 1 0 0,0 1-1 0 0,1 0 1 0 0,0 0-1 0 0,0 1 0 0 0,-7 7 1 0 0,-4 5-58 0 0,2 0 0 0 0,0 1 0 0 0,2 1 0 0 0,-24 39 0 0 0,31-47 5 0 0,1 1-1 0 0,1 0 1 0 0,0 0 0 0 0,0 1-1 0 0,-6 29 1 0 0,11-41-29 0 0,1-1 1 0 0,-1 1-1 0 0,1 0 0 0 0,0 0 0 0 0,0-1 0 0 0,0 1 0 0 0,0 0 1 0 0,0 0-1 0 0,1-1 0 0 0,-1 1 0 0 0,1 0 0 0 0,-1-1 1 0 0,1 1-1 0 0,0 0 0 0 0,0-1 0 0 0,0 1 0 0 0,1-1 1 0 0,-1 1-1 0 0,1-1 0 0 0,-1 0 0 0 0,1 0 0 0 0,0 0 1 0 0,0 1-1 0 0,0-2 0 0 0,0 1 0 0 0,0 0 0 0 0,0 0 1 0 0,0-1-1 0 0,1 1 0 0 0,-1-1 0 0 0,0 0 0 0 0,1 1 1 0 0,-1-1-1 0 0,1 0 0 0 0,0-1 0 0 0,-1 1 0 0 0,1 0 1 0 0,0-1-1 0 0,0 0 0 0 0,3 1 0 0 0,5 0 12 0 0,-1 0-1 0 0,1-1 0 0 0,-1-1 1 0 0,1 1-1 0 0,0-2 1 0 0,-1 1-1 0 0,1-2 0 0 0,-1 1 1 0 0,0-1-1 0 0,0-1 1 0 0,0 0-1 0 0,0 0 0 0 0,-1-1 1 0 0,1 0-1 0 0,-1-1 1 0 0,0 0-1 0 0,-1 0 0 0 0,0-1 1 0 0,13-13-1 0 0,6-10 74 0 0,-2 0-1 0 0,-1-2 1 0 0,37-64-1 0 0,-58 91-86 0 0,-3 4 230 0 0,4 11-182 0 0,0 0 1 0 0,-1 1-1 0 0,0 0 0 0 0,-1-1 0 0 0,2 15 1 0 0,-3-13-32 0 0,2 1 1 0 0,-1-1 0 0 0,9 22-1 0 0,-6-22-19 0 0,2-2 0 0 0,-1 1-1 0 0,1-1 1 0 0,1 0 0 0 0,0 0-1 0 0,0 0 1 0 0,1-2 0 0 0,0 1 0 0 0,0-1-1 0 0,1 0 1 0 0,0-1 0 0 0,1 0 0 0 0,14 7-1 0 0,-13-8-557 0 0,1 0 1 0 0,-1-1-1 0 0,1-1 0 0 0,14 3 0 0 0,-4-3-7821 0 0</inkml:trace>
</inkml:ink>
</file>

<file path=ppt/ink/ink19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58.186"/>
    </inkml:context>
    <inkml:brush xml:id="br0">
      <inkml:brushProperty name="width" value="0.1" units="cm"/>
      <inkml:brushProperty name="height" value="0.1" units="cm"/>
      <inkml:brushProperty name="color" value="#008C3A"/>
    </inkml:brush>
  </inkml:definitions>
  <inkml:trace contextRef="#ctx0" brushRef="#br0">1 0 13823 0 0,'80'88'7822'0'0,"-59"-62"-7039"0"0,-2 1 1 0 0,0 1 0 0 0,23 47-1 0 0,-26-39-680 0 0,-1 1-1 0 0,-3 1 1 0 0,0 0 0 0 0,-3 1 0 0 0,-1 0-1 0 0,-2 1 1 0 0,1 55 0 0 0,-7-19 83 0 0,-4 0 0 0 0,-25 144 0 0 0,4-39-825 0 0,-4 18-5890 0 0,24-175 5025 0 0</inkml:trace>
</inkml:ink>
</file>

<file path=ppt/ink/ink19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5.554"/>
    </inkml:context>
    <inkml:brush xml:id="br0">
      <inkml:brushProperty name="width" value="0.1" units="cm"/>
      <inkml:brushProperty name="height" value="0.1" units="cm"/>
      <inkml:brushProperty name="color" value="#008C3A"/>
    </inkml:brush>
  </inkml:definitions>
  <inkml:trace contextRef="#ctx0" brushRef="#br0">0 15 2759 0 0,'0'18'14787'0'0,"4"-21"-14070"0"0,-2 0-574 0 0,0 1 0 0 0,0 0 0 0 0,1-1 0 0 0,-1 1 0 0 0,1 0 1 0 0,0 0-1 0 0,0 0 0 0 0,-1 1 0 0 0,1-1 0 0 0,0 1 0 0 0,1-1 0 0 0,-1 1 0 0 0,0 0 0 0 0,0 0 0 0 0,0 1 0 0 0,1-1 0 0 0,-1 0 0 0 0,0 1 0 0 0,5 0 0 0 0,73 5 578 0 0,-54-2-472 0 0,11-1-164 0 0,-4-1 150 0 0,47 9 0 0 0,-73-9-210 0 0,0 1 0 0 0,0 0 1 0 0,-1 0-1 0 0,1 1 0 0 0,0 0 0 0 0,-1 0 0 0 0,0 1 0 0 0,0 0 1 0 0,0 0-1 0 0,0 1 0 0 0,8 7 0 0 0,-12-8-18 0 0,-1 0 0 0 0,1 0 0 0 0,-1 0 0 0 0,1 0 0 0 0,-1 1 0 0 0,-1-1 0 0 0,1 1 0 0 0,-1-1 0 0 0,1 1 0 0 0,-1 0 0 0 0,-1-1 0 0 0,1 1 0 0 0,-1 0 0 0 0,0 0 0 0 0,0 0-1 0 0,0 0 1 0 0,0-1 0 0 0,-1 1 0 0 0,0 0 0 0 0,0 0 0 0 0,0-1 0 0 0,-1 1 0 0 0,-2 6 0 0 0,-4 10 44 0 0,-1-1 1 0 0,-1 0-1 0 0,-20 31 0 0 0,-5 1 47 0 0,16-25-6 0 0,-21 40 1 0 0,35-56-81 0 0,0-1 1 0 0,1 2 0 0 0,0-1 0 0 0,1 0 0 0 0,0 1 0 0 0,1-1 0 0 0,-2 19-1 0 0,1-1-47 0 0,1 25-3800 0 0,4-43 1868 0 0</inkml:trace>
</inkml:ink>
</file>

<file path=ppt/ink/ink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6.991"/>
    </inkml:context>
    <inkml:brush xml:id="br0">
      <inkml:brushProperty name="width" value="0.1" units="cm"/>
      <inkml:brushProperty name="height" value="0.1" units="cm"/>
      <inkml:brushProperty name="color" value="#008C3A"/>
    </inkml:brush>
  </inkml:definitions>
  <inkml:trace contextRef="#ctx0" brushRef="#br0">2 137 4607 0 0,'0'0'208'0'0,"0"-1"-9"0"0,-1-5 1364 0 0,1 3-467 0 0,0 0 0 0 0,0-1 0 0 0,1 1 1 0 0,-1 0-1 0 0,1-1 0 0 0,0 1 0 0 0,0 0 0 0 0,0 0 1 0 0,3-6-1 0 0,0 3-728 0 0,0 0 1 0 0,1 1-1 0 0,0-1 0 0 0,-1 1 1 0 0,2 0-1 0 0,5-4 1 0 0,11-12 918 0 0,-17 18-1160 0 0,-1 0 0 0 0,1 0 1 0 0,0 0-1 0 0,0 0 1 0 0,0 1-1 0 0,0 0 1 0 0,0 0-1 0 0,1 0 1 0 0,-1 0-1 0 0,0 1 1 0 0,1 0-1 0 0,-1 0 1 0 0,1 1-1 0 0,0 0 1 0 0,-1 0-1 0 0,1 0 1 0 0,7 1-1 0 0,-9-1-64 0 0,1 1-1 0 0,0 0 0 0 0,0-1 0 0 0,-1 1 0 0 0,1 1 0 0 0,0-1 0 0 0,-1 1 0 0 0,0 0 0 0 0,1 0 0 0 0,-1 0 0 0 0,0 0 0 0 0,0 1 0 0 0,0 0 1 0 0,0 0-1 0 0,0 0 0 0 0,-1 0 0 0 0,0 1 0 0 0,1-1 0 0 0,-1 1 0 0 0,2 4 0 0 0,-3-4-42 0 0,0 0-1 0 0,-1 1 1 0 0,0-1-1 0 0,0 1 1 0 0,0-1 0 0 0,0 1-1 0 0,-1 0 1 0 0,0-1-1 0 0,0 1 1 0 0,0 0-1 0 0,0-1 1 0 0,-1 1 0 0 0,0 0-1 0 0,0-1 1 0 0,0 1-1 0 0,0-1 1 0 0,-1 1-1 0 0,0-1 1 0 0,0 0 0 0 0,-2 5-1 0 0,-12 35 91 0 0,16-43-109 0 0,0-1-1 0 0,0 1 0 0 0,0 0 1 0 0,0-1-1 0 0,0 1 0 0 0,0-1 1 0 0,0 1-1 0 0,0 0 0 0 0,0-1 1 0 0,0 1-1 0 0,0 0 0 0 0,0-1 1 0 0,1 1-1 0 0,-1-1 0 0 0,0 1 1 0 0,0-1-1 0 0,1 1 0 0 0,-1-1 1 0 0,0 1-1 0 0,1-1 0 0 0,-1 1 1 0 0,1-1-1 0 0,-1 1 0 0 0,1-1 1 0 0,-1 1-1 0 0,0-1 0 0 0,1 0 1 0 0,0 1-1 0 0,-1-1 0 0 0,1 0 0 0 0,-1 0 1 0 0,1 1-1 0 0,-1-1 0 0 0,1 0 1 0 0,1 0-1 0 0,17 3-2 0 0,-18-3 3 0 0,32 1-1 0 0,-1-1 0 0 0,47-6 0 0 0,-23 1-115 0 0,21 2-3596 0 0,-54 3-4223 0 0</inkml:trace>
</inkml:ink>
</file>

<file path=ppt/ink/ink1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19.093"/>
    </inkml:context>
    <inkml:brush xml:id="br0">
      <inkml:brushProperty name="width" value="0.1" units="cm"/>
      <inkml:brushProperty name="height" value="0.1" units="cm"/>
      <inkml:brushProperty name="color" value="#F6630D"/>
    </inkml:brush>
  </inkml:definitions>
  <inkml:trace contextRef="#ctx0" brushRef="#br0">0 71 9039 0 0,'0'0'2982'0'0,"32"-20"1740"0"0,-20 16-4273 0 0,1 0 0 0 0,0 1 0 0 0,0 0 0 0 0,0 1 0 0 0,0 0 0 0 0,0 1-1 0 0,0 1 1 0 0,19 1 0 0 0,50-4 891 0 0,112-15 884 0 0,-58 7-1473 0 0,-107 11-464 0 0,-20 0-2582 0 0</inkml:trace>
</inkml:ink>
</file>

<file path=ppt/ink/ink19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4.127"/>
    </inkml:context>
    <inkml:brush xml:id="br0">
      <inkml:brushProperty name="width" value="0.1" units="cm"/>
      <inkml:brushProperty name="height" value="0.1" units="cm"/>
      <inkml:brushProperty name="color" value="#008C3A"/>
    </inkml:brush>
  </inkml:definitions>
  <inkml:trace contextRef="#ctx0" brushRef="#br0">1 1303 3679 0 0,'5'-9'7521'0'0,"7"-14"-3212"0"0,28-40-250 0 0,-30 44-3447 0 0,1 1 0 0 0,2 0 0 0 0,26-31 0 0 0,12 3 169 0 0,3 1-1 0 0,107-66 1 0 0,-93 65-599 0 0,243-142 320 0 0,-125 79-365 0 0,250-133 61 0 0,-273 155-192 0 0,-45 25-453 0 0,3 6 0 0 0,141-46 0 0 0,-225 93-3366 0 0,-26 8 1559 0 0</inkml:trace>
</inkml:ink>
</file>

<file path=ppt/ink/ink19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6.262"/>
    </inkml:context>
    <inkml:brush xml:id="br0">
      <inkml:brushProperty name="width" value="0.1" units="cm"/>
      <inkml:brushProperty name="height" value="0.1" units="cm"/>
      <inkml:brushProperty name="color" value="#008C3A"/>
    </inkml:brush>
  </inkml:definitions>
  <inkml:trace contextRef="#ctx0" brushRef="#br0">0 32 13015 0 0,'0'0'1540'0'0,"21"-1"1466"0"0,89-12 565 0 0,64-4-1648 0 0,-152 17-1847 0 0,0 0 0 0 0,1 2 0 0 0,-1 0 0 0 0,0 2 0 0 0,38 10 0 0 0,-58-14-70 0 0,1 1-1 0 0,-1 0 0 0 0,0-1 1 0 0,1 1-1 0 0,-1 0 1 0 0,0 0-1 0 0,0 1 0 0 0,1-1 1 0 0,-1 0-1 0 0,0 1 1 0 0,0-1-1 0 0,-1 1 0 0 0,1 0 1 0 0,0 0-1 0 0,0-1 1 0 0,-1 1-1 0 0,1 0 0 0 0,-1 0 1 0 0,0 1-1 0 0,0-1 0 0 0,0 0 1 0 0,0 0-1 0 0,0 1 1 0 0,0-1-1 0 0,0 0 0 0 0,-1 1 1 0 0,1-1-1 0 0,-1 1 1 0 0,1-1-1 0 0,-1 1 0 0 0,0-1 1 0 0,0 1-1 0 0,0-1 1 0 0,-1 0-1 0 0,1 1 0 0 0,-1-1 1 0 0,1 1-1 0 0,-1-1 1 0 0,0 0-1 0 0,0 1 0 0 0,0-1 1 0 0,0 0-1 0 0,-2 4 1 0 0,-5 10 42 0 0,-2-1 1 0 0,1 0 0 0 0,-2 0-1 0 0,-19 21 1 0 0,29-35-50 0 0,-223 272 150 0 0,218-266-671 0 0,-21 30 978 0 0,21-10-7721 0 0</inkml:trace>
</inkml:ink>
</file>

<file path=ppt/ink/ink19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6.901"/>
    </inkml:context>
    <inkml:brush xml:id="br0">
      <inkml:brushProperty name="width" value="0.1" units="cm"/>
      <inkml:brushProperty name="height" value="0.1" units="cm"/>
      <inkml:brushProperty name="color" value="#008C3A"/>
    </inkml:brush>
  </inkml:definitions>
  <inkml:trace contextRef="#ctx0" brushRef="#br0">0 8 11575 0 0,'5'-8'6874'0'0,"1"30"-6231"0"0,0 1 0 0 0,-2-1 0 0 0,0 1 0 0 0,-2 0 1 0 0,0 36-1 0 0,-15 116 227 0 0,-1 3-514 0 0,14-171-337 0 0,0 0 0 0 0,0-1 0 0 0,1 1 1 0 0,0 0-1 0 0,0-1 0 0 0,1 1 0 0 0,0-1 1 0 0,0 0-1 0 0,4 8 0 0 0,-6-13-17 0 0,1 1 0 0 0,0-1 1 0 0,0 0-1 0 0,0 0 0 0 0,-1 0 0 0 0,1 0 0 0 0,0 0 1 0 0,1 0-1 0 0,-1 0 0 0 0,0 0 0 0 0,0-1 0 0 0,0 1 1 0 0,0 0-1 0 0,1 0 0 0 0,-1-1 0 0 0,0 1 0 0 0,1-1 1 0 0,2 1-1 0 0,-2-1 2 0 0,0 0 0 0 0,1 0 1 0 0,-1 0-1 0 0,0-1 0 0 0,1 1 1 0 0,-1-1-1 0 0,0 1 0 0 0,1-1 1 0 0,-1 0-1 0 0,0 0 0 0 0,0 0 1 0 0,0 0-1 0 0,0 0 0 0 0,4-3 0 0 0,39-29 134 0 0,-20 14 97 0 0,1 1 0 0 0,1 1 0 0 0,32-15 0 0 0,-52 29-200 0 0,0 0 0 0 0,0 0 0 0 0,1 1 1 0 0,-1 0-1 0 0,1 0 0 0 0,-1 0 0 0 0,1 1 0 0 0,0 0 0 0 0,-1 1 1 0 0,1 0-1 0 0,0 0 0 0 0,0 1 0 0 0,-1 0 0 0 0,1 0 1 0 0,0 0-1 0 0,-1 1 0 0 0,15 6 0 0 0,-19-7-32 0 0,0 1 0 0 0,0-1 1 0 0,0 1-1 0 0,0 0 0 0 0,0 0 0 0 0,-1 0 0 0 0,1 0 1 0 0,0 1-1 0 0,-1-1 0 0 0,0 1 0 0 0,0 0 0 0 0,0-1 1 0 0,0 1-1 0 0,0 0 0 0 0,0 0 0 0 0,-1 0 0 0 0,1 1 0 0 0,-1-1 1 0 0,2 6-1 0 0,-2-3 10 0 0,0 0 0 0 0,-1 0-1 0 0,0 1 1 0 0,0-1 0 0 0,0 0 0 0 0,-1 0 0 0 0,0 0 0 0 0,0 1 0 0 0,0-1 0 0 0,-4 8-1 0 0,0 1 16 0 0,-2 0 0 0 0,0 0-1 0 0,0-1 1 0 0,-2 0 0 0 0,0 0-1 0 0,0-1 1 0 0,-19 20 0 0 0,9-15 41 0 0,0 0 0 0 0,-1-2 1 0 0,-29 18-1 0 0,49-34-84 0 0,-1 0-1 0 0,0-1 1 0 0,0 1-1 0 0,1 0 1 0 0,-1-1 0 0 0,0 1-1 0 0,1-1 1 0 0,-1 1-1 0 0,1 0 1 0 0,-1-1-1 0 0,0 1 1 0 0,1-1 0 0 0,-1 0-1 0 0,1 1 1 0 0,-1-1-1 0 0,1 1 1 0 0,0-1 0 0 0,-1 0-1 0 0,1 1 1 0 0,-1-1-1 0 0,1 0 1 0 0,0 0-1 0 0,0 1 1 0 0,-1-2 0 0 0,-7-19-340 0 0,-1-25-2120 0 0,10 14-4467 0 0,2 11-13 0 0</inkml:trace>
</inkml:ink>
</file>

<file path=ppt/ink/ink19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07.274"/>
    </inkml:context>
    <inkml:brush xml:id="br0">
      <inkml:brushProperty name="width" value="0.1" units="cm"/>
      <inkml:brushProperty name="height" value="0.1" units="cm"/>
      <inkml:brushProperty name="color" value="#008C3A"/>
    </inkml:brush>
  </inkml:definitions>
  <inkml:trace contextRef="#ctx0" brushRef="#br0">1 0 6911 0 0,'1'21'736'0'0,"1"-4"244"0"0,0 0 0 0 0,1 0 0 0 0,1 0 0 0 0,0 0 0 0 0,1-1 0 0 0,1 1 0 0 0,1-1-1 0 0,0-1 1 0 0,1 1 0 0 0,1-1 0 0 0,11 14 0 0 0,5 11-460 0 0,-1 2 0 0 0,-1 0 0 0 0,-3 1-1 0 0,-2 1 1 0 0,-1 1 0 0 0,-3 1 0 0 0,-1 0 0 0 0,-3 1 0 0 0,6 56 0 0 0,-11-37-427 0 0,-3 0 0 0 0,-3 0 1 0 0,-2 0-1 0 0,-3 0 0 0 0,-4-1 0 0 0,-19 73 1 0 0,-7-2-4873 0 0,25-99-2805 0 0</inkml:trace>
</inkml:ink>
</file>

<file path=ppt/ink/ink19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2.635"/>
    </inkml:context>
    <inkml:brush xml:id="br0">
      <inkml:brushProperty name="width" value="0.1" units="cm"/>
      <inkml:brushProperty name="height" value="0.1" units="cm"/>
      <inkml:brushProperty name="color" value="#008C3A"/>
    </inkml:brush>
  </inkml:definitions>
  <inkml:trace contextRef="#ctx0" brushRef="#br0">47 31 12439 0 0,'-3'-30'10184'0'0,"-7"123"-8331"0"0,-7 164-1548 0 0,0 95 161 0 0,18-333-458 0 0,5 63 86 0 0,-5-77-98 0 0,0 0 0 0 0,0 0 0 0 0,0-1-1 0 0,1 1 1 0 0,0-1 0 0 0,-1 1 0 0 0,2-1 0 0 0,-1 1 0 0 0,0-1 0 0 0,1 0 0 0 0,0 0-1 0 0,0 0 1 0 0,6 6 0 0 0,-9-10-55 0 0,1 0 0 0 0,-1 1 1 0 0,1-1-1 0 0,-1 0 0 0 0,1 0 0 0 0,-1 1 0 0 0,1-1 0 0 0,-1 0 0 0 0,1 0 0 0 0,-1 1 1 0 0,1-1-1 0 0,-1 0 0 0 0,1 0 0 0 0,-1 0 0 0 0,1 0 0 0 0,-1 0 0 0 0,1 0 1 0 0,-1 0-1 0 0,1 0 0 0 0,0 0 0 0 0,-1 0 0 0 0,1 0 0 0 0,-1 0 0 0 0,1-1 0 0 0,-1 1 1 0 0,1 0-1 0 0,-1 0 0 0 0,1 0 0 0 0,-1-1 0 0 0,1 1 0 0 0,-1 0 0 0 0,0-1 1 0 0,1 1-1 0 0,0-1 0 0 0</inkml:trace>
</inkml:ink>
</file>

<file path=ppt/ink/ink19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3"/>
    </inkml:context>
    <inkml:brush xml:id="br0">
      <inkml:brushProperty name="width" value="0.1" units="cm"/>
      <inkml:brushProperty name="height" value="0.1" units="cm"/>
      <inkml:brushProperty name="color" value="#008C3A"/>
    </inkml:brush>
  </inkml:definitions>
  <inkml:trace contextRef="#ctx0" brushRef="#br0">198 0 13823 0 0,'-10'34'1398'0'0,"-1"0"0"0"0,-1-1-1 0 0,-2-1 1 0 0,-35 61 0 0 0,26-52-874 0 0,2 0-1 0 0,-16 46 1 0 0,32-71-427 0 0,0 1-1 0 0,2-1 0 0 0,0 1 1 0 0,0 0-1 0 0,2 1 1 0 0,0-1-1 0 0,1 0 0 0 0,4 30 1 0 0,-3-41-81 0 0,-1-1 0 0 0,1 0-1 0 0,0 0 1 0 0,1 0 0 0 0,-1 0 0 0 0,1-1 0 0 0,0 1 0 0 0,0 0 0 0 0,1-1 0 0 0,-1 1 0 0 0,1-1 0 0 0,0 0-1 0 0,0 1 1 0 0,0-2 0 0 0,1 1 0 0 0,0 0 0 0 0,-1-1 0 0 0,1 1 0 0 0,1-1 0 0 0,-1 0 0 0 0,0-1-1 0 0,1 1 1 0 0,-1-1 0 0 0,1 1 0 0 0,0-2 0 0 0,-1 1 0 0 0,1 0 0 0 0,0-1 0 0 0,0 0 0 0 0,0 0-1 0 0,1 0 1 0 0,-1-1 0 0 0,7 0 0 0 0,-3-1 12 0 0,-1 0-1 0 0,1 0 1 0 0,0-1 0 0 0,-1-1-1 0 0,1 1 1 0 0,-1-1-1 0 0,0-1 1 0 0,1 0 0 0 0,-2 0-1 0 0,1 0 1 0 0,0-1-1 0 0,-1 0 1 0 0,0-1 0 0 0,0 1-1 0 0,9-12 1 0 0,-13 14-17 0 0,0 1 1 0 0,0-1-1 0 0,-1 0 1 0 0,0 0-1 0 0,1 0 1 0 0,-1-1-1 0 0,0 1 1 0 0,-1 0-1 0 0,1-1 0 0 0,0 1 1 0 0,-1-1-1 0 0,0 0 1 0 0,0 1-1 0 0,0-1 1 0 0,0 0-1 0 0,-1 0 1 0 0,1 0-1 0 0,-1 0 1 0 0,0 1-1 0 0,0-1 1 0 0,-1 0-1 0 0,1 0 0 0 0,-1 0 1 0 0,0 0-1 0 0,0 1 1 0 0,0-1-1 0 0,0 0 1 0 0,-1 1-1 0 0,1-1 1 0 0,-1 1-1 0 0,0-1 1 0 0,0 1-1 0 0,0 0 1 0 0,-1 0-1 0 0,1 0 1 0 0,-1 0-1 0 0,-3-3 0 0 0,2 3 1 0 0,1 0 0 0 0,-1 1 0 0 0,0-1 0 0 0,0 1 0 0 0,0 0 0 0 0,0 0 0 0 0,0 0 0 0 0,0 1 0 0 0,-1-1 0 0 0,1 1 0 0 0,-1 0 0 0 0,1 1 0 0 0,0-1 0 0 0,-1 1 0 0 0,1-1 0 0 0,-1 1 0 0 0,-8 2 0 0 0,-7 1-154 0 0,0 0-1 0 0,-36 13 0 0 0,2-1-1910 0 0,32-11-6007 0 0</inkml:trace>
</inkml:ink>
</file>

<file path=ppt/ink/ink19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3.359"/>
    </inkml:context>
    <inkml:brush xml:id="br0">
      <inkml:brushProperty name="width" value="0.1" units="cm"/>
      <inkml:brushProperty name="height" value="0.1" units="cm"/>
      <inkml:brushProperty name="color" value="#008C3A"/>
    </inkml:brush>
  </inkml:definitions>
  <inkml:trace contextRef="#ctx0" brushRef="#br0">27 0 19807 0 0,'0'0'2112'0'0,"-9"3"-1272"0"0,0-1 0 0 0,0-3-1912 0 0</inkml:trace>
</inkml:ink>
</file>

<file path=ppt/ink/ink19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3.736"/>
    </inkml:context>
    <inkml:brush xml:id="br0">
      <inkml:brushProperty name="width" value="0.1" units="cm"/>
      <inkml:brushProperty name="height" value="0.1" units="cm"/>
      <inkml:brushProperty name="color" value="#008C3A"/>
    </inkml:brush>
  </inkml:definitions>
  <inkml:trace contextRef="#ctx0" brushRef="#br0">1 90 11975 0 0,'0'0'2374'0'0,"14"-1"3299"0"0,57-3-3833 0 0,106-20 897 0 0,84-34-2174 0 0,-251 55-509 0 0,-10 3-52 0 0,1 0 0 0 0,-1 0 0 0 0,1 1 0 0 0,-1-1 0 0 0,1 0 0 0 0,-1 0 0 0 0,1 0 0 0 0,-1 1 0 0 0,1-1 0 0 0,-1 0 0 0 0,1 1 0 0 0,-1-1 0 0 0,1 0 0 0 0,-1 1 0 0 0,0-1 0 0 0,1 1 0 0 0,-1-1 0 0 0,0 0 0 0 0,1 1 0 0 0,-1-1 0 0 0,0 1 0 0 0,0-1 0 0 0,1 1 0 0 0,-1-1 0 0 0,0 1 0 0 0,0-1 1 0 0,0 1-1 0 0,0-1 0 0 0,0 1 0 0 0,0 0 0 0 0,0-1 0 0 0,0 1 0 0 0,0-1 0 0 0,0 1 0 0 0,0-1 0 0 0,0 1 0 0 0,0 0-1 0 0,-1 21 5 0 0,-12 21 15 0 0,-1 0 0 0 0,-3 0-1 0 0,-30 57 1 0 0,-28 70 397 0 0,60-125-288 0 0,3 1 0 0 0,-9 61 0 0 0,18-87-90 0 0,1 1 1 0 0,0-1-1 0 0,2 1 0 0 0,1-1 0 0 0,0 0 1 0 0,2 1-1 0 0,9 38 0 0 0,-10-53-411 0 0,1 0 0 0 0,0 0 0 0 0,1-1 0 0 0,-1 1 0 0 0,8 8 0 0 0,2 4-2264 0 0</inkml:trace>
</inkml:ink>
</file>

<file path=ppt/ink/ink19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4.090"/>
    </inkml:context>
    <inkml:brush xml:id="br0">
      <inkml:brushProperty name="width" value="0.1" units="cm"/>
      <inkml:brushProperty name="height" value="0.1" units="cm"/>
      <inkml:brushProperty name="color" value="#008C3A"/>
    </inkml:brush>
  </inkml:definitions>
  <inkml:trace contextRef="#ctx0" brushRef="#br0">0 329 11519 0 0,'2'-8'294'0'0,"-1"1"0"0"0,2 0 0 0 0,-1-1 0 0 0,1 1 0 0 0,0 0 0 0 0,0 0 0 0 0,1 1 0 0 0,0-1 0 0 0,0 1 0 0 0,1 0 0 0 0,10-11 0 0 0,3-3 2117 0 0,1 2 0 0 0,23-18 0 0 0,-13 14-1597 0 0,0 2-1 0 0,1 1 0 0 0,1 1 0 0 0,35-14 0 0 0,-33 18-1869 0 0,1 2-1 0 0,36-8 0 0 0,-46 15-536 0 0</inkml:trace>
</inkml:ink>
</file>

<file path=ppt/ink/ink19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4.694"/>
    </inkml:context>
    <inkml:brush xml:id="br0">
      <inkml:brushProperty name="width" value="0.1" units="cm"/>
      <inkml:brushProperty name="height" value="0.1" units="cm"/>
      <inkml:brushProperty name="color" value="#008C3A"/>
    </inkml:brush>
  </inkml:definitions>
  <inkml:trace contextRef="#ctx0" brushRef="#br0">310 139 2759 0 0,'26'-82'582'0'0,"-19"55"2394"0"0,-1-2 7284 0 0,-8 29-10013 0 0,0 1 0 0 0,0-1 1 0 0,0 1-1 0 0,0 0 0 0 0,0-1 1 0 0,0 1-1 0 0,1 0 0 0 0,-1 0 1 0 0,0 1-1 0 0,1-1 0 0 0,-1 0 1 0 0,0 1-1 0 0,1-1 0 0 0,0 1 1 0 0,-1-1-1 0 0,1 1 0 0 0,-1 1 1 0 0,-23 35 184 0 0,21-31-47 0 0,-62 106 384 0 0,-97 226 0 0 0,151-308-651 0 0,1 1-1 0 0,1 0 0 0 0,2 1 0 0 0,2 0 0 0 0,0 0 0 0 0,0 54 0 0 0,6-65-50 0 0,2 0 0 0 0,0 0 0 0 0,1-1 0 0 0,2 1-1 0 0,0-1 1 0 0,1 0 0 0 0,1 0 0 0 0,1-1-1 0 0,1 0 1 0 0,1 0 0 0 0,14 21 0 0 0,-3-9-61 0 0,45 51 1 0 0,-22-38-2516 0 0,-29-31 1014 0 0</inkml:trace>
</inkml:ink>
</file>

<file path=ppt/ink/ink1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0.151"/>
    </inkml:context>
    <inkml:brush xml:id="br0">
      <inkml:brushProperty name="width" value="0.1" units="cm"/>
      <inkml:brushProperty name="height" value="0.1" units="cm"/>
      <inkml:brushProperty name="color" value="#AB008B"/>
    </inkml:brush>
  </inkml:definitions>
  <inkml:trace contextRef="#ctx0" brushRef="#br0">91 323 5063 0 0,'0'0'11756'0'0,"1"0"-11670"0"0,0 0 0 0 0,0-1 0 0 0,0 1 0 0 0,0 0 0 0 0,0 0 0 0 0,0 0 0 0 0,0 0 1 0 0,0 0-1 0 0,0 0 0 0 0,0 1 0 0 0,0-1 0 0 0,0 0 0 0 0,0 0 0 0 0,0 1 0 0 0,0-1 0 0 0,0 1 0 0 0,0-1 0 0 0,1 2 0 0 0,1 1 27 0 0,0 0 1 0 0,0 0-1 0 0,0 0 1 0 0,0 0-1 0 0,1-1 1 0 0,-1 1 0 0 0,1-1-1 0 0,-1 0 1 0 0,1 0-1 0 0,0 0 1 0 0,0 0-1 0 0,0-1 1 0 0,0 1-1 0 0,0-1 1 0 0,0 0-1 0 0,0-1 1 0 0,1 1-1 0 0,-1-1 1 0 0,0 1-1 0 0,6-2 1 0 0,-4 0 5 0 0,-1 0 1 0 0,1-1-1 0 0,0 0 1 0 0,0 0-1 0 0,-1-1 1 0 0,1 1-1 0 0,-1-1 1 0 0,0 0 0 0 0,0-1-1 0 0,0 1 1 0 0,0-1-1 0 0,7-7 1 0 0,4-7 238 0 0,-1-1 1 0 0,0 0 0 0 0,-1-1 0 0 0,-1 0 0 0 0,20-45-1 0 0,-29 57-237 0 0,0-1 0 0 0,0 0-1 0 0,-1 0 1 0 0,0 0-1 0 0,0 0 1 0 0,-1-1-1 0 0,-1 1 1 0 0,1-1-1 0 0,-1 1 1 0 0,-1-1 0 0 0,-1-14-1 0 0,-2-11 325 0 0,3 35-267 0 0,-9 34-21 0 0,-50 117-38 0 0,11-31-114 0 0,40-99-5 0 0,2-5 0 0 0,0 1 0 0 0,1 0 0 0 0,0 0 0 0 0,-2 29 0 0 0,4-31-25 0 0,-1 0 0 0 0,0 1 0 0 0,-1-2-1 0 0,-1 1 1 0 0,0 0 0 0 0,-1-1 0 0 0,0 0 0 0 0,-18 24 0 0 0,-22 47-261 0 0,-83 217-962 0 0,130-301 1247 0 0,-1 0-1 0 0,1-1 1 0 0,-1 1-1 0 0,1 0 1 0 0,-1 0-1 0 0,1 0 1 0 0,0 0-1 0 0,0 0 1 0 0,0 0-1 0 0,-1 0 0 0 0,1 0 1 0 0,0 0-1 0 0,0 0 1 0 0,0 0-1 0 0,0 0 1 0 0,1 0-1 0 0,-1 0 1 0 0,0 0-1 0 0,0 0 1 0 0,1 0-1 0 0,-1 0 1 0 0,0 0-1 0 0,1-1 1 0 0,-1 1-1 0 0,1 0 1 0 0,-1 0-1 0 0,1 0 1 0 0,-1 0-1 0 0,1-1 1 0 0,0 1-1 0 0,-1 0 1 0 0,1-1-1 0 0,0 1 1 0 0,0 0-1 0 0,-1-1 1 0 0,1 1-1 0 0,0-1 1 0 0,0 1-1 0 0,0-1 1 0 0,0 0-1 0 0,0 1 1 0 0,0-1-1 0 0,0 0 1 0 0,0 0-1 0 0,0 1 1 0 0,0-1-1 0 0,0 0 1 0 0,0 0-1 0 0,0 0 1 0 0,1 0-1 0 0,60-2-104 0 0,-50 1 97 0 0,105-1 244 0 0,-64 2-182 0 0,69-8 0 0 0,-109 6-268 0 0,1 1-1 0 0,-1 0 1 0 0,0 0-1 0 0,1 2 0 0 0,-1 0 1 0 0,15 2-1 0 0</inkml:trace>
</inkml:ink>
</file>

<file path=ppt/ink/ink19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5.478"/>
    </inkml:context>
    <inkml:brush xml:id="br0">
      <inkml:brushProperty name="width" value="0.1" units="cm"/>
      <inkml:brushProperty name="height" value="0.1" units="cm"/>
      <inkml:brushProperty name="color" value="#008C3A"/>
    </inkml:brush>
  </inkml:definitions>
  <inkml:trace contextRef="#ctx0" brushRef="#br0">0 119 5927 0 0,'0'0'11544'0'0,"9"-31"-8501"0"0,-4 25-2927 0 0,-1 0-1 0 0,1 1 1 0 0,0 0 0 0 0,0 0-1 0 0,0 1 1 0 0,1-1-1 0 0,0 1 1 0 0,0 0 0 0 0,0 1-1 0 0,0-1 1 0 0,0 1 0 0 0,1 0-1 0 0,11-2 1 0 0,2-2 27 0 0,1 2-1 0 0,-1 1 1 0 0,28-3-1 0 0,-40 6-74 0 0,0 0 1 0 0,0 1-1 0 0,0 0 0 0 0,0 0 1 0 0,0 1-1 0 0,0-1 0 0 0,0 2 1 0 0,0-1-1 0 0,0 1 0 0 0,-1 1 1 0 0,1-1-1 0 0,11 7 0 0 0,-18-8-60 0 0,0 0 0 0 0,1 0 0 0 0,-1 1 0 0 0,0-1 0 0 0,0 0 0 0 0,-1 1 0 0 0,1-1 0 0 0,0 1-1 0 0,0 0 1 0 0,-1-1 0 0 0,1 1 0 0 0,-1-1 0 0 0,1 1 0 0 0,-1 0 0 0 0,0 0 0 0 0,1-1 0 0 0,-1 1 0 0 0,0 0 0 0 0,0-1 0 0 0,0 1-1 0 0,-1 0 1 0 0,1 0 0 0 0,0-1 0 0 0,-1 1 0 0 0,1 0 0 0 0,-1-1 0 0 0,1 1 0 0 0,-1-1 0 0 0,0 1 0 0 0,0 0 0 0 0,-1 1 0 0 0,1 1 31 0 0,-7 10 0 0 0,0 1-1 0 0,0-1 0 0 0,-1-1 0 0 0,-1 0 0 0 0,0 0 0 0 0,-16 15 0 0 0,-29 39 74 0 0,48-57-122 0 0,0 0 1 0 0,1 1-1 0 0,0-1 0 0 0,1 1 0 0 0,-7 22 0 0 0,11-30 8 0 0,0 1-1 0 0,1-1 0 0 0,-1 0 1 0 0,1 0-1 0 0,0 0 0 0 0,0 1 1 0 0,0-1-1 0 0,0 0 0 0 0,1 0 1 0 0,-1 0-1 0 0,1 1 0 0 0,0-1 1 0 0,0 0-1 0 0,0 0 0 0 0,0 0 1 0 0,1 0-1 0 0,-1-1 0 0 0,1 1 1 0 0,0 0-1 0 0,-1 0 0 0 0,1-1 1 0 0,1 1-1 0 0,-1-1 0 0 0,0 0 1 0 0,0 0-1 0 0,1 0 0 0 0,2 2 1 0 0,77 45-70 0 0,-67-42 70 0 0,0 1 1 0 0,0 0 0 0 0,-1 1-1 0 0,0 0 1 0 0,-1 2 0 0 0,0-1-1 0 0,20 23 1 0 0,-31-30 3 0 0,0-1-1 0 0,0 0 1 0 0,-1 1-1 0 0,0-1 1 0 0,1 1-1 0 0,-1 0 1 0 0,0-1-1 0 0,0 1 1 0 0,0 0-1 0 0,-1 0 1 0 0,1 0-1 0 0,-1-1 1 0 0,1 1-1 0 0,-1 0 1 0 0,0 0-1 0 0,0 0 1 0 0,0 0-1 0 0,-1 0 1 0 0,0 5-1 0 0,-1-2 6 0 0,0-1-1 0 0,0 0 1 0 0,-1 0 0 0 0,0 0-1 0 0,0-1 1 0 0,0 1-1 0 0,0-1 1 0 0,-1 1 0 0 0,-7 6-1 0 0,-3 2 10 0 0,-1-1 0 0 0,0-1 0 0 0,-1 0 0 0 0,-1-1 0 0 0,-18 8 0 0 0,11-6-12 0 0,-53 22 32 0 0,71-31-34 0 0,-2 0 1 0 0,1-1 0 0 0,0 0-1 0 0,0-1 1 0 0,-1 0 0 0 0,1 0 0 0 0,0 0-1 0 0,-11-1 1 0 0,17 0-74 0 0,1 0 0 0 0,-1-1 0 0 0,0 1-1 0 0,0 0 1 0 0,0 0 0 0 0,0 0 0 0 0,1-1 0 0 0,-1 1-1 0 0,0 0 1 0 0,0-1 0 0 0,1 1 0 0 0,-1-1 0 0 0,0 1 0 0 0,1-1-1 0 0,-1 1 1 0 0,0-1 0 0 0,1 0 0 0 0,-1 1 0 0 0,1-1-1 0 0,-1 1 1 0 0,1-1 0 0 0,-1 0 0 0 0,1 0 0 0 0,0 1-1 0 0,-1-1 1 0 0,1 0 0 0 0,0 0 0 0 0,-1 0 0 0 0,1 1 0 0 0,0-1-1 0 0,0 0 1 0 0,0 0 0 0 0,0 0 0 0 0,0 0 0 0 0,0 1-1 0 0,0-1 1 0 0,0 0 0 0 0,0 0 0 0 0,0 0 0 0 0,1 0 0 0 0,2-13-1531 0 0</inkml:trace>
</inkml:ink>
</file>

<file path=ppt/ink/ink19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5.926"/>
    </inkml:context>
    <inkml:brush xml:id="br0">
      <inkml:brushProperty name="width" value="0.1" units="cm"/>
      <inkml:brushProperty name="height" value="0.1" units="cm"/>
      <inkml:brushProperty name="color" value="#008C3A"/>
    </inkml:brush>
  </inkml:definitions>
  <inkml:trace contextRef="#ctx0" brushRef="#br0">164 54 6447 0 0,'0'0'499'0'0,"0"-1"-328"0"0,0-3 493 0 0,0 1 0 0 0,0-1 0 0 0,-1 0 0 0 0,1 1 0 0 0,-1-1 0 0 0,0 0 0 0 0,0 1 0 0 0,-2-7 0 0 0,2 10-483 0 0,1-1-1 0 0,-1 0 0 0 0,1 0 0 0 0,-1 0 0 0 0,1 0 0 0 0,-1 1 1 0 0,0-1-1 0 0,1 0 0 0 0,-1 0 0 0 0,0 1 0 0 0,0-1 0 0 0,1 1 1 0 0,-1-1-1 0 0,0 0 0 0 0,0 1 0 0 0,0 0 0 0 0,0-1 0 0 0,0 1 1 0 0,0 0-1 0 0,0-1 0 0 0,-1 1 0 0 0,0 0-83 0 0,0 0 1 0 0,0 1-1 0 0,-1-1 0 0 0,1 1 0 0 0,0 0 0 0 0,0 0 0 0 0,0-1 1 0 0,0 1-1 0 0,0 1 0 0 0,0-1 0 0 0,0 0 0 0 0,0 0 1 0 0,1 1-1 0 0,-1-1 0 0 0,0 1 0 0 0,1-1 0 0 0,-1 1 1 0 0,1 0-1 0 0,-1 0 0 0 0,1-1 0 0 0,0 1 0 0 0,-2 4 1 0 0,1-3-92 0 0,0 0 1 0 0,0 1 0 0 0,0-1 0 0 0,0 1 0 0 0,0-1-1 0 0,1 1 1 0 0,0 0 0 0 0,-1 0 0 0 0,1-1 0 0 0,1 1-1 0 0,-1 0 1 0 0,1 0 0 0 0,-1 0 0 0 0,1 0 0 0 0,0 0-1 0 0,0 0 1 0 0,1 0 0 0 0,-1 0 0 0 0,1 0 0 0 0,0 0-1 0 0,0 0 1 0 0,0-1 0 0 0,1 1 0 0 0,-1 0 0 0 0,1-1 0 0 0,0 1-1 0 0,0-1 1 0 0,0 1 0 0 0,1-1 0 0 0,-1 0 0 0 0,1 0-1 0 0,-1 0 1 0 0,1 0 0 0 0,0-1 0 0 0,0 1 0 0 0,1-1-1 0 0,3 3 1 0 0,2 0 156 0 0,0 0-1 0 0,0 1 0 0 0,-1 0 1 0 0,1 1-1 0 0,-1 0 0 0 0,-1 0 1 0 0,1 0-1 0 0,7 12 0 0 0,-13-17-101 0 0,-1 0-1 0 0,1 1 0 0 0,-1-1 1 0 0,0 0-1 0 0,0 1 0 0 0,0-1 1 0 0,0 1-1 0 0,0-1 1 0 0,-1 1-1 0 0,1-1 0 0 0,-1 1 1 0 0,0 0-1 0 0,0-1 1 0 0,1 1-1 0 0,-2-1 0 0 0,1 1 1 0 0,0 0-1 0 0,0-1 0 0 0,-1 1 1 0 0,0-1-1 0 0,1 1 1 0 0,-1-1-1 0 0,0 1 0 0 0,0-1 1 0 0,0 1-1 0 0,-1-1 1 0 0,1 0-1 0 0,-1 0 0 0 0,1 1 1 0 0,-1-1-1 0 0,0 0 0 0 0,1-1 1 0 0,-1 1-1 0 0,0 0 1 0 0,0 0-1 0 0,-1-1 0 0 0,1 1 1 0 0,-3 1-1 0 0,-108 92 1305 0 0,111-93-1450 0 0,0-1-1 0 0,0 0 0 0 0,-1 0 0 0 0,1 0 1 0 0,0 0-1 0 0,-1 0 0 0 0,1 0 0 0 0,-1-1 1 0 0,1 1-1 0 0,-1-1 0 0 0,1 0 0 0 0,-1 0 1 0 0,1 0-1 0 0,-1 0 0 0 0,1 0 0 0 0,-1-1 1 0 0,1 1-1 0 0,-1-1 0 0 0,1 1 0 0 0,0-1 1 0 0,-5-2-1 0 0,-7-3-1761 0 0</inkml:trace>
</inkml:ink>
</file>

<file path=ppt/ink/ink19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6.265"/>
    </inkml:context>
    <inkml:brush xml:id="br0">
      <inkml:brushProperty name="width" value="0.1" units="cm"/>
      <inkml:brushProperty name="height" value="0.1" units="cm"/>
      <inkml:brushProperty name="color" value="#008C3A"/>
    </inkml:brush>
  </inkml:definitions>
  <inkml:trace contextRef="#ctx0" brushRef="#br0">1 162 4607 0 0,'49'-44'2993'0'0,"17"-11"7592"0"0,-12 26-9536 0 0,-29 21-1581 0 0,1 1 1 0 0,33-5-1 0 0,-27 6-604 0 0</inkml:trace>
</inkml:ink>
</file>

<file path=ppt/ink/ink19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6.643"/>
    </inkml:context>
    <inkml:brush xml:id="br0">
      <inkml:brushProperty name="width" value="0.1" units="cm"/>
      <inkml:brushProperty name="height" value="0.1" units="cm"/>
      <inkml:brushProperty name="color" value="#008C3A"/>
    </inkml:brush>
  </inkml:definitions>
  <inkml:trace contextRef="#ctx0" brushRef="#br0">135 84 8287 0 0,'8'-59'959'0'0,"-2"34"8214"0"0,-28 41-6718 0 0,12-2-2202 0 0,1 1 1 0 0,1 0-1 0 0,0 0 1 0 0,1 0-1 0 0,-8 27 1 0 0,-18 84 427 0 0,19-46-261 0 0,3 0 0 0 0,-1 138 0 0 0,32 162 263 0 0,-6-289-170 0 0,-3-24-2321 0 0,-7-22-5385 0 0</inkml:trace>
  <inkml:trace contextRef="#ctx0" brushRef="#br0" timeOffset="1">18 808 6447 0 0,'6'-10'576'0'0,"-1"0"-464"0"0,1-1-112 0 0,1 1 0 0 0,0 0 1824 0 0,1 1 336 0 0,0 0 72 0 0,2 3 8 0 0,2 0-1632 0 0,-1 1-336 0 0,3 0-64 0 0,1 1-16 0 0,0-1-192 0 0,3-1-136 0 0,2-2 16 0 0,0 2-6536 0 0</inkml:trace>
</inkml:ink>
</file>

<file path=ppt/ink/ink19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6.994"/>
    </inkml:context>
    <inkml:brush xml:id="br0">
      <inkml:brushProperty name="width" value="0.1" units="cm"/>
      <inkml:brushProperty name="height" value="0.1" units="cm"/>
      <inkml:brushProperty name="color" value="#008C3A"/>
    </inkml:brush>
  </inkml:definitions>
  <inkml:trace contextRef="#ctx0" brushRef="#br0">1 0 1839 0 0,'0'0'83'0'0,"31"18"5996"0"0,3 35 1920 0 0,6 37-5990 0 0,-23-50-860 0 0,8 17-634 0 0,-3 2 1 0 0,-2 0-1 0 0,-3 1 1 0 0,-2 1-1 0 0,-3 0 1 0 0,-3 1-1 0 0,-3 0 1 0 0,-2 1-1 0 0,-3-1 1 0 0,-12 104-1 0 0,-51 160-199 0 0,3-112-3609 0 0,49-179 1281 0 0</inkml:trace>
</inkml:ink>
</file>

<file path=ppt/ink/ink19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17.622"/>
    </inkml:context>
    <inkml:brush xml:id="br0">
      <inkml:brushProperty name="width" value="0.1" units="cm"/>
      <inkml:brushProperty name="height" value="0.1" units="cm"/>
      <inkml:brushProperty name="color" value="#008C3A"/>
    </inkml:brush>
  </inkml:definitions>
  <inkml:trace contextRef="#ctx0" brushRef="#br0">19 68 1375 0 0,'-18'5'18108'0'0,"46"-5"-17717"0"0,0-1 0 0 0,0-1 0 0 0,0-1 0 0 0,0-2 0 0 0,40-11 0 0 0,40-7 395 0 0,27 2-5055 0 0,-109 19-2510 0 0</inkml:trace>
</inkml:ink>
</file>

<file path=ppt/ink/ink19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0.740"/>
    </inkml:context>
    <inkml:brush xml:id="br0">
      <inkml:brushProperty name="width" value="0.1" units="cm"/>
      <inkml:brushProperty name="height" value="0.1" units="cm"/>
      <inkml:brushProperty name="color" value="#008C3A"/>
    </inkml:brush>
  </inkml:definitions>
  <inkml:trace contextRef="#ctx0" brushRef="#br0">40 136 5983 0 0,'-15'-7'-1389'0'0,"-9"-8"9562"0"0,24 15-8028 0 0,0-1 0 0 0,0 1 0 0 0,0-1 0 0 0,-1 1 0 0 0,1-1 0 0 0,0 1 0 0 0,0-1 0 0 0,0 1 0 0 0,0-1 0 0 0,0 0 0 0 0,0 1 0 0 0,0-1 0 0 0,0 1 0 0 0,0-1 0 0 0,0 1 0 0 0,0-1 0 0 0,1 1 0 0 0,-1-1 0 0 0,0 1 0 0 0,0-1 0 0 0,0 1 0 0 0,1-1 0 0 0,-1 1 0 0 0,0-1 0 0 0,1 1 0 0 0,-1-1 0 0 0,0 1 0 0 0,1 0 0 0 0,-1-1 0 0 0,1 1 0 0 0,-1-1 0 0 0,0 1 0 0 0,1 0 0 0 0,-1 0 0 0 0,1-1 0 0 0,-1 1 0 0 0,1 0 0 0 0,-1 0 0 0 0,1-1 0 0 0,-1 1 0 0 0,1 0 0 0 0,-1 0 0 0 0,1 0 1 0 0,1 0-1 0 0,26-12 264 0 0,1 2 0 0 0,1 1 0 0 0,0 1 1 0 0,0 2-1 0 0,55-5 0 0 0,-36 4-72 0 0,151-11 626 0 0,350 12 0 0 0,-54 4-658 0 0,-448 0-279 0 0,24-3 42 0 0,133 10 1 0 0,-197-4-139 0 0,0 0-1 0 0,-1 1 1 0 0,1 0 0 0 0,-1 0-1 0 0,0 1 1 0 0,1 0-1 0 0,-1 0 1 0 0,-1 0 0 0 0,1 1-1 0 0,0 0 1 0 0,-1 1 0 0 0,0 0-1 0 0,9 8 1 0 0,-9-9-1345 0 0,1-2-425 0 0</inkml:trace>
</inkml:ink>
</file>

<file path=ppt/ink/ink19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1.329"/>
    </inkml:context>
    <inkml:brush xml:id="br0">
      <inkml:brushProperty name="width" value="0.1" units="cm"/>
      <inkml:brushProperty name="height" value="0.1" units="cm"/>
      <inkml:brushProperty name="color" value="#008C3A"/>
    </inkml:brush>
  </inkml:definitions>
  <inkml:trace contextRef="#ctx0" brushRef="#br0">311 41 6447 0 0,'0'0'298'0'0,"1"-1"-10"0"0,0 0 29 0 0,0 0 0 0 0,-1 0 0 0 0,1 0 0 0 0,0-1 1 0 0,0 1-1 0 0,0 0 0 0 0,-1-1 0 0 0,1 1 0 0 0,-1 0 1 0 0,1-1-1 0 0,-1 1 0 0 0,0-1 0 0 0,1 1 0 0 0,-1 0 0 0 0,0-1 1 0 0,0 1-1 0 0,0-1 0 0 0,0 1 0 0 0,0-1 0 0 0,0 1 1 0 0,-1-1-1 0 0,0-1 0 0 0,1 2-163 0 0,-1 0 0 0 0,0 1 0 0 0,0-1-1 0 0,0 1 1 0 0,0-1 0 0 0,0 0 0 0 0,0 1 0 0 0,0 0 0 0 0,0-1 0 0 0,0 1-1 0 0,-1 0 1 0 0,1-1 0 0 0,0 1 0 0 0,0 0 0 0 0,0 0 0 0 0,0 0 0 0 0,0 0-1 0 0,0 0 1 0 0,-1 0 0 0 0,1 0 0 0 0,-1 1 0 0 0,-8 1 239 0 0,0 0 0 0 0,0 1 0 0 0,0 0 0 0 0,-12 6 0 0 0,6 0-237 0 0,1 0 0 0 0,1 1 0 0 0,0 1-1 0 0,0 0 1 0 0,1 1 0 0 0,0 0 0 0 0,1 1 0 0 0,1 1 0 0 0,0 0 0 0 0,0 0 0 0 0,-14 29 0 0 0,15-25 23 0 0,1 1 1 0 0,0 1 0 0 0,2-1 0 0 0,0 1 0 0 0,1 1 0 0 0,2-1 0 0 0,0 1-1 0 0,1 0 1 0 0,-1 34 0 0 0,4-47-164 0 0,0-1 1 0 0,1 1-1 0 0,0 0 0 0 0,0 0 0 0 0,1 0 0 0 0,0 0 0 0 0,0-1 1 0 0,1 1-1 0 0,0-1 0 0 0,0 0 0 0 0,1 0 0 0 0,0 0 1 0 0,0 0-1 0 0,8 9 0 0 0,-5-9 19 0 0,0-1 0 0 0,1 1 0 0 0,0-1 0 0 0,0 0 0 0 0,0-1 0 0 0,0 0 0 0 0,1 0 0 0 0,0-1 0 0 0,0 0 0 0 0,12 4 0 0 0,18 1 87 0 0,0-1 1 0 0,0-3 0 0 0,1 0-1 0 0,67-3 1 0 0,-68-1-104 0 0,-26-1-451 0 0,0-1 1 0 0,0 0-1 0 0,0-1 0 0 0,0-1 0 0 0,21-6 0 0 0,-10 1-985 0 0</inkml:trace>
</inkml:ink>
</file>

<file path=ppt/ink/ink19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1.714"/>
    </inkml:context>
    <inkml:brush xml:id="br0">
      <inkml:brushProperty name="width" value="0.1" units="cm"/>
      <inkml:brushProperty name="height" value="0.1" units="cm"/>
      <inkml:brushProperty name="color" value="#008C3A"/>
    </inkml:brush>
  </inkml:definitions>
  <inkml:trace contextRef="#ctx0" brushRef="#br0">1 1 12439 0 0,'0'0'958'0'0,"24"13"704"0"0,-3 1-367 0 0,-1 1 0 0 0,-1 1 0 0 0,0 0-1 0 0,-1 2 1 0 0,20 24 0 0 0,-9-4-366 0 0,46 74 0 0 0,-61-86-867 0 0,0 0 0 0 0,-2 1 0 0 0,-1 0 0 0 0,-2 1 0 0 0,9 40 0 0 0,-11-32 7 0 0,-3 1 0 0 0,0 1 1 0 0,-3-1-1 0 0,-1 0 0 0 0,-1 1 1 0 0,-12 61-1 0 0,7-33-695 0 0,7-54 339 0 0,-2 0 0 0 0,1 0 0 0 0,-2 0-1 0 0,0 0 1 0 0,0 0 0 0 0,-1-1 0 0 0,0 1-1 0 0,-1-1 1 0 0,0 0 0 0 0,-9 16 0 0 0,5-17-1624 0 0</inkml:trace>
</inkml:ink>
</file>

<file path=ppt/ink/ink19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2.078"/>
    </inkml:context>
    <inkml:brush xml:id="br0">
      <inkml:brushProperty name="width" value="0.1" units="cm"/>
      <inkml:brushProperty name="height" value="0.1" units="cm"/>
      <inkml:brushProperty name="color" value="#008C3A"/>
    </inkml:brush>
  </inkml:definitions>
  <inkml:trace contextRef="#ctx0" brushRef="#br0">1 0 15143 0 0,'0'0'1372'0'0,"15"21"1214"0"0,-10-5-2024 0 0,0-1 0 0 0,-2 1 0 0 0,0 0 0 0 0,0-1 0 0 0,-2 1 0 0 0,0 0 0 0 0,-1 23 0 0 0,0-15 135 0 0,0 1-1 0 0,6 27 1 0 0,-3-37-719 0 0,9 34-3249 0 0</inkml:trace>
</inkml:ink>
</file>

<file path=ppt/ink/ink1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0.525"/>
    </inkml:context>
    <inkml:brush xml:id="br0">
      <inkml:brushProperty name="width" value="0.1" units="cm"/>
      <inkml:brushProperty name="height" value="0.1" units="cm"/>
      <inkml:brushProperty name="color" value="#AB008B"/>
    </inkml:brush>
  </inkml:definitions>
  <inkml:trace contextRef="#ctx0" brushRef="#br0">1 107 12727 0 0,'0'0'1150'0'0,"33"-23"4018"0"0,-11 14-3444 0 0,0 1 1 0 0,44-10 0 0 0,108-4 366 0 0,-10 1-1783 0 0,-155 19-1072 0 0,0 1 0 0 0,1 0 1 0 0,-1 0-1 0 0,16 1 0 0 0</inkml:trace>
</inkml:ink>
</file>

<file path=ppt/ink/ink19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2.418"/>
    </inkml:context>
    <inkml:brush xml:id="br0">
      <inkml:brushProperty name="width" value="0.1" units="cm"/>
      <inkml:brushProperty name="height" value="0.1" units="cm"/>
      <inkml:brushProperty name="color" value="#008C3A"/>
    </inkml:brush>
  </inkml:definitions>
  <inkml:trace contextRef="#ctx0" brushRef="#br0">29 113 15751 0 0,'0'0'1536'0'0,"-5"-3"-1368"0"0,0 3-168 0 0,-1 3 0 0 0,0 1 360 0 0,2 3 40 0 0,2-1 8 0 0,2 2 0 0 0,2 1-1176 0 0,3-2-240 0 0</inkml:trace>
  <inkml:trace contextRef="#ctx0" brushRef="#br0" timeOffset="1">386 18 5527 0 0,'2'-18'8702'0'0,"7"28"-6064"0"0,42 53 3697 0 0,-7 11-4270 0 0,23 77-1326 0 0,-55-115-567 0 0,-1 0 0 0 0,-1 0 0 0 0,-3 1 0 0 0,7 73 0 0 0,-14 150-3148 0 0,0-253 2744 0 0,-1 30-8331 0 0</inkml:trace>
</inkml:ink>
</file>

<file path=ppt/ink/ink19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8.462"/>
    </inkml:context>
    <inkml:brush xml:id="br0">
      <inkml:brushProperty name="width" value="0.1" units="cm"/>
      <inkml:brushProperty name="height" value="0.1" units="cm"/>
      <inkml:brushProperty name="color" value="#008C3A"/>
    </inkml:brush>
  </inkml:definitions>
  <inkml:trace contextRef="#ctx0" brushRef="#br0">61 189 1375 0 0,'0'0'16496'0'0,"-10"-3"-13964"0"0,-13-6-1272 0 0,21 8-1168 0 0,1 0 0 0 0,-1 0 0 0 0,0 0 0 0 0,0 0-1 0 0,1 0 1 0 0,-1 0 0 0 0,1-1 0 0 0,-1 1 0 0 0,1-1 0 0 0,0 1-1 0 0,-1-1 1 0 0,1 1 0 0 0,0-1 0 0 0,0 0 0 0 0,0 0 0 0 0,0 1-1 0 0,1-1 1 0 0,-1 0 0 0 0,0 0 0 0 0,1 0 0 0 0,-1 0 0 0 0,1 0 0 0 0,0 0-1 0 0,-1-3 1 0 0,2 2-30 0 0,-1-1-1 0 0,1 0 1 0 0,0 1 0 0 0,0-1-1 0 0,1 1 1 0 0,-1 0-1 0 0,1-1 1 0 0,-1 1 0 0 0,1 0-1 0 0,0 0 1 0 0,0 0-1 0 0,4-4 1 0 0,3-3-49 0 0,-1 1 0 0 0,2 1 0 0 0,-1-1-1 0 0,1 1 1 0 0,1 1 0 0 0,19-11 0 0 0,-22 14-7 0 0,0 1 1 0 0,0 0 0 0 0,1 1 0 0 0,-1 0-1 0 0,0 0 1 0 0,1 1 0 0 0,-1 0-1 0 0,1 0 1 0 0,-1 1 0 0 0,1 0-1 0 0,-1 1 1 0 0,1 0 0 0 0,-1 0 0 0 0,13 4-1 0 0,-17-4-8 0 0,0 1 0 0 0,0-1-1 0 0,0 1 1 0 0,0 0 0 0 0,0 0 0 0 0,-1 0-1 0 0,1 1 1 0 0,-1-1 0 0 0,0 1-1 0 0,1 0 1 0 0,-1-1 0 0 0,-1 2-1 0 0,1-1 1 0 0,0 0 0 0 0,-1 1 0 0 0,1-1-1 0 0,-1 1 1 0 0,0-1 0 0 0,0 1-1 0 0,-1 0 1 0 0,1 0 0 0 0,-1 0 0 0 0,0 0-1 0 0,0 0 1 0 0,0 0 0 0 0,0 1-1 0 0,-1-1 1 0 0,0 0 0 0 0,0 0-1 0 0,0 8 1 0 0,-5 15 13 0 0,-1 0 0 0 0,-1 0 0 0 0,-1-1 0 0 0,-1 0 0 0 0,-2 0 0 0 0,-20 38 0 0 0,14-30-13 0 0,-28 45 51 0 0,34-62-69 0 0,0 1 0 0 0,1 0 0 0 0,1 1 0 0 0,1-1 0 0 0,0 2 0 0 0,-6 28 0 0 0,13-47 16 0 0,1 1 0 0 0,-1 0 0 0 0,1 0 0 0 0,0 0 0 0 0,0 0 0 0 0,0 0 0 0 0,0 0 1 0 0,0 0-1 0 0,1-1 0 0 0,-1 1 0 0 0,0 0 0 0 0,1 0 0 0 0,0 0 0 0 0,-1 0 0 0 0,1-1 0 0 0,0 1 0 0 0,0 0 0 0 0,0-1 0 0 0,0 1 0 0 0,0-1 0 0 0,0 1 0 0 0,0-1 0 0 0,1 1 0 0 0,-1-1 0 0 0,0 0 0 0 0,1 1 0 0 0,-1-1 0 0 0,1 0 1 0 0,0 0-1 0 0,-1 0 0 0 0,1 0 0 0 0,0-1 0 0 0,-1 1 0 0 0,1 0 0 0 0,0-1 0 0 0,3 1 0 0 0,8 2 18 0 0,0-2 0 0 0,0 1-1 0 0,0-2 1 0 0,21-1 0 0 0,1 1-17 0 0,4 3-395 0 0,36 2 737 0 0,-26-9-7460 0 0</inkml:trace>
</inkml:ink>
</file>

<file path=ppt/ink/ink19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8.924"/>
    </inkml:context>
    <inkml:brush xml:id="br0">
      <inkml:brushProperty name="width" value="0.1" units="cm"/>
      <inkml:brushProperty name="height" value="0.1" units="cm"/>
      <inkml:brushProperty name="color" value="#008C3A"/>
    </inkml:brush>
  </inkml:definitions>
  <inkml:trace contextRef="#ctx0" brushRef="#br0">136 66 12895 0 0,'30'-33'1600'0'0,"-30"32"-1470"0"0,1 1 0 0 0,-1-1 0 0 0,1 0 0 0 0,-1 0 0 0 0,0 1 0 0 0,1-1 0 0 0,-1 0 1 0 0,0 0-1 0 0,0 0 0 0 0,0 0 0 0 0,1 0 0 0 0,-1 1 0 0 0,0-1 0 0 0,0 0 0 0 0,0 0 0 0 0,0 0 0 0 0,-1 0 0 0 0,1 0 0 0 0,0 0 0 0 0,0 1 0 0 0,0-1 0 0 0,-1 0 0 0 0,1 0 0 0 0,0 0 0 0 0,-1 1 0 0 0,1-1 0 0 0,-1 0 0 0 0,1 0 0 0 0,-1 1 0 0 0,1-1 0 0 0,-1 0 0 0 0,0 1 0 0 0,1-1 0 0 0,-1 0 0 0 0,0 1 0 0 0,1-1 0 0 0,-1 1 0 0 0,0 0 0 0 0,0-1 0 0 0,1 1 0 0 0,-1-1 1 0 0,0 1-1 0 0,0 0 0 0 0,0 0 0 0 0,0-1 0 0 0,1 1 0 0 0,-1 0 0 0 0,-1 0 0 0 0,-1 0 43 0 0,0 0 1 0 0,0 0-1 0 0,0 0 1 0 0,0 0-1 0 0,0 0 1 0 0,0 1 0 0 0,0 0-1 0 0,1-1 1 0 0,-1 1-1 0 0,0 0 1 0 0,0 0-1 0 0,1 1 1 0 0,-5 1-1 0 0,-4 6-115 0 0,0 0 0 0 0,1 1 0 0 0,1 0 0 0 0,-1 0-1 0 0,2 1 1 0 0,-14 21 0 0 0,19-28-44 0 0,0 1-1 0 0,0 0 1 0 0,0 0 0 0 0,1 1-1 0 0,0-1 1 0 0,0 0 0 0 0,0 1 0 0 0,1-1-1 0 0,0 1 1 0 0,0 0 0 0 0,0-1-1 0 0,1 1 1 0 0,0 0 0 0 0,0 0 0 0 0,0-1-1 0 0,1 1 1 0 0,0 0 0 0 0,0-1-1 0 0,2 7 1 0 0,0-8-14 0 0,0 1 0 0 0,0 0 0 0 0,0 0 0 0 0,1-1 0 0 0,0 0 0 0 0,0 0 0 0 0,0 0 0 0 0,0 0 0 0 0,1-1 0 0 0,0 0 0 0 0,-1 0 0 0 0,1 0 0 0 0,0 0 0 0 0,0-1 0 0 0,8 3 0 0 0,13 5 0 0 0,48 10 0 0 0,-64-17 0 0 0,20 4 224 0 0,-1 1 0 0 0,48 21 0 0 0,-68-25-172 0 0,0 1 0 0 0,0-1-1 0 0,-1 2 1 0 0,0-1 0 0 0,0 1-1 0 0,-1 0 1 0 0,0 1 0 0 0,0 0-1 0 0,0 0 1 0 0,-1 0 0 0 0,0 1-1 0 0,8 13 1 0 0,-12-18-31 0 0,-1 0 0 0 0,1 0 0 0 0,-1 1 0 0 0,0-1 0 0 0,0 0 0 0 0,0 0 0 0 0,0 1 0 0 0,-1-1 0 0 0,1 1 0 0 0,-1-1 0 0 0,0 1 0 0 0,0-1 0 0 0,0 0 0 0 0,-1 1 0 0 0,1-1 0 0 0,-1 1 0 0 0,0-1 0 0 0,0 0 0 0 0,0 1 0 0 0,0-1 0 0 0,0 0 0 0 0,-1 0 0 0 0,0 0 0 0 0,1 0 0 0 0,-1 0 0 0 0,0 0 0 0 0,0 0 0 0 0,-4 2 0 0 0,-4 6 134 0 0,-2-1 0 0 0,1 0-1 0 0,-1-1 1 0 0,-25 14 0 0 0,20-12-121 0 0,12-8-246 0 0,0-1 0 0 0,0 0 0 0 0,0 0 0 0 0,0 0 0 0 0,0 0 0 0 0,0-1 0 0 0,-1 0 0 0 0,1 0 0 0 0,-7 0 0 0 0,-5 0-1813 0 0</inkml:trace>
</inkml:ink>
</file>

<file path=ppt/ink/ink19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9.272"/>
    </inkml:context>
    <inkml:brush xml:id="br0">
      <inkml:brushProperty name="width" value="0.1" units="cm"/>
      <inkml:brushProperty name="height" value="0.1" units="cm"/>
      <inkml:brushProperty name="color" value="#008C3A"/>
    </inkml:brush>
  </inkml:definitions>
  <inkml:trace contextRef="#ctx0" brushRef="#br0">1 237 9671 0 0,'1'-8'366'0'0,"1"0"-1"0"0,0 0 1 0 0,1 0 0 0 0,0 0-1 0 0,0 1 1 0 0,8-13-1 0 0,-6 10 1096 0 0,1 0 1 0 0,1 1-1 0 0,0-1 0 0 0,10-9 1 0 0,-5 9-922 0 0,-1 0 1 0 0,1 1-1 0 0,0 1 1 0 0,1 0 0 0 0,0 1-1 0 0,1 0 1 0 0,-1 1-1 0 0,1 0 1 0 0,0 1 0 0 0,27-6-1 0 0,5 4-1039 0 0,-1 1 0 0 0,55 1-1 0 0,-14 1-2640 0 0,-61 1-4514 0 0</inkml:trace>
</inkml:ink>
</file>

<file path=ppt/ink/ink19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29.626"/>
    </inkml:context>
    <inkml:brush xml:id="br0">
      <inkml:brushProperty name="width" value="0.1" units="cm"/>
      <inkml:brushProperty name="height" value="0.1" units="cm"/>
      <inkml:brushProperty name="color" value="#008C3A"/>
    </inkml:brush>
  </inkml:definitions>
  <inkml:trace contextRef="#ctx0" brushRef="#br0">1 5 8751 0 0,'0'0'11568'0'0,"7"-5"-11408"0"0</inkml:trace>
</inkml:ink>
</file>

<file path=ppt/ink/ink19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0.005"/>
    </inkml:context>
    <inkml:brush xml:id="br0">
      <inkml:brushProperty name="width" value="0.1" units="cm"/>
      <inkml:brushProperty name="height" value="0.1" units="cm"/>
      <inkml:brushProperty name="color" value="#008C3A"/>
    </inkml:brush>
  </inkml:definitions>
  <inkml:trace contextRef="#ctx0" brushRef="#br0">3 225 9847 0 0,'0'0'890'0'0,"-2"-32"2526"0"0,2 20-2508 0 0,1 0 0 0 0,0 1 0 0 0,1-1 0 0 0,0 0 0 0 0,1 1 1 0 0,0 0-1 0 0,10-21 0 0 0,-10 27-736 0 0,1-1-1 0 0,-1 1 0 0 0,1 0 1 0 0,1 0-1 0 0,-1 0 1 0 0,1 1-1 0 0,0-1 1 0 0,0 1-1 0 0,0 0 1 0 0,1 1-1 0 0,-1-1 1 0 0,1 1-1 0 0,0 0 1 0 0,0 0-1 0 0,10-2 1 0 0,-11 3-145 0 0,0 0 1 0 0,0 0 0 0 0,0 1 0 0 0,0 0-1 0 0,0 0 1 0 0,0 0 0 0 0,1 1-1 0 0,-1 0 1 0 0,0 0 0 0 0,0 0-1 0 0,1 0 1 0 0,-1 1 0 0 0,0 0 0 0 0,0 0-1 0 0,0 0 1 0 0,0 1 0 0 0,0 0-1 0 0,0 0 1 0 0,0 0 0 0 0,-1 1-1 0 0,1-1 1 0 0,-1 1 0 0 0,1 0 0 0 0,-1 0-1 0 0,0 1 1 0 0,0-1 0 0 0,-1 1-1 0 0,1 0 1 0 0,-1 0 0 0 0,1 0 0 0 0,-1 0-1 0 0,-1 1 1 0 0,1-1 0 0 0,-1 1-1 0 0,1 0 1 0 0,-1 0 0 0 0,-1-1-1 0 0,1 1 1 0 0,-1 1 0 0 0,0-1 0 0 0,0 0-1 0 0,0 0 1 0 0,-1 0 0 0 0,1 1-1 0 0,-1-1 1 0 0,-1 0 0 0 0,1 0-1 0 0,-2 7 1 0 0,-4 13 17 0 0,0 0-1 0 0,-2 0 1 0 0,-1-1-1 0 0,-1 0 1 0 0,-2-1-1 0 0,-17 29 1 0 0,-20 44 51 0 0,43-84-102 0 0,-1 3-42 0 0,1 1-1 0 0,0-1 1 0 0,1 1-1 0 0,0 0 1 0 0,-2 18-1 0 0,7-31 42 0 0,0 0 0 0 0,-1 0 0 0 0,1 0 0 0 0,0 0 0 0 0,0 0 0 0 0,1 0 0 0 0,-1 0 0 0 0,1 0 0 0 0,-1 0 0 0 0,1 0 0 0 0,0 0 0 0 0,0-1 0 0 0,0 1 0 0 0,1 0-1 0 0,-1 0 1 0 0,0-1 0 0 0,1 1 0 0 0,0-1 0 0 0,0 1 0 0 0,0-1 0 0 0,0 0 0 0 0,0 0 0 0 0,0 0 0 0 0,0 0 0 0 0,1 0 0 0 0,-1 0 0 0 0,1-1 0 0 0,0 1 0 0 0,-1-1-1 0 0,1 1 1 0 0,0-1 0 0 0,0 0 0 0 0,0 0 0 0 0,4 0 0 0 0,8 2 7 0 0,0 0 0 0 0,0-2 0 0 0,1 0 0 0 0,22-1 0 0 0,-22-1 0 0 0,0 1 0 0 0,0 1 0 0 0,30 5 0 0 0,-35-3-266 0 0,0-1 0 0 0,0 0 0 0 0,0-1 0 0 0,1-1 0 0 0,11 0 0 0 0,11-6-6747 0 0,-17-1-226 0 0</inkml:trace>
</inkml:ink>
</file>

<file path=ppt/ink/ink19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0.378"/>
    </inkml:context>
    <inkml:brush xml:id="br0">
      <inkml:brushProperty name="width" value="0.1" units="cm"/>
      <inkml:brushProperty name="height" value="0.1" units="cm"/>
      <inkml:brushProperty name="color" value="#008C3A"/>
    </inkml:brush>
  </inkml:definitions>
  <inkml:trace contextRef="#ctx0" brushRef="#br0">310 0 13503 0 0,'0'0'1224'0'0,"-13"29"-984"0"0,1-12 198 0 0,-1 0 0 0 0,0 0 0 0 0,-1-1-1 0 0,-15 14 1 0 0,9-11 213 0 0,2 0 1 0 0,-16 23-1 0 0,13-12-236 0 0,2 1 0 0 0,1 0 0 0 0,2 1 0 0 0,0 1 0 0 0,3 0-1 0 0,-14 47 1 0 0,23-64-310 0 0,1 1-1 0 0,0-1 1 0 0,1 1 0 0 0,1-1-1 0 0,0 1 1 0 0,1 0-1 0 0,1 0 1 0 0,1-1-1 0 0,0 1 1 0 0,1-1-1 0 0,1 1 1 0 0,0-1-1 0 0,2 0 1 0 0,-1 0 0 0 0,16 26-1 0 0,7 4-50 0 0,2-2 0 0 0,38 43 0 0 0,-8-17-2351 0 0,-41-48 920 0 0</inkml:trace>
</inkml:ink>
</file>

<file path=ppt/ink/ink19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1.028"/>
    </inkml:context>
    <inkml:brush xml:id="br0">
      <inkml:brushProperty name="width" value="0.1" units="cm"/>
      <inkml:brushProperty name="height" value="0.1" units="cm"/>
      <inkml:brushProperty name="color" value="#008C3A"/>
    </inkml:brush>
  </inkml:definitions>
  <inkml:trace contextRef="#ctx0" brushRef="#br0">3 168 5063 0 0,'0'0'5451'0'0,"-1"-13"-620"0"0,0-16-1737 0 0,3 23-2893 0 0,-1 0 0 0 0,2 0 0 0 0,-1 0 0 0 0,1 0 0 0 0,-1 0 0 0 0,2 1 0 0 0,-1-1 0 0 0,1 1 0 0 0,0 0 0 0 0,0 0 0 0 0,0 0 0 0 0,1 0 0 0 0,-1 1 0 0 0,1-1 0 0 0,0 1 0 0 0,0 1 1 0 0,1-1-1 0 0,-1 1 0 0 0,1 0 0 0 0,0 0 0 0 0,0 0 0 0 0,0 1 0 0 0,12-3 0 0 0,-4 1-67 0 0,0 1 0 0 0,1 0-1 0 0,-1 1 1 0 0,1 0 0 0 0,-1 2 0 0 0,1-1 0 0 0,-1 2 0 0 0,1 0 0 0 0,24 5 0 0 0,-36-6-122 0 0,0 1 0 0 0,0 0 0 0 0,0 0 0 0 0,-1 0 0 0 0,1 0 0 0 0,0 0-1 0 0,-1 0 1 0 0,1 1 0 0 0,-1-1 0 0 0,1 1 0 0 0,-1 0 0 0 0,0 0 0 0 0,0 0 0 0 0,1 0 0 0 0,-2 0 0 0 0,1 0-1 0 0,0 0 1 0 0,0 1 0 0 0,-1-1 0 0 0,1 1 0 0 0,-1-1 0 0 0,0 1 0 0 0,1 0 0 0 0,-1 0 0 0 0,0-1 0 0 0,-1 1 0 0 0,1 0-1 0 0,-1 0 1 0 0,1 0 0 0 0,-1 0 0 0 0,0 0 0 0 0,0 0 0 0 0,-1 5 0 0 0,-1 10 4 0 0,-1-1 0 0 0,-1 1 1 0 0,-1-1-1 0 0,-12 29 0 0 0,-2 11 43 0 0,17-49-60 0 0,0 0 0 0 0,1-1-1 0 0,0 1 1 0 0,0 0 0 0 0,1 0-1 0 0,0 0 1 0 0,0 0 0 0 0,1 0-1 0 0,0 0 1 0 0,0-1 0 0 0,1 1-1 0 0,0 0 1 0 0,5 10 0 0 0,-2-9-3 0 0,0 0 1 0 0,1-1-1 0 0,0 0 1 0 0,0 0-1 0 0,1 0 1 0 0,0-1 0 0 0,0 0-1 0 0,1 0 1 0 0,16 10-1 0 0,-14-10 4 0 0,-1-1 0 0 0,0 1 0 0 0,0-1 0 0 0,0 2 0 0 0,-1-1 0 0 0,0 1 0 0 0,9 12 0 0 0,-15-17 0 0 0,-1-1 0 0 0,1 1 0 0 0,-1 0 0 0 0,0-1 0 0 0,0 1 0 0 0,0 0 0 0 0,-1 0 0 0 0,1 0 0 0 0,-1-1 0 0 0,1 1 0 0 0,-1 0 0 0 0,0 0 0 0 0,0 0 0 0 0,0 0 0 0 0,-1 0 0 0 0,1 0 0 0 0,-1-1 0 0 0,1 1 0 0 0,-1 0 0 0 0,0 0 0 0 0,0 0 0 0 0,0-1 0 0 0,-1 1 0 0 0,1-1 0 0 0,0 1 0 0 0,-1-1 0 0 0,0 1 0 0 0,0-1 0 0 0,-3 4 0 0 0,-5 5-8 0 0,-1 0 0 0 0,1-1 0 0 0,-2 0 0 0 0,1-1 0 0 0,-1 0-1 0 0,-22 12 1 0 0,-83 32-204 0 0,24-12-103 0 0,90-40 609 0 0</inkml:trace>
</inkml:ink>
</file>

<file path=ppt/ink/ink19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1.413"/>
    </inkml:context>
    <inkml:brush xml:id="br0">
      <inkml:brushProperty name="width" value="0.1" units="cm"/>
      <inkml:brushProperty name="height" value="0.1" units="cm"/>
      <inkml:brushProperty name="color" value="#008C3A"/>
    </inkml:brush>
  </inkml:definitions>
  <inkml:trace contextRef="#ctx0" brushRef="#br0">172 22 6447 0 0,'0'0'499'0'0,"-24"-13"7382"0"0,14 10-6986 0 0,0 1 0 0 0,0 1-1 0 0,0 0 1 0 0,0 0 0 0 0,-18 1-1 0 0,24 1-787 0 0,-1-1 0 0 0,1 1-1 0 0,0 0 1 0 0,0 0-1 0 0,-1 0 1 0 0,1 0-1 0 0,0 1 1 0 0,0 0 0 0 0,1 0-1 0 0,-1 0 1 0 0,0 0-1 0 0,0 1 1 0 0,1-1-1 0 0,0 1 1 0 0,-6 6-1 0 0,7-8 157 0 0,23 31 381 0 0,-10-23-596 0 0,0-1 0 0 0,1 0 0 0 0,0-1 1 0 0,0 0-1 0 0,1-1 0 0 0,0 0 0 0 0,0-1 0 0 0,20 5 0 0 0,11 6-45 0 0,-6-4 91 0 0,-30-9-34 0 0,1-1-1 0 0,0 1 0 0 0,-1 0 1 0 0,0 1-1 0 0,0 0 1 0 0,0 0-1 0 0,0 1 0 0 0,0 0 1 0 0,11 10-1 0 0,-18-14-47 0 0,0 1 1 0 0,-1-1-1 0 0,1 0 0 0 0,0 0 0 0 0,-1 0 1 0 0,1 1-1 0 0,-1-1 0 0 0,0 0 0 0 0,1 0 0 0 0,-1 1 1 0 0,0-1-1 0 0,0 0 0 0 0,0 1 0 0 0,0-1 1 0 0,0 0-1 0 0,0 1 0 0 0,0-1 0 0 0,0 0 1 0 0,0 1-1 0 0,-1-1 0 0 0,1 0 0 0 0,-1 1 0 0 0,1-1 1 0 0,-1 0-1 0 0,1 0 0 0 0,-1 0 0 0 0,0 1 1 0 0,1-1-1 0 0,-1 0 0 0 0,0 0 0 0 0,0 0 1 0 0,0 0-1 0 0,-1 1 0 0 0,-33 27 368 0 0,3-5-559 0 0,18-13 199 0 0,0-1 0 0 0,0-1 0 0 0,-23 11 0 0 0,32-18-948 0 0,-1 0-1 0 0,0 0 1 0 0,0 0-1 0 0,1-1 0 0 0,-1 0 1 0 0,0 0-1 0 0,0 0 1 0 0,-8-1-1 0 0,-3-2-6095 0 0</inkml:trace>
</inkml:ink>
</file>

<file path=ppt/ink/ink19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1.743"/>
    </inkml:context>
    <inkml:brush xml:id="br0">
      <inkml:brushProperty name="width" value="0.1" units="cm"/>
      <inkml:brushProperty name="height" value="0.1" units="cm"/>
      <inkml:brushProperty name="color" value="#008C3A"/>
    </inkml:brush>
  </inkml:definitions>
  <inkml:trace contextRef="#ctx0" brushRef="#br0">1 90 8751 0 0,'35'-32'150'0'0,"-27"26"849"0"0,0-1-1 0 0,0 1 0 0 0,1 1 0 0 0,-1 0 0 0 0,1 0 0 0 0,1 1 0 0 0,-1 0 0 0 0,1 0 0 0 0,17-3 0 0 0,29 2-114 0 0,9 10-899 0 0,23-1-3922 0 0,-66-4-1934 0 0</inkml:trace>
</inkml:ink>
</file>

<file path=ppt/ink/ink1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1.171"/>
    </inkml:context>
    <inkml:brush xml:id="br0">
      <inkml:brushProperty name="width" value="0.1" units="cm"/>
      <inkml:brushProperty name="height" value="0.1" units="cm"/>
      <inkml:brushProperty name="color" value="#AB008B"/>
    </inkml:brush>
  </inkml:definitions>
  <inkml:trace contextRef="#ctx0" brushRef="#br0">256 15 8751 0 0,'0'0'794'0'0,"-30"-15"1311"0"0,27 15-1586 0 0,1 1 0 0 0,0-1 0 0 0,0 0 0 0 0,-1 1 0 0 0,1-1 0 0 0,0 1 0 0 0,0 0 0 0 0,0 0 0 0 0,0 0 0 0 0,0 0-1 0 0,0 0 1 0 0,-2 2 0 0 0,-22 23 1881 0 0,-13 36-1442 0 0,37-58-670 0 0,-20 39 91 0 0,1 0 0 0 0,3 1 1 0 0,1 1-1 0 0,-20 93 0 0 0,32-114-240 0 0,1 0-1 0 0,2 0 1 0 0,0 0-1 0 0,1 1 0 0 0,2-1 1 0 0,0 1-1 0 0,2-1 1 0 0,1 0-1 0 0,0 0 0 0 0,2 0 1 0 0,14 37-1 0 0,-16-53-117 0 0,1 0 0 0 0,0 0-1 0 0,0 0 1 0 0,1-1 0 0 0,-1 0 0 0 0,2 0-1 0 0,-1 0 1 0 0,1-1 0 0 0,0 0 0 0 0,0 0-1 0 0,0-1 1 0 0,1 0 0 0 0,0 0 0 0 0,0-1-1 0 0,0 0 1 0 0,1-1 0 0 0,0 1 0 0 0,-1-1-1 0 0,1-1 1 0 0,0 0 0 0 0,0 0 0 0 0,0-1-1 0 0,0 0 1 0 0,12 0 0 0 0,-13-1-4 0 0,-1 0 0 0 0,1-1 1 0 0,-1 1-1 0 0,0-2 0 0 0,1 1 0 0 0,-1-1 1 0 0,0 0-1 0 0,0 0 0 0 0,0-1 0 0 0,0 1 0 0 0,0-2 1 0 0,-1 1-1 0 0,1-1 0 0 0,-1 0 0 0 0,0 0 1 0 0,0-1-1 0 0,-1 0 0 0 0,1 0 0 0 0,-1 0 1 0 0,0-1-1 0 0,0 0 0 0 0,-1 1 0 0 0,0-2 1 0 0,0 1-1 0 0,0 0 0 0 0,-1-1 0 0 0,0 0 1 0 0,0 0-1 0 0,-1 0 0 0 0,3-8 0 0 0,-3 4-2 0 0,0 0 0 0 0,-1 0-1 0 0,-1 0 1 0 0,1-1-1 0 0,-2 1 1 0 0,1 0-1 0 0,-2 0 1 0 0,1 0 0 0 0,-2 0-1 0 0,1 1 1 0 0,-1-1-1 0 0,-7-15 1 0 0,7 20-9 0 0,1 1 1 0 0,-1 0 0 0 0,0 0-1 0 0,0 0 1 0 0,0 0 0 0 0,-1 1-1 0 0,0-1 1 0 0,0 1 0 0 0,0 0-1 0 0,0 0 1 0 0,-1 0 0 0 0,1 1-1 0 0,-1 0 1 0 0,0 0 0 0 0,0 0-1 0 0,0 0 1 0 0,0 1 0 0 0,-1-1-1 0 0,1 1 1 0 0,-1 1 0 0 0,0-1-1 0 0,1 1 1 0 0,-1 0 0 0 0,0 0-1 0 0,-7 1 1 0 0,-7 0-25 0 0,1 2 1 0 0,-1 0-1 0 0,0 1 0 0 0,1 1 1 0 0,0 1-1 0 0,0 0 0 0 0,-30 14 1 0 0,48-18-211 0 0,21 7-6699 0 0</inkml:trace>
</inkml:ink>
</file>

<file path=ppt/ink/ink19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2.111"/>
    </inkml:context>
    <inkml:brush xml:id="br0">
      <inkml:brushProperty name="width" value="0.1" units="cm"/>
      <inkml:brushProperty name="height" value="0.1" units="cm"/>
      <inkml:brushProperty name="color" value="#008C3A"/>
    </inkml:brush>
  </inkml:definitions>
  <inkml:trace contextRef="#ctx0" brushRef="#br0">78 87 8287 0 0,'0'-17'1068'0'0,"-30"-52"11496"0"0,17 92-11127 0 0,8-4-1274 0 0,1 1-1 0 0,1-1 1 0 0,1 1-1 0 0,1 0 1 0 0,1 0-1 0 0,0 0 1 0 0,2 0-1 0 0,4 25 1 0 0,0 6-47 0 0,11 122 101 0 0,8 137 150 0 0,-24-271-805 0 0,1-12 508 0 0,-5 47-1 0 0,2-65-1510 0 0,0 0-1 0 0,-1-1 1 0 0,0 0-1 0 0,-1 1 1 0 0,-4 11-1 0 0</inkml:trace>
  <inkml:trace contextRef="#ctx0" brushRef="#br0" timeOffset="1">1 652 12839 0 0,'7'-10'568'0'0,"0"3"120"0"0,-1 0-552 0 0,1 1-136 0 0,1 1 0 0 0,2 0 0 0 0,0-2 256 0 0,0 4 16 0 0,1-2 8 0 0</inkml:trace>
</inkml:ink>
</file>

<file path=ppt/ink/ink19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2.471"/>
    </inkml:context>
    <inkml:brush xml:id="br0">
      <inkml:brushProperty name="width" value="0.1" units="cm"/>
      <inkml:brushProperty name="height" value="0.1" units="cm"/>
      <inkml:brushProperty name="color" value="#008C3A"/>
    </inkml:brush>
  </inkml:definitions>
  <inkml:trace contextRef="#ctx0" brushRef="#br0">1 91 5063 0 0,'6'-33'-1460'0'0,"-5"29"2024"0"0,1 0 1 0 0,-1 0-1 0 0,1 0 1 0 0,0 0 0 0 0,1 0-1 0 0,-1 0 1 0 0,0 1-1 0 0,6-7 1 0 0,-6 9-221 0 0,-1-1-1 0 0,1 1 1 0 0,0-1 0 0 0,0 1 0 0 0,0 0-1 0 0,0-1 1 0 0,0 1 0 0 0,0 0-1 0 0,0 0 1 0 0,1 1 0 0 0,-1-1 0 0 0,0 0-1 0 0,0 1 1 0 0,1-1 0 0 0,-1 1 0 0 0,0 0-1 0 0,1 0 1 0 0,-1 0 0 0 0,0 0-1 0 0,1 0 1 0 0,-1 0 0 0 0,0 1 0 0 0,1-1-1 0 0,-1 1 1 0 0,0 0 0 0 0,0-1 0 0 0,1 1-1 0 0,-1 0 1 0 0,0 0 0 0 0,0 0-1 0 0,3 3 1 0 0,12 8 118 0 0,1 1-1 0 0,-2 1 1 0 0,0 0-1 0 0,0 2 0 0 0,-2-1 1 0 0,0 2-1 0 0,0 0 1 0 0,12 22-1 0 0,8 18 140 0 0,36 81 0 0 0,-56-106-505 0 0,-1 0 0 0 0,-2 1 0 0 0,-1 0 0 0 0,6 35 0 0 0,-12-44-30 0 0,-1-1 0 0 0,-2 1 1 0 0,-1-1-1 0 0,0 1 0 0 0,-2-1 0 0 0,-8 44 1 0 0,4-37-106 0 0,-26 107 31 0 0,3-50-3407 0 0,20-65-4794 0 0</inkml:trace>
</inkml:ink>
</file>

<file path=ppt/ink/ink19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2.977"/>
    </inkml:context>
    <inkml:brush xml:id="br0">
      <inkml:brushProperty name="width" value="0.1" units="cm"/>
      <inkml:brushProperty name="height" value="0.1" units="cm"/>
      <inkml:brushProperty name="color" value="#008C3A"/>
    </inkml:brush>
  </inkml:definitions>
  <inkml:trace contextRef="#ctx0" brushRef="#br0">94 3 9095 0 0,'-6'-1'110'0'0,"-1"0"-1"0"0,0 1 0 0 0,0 0 1 0 0,0 0-1 0 0,0 1 0 0 0,-8 1 1 0 0,-22 2 5958 0 0,119 8-2035 0 0,32-6-2393 0 0,-31 0-2062 0 0,147-9 1 0 0,-208 0-7019 0 0</inkml:trace>
</inkml:ink>
</file>

<file path=ppt/ink/ink19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4.318"/>
    </inkml:context>
    <inkml:brush xml:id="br0">
      <inkml:brushProperty name="width" value="0.1" units="cm"/>
      <inkml:brushProperty name="height" value="0.1" units="cm"/>
      <inkml:brushProperty name="color" value="#008C3A"/>
    </inkml:brush>
  </inkml:definitions>
  <inkml:trace contextRef="#ctx0" brushRef="#br0">37 3 6911 0 0,'-5'-1'7831'0'0,"-17"0"-3070"0"0,20 9-4317 0 0,0 0 1 0 0,0 1-1 0 0,1-1 0 0 0,0 0 0 0 0,0 1 1 0 0,1-1-1 0 0,0 1 0 0 0,1 9 0 0 0,-1 22 107 0 0,-1-21-278 0 0,1 0 0 0 0,0 0 0 0 0,2 0 0 0 0,3 20 0 0 0,14 18-1499 0 0,-17-52 324 0 0,1 1 1 0 0,1-1-1 0 0,-1 0 1 0 0,1 0 0 0 0,0 0-1 0 0,0 0 1 0 0,5 4-1 0 0</inkml:trace>
</inkml:ink>
</file>

<file path=ppt/ink/ink19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4.671"/>
    </inkml:context>
    <inkml:brush xml:id="br0">
      <inkml:brushProperty name="width" value="0.1" units="cm"/>
      <inkml:brushProperty name="height" value="0.1" units="cm"/>
      <inkml:brushProperty name="color" value="#008C3A"/>
    </inkml:brush>
  </inkml:definitions>
  <inkml:trace contextRef="#ctx0" brushRef="#br0">61 1 10135 0 0,'0'0'778'0'0,"-10"30"1328"0"0,8-24-1397 0 0,-8 15 1348 0 0,1 0 0 0 0,1 0 0 0 0,0 1 0 0 0,-3 26 0 0 0,10-42-2086 0 0,0 1 0 0 0,1-1 0 0 0,-1 1 0 0 0,2 0 0 0 0,-1-1 0 0 0,1 1 1 0 0,0-1-1 0 0,2 8 0 0 0,-2-9-455 0 0,1-1 0 0 0,0 0 0 0 0,0 1 0 0 0,0-1 0 0 0,1 0 0 0 0,-1 0 0 0 0,1-1 0 0 0,0 1 1 0 0,0-1-1 0 0,0 1 0 0 0,0-1 0 0 0,8 6 0 0 0</inkml:trace>
</inkml:ink>
</file>

<file path=ppt/ink/ink19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5.030"/>
    </inkml:context>
    <inkml:brush xml:id="br0">
      <inkml:brushProperty name="width" value="0.1" units="cm"/>
      <inkml:brushProperty name="height" value="0.1" units="cm"/>
      <inkml:brushProperty name="color" value="#008C3A"/>
    </inkml:brush>
  </inkml:definitions>
  <inkml:trace contextRef="#ctx0" brushRef="#br0">26 1 6447 0 0,'-26'5'12840'0'0,"27"5"-11888"0"0,2 0-456 0 0,1 0-88 0 0,2 1-24 0 0,1 0-1312 0 0,2-1-272 0 0,11 9-48 0 0,3-4-16 0 0</inkml:trace>
  <inkml:trace contextRef="#ctx0" brushRef="#br0" timeOffset="1">315 135 11975 0 0,'0'0'1064'0'0,"-1"-8"-848"0"0,-3-3-216 0 0,-8-12 9384 0 0,17 31-8672 0 0,2 1-352 0 0,2-1-72 0 0,2 2-8 0 0,3-1-1712 0 0,1 0-336 0 0</inkml:trace>
</inkml:ink>
</file>

<file path=ppt/ink/ink19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35.389"/>
    </inkml:context>
    <inkml:brush xml:id="br0">
      <inkml:brushProperty name="width" value="0.1" units="cm"/>
      <inkml:brushProperty name="height" value="0.1" units="cm"/>
      <inkml:brushProperty name="color" value="#008C3A"/>
    </inkml:brush>
  </inkml:definitions>
  <inkml:trace contextRef="#ctx0" brushRef="#br0">1 34 11519 0 0,'0'-2'69'0'0,"0"1"-1"0"0,0 0 1 0 0,-1-1-1 0 0,1 1 0 0 0,0-1 1 0 0,0 1-1 0 0,0 0 1 0 0,1-1-1 0 0,-1 1 1 0 0,0 0-1 0 0,0-1 0 0 0,1 1 1 0 0,-1 0-1 0 0,1-1 1 0 0,-1 1-1 0 0,1 0 1 0 0,-1 0-1 0 0,1 0 0 0 0,0-1 1 0 0,0 1-1 0 0,0 0 1 0 0,-1 0-1 0 0,1 0 0 0 0,0 0 1 0 0,2-1-1 0 0,-2 2 168 0 0,1 0 0 0 0,-1 1-1 0 0,0-1 1 0 0,1 0-1 0 0,-1 0 1 0 0,0 1 0 0 0,1-1-1 0 0,-1 1 1 0 0,0-1-1 0 0,1 1 1 0 0,-1-1 0 0 0,0 1-1 0 0,0 0 1 0 0,1 0-1 0 0,-1-1 1 0 0,0 1 0 0 0,0 0-1 0 0,0 0 1 0 0,1 2-1 0 0,32 37 4704 0 0,-18-17-4688 0 0,2 11-59 0 0,-1 2 0 0 0,-1 0 0 0 0,-2 0 0 0 0,-2 1 0 0 0,-1 1-1 0 0,-2 0 1 0 0,-2 0 0 0 0,-1 1 0 0 0,0 66 0 0 0,-6 0-72 0 0,-5 0 1 0 0,-24 142-1 0 0,-1-88-3346 0 0,20-112-4861 0 0</inkml:trace>
</inkml:ink>
</file>

<file path=ppt/ink/ink19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5.755"/>
    </inkml:context>
    <inkml:brush xml:id="br0">
      <inkml:brushProperty name="width" value="0.1" units="cm"/>
      <inkml:brushProperty name="height" value="0.1" units="cm"/>
      <inkml:brushProperty name="color" value="#008C3A"/>
    </inkml:brush>
  </inkml:definitions>
  <inkml:trace contextRef="#ctx0" brushRef="#br0">184 67 10591 0 0,'0'-3'49'0'0,"-3"-43"6837"0"0,3 45-6781 0 0,0 1 1 0 0,0-1-1 0 0,0 1 0 0 0,0-1 0 0 0,0 0 0 0 0,0 1 0 0 0,0-1 1 0 0,0 0-1 0 0,0 1 0 0 0,0-1 0 0 0,0 0 0 0 0,-1 1 1 0 0,1-1-1 0 0,0 1 0 0 0,0-1 0 0 0,-1 0 0 0 0,1 1 0 0 0,0-1 1 0 0,-1 1-1 0 0,1-1 0 0 0,-1 1 0 0 0,1-1 0 0 0,-1 1 0 0 0,1 0 1 0 0,-1-1-1 0 0,1 1 0 0 0,-1-1 0 0 0,1 1 0 0 0,-1 0 0 0 0,1-1 1 0 0,-1 1-1 0 0,1 0 0 0 0,-1 0 0 0 0,0 0 0 0 0,1-1 0 0 0,-1 1 1 0 0,0 0-1 0 0,1 0 0 0 0,-1 0 0 0 0,0 0 0 0 0,1 0 1 0 0,-1 0-1 0 0,1 0 0 0 0,-1 0 0 0 0,0 1 0 0 0,1-1 0 0 0,-1 0 1 0 0,0 0-1 0 0,1 0 0 0 0,-1 1 0 0 0,1-1 0 0 0,-1 0 0 0 0,0 0 1 0 0,1 1-1 0 0,-1-1 0 0 0,1 1 0 0 0,-1-1 0 0 0,1 1 0 0 0,0-1 1 0 0,-1 1-1 0 0,-7 8 98 0 0,2 0 0 0 0,-1 0 0 0 0,1 1 0 0 0,0 0 0 0 0,-4 10 1 0 0,3-6-102 0 0,-16 32-36 0 0,-34 91-1 0 0,51-121-64 0 0,1 1 1 0 0,1-1-1 0 0,1 1 0 0 0,0 0 1 0 0,1 1-1 0 0,1-1 0 0 0,0 0 0 0 0,2 0 1 0 0,3 26-1 0 0,-4-40-2 0 0,1 0 1 0 0,0 0-1 0 0,-1 0 0 0 0,2 0 0 0 0,-1 0 1 0 0,0-1-1 0 0,0 1 0 0 0,1 0 0 0 0,0-1 0 0 0,-1 1 1 0 0,1-1-1 0 0,0 0 0 0 0,0 1 0 0 0,0-1 1 0 0,1 0-1 0 0,-1 0 0 0 0,0 0 0 0 0,1-1 1 0 0,-1 1-1 0 0,1 0 0 0 0,0-1 0 0 0,-1 0 1 0 0,1 0-1 0 0,0 0 0 0 0,0 0 0 0 0,0 0 0 0 0,0 0 1 0 0,0-1-1 0 0,0 1 0 0 0,5-1 0 0 0,9 0-6 0 0,-1-1 0 0 0,1 0 0 0 0,0-1 0 0 0,25-7 0 0 0,-2 1 2 0 0,268-30-12 0 0,-304 37-268 0 0,0 1 1 0 0,0-2 0 0 0,0 1 0 0 0,0 0-1 0 0,0-1 1 0 0,0 0 0 0 0,0 1-1 0 0,-1-2 1 0 0,1 1 0 0 0,-1 0-1 0 0,1-1 1 0 0,3-3 0 0 0,3-5-1683 0 0</inkml:trace>
</inkml:ink>
</file>

<file path=ppt/ink/ink19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6.113"/>
    </inkml:context>
    <inkml:brush xml:id="br0">
      <inkml:brushProperty name="width" value="0.1" units="cm"/>
      <inkml:brushProperty name="height" value="0.1" units="cm"/>
      <inkml:brushProperty name="color" value="#008C3A"/>
    </inkml:brush>
  </inkml:definitions>
  <inkml:trace contextRef="#ctx0" brushRef="#br0">244 43 3679 0 0,'-21'-21'865'0'0,"18"18"175"0"0,0 1 0 0 0,-1-1-1 0 0,1 1 1 0 0,-1 0 0 0 0,0 0-1 0 0,0 0 1 0 0,0 1 0 0 0,-5-2-1 0 0,7 3-538 0 0,0-1-1 0 0,0 1 0 0 0,0 0 0 0 0,0-1 1 0 0,0 1-1 0 0,-1 0 0 0 0,1 1 0 0 0,0-1 1 0 0,0 0-1 0 0,0 0 0 0 0,0 1 0 0 0,0 0 1 0 0,0-1-1 0 0,0 1 0 0 0,0 0 0 0 0,-3 1 1 0 0,3 0-566 0 0,0 0 0 0 0,-1-1 0 0 0,1 1-1 0 0,1 0 1 0 0,-1 0 0 0 0,0 0 0 0 0,0 0 0 0 0,1 1 0 0 0,-3 3 0 0 0,-19 44 666 0 0,3 1 1 0 0,1 1-1 0 0,3 1 0 0 0,-9 56 1 0 0,15-66-437 0 0,6-29-103 0 0,1 1-1 0 0,1 0 1 0 0,0-1-1 0 0,1 1 1 0 0,0 23-1 0 0,2-35-135 0 0,-1 1 0 0 0,0-1 0 0 0,1 0-1 0 0,0 0 1 0 0,-1 1 0 0 0,1-1 0 0 0,1 0-1 0 0,-1 0 1 0 0,0 0 0 0 0,1 0 0 0 0,-1-1-1 0 0,1 1 1 0 0,0 0 0 0 0,0-1 0 0 0,0 1-1 0 0,0-1 1 0 0,1 1 0 0 0,-1-1 0 0 0,1 0-1 0 0,-1 0 1 0 0,1 0 0 0 0,0 0 0 0 0,-1-1-1 0 0,1 1 1 0 0,0-1 0 0 0,0 0 0 0 0,0 1-1 0 0,1-1 1 0 0,-1-1 0 0 0,0 1 0 0 0,4 0-1 0 0,4 1-1982 0 0</inkml:trace>
</inkml:ink>
</file>

<file path=ppt/ink/ink19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6.464"/>
    </inkml:context>
    <inkml:brush xml:id="br0">
      <inkml:brushProperty name="width" value="0.1" units="cm"/>
      <inkml:brushProperty name="height" value="0.1" units="cm"/>
      <inkml:brushProperty name="color" value="#008C3A"/>
    </inkml:brush>
  </inkml:definitions>
  <inkml:trace contextRef="#ctx0" brushRef="#br0">111 1 10135 0 0,'0'0'1280'0'0,"-25"5"4795"0"0,20-2-5776 0 0,0 0-1 0 0,1 1 1 0 0,-1 0-1 0 0,1 0 1 0 0,0 0 0 0 0,0 0-1 0 0,0 1 1 0 0,1-1 0 0 0,-1 1-1 0 0,1 0 1 0 0,0 0 0 0 0,0 0-1 0 0,1 1 1 0 0,0-1 0 0 0,0 1-1 0 0,-2 6 1 0 0,-2 11 148 0 0,0 2 1 0 0,-3 33 0 0 0,7-46-372 0 0,1 1 0 0 0,0 0 0 0 0,1-1-1 0 0,1 1 1 0 0,0 0 0 0 0,1 0 0 0 0,0-1 0 0 0,1 1 0 0 0,0-1 0 0 0,1 0 0 0 0,9 22 0 0 0,-9-27-67 0 0,1 0 0 0 0,-1 0 0 0 0,1 0 0 0 0,0-1 0 0 0,1 0-1 0 0,0 1 1 0 0,0-2 0 0 0,0 1 0 0 0,1-1 0 0 0,0 0 0 0 0,0 0 0 0 0,0-1 0 0 0,0 0 0 0 0,1-1 0 0 0,-1 1 0 0 0,1-1 0 0 0,0-1 0 0 0,16 4 0 0 0,-12-4 5 0 0,-1-1 0 0 0,1 0 0 0 0,0-1 0 0 0,0-1 0 0 0,-1 0 0 0 0,1 0 0 0 0,-1-1 0 0 0,1 0 0 0 0,-1-1 0 0 0,0-1 0 0 0,0 0 0 0 0,0 0 0 0 0,0-1 0 0 0,-1 0 0 0 0,0-1 0 0 0,0 0 1 0 0,17-14-1 0 0,-19 14-1 0 0,-1 0 1 0 0,0-1 0 0 0,0 0 0 0 0,-1 0 0 0 0,0 0 0 0 0,0-1 0 0 0,0 0 0 0 0,-1 0 0 0 0,0 0 0 0 0,-1-1 0 0 0,0 1 0 0 0,0-1 0 0 0,-1 0 0 0 0,0-1 0 0 0,-1 1 0 0 0,0 0 0 0 0,0-1 0 0 0,-1 1 0 0 0,0-1 0 0 0,-1 0 0 0 0,0 1 0 0 0,-1-12-1 0 0,0 15 6 0 0,0-1-1 0 0,-1 0 0 0 0,1 0 0 0 0,-2 0 0 0 0,1 1 0 0 0,-1-1 0 0 0,1 1 0 0 0,-2 0 0 0 0,1 0 0 0 0,-1 0 0 0 0,0 0 0 0 0,0 1 0 0 0,0-1 0 0 0,-1 1 0 0 0,0 0 0 0 0,0 1 1 0 0,0-1-1 0 0,-1 1 0 0 0,0 0 0 0 0,0 0 0 0 0,0 0 0 0 0,0 1 0 0 0,0 0 0 0 0,0 1 0 0 0,-1-1 0 0 0,0 1 0 0 0,1 0 0 0 0,-1 1 0 0 0,0-1 0 0 0,0 1 0 0 0,0 1 1 0 0,0-1-1 0 0,0 1 0 0 0,0 1 0 0 0,0-1 0 0 0,0 1 0 0 0,1 0 0 0 0,-1 1 0 0 0,-11 3 0 0 0,-39 12-4278 0 0</inkml:trace>
</inkml:ink>
</file>

<file path=ppt/ink/ink1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1.631"/>
    </inkml:context>
    <inkml:brush xml:id="br0">
      <inkml:brushProperty name="width" value="0.1" units="cm"/>
      <inkml:brushProperty name="height" value="0.1" units="cm"/>
      <inkml:brushProperty name="color" value="#AB008B"/>
    </inkml:brush>
  </inkml:definitions>
  <inkml:trace contextRef="#ctx0" brushRef="#br0">22 1 6911 0 0,'0'0'528'0'0,"-5"19"4043"0"0,4-12-3875 0 0,1 0 0 0 0,0 1 0 0 0,0-1 0 0 0,1 0 0 0 0,0 0 0 0 0,0 1 0 0 0,1-1 0 0 0,0 0 0 0 0,0 0 0 0 0,4 7 0 0 0,8 41 1277 0 0,-10-30-1407 0 0,-2 0 0 0 0,-1 0 0 0 0,-1 0 0 0 0,-1 1 0 0 0,-4 24 0 0 0,-6 14-452 0 0,-3 14 275 0 0,-6 147 0 0 0,19-223-494 0 0,1 0-1 0 0,0 0 1 0 0,0 0-1 0 0,1 0 1 0 0,-1 0 0 0 0,0 0-1 0 0,1 0 1 0 0,-1 0-1 0 0,1 0 1 0 0,0 0-1 0 0,-1 0 1 0 0,1 0 0 0 0,0 0-1 0 0,0 0 1 0 0,0 0-1 0 0,1-1 1 0 0,-1 1-1 0 0,0 0 1 0 0,1-1 0 0 0,-1 1-1 0 0,1-1 1 0 0,-1 0-1 0 0,1 1 1 0 0,-1-1-1 0 0,1 0 1 0 0,0 0 0 0 0,2 1-1 0 0,13 6-1518 0 0</inkml:trace>
</inkml:ink>
</file>

<file path=ppt/ink/ink19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6.816"/>
    </inkml:context>
    <inkml:brush xml:id="br0">
      <inkml:brushProperty name="width" value="0.1" units="cm"/>
      <inkml:brushProperty name="height" value="0.1" units="cm"/>
      <inkml:brushProperty name="color" value="#008C3A"/>
    </inkml:brush>
  </inkml:definitions>
  <inkml:trace contextRef="#ctx0" brushRef="#br0">31 13 20159 0 0,'0'0'1968'0'0,"-4"-4"-1752"0"0,-1 0-216 0 0,-1 2 0 0 0,1-1 0 0 0,-5 6 2720 0 0</inkml:trace>
</inkml:ink>
</file>

<file path=ppt/ink/ink19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7.361"/>
    </inkml:context>
    <inkml:brush xml:id="br0">
      <inkml:brushProperty name="width" value="0.1" units="cm"/>
      <inkml:brushProperty name="height" value="0.1" units="cm"/>
      <inkml:brushProperty name="color" value="#008C3A"/>
    </inkml:brush>
  </inkml:definitions>
  <inkml:trace contextRef="#ctx0" brushRef="#br0">7 226 8751 0 0,'0'0'2330'0'0,"-5"-33"4904"0"0,4 28-6864 0 0,1 0-1 0 0,0 1 1 0 0,0-1-1 0 0,0 0 1 0 0,1 0-1 0 0,0 0 1 0 0,-1 0-1 0 0,2 0 0 0 0,-1 0 1 0 0,0 1-1 0 0,1-1 1 0 0,0 1-1 0 0,5-9 1 0 0,-2 6-158 0 0,-1 1 1 0 0,2-1 0 0 0,-1 1-1 0 0,1 0 1 0 0,0 1-1 0 0,0-1 1 0 0,13-7-1 0 0,-4 3-157 0 0,0 2 0 0 0,1 0-1 0 0,0 1 1 0 0,0 1 0 0 0,1 0-1 0 0,0 1 1 0 0,21-3 0 0 0,-30 6-55 0 0,1 1 0 0 0,0 0-1 0 0,0 1 1 0 0,0 0 0 0 0,0 0 0 0 0,0 1 0 0 0,0 0 0 0 0,-1 1 0 0 0,1 0 0 0 0,0 0 0 0 0,-1 1 0 0 0,14 6-1 0 0,-18-7 0 0 0,0 0-1 0 0,0 1 1 0 0,0 0-1 0 0,-1 0 1 0 0,1 0-1 0 0,-1 0 1 0 0,0 0-1 0 0,0 0 1 0 0,0 1-1 0 0,-1 0 1 0 0,1-1-1 0 0,-1 1 1 0 0,0 0-1 0 0,0 0 0 0 0,0 1 1 0 0,0-1-1 0 0,-1 0 1 0 0,1 0-1 0 0,-1 1 1 0 0,0-1-1 0 0,-1 1 1 0 0,1-1-1 0 0,-1 1 1 0 0,0-1-1 0 0,0 1 1 0 0,-1 5-1 0 0,-1 3 31 0 0,-1 0 0 0 0,-1 0 0 0 0,1-1 0 0 0,-2 0-1 0 0,0 0 1 0 0,0 0 0 0 0,-8 11 0 0 0,7-12 1 0 0,0 0 0 0 0,1 0 0 0 0,0 0 1 0 0,1 0-1 0 0,0 1 0 0 0,1 0 0 0 0,-3 21 0 0 0,6-30-30 0 0,0-1 0 0 0,0 0 0 0 0,1 0 0 0 0,-1 1 0 0 0,1-1 0 0 0,0 0 0 0 0,0 0 0 0 0,-1 0 0 0 0,1 0 0 0 0,1 0 0 0 0,-1 0 0 0 0,0 0 0 0 0,0 0 0 0 0,1 0 0 0 0,-1 0 0 0 0,1-1 0 0 0,-1 1 0 0 0,1-1 0 0 0,0 1 0 0 0,0-1 0 0 0,0 0 0 0 0,0 1 0 0 0,0-1 0 0 0,0 0 0 0 0,0 0 0 0 0,0 0 0 0 0,0-1 0 0 0,3 2 0 0 0,10 2 0 0 0,1 1 0 0 0,0-2 0 0 0,17 2 0 0 0,1 1 0 0 0,-26-4 1 0 0,0 0 0 0 0,0 1 0 0 0,0 0 0 0 0,-1 0 0 0 0,1 0 0 0 0,12 9 0 0 0,-19-11-4 0 0,1 0 1 0 0,-1 0 0 0 0,1 1-1 0 0,-1-1 1 0 0,0 0-1 0 0,0 1 1 0 0,0-1 0 0 0,0 1-1 0 0,0 0 1 0 0,0-1-1 0 0,0 1 1 0 0,0 0 0 0 0,0 0-1 0 0,-1 0 1 0 0,1-1-1 0 0,-1 1 1 0 0,0 0 0 0 0,1 0-1 0 0,-1 0 1 0 0,0 0-1 0 0,0 0 1 0 0,0 0 0 0 0,0 0-1 0 0,-1-1 1 0 0,1 1-1 0 0,0 0 1 0 0,-1 0 0 0 0,1 0-1 0 0,-1 0 1 0 0,0 0-1 0 0,1-1 1 0 0,-1 1 0 0 0,0 0-1 0 0,-2 1 1 0 0,-4 8 26 0 0,0 0-1 0 0,-1 0 1 0 0,0-1 0 0 0,-1 0 0 0 0,0-1 0 0 0,-1 0 0 0 0,0 0 0 0 0,0-1 0 0 0,-1-1-1 0 0,0 0 1 0 0,0 0 0 0 0,-1-1 0 0 0,-13 6 0 0 0,4-4 44 0 0,0 0-1 0 0,-1-1 1 0 0,0-1 0 0 0,-1-1-1 0 0,1-1 1 0 0,-39 2 0 0 0,23-9 16 0 0,-14 2-392 0 0,51 2-107 0 0,5-26-2338 0 0,2 10 710 0 0</inkml:trace>
</inkml:ink>
</file>

<file path=ppt/ink/ink19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7.905"/>
    </inkml:context>
    <inkml:brush xml:id="br0">
      <inkml:brushProperty name="width" value="0.1" units="cm"/>
      <inkml:brushProperty name="height" value="0.1" units="cm"/>
      <inkml:brushProperty name="color" value="#008C3A"/>
    </inkml:brush>
  </inkml:definitions>
  <inkml:trace contextRef="#ctx0" brushRef="#br0">357 1 13391 0 0,'0'0'1210'0'0,"-19"10"-828"0"0,6 1 484 0 0,1 0-1 0 0,1 1 1 0 0,0 1-1 0 0,-11 15 1 0 0,-7 17 98 0 0,-24 49 1 0 0,17-29-207 0 0,8-19-409 0 0,3 2 1 0 0,2 0-1 0 0,-33 97 0 0 0,51-128-275 0 0,1 1 0 0 0,1-1 0 0 0,0 0-1 0 0,1 1 1 0 0,1 0 0 0 0,1 0 0 0 0,0-1-1 0 0,2 1 1 0 0,0 0 0 0 0,0-1-1 0 0,2 0 1 0 0,0 1 0 0 0,1-1 0 0 0,1-1-1 0 0,13 29 1 0 0,-9-27-79 0 0,0 0 1 0 0,1 0-1 0 0,1-1 0 0 0,0 0 1 0 0,2-1-1 0 0,0-1 0 0 0,0 0 0 0 0,1 0 1 0 0,1-2-1 0 0,1 0 0 0 0,0-1 1 0 0,36 19-1 0 0,-14-22-2422 0 0,-21-9 955 0 0</inkml:trace>
</inkml:ink>
</file>

<file path=ppt/ink/ink19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8.580"/>
    </inkml:context>
    <inkml:brush xml:id="br0">
      <inkml:brushProperty name="width" value="0.1" units="cm"/>
      <inkml:brushProperty name="height" value="0.1" units="cm"/>
      <inkml:brushProperty name="color" value="#008C3A"/>
    </inkml:brush>
  </inkml:definitions>
  <inkml:trace contextRef="#ctx0" brushRef="#br0">6 156 6911 0 0,'-1'-10'10389'0'0,"-1"-13"-8067"0"0,1 20-2144 0 0,0 0 0 0 0,1 0 0 0 0,0-1 0 0 0,0 1 0 0 0,0 0 0 0 0,0 0 0 0 0,0 0 0 0 0,0 0 1 0 0,1 0-1 0 0,0-1 0 0 0,-1 1 0 0 0,1 0 0 0 0,0 0 0 0 0,1 1 0 0 0,-1-1 0 0 0,0 0 0 0 0,1 0 0 0 0,0 0 0 0 0,3-3 0 0 0,-1 2 16 0 0,2 0 0 0 0,-1 0-1 0 0,0 0 1 0 0,1 1-1 0 0,0 0 1 0 0,-1 0 0 0 0,1 1-1 0 0,13-4 1 0 0,1-2-5 0 0,-14 5-171 0 0,0 1-1 0 0,0-1 1 0 0,1 1 0 0 0,-1 0-1 0 0,1 0 1 0 0,-1 1 0 0 0,1 0-1 0 0,0 0 1 0 0,0 0 0 0 0,-1 1-1 0 0,1 0 1 0 0,0 1-1 0 0,0-1 1 0 0,-1 1 0 0 0,1 0-1 0 0,8 3 1 0 0,-13-3-18 0 0,-1 0 1 0 0,1-1-1 0 0,-1 1 0 0 0,0 0 0 0 0,0 0 1 0 0,1 0-1 0 0,-1 0 0 0 0,0 0 0 0 0,0 0 1 0 0,0 0-1 0 0,0 1 0 0 0,0-1 0 0 0,0 0 1 0 0,0 0-1 0 0,0 1 0 0 0,-1-1 0 0 0,1 1 1 0 0,0-1-1 0 0,-1 0 0 0 0,0 1 1 0 0,1-1-1 0 0,-1 1 0 0 0,0 0 0 0 0,1-1 1 0 0,-1 1-1 0 0,0-1 0 0 0,0 1 0 0 0,0-1 1 0 0,0 1-1 0 0,-1-1 0 0 0,1 1 0 0 0,-1 2 1 0 0,-18 42 102 0 0,16-41-71 0 0,-8 16-8 0 0,5-11 10 0 0,1 0 0 0 0,0 0 0 0 0,0 1 0 0 0,1 0 0 0 0,-4 14 0 0 0,8-21-29 0 0,-1-1 1 0 0,1 0-1 0 0,0 0 1 0 0,0 0 0 0 0,0 0-1 0 0,0 1 1 0 0,1-1 0 0 0,-1 0-1 0 0,1 0 1 0 0,0 0-1 0 0,0 0 1 0 0,0 0 0 0 0,0 0-1 0 0,0 0 1 0 0,1 0 0 0 0,-1 0-1 0 0,1-1 1 0 0,0 1-1 0 0,0-1 1 0 0,0 1 0 0 0,0-1-1 0 0,0 0 1 0 0,1 1-1 0 0,2 1 1 0 0,42 30-7 0 0,21 16-4 0 0,-63-46 5 0 0,-1 0 0 0 0,0 0 0 0 0,0 0 0 0 0,-1 0-1 0 0,1 1 1 0 0,-1-1 0 0 0,0 1 0 0 0,0 0 0 0 0,-1 0-1 0 0,0 1 1 0 0,4 8 0 0 0,-6-11 5 0 0,1-1 0 0 0,-1 1 0 0 0,0 0 1 0 0,0 0-1 0 0,1-1 0 0 0,-2 1 0 0 0,1 0 0 0 0,0 0 0 0 0,-1-1 0 0 0,1 1 0 0 0,-1 0 1 0 0,0-1-1 0 0,1 1 0 0 0,-1-1 0 0 0,-1 1 0 0 0,1-1 0 0 0,0 1 0 0 0,-1-1 0 0 0,-1 3 1 0 0,-1-1 19 0 0,0 0 1 0 0,0 1-1 0 0,-1-2 1 0 0,1 1-1 0 0,-1 0 1 0 0,0-1-1 0 0,0 0 1 0 0,-8 4 0 0 0,-8 2 68 0 0,-1-1 0 0 0,-1-1 1 0 0,-31 7-1 0 0,51-14-92 0 0,-54 8 173 0 0,42-7-169 0 0,1 1 0 0 0,0 0 1 0 0,0 1-1 0 0,-16 6 1 0 0,29-9-118 0 0</inkml:trace>
</inkml:ink>
</file>

<file path=ppt/ink/ink19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9.172"/>
    </inkml:context>
    <inkml:brush xml:id="br0">
      <inkml:brushProperty name="width" value="0.1" units="cm"/>
      <inkml:brushProperty name="height" value="0.1" units="cm"/>
      <inkml:brushProperty name="color" value="#008C3A"/>
    </inkml:brush>
  </inkml:definitions>
  <inkml:trace contextRef="#ctx0" brushRef="#br0">176 43 5063 0 0,'10'-17'9234'0'0,"-11"16"-8996"0"0,0-1 0 0 0,0 0 0 0 0,-1 1 1 0 0,1-1-1 0 0,0 1 0 0 0,0-1 0 0 0,-1 1 1 0 0,1-1-1 0 0,-1 1 0 0 0,1 0 1 0 0,-1 0-1 0 0,0 0 0 0 0,1 0 0 0 0,-1 0 1 0 0,0 0-1 0 0,0 0 0 0 0,0 1 0 0 0,0-1 1 0 0,0 1-1 0 0,1-1 0 0 0,-1 1 0 0 0,0 0 1 0 0,0-1-1 0 0,0 1 0 0 0,-2 1 1 0 0,-53-3 700 0 0,55 2-905 0 0,0 1 0 0 0,0-1 0 0 0,0 0 0 0 0,0 0 0 0 0,0 1 0 0 0,0-1 0 0 0,0 1-1 0 0,0 0 1 0 0,0-1 0 0 0,0 1 0 0 0,0 0 0 0 0,1 0 0 0 0,-1 0 0 0 0,0 0 0 0 0,1 1 0 0 0,-1-1 0 0 0,1 0 0 0 0,-1 1-1 0 0,1-1 1 0 0,0 1 0 0 0,-1-1 0 0 0,1 1 0 0 0,0 0 0 0 0,0 0 0 0 0,0-1 0 0 0,0 1 0 0 0,0 0 0 0 0,1 0 0 0 0,-1 0-1 0 0,1 0 1 0 0,-1 0 0 0 0,1 0 0 0 0,0 0 0 0 0,-1 3 0 0 0,2-1 0 0 0,0 0 1 0 0,0-1-1 0 0,0 1 1 0 0,0-1-1 0 0,1 1 1 0 0,-1-1-1 0 0,1 0 1 0 0,0 0-1 0 0,0 1 0 0 0,0-1 1 0 0,0 0-1 0 0,1-1 1 0 0,-1 1-1 0 0,1 0 1 0 0,0-1-1 0 0,0 1 1 0 0,0-1-1 0 0,3 2 0 0 0,186 108 1390 0 0,-189-111-1394 0 0,-1 0 0 0 0,0 0 0 0 0,0 0 0 0 0,0 1 0 0 0,0-1 0 0 0,0 1-1 0 0,0 0 1 0 0,-1-1 0 0 0,1 1 0 0 0,0 0 0 0 0,-1 0 0 0 0,1 0-1 0 0,-1 0 1 0 0,0 0 0 0 0,0 0 0 0 0,0 1 0 0 0,0-1 0 0 0,0 0 0 0 0,0 1-1 0 0,0-1 1 0 0,-1 0 0 0 0,1 1 0 0 0,-1-1 0 0 0,0 5 0 0 0,-1-4 16 0 0,0 0 0 0 0,0-1 0 0 0,-1 1 0 0 0,1 0 0 0 0,-1 0 0 0 0,0-1 0 0 0,0 1 0 0 0,0-1 0 0 0,0 1 0 0 0,0-1 0 0 0,0 0 0 0 0,-1 0 0 0 0,1 0 0 0 0,-1 0 1 0 0,0 0-1 0 0,1-1 0 0 0,-1 1 0 0 0,-4 1 0 0 0,-19 10-50 0 0,1-2-1 0 0,-1-1 1 0 0,-1-1 0 0 0,0-1 0 0 0,-51 9-1 0 0,43-17-2971 0 0,19-1 1195 0 0</inkml:trace>
</inkml:ink>
</file>

<file path=ppt/ink/ink19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9.525"/>
    </inkml:context>
    <inkml:brush xml:id="br0">
      <inkml:brushProperty name="width" value="0.1" units="cm"/>
      <inkml:brushProperty name="height" value="0.1" units="cm"/>
      <inkml:brushProperty name="color" value="#008C3A"/>
    </inkml:brush>
  </inkml:definitions>
  <inkml:trace contextRef="#ctx0" brushRef="#br0">1 120 3223 0 0,'12'-13'1521'0'0,"1"1"-1"0"0,1 1 0 0 0,0 0 1 0 0,1 1-1 0 0,0 0 0 0 0,0 1 0 0 0,1 1 1 0 0,0 0-1 0 0,0 2 0 0 0,28-8 0 0 0,-32 11-1223 0 0,0 1-1 0 0,0 1 0 0 0,0 0 1 0 0,0 0-1 0 0,23 3 0 0 0,-5 0-846 0 0,-10-2-4906 0 0,-4-1-1303 0 0</inkml:trace>
</inkml:ink>
</file>

<file path=ppt/ink/ink19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49.889"/>
    </inkml:context>
    <inkml:brush xml:id="br0">
      <inkml:brushProperty name="width" value="0.1" units="cm"/>
      <inkml:brushProperty name="height" value="0.1" units="cm"/>
      <inkml:brushProperty name="color" value="#008C3A"/>
    </inkml:brush>
  </inkml:definitions>
  <inkml:trace contextRef="#ctx0" brushRef="#br0">247 126 6447 0 0,'20'-29'1011'0'0,"-3"3"7535"0"0,-13 21-7736 0 0,-1-1 0 0 0,0 1 0 0 0,0-1 0 0 0,0 0 0 0 0,-1 0-1 0 0,0 0 1 0 0,0 0 0 0 0,0-1 0 0 0,0-10 0 0 0,-4 17-720 0 0,0 0 0 0 0,1 0 0 0 0,-1 1 0 0 0,0-1-1 0 0,0 1 1 0 0,0 0 0 0 0,0-1 0 0 0,0 1 0 0 0,0 0 0 0 0,1 0-1 0 0,-1 0 1 0 0,-2 2 0 0 0,-7 8-48 0 0,-1 1 0 0 0,2 0 0 0 0,0 0 0 0 0,0 2-1 0 0,1-1 1 0 0,1 1 0 0 0,0 0 0 0 0,1 1 0 0 0,0 0 0 0 0,-4 17 0 0 0,5-13-23 0 0,0 0-1 0 0,2 0 1 0 0,0 1 0 0 0,1 0 0 0 0,1 0 0 0 0,1 0 0 0 0,2 35 0 0 0,32 118-6 0 0,-23-139-4 0 0,-2 0 0 0 0,-2 1 0 0 0,0 0 1 0 0,-3 0-1 0 0,-1 0 0 0 0,-2 1 0 0 0,-4 37 1 0 0,3-64 1 0 0,-2 12 13 0 0,-1 1 0 0 0,0-1 0 0 0,-2 0 1 0 0,-11 28-1 0 0,17-48-255 0 0,-5 8-94 0 0</inkml:trace>
  <inkml:trace contextRef="#ctx0" brushRef="#br0" timeOffset="1">0 796 11519 0 0,'0'-6'410'0'0,"0"0"0"0"0,1 1 0 0 0,-1-1 0 0 0,1 0-1 0 0,0 0 1 0 0,1 1 0 0 0,-1-1 0 0 0,1 1 0 0 0,0 0 0 0 0,1-1-1 0 0,-1 1 1 0 0,1 0 0 0 0,0 0 0 0 0,0 0 0 0 0,1 1-1 0 0,-1-1 1 0 0,1 1 0 0 0,0 0 0 0 0,0 0 0 0 0,0 0 0 0 0,1 0-1 0 0,-1 1 1 0 0,1 0 0 0 0,0 0 0 0 0,0 0 0 0 0,11-4-1 0 0,119-21 1007 0 0,-76 20-8271 0 0,-30 4-523 0 0</inkml:trace>
</inkml:ink>
</file>

<file path=ppt/ink/ink19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3:50.251"/>
    </inkml:context>
    <inkml:brush xml:id="br0">
      <inkml:brushProperty name="width" value="0.1" units="cm"/>
      <inkml:brushProperty name="height" value="0.1" units="cm"/>
      <inkml:brushProperty name="color" value="#008C3A"/>
    </inkml:brush>
  </inkml:definitions>
  <inkml:trace contextRef="#ctx0" brushRef="#br0">10 31 13823 0 0,'-9'-30'1718'0'0,"35"38"3007"0"0,-15 1-4385 0 0,-1 0 1 0 0,0 1-1 0 0,0-1 1 0 0,-1 2-1 0 0,0 0 1 0 0,-1 0-1 0 0,0 0 1 0 0,-1 1-1 0 0,0 0 1 0 0,-1 0-1 0 0,-1 1 0 0 0,0 0 1 0 0,6 22-1 0 0,2 16-256 0 0,-3 1-1 0 0,5 62 0 0 0,-14-102-14 0 0,7 101 62 0 0,-5 0-1 0 0,-16 152 1 0 0,8-158 41 0 0,5-62-545 0 0,-3 0 1 0 0,-1 0-1 0 0,-2 0 1 0 0,-13 45-1 0 0,12-70-1776 0 0</inkml:trace>
</inkml:ink>
</file>

<file path=ppt/ink/ink19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0.032"/>
    </inkml:context>
    <inkml:brush xml:id="br0">
      <inkml:brushProperty name="width" value="0.1" units="cm"/>
      <inkml:brushProperty name="height" value="0.1" units="cm"/>
      <inkml:brushProperty name="color" value="#004F8B"/>
    </inkml:brush>
  </inkml:definitions>
  <inkml:trace contextRef="#ctx0" brushRef="#br0">297 92 3223 0 0,'26'-13'11855'0'0,"-26"12"-11611"0"0,1 0 0 0 0,0 0 0 0 0,0 1-1 0 0,0-1 1 0 0,-1 0 0 0 0,1 0 0 0 0,-1 0 0 0 0,1 0 0 0 0,0 0 0 0 0,-1 0-1 0 0,0 0 1 0 0,1 0 0 0 0,-1 0 0 0 0,0 0 0 0 0,1 0 0 0 0,-1 0 0 0 0,0 0 0 0 0,0 0-1 0 0,0-1 1 0 0,0 1 0 0 0,0 0 0 0 0,0 0 0 0 0,0 0 0 0 0,0 0 0 0 0,-1-2-1 0 0,0 1-39 0 0,0 0-1 0 0,0 0 0 0 0,0 0 1 0 0,-1 1-1 0 0,1-1 0 0 0,-1 0 1 0 0,1 0-1 0 0,-1 1 0 0 0,1-1 1 0 0,-1 1-1 0 0,-3-3 0 0 0,-2 0 36 0 0,0-1 0 0 0,-1 2 0 0 0,1-1 0 0 0,-1 1-1 0 0,-12-4 1 0 0,15 7-227 0 0,-1-1-1 0 0,1 1 1 0 0,-1 0 0 0 0,1 0-1 0 0,-1 0 1 0 0,1 1-1 0 0,-1 0 1 0 0,1 0 0 0 0,-1 0-1 0 0,1 1 1 0 0,0 0-1 0 0,-1 0 1 0 0,1 0 0 0 0,0 0-1 0 0,1 1 1 0 0,-1 0-1 0 0,0 0 1 0 0,1 0 0 0 0,-1 1-1 0 0,1 0 1 0 0,0-1 0 0 0,-4 7-1 0 0,-7 7 28 0 0,1 0-1 0 0,1 1 1 0 0,0 1 0 0 0,-10 21-1 0 0,14-23-38 0 0,1 0 0 0 0,0 1 0 0 0,2 0 0 0 0,0 0 0 0 0,1 0 0 0 0,0 1 0 0 0,2 0 0 0 0,-2 34 0 0 0,4-47 0 0 0,1-1 0 0 0,0 1 0 0 0,0-1 0 0 0,1 0 0 0 0,0 1 0 0 0,0-1 0 0 0,0 0 0 0 0,0 1 0 0 0,1-1 0 0 0,0 0 0 0 0,0 0 0 0 0,0 0 0 0 0,1-1 0 0 0,0 1 0 0 0,0 0 0 0 0,0-1 0 0 0,0 0 0 0 0,1 0 0 0 0,-1 0 0 0 0,1 0 0 0 0,0 0 0 0 0,0-1 0 0 0,1 0 0 0 0,-1 0 0 0 0,1 0 0 0 0,-1 0 0 0 0,1-1 0 0 0,0 1 0 0 0,0-1 0 0 0,0-1 0 0 0,0 1 0 0 0,1-1 0 0 0,-1 0 0 0 0,0 0 0 0 0,9 1 0 0 0,-6-2 3 0 0,0 1-1 0 0,-1-1 1 0 0,1 0-1 0 0,0-1 1 0 0,0 0-1 0 0,0 0 1 0 0,-1 0-1 0 0,1-1 1 0 0,0 0-1 0 0,-1-1 1 0 0,0 0 0 0 0,1 0-1 0 0,-1-1 1 0 0,-1 1-1 0 0,1-1 1 0 0,0-1-1 0 0,-1 0 1 0 0,0 1-1 0 0,9-11 1 0 0,-9 8 1 0 0,1 0 0 0 0,-2-1 0 0 0,1 0 0 0 0,-1-1 1 0 0,0 1-1 0 0,-1-1 0 0 0,0 0 0 0 0,0 0 0 0 0,-1 0 0 0 0,-1-1 1 0 0,1 1-1 0 0,-1-1 0 0 0,-1 0 0 0 0,0 1 0 0 0,0-14 0 0 0,-1-6 46 0 0,-2 0-1 0 0,-1 0 0 0 0,-12-48 382 0 0,14 107-319 0 0,6-8-126 0 0,0-1-1 0 0,1 0 1 0 0,2-1 0 0 0,0 0-1 0 0,1 0 1 0 0,0 0-1 0 0,2-1 1 0 0,0-1 0 0 0,2 0-1 0 0,0 0 1 0 0,1-2 0 0 0,0 1-1 0 0,19 14 1 0 0,-30-28-365 0 0,0-1 1 0 0,0 1 0 0 0,1-1-1 0 0,-1 0 1 0 0,1-1-1 0 0,0 1 1 0 0,-1 0 0 0 0,1-1-1 0 0,6 1 1 0 0,0 1-1581 0 0</inkml:trace>
</inkml:ink>
</file>

<file path=ppt/ink/ink19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0.392"/>
    </inkml:context>
    <inkml:brush xml:id="br0">
      <inkml:brushProperty name="width" value="0.1" units="cm"/>
      <inkml:brushProperty name="height" value="0.1" units="cm"/>
      <inkml:brushProperty name="color" value="#004F8B"/>
    </inkml:brush>
  </inkml:definitions>
  <inkml:trace contextRef="#ctx0" brushRef="#br0">1 1 12439 0 0,'0'0'958'0'0,"24"6"2044"0"0,-14-1-2362 0 0,-1-1-1 0 0,1 1 1 0 0,-1 0-1 0 0,0 1 1 0 0,-1 0 0 0 0,1 1-1 0 0,-1 0 1 0 0,12 13-1 0 0,-10-8-254 0 0,-1 0 0 0 0,0 0-1 0 0,-1 1 1 0 0,0 0 0 0 0,8 21 0 0 0,-6-7-262 0 0,-1 0 0 0 0,-1 0 0 0 0,-2 1 0 0 0,0-1 1 0 0,-2 1-1 0 0,0 32 0 0 0,-4 62 195 0 0,-20 144-1 0 0,3-62-419 0 0,4-61-4906 0 0,8-104-2724 0 0</inkml:trace>
</inkml:ink>
</file>

<file path=ppt/ink/ink1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2.072"/>
    </inkml:context>
    <inkml:brush xml:id="br0">
      <inkml:brushProperty name="width" value="0.1" units="cm"/>
      <inkml:brushProperty name="height" value="0.1" units="cm"/>
      <inkml:brushProperty name="color" value="#AB008B"/>
    </inkml:brush>
  </inkml:definitions>
  <inkml:trace contextRef="#ctx0" brushRef="#br0">144 1 5063 0 0,'0'0'390'0'0,"-16"22"4795"0"0,-22 48 3049 0 0,21-40-7220 0 0,1 0 0 0 0,-21 55 0 0 0,33-47-667 0 0,4-34-302 0 0,0 1 0 0 0,0 0-1 0 0,-1 0 1 0 0,1 0 0 0 0,-1-1 0 0 0,0 1-1 0 0,-3 5 1 0 0,3-6-20 0 0,-1-1 1 0 0,1 0-1 0 0,0 1 0 0 0,0-1 0 0 0,0 1 1 0 0,0-1-1 0 0,1 1 0 0 0,0-1 0 0 0,-1 1 1 0 0,1 0-1 0 0,0-1 0 0 0,1 1 0 0 0,-1-1 1 0 0,1 1-1 0 0,-1-1 0 0 0,1 1 1 0 0,0-1-1 0 0,1 1 0 0 0,1 5 0 0 0,0-5 33 0 0,0 0 0 0 0,1 0-1 0 0,-1 0 1 0 0,1 0 0 0 0,0 0-1 0 0,0-1 1 0 0,0 1 0 0 0,0-1 0 0 0,0 0-1 0 0,1-1 1 0 0,-1 1 0 0 0,7 2-1 0 0,4 1 117 0 0,1-1-1 0 0,0 0 1 0 0,0-1 0 0 0,1 0-1 0 0,-1-2 1 0 0,1 0-1 0 0,26 0 1 0 0,187-21 636 0 0,-132 5-4597 0 0,-79 11-4340 0 0</inkml:trace>
</inkml:ink>
</file>

<file path=ppt/ink/ink19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4.968"/>
    </inkml:context>
    <inkml:brush xml:id="br0">
      <inkml:brushProperty name="width" value="0.1" units="cm"/>
      <inkml:brushProperty name="height" value="0.1" units="cm"/>
      <inkml:brushProperty name="color" value="#004F8B"/>
    </inkml:brush>
  </inkml:definitions>
  <inkml:trace contextRef="#ctx0" brushRef="#br0">8 0 8287 0 0,'0'0'1112'0'0,"6"37"4744"0"0,-12 336-816 0 0,-1-168-4361 0 0,14 650 0 0 0,-3-643-661 0 0,3-125-118 0 0,1 51 2219 0 0,37-147-1749 0 0,444 13 277 0 0,-167 4-627 0 0,115-2-20 0 0,310-5 0 0 0,-77 11 53 0 0,-611-7-102 0 0,-16-1-153 0 0,0-1 0 0 0,84-6 1 0 0</inkml:trace>
</inkml:ink>
</file>

<file path=ppt/ink/ink19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6.926"/>
    </inkml:context>
    <inkml:brush xml:id="br0">
      <inkml:brushProperty name="width" value="0.1" units="cm"/>
      <inkml:brushProperty name="height" value="0.1" units="cm"/>
      <inkml:brushProperty name="color" value="#004F8B"/>
    </inkml:brush>
  </inkml:definitions>
  <inkml:trace contextRef="#ctx0" brushRef="#br0">1 509 4607 0 0,'0'0'208'0'0,"1"-44"8786"0"0,4 17-7957 0 0,-1-1 0 0 0,-2 0 1 0 0,-1 1-1 0 0,0-1 0 0 0,-3 0 1 0 0,-4-30-1 0 0,3 31-778 0 0,1 0 0 0 0,2 0 1 0 0,2-28-1 0 0,1-12 217 0 0,-2 30 116 0 0,29 48-341 0 0,-1 9-157 0 0,35 30-1 0 0,10 7 13 0 0,259 152-106 0 0,-134-88 0 0 0,-143-85 0 0 0,263 159 0 0 0,-87-50 0 0 0,95 51 0 0 0,393 197 673 0 0,-461-241-380 0 0,48 30 245 0 0,139 100 38 0 0,-417-265-530 0 0,-7-3 70 0 0,0-2 0 0 0,1 0 0 0 0,40 15-1 0 0,-61-27-45 0 0,8 2 124 0 0,-5 2-143 0 0,0-1-1 0 0,0 0 0 0 0,0 0 1 0 0,1-1-1 0 0,-1 1 1 0 0,0-1-1 0 0,1 0 0 0 0,8 1 1 0 0,-12-2-9 0 0,3 3-20 0 0,-2-2 36 0 0,1 2 33 0 0,-2-2-11 0 0,2 4-52 0 0,2-1 20 0 0,0-1-36 0 0,1 1-12 0 0,71 47 64 0 0,-71-48-64 0 0,-1 0 2 0 0,8 3 16 0 0,-1 0 1 0 0,0 1-1 0 0,21 18 0 0 0,-33-25 194 0 0,-5 0-158 0 0,1 1 1 0 0,0-1-1 0 0,-1 0 0 0 0,0 0 1 0 0,1 0-1 0 0,-1 0 1 0 0,1-1-1 0 0,-1 0 0 0 0,-7 0 1 0 0,8 1-23 0 0,-184 24 272 0 0,3-1-325 0 0,152-21 39 0 0,-1-3-1 0 0,1 0 1 0 0,-59-10-1 0 0,20-2-121 0 0,0 2-1 0 0,-99 1 1 0 0,182 4-2358 0 0,-4 1 85 0 0</inkml:trace>
</inkml:ink>
</file>

<file path=ppt/ink/ink19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7.753"/>
    </inkml:context>
    <inkml:brush xml:id="br0">
      <inkml:brushProperty name="width" value="0.1" units="cm"/>
      <inkml:brushProperty name="height" value="0.1" units="cm"/>
      <inkml:brushProperty name="color" value="#004F8B"/>
    </inkml:brush>
  </inkml:definitions>
  <inkml:trace contextRef="#ctx0" brushRef="#br0">33 38 8983 0 0,'-32'-18'9193'0'0,"32"18"-9098"0"0,0-1 0 0 0,0 1 0 0 0,0-1 0 0 0,0 1 0 0 0,1 0 0 0 0,-1-1 0 0 0,0 1 0 0 0,0-1 1 0 0,1 1-1 0 0,-1 0 0 0 0,0-1 0 0 0,1 1 0 0 0,-1-1 0 0 0,0 1 0 0 0,1 0 0 0 0,-1 0 0 0 0,0-1 0 0 0,1 1 1 0 0,-1 0-1 0 0,1 0 0 0 0,-1-1 0 0 0,1 1 0 0 0,-1 0 0 0 0,0 0 0 0 0,1 0 0 0 0,-1 0 0 0 0,1 0 0 0 0,-1 0 0 0 0,1-1 1 0 0,-1 1-1 0 0,1 0 0 0 0,-1 1 0 0 0,1-1 0 0 0,-1 0 0 0 0,2 0 0 0 0,13-2 314 0 0,1 1 0 0 0,-1 0 1 0 0,1 1-1 0 0,0 1 0 0 0,23 4 0 0 0,11 0 291 0 0,-21-3-546 0 0,1-1 0 0 0,-1-1 0 0 0,0-1-1 0 0,1-2 1 0 0,-1-1 0 0 0,29-8 0 0 0,-58 11-153 0 0,1 1-1 0 0,-1 0 1 0 0,1 0-1 0 0,0 0 1 0 0,-1 0-1 0 0,1 0 1 0 0,-1 0 0 0 0,1 0-1 0 0,-1 0 1 0 0,1 0-1 0 0,-1 0 1 0 0,1 0-1 0 0,0 0 1 0 0,-1 0-1 0 0,1 0 1 0 0,-1 0 0 0 0,1 1-1 0 0,-1-1 1 0 0,1 0-1 0 0,-1 0 1 0 0,1 1-1 0 0,-1-1 1 0 0,1 0-1 0 0,-1 1 1 0 0,0-1-1 0 0,1 0 1 0 0,-1 1 0 0 0,1-1-1 0 0,-1 1 1 0 0,0-1-1 0 0,1 1 1 0 0,-1 0-1 0 0,6 24 45 0 0,-9 37 63 0 0,2-54-92 0 0,-15 284 238 0 0,16-284-379 0 0,-1-5 124 0 0,1 0 0 0 0,0 0-1 0 0,0 0 1 0 0,0 0 0 0 0,0 0 0 0 0,0 0-1 0 0,1 0 1 0 0,-1 0 0 0 0,1 0 0 0 0,0 0-1 0 0,0 0 1 0 0,0 0 0 0 0,0 0 0 0 0,1-1-1 0 0,-1 1 1 0 0,4 4 0 0 0,8-8-4994 0 0</inkml:trace>
</inkml:ink>
</file>

<file path=ppt/ink/ink19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8.565"/>
    </inkml:context>
    <inkml:brush xml:id="br0">
      <inkml:brushProperty name="width" value="0.1" units="cm"/>
      <inkml:brushProperty name="height" value="0.1" units="cm"/>
      <inkml:brushProperty name="color" value="#004F8B"/>
    </inkml:brush>
  </inkml:definitions>
  <inkml:trace contextRef="#ctx0" brushRef="#br0">216 14 5527 0 0,'-8'-2'10602'0'0,"-24"-5"-7406"0"0,27 6-3080 0 0,0 0 1 0 0,0 0 0 0 0,0 0 0 0 0,0 1 0 0 0,0 0 0 0 0,0 0-1 0 0,0 0 1 0 0,0 1 0 0 0,-1-1 0 0 0,1 1 0 0 0,1 1 0 0 0,-1-1-1 0 0,0 0 1 0 0,0 1 0 0 0,0 0 0 0 0,1 1 0 0 0,-1-1-1 0 0,1 1 1 0 0,0-1 0 0 0,0 1 0 0 0,0 0 0 0 0,0 1 0 0 0,0-1-1 0 0,0 1 1 0 0,-3 4 0 0 0,2-2-33 0 0,0 1-1 0 0,0 0 1 0 0,0-1-1 0 0,1 1 1 0 0,0 1-1 0 0,0-1 1 0 0,0 1-1 0 0,1-1 1 0 0,1 1-1 0 0,-1 0 1 0 0,1 0 0 0 0,1 0-1 0 0,-1 0 1 0 0,1 17-1 0 0,0-24-75 0 0,1 1 0 0 0,0-1 1 0 0,0 1-1 0 0,0 0 0 0 0,0-1 0 0 0,0 1 0 0 0,0-1 0 0 0,0 1 1 0 0,1-1-1 0 0,-1 1 0 0 0,1-1 0 0 0,-1 1 0 0 0,1-1 0 0 0,-1 1 1 0 0,1-1-1 0 0,0 1 0 0 0,0-1 0 0 0,0 0 0 0 0,0 0 0 0 0,0 1 1 0 0,0-1-1 0 0,0 0 0 0 0,0 0 0 0 0,0 0 0 0 0,0 0 0 0 0,1 0 0 0 0,-1 0 1 0 0,0-1-1 0 0,1 1 0 0 0,-1 0 0 0 0,0 0 0 0 0,1-1 0 0 0,-1 1 1 0 0,1-1-1 0 0,-1 0 0 0 0,1 1 0 0 0,0-1 0 0 0,-1 0 0 0 0,1 0 1 0 0,-1 0-1 0 0,1 0 0 0 0,-1 0 0 0 0,1 0 0 0 0,-1-1 0 0 0,1 1 1 0 0,0 0-1 0 0,-1-1 0 0 0,1 1 0 0 0,-1-1 0 0 0,0 0 0 0 0,1 1 0 0 0,1-2 1 0 0,4-1 13 0 0,1-1 0 0 0,-1 0 0 0 0,1-1 0 0 0,-1 0 0 0 0,0 0 1 0 0,-1 0-1 0 0,1-1 0 0 0,7-8 0 0 0,5-13-287 0 0,-7 14 1687 0 0,-14 46-235 0 0,-2 4-1044 0 0,2 1 0 0 0,5 71-1 0 0,-2-97-388 0 0,1 1 1 0 0,0-1-1 0 0,1 0 0 0 0,1 1 0 0 0,0-1 0 0 0,0 0 0 0 0,1-1 0 0 0,1 1 1 0 0,0-1-1 0 0,0 0 0 0 0,1-1 0 0 0,13 15 0 0 0,-7-12-1178 0 0</inkml:trace>
</inkml:ink>
</file>

<file path=ppt/ink/ink19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9.481"/>
    </inkml:context>
    <inkml:brush xml:id="br0">
      <inkml:brushProperty name="width" value="0.1" units="cm"/>
      <inkml:brushProperty name="height" value="0.1" units="cm"/>
      <inkml:brushProperty name="color" value="#004F8B"/>
    </inkml:brush>
  </inkml:definitions>
  <inkml:trace contextRef="#ctx0" brushRef="#br0">6 68 5983 0 0,'1'-10'8059'0'0,"1"-13"-3759"0"0,-1 20-4150 0 0,0 1 1 0 0,0 0 0 0 0,0 0-1 0 0,1 0 1 0 0,-1 0-1 0 0,1 0 1 0 0,-1 1-1 0 0,1-1 1 0 0,-1 0 0 0 0,1 1-1 0 0,0-1 1 0 0,0 1-1 0 0,0-1 1 0 0,0 1-1 0 0,0 0 1 0 0,0 0-1 0 0,0 0 1 0 0,0 0 0 0 0,0 0-1 0 0,1 1 1 0 0,-1-1-1 0 0,0 1 1 0 0,1-1-1 0 0,-1 1 1 0 0,0 0 0 0 0,1 0-1 0 0,-1 0 1 0 0,0 0-1 0 0,1 0 1 0 0,-1 0-1 0 0,0 1 1 0 0,1-1-1 0 0,-1 1 1 0 0,0 0 0 0 0,0-1-1 0 0,3 2 1 0 0,3 1 14 0 0,0 0-1 0 0,0 0 1 0 0,-1 0 0 0 0,1 1 0 0 0,-1 0 0 0 0,0 1 0 0 0,0 0 0 0 0,12 10-1 0 0,-15-10-137 0 0,0-1 0 0 0,-1 1 0 0 0,1 0 0 0 0,-1 0-1 0 0,0 0 1 0 0,-1 0 0 0 0,1 0 0 0 0,-1 1-1 0 0,0-1 1 0 0,0 1 0 0 0,-1 0 0 0 0,1-1-1 0 0,0 12 1 0 0,-2-7-1 0 0,0 1 0 0 0,-1-1 0 0 0,0 0 0 0 0,0 1 0 0 0,-1-1 0 0 0,0 0-1 0 0,-6 14 1 0 0,0-3-19 0 0,-2-1 0 0 0,0 0-1 0 0,-1 0 1 0 0,-1-1-1 0 0,0 0 1 0 0,-25 27-1 0 0,26-34 37 0 0,-1-1-1 0 0,0 0 1 0 0,-1-1-1 0 0,-18 11 0 0 0,30-20-111 0 0,-3-12-2893 0 0</inkml:trace>
</inkml:ink>
</file>

<file path=ppt/ink/ink19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49.838"/>
    </inkml:context>
    <inkml:brush xml:id="br0">
      <inkml:brushProperty name="width" value="0.1" units="cm"/>
      <inkml:brushProperty name="height" value="0.1" units="cm"/>
      <inkml:brushProperty name="color" value="#004F8B"/>
    </inkml:brush>
  </inkml:definitions>
  <inkml:trace contextRef="#ctx0" brushRef="#br0">164 28 12439 0 0,'0'0'1126'0'0,"0"-1"-929"0"0,-1-3 32 0 0,1 3 25 0 0,-1-1 0 0 0,0 1 0 0 0,1 0 0 0 0,-1-1 0 0 0,0 1 0 0 0,0 0-1 0 0,0 0 1 0 0,0 0 0 0 0,0 0 0 0 0,0 0 0 0 0,0 0 0 0 0,0 0 0 0 0,-1 0 0 0 0,1 0-1 0 0,0 0 1 0 0,0 1 0 0 0,-1-1 0 0 0,1 0 0 0 0,-1 1 0 0 0,1-1 0 0 0,0 1 0 0 0,-1 0-1 0 0,1-1 1 0 0,-1 1 0 0 0,1 0 0 0 0,-1 0 0 0 0,1 0 0 0 0,-1 0 0 0 0,1 0 0 0 0,-3 1-1 0 0,-1-1-32 0 0,0 0 0 0 0,0 0 0 0 0,0 1-1 0 0,0 0 1 0 0,0 0 0 0 0,0 1-1 0 0,-6 2 1 0 0,5-1-191 0 0,1 0 0 0 0,0 1 0 0 0,0-1 0 0 0,0 1 1 0 0,0 0-1 0 0,1 0 0 0 0,0 1 0 0 0,0-1 0 0 0,0 1 0 0 0,0 0 0 0 0,0 0 0 0 0,1 1 0 0 0,0-1 0 0 0,1 1 0 0 0,-1-1 0 0 0,1 1 0 0 0,0 0 0 0 0,0 0 1 0 0,0 0-1 0 0,1 0 0 0 0,0 0 0 0 0,1 0 0 0 0,-1 0 0 0 0,1 1 0 0 0,0-1 0 0 0,0 0 0 0 0,1 0 0 0 0,0 0 0 0 0,0 0 0 0 0,1 0 0 0 0,-1 0 0 0 0,1 0 1 0 0,1 0-1 0 0,-1 0 0 0 0,1-1 0 0 0,0 1 0 0 0,0-1 0 0 0,0 0 0 0 0,1 0 0 0 0,0 0 0 0 0,0 0 0 0 0,0-1 0 0 0,1 0 0 0 0,9 8 0 0 0,-1-3-411 0 0,0-1-1 0 0,1-1 0 0 0,0 0 0 0 0,1-1 1 0 0,20 7-1 0 0,-17-9-797 0 0</inkml:trace>
</inkml:ink>
</file>

<file path=ppt/ink/ink19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51.463"/>
    </inkml:context>
    <inkml:brush xml:id="br0">
      <inkml:brushProperty name="width" value="0.1" units="cm"/>
      <inkml:brushProperty name="height" value="0.1" units="cm"/>
      <inkml:brushProperty name="color" value="#004F8B"/>
    </inkml:brush>
  </inkml:definitions>
  <inkml:trace contextRef="#ctx0" brushRef="#br0">0 105 9703 0 0,'0'0'1168'0'0,"3"-13"3235"0"0,5-13-2214 0 0,-4 21-1972 0 0,-1 0 0 0 0,0 0 0 0 0,1 1 1 0 0,0-1-1 0 0,0 1 0 0 0,0 0 0 0 0,1 0 0 0 0,0 0 0 0 0,-1 1 0 0 0,1-1 0 0 0,0 1 0 0 0,1 1 0 0 0,-1-1 0 0 0,8-2 0 0 0,-9 3-139 0 0,0 1 0 0 0,0 1-1 0 0,0-1 1 0 0,1 0-1 0 0,-1 1 1 0 0,0 0-1 0 0,0 0 1 0 0,0 0 0 0 0,0 1-1 0 0,0-1 1 0 0,0 1-1 0 0,0 0 1 0 0,0 0-1 0 0,0 0 1 0 0,0 1-1 0 0,0-1 1 0 0,0 1 0 0 0,-1 0-1 0 0,1 0 1 0 0,-1 0-1 0 0,4 4 1 0 0,-5-5-69 0 0,-1 0 0 0 0,0 0-1 0 0,0 0 1 0 0,0 1 0 0 0,0-1 0 0 0,0 0 0 0 0,-1 1 0 0 0,1-1-1 0 0,0 0 1 0 0,0 1 0 0 0,-1-1 0 0 0,1 1 0 0 0,-1 0 0 0 0,0-1 0 0 0,1 1-1 0 0,-1-1 1 0 0,0 1 0 0 0,0-1 0 0 0,0 1 0 0 0,0 0 0 0 0,0-1 0 0 0,0 1-1 0 0,-1-1 1 0 0,1 1 0 0 0,0 0 0 0 0,-1-1 0 0 0,1 1 0 0 0,-1-1 0 0 0,0 1-1 0 0,0 1 1 0 0,-31 45 176 0 0,24-37-114 0 0,1-3-61 0 0,4-4-4 0 0,0 0 0 0 0,-1 1 0 0 0,1 0 0 0 0,1-1 0 0 0,-1 1 0 0 0,-2 7 0 0 0,5-10-6 0 0,-1 0 1 0 0,1 0 0 0 0,-1 0 0 0 0,1 0 0 0 0,0-1 0 0 0,0 1 0 0 0,0 0 0 0 0,0 0 0 0 0,0 0 0 0 0,1 0 0 0 0,-1 0 0 0 0,1 0 0 0 0,-1 0 0 0 0,1 0 0 0 0,0 0 0 0 0,-1-1 0 0 0,1 1 0 0 0,0 0-1 0 0,0 0 1 0 0,0-1 0 0 0,0 1 0 0 0,1-1 0 0 0,-1 1 0 0 0,3 1 0 0 0,33 28-9 0 0,-29-26 3 0 0,-1 0 1 0 0,-1 0 0 0 0,1 1-1 0 0,-1 0 1 0 0,0 0 0 0 0,0 1 0 0 0,6 8-1 0 0,-11-12 5 0 0,0-1-1 0 0,-1 1 0 0 0,1-1 0 0 0,0 1 1 0 0,-1-1-1 0 0,1 1 0 0 0,-1-1 1 0 0,0 1-1 0 0,0-1 0 0 0,0 1 1 0 0,0-1-1 0 0,0 1 0 0 0,0 0 0 0 0,-1-1 1 0 0,1 1-1 0 0,-1-1 0 0 0,0 1 1 0 0,0-1-1 0 0,0 0 0 0 0,0 1 0 0 0,0-1 1 0 0,0 0-1 0 0,-1 0 0 0 0,1 0 1 0 0,-1 0-1 0 0,0 0 0 0 0,1 0 1 0 0,-1 0-1 0 0,-3 2 0 0 0,0 1 10 0 0,0 0-1 0 0,0 0 1 0 0,-1-1 0 0 0,1 0-1 0 0,-1 0 1 0 0,0 0 0 0 0,0-1-1 0 0,0 0 1 0 0,-12 5-1 0 0,0-4 100 0 0,0 0 0 0 0,-28 3 0 0 0,-7 1 234 0 0,52-8-314 0 0</inkml:trace>
</inkml:ink>
</file>

<file path=ppt/ink/ink19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51.887"/>
    </inkml:context>
    <inkml:brush xml:id="br0">
      <inkml:brushProperty name="width" value="0.1" units="cm"/>
      <inkml:brushProperty name="height" value="0.1" units="cm"/>
      <inkml:brushProperty name="color" value="#004F8B"/>
    </inkml:brush>
  </inkml:definitions>
  <inkml:trace contextRef="#ctx0" brushRef="#br0">1 113 3679 0 0,'3'-14'8972'0'0,"4"-17"-5529"0"0,-3 8-1692 0 0,-4 22-1581 0 0,0-1-1 0 0,0 0 0 0 0,0 0 0 0 0,0 0 0 0 0,0 1 0 0 0,0-1 1 0 0,1 0-1 0 0,-1 0 0 0 0,1 0 0 0 0,-1 1 0 0 0,1-1 0 0 0,0 0 1 0 0,-1 1-1 0 0,1-1 0 0 0,0 1 0 0 0,0-1 0 0 0,0 1 0 0 0,0-1 1 0 0,0 1-1 0 0,1 0 0 0 0,-1-1 0 0 0,0 1 0 0 0,1 0 0 0 0,-1 0 1 0 0,1 0-1 0 0,-1 0 0 0 0,1 0 0 0 0,2-1 0 0 0,-3 2 120 0 0,18 25 814 0 0,-18-14-1090 0 0,0 1-1 0 0,0 0 0 0 0,-1-1 1 0 0,-1 1-1 0 0,0-1 1 0 0,-3 15-1 0 0,1-14 2 0 0,2-1 1 0 0,-1 1-1 0 0,2-1 0 0 0,-1 1 0 0 0,2-1 0 0 0,-1 1 0 0 0,4 12 1 0 0,-4-21-13 0 0,1-1 1 0 0,0 1 0 0 0,0-1-1 0 0,0 0 1 0 0,1 1 0 0 0,-1-1-1 0 0,1 0 1 0 0,-1 0 0 0 0,1 0-1 0 0,0 0 1 0 0,-1 0 0 0 0,1 0-1 0 0,0 0 1 0 0,4 2 0 0 0,-2-2-2 0 0,0 0 0 0 0,1 0 0 0 0,-1 0 1 0 0,0-1-1 0 0,1 0 0 0 0,-1 0 1 0 0,1 0-1 0 0,-1 0 0 0 0,1-1 1 0 0,0 1-1 0 0,4-1 0 0 0,178-8-3607 0 0,-166 6-3964 0 0</inkml:trace>
</inkml:ink>
</file>

<file path=ppt/ink/ink19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56.674"/>
    </inkml:context>
    <inkml:brush xml:id="br0">
      <inkml:brushProperty name="width" value="0.1" units="cm"/>
      <inkml:brushProperty name="height" value="0.1" units="cm"/>
      <inkml:brushProperty name="color" value="#004F8B"/>
    </inkml:brush>
  </inkml:definitions>
  <inkml:trace contextRef="#ctx0" brushRef="#br0">247 21 9151 0 0,'8'-11'12047'0'0,"-9"10"-12000"0"0,0 0 0 0 0,0 0 0 0 0,-1 0 0 0 0,1 0 0 0 0,0 0 0 0 0,-1 1 0 0 0,1-1 0 0 0,-1 1 0 0 0,1-1 0 0 0,-1 1 0 0 0,1-1 0 0 0,-1 1-1 0 0,1 0 1 0 0,-1 0 0 0 0,1 0 0 0 0,-1 0 0 0 0,1 0 0 0 0,-1 0 0 0 0,1 0 0 0 0,-1 0 0 0 0,1 0 0 0 0,-1 1 0 0 0,1-1 0 0 0,-1 1 0 0 0,1-1 0 0 0,-1 1 0 0 0,1 0 0 0 0,0-1 0 0 0,-1 1 0 0 0,1 0 0 0 0,-2 2 0 0 0,-45 31 77 0 0,46-32-81 0 0,-15 13 31 0 0,1 0-1 0 0,1 1 0 0 0,1 1 0 0 0,1 0 1 0 0,0 1-1 0 0,1 1 0 0 0,1-1 0 0 0,-13 30 0 0 0,19-37-13 0 0,1 1 0 0 0,1-1 0 0 0,0 0 0 0 0,0 1 0 0 0,1 0 1 0 0,1-1-1 0 0,-1 21 0 0 0,2-25-44 0 0,1 0-1 0 0,0 0 1 0 0,0 0 0 0 0,1 1 0 0 0,0-2 0 0 0,0 1 0 0 0,0 0 0 0 0,1 0 0 0 0,0-1 0 0 0,0 1 0 0 0,1-1 0 0 0,0 0 0 0 0,6 8 0 0 0,-4-8-386 0 0,0 0-1 0 0,1-1 1 0 0,-1 1 0 0 0,1-2-1 0 0,0 1 1 0 0,0-1 0 0 0,12 6 0 0 0</inkml:trace>
</inkml:ink>
</file>

<file path=ppt/ink/ink19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1.020"/>
    </inkml:context>
    <inkml:brush xml:id="br0">
      <inkml:brushProperty name="width" value="0.1" units="cm"/>
      <inkml:brushProperty name="height" value="0.1" units="cm"/>
      <inkml:brushProperty name="color" value="#008C3A"/>
    </inkml:brush>
  </inkml:definitions>
  <inkml:trace contextRef="#ctx0" brushRef="#br0">166 36 11687 0 0,'0'0'532'0'0,"-38"-15"2214"0"0,35 16-2514 0 0,-1-1 1 0 0,0 1 0 0 0,1 0 0 0 0,0 0 0 0 0,-1 0-1 0 0,1 0 1 0 0,0 1 0 0 0,-1-1 0 0 0,1 1 0 0 0,0 0 0 0 0,0 0-1 0 0,0 0 1 0 0,0 0 0 0 0,1 1 0 0 0,-1-1 0 0 0,1 1-1 0 0,-1-1 1 0 0,1 1 0 0 0,0 0 0 0 0,0 0 0 0 0,-2 4-1 0 0,-6 8 170 0 0,1 1 0 0 0,-12 28-1 0 0,17-33-215 0 0,0-1 1 0 0,1 1-1 0 0,0 0 0 0 0,0-1 0 0 0,1 2 1 0 0,1-1-1 0 0,0 0 0 0 0,0 0 0 0 0,2 15 0 0 0,-1-23-161 0 0,0 1 0 0 0,1-1-1 0 0,0 0 1 0 0,0 0-1 0 0,0 1 1 0 0,0-1-1 0 0,0 0 1 0 0,0 0 0 0 0,1 0-1 0 0,-1 0 1 0 0,1 0-1 0 0,0 0 1 0 0,0-1 0 0 0,0 1-1 0 0,1-1 1 0 0,-1 1-1 0 0,0-1 1 0 0,1 0-1 0 0,0 0 1 0 0,-1 0 0 0 0,1 0-1 0 0,0 0 1 0 0,0-1-1 0 0,0 1 1 0 0,0-1 0 0 0,0 0-1 0 0,1 0 1 0 0,-1 0-1 0 0,0 0 1 0 0,0 0-1 0 0,1-1 1 0 0,-1 0 0 0 0,0 0-1 0 0,6 0 1 0 0,5-1 1 0 0,0 0 1 0 0,0-1-1 0 0,0-1 1 0 0,-1 0 0 0 0,1-1-1 0 0,-1 0 1 0 0,0-1-1 0 0,0-1 1 0 0,0 0-1 0 0,-1-1 1 0 0,0 0-1 0 0,0-1 1 0 0,0 0 0 0 0,12-13-1 0 0,-17 15 2 0 0,-1 0 1 0 0,0-1-1 0 0,0 0 0 0 0,0 0 1 0 0,-1 0-1 0 0,0-1 0 0 0,-1 1 0 0 0,0-1 1 0 0,0 0-1 0 0,4-13 0 0 0,-6 15 10 0 0,-1 0-1 0 0,0 0 1 0 0,0 0-1 0 0,-1-1 0 0 0,1 1 1 0 0,-2 0-1 0 0,1 0 1 0 0,0 0-1 0 0,-1 0 0 0 0,0 0 1 0 0,-1 0-1 0 0,1 0 1 0 0,-1 0-1 0 0,0 1 0 0 0,-1-1 1 0 0,-4-8-1 0 0,5 10-1 0 0,0 1 0 0 0,-1 0-1 0 0,1-1 1 0 0,-1 1 0 0 0,0 0 0 0 0,0 0-1 0 0,0 0 1 0 0,0 1 0 0 0,0-1-1 0 0,0 1 1 0 0,-1 0 0 0 0,1 0 0 0 0,-1 0-1 0 0,0 0 1 0 0,1 1 0 0 0,-1-1 0 0 0,0 1-1 0 0,0 0 1 0 0,0 0 0 0 0,0 0-1 0 0,0 1 1 0 0,-8-1 0 0 0,-5 2-172 0 0,0 0 0 0 0,0 1-1 0 0,0 1 1 0 0,-21 6 0 0 0,-7 1-2518 0 0</inkml:trace>
</inkml:ink>
</file>

<file path=ppt/ink/ink1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2.410"/>
    </inkml:context>
    <inkml:brush xml:id="br0">
      <inkml:brushProperty name="width" value="0.1" units="cm"/>
      <inkml:brushProperty name="height" value="0.1" units="cm"/>
      <inkml:brushProperty name="color" value="#AB008B"/>
    </inkml:brush>
  </inkml:definitions>
  <inkml:trace contextRef="#ctx0" brushRef="#br0">102 0 11519 0 0,'-6'4'527'0'0,"-1"-1"0"0"0,1 1 0 0 0,-1 1 0 0 0,1-1 0 0 0,1 1-1 0 0,-1 0 1 0 0,1 0 0 0 0,-1 1 0 0 0,2 0 0 0 0,-1 0 0 0 0,1 0-1 0 0,0 0 1 0 0,0 1 0 0 0,0-1 0 0 0,1 1 0 0 0,0 0 0 0 0,0 0-1 0 0,1 0 1 0 0,0 0 0 0 0,0 1 0 0 0,-1 14 0 0 0,0 13 297 0 0,2-1 1 0 0,1 1 0 0 0,7 54-1 0 0,-3-37-993 0 0,-1 8 31 0 0,4 57 822 0 0,-5-103-1316 0 0,0 0 1 0 0,1 0 0 0 0,0 0-1 0 0,2 0 1 0 0,8 21-1 0 0</inkml:trace>
</inkml:ink>
</file>

<file path=ppt/ink/ink19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1.893"/>
    </inkml:context>
    <inkml:brush xml:id="br0">
      <inkml:brushProperty name="width" value="0.1" units="cm"/>
      <inkml:brushProperty name="height" value="0.1" units="cm"/>
      <inkml:brushProperty name="color" value="#008C3A"/>
    </inkml:brush>
  </inkml:definitions>
  <inkml:trace contextRef="#ctx0" brushRef="#br0">0 64 5527 0 0,'0'0'250'0'0,"4"-12"100"0"0,3-31 13968 0 0,-8 35-11247 0 0,8 184-2383 0 0,-6-93-226 0 0,12 85-1 0 0,-8-138-486 0 0,21 123-886 0 0,-24-142-187 0 0</inkml:trace>
</inkml:ink>
</file>

<file path=ppt/ink/ink19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2.249"/>
    </inkml:context>
    <inkml:brush xml:id="br0">
      <inkml:brushProperty name="width" value="0.1" units="cm"/>
      <inkml:brushProperty name="height" value="0.1" units="cm"/>
      <inkml:brushProperty name="color" value="#008C3A"/>
    </inkml:brush>
  </inkml:definitions>
  <inkml:trace contextRef="#ctx0" brushRef="#br0">0 24 1375 0 0,'14'-5'1012'0'0,"5"0"4299"0"0,32-5 4016 0 0,1 10-6268 0 0,-37 1-4588 0 0,-1-1-1 0 0,1 0 1 0 0,24-4 0 0 0</inkml:trace>
</inkml:ink>
</file>

<file path=ppt/ink/ink19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2.603"/>
    </inkml:context>
    <inkml:brush xml:id="br0">
      <inkml:brushProperty name="width" value="0.1" units="cm"/>
      <inkml:brushProperty name="height" value="0.1" units="cm"/>
      <inkml:brushProperty name="color" value="#008C3A"/>
    </inkml:brush>
  </inkml:definitions>
  <inkml:trace contextRef="#ctx0" brushRef="#br0">86 85 6447 0 0,'1'-10'223'0'0,"2"-36"1299"0"0,-19 18 9727 0 0,14 28-10940 0 0,1 0-150 0 0,0 1-1 0 0,0-1 1 0 0,0 1 0 0 0,-1 0 0 0 0,1-1 0 0 0,0 1-1 0 0,0 0 1 0 0,0 0 0 0 0,0 0 0 0 0,1-1 0 0 0,-1 1-1 0 0,0 0 1 0 0,0 0 0 0 0,1 0 0 0 0,-1 1-1 0 0,0-1 1 0 0,1 0 0 0 0,-1 0 0 0 0,1 0 0 0 0,-1 0-1 0 0,0 3 1 0 0,-10 31 567 0 0,10-29-397 0 0,-10 32-24 0 0,2 0 0 0 0,1 1 0 0 0,3 0 0 0 0,-2 47 1 0 0,7-72-563 0 0,0 0-1 0 0,0 1 1 0 0,1-1 0 0 0,1 1 0 0 0,1-1 0 0 0,0 0 0 0 0,0 0 0 0 0,2-1 0 0 0,0 1 0 0 0,0-1 0 0 0,1 0-1 0 0,1 0 1 0 0,0 0 0 0 0,16 20 0 0 0,-13-23-1431 0 0</inkml:trace>
</inkml:ink>
</file>

<file path=ppt/ink/ink19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4.247"/>
    </inkml:context>
    <inkml:brush xml:id="br0">
      <inkml:brushProperty name="width" value="0.1" units="cm"/>
      <inkml:brushProperty name="height" value="0.1" units="cm"/>
      <inkml:brushProperty name="color" value="#008C3A"/>
    </inkml:brush>
  </inkml:definitions>
  <inkml:trace contextRef="#ctx0" brushRef="#br0">705 166 8783 0 0,'0'0'399'0'0,"-23"-30"1742"0"0,1 12-1123 0 0,0 1 0 0 0,0 1-1 0 0,-2 1 1 0 0,0 1 0 0 0,-1 1-1 0 0,-28-10 1 0 0,39 19-916 0 0,0 0 1 0 0,-1 0-1 0 0,1 2 0 0 0,-1-1 1 0 0,1 2-1 0 0,-1 0 0 0 0,0 1 0 0 0,0 0 1 0 0,1 1-1 0 0,-1 1 0 0 0,0 1 1 0 0,1 0-1 0 0,-17 5 0 0 0,14-2-92 0 0,-86 32-28 0 0,95-35 37 0 0,0 1 1 0 0,1 0-1 0 0,-1 0 1 0 0,1 1-1 0 0,0 0 0 0 0,0 1 1 0 0,1 0-1 0 0,-1 0 1 0 0,1 0-1 0 0,-6 8 1 0 0,8-3-7 0 0,-1 0 0 0 0,2 0 1 0 0,-1 0-1 0 0,1 1 1 0 0,1-1-1 0 0,0 1 0 0 0,1-1 1 0 0,0 1-1 0 0,1 19 1 0 0,-2 20 10 0 0,-24 290 144 0 0,14-167-84 0 0,11-154-84 0 0,0 0 0 0 0,1-1 0 0 0,1 1 0 0 0,1 0 0 0 0,6 22 0 0 0,-7-35-7 0 0,1 0 1 0 0,0-1-1 0 0,1 1 1 0 0,-1 0-1 0 0,1-1 1 0 0,1 1-1 0 0,-1-1 1 0 0,1 0-1 0 0,0 0 1 0 0,1 0-1 0 0,-1-1 1 0 0,1 0-1 0 0,0 0 1 0 0,0 0-1 0 0,1 0 1 0 0,0-1-1 0 0,7 5 1 0 0,-4-4-1 0 0,1-1-1 0 0,-1-1 1 0 0,1 0 0 0 0,-1 0 0 0 0,1-1 0 0 0,0 0 0 0 0,0-1-1 0 0,0 0 1 0 0,0 0 0 0 0,0-1 0 0 0,1 0 0 0 0,11-3-1 0 0,16-3 178 0 0,72-22 0 0 0,-18 4 117 0 0,-39 14-220 0 0,60-4 0 0 0,-92 12-52 0 0,0 2 0 0 0,0 1 0 0 0,0 0 0 0 0,0 2 0 0 0,39 10 0 0 0,-47-10-15 0 0,-7 0 0 0 0,1-2 0 0 0,-1 1 0 0 0,0-1 0 0 0,1 0 0 0 0,-1 0 0 0 0,1-1 0 0 0,-1 1 0 0 0,10-2 0 0 0,-9 0 11 0 0,-1-1 42 0 0,-4 1-30 0 0,0 0-1 0 0,-1-1 1 0 0,1 1-1 0 0,-1 0 1 0 0,1 0 0 0 0,-1-1-1 0 0,1 1 1 0 0,-1-1-1 0 0,0 1 1 0 0,1-1 0 0 0,-1 0-1 0 0,0 0 1 0 0,0 1-1 0 0,-1-1 1 0 0,1 0-1 0 0,0 0 1 0 0,0 0 0 0 0,-1 0-1 0 0,1 0 1 0 0,-1 0-1 0 0,0 0 1 0 0,0 0-1 0 0,1 0 1 0 0,-2-3 0 0 0,-1-54 196 0 0,1 53-224 0 0,-30-187 153 0 0,19 135-122 0 0,2-1 0 0 0,3 0 0 0 0,2-1-1 0 0,4-64 1 0 0,11 42 50 0 0,1-52-16 0 0,-11 133-58 0 0,1 0-1 0 0,-1 1 1 0 0,0-1-1 0 0,0 0 1 0 0,0 1-1 0 0,0-1 1 0 0,0 1-1 0 0,0-1 0 0 0,0 0 1 0 0,0 1-1 0 0,-1-1 1 0 0,1 0-1 0 0,0 1 1 0 0,0-1-1 0 0,0 1 1 0 0,-1-1-1 0 0,1 0 1 0 0,0 1-1 0 0,-1-1 1 0 0,1 1-1 0 0,0-1 1 0 0,-1 1-1 0 0,1-1 1 0 0,-1 1-1 0 0,1-1 1 0 0,-1 1-1 0 0,1 0 1 0 0,-1-1-1 0 0,1 1 1 0 0,-1-1-1 0 0,1 1 1 0 0,-1 0-1 0 0,0 0 0 0 0,1-1 1 0 0,-1 1-1 0 0,0 0 1 0 0,1 0-1 0 0,-1 0 1 0 0,1 0-1 0 0,-1 0 1 0 0,0 0-1 0 0,1 0 1 0 0,-1 0-1 0 0,0 0 1 0 0,1 0-1 0 0,-2 0 1 0 0,-16 7-8 0 0,14-4-478 0 0,-6 3 1064 0 0</inkml:trace>
</inkml:ink>
</file>

<file path=ppt/ink/ink19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59.359"/>
    </inkml:context>
    <inkml:brush xml:id="br0">
      <inkml:brushProperty name="width" value="0.1" units="cm"/>
      <inkml:brushProperty name="height" value="0.1" units="cm"/>
      <inkml:brushProperty name="color" value="#008C3A"/>
    </inkml:brush>
  </inkml:definitions>
  <inkml:trace contextRef="#ctx0" brushRef="#br0">87 21 10799 0 0,'-2'-17'9102'0'0,"1"14"-8061"0"0,-19 81 559 0 0,5-13-1162 0 0,0-16-216 0 0,-11 60-1 0 0,24-94-277 0 0,-1 0 0 0 0,2 0 0 0 0,0-1 0 0 0,1 1 0 0 0,0 0-1 0 0,1 0 1 0 0,1 0 0 0 0,7 26 0 0 0,-9-39-376 0 0</inkml:trace>
</inkml:ink>
</file>

<file path=ppt/ink/ink19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5:59.704"/>
    </inkml:context>
    <inkml:brush xml:id="br0">
      <inkml:brushProperty name="width" value="0.1" units="cm"/>
      <inkml:brushProperty name="height" value="0.1" units="cm"/>
      <inkml:brushProperty name="color" value="#008C3A"/>
    </inkml:brush>
  </inkml:definitions>
  <inkml:trace contextRef="#ctx0" brushRef="#br0">0 38 10679 0 0,'0'0'971'0'0,"16"-35"5752"0"0,-15 35-6619 0 0,0-1-1 0 0,0 1 1 0 0,0 0 0 0 0,0-1 0 0 0,1 1 0 0 0,-1 0 0 0 0,0 0 0 0 0,0 0 0 0 0,1 0 0 0 0,-1 0 0 0 0,0 0 0 0 0,0 0 0 0 0,0 0 0 0 0,1 0 0 0 0,-1 1 0 0 0,0-1 0 0 0,0 0 0 0 0,0 1 0 0 0,0-1 0 0 0,1 1 0 0 0,-1-1 0 0 0,0 1 0 0 0,0 0 0 0 0,0 0 0 0 0,0-1 0 0 0,0 1 0 0 0,-1 0 0 0 0,2 1 0 0 0,28 25 927 0 0,-10-2-655 0 0,-1 1 0 0 0,-2 1 1 0 0,22 45-1 0 0,13 19 211 0 0,-9-25-1399 0 0,69 80 0 0 0,-103-139-2961 0 0</inkml:trace>
</inkml:ink>
</file>

<file path=ppt/ink/ink19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0.054"/>
    </inkml:context>
    <inkml:brush xml:id="br0">
      <inkml:brushProperty name="width" value="0.1" units="cm"/>
      <inkml:brushProperty name="height" value="0.1" units="cm"/>
      <inkml:brushProperty name="color" value="#008C3A"/>
    </inkml:brush>
  </inkml:definitions>
  <inkml:trace contextRef="#ctx0" brushRef="#br0">0 49 8287 0 0,'0'0'756'0'0,"9"-10"107"0"0,12-10 4585 0 0,-17 17-5195 0 0,0 1 0 0 0,1 0 0 0 0,-1 0 1 0 0,1 0-1 0 0,-1 0 0 0 0,1 0 0 0 0,0 1 0 0 0,0 0 0 0 0,-1 0 0 0 0,1 1 1 0 0,0-1-1 0 0,6 1 0 0 0,66 5 3719 0 0,-31 0-2854 0 0,-22-6-2649 0 0,-1-1-3484 0 0,3-3-2375 0 0</inkml:trace>
</inkml:ink>
</file>

<file path=ppt/ink/ink19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06.004"/>
    </inkml:context>
    <inkml:brush xml:id="br0">
      <inkml:brushProperty name="width" value="0.1" units="cm"/>
      <inkml:brushProperty name="height" value="0.1" units="cm"/>
      <inkml:brushProperty name="color" value="#008C3A"/>
    </inkml:brush>
  </inkml:definitions>
  <inkml:trace contextRef="#ctx0" brushRef="#br0">788 111 2671 0 0,'17'-21'15571'0'0,"-37"15"-14891"0"0,0 0 0 0 0,0 2-1 0 0,-36-4 1 0 0,-35-8-382 0 0,55 6-170 0 0,0 1-1 0 0,-1 1 0 0 0,0 3 1 0 0,-1 1-1 0 0,-54 0 0 0 0,-49-5 673 0 0,139 9-772 0 0,0 1-1 0 0,1-1 1 0 0,-1 1 0 0 0,0 0-1 0 0,1 0 1 0 0,-1 0-1 0 0,1 0 1 0 0,0 0-1 0 0,-1 0 1 0 0,1 0 0 0 0,0 0-1 0 0,-1 0 1 0 0,1 1-1 0 0,0-1 1 0 0,0 0 0 0 0,0 1-1 0 0,0-1 1 0 0,0 1-1 0 0,1 0 1 0 0,-1-1 0 0 0,0 1-1 0 0,0 1 1 0 0,-15 44-52 0 0,14-41 45 0 0,-35 129-21 0 0,5 2 0 0 0,6 1 0 0 0,-12 223 0 0 0,38-355-6 0 0,-1 0 0 0 0,1-1 0 0 0,1 1 1 0 0,-1 0-1 0 0,1 0 0 0 0,0-1 0 0 0,1 1 0 0 0,-1-1 0 0 0,1 1 0 0 0,0-1 0 0 0,0 1 0 0 0,1-1 0 0 0,-1 0 1 0 0,1 0-1 0 0,0 0 0 0 0,1-1 0 0 0,-1 1 0 0 0,6 5 0 0 0,0-4-5 0 0,-1 1 0 0 0,1-2 0 0 0,0 1-1 0 0,0-1 1 0 0,0-1 0 0 0,1 1 0 0 0,0-2 0 0 0,0 1-1 0 0,13 2 1 0 0,174 56-50 0 0,-126-36 17 0 0,2-4 1 0 0,110 19-1 0 0,-115-32-160 0 0,110-1 0 0 0,-176-8 204 0 0,0 0 0 0 0,0-1 0 0 0,1 1 0 0 0,-1-1 0 0 0,0 1 0 0 0,0-1 0 0 0,0 0 0 0 0,0 1 0 0 0,0-1 0 0 0,0 0 0 0 0,0-1 0 0 0,0 1 0 0 0,-1 0 0 0 0,1 0 0 0 0,0-1 0 0 0,0 1 0 0 0,-1-1 0 0 0,1 1 0 0 0,-1-1 0 0 0,0 0 0 0 0,1 0 0 0 0,-1 0 0 0 0,0 1 0 0 0,0-1 0 0 0,0 0 0 0 0,0 0 0 0 0,0-5 0 0 0,2-3 0 0 0,0 0 0 0 0,-1 0 0 0 0,0-1 0 0 0,0-12 0 0 0,-2 14 0 0 0,4-62 23 0 0,-4 1-1 0 0,-12-89 0 0 0,0-65 61 0 0,13 192-76 0 0,1 1 0 0 0,2 0 0 0 0,1 0 0 0 0,1 1 0 0 0,13-38 0 0 0,45-68-7 0 0,-62 130 0 0 0,-3 5 15 0 0,1-1-1 0 0,-1 1 1 0 0,1-1-1 0 0,-1 1 1 0 0,1 0-1 0 0,-1-1 0 0 0,0 1 1 0 0,0 0-1 0 0,0-1 1 0 0,0 1-1 0 0,0 0 1 0 0,0 0-1 0 0,0 0 1 0 0,0 0-1 0 0,0 0 1 0 0,0 0-1 0 0,0 0 1 0 0,-1 0-1 0 0,1 0 1 0 0,0 1-1 0 0,-1-1 1 0 0,-2 0-1 0 0,-7-3-2368 0 0</inkml:trace>
</inkml:ink>
</file>

<file path=ppt/ink/ink19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4.364"/>
    </inkml:context>
    <inkml:brush xml:id="br0">
      <inkml:brushProperty name="width" value="0.1" units="cm"/>
      <inkml:brushProperty name="height" value="0.1" units="cm"/>
      <inkml:brushProperty name="color" value="#008C3A"/>
    </inkml:brush>
  </inkml:definitions>
  <inkml:trace contextRef="#ctx0" brushRef="#br0">251 42 3223 0 0,'18'-24'17311'0'0,"-18"23"-17239"0"0,0 0 1 0 0,-1 0-1 0 0,1 0 1 0 0,-1 0-1 0 0,1 0 1 0 0,-1 0-1 0 0,1 0 1 0 0,-1 1-1 0 0,1-1 1 0 0,-1 0-1 0 0,0 0 1 0 0,1 1-1 0 0,-1-1 1 0 0,0 0-1 0 0,0 1 1 0 0,0-1-1 0 0,1 1 1 0 0,-1-1 0 0 0,0 1-1 0 0,0-1 1 0 0,0 1-1 0 0,0 0 1 0 0,0 0-1 0 0,0-1 1 0 0,0 1-1 0 0,-1 0 1 0 0,-30 6 531 0 0,-24 27-481 0 0,48-28-119 0 0,-5 4 5 0 0,0 1 0 0 0,1 0 0 0 0,0 0 0 0 0,-19 24 0 0 0,29-32-8 0 0,0 0 0 0 0,1 0 0 0 0,-1 1-1 0 0,1-1 1 0 0,-1 0 0 0 0,1 1-1 0 0,0-1 1 0 0,0 1 0 0 0,0-1 0 0 0,0 1-1 0 0,1-1 1 0 0,-1 1 0 0 0,1 0 0 0 0,-1-1-1 0 0,1 1 1 0 0,0 0 0 0 0,0 0-1 0 0,0-1 1 0 0,0 1 0 0 0,1 0 0 0 0,-1-1-1 0 0,1 1 1 0 0,0 0 0 0 0,0-1-1 0 0,0 1 1 0 0,0-1 0 0 0,0 1 0 0 0,0-1-1 0 0,0 0 1 0 0,1 1 0 0 0,0-1 0 0 0,-1 0-1 0 0,1 0 1 0 0,0 0 0 0 0,0 0-1 0 0,3 2 1 0 0,9 7-8 0 0,0-1-1 0 0,1 0 1 0 0,31 14-1 0 0,-31-17 3 0 0,-1 1-1 0 0,0 0 0 0 0,-1 0 1 0 0,1 2-1 0 0,13 12 0 0 0,-25-20 14 0 0,-1-1-1 0 0,1 0 1 0 0,-1 1-1 0 0,0 0 0 0 0,0-1 1 0 0,0 1-1 0 0,0 0 1 0 0,0-1-1 0 0,0 1 1 0 0,0 0-1 0 0,0 0 1 0 0,-1 0-1 0 0,1 0 1 0 0,-1 0-1 0 0,0 0 0 0 0,1 0 1 0 0,-1 0-1 0 0,0 0 1 0 0,0 0-1 0 0,0 0 1 0 0,0 0-1 0 0,-1 3 1 0 0,0-1 27 0 0,-1 0 0 0 0,1-1 0 0 0,-1 1 0 0 0,0-1 0 0 0,0 1 0 0 0,0-1 1 0 0,-1 1-1 0 0,1-1 0 0 0,-1 0 0 0 0,-5 5 0 0 0,1-1 37 0 0,-1-1 1 0 0,0 0-1 0 0,0-1 0 0 0,0 1 0 0 0,-1-1 0 0 0,0-1 1 0 0,1 0-1 0 0,-17 5 0 0 0,11-5 28 0 0,-1-2-1 0 0,0 1 1 0 0,1-2-1 0 0,-1 0 1 0 0,0-1-1 0 0,0 0 1 0 0,0-1 0 0 0,-24-5-1 0 0,33 4-235 0 0</inkml:trace>
</inkml:ink>
</file>

<file path=ppt/ink/ink19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4.748"/>
    </inkml:context>
    <inkml:brush xml:id="br0">
      <inkml:brushProperty name="width" value="0.1" units="cm"/>
      <inkml:brushProperty name="height" value="0.1" units="cm"/>
      <inkml:brushProperty name="color" value="#008C3A"/>
    </inkml:brush>
  </inkml:definitions>
  <inkml:trace contextRef="#ctx0" brushRef="#br0">181 0 1375 0 0,'-29'2'7732'0'0,"21"1"-7014"0"0,0 0 1 0 0,0 1-1 0 0,0 0 0 0 0,0 0 0 0 0,1 1 0 0 0,-1 0 0 0 0,1 0 0 0 0,0 1 0 0 0,1-1 0 0 0,-8 10 0 0 0,7-7-363 0 0,0 0 0 0 0,1 1-1 0 0,0-1 1 0 0,1 1 0 0 0,0 1 0 0 0,0-1-1 0 0,1 1 1 0 0,-5 14 0 0 0,7-19-310 0 0,1 1 0 0 0,-1-1-1 0 0,1 1 1 0 0,0-1 0 0 0,0 1 0 0 0,1 0 0 0 0,-1-1-1 0 0,1 1 1 0 0,1 0 0 0 0,-1-1 0 0 0,1 1 0 0 0,0 0 0 0 0,0-1-1 0 0,1 1 1 0 0,-1-1 0 0 0,1 1 0 0 0,1-1 0 0 0,-1 0-1 0 0,1 0 1 0 0,0 0 0 0 0,0 0 0 0 0,0 0 0 0 0,0-1 0 0 0,1 0-1 0 0,0 1 1 0 0,0-1 0 0 0,0 0 0 0 0,1-1 0 0 0,-1 1 0 0 0,1-1-1 0 0,0 0 1 0 0,0 0 0 0 0,0-1 0 0 0,0 1 0 0 0,7 1 0 0 0,-2 0-15 0 0,0-2 1 0 0,1 1 0 0 0,-1-2-1 0 0,1 1 1 0 0,0-1 0 0 0,-1-1-1 0 0,1 0 1 0 0,0 0 0 0 0,0-1-1 0 0,-1-1 1 0 0,1 0 0 0 0,-1 0-1 0 0,1-1 1 0 0,-1 0 0 0 0,0-1-1 0 0,11-5 1 0 0,-16 7 21 0 0,0-1 1 0 0,0 0-1 0 0,0 0 0 0 0,-1 0 0 0 0,1 0 0 0 0,-1-1 1 0 0,0 1-1 0 0,0-1 0 0 0,0-1 0 0 0,0 1 0 0 0,0 0 0 0 0,-1-1 1 0 0,0 0-1 0 0,0 1 0 0 0,0-1 0 0 0,-1-1 0 0 0,0 1 1 0 0,0 0-1 0 0,0 0 0 0 0,0-1 0 0 0,-1 1 0 0 0,0-1 1 0 0,0 0-1 0 0,-1 1 0 0 0,1-1 0 0 0,-1 0 0 0 0,0 1 1 0 0,-1-1-1 0 0,0 1 0 0 0,1-1 0 0 0,-2 0 0 0 0,-1-5 0 0 0,1 4 56 0 0,-1 0-1 0 0,0 0 1 0 0,-1 0-1 0 0,1 0 1 0 0,-1 0-1 0 0,-1 1 1 0 0,1 0-1 0 0,-1 0 1 0 0,0 0-1 0 0,0 1 1 0 0,-7-6-1 0 0,8 7-262 0 0,0 1-1 0 0,0 0 0 0 0,0 0 0 0 0,0 1 1 0 0,-1-1-1 0 0,1 1 0 0 0,-1 0 1 0 0,1 0-1 0 0,-1 0 0 0 0,0 1 0 0 0,0 0 1 0 0,0 0-1 0 0,0 0 0 0 0,0 0 0 0 0,0 1 1 0 0,0 0-1 0 0,-8 0 0 0 0</inkml:trace>
</inkml:ink>
</file>

<file path=ppt/ink/ink1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2.788"/>
    </inkml:context>
    <inkml:brush xml:id="br0">
      <inkml:brushProperty name="width" value="0.1" units="cm"/>
      <inkml:brushProperty name="height" value="0.1" units="cm"/>
      <inkml:brushProperty name="color" value="#AB008B"/>
    </inkml:brush>
  </inkml:definitions>
  <inkml:trace contextRef="#ctx0" brushRef="#br0">28 0 1839 0 0,'-10'0'19952'0'0,"1"5"-20056"0"0,1-1-176 0 0</inkml:trace>
</inkml:ink>
</file>

<file path=ppt/ink/ink19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5.124"/>
    </inkml:context>
    <inkml:brush xml:id="br0">
      <inkml:brushProperty name="width" value="0.1" units="cm"/>
      <inkml:brushProperty name="height" value="0.1" units="cm"/>
      <inkml:brushProperty name="color" value="#008C3A"/>
    </inkml:brush>
  </inkml:definitions>
  <inkml:trace contextRef="#ctx0" brushRef="#br0">4 9 3679 0 0,'-3'-9'15332'0'0,"17"68"-12804"0"0,6 65 0 0 0,12 49-2444 0 0,-4-102-342 0 0,-12-33-4076 0 0</inkml:trace>
</inkml:ink>
</file>

<file path=ppt/ink/ink19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5.503"/>
    </inkml:context>
    <inkml:brush xml:id="br0">
      <inkml:brushProperty name="width" value="0.1" units="cm"/>
      <inkml:brushProperty name="height" value="0.1" units="cm"/>
      <inkml:brushProperty name="color" value="#008C3A"/>
    </inkml:brush>
  </inkml:definitions>
  <inkml:trace contextRef="#ctx0" brushRef="#br0">0 227 2759 0 0,'31'-20'2786'0'0,"12"1"7941"0"0,-32 15-9766 0 0,0 1 0 0 0,0 0 0 0 0,22-2 1 0 0,-23 4-1131 0 0,0 0 0 0 0,-1 0 0 0 0,1-1 0 0 0,-1-1 1 0 0,0 0-1 0 0,13-5 0 0 0,-19 7 28 0 0,-1-1 1 0 0,1 1-1 0 0,-1-1 0 0 0,1 0 1 0 0,-1 0-1 0 0,0 0 0 0 0,0 0 1 0 0,0 0-1 0 0,0 0 0 0 0,0-1 1 0 0,0 1-1 0 0,-1 0 0 0 0,1-1 0 0 0,-1 0 1 0 0,1 1-1 0 0,-1-1 0 0 0,0 0 1 0 0,0 1-1 0 0,0-1 0 0 0,-1 0 1 0 0,1 0-1 0 0,-1 0 0 0 0,1 0 1 0 0,-1-6-1 0 0,-1 2 818 0 0,1-1 0 0 0,-1 0-1 0 0,0 0 1 0 0,-1 0 0 0 0,0 0 0 0 0,0 1-1 0 0,-1-1 1 0 0,0 1 0 0 0,-6-12 2762 0 0,12 44-2683 0 0,4 93-558 0 0,1 14 359 0 0,-6-118-1204 0 0,1 0 0 0 0,0 0 1 0 0,1-1-1 0 0,0 1 0 0 0,1-1 0 0 0,1 0 0 0 0,8 14 1 0 0,-8-18-1328 0 0</inkml:trace>
</inkml:ink>
</file>

<file path=ppt/ink/ink19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5.844"/>
    </inkml:context>
    <inkml:brush xml:id="br0">
      <inkml:brushProperty name="width" value="0.1" units="cm"/>
      <inkml:brushProperty name="height" value="0.1" units="cm"/>
      <inkml:brushProperty name="color" value="#008C3A"/>
    </inkml:brush>
  </inkml:definitions>
  <inkml:trace contextRef="#ctx0" brushRef="#br0">210 13 7831 0 0,'-7'-4'8096'0'0,"-15"-4"-5832"0"0,17 7-1978 0 0,-1 2-1 0 0,1-1 1 0 0,-1 1 0 0 0,1-1-1 0 0,0 1 1 0 0,-1 1-1 0 0,1-1 1 0 0,0 1-1 0 0,0 0 1 0 0,0 0 0 0 0,0 1-1 0 0,0-1 1 0 0,0 1-1 0 0,1 0 1 0 0,-1 0 0 0 0,1 1-1 0 0,0 0 1 0 0,0-1-1 0 0,0 1 1 0 0,-3 5-1 0 0,-3 2-143 0 0,1 0 0 0 0,1 1 0 0 0,0-1 0 0 0,0 2 0 0 0,1-1 0 0 0,-8 21 0 0 0,13-28-136 0 0,0 0 0 0 0,0 0 0 0 0,1 0 1 0 0,0 0-1 0 0,0 0 0 0 0,0 1 0 0 0,1-1 0 0 0,0 0 0 0 0,0 0 1 0 0,0 1-1 0 0,0-1 0 0 0,1 0 0 0 0,0 0 0 0 0,0 0 1 0 0,0 0-1 0 0,1 1 0 0 0,0-2 0 0 0,0 1 0 0 0,5 8 0 0 0,-2-6 0 0 0,0 0-1 0 0,0-1 0 0 0,1 0 0 0 0,0 0 0 0 0,0-1 0 0 0,1 0 0 0 0,-1 0 1 0 0,1 0-1 0 0,0-1 0 0 0,1 0 0 0 0,13 5 0 0 0,1 1-190 0 0,-9-3-272 0 0,0-2 0 0 0,1 1 1 0 0,-1-2-1 0 0,1 0 0 0 0,0 0 1 0 0,0-1-1 0 0,15 1 1 0 0,-12-3-1210 0 0</inkml:trace>
</inkml:ink>
</file>

<file path=ppt/ink/ink19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6.204"/>
    </inkml:context>
    <inkml:brush xml:id="br0">
      <inkml:brushProperty name="width" value="0.1" units="cm"/>
      <inkml:brushProperty name="height" value="0.1" units="cm"/>
      <inkml:brushProperty name="color" value="#008C3A"/>
    </inkml:brush>
  </inkml:definitions>
  <inkml:trace contextRef="#ctx0" brushRef="#br0">49 0 5063 0 0,'-2'3'16897'0'0,"-9"15"-15333"0"0,5-3-1314 0 0,0 0-1 0 0,1 1 0 0 0,1 0 1 0 0,-4 26-1 0 0,5-11 184 0 0,0 0 0 0 0,2 0 0 0 0,5 44 0 0 0,11-3-2044 0 0,-14-68 1475 0 0,0-1-1 0 0,0 1 1 0 0,1 0-1 0 0,-1-1 0 0 0,1 1 1 0 0,0-1-1 0 0,0 0 0 0 0,0 1 1 0 0,0-1-1 0 0,1 0 1 0 0,-1 0-1 0 0,1 0 0 0 0,0-1 1 0 0,-1 1-1 0 0,2-1 0 0 0,4 4 1 0 0,-6-6-219 0 0,-1 1 1 0 0,1-1 0 0 0,0 0-1 0 0,-1 0 1 0 0,1 0-1 0 0,0 0 1 0 0,-1 0-1 0 0,1 0 1 0 0,0-1-1 0 0,-1 1 1 0 0,1-1 0 0 0,0 1-1 0 0,-1-1 1 0 0,1 1-1 0 0,2-3 1 0 0,-1 2 69 0 0,16-7-1850 0 0</inkml:trace>
</inkml:ink>
</file>

<file path=ppt/ink/ink19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6.546"/>
    </inkml:context>
    <inkml:brush xml:id="br0">
      <inkml:brushProperty name="width" value="0.1" units="cm"/>
      <inkml:brushProperty name="height" value="0.1" units="cm"/>
      <inkml:brushProperty name="color" value="#008C3A"/>
    </inkml:brush>
  </inkml:definitions>
  <inkml:trace contextRef="#ctx0" brushRef="#br0">0 21 5527 0 0,'11'-14'11361'0'0,"-1"7"-7940"0"0,-3 10-3058 0 0,0-1 0 0 0,1 1 0 0 0,-1 1 0 0 0,0-1 0 0 0,0 1 0 0 0,-1 0 0 0 0,1 1 0 0 0,-1-1 0 0 0,0 1 0 0 0,0 0 0 0 0,-1 1 0 0 0,6 6 0 0 0,11 14-134 0 0,25 38 1 0 0,-43-59-161 0 0,99 126 118 0 0,-26-37-388 0 0,-73-89-123 0 0,19 30-629 0 0,-17-11-7989 0 0</inkml:trace>
  <inkml:trace contextRef="#ctx0" brushRef="#br0" timeOffset="1">75 299 13503 0 0,'0'0'620'0'0,"23"-36"1459"0"0,-21 33-1624 0 0,0 0 1 0 0,0 0-1 0 0,0 0 0 0 0,0 1 0 0 0,1-1 1 0 0,0 1-1 0 0,-1 0 0 0 0,1-1 1 0 0,0 1-1 0 0,0 0 0 0 0,0 1 0 0 0,0-1 1 0 0,0 0-1 0 0,1 1 0 0 0,-1 0 1 0 0,0 0-1 0 0,7-2 0 0 0,6 1-322 0 0,0 0 0 0 0,29 0 1 0 0,3-1-76 0 0,23-11-2593 0 0,-47 9 1166 0 0</inkml:trace>
</inkml:ink>
</file>

<file path=ppt/ink/ink19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6.921"/>
    </inkml:context>
    <inkml:brush xml:id="br0">
      <inkml:brushProperty name="width" value="0.1" units="cm"/>
      <inkml:brushProperty name="height" value="0.1" units="cm"/>
      <inkml:brushProperty name="color" value="#008C3A"/>
    </inkml:brush>
  </inkml:definitions>
  <inkml:trace contextRef="#ctx0" brushRef="#br0">7 7 6911 0 0,'-4'-7'14895'0'0,"2"79"-11128"0"0,14 42-3165 0 0,-3-34-423 0 0,-7-65-311 0 0,0 0 1 0 0,1 0-1 0 0,1 0 1 0 0,0 0 0 0 0,11 22-1 0 0,9 5-8900 0 0</inkml:trace>
</inkml:ink>
</file>

<file path=ppt/ink/ink19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7.271"/>
    </inkml:context>
    <inkml:brush xml:id="br0">
      <inkml:brushProperty name="width" value="0.1" units="cm"/>
      <inkml:brushProperty name="height" value="0.1" units="cm"/>
      <inkml:brushProperty name="color" value="#008C3A"/>
    </inkml:brush>
  </inkml:definitions>
  <inkml:trace contextRef="#ctx0" brushRef="#br0">6 211 1839 0 0,'-1'-1'167'0'0,"0"-1"0"0"0,1 1 0 0 0,-1 0-1 0 0,1-1 1 0 0,-1 1 0 0 0,1 0 0 0 0,0-1-1 0 0,-1 1 1 0 0,1 0 0 0 0,0-1-1 0 0,0 1 1 0 0,0 0 0 0 0,0-1 0 0 0,0 1-1 0 0,0-1 1 0 0,0 1 0 0 0,1 0 0 0 0,-1-1-1 0 0,1 1 1 0 0,-1 0 0 0 0,1-1-1 0 0,-1 1 1 0 0,1 0 0 0 0,-1 0 0 0 0,1-1-1 0 0,0 1 1 0 0,1-2 0 0 0,1 2 496 0 0,-1-1-1 0 0,1 0 1 0 0,0 0 0 0 0,-1 1 0 0 0,1 0 0 0 0,0 0 0 0 0,0-1 0 0 0,0 2 0 0 0,0-1-1 0 0,0 0 1 0 0,6 0 0 0 0,52 0 5913 0 0,-32 3-8143 0 0,-16-1 1574 0 0,0 0-1 0 0,0-1 0 0 0,0-1 0 0 0,0 0 1 0 0,0-1-1 0 0,-1 0 0 0 0,20-6 1 0 0,-30 7 10 0 0,1 0 1 0 0,-1 1 0 0 0,1-1 0 0 0,0 0-1 0 0,-1 0 1 0 0,1-1 0 0 0,-1 1-1 0 0,0 0 1 0 0,0-1 0 0 0,1 1 0 0 0,-1-1-1 0 0,0 0 1 0 0,0 0 0 0 0,0 0-1 0 0,-1 0 1 0 0,1 0 0 0 0,0 0-1 0 0,-1 0 1 0 0,1-1 0 0 0,-1 1 0 0 0,0 0-1 0 0,0-1 1 0 0,0 1 0 0 0,0-1-1 0 0,0 0 1 0 0,0 1 0 0 0,-1-1 0 0 0,1 0-1 0 0,-1 1 1 0 0,0-1 0 0 0,0 0-1 0 0,0 1 1 0 0,0-1 0 0 0,0 0 0 0 0,-1 0-1 0 0,1 1 1 0 0,-1-1 0 0 0,0 1-1 0 0,0-1 1 0 0,0 0 0 0 0,0 1-1 0 0,-2-4 1 0 0,1 1 371 0 0,0 1 1 0 0,0 0-1 0 0,0 0 0 0 0,0 0 0 0 0,-1 0 1 0 0,1 1-1 0 0,-1-1 0 0 0,0 0 0 0 0,0 1 0 0 0,-1 0 1 0 0,1 0-1 0 0,-5-3 0 0 0,7 6-325 0 0,0 1 1 0 0,0-1-1 0 0,1 1 0 0 0,-1-1 0 0 0,0 1 1 0 0,0-1-1 0 0,1 1 0 0 0,-1-1 0 0 0,0 1 1 0 0,1 0-1 0 0,-1 0 0 0 0,1-1 0 0 0,-1 1 1 0 0,1 0-1 0 0,-1 0 0 0 0,1 0 0 0 0,-1-1 1 0 0,1 1-1 0 0,0 0 0 0 0,-1 0 0 0 0,1 0 0 0 0,0 0 1 0 0,0 0-1 0 0,0 0 0 0 0,0 0 0 0 0,0 0 1 0 0,0 1-1 0 0,-4 27-26 0 0,3 5-17 0 0,1-1 0 0 0,1 0 0 0 0,10 52-1 0 0,-8-67-118 0 0,1 0 0 0 0,1 0 0 0 0,0-1-1 0 0,2 1 1 0 0,0-1 0 0 0,0-1 0 0 0,2 0-1 0 0,10 16 1 0 0,-14-25-470 0 0,0-1 0 0 0,0-1-1 0 0,1 1 1 0 0,11 9 0 0 0,-3-7-1499 0 0</inkml:trace>
</inkml:ink>
</file>

<file path=ppt/ink/ink19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7.636"/>
    </inkml:context>
    <inkml:brush xml:id="br0">
      <inkml:brushProperty name="width" value="0.1" units="cm"/>
      <inkml:brushProperty name="height" value="0.1" units="cm"/>
      <inkml:brushProperty name="color" value="#008C3A"/>
    </inkml:brush>
  </inkml:definitions>
  <inkml:trace contextRef="#ctx0" brushRef="#br0">0 45 12727 0 0,'0'0'1150'0'0,"23"-3"114"0"0,7-7 1245 0 0,-1 1 0 0 0,50-6 1 0 0,-44 11-1833 0 0,-1 2 1 0 0,40 2 0 0 0,-32-2-4250 0 0</inkml:trace>
</inkml:ink>
</file>

<file path=ppt/ink/ink19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8.020"/>
    </inkml:context>
    <inkml:brush xml:id="br0">
      <inkml:brushProperty name="width" value="0.1" units="cm"/>
      <inkml:brushProperty name="height" value="0.1" units="cm"/>
      <inkml:brushProperty name="color" value="#008C3A"/>
    </inkml:brush>
  </inkml:definitions>
  <inkml:trace contextRef="#ctx0" brushRef="#br0">105 0 13503 0 0,'0'0'1224'0'0,"-20"10"-984"0"0,16-7 49 0 0,-1 0 0 0 0,0 1 0 0 0,1-1-1 0 0,0 1 1 0 0,0 0 0 0 0,0 0 0 0 0,1 1-1 0 0,-1-1 1 0 0,1 1 0 0 0,0 0 0 0 0,0 0-1 0 0,0 0 1 0 0,1 0 0 0 0,0 0 0 0 0,0 0-1 0 0,-2 10 1 0 0,-3 12 1558 0 0,2 0-1 0 0,-3 28 0 0 0,8-49-1791 0 0,-3 12 169 0 0,2-1 0 0 0,0 0-1 0 0,1 1 1 0 0,0-1 0 0 0,7 33 0 0 0,-6-45-373 0 0,0 0 1 0 0,1 0-1 0 0,-1 0 0 0 0,1 0 0 0 0,0-1 1 0 0,1 1-1 0 0,-1-1 0 0 0,1 0 0 0 0,0 1 0 0 0,0-1 1 0 0,0 0-1 0 0,0-1 0 0 0,1 1 0 0 0,0-1 1 0 0,-1 1-1 0 0,1-1 0 0 0,1 0 0 0 0,-1 0 0 0 0,0-1 1 0 0,1 0-1 0 0,-1 1 0 0 0,1-1 0 0 0,0-1 1 0 0,9 3-1 0 0,2-2-1562 0 0</inkml:trace>
</inkml:ink>
</file>

<file path=ppt/ink/ink19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8.394"/>
    </inkml:context>
    <inkml:brush xml:id="br0">
      <inkml:brushProperty name="width" value="0.1" units="cm"/>
      <inkml:brushProperty name="height" value="0.1" units="cm"/>
      <inkml:brushProperty name="color" value="#008C3A"/>
    </inkml:brush>
  </inkml:definitions>
  <inkml:trace contextRef="#ctx0" brushRef="#br0">0 122 9647 0 0,'34'-29'919'0'0,"-18"24"5865"0"0,-7 41-2871 0 0,-9-29-3627 0 0,1-1-1 0 0,0-1 1 0 0,0 1-1 0 0,1 0 1 0 0,0 0-1 0 0,0 0 1 0 0,0-1-1 0 0,0 1 1 0 0,1-1-1 0 0,0 1 1 0 0,0-1-1 0 0,5 5 1 0 0,-5-6-242 0 0,1-1 0 0 0,0 1 0 0 0,0-1 1 0 0,0 0-1 0 0,0-1 0 0 0,0 1 1 0 0,0-1-1 0 0,1 1 0 0 0,0-1 1 0 0,-1-1-1 0 0,1 1 0 0 0,0-1 0 0 0,0 1 1 0 0,-1-1-1 0 0,1-1 0 0 0,0 1 1 0 0,0-1-1 0 0,0 0 0 0 0,0 0 1 0 0,0 0-1 0 0,0-1 0 0 0,0 1 0 0 0,5-3 1 0 0,3 0 5 0 0,0-1 1 0 0,0-1-1 0 0,-1 0 0 0 0,0-1 1 0 0,0 0-1 0 0,0-1 0 0 0,-1 0 1 0 0,0-1-1 0 0,14-13 0 0 0,-21 18-29 0 0,0-1-1 0 0,-1 0 0 0 0,1 0 0 0 0,-1 0 1 0 0,0 0-1 0 0,0-1 0 0 0,0 1 1 0 0,-1-1-1 0 0,0 0 0 0 0,1 0 0 0 0,1-9 1 0 0,-3 11-8 0 0,-1 0 1 0 0,0-1 0 0 0,0 1 0 0 0,0 0-1 0 0,0 0 1 0 0,0 0 0 0 0,-1 0 0 0 0,1 0-1 0 0,-1 0 1 0 0,0 0 0 0 0,0 0 0 0 0,0 0-1 0 0,-1 0 1 0 0,1 0 0 0 0,0 0 0 0 0,-1 1-1 0 0,0-1 1 0 0,0 1 0 0 0,0-1 0 0 0,0 1-1 0 0,-4-4 1 0 0,1 2 5 0 0,0 0 1 0 0,-1 1-1 0 0,0-1 0 0 0,0 1 0 0 0,0 0 0 0 0,0 1 1 0 0,0-1-1 0 0,-1 1 0 0 0,1 0 0 0 0,-1 1 0 0 0,1 0 1 0 0,-14-1-1 0 0,12 1-18 0 0,0 1-1 0 0,0 0 1 0 0,0 0 0 0 0,0 0 0 0 0,0 1 0 0 0,1 1 0 0 0,-1-1-1 0 0,0 1 1 0 0,0 1 0 0 0,-11 4 0 0 0,18-7-26 0 0,1 1 0 0 0,-1-1 1 0 0,1 0-1 0 0,-1 0 1 0 0,1 1-1 0 0,-1-1 0 0 0,1 0 1 0 0,-1 0-1 0 0,1 1 0 0 0,-1-1 1 0 0,1 1-1 0 0,0-1 0 0 0,-1 0 1 0 0,1 1-1 0 0,0-1 0 0 0,-1 1 1 0 0,1-1-1 0 0,0 1 0 0 0,-1-1 1 0 0,1 1-1 0 0,0-1 0 0 0,0 1 1 0 0,0 0-1 0 0,-1-1 0 0 0,1 1 1 0 0,0-1-1 0 0,0 1 1 0 0,0-1-1 0 0,0 1 0 0 0,0 0 1 0 0,0-1-1 0 0,0 2 0 0 0,16 13-1647 0 0,28 4-7189 0 0,-22-14 1933 0 0</inkml:trace>
  <inkml:trace contextRef="#ctx0" brushRef="#br0" timeOffset="1">618 2 2759 0 0,'59'6'19445'0'0,"-89"32"-17579"0"0,13-13-1373 0 0,0 1 0 0 0,2 0-1 0 0,1 2 1 0 0,-18 47 0 0 0,29-66-520 0 0,1-1-1 0 0,0 1 1 0 0,1 0-1 0 0,0 0 1 0 0,0-1-1 0 0,1 1 1 0 0,0 0 0 0 0,0 0-1 0 0,2 11 1 0 0,0-15-108 0 0,-1 1 0 0 0,1 0 1 0 0,0-1-1 0 0,0 0 1 0 0,1 1-1 0 0,0-1 0 0 0,0 0 1 0 0,0 0-1 0 0,0 0 0 0 0,1-1 1 0 0,0 1-1 0 0,0-1 1 0 0,0 0-1 0 0,0 0 0 0 0,7 5 1 0 0,12 1-7449 0 0</inkml:trace>
</inkml:ink>
</file>

<file path=ppt/ink/ink1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7.911"/>
    </inkml:context>
    <inkml:brush xml:id="br0">
      <inkml:brushProperty name="width" value="0.1" units="cm"/>
      <inkml:brushProperty name="height" value="0.1" units="cm"/>
      <inkml:brushProperty name="color" value="#AB008B"/>
    </inkml:brush>
  </inkml:definitions>
  <inkml:trace contextRef="#ctx0" brushRef="#br0">264 128 3679 0 0,'2'-2'28'0'0,"-1"1"0"0"0,0 0-1 0 0,0 0 1 0 0,0 0 0 0 0,0-1 0 0 0,0 1-1 0 0,0 0 1 0 0,0-1 0 0 0,-1 1-1 0 0,1-1 1 0 0,0 1 0 0 0,-1-1-1 0 0,1 1 1 0 0,-1-1 0 0 0,1 1-1 0 0,-1-1 1 0 0,0 0 0 0 0,0 1-1 0 0,0-1 1 0 0,0-2 0 0 0,23-13 4890 0 0,-10 9-1875 0 0,-12 8-2740 0 0,0-1 0 0 0,0 0 0 0 0,-1 0 0 0 0,1 1 0 0 0,0-1 1 0 0,0 0-1 0 0,-1 0 0 0 0,1 0 0 0 0,0 0 0 0 0,-1 0 0 0 0,1 0 0 0 0,-1 0 0 0 0,1 0 0 0 0,-1 0 0 0 0,0-1 0 0 0,1 1 0 0 0,-1 0 1 0 0,0 0-1 0 0,0 0 0 0 0,0 0 0 0 0,0-1 0 0 0,0 1 0 0 0,0 0 0 0 0,0 0 0 0 0,0 0 0 0 0,-1 0 0 0 0,1-2 0 0 0,-2 1-111 0 0,1 0 0 0 0,0 0 0 0 0,-1 0 0 0 0,1 1-1 0 0,-1-1 1 0 0,0 0 0 0 0,1 1 0 0 0,-1 0 0 0 0,0-1-1 0 0,0 1 1 0 0,0 0 0 0 0,0 0 0 0 0,-3-1 0 0 0,-2-2-111 0 0,-1 1 1 0 0,0 1 0 0 0,0-1-1 0 0,-1 1 1 0 0,1 1 0 0 0,0 0-1 0 0,-10-1 1 0 0,8 3-54 0 0,-1 1 0 0 0,1-1 0 0 0,0 2 0 0 0,0-1 0 0 0,1 1 0 0 0,-1 1 0 0 0,1 0 0 0 0,-1 0-1 0 0,1 1 1 0 0,0 0 0 0 0,1 1 0 0 0,-1 0 0 0 0,1 0 0 0 0,0 1 0 0 0,1 0 0 0 0,-1 0 0 0 0,2 1 0 0 0,-1-1 0 0 0,-6 11 0 0 0,8-10-14 0 0,0 0 0 0 0,0 0 0 0 0,1 0 1 0 0,0 1-1 0 0,0-1 0 0 0,1 1 0 0 0,0 0 1 0 0,1 0-1 0 0,0 0 0 0 0,0 0 0 0 0,1 0 1 0 0,0 1-1 0 0,1-1 0 0 0,0 0 0 0 0,0 1 1 0 0,1-1-1 0 0,0 0 0 0 0,1 0 0 0 0,0 1 1 0 0,0-1-1 0 0,6 13 0 0 0,-5-16-7 0 0,1-1-1 0 0,-1 1 0 0 0,1-1 1 0 0,0 0-1 0 0,0 0 1 0 0,1 0-1 0 0,0-1 1 0 0,-1 0-1 0 0,1 1 1 0 0,1-2-1 0 0,-1 1 0 0 0,1 0 1 0 0,-1-1-1 0 0,1 0 1 0 0,0-1-1 0 0,0 1 1 0 0,0-1-1 0 0,0 0 1 0 0,1-1-1 0 0,-1 1 1 0 0,1-1-1 0 0,-1-1 0 0 0,1 1 1 0 0,-1-1-1 0 0,1 0 1 0 0,-1 0-1 0 0,7-2 1 0 0,-7 1 13 0 0,0 1 1 0 0,0-1 0 0 0,0 0 0 0 0,0-1-1 0 0,0 1 1 0 0,0-1 0 0 0,0-1 0 0 0,-1 1 0 0 0,1-1-1 0 0,-1 0 1 0 0,0 0 0 0 0,0 0 0 0 0,0-1-1 0 0,0 0 1 0 0,0 0 0 0 0,-1 0 0 0 0,0 0-1 0 0,0-1 1 0 0,0 0 0 0 0,0 0 0 0 0,-1 0-1 0 0,0 0 1 0 0,0 0 0 0 0,0-1 0 0 0,0 0-1 0 0,-1 1 1 0 0,0-1 0 0 0,2-10 0 0 0,0-6 142 0 0,-1-1 1 0 0,-1 1 0 0 0,-1-1-1 0 0,-1 1 1 0 0,-1-1-1 0 0,-4-28 572 0 0,-6 76-446 0 0,7-7-280 0 0,2 0 0 0 0,0 0-1 0 0,2 0 1 0 0,0 0 0 0 0,4 30-1 0 0,22 92 74 0 0,-16-102-64 0 0,-2 1-1 0 0,-2 1 1 0 0,1 43-1 0 0,-7-44 4 0 0,-1-14 18 0 0,1 0 1 0 0,1 0 0 0 0,1 0-1 0 0,8 34 1 0 0,29-72-1846 0 0,-27 8-711 0 0</inkml:trace>
</inkml:ink>
</file>

<file path=ppt/ink/ink19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8.730"/>
    </inkml:context>
    <inkml:brush xml:id="br0">
      <inkml:brushProperty name="width" value="0.1" units="cm"/>
      <inkml:brushProperty name="height" value="0.1" units="cm"/>
      <inkml:brushProperty name="color" value="#008C3A"/>
    </inkml:brush>
  </inkml:definitions>
  <inkml:trace contextRef="#ctx0" brushRef="#br0">0 6 13559 0 0,'0'0'622'0'0,"2"-1"-13"0"0,5-1-392 0 0,-5 1 224 0 0,0 1 0 0 0,-1-1 0 0 0,1 1-1 0 0,0 0 1 0 0,0-1 0 0 0,-1 1 0 0 0,1 0-1 0 0,0 0 1 0 0,0 0 0 0 0,0 0 0 0 0,-1 1-1 0 0,1-1 1 0 0,0 0 0 0 0,2 2 0 0 0,22 14 2465 0 0,17 39-2256 0 0,-27-33-21 0 0,15 13-528 0 0,2-1-1 0 0,1-1 1 0 0,2-2-1 0 0,1-2 1 0 0,53 34-1 0 0,-78-55-134 0 0,1-1-153 0 0,-1 1 0 0 0,-1 1 0 0 0,0 0 0 0 0,14 15 0 0 0,-25-24 118 0 0,0 1 1 0 0,0-1-1 0 0,0 0 0 0 0,0 1 1 0 0,1-1-1 0 0,-1 1 0 0 0,0-1 1 0 0,0 1-1 0 0,0-1 1 0 0,0 1-1 0 0,0-1 0 0 0,0 1 1 0 0,0-1-1 0 0,0 0 1 0 0,-1 1-1 0 0,1-1 0 0 0,0 1 1 0 0,0-1-1 0 0,0 1 0 0 0,0-1 1 0 0,-1 0-1 0 0,1 1 1 0 0,0-1-1 0 0,0 1 0 0 0,-1-1 1 0 0,1 0-1 0 0,0 1 1 0 0,-1-1-1 0 0,1 0 0 0 0,0 1 1 0 0,-1-1-1 0 0,1 0 0 0 0,0 0 1 0 0,-1 1-1 0 0,1-1 1 0 0,-1 0-1 0 0,1 0 0 0 0,-1 0 1 0 0,1 0-1 0 0,0 1 0 0 0,-1-1 1 0 0,1 0-1 0 0,-1 0 1 0 0,1 0-1 0 0,-1 0 0 0 0,1 0 1 0 0,-1 0-1 0 0,0 0 1 0 0,-22 4-3414 0 0,4-3-3497 0 0</inkml:trace>
</inkml:ink>
</file>

<file path=ppt/ink/ink19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9.066"/>
    </inkml:context>
    <inkml:brush xml:id="br0">
      <inkml:brushProperty name="width" value="0.1" units="cm"/>
      <inkml:brushProperty name="height" value="0.1" units="cm"/>
      <inkml:brushProperty name="color" value="#008C3A"/>
    </inkml:brush>
  </inkml:definitions>
  <inkml:trace contextRef="#ctx0" brushRef="#br0">0 28 4607 0 0,'18'-18'8435'0'0,"2"12"-4946"0"0,17 3-1022 0 0,24 7-1262 0 0,-41-3-1716 0 0,0 1 0 0 0,28-3 0 0 0,-23-2-6184 0 0</inkml:trace>
</inkml:ink>
</file>

<file path=ppt/ink/ink19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19.414"/>
    </inkml:context>
    <inkml:brush xml:id="br0">
      <inkml:brushProperty name="width" value="0.1" units="cm"/>
      <inkml:brushProperty name="height" value="0.1" units="cm"/>
      <inkml:brushProperty name="color" value="#008C3A"/>
    </inkml:brush>
  </inkml:definitions>
  <inkml:trace contextRef="#ctx0" brushRef="#br0">24 0 4607 0 0,'-3'10'8719'0'0,"-2"16"-4907"0"0,2 136 1848 0 0,-1-1-4706 0 0,0-96-957 0 0,-1 1 285 0 0,6 94 0 0 0,1-141-533 0 0,0 0-1 0 0,1 0 0 0 0,1 0 0 0 0,1 0 0 0 0,0-1 0 0 0,2 1 1 0 0,0-1-1 0 0,1-1 0 0 0,14 25 0 0 0,-12-27-712 0 0</inkml:trace>
</inkml:ink>
</file>

<file path=ppt/ink/ink19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20.109"/>
    </inkml:context>
    <inkml:brush xml:id="br0">
      <inkml:brushProperty name="width" value="0.1" units="cm"/>
      <inkml:brushProperty name="height" value="0.1" units="cm"/>
      <inkml:brushProperty name="color" value="#008C3A"/>
    </inkml:brush>
  </inkml:definitions>
  <inkml:trace contextRef="#ctx0" brushRef="#br0">57 51 10015 0 0,'-3'-7'1023'0'0,"-29"-35"5613"0"0,31 42-6201 0 0,-1-1-1 0 0,-9 34 1262 0 0,6 17-1054 0 0,3-1 0 0 0,6 80 0 0 0,0-26-67 0 0,-1-3-406 0 0,4 0-1 0 0,4-1 0 0 0,39 155 0 0 0,25-27-8075 0 0,-68-209 1232 0 0</inkml:trace>
</inkml:ink>
</file>

<file path=ppt/ink/ink19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26.101"/>
    </inkml:context>
    <inkml:brush xml:id="br0">
      <inkml:brushProperty name="width" value="0.1" units="cm"/>
      <inkml:brushProperty name="height" value="0.1" units="cm"/>
      <inkml:brushProperty name="color" value="#008C3A"/>
    </inkml:brush>
  </inkml:definitions>
  <inkml:trace contextRef="#ctx0" brushRef="#br0">67 172 2759 0 0,'-38'-20'9554'0'0,"35"17"-8884"0"0,1-1 1 0 0,1 0-1 0 0,-1 0 0 0 0,0 0 1 0 0,1 0-1 0 0,0 0 1 0 0,0 0-1 0 0,-1-5 1 0 0,-11-31 2503 0 0,18 42-3078 0 0,0 0 0 0 0,0-1 0 0 0,0 1 0 0 0,0-1 0 0 0,0-1 1 0 0,7 2-1 0 0,74 1 228 0 0,0-4 1 0 0,136-18-1 0 0,-193 16-267 0 0,-11 1-51 0 0,865-58 707 0 0,-864 61-762 0 0,0 2 0 0 0,32 7 0 0 0,-34-6-45 0 0,0-1 0 0 0,0 0-1 0 0,18 0 1 0 0,-33-3-393 0 0,2-3-22 0 0</inkml:trace>
</inkml:ink>
</file>

<file path=ppt/ink/ink19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1.423"/>
    </inkml:context>
    <inkml:brush xml:id="br0">
      <inkml:brushProperty name="width" value="0.1" units="cm"/>
      <inkml:brushProperty name="height" value="0.1" units="cm"/>
      <inkml:brushProperty name="color" value="#004F8B"/>
    </inkml:brush>
  </inkml:definitions>
  <inkml:trace contextRef="#ctx0" brushRef="#br0">167 77 5063 0 0,'0'0'390'0'0,"5"-35"10899"0"0,-5 33-10988 0 0,0-1 0 0 0,0 1 0 0 0,-1 0 0 0 0,1 0 0 0 0,-1 0 1 0 0,1 0-1 0 0,-1 0 0 0 0,0 0 0 0 0,1 0 0 0 0,-1 0 0 0 0,0 0 0 0 0,-1 0 0 0 0,1 0 1 0 0,0 1-1 0 0,0-1 0 0 0,-4-3 0 0 0,5 5-229 0 0,-1-1-1 0 0,0 1 1 0 0,0-1 0 0 0,1 1-1 0 0,-1-1 1 0 0,0 1 0 0 0,0 0-1 0 0,0-1 1 0 0,1 1 0 0 0,-1 0 0 0 0,0 0-1 0 0,0-1 1 0 0,0 1 0 0 0,0 0-1 0 0,0 0 1 0 0,0 0 0 0 0,1 0-1 0 0,-1 0 1 0 0,0 1 0 0 0,0-1 0 0 0,0 0-1 0 0,0 0 1 0 0,0 0 0 0 0,1 1-1 0 0,-1-1 1 0 0,0 0 0 0 0,0 1-1 0 0,0-1 1 0 0,1 1 0 0 0,-1-1-1 0 0,0 1 1 0 0,1-1 0 0 0,-1 1 0 0 0,0 0-1 0 0,1-1 1 0 0,-1 1 0 0 0,1 0-1 0 0,-1-1 1 0 0,1 1 0 0 0,-1 1-1 0 0,-16 22-51 0 0,1 1-1 0 0,2 1 0 0 0,1 0 0 0 0,0 0 0 0 0,2 1 0 0 0,2 1 0 0 0,0 0 1 0 0,-5 32-1 0 0,11-43-12 0 0,0 0 1 0 0,1 0 0 0 0,1 0-1 0 0,1 0 1 0 0,1 0 0 0 0,0 0-1 0 0,1 0 1 0 0,1 0 0 0 0,0-1-1 0 0,2 1 1 0 0,-1-1 0 0 0,2 0-1 0 0,0 0 1 0 0,1 0-1 0 0,13 19 1 0 0,-14-27-11 0 0,0 0 1 0 0,1 0-1 0 0,0-1 0 0 0,1 0 0 0 0,0 0 0 0 0,0-1 1 0 0,0 0-1 0 0,1 0 0 0 0,0-1 0 0 0,0 0 1 0 0,0-1-1 0 0,1 0 0 0 0,-1 0 0 0 0,1-1 1 0 0,0 0-1 0 0,0-1 0 0 0,0 0 0 0 0,0-1 0 0 0,0 0 1 0 0,1 0-1 0 0,-1-1 0 0 0,0-1 0 0 0,0 1 1 0 0,18-5-1 0 0,-24 4-140 0 0,0 0 1 0 0,1-1-1 0 0,-1 0 0 0 0,0 0 1 0 0,0 0-1 0 0,0 0 1 0 0,-1-1-1 0 0,1 0 0 0 0,0 1 1 0 0,-1-1-1 0 0,0-1 1 0 0,5-5-1 0 0,-5 6-183 0 0,-1 0 0 0 0,0 0 0 0 0,-1 0 0 0 0,1 0 0 0 0,0 0-1 0 0,-1-1 1 0 0,0 1 0 0 0,0 0 0 0 0,0-1 0 0 0,0 1 0 0 0,0-1 0 0 0,-1 1 0 0 0,1-1 0 0 0,-1 0 0 0 0,0 1 0 0 0,-1-6 0 0 0,0 0-1424 0 0</inkml:trace>
</inkml:ink>
</file>

<file path=ppt/ink/ink19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1.758"/>
    </inkml:context>
    <inkml:brush xml:id="br0">
      <inkml:brushProperty name="width" value="0.1" units="cm"/>
      <inkml:brushProperty name="height" value="0.1" units="cm"/>
      <inkml:brushProperty name="color" value="#004F8B"/>
    </inkml:brush>
  </inkml:definitions>
  <inkml:trace contextRef="#ctx0" brushRef="#br0">0 85 13679 0 0,'0'0'1239'0'0,"29"-17"172"0"0,-21 11-547 0 0,1 0 1 0 0,0 0 0 0 0,0 1 0 0 0,1 0 0 0 0,-1 0 0 0 0,1 1 0 0 0,14-4 0 0 0,76-14 569 0 0,-28 22-1602 0 0,-33 1-2711 0 0</inkml:trace>
</inkml:ink>
</file>

<file path=ppt/ink/ink19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2.118"/>
    </inkml:context>
    <inkml:brush xml:id="br0">
      <inkml:brushProperty name="width" value="0.1" units="cm"/>
      <inkml:brushProperty name="height" value="0.1" units="cm"/>
      <inkml:brushProperty name="color" value="#004F8B"/>
    </inkml:brush>
  </inkml:definitions>
  <inkml:trace contextRef="#ctx0" brushRef="#br0">261 17 11343 0 0,'0'0'3350'0'0,"-25"-16"2354"0"0,16 16-5587 0 0,-1 1 1 0 0,1 0 0 0 0,0 1-1 0 0,-1 0 1 0 0,1 0 0 0 0,0 1 0 0 0,0 0-1 0 0,0 0 1 0 0,0 1 0 0 0,1 1 0 0 0,0-1-1 0 0,0 2 1 0 0,0-1 0 0 0,-10 9-1 0 0,9-7-60 0 0,1 0-1 0 0,0 0 0 0 0,0 1 0 0 0,1 0 0 0 0,0 1 0 0 0,1 0 1 0 0,0 0-1 0 0,0 0 0 0 0,0 0 0 0 0,1 1 0 0 0,1 0 0 0 0,-5 15 0 0 0,8-23-47 0 0,0 1 0 0 0,0 0 0 0 0,1-1 0 0 0,-1 1 0 0 0,1 0 0 0 0,-1 0 0 0 0,1 0 0 0 0,0 0 0 0 0,0-1 0 0 0,1 1 0 0 0,-1 0 0 0 0,0 0 0 0 0,1 0 0 0 0,0-1 0 0 0,0 1 0 0 0,0 0 0 0 0,0-1 0 0 0,0 1 0 0 0,0 0 0 0 0,0-1 0 0 0,1 0 0 0 0,0 1 0 0 0,-1-1 0 0 0,1 0 0 0 0,0 0 0 0 0,0 0 0 0 0,0 0 0 0 0,0 0 0 0 0,0 0 0 0 0,1 0 0 0 0,-1-1 0 0 0,1 1 0 0 0,-1-1 0 0 0,1 0 0 0 0,-1 0 0 0 0,1 0-1 0 0,0 0 1 0 0,-1 0 0 0 0,1 0 0 0 0,0-1 0 0 0,0 0 0 0 0,0 1 0 0 0,5-1 0 0 0,-1 0-9 0 0,1 0 0 0 0,-1 0-1 0 0,0-1 1 0 0,1 0-1 0 0,-1 0 1 0 0,0 0 0 0 0,0-1-1 0 0,0 0 1 0 0,0-1-1 0 0,0 0 1 0 0,0 0-1 0 0,-1 0 1 0 0,1-1 0 0 0,-1 0-1 0 0,0 0 1 0 0,8-7-1 0 0,14-28-249 0 0,-27 37 247 0 0,0-1 0 0 0,0 1 0 0 0,0 0 0 0 0,0-1 0 0 0,0 1 0 0 0,0 0 0 0 0,-1-1 0 0 0,1 1 0 0 0,-1-1 0 0 0,0 1 0 0 0,0-1 0 0 0,0 1 0 0 0,0-1 0 0 0,0 1 0 0 0,0-1 0 0 0,-1 1 0 0 0,1 0 0 0 0,-1-1 0 0 0,-1-2 0 0 0,2 4 56 0 0,-1 3-58 0 0,1 0-1 0 0,0 0 0 0 0,0 0 1 0 0,0 0-1 0 0,0 0 1 0 0,0 0-1 0 0,1 0 0 0 0,-1-1 1 0 0,0 1-1 0 0,1 0 1 0 0,0 0-1 0 0,-1 0 1 0 0,1 0-1 0 0,0-1 0 0 0,1 3 1 0 0,12 8-5370 0 0</inkml:trace>
</inkml:ink>
</file>

<file path=ppt/ink/ink19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2.524"/>
    </inkml:context>
    <inkml:brush xml:id="br0">
      <inkml:brushProperty name="width" value="0.1" units="cm"/>
      <inkml:brushProperty name="height" value="0.1" units="cm"/>
      <inkml:brushProperty name="color" value="#004F8B"/>
    </inkml:brush>
  </inkml:definitions>
  <inkml:trace contextRef="#ctx0" brushRef="#br0">10 15 7367 0 0,'-2'36'800'0'0,"-2"-10"874"0"0,2 0 0 0 0,1 0 0 0 0,1 1 0 0 0,4 37 1198 0 0,12-98-25 0 0,-6 9-1687 0 0,2 2 1 0 0,21-33-1 0 0,-28 48-972 0 0,0 0 0 0 0,1 1 0 0 0,0 0 0 0 0,0 0 0 0 0,1 0 0 0 0,0 1-1 0 0,0 0 1 0 0,0 0 0 0 0,1 0 0 0 0,12-6 0 0 0,-19 12-184 0 0,0 0 1 0 0,1-1-1 0 0,-1 1 1 0 0,0 0-1 0 0,1 0 1 0 0,-1 0-1 0 0,0 0 1 0 0,1 0-1 0 0,-1 0 1 0 0,0 0-1 0 0,1 0 1 0 0,-1 0-1 0 0,0 1 1 0 0,0-1-1 0 0,1 1 1 0 0,-1-1-1 0 0,0 1 1 0 0,0-1-1 0 0,0 1 0 0 0,0-1 1 0 0,1 1-1 0 0,-1 0 1 0 0,0 0-1 0 0,0 0 1 0 0,0 0-1 0 0,-1 0 1 0 0,1 0-1 0 0,0 0 1 0 0,0 0-1 0 0,0 0 1 0 0,-1 0-1 0 0,1 0 1 0 0,-1 0-1 0 0,1 0 1 0 0,0 3-1 0 0,18 53 162 0 0,-14-40-144 0 0,20 44-2039 0 0,-17-46 139 0 0,0 0 0 0 0,1-1 0 0 0,20 26 0 0 0</inkml:trace>
</inkml:ink>
</file>

<file path=ppt/ink/ink19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3.090"/>
    </inkml:context>
    <inkml:brush xml:id="br0">
      <inkml:brushProperty name="width" value="0.1" units="cm"/>
      <inkml:brushProperty name="height" value="0.1" units="cm"/>
      <inkml:brushProperty name="color" value="#004F8B"/>
    </inkml:brush>
  </inkml:definitions>
  <inkml:trace contextRef="#ctx0" brushRef="#br0">0 1 8839 0 0,'0'0'3086'0'0,"3"34"800"0"0,-4-15-3489 0 0,2 0 0 0 0,0 0 0 0 0,1 0 0 0 0,1 0 0 0 0,0-1 0 0 0,2 1-1 0 0,0-1 1 0 0,14 31 0 0 0,-16-45-635 0 0,0 0-1 0 0,1 0 1 0 0,0 0-1 0 0,0 0 0 0 0,0 0 1 0 0,0-1-1 0 0,0 0 1 0 0,1 0-1 0 0,-1 0 1 0 0,1 0-1 0 0,8 3 1 0 0,1-2-1100 0 0</inkml:trace>
</inkml:ink>
</file>

<file path=ppt/ink/ink1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8.496"/>
    </inkml:context>
    <inkml:brush xml:id="br0">
      <inkml:brushProperty name="width" value="0.1" units="cm"/>
      <inkml:brushProperty name="height" value="0.1" units="cm"/>
      <inkml:brushProperty name="color" value="#AB008B"/>
    </inkml:brush>
  </inkml:definitions>
  <inkml:trace contextRef="#ctx0" brushRef="#br0">135 1 6911 0 0,'2'2'12084'0'0,"-3"3"-12852"0"0,-14 26 2512 0 0,-14 47-1 0 0,17-44-1092 0 0,-19 39-1 0 0,23-58-520 0 0,0 1 1 0 0,1-1-1 0 0,1 1 0 0 0,1 0 0 0 0,0 1 0 0 0,-4 25 1 0 0,9-37-108 0 0,-1-1 1 0 0,1 0 0 0 0,0 0 0 0 0,1 0-1 0 0,-1 0 1 0 0,0 0 0 0 0,1 1-1 0 0,0-1 1 0 0,0 0 0 0 0,1 0 0 0 0,-1-1-1 0 0,1 1 1 0 0,-1 0 0 0 0,1 0 0 0 0,0-1-1 0 0,1 1 1 0 0,-1-1 0 0 0,1 0 0 0 0,-1 1-1 0 0,1-1 1 0 0,0 0 0 0 0,0-1-1 0 0,0 1 1 0 0,1 0 0 0 0,-1-1 0 0 0,1 0-1 0 0,-1 0 1 0 0,1 0 0 0 0,0 0 0 0 0,0-1-1 0 0,-1 1 1 0 0,6 0 0 0 0,9 3 160 0 0,1 0 0 0 0,-1-2 0 0 0,1 0 0 0 0,0-1 0 0 0,26-1 0 0 0,99-11 398 0 0,-81 5-392 0 0,10-3-220 0 0,32-1 244 0 0,-36 12-4422 0 0</inkml:trace>
</inkml:ink>
</file>

<file path=ppt/ink/ink19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3.932"/>
    </inkml:context>
    <inkml:brush xml:id="br0">
      <inkml:brushProperty name="width" value="0.1" units="cm"/>
      <inkml:brushProperty name="height" value="0.1" units="cm"/>
      <inkml:brushProperty name="color" value="#004F8B"/>
    </inkml:brush>
  </inkml:definitions>
  <inkml:trace contextRef="#ctx0" brushRef="#br0">397 433 4607 0 0,'0'0'208'0'0,"-13"-30"392"0"0,12 27 54 0 0,-2 1-1 0 0,1 0 0 0 0,0 0 1 0 0,0 0-1 0 0,-1 1 0 0 0,1-1 1 0 0,-1 0-1 0 0,1 1 0 0 0,-1 0 1 0 0,1-1-1 0 0,-1 1 0 0 0,0 0 1 0 0,0 1-1 0 0,0-1 0 0 0,-3 0 1 0 0,-1 0-202 0 0,1 1 1 0 0,0 0 0 0 0,-1 0 0 0 0,1 0 0 0 0,0 1 0 0 0,-11 3-1 0 0,-2 1-345 0 0,0 2-1 0 0,1 0 1 0 0,-27 15 0 0 0,29-12-47 0 0,1 0 1 0 0,0 1-1 0 0,0 0 1 0 0,1 1-1 0 0,0 1 1 0 0,1 1 0 0 0,1-1-1 0 0,-20 29 1 0 0,27-33 22 0 0,0 0 1 0 0,0 0 0 0 0,0 0 0 0 0,1 1-1 0 0,1 0 1 0 0,-1-1 0 0 0,-2 19 0 0 0,5-22-27 0 0,1 0 0 0 0,-1 0 0 0 0,1 1 0 0 0,0-1 1 0 0,1 0-1 0 0,0 0 0 0 0,0-1 0 0 0,0 1 1 0 0,0 0-1 0 0,1 0 0 0 0,0 0 0 0 0,1-1 0 0 0,-1 1 1 0 0,4 5-1 0 0,-3-7-47 0 0,-1 0 0 0 0,1-1 1 0 0,0 1-1 0 0,0-1 0 0 0,1 0 0 0 0,-1 0 1 0 0,0 0-1 0 0,1 0 0 0 0,0 0 0 0 0,0-1 1 0 0,0 0-1 0 0,0 1 0 0 0,0-2 0 0 0,0 1 0 0 0,5 1 1 0 0,0-1 22 0 0,0 0 0 0 0,0 0-1 0 0,-1-1 1 0 0,1-1 0 0 0,0 1 0 0 0,0-2 0 0 0,12 0 0 0 0,-4-2 41 0 0,0 0 0 0 0,0-1-1 0 0,-1-1 1 0 0,0 0 0 0 0,0-1 0 0 0,0-1-1 0 0,24-14 1 0 0,-26 12-26 0 0,-1-1-1 0 0,0 0 1 0 0,-1 0-1 0 0,0-1 1 0 0,-1-1-1 0 0,0 0 1 0 0,0-1-1 0 0,8-15 1 0 0,-11 16-10 0 0,-2 0 0 0 0,0-1 0 0 0,0 1 0 0 0,-2-2 0 0 0,1 1 0 0 0,-2 0 1 0 0,1-1-1 0 0,-2 0 0 0 0,0 1 0 0 0,-1-1 0 0 0,0 0 0 0 0,-1 0 0 0 0,0 0 0 0 0,-1 0 0 0 0,-4-18 0 0 0,-5-17 215 0 0,-2 0 0 0 0,-2 0-1 0 0,-2 2 1 0 0,-30-62-1 0 0,43 102-219 0 0,0 1-1 0 0,0 0 1 0 0,-1 0-1 0 0,0 0 1 0 0,0 1-1 0 0,-1-1 1 0 0,0 1-1 0 0,0 0 1 0 0,0 1-1 0 0,0-1 1 0 0,-1 1-1 0 0,0 0 1 0 0,1 0-1 0 0,-2 0 1 0 0,1 1-1 0 0,0 0 1 0 0,-1 1-1 0 0,1-1 1 0 0,-10-1-1 0 0,7 3-20 0 0,1 0 0 0 0,0 1-1 0 0,-1 0 1 0 0,1 0-1 0 0,0 1 1 0 0,-1 0 0 0 0,1 1-1 0 0,0-1 1 0 0,0 2-1 0 0,0-1 1 0 0,0 1 0 0 0,0 0-1 0 0,1 1 1 0 0,0 0-1 0 0,-14 9 1 0 0,11-6-14 0 0,0 1 0 0 0,1 0 0 0 0,0 0 0 0 0,0 1 0 0 0,1 0 0 0 0,0 1 0 0 0,1 0 0 0 0,0 0 0 0 0,0 1-1 0 0,1-1 1 0 0,1 2 0 0 0,-1-1 0 0 0,2 0 0 0 0,0 1 0 0 0,-4 16 0 0 0,6-21 0 0 0,1 1 0 0 0,0-1 0 0 0,0 1 0 0 0,1 0 0 0 0,0-1 0 0 0,0 1 0 0 0,1-1 0 0 0,0 1 0 0 0,0-1 1 0 0,1 1-1 0 0,0-1 0 0 0,0 0 0 0 0,1 1 0 0 0,0-1 0 0 0,0 0 0 0 0,0-1 0 0 0,1 1 0 0 0,0-1 0 0 0,0 1 0 0 0,1-1 0 0 0,0-1 0 0 0,0 1 0 0 0,0-1 0 0 0,1 1 0 0 0,12 7 0 0 0,0-1-26 0 0,1-2 0 0 0,0 0 0 0 0,1-1 0 0 0,0-1 0 0 0,0-1 0 0 0,26 5 0 0 0,12 0-98 0 0,60 5 0 0 0,-96-15-957 0 0,0-1 1 0 0,29-3-1 0 0,-22 0-653 0 0</inkml:trace>
</inkml:ink>
</file>

<file path=ppt/ink/ink19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4.341"/>
    </inkml:context>
    <inkml:brush xml:id="br0">
      <inkml:brushProperty name="width" value="0.1" units="cm"/>
      <inkml:brushProperty name="height" value="0.1" units="cm"/>
      <inkml:brushProperty name="color" value="#004F8B"/>
    </inkml:brush>
  </inkml:definitions>
  <inkml:trace contextRef="#ctx0" brushRef="#br0">0 58 3679 0 0,'1'-10'12000'0'0,"4"-12"-8773"0"0,-3 19-3024 0 0,1 1 1 0 0,-1 0-1 0 0,1 0 1 0 0,0-1-1 0 0,0 2 0 0 0,-1-1 1 0 0,1 0-1 0 0,0 1 1 0 0,1-1-1 0 0,-1 1 0 0 0,0 0 1 0 0,0 0-1 0 0,1 0 1 0 0,-1 0-1 0 0,0 1 0 0 0,1 0 1 0 0,-1-1-1 0 0,1 1 1 0 0,-1 0-1 0 0,0 1 1 0 0,6 0-1 0 0,0 0-515 0 0,0 1 0 0 0,-1 0 0 0 0,1 0 0 0 0,-1 1 1 0 0,1 0-1 0 0,-1 0 0 0 0,9 6 0 0 0</inkml:trace>
</inkml:ink>
</file>

<file path=ppt/ink/ink19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4.696"/>
    </inkml:context>
    <inkml:brush xml:id="br0">
      <inkml:brushProperty name="width" value="0.1" units="cm"/>
      <inkml:brushProperty name="height" value="0.1" units="cm"/>
      <inkml:brushProperty name="color" value="#004F8B"/>
    </inkml:brush>
  </inkml:definitions>
  <inkml:trace contextRef="#ctx0" brushRef="#br0">1 3 6447 0 0,'0'0'499'0'0,"0"2"-328"0"0,3 3 86 0 0,-1-4 119 0 0,0 0 0 0 0,0 0 0 0 0,1 0 0 0 0,-1-1 0 0 0,0 1 0 0 0,1 0 0 0 0,-1-1 0 0 0,0 1 0 0 0,1-1 0 0 0,-1 0-1 0 0,1 0 1 0 0,-1 0 0 0 0,0 0 0 0 0,1 0 0 0 0,-1-1 0 0 0,1 1 0 0 0,2-2 0 0 0,2 1 366 0 0,47-5 2044 0 0,-26 3-2875 0 0,-1 1 0 0 0,37 1 0 0 0,-45 2-714 0 0</inkml:trace>
</inkml:ink>
</file>

<file path=ppt/ink/ink19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6.336"/>
    </inkml:context>
    <inkml:brush xml:id="br0">
      <inkml:brushProperty name="width" value="0.1" units="cm"/>
      <inkml:brushProperty name="height" value="0.1" units="cm"/>
      <inkml:brushProperty name="color" value="#004F8B"/>
    </inkml:brush>
  </inkml:definitions>
  <inkml:trace contextRef="#ctx0" brushRef="#br0">221 96 8463 0 0,'0'0'766'0'0,"0"-2"-628"0"0,3-12 1066 0 0,12-21 2768 0 0,-14 34-3851 0 0,0 0 0 0 0,0 0 0 0 0,-1 0 1 0 0,1 0-1 0 0,-1 0 0 0 0,1 0 0 0 0,-1 0 0 0 0,0 0 0 0 0,1 0 0 0 0,-1 0 0 0 0,0 0 0 0 0,0 0 0 0 0,1-1 0 0 0,-1 1 0 0 0,0 0 0 0 0,0 0 0 0 0,0 0 0 0 0,0 0 0 0 0,-1 0 1 0 0,1 0-1 0 0,0-1 0 0 0,0 1 0 0 0,-1 0 0 0 0,1 0 0 0 0,-1 0 0 0 0,1 0 0 0 0,-1 0 0 0 0,1 0 0 0 0,-1 0 0 0 0,1 0 0 0 0,-1 0 0 0 0,0 1 0 0 0,0-1 0 0 0,1 0 1 0 0,-1 0-1 0 0,0 0 0 0 0,0 1 0 0 0,0-1 0 0 0,0 1 0 0 0,0-1 0 0 0,0 0 0 0 0,0 1 0 0 0,0 0 0 0 0,0-1 0 0 0,0 1 0 0 0,0 0 0 0 0,0-1 0 0 0,-1 1 0 0 0,1 0 0 0 0,-1 0 1 0 0,-3 0-16 0 0,0-1 1 0 0,0 1 0 0 0,0 0 0 0 0,1 1 0 0 0,-1 0-1 0 0,0-1 1 0 0,0 1 0 0 0,1 1 0 0 0,-1-1 0 0 0,-8 4 0 0 0,0 4-17 0 0,0 0 1 0 0,0 0-1 0 0,1 1 1 0 0,0 0-1 0 0,1 1 1 0 0,0 1-1 0 0,-13 18 1 0 0,18-23-40 0 0,1 1 1 0 0,-1 0 0 0 0,2-1-1 0 0,-1 2 1 0 0,1-1 0 0 0,0 0 0 0 0,1 1-1 0 0,0 0 1 0 0,0 0 0 0 0,1 0-1 0 0,0 0 1 0 0,1 0 0 0 0,-1 18-1 0 0,2-23-40 0 0,1-1-1 0 0,-1 1 0 0 0,1-1 0 0 0,0 0 0 0 0,0 1 1 0 0,0-1-1 0 0,0 0 0 0 0,1 1 0 0 0,-1-1 0 0 0,1 0 0 0 0,0 0 1 0 0,0 0-1 0 0,0 0 0 0 0,0-1 0 0 0,1 1 0 0 0,-1-1 0 0 0,1 1 1 0 0,2 2-1 0 0,0-2 2 0 0,0 0 0 0 0,0-1 1 0 0,1 1-1 0 0,-1-1 0 0 0,1 0 1 0 0,-1 0-1 0 0,1-1 0 0 0,-1 1 0 0 0,1-1 1 0 0,6 0-1 0 0,6 0 34 0 0,-1-1 0 0 0,0-1 1 0 0,1 0-1 0 0,-1-2 0 0 0,0 0 0 0 0,23-7 0 0 0,-13 2-31 0 0,0-1-1 0 0,-1-2 0 0 0,30-16 1 0 0,-50 24 2 0 0,0 0 0 0 0,0-1 1 0 0,-1 1-1 0 0,1-1 0 0 0,-1 0 1 0 0,0-1-1 0 0,0 1 0 0 0,0-1 1 0 0,-1 0-1 0 0,1-1 0 0 0,-1 1 1 0 0,0-1-1 0 0,-1 1 0 0 0,0-1 1 0 0,0 0-1 0 0,0 0 0 0 0,0-1 1 0 0,-1 1-1 0 0,2-10 0 0 0,-4 9 13 0 0,-1 1 0 0 0,1 0 0 0 0,-1-1 0 0 0,-1 1 0 0 0,1 0 0 0 0,-1 0 0 0 0,0 0 0 0 0,0 0 0 0 0,-1 1 0 0 0,0-1 0 0 0,0 1 0 0 0,0-1 0 0 0,-1 1 0 0 0,1 0 0 0 0,-1 0-1 0 0,0 0 1 0 0,-1 1 0 0 0,1 0 0 0 0,-1-1 0 0 0,0 1 0 0 0,0 1 0 0 0,0-1 0 0 0,-1 1 0 0 0,1 0 0 0 0,-1 0 0 0 0,-9-2 0 0 0,9 2-27 0 0,0 1 0 0 0,0 0 1 0 0,-1 0-1 0 0,1 1 0 0 0,0-1 1 0 0,-1 2-1 0 0,1-1 1 0 0,-1 1-1 0 0,0 0 0 0 0,1 0 1 0 0,-11 2-1 0 0,13-1-19 0 0,0 0 1 0 0,0 0-1 0 0,1 0 1 0 0,-1 1-1 0 0,0-1 1 0 0,0 1-1 0 0,1 0 0 0 0,-1 1 1 0 0,1-1-1 0 0,0 0 1 0 0,-1 1-1 0 0,1 0 1 0 0,0 0-1 0 0,1 0 1 0 0,-1 0-1 0 0,0 0 0 0 0,1 0 1 0 0,0 1-1 0 0,-2 3 1 0 0,2-4-201 0 0,1 1 1 0 0,0-1 0 0 0,0 0 0 0 0,0 0-1 0 0,0 0 1 0 0,0 1 0 0 0,1-1-1 0 0,-1 0 1 0 0,1 1 0 0 0,0-1-1 0 0,0 0 1 0 0,1 7 0 0 0,10 21-7453 0 0</inkml:trace>
</inkml:ink>
</file>

<file path=ppt/ink/ink19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6.740"/>
    </inkml:context>
    <inkml:brush xml:id="br0">
      <inkml:brushProperty name="width" value="0.1" units="cm"/>
      <inkml:brushProperty name="height" value="0.1" units="cm"/>
      <inkml:brushProperty name="color" value="#004F8B"/>
    </inkml:brush>
  </inkml:definitions>
  <inkml:trace contextRef="#ctx0" brushRef="#br0">24 97 3223 0 0,'-24'-3'12995'0'0,"30"-5"-12843"0"0,3 3 223 0 0,0 1-1 0 0,0 0 1 0 0,0 0 0 0 0,0 1-1 0 0,1 0 1 0 0,0 1 0 0 0,-1 0-1 0 0,1 0 1 0 0,0 1-1 0 0,15 0 1 0 0,4-2 277 0 0,84-13 1102 0 0,-15 1-1089 0 0,1 3 0 0 0,166 3 0 0 0,-259 10-847 0 0,75 8 678 0 0,-42 2-1505 0 0,-7 10-3350 0 0</inkml:trace>
</inkml:ink>
</file>

<file path=ppt/ink/ink19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7.078"/>
    </inkml:context>
    <inkml:brush xml:id="br0">
      <inkml:brushProperty name="width" value="0.1" units="cm"/>
      <inkml:brushProperty name="height" value="0.1" units="cm"/>
      <inkml:brushProperty name="color" value="#004F8B"/>
    </inkml:brush>
  </inkml:definitions>
  <inkml:trace contextRef="#ctx0" brushRef="#br0">146 1 11287 0 0,'-2'0'8469'0'0,"-6"15"-4680"0"0,-48 103-2775 0 0,33-71-787 0 0,8-19-141 0 0,-15 46-1 0 0,27-67-87 0 0,1 0 0 0 0,0 0 0 0 0,1 0 0 0 0,-1 1-1 0 0,1-1 1 0 0,1 1 0 0 0,-1-1 0 0 0,1 1 0 0 0,1 0-1 0 0,-1-1 1 0 0,4 13 0 0 0,-3-17-47 0 0,0 0-1 0 0,0-1 1 0 0,0 1-1 0 0,0 0 1 0 0,1-1-1 0 0,-1 1 1 0 0,1-1-1 0 0,-1 0 1 0 0,1 1 0 0 0,0-1-1 0 0,2 2 1 0 0,10 3-2887 0 0,-6-7 1469 0 0</inkml:trace>
</inkml:ink>
</file>

<file path=ppt/ink/ink19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7.443"/>
    </inkml:context>
    <inkml:brush xml:id="br0">
      <inkml:brushProperty name="width" value="0.1" units="cm"/>
      <inkml:brushProperty name="height" value="0.1" units="cm"/>
      <inkml:brushProperty name="color" value="#004F8B"/>
    </inkml:brush>
  </inkml:definitions>
  <inkml:trace contextRef="#ctx0" brushRef="#br0">14 15 1375 0 0,'-14'-14'19888'0'0,"26"18"-19574"0"0,-2 0-1 0 0,1 1 1 0 0,0 0-1 0 0,-1 1 1 0 0,0 0-1 0 0,0 1 1 0 0,-1 0-1 0 0,13 12 1 0 0,67 77-94 0 0,-34-34 21 0 0,-21-25-59 0 0,-1 2-1 0 0,42 66 1 0 0,-70-87-1708 0 0</inkml:trace>
</inkml:ink>
</file>

<file path=ppt/ink/ink19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7.781"/>
    </inkml:context>
    <inkml:brush xml:id="br0">
      <inkml:brushProperty name="width" value="0.1" units="cm"/>
      <inkml:brushProperty name="height" value="0.1" units="cm"/>
      <inkml:brushProperty name="color" value="#004F8B"/>
    </inkml:brush>
  </inkml:definitions>
  <inkml:trace contextRef="#ctx0" brushRef="#br0">0 54 14223 0 0,'0'0'1291'0'0,"15"-23"1441"0"0,-10 19-2311 0 0,0 1 0 0 0,1-1 0 0 0,-1 1 0 0 0,1 0 0 0 0,0 1 0 0 0,0-1-1 0 0,0 1 1 0 0,0 1 0 0 0,0-1 0 0 0,1 1 0 0 0,-1 0 0 0 0,0 0 0 0 0,13 0 0 0 0,9 2-445 0 0,-1 1 0 0 0,29 7 1 0 0,11-1-2035 0 0,-38-6-3402 0 0,-2 0-1675 0 0</inkml:trace>
</inkml:ink>
</file>

<file path=ppt/ink/ink19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9.192"/>
    </inkml:context>
    <inkml:brush xml:id="br0">
      <inkml:brushProperty name="width" value="0.1" units="cm"/>
      <inkml:brushProperty name="height" value="0.1" units="cm"/>
      <inkml:brushProperty name="color" value="#004F8B"/>
    </inkml:brush>
  </inkml:definitions>
  <inkml:trace contextRef="#ctx0" brushRef="#br0">58 51 3679 0 0,'0'0'444'0'0,"-4"-28"-904"0"0,2 26 1030 0 0,-1 0 0 0 0,0 0-1 0 0,0 0 1 0 0,0 1-1 0 0,0-1 1 0 0,0 1-1 0 0,0-1 1 0 0,0 1-1 0 0,-1 0 1 0 0,-5-1-1 0 0,-4-2-234 0 0,11 4-665 0 0</inkml:trace>
</inkml:ink>
</file>

<file path=ppt/ink/ink19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9.539"/>
    </inkml:context>
    <inkml:brush xml:id="br0">
      <inkml:brushProperty name="width" value="0.1" units="cm"/>
      <inkml:brushProperty name="height" value="0.1" units="cm"/>
      <inkml:brushProperty name="color" value="#004F8B"/>
    </inkml:brush>
  </inkml:definitions>
  <inkml:trace contextRef="#ctx0" brushRef="#br0">163 26 2759 0 0,'0'0'11546'0'0,"-29"-26"-5596"0"0,25 32-5676 0 0,0 1 1 0 0,1-1-1 0 0,0 1 0 0 0,0 0 1 0 0,0 0-1 0 0,1 0 0 0 0,0 0 1 0 0,-1 9-1 0 0,-5 15 24 0 0,-32 61 54 0 0,29-71-331 0 0,2 0 0 0 0,0 0 0 0 0,1 1 0 0 0,1 0 0 0 0,-7 40 0 0 0,14-56-5 0 0,0-1 0 0 0,1 0 0 0 0,-1 0 0 0 0,1 0 0 0 0,0 1 0 0 0,3 7 0 0 0,-4-12-53 0 0,0 0 1 0 0,0 0-1 0 0,1 0 0 0 0,-1-1 0 0 0,0 1 0 0 0,0 0 1 0 0,0 0-1 0 0,1-1 0 0 0,-1 1 0 0 0,0 0 0 0 0,1 0 1 0 0,-1-1-1 0 0,1 1 0 0 0,-1 0 0 0 0,1-1 0 0 0,-1 1 1 0 0,1 0-1 0 0,-1-1 0 0 0,1 1 0 0 0,-1-1 0 0 0,1 1 1 0 0,0-1-1 0 0,-1 1 0 0 0,1-1 0 0 0,0 0 1 0 0,0 1-1 0 0,-1-1 0 0 0,1 0 0 0 0,0 0 0 0 0,0 1 1 0 0,-1-1-1 0 0,1 0 0 0 0,0 0 0 0 0,0 0 0 0 0,0 0 1 0 0,-1 0-1 0 0,1 0 0 0 0,0 0 0 0 0,0 0 0 0 0,0 0 1 0 0,-1 0-1 0 0,1-1 0 0 0,0 1 0 0 0,0 0 0 0 0,0 0 1 0 0,-1-1-1 0 0,1 1 0 0 0,0-1 0 0 0,0 0 1 0 0,10-9-1586 0 0</inkml:trace>
</inkml:ink>
</file>

<file path=ppt/ink/ink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6:29.885"/>
    </inkml:context>
    <inkml:brush xml:id="br0">
      <inkml:brushProperty name="width" value="0.1" units="cm"/>
      <inkml:brushProperty name="height" value="0.1" units="cm"/>
      <inkml:brushProperty name="color" value="#008C3A"/>
    </inkml:brush>
  </inkml:definitions>
  <inkml:trace contextRef="#ctx0" brushRef="#br0">936 153 10591 0 0,'-98'-50'4312'0'0,"72"34"-3519"0"0,-1 2 1 0 0,-1 1 0 0 0,0 1-1 0 0,-1 1 1 0 0,-46-10 0 0 0,25 14-190 0 0,0 2 1 0 0,-1 2 0 0 0,1 3-1 0 0,0 2 1 0 0,-62 10-1 0 0,109-12-594 0 0,-21 3 258 0 0,0 2 1 0 0,0 0-1 0 0,-35 13 1 0 0,53-16-216 0 0,-1 1 1 0 0,1 0-1 0 0,0 0 1 0 0,0 1 0 0 0,0 0-1 0 0,0 0 1 0 0,1 1 0 0 0,0-1-1 0 0,0 1 1 0 0,0 0-1 0 0,0 1 1 0 0,1-1 0 0 0,0 1-1 0 0,0 0 1 0 0,0 0 0 0 0,-5 12-1 0 0,2 3-36 0 0,0 2 1 0 0,1-1-1 0 0,1 0 0 0 0,1 1 1 0 0,2 0-1 0 0,-1 28 0 0 0,11 143 63 0 0,-2-111-70 0 0,4 105 61 0 0,49 625 415 0 0,-51-704-422 0 0,-6-101-64 0 0,3-1 11 0 0,-3-6 2 0 0,1 1 0 0 0,-1-1 0 0 0,1 0 0 0 0,0 0-1 0 0,-1 0 1 0 0,1 0 0 0 0,0 0 0 0 0,0 0 0 0 0,0-1 0 0 0,-1 1 0 0 0,1-1 0 0 0,0 0 0 0 0,0 0 0 0 0,0 0 0 0 0,0 0 0 0 0,0-1 0 0 0,-1 1 0 0 0,1-1 0 0 0,0 1 0 0 0,0-1 0 0 0,3-2-1 0 0,2 1 26 0 0,48-5 8 0 0,-1 2 0 0 0,106 5 0 0 0,43-2 175 0 0,-113-5-205 0 0,648-22 236 0 0,-229 35-241 0 0,-15-6 394 0 0,54 7-277 0 0,-293-17-65 0 0,24 0 10 0 0,233 4 55 0 0,-313-1-113 0 0,-68 1 9 0 0,179 14 1 0 0,-188 6-7 0 0,-12 0 40 0 0,1-5 0 0 0,204-9 0 0 0,-304-1-12 0 0,0 0 0 0 0,0-1-1 0 0,0-1 1 0 0,-1 0 0 0 0,1 0 0 0 0,-1-1 0 0 0,19-9-1 0 0,-26 10-16 0 0,-1 1 0 0 0,1-1 0 0 0,-1 1 0 0 0,1-1 0 0 0,-1 0-1 0 0,0-1 1 0 0,0 1 0 0 0,0 0 0 0 0,-1-1 0 0 0,1 1 0 0 0,-1-1 0 0 0,0 0-1 0 0,0 0 1 0 0,0 0 0 0 0,0 0 0 0 0,-1 0 0 0 0,0-1 0 0 0,0 1-1 0 0,0 0 1 0 0,0-1 0 0 0,0 1 0 0 0,-1 0 0 0 0,0-7 0 0 0,-5-81 58 0 0,-27-153 0 0 0,4 45-16 0 0,4 30-73 0 0,-7-98 15 0 0,32 232-13 0 0,2 0 1 0 0,1 0-1 0 0,11-45 1 0 0,-6 42-5 0 0,-3 0-1 0 0,3-62 1 0 0,-3 71 7 0 0,-1 15-7 0 0,-1-2 1 0 0,0 1 0 0 0,1-18-1 0 0,-6 31-50 0 0,-4 2 45 0 0,0 0 0 0 0,0 0 1 0 0,1 1-1 0 0,-1-1 0 0 0,0 1 1 0 0,0 0-1 0 0,0 0 0 0 0,0 0 1 0 0,0 1-1 0 0,1 0 0 0 0,-1 0 1 0 0,0 0-1 0 0,-9 4 0 0 0,-4 0-4 0 0,-67 8-3 0 0,1-4 0 0 0,-2-3 0 0 0,-141-9 0 0 0,-249-2 16 0 0,46 40-64 0 0,74-12 64 0 0,-232-1 0 0 0,223-27 0 0 0,-88-5 0 0 0,-105-25 0 0 0,-24 48 0 0 0,537-12 14 0 0,0-2 0 0 0,1-1-1 0 0,-1-3 1 0 0,1-2 0 0 0,-84-24 0 0 0,124 31 28 0 0,-2 2-122 0 0,4-1-397 0 0</inkml:trace>
</inkml:ink>
</file>

<file path=ppt/ink/ink1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48.857"/>
    </inkml:context>
    <inkml:brush xml:id="br0">
      <inkml:brushProperty name="width" value="0.1" units="cm"/>
      <inkml:brushProperty name="height" value="0.1" units="cm"/>
      <inkml:brushProperty name="color" value="#AB008B"/>
    </inkml:brush>
  </inkml:definitions>
  <inkml:trace contextRef="#ctx0" brushRef="#br0">87 1 13247 0 0,'0'0'1195'0'0,"-17"27"-818"0"0,4 2 1030 0 0,3 1 0 0 0,0 0 0 0 0,2 1 0 0 0,1 0 0 0 0,-4 47 0 0 0,1 161 1304 0 0,10-233-2870 0 0,7 155 1733 0 0,10-81-2806 0 0,-13-67-751 0 0,0 0 0 0 0,2-1 0 0 0,12 23 0 0 0</inkml:trace>
</inkml:ink>
</file>

<file path=ppt/ink/ink19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39.888"/>
    </inkml:context>
    <inkml:brush xml:id="br0">
      <inkml:brushProperty name="width" value="0.1" units="cm"/>
      <inkml:brushProperty name="height" value="0.1" units="cm"/>
      <inkml:brushProperty name="color" value="#004F8B"/>
    </inkml:brush>
  </inkml:definitions>
  <inkml:trace contextRef="#ctx0" brushRef="#br0">1 49 5527 0 0,'11'-48'14112'0'0,"-10"47"-13759"0"0,21 26 2195 0 0,41 63-1978 0 0,-4 2 0 0 0,57 116 0 0 0,-110-195-561 0 0,-4-5-2 0 0,0 0 1 0 0,0-1 0 0 0,1 1 0 0 0,0-1 0 0 0,0 0-1 0 0,0 1 1 0 0,1-1 0 0 0,0-1 0 0 0,0 1-1 0 0,0-1 1 0 0,0 1 0 0 0,1-1 0 0 0,0 0-1 0 0,7 4 1 0 0,7-14-1709 0 0</inkml:trace>
</inkml:ink>
</file>

<file path=ppt/ink/ink19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40.908"/>
    </inkml:context>
    <inkml:brush xml:id="br0">
      <inkml:brushProperty name="width" value="0.1" units="cm"/>
      <inkml:brushProperty name="height" value="0.1" units="cm"/>
      <inkml:brushProperty name="color" value="#004F8B"/>
    </inkml:brush>
  </inkml:definitions>
  <inkml:trace contextRef="#ctx0" brushRef="#br0">123 77 5063 0 0,'7'-25'1907'0'0,"-3"10"4284"0"0,-3 12-5483 0 0,-1 1 0 0 0,1-1 0 0 0,-1 1 0 0 0,0-1 0 0 0,0 1 0 0 0,0-1 1 0 0,0 1-1 0 0,-1-1 0 0 0,1 1 0 0 0,-1-1 0 0 0,-1-3 0 0 0,-5 3 2262 0 0,-4 19-2262 0 0,-13 35-660 0 0,2 1 0 0 0,2 1-1 0 0,-12 58 1 0 0,27-93-38 0 0,1 0 0 0 0,1 1 1 0 0,1-1-1 0 0,1 1 0 0 0,0-1 1 0 0,2 1-1 0 0,0 0 0 0 0,0-1 1 0 0,2 1-1 0 0,1-1 0 0 0,0 0 0 0 0,1 0 1 0 0,9 21-1 0 0,-11-34-88 0 0,0 0-1 0 0,0 0 1 0 0,0-1 0 0 0,1 1 0 0 0,0-1-1 0 0,-1 0 1 0 0,2 0 0 0 0,-1-1-1 0 0,0 1 1 0 0,1-1 0 0 0,-1 0-1 0 0,1 0 1 0 0,0 0 0 0 0,0-1-1 0 0,0 0 1 0 0,0 0 0 0 0,1 0-1 0 0,-1 0 1 0 0,1-1 0 0 0,-1 0-1 0 0,1 0 1 0 0,-1 0 0 0 0,1-1-1 0 0,-1 0 1 0 0,1 0 0 0 0,-1-1-1 0 0,1 1 1 0 0,6-2 0 0 0,4-1-239 0 0,-1 0 0 0 0,0-1-1 0 0,0 0 1 0 0,-1-1 0 0 0,1-1 0 0 0,-1-1 0 0 0,0 1 0 0 0,-1-2 0 0 0,16-11 0 0 0</inkml:trace>
</inkml:ink>
</file>

<file path=ppt/ink/ink19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41.293"/>
    </inkml:context>
    <inkml:brush xml:id="br0">
      <inkml:brushProperty name="width" value="0.1" units="cm"/>
      <inkml:brushProperty name="height" value="0.1" units="cm"/>
      <inkml:brushProperty name="color" value="#004F8B"/>
    </inkml:brush>
  </inkml:definitions>
  <inkml:trace contextRef="#ctx0" brushRef="#br0">0 52 6911 0 0,'2'-11'8715'0'0,"4"-11"-4719"0"0,-3 19-3725 0 0,1 1 0 0 0,-1 0 0 0 0,1 0 0 0 0,-1 1 0 0 0,1-1 0 0 0,0 1 0 0 0,-1-1 0 0 0,1 1 0 0 0,0 1 0 0 0,0-1 0 0 0,0 0 0 0 0,0 1 0 0 0,0 0 0 0 0,6 0 0 0 0,58 12-1066 0 0,-20-2-6094 0 0,-27-7-3 0 0</inkml:trace>
</inkml:ink>
</file>

<file path=ppt/ink/ink19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41.667"/>
    </inkml:context>
    <inkml:brush xml:id="br0">
      <inkml:brushProperty name="width" value="0.1" units="cm"/>
      <inkml:brushProperty name="height" value="0.1" units="cm"/>
      <inkml:brushProperty name="color" value="#004F8B"/>
    </inkml:brush>
  </inkml:definitions>
  <inkml:trace contextRef="#ctx0" brushRef="#br0">200 0 1839 0 0,'-12'1'10585'0'0,"-13"5"-6395"0"0,-20 26-1801 0 0,31-23-1952 0 0,1 0 0 0 0,0 0 0 0 0,1 1-1 0 0,0 1 1 0 0,1 0 0 0 0,-18 23 0 0 0,27-32-378 0 0,1 1 0 0 0,-1-1 1 0 0,1 1-1 0 0,-1 0 1 0 0,1 0-1 0 0,0 0 0 0 0,0-1 1 0 0,0 1-1 0 0,1 0 1 0 0,-1 0-1 0 0,1 1 1 0 0,-1-1-1 0 0,1 0 0 0 0,0 0 1 0 0,0 0-1 0 0,0 0 1 0 0,1 0-1 0 0,-1 0 0 0 0,1 0 1 0 0,0 0-1 0 0,1 3 1 0 0,-1-4-52 0 0,0 0 0 0 0,1-1 0 0 0,-1 1 1 0 0,1 0-1 0 0,-1-1 0 0 0,1 1 0 0 0,0-1 1 0 0,0 0-1 0 0,-1 1 0 0 0,1-1 0 0 0,0 0 1 0 0,0 0-1 0 0,0 0 0 0 0,0-1 0 0 0,0 1 1 0 0,1 0-1 0 0,-1-1 0 0 0,0 1 0 0 0,0-1 1 0 0,0 0-1 0 0,0 0 0 0 0,1 0 0 0 0,-1 0 1 0 0,0 0-1 0 0,0 0 0 0 0,1-1 0 0 0,-1 1 1 0 0,0-1-1 0 0,4-1 0 0 0,6-1-62 0 0,0 0-1 0 0,0-1 1 0 0,0-1-1 0 0,0 0 1 0 0,-1-1-1 0 0,11-7 1 0 0,-18 11 35 0 0,-1 0 1 0 0,1 0-1 0 0,-1-1 1 0 0,0 1-1 0 0,0-1 1 0 0,0 0-1 0 0,0 0 1 0 0,-1 0-1 0 0,1 0 1 0 0,-1-1-1 0 0,1 1 1 0 0,-1-1-1 0 0,0 1 1 0 0,-1-1-1 0 0,1 0 1 0 0,-1 1-1 0 0,1-1 1 0 0,-1 0-1 0 0,0 0 1 0 0,-1 0-1 0 0,1 0 1 0 0,-1 0-1 0 0,0-5 1 0 0,0 10 32 0 0,0-1-1 0 0,0 0 1 0 0,0 0 0 0 0,0 1 0 0 0,-1-1-1 0 0,1 0 1 0 0,0 0 0 0 0,0 0-1 0 0,-1 1 1 0 0,1-1 0 0 0,0 0 0 0 0,0 0-1 0 0,-1 0 1 0 0,1 0 0 0 0,0 0 0 0 0,0 0-1 0 0,-1 1 1 0 0,1-1 0 0 0,0 0 0 0 0,-1 0-1 0 0,1 0 1 0 0,0 0 0 0 0,-1 0-1 0 0,1 0 1 0 0,0 0 0 0 0,0 0 0 0 0,-1 0-1 0 0,1 0 1 0 0,0 0 0 0 0,-1-1 0 0 0,1 1-1 0 0,0 0 1 0 0,-1 0 0 0 0,1 0 0 0 0,0 0-1 0 0,0 0 1 0 0,-1 0 0 0 0,1-1 0 0 0,0 1-1 0 0,0 0 1 0 0,-1 0 0 0 0,1 0-1 0 0,0-1 1 0 0,0 1 0 0 0,0 0 0 0 0,0 0-1 0 0,-1-1 1 0 0,1 1 0 0 0,0 0 0 0 0,0-1-1 0 0,0 1 1 0 0,0 0 0 0 0,0 0 0 0 0,0-1-1 0 0,0 1 1 0 0,-1 0 0 0 0,1-1 0 0 0,0 1-1 0 0,0 0 1 0 0,0 0 0 0 0,1-1-1 0 0,-12 26 817 0 0,11-17-871 0 0,2 0 0 0 0,-1-1 0 0 0,1 1 0 0 0,1-1-1 0 0,-1 0 1 0 0,1 1 0 0 0,0-1 0 0 0,1 0 0 0 0,0-1 0 0 0,0 1 0 0 0,0-1 0 0 0,7 9-1 0 0,-7-10 8 0 0,0-1 0 0 0,0 1-1 0 0,0 0 1 0 0,1-1-1 0 0,0 0 1 0 0,-1 0 0 0 0,1 0-1 0 0,1-1 1 0 0,-1 0-1 0 0,0 0 1 0 0,1 0-1 0 0,0 0 1 0 0,-1-1 0 0 0,1 0-1 0 0,11 2 1 0 0,-13-4 61 0 0,-1-1 1 0 0,1 1 0 0 0,0-1-1 0 0,0 1 1 0 0,-1-1-1 0 0,1 0 1 0 0,0-1-1 0 0,-1 1 1 0 0,1-1 0 0 0,-1 1-1 0 0,0-1 1 0 0,0 0-1 0 0,1 0 1 0 0,-1-1 0 0 0,-1 1-1 0 0,6-6 1 0 0,43-54 1144 0 0,-22 25-365 0 0,-26 33-747 0 0,1-1 124 0 0,1 0 0 0 0,0 0 0 0 0,0 0 0 0 0,0 0 0 0 0,12-7 0 0 0,-15 12-174 0 0,-1-1 0 0 0,0 1 1 0 0,1-1-1 0 0,-1 1 0 0 0,0-1 1 0 0,1 1-1 0 0,-1 0 0 0 0,1-1 1 0 0,-1 1-1 0 0,0 0 0 0 0,1 0 1 0 0,-1 0-1 0 0,1 1 0 0 0,-1-1 1 0 0,1 0-1 0 0,-1 0 0 0 0,0 1 1 0 0,1-1-1 0 0,-1 1 0 0 0,1-1 1 0 0,-1 1-1 0 0,0-1 0 0 0,0 1 1 0 0,1 0-1 0 0,-1 0 0 0 0,0 0 1 0 0,0 0-1 0 0,0 0 0 0 0,0 0 0 0 0,0 0 1 0 0,0 0-1 0 0,0 0 0 0 0,0 0 1 0 0,0 2-1 0 0,36 52 57 0 0,11 15-3910 0 0</inkml:trace>
</inkml:ink>
</file>

<file path=ppt/ink/ink19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0.989"/>
    </inkml:context>
    <inkml:brush xml:id="br0">
      <inkml:brushProperty name="width" value="0.1" units="cm"/>
      <inkml:brushProperty name="height" value="0.1" units="cm"/>
      <inkml:brushProperty name="color" value="#004F8B"/>
    </inkml:brush>
  </inkml:definitions>
  <inkml:trace contextRef="#ctx0" brushRef="#br0">0 200 3223 0 0,'0'0'8908'0'0,"24"-33"-4736"0"0,-6-20 832 0 0,-17 47-4772 0 0,0 0 0 0 0,1 0 1 0 0,0 0-1 0 0,0 1 0 0 0,1-1 1 0 0,-1 0-1 0 0,1 1 0 0 0,0 0 1 0 0,1 0-1 0 0,-1 0 0 0 0,1 0 1 0 0,0 0-1 0 0,7-5 0 0 0,-7 6-182 0 0,0 1 0 0 0,0 0 1 0 0,0 0-1 0 0,1 0 0 0 0,0 0 0 0 0,-1 1 0 0 0,1 0 0 0 0,0 0 0 0 0,0 0 0 0 0,0 1 1 0 0,0 0-1 0 0,1-1 0 0 0,-1 2 0 0 0,0-1 0 0 0,0 1 0 0 0,8 0 0 0 0,-11 0-42 0 0,0 0 0 0 0,0 1 0 0 0,0-1 0 0 0,0 1-1 0 0,0 0 1 0 0,0 0 0 0 0,0-1 0 0 0,0 1 0 0 0,0 0-1 0 0,-1 1 1 0 0,1-1 0 0 0,0 0 0 0 0,-1 0 0 0 0,1 1-1 0 0,-1-1 1 0 0,1 1 0 0 0,1 1 0 0 0,-2 0-4 0 0,1 0 0 0 0,-1 0 0 0 0,1 0 0 0 0,-1 0 0 0 0,0 1 0 0 0,0-1 0 0 0,-1 0 0 0 0,1 0 0 0 0,-1 1 0 0 0,1-1 0 0 0,-1 0 0 0 0,0 0 0 0 0,0 1 0 0 0,-1 3 0 0 0,-1 10 15 0 0,-2 1-1 0 0,0-1 0 0 0,-1 0 0 0 0,0 0 0 0 0,-2 0 0 0 0,-15 28 1 0 0,-9 24-53 0 0,31-67 32 0 0,-1 0 0 0 0,1 0 1 0 0,-1 0-1 0 0,1 0 0 0 0,0 0 1 0 0,0 0-1 0 0,0 0 1 0 0,0 0-1 0 0,0 0 0 0 0,0 0 1 0 0,1 0-1 0 0,-1 0 0 0 0,0 0 1 0 0,1 0-1 0 0,0 0 0 0 0,-1 0 1 0 0,1-1-1 0 0,0 1 0 0 0,0 0 1 0 0,0 0-1 0 0,0-1 0 0 0,1 1 1 0 0,-1-1-1 0 0,0 1 0 0 0,1-1 1 0 0,1 2-1 0 0,7 6-13 0 0,1-1-1 0 0,-1 0 1 0 0,16 8 0 0 0,-17-11 9 0 0,-1-1 1 0 0,-1 1-1 0 0,1 1 1 0 0,-1 0 0 0 0,7 6-1 0 0,-12-8 9 0 0,1-1 0 0 0,-1 1 0 0 0,1 0 0 0 0,-1 0 1 0 0,0 0-1 0 0,0 0 0 0 0,-1 0 0 0 0,0 0 0 0 0,1 1 0 0 0,-1-1 0 0 0,-1 0 0 0 0,1 1 0 0 0,0-1 0 0 0,-1 0 0 0 0,0 1 1 0 0,0-1-1 0 0,-1 1 0 0 0,1-1 0 0 0,-1 1 0 0 0,0-1 0 0 0,-2 7 0 0 0,2-8-1 0 0,-1 0 1 0 0,1 0-1 0 0,-1 0 0 0 0,0 0 0 0 0,1 0 1 0 0,-1-1-1 0 0,-1 1 0 0 0,1-1 1 0 0,0 0-1 0 0,0 1 0 0 0,-1-1 0 0 0,1 0 1 0 0,-1 0-1 0 0,0-1 0 0 0,0 1 0 0 0,0 0 1 0 0,0-1-1 0 0,0 0 0 0 0,0 0 0 0 0,0 0 1 0 0,0 0-1 0 0,0 0 0 0 0,0 0 1 0 0,0-1-1 0 0,-1 0 0 0 0,1 0 0 0 0,0 0 1 0 0,0 0-1 0 0,-6-1 0 0 0,-83-12 571 0 0,90 13-531 0 0,7-19-5562 0 0</inkml:trace>
</inkml:ink>
</file>

<file path=ppt/ink/ink19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1.414"/>
    </inkml:context>
    <inkml:brush xml:id="br0">
      <inkml:brushProperty name="width" value="0.1" units="cm"/>
      <inkml:brushProperty name="height" value="0.1" units="cm"/>
      <inkml:brushProperty name="color" value="#004F8B"/>
    </inkml:brush>
  </inkml:definitions>
  <inkml:trace contextRef="#ctx0" brushRef="#br0">0 145 12383 0 0,'0'0'564'0'0,"14"-33"378"0"0,-9 23 237 0 0,-1 0 0 0 0,2 0 0 0 0,-1 0 1 0 0,1 1-1 0 0,1 0 0 0 0,0 0 0 0 0,15-14 1 0 0,-20 20-1107 0 0,0 1 0 0 0,1 0-1 0 0,-1 1 1 0 0,1-1 0 0 0,-1 0 0 0 0,1 1 0 0 0,0-1 0 0 0,0 1 0 0 0,0 0 0 0 0,0 0 0 0 0,0 0 0 0 0,0 0 0 0 0,0 1 0 0 0,0-1-1 0 0,0 1 1 0 0,0 0 0 0 0,0 0 0 0 0,0 0 0 0 0,0 0 0 0 0,0 0 0 0 0,0 1 0 0 0,1-1 0 0 0,-1 1 0 0 0,0 0 0 0 0,-1 0-1 0 0,1 0 1 0 0,0 0 0 0 0,0 1 0 0 0,0-1 0 0 0,-1 1 0 0 0,1-1 0 0 0,0 1 0 0 0,2 3 0 0 0,-2-2-61 0 0,0 0 0 0 0,0 1-1 0 0,-1-1 1 0 0,1 1 0 0 0,-1 0 0 0 0,0-1 0 0 0,0 1 0 0 0,0 0 0 0 0,-1 0 0 0 0,1 1 0 0 0,-1-1-1 0 0,0 0 1 0 0,0 0 0 0 0,-1 0 0 0 0,1 1 0 0 0,-1-1 0 0 0,0 0 0 0 0,0 1 0 0 0,0-1 0 0 0,-2 7-1 0 0,-1 12 25 0 0,-2 1 0 0 0,-10 32-1 0 0,10-37-31 0 0,-7 17 28 0 0,5-15-20 0 0,1 0-1 0 0,-6 29 0 0 0,11-46-20 0 0,1 0 0 0 0,-1 0 0 0 0,1 0 1 0 0,0 0-1 0 0,0 0 0 0 0,0 0 0 0 0,0 0 1 0 0,1 0-1 0 0,0-1 0 0 0,-1 1 0 0 0,1 0 1 0 0,1 0-1 0 0,-1 0 0 0 0,0-1 0 0 0,1 1 0 0 0,0-1 1 0 0,0 1-1 0 0,0-1 0 0 0,3 4 0 0 0,-2-5 4 0 0,-1 0 0 0 0,1 0 0 0 0,0 0 0 0 0,0-1 0 0 0,0 1 0 0 0,0-1 0 0 0,0 0 0 0 0,0 0 0 0 0,0 0 0 0 0,0 0 0 0 0,0-1 0 0 0,0 1-1 0 0,5 0 1 0 0,50-1-32 0 0,-10 0-105 0 0,-19 8-2133 0 0</inkml:trace>
</inkml:ink>
</file>

<file path=ppt/ink/ink19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1.890"/>
    </inkml:context>
    <inkml:brush xml:id="br0">
      <inkml:brushProperty name="width" value="0.1" units="cm"/>
      <inkml:brushProperty name="height" value="0.1" units="cm"/>
      <inkml:brushProperty name="color" value="#004F8B"/>
    </inkml:brush>
  </inkml:definitions>
  <inkml:trace contextRef="#ctx0" brushRef="#br0">0 20 11287 0 0,'0'0'5306'0'0,"22"-5"-2208"0"0,0 0-2017 0 0,1 1 1 0 0,0 1-1 0 0,39 1 0 0 0,-53 2-1169 0 0,1 0-1 0 0,-1 1 0 0 0,0 0 1 0 0,0 1-1 0 0,0 0 1 0 0,0 1-1 0 0,0-1 0 0 0,0 2 1 0 0,-1-1-1 0 0,1 1 1 0 0,-1 1-1 0 0,8 4 0 0 0,-10-2-952 0 0</inkml:trace>
</inkml:ink>
</file>

<file path=ppt/ink/ink19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2.244"/>
    </inkml:context>
    <inkml:brush xml:id="br0">
      <inkml:brushProperty name="width" value="0.1" units="cm"/>
      <inkml:brushProperty name="height" value="0.1" units="cm"/>
      <inkml:brushProperty name="color" value="#004F8B"/>
    </inkml:brush>
  </inkml:definitions>
  <inkml:trace contextRef="#ctx0" brushRef="#br0">1 9 10135 0 0,'0'0'1080'0'0,"7"3"272"0"0,2-4 240 0 0,-1-2 40 0 0,0 2 16 0 0,2-2-416 0 0,3 1-80 0 0,-2 1-24 0 0,3 1 0 0 0,0 0-656 0 0,1 3-136 0 0,0 2-24 0 0,0-2-8 0 0,-2-2-1136 0 0,1-1-224 0 0</inkml:trace>
</inkml:ink>
</file>

<file path=ppt/ink/ink19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3.137"/>
    </inkml:context>
    <inkml:brush xml:id="br0">
      <inkml:brushProperty name="width" value="0.1" units="cm"/>
      <inkml:brushProperty name="height" value="0.1" units="cm"/>
      <inkml:brushProperty name="color" value="#004F8B"/>
    </inkml:brush>
  </inkml:definitions>
  <inkml:trace contextRef="#ctx0" brushRef="#br0">12 155 3679 0 0,'0'0'5211'0'0,"-11"-32"3098"0"0,15-2-5942 0 0,-4 28-1890 0 0,0-1 0 0 0,1 1-1 0 0,0-1 1 0 0,0 1-1 0 0,0-1 1 0 0,1 1 0 0 0,4-9-1 0 0,-4 13-395 0 0,-1 0 0 0 0,1-1 1 0 0,0 1-1 0 0,-1 0 0 0 0,1 1 0 0 0,0-1 0 0 0,0 0 0 0 0,1 0 0 0 0,-1 1 0 0 0,0 0 0 0 0,0-1 1 0 0,1 1-1 0 0,-1 0 0 0 0,1 0 0 0 0,-1 0 0 0 0,1 0 0 0 0,0 1 0 0 0,-1-1 0 0 0,1 1 0 0 0,0-1 0 0 0,-1 1 1 0 0,1 0-1 0 0,2 0 0 0 0,4 0-42 0 0,-1 1 1 0 0,0-1 0 0 0,1 1-1 0 0,-1 1 1 0 0,0-1-1 0 0,0 1 1 0 0,0 1-1 0 0,0 0 1 0 0,-1 0 0 0 0,1 0-1 0 0,-1 1 1 0 0,1 0-1 0 0,-1 1 1 0 0,6 5-1 0 0,-9-8-35 0 0,-1 1 0 0 0,1 0 0 0 0,-1 0 0 0 0,0 1 0 0 0,0-1-1 0 0,0 1 1 0 0,0 0 0 0 0,-1-1 0 0 0,0 1 0 0 0,0 0 0 0 0,0 0 0 0 0,0 1-1 0 0,0-1 1 0 0,-1 0 0 0 0,0 1 0 0 0,0-1 0 0 0,0 1 0 0 0,0-1-1 0 0,-1 1 1 0 0,0-1 0 0 0,0 1 0 0 0,0-1 0 0 0,0 1 0 0 0,-1-1-1 0 0,0 1 1 0 0,-1 6 0 0 0,-2-2 1 0 0,1 1 1 0 0,-1 0-1 0 0,-1-1 1 0 0,0 0-1 0 0,0 0 0 0 0,-1 0 1 0 0,0-1-1 0 0,-1 1 1 0 0,0-1-1 0 0,-15 13 0 0 0,7-9 15 0 0,1-1 1 0 0,-2-1-1 0 0,0-1 0 0 0,0 0 0 0 0,-29 12 0 0 0,43-21-129 0 0,-9-9-3258 0 0</inkml:trace>
</inkml:ink>
</file>

<file path=ppt/ink/ink19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3.477"/>
    </inkml:context>
    <inkml:brush xml:id="br0">
      <inkml:brushProperty name="width" value="0.1" units="cm"/>
      <inkml:brushProperty name="height" value="0.1" units="cm"/>
      <inkml:brushProperty name="color" value="#004F8B"/>
    </inkml:brush>
  </inkml:definitions>
  <inkml:trace contextRef="#ctx0" brushRef="#br0">205 131 1839 0 0,'3'-4'-208'0'0,"-1"0"0"0"0,0-1-1 0 0,0 1 1 0 0,0-1-1 0 0,-1 1 1 0 0,2-10-1 0 0,-2 10 917 0 0,-1 0-1 0 0,1 0 0 0 0,-1 0 1 0 0,0 0-1 0 0,0 0 0 0 0,-1 1 1 0 0,1-1-1 0 0,-1 0 0 0 0,0 0 1 0 0,0 0-1 0 0,0 1 0 0 0,-4-8 0 0 0,4 9-120 0 0,-1 0-1 0 0,1-1 1 0 0,-1 1 0 0 0,0 0-1 0 0,1 0 1 0 0,-1 0-1 0 0,0 0 1 0 0,0 0-1 0 0,0 1 1 0 0,-1-1-1 0 0,1 0 1 0 0,0 1-1 0 0,-1 0 1 0 0,1 0-1 0 0,-1 0 1 0 0,1 0-1 0 0,-1 0 1 0 0,-3-1-1 0 0,2 2-385 0 0,0-1-1 0 0,0 1 1 0 0,0 0-1 0 0,0 0 1 0 0,0 0-1 0 0,0 0 1 0 0,0 1-1 0 0,0 0 1 0 0,-6 1-1 0 0,3 1-79 0 0,-1 1 0 0 0,1 0 0 0 0,-1 0 0 0 0,1 1 0 0 0,0-1-1 0 0,1 2 1 0 0,-1-1 0 0 0,1 1 0 0 0,0 0 0 0 0,0 0 0 0 0,1 0 0 0 0,0 1-1 0 0,-5 8 1 0 0,7-11-100 0 0,-1 1 0 0 0,1 0-1 0 0,1 0 1 0 0,-1 1 0 0 0,1-1 0 0 0,0 0-1 0 0,0 1 1 0 0,0 0 0 0 0,1-1 0 0 0,-1 1-1 0 0,2 0 1 0 0,-1 0 0 0 0,1-1 0 0 0,-1 1-1 0 0,2 0 1 0 0,-1 0 0 0 0,1 0 0 0 0,-1 0-1 0 0,4 9 1 0 0,-2-11-21 0 0,0-1 0 0 0,1 1 1 0 0,-1-1-1 0 0,1 1 0 0 0,0-1 0 0 0,-1 0 0 0 0,2 0 0 0 0,-1 0 1 0 0,0 0-1 0 0,0-1 0 0 0,1 1 0 0 0,0-1 0 0 0,-1 0 1 0 0,1 0-1 0 0,4 2 0 0 0,69 20-13 0 0,-36-12-84 0 0,-6 1-587 0 0,-10-4-1743 0 0,-8-3-2832 0 0</inkml:trace>
</inkml:ink>
</file>

<file path=ppt/ink/ink1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57.780"/>
    </inkml:context>
    <inkml:brush xml:id="br0">
      <inkml:brushProperty name="width" value="0.1" units="cm"/>
      <inkml:brushProperty name="height" value="0.1" units="cm"/>
      <inkml:brushProperty name="color" value="#AB008B"/>
    </inkml:brush>
  </inkml:definitions>
  <inkml:trace contextRef="#ctx0" brushRef="#br0">48 84 1375 0 0,'0'0'9071'0'0,"-5"-14"-8095"0"0,0 12-905 0 0,2 2 3 0 0,-31-6 4459 0 0,43 5-2073 0 0,38 4-1101 0 0,0 0-938 0 0,0-3-1 0 0,-1-2 0 0 0,1-1 1 0 0,-1-3-1 0 0,1-2 0 0 0,59-18 1 0 0,-26 5-113 0 0,-59 57-228 0 0,-16-31-67 0 0,0 0 0 0 0,0 0 1 0 0,1-1-1 0 0,0 1 0 0 0,-1-1 0 0 0,1-1 1 0 0,1 1-1 0 0,-1-1 0 0 0,0 0 0 0 0,1 0 1 0 0,0-1-1 0 0,-1 0 0 0 0,1 0 0 0 0,0 0 1 0 0,10 0-1 0 0,12 1-2 0 0,1 0 0 0 0,35-3 0 0 0,-65 0-11 0 0,52-5 18 0 0,-1-1 0 0 0,0-3 0 0 0,99-31 0 0 0,-124 33-14 0 0,-19 5 61 0 0,-5 3-25 0 0,0 1-1 0 0,0-1 0 0 0,0 1 1 0 0,0 0-1 0 0,0-1 0 0 0,0 1 0 0 0,0 0 1 0 0,0 0-1 0 0,-1 0 0 0 0,1 0 0 0 0,2 4 1 0 0,3 4 51 0 0,1-3-54 0 0,0 0 0 0 0,0-1 0 0 0,0 0 0 0 0,1-1 0 0 0,-1 0 0 0 0,1 0 0 0 0,1-1 0 0 0,-1 0 0 0 0,1 0 0 0 0,12 2 0 0 0,-6-3 12 0 0,0-1 1 0 0,1 0-1 0 0,-1-2 0 0 0,0 0 1 0 0,29-4-1 0 0,-6-1 36 0 0,0-2 1 0 0,0-1 0 0 0,-1-2-1 0 0,55-23 1 0 0,-52 53-33 0 0,-22-13-54 0 0,0-1 0 0 0,1 0-1 0 0,0-2 1 0 0,0 0 0 0 0,0-1 0 0 0,0-2 0 0 0,40 0-1 0 0,3-6 38 0 0,78-17-1 0 0,-72 9 80 0 0,-68 13-192 0 0,0 1 7 0 0,12 6 61 0 0,0 0-1 0 0,0-1 0 0 0,1 0 0 0 0,-1-1 0 0 0,1 0 0 0 0,0-1 0 0 0,1-1 0 0 0,-1 0 1 0 0,29 1-1 0 0,-8-5-53 0 0,1-1 1 0 0,58-12 0 0 0,-78 12 22 0 0,-12 1 38 0 0,1 1 0 0 0,-1 0 0 0 0,1 0 1 0 0,0 1-1 0 0,-1-1 0 0 0,1 1 0 0 0,-1 0 0 0 0,1 0 0 0 0,6 3 0 0 0,9 2 5 0 0,21 0-3 0 0,0-3 0 0 0,-1-1 0 0 0,1-2 0 0 0,0-1 0 0 0,53-10 0 0 0,-89 11-4 0 0,1 0-1 0 0,0 0 1 0 0,0 0 0 0 0,0 1-1 0 0,0 0 1 0 0,0 1 0 0 0,-1-1-1 0 0,1 1 1 0 0,-1 0-1 0 0,1 0 1 0 0,-1 1 0 0 0,0-1-1 0 0,7 5 1 0 0,36 14-47 0 0,-30-17-88 0 0,0-1 0 0 0,0 0 0 0 0,1-1 0 0 0,-1-1 0 0 0,1-1-1 0 0,-1-1 1 0 0,1 0 0 0 0,-1-1 0 0 0,1-1 0 0 0,-1-1 0 0 0,27-9 0 0 0,-44 13 467 0 0,154 16 413 0 0,-147-16-745 0 0,9 1-70 0 0,1-1 0 0 0,-1 0 0 0 0,1-2 0 0 0,-1 0 0 0 0,1 0 0 0 0,-1-2 1 0 0,0 0-1 0 0,-1-1 0 0 0,1-1 0 0 0,21-10 1080 0 0,-33 17-975 0 0,0 0 0 0 0,-1 0 0 0 0,1 0 1 0 0,0 1-1 0 0,-1 0 0 0 0,1 0 0 0 0,4 3 0 0 0,19 7-28 0 0,7-5 2 0 0,-1-2-1 0 0,1-1 1 0 0,0-1 0 0 0,0-2 0 0 0,0-2 0 0 0,0-1 0 0 0,0-2 0 0 0,-1-1-1 0 0,1-2 1 0 0,59-20 0 0 0,-38 15 41 0 0,0 2 0 0 0,1 2 0 0 0,109 0 0 0 0,-96 6-30 0 0,42-5-647 0 0,94 0-1713 0 0,-182 7 1007 0 0</inkml:trace>
</inkml:ink>
</file>

<file path=ppt/ink/ink19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3.843"/>
    </inkml:context>
    <inkml:brush xml:id="br0">
      <inkml:brushProperty name="width" value="0.1" units="cm"/>
      <inkml:brushProperty name="height" value="0.1" units="cm"/>
      <inkml:brushProperty name="color" value="#004F8B"/>
    </inkml:brush>
  </inkml:definitions>
  <inkml:trace contextRef="#ctx0" brushRef="#br0">0 141 7367 0 0,'30'-14'1039'0'0,"69"-13"7119"0"0,0 2-3549 0 0,-22 8-2448 0 0,151-13 0 0 0,-97 25-1850 0 0,142-14-1733 0 0,-270 18 1195 0 0,0 0-115 0 0,0 1 0 0 0,-1-1-1 0 0,1 1 1 0 0,0 0-1 0 0,0 0 1 0 0,0 0-1 0 0,0 0 1 0 0,-1 0 0 0 0,1 0-1 0 0,0 1 1 0 0,0 0-1 0 0,3 1 1 0 0</inkml:trace>
</inkml:ink>
</file>

<file path=ppt/ink/ink19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4.361"/>
    </inkml:context>
    <inkml:brush xml:id="br0">
      <inkml:brushProperty name="width" value="0.1" units="cm"/>
      <inkml:brushProperty name="height" value="0.1" units="cm"/>
      <inkml:brushProperty name="color" value="#004F8B"/>
    </inkml:brush>
  </inkml:definitions>
  <inkml:trace contextRef="#ctx0" brushRef="#br0">311 51 4607 0 0,'16'-10'12666'0'0,"-12"5"-11634"0"0,-4 4-945 0 0,0 0 1 0 0,0 0 0 0 0,0 0 0 0 0,0 0 0 0 0,0 0-1 0 0,0 0 1 0 0,0 0 0 0 0,0 0 0 0 0,0 0 0 0 0,-1 0-1 0 0,1 0 1 0 0,0 0 0 0 0,-1 0 0 0 0,1 0 0 0 0,-1 0-1 0 0,1 0 1 0 0,-1 0 0 0 0,1 0 0 0 0,-1 0 0 0 0,0 0-1 0 0,1 0 1 0 0,-1 1 0 0 0,0-1 0 0 0,0 0 0 0 0,-1 0-1 0 0,0-1 35 0 0,-1 1 0 0 0,0 0-1 0 0,0-1 1 0 0,1 1-1 0 0,-1 1 1 0 0,0-1-1 0 0,0 0 1 0 0,0 1-1 0 0,-4-1 1 0 0,-2 0 60 0 0,-1 1 0 0 0,1 1 0 0 0,0-1 0 0 0,-1 2 0 0 0,-9 1 0 0 0,4 2-77 0 0,0 1-1 0 0,1 0 1 0 0,0 1-1 0 0,0 0 1 0 0,0 1-1 0 0,1 1 1 0 0,0 0-1 0 0,1 1 1 0 0,0 0-1 0 0,0 1 1 0 0,1 0-1 0 0,1 1 1 0 0,0 0-1 0 0,0 1 1 0 0,-12 24-1 0 0,20-36-99 0 0,1 1 0 0 0,0 0 0 0 0,0 0 0 0 0,0 0 0 0 0,0 0 0 0 0,1 0 0 0 0,-1 0 0 0 0,0 0 0 0 0,1 0 0 0 0,-1 0 0 0 0,1 0 0 0 0,0 0 0 0 0,0 1 0 0 0,0-1 0 0 0,0 0 0 0 0,0 0 0 0 0,0 0 0 0 0,1 0 0 0 0,-1 0 0 0 0,2 4 0 0 0,-1-4 2 0 0,0-1-1 0 0,0 1 1 0 0,1-1 0 0 0,-1 0 0 0 0,0 1-1 0 0,1-1 1 0 0,-1 0 0 0 0,1 0-1 0 0,0 0 1 0 0,-1 0 0 0 0,1 0-1 0 0,0 0 1 0 0,0-1 0 0 0,-1 1-1 0 0,1 0 1 0 0,0-1 0 0 0,0 0-1 0 0,3 1 1 0 0,5 0 12 0 0,1 0 0 0 0,-1-1 0 0 0,1-1 0 0 0,-1 1 0 0 0,1-2 0 0 0,-1 1 0 0 0,12-5 0 0 0,2-1-18 0 0,0-2 0 0 0,-1 0 0 0 0,0-2 0 0 0,-1-1 0 0 0,0 0 0 0 0,-1-2 0 0 0,34-27 0 0 0,-54 40 150 0 0,2 30 186 0 0,-4 8 20 0 0,-7 53 1 0 0,5-71-359 0 0,0 1 0 0 0,1 0 0 0 0,2 0 0 0 0,0 0 0 0 0,0 0 0 0 0,2 0 0 0 0,1 0 0 0 0,0-1 0 0 0,11 35 0 0 0,12 2-3176 0 0,-21-44 1481 0 0</inkml:trace>
</inkml:ink>
</file>

<file path=ppt/ink/ink19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7.759"/>
    </inkml:context>
    <inkml:brush xml:id="br0">
      <inkml:brushProperty name="width" value="0.1" units="cm"/>
      <inkml:brushProperty name="height" value="0.1" units="cm"/>
      <inkml:brushProperty name="color" value="#004F8B"/>
    </inkml:brush>
  </inkml:definitions>
  <inkml:trace contextRef="#ctx0" brushRef="#br0">417 133 3223 0 0,'0'-31'10208'0'0,"-1"21"-8705"0"0,0 5-1221 0 0,0 0 0 0 0,0 1 1 0 0,-1-1-1 0 0,1 1 0 0 0,-1-1 1 0 0,0 1-1 0 0,-1 0 0 0 0,1 0 0 0 0,-1 0 1 0 0,1 0-1 0 0,-1 0 0 0 0,0 0 0 0 0,-1 1 1 0 0,1 0-1 0 0,-1-1 0 0 0,1 1 0 0 0,-1 1 1 0 0,0-1-1 0 0,0 0 0 0 0,0 1 0 0 0,-5-2 1 0 0,3 2-183 0 0,0 0 0 0 0,-1 1 0 0 0,1-1 0 0 0,-1 1 0 0 0,1 1-1 0 0,-1-1 1 0 0,1 1 0 0 0,-1 1 0 0 0,1-1 0 0 0,-1 1 0 0 0,1 0 0 0 0,-1 0 0 0 0,1 1 0 0 0,-12 4 0 0 0,-5 3-39 0 0,0 2-1 0 0,1 0 1 0 0,0 1-1 0 0,1 1 1 0 0,-20 16-1 0 0,33-23-31 0 0,1 0-1 0 0,0 0 0 0 0,0 0 0 0 0,1 1 0 0 0,0 0 0 0 0,0 0 0 0 0,0 0 0 0 0,1 1 1 0 0,0 0-1 0 0,1 0 0 0 0,0 0 0 0 0,0 1 0 0 0,0-1 0 0 0,1 1 0 0 0,1 0 0 0 0,-4 15 0 0 0,6-21-20 0 0,0 0 0 0 0,0-1-1 0 0,0 1 1 0 0,0 0 0 0 0,0 0-1 0 0,0 0 1 0 0,1-1 0 0 0,0 1-1 0 0,-1 0 1 0 0,1-1-1 0 0,0 1 1 0 0,0 0 0 0 0,0-1-1 0 0,1 1 1 0 0,-1-1 0 0 0,0 0-1 0 0,1 1 1 0 0,0-1-1 0 0,0 0 1 0 0,-1 0 0 0 0,5 3-1 0 0,-2-2-2 0 0,-1-1 0 0 0,1 0 0 0 0,1 0 0 0 0,-1 0 0 0 0,0-1 0 0 0,0 1 0 0 0,1-1 0 0 0,-1 0 0 0 0,1 0 0 0 0,-1-1-1 0 0,1 1 1 0 0,5-1 0 0 0,5 0 12 0 0,0-1 0 0 0,0-1 0 0 0,-1 0 0 0 0,1-1 0 0 0,0-1-1 0 0,-1 0 1 0 0,15-7 0 0 0,-12 4 15 0 0,0-2-1 0 0,0 0 1 0 0,-1-1-1 0 0,-1-1 1 0 0,19-15-1 0 0,-29 22 17 0 0,0-1-1 0 0,-1 1 1 0 0,1-1-1 0 0,-1 1 1 0 0,0-1 0 0 0,-1-1-1 0 0,1 1 1 0 0,-1 0-1 0 0,0-1 1 0 0,0 0-1 0 0,0 0 1 0 0,-1 0-1 0 0,0 0 1 0 0,0 0-1 0 0,-1 0 1 0 0,0 0 0 0 0,0-1-1 0 0,0 1 1 0 0,0-8-1 0 0,-21 123 1505 0 0,13-23-1552 0 0,5 0 0 0 0,12 131 0 0 0,-2-186-1853 0 0,-7-28 1331 0 0,1 1 1 0 0,-1-1 0 0 0,0 0 0 0 0,1-1 0 0 0,0 1 0 0 0,0 0 0 0 0,0 0 0 0 0,0-1 0 0 0,0 1-1 0 0,0-1 1 0 0,1 1 0 0 0,-1-1 0 0 0,4 2 0 0 0</inkml:trace>
</inkml:ink>
</file>

<file path=ppt/ink/ink19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8.166"/>
    </inkml:context>
    <inkml:brush xml:id="br0">
      <inkml:brushProperty name="width" value="0.1" units="cm"/>
      <inkml:brushProperty name="height" value="0.1" units="cm"/>
      <inkml:brushProperty name="color" value="#004F8B"/>
    </inkml:brush>
  </inkml:definitions>
  <inkml:trace contextRef="#ctx0" brushRef="#br0">112 85 5527 0 0,'3'-14'-553'0'0,"-2"11"1308"0"0,0 0-1 0 0,0 0 1 0 0,0 0 0 0 0,0 0-1 0 0,0 0 1 0 0,-1 0 0 0 0,0 0-1 0 0,1 0 1 0 0,-1-1 0 0 0,0 1-1 0 0,-1 0 1 0 0,1 0 0 0 0,0 0-1 0 0,-1 0 1 0 0,0 0 0 0 0,0 0-1 0 0,0 0 1 0 0,0 0 0 0 0,0 0-1 0 0,-1 0 1 0 0,-2-4-1 0 0,3 7-657 0 0,0 0-1 0 0,1 0 0 0 0,-1 0 0 0 0,0 0 0 0 0,0 0 0 0 0,0 0 0 0 0,0 0 0 0 0,0 0 1 0 0,0 1-1 0 0,0-1 0 0 0,0 0 0 0 0,0 0 0 0 0,0 1 0 0 0,0-1 0 0 0,1 1 0 0 0,-1-1 0 0 0,0 1 1 0 0,0-1-1 0 0,0 1 0 0 0,1-1 0 0 0,-1 1 0 0 0,0 0 0 0 0,1-1 0 0 0,-1 1 0 0 0,0 0 1 0 0,1-1-1 0 0,-1 1 0 0 0,1 0 0 0 0,-1 0 0 0 0,1 0 0 0 0,0 0 0 0 0,-1 1 0 0 0,-18 31 144 0 0,18-32-190 0 0,-10 23-6 0 0,1 0 1 0 0,0 1-1 0 0,2 0 1 0 0,1 0-1 0 0,-7 51 1 0 0,12-62-46 0 0,1 0-1 0 0,1 0 1 0 0,0 0 0 0 0,1 1-1 0 0,0-1 1 0 0,1 0-1 0 0,0 0 1 0 0,1 0 0 0 0,1-1-1 0 0,1 1 1 0 0,-1-1-1 0 0,13 22 1 0 0,-13-29 27 0 0,1 0 1 0 0,0 0-1 0 0,0 0 0 0 0,1-1 1 0 0,0 0-1 0 0,0 0 0 0 0,0 0 0 0 0,0-1 1 0 0,1 0-1 0 0,0 0 0 0 0,9 4 1 0 0,-9-6-163 0 0,0 1 1 0 0,0-1-1 0 0,0 1 1 0 0,1-2 0 0 0,8 2-1 0 0,-12-3-287 0 0,0 0 0 0 0,0 1 0 0 0,0-2-1 0 0,1 1 1 0 0,-1 0 0 0 0,0-1 0 0 0,0 0-1 0 0,0 0 1 0 0,7-3 0 0 0</inkml:trace>
</inkml:ink>
</file>

<file path=ppt/ink/ink19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8.527"/>
    </inkml:context>
    <inkml:brush xml:id="br0">
      <inkml:brushProperty name="width" value="0.1" units="cm"/>
      <inkml:brushProperty name="height" value="0.1" units="cm"/>
      <inkml:brushProperty name="color" value="#004F8B"/>
    </inkml:brush>
  </inkml:definitions>
  <inkml:trace contextRef="#ctx0" brushRef="#br0">19 1 4143 0 0,'-19'2'17406'0'0,"103"-3"-15886"0"0,-12 0-2584 0 0,1 2-4266 0 0,-50 0-954 0 0</inkml:trace>
</inkml:ink>
</file>

<file path=ppt/ink/ink19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8.890"/>
    </inkml:context>
    <inkml:brush xml:id="br0">
      <inkml:brushProperty name="width" value="0.1" units="cm"/>
      <inkml:brushProperty name="height" value="0.1" units="cm"/>
      <inkml:brushProperty name="color" value="#004F8B"/>
    </inkml:brush>
  </inkml:definitions>
  <inkml:trace contextRef="#ctx0" brushRef="#br0">170 38 10911 0 0,'-3'-10'7739'0'0,"-8"-11"-4986"0"0,10 20-2721 0 0,-1 0-1 0 0,0 0 1 0 0,0 1 0 0 0,1-1-1 0 0,-1 0 1 0 0,0 1-1 0 0,0-1 1 0 0,0 1-1 0 0,1 0 1 0 0,-1 0 0 0 0,0 0-1 0 0,0 0 1 0 0,0 0-1 0 0,0 0 1 0 0,0 0 0 0 0,1 0-1 0 0,-1 1 1 0 0,0-1-1 0 0,-2 2 1 0 0,-1 0 118 0 0,0 0 0 0 0,0 1 0 0 0,0-1-1 0 0,1 1 1 0 0,-1 1 0 0 0,-6 5 0 0 0,0 1 134 0 0,1 1 0 0 0,0 0 0 0 0,1 0-1 0 0,-10 16 1 0 0,16-22-284 0 0,1 0 0 0 0,0 0 0 0 0,-1 0 0 0 0,2 0 0 0 0,-1 0 0 0 0,0 0 0 0 0,1 0 0 0 0,0 1 0 0 0,0-1 0 0 0,1 0 0 0 0,0 1 0 0 0,0-1 0 0 0,0 1 0 0 0,0-1 0 0 0,3 10 0 0 0,-3-13 0 0 0,1 0 0 0 0,-1 0 0 0 0,1 0 0 0 0,0 0 0 0 0,0 0 0 0 0,0-1 0 0 0,0 1 0 0 0,0 0 0 0 0,1-1 0 0 0,-1 1 0 0 0,0-1 0 0 0,1 1 0 0 0,-1-1 0 0 0,1 1 0 0 0,-1-1 0 0 0,1 0 0 0 0,3 2 0 0 0,-2-2 0 0 0,0 0 0 0 0,0 0 0 0 0,0-1 0 0 0,0 1 0 0 0,0-1 0 0 0,0 0 0 0 0,0 0 0 0 0,0 0 0 0 0,0 0 0 0 0,0 0 0 0 0,0-1 0 0 0,0 1 0 0 0,0-1 0 0 0,0 0 0 0 0,4-2 0 0 0,1 0 5 0 0,1-1-1 0 0,-2-1 1 0 0,1 0-1 0 0,-1 0 1 0 0,1 0-1 0 0,-1-1 1 0 0,10-11-1 0 0,30-20 44 0 0,-42 34 26 0 0,0 1-1 0 0,0 1 1 0 0,1-1-1 0 0,-1 1 1 0 0,0 0-1 0 0,1 0 1 0 0,-1 1-1 0 0,1 0 1 0 0,-1 0-1 0 0,1 0 1 0 0,-1 0 0 0 0,1 1-1 0 0,-1 0 1 0 0,0 0-1 0 0,1 0 1 0 0,-1 1-1 0 0,8 3 1 0 0,2 1-17 0 0,0 1 1 0 0,-1 0 0 0 0,0 1-1 0 0,22 15 1 0 0,-24-12 22 0 0,0 0 1 0 0,-1 1-1 0 0,20 26 0 0 0,7 9-1489 0 0,-25-36-79 0 0</inkml:trace>
</inkml:ink>
</file>

<file path=ppt/ink/ink19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9.406"/>
    </inkml:context>
    <inkml:brush xml:id="br0">
      <inkml:brushProperty name="width" value="0.1" units="cm"/>
      <inkml:brushProperty name="height" value="0.1" units="cm"/>
      <inkml:brushProperty name="color" value="#004F8B"/>
    </inkml:brush>
  </inkml:definitions>
  <inkml:trace contextRef="#ctx0" brushRef="#br0">29 105 919 0 0,'-28'-10'18718'0'0,"28"6"-18523"0"0,1 0 0 0 0,0 0 0 0 0,1 0 1 0 0,-1 0-1 0 0,1 1 0 0 0,0-1 0 0 0,0 0 1 0 0,0 1-1 0 0,0 0 0 0 0,0-1 0 0 0,1 1 1 0 0,0 0-1 0 0,-1 0 0 0 0,1 0 1 0 0,0 1-1 0 0,0-1 0 0 0,1 1 0 0 0,-1 0 1 0 0,1-1-1 0 0,-1 1 0 0 0,1 1 0 0 0,-1-1 1 0 0,1 1-1 0 0,5-2 0 0 0,5-2 117 0 0,1 1-1 0 0,0 1 1 0 0,0 0 0 0 0,30-2-1 0 0,-42 5-298 0 0,-1 0-1 0 0,1 0 0 0 0,-1 0 1 0 0,1 0-1 0 0,0 0 1 0 0,-1 0-1 0 0,1 1 0 0 0,-1-1 1 0 0,1 1-1 0 0,-1 0 0 0 0,1 0 1 0 0,-1 0-1 0 0,0 0 0 0 0,1 0 1 0 0,-1 0-1 0 0,0 1 0 0 0,4 2 1 0 0,-5-2-6 0 0,0-1 0 0 0,0 1 0 0 0,0 0 0 0 0,0-1 0 0 0,0 1 0 0 0,0 0 0 0 0,-1 0 0 0 0,1 0 0 0 0,-1-1 0 0 0,1 1 0 0 0,-1 0 0 0 0,0 0 0 0 0,0 0 0 0 0,0 0 0 0 0,0 0 0 0 0,0 0 0 0 0,0 0 0 0 0,0 0 0 0 0,-1-1 0 0 0,1 1 0 0 0,-1 0 0 0 0,-1 3 0 0 0,-5 17 6 0 0,4-12 1 0 0,-1 1 1 0 0,1-1 0 0 0,1 1-1 0 0,-2 19 1 0 0,4-25-12 0 0,0 0 0 0 0,0-1 0 0 0,1 1 0 0 0,0 0 0 0 0,0 0 0 0 0,1-1 0 0 0,-1 1 0 0 0,1-1 0 0 0,0 0 0 0 0,0 1 0 0 0,0-1 0 0 0,0 0 0 0 0,1 0 0 0 0,4 5 0 0 0,17 19-1 0 0,-13-16 2 0 0,0 0 0 0 0,-1 1-1 0 0,0 0 1 0 0,-1 0-1 0 0,8 18 1 0 0,-15-28-3 0 0,-1-1 0 0 0,0 1-1 0 0,0 0 1 0 0,0-1 0 0 0,-1 1 0 0 0,1 0 0 0 0,-1 0-1 0 0,1-1 1 0 0,-1 1 0 0 0,0 0 0 0 0,0 0 0 0 0,0 0-1 0 0,0-1 1 0 0,-1 1 0 0 0,1 0 0 0 0,-1 0 0 0 0,0-1-1 0 0,1 1 1 0 0,-1 0 0 0 0,-1-1 0 0 0,1 1 0 0 0,0-1-1 0 0,-1 1 1 0 0,1-1 0 0 0,-1 0 0 0 0,1 1 0 0 0,-1-1-1 0 0,0 0 1 0 0,0 0 0 0 0,0 0 0 0 0,0-1-1 0 0,-1 1 1 0 0,1 0 0 0 0,0-1 0 0 0,-1 1 0 0 0,-3 0-1 0 0,-4 3 37 0 0,-1 0 0 0 0,1-1 0 0 0,-1 0 0 0 0,-17 2 0 0 0,17-3-224 0 0,1-1 0 0 0,0 1 0 0 0,0 0 0 0 0,1 1 0 0 0,-11 6 0 0 0</inkml:trace>
</inkml:ink>
</file>

<file path=ppt/ink/ink19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6:59.775"/>
    </inkml:context>
    <inkml:brush xml:id="br0">
      <inkml:brushProperty name="width" value="0.1" units="cm"/>
      <inkml:brushProperty name="height" value="0.1" units="cm"/>
      <inkml:brushProperty name="color" value="#004F8B"/>
    </inkml:brush>
  </inkml:definitions>
  <inkml:trace contextRef="#ctx0" brushRef="#br0">0 146 14479 0 0,'0'0'663'0'0,"1"-35"1294"0"0,-1 30-1676 0 0,1 0-1 0 0,1 0 0 0 0,-1 0 1 0 0,1 0-1 0 0,0 1 1 0 0,0-1-1 0 0,0 0 0 0 0,0 1 1 0 0,1-1-1 0 0,0 1 1 0 0,0 0-1 0 0,0 0 1 0 0,1 0-1 0 0,-1 0 0 0 0,1 1 1 0 0,0-1-1 0 0,0 1 1 0 0,0 0-1 0 0,0 0 0 0 0,1 1 1 0 0,-1-1-1 0 0,1 1 1 0 0,0 0-1 0 0,-1 0 0 0 0,1 0 1 0 0,9-1-1 0 0,-4 0-191 0 0,0 1 0 0 0,0 0-1 0 0,1 0 1 0 0,-1 1 0 0 0,0 0-1 0 0,1 1 1 0 0,-1 0 0 0 0,0 1-1 0 0,1 0 1 0 0,-1 1 0 0 0,0 0-1 0 0,15 5 1 0 0,-23-6-77 0 0,1 0 1 0 0,-1 0-1 0 0,0 1 1 0 0,0-1-1 0 0,0 1 0 0 0,1-1 1 0 0,-1 1-1 0 0,-1 0 0 0 0,1 0 1 0 0,0 0-1 0 0,0 0 1 0 0,-1 0-1 0 0,1 0 0 0 0,-1 0 1 0 0,1 0-1 0 0,-1 1 0 0 0,0-1 1 0 0,0 1-1 0 0,0-1 1 0 0,-1 1-1 0 0,1-1 0 0 0,0 1 1 0 0,-1-1-1 0 0,0 1 0 0 0,1 0 1 0 0,-1-1-1 0 0,0 1 1 0 0,-1 5-1 0 0,-1 8 83 0 0,-1 0 1 0 0,-1 0-1 0 0,-10 30 1 0 0,-3 18 35 0 0,16-60-128 0 0,1 1 1 0 0,0-1-1 0 0,0 0 0 0 0,0 0 0 0 0,0 0 1 0 0,1 0-1 0 0,0 0 0 0 0,0 0 0 0 0,0 0 1 0 0,0 0-1 0 0,0 0 0 0 0,1-1 1 0 0,0 1-1 0 0,0 0 0 0 0,0-1 0 0 0,0 1 1 0 0,0-1-1 0 0,1 0 0 0 0,0 0 0 0 0,-1 0 1 0 0,1 0-1 0 0,0 0 0 0 0,6 4 0 0 0,1-2-3 0 0,0 0-1 0 0,1 0 0 0 0,-1-1 0 0 0,1 0 0 0 0,0-1 1 0 0,0 0-1 0 0,14 1 0 0 0,55 25-2659 0 0,-70-29 408 0 0</inkml:trace>
</inkml:ink>
</file>

<file path=ppt/ink/ink19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00.131"/>
    </inkml:context>
    <inkml:brush xml:id="br0">
      <inkml:brushProperty name="width" value="0.1" units="cm"/>
      <inkml:brushProperty name="height" value="0.1" units="cm"/>
      <inkml:brushProperty name="color" value="#004F8B"/>
    </inkml:brush>
  </inkml:definitions>
  <inkml:trace contextRef="#ctx0" brushRef="#br0">1 37 6911 0 0,'0'0'623'0'0,"26"-9"2290"0"0,53-7 8842 0 0,5 5-7941 0 0,0 10-6223 0 0,-69 2 680 0 0,0 1 1 0 0,-1 0-1 0 0,20 7 1 0 0</inkml:trace>
</inkml:ink>
</file>

<file path=ppt/ink/ink19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00.488"/>
    </inkml:context>
    <inkml:brush xml:id="br0">
      <inkml:brushProperty name="width" value="0.1" units="cm"/>
      <inkml:brushProperty name="height" value="0.1" units="cm"/>
      <inkml:brushProperty name="color" value="#004F8B"/>
    </inkml:brush>
  </inkml:definitions>
  <inkml:trace contextRef="#ctx0" brushRef="#br0">0 1 6911 0 0,'0'0'528'0'0,"2"1"-640"0"0,21 6 9398 0 0,-3-9-8166 0 0,0 0 0 0 0,0 1 1 0 0,0 1-1 0 0,0 1 1 0 0,37 7-1 0 0,-41-6-2631 0 0,0-2-3428 0 0</inkml:trace>
</inkml:ink>
</file>

<file path=ppt/ink/ink1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58.440"/>
    </inkml:context>
    <inkml:brush xml:id="br0">
      <inkml:brushProperty name="width" value="0.1" units="cm"/>
      <inkml:brushProperty name="height" value="0.1" units="cm"/>
      <inkml:brushProperty name="color" value="#AB008B"/>
    </inkml:brush>
  </inkml:definitions>
  <inkml:trace contextRef="#ctx0" brushRef="#br0">1 11 1839 0 0,'1'-10'176'0'0</inkml:trace>
</inkml:ink>
</file>

<file path=ppt/ink/ink19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00.852"/>
    </inkml:context>
    <inkml:brush xml:id="br0">
      <inkml:brushProperty name="width" value="0.1" units="cm"/>
      <inkml:brushProperty name="height" value="0.1" units="cm"/>
      <inkml:brushProperty name="color" value="#004F8B"/>
    </inkml:brush>
  </inkml:definitions>
  <inkml:trace contextRef="#ctx0" brushRef="#br0">1 81 2759 0 0,'0'0'126'0'0,"6"-6"518"0"0,9-9 5445 0 0,-13 12-5370 0 0,1 1 0 0 0,-1 0 0 0 0,1-1 0 0 0,-1 1 0 0 0,1 0 1 0 0,0 1-1 0 0,0-1 0 0 0,0 0 0 0 0,0 1 0 0 0,0 0 0 0 0,0-1 0 0 0,0 1 0 0 0,1 0 0 0 0,5 0 0 0 0,-1 0-199 0 0,-1 0 1 0 0,1 1-1 0 0,0 0 0 0 0,0 1 0 0 0,-1 0 0 0 0,10 2 0 0 0,4 3-212 0 0,0 0 0 0 0,-1 1 1 0 0,35 18-1 0 0,-49-22-275 0 0,0 1 1 0 0,0-1-1 0 0,0 1 1 0 0,0 0-1 0 0,0 1 1 0 0,-1-1-1 0 0,1 1 0 0 0,-1 1 1 0 0,-1-1-1 0 0,1 0 1 0 0,-1 1-1 0 0,5 7 1 0 0,-8-9-16 0 0,0-1-1 0 0,0 0 1 0 0,0 0 0 0 0,0 0 0 0 0,0 1 0 0 0,-1-1 0 0 0,1 0 0 0 0,-1 1 0 0 0,0-1-1 0 0,0 0 1 0 0,0 1 0 0 0,-1-1 0 0 0,1 0 0 0 0,-1 0 0 0 0,0 1 0 0 0,0-1 0 0 0,0 0-1 0 0,0 0 1 0 0,0 0 0 0 0,-1 0 0 0 0,1 0 0 0 0,-1 0 0 0 0,0 0 0 0 0,0 0 0 0 0,0-1-1 0 0,0 1 1 0 0,-1-1 0 0 0,-2 3 0 0 0,-18 15 62 0 0,0 0 0 0 0,-2-2 0 0 0,0-1 0 0 0,-1-1 0 0 0,-1-1 0 0 0,-37 16 0 0 0,19-9-48 0 0,43-21-49 0 0,-1 0-1 0 0,1 0 1 0 0,-1 0-1 0 0,1 1 1 0 0,0-1 0 0 0,-1 1-1 0 0,1 0 1 0 0,0 0-1 0 0,0 0 1 0 0,0 0 0 0 0,1 0-1 0 0,-1 0 1 0 0,0 0-1 0 0,1 0 1 0 0,-3 6-1 0 0,4-8-327 0 0,6-8-2634 0 0,1-1 1198 0 0</inkml:trace>
  <inkml:trace contextRef="#ctx0" brushRef="#br0" timeOffset="1">600 27 16927 0 0,'0'0'1536'0'0,"-14"-15"-1232"0"0,11 13-166 0 0,0 1 1 0 0,1-1-1 0 0,-1 1 0 0 0,0 0 0 0 0,1 0 0 0 0,-1 0 0 0 0,0 0 1 0 0,0 1-1 0 0,0-1 0 0 0,0 1 0 0 0,0 0 0 0 0,0 0 1 0 0,0 0-1 0 0,0 0 0 0 0,1 0 0 0 0,-1 1 0 0 0,0-1 0 0 0,0 1 1 0 0,0 0-1 0 0,0 0 0 0 0,1 0 0 0 0,-1 0 0 0 0,-5 3 0 0 0,-4 2 763 0 0,-1 0 0 0 0,1 2-1 0 0,-18 12 1 0 0,26-17-853 0 0,0 0 0 0 0,1 0 0 0 0,-1 1 1 0 0,1-1-1 0 0,-1 1 0 0 0,1-1 0 0 0,0 1 0 0 0,0 0 0 0 0,1 1 1 0 0,-1-1-1 0 0,1 0 0 0 0,0 1 0 0 0,0-1 0 0 0,1 1 1 0 0,-1 0-1 0 0,1-1 0 0 0,0 1 0 0 0,-1 10 0 0 0,2-11-23 0 0,1-1-1 0 0,0 1 0 0 0,-1-1 0 0 0,1 1 1 0 0,0-1-1 0 0,1 1 0 0 0,-1-1 0 0 0,1 1 0 0 0,-1-1 1 0 0,1 0-1 0 0,0 0 0 0 0,0 0 0 0 0,1 0 0 0 0,-1 0 1 0 0,1 0-1 0 0,-1-1 0 0 0,1 1 0 0 0,0-1 1 0 0,0 0-1 0 0,0 0 0 0 0,0 0 0 0 0,0 0 0 0 0,0 0 1 0 0,1-1-1 0 0,6 3 0 0 0,20 5-56 0 0,1-1-1 0 0,-1-2 1 0 0,1-1-1 0 0,1-2 1 0 0,-1 0 0 0 0,33-3-1 0 0,2 2-64 0 0,-64-2 66 0 0,76 2-711 0 0,-28-5-6261 0 0,-17-1-1217 0 0</inkml:trace>
</inkml:ink>
</file>

<file path=ppt/ink/ink19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0.884"/>
    </inkml:context>
    <inkml:brush xml:id="br0">
      <inkml:brushProperty name="width" value="0.1" units="cm"/>
      <inkml:brushProperty name="height" value="0.1" units="cm"/>
      <inkml:brushProperty name="color" value="#004F8B"/>
    </inkml:brush>
  </inkml:definitions>
  <inkml:trace contextRef="#ctx0" brushRef="#br0">104 89 6535 0 0,'0'0'592'0'0,"5"-12"-378"0"0,7-10 2446 0 0,-11 20-2069 0 0,1 0 1 0 0,-1 0-1 0 0,1 0 1 0 0,-1 0-1 0 0,0 0 1 0 0,1-1-1 0 0,-1 1 1 0 0,0 0-1 0 0,-1-1 1 0 0,1 1-1 0 0,0 0 1 0 0,-1-1-1 0 0,1 1 1 0 0,-1-1-1 0 0,0 1 0 0 0,0-1 1 0 0,0 1-1 0 0,0-1 1 0 0,0 1-1 0 0,-1-4 1 0 0,1 6-564 0 0,-1-1 1 0 0,1 1-1 0 0,0 0 1 0 0,-1 0 0 0 0,1-1-1 0 0,-1 1 1 0 0,1 0-1 0 0,0 0 1 0 0,-1 0-1 0 0,1-1 1 0 0,-1 1-1 0 0,1 0 1 0 0,-1 0-1 0 0,1 0 1 0 0,-1 0-1 0 0,1 0 1 0 0,-1 0-1 0 0,1 0 1 0 0,0 0 0 0 0,-1 0-1 0 0,1 0 1 0 0,-1 1-1 0 0,1-1 1 0 0,-1 0-1 0 0,1 0 1 0 0,-1 0-1 0 0,1 0 1 0 0,0 1-1 0 0,-1-1 1 0 0,1 0-1 0 0,0 0 1 0 0,-1 1 0 0 0,1-1-1 0 0,-1 0 1 0 0,1 1-1 0 0,0-1 1 0 0,0 0-1 0 0,-1 1 1 0 0,1-1-1 0 0,0 1 1 0 0,0-1-1 0 0,-1 0 1 0 0,1 1-1 0 0,0 0 1 0 0,-16 23 274 0 0,13-19-180 0 0,-58 98 365 0 0,54-89-420 0 0,1-1 1 0 0,0 1-1 0 0,1 0 1 0 0,1 1 0 0 0,-6 28-1 0 0,10-41-68 0 0,0-1 0 0 0,0 0 0 0 0,0 1 0 0 0,0-1 0 0 0,0 0 0 0 0,0 1 0 0 0,1-1 0 0 0,-1 1 0 0 0,0-1 0 0 0,1 0 0 0 0,-1 0 0 0 0,1 1 0 0 0,-1-1 0 0 0,1 0 0 0 0,0 0 0 0 0,-1 1 0 0 0,1-1 0 0 0,0 0 0 0 0,0 0 0 0 0,0 0 0 0 0,0 0 0 0 0,0 0 0 0 0,0 0 0 0 0,0-1 0 0 0,0 1 0 0 0,0 0 0 0 0,1 0 0 0 0,-1-1 0 0 0,0 1 0 0 0,0-1 0 0 0,1 1 0 0 0,-1-1 0 0 0,0 1 0 0 0,1-1 0 0 0,-1 0 0 0 0,0 0 0 0 0,1 0 0 0 0,-1 0 0 0 0,0 0 0 0 0,1 0 0 0 0,-1 0 0 0 0,0 0 0 0 0,1 0 0 0 0,1-1 0 0 0,11-1 0 0 0,1 0 0 0 0,-1-1 0 0 0,21-6 0 0 0,-14 3 0 0 0,-2 2 4 0 0,0 2 1 0 0,1 0-1 0 0,-1 1 0 0 0,0 1 0 0 0,1 0 0 0 0,29 6 0 0 0,-39-5-1 0 0,0 1 0 0 0,0 0 1 0 0,0 1-1 0 0,-1 0 0 0 0,1 1 0 0 0,-1 0 0 0 0,0 0 0 0 0,0 1 0 0 0,0 0 0 0 0,0 0 0 0 0,-1 1 0 0 0,0 0 0 0 0,0 1 0 0 0,9 10 0 0 0,-14-13 13 0 0,0 1 0 0 0,-1 0 0 0 0,1 0 0 0 0,-1 0 0 0 0,0 0 0 0 0,0 0 0 0 0,-1 1-1 0 0,0-1 1 0 0,0 1 0 0 0,0-1 0 0 0,0 1 0 0 0,-1-1 0 0 0,0 1 0 0 0,0-1 0 0 0,-1 1 0 0 0,1-1 0 0 0,-1 1 0 0 0,0-1 0 0 0,-1 1 0 0 0,1-1 0 0 0,-1 0 0 0 0,0 0 0 0 0,-1 0 0 0 0,1 0 0 0 0,-4 5 0 0 0,2-3 43 0 0,0 0 0 0 0,0 0 0 0 0,-1 0 0 0 0,0-1 0 0 0,0 0 0 0 0,-1 0 1 0 0,0 0-1 0 0,0-1 0 0 0,0 1 0 0 0,0-2 0 0 0,-1 1 0 0 0,0-1 0 0 0,0 0 0 0 0,0 0 1 0 0,-1 0-1 0 0,-10 2 0 0 0,-3-1 66 0 0,0 0 0 0 0,-1-2 0 0 0,1 0 0 0 0,-1-2 1 0 0,0 0-1 0 0,1-2 0 0 0,-39-5 0 0 0,58 6-173 0 0,0 0 0 0 0,0-1 0 0 0,0 1 0 0 0,0-1 0 0 0,0 0-1 0 0,0 0 1 0 0,1 0 0 0 0,-1 0 0 0 0,0 0 0 0 0,0 0 0 0 0,1 0 0 0 0,-1-1 0 0 0,0 1 0 0 0,1 0 0 0 0,-1-1-1 0 0,1 0 1 0 0,0 1 0 0 0,-1-1 0 0 0,1 0 0 0 0,0 1 0 0 0,0-1 0 0 0,-1-4 0 0 0,-1-21-4642 0 0,3 26 4441 0 0</inkml:trace>
</inkml:ink>
</file>

<file path=ppt/ink/ink19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1.242"/>
    </inkml:context>
    <inkml:brush xml:id="br0">
      <inkml:brushProperty name="width" value="0.1" units="cm"/>
      <inkml:brushProperty name="height" value="0.1" units="cm"/>
      <inkml:brushProperty name="color" value="#004F8B"/>
    </inkml:brush>
  </inkml:definitions>
  <inkml:trace contextRef="#ctx0" brushRef="#br0">1 218 4143 0 0,'2'-11'932'0'0,"0"-1"0"0"0,1 1 0 0 0,1 0 0 0 0,0 1 0 0 0,0-1 0 0 0,1 1 0 0 0,1 0 0 0 0,0 0-1 0 0,0 0 1 0 0,0 1 0 0 0,2 0 0 0 0,-1 0 0 0 0,1 0 0 0 0,0 1 0 0 0,1 1 0 0 0,-1-1 0 0 0,2 1-1 0 0,-1 1 1 0 0,21-11 0 0 0,-21 13-455 0 0,1 0 1 0 0,0 1-1 0 0,-1 0 0 0 0,2 1 0 0 0,-1-1 0 0 0,10 1 1 0 0,-9 1-569 0 0,0 1 1 0 0,0 0 0 0 0,0 1 0 0 0,0 0-1 0 0,0 1 1 0 0,11 3 0 0 0,51 24 159 0 0,-41-14-1922 0 0,-18-9-110 0 0</inkml:trace>
</inkml:ink>
</file>

<file path=ppt/ink/ink19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1.591"/>
    </inkml:context>
    <inkml:brush xml:id="br0">
      <inkml:brushProperty name="width" value="0.1" units="cm"/>
      <inkml:brushProperty name="height" value="0.1" units="cm"/>
      <inkml:brushProperty name="color" value="#004F8B"/>
    </inkml:brush>
  </inkml:definitions>
  <inkml:trace contextRef="#ctx0" brushRef="#br0">14 18 17999 0 0,'0'0'1760'0'0,"-4"-6"-1568"0"0,-6-6 3752 0 0,15 20-3632 0 0,0-1-152 0 0,-2 0-24 0 0</inkml:trace>
</inkml:ink>
</file>

<file path=ppt/ink/ink19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2.028"/>
    </inkml:context>
    <inkml:brush xml:id="br0">
      <inkml:brushProperty name="width" value="0.1" units="cm"/>
      <inkml:brushProperty name="height" value="0.1" units="cm"/>
      <inkml:brushProperty name="color" value="#004F8B"/>
    </inkml:brush>
  </inkml:definitions>
  <inkml:trace contextRef="#ctx0" brushRef="#br0">229 55 10567 0 0,'12'-16'1144'0'0,"-11"15"-1014"0"0,-1 0 0 0 0,1 1-1 0 0,-1-1 1 0 0,1 0 0 0 0,0 0-1 0 0,-1 0 1 0 0,0 0 0 0 0,1 1-1 0 0,-1-1 1 0 0,1 0 0 0 0,-1 0-1 0 0,0 0 1 0 0,0 0 0 0 0,1 0-1 0 0,-1 0 1 0 0,0 0 0 0 0,0 0-1 0 0,0 0 1 0 0,0 0 0 0 0,0 0-1 0 0,-1 0 1 0 0,1 0 0 0 0,0 0-1 0 0,0 0 1 0 0,0 0 0 0 0,-1 1-1 0 0,1-1 1 0 0,-1 0 0 0 0,1 0-1 0 0,0 0 1 0 0,-1 0 0 0 0,0 0-1 0 0,1 1 1 0 0,-1-1 0 0 0,1 0 0 0 0,-1 0-1 0 0,0 1 1 0 0,0-1 0 0 0,1 1-1 0 0,-1-1 1 0 0,0 1 0 0 0,0-1-1 0 0,0 1 1 0 0,0-1 0 0 0,-1 0-1 0 0,0 1 235 0 0,0 0 0 0 0,0-1-1 0 0,0 1 1 0 0,-1 0 0 0 0,1 0-1 0 0,0 0 1 0 0,0 0 0 0 0,-1 1 0 0 0,1-1-1 0 0,0 1 1 0 0,0-1 0 0 0,0 1-1 0 0,0 0 1 0 0,0 0 0 0 0,0 0-1 0 0,-3 1 1 0 0,-6 8-215 0 0,0 0 0 0 0,0 0 1 0 0,1 1-1 0 0,0 1 0 0 0,1-1 0 0 0,-9 17 0 0 0,-43 80-59 0 0,58-103-71 0 0,-5 10-10 0 0,1 1 1 0 0,0-1-1 0 0,1 1 0 0 0,1 0 0 0 0,1 1 0 0 0,0-1 0 0 0,1 1 0 0 0,-1 17 0 0 0,3-26-6 0 0,1-1 0 0 0,1 1 1 0 0,0 0-1 0 0,0-1 0 0 0,0 1 0 0 0,1-1 1 0 0,0 1-1 0 0,0-1 0 0 0,1 0 0 0 0,0 0 1 0 0,0 0-1 0 0,0 0 0 0 0,1 0 1 0 0,0-1-1 0 0,1 0 0 0 0,0 0 0 0 0,0 0 1 0 0,0 0-1 0 0,10 8 0 0 0,-7-8 14 0 0,1 0 0 0 0,0 0-1 0 0,0-1 1 0 0,0 0 0 0 0,1-1-1 0 0,-1 0 1 0 0,1-1 0 0 0,0 0-1 0 0,0 0 1 0 0,0-1 0 0 0,1 0 0 0 0,-1-1-1 0 0,0 0 1 0 0,1-1 0 0 0,15-1-1 0 0,-19 1-3 0 0,0-1-1 0 0,1 0 1 0 0,-1-1-1 0 0,0 0 1 0 0,0 0-1 0 0,0 0 1 0 0,0-1-1 0 0,0 0 1 0 0,-1 0-1 0 0,1 0 1 0 0,-1-1-1 0 0,0 0 1 0 0,0-1-1 0 0,0 1 1 0 0,-1-1-1 0 0,1 0 1 0 0,-1-1-1 0 0,0 1 1 0 0,-1-1-1 0 0,1 0 1 0 0,-1 0-1 0 0,6-12 1 0 0,-9 15-6 0 0,0 1 0 0 0,0-1 1 0 0,0 0-1 0 0,0 0 0 0 0,0 0 1 0 0,0 0-1 0 0,-1 0 0 0 0,1 0 0 0 0,-1 0 1 0 0,0 0-1 0 0,0 0 0 0 0,0 0 1 0 0,0 0-1 0 0,0 0 0 0 0,-1 0 1 0 0,0 0-1 0 0,1 0 0 0 0,-1 0 1 0 0,0 0-1 0 0,0 1 0 0 0,-1-1 0 0 0,1 0 1 0 0,-1 0-1 0 0,1 1 0 0 0,-1-1 1 0 0,0 1-1 0 0,0 0 0 0 0,0-1 1 0 0,0 1-1 0 0,0 0 0 0 0,0 0 0 0 0,-1 0 1 0 0,1 1-1 0 0,-1-1 0 0 0,1 0 1 0 0,-1 1-1 0 0,0 0 0 0 0,0-1 1 0 0,-4 0-1 0 0,0-1-6 0 0,0 1 0 0 0,0 0 0 0 0,-1 0 0 0 0,1 0 1 0 0,-1 1-1 0 0,1 0 0 0 0,-1 1 0 0 0,0 0 0 0 0,1 0 0 0 0,-1 0 0 0 0,1 1 1 0 0,-1 0-1 0 0,1 1 0 0 0,-13 3 0 0 0,17-4-192 0 0,0 0 0 0 0,0 1 0 0 0,0-1 0 0 0,1 1 0 0 0,-1-1-1 0 0,0 1 1 0 0,1 0 0 0 0,-1 0 0 0 0,1 0 0 0 0,-1 0 0 0 0,-2 5 0 0 0</inkml:trace>
</inkml:ink>
</file>

<file path=ppt/ink/ink19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4.891"/>
    </inkml:context>
    <inkml:brush xml:id="br0">
      <inkml:brushProperty name="width" value="0.1" units="cm"/>
      <inkml:brushProperty name="height" value="0.1" units="cm"/>
      <inkml:brushProperty name="color" value="#004F8B"/>
    </inkml:brush>
  </inkml:definitions>
  <inkml:trace contextRef="#ctx0" brushRef="#br0">26 183 6647 0 0,'0'0'4952'0'0,"-21"-34"1384"0"0,20 29-6028 0 0,0-1 1 0 0,0 0-1 0 0,0 0 0 0 0,1 1 0 0 0,-1-1 1 0 0,1 0-1 0 0,1 0 0 0 0,-1 1 0 0 0,1-1 1 0 0,0 0-1 0 0,0 1 0 0 0,1-1 0 0 0,0 0 1 0 0,0 1-1 0 0,5-10 0 0 0,-5 11-231 0 0,0 1 1 0 0,0 0-1 0 0,0 0 0 0 0,1 0 0 0 0,-1 0 0 0 0,1 0 1 0 0,0 0-1 0 0,-1 1 0 0 0,1-1 0 0 0,1 1 1 0 0,-1 0-1 0 0,0 0 0 0 0,0 0 0 0 0,1 0 0 0 0,-1 0 1 0 0,1 1-1 0 0,0 0 0 0 0,-1 0 0 0 0,1 0 1 0 0,0 0-1 0 0,0 0 0 0 0,0 1 0 0 0,-1 0 1 0 0,7 0-1 0 0,-8 0-68 0 0,0 0-1 0 0,-1 0 1 0 0,1 0 0 0 0,0 1-1 0 0,-1-1 1 0 0,1 1 0 0 0,0-1 0 0 0,-1 1-1 0 0,1-1 1 0 0,-1 1 0 0 0,1 0 0 0 0,-1 0-1 0 0,0 0 1 0 0,1 0 0 0 0,-1 0-1 0 0,0 0 1 0 0,0 0 0 0 0,1 1 0 0 0,-1-1-1 0 0,0 0 1 0 0,0 1 0 0 0,1 1 0 0 0,-1 1 0 0 0,1-1 0 0 0,-1 1 0 0 0,0 0 0 0 0,0 0 0 0 0,0 0 0 0 0,0 0 0 0 0,-1 0 0 0 0,1 0 0 0 0,-1 5 0 0 0,-1 8 19 0 0,-1 0 0 0 0,0 0 0 0 0,-7 21 0 0 0,9-38-27 0 0,-39 127 74 0 0,25-85-314 0 0,1 0 1 0 0,-12 68 0 0 0,25-109 232 0 0,0 0-1 0 0,0 0 1 0 0,0 0 0 0 0,0 1 0 0 0,0-1-1 0 0,0 0 1 0 0,0 0 0 0 0,0 0 0 0 0,0 0 0 0 0,1 0-1 0 0,-1 0 1 0 0,0 0 0 0 0,1 0 0 0 0,-1 0-1 0 0,1 0 1 0 0,-1 0 0 0 0,1 0 0 0 0,0 0-1 0 0,-1 0 1 0 0,1 0 0 0 0,0 0 0 0 0,0-1 0 0 0,-1 1-1 0 0,1 0 1 0 0,0 0 0 0 0,0-1 0 0 0,0 1-1 0 0,0-1 1 0 0,0 1 0 0 0,0-1 0 0 0,0 1-1 0 0,0-1 1 0 0,0 1 0 0 0,0-1 0 0 0,0 0 0 0 0,0 0-1 0 0,0 0 1 0 0,0 1 0 0 0,2-1 0 0 0,47-4 4 0 0,-40 2 5 0 0,1 1 66 0 0,1 0 1 0 0,0 0 0 0 0,-1 1-1 0 0,1 1 1 0 0,-1 0 0 0 0,21 4-1 0 0,10 14-2708 0 0,-36-17 1268 0 0</inkml:trace>
</inkml:ink>
</file>

<file path=ppt/ink/ink19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6.333"/>
    </inkml:context>
    <inkml:brush xml:id="br0">
      <inkml:brushProperty name="width" value="0.1" units="cm"/>
      <inkml:brushProperty name="height" value="0.1" units="cm"/>
      <inkml:brushProperty name="color" value="#004F8B"/>
    </inkml:brush>
  </inkml:definitions>
  <inkml:trace contextRef="#ctx0" brushRef="#br0">235 118 3223 0 0,'-4'-48'541'0'0,"3"13"2664"0"0,-9 2 4728 0 0,8 32-7633 0 0,0 1 1 0 0,-1 0 0 0 0,1 0-1 0 0,0 0 1 0 0,0 0-1 0 0,0 0 1 0 0,-1 0-1 0 0,1 1 1 0 0,0-1-1 0 0,0 1 1 0 0,0 0-1 0 0,0-1 1 0 0,0 1-1 0 0,-3 1 1 0 0,1 2-130 0 0,-1 0 1 0 0,1 0-1 0 0,0 0 0 0 0,0 0 1 0 0,1 0-1 0 0,-1 1 1 0 0,1-1-1 0 0,0 1 0 0 0,-5 10 1 0 0,-20 55 673 0 0,14-35-431 0 0,-5 10-143 0 0,1 1 0 0 0,3 0 0 0 0,2 1 0 0 0,2 1 0 0 0,2 0 0 0 0,-5 78 0 0 0,13-107-261 0 0,1 0 0 0 0,1 0 0 0 0,1-1 0 0 0,0 1 0 0 0,1-1 0 0 0,1 1 0 0 0,1-1 0 0 0,1 0 0 0 0,1-1 0 0 0,0 1 0 0 0,1-1 0 0 0,0-1 0 0 0,2 1 0 0 0,0-2 0 0 0,1 1 0 0 0,0-1 0 0 0,1-1 0 0 0,1 0 0 0 0,0-1 0 0 0,18 13 0 0 0,-24-20-181 0 0,-3-2-7 0 0,1 0 0 0 0,-1 0 0 0 0,1-1 0 0 0,-1 0 0 0 0,1 0-1 0 0,0 0 1 0 0,1-1 0 0 0,-1 1 0 0 0,0-1 0 0 0,1 0 0 0 0,-1-1-1 0 0,7 2 1 0 0,-4-4-1634 0 0</inkml:trace>
</inkml:ink>
</file>

<file path=ppt/ink/ink19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7.425"/>
    </inkml:context>
    <inkml:brush xml:id="br0">
      <inkml:brushProperty name="width" value="0.1" units="cm"/>
      <inkml:brushProperty name="height" value="0.1" units="cm"/>
      <inkml:brushProperty name="color" value="#004F8B"/>
    </inkml:brush>
  </inkml:definitions>
  <inkml:trace contextRef="#ctx0" brushRef="#br0">0 170 1839 0 0,'19'-31'6703'0'0,"-13"22"-5815"0"0,0 1 0 0 0,0-1 1 0 0,0 1-1 0 0,1 1 0 0 0,0 0 0 0 0,1 0 0 0 0,0 0 1 0 0,12-8-1 0 0,3 0 1653 0 0,48-22 0 0 0,-69 35-2471 0 0,0 1 0 0 0,0 0 0 0 0,0 0 0 0 0,0 0 0 0 0,1 0 0 0 0,-1 1 0 0 0,0-1 0 0 0,1 1 0 0 0,-1-1 0 0 0,0 1 0 0 0,1 0 0 0 0,-1 0 0 0 0,0 0 0 0 0,1 0 0 0 0,-1 0 0 0 0,1 0 1 0 0,-1 1-1 0 0,0-1 0 0 0,1 1 0 0 0,-1 0 0 0 0,0 0 0 0 0,0 0 0 0 0,1 0 0 0 0,-1 0 0 0 0,0 0 0 0 0,2 2 0 0 0,-3-1-54 0 0,1 0 1 0 0,0 0-1 0 0,-1 0 0 0 0,0 1 0 0 0,0-1 1 0 0,0 1-1 0 0,0-1 0 0 0,0 1 1 0 0,0-1-1 0 0,0 1 0 0 0,-1-1 1 0 0,0 1-1 0 0,1 0 0 0 0,-1-1 1 0 0,0 1-1 0 0,0 0 0 0 0,0-1 1 0 0,-1 1-1 0 0,1 0 0 0 0,-1-1 1 0 0,1 1-1 0 0,-1 0 0 0 0,-1 2 0 0 0,-27 62-5 0 0,23-57-12 0 0,1 0 0 0 0,0 0 1 0 0,0 0-1 0 0,1 1 0 0 0,1-1 1 0 0,0 1-1 0 0,0 0 0 0 0,1 0 1 0 0,1 0-1 0 0,-1 17 0 0 0,2-25-1 0 0,1 0 0 0 0,0 0 0 0 0,1 0-1 0 0,-1 0 1 0 0,0 0 0 0 0,1-1 0 0 0,-1 1 0 0 0,1 0 0 0 0,0-1 0 0 0,0 0-1 0 0,0 1 1 0 0,0-1 0 0 0,1 0 0 0 0,-1 0 0 0 0,0 0 0 0 0,1 0-1 0 0,0 0 1 0 0,3 1 0 0 0,63 31-66 0 0,-32-18 49 0 0,-34-14 21 0 0,1-1-1 0 0,-1 1 0 0 0,0 0 1 0 0,0 1-1 0 0,1-1 0 0 0,-2 0 1 0 0,1 1-1 0 0,0 0 1 0 0,0-1-1 0 0,-1 1 0 0 0,0 0 1 0 0,1 1-1 0 0,-1-1 1 0 0,0 0-1 0 0,-1 1 0 0 0,1-1 1 0 0,0 1-1 0 0,-1-1 1 0 0,0 1-1 0 0,0 0 0 0 0,0-1 1 0 0,0 6-1 0 0,-1-4 1 0 0,0 0 0 0 0,-1 0 0 0 0,0 0 0 0 0,0 0 0 0 0,0 0-1 0 0,-1 0 1 0 0,0 0 0 0 0,1 0 0 0 0,-2 0 0 0 0,1-1 0 0 0,0 1 0 0 0,-1-1 0 0 0,0 0-1 0 0,0 0 1 0 0,0 0 0 0 0,-6 5 0 0 0,4-4 0 0 0,-54 52 135 0 0,54-52-123 0 0,-1-1-1 0 0,1 0 1 0 0,-1 0-1 0 0,0-1 1 0 0,0 0-1 0 0,-1 0 1 0 0,1 0 0 0 0,0-1-1 0 0,-13 3 1 0 0,10-4 28 0 0,8-1-47 0 0,0 0 0 0 0,0 0 0 0 0,0 0 0 0 0,0 0-1 0 0,0 0 1 0 0,-1 0 0 0 0,1 0 0 0 0,0 0 0 0 0,0-1-1 0 0,0 1 1 0 0,0 0 0 0 0,0-1 0 0 0,0 1 0 0 0,0-1-1 0 0,0 1 1 0 0,0-1 0 0 0,1 1 0 0 0,-1-1 0 0 0,0 0-1 0 0,0 1 1 0 0,0-1 0 0 0,0 0 0 0 0,1 0 0 0 0,-1 0-1 0 0,0 0 1 0 0,1 0 0 0 0,-1 1 0 0 0,1-1 0 0 0,-1 0-1 0 0,1 0 1 0 0,0 0 0 0 0,-1 0 0 0 0,1-1 0 0 0,0 1-1 0 0,0 0 1 0 0,-1 0 0 0 0,1 0 0 0 0,0-2 0 0 0,0 0-235 0 0,1 0 0 0 0,-1 0 0 0 0,0-1 0 0 0,1 1 0 0 0,0 0 0 0 0,0 0 0 0 0,0 0 0 0 0,3-6 0 0 0,4-3-1596 0 0,2-1-83 0 0</inkml:trace>
</inkml:ink>
</file>

<file path=ppt/ink/ink19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7.867"/>
    </inkml:context>
    <inkml:brush xml:id="br0">
      <inkml:brushProperty name="width" value="0.1" units="cm"/>
      <inkml:brushProperty name="height" value="0.1" units="cm"/>
      <inkml:brushProperty name="color" value="#004F8B"/>
    </inkml:brush>
  </inkml:definitions>
  <inkml:trace contextRef="#ctx0" brushRef="#br0">108 71 5527 0 0,'16'-20'1997'0'0,"-6"6"3026"0"0,-10 13-4699 0 0,1 0-1 0 0,-1 0 1 0 0,1 0-1 0 0,-1 0 1 0 0,0 0 0 0 0,0 0-1 0 0,0 0 1 0 0,1 0-1 0 0,-1 0 1 0 0,0 0-1 0 0,0 0 1 0 0,0-1-1 0 0,-1 1 1 0 0,1 0-1 0 0,0 0 1 0 0,0 0-1 0 0,-1 0 1 0 0,1 0 0 0 0,0 0-1 0 0,-2-1 1 0 0,2 1-149 0 0,-1 0 1 0 0,0 0-1 0 0,0 0 1 0 0,0 0 0 0 0,0 0-1 0 0,0 0 1 0 0,0 0 0 0 0,0 1-1 0 0,0-1 1 0 0,0 1 0 0 0,0-1-1 0 0,-1 0 1 0 0,1 1-1 0 0,0 0 1 0 0,-2-1 0 0 0,1 0-73 0 0,0 1-1 0 0,-1 0 1 0 0,1-1 0 0 0,-1 1 0 0 0,1 0 0 0 0,-1 0 0 0 0,1 0 0 0 0,-1 1-1 0 0,1-1 1 0 0,-1 1 0 0 0,1-1 0 0 0,0 1 0 0 0,-1 0 0 0 0,1 0 0 0 0,0 0-1 0 0,0 0 1 0 0,-4 2 0 0 0,4-2-85 0 0,0 1 0 0 0,0 0 0 0 0,0 0 0 0 0,0 0-1 0 0,0 0 1 0 0,1 0 0 0 0,-1 0 0 0 0,0 0 0 0 0,1 1 0 0 0,0-1 0 0 0,0 1-1 0 0,-1-1 1 0 0,1 1 0 0 0,0-1 0 0 0,1 1 0 0 0,-2 3 0 0 0,2-4-14 0 0,0 1 0 0 0,1-1 1 0 0,-1 0-1 0 0,0 0 0 0 0,1 0 0 0 0,-1 0 1 0 0,1 0-1 0 0,0 0 0 0 0,0 0 0 0 0,0 0 1 0 0,0-1-1 0 0,0 1 0 0 0,0 0 0 0 0,0 0 1 0 0,0-1-1 0 0,1 1 0 0 0,1 1 0 0 0,8 6-3 0 0,0 0 0 0 0,1-1 0 0 0,0 0-1 0 0,1-1 1 0 0,17 8 0 0 0,16 10 274 0 0,-44-23-243 0 0,0-1 0 0 0,0 0-1 0 0,-1 1 1 0 0,1-1 0 0 0,0 1 0 0 0,-1-1 0 0 0,1 1-1 0 0,-1 0 1 0 0,0 0 0 0 0,0-1 0 0 0,1 1 0 0 0,-1 0-1 0 0,0 0 1 0 0,0 0 0 0 0,-1 1 0 0 0,1-1-1 0 0,0 4 1 0 0,-1-4-1 0 0,0-1-1 0 0,0 1 1 0 0,0 0-1 0 0,-1 0 1 0 0,1-1 0 0 0,-1 1-1 0 0,1-1 1 0 0,-1 1-1 0 0,0 0 1 0 0,0-1-1 0 0,0 0 1 0 0,0 1-1 0 0,0-1 1 0 0,0 1 0 0 0,0-1-1 0 0,0 0 1 0 0,0 0-1 0 0,-2 2 1 0 0,-9 5 127 0 0,0 0 0 0 0,0-1-1 0 0,-1 0 1 0 0,-24 8 0 0 0,-2 3-164 0 0,36-16-113 0 0,-1 0-1 0 0,1-1 1 0 0,0 1 0 0 0,-1-1 0 0 0,1 0-1 0 0,-1 0 1 0 0,0 0 0 0 0,-6 1-1 0 0,-17-5-3342 0 0,15-1 1502 0 0</inkml:trace>
</inkml:ink>
</file>

<file path=ppt/ink/ink19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8.221"/>
    </inkml:context>
    <inkml:brush xml:id="br0">
      <inkml:brushProperty name="width" value="0.1" units="cm"/>
      <inkml:brushProperty name="height" value="0.1" units="cm"/>
      <inkml:brushProperty name="color" value="#004F8B"/>
    </inkml:brush>
  </inkml:definitions>
  <inkml:trace contextRef="#ctx0" brushRef="#br0">1 138 4607 0 0,'37'-41'312'0'0,"-26"30"2413"0"0,1 0 1 0 0,24-17-1 0 0,-26 22-1192 0 0,0 0-1 0 0,0 1 0 0 0,0 0 1 0 0,20-5-1 0 0,25-1-2135 0 0,-40 10-592 0 0,0-1-421 0 0</inkml:trace>
</inkml:ink>
</file>

<file path=ppt/ink/ink1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5:59.939"/>
    </inkml:context>
    <inkml:brush xml:id="br0">
      <inkml:brushProperty name="width" value="0.1" units="cm"/>
      <inkml:brushProperty name="height" value="0.1" units="cm"/>
      <inkml:brushProperty name="color" value="#AB008B"/>
    </inkml:brush>
  </inkml:definitions>
  <inkml:trace contextRef="#ctx0" brushRef="#br0">1 43 4143 0 0,'0'0'10320'0'0,"34"2"-6426"0"0,-21 4-3580 0 0,-1-1 0 0 0,1 0 1 0 0,0-1-1 0 0,0-1 0 0 0,0 0 1 0 0,1-1-1 0 0,-1 0 1 0 0,1-1-1 0 0,-1-1 0 0 0,1 0 1 0 0,-1-1-1 0 0,1 0 0 0 0,22-5 1 0 0,14-5 11 0 0,-33 6-256 0 0,1 2 1 0 0,0 0-1 0 0,1 0 1 0 0,20 1-1 0 0,-27 3-59 0 0,-9 0-11 0 0,0 0 0 0 0,0 0 0 0 0,1 0 0 0 0,-1 0 0 0 0,0 1 0 0 0,0 0-1 0 0,0-1 1 0 0,-1 1 0 0 0,1 0 0 0 0,5 5 0 0 0,2 1 12 0 0,0-4-4 0 0,-1 0 1 0 0,0 0-1 0 0,1-1 1 0 0,0-1-1 0 0,0 1 1 0 0,0-2-1 0 0,0 1 1 0 0,0-2-1 0 0,0 1 1 0 0,0-1-1 0 0,0-1 1 0 0,0 1 0 0 0,11-4-1 0 0,20-4 78 0 0,76-27 0 0 0,-31 8-44 0 0,-67 22-42 0 0,1 0 0 0 0,0 1 0 0 0,0 2 0 0 0,25-1 0 0 0,-41 3 0 0 0,1 0 0 0 0,0 0 0 0 0,0 0 0 0 0,-1 1 0 0 0,1 0 0 0 0,0 0 0 0 0,-1 0 0 0 0,1 1 0 0 0,-1-1 0 0 0,0 1 0 0 0,1 0 0 0 0,-1 1 0 0 0,0-1 0 0 0,0 1 0 0 0,0-1 0 0 0,-1 1 0 0 0,1 1 0 0 0,-1-1 0 0 0,1 0 0 0 0,-1 1 0 0 0,0-1 0 0 0,0 1 0 0 0,3 6 0 0 0,-4-7 0 0 0,1 1 0 0 0,-1-1 0 0 0,1 0 0 0 0,0 0 0 0 0,0 0 0 0 0,0 0 0 0 0,0-1 0 0 0,1 1 0 0 0,-1-1 0 0 0,1 0 0 0 0,-1 0 0 0 0,1 0 0 0 0,0-1 0 0 0,0 1 0 0 0,0-1 0 0 0,0 0 0 0 0,0 0 0 0 0,0 0 0 0 0,0 0 0 0 0,0-1 0 0 0,0 0 0 0 0,5 0 0 0 0,14 0 0 0 0,-1-1 0 0 0,43-8 0 0 0,-35 4 0 0 0,71-8-16 0 0,199 0 0 0 0,-145 9 55 0 0,-109 1-14 0 0,0 2-1 0 0,0 1 1 0 0,54 9-1 0 0,-55 1 69 0 0,-29-6-81 0 0,1-1 1 0 0,-1 0-1 0 0,18 1 1 0 0,9-7 8 0 0,0-1 0 0 0,72-16 0 0 0,-83 13-9 0 0,-31 7 113 0 0,65 20 91 0 0,85-1-368 0 0,-146-19 152 0 0,-1 0 0 0 0,0 1 0 0 0,0-1 0 0 0,1 1 0 0 0,-1 0 0 0 0,0 1 0 0 0,0-1 0 0 0,0 1 0 0 0,5 2 0 0 0,15 3 0 0 0,72-3-16 0 0,105 6-32 0 0,-125 8 256 0 0,-54-16-208 0 0,0 0 0 0 0,0-1 0 0 0,1-1 0 0 0,-1-1 0 0 0,0-1 0 0 0,41-9 0 0 0,-49 8 27 0 0,0 1 1 0 0,0 0-1 0 0,0 1 0 0 0,0 1 0 0 0,27 2 1 0 0,18-1 61 0 0,14-5-131 0 0,-38 3-19 0 0,0-1 1 0 0,0-1-1 0 0,0-3 1 0 0,-1 0 0 0 0,40-14-1 0 0,-47 11 61 0 0,-1 1 0 0 0,1 1 0 0 0,0 2 0 0 0,54-4 0 0 0,-14 8 0 0 0,78 8 0 0 0,-141-7 0 0 0,56-1-122 0 0,-51 0 83 0 0,0 0 1 0 0,0 1 0 0 0,0-1 0 0 0,0 2 0 0 0,0-1 0 0 0,0 1 0 0 0,0 1 0 0 0,0-1 0 0 0,0 2 0 0 0,-1-1-1 0 0,1 1 1 0 0,-1 0 0 0 0,9 5 0 0 0,43 26-2190 0 0,-38-25 1120 0 0</inkml:trace>
</inkml:ink>
</file>

<file path=ppt/ink/ink19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8.566"/>
    </inkml:context>
    <inkml:brush xml:id="br0">
      <inkml:brushProperty name="width" value="0.1" units="cm"/>
      <inkml:brushProperty name="height" value="0.1" units="cm"/>
      <inkml:brushProperty name="color" value="#004F8B"/>
    </inkml:brush>
  </inkml:definitions>
  <inkml:trace contextRef="#ctx0" brushRef="#br0">74 100 13183 0 0,'5'-9'319'0'0,"16"-38"1828"0"0,-20 45-1918 0 0,-1 0-1 0 0,0 1 1 0 0,1-1-1 0 0,-1 0 1 0 0,0 1 0 0 0,0-1-1 0 0,0 0 1 0 0,-1 0-1 0 0,1 1 1 0 0,0-1-1 0 0,0 0 1 0 0,-1 1 0 0 0,1-1-1 0 0,-1 1 1 0 0,0-1-1 0 0,1 0 1 0 0,-1 1-1 0 0,0-1 1 0 0,0 1 0 0 0,0 0-1 0 0,0-1 1 0 0,0 1-1 0 0,0 0 1 0 0,-1-1-1 0 0,1 1 1 0 0,-3-2 857 0 0,1 4-987 0 0,1-1 0 0 0,-1 1 0 0 0,1 0 0 0 0,-1 0 0 0 0,1 0 1 0 0,0 0-1 0 0,-1 0 0 0 0,1 0 0 0 0,0 1 0 0 0,0-1 0 0 0,0 1 0 0 0,0-1 1 0 0,0 1-1 0 0,0 0 0 0 0,0 0 0 0 0,0 0 0 0 0,1 0 0 0 0,-1 0 0 0 0,1 0 0 0 0,-1 1 1 0 0,1-1-1 0 0,0 0 0 0 0,0 1 0 0 0,0-1 0 0 0,0 1 0 0 0,1-1 0 0 0,-1 1 1 0 0,0 3-1 0 0,-2 9-112 0 0,0 0 1 0 0,1 1 0 0 0,0 19-1 0 0,4 12 63 0 0,3-1-1 0 0,1 1 1 0 0,2-2-1 0 0,25 79 1 0 0,4 19 202 0 0,-29-109-239 0 0,7 41 157 0 0,-14-71-214 0 0,-1 1 0 0 0,0 0 0 0 0,0-1 0 0 0,0 1 0 0 0,-1 0 1 0 0,0-1-1 0 0,0 1 0 0 0,0-1 0 0 0,0 1 0 0 0,0-1 0 0 0,-1 1 0 0 0,0-1 0 0 0,-3 6 0 0 0,4-9-153 0 0,0 0 0 0 0,-1 1 0 0 0,1-1 0 0 0,0 0 0 0 0,-1 0 1 0 0,1 0-1 0 0,0 0 0 0 0,-1 0 0 0 0,1 0 0 0 0,-1-1 0 0 0,1 1 0 0 0,-1 0 0 0 0,0-1 0 0 0,1 1 0 0 0,-1-1 0 0 0,0 0 0 0 0,1 1 0 0 0,-1-1 0 0 0,-2 0 1 0 0,-8 0-1886 0 0</inkml:trace>
  <inkml:trace contextRef="#ctx0" brushRef="#br0" timeOffset="1">0 560 6911 0 0,'17'-5'608'0'0,"-1"-1"-480"0"0,-1-2-128 0 0,0 1 0 0 0,-1 1 1512 0 0,-2 2 280 0 0,-2-1 64 0 0,0 1 0 0 0,0-1-1096 0 0,0 1-224 0 0,1 2-48 0 0,-1-1-8 0 0,0 1-1144 0 0,0-2-232 0 0</inkml:trace>
</inkml:ink>
</file>

<file path=ppt/ink/ink19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18.925"/>
    </inkml:context>
    <inkml:brush xml:id="br0">
      <inkml:brushProperty name="width" value="0.1" units="cm"/>
      <inkml:brushProperty name="height" value="0.1" units="cm"/>
      <inkml:brushProperty name="color" value="#004F8B"/>
    </inkml:brush>
  </inkml:definitions>
  <inkml:trace contextRef="#ctx0" brushRef="#br0">1 0 17911 0 0,'0'0'1624'0'0,"14"11"-1304"0"0,2 6 95 0 0,0 0 1 0 0,-1 0-1 0 0,-1 2 0 0 0,-1-1 1 0 0,0 2-1 0 0,-1 0 0 0 0,-2 0 0 0 0,0 1 1 0 0,-1 1-1 0 0,-1-1 0 0 0,-1 2 1 0 0,7 38-1 0 0,-3 5-113 0 0,-3 0 0 0 0,-2 0 1 0 0,-5 77-1 0 0,-4-101-198 0 0,-2 0 0 0 0,-1 0-1 0 0,-13 40 1 0 0,-11 75-498 0 0,24-128-2403 0 0,0-17 1125 0 0</inkml:trace>
</inkml:ink>
</file>

<file path=ppt/ink/ink19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21.748"/>
    </inkml:context>
    <inkml:brush xml:id="br0">
      <inkml:brushProperty name="width" value="0.1" units="cm"/>
      <inkml:brushProperty name="height" value="0.1" units="cm"/>
      <inkml:brushProperty name="color" value="#004F8B"/>
    </inkml:brush>
  </inkml:definitions>
  <inkml:trace contextRef="#ctx0" brushRef="#br0">557 169 5983 0 0,'-38'-5'648'0'0,"-33"-24"721"0"0,57 22-324 0 0,0 1-1 0 0,-1 0 1 0 0,1 1 0 0 0,-24-5-1 0 0,15 2 1243 0 0,23 8-2234 0 0,0 0 1 0 0,0-1-1 0 0,0 1 1 0 0,0 0-1 0 0,0-1 1 0 0,1 1-1 0 0,-1 0 1 0 0,0-1-1 0 0,0 1 1 0 0,0 0-1 0 0,0-1 0 0 0,1 1 1 0 0,-1 0-1 0 0,0 0 1 0 0,0-1-1 0 0,0 1 1 0 0,1 0-1 0 0,-1 0 1 0 0,0-1-1 0 0,1 1 1 0 0,-1 0-1 0 0,0 0 1 0 0,1 0-1 0 0,-1-1 1 0 0,0 1-1 0 0,0 0 0 0 0,1 0 1 0 0,-1 0-1 0 0,0 0 1 0 0,1 0-1 0 0,-1 0 1 0 0,1 0-1 0 0,-1 0 1 0 0,1 0-1 0 0,46-7 855 0 0,449 27 1658 0 0,349-33-1304 0 0,-410 3-1089 0 0,352-17 126 0 0,501 1-89 0 0,-502 30-146 0 0,-427 23-63 0 0,-90-1-14 0 0,-45-6-188 0 0,-62-4 99 0 0,-159-16 89 0 0,6 1 9 0 0,0 0-1 0 0,0-1 1 0 0,0 0-1 0 0,0-1 1 0 0,0 0 0 0 0,-1 0-1 0 0,1 0 1 0 0,11-5-1 0 0,-18 5 10 0 0,-1 0 0 0 0,1 0 0 0 0,-1-1 0 0 0,0 1 0 0 0,1-1 0 0 0,-1 1 0 0 0,0-1 0 0 0,0 1 0 0 0,0-1 0 0 0,0 0 0 0 0,0 1 0 0 0,-1-1 0 0 0,1 0 0 0 0,0 0 0 0 0,-1 0 0 0 0,1 0 0 0 0,-1 0 0 0 0,0 1 0 0 0,1-1 0 0 0,-1 0 0 0 0,0 0 0 0 0,0 0 0 0 0,-1 0 0 0 0,1 0 0 0 0,0 0 0 0 0,0 0 0 0 0,-1 0-1 0 0,-1-2 1 0 0,3-27 59 0 0,0 29-55 0 0,0 1-1 0 0,0-1 1 0 0,1 1 0 0 0,-1-1-1 0 0,0 1 1 0 0,0 0-1 0 0,1-1 1 0 0,-1 1 0 0 0,1 0-1 0 0,-1 0 1 0 0,1 0-1 0 0,-1 0 1 0 0,1 0 0 0 0,-1 0-1 0 0,1 1 1 0 0,0-1-1 0 0,0 1 1 0 0,-1-1 0 0 0,3 0-1 0 0,41-2 202 0 0,-41 3-205 0 0,2 1 37 0 0,1 2-31 0 0,106 54-11 0 0,-100-49 0 0 0,-12-6 0 0 0,0 0 0 0 0,0 1 0 0 0,0-1 0 0 0,0 0 0 0 0,0 0 0 0 0,-1 1 0 0 0,1-1 0 0 0,-1 1 0 0 0,0-1 0 0 0,1 0 0 0 0,-1 1 0 0 0,0-1 0 0 0,0 1 0 0 0,-1-1 0 0 0,1 1 0 0 0,0-1 0 0 0,-1 1 0 0 0,1-1 0 0 0,-1 0 0 0 0,0 1 0 0 0,0-1 0 0 0,-2 4 0 0 0,1-2 0 0 0,-7 39 32 0 0,2-1 0 0 0,1 1 0 0 0,3 0 0 0 0,1 0 0 0 0,5 55 0 0 0,-3 65 40 0 0,-11-17-29 0 0,-6 204 36 0 0,18-284-61 0 0,3-1-1 0 0,2 1 1 0 0,22 87-1 0 0,-22-126 131 0 0,0 0 0 0 0,-2 0-1 0 0,0 0 1 0 0,-2 34 0 0 0,-1-58-106 0 0,-1 2-20 0 0,1-3 20 0 0,-1 4-31 0 0,0 2-11 0 0,0-2 11 0 0,-1-3 31 0 0,0 1-31 0 0,0 0-1 0 0,0 0 0 0 0,-1 0 0 0 0,0 0 1 0 0,0 0-1 0 0,0 0 0 0 0,0-1 0 0 0,-1 1 1 0 0,1-1-1 0 0,-1 1 0 0 0,0-1 0 0 0,0 0 1 0 0,0 0-1 0 0,0 0 0 0 0,-1-1 0 0 0,1 1 1 0 0,-1-1-1 0 0,0 0 0 0 0,0 0 0 0 0,-7 3 1 0 0,-7 2 54 0 0,1-1 0 0 0,-1-1 0 0 0,-24 4 0 0 0,25-5-50 0 0,-217 30 58 0 0,37-7-18 0 0,28 0 85 0 0,-261 7 0 0 0,-173-34 310 0 0,253-5-340 0 0,-98 8-110 0 0,-361-3 0 0 0,4-54 0 0 0,-66-43 0 0 0,109 51 0 0 0,492 20 0 0 0,236 22 0 0 0,24 3 0 0 0,0 0 0 0 0,0 1 0 0 0,-1 0 0 0 0,1 1 0 0 0,-13 3 0 0 0,8-2 0 0 0,-1 0 0 0 0,1-1 0 0 0,-1 0 0 0 0,-20-3 0 0 0,34 2 8 0 0,0-1 0 0 0,1 1 1 0 0,-1-1-1 0 0,0 1 0 0 0,0-1 0 0 0,0 0 0 0 0,1 0 0 0 0,-1 0 0 0 0,0 0 1 0 0,1 0-1 0 0,-1 0 0 0 0,1 0 0 0 0,-1 0 0 0 0,1-1 0 0 0,-1 1 1 0 0,1-1-1 0 0,0 1 0 0 0,0-1 0 0 0,0 1 0 0 0,0-1 0 0 0,0 0 0 0 0,0 0 1 0 0,0 1-1 0 0,0-1 0 0 0,1 0 0 0 0,-1-2 0 0 0,-6-44 64 0 0,9-12-38 0 0,3 0 0 0 0,2 0-1 0 0,27-102 1 0 0,-16 79-21 0 0,34-201-13 0 0,10-49 0 0 0,-54 299 0 0 0,3-11 0 0 0,8-83 0 0 0,-18 125 7 0 0,-5-11-66 0 0,-12 25-2620 0 0</inkml:trace>
</inkml:ink>
</file>

<file path=ppt/ink/ink19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3.101"/>
    </inkml:context>
    <inkml:brush xml:id="br0">
      <inkml:brushProperty name="width" value="0.1" units="cm"/>
      <inkml:brushProperty name="height" value="0.1" units="cm"/>
      <inkml:brushProperty name="color" value="#008C3A"/>
    </inkml:brush>
  </inkml:definitions>
  <inkml:trace contextRef="#ctx0" brushRef="#br0">17 36 11287 0 0,'0'0'1023'0'0,"-1"-7"-926"0"0,-11-22 10409 0 0,12 29-10437 0 0,-1 17 1566 0 0,3 37-2160 0 0,0-33 976 0 0,-5 110-16 0 0,1-90-368 0 0,1 0-1 0 0,2-1 1 0 0,1 1-1 0 0,14 65 1 0 0,-7-82 621 0 0,-1-12-2033 0 0</inkml:trace>
</inkml:ink>
</file>

<file path=ppt/ink/ink19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3.465"/>
    </inkml:context>
    <inkml:brush xml:id="br0">
      <inkml:brushProperty name="width" value="0.1" units="cm"/>
      <inkml:brushProperty name="height" value="0.1" units="cm"/>
      <inkml:brushProperty name="color" value="#008C3A"/>
    </inkml:brush>
  </inkml:definitions>
  <inkml:trace contextRef="#ctx0" brushRef="#br0">1 52 9215 0 0,'0'0'831'0'0,"24"-25"3254"0"0,-22 23-3587 0 0,1-1-1 0 0,0 1 1 0 0,-1 0 0 0 0,1 0-1 0 0,0 0 1 0 0,0 0-1 0 0,0 1 1 0 0,0-1-1 0 0,1 1 1 0 0,-1-1 0 0 0,4 0-1 0 0,42-2 1555 0 0,-27 7-2810 0 0,0 0-1 0 0,32 10 1 0 0,-47-11 449 0 0,4 1-902 0 0</inkml:trace>
</inkml:ink>
</file>

<file path=ppt/ink/ink19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3.823"/>
    </inkml:context>
    <inkml:brush xml:id="br0">
      <inkml:brushProperty name="width" value="0.1" units="cm"/>
      <inkml:brushProperty name="height" value="0.1" units="cm"/>
      <inkml:brushProperty name="color" value="#008C3A"/>
    </inkml:brush>
  </inkml:definitions>
  <inkml:trace contextRef="#ctx0" brushRef="#br0">60 27 12495 0 0,'0'0'572'0'0,"-19"-26"2840"0"0,17 26-3272 0 0,1 0-1 0 0,0 0 1 0 0,-1 0 0 0 0,1 0-1 0 0,0 0 1 0 0,0 0-1 0 0,-1 0 1 0 0,1 0 0 0 0,0 0-1 0 0,-1 0 1 0 0,1 1-1 0 0,0-1 1 0 0,0 1 0 0 0,0-1-1 0 0,-1 1 1 0 0,1-1-1 0 0,0 1 1 0 0,0 0 0 0 0,0-1-1 0 0,0 1 1 0 0,0 0-1 0 0,0 0 1 0 0,0 0 0 0 0,0 0-1 0 0,0 0 1 0 0,1 0-1 0 0,-1 0 1 0 0,0 0 0 0 0,1 0-1 0 0,-1 0 1 0 0,0 0-1 0 0,1 0 1 0 0,0 1 0 0 0,-1-1-1 0 0,1 0 1 0 0,0 0-1 0 0,-1 1 1 0 0,1-1 0 0 0,0 0-1 0 0,0 1 1 0 0,0 0 0 0 0,-3 66 1119 0 0,3-55-921 0 0,0 19-60 0 0,-1 10-78 0 0,2-1 0 0 0,1 1 0 0 0,14 67 0 0 0,-14-102-264 0 0,1 0 0 0 0,0 0 0 0 0,0 0 1 0 0,1-1-1 0 0,-1 0 0 0 0,1 0 0 0 0,1 0 1 0 0,-1 0-1 0 0,1 0 0 0 0,0-1 0 0 0,9 8 1 0 0,20 12-7879 0 0</inkml:trace>
</inkml:ink>
</file>

<file path=ppt/ink/ink19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4.830"/>
    </inkml:context>
    <inkml:brush xml:id="br0">
      <inkml:brushProperty name="width" value="0.1" units="cm"/>
      <inkml:brushProperty name="height" value="0.1" units="cm"/>
      <inkml:brushProperty name="color" value="#008C3A"/>
    </inkml:brush>
  </inkml:definitions>
  <inkml:trace contextRef="#ctx0" brushRef="#br0">80 53 4143 0 0,'0'0'319'0'0,"18"-37"12473"0"0,-18 36-12649 0 0,0 0 0 0 0,0 0 0 0 0,-1 1 0 0 0,1-1 0 0 0,-1 0 0 0 0,1 0 0 0 0,-1 0 0 0 0,1 1 0 0 0,-1-1 0 0 0,1 0 0 0 0,-1 1 0 0 0,1-1 0 0 0,-1 0 0 0 0,0 1 0 0 0,0-1 0 0 0,1 1 0 0 0,-1-1 0 0 0,0 1 0 0 0,0-1 0 0 0,1 1 0 0 0,-1 0 0 0 0,0-1 0 0 0,0 1 0 0 0,0 0 0 0 0,0 0 0 0 0,0-1 0 0 0,1 1 0 0 0,-1 0 0 0 0,-2 0 0 0 0,2 1-29 0 0,0 0-1 0 0,0 0 1 0 0,0 0-1 0 0,-1 0 1 0 0,1 0 0 0 0,0 0-1 0 0,1 1 1 0 0,-1-1-1 0 0,0 0 1 0 0,0 0-1 0 0,0 1 1 0 0,1-1-1 0 0,-1 1 1 0 0,1-1 0 0 0,-1 3-1 0 0,-13 68 505 0 0,13-65-415 0 0,-47 408 382 0 0,48-411-734 0 0,0 1 0 0 0,1 0-1 0 0,-1 0 1 0 0,1 0 0 0 0,0 0-1 0 0,0-1 1 0 0,1 1 0 0 0,3 9-1 0 0,-5-14 77 0 0,1 1 0 0 0,-1 0 0 0 0,0 0 0 0 0,1 0-1 0 0,-1-1 1 0 0,1 1 0 0 0,0 0 0 0 0,-1-1 0 0 0,1 1-1 0 0,-1 0 1 0 0,1-1 0 0 0,0 1 0 0 0,0-1 0 0 0,-1 1-1 0 0,1-1 1 0 0,0 1 0 0 0,0-1 0 0 0,0 0 0 0 0,-1 1-1 0 0,1-1 1 0 0,1 1 0 0 0,0-2-31 0 0,-1 1 1 0 0,0 0-1 0 0,1-1 1 0 0,-1 1-1 0 0,0-1 0 0 0,0 1 1 0 0,0-1-1 0 0,1 1 1 0 0,-1-1-1 0 0,0 0 1 0 0,0 0-1 0 0,0 1 0 0 0,0-1 1 0 0,0 0-1 0 0,0 0 1 0 0,-1 0-1 0 0,1 0 1 0 0,0 0-1 0 0,0 0 0 0 0,0-2 1 0 0</inkml:trace>
</inkml:ink>
</file>

<file path=ppt/ink/ink19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5.177"/>
    </inkml:context>
    <inkml:brush xml:id="br0">
      <inkml:brushProperty name="width" value="0.1" units="cm"/>
      <inkml:brushProperty name="height" value="0.1" units="cm"/>
      <inkml:brushProperty name="color" value="#008C3A"/>
    </inkml:brush>
  </inkml:definitions>
  <inkml:trace contextRef="#ctx0" brushRef="#br0">16 35 12839 0 0,'0'0'619'0'0,"-3"-12"158"0"0,-9-11 6049 0 0,17 32-6122 0 0,54 84-161 0 0,-35-52-184 0 0,1-1 0 0 0,3-1 0 0 0,1-1 1 0 0,2-2-1 0 0,35 33 0 0 0,-34-44-669 0 0,-23-20 87 0 0,-1 1 0 0 0,0 1 1 0 0,0-1-1 0 0,0 1 0 0 0,-1 1 1 0 0,11 14-1 0 0,-16-18-641 0 0</inkml:trace>
</inkml:ink>
</file>

<file path=ppt/ink/ink19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35.517"/>
    </inkml:context>
    <inkml:brush xml:id="br0">
      <inkml:brushProperty name="width" value="0.1" units="cm"/>
      <inkml:brushProperty name="height" value="0.1" units="cm"/>
      <inkml:brushProperty name="color" value="#008C3A"/>
    </inkml:brush>
  </inkml:definitions>
  <inkml:trace contextRef="#ctx0" brushRef="#br0">1 54 3223 0 0,'29'-22'11735'0'0,"-24"19"-11139"0"0,1-1-1 0 0,0 1 1 0 0,-1 0 0 0 0,1 1 0 0 0,0 0-1 0 0,0-1 1 0 0,0 2 0 0 0,1-1 0 0 0,6 0-1 0 0,59-2 699 0 0,-34 3-1709 0 0,-14 0-52 0 0</inkml:trace>
</inkml:ink>
</file>

<file path=ppt/ink/ink19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1.384"/>
    </inkml:context>
    <inkml:brush xml:id="br0">
      <inkml:brushProperty name="width" value="0.1" units="cm"/>
      <inkml:brushProperty name="height" value="0.1" units="cm"/>
      <inkml:brushProperty name="color" value="#F6630D"/>
    </inkml:brush>
  </inkml:definitions>
  <inkml:trace contextRef="#ctx0" brushRef="#br0">91 134 5063 0 0,'-12'-18'-113'0'0,"-22"-38"12313"0"0,22 32-9900 0 0,3-11 2107 0 0,9 37-3543 0 0,1 18-599 0 0,-13 118 12 0 0,6-90-214 0 0,-1 61 1 0 0,7-95-50 0 0,1 0 0 0 0,1 1 1 0 0,0-1-1 0 0,0 0 1 0 0,2 0-1 0 0,-1-1 0 0 0,2 1 1 0 0,10 22-1 0 0,-14-34-12 0 0,-1-1-1 0 0,1 1 0 0 0,-1 0 1 0 0,1-1-1 0 0,0 1 1 0 0,0-1-1 0 0,0 1 1 0 0,0-1-1 0 0,0 0 1 0 0,0 1-1 0 0,0-1 0 0 0,0 0 1 0 0,1 0-1 0 0,-1 0 1 0 0,0 0-1 0 0,1 0 1 0 0,-1 0-1 0 0,1 0 1 0 0,-1 0-1 0 0,1 0 0 0 0,0-1 1 0 0,-1 1-1 0 0,1-1 1 0 0,0 1-1 0 0,-1-1 1 0 0,1 0-1 0 0,0 1 0 0 0,-1-1 1 0 0,1 0-1 0 0,0 0 1 0 0,0 0-1 0 0,-1 0 1 0 0,1-1-1 0 0,0 1 1 0 0,-1 0-1 0 0,4-2 0 0 0,3-2 13 0 0,0-1 0 0 0,-1 0 0 0 0,0-1-1 0 0,0 1 1 0 0,0-1 0 0 0,7-9-1 0 0,-8 9-6 0 0,0 0 1 0 0,1 0-1 0 0,0 0 0 0 0,0 1 0 0 0,8-5 0 0 0,-12 8-6 0 0,0 1 0 0 0,0 0 0 0 0,0-1 1 0 0,0 1-1 0 0,0 0 0 0 0,0 0 0 0 0,1 1 0 0 0,-1-1 0 0 0,0 1 0 0 0,0-1 0 0 0,1 1 0 0 0,-1 0 0 0 0,0 0 1 0 0,1 1-1 0 0,-1-1 0 0 0,0 1 0 0 0,1 0 0 0 0,-1-1 0 0 0,0 2 0 0 0,0-1 0 0 0,0 0 0 0 0,0 0 1 0 0,0 1-1 0 0,0 0 0 0 0,0-1 0 0 0,0 1 0 0 0,-1 0 0 0 0,4 4 0 0 0,-2-2 1 0 0,-1 1 0 0 0,1 0 1 0 0,-1 1-1 0 0,0-1 0 0 0,-1 0 0 0 0,1 1 0 0 0,-1-1 0 0 0,0 1 0 0 0,-1 0 0 0 0,1 0 1 0 0,-1 0-1 0 0,0 0 0 0 0,-1 0 0 0 0,1 11 0 0 0,-1-8 13 0 0,0 0-1 0 0,-1 0 1 0 0,0 0-1 0 0,0-1 1 0 0,-1 1-1 0 0,0 0 1 0 0,-1-1-1 0 0,0 1 1 0 0,0-1-1 0 0,0 0 1 0 0,-1 0-1 0 0,-7 9 1 0 0,8-12-4 0 0,-1 0 0 0 0,0-1 0 0 0,-1 0 0 0 0,1 0 0 0 0,-1 0 0 0 0,0 0 0 0 0,0-1 0 0 0,0 1 0 0 0,0-1 0 0 0,0-1 0 0 0,-1 1 0 0 0,0-1 0 0 0,1 0 0 0 0,-1 0-1 0 0,0 0 1 0 0,0-1 0 0 0,0 0 0 0 0,-9 0 0 0 0,-17 3 25 0 0,19-2-13 0 0,-1-1-1 0 0,1 0 1 0 0,-1-1 0 0 0,0 0 0 0 0,1-1-1 0 0,-16-3 1 0 0,28 4-22 0 0,1 0-1 0 0,0 0 1 0 0,-1 0-1 0 0,1-1 1 0 0,0 1 0 0 0,-1 0-1 0 0,1 0 1 0 0,0 0-1 0 0,0 0 1 0 0,-1 0 0 0 0,1-1-1 0 0,0 1 1 0 0,-1 0-1 0 0,1 0 1 0 0,0-1 0 0 0,0 1-1 0 0,0 0 1 0 0,-1 0-1 0 0,1-1 1 0 0,0 1 0 0 0,0 0-1 0 0,0-1 1 0 0,0 1-1 0 0,-1 0 1 0 0,1-1 0 0 0,0 1-1 0 0,0 0 1 0 0,0-1-1 0 0,0 1 1 0 0,0 0-1 0 0,0-1 1 0 0,0 1 0 0 0,0 0-1 0 0,0-1 1 0 0,0 1-1 0 0,0-1 1 0 0,0 1 0 0 0,0 0-1 0 0,0-1 1 0 0,0 1-1 0 0,1 0 1 0 0,-1-1 0 0 0,0 1-1 0 0,0 0 1 0 0,0 0-1 0 0,1-1 1 0 0,7-11-267 0 0,-7 12 187 0 0,4-6-898 0 0,1 0 1 0 0,1 0-1 0 0,-1 1 1 0 0,1 0 0 0 0,11-7-1 0 0,4-1-6583 0 0</inkml:trace>
</inkml:ink>
</file>

<file path=ppt/ink/ink1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2"/>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19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1.801"/>
    </inkml:context>
    <inkml:brush xml:id="br0">
      <inkml:brushProperty name="width" value="0.1" units="cm"/>
      <inkml:brushProperty name="height" value="0.1" units="cm"/>
      <inkml:brushProperty name="color" value="#F6630D"/>
    </inkml:brush>
  </inkml:definitions>
  <inkml:trace contextRef="#ctx0" brushRef="#br0">0 36 15631 0 0,'0'-2'164'0'0,"0"-1"-1"0"0,1 1 0 0 0,-1-1 1 0 0,1 1-1 0 0,-1 0 1 0 0,1-1-1 0 0,0 1 0 0 0,0-1 1 0 0,0 1-1 0 0,0 0 0 0 0,0 0 1 0 0,1 0-1 0 0,1-3 1 0 0,-1 5-10 0 0,0 0 0 0 0,0 0 1 0 0,0 0-1 0 0,0 0 1 0 0,-1 0-1 0 0,1 1 1 0 0,0-1-1 0 0,0 1 0 0 0,0-1 1 0 0,-1 1-1 0 0,1 0 1 0 0,0 0-1 0 0,0 0 1 0 0,-1 0-1 0 0,1 0 0 0 0,-1 0 1 0 0,1 0-1 0 0,-1 0 1 0 0,2 3-1 0 0,11 7-12 0 0,0 1 0 0 0,-2 0 0 0 0,1 1 0 0 0,-2 1 0 0 0,0 0 0 0 0,0 1 0 0 0,-2-1 0 0 0,1 2 0 0 0,-2 0 0 0 0,0 0 0 0 0,-1 0 0 0 0,-1 1 0 0 0,6 22 0 0 0,0 10 191 0 0,-2 1 0 0 0,-1 0 0 0 0,1 72 0 0 0,-6 15 69 0 0,-3-53-754 0 0,17 117 1 0 0,-16-180-5480 0 0</inkml:trace>
</inkml:ink>
</file>

<file path=ppt/ink/ink19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5.822"/>
    </inkml:context>
    <inkml:brush xml:id="br0">
      <inkml:brushProperty name="width" value="0.1" units="cm"/>
      <inkml:brushProperty name="height" value="0.1" units="cm"/>
      <inkml:brushProperty name="color" value="#F6630D"/>
    </inkml:brush>
  </inkml:definitions>
  <inkml:trace contextRef="#ctx0" brushRef="#br0">322 59 4143 0 0,'0'0'4008'0'0,"-3"-42"7440"0"0,-1 40-11222 0 0,-1-1-1 0 0,1 1 1 0 0,-1 0-1 0 0,0 1 0 0 0,0-1 1 0 0,0 1-1 0 0,0 0 1 0 0,0 0-1 0 0,0 0 1 0 0,0 1-1 0 0,0 0 1 0 0,-1 0-1 0 0,1 0 1 0 0,0 1-1 0 0,-8 1 1 0 0,0 0-135 0 0,-1 2 0 0 0,1-1 0 0 0,0 1 1 0 0,-22 11-1 0 0,25-9-73 0 0,-1 1-1 0 0,1 0 1 0 0,1 0-1 0 0,-1 1 1 0 0,1 1-1 0 0,1 0 1 0 0,-1 0 0 0 0,2 0-1 0 0,-1 1 1 0 0,1 0-1 0 0,1 1 1 0 0,-1-1-1 0 0,2 1 1 0 0,0 0-1 0 0,0 1 1 0 0,1-1 0 0 0,-3 14-1 0 0,5-19-10 0 0,1 0 1 0 0,0 0-1 0 0,0-1 0 0 0,0 1 0 0 0,1 0 0 0 0,0 0 1 0 0,0 1-1 0 0,0-1 0 0 0,1-1 0 0 0,0 1 1 0 0,0 0-1 0 0,0 0 0 0 0,1 0 0 0 0,0 0 0 0 0,0-1 1 0 0,1 1-1 0 0,-1-1 0 0 0,1 0 0 0 0,0 1 1 0 0,1-1-1 0 0,-1-1 0 0 0,1 1 0 0 0,0 0 0 0 0,0-1 1 0 0,0 0-1 0 0,1 0 0 0 0,0 0 0 0 0,0-1 1 0 0,0 1-1 0 0,0-1 0 0 0,0 0 0 0 0,0-1 0 0 0,1 1 1 0 0,0-1-1 0 0,10 3 0 0 0,5 1-443 0 0,0 0 0 0 0,0-2 0 0 0,0 0 0 0 0,25 0 0 0 0,-37-3 218 0 0,-1-1-1 0 0,1-1 0 0 0,-1 0 1 0 0,1 0-1 0 0,-1 0 1 0 0,1-1-1 0 0,-1-1 1 0 0,0 1-1 0 0,0-1 0 0 0,0-1 1 0 0,-1 1-1 0 0,1-1 1 0 0,10-7-1 0 0,-4 0-1861 0 0</inkml:trace>
</inkml:ink>
</file>

<file path=ppt/ink/ink19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6.178"/>
    </inkml:context>
    <inkml:brush xml:id="br0">
      <inkml:brushProperty name="width" value="0.1" units="cm"/>
      <inkml:brushProperty name="height" value="0.1" units="cm"/>
      <inkml:brushProperty name="color" value="#F6630D"/>
    </inkml:brush>
  </inkml:definitions>
  <inkml:trace contextRef="#ctx0" brushRef="#br0">98 6 5063 0 0,'0'0'390'0'0,"-24"18"5822"0"0,15-10-4900 0 0,0 1 1 0 0,0 0-1 0 0,1 1 1 0 0,0 0 0 0 0,-10 18-1 0 0,16-26-1237 0 0,1 0-1 0 0,0-1 1 0 0,-1 1-1 0 0,1 0 1 0 0,0 0-1 0 0,1 0 0 0 0,-1 0 1 0 0,0 0-1 0 0,0 1 1 0 0,1-1-1 0 0,-1 0 1 0 0,1 0-1 0 0,0 0 0 0 0,0 1 1 0 0,0-1-1 0 0,0 0 1 0 0,0 0-1 0 0,0 0 1 0 0,0 1-1 0 0,1-1 1 0 0,-1 0-1 0 0,1 0 0 0 0,0 0 1 0 0,-1 0-1 0 0,1 0 1 0 0,0 0-1 0 0,0 0 1 0 0,0 0-1 0 0,1 0 0 0 0,-1 0 1 0 0,0 0-1 0 0,1-1 1 0 0,-1 1-1 0 0,1-1 1 0 0,0 1-1 0 0,-1-1 1 0 0,1 1-1 0 0,0-1 0 0 0,4 2 1 0 0,-2-2-23 0 0,0 1 1 0 0,1-1 0 0 0,-1 0-1 0 0,1-1 1 0 0,-1 1-1 0 0,1-1 1 0 0,-1 0 0 0 0,1 0-1 0 0,0 0 1 0 0,-1-1-1 0 0,1 0 1 0 0,-1 0 0 0 0,1 0-1 0 0,-1 0 1 0 0,0-1-1 0 0,0 1 1 0 0,1-1 0 0 0,6-5-1 0 0,-2 3 59 0 0,-1-1 1 0 0,1-1-1 0 0,-1 0 0 0 0,0 0 0 0 0,-1 0 1 0 0,0-1-1 0 0,12-13 0 0 0,-18 18-88 0 0,1 0 0 0 0,0 0 0 0 0,-1-1 0 0 0,1 1-1 0 0,-1 0 1 0 0,0-1 0 0 0,0 1 0 0 0,0-1 0 0 0,0 1 0 0 0,0-1 0 0 0,0 0-1 0 0,-1 1 1 0 0,1-1 0 0 0,-1 0 0 0 0,0 0 0 0 0,0 1 0 0 0,0-1 0 0 0,0 0 0 0 0,0 1-1 0 0,-1-1 1 0 0,1 0 0 0 0,-1 1 0 0 0,0-1 0 0 0,1 0 0 0 0,-1 1 0 0 0,-3-5-1 0 0,2 4-42 0 0,0 0 0 0 0,-1 1-1 0 0,1 0 1 0 0,-1-1-1 0 0,1 1 1 0 0,-1 0-1 0 0,0 0 1 0 0,0 0-1 0 0,0 0 1 0 0,0 1 0 0 0,0-1-1 0 0,0 1 1 0 0,0 0-1 0 0,-1 0 1 0 0,1 0-1 0 0,0 0 1 0 0,-1 1-1 0 0,1-1 1 0 0,-1 1 0 0 0,-5 0-1 0 0,-4 0-822 0 0</inkml:trace>
</inkml:ink>
</file>

<file path=ppt/ink/ink19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6.566"/>
    </inkml:context>
    <inkml:brush xml:id="br0">
      <inkml:brushProperty name="width" value="0.1" units="cm"/>
      <inkml:brushProperty name="height" value="0.1" units="cm"/>
      <inkml:brushProperty name="color" value="#F6630D"/>
    </inkml:brush>
  </inkml:definitions>
  <inkml:trace contextRef="#ctx0" brushRef="#br0">94 52 5063 0 0,'-12'-51'18560'0'0,"10"50"-18252"0"0,0 1-414 0 0,0 0 0 0 0,1 0 0 0 0,-1 1-1 0 0,0-1 1 0 0,0 0 0 0 0,0 1 0 0 0,1-1 0 0 0,-1 1 0 0 0,0-1 0 0 0,0 1-1 0 0,1 0 1 0 0,-3 1 0 0 0,-1 1 176 0 0,0-1-1 0 0,1 1 0 0 0,-1 0 0 0 0,1 0 1 0 0,0 1-1 0 0,0-1 0 0 0,0 1 1 0 0,0 0-1 0 0,1 0 0 0 0,0 0 1 0 0,-5 9-1 0 0,7-12-66 0 0,1 0 0 0 0,0 0 1 0 0,0 0-1 0 0,-1 1 0 0 0,1-1 0 0 0,0 0 0 0 0,0 0 0 0 0,0 1 0 0 0,1-1 0 0 0,-1 0 1 0 0,0 0-1 0 0,0 1 0 0 0,1-1 0 0 0,-1 0 0 0 0,0 0 0 0 0,1 0 0 0 0,-1 0 0 0 0,1 0 1 0 0,0 0-1 0 0,-1 0 0 0 0,1 0 0 0 0,0 0 0 0 0,0 0 0 0 0,-1 0 0 0 0,1 0 1 0 0,0 0-1 0 0,1 1 0 0 0,23 14-16 0 0,-24-16 18 0 0,62 24 196 0 0,-55-22-144 0 0,0 0 0 0 0,0 0 0 0 0,-1 0 1 0 0,1 1-1 0 0,-1 1 0 0 0,1-1 0 0 0,-1 1 0 0 0,0 0 0 0 0,-1 1 1 0 0,1-1-1 0 0,-1 1 0 0 0,11 11 0 0 0,-16-13-25 0 0,0-1 0 0 0,0 1 0 0 0,0-1 0 0 0,0 0 0 0 0,-1 1 0 0 0,1-1 0 0 0,-1 1 0 0 0,0 0 0 0 0,0-1 0 0 0,0 1 0 0 0,0-1 0 0 0,0 1 0 0 0,0-1 0 0 0,-1 1 0 0 0,1-1 0 0 0,-1 1 0 0 0,0-1 0 0 0,1 1 0 0 0,-1-1 0 0 0,-1 0 0 0 0,1 1 0 0 0,0-1 0 0 0,0 0 0 0 0,-1 0 0 0 0,1 0 0 0 0,-1 0 0 0 0,0 0 0 0 0,0 0 0 0 0,-3 2 0 0 0,-2 3-57 0 0,0 0-1 0 0,0-1 1 0 0,-1 0 0 0 0,0 0-1 0 0,0-1 1 0 0,-13 6 0 0 0,21-10-81 0 0,-25 8-2368 0 0,8-6-4563 0 0</inkml:trace>
</inkml:ink>
</file>

<file path=ppt/ink/ink19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6.923"/>
    </inkml:context>
    <inkml:brush xml:id="br0">
      <inkml:brushProperty name="width" value="0.1" units="cm"/>
      <inkml:brushProperty name="height" value="0.1" units="cm"/>
      <inkml:brushProperty name="color" value="#F6630D"/>
    </inkml:brush>
  </inkml:definitions>
  <inkml:trace contextRef="#ctx0" brushRef="#br0">1 118 4607 0 0,'21'-27'-321'0'0,"-6"-3"3724"0"0,-11 22-1254 0 0,1-1 1 0 0,-1 1-1 0 0,1 0 1 0 0,8-9 0 0 0,-11 15-1999 0 0,1 1 1 0 0,-1 0 0 0 0,1-1 0 0 0,-1 1 0 0 0,1 0 0 0 0,0 1 0 0 0,-1-1 0 0 0,1 0 0 0 0,0 1 0 0 0,-1-1 0 0 0,1 1 0 0 0,0 0 0 0 0,0 0-1 0 0,0 0 1 0 0,-1 0 0 0 0,1 1 0 0 0,3 0 0 0 0,10 0-1330 0 0,-4-1 232 0 0</inkml:trace>
</inkml:ink>
</file>

<file path=ppt/ink/ink19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7.269"/>
    </inkml:context>
    <inkml:brush xml:id="br0">
      <inkml:brushProperty name="width" value="0.1" units="cm"/>
      <inkml:brushProperty name="height" value="0.1" units="cm"/>
      <inkml:brushProperty name="color" value="#F6630D"/>
    </inkml:brush>
  </inkml:definitions>
  <inkml:trace contextRef="#ctx0" brushRef="#br0">155 454 12495 0 0,'0'0'572'0'0,"20"-40"2092"0"0,-7 2 918 0 0,-12 37-3445 0 0,-1 0-1 0 0,1-1 1 0 0,-1 1-1 0 0,1-1 1 0 0,-1 1 0 0 0,0 0-1 0 0,0-1 1 0 0,0 1-1 0 0,0-1 1 0 0,0 1-1 0 0,0-1 1 0 0,0 1-1 0 0,0 0 1 0 0,-1-1 0 0 0,1 1-1 0 0,-1 0 1 0 0,1-1-1 0 0,-1 1 1 0 0,1 0-1 0 0,-1-1 1 0 0,0 1-1 0 0,1 0 1 0 0,-1 0 0 0 0,-2-2-1 0 0,2 3-69 0 0,0 0 0 0 0,0 0 0 0 0,0 0 0 0 0,0 0 0 0 0,0 0 0 0 0,0 1 0 0 0,0-1 0 0 0,0 0 1 0 0,0 1-1 0 0,0-1 0 0 0,1 0 0 0 0,-1 1 0 0 0,0-1 0 0 0,0 1 0 0 0,0 0 0 0 0,0-1 0 0 0,1 1 0 0 0,-1 0 0 0 0,0-1 0 0 0,0 1 0 0 0,1 0 0 0 0,-1 0 0 0 0,1-1 0 0 0,-1 1 0 0 0,0 2 0 0 0,-19 26 323 0 0,18-26-267 0 0,-18 29-6 0 0,1 0 1 0 0,-18 43-1 0 0,33-66-101 0 0,0 1 0 0 0,1 0 0 0 0,0-1 0 0 0,0 1 0 0 0,1 0 0 0 0,0 1 0 0 0,1-1 0 0 0,0 0 0 0 0,1 0 0 0 0,0 1 0 0 0,1-1 0 0 0,0 0 0 0 0,2 12 0 0 0,-1-18-15 0 0,-1 1 0 0 0,1 0 0 0 0,0-1 0 0 0,0 0 0 0 0,0 1 0 0 0,0-1 0 0 0,1 0 0 0 0,0 0 0 0 0,0 0 0 0 0,0-1 0 0 0,0 1 0 0 0,1-1 0 0 0,-1 1 0 0 0,1-1 0 0 0,0 0 0 0 0,0-1 0 0 0,8 5 0 0 0,-5-4 3 0 0,0-1-1 0 0,0 1 1 0 0,0-2 0 0 0,0 1 0 0 0,0-1-1 0 0,0 0 1 0 0,0-1 0 0 0,1 0-1 0 0,-1 0 1 0 0,14-2 0 0 0,-1-2 5 0 0,1 0 0 0 0,-1-2 1 0 0,0 0-1 0 0,-1-2 0 0 0,1 0 1 0 0,-1-1-1 0 0,22-14 0 0 0,-33 18-2 0 0,1 0 0 0 0,-1-1 0 0 0,-1 0 0 0 0,1 0 0 0 0,-1 0 0 0 0,0-1 0 0 0,0 0 0 0 0,-1-1-1 0 0,0 1 1 0 0,0-1 0 0 0,0 0 0 0 0,-1-1 0 0 0,-1 1 0 0 0,0-1 0 0 0,0 0 0 0 0,0 0-1 0 0,-1-1 1 0 0,-1 1 0 0 0,1-1 0 0 0,-2 1 0 0 0,1-1 0 0 0,-1 0 0 0 0,-1 1 0 0 0,1-1 0 0 0,-2 0-1 0 0,0 0 1 0 0,0 0 0 0 0,0 1 0 0 0,-1-1 0 0 0,-5-14 0 0 0,-12-35 254 0 0,-2 1 0 0 0,-3 0 1 0 0,-53-93-1 0 0,73 143-247 0 0,-1 0 1 0 0,0 1-1 0 0,-1-1 1 0 0,1 1-1 0 0,-1 0 0 0 0,-1 0 1 0 0,1 1-1 0 0,-1 0 1 0 0,-14-9-1 0 0,18 13-9 0 0,-1 0 0 0 0,0 0 0 0 0,0 0 0 0 0,0 1-1 0 0,0 0 1 0 0,0-1 0 0 0,-1 2 0 0 0,1-1 0 0 0,0 0 0 0 0,0 1 0 0 0,-1 0 0 0 0,1 0-1 0 0,0 0 1 0 0,0 0 0 0 0,-1 1 0 0 0,1-1 0 0 0,0 1 0 0 0,0 1 0 0 0,0-1-1 0 0,0 0 1 0 0,0 1 0 0 0,-6 3 0 0 0,-4 3-10 0 0,1 1-1 0 0,0 0 0 0 0,1 0 1 0 0,0 2-1 0 0,1-1 1 0 0,0 1-1 0 0,1 1 1 0 0,0 0-1 0 0,1 1 1 0 0,0 0-1 0 0,1 0 1 0 0,-10 20-1 0 0,15-25 2 0 0,0-1 0 0 0,1 1 0 0 0,-1 0 0 0 0,1-1-1 0 0,1 1 1 0 0,0 0 0 0 0,0 0 0 0 0,0 0 0 0 0,1 0 0 0 0,0 0 0 0 0,2 11 0 0 0,-1-13 2 0 0,1 0 1 0 0,0 0 0 0 0,0 0-1 0 0,0 0 1 0 0,1-1 0 0 0,0 1-1 0 0,0-1 1 0 0,0 0 0 0 0,0 0-1 0 0,1 0 1 0 0,0 0 0 0 0,0 0-1 0 0,1-1 1 0 0,-1 0 0 0 0,1 0-1 0 0,7 5 1 0 0,-1-2-2 0 0,0-1 1 0 0,1 0-1 0 0,0 0 1 0 0,0-1-1 0 0,1-1 0 0 0,-1 0 1 0 0,1 0-1 0 0,0-2 0 0 0,24 3 1 0 0,11-2-25 0 0,66-5-1 0 0,-36 0 1 0 0,-56 2-520 0 0,0-1 0 0 0,0-1 0 0 0,37-9 0 0 0,-36 5-1557 0 0</inkml:trace>
</inkml:ink>
</file>

<file path=ppt/ink/ink19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7.625"/>
    </inkml:context>
    <inkml:brush xml:id="br0">
      <inkml:brushProperty name="width" value="0.1" units="cm"/>
      <inkml:brushProperty name="height" value="0.1" units="cm"/>
      <inkml:brushProperty name="color" value="#F6630D"/>
    </inkml:brush>
  </inkml:definitions>
  <inkml:trace contextRef="#ctx0" brushRef="#br0">1 1 5527 0 0,'8'2'8662'0'0,"3"-2"-7058"0"0,79 1 3093 0 0,42 14-2636 0 0,-87-12-3595 0 0,-34-4 604 0 0</inkml:trace>
</inkml:ink>
</file>

<file path=ppt/ink/ink19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47.972"/>
    </inkml:context>
    <inkml:brush xml:id="br0">
      <inkml:brushProperty name="width" value="0.1" units="cm"/>
      <inkml:brushProperty name="height" value="0.1" units="cm"/>
      <inkml:brushProperty name="color" value="#F6630D"/>
    </inkml:brush>
  </inkml:definitions>
  <inkml:trace contextRef="#ctx0" brushRef="#br0">0 4 11055 0 0,'0'0'1176'0'0,"8"-2"280"0"0,2 1 248 0 0,3 2 56 0 0,4 0 0 0 0,1 2-1024 0 0,1-1-200 0 0,0 1-48 0 0,0-1-8 0 0,-3-1-1184 0 0,1 2-232 0 0,-3-3-56 0 0</inkml:trace>
</inkml:ink>
</file>

<file path=ppt/ink/ink19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50.386"/>
    </inkml:context>
    <inkml:brush xml:id="br0">
      <inkml:brushProperty name="width" value="0.1" units="cm"/>
      <inkml:brushProperty name="height" value="0.1" units="cm"/>
      <inkml:brushProperty name="color" value="#F6630D"/>
    </inkml:brush>
  </inkml:definitions>
  <inkml:trace contextRef="#ctx0" brushRef="#br0">35 127 2759 0 0,'1'-21'201'0'0,"-1"-37"8031"0"0,-1 54-7516 0 0,1 1 1 0 0,0 0-1 0 0,-1 0 1 0 0,1-1-1 0 0,-1 1 1 0 0,0 0-1 0 0,0 0 1 0 0,0 0-1 0 0,-1 0 1 0 0,-7-12 5554 0 0,14 61-5776 0 0,-17 98-186 0 0,1 1-123 0 0,11-137-185 0 0,1 1 0 0 0,0 0 0 0 0,0-1 0 0 0,1 1 0 0 0,0-1 0 0 0,6 16 0 0 0,10 0-3075 0 0,-9-19 1418 0 0</inkml:trace>
</inkml:ink>
</file>

<file path=ppt/ink/ink19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50.730"/>
    </inkml:context>
    <inkml:brush xml:id="br0">
      <inkml:brushProperty name="width" value="0.1" units="cm"/>
      <inkml:brushProperty name="height" value="0.1" units="cm"/>
      <inkml:brushProperty name="color" value="#F6630D"/>
    </inkml:brush>
  </inkml:definitions>
  <inkml:trace contextRef="#ctx0" brushRef="#br0">1 181 6447 0 0,'22'-49'670'0'0,"-4"9"1995"0"0,-9 12 3019 0 0,-8 24-5236 0 0,0 1-1 0 0,0 0 1 0 0,0 0 0 0 0,1 0 0 0 0,-1 0-1 0 0,1 0 1 0 0,0 0 0 0 0,0 0-1 0 0,0 0 1 0 0,0 0 0 0 0,0 1 0 0 0,1 0-1 0 0,3-3 1 0 0,-3 2-301 0 0,0 1-1 0 0,0 0 1 0 0,1 0-1 0 0,-1 0 1 0 0,1 0 0 0 0,0 1-1 0 0,-1-1 1 0 0,1 1-1 0 0,0 0 1 0 0,0 0-1 0 0,0 1 1 0 0,0-1 0 0 0,0 1-1 0 0,0 0 1 0 0,0 0-1 0 0,-1 0 1 0 0,5 1-1 0 0,-6-1-71 0 0,7 47 72 0 0,-22 42 25 0 0,-2 5-94 0 0,14-87-78 0 0,1 0-1 0 0,0 0 1 0 0,0 0-1 0 0,1 0 1 0 0,0 0-1 0 0,0 0 1 0 0,1 0-1 0 0,0-1 1 0 0,0 1 0 0 0,5 10-1 0 0,-5-14-5 0 0,1 0 0 0 0,-1 0 0 0 0,0 0 0 0 0,1 0 0 0 0,0-1 0 0 0,-1 1-1 0 0,1-1 1 0 0,0 0 0 0 0,0 0 0 0 0,0 0 0 0 0,1 0 0 0 0,-1 0 0 0 0,1-1 0 0 0,-1 1 0 0 0,1-1-1 0 0,-1 0 1 0 0,7 1 0 0 0,8 2-30 0 0,1-2 1 0 0,26 1-1 0 0,3 0-96 0 0,47 10-4521 0 0,-81-12 2903 0 0</inkml:trace>
</inkml:ink>
</file>

<file path=ppt/ink/ink1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3"/>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19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51.104"/>
    </inkml:context>
    <inkml:brush xml:id="br0">
      <inkml:brushProperty name="width" value="0.1" units="cm"/>
      <inkml:brushProperty name="height" value="0.1" units="cm"/>
      <inkml:brushProperty name="color" value="#F6630D"/>
    </inkml:brush>
  </inkml:definitions>
  <inkml:trace contextRef="#ctx0" brushRef="#br0">0 127 8287 0 0,'0'0'2274'0'0,"11"-18"2482"0"0,-1 11-4110 0 0,1 0 1 0 0,0 1-1 0 0,0 0 1 0 0,1 1-1 0 0,-1 1 1 0 0,1-1-1 0 0,0 2 1 0 0,20-4 0 0 0,-14 3-161 0 0,47-9 658 0 0,2 2-1 0 0,128-1 1 0 0,6-2-667 0 0,-160 11-334 0 0,55 3 1 0 0,15 0-3940 0 0,-94-1 1950 0 0</inkml:trace>
</inkml:ink>
</file>

<file path=ppt/ink/ink19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51.584"/>
    </inkml:context>
    <inkml:brush xml:id="br0">
      <inkml:brushProperty name="width" value="0.1" units="cm"/>
      <inkml:brushProperty name="height" value="0.1" units="cm"/>
      <inkml:brushProperty name="color" value="#F6630D"/>
    </inkml:brush>
  </inkml:definitions>
  <inkml:trace contextRef="#ctx0" brushRef="#br0">0 26 13391 0 0,'0'0'1210'0'0,"27"-19"3999"0"0,-16 17-4839 0 0,-1 0 0 0 0,1 1 0 0 0,0 0 1 0 0,0 0-1 0 0,-1 1 0 0 0,1 1 0 0 0,0 0 0 0 0,0 0 0 0 0,-1 1 1 0 0,1 1-1 0 0,10 3 0 0 0,-7-2-293 0 0,0 1 1 0 0,-1 1-1 0 0,1 0 1 0 0,-1 0-1 0 0,-1 2 0 0 0,1-1 1 0 0,18 16-1 0 0,-28-20-69 0 0,0 0 0 0 0,1 0 0 0 0,-1 0 0 0 0,-1 0 0 0 0,1 1 0 0 0,0-1 0 0 0,-1 1 0 0 0,0 0 0 0 0,1-1 0 0 0,-2 1 0 0 0,1 0 0 0 0,0 0 0 0 0,-1 0 0 0 0,0 1 0 0 0,0-1 0 0 0,0 0 0 0 0,0 0 0 0 0,-1 1 0 0 0,1-1 0 0 0,-1 0 0 0 0,0 1 0 0 0,-1 4 0 0 0,-1-3 2 0 0,1-1-1 0 0,-1 1 1 0 0,-1-1-1 0 0,1 1 1 0 0,-1-1-1 0 0,0 0 1 0 0,0 0-1 0 0,-1 0 1 0 0,1-1-1 0 0,-1 1 1 0 0,0-1-1 0 0,0 0 1 0 0,-1 0-1 0 0,1 0 1 0 0,-10 6-1 0 0,-18 12 96 0 0,-1-1-1 0 0,-1-2 1 0 0,-57 24 0 0 0,72-41-189 0 0,16-14-989 0 0,3 10 854 0 0,1-1 1 0 0,-1 1-1 0 0,1 0 0 0 0,0-1 0 0 0,0 1 0 0 0,0 0 0 0 0,0 0 1 0 0,1 0-1 0 0,-1 0 0 0 0,1 0 0 0 0,2-4 0 0 0,41-29-4898 0 0,-26 23 3302 0 0</inkml:trace>
</inkml:ink>
</file>

<file path=ppt/ink/ink19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7:51.941"/>
    </inkml:context>
    <inkml:brush xml:id="br0">
      <inkml:brushProperty name="width" value="0.1" units="cm"/>
      <inkml:brushProperty name="height" value="0.1" units="cm"/>
      <inkml:brushProperty name="color" value="#F6630D"/>
    </inkml:brush>
  </inkml:definitions>
  <inkml:trace contextRef="#ctx0" brushRef="#br0">161 33 6911 0 0,'-8'-29'3739'0'0,"7"28"-3222"0"0,-1 1-1 0 0,1-1 0 0 0,0 1 1 0 0,0-1-1 0 0,-1 1 1 0 0,1 0-1 0 0,0 0 0 0 0,-1-1 1 0 0,1 1-1 0 0,0 0 0 0 0,-1 0 1 0 0,1 1-1 0 0,0-1 1 0 0,-1 0-1 0 0,1 0 0 0 0,-2 1 1 0 0,-25 14 1805 0 0,-16 25-1834 0 0,38-33-330 0 0,0 0-1 0 0,0 0 1 0 0,1 1-1 0 0,-1 0 1 0 0,2 0 0 0 0,-1 1-1 0 0,1-1 1 0 0,0 1-1 0 0,-4 15 1 0 0,7-20-131 0 0,1-1 0 0 0,-1 0 0 0 0,1 0 0 0 0,0 1 0 0 0,0-1 0 0 0,0 0 0 0 0,0 1 0 0 0,0-1 0 0 0,1 0 0 0 0,-1 0 0 0 0,1 1 0 0 0,0-1 0 0 0,0 0 0 0 0,0 0 0 0 0,1 0 0 0 0,-1 0 0 0 0,1 0 0 0 0,0 0 0 0 0,-1-1 0 0 0,1 1 0 0 0,0 0 0 0 0,1-1 0 0 0,-1 0 0 0 0,0 1 0 0 0,1-1 0 0 0,-1 0 0 0 0,1 0 0 0 0,0 0 0 0 0,-1-1 0 0 0,7 3 0 0 0,11 7-80 0 0,2-1 0 0 0,-1-1 0 0 0,35 8 0 0 0,-2-8-2561 0 0,-30-8 1115 0 0</inkml:trace>
</inkml:ink>
</file>

<file path=ppt/ink/ink19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7.384"/>
    </inkml:context>
    <inkml:brush xml:id="br0">
      <inkml:brushProperty name="width" value="0.1" units="cm"/>
      <inkml:brushProperty name="height" value="0.1" units="cm"/>
      <inkml:brushProperty name="color" value="#F6630D"/>
    </inkml:brush>
  </inkml:definitions>
  <inkml:trace contextRef="#ctx0" brushRef="#br0">10 92 2303 0 0,'0'0'8203'0'0,"-9"-38"394"0"0,9 36-8447 0 0,-1 0 0 0 0,1 0 0 0 0,0 0 0 0 0,1 0 0 0 0,-1 0-1 0 0,0 0 1 0 0,0-1 0 0 0,1 1 0 0 0,0 0 0 0 0,-1 0 0 0 0,1 0 0 0 0,0 0 0 0 0,0 1 0 0 0,0-1-1 0 0,0 0 1 0 0,0 0 0 0 0,0 0 0 0 0,1 1 0 0 0,-1-1 0 0 0,0 1 0 0 0,1-1 0 0 0,0 1-1 0 0,-1-1 1 0 0,3 0 0 0 0,-1 0-55 0 0,1 1 0 0 0,-1 1 0 0 0,0-1 0 0 0,0 0 0 0 0,1 1 0 0 0,-1-1 0 0 0,0 1 0 0 0,1 0 0 0 0,-1 0 0 0 0,0 0 0 0 0,1 1 1 0 0,-1-1-1 0 0,6 2 0 0 0,2 2-47 0 0,0-1 0 0 0,0 1 0 0 0,-1 1 1 0 0,1 0-1 0 0,-1 0 0 0 0,-1 1 1 0 0,1 1-1 0 0,10 8 0 0 0,-16-10-38 0 0,0 0 0 0 0,0 0 0 0 0,-1 1 0 0 0,1-1 0 0 0,-1 1 0 0 0,-1 0 1 0 0,1 0-1 0 0,-1 0 0 0 0,0 0 0 0 0,0 0 0 0 0,-1 1 0 0 0,1-1 0 0 0,-2 1 0 0 0,1-1 0 0 0,-1 0 0 0 0,0 1 0 0 0,0-1 0 0 0,0 1 0 0 0,-1-1 0 0 0,0 1 0 0 0,-1-1 0 0 0,-3 11 0 0 0,1-2 16 0 0,-1-1-1 0 0,0 1 0 0 0,-2-1 0 0 0,1 0 1 0 0,-2 0-1 0 0,0-1 0 0 0,0 0 1 0 0,-15 17-1 0 0,8-18 2 0 0,13-11-25 0 0,1-1-1 0 0,0 1 1 0 0,-1 0 0 0 0,1 0-1 0 0,0 0 1 0 0,0 0-1 0 0,-1 0 1 0 0,1 0 0 0 0,0 0-1 0 0,0 1 1 0 0,0-1 0 0 0,0 0-1 0 0,1 1 1 0 0,-1-1-1 0 0,-1 3 1 0 0,2-3-20 0 0,-1-1 0 0 0,1 1 0 0 0,0-1 1 0 0,-1 1-1 0 0,1-1 0 0 0,0 0 0 0 0,-1 1 0 0 0,1-1 0 0 0,-1 0 0 0 0,1 1 0 0 0,-1-1 0 0 0,1 0 1 0 0,-1 0-1 0 0,1 1 0 0 0,-1-1 0 0 0,1 0 0 0 0,-1 0 0 0 0,1 0 0 0 0,-1 0 0 0 0,1 0 0 0 0,-1 0 0 0 0,1 0 1 0 0,-1 0-1 0 0,0 0 0 0 0,1 0 0 0 0,-1 0 0 0 0,1 0 0 0 0,-1 0 0 0 0,1 0 0 0 0,-1 0 0 0 0,1 0 1 0 0,-1-1-1 0 0,1 1 0 0 0,-1 0 0 0 0,1 0 0 0 0,-1-1 0 0 0,0 0 0 0 0,-14-7-1294 0 0,13 7 845 0 0</inkml:trace>
</inkml:ink>
</file>

<file path=ppt/ink/ink19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7.732"/>
    </inkml:context>
    <inkml:brush xml:id="br0">
      <inkml:brushProperty name="width" value="0.1" units="cm"/>
      <inkml:brushProperty name="height" value="0.1" units="cm"/>
      <inkml:brushProperty name="color" value="#F6630D"/>
    </inkml:brush>
  </inkml:definitions>
  <inkml:trace contextRef="#ctx0" brushRef="#br0">113 3 5527 0 0,'-10'-1'8616'0'0,"-13"0"-5872"0"0,18 3-2579 0 0,0 1-1 0 0,0 0 1 0 0,0 0-1 0 0,0 0 0 0 0,1 0 1 0 0,-1 1-1 0 0,1-1 1 0 0,0 1-1 0 0,0 1 1 0 0,0-1-1 0 0,1 0 1 0 0,0 1-1 0 0,-1 0 0 0 0,2 0 1 0 0,-1 0-1 0 0,0 0 1 0 0,1 0-1 0 0,0 0 1 0 0,-2 10-1 0 0,3-12-125 0 0,0 1-1 0 0,0 0 0 0 0,1-1 1 0 0,0 1-1 0 0,0 0 1 0 0,0-1-1 0 0,0 1 0 0 0,0 0 1 0 0,1-1-1 0 0,-1 1 1 0 0,1-1-1 0 0,0 1 1 0 0,0-1-1 0 0,0 1 0 0 0,1-1 1 0 0,-1 1-1 0 0,1-1 1 0 0,0 0-1 0 0,0 0 1 0 0,0 0-1 0 0,0 0 0 0 0,1 0 1 0 0,-1-1-1 0 0,1 1 1 0 0,-1 0-1 0 0,1-1 1 0 0,0 0-1 0 0,0 0 0 0 0,0 0 1 0 0,6 3-1 0 0,74 31 396 0 0,-25-20-2916 0 0,-40-12-4502 0 0</inkml:trace>
</inkml:ink>
</file>

<file path=ppt/ink/ink19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8.073"/>
    </inkml:context>
    <inkml:brush xml:id="br0">
      <inkml:brushProperty name="width" value="0.1" units="cm"/>
      <inkml:brushProperty name="height" value="0.1" units="cm"/>
      <inkml:brushProperty name="color" value="#F6630D"/>
    </inkml:brush>
  </inkml:definitions>
  <inkml:trace contextRef="#ctx0" brushRef="#br0">0 27 11167 0 0,'0'0'1016'0'0,"34"-9"1922"0"0,-8 4-1222 0 0,0 2 1 0 0,1 0-1 0 0,39 2 1 0 0,30-3-3471 0 0,-86 3 544 0 0</inkml:trace>
</inkml:ink>
</file>

<file path=ppt/ink/ink19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8.421"/>
    </inkml:context>
    <inkml:brush xml:id="br0">
      <inkml:brushProperty name="width" value="0.1" units="cm"/>
      <inkml:brushProperty name="height" value="0.1" units="cm"/>
      <inkml:brushProperty name="color" value="#F6630D"/>
    </inkml:brush>
  </inkml:definitions>
  <inkml:trace contextRef="#ctx0" brushRef="#br0">0 39 13039 0 0,'0'0'576'0'0,"8"1"128"0"0,3-1-568 0 0,3-1-136 0 0,-1-1 0 0 0,2-2 0 0 0,2-1 768 0 0,-1 1 128 0 0,1 0 32 0 0,1 2 0 0 0,2 2-224 0 0,-1-1-32 0 0,-2-2-16 0 0,1 1 0 0 0,-1-1-984 0 0,-2-1-200 0 0,0-1-40 0 0</inkml:trace>
</inkml:ink>
</file>

<file path=ppt/ink/ink19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8.756"/>
    </inkml:context>
    <inkml:brush xml:id="br0">
      <inkml:brushProperty name="width" value="0.1" units="cm"/>
      <inkml:brushProperty name="height" value="0.1" units="cm"/>
      <inkml:brushProperty name="color" value="#F6630D"/>
    </inkml:brush>
  </inkml:definitions>
  <inkml:trace contextRef="#ctx0" brushRef="#br0">0 60 5983 0 0,'0'0'464'0'0,"9"-27"7910"0"0,-6 17-7690 0 0,6-11 2068 0 0,-9 21-2722 0 0,0 0 1 0 0,0 0-1 0 0,0 0 0 0 0,0 0 1 0 0,0 0-1 0 0,0 0 0 0 0,0 0 1 0 0,0 0-1 0 0,0 0 0 0 0,0 0 1 0 0,0-1-1 0 0,1 1 0 0 0,-1 0 1 0 0,0 0-1 0 0,0 0 0 0 0,0 0 1 0 0,0 0-1 0 0,0 0 1 0 0,0 0-1 0 0,0 0 0 0 0,0 0 1 0 0,1 0-1 0 0,-1 0 0 0 0,0 0 1 0 0,0 0-1 0 0,0 0 0 0 0,0 0 1 0 0,0 0-1 0 0,0 0 0 0 0,0 0 1 0 0,1 0-1 0 0,-1 0 0 0 0,0 0 1 0 0,0 0-1 0 0,0 0 0 0 0,0 0 1 0 0,0 0-1 0 0,0 0 0 0 0,0 0 1 0 0,0 0-1 0 0,0 1 0 0 0,1-1 1 0 0,-1 0-1 0 0,0 0 0 0 0,0 0 1 0 0,0 0-1 0 0,0 0 0 0 0,0 0 1 0 0,0 0-1 0 0,0 0 0 0 0,0 0 1 0 0,0 0-1 0 0,0 1 0 0 0,0-1 1 0 0,0 0-1 0 0,0 0 0 0 0,0 0 1 0 0,0 0-1 0 0,0 0 0 0 0,0 0 1 0 0,0 0-1 0 0,0 1 0 0 0,0-1 1 0 0,0 0-1 0 0,0 0 0 0 0,0 0 1 0 0,0 0-1 0 0,2 38 2315 0 0,-1-15-1890 0 0,-2 56 877 0 0,-1-64-1230 0 0,1-1-1 0 0,0 1 0 0 0,2 0 1 0 0,-1-1-1 0 0,2 1 0 0 0,0 0 1 0 0,1-1-1 0 0,8 26 0 0 0,-10-38-112 0 0,-1-1-1 0 0,1 0 0 0 0,0 0 1 0 0,-1 0-1 0 0,1 0 0 0 0,0 0 0 0 0,0 0 1 0 0,0 0-1 0 0,0 0 0 0 0,0 0 1 0 0,0 0-1 0 0,0 0 0 0 0,1 0 0 0 0,-1-1 1 0 0,0 1-1 0 0,0-1 0 0 0,1 1 1 0 0,-1-1-1 0 0,0 1 0 0 0,0-1 0 0 0,1 0 1 0 0,-1 1-1 0 0,1-1 0 0 0,-1 0 1 0 0,0 0-1 0 0,3 0 0 0 0,26-7-4425 0 0</inkml:trace>
</inkml:ink>
</file>

<file path=ppt/ink/ink19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9.148"/>
    </inkml:context>
    <inkml:brush xml:id="br0">
      <inkml:brushProperty name="width" value="0.1" units="cm"/>
      <inkml:brushProperty name="height" value="0.1" units="cm"/>
      <inkml:brushProperty name="color" value="#F6630D"/>
    </inkml:brush>
  </inkml:definitions>
  <inkml:trace contextRef="#ctx0" brushRef="#br0">1 169 11455 0 0,'0'-45'3335'0'0,"2"37"-2569"0"0,0 0 0 0 0,1-1 0 0 0,0 1 0 0 0,0 0 0 0 0,1 0-1 0 0,0 0 1 0 0,0 1 0 0 0,0-1 0 0 0,11-11 0 0 0,-13 16-665 0 0,1 0-1 0 0,0 1 1 0 0,-1-1-1 0 0,1 1 1 0 0,0-1-1 0 0,0 1 1 0 0,1 0-1 0 0,-1 0 1 0 0,0 0-1 0 0,1 1 1 0 0,-1-1-1 0 0,1 1 1 0 0,-1 0-1 0 0,1 0 1 0 0,0 0-1 0 0,0 0 1 0 0,-1 1-1 0 0,1-1 1 0 0,0 1-1 0 0,0 0 1 0 0,0 0-1 0 0,-1 1 1 0 0,1-1-1 0 0,4 2 1 0 0,-6-1-83 0 0,-1 0 0 0 0,1-1 1 0 0,0 2-1 0 0,-1-1 0 0 0,0 0 1 0 0,1 0-1 0 0,-1 0 0 0 0,0 1 1 0 0,1-1-1 0 0,-1 0 0 0 0,0 1 1 0 0,0 0-1 0 0,0-1 0 0 0,0 1 1 0 0,0-1-1 0 0,-1 1 0 0 0,1 0 1 0 0,0 0-1 0 0,-1-1 1 0 0,0 1-1 0 0,1 0 0 0 0,-1 0 1 0 0,0 0-1 0 0,0-1 0 0 0,0 4 0 0 0,-1 46 76 0 0,-10 0-16 0 0,7-40-69 0 0,1 0 0 0 0,1 1 0 0 0,0-1 0 0 0,0 1 0 0 0,2 0 0 0 0,-1 11 0 0 0,2-20-9 0 0,-1 0-1 0 0,1 0 1 0 0,0 0-1 0 0,-1 0 0 0 0,1 0 1 0 0,1 0-1 0 0,-1-1 1 0 0,0 1-1 0 0,1 0 0 0 0,-1-1 1 0 0,1 1-1 0 0,0-1 1 0 0,0 0-1 0 0,0 1 1 0 0,0-1-1 0 0,0 0 0 0 0,0 0 1 0 0,1 0-1 0 0,-1-1 1 0 0,1 1-1 0 0,-1-1 1 0 0,1 1-1 0 0,0-1 0 0 0,-1 0 1 0 0,1 0-1 0 0,0 0 1 0 0,0 0-1 0 0,4 0 0 0 0,142 25-298 0 0,-57-13-195 0 0,-77-10 232 0 0,40 5-4704 0 0</inkml:trace>
</inkml:ink>
</file>

<file path=ppt/ink/ink19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09.597"/>
    </inkml:context>
    <inkml:brush xml:id="br0">
      <inkml:brushProperty name="width" value="0.1" units="cm"/>
      <inkml:brushProperty name="height" value="0.1" units="cm"/>
      <inkml:brushProperty name="color" value="#F6630D"/>
    </inkml:brush>
  </inkml:definitions>
  <inkml:trace contextRef="#ctx0" brushRef="#br0">0 169 2303 0 0,'0'0'102'0'0,"21"-1"20"0"0,53-10 1983 0 0,36-14 5824 0 0,-8 1-676 0 0,-33 13-5196 0 0,568-36 1258 0 0,-570 41-4264 0 0,92-20-1 0 0,-90 13-5740 0 0,-42 8-460 0 0</inkml:trace>
</inkml:ink>
</file>

<file path=ppt/ink/ink1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4"/>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19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0.051"/>
    </inkml:context>
    <inkml:brush xml:id="br0">
      <inkml:brushProperty name="width" value="0.1" units="cm"/>
      <inkml:brushProperty name="height" value="0.1" units="cm"/>
      <inkml:brushProperty name="color" value="#F6630D"/>
    </inkml:brush>
  </inkml:definitions>
  <inkml:trace contextRef="#ctx0" brushRef="#br0">222 0 6447 0 0,'0'0'298'0'0,"-22"17"100"0"0,-43 46 6856 0 0,52-48-6365 0 0,-1-1-1 0 0,-1 0 0 0 0,0-1 1 0 0,-18 12-1 0 0,30-23-808 0 0,0-1 0 0 0,0 1-1 0 0,0 0 1 0 0,0 0 0 0 0,1 0 0 0 0,-1 0-1 0 0,1 0 1 0 0,0 0 0 0 0,0 1 0 0 0,-1-1-1 0 0,1 1 1 0 0,1-1 0 0 0,-1 1 0 0 0,0 0-1 0 0,1 0 1 0 0,-1 0 0 0 0,1 0 0 0 0,0 0-1 0 0,0 0 1 0 0,0 0 0 0 0,0 0 0 0 0,1 0-1 0 0,-1 1 1 0 0,1-1 0 0 0,0 0 0 0 0,0 0-1 0 0,0 1 1 0 0,0-1 0 0 0,1 0 0 0 0,0 4-1 0 0,1-2-15 0 0,0-1 0 0 0,1 1 0 0 0,-1-1 0 0 0,1 0 0 0 0,0 0 0 0 0,0 0 0 0 0,0 0 0 0 0,0 0 0 0 0,1-1 0 0 0,-1 0 0 0 0,1 1 0 0 0,0-1 0 0 0,0-1 0 0 0,0 1 0 0 0,1-1 0 0 0,-1 1 0 0 0,1-1 0 0 0,-1 0 0 0 0,7 1 0 0 0,6 2-89 0 0,0-1 0 0 0,0-1-1 0 0,0 0 1 0 0,21 0 0 0 0,35-4-3350 0 0,-46-2-3620 0 0</inkml:trace>
</inkml:ink>
</file>

<file path=ppt/ink/ink19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0.432"/>
    </inkml:context>
    <inkml:brush xml:id="br0">
      <inkml:brushProperty name="width" value="0.1" units="cm"/>
      <inkml:brushProperty name="height" value="0.1" units="cm"/>
      <inkml:brushProperty name="color" value="#F6630D"/>
    </inkml:brush>
  </inkml:definitions>
  <inkml:trace contextRef="#ctx0" brushRef="#br0">146 48 5527 0 0,'-34'9'5783'0'0,"26"-6"-3808"0"0,-5 1-258 0 0,1 1 0 0 0,-1 1 1 0 0,-15 10-1 0 0,25-15-1577 0 0,0 1 0 0 0,0 0-1 0 0,1 1 1 0 0,-1-1-1 0 0,0 0 1 0 0,1 1 0 0 0,0 0-1 0 0,0-1 1 0 0,0 1 0 0 0,0 0-1 0 0,0 0 1 0 0,1 0-1 0 0,-1 0 1 0 0,1 1 0 0 0,0-1-1 0 0,0 0 1 0 0,0 1 0 0 0,-1 3-1 0 0,2-6-111 0 0,0 0 1 0 0,1 0-1 0 0,-1 0 1 0 0,0 0-1 0 0,0 0 0 0 0,1 0 1 0 0,-1 0-1 0 0,1 0 0 0 0,-1 0 1 0 0,1 0-1 0 0,-1 0 0 0 0,1 0 1 0 0,0-1-1 0 0,-1 1 0 0 0,1 0 1 0 0,0 0-1 0 0,-1-1 0 0 0,1 1 1 0 0,0-1-1 0 0,0 1 1 0 0,0 0-1 0 0,0-1 0 0 0,0 0 1 0 0,0 1-1 0 0,-1-1 0 0 0,1 1 1 0 0,0-1-1 0 0,0 0 0 0 0,0 0 1 0 0,0 0-1 0 0,0 1 0 0 0,0-1 1 0 0,1 0-1 0 0,0-1 0 0 0,35 2 31 0 0,-27-3-34 0 0,-1-1 0 0 0,1 0 0 0 0,-1-1 0 0 0,0 0 0 0 0,0 0 0 0 0,0-1 0 0 0,0 0 0 0 0,-1 0 0 0 0,0-1 0 0 0,0 0 1 0 0,0-1-1 0 0,-1 0 0 0 0,0 0 0 0 0,0 0 0 0 0,-1-1 0 0 0,0 0 0 0 0,0 0 0 0 0,-1-1 0 0 0,5-10 0 0 0,-9 18-22 0 0,-1 0-1 0 0,1 0 0 0 0,-1 0 1 0 0,1 0-1 0 0,-1 0 1 0 0,0 0-1 0 0,1 0 1 0 0,-1 0-1 0 0,0 0 1 0 0,0 0-1 0 0,0 0 1 0 0,0 0-1 0 0,0 0 0 0 0,0 0 1 0 0,0 0-1 0 0,0 0 1 0 0,0 0-1 0 0,0 0 1 0 0,0 0-1 0 0,-1 0 1 0 0,1 0-1 0 0,0 0 1 0 0,-1 0-1 0 0,1 0 0 0 0,-1 0 1 0 0,1 0-1 0 0,-1 0 1 0 0,0 0-1 0 0,1 0 1 0 0,-1 1-1 0 0,0-1 1 0 0,1 0-1 0 0,-1 0 1 0 0,0 1-1 0 0,0-1 1 0 0,0 1-1 0 0,0-1 0 0 0,0 1 1 0 0,0-1-1 0 0,-1 0 1 0 0,-4 0-206 0 0,1-1 0 0 0,-1 1 1 0 0,1 1-1 0 0,-1-1 0 0 0,-10 1 0 0 0,11 0-241 0 0</inkml:trace>
</inkml:ink>
</file>

<file path=ppt/ink/ink19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0.801"/>
    </inkml:context>
    <inkml:brush xml:id="br0">
      <inkml:brushProperty name="width" value="0.1" units="cm"/>
      <inkml:brushProperty name="height" value="0.1" units="cm"/>
      <inkml:brushProperty name="color" value="#F6630D"/>
    </inkml:brush>
  </inkml:definitions>
  <inkml:trace contextRef="#ctx0" brushRef="#br0">113 0 6447 0 0,'0'0'7990'0'0,"-31"15"-3322"0"0,22-12-4262 0 0,2 1-147 0 0,-1-1 0 0 0,1-1 0 0 0,-1 0 0 0 0,0 0 0 0 0,0 0 0 0 0,0-1 0 0 0,-10 0 0 0 0,64 27 7 0 0,21-2 664 0 0,-53-22-565 0 0,-1 1-1 0 0,1 0 1 0 0,-1 1 0 0 0,0 0-1 0 0,23 17 1 0 0,-35-22-210 0 0,1 16 92 0 0,-1-16-233 0 0,-1 1 1 0 0,0 0-1 0 0,1 0 0 0 0,-1 0 1 0 0,0 0-1 0 0,0-1 0 0 0,0 1 1 0 0,0 0-1 0 0,-1 0 0 0 0,1 0 1 0 0,0-1-1 0 0,-1 1 0 0 0,-1 3 1 0 0,0 3-141 0 0,-2 0 0 0 0,1-1 0 0 0,-1 1 1 0 0,0-1-1 0 0,-8 11 0 0 0,8-14-345 0 0,0 0 0 0 0,0 0 0 0 0,-1 0-1 0 0,1-1 1 0 0,-1 0 0 0 0,0 0 0 0 0,0 0 0 0 0,0 0-1 0 0,-7 2 1 0 0,-5 1-1609 0 0</inkml:trace>
</inkml:ink>
</file>

<file path=ppt/ink/ink19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1.151"/>
    </inkml:context>
    <inkml:brush xml:id="br0">
      <inkml:brushProperty name="width" value="0.1" units="cm"/>
      <inkml:brushProperty name="height" value="0.1" units="cm"/>
      <inkml:brushProperty name="color" value="#F6630D"/>
    </inkml:brush>
  </inkml:definitions>
  <inkml:trace contextRef="#ctx0" brushRef="#br0">0 158 3223 0 0,'6'-7'-77'0'0,"-1"-1"0"0"0,1 1 0 0 0,1 0 0 0 0,9-9 0 0 0,-3 6 2019 0 0,0 0 1 0 0,1 1-1 0 0,27-14 1 0 0,49-14 5210 0 0,-33 18-8635 0 0,-42 15-166 0 0</inkml:trace>
</inkml:ink>
</file>

<file path=ppt/ink/ink19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1.704"/>
    </inkml:context>
    <inkml:brush xml:id="br0">
      <inkml:brushProperty name="width" value="0.1" units="cm"/>
      <inkml:brushProperty name="height" value="0.1" units="cm"/>
      <inkml:brushProperty name="color" value="#F6630D"/>
    </inkml:brush>
  </inkml:definitions>
  <inkml:trace contextRef="#ctx0" brushRef="#br0">175 417 4607 0 0,'0'0'354'0'0,"-1"-12"930"0"0,-4-15 4929 0 0,5 25-5848 0 0,-1 0 0 0 0,1 0 0 0 0,-1 0 0 0 0,1 1-1 0 0,-1-1 1 0 0,0 0 0 0 0,0 1 0 0 0,0-1 0 0 0,0 0 0 0 0,0 1 0 0 0,0-1 0 0 0,0 1 0 0 0,-1-1-1 0 0,1 1 1 0 0,0 0 0 0 0,-1 0 0 0 0,1 0 0 0 0,-1-1 0 0 0,0 1 0 0 0,-2-1 0 0 0,2 2-308 0 0,1 0 1 0 0,-1 0-1 0 0,0 1 1 0 0,1-1 0 0 0,-1 0-1 0 0,0 1 1 0 0,1-1-1 0 0,-1 1 1 0 0,0 0 0 0 0,1-1-1 0 0,-1 1 1 0 0,1 0-1 0 0,-1 0 1 0 0,1 0 0 0 0,0 0-1 0 0,-1 0 1 0 0,1 0 0 0 0,0 1-1 0 0,0-1 1 0 0,0 0-1 0 0,0 1 1 0 0,0-1 0 0 0,-1 2-1 0 0,-13 16 64 0 0,0 0 0 0 0,2 2 0 0 0,0-1 0 0 0,-13 30 0 0 0,23-43-122 0 0,1-1 0 0 0,-1 1 0 0 0,1-1 0 0 0,0 1 0 0 0,0 0 0 0 0,1 0 0 0 0,0 0 0 0 0,1 0 0 0 0,-1 0 0 0 0,1 0 0 0 0,0 0 0 0 0,1 0 0 0 0,0 0 0 0 0,0 0-1 0 0,0 0 1 0 0,1 0 0 0 0,0 0 0 0 0,1 0 0 0 0,4 10 0 0 0,-4-13 7 0 0,-1 0 0 0 0,1 0 0 0 0,0-1 0 0 0,-1 1 0 0 0,2-1 0 0 0,-1 1 0 0 0,0-1 0 0 0,1 0 0 0 0,-1 0 0 0 0,1-1 0 0 0,0 1 0 0 0,0-1-1 0 0,0 0 1 0 0,0 0 0 0 0,1 0 0 0 0,-1 0 0 0 0,9 1 0 0 0,-5-2 23 0 0,0 0-1 0 0,0 0 1 0 0,0-1 0 0 0,0-1-1 0 0,0 1 1 0 0,0-1 0 0 0,0 0-1 0 0,0-1 1 0 0,12-4 0 0 0,0-2 56 0 0,-1 0-1 0 0,0-1 1 0 0,-1-1 0 0 0,0 0 0 0 0,0-2 0 0 0,-2 0-1 0 0,19-16 1 0 0,-26 19-54 0 0,-1-1 0 0 0,0 1 0 0 0,-1-1 0 0 0,0 0 0 0 0,-1-1 0 0 0,0 1 0 0 0,0-1-1 0 0,-1-1 1 0 0,-1 1 0 0 0,0-1 0 0 0,0 1 0 0 0,-2-1 0 0 0,1 0 0 0 0,-1-1 0 0 0,-1 1 0 0 0,0 0 0 0 0,-1 0 0 0 0,0-1-1 0 0,-1 1 1 0 0,0 0 0 0 0,-4-14 0 0 0,0-1 146 0 0,-1 1 0 0 0,-2 0 0 0 0,-1 1 0 0 0,0 0 0 0 0,-2 0-1 0 0,-1 1 1 0 0,-1 1 0 0 0,-29-39 0 0 0,38 56-140 0 0,0 1-1 0 0,-1-1 0 0 0,1 1 1 0 0,-1 0-1 0 0,-1 1 1 0 0,1-1-1 0 0,-1 1 1 0 0,0 0-1 0 0,0 0 1 0 0,0 1-1 0 0,0 0 1 0 0,-11-4-1 0 0,12 5-18 0 0,1 2 1 0 0,-1-1-1 0 0,0 0 0 0 0,0 1 1 0 0,1 0-1 0 0,-1 0 0 0 0,0 0 1 0 0,0 1-1 0 0,1 0 0 0 0,-1 0 0 0 0,0 0 1 0 0,1 0-1 0 0,-1 1 0 0 0,1-1 1 0 0,-1 1-1 0 0,1 0 0 0 0,0 1 1 0 0,0-1-1 0 0,-6 5 0 0 0,-3 4-24 0 0,0 0-1 0 0,0 1 1 0 0,1 1-1 0 0,1 0 1 0 0,0 1-1 0 0,1 0 1 0 0,0 0-1 0 0,1 1 1 0 0,-10 22-1 0 0,16-29 2 0 0,0-1 0 0 0,0 1 0 0 0,1 0 0 0 0,0 0 0 0 0,0 0 0 0 0,1 1 0 0 0,0-1 0 0 0,0 0 0 0 0,2 15 0 0 0,0-18 4 0 0,-1 0-1 0 0,2 0 0 0 0,-1-1 0 0 0,0 1 0 0 0,1 0 0 0 0,0-1 0 0 0,0 0 1 0 0,0 1-1 0 0,1-1 0 0 0,-1 0 0 0 0,1 0 0 0 0,0 0 0 0 0,0-1 0 0 0,1 1 1 0 0,-1-1-1 0 0,1 1 0 0 0,6 4 0 0 0,0-3-9 0 0,-1 0-1 0 0,1 0 1 0 0,0-1-1 0 0,0-1 1 0 0,1 1-1 0 0,-1-2 1 0 0,1 1 0 0 0,-1-2-1 0 0,1 1 1 0 0,0-1-1 0 0,12-1 1 0 0,20-1-41 0 0,58-8 0 0 0,-38 0-588 0 0,-1-3 0 0 0,119-40 0 0 0,-149 40-1219 0 0</inkml:trace>
</inkml:ink>
</file>

<file path=ppt/ink/ink19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3.735"/>
    </inkml:context>
    <inkml:brush xml:id="br0">
      <inkml:brushProperty name="width" value="0.1" units="cm"/>
      <inkml:brushProperty name="height" value="0.1" units="cm"/>
      <inkml:brushProperty name="color" value="#F6630D"/>
    </inkml:brush>
  </inkml:definitions>
  <inkml:trace contextRef="#ctx0" brushRef="#br0">0 46 3679 0 0,'0'0'167'0'0,"25"-4"770"0"0,-8 1 3535 0 0,46-5 5296 0 0,2 8-6296 0 0,-37 1-2837 0 0,-1-1-1 0 0,35-6 1 0 0,-7-1-173 0 0,-25 3-1318 0 0,43-10 1 0 0</inkml:trace>
</inkml:ink>
</file>

<file path=ppt/ink/ink19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14.084"/>
    </inkml:context>
    <inkml:brush xml:id="br0">
      <inkml:brushProperty name="width" value="0.1" units="cm"/>
      <inkml:brushProperty name="height" value="0.1" units="cm"/>
      <inkml:brushProperty name="color" value="#F6630D"/>
    </inkml:brush>
  </inkml:definitions>
  <inkml:trace contextRef="#ctx0" brushRef="#br0">0 83 14543 0 0,'15'1'640'0'0,"-5"-1"136"0"0,4-2-616 0 0,4-4-160 0 0,0-4 0 0 0,2-4 0 0 0,2 0 992 0 0,3 0 176 0 0,2 3 32 0 0,-1 4 8 0 0,1 3-608 0 0,-2 3-120 0 0,-4 1-32 0 0,-1 0 0 0 0,-4 0-1848 0 0,0 2-368 0 0</inkml:trace>
</inkml:ink>
</file>

<file path=ppt/ink/ink19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4.132"/>
    </inkml:context>
    <inkml:brush xml:id="br0">
      <inkml:brushProperty name="width" value="0.1" units="cm"/>
      <inkml:brushProperty name="height" value="0.1" units="cm"/>
      <inkml:brushProperty name="color" value="#F6630D"/>
    </inkml:brush>
  </inkml:definitions>
  <inkml:trace contextRef="#ctx0" brushRef="#br0">1 105 7831 0 0,'12'-37'4554'0'0,"3"-31"7836"0"0,-9 97-11911 0 0,-7 23-271 0 0,-9 67-1 0 0,-1 16 51 0 0,21 85-130 0 0,-10-217-128 0 0,0-2-20 0 0,0 0 1 0 0,0 0-1 0 0,0 0 1 0 0,1 0-1 0 0,-1 0 0 0 0,0 0 1 0 0,0 0-1 0 0,1 0 0 0 0,-1 0 1 0 0,0 0-1 0 0,1 0 0 0 0,-1-1 1 0 0,1 1-1 0 0,-1 0 0 0 0,1 0 1 0 0,0 0-1 0 0,-1 0 0 0 0,1-1 1 0 0,0 1-1 0 0,-1 0 1 0 0,2 0-1 0 0,-1-1-180 0 0,0 1 0 0 0,0-1 1 0 0,0 0-1 0 0,0 1 0 0 0,0-1 1 0 0,1 0-1 0 0,-1 0 0 0 0,0 0 0 0 0,0 0 1 0 0,0 0-1 0 0,0 0 0 0 0,0-1 1 0 0,0 1-1 0 0,0 0 0 0 0,0 0 0 0 0,0-1 1 0 0,0 1-1 0 0,0-1 0 0 0,1 0 1 0 0,5-2-1959 0 0</inkml:trace>
</inkml:ink>
</file>

<file path=ppt/ink/ink19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4.521"/>
    </inkml:context>
    <inkml:brush xml:id="br0">
      <inkml:brushProperty name="width" value="0.1" units="cm"/>
      <inkml:brushProperty name="height" value="0.1" units="cm"/>
      <inkml:brushProperty name="color" value="#F6630D"/>
    </inkml:brush>
  </inkml:definitions>
  <inkml:trace contextRef="#ctx0" brushRef="#br0">90 24 6447 0 0,'-2'-5'8672'0'0,"-6"-13"-3449"0"0,7 18-5122 0 0,0 0-1 0 0,0 1 1 0 0,0-1 0 0 0,1 1 0 0 0,-1-1-1 0 0,0 1 1 0 0,0-1 0 0 0,0 1-1 0 0,1-1 1 0 0,-1 1 0 0 0,0 0 0 0 0,0-1-1 0 0,1 1 1 0 0,-1 0 0 0 0,1 0 0 0 0,-1 0-1 0 0,1-1 1 0 0,-1 1 0 0 0,1 0 0 0 0,-1 0-1 0 0,1 0 1 0 0,-1 2 0 0 0,-9 25 235 0 0,9-25-160 0 0,-12 36-33 0 0,2 0 0 0 0,2 1 0 0 0,1 0 0 0 0,-2 50 0 0 0,9-76-107 0 0,0 1-1 0 0,1-1 1 0 0,1 0-1 0 0,0 0 1 0 0,1 0 0 0 0,1 0-1 0 0,0 0 1 0 0,1-1-1 0 0,0 1 1 0 0,1-1-1 0 0,0 0 1 0 0,1 0-1 0 0,1-1 1 0 0,0 0 0 0 0,15 20-1 0 0,-15-26-21 0 0,-1 0 0 0 0,1-1 0 0 0,0 1 1 0 0,1-2-1 0 0,-1 1 0 0 0,1-1 0 0 0,0 0 0 0 0,0 0 0 0 0,1-1 0 0 0,-1-1 0 0 0,9 3 0 0 0,-13-4-6 0 0,0 0 0 0 0,0 0 0 0 0,0 0-1 0 0,0 0 1 0 0,0-1 0 0 0,0 0 0 0 0,0 0-1 0 0,0 0 1 0 0,0 0 0 0 0,0-1 0 0 0,0 1 0 0 0,0-1-1 0 0,0 0 1 0 0,-1 0 0 0 0,1 0 0 0 0,0-1-1 0 0,0 0 1 0 0,-1 1 0 0 0,1-1 0 0 0,-1 0-1 0 0,0-1 1 0 0,1 1 0 0 0,-1-1 0 0 0,0 1-1 0 0,0-1 1 0 0,2-3 0 0 0,-4 4 4 0 0,0 0-1 0 0,0 0 1 0 0,0 1 0 0 0,0-1 0 0 0,0 0-1 0 0,-1 0 1 0 0,1 0 0 0 0,-1 0 0 0 0,1 0 0 0 0,-1 0-1 0 0,0 0 1 0 0,0 0 0 0 0,0 0 0 0 0,0 0 0 0 0,0 0-1 0 0,0 0 1 0 0,-1 0 0 0 0,1 0 0 0 0,0 0-1 0 0,-1 0 1 0 0,-1-3 0 0 0,0 1 9 0 0,0-1 1 0 0,-1 1-1 0 0,0 0 0 0 0,0-1 1 0 0,0 1-1 0 0,0 1 0 0 0,-1-1 1 0 0,-6-5-1 0 0,4 3-9 0 0,-1 1 0 0 0,1 1-1 0 0,-1-1 1 0 0,0 1 0 0 0,0 0 0 0 0,-1 1 0 0 0,1-1 0 0 0,-1 1-1 0 0,1 1 1 0 0,-17-4 0 0 0,19 6-49 0 0,0 0 0 0 0,0 1-1 0 0,0-1 1 0 0,1 1 0 0 0,-1 0-1 0 0,0 0 1 0 0,0 0 0 0 0,0 1-1 0 0,1-1 1 0 0,-1 1 0 0 0,1 0 0 0 0,-6 4-1 0 0,-10 14-4043 0 0</inkml:trace>
</inkml:ink>
</file>

<file path=ppt/ink/ink19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4.864"/>
    </inkml:context>
    <inkml:brush xml:id="br0">
      <inkml:brushProperty name="width" value="0.1" units="cm"/>
      <inkml:brushProperty name="height" value="0.1" units="cm"/>
      <inkml:brushProperty name="color" value="#F6630D"/>
    </inkml:brush>
  </inkml:definitions>
  <inkml:trace contextRef="#ctx0" brushRef="#br0">1 0 17911 0 0,'0'0'3136'0'0</inkml:trace>
</inkml:ink>
</file>

<file path=ppt/ink/ink1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5"/>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19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7.484"/>
    </inkml:context>
    <inkml:brush xml:id="br0">
      <inkml:brushProperty name="width" value="0.1" units="cm"/>
      <inkml:brushProperty name="height" value="0.1" units="cm"/>
      <inkml:brushProperty name="color" value="#F6630D"/>
    </inkml:brush>
  </inkml:definitions>
  <inkml:trace contextRef="#ctx0" brushRef="#br0">0 104 2759 0 0,'5'-6'14301'0'0,"17"-17"-10914"0"0,18 13-1354 0 0,60-8 0 0 0,-7 2-1398 0 0,68-15-240 0 0,-157 35-396 0 0,-9 7-1 0 0,-6 6 16 0 0,-7 8 8 0 0,1 1 1 0 0,1 0 0 0 0,1 1-1 0 0,2 1 1 0 0,0 0 0 0 0,2 1-1 0 0,-9 37 1 0 0,-13 40-23 0 0,19-65 0 0 0,1 0 0 0 0,2 1 0 0 0,2 1 0 0 0,1 0 0 0 0,-1 46 0 0 0,9-86-317 0 0,0 0-1 0 0,1 0 1 0 0,-1 1-1 0 0,1-1 1 0 0,0 0-1 0 0,0 0 1 0 0,0 0-1 0 0,3 5 1 0 0,-4-7 133 0 0,1 0-1 0 0,-1 0 1 0 0,1 0 0 0 0,-1 0-1 0 0,1 0 1 0 0,-1-1 0 0 0,1 1 0 0 0,0 0-1 0 0,-1-1 1 0 0,1 1 0 0 0,0 0 0 0 0,0-1-1 0 0,-1 1 1 0 0,1-1 0 0 0,0 1-1 0 0,0-1 1 0 0,0 1 0 0 0,0-1 0 0 0,0 1-1 0 0,0-1 1 0 0,0 0 0 0 0,0 0 0 0 0,0 1-1 0 0,0-1 1 0 0,0 0 0 0 0,-1 0-1 0 0,1 0 1 0 0,0 0 0 0 0,0 0 0 0 0,0 0-1 0 0,0-1 1 0 0,0 1 0 0 0,1 0 0 0 0</inkml:trace>
</inkml:ink>
</file>

<file path=ppt/ink/ink19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7.830"/>
    </inkml:context>
    <inkml:brush xml:id="br0">
      <inkml:brushProperty name="width" value="0.1" units="cm"/>
      <inkml:brushProperty name="height" value="0.1" units="cm"/>
      <inkml:brushProperty name="color" value="#F6630D"/>
    </inkml:brush>
  </inkml:definitions>
  <inkml:trace contextRef="#ctx0" brushRef="#br0">1 119 8751 0 0,'0'0'674'0'0,"14"-6"-124"0"0,-11 0 380 0 0,1 0 0 0 0,0 1 0 0 0,0 0 0 0 0,1 0-1 0 0,-1 0 1 0 0,1 0 0 0 0,0 1 0 0 0,0 0 0 0 0,0 0-1 0 0,9-5 1 0 0,-2 2-65 0 0,1 1-1 0 0,0 1 1 0 0,0 0-1 0 0,21-6 1 0 0,1 4-314 0 0,1 1-1 0 0,70-2 1 0 0,-94 9-567 0 0,-1-1-1 0 0,1 2 1 0 0,-1 0 0 0 0,0 0 0 0 0,20 8 0 0 0,-5-3-2503 0 0,2 0-3536 0 0,-11-6-1493 0 0</inkml:trace>
</inkml:ink>
</file>

<file path=ppt/ink/ink19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8.351"/>
    </inkml:context>
    <inkml:brush xml:id="br0">
      <inkml:brushProperty name="width" value="0.1" units="cm"/>
      <inkml:brushProperty name="height" value="0.1" units="cm"/>
      <inkml:brushProperty name="color" value="#F6630D"/>
    </inkml:brush>
  </inkml:definitions>
  <inkml:trace contextRef="#ctx0" brushRef="#br0">288 83 5983 0 0,'2'-23'841'0'0,"-5"-14"7311"0"0,3 35-7858 0 0,0 1 0 0 0,-1 0-1 0 0,1 0 1 0 0,-1 0 0 0 0,1 0 0 0 0,-1 0-1 0 0,1 0 1 0 0,-1 0 0 0 0,1 0 0 0 0,-1 0 0 0 0,0 0-1 0 0,0 0 1 0 0,1 0 0 0 0,-1 0 0 0 0,0 0-1 0 0,0 0 1 0 0,0 1 0 0 0,0-1 0 0 0,0 0-1 0 0,0 1 1 0 0,0-1 0 0 0,0 1 0 0 0,0-1-1 0 0,-2 1 1 0 0,1-1-343 0 0,0 1-1 0 0,0 0 0 0 0,0 0 1 0 0,0 0-1 0 0,0 0 0 0 0,0 1 1 0 0,-1-1-1 0 0,1 1 0 0 0,0-1 1 0 0,0 1-1 0 0,-3 1 1 0 0,-2 2 192 0 0,-1 0 1 0 0,1 0 0 0 0,1 1 0 0 0,-1 0 0 0 0,1 0 0 0 0,-1 1 0 0 0,1 0 0 0 0,-8 11 0 0 0,-41 59 237 0 0,43-58-222 0 0,-2 4-46 0 0,1 0 0 0 0,1 1 0 0 0,0 1 0 0 0,2 0 0 0 0,1 0 0 0 0,1 1 0 0 0,1 0 0 0 0,1 0 0 0 0,1 1 0 0 0,-1 35 0 0 0,5-47-96 0 0,1 0 0 0 0,0 0 0 0 0,1 0 0 0 0,1 0 0 0 0,1 0 0 0 0,-1-1 0 0 0,2 1 0 0 0,0-1 0 0 0,1 0 0 0 0,0 0 0 0 0,1 0 0 0 0,0 0 0 0 0,1-1 0 0 0,1 0-1 0 0,0-1 1 0 0,0 0 0 0 0,1 0 0 0 0,1-1 0 0 0,-1 0 0 0 0,20 15 0 0 0,-22-19-93 0 0,-1-1 0 0 0,0-1-1 0 0,1 1 1 0 0,0-1 0 0 0,0 0-1 0 0,0 0 1 0 0,1-1 0 0 0,-1 0 0 0 0,1-1-1 0 0,0 1 1 0 0,-1-1 0 0 0,1-1-1 0 0,0 0 1 0 0,0 0 0 0 0,0 0 0 0 0,0-1-1 0 0,0 0 1 0 0,9-2 0 0 0,2-3-1451 0 0</inkml:trace>
</inkml:ink>
</file>

<file path=ppt/ink/ink19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8.984"/>
    </inkml:context>
    <inkml:brush xml:id="br0">
      <inkml:brushProperty name="width" value="0.1" units="cm"/>
      <inkml:brushProperty name="height" value="0.1" units="cm"/>
      <inkml:brushProperty name="color" value="#F6630D"/>
    </inkml:brush>
  </inkml:definitions>
  <inkml:trace contextRef="#ctx0" brushRef="#br0">1 126 2759 0 0,'4'-19'13649'0'0,"1"-3"-9843"0"0,-2 17-3623 0 0,0 0 1 0 0,0 1-1 0 0,1-1 1 0 0,-1 1-1 0 0,1 0 0 0 0,0 0 1 0 0,0 0-1 0 0,1 1 1 0 0,-1-1-1 0 0,1 1 1 0 0,-1 0-1 0 0,1 0 0 0 0,0 1 1 0 0,0 0-1 0 0,1-1 1 0 0,-1 2-1 0 0,8-3 1 0 0,6-1 209 0 0,0 0 1 0 0,1 1 0 0 0,32-1 0 0 0,-43 4-302 0 0,-6 0-64 0 0,0 1 1 0 0,1 0 0 0 0,-1 0-1 0 0,0 0 1 0 0,1 0 0 0 0,-1 0 0 0 0,0 1-1 0 0,1 0 1 0 0,-1-1 0 0 0,0 1-1 0 0,5 3 1 0 0,-6-4-20 0 0,0 1 0 0 0,0 0 0 0 0,-1-1 0 0 0,1 1 0 0 0,-1 0 0 0 0,1 0 0 0 0,-1 0-1 0 0,1 0 1 0 0,-1 1 0 0 0,0-1 0 0 0,0 0 0 0 0,1 1 0 0 0,-1-1 0 0 0,0 0 0 0 0,0 1 0 0 0,0 0 0 0 0,0-1 0 0 0,-1 1 0 0 0,1-1 0 0 0,0 1-1 0 0,-1 0 1 0 0,1 0 0 0 0,-1-1 0 0 0,1 1 0 0 0,-1 0 0 0 0,0 0 0 0 0,0-1 0 0 0,0 1 0 0 0,0 0 0 0 0,0 0 0 0 0,0 0 0 0 0,0-1 0 0 0,-1 1 0 0 0,1 0-1 0 0,-1 0 1 0 0,1-1 0 0 0,-2 3 0 0 0,-2 6 24 0 0,0-1 1 0 0,-1 0-1 0 0,0 0 0 0 0,-13 15 1 0 0,12-15-7 0 0,2-3-25 0 0,-4 5 8 0 0,0 0 0 0 0,1 0 0 0 0,1 1 0 0 0,0-1 0 0 0,-6 19 0 0 0,11-27-9 0 0,0-1-1 0 0,0 1 0 0 0,1 0 1 0 0,0 0-1 0 0,-1 0 1 0 0,1 0-1 0 0,0 0 1 0 0,0-1-1 0 0,1 1 0 0 0,-1 0 1 0 0,0 0-1 0 0,1 0 1 0 0,0 0-1 0 0,0-1 0 0 0,0 1 1 0 0,0 0-1 0 0,0-1 1 0 0,0 1-1 0 0,1-1 1 0 0,-1 1-1 0 0,1-1 0 0 0,0 0 1 0 0,-1 1-1 0 0,1-1 1 0 0,0 0-1 0 0,0 0 0 0 0,1 0 1 0 0,-1-1-1 0 0,0 1 1 0 0,5 2-1 0 0,65 31 0 0 0,-57-29 0 0 0,0 1 0 0 0,-1 0 0 0 0,1 1 0 0 0,24 18 0 0 0,-38-25 0 0 0,0 0 1 0 0,0 0-1 0 0,0 0 1 0 0,0 0-1 0 0,0 0 0 0 0,0 0 1 0 0,0 1-1 0 0,0-1 1 0 0,-1 0-1 0 0,1 0 0 0 0,0 1 1 0 0,-1-1-1 0 0,1 1 0 0 0,-1-1 1 0 0,1 0-1 0 0,-1 1 1 0 0,0-1-1 0 0,0 1 0 0 0,0-1 1 0 0,1 1-1 0 0,-1-1 1 0 0,-1 1-1 0 0,1-1 0 0 0,0 1 1 0 0,-1 1-1 0 0,0 1 2 0 0,0 0 0 0 0,-1-1 1 0 0,0 0-1 0 0,0 1 0 0 0,0-1 0 0 0,0 0 1 0 0,-1 0-1 0 0,1 0 0 0 0,-6 5 0 0 0,-2 2 5 0 0,-2-1-1 0 0,1-1 0 0 0,-1 1 1 0 0,-19 8-1 0 0,-2-3 17 0 0,24-11-20 0 0,0 1 1 0 0,0 0-1 0 0,0 0 0 0 0,1 1 1 0 0,-10 6-1 0 0,17-10-105 0 0</inkml:trace>
</inkml:ink>
</file>

<file path=ppt/ink/ink19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9.450"/>
    </inkml:context>
    <inkml:brush xml:id="br0">
      <inkml:brushProperty name="width" value="0.1" units="cm"/>
      <inkml:brushProperty name="height" value="0.1" units="cm"/>
      <inkml:brushProperty name="color" value="#F6630D"/>
    </inkml:brush>
  </inkml:definitions>
  <inkml:trace contextRef="#ctx0" brushRef="#br0">101 59 6447 0 0,'10'-25'2178'0'0,"-4"9"2440"0"0,-6 15-4487 0 0,0 1 0 0 0,0-1 0 0 0,0 0-1 0 0,0 1 1 0 0,0-1 0 0 0,0 0 0 0 0,0 0-1 0 0,-1 1 1 0 0,1-1 0 0 0,0 0 0 0 0,0 1-1 0 0,-1-1 1 0 0,1 1 0 0 0,0-1 0 0 0,-1 0-1 0 0,1 1 1 0 0,0-1 0 0 0,-1 1 0 0 0,1-1-1 0 0,-1 1 1 0 0,1-1 0 0 0,-1 1 0 0 0,1-1-1 0 0,-1 1 1 0 0,1-1 0 0 0,-1 1-1 0 0,0 0 1 0 0,1-1 0 0 0,-1 1 0 0 0,0 0-1 0 0,1 0 1 0 0,-1 0 0 0 0,-1-1 0 0 0,-20 8 2500 0 0,4-1-1610 0 0,31 23-655 0 0,0-18-191 0 0,1-1 0 0 0,0 0 1 0 0,0-1-1 0 0,31 15 0 0 0,-31-18 47 0 0,-1 1-1 0 0,0 0 1 0 0,-1 1 0 0 0,1 1 0 0 0,-2 0-1 0 0,19 17 1 0 0,-29-25-3 0 0,-1 2-153 0 0,1 0 1 0 0,-1 0 0 0 0,-1-1-1 0 0,1 1 1 0 0,0 0-1 0 0,-1 0 1 0 0,1-1-1 0 0,-1 1 1 0 0,0 0 0 0 0,0-1-1 0 0,0 1 1 0 0,0 0-1 0 0,0-1 1 0 0,-3 4-1 0 0,-2 0 62 0 0,1-1-1 0 0,-1 0 0 0 0,0 0 0 0 0,0-1 0 0 0,0 1 0 0 0,-1-1 0 0 0,0-1 0 0 0,0 1 0 0 0,-7 2 0 0 0,-30 17-7 0 0,36-20-686 0 0,0 1 0 0 0,0-1 1 0 0,0-1-1 0 0,-1 1 0 0 0,1-1 0 0 0,-1-1 0 0 0,1 0 0 0 0,-1 0 0 0 0,0 0 1 0 0,1-1-1 0 0,-1-1 0 0 0,-13-1 0 0 0,20 1 473 0 0,-30-1-1858 0 0</inkml:trace>
</inkml:ink>
</file>

<file path=ppt/ink/ink19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29.820"/>
    </inkml:context>
    <inkml:brush xml:id="br0">
      <inkml:brushProperty name="width" value="0.1" units="cm"/>
      <inkml:brushProperty name="height" value="0.1" units="cm"/>
      <inkml:brushProperty name="color" value="#F6630D"/>
    </inkml:brush>
  </inkml:definitions>
  <inkml:trace contextRef="#ctx0" brushRef="#br0">0 90 13103 0 0,'14'-11'970'0'0,"1"0"-1"0"0,0 0 0 0 0,1 2 0 0 0,0 0 1 0 0,0 1-1 0 0,27-10 0 0 0,-31 15-881 0 0,0 0 0 0 0,-1 1-1 0 0,23-1 1 0 0,-16 2-1514 0 0,0 0-460 0 0</inkml:trace>
</inkml:ink>
</file>

<file path=ppt/ink/ink19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30.198"/>
    </inkml:context>
    <inkml:brush xml:id="br0">
      <inkml:brushProperty name="width" value="0.1" units="cm"/>
      <inkml:brushProperty name="height" value="0.1" units="cm"/>
      <inkml:brushProperty name="color" value="#F6630D"/>
    </inkml:brush>
  </inkml:definitions>
  <inkml:trace contextRef="#ctx0" brushRef="#br0">335 71 5527 0 0,'0'0'2268'0'0,"-9"-23"6744"0"0,2 6-6985 0 0,6 15-1877 0 0,1 0 1 0 0,-1 1-1 0 0,0-1 1 0 0,1 1 0 0 0,-1-1-1 0 0,0 1 1 0 0,0-1-1 0 0,0 1 1 0 0,0-1-1 0 0,0 1 1 0 0,0 0-1 0 0,-1 0 1 0 0,1-1-1 0 0,0 1 1 0 0,-1 0-1 0 0,1 0 1 0 0,-1 0-1 0 0,1 0 1 0 0,-1 1-1 0 0,1-1 1 0 0,-1 0-1 0 0,0 1 1 0 0,1-1-1 0 0,-1 1 1 0 0,0-1 0 0 0,1 1-1 0 0,-4 0 1 0 0,3 1-51 0 0,-1 0 0 0 0,1 0 0 0 0,-1 1 0 0 0,1-1 0 0 0,0 1 0 0 0,-1 0 0 0 0,1 0 0 0 0,0-1 0 0 0,0 1 0 0 0,0 1 0 0 0,1-1 0 0 0,-1 0 1 0 0,0 0-1 0 0,1 1 0 0 0,0-1 0 0 0,-2 4 0 0 0,-3 7-59 0 0,0 1 1 0 0,1 0-1 0 0,0 0 0 0 0,1 0 1 0 0,1 0-1 0 0,0 0 0 0 0,1 1 1 0 0,1 0-1 0 0,0-1 0 0 0,3 29 1 0 0,4 14-46 0 0,19 82 0 0 0,-13-82 59 0 0,-4-17-84 0 0,1-3 365 0 0,5 66 0 0 0,-14-94-310 0 0,1 0 0 0 0,-1 0 0 0 0,-1 0 0 0 0,1 0 1 0 0,-2 0-1 0 0,1 0 0 0 0,-1 0 0 0 0,-1 0 0 0 0,1-1 0 0 0,-1 1 0 0 0,-1-1 0 0 0,-8 15 0 0 0,10-21-203 0 0,0 1-1 0 0,-1-1 1 0 0,1 1 0 0 0,-1-1-1 0 0,1 0 1 0 0,-1 0 0 0 0,0 0 0 0 0,0 0-1 0 0,0-1 1 0 0,0 1 0 0 0,0-1 0 0 0,-1 0-1 0 0,1 1 1 0 0,0-2 0 0 0,-1 1-1 0 0,-3 0 1 0 0,-33 4-7512 0 0,16-5 965 0 0</inkml:trace>
  <inkml:trace contextRef="#ctx0" brushRef="#br0" timeOffset="1">0 533 4607 0 0,'23'-13'1571'0'0,"1"0"-1"0"0,0 1 0 0 0,1 2 0 0 0,47-14 0 0 0,-36 12 119 0 0,53-24 1 0 0,-68 27-1551 0 0,10-7-4485 0 0,-15 6-653 0 0</inkml:trace>
</inkml:ink>
</file>

<file path=ppt/ink/ink19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31.380"/>
    </inkml:context>
    <inkml:brush xml:id="br0">
      <inkml:brushProperty name="width" value="0.1" units="cm"/>
      <inkml:brushProperty name="height" value="0.1" units="cm"/>
      <inkml:brushProperty name="color" value="#F6630D"/>
    </inkml:brush>
  </inkml:definitions>
  <inkml:trace contextRef="#ctx0" brushRef="#br0">1 169 919 0 0,'4'-14'-696'0'0,"13"-39"1449"0"0,8 0 3317 0 0,-23 50-3696 0 0,0-1 0 0 0,0 1 1 0 0,0 0-1 0 0,0 0 1 0 0,0 1-1 0 0,0-1 0 0 0,1 0 1 0 0,0 1-1 0 0,-1-1 1 0 0,1 1-1 0 0,0 0 0 0 0,0 0 1 0 0,0 0-1 0 0,0 0 1 0 0,1 1-1 0 0,-1-1 0 0 0,0 1 1 0 0,1 0-1 0 0,-1 0 0 0 0,1 0 1 0 0,-1 0-1 0 0,1 1 1 0 0,-1-1-1 0 0,1 1 0 0 0,0 0 1 0 0,-1 0-1 0 0,7 1 1 0 0,-7 0-169 0 0,1 1 1 0 0,-1-1 0 0 0,1 1 0 0 0,-1 0 0 0 0,1 0 0 0 0,-1 0 0 0 0,0 0 0 0 0,0 1 0 0 0,0-1 0 0 0,0 1 0 0 0,-1 0-1 0 0,1 0 1 0 0,-1 0 0 0 0,1 0 0 0 0,2 5 0 0 0,30 58 1815 0 0,-30-54-1522 0 0,8 16 40 0 0,-2 1 0 0 0,-1 1 0 0 0,-1-1 0 0 0,-2 2 1 0 0,-1-1-1 0 0,2 33 0 0 0,-5-29-413 0 0,-3 0 0 0 0,-1 1 0 0 0,-1-1 0 0 0,-2 0 0 0 0,-1 0 1 0 0,-2-1-1 0 0,-1 1 0 0 0,-24 60 0 0 0,14-48-92 0 0,10-23-760 0 0,-1 0-1 0 0,-1-1 0 0 0,-21 34 0 0 0</inkml:trace>
</inkml:ink>
</file>

<file path=ppt/ink/ink19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31.820"/>
    </inkml:context>
    <inkml:brush xml:id="br0">
      <inkml:brushProperty name="width" value="0.1" units="cm"/>
      <inkml:brushProperty name="height" value="0.1" units="cm"/>
      <inkml:brushProperty name="color" value="#F6630D"/>
    </inkml:brush>
  </inkml:definitions>
  <inkml:trace contextRef="#ctx0" brushRef="#br0">1 37 7831 0 0,'0'0'848'0'0,"10"-5"-848"0"0,0-2 0 0 0,0 1 0 0 0,-2 0 0 0 0,1 0-128 0 0,-1-1 32 0 0</inkml:trace>
</inkml:ink>
</file>

<file path=ppt/ink/ink19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32.224"/>
    </inkml:context>
    <inkml:brush xml:id="br0">
      <inkml:brushProperty name="width" value="0.1" units="cm"/>
      <inkml:brushProperty name="height" value="0.1" units="cm"/>
      <inkml:brushProperty name="color" value="#F6630D"/>
    </inkml:brush>
  </inkml:definitions>
  <inkml:trace contextRef="#ctx0" brushRef="#br0">67 1 1839 0 0,'-15'2'160'0'0,"4"2"-160"0"0,-3 0 0 0 0,3-2 0 0 0,-4 0 384 0 0</inkml:trace>
</inkml:ink>
</file>

<file path=ppt/ink/ink1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6"/>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19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33.232"/>
    </inkml:context>
    <inkml:brush xml:id="br0">
      <inkml:brushProperty name="width" value="0.1" units="cm"/>
      <inkml:brushProperty name="height" value="0.1" units="cm"/>
      <inkml:brushProperty name="color" value="#F6630D"/>
    </inkml:brush>
  </inkml:definitions>
  <inkml:trace contextRef="#ctx0" brushRef="#br0">394 82 3679 0 0,'-29'3'12112'0'0,"47"-3"-9850"0"0,417-4 1804 0 0,221 16-2381 0 0,-303-3-1249 0 0,1359-52 90 0 0,-509-1-253 0 0,-892 39-266 0 0,875-4 50 0 0,-1136 9-52 0 0,3 0 15 0 0,1 1-1 0 0,92 16 1 0 0,-138-16-21 0 0,-4 0 3 0 0,0 0-1 0 0,-1 0 0 0 0,1 0 1 0 0,0 0-1 0 0,-1 1 1 0 0,0-1-1 0 0,1 1 1 0 0,4 3 1304 0 0,-9-6-1243 0 0,-3-1-39 0 0,2 0 24 0 0,-4-1-36 0 0,0 1-12 0 0,5 2-2 0 0,0-1 1 0 0,-1 1-1 0 0,1 0 0 0 0,0 0 0 0 0,0 0 0 0 0,0 0 1 0 0,-1 0-1 0 0,1 1 0 0 0,0-1 0 0 0,0 0 1 0 0,0 0-1 0 0,0 1 0 0 0,0-1 0 0 0,0 1 0 0 0,0-1 1 0 0,-1 1-1 0 0,1-1 0 0 0,0 1 0 0 0,1 0 1 0 0,-1 0-1 0 0,0-1 0 0 0,0 1 0 0 0,0 0 0 0 0,0 0 1 0 0,-1 2-1 0 0,-13 24-39 0 0,13-22 45 0 0,-47 95-12 0 0,6 2-1 0 0,3 2 0 0 0,5 2 1 0 0,5 1-1 0 0,5 1 0 0 0,4 1 1 0 0,-11 201-1 0 0,33-89 20 0 0,-3-212 43 0 0,0-3 21 0 0,1-5 289 0 0,-9 2-353 0 0,1 0 0 0 0,-1 1 0 0 0,1-1 0 0 0,-13 9 0 0 0,-7 2-2 0 0,-51 12 10 0 0,-2-3 0 0 0,-109 15 0 0 0,94-20-12 0 0,-519 68 43 0 0,342-54-36 0 0,-178 15 18 0 0,-746-18 0 0 0,112-53-32 0 0,383-13 0 0 0,30 0 0 0 0,671 37 0 0 0,-142-1 0 0 0,-181-26 0 0 0,314 27 0 0 0,1 0 0 0 0,0 1 0 0 0,1 0 0 0 0,-1 1 0 0 0,0 0 0 0 0,0 1 0 0 0,1 0 0 0 0,-1 0 0 0 0,-15 9 0 0 0,-7 0 0 0 0,30-10 0 0 0,2-1 0 0 0,-1-1 0 0 0,0 1 0 0 0,1-1 0 0 0,-1 0 0 0 0,0 1 0 0 0,1-1 0 0 0,-1 0 0 0 0,0 1 0 0 0,1-1 0 0 0,-1 0 0 0 0,0 0 0 0 0,0 0 0 0 0,1 0 0 0 0,-1 1 0 0 0,0-1 0 0 0,0 0 0 0 0,1 0 0 0 0,-1 0 0 0 0,0-1 0 0 0,0 1 0 0 0,0 0 0 0 0,-1-1 3 0 0,0 0 0 0 0,0 0-1 0 0,0 0 1 0 0,1-1 0 0 0,-1 1 0 0 0,0 0 0 0 0,1-1-1 0 0,-1 1 1 0 0,1-1 0 0 0,0 0 0 0 0,0 1 0 0 0,-1-1-1 0 0,1 0 1 0 0,0 0 0 0 0,0 0 0 0 0,1 0 0 0 0,-1 0-1 0 0,0 0 1 0 0,1 0 0 0 0,-1-3 0 0 0,-1-1 2 0 0,-6-12 46 0 0,2 1-1 0 0,0-2 0 0 0,1 1 1 0 0,1 0-1 0 0,1-1 1 0 0,0 0-1 0 0,2 0 0 0 0,0 0 1 0 0,1 0-1 0 0,2-19 1 0 0,60-616 2 0 0,11 180-117 0 0,-70 421 25 0 0,-2 52-161 0 0</inkml:trace>
</inkml:ink>
</file>

<file path=ppt/ink/ink19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41.968"/>
    </inkml:context>
    <inkml:brush xml:id="br0">
      <inkml:brushProperty name="width" value="0.1" units="cm"/>
      <inkml:brushProperty name="height" value="0.1" units="cm"/>
      <inkml:brushProperty name="color" value="#008C3A"/>
    </inkml:brush>
  </inkml:definitions>
  <inkml:trace contextRef="#ctx0" brushRef="#br0">258 18 5983 0 0,'-18'-10'9503'0'0,"4"4"-7528"0"0,2 5-1668 0 0,0 1 0 0 0,0 0 0 0 0,0 1 0 0 0,0 0 1 0 0,0 1-1 0 0,1 0 0 0 0,-1 1 0 0 0,1 1 0 0 0,-1-1 1 0 0,1 2-1 0 0,0 0 0 0 0,-13 7 0 0 0,20-9-264 0 0,-1 0-1 0 0,1 0 0 0 0,-1 1 1 0 0,1 0-1 0 0,0-1 1 0 0,1 1-1 0 0,-1 0 0 0 0,1 1 1 0 0,0-1-1 0 0,0 1 0 0 0,0-1 1 0 0,0 1-1 0 0,1 0 1 0 0,0 0-1 0 0,0 0 0 0 0,0 1 1 0 0,1-1-1 0 0,-1 0 0 0 0,1 1 1 0 0,0-1-1 0 0,1 0 1 0 0,0 1-1 0 0,0-1 0 0 0,0 1 1 0 0,0-1-1 0 0,1 1 0 0 0,0-1 1 0 0,2 9-1 0 0,0-5-38 0 0,0-1 0 0 0,1 1 0 0 0,0-1 0 0 0,0 0 1 0 0,1 0-1 0 0,0-1 0 0 0,1 0 0 0 0,-1 0 0 0 0,1 0 0 0 0,1 0 0 0 0,-1-1 0 0 0,1 0 0 0 0,11 7 0 0 0,10 6-6 0 0,0-1-1 0 0,37 17 0 0 0,-58-32-305 0 0,0 0-1 0 0,1 0 0 0 0,-1 0 0 0 0,1-1 0 0 0,13 3 1 0 0,5-5-5645 0 0,-10-2-479 0 0</inkml:trace>
</inkml:ink>
</file>

<file path=ppt/ink/ink19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8:42.313"/>
    </inkml:context>
    <inkml:brush xml:id="br0">
      <inkml:brushProperty name="width" value="0.1" units="cm"/>
      <inkml:brushProperty name="height" value="0.1" units="cm"/>
      <inkml:brushProperty name="color" value="#008C3A"/>
    </inkml:brush>
  </inkml:definitions>
  <inkml:trace contextRef="#ctx0" brushRef="#br0">0 10 11343 0 0,'0'0'1031'0'0,"2"-1"-850"0"0,-2 0-67 0 0,1 0 0 0 0,0 1 0 0 0,0-1 0 0 0,-1 0 0 0 0,1 1 0 0 0,0-1 0 0 0,0 1 0 0 0,0-1-1 0 0,0 1 1 0 0,0-1 0 0 0,0 1 0 0 0,0-1 0 0 0,0 1 0 0 0,0 0 0 0 0,0 0 0 0 0,0 0 0 0 0,0 0 0 0 0,0 0 0 0 0,0 0-1 0 0,0 0 1 0 0,0 0 0 0 0,0 0 0 0 0,0 0 0 0 0,0 0 0 0 0,0 0 0 0 0,0 1 0 0 0,0-1 0 0 0,2 1 0 0 0,22 14 1853 0 0,-23-13-1659 0 0,11 9 84 0 0,-1-1-1 0 0,0 2 1 0 0,-1-1 0 0 0,0 2-1 0 0,-1-1 1 0 0,0 1 0 0 0,-1 1-1 0 0,-1 0 1 0 0,0 0 0 0 0,-1 1 0 0 0,0-1-1 0 0,-1 2 1 0 0,5 21 0 0 0,-3-3-248 0 0,-1 0 0 0 0,-2 0 0 0 0,-1 0 1 0 0,-2 1-1 0 0,-3 43 0 0 0,-2-13-72 0 0,-17 94 1 0 0,14-130-882 0 0,-2-1 1 0 0,-1 1-1 0 0,-12 28 1 0 0,12-38-1147 0 0</inkml:trace>
</inkml:ink>
</file>

<file path=ppt/ink/ink19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1.630"/>
    </inkml:context>
    <inkml:brush xml:id="br0">
      <inkml:brushProperty name="width" value="0.1" units="cm"/>
      <inkml:brushProperty name="height" value="0.1" units="cm"/>
      <inkml:brushProperty name="color" value="#008C3A"/>
    </inkml:brush>
  </inkml:definitions>
  <inkml:trace contextRef="#ctx0" brushRef="#br0">161 79 4607 0 0,'0'0'208'0'0,"39"-31"5563"0"0,-38 29-5226 0 0,0 1-1 0 0,-1 0 1 0 0,1-1-1 0 0,0 1 1 0 0,0-1-1 0 0,-1 1 0 0 0,1-1 1 0 0,-1 1-1 0 0,1-1 1 0 0,-1 1-1 0 0,0-1 1 0 0,0 0-1 0 0,0 1 0 0 0,0-4 1 0 0,0 4-360 0 0,-1 0 1 0 0,0 0 0 0 0,1 0-1 0 0,-1 0 1 0 0,0 0 0 0 0,0 0-1 0 0,1 0 1 0 0,-1 0-1 0 0,0 0 1 0 0,0 0 0 0 0,0 0-1 0 0,0 1 1 0 0,-1-1-1 0 0,1 0 1 0 0,0 1 0 0 0,0-1-1 0 0,0 1 1 0 0,0-1-1 0 0,-1 1 1 0 0,-1-1 0 0 0,-2 0-99 0 0,0 0 0 0 0,-1 0 0 0 0,1 0 0 0 0,0 1 0 0 0,-1 0 0 0 0,1 0 0 0 0,0 0 1 0 0,-1 1-1 0 0,1 0 0 0 0,0 0 0 0 0,0 0 0 0 0,-6 2 0 0 0,3 2-59 0 0,0 0-1 0 0,1 0 1 0 0,-1 1-1 0 0,2 0 1 0 0,-1 0-1 0 0,0 1 1 0 0,1-1-1 0 0,0 1 1 0 0,1 1-1 0 0,0-1 1 0 0,0 1 0 0 0,0 0-1 0 0,1 0 1 0 0,0 0-1 0 0,1 1 1 0 0,-4 12-1 0 0,5-14-10 0 0,0 0 0 0 0,0 0 0 0 0,1 0 0 0 0,0 0 0 0 0,0 0 0 0 0,0 0 0 0 0,1 0-1 0 0,0 0 1 0 0,1 0 0 0 0,-1 0 0 0 0,2 0 0 0 0,-1 0 0 0 0,1 0 0 0 0,0 0 0 0 0,0 0 0 0 0,0 0 0 0 0,1-1 0 0 0,0 1-1 0 0,1-1 1 0 0,0 0 0 0 0,5 7 0 0 0,-2-6-79 0 0,1-1 1 0 0,0 0-1 0 0,0 0 0 0 0,0-1 0 0 0,1 0 1 0 0,0 0-1 0 0,0-1 0 0 0,0 0 0 0 0,0-1 1 0 0,12 3-1 0 0,13 3-512 0 0,52 5 0 0 0,-67-12-1175 0 0,-1-4-3563 0 0,1-3-1480 0 0</inkml:trace>
</inkml:ink>
</file>

<file path=ppt/ink/ink19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1.978"/>
    </inkml:context>
    <inkml:brush xml:id="br0">
      <inkml:brushProperty name="width" value="0.1" units="cm"/>
      <inkml:brushProperty name="height" value="0.1" units="cm"/>
      <inkml:brushProperty name="color" value="#008C3A"/>
    </inkml:brush>
  </inkml:definitions>
  <inkml:trace contextRef="#ctx0" brushRef="#br0">101 1 6447 0 0,'0'0'499'0'0,"-32"21"6237"0"0,24-12-5907 0 0,0 0 0 0 0,0 0-1 0 0,1 1 1 0 0,0 0 0 0 0,1 0 0 0 0,0 1 0 0 0,-6 14 0 0 0,11-23-787 0 0,0 1 1 0 0,0-1 0 0 0,0 0 0 0 0,0 1 0 0 0,1-1-1 0 0,-1 0 1 0 0,1 1 0 0 0,0-1 0 0 0,-1 1-1 0 0,1-1 1 0 0,0 0 0 0 0,0 1 0 0 0,1-1 0 0 0,-1 1-1 0 0,1-1 1 0 0,-1 0 0 0 0,1 1 0 0 0,0-1 0 0 0,0 0-1 0 0,-1 1 1 0 0,2-1 0 0 0,-1 0 0 0 0,0 0-1 0 0,0 0 1 0 0,1 0 0 0 0,-1 0 0 0 0,1 0 0 0 0,0-1-1 0 0,-1 1 1 0 0,1 0 0 0 0,0-1 0 0 0,0 1 0 0 0,0-1-1 0 0,0 0 1 0 0,0 0 0 0 0,0 0 0 0 0,1 0-1 0 0,-1 0 1 0 0,0 0 0 0 0,1 0 0 0 0,-1-1 0 0 0,0 1-1 0 0,4 0 1 0 0,7 0-18 0 0,-1 0 0 0 0,1-1 0 0 0,0 0 0 0 0,-1 0 0 0 0,1-2 0 0 0,-1 1 0 0 0,1-2-1 0 0,-1 0 1 0 0,0 0 0 0 0,0-1 0 0 0,0-1 0 0 0,-1 1 0 0 0,1-2 0 0 0,-1 0 0 0 0,0 0 0 0 0,-1-1 0 0 0,1-1 0 0 0,-2 1-1 0 0,1-2 1 0 0,-1 1 0 0 0,10-12 0 0 0,-18 18-17 0 0,0 1 0 0 0,1-1 0 0 0,-1 1 0 0 0,0-1 1 0 0,0 0-1 0 0,0 1 0 0 0,-1-1 0 0 0,1 0 0 0 0,0 0 0 0 0,-1 1 0 0 0,1-1 0 0 0,-1 0 0 0 0,1 0 0 0 0,-1 0 0 0 0,0 0 1 0 0,0 0-1 0 0,0 0 0 0 0,0 1 0 0 0,0-1 0 0 0,0 0 0 0 0,-1 0 0 0 0,1 0 0 0 0,-1 0 0 0 0,1 0 0 0 0,-1 1 0 0 0,0-1 0 0 0,1 0 1 0 0,-1 0-1 0 0,0 1 0 0 0,0-1 0 0 0,0 1 0 0 0,0-1 0 0 0,-1 1 0 0 0,1-1 0 0 0,0 1 0 0 0,-1 0 0 0 0,1-1 0 0 0,-1 1 0 0 0,1 0 1 0 0,-1 0-1 0 0,0 0 0 0 0,1 0 0 0 0,-1 0 0 0 0,0 1 0 0 0,1-1 0 0 0,-1 0 0 0 0,-3 0 0 0 0,-3-1-10 0 0,0 0 0 0 0,1 0 0 0 0,-1 0 0 0 0,0 1 0 0 0,0 0 0 0 0,0 1 0 0 0,-1 0 0 0 0,1 0 0 0 0,0 0 0 0 0,-9 3-1 0 0,-1 3-1002 0 0,0 1-4445 0 0</inkml:trace>
</inkml:ink>
</file>

<file path=ppt/ink/ink19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2.431"/>
    </inkml:context>
    <inkml:brush xml:id="br0">
      <inkml:brushProperty name="width" value="0.1" units="cm"/>
      <inkml:brushProperty name="height" value="0.1" units="cm"/>
      <inkml:brushProperty name="color" value="#008C3A"/>
    </inkml:brush>
  </inkml:definitions>
  <inkml:trace contextRef="#ctx0" brushRef="#br0">134 0 8407 0 0,'0'0'8031'0'0,"-37"3"-4342"0"0,28-2-3449 0 0,0 0 1 0 0,1 1-1 0 0,-1 0 0 0 0,1 1 1 0 0,0 0-1 0 0,0 0 0 0 0,0 1 0 0 0,0 0 1 0 0,-13 9-1 0 0,20-12-143 0 0,2 1-87 0 0,0-1-1 0 0,-1 1 1 0 0,1-1-1 0 0,0 1 0 0 0,0-1 1 0 0,0 1-1 0 0,0-1 1 0 0,0 1-1 0 0,0-1 1 0 0,1 0-1 0 0,-1 0 1 0 0,0 0-1 0 0,1 0 1 0 0,-1 0-1 0 0,1 0 0 0 0,-1 0 1 0 0,1 0-1 0 0,-1 0 1 0 0,1-1-1 0 0,0 1 1 0 0,1 0-1 0 0,37 12-21 0 0,-11-8 14 0 0,1 0 61 0 0,42 13 1 0 0,-66-16 10 0 0,0 0 0 0 0,-1 0 1 0 0,1 0-1 0 0,-1 1 0 0 0,0 0 0 0 0,0 0 1 0 0,0 0-1 0 0,0 0 0 0 0,0 1 0 0 0,-1 0 1 0 0,1 0-1 0 0,-1 0 0 0 0,0 0 1 0 0,3 6-1 0 0,-5-6-60 0 0,-1-1 0 0 0,0 1 0 0 0,0-1 0 0 0,0 1 0 0 0,-1 0 0 0 0,0 0 0 0 0,1-1 0 0 0,-1 1 0 0 0,0 0 0 0 0,-1-1 0 0 0,1 1 0 0 0,-1 0 0 0 0,1 0 0 0 0,-1-1-1 0 0,0 1 1 0 0,-1-1 0 0 0,1 1 0 0 0,-1-1 0 0 0,1 1 0 0 0,-1-1 0 0 0,-3 5 0 0 0,-19 18-7021 0 0</inkml:trace>
</inkml:ink>
</file>

<file path=ppt/ink/ink19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2.805"/>
    </inkml:context>
    <inkml:brush xml:id="br0">
      <inkml:brushProperty name="width" value="0.1" units="cm"/>
      <inkml:brushProperty name="height" value="0.1" units="cm"/>
      <inkml:brushProperty name="color" value="#008C3A"/>
    </inkml:brush>
  </inkml:definitions>
  <inkml:trace contextRef="#ctx0" brushRef="#br0">0 66 15031 0 0,'0'0'664'0'0,"4"-5"136"0"0,1 0-640 0 0,0-2-160 0 0,1 1 0 0 0,2 0 0 0 0,-1 1 832 0 0,2 0 136 0 0,3 1 24 0 0,3 0 8 0 0,2 1-680 0 0,1-1-144 0 0,2 0-24 0 0,3 0-5760 0 0,1 1-1152 0 0</inkml:trace>
</inkml:ink>
</file>

<file path=ppt/ink/ink19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3.637"/>
    </inkml:context>
    <inkml:brush xml:id="br0">
      <inkml:brushProperty name="width" value="0.1" units="cm"/>
      <inkml:brushProperty name="height" value="0.1" units="cm"/>
      <inkml:brushProperty name="color" value="#008C3A"/>
    </inkml:brush>
  </inkml:definitions>
  <inkml:trace contextRef="#ctx0" brushRef="#br0">1 127 4607 0 0,'0'0'12871'0'0,"16"-34"-10566"0"0,-10 26-1967 0 0,0 0 0 0 0,1 1 0 0 0,-1-1 0 0 0,2 2 0 0 0,-1-1-1 0 0,1 1 1 0 0,0 0 0 0 0,0 1 0 0 0,0-1 0 0 0,1 2 0 0 0,13-6 0 0 0,-17 8-251 0 0,0 0 0 0 0,0 0 1 0 0,0 1-1 0 0,0-1 1 0 0,0 1-1 0 0,0 1 0 0 0,0-1 1 0 0,1 1-1 0 0,-1 0 1 0 0,0 0-1 0 0,0 0 0 0 0,1 1 1 0 0,-1-1-1 0 0,0 1 1 0 0,0 1-1 0 0,0-1 0 0 0,0 1 1 0 0,0 0-1 0 0,0 0 0 0 0,0 0 1 0 0,-1 1-1 0 0,1 0 1 0 0,5 4-1 0 0,-9-6-83 0 0,1 1 0 0 0,0 0 0 0 0,-1-1 0 0 0,1 1 0 0 0,-1 0 0 0 0,0 0 0 0 0,1 0 0 0 0,-1 0 0 0 0,0 0 0 0 0,0 0 0 0 0,0 1 0 0 0,-1-1 0 0 0,1 0 0 0 0,0 0 0 0 0,-1 1 0 0 0,1-1 0 0 0,-1 0 0 0 0,0 1 0 0 0,0-1 0 0 0,0 0 0 0 0,0 1 0 0 0,0-1 0 0 0,-1 0 0 0 0,1 1 0 0 0,-1-1 0 0 0,1 0 0 0 0,-1 0 0 0 0,0 1 0 0 0,-2 2 1 0 0,-3 8 31 0 0,-2 0 0 0 0,1 0 0 0 0,-20 22 1 0 0,-3 8 9 0 0,29-41-48 0 0,0 0 0 0 0,0 0 0 0 0,1 0 0 0 0,-1 0 0 0 0,1 0 0 0 0,-1 0 0 0 0,1 0 0 0 0,0 0 0 0 0,0 1 0 0 0,0-1 0 0 0,0 0 0 0 0,0 0 0 0 0,0 0 0 0 0,1 0 0 0 0,-1 0 0 0 0,1 0 0 0 0,-1 0 0 0 0,1 0 0 0 0,0 0 0 0 0,0 0 0 0 0,0 0 0 0 0,0-1 0 0 0,0 1 0 0 0,0 0 0 0 0,0 0 0 0 0,1-1 0 0 0,1 3 0 0 0,6 4-24 0 0,1 0 0 0 0,0 0 0 0 0,20 12 0 0 0,-21-15 15 0 0,-1 0 0 0 0,0 0 0 0 0,0 1-1 0 0,13 14 1 0 0,-18-18 17 0 0,-1 1 1 0 0,0 0-1 0 0,0 0 1 0 0,0 0-1 0 0,0 0 0 0 0,-1 0 1 0 0,1 1-1 0 0,-1-1 1 0 0,0 0-1 0 0,0 1 0 0 0,0-1 1 0 0,0 1-1 0 0,0-1 1 0 0,-1 1-1 0 0,0-1 0 0 0,0 1 1 0 0,0-1-1 0 0,0 1 0 0 0,0 0 1 0 0,-1-1-1 0 0,1 1 1 0 0,-1-1-1 0 0,0 0 0 0 0,0 1 1 0 0,0-1-1 0 0,-1 1 1 0 0,1-1-1 0 0,-1 0 0 0 0,0 0 1 0 0,0 0-1 0 0,0 0 0 0 0,0 0 1 0 0,0-1-1 0 0,-1 1 1 0 0,1 0-1 0 0,-1-1 0 0 0,-4 3 1 0 0,-1 2 14 0 0,-1-1 1 0 0,1-1-1 0 0,-1 1 1 0 0,0-2 0 0 0,-1 1-1 0 0,1-1 1 0 0,-1-1-1 0 0,0 1 1 0 0,1-2-1 0 0,-2 1 1 0 0,-19 1-1 0 0,-90-16 118 0 0,119 12-203 0 0,4 0-325 0 0,-1 1 256 0 0,1 0 0 0 0,0-1 0 0 0,0 1-1 0 0,-1-1 1 0 0,1 0 0 0 0,0 0 0 0 0,0 0 0 0 0,0 0 0 0 0,-1-1 0 0 0,1 1-1 0 0,0-1 1 0 0,2 0 0 0 0,12-6-2289 0 0</inkml:trace>
</inkml:ink>
</file>

<file path=ppt/ink/ink19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4.327"/>
    </inkml:context>
    <inkml:brush xml:id="br0">
      <inkml:brushProperty name="width" value="0.1" units="cm"/>
      <inkml:brushProperty name="height" value="0.1" units="cm"/>
      <inkml:brushProperty name="color" value="#008C3A"/>
    </inkml:brush>
  </inkml:definitions>
  <inkml:trace contextRef="#ctx0" brushRef="#br0">0 105 10511 0 0,'0'0'480'0'0,"19"-38"2647"0"0,-14 32-2288 0 0,-1 1 1 0 0,1-1-1 0 0,0 1 0 0 0,0 0 1 0 0,0 0-1 0 0,1 0 1 0 0,12-7-1 0 0,-13 9-650 0 0,0 1 0 0 0,0-1 0 0 0,0 1 0 0 0,1 0 0 0 0,-1 1 0 0 0,1-1 0 0 0,-1 1-1 0 0,1 0 1 0 0,-1 1 0 0 0,1-1 0 0 0,0 1 0 0 0,-1 0 0 0 0,1 1 0 0 0,0-1 0 0 0,-1 1 0 0 0,1 0 0 0 0,6 2 0 0 0,-9-2-172 0 0,0 0 0 0 0,-1 0 0 0 0,1 0 0 0 0,-1 0-1 0 0,1 0 1 0 0,-1 0 0 0 0,0 0 0 0 0,0 1 0 0 0,1-1 0 0 0,-1 1 0 0 0,0 0 0 0 0,0 0 0 0 0,0 0 0 0 0,-1 0 0 0 0,1 0 0 0 0,0 0 0 0 0,-1 0 0 0 0,1 0-1 0 0,-1 1 1 0 0,0-1 0 0 0,0 1 0 0 0,0-1 0 0 0,0 1 0 0 0,0-1 0 0 0,-1 1 0 0 0,1-1 0 0 0,-1 1 0 0 0,1 0 0 0 0,-1-1 0 0 0,0 1 0 0 0,0 0 0 0 0,0-1-1 0 0,0 1 1 0 0,-1 0 0 0 0,1-1 0 0 0,-2 5 0 0 0,-3 10 130 0 0,0 0-1 0 0,-2 0 1 0 0,0 0-1 0 0,-14 23 1 0 0,2-2-37 0 0,16-31-118 0 0,0 0 0 0 0,0 1 0 0 0,1-1 0 0 0,0 0-1 0 0,0 1 1 0 0,1-1 0 0 0,0 1 0 0 0,0 13 0 0 0,2-18 5 0 0,-1 0-1 0 0,0 0 1 0 0,1-1 0 0 0,0 1 0 0 0,0 0 0 0 0,0-1-1 0 0,0 1 1 0 0,0-1 0 0 0,0 1 0 0 0,1-1 0 0 0,-1 0-1 0 0,1 1 1 0 0,0-1 0 0 0,0 0 0 0 0,-1 0 0 0 0,1 0 0 0 0,1 0-1 0 0,-1 0 1 0 0,0-1 0 0 0,0 1 0 0 0,1-1 0 0 0,-1 1-1 0 0,1-1 1 0 0,-1 0 0 0 0,1 0 0 0 0,-1 0 0 0 0,5 1-1 0 0,17 5-28 0 0,1-2 0 0 0,0 0-1 0 0,48 3 1 0 0,-9-8-8649 0 0</inkml:trace>
</inkml:ink>
</file>

<file path=ppt/ink/ink19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4.704"/>
    </inkml:context>
    <inkml:brush xml:id="br0">
      <inkml:brushProperty name="width" value="0.1" units="cm"/>
      <inkml:brushProperty name="height" value="0.1" units="cm"/>
      <inkml:brushProperty name="color" value="#008C3A"/>
    </inkml:brush>
  </inkml:definitions>
  <inkml:trace contextRef="#ctx0" brushRef="#br0">1 23 14767 0 0,'0'0'1674'0'0,"24"-9"1420"0"0,-7 5-2092 0 0,0 0 0 0 0,33-2 0 0 0,35 7-2010 0 0,-76 0-470 0 0</inkml:trace>
</inkml:ink>
</file>

<file path=ppt/ink/ink1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7"/>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19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05.056"/>
    </inkml:context>
    <inkml:brush xml:id="br0">
      <inkml:brushProperty name="width" value="0.1" units="cm"/>
      <inkml:brushProperty name="height" value="0.1" units="cm"/>
      <inkml:brushProperty name="color" value="#008C3A"/>
    </inkml:brush>
  </inkml:definitions>
  <inkml:trace contextRef="#ctx0" brushRef="#br0">0 48 14831 0 0,'0'0'1448'0'0,"8"3"-1288"0"0,1 0-160 0 0,1-3 0 0 0,1-1 0 0 0,0-2 648 0 0,4 1 104 0 0,3-3 16 0 0,0 0 8 0 0,5-2-184 0 0,1 1-40 0 0,-2 0-8 0 0,1 1 0 0 0,-1 0-784 0 0,1 0-160 0 0,-2 1-32 0 0</inkml:trace>
</inkml:ink>
</file>

<file path=ppt/ink/ink19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1.152"/>
    </inkml:context>
    <inkml:brush xml:id="br0">
      <inkml:brushProperty name="width" value="0.1" units="cm"/>
      <inkml:brushProperty name="height" value="0.1" units="cm"/>
      <inkml:brushProperty name="color" value="#008C3A"/>
    </inkml:brush>
  </inkml:definitions>
  <inkml:trace contextRef="#ctx0" brushRef="#br0">194 78 3223 0 0,'0'0'2690'0'0,"35"-28"4112"0"0,-35 27-6577 0 0,0 1 0 0 0,1-1 0 0 0,-1 1-1 0 0,0-1 1 0 0,1 0 0 0 0,-1 1 0 0 0,0-1 0 0 0,0 0 0 0 0,1 1-1 0 0,-1-1 1 0 0,0 1 0 0 0,0-1 0 0 0,0 0 0 0 0,0 1-1 0 0,0-1 1 0 0,0 0 0 0 0,0 1 0 0 0,0-1 0 0 0,0 0 0 0 0,0 1-1 0 0,0-1 1 0 0,-1 0 0 0 0,1 1 0 0 0,0-1 0 0 0,0 1-1 0 0,-1-1 1 0 0,1 0 0 0 0,-20-10 1550 0 0,15 9-1733 0 0,0 1-1 0 0,0 1 1 0 0,0-1 0 0 0,1 1-1 0 0,-1-1 1 0 0,0 1-1 0 0,0 1 1 0 0,-6 0-1 0 0,-11 5 139 0 0,8-2-100 0 0,0 0 1 0 0,0 0 0 0 0,0 1-1 0 0,1 1 1 0 0,-16 9 0 0 0,26-13-58 0 0,0 0 0 0 0,0 0 0 0 0,1 0 0 0 0,-1 1 0 0 0,0-1 0 0 0,1 1 0 0 0,0 0 0 0 0,-1 0 0 0 0,1-1 1 0 0,0 2-1 0 0,1-1 0 0 0,-1 0 0 0 0,0 0 0 0 0,1 0 0 0 0,0 1 0 0 0,0-1 0 0 0,0 1 0 0 0,0-1 0 0 0,0 1 0 0 0,1-1 0 0 0,-1 1 0 0 0,1 0 1 0 0,0-1-1 0 0,0 1 0 0 0,1-1 0 0 0,0 7 0 0 0,0-7-8 0 0,0 1 1 0 0,0-1 0 0 0,0 1-1 0 0,0-1 1 0 0,1 1-1 0 0,-1-1 1 0 0,1 0 0 0 0,0 0-1 0 0,0 0 1 0 0,0 0-1 0 0,0 0 1 0 0,1 0-1 0 0,-1 0 1 0 0,1-1 0 0 0,0 1-1 0 0,0-1 1 0 0,0 0-1 0 0,0 0 1 0 0,0 0 0 0 0,0 0-1 0 0,0-1 1 0 0,1 1-1 0 0,-1-1 1 0 0,1 0 0 0 0,-1 0-1 0 0,1 0 1 0 0,-1 0-1 0 0,1 0 1 0 0,-1-1 0 0 0,1 0-1 0 0,0 0 1 0 0,-1 0-1 0 0,7-1 1 0 0,-1 1 10 0 0,0-1 1 0 0,0 0-1 0 0,0-1 1 0 0,0 0-1 0 0,0-1 0 0 0,0 1 1 0 0,-1-2-1 0 0,1 1 1 0 0,-1-1-1 0 0,0 0 0 0 0,0-1 1 0 0,13-10-1 0 0,-10 4 4 0 0,0 0-1 0 0,-1 0 1 0 0,0-1-1 0 0,12-20 1 0 0,-19 28 55 0 0,0-1 0 0 0,0 0 0 0 0,-1 0 1 0 0,1 0-1 0 0,-1 0 0 0 0,-1-1 1 0 0,1 1-1 0 0,-1 0 0 0 0,0-1 0 0 0,0 1 1 0 0,0-1-1 0 0,-1 1 0 0 0,0-1 1 0 0,0 1-1 0 0,-2-12 448 0 0,-8 45 27 0 0,7-6-567 0 0,0 1 1 0 0,2 0-1 0 0,0 0 0 0 0,2-1 1 0 0,4 29-1 0 0,-3-37-1 0 0,0 0 0 0 0,1 0 0 0 0,1-1 0 0 0,0 1 1 0 0,1-1-1 0 0,1 0 0 0 0,0 0 0 0 0,0-1 0 0 0,14 20 0 0 0,-1-14-1700 0 0,-12-13-129 0 0</inkml:trace>
</inkml:ink>
</file>

<file path=ppt/ink/ink19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1.683"/>
    </inkml:context>
    <inkml:brush xml:id="br0">
      <inkml:brushProperty name="width" value="0.1" units="cm"/>
      <inkml:brushProperty name="height" value="0.1" units="cm"/>
      <inkml:brushProperty name="color" value="#008C3A"/>
    </inkml:brush>
  </inkml:definitions>
  <inkml:trace contextRef="#ctx0" brushRef="#br0">1 178 9095 0 0,'0'0'1164'0'0,"23"-9"2650"0"0,21-5-1912 0 0,1 3 0 0 0,1 1 0 0 0,46-4 0 0 0,53-10 343 0 0,257-50-415 0 0,-130 52-4636 0 0,-244 22 1335 0 0</inkml:trace>
</inkml:ink>
</file>

<file path=ppt/ink/ink19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3.230"/>
    </inkml:context>
    <inkml:brush xml:id="br0">
      <inkml:brushProperty name="width" value="0.1" units="cm"/>
      <inkml:brushProperty name="height" value="0.1" units="cm"/>
      <inkml:brushProperty name="color" value="#008C3A"/>
    </inkml:brush>
  </inkml:definitions>
  <inkml:trace contextRef="#ctx0" brushRef="#br0">62 1 4143 0 0,'0'0'9712'0'0,"-17"11"-4993"0"0,1 4-3889 0 0,13-13-646 0 0,0 1 0 0 0,0 0 0 0 0,0 0 0 0 0,0 0 0 0 0,0 1 0 0 0,1-1 0 0 0,-4 6 0 0 0,6-8-121 0 0,-1 1 0 0 0,1-1 0 0 0,-1 1 0 0 0,1-1 0 0 0,0 1 1 0 0,0 0-1 0 0,0-1 0 0 0,0 1 0 0 0,0 0 0 0 0,0-1 0 0 0,0 1 0 0 0,0-1 0 0 0,1 1 1 0 0,-1 0-1 0 0,1-1 0 0 0,-1 1 0 0 0,1-1 0 0 0,-1 1 0 0 0,1-1 0 0 0,0 0 0 0 0,0 1 0 0 0,0-1 1 0 0,0 0-1 0 0,2 3 0 0 0,-1-2-21 0 0,1 1 1 0 0,-1-1-1 0 0,1 0 1 0 0,0 0-1 0 0,0 0 1 0 0,0 0-1 0 0,0 0 0 0 0,0-1 1 0 0,0 0-1 0 0,1 1 1 0 0,-1-1-1 0 0,1 0 1 0 0,-1 0-1 0 0,0-1 1 0 0,1 1-1 0 0,-1-1 0 0 0,1 0 1 0 0,-1 0-1 0 0,1 0 1 0 0,0 0-1 0 0,-1 0 1 0 0,1-1-1 0 0,-1 0 1 0 0,0 0-1 0 0,1 0 1 0 0,-1 0-1 0 0,0 0 0 0 0,1 0 1 0 0,5-4-1 0 0,0 0-2 0 0,0 0 0 0 0,0 0-1 0 0,0 0 1 0 0,-1-1 0 0 0,0-1 0 0 0,0 1-1 0 0,0-1 1 0 0,-1 0 0 0 0,8-11-1 0 0,-12 12-28 0 0,0 1 2 0 0,-3 0 57 0 0,0 4 100 0 0,2 5-162 0 0,1 1 0 0 0,-1-1 0 0 0,1 0 0 0 0,0 0 0 0 0,0 0 0 0 0,0 0 0 0 0,7 6 0 0 0,-1 0-5 0 0,8 12-9 0 0,0 1-1 0 0,-2 0 1 0 0,0 2-1 0 0,12 29 0 0 0,-22-44 1 0 0,-1 1-1 0 0,0 0 1 0 0,-1-1-1 0 0,0 1 0 0 0,-1 0 1 0 0,0 1-1 0 0,-1-1 1 0 0,0 0-1 0 0,0 0 0 0 0,-2 1 1 0 0,1-1-1 0 0,-1 0 0 0 0,-3 14 1 0 0,2-20-8 0 0,0 1 1 0 0,-1 0 0 0 0,0 0-1 0 0,1-1 1 0 0,-2 1 0 0 0,1-1-1 0 0,-1 0 1 0 0,1 0-1 0 0,-1 0 1 0 0,-1-1 0 0 0,1 1-1 0 0,-1-1 1 0 0,1 0 0 0 0,-1 0-1 0 0,0-1 1 0 0,-1 0 0 0 0,1 1-1 0 0,-1-2 1 0 0,-10 5-1 0 0,1-2-15 0 0,0 0-1 0 0,0-1 1 0 0,0-1-1 0 0,-1 0 0 0 0,1-2 1 0 0,-26 1-1 0 0,39-2 28 0 0,-40-3-1865 0 0,39 3 1437 0 0,0-1 0 0 0,0 0 0 0 0,0 0 0 0 0,0 0-1 0 0,1 0 1 0 0,-1 0 0 0 0,0-1 0 0 0,1 1 0 0 0,-1-1 0 0 0,1 1 0 0 0,-5-5 0 0 0</inkml:trace>
</inkml:ink>
</file>

<file path=ppt/ink/ink19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7.069"/>
    </inkml:context>
    <inkml:brush xml:id="br0">
      <inkml:brushProperty name="width" value="0.1" units="cm"/>
      <inkml:brushProperty name="height" value="0.1" units="cm"/>
      <inkml:brushProperty name="color" value="#008C3A"/>
    </inkml:brush>
  </inkml:definitions>
  <inkml:trace contextRef="#ctx0" brushRef="#br0">97 14 4607 0 0,'-13'-12'12398'0'0,"8"10"-11364"0"0,1 3-937 0 0,0 0 0 0 0,0 1 1 0 0,0-1-1 0 0,0 1 0 0 0,0 0 0 0 0,0 0 0 0 0,0 0 0 0 0,1 0 0 0 0,-1 1 1 0 0,1-1-1 0 0,0 1 0 0 0,0 0 0 0 0,0 0 0 0 0,0 0 0 0 0,0 0 0 0 0,0 1 0 0 0,1-1 1 0 0,0 1-1 0 0,0 0 0 0 0,0-1 0 0 0,0 1 0 0 0,0 0 0 0 0,1 0 0 0 0,0 0 0 0 0,0 0 1 0 0,0 1-1 0 0,0-1 0 0 0,0 0 0 0 0,1 8 0 0 0,0-9-84 0 0,0 1-1 0 0,0-1 1 0 0,0 0-1 0 0,0 0 1 0 0,1 0-1 0 0,-1 0 1 0 0,1 0-1 0 0,0 0 1 0 0,0 0-1 0 0,0 0 1 0 0,0 0-1 0 0,0-1 1 0 0,1 1-1 0 0,0 0 1 0 0,-1-1 0 0 0,1 1-1 0 0,0-1 1 0 0,0 1-1 0 0,0-1 1 0 0,0 0-1 0 0,1 0 1 0 0,-1 0-1 0 0,1 0 1 0 0,-1 0-1 0 0,1-1 1 0 0,0 1-1 0 0,-1-1 1 0 0,1 0-1 0 0,0 1 1 0 0,0-1-1 0 0,0 0 1 0 0,0-1-1 0 0,0 1 1 0 0,0-1-1 0 0,0 1 1 0 0,0-1 0 0 0,0 0-1 0 0,0 0 1 0 0,0 0-1 0 0,1-1 1 0 0,3 0-1 0 0,0 0 5 0 0,-1-1 0 0 0,1 0 0 0 0,-1-1 0 0 0,1 0 0 0 0,-1 0 0 0 0,0 0 0 0 0,0 0 0 0 0,0-1 0 0 0,-1 0 0 0 0,1 0 1 0 0,-1-1-1 0 0,0 0 0 0 0,0 0 0 0 0,-1 0 0 0 0,1 0 0 0 0,-1-1 0 0 0,4-6 0 0 0,24-26 780 0 0,-14 58-286 0 0,-9 1-445 0 0,0 0 0 0 0,-1 0-1 0 0,-1 1 1 0 0,-1-1 0 0 0,-1 2 0 0 0,-1-1 0 0 0,-1 0 0 0 0,-1 1 0 0 0,0 30-1 0 0,-3-47-59 0 0,-1 0 0 0 0,1 0 0 0 0,-1 0 0 0 0,0 1 0 0 0,-1-2 0 0 0,1 1 0 0 0,-1 0 0 0 0,0 0 0 0 0,0-1 0 0 0,-1 0 0 0 0,0 0-1 0 0,0 0 1 0 0,0 0 0 0 0,-1 0 0 0 0,1-1 0 0 0,-1 0 0 0 0,0 0 0 0 0,0 0 0 0 0,0-1 0 0 0,-1 1 0 0 0,0-1 0 0 0,-10 4 0 0 0,6-3 4 0 0,-1 0-1 0 0,0-1 1 0 0,0 0 0 0 0,0-1 0 0 0,0 0 0 0 0,-1 0 0 0 0,1-2 0 0 0,0 1 0 0 0,-1-1 0 0 0,1-1 0 0 0,0 0 0 0 0,-12-3 0 0 0,4-4 112 0 0</inkml:trace>
</inkml:ink>
</file>

<file path=ppt/ink/ink19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7.433"/>
    </inkml:context>
    <inkml:brush xml:id="br0">
      <inkml:brushProperty name="width" value="0.1" units="cm"/>
      <inkml:brushProperty name="height" value="0.1" units="cm"/>
      <inkml:brushProperty name="color" value="#008C3A"/>
    </inkml:brush>
  </inkml:definitions>
  <inkml:trace contextRef="#ctx0" brushRef="#br0">0 49 11455 0 0,'0'0'1040'0'0,"26"-23"3027"0"0,-21 19-3621 0 0,1 1 0 0 0,-1 0 0 0 0,1 0 0 0 0,0 1 0 0 0,0 0 0 0 0,0 0 0 0 0,0 0 0 0 0,1 1 1 0 0,-1 0-1 0 0,0 0 0 0 0,1 0 0 0 0,8 1 0 0 0,6 1-297 0 0,0 1-1 0 0,30 8 1 0 0,0-1-1641 0 0,-38-6-512 0 0</inkml:trace>
</inkml:ink>
</file>

<file path=ppt/ink/ink19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7.777"/>
    </inkml:context>
    <inkml:brush xml:id="br0">
      <inkml:brushProperty name="width" value="0.1" units="cm"/>
      <inkml:brushProperty name="height" value="0.1" units="cm"/>
      <inkml:brushProperty name="color" value="#008C3A"/>
    </inkml:brush>
  </inkml:definitions>
  <inkml:trace contextRef="#ctx0" brushRef="#br0">1 0 4607 0 0,'0'0'488'0'0,"7"4"1464"0"0,4 0 384 0 0,2-2 64 0 0,1 0 24 0 0,1-2-1304 0 0,1 1-256 0 0,3 0-48 0 0,-2 0-16 0 0,-1 2-432 0 0,1-1-88 0 0,-2 0-24 0 0,7 1 0 0 0,-3-1-1048 0 0,-2-1-208 0 0</inkml:trace>
</inkml:ink>
</file>

<file path=ppt/ink/ink19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8.238"/>
    </inkml:context>
    <inkml:brush xml:id="br0">
      <inkml:brushProperty name="width" value="0.1" units="cm"/>
      <inkml:brushProperty name="height" value="0.1" units="cm"/>
      <inkml:brushProperty name="color" value="#008C3A"/>
    </inkml:brush>
  </inkml:definitions>
  <inkml:trace contextRef="#ctx0" brushRef="#br0">191 78 8839 0 0,'0'0'400'0'0,"-10"-36"322"0"0,10 34-474 0 0,-1-1 1 0 0,1 1 0 0 0,-1 1 0 0 0,0-1-1 0 0,0 0 1 0 0,0 0 0 0 0,0 0 0 0 0,0 0-1 0 0,0 0 1 0 0,0 1 0 0 0,-1-1 0 0 0,1 1 0 0 0,-1-1-1 0 0,1 1 1 0 0,-1-1 0 0 0,0 1 0 0 0,1 0-1 0 0,-1 0 1 0 0,0 0 0 0 0,0 0 0 0 0,0 0-1 0 0,0 0 1 0 0,0 0 0 0 0,0 1 0 0 0,0-1-1 0 0,0 1 1 0 0,0-1 0 0 0,0 1 0 0 0,0 0-1 0 0,0 0 1 0 0,-3 0 0 0 0,-1 1-87 0 0,1 1 0 0 0,-1 0 0 0 0,1-1 0 0 0,0 2 0 0 0,-1-1 0 0 0,1 1 0 0 0,0 0 0 0 0,1 0 0 0 0,-1 0 0 0 0,-7 7 0 0 0,4-4-69 0 0,0 2-1 0 0,0-1 0 0 0,1 1 0 0 0,0 0 1 0 0,-11 16-1 0 0,17-22-68 0 0,0 0 0 0 0,0-1 0 0 0,0 1 0 0 0,0 0 0 0 0,0 0 0 0 0,1 0 0 0 0,-1 0 0 0 0,0-1 0 0 0,1 1 0 0 0,-1 0 0 0 0,1 0 0 0 0,0 0-1 0 0,0 0 1 0 0,0 0 0 0 0,0 0 0 0 0,0 0 0 0 0,0 0 0 0 0,0 0 0 0 0,1 0 0 0 0,-1 0 0 0 0,1 0 0 0 0,-1 0 0 0 0,1 0 0 0 0,0 0 0 0 0,0 0 0 0 0,0-1 0 0 0,0 1 0 0 0,0 0 0 0 0,0 0 0 0 0,0-1 0 0 0,1 1 0 0 0,-1-1-1 0 0,0 0 1 0 0,1 1 0 0 0,-1-1 0 0 0,1 0 0 0 0,0 0 0 0 0,3 2 0 0 0,-2-2 0 0 0,0 0 0 0 0,0 0 0 0 0,0 0 0 0 0,0 0 0 0 0,0-1 1 0 0,0 0-1 0 0,0 0 0 0 0,0 1 0 0 0,1-2 0 0 0,-1 1 0 0 0,0 0 0 0 0,0-1 0 0 0,0 1 0 0 0,0-1 0 0 0,0 0 0 0 0,0 0 0 0 0,0 0 0 0 0,0 0 0 0 0,0-1 0 0 0,0 1 0 0 0,-1-1 0 0 0,1 0 1 0 0,4-4-1 0 0,5-2 67 0 0,-1-2 0 0 0,0 0 0 0 0,17-18-1 0 0,-21 20 46 0 0,-1 0 0 0 0,0 0-1 0 0,0-1 1 0 0,-1 1-1 0 0,0-1 1 0 0,0 0-1 0 0,-1-1 1 0 0,6-18 679 0 0,-25 81 567 0 0,14-39-1349 0 0,0-1 1 0 0,1 1-1 0 0,0-1 1 0 0,1 1 0 0 0,1-1-1 0 0,0 0 1 0 0,1 1-1 0 0,0-1 1 0 0,1 0-1 0 0,8 17 1 0 0,3 2-1213 0 0,1 0 0 0 0,35 50 0 0 0,-41-67-468 0 0</inkml:trace>
</inkml:ink>
</file>

<file path=ppt/ink/ink19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8.607"/>
    </inkml:context>
    <inkml:brush xml:id="br0">
      <inkml:brushProperty name="width" value="0.1" units="cm"/>
      <inkml:brushProperty name="height" value="0.1" units="cm"/>
      <inkml:brushProperty name="color" value="#008C3A"/>
    </inkml:brush>
  </inkml:definitions>
  <inkml:trace contextRef="#ctx0" brushRef="#br0">1 112 13791 0 0,'34'-3'1496'0'0,"148"-28"3688"0"0,-83 18-2808 0 0,267-18 172 0 0,-68 11-5603 0 0,-205 10-1175 0 0,-49 7 2055 0 0</inkml:trace>
</inkml:ink>
</file>

<file path=ppt/ink/ink19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9.192"/>
    </inkml:context>
    <inkml:brush xml:id="br0">
      <inkml:brushProperty name="width" value="0.1" units="cm"/>
      <inkml:brushProperty name="height" value="0.1" units="cm"/>
      <inkml:brushProperty name="color" value="#008C3A"/>
    </inkml:brush>
  </inkml:definitions>
  <inkml:trace contextRef="#ctx0" brushRef="#br0">230 6 9095 0 0,'0'0'415'0'0,"-13"-6"1101"0"0,8 7-1051 0 0,0 0 0 0 0,0 0 1 0 0,-1 0-1 0 0,1 0 0 0 0,1 1 0 0 0,-1 0 1 0 0,0 0-1 0 0,0 0 0 0 0,1 1 0 0 0,-1 0 0 0 0,1 0 1 0 0,0 0-1 0 0,-6 5 0 0 0,-28 16 715 0 0,29-20-923 0 0,-1 2-1 0 0,1-1 0 0 0,0 1 0 0 0,1 0 1 0 0,-1 1-1 0 0,1 0 0 0 0,0 0 1 0 0,1 1-1 0 0,-9 10 0 0 0,15-15-183 0 0,-1-1 0 0 0,1 0 0 0 0,-1 1 0 0 0,1-1 0 0 0,0 1 0 0 0,0-1 0 0 0,0 1 0 0 0,0-1 0 0 0,1 1 0 0 0,-1 0 0 0 0,1-1 0 0 0,-1 1 0 0 0,1 0 0 0 0,0-1 0 0 0,0 1 0 0 0,1 5 0 0 0,0-5-39 0 0,0 0-1 0 0,0 0 1 0 0,1-1 0 0 0,-1 1 0 0 0,1 0-1 0 0,0-1 1 0 0,-1 0 0 0 0,1 1 0 0 0,0-1 0 0 0,1 0-1 0 0,-1 0 1 0 0,0 0 0 0 0,1 0 0 0 0,-1 0-1 0 0,1-1 1 0 0,-1 1 0 0 0,1-1 0 0 0,6 3-1 0 0,0-1-46 0 0,0 0-1 0 0,0 0 1 0 0,0-1-1 0 0,1 0 1 0 0,-1-1-1 0 0,1 0 0 0 0,0 0 1 0 0,13-1-1 0 0,82-12-2052 0 0,-84 9 1169 0 0,9-2-735 0 0</inkml:trace>
</inkml:ink>
</file>

<file path=ppt/ink/ink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15"/>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1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8"/>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19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9.549"/>
    </inkml:context>
    <inkml:brush xml:id="br0">
      <inkml:brushProperty name="width" value="0.1" units="cm"/>
      <inkml:brushProperty name="height" value="0.1" units="cm"/>
      <inkml:brushProperty name="color" value="#008C3A"/>
    </inkml:brush>
  </inkml:definitions>
  <inkml:trace contextRef="#ctx0" brushRef="#br0">88 69 3679 0 0,'0'0'284'0'0,"-27"24"7156"0"0,-33 9 922 0 0,60-32-8328 0 0,0-1 0 0 0,0 0 0 0 0,0 1 0 0 0,0-1 0 0 0,0 0 0 0 0,0 1 0 0 0,0-1 0 0 0,0 0 0 0 0,0 1 0 0 0,0-1 0 0 0,0 0 0 0 0,0 1 0 0 0,0-1 0 0 0,0 0 0 0 0,0 0 0 0 0,0 1 0 0 0,0-1 0 0 0,0 0 0 0 0,0 1 0 0 0,0-1 0 0 0,1 0 0 0 0,-1 1 0 0 0,0-1 0 0 0,0 0 0 0 0,0 0 0 0 0,0 1 0 0 0,1-1 0 0 0,-1 0 0 0 0,0 0 0 0 0,0 1 0 0 0,1-1-1 0 0,-1 0 1 0 0,0 0 0 0 0,1 0 0 0 0,-1 0 0 0 0,0 1 0 0 0,0-1 0 0 0,1 0 0 0 0,-1 0 0 0 0,0 0 0 0 0,1 0 0 0 0,-1 0 0 0 0,0 0 0 0 0,1 0 0 0 0,-1 0 0 0 0,1 0 0 0 0,16 8 370 0 0,-12-8-311 0 0,1 0 0 0 0,0 0 0 0 0,0 0 1 0 0,0-1-1 0 0,-1 0 0 0 0,1 0 0 0 0,0 0 0 0 0,-1-1 0 0 0,1 0 1 0 0,-1 0-1 0 0,1 0 0 0 0,-1-1 0 0 0,0 0 0 0 0,0 0 0 0 0,0 0 1 0 0,-1-1-1 0 0,7-5 0 0 0,-2 1 2 0 0,-1 0 1 0 0,0 0 0 0 0,0-1-1 0 0,-1 0 1 0 0,0-1-1 0 0,-1 0 1 0 0,9-18-1 0 0,-14 28-96 0 0,-1 0 0 0 0,0-1 1 0 0,1 1-1 0 0,-1 0 0 0 0,0-1 0 0 0,0 1 0 0 0,0-1 0 0 0,1 1 0 0 0,-1 0 0 0 0,0-1 0 0 0,0 1 1 0 0,0-1-1 0 0,0 1 0 0 0,0-1 0 0 0,0 1 0 0 0,0-1 0 0 0,0 1 0 0 0,0-1 0 0 0,0 1 1 0 0,0 0-1 0 0,0-1 0 0 0,0 1 0 0 0,0-1 0 0 0,0 1 0 0 0,0-1 0 0 0,0 1 0 0 0,-1 0 0 0 0,1-1 1 0 0,0 1-1 0 0,0-1 0 0 0,-1 1 0 0 0,1 0 0 0 0,0-1 0 0 0,0 1 0 0 0,-1 0 0 0 0,1-1 1 0 0,0 1-1 0 0,-1 0 0 0 0,1-1 0 0 0,-1 1 0 0 0,1 0 0 0 0,0 0 0 0 0,-1-1 0 0 0,1 1 1 0 0,-1 0-1 0 0,1 0 0 0 0,0 0 0 0 0,-1 0 0 0 0,1 0 0 0 0,-1 0 0 0 0,1 0 0 0 0,-1 0 0 0 0,1 0 1 0 0,-1 0-1 0 0,0 0 0 0 0,-1-1-330 0 0,-6 1-255 0 0</inkml:trace>
</inkml:ink>
</file>

<file path=ppt/ink/ink19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19.900"/>
    </inkml:context>
    <inkml:brush xml:id="br0">
      <inkml:brushProperty name="width" value="0.1" units="cm"/>
      <inkml:brushProperty name="height" value="0.1" units="cm"/>
      <inkml:brushProperty name="color" value="#008C3A"/>
    </inkml:brush>
  </inkml:definitions>
  <inkml:trace contextRef="#ctx0" brushRef="#br0">29 72 3223 0 0,'-10'-4'18071'0'0,"24"11"-17603"0"0,-1 0 1 0 0,1-1-1 0 0,16 6 1 0 0,-19-9-232 0 0,-1 1 0 0 0,1 0 1 0 0,-1 1-1 0 0,0 0 0 0 0,0 0 0 0 0,-1 1 1 0 0,13 10-1 0 0,-12 9-146 0 0,-8 17-9 0 0,-13-19-2185 0 0,8-20 1280 0 0,1 0 0 0 0,-1 0 0 0 0,1 0 0 0 0,-1-1 0 0 0,0 1 0 0 0,0-1 0 0 0,0 1 0 0 0,-7 2 0 0 0</inkml:trace>
  <inkml:trace contextRef="#ctx0" brushRef="#br0" timeOffset="1">0 208 2759 0 0,'11'-38'-615'0'0,"-6"27"1811"0"0,1 0 1 0 0,0 1-1 0 0,11-15 0 0 0,-6 12 755 0 0,-1 1 0 0 0,1 0 0 0 0,1 1-1 0 0,20-16 1 0 0,-24 22-1541 0 0,1 0 1 0 0,-1 1-1 0 0,1 0 0 0 0,17-6 0 0 0,1 3-5431 0 0,-12 4-861 0 0</inkml:trace>
</inkml:ink>
</file>

<file path=ppt/ink/ink19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0.281"/>
    </inkml:context>
    <inkml:brush xml:id="br0">
      <inkml:brushProperty name="width" value="0.1" units="cm"/>
      <inkml:brushProperty name="height" value="0.1" units="cm"/>
      <inkml:brushProperty name="color" value="#008C3A"/>
    </inkml:brush>
  </inkml:definitions>
  <inkml:trace contextRef="#ctx0" brushRef="#br0">0 67 12383 0 0,'0'0'1119'0'0,"27"-28"2044"0"0,-19 23-2605 0 0,1 0 0 0 0,0 0 0 0 0,0 1 1 0 0,0 0-1 0 0,1 1 0 0 0,-1 0 1 0 0,1 1-1 0 0,12-3 0 0 0,-17 4-409 0 0,1 1-1 0 0,0-1 1 0 0,0 1-1 0 0,0 0 1 0 0,-1 0-1 0 0,1 0 1 0 0,0 1 0 0 0,0 0-1 0 0,-1 0 1 0 0,1 0-1 0 0,-1 1 1 0 0,1 0-1 0 0,-1 0 1 0 0,1 0-1 0 0,7 6 1 0 0,-11-6-136 0 0,0 0 1 0 0,0 1 0 0 0,0 0-1 0 0,0-1 1 0 0,-1 1-1 0 0,1 0 1 0 0,-1-1 0 0 0,0 1-1 0 0,0 0 1 0 0,0 0-1 0 0,0 0 1 0 0,0 0-1 0 0,-1 0 1 0 0,1 1 0 0 0,-1-1-1 0 0,0 0 1 0 0,0 0-1 0 0,-1 5 1 0 0,1-4-1 0 0,0 0 0 0 0,0 0 0 0 0,0 0 0 0 0,1-1 0 0 0,0 1 0 0 0,-1 0 0 0 0,1 0 0 0 0,0 0 0 0 0,1-1 0 0 0,-1 1 0 0 0,1 0 0 0 0,-1-1 0 0 0,1 1 0 0 0,3 2 0 0 0,1 0-18 0 0,1 0 1 0 0,0-1-1 0 0,1 0 0 0 0,11 7 1 0 0,-13-10-2 0 0,0 1 1 0 0,-1 1-1 0 0,0-1 1 0 0,0 1-1 0 0,0-1 1 0 0,0 1 0 0 0,-1 1-1 0 0,8 7 1 0 0,-12-11 4 0 0,1 0 1 0 0,-1 1-1 0 0,1-1 0 0 0,-1 0 1 0 0,1 0-1 0 0,-1 1 1 0 0,0-1-1 0 0,1 0 0 0 0,-1 1 1 0 0,0-1-1 0 0,0 0 1 0 0,0 1-1 0 0,0-1 0 0 0,0 1 1 0 0,0-1-1 0 0,0 0 1 0 0,-1 1-1 0 0,0 0 1 0 0,0 2 1 0 0,-1-1 0 0 0,1 0 0 0 0,-1 0 0 0 0,0 0 0 0 0,0 0 0 0 0,0 0 0 0 0,-1 0 0 0 0,1 0 0 0 0,-5 3 0 0 0,-4 4 61 0 0,0-1 0 0 0,-1 0 0 0 0,-1-1-1 0 0,1 0 1 0 0,-1-1 0 0 0,-24 9 0 0 0,36-15-246 0 0</inkml:trace>
</inkml:ink>
</file>

<file path=ppt/ink/ink19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0.616"/>
    </inkml:context>
    <inkml:brush xml:id="br0">
      <inkml:brushProperty name="width" value="0.1" units="cm"/>
      <inkml:brushProperty name="height" value="0.1" units="cm"/>
      <inkml:brushProperty name="color" value="#008C3A"/>
    </inkml:brush>
  </inkml:definitions>
  <inkml:trace contextRef="#ctx0" brushRef="#br0">1 54 13039 0 0,'0'0'1564'0'0,"12"-16"1738"0"0,-6 12-2943 0 0,-1 0 1 0 0,1 0 0 0 0,0 0 0 0 0,0 1 0 0 0,0 0 0 0 0,0 0 0 0 0,0 1 0 0 0,1 0 0 0 0,-1 0-1 0 0,1 0 1 0 0,0 1 0 0 0,-1 0 0 0 0,14-1 0 0 0,-11 2-161 0 0,0 0 1 0 0,0 0-1 0 0,0 0 0 0 0,0 2 0 0 0,0-1 1 0 0,0 1-1 0 0,-1 0 0 0 0,1 0 1 0 0,-1 1-1 0 0,12 6 0 0 0,-19-8-189 0 0,1 0 0 0 0,0 0 0 0 0,0 0 0 0 0,0 0 0 0 0,0 1 0 0 0,-1-1 0 0 0,1 1 0 0 0,-1-1 0 0 0,1 1 0 0 0,-1 0 0 0 0,0 0 0 0 0,0 0-1 0 0,1-1 1 0 0,-1 1 0 0 0,-1 0 0 0 0,1 0 0 0 0,0 1 0 0 0,0-1 0 0 0,-1 0 0 0 0,1 0 0 0 0,-1 0 0 0 0,1 0 0 0 0,-1 0 0 0 0,0 4 0 0 0,-1 3 70 0 0,0 0 0 0 0,-1 1 0 0 0,0-1 0 0 0,-6 16 0 0 0,-5 27 211 0 0,13-50-284 0 0,0 1 1 0 0,-1-1-1 0 0,1 1 0 0 0,0 0 0 0 0,1-1 1 0 0,-1 1-1 0 0,0-1 0 0 0,1 1 1 0 0,-1-1-1 0 0,1 0 0 0 0,0 1 1 0 0,0-1-1 0 0,0 0 0 0 0,0 1 1 0 0,0-1-1 0 0,3 3 0 0 0,0-1-64 0 0,1 1-1 0 0,0-1 0 0 0,1-1 1 0 0,-1 1-1 0 0,1-1 1 0 0,-1 0-1 0 0,1 0 1 0 0,0-1-1 0 0,0 0 0 0 0,0 0 1 0 0,1 0-1 0 0,11 1 1 0 0,80 7-1314 0 0,-80-10 59 0 0,-1 0-57 0 0</inkml:trace>
</inkml:ink>
</file>

<file path=ppt/ink/ink19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1.387"/>
    </inkml:context>
    <inkml:brush xml:id="br0">
      <inkml:brushProperty name="width" value="0.1" units="cm"/>
      <inkml:brushProperty name="height" value="0.1" units="cm"/>
      <inkml:brushProperty name="color" value="#008C3A"/>
    </inkml:brush>
  </inkml:definitions>
  <inkml:trace contextRef="#ctx0" brushRef="#br0">0 30 11399 0 0,'0'0'1032'0'0,"32"2"614"0"0,17-15 1242 0 0,-36 8-2482 0 0,-1 2 0 0 0,1 0-1 0 0,0 0 1 0 0,0 1-1 0 0,-1 1 1 0 0,1 0-1 0 0,16 1 1 0 0,-29 0-367 0 0,11 2-555 0 0</inkml:trace>
</inkml:ink>
</file>

<file path=ppt/ink/ink19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1.740"/>
    </inkml:context>
    <inkml:brush xml:id="br0">
      <inkml:brushProperty name="width" value="0.1" units="cm"/>
      <inkml:brushProperty name="height" value="0.1" units="cm"/>
      <inkml:brushProperty name="color" value="#008C3A"/>
    </inkml:brush>
  </inkml:definitions>
  <inkml:trace contextRef="#ctx0" brushRef="#br0">0 2 11575 0 0,'0'0'1047'0'0,"29"3"-648"0"0,45-5 4478 0 0,-40 0-3850 0 0,-1 2 1 0 0,37 4 0 0 0,-55-2-1459 0 0,7 0-4869 0 0,-5 0-1255 0 0</inkml:trace>
</inkml:ink>
</file>

<file path=ppt/ink/ink19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9.632"/>
    </inkml:context>
    <inkml:brush xml:id="br0">
      <inkml:brushProperty name="width" value="0.1" units="cm"/>
      <inkml:brushProperty name="height" value="0.1" units="cm"/>
      <inkml:brushProperty name="color" value="#008C3A"/>
    </inkml:brush>
  </inkml:definitions>
  <inkml:trace contextRef="#ctx0" brushRef="#br0">0 135 1375 0 0,'25'-27'2415'0'0,"7"-11"8377"0"0,-30 34-10254 0 0,0-1-1 0 0,0 1 1 0 0,-1 0-1 0 0,1-1 1 0 0,-1 1 0 0 0,0 0-1 0 0,-1-1 1 0 0,1-8 0 0 0,0-8 3996 0 0,-5 54-3092 0 0,1 3-1516 0 0,-8 58 161 0 0,5-1-1 0 0,12 186 1 0 0,-6-273-254 0 0,1 1-1 0 0,0-1 1 0 0,0 1 0 0 0,1-1-1 0 0,0 0 1 0 0,0 0 0 0 0,0 1-1 0 0,1-2 1 0 0,6 12 0 0 0,1-15-2304 0 0,-1-2 463 0 0</inkml:trace>
</inkml:ink>
</file>

<file path=ppt/ink/ink19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29.981"/>
    </inkml:context>
    <inkml:brush xml:id="br0">
      <inkml:brushProperty name="width" value="0.1" units="cm"/>
      <inkml:brushProperty name="height" value="0.1" units="cm"/>
      <inkml:brushProperty name="color" value="#008C3A"/>
    </inkml:brush>
  </inkml:definitions>
  <inkml:trace contextRef="#ctx0" brushRef="#br0">50 1 12839 0 0,'0'0'1531'0'0,"-1"0"-1243"0"0,0 0 0 0 0,0 0 1 0 0,0 0-1 0 0,-1 0 0 0 0,1 1 0 0 0,0-1 1 0 0,0 0-1 0 0,0 1 0 0 0,0-1 0 0 0,0 1 0 0 0,0 0 1 0 0,0-1-1 0 0,0 1 0 0 0,0-1 0 0 0,0 1 1 0 0,-2 2-1 0 0,-4 20 121 0 0,1 0 1 0 0,0 1-1 0 0,2 0 1 0 0,1 1-1 0 0,1-1 1 0 0,0 0-1 0 0,2 1 1 0 0,5 35-1 0 0,-4-51-340 0 0,1 1 1 0 0,1 0-1 0 0,0-1 0 0 0,0 1 1 0 0,0-1-1 0 0,2 0 0 0 0,-1 0 1 0 0,1 0-1 0 0,0-1 0 0 0,8 10 1 0 0,-8-12-48 0 0,0-1 0 0 0,1 0 1 0 0,-1 0-1 0 0,1 0 1 0 0,0-1-1 0 0,1 0 1 0 0,-1 0-1 0 0,1-1 0 0 0,0 1 1 0 0,-1-2-1 0 0,1 1 1 0 0,1-1-1 0 0,-1 0 1 0 0,0 0-1 0 0,9 0 0 0 0,-5 0 27 0 0,0-2 0 0 0,1 0 0 0 0,-1 0 0 0 0,0-1-1 0 0,0 0 1 0 0,0-1 0 0 0,0 0 0 0 0,0-1 0 0 0,0 0-1 0 0,16-7 1 0 0,-24 8-33 0 0,0 1 0 0 0,1 0 0 0 0,-1-1 0 0 0,0 0 0 0 0,-1 0 0 0 0,1 0 0 0 0,0 0 1 0 0,-1 0-1 0 0,1 0 0 0 0,-1-1 0 0 0,1 1 0 0 0,-1-1 0 0 0,0 0 0 0 0,0 0 0 0 0,-1 1 0 0 0,1-1 0 0 0,0-1 0 0 0,-1 1 0 0 0,0 0 0 0 0,0 0 0 0 0,0 0 0 0 0,0-1 0 0 0,0 1 0 0 0,-1 0 0 0 0,1-1 0 0 0,-1 1 0 0 0,0-1 1 0 0,0 1-1 0 0,0 0 0 0 0,0-1 0 0 0,-1 1 0 0 0,0 0 0 0 0,1-1 0 0 0,-1 1 0 0 0,0 0 0 0 0,-1-1 0 0 0,1 1 0 0 0,-3-4 0 0 0,-1-3 8 0 0,-1 0 0 0 0,-1 1 0 0 0,1 0-1 0 0,-1 0 1 0 0,-1 0 0 0 0,0 1 0 0 0,0 0 0 0 0,-1 1 0 0 0,1 0-1 0 0,-2 0 1 0 0,-10-6 0 0 0,2 3-46 0 0,1 1 1 0 0,-1 1-1 0 0,-1 0 0 0 0,0 1 1 0 0,-27-6-1 0 0</inkml:trace>
</inkml:ink>
</file>

<file path=ppt/ink/ink19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30.339"/>
    </inkml:context>
    <inkml:brush xml:id="br0">
      <inkml:brushProperty name="width" value="0.1" units="cm"/>
      <inkml:brushProperty name="height" value="0.1" units="cm"/>
      <inkml:brushProperty name="color" value="#008C3A"/>
    </inkml:brush>
  </inkml:definitions>
  <inkml:trace contextRef="#ctx0" brushRef="#br0">1 77 12439 0 0,'0'-19'1104'0'0,"0"7"-880"0"0,0-2-224 0 0,1-15 10736 0 0,8 27-12080 0 0</inkml:trace>
</inkml:ink>
</file>

<file path=ppt/ink/ink19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19:30.689"/>
    </inkml:context>
    <inkml:brush xml:id="br0">
      <inkml:brushProperty name="width" value="0.1" units="cm"/>
      <inkml:brushProperty name="height" value="0.1" units="cm"/>
      <inkml:brushProperty name="color" value="#008C3A"/>
    </inkml:brush>
  </inkml:definitions>
  <inkml:trace contextRef="#ctx0" brushRef="#br0">130 80 7831 0 0,'16'-32'848'0'0,"-15"28"-865"0"0,-1-40 13572 0 0,-2 45-13310 0 0,0 1 1 0 0,0-1 0 0 0,0 1 0 0 0,0-1-1 0 0,0 1 1 0 0,1 0 0 0 0,-1-1 0 0 0,0 1-1 0 0,1 0 1 0 0,0 0 0 0 0,-3 4 0 0 0,2-3-74 0 0,-16 23-111 0 0,0 0-1 0 0,2 1 1 0 0,0 1 0 0 0,2 1 0 0 0,-11 33-1 0 0,22-51-37 0 0,0 1-1 0 0,0-1 1 0 0,1 1-1 0 0,0 0 1 0 0,1-1-1 0 0,1 1 1 0 0,1 18-1 0 0,0-23-16 0 0,0 1-1 0 0,0-1 1 0 0,1 0-1 0 0,1 0 1 0 0,-1 0-1 0 0,1 0 1 0 0,0-1-1 0 0,0 1 1 0 0,1-1-1 0 0,0 0 1 0 0,0 0-1 0 0,0 0 1 0 0,7 6-1 0 0,-5-7 3 0 0,0-1 0 0 0,-1 0 0 0 0,2 0 0 0 0,-1 0 0 0 0,0-1 0 0 0,1 0 0 0 0,-1 0 0 0 0,1-1 0 0 0,0 0 0 0 0,0 0 0 0 0,0 0 0 0 0,0-1 0 0 0,0 0 0 0 0,0-1 0 0 0,10 0 0 0 0,-14 1-4 0 0,1-1 0 0 0,0 0 0 0 0,0 0 1 0 0,-1-1-1 0 0,1 1 0 0 0,0-1 0 0 0,-1 0 0 0 0,1 1 0 0 0,-1-2 0 0 0,1 1 1 0 0,-1 0-1 0 0,1-1 0 0 0,-1 0 0 0 0,0 1 0 0 0,1-1 0 0 0,-1-1 0 0 0,0 1 0 0 0,-1 0 1 0 0,1-1-1 0 0,0 1 0 0 0,-1-1 0 0 0,1 0 0 0 0,-1 0 0 0 0,0 0 0 0 0,0 0 0 0 0,0 0 1 0 0,0-1-1 0 0,-1 1 0 0 0,1-1 0 0 0,1-5 0 0 0,-3 7-2 0 0,1 0 0 0 0,-1 0 0 0 0,0-1-1 0 0,1 1 1 0 0,-1 0 0 0 0,0 0 0 0 0,-1-1 0 0 0,1 1-1 0 0,0 0 1 0 0,-1-1 0 0 0,1 1 0 0 0,-1 0 0 0 0,0 0 0 0 0,1 0-1 0 0,-1 0 1 0 0,0 0 0 0 0,-1 0 0 0 0,1 0 0 0 0,0 0-1 0 0,0 0 1 0 0,-3-2 0 0 0,1 2 5 0 0,0-1 1 0 0,0 1-1 0 0,0-1 0 0 0,-1 1 1 0 0,1 0-1 0 0,-1 0 0 0 0,0 1 1 0 0,0-1-1 0 0,1 1 0 0 0,-1-1 1 0 0,-5 0-1 0 0,0 1 5 0 0,1 0-1 0 0,-1 0 1 0 0,1 0 0 0 0,-1 1-1 0 0,1 0 1 0 0,-1 1 0 0 0,1 0-1 0 0,-1 0 1 0 0,1 1-1 0 0,-16 4 1 0 0,23-5-44 0 0,0-1 0 0 0,0 0 0 0 0,1 1 1 0 0,-1-1-1 0 0,0 1 0 0 0,0-1 0 0 0,0 1 0 0 0,0-1 0 0 0,1 1 0 0 0,-1 0 0 0 0,0-1 0 0 0,1 1 0 0 0,-1 0 1 0 0,0 0-1 0 0,1-1 0 0 0,-1 1 0 0 0,1 0 0 0 0,-1 0 0 0 0,1 0 0 0 0,0 0 0 0 0,-1 0 0 0 0,1 0 1 0 0,0-1-1 0 0,-1 1 0 0 0,1 0 0 0 0,0 0 0 0 0,0 0 0 0 0,0 0 0 0 0,0 0 0 0 0,0 0 0 0 0,0 0 1 0 0,0 0-1 0 0,0 0 0 0 0,1 0 0 0 0,-1 0 0 0 0,0 0 0 0 0,1 2 0 0 0,1-3-653 0 0,6-2-10 0 0</inkml:trace>
</inkml:ink>
</file>

<file path=ppt/ink/ink1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59"/>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19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4.340"/>
    </inkml:context>
    <inkml:brush xml:id="br0">
      <inkml:brushProperty name="width" value="0.1" units="cm"/>
      <inkml:brushProperty name="height" value="0.1" units="cm"/>
      <inkml:brushProperty name="color" value="#004F8B"/>
    </inkml:brush>
  </inkml:definitions>
  <inkml:trace contextRef="#ctx0" brushRef="#br0">29 115 1839 0 0,'0'0'83'0'0,"3"-9"10"0"0,5-28 2901 0 0,-3-32 13492 0 0,-5 94-15929 0 0,-2 0 0 0 0,0 1 0 0 0,-8 28 0 0 0,-4 36-58 0 0,7-37-386 0 0,-2 41 54 0 0,9-87-162 0 0,0 0-1 0 0,0-1 0 0 0,1 1 1 0 0,0 0-1 0 0,0-1 1 0 0,1 1-1 0 0,-1-1 1 0 0,1 1-1 0 0,1-1 1 0 0,5 10-1 0 0,-7-15-187 0 0,0-1-1 0 0,0 0 1 0 0,0 0 0 0 0,0 1-1 0 0,0-1 1 0 0,0 0 0 0 0,0 0-1 0 0,0 0 1 0 0,0 0 0 0 0,0 0-1 0 0,0 0 1 0 0,0-1-1 0 0,0 1 1 0 0,0 0 0 0 0,0 0-1 0 0,0-1 1 0 0,0 1 0 0 0,0-1-1 0 0,0 1 1 0 0,0-1 0 0 0,0 1-1 0 0,0-2 1 0 0</inkml:trace>
</inkml:ink>
</file>

<file path=ppt/ink/ink19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4.694"/>
    </inkml:context>
    <inkml:brush xml:id="br0">
      <inkml:brushProperty name="width" value="0.1" units="cm"/>
      <inkml:brushProperty name="height" value="0.1" units="cm"/>
      <inkml:brushProperty name="color" value="#004F8B"/>
    </inkml:brush>
  </inkml:definitions>
  <inkml:trace contextRef="#ctx0" brushRef="#br0">81 12 6447 0 0,'0'0'298'0'0,"-1"-1"-10"0"0,-1 0 99 0 0,1 0 1 0 0,-1 0-1 0 0,0 1 1 0 0,0-1-1 0 0,0 0 1 0 0,-1 1-1 0 0,1 0 1 0 0,0-1-1 0 0,0 1 1 0 0,0 0-1 0 0,0 0 1 0 0,-3 0-1 0 0,-5 0 1864 0 0,9-1-2082 0 0,0 0 0 0 0,0 1 0 0 0,0-1 0 0 0,-1 1 0 0 0,1 0 0 0 0,0-1 0 0 0,-1 1 0 0 0,1 0 0 0 0,0 0 0 0 0,0 0 0 0 0,-1 0 0 0 0,1 0 0 0 0,0 0 0 0 0,-1 0 0 0 0,1 0 0 0 0,0 1 0 0 0,-1-1 0 0 0,1 0 0 0 0,0 1 0 0 0,0-1 0 0 0,-1 1 0 0 0,1 0 0 0 0,0-1 0 0 0,0 1 0 0 0,-2 1 0 0 0,2 0-58 0 0,0 0-1 0 0,0-1 1 0 0,1 1-1 0 0,-1 0 1 0 0,0-1-1 0 0,1 1 1 0 0,0 0-1 0 0,-1 0 1 0 0,1 0-1 0 0,0-1 0 0 0,0 1 1 0 0,0 0-1 0 0,0 0 1 0 0,0 0-1 0 0,0 0 1 0 0,1 1-1 0 0,0 6 13 0 0,1-1-1 0 0,0 0 1 0 0,1 0 0 0 0,0-1-1 0 0,0 1 1 0 0,1 0-1 0 0,5 8 1 0 0,-2-8-61 0 0,0 1 1 0 0,1-1 0 0 0,0 0-1 0 0,1-1 1 0 0,0 0-1 0 0,0-1 1 0 0,0 0 0 0 0,1 0-1 0 0,14 6 1 0 0,-20-10-39 0 0,1 1 0 0 0,0-1 0 0 0,0 0 0 0 0,0-1 0 0 0,0 1 0 0 0,0-1 0 0 0,1 0 1 0 0,-1 0-1 0 0,0-1 0 0 0,1 0 0 0 0,-1 0 0 0 0,0 0 0 0 0,1 0 0 0 0,-1-1 0 0 0,0 0 0 0 0,0 0 0 0 0,1 0 0 0 0,-1-1 1 0 0,0 0-1 0 0,0 0 0 0 0,8-4 0 0 0,-11 4 4 0 0,0 1-1 0 0,0-1 1 0 0,0 0 0 0 0,0 0 0 0 0,-1 0 0 0 0,1 0-1 0 0,0 0 1 0 0,-1-1 0 0 0,0 1 0 0 0,1 0 0 0 0,-1-1-1 0 0,0 1 1 0 0,0-1 0 0 0,0 1 0 0 0,0-1 0 0 0,-1 0-1 0 0,1 1 1 0 0,-1-1 0 0 0,0 0 0 0 0,1 1 0 0 0,-1-1 0 0 0,0 0-1 0 0,-1 1 1 0 0,1-1 0 0 0,0 0 0 0 0,-1 1 0 0 0,0-1-1 0 0,1 0 1 0 0,-1 1 0 0 0,0-1 0 0 0,0 1 0 0 0,-1-1-1 0 0,-2-3 1 0 0,-2-4 78 0 0,0 0-1 0 0,0 1 1 0 0,-2 0 0 0 0,1 0-1 0 0,-1 1 1 0 0,0 0 0 0 0,-17-13-1 0 0,24 20-119 0 0</inkml:trace>
</inkml:ink>
</file>

<file path=ppt/ink/ink19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5.046"/>
    </inkml:context>
    <inkml:brush xml:id="br0">
      <inkml:brushProperty name="width" value="0.1" units="cm"/>
      <inkml:brushProperty name="height" value="0.1" units="cm"/>
      <inkml:brushProperty name="color" value="#004F8B"/>
    </inkml:brush>
  </inkml:definitions>
  <inkml:trace contextRef="#ctx0" brushRef="#br0">8 0 13359 0 0,'0'0'3464'0'0,"-7"5"-2344"0"0</inkml:trace>
</inkml:ink>
</file>

<file path=ppt/ink/ink19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5.412"/>
    </inkml:context>
    <inkml:brush xml:id="br0">
      <inkml:brushProperty name="width" value="0.1" units="cm"/>
      <inkml:brushProperty name="height" value="0.1" units="cm"/>
      <inkml:brushProperty name="color" value="#004F8B"/>
    </inkml:brush>
  </inkml:definitions>
  <inkml:trace contextRef="#ctx0" brushRef="#br0">187 31 1375 0 0,'0'0'66'0'0,"-2"-10"4"0"0,1 9 26 0 0,1 0-1 0 0,0 0 0 0 0,0 0 0 0 0,-1 0 1 0 0,1 0-1 0 0,-1 0 0 0 0,1 0 0 0 0,-1 0 1 0 0,1 0-1 0 0,-1 0 0 0 0,1 0 0 0 0,-1 0 1 0 0,0 0-1 0 0,0 1 0 0 0,0-1 0 0 0,1 0 1 0 0,-1 0-1 0 0,-1 0 0 0 0,0 0 312 0 0,1 1 0 0 0,-1-1 1 0 0,0 1-1 0 0,1 0 0 0 0,-1-1 0 0 0,0 1 0 0 0,1 0 1 0 0,-1 0-1 0 0,0 0 0 0 0,0 0 0 0 0,1 0 0 0 0,-1 1 1 0 0,0-1-1 0 0,1 0 0 0 0,-1 1 0 0 0,-2 0 0 0 0,-2 1 881 0 0,1 1-1 0 0,0-1 1 0 0,0 1-1 0 0,0 0 0 0 0,0 0 1 0 0,-8 7-1 0 0,3 2-1045 0 0,0-1 1 0 0,0 2-1 0 0,1-1 0 0 0,1 1 0 0 0,0 1 1 0 0,1 0-1 0 0,0 0 0 0 0,1 0 0 0 0,1 0 1 0 0,0 1-1 0 0,1 0 0 0 0,-2 19 0 0 0,5-28-209 0 0,0 1 0 0 0,1-1-1 0 0,0 1 1 0 0,0 0-1 0 0,0-1 1 0 0,1 1 0 0 0,0-1-1 0 0,1 1 1 0 0,-1-1 0 0 0,1 1-1 0 0,0-1 1 0 0,1 0-1 0 0,0 0 1 0 0,0 0 0 0 0,0 0-1 0 0,0 0 1 0 0,1-1-1 0 0,0 0 1 0 0,0 0 0 0 0,1 0-1 0 0,-1 0 1 0 0,1 0-1 0 0,0-1 1 0 0,0 0 0 0 0,1 0-1 0 0,-1 0 1 0 0,1-1-1 0 0,0 0 1 0 0,0 0 0 0 0,11 4-1 0 0,-6-4-7 0 0,0 1-1 0 0,0-2 1 0 0,1 1 0 0 0,-1-2-1 0 0,1 1 1 0 0,13-1 0 0 0,-20-1-11 0 0,1 0 0 0 0,-1 0 1 0 0,0-1-1 0 0,0 1 0 0 0,0-1 1 0 0,0 0-1 0 0,0-1 0 0 0,0 1 1 0 0,0-1-1 0 0,-1 0 0 0 0,1 0 1 0 0,0-1-1 0 0,-1 1 0 0 0,1-1 1 0 0,-1 0-1 0 0,5-4 0 0 0,-8 6-10 0 0,0 0-1 0 0,0 0 0 0 0,0 0 1 0 0,0 0-1 0 0,-1 0 0 0 0,1-1 1 0 0,0 1-1 0 0,-1 0 0 0 0,1 0 1 0 0,0-1-1 0 0,-1 1 0 0 0,1 0 1 0 0,-1-1-1 0 0,0 1 1 0 0,0 0-1 0 0,1-1 0 0 0,-1 1 1 0 0,0 0-1 0 0,0-1 0 0 0,0 1 1 0 0,0-1-1 0 0,0 1 0 0 0,-1 0 1 0 0,1-1-1 0 0,0 1 1 0 0,-1 0-1 0 0,1-1 0 0 0,-1 1 1 0 0,1 0-1 0 0,-1-1 0 0 0,0 1 1 0 0,1 0-1 0 0,-1 0 0 0 0,0 0 1 0 0,0 0-1 0 0,0 0 1 0 0,0 0-1 0 0,0 0 0 0 0,0 0 1 0 0,0 0-1 0 0,0 0 0 0 0,0 0 1 0 0,-3 0-1 0 0,-3-4 22 0 0,0 1 0 0 0,-1 0 0 0 0,1 1-1 0 0,-15-5 1 0 0,8 3-24 0 0,-1 2 0 0 0,0-1 0 0 0,-21-1-1 0 0,31 5-1 0 0,0 0 0 0 0,-1-1 0 0 0,1 2-1 0 0,-1-1 1 0 0,1 1 0 0 0,0-1-1 0 0,-1 2 1 0 0,1-1 0 0 0,0 0 0 0 0,0 1-1 0 0,0 0 1 0 0,-8 4 0 0 0,12-5-301 0 0</inkml:trace>
</inkml:ink>
</file>

<file path=ppt/ink/ink19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5.781"/>
    </inkml:context>
    <inkml:brush xml:id="br0">
      <inkml:brushProperty name="width" value="0.1" units="cm"/>
      <inkml:brushProperty name="height" value="0.1" units="cm"/>
      <inkml:brushProperty name="color" value="#004F8B"/>
    </inkml:brush>
  </inkml:definitions>
  <inkml:trace contextRef="#ctx0" brushRef="#br0">1 21 11575 0 0,'0'0'1047'0'0,"1"0"-859"0"0,2-1-124 0 0,22-5 1976 0 0,45-7 0 0 0,-61 13-1632 0 0,0 0 1 0 0,0 0 0 0 0,0 1-1 0 0,0 0 1 0 0,-1 1 0 0 0,1-1-1 0 0,15 7 1 0 0,4 1-447 0 0,46 9-1 0 0,-55-15-620 0 0</inkml:trace>
</inkml:ink>
</file>

<file path=ppt/ink/ink19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6.129"/>
    </inkml:context>
    <inkml:brush xml:id="br0">
      <inkml:brushProperty name="width" value="0.1" units="cm"/>
      <inkml:brushProperty name="height" value="0.1" units="cm"/>
      <inkml:brushProperty name="color" value="#004F8B"/>
    </inkml:brush>
  </inkml:definitions>
  <inkml:trace contextRef="#ctx0" brushRef="#br0">68 1 10135 0 0,'-37'-1'2770'0'0,"35"3"-2415"0"0,0-1 0 0 0,0 1 1 0 0,0-1-1 0 0,0 1 0 0 0,0 0 1 0 0,0 0-1 0 0,0 0 0 0 0,0 0 1 0 0,1 0-1 0 0,-1 0 1 0 0,1 0-1 0 0,0 0 0 0 0,0 1 1 0 0,-1-1-1 0 0,1 0 0 0 0,1 1 1 0 0,-1-1-1 0 0,0 1 0 0 0,1-1 1 0 0,-1 1-1 0 0,1 0 0 0 0,0-1 1 0 0,0 1-1 0 0,0 3 1 0 0,0 11 236 0 0,1 0 0 0 0,4 26 0 0 0,-4-32-170 0 0,3 10-539 0 0,0-1-1 0 0,1 1 1 0 0,8 22 0 0 0,6-1-7330 0 0</inkml:trace>
</inkml:ink>
</file>

<file path=ppt/ink/ink19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6.851"/>
    </inkml:context>
    <inkml:brush xml:id="br0">
      <inkml:brushProperty name="width" value="0.1" units="cm"/>
      <inkml:brushProperty name="height" value="0.1" units="cm"/>
      <inkml:brushProperty name="color" value="#004F8B"/>
    </inkml:brush>
  </inkml:definitions>
  <inkml:trace contextRef="#ctx0" brushRef="#br0">170 29 3679 0 0,'20'-18'13283'0'0,"-19"18"-13184"0"0,-1 0 0 0 0,0-1 1 0 0,0 1-1 0 0,0 0 0 0 0,0-1 0 0 0,0 1 1 0 0,0 0-1 0 0,0-1 0 0 0,0 1 0 0 0,0 0 1 0 0,0 0-1 0 0,0-1 0 0 0,0 1 0 0 0,0 0 0 0 0,0-1 1 0 0,0 1-1 0 0,0 0 0 0 0,0-1 0 0 0,0 1 1 0 0,0 0-1 0 0,0 0 0 0 0,0-1 0 0 0,-1 1 1 0 0,1 0-1 0 0,-1-2 596 0 0,1 2-596 0 0,-1 0 0 0 0,1 0 0 0 0,0 0 1 0 0,0-1-1 0 0,-1 1 0 0 0,1 0 0 0 0,0 0 0 0 0,0 0 1 0 0,-1 0-1 0 0,1 0 0 0 0,0 0 0 0 0,-1 0 1 0 0,1 0-1 0 0,0 0 0 0 0,-1 0 0 0 0,1 0 1 0 0,-25 5 1421 0 0,-32 21-1757 0 0,50-23 629 0 0,0 0-373 0 0,0 1 0 0 0,0-1 0 0 0,0 1 0 0 0,0 1 0 0 0,1-1 0 0 0,0 1 0 0 0,0 0 0 0 0,0 1 0 0 0,0 0 0 0 0,1-1 0 0 0,0 2 0 0 0,0-1 0 0 0,-7 13 0 0 0,11-17-20 0 0,1-1 0 0 0,0 0 0 0 0,-1 0 0 0 0,1 0 0 0 0,0 1 0 0 0,0-1 0 0 0,-1 0 0 0 0,1 1 0 0 0,0-1 0 0 0,0 0 0 0 0,1 0 0 0 0,-1 1 0 0 0,0-1 0 0 0,0 0 0 0 0,1 0 0 0 0,-1 1 0 0 0,0-1 0 0 0,1 0 0 0 0,-1 0 0 0 0,1 0 0 0 0,0 0 0 0 0,-1 1 0 0 0,1-1 0 0 0,0 0 0 0 0,0 0 0 0 0,0 0 0 0 0,-1-1 0 0 0,1 1 0 0 0,2 2 0 0 0,27 10 0 0 0,-27-12 0 0 0,86 22 137 0 0,-52-15-15 0 0,-1 2-1 0 0,0 2 1 0 0,40 17 0 0 0,-75-28-19 0 0,24 30 450 0 0,-24-27-523 0 0,0 1 1 0 0,0 0-1 0 0,0-1 0 0 0,-1 1 0 0 0,1 0 0 0 0,-1-1 0 0 0,0 1 1 0 0,-1 0-1 0 0,1-1 0 0 0,-1 1 0 0 0,0-1 0 0 0,0 1 1 0 0,0 0-1 0 0,0-1 0 0 0,-1 0 0 0 0,0 1 0 0 0,0-1 1 0 0,0 0-1 0 0,-1 0 0 0 0,1 0 0 0 0,-1 0 0 0 0,0-1 1 0 0,0 1-1 0 0,-7 6 0 0 0,0-1 18 0 0,-1-1 0 0 0,0 0-1 0 0,0 0 1 0 0,-1-1 0 0 0,0 0 0 0 0,0-1 0 0 0,-22 8-1 0 0,30-14-415 0 0,-1 1 1 0 0,1-1-1 0 0,-1 0 0 0 0,1 0 0 0 0,-1 0 0 0 0,1 0 0 0 0,-1-1 0 0 0,1 1 0 0 0,0-1 0 0 0,-1-1 0 0 0,1 1 0 0 0,0-1 0 0 0,0 1 0 0 0,0-1 0 0 0,0 0 0 0 0,0 0 0 0 0,-5-5 0 0 0,0 3-242 0 0,-12-7-1278 0 0</inkml:trace>
</inkml:ink>
</file>

<file path=ppt/ink/ink19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7.205"/>
    </inkml:context>
    <inkml:brush xml:id="br0">
      <inkml:brushProperty name="width" value="0.1" units="cm"/>
      <inkml:brushProperty name="height" value="0.1" units="cm"/>
      <inkml:brushProperty name="color" value="#004F8B"/>
    </inkml:brush>
  </inkml:definitions>
  <inkml:trace contextRef="#ctx0" brushRef="#br0">0 146 9215 0 0,'43'-49'1030'0'0,"-10"13"780"0"0,-14 8 2249 0 0,-17 25-3783 0 0,0 1 0 0 0,0-1 0 0 0,0 1 0 0 0,0 0 0 0 0,0 0-1 0 0,1 0 1 0 0,-1 0 0 0 0,1 0 0 0 0,-1 0 0 0 0,1 1 0 0 0,0-1 0 0 0,-1 1 0 0 0,1 0 0 0 0,0 0 0 0 0,0 0 0 0 0,0 0 0 0 0,0 0 0 0 0,0 1-1 0 0,0-1 1 0 0,0 1 0 0 0,0 0 0 0 0,1 0 0 0 0,3 0 0 0 0,11 2-243 0 0,-1 0 0 0 0,1 1 0 0 0,17 5 1 0 0,-1-1-1806 0 0,-15-3-3456 0 0,2 0-1610 0 0</inkml:trace>
  <inkml:trace contextRef="#ctx0" brushRef="#br0" timeOffset="1">569 213 14479 0 0,'0'0'1576'0'0,"10"3"-528"0"0,0 1-472 0 0</inkml:trace>
</inkml:ink>
</file>

<file path=ppt/ink/ink19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7.567"/>
    </inkml:context>
    <inkml:brush xml:id="br0">
      <inkml:brushProperty name="width" value="0.1" units="cm"/>
      <inkml:brushProperty name="height" value="0.1" units="cm"/>
      <inkml:brushProperty name="color" value="#004F8B"/>
    </inkml:brush>
  </inkml:definitions>
  <inkml:trace contextRef="#ctx0" brushRef="#br0">172 35 5983 0 0,'0'0'464'0'0,"1"-2"-305"0"0,-1 1 431 0 0,1-1 0 0 0,-1 1 0 0 0,1-1 0 0 0,-1 1 0 0 0,0-1 0 0 0,1 1 0 0 0,-1-1 0 0 0,0 1 0 0 0,0-1 0 0 0,0 1 0 0 0,0-1 0 0 0,0 1 0 0 0,-1-1 0 0 0,1 0 0 0 0,0 1 0 0 0,-2-2 0 0 0,2 2-454 0 0,0 1-1 0 0,-1-1 1 0 0,1 1 0 0 0,-1 0 0 0 0,1-1 0 0 0,-1 1 0 0 0,1 0 0 0 0,-1-1 0 0 0,1 1 0 0 0,-1 0 0 0 0,1 0 0 0 0,-1 0 0 0 0,1-1 0 0 0,-1 1 0 0 0,0 0 0 0 0,1 0 0 0 0,-1 0 0 0 0,1 0 0 0 0,-1 0 0 0 0,0 0 0 0 0,1 0 0 0 0,-1 0-1 0 0,1 0 1 0 0,-1 0 0 0 0,1 0 0 0 0,-2 1 0 0 0,-3 1 70 0 0,1-1 1 0 0,0 1-1 0 0,0 0 0 0 0,-1 1 0 0 0,1-1 0 0 0,1 1 0 0 0,-5 3 0 0 0,-4 5-32 0 0,1 0 0 0 0,0 1 0 0 0,1 1 0 0 0,1 0 0 0 0,0 0 1 0 0,0 1-1 0 0,2 0 0 0 0,-1 0 0 0 0,2 1 0 0 0,0-1 0 0 0,1 2 0 0 0,0-1 0 0 0,1 0 0 0 0,-2 18 0 0 0,5-23-172 0 0,0-1-1 0 0,0 0 0 0 0,1 1 1 0 0,0-1-1 0 0,1 1 1 0 0,0-1-1 0 0,1 0 1 0 0,-1 0-1 0 0,2 0 1 0 0,-1 0-1 0 0,1 0 1 0 0,1 0-1 0 0,0 0 1 0 0,0-1-1 0 0,0 0 1 0 0,1 0-1 0 0,0 0 1 0 0,1 0-1 0 0,0-1 1 0 0,0 0-1 0 0,0 0 1 0 0,1-1-1 0 0,0 1 1 0 0,1-2-1 0 0,10 8 0 0 0,-11-10 1 0 0,0 0-1 0 0,0-1 0 0 0,0 0 0 0 0,0 0 1 0 0,1-1-1 0 0,-1 1 0 0 0,0-1 0 0 0,1-1 0 0 0,-1 0 1 0 0,8 0-1 0 0,-12-1-1 0 0,0 1 0 0 0,0 0-1 0 0,0-1 1 0 0,0 1 0 0 0,0-1 0 0 0,0 0 0 0 0,-1 0 0 0 0,1 0 0 0 0,0 0 0 0 0,-1-1 0 0 0,1 1 0 0 0,3-4-1 0 0,-4 4 1 0 0,-1 0 0 0 0,0 0 0 0 0,-1-1 0 0 0,1 1 0 0 0,0 0 0 0 0,0-1 0 0 0,0 1 0 0 0,-1-1 0 0 0,1 1 0 0 0,-1-1 0 0 0,1 1 0 0 0,-1-1 0 0 0,0 1 0 0 0,1-1 0 0 0,-1 0 0 0 0,0 1 0 0 0,0-1 0 0 0,0 1-1 0 0,0-1 1 0 0,-1 0 0 0 0,1 1 0 0 0,0-1 0 0 0,0 1 0 0 0,-2-4 0 0 0,-1 0 2 0 0,1 0 0 0 0,-1 0 0 0 0,0 0 1 0 0,-1 0-1 0 0,1 0 0 0 0,-1 1 0 0 0,0 0 0 0 0,0 0 0 0 0,0 0 0 0 0,-1 0 0 0 0,1 0 1 0 0,-1 1-1 0 0,0 0 0 0 0,0 0 0 0 0,0 0 0 0 0,-11-3 0 0 0,10 3 0 0 0,0 0 1 0 0,0 1-1 0 0,0 0 0 0 0,-1 1 0 0 0,1-1 1 0 0,0 1-1 0 0,-1 0 0 0 0,1 1 0 0 0,-1-1 1 0 0,1 1-1 0 0,-1 1 0 0 0,1-1 0 0 0,-1 1 1 0 0,1 0-1 0 0,-7 2 0 0 0,12-2-112 0 0,1-1 1 0 0,0 0-1 0 0,-1 0 0 0 0,1 0 1 0 0,0 0-1 0 0,-1 0 0 0 0,1 0 0 0 0,0 1 1 0 0,-1-1-1 0 0,1 0 0 0 0,0 0 1 0 0,0 0-1 0 0,-1 1 0 0 0,1-1 1 0 0,0 0-1 0 0,0 0 0 0 0,-1 1 0 0 0,1-1 1 0 0,0 0-1 0 0,0 1 0 0 0,0-1 1 0 0,-1 0-1 0 0,1 1 0 0 0,0-1 0 0 0,0 0 1 0 0,0 1-1 0 0,0-1 0 0 0,0 0 1 0 0,0 1-1 0 0,0-1 0 0 0,0 0 0 0 0,0 1 1 0 0,0-1-1 0 0,0 0 0 0 0,0 1 1 0 0,0-1-1 0 0,0 1 0 0 0,0-1 1 0 0</inkml:trace>
</inkml:ink>
</file>

<file path=ppt/ink/ink19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37.929"/>
    </inkml:context>
    <inkml:brush xml:id="br0">
      <inkml:brushProperty name="width" value="0.1" units="cm"/>
      <inkml:brushProperty name="height" value="0.1" units="cm"/>
      <inkml:brushProperty name="color" value="#004F8B"/>
    </inkml:brush>
  </inkml:definitions>
  <inkml:trace contextRef="#ctx0" brushRef="#br0">0 129 7831 0 0,'17'-42'1318'0'0,"-13"34"-187"0"0,0 0-1 0 0,0 1 0 0 0,0-1 1 0 0,1 1-1 0 0,6-7 1 0 0,-8 11-589 0 0,0 0 1 0 0,1 0 0 0 0,-1 0-1 0 0,0 0 1 0 0,1 1-1 0 0,0-1 1 0 0,-1 1 0 0 0,1 0-1 0 0,0 0 1 0 0,0 1 0 0 0,6-2-1 0 0,36-1 294 0 0,-41 4-745 0 0,0 0 0 0 0,0 1-1 0 0,0 0 1 0 0,0 0 0 0 0,0 0 0 0 0,0 0-1 0 0,-1 1 1 0 0,1 0 0 0 0,-1 0 0 0 0,1 0-1 0 0,-1 1 1 0 0,0-1 0 0 0,1 1 0 0 0,-1 0-1 0 0,-1 0 1 0 0,1 1 0 0 0,0-1 0 0 0,-1 1-1 0 0,4 4 1 0 0,-5-4-78 0 0,0 0 0 0 0,0 0 0 0 0,0 0 0 0 0,-1 0 0 0 0,1 1 0 0 0,-1-1 0 0 0,0 0 0 0 0,0 1 0 0 0,-1-1 0 0 0,1 1 0 0 0,-1-1 0 0 0,0 0-1 0 0,-1 1 1 0 0,1-1 0 0 0,-1 1 0 0 0,1-1 0 0 0,-1 0 0 0 0,-1 1 0 0 0,1-1 0 0 0,0 0 0 0 0,-4 6 0 0 0,1-2 6 0 0,0 1 0 0 0,0 0 0 0 0,0 0-1 0 0,1 1 1 0 0,0 0 0 0 0,-2 16 0 0 0,5-24-19 0 0,-1 1 0 0 0,1-1 1 0 0,1 1-1 0 0,-1-1 0 0 0,0 1 0 0 0,1-1 1 0 0,-1 1-1 0 0,1-1 0 0 0,0 0 1 0 0,-1 1-1 0 0,1-1 0 0 0,1 0 1 0 0,-1 1-1 0 0,0-1 0 0 0,0 0 0 0 0,1 0 1 0 0,-1 0-1 0 0,1 0 0 0 0,0 0 1 0 0,-1 0-1 0 0,1-1 0 0 0,0 1 1 0 0,0-1-1 0 0,0 1 0 0 0,0-1 1 0 0,1 1-1 0 0,3 1 0 0 0,22 10-75 0 0,1-1 1 0 0,1-1-1 0 0,55 13 1 0 0,-65-20-1365 0 0,-1-1 1 0 0,1-1-1 0 0,0-1 1 0 0,21-1 0 0 0,-22 0-496 0 0</inkml:trace>
</inkml:ink>
</file>

<file path=ppt/ink/ink1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0"/>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19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40.839"/>
    </inkml:context>
    <inkml:brush xml:id="br0">
      <inkml:brushProperty name="width" value="0.1" units="cm"/>
      <inkml:brushProperty name="height" value="0.1" units="cm"/>
      <inkml:brushProperty name="color" value="#004F8B"/>
    </inkml:brush>
  </inkml:definitions>
  <inkml:trace contextRef="#ctx0" brushRef="#br0">272 120 9151 0 0,'0'0'831'0'0,"0"-2"-686"0"0,7-33 4884 0 0,-5 30-4460 0 0,-1 0 0 0 0,1 0 0 0 0,-2-1 0 0 0,1 1 0 0 0,0 0 0 0 0,-1-11 0 0 0,-1 15-478 0 0,1-1 0 0 0,-1 0 1 0 0,1 1-1 0 0,-1-1 0 0 0,0 0 0 0 0,0 1 0 0 0,1-1 0 0 0,-1 1 0 0 0,0-1 0 0 0,0 1 0 0 0,-1 0 0 0 0,1-1 0 0 0,0 1 0 0 0,0 0 0 0 0,-1 0 0 0 0,1 0 1 0 0,0 0-1 0 0,-1 0 0 0 0,1 0 0 0 0,-1 0 0 0 0,1 0 0 0 0,-1 1 0 0 0,0-1 0 0 0,1 1 0 0 0,-3-1 0 0 0,-4-1-37 0 0,1 1-1 0 0,-1 0 1 0 0,1 1-1 0 0,-1-1 1 0 0,1 2 0 0 0,-1-1-1 0 0,1 1 1 0 0,-1 0-1 0 0,1 0 1 0 0,-1 1 0 0 0,1 0-1 0 0,0 1 1 0 0,0-1-1 0 0,0 1 1 0 0,0 1-1 0 0,0-1 1 0 0,1 1 0 0 0,-1 1-1 0 0,1-1 1 0 0,0 1-1 0 0,1 0 1 0 0,-8 8-1 0 0,5-6-47 0 0,0 1-1 0 0,0 0 1 0 0,1 1-1 0 0,0-1 0 0 0,1 1 1 0 0,0 1-1 0 0,0-1 1 0 0,1 1-1 0 0,1 0 0 0 0,-1 1 1 0 0,1-1-1 0 0,1 1 1 0 0,0-1-1 0 0,-2 20 0 0 0,4-26 5 0 0,1 0-1 0 0,0 0 0 0 0,0 0 1 0 0,1-1-1 0 0,-1 1 0 0 0,1 0 1 0 0,0 0-1 0 0,0-1 0 0 0,0 1 1 0 0,0 0-1 0 0,1-1 0 0 0,-1 1 0 0 0,1-1 1 0 0,0 0-1 0 0,0 1 0 0 0,0-1 1 0 0,1 0-1 0 0,-1 0 0 0 0,1-1 1 0 0,3 5-1 0 0,-1-4 1 0 0,0 0 0 0 0,0 0 0 0 0,0-1 0 0 0,0 0 0 0 0,1 1 1 0 0,-1-2-1 0 0,1 1 0 0 0,-1-1 0 0 0,1 1 0 0 0,0-2 0 0 0,-1 1 0 0 0,8 0 0 0 0,3-1 36 0 0,0-1 0 0 0,0-1 0 0 0,-1 0-1 0 0,1-1 1 0 0,0 0 0 0 0,-1-1 0 0 0,0-1-1 0 0,27-13 1 0 0,-37 16-22 0 0,0-1 0 0 0,-1 1-1 0 0,1-1 1 0 0,-1 0 0 0 0,0-1 0 0 0,0 1-1 0 0,0-1 1 0 0,0 1 0 0 0,-1-1 0 0 0,1 0-1 0 0,-1 0 1 0 0,0-1 0 0 0,0 1 0 0 0,-1-1-1 0 0,1 0 1 0 0,-1 1 0 0 0,0-1-1 0 0,0 0 1 0 0,-1 0 0 0 0,1 0 0 0 0,-1-1-1 0 0,0 1 1 0 0,-1 0 0 0 0,1 0 0 0 0,-1-1-1 0 0,0 1 1 0 0,0 0 0 0 0,-1 0 0 0 0,0-1-1 0 0,-2-9 697 0 0,-10 98-416 0 0,9-25-297 0 0,0-14 7 0 0,1-1 0 0 0,3 1 1 0 0,7 65-1 0 0,7-59 102 0 0,-13-47-404 0 0,0 0-1 0 0,0 0 1 0 0,0-1-1 0 0,0 1 1 0 0,1 0 0 0 0,-1-1-1 0 0,1 1 1 0 0,0-1-1 0 0,-1 1 1 0 0,1-1 0 0 0,0 0-1 0 0,1 0 1 0 0,-1 0-1 0 0,0 0 1 0 0,3 2 0 0 0</inkml:trace>
</inkml:ink>
</file>

<file path=ppt/ink/ink19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41.225"/>
    </inkml:context>
    <inkml:brush xml:id="br0">
      <inkml:brushProperty name="width" value="0.1" units="cm"/>
      <inkml:brushProperty name="height" value="0.1" units="cm"/>
      <inkml:brushProperty name="color" value="#004F8B"/>
    </inkml:brush>
  </inkml:definitions>
  <inkml:trace contextRef="#ctx0" brushRef="#br0">2 2 5983 0 0,'-1'-1'15389'0'0,"4"1"-16267"0"0,44 1 1788 0 0,0 2 0 0 0,0 2 1 0 0,74 17-1 0 0,-74-13-1018 0 0,-19-7-2265 0 0,-15-3 918 0 0</inkml:trace>
</inkml:ink>
</file>

<file path=ppt/ink/ink19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41.577"/>
    </inkml:context>
    <inkml:brush xml:id="br0">
      <inkml:brushProperty name="width" value="0.1" units="cm"/>
      <inkml:brushProperty name="height" value="0.1" units="cm"/>
      <inkml:brushProperty name="color" value="#004F8B"/>
    </inkml:brush>
  </inkml:definitions>
  <inkml:trace contextRef="#ctx0" brushRef="#br0">122 8 10135 0 0,'0'0'778'0'0,"-39"-6"2123"0"0,37 5-2697 0 0,1 1 1 0 0,-1 0-1 0 0,0-1 1 0 0,1 1-1 0 0,-1 0 0 0 0,1 0 1 0 0,-1 0-1 0 0,0 0 1 0 0,1 1-1 0 0,-1-1 0 0 0,1 0 1 0 0,-1 1-1 0 0,1-1 1 0 0,-1 1-1 0 0,1-1 0 0 0,-1 1 1 0 0,1 0-1 0 0,-1-1 1 0 0,1 1-1 0 0,0 0 0 0 0,0 0 1 0 0,-3 2-1 0 0,1 0 140 0 0,0 1 0 0 0,1 0 0 0 0,-1-1-1 0 0,1 1 1 0 0,-1 0 0 0 0,1 0 0 0 0,0 0 0 0 0,-1 5-1 0 0,-3 11 538 0 0,1-1-1 0 0,-5 36 0 0 0,9-50-815 0 0,1 6-60 0 0,-1 1 0 0 0,1-1 0 0 0,1 0-1 0 0,0 0 1 0 0,0-1 0 0 0,1 1 0 0 0,1 0 0 0 0,0 0 0 0 0,0-1-1 0 0,1 1 1 0 0,8 14 0 0 0,18 32-7648 0 0</inkml:trace>
</inkml:ink>
</file>

<file path=ppt/ink/ink19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41.911"/>
    </inkml:context>
    <inkml:brush xml:id="br0">
      <inkml:brushProperty name="width" value="0.1" units="cm"/>
      <inkml:brushProperty name="height" value="0.1" units="cm"/>
      <inkml:brushProperty name="color" value="#004F8B"/>
    </inkml:brush>
  </inkml:definitions>
  <inkml:trace contextRef="#ctx0" brushRef="#br0">0 41 7367 0 0,'0'0'568'0'0,"22"-9"3355"0"0,-14 5-3142 0 0,1-1 1 0 0,1 1-1 0 0,-1 0 1 0 0,0 1-1 0 0,1 0 0 0 0,0 0 1 0 0,0 1-1 0 0,0 1 1 0 0,0 0-1 0 0,18 0 1 0 0,1 1 174 0 0,-1 2 0 0 0,47 9 0 0 0,-60-7-1032 0 0,0 1 1 0 0,0 0-1 0 0,21 11 0 0 0,-15-6-2277 0 0</inkml:trace>
</inkml:ink>
</file>

<file path=ppt/ink/ink19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42.288"/>
    </inkml:context>
    <inkml:brush xml:id="br0">
      <inkml:brushProperty name="width" value="0.1" units="cm"/>
      <inkml:brushProperty name="height" value="0.1" units="cm"/>
      <inkml:brushProperty name="color" value="#004F8B"/>
    </inkml:brush>
  </inkml:definitions>
  <inkml:trace contextRef="#ctx0" brushRef="#br0">1 0 7831 0 0,'10'4'696'0'0,"5"0"-560"0"0,5-2-136 0 0,4 2 0 0 0,-2-1 1144 0 0,-1-3 200 0 0,-1 0 32 0 0,0-2 16 0 0,-1 1-856 0 0,0 0-176 0 0,0 0-32 0 0,-2-1-8 0 0,1 1-256 0 0,-2 0-64 0 0</inkml:trace>
</inkml:ink>
</file>

<file path=ppt/ink/ink19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0.028"/>
    </inkml:context>
    <inkml:brush xml:id="br0">
      <inkml:brushProperty name="width" value="0.1" units="cm"/>
      <inkml:brushProperty name="height" value="0.1" units="cm"/>
      <inkml:brushProperty name="color" value="#004F8B"/>
    </inkml:brush>
  </inkml:definitions>
  <inkml:trace contextRef="#ctx0" brushRef="#br0">1 180 9647 0 0,'0'0'1806'0'0,"11"-38"1891"0"0,1 24-2806 0 0,-1 0-1 0 0,2 0 1 0 0,0 2 0 0 0,0-1-1 0 0,27-17 1 0 0,-32 24-700 0 0,1 0 0 0 0,1 1 0 0 0,-1 1 0 0 0,1-1 0 0 0,0 1 0 0 0,0 1 0 0 0,0 0 0 0 0,0 0 0 0 0,1 1 0 0 0,-1 0 0 0 0,1 1 0 0 0,-1 0 0 0 0,1 1 0 0 0,20 2 0 0 0,-29-1-166 0 0,0-1 0 0 0,-1 1 0 0 0,1 0 0 0 0,-1 0 1 0 0,1 0-1 0 0,-1 0 0 0 0,1 0 0 0 0,-1 0 0 0 0,1 0 0 0 0,-1 1 0 0 0,0-1 0 0 0,0 0 0 0 0,0 1 0 0 0,0-1 0 0 0,0 1 1 0 0,0-1-1 0 0,0 1 0 0 0,0-1 0 0 0,-1 1 0 0 0,1 0 0 0 0,0 0 0 0 0,-1-1 0 0 0,0 1 0 0 0,1 0 0 0 0,-1 0 0 0 0,0-1 0 0 0,0 1 1 0 0,0 0-1 0 0,0 0 0 0 0,0 0 0 0 0,-1 1 0 0 0,1 6 10 0 0,-1 0-1 0 0,-1 0 1 0 0,0 0-1 0 0,-5 14 1 0 0,-14 32 143 0 0,-38 67 1 0 0,-15 36-440 0 0,73-156 252 0 0,0-1 1 0 0,1 1-1 0 0,-1 0 0 0 0,1 0 1 0 0,-1-1-1 0 0,1 1 0 0 0,0 0 1 0 0,0 0-1 0 0,-1 0 0 0 0,1-1 1 0 0,0 1-1 0 0,1 0 0 0 0,-1 0 1 0 0,0 0-1 0 0,1-1 0 0 0,-1 1 0 0 0,1 0 1 0 0,-1 0-1 0 0,1-1 0 0 0,0 1 1 0 0,-1 0-1 0 0,3 1 0 0 0,-1-1 3 0 0,0 0 0 0 0,0 0 0 0 0,0 0 0 0 0,1 0-1 0 0,-1 0 1 0 0,0-1 0 0 0,1 1 0 0 0,0-1 0 0 0,-1 0-1 0 0,1 0 1 0 0,0 0 0 0 0,5 1 0 0 0,10 1 5 0 0,-1-1 0 0 0,1 0 0 0 0,32-2 0 0 0,-32-1-3 0 0,12 4 153 0 0,-5 0-1557 0 0,-8-4-4449 0 0</inkml:trace>
</inkml:ink>
</file>

<file path=ppt/ink/ink19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0.631"/>
    </inkml:context>
    <inkml:brush xml:id="br0">
      <inkml:brushProperty name="width" value="0.1" units="cm"/>
      <inkml:brushProperty name="height" value="0.1" units="cm"/>
      <inkml:brushProperty name="color" value="#004F8B"/>
    </inkml:brush>
  </inkml:definitions>
  <inkml:trace contextRef="#ctx0" brushRef="#br0">171 30 6447 0 0,'-2'-6'9482'0'0,"-11"-16"-4768"0"0,10 21-4645 0 0,-1 1 0 0 0,1 0-1 0 0,0 0 1 0 0,0 0 0 0 0,-1 0-1 0 0,1 1 1 0 0,0-1 0 0 0,0 1-1 0 0,0 0 1 0 0,0 0 0 0 0,0 0 0 0 0,0 1-1 0 0,0-1 1 0 0,0 0 0 0 0,-4 4-1 0 0,-43 28 811 0 0,49-32-877 0 0,-4 3-2 0 0,1-1 0 0 0,-1 1 0 0 0,1 0 0 0 0,0 0 0 0 0,0 1 0 0 0,1-1 0 0 0,-1 1 0 0 0,1 0 0 0 0,0 0 0 0 0,0 0 0 0 0,-3 9 0 0 0,5-12 0 0 0,1 0 0 0 0,-1 0 0 0 0,1 0 0 0 0,0 0 0 0 0,-1 0 0 0 0,1 0 0 0 0,0 0 0 0 0,0 0 0 0 0,0 0 0 0 0,1 0 0 0 0,-1 0 0 0 0,0 0 0 0 0,1 0 0 0 0,0 0 0 0 0,-1 0 0 0 0,1 0 0 0 0,0 0 0 0 0,0 0 0 0 0,0 0 0 0 0,0 0 0 0 0,0-1 0 0 0,0 1 0 0 0,1 0 0 0 0,-1-1 0 0 0,0 1 0 0 0,1-1 0 0 0,0 1 0 0 0,-1-1 0 0 0,1 0 0 0 0,0 0 0 0 0,-1 0 0 0 0,1 0 0 0 0,0 0 0 0 0,0 0 0 0 0,2 1 0 0 0,22 8 352 0 0,1-2-1 0 0,0 0 1 0 0,0-1-1 0 0,1-2 1 0 0,48 3-1 0 0,4 2 140 0 0,-73-8-422 0 0,0 2 22 0 0,-6-1-68 0 0,1 0 0 0 0,0 0 0 0 0,-1 0 0 0 0,0 0 0 0 0,1 0 0 0 0,-1 0 0 0 0,0 0 0 0 0,-1 0 0 0 0,1 0 0 0 0,-1 1 0 0 0,1-1 0 0 0,-1 0 0 0 0,0 0 0 0 0,0 1 0 0 0,0-1 0 0 0,-1 0 0 0 0,1 1 0 0 0,-1-1 0 0 0,-1 6 0 0 0,-1 10 37 0 0,1-14-44 0 0,1 0 1 0 0,-1 1-1 0 0,0-1 1 0 0,0 0-1 0 0,0 0 0 0 0,-1 0 1 0 0,0 0-1 0 0,0 0 0 0 0,0-1 1 0 0,-1 0-1 0 0,1 1 1 0 0,-1-1-1 0 0,0 0 0 0 0,0-1 1 0 0,-1 1-1 0 0,1-1 0 0 0,-1 0 1 0 0,-6 4-1 0 0,-14 8 104 0 0,0-2-1 0 0,-33 12 1 0 0,52-22-115 0 0,-27 20-1161 0 0,24-21-2669 0 0</inkml:trace>
</inkml:ink>
</file>

<file path=ppt/ink/ink19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0.989"/>
    </inkml:context>
    <inkml:brush xml:id="br0">
      <inkml:brushProperty name="width" value="0.1" units="cm"/>
      <inkml:brushProperty name="height" value="0.1" units="cm"/>
      <inkml:brushProperty name="color" value="#004F8B"/>
    </inkml:brush>
  </inkml:definitions>
  <inkml:trace contextRef="#ctx0" brushRef="#br0">1 141 9215 0 0,'12'-9'950'0'0,"32"-23"689"0"0,-32 24-199 0 0,1 0 0 0 0,0 1 1 0 0,1 1-1 0 0,-1 0 0 0 0,1 0 1 0 0,20-3-1 0 0,32-11-347 0 0,-50 14-773 0 0,1 0 1 0 0,0 1-1 0 0,0 1 1 0 0,1 1-1 0 0,-1 0 1 0 0,1 1 0 0 0,30 1-1 0 0,-27 8-2234 0 0,4 12-5289 0 0</inkml:trace>
</inkml:ink>
</file>

<file path=ppt/ink/ink19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1.341"/>
    </inkml:context>
    <inkml:brush xml:id="br0">
      <inkml:brushProperty name="width" value="0.1" units="cm"/>
      <inkml:brushProperty name="height" value="0.1" units="cm"/>
      <inkml:brushProperty name="color" value="#004F8B"/>
    </inkml:brush>
  </inkml:definitions>
  <inkml:trace contextRef="#ctx0" brushRef="#br0">0 2 13015 0 0,'14'-1'7584'0'0,"-3"1"-6616"0"0,-1 2-1592 0 0</inkml:trace>
</inkml:ink>
</file>

<file path=ppt/ink/ink19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1.670"/>
    </inkml:context>
    <inkml:brush xml:id="br0">
      <inkml:brushProperty name="width" value="0.1" units="cm"/>
      <inkml:brushProperty name="height" value="0.1" units="cm"/>
      <inkml:brushProperty name="color" value="#004F8B"/>
    </inkml:brush>
  </inkml:definitions>
  <inkml:trace contextRef="#ctx0" brushRef="#br0">0 143 1839 0 0,'0'0'8387'0'0,"14"-25"-2110"0"0,-10 19-5833 0 0,-1-1-1 0 0,1 1 1 0 0,0 0-1 0 0,1 0 0 0 0,-1 0 1 0 0,1 1-1 0 0,0 0 1 0 0,0 0-1 0 0,1 0 1 0 0,0 0-1 0 0,0 1 0 0 0,0 0 1 0 0,8-4-1 0 0,-1 1-102 0 0,-1 1-1 0 0,1 0 0 0 0,0 1 1 0 0,0 1-1 0 0,0 0 0 0 0,18-2 1 0 0,-30 5-333 0 0,0 1 0 0 0,1 0 0 0 0,-1 0 0 0 0,1 0 0 0 0,-1 0 0 0 0,1 0 0 0 0,-1 0 1 0 0,1 0-1 0 0,-1 0 0 0 0,1 1 0 0 0,-1-1 0 0 0,1 1 0 0 0,-1-1 0 0 0,0 1 0 0 0,1-1 0 0 0,-1 1 0 0 0,0 0 0 0 0,0 0 1 0 0,1 0-1 0 0,-1-1 0 0 0,0 1 0 0 0,0 0 0 0 0,0 1 0 0 0,0-1 0 0 0,0 0 0 0 0,0 0 0 0 0,0 0 0 0 0,-1 0 0 0 0,1 1 1 0 0,0-1-1 0 0,-1 0 0 0 0,1 1 0 0 0,-1-1 0 0 0,1 1 0 0 0,-1-1 0 0 0,0 0 0 0 0,1 1 0 0 0,-1-1 0 0 0,0 3 0 0 0,1 3 36 0 0,-1 0 0 0 0,0 0-1 0 0,0 0 1 0 0,-1 0 0 0 0,-2 11-1 0 0,-9 20-9 0 0,-1 0 0 0 0,-2-1 0 0 0,-1-1 0 0 0,-3 0 0 0 0,-38 57 0 0 0,24-49 27 0 0,-10 12-62 0 0,40-51 1 0 0,0-1 0 0 0,1 0 0 0 0,0 1 0 0 0,-1-1 0 0 0,2 1 0 0 0,-1 0 0 0 0,1-1 0 0 0,-1 1 0 0 0,1 0 0 0 0,0 8 0 0 0,1-12 0 0 0,0 0 0 0 0,0 0 0 0 0,1 1 0 0 0,-1-1 0 0 0,0 0 0 0 0,1 0 0 0 0,-1 0 0 0 0,1 0 0 0 0,-1 0 0 0 0,1 0 0 0 0,0 0 0 0 0,-1 0 0 0 0,1 0 0 0 0,0 0 0 0 0,0 0 0 0 0,0 0 0 0 0,0 0 0 0 0,0 0 0 0 0,0-1 0 0 0,0 1 0 0 0,0 0 0 0 0,0-1 0 0 0,0 1 0 0 0,0-1 0 0 0,2 1 0 0 0,26 7 0 0 0,-27-8 0 0 0,22 3 20 0 0,-1-1 0 0 0,32-2 0 0 0,-40-1-247 0 0,-1 0 0 0 0,1 1-1 0 0,-1 1 1 0 0,1 0-1 0 0,-1 1 1 0 0,0 1 0 0 0,1 0-1 0 0,-1 1 1 0 0,15 7 0 0 0,-23-9-2260 0 0</inkml:trace>
</inkml:ink>
</file>

<file path=ppt/ink/ink1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1"/>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19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3.348"/>
    </inkml:context>
    <inkml:brush xml:id="br0">
      <inkml:brushProperty name="width" value="0.1" units="cm"/>
      <inkml:brushProperty name="height" value="0.1" units="cm"/>
      <inkml:brushProperty name="color" value="#004F8B"/>
    </inkml:brush>
  </inkml:definitions>
  <inkml:trace contextRef="#ctx0" brushRef="#br0">1 136 4143 0 0,'0'0'6164'0'0,"27"-36"522"0"0,-19 25-6011 0 0,0 1 0 0 0,1 0 0 0 0,0 0 0 0 0,0 1 1 0 0,19-14-1 0 0,-23 19-585 0 0,1 1 1 0 0,-1 0-1 0 0,0 0 0 0 0,1 1 1 0 0,-1 0-1 0 0,1 0 0 0 0,0 0 1 0 0,0 0-1 0 0,0 1 0 0 0,0 0 1 0 0,0 0-1 0 0,0 1 0 0 0,0-1 1 0 0,10 2-1 0 0,-13 1-18 0 0,-2 0-67 0 0,0-1 0 0 0,-1 1 0 0 0,1 0-1 0 0,-1 0 1 0 0,0 0 0 0 0,1-1 0 0 0,-1 1 0 0 0,0 0-1 0 0,0 0 1 0 0,0 0 0 0 0,0 0 0 0 0,0 0 0 0 0,-1-1-1 0 0,1 1 1 0 0,0 0 0 0 0,-1 0 0 0 0,0 0 0 0 0,1-1-1 0 0,-1 1 1 0 0,0 0 0 0 0,0-1 0 0 0,0 1 0 0 0,0 0-1 0 0,0-1 1 0 0,0 1 0 0 0,0-1 0 0 0,-2 2 0 0 0,1-1-4 0 0,-11 11 12 0 0,11-10-10 0 0,-1-1 1 0 0,1 0-1 0 0,-1 1 1 0 0,1 0-1 0 0,0-1 0 0 0,0 1 1 0 0,0 0-1 0 0,0 0 1 0 0,1 0-1 0 0,-1 0 1 0 0,1 0-1 0 0,0 1 0 0 0,0-1 1 0 0,-1 6-1 0 0,2-6-5 0 0,-1-1 0 0 0,1 1 0 0 0,1-1 0 0 0,-1 1 0 0 0,0 0 0 0 0,1-1 0 0 0,-1 1 0 0 0,1-1 0 0 0,0 0 0 0 0,0 1-1 0 0,0-1 1 0 0,0 1 0 0 0,0-1 0 0 0,0 0 0 0 0,1 0 0 0 0,-1 0 0 0 0,1 0 0 0 0,-1 0 0 0 0,1 0 0 0 0,0 0 0 0 0,0 0 0 0 0,0-1 0 0 0,0 1 0 0 0,0-1 0 0 0,0 1 0 0 0,0-1 0 0 0,1 0-1 0 0,-1 0 1 0 0,4 2 0 0 0,0 0 0 0 0,9 5 2 0 0,-2-1 0 0 0,-1 0 0 0 0,0 0 0 0 0,0 2 0 0 0,-1-1 0 0 0,17 18 0 0 0,-26-24 0 0 0,0 0 0 0 0,0 0 0 0 0,-1 0 0 0 0,1 0 0 0 0,-1 1 0 0 0,0-1 0 0 0,1 1 0 0 0,-1-1 0 0 0,0 1 0 0 0,-1-1 0 0 0,1 1 0 0 0,0 0 0 0 0,-1-1 0 0 0,1 1 0 0 0,-1 0 0 0 0,0-1 0 0 0,0 1 0 0 0,0 0 0 0 0,0 0 0 0 0,-1-1 0 0 0,1 1 0 0 0,-1 0 0 0 0,1-1 0 0 0,-1 1 0 0 0,0-1 0 0 0,0 1 0 0 0,0-1 0 0 0,-1 1 0 0 0,1-1 0 0 0,0 0 0 0 0,-1 1 0 0 0,0-1 0 0 0,1 0 0 0 0,-1 0 0 0 0,0 0 0 0 0,-3 2 0 0 0,-8 7 113 0 0,-1 0 0 0 0,0-2 0 0 0,0 0-1 0 0,-1 0 1 0 0,0-1 0 0 0,-1-1 0 0 0,0-1 0 0 0,0 0-1 0 0,-31 6 1 0 0,45-11-290 0 0,-23 9 649 0 0,24-10-655 0 0,0 1 0 0 0,0 0 0 0 0,0 0 0 0 0,0-1 0 0 0,0 1 0 0 0,1 0 0 0 0,-1 0 0 0 0,0 0 0 0 0,0 0 0 0 0,1 0 0 0 0,-1 0 0 0 0,0 1 0 0 0,1-1 0 0 0,-1 0 0 0 0,0 2 0 0 0</inkml:trace>
</inkml:ink>
</file>

<file path=ppt/ink/ink19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3.703"/>
    </inkml:context>
    <inkml:brush xml:id="br0">
      <inkml:brushProperty name="width" value="0.1" units="cm"/>
      <inkml:brushProperty name="height" value="0.1" units="cm"/>
      <inkml:brushProperty name="color" value="#004F8B"/>
    </inkml:brush>
  </inkml:definitions>
  <inkml:trace contextRef="#ctx0" brushRef="#br0">72 29 9759 0 0,'30'-21'6359'0'0,"-39"17"-5063"0"0,-14 1-843 0 0,18 3-410 0 0,0 1-1 0 0,1 1 1 0 0,-1-1 0 0 0,0 1-1 0 0,0-1 1 0 0,1 1-1 0 0,-1 1 1 0 0,1-1-1 0 0,-1 1 1 0 0,1-1 0 0 0,0 1-1 0 0,0 1 1 0 0,-6 5-1 0 0,9-7 33 0 0,8 33 58 0 0,-1-28 9 0 0,0-1 1 0 0,0 0-1 0 0,1 0 0 0 0,-1-1 0 0 0,1 0 0 0 0,0 0 0 0 0,1-1 1 0 0,-1 0-1 0 0,1 0 0 0 0,11 3 0 0 0,23 15 474 0 0,-34-18-286 0 0,-5-4-180 0 0,-1 1 0 0 0,0 0 0 0 0,1 0 0 0 0,-1 1 0 0 0,0-1 0 0 0,0 0 0 0 0,0 1 0 0 0,0-1 0 0 0,0 1 0 0 0,0-1 0 0 0,-1 1 0 0 0,1 0 0 0 0,0 0 0 0 0,2 4 0 0 0,-5-4-87 0 0,-1 1 0 0 0,1 0 1 0 0,0-1-1 0 0,-1 1 0 0 0,1-1 0 0 0,-1 1 0 0 0,0-1 0 0 0,0 1 1 0 0,0-1-1 0 0,0 0 0 0 0,0 0 0 0 0,0 0 0 0 0,-1-1 0 0 0,1 1 1 0 0,-1 0-1 0 0,1-1 0 0 0,-1 1 0 0 0,0-1 0 0 0,-5 2 0 0 0,-15 11 90 0 0,-1 12-92 0 0,-3 4-1035 0 0,8-19-3207 0 0</inkml:trace>
</inkml:ink>
</file>

<file path=ppt/ink/ink19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4.068"/>
    </inkml:context>
    <inkml:brush xml:id="br0">
      <inkml:brushProperty name="width" value="0.1" units="cm"/>
      <inkml:brushProperty name="height" value="0.1" units="cm"/>
      <inkml:brushProperty name="color" value="#004F8B"/>
    </inkml:brush>
  </inkml:definitions>
  <inkml:trace contextRef="#ctx0" brushRef="#br0">0 65 6447 0 0,'9'-8'576'0'0,"1"1"-464"0"0,1-2-112 0 0,2 3 0 0 0,0-1 832 0 0,1 2 136 0 0,1 0 32 0 0,0 3 8 0 0,0-2-472 0 0,1 2-96 0 0,1-2-24 0 0,-2 1-3648 0 0,0 1-736 0 0</inkml:trace>
</inkml:ink>
</file>

<file path=ppt/ink/ink19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4.428"/>
    </inkml:context>
    <inkml:brush xml:id="br0">
      <inkml:brushProperty name="width" value="0.1" units="cm"/>
      <inkml:brushProperty name="height" value="0.1" units="cm"/>
      <inkml:brushProperty name="color" value="#004F8B"/>
    </inkml:brush>
  </inkml:definitions>
  <inkml:trace contextRef="#ctx0" brushRef="#br0">118 25 10135 0 0,'0'-2'778'0'0,"1"-3"-301"0"0,-1 4-265 0 0,0 0 1 0 0,0 0-1 0 0,0 1 0 0 0,0-1 0 0 0,0 0 1 0 0,0 0-1 0 0,0 1 0 0 0,0-1 0 0 0,0 0 1 0 0,0 0-1 0 0,-1 1 0 0 0,1-1 1 0 0,0 0-1 0 0,0 0 0 0 0,-1 1 0 0 0,1-1 1 0 0,-1 0-1 0 0,1 1 0 0 0,0-1 0 0 0,-1 1 1 0 0,0-2-1 0 0,1 2-130 0 0,-1 0 0 0 0,1 0 1 0 0,0 0-1 0 0,0 0 0 0 0,-1 0 1 0 0,1-1-1 0 0,0 1 0 0 0,-1 0 0 0 0,1 0 1 0 0,0 0-1 0 0,0 0 0 0 0,-1 0 1 0 0,1 0-1 0 0,0 0 0 0 0,-1 0 0 0 0,1 0 1 0 0,0 0-1 0 0,-1 0 0 0 0,1 0 0 0 0,0 0 1 0 0,-1 0-1 0 0,1 1 0 0 0,0-1 1 0 0,0 0-1 0 0,-1 0 0 0 0,1 0 0 0 0,0 0 1 0 0,-1 0-1 0 0,1 1 0 0 0,0-1 1 0 0,0 0-1 0 0,0 0 0 0 0,-1 0 0 0 0,1 1 1 0 0,0-1-1 0 0,0 0 0 0 0,0 0 0 0 0,-1 1 1 0 0,1-1-1 0 0,0 0 0 0 0,0 1 1 0 0,0-1-1 0 0,-3 7 141 0 0,0-1 0 0 0,1 1-1 0 0,0 0 1 0 0,0 0 0 0 0,1 0 0 0 0,0 0 0 0 0,0 0 0 0 0,0 0 0 0 0,1 0-1 0 0,1 8 1 0 0,9 80 544 0 0,-3-49-364 0 0,-2 3-331 0 0,-2 0 0 0 0,-2 0-1 0 0,-2 1 1 0 0,-12 73 0 0 0,11-118-198 0 0,1 0 0 0 0,-1 1 0 0 0,0-1 0 0 0,0 0 0 0 0,0 0 0 0 0,-6 9 0 0 0,-12 13-3651 0 0</inkml:trace>
  <inkml:trace contextRef="#ctx0" brushRef="#br0" timeOffset="1">0 526 1375 0 0,'17'-48'-1536'0'0,"16"-18"10629"0"0,-29 59-7600 0 0,2 0 0 0 0,-1 0-1 0 0,1 0 1 0 0,0 1-1 0 0,1 0 1 0 0,7-7 0 0 0,30-11-623 0 0</inkml:trace>
</inkml:ink>
</file>

<file path=ppt/ink/ink19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4.777"/>
    </inkml:context>
    <inkml:brush xml:id="br0">
      <inkml:brushProperty name="width" value="0.1" units="cm"/>
      <inkml:brushProperty name="height" value="0.1" units="cm"/>
      <inkml:brushProperty name="color" value="#004F8B"/>
    </inkml:brush>
  </inkml:definitions>
  <inkml:trace contextRef="#ctx0" brushRef="#br0">0 11 11743 0 0,'27'-10'1280'0'0,"-24"10"-1100"0"0,0 0 0 0 0,0 0 0 0 0,1 0-1 0 0,-1 1 1 0 0,0 0 0 0 0,0-1 0 0 0,1 1-1 0 0,-1 0 1 0 0,0 1 0 0 0,0-1 0 0 0,0 0-1 0 0,0 1 1 0 0,-1 0 0 0 0,1 0 0 0 0,4 3 0 0 0,-1 1 297 0 0,0-1 0 0 0,-1 1 0 0 0,0 0-1 0 0,0 0 1 0 0,-1 1 0 0 0,6 10 0 0 0,-2-1 251 0 0,-1 1 0 0 0,0-1-1 0 0,-2 2 1 0 0,1-1 0 0 0,2 21-1 0 0,-4-6-437 0 0,-1 0 0 0 0,-1 1 0 0 0,-2-1 0 0 0,-1 1 0 0 0,-2-1 0 0 0,-1 0 0 0 0,-13 49 0 0 0,9-51-1347 0 0,-2 0 1 0 0,-1-1-1 0 0,-2 0 0 0 0,-25 43 1 0 0,26-52-6570 0 0</inkml:trace>
</inkml:ink>
</file>

<file path=ppt/ink/ink19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5.123"/>
    </inkml:context>
    <inkml:brush xml:id="br0">
      <inkml:brushProperty name="width" value="0.1" units="cm"/>
      <inkml:brushProperty name="height" value="0.1" units="cm"/>
      <inkml:brushProperty name="color" value="#004F8B"/>
    </inkml:brush>
  </inkml:definitions>
  <inkml:trace contextRef="#ctx0" brushRef="#br0">192 0 8751 0 0,'0'0'2652'0'0,"-12"8"1307"0"0,-6 10-3173 0 0,2 2-1 0 0,0 0 1 0 0,1 1 0 0 0,1 1-1 0 0,1 0 1 0 0,-18 43 0 0 0,21-44-257 0 0,2-6-431 0 0,1 1 0 0 0,1 0 0 0 0,0 0 0 0 0,1 0 0 0 0,1 1 0 0 0,0 0 0 0 0,2 0 0 0 0,0 0 0 0 0,0 0 0 0 0,2 0 0 0 0,0 0 0 0 0,1 0 0 0 0,1 0 0 0 0,0 0 0 0 0,2 0 0 0 0,-1 0 0 0 0,2-1 0 0 0,0 0 0 0 0,2 0 0 0 0,-1 0 0 0 0,2 0 0 0 0,0-1 0 0 0,1-1 0 0 0,0 1 0 0 0,1-1 0 0 0,1-1 0 0 0,15 16 0 0 0,-8-12-388 0 0,1 0 0 0 0,0-1 0 0 0,2-1 0 0 0,0 0 0 0 0,0-2 0 0 0,1-1 0 0 0,1 0 0 0 0,0-2 0 0 0,0 0 0 0 0,38 8 0 0 0,-36-13-1400 0 0</inkml:trace>
</inkml:ink>
</file>

<file path=ppt/ink/ink19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0:57.270"/>
    </inkml:context>
    <inkml:brush xml:id="br0">
      <inkml:brushProperty name="width" value="0.1" units="cm"/>
      <inkml:brushProperty name="height" value="0.1" units="cm"/>
      <inkml:brushProperty name="color" value="#004F8B"/>
    </inkml:brush>
  </inkml:definitions>
  <inkml:trace contextRef="#ctx0" brushRef="#br0">296 153 4143 0 0,'0'0'655'0'0,"23"-7"3773"0"0,140-13 1771 0 0,-34 5-3707 0 0,284-16 1102 0 0,-285 25-3073 0 0,313-6 148 0 0,89-5-511 0 0,-196 4-95 0 0,-88 5-66 0 0,282-1-69 0 0,5 1-744 0 0,-244 13 277 0 0,-73 2 300 0 0,235 7 380 0 0,-448-29-8 0 0,-2 13-58 0 0,-1-1 6 0 0,0 2-62 0 0,0 1 0 0 0,0 0-1 0 0,0-1 1 0 0,0 1 0 0 0,0 0-1 0 0,0-1 1 0 0,0 1-1 0 0,0 0 1 0 0,0-1 0 0 0,0 1-1 0 0,0 0 1 0 0,0-1 0 0 0,0 1-1 0 0,0-1 1 0 0,0 1 0 0 0,0 0-1 0 0,0-1 1 0 0,0 1 0 0 0,0 0-1 0 0,0-1 1 0 0,1 1-1 0 0,-1 0 1 0 0,0-1 0 0 0,0 1-1 0 0,0 0 1 0 0,1 0 0 0 0,-1-1-1 0 0,0 1 1 0 0,0 0 0 0 0,1 0-1 0 0,-1-1 1 0 0,0 1-1 0 0,1 0 1 0 0,-1 0 0 0 0,0 0-1 0 0,1 0 1 0 0,-1-1 0 0 0,0 1-1 0 0,1 0 1 0 0,-1 0 0 0 0,0 0-1 0 0,1 0 1 0 0,-1 0-1 0 0,0 0 1 0 0,1 0 0 0 0,-1 0-1 0 0,0 0 1 0 0,1 0 0 0 0,-1 0-1 0 0,0 0 1 0 0,1 0 0 0 0,-1 0-1 0 0,1 0 1 0 0,-1 1-1 0 0,23 6 4 0 0,-20-5 20 0 0,0 2-26 0 0,0 0 0 0 0,0 1 0 0 0,-1-1 1 0 0,1 1-1 0 0,-1-1 0 0 0,-1 1 0 0 0,1 0 0 0 0,0 0 0 0 0,-1-1 0 0 0,0 1 0 0 0,0 0 0 0 0,-1 0 0 0 0,1 0 0 0 0,-1 0 0 0 0,0 0 0 0 0,-1 0 0 0 0,1 0 0 0 0,-2 7 0 0 0,1 13 137 0 0,8 69 133 0 0,32 156-1 0 0,-21-155-267 0 0,10 148-1 0 0,-23 150 921 0 0,-36-391-917 0 0,1 1 0 0 0,-1 2 1 0 0,1 1-1 0 0,-31 11 0 0 0,-49 9 10 0 0,-133 17 5 0 0,-213 34 56 0 0,-358-2-190 0 0,441-47 68 0 0,94-15-55 0 0,-1-12-1 0 0,-296-37 1 0 0,372 15 101 0 0,-303-19 32 0 0,367 47-84 0 0,104-3 71 0 0,0-2 0 0 0,0-1 0 0 0,0-1 0 0 0,-50-8 0 0 0,60-2 659 0 0,24 9-663 0 0,0 0 1 0 0,0 0-1 0 0,0 0 1 0 0,0 0 0 0 0,0 0-1 0 0,0 0 1 0 0,-1 1-1 0 0,1-1 1 0 0,0 1-1 0 0,0 0 1 0 0,-1 0-1 0 0,1 0 1 0 0,0 0-1 0 0,-1 0 1 0 0,1 0-1 0 0,0 0 1 0 0,-3 1-1 0 0,-25 8-31 0 0,-50 8 11 0 0,78-16 31 0 0,-4-1-31 0 0,-2 0-11 0 0,0 0 0 0 0,-1 1 0 0 0,1 0 0 0 0,1 0 0 0 0,-9 3 0 0 0,9-2 0 0 0,0-1 0 0 0,0 0 0 0 0,-1 0 0 0 0,1 0 0 0 0,0-1 0 0 0,0 0 0 0 0,-11-1 0 0 0,10 0 0 0 0,2 0 11 0 0,-7 1 147 0 0,11 0-138 0 0,1 0-1 0 0,-1 0 0 0 0,0 0 0 0 0,0 0 1 0 0,1 0-1 0 0,-1 0 0 0 0,0-1 0 0 0,1 1 1 0 0,-1-1-1 0 0,0 1 0 0 0,1-1 0 0 0,-1 1 1 0 0,1-1-1 0 0,-1 0 0 0 0,-1-1 0 0 0,0 0-2 0 0,0-1 0 0 0,0 0 0 0 0,0 1 0 0 0,1-1 0 0 0,-1 0 0 0 0,1-1 0 0 0,0 1 0 0 0,0 0 0 0 0,0-1 0 0 0,0 1 0 0 0,0-1 0 0 0,1 0 0 0 0,0 1 0 0 0,-1-5 0 0 0,-3-5 40 0 0,-28-51 10 0 0,26 55-51 0 0,2 0-1 0 0,-1 0 1 0 0,1-1-1 0 0,1 0 0 0 0,-1 0 1 0 0,2-1-1 0 0,-1 1 1 0 0,2-1-1 0 0,-1 1 0 0 0,2-1 1 0 0,-1 0-1 0 0,1 0 1 0 0,1-19-1 0 0,17-75-15 0 0,44-156 0 0 0,-41 187 0 0 0,-12 43 0 0 0,66-236 0 0 0,-52 202 0 0 0,2 1 0 0 0,35-63 0 0 0,-48 103-12 0 0,-11 23-121 0 0,-14 11-2146 0 0</inkml:trace>
</inkml:ink>
</file>

<file path=ppt/ink/ink19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1.274"/>
    </inkml:context>
    <inkml:brush xml:id="br0">
      <inkml:brushProperty name="width" value="0.1" units="cm"/>
      <inkml:brushProperty name="height" value="0.1" units="cm"/>
      <inkml:brushProperty name="color" value="#004F8B"/>
    </inkml:brush>
  </inkml:definitions>
  <inkml:trace contextRef="#ctx0" brushRef="#br0">3 87 9759 0 0,'0'0'883'0'0,"18"-40"4025"0"0,-18 1-1069 0 0,-4 32-1588 0 0,-4 25-1732 0 0,5-6-361 0 0,1 0-1 0 0,0 1 1 0 0,1-1 0 0 0,1 1-1 0 0,-1-1 1 0 0,3 13-1 0 0,-2-18-300 0 0,1 0-1 0 0,0-1 0 0 0,1 1 0 0 0,-1-1 0 0 0,1 1 0 0 0,1-1 0 0 0,-1 0 0 0 0,1 0 0 0 0,0 0 0 0 0,0 0 0 0 0,1 0 0 0 0,0-1 0 0 0,6 8 0 0 0</inkml:trace>
</inkml:ink>
</file>

<file path=ppt/ink/ink19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1.671"/>
    </inkml:context>
    <inkml:brush xml:id="br0">
      <inkml:brushProperty name="width" value="0.1" units="cm"/>
      <inkml:brushProperty name="height" value="0.1" units="cm"/>
      <inkml:brushProperty name="color" value="#004F8B"/>
    </inkml:brush>
  </inkml:definitions>
  <inkml:trace contextRef="#ctx0" brushRef="#br0">8 13 5063 0 0,'-7'-12'13944'0'0</inkml:trace>
</inkml:ink>
</file>

<file path=ppt/ink/ink19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2.012"/>
    </inkml:context>
    <inkml:brush xml:id="br0">
      <inkml:brushProperty name="width" value="0.1" units="cm"/>
      <inkml:brushProperty name="height" value="0.1" units="cm"/>
      <inkml:brushProperty name="color" value="#004F8B"/>
    </inkml:brush>
  </inkml:definitions>
  <inkml:trace contextRef="#ctx0" brushRef="#br0">1 46 4607 0 0,'27'-32'2196'0'0,"-25"31"-1742"0"0,-1 0 0 0 0,1 0 0 0 0,-1-1-1 0 0,0 1 1 0 0,1 0 0 0 0,0 0-1 0 0,-1 0 1 0 0,1 0 0 0 0,0 1 0 0 0,-1-1-1 0 0,1 0 1 0 0,0 1 0 0 0,0-1-1 0 0,0 1 1 0 0,-1 0 0 0 0,1-1 0 0 0,0 1-1 0 0,0 0 1 0 0,0 0 0 0 0,0 0-1 0 0,0 1 1 0 0,2-1 0 0 0,-2 2-276 0 0,1 0 1 0 0,-1 0-1 0 0,0 0 1 0 0,0 0-1 0 0,0 0 1 0 0,-1 1-1 0 0,1-1 1 0 0,0 0 0 0 0,-1 1-1 0 0,0-1 1 0 0,1 1-1 0 0,-1 0 1 0 0,0-1-1 0 0,0 1 1 0 0,0 3-1 0 0,6 15 219 0 0,-2-1-1 0 0,0 1 1 0 0,-2 1-1 0 0,0-1 1 0 0,0 27-1 0 0,-10 111 224 0 0,1-26-715 0 0,1-68-4809 0 0,2-51 3176 0 0</inkml:trace>
</inkml:ink>
</file>

<file path=ppt/ink/ink1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2"/>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19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2.378"/>
    </inkml:context>
    <inkml:brush xml:id="br0">
      <inkml:brushProperty name="width" value="0.1" units="cm"/>
      <inkml:brushProperty name="height" value="0.1" units="cm"/>
      <inkml:brushProperty name="color" value="#004F8B"/>
    </inkml:brush>
  </inkml:definitions>
  <inkml:trace contextRef="#ctx0" brushRef="#br0">64 1 2759 0 0,'-17'13'2366'0'0,"12"-7"-1438"0"0,0 0 0 0 0,1 1 1 0 0,0-1-1 0 0,0 1 0 0 0,1 0 0 0 0,-1 0 1 0 0,2 0-1 0 0,-4 13 0 0 0,3-7-318 0 0,0 1-1 0 0,1 0 1 0 0,1 0 0 0 0,0 18-1 0 0,3-4-177 0 0,0-1-1 0 0,2 1 0 0 0,1-1 0 0 0,11 32 0 0 0,-6-28-352 0 0,1 0-1 0 0,2-1 1 0 0,1 0-1 0 0,2-1 1 0 0,1-1-1 0 0,1 0 1 0 0,25 29-1 0 0,-28-39-1614 0 0,1-2 0 0 0,1 0 0 0 0,28 21 0 0 0,-25-23-4136 0 0</inkml:trace>
</inkml:ink>
</file>

<file path=ppt/ink/ink19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3.872"/>
    </inkml:context>
    <inkml:brush xml:id="br0">
      <inkml:brushProperty name="width" value="0.1" units="cm"/>
      <inkml:brushProperty name="height" value="0.1" units="cm"/>
      <inkml:brushProperty name="color" value="#004F8B"/>
    </inkml:brush>
  </inkml:definitions>
  <inkml:trace contextRef="#ctx0" brushRef="#br0">24 9 8287 0 0,'-16'-8'11668'0'0,"13"28"-11147"0"0,0 0 0 0 0,2 1-1 0 0,0-1 1 0 0,1 1-1 0 0,4 25 1 0 0,-3-41-511 0 0,0 0 1 0 0,0 0-1 0 0,1-1 0 0 0,-1 1 0 0 0,1 0 0 0 0,0-1 1 0 0,1 1-1 0 0,-1-1 0 0 0,4 5 0 0 0,10 7-6490 0 0</inkml:trace>
</inkml:ink>
</file>

<file path=ppt/ink/ink19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4.233"/>
    </inkml:context>
    <inkml:brush xml:id="br0">
      <inkml:brushProperty name="width" value="0.1" units="cm"/>
      <inkml:brushProperty name="height" value="0.1" units="cm"/>
      <inkml:brushProperty name="color" value="#004F8B"/>
    </inkml:brush>
  </inkml:definitions>
  <inkml:trace contextRef="#ctx0" brushRef="#br0">60 0 11055 0 0,'0'0'852'0'0,"-34"14"2304"0"0,32-12-2902 0 0,0-1-1 0 0,0 1 1 0 0,0 0 0 0 0,0 0-1 0 0,1-1 1 0 0,-1 1-1 0 0,1 0 1 0 0,-1 0 0 0 0,1 1-1 0 0,0-1 1 0 0,-1 0-1 0 0,1 0 1 0 0,0 1 0 0 0,1-1-1 0 0,-1 0 1 0 0,0 1-1 0 0,1-1 1 0 0,-1 1 0 0 0,1-1-1 0 0,0 1 1 0 0,0-1-1 0 0,0 1 1 0 0,0-1 0 0 0,0 1-1 0 0,1 3 1 0 0,1 0-397 0 0,0-1 1 0 0,0 1 0 0 0,1-1 0 0 0,-1 0-1 0 0,1 0 1 0 0,0 0 0 0 0,1 0-1 0 0,-1 0 1 0 0,8 7 0 0 0,-4-5-1005 0 0</inkml:trace>
</inkml:ink>
</file>

<file path=ppt/ink/ink19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4.608"/>
    </inkml:context>
    <inkml:brush xml:id="br0">
      <inkml:brushProperty name="width" value="0.1" units="cm"/>
      <inkml:brushProperty name="height" value="0.1" units="cm"/>
      <inkml:brushProperty name="color" value="#004F8B"/>
    </inkml:brush>
  </inkml:definitions>
  <inkml:trace contextRef="#ctx0" brushRef="#br0">1 36 7831 0 0,'0'0'832'0'0,"17"-33"11792"0"0,-9 30-12008 0 0,6 6-408 0 0,-3-1-8 0 0,0-1-1120 0 0,-1 2-224 0 0</inkml:trace>
</inkml:ink>
</file>

<file path=ppt/ink/ink19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4.990"/>
    </inkml:context>
    <inkml:brush xml:id="br0">
      <inkml:brushProperty name="width" value="0.1" units="cm"/>
      <inkml:brushProperty name="height" value="0.1" units="cm"/>
      <inkml:brushProperty name="color" value="#004F8B"/>
    </inkml:brush>
  </inkml:definitions>
  <inkml:trace contextRef="#ctx0" brushRef="#br0">17 93 14335 0 0,'0'0'1560'0'0,"-17"-11"3480"0"0,29 16-4928 0 0</inkml:trace>
  <inkml:trace contextRef="#ctx0" brushRef="#br0" timeOffset="1">414 30 10591 0 0,'4'-30'8215'0'0,"2"34"-7882"0"0,0 0-1 0 0,0 0 1 0 0,-1 0 0 0 0,1 1-1 0 0,-1 0 1 0 0,0 0 0 0 0,-1 0-1 0 0,1 0 1 0 0,-1 1 0 0 0,0 0-1 0 0,0 0 1 0 0,-1 0 0 0 0,0 0-1 0 0,3 9 1 0 0,4 8-125 0 0,-1 2 0 0 0,8 38 0 0 0,-9-11-176 0 0,-2 1-1 0 0,-2-1 0 0 0,-7 93 0 0 0,1-67-432 0 0,0 0-2249 0 0,0-42 1067 0 0</inkml:trace>
</inkml:ink>
</file>

<file path=ppt/ink/ink19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05.557"/>
    </inkml:context>
    <inkml:brush xml:id="br0">
      <inkml:brushProperty name="width" value="0.1" units="cm"/>
      <inkml:brushProperty name="height" value="0.1" units="cm"/>
      <inkml:brushProperty name="color" value="#004F8B"/>
    </inkml:brush>
  </inkml:definitions>
  <inkml:trace contextRef="#ctx0" brushRef="#br0">181 1 10079 0 0,'0'0'912'0'0,"-25"11"998"0"0,11 3-1415 0 0,1 0 1 0 0,1 0-1 0 0,0 1 1 0 0,1 0-1 0 0,0 1 1 0 0,1 0-1 0 0,1 1 1 0 0,1 0-1 0 0,1 1 1 0 0,0-1-1 0 0,-5 22 1 0 0,4-6-277 0 0,0 1 0 0 0,2 0 0 0 0,2 0 0 0 0,1 0 0 0 0,2 46 0 0 0,4-51-199 0 0,0 1 1 0 0,2-1 0 0 0,1 0 0 0 0,2 0 0 0 0,1-1 0 0 0,24 54 0 0 0,-22-59-122 0 0,1 0 1 0 0,1-1 0 0 0,2 0 0 0 0,0-1-1 0 0,1-1 1 0 0,0 0 0 0 0,2-1 0 0 0,25 20 0 0 0,-33-31-423 0 0,1-1 1 0 0,0-1 0 0 0,21 10-1 0 0,-11-8-1041 0 0</inkml:trace>
</inkml:ink>
</file>

<file path=ppt/ink/ink19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17.385"/>
    </inkml:context>
    <inkml:brush xml:id="br0">
      <inkml:brushProperty name="width" value="0.1" units="cm"/>
      <inkml:brushProperty name="height" value="0.1" units="cm"/>
      <inkml:brushProperty name="color" value="#004F8B"/>
    </inkml:brush>
  </inkml:definitions>
  <inkml:trace contextRef="#ctx0" brushRef="#br0">103 22 4143 0 0,'16'-21'15183'0'0,"-19"21"-15063"0"0,0 0 0 0 0,1 1 1 0 0,-1-1-1 0 0,0 1 0 0 0,1-1 0 0 0,-1 1 0 0 0,1 0 1 0 0,-1 0-1 0 0,1 0 0 0 0,-1 0 0 0 0,1 1 1 0 0,-1-1-1 0 0,1 1 0 0 0,0-1 0 0 0,0 1 0 0 0,0 0 1 0 0,0 0-1 0 0,0 0 0 0 0,0 0 0 0 0,1 0 0 0 0,-1 0 1 0 0,0 0-1 0 0,1 1 0 0 0,-2 2 0 0 0,-31 61 225 0 0,34-65-339 0 0,-6 13-1 0 0,1 0 0 0 0,1 0 0 0 0,0 1 0 0 0,1 0 0 0 0,1 0 0 0 0,0 0 0 0 0,1 0 0 0 0,0 0 0 0 0,2 0 0 0 0,-1 0 0 0 0,2 0 0 0 0,0 0 0 0 0,7 22 0 0 0,-6-26-2 0 0,0 0 0 0 0,1-1 0 0 0,1 1 0 0 0,0-1 0 0 0,0 0 0 0 0,1 0 0 0 0,0-1 0 0 0,1 0-1 0 0,0 0 1 0 0,1 0 0 0 0,-1-1 0 0 0,2 0 0 0 0,-1 0 0 0 0,1-1 0 0 0,0 0 0 0 0,1-1-1 0 0,-1 0 1 0 0,18 8 0 0 0,-17-11-97 0 0,0-1 0 0 0,0 0-1 0 0,1 0 1 0 0,-1-1 0 0 0,1-1-1 0 0,0 1 1 0 0,-1-2 0 0 0,1 0 0 0 0,-1 0-1 0 0,1 0 1 0 0,-1-1 0 0 0,0-1-1 0 0,1 0 1 0 0,-1-1 0 0 0,-1 1 0 0 0,1-2-1 0 0,0 1 1 0 0,-1-2 0 0 0,0 1-1 0 0,10-9 1 0 0</inkml:trace>
</inkml:ink>
</file>

<file path=ppt/ink/ink19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17.734"/>
    </inkml:context>
    <inkml:brush xml:id="br0">
      <inkml:brushProperty name="width" value="0.1" units="cm"/>
      <inkml:brushProperty name="height" value="0.1" units="cm"/>
      <inkml:brushProperty name="color" value="#004F8B"/>
    </inkml:brush>
  </inkml:definitions>
  <inkml:trace contextRef="#ctx0" brushRef="#br0">0 62 11687 0 0,'0'0'1060'0'0,"22"-35"2618"0"0,-19 32-3357 0 0,1 0 1 0 0,0 1 0 0 0,0-1-1 0 0,0 1 1 0 0,0 0 0 0 0,0 0 0 0 0,0 0-1 0 0,0 0 1 0 0,1 1 0 0 0,-1 0-1 0 0,1 0 1 0 0,-1 0 0 0 0,1 0 0 0 0,-1 1-1 0 0,1 0 1 0 0,6 0 0 0 0,10 1-237 0 0,0 1-1 0 0,29 7 1 0 0,5 0-191 0 0,-25-7-1050 0 0,-4-3-419 0 0</inkml:trace>
</inkml:ink>
</file>

<file path=ppt/ink/ink19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18.199"/>
    </inkml:context>
    <inkml:brush xml:id="br0">
      <inkml:brushProperty name="width" value="0.1" units="cm"/>
      <inkml:brushProperty name="height" value="0.1" units="cm"/>
      <inkml:brushProperty name="color" value="#004F8B"/>
    </inkml:brush>
  </inkml:definitions>
  <inkml:trace contextRef="#ctx0" brushRef="#br0">224 11 3679 0 0,'-10'-5'9287'0'0,"-5"0"-7560"0"0,10 5-1547 0 0,0-1 0 0 0,0 2 1 0 0,1-1-1 0 0,-1 1 0 0 0,0-1 1 0 0,0 1-1 0 0,1 0 1 0 0,-1 1-1 0 0,1-1 0 0 0,-1 1 1 0 0,1 0-1 0 0,-1 0 0 0 0,1 1 1 0 0,0-1-1 0 0,0 1 0 0 0,0 0 1 0 0,1 0-1 0 0,-7 6 0 0 0,-7 8-40 0 0,0 1-1 0 0,-18 25 1 0 0,30-37-25 0 0,2-2-90 0 0,0-1-1 0 0,0 1 0 0 0,0-1-1 0 0,0 0 1 0 0,1 1 0 0 0,-1 0 0 0 0,1-1 0 0 0,0 1 0 0 0,0 0 0 0 0,1 0 0 0 0,-1 0 0 0 0,1 1 0 0 0,-1-1 0 0 0,1 0 0 0 0,1 0 0 0 0,-1 1 0 0 0,1-1 0 0 0,-1 8 0 0 0,3-10-22 0 0,-1 0 1 0 0,0 0-1 0 0,0 0 1 0 0,1 0-1 0 0,-1-1 1 0 0,1 1 0 0 0,-1 0-1 0 0,1-1 1 0 0,0 1-1 0 0,0-1 1 0 0,-1 1 0 0 0,1-1-1 0 0,0 0 1 0 0,0 0-1 0 0,0 0 1 0 0,1 0 0 0 0,-1 0-1 0 0,0-1 1 0 0,0 1-1 0 0,0 0 1 0 0,1-1-1 0 0,-1 0 1 0 0,0 0 0 0 0,1 1-1 0 0,-1-1 1 0 0,3-1-1 0 0,-2 1 9 0 0,6 0 1 0 0,0-1 0 0 0,0-1 0 0 0,0 1 0 0 0,0-2 0 0 0,0 1 0 0 0,-1-1 1 0 0,1-1-1 0 0,-1 1 0 0 0,1-1 0 0 0,-1-1 0 0 0,0 0 0 0 0,-1 0 0 0 0,1 0 1 0 0,-1-1-1 0 0,0 0 0 0 0,-1-1 0 0 0,9-9 0 0 0,-10 9-12 0 0,-3 16-14 0 0,1-1 0 0 0,0 0 0 0 0,0 0-1 0 0,1 0 1 0 0,0-1 0 0 0,1 1 0 0 0,-1-1-1 0 0,8 9 1 0 0,-11-15 41 0 0,-1 0 0 0 0,1 0-1 0 0,0 0 1 0 0,0 0-1 0 0,-1 0 1 0 0,1 0 0 0 0,0-1-1 0 0,0 1 1 0 0,0 0 0 0 0,0-1-1 0 0,-1 1 1 0 0,1 0 0 0 0,0-1-1 0 0,0 1 1 0 0,0-1 0 0 0,1 0-1 0 0,-1 1 1 0 0,0-1 0 0 0,0 0-1 0 0,0 0 1 0 0,0 1-1 0 0,0-1 1 0 0,0 0 0 0 0,0 0-1 0 0,0 0 1 0 0,1 0 0 0 0,-1-1-1 0 0,0 1 1 0 0,0 0 0 0 0,0 0-1 0 0,0-1 1 0 0,0 1 0 0 0,0 0-1 0 0,0-1 1 0 0,0 1 0 0 0,0-1-1 0 0,0 0 1 0 0,0 1-1 0 0,0-1 1 0 0,0 0 0 0 0,-1 1-1 0 0,1-1 1 0 0,0 0 0 0 0,0 0-1 0 0,-1 0 1 0 0,1 0 0 0 0,0 0-1 0 0,0-1 1 0 0,5-7 386 0 0,-1-1-1 0 0,0 1 1 0 0,0-1 0 0 0,3-12-1 0 0,-1 6-12 0 0,-6 13-232 0 0,0 0 0 0 0,0 0 0 0 0,1 0 0 0 0,0 0-1 0 0,0 0 1 0 0,0 0 0 0 0,0 1 0 0 0,0-1 0 0 0,0 0-1 0 0,1 1 1 0 0,-1 0 0 0 0,1 0 0 0 0,-1 0 0 0 0,7-4-1 0 0,-7 6-119 0 0,1-1 1 0 0,-1 1-1 0 0,0 0 0 0 0,1 0 0 0 0,-1 0 0 0 0,1 0 0 0 0,-1 0 0 0 0,0 0 0 0 0,1 1 0 0 0,-1-1 0 0 0,1 1 0 0 0,-1 0 0 0 0,0 0 0 0 0,0-1 1 0 0,1 1-1 0 0,-1 1 0 0 0,0-1 0 0 0,0 0 0 0 0,0 1 0 0 0,0-1 0 0 0,2 3 0 0 0,8 6-15 0 0,-1 1 0 0 0,0 1 0 0 0,-1 0-1 0 0,0 0 1 0 0,-1 1 0 0 0,9 15 0 0 0,23 30-1260 0 0,-24-39-39 0 0,-1-2-55 0 0</inkml:trace>
</inkml:ink>
</file>

<file path=ppt/ink/ink19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1.096"/>
    </inkml:context>
    <inkml:brush xml:id="br0">
      <inkml:brushProperty name="width" value="0.1" units="cm"/>
      <inkml:brushProperty name="height" value="0.1" units="cm"/>
      <inkml:brushProperty name="color" value="#004F8B"/>
    </inkml:brush>
  </inkml:definitions>
  <inkml:trace contextRef="#ctx0" brushRef="#br0">104 24 1375 0 0,'-1'-24'17905'0'0,"-14"47"-14848"0"0,-9 24-5833 0 0,18-33 4440 0 0,-11 29-1561 0 0,-11 44 1 0 0,25-72-100 0 0,0-1 0 0 0,0 0 0 0 0,1 1 0 0 0,1-1-1 0 0,0 1 1 0 0,1 0 0 0 0,3 19 0 0 0,-2-30-4 0 0,-1-1 0 0 0,1 0 0 0 0,0 1 0 0 0,1-1 0 0 0,-1 0 0 0 0,0 0 0 0 0,1 0 0 0 0,0 0 0 0 0,0 0 0 0 0,0 0 0 0 0,0 0 0 0 0,0-1 0 0 0,1 1 0 0 0,-1-1 0 0 0,1 1 0 0 0,-1-1 0 0 0,1 0 0 0 0,0 0 0 0 0,0 0 0 0 0,0 0 0 0 0,0-1 0 0 0,0 1 0 0 0,0-1 0 0 0,1 0 0 0 0,-1 0 0 0 0,0 0 0 0 0,1 0 0 0 0,3 0 0 0 0,12 1 0 0 0,0-1 0 0 0,0 0 0 0 0,0-2 0 0 0,23-3 0 0 0,6 1 0 0 0,36 9 363 0 0,-12 1-1308 0 0,-24-9-4873 0 0</inkml:trace>
</inkml:ink>
</file>

<file path=ppt/ink/ink1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3"/>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19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1.459"/>
    </inkml:context>
    <inkml:brush xml:id="br0">
      <inkml:brushProperty name="width" value="0.1" units="cm"/>
      <inkml:brushProperty name="height" value="0.1" units="cm"/>
      <inkml:brushProperty name="color" value="#004F8B"/>
    </inkml:brush>
  </inkml:definitions>
  <inkml:trace contextRef="#ctx0" brushRef="#br0">74 0 13071 0 0,'0'0'1186'0'0,"-19"30"519"0"0,16-26-1322 0 0,-1 0 0 0 0,1 0-1 0 0,0 0 1 0 0,1 1 0 0 0,-1-1 0 0 0,1 1 0 0 0,0 0 0 0 0,0 0 0 0 0,0-1-1 0 0,-1 9 1 0 0,-10 58 947 0 0,9-49-1063 0 0,1-10-351 0 0,1 1 0 0 0,1-1 1 0 0,-1 1-1 0 0,2 0 0 0 0,0-1 0 0 0,0 1 1 0 0,2 0-1 0 0,-1-1 0 0 0,1 1 1 0 0,1-1-1 0 0,1 0 0 0 0,-1 1 0 0 0,2-2 1 0 0,11 24-1 0 0,-5-30-3007 0 0</inkml:trace>
</inkml:ink>
</file>

<file path=ppt/ink/ink19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1.805"/>
    </inkml:context>
    <inkml:brush xml:id="br0">
      <inkml:brushProperty name="width" value="0.1" units="cm"/>
      <inkml:brushProperty name="height" value="0.1" units="cm"/>
      <inkml:brushProperty name="color" value="#004F8B"/>
    </inkml:brush>
  </inkml:definitions>
  <inkml:trace contextRef="#ctx0" brushRef="#br0">102 0 6447 0 0,'0'0'1011'0'0,"-11"22"5366"0"0,-8 13-3632 0 0,-25 70-1 0 0,38-88-2692 0 0,0 1 0 0 0,2 0 0 0 0,0 0 0 0 0,1 1 0 0 0,1-1-1 0 0,0 24 1 0 0,2-35-52 0 0,0-5 0 0 0,0 0 0 0 0,0 0 0 0 0,-1 0 0 0 0,1-1 0 0 0,1 1 0 0 0,-1 0 0 0 0,0 0 0 0 0,0 0 0 0 0,1-1 0 0 0,-1 1 0 0 0,1 0 0 0 0,-1-1 0 0 0,1 1 0 0 0,0 0 0 0 0,0-1 0 0 0,0 1 0 0 0,0-1 0 0 0,0 1 0 0 0,0-1 0 0 0,0 1 0 0 0,0-1 0 0 0,0 0 0 0 0,1 1 0 0 0,-1-1 0 0 0,1 0 0 0 0,-1 0 0 0 0,1 0 0 0 0,-1 0 0 0 0,1-1 0 0 0,-1 1 0 0 0,1 0 0 0 0,2 0 0 0 0,7 4 55 0 0,1-1 0 0 0,1-1 0 0 0,-1 0 0 0 0,0 0 1 0 0,1-1-1 0 0,-1-1 0 0 0,1 0 0 0 0,21-2 0 0 0,-15 1 65 0 0,0 1 0 0 0,31 5 0 0 0,-31-1-165 0 0,36 6-119 0 0,-21-12-2913 0 0</inkml:trace>
</inkml:ink>
</file>

<file path=ppt/ink/ink19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2.162"/>
    </inkml:context>
    <inkml:brush xml:id="br0">
      <inkml:brushProperty name="width" value="0.1" units="cm"/>
      <inkml:brushProperty name="height" value="0.1" units="cm"/>
      <inkml:brushProperty name="color" value="#004F8B"/>
    </inkml:brush>
  </inkml:definitions>
  <inkml:trace contextRef="#ctx0" brushRef="#br0">98 1 3679 0 0,'-19'25'752'0'0,"19"-25"-732"0"0,-1 3 619 0 0,-1-1 0 0 0,1 1-1 0 0,-1 0 1 0 0,1-1 0 0 0,-1 1 0 0 0,0-1 0 0 0,0 0 0 0 0,0 1-1 0 0,-1-1 1 0 0,1 0 0 0 0,0 0 0 0 0,-1-1 0 0 0,1 1 0 0 0,-1 0 0 0 0,0-1-1 0 0,-2 2 1 0 0,2-2-417 0 0,0 1-1 0 0,1 0 0 0 0,-1 0 0 0 0,1 0 1 0 0,-1 1-1 0 0,1-1 0 0 0,0 1 1 0 0,0-1-1 0 0,0 1 0 0 0,1-1 1 0 0,-1 1-1 0 0,0 0 0 0 0,1 0 0 0 0,0 0 1 0 0,0 0-1 0 0,0 0 0 0 0,0 0 1 0 0,0 0-1 0 0,0 1 0 0 0,1 3 0 0 0,-2 6 176 0 0,0 1-1 0 0,1-1 0 0 0,2 21 0 0 0,3-12-748 0 0,1 0-1 0 0,1-1 0 0 0,1 1 1 0 0,1-2-1 0 0,15 30 0 0 0,-17-38-1203 0 0,0-1-68 0 0</inkml:trace>
</inkml:ink>
</file>

<file path=ppt/ink/ink19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2.515"/>
    </inkml:context>
    <inkml:brush xml:id="br0">
      <inkml:brushProperty name="width" value="0.1" units="cm"/>
      <inkml:brushProperty name="height" value="0.1" units="cm"/>
      <inkml:brushProperty name="color" value="#004F8B"/>
    </inkml:brush>
  </inkml:definitions>
  <inkml:trace contextRef="#ctx0" brushRef="#br0">1 7 5983 0 0,'34'-1'854'0'0,"2"-1"3212"0"0,39-2 1519 0 0,-1 9-3536 0 0</inkml:trace>
  <inkml:trace contextRef="#ctx0" brushRef="#br0" timeOffset="1">128 171 10135 0 0,'2'10'1079'0'0,"0"-8"-944"0"0,-1 0 1 0 0,0 0-1 0 0,1 0 1 0 0,-1-1-1 0 0,1 1 1 0 0,0 0-1 0 0,-1-1 1 0 0,1 1-1 0 0,0-1 1 0 0,0 0-1 0 0,0 0 1 0 0,0 0-1 0 0,0 0 1 0 0,0 0-1 0 0,0 0 1 0 0,1 0-1 0 0,-1-1 1 0 0,4 2-1 0 0,41-2 1887 0 0,-31-1-1222 0 0,54 2-803 0 0,-58-1-941 0 0</inkml:trace>
</inkml:ink>
</file>

<file path=ppt/ink/ink19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8.775"/>
    </inkml:context>
    <inkml:brush xml:id="br0">
      <inkml:brushProperty name="width" value="0.1" units="cm"/>
      <inkml:brushProperty name="height" value="0.1" units="cm"/>
      <inkml:brushProperty name="color" value="#004F8B"/>
    </inkml:brush>
  </inkml:definitions>
  <inkml:trace contextRef="#ctx0" brushRef="#br0">34 0 3679 0 0,'-4'4'16242'0'0,"-13"16"-15860"0"0,15-15-353 0 0,-1 1-1 0 0,2 0 1 0 0,-1 0-1 0 0,1-1 0 0 0,0 1 1 0 0,0 0-1 0 0,0 0 1 0 0,1 0-1 0 0,0 0 1 0 0,0 0-1 0 0,0 0 1 0 0,1 0-1 0 0,0 0 0 0 0,0 0 1 0 0,1 0-1 0 0,0 0 1 0 0,0-1-1 0 0,0 1 1 0 0,1-1-1 0 0,-1 1 1 0 0,1-1-1 0 0,0 0 0 0 0,1 0 1 0 0,6 8-1 0 0,-7-10-14 0 0,1 0 0 0 0,-1 0 0 0 0,1 0 0 0 0,0 0 0 0 0,0 0 0 0 0,0-1 0 0 0,0 1 1 0 0,1-1-1 0 0,-1 0 0 0 0,0-1 0 0 0,1 1 0 0 0,0-1 0 0 0,-1 0 0 0 0,1 0 0 0 0,0 0 0 0 0,-1 0 0 0 0,1-1 0 0 0,0 0 0 0 0,0 0 0 0 0,-1-1 0 0 0,1 1 0 0 0,0-1 0 0 0,0 0 0 0 0,-1 0 0 0 0,1 0 0 0 0,-1-1 0 0 0,1 0 0 0 0,-1 1 0 0 0,1-2 0 0 0,-1 1 0 0 0,4-3 0 0 0,-1 0 16 0 0,0-1 0 0 0,0 1-1 0 0,0-1 1 0 0,-1-1 0 0 0,0 1 0 0 0,-1-1-1 0 0,1 0 1 0 0,-1 0 0 0 0,-1 0 0 0 0,1-1-1 0 0,-1 0 1 0 0,-1 0 0 0 0,1 0 0 0 0,3-16-1 0 0,1 4 9 0 0,-7 19 146 0 0,1 1-141 0 0,1 1-1 0 0,0-1 1 0 0,-1 1-1 0 0,1 0 1 0 0,-1 0-1 0 0,0 0 1 0 0,1 0 0 0 0,-1 0-1 0 0,0 1 1 0 0,4 2-1 0 0,3 6 88 0 0,0 2-1 0 0,0-1 0 0 0,-2 1 1 0 0,1 1-1 0 0,-1 0 1 0 0,-1 0-1 0 0,10 27 0 0 0,-9-16-44 0 0,0 1-1 0 0,-1 0 0 0 0,4 41 0 0 0,-10-61-77 0 0,1-1-1 0 0,-1 1 1 0 0,0 0-1 0 0,0-1 1 0 0,-1 1-1 0 0,1 0 1 0 0,-1-1-1 0 0,0 1 1 0 0,0-1-1 0 0,0 1 1 0 0,-1-1-1 0 0,0 1 1 0 0,0-1-1 0 0,0 0 1 0 0,0 0-1 0 0,-1 0 1 0 0,1 0-1 0 0,-1 0 1 0 0,0-1-1 0 0,0 1 1 0 0,-6 4-1 0 0,4-5 2 0 0,0 1 0 0 0,-1-1 0 0 0,0 0-1 0 0,0-1 1 0 0,1 1 0 0 0,-2-1 0 0 0,1-1 0 0 0,0 1-1 0 0,0-1 1 0 0,0 0 0 0 0,-1 0 0 0 0,1-1 0 0 0,-1 0 0 0 0,1 0-1 0 0,-7-1 1 0 0,13 1-8 0 0,-32-3-1147 0 0,-1 1-1 0 0,-62 6 1 0 0</inkml:trace>
</inkml:ink>
</file>

<file path=ppt/ink/ink19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9.335"/>
    </inkml:context>
    <inkml:brush xml:id="br0">
      <inkml:brushProperty name="width" value="0.1" units="cm"/>
      <inkml:brushProperty name="height" value="0.1" units="cm"/>
      <inkml:brushProperty name="color" value="#004F8B"/>
    </inkml:brush>
  </inkml:definitions>
  <inkml:trace contextRef="#ctx0" brushRef="#br0">1 173 5063 0 0,'0'0'232'0'0,"35"-2"6730"0"0,88-27 1569 0 0,23-4-5912 0 0,288-45-651 0 0,-375 66-3801 0 0,-32 6-1258 0 0,0 1-1 0 0,49-3 0 0 0</inkml:trace>
</inkml:ink>
</file>

<file path=ppt/ink/ink19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29.774"/>
    </inkml:context>
    <inkml:brush xml:id="br0">
      <inkml:brushProperty name="width" value="0.1" units="cm"/>
      <inkml:brushProperty name="height" value="0.1" units="cm"/>
      <inkml:brushProperty name="color" value="#004F8B"/>
    </inkml:brush>
  </inkml:definitions>
  <inkml:trace contextRef="#ctx0" brushRef="#br0">0 1 4143 0 0,'17'16'15342'0'0,"-10"-8"-15838"0"0,-5-4 658 0 0,0 0-1 0 0,0 1 1 0 0,-1 0 0 0 0,0-1 0 0 0,1 1 0 0 0,-1 0 0 0 0,-1 0 0 0 0,1-1 0 0 0,-1 1 0 0 0,0 0 0 0 0,0 6 0 0 0,-12 61 443 0 0,2-1-354 0 0,12-4-1886 0 0</inkml:trace>
</inkml:ink>
</file>

<file path=ppt/ink/ink19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0.241"/>
    </inkml:context>
    <inkml:brush xml:id="br0">
      <inkml:brushProperty name="width" value="0.1" units="cm"/>
      <inkml:brushProperty name="height" value="0.1" units="cm"/>
      <inkml:brushProperty name="color" value="#004F8B"/>
    </inkml:brush>
  </inkml:definitions>
  <inkml:trace contextRef="#ctx0" brushRef="#br0">0 76 5983 0 0,'0'0'5139'0'0,"8"-36"577"0"0,-4 32-5430 0 0,-1 0 0 0 0,1 1 0 0 0,0-1 0 0 0,0 1 1 0 0,0 0-1 0 0,0 0 0 0 0,1 1 0 0 0,-1-1 0 0 0,1 1 0 0 0,5-2 0 0 0,-8 3-205 0 0,1 0 0 0 0,0 0-1 0 0,-1 1 1 0 0,1-1 0 0 0,0 1 0 0 0,-1 0-1 0 0,1-1 1 0 0,0 1 0 0 0,-1 0-1 0 0,1 1 1 0 0,0-1 0 0 0,-1 0-1 0 0,1 1 1 0 0,0-1 0 0 0,-1 1-1 0 0,1 0 1 0 0,-1 0 0 0 0,1 0-1 0 0,2 2 1 0 0,-4-2-62 0 0,0 0 0 0 0,1 0 0 0 0,-1 1 0 0 0,0-1 0 0 0,0 0 0 0 0,0 1 0 0 0,0-1 0 0 0,0 1 0 0 0,0 0 0 0 0,0-1 0 0 0,0 1 0 0 0,-1 0 0 0 0,1-1 0 0 0,-1 1 0 0 0,1 0 0 0 0,-1 0 0 0 0,0-1 0 0 0,1 1-1 0 0,-1 0 1 0 0,0 0 0 0 0,0 0 0 0 0,0 0 0 0 0,-1-1 0 0 0,1 1 0 0 0,0 0 0 0 0,-2 3 0 0 0,-19 50 147 0 0,13-38-153 0 0,-2 6 39 0 0,6-17-53 0 0,2-1-1 0 0,-1 1 1 0 0,1 0 0 0 0,0 1 0 0 0,0-1 0 0 0,0 0 0 0 0,1 0 0 0 0,0 1 0 0 0,0 12 0 0 0,3-9-47 0 0,-1-8 48 0 0,0-1-1 0 0,0 1 1 0 0,0 0 0 0 0,0-1-1 0 0,1 1 1 0 0,-1-1 0 0 0,0 1-1 0 0,1-1 1 0 0,0 0-1 0 0,-1 1 1 0 0,1-1 0 0 0,0 0-1 0 0,-1 0 1 0 0,1 0-1 0 0,0-1 1 0 0,0 1 0 0 0,0 0-1 0 0,0-1 1 0 0,0 1 0 0 0,0-1-1 0 0,0 1 1 0 0,0-1-1 0 0,0 0 1 0 0,0 0 0 0 0,0 0-1 0 0,0 0 1 0 0,0 0 0 0 0,3-1-1 0 0,0 1 0 0 0,127-5-339 0 0,-85 3-2094 0 0,-32 1 1096 0 0</inkml:trace>
</inkml:ink>
</file>

<file path=ppt/ink/ink19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3.658"/>
    </inkml:context>
    <inkml:brush xml:id="br0">
      <inkml:brushProperty name="width" value="0.1" units="cm"/>
      <inkml:brushProperty name="height" value="0.1" units="cm"/>
      <inkml:brushProperty name="color" value="#004F8B"/>
    </inkml:brush>
  </inkml:definitions>
  <inkml:trace contextRef="#ctx0" brushRef="#br0">0 0 10135 0 0,'0'0'2207'0'0,"8"35"2430"0"0,-2 21-3187 0 0,-3 0 1 0 0,-7 111-1 0 0,3-163-1948 0 0,1 16 1409 0 0,6-4-7143 0 0</inkml:trace>
</inkml:ink>
</file>

<file path=ppt/ink/ink19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4.012"/>
    </inkml:context>
    <inkml:brush xml:id="br0">
      <inkml:brushProperty name="width" value="0.1" units="cm"/>
      <inkml:brushProperty name="height" value="0.1" units="cm"/>
      <inkml:brushProperty name="color" value="#004F8B"/>
    </inkml:brush>
  </inkml:definitions>
  <inkml:trace contextRef="#ctx0" brushRef="#br0">1 78 9647 0 0,'0'0'439'0'0,"20"-30"306"0"0,-16 25-10 0 0,0 0-1 0 0,0 0 0 0 0,0 0 0 0 0,1 1 1 0 0,-1 0-1 0 0,1 0 0 0 0,0 0 0 0 0,8-5 0 0 0,-11 9-603 0 0,-1 0-1 0 0,0-1 0 0 0,0 1 0 0 0,0-1 1 0 0,0 1-1 0 0,0 0 0 0 0,0 0 0 0 0,0 0 0 0 0,1-1 1 0 0,-1 1-1 0 0,0 0 0 0 0,0 0 0 0 0,0 1 0 0 0,0-1 1 0 0,0 0-1 0 0,1 0 0 0 0,-1 1 0 0 0,0-1 0 0 0,0 0 1 0 0,0 1-1 0 0,1 0 0 0 0,0 0-81 0 0,0 1-1 0 0,-1-1 0 0 0,1 1 1 0 0,-1 0-1 0 0,1 0 1 0 0,-1 0-1 0 0,0 0 1 0 0,0 0-1 0 0,0 0 1 0 0,0 0-1 0 0,0 0 1 0 0,0 0-1 0 0,0 0 1 0 0,0 5-1 0 0,2 7 4 0 0,-1 0 0 0 0,-1 1 0 0 0,-1-1 0 0 0,0 1 0 0 0,0-1 0 0 0,-2 0 0 0 0,0 1 0 0 0,-4 15 0 0 0,2-13-91 0 0,2 0 0 0 0,-1 0-1 0 0,2 0 1 0 0,1 0 0 0 0,1 23-1 0 0,-1-38 36 0 0,1 1 1 0 0,-1 0-1 0 0,1-1 0 0 0,-1 1 0 0 0,1 0 0 0 0,0-1 0 0 0,0 1 1 0 0,0-1-1 0 0,1 1 0 0 0,-1-1 0 0 0,1 0 0 0 0,-1 1 0 0 0,1-1 1 0 0,0 0-1 0 0,-1 0 0 0 0,1 0 0 0 0,0 0 0 0 0,1 0 0 0 0,-1-1 1 0 0,0 1-1 0 0,0-1 0 0 0,1 1 0 0 0,-1-1 0 0 0,1 0 0 0 0,-1 0 1 0 0,5 1-1 0 0,4 0-364 0 0,-1 0 1 0 0,1-1-1 0 0,0 0 0 0 0,0-1 1 0 0,16-1-1 0 0,2 0-3984 0 0</inkml:trace>
</inkml:ink>
</file>

<file path=ppt/ink/ink1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4"/>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19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4.462"/>
    </inkml:context>
    <inkml:brush xml:id="br0">
      <inkml:brushProperty name="width" value="0.1" units="cm"/>
      <inkml:brushProperty name="height" value="0.1" units="cm"/>
      <inkml:brushProperty name="color" value="#004F8B"/>
    </inkml:brush>
  </inkml:definitions>
  <inkml:trace contextRef="#ctx0" brushRef="#br0">10 0 7831 0 0,'0'6'9770'0'0,"-1"11"-5345"0"0,-2 98-4268 0 0,0-67-93 0 0,1-18-54 0 0,3 54-1 0 0,-1-77-9 0 0,1 0 0 0 0,0 1 0 0 0,1-1-1 0 0,-1 0 1 0 0,2 0 0 0 0,-1 0 0 0 0,1 0-1 0 0,0 0 1 0 0,0-1 0 0 0,1 1 0 0 0,-1-1-1 0 0,8 9 1 0 0,-8-13-24 0 0,-1 0 0 0 0,0 0-1 0 0,1 0 1 0 0,-1 0 0 0 0,1 0 0 0 0,0 0 0 0 0,-1-1-1 0 0,1 1 1 0 0,0-1 0 0 0,0 0 0 0 0,0 0-1 0 0,0 0 1 0 0,0 0 0 0 0,0-1 0 0 0,0 1 0 0 0,0-1-1 0 0,6 0 1 0 0,19-2-4334 0 0</inkml:trace>
</inkml:ink>
</file>

<file path=ppt/ink/ink19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4.851"/>
    </inkml:context>
    <inkml:brush xml:id="br0">
      <inkml:brushProperty name="width" value="0.1" units="cm"/>
      <inkml:brushProperty name="height" value="0.1" units="cm"/>
      <inkml:brushProperty name="color" value="#004F8B"/>
    </inkml:brush>
  </inkml:definitions>
  <inkml:trace contextRef="#ctx0" brushRef="#br0">1 2 10735 0 0,'0'0'2774'0'0,"33"3"-230"0"0,80-8-3062 0 0,-94 7-858 0 0</inkml:trace>
</inkml:ink>
</file>

<file path=ppt/ink/ink19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5.208"/>
    </inkml:context>
    <inkml:brush xml:id="br0">
      <inkml:brushProperty name="width" value="0.1" units="cm"/>
      <inkml:brushProperty name="height" value="0.1" units="cm"/>
      <inkml:brushProperty name="color" value="#004F8B"/>
    </inkml:brush>
  </inkml:definitions>
  <inkml:trace contextRef="#ctx0" brushRef="#br0">63 21 11231 0 0,'-9'-20'11324'0'0,"7"20"-11099"0"0,0 0-211 0 0,-1 1 0 0 0,0 0 0 0 0,1 0-1 0 0,-1 0 1 0 0,0 0 0 0 0,1 0-1 0 0,0 1 1 0 0,-1-1 0 0 0,1 1-1 0 0,0 0 1 0 0,-1-1 0 0 0,1 1 0 0 0,0 0-1 0 0,0 0 1 0 0,1 0 0 0 0,-1 1-1 0 0,0-1 1 0 0,1 0 0 0 0,-1 1-1 0 0,1-1 1 0 0,0 1 0 0 0,0-1-1 0 0,0 1 1 0 0,0 0 0 0 0,0-1 0 0 0,0 1-1 0 0,1 0 1 0 0,0 0 0 0 0,-1-1-1 0 0,1 1 1 0 0,0 0 0 0 0,0 0-1 0 0,0 0 1 0 0,1-1 0 0 0,-1 1-1 0 0,1 0 1 0 0,0 0 0 0 0,-1-1 0 0 0,1 1-1 0 0,0 0 1 0 0,1-1 0 0 0,-1 1-1 0 0,0-1 1 0 0,1 0 0 0 0,-1 1-1 0 0,1-1 1 0 0,0 0 0 0 0,0 0 0 0 0,0 0-1 0 0,0 0 1 0 0,0 0 0 0 0,0 0-1 0 0,0-1 1 0 0,1 1 0 0 0,-1-1-1 0 0,1 1 1 0 0,-1-1 0 0 0,5 2-1 0 0,-3-3-17 0 0,-1 1-1 0 0,1 0 1 0 0,0-1-1 0 0,-1 0 0 0 0,1 0 1 0 0,-1 0-1 0 0,1 0 1 0 0,-1-1-1 0 0,1 1 0 0 0,0-1 1 0 0,-1 0-1 0 0,0 0 1 0 0,1 0-1 0 0,6-3 0 0 0,39-30 557 0 0,-47 33-521 0 0,-1 1 0 0 0,1-1 1 0 0,0 1-1 0 0,-1-1 0 0 0,1 1 0 0 0,0 0 0 0 0,-1-1 1 0 0,1 1-1 0 0,0 0 0 0 0,-1 0 0 0 0,1 0 0 0 0,0 0 0 0 0,-1 0 1 0 0,1 1-1 0 0,0-1 0 0 0,-1 0 0 0 0,1 1 0 0 0,0 0 0 0 0,-1-1 1 0 0,1 1-1 0 0,-1 0 0 0 0,1-1 0 0 0,-1 1 0 0 0,1 0 1 0 0,1 2-1 0 0,31 27 161 0 0,7 19-460 0 0,-26-33-2367 0 0,1-3-3529 0 0</inkml:trace>
</inkml:ink>
</file>

<file path=ppt/ink/ink19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5.601"/>
    </inkml:context>
    <inkml:brush xml:id="br0">
      <inkml:brushProperty name="width" value="0.1" units="cm"/>
      <inkml:brushProperty name="height" value="0.1" units="cm"/>
      <inkml:brushProperty name="color" value="#004F8B"/>
    </inkml:brush>
  </inkml:definitions>
  <inkml:trace contextRef="#ctx0" brushRef="#br0">43 1 6911 0 0,'-2'5'8263'0'0,"-6"18"-5739"0"0,-5 32 323 0 0,9-43-2762 0 0,0 1 0 0 0,1-1 0 0 0,0 1 0 0 0,1 0 0 0 0,0-1 0 0 0,1 1-1 0 0,1 0 1 0 0,0 0 0 0 0,0 0 0 0 0,5 19 0 0 0,-4-29-79 0 0,0 0 0 0 0,1 0 0 0 0,0 0 0 0 0,0-1 1 0 0,-1 1-1 0 0,2-1 0 0 0,-1 1 0 0 0,0-1 0 0 0,0 1 0 0 0,1-1 0 0 0,-1 0 0 0 0,1 0 0 0 0,0-1 0 0 0,0 1 0 0 0,0 0 0 0 0,-1-1 0 0 0,1 0 0 0 0,1 1 0 0 0,-1-1 1 0 0,0 0-1 0 0,0-1 0 0 0,0 1 0 0 0,0 0 0 0 0,1-1 0 0 0,3 0 0 0 0,14 1 82 0 0,-1-1 0 0 0,1-1-1 0 0,21-3 1 0 0,0 0-74 0 0,43-4-2151 0 0,-64 4 127 0 0</inkml:trace>
</inkml:ink>
</file>

<file path=ppt/ink/ink19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5.964"/>
    </inkml:context>
    <inkml:brush xml:id="br0">
      <inkml:brushProperty name="width" value="0.1" units="cm"/>
      <inkml:brushProperty name="height" value="0.1" units="cm"/>
      <inkml:brushProperty name="color" value="#004F8B"/>
    </inkml:brush>
  </inkml:definitions>
  <inkml:trace contextRef="#ctx0" brushRef="#br0">155 101 5063 0 0,'-23'18'279'0'0,"-4"24"4848"0"0,4-7 721 0 0,7-16-3878 0 0,-30 40 1101 0 0,43-55-3017 0 0,1 0-1 0 0,0-1 1 0 0,0 1 0 0 0,0 0 0 0 0,0 0 0 0 0,1 0-1 0 0,-1 1 1 0 0,1-1 0 0 0,0 0 0 0 0,0 1 0 0 0,1-1 0 0 0,-1 0-1 0 0,1 8 1 0 0,1-11-127 0 0,-1 1 1 0 0,1 0-1 0 0,0-1 0 0 0,-1 1 1 0 0,1 0-1 0 0,0-1 0 0 0,0 1 1 0 0,0-1-1 0 0,0 1 0 0 0,0-1 1 0 0,1 0-1 0 0,-1 1 0 0 0,0-1 0 0 0,1 0 1 0 0,-1 0-1 0 0,0 0 0 0 0,1 0 1 0 0,0 0-1 0 0,-1 0 0 0 0,1 0 1 0 0,-1-1-1 0 0,1 1 0 0 0,0-1 1 0 0,0 1-1 0 0,-1-1 0 0 0,3 1 1 0 0,9 2-1798 0 0</inkml:trace>
  <inkml:trace contextRef="#ctx0" brushRef="#br0" timeOffset="1">341 0 6447 0 0,'0'0'586'0'0,"-26"18"8775"0"0,19-7-8947 0 0,1 1 0 0 0,0-1-1 0 0,1 1 1 0 0,0 0 0 0 0,1 0 0 0 0,0 0 0 0 0,1 1 0 0 0,1 0-1 0 0,0-1 1 0 0,0 1 0 0 0,1 0 0 0 0,1 0 0 0 0,0 0-1 0 0,1 0 1 0 0,2 13 0 0 0,-1-22-418 0 0,-1-1-1 0 0,1 1 0 0 0,0-1 1 0 0,0 0-1 0 0,0 0 1 0 0,0 1-1 0 0,0-2 1 0 0,1 1-1 0 0,-1 0 1 0 0,1 0-1 0 0,0-1 0 0 0,0 0 1 0 0,0 1-1 0 0,0-1 1 0 0,0 0-1 0 0,0 0 1 0 0,1-1-1 0 0,-1 1 0 0 0,1-1 1 0 0,-1 0-1 0 0,1 0 1 0 0,0 0-1 0 0,-1 0 1 0 0,8 0-1 0 0,9 1-39 0 0,-1 0 1 0 0,0-2-1 0 0,29-3 1 0 0,-37 2 28 0 0,51-5-1926 0 0,-41 2-15 0 0</inkml:trace>
</inkml:ink>
</file>

<file path=ppt/ink/ink19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6.342"/>
    </inkml:context>
    <inkml:brush xml:id="br0">
      <inkml:brushProperty name="width" value="0.1" units="cm"/>
      <inkml:brushProperty name="height" value="0.1" units="cm"/>
      <inkml:brushProperty name="color" value="#004F8B"/>
    </inkml:brush>
  </inkml:definitions>
  <inkml:trace contextRef="#ctx0" brushRef="#br0">136 1 4607 0 0,'-27'21'894'0'0,"-15"20"10496"0"0,0 13-6520 0 0,39-50-4898 0 0,0 0 1 0 0,1 0-1 0 0,-1 0 0 0 0,1 0 1 0 0,0 1-1 0 0,0-1 1 0 0,1 0-1 0 0,-1 1 0 0 0,1 0 1 0 0,0-1-1 0 0,0 1 0 0 0,0 0 1 0 0,1-1-1 0 0,0 1 1 0 0,0 0-1 0 0,0 0 0 0 0,0 0 1 0 0,1-1-1 0 0,0 1 0 0 0,0 0 1 0 0,0-1-1 0 0,0 1 0 0 0,4 7 1 0 0,2-2-2114 0 0</inkml:trace>
</inkml:ink>
</file>

<file path=ppt/ink/ink19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6.699"/>
    </inkml:context>
    <inkml:brush xml:id="br0">
      <inkml:brushProperty name="width" value="0.1" units="cm"/>
      <inkml:brushProperty name="height" value="0.1" units="cm"/>
      <inkml:brushProperty name="color" value="#004F8B"/>
    </inkml:brush>
  </inkml:definitions>
  <inkml:trace contextRef="#ctx0" brushRef="#br0">0 1 5063 0 0,'32'1'1018'0'0,"23"0"7700"0"0,1 0-3596 0 0,11 2-2570 0 0,32 2-3135 0 0,-59-3-200 0 0</inkml:trace>
  <inkml:trace contextRef="#ctx0" brushRef="#br0" timeOffset="1">170 130 6447 0 0,'16'2'11483'0'0,"-3"-1"-9636"0"0,64 0 1124 0 0,-1-14-5158 0 0</inkml:trace>
</inkml:ink>
</file>

<file path=ppt/ink/ink19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37.087"/>
    </inkml:context>
    <inkml:brush xml:id="br0">
      <inkml:brushProperty name="width" value="0.1" units="cm"/>
      <inkml:brushProperty name="height" value="0.1" units="cm"/>
      <inkml:brushProperty name="color" value="#004F8B"/>
    </inkml:brush>
  </inkml:definitions>
  <inkml:trace contextRef="#ctx0" brushRef="#br0">61 0 14047 0 0,'0'0'3786'0'0,"-19"26"-484"0"0,12-13-2983 0 0,0 0-1 0 0,1 1 1 0 0,0-1-1 0 0,2 1 1 0 0,-6 20 0 0 0,10-31-233 0 0,-1-1 1 0 0,1 0-1 0 0,0 0 0 0 0,0 1 1 0 0,0-1-1 0 0,0 0 1 0 0,0 1-1 0 0,0-1 1 0 0,1 0-1 0 0,-1 0 0 0 0,1 1 1 0 0,-1-1-1 0 0,1 0 1 0 0,0 0-1 0 0,0 0 1 0 0,0 0-1 0 0,0 0 1 0 0,0 0-1 0 0,0 0 0 0 0,1 0 1 0 0,-1 0-1 0 0,1 0 1 0 0,-1-1-1 0 0,1 1 1 0 0,0-1-1 0 0,-1 1 0 0 0,1-1 1 0 0,0 0-1 0 0,0 1 1 0 0,0-1-1 0 0,0 0 1 0 0,0 0-1 0 0,0-1 1 0 0,1 1-1 0 0,-1 0 0 0 0,0-1 1 0 0,0 1-1 0 0,1-1 1 0 0,-1 0-1 0 0,0 1 1 0 0,0-1-1 0 0,1 0 1 0 0,-1-1-1 0 0,3 1 0 0 0,17-1-382 0 0,0 0 0 0 0,0-1-1 0 0,-1-1 1 0 0,1-1-1 0 0,-1-1 1 0 0,0-1-1 0 0,0-1 1 0 0,31-15-1 0 0,-50 22 306 0 0,0-1-1 0 0,0 1 0 0 0,0 0 0 0 0,0-1 0 0 0,0 1 0 0 0,0 0 1 0 0,0 0-1 0 0,0 0 0 0 0,-1 0 0 0 0,1 0 0 0 0,0 1 0 0 0,0-1 1 0 0,0 1-1 0 0,0-1 0 0 0,0 1 0 0 0,0-1 0 0 0,-1 1 0 0 0,1 0 1 0 0,0 0-1 0 0,-1 0 0 0 0,1 0 0 0 0,-1 0 0 0 0,1 1 0 0 0,-1-1 1 0 0,1 0-1 0 0,-1 1 0 0 0,0-1 0 0 0,1 1 0 0 0,-1-1 0 0 0,0 1 1 0 0,1 1-1 0 0,4 6 49 0 0,-1 1 0 0 0,0-1 1 0 0,8 20-1 0 0,-9-13-56 0 0,1 0 0 0 0,-2 0 0 0 0,0 1 0 0 0,-1-1 0 0 0,-1 1-1 0 0,0 0 1 0 0,-1-1 0 0 0,-3 21 0 0 0,-1 0 12 0 0,-3 0 1 0 0,-16 57-1 0 0,21-86 17 0 0,-1 0 0 0 0,0-1 0 0 0,0 0-1 0 0,-1 1 1 0 0,0-1 0 0 0,0-1 0 0 0,-1 1-1 0 0,-8 9 1 0 0,12-14-31 0 0,0-1 0 0 0,0 0-1 0 0,-1 0 1 0 0,1 0 0 0 0,0 0 0 0 0,-1 0-1 0 0,1 0 1 0 0,-1-1 0 0 0,1 1-1 0 0,-1 0 1 0 0,0-1 0 0 0,1 1-1 0 0,-1-1 1 0 0,0 0 0 0 0,1 1 0 0 0,-1-1-1 0 0,0 0 1 0 0,-2 0 0 0 0,2-1-22 0 0,-1 1 0 0 0,1-1 0 0 0,0 0 0 0 0,0 0 0 0 0,0 0 0 0 0,-1 0 1 0 0,1-1-1 0 0,0 1 0 0 0,0 0 0 0 0,1-1 0 0 0,-1 1 0 0 0,0-1 0 0 0,0 0 1 0 0,1 0-1 0 0,-1 0 0 0 0,1 0 0 0 0,-2-2 0 0 0,-6-10-1121 0 0,1-2-368 0 0</inkml:trace>
</inkml:ink>
</file>

<file path=ppt/ink/ink19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3.166"/>
    </inkml:context>
    <inkml:brush xml:id="br0">
      <inkml:brushProperty name="width" value="0.1" units="cm"/>
      <inkml:brushProperty name="height" value="0.1" units="cm"/>
      <inkml:brushProperty name="color" value="#004F8B"/>
    </inkml:brush>
  </inkml:definitions>
  <inkml:trace contextRef="#ctx0" brushRef="#br0">98 17 6335 0 0,'0'0'142'0'0,"-34"9"372"0"0,-23-7 2609 0 0,56-2-3188 0 0,-1 4 204 0 0,-2 12 6820 0 0,6-14-6846 0 0,0 1-1 0 0,1-1 1 0 0,-1 0-1 0 0,0 0 1 0 0,1 0-1 0 0,-1-1 1 0 0,1 1-1 0 0,0-1 1 0 0,-1 1-1 0 0,1-1 1 0 0,0 0-1 0 0,0 0 1 0 0,0 0-1 0 0,0 0 1 0 0,0 0-1 0 0,0-1 1 0 0,0 0-1 0 0,0 1 1 0 0,0-1-1 0 0,0 0 1 0 0,0 0-1 0 0,0-1 1 0 0,0 1-1 0 0,4-2 1 0 0,13-2 1118 0 0,0-1 0 0 0,32-12 0 0 0,-18 5-605 0 0,4-1-1865 0 0,-24 8-423 0 0,-1 1 0 0 0,0 0 0 0 0,16-2-1 0 0</inkml:trace>
</inkml:ink>
</file>

<file path=ppt/ink/ink19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3.502"/>
    </inkml:context>
    <inkml:brush xml:id="br0">
      <inkml:brushProperty name="width" value="0.1" units="cm"/>
      <inkml:brushProperty name="height" value="0.1" units="cm"/>
      <inkml:brushProperty name="color" value="#004F8B"/>
    </inkml:brush>
  </inkml:definitions>
  <inkml:trace contextRef="#ctx0" brushRef="#br0">17 1 5063 0 0,'-12'25'1171'0'0,"8"-15"2206"0"0,4-9-3118 0 0,0 0-1 0 0,0 0 1 0 0,1 0-1 0 0,-1 0 1 0 0,0 0-1 0 0,1 0 1 0 0,-1 0-1 0 0,1 0 1 0 0,-1 0-1 0 0,1 0 1 0 0,-1 0-1 0 0,1 0 1 0 0,-1 0-1 0 0,1-1 0 0 0,0 1 1 0 0,0 0-1 0 0,-1-1 1 0 0,1 1-1 0 0,0 0 1 0 0,0-1-1 0 0,0 1 1 0 0,0-1-1 0 0,0 1 1 0 0,0-1-1 0 0,0 1 1 0 0,0-1-1 0 0,0 0 1 0 0,0 1-1 0 0,0-1 1 0 0,0 0-1 0 0,0 0 1 0 0,0 0-1 0 0,0 0 1 0 0,0 0-1 0 0,0 0 0 0 0,0 0 1 0 0,0 0-1 0 0,0 0 1 0 0,1-1-1 0 0,55-6 2477 0 0,-44 5-2153 0 0,40-4 133 0 0,74-11-7723 0 0,-95 12 4641 0 0</inkml:trace>
</inkml:ink>
</file>

<file path=ppt/ink/ink1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5"/>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19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3.961"/>
    </inkml:context>
    <inkml:brush xml:id="br0">
      <inkml:brushProperty name="width" value="0.1" units="cm"/>
      <inkml:brushProperty name="height" value="0.1" units="cm"/>
      <inkml:brushProperty name="color" value="#004F8B"/>
    </inkml:brush>
  </inkml:definitions>
  <inkml:trace contextRef="#ctx0" brushRef="#br0">1 0 5527 0 0,'3'6'11386'0'0,"10"22"-8909"0"0,-10-7-2022 0 0,0-1 1 0 0,-2 1 0 0 0,0 0-1 0 0,-1 0 1 0 0,-4 23-1 0 0,1 22 276 0 0,3-43-695 0 0,-1-13-152 0 0,0 0 0 0 0,1 0-1 0 0,0 0 1 0 0,1 0 0 0 0,0-1-1 0 0,0 1 1 0 0,1 0 0 0 0,1 0-1 0 0,-1-1 1 0 0,2 1 0 0 0,-1-1-1 0 0,8 14 1 0 0</inkml:trace>
</inkml:ink>
</file>

<file path=ppt/ink/ink19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4.323"/>
    </inkml:context>
    <inkml:brush xml:id="br0">
      <inkml:brushProperty name="width" value="0.1" units="cm"/>
      <inkml:brushProperty name="height" value="0.1" units="cm"/>
      <inkml:brushProperty name="color" value="#004F8B"/>
    </inkml:brush>
  </inkml:definitions>
  <inkml:trace contextRef="#ctx0" brushRef="#br0">0 0 9671 0 0,'1'3'10181'0'0,"0"17"-9155"0"0,-3 44 332 0 0,11 90 1 0 0,10-10-5249 0 0</inkml:trace>
  <inkml:trace contextRef="#ctx0" brushRef="#br0" timeOffset="1">199 281 9215 0 0,'-8'12'12832'0'0</inkml:trace>
</inkml:ink>
</file>

<file path=ppt/ink/ink19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5.089"/>
    </inkml:context>
    <inkml:brush xml:id="br0">
      <inkml:brushProperty name="width" value="0.1" units="cm"/>
      <inkml:brushProperty name="height" value="0.1" units="cm"/>
      <inkml:brushProperty name="color" value="#004F8B"/>
    </inkml:brush>
  </inkml:definitions>
  <inkml:trace contextRef="#ctx0" brushRef="#br0">70 1 4143 0 0,'-4'8'9922'0'0,"-5"11"-8773"0"0,4-12-890 0 0,-2 2 258 0 0,0 1 0 0 0,1-1 1 0 0,0 1-1 0 0,1 0 0 0 0,0 0 1 0 0,0 1-1 0 0,-5 20 0 0 0,10-30-474 0 0,0 0 0 0 0,0 1 0 0 0,0-1 1 0 0,0 0-1 0 0,0 0 0 0 0,0 1 0 0 0,0-1 0 0 0,0 0 0 0 0,1 1 0 0 0,-1-1 0 0 0,0 0 0 0 0,1 0 0 0 0,-1 1 0 0 0,1-1 1 0 0,-1 0-1 0 0,1 0 0 0 0,0 0 0 0 0,0 0 0 0 0,-1 0 0 0 0,1 0 0 0 0,0 0 0 0 0,0 0 0 0 0,0 0 0 0 0,0 0 0 0 0,0 0 1 0 0,0-1-1 0 0,0 1 0 0 0,0 0 0 0 0,1-1 0 0 0,-1 1 0 0 0,0-1 0 0 0,0 1 0 0 0,1-1 0 0 0,-1 1 0 0 0,0-1 0 0 0,0 0 0 0 0,1 0 1 0 0,-1 0-1 0 0,0 0 0 0 0,1 0 0 0 0,1 0 0 0 0,9 0 226 0 0,0 0 1 0 0,0-1 0 0 0,20-3-1 0 0,-17 1 79 0 0,-8 3-252 0 0,25-4 365 0 0,64 2 0 0 0,-89 2-446 0 0,0 0 0 0 0,1 1 0 0 0,-1 0 0 0 0,0 0 0 0 0,0 1 0 0 0,0 0-1 0 0,0 0 1 0 0,0 1 0 0 0,-1 0 0 0 0,1 0 0 0 0,-1 0 0 0 0,0 1 0 0 0,0 0-1 0 0,0 0 1 0 0,7 7 0 0 0,-11-9 6 0 0,0 1-1 0 0,0 0 1 0 0,0 0-1 0 0,0 0 1 0 0,0 0-1 0 0,-1 1 1 0 0,0-1-1 0 0,1 0 1 0 0,-1 1-1 0 0,0-1 1 0 0,-1 1-1 0 0,1-1 1 0 0,-1 1-1 0 0,1-1 1 0 0,-1 1-1 0 0,0-1 1 0 0,-1 1-1 0 0,1-1 1 0 0,0 1-1 0 0,-2 4 1 0 0,0-2 76 0 0,0 0 1 0 0,0 0-1 0 0,0 0 1 0 0,0-1-1 0 0,-1 1 0 0 0,0 0 1 0 0,-1-1-1 0 0,1 0 1 0 0,-6 6-1 0 0,-3 2-76 0 0,-1-1-1 0 0,0-1 0 0 0,-1 0 1 0 0,-1-1-1 0 0,1 0 0 0 0,-2-1 1 0 0,1-1-1 0 0,-24 9 0 0 0,2-4-3347 0 0,-1-3-3347 0 0</inkml:trace>
</inkml:ink>
</file>

<file path=ppt/ink/ink19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45.433"/>
    </inkml:context>
    <inkml:brush xml:id="br0">
      <inkml:brushProperty name="width" value="0.1" units="cm"/>
      <inkml:brushProperty name="height" value="0.1" units="cm"/>
      <inkml:brushProperty name="color" value="#004F8B"/>
    </inkml:brush>
  </inkml:definitions>
  <inkml:trace contextRef="#ctx0" brushRef="#br0">1 142 6447 0 0,'0'-5'180'0'0,"1"1"0"0"0,0-1-1 0 0,0 1 1 0 0,1-1-1 0 0,-1 1 1 0 0,1-1 0 0 0,0 1-1 0 0,0 0 1 0 0,1 0-1 0 0,2-4 1 0 0,0 2 544 0 0,0 1 0 0 0,0-1 0 0 0,0 2 0 0 0,1-1 0 0 0,-1 0 0 0 0,1 1 0 0 0,0 0 0 0 0,0 1 0 0 0,13-6 0 0 0,-3 2 1073 0 0,-1 2 0 0 0,1 0 1 0 0,26-4-1 0 0,13 2 86 0 0,-51 7-1887 0 0,26-3-1084 0 0,-1 1 1 0 0,1 2-1 0 0,0 1 0 0 0,58 9 1 0 0</inkml:trace>
</inkml:ink>
</file>

<file path=ppt/ink/ink19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0.199"/>
    </inkml:context>
    <inkml:brush xml:id="br0">
      <inkml:brushProperty name="width" value="0.1" units="cm"/>
      <inkml:brushProperty name="height" value="0.1" units="cm"/>
      <inkml:brushProperty name="color" value="#004F8B"/>
    </inkml:brush>
  </inkml:definitions>
  <inkml:trace contextRef="#ctx0" brushRef="#br0">152 50 2303 0 0,'42'-12'8924'0'0,"-41"12"-8612"0"0,0 0 0 0 0,0 0 1 0 0,0 0-1 0 0,0-1 0 0 0,0 1 0 0 0,1 0 0 0 0,-1-1 0 0 0,0 1 0 0 0,0 0 0 0 0,0-1 0 0 0,0 1 0 0 0,0-1 0 0 0,0 0 0 0 0,0 1 0 0 0,0-1 0 0 0,0 0 0 0 0,-1 0 0 0 0,1 0 1 0 0,0 1-1 0 0,0-1 0 0 0,-1 0 0 0 0,1 0 0 0 0,0 0 0 0 0,-1 0 0 0 0,1 0 0 0 0,-1 0 0 0 0,1 0 0 0 0,-1 0 0 0 0,0-1 0 0 0,1 0 0 0 0,-11-8 2422 0 0,-14 5-3362 0 0,15 5 645 0 0,1 1 1 0 0,-1 0-1 0 0,1 0 0 0 0,0 1 1 0 0,-1 1-1 0 0,1-1 0 0 0,0 1 0 0 0,0 0 1 0 0,1 1-1 0 0,-1 0 0 0 0,1 0 1 0 0,0 1-1 0 0,0 0 0 0 0,0 0 0 0 0,0 1 1 0 0,-10 11-1 0 0,13-13 1 0 0,0 0 0 0 0,0 0 0 0 0,0 1 0 0 0,1-1 0 0 0,0 1 0 0 0,0 0 0 0 0,0 0 0 0 0,0 0 0 0 0,1 0 0 0 0,0 1 0 0 0,0-1 0 0 0,0 1 0 0 0,1-1 0 0 0,0 1 0 0 0,0 0 0 0 0,0-1 1 0 0,1 1-1 0 0,0 0 0 0 0,0-1 0 0 0,0 1 0 0 0,1 0 0 0 0,-1-1 0 0 0,2 1 0 0 0,-1 0 0 0 0,4 10 0 0 0,-3-13-17 0 0,-1 0 0 0 0,1 1 0 0 0,0-1 0 0 0,0 0-1 0 0,0 0 1 0 0,1-1 0 0 0,-1 1 0 0 0,1 0 0 0 0,-1-1 0 0 0,1 0 0 0 0,0 1 0 0 0,0-1 0 0 0,0 0 0 0 0,0 0 0 0 0,0-1 0 0 0,0 1 0 0 0,1-1 0 0 0,-1 0-1 0 0,0 1 1 0 0,1-1 0 0 0,-1-1 0 0 0,1 1 0 0 0,0 0 0 0 0,-1-1 0 0 0,1 0 0 0 0,-1 0 0 0 0,1 0 0 0 0,0 0 0 0 0,-1-1 0 0 0,1 1 0 0 0,-1-1-1 0 0,1 0 1 0 0,-1 0 0 0 0,1 0 0 0 0,-1-1 0 0 0,4-1 0 0 0,4-2 36 0 0,-1 0-1 0 0,0 0 1 0 0,-1-1 0 0 0,0 0-1 0 0,0-1 1 0 0,0 0 0 0 0,0 0-1 0 0,-1-1 1 0 0,-1 0-1 0 0,12-14 1 0 0,1-11 242 0 0,17-37 0 0 0,-34 64 411 0 0,1 27-103 0 0,-4 79-614 0 0,3 43 1311 0 0,7-73-3929 0 0,12-6-4498 0 0</inkml:trace>
</inkml:ink>
</file>

<file path=ppt/ink/ink19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1.752"/>
    </inkml:context>
    <inkml:brush xml:id="br0">
      <inkml:brushProperty name="width" value="0.1" units="cm"/>
      <inkml:brushProperty name="height" value="0.1" units="cm"/>
      <inkml:brushProperty name="color" value="#004F8B"/>
    </inkml:brush>
  </inkml:definitions>
  <inkml:trace contextRef="#ctx0" brushRef="#br0">13 25 1375 0 0,'-13'-4'19456'0'0,"17"1"-19279"0"0,-1 1-1 0 0,1 0 0 0 0,-1 0 0 0 0,1 0 1 0 0,0 0-1 0 0,-1 1 0 0 0,1-1 1 0 0,0 1-1 0 0,0 0 0 0 0,0 0 1 0 0,0 1-1 0 0,0-1 0 0 0,0 1 1 0 0,6 0-1 0 0,67 4 432 0 0,-50-1-518 0 0,18 0-1644 0 0,52-4 1 0 0,-80 0-611 0 0</inkml:trace>
</inkml:ink>
</file>

<file path=ppt/ink/ink19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2.100"/>
    </inkml:context>
    <inkml:brush xml:id="br0">
      <inkml:brushProperty name="width" value="0.1" units="cm"/>
      <inkml:brushProperty name="height" value="0.1" units="cm"/>
      <inkml:brushProperty name="color" value="#004F8B"/>
    </inkml:brush>
  </inkml:definitions>
  <inkml:trace contextRef="#ctx0" brushRef="#br0">33 1 5063 0 0,'0'0'390'0'0,"-13"31"5264"0"0,6 5-4723 0 0,1 0-1 0 0,2 0 1 0 0,2 0-1 0 0,3 52 0 0 0,-1-39-562 0 0,1-3-4784 0 0,1-27-608 0 0</inkml:trace>
</inkml:ink>
</file>

<file path=ppt/ink/ink19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5.190"/>
    </inkml:context>
    <inkml:brush xml:id="br0">
      <inkml:brushProperty name="width" value="0.1" units="cm"/>
      <inkml:brushProperty name="height" value="0.1" units="cm"/>
      <inkml:brushProperty name="color" value="#004F8B"/>
    </inkml:brush>
  </inkml:definitions>
  <inkml:trace contextRef="#ctx0" brushRef="#br0">18 22 7367 0 0,'-4'-5'8306'0'0,"-10"-12"-3481"0"0,19 35-4640 0 0,-1 0 0 0 0,-1 0 0 0 0,0 0 0 0 0,-1 0 0 0 0,-2 0 0 0 0,0 1 0 0 0,0-1 0 0 0,-6 30 0 0 0,1 33-77 0 0,11 12-286 0 0,7-33-3154 0 0,-10-48 1938 0 0</inkml:trace>
</inkml:ink>
</file>

<file path=ppt/ink/ink19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5.610"/>
    </inkml:context>
    <inkml:brush xml:id="br0">
      <inkml:brushProperty name="width" value="0.1" units="cm"/>
      <inkml:brushProperty name="height" value="0.1" units="cm"/>
      <inkml:brushProperty name="color" value="#004F8B"/>
    </inkml:brush>
  </inkml:definitions>
  <inkml:trace contextRef="#ctx0" brushRef="#br0">115 1 5063 0 0,'-11'4'10252'0'0,"-11"8"-8034"0"0,9 11-1879 0 0,2 0 1 0 0,0 0 0 0 0,2 1 0 0 0,1 1-1 0 0,-10 45 1 0 0,14-50-319 0 0,1 0-1 0 0,0 1 0 0 0,2-1 0 0 0,1 32 1 0 0,0-43-9 0 0,1 1 1 0 0,0 0 0 0 0,1-1 0 0 0,0 1 0 0 0,0-1-1 0 0,1 0 1 0 0,0 1 0 0 0,1-1 0 0 0,0-1-1 0 0,0 1 1 0 0,10 14 0 0 0,-12-21 6 0 0,0 0-1 0 0,1 0 1 0 0,-1 0 0 0 0,0 0 0 0 0,1 0-1 0 0,-1 0 1 0 0,1-1 0 0 0,-1 1-1 0 0,1-1 1 0 0,0 0 0 0 0,-1 0 0 0 0,1 0-1 0 0,0 0 1 0 0,0 0 0 0 0,0 0 0 0 0,0-1-1 0 0,0 0 1 0 0,0 1 0 0 0,0-1 0 0 0,0 0-1 0 0,5-1 1 0 0,-3 0 12 0 0,1 0-1 0 0,-1 0 1 0 0,0-1-1 0 0,0 0 1 0 0,0 0-1 0 0,0 0 1 0 0,0 0-1 0 0,0-1 1 0 0,0 0 0 0 0,-1 0-1 0 0,7-6 1 0 0,-8 7-16 0 0,-1 0 0 0 0,1-1-1 0 0,-1 1 1 0 0,1-1 0 0 0,-1 1 0 0 0,0-1 0 0 0,-1 0 0 0 0,1 0 0 0 0,0 0 0 0 0,-1 0-1 0 0,1 0 1 0 0,-1 0 0 0 0,0 0 0 0 0,0-1 0 0 0,0 1 0 0 0,-1 0 0 0 0,1-5 0 0 0,-1 5-11 0 0,-1 0 1 0 0,1 1-1 0 0,-1-1 0 0 0,0 0 1 0 0,0 1-1 0 0,0-1 1 0 0,0 1-1 0 0,0-1 1 0 0,0 1-1 0 0,-1 0 1 0 0,1-1-1 0 0,-1 1 1 0 0,0 0-1 0 0,0 0 1 0 0,0 0-1 0 0,0 0 0 0 0,0 0 1 0 0,0 1-1 0 0,0-1 1 0 0,-1 1-1 0 0,1-1 1 0 0,0 1-1 0 0,-1 0 1 0 0,1 0-1 0 0,-4-1 1 0 0,-2-1-17 0 0,1 1 0 0 0,-1 0 0 0 0,0 1 0 0 0,0-1 0 0 0,-1 1 0 0 0,1 1 0 0 0,0 0 0 0 0,0 0 1 0 0,0 1-1 0 0,0 0 0 0 0,0 0 0 0 0,-13 4 0 0 0,12-4-136 0 0,3 1-83 0 0</inkml:trace>
</inkml:ink>
</file>

<file path=ppt/ink/ink19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5.962"/>
    </inkml:context>
    <inkml:brush xml:id="br0">
      <inkml:brushProperty name="width" value="0.1" units="cm"/>
      <inkml:brushProperty name="height" value="0.1" units="cm"/>
      <inkml:brushProperty name="color" value="#004F8B"/>
    </inkml:brush>
  </inkml:definitions>
  <inkml:trace contextRef="#ctx0" brushRef="#br0">1 0 15343 0 0,'0'0'4728'0'0,"5"7"-4616"0"0</inkml:trace>
</inkml:ink>
</file>

<file path=ppt/ink/ink1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6"/>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19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6.320"/>
    </inkml:context>
    <inkml:brush xml:id="br0">
      <inkml:brushProperty name="width" value="0.1" units="cm"/>
      <inkml:brushProperty name="height" value="0.1" units="cm"/>
      <inkml:brushProperty name="color" value="#004F8B"/>
    </inkml:brush>
  </inkml:definitions>
  <inkml:trace contextRef="#ctx0" brushRef="#br0">17 81 15751 0 0,'0'0'720'0'0,"-17"-27"2794"0"0,34 21-2984 0 0,1 1 1 0 0,0 1 0 0 0,0 1 0 0 0,0 0 0 0 0,0 1 0 0 0,20 1 0 0 0,-20 1-522 0 0,0-1 0 0 0,0 0 0 0 0,0-2 0 0 0,-1 0 0 0 0,1-1 0 0 0,27-10 0 0 0,-39 11 58 0 0,-5 3 220 0 0,-3 5-204 0 0,1 0 1 0 0,-1 0-1 0 0,0 0 0 0 0,0 0 1 0 0,0 0-1 0 0,-1 0 1 0 0,0 0-1 0 0,-6 7 0 0 0,-4 9 4 0 0,-6 25-21 0 0,2 0 0 0 0,2 1-1 0 0,3 1 1 0 0,1 0 0 0 0,2 0-1 0 0,-2 57 1 0 0,15-37-3085 0 0,-3-58 710 0 0</inkml:trace>
</inkml:ink>
</file>

<file path=ppt/ink/ink19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6.663"/>
    </inkml:context>
    <inkml:brush xml:id="br0">
      <inkml:brushProperty name="width" value="0.1" units="cm"/>
      <inkml:brushProperty name="height" value="0.1" units="cm"/>
      <inkml:brushProperty name="color" value="#004F8B"/>
    </inkml:brush>
  </inkml:definitions>
  <inkml:trace contextRef="#ctx0" brushRef="#br0">17 108 3223 0 0,'-16'-33'13464'0'0,"16"32"-13123"0"0,0 0-1 0 0,0-1 1 0 0,0 1-1 0 0,0 0 1 0 0,0 0-1 0 0,0 0 1 0 0,0 0-1 0 0,1 0 1 0 0,-1 0-1 0 0,0-1 0 0 0,1 1 1 0 0,-1 0-1 0 0,1 0 1 0 0,0 0-1 0 0,-1 0 1 0 0,1 0-1 0 0,0 0 1 0 0,1-1-1 0 0,21-13 2192 0 0,36-3-2385 0 0,-46 15 250 0 0,12-2-855 0 0,0 1-1 0 0,0 1 0 0 0,31 1 0 0 0,-19 0-5915 0 0,-14 1-1386 0 0</inkml:trace>
</inkml:ink>
</file>

<file path=ppt/ink/ink19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7.057"/>
    </inkml:context>
    <inkml:brush xml:id="br0">
      <inkml:brushProperty name="width" value="0.1" units="cm"/>
      <inkml:brushProperty name="height" value="0.1" units="cm"/>
      <inkml:brushProperty name="color" value="#004F8B"/>
    </inkml:brush>
  </inkml:definitions>
  <inkml:trace contextRef="#ctx0" brushRef="#br0">1 21 5063 0 0,'12'-2'16860'0'0,"41"-6"-15057"0"0,-5 3-1456 0 0,38-1 673 0 0,-30 13-8018 0 0</inkml:trace>
</inkml:ink>
</file>

<file path=ppt/ink/ink19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7.417"/>
    </inkml:context>
    <inkml:brush xml:id="br0">
      <inkml:brushProperty name="width" value="0.1" units="cm"/>
      <inkml:brushProperty name="height" value="0.1" units="cm"/>
      <inkml:brushProperty name="color" value="#004F8B"/>
    </inkml:brush>
  </inkml:definitions>
  <inkml:trace contextRef="#ctx0" brushRef="#br0">122 3 17015 0 0,'-4'-1'158'0'0,"0"0"0"0"0,0 1 0 0 0,0-1 0 0 0,0 1 0 0 0,0 0 0 0 0,0 0 0 0 0,0 0 0 0 0,0 1 0 0 0,0-1 0 0 0,0 1 0 0 0,1 0 0 0 0,-1 0 0 0 0,0 1 0 0 0,0-1 0 0 0,1 1-1 0 0,-1-1 1 0 0,1 1 0 0 0,-1 0 0 0 0,1 0 0 0 0,-5 5 0 0 0,4-2 47 0 0,0-1 1 0 0,1 1-1 0 0,-1 0 0 0 0,1 0 0 0 0,1 0 0 0 0,-1 0 0 0 0,1 1 0 0 0,-1-1 1 0 0,2 1-1 0 0,-1-1 0 0 0,1 1 0 0 0,-2 10 0 0 0,1 0-298 0 0,2 0-1 0 0,-1 0 1 0 0,2 0-1 0 0,0 0 1 0 0,1-1-1 0 0,0 1 1 0 0,1 0-1 0 0,1-1 1 0 0,10 25-1 0 0,-11-34-741 0 0,0 0-1 0 0,0 0 0 0 0,1 0 0 0 0,0 0 0 0 0,0-1 0 0 0,8 8 0 0 0,2-1-1338 0 0</inkml:trace>
</inkml:ink>
</file>

<file path=ppt/ink/ink19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7.791"/>
    </inkml:context>
    <inkml:brush xml:id="br0">
      <inkml:brushProperty name="width" value="0.1" units="cm"/>
      <inkml:brushProperty name="height" value="0.1" units="cm"/>
      <inkml:brushProperty name="color" value="#004F8B"/>
    </inkml:brush>
  </inkml:definitions>
  <inkml:trace contextRef="#ctx0" brushRef="#br0">11 22 8287 0 0,'-6'-5'4226'0'0,"2"-12"1883"0"0,13 38-5302 0 0,-1 1-1 0 0,-1-1 1 0 0,0 1 0 0 0,-2 0-1 0 0,3 32 1 0 0,-5-18-716 0 0,9 44 1 0 0,2-34-7087 0 0</inkml:trace>
</inkml:ink>
</file>

<file path=ppt/ink/ink19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8.179"/>
    </inkml:context>
    <inkml:brush xml:id="br0">
      <inkml:brushProperty name="width" value="0.1" units="cm"/>
      <inkml:brushProperty name="height" value="0.1" units="cm"/>
      <inkml:brushProperty name="color" value="#004F8B"/>
    </inkml:brush>
  </inkml:definitions>
  <inkml:trace contextRef="#ctx0" brushRef="#br0">1 129 6447 0 0,'17'-36'2438'0'0,"-4"16"2113"0"0,-8 11-3319 0 0,0 0-1 0 0,1 0 1 0 0,0 1 0 0 0,0-1-1 0 0,12-10 1 0 0,-17 18-1132 0 0,0 0-1 0 0,1 0 1 0 0,-1 0 0 0 0,0 0 0 0 0,1 1-1 0 0,-1-1 1 0 0,0 0 0 0 0,1 1-1 0 0,-1-1 1 0 0,1 1 0 0 0,-1 0 0 0 0,0-1-1 0 0,1 1 1 0 0,-1 0 0 0 0,1 0-1 0 0,0 0 1 0 0,-1 0 0 0 0,2 0-1 0 0,-1 1-27 0 0,1-1-1 0 0,-2 1 0 0 0,1 0 1 0 0,0 0-1 0 0,0 0 0 0 0,0 1 1 0 0,0-1-1 0 0,-1 0 0 0 0,1 1 0 0 0,0-1 1 0 0,-1 1-1 0 0,1-1 0 0 0,-1 1 1 0 0,0 0-1 0 0,0 0 0 0 0,2 3 0 0 0,-1-2-58 0 0,-1 1 0 0 0,1-1 0 0 0,-1 1 0 0 0,0 0 0 0 0,0-1 0 0 0,0 1 0 0 0,0 0-1 0 0,-1 0 1 0 0,0 0 0 0 0,0 0 0 0 0,0 0 0 0 0,0 0 0 0 0,0-1 0 0 0,-2 5-1 0 0,-16 63 215 0 0,3-11-124 0 0,14-55-168 0 0,1-1-1 0 0,-1 1 1 0 0,2 0 0 0 0,-1 0-1 0 0,0 0 1 0 0,1 0-1 0 0,0 0 1 0 0,0 0 0 0 0,1-1-1 0 0,-1 1 1 0 0,1 0-1 0 0,0-1 1 0 0,0 1 0 0 0,0-1-1 0 0,1 0 1 0 0,0 0-1 0 0,0 0 1 0 0,0 0 0 0 0,0 0-1 0 0,0 0 1 0 0,1-1-1 0 0,-1 0 1 0 0,1 0 0 0 0,0 0-1 0 0,7 4 1 0 0,0-1-187 0 0,0-1-1 0 0,1 0 1 0 0,-1-1 0 0 0,1 0 0 0 0,0-1-1 0 0,0 0 1 0 0,0-1 0 0 0,0 0 0 0 0,17 0 0 0 0,-12-1-1406 0 0</inkml:trace>
</inkml:ink>
</file>

<file path=ppt/ink/ink19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8.546"/>
    </inkml:context>
    <inkml:brush xml:id="br0">
      <inkml:brushProperty name="width" value="0.1" units="cm"/>
      <inkml:brushProperty name="height" value="0.1" units="cm"/>
      <inkml:brushProperty name="color" value="#004F8B"/>
    </inkml:brush>
  </inkml:definitions>
  <inkml:trace contextRef="#ctx0" brushRef="#br0">0 29 13015 0 0,'16'-2'1179'0'0,"71"-10"-442"0"0,-56 6 1423 0 0,51-2-1 0 0,-71 8-3061 0 0,0 0 0 0 0,0 1 0 0 0,0 0 1 0 0,19 5-1 0 0</inkml:trace>
</inkml:ink>
</file>

<file path=ppt/ink/ink19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1:58.923"/>
    </inkml:context>
    <inkml:brush xml:id="br0">
      <inkml:brushProperty name="width" value="0.1" units="cm"/>
      <inkml:brushProperty name="height" value="0.1" units="cm"/>
      <inkml:brushProperty name="color" value="#004F8B"/>
    </inkml:brush>
  </inkml:definitions>
  <inkml:trace contextRef="#ctx0" brushRef="#br0">0 64 19783 0 0,'26'-11'2108'0'0,"59"0"-1518"0"0,104 1 0 0 0,-157 9-550 0 0,67-4-573 0 0,-87 3-258 0 0,0-1 0 0 0,-1 0 1 0 0,18-6-1 0 0,-9 0-457 0 0</inkml:trace>
</inkml:ink>
</file>

<file path=ppt/ink/ink19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5.272"/>
    </inkml:context>
    <inkml:brush xml:id="br0">
      <inkml:brushProperty name="width" value="0.1" units="cm"/>
      <inkml:brushProperty name="height" value="0.1" units="cm"/>
      <inkml:brushProperty name="color" value="#004F8B"/>
    </inkml:brush>
  </inkml:definitions>
  <inkml:trace contextRef="#ctx0" brushRef="#br0">131 108 5983 0 0,'0'0'542'0'0,"-1"-14"1465"0"0,-2-2 3336 0 0,2-5-2399 0 0,2 18-2578 0 0,-1-1 1 0 0,0 1-1 0 0,0-1 0 0 0,-1 1 0 0 0,1-1 1 0 0,-1 1-1 0 0,1-1 0 0 0,-1 1 0 0 0,0 0 1 0 0,0-1-1 0 0,-1 1 0 0 0,1 0 0 0 0,-1 0 1 0 0,1 0-1 0 0,-4-3 407 0 0,4 9-638 0 0,0 0 0 0 0,-1 0 0 0 0,1 0 1 0 0,-1 0-1 0 0,0 0 0 0 0,0 0 0 0 0,0 0 0 0 0,-5 5 1 0 0,-5 6 56 0 0,5-3-175 0 0,-6 11 60 0 0,0 0 0 0 0,2 1 0 0 0,-14 35 0 0 0,23-53-67 0 0,1 1 0 0 0,-1-1 0 0 0,1 1 0 0 0,0-1 0 0 0,0 1 0 0 0,0 0 0 0 0,1-1 0 0 0,0 1 0 0 0,0 0 0 0 0,0 0 0 0 0,1-1 0 0 0,0 1-1 0 0,0-1 1 0 0,0 1 0 0 0,1 0 0 0 0,0-1 0 0 0,0 0 0 0 0,0 0 0 0 0,1 1 0 0 0,-1-1 0 0 0,7 7 0 0 0,-6-8-10 0 0,1-1 0 0 0,-1 0 0 0 0,1 0 0 0 0,0-1 0 0 0,0 1 0 0 0,0-1 0 0 0,0 0 0 0 0,0 0 0 0 0,0 0 0 0 0,0-1 0 0 0,1 1 0 0 0,-1-1 0 0 0,1 0 0 0 0,-1 0 0 0 0,9 0 0 0 0,10 0 0 0 0,0-1 0 0 0,23-3 0 0 0,6 1 0 0 0,-20 4-268 0 0,53 11 0 0 0,-61-8-51 0 0,1 0 0 0 0,0-2 0 0 0,47-1 0 0 0,-58-4-2003 0 0</inkml:trace>
</inkml:ink>
</file>

<file path=ppt/ink/ink19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5.620"/>
    </inkml:context>
    <inkml:brush xml:id="br0">
      <inkml:brushProperty name="width" value="0.1" units="cm"/>
      <inkml:brushProperty name="height" value="0.1" units="cm"/>
      <inkml:brushProperty name="color" value="#004F8B"/>
    </inkml:brush>
  </inkml:definitions>
  <inkml:trace contextRef="#ctx0" brushRef="#br0">188 0 16583 0 0,'0'0'1506'0'0,"-40"7"-820"0"0,35-5-526 0 0,0 1 0 0 0,0 0 0 0 0,0 0 0 0 0,1 0-1 0 0,-1 0 1 0 0,1 1 0 0 0,-1 0 0 0 0,1-1 0 0 0,0 2 0 0 0,1-1-1 0 0,-1 0 1 0 0,1 1 0 0 0,0 0 0 0 0,0 0 0 0 0,0 0 0 0 0,-3 8-1 0 0,-4 12 413 0 0,1 0 0 0 0,-8 34 0 0 0,8-25-29 0 0,1-9-967 0 0,2-7 878 0 0,1-1 0 0 0,1 1 0 0 0,-4 30 0 0 0,8-42-665 0 0,0-1 0 0 0,0 1 1 0 0,1-1-1 0 0,-1 1 0 0 0,1 0 0 0 0,3 9 1 0 0,-3-12-365 0 0,1 1 0 0 0,0 0 0 0 0,-1-1 0 0 0,1 1 0 0 0,1-1 0 0 0,-1 1 0 0 0,0-1 0 0 0,1 0 0 0 0,0 0 0 0 0,4 4 0 0 0</inkml:trace>
</inkml:ink>
</file>

<file path=ppt/ink/ink1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7"/>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19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5.960"/>
    </inkml:context>
    <inkml:brush xml:id="br0">
      <inkml:brushProperty name="width" value="0.1" units="cm"/>
      <inkml:brushProperty name="height" value="0.1" units="cm"/>
      <inkml:brushProperty name="color" value="#004F8B"/>
    </inkml:brush>
  </inkml:definitions>
  <inkml:trace contextRef="#ctx0" brushRef="#br0">192 1 6447 0 0,'0'0'499'0'0,"-16"3"423"0"0,-4 4 3640 0 0,-21 23 1857 0 0,32-25-6310 0 0,1 0-1 0 0,0 1 0 0 0,0 0 0 0 0,0 1 0 0 0,1-1 1 0 0,0 2-1 0 0,0-1 0 0 0,1 1 0 0 0,-9 13 0 0 0,10-13 134 0 0,1 1-1 0 0,-1 0 1 0 0,2 1 0 0 0,-1-1-1 0 0,2 0 1 0 0,-1 1 0 0 0,1 0-1 0 0,0 0 1 0 0,1-1-1 0 0,0 1 1 0 0,1 0 0 0 0,0 0-1 0 0,1 0 1 0 0,3 18 0 0 0,-3-22-202 0 0,1-1 1 0 0,-1 0-1 0 0,1 0 1 0 0,1 1-1 0 0,-1-2 1 0 0,1 1-1 0 0,0 0 1 0 0,0 0-1 0 0,0-1 1 0 0,1 0-1 0 0,-1 1 1 0 0,1-1 0 0 0,0-1-1 0 0,0 1 1 0 0,1-1-1 0 0,-1 1 1 0 0,1-1-1 0 0,0 0 1 0 0,-1-1-1 0 0,1 1 1 0 0,0-1-1 0 0,1 0 1 0 0,-1 0-1 0 0,0-1 1 0 0,1 0 0 0 0,-1 0-1 0 0,1 0 1 0 0,5 0-1 0 0,3 0-26 0 0,0-1 0 0 0,0-1 0 0 0,0 0 0 0 0,0-1 0 0 0,-1 0 0 0 0,1-1 0 0 0,0-1 0 0 0,-1 0 0 0 0,0-1 0 0 0,0 0 0 0 0,22-13 0 0 0,-29 15 1 0 0,0-1 0 0 0,0 0-1 0 0,0 0 1 0 0,0 0 0 0 0,-1 0-1 0 0,1-1 1 0 0,-1 0 0 0 0,0 0-1 0 0,-1-1 1 0 0,1 1 0 0 0,-1-1-1 0 0,0 0 1 0 0,-1 0 0 0 0,1-1-1 0 0,-1 1 1 0 0,0-1 0 0 0,-1 1-1 0 0,0-1 1 0 0,0 0 0 0 0,0 0-1 0 0,-1 0 1 0 0,0 0-1 0 0,0 0 1 0 0,-1-14 0 0 0,-1 15 17 0 0,0 1-1 0 0,-1 0 1 0 0,1-1 0 0 0,-1 1 0 0 0,-1 0-1 0 0,1 0 1 0 0,-1 1 0 0 0,1-1 0 0 0,-1 0 0 0 0,-1 1-1 0 0,1 0 1 0 0,-1 0 0 0 0,1 0 0 0 0,-1 0-1 0 0,0 0 1 0 0,-1 1 0 0 0,1-1 0 0 0,0 1 0 0 0,-1 1-1 0 0,0-1 1 0 0,0 0 0 0 0,0 1 0 0 0,0 0-1 0 0,0 0 1 0 0,-7-1 0 0 0,3 0-213 0 0,-1 1 1 0 0,0 0-1 0 0,0 1 1 0 0,0 0-1 0 0,-18 0 0 0 0,21 1-693 0 0,-1 1 0 0 0,1 0 0 0 0,0 0 0 0 0,-1 0 0 0 0,1 1-1 0 0,0 0 1 0 0,-11 6 0 0 0</inkml:trace>
</inkml:ink>
</file>

<file path=ppt/ink/ink19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6.323"/>
    </inkml:context>
    <inkml:brush xml:id="br0">
      <inkml:brushProperty name="width" value="0.1" units="cm"/>
      <inkml:brushProperty name="height" value="0.1" units="cm"/>
      <inkml:brushProperty name="color" value="#004F8B"/>
    </inkml:brush>
  </inkml:definitions>
  <inkml:trace contextRef="#ctx0" brushRef="#br0">1 7 12895 0 0,'7'-5'7512'0'0,"5"4"-5304"0"0</inkml:trace>
</inkml:ink>
</file>

<file path=ppt/ink/ink19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7.406"/>
    </inkml:context>
    <inkml:brush xml:id="br0">
      <inkml:brushProperty name="width" value="0.1" units="cm"/>
      <inkml:brushProperty name="height" value="0.1" units="cm"/>
      <inkml:brushProperty name="color" value="#004F8B"/>
    </inkml:brush>
  </inkml:definitions>
  <inkml:trace contextRef="#ctx0" brushRef="#br0">8 173 11167 0 0,'0'0'1016'0'0,"-7"-32"5032"0"0,10 16-5064 0 0,-3 12-786 0 0,0-1 0 0 0,1 1 0 0 0,-1-1 0 0 0,1 1 0 0 0,0 0 0 0 0,0-1 0 0 0,1 1 0 0 0,0 0 0 0 0,-1 0 0 0 0,1 0 0 0 0,0 0 0 0 0,1 0 0 0 0,-1 0 0 0 0,1 1 1 0 0,0-1-1 0 0,0 1 0 0 0,0 0 0 0 0,0 0 0 0 0,0 0 0 0 0,1 0 0 0 0,-1 0 0 0 0,1 1 0 0 0,0 0 0 0 0,6-4 0 0 0,2 1-60 0 0,1 0 1 0 0,-1 0-1 0 0,1 1 1 0 0,0 1-1 0 0,-1 0 0 0 0,1 1 1 0 0,1 0-1 0 0,18 1 1 0 0,-29 0-136 0 0,0 2 0 0 0,1-1 1 0 0,-1 0-1 0 0,0 0 0 0 0,0 1 0 0 0,0 0 1 0 0,0 0-1 0 0,-1 0 0 0 0,1 0 1 0 0,0 0-1 0 0,0 0 0 0 0,0 1 1 0 0,-1-1-1 0 0,1 1 0 0 0,-1 0 1 0 0,1 0-1 0 0,-1 0 0 0 0,0 0 0 0 0,0 0 1 0 0,0 0-1 0 0,0 1 0 0 0,0-1 1 0 0,0 1-1 0 0,0-1 0 0 0,-1 1 1 0 0,0 0-1 0 0,1 0 0 0 0,-1-1 1 0 0,0 1-1 0 0,0 0 0 0 0,-1 0 0 0 0,1 0 1 0 0,0 0-1 0 0,-1 0 0 0 0,0 0 1 0 0,0 0-1 0 0,0 0 0 0 0,0 1 1 0 0,0-1-1 0 0,-1 0 0 0 0,1 0 1 0 0,-2 3-1 0 0,-1 3 18 0 0,1 1 0 0 0,-2-1 0 0 0,0 0-1 0 0,0 0 1 0 0,0 0 0 0 0,-1 0 0 0 0,-1-1 0 0 0,1 0 0 0 0,-1 0 0 0 0,-1 0 0 0 0,0-1 0 0 0,0 0 0 0 0,-13 11 0 0 0,-12 13 46 0 0,27-23-25 0 0,4-6-41 0 0,1-1-1 0 0,0 0 0 0 0,0 1 1 0 0,-1-1-1 0 0,1 0 0 0 0,0 0 0 0 0,0 1 1 0 0,0-1-1 0 0,1 0 0 0 0,-1 1 1 0 0,0-1-1 0 0,0 0 0 0 0,1 0 0 0 0,-1 1 1 0 0,1-1-1 0 0,-1 0 0 0 0,1 0 0 0 0,-1 0 1 0 0,1 0-1 0 0,0 0 0 0 0,0 0 1 0 0,-1 0-1 0 0,1 0 0 0 0,0 0 0 0 0,0 0 1 0 0,0 0-1 0 0,0 0 0 0 0,0 0 1 0 0,0-1-1 0 0,0 1 0 0 0,0 0 0 0 0,1-1 1 0 0,-1 1-1 0 0,1 0 0 0 0,0 0 1 0 0,16 9 22 0 0,0 1-24 0 0,-1 0 0 0 0,0 1 0 0 0,0 0 0 0 0,-1 2 0 0 0,21 22 0 0 0,-34-32 1 0 0,0 0-1 0 0,0 1 0 0 0,0-1 1 0 0,0 1-1 0 0,-1 0 0 0 0,1 0 1 0 0,-1 0-1 0 0,-1 0 1 0 0,1 0-1 0 0,-1 0 0 0 0,0 0 1 0 0,0 1-1 0 0,0-1 0 0 0,-1 1 1 0 0,1-1-1 0 0,-1 0 0 0 0,-1 1 1 0 0,1-1-1 0 0,-1 1 1 0 0,0-1-1 0 0,0 0 0 0 0,-1 0 1 0 0,1 0-1 0 0,-1 1 0 0 0,0-1 1 0 0,-4 7-1 0 0,1-5 31 0 0,1 1 1 0 0,-1-1-1 0 0,0 0 0 0 0,0 0 1 0 0,-1 0-1 0 0,0-1 0 0 0,0 0 0 0 0,0 0 1 0 0,-1 0-1 0 0,0-1 0 0 0,0 0 1 0 0,-1 0-1 0 0,1-1 0 0 0,-1 0 0 0 0,0-1 1 0 0,0 1-1 0 0,0-1 0 0 0,-1-1 1 0 0,1 0-1 0 0,-1 0 0 0 0,1 0 0 0 0,-1-1 1 0 0,0-1-1 0 0,1 1 0 0 0,-1-1 1 0 0,0-1-1 0 0,-8-1 0 0 0,7 1 30 0 0,2 2-141 0 0,7-1-411 0 0</inkml:trace>
</inkml:ink>
</file>

<file path=ppt/ink/ink19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7.876"/>
    </inkml:context>
    <inkml:brush xml:id="br0">
      <inkml:brushProperty name="width" value="0.1" units="cm"/>
      <inkml:brushProperty name="height" value="0.1" units="cm"/>
      <inkml:brushProperty name="color" value="#004F8B"/>
    </inkml:brush>
  </inkml:definitions>
  <inkml:trace contextRef="#ctx0" brushRef="#br0">301 1 8287 0 0,'-34'9'2330'0'0,"22"-5"-1214"0"0,1 1 1 0 0,-1 0 0 0 0,1 1 0 0 0,0 0 0 0 0,0 1-1 0 0,-17 15 1 0 0,15-10-456 0 0,0 1-1 0 0,0 1 1 0 0,1 0-1 0 0,-12 18 0 0 0,9-7-124 0 0,0 0 0 0 0,2 0 0 0 0,1 2 0 0 0,1-1-1 0 0,-14 55 1 0 0,23-68-459 0 0,1-1-1 0 0,0 1 0 0 0,0-1 1 0 0,1 1-1 0 0,1 0 1 0 0,0-1-1 0 0,1 1 1 0 0,0-1-1 0 0,1 1 1 0 0,0-1-1 0 0,1 0 0 0 0,0 0 1 0 0,11 20-1 0 0,7 9-208 0 0,2-1-1 0 0,40 50 0 0 0,-26-49-3596 0 0,-26-33 1746 0 0</inkml:trace>
</inkml:ink>
</file>

<file path=ppt/ink/ink19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8.416"/>
    </inkml:context>
    <inkml:brush xml:id="br0">
      <inkml:brushProperty name="width" value="0.1" units="cm"/>
      <inkml:brushProperty name="height" value="0.1" units="cm"/>
      <inkml:brushProperty name="color" value="#004F8B"/>
    </inkml:brush>
  </inkml:definitions>
  <inkml:trace contextRef="#ctx0" brushRef="#br0">0 134 13071 0 0,'0'0'1186'0'0,"32"-24"2084"0"0,-27 20-2854 0 0,0 0 0 0 0,0 0 0 0 0,-1-1 0 0 0,0 1 0 0 0,0-1 0 0 0,0 0 0 0 0,4-6 0 0 0,-6 7-224 0 0,1 0-1 0 0,0 0 0 0 0,0 0 1 0 0,1 0-1 0 0,-1 0 0 0 0,1 0 1 0 0,0 1-1 0 0,0 0 0 0 0,0 0 1 0 0,1 0-1 0 0,7-4 0 0 0,-2 3 2 0 0,0 0-1 0 0,0 1 1 0 0,1 1-1 0 0,0-1 1 0 0,0 2 0 0 0,20-2-1 0 0,-29 3-168 0 0,0 0 1 0 0,-1 0-1 0 0,1 0 0 0 0,0 0 0 0 0,0 0 1 0 0,0 0-1 0 0,0 1 0 0 0,0-1 0 0 0,0 1 1 0 0,-1-1-1 0 0,1 1 0 0 0,0 0 0 0 0,0-1 1 0 0,-1 1-1 0 0,1 0 0 0 0,0 0 0 0 0,-1 0 1 0 0,1 1-1 0 0,-1-1 0 0 0,0 0 0 0 0,1 0 1 0 0,-1 1-1 0 0,0-1 0 0 0,0 1 0 0 0,0-1 1 0 0,0 1-1 0 0,0 0 0 0 0,0-1 0 0 0,0 1 1 0 0,0 0-1 0 0,-1 0 0 0 0,1-1 0 0 0,-1 1 1 0 0,1 0-1 0 0,-1 0 0 0 0,0 0 0 0 0,1 0 1 0 0,-1 0-1 0 0,0 0 0 0 0,-1 0 0 0 0,1-1 1 0 0,0 1-1 0 0,0 0 0 0 0,-1 0 0 0 0,1 0 1 0 0,-1 0-1 0 0,-1 3 0 0 0,-10 29-24 0 0,-3 15 0 0 0,15-46 0 0 0,1 0 0 0 0,-1-1 0 0 0,1 1 0 0 0,-1-1 0 0 0,1 0 0 0 0,0 1 0 0 0,0-1 0 0 0,0 1 0 0 0,1-1 0 0 0,-1 0 0 0 0,0 0 0 0 0,1 0 0 0 0,-1 0 0 0 0,1 0 0 0 0,0 0 0 0 0,0 0 0 0 0,0 0 0 0 0,0-1 0 0 0,0 1 0 0 0,0-1 0 0 0,0 1 0 0 0,1-1 0 0 0,-1 0 0 0 0,0 0 0 0 0,1 0 0 0 0,4 1 0 0 0,-4-1 0 0 0,2 3-3 0 0,1-1-1 0 0,0 1 0 0 0,-1 0 1 0 0,0 0-1 0 0,0 0 1 0 0,0 1-1 0 0,0 0 1 0 0,7 10-1 0 0,-10-13 3 0 0,-1 0 0 0 0,1 0 0 0 0,-1 0-1 0 0,1 1 1 0 0,-1-1 0 0 0,0 0 0 0 0,0 0 0 0 0,0 1-1 0 0,0-1 1 0 0,0 1 0 0 0,-1-1 0 0 0,1 1 0 0 0,-1-1 0 0 0,1 1-1 0 0,-1 0 1 0 0,0-1 0 0 0,0 1 0 0 0,0-1 0 0 0,0 1-1 0 0,-1-1 1 0 0,1 1 0 0 0,-1-1 0 0 0,0 1 0 0 0,1-1-1 0 0,-1 1 1 0 0,-2 2 0 0 0,-4 4 47 0 0,0-1-1 0 0,0 0 1 0 0,-1 0-1 0 0,0-1 1 0 0,0 0-1 0 0,-1 0 1 0 0,0-1-1 0 0,0 0 1 0 0,0-1-1 0 0,-1 0 0 0 0,0-1 1 0 0,0 1-1 0 0,0-2 1 0 0,0 0-1 0 0,-1 0 1 0 0,-15 2-1 0 0,24-5-110 0 0</inkml:trace>
</inkml:ink>
</file>

<file path=ppt/ink/ink19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8.815"/>
    </inkml:context>
    <inkml:brush xml:id="br0">
      <inkml:brushProperty name="width" value="0.1" units="cm"/>
      <inkml:brushProperty name="height" value="0.1" units="cm"/>
      <inkml:brushProperty name="color" value="#004F8B"/>
    </inkml:brush>
  </inkml:definitions>
  <inkml:trace contextRef="#ctx0" brushRef="#br0">68 44 1839 0 0,'-3'-3'14457'0'0,"-14"-11"-11900"0"0,-30-13 889 0 0,50 31-3428 0 0,0-1 0 0 0,0 0 0 0 0,0 0 0 0 0,0-1-1 0 0,1 1 1 0 0,-1-1 0 0 0,1 1 0 0 0,0-1 0 0 0,5 2 0 0 0,-2-1 37 0 0,0 0-1 0 0,0 1 1 0 0,-1 0 0 0 0,1 0 0 0 0,-1 1-1 0 0,1 0 1 0 0,-2 0 0 0 0,1 0 0 0 0,0 0-1 0 0,-1 1 1 0 0,0 0 0 0 0,0 0 0 0 0,-1 1-1 0 0,0-1 1 0 0,6 14 0 0 0,-9-18 161 0 0,2 21 951 0 0,-3-21-1121 0 0,1 0 1 0 0,-1-1-1 0 0,0 1 1 0 0,1-1 0 0 0,-1 1-1 0 0,0 0 1 0 0,0-1 0 0 0,0 1-1 0 0,0 0 1 0 0,-1-1-1 0 0,1 1 1 0 0,0-1 0 0 0,-1 1-1 0 0,1 0 1 0 0,-1-1-1 0 0,1 1 1 0 0,-1-1 0 0 0,0 1-1 0 0,0-1 1 0 0,0 0 0 0 0,0 1-1 0 0,0-1 1 0 0,0 0-1 0 0,0 1 1 0 0,0-1 0 0 0,0 0-1 0 0,0 0 1 0 0,-1 0-1 0 0,-1 1 1 0 0,-17 17 178 0 0,14-12-657 0 0,0-1 0 0 0,-1-1 0 0 0,1 1-1 0 0,-1-1 1 0 0,-8 4 0 0 0,6-5-1024 0 0</inkml:trace>
</inkml:ink>
</file>

<file path=ppt/ink/ink19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9.168"/>
    </inkml:context>
    <inkml:brush xml:id="br0">
      <inkml:brushProperty name="width" value="0.1" units="cm"/>
      <inkml:brushProperty name="height" value="0.1" units="cm"/>
      <inkml:brushProperty name="color" value="#004F8B"/>
    </inkml:brush>
  </inkml:definitions>
  <inkml:trace contextRef="#ctx0" brushRef="#br0">0 30 6911 0 0,'13'-20'13696'0'0,"-5"16"-13224"0"0,2 1-88 0 0,2 2-24 0 0,0 0-360 0 0,3 3 0 0 0,1 1-96 0 0,3-2 16 0 0,0-1-1640 0 0,1 0-328 0 0</inkml:trace>
</inkml:ink>
</file>

<file path=ppt/ink/ink19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9.537"/>
    </inkml:context>
    <inkml:brush xml:id="br0">
      <inkml:brushProperty name="width" value="0.1" units="cm"/>
      <inkml:brushProperty name="height" value="0.1" units="cm"/>
      <inkml:brushProperty name="color" value="#004F8B"/>
    </inkml:brush>
  </inkml:definitions>
  <inkml:trace contextRef="#ctx0" brushRef="#br0">191 28 14831 0 0,'0'-1'219'0'0,"0"-1"-1"0"0,0 1 1 0 0,0-1-1 0 0,0 0 1 0 0,-1 1-1 0 0,1-1 1 0 0,-1 1-1 0 0,1-1 1 0 0,-1 1-1 0 0,0-1 1 0 0,1 1-1 0 0,-1 0 1 0 0,0-1-1 0 0,0 1 1 0 0,0 0-1 0 0,-1-2 1 0 0,1 3-150 0 0,1 0 1 0 0,-1-1 0 0 0,1 1 0 0 0,-1 0-1 0 0,0 0 1 0 0,1 0 0 0 0,-1 0 0 0 0,1 0-1 0 0,-1 0 1 0 0,0 0 0 0 0,1 0 0 0 0,-1 0-1 0 0,1 0 1 0 0,-1 0 0 0 0,0 0 0 0 0,1 0-1 0 0,-1 0 1 0 0,1 0 0 0 0,-1 1 0 0 0,1-1-1 0 0,-1 0 1 0 0,0 0 0 0 0,1 1 0 0 0,-1-1-1 0 0,1 0 1 0 0,-1 1 0 0 0,-2 2 78 0 0,0 0 0 0 0,0-1 0 0 0,1 1 0 0 0,-1 0 0 0 0,1 0 0 0 0,0 0 0 0 0,-1 1 0 0 0,2-1 0 0 0,-4 7-1 0 0,-2 17 43 0 0,2 1-1 0 0,1 0 1 0 0,1-1-1 0 0,1 1 1 0 0,2 0-1 0 0,0 0 1 0 0,7 37-1 0 0,-3-17 338 0 0,-3 56 0 0 0,0-55-446 0 0,-1 13-436 0 0,-12-23-2723 0 0</inkml:trace>
  <inkml:trace contextRef="#ctx0" brushRef="#br0" timeOffset="1">0 398 10591 0 0,'9'-6'944'0'0,"3"-1"-752"0"0,3-1-192 0 0,3 2 0 0 0,1-2 1208 0 0,-1 3 200 0 0,-3 0 48 0 0,3 0 8 0 0,1 0-1016 0 0,-2 0-208 0 0,1 2-40 0 0,0-1-5016 0 0,1-1-1008 0 0</inkml:trace>
</inkml:ink>
</file>

<file path=ppt/ink/ink19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09.924"/>
    </inkml:context>
    <inkml:brush xml:id="br0">
      <inkml:brushProperty name="width" value="0.1" units="cm"/>
      <inkml:brushProperty name="height" value="0.1" units="cm"/>
      <inkml:brushProperty name="color" value="#004F8B"/>
    </inkml:brush>
  </inkml:definitions>
  <inkml:trace contextRef="#ctx0" brushRef="#br0">1 0 10591 0 0,'0'0'964'0'0,"28"5"-776"0"0,-16 1 311 0 0,0 1 0 0 0,-1 0 0 0 0,0 1 0 0 0,0 0 0 0 0,0 1 0 0 0,-1 0 0 0 0,-1 1 0 0 0,1 0 0 0 0,-2 0 0 0 0,1 1 0 0 0,-2 0 1 0 0,1 1-1 0 0,-2-1 0 0 0,10 22 0 0 0,-3-4 757 0 0,-2 1 1 0 0,-1 0 0 0 0,-1 0 0 0 0,-2 1 0 0 0,5 39 0 0 0,-8-3-1187 0 0,-3 0 0 0 0,-3 0 0 0 0,-21 131 0 0 0,10-148-2744 0 0,2-31 1081 0 0</inkml:trace>
</inkml:ink>
</file>

<file path=ppt/ink/ink19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13.596"/>
    </inkml:context>
    <inkml:brush xml:id="br0">
      <inkml:brushProperty name="width" value="0.1" units="cm"/>
      <inkml:brushProperty name="height" value="0.1" units="cm"/>
      <inkml:brushProperty name="color" value="#004F8B"/>
    </inkml:brush>
  </inkml:definitions>
  <inkml:trace contextRef="#ctx0" brushRef="#br0">187 198 1839 0 0,'0'0'83'0'0,"2"0"-6"0"0,6-3-61 0 0,23-16 5849 0 0,-30 17-5345 0 0,1 1 0 0 0,-1 0 0 0 0,1 0 0 0 0,-1 0 0 0 0,1 0 0 0 0,-1 1-1 0 0,1-1 1 0 0,-1 0 0 0 0,1 1 0 0 0,0-1 0 0 0,-1 1 0 0 0,1-1 0 0 0,0 1 0 0 0,0 0 0 0 0,-1 0 0 0 0,4 0 0 0 0,159 7 160 0 0,36-15-139 0 0,182-9 254 0 0,142-9-32 0 0,-78 11-646 0 0,-217 6-91 0 0,34-3 24 0 0,4 2 10 0 0,-34 2-6 0 0,348-18 20 0 0,-355 17-74 0 0,55-4 0 0 0,-34 6-43 0 0,7 0-2 0 0,-131 2 45 0 0,124 12 0 0 0,-62 1 0 0 0,-133-6-29 0 0,0 3 1 0 0,-1 2-1 0 0,1 2 0 0 0,72 23 0 0 0,-114-29 24 0 0,1 0 0 0 0,0 0-1 0 0,0-1 1 0 0,0-1 0 0 0,0 0-1 0 0,1-1 1 0 0,-1 0 0 0 0,0 0-1 0 0,0-1 1 0 0,0-1 0 0 0,11-3-1 0 0,18-4-84 0 0,0-3 26 0 0,-27 2 360 0 0,-10 9-211 0 0,2 2-62 0 0,0-1-1 0 0,0 1 1 0 0,0 1 0 0 0,0-1-1 0 0,0 0 1 0 0,-1 1 0 0 0,1 0 0 0 0,0 0-1 0 0,-1 1 1 0 0,1-1 0 0 0,-1 1 0 0 0,0 0-1 0 0,0 0 1 0 0,0 1 0 0 0,0-1-1 0 0,-1 1 1 0 0,1-1 0 0 0,-1 1 0 0 0,0 0-1 0 0,0 1 1 0 0,0-1 0 0 0,-1 0-1 0 0,1 1 1 0 0,1 6 0 0 0,-3-5-16 0 0,-2 0 0 0 0,1 1 0 0 0,0-1 0 0 0,-1 0 0 0 0,0 0 0 0 0,-1 0 0 0 0,-3 9 0 0 0,5-13 1 0 0,-7 32 44 0 0,1 0 0 0 0,2 1 1 0 0,2 0-1 0 0,0 0 0 0 0,3 0 0 0 0,8 60 1 0 0,-4-45-37 0 0,-2 0-1 0 0,-5 68 1 0 0,1-107-17 0 0,-4 19-28 0 0,2 0 0 0 0,1 0 1 0 0,2 0-1 0 0,0 1 0 0 0,3-1 0 0 0,0 0 0 0 0,11 45 0 0 0,-9-64 18 0 0,13 72-42 0 0,-16-73 53 0 0,-1 0 0 0 0,2 0 0 0 0,2-1 0 0 0,1 0 0 0 0,0 0 0 0 0,1 1 0 0 0,-1 0 0 0 0,-2 1 0 0 0,-5-10 0 0 0,1 1 0 0 0,0 0 0 0 0,0 0 0 0 0,-1-1-1 0 0,1 1 1 0 0,-1 0 0 0 0,1-1 0 0 0,-1 1 0 0 0,0-1 0 0 0,0 1 0 0 0,0-1 0 0 0,0 1-1 0 0,0-1 1 0 0,0 1 0 0 0,0-1 0 0 0,0 0 0 0 0,0 0 0 0 0,-3 2 0 0 0,-8 6 13 0 0,-30 18 168 0 0,31-20-161 0 0,-1-2 0 0 0,-1 1 0 0 0,1-1 0 0 0,-1-1 0 0 0,0 0 0 0 0,0-1 0 0 0,0 0 0 0 0,0-1 0 0 0,-1-1 0 0 0,-17 0 0 0 0,-17-2 364 0 0,-76-13 0 0 0,10 1 126 0 0,-406-22 684 0 0,244 10-519 0 0,104 7-626 0 0,-23 14-53 0 0,127 5 38 0 0,-95-9 0 0 0,96 1-18 0 0,-1 4 0 0 0,0 3 0 0 0,-107 13 0 0 0,128-11-7 0 0,1-2-1 0 0,-1-1 0 0 0,-49-10 1 0 0,46 5 1 0 0,0 2 0 0 0,-70 3 0 0 0,-239 10 110 0 0,294-9-112 0 0,-109 9 32 0 0,52-1-16 0 0,-70-6 0 0 0,-75 4 16 0 0,-238 16-40 0 0,308-12 32 0 0,-7 0 30 0 0,167-11-53 0 0,-1-1-1 0 0,0-2 1 0 0,-50-11-1 0 0,23 3-18 0 0,-1 3-1 0 0,1 4 1 0 0,-75 2-1 0 0,-80-7-11 0 0,72 5 82 0 0,118 5-56 0 0,23-1-15 0 0,2 0-21 0 0,3 0 64 0 0,-23-3-21 0 0,-1 2 0 0 0,26 2-7 0 0,-1 0 0 0 0,0-1 0 0 0,1 1 0 0 0,-1-1 0 0 0,0 1 0 0 0,1-1 0 0 0,-1 1 0 0 0,1-1 0 0 0,-1 0 0 0 0,1 1 0 0 0,-1-1-1 0 0,1 0 1 0 0,-1 1 0 0 0,1-1 0 0 0,-1 0 0 0 0,1 1 0 0 0,0-1 0 0 0,0 0 0 0 0,-1 0 0 0 0,1 1 0 0 0,0-1 0 0 0,0 0 0 0 0,0 0 0 0 0,0 0 0 0 0,0 1 0 0 0,0-1 0 0 0,0 0 0 0 0,0 0 0 0 0,0 0 0 0 0,0 0 0 0 0,0 1 0 0 0,1-1 0 0 0,-1 0 0 0 0,1-1 0 0 0,8-29 33 0 0,-8 28-24 0 0,11-40 24 0 0,-2 0 1 0 0,-1-1-1 0 0,-3-1 0 0 0,2-80 0 0 0,-5 59-7 0 0,14-76-1 0 0,0 60-23 0 0,29-80-1 0 0,-45 159-1 0 0,1 0 0 0 0,-1 0-1 0 0,-1 0 1 0 0,1 0 0 0 0,0 0 0 0 0,-1 0 0 0 0,0-1-1 0 0,1 1 1 0 0,-1 0 0 0 0,0 0 0 0 0,-1 0-1 0 0,1-1 1 0 0,-1 1 0 0 0,1 0 0 0 0,-1 0 0 0 0,0 0-1 0 0,-2-4 1 0 0,2 6-1 0 0,0-1-1 0 0,-1 1 1 0 0,1-1-1 0 0,-1 1 1 0 0,0 0-1 0 0,1-1 1 0 0,-1 1-1 0 0,0 0 1 0 0,0 0-1 0 0,0 0 1 0 0,0 0-1 0 0,0 1 1 0 0,0-1-1 0 0,0 1 1 0 0,0-1-1 0 0,0 1 1 0 0,0-1-1 0 0,0 1 1 0 0,0 0-1 0 0,0 0 1 0 0,0 0 0 0 0,0 0-1 0 0,0 1 1 0 0,0-1-1 0 0,0 0 1 0 0,-4 2-1 0 0,5-2-30 0 0,1 0 1 0 0,-1 0-1 0 0,1 0 0 0 0,0 0 1 0 0,-1 0-1 0 0,1 0 0 0 0,-1 0 1 0 0,1 0-1 0 0,0 0 0 0 0,-1 0 1 0 0,1 0-1 0 0,-1 0 0 0 0,1 0 0 0 0,0 1 1 0 0,-1-1-1 0 0,1 0 0 0 0,0 0 1 0 0,-1 0-1 0 0,1 1 0 0 0,0-1 1 0 0,-1 0-1 0 0,1 0 0 0 0,0 1 0 0 0,-1-1 1 0 0,1 0-1 0 0,0 0 0 0 0,0 1 1 0 0,0-1-1 0 0,-1 0 0 0 0,1 1 1 0 0,0-1-1 0 0,0 1 0 0 0,0-1 1 0 0,0 0-1 0 0,-1 1 0 0 0,1-1 0 0 0,0 0 1 0 0,0 1-1 0 0,0-1 0 0 0,0 1 1 0 0,0-1-1 0 0,0 1 0 0 0,0-1 1 0 0,0 0-1 0 0,0 1 0 0 0,0-1 1 0 0,0 0-1 0 0,1 1 0 0 0,-1-1 0 0 0,0 1 1 0 0,0 0-1 0 0</inkml:trace>
</inkml:ink>
</file>

<file path=ppt/ink/ink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16"/>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1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8"/>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19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22.10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359 954 3223 0 0,'13'-36'-165'0'0,"27"-45"7742"0"0,-16 36-7031 0 0,-26 41-773 0 0,0 1 0 0 0,0 0 0 0 0,0 0 0 0 0,0 0 1 0 0,-1 0-1 0 0,1 1 0 0 0,-1-1 0 0 0,0 1 0 0 0,0-1 1 0 0,0 1-1 0 0,0 0 0 0 0,0 0 0 0 0,0 0 0 0 0,-1 1 0 0 0,-5-3 1 0 0,-59-11 195 0 0,7 3 899 0 0,53 9-619 0 0,0 1 53 0 0,0-1 1 0 0,1 1-1 0 0,-1-1 1 0 0,1 0-1 0 0,0-1 1 0 0,-1 0-1 0 0,2 0 1 0 0,-1 0-1 0 0,0-1 0 0 0,1 0 1 0 0,-6-7-1 0 0,11 11-238 0 0,1 0-1 0 0,-1 1 0 0 0,1-1 1 0 0,0 0-1 0 0,-1 0 0 0 0,1 0 1 0 0,0 0-1 0 0,0 0 0 0 0,0 0 0 0 0,0 0 1 0 0,0 0-1 0 0,0 0 0 0 0,0 0 1 0 0,0 0-1 0 0,0 0 0 0 0,0 0 1 0 0,0 1-1 0 0,1-1 0 0 0,-1 0 1 0 0,0 0-1 0 0,1 0 0 0 0,-1 0 1 0 0,0 0-1 0 0,1 0 0 0 0,-1 1 0 0 0,1-1 1 0 0,0 0-1 0 0,-1 0 0 0 0,1 1 1 0 0,0-1-1 0 0,-1 0 0 0 0,1 1 1 0 0,0-1-1 0 0,0 1 0 0 0,-1-1 1 0 0,2 0-1 0 0,35-19 980 0 0,-33 19-945 0 0,45-19 254 0 0,0 2 0 0 0,95-19 1 0 0,108-4 723 0 0,-166 28-969 0 0,-46 8-116 0 0,181-27-748 0 0,313-87-1 0 0,-297 44 359 0 0,254-71 176 0 0,-334 108 810 0 0,2 7 1 0 0,175-10-1 0 0,-603 84-1134 0 0,161-22 425 0 0,95-19 112 0 0,-467 97-209 0 0,-912 205 1415 0 0,1310-291-843 0 0,-373 72 1971 0 0,436-81-2268 0 0,-57 18 147 0 0,71-20-178 0 0,-1 0 1 0 0,1 1-1 0 0,-1 0 0 0 0,1 0 0 0 0,0 0 1 0 0,0 1-1 0 0,0-1 0 0 0,1 1 1 0 0,-1 0-1 0 0,-4 6 0 0 0,8-9-21 0 0,0 0 0 0 0,1 0-1 0 0,-1 1 1 0 0,0-1 0 0 0,1 0-1 0 0,-1 0 1 0 0,0 1 0 0 0,1-1 0 0 0,0 0-1 0 0,-1 1 1 0 0,1-1 0 0 0,0 1-1 0 0,0-1 1 0 0,-1 0 0 0 0,1 1-1 0 0,0-1 1 0 0,1 1 0 0 0,-1-1 0 0 0,0 1-1 0 0,0-1 1 0 0,1 0 0 0 0,-1 1-1 0 0,1 0 1 0 0,1 2 2 0 0,-1-1 0 0 0,1 0 1 0 0,0 1-1 0 0,0-1 0 0 0,1 0 0 0 0,-1-1 0 0 0,1 1 0 0 0,4 4 1 0 0,6 3 9 0 0,0-1 1 0 0,0-1-1 0 0,18 9 1 0 0,-7-5 34 0 0,1-2 0 0 0,1-1 0 0 0,0-1 0 0 0,0-2 0 0 0,0 0 0 0 0,33 2 0 0 0,166 2 194 0 0,-127-12-176 0 0,153-25-1 0 0,95-38-422 0 0,-219 40 164 0 0,113-25 71 0 0,276-47-88 0 0,-307 63 231 0 0,-67 8 22 0 0,0 7 1 0 0,177-2-1 0 0,-289 24-3 0 0,-16 1-33 0 0,-13 2-9 0 0,-8 0-2 0 0,-9 2 14 0 0,0 0-1 0 0,-1-1 1 0 0,0-1-1 0 0,0-1 1 0 0,0 0-1 0 0,0-1 1 0 0,-1-1-1 0 0,-20 1 1 0 0,2 2 13 0 0,-1646 325 171 0 0,1515-297-151 0 0,65-15 43 0 0,-162 53 0 0 0,262-72-84 0 0,1 1 0 0 0,-1-1-1 0 0,1 0 1 0 0,-1 1 0 0 0,1-1 0 0 0,0 1 0 0 0,-1 0-1 0 0,1 0 1 0 0,0-1 0 0 0,-1 1 0 0 0,1 0-1 0 0,0 0 1 0 0,0 0 0 0 0,0 0 0 0 0,0 1 0 0 0,-1-1-1 0 0,0 2 1 0 0,2-2-2 0 0,0-1 0 0 0,1 1-1 0 0,-1 0 1 0 0,0-1 0 0 0,1 1 0 0 0,-1-1 0 0 0,0 1-1 0 0,1-1 1 0 0,-1 1 0 0 0,1-1 0 0 0,-1 1-1 0 0,0-1 1 0 0,1 1 0 0 0,-1-1 0 0 0,1 1 0 0 0,0-1-1 0 0,-1 0 1 0 0,1 1 0 0 0,-1-1 0 0 0,1 0-1 0 0,-1 0 1 0 0,1 1 0 0 0,0-1 0 0 0,-1 0 0 0 0,1 0-1 0 0,1 0 1 0 0,57 10 92 0 0,55-10 139 0 0,189-24-1 0 0,-181 11-125 0 0,281-24 17 0 0,282-30-5 0 0,-37-24-49 0 0,4-3-18 0 0,-575 89-113 0 0,-182 40-16 0 0,-613 102 76 0 0,557-113 0 0 0,-522 65-107 0 0,-43 6-10 0 0,700-91 117 0 0,16-3 0 0 0,-1 0 0 0 0,1 0 0 0 0,0 1 0 0 0,0 0 0 0 0,0 1 0 0 0,0 1 0 0 0,0-1 0 0 0,0 1 0 0 0,-13 8 0 0 0,23-11 0 0 0,0-1 0 0 0,0 0 0 0 0,-1 0 0 0 0,1 0 0 0 0,0 1 0 0 0,0-1 0 0 0,0 0 0 0 0,-1 0 0 0 0,1 0 0 0 0,0 1 0 0 0,0-1 0 0 0,0 0 0 0 0,0 0 0 0 0,0 1 0 0 0,0-1 0 0 0,-1 0 0 0 0,1 0 0 0 0,0 1 0 0 0,0-1 0 0 0,0 0 0 0 0,0 1 0 0 0,0-1 0 0 0,0 0 0 0 0,0 0 0 0 0,0 1 0 0 0,0-1 0 0 0,0 0 0 0 0,0 1 0 0 0,0-1 0 0 0,0 0 0 0 0,1 0 0 0 0,-1 1 0 0 0,0-1 0 0 0,0 0 0 0 0,0 0 0 0 0,0 1 0 0 0,0-1 0 0 0,1 0 0 0 0,-1 0 0 0 0,0 1 0 0 0,0-1 0 0 0,0 0 0 0 0,1 0 0 0 0,-1 1 0 0 0,19 8 0 0 0,21 2 0 0 0,42-3 37 0 0,-1-2 0 0 0,137-10 0 0 0,-141 1 19 0 0,597-31-36 0 0,272-5-39 0 0,-881 38 19 0 0,-61 1 0 0 0,-8 0 0 0 0,-32-1 0 0 0,-755 28-118 0 0,446-11 84 0 0,307-15 34 0 0,27 2 0 0 0,18 2 0 0 0,16 2 0 0 0,58 3-1436 0 0,3-9-3357 0 0,-13-2-2330 0 0</inkml:trace>
</inkml:ink>
</file>

<file path=ppt/ink/ink19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23.29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232 562 12383 0 0,'-37'-36'1336'0'0,"36"35"-1295"0"0,1 0-1 0 0,0 0 0 0 0,-1 0 0 0 0,1 0 0 0 0,0 0 1 0 0,0 0-1 0 0,-1 0 0 0 0,1 0 0 0 0,0-1 1 0 0,0 1-1 0 0,0 0 0 0 0,1 0 0 0 0,-1 0 1 0 0,0 0-1 0 0,0 0 0 0 0,0 0 0 0 0,1 0 0 0 0,-1 0 1 0 0,1 0-1 0 0,-1 0 0 0 0,1 0 0 0 0,-1 0 1 0 0,1 0-1 0 0,-1 0 0 0 0,1 0 0 0 0,0 0 0 0 0,0 0 1 0 0,-1 1-1 0 0,1-1 0 0 0,0 0 0 0 0,0 1 1 0 0,0-1-1 0 0,0 0 0 0 0,0 1 0 0 0,0-1 1 0 0,0 1-1 0 0,2-1 0 0 0,-2 0 55 0 0,15-8 301 0 0,-1 1 0 0 0,32-12-1 0 0,83-17 586 0 0,-17 13 117 0 0,-65 16-1144 0 0,-1-3 1 0 0,73-26 0 0 0,65-48-683 0 0,13-5 1768 0 0,-115 58-1182 0 0,1 5 0 0 0,2 3 0 0 0,0 3 0 0 0,95-8 0 0 0,-155 26 245 0 0,254-20 906 0 0,-242 22-883 0 0,0 2 1 0 0,0 2 0 0 0,1 1 0 0 0,-2 2-1 0 0,46 13 1 0 0,-78-18-114 0 0,0 1-1 0 0,-1-1 1 0 0,1 1-1 0 0,-1 0 1 0 0,1 0-1 0 0,-1 1 1 0 0,0-1-1 0 0,0 1 1 0 0,0 0-1 0 0,0 0 1 0 0,-1 0-1 0 0,6 6 1 0 0,-8-7-11 0 0,0 0 0 0 0,0 0 0 0 0,0 0 0 0 0,0 0-1 0 0,-1 0 1 0 0,1 0 0 0 0,-1 1 0 0 0,0-1 0 0 0,1 0 0 0 0,-1 0 0 0 0,0 0 0 0 0,0 1 0 0 0,0-1 0 0 0,-1 0 0 0 0,1 0-1 0 0,0 0 1 0 0,-1 1 0 0 0,0-1 0 0 0,1 0 0 0 0,-1 0 0 0 0,0 0 0 0 0,0 0 0 0 0,0 0 0 0 0,0 0 0 0 0,0 0 0 0 0,-1-1-1 0 0,1 1 1 0 0,-1 0 0 0 0,-1 2 0 0 0,-8 7 4 0 0,0 0-1 0 0,0 0 0 0 0,-1-1 1 0 0,0 0-1 0 0,-1-1 1 0 0,0-1-1 0 0,-19 10 1 0 0,-108 44 122 0 0,114-51-108 0 0,-47 15 4 0 0,-2-2-1 0 0,-77 14 0 0 0,-159 16-33 0 0,270-47 14 0 0,-318 46 9 0 0,-526 97 366 0 0,869-146-334 0 0,10-4-24 0 0,1 1 1 0 0,-1 0-1 0 0,0 0 1 0 0,1 0-1 0 0,-1 1 1 0 0,0 0 0 0 0,1 0-1 0 0,0 0 1 0 0,0 1-1 0 0,0 0 1 0 0,0 0-1 0 0,0 0 1 0 0,0 1 0 0 0,-5 4-1 0 0,10-7-16 0 0,-1 0 1 0 0,1 0-1 0 0,0 0 0 0 0,0-1 0 0 0,0 1 1 0 0,0 0-1 0 0,0 0 0 0 0,0 0 0 0 0,0 0 1 0 0,0-1-1 0 0,0 1 0 0 0,0 0 0 0 0,0 0 1 0 0,0 0-1 0 0,1-1 0 0 0,-1 1 0 0 0,0 0 1 0 0,1 0-1 0 0,-1-1 0 0 0,0 1 0 0 0,1 0 1 0 0,-1-1-1 0 0,1 1 0 0 0,-1 0 0 0 0,1-1 1 0 0,-1 1-1 0 0,1-1 0 0 0,0 1 0 0 0,-1-1 1 0 0,1 1-1 0 0,0-1 0 0 0,-1 1 0 0 0,1-1 1 0 0,0 0-1 0 0,0 1 0 0 0,-1-1 0 0 0,1 0 1 0 0,0 1-1 0 0,0-1 0 0 0,0 0 0 0 0,37 11 75 0 0,3-6-25 0 0,-1-2 1 0 0,1-2-1 0 0,0-2 0 0 0,79-12 1 0 0,-11 2 52 0 0,608-60 197 0 0,16-1-290 0 0,-693 69-16 0 0,155-7 3 0 0,-156 9-6 0 0,0 3 0 0 0,72 12 1 0 0,-110-14 1 0 0,0 0 0 0 0,0 0 0 0 0,0 0 1 0 0,0 0-1 0 0,0 0 0 0 0,0 0 0 0 0,0 0 1 0 0,0 1-1 0 0,0-1 0 0 0,0 0 0 0 0,0 1 1 0 0,0-1-1 0 0,-1 1 0 0 0,1-1 1 0 0,0 1-1 0 0,0-1 0 0 0,0 1 0 0 0,0 0 1 0 0,-1-1-1 0 0,1 1 0 0 0,0 0 0 0 0,-1-1 1 0 0,1 1-1 0 0,-1 0 0 0 0,1 0 1 0 0,-1 0-1 0 0,1 0 0 0 0,0 1 0 0 0,-2 0 2 0 0,1-1-1 0 0,-1 0 1 0 0,1 1 0 0 0,-1-1-1 0 0,0 0 1 0 0,0 1-1 0 0,1-1 1 0 0,-1 0-1 0 0,0 0 1 0 0,0 0 0 0 0,0 0-1 0 0,0 0 1 0 0,-1 0-1 0 0,1 0 1 0 0,0 0 0 0 0,-2 1-1 0 0,-62 31-4 0 0,64-32 2 0 0,-136 53-23 0 0,-250 64 0 0 0,-153-3 68 0 0,-145 38-28 0 0,661-146-14 0 0,14-6 0 0 0,1 1 0 0 0,0 1 0 0 0,0-1 0 0 0,0 2 0 0 0,0-1 0 0 0,0 1 0 0 0,0 1 0 0 0,1-1 0 0 0,0 1 0 0 0,0 1 0 0 0,-10 8 0 0 0,18-13 0 0 0,-1 0 0 0 0,1-1 0 0 0,0 1 0 0 0,-1 0 0 0 0,1 0 0 0 0,0-1 0 0 0,0 1 0 0 0,0 0 0 0 0,0 0 0 0 0,0 0 0 0 0,0-1 0 0 0,0 1 0 0 0,0 0 0 0 0,0 0 0 0 0,0 0 0 0 0,0 0 0 0 0,0-1 0 0 0,0 1 0 0 0,1 0 0 0 0,-1 0 0 0 0,0-1 0 0 0,1 1 0 0 0,-1 0 0 0 0,0 0 0 0 0,1-1 0 0 0,-1 1 0 0 0,1 0 0 0 0,-1-1 0 0 0,1 1 0 0 0,0-1 0 0 0,-1 1 0 0 0,1-1 0 0 0,-1 1 0 0 0,1-1 0 0 0,0 1 0 0 0,0-1 0 0 0,-1 1 0 0 0,1-1 0 0 0,0 0 0 0 0,0 1 0 0 0,-1-1 0 0 0,1 0 0 0 0,0 0 0 0 0,1 0 0 0 0,41 13 0 0 0,-43-13 0 0 0,47 9 42 0 0,-1-3 0 0 0,84 1 0 0 0,99-15 197 0 0,-122 3-116 0 0,330-32 22 0 0,74-2-34 0 0,-480 38-114 0 0,50-2-46 0 0,-1 4-1 0 0,117 16 0 0 0,-195-16 31 0 0,0-1-1 0 0,0 0 0 0 0,0 1 1 0 0,0-1-1 0 0,-1 1 1 0 0,1-1-1 0 0,0 1 1 0 0,0 0-1 0 0,0 0 1 0 0,-1 0-1 0 0,1 0 0 0 0,0 0 1 0 0,-1 0-1 0 0,1 0 1 0 0,-1 1-1 0 0,0-1 1 0 0,3 3-1 0 0,-4-3-35 0 0,1 0-1 0 0,-1 0 1 0 0,1 1 0 0 0,-1-1-1 0 0,0 0 1 0 0,0 0 0 0 0,1 1-1 0 0,-1-1 1 0 0,0 0 0 0 0,0 1-1 0 0,0-1 1 0 0,0 0 0 0 0,-1 0-1 0 0,1 1 1 0 0,0-1 0 0 0,0 0-1 0 0,-1 1 1 0 0,1-1 0 0 0,-2 2-1 0 0,-1 3-542 0 0,-1 0 0 0 0,0 0 0 0 0,0 0 0 0 0,-1 0 0 0 0,1-1-1 0 0,-1 1 1 0 0,-10 7 0 0 0</inkml:trace>
</inkml:ink>
</file>

<file path=ppt/ink/ink19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24.44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425 198 4143 0 0,'-29'-34'922'0'0,"24"29"-154"0"0,-1 0-1 0 0,-1 1 0 0 0,1-1 1 0 0,-1 1-1 0 0,-11-5 0 0 0,-40-8 2843 0 0,13 12-4456 0 0,-199-2 6567 0 0,266 1-4268 0 0,23-1-1109 0 0,0 2-1 0 0,1 3 1 0 0,46 3 0 0 0,14-1-157 0 0,703-13-21 0 0,-253-26-166 0 0,-465 30 0 0 0,-21 1-3 0 0,-28 2-5 0 0,-1 1 0 0 0,1 3 0 0 0,0 1 0 0 0,-1 2-1 0 0,1 2 1 0 0,44 8 0 0 0,-69-2-7 0 0,-20 1-1 0 0,-15 1-18 0 0,-27 7 31 0 0,-2-3 0 0 0,0-1 1 0 0,-93 13-1 0 0,104-21 3 0 0,-433 62 46 0 0,143-25-20 0 0,-406 43-26 0 0,542-66 0 0 0,176-19 0 0 0,9-1 0 0 0,-1 0 0 0 0,1 1 0 0 0,0 0 0 0 0,-1 0 0 0 0,1 0 0 0 0,0 0 0 0 0,0 1 0 0 0,0 0 0 0 0,-6 3 0 0 0,10-5 0 0 0,1 0 1 0 0,0 0-1 0 0,-1 1 0 0 0,1-1 0 0 0,0 0 1 0 0,0 0-1 0 0,-1 0 0 0 0,1 1 0 0 0,0-1 1 0 0,0 0-1 0 0,0 0 0 0 0,-1 1 0 0 0,1-1 1 0 0,0 0-1 0 0,0 1 0 0 0,0-1 0 0 0,0 0 1 0 0,-1 1-1 0 0,1-1 0 0 0,0 0 0 0 0,0 0 1 0 0,0 1-1 0 0,0-1 0 0 0,0 0 0 0 0,0 1 1 0 0,0-1-1 0 0,0 0 0 0 0,0 1 0 0 0,0-1 1 0 0,0 0-1 0 0,0 1 0 0 0,0-1 0 0 0,0 0 0 0 0,1 1 1 0 0,-1-1-1 0 0,0 0 0 0 0,0 1 0 0 0,0-1 1 0 0,0 0-1 0 0,1 0 0 0 0,-1 1 0 0 0,0-1 1 0 0,18 13 24 0 0,23 3 35 0 0,22 1 70 0 0,0-3 0 0 0,92 10 0 0 0,133-4 207 0 0,97-31-8 0 0,-296 6-321 0 0,92-13-8 0 0,-92 8 0 0 0,96 1 0 0 0,-178 9 0 0 0,66 0-39 0 0,-1 3 1 0 0,1 3-1 0 0,112 24 0 0 0,-175-27 28 0 0,-1 0 0 0 0,1 1 0 0 0,-1 0-1 0 0,0 0 1 0 0,12 8 0 0 0,-20-11 8 0 0,0 0 1 0 0,0 0 0 0 0,0-1-1 0 0,0 1 1 0 0,0 0-1 0 0,0 0 1 0 0,0 0-1 0 0,0 0 1 0 0,-1 0-1 0 0,1 0 1 0 0,0 0-1 0 0,-1 1 1 0 0,1-1-1 0 0,0 0 1 0 0,-1 0-1 0 0,1 0 1 0 0,-1 1-1 0 0,0-1 1 0 0,0 0-1 0 0,1 2 1 0 0,-2-1-2 0 0,1-1 1 0 0,-1 1-1 0 0,1-1 1 0 0,-1 1 0 0 0,0-1-1 0 0,0 1 1 0 0,0-1-1 0 0,0 0 1 0 0,0 1-1 0 0,0-1 1 0 0,0 0-1 0 0,0 0 1 0 0,0 0 0 0 0,-1 0-1 0 0,1 0 1 0 0,0 0-1 0 0,-1 0 1 0 0,1 0-1 0 0,-1 0 1 0 0,-2 1-1 0 0,-36 14-8 0 0,0-1 0 0 0,-1-2 0 0 0,-1-2 0 0 0,1-1 0 0 0,-58 4 0 0 0,32-3 7 0 0,-124 18 5 0 0,-59 10 0 0 0,241-37 0 0 0,0 0 0 0 0,1 0 0 0 0,-1 1 0 0 0,1 0 0 0 0,-11 5 0 0 0,18-8 0 0 0,0 1 0 0 0,0 0 0 0 0,0-1 0 0 0,0 1 0 0 0,-1 0 0 0 0,1 0 0 0 0,0 0 0 0 0,1-1 0 0 0,-1 1 0 0 0,0 0 0 0 0,0 1 0 0 0,0-1 0 0 0,0 0 0 0 0,1 0 0 0 0,-1 0 0 0 0,1 0 0 0 0,-1 0 0 0 0,1 1 0 0 0,-1-1 0 0 0,1 0 0 0 0,-1 1 0 0 0,1-1 0 0 0,0 0 0 0 0,0 1 0 0 0,0-1 0 0 0,0 0 0 0 0,0 1 0 0 0,0-1 0 0 0,0 0 0 0 0,0 0 0 0 0,1 1 0 0 0,-1-1 0 0 0,0 0 0 0 0,1 1 0 0 0,-1-1 0 0 0,1 0 0 0 0,-1 0 0 0 0,1 0 0 0 0,0 1 0 0 0,0-1 0 0 0,-1 0 0 0 0,2 1 0 0 0,5 6-42 0 0,0 0 0 0 0,0-1 0 0 0,1 0 0 0 0,0 0 0 0 0,0-1 0 0 0,0 0 0 0 0,1 0 0 0 0,0-1-1 0 0,0 0 1 0 0,0 0 0 0 0,12 3 0 0 0,4 1-181 0 0,1 0 1 0 0,0-2-1 0 0,31 4 0 0 0,7-5-558 0 0,-1-8-10 0 0</inkml:trace>
</inkml:ink>
</file>

<file path=ppt/ink/ink19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4-26T05:22:25.78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397 288 5527 0 0,'-39'-8'1638'0'0,"-21"6"2688"0"0,-32 12-2694 0 0,-14-1 3564 0 0,188-25-4464 0 0,97-31-1 0 0,27-7 62 0 0,-113 34-786 0 0,267-45 50 0 0,-244 50-55 0 0,437-50 33 0 0,-380 52-22 0 0,208 12 1 0 0,-378 1-14 0 0,14 0 0 0 0,0 2 0 0 0,0 0 0 0 0,25 6 0 0 0,-41-8 0 0 0,-1 0 0 0 0,1 0 1 0 0,-1 0-1 0 0,0 0 0 0 0,1 0 0 0 0,-1 0 0 0 0,1 0 0 0 0,-1 0 1 0 0,0 0-1 0 0,1 0 0 0 0,-1 0 0 0 0,1 0 0 0 0,-1 0 0 0 0,0 1 1 0 0,1-1-1 0 0,-1 0 0 0 0,1 0 0 0 0,-1 0 0 0 0,0 1 0 0 0,1-1 0 0 0,-1 0 1 0 0,0 1-1 0 0,1-1 0 0 0,-1 0 0 0 0,0 0 0 0 0,0 1 0 0 0,1-1 1 0 0,-1 1-1 0 0,0-1 0 0 0,0 0 0 0 0,0 1 0 0 0,1-1 0 0 0,-1 0 0 0 0,0 1 1 0 0,0-1-1 0 0,0 1 0 0 0,0-1 0 0 0,0 0 0 0 0,0 1 0 0 0,0-1 1 0 0,0 1-1 0 0,0-1 0 0 0,0 1 0 0 0,0-1 0 0 0,0 0 0 0 0,0 1 1 0 0,0-1-1 0 0,0 1 0 0 0,-1-1 0 0 0,1 0 0 0 0,0 1 0 0 0,0-1 0 0 0,0 1 1 0 0,0-1-1 0 0,-1 0 0 0 0,1 1 0 0 0,0-1 0 0 0,-1 0 0 0 0,1 0 1 0 0,0 1-1 0 0,0-1 0 0 0,-1 0 0 0 0,1 1 0 0 0,-1-1 0 0 0,1 0 0 0 0,0 0 1 0 0,-1 1-1 0 0,-10 7 17 0 0,-1-1 0 0 0,1 0 1 0 0,-1-1-1 0 0,-1 0 0 0 0,1 0 0 0 0,-1-2 1 0 0,0 1-1 0 0,-16 2 0 0 0,-4 3 25 0 0,-559 139 50 0 0,-12-51 39 0 0,68-12-74 0 0,410-65-46 0 0,39-8 24 0 0,-124 36-1 0 0,182-38 30 0 0,29-11-63 0 0,1 0 0 0 0,-1 0 1 0 0,1 0-1 0 0,-1 0 0 0 0,0 0 0 0 0,1 0 0 0 0,-1 0 0 0 0,1 0 0 0 0,-1 0 1 0 0,1 0-1 0 0,-1 1 0 0 0,1-1 0 0 0,-1 0 0 0 0,0 0 0 0 0,1 0 0 0 0,-1 1 0 0 0,1-1 1 0 0,-1 0-1 0 0,0 1 0 0 0,1-1 0 0 0,-1 0 0 0 0,0 1 0 0 0,1-1 0 0 0,-1 0 1 0 0,0 1-1 0 0,0-1 0 0 0,1 0 0 0 0,-1 1 0 0 0,0-1 0 0 0,0 1 0 0 0,0-1 0 0 0,0 1 1 0 0,1-1-1 0 0,-1 0 0 0 0,0 1 0 0 0,0-1 0 0 0,0 1 0 0 0,0-1 0 0 0,0 1 1 0 0,0-1-1 0 0,0 1 0 0 0,0-1 0 0 0,0 1 0 0 0,0-1 0 0 0,-1 1 0 0 0,1-1 1 0 0,0 0-1 0 0,0 1 0 0 0,0-1 0 0 0,0 1 0 0 0,-1-1 0 0 0,1 0 0 0 0,0 1 0 0 0,0-1 1 0 0,-1 1-1 0 0,1-1 0 0 0,0 0 0 0 0,-1 1 0 0 0,1-1 0 0 0,-1 0 0 0 0,1 0 1 0 0,0 1-1 0 0,-1-1 0 0 0,1 0 0 0 0,-1 0 0 0 0,0 1 0 0 0,17 3 19 0 0,-1 0-1 0 0,1-2 1 0 0,-1 1 0 0 0,1-2-1 0 0,0 0 1 0 0,24-2-1 0 0,102-16 92 0 0,-73 7-67 0 0,7 1 8 0 0,865-96 264 0 0,2 57-300 0 0,-925 47-16 0 0,-4 1 0 0 0,1 0 0 0 0,-1 1 0 0 0,1 0 0 0 0,-1 1 0 0 0,18 4 0 0 0,-32-6 0 0 0,1 0 0 0 0,-1 0 0 0 0,0 0 0 0 0,1 0 0 0 0,-1 0 0 0 0,0 0 0 0 0,1 0 0 0 0,-1 0 0 0 0,0 0 0 0 0,1 0 0 0 0,-1 0 0 0 0,0 1 0 0 0,1-1 0 0 0,-1 0 0 0 0,0 0 0 0 0,1 0 0 0 0,-1 0 0 0 0,0 1 0 0 0,0-1 0 0 0,1 0 0 0 0,-1 0 0 0 0,0 0 0 0 0,0 1 0 0 0,1-1 0 0 0,-1 0 0 0 0,0 0 0 0 0,0 1 0 0 0,0-1 0 0 0,1 0 0 0 0,-1 1 0 0 0,0-1 0 0 0,0 0 0 0 0,0 1 0 0 0,0-1 0 0 0,0 0 0 0 0,0 1 0 0 0,0-1 0 0 0,0 0 0 0 0,0 1 0 0 0,0-1 0 0 0,0 0 0 0 0,0 1 0 0 0,0-1 0 0 0,0 0 0 0 0,0 1 0 0 0,0-1 0 0 0,0 0 0 0 0,0 0 0 0 0,0 1 0 0 0,0-1 0 0 0,0 0 0 0 0,-1 1 0 0 0,1-1 0 0 0,0 0 0 0 0,0 1 0 0 0,0-1 0 0 0,-1 0 0 0 0,1 0 0 0 0,0 1 0 0 0,0-1 0 0 0,-1 0 0 0 0,1 0 0 0 0,-22 13 0 0 0,-50 15 0 0 0,-82 21 0 0 0,5-2 0 0 0,-726 224 65 0 0,866-269-66 0 0,1 0 4 0 0,-7 2-17 0 0,1 1 0 0 0,0 0 0 0 0,-16 8 0 0 0,28-12 11 0 0,1 0 0 0 0,-1-1-1 0 0,0 1 1 0 0,1 1-1 0 0,-1-1 1 0 0,1 0 0 0 0,0 0-1 0 0,-1 0 1 0 0,1 1-1 0 0,0-1 1 0 0,0 1 0 0 0,0-1-1 0 0,0 1 1 0 0,-2 2-1 0 0,3-3 3 0 0,0 1-1 0 0,0-1 0 0 0,0 0 0 0 0,0 0 0 0 0,0 0 1 0 0,0 0-1 0 0,1 0 0 0 0,-1 0 0 0 0,0 0 1 0 0,1 0-1 0 0,-1 1 0 0 0,0-1 0 0 0,1 0 0 0 0,-1 0 1 0 0,1 0-1 0 0,0-1 0 0 0,-1 1 0 0 0,1 0 0 0 0,0 0 1 0 0,-1 0-1 0 0,1 0 0 0 0,0-1 0 0 0,0 1 1 0 0,0 0-1 0 0,0-1 0 0 0,2 2 0 0 0,4 3 5 0 0,1-1 0 0 0,0 0 0 0 0,0-1 0 0 0,1 1 1 0 0,-1-1-1 0 0,1-1 0 0 0,-1 0 0 0 0,1 0 0 0 0,0-1 0 0 0,17 1 0 0 0,14-1 19 0 0,44-6 0 0 0,-59 3-20 0 0,138-7-1019 0 0,130-12-2351 0 0,-195 12 1801 0 0</inkml:trace>
</inkml:ink>
</file>

<file path=ppt/ink/ink19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3:58.952"/>
    </inkml:context>
    <inkml:brush xml:id="br0">
      <inkml:brushProperty name="width" value="0.1" units="cm"/>
      <inkml:brushProperty name="height" value="0.1" units="cm"/>
      <inkml:brushProperty name="color" value="#008C3A"/>
    </inkml:brush>
  </inkml:definitions>
  <inkml:trace contextRef="#ctx0" brushRef="#br0">0 49 3223 0 0,'0'0'1998'0'0,"18"-27"5700"0"0,-6 10-6018 0 0,-12 17-1605 0 0,1-1 0 0 0,-1 1 0 0 0,0 0 0 0 0,1-1 0 0 0,-1 1 0 0 0,0 0 0 0 0,1-1 0 0 0,-1 1 0 0 0,1 0 0 0 0,-1 0 0 0 0,0 0 0 0 0,1-1 0 0 0,-1 1 0 0 0,1 0 0 0 0,-1 0 0 0 0,1 0 0 0 0,-1 0 0 0 0,1 0 0 0 0,-1 0 0 0 0,1 0 0 0 0,-1 0 0 0 0,1 0 0 0 0,-1 0 0 0 0,1 0 0 0 0,-1 0 0 0 0,0 0 0 0 0,1 0 0 0 0,-1 0 0 0 0,1 0 0 0 0,-1 0 0 0 0,1 1 0 0 0,0-1 0 0 0,11 16 1131 0 0,5 34-253 0 0,-14-40-451 0 0,0 0-332 0 0,2 7 175 0 0,1 0 0 0 0,0 0 0 0 0,11 19 1 0 0,-13-30-266 0 0,0 0 1 0 0,0 0-1 0 0,1 0 1 0 0,0-1-1 0 0,0 0 1 0 0,0 0 0 0 0,1 0-1 0 0,-1-1 1 0 0,1 0-1 0 0,0 0 1 0 0,9 4-1 0 0,107 47 319 0 0,24 13 474 0 0,-129-58-804 0 0,0 1 0 0 0,-1 0 0 0 0,-1 1 0 0 0,0 1 0 0 0,-1 0 0 0 0,19 23 0 0 0,-17-19-24 0 0,0 0-1 0 0,1 0 0 0 0,1-2 1 0 0,0 0-1 0 0,28 17 1 0 0,106 50 485 0 0,-101-57-322 0 0,90 59 0 0 0,45 38-60 0 0,-122-83-40 0 0,-2 2 0 0 0,111 96 0 0 0,-150-115-75 0 0,1-2 0 0 0,1 0 0 0 0,0-2 0 0 0,2-1 0 0 0,0-1 0 0 0,1-1 0 0 0,34 13 0 0 0,267 118 42 0 0,-147-78-50 0 0,-123-48-12 0 0,-1 2 0 0 0,65 35 0 0 0,-52-17 69 0 0,1-2 0 0 0,120 42-1 0 0,-49-30-9 0 0,119 35-65 0 0,-195-68 109 0 0,0 3 1 0 0,-1 3-1 0 0,114 57 0 0 0,145 63-128 0 0,-232-106 11 0 0,-44-20 41 0 0,0-2 0 0 0,67 11-1 0 0,60 17 50 0 0,-5 18-91 0 0,149 46 15 0 0,-96-27 94 0 0,-53-16 11 0 0,31 13-262 0 0,-36-13 461 0 0,72 3-282 0 0,-150-45-9 0 0,113 42 0 0 0,37 48 62 0 0,-197-88-66 0 0,-1 1 0 0 0,-2 3 0 0 0,55 49 0 0 0,-62-51-12 0 0,1-3 0 0 0,0 0 0 0 0,2-2 0 0 0,1-1 0 0 0,0-2 0 0 0,46 16 0 0 0,-56-23-4 0 0,8 5 15 0 0,-1 2 0 0 0,-1 1 0 0 0,0 1 0 0 0,-2 2 0 0 0,0 0-1 0 0,-2 2 1 0 0,0 2 0 0 0,35 43 0 0 0,-31-38-31 0 0,2-2 1 0 0,1-1-1 0 0,1-1 0 0 0,1-2 0 0 0,73 37 1 0 0,43 30-77 0 0,-131-77 97 0 0,76 55 498 0 0,-76-52-481 0 0,0-1 1 0 0,2 0-1 0 0,0-2 1 0 0,1 0-1 0 0,1-2 0 0 0,0 0 1 0 0,1-2-1 0 0,0-1 0 0 0,0-1 1 0 0,46 9-1 0 0,-64-17-30 0 0,-1 1 1 0 0,0 0-1 0 0,0 1 0 0 0,0-1 1 0 0,0 1-1 0 0,0 1 0 0 0,-1-1 1 0 0,0 1-1 0 0,1 0 0 0 0,-1 1 1 0 0,-1-1-1 0 0,1 1 0 0 0,-1 1 1 0 0,1-1-1 0 0,-1 1 0 0 0,-1 0 1 0 0,1 0-1 0 0,-1 0 0 0 0,5 11 1 0 0</inkml:trace>
</inkml:ink>
</file>

<file path=ppt/ink/ink19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00.721"/>
    </inkml:context>
    <inkml:brush xml:id="br0">
      <inkml:brushProperty name="width" value="0.1" units="cm"/>
      <inkml:brushProperty name="height" value="0.1" units="cm"/>
      <inkml:brushProperty name="color" value="#008C3A"/>
    </inkml:brush>
  </inkml:definitions>
  <inkml:trace contextRef="#ctx0" brushRef="#br0">12 205 3679 0 0,'-11'-16'265'0'0,"11"14"471"0"0,0 0-1 0 0,-1 0 1 0 0,1 0 0 0 0,1 0 0 0 0,-1 0 0 0 0,0 0 0 0 0,0 1 0 0 0,1-1 0 0 0,-1 0-1 0 0,1 0 1 0 0,0 0 0 0 0,1-3 0 0 0,7-28 4234 0 0,-9 29-4812 0 0,1 0 0 0 0,0 0 0 0 0,0 0-1 0 0,0 0 1 0 0,0 0 0 0 0,1 1-1 0 0,0-1 1 0 0,-1 0 0 0 0,1 1-1 0 0,1-1 1 0 0,-1 1 0 0 0,0-1 0 0 0,1 1-1 0 0,0 0 1 0 0,0 0 0 0 0,0 0-1 0 0,0 1 1 0 0,0-1 0 0 0,0 1-1 0 0,1 0 1 0 0,3-3 0 0 0,11-4 246 0 0,0 0-1 0 0,0 1 1 0 0,38-11 0 0 0,-51 17-354 0 0,1 1-1 0 0,0-1 0 0 0,0 1 1 0 0,0 0-1 0 0,0 1 1 0 0,0-1-1 0 0,0 1 1 0 0,0 0-1 0 0,0 1 1 0 0,0-1-1 0 0,0 1 0 0 0,0 1 1 0 0,0-1-1 0 0,-1 1 1 0 0,1 0-1 0 0,0 0 1 0 0,7 5-1 0 0,-10-5-31 0 0,-1 1 0 0 0,0 0 0 0 0,0 0 0 0 0,0 0 0 0 0,0 0 1 0 0,0 0-1 0 0,-1 0 0 0 0,1 0 0 0 0,-1 1 0 0 0,0-1 0 0 0,0 0 0 0 0,0 1 0 0 0,-1-1 0 0 0,1 8 0 0 0,1 51 159 0 0,-2-48-142 0 0,-2 0-1 0 0,0-1 1 0 0,0 1-1 0 0,-2 0 1 0 0,1-1-1 0 0,-2 0 1 0 0,0 0-1 0 0,0 0 1 0 0,-1 0-1 0 0,-9 13 1 0 0,4-10-21 0 0,-1-2 1 0 0,0 1 0 0 0,-1-2 0 0 0,0 1-1 0 0,-1-2 1 0 0,0 0 0 0 0,-18 11-1 0 0,0 1-89 0 0,23-16 68 0 0,-1-1-1 0 0,0 1 0 0 0,0-2 0 0 0,-1 0 1 0 0,-16 8-1 0 0,27-14 167 0 0,120-10-174 0 0,-100 10 60 0 0,0 2-1 0 0,0 0 0 0 0,0 1 1 0 0,34 10-1 0 0,-46-10-8 0 0,0 0-1 0 0,-1 0 1 0 0,1 1 0 0 0,-1 0-1 0 0,0 0 1 0 0,0 1-1 0 0,0 0 1 0 0,0 0 0 0 0,-1 0-1 0 0,0 1 1 0 0,0 0-1 0 0,0 0 1 0 0,-1 1 0 0 0,5 7-1 0 0,-9-13-205 0 0,-1 1 0 0 0,1-1 0 0 0,1 0 0 0 0,-1 0 0 0 0,0 0 0 0 0,0 0 0 0 0,0 0 0 0 0,0 0 0 0 0,1 0 0 0 0,-1 0 0 0 0,1 0 0 0 0,-1 0 0 0 0,0-1 0 0 0,1 1 0 0 0,-1-1 0 0 0,1 1 0 0 0,0-1 0 0 0,-1 1 0 0 0,1-1 0 0 0,-1 0 0 0 0,1 0 0 0 0,1 0-1 0 0,4-1-1642 0 0</inkml:trace>
</inkml:ink>
</file>

<file path=ppt/ink/ink19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01.112"/>
    </inkml:context>
    <inkml:brush xml:id="br0">
      <inkml:brushProperty name="width" value="0.1" units="cm"/>
      <inkml:brushProperty name="height" value="0.1" units="cm"/>
      <inkml:brushProperty name="color" value="#008C3A"/>
    </inkml:brush>
  </inkml:definitions>
  <inkml:trace contextRef="#ctx0" brushRef="#br0">146 92 4143 0 0,'0'0'319'0'0,"-32"11"7068"0"0,22-6-6315 0 0,-1 1 0 0 0,1 0 0 0 0,1 0 0 0 0,-1 1 0 0 0,1 0 0 0 0,0 1 0 0 0,-12 13 0 0 0,18-18-951 0 0,0 1 0 0 0,1-1 0 0 0,0 1 0 0 0,-1 0 0 0 0,1 0 0 0 0,1 0 0 0 0,-1 0 0 0 0,0 1 0 0 0,1-1 0 0 0,0 0 0 0 0,0 0 0 0 0,0 1 0 0 0,1-1 0 0 0,-1 1 0 0 0,1-1 0 0 0,0 1 0 0 0,1-1 0 0 0,-1 1 0 0 0,1-1 0 0 0,-1 0 0 0 0,1 1 0 0 0,1-1-1 0 0,1 5 1 0 0,0-3-48 0 0,0 0-1 0 0,1 0 0 0 0,0-1 0 0 0,0 0 0 0 0,0 1 0 0 0,0-1 0 0 0,1-1 0 0 0,0 1 1 0 0,0-1-1 0 0,0 0 0 0 0,1 0 0 0 0,-1 0 0 0 0,1-1 0 0 0,0 0 0 0 0,0 0 0 0 0,0 0 0 0 0,1-1 1 0 0,-1 0-1 0 0,0 0 0 0 0,1 0 0 0 0,11 0 0 0 0,-8 0-18 0 0,0-1-1 0 0,0 0 1 0 0,0 0 0 0 0,0-1-1 0 0,0-1 1 0 0,0 1-1 0 0,0-2 1 0 0,0 1 0 0 0,0-2-1 0 0,0 1 1 0 0,0-1 0 0 0,-1-1-1 0 0,17-7 1 0 0,-18 5 21 0 0,1 1-1 0 0,-1-1 1 0 0,-1-1 0 0 0,1 1 0 0 0,-1-1-1 0 0,0-1 1 0 0,-1 1 0 0 0,0-1 0 0 0,0 0 0 0 0,7-14-1 0 0,-11 17-19 0 0,0 0-1 0 0,0 0 1 0 0,0 0 0 0 0,-1 0-1 0 0,0 0 1 0 0,0 0-1 0 0,-1 0 1 0 0,1 0-1 0 0,-1 0 1 0 0,0 0-1 0 0,0 0 1 0 0,-1 0 0 0 0,1 0-1 0 0,-1 0 1 0 0,0 0-1 0 0,-1 0 1 0 0,1 0-1 0 0,-1 0 1 0 0,0 0-1 0 0,0 0 1 0 0,0 1 0 0 0,-5-7-1 0 0,-1 1-11 0 0,0-1-1 0 0,0 1 1 0 0,-1 0 0 0 0,-1 1-1 0 0,1 0 1 0 0,-2 1 0 0 0,1 0-1 0 0,-1 1 1 0 0,-19-11 0 0 0,22 14-284 0 0,-1 0 1 0 0,1 0 0 0 0,-1 1 0 0 0,0 0 0 0 0,-1 0 0 0 0,1 1-1 0 0,0 0 1 0 0,-1 1 0 0 0,1 0 0 0 0,-1 0 0 0 0,0 1 0 0 0,1 0-1 0 0,-18 3 1 0 0</inkml:trace>
</inkml:ink>
</file>

<file path=ppt/ink/ink19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01.503"/>
    </inkml:context>
    <inkml:brush xml:id="br0">
      <inkml:brushProperty name="width" value="0.1" units="cm"/>
      <inkml:brushProperty name="height" value="0.1" units="cm"/>
      <inkml:brushProperty name="color" value="#008C3A"/>
    </inkml:brush>
  </inkml:definitions>
  <inkml:trace contextRef="#ctx0" brushRef="#br0">357 55 13127 0 0,'0'-1'1187'0'0,"1"0"-1061"0"0,-1 0 0 0 0,0-1 0 0 0,0 1-1 0 0,0 0 1 0 0,0-1 0 0 0,0 1 0 0 0,0 0 0 0 0,-1-1 0 0 0,1 1 0 0 0,0 0-1 0 0,-1 0 1 0 0,1 0 0 0 0,-1-1 0 0 0,1 1 0 0 0,-1 0 0 0 0,1 0 0 0 0,-1 0-1 0 0,0 0 1 0 0,0 0 0 0 0,1 0 0 0 0,-1 0 0 0 0,0 0 0 0 0,0 0 0 0 0,0 0-1 0 0,0 0 1 0 0,0 1 0 0 0,0-1 0 0 0,-1 0 0 0 0,1 1 0 0 0,0-1 0 0 0,0 1-1 0 0,0-1 1 0 0,-3 0 0 0 0,-40-13 2510 0 0,35 12-2525 0 0,-1 1 1 0 0,0 0 0 0 0,0 1 0 0 0,0 0 0 0 0,1 0 0 0 0,-1 1 0 0 0,0 0 0 0 0,0 1 0 0 0,1 0 0 0 0,-1 0 0 0 0,1 1 0 0 0,0 1 0 0 0,0-1 0 0 0,0 2 0 0 0,0-1 0 0 0,0 1 0 0 0,1 0 0 0 0,0 1 0 0 0,0 0 0 0 0,1 0 0 0 0,-1 1 0 0 0,-10 13 0 0 0,10-11-2 0 0,1 0 1 0 0,0 1-1 0 0,0 0 1 0 0,1 0-1 0 0,0 1 1 0 0,1-1-1 0 0,0 1 1 0 0,1 0-1 0 0,0 1 1 0 0,1-1-1 0 0,0 1 1 0 0,1-1-1 0 0,0 1 1 0 0,1 0-1 0 0,0 0 1 0 0,1 0-1 0 0,0 0 1 0 0,4 21-1 0 0,-3-29-109 0 0,1 0 0 0 0,-1 0 0 0 0,1 0 0 0 0,0 0 1 0 0,0 0-1 0 0,0-1 0 0 0,0 1 0 0 0,1-1 0 0 0,0 0 0 0 0,0 1 0 0 0,-1-1 0 0 0,2-1 0 0 0,-1 1 0 0 0,0 0 1 0 0,1-1-1 0 0,-1 1 0 0 0,1-1 0 0 0,-1 0 0 0 0,1 0 0 0 0,0-1 0 0 0,0 1 0 0 0,0-1 0 0 0,6 1 0 0 0,14 4 9 0 0,0-1 0 0 0,0-1 0 0 0,24 0 0 0 0,-4 0-4 0 0,-38-3-18 0 0,64 6-958 0 0,-65-7 839 0 0,0 0-1 0 0,0 0 0 0 0,0-1 1 0 0,-1 1-1 0 0,1-1 1 0 0,0 0-1 0 0,0 0 0 0 0,-1-1 1 0 0,1 1-1 0 0,-1-1 0 0 0,8-4 1 0 0,2-7-1404 0 0</inkml:trace>
</inkml:ink>
</file>

<file path=ppt/ink/ink19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02.214"/>
    </inkml:context>
    <inkml:brush xml:id="br0">
      <inkml:brushProperty name="width" value="0.1" units="cm"/>
      <inkml:brushProperty name="height" value="0.1" units="cm"/>
      <inkml:brushProperty name="color" value="#008C3A"/>
    </inkml:brush>
  </inkml:definitions>
  <inkml:trace contextRef="#ctx0" brushRef="#br0">54 235 5983 0 0,'-11'71'1215'0'0,"0"-25"6777"0"0,11-45-7885 0 0,0-1 1 0 0,0 0-1 0 0,0 1 1 0 0,0-1-1 0 0,-1 0 0 0 0,1 1 1 0 0,0-1-1 0 0,0 0 1 0 0,0 1-1 0 0,-1-1 0 0 0,1 0 1 0 0,0 0-1 0 0,0 1 1 0 0,-1-1-1 0 0,1 0 1 0 0,0 0-1 0 0,0 0 0 0 0,-1 1 1 0 0,1-1-1 0 0,0 0 1 0 0,-1 0-1 0 0,1 0 0 0 0,0 0 1 0 0,-1 0-1 0 0,1 0 1 0 0,0 0-1 0 0,-1 0 0 0 0,1 1 1 0 0,0-1-1 0 0,-1 0 1 0 0,1 0-1 0 0,0-1 0 0 0,-1 1 1 0 0,1 0-1 0 0,-1 0 1 0 0,1 0-1 0 0,0 0 1 0 0,-1 0-1 0 0,1 0 0 0 0,0 0 1 0 0,0 0-1 0 0,-1-1 1 0 0,1 1-1 0 0,0 0 0 0 0,-1 0 1 0 0,1 0-1 0 0,0-1 1 0 0,0 1-1 0 0,-1 0 0 0 0,1-1 1 0 0,0 1-1 0 0,0 0 1 0 0,-1 0-1 0 0,1-1 1 0 0,0 1-1 0 0,0 0 0 0 0,0-1 1 0 0,-13-19 3632 0 0,11 9-3549 0 0,1-1 0 0 0,0 1 0 0 0,1-1 0 0 0,1 0 0 0 0,0 1 0 0 0,0-1 0 0 0,1 1-1 0 0,1-1 1 0 0,0 1 0 0 0,0 0 0 0 0,1 0 0 0 0,1 0 0 0 0,0 0 0 0 0,0 1-1 0 0,1 0 1 0 0,13-17 0 0 0,-10 15-189 0 0,0 1 0 0 0,1 1 0 0 0,0 0 0 0 0,0 0-1 0 0,1 1 1 0 0,1 0 0 0 0,0 1 0 0 0,0 0 0 0 0,0 1 0 0 0,1 0 0 0 0,0 1-1 0 0,0 1 1 0 0,20-6 0 0 0,-29 10-22 0 0,-1 0 0 0 0,0 1 0 0 0,1-1-1 0 0,-1 1 1 0 0,0 0 0 0 0,1 0 0 0 0,-1 0 0 0 0,1 0-1 0 0,-1 0 1 0 0,0 1 0 0 0,1-1 0 0 0,-1 1 0 0 0,0 0-1 0 0,1 0 1 0 0,-1 0 0 0 0,0 1 0 0 0,0-1 0 0 0,0 1 0 0 0,0 0-1 0 0,3 2 1 0 0,-2 0 37 0 0,1 0 0 0 0,-1 1 0 0 0,-1-1 1 0 0,1 1-1 0 0,-1 0 0 0 0,0 0 0 0 0,0 0 0 0 0,0 1 0 0 0,-1-1 0 0 0,4 11 0 0 0,0 8-4 0 0,-1 1 0 0 0,0-1 0 0 0,-2 1 0 0 0,0 35 0 0 0,-3-38-26 0 0,-1-1-1 0 0,-5 34 1 0 0,1-14 67 0 0,5-39 20 0 0,10-8 12 0 0,-1-1 0 0 0,1 0 0 0 0,-1-1 0 0 0,0 0 0 0 0,-1 0 0 0 0,0-1-1 0 0,0 0 1 0 0,-1 0 0 0 0,0-1 0 0 0,7-13 0 0 0,16-20 212 0 0,-27 40-287 0 0,0-1 0 0 0,0 1 0 0 0,0 1 0 0 0,1-1 0 0 0,-1 0 0 0 0,1 1 0 0 0,0-1 0 0 0,0 1 0 0 0,0 0 0 0 0,0 1 0 0 0,0-1 0 0 0,0 1 0 0 0,1-1 0 0 0,-1 1 0 0 0,0 1-1 0 0,1-1 1 0 0,-1 0 0 0 0,0 1 0 0 0,1 0 0 0 0,-1 0 0 0 0,1 1 0 0 0,-1-1 0 0 0,1 1 0 0 0,-1 0 0 0 0,0 0 0 0 0,6 2 0 0 0,-4-1-10 0 0,-1-1-1 0 0,0 1 0 0 0,1 1 1 0 0,-1-1-1 0 0,0 1 0 0 0,0 0 1 0 0,-1 0-1 0 0,1 0 1 0 0,-1 0-1 0 0,1 1 0 0 0,-1 0 1 0 0,0 0-1 0 0,-1 0 1 0 0,1 0-1 0 0,-1 1 0 0 0,1 0 1 0 0,-1-1-1 0 0,-1 1 1 0 0,5 10-1 0 0,-4-2 40 0 0,-1 0 1 0 0,-1 1-1 0 0,0-1 1 0 0,0 1-1 0 0,-2-1 0 0 0,-3 27 1 0 0,2-24-10 0 0,1 0-1 0 0,0 0 1 0 0,1 0-1 0 0,1 0 1 0 0,0 0 0 0 0,5 22-1 0 0,-5-37-99 0 0,-1 1 1 0 0,1-1-1 0 0,0 0 0 0 0,-1 0 0 0 0,1 0 0 0 0,0 0 0 0 0,0 1 0 0 0,0-1 0 0 0,0 0 0 0 0,0-1 1 0 0,0 1-1 0 0,0 0 0 0 0,0 0 0 0 0,0 0 0 0 0,0 0 0 0 0,1-1 0 0 0,-1 1 0 0 0,0-1 0 0 0,1 1 1 0 0,-1-1-1 0 0,0 1 0 0 0,1-1 0 0 0,-1 0 0 0 0,0 0 0 0 0,1 1 0 0 0,-1-1 0 0 0,1 0 0 0 0,-1 0 1 0 0,2-1-1 0 0,9-2-1746 0 0</inkml:trace>
</inkml:ink>
</file>

<file path=ppt/ink/ink19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06.232"/>
    </inkml:context>
    <inkml:brush xml:id="br0">
      <inkml:brushProperty name="width" value="0.1" units="cm"/>
      <inkml:brushProperty name="height" value="0.1" units="cm"/>
      <inkml:brushProperty name="color" value="#008C3A"/>
    </inkml:brush>
  </inkml:definitions>
  <inkml:trace contextRef="#ctx0" brushRef="#br0">37 40 2303 0 0,'0'0'12295'0'0,"-37"-14"-5844"0"0,133 6-1649 0 0,34-4-4598 0 0,149 6 913 0 0,-278 6-1031 0 0,0 0-64 0 0,0 0 1 0 0,-1 0-1 0 0,1 0 0 0 0,0 1 1 0 0,0-1-1 0 0,0 0 0 0 0,-1 0 1 0 0,1 1-1 0 0,0-1 1 0 0,0 0-1 0 0,-1 1 0 0 0,1-1 1 0 0,0 1-1 0 0,0-1 1 0 0,-1 1-1 0 0,1-1 0 0 0,-1 1 1 0 0,1-1-1 0 0,0 1 0 0 0,-1 0 1 0 0,1-1-1 0 0,-1 1 1 0 0,1 0-1 0 0,-1-1 0 0 0,0 1 1 0 0,1 0-1 0 0,-1 0 1 0 0,0 0-1 0 0,0-1 0 0 0,1 1 1 0 0,-1 0-1 0 0,0 0 0 0 0,0 0 1 0 0,0 0-1 0 0,0-1 1 0 0,0 1-1 0 0,0 0 0 0 0,0 1 1 0 0,-2 36 92 0 0,1-35-63 0 0,-14 371 105 0 0,13-152-157 0 0,2-214 0 0 0,1-1 0 0 0,1 0 0 0 0,0-1 11 0 0,-1-5 290 0 0,0 2-235 0 0,0 0 0 0 0,0 1-1 0 0,0-1 1 0 0,0 1 0 0 0,-1-1 0 0 0,1 1 0 0 0,-1-1 0 0 0,0 1-1 0 0,0-1 1 0 0,0 1 0 0 0,0-1 0 0 0,-1 0 0 0 0,-1 6-1 0 0,17-21-1247 0 0,-2 0 435 0 0</inkml:trace>
</inkml:ink>
</file>

<file path=ppt/ink/ink1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69"/>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19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36.502"/>
    </inkml:context>
    <inkml:brush xml:id="br0">
      <inkml:brushProperty name="width" value="0.1" units="cm"/>
      <inkml:brushProperty name="height" value="0.1" units="cm"/>
      <inkml:brushProperty name="color" value="#008C3A"/>
    </inkml:brush>
  </inkml:definitions>
  <inkml:trace contextRef="#ctx0" brushRef="#br0">58 163 1839 0 0,'-13'-9'10964'0'0,"10"-13"-8063"0"0,2 19-2661 0 0,0-1 0 0 0,0 0 0 0 0,0 0 1 0 0,1 0-1 0 0,-1 0 0 0 0,1 0 1 0 0,0 0-1 0 0,0 0 0 0 0,1 0 0 0 0,-1 0 1 0 0,1 0-1 0 0,0 0 0 0 0,0 1 0 0 0,0-1 1 0 0,0 0-1 0 0,1 0 0 0 0,-1 1 1 0 0,1-1-1 0 0,0 1 0 0 0,0-1 0 0 0,1 1 1 0 0,-1 0-1 0 0,1 0 0 0 0,-1 0 1 0 0,1 0-1 0 0,6-4 0 0 0,-5 4-131 0 0,0-1 0 0 0,0 1 1 0 0,0 1-1 0 0,1-1 0 0 0,-1 1 0 0 0,1 0 0 0 0,0 0 0 0 0,0 0 1 0 0,-1 0-1 0 0,1 1 0 0 0,0 0 0 0 0,0 0 0 0 0,1 0 0 0 0,-1 1 1 0 0,0-1-1 0 0,0 1 0 0 0,0 1 0 0 0,6 0 0 0 0,-4 0-35 0 0,0 1-1 0 0,-1 1 1 0 0,1-1 0 0 0,-1 1-1 0 0,0 0 1 0 0,1 1 0 0 0,-1-1-1 0 0,-1 1 1 0 0,1 1 0 0 0,0-1-1 0 0,9 11 1 0 0,-5-4-35 0 0,1 2 1 0 0,-2-1-1 0 0,0 2 0 0 0,0-1 0 0 0,-2 1 1 0 0,1 0-1 0 0,-2 1 0 0 0,0-1 1 0 0,0 2-1 0 0,-2-1 0 0 0,4 18 0 0 0,-6-14-31 0 0,0 0-1 0 0,-1 1 0 0 0,-1-1 0 0 0,-1 1 1 0 0,-1-1-1 0 0,-1 1 0 0 0,0-1 0 0 0,-1 0 1 0 0,-2 0-1 0 0,-12 31 0 0 0,15-42 10 0 0,0-1-1 0 0,-1 1 1 0 0,0-1 0 0 0,-1 1-1 0 0,0-1 1 0 0,0-1 0 0 0,0 1-1 0 0,-1-1 1 0 0,0 0 0 0 0,0 0-1 0 0,-1 0 1 0 0,1-1 0 0 0,-1 0-1 0 0,-1-1 1 0 0,1 1 0 0 0,0-1-1 0 0,-1-1 1 0 0,0 1 0 0 0,0-1-1 0 0,0-1 1 0 0,0 1 0 0 0,-1-2-1 0 0,1 1 1 0 0,0-1-1 0 0,-1 0 1 0 0,-13-1 0 0 0,10 0 8 0 0,1-1 0 0 0,-1 0 1 0 0,1-1-1 0 0,0 0 0 0 0,0-1 1 0 0,0 0-1 0 0,0 0 0 0 0,-16-9 1 0 0,26 11-258 0 0,0-1 1 0 0,0 0-1 0 0,1 0 1 0 0,-1 0-1 0 0,0 1 1 0 0,1-1-1 0 0,-1 0 1 0 0,1 0-1 0 0,-1 0 1 0 0,1 0-1 0 0,0 0 1 0 0,0 0-1 0 0,0 0 1 0 0,0 0-1 0 0,0 0 1 0 0,0 0-1 0 0,1 0 1 0 0,-1 0-1 0 0,1 1 1 0 0,-1-1-1 0 0,1 0 1 0 0,1-3-1 0 0,0 1-596 0 0,2-10-1310 0 0</inkml:trace>
</inkml:ink>
</file>

<file path=ppt/ink/ink19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36.878"/>
    </inkml:context>
    <inkml:brush xml:id="br0">
      <inkml:brushProperty name="width" value="0.1" units="cm"/>
      <inkml:brushProperty name="height" value="0.1" units="cm"/>
      <inkml:brushProperty name="color" value="#008C3A"/>
    </inkml:brush>
  </inkml:definitions>
  <inkml:trace contextRef="#ctx0" brushRef="#br0">187 94 5063 0 0,'7'-25'1363'0'0,"-3"10"3876"0"0,-4 12-4850 0 0,1 1 0 0 0,-1 0 0 0 0,0-1 1 0 0,0 1-1 0 0,0 0 0 0 0,0-1 0 0 0,-1 1 1 0 0,1 0-1 0 0,0-1 0 0 0,-1 1 0 0 0,0 0 1 0 0,1 0-1 0 0,-1 0 0 0 0,0-1 0 0 0,0 1 1 0 0,-3-3-1 0 0,3 4-190 0 0,0 0-1 0 0,0 0 1 0 0,-1 0-1 0 0,1 0 1 0 0,0 0 0 0 0,-1 0-1 0 0,1 1 1 0 0,0-1 0 0 0,-1 0-1 0 0,1 1 1 0 0,-1-1 0 0 0,1 1-1 0 0,-1 0 1 0 0,1-1-1 0 0,-1 1 1 0 0,1 0 0 0 0,-1 0-1 0 0,-3 0 1 0 0,0 1-35 0 0,0 0 0 0 0,0 0-1 0 0,1 0 1 0 0,-1 1 0 0 0,0-1 0 0 0,0 1-1 0 0,1 0 1 0 0,-1 1 0 0 0,1-1-1 0 0,0 1 1 0 0,0 0 0 0 0,0 0 0 0 0,-7 6-1 0 0,2 3-127 0 0,-1-1 0 0 0,2 2-1 0 0,-1-1 1 0 0,2 1 0 0 0,0 0-1 0 0,0 1 1 0 0,1-1-1 0 0,1 1 1 0 0,0 1 0 0 0,1-1-1 0 0,1 1 1 0 0,0-1-1 0 0,-1 21 1 0 0,4-29-37 0 0,-1 1-1 0 0,1 0 1 0 0,0-1 0 0 0,0 1-1 0 0,1 0 1 0 0,0-1 0 0 0,0 1-1 0 0,1-1 1 0 0,0 1 0 0 0,0-1-1 0 0,0 0 1 0 0,1 1 0 0 0,-1-1-1 0 0,2-1 1 0 0,-1 1 0 0 0,1 0-1 0 0,0-1 1 0 0,0 1 0 0 0,0-1-1 0 0,1-1 1 0 0,-1 1 0 0 0,1 0-1 0 0,1-1 1 0 0,-1 0 0 0 0,0 0-1 0 0,1-1 1 0 0,0 0 0 0 0,0 0-1 0 0,0 0 1 0 0,0 0 0 0 0,11 2-1 0 0,0-1-36 0 0,0-1 0 0 0,0 0-1 0 0,0-2 1 0 0,0 0-1 0 0,0-1 1 0 0,1 0 0 0 0,-1-1-1 0 0,0-2 1 0 0,21-4-1 0 0,41-19-7199 0 0,-49 13-153 0 0</inkml:trace>
</inkml:ink>
</file>

<file path=ppt/ink/ink19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37.587"/>
    </inkml:context>
    <inkml:brush xml:id="br0">
      <inkml:brushProperty name="width" value="0.1" units="cm"/>
      <inkml:brushProperty name="height" value="0.1" units="cm"/>
      <inkml:brushProperty name="color" value="#008C3A"/>
    </inkml:brush>
  </inkml:definitions>
  <inkml:trace contextRef="#ctx0" brushRef="#br0">0 82 4143 0 0,'0'0'9154'0'0,"25"-23"-5357"0"0,-22 18-3487 0 0,1 0 0 0 0,-1 1 0 0 0,1 0 0 0 0,0 0-1 0 0,0 0 1 0 0,0 0 0 0 0,1 1 0 0 0,-1 0 0 0 0,1 0 0 0 0,0 0 0 0 0,0 0 0 0 0,0 1 0 0 0,0 0 0 0 0,0 0-1 0 0,1 0 1 0 0,-1 0 0 0 0,0 1 0 0 0,1 0 0 0 0,-1 0 0 0 0,12 0 0 0 0,-16 2-294 0 0,0-1 1 0 0,0 1 0 0 0,0-1-1 0 0,0 1 1 0 0,-1-1-1 0 0,1 1 1 0 0,0 0 0 0 0,0-1-1 0 0,0 1 1 0 0,-1 0-1 0 0,1 0 1 0 0,0 0 0 0 0,-1 0-1 0 0,1-1 1 0 0,-1 1-1 0 0,1 0 1 0 0,-1 0 0 0 0,0 0-1 0 0,1 0 1 0 0,-1 0-1 0 0,0 0 1 0 0,1 0-1 0 0,-1 0 1 0 0,0 0 0 0 0,0 0-1 0 0,0 0 1 0 0,0 0-1 0 0,0 2 1 0 0,0 30 187 0 0,-6 9-165 0 0,4-29-14 0 0,0 0 1 0 0,0 0-1 0 0,1 1 0 0 0,1-1 0 0 0,2 26 0 0 0,-1-36-22 0 0,0 0 0 0 0,0 0 0 0 0,0 0 0 0 0,0 0-1 0 0,0 0 1 0 0,0-1 0 0 0,1 1 0 0 0,-1 0 0 0 0,1-1-1 0 0,0 1 1 0 0,0-1 0 0 0,0 0 0 0 0,0 1 0 0 0,0-1-1 0 0,1 0 1 0 0,-1 0 0 0 0,1-1 0 0 0,-1 1 0 0 0,1 0 0 0 0,0-1-1 0 0,-1 0 1 0 0,1 1 0 0 0,0-1 0 0 0,0 0 0 0 0,0-1-1 0 0,0 1 1 0 0,0 0 0 0 0,0-1 0 0 0,0 1 0 0 0,0-1-1 0 0,4 0 1 0 0,13-1-208 0 0,0 0 0 0 0,0 0 0 0 0,0-2-1 0 0,40-11 1 0 0,-22 5-484 0 0,-24 6-1188 0 0</inkml:trace>
</inkml:ink>
</file>

<file path=ppt/ink/ink19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38.387"/>
    </inkml:context>
    <inkml:brush xml:id="br0">
      <inkml:brushProperty name="width" value="0.1" units="cm"/>
      <inkml:brushProperty name="height" value="0.1" units="cm"/>
      <inkml:brushProperty name="color" value="#008C3A"/>
    </inkml:brush>
  </inkml:definitions>
  <inkml:trace contextRef="#ctx0" brushRef="#br0">1 65 2759 0 0,'0'0'12447'0'0,"17"-37"-8552"0"0,-12 34-3619 0 0,0 0 1 0 0,-1 0 0 0 0,1 0 0 0 0,0 1 0 0 0,0 0 0 0 0,1 0 0 0 0,-1 0 0 0 0,0 0 0 0 0,1 1 0 0 0,-1 0 0 0 0,1 0-1 0 0,9 0 1 0 0,74 0 1033 0 0,-77 1-1206 0 0,21 1-20 0 0,1 1 0 0 0,60 12 1 0 0,-27 9-5515 0 0</inkml:trace>
</inkml:ink>
</file>

<file path=ppt/ink/ink19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38.735"/>
    </inkml:context>
    <inkml:brush xml:id="br0">
      <inkml:brushProperty name="width" value="0.1" units="cm"/>
      <inkml:brushProperty name="height" value="0.1" units="cm"/>
      <inkml:brushProperty name="color" value="#008C3A"/>
    </inkml:brush>
  </inkml:definitions>
  <inkml:trace contextRef="#ctx0" brushRef="#br0">69 0 4607 0 0,'-10'1'11817'0'0,"-14"15"-9323"0"0,19-5-2169 0 0,1 0-1 0 0,1 0 1 0 0,0 0 0 0 0,0 0 0 0 0,1 1 0 0 0,1-1-1 0 0,0 1 1 0 0,1 22 0 0 0,-2 14 198 0 0,-4 3-824 0 0,3 1-1 0 0,2 0 1 0 0,7 65-1 0 0,0-95-2447 0 0,-2-14 1155 0 0</inkml:trace>
</inkml:ink>
</file>

<file path=ppt/ink/ink19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2.020"/>
    </inkml:context>
    <inkml:brush xml:id="br0">
      <inkml:brushProperty name="width" value="0.1" units="cm"/>
      <inkml:brushProperty name="height" value="0.1" units="cm"/>
      <inkml:brushProperty name="color" value="#008C3A"/>
    </inkml:brush>
  </inkml:definitions>
  <inkml:trace contextRef="#ctx0" brushRef="#br0">17 176 6735 0 0,'0'0'608'0'0,"-1"-3"-500"0"0,-4-10 27 0 0,3 9 500 0 0,17-39 5630 0 0,-10 34-5917 0 0,0 1 0 0 0,0 0-1 0 0,1 0 1 0 0,-1 1 0 0 0,2 0 0 0 0,-1 0-1 0 0,1 0 1 0 0,0 1 0 0 0,1 0 0 0 0,-1 0 0 0 0,1 1-1 0 0,0 0 1 0 0,16-8 0 0 0,-20 12-334 0 0,0-1 0 0 0,1 0 0 0 0,-1 1 1 0 0,1 0-1 0 0,-1 0 0 0 0,1 0 0 0 0,-1 0 0 0 0,1 1 0 0 0,-1 0 0 0 0,1 0 1 0 0,0 0-1 0 0,-1 0 0 0 0,7 2 0 0 0,-8-1 13 0 0,0 0 0 0 0,-1 0 1 0 0,1 1-1 0 0,0-1 0 0 0,0 1 0 0 0,-1 0 0 0 0,1 0 1 0 0,0 0-1 0 0,-1 0 0 0 0,0 0 0 0 0,0 0 0 0 0,1 1 1 0 0,-1-1-1 0 0,-1 1 0 0 0,1 0 0 0 0,0-1 0 0 0,-1 1 0 0 0,1 0 1 0 0,-1 0-1 0 0,0 0 0 0 0,1 3 0 0 0,1 2-5 0 0,-1 1 0 0 0,-1-1 0 0 0,1 1 0 0 0,-2-1 0 0 0,1 1 0 0 0,-1-1 0 0 0,0 1 0 0 0,-1-1 0 0 0,1 1 0 0 0,-2-1 0 0 0,1 0 0 0 0,-1 1 0 0 0,-1-1 0 0 0,0 0 0 0 0,0 0 0 0 0,-8 14 0 0 0,-6 7 98 0 0,-1 0 1 0 0,-1-2-1 0 0,-23 26 0 0 0,6-9-63 0 0,26-28-55 0 0,8-12-3 0 0,0 0-1 0 0,-1 0 1 0 0,1 0 0 0 0,-1 0-1 0 0,0-1 1 0 0,-1 1-1 0 0,1-1 1 0 0,0 0 0 0 0,-8 5-1 0 0,52 0-58 0 0,-21-8 101 0 0,0 1 1 0 0,0 1-1 0 0,0 2 0 0 0,0 0 0 0 0,0 0 0 0 0,24 11 1 0 0,-39-13-9 0 0,0 0 0 0 0,-1 0 0 0 0,1 1 0 0 0,-1-1 0 0 0,1 1 0 0 0,-1 1 0 0 0,0-1 0 0 0,-1 0 0 0 0,1 1 0 0 0,0 0 0 0 0,-1 0 0 0 0,0 0 0 0 0,0 0 0 0 0,0 0 0 0 0,-1 1 0 0 0,1-1 0 0 0,-1 1 0 0 0,0 0 1 0 0,0 0-1 0 0,-1 0 0 0 0,1 0 0 0 0,-1 0 0 0 0,0 0 0 0 0,-1 0 0 0 0,1 0 0 0 0,-1 0 0 0 0,0 0 0 0 0,0 1 0 0 0,-2 8 0 0 0,2-8 3 0 0,-1 1-1 0 0,0-1 1 0 0,0 1-1 0 0,-1-1 1 0 0,1 1 0 0 0,-2-1-1 0 0,1 0 1 0 0,0 0-1 0 0,-1 0 1 0 0,-1 0-1 0 0,1 0 1 0 0,-1-1-1 0 0,1 0 1 0 0,-1 1 0 0 0,-1-1-1 0 0,1-1 1 0 0,-1 1-1 0 0,0-1 1 0 0,0 1-1 0 0,0-1 1 0 0,-1-1-1 0 0,1 1 1 0 0,-1-1 0 0 0,0 0-1 0 0,0 0 1 0 0,-12 3-1 0 0,0 1 100 0 0,0-1-1 0 0,-1 0 1 0 0,1-1 0 0 0,-21 2-1 0 0,34-6-115 0 0,1 0 0 0 0,-1 0 0 0 0,1-1-1 0 0,-1 0 1 0 0,1 0 0 0 0,-1 0 0 0 0,0 0-1 0 0,1-1 1 0 0,-1 1 0 0 0,1-1-1 0 0,-1-1 1 0 0,1 1 0 0 0,0-1 0 0 0,-1 1-1 0 0,1-1 1 0 0,0 0 0 0 0,0-1 0 0 0,0 1-1 0 0,0-1 1 0 0,1 1 0 0 0,-1-1-1 0 0,-5-6 1 0 0,8 7-123 0 0,0 0-1 0 0,0 1 0 0 0,1-1 1 0 0,-1 0-1 0 0,1 0 1 0 0,-1 0-1 0 0,1 0 0 0 0,-1 1 1 0 0,1-1-1 0 0,0 0 1 0 0,0 0-1 0 0,0 0 0 0 0,0 0 1 0 0,0 0-1 0 0,1 0 1 0 0,-1 0-1 0 0,0 0 1 0 0,2-3-1 0 0,-1 2-500 0 0,2-8-747 0 0</inkml:trace>
</inkml:ink>
</file>

<file path=ppt/ink/ink19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2.503"/>
    </inkml:context>
    <inkml:brush xml:id="br0">
      <inkml:brushProperty name="width" value="0.1" units="cm"/>
      <inkml:brushProperty name="height" value="0.1" units="cm"/>
      <inkml:brushProperty name="color" value="#008C3A"/>
    </inkml:brush>
  </inkml:definitions>
  <inkml:trace contextRef="#ctx0" brushRef="#br0">3 82 9759 0 0,'0'0'883'0'0,"21"-26"277"0"0,-14 13 467 0 0,-5 9-1180 0 0,0 0 1 0 0,0 1-1 0 0,0-1 1 0 0,1 0-1 0 0,-1 1 1 0 0,1 0-1 0 0,0-1 0 0 0,0 1 1 0 0,3-2-1 0 0,-3 4-289 0 0,-1 0 0 0 0,0 0 0 0 0,1 0 0 0 0,-1 1 0 0 0,0-1 0 0 0,1 1 0 0 0,-1-1-1 0 0,0 1 1 0 0,1 0 0 0 0,-1 0 0 0 0,1 0 0 0 0,-1 1 0 0 0,1-1 0 0 0,-1 0 0 0 0,0 1 0 0 0,1 0 0 0 0,-1-1-1 0 0,0 1 1 0 0,0 0 0 0 0,3 2 0 0 0,5 0 83 0 0,0 2 0 0 0,-1-1-1 0 0,1 2 1 0 0,-1-1 0 0 0,0 1-1 0 0,-1 0 1 0 0,1 1 0 0 0,-1 0 0 0 0,-1 1-1 0 0,1-1 1 0 0,-1 1 0 0 0,7 11-1 0 0,-10-12-195 0 0,0-1 0 0 0,-1 1-1 0 0,0 0 1 0 0,0 0-1 0 0,0 0 1 0 0,-1 0-1 0 0,0 1 1 0 0,-1-1-1 0 0,1 1 1 0 0,-1-1-1 0 0,-1 1 1 0 0,0-1-1 0 0,0 1 1 0 0,0-1-1 0 0,-1 1 1 0 0,0 0-1 0 0,-4 13 1 0 0,1-6-3 0 0,-2-1 0 0 0,0 1 0 0 0,-1-1 0 0 0,0 0 1 0 0,-1 0-1 0 0,0-1 0 0 0,-1 0 0 0 0,-1-1 0 0 0,0 0 1 0 0,-1 0-1 0 0,0-1 0 0 0,0-1 0 0 0,-1 0 0 0 0,-1 0 0 0 0,0-1 1 0 0,0-1-1 0 0,-1 0 0 0 0,-23 10 0 0 0,14-13-82 0 0,21-5-163 0 0,-10-14-3763 0 0,9 7 2215 0 0</inkml:trace>
</inkml:ink>
</file>

<file path=ppt/ink/ink19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2.851"/>
    </inkml:context>
    <inkml:brush xml:id="br0">
      <inkml:brushProperty name="width" value="0.1" units="cm"/>
      <inkml:brushProperty name="height" value="0.1" units="cm"/>
      <inkml:brushProperty name="color" value="#008C3A"/>
    </inkml:brush>
  </inkml:definitions>
  <inkml:trace contextRef="#ctx0" brushRef="#br0">245 36 8287 0 0,'-5'-20'11551'0'0,"2"18"-11509"0"0,-1 0 1 0 0,1 0-1 0 0,-1 0 0 0 0,1 1 1 0 0,-1-1-1 0 0,0 1 0 0 0,1 0 1 0 0,-1 0-1 0 0,0 0 0 0 0,0 1 1 0 0,0 0-1 0 0,0-1 0 0 0,0 1 1 0 0,0 0-1 0 0,0 1 0 0 0,0-1 1 0 0,-4 2-1 0 0,0 0 85 0 0,1 0 0 0 0,0 1 0 0 0,1 0 0 0 0,-1 0 0 0 0,0 1 0 0 0,1 0 0 0 0,0 0 0 0 0,-11 9 1 0 0,7-4 21 0 0,1 0 1 0 0,-1 1-1 0 0,2 1 1 0 0,-1-1-1 0 0,1 1 1 0 0,1 0-1 0 0,0 1 1 0 0,1 0 0 0 0,-10 24-1 0 0,14-30-183 0 0,1 0 0 0 0,0 0 0 0 0,0 0 0 0 0,0 0 0 0 0,0 0 0 0 0,1 0 0 0 0,0 0-1 0 0,1 0 1 0 0,-1 0 0 0 0,1 0 0 0 0,0 0 0 0 0,1 0 0 0 0,-1 0 0 0 0,1-1 0 0 0,0 1 0 0 0,1 0 0 0 0,-1-1 0 0 0,1 0 0 0 0,0 0-1 0 0,1 1 1 0 0,-1-2 0 0 0,1 1 0 0 0,0 0 0 0 0,0-1 0 0 0,0 0 0 0 0,1 0 0 0 0,-1 0 0 0 0,1 0 0 0 0,0-1 0 0 0,0 0 0 0 0,7 3 0 0 0,-5-2-44 0 0,1 0 0 0 0,-1-1 0 0 0,1 0 1 0 0,-1-1-1 0 0,1 0 0 0 0,0 0 1 0 0,0 0-1 0 0,0-1 0 0 0,0-1 1 0 0,1 1-1 0 0,-1-1 0 0 0,0-1 1 0 0,0 1-1 0 0,0-1 0 0 0,0-1 1 0 0,0 1-1 0 0,0-2 0 0 0,0 1 1 0 0,-1-1-1 0 0,1 0 0 0 0,-1 0 1 0 0,14-9-1 0 0,-2-2-1325 0 0</inkml:trace>
</inkml:ink>
</file>

<file path=ppt/ink/ink19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3.213"/>
    </inkml:context>
    <inkml:brush xml:id="br0">
      <inkml:brushProperty name="width" value="0.1" units="cm"/>
      <inkml:brushProperty name="height" value="0.1" units="cm"/>
      <inkml:brushProperty name="color" value="#008C3A"/>
    </inkml:brush>
  </inkml:definitions>
  <inkml:trace contextRef="#ctx0" brushRef="#br0">0 0 13183 0 0,'0'0'604'0'0,"29"13"224"0"0,-19-11-573 0 0,-1 0 1 0 0,0 0-1 0 0,1 1 0 0 0,-1 0 0 0 0,0 1 0 0 0,-1 0 0 0 0,1 0 0 0 0,-1 1 0 0 0,0 0 1 0 0,0 0-1 0 0,0 1 0 0 0,0 0 0 0 0,-1 1 0 0 0,8 8 0 0 0,-7-4-26 0 0,0 0 0 0 0,-1 0 0 0 0,0 0-1 0 0,-1 1 1 0 0,0 1 0 0 0,0-1 0 0 0,-2 1 0 0 0,1-1 0 0 0,2 17-1 0 0,-1 5 38 0 0,-2 0 0 0 0,-2 0-1 0 0,0 0 1 0 0,-3 0-1 0 0,-1 0 1 0 0,-1-1 0 0 0,-9 42-1 0 0,-24 88 173 0 0,-63 179 0 0 0,85-304-1839 0 0,-21 39 1 0 0,18-45-6179 0 0</inkml:trace>
</inkml:ink>
</file>

<file path=ppt/ink/ink19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3.878"/>
    </inkml:context>
    <inkml:brush xml:id="br0">
      <inkml:brushProperty name="width" value="0.1" units="cm"/>
      <inkml:brushProperty name="height" value="0.1" units="cm"/>
      <inkml:brushProperty name="color" value="#008C3A"/>
    </inkml:brush>
  </inkml:definitions>
  <inkml:trace contextRef="#ctx0" brushRef="#br0">315 0 8287 0 0,'-10'12'531'0'0,"1"-1"-1"0"0,0 2 1 0 0,1-1-1 0 0,-11 25 1 0 0,-13 19 1354 0 0,23-42-1539 0 0,-19 24 185 0 0,2 1 0 0 0,2 1 1 0 0,2 1-1 0 0,2 1 1 0 0,-20 56-1 0 0,25-46-391 0 0,2 0 0 0 0,2 1-1 0 0,3 1 1 0 0,-4 107 0 0 0,13-135-109 0 0,0 1 0 0 0,2-1 1 0 0,0 0-1 0 0,2 0 0 0 0,1 0 0 0 0,1 0 0 0 0,1-1 0 0 0,2-1 1 0 0,0 1-1 0 0,2-1 0 0 0,0-1 0 0 0,19 26 0 0 0,-9-20 138 0 0,1-2 0 0 0,1 0 0 0 0,1-2 0 0 0,1 0 0 0 0,2-2 0 0 0,0-1 0 0 0,1-1 0 0 0,1-2 0 0 0,1-1 0 0 0,56 24 0 0 0,-51-28-1450 0 0,1-2 0 0 0,0-1 1 0 0,42 6-1 0 0,-40-11-4815 0 0</inkml:trace>
</inkml:ink>
</file>

<file path=ppt/ink/ink1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0"/>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19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5.113"/>
    </inkml:context>
    <inkml:brush xml:id="br0">
      <inkml:brushProperty name="width" value="0.1" units="cm"/>
      <inkml:brushProperty name="height" value="0.1" units="cm"/>
      <inkml:brushProperty name="color" value="#008C3A"/>
    </inkml:brush>
  </inkml:definitions>
  <inkml:trace contextRef="#ctx0" brushRef="#br0">0 79 4607 0 0,'0'0'354'0'0,"22"-34"9852"0"0,-20 31-10061 0 0,0-1 0 0 0,1 1 0 0 0,-1 0 0 0 0,1 0-1 0 0,0 0 1 0 0,0 1 0 0 0,0-1 0 0 0,0 1 0 0 0,0-1-1 0 0,1 1 1 0 0,-1 0 0 0 0,1 0 0 0 0,-1 1 0 0 0,1-1-1 0 0,0 1 1 0 0,-1 0 0 0 0,1 0 0 0 0,0 0 0 0 0,0 0-1 0 0,0 0 1 0 0,5 1 0 0 0,-7 0-118 0 0,0 0 0 0 0,0 0 0 0 0,0 1 0 0 0,0-1 0 0 0,0 0 0 0 0,-1 1 0 0 0,1 0 0 0 0,0-1 0 0 0,0 1 0 0 0,0 0 0 0 0,-1 0 0 0 0,1 0 0 0 0,0 0 0 0 0,-1 0 0 0 0,1 0 0 0 0,-1 1 0 0 0,0-1 0 0 0,2 2 0 0 0,-1 0 40 0 0,-1-1 1 0 0,1 1-1 0 0,-1-1 0 0 0,0 1 1 0 0,0-1-1 0 0,0 1 0 0 0,0 0 1 0 0,-1 0-1 0 0,1 0 0 0 0,-1-1 1 0 0,0 1-1 0 0,1 0 0 0 0,-1 0 1 0 0,-1 0-1 0 0,1 5 0 0 0,-8 29 79 0 0,0-1 1 0 0,-2 0-1 0 0,-2-1 0 0 0,-1 0 1 0 0,-2-1-1 0 0,-28 48 0 0 0,40-76-158 0 0,0-1 483 0 0,144-5 1662 0 0,-134 1-2233 0 0,4 0 248 0 0,-1-1 0 0 0,1 2 0 0 0,-1 0-1 0 0,15 4 1 0 0,-22-5-576 0 0,1 1 0 0 0,-1-1 1 0 0,0 1-1 0 0,0 0 0 0 0,0 0 0 0 0,0 0 1 0 0,-1 0-1 0 0,1 0 0 0 0,0 1 0 0 0,3 4 1 0 0</inkml:trace>
</inkml:ink>
</file>

<file path=ppt/ink/ink19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6.306"/>
    </inkml:context>
    <inkml:brush xml:id="br0">
      <inkml:brushProperty name="width" value="0.1" units="cm"/>
      <inkml:brushProperty name="height" value="0.1" units="cm"/>
      <inkml:brushProperty name="color" value="#008C3A"/>
    </inkml:brush>
  </inkml:definitions>
  <inkml:trace contextRef="#ctx0" brushRef="#br0">1 87 2303 0 0,'10'-6'7970'0'0,"15"-7"-2842"0"0,-14 5-4191 0 0,1 2 0 0 0,0-1-1 0 0,1 2 1 0 0,-1-1 0 0 0,1 2 0 0 0,22-6 0 0 0,-1 4-430 0 0,44-2 0 0 0,-7 2-3641 0 0,-62 4 1438 0 0</inkml:trace>
</inkml:ink>
</file>

<file path=ppt/ink/ink19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6.637"/>
    </inkml:context>
    <inkml:brush xml:id="br0">
      <inkml:brushProperty name="width" value="0.1" units="cm"/>
      <inkml:brushProperty name="height" value="0.1" units="cm"/>
      <inkml:brushProperty name="color" value="#008C3A"/>
    </inkml:brush>
  </inkml:definitions>
  <inkml:trace contextRef="#ctx0" brushRef="#br0">0 24 13359 0 0,'0'0'1304'0'0,"8"1"-1160"0"0,1 1-144 0 0,1-2 0 0 0,6-2 0 0 0,0 0 720 0 0,2-1 112 0 0,-1 0 32 0 0,1-1 0 0 0,0 0-408 0 0,2 0-72 0 0,2 2-24 0 0,0 1 0 0 0,-1-1-296 0 0,1 2-64 0 0,-2 2 0 0 0</inkml:trace>
</inkml:ink>
</file>

<file path=ppt/ink/ink19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7.892"/>
    </inkml:context>
    <inkml:brush xml:id="br0">
      <inkml:brushProperty name="width" value="0.1" units="cm"/>
      <inkml:brushProperty name="height" value="0.1" units="cm"/>
      <inkml:brushProperty name="color" value="#008C3A"/>
    </inkml:brush>
  </inkml:definitions>
  <inkml:trace contextRef="#ctx0" brushRef="#br0">51 214 1839 0 0,'0'0'83'0'0,"13"-36"6381"0"0,-10 25-5115 0 0,0 0-1 0 0,1 1 1 0 0,0-1 0 0 0,11-17-1 0 0,-12 23-1223 0 0,0 1 0 0 0,1-1 1 0 0,0 1-1 0 0,0 0 0 0 0,0 0 0 0 0,1 1 0 0 0,-1-1 1 0 0,1 1-1 0 0,0 0 0 0 0,0 0 0 0 0,6-3 0 0 0,32-19 1065 0 0,-34 19-816 0 0,0 1 1 0 0,1-1 0 0 0,0 2-1 0 0,15-7 1 0 0,-24 11-348 0 0,0 0 0 0 0,0-1 0 0 0,0 1 0 0 0,0 0 0 0 0,1 0 0 0 0,-1 0 0 0 0,0 0 0 0 0,0 0 0 0 0,0 0 0 0 0,0 0 0 0 0,0 0 0 0 0,0 1 0 0 0,0-1 0 0 0,0 0 0 0 0,0 1 0 0 0,0-1 0 0 0,0 0 0 0 0,0 1 0 0 0,0-1 0 0 0,0 1 0 0 0,-1 0 0 0 0,1-1 0 0 0,0 1 0 0 0,0 0 0 0 0,0 0 1 0 0,14 29 215 0 0,-7 35 76 0 0,-7-35-269 0 0,-1-1-1 0 0,-1 1 1 0 0,-2 0 0 0 0,-1-1-1 0 0,-1 0 1 0 0,-2 0-1 0 0,-1 0 1 0 0,-1-1 0 0 0,-1 0-1 0 0,-1 0 1 0 0,-2-1-1 0 0,-1-1 1 0 0,-1 0 0 0 0,-28 36-1 0 0,33-49-48 0 0,-142 160 73 0 0,151-172-21 0 0,2-3-55 0 0,-1 0-1 0 0,1 0 0 0 0,-1 0 1 0 0,1 0-1 0 0,0 0 1 0 0,0 0-1 0 0,0 1 0 0 0,0-1 1 0 0,0 0-1 0 0,0 1 1 0 0,0-1-1 0 0,1 1 1 0 0,-1-1-1 0 0,1 1 0 0 0,-1 0 1 0 0,3-2-1 0 0,32-24-188 0 0,-27 21 146 0 0,1-1 60 0 0,-1 0 0 0 0,1 1 0 0 0,-1 0 0 0 0,2 0 0 0 0,-1 1 0 0 0,1 1 0 0 0,-1 0 0 0 0,1 0 0 0 0,1 1 0 0 0,-1 0 0 0 0,0 1 0 0 0,1 0 0 0 0,-1 1 0 0 0,1 0 0 0 0,-1 1 0 0 0,1 1 0 0 0,-1-1 0 0 0,1 2 0 0 0,-1-1 0 0 0,0 2 0 0 0,1 0 0 0 0,-1 0 0 0 0,13 6 0 0 0,1 4 148 0 0,-20-9-120 0 0,0-1 0 0 0,1 0 0 0 0,0 0-1 0 0,0-1 1 0 0,0 0 0 0 0,0 0 0 0 0,0 0-1 0 0,12 2 1 0 0,-15-4-214 0 0,-1 0 1 0 0,1-1-1 0 0,-1 1 0 0 0,1 0 0 0 0,-1-1 1 0 0,1 0-1 0 0,-1 1 0 0 0,1-1 0 0 0,-1 0 1 0 0,0 0-1 0 0,1 0 0 0 0,-1-1 0 0 0,0 1 1 0 0,0 0-1 0 0,3-3 0 0 0,4-4-1253 0 0</inkml:trace>
</inkml:ink>
</file>

<file path=ppt/ink/ink19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8.343"/>
    </inkml:context>
    <inkml:brush xml:id="br0">
      <inkml:brushProperty name="width" value="0.1" units="cm"/>
      <inkml:brushProperty name="height" value="0.1" units="cm"/>
      <inkml:brushProperty name="color" value="#008C3A"/>
    </inkml:brush>
  </inkml:definitions>
  <inkml:trace contextRef="#ctx0" brushRef="#br0">123 20 13183 0 0,'0'0'2395'0'0,"-14"16"845"0"0,4 2-2863 0 0,0 1 0 0 0,2 1 0 0 0,0-1 0 0 0,2 1 0 0 0,-7 30 0 0 0,-2 5-162 0 0,5-25 41 0 0,2 1-1 0 0,1 0 1 0 0,1 0-1 0 0,-1 36 1 0 0,6-58-176 0 0,1 0 1 0 0,1 0 0 0 0,0 0-1 0 0,0 0 1 0 0,1 0-1 0 0,0-1 1 0 0,0 1 0 0 0,6 14-1 0 0,-5-19-43 0 0,-1 1 0 0 0,1-1-1 0 0,0 0 1 0 0,0 0-1 0 0,0 0 1 0 0,0 0 0 0 0,1-1-1 0 0,-1 1 1 0 0,1-1-1 0 0,0 0 1 0 0,0 0-1 0 0,1 0 1 0 0,-1 0 0 0 0,0-1-1 0 0,1 0 1 0 0,7 3-1 0 0,-3-3 33 0 0,0 0 0 0 0,0-1 1 0 0,1 0-1 0 0,-1 0 0 0 0,0-1 0 0 0,1 0 0 0 0,-1-1 0 0 0,0 0 0 0 0,0-1 0 0 0,0 1 0 0 0,0-2 0 0 0,0 1 0 0 0,14-7 0 0 0,2-1 53 0 0,-1-2 0 0 0,-1 0 0 0 0,34-24 0 0 0,-45 28-59 0 0,-2 0 0 0 0,1-1 1 0 0,-1-1-1 0 0,0 0 0 0 0,-1 0 0 0 0,0-1 0 0 0,-1 0 0 0 0,0 0 1 0 0,-1-1-1 0 0,0 0 0 0 0,-1 0 0 0 0,7-19 0 0 0,-10 22-13 0 0,0-1 0 0 0,-1 0 0 0 0,0 0 0 0 0,-1 0 0 0 0,0 0 0 0 0,0 0 0 0 0,-1 0 0 0 0,-1 0 0 0 0,0 0 0 0 0,0 0-1 0 0,0 0 1 0 0,-2 0 0 0 0,1 0 0 0 0,-1 0 0 0 0,0 1 0 0 0,-1 0 0 0 0,-9-16 0 0 0,10 19-11 0 0,-1 0 0 0 0,0 0-1 0 0,-1 0 1 0 0,0 1 0 0 0,0 0-1 0 0,0-1 1 0 0,0 2 0 0 0,-1-1 0 0 0,0 1-1 0 0,0 0 1 0 0,-12-7 0 0 0,-1 3 24 0 0,0 1-1 0 0,-36-9 1 0 0,-14-4-744 0 0,69 20 504 0 0,0 0 0 0 0,-1 0 0 0 0,1 0 0 0 0,-1 0 0 0 0,1 0 0 0 0,-1 0 0 0 0,1 0 0 0 0,-1 0 0 0 0,1 0 0 0 0,-1 0-1 0 0,1-1 1 0 0,0 1 0 0 0,-1 0 0 0 0,1 0 0 0 0,2-21-6267 0 0,13 10 4076 0 0</inkml:trace>
</inkml:ink>
</file>

<file path=ppt/ink/ink19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49.401"/>
    </inkml:context>
    <inkml:brush xml:id="br0">
      <inkml:brushProperty name="width" value="0.1" units="cm"/>
      <inkml:brushProperty name="height" value="0.1" units="cm"/>
      <inkml:brushProperty name="color" value="#008C3A"/>
    </inkml:brush>
  </inkml:definitions>
  <inkml:trace contextRef="#ctx0" brushRef="#br0">1 109 4143 0 0,'0'0'191'0'0,"0"-1"-11"0"0,3-15 6847 0 0,5-8-4665 0 0,-5 19-2157 0 0,1 1 0 0 0,-1 0 0 0 0,1 0 0 0 0,0 0 0 0 0,0 0 0 0 0,0 1 0 0 0,1 0 0 0 0,-1-1 0 0 0,1 2 0 0 0,-1-1-1 0 0,1 0 1 0 0,0 1 0 0 0,8-2 0 0 0,2-1 32 0 0,0 0 0 0 0,1 2-1 0 0,18-3 1 0 0,-33 6-206 0 0,1 0 0 0 0,0 0-1 0 0,-1 0 1 0 0,1 0 0 0 0,-1 1 0 0 0,1-1-1 0 0,-1 0 1 0 0,1 1 0 0 0,-1-1-1 0 0,1 1 1 0 0,-1-1 0 0 0,0 1 0 0 0,1 0-1 0 0,-1 0 1 0 0,0-1 0 0 0,1 1 0 0 0,-1 0-1 0 0,0 0 1 0 0,0 0 0 0 0,0 1-1 0 0,0-1 1 0 0,0 0 0 0 0,0 0 0 0 0,0 0-1 0 0,0 1 1 0 0,0-1 0 0 0,-1 1-1 0 0,1-1 1 0 0,0 0 0 0 0,-1 1 0 0 0,1 2-1 0 0,8 51 556 0 0,-8-50-503 0 0,1 22 43 0 0,0-1 0 0 0,-2 0 0 0 0,-1 1-1 0 0,-1-1 1 0 0,-7 32 0 0 0,7-49-121 0 0,0 0-1 0 0,-1 0 0 0 0,0 0 1 0 0,-1-1-1 0 0,0 1 1 0 0,-1-1-1 0 0,1 0 0 0 0,-1 0 1 0 0,-1-1-1 0 0,0 1 1 0 0,0-1-1 0 0,0-1 0 0 0,-1 1 1 0 0,0-1-1 0 0,0 0 1 0 0,0 0-1 0 0,-1-1 0 0 0,-11 6 1 0 0,-11 7 59 0 0,29-17 69 0 0,46-21 355 0 0,-12 16-414 0 0,0 1 1 0 0,0 1-1 0 0,0 2 0 0 0,0 1 1 0 0,0 2-1 0 0,49 10 0 0 0,-61-9-157 0 0,0-1 0 0 0,26 0 0 0 0,-9-6-2466 0 0,-25 2 1219 0 0</inkml:trace>
</inkml:ink>
</file>

<file path=ppt/ink/ink19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5.626"/>
    </inkml:context>
    <inkml:brush xml:id="br0">
      <inkml:brushProperty name="width" value="0.1" units="cm"/>
      <inkml:brushProperty name="height" value="0.1" units="cm"/>
      <inkml:brushProperty name="color" value="#008C3A"/>
    </inkml:brush>
  </inkml:definitions>
  <inkml:trace contextRef="#ctx0" brushRef="#br0">5 98 4143 0 0,'-1'-2'319'0'0,"0"-1"206"0"0,0-1 0 0 0,1 1-1 0 0,-1 0 1 0 0,1 0 0 0 0,0-1-1 0 0,0 1 1 0 0,0 0 0 0 0,0 0-1 0 0,1-1 1 0 0,-1 1 0 0 0,1 0 0 0 0,0 0-1 0 0,0 0 1 0 0,0 0 0 0 0,0 0-1 0 0,1 0 1 0 0,1-3 0 0 0,-2 4-37 0 0,1-1 1 0 0,-1 1-1 0 0,0-1 0 0 0,0 1 1 0 0,0-1-1 0 0,-1 0 0 0 0,1 1 1 0 0,-1-1-1 0 0,1 0 0 0 0,-1 0 1 0 0,0-4-1 0 0,-4 86 3206 0 0,-1-6-3416 0 0,1 283 3 0 0,4-274-177 0 0,1-76-93 0 0,-1-6-29 0 0,1 1 0 0 0,-1-1-1 0 0,1 0 1 0 0,-1 1 0 0 0,0-1-1 0 0,1 0 1 0 0,-1 1 0 0 0,1-1-1 0 0,-1 0 1 0 0,0 0 0 0 0,1 1 0 0 0,-1-1-1 0 0,1 0 1 0 0,-1 0 0 0 0,1 0-1 0 0,-1 0 1 0 0,1 0 0 0 0,-1 0-1 0 0,1 0 1 0 0,-1 0 0 0 0,1 0-1 0 0,-1 0 1 0 0,1 0 0 0 0,-1 0 0 0 0,1 0-1 0 0,-1 0 1 0 0,1 0 0 0 0,-1 0-1 0 0,1-1 1 0 0,-1 1 0 0 0,1 0-1 0 0,-1 0 1 0 0,1-1 0 0 0,0 1 0 0 0,11-8-1299 0 0,6-4-5651 0 0</inkml:trace>
</inkml:ink>
</file>

<file path=ppt/ink/ink19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6.034"/>
    </inkml:context>
    <inkml:brush xml:id="br0">
      <inkml:brushProperty name="width" value="0.1" units="cm"/>
      <inkml:brushProperty name="height" value="0.1" units="cm"/>
      <inkml:brushProperty name="color" value="#008C3A"/>
    </inkml:brush>
  </inkml:definitions>
  <inkml:trace contextRef="#ctx0" brushRef="#br0">82 18 12031 0 0,'5'-11'6094'0'0,"-28"57"-3108"0"0,9-12-2772 0 0,2 2 0 0 0,1 0 1 0 0,-7 46-1 0 0,15-62-127 0 0,0 1 0 0 0,1-1-1 0 0,2 1 1 0 0,0-1 0 0 0,1 1 0 0 0,1-1 0 0 0,7 32 0 0 0,-8-45-64 0 0,1-1 0 0 0,0 1-1 0 0,0-1 1 0 0,1 0 0 0 0,0 0 0 0 0,0 0-1 0 0,0 0 1 0 0,1 0 0 0 0,0-1 0 0 0,0 1-1 0 0,1-1 1 0 0,-1 0 0 0 0,1-1-1 0 0,0 1 1 0 0,0-1 0 0 0,1 0 0 0 0,-1 0-1 0 0,1-1 1 0 0,6 4 0 0 0,-4-4 45 0 0,0-1 0 0 0,0 1 0 0 0,0-2 0 0 0,0 1 1 0 0,1-1-1 0 0,-1 0 0 0 0,0-1 0 0 0,1 0 0 0 0,-1 0 0 0 0,1-1 0 0 0,-1 0 1 0 0,0 0-1 0 0,14-4 0 0 0,-10 1 25 0 0,0 0 0 0 0,0 0 0 0 0,0-2 1 0 0,0 1-1 0 0,-1-1 0 0 0,0-1 0 0 0,0 0 0 0 0,-1 0 0 0 0,1-1 1 0 0,-2-1-1 0 0,1 1 0 0 0,-1-2 0 0 0,-1 1 0 0 0,0-1 0 0 0,0 0 0 0 0,-1-1 1 0 0,0 0-1 0 0,0 0 0 0 0,8-22 0 0 0,-12 16-35 0 0,0 0 0 0 0,-1-1 0 0 0,-1 1 0 0 0,0 0 0 0 0,-1-1 0 0 0,-1 1 0 0 0,-1-1 0 0 0,-1 1 0 0 0,0 0 0 0 0,-1 0 1 0 0,-1 0-1 0 0,0 1 0 0 0,-1-1 0 0 0,-1 1 0 0 0,-1 1 0 0 0,-14-24 0 0 0,17 34-54 0 0,1 0-1 0 0,-1 0 1 0 0,0 1 0 0 0,0-1 0 0 0,0 1 0 0 0,0 0-1 0 0,-1 1 1 0 0,0-1 0 0 0,0 1 0 0 0,0 0 0 0 0,0 0 0 0 0,0 1-1 0 0,-1 0 1 0 0,1 0 0 0 0,0 1 0 0 0,-1-1 0 0 0,0 1 0 0 0,1 1-1 0 0,-1-1 1 0 0,-8 2 0 0 0,0-1-550 0 0,1 1-1 0 0,-1 1 1 0 0,-17 4-1 0 0,-36 16-7267 0 0,42-11 475 0 0</inkml:trace>
</inkml:ink>
</file>

<file path=ppt/ink/ink19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6.789"/>
    </inkml:context>
    <inkml:brush xml:id="br0">
      <inkml:brushProperty name="width" value="0.1" units="cm"/>
      <inkml:brushProperty name="height" value="0.1" units="cm"/>
      <inkml:brushProperty name="color" value="#008C3A"/>
    </inkml:brush>
  </inkml:definitions>
  <inkml:trace contextRef="#ctx0" brushRef="#br0">1 50 8719 0 0,'0'0'794'0'0,"38"-28"4652"0"0,-31 24-5063 0 0,0 1 0 0 0,0 0 0 0 0,0 1-1 0 0,0-1 1 0 0,0 2 0 0 0,0-1 0 0 0,1 1-1 0 0,-1 0 1 0 0,1 0 0 0 0,-1 1 0 0 0,1 0-1 0 0,-1 0 1 0 0,1 1 0 0 0,-1 0 0 0 0,1 0 0 0 0,-1 1-1 0 0,13 5 1 0 0,-8-4-167 0 0,0 2 0 0 0,0 0 0 0 0,-1 0 0 0 0,0 1 0 0 0,0 0 1 0 0,0 1-1 0 0,-1 0 0 0 0,0 1 0 0 0,17 16 0 0 0,-20-16-148 0 0,-1-1 1 0 0,-1 1-1 0 0,1 0 1 0 0,-1 1-1 0 0,-1-1 1 0 0,1 1 0 0 0,-1 0-1 0 0,-1 0 1 0 0,0 0-1 0 0,0 0 1 0 0,-1 1-1 0 0,0-1 1 0 0,0 1-1 0 0,-1 0 1 0 0,-1-1-1 0 0,0 17 1 0 0,-1-18-45 0 0,0 0 1 0 0,-1-1-1 0 0,0 1 1 0 0,0-1-1 0 0,-1 0 1 0 0,1 0-1 0 0,-2 0 1 0 0,1 0-1 0 0,-1 0 1 0 0,0-1-1 0 0,0 1 1 0 0,-1-1-1 0 0,0 0 1 0 0,0 0-1 0 0,0-1 1 0 0,-1 0-1 0 0,0 0 1 0 0,0 0-1 0 0,0 0 1 0 0,0-1-1 0 0,-11 5 1 0 0,0 0 18 0 0,-1-1-1 0 0,0-1 1 0 0,-1 0 0 0 0,-24 5-1 0 0,36-10-95 0 0,1-1-1 0 0,0 0 1 0 0,-1 0-1 0 0,1-1 1 0 0,-1 0-1 0 0,1 0 1 0 0,0 0-1 0 0,-1-1 1 0 0,1 0-1 0 0,-1 0 1 0 0,1-1-1 0 0,0 0 1 0 0,0 0-1 0 0,0 0 1 0 0,0-1-1 0 0,0 0 1 0 0,-5-3-1 0 0,10 5-186 0 0,0 0-1 0 0,0 0 0 0 0,0 0 0 0 0,0 0 1 0 0,0 0-1 0 0,1 0 0 0 0,-1 0 0 0 0,0-1 0 0 0,1 1 1 0 0,-1 0-1 0 0,1 0 0 0 0,-1-1 0 0 0,1 1 1 0 0,0 0-1 0 0,0 0 0 0 0,-1-1 0 0 0,1 1 0 0 0,0 0 1 0 0,0-1-1 0 0,0 1 0 0 0,0 0 0 0 0,1-1 1 0 0,-1 1-1 0 0,0 0 0 0 0,0-1 0 0 0,1 1 0 0 0,-1 0 1 0 0,2-2-1 0 0,-2 2 152 0 0</inkml:trace>
</inkml:ink>
</file>

<file path=ppt/ink/ink19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7.149"/>
    </inkml:context>
    <inkml:brush xml:id="br0">
      <inkml:brushProperty name="width" value="0.1" units="cm"/>
      <inkml:brushProperty name="height" value="0.1" units="cm"/>
      <inkml:brushProperty name="color" value="#008C3A"/>
    </inkml:brush>
  </inkml:definitions>
  <inkml:trace contextRef="#ctx0" brushRef="#br0">188 108 9583 0 0,'20'-29'575'0'0,"-19"26"-200"0"0,0 1 0 0 0,0-1-1 0 0,0 0 1 0 0,-1 0 0 0 0,1 0-1 0 0,-1 1 1 0 0,1-1 0 0 0,-1 0-1 0 0,0 0 1 0 0,0 0 0 0 0,0 0-1 0 0,-1 0 1 0 0,0-4 0 0 0,0 4-179 0 0,0 1 0 0 0,0 0 1 0 0,0 0-1 0 0,0 1 0 0 0,-1-1 1 0 0,1 0-1 0 0,0 0 0 0 0,-1 0 0 0 0,1 1 1 0 0,-1-1-1 0 0,0 1 0 0 0,1-1 1 0 0,-1 1-1 0 0,0 0 0 0 0,0 0 1 0 0,0 0-1 0 0,0 0 0 0 0,0 0 0 0 0,0 0 1 0 0,0 0-1 0 0,-1 0 0 0 0,1 1 1 0 0,0 0-1 0 0,0-1 0 0 0,-1 1 0 0 0,1 0 1 0 0,0 0-1 0 0,0 0 0 0 0,-1 0 1 0 0,1 0-1 0 0,0 1 0 0 0,0-1 1 0 0,-4 2-1 0 0,0-1-115 0 0,1 2 1 0 0,-1-1-1 0 0,0 0 0 0 0,1 1 1 0 0,0 0-1 0 0,0 0 0 0 0,0 1 1 0 0,0-1-1 0 0,0 1 1 0 0,1 0-1 0 0,-1 1 0 0 0,1-1 1 0 0,0 1-1 0 0,0 0 0 0 0,1 0 1 0 0,-6 10-1 0 0,-3 6-80 0 0,1 0-1 0 0,-15 44 1 0 0,23-61-1 0 0,2 1 0 0 0,-1 0 0 0 0,1 0 0 0 0,0 0 0 0 0,0 1 0 0 0,0-1 0 0 0,0 0 0 0 0,1 0 0 0 0,0 0 0 0 0,0 1 0 0 0,1-1 0 0 0,-1 0 0 0 0,1 0 0 0 0,0 0 0 0 0,1 0 0 0 0,-1 0 0 0 0,5 8 0 0 0,-4-9 0 0 0,1 0 0 0 0,0 0 0 0 0,0-1 0 0 0,1 1 0 0 0,-1-1 0 0 0,1 0 0 0 0,0 0 0 0 0,-1 0 0 0 0,1-1 0 0 0,1 1 0 0 0,-1-1 0 0 0,0 0 0 0 0,0 0 0 0 0,1-1 0 0 0,-1 1 0 0 0,1-1 0 0 0,0 0 0 0 0,-1 0 0 0 0,9 0 0 0 0,44 5-897 0 0,76-1 0 0 0,-102-6-13 0 0</inkml:trace>
</inkml:ink>
</file>

<file path=ppt/ink/ink1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1"/>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19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8.041"/>
    </inkml:context>
    <inkml:brush xml:id="br0">
      <inkml:brushProperty name="width" value="0.1" units="cm"/>
      <inkml:brushProperty name="height" value="0.1" units="cm"/>
      <inkml:brushProperty name="color" value="#008C3A"/>
    </inkml:brush>
  </inkml:definitions>
  <inkml:trace contextRef="#ctx0" brushRef="#br0">0 140 7831 0 0,'0'0'706'0'0,"7"-40"3395"0"0,-5 35-3707 0 0,2-5 463 0 0,0 0-1 0 0,0 0 1 0 0,1 0 0 0 0,1 0 0 0 0,8-11 0 0 0,-12 19-798 0 0,0 0 0 0 0,0 0 0 0 0,0 0 1 0 0,0 0-1 0 0,1 0 0 0 0,-1 1 0 0 0,0-1 0 0 0,1 1 0 0 0,-1-1 1 0 0,1 1-1 0 0,0 0 0 0 0,-1 0 0 0 0,1 0 0 0 0,0 1 0 0 0,-1-1 1 0 0,1 1-1 0 0,0-1 0 0 0,0 1 0 0 0,0 0 0 0 0,-1 0 0 0 0,1 0 1 0 0,0 0-1 0 0,0 1 0 0 0,0-1 0 0 0,4 2 0 0 0,-6 0-26 0 0,1 0 1 0 0,0 0-1 0 0,0 0 0 0 0,-1 1 0 0 0,1-1 0 0 0,-1 0 1 0 0,0 1-1 0 0,0-1 0 0 0,0 1 0 0 0,0-1 0 0 0,0 1 1 0 0,-1-1-1 0 0,1 1 0 0 0,-1 0 0 0 0,1-1 0 0 0,-1 6 1 0 0,0-5 17 0 0,1 5 22 0 0,0 0 0 0 0,-1 0 0 0 0,-1 0 0 0 0,1 0 0 0 0,-1 1 0 0 0,0-1 0 0 0,-1 0 0 0 0,-5 14 0 0 0,-30 63 244 0 0,12-32-299 0 0,24-52-16 0 0,1 1-1 0 0,-1-1 1 0 0,1 0-1 0 0,-1 0 1 0 0,1 0-1 0 0,0 0 1 0 0,0 1-1 0 0,-1-1 1 0 0,1 0-1 0 0,0 0 1 0 0,0 1 0 0 0,0-1-1 0 0,0 0 1 0 0,0 0-1 0 0,0 0 1 0 0,1 1-1 0 0,-1-1 1 0 0,0 0-1 0 0,1 0 1 0 0,-1 0-1 0 0,0 1 1 0 0,1-1-1 0 0,0 0 1 0 0,-1 0-1 0 0,1 0 1 0 0,0 0-1 0 0,-1 0 1 0 0,1 0-1 0 0,0 0 1 0 0,0 0 0 0 0,0-1-1 0 0,0 1 1 0 0,0 0-1 0 0,0 0 1 0 0,0-1-1 0 0,0 1 1 0 0,0 0-1 0 0,0-1 1 0 0,0 1-1 0 0,0-1 1 0 0,1 0-1 0 0,-1 1 1 0 0,0-1-1 0 0,0 0 1 0 0,0 0-1 0 0,1 0 1 0 0,-1 0-1 0 0,0 0 1 0 0,0 0 0 0 0,3 0-1 0 0,10 0 132 0 0,-1 0 0 0 0,1-1 0 0 0,22-4 0 0 0,-26 4 41 0 0,15-1-129 0 0,-1 2 1 0 0,1 0-1 0 0,48 8 0 0 0,-20-2-6336 0 0,-35-5-591 0 0</inkml:trace>
</inkml:ink>
</file>

<file path=ppt/ink/ink19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9.004"/>
    </inkml:context>
    <inkml:brush xml:id="br0">
      <inkml:brushProperty name="width" value="0.1" units="cm"/>
      <inkml:brushProperty name="height" value="0.1" units="cm"/>
      <inkml:brushProperty name="color" value="#008C3A"/>
    </inkml:brush>
  </inkml:definitions>
  <inkml:trace contextRef="#ctx0" brushRef="#br0">1 43 5063 0 0,'0'0'10158'0'0,"29"-27"-7101"0"0,-14 23-2864 0 0,1 0 0 0 0,0 1 1 0 0,0 1-1 0 0,1 1 0 0 0,-1 0 1 0 0,0 1-1 0 0,0 1 0 0 0,1 0 0 0 0,23 5 1 0 0,50 2-507 0 0,-72-8-860 0 0,-2 0-385 0 0</inkml:trace>
</inkml:ink>
</file>

<file path=ppt/ink/ink19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4:59.335"/>
    </inkml:context>
    <inkml:brush xml:id="br0">
      <inkml:brushProperty name="width" value="0.1" units="cm"/>
      <inkml:brushProperty name="height" value="0.1" units="cm"/>
      <inkml:brushProperty name="color" value="#008C3A"/>
    </inkml:brush>
  </inkml:definitions>
  <inkml:trace contextRef="#ctx0" brushRef="#br0">0 13 7831 0 0,'0'0'832'0'0,"12"2"264"0"0,0-2 192 0 0,3-1 40 0 0,1-1 8 0 0,1-2-1192 0 0,1 1-240 0 0,2 2-40 0 0,2 0-16 0 0,-1 0-16 0 0,-1-1-8 0 0</inkml:trace>
</inkml:ink>
</file>

<file path=ppt/ink/ink19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01.234"/>
    </inkml:context>
    <inkml:brush xml:id="br0">
      <inkml:brushProperty name="width" value="0.1" units="cm"/>
      <inkml:brushProperty name="height" value="0.1" units="cm"/>
      <inkml:brushProperty name="color" value="#008C3A"/>
    </inkml:brush>
  </inkml:definitions>
  <inkml:trace contextRef="#ctx0" brushRef="#br0">74 143 2759 0 0,'19'-40'3650'0'0,"45"-62"10655"0"0,-67 104-14130 0 0,0 1 1 0 0,1 0 0 0 0,-1 0-1 0 0,1-1 1 0 0,0 1-1 0 0,0 1 1 0 0,0-1 0 0 0,-3 5-1 0 0,5-7-121 0 0,-22 38 164 0 0,-50 97 92 0 0,65-120-304 0 0,0 0 0 0 0,2 1 0 0 0,0 0 0 0 0,0 0 1 0 0,2 0-1 0 0,-3 26 0 0 0,6-40-9 0 0,0 1 0 0 0,1 0 1 0 0,-1-1-1 0 0,1 1 0 0 0,0-1 0 0 0,0 1 0 0 0,0-1 0 0 0,0 1 1 0 0,1-1-1 0 0,-1 0 0 0 0,1 1 0 0 0,0-1 0 0 0,0 0 0 0 0,0 0 0 0 0,0 0 1 0 0,1-1-1 0 0,-1 1 0 0 0,1 0 0 0 0,0-1 0 0 0,-1 0 0 0 0,1 1 1 0 0,0-1-1 0 0,1-1 0 0 0,-1 1 0 0 0,0 0 0 0 0,0-1 0 0 0,1 1 0 0 0,6 1 1 0 0,11 3 13 0 0,-1-1 0 0 0,1-1 1 0 0,39 3-1 0 0,-42-5 7 0 0,31 1-176 0 0,0-2 0 0 0,0-2 0 0 0,0-2 0 0 0,80-16 0 0 0,-120 17-1406 0 0</inkml:trace>
</inkml:ink>
</file>

<file path=ppt/ink/ink19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01.566"/>
    </inkml:context>
    <inkml:brush xml:id="br0">
      <inkml:brushProperty name="width" value="0.1" units="cm"/>
      <inkml:brushProperty name="height" value="0.1" units="cm"/>
      <inkml:brushProperty name="color" value="#008C3A"/>
    </inkml:brush>
  </inkml:definitions>
  <inkml:trace contextRef="#ctx0" brushRef="#br0">85 0 3679 0 0,'0'0'167'0'0,"-19"27"26"0"0,5 32 7536 0 0,2 0-3721 0 0,-15 120-1122 0 0,22-138-2631 0 0,2-29-213 0 0,1-1 0 0 0,1 2 0 0 0,0-1-1 0 0,0 0 1 0 0,1 0 0 0 0,1 0 0 0 0,0 0 0 0 0,0 0-1 0 0,7 21 1 0 0,-8-32-80 0 0,0 0 0 0 0,1 0 0 0 0,-1 0-1 0 0,1-1 1 0 0,-1 1 0 0 0,1 0 0 0 0,0 0-1 0 0,-1-1 1 0 0,1 1 0 0 0,0 0 0 0 0,-1-1-1 0 0,1 1 1 0 0,0-1 0 0 0,0 1 0 0 0,0-1-1 0 0,-1 1 1 0 0,1-1 0 0 0,0 1 0 0 0,0-1 0 0 0,0 0-1 0 0,0 1 1 0 0,0-1 0 0 0,0 0 0 0 0,0 0-1 0 0,0 0 1 0 0,0 0 0 0 0,0 0 0 0 0,0 0-1 0 0,0 0 1 0 0,1 0 0 0 0,6-3-1281 0 0</inkml:trace>
</inkml:ink>
</file>

<file path=ppt/ink/ink19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01.949"/>
    </inkml:context>
    <inkml:brush xml:id="br0">
      <inkml:brushProperty name="width" value="0.1" units="cm"/>
      <inkml:brushProperty name="height" value="0.1" units="cm"/>
      <inkml:brushProperty name="color" value="#008C3A"/>
    </inkml:brush>
  </inkml:definitions>
  <inkml:trace contextRef="#ctx0" brushRef="#br0">163 11 10591 0 0,'-9'0'1104'0'0,"2"2"-948"0"0,0 1 228 0 0,1 1 0 0 0,0 0 0 0 0,0 0 0 0 0,0 1-1 0 0,0 0 1 0 0,0 0 0 0 0,1 0 0 0 0,0 1 0 0 0,0-1 0 0 0,1 1-1 0 0,-6 10 1 0 0,-5 3 148 0 0,8-10-392 0 0,0 1 1 0 0,1 0 0 0 0,0 1 0 0 0,0-1 0 0 0,1 1 0 0 0,1 0-1 0 0,0 0 1 0 0,0 1 0 0 0,1-1 0 0 0,0 1 0 0 0,1 0 0 0 0,1-1-1 0 0,0 1 1 0 0,0 0 0 0 0,1 0 0 0 0,2 15 0 0 0,-1-19-59 0 0,0-1 1 0 0,1 1-1 0 0,0-1 0 0 0,0 0 1 0 0,1 0-1 0 0,0 1 0 0 0,0-2 1 0 0,0 1-1 0 0,1 0 1 0 0,0-1-1 0 0,1 1 0 0 0,-1-1 1 0 0,1 0-1 0 0,0-1 1 0 0,1 1-1 0 0,-1-1 0 0 0,1 0 1 0 0,0-1-1 0 0,0 1 0 0 0,1-1 1 0 0,-1 0-1 0 0,1-1 1 0 0,0 0-1 0 0,0 0 0 0 0,0 0 1 0 0,8 1-1 0 0,-5-1 9 0 0,0-2 1 0 0,0 1-1 0 0,1-1 0 0 0,-1-1 1 0 0,0 0-1 0 0,0 0 0 0 0,0-1 1 0 0,0 0-1 0 0,0-1 0 0 0,0 0 1 0 0,0-1-1 0 0,0 0 0 0 0,0-1 1 0 0,-1 1-1 0 0,11-7 0 0 0,-9 4-29 0 0,-1-1 0 0 0,1 0 0 0 0,-2 0-1 0 0,1 0 1 0 0,-1-1 0 0 0,0-1 0 0 0,-1 0-1 0 0,0 0 1 0 0,0 0 0 0 0,-1-1 0 0 0,0 0-1 0 0,8-18 1 0 0,-11 18-29 0 0,-1 0 0 0 0,0 0 0 0 0,-1-1 0 0 0,0 1 0 0 0,-1-1 0 0 0,0 1 0 0 0,-1-1 0 0 0,0 1 0 0 0,0-1 0 0 0,-1 0 0 0 0,0 1 0 0 0,-1-1 0 0 0,-1 1 0 0 0,1 0 0 0 0,-2 0 0 0 0,1 0 0 0 0,-1 0 0 0 0,-10-16 0 0 0,11 19-18 0 0,0 1-1 0 0,-1 0 1 0 0,0 0 0 0 0,0 1 0 0 0,0-1-1 0 0,-1 1 1 0 0,0 0 0 0 0,0 0-1 0 0,0 0 1 0 0,0 0 0 0 0,-1 1-1 0 0,0 0 1 0 0,0 1 0 0 0,0-1 0 0 0,0 1-1 0 0,-1 0 1 0 0,1 0 0 0 0,-1 1-1 0 0,0 0 1 0 0,1 0 0 0 0,-1 1 0 0 0,0 0-1 0 0,0 0 1 0 0,0 0 0 0 0,0 1-1 0 0,0 0 1 0 0,0 1 0 0 0,-13 1-1 0 0,-50 16-2439 0 0</inkml:trace>
</inkml:ink>
</file>

<file path=ppt/ink/ink19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02.361"/>
    </inkml:context>
    <inkml:brush xml:id="br0">
      <inkml:brushProperty name="width" value="0.1" units="cm"/>
      <inkml:brushProperty name="height" value="0.1" units="cm"/>
      <inkml:brushProperty name="color" value="#008C3A"/>
    </inkml:brush>
  </inkml:definitions>
  <inkml:trace contextRef="#ctx0" brushRef="#br0">98 116 14831 0 0,'0'0'679'0'0,"-10"25"250"0"0,-28 52-136 0 0,28-59-215 0 0,0 0 0 0 0,-9 28-1 0 0,16-38-460 0 0,1-1-1 0 0,1 1 0 0 0,-1 1 0 0 0,1-1 0 0 0,0 0 0 0 0,1 0 1 0 0,0 0-1 0 0,0 0 0 0 0,3 14 0 0 0,-2-15-62 0 0,0 0 0 0 0,1-1 0 0 0,0 1 0 0 0,0-1-1 0 0,0 0 1 0 0,1 0 0 0 0,0 0 0 0 0,0 0 0 0 0,1 0 0 0 0,-1 0-1 0 0,1-1 1 0 0,0 0 0 0 0,1 0 0 0 0,0 0 0 0 0,-1 0 0 0 0,1-1-1 0 0,1 0 1 0 0,-1 0 0 0 0,9 5 0 0 0,-5-5 6 0 0,-1-1 1 0 0,1 0-1 0 0,-1 0 1 0 0,1-1-1 0 0,0 0 1 0 0,0 0-1 0 0,0-1 1 0 0,0-1-1 0 0,0 0 1 0 0,0 0-1 0 0,1 0 1 0 0,-1-1-1 0 0,0 0 1 0 0,8-3-1 0 0,-2 1 118 0 0,-1-1 0 0 0,0-1 0 0 0,0 0 0 0 0,0-1 0 0 0,0 0-1 0 0,-1-1 1 0 0,0 0 0 0 0,-1-1 0 0 0,1-1 0 0 0,-2 0 0 0 0,20-19 0 0 0,-25 22-94 0 0,-1 0 1 0 0,0-1 0 0 0,-1 1 0 0 0,1-1-1 0 0,-1 0 1 0 0,-1 0 0 0 0,1 0-1 0 0,-1 0 1 0 0,-1-1 0 0 0,1 0 0 0 0,-1 1-1 0 0,-1-1 1 0 0,1 0 0 0 0,-1 0 0 0 0,-1 0-1 0 0,1 0 1 0 0,-1 0 0 0 0,-1 0-1 0 0,1 0 1 0 0,-2 0 0 0 0,1 1 0 0 0,-1-1-1 0 0,-4-11 1 0 0,2 6-26 0 0,-2 1 1 0 0,0 0-1 0 0,0 0 0 0 0,-1 0 1 0 0,0 1-1 0 0,-1 0 0 0 0,0 1 1 0 0,-1 0-1 0 0,0 0 0 0 0,-1 0 1 0 0,0 1-1 0 0,-1 1 0 0 0,-12-8 1 0 0,2 2-132 0 0,-1 2 1 0 0,-1 0-1 0 0,0 2 1 0 0,0 0-1 0 0,-50-12 0 0 0,72 22-632 0 0</inkml:trace>
</inkml:ink>
</file>

<file path=ppt/ink/ink19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6.124"/>
    </inkml:context>
    <inkml:brush xml:id="br0">
      <inkml:brushProperty name="width" value="0.1" units="cm"/>
      <inkml:brushProperty name="height" value="0.1" units="cm"/>
      <inkml:brushProperty name="color" value="#008C3A"/>
    </inkml:brush>
  </inkml:definitions>
  <inkml:trace contextRef="#ctx0" brushRef="#br0">1 82 2303 0 0,'0'0'4331'0'0,"5"-32"8250"0"0,-2 12-10939 0 0,-1 18-1541 0 0,-1 0 1 0 0,1-1 0 0 0,0 1 0 0 0,0 0 0 0 0,0 0 0 0 0,0 1 0 0 0,0-1 0 0 0,0 0 0 0 0,1 1 0 0 0,-1-1 0 0 0,0 1 0 0 0,1-1 0 0 0,-1 1 0 0 0,1 0 0 0 0,0 0 0 0 0,-1 1 0 0 0,1-1 0 0 0,0 0 0 0 0,-1 1-1 0 0,1 0 1 0 0,0-1 0 0 0,0 1 0 0 0,5 1 0 0 0,66 3 615 0 0,-66-3-684 0 0,-1 0-1 0 0,0 0 0 0 0,0 1 0 0 0,0 0 0 0 0,0 0 0 0 0,0 1 0 0 0,0 0 0 0 0,-1 0 0 0 0,1 0 0 0 0,-1 1 0 0 0,0 0 0 0 0,0 0 0 0 0,0 1 1 0 0,0-1-1 0 0,-1 1 0 0 0,0 1 0 0 0,0-1 0 0 0,0 1 0 0 0,-1-1 0 0 0,0 2 0 0 0,0-1 0 0 0,0 0 0 0 0,-1 1 0 0 0,0-1 0 0 0,0 1 0 0 0,-1 0 1 0 0,1 0-1 0 0,-2 0 0 0 0,1 0 0 0 0,-1 0 0 0 0,0 1 0 0 0,0-1 0 0 0,-1 9 0 0 0,0-1 12 0 0,0 0 0 0 0,-1 1 0 0 0,0-1 0 0 0,-2 0 0 0 0,0 0 0 0 0,0-1 0 0 0,-1 1 1 0 0,-9 19-1 0 0,8-24-36 0 0,0 1 0 0 0,-1-2-1 0 0,0 1 1 0 0,-1-1 0 0 0,0 0 0 0 0,0 0 0 0 0,-1-1 0 0 0,0 0 0 0 0,-1 0 0 0 0,1-1 0 0 0,-20 12 0 0 0,22-14 16 0 0,-1-1 1 0 0,1 1-1 0 0,-1-2 0 0 0,0 1 1 0 0,-1-1-1 0 0,1 0 0 0 0,0 0 0 0 0,-1-1 1 0 0,0 0-1 0 0,1 0 0 0 0,-1-1 1 0 0,0 0-1 0 0,-15 0 0 0 0,22-1-49 0 0,0 0 0 0 0,0 0 0 0 0,0 0 0 0 0,1 0 0 0 0,-1-1 0 0 0,0 1 0 0 0,0 0 0 0 0,0-1 0 0 0,0 1 0 0 0,1 0 0 0 0,-1-1 0 0 0,0 1 0 0 0,0-1 0 0 0,1 1 0 0 0,-1-1 0 0 0,0 1 1 0 0,1-1-1 0 0,-1 0 0 0 0,0 1 0 0 0,1-1 0 0 0,-1 0 0 0 0,1 0 0 0 0,-1 1 0 0 0,1-1 0 0 0,0 0 0 0 0,-1 0 0 0 0,1 0 0 0 0,0 0 0 0 0,0 1 0 0 0,-1-1 0 0 0,1 0 0 0 0,0 0 0 0 0,0 0 0 0 0,0 0 0 0 0,0-1 0 0 0,8-26-3125 0 0,-7 25 2458 0 0,2-6-1263 0 0</inkml:trace>
</inkml:ink>
</file>

<file path=ppt/ink/ink19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6.464"/>
    </inkml:context>
    <inkml:brush xml:id="br0">
      <inkml:brushProperty name="width" value="0.1" units="cm"/>
      <inkml:brushProperty name="height" value="0.1" units="cm"/>
      <inkml:brushProperty name="color" value="#008C3A"/>
    </inkml:brush>
  </inkml:definitions>
  <inkml:trace contextRef="#ctx0" brushRef="#br0">209 51 4607 0 0,'20'-25'8106'0'0,"-21"23"-7741"0"0,0 0 0 0 0,0 1 1 0 0,0-1-1 0 0,-1 0 0 0 0,1 1 1 0 0,-1-1-1 0 0,1 1 1 0 0,-1 0-1 0 0,0-1 0 0 0,1 1 1 0 0,-1 0-1 0 0,0 0 0 0 0,0 0 1 0 0,0 0-1 0 0,0 0 0 0 0,0 0 1 0 0,0 1-1 0 0,-3-1 1 0 0,1 0-148 0 0,0 1 0 0 0,0 0 0 0 0,0 0 1 0 0,0 0-1 0 0,0 1 0 0 0,1-1 1 0 0,-1 1-1 0 0,0 0 0 0 0,-6 2 1 0 0,2 1-144 0 0,-1 0 1 0 0,1 0-1 0 0,0 0 1 0 0,0 1-1 0 0,1 1 1 0 0,0-1 0 0 0,0 1-1 0 0,-7 7 1 0 0,6-4-21 0 0,0 1 1 0 0,0 1-1 0 0,2-1 1 0 0,-1 1-1 0 0,1 0 1 0 0,0 0-1 0 0,1 1 0 0 0,1 0 1 0 0,0 0-1 0 0,0 0 1 0 0,-1 14-1 0 0,4-20-46 0 0,0-1-1 0 0,0 1 0 0 0,1-1 0 0 0,0 1 1 0 0,0-1-1 0 0,1 1 0 0 0,0-1 1 0 0,0 1-1 0 0,0-1 0 0 0,0 0 0 0 0,1 0 1 0 0,0 1-1 0 0,0-1 0 0 0,0 0 1 0 0,1 0-1 0 0,-1-1 0 0 0,1 1 0 0 0,0-1 1 0 0,1 1-1 0 0,-1-1 0 0 0,1 0 0 0 0,0 0 1 0 0,0 0-1 0 0,0-1 0 0 0,0 1 1 0 0,1-1-1 0 0,7 4 0 0 0,8 3-19 0 0,0-1 0 0 0,1-1 0 0 0,0-1-1 0 0,1 0 1 0 0,24 3 0 0 0,18-5-6666 0 0,-41-8-483 0 0</inkml:trace>
</inkml:ink>
</file>

<file path=ppt/ink/ink19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7.081"/>
    </inkml:context>
    <inkml:brush xml:id="br0">
      <inkml:brushProperty name="width" value="0.1" units="cm"/>
      <inkml:brushProperty name="height" value="0.1" units="cm"/>
      <inkml:brushProperty name="color" value="#008C3A"/>
    </inkml:brush>
  </inkml:definitions>
  <inkml:trace contextRef="#ctx0" brushRef="#br0">0 58 4607 0 0,'0'0'7299'0'0,"19"-31"-1560"0"0,-17 29-5636 0 0,0-1 1 0 0,0 1-1 0 0,1 0 1 0 0,-1 0-1 0 0,0 0 1 0 0,1 0-1 0 0,-1 1 1 0 0,1-1-1 0 0,0 1 1 0 0,0-1-1 0 0,-1 1 1 0 0,1 0-1 0 0,0 0 1 0 0,0 1-1 0 0,0-1 1 0 0,0 0-1 0 0,0 1 1 0 0,0 0-1 0 0,0-1 1 0 0,1 1-1 0 0,-1 1 1 0 0,0-1-1 0 0,0 0 1 0 0,0 1-1 0 0,0-1 1 0 0,0 1-1 0 0,0 0 1 0 0,0 0-1 0 0,-1 0 1 0 0,1 1-1 0 0,0-1 1 0 0,0 1-1 0 0,-1-1 1 0 0,1 1-1 0 0,-1 0 1 0 0,1 0-1 0 0,-1 0 1 0 0,0 0-1 0 0,0 0 1 0 0,0 1-1 0 0,0-1 1 0 0,0 1-1 0 0,-1-1 1 0 0,1 1-1 0 0,-1 0 1 0 0,1 0-1 0 0,-1-1 1 0 0,0 1-1 0 0,0 0 1 0 0,0 0 0 0 0,-1 0-1 0 0,1 0 1 0 0,-1 0-1 0 0,0 0 1 0 0,1 0-1 0 0,-1 0 1 0 0,-1 0-1 0 0,1 1 1 0 0,-1 4-1 0 0,-6 35-48 0 0,4-30-34 0 0,1 0 0 0 0,0 0-1 0 0,1 0 1 0 0,1 1-1 0 0,0-1 1 0 0,2 14-1 0 0,-2-24-18 0 0,1 0 1 0 0,0 0-1 0 0,0 0 0 0 0,0 0 1 0 0,1 0-1 0 0,-1 0 1 0 0,1 0-1 0 0,-1 0 0 0 0,1-1 1 0 0,0 1-1 0 0,0-1 0 0 0,0 1 1 0 0,0-1-1 0 0,1 0 0 0 0,-1 0 1 0 0,1 0-1 0 0,-1 0 0 0 0,1 0 1 0 0,0 0-1 0 0,0-1 1 0 0,-1 1-1 0 0,1-1 0 0 0,0 0 1 0 0,0 0-1 0 0,0 0 0 0 0,1 0 1 0 0,-1-1-1 0 0,0 1 0 0 0,0-1 1 0 0,4 0-1 0 0,25 2-91 0 0,0-1 0 0 0,36-5-1 0 0,16 0-170 0 0,-50 1-6482 0 0</inkml:trace>
</inkml:ink>
</file>

<file path=ppt/ink/ink1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2"/>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19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7.941"/>
    </inkml:context>
    <inkml:brush xml:id="br0">
      <inkml:brushProperty name="width" value="0.1" units="cm"/>
      <inkml:brushProperty name="height" value="0.1" units="cm"/>
      <inkml:brushProperty name="color" value="#008C3A"/>
    </inkml:brush>
  </inkml:definitions>
  <inkml:trace contextRef="#ctx0" brushRef="#br0">1 46 5983 0 0,'4'-7'13831'0'0,"7"-8"-11746"0"0,18 8-847 0 0,0 2-1 0 0,53-5 1 0 0,-56 9-1551 0 0,0 1 0 0 0,0 0-1 0 0,37 7 1 0 0,-41-1-1694 0 0</inkml:trace>
</inkml:ink>
</file>

<file path=ppt/ink/ink19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8.289"/>
    </inkml:context>
    <inkml:brush xml:id="br0">
      <inkml:brushProperty name="width" value="0.1" units="cm"/>
      <inkml:brushProperty name="height" value="0.1" units="cm"/>
      <inkml:brushProperty name="color" value="#008C3A"/>
    </inkml:brush>
  </inkml:definitions>
  <inkml:trace contextRef="#ctx0" brushRef="#br0">1 43 8751 0 0,'4'23'10526'0'0,"8"-30"-11178"0"0,29-6 1426 0 0,-1 2 0 0 0,63-10 1 0 0,-30 8-2028 0 0</inkml:trace>
</inkml:ink>
</file>

<file path=ppt/ink/ink19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8.850"/>
    </inkml:context>
    <inkml:brush xml:id="br0">
      <inkml:brushProperty name="width" value="0.1" units="cm"/>
      <inkml:brushProperty name="height" value="0.1" units="cm"/>
      <inkml:brushProperty name="color" value="#008C3A"/>
    </inkml:brush>
  </inkml:definitions>
  <inkml:trace contextRef="#ctx0" brushRef="#br0">182 0 11743 0 0,'0'0'2394'0'0,"0"22"-522"0"0,-8-1-1412 0 0,-1 0 1 0 0,-1-2 0 0 0,-1 1 0 0 0,-1-1 0 0 0,-27 34 0 0 0,25-34-322 0 0,0 0 1 0 0,1 1-1 0 0,0 1 1 0 0,-16 39-1 0 0,27-56-100 0 0,1 0 0 0 0,-1 0 0 0 0,1 0-1 0 0,0 0 1 0 0,0 0 0 0 0,1 0 0 0 0,-1 0-1 0 0,1 0 1 0 0,0 1 0 0 0,0-1 0 0 0,0 0 0 0 0,0 0-1 0 0,1 0 1 0 0,0 1 0 0 0,-1-1 0 0 0,2 0 0 0 0,-1 0-1 0 0,0 0 1 0 0,1 0 0 0 0,0-1 0 0 0,0 1-1 0 0,0 0 1 0 0,3 3 0 0 0,-1-3 40 0 0,1 0 1 0 0,-1 0-1 0 0,1-1 1 0 0,0 1-1 0 0,0-1 0 0 0,1 0 1 0 0,-1-1-1 0 0,0 1 1 0 0,1-1-1 0 0,0 0 0 0 0,0-1 1 0 0,-1 1-1 0 0,1-1 1 0 0,0 0-1 0 0,10 0 0 0 0,55 3 446 0 0,1-3 0 0 0,-1-4-1 0 0,113-17 1 0 0,-161 15-905 0 0,0-1 0 0 0,0-1-1 0 0,-1-1 1 0 0,26-13 0 0 0</inkml:trace>
</inkml:ink>
</file>

<file path=ppt/ink/ink19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9.196"/>
    </inkml:context>
    <inkml:brush xml:id="br0">
      <inkml:brushProperty name="width" value="0.1" units="cm"/>
      <inkml:brushProperty name="height" value="0.1" units="cm"/>
      <inkml:brushProperty name="color" value="#008C3A"/>
    </inkml:brush>
  </inkml:definitions>
  <inkml:trace contextRef="#ctx0" brushRef="#br0">63 1 9671 0 0,'0'0'4478'0'0,"-13"28"-1368"0"0,-24 194 1277 0 0,33-202-4262 0 0,0 1 1 0 0,2 0-1 0 0,1 0 1 0 0,0 0-1 0 0,1 0 1 0 0,2-1-1 0 0,0 1 1 0 0,1 0-1 0 0,8 28 0 0 0,-10-45-130 0 0,0 0 0 0 0,1 0-1 0 0,0-1 1 0 0,0 1 0 0 0,0 0-1 0 0,0-1 1 0 0,0 0 0 0 0,1 1-1 0 0,0-1 1 0 0,-1 0 0 0 0,1 0-1 0 0,1 0 1 0 0,3 2-1 0 0,-1 0-119 0 0,-4-4-24 0 0,6-9-2979 0 0</inkml:trace>
</inkml:ink>
</file>

<file path=ppt/ink/ink19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19.724"/>
    </inkml:context>
    <inkml:brush xml:id="br0">
      <inkml:brushProperty name="width" value="0.1" units="cm"/>
      <inkml:brushProperty name="height" value="0.1" units="cm"/>
      <inkml:brushProperty name="color" value="#008C3A"/>
    </inkml:brush>
  </inkml:definitions>
  <inkml:trace contextRef="#ctx0" brushRef="#br0">130 21 11287 0 0,'0'0'1274'0'0,"-16"21"68"0"0,-53 144 1722 0 0,61-149-2769 0 0,1 1-1 0 0,1-1 1 0 0,0 2 0 0 0,1-1-1 0 0,1 0 1 0 0,1 1-1 0 0,0 0 1 0 0,2-1 0 0 0,0 1-1 0 0,0 0 1 0 0,2 0-1 0 0,3 20 1 0 0,-3-31-239 0 0,0 0 0 0 0,1 1 0 0 0,0-1 0 0 0,0-1 0 0 0,0 1 0 0 0,1 0 0 0 0,0-1 1 0 0,1 1-1 0 0,-1-1 0 0 0,1 0 0 0 0,0 0 0 0 0,1 0 0 0 0,-1-1 0 0 0,1 1 0 0 0,0-1 0 0 0,1-1 0 0 0,-1 1 0 0 0,1-1 0 0 0,0 1 0 0 0,0-2 0 0 0,0 1 0 0 0,1-1 1 0 0,-1 0-1 0 0,1 0 0 0 0,0 0 0 0 0,0-1 0 0 0,0 0 0 0 0,0-1 0 0 0,0 0 0 0 0,0 0 0 0 0,0 0 0 0 0,11-1 0 0 0,-5 1-3 0 0,1-1-1 0 0,-1-1 1 0 0,0 0 0 0 0,1-1-1 0 0,-1 0 1 0 0,0-1-1 0 0,0 0 1 0 0,0-1 0 0 0,0-1-1 0 0,-1 0 1 0 0,1-1 0 0 0,-1 0-1 0 0,-1-1 1 0 0,1 0-1 0 0,-1-1 1 0 0,-1 0 0 0 0,1 0-1 0 0,-1-2 1 0 0,-1 1 0 0 0,0-1-1 0 0,0 0 1 0 0,-1-1-1 0 0,0 0 1 0 0,-1 0 0 0 0,0-1-1 0 0,-1 0 1 0 0,8-21-1 0 0,-8 15 155 0 0,0-1-1 0 0,-2 0 0 0 0,0 0 0 0 0,-2-1 1 0 0,0 1-1 0 0,0-1 0 0 0,-2 0 0 0 0,-1 1 1 0 0,-4-29-1 0 0,3 39-150 0 0,1 1 0 0 0,-2-1 1 0 0,1 1-1 0 0,-1 0 0 0 0,-1-1 1 0 0,1 1-1 0 0,-1 1 0 0 0,-1-1 0 0 0,1 1 1 0 0,-1 0-1 0 0,-1 0 0 0 0,1 0 1 0 0,-1 0-1 0 0,0 1 0 0 0,-1 0 0 0 0,1 1 1 0 0,-1-1-1 0 0,-1 1 0 0 0,1 0 1 0 0,0 1-1 0 0,-1 0 0 0 0,0 0 0 0 0,-12-3 1 0 0,9 3-27 0 0,-1 1 0 0 0,1 1 1 0 0,0 0-1 0 0,-1 1 1 0 0,1 0-1 0 0,-1 1 0 0 0,1 0 1 0 0,-1 1-1 0 0,-20 3 0 0 0,-26 9-4801 0 0</inkml:trace>
</inkml:ink>
</file>

<file path=ppt/ink/ink19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27.037"/>
    </inkml:context>
    <inkml:brush xml:id="br0">
      <inkml:brushProperty name="width" value="0.1" units="cm"/>
      <inkml:brushProperty name="height" value="0.1" units="cm"/>
      <inkml:brushProperty name="color" value="#008C3A"/>
    </inkml:brush>
  </inkml:definitions>
  <inkml:trace contextRef="#ctx0" brushRef="#br0">15 88 3679 0 0,'0'0'2110'0'0,"-15"-10"3780"0"0,20 3-4870 0 0,0 1 0 0 0,1-1 0 0 0,0 2 0 0 0,-1-1 0 0 0,9-5 0 0 0,-9 7-669 0 0,0 0 0 0 0,1 0 0 0 0,-1 0 0 0 0,1 1 0 0 0,0 0 0 0 0,0 1-1 0 0,0-1 1 0 0,1 1 0 0 0,-1 0 0 0 0,0 0 0 0 0,11 0 0 0 0,-8 2-217 0 0,1 0 0 0 0,0 1 1 0 0,-1 0-1 0 0,1 0 0 0 0,0 1 1 0 0,-1 1-1 0 0,0 0 0 0 0,1 0 1 0 0,-1 1-1 0 0,0 0 0 0 0,-1 0 1 0 0,1 1-1 0 0,-1 0 0 0 0,0 0 0 0 0,0 1 1 0 0,9 9-1 0 0,-12-10-120 0 0,1 1 0 0 0,-1 0-1 0 0,0 0 1 0 0,-1 0 0 0 0,1 0 0 0 0,-1 1 0 0 0,0 0 0 0 0,-1 0-1 0 0,0 0 1 0 0,0 0 0 0 0,0 1 0 0 0,-1-1 0 0 0,0 1-1 0 0,-1-1 1 0 0,0 1 0 0 0,0 0 0 0 0,0-1 0 0 0,-1 1 0 0 0,0 0-1 0 0,-2 12 1 0 0,-1-4 30 0 0,0-1 1 0 0,-1 0-1 0 0,-1 0 0 0 0,0 0 1 0 0,-1 0-1 0 0,0-1 0 0 0,-2 0 0 0 0,1 0 1 0 0,-19 24-1 0 0,20-31-23 0 0,0 0 0 0 0,-1-1 0 0 0,1 0 0 0 0,-1 0 0 0 0,0-1 0 0 0,0 0 0 0 0,-1 0 0 0 0,0 0 0 0 0,0-1 0 0 0,0 0 0 0 0,0-1 1 0 0,0 0-1 0 0,-1 0 0 0 0,0-1 0 0 0,1 0 0 0 0,-1 0 0 0 0,0-1 0 0 0,-16 0 0 0 0,19-1-116 0 0,-4 1 128 0 0,1-1 0 0 0,-1-1 0 0 0,0 0 0 0 0,-15-4 0 0 0,24 5-178 0 0,-1 0 0 0 0,1 0-1 0 0,0-1 1 0 0,-1 1 0 0 0,1-1-1 0 0,-1 0 1 0 0,1 1 0 0 0,0-1-1 0 0,-1 0 1 0 0,1 0 0 0 0,0 0-1 0 0,0 1 1 0 0,0-1 0 0 0,0-1-1 0 0,0 1 1 0 0,0 0 0 0 0,0 0-1 0 0,0 0 1 0 0,0 0 0 0 0,0-1-1 0 0,1 1 1 0 0,-1 0 0 0 0,0-1-1 0 0,1 1 1 0 0,-1-1 0 0 0,1 1-1 0 0,0 0 1 0 0,-1-1 0 0 0,1 1-1 0 0,0-1 1 0 0,0 1 0 0 0,0-1 0 0 0,0 1-1 0 0,0-1 1 0 0,0 1 0 0 0,0-1-1 0 0,1-2 1 0 0,2-7-1830 0 0</inkml:trace>
</inkml:ink>
</file>

<file path=ppt/ink/ink19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27.416"/>
    </inkml:context>
    <inkml:brush xml:id="br0">
      <inkml:brushProperty name="width" value="0.1" units="cm"/>
      <inkml:brushProperty name="height" value="0.1" units="cm"/>
      <inkml:brushProperty name="color" value="#008C3A"/>
    </inkml:brush>
  </inkml:definitions>
  <inkml:trace contextRef="#ctx0" brushRef="#br0">261 108 4607 0 0,'0'0'354'0'0,"32"-15"2780"0"0,-30 14-2752 0 0,0-1-1 0 0,0 1 1 0 0,0 0-1 0 0,0-1 1 0 0,-1 1-1 0 0,1-1 1 0 0,0 0-1 0 0,-1 1 1 0 0,1-1-1 0 0,-1 0 1 0 0,0 0-1 0 0,1 0 1 0 0,-1 0-1 0 0,0 0 1 0 0,0 0-1 0 0,-1 0 1 0 0,1 0-1 0 0,0-3 1 0 0,-1 3-174 0 0,0 1 1 0 0,0-1 0 0 0,0 0-1 0 0,0 1 1 0 0,0-1 0 0 0,-1 1-1 0 0,1-1 1 0 0,-1 0-1 0 0,1 1 1 0 0,-1-1 0 0 0,0 1-1 0 0,1-1 1 0 0,-1 1-1 0 0,0 0 1 0 0,0-1 0 0 0,0 1-1 0 0,0 0 1 0 0,0 0 0 0 0,-2-2-1 0 0,-1 0-20 0 0,1 0 1 0 0,-1 1-1 0 0,0-1 0 0 0,0 1 0 0 0,0 0 1 0 0,0 0-1 0 0,0 1 0 0 0,0-1 0 0 0,-1 1 1 0 0,1 0-1 0 0,0 0 0 0 0,-1 0 0 0 0,1 0 1 0 0,-1 1-1 0 0,1 0 0 0 0,-1 0 0 0 0,-5 1 0 0 0,-3 2-71 0 0,1 1-1 0 0,0 0 0 0 0,1 1 0 0 0,-1 0 1 0 0,1 1-1 0 0,0 0 0 0 0,0 1 0 0 0,1 0 0 0 0,0 1 1 0 0,0 0-1 0 0,0 1 0 0 0,1-1 0 0 0,1 2 0 0 0,-10 11 1 0 0,12-13-107 0 0,-1 1 1 0 0,2-1 0 0 0,-1 1-1 0 0,1 0 1 0 0,0 1-1 0 0,1-1 1 0 0,0 1 0 0 0,0 0-1 0 0,1 0 1 0 0,1 0 0 0 0,-1 0-1 0 0,2 1 1 0 0,-1-1 0 0 0,1 1-1 0 0,1-1 1 0 0,0 1 0 0 0,2 13-1 0 0,0-17-1 0 0,1 0 1 0 0,0-1-1 0 0,0 0 0 0 0,0 1 0 0 0,1-1 0 0 0,0 0 0 0 0,0-1 1 0 0,0 1-1 0 0,1-1 0 0 0,-1 0 0 0 0,1 0 0 0 0,1 0 1 0 0,-1 0-1 0 0,1-1 0 0 0,0 0 0 0 0,0-1 0 0 0,0 1 1 0 0,0-1-1 0 0,0 0 0 0 0,1 0 0 0 0,0-1 0 0 0,7 2 0 0 0,13 4-320 0 0,0-2 0 0 0,0-1 0 0 0,0-1 0 0 0,38 1 0 0 0,-33-5-1145 0 0,-1-5-72 0 0</inkml:trace>
</inkml:ink>
</file>

<file path=ppt/ink/ink19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28.499"/>
    </inkml:context>
    <inkml:brush xml:id="br0">
      <inkml:brushProperty name="width" value="0.1" units="cm"/>
      <inkml:brushProperty name="height" value="0.1" units="cm"/>
      <inkml:brushProperty name="color" value="#008C3A"/>
    </inkml:brush>
  </inkml:definitions>
  <inkml:trace contextRef="#ctx0" brushRef="#br0">1 38 4607 0 0,'0'0'690'0'0,"35"-11"6196"0"0,-9 4-4794 0 0,0 1 0 0 0,0 1 0 0 0,45-3 0 0 0,-38 7-1217 0 0,1 2-1 0 0,52 7 0 0 0,-81-7-1184 0 0,0 0 0 0 0,1 0 1 0 0,-1 1-1 0 0,-1 0 0 0 0,1 0 1 0 0,0 0-1 0 0,0 1 0 0 0,-1-1 1 0 0,1 1-1 0 0,6 6 0 0 0,-5-4-1202 0 0</inkml:trace>
</inkml:ink>
</file>

<file path=ppt/ink/ink19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28.847"/>
    </inkml:context>
    <inkml:brush xml:id="br0">
      <inkml:brushProperty name="width" value="0.1" units="cm"/>
      <inkml:brushProperty name="height" value="0.1" units="cm"/>
      <inkml:brushProperty name="color" value="#008C3A"/>
    </inkml:brush>
  </inkml:definitions>
  <inkml:trace contextRef="#ctx0" brushRef="#br0">0 26 7831 0 0,'27'10'1003'0'0,"-9"-9"302"0"0,0-1 1 0 0,1-1-1 0 0,-1 0 0 0 0,0-1 0 0 0,0-1 1 0 0,20-6-1 0 0,16-1 1023 0 0,17 1-2761 0 0,-58 8-810 0 0</inkml:trace>
</inkml:ink>
</file>

<file path=ppt/ink/ink19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29.723"/>
    </inkml:context>
    <inkml:brush xml:id="br0">
      <inkml:brushProperty name="width" value="0.1" units="cm"/>
      <inkml:brushProperty name="height" value="0.1" units="cm"/>
      <inkml:brushProperty name="color" value="#008C3A"/>
    </inkml:brush>
  </inkml:definitions>
  <inkml:trace contextRef="#ctx0" brushRef="#br0">1 743 9183 0 0,'0'0'2588'0'0,"6"41"624"0"0,-4-30-2901 0 0,0 0 0 0 0,1 0 0 0 0,0 0 1 0 0,1-1-1 0 0,0 1 0 0 0,0-1 0 0 0,1 0 0 0 0,9 13 0 0 0,-10-17-192 0 0,0 0 0 0 0,0 0-1 0 0,1 0 1 0 0,0-1 0 0 0,1 0 0 0 0,-1 0 0 0 0,1 0 0 0 0,0 0 0 0 0,0-1 0 0 0,0 0 0 0 0,0 0-1 0 0,1-1 1 0 0,12 5 0 0 0,-16-7-59 0 0,0 0 0 0 0,0 0-1 0 0,0-1 1 0 0,1 1 0 0 0,-1-1 0 0 0,0 0 0 0 0,0 0-1 0 0,0 0 1 0 0,1-1 0 0 0,-1 1 0 0 0,0-1-1 0 0,0 1 1 0 0,0-1 0 0 0,0 0 0 0 0,0 0-1 0 0,0-1 1 0 0,0 1 0 0 0,3-2 0 0 0,-1-1 16 0 0,-1 1-1 0 0,1-1 1 0 0,-1 0 0 0 0,0 0 0 0 0,0-1 0 0 0,0 1 0 0 0,-1-1 0 0 0,1 0 0 0 0,3-7-1 0 0,-1 0 25 0 0,0 0 0 0 0,-1 0 0 0 0,-1-1-1 0 0,0 1 1 0 0,-1-1 0 0 0,0 0 0 0 0,-1 0-1 0 0,1-15 1 0 0,-6-53 127 0 0,-3-1 0 0 0,-4 1 0 0 0,-31-120 0 0 0,21 111-119 0 0,8 34 34 0 0,5 30 43 0 0,1 0-1 0 0,2 0 1 0 0,-3-42-1 0 0,9 68-104 0 0,2-1-89 0 0,1 1-1 0 0,-1-1 1 0 0,1 1-1 0 0,-1 0 1 0 0,1 1-1 0 0,-1-1 0 0 0,1 1 1 0 0,-1 0-1 0 0,1 0 1 0 0,-1 0-1 0 0,0 0 1 0 0,0 1-1 0 0,8 4 1 0 0,6 1-2 0 0,38 5 11 0 0,1-2 0 0 0,0-3 0 0 0,1-2 0 0 0,83-4 0 0 0,-141-1 0 0 0,264-10-49 0 0,-104 3 26 0 0,6-4-9 0 0,252-51 0 0 0,-407 59 32 0 0,-4 1 12 0 0,-6 2 240 0 0,30 5-2484 0 0</inkml:trace>
</inkml:ink>
</file>

<file path=ppt/ink/ink1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3"/>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19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30.327"/>
    </inkml:context>
    <inkml:brush xml:id="br0">
      <inkml:brushProperty name="width" value="0.1" units="cm"/>
      <inkml:brushProperty name="height" value="0.1" units="cm"/>
      <inkml:brushProperty name="color" value="#008C3A"/>
    </inkml:brush>
  </inkml:definitions>
  <inkml:trace contextRef="#ctx0" brushRef="#br0">29 26 6911 0 0,'27'-25'12042'0'0,"-31"32"-11774"0"0,0-1 1 0 0,0 1 0 0 0,1 0-1 0 0,0 1 1 0 0,0-1 0 0 0,1 1-1 0 0,-3 13 1 0 0,-1 2 68 0 0,1-8-285 0 0,1 0 0 0 0,0 0 0 0 0,1 0 0 0 0,1 1 0 0 0,0-1 0 0 0,1 32 0 0 0,1-43-25 0 0,1 0 0 0 0,-1 1 0 0 0,1-1 0 0 0,0 0 0 0 0,1 0 1 0 0,-1 0-1 0 0,1 0 0 0 0,0 0 0 0 0,0 0 0 0 0,0 0 0 0 0,0 0 0 0 0,1-1 0 0 0,-1 1 1 0 0,1-1-1 0 0,0 0 0 0 0,0 0 0 0 0,0 0 0 0 0,1 0 0 0 0,-1 0 0 0 0,1-1 0 0 0,-1 1 1 0 0,1-1-1 0 0,0 0 0 0 0,0 0 0 0 0,0-1 0 0 0,0 1 0 0 0,0-1 0 0 0,0 0 0 0 0,9 2 0 0 0,15 0 272 0 0,0-1 0 0 0,0-1-1 0 0,0-2 1 0 0,0-1-1 0 0,0 0 1 0 0,45-12-1 0 0,-28 6-716 0 0,62-3 0 0 0,-84 10-821 0 0,-2 0-361 0 0</inkml:trace>
</inkml:ink>
</file>

<file path=ppt/ink/ink19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30.675"/>
    </inkml:context>
    <inkml:brush xml:id="br0">
      <inkml:brushProperty name="width" value="0.1" units="cm"/>
      <inkml:brushProperty name="height" value="0.1" units="cm"/>
      <inkml:brushProperty name="color" value="#008C3A"/>
    </inkml:brush>
  </inkml:definitions>
  <inkml:trace contextRef="#ctx0" brushRef="#br0">77 0 9671 0 0,'0'0'748'0'0,"-25"20"4627"0"0,20-15-4983 0 0,2 1-1 0 0,-1 1 1 0 0,1-1 0 0 0,0 0-1 0 0,0 1 1 0 0,0 0 0 0 0,1-1 0 0 0,0 1-1 0 0,-1 11 1 0 0,-5 71 1345 0 0,5-50-1066 0 0,1-13-246 0 0,-3 22 243 0 0,3 59 0 0 0,2-94-667 0 0,1 0 1 0 0,0 0 0 0 0,1 0-1 0 0,1-1 1 0 0,0 1 0 0 0,1-1-1 0 0,0 0 1 0 0,1 0 0 0 0,10 20-1 0 0,-14-30-94 0 0,0-1 0 0 0,0 0 0 0 0,0 1 0 0 0,0-1 0 0 0,0 1 0 0 0,0-1-1 0 0,0 0 1 0 0,1 0 0 0 0,-1 0 0 0 0,0 0 0 0 0,1 0 0 0 0,-1 0 0 0 0,1 0-1 0 0,1 1 1 0 0</inkml:trace>
</inkml:ink>
</file>

<file path=ppt/ink/ink19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31.007"/>
    </inkml:context>
    <inkml:brush xml:id="br0">
      <inkml:brushProperty name="width" value="0.1" units="cm"/>
      <inkml:brushProperty name="height" value="0.1" units="cm"/>
      <inkml:brushProperty name="color" value="#008C3A"/>
    </inkml:brush>
  </inkml:definitions>
  <inkml:trace contextRef="#ctx0" brushRef="#br0">148 30 5063 0 0,'5'-19'11969'0'0,"-27"37"-10506"0"0,-2 20-675 0 0,1 1 0 0 0,3 1 0 0 0,-30 80 0 0 0,47-113-654 0 0,1 0-1 0 0,-1 1 0 0 0,2-1 1 0 0,-1 0-1 0 0,1 1 0 0 0,0 0 1 0 0,0-1-1 0 0,1 1 0 0 0,0-1 1 0 0,1 1-1 0 0,-1 0 1 0 0,2-1-1 0 0,-1 1 0 0 0,1-1 1 0 0,0 0-1 0 0,6 14 0 0 0,-5-16-83 0 0,0 0 0 0 0,0 0-1 0 0,0 0 1 0 0,1-1-1 0 0,0 0 1 0 0,0 0 0 0 0,1 0-1 0 0,-1 0 1 0 0,1 0-1 0 0,-1-1 1 0 0,1 0 0 0 0,0 0-1 0 0,1 0 1 0 0,-1-1-1 0 0,0 0 1 0 0,1 0 0 0 0,-1 0-1 0 0,1 0 1 0 0,-1-1-1 0 0,1 0 1 0 0,0 0 0 0 0,7 0-1 0 0,4-1 38 0 0,1 0-1 0 0,-1-1 0 0 0,1 0 1 0 0,-1-2-1 0 0,1 0 1 0 0,-1-1-1 0 0,0 0 1 0 0,0-2-1 0 0,19-8 1 0 0,-26 10-16 0 0,-1-1 0 0 0,0 0 0 0 0,0 0 0 0 0,0-1 0 0 0,0 0 0 0 0,-1 0 0 0 0,0-1 0 0 0,0 0 0 0 0,-1-1 0 0 0,0 0 0 0 0,0 0 0 0 0,-1 0 0 0 0,0-1 0 0 0,0 0 0 0 0,-1 0 0 0 0,7-17 0 0 0,-10 19-11 0 0,0-1-1 0 0,-1 1 1 0 0,0-1-1 0 0,0 0 1 0 0,-1 1-1 0 0,1-1 1 0 0,-2 0 0 0 0,1 1-1 0 0,-1-1 1 0 0,0 0-1 0 0,-1 1 1 0 0,0-1-1 0 0,0 1 1 0 0,-1 0 0 0 0,0 0-1 0 0,0 0 1 0 0,0 0-1 0 0,-1 0 1 0 0,0 1-1 0 0,0-1 1 0 0,-1 1 0 0 0,0 0-1 0 0,-10-10 1 0 0,3 5-10 0 0,0 0 1 0 0,-1 1 0 0 0,0 1-1 0 0,0 0 1 0 0,-1 0-1 0 0,0 1 1 0 0,0 1 0 0 0,-1 1-1 0 0,0 0 1 0 0,-22-6 0 0 0,25 9-55 0 0,-13-3-98 0 0,1 0 1 0 0,-49-3 0 0 0,71 9-686 0 0</inkml:trace>
</inkml:ink>
</file>

<file path=ppt/ink/ink19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1.330"/>
    </inkml:context>
    <inkml:brush xml:id="br0">
      <inkml:brushProperty name="width" value="0.1" units="cm"/>
      <inkml:brushProperty name="height" value="0.1" units="cm"/>
      <inkml:brushProperty name="color" value="#008C3A"/>
    </inkml:brush>
  </inkml:definitions>
  <inkml:trace contextRef="#ctx0" brushRef="#br0">3 612 3223 0 0,'19'-47'13701'0'0,"-19"47"-13592"0"0,-1-1 1 0 0,1 0 0 0 0,0 1-1 0 0,-1-1 1 0 0,1 0 0 0 0,0 1-1 0 0,-1-1 1 0 0,1 0 0 0 0,-1 1-1 0 0,1-1 1 0 0,-1 1 0 0 0,0-1-1 0 0,1 1 1 0 0,-1-1 0 0 0,1 1-1 0 0,-1 0 1 0 0,0-1 0 0 0,1 1-1 0 0,-1 0 1 0 0,0-1 0 0 0,0 1-1 0 0,1 0 1 0 0,-1 0 0 0 0,0-1-1 0 0,1 1 1 0 0,-1 0 0 0 0,0 0 0 0 0,0 0-1 0 0,0 0 1 0 0,-3 34 1850 0 0,5-20-1843 0 0,1 1 0 0 0,0-1 0 0 0,1 0 0 0 0,1 0 0 0 0,0-1 0 0 0,0 1 0 0 0,2-1 0 0 0,0 0 0 0 0,0 0 0 0 0,1 0 0 0 0,0-1 0 0 0,1 0 0 0 0,1-1 0 0 0,11 13 0 0 0,-13-17-65 0 0,1 0 0 0 0,-1 0 0 0 0,1 0 0 0 0,0-1 0 0 0,1 0 1 0 0,-1-1-1 0 0,1 0 0 0 0,0 0 0 0 0,1-1 0 0 0,-1 0 0 0 0,1-1 0 0 0,0 0 0 0 0,0 0 0 0 0,0-1 0 0 0,0 0 1 0 0,0-1-1 0 0,0 0 0 0 0,0-1 0 0 0,0 0 0 0 0,17-2 0 0 0,-24 1-27 0 0,0 0 1 0 0,-1 0-1 0 0,1 0 0 0 0,-1 0 1 0 0,1 0-1 0 0,-1 0 0 0 0,0-1 1 0 0,1 1-1 0 0,-1-1 0 0 0,0 1 1 0 0,0-1-1 0 0,0 0 0 0 0,0 0 0 0 0,0 0 1 0 0,-1 0-1 0 0,1 0 0 0 0,0 0 1 0 0,-1-1-1 0 0,0 1 0 0 0,1-1 1 0 0,-1 1-1 0 0,0-1 0 0 0,0 1 1 0 0,-1-1-1 0 0,1 1 0 0 0,0-1 0 0 0,-1 0 1 0 0,0 1-1 0 0,1-1 0 0 0,-1 0 1 0 0,-1-4-1 0 0,1-12 123 0 0,-1 0-1 0 0,-1 0 1 0 0,-6-29-1 0 0,3 25-115 0 0,0-12 6 0 0,-14-87 119 0 0,-49-169 0 0 0,66 285-162 0 0,0 0 0 0 0,0-1 1 0 0,1 1-1 0 0,-1-1 0 0 0,2 1 0 0 0,-1-1 0 0 0,1 0 0 0 0,0 1 0 0 0,0-1 1 0 0,1 1-1 0 0,0-1 0 0 0,0 0 0 0 0,2-7 0 0 0,-1 11 2 0 0,0-1 0 0 0,0 1 1 0 0,0-1-1 0 0,0 1 0 0 0,0 0 0 0 0,1 0 0 0 0,0 0 0 0 0,-1 0 1 0 0,1 1-1 0 0,0-1 0 0 0,0 1 0 0 0,1 0 0 0 0,-1-1 0 0 0,0 2 1 0 0,1-1-1 0 0,-1 0 0 0 0,1 1 0 0 0,0-1 0 0 0,-1 1 0 0 0,1 0 1 0 0,0 0-1 0 0,0 0 0 0 0,5 0 0 0 0,210-19-41 0 0,-88 9 24 0 0,173-5 20 0 0,-6 0 0 0 0,-265 13-14 0 0,100-6-148 0 0</inkml:trace>
</inkml:ink>
</file>

<file path=ppt/ink/ink19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1.913"/>
    </inkml:context>
    <inkml:brush xml:id="br0">
      <inkml:brushProperty name="width" value="0.1" units="cm"/>
      <inkml:brushProperty name="height" value="0.1" units="cm"/>
      <inkml:brushProperty name="color" value="#008C3A"/>
    </inkml:brush>
  </inkml:definitions>
  <inkml:trace contextRef="#ctx0" brushRef="#br0">62 0 11167 0 0,'-9'1'9382'0'0,"0"16"-9097"0"0,1 2 1 0 0,1-1 0 0 0,0 1 0 0 0,1 0 0 0 0,-3 21 0 0 0,7-31-292 0 0,0 0 1 0 0,1 0-1 0 0,0 0 0 0 0,1 0 1 0 0,0 0-1 0 0,0 0 1 0 0,1 0-1 0 0,0 0 1 0 0,1 0-1 0 0,0 0 1 0 0,0 0-1 0 0,1-1 0 0 0,5 12 1 0 0,-5-17 5 0 0,-1 1 0 0 0,1-1 0 0 0,0 0 0 0 0,0 0 1 0 0,0 0-1 0 0,0-1 0 0 0,1 1 0 0 0,-1-1 0 0 0,1 0 0 0 0,-1 0 0 0 0,1 0 0 0 0,0 0 1 0 0,0 0-1 0 0,0-1 0 0 0,0 0 0 0 0,0 0 0 0 0,0 0 0 0 0,0 0 0 0 0,0-1 1 0 0,5 1-1 0 0,13 0 82 0 0,-1-1 0 0 0,36-4 0 0 0,-35 3 19 0 0,192-20-97 0 0,-197 18-1246 0 0,-2-2-3965 0 0</inkml:trace>
</inkml:ink>
</file>

<file path=ppt/ink/ink19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2.276"/>
    </inkml:context>
    <inkml:brush xml:id="br0">
      <inkml:brushProperty name="width" value="0.1" units="cm"/>
      <inkml:brushProperty name="height" value="0.1" units="cm"/>
      <inkml:brushProperty name="color" value="#008C3A"/>
    </inkml:brush>
  </inkml:definitions>
  <inkml:trace contextRef="#ctx0" brushRef="#br0">58 0 8751 0 0,'0'0'5331'0'0,"-20"22"1210"0"0,13 79-4266 0 0,6-66-1761 0 0,-8 56 1 0 0,5-74-400 0 0,-1 12 261 0 0,-5 51-1 0 0,9-75-414 0 0,1 1 1 0 0,0-1-1 0 0,0 1 0 0 0,0 0 0 0 0,1-1 0 0 0,0 1 1 0 0,0-1-1 0 0,0 1 0 0 0,1-1 0 0 0,0 0 1 0 0,0 0-1 0 0,0 1 0 0 0,1-1 0 0 0,-1-1 0 0 0,1 1 1 0 0,4 5-1 0 0,3-3-1842 0 0</inkml:trace>
</inkml:ink>
</file>

<file path=ppt/ink/ink19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2.637"/>
    </inkml:context>
    <inkml:brush xml:id="br0">
      <inkml:brushProperty name="width" value="0.1" units="cm"/>
      <inkml:brushProperty name="height" value="0.1" units="cm"/>
      <inkml:brushProperty name="color" value="#008C3A"/>
    </inkml:brush>
  </inkml:definitions>
  <inkml:trace contextRef="#ctx0" brushRef="#br0">81 0 8287 0 0,'-7'1'11063'0'0,"-10"6"-8953"0"0,12 1-1787 0 0,1-1 0 0 0,-1 1-1 0 0,1 1 1 0 0,1-1-1 0 0,0 0 1 0 0,0 1-1 0 0,-4 17 1 0 0,-6 66 251 0 0,12-78-455 0 0,0-5-91 0 0,0 0 0 0 0,0 0-1 0 0,1 0 1 0 0,1 1 0 0 0,-1-1 0 0 0,1 0 0 0 0,1 0 0 0 0,0-1 0 0 0,0 1 0 0 0,1 0 0 0 0,0-1 0 0 0,0 1-1 0 0,8 11 1 0 0,-7-14-17 0 0,1 0 0 0 0,-1 0 0 0 0,2-1 0 0 0,-1 0 0 0 0,0 0-1 0 0,1 0 1 0 0,0 0 0 0 0,0-1 0 0 0,0 0 0 0 0,1-1-1 0 0,0 1 1 0 0,-1-1 0 0 0,1 0 0 0 0,0-1 0 0 0,0 0 0 0 0,14 3-1 0 0,-11-3 29 0 0,-1-1 0 0 0,1 0 0 0 0,0-1 0 0 0,-1 0 0 0 0,1 0 0 0 0,0-1 0 0 0,-1 0 0 0 0,1 0 0 0 0,-1-1 0 0 0,0-1 0 0 0,1 0 0 0 0,-1 0 0 0 0,0-1 0 0 0,-1 0 0 0 0,1 0 0 0 0,12-9 0 0 0,-15 9 41 0 0,0-1-1 0 0,-1 1 0 0 0,1-1 1 0 0,-1-1-1 0 0,0 1 1 0 0,-1-1-1 0 0,0 0 1 0 0,1 0-1 0 0,-2 0 0 0 0,1 0 1 0 0,-1-1-1 0 0,0 1 1 0 0,0-1-1 0 0,-1 0 0 0 0,0 0 1 0 0,0 0-1 0 0,0 0 1 0 0,-1 0-1 0 0,0 0 1 0 0,-1-1-1 0 0,1 1 0 0 0,-2-11 1 0 0,0 10-43 0 0,0-1 1 0 0,0 1-1 0 0,-1-1 0 0 0,0 1 1 0 0,-1 0-1 0 0,0 0 1 0 0,0 0-1 0 0,0 0 1 0 0,-1 1-1 0 0,0-1 0 0 0,-1 1 1 0 0,0 0-1 0 0,0 0 1 0 0,0 0-1 0 0,-1 1 0 0 0,0 0 1 0 0,-13-11-1 0 0,9 11-54 0 0,0 0 0 0 0,-1 0 0 0 0,1 1-1 0 0,-1 0 1 0 0,0 0 0 0 0,-1 1 0 0 0,1 1-1 0 0,-1 0 1 0 0,1 1 0 0 0,-1 0 0 0 0,0 1-1 0 0,-15 0 1 0 0,-105 2-2551 0 0,111-2 632 0 0</inkml:trace>
</inkml:ink>
</file>

<file path=ppt/ink/ink19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3.241"/>
    </inkml:context>
    <inkml:brush xml:id="br0">
      <inkml:brushProperty name="width" value="0.1" units="cm"/>
      <inkml:brushProperty name="height" value="0.1" units="cm"/>
      <inkml:brushProperty name="color" value="#008C3A"/>
    </inkml:brush>
  </inkml:definitions>
  <inkml:trace contextRef="#ctx0" brushRef="#br0">0 1 6911 0 0,'9'7'12933'0'0,"-3"-2"-13474"0"0,31 26 2239 0 0,1-2-1 0 0,67 38 1 0 0,28 21-1276 0 0,-64-45-2972 0 0,-57-37 537 0 0</inkml:trace>
</inkml:ink>
</file>

<file path=ppt/ink/ink19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3.599"/>
    </inkml:context>
    <inkml:brush xml:id="br0">
      <inkml:brushProperty name="width" value="0.1" units="cm"/>
      <inkml:brushProperty name="height" value="0.1" units="cm"/>
      <inkml:brushProperty name="color" value="#008C3A"/>
    </inkml:brush>
  </inkml:definitions>
  <inkml:trace contextRef="#ctx0" brushRef="#br0">412 7 5527 0 0,'-12'-7'8669'0'0,"-1"13"-5801"0"0,-11 9-2189 0 0,21-14 63 0 0,-13 10-203 0 0,-44 28 1024 0 0,-81 68-1 0 0,126-94-1567 0 0,1 0 0 0 0,0 2-1 0 0,1 0 1 0 0,0 0 0 0 0,1 1 0 0 0,1 0 0 0 0,0 1 0 0 0,2 1 0 0 0,0 0 0 0 0,-9 23-1 0 0,18-41 10 0 0,-3 13-1570 0 0</inkml:trace>
</inkml:ink>
</file>

<file path=ppt/ink/ink19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4.447"/>
    </inkml:context>
    <inkml:brush xml:id="br0">
      <inkml:brushProperty name="width" value="0.1" units="cm"/>
      <inkml:brushProperty name="height" value="0.1" units="cm"/>
      <inkml:brushProperty name="color" value="#008C3A"/>
    </inkml:brush>
  </inkml:definitions>
  <inkml:trace contextRef="#ctx0" brushRef="#br0">18 136 3223 0 0,'10'-28'13748'0'0,"-7"19"-11258"0"0,1 2-2320 0 0,-1 1 1 0 0,2 0 0 0 0,-1 0 0 0 0,0 0-1 0 0,1 0 1 0 0,0 1 0 0 0,1 0 0 0 0,-1 0-1 0 0,1 0 1 0 0,0 1 0 0 0,0 0 0 0 0,0 0-1 0 0,1 0 1 0 0,-1 1 0 0 0,14-5 0 0 0,-14 5-96 0 0,1 1 0 0 0,0 0 0 0 0,-1 0 1 0 0,1 0-1 0 0,0 1 0 0 0,0 0 0 0 0,0 0 1 0 0,0 1-1 0 0,0 0 0 0 0,0 0 0 0 0,0 0 1 0 0,0 1-1 0 0,0 0 0 0 0,0 1 0 0 0,0 0 1 0 0,0 0-1 0 0,6 3 0 0 0,-11-4-55 0 0,0 0 1 0 0,-1 0-1 0 0,1 1 0 0 0,-1-1 0 0 0,0 0 1 0 0,1 1-1 0 0,-1-1 0 0 0,0 1 0 0 0,0-1 1 0 0,0 1-1 0 0,0 0 0 0 0,0 0 0 0 0,0-1 1 0 0,0 1-1 0 0,-1 0 0 0 0,1 0 0 0 0,-1 0 1 0 0,1 0-1 0 0,-1-1 0 0 0,0 1 0 0 0,0 0 1 0 0,0 0-1 0 0,0 0 0 0 0,0 0 0 0 0,0 0 0 0 0,0 0 1 0 0,-1 0-1 0 0,1 0 0 0 0,0 0 0 0 0,-2 2 1 0 0,-2 9 71 0 0,-1 0 0 0 0,0 0 0 0 0,-9 17-1 0 0,2-5-29 0 0,7-13-31 0 0,-2 4-74 0 0,1-1 0 0 0,1 1 0 0 0,0 0 1 0 0,1 0-1 0 0,-3 22 0 0 0,7-33 9 0 0,0 0 0 0 0,0 0 0 0 0,1 0 1 0 0,-1 0-1 0 0,1-1 0 0 0,0 1 0 0 0,0 0 0 0 0,1 0 0 0 0,0-1 0 0 0,-1 1 0 0 0,1 0 1 0 0,1-1-1 0 0,-1 0 0 0 0,1 0 0 0 0,0 1 0 0 0,0-2 0 0 0,0 1 0 0 0,0 0 1 0 0,1-1-1 0 0,-1 1 0 0 0,1-1 0 0 0,6 4 0 0 0,40 19-34 0 0,-44-25 68 0 0,0 1 0 0 0,0 1 1 0 0,0-1-1 0 0,-1 1 0 0 0,1 0 0 0 0,-1 0 1 0 0,1 1-1 0 0,-1 0 0 0 0,0-1 1 0 0,0 2-1 0 0,-1-1 0 0 0,1 1 0 0 0,-1-1 1 0 0,0 1-1 0 0,3 6 0 0 0,-6-8 3 0 0,-1-1 0 0 0,1 1 0 0 0,-1 0 0 0 0,0 0 0 0 0,1 0 0 0 0,-2 0 0 0 0,1 0 0 0 0,0 0 0 0 0,0-1 0 0 0,-1 1-1 0 0,0 0 1 0 0,1 0 0 0 0,-1 0 0 0 0,0-1 0 0 0,-1 1 0 0 0,1 0 0 0 0,0-1 0 0 0,-1 1 0 0 0,1-1 0 0 0,-1 0 0 0 0,0 1 0 0 0,0-1 0 0 0,0 0 0 0 0,0 0 0 0 0,0 0 0 0 0,0 0 0 0 0,0-1 0 0 0,-1 1-1 0 0,1-1 1 0 0,-5 3 0 0 0,-3 2 71 0 0,-1 0 1 0 0,0 0-1 0 0,-1-1 0 0 0,1 0 0 0 0,-22 5 0 0 0,17-7 11 0 0,-1 0 0 0 0,0-1 0 0 0,0 0 0 0 0,0-1 0 0 0,0-1 0 0 0,0-1 0 0 0,0-1 0 0 0,0 0 0 0 0,0-1 0 0 0,0-1 0 0 0,1 0 0 0 0,-29-12 0 0 0,35 6-2581 0 0,8 3 1167 0 0</inkml:trace>
</inkml:ink>
</file>

<file path=ppt/ink/ink1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4"/>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19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5.319"/>
    </inkml:context>
    <inkml:brush xml:id="br0">
      <inkml:brushProperty name="width" value="0.1" units="cm"/>
      <inkml:brushProperty name="height" value="0.1" units="cm"/>
      <inkml:brushProperty name="color" value="#008C3A"/>
    </inkml:brush>
  </inkml:definitions>
  <inkml:trace contextRef="#ctx0" brushRef="#br0">0 530 7831 0 0,'0'0'1062'0'0,"18"23"6374"0"0,-4-1-6504 0 0,1-1 1 0 0,1 0-1 0 0,25 24 1 0 0,-34-38-767 0 0,0 0-1 0 0,0-1 1 0 0,1 1 0 0 0,0-2-1 0 0,0 1 1 0 0,1-1 0 0 0,0 0-1 0 0,0-1 1 0 0,0 0 0 0 0,0 0-1 0 0,18 4 1 0 0,-24-8-101 0 0,0 1-1 0 0,0-1 1 0 0,0 1-1 0 0,-1-1 0 0 0,1 0 1 0 0,0 0-1 0 0,0-1 1 0 0,0 1-1 0 0,0 0 1 0 0,0-1-1 0 0,-1 0 1 0 0,1 0-1 0 0,0 0 1 0 0,0 0-1 0 0,-1 0 1 0 0,1 0-1 0 0,-1-1 0 0 0,1 1 1 0 0,-1-1-1 0 0,5-3 1 0 0,-4 1 4 0 0,-1 1-1 0 0,1-1 1 0 0,-1 1 0 0 0,0-1 0 0 0,0 0 0 0 0,0 0-1 0 0,-1 0 1 0 0,1 0 0 0 0,-1-1 0 0 0,0 1 0 0 0,0 0-1 0 0,0-7 1 0 0,1-9 107 0 0,-2 0 0 0 0,-1 0 0 0 0,0-1 0 0 0,-8-32 0 0 0,-34-130 439 0 0,23 107-422 0 0,-15-105-1 0 0,35 179-196 0 0,0 1 1 0 0,0 0-1 0 0,0 0 1 0 0,0 0-1 0 0,0 0 0 0 0,0-1 1 0 0,0 1-1 0 0,1 0 0 0 0,-1 0 1 0 0,0 0-1 0 0,1 0 1 0 0,-1-1-1 0 0,1 1 0 0 0,-1 0 1 0 0,1 0-1 0 0,-1 0 0 0 0,1 0 1 0 0,0 0-1 0 0,0 0 0 0 0,-1 1 1 0 0,1-1-1 0 0,0 0 1 0 0,0 0-1 0 0,0 0 0 0 0,0 1 1 0 0,0-1-1 0 0,0 0 0 0 0,0 1 1 0 0,0-1-1 0 0,0 1 0 0 0,0-1 1 0 0,1 1-1 0 0,-1 0 1 0 0,0 0-1 0 0,2-1 0 0 0,37 0-161 0 0,-36 1 157 0 0,77 3 2 0 0,286-1-60 0 0,-351-3 68 0 0,351-35 368 0 0,-312 21-218 0 0,-52 14-255 0 0,0 1 1 0 0,-1 0-1 0 0,1-1 0 0 0,0 1 0 0 0,0 1 1 0 0,0-1-1 0 0,0 0 0 0 0,0 1 0 0 0,0 0 1 0 0,0-1-1 0 0,0 1 0 0 0,-1 0 0 0 0,1 0 1 0 0,0 1-1 0 0,0-1 0 0 0,-1 1 1 0 0,4 2-1 0 0,5 2-3049 0 0</inkml:trace>
</inkml:ink>
</file>

<file path=ppt/ink/ink19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5.954"/>
    </inkml:context>
    <inkml:brush xml:id="br0">
      <inkml:brushProperty name="width" value="0.1" units="cm"/>
      <inkml:brushProperty name="height" value="0.1" units="cm"/>
      <inkml:brushProperty name="color" value="#008C3A"/>
    </inkml:brush>
  </inkml:definitions>
  <inkml:trace contextRef="#ctx0" brushRef="#br0">105 1 9583 0 0,'5'5'9068'0'0,"-4"0"-9610"0"0,-7 20 865 0 0,0 0 1 0 0,-2 0-1 0 0,-1-1 1 0 0,-1 0 0 0 0,-1-1-1 0 0,-1 0 1 0 0,-26 37-1 0 0,34-53-317 0 0,2-6-6 0 0,-3 13 0 0 0,5-13 1 0 0,0 0-1 0 0,0 0 1 0 0,0 0-1 0 0,1 0 1 0 0,-1 0-1 0 0,0 0 1 0 0,0 0 0 0 0,1 0-1 0 0,-1 0 1 0 0,1 0-1 0 0,-1-1 1 0 0,1 1-1 0 0,-1 0 1 0 0,1 0-1 0 0,-1 0 1 0 0,1 0-1 0 0,0-1 1 0 0,-1 1 0 0 0,1 0-1 0 0,0-1 1 0 0,0 1-1 0 0,0-1 1 0 0,-1 1-1 0 0,1-1 1 0 0,0 1-1 0 0,0-1 1 0 0,1 1-1 0 0,23 6 44 0 0,-22-6-32 0 0,15 1 102 0 0,1 0 1 0 0,0-1-1 0 0,0-1 1 0 0,0-1-1 0 0,22-4 0 0 0,51 0-15 0 0,-73 5-677 0 0,1-1 0 0 0,-1 0-1 0 0,27-6 1 0 0,-31 3-1069 0 0</inkml:trace>
</inkml:ink>
</file>

<file path=ppt/ink/ink19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6.299"/>
    </inkml:context>
    <inkml:brush xml:id="br0">
      <inkml:brushProperty name="width" value="0.1" units="cm"/>
      <inkml:brushProperty name="height" value="0.1" units="cm"/>
      <inkml:brushProperty name="color" value="#008C3A"/>
    </inkml:brush>
  </inkml:definitions>
  <inkml:trace contextRef="#ctx0" brushRef="#br0">26 1 7367 0 0,'0'0'568'0'0,"-8"30"4243"0"0,-6 63-276 0 0,11-58-3420 0 0,3 69 0 0 0,2-11-853 0 0,6 51-114 0 0,-5-127-2220 0 0</inkml:trace>
</inkml:ink>
</file>

<file path=ppt/ink/ink19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6.636"/>
    </inkml:context>
    <inkml:brush xml:id="br0">
      <inkml:brushProperty name="width" value="0.1" units="cm"/>
      <inkml:brushProperty name="height" value="0.1" units="cm"/>
      <inkml:brushProperty name="color" value="#008C3A"/>
    </inkml:brush>
  </inkml:definitions>
  <inkml:trace contextRef="#ctx0" brushRef="#br0">108 1 9671 0 0,'0'0'748'0'0,"-13"30"1094"0"0,-20 27 3539 0 0,24-45-4808 0 0,1 1 0 0 0,1 0 0 0 0,0 0 0 0 0,0 1 0 0 0,-8 27 0 0 0,14-37-530 0 0,1 0-1 0 0,-1-1 1 0 0,1 1 0 0 0,0 0-1 0 0,0 0 1 0 0,0 0 0 0 0,1-1 0 0 0,-1 1-1 0 0,1 0 1 0 0,0 0 0 0 0,0-1 0 0 0,0 1-1 0 0,0-1 1 0 0,1 1 0 0 0,-1-1 0 0 0,1 1-1 0 0,0-1 1 0 0,0 0 0 0 0,0 0 0 0 0,1 0-1 0 0,-1 0 1 0 0,1 0 0 0 0,0 0-1 0 0,-1-1 1 0 0,1 1 0 0 0,0-1 0 0 0,1 0-1 0 0,4 3 1 0 0,-2-2 2 0 0,1 0 1 0 0,0 0-1 0 0,1-1 0 0 0,-1 1 1 0 0,0-2-1 0 0,1 1 0 0 0,-1-1 1 0 0,1 0-1 0 0,0 0 0 0 0,-1-1 0 0 0,1 0 1 0 0,0-1-1 0 0,-1 1 0 0 0,1-2 1 0 0,-1 1-1 0 0,1-1 0 0 0,11-4 1 0 0,-12 4 2 0 0,1-1 1 0 0,-1 0 0 0 0,0 0-1 0 0,0 0 1 0 0,0-1 0 0 0,0 0-1 0 0,0-1 1 0 0,-1 1 0 0 0,0-1 0 0 0,0 0-1 0 0,0-1 1 0 0,-1 0 0 0 0,1 0-1 0 0,-2 0 1 0 0,1 0 0 0 0,0-1-1 0 0,3-7 1 0 0,-7 10 11 0 0,0-1 0 0 0,-1 1-1 0 0,1 0 1 0 0,-1-1 0 0 0,0 1 0 0 0,0 0-1 0 0,0-1 1 0 0,-1 1 0 0 0,1 0-1 0 0,-1-1 1 0 0,0 1 0 0 0,-1 0 0 0 0,1 0-1 0 0,-1 0 1 0 0,1 0 0 0 0,-1 0 0 0 0,0 0-1 0 0,-1 0 1 0 0,1 1 0 0 0,-1-1 0 0 0,0 1-1 0 0,-3-4 1 0 0,-2-3 88 0 0,-1 1 0 0 0,0 1 0 0 0,0-1 0 0 0,0 1 1 0 0,-1 1-1 0 0,-19-11 0 0 0,19 14-111 0 0,0 0 0 0 0,-1 0 0 0 0,1 1-1 0 0,-1 1 1 0 0,0-1 0 0 0,0 2 0 0 0,0 0 0 0 0,0 0 0 0 0,0 1 0 0 0,0 0 0 0 0,-20 4 0 0 0,-3-2-668 0 0,21-3-2269 0 0,6 0 1181 0 0</inkml:trace>
</inkml:ink>
</file>

<file path=ppt/ink/ink19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7.189"/>
    </inkml:context>
    <inkml:brush xml:id="br0">
      <inkml:brushProperty name="width" value="0.1" units="cm"/>
      <inkml:brushProperty name="height" value="0.1" units="cm"/>
      <inkml:brushProperty name="color" value="#008C3A"/>
    </inkml:brush>
  </inkml:definitions>
  <inkml:trace contextRef="#ctx0" brushRef="#br0">1 35 4607 0 0,'0'0'208'0'0,"26"-6"2007"0"0,57-2 7586 0 0,0 4-5535 0 0,83-9-2643 0 0,-121 10-5281 0 0,-35 5 2251 0 0</inkml:trace>
</inkml:ink>
</file>

<file path=ppt/ink/ink19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7.538"/>
    </inkml:context>
    <inkml:brush xml:id="br0">
      <inkml:brushProperty name="width" value="0.1" units="cm"/>
      <inkml:brushProperty name="height" value="0.1" units="cm"/>
      <inkml:brushProperty name="color" value="#008C3A"/>
    </inkml:brush>
  </inkml:definitions>
  <inkml:trace contextRef="#ctx0" brushRef="#br0">0 15 9671 0 0,'0'0'875'0'0,"37"0"1181"0"0,6-6 3581 0 0,1 1-3307 0 0,-14 2-3339 0 0,1 2 0 0 0,39 4 0 0 0,-58-1-462 0 0</inkml:trace>
</inkml:ink>
</file>

<file path=ppt/ink/ink19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8.759"/>
    </inkml:context>
    <inkml:brush xml:id="br0">
      <inkml:brushProperty name="width" value="0.1" units="cm"/>
      <inkml:brushProperty name="height" value="0.1" units="cm"/>
      <inkml:brushProperty name="color" value="#008C3A"/>
    </inkml:brush>
  </inkml:definitions>
  <inkml:trace contextRef="#ctx0" brushRef="#br0">45 51 11287 0 0,'0'0'515'0'0,"16"-30"1405"0"0,-15 10 3378 0 0,-5 34-2466 0 0,-4 36-1517 0 0,-9 45-534 0 0,-11 89-239 0 0,25-154-500 0 0,2-1 0 0 0,0 1 0 0 0,3 0 0 0 0,5 34 0 0 0,-7-62-6 0 0,0 1-1 0 0,1-1 0 0 0,-1 0 0 0 0,1 1 0 0 0,-1-1 1 0 0,1 0-1 0 0,0 0 0 0 0,0 0 0 0 0,0 0 0 0 0,0 1 0 0 0,1-2 1 0 0,-1 1-1 0 0,0 0 0 0 0,1 0 0 0 0,0 0 0 0 0,-1-1 0 0 0,1 1 1 0 0,3 2-1 0 0,-3-3-154 0 0,-1-1 1 0 0,0 1 0 0 0,1-1-1 0 0,-1 1 1 0 0,1-1-1 0 0,-1 0 1 0 0,1 1 0 0 0,-1-1-1 0 0,1 0 1 0 0,-1 0-1 0 0,1 0 1 0 0,-1 0 0 0 0,1-1-1 0 0,2 1 1 0 0,15-8-5636 0 0</inkml:trace>
</inkml:ink>
</file>

<file path=ppt/ink/ink19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9.316"/>
    </inkml:context>
    <inkml:brush xml:id="br0">
      <inkml:brushProperty name="width" value="0.1" units="cm"/>
      <inkml:brushProperty name="height" value="0.1" units="cm"/>
      <inkml:brushProperty name="color" value="#008C3A"/>
    </inkml:brush>
  </inkml:definitions>
  <inkml:trace contextRef="#ctx0" brushRef="#br0">12 217 6447 0 0,'0'0'586'0'0,"1"-1"-486"0"0,6-10 1773 0 0,-1 0 0 0 0,0 0 0 0 0,-1-1 0 0 0,0 0-1 0 0,5-24 1 0 0,-6 22-818 0 0,1 0 0 0 0,0-1 0 0 0,10-17 0 0 0,-13 28-911 0 0,0 1 1 0 0,0 0-1 0 0,1 0 1 0 0,-1 0-1 0 0,0 0 1 0 0,1 1-1 0 0,0-1 1 0 0,0 1-1 0 0,0-1 1 0 0,0 1-1 0 0,0 0 1 0 0,0 0-1 0 0,0 0 1 0 0,1 1 0 0 0,-1-1-1 0 0,1 1 1 0 0,6-2-1 0 0,-8 2-129 0 0,0 0-1 0 0,0 1 0 0 0,1-1 1 0 0,-1 1-1 0 0,0 0 1 0 0,1 0-1 0 0,-1-1 0 0 0,0 1 1 0 0,1 1-1 0 0,-1-1 1 0 0,0 0-1 0 0,1 1 0 0 0,-1-1 1 0 0,0 1-1 0 0,0-1 1 0 0,1 1-1 0 0,-1 0 0 0 0,0 0 1 0 0,0 0-1 0 0,0 1 1 0 0,0-1-1 0 0,0 0 0 0 0,0 1 1 0 0,0-1-1 0 0,-1 1 1 0 0,1-1-1 0 0,-1 1 0 0 0,1 0 1 0 0,-1 0-1 0 0,1 0 1 0 0,-1 0-1 0 0,0 0 0 0 0,0 0 1 0 0,0 0-1 0 0,0 0 1 0 0,0 0-1 0 0,-1 1 0 0 0,1-1 1 0 0,-1 0-1 0 0,1 1 1 0 0,-1-1-1 0 0,0 0 0 0 0,0 1 1 0 0,0 3-1 0 0,0 8 20 0 0,0 0 1 0 0,-1 1-1 0 0,-1-1 0 0 0,0 0 0 0 0,-8 27 0 0 0,-17 34 17 0 0,-3-1 0 0 0,-3-1-1 0 0,-54 87 1 0 0,86-158-51 0 0,-1 2 0 0 0,-1 0 0 0 0,1 1 0 0 0,0-1 0 0 0,0 1 0 0 0,0-1 0 0 0,0 1 0 0 0,-1 8 0 0 0,3-13 0 0 0,0 1 0 0 0,0 0 0 0 0,0-1 0 0 0,1 1 0 0 0,-1 0 0 0 0,0-1 0 0 0,0 1 0 0 0,0 0 0 0 0,1-1 0 0 0,-1 1 0 0 0,0-1 0 0 0,1 1 0 0 0,-1 0 0 0 0,0-1 0 0 0,1 1 0 0 0,-1-1 0 0 0,1 1 0 0 0,-1-1 0 0 0,1 1 0 0 0,-1-1 0 0 0,1 0 0 0 0,-1 1 0 0 0,1-1 0 0 0,-1 0 0 0 0,1 1 0 0 0,0-1 0 0 0,-1 0 0 0 0,1 1 0 0 0,0-1 0 0 0,-1 0 0 0 0,1 0 0 0 0,0 0 0 0 0,-1 0 0 0 0,2 0 0 0 0,23 1 0 0 0,-23-1 0 0 0,162-20 265 0 0,-119 12-148 0 0,1 2 0 0 0,75 0 0 0 0,-93 11-851 0 0,0 1-3057 0 0</inkml:trace>
</inkml:ink>
</file>

<file path=ppt/ink/ink19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5:59.678"/>
    </inkml:context>
    <inkml:brush xml:id="br0">
      <inkml:brushProperty name="width" value="0.1" units="cm"/>
      <inkml:brushProperty name="height" value="0.1" units="cm"/>
      <inkml:brushProperty name="color" value="#008C3A"/>
    </inkml:brush>
  </inkml:definitions>
  <inkml:trace contextRef="#ctx0" brushRef="#br0">112 50 11519 0 0,'0'-3'374'0'0,"1"1"-1"0"0,-1 0 0 0 0,0-1 0 0 0,1 1 1 0 0,-1-1-1 0 0,0 1 0 0 0,0-1 1 0 0,0 1-1 0 0,-1-1 0 0 0,1 1 1 0 0,-1-1-1 0 0,1 1 0 0 0,-1 0 0 0 0,-3-6 904 0 0,3 8-1148 0 0,1 0 0 0 0,0 0 0 0 0,-1-1 0 0 0,1 1 0 0 0,0 0 0 0 0,-1 0 0 0 0,1 0 0 0 0,0 0 0 0 0,-1 0 0 0 0,1 0 0 0 0,0 0 0 0 0,-1 0 0 0 0,1 0 0 0 0,0 0 0 0 0,-1 0 0 0 0,1 0 0 0 0,0 0 0 0 0,-1 0 0 0 0,1 0 0 0 0,0 0 0 0 0,-1 0 0 0 0,1 1 0 0 0,0-1 0 0 0,-1 0 129 0 0,0 1-129 0 0,-16 18 1244 0 0,5 1-1024 0 0,1 0 0 0 0,1 0 0 0 0,1 1 1 0 0,1 1-1 0 0,1-1 0 0 0,-6 31 0 0 0,10-42-313 0 0,1 1 0 0 0,0 0-1 0 0,1-1 1 0 0,0 1-1 0 0,1 0 1 0 0,0 0 0 0 0,1 0-1 0 0,0-1 1 0 0,1 1 0 0 0,0 0-1 0 0,0-1 1 0 0,1 1 0 0 0,1-1-1 0 0,0 0 1 0 0,7 14-1 0 0,-6-18-26 0 0,1 1 0 0 0,1-1 0 0 0,-1 0-1 0 0,1 0 1 0 0,0-1 0 0 0,0 0-1 0 0,0 0 1 0 0,1-1 0 0 0,-1 0 0 0 0,1 0-1 0 0,0-1 1 0 0,1 0 0 0 0,-1 0-1 0 0,0-1 1 0 0,1 0 0 0 0,0 0 0 0 0,-1-1-1 0 0,1 0 1 0 0,9-1 0 0 0,-1 1 45 0 0,0-1-1 0 0,0-1 1 0 0,0-1 0 0 0,0 0 0 0 0,0-1 0 0 0,0-1-1 0 0,-1 0 1 0 0,32-14 0 0 0,-42 15-18 0 0,0 0 0 0 0,0-1 0 0 0,0 0 0 0 0,-1 0 0 0 0,1 0 0 0 0,-1-1 0 0 0,0 0 0 0 0,0 0 0 0 0,-1 0 0 0 0,1-1 1 0 0,-1 1-1 0 0,-1-1 0 0 0,1 0 0 0 0,-1 0 0 0 0,4-10 0 0 0,-3 6 22 0 0,-2 1 1 0 0,1-1 0 0 0,-1 0 0 0 0,-1 0 0 0 0,0 0-1 0 0,0 0 1 0 0,-1 0 0 0 0,0 0 0 0 0,-1 1-1 0 0,-2-14 1 0 0,1 12-7 0 0,0 1 0 0 0,0-1 0 0 0,-2 0 0 0 0,1 1-1 0 0,-1 0 1 0 0,-1 0 0 0 0,1 0 0 0 0,-2 1 0 0 0,1-1 0 0 0,-2 1 0 0 0,1 0-1 0 0,-1 1 1 0 0,0 0 0 0 0,-1 0 0 0 0,0 0 0 0 0,0 1 0 0 0,0 0-1 0 0,-1 1 1 0 0,0 0 0 0 0,-16-8 0 0 0,6 8-46 0 0,0 0-1 0 0,0 1 0 0 0,0 1 1 0 0,-1 1-1 0 0,0 1 1 0 0,1 0-1 0 0,-1 2 1 0 0,0 0-1 0 0,-34 5 1 0 0,52-4-115 0 0,0-1 1 0 0,0 0-1 0 0,0 0 1 0 0,0 1-1 0 0,1-1 1 0 0,-1 1-1 0 0,0 0 1 0 0,0 0-1 0 0,1-1 1 0 0,-1 1-1 0 0,1 0 1 0 0,-1 0-1 0 0,1 0 1 0 0,-1 1-1 0 0,1-1 1 0 0,0 0-1 0 0,-1 0 1 0 0,1 1-1 0 0,0-1 1 0 0,0 1 0 0 0,0-1-1 0 0,0 1 1 0 0,0 0-1 0 0,0-1 1 0 0,0 1-1 0 0,1 0 1 0 0,-1-1-1 0 0,1 1 1 0 0,-1 2-1 0 0,1 5-1379 0 0</inkml:trace>
</inkml:ink>
</file>

<file path=ppt/ink/ink19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0.730"/>
    </inkml:context>
    <inkml:brush xml:id="br0">
      <inkml:brushProperty name="width" value="0.1" units="cm"/>
      <inkml:brushProperty name="height" value="0.1" units="cm"/>
      <inkml:brushProperty name="color" value="#008C3A"/>
    </inkml:brush>
  </inkml:definitions>
  <inkml:trace contextRef="#ctx0" brushRef="#br0">196 75 4143 0 0,'2'-14'1656'0'0,"0"-15"6763"0"0,-2 28-8104 0 0,0-1 0 0 0,-1 1 0 0 0,1-1 1 0 0,-1 0-1 0 0,1 1 0 0 0,-1-1 0 0 0,0 1 0 0 0,1-1 0 0 0,-1 1 0 0 0,0-1 0 0 0,0 1 1 0 0,0 0-1 0 0,0-1 0 0 0,0 1 0 0 0,0 0 0 0 0,-1 0 0 0 0,1 0 0 0 0,0 0 1 0 0,-4-2-1 0 0,4 2-149 0 0,-1 1 1 0 0,0-1-1 0 0,1 1 1 0 0,-1 0 0 0 0,0 0-1 0 0,1 0 1 0 0,-1 0-1 0 0,0 0 1 0 0,0 0-1 0 0,1 0 1 0 0,-1 0-1 0 0,0 1 1 0 0,1-1 0 0 0,-1 1-1 0 0,0-1 1 0 0,-1 1-1 0 0,-2 2-34 0 0,-1 0 0 0 0,1 0 0 0 0,0 0 0 0 0,0 1 0 0 0,0 0 0 0 0,0 0-1 0 0,1 0 1 0 0,-1 0 0 0 0,-5 8 0 0 0,-5 9-77 0 0,2 0 0 0 0,0 1 0 0 0,1 1-1 0 0,-14 37 1 0 0,23-53-47 0 0,1-1 1 0 0,-1 1-1 0 0,1 0 0 0 0,1 1 1 0 0,-1-1-1 0 0,1 0 0 0 0,0 0 0 0 0,1 1 1 0 0,0-1-1 0 0,0 0 0 0 0,1 0 1 0 0,0 1-1 0 0,0-1 0 0 0,0 0 0 0 0,1 0 1 0 0,0 0-1 0 0,0 0 0 0 0,1 0 1 0 0,0 0-1 0 0,5 8 0 0 0,-3-10-39 0 0,1 0 0 0 0,-1 0-1 0 0,1-1 1 0 0,0 1 0 0 0,0-1 0 0 0,0 0 0 0 0,0-1-1 0 0,1 0 1 0 0,-1 0 0 0 0,1 0 0 0 0,0-1 0 0 0,0 0-1 0 0,0 0 1 0 0,0 0 0 0 0,0-1 0 0 0,0 0 0 0 0,0-1-1 0 0,15 0 1 0 0,12-2-940 0 0,0 0 1 0 0,54-13-1 0 0,-80 14 660 0 0,15-4-7489 0 0</inkml:trace>
</inkml:ink>
</file>

<file path=ppt/ink/ink1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5"/>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19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1.305"/>
    </inkml:context>
    <inkml:brush xml:id="br0">
      <inkml:brushProperty name="width" value="0.1" units="cm"/>
      <inkml:brushProperty name="height" value="0.1" units="cm"/>
      <inkml:brushProperty name="color" value="#008C3A"/>
    </inkml:brush>
  </inkml:definitions>
  <inkml:trace contextRef="#ctx0" brushRef="#br0">0 179 4607 0 0,'20'117'3351'0'0,"-10"-39"7026"0"0,-4-192-6186 0 0,-3 12-3110 0 0,-1 77-859 0 0,-2 12-82 0 0,1 0 0 0 0,1 1-1 0 0,-1-1 1 0 0,2 0 0 0 0,0 1 0 0 0,0-1 0 0 0,1 1-1 0 0,10-20 1 0 0,-11 35-133 0 0,0 0 0 0 0,0 1 1 0 0,0-1-1 0 0,-1 1 0 0 0,0 0 0 0 0,1-1 0 0 0,1 7 0 0 0,1 5-25 0 0,-1 1 0 0 0,-1-1 0 0 0,2 21 0 0 0,12 49-47 0 0,-16-81 53 0 0,1 1 0 0 0,-1-1 0 0 0,1 1 0 0 0,0-1 0 0 0,1 0-1 0 0,-1 1 1 0 0,1-1 0 0 0,0-1 0 0 0,0 1 0 0 0,0 0 0 0 0,0-1 0 0 0,1 1 0 0 0,-1-1 0 0 0,6 3 0 0 0,-6-5 17 0 0,-1 0 1 0 0,1 0 0 0 0,0 0-1 0 0,0 0 1 0 0,-1-1-1 0 0,1 1 1 0 0,0-1 0 0 0,0 0-1 0 0,0 0 1 0 0,0 0-1 0 0,0 0 1 0 0,0 0 0 0 0,0-1-1 0 0,-1 0 1 0 0,1 1-1 0 0,0-1 1 0 0,0 0-1 0 0,-1 0 1 0 0,1 0 0 0 0,0-1-1 0 0,-1 1 1 0 0,4-3-1 0 0,10-6 188 0 0,-1-1-1 0 0,19-16 0 0 0,-19 14 45 0 0,7-5 86 0 0,36-29 448 0 0,-54 45-720 0 0,-1 0 0 0 0,1 0-1 0 0,-1 0 1 0 0,1 0 0 0 0,0 0 0 0 0,0 1-1 0 0,-1 0 1 0 0,1 0 0 0 0,0 0-1 0 0,0 0 1 0 0,0 0 0 0 0,0 1 0 0 0,1 0-1 0 0,4 0 1 0 0,-6 1-33 0 0,0 0-1 0 0,0 1 1 0 0,0-1-1 0 0,0 1 1 0 0,0 0-1 0 0,0 0 1 0 0,0 0-1 0 0,0 0 1 0 0,-1 0-1 0 0,1 1 1 0 0,-1-1-1 0 0,0 1 1 0 0,0 0-1 0 0,0-1 1 0 0,0 1-1 0 0,0 0 1 0 0,-1 0-1 0 0,1 0 1 0 0,-1 1-1 0 0,2 3 1 0 0,21 76 115 0 0,-21-69-122 0 0,1 3-386 0 0,0-1 0 0 0,1 0 0 0 0,1-1 0 0 0,0 1 0 0 0,15 24-1 0 0,-13-28-1525 0 0</inkml:trace>
</inkml:ink>
</file>

<file path=ppt/ink/ink19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2.781"/>
    </inkml:context>
    <inkml:brush xml:id="br0">
      <inkml:brushProperty name="width" value="0.1" units="cm"/>
      <inkml:brushProperty name="height" value="0.1" units="cm"/>
      <inkml:brushProperty name="color" value="#008C3A"/>
    </inkml:brush>
  </inkml:definitions>
  <inkml:trace contextRef="#ctx0" brushRef="#br0">1 80 2759 0 0,'0'0'11360'0'0,"6"-27"-8102"0"0,-4 23-3198 0 0,0 1 1 0 0,0-1 0 0 0,0 1 0 0 0,0 0 0 0 0,1 0-1 0 0,-1 0 1 0 0,1 0 0 0 0,0 0 0 0 0,0 1 0 0 0,0-1-1 0 0,1 1 1 0 0,-1 0 0 0 0,0-1 0 0 0,1 2 0 0 0,-1-1 0 0 0,1 0-1 0 0,0 1 1 0 0,-1 0 0 0 0,1 0 0 0 0,0 0 0 0 0,0 0-1 0 0,0 0 1 0 0,0 1 0 0 0,0 0 0 0 0,0 0 0 0 0,0 0-1 0 0,8 1 1 0 0,-11-1 63 0 0,1 2-78 0 0,-1 0 0 0 0,0 0-1 0 0,0 0 1 0 0,1 0 0 0 0,-1 0 0 0 0,0 1-1 0 0,-1-1 1 0 0,1 0 0 0 0,0 0-1 0 0,-1 1 1 0 0,1-1 0 0 0,-1 0 0 0 0,0 1-1 0 0,0-1 1 0 0,0 0 0 0 0,0 1 0 0 0,0-1-1 0 0,0 0 1 0 0,0 1 0 0 0,-1-1-1 0 0,0 0 1 0 0,-1 5 0 0 0,-26 57 511 0 0,13-32-311 0 0,13-28-252 0 0,0 1 0 0 0,1-1 0 0 0,-1 1 1 0 0,1 0-1 0 0,0-1 0 0 0,0 1 0 0 0,1 0 0 0 0,-1 0 0 0 0,1 0 1 0 0,0 0-1 0 0,0-1 0 0 0,2 10 0 0 0,0-11 1 0 0,-1 0 1 0 0,0 0-1 0 0,1-1 0 0 0,-1 1 1 0 0,1 0-1 0 0,0-1 0 0 0,0 0 1 0 0,0 1-1 0 0,0-1 0 0 0,1 0 1 0 0,-1 0-1 0 0,1 0 0 0 0,-1 0 1 0 0,1-1-1 0 0,-1 1 0 0 0,1-1 1 0 0,0 1-1 0 0,0-1 0 0 0,0 0 1 0 0,0 0-1 0 0,3 1 0 0 0,11 3-117 0 0,0 0 1 0 0,0-1-1 0 0,0-1 0 0 0,0 0 0 0 0,1-2 1 0 0,-1 0-1 0 0,0 0 0 0 0,1-2 1 0 0,-1 0-1 0 0,0-1 0 0 0,1-1 0 0 0,19-6 1 0 0,-21 3-969 0 0</inkml:trace>
</inkml:ink>
</file>

<file path=ppt/ink/ink19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4.161"/>
    </inkml:context>
    <inkml:brush xml:id="br0">
      <inkml:brushProperty name="width" value="0.1" units="cm"/>
      <inkml:brushProperty name="height" value="0.1" units="cm"/>
      <inkml:brushProperty name="color" value="#008C3A"/>
    </inkml:brush>
  </inkml:definitions>
  <inkml:trace contextRef="#ctx0" brushRef="#br0">16 268 4607 0 0,'0'0'208'0'0,"-3"-1"-9"0"0,-9-8 1380 0 0,43 3 3995 0 0,-13 2-4828 0 0,24-2 1094 0 0,56-15 0 0 0,-43 12-1080 0 0,0 1 1 0 0,0 3 0 0 0,1 3-1 0 0,56 4 1 0 0,119-6-266 0 0,-142-1-489 0 0,113 8 1 0 0,17 1-8 0 0,-88-7 2 0 0,183-13 20 0 0,641-74-187 0 0,-480 38-540 0 0,85 18 2410 0 0,-532 33-1688 0 0,5 0 21 0 0,57 5 0 0 0,-89-4 122 0 0,25 10 2831 0 0,-13-5-4512 0 0</inkml:trace>
</inkml:ink>
</file>

<file path=ppt/ink/ink19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5.292"/>
    </inkml:context>
    <inkml:brush xml:id="br0">
      <inkml:brushProperty name="width" value="0.1" units="cm"/>
      <inkml:brushProperty name="height" value="0.1" units="cm"/>
      <inkml:brushProperty name="color" value="#008C3A"/>
    </inkml:brush>
  </inkml:definitions>
  <inkml:trace contextRef="#ctx0" brushRef="#br0">192 73 8263 0 0,'0'0'375'0'0,"11"-40"829"0"0,-6 19 2817 0 0,-3 9 199 0 0,-3 25-2785 0 0,-15 174-175 0 0,10-98-1092 0 0,-26 133 0 0 0,-6-56-116 0 0,-45 221 523 0 0,69-296-369 0 0,3-1 0 0 0,3 124 0 0 0,9-169 23 0 0,2 1 1 0 0,17 81-1 0 0,-19-125-180 0 0,-1-1-1 0 0,1 0 1 0 0,-1 0-1 0 0,1 0 1 0 0,0 0-1 0 0,0 0 1 0 0,0 0-1 0 0,0 0 1 0 0,0 0-1 0 0,-1-1 1 0 0,1 1-1 0 0,1 0 1 0 0,-1 0-1 0 0,0-1 1 0 0,0 1-1 0 0,0-1 1 0 0,0 1-1 0 0,0-1 1 0 0,1 1-1 0 0,-1-1 1 0 0,0 0-1 0 0,0 0 1 0 0,1 1-1 0 0,-1-1 1 0 0,0 0-1 0 0,0 0 1 0 0,1 0-1 0 0,-1 0 1 0 0,2-1-1 0 0,-2 1 33 0 0,0 0 164 0 0,31-5 918 0 0,52-22-1030 0 0,-57 17-114 0 0,1 1 1 0 0,42-7 0 0 0,3 9-46 0 0,0 4 1 0 0,136 12-1 0 0,-59 0 31 0 0,915-29-144 0 0,-501 0 86 0 0,-219 11 53 0 0,756-3 0 0 0,-921 16 219 0 0,307-32 1 0 0,-423 20 1589 0 0,-61 7-1940 0 0,0 1-1 0 0,0 0 1 0 0,1 0 0 0 0,-1 0-1 0 0,0 0 1 0 0,0 0 0 0 0,0 1-1 0 0,0-1 1 0 0,0 1 0 0 0,0 0-1 0 0,3 1 1 0 0</inkml:trace>
</inkml:ink>
</file>

<file path=ppt/ink/ink19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06.063"/>
    </inkml:context>
    <inkml:brush xml:id="br0">
      <inkml:brushProperty name="width" value="0.1" units="cm"/>
      <inkml:brushProperty name="height" value="0.1" units="cm"/>
      <inkml:brushProperty name="color" value="#008C3A"/>
    </inkml:brush>
  </inkml:definitions>
  <inkml:trace contextRef="#ctx0" brushRef="#br0">51 111 4607 0 0,'-10'-13'205'0'0,"-22"-35"6186"0"0,31 46-6028 0 0,0 0 0 0 0,0-1 0 0 0,0 1 0 0 0,0 0 0 0 0,0-1-1 0 0,0 0 1 0 0,1 1 0 0 0,-1-1 0 0 0,1 1 0 0 0,0-1 0 0 0,-1 0 0 0 0,1 1 0 0 0,0-1 0 0 0,1 0 0 0 0,-1 1-1 0 0,1-1 1 0 0,0-4 2264 0 0,17 45-1981 0 0,-3 0 0 0 0,-1 2 1 0 0,9 42-1 0 0,18 128 449 0 0,-23-112-938 0 0,44 301 87 0 0,-37-209-67 0 0,79 296 0 0 0,-55-319 485 0 0,-49-166-519 0 0,7 22 1358 0 0,-5-16-3480 0 0</inkml:trace>
</inkml:ink>
</file>

<file path=ppt/ink/ink19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25.363"/>
    </inkml:context>
    <inkml:brush xml:id="br0">
      <inkml:brushProperty name="width" value="0.05" units="cm"/>
      <inkml:brushProperty name="height" value="0.05" units="cm"/>
      <inkml:brushProperty name="color" value="#004F8B"/>
    </inkml:brush>
  </inkml:definitions>
  <inkml:trace contextRef="#ctx0" brushRef="#br0">0 8 3679 0 0,'0'0'284'0'0,"9"-8"1154"0"0,5 46 3628 0 0,-9-19-3616 0 0,0-7-955 0 0,-1 1 1 0 0,0-1-1 0 0,-1 1 1 0 0,0 0 0 0 0,-1 1-1 0 0,0-1 1 0 0,-1 0 0 0 0,-1 1-1 0 0,0-1 1 0 0,-1 0-1 0 0,0 0 1 0 0,-1 1 0 0 0,-7 24-1 0 0,7-31-287 0 0,1 1 1 0 0,0-1-1 0 0,0 1 0 0 0,1 0 0 0 0,0-1 1 0 0,2 13-1 0 0,-2-16-286 0 0,0-1 1 0 0,1 1 0 0 0,0-1-1 0 0,0 1 1 0 0,0-1 0 0 0,0 0-1 0 0,1 1 1 0 0,-1-1 0 0 0,1 0-1 0 0,0 0 1 0 0,0 0 0 0 0,0 0-1 0 0,0 0 1 0 0,0 0 0 0 0,1 0-1 0 0,3 3 1 0 0</inkml:trace>
</inkml:ink>
</file>

<file path=ppt/ink/ink19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26.041"/>
    </inkml:context>
    <inkml:brush xml:id="br0">
      <inkml:brushProperty name="width" value="0.05" units="cm"/>
      <inkml:brushProperty name="height" value="0.05" units="cm"/>
      <inkml:brushProperty name="color" value="#004F8B"/>
    </inkml:brush>
  </inkml:definitions>
  <inkml:trace contextRef="#ctx0" brushRef="#br0">375 34 4143 0 0,'-34'-7'2148'0'0,"18"5"93"0"0,1 1 0 0 0,-1 1 0 0 0,-30 3-1 0 0,35-1-1778 0 0,0 0-1 0 0,0 1 0 0 0,0 0 1 0 0,0 1-1 0 0,-16 8 1 0 0,18-7-419 0 0,0 0 0 0 0,0 1 0 0 0,1 0 1 0 0,-1 1-1 0 0,2 0 0 0 0,-1 1 0 0 0,1-1 1 0 0,0 1-1 0 0,0 0 0 0 0,1 1 0 0 0,0 0 1 0 0,1 0-1 0 0,0 0 0 0 0,-8 20 0 0 0,2 1 39 0 0,1 1 0 0 0,2 0 0 0 0,-10 63 0 0 0,16-77-55 0 0,1 0 1 0 0,1 0-1 0 0,0 0 0 0 0,1 0 0 0 0,1 0 0 0 0,0 0 1 0 0,1-1-1 0 0,1 1 0 0 0,8 20 0 0 0,-9-30-7 0 0,0-1-1 0 0,0 0 0 0 0,1 0 0 0 0,0 0 1 0 0,0 0-1 0 0,1 0 0 0 0,-1-1 1 0 0,1 0-1 0 0,1 0 0 0 0,-1 0 0 0 0,1 0 1 0 0,-1-1-1 0 0,8 4 0 0 0,-2-3 57 0 0,-1 0-1 0 0,1 0 0 0 0,0-1 0 0 0,0 0 1 0 0,1-1-1 0 0,-1-1 0 0 0,18 3 1 0 0,-6-4 42 0 0,-1 0 1 0 0,1-1 0 0 0,0-2 0 0 0,-1 0-1 0 0,0-1 1 0 0,1-1 0 0 0,39-14 0 0 0,-22 4-16 0 0,-1-2 1 0 0,-1-1 0 0 0,0-2-1 0 0,-1-2 1 0 0,56-42-1 0 0,-85 56-84 0 0,-1-1 1 0 0,0 0-1 0 0,0-1 0 0 0,-1 1 1 0 0,0-1-1 0 0,0-1 0 0 0,-1 1 1 0 0,0-1-1 0 0,-1 1 0 0 0,0-2 1 0 0,-1 1-1 0 0,0 0 0 0 0,0-1 1 0 0,-1 1-1 0 0,0-1 0 0 0,-1 1 1 0 0,-1-1-1 0 0,1 0 0 0 0,-2 0 1 0 0,1 1-1 0 0,-4-17 0 0 0,2 14 52 0 0,-1 0-1 0 0,0-1 0 0 0,-1 1 1 0 0,0 0-1 0 0,-1 1 0 0 0,0-1 1 0 0,-1 1-1 0 0,0 0 1 0 0,-1 0-1 0 0,-1 1 0 0 0,0 0 1 0 0,0 0-1 0 0,-1 1 0 0 0,0 0 1 0 0,-1 1-1 0 0,-17-14 0 0 0,15 15 66 0 0,-1 1 0 0 0,0 0 0 0 0,-1 0 0 0 0,1 1 0 0 0,-20-5 1 0 0,26 9-90 0 0,-1 0 0 0 0,0 1 1 0 0,0 0-1 0 0,1 0 1 0 0,-1 1-1 0 0,0 0 1 0 0,0 0-1 0 0,0 1 0 0 0,0 0 1 0 0,0 0-1 0 0,-11 4 1 0 0,-19 4-2123 0 0</inkml:trace>
</inkml:ink>
</file>

<file path=ppt/ink/ink19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27.747"/>
    </inkml:context>
    <inkml:brush xml:id="br0">
      <inkml:brushProperty name="width" value="0.05" units="cm"/>
      <inkml:brushProperty name="height" value="0.05" units="cm"/>
      <inkml:brushProperty name="color" value="#004F8B"/>
    </inkml:brush>
  </inkml:definitions>
  <inkml:trace contextRef="#ctx0" brushRef="#br0">81 138 1839 0 0,'0'0'7380'0'0,"22"-37"-2792"0"0,-18 28-4180 0 0,0 1 1 0 0,0 0-1 0 0,0 1 0 0 0,1-1 0 0 0,0 1 0 0 0,1 0 0 0 0,0 0 0 0 0,10-9 1 0 0,-14 14-408 0 0,0-1 0 0 0,0 1 0 0 0,1 1 1 0 0,-1-1-1 0 0,0 0 0 0 0,1 0 1 0 0,0 1-1 0 0,-1-1 0 0 0,1 1 0 0 0,0 0 1 0 0,-1 0-1 0 0,1 0 0 0 0,0 0 1 0 0,0 1-1 0 0,0-1 0 0 0,0 1 0 0 0,0-1 1 0 0,0 1-1 0 0,0 0 0 0 0,0 0 1 0 0,0 1-1 0 0,0-1 0 0 0,0 1 0 0 0,0-1 1 0 0,-1 1-1 0 0,1 0 0 0 0,0 0 1 0 0,0 0-1 0 0,4 3 0 0 0,-5-2 32 0 0,0 0-1 0 0,-1 1 1 0 0,1-1-1 0 0,0 1 0 0 0,-1 0 1 0 0,0-1-1 0 0,1 1 1 0 0,-1 0-1 0 0,0 0 1 0 0,-1 0-1 0 0,1 0 0 0 0,0 0 1 0 0,-1 0-1 0 0,0 0 1 0 0,0 0-1 0 0,0 0 1 0 0,0 0-1 0 0,-1 6 1 0 0,-8 57 548 0 0,9-66-580 0 0,-2 8 3 0 0,0 0 0 0 0,-1 1 0 0 0,0-1 0 0 0,0 0 0 0 0,-1 0-1 0 0,0-1 1 0 0,0 1 0 0 0,-1-1 0 0 0,0 0 0 0 0,0 0 0 0 0,-1-1 0 0 0,0 1 0 0 0,0-1 0 0 0,-14 10 0 0 0,-6 2-418 0 0,-1-1-1 0 0,-53 24 1 0 0,42-22 1319 0 0,155-11-598 0 0,-70-7-184 0 0,-34-1-64 0 0,1 0 0 0 0,0 0 0 0 0,0 2 0 0 0,0 0 1 0 0,0 0-1 0 0,-1 1 0 0 0,16 6 0 0 0,-18-10-2160 0 0</inkml:trace>
</inkml:ink>
</file>

<file path=ppt/ink/ink19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28.275"/>
    </inkml:context>
    <inkml:brush xml:id="br0">
      <inkml:brushProperty name="width" value="0.05" units="cm"/>
      <inkml:brushProperty name="height" value="0.05" units="cm"/>
      <inkml:brushProperty name="color" value="#004F8B"/>
    </inkml:brush>
  </inkml:definitions>
  <inkml:trace contextRef="#ctx0" brushRef="#br0">576 100 1839 0 0,'-15'-36'1883'0'0,"11"31"-1565"0"0,0 0 1 0 0,0 0-1 0 0,-1 0 0 0 0,0 1 0 0 0,0-1 0 0 0,0 1 0 0 0,-1 0 1 0 0,1 1-1 0 0,-1-1 0 0 0,0 1 0 0 0,0 0 0 0 0,0 0 1 0 0,0 1-1 0 0,0 0 0 0 0,-1 0 0 0 0,1 1 0 0 0,-1-1 1 0 0,1 1-1 0 0,-1 1 0 0 0,0-1 0 0 0,1 1 0 0 0,-11 1 1 0 0,-1 0 481 0 0,0 1 1 0 0,0 1 0 0 0,1 0 0 0 0,-1 1 0 0 0,1 1 0 0 0,0 1-1 0 0,-20 9 1 0 0,25-8-785 0 0,1 0 0 0 0,-1 1 0 0 0,1 1 0 0 0,1 0 0 0 0,-1 0 0 0 0,1 1 0 0 0,1 0 1 0 0,0 1-1 0 0,1 0 0 0 0,0 0 0 0 0,0 1 0 0 0,-6 14 0 0 0,-10 23 139 0 0,-29 87 0 0 0,47-121-138 0 0,-4 16 130 0 0,1-1 0 0 0,2 1 0 0 0,1 0 0 0 0,-3 50 0 0 0,7-66-122 0 0,2 0 0 0 0,0 0 0 0 0,1 0-1 0 0,1 0 1 0 0,0-1 0 0 0,1 1 0 0 0,0 0 0 0 0,1-1 0 0 0,1 0 0 0 0,0 0 0 0 0,14 24 0 0 0,-12-28 29 0 0,1-1 1 0 0,0 0-1 0 0,1 0 1 0 0,0-1-1 0 0,1 0 1 0 0,-1-1-1 0 0,1 0 1 0 0,1 0 0 0 0,-1-1-1 0 0,1-1 1 0 0,0 0-1 0 0,1 0 1 0 0,-1-1-1 0 0,1 0 1 0 0,14 2-1 0 0,4 0 222 0 0,0-1 0 0 0,0-1-1 0 0,0-2 1 0 0,0-1 0 0 0,32-3-1 0 0,-45 0-107 0 0,1-1 0 0 0,-1-1 0 0 0,0 0-1 0 0,0-2 1 0 0,0 0 0 0 0,-1 0 0 0 0,0-2-1 0 0,0 0 1 0 0,-1-1 0 0 0,0 0 0 0 0,-1-2 0 0 0,0 1-1 0 0,0-2 1 0 0,20-21 0 0 0,-19 17-68 0 0,-1 0-1 0 0,-1-1 1 0 0,0-1-1 0 0,-2 0 1 0 0,0-1 0 0 0,0 0-1 0 0,-2-1 1 0 0,0 0-1 0 0,-2 0 1 0 0,0-1 0 0 0,6-35-1 0 0,-11 33-44 0 0,-2 1-1 0 0,0-1 1 0 0,-2 1 0 0 0,0 0-1 0 0,-1 0 1 0 0,-2 0 0 0 0,0 0-1 0 0,-1 0 1 0 0,-1 1 0 0 0,-2 0-1 0 0,0 0 1 0 0,-1 1 0 0 0,0 1-1 0 0,-2-1 1 0 0,-26-32 0 0 0,34 48-96 0 0,0 0-1 0 0,0 0 1 0 0,0 1 0 0 0,0-1 0 0 0,0 1 0 0 0,-1 0-1 0 0,1 0 1 0 0,-1 1 0 0 0,0 0 0 0 0,0-1-1 0 0,0 2 1 0 0,0-1 0 0 0,0 0 0 0 0,0 1 0 0 0,0 0-1 0 0,-8 0 1 0 0,-1 1-859 0 0,1 0 0 0 0,0 1 0 0 0,0 1 0 0 0,0 0 0 0 0,-17 6 0 0 0,11-3-6530 0 0</inkml:trace>
</inkml:ink>
</file>

<file path=ppt/ink/ink19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29.989"/>
    </inkml:context>
    <inkml:brush xml:id="br0">
      <inkml:brushProperty name="width" value="0.05" units="cm"/>
      <inkml:brushProperty name="height" value="0.05" units="cm"/>
      <inkml:brushProperty name="color" value="#004F8B"/>
    </inkml:brush>
  </inkml:definitions>
  <inkml:trace contextRef="#ctx0" brushRef="#br0">8 146 7711 0 0,'0'0'7779'0'0,"5"-37"-4207"0"0,-1 27-3321 0 0,1 0 0 0 0,0 1-1 0 0,0 0 1 0 0,1-1 0 0 0,0 2 0 0 0,11-14 0 0 0,-16 20-201 0 0,1-1 1 0 0,1 1-1 0 0,-1 0 1 0 0,0-1-1 0 0,0 1 1 0 0,1 0 0 0 0,0 1-1 0 0,-1-1 1 0 0,1 0-1 0 0,0 1 1 0 0,0-1 0 0 0,-1 1-1 0 0,1 0 1 0 0,0 0-1 0 0,0 0 1 0 0,1 0-1 0 0,-1 1 1 0 0,0-1 0 0 0,0 1-1 0 0,0 0 1 0 0,0 0-1 0 0,0 0 1 0 0,1 0-1 0 0,-1 0 1 0 0,0 1 0 0 0,3 0-1 0 0,2 3-39 0 0,-7-3-9 0 0,1 0 0 0 0,-1 0 0 0 0,0 0 0 0 0,0 0 0 0 0,0 0 0 0 0,0 0 0 0 0,0 0 0 0 0,0 0 0 0 0,0 1 0 0 0,0-1 0 0 0,-1 0 0 0 0,1 1 0 0 0,0-1 0 0 0,-1 0 0 0 0,1 1 0 0 0,-1-1 0 0 0,1 1 0 0 0,-1-1 0 0 0,0 1 0 0 0,0-1 0 0 0,1 1 0 0 0,-1-1 0 0 0,0 1 0 0 0,0-1 0 0 0,-1 1 0 0 0,1-1 0 0 0,0 1 0 0 0,-1 1 0 0 0,-17 36-12 0 0,12-29 15 0 0,-39 55-152 0 0,30-45 36 0 0,14-19 56 0 0,1 0-17 0 0,0 1 65 0 0,1-1 0 0 0,-1 1 1 0 0,0 0-1 0 0,1-1 0 0 0,-1 1 0 0 0,1-1 1 0 0,-1 1-1 0 0,1-1 0 0 0,0 1 0 0 0,0-1 1 0 0,0 1-1 0 0,0-1 0 0 0,0 0 0 0 0,0 0 0 0 0,0 1 1 0 0,0-1-1 0 0,0 0 0 0 0,1 0 0 0 0,-1 0 1 0 0,0 0-1 0 0,3 1 0 0 0,31 13 20 0 0,-29-13-20 0 0,4 1 7 0 0,1 1 0 0 0,-1 0 0 0 0,0 1 0 0 0,0 0 0 0 0,0 1 0 0 0,15 11 0 0 0,-23-15 0 0 0,0 0 0 0 0,0 0 0 0 0,0 0 0 0 0,-1 0 0 0 0,1 0 0 0 0,-1 0 0 0 0,1 0 0 0 0,-1 1 0 0 0,0-1 0 0 0,0 0 0 0 0,0 1 0 0 0,0-1 0 0 0,0 1 0 0 0,0-1 0 0 0,-1 1 0 0 0,1 0 0 0 0,-1-1 0 0 0,0 1 0 0 0,1 0 0 0 0,-1-1 0 0 0,-1 1 0 0 0,1 0 0 0 0,0-1 0 0 0,-1 1 0 0 0,1-1 0 0 0,-1 1 0 0 0,0 0 0 0 0,0-1 0 0 0,0 1 0 0 0,0-1 0 0 0,0 0 0 0 0,0 1 0 0 0,-4 3 0 0 0,0 1 112 0 0,-1 0 0 0 0,0 0 0 0 0,0 0 0 0 0,-1 0 0 0 0,0-1 0 0 0,0 0 0 0 0,-1-1 0 0 0,1 0 0 0 0,-1 0 0 0 0,0 0 0 0 0,-1-1 0 0 0,1 0 0 0 0,-1-1 0 0 0,0 0 0 0 0,0 0 0 0 0,0-1 0 0 0,0 0 0 0 0,0-1 0 0 0,0 0 0 0 0,0 0 0 0 0,-1-1 0 0 0,1 0 0 0 0,0-1 0 0 0,-14-2 0 0 0,22 3-202 0 0,0 0-1 0 0,0-1 1 0 0,0 1 0 0 0,0-1-1 0 0,0 1 1 0 0,1 0 0 0 0,-1-1-1 0 0,0 1 1 0 0,0-1 0 0 0,1 0-1 0 0,-1 1 1 0 0,0-1 0 0 0,1 0-1 0 0,-1 1 1 0 0,1-1 0 0 0,-1 0-1 0 0,1 0 1 0 0,-1 0 0 0 0,1 1-1 0 0,-1-1 1 0 0,0-1-1 0 0,-2-14-5370 0 0,4 7-1890 0 0</inkml:trace>
</inkml:ink>
</file>

<file path=ppt/ink/ink1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6"/>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19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0.552"/>
    </inkml:context>
    <inkml:brush xml:id="br0">
      <inkml:brushProperty name="width" value="0.05" units="cm"/>
      <inkml:brushProperty name="height" value="0.05" units="cm"/>
      <inkml:brushProperty name="color" value="#004F8B"/>
    </inkml:brush>
  </inkml:definitions>
  <inkml:trace contextRef="#ctx0" brushRef="#br0">458 55 4607 0 0,'-25'-15'698'0'0,"16"10"181"0"0,0-1 1 0 0,0 2-1 0 0,-1-1 0 0 0,1 1 1 0 0,-1 1-1 0 0,0 0 1 0 0,0 0-1 0 0,0 1 0 0 0,-1 0 1 0 0,1 1-1 0 0,-12 0 1 0 0,15 1-717 0 0,0 1 0 0 0,0 0 0 0 0,-1 1 0 0 0,1 0 0 0 0,0 0 1 0 0,0 0-1 0 0,0 1 0 0 0,1 0 0 0 0,-1 0 0 0 0,1 1 0 0 0,-1-1 0 0 0,1 2 1 0 0,0-1-1 0 0,1 1 0 0 0,-1-1 0 0 0,-8 11 0 0 0,-7 8-11 0 0,2 1 0 0 0,0 0-1 0 0,1 2 1 0 0,1 0 0 0 0,2 1-1 0 0,0 1 1 0 0,-15 44 0 0 0,23-51-115 0 0,1 0 1 0 0,1 1 0 0 0,1-1 0 0 0,0 1 0 0 0,2 0-1 0 0,1 0 1 0 0,0 0 0 0 0,2-1 0 0 0,1 1-1 0 0,0 0 1 0 0,8 30 0 0 0,-4-29-28 0 0,1 0 0 0 0,0-1 1 0 0,2 0-1 0 0,1-1 0 0 0,0 0 1 0 0,2 0-1 0 0,0-1 0 0 0,1-1 0 0 0,21 24 1 0 0,-24-32 14 0 0,1-1 0 0 0,0 0 1 0 0,0-1-1 0 0,1-1 1 0 0,0 1-1 0 0,0-2 1 0 0,1 0-1 0 0,0 0 0 0 0,0-1 1 0 0,1-1-1 0 0,0 0 1 0 0,0-1-1 0 0,0 0 0 0 0,0-1 1 0 0,1-1-1 0 0,16 1 1 0 0,-9-2 57 0 0,0 0 0 0 0,0-2 1 0 0,0-1-1 0 0,0 0 1 0 0,0-2-1 0 0,-1 0 0 0 0,1-2 1 0 0,29-11-1 0 0,-38 11-15 0 0,0 0 1 0 0,-1-1-1 0 0,1-1 0 0 0,-1 0 0 0 0,-1 0 0 0 0,0-1 0 0 0,0-1 1 0 0,-1 0-1 0 0,0 0 0 0 0,-1-1 0 0 0,0 0 0 0 0,0-1 0 0 0,-1 0 1 0 0,6-14-1 0 0,-3 2 77 0 0,0-1 1 0 0,-2 0-1 0 0,-1-1 1 0 0,-2 0 0 0 0,0 0-1 0 0,-1 0 1 0 0,-2-1-1 0 0,-1 0 1 0 0,-1 0-1 0 0,-1 1 1 0 0,-1-1-1 0 0,-2 0 1 0 0,-1 1 0 0 0,0-1-1 0 0,-2 1 1 0 0,-1 0-1 0 0,-21-48 1 0 0,25 67-117 0 0,-1 0 1 0 0,0 0 0 0 0,0 1 0 0 0,0 0-1 0 0,-1 0 1 0 0,0 0 0 0 0,0 0-1 0 0,-1 1 1 0 0,0 0 0 0 0,1 0 0 0 0,-2 1-1 0 0,1-1 1 0 0,0 1 0 0 0,-1 0-1 0 0,0 1 1 0 0,0 0 0 0 0,0 0-1 0 0,-10-2 1 0 0,4 1-424 0 0,0 1 0 0 0,-1 1 0 0 0,-23-1 0 0 0,-42 7-6722 0 0,61-1-239 0 0</inkml:trace>
</inkml:ink>
</file>

<file path=ppt/ink/ink19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1.425"/>
    </inkml:context>
    <inkml:brush xml:id="br0">
      <inkml:brushProperty name="width" value="0.05" units="cm"/>
      <inkml:brushProperty name="height" value="0.05" units="cm"/>
      <inkml:brushProperty name="color" value="#004F8B"/>
    </inkml:brush>
  </inkml:definitions>
  <inkml:trace contextRef="#ctx0" brushRef="#br0">110 1 7831 0 0,'0'0'8628'0'0,"-9"0"-4384"0"0,-12 3-3045 0 0,14 5-1111 0 0,-1 0 0 0 0,2 0 0 0 0,-1 0 0 0 0,1 1 1 0 0,0 0-1 0 0,1 0 0 0 0,0 1 0 0 0,0 0 0 0 0,1 0 0 0 0,0 0 1 0 0,-2 11-1 0 0,4-13-92 0 0,-1 0 1 0 0,2 0 0 0 0,-1 1 0 0 0,1-1 0 0 0,0 0-1 0 0,1 1 1 0 0,0-1 0 0 0,0 1 0 0 0,1-1-1 0 0,0 1 1 0 0,1-1 0 0 0,0 0 0 0 0,0 1-1 0 0,5 10 1 0 0,-4-15 34 0 0,0 0 0 0 0,0 0 1 0 0,0-1-1 0 0,1 1 0 0 0,-1-1 0 0 0,1 0 0 0 0,0 0 0 0 0,0 0 0 0 0,0-1 1 0 0,0 1-1 0 0,1-1 0 0 0,-1 0 0 0 0,1 0 0 0 0,-1-1 0 0 0,1 1 0 0 0,0-1 1 0 0,-1 0-1 0 0,1 0 0 0 0,0-1 0 0 0,0 1 0 0 0,0-1 0 0 0,6-1 0 0 0,16 1 148 0 0,0-2-1 0 0,45-9 0 0 0,-62 9-228 0 0,4 0-499 0 0,0-1 0 0 0,0-1-1 0 0,-1 0 1 0 0,0-1 0 0 0,15-7 0 0 0,-14 5-1013 0 0</inkml:trace>
</inkml:ink>
</file>

<file path=ppt/ink/ink19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1.846"/>
    </inkml:context>
    <inkml:brush xml:id="br0">
      <inkml:brushProperty name="width" value="0.05" units="cm"/>
      <inkml:brushProperty name="height" value="0.05" units="cm"/>
      <inkml:brushProperty name="color" value="#004F8B"/>
    </inkml:brush>
  </inkml:definitions>
  <inkml:trace contextRef="#ctx0" brushRef="#br0">80 1 5983 0 0,'0'0'542'0'0,"-17"31"4088"0"0,8-14-2432 0 0,1 0 0 0 0,1 0-1 0 0,-10 33 1 0 0,11-26-1752 0 0,1 1 0 0 0,1 0 0 0 0,0 0-1 0 0,1 41 1 0 0,13 10-496 0 0,0-46-4245 0 0</inkml:trace>
</inkml:ink>
</file>

<file path=ppt/ink/ink19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2.194"/>
    </inkml:context>
    <inkml:brush xml:id="br0">
      <inkml:brushProperty name="width" value="0.05" units="cm"/>
      <inkml:brushProperty name="height" value="0.05" units="cm"/>
      <inkml:brushProperty name="color" value="#004F8B"/>
    </inkml:brush>
  </inkml:definitions>
  <inkml:trace contextRef="#ctx0" brushRef="#br0">336 47 11519 0 0,'-3'-4'151'0'0,"1"1"-1"0"0,-1-1 0 0 0,0 1 1 0 0,0 0-1 0 0,0 0 0 0 0,-1 0 1 0 0,1 0-1 0 0,-1 0 0 0 0,1 1 0 0 0,-1 0 1 0 0,0 0-1 0 0,0 0 0 0 0,0 0 1 0 0,0 1-1 0 0,0-1 0 0 0,-1 1 1 0 0,1 0-1 0 0,0 0 0 0 0,-1 1 1 0 0,-5-1-1 0 0,6 1 36 0 0,-1 1-1 0 0,1 0 1 0 0,-1 0 0 0 0,1 1-1 0 0,0-1 1 0 0,-1 1 0 0 0,1 0 0 0 0,0 0-1 0 0,0 0 1 0 0,0 1 0 0 0,0-1-1 0 0,1 1 1 0 0,-1 0 0 0 0,1 0-1 0 0,0 0 1 0 0,0 0 0 0 0,0 1-1 0 0,0 0 1 0 0,-4 5 0 0 0,-17 27 11 0 0,0 1 0 0 0,3 1 0 0 0,1 0-1 0 0,2 2 1 0 0,-22 67 0 0 0,32-73-115 0 0,2 1 1 0 0,1 0-1 0 0,1 0 0 0 0,2 0 0 0 0,2 0 0 0 0,1 1 0 0 0,1-1 0 0 0,2 0 1 0 0,2-1-1 0 0,1 1 0 0 0,2-1 0 0 0,14 36 0 0 0,-19-60-61 0 0,1-1 0 0 0,0 0 0 0 0,0 0 0 0 0,1 0 0 0 0,0 0 0 0 0,0-1 0 0 0,1 0-1 0 0,0 0 1 0 0,1-1 0 0 0,0 0 0 0 0,0 0 0 0 0,0-1 0 0 0,1 0 0 0 0,0-1 0 0 0,0 0 0 0 0,0 0 0 0 0,1 0 0 0 0,18 5 0 0 0,-14-7 14 0 0,1 0 1 0 0,-1-1 0 0 0,0 0 0 0 0,1-1 0 0 0,-1-1-1 0 0,0 0 1 0 0,1-1 0 0 0,-1-1 0 0 0,1 0 0 0 0,-1-1-1 0 0,0 0 1 0 0,0-1 0 0 0,16-8 0 0 0,-13 5 65 0 0,-1 0 0 0 0,-1-1 0 0 0,1-1 0 0 0,-2-1 1 0 0,1 0-1 0 0,-1-1 0 0 0,-1-1 0 0 0,0 0 0 0 0,0 0 0 0 0,-1-2 1 0 0,-1 1-1 0 0,0-1 0 0 0,-1-1 0 0 0,10-19 0 0 0,-10 12 60 0 0,0 0 0 0 0,-2-1 0 0 0,0 0-1 0 0,-1 0 1 0 0,-2-1 0 0 0,0 0 0 0 0,-2 0 0 0 0,-1 0-1 0 0,-1-43 1 0 0,-2 26 343 0 0,-12-76 0 0 0,10 102-404 0 0,0 1 1 0 0,-1 0-1 0 0,0 0 1 0 0,-1 1-1 0 0,-1-1 1 0 0,0 1-1 0 0,-1 0 1 0 0,-15-22-1 0 0,18 32-91 0 0,1-1 0 0 0,-1 1-1 0 0,1 0 1 0 0,-1 0 0 0 0,0 0-1 0 0,0 1 1 0 0,0-1 0 0 0,-1 1 0 0 0,1 0-1 0 0,0 0 1 0 0,-1 0 0 0 0,1 1 0 0 0,-1 0-1 0 0,0 0 1 0 0,-6-1 0 0 0,-9 0-1152 0 0,0 1-1 0 0,-28 2 1 0 0,14 0-4523 0 0,10-1-1922 0 0</inkml:trace>
</inkml:ink>
</file>

<file path=ppt/ink/ink19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3.342"/>
    </inkml:context>
    <inkml:brush xml:id="br0">
      <inkml:brushProperty name="width" value="0.05" units="cm"/>
      <inkml:brushProperty name="height" value="0.05" units="cm"/>
      <inkml:brushProperty name="color" value="#004F8B"/>
    </inkml:brush>
  </inkml:definitions>
  <inkml:trace contextRef="#ctx0" brushRef="#br0">143 0 3223 0 0,'0'0'6922'0'0,"-4"10"-2423"0"0,-6 14-3125 0 0,4-16-1175 0 0,1 0 0 0 0,-1-1 0 0 0,-1 1 0 0 0,1-1 0 0 0,-1 0 0 0 0,0-1 0 0 0,-1 0 0 0 0,-11 8 0 0 0,10-8-122 0 0,-1 1 0 0 0,2 0 0 0 0,-1 1 0 0 0,-12 15 0 0 0,21-21-24 0 0,3 0-1 0 0,0 0-1 0 0,0 1 1 0 0,0-1-1 0 0,0 0 1 0 0,0 0 0 0 0,1-1-1 0 0,-1 1 1 0 0,1-1-1 0 0,-1 0 1 0 0,1 0-1 0 0,0 0 1 0 0,0 0-1 0 0,-1 0 1 0 0,1-1 0 0 0,0 0-1 0 0,0 0 1 0 0,6 0-1 0 0,-4 0 71 0 0,30 0 565 0 0,-28-1-558 0 0,0 1 0 0 0,0 0-1 0 0,-1 1 1 0 0,1 0 0 0 0,0 0 0 0 0,0 0 0 0 0,0 1-1 0 0,8 3 1 0 0,-12-4-25 0 0,0 1 1 0 0,0-1-1 0 0,0 1 0 0 0,0 0 0 0 0,0 0 1 0 0,-1 0-1 0 0,1 0 0 0 0,-1 1 0 0 0,1-1 1 0 0,-1 1-1 0 0,0 0 0 0 0,0 0 0 0 0,0 0 0 0 0,-1 0 1 0 0,1 1-1 0 0,-1-1 0 0 0,0 1 0 0 0,0-1 1 0 0,0 1-1 0 0,0 0 0 0 0,0 0 0 0 0,-1 0 1 0 0,0 0-1 0 0,0 0 0 0 0,0 0 0 0 0,0 0 0 0 0,-1 1 1 0 0,1-1-1 0 0,-1 0 0 0 0,0 0 0 0 0,0 1 1 0 0,-1-1-1 0 0,-1 5 0 0 0,1-2-15 0 0,-1 0-1 0 0,0-1 1 0 0,0 1-1 0 0,0-1 1 0 0,-1 0 0 0 0,0 1-1 0 0,-1-1 1 0 0,1-1-1 0 0,-1 1 1 0 0,0 0-1 0 0,-10 8 1 0 0,11-10-37 0 0,-1 0 1 0 0,0 0-1 0 0,0-1 0 0 0,0 0 1 0 0,0 0-1 0 0,-1 0 0 0 0,0 0 0 0 0,1-1 1 0 0,-1 0-1 0 0,0 0 0 0 0,0 0 1 0 0,0 0-1 0 0,0-1 0 0 0,0 0 1 0 0,-11 1-1 0 0,13-2-113 0 0,0 0 0 0 0,0-1-1 0 0,0 1 1 0 0,1-1 0 0 0,-1 0 0 0 0,0 0 0 0 0,0 0-1 0 0,0 0 1 0 0,1 0 0 0 0,-1-1 0 0 0,1 1 0 0 0,-1-1-1 0 0,1 0 1 0 0,-1 1 0 0 0,-2-4 0 0 0,-4-3-1539 0 0,-1 1-513 0 0</inkml:trace>
</inkml:ink>
</file>

<file path=ppt/ink/ink19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3.676"/>
    </inkml:context>
    <inkml:brush xml:id="br0">
      <inkml:brushProperty name="width" value="0.05" units="cm"/>
      <inkml:brushProperty name="height" value="0.05" units="cm"/>
      <inkml:brushProperty name="color" value="#004F8B"/>
    </inkml:brush>
  </inkml:definitions>
  <inkml:trace contextRef="#ctx0" brushRef="#br0">1 72 3223 0 0,'7'-8'1465'0'0,"1"1"-1"0"0,0 0 0 0 0,0 1 1 0 0,1 0-1 0 0,0 0 0 0 0,0 1 1 0 0,0 0-1 0 0,1 0 0 0 0,-1 1 1 0 0,20-5-1 0 0,-23 8-886 0 0,0 0 0 0 0,0 0 0 0 0,1 0 0 0 0,-1 1 0 0 0,0 0 0 0 0,0 1 0 0 0,0-1 0 0 0,9 3 0 0 0,-9-1-654 0 0,0 0 0 0 0,0 0 0 0 0,0 1 0 0 0,0-1 0 0 0,-1 1 0 0 0,1 1 0 0 0,-1-1-1 0 0,10 9 1 0 0,23 16-908 0 0,-10-12-2437 0 0,-18-10-3703 0 0</inkml:trace>
</inkml:ink>
</file>

<file path=ppt/ink/ink19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6:34.160"/>
    </inkml:context>
    <inkml:brush xml:id="br0">
      <inkml:brushProperty name="width" value="0.05" units="cm"/>
      <inkml:brushProperty name="height" value="0.05" units="cm"/>
      <inkml:brushProperty name="color" value="#004F8B"/>
    </inkml:brush>
  </inkml:definitions>
  <inkml:trace contextRef="#ctx0" brushRef="#br0">501 20 6911 0 0,'0'0'528'0'0,"-30"-19"2816"0"0,20 19-2282 0 0,0-1 0 0 0,1 1-1 0 0,-1 1 1 0 0,0-1 0 0 0,-13 4 0 0 0,-86 27-34 0 0,97-27-765 0 0,-1 2-189 0 0,0 0 1 0 0,1 0-1 0 0,0 1 1 0 0,0 1-1 0 0,0 0 1 0 0,1 0 0 0 0,0 1-1 0 0,1 1 1 0 0,0 0-1 0 0,1 0 1 0 0,0 1 0 0 0,0 0-1 0 0,1 1 1 0 0,-11 21-1 0 0,3-2 118 0 0,1 1-1 0 0,1 1 0 0 0,2 0 0 0 0,-14 62 0 0 0,18-59-103 0 0,1 0 0 0 0,3 1-1 0 0,0 0 1 0 0,2 0 0 0 0,4 40 0 0 0,-1-64-96 0 0,0-1 1 0 0,1 1-1 0 0,0 0 1 0 0,1-1-1 0 0,1 0 1 0 0,0 0 0 0 0,1 0-1 0 0,0 0 1 0 0,0-1-1 0 0,1 0 1 0 0,1 0 0 0 0,0 0-1 0 0,0-1 1 0 0,1 0-1 0 0,1 0 1 0 0,-1-1-1 0 0,1 0 1 0 0,14 10 0 0 0,-5-8-9 0 0,0 0 1 0 0,1-1-1 0 0,0-1 1 0 0,0 0-1 0 0,1-2 1 0 0,0 0 0 0 0,1-1-1 0 0,-1-1 1 0 0,1-1-1 0 0,0-1 1 0 0,26 0-1 0 0,-11-3 119 0 0,0-1 0 0 0,-1-2-1 0 0,1-2 1 0 0,0-1 0 0 0,62-20-1 0 0,-82 21 25 0 0,0-1 0 0 0,-1-1 0 0 0,1 0 0 0 0,-1-1-1 0 0,-1-1 1 0 0,1 0 0 0 0,-2-1 0 0 0,1 0 0 0 0,-1-1 0 0 0,-1-1 0 0 0,0 0 0 0 0,-1 0-1 0 0,0-2 1 0 0,-1 1 0 0 0,0-1 0 0 0,-1 0 0 0 0,9-21 0 0 0,-8 13 116 0 0,-2 0 1 0 0,0-1 0 0 0,-2 0 0 0 0,0 0 0 0 0,-2-1 0 0 0,-1 1-1 0 0,0-1 1 0 0,-2 0 0 0 0,-1 1 0 0 0,0-1 0 0 0,-8-43-1 0 0,4 39-153 0 0,-2 1 0 0 0,0 0 0 0 0,-2 0 0 0 0,-1 1 0 0 0,-1 0 0 0 0,-1 0 0 0 0,-18-29 0 0 0,24 47-93 0 0,0 0-1 0 0,-1 0 1 0 0,0 0-1 0 0,-1 1 1 0 0,0 0-1 0 0,0 1 1 0 0,0-1-1 0 0,-1 1 0 0 0,0 0 1 0 0,0 1-1 0 0,0 0 1 0 0,-1 0-1 0 0,0 1 1 0 0,0 0-1 0 0,0 1 1 0 0,0 0-1 0 0,0 0 0 0 0,-1 1 1 0 0,1 0-1 0 0,-1 1 1 0 0,0 0-1 0 0,1 0 1 0 0,-20 2-1 0 0,-22 7-685 0 0,32 0-6694 0 0</inkml:trace>
</inkml:ink>
</file>

<file path=ppt/ink/ink19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7"/>
    </inkml:context>
    <inkml:brush xml:id="br0">
      <inkml:brushProperty name="width" value="0.1" units="cm"/>
      <inkml:brushProperty name="height" value="0.1" units="cm"/>
      <inkml:brushProperty name="color" value="#008C3A"/>
    </inkml:brush>
  </inkml:definitions>
  <inkml:trace contextRef="#ctx0" brushRef="#br0">0 49 3223 0 0,'0'0'1998'0'0,"18"-27"5700"0"0,-6 10-6018 0 0,-12 17-1605 0 0,1-1 0 0 0,-1 1 0 0 0,0 0 0 0 0,1-1 0 0 0,-1 1 0 0 0,0 0 0 0 0,1-1 0 0 0,-1 1 0 0 0,1 0 0 0 0,-1 0 0 0 0,0 0 0 0 0,1-1 0 0 0,-1 1 0 0 0,1 0 0 0 0,-1 0 0 0 0,1 0 0 0 0,-1 0 0 0 0,1 0 0 0 0,-1 0 0 0 0,1 0 0 0 0,-1 0 0 0 0,1 0 0 0 0,-1 0 0 0 0,1 0 0 0 0,-1 0 0 0 0,0 0 0 0 0,1 0 0 0 0,-1 0 0 0 0,1 0 0 0 0,-1 0 0 0 0,1 1 0 0 0,0-1 0 0 0,11 16 1131 0 0,5 34-253 0 0,-14-40-451 0 0,0 0-332 0 0,2 7 175 0 0,1 0 0 0 0,0 0 0 0 0,11 19 1 0 0,-13-30-266 0 0,0 0 1 0 0,0 0-1 0 0,1 0 1 0 0,0-1-1 0 0,0 0 1 0 0,0 0 0 0 0,1 0-1 0 0,-1-1 1 0 0,1 0-1 0 0,0 0 1 0 0,9 4-1 0 0,107 47 319 0 0,24 13 474 0 0,-129-58-804 0 0,0 1 0 0 0,-1 0 0 0 0,-1 1 0 0 0,0 1 0 0 0,-1 0 0 0 0,19 23 0 0 0,-17-19-24 0 0,0 0-1 0 0,1 0 0 0 0,1-2 1 0 0,0 0-1 0 0,28 17 1 0 0,106 50 485 0 0,-101-57-322 0 0,90 59 0 0 0,45 38-60 0 0,-122-83-40 0 0,-2 2 0 0 0,111 96 0 0 0,-150-115-75 0 0,1-2 0 0 0,1 0 0 0 0,0-2 0 0 0,2-1 0 0 0,0-1 0 0 0,1-1 0 0 0,34 13 0 0 0,267 118 42 0 0,-147-78-50 0 0,-123-48-12 0 0,-1 2 0 0 0,65 35 0 0 0,-52-17 69 0 0,1-2 0 0 0,120 42-1 0 0,-49-30-9 0 0,119 35-65 0 0,-195-68 109 0 0,0 3 1 0 0,-1 3-1 0 0,114 57 0 0 0,145 63-128 0 0,-232-106 11 0 0,-44-20 41 0 0,0-2 0 0 0,67 11-1 0 0,60 17 50 0 0,-5 18-91 0 0,149 46 15 0 0,-96-27 94 0 0,-53-16 11 0 0,31 13-262 0 0,-36-13 461 0 0,72 3-282 0 0,-150-45-9 0 0,113 42 0 0 0,37 48 62 0 0,-197-88-66 0 0,-1 1 0 0 0,-2 3 0 0 0,55 49 0 0 0,-62-51-12 0 0,1-3 0 0 0,0 0 0 0 0,2-2 0 0 0,1-1 0 0 0,0-2 0 0 0,46 16 0 0 0,-56-23-4 0 0,8 5 15 0 0,-1 2 0 0 0,-1 1 0 0 0,0 1 0 0 0,-2 2 0 0 0,0 0-1 0 0,-2 2 1 0 0,0 2 0 0 0,35 43 0 0 0,-31-38-31 0 0,2-2 1 0 0,1-1-1 0 0,1-1 0 0 0,1-2 0 0 0,73 37 1 0 0,43 30-77 0 0,-131-77 97 0 0,76 55 498 0 0,-76-52-481 0 0,0-1 1 0 0,2 0-1 0 0,0-2 1 0 0,1 0-1 0 0,1-2 0 0 0,0 0 1 0 0,1-2-1 0 0,0-1 0 0 0,0-1 1 0 0,46 9-1 0 0,-64-17-30 0 0,-1 1 1 0 0,0 0-1 0 0,0 1 0 0 0,0-1 1 0 0,0 1-1 0 0,0 1 0 0 0,-1-1 1 0 0,0 1-1 0 0,1 0 0 0 0,-1 1 1 0 0,-1-1-1 0 0,1 1 0 0 0,-1 1 1 0 0,1-1-1 0 0,-1 1 0 0 0,-1 0 1 0 0,1 0-1 0 0,-1 0 0 0 0,5 11 1 0 0</inkml:trace>
</inkml:ink>
</file>

<file path=ppt/ink/ink19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8"/>
    </inkml:context>
    <inkml:brush xml:id="br0">
      <inkml:brushProperty name="width" value="0.1" units="cm"/>
      <inkml:brushProperty name="height" value="0.1" units="cm"/>
      <inkml:brushProperty name="color" value="#008C3A"/>
    </inkml:brush>
  </inkml:definitions>
  <inkml:trace contextRef="#ctx0" brushRef="#br0">12 205 3679 0 0,'-11'-16'265'0'0,"11"14"471"0"0,0 0-1 0 0,-1 0 1 0 0,1 0 0 0 0,1 0 0 0 0,-1 0 0 0 0,0 0 0 0 0,0 1 0 0 0,1-1 0 0 0,-1 0-1 0 0,1 0 1 0 0,0 0 0 0 0,1-3 0 0 0,7-28 4234 0 0,-9 29-4812 0 0,1 0 0 0 0,0 0 0 0 0,0 0-1 0 0,0 0 1 0 0,0 0 0 0 0,1 1-1 0 0,0-1 1 0 0,-1 0 0 0 0,1 1-1 0 0,1-1 1 0 0,-1 1 0 0 0,0-1 0 0 0,1 1-1 0 0,0 0 1 0 0,0 0 0 0 0,0 0-1 0 0,0 1 1 0 0,0-1 0 0 0,0 1-1 0 0,1 0 1 0 0,3-3 0 0 0,11-4 246 0 0,0 0-1 0 0,0 1 1 0 0,38-11 0 0 0,-51 17-354 0 0,1 1-1 0 0,0-1 0 0 0,0 1 1 0 0,0 0-1 0 0,0 1 1 0 0,0-1-1 0 0,0 1 1 0 0,0 0-1 0 0,0 1 1 0 0,0-1-1 0 0,0 1 0 0 0,0 1 1 0 0,0-1-1 0 0,-1 1 1 0 0,1 0-1 0 0,0 0 1 0 0,7 5-1 0 0,-10-5-31 0 0,-1 1 0 0 0,0 0 0 0 0,0 0 0 0 0,0 0 0 0 0,0 0 1 0 0,0 0-1 0 0,-1 0 0 0 0,1 0 0 0 0,-1 1 0 0 0,0-1 0 0 0,0 0 0 0 0,0 1 0 0 0,-1-1 0 0 0,1 8 0 0 0,1 51 159 0 0,-2-48-142 0 0,-2 0-1 0 0,0-1 1 0 0,0 1-1 0 0,-2 0 1 0 0,1-1-1 0 0,-2 0 1 0 0,0 0-1 0 0,0 0 1 0 0,-1 0-1 0 0,-9 13 1 0 0,4-10-21 0 0,-1-2 1 0 0,0 1 0 0 0,-1-2 0 0 0,0 1-1 0 0,-1-2 1 0 0,0 0 0 0 0,-18 11-1 0 0,0 1-89 0 0,23-16 68 0 0,-1-1-1 0 0,0 1 0 0 0,0-2 0 0 0,-1 0 1 0 0,-16 8-1 0 0,27-14 167 0 0,120-10-174 0 0,-100 10 60 0 0,0 2-1 0 0,0 0 0 0 0,0 1 1 0 0,34 10-1 0 0,-46-10-8 0 0,0 0-1 0 0,-1 0 1 0 0,1 1 0 0 0,-1 0-1 0 0,0 0 1 0 0,0 1-1 0 0,0 0 1 0 0,0 0 0 0 0,-1 0-1 0 0,0 1 1 0 0,0 0-1 0 0,0 0 1 0 0,-1 1 0 0 0,5 7-1 0 0,-9-13-205 0 0,-1 1 0 0 0,1-1 0 0 0,1 0 0 0 0,-1 0 0 0 0,0 0 0 0 0,0 0 0 0 0,0 0 0 0 0,0 0 0 0 0,1 0 0 0 0,-1 0 0 0 0,1 0 0 0 0,-1 0 0 0 0,0-1 0 0 0,1 1 0 0 0,-1-1 0 0 0,1 1 0 0 0,0-1 0 0 0,-1 1 0 0 0,1-1 0 0 0,-1 0 0 0 0,1 0 0 0 0,1 0-1 0 0,4-1-1642 0 0</inkml:trace>
</inkml:ink>
</file>

<file path=ppt/ink/ink19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8"/>
    </inkml:context>
    <inkml:brush xml:id="br0">
      <inkml:brushProperty name="width" value="0.1" units="cm"/>
      <inkml:brushProperty name="height" value="0.1" units="cm"/>
      <inkml:brushProperty name="color" value="#008C3A"/>
    </inkml:brush>
  </inkml:definitions>
  <inkml:trace contextRef="#ctx0" brushRef="#br0">146 92 4143 0 0,'0'0'319'0'0,"-32"11"7068"0"0,22-6-6315 0 0,-1 1 0 0 0,1 0 0 0 0,1 0 0 0 0,-1 1 0 0 0,1 0 0 0 0,0 1 0 0 0,-12 13 0 0 0,18-18-951 0 0,0 1 0 0 0,1-1 0 0 0,0 1 0 0 0,-1 0 0 0 0,1 0 0 0 0,1 0 0 0 0,-1 0 0 0 0,0 1 0 0 0,1-1 0 0 0,0 0 0 0 0,0 0 0 0 0,0 1 0 0 0,1-1 0 0 0,-1 1 0 0 0,1-1 0 0 0,0 1 0 0 0,1-1 0 0 0,-1 1 0 0 0,1-1 0 0 0,-1 0 0 0 0,1 1 0 0 0,1-1-1 0 0,1 5 1 0 0,0-3-48 0 0,0 0-1 0 0,1 0 0 0 0,0-1 0 0 0,0 0 0 0 0,0 1 0 0 0,0-1 0 0 0,1-1 0 0 0,0 1 1 0 0,0-1-1 0 0,0 0 0 0 0,1 0 0 0 0,-1 0 0 0 0,1-1 0 0 0,0 0 0 0 0,0 0 0 0 0,0 0 0 0 0,1-1 1 0 0,-1 0-1 0 0,0 0 0 0 0,1 0 0 0 0,11 0 0 0 0,-8 0-18 0 0,0-1-1 0 0,0 0 1 0 0,0 0 0 0 0,0-1-1 0 0,0-1 1 0 0,0 1-1 0 0,0-2 1 0 0,0 1 0 0 0,0-2-1 0 0,0 1 1 0 0,0-1 0 0 0,-1-1-1 0 0,17-7 1 0 0,-18 5 21 0 0,1 1-1 0 0,-1-1 1 0 0,-1-1 0 0 0,1 1 0 0 0,-1-1-1 0 0,0-1 1 0 0,-1 1 0 0 0,0-1 0 0 0,0 0 0 0 0,7-14-1 0 0,-11 17-19 0 0,0 0-1 0 0,0 0 1 0 0,0 0 0 0 0,-1 0-1 0 0,0 0 1 0 0,0 0-1 0 0,-1 0 1 0 0,1 0-1 0 0,-1 0 1 0 0,0 0-1 0 0,0 0 1 0 0,-1 0 0 0 0,1 0-1 0 0,-1 0 1 0 0,0 0-1 0 0,-1 0 1 0 0,1 0-1 0 0,-1 0 1 0 0,0 0-1 0 0,0 0 1 0 0,0 1 0 0 0,-5-7-1 0 0,-1 1-11 0 0,0-1-1 0 0,0 1 1 0 0,-1 0 0 0 0,-1 1-1 0 0,1 0 1 0 0,-2 1 0 0 0,1 0-1 0 0,-1 1 1 0 0,-19-11 0 0 0,22 14-284 0 0,-1 0 1 0 0,1 0 0 0 0,-1 1 0 0 0,0 0 0 0 0,-1 0 0 0 0,1 1-1 0 0,0 0 1 0 0,-1 1 0 0 0,1 0 0 0 0,-1 0 0 0 0,0 1 0 0 0,1 0-1 0 0,-18 3 1 0 0</inkml:trace>
</inkml:ink>
</file>

<file path=ppt/ink/ink1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7"/>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19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9"/>
    </inkml:context>
    <inkml:brush xml:id="br0">
      <inkml:brushProperty name="width" value="0.1" units="cm"/>
      <inkml:brushProperty name="height" value="0.1" units="cm"/>
      <inkml:brushProperty name="color" value="#008C3A"/>
    </inkml:brush>
  </inkml:definitions>
  <inkml:trace contextRef="#ctx0" brushRef="#br0">357 55 13127 0 0,'0'-1'1187'0'0,"1"0"-1061"0"0,-1 0 0 0 0,0-1 0 0 0,0 1-1 0 0,0 0 1 0 0,0-1 0 0 0,0 1 0 0 0,0 0 0 0 0,-1-1 0 0 0,1 1 0 0 0,0 0-1 0 0,-1 0 1 0 0,1 0 0 0 0,-1-1 0 0 0,1 1 0 0 0,-1 0 0 0 0,1 0 0 0 0,-1 0-1 0 0,0 0 1 0 0,0 0 0 0 0,1 0 0 0 0,-1 0 0 0 0,0 0 0 0 0,0 0 0 0 0,0 0-1 0 0,0 0 1 0 0,0 1 0 0 0,0-1 0 0 0,-1 0 0 0 0,1 1 0 0 0,0-1 0 0 0,0 1-1 0 0,0-1 1 0 0,-3 0 0 0 0,-40-13 2510 0 0,35 12-2525 0 0,-1 1 1 0 0,0 0 0 0 0,0 1 0 0 0,0 0 0 0 0,1 0 0 0 0,-1 1 0 0 0,0 0 0 0 0,0 1 0 0 0,1 0 0 0 0,-1 0 0 0 0,1 1 0 0 0,0 1 0 0 0,0-1 0 0 0,0 2 0 0 0,0-1 0 0 0,0 1 0 0 0,1 0 0 0 0,0 1 0 0 0,0 0 0 0 0,1 0 0 0 0,-1 1 0 0 0,-10 13 0 0 0,10-11-2 0 0,1 0 1 0 0,0 1-1 0 0,0 0 1 0 0,1 0-1 0 0,0 1 1 0 0,1-1-1 0 0,0 1 1 0 0,1 0-1 0 0,0 1 1 0 0,1-1-1 0 0,0 1 1 0 0,1-1-1 0 0,0 1 1 0 0,1 0-1 0 0,0 0 1 0 0,1 0-1 0 0,0 0 1 0 0,4 21-1 0 0,-3-29-109 0 0,1 0 0 0 0,-1 0 0 0 0,1 0 0 0 0,0 0 1 0 0,0 0-1 0 0,0-1 0 0 0,0 1 0 0 0,1-1 0 0 0,0 0 0 0 0,0 1 0 0 0,-1-1 0 0 0,2-1 0 0 0,-1 1 0 0 0,0 0 1 0 0,1-1-1 0 0,-1 1 0 0 0,1-1 0 0 0,-1 0 0 0 0,1 0 0 0 0,0-1 0 0 0,0 1 0 0 0,0-1 0 0 0,6 1 0 0 0,14 4 9 0 0,0-1 0 0 0,0-1 0 0 0,24 0 0 0 0,-4 0-4 0 0,-38-3-18 0 0,64 6-958 0 0,-65-7 839 0 0,0 0-1 0 0,0 0 0 0 0,0-1 1 0 0,-1 1-1 0 0,1-1 1 0 0,0 0-1 0 0,0 0 0 0 0,-1-1 1 0 0,1 1-1 0 0,-1-1 0 0 0,8-4 1 0 0,2-7-1404 0 0</inkml:trace>
</inkml:ink>
</file>

<file path=ppt/ink/ink19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0"/>
    </inkml:context>
    <inkml:brush xml:id="br0">
      <inkml:brushProperty name="width" value="0.1" units="cm"/>
      <inkml:brushProperty name="height" value="0.1" units="cm"/>
      <inkml:brushProperty name="color" value="#008C3A"/>
    </inkml:brush>
  </inkml:definitions>
  <inkml:trace contextRef="#ctx0" brushRef="#br0">54 235 5983 0 0,'-11'71'1215'0'0,"0"-25"6777"0"0,11-45-7885 0 0,0-1 1 0 0,0 0-1 0 0,0 1 1 0 0,0-1-1 0 0,-1 0 0 0 0,1 1 1 0 0,0-1-1 0 0,0 0 1 0 0,0 1-1 0 0,-1-1 0 0 0,1 0 1 0 0,0 0-1 0 0,0 1 1 0 0,-1-1-1 0 0,1 0 1 0 0,0 0-1 0 0,0 0 0 0 0,-1 1 1 0 0,1-1-1 0 0,0 0 1 0 0,-1 0-1 0 0,1 0 0 0 0,0 0 1 0 0,-1 0-1 0 0,1 0 1 0 0,0 0-1 0 0,-1 0 0 0 0,1 1 1 0 0,0-1-1 0 0,-1 0 1 0 0,1 0-1 0 0,0-1 0 0 0,-1 1 1 0 0,1 0-1 0 0,-1 0 1 0 0,1 0-1 0 0,0 0 1 0 0,-1 0-1 0 0,1 0 0 0 0,0 0 1 0 0,0 0-1 0 0,-1-1 1 0 0,1 1-1 0 0,0 0 0 0 0,-1 0 1 0 0,1 0-1 0 0,0-1 1 0 0,0 1-1 0 0,-1 0 0 0 0,1-1 1 0 0,0 1-1 0 0,0 0 1 0 0,-1 0-1 0 0,1-1 1 0 0,0 1-1 0 0,0 0 0 0 0,0-1 1 0 0,-13-19 3632 0 0,11 9-3549 0 0,1-1 0 0 0,0 1 0 0 0,1-1 0 0 0,1 0 0 0 0,0 1 0 0 0,0-1 0 0 0,1 1-1 0 0,1-1 1 0 0,0 1 0 0 0,0 0 0 0 0,1 0 0 0 0,1 0 0 0 0,0 0 0 0 0,0 1-1 0 0,1 0 1 0 0,13-17 0 0 0,-10 15-189 0 0,0 1 0 0 0,1 1 0 0 0,0 0 0 0 0,0 0-1 0 0,1 1 1 0 0,1 0 0 0 0,0 1 0 0 0,0 0 0 0 0,0 1 0 0 0,1 0 0 0 0,0 1-1 0 0,0 1 1 0 0,20-6 0 0 0,-29 10-22 0 0,-1 0 0 0 0,0 1 0 0 0,1-1-1 0 0,-1 1 1 0 0,0 0 0 0 0,1 0 0 0 0,-1 0 0 0 0,1 0-1 0 0,-1 0 1 0 0,0 1 0 0 0,1-1 0 0 0,-1 1 0 0 0,0 0-1 0 0,1 0 1 0 0,-1 0 0 0 0,0 1 0 0 0,0-1 0 0 0,0 1 0 0 0,0 0-1 0 0,3 2 1 0 0,-2 0 37 0 0,1 0 0 0 0,-1 1 0 0 0,-1-1 1 0 0,1 1-1 0 0,-1 0 0 0 0,0 0 0 0 0,0 0 0 0 0,0 1 0 0 0,-1-1 0 0 0,4 11 0 0 0,0 8-4 0 0,-1 1 0 0 0,0-1 0 0 0,-2 1 0 0 0,0 35 0 0 0,-3-38-26 0 0,-1-1-1 0 0,-5 34 1 0 0,1-14 67 0 0,5-39 20 0 0,10-8 12 0 0,-1-1 0 0 0,1 0 0 0 0,-1-1 0 0 0,0 0 0 0 0,-1 0 0 0 0,0-1-1 0 0,0 0 1 0 0,-1 0 0 0 0,0-1 0 0 0,7-13 0 0 0,16-20 212 0 0,-27 40-287 0 0,0-1 0 0 0,0 1 0 0 0,0 1 0 0 0,1-1 0 0 0,-1 0 0 0 0,1 1 0 0 0,0-1 0 0 0,0 1 0 0 0,0 0 0 0 0,0 1 0 0 0,0-1 0 0 0,0 1 0 0 0,1-1 0 0 0,-1 1 0 0 0,0 1-1 0 0,1-1 1 0 0,-1 0 0 0 0,0 1 0 0 0,1 0 0 0 0,-1 0 0 0 0,1 1 0 0 0,-1-1 0 0 0,1 1 0 0 0,-1 0 0 0 0,0 0 0 0 0,6 2 0 0 0,-4-1-10 0 0,-1-1-1 0 0,0 1 0 0 0,1 1 1 0 0,-1-1-1 0 0,0 1 0 0 0,0 0 1 0 0,-1 0-1 0 0,1 0 1 0 0,-1 0-1 0 0,1 1 0 0 0,-1 0 1 0 0,0 0-1 0 0,-1 0 1 0 0,1 0-1 0 0,-1 1 0 0 0,1 0 1 0 0,-1-1-1 0 0,-1 1 1 0 0,5 10-1 0 0,-4-2 40 0 0,-1 0 1 0 0,-1 1-1 0 0,0-1 1 0 0,0 1-1 0 0,-2-1 0 0 0,-3 27 1 0 0,2-24-10 0 0,1 0-1 0 0,0 0 1 0 0,1 0-1 0 0,1 0 1 0 0,0 0 0 0 0,5 22-1 0 0,-5-37-99 0 0,-1 1 1 0 0,1-1-1 0 0,0 0 0 0 0,-1 0 0 0 0,1 0 0 0 0,0 0 0 0 0,0 1 0 0 0,0-1 0 0 0,0 0 0 0 0,0-1 1 0 0,0 1-1 0 0,0 0 0 0 0,0 0 0 0 0,0 0 0 0 0,0 0 0 0 0,1-1 0 0 0,-1 1 0 0 0,0-1 0 0 0,1 1 1 0 0,-1-1-1 0 0,0 1 0 0 0,1-1 0 0 0,-1 0 0 0 0,0 0 0 0 0,1 1 0 0 0,-1-1 0 0 0,1 0 0 0 0,-1 0 1 0 0,2-1-1 0 0,9-2-1746 0 0</inkml:trace>
</inkml:ink>
</file>

<file path=ppt/ink/ink19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1"/>
    </inkml:context>
    <inkml:brush xml:id="br0">
      <inkml:brushProperty name="width" value="0.1" units="cm"/>
      <inkml:brushProperty name="height" value="0.1" units="cm"/>
      <inkml:brushProperty name="color" value="#008C3A"/>
    </inkml:brush>
  </inkml:definitions>
  <inkml:trace contextRef="#ctx0" brushRef="#br0">37 40 2303 0 0,'0'0'12295'0'0,"-37"-14"-5844"0"0,133 6-1649 0 0,34-4-4598 0 0,149 6 913 0 0,-278 6-1031 0 0,0 0-64 0 0,0 0 1 0 0,-1 0-1 0 0,1 0 0 0 0,0 1 1 0 0,0-1-1 0 0,0 0 0 0 0,-1 0 1 0 0,1 1-1 0 0,0-1 1 0 0,0 0-1 0 0,-1 1 0 0 0,1-1 1 0 0,0 1-1 0 0,0-1 1 0 0,-1 1-1 0 0,1-1 0 0 0,-1 1 1 0 0,1-1-1 0 0,0 1 0 0 0,-1 0 1 0 0,1-1-1 0 0,-1 1 1 0 0,1 0-1 0 0,-1-1 0 0 0,0 1 1 0 0,1 0-1 0 0,-1 0 1 0 0,0 0-1 0 0,0-1 0 0 0,1 1 1 0 0,-1 0-1 0 0,0 0 0 0 0,0 0 1 0 0,0 0-1 0 0,0-1 1 0 0,0 1-1 0 0,0 0 0 0 0,0 1 1 0 0,-2 36 92 0 0,1-35-63 0 0,-14 371 105 0 0,13-152-157 0 0,2-214 0 0 0,1-1 0 0 0,1 0 0 0 0,0-1 11 0 0,-1-5 290 0 0,0 2-235 0 0,0 0 0 0 0,0 1-1 0 0,0-1 1 0 0,0 1 0 0 0,-1-1 0 0 0,1 1 0 0 0,-1-1 0 0 0,0 1-1 0 0,0-1 1 0 0,0 1 0 0 0,0-1 0 0 0,-1 0 0 0 0,-1 6-1 0 0,17-21-1247 0 0,-2 0 435 0 0</inkml:trace>
</inkml:ink>
</file>

<file path=ppt/ink/ink19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2"/>
    </inkml:context>
    <inkml:brush xml:id="br0">
      <inkml:brushProperty name="width" value="0.1" units="cm"/>
      <inkml:brushProperty name="height" value="0.1" units="cm"/>
      <inkml:brushProperty name="color" value="#008C3A"/>
    </inkml:brush>
  </inkml:definitions>
  <inkml:trace contextRef="#ctx0" brushRef="#br0">58 163 1839 0 0,'-13'-9'10964'0'0,"10"-13"-8063"0"0,2 19-2661 0 0,0-1 0 0 0,0 0 0 0 0,0 0 1 0 0,1 0-1 0 0,-1 0 0 0 0,1 0 1 0 0,0 0-1 0 0,0 0 0 0 0,1 0 0 0 0,-1 0 1 0 0,1 0-1 0 0,0 0 0 0 0,0 1 0 0 0,0-1 1 0 0,0 0-1 0 0,1 0 0 0 0,-1 1 1 0 0,1-1-1 0 0,0 1 0 0 0,0-1 0 0 0,1 1 1 0 0,-1 0-1 0 0,1 0 0 0 0,-1 0 1 0 0,1 0-1 0 0,6-4 0 0 0,-5 4-131 0 0,0-1 0 0 0,0 1 1 0 0,0 1-1 0 0,1-1 0 0 0,-1 1 0 0 0,1 0 0 0 0,0 0 0 0 0,0 0 1 0 0,-1 0-1 0 0,1 1 0 0 0,0 0 0 0 0,0 0 0 0 0,1 0 0 0 0,-1 1 1 0 0,0-1-1 0 0,0 1 0 0 0,0 1 0 0 0,6 0 0 0 0,-4 0-35 0 0,0 1-1 0 0,-1 1 1 0 0,1-1 0 0 0,-1 1-1 0 0,0 0 1 0 0,1 1 0 0 0,-1-1-1 0 0,-1 1 1 0 0,1 1 0 0 0,0-1-1 0 0,9 11 1 0 0,-5-4-35 0 0,1 2 1 0 0,-2-1-1 0 0,0 2 0 0 0,0-1 0 0 0,-2 1 1 0 0,1 0-1 0 0,-2 1 0 0 0,0-1 1 0 0,0 2-1 0 0,-2-1 0 0 0,4 18 0 0 0,-6-14-31 0 0,0 0-1 0 0,-1 1 0 0 0,-1-1 0 0 0,-1 1 1 0 0,-1-1-1 0 0,-1 1 0 0 0,0-1 0 0 0,-1 0 1 0 0,-2 0-1 0 0,-12 31 0 0 0,15-42 10 0 0,0-1-1 0 0,-1 1 1 0 0,0-1 0 0 0,-1 1-1 0 0,0-1 1 0 0,0-1 0 0 0,0 1-1 0 0,-1-1 1 0 0,0 0 0 0 0,0 0-1 0 0,-1 0 1 0 0,1-1 0 0 0,-1 0-1 0 0,-1-1 1 0 0,1 1 0 0 0,0-1-1 0 0,-1-1 1 0 0,0 1 0 0 0,0-1-1 0 0,0-1 1 0 0,0 1 0 0 0,-1-2-1 0 0,1 1 1 0 0,0-1-1 0 0,-1 0 1 0 0,-13-1 0 0 0,10 0 8 0 0,1-1 0 0 0,-1 0 1 0 0,1-1-1 0 0,0 0 0 0 0,0-1 1 0 0,0 0-1 0 0,0 0 0 0 0,-16-9 1 0 0,26 11-258 0 0,0-1 1 0 0,0 0-1 0 0,1 0 1 0 0,-1 0-1 0 0,0 1 1 0 0,1-1-1 0 0,-1 0 1 0 0,1 0-1 0 0,-1 0 1 0 0,1 0-1 0 0,0 0 1 0 0,0 0-1 0 0,0 0 1 0 0,0 0-1 0 0,0 0 1 0 0,0 0-1 0 0,1 0 1 0 0,-1 0-1 0 0,1 1 1 0 0,-1-1-1 0 0,1 0 1 0 0,1-3-1 0 0,0 1-596 0 0,2-10-1310 0 0</inkml:trace>
</inkml:ink>
</file>

<file path=ppt/ink/ink19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3"/>
    </inkml:context>
    <inkml:brush xml:id="br0">
      <inkml:brushProperty name="width" value="0.1" units="cm"/>
      <inkml:brushProperty name="height" value="0.1" units="cm"/>
      <inkml:brushProperty name="color" value="#008C3A"/>
    </inkml:brush>
  </inkml:definitions>
  <inkml:trace contextRef="#ctx0" brushRef="#br0">187 94 5063 0 0,'7'-25'1363'0'0,"-3"10"3876"0"0,-4 12-4850 0 0,1 1 0 0 0,-1 0 0 0 0,0-1 1 0 0,0 1-1 0 0,0 0 0 0 0,0-1 0 0 0,-1 1 1 0 0,1 0-1 0 0,0-1 0 0 0,-1 1 0 0 0,0 0 1 0 0,1 0-1 0 0,-1 0 0 0 0,0-1 0 0 0,0 1 1 0 0,-3-3-1 0 0,3 4-190 0 0,0 0-1 0 0,0 0 1 0 0,-1 0-1 0 0,1 0 1 0 0,0 0 0 0 0,-1 0-1 0 0,1 1 1 0 0,0-1 0 0 0,-1 0-1 0 0,1 1 1 0 0,-1-1 0 0 0,1 1-1 0 0,-1 0 1 0 0,1-1-1 0 0,-1 1 1 0 0,1 0 0 0 0,-1 0-1 0 0,-3 0 1 0 0,0 1-35 0 0,0 0 0 0 0,0 0-1 0 0,1 0 1 0 0,-1 1 0 0 0,0-1 0 0 0,0 1-1 0 0,1 0 1 0 0,-1 1 0 0 0,1-1-1 0 0,0 1 1 0 0,0 0 0 0 0,0 0 0 0 0,-7 6-1 0 0,2 3-127 0 0,-1-1 0 0 0,2 2-1 0 0,-1-1 1 0 0,2 1 0 0 0,0 0-1 0 0,0 1 1 0 0,1-1-1 0 0,1 1 1 0 0,0 1 0 0 0,1-1-1 0 0,1 1 1 0 0,0-1-1 0 0,-1 21 1 0 0,4-29-37 0 0,-1 1-1 0 0,1 0 1 0 0,0-1 0 0 0,0 1-1 0 0,1 0 1 0 0,0-1 0 0 0,0 1-1 0 0,1-1 1 0 0,0 1 0 0 0,0-1-1 0 0,0 0 1 0 0,1 1 0 0 0,-1-1-1 0 0,2-1 1 0 0,-1 1 0 0 0,1 0-1 0 0,0-1 1 0 0,0 1 0 0 0,0-1-1 0 0,1-1 1 0 0,-1 1 0 0 0,1 0-1 0 0,1-1 1 0 0,-1 0 0 0 0,0 0-1 0 0,1-1 1 0 0,0 0 0 0 0,0 0-1 0 0,0 0 1 0 0,0 0 0 0 0,11 2-1 0 0,0-1-36 0 0,0-1 0 0 0,0 0-1 0 0,0-2 1 0 0,0 0-1 0 0,0-1 1 0 0,1 0 0 0 0,-1-1-1 0 0,0-2 1 0 0,21-4-1 0 0,41-19-7199 0 0,-49 13-153 0 0</inkml:trace>
</inkml:ink>
</file>

<file path=ppt/ink/ink19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4"/>
    </inkml:context>
    <inkml:brush xml:id="br0">
      <inkml:brushProperty name="width" value="0.1" units="cm"/>
      <inkml:brushProperty name="height" value="0.1" units="cm"/>
      <inkml:brushProperty name="color" value="#008C3A"/>
    </inkml:brush>
  </inkml:definitions>
  <inkml:trace contextRef="#ctx0" brushRef="#br0">0 82 4143 0 0,'0'0'9154'0'0,"25"-23"-5357"0"0,-22 18-3487 0 0,1 0 0 0 0,-1 1 0 0 0,1 0 0 0 0,0 0-1 0 0,0 0 1 0 0,0 0 0 0 0,1 1 0 0 0,-1 0 0 0 0,1 0 0 0 0,0 0 0 0 0,0 0 0 0 0,0 1 0 0 0,0 0 0 0 0,0 0-1 0 0,1 0 1 0 0,-1 0 0 0 0,0 1 0 0 0,1 0 0 0 0,-1 0 0 0 0,12 0 0 0 0,-16 2-294 0 0,0-1 1 0 0,0 1 0 0 0,0-1-1 0 0,0 1 1 0 0,-1-1-1 0 0,1 1 1 0 0,0 0 0 0 0,0-1-1 0 0,0 1 1 0 0,-1 0-1 0 0,1 0 1 0 0,0 0 0 0 0,-1 0-1 0 0,1-1 1 0 0,-1 1-1 0 0,1 0 1 0 0,-1 0 0 0 0,0 0-1 0 0,1 0 1 0 0,-1 0-1 0 0,0 0 1 0 0,1 0-1 0 0,-1 0 1 0 0,0 0 0 0 0,0 0-1 0 0,0 0 1 0 0,0 0-1 0 0,0 2 1 0 0,0 30 187 0 0,-6 9-165 0 0,4-29-14 0 0,0 0 1 0 0,0 0-1 0 0,1 1 0 0 0,1-1 0 0 0,2 26 0 0 0,-1-36-22 0 0,0 0 0 0 0,0 0 0 0 0,0 0 0 0 0,0 0-1 0 0,0 0 1 0 0,0-1 0 0 0,1 1 0 0 0,-1 0 0 0 0,1-1-1 0 0,0 1 1 0 0,0-1 0 0 0,0 0 0 0 0,0 1 0 0 0,0-1-1 0 0,1 0 1 0 0,-1 0 0 0 0,1-1 0 0 0,-1 1 0 0 0,1 0 0 0 0,0-1-1 0 0,-1 0 1 0 0,1 1 0 0 0,0-1 0 0 0,0 0 0 0 0,0-1-1 0 0,0 1 1 0 0,0 0 0 0 0,0-1 0 0 0,0 1 0 0 0,0-1-1 0 0,4 0 1 0 0,13-1-208 0 0,0 0 0 0 0,0 0 0 0 0,0-2-1 0 0,40-11 1 0 0,-22 5-484 0 0,-24 6-1188 0 0</inkml:trace>
</inkml:ink>
</file>

<file path=ppt/ink/ink19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5"/>
    </inkml:context>
    <inkml:brush xml:id="br0">
      <inkml:brushProperty name="width" value="0.1" units="cm"/>
      <inkml:brushProperty name="height" value="0.1" units="cm"/>
      <inkml:brushProperty name="color" value="#008C3A"/>
    </inkml:brush>
  </inkml:definitions>
  <inkml:trace contextRef="#ctx0" brushRef="#br0">1 65 2759 0 0,'0'0'12447'0'0,"17"-37"-8552"0"0,-12 34-3619 0 0,0 0 1 0 0,-1 0 0 0 0,1 0 0 0 0,0 1 0 0 0,0 0 0 0 0,1 0 0 0 0,-1 0 0 0 0,0 0 0 0 0,1 1 0 0 0,-1 0 0 0 0,1 0-1 0 0,9 0 1 0 0,74 0 1033 0 0,-77 1-1206 0 0,21 1-20 0 0,1 1 0 0 0,60 12 1 0 0,-27 9-5515 0 0</inkml:trace>
</inkml:ink>
</file>

<file path=ppt/ink/ink19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6"/>
    </inkml:context>
    <inkml:brush xml:id="br0">
      <inkml:brushProperty name="width" value="0.1" units="cm"/>
      <inkml:brushProperty name="height" value="0.1" units="cm"/>
      <inkml:brushProperty name="color" value="#008C3A"/>
    </inkml:brush>
  </inkml:definitions>
  <inkml:trace contextRef="#ctx0" brushRef="#br0">69 0 4607 0 0,'-10'1'11817'0'0,"-14"15"-9323"0"0,19-5-2169 0 0,1 0-1 0 0,1 0 1 0 0,0 0 0 0 0,0 0 0 0 0,1 1 0 0 0,1-1-1 0 0,0 1 1 0 0,1 22 0 0 0,-2 14 198 0 0,-4 3-824 0 0,3 1-1 0 0,2 0 1 0 0,7 65-1 0 0,0-95-2447 0 0,-2-14 1155 0 0</inkml:trace>
</inkml:ink>
</file>

<file path=ppt/ink/ink19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7"/>
    </inkml:context>
    <inkml:brush xml:id="br0">
      <inkml:brushProperty name="width" value="0.1" units="cm"/>
      <inkml:brushProperty name="height" value="0.1" units="cm"/>
      <inkml:brushProperty name="color" value="#008C3A"/>
    </inkml:brush>
  </inkml:definitions>
  <inkml:trace contextRef="#ctx0" brushRef="#br0">17 176 6735 0 0,'0'0'608'0'0,"-1"-3"-500"0"0,-4-10 27 0 0,3 9 500 0 0,17-39 5630 0 0,-10 34-5917 0 0,0 1 0 0 0,0 0-1 0 0,1 0 1 0 0,-1 1 0 0 0,2 0 0 0 0,-1 0-1 0 0,1 0 1 0 0,0 1 0 0 0,1 0 0 0 0,-1 0 0 0 0,1 1-1 0 0,0 0 1 0 0,16-8 0 0 0,-20 12-334 0 0,0-1 0 0 0,1 0 0 0 0,-1 1 1 0 0,1 0-1 0 0,-1 0 0 0 0,1 0 0 0 0,-1 0 0 0 0,1 1 0 0 0,-1 0 0 0 0,1 0 1 0 0,0 0-1 0 0,-1 0 0 0 0,7 2 0 0 0,-8-1 13 0 0,0 0 0 0 0,-1 0 1 0 0,1 1-1 0 0,0-1 0 0 0,0 1 0 0 0,-1 0 0 0 0,1 0 1 0 0,0 0-1 0 0,-1 0 0 0 0,0 0 0 0 0,0 0 0 0 0,1 1 1 0 0,-1-1-1 0 0,-1 1 0 0 0,1 0 0 0 0,0-1 0 0 0,-1 1 0 0 0,1 0 1 0 0,-1 0-1 0 0,0 0 0 0 0,1 3 0 0 0,1 2-5 0 0,-1 1 0 0 0,-1-1 0 0 0,1 1 0 0 0,-2-1 0 0 0,1 1 0 0 0,-1-1 0 0 0,0 1 0 0 0,-1-1 0 0 0,1 1 0 0 0,-2-1 0 0 0,1 0 0 0 0,-1 1 0 0 0,-1-1 0 0 0,0 0 0 0 0,0 0 0 0 0,-8 14 0 0 0,-6 7 98 0 0,-1 0 1 0 0,-1-2-1 0 0,-23 26 0 0 0,6-9-63 0 0,26-28-55 0 0,8-12-3 0 0,0 0-1 0 0,-1 0 1 0 0,1 0 0 0 0,-1 0-1 0 0,0-1 1 0 0,-1 1-1 0 0,1-1 1 0 0,0 0 0 0 0,-8 5-1 0 0,52 0-58 0 0,-21-8 101 0 0,0 1 1 0 0,0 1-1 0 0,0 2 0 0 0,0 0 0 0 0,0 0 0 0 0,24 11 1 0 0,-39-13-9 0 0,0 0 0 0 0,-1 0 0 0 0,1 1 0 0 0,-1-1 0 0 0,1 1 0 0 0,-1 1 0 0 0,0-1 0 0 0,-1 0 0 0 0,1 1 0 0 0,0 0 0 0 0,-1 0 0 0 0,0 0 0 0 0,0 0 0 0 0,0 0 0 0 0,-1 1 0 0 0,1-1 0 0 0,-1 1 0 0 0,0 0 1 0 0,0 0-1 0 0,-1 0 0 0 0,1 0 0 0 0,-1 0 0 0 0,0 0 0 0 0,-1 0 0 0 0,1 0 0 0 0,-1 0 0 0 0,0 0 0 0 0,0 1 0 0 0,-2 8 0 0 0,2-8 3 0 0,-1 1-1 0 0,0-1 1 0 0,0 1-1 0 0,-1-1 1 0 0,1 1 0 0 0,-2-1-1 0 0,1 0 1 0 0,0 0-1 0 0,-1 0 1 0 0,-1 0-1 0 0,1 0 1 0 0,-1-1-1 0 0,1 0 1 0 0,-1 1 0 0 0,-1-1-1 0 0,1-1 1 0 0,-1 1-1 0 0,0-1 1 0 0,0 1-1 0 0,0-1 1 0 0,-1-1-1 0 0,1 1 1 0 0,-1-1 0 0 0,0 0-1 0 0,0 0 1 0 0,-12 3-1 0 0,0 1 100 0 0,0-1-1 0 0,-1 0 1 0 0,1-1 0 0 0,-21 2-1 0 0,34-6-115 0 0,1 0 0 0 0,-1 0 0 0 0,1-1-1 0 0,-1 0 1 0 0,1 0 0 0 0,-1 0 0 0 0,0 0-1 0 0,1-1 1 0 0,-1 1 0 0 0,1-1-1 0 0,-1-1 1 0 0,1 1 0 0 0,0-1 0 0 0,-1 1-1 0 0,1-1 1 0 0,0 0 0 0 0,0-1 0 0 0,0 1-1 0 0,0-1 1 0 0,1 1 0 0 0,-1-1-1 0 0,-5-6 1 0 0,8 7-123 0 0,0 0-1 0 0,0 1 0 0 0,1-1 1 0 0,-1 0-1 0 0,1 0 1 0 0,-1 0-1 0 0,1 0 0 0 0,-1 1 1 0 0,1-1-1 0 0,0 0 1 0 0,0 0-1 0 0,0 0 0 0 0,0 0 1 0 0,0 0-1 0 0,1 0 1 0 0,-1 0-1 0 0,0 0 1 0 0,2-3-1 0 0,-1 2-500 0 0,2-8-747 0 0</inkml:trace>
</inkml:ink>
</file>

<file path=ppt/ink/ink19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8"/>
    </inkml:context>
    <inkml:brush xml:id="br0">
      <inkml:brushProperty name="width" value="0.1" units="cm"/>
      <inkml:brushProperty name="height" value="0.1" units="cm"/>
      <inkml:brushProperty name="color" value="#008C3A"/>
    </inkml:brush>
  </inkml:definitions>
  <inkml:trace contextRef="#ctx0" brushRef="#br0">3 82 9759 0 0,'0'0'883'0'0,"21"-26"277"0"0,-14 13 467 0 0,-5 9-1180 0 0,0 0 1 0 0,0 1-1 0 0,0-1 1 0 0,1 0-1 0 0,-1 1 1 0 0,1 0-1 0 0,0-1 0 0 0,0 1 1 0 0,3-2-1 0 0,-3 4-289 0 0,-1 0 0 0 0,0 0 0 0 0,1 0 0 0 0,-1 1 0 0 0,0-1 0 0 0,1 1 0 0 0,-1-1-1 0 0,0 1 1 0 0,1 0 0 0 0,-1 0 0 0 0,1 0 0 0 0,-1 1 0 0 0,1-1 0 0 0,-1 0 0 0 0,0 1 0 0 0,1 0 0 0 0,-1-1-1 0 0,0 1 1 0 0,0 0 0 0 0,3 2 0 0 0,5 0 83 0 0,0 2 0 0 0,-1-1-1 0 0,1 2 1 0 0,-1-1 0 0 0,0 1-1 0 0,-1 0 1 0 0,1 1 0 0 0,-1 0 0 0 0,-1 1-1 0 0,1-1 1 0 0,-1 1 0 0 0,7 11-1 0 0,-10-12-195 0 0,0-1 0 0 0,-1 1-1 0 0,0 0 1 0 0,0 0-1 0 0,0 0 1 0 0,-1 0-1 0 0,0 1 1 0 0,-1-1-1 0 0,1 1 1 0 0,-1-1-1 0 0,-1 1 1 0 0,0-1-1 0 0,0 1 1 0 0,0-1-1 0 0,-1 1 1 0 0,0 0-1 0 0,-4 13 1 0 0,1-6-3 0 0,-2-1 0 0 0,0 1 0 0 0,-1-1 0 0 0,0 0 1 0 0,-1 0-1 0 0,0-1 0 0 0,-1 0 0 0 0,-1-1 0 0 0,0 0 1 0 0,-1 0-1 0 0,0-1 0 0 0,0-1 0 0 0,-1 0 0 0 0,-1 0 0 0 0,0-1 1 0 0,0-1-1 0 0,-1 0 0 0 0,-23 10 0 0 0,14-13-82 0 0,21-5-163 0 0,-10-14-3763 0 0,9 7 2215 0 0</inkml:trace>
</inkml:ink>
</file>

<file path=ppt/ink/ink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17"/>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1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8"/>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19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9"/>
    </inkml:context>
    <inkml:brush xml:id="br0">
      <inkml:brushProperty name="width" value="0.1" units="cm"/>
      <inkml:brushProperty name="height" value="0.1" units="cm"/>
      <inkml:brushProperty name="color" value="#008C3A"/>
    </inkml:brush>
  </inkml:definitions>
  <inkml:trace contextRef="#ctx0" brushRef="#br0">245 36 8287 0 0,'-5'-20'11551'0'0,"2"18"-11509"0"0,-1 0 1 0 0,1 0-1 0 0,-1 0 0 0 0,1 1 1 0 0,-1-1-1 0 0,0 1 0 0 0,1 0 1 0 0,-1 0-1 0 0,0 0 0 0 0,0 1 1 0 0,0 0-1 0 0,0-1 0 0 0,0 1 1 0 0,0 0-1 0 0,0 1 0 0 0,0-1 1 0 0,-4 2-1 0 0,0 0 85 0 0,1 0 0 0 0,0 1 0 0 0,1 0 0 0 0,-1 0 0 0 0,0 1 0 0 0,1 0 0 0 0,0 0 0 0 0,-11 9 1 0 0,7-4 21 0 0,1 0 1 0 0,-1 1-1 0 0,2 1 1 0 0,-1-1-1 0 0,1 1 1 0 0,1 0-1 0 0,0 1 1 0 0,1 0 0 0 0,-10 24-1 0 0,14-30-183 0 0,1 0 0 0 0,0 0 0 0 0,0 0 0 0 0,0 0 0 0 0,0 0 0 0 0,1 0 0 0 0,0 0-1 0 0,1 0 1 0 0,-1 0 0 0 0,1 0 0 0 0,0 0 0 0 0,1 0 0 0 0,-1 0 0 0 0,1-1 0 0 0,0 1 0 0 0,1 0 0 0 0,-1-1 0 0 0,1 0 0 0 0,0 0-1 0 0,1 1 1 0 0,-1-2 0 0 0,1 1 0 0 0,0 0 0 0 0,0-1 0 0 0,0 0 0 0 0,1 0 0 0 0,-1 0 0 0 0,1 0 0 0 0,0-1 0 0 0,0 0 0 0 0,7 3 0 0 0,-5-2-44 0 0,1 0 0 0 0,-1-1 0 0 0,1 0 1 0 0,-1-1-1 0 0,1 0 0 0 0,0 0 1 0 0,0 0-1 0 0,0-1 0 0 0,0-1 1 0 0,1 1-1 0 0,-1-1 0 0 0,0-1 1 0 0,0 1-1 0 0,0-1 0 0 0,0-1 1 0 0,0 1-1 0 0,0-2 0 0 0,0 1 1 0 0,-1-1-1 0 0,1 0 0 0 0,-1 0 1 0 0,14-9-1 0 0,-2-2-1325 0 0</inkml:trace>
</inkml:ink>
</file>

<file path=ppt/ink/ink19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0"/>
    </inkml:context>
    <inkml:brush xml:id="br0">
      <inkml:brushProperty name="width" value="0.1" units="cm"/>
      <inkml:brushProperty name="height" value="0.1" units="cm"/>
      <inkml:brushProperty name="color" value="#008C3A"/>
    </inkml:brush>
  </inkml:definitions>
  <inkml:trace contextRef="#ctx0" brushRef="#br0">0 0 13183 0 0,'0'0'604'0'0,"29"13"224"0"0,-19-11-573 0 0,-1 0 1 0 0,0 0-1 0 0,1 1 0 0 0,-1 0 0 0 0,0 1 0 0 0,-1 0 0 0 0,1 0 0 0 0,-1 1 0 0 0,0 0 1 0 0,0 0-1 0 0,0 1 0 0 0,0 0 0 0 0,-1 1 0 0 0,8 8 0 0 0,-7-4-26 0 0,0 0 0 0 0,-1 0 0 0 0,0 0-1 0 0,-1 1 1 0 0,0 1 0 0 0,0-1 0 0 0,-2 1 0 0 0,1-1 0 0 0,2 17-1 0 0,-1 5 38 0 0,-2 0 0 0 0,-2 0-1 0 0,0 0 1 0 0,-3 0-1 0 0,-1 0 1 0 0,-1-1 0 0 0,-9 42-1 0 0,-24 88 173 0 0,-63 179 0 0 0,85-304-1839 0 0,-21 39 1 0 0,18-45-6179 0 0</inkml:trace>
</inkml:ink>
</file>

<file path=ppt/ink/ink19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1"/>
    </inkml:context>
    <inkml:brush xml:id="br0">
      <inkml:brushProperty name="width" value="0.1" units="cm"/>
      <inkml:brushProperty name="height" value="0.1" units="cm"/>
      <inkml:brushProperty name="color" value="#008C3A"/>
    </inkml:brush>
  </inkml:definitions>
  <inkml:trace contextRef="#ctx0" brushRef="#br0">315 0 8287 0 0,'-10'12'531'0'0,"1"-1"-1"0"0,0 2 1 0 0,1-1-1 0 0,-11 25 1 0 0,-13 19 1354 0 0,23-42-1539 0 0,-19 24 185 0 0,2 1 0 0 0,2 1 1 0 0,2 1-1 0 0,2 1 1 0 0,-20 56-1 0 0,25-46-391 0 0,2 0 0 0 0,2 1-1 0 0,3 1 1 0 0,-4 107 0 0 0,13-135-109 0 0,0 1 0 0 0,2-1 1 0 0,0 0-1 0 0,2 0 0 0 0,1 0 0 0 0,1 0 0 0 0,1-1 0 0 0,2-1 1 0 0,0 1-1 0 0,2-1 0 0 0,0-1 0 0 0,19 26 0 0 0,-9-20 138 0 0,1-2 0 0 0,1 0 0 0 0,1-2 0 0 0,1 0 0 0 0,2-2 0 0 0,0-1 0 0 0,1-1 0 0 0,1-2 0 0 0,1-1 0 0 0,56 24 0 0 0,-51-28-1450 0 0,1-2 0 0 0,0-1 1 0 0,42 6-1 0 0,-40-11-4815 0 0</inkml:trace>
</inkml:ink>
</file>

<file path=ppt/ink/ink19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2"/>
    </inkml:context>
    <inkml:brush xml:id="br0">
      <inkml:brushProperty name="width" value="0.1" units="cm"/>
      <inkml:brushProperty name="height" value="0.1" units="cm"/>
      <inkml:brushProperty name="color" value="#008C3A"/>
    </inkml:brush>
  </inkml:definitions>
  <inkml:trace contextRef="#ctx0" brushRef="#br0">0 79 4607 0 0,'0'0'354'0'0,"22"-34"9852"0"0,-20 31-10061 0 0,0-1 0 0 0,1 1 0 0 0,-1 0 0 0 0,1 0-1 0 0,0 0 1 0 0,0 1 0 0 0,0-1 0 0 0,0 1 0 0 0,0-1-1 0 0,1 1 1 0 0,-1 0 0 0 0,1 0 0 0 0,-1 1 0 0 0,1-1-1 0 0,0 1 1 0 0,-1 0 0 0 0,1 0 0 0 0,0 0 0 0 0,0 0-1 0 0,0 0 1 0 0,5 1 0 0 0,-7 0-118 0 0,0 0 0 0 0,0 0 0 0 0,0 1 0 0 0,0-1 0 0 0,0 0 0 0 0,-1 1 0 0 0,1 0 0 0 0,0-1 0 0 0,0 1 0 0 0,0 0 0 0 0,-1 0 0 0 0,1 0 0 0 0,0 0 0 0 0,-1 0 0 0 0,1 0 0 0 0,-1 1 0 0 0,0-1 0 0 0,2 2 0 0 0,-1 0 40 0 0,-1-1 1 0 0,1 1-1 0 0,-1-1 0 0 0,0 1 1 0 0,0-1-1 0 0,0 1 0 0 0,0 0 1 0 0,-1 0-1 0 0,1 0 0 0 0,-1-1 1 0 0,0 1-1 0 0,1 0 0 0 0,-1 0 1 0 0,-1 0-1 0 0,1 5 0 0 0,-8 29 79 0 0,0-1 1 0 0,-2 0-1 0 0,-2-1 0 0 0,-1 0 1 0 0,-2-1-1 0 0,-28 48 0 0 0,40-76-158 0 0,0-1 483 0 0,144-5 1662 0 0,-134 1-2233 0 0,4 0 248 0 0,-1-1 0 0 0,1 2 0 0 0,-1 0-1 0 0,15 4 1 0 0,-22-5-576 0 0,1 1 0 0 0,-1-1 1 0 0,0 1-1 0 0,0 0 0 0 0,0 0 0 0 0,0 0 1 0 0,-1 0-1 0 0,1 0 0 0 0,0 1 0 0 0,3 4 1 0 0</inkml:trace>
</inkml:ink>
</file>

<file path=ppt/ink/ink19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3"/>
    </inkml:context>
    <inkml:brush xml:id="br0">
      <inkml:brushProperty name="width" value="0.1" units="cm"/>
      <inkml:brushProperty name="height" value="0.1" units="cm"/>
      <inkml:brushProperty name="color" value="#008C3A"/>
    </inkml:brush>
  </inkml:definitions>
  <inkml:trace contextRef="#ctx0" brushRef="#br0">1 87 2303 0 0,'10'-6'7970'0'0,"15"-7"-2842"0"0,-14 5-4191 0 0,1 2 0 0 0,0-1-1 0 0,1 2 1 0 0,-1-1 0 0 0,1 2 0 0 0,22-6 0 0 0,-1 4-430 0 0,44-2 0 0 0,-7 2-3641 0 0,-62 4 1438 0 0</inkml:trace>
</inkml:ink>
</file>

<file path=ppt/ink/ink19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4"/>
    </inkml:context>
    <inkml:brush xml:id="br0">
      <inkml:brushProperty name="width" value="0.1" units="cm"/>
      <inkml:brushProperty name="height" value="0.1" units="cm"/>
      <inkml:brushProperty name="color" value="#008C3A"/>
    </inkml:brush>
  </inkml:definitions>
  <inkml:trace contextRef="#ctx0" brushRef="#br0">0 24 13359 0 0,'0'0'1304'0'0,"8"1"-1160"0"0,1 1-144 0 0,1-2 0 0 0,6-2 0 0 0,0 0 720 0 0,2-1 112 0 0,-1 0 32 0 0,1-1 0 0 0,0 0-408 0 0,2 0-72 0 0,2 2-24 0 0,0 1 0 0 0,-1-1-296 0 0,1 2-64 0 0,-2 2 0 0 0</inkml:trace>
</inkml:ink>
</file>

<file path=ppt/ink/ink19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5"/>
    </inkml:context>
    <inkml:brush xml:id="br0">
      <inkml:brushProperty name="width" value="0.1" units="cm"/>
      <inkml:brushProperty name="height" value="0.1" units="cm"/>
      <inkml:brushProperty name="color" value="#008C3A"/>
    </inkml:brush>
  </inkml:definitions>
  <inkml:trace contextRef="#ctx0" brushRef="#br0">51 214 1839 0 0,'0'0'83'0'0,"13"-36"6381"0"0,-10 25-5115 0 0,0 0-1 0 0,1 1 1 0 0,0-1 0 0 0,11-17-1 0 0,-12 23-1223 0 0,0 1 0 0 0,1-1 1 0 0,0 1-1 0 0,0 0 0 0 0,0 0 0 0 0,1 1 0 0 0,-1-1 1 0 0,1 1-1 0 0,0 0 0 0 0,0 0 0 0 0,6-3 0 0 0,32-19 1065 0 0,-34 19-816 0 0,0 1 1 0 0,1-1 0 0 0,0 2-1 0 0,15-7 1 0 0,-24 11-348 0 0,0 0 0 0 0,0-1 0 0 0,0 1 0 0 0,0 0 0 0 0,1 0 0 0 0,-1 0 0 0 0,0 0 0 0 0,0 0 0 0 0,0 0 0 0 0,0 0 0 0 0,0 0 0 0 0,0 1 0 0 0,0-1 0 0 0,0 0 0 0 0,0 1 0 0 0,0-1 0 0 0,0 0 0 0 0,0 1 0 0 0,0-1 0 0 0,0 1 0 0 0,-1 0 0 0 0,1-1 0 0 0,0 1 0 0 0,0 0 0 0 0,0 0 1 0 0,14 29 215 0 0,-7 35 76 0 0,-7-35-269 0 0,-1-1-1 0 0,-1 1 1 0 0,-2 0 0 0 0,-1-1-1 0 0,-1 0 1 0 0,-2 0-1 0 0,-1 0 1 0 0,-1-1 0 0 0,-1 0-1 0 0,-1 0 1 0 0,-2-1-1 0 0,-1-1 1 0 0,-1 0 0 0 0,-28 36-1 0 0,33-49-48 0 0,-142 160 73 0 0,151-172-21 0 0,2-3-55 0 0,-1 0-1 0 0,1 0 0 0 0,-1 0 1 0 0,1 0-1 0 0,0 0 1 0 0,0 0-1 0 0,0 1 0 0 0,0-1 1 0 0,0 0-1 0 0,0 1 1 0 0,0-1-1 0 0,1 1 1 0 0,-1-1-1 0 0,1 1 0 0 0,-1 0 1 0 0,3-2-1 0 0,32-24-188 0 0,-27 21 146 0 0,1-1 60 0 0,-1 0 0 0 0,1 1 0 0 0,-1 0 0 0 0,2 0 0 0 0,-1 1 0 0 0,1 1 0 0 0,-1 0 0 0 0,1 0 0 0 0,1 1 0 0 0,-1 0 0 0 0,0 1 0 0 0,1 0 0 0 0,-1 1 0 0 0,1 0 0 0 0,-1 1 0 0 0,1 1 0 0 0,-1-1 0 0 0,1 2 0 0 0,-1-1 0 0 0,0 2 0 0 0,1 0 0 0 0,-1 0 0 0 0,13 6 0 0 0,1 4 148 0 0,-20-9-120 0 0,0-1 0 0 0,1 0 0 0 0,0 0-1 0 0,0-1 1 0 0,0 0 0 0 0,0 0 0 0 0,0 0-1 0 0,12 2 1 0 0,-15-4-214 0 0,-1 0 1 0 0,1-1-1 0 0,-1 1 0 0 0,1 0 0 0 0,-1-1 1 0 0,1 0-1 0 0,-1 1 0 0 0,1-1 0 0 0,-1 0 1 0 0,0 0-1 0 0,1 0 0 0 0,-1-1 0 0 0,0 1 1 0 0,0 0-1 0 0,3-3 0 0 0,4-4-1253 0 0</inkml:trace>
</inkml:ink>
</file>

<file path=ppt/ink/ink19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6"/>
    </inkml:context>
    <inkml:brush xml:id="br0">
      <inkml:brushProperty name="width" value="0.1" units="cm"/>
      <inkml:brushProperty name="height" value="0.1" units="cm"/>
      <inkml:brushProperty name="color" value="#008C3A"/>
    </inkml:brush>
  </inkml:definitions>
  <inkml:trace contextRef="#ctx0" brushRef="#br0">123 20 13183 0 0,'0'0'2395'0'0,"-14"16"845"0"0,4 2-2863 0 0,0 1 0 0 0,2 1 0 0 0,0-1 0 0 0,2 1 0 0 0,-7 30 0 0 0,-2 5-162 0 0,5-25 41 0 0,2 1-1 0 0,1 0 1 0 0,1 0-1 0 0,-1 36 1 0 0,6-58-176 0 0,1 0 1 0 0,1 0 0 0 0,0 0-1 0 0,0 0 1 0 0,1 0-1 0 0,0-1 1 0 0,0 1 0 0 0,6 14-1 0 0,-5-19-43 0 0,-1 1 0 0 0,1-1-1 0 0,0 0 1 0 0,0 0-1 0 0,0 0 1 0 0,0 0 0 0 0,1-1-1 0 0,-1 1 1 0 0,1-1-1 0 0,0 0 1 0 0,0 0-1 0 0,1 0 1 0 0,-1 0 0 0 0,0-1-1 0 0,1 0 1 0 0,7 3-1 0 0,-3-3 33 0 0,0 0 0 0 0,0-1 1 0 0,1 0-1 0 0,-1 0 0 0 0,0-1 0 0 0,1 0 0 0 0,-1-1 0 0 0,0 0 0 0 0,0-1 0 0 0,0 1 0 0 0,0-2 0 0 0,0 1 0 0 0,14-7 0 0 0,2-1 53 0 0,-1-2 0 0 0,-1 0 0 0 0,34-24 0 0 0,-45 28-59 0 0,-2 0 0 0 0,1-1 1 0 0,-1-1-1 0 0,0 0 0 0 0,-1 0 0 0 0,0-1 0 0 0,-1 0 0 0 0,0 0 1 0 0,-1-1-1 0 0,0 0 0 0 0,-1 0 0 0 0,7-19 0 0 0,-10 22-13 0 0,0-1 0 0 0,-1 0 0 0 0,0 0 0 0 0,-1 0 0 0 0,0 0 0 0 0,0 0 0 0 0,-1 0 0 0 0,-1 0 0 0 0,0 0 0 0 0,0 0-1 0 0,0 0 1 0 0,-2 0 0 0 0,1 0 0 0 0,-1 0 0 0 0,0 1 0 0 0,-1 0 0 0 0,-9-16 0 0 0,10 19-11 0 0,-1 0 0 0 0,0 0-1 0 0,-1 0 1 0 0,0 1 0 0 0,0 0-1 0 0,0-1 1 0 0,0 2 0 0 0,-1-1 0 0 0,0 1-1 0 0,0 0 1 0 0,-12-7 0 0 0,-1 3 24 0 0,0 1-1 0 0,-36-9 1 0 0,-14-4-744 0 0,69 20 504 0 0,0 0 0 0 0,-1 0 0 0 0,1 0 0 0 0,-1 0 0 0 0,1 0 0 0 0,-1 0 0 0 0,1 0 0 0 0,-1 0 0 0 0,1 0 0 0 0,-1 0-1 0 0,1-1 1 0 0,0 1 0 0 0,-1 0 0 0 0,1 0 0 0 0,2-21-6267 0 0,13 10 4076 0 0</inkml:trace>
</inkml:ink>
</file>

<file path=ppt/ink/ink19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7"/>
    </inkml:context>
    <inkml:brush xml:id="br0">
      <inkml:brushProperty name="width" value="0.1" units="cm"/>
      <inkml:brushProperty name="height" value="0.1" units="cm"/>
      <inkml:brushProperty name="color" value="#008C3A"/>
    </inkml:brush>
  </inkml:definitions>
  <inkml:trace contextRef="#ctx0" brushRef="#br0">1 109 4143 0 0,'0'0'191'0'0,"0"-1"-11"0"0,3-15 6847 0 0,5-8-4665 0 0,-5 19-2157 0 0,1 1 0 0 0,-1 0 0 0 0,1 0 0 0 0,0 0 0 0 0,0 0 0 0 0,0 1 0 0 0,1 0 0 0 0,-1-1 0 0 0,1 2 0 0 0,-1-1-1 0 0,1 0 1 0 0,0 1 0 0 0,8-2 0 0 0,2-1 32 0 0,0 0 0 0 0,1 2-1 0 0,18-3 1 0 0,-33 6-206 0 0,1 0 0 0 0,0 0-1 0 0,-1 0 1 0 0,1 0 0 0 0,-1 1 0 0 0,1-1-1 0 0,-1 0 1 0 0,1 1 0 0 0,-1-1-1 0 0,1 1 1 0 0,-1-1 0 0 0,0 1 0 0 0,1 0-1 0 0,-1 0 1 0 0,0-1 0 0 0,1 1 0 0 0,-1 0-1 0 0,0 0 1 0 0,0 0 0 0 0,0 1-1 0 0,0-1 1 0 0,0 0 0 0 0,0 0 0 0 0,0 0-1 0 0,0 1 1 0 0,0-1 0 0 0,-1 1-1 0 0,1-1 1 0 0,0 0 0 0 0,-1 1 0 0 0,1 2-1 0 0,8 51 556 0 0,-8-50-503 0 0,1 22 43 0 0,0-1 0 0 0,-2 0 0 0 0,-1 1-1 0 0,-1-1 1 0 0,-7 32 0 0 0,7-49-121 0 0,0 0-1 0 0,-1 0 0 0 0,0 0 1 0 0,-1-1-1 0 0,0 1 1 0 0,-1-1-1 0 0,1 0 0 0 0,-1 0 1 0 0,-1-1-1 0 0,0 1 1 0 0,0-1-1 0 0,0-1 0 0 0,-1 1 1 0 0,0-1-1 0 0,0 0 1 0 0,0 0-1 0 0,-1-1 0 0 0,-11 6 1 0 0,-11 7 59 0 0,29-17 69 0 0,46-21 355 0 0,-12 16-414 0 0,0 1 1 0 0,0 1-1 0 0,0 2 0 0 0,0 1 1 0 0,0 2-1 0 0,49 10 0 0 0,-61-9-157 0 0,0-1 0 0 0,26 0 0 0 0,-9-6-2466 0 0,-25 2 1219 0 0</inkml:trace>
</inkml:ink>
</file>

<file path=ppt/ink/ink19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8"/>
    </inkml:context>
    <inkml:brush xml:id="br0">
      <inkml:brushProperty name="width" value="0.1" units="cm"/>
      <inkml:brushProperty name="height" value="0.1" units="cm"/>
      <inkml:brushProperty name="color" value="#008C3A"/>
    </inkml:brush>
  </inkml:definitions>
  <inkml:trace contextRef="#ctx0" brushRef="#br0">5 98 4143 0 0,'-1'-2'319'0'0,"0"-1"206"0"0,0-1 0 0 0,1 1-1 0 0,-1 0 1 0 0,1 0 0 0 0,0-1-1 0 0,0 1 1 0 0,0 0 0 0 0,0 0-1 0 0,1-1 1 0 0,-1 1 0 0 0,1 0 0 0 0,0 0-1 0 0,0 0 1 0 0,0 0 0 0 0,0 0-1 0 0,1 0 1 0 0,1-3 0 0 0,-2 4-37 0 0,1-1 1 0 0,-1 1-1 0 0,0-1 0 0 0,0 1 1 0 0,0-1-1 0 0,-1 0 0 0 0,1 1 1 0 0,-1-1-1 0 0,1 0 0 0 0,-1 0 1 0 0,0-4-1 0 0,-4 86 3206 0 0,-1-6-3416 0 0,1 283 3 0 0,4-274-177 0 0,1-76-93 0 0,-1-6-29 0 0,1 1 0 0 0,-1-1-1 0 0,1 0 1 0 0,-1 1 0 0 0,0-1-1 0 0,1 0 1 0 0,-1 1 0 0 0,1-1-1 0 0,-1 0 1 0 0,0 0 0 0 0,1 1 0 0 0,-1-1-1 0 0,1 0 1 0 0,-1 0 0 0 0,1 0-1 0 0,-1 0 1 0 0,1 0 0 0 0,-1 0-1 0 0,1 0 1 0 0,-1 0 0 0 0,1 0-1 0 0,-1 0 1 0 0,1 0 0 0 0,-1 0 0 0 0,1 0-1 0 0,-1 0 1 0 0,1 0 0 0 0,-1 0-1 0 0,1-1 1 0 0,-1 1 0 0 0,1 0-1 0 0,-1 0 1 0 0,1-1 0 0 0,0 1 0 0 0,11-8-1299 0 0,6-4-5651 0 0</inkml:trace>
</inkml:ink>
</file>

<file path=ppt/ink/ink1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79"/>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19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9"/>
    </inkml:context>
    <inkml:brush xml:id="br0">
      <inkml:brushProperty name="width" value="0.1" units="cm"/>
      <inkml:brushProperty name="height" value="0.1" units="cm"/>
      <inkml:brushProperty name="color" value="#008C3A"/>
    </inkml:brush>
  </inkml:definitions>
  <inkml:trace contextRef="#ctx0" brushRef="#br0">82 18 12031 0 0,'5'-11'6094'0'0,"-28"57"-3108"0"0,9-12-2772 0 0,2 2 0 0 0,1 0 1 0 0,-7 46-1 0 0,15-62-127 0 0,0 1 0 0 0,1-1-1 0 0,2 1 1 0 0,0-1 0 0 0,1 1 0 0 0,1-1 0 0 0,7 32 0 0 0,-8-45-64 0 0,1-1 0 0 0,0 1-1 0 0,0-1 1 0 0,1 0 0 0 0,0 0 0 0 0,0 0-1 0 0,0 0 1 0 0,1 0 0 0 0,0-1 0 0 0,0 1-1 0 0,1-1 1 0 0,-1 0 0 0 0,1-1-1 0 0,0 1 1 0 0,0-1 0 0 0,1 0 0 0 0,-1 0-1 0 0,1-1 1 0 0,6 4 0 0 0,-4-4 45 0 0,0-1 0 0 0,0 1 0 0 0,0-2 0 0 0,0 1 1 0 0,1-1-1 0 0,-1 0 0 0 0,0-1 0 0 0,1 0 0 0 0,-1 0 0 0 0,1-1 0 0 0,-1 0 1 0 0,0 0-1 0 0,14-4 0 0 0,-10 1 25 0 0,0 0 0 0 0,0 0 0 0 0,0-2 1 0 0,0 1-1 0 0,-1-1 0 0 0,0-1 0 0 0,0 0 0 0 0,-1 0 0 0 0,1-1 1 0 0,-2-1-1 0 0,1 1 0 0 0,-1-2 0 0 0,-1 1 0 0 0,0-1 0 0 0,0 0 0 0 0,-1-1 1 0 0,0 0-1 0 0,0 0 0 0 0,8-22 0 0 0,-12 16-35 0 0,0 0 0 0 0,-1-1 0 0 0,-1 1 0 0 0,0 0 0 0 0,-1-1 0 0 0,-1 1 0 0 0,-1-1 0 0 0,-1 1 0 0 0,0 0 0 0 0,-1 0 1 0 0,-1 0-1 0 0,0 1 0 0 0,-1-1 0 0 0,-1 1 0 0 0,-1 1 0 0 0,-14-24 0 0 0,17 34-54 0 0,1 0-1 0 0,-1 0 1 0 0,0 1 0 0 0,0-1 0 0 0,0 1 0 0 0,0 0-1 0 0,-1 1 1 0 0,0-1 0 0 0,0 1 0 0 0,0 0 0 0 0,0 0 0 0 0,0 1-1 0 0,-1 0 1 0 0,1 0 0 0 0,0 1 0 0 0,-1-1 0 0 0,0 1 0 0 0,1 1-1 0 0,-1-1 1 0 0,-8 2 0 0 0,0-1-550 0 0,1 1-1 0 0,-1 1 1 0 0,-17 4-1 0 0,-36 16-7267 0 0,42-11 475 0 0</inkml:trace>
</inkml:ink>
</file>

<file path=ppt/ink/ink19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0"/>
    </inkml:context>
    <inkml:brush xml:id="br0">
      <inkml:brushProperty name="width" value="0.1" units="cm"/>
      <inkml:brushProperty name="height" value="0.1" units="cm"/>
      <inkml:brushProperty name="color" value="#008C3A"/>
    </inkml:brush>
  </inkml:definitions>
  <inkml:trace contextRef="#ctx0" brushRef="#br0">1 50 8719 0 0,'0'0'794'0'0,"38"-28"4652"0"0,-31 24-5063 0 0,0 1 0 0 0,0 0 0 0 0,0 1-1 0 0,0-1 1 0 0,0 2 0 0 0,0-1 0 0 0,1 1-1 0 0,-1 0 1 0 0,1 0 0 0 0,-1 1 0 0 0,1 0-1 0 0,-1 0 1 0 0,1 1 0 0 0,-1 0 0 0 0,1 0 0 0 0,-1 1-1 0 0,13 5 1 0 0,-8-4-167 0 0,0 2 0 0 0,0 0 0 0 0,-1 0 0 0 0,0 1 0 0 0,0 0 1 0 0,0 1-1 0 0,-1 0 0 0 0,0 1 0 0 0,17 16 0 0 0,-20-16-148 0 0,-1-1 1 0 0,-1 1-1 0 0,1 0 1 0 0,-1 1-1 0 0,-1-1 1 0 0,1 1 0 0 0,-1 0-1 0 0,-1 0 1 0 0,0 0-1 0 0,0 0 1 0 0,-1 1-1 0 0,0-1 1 0 0,0 1-1 0 0,-1 0 1 0 0,-1-1-1 0 0,0 17 1 0 0,-1-18-45 0 0,0 0 1 0 0,-1-1-1 0 0,0 1 1 0 0,0-1-1 0 0,-1 0 1 0 0,1 0-1 0 0,-2 0 1 0 0,1 0-1 0 0,-1 0 1 0 0,0-1-1 0 0,0 1 1 0 0,-1-1-1 0 0,0 0 1 0 0,0 0-1 0 0,0-1 1 0 0,-1 0-1 0 0,0 0 1 0 0,0 0-1 0 0,0 0 1 0 0,0-1-1 0 0,-11 5 1 0 0,0 0 18 0 0,-1-1-1 0 0,0-1 1 0 0,-1 0 0 0 0,-24 5-1 0 0,36-10-95 0 0,1-1-1 0 0,0 0 1 0 0,-1 0-1 0 0,1-1 1 0 0,-1 0-1 0 0,1 0 1 0 0,0 0-1 0 0,-1-1 1 0 0,1 0-1 0 0,-1 0 1 0 0,1-1-1 0 0,0 0 1 0 0,0 0-1 0 0,0 0 1 0 0,0-1-1 0 0,0 0 1 0 0,-5-3-1 0 0,10 5-186 0 0,0 0-1 0 0,0 0 0 0 0,0 0 0 0 0,0 0 1 0 0,0 0-1 0 0,1 0 0 0 0,-1 0 0 0 0,0-1 0 0 0,1 1 1 0 0,-1 0-1 0 0,1 0 0 0 0,-1-1 0 0 0,1 1 1 0 0,0 0-1 0 0,0 0 0 0 0,-1-1 0 0 0,1 1 0 0 0,0 0 1 0 0,0-1-1 0 0,0 1 0 0 0,0 0 0 0 0,1-1 1 0 0,-1 1-1 0 0,0 0 0 0 0,0-1 0 0 0,1 1 0 0 0,-1 0 1 0 0,2-2-1 0 0,-2 2 152 0 0</inkml:trace>
</inkml:ink>
</file>

<file path=ppt/ink/ink19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1"/>
    </inkml:context>
    <inkml:brush xml:id="br0">
      <inkml:brushProperty name="width" value="0.1" units="cm"/>
      <inkml:brushProperty name="height" value="0.1" units="cm"/>
      <inkml:brushProperty name="color" value="#008C3A"/>
    </inkml:brush>
  </inkml:definitions>
  <inkml:trace contextRef="#ctx0" brushRef="#br0">188 108 9583 0 0,'20'-29'575'0'0,"-19"26"-200"0"0,0 1 0 0 0,0-1-1 0 0,0 0 1 0 0,-1 0 0 0 0,1 0-1 0 0,-1 1 1 0 0,1-1 0 0 0,-1 0-1 0 0,0 0 1 0 0,0 0 0 0 0,0 0-1 0 0,-1 0 1 0 0,0-4 0 0 0,0 4-179 0 0,0 1 0 0 0,0 0 1 0 0,0 0-1 0 0,0 1 0 0 0,-1-1 1 0 0,1 0-1 0 0,0 0 0 0 0,-1 0 0 0 0,1 1 1 0 0,-1-1-1 0 0,0 1 0 0 0,1-1 1 0 0,-1 1-1 0 0,0 0 0 0 0,0 0 1 0 0,0 0-1 0 0,0 0 0 0 0,0 0 0 0 0,0 0 1 0 0,0 0-1 0 0,-1 0 0 0 0,1 1 1 0 0,0 0-1 0 0,0-1 0 0 0,-1 1 0 0 0,1 0 1 0 0,0 0-1 0 0,0 0 0 0 0,-1 0 1 0 0,1 0-1 0 0,0 1 0 0 0,0-1 1 0 0,-4 2-1 0 0,0-1-115 0 0,1 2 1 0 0,-1-1-1 0 0,0 0 0 0 0,1 1 1 0 0,0 0-1 0 0,0 0 0 0 0,0 1 1 0 0,0-1-1 0 0,0 1 1 0 0,1 0-1 0 0,-1 1 0 0 0,1-1 1 0 0,0 1-1 0 0,0 0 0 0 0,1 0 1 0 0,-6 10-1 0 0,-3 6-80 0 0,1 0-1 0 0,-15 44 1 0 0,23-61-1 0 0,2 1 0 0 0,-1 0 0 0 0,1 0 0 0 0,0 0 0 0 0,0 1 0 0 0,0-1 0 0 0,0 0 0 0 0,1 0 0 0 0,0 0 0 0 0,0 1 0 0 0,1-1 0 0 0,-1 0 0 0 0,1 0 0 0 0,0 0 0 0 0,1 0 0 0 0,-1 0 0 0 0,5 8 0 0 0,-4-9 0 0 0,1 0 0 0 0,0 0 0 0 0,0-1 0 0 0,1 1 0 0 0,-1-1 0 0 0,1 0 0 0 0,0 0 0 0 0,-1 0 0 0 0,1-1 0 0 0,1 1 0 0 0,-1-1 0 0 0,0 0 0 0 0,0 0 0 0 0,1-1 0 0 0,-1 1 0 0 0,1-1 0 0 0,0 0 0 0 0,-1 0 0 0 0,9 0 0 0 0,44 5-897 0 0,76-1 0 0 0,-102-6-13 0 0</inkml:trace>
</inkml:ink>
</file>

<file path=ppt/ink/ink19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2"/>
    </inkml:context>
    <inkml:brush xml:id="br0">
      <inkml:brushProperty name="width" value="0.1" units="cm"/>
      <inkml:brushProperty name="height" value="0.1" units="cm"/>
      <inkml:brushProperty name="color" value="#008C3A"/>
    </inkml:brush>
  </inkml:definitions>
  <inkml:trace contextRef="#ctx0" brushRef="#br0">0 140 7831 0 0,'0'0'706'0'0,"7"-40"3395"0"0,-5 35-3707 0 0,2-5 463 0 0,0 0-1 0 0,0 0 1 0 0,1 0 0 0 0,1 0 0 0 0,8-11 0 0 0,-12 19-798 0 0,0 0 0 0 0,0 0 0 0 0,0 0 1 0 0,0 0-1 0 0,1 0 0 0 0,-1 1 0 0 0,0-1 0 0 0,1 1 0 0 0,-1-1 1 0 0,1 1-1 0 0,0 0 0 0 0,-1 0 0 0 0,1 0 0 0 0,0 1 0 0 0,-1-1 1 0 0,1 1-1 0 0,0-1 0 0 0,0 1 0 0 0,0 0 0 0 0,-1 0 0 0 0,1 0 1 0 0,0 0-1 0 0,0 1 0 0 0,0-1 0 0 0,4 2 0 0 0,-6 0-26 0 0,1 0 1 0 0,0 0-1 0 0,0 0 0 0 0,-1 1 0 0 0,1-1 0 0 0,-1 0 1 0 0,0 1-1 0 0,0-1 0 0 0,0 1 0 0 0,0-1 0 0 0,0 1 1 0 0,-1-1-1 0 0,1 1 0 0 0,-1 0 0 0 0,1-1 0 0 0,-1 6 1 0 0,0-5 17 0 0,1 5 22 0 0,0 0 0 0 0,-1 0 0 0 0,-1 0 0 0 0,1 0 0 0 0,-1 1 0 0 0,0-1 0 0 0,-1 0 0 0 0,-5 14 0 0 0,-30 63 244 0 0,12-32-299 0 0,24-52-16 0 0,1 1-1 0 0,-1-1 1 0 0,1 0-1 0 0,-1 0 1 0 0,1 0-1 0 0,0 0 1 0 0,0 1-1 0 0,-1-1 1 0 0,1 0-1 0 0,0 0 1 0 0,0 1 0 0 0,0-1-1 0 0,0 0 1 0 0,0 0-1 0 0,0 0 1 0 0,1 1-1 0 0,-1-1 1 0 0,0 0-1 0 0,1 0 1 0 0,-1 0-1 0 0,0 1 1 0 0,1-1-1 0 0,0 0 1 0 0,-1 0-1 0 0,1 0 1 0 0,0 0-1 0 0,-1 0 1 0 0,1 0-1 0 0,0 0 1 0 0,0 0 0 0 0,0-1-1 0 0,0 1 1 0 0,0 0-1 0 0,0 0 1 0 0,0-1-1 0 0,0 1 1 0 0,0 0-1 0 0,0-1 1 0 0,0 1-1 0 0,0-1 1 0 0,1 0-1 0 0,-1 1 1 0 0,0-1-1 0 0,0 0 1 0 0,0 0-1 0 0,1 0 1 0 0,-1 0-1 0 0,0 0 1 0 0,0 0 0 0 0,3 0-1 0 0,10 0 132 0 0,-1 0 0 0 0,1-1 0 0 0,22-4 0 0 0,-26 4 41 0 0,15-1-129 0 0,-1 2 1 0 0,1 0-1 0 0,48 8 0 0 0,-20-2-6336 0 0,-35-5-591 0 0</inkml:trace>
</inkml:ink>
</file>

<file path=ppt/ink/ink19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3"/>
    </inkml:context>
    <inkml:brush xml:id="br0">
      <inkml:brushProperty name="width" value="0.1" units="cm"/>
      <inkml:brushProperty name="height" value="0.1" units="cm"/>
      <inkml:brushProperty name="color" value="#008C3A"/>
    </inkml:brush>
  </inkml:definitions>
  <inkml:trace contextRef="#ctx0" brushRef="#br0">1 43 5063 0 0,'0'0'10158'0'0,"29"-27"-7101"0"0,-14 23-2864 0 0,1 0 0 0 0,0 1 1 0 0,0 1-1 0 0,1 1 0 0 0,-1 0 1 0 0,0 1-1 0 0,0 1 0 0 0,1 0 0 0 0,23 5 1 0 0,50 2-507 0 0,-72-8-860 0 0,-2 0-385 0 0</inkml:trace>
</inkml:ink>
</file>

<file path=ppt/ink/ink19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4"/>
    </inkml:context>
    <inkml:brush xml:id="br0">
      <inkml:brushProperty name="width" value="0.1" units="cm"/>
      <inkml:brushProperty name="height" value="0.1" units="cm"/>
      <inkml:brushProperty name="color" value="#008C3A"/>
    </inkml:brush>
  </inkml:definitions>
  <inkml:trace contextRef="#ctx0" brushRef="#br0">0 13 7831 0 0,'0'0'832'0'0,"12"2"264"0"0,0-2 192 0 0,3-1 40 0 0,1-1 8 0 0,1-2-1192 0 0,1 1-240 0 0,2 2-40 0 0,2 0-16 0 0,-1 0-16 0 0,-1-1-8 0 0</inkml:trace>
</inkml:ink>
</file>

<file path=ppt/ink/ink19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5"/>
    </inkml:context>
    <inkml:brush xml:id="br0">
      <inkml:brushProperty name="width" value="0.1" units="cm"/>
      <inkml:brushProperty name="height" value="0.1" units="cm"/>
      <inkml:brushProperty name="color" value="#008C3A"/>
    </inkml:brush>
  </inkml:definitions>
  <inkml:trace contextRef="#ctx0" brushRef="#br0">74 143 2759 0 0,'19'-40'3650'0'0,"45"-62"10655"0"0,-67 104-14130 0 0,0 1 1 0 0,1 0 0 0 0,-1 0-1 0 0,1-1 1 0 0,0 1-1 0 0,0 1 1 0 0,0-1 0 0 0,-3 5-1 0 0,5-7-121 0 0,-22 38 164 0 0,-50 97 92 0 0,65-120-304 0 0,0 0 0 0 0,2 1 0 0 0,0 0 0 0 0,0 0 1 0 0,2 0-1 0 0,-3 26 0 0 0,6-40-9 0 0,0 1 0 0 0,1 0 1 0 0,-1-1-1 0 0,1 1 0 0 0,0-1 0 0 0,0 1 0 0 0,0-1 0 0 0,0 1 1 0 0,1-1-1 0 0,-1 0 0 0 0,1 1 0 0 0,0-1 0 0 0,0 0 0 0 0,0 0 0 0 0,0 0 1 0 0,1-1-1 0 0,-1 1 0 0 0,1 0 0 0 0,0-1 0 0 0,-1 0 0 0 0,1 1 1 0 0,0-1-1 0 0,1-1 0 0 0,-1 1 0 0 0,0 0 0 0 0,0-1 0 0 0,1 1 0 0 0,6 1 1 0 0,11 3 13 0 0,-1-1 0 0 0,1-1 1 0 0,39 3-1 0 0,-42-5 7 0 0,31 1-176 0 0,0-2 0 0 0,0-2 0 0 0,0-2 0 0 0,80-16 0 0 0,-120 17-1406 0 0</inkml:trace>
</inkml:ink>
</file>

<file path=ppt/ink/ink19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6"/>
    </inkml:context>
    <inkml:brush xml:id="br0">
      <inkml:brushProperty name="width" value="0.1" units="cm"/>
      <inkml:brushProperty name="height" value="0.1" units="cm"/>
      <inkml:brushProperty name="color" value="#008C3A"/>
    </inkml:brush>
  </inkml:definitions>
  <inkml:trace contextRef="#ctx0" brushRef="#br0">85 0 3679 0 0,'0'0'167'0'0,"-19"27"26"0"0,5 32 7536 0 0,2 0-3721 0 0,-15 120-1122 0 0,22-138-2631 0 0,2-29-213 0 0,1-1 0 0 0,1 2 0 0 0,0-1-1 0 0,0 0 1 0 0,1 0 0 0 0,1 0 0 0 0,0 0 0 0 0,0 0-1 0 0,7 21 1 0 0,-8-32-80 0 0,0 0 0 0 0,1 0 0 0 0,-1 0-1 0 0,1-1 1 0 0,-1 1 0 0 0,1 0 0 0 0,0 0-1 0 0,-1-1 1 0 0,1 1 0 0 0,0 0 0 0 0,-1-1-1 0 0,1 1 1 0 0,0-1 0 0 0,0 1 0 0 0,0-1-1 0 0,-1 1 1 0 0,1-1 0 0 0,0 1 0 0 0,0-1 0 0 0,0 0-1 0 0,0 1 1 0 0,0-1 0 0 0,0 0 0 0 0,0 0-1 0 0,0 0 1 0 0,0 0 0 0 0,0 0 0 0 0,0 0-1 0 0,0 0 1 0 0,1 0 0 0 0,6-3-1281 0 0</inkml:trace>
</inkml:ink>
</file>

<file path=ppt/ink/ink19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7"/>
    </inkml:context>
    <inkml:brush xml:id="br0">
      <inkml:brushProperty name="width" value="0.1" units="cm"/>
      <inkml:brushProperty name="height" value="0.1" units="cm"/>
      <inkml:brushProperty name="color" value="#008C3A"/>
    </inkml:brush>
  </inkml:definitions>
  <inkml:trace contextRef="#ctx0" brushRef="#br0">163 11 10591 0 0,'-9'0'1104'0'0,"2"2"-948"0"0,0 1 228 0 0,1 1 0 0 0,0 0 0 0 0,0 0 0 0 0,0 1-1 0 0,0 0 1 0 0,0 0 0 0 0,1 0 0 0 0,0 1 0 0 0,0-1 0 0 0,1 1-1 0 0,-6 10 1 0 0,-5 3 148 0 0,8-10-392 0 0,0 1 1 0 0,1 0 0 0 0,0 1 0 0 0,0-1 0 0 0,1 1 0 0 0,1 0-1 0 0,0 0 1 0 0,0 1 0 0 0,1-1 0 0 0,0 1 0 0 0,1 0 0 0 0,1-1-1 0 0,0 1 1 0 0,0 0 0 0 0,1 0 0 0 0,2 15 0 0 0,-1-19-59 0 0,0-1 1 0 0,1 1-1 0 0,0-1 0 0 0,0 0 1 0 0,1 0-1 0 0,0 1 0 0 0,0-2 1 0 0,0 1-1 0 0,1 0 1 0 0,0-1-1 0 0,1 1 0 0 0,-1-1 1 0 0,1 0-1 0 0,0-1 1 0 0,1 1-1 0 0,-1-1 0 0 0,1 0 1 0 0,0-1-1 0 0,0 1 0 0 0,1-1 1 0 0,-1 0-1 0 0,1-1 1 0 0,0 0-1 0 0,0 0 0 0 0,0 0 1 0 0,8 1-1 0 0,-5-1 9 0 0,0-2 1 0 0,0 1-1 0 0,1-1 0 0 0,-1-1 1 0 0,0 0-1 0 0,0 0 0 0 0,0-1 1 0 0,0 0-1 0 0,0-1 0 0 0,0 0 1 0 0,0-1-1 0 0,0 0 0 0 0,0-1 1 0 0,-1 1-1 0 0,11-7 0 0 0,-9 4-29 0 0,-1-1 0 0 0,1 0 0 0 0,-2 0-1 0 0,1 0 1 0 0,-1-1 0 0 0,0-1 0 0 0,-1 0-1 0 0,0 0 1 0 0,0 0 0 0 0,-1-1 0 0 0,0 0-1 0 0,8-18 1 0 0,-11 18-29 0 0,-1 0 0 0 0,0 0 0 0 0,-1-1 0 0 0,0 1 0 0 0,-1-1 0 0 0,0 1 0 0 0,-1-1 0 0 0,0 1 0 0 0,0-1 0 0 0,-1 0 0 0 0,0 1 0 0 0,-1-1 0 0 0,-1 1 0 0 0,1 0 0 0 0,-2 0 0 0 0,1 0 0 0 0,-1 0 0 0 0,-10-16 0 0 0,11 19-18 0 0,0 1-1 0 0,-1 0 1 0 0,0 0 0 0 0,0 1 0 0 0,0-1-1 0 0,-1 1 1 0 0,0 0 0 0 0,0 0-1 0 0,0 0 1 0 0,0 0 0 0 0,-1 1-1 0 0,0 0 1 0 0,0 1 0 0 0,0-1 0 0 0,0 1-1 0 0,-1 0 1 0 0,1 0 0 0 0,-1 1-1 0 0,0 0 1 0 0,1 0 0 0 0,-1 1 0 0 0,0 0-1 0 0,0 0 1 0 0,0 0 0 0 0,0 1-1 0 0,0 0 1 0 0,0 1 0 0 0,-13 1-1 0 0,-50 16-2439 0 0</inkml:trace>
</inkml:ink>
</file>

<file path=ppt/ink/ink19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8"/>
    </inkml:context>
    <inkml:brush xml:id="br0">
      <inkml:brushProperty name="width" value="0.1" units="cm"/>
      <inkml:brushProperty name="height" value="0.1" units="cm"/>
      <inkml:brushProperty name="color" value="#008C3A"/>
    </inkml:brush>
  </inkml:definitions>
  <inkml:trace contextRef="#ctx0" brushRef="#br0">98 116 14831 0 0,'0'0'679'0'0,"-10"25"250"0"0,-28 52-136 0 0,28-59-215 0 0,0 0 0 0 0,-9 28-1 0 0,16-38-460 0 0,1-1-1 0 0,1 1 0 0 0,-1 1 0 0 0,1-1 0 0 0,0 0 0 0 0,1 0 1 0 0,0 0-1 0 0,0 0 0 0 0,3 14 0 0 0,-2-15-62 0 0,0 0 0 0 0,1-1 0 0 0,0 1 0 0 0,0-1-1 0 0,0 0 1 0 0,1 0 0 0 0,0 0 0 0 0,0 0 0 0 0,1 0 0 0 0,-1 0-1 0 0,1-1 1 0 0,0 0 0 0 0,1 0 0 0 0,0 0 0 0 0,-1 0 0 0 0,1-1-1 0 0,1 0 1 0 0,-1 0 0 0 0,9 5 0 0 0,-5-5 6 0 0,-1-1 1 0 0,1 0-1 0 0,-1 0 1 0 0,1-1-1 0 0,0 0 1 0 0,0 0-1 0 0,0-1 1 0 0,0-1-1 0 0,0 0 1 0 0,0 0-1 0 0,1 0 1 0 0,-1-1-1 0 0,0 0 1 0 0,8-3-1 0 0,-2 1 118 0 0,-1-1 0 0 0,0-1 0 0 0,0 0 0 0 0,0-1 0 0 0,0 0-1 0 0,-1-1 1 0 0,0 0 0 0 0,-1-1 0 0 0,1-1 0 0 0,-2 0 0 0 0,20-19 0 0 0,-25 22-94 0 0,-1 0 1 0 0,0-1 0 0 0,-1 1 0 0 0,1-1-1 0 0,-1 0 1 0 0,-1 0 0 0 0,1 0-1 0 0,-1 0 1 0 0,-1-1 0 0 0,1 0 0 0 0,-1 1-1 0 0,-1-1 1 0 0,1 0 0 0 0,-1 0 0 0 0,-1 0-1 0 0,1 0 1 0 0,-1 0 0 0 0,-1 0-1 0 0,1 0 1 0 0,-2 0 0 0 0,1 1 0 0 0,-1-1-1 0 0,-4-11 1 0 0,2 6-26 0 0,-2 1 1 0 0,0 0-1 0 0,0 0 0 0 0,-1 0 1 0 0,0 1-1 0 0,-1 0 0 0 0,0 1 1 0 0,-1 0-1 0 0,0 0 0 0 0,-1 0 1 0 0,0 1-1 0 0,-1 1 0 0 0,-12-8 1 0 0,2 2-132 0 0,-1 2 1 0 0,-1 0-1 0 0,0 2 1 0 0,0 0-1 0 0,-50-12 0 0 0,72 22-632 0 0</inkml:trace>
</inkml:ink>
</file>

<file path=ppt/ink/ink1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0"/>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19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9"/>
    </inkml:context>
    <inkml:brush xml:id="br0">
      <inkml:brushProperty name="width" value="0.1" units="cm"/>
      <inkml:brushProperty name="height" value="0.1" units="cm"/>
      <inkml:brushProperty name="color" value="#008C3A"/>
    </inkml:brush>
  </inkml:definitions>
  <inkml:trace contextRef="#ctx0" brushRef="#br0">1 82 2303 0 0,'0'0'4331'0'0,"5"-32"8250"0"0,-2 12-10939 0 0,-1 18-1541 0 0,-1 0 1 0 0,1-1 0 0 0,0 1 0 0 0,0 0 0 0 0,0 0 0 0 0,0 1 0 0 0,0-1 0 0 0,0 0 0 0 0,1 1 0 0 0,-1-1 0 0 0,0 1 0 0 0,1-1 0 0 0,-1 1 0 0 0,1 0 0 0 0,0 0 0 0 0,-1 1 0 0 0,1-1 0 0 0,0 0 0 0 0,-1 1-1 0 0,1 0 1 0 0,0-1 0 0 0,0 1 0 0 0,5 1 0 0 0,66 3 615 0 0,-66-3-684 0 0,-1 0-1 0 0,0 0 0 0 0,0 1 0 0 0,0 0 0 0 0,0 0 0 0 0,0 1 0 0 0,0 0 0 0 0,-1 0 0 0 0,1 0 0 0 0,-1 1 0 0 0,0 0 0 0 0,0 0 0 0 0,0 1 1 0 0,0-1-1 0 0,-1 1 0 0 0,0 1 0 0 0,0-1 0 0 0,0 1 0 0 0,-1-1 0 0 0,0 2 0 0 0,0-1 0 0 0,0 0 0 0 0,-1 1 0 0 0,0-1 0 0 0,0 1 0 0 0,-1 0 1 0 0,1 0-1 0 0,-2 0 0 0 0,1 0 0 0 0,-1 0 0 0 0,0 1 0 0 0,0-1 0 0 0,-1 9 0 0 0,0-1 12 0 0,0 0 0 0 0,-1 1 0 0 0,0-1 0 0 0,-2 0 0 0 0,0 0 0 0 0,0-1 0 0 0,-1 1 1 0 0,-9 19-1 0 0,8-24-36 0 0,0 1 0 0 0,-1-2-1 0 0,0 1 1 0 0,-1-1 0 0 0,0 0 0 0 0,0 0 0 0 0,-1-1 0 0 0,0 0 0 0 0,-1 0 0 0 0,1-1 0 0 0,-20 12 0 0 0,22-14 16 0 0,-1-1 1 0 0,1 1-1 0 0,-1-2 0 0 0,0 1 1 0 0,-1-1-1 0 0,1 0 0 0 0,0 0 0 0 0,-1-1 1 0 0,0 0-1 0 0,1 0 0 0 0,-1-1 1 0 0,0 0-1 0 0,-15 0 0 0 0,22-1-49 0 0,0 0 0 0 0,0 0 0 0 0,0 0 0 0 0,1 0 0 0 0,-1-1 0 0 0,0 1 0 0 0,0 0 0 0 0,0-1 0 0 0,0 1 0 0 0,1 0 0 0 0,-1-1 0 0 0,0 1 0 0 0,0-1 0 0 0,1 1 0 0 0,-1-1 0 0 0,0 1 1 0 0,1-1-1 0 0,-1 0 0 0 0,0 1 0 0 0,1-1 0 0 0,-1 0 0 0 0,1 0 0 0 0,-1 1 0 0 0,1-1 0 0 0,0 0 0 0 0,-1 0 0 0 0,1 0 0 0 0,0 0 0 0 0,0 1 0 0 0,-1-1 0 0 0,1 0 0 0 0,0 0 0 0 0,0 0 0 0 0,0 0 0 0 0,0-1 0 0 0,8-26-3125 0 0,-7 25 2458 0 0,2-6-1263 0 0</inkml:trace>
</inkml:ink>
</file>

<file path=ppt/ink/ink19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0"/>
    </inkml:context>
    <inkml:brush xml:id="br0">
      <inkml:brushProperty name="width" value="0.1" units="cm"/>
      <inkml:brushProperty name="height" value="0.1" units="cm"/>
      <inkml:brushProperty name="color" value="#008C3A"/>
    </inkml:brush>
  </inkml:definitions>
  <inkml:trace contextRef="#ctx0" brushRef="#br0">209 51 4607 0 0,'20'-25'8106'0'0,"-21"23"-7741"0"0,0 0 0 0 0,0 1 1 0 0,0-1-1 0 0,-1 0 0 0 0,1 1 1 0 0,-1-1-1 0 0,1 1 1 0 0,-1 0-1 0 0,0-1 0 0 0,1 1 1 0 0,-1 0-1 0 0,0 0 0 0 0,0 0 1 0 0,0 0-1 0 0,0 0 0 0 0,0 0 1 0 0,0 1-1 0 0,-3-1 1 0 0,1 0-148 0 0,0 1 0 0 0,0 0 0 0 0,0 0 1 0 0,0 0-1 0 0,0 1 0 0 0,1-1 1 0 0,-1 1-1 0 0,0 0 0 0 0,-6 2 1 0 0,2 1-144 0 0,-1 0 1 0 0,1 0-1 0 0,0 0 1 0 0,0 1-1 0 0,1 1 1 0 0,0-1 0 0 0,0 1-1 0 0,-7 7 1 0 0,6-4-21 0 0,0 1 1 0 0,0 1-1 0 0,2-1 1 0 0,-1 1-1 0 0,1 0 1 0 0,0 0-1 0 0,1 1 0 0 0,1 0 1 0 0,0 0-1 0 0,0 0 1 0 0,-1 14-1 0 0,4-20-46 0 0,0-1-1 0 0,0 1 0 0 0,1-1 0 0 0,0 1 1 0 0,0-1-1 0 0,1 1 0 0 0,0-1 1 0 0,0 1-1 0 0,0-1 0 0 0,0 0 0 0 0,1 0 1 0 0,0 1-1 0 0,0-1 0 0 0,0 0 1 0 0,1 0-1 0 0,-1-1 0 0 0,1 1 0 0 0,0-1 1 0 0,1 1-1 0 0,-1-1 0 0 0,1 0 0 0 0,0 0 1 0 0,0 0-1 0 0,0-1 0 0 0,0 1 1 0 0,1-1-1 0 0,7 4 0 0 0,8 3-19 0 0,0-1 0 0 0,1-1 0 0 0,0-1-1 0 0,1 0 1 0 0,24 3 0 0 0,18-5-6666 0 0,-41-8-483 0 0</inkml:trace>
</inkml:ink>
</file>

<file path=ppt/ink/ink19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1"/>
    </inkml:context>
    <inkml:brush xml:id="br0">
      <inkml:brushProperty name="width" value="0.1" units="cm"/>
      <inkml:brushProperty name="height" value="0.1" units="cm"/>
      <inkml:brushProperty name="color" value="#008C3A"/>
    </inkml:brush>
  </inkml:definitions>
  <inkml:trace contextRef="#ctx0" brushRef="#br0">0 58 4607 0 0,'0'0'7299'0'0,"19"-31"-1560"0"0,-17 29-5636 0 0,0-1 1 0 0,0 1-1 0 0,1 0 1 0 0,-1 0-1 0 0,0 0 1 0 0,1 0-1 0 0,-1 1 1 0 0,1-1-1 0 0,0 1 1 0 0,0-1-1 0 0,-1 1 1 0 0,1 0-1 0 0,0 0 1 0 0,0 1-1 0 0,0-1 1 0 0,0 0-1 0 0,0 1 1 0 0,0 0-1 0 0,0-1 1 0 0,1 1-1 0 0,-1 1 1 0 0,0-1-1 0 0,0 0 1 0 0,0 1-1 0 0,0-1 1 0 0,0 1-1 0 0,0 0 1 0 0,0 0-1 0 0,-1 0 1 0 0,1 1-1 0 0,0-1 1 0 0,0 1-1 0 0,-1-1 1 0 0,1 1-1 0 0,-1 0 1 0 0,1 0-1 0 0,-1 0 1 0 0,0 0-1 0 0,0 0 1 0 0,0 1-1 0 0,0-1 1 0 0,0 1-1 0 0,-1-1 1 0 0,1 1-1 0 0,-1 0 1 0 0,1 0-1 0 0,-1-1 1 0 0,0 1-1 0 0,0 0 1 0 0,0 0 0 0 0,-1 0-1 0 0,1 0 1 0 0,-1 0-1 0 0,0 0 1 0 0,1 0-1 0 0,-1 0 1 0 0,-1 0-1 0 0,1 1 1 0 0,-1 4-1 0 0,-6 35-48 0 0,4-30-34 0 0,1 0 0 0 0,0 0-1 0 0,1 0 1 0 0,1 1-1 0 0,0-1 1 0 0,2 14-1 0 0,-2-24-18 0 0,1 0 1 0 0,0 0-1 0 0,0 0 0 0 0,0 0 1 0 0,1 0-1 0 0,-1 0 1 0 0,1 0-1 0 0,-1 0 0 0 0,1-1 1 0 0,0 1-1 0 0,0-1 0 0 0,0 1 1 0 0,0-1-1 0 0,1 0 0 0 0,-1 0 1 0 0,1 0-1 0 0,-1 0 0 0 0,1 0 1 0 0,0 0-1 0 0,0-1 1 0 0,-1 1-1 0 0,1-1 0 0 0,0 0 1 0 0,0 0-1 0 0,0 0 0 0 0,1 0 1 0 0,-1-1-1 0 0,0 1 0 0 0,0-1 1 0 0,4 0-1 0 0,25 2-91 0 0,0-1 0 0 0,36-5-1 0 0,16 0-170 0 0,-50 1-6482 0 0</inkml:trace>
</inkml:ink>
</file>

<file path=ppt/ink/ink19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2"/>
    </inkml:context>
    <inkml:brush xml:id="br0">
      <inkml:brushProperty name="width" value="0.1" units="cm"/>
      <inkml:brushProperty name="height" value="0.1" units="cm"/>
      <inkml:brushProperty name="color" value="#008C3A"/>
    </inkml:brush>
  </inkml:definitions>
  <inkml:trace contextRef="#ctx0" brushRef="#br0">1 46 5983 0 0,'4'-7'13831'0'0,"7"-8"-11746"0"0,18 8-847 0 0,0 2-1 0 0,53-5 1 0 0,-56 9-1551 0 0,0 1 0 0 0,0 0-1 0 0,37 7 1 0 0,-41-1-1694 0 0</inkml:trace>
</inkml:ink>
</file>

<file path=ppt/ink/ink19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3"/>
    </inkml:context>
    <inkml:brush xml:id="br0">
      <inkml:brushProperty name="width" value="0.1" units="cm"/>
      <inkml:brushProperty name="height" value="0.1" units="cm"/>
      <inkml:brushProperty name="color" value="#008C3A"/>
    </inkml:brush>
  </inkml:definitions>
  <inkml:trace contextRef="#ctx0" brushRef="#br0">1 43 8751 0 0,'4'23'10526'0'0,"8"-30"-11178"0"0,29-6 1426 0 0,-1 2 0 0 0,63-10 1 0 0,-30 8-2028 0 0</inkml:trace>
</inkml:ink>
</file>

<file path=ppt/ink/ink19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4"/>
    </inkml:context>
    <inkml:brush xml:id="br0">
      <inkml:brushProperty name="width" value="0.1" units="cm"/>
      <inkml:brushProperty name="height" value="0.1" units="cm"/>
      <inkml:brushProperty name="color" value="#008C3A"/>
    </inkml:brush>
  </inkml:definitions>
  <inkml:trace contextRef="#ctx0" brushRef="#br0">182 0 11743 0 0,'0'0'2394'0'0,"0"22"-522"0"0,-8-1-1412 0 0,-1 0 1 0 0,-1-2 0 0 0,-1 1 0 0 0,-1-1 0 0 0,-27 34 0 0 0,25-34-322 0 0,0 0 1 0 0,1 1-1 0 0,0 1 1 0 0,-16 39-1 0 0,27-56-100 0 0,1 0 0 0 0,-1 0 0 0 0,1 0-1 0 0,0 0 1 0 0,0 0 0 0 0,1 0 0 0 0,-1 0-1 0 0,1 0 1 0 0,0 1 0 0 0,0-1 0 0 0,0 0 0 0 0,0 0-1 0 0,1 0 1 0 0,0 1 0 0 0,-1-1 0 0 0,2 0 0 0 0,-1 0-1 0 0,0 0 1 0 0,1 0 0 0 0,0-1 0 0 0,0 1-1 0 0,0 0 1 0 0,3 3 0 0 0,-1-3 40 0 0,1 0 1 0 0,-1 0-1 0 0,1-1 1 0 0,0 1-1 0 0,0-1 0 0 0,1 0 1 0 0,-1-1-1 0 0,0 1 1 0 0,1-1-1 0 0,0 0 0 0 0,0-1 1 0 0,-1 1-1 0 0,1-1 1 0 0,0 0-1 0 0,10 0 0 0 0,55 3 446 0 0,1-3 0 0 0,-1-4-1 0 0,113-17 1 0 0,-161 15-905 0 0,0-1 0 0 0,0-1-1 0 0,-1-1 1 0 0,26-13 0 0 0</inkml:trace>
</inkml:ink>
</file>

<file path=ppt/ink/ink19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5"/>
    </inkml:context>
    <inkml:brush xml:id="br0">
      <inkml:brushProperty name="width" value="0.1" units="cm"/>
      <inkml:brushProperty name="height" value="0.1" units="cm"/>
      <inkml:brushProperty name="color" value="#008C3A"/>
    </inkml:brush>
  </inkml:definitions>
  <inkml:trace contextRef="#ctx0" brushRef="#br0">63 1 9671 0 0,'0'0'4478'0'0,"-13"28"-1368"0"0,-24 194 1277 0 0,33-202-4262 0 0,0 1 1 0 0,2 0-1 0 0,1 0 1 0 0,0 0-1 0 0,1 0 1 0 0,2-1-1 0 0,0 1 1 0 0,1 0-1 0 0,8 28 0 0 0,-10-45-130 0 0,0 0 0 0 0,1 0-1 0 0,0-1 1 0 0,0 1 0 0 0,0 0-1 0 0,0-1 1 0 0,0 0 0 0 0,1 1-1 0 0,0-1 1 0 0,-1 0 0 0 0,1 0-1 0 0,1 0 1 0 0,3 2-1 0 0,-1 0-119 0 0,-4-4-24 0 0,6-9-2979 0 0</inkml:trace>
</inkml:ink>
</file>

<file path=ppt/ink/ink19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6"/>
    </inkml:context>
    <inkml:brush xml:id="br0">
      <inkml:brushProperty name="width" value="0.1" units="cm"/>
      <inkml:brushProperty name="height" value="0.1" units="cm"/>
      <inkml:brushProperty name="color" value="#008C3A"/>
    </inkml:brush>
  </inkml:definitions>
  <inkml:trace contextRef="#ctx0" brushRef="#br0">130 21 11287 0 0,'0'0'1274'0'0,"-16"21"68"0"0,-53 144 1722 0 0,61-149-2769 0 0,1 1-1 0 0,1-1 1 0 0,0 2 0 0 0,1-1-1 0 0,1 0 1 0 0,1 1-1 0 0,0 0 1 0 0,2-1 0 0 0,0 1-1 0 0,0 0 1 0 0,2 0-1 0 0,3 20 1 0 0,-3-31-239 0 0,0 0 0 0 0,1 1 0 0 0,0-1 0 0 0,0-1 0 0 0,0 1 0 0 0,1 0 0 0 0,0-1 1 0 0,1 1-1 0 0,-1-1 0 0 0,1 0 0 0 0,0 0 0 0 0,1 0 0 0 0,-1-1 0 0 0,1 1 0 0 0,0-1 0 0 0,1-1 0 0 0,-1 1 0 0 0,1-1 0 0 0,0 1 0 0 0,0-2 0 0 0,0 1 0 0 0,1-1 1 0 0,-1 0-1 0 0,1 0 0 0 0,0 0 0 0 0,0-1 0 0 0,0 0 0 0 0,0-1 0 0 0,0 0 0 0 0,0 0 0 0 0,0 0 0 0 0,11-1 0 0 0,-5 1-3 0 0,1-1-1 0 0,-1-1 1 0 0,0 0 0 0 0,1-1-1 0 0,-1 0 1 0 0,0-1-1 0 0,0 0 1 0 0,0-1 0 0 0,0-1-1 0 0,-1 0 1 0 0,1-1 0 0 0,-1 0-1 0 0,-1-1 1 0 0,1 0-1 0 0,-1-1 1 0 0,-1 0 0 0 0,1 0-1 0 0,-1-2 1 0 0,-1 1 0 0 0,0-1-1 0 0,0 0 1 0 0,-1-1-1 0 0,0 0 1 0 0,-1 0 0 0 0,0-1-1 0 0,-1 0 1 0 0,8-21-1 0 0,-8 15 155 0 0,0-1-1 0 0,-2 0 0 0 0,0 0 0 0 0,-2-1 1 0 0,0 1-1 0 0,0-1 0 0 0,-2 0 0 0 0,-1 1 1 0 0,-4-29-1 0 0,3 39-150 0 0,1 1 0 0 0,-2-1 1 0 0,1 1-1 0 0,-1 0 0 0 0,-1-1 1 0 0,1 1-1 0 0,-1 1 0 0 0,-1-1 0 0 0,1 1 1 0 0,-1 0-1 0 0,-1 0 0 0 0,1 0 1 0 0,-1 0-1 0 0,0 1 0 0 0,-1 0 0 0 0,1 1 1 0 0,-1-1-1 0 0,-1 1 0 0 0,1 0 1 0 0,0 1-1 0 0,-1 0 0 0 0,0 0 0 0 0,-12-3 1 0 0,9 3-27 0 0,-1 1 0 0 0,1 1 1 0 0,0 0-1 0 0,-1 1 1 0 0,1 0-1 0 0,-1 1 0 0 0,1 0 1 0 0,-1 1-1 0 0,-20 3 0 0 0,-26 9-4801 0 0</inkml:trace>
</inkml:ink>
</file>

<file path=ppt/ink/ink19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7"/>
    </inkml:context>
    <inkml:brush xml:id="br0">
      <inkml:brushProperty name="width" value="0.1" units="cm"/>
      <inkml:brushProperty name="height" value="0.1" units="cm"/>
      <inkml:brushProperty name="color" value="#008C3A"/>
    </inkml:brush>
  </inkml:definitions>
  <inkml:trace contextRef="#ctx0" brushRef="#br0">15 88 3679 0 0,'0'0'2110'0'0,"-15"-10"3780"0"0,20 3-4870 0 0,0 1 0 0 0,1-1 0 0 0,0 2 0 0 0,-1-1 0 0 0,9-5 0 0 0,-9 7-669 0 0,0 0 0 0 0,1 0 0 0 0,-1 0 0 0 0,1 1 0 0 0,0 0 0 0 0,0 1-1 0 0,0-1 1 0 0,1 1 0 0 0,-1 0 0 0 0,0 0 0 0 0,11 0 0 0 0,-8 2-217 0 0,1 0 0 0 0,0 1 1 0 0,-1 0-1 0 0,1 0 0 0 0,0 1 1 0 0,-1 1-1 0 0,0 0 0 0 0,1 0 1 0 0,-1 1-1 0 0,0 0 0 0 0,-1 0 1 0 0,1 1-1 0 0,-1 0 0 0 0,0 0 0 0 0,0 1 1 0 0,9 9-1 0 0,-12-10-120 0 0,1 1 0 0 0,-1 0-1 0 0,0 0 1 0 0,-1 0 0 0 0,1 0 0 0 0,-1 1 0 0 0,0 0 0 0 0,-1 0-1 0 0,0 0 1 0 0,0 0 0 0 0,0 1 0 0 0,-1-1 0 0 0,0 1-1 0 0,-1-1 1 0 0,0 1 0 0 0,0 0 0 0 0,0-1 0 0 0,-1 1 0 0 0,0 0-1 0 0,-2 12 1 0 0,-1-4 30 0 0,0-1 1 0 0,-1 0-1 0 0,-1 0 0 0 0,0 0 1 0 0,-1 0-1 0 0,0-1 0 0 0,-2 0 0 0 0,1 0 1 0 0,-19 24-1 0 0,20-31-23 0 0,0 0 0 0 0,-1-1 0 0 0,1 0 0 0 0,-1 0 0 0 0,0-1 0 0 0,0 0 0 0 0,-1 0 0 0 0,0 0 0 0 0,0-1 0 0 0,0 0 0 0 0,0-1 1 0 0,0 0-1 0 0,-1 0 0 0 0,0-1 0 0 0,1 0 0 0 0,-1 0 0 0 0,0-1 0 0 0,-16 0 0 0 0,19-1-116 0 0,-4 1 128 0 0,1-1 0 0 0,-1-1 0 0 0,0 0 0 0 0,-15-4 0 0 0,24 5-178 0 0,-1 0 0 0 0,1 0-1 0 0,0-1 1 0 0,-1 1 0 0 0,1-1-1 0 0,-1 0 1 0 0,1 1 0 0 0,0-1-1 0 0,-1 0 1 0 0,1 0 0 0 0,0 0-1 0 0,0 1 1 0 0,0-1 0 0 0,0-1-1 0 0,0 1 1 0 0,0 0 0 0 0,0 0-1 0 0,0 0 1 0 0,0 0 0 0 0,0-1-1 0 0,1 1 1 0 0,-1 0 0 0 0,0-1-1 0 0,1 1 1 0 0,-1-1 0 0 0,1 1-1 0 0,0 0 1 0 0,-1-1 0 0 0,1 1-1 0 0,0-1 1 0 0,0 1 0 0 0,0-1 0 0 0,0 1-1 0 0,0-1 1 0 0,0 1 0 0 0,0-1-1 0 0,1-2 1 0 0,2-7-1830 0 0</inkml:trace>
</inkml:ink>
</file>

<file path=ppt/ink/ink19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8"/>
    </inkml:context>
    <inkml:brush xml:id="br0">
      <inkml:brushProperty name="width" value="0.1" units="cm"/>
      <inkml:brushProperty name="height" value="0.1" units="cm"/>
      <inkml:brushProperty name="color" value="#008C3A"/>
    </inkml:brush>
  </inkml:definitions>
  <inkml:trace contextRef="#ctx0" brushRef="#br0">261 108 4607 0 0,'0'0'354'0'0,"32"-15"2780"0"0,-30 14-2752 0 0,0-1-1 0 0,0 1 1 0 0,0 0-1 0 0,0-1 1 0 0,-1 1-1 0 0,1-1 1 0 0,0 0-1 0 0,-1 1 1 0 0,1-1-1 0 0,-1 0 1 0 0,0 0-1 0 0,1 0 1 0 0,-1 0-1 0 0,0 0 1 0 0,0 0-1 0 0,-1 0 1 0 0,1 0-1 0 0,0-3 1 0 0,-1 3-174 0 0,0 1 1 0 0,0-1 0 0 0,0 0-1 0 0,0 1 1 0 0,0-1 0 0 0,-1 1-1 0 0,1-1 1 0 0,-1 0-1 0 0,1 1 1 0 0,-1-1 0 0 0,0 1-1 0 0,1-1 1 0 0,-1 1-1 0 0,0 0 1 0 0,0-1 0 0 0,0 1-1 0 0,0 0 1 0 0,0 0 0 0 0,-2-2-1 0 0,-1 0-20 0 0,1 0 1 0 0,-1 1-1 0 0,0-1 0 0 0,0 1 0 0 0,0 0 1 0 0,0 0-1 0 0,0 1 0 0 0,0-1 0 0 0,-1 1 1 0 0,1 0-1 0 0,0 0 0 0 0,-1 0 0 0 0,1 0 1 0 0,-1 1-1 0 0,1 0 0 0 0,-1 0 0 0 0,-5 1 0 0 0,-3 2-71 0 0,1 1-1 0 0,0 0 0 0 0,1 1 0 0 0,-1 0 1 0 0,1 1-1 0 0,0 0 0 0 0,0 1 0 0 0,1 0 0 0 0,0 1 1 0 0,0 0-1 0 0,0 1 0 0 0,1-1 0 0 0,1 2 0 0 0,-10 11 1 0 0,12-13-107 0 0,-1 1 1 0 0,2-1 0 0 0,-1 1-1 0 0,1 0 1 0 0,0 1-1 0 0,1-1 1 0 0,0 1 0 0 0,0 0-1 0 0,1 0 1 0 0,1 0 0 0 0,-1 0-1 0 0,2 1 1 0 0,-1-1 0 0 0,1 1-1 0 0,1-1 1 0 0,0 1 0 0 0,2 13-1 0 0,0-17-1 0 0,1 0 1 0 0,0-1-1 0 0,0 0 0 0 0,0 1 0 0 0,1-1 0 0 0,0 0 0 0 0,0-1 1 0 0,0 1-1 0 0,1-1 0 0 0,-1 0 0 0 0,1 0 0 0 0,1 0 1 0 0,-1 0-1 0 0,1-1 0 0 0,0 0 0 0 0,0-1 0 0 0,0 1 1 0 0,0-1-1 0 0,0 0 0 0 0,1 0 0 0 0,0-1 0 0 0,7 2 0 0 0,13 4-320 0 0,0-2 0 0 0,0-1 0 0 0,0-1 0 0 0,38 1 0 0 0,-33-5-1145 0 0,-1-5-72 0 0</inkml:trace>
</inkml:ink>
</file>

<file path=ppt/ink/ink1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1"/>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19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9"/>
    </inkml:context>
    <inkml:brush xml:id="br0">
      <inkml:brushProperty name="width" value="0.1" units="cm"/>
      <inkml:brushProperty name="height" value="0.1" units="cm"/>
      <inkml:brushProperty name="color" value="#008C3A"/>
    </inkml:brush>
  </inkml:definitions>
  <inkml:trace contextRef="#ctx0" brushRef="#br0">1 38 4607 0 0,'0'0'690'0'0,"35"-11"6196"0"0,-9 4-4794 0 0,0 1 0 0 0,0 1 0 0 0,45-3 0 0 0,-38 7-1217 0 0,1 2-1 0 0,52 7 0 0 0,-81-7-1184 0 0,0 0 0 0 0,1 0 1 0 0,-1 1-1 0 0,-1 0 0 0 0,1 0 1 0 0,0 0-1 0 0,0 1 0 0 0,-1-1 1 0 0,1 1-1 0 0,6 6 0 0 0,-5-4-1202 0 0</inkml:trace>
</inkml:ink>
</file>

<file path=ppt/ink/ink19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0"/>
    </inkml:context>
    <inkml:brush xml:id="br0">
      <inkml:brushProperty name="width" value="0.1" units="cm"/>
      <inkml:brushProperty name="height" value="0.1" units="cm"/>
      <inkml:brushProperty name="color" value="#008C3A"/>
    </inkml:brush>
  </inkml:definitions>
  <inkml:trace contextRef="#ctx0" brushRef="#br0">0 26 7831 0 0,'27'10'1003'0'0,"-9"-9"302"0"0,0-1 1 0 0,1-1-1 0 0,-1 0 0 0 0,0-1 0 0 0,0-1 1 0 0,20-6-1 0 0,16-1 1023 0 0,17 1-2761 0 0,-58 8-810 0 0</inkml:trace>
</inkml:ink>
</file>

<file path=ppt/ink/ink19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1"/>
    </inkml:context>
    <inkml:brush xml:id="br0">
      <inkml:brushProperty name="width" value="0.1" units="cm"/>
      <inkml:brushProperty name="height" value="0.1" units="cm"/>
      <inkml:brushProperty name="color" value="#008C3A"/>
    </inkml:brush>
  </inkml:definitions>
  <inkml:trace contextRef="#ctx0" brushRef="#br0">1 743 9183 0 0,'0'0'2588'0'0,"6"41"624"0"0,-4-30-2901 0 0,0 0 0 0 0,1 0 0 0 0,0 0 1 0 0,1-1-1 0 0,0 1 0 0 0,0-1 0 0 0,1 0 0 0 0,9 13 0 0 0,-10-17-192 0 0,0 0 0 0 0,0 0-1 0 0,1 0 1 0 0,0-1 0 0 0,1 0 0 0 0,-1 0 0 0 0,1 0 0 0 0,0 0 0 0 0,0-1 0 0 0,0 0 0 0 0,0 0-1 0 0,1-1 1 0 0,12 5 0 0 0,-16-7-59 0 0,0 0 0 0 0,0 0-1 0 0,0-1 1 0 0,1 1 0 0 0,-1-1 0 0 0,0 0 0 0 0,0 0-1 0 0,0 0 1 0 0,1-1 0 0 0,-1 1 0 0 0,0-1-1 0 0,0 1 1 0 0,0-1 0 0 0,0 0 0 0 0,0 0-1 0 0,0-1 1 0 0,0 1 0 0 0,3-2 0 0 0,-1-1 16 0 0,-1 1-1 0 0,1-1 1 0 0,-1 0 0 0 0,0 0 0 0 0,0-1 0 0 0,0 1 0 0 0,-1-1 0 0 0,1 0 0 0 0,3-7-1 0 0,-1 0 25 0 0,0 0 0 0 0,-1 0 0 0 0,-1-1-1 0 0,0 1 1 0 0,-1-1 0 0 0,0 0 0 0 0,-1 0-1 0 0,1-15 1 0 0,-6-53 127 0 0,-3-1 0 0 0,-4 1 0 0 0,-31-120 0 0 0,21 111-119 0 0,8 34 34 0 0,5 30 43 0 0,1 0-1 0 0,2 0 1 0 0,-3-42-1 0 0,9 68-104 0 0,2-1-89 0 0,1 1-1 0 0,-1-1 1 0 0,1 1-1 0 0,-1 0 1 0 0,1 1-1 0 0,-1-1 0 0 0,1 1 1 0 0,-1 0-1 0 0,1 0 1 0 0,-1 0-1 0 0,0 0 1 0 0,0 1-1 0 0,8 4 1 0 0,6 1-2 0 0,38 5 11 0 0,1-2 0 0 0,0-3 0 0 0,1-2 0 0 0,83-4 0 0 0,-141-1 0 0 0,264-10-49 0 0,-104 3 26 0 0,6-4-9 0 0,252-51 0 0 0,-407 59 32 0 0,-4 1 12 0 0,-6 2 240 0 0,30 5-2484 0 0</inkml:trace>
</inkml:ink>
</file>

<file path=ppt/ink/ink19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2"/>
    </inkml:context>
    <inkml:brush xml:id="br0">
      <inkml:brushProperty name="width" value="0.1" units="cm"/>
      <inkml:brushProperty name="height" value="0.1" units="cm"/>
      <inkml:brushProperty name="color" value="#008C3A"/>
    </inkml:brush>
  </inkml:definitions>
  <inkml:trace contextRef="#ctx0" brushRef="#br0">29 26 6911 0 0,'27'-25'12042'0'0,"-31"32"-11774"0"0,0-1 1 0 0,0 1 0 0 0,1 0-1 0 0,0 1 1 0 0,0-1 0 0 0,1 1-1 0 0,-3 13 1 0 0,-1 2 68 0 0,1-8-285 0 0,1 0 0 0 0,0 0 0 0 0,1 0 0 0 0,1 1 0 0 0,0-1 0 0 0,1 32 0 0 0,1-43-25 0 0,1 0 0 0 0,-1 1 0 0 0,1-1 0 0 0,0 0 0 0 0,1 0 1 0 0,-1 0-1 0 0,1 0 0 0 0,0 0 0 0 0,0 0 0 0 0,0 0 0 0 0,0 0 0 0 0,1-1 0 0 0,-1 1 1 0 0,1-1-1 0 0,0 0 0 0 0,0 0 0 0 0,0 0 0 0 0,1 0 0 0 0,-1 0 0 0 0,1-1 0 0 0,-1 1 1 0 0,1-1-1 0 0,0 0 0 0 0,0 0 0 0 0,0-1 0 0 0,0 1 0 0 0,0-1 0 0 0,0 0 0 0 0,9 2 0 0 0,15 0 272 0 0,0-1 0 0 0,0-1-1 0 0,0-2 1 0 0,0-1-1 0 0,0 0 1 0 0,45-12-1 0 0,-28 6-716 0 0,62-3 0 0 0,-84 10-821 0 0,-2 0-361 0 0</inkml:trace>
</inkml:ink>
</file>

<file path=ppt/ink/ink19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3"/>
    </inkml:context>
    <inkml:brush xml:id="br0">
      <inkml:brushProperty name="width" value="0.1" units="cm"/>
      <inkml:brushProperty name="height" value="0.1" units="cm"/>
      <inkml:brushProperty name="color" value="#008C3A"/>
    </inkml:brush>
  </inkml:definitions>
  <inkml:trace contextRef="#ctx0" brushRef="#br0">77 0 9671 0 0,'0'0'748'0'0,"-25"20"4627"0"0,20-15-4983 0 0,2 1-1 0 0,-1 1 1 0 0,1-1 0 0 0,0 0-1 0 0,0 1 1 0 0,0 0 0 0 0,1-1 0 0 0,0 1-1 0 0,-1 11 1 0 0,-5 71 1345 0 0,5-50-1066 0 0,1-13-246 0 0,-3 22 243 0 0,3 59 0 0 0,2-94-667 0 0,1 0 1 0 0,0 0 0 0 0,1 0-1 0 0,1-1 1 0 0,0 1 0 0 0,1-1-1 0 0,0 0 1 0 0,1 0 0 0 0,10 20-1 0 0,-14-30-94 0 0,0-1 0 0 0,0 0 0 0 0,0 1 0 0 0,0-1 0 0 0,0 1 0 0 0,0-1-1 0 0,0 0 1 0 0,1 0 0 0 0,-1 0 0 0 0,0 0 0 0 0,1 0 0 0 0,-1 0 0 0 0,1 0-1 0 0,1 1 1 0 0</inkml:trace>
</inkml:ink>
</file>

<file path=ppt/ink/ink19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4"/>
    </inkml:context>
    <inkml:brush xml:id="br0">
      <inkml:brushProperty name="width" value="0.1" units="cm"/>
      <inkml:brushProperty name="height" value="0.1" units="cm"/>
      <inkml:brushProperty name="color" value="#008C3A"/>
    </inkml:brush>
  </inkml:definitions>
  <inkml:trace contextRef="#ctx0" brushRef="#br0">148 30 5063 0 0,'5'-19'11969'0'0,"-27"37"-10506"0"0,-2 20-675 0 0,1 1 0 0 0,3 1 0 0 0,-30 80 0 0 0,47-113-654 0 0,1 0-1 0 0,-1 1 0 0 0,2-1 1 0 0,-1 0-1 0 0,1 1 0 0 0,0 0 1 0 0,0-1-1 0 0,1 1 0 0 0,0-1 1 0 0,1 1-1 0 0,-1 0 1 0 0,2-1-1 0 0,-1 1 0 0 0,1-1 1 0 0,0 0-1 0 0,6 14 0 0 0,-5-16-83 0 0,0 0 0 0 0,0 0-1 0 0,0 0 1 0 0,1-1-1 0 0,0 0 1 0 0,0 0 0 0 0,1 0-1 0 0,-1 0 1 0 0,1 0-1 0 0,-1-1 1 0 0,1 0 0 0 0,0 0-1 0 0,1 0 1 0 0,-1-1-1 0 0,0 0 1 0 0,1 0 0 0 0,-1 0-1 0 0,1 0 1 0 0,-1-1-1 0 0,1 0 1 0 0,0 0 0 0 0,7 0-1 0 0,4-1 38 0 0,1 0-1 0 0,-1-1 0 0 0,1 0 1 0 0,-1-2-1 0 0,1 0 1 0 0,-1-1-1 0 0,0 0 1 0 0,0-2-1 0 0,19-8 1 0 0,-26 10-16 0 0,-1-1 0 0 0,0 0 0 0 0,0 0 0 0 0,0-1 0 0 0,0 0 0 0 0,-1 0 0 0 0,0-1 0 0 0,0 0 0 0 0,-1-1 0 0 0,0 0 0 0 0,0 0 0 0 0,-1 0 0 0 0,0-1 0 0 0,0 0 0 0 0,-1 0 0 0 0,7-17 0 0 0,-10 19-11 0 0,0-1-1 0 0,-1 1 1 0 0,0-1-1 0 0,0 0 1 0 0,-1 1-1 0 0,1-1 1 0 0,-2 0 0 0 0,1 1-1 0 0,-1-1 1 0 0,0 0-1 0 0,-1 1 1 0 0,0-1-1 0 0,0 1 1 0 0,-1 0 0 0 0,0 0-1 0 0,0 0 1 0 0,0 0-1 0 0,-1 0 1 0 0,0 1-1 0 0,0-1 1 0 0,-1 1 0 0 0,0 0-1 0 0,-10-10 1 0 0,3 5-10 0 0,0 0 1 0 0,-1 1 0 0 0,0 1-1 0 0,0 0 1 0 0,-1 0-1 0 0,0 1 1 0 0,0 1 0 0 0,-1 1-1 0 0,0 0 1 0 0,-22-6 0 0 0,25 9-55 0 0,-13-3-98 0 0,1 0 1 0 0,-49-3 0 0 0,71 9-686 0 0</inkml:trace>
</inkml:ink>
</file>

<file path=ppt/ink/ink19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5"/>
    </inkml:context>
    <inkml:brush xml:id="br0">
      <inkml:brushProperty name="width" value="0.1" units="cm"/>
      <inkml:brushProperty name="height" value="0.1" units="cm"/>
      <inkml:brushProperty name="color" value="#008C3A"/>
    </inkml:brush>
  </inkml:definitions>
  <inkml:trace contextRef="#ctx0" brushRef="#br0">3 612 3223 0 0,'19'-47'13701'0'0,"-19"47"-13592"0"0,-1-1 1 0 0,1 0 0 0 0,0 1-1 0 0,-1-1 1 0 0,1 0 0 0 0,0 1-1 0 0,-1-1 1 0 0,1 0 0 0 0,-1 1-1 0 0,1-1 1 0 0,-1 1 0 0 0,0-1-1 0 0,1 1 1 0 0,-1-1 0 0 0,1 1-1 0 0,-1 0 1 0 0,0-1 0 0 0,1 1-1 0 0,-1 0 1 0 0,0-1 0 0 0,0 1-1 0 0,1 0 1 0 0,-1 0 0 0 0,0-1-1 0 0,1 1 1 0 0,-1 0 0 0 0,0 0 0 0 0,0 0-1 0 0,0 0 1 0 0,-3 34 1850 0 0,5-20-1843 0 0,1 1 0 0 0,0-1 0 0 0,1 0 0 0 0,1 0 0 0 0,0-1 0 0 0,0 1 0 0 0,2-1 0 0 0,0 0 0 0 0,0 0 0 0 0,1 0 0 0 0,0-1 0 0 0,1 0 0 0 0,1-1 0 0 0,11 13 0 0 0,-13-17-65 0 0,1 0 0 0 0,-1 0 0 0 0,1 0 0 0 0,0-1 0 0 0,1 0 1 0 0,-1-1-1 0 0,1 0 0 0 0,0 0 0 0 0,1-1 0 0 0,-1 0 0 0 0,1-1 0 0 0,0 0 0 0 0,0 0 0 0 0,0-1 0 0 0,0 0 1 0 0,0-1-1 0 0,0 0 0 0 0,0-1 0 0 0,0 0 0 0 0,17-2 0 0 0,-24 1-27 0 0,0 0 1 0 0,-1 0-1 0 0,1 0 0 0 0,-1 0 1 0 0,1 0-1 0 0,-1 0 0 0 0,0-1 1 0 0,1 1-1 0 0,-1-1 0 0 0,0 1 1 0 0,0-1-1 0 0,0 0 0 0 0,0 0 0 0 0,0 0 1 0 0,-1 0-1 0 0,1 0 0 0 0,0 0 1 0 0,-1-1-1 0 0,0 1 0 0 0,1-1 1 0 0,-1 1-1 0 0,0-1 0 0 0,0 1 1 0 0,-1-1-1 0 0,1 1 0 0 0,0-1 0 0 0,-1 0 1 0 0,0 1-1 0 0,1-1 0 0 0,-1 0 1 0 0,-1-4-1 0 0,1-12 123 0 0,-1 0-1 0 0,-1 0 1 0 0,-6-29-1 0 0,3 25-115 0 0,0-12 6 0 0,-14-87 119 0 0,-49-169 0 0 0,66 285-162 0 0,0 0 0 0 0,0-1 1 0 0,1 1-1 0 0,-1-1 0 0 0,2 1 0 0 0,-1-1 0 0 0,1 0 0 0 0,0 1 0 0 0,0-1 1 0 0,1 1-1 0 0,0-1 0 0 0,0 0 0 0 0,2-7 0 0 0,-1 11 2 0 0,0-1 0 0 0,0 1 1 0 0,0-1-1 0 0,0 1 0 0 0,0 0 0 0 0,1 0 0 0 0,0 0 0 0 0,-1 0 1 0 0,1 1-1 0 0,0-1 0 0 0,0 1 0 0 0,1 0 0 0 0,-1-1 0 0 0,0 2 1 0 0,1-1-1 0 0,-1 0 0 0 0,1 1 0 0 0,0-1 0 0 0,-1 1 0 0 0,1 0 1 0 0,0 0-1 0 0,0 0 0 0 0,5 0 0 0 0,210-19-41 0 0,-88 9 24 0 0,173-5 20 0 0,-6 0 0 0 0,-265 13-14 0 0,100-6-148 0 0</inkml:trace>
</inkml:ink>
</file>

<file path=ppt/ink/ink19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6"/>
    </inkml:context>
    <inkml:brush xml:id="br0">
      <inkml:brushProperty name="width" value="0.1" units="cm"/>
      <inkml:brushProperty name="height" value="0.1" units="cm"/>
      <inkml:brushProperty name="color" value="#008C3A"/>
    </inkml:brush>
  </inkml:definitions>
  <inkml:trace contextRef="#ctx0" brushRef="#br0">62 0 11167 0 0,'-9'1'9382'0'0,"0"16"-9097"0"0,1 2 1 0 0,1-1 0 0 0,0 1 0 0 0,1 0 0 0 0,-3 21 0 0 0,7-31-292 0 0,0 0 1 0 0,1 0-1 0 0,0 0 0 0 0,1 0 1 0 0,0 0-1 0 0,0 0 1 0 0,1 0-1 0 0,0 0 1 0 0,1 0-1 0 0,0 0 1 0 0,0 0-1 0 0,1-1 0 0 0,5 12 1 0 0,-5-17 5 0 0,-1 1 0 0 0,1-1 0 0 0,0 0 0 0 0,0 0 1 0 0,0 0-1 0 0,0-1 0 0 0,1 1 0 0 0,-1-1 0 0 0,1 0 0 0 0,-1 0 0 0 0,1 0 0 0 0,0 0 1 0 0,0 0-1 0 0,0-1 0 0 0,0 0 0 0 0,0 0 0 0 0,0 0 0 0 0,0 0 0 0 0,0-1 1 0 0,5 1-1 0 0,13 0 82 0 0,-1-1 0 0 0,36-4 0 0 0,-35 3 19 0 0,192-20-97 0 0,-197 18-1246 0 0,-2-2-3965 0 0</inkml:trace>
</inkml:ink>
</file>

<file path=ppt/ink/ink19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7"/>
    </inkml:context>
    <inkml:brush xml:id="br0">
      <inkml:brushProperty name="width" value="0.1" units="cm"/>
      <inkml:brushProperty name="height" value="0.1" units="cm"/>
      <inkml:brushProperty name="color" value="#008C3A"/>
    </inkml:brush>
  </inkml:definitions>
  <inkml:trace contextRef="#ctx0" brushRef="#br0">58 0 8751 0 0,'0'0'5331'0'0,"-20"22"1210"0"0,13 79-4266 0 0,6-66-1761 0 0,-8 56 1 0 0,5-74-400 0 0,-1 12 261 0 0,-5 51-1 0 0,9-75-414 0 0,1 1 1 0 0,0-1-1 0 0,0 1 0 0 0,0 0 0 0 0,1-1 0 0 0,0 1 1 0 0,0-1-1 0 0,0 1 0 0 0,1-1 0 0 0,0 0 1 0 0,0 0-1 0 0,0 1 0 0 0,1-1 0 0 0,-1-1 0 0 0,1 1 1 0 0,4 5-1 0 0,3-3-1842 0 0</inkml:trace>
</inkml:ink>
</file>

<file path=ppt/ink/ink19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8"/>
    </inkml:context>
    <inkml:brush xml:id="br0">
      <inkml:brushProperty name="width" value="0.1" units="cm"/>
      <inkml:brushProperty name="height" value="0.1" units="cm"/>
      <inkml:brushProperty name="color" value="#008C3A"/>
    </inkml:brush>
  </inkml:definitions>
  <inkml:trace contextRef="#ctx0" brushRef="#br0">81 0 8287 0 0,'-7'1'11063'0'0,"-10"6"-8953"0"0,12 1-1787 0 0,1-1 0 0 0,-1 1-1 0 0,1 1 1 0 0,1-1-1 0 0,0 0 1 0 0,0 1-1 0 0,-4 17 1 0 0,-6 66 251 0 0,12-78-455 0 0,0-5-91 0 0,0 0 0 0 0,0 0-1 0 0,1 0 1 0 0,1 1 0 0 0,-1-1 0 0 0,1 0 0 0 0,1 0 0 0 0,0-1 0 0 0,0 1 0 0 0,1 0 0 0 0,0-1 0 0 0,0 1-1 0 0,8 11 1 0 0,-7-14-17 0 0,1 0 0 0 0,-1 0 0 0 0,2-1 0 0 0,-1 0 0 0 0,0 0-1 0 0,1 0 1 0 0,0 0 0 0 0,0-1 0 0 0,0 0 0 0 0,1-1-1 0 0,0 1 1 0 0,-1-1 0 0 0,1 0 0 0 0,0-1 0 0 0,0 0 0 0 0,14 3-1 0 0,-11-3 29 0 0,-1-1 0 0 0,1 0 0 0 0,0-1 0 0 0,-1 0 0 0 0,1 0 0 0 0,0-1 0 0 0,-1 0 0 0 0,1 0 0 0 0,-1-1 0 0 0,0-1 0 0 0,1 0 0 0 0,-1 0 0 0 0,0-1 0 0 0,-1 0 0 0 0,1 0 0 0 0,12-9 0 0 0,-15 9 41 0 0,0-1-1 0 0,-1 1 0 0 0,1-1 1 0 0,-1-1-1 0 0,0 1 1 0 0,-1-1-1 0 0,0 0 1 0 0,1 0-1 0 0,-2 0 0 0 0,1 0 1 0 0,-1-1-1 0 0,0 1 1 0 0,0-1-1 0 0,-1 0 0 0 0,0 0 1 0 0,0 0-1 0 0,0 0 1 0 0,-1 0-1 0 0,0 0 1 0 0,-1-1-1 0 0,1 1 0 0 0,-2-11 1 0 0,0 10-43 0 0,0-1 1 0 0,0 1-1 0 0,-1-1 0 0 0,0 1 1 0 0,-1 0-1 0 0,0 0 1 0 0,0 0-1 0 0,0 0 1 0 0,-1 1-1 0 0,0-1 0 0 0,-1 1 1 0 0,0 0-1 0 0,0 0 1 0 0,0 0-1 0 0,-1 1 0 0 0,0 0 1 0 0,-13-11-1 0 0,9 11-54 0 0,0 0 0 0 0,-1 0 0 0 0,1 1-1 0 0,-1 0 1 0 0,0 0 0 0 0,-1 1 0 0 0,1 1-1 0 0,-1 0 1 0 0,1 1 0 0 0,-1 0 0 0 0,0 1-1 0 0,-15 0 1 0 0,-105 2-2551 0 0,111-2 632 0 0</inkml:trace>
</inkml:ink>
</file>

<file path=ppt/ink/ink1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2"/>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19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9"/>
    </inkml:context>
    <inkml:brush xml:id="br0">
      <inkml:brushProperty name="width" value="0.1" units="cm"/>
      <inkml:brushProperty name="height" value="0.1" units="cm"/>
      <inkml:brushProperty name="color" value="#008C3A"/>
    </inkml:brush>
  </inkml:definitions>
  <inkml:trace contextRef="#ctx0" brushRef="#br0">0 1 6911 0 0,'9'7'12933'0'0,"-3"-2"-13474"0"0,31 26 2239 0 0,1-2-1 0 0,67 38 1 0 0,28 21-1276 0 0,-64-45-2972 0 0,-57-37 537 0 0</inkml:trace>
</inkml:ink>
</file>

<file path=ppt/ink/ink19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0"/>
    </inkml:context>
    <inkml:brush xml:id="br0">
      <inkml:brushProperty name="width" value="0.1" units="cm"/>
      <inkml:brushProperty name="height" value="0.1" units="cm"/>
      <inkml:brushProperty name="color" value="#008C3A"/>
    </inkml:brush>
  </inkml:definitions>
  <inkml:trace contextRef="#ctx0" brushRef="#br0">412 7 5527 0 0,'-12'-7'8669'0'0,"-1"13"-5801"0"0,-11 9-2189 0 0,21-14 63 0 0,-13 10-203 0 0,-44 28 1024 0 0,-81 68-1 0 0,126-94-1567 0 0,1 0 0 0 0,0 2-1 0 0,1 0 1 0 0,0 0 0 0 0,1 1 0 0 0,1 0 0 0 0,0 1 0 0 0,2 1 0 0 0,0 0 0 0 0,-9 23-1 0 0,18-41 10 0 0,-3 13-1570 0 0</inkml:trace>
</inkml:ink>
</file>

<file path=ppt/ink/ink19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1"/>
    </inkml:context>
    <inkml:brush xml:id="br0">
      <inkml:brushProperty name="width" value="0.1" units="cm"/>
      <inkml:brushProperty name="height" value="0.1" units="cm"/>
      <inkml:brushProperty name="color" value="#008C3A"/>
    </inkml:brush>
  </inkml:definitions>
  <inkml:trace contextRef="#ctx0" brushRef="#br0">18 136 3223 0 0,'10'-28'13748'0'0,"-7"19"-11258"0"0,1 2-2320 0 0,-1 1 1 0 0,2 0 0 0 0,-1 0 0 0 0,0 0-1 0 0,1 0 1 0 0,0 1 0 0 0,1 0 0 0 0,-1 0-1 0 0,1 0 1 0 0,0 1 0 0 0,0 0 0 0 0,0 0-1 0 0,1 0 1 0 0,-1 1 0 0 0,14-5 0 0 0,-14 5-96 0 0,1 1 0 0 0,0 0 0 0 0,-1 0 1 0 0,1 0-1 0 0,0 1 0 0 0,0 0 0 0 0,0 0 1 0 0,0 1-1 0 0,0 0 0 0 0,0 0 0 0 0,0 0 1 0 0,0 1-1 0 0,0 0 0 0 0,0 1 0 0 0,0 0 1 0 0,0 0-1 0 0,6 3 0 0 0,-11-4-55 0 0,0 0 1 0 0,-1 0-1 0 0,1 1 0 0 0,-1-1 0 0 0,0 0 1 0 0,1 1-1 0 0,-1-1 0 0 0,0 1 0 0 0,0-1 1 0 0,0 1-1 0 0,0 0 0 0 0,0 0 0 0 0,0-1 1 0 0,0 1-1 0 0,-1 0 0 0 0,1 0 0 0 0,-1 0 1 0 0,1 0-1 0 0,-1-1 0 0 0,0 1 0 0 0,0 0 1 0 0,0 0-1 0 0,0 0 0 0 0,0 0 0 0 0,0 0 0 0 0,0 0 1 0 0,-1 0-1 0 0,1 0 0 0 0,0 0 0 0 0,-2 2 1 0 0,-2 9 71 0 0,-1 0 0 0 0,0 0 0 0 0,-9 17-1 0 0,2-5-29 0 0,7-13-31 0 0,-2 4-74 0 0,1-1 0 0 0,1 1 0 0 0,0 0 1 0 0,1 0-1 0 0,-3 22 0 0 0,7-33 9 0 0,0 0 0 0 0,0 0 0 0 0,1 0 1 0 0,-1 0-1 0 0,1-1 0 0 0,0 1 0 0 0,0 0 0 0 0,1 0 0 0 0,0-1 0 0 0,-1 1 0 0 0,1 0 1 0 0,1-1-1 0 0,-1 0 0 0 0,1 0 0 0 0,0 1 0 0 0,0-2 0 0 0,0 1 0 0 0,0 0 1 0 0,1-1-1 0 0,-1 1 0 0 0,1-1 0 0 0,6 4 0 0 0,40 19-34 0 0,-44-25 68 0 0,0 1 0 0 0,0 1 1 0 0,0-1-1 0 0,-1 1 0 0 0,1 0 0 0 0,-1 0 1 0 0,1 1-1 0 0,-1 0 0 0 0,0-1 1 0 0,0 2-1 0 0,-1-1 0 0 0,1 1 0 0 0,-1-1 1 0 0,0 1-1 0 0,3 6 0 0 0,-6-8 3 0 0,-1-1 0 0 0,1 1 0 0 0,-1 0 0 0 0,0 0 0 0 0,1 0 0 0 0,-2 0 0 0 0,1 0 0 0 0,0 0 0 0 0,0-1 0 0 0,-1 1-1 0 0,0 0 1 0 0,1 0 0 0 0,-1 0 0 0 0,0-1 0 0 0,-1 1 0 0 0,1 0 0 0 0,0-1 0 0 0,-1 1 0 0 0,1-1 0 0 0,-1 0 0 0 0,0 1 0 0 0,0-1 0 0 0,0 0 0 0 0,0 0 0 0 0,0 0 0 0 0,0 0 0 0 0,0-1 0 0 0,-1 1-1 0 0,1-1 1 0 0,-5 3 0 0 0,-3 2 71 0 0,-1 0 1 0 0,0 0-1 0 0,-1-1 0 0 0,1 0 0 0 0,-22 5 0 0 0,17-7 11 0 0,-1 0 0 0 0,0-1 0 0 0,0 0 0 0 0,0-1 0 0 0,0-1 0 0 0,0-1 0 0 0,0-1 0 0 0,0 0 0 0 0,0-1 0 0 0,0-1 0 0 0,1 0 0 0 0,-29-12 0 0 0,35 6-2581 0 0,8 3 1167 0 0</inkml:trace>
</inkml:ink>
</file>

<file path=ppt/ink/ink19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2"/>
    </inkml:context>
    <inkml:brush xml:id="br0">
      <inkml:brushProperty name="width" value="0.1" units="cm"/>
      <inkml:brushProperty name="height" value="0.1" units="cm"/>
      <inkml:brushProperty name="color" value="#008C3A"/>
    </inkml:brush>
  </inkml:definitions>
  <inkml:trace contextRef="#ctx0" brushRef="#br0">0 530 7831 0 0,'0'0'1062'0'0,"18"23"6374"0"0,-4-1-6504 0 0,1-1 1 0 0,1 0-1 0 0,25 24 1 0 0,-34-38-767 0 0,0 0-1 0 0,0-1 1 0 0,1 1 0 0 0,0-2-1 0 0,0 1 1 0 0,1-1 0 0 0,0 0-1 0 0,0-1 1 0 0,0 0 0 0 0,0 0-1 0 0,18 4 1 0 0,-24-8-101 0 0,0 1-1 0 0,0-1 1 0 0,0 1-1 0 0,-1-1 0 0 0,1 0 1 0 0,0 0-1 0 0,0-1 1 0 0,0 1-1 0 0,0 0 1 0 0,0-1-1 0 0,-1 0 1 0 0,1 0-1 0 0,0 0 1 0 0,0 0-1 0 0,-1 0 1 0 0,1 0-1 0 0,-1-1 0 0 0,1 1 1 0 0,-1-1-1 0 0,5-3 1 0 0,-4 1 4 0 0,-1 1-1 0 0,1-1 1 0 0,-1 1 0 0 0,0-1 0 0 0,0 0 0 0 0,0 0-1 0 0,-1 0 1 0 0,1 0 0 0 0,-1-1 0 0 0,0 1 0 0 0,0 0-1 0 0,0-7 1 0 0,1-9 107 0 0,-2 0 0 0 0,-1 0 0 0 0,0-1 0 0 0,-8-32 0 0 0,-34-130 439 0 0,23 107-422 0 0,-15-105-1 0 0,35 179-196 0 0,0 1 1 0 0,0 0-1 0 0,0 0 1 0 0,0 0-1 0 0,0 0 0 0 0,0-1 1 0 0,0 1-1 0 0,1 0 0 0 0,-1 0 1 0 0,0 0-1 0 0,1 0 1 0 0,-1-1-1 0 0,1 1 0 0 0,-1 0 1 0 0,1 0-1 0 0,-1 0 0 0 0,1 0 1 0 0,0 0-1 0 0,0 0 0 0 0,-1 1 1 0 0,1-1-1 0 0,0 0 1 0 0,0 0-1 0 0,0 0 0 0 0,0 1 1 0 0,0-1-1 0 0,0 0 0 0 0,0 1 1 0 0,0-1-1 0 0,0 1 0 0 0,0-1 1 0 0,1 1-1 0 0,-1 0 1 0 0,0 0-1 0 0,2-1 0 0 0,37 0-161 0 0,-36 1 157 0 0,77 3 2 0 0,286-1-60 0 0,-351-3 68 0 0,351-35 368 0 0,-312 21-218 0 0,-52 14-255 0 0,0 1 1 0 0,-1 0-1 0 0,1-1 0 0 0,0 1 0 0 0,0 1 1 0 0,0-1-1 0 0,0 0 0 0 0,0 1 0 0 0,0 0 1 0 0,0-1-1 0 0,0 1 0 0 0,-1 0 0 0 0,1 0 1 0 0,0 1-1 0 0,0-1 0 0 0,-1 1 1 0 0,4 2-1 0 0,5 2-3049 0 0</inkml:trace>
</inkml:ink>
</file>

<file path=ppt/ink/ink19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3"/>
    </inkml:context>
    <inkml:brush xml:id="br0">
      <inkml:brushProperty name="width" value="0.1" units="cm"/>
      <inkml:brushProperty name="height" value="0.1" units="cm"/>
      <inkml:brushProperty name="color" value="#008C3A"/>
    </inkml:brush>
  </inkml:definitions>
  <inkml:trace contextRef="#ctx0" brushRef="#br0">105 1 9583 0 0,'5'5'9068'0'0,"-4"0"-9610"0"0,-7 20 865 0 0,0 0 1 0 0,-2 0-1 0 0,-1-1 1 0 0,-1 0 0 0 0,-1-1-1 0 0,-1 0 1 0 0,-26 37-1 0 0,34-53-317 0 0,2-6-6 0 0,-3 13 0 0 0,5-13 1 0 0,0 0-1 0 0,0 0 1 0 0,0 0-1 0 0,1 0 1 0 0,-1 0-1 0 0,0 0 1 0 0,0 0 0 0 0,1 0-1 0 0,-1 0 1 0 0,1 0-1 0 0,-1-1 1 0 0,1 1-1 0 0,-1 0 1 0 0,1 0-1 0 0,-1 0 1 0 0,1 0-1 0 0,0-1 1 0 0,-1 1 0 0 0,1 0-1 0 0,0-1 1 0 0,0 1-1 0 0,0-1 1 0 0,-1 1-1 0 0,1-1 1 0 0,0 1-1 0 0,0-1 1 0 0,1 1-1 0 0,23 6 44 0 0,-22-6-32 0 0,15 1 102 0 0,1 0 1 0 0,0-1-1 0 0,0-1 1 0 0,0-1-1 0 0,22-4 0 0 0,51 0-15 0 0,-73 5-677 0 0,1-1 0 0 0,-1 0-1 0 0,27-6 1 0 0,-31 3-1069 0 0</inkml:trace>
</inkml:ink>
</file>

<file path=ppt/ink/ink19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4"/>
    </inkml:context>
    <inkml:brush xml:id="br0">
      <inkml:brushProperty name="width" value="0.1" units="cm"/>
      <inkml:brushProperty name="height" value="0.1" units="cm"/>
      <inkml:brushProperty name="color" value="#008C3A"/>
    </inkml:brush>
  </inkml:definitions>
  <inkml:trace contextRef="#ctx0" brushRef="#br0">26 1 7367 0 0,'0'0'568'0'0,"-8"30"4243"0"0,-6 63-276 0 0,11-58-3420 0 0,3 69 0 0 0,2-11-853 0 0,6 51-114 0 0,-5-127-2220 0 0</inkml:trace>
</inkml:ink>
</file>

<file path=ppt/ink/ink19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5"/>
    </inkml:context>
    <inkml:brush xml:id="br0">
      <inkml:brushProperty name="width" value="0.1" units="cm"/>
      <inkml:brushProperty name="height" value="0.1" units="cm"/>
      <inkml:brushProperty name="color" value="#008C3A"/>
    </inkml:brush>
  </inkml:definitions>
  <inkml:trace contextRef="#ctx0" brushRef="#br0">108 1 9671 0 0,'0'0'748'0'0,"-13"30"1094"0"0,-20 27 3539 0 0,24-45-4808 0 0,1 1 0 0 0,1 0 0 0 0,0 0 0 0 0,0 1 0 0 0,-8 27 0 0 0,14-37-530 0 0,1 0-1 0 0,-1-1 1 0 0,1 1 0 0 0,0 0-1 0 0,0 0 1 0 0,0 0 0 0 0,1-1 0 0 0,-1 1-1 0 0,1 0 1 0 0,0 0 0 0 0,0-1 0 0 0,0 1-1 0 0,0-1 1 0 0,1 1 0 0 0,-1-1 0 0 0,1 1-1 0 0,0-1 1 0 0,0 0 0 0 0,0 0 0 0 0,1 0-1 0 0,-1 0 1 0 0,1 0 0 0 0,0 0-1 0 0,-1-1 1 0 0,1 1 0 0 0,0-1 0 0 0,1 0-1 0 0,4 3 1 0 0,-2-2 2 0 0,1 0 1 0 0,0 0-1 0 0,1-1 0 0 0,-1 1 1 0 0,0-2-1 0 0,1 1 0 0 0,-1-1 1 0 0,1 0-1 0 0,0 0 0 0 0,-1-1 0 0 0,1 0 1 0 0,0-1-1 0 0,-1 1 0 0 0,1-2 1 0 0,-1 1-1 0 0,1-1 0 0 0,11-4 1 0 0,-12 4 2 0 0,1-1 1 0 0,-1 0 0 0 0,0 0-1 0 0,0 0 1 0 0,0-1 0 0 0,0 0-1 0 0,0-1 1 0 0,-1 1 0 0 0,0-1 0 0 0,0 0-1 0 0,0-1 1 0 0,-1 0 0 0 0,1 0-1 0 0,-2 0 1 0 0,1 0 0 0 0,0-1-1 0 0,3-7 1 0 0,-7 10 11 0 0,0-1 0 0 0,-1 1-1 0 0,1 0 1 0 0,-1-1 0 0 0,0 1 0 0 0,0 0-1 0 0,0-1 1 0 0,-1 1 0 0 0,1 0-1 0 0,-1-1 1 0 0,0 1 0 0 0,-1 0 0 0 0,1 0-1 0 0,-1 0 1 0 0,1 0 0 0 0,-1 0 0 0 0,0 0-1 0 0,-1 0 1 0 0,1 1 0 0 0,-1-1 0 0 0,0 1-1 0 0,-3-4 1 0 0,-2-3 88 0 0,-1 1 0 0 0,0 1 0 0 0,0-1 0 0 0,0 1 1 0 0,-1 1-1 0 0,-19-11 0 0 0,19 14-111 0 0,0 0 0 0 0,-1 0 0 0 0,1 1-1 0 0,-1 1 1 0 0,0-1 0 0 0,0 2 0 0 0,0 0 0 0 0,0 0 0 0 0,0 1 0 0 0,0 0 0 0 0,-20 4 0 0 0,-3-2-668 0 0,21-3-2269 0 0,6 0 1181 0 0</inkml:trace>
</inkml:ink>
</file>

<file path=ppt/ink/ink19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6"/>
    </inkml:context>
    <inkml:brush xml:id="br0">
      <inkml:brushProperty name="width" value="0.1" units="cm"/>
      <inkml:brushProperty name="height" value="0.1" units="cm"/>
      <inkml:brushProperty name="color" value="#008C3A"/>
    </inkml:brush>
  </inkml:definitions>
  <inkml:trace contextRef="#ctx0" brushRef="#br0">1 35 4607 0 0,'0'0'208'0'0,"26"-6"2007"0"0,57-2 7586 0 0,0 4-5535 0 0,83-9-2643 0 0,-121 10-5281 0 0,-35 5 2251 0 0</inkml:trace>
</inkml:ink>
</file>

<file path=ppt/ink/ink19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7"/>
    </inkml:context>
    <inkml:brush xml:id="br0">
      <inkml:brushProperty name="width" value="0.1" units="cm"/>
      <inkml:brushProperty name="height" value="0.1" units="cm"/>
      <inkml:brushProperty name="color" value="#008C3A"/>
    </inkml:brush>
  </inkml:definitions>
  <inkml:trace contextRef="#ctx0" brushRef="#br0">0 15 9671 0 0,'0'0'875'0'0,"37"0"1181"0"0,6-6 3581 0 0,1 1-3307 0 0,-14 2-3339 0 0,1 2 0 0 0,39 4 0 0 0,-58-1-462 0 0</inkml:trace>
</inkml:ink>
</file>

<file path=ppt/ink/ink19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8"/>
    </inkml:context>
    <inkml:brush xml:id="br0">
      <inkml:brushProperty name="width" value="0.1" units="cm"/>
      <inkml:brushProperty name="height" value="0.1" units="cm"/>
      <inkml:brushProperty name="color" value="#008C3A"/>
    </inkml:brush>
  </inkml:definitions>
  <inkml:trace contextRef="#ctx0" brushRef="#br0">45 51 11287 0 0,'0'0'515'0'0,"16"-30"1405"0"0,-15 10 3378 0 0,-5 34-2466 0 0,-4 36-1517 0 0,-9 45-534 0 0,-11 89-239 0 0,25-154-500 0 0,2-1 0 0 0,0 1 0 0 0,3 0 0 0 0,5 34 0 0 0,-7-62-6 0 0,0 1-1 0 0,1-1 0 0 0,-1 0 0 0 0,1 1 0 0 0,-1-1 1 0 0,1 0-1 0 0,0 0 0 0 0,0 0 0 0 0,0 0 0 0 0,0 1 0 0 0,1-2 1 0 0,-1 1-1 0 0,0 0 0 0 0,1 0 0 0 0,0 0 0 0 0,-1-1 0 0 0,1 1 1 0 0,3 2-1 0 0,-3-3-154 0 0,-1-1 1 0 0,0 1 0 0 0,1-1-1 0 0,-1 1 1 0 0,1-1-1 0 0,-1 0 1 0 0,1 1 0 0 0,-1-1-1 0 0,1 0 1 0 0,-1 0-1 0 0,1 0 1 0 0,-1 0 0 0 0,1-1-1 0 0,2 1 1 0 0,15-8-5636 0 0</inkml:trace>
</inkml:ink>
</file>

<file path=ppt/ink/ink1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3"/>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19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9"/>
    </inkml:context>
    <inkml:brush xml:id="br0">
      <inkml:brushProperty name="width" value="0.1" units="cm"/>
      <inkml:brushProperty name="height" value="0.1" units="cm"/>
      <inkml:brushProperty name="color" value="#008C3A"/>
    </inkml:brush>
  </inkml:definitions>
  <inkml:trace contextRef="#ctx0" brushRef="#br0">12 217 6447 0 0,'0'0'586'0'0,"1"-1"-486"0"0,6-10 1773 0 0,-1 0 0 0 0,0 0 0 0 0,-1-1 0 0 0,0 0-1 0 0,5-24 1 0 0,-6 22-818 0 0,1 0 0 0 0,0-1 0 0 0,10-17 0 0 0,-13 28-911 0 0,0 1 1 0 0,0 0-1 0 0,1 0 1 0 0,-1 0-1 0 0,0 0 1 0 0,1 1-1 0 0,0-1 1 0 0,0 1-1 0 0,0-1 1 0 0,0 1-1 0 0,0 0 1 0 0,0 0-1 0 0,0 0 1 0 0,1 1 0 0 0,-1-1-1 0 0,1 1 1 0 0,6-2-1 0 0,-8 2-129 0 0,0 0-1 0 0,0 1 0 0 0,1-1 1 0 0,-1 1-1 0 0,0 0 1 0 0,1 0-1 0 0,-1-1 0 0 0,0 1 1 0 0,1 1-1 0 0,-1-1 1 0 0,0 0-1 0 0,1 1 0 0 0,-1-1 1 0 0,0 1-1 0 0,0-1 1 0 0,1 1-1 0 0,-1 0 0 0 0,0 0 1 0 0,0 0-1 0 0,0 1 1 0 0,0-1-1 0 0,0 0 0 0 0,0 1 1 0 0,0-1-1 0 0,-1 1 1 0 0,1-1-1 0 0,-1 1 0 0 0,1 0 1 0 0,-1 0-1 0 0,1 0 1 0 0,-1 0-1 0 0,0 0 0 0 0,0 0 1 0 0,0 0-1 0 0,0 0 1 0 0,0 0-1 0 0,-1 1 0 0 0,1-1 1 0 0,-1 0-1 0 0,1 1 1 0 0,-1-1-1 0 0,0 0 0 0 0,0 1 1 0 0,0 3-1 0 0,0 8 20 0 0,0 0 1 0 0,-1 1-1 0 0,-1-1 0 0 0,0 0 0 0 0,-8 27 0 0 0,-17 34 17 0 0,-3-1 0 0 0,-3-1-1 0 0,-54 87 1 0 0,86-158-51 0 0,-1 2 0 0 0,-1 0 0 0 0,1 1 0 0 0,0-1 0 0 0,0 1 0 0 0,0-1 0 0 0,0 1 0 0 0,-1 8 0 0 0,3-13 0 0 0,0 1 0 0 0,0 0 0 0 0,0-1 0 0 0,1 1 0 0 0,-1 0 0 0 0,0-1 0 0 0,0 1 0 0 0,0 0 0 0 0,1-1 0 0 0,-1 1 0 0 0,0-1 0 0 0,1 1 0 0 0,-1 0 0 0 0,0-1 0 0 0,1 1 0 0 0,-1-1 0 0 0,1 1 0 0 0,-1-1 0 0 0,1 1 0 0 0,-1-1 0 0 0,1 0 0 0 0,-1 1 0 0 0,1-1 0 0 0,-1 0 0 0 0,1 1 0 0 0,0-1 0 0 0,-1 0 0 0 0,1 1 0 0 0,0-1 0 0 0,-1 0 0 0 0,1 0 0 0 0,0 0 0 0 0,-1 0 0 0 0,2 0 0 0 0,23 1 0 0 0,-23-1 0 0 0,162-20 265 0 0,-119 12-148 0 0,1 2 0 0 0,75 0 0 0 0,-93 11-851 0 0,0 1-3057 0 0</inkml:trace>
</inkml:ink>
</file>

<file path=ppt/ink/ink19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0"/>
    </inkml:context>
    <inkml:brush xml:id="br0">
      <inkml:brushProperty name="width" value="0.1" units="cm"/>
      <inkml:brushProperty name="height" value="0.1" units="cm"/>
      <inkml:brushProperty name="color" value="#008C3A"/>
    </inkml:brush>
  </inkml:definitions>
  <inkml:trace contextRef="#ctx0" brushRef="#br0">112 50 11519 0 0,'0'-3'374'0'0,"1"1"-1"0"0,-1 0 0 0 0,0-1 0 0 0,1 1 1 0 0,-1-1-1 0 0,0 1 0 0 0,0-1 1 0 0,0 1-1 0 0,-1-1 0 0 0,1 1 1 0 0,-1-1-1 0 0,1 1 0 0 0,-1 0 0 0 0,-3-6 904 0 0,3 8-1148 0 0,1 0 0 0 0,0 0 0 0 0,-1-1 0 0 0,1 1 0 0 0,0 0 0 0 0,-1 0 0 0 0,1 0 0 0 0,0 0 0 0 0,-1 0 0 0 0,1 0 0 0 0,0 0 0 0 0,-1 0 0 0 0,1 0 0 0 0,0 0 0 0 0,-1 0 0 0 0,1 0 0 0 0,0 0 0 0 0,-1 0 0 0 0,1 0 0 0 0,0 0 0 0 0,-1 0 0 0 0,1 1 0 0 0,0-1 0 0 0,-1 0 129 0 0,0 1-129 0 0,-16 18 1244 0 0,5 1-1024 0 0,1 0 0 0 0,1 0 0 0 0,1 1 1 0 0,1 1-1 0 0,1-1 0 0 0,-6 31 0 0 0,10-42-313 0 0,1 1 0 0 0,0 0-1 0 0,1-1 1 0 0,0 1-1 0 0,1 0 1 0 0,0 0 0 0 0,1 0-1 0 0,0-1 1 0 0,1 1 0 0 0,0 0-1 0 0,0-1 1 0 0,1 1 0 0 0,1-1-1 0 0,0 0 1 0 0,7 14-1 0 0,-6-18-26 0 0,1 1 0 0 0,1-1 0 0 0,-1 0-1 0 0,1 0 1 0 0,0-1 0 0 0,0 0-1 0 0,0 0 1 0 0,1-1 0 0 0,-1 0 0 0 0,1 0-1 0 0,0-1 1 0 0,1 0 0 0 0,-1 0-1 0 0,0-1 1 0 0,1 0 0 0 0,0 0 0 0 0,-1-1-1 0 0,1 0 1 0 0,9-1 0 0 0,-1 1 45 0 0,0-1-1 0 0,0-1 1 0 0,0-1 0 0 0,0 0 0 0 0,0-1 0 0 0,0-1-1 0 0,-1 0 1 0 0,32-14 0 0 0,-42 15-18 0 0,0 0 0 0 0,0-1 0 0 0,0 0 0 0 0,-1 0 0 0 0,1 0 0 0 0,-1-1 0 0 0,0 0 0 0 0,0 0 0 0 0,-1 0 0 0 0,1-1 1 0 0,-1 1-1 0 0,-1-1 0 0 0,1 0 0 0 0,-1 0 0 0 0,4-10 0 0 0,-3 6 22 0 0,-2 1 1 0 0,1-1 0 0 0,-1 0 0 0 0,-1 0 0 0 0,0 0-1 0 0,0 0 1 0 0,-1 0 0 0 0,0 0 0 0 0,-1 1-1 0 0,-2-14 1 0 0,1 12-7 0 0,0 1 0 0 0,0-1 0 0 0,-2 0 0 0 0,1 1-1 0 0,-1 0 1 0 0,-1 0 0 0 0,1 0 0 0 0,-2 1 0 0 0,1-1 0 0 0,-2 1 0 0 0,1 0-1 0 0,-1 1 1 0 0,0 0 0 0 0,-1 0 0 0 0,0 0 0 0 0,0 1 0 0 0,0 0-1 0 0,-1 1 1 0 0,0 0 0 0 0,-16-8 0 0 0,6 8-46 0 0,0 0-1 0 0,0 1 0 0 0,0 1 1 0 0,-1 1-1 0 0,0 1 1 0 0,1 0-1 0 0,-1 2 1 0 0,0 0-1 0 0,-34 5 1 0 0,52-4-115 0 0,0-1 1 0 0,0 0-1 0 0,0 0 1 0 0,0 1-1 0 0,1-1 1 0 0,-1 1-1 0 0,0 0 1 0 0,0 0-1 0 0,1-1 1 0 0,-1 1-1 0 0,1 0 1 0 0,-1 0-1 0 0,1 0 1 0 0,-1 1-1 0 0,1-1 1 0 0,0 0-1 0 0,-1 0 1 0 0,1 1-1 0 0,0-1 1 0 0,0 1 0 0 0,0-1-1 0 0,0 1 1 0 0,0 0-1 0 0,0-1 1 0 0,0 1-1 0 0,1 0 1 0 0,-1-1-1 0 0,1 1 1 0 0,-1 2-1 0 0,1 5-1379 0 0</inkml:trace>
</inkml:ink>
</file>

<file path=ppt/ink/ink19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1"/>
    </inkml:context>
    <inkml:brush xml:id="br0">
      <inkml:brushProperty name="width" value="0.1" units="cm"/>
      <inkml:brushProperty name="height" value="0.1" units="cm"/>
      <inkml:brushProperty name="color" value="#008C3A"/>
    </inkml:brush>
  </inkml:definitions>
  <inkml:trace contextRef="#ctx0" brushRef="#br0">196 75 4143 0 0,'2'-14'1656'0'0,"0"-15"6763"0"0,-2 28-8104 0 0,0-1 0 0 0,-1 1 0 0 0,1-1 1 0 0,-1 0-1 0 0,1 1 0 0 0,-1-1 0 0 0,0 1 0 0 0,1-1 0 0 0,-1 1 0 0 0,0-1 0 0 0,0 1 1 0 0,0 0-1 0 0,0-1 0 0 0,0 1 0 0 0,0 0 0 0 0,-1 0 0 0 0,1 0 0 0 0,0 0 1 0 0,-4-2-1 0 0,4 2-149 0 0,-1 1 1 0 0,0-1-1 0 0,1 1 1 0 0,-1 0 0 0 0,0 0-1 0 0,1 0 1 0 0,-1 0-1 0 0,0 0 1 0 0,0 0-1 0 0,1 0 1 0 0,-1 0-1 0 0,0 1 1 0 0,1-1 0 0 0,-1 1-1 0 0,0-1 1 0 0,-1 1-1 0 0,-2 2-34 0 0,-1 0 0 0 0,1 0 0 0 0,0 0 0 0 0,0 1 0 0 0,0 0 0 0 0,0 0-1 0 0,1 0 1 0 0,-1 0 0 0 0,-5 8 0 0 0,-5 9-77 0 0,2 0 0 0 0,0 1 0 0 0,1 1-1 0 0,-14 37 1 0 0,23-53-47 0 0,1-1 1 0 0,-1 1-1 0 0,1 0 0 0 0,1 1 1 0 0,-1-1-1 0 0,1 0 0 0 0,0 0 0 0 0,1 1 1 0 0,0-1-1 0 0,0 0 0 0 0,1 0 1 0 0,0 1-1 0 0,0-1 0 0 0,0 0 0 0 0,1 0 1 0 0,0 0-1 0 0,0 0 0 0 0,1 0 1 0 0,0 0-1 0 0,5 8 0 0 0,-3-10-39 0 0,1 0 0 0 0,-1 0-1 0 0,1-1 1 0 0,0 1 0 0 0,0-1 0 0 0,0 0 0 0 0,0-1-1 0 0,1 0 1 0 0,-1 0 0 0 0,1 0 0 0 0,0-1 0 0 0,0 0-1 0 0,0 0 1 0 0,0 0 0 0 0,0-1 0 0 0,0 0 0 0 0,0-1-1 0 0,15 0 1 0 0,12-2-940 0 0,0 0 1 0 0,54-13-1 0 0,-80 14 660 0 0,15-4-7489 0 0</inkml:trace>
</inkml:ink>
</file>

<file path=ppt/ink/ink19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2"/>
    </inkml:context>
    <inkml:brush xml:id="br0">
      <inkml:brushProperty name="width" value="0.1" units="cm"/>
      <inkml:brushProperty name="height" value="0.1" units="cm"/>
      <inkml:brushProperty name="color" value="#008C3A"/>
    </inkml:brush>
  </inkml:definitions>
  <inkml:trace contextRef="#ctx0" brushRef="#br0">0 179 4607 0 0,'20'117'3351'0'0,"-10"-39"7026"0"0,-4-192-6186 0 0,-3 12-3110 0 0,-1 77-859 0 0,-2 12-82 0 0,1 0 0 0 0,1 1-1 0 0,-1-1 1 0 0,2 0 0 0 0,0 1 0 0 0,0-1 0 0 0,1 1-1 0 0,10-20 1 0 0,-11 35-133 0 0,0 0 0 0 0,0 1 1 0 0,0-1-1 0 0,-1 1 0 0 0,0 0 0 0 0,1-1 0 0 0,1 7 0 0 0,1 5-25 0 0,-1 1 0 0 0,-1-1 0 0 0,2 21 0 0 0,12 49-47 0 0,-16-81 53 0 0,1 1 0 0 0,-1-1 0 0 0,1 1 0 0 0,0-1 0 0 0,1 0-1 0 0,-1 1 1 0 0,1-1 0 0 0,0-1 0 0 0,0 1 0 0 0,0 0 0 0 0,0-1 0 0 0,1 1 0 0 0,-1-1 0 0 0,6 3 0 0 0,-6-5 17 0 0,-1 0 1 0 0,1 0 0 0 0,0 0-1 0 0,0 0 1 0 0,-1-1-1 0 0,1 1 1 0 0,0-1 0 0 0,0 0-1 0 0,0 0 1 0 0,0 0-1 0 0,0 0 1 0 0,0 0 0 0 0,0-1-1 0 0,-1 0 1 0 0,1 1-1 0 0,0-1 1 0 0,0 0-1 0 0,-1 0 1 0 0,1 0 0 0 0,0-1-1 0 0,-1 1 1 0 0,4-3-1 0 0,10-6 188 0 0,-1-1-1 0 0,19-16 0 0 0,-19 14 45 0 0,7-5 86 0 0,36-29 448 0 0,-54 45-720 0 0,-1 0 0 0 0,1 0-1 0 0,-1 0 1 0 0,1 0 0 0 0,0 0 0 0 0,0 1-1 0 0,-1 0 1 0 0,1 0 0 0 0,0 0-1 0 0,0 0 1 0 0,0 0 0 0 0,0 1 0 0 0,1 0-1 0 0,4 0 1 0 0,-6 1-33 0 0,0 0-1 0 0,0 1 1 0 0,0-1-1 0 0,0 1 1 0 0,0 0-1 0 0,0 0 1 0 0,0 0-1 0 0,0 0 1 0 0,-1 0-1 0 0,1 1 1 0 0,-1-1-1 0 0,0 1 1 0 0,0 0-1 0 0,0-1 1 0 0,0 1-1 0 0,0 0 1 0 0,-1 0-1 0 0,1 0 1 0 0,-1 1-1 0 0,2 3 1 0 0,21 76 115 0 0,-21-69-122 0 0,1 3-386 0 0,0-1 0 0 0,1 0 0 0 0,1-1 0 0 0,0 1 0 0 0,15 24-1 0 0,-13-28-1525 0 0</inkml:trace>
</inkml:ink>
</file>

<file path=ppt/ink/ink19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3"/>
    </inkml:context>
    <inkml:brush xml:id="br0">
      <inkml:brushProperty name="width" value="0.1" units="cm"/>
      <inkml:brushProperty name="height" value="0.1" units="cm"/>
      <inkml:brushProperty name="color" value="#008C3A"/>
    </inkml:brush>
  </inkml:definitions>
  <inkml:trace contextRef="#ctx0" brushRef="#br0">1 80 2759 0 0,'0'0'11360'0'0,"6"-27"-8102"0"0,-4 23-3198 0 0,0 1 1 0 0,0-1 0 0 0,0 1 0 0 0,0 0 0 0 0,1 0-1 0 0,-1 0 1 0 0,1 0 0 0 0,0 0 0 0 0,0 1 0 0 0,0-1-1 0 0,1 1 1 0 0,-1 0 0 0 0,0-1 0 0 0,1 2 0 0 0,-1-1 0 0 0,1 0-1 0 0,0 1 1 0 0,-1 0 0 0 0,1 0 0 0 0,0 0 0 0 0,0 0-1 0 0,0 0 1 0 0,0 1 0 0 0,0 0 0 0 0,0 0 0 0 0,0 0-1 0 0,8 1 1 0 0,-11-1 63 0 0,1 2-78 0 0,-1 0 0 0 0,0 0-1 0 0,0 0 1 0 0,1 0 0 0 0,-1 0 0 0 0,0 1-1 0 0,-1-1 1 0 0,1 0 0 0 0,0 0-1 0 0,-1 1 1 0 0,1-1 0 0 0,-1 0 0 0 0,0 1-1 0 0,0-1 1 0 0,0 0 0 0 0,0 1 0 0 0,0-1-1 0 0,0 0 1 0 0,0 1 0 0 0,-1-1-1 0 0,0 0 1 0 0,-1 5 0 0 0,-26 57 511 0 0,13-32-311 0 0,13-28-252 0 0,0 1 0 0 0,1-1 0 0 0,-1 1 1 0 0,1 0-1 0 0,0-1 0 0 0,0 1 0 0 0,1 0 0 0 0,-1 0 0 0 0,1 0 1 0 0,0 0-1 0 0,0-1 0 0 0,2 10 0 0 0,0-11 1 0 0,-1 0 1 0 0,0 0-1 0 0,1-1 0 0 0,-1 1 1 0 0,1 0-1 0 0,0-1 0 0 0,0 0 1 0 0,0 1-1 0 0,0-1 0 0 0,1 0 1 0 0,-1 0-1 0 0,1 0 0 0 0,-1 0 1 0 0,1-1-1 0 0,-1 1 0 0 0,1-1 1 0 0,0 1-1 0 0,0-1 0 0 0,0 0 1 0 0,0 0-1 0 0,3 1 0 0 0,11 3-117 0 0,0 0 1 0 0,0-1-1 0 0,0-1 0 0 0,0 0 0 0 0,1-2 1 0 0,-1 0-1 0 0,0 0 0 0 0,1-2 1 0 0,-1 0-1 0 0,0-1 0 0 0,1-1 0 0 0,19-6 1 0 0,-21 3-969 0 0</inkml:trace>
</inkml:ink>
</file>

<file path=ppt/ink/ink19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4"/>
    </inkml:context>
    <inkml:brush xml:id="br0">
      <inkml:brushProperty name="width" value="0.1" units="cm"/>
      <inkml:brushProperty name="height" value="0.1" units="cm"/>
      <inkml:brushProperty name="color" value="#008C3A"/>
    </inkml:brush>
  </inkml:definitions>
  <inkml:trace contextRef="#ctx0" brushRef="#br0">16 268 4607 0 0,'0'0'208'0'0,"-3"-1"-9"0"0,-9-8 1380 0 0,43 3 3995 0 0,-13 2-4828 0 0,24-2 1094 0 0,56-15 0 0 0,-43 12-1080 0 0,0 1 1 0 0,0 3 0 0 0,1 3-1 0 0,56 4 1 0 0,119-6-266 0 0,-142-1-489 0 0,113 8 1 0 0,17 1-8 0 0,-88-7 2 0 0,183-13 20 0 0,641-74-187 0 0,-480 38-540 0 0,85 18 2410 0 0,-532 33-1688 0 0,5 0 21 0 0,57 5 0 0 0,-89-4 122 0 0,25 10 2831 0 0,-13-5-4512 0 0</inkml:trace>
</inkml:ink>
</file>

<file path=ppt/ink/ink19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5"/>
    </inkml:context>
    <inkml:brush xml:id="br0">
      <inkml:brushProperty name="width" value="0.1" units="cm"/>
      <inkml:brushProperty name="height" value="0.1" units="cm"/>
      <inkml:brushProperty name="color" value="#008C3A"/>
    </inkml:brush>
  </inkml:definitions>
  <inkml:trace contextRef="#ctx0" brushRef="#br0">192 73 8263 0 0,'0'0'375'0'0,"11"-40"829"0"0,-6 19 2817 0 0,-3 9 199 0 0,-3 25-2785 0 0,-15 174-175 0 0,10-98-1092 0 0,-26 133 0 0 0,-6-56-116 0 0,-45 221 523 0 0,69-296-369 0 0,3-1 0 0 0,3 124 0 0 0,9-169 23 0 0,2 1 1 0 0,17 81-1 0 0,-19-125-180 0 0,-1-1-1 0 0,1 0 1 0 0,-1 0-1 0 0,1 0 1 0 0,0 0-1 0 0,0 0 1 0 0,0 0-1 0 0,0 0 1 0 0,0 0-1 0 0,-1-1 1 0 0,1 1-1 0 0,1 0 1 0 0,-1 0-1 0 0,0-1 1 0 0,0 1-1 0 0,0-1 1 0 0,0 1-1 0 0,0-1 1 0 0,1 1-1 0 0,-1-1 1 0 0,0 0-1 0 0,0 0 1 0 0,1 1-1 0 0,-1-1 1 0 0,0 0-1 0 0,0 0 1 0 0,1 0-1 0 0,-1 0 1 0 0,2-1-1 0 0,-2 1 33 0 0,0 0 164 0 0,31-5 918 0 0,52-22-1030 0 0,-57 17-114 0 0,1 1 1 0 0,42-7 0 0 0,3 9-46 0 0,0 4 1 0 0,136 12-1 0 0,-59 0 31 0 0,915-29-144 0 0,-501 0 86 0 0,-219 11 53 0 0,756-3 0 0 0,-921 16 219 0 0,307-32 1 0 0,-423 20 1589 0 0,-61 7-1940 0 0,0 1-1 0 0,0 0 1 0 0,1 0 0 0 0,-1 0-1 0 0,0 0 1 0 0,0 0 0 0 0,0 1-1 0 0,0-1 1 0 0,0 1 0 0 0,0 0-1 0 0,3 1 1 0 0</inkml:trace>
</inkml:ink>
</file>

<file path=ppt/ink/ink19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6"/>
    </inkml:context>
    <inkml:brush xml:id="br0">
      <inkml:brushProperty name="width" value="0.1" units="cm"/>
      <inkml:brushProperty name="height" value="0.1" units="cm"/>
      <inkml:brushProperty name="color" value="#008C3A"/>
    </inkml:brush>
  </inkml:definitions>
  <inkml:trace contextRef="#ctx0" brushRef="#br0">51 111 4607 0 0,'-10'-13'205'0'0,"-22"-35"6186"0"0,31 46-6028 0 0,0 0 0 0 0,0-1 0 0 0,0 1 0 0 0,0 0 0 0 0,0-1-1 0 0,0 0 1 0 0,1 1 0 0 0,-1-1 0 0 0,1 1 0 0 0,0-1 0 0 0,-1 0 0 0 0,1 1 0 0 0,0-1 0 0 0,1 0 0 0 0,-1 1-1 0 0,1-1 1 0 0,0-4 2264 0 0,17 45-1981 0 0,-3 0 0 0 0,-1 2 1 0 0,9 42-1 0 0,18 128 449 0 0,-23-112-938 0 0,44 301 87 0 0,-37-209-67 0 0,79 296 0 0 0,-55-319 485 0 0,-49-166-519 0 0,7 22 1358 0 0,-5-16-3480 0 0</inkml:trace>
</inkml:ink>
</file>

<file path=ppt/ink/ink19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7"/>
    </inkml:context>
    <inkml:brush xml:id="br0">
      <inkml:brushProperty name="width" value="0.05" units="cm"/>
      <inkml:brushProperty name="height" value="0.05" units="cm"/>
      <inkml:brushProperty name="color" value="#004F8B"/>
    </inkml:brush>
  </inkml:definitions>
  <inkml:trace contextRef="#ctx0" brushRef="#br0">0 8 3679 0 0,'0'0'284'0'0,"9"-8"1154"0"0,5 46 3628 0 0,-9-19-3616 0 0,0-7-955 0 0,-1 1 1 0 0,0-1-1 0 0,-1 1 1 0 0,0 0 0 0 0,-1 1-1 0 0,0-1 1 0 0,-1 0 0 0 0,-1 1-1 0 0,0-1 1 0 0,-1 0-1 0 0,0 0 1 0 0,-1 1 0 0 0,-7 24-1 0 0,7-31-287 0 0,1 1 1 0 0,0-1-1 0 0,0 1 0 0 0,1 0 0 0 0,0-1 1 0 0,2 13-1 0 0,-2-16-286 0 0,0-1 1 0 0,1 1 0 0 0,0-1-1 0 0,0 1 1 0 0,0-1 0 0 0,0 0-1 0 0,1 1 1 0 0,-1-1 0 0 0,1 0-1 0 0,0 0 1 0 0,0 0 0 0 0,0 0-1 0 0,0 0 1 0 0,0 0 0 0 0,1 0-1 0 0,3 3 1 0 0</inkml:trace>
</inkml:ink>
</file>

<file path=ppt/ink/ink19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8"/>
    </inkml:context>
    <inkml:brush xml:id="br0">
      <inkml:brushProperty name="width" value="0.05" units="cm"/>
      <inkml:brushProperty name="height" value="0.05" units="cm"/>
      <inkml:brushProperty name="color" value="#004F8B"/>
    </inkml:brush>
  </inkml:definitions>
  <inkml:trace contextRef="#ctx0" brushRef="#br0">375 34 4143 0 0,'-34'-7'2148'0'0,"18"5"93"0"0,1 1 0 0 0,-1 1 0 0 0,-30 3-1 0 0,35-1-1778 0 0,0 0-1 0 0,0 1 0 0 0,0 0 1 0 0,0 1-1 0 0,-16 8 1 0 0,18-7-419 0 0,0 0 0 0 0,0 1 0 0 0,1 0 1 0 0,-1 1-1 0 0,2 0 0 0 0,-1 1 0 0 0,1-1 1 0 0,0 1-1 0 0,0 0 0 0 0,1 1 0 0 0,0 0 1 0 0,1 0-1 0 0,0 0 0 0 0,-8 20 0 0 0,2 1 39 0 0,1 1 0 0 0,2 0 0 0 0,-10 63 0 0 0,16-77-55 0 0,1 0 1 0 0,1 0-1 0 0,0 0 0 0 0,1 0 0 0 0,1 0 0 0 0,0 0 1 0 0,1-1-1 0 0,1 1 0 0 0,8 20 0 0 0,-9-30-7 0 0,0-1-1 0 0,0 0 0 0 0,1 0 0 0 0,0 0 1 0 0,0 0-1 0 0,1 0 0 0 0,-1-1 1 0 0,1 0-1 0 0,1 0 0 0 0,-1 0 0 0 0,1 0 1 0 0,-1-1-1 0 0,8 4 0 0 0,-2-3 57 0 0,-1 0-1 0 0,1 0 0 0 0,0-1 0 0 0,0 0 1 0 0,1-1-1 0 0,-1-1 0 0 0,18 3 1 0 0,-6-4 42 0 0,-1 0 1 0 0,1-1 0 0 0,0-2 0 0 0,-1 0-1 0 0,0-1 1 0 0,1-1 0 0 0,39-14 0 0 0,-22 4-16 0 0,-1-2 1 0 0,-1-1 0 0 0,0-2-1 0 0,-1-2 1 0 0,56-42-1 0 0,-85 56-84 0 0,-1-1 1 0 0,0 0-1 0 0,0-1 0 0 0,-1 1 1 0 0,0-1-1 0 0,0-1 0 0 0,-1 1 1 0 0,0-1-1 0 0,-1 1 0 0 0,0-2 1 0 0,-1 1-1 0 0,0 0 0 0 0,0-1 1 0 0,-1 1-1 0 0,0-1 0 0 0,-1 1 1 0 0,-1-1-1 0 0,1 0 0 0 0,-2 0 1 0 0,1 1-1 0 0,-4-17 0 0 0,2 14 52 0 0,-1 0-1 0 0,0-1 0 0 0,-1 1 1 0 0,0 0-1 0 0,-1 1 0 0 0,0-1 1 0 0,-1 1-1 0 0,0 0 1 0 0,-1 0-1 0 0,-1 1 0 0 0,0 0 1 0 0,0 0-1 0 0,-1 1 0 0 0,0 0 1 0 0,-1 1-1 0 0,-17-14 0 0 0,15 15 66 0 0,-1 1 0 0 0,0 0 0 0 0,-1 0 0 0 0,1 1 0 0 0,-20-5 1 0 0,26 9-90 0 0,-1 0 0 0 0,0 1 1 0 0,0 0-1 0 0,1 0 1 0 0,-1 1-1 0 0,0 0 1 0 0,0 0-1 0 0,0 1 0 0 0,0 0 1 0 0,0 0-1 0 0,-11 4 1 0 0,-19 4-2123 0 0</inkml:trace>
</inkml:ink>
</file>

<file path=ppt/ink/ink1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4"/>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19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9"/>
    </inkml:context>
    <inkml:brush xml:id="br0">
      <inkml:brushProperty name="width" value="0.05" units="cm"/>
      <inkml:brushProperty name="height" value="0.05" units="cm"/>
      <inkml:brushProperty name="color" value="#004F8B"/>
    </inkml:brush>
  </inkml:definitions>
  <inkml:trace contextRef="#ctx0" brushRef="#br0">81 138 1839 0 0,'0'0'7380'0'0,"22"-37"-2792"0"0,-18 28-4180 0 0,0 1 1 0 0,0 0-1 0 0,0 1 0 0 0,1-1 0 0 0,0 1 0 0 0,1 0 0 0 0,0 0 0 0 0,10-9 1 0 0,-14 14-408 0 0,0-1 0 0 0,0 1 0 0 0,1 1 1 0 0,-1-1-1 0 0,0 0 0 0 0,1 0 1 0 0,0 1-1 0 0,-1-1 0 0 0,1 1 0 0 0,0 0 1 0 0,-1 0-1 0 0,1 0 0 0 0,0 0 1 0 0,0 1-1 0 0,0-1 0 0 0,0 1 0 0 0,0-1 1 0 0,0 1-1 0 0,0 0 0 0 0,0 0 1 0 0,0 1-1 0 0,0-1 0 0 0,0 1 0 0 0,0-1 1 0 0,-1 1-1 0 0,1 0 0 0 0,0 0 1 0 0,0 0-1 0 0,4 3 0 0 0,-5-2 32 0 0,0 0-1 0 0,-1 1 1 0 0,1-1-1 0 0,0 1 0 0 0,-1 0 1 0 0,0-1-1 0 0,1 1 1 0 0,-1 0-1 0 0,0 0 1 0 0,-1 0-1 0 0,1 0 0 0 0,0 0 1 0 0,-1 0-1 0 0,0 0 1 0 0,0 0-1 0 0,0 0 1 0 0,0 0-1 0 0,-1 6 1 0 0,-8 57 548 0 0,9-66-580 0 0,-2 8 3 0 0,0 0 0 0 0,-1 1 0 0 0,0-1 0 0 0,0 0 0 0 0,-1 0-1 0 0,0-1 1 0 0,0 1 0 0 0,-1-1 0 0 0,0 0 0 0 0,0 0 0 0 0,-1-1 0 0 0,0 1 0 0 0,0-1 0 0 0,-14 10 0 0 0,-6 2-418 0 0,-1-1-1 0 0,-53 24 1 0 0,42-22 1319 0 0,155-11-598 0 0,-70-7-184 0 0,-34-1-64 0 0,1 0 0 0 0,0 0 0 0 0,0 2 0 0 0,0 0 1 0 0,0 0-1 0 0,-1 1 0 0 0,16 6 0 0 0,-18-10-2160 0 0</inkml:trace>
</inkml:ink>
</file>

<file path=ppt/ink/ink19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0"/>
    </inkml:context>
    <inkml:brush xml:id="br0">
      <inkml:brushProperty name="width" value="0.05" units="cm"/>
      <inkml:brushProperty name="height" value="0.05" units="cm"/>
      <inkml:brushProperty name="color" value="#004F8B"/>
    </inkml:brush>
  </inkml:definitions>
  <inkml:trace contextRef="#ctx0" brushRef="#br0">576 100 1839 0 0,'-15'-36'1883'0'0,"11"31"-1565"0"0,0 0 1 0 0,0 0-1 0 0,-1 0 0 0 0,0 1 0 0 0,0-1 0 0 0,0 1 0 0 0,-1 0 1 0 0,1 1-1 0 0,-1-1 0 0 0,0 1 0 0 0,0 0 0 0 0,0 0 1 0 0,0 1-1 0 0,0 0 0 0 0,-1 0 0 0 0,1 1 0 0 0,-1-1 1 0 0,1 1-1 0 0,-1 1 0 0 0,0-1 0 0 0,1 1 0 0 0,-11 1 1 0 0,-1 0 481 0 0,0 1 1 0 0,0 1 0 0 0,1 0 0 0 0,-1 1 0 0 0,1 1 0 0 0,0 1-1 0 0,-20 9 1 0 0,25-8-785 0 0,1 0 0 0 0,-1 1 0 0 0,1 1 0 0 0,1 0 0 0 0,-1 0 0 0 0,1 1 0 0 0,1 0 1 0 0,0 1-1 0 0,1 0 0 0 0,0 0 0 0 0,0 1 0 0 0,-6 14 0 0 0,-10 23 139 0 0,-29 87 0 0 0,47-121-138 0 0,-4 16 130 0 0,1-1 0 0 0,2 1 0 0 0,1 0 0 0 0,-3 50 0 0 0,7-66-122 0 0,2 0 0 0 0,0 0 0 0 0,1 0-1 0 0,1 0 1 0 0,0-1 0 0 0,1 1 0 0 0,0 0 0 0 0,1-1 0 0 0,1 0 0 0 0,0 0 0 0 0,14 24 0 0 0,-12-28 29 0 0,1-1 1 0 0,0 0-1 0 0,1 0 1 0 0,0-1-1 0 0,1 0 1 0 0,-1-1-1 0 0,1 0 1 0 0,1 0 0 0 0,-1-1-1 0 0,1-1 1 0 0,0 0-1 0 0,1 0 1 0 0,-1-1-1 0 0,1 0 1 0 0,14 2-1 0 0,4 0 222 0 0,0-1 0 0 0,0-1-1 0 0,0-2 1 0 0,0-1 0 0 0,32-3-1 0 0,-45 0-107 0 0,1-1 0 0 0,-1-1 0 0 0,0 0-1 0 0,0-2 1 0 0,0 0 0 0 0,-1 0 0 0 0,0-2-1 0 0,0 0 1 0 0,-1-1 0 0 0,0 0 0 0 0,-1-2 0 0 0,0 1-1 0 0,0-2 1 0 0,20-21 0 0 0,-19 17-68 0 0,-1 0-1 0 0,-1-1 1 0 0,0-1-1 0 0,-2 0 1 0 0,0-1 0 0 0,0 0-1 0 0,-2-1 1 0 0,0 0-1 0 0,-2 0 1 0 0,0-1 0 0 0,6-35-1 0 0,-11 33-44 0 0,-2 1-1 0 0,0-1 1 0 0,-2 1 0 0 0,0 0-1 0 0,-1 0 1 0 0,-2 0 0 0 0,0 0-1 0 0,-1 0 1 0 0,-1 1 0 0 0,-2 0-1 0 0,0 0 1 0 0,-1 1 0 0 0,0 1-1 0 0,-2-1 1 0 0,-26-32 0 0 0,34 48-96 0 0,0 0-1 0 0,0 0 1 0 0,0 1 0 0 0,0-1 0 0 0,0 1 0 0 0,-1 0-1 0 0,1 0 1 0 0,-1 1 0 0 0,0 0 0 0 0,0-1-1 0 0,0 2 1 0 0,0-1 0 0 0,0 0 0 0 0,0 1 0 0 0,0 0-1 0 0,-8 0 1 0 0,-1 1-859 0 0,1 0 0 0 0,0 1 0 0 0,0 1 0 0 0,0 0 0 0 0,-17 6 0 0 0,11-3-6530 0 0</inkml:trace>
</inkml:ink>
</file>

<file path=ppt/ink/ink19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1"/>
    </inkml:context>
    <inkml:brush xml:id="br0">
      <inkml:brushProperty name="width" value="0.05" units="cm"/>
      <inkml:brushProperty name="height" value="0.05" units="cm"/>
      <inkml:brushProperty name="color" value="#004F8B"/>
    </inkml:brush>
  </inkml:definitions>
  <inkml:trace contextRef="#ctx0" brushRef="#br0">8 146 7711 0 0,'0'0'7779'0'0,"5"-37"-4207"0"0,-1 27-3321 0 0,1 0 0 0 0,0 1-1 0 0,0 0 1 0 0,1-1 0 0 0,0 2 0 0 0,11-14 0 0 0,-16 20-201 0 0,1-1 1 0 0,1 1-1 0 0,-1 0 1 0 0,0-1-1 0 0,0 1 1 0 0,1 0 0 0 0,0 1-1 0 0,-1-1 1 0 0,1 0-1 0 0,0 1 1 0 0,0-1 0 0 0,-1 1-1 0 0,1 0 1 0 0,0 0-1 0 0,0 0 1 0 0,1 0-1 0 0,-1 1 1 0 0,0-1 0 0 0,0 1-1 0 0,0 0 1 0 0,0 0-1 0 0,0 0 1 0 0,1 0-1 0 0,-1 0 1 0 0,0 1 0 0 0,3 0-1 0 0,2 3-39 0 0,-7-3-9 0 0,1 0 0 0 0,-1 0 0 0 0,0 0 0 0 0,0 0 0 0 0,0 0 0 0 0,0 0 0 0 0,0 0 0 0 0,0 0 0 0 0,0 1 0 0 0,0-1 0 0 0,-1 0 0 0 0,1 1 0 0 0,0-1 0 0 0,-1 0 0 0 0,1 1 0 0 0,-1-1 0 0 0,1 1 0 0 0,-1-1 0 0 0,0 1 0 0 0,0-1 0 0 0,1 1 0 0 0,-1-1 0 0 0,0 1 0 0 0,0-1 0 0 0,-1 1 0 0 0,1-1 0 0 0,0 1 0 0 0,-1 1 0 0 0,-17 36-12 0 0,12-29 15 0 0,-39 55-152 0 0,30-45 36 0 0,14-19 56 0 0,1 0-17 0 0,0 1 65 0 0,1-1 0 0 0,-1 1 1 0 0,0 0-1 0 0,1-1 0 0 0,-1 1 0 0 0,1-1 1 0 0,-1 1-1 0 0,1-1 0 0 0,0 1 0 0 0,0-1 1 0 0,0 1-1 0 0,0-1 0 0 0,0 0 0 0 0,0 0 0 0 0,0 1 1 0 0,0-1-1 0 0,0 0 0 0 0,1 0 0 0 0,-1 0 1 0 0,0 0-1 0 0,3 1 0 0 0,31 13 20 0 0,-29-13-20 0 0,4 1 7 0 0,1 1 0 0 0,-1 0 0 0 0,0 1 0 0 0,0 0 0 0 0,0 1 0 0 0,15 11 0 0 0,-23-15 0 0 0,0 0 0 0 0,0 0 0 0 0,0 0 0 0 0,-1 0 0 0 0,1 0 0 0 0,-1 0 0 0 0,1 0 0 0 0,-1 1 0 0 0,0-1 0 0 0,0 0 0 0 0,0 1 0 0 0,0-1 0 0 0,0 1 0 0 0,0-1 0 0 0,-1 1 0 0 0,1 0 0 0 0,-1-1 0 0 0,0 1 0 0 0,1 0 0 0 0,-1-1 0 0 0,-1 1 0 0 0,1 0 0 0 0,0-1 0 0 0,-1 1 0 0 0,1-1 0 0 0,-1 1 0 0 0,0 0 0 0 0,0-1 0 0 0,0 1 0 0 0,0-1 0 0 0,0 0 0 0 0,0 1 0 0 0,-4 3 0 0 0,0 1 112 0 0,-1 0 0 0 0,0 0 0 0 0,0 0 0 0 0,-1 0 0 0 0,0-1 0 0 0,0 0 0 0 0,-1-1 0 0 0,1 0 0 0 0,-1 0 0 0 0,0 0 0 0 0,-1-1 0 0 0,1 0 0 0 0,-1-1 0 0 0,0 0 0 0 0,0 0 0 0 0,0-1 0 0 0,0 0 0 0 0,0-1 0 0 0,0 0 0 0 0,0 0 0 0 0,-1-1 0 0 0,1 0 0 0 0,0-1 0 0 0,-14-2 0 0 0,22 3-202 0 0,0 0-1 0 0,0-1 1 0 0,0 1 0 0 0,0-1-1 0 0,0 1 1 0 0,1 0 0 0 0,-1-1-1 0 0,0 1 1 0 0,0-1 0 0 0,1 0-1 0 0,-1 1 1 0 0,0-1 0 0 0,1 0-1 0 0,-1 1 1 0 0,1-1 0 0 0,-1 0-1 0 0,1 0 1 0 0,-1 0 0 0 0,1 1-1 0 0,-1-1 1 0 0,0-1-1 0 0,-2-14-5370 0 0,4 7-1890 0 0</inkml:trace>
</inkml:ink>
</file>

<file path=ppt/ink/ink19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2"/>
    </inkml:context>
    <inkml:brush xml:id="br0">
      <inkml:brushProperty name="width" value="0.05" units="cm"/>
      <inkml:brushProperty name="height" value="0.05" units="cm"/>
      <inkml:brushProperty name="color" value="#004F8B"/>
    </inkml:brush>
  </inkml:definitions>
  <inkml:trace contextRef="#ctx0" brushRef="#br0">458 55 4607 0 0,'-25'-15'698'0'0,"16"10"181"0"0,0-1 1 0 0,0 2-1 0 0,-1-1 0 0 0,1 1 1 0 0,-1 1-1 0 0,0 0 1 0 0,0 0-1 0 0,0 1 0 0 0,-1 0 1 0 0,1 1-1 0 0,-12 0 1 0 0,15 1-717 0 0,0 1 0 0 0,0 0 0 0 0,-1 1 0 0 0,1 0 0 0 0,0 0 1 0 0,0 0-1 0 0,0 1 0 0 0,1 0 0 0 0,-1 0 0 0 0,1 1 0 0 0,-1-1 0 0 0,1 2 1 0 0,0-1-1 0 0,1 1 0 0 0,-1-1 0 0 0,-8 11 0 0 0,-7 8-11 0 0,2 1 0 0 0,0 0-1 0 0,1 2 1 0 0,1 0 0 0 0,2 1-1 0 0,0 1 1 0 0,-15 44 0 0 0,23-51-115 0 0,1 0 1 0 0,1 1 0 0 0,1-1 0 0 0,0 1 0 0 0,2 0-1 0 0,1 0 1 0 0,0 0 0 0 0,2-1 0 0 0,1 1-1 0 0,0 0 1 0 0,8 30 0 0 0,-4-29-28 0 0,1 0 0 0 0,0-1 1 0 0,2 0-1 0 0,1-1 0 0 0,0 0 1 0 0,2 0-1 0 0,0-1 0 0 0,1-1 0 0 0,21 24 1 0 0,-24-32 14 0 0,1-1 0 0 0,0 0 1 0 0,0-1-1 0 0,1-1 1 0 0,0 1-1 0 0,0-2 1 0 0,1 0-1 0 0,0 0 0 0 0,0-1 1 0 0,1-1-1 0 0,0 0 1 0 0,0-1-1 0 0,0 0 0 0 0,0-1 1 0 0,1-1-1 0 0,16 1 1 0 0,-9-2 57 0 0,0 0 0 0 0,0-2 1 0 0,0-1-1 0 0,0 0 1 0 0,0-2-1 0 0,-1 0 0 0 0,1-2 1 0 0,29-11-1 0 0,-38 11-15 0 0,0 0 1 0 0,-1-1-1 0 0,1-1 0 0 0,-1 0 0 0 0,-1 0 0 0 0,0-1 0 0 0,0-1 1 0 0,-1 0-1 0 0,0 0 0 0 0,-1-1 0 0 0,0 0 0 0 0,0-1 0 0 0,-1 0 1 0 0,6-14-1 0 0,-3 2 77 0 0,0-1 1 0 0,-2 0-1 0 0,-1-1 1 0 0,-2 0 0 0 0,0 0-1 0 0,-1 0 1 0 0,-2-1-1 0 0,-1 0 1 0 0,-1 0-1 0 0,-1 1 1 0 0,-1-1-1 0 0,-2 0 1 0 0,-1 1 0 0 0,0-1-1 0 0,-2 1 1 0 0,-1 0-1 0 0,-21-48 1 0 0,25 67-117 0 0,-1 0 1 0 0,0 0 0 0 0,0 1 0 0 0,0 0-1 0 0,-1 0 1 0 0,0 0 0 0 0,0 0-1 0 0,-1 1 1 0 0,0 0 0 0 0,1 0 0 0 0,-2 1-1 0 0,1-1 1 0 0,0 1 0 0 0,-1 0-1 0 0,0 1 1 0 0,0 0 0 0 0,0 0-1 0 0,-10-2 1 0 0,4 1-424 0 0,0 1 0 0 0,-1 1 0 0 0,-23-1 0 0 0,-42 7-6722 0 0,61-1-239 0 0</inkml:trace>
</inkml:ink>
</file>

<file path=ppt/ink/ink19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3"/>
    </inkml:context>
    <inkml:brush xml:id="br0">
      <inkml:brushProperty name="width" value="0.05" units="cm"/>
      <inkml:brushProperty name="height" value="0.05" units="cm"/>
      <inkml:brushProperty name="color" value="#004F8B"/>
    </inkml:brush>
  </inkml:definitions>
  <inkml:trace contextRef="#ctx0" brushRef="#br0">110 1 7831 0 0,'0'0'8628'0'0,"-9"0"-4384"0"0,-12 3-3045 0 0,14 5-1111 0 0,-1 0 0 0 0,2 0 0 0 0,-1 0 0 0 0,1 1 1 0 0,0 0-1 0 0,1 0 0 0 0,0 1 0 0 0,0 0 0 0 0,1 0 0 0 0,0 0 1 0 0,-2 11-1 0 0,4-13-92 0 0,-1 0 1 0 0,2 0 0 0 0,-1 1 0 0 0,1-1 0 0 0,0 0-1 0 0,1 1 1 0 0,0-1 0 0 0,0 1 0 0 0,1-1-1 0 0,0 1 1 0 0,1-1 0 0 0,0 0 0 0 0,0 1-1 0 0,5 10 1 0 0,-4-15 34 0 0,0 0 0 0 0,0 0 1 0 0,0-1-1 0 0,1 1 0 0 0,-1-1 0 0 0,1 0 0 0 0,0 0 0 0 0,0 0 0 0 0,0-1 1 0 0,0 1-1 0 0,1-1 0 0 0,-1 0 0 0 0,1 0 0 0 0,-1-1 0 0 0,1 1 0 0 0,0-1 1 0 0,-1 0-1 0 0,1 0 0 0 0,0-1 0 0 0,0 1 0 0 0,0-1 0 0 0,6-1 0 0 0,16 1 148 0 0,0-2-1 0 0,45-9 0 0 0,-62 9-228 0 0,4 0-499 0 0,0-1 0 0 0,0-1-1 0 0,-1 0 1 0 0,0-1 0 0 0,15-7 0 0 0,-14 5-1013 0 0</inkml:trace>
</inkml:ink>
</file>

<file path=ppt/ink/ink19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4"/>
    </inkml:context>
    <inkml:brush xml:id="br0">
      <inkml:brushProperty name="width" value="0.05" units="cm"/>
      <inkml:brushProperty name="height" value="0.05" units="cm"/>
      <inkml:brushProperty name="color" value="#004F8B"/>
    </inkml:brush>
  </inkml:definitions>
  <inkml:trace contextRef="#ctx0" brushRef="#br0">80 1 5983 0 0,'0'0'542'0'0,"-17"31"4088"0"0,8-14-2432 0 0,1 0 0 0 0,1 0-1 0 0,-10 33 1 0 0,11-26-1752 0 0,1 1 0 0 0,1 0 0 0 0,0 0-1 0 0,1 41 1 0 0,13 10-496 0 0,0-46-4245 0 0</inkml:trace>
</inkml:ink>
</file>

<file path=ppt/ink/ink19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5"/>
    </inkml:context>
    <inkml:brush xml:id="br0">
      <inkml:brushProperty name="width" value="0.05" units="cm"/>
      <inkml:brushProperty name="height" value="0.05" units="cm"/>
      <inkml:brushProperty name="color" value="#004F8B"/>
    </inkml:brush>
  </inkml:definitions>
  <inkml:trace contextRef="#ctx0" brushRef="#br0">336 47 11519 0 0,'-3'-4'151'0'0,"1"1"-1"0"0,-1-1 0 0 0,0 1 1 0 0,0 0-1 0 0,0 0 0 0 0,-1 0 1 0 0,1 0-1 0 0,-1 0 0 0 0,1 1 0 0 0,-1 0 1 0 0,0 0-1 0 0,0 0 0 0 0,0 0 1 0 0,0 1-1 0 0,0-1 0 0 0,-1 1 1 0 0,1 0-1 0 0,0 0 0 0 0,-1 1 1 0 0,-5-1-1 0 0,6 1 36 0 0,-1 1-1 0 0,1 0 1 0 0,-1 0 0 0 0,1 1-1 0 0,0-1 1 0 0,-1 1 0 0 0,1 0 0 0 0,0 0-1 0 0,0 0 1 0 0,0 1 0 0 0,0-1-1 0 0,1 1 1 0 0,-1 0 0 0 0,1 0-1 0 0,0 0 1 0 0,0 0 0 0 0,0 1-1 0 0,0 0 1 0 0,-4 5 0 0 0,-17 27 11 0 0,0 1 0 0 0,3 1 0 0 0,1 0-1 0 0,2 2 1 0 0,-22 67 0 0 0,32-73-115 0 0,2 1 1 0 0,1 0-1 0 0,1 0 0 0 0,2 0 0 0 0,2 0 0 0 0,1 1 0 0 0,1-1 0 0 0,2 0 1 0 0,2-1-1 0 0,1 1 0 0 0,2-1 0 0 0,14 36 0 0 0,-19-60-61 0 0,1-1 0 0 0,0 0 0 0 0,0 0 0 0 0,1 0 0 0 0,0 0 0 0 0,0-1 0 0 0,1 0-1 0 0,0 0 1 0 0,1-1 0 0 0,0 0 0 0 0,0 0 0 0 0,0-1 0 0 0,1 0 0 0 0,0-1 0 0 0,0 0 0 0 0,0 0 0 0 0,1 0 0 0 0,18 5 0 0 0,-14-7 14 0 0,1 0 1 0 0,-1-1 0 0 0,0 0 0 0 0,1-1 0 0 0,-1-1-1 0 0,0 0 1 0 0,1-1 0 0 0,-1-1 0 0 0,1 0 0 0 0,-1-1-1 0 0,0 0 1 0 0,0-1 0 0 0,16-8 0 0 0,-13 5 65 0 0,-1 0 0 0 0,-1-1 0 0 0,1-1 0 0 0,-2-1 1 0 0,1 0-1 0 0,-1-1 0 0 0,-1-1 0 0 0,0 0 0 0 0,0 0 0 0 0,-1-2 1 0 0,-1 1-1 0 0,0-1 0 0 0,-1-1 0 0 0,10-19 0 0 0,-10 12 60 0 0,0 0 0 0 0,-2-1 0 0 0,0 0-1 0 0,-1 0 1 0 0,-2-1 0 0 0,0 0 0 0 0,-2 0 0 0 0,-1 0-1 0 0,-1-43 1 0 0,-2 26 343 0 0,-12-76 0 0 0,10 102-404 0 0,0 1 1 0 0,-1 0-1 0 0,0 0 1 0 0,-1 1-1 0 0,-1-1 1 0 0,0 1-1 0 0,-1 0 1 0 0,-15-22-1 0 0,18 32-91 0 0,1-1 0 0 0,-1 1-1 0 0,1 0 1 0 0,-1 0 0 0 0,0 0-1 0 0,0 1 1 0 0,0-1 0 0 0,-1 1 0 0 0,1 0-1 0 0,0 0 1 0 0,-1 0 0 0 0,1 1 0 0 0,-1 0-1 0 0,0 0 1 0 0,-6-1 0 0 0,-9 0-1152 0 0,0 1-1 0 0,-28 2 1 0 0,14 0-4523 0 0,10-1-1922 0 0</inkml:trace>
</inkml:ink>
</file>

<file path=ppt/ink/ink19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6"/>
    </inkml:context>
    <inkml:brush xml:id="br0">
      <inkml:brushProperty name="width" value="0.05" units="cm"/>
      <inkml:brushProperty name="height" value="0.05" units="cm"/>
      <inkml:brushProperty name="color" value="#004F8B"/>
    </inkml:brush>
  </inkml:definitions>
  <inkml:trace contextRef="#ctx0" brushRef="#br0">143 0 3223 0 0,'0'0'6922'0'0,"-4"10"-2423"0"0,-6 14-3125 0 0,4-16-1175 0 0,1 0 0 0 0,-1-1 0 0 0,-1 1 0 0 0,1-1 0 0 0,-1 0 0 0 0,0-1 0 0 0,-1 0 0 0 0,-11 8 0 0 0,10-8-122 0 0,-1 1 0 0 0,2 0 0 0 0,-1 1 0 0 0,-12 15 0 0 0,21-21-24 0 0,3 0-1 0 0,0 0-1 0 0,0 1 1 0 0,0-1-1 0 0,0 0 1 0 0,0 0 0 0 0,1-1-1 0 0,-1 1 1 0 0,1-1-1 0 0,-1 0 1 0 0,1 0-1 0 0,0 0 1 0 0,0 0-1 0 0,-1 0 1 0 0,1-1 0 0 0,0 0-1 0 0,0 0 1 0 0,6 0-1 0 0,-4 0 71 0 0,30 0 565 0 0,-28-1-558 0 0,0 1 0 0 0,0 0-1 0 0,-1 1 1 0 0,1 0 0 0 0,0 0 0 0 0,0 0 0 0 0,0 1-1 0 0,8 3 1 0 0,-12-4-25 0 0,0 1 1 0 0,0-1-1 0 0,0 1 0 0 0,0 0 0 0 0,0 0 1 0 0,-1 0-1 0 0,1 0 0 0 0,-1 1 0 0 0,1-1 1 0 0,-1 1-1 0 0,0 0 0 0 0,0 0 0 0 0,0 0 0 0 0,-1 0 1 0 0,1 1-1 0 0,-1-1 0 0 0,0 1 0 0 0,0-1 1 0 0,0 1-1 0 0,0 0 0 0 0,0 0 0 0 0,-1 0 1 0 0,0 0-1 0 0,0 0 0 0 0,0 0 0 0 0,0 0 0 0 0,-1 1 1 0 0,1-1-1 0 0,-1 0 0 0 0,0 0 0 0 0,0 1 1 0 0,-1-1-1 0 0,-1 5 0 0 0,1-2-15 0 0,-1 0-1 0 0,0-1 1 0 0,0 1-1 0 0,0-1 1 0 0,-1 0 0 0 0,0 1-1 0 0,-1-1 1 0 0,1-1-1 0 0,-1 1 1 0 0,0 0-1 0 0,-10 8 1 0 0,11-10-37 0 0,-1 0 1 0 0,0 0-1 0 0,0-1 0 0 0,0 0 1 0 0,0 0-1 0 0,-1 0 0 0 0,0 0 0 0 0,1-1 1 0 0,-1 0-1 0 0,0 0 0 0 0,0 0 1 0 0,0 0-1 0 0,0-1 0 0 0,0 0 1 0 0,-11 1-1 0 0,13-2-113 0 0,0 0 0 0 0,0-1-1 0 0,0 1 1 0 0,1-1 0 0 0,-1 0 0 0 0,0 0 0 0 0,0 0-1 0 0,0 0 1 0 0,1 0 0 0 0,-1-1 0 0 0,1 1 0 0 0,-1-1-1 0 0,1 0 1 0 0,-1 1 0 0 0,-2-4 0 0 0,-4-3-1539 0 0,-1 1-513 0 0</inkml:trace>
</inkml:ink>
</file>

<file path=ppt/ink/ink19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7"/>
    </inkml:context>
    <inkml:brush xml:id="br0">
      <inkml:brushProperty name="width" value="0.05" units="cm"/>
      <inkml:brushProperty name="height" value="0.05" units="cm"/>
      <inkml:brushProperty name="color" value="#004F8B"/>
    </inkml:brush>
  </inkml:definitions>
  <inkml:trace contextRef="#ctx0" brushRef="#br0">1 72 3223 0 0,'7'-8'1465'0'0,"1"1"-1"0"0,0 0 0 0 0,0 1 1 0 0,1 0-1 0 0,0 0 0 0 0,0 1 1 0 0,0 0-1 0 0,1 0 0 0 0,-1 1 1 0 0,20-5-1 0 0,-23 8-886 0 0,0 0 0 0 0,0 0 0 0 0,1 0 0 0 0,-1 1 0 0 0,0 0 0 0 0,0 1 0 0 0,0-1 0 0 0,9 3 0 0 0,-9-1-654 0 0,0 0 0 0 0,0 0 0 0 0,0 1 0 0 0,0-1 0 0 0,-1 1 0 0 0,1 1 0 0 0,-1-1-1 0 0,10 9 1 0 0,23 16-908 0 0,-10-12-2437 0 0,-18-10-3703 0 0</inkml:trace>
</inkml:ink>
</file>

<file path=ppt/ink/ink19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8"/>
    </inkml:context>
    <inkml:brush xml:id="br0">
      <inkml:brushProperty name="width" value="0.05" units="cm"/>
      <inkml:brushProperty name="height" value="0.05" units="cm"/>
      <inkml:brushProperty name="color" value="#004F8B"/>
    </inkml:brush>
  </inkml:definitions>
  <inkml:trace contextRef="#ctx0" brushRef="#br0">501 20 6911 0 0,'0'0'528'0'0,"-30"-19"2816"0"0,20 19-2282 0 0,0-1 0 0 0,1 1-1 0 0,-1 1 1 0 0,0-1 0 0 0,-13 4 0 0 0,-86 27-34 0 0,97-27-765 0 0,-1 2-189 0 0,0 0 1 0 0,1 0-1 0 0,0 1 1 0 0,0 1-1 0 0,0 0 1 0 0,1 0 0 0 0,0 1-1 0 0,1 1 1 0 0,0 0-1 0 0,1 0 1 0 0,0 1 0 0 0,0 0-1 0 0,1 1 1 0 0,-11 21-1 0 0,3-2 118 0 0,1 1-1 0 0,1 1 0 0 0,2 0 0 0 0,-14 62 0 0 0,18-59-103 0 0,1 0 0 0 0,3 1-1 0 0,0 0 1 0 0,2 0 0 0 0,4 40 0 0 0,-1-64-96 0 0,0-1 1 0 0,1 1-1 0 0,0 0 1 0 0,1-1-1 0 0,1 0 1 0 0,0 0 0 0 0,1 0-1 0 0,0 0 1 0 0,0-1-1 0 0,1 0 1 0 0,1 0 0 0 0,0 0-1 0 0,0-1 1 0 0,1 0-1 0 0,1 0 1 0 0,-1-1-1 0 0,1 0 1 0 0,14 10 0 0 0,-5-8-9 0 0,0 0 1 0 0,1-1-1 0 0,0-1 1 0 0,0 0-1 0 0,1-2 1 0 0,0 0 0 0 0,1-1-1 0 0,-1-1 1 0 0,1-1-1 0 0,0-1 1 0 0,26 0-1 0 0,-11-3 119 0 0,0-1 0 0 0,-1-2-1 0 0,1-2 1 0 0,0-1 0 0 0,62-20-1 0 0,-82 21 25 0 0,0-1 0 0 0,-1-1 0 0 0,1 0 0 0 0,-1-1-1 0 0,-1-1 1 0 0,1 0 0 0 0,-2-1 0 0 0,1 0 0 0 0,-1-1 0 0 0,-1-1 0 0 0,0 0 0 0 0,-1 0-1 0 0,0-2 1 0 0,-1 1 0 0 0,0-1 0 0 0,-1 0 0 0 0,9-21 0 0 0,-8 13 116 0 0,-2 0 1 0 0,0-1 0 0 0,-2 0 0 0 0,0 0 0 0 0,-2-1 0 0 0,-1 1-1 0 0,0-1 1 0 0,-2 0 0 0 0,-1 1 0 0 0,0-1 0 0 0,-8-43-1 0 0,4 39-153 0 0,-2 1 0 0 0,0 0 0 0 0,-2 0 0 0 0,-1 1 0 0 0,-1 0 0 0 0,-1 0 0 0 0,-18-29 0 0 0,24 47-93 0 0,0 0-1 0 0,-1 0 1 0 0,0 0-1 0 0,-1 1 1 0 0,0 0-1 0 0,0 1 1 0 0,0-1-1 0 0,-1 1 0 0 0,0 0 1 0 0,0 1-1 0 0,0 0 1 0 0,-1 0-1 0 0,0 1 1 0 0,0 0-1 0 0,0 1 1 0 0,0 0-1 0 0,0 0 0 0 0,-1 1 1 0 0,1 0-1 0 0,-1 1 1 0 0,0 0-1 0 0,1 0 1 0 0,-20 2-1 0 0,-22 7-685 0 0,32 0-6694 0 0</inkml:trace>
</inkml:ink>
</file>

<file path=ppt/ink/ink1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5"/>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19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7"/>
    </inkml:context>
    <inkml:brush xml:id="br0">
      <inkml:brushProperty name="width" value="0.1" units="cm"/>
      <inkml:brushProperty name="height" value="0.1" units="cm"/>
      <inkml:brushProperty name="color" value="#008C3A"/>
    </inkml:brush>
  </inkml:definitions>
  <inkml:trace contextRef="#ctx0" brushRef="#br0">0 49 3223 0 0,'0'0'1998'0'0,"18"-27"5700"0"0,-6 10-6018 0 0,-12 17-1605 0 0,1-1 0 0 0,-1 1 0 0 0,0 0 0 0 0,1-1 0 0 0,-1 1 0 0 0,0 0 0 0 0,1-1 0 0 0,-1 1 0 0 0,1 0 0 0 0,-1 0 0 0 0,0 0 0 0 0,1-1 0 0 0,-1 1 0 0 0,1 0 0 0 0,-1 0 0 0 0,1 0 0 0 0,-1 0 0 0 0,1 0 0 0 0,-1 0 0 0 0,1 0 0 0 0,-1 0 0 0 0,1 0 0 0 0,-1 0 0 0 0,1 0 0 0 0,-1 0 0 0 0,0 0 0 0 0,1 0 0 0 0,-1 0 0 0 0,1 0 0 0 0,-1 0 0 0 0,1 1 0 0 0,0-1 0 0 0,11 16 1131 0 0,5 34-253 0 0,-14-40-451 0 0,0 0-332 0 0,2 7 175 0 0,1 0 0 0 0,0 0 0 0 0,11 19 1 0 0,-13-30-266 0 0,0 0 1 0 0,0 0-1 0 0,1 0 1 0 0,0-1-1 0 0,0 0 1 0 0,0 0 0 0 0,1 0-1 0 0,-1-1 1 0 0,1 0-1 0 0,0 0 1 0 0,9 4-1 0 0,107 47 319 0 0,24 13 474 0 0,-129-58-804 0 0,0 1 0 0 0,-1 0 0 0 0,-1 1 0 0 0,0 1 0 0 0,-1 0 0 0 0,19 23 0 0 0,-17-19-24 0 0,0 0-1 0 0,1 0 0 0 0,1-2 1 0 0,0 0-1 0 0,28 17 1 0 0,106 50 485 0 0,-101-57-322 0 0,90 59 0 0 0,45 38-60 0 0,-122-83-40 0 0,-2 2 0 0 0,111 96 0 0 0,-150-115-75 0 0,1-2 0 0 0,1 0 0 0 0,0-2 0 0 0,2-1 0 0 0,0-1 0 0 0,1-1 0 0 0,34 13 0 0 0,267 118 42 0 0,-147-78-50 0 0,-123-48-12 0 0,-1 2 0 0 0,65 35 0 0 0,-52-17 69 0 0,1-2 0 0 0,120 42-1 0 0,-49-30-9 0 0,119 35-65 0 0,-195-68 109 0 0,0 3 1 0 0,-1 3-1 0 0,114 57 0 0 0,145 63-128 0 0,-232-106 11 0 0,-44-20 41 0 0,0-2 0 0 0,67 11-1 0 0,60 17 50 0 0,-5 18-91 0 0,149 46 15 0 0,-96-27 94 0 0,-53-16 11 0 0,31 13-262 0 0,-36-13 461 0 0,72 3-282 0 0,-150-45-9 0 0,113 42 0 0 0,37 48 62 0 0,-197-88-66 0 0,-1 1 0 0 0,-2 3 0 0 0,55 49 0 0 0,-62-51-12 0 0,1-3 0 0 0,0 0 0 0 0,2-2 0 0 0,1-1 0 0 0,0-2 0 0 0,46 16 0 0 0,-56-23-4 0 0,8 5 15 0 0,-1 2 0 0 0,-1 1 0 0 0,0 1 0 0 0,-2 2 0 0 0,0 0-1 0 0,-2 2 1 0 0,0 2 0 0 0,35 43 0 0 0,-31-38-31 0 0,2-2 1 0 0,1-1-1 0 0,1-1 0 0 0,1-2 0 0 0,73 37 1 0 0,43 30-77 0 0,-131-77 97 0 0,76 55 498 0 0,-76-52-481 0 0,0-1 1 0 0,2 0-1 0 0,0-2 1 0 0,1 0-1 0 0,1-2 0 0 0,0 0 1 0 0,1-2-1 0 0,0-1 0 0 0,0-1 1 0 0,46 9-1 0 0,-64-17-30 0 0,-1 1 1 0 0,0 0-1 0 0,0 1 0 0 0,0-1 1 0 0,0 1-1 0 0,0 1 0 0 0,-1-1 1 0 0,0 1-1 0 0,1 0 0 0 0,-1 1 1 0 0,-1-1-1 0 0,1 1 0 0 0,-1 1 1 0 0,1-1-1 0 0,-1 1 0 0 0,-1 0 1 0 0,1 0-1 0 0,-1 0 0 0 0,5 11 1 0 0</inkml:trace>
</inkml:ink>
</file>

<file path=ppt/ink/ink19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8"/>
    </inkml:context>
    <inkml:brush xml:id="br0">
      <inkml:brushProperty name="width" value="0.1" units="cm"/>
      <inkml:brushProperty name="height" value="0.1" units="cm"/>
      <inkml:brushProperty name="color" value="#008C3A"/>
    </inkml:brush>
  </inkml:definitions>
  <inkml:trace contextRef="#ctx0" brushRef="#br0">12 205 3679 0 0,'-11'-16'265'0'0,"11"14"471"0"0,0 0-1 0 0,-1 0 1 0 0,1 0 0 0 0,1 0 0 0 0,-1 0 0 0 0,0 0 0 0 0,0 1 0 0 0,1-1 0 0 0,-1 0-1 0 0,1 0 1 0 0,0 0 0 0 0,1-3 0 0 0,7-28 4234 0 0,-9 29-4812 0 0,1 0 0 0 0,0 0 0 0 0,0 0-1 0 0,0 0 1 0 0,0 0 0 0 0,1 1-1 0 0,0-1 1 0 0,-1 0 0 0 0,1 1-1 0 0,1-1 1 0 0,-1 1 0 0 0,0-1 0 0 0,1 1-1 0 0,0 0 1 0 0,0 0 0 0 0,0 0-1 0 0,0 1 1 0 0,0-1 0 0 0,0 1-1 0 0,1 0 1 0 0,3-3 0 0 0,11-4 246 0 0,0 0-1 0 0,0 1 1 0 0,38-11 0 0 0,-51 17-354 0 0,1 1-1 0 0,0-1 0 0 0,0 1 1 0 0,0 0-1 0 0,0 1 1 0 0,0-1-1 0 0,0 1 1 0 0,0 0-1 0 0,0 1 1 0 0,0-1-1 0 0,0 1 0 0 0,0 1 1 0 0,0-1-1 0 0,-1 1 1 0 0,1 0-1 0 0,0 0 1 0 0,7 5-1 0 0,-10-5-31 0 0,-1 1 0 0 0,0 0 0 0 0,0 0 0 0 0,0 0 0 0 0,0 0 1 0 0,0 0-1 0 0,-1 0 0 0 0,1 0 0 0 0,-1 1 0 0 0,0-1 0 0 0,0 0 0 0 0,0 1 0 0 0,-1-1 0 0 0,1 8 0 0 0,1 51 159 0 0,-2-48-142 0 0,-2 0-1 0 0,0-1 1 0 0,0 1-1 0 0,-2 0 1 0 0,1-1-1 0 0,-2 0 1 0 0,0 0-1 0 0,0 0 1 0 0,-1 0-1 0 0,-9 13 1 0 0,4-10-21 0 0,-1-2 1 0 0,0 1 0 0 0,-1-2 0 0 0,0 1-1 0 0,-1-2 1 0 0,0 0 0 0 0,-18 11-1 0 0,0 1-89 0 0,23-16 68 0 0,-1-1-1 0 0,0 1 0 0 0,0-2 0 0 0,-1 0 1 0 0,-16 8-1 0 0,27-14 167 0 0,120-10-174 0 0,-100 10 60 0 0,0 2-1 0 0,0 0 0 0 0,0 1 1 0 0,34 10-1 0 0,-46-10-8 0 0,0 0-1 0 0,-1 0 1 0 0,1 1 0 0 0,-1 0-1 0 0,0 0 1 0 0,0 1-1 0 0,0 0 1 0 0,0 0 0 0 0,-1 0-1 0 0,0 1 1 0 0,0 0-1 0 0,0 0 1 0 0,-1 1 0 0 0,5 7-1 0 0,-9-13-205 0 0,-1 1 0 0 0,1-1 0 0 0,1 0 0 0 0,-1 0 0 0 0,0 0 0 0 0,0 0 0 0 0,0 0 0 0 0,0 0 0 0 0,1 0 0 0 0,-1 0 0 0 0,1 0 0 0 0,-1 0 0 0 0,0-1 0 0 0,1 1 0 0 0,-1-1 0 0 0,1 1 0 0 0,0-1 0 0 0,-1 1 0 0 0,1-1 0 0 0,-1 0 0 0 0,1 0 0 0 0,1 0-1 0 0,4-1-1642 0 0</inkml:trace>
</inkml:ink>
</file>

<file path=ppt/ink/ink19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8"/>
    </inkml:context>
    <inkml:brush xml:id="br0">
      <inkml:brushProperty name="width" value="0.1" units="cm"/>
      <inkml:brushProperty name="height" value="0.1" units="cm"/>
      <inkml:brushProperty name="color" value="#008C3A"/>
    </inkml:brush>
  </inkml:definitions>
  <inkml:trace contextRef="#ctx0" brushRef="#br0">146 92 4143 0 0,'0'0'319'0'0,"-32"11"7068"0"0,22-6-6315 0 0,-1 1 0 0 0,1 0 0 0 0,1 0 0 0 0,-1 1 0 0 0,1 0 0 0 0,0 1 0 0 0,-12 13 0 0 0,18-18-951 0 0,0 1 0 0 0,1-1 0 0 0,0 1 0 0 0,-1 0 0 0 0,1 0 0 0 0,1 0 0 0 0,-1 0 0 0 0,0 1 0 0 0,1-1 0 0 0,0 0 0 0 0,0 0 0 0 0,0 1 0 0 0,1-1 0 0 0,-1 1 0 0 0,1-1 0 0 0,0 1 0 0 0,1-1 0 0 0,-1 1 0 0 0,1-1 0 0 0,-1 0 0 0 0,1 1 0 0 0,1-1-1 0 0,1 5 1 0 0,0-3-48 0 0,0 0-1 0 0,1 0 0 0 0,0-1 0 0 0,0 0 0 0 0,0 1 0 0 0,0-1 0 0 0,1-1 0 0 0,0 1 1 0 0,0-1-1 0 0,0 0 0 0 0,1 0 0 0 0,-1 0 0 0 0,1-1 0 0 0,0 0 0 0 0,0 0 0 0 0,0 0 0 0 0,1-1 1 0 0,-1 0-1 0 0,0 0 0 0 0,1 0 0 0 0,11 0 0 0 0,-8 0-18 0 0,0-1-1 0 0,0 0 1 0 0,0 0 0 0 0,0-1-1 0 0,0-1 1 0 0,0 1-1 0 0,0-2 1 0 0,0 1 0 0 0,0-2-1 0 0,0 1 1 0 0,0-1 0 0 0,-1-1-1 0 0,17-7 1 0 0,-18 5 21 0 0,1 1-1 0 0,-1-1 1 0 0,-1-1 0 0 0,1 1 0 0 0,-1-1-1 0 0,0-1 1 0 0,-1 1 0 0 0,0-1 0 0 0,0 0 0 0 0,7-14-1 0 0,-11 17-19 0 0,0 0-1 0 0,0 0 1 0 0,0 0 0 0 0,-1 0-1 0 0,0 0 1 0 0,0 0-1 0 0,-1 0 1 0 0,1 0-1 0 0,-1 0 1 0 0,0 0-1 0 0,0 0 1 0 0,-1 0 0 0 0,1 0-1 0 0,-1 0 1 0 0,0 0-1 0 0,-1 0 1 0 0,1 0-1 0 0,-1 0 1 0 0,0 0-1 0 0,0 0 1 0 0,0 1 0 0 0,-5-7-1 0 0,-1 1-11 0 0,0-1-1 0 0,0 1 1 0 0,-1 0 0 0 0,-1 1-1 0 0,1 0 1 0 0,-2 1 0 0 0,1 0-1 0 0,-1 1 1 0 0,-19-11 0 0 0,22 14-284 0 0,-1 0 1 0 0,1 0 0 0 0,-1 1 0 0 0,0 0 0 0 0,-1 0 0 0 0,1 1-1 0 0,0 0 1 0 0,-1 1 0 0 0,1 0 0 0 0,-1 0 0 0 0,0 1 0 0 0,1 0-1 0 0,-18 3 1 0 0</inkml:trace>
</inkml:ink>
</file>

<file path=ppt/ink/ink19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59"/>
    </inkml:context>
    <inkml:brush xml:id="br0">
      <inkml:brushProperty name="width" value="0.1" units="cm"/>
      <inkml:brushProperty name="height" value="0.1" units="cm"/>
      <inkml:brushProperty name="color" value="#008C3A"/>
    </inkml:brush>
  </inkml:definitions>
  <inkml:trace contextRef="#ctx0" brushRef="#br0">357 55 13127 0 0,'0'-1'1187'0'0,"1"0"-1061"0"0,-1 0 0 0 0,0-1 0 0 0,0 1-1 0 0,0 0 1 0 0,0-1 0 0 0,0 1 0 0 0,0 0 0 0 0,-1-1 0 0 0,1 1 0 0 0,0 0-1 0 0,-1 0 1 0 0,1 0 0 0 0,-1-1 0 0 0,1 1 0 0 0,-1 0 0 0 0,1 0 0 0 0,-1 0-1 0 0,0 0 1 0 0,0 0 0 0 0,1 0 0 0 0,-1 0 0 0 0,0 0 0 0 0,0 0 0 0 0,0 0-1 0 0,0 0 1 0 0,0 1 0 0 0,0-1 0 0 0,-1 0 0 0 0,1 1 0 0 0,0-1 0 0 0,0 1-1 0 0,0-1 1 0 0,-3 0 0 0 0,-40-13 2510 0 0,35 12-2525 0 0,-1 1 1 0 0,0 0 0 0 0,0 1 0 0 0,0 0 0 0 0,1 0 0 0 0,-1 1 0 0 0,0 0 0 0 0,0 1 0 0 0,1 0 0 0 0,-1 0 0 0 0,1 1 0 0 0,0 1 0 0 0,0-1 0 0 0,0 2 0 0 0,0-1 0 0 0,0 1 0 0 0,1 0 0 0 0,0 1 0 0 0,0 0 0 0 0,1 0 0 0 0,-1 1 0 0 0,-10 13 0 0 0,10-11-2 0 0,1 0 1 0 0,0 1-1 0 0,0 0 1 0 0,1 0-1 0 0,0 1 1 0 0,1-1-1 0 0,0 1 1 0 0,1 0-1 0 0,0 1 1 0 0,1-1-1 0 0,0 1 1 0 0,1-1-1 0 0,0 1 1 0 0,1 0-1 0 0,0 0 1 0 0,1 0-1 0 0,0 0 1 0 0,4 21-1 0 0,-3-29-109 0 0,1 0 0 0 0,-1 0 0 0 0,1 0 0 0 0,0 0 1 0 0,0 0-1 0 0,0-1 0 0 0,0 1 0 0 0,1-1 0 0 0,0 0 0 0 0,0 1 0 0 0,-1-1 0 0 0,2-1 0 0 0,-1 1 0 0 0,0 0 1 0 0,1-1-1 0 0,-1 1 0 0 0,1-1 0 0 0,-1 0 0 0 0,1 0 0 0 0,0-1 0 0 0,0 1 0 0 0,0-1 0 0 0,6 1 0 0 0,14 4 9 0 0,0-1 0 0 0,0-1 0 0 0,24 0 0 0 0,-4 0-4 0 0,-38-3-18 0 0,64 6-958 0 0,-65-7 839 0 0,0 0-1 0 0,0 0 0 0 0,0-1 1 0 0,-1 1-1 0 0,1-1 1 0 0,0 0-1 0 0,0 0 0 0 0,-1-1 1 0 0,1 1-1 0 0,-1-1 0 0 0,8-4 1 0 0,2-7-1404 0 0</inkml:trace>
</inkml:ink>
</file>

<file path=ppt/ink/ink19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0"/>
    </inkml:context>
    <inkml:brush xml:id="br0">
      <inkml:brushProperty name="width" value="0.1" units="cm"/>
      <inkml:brushProperty name="height" value="0.1" units="cm"/>
      <inkml:brushProperty name="color" value="#008C3A"/>
    </inkml:brush>
  </inkml:definitions>
  <inkml:trace contextRef="#ctx0" brushRef="#br0">54 235 5983 0 0,'-11'71'1215'0'0,"0"-25"6777"0"0,11-45-7885 0 0,0-1 1 0 0,0 0-1 0 0,0 1 1 0 0,0-1-1 0 0,-1 0 0 0 0,1 1 1 0 0,0-1-1 0 0,0 0 1 0 0,0 1-1 0 0,-1-1 0 0 0,1 0 1 0 0,0 0-1 0 0,0 1 1 0 0,-1-1-1 0 0,1 0 1 0 0,0 0-1 0 0,0 0 0 0 0,-1 1 1 0 0,1-1-1 0 0,0 0 1 0 0,-1 0-1 0 0,1 0 0 0 0,0 0 1 0 0,-1 0-1 0 0,1 0 1 0 0,0 0-1 0 0,-1 0 0 0 0,1 1 1 0 0,0-1-1 0 0,-1 0 1 0 0,1 0-1 0 0,0-1 0 0 0,-1 1 1 0 0,1 0-1 0 0,-1 0 1 0 0,1 0-1 0 0,0 0 1 0 0,-1 0-1 0 0,1 0 0 0 0,0 0 1 0 0,0 0-1 0 0,-1-1 1 0 0,1 1-1 0 0,0 0 0 0 0,-1 0 1 0 0,1 0-1 0 0,0-1 1 0 0,0 1-1 0 0,-1 0 0 0 0,1-1 1 0 0,0 1-1 0 0,0 0 1 0 0,-1 0-1 0 0,1-1 1 0 0,0 1-1 0 0,0 0 0 0 0,0-1 1 0 0,-13-19 3632 0 0,11 9-3549 0 0,1-1 0 0 0,0 1 0 0 0,1-1 0 0 0,1 0 0 0 0,0 1 0 0 0,0-1 0 0 0,1 1-1 0 0,1-1 1 0 0,0 1 0 0 0,0 0 0 0 0,1 0 0 0 0,1 0 0 0 0,0 0 0 0 0,0 1-1 0 0,1 0 1 0 0,13-17 0 0 0,-10 15-189 0 0,0 1 0 0 0,1 1 0 0 0,0 0 0 0 0,0 0-1 0 0,1 1 1 0 0,1 0 0 0 0,0 1 0 0 0,0 0 0 0 0,0 1 0 0 0,1 0 0 0 0,0 1-1 0 0,0 1 1 0 0,20-6 0 0 0,-29 10-22 0 0,-1 0 0 0 0,0 1 0 0 0,1-1-1 0 0,-1 1 1 0 0,0 0 0 0 0,1 0 0 0 0,-1 0 0 0 0,1 0-1 0 0,-1 0 1 0 0,0 1 0 0 0,1-1 0 0 0,-1 1 0 0 0,0 0-1 0 0,1 0 1 0 0,-1 0 0 0 0,0 1 0 0 0,0-1 0 0 0,0 1 0 0 0,0 0-1 0 0,3 2 1 0 0,-2 0 37 0 0,1 0 0 0 0,-1 1 0 0 0,-1-1 1 0 0,1 1-1 0 0,-1 0 0 0 0,0 0 0 0 0,0 0 0 0 0,0 1 0 0 0,-1-1 0 0 0,4 11 0 0 0,0 8-4 0 0,-1 1 0 0 0,0-1 0 0 0,-2 1 0 0 0,0 35 0 0 0,-3-38-26 0 0,-1-1-1 0 0,-5 34 1 0 0,1-14 67 0 0,5-39 20 0 0,10-8 12 0 0,-1-1 0 0 0,1 0 0 0 0,-1-1 0 0 0,0 0 0 0 0,-1 0 0 0 0,0-1-1 0 0,0 0 1 0 0,-1 0 0 0 0,0-1 0 0 0,7-13 0 0 0,16-20 212 0 0,-27 40-287 0 0,0-1 0 0 0,0 1 0 0 0,0 1 0 0 0,1-1 0 0 0,-1 0 0 0 0,1 1 0 0 0,0-1 0 0 0,0 1 0 0 0,0 0 0 0 0,0 1 0 0 0,0-1 0 0 0,0 1 0 0 0,1-1 0 0 0,-1 1 0 0 0,0 1-1 0 0,1-1 1 0 0,-1 0 0 0 0,0 1 0 0 0,1 0 0 0 0,-1 0 0 0 0,1 1 0 0 0,-1-1 0 0 0,1 1 0 0 0,-1 0 0 0 0,0 0 0 0 0,6 2 0 0 0,-4-1-10 0 0,-1-1-1 0 0,0 1 0 0 0,1 1 1 0 0,-1-1-1 0 0,0 1 0 0 0,0 0 1 0 0,-1 0-1 0 0,1 0 1 0 0,-1 0-1 0 0,1 1 0 0 0,-1 0 1 0 0,0 0-1 0 0,-1 0 1 0 0,1 0-1 0 0,-1 1 0 0 0,1 0 1 0 0,-1-1-1 0 0,-1 1 1 0 0,5 10-1 0 0,-4-2 40 0 0,-1 0 1 0 0,-1 1-1 0 0,0-1 1 0 0,0 1-1 0 0,-2-1 0 0 0,-3 27 1 0 0,2-24-10 0 0,1 0-1 0 0,0 0 1 0 0,1 0-1 0 0,1 0 1 0 0,0 0 0 0 0,5 22-1 0 0,-5-37-99 0 0,-1 1 1 0 0,1-1-1 0 0,0 0 0 0 0,-1 0 0 0 0,1 0 0 0 0,0 0 0 0 0,0 1 0 0 0,0-1 0 0 0,0 0 0 0 0,0-1 1 0 0,0 1-1 0 0,0 0 0 0 0,0 0 0 0 0,0 0 0 0 0,0 0 0 0 0,1-1 0 0 0,-1 1 0 0 0,0-1 0 0 0,1 1 1 0 0,-1-1-1 0 0,0 1 0 0 0,1-1 0 0 0,-1 0 0 0 0,0 0 0 0 0,1 1 0 0 0,-1-1 0 0 0,1 0 0 0 0,-1 0 1 0 0,2-1-1 0 0,9-2-1746 0 0</inkml:trace>
</inkml:ink>
</file>

<file path=ppt/ink/ink19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1"/>
    </inkml:context>
    <inkml:brush xml:id="br0">
      <inkml:brushProperty name="width" value="0.1" units="cm"/>
      <inkml:brushProperty name="height" value="0.1" units="cm"/>
      <inkml:brushProperty name="color" value="#008C3A"/>
    </inkml:brush>
  </inkml:definitions>
  <inkml:trace contextRef="#ctx0" brushRef="#br0">37 40 2303 0 0,'0'0'12295'0'0,"-37"-14"-5844"0"0,133 6-1649 0 0,34-4-4598 0 0,149 6 913 0 0,-278 6-1031 0 0,0 0-64 0 0,0 0 1 0 0,-1 0-1 0 0,1 0 0 0 0,0 1 1 0 0,0-1-1 0 0,0 0 0 0 0,-1 0 1 0 0,1 1-1 0 0,0-1 1 0 0,0 0-1 0 0,-1 1 0 0 0,1-1 1 0 0,0 1-1 0 0,0-1 1 0 0,-1 1-1 0 0,1-1 0 0 0,-1 1 1 0 0,1-1-1 0 0,0 1 0 0 0,-1 0 1 0 0,1-1-1 0 0,-1 1 1 0 0,1 0-1 0 0,-1-1 0 0 0,0 1 1 0 0,1 0-1 0 0,-1 0 1 0 0,0 0-1 0 0,0-1 0 0 0,1 1 1 0 0,-1 0-1 0 0,0 0 0 0 0,0 0 1 0 0,0 0-1 0 0,0-1 1 0 0,0 1-1 0 0,0 0 0 0 0,0 1 1 0 0,-2 36 92 0 0,1-35-63 0 0,-14 371 105 0 0,13-152-157 0 0,2-214 0 0 0,1-1 0 0 0,1 0 0 0 0,0-1 11 0 0,-1-5 290 0 0,0 2-235 0 0,0 0 0 0 0,0 1-1 0 0,0-1 1 0 0,0 1 0 0 0,-1-1 0 0 0,1 1 0 0 0,-1-1 0 0 0,0 1-1 0 0,0-1 1 0 0,0 1 0 0 0,0-1 0 0 0,-1 0 0 0 0,-1 6-1 0 0,17-21-1247 0 0,-2 0 435 0 0</inkml:trace>
</inkml:ink>
</file>

<file path=ppt/ink/ink19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2"/>
    </inkml:context>
    <inkml:brush xml:id="br0">
      <inkml:brushProperty name="width" value="0.1" units="cm"/>
      <inkml:brushProperty name="height" value="0.1" units="cm"/>
      <inkml:brushProperty name="color" value="#008C3A"/>
    </inkml:brush>
  </inkml:definitions>
  <inkml:trace contextRef="#ctx0" brushRef="#br0">58 163 1839 0 0,'-13'-9'10964'0'0,"10"-13"-8063"0"0,2 19-2661 0 0,0-1 0 0 0,0 0 0 0 0,0 0 1 0 0,1 0-1 0 0,-1 0 0 0 0,1 0 1 0 0,0 0-1 0 0,0 0 0 0 0,1 0 0 0 0,-1 0 1 0 0,1 0-1 0 0,0 0 0 0 0,0 1 0 0 0,0-1 1 0 0,0 0-1 0 0,1 0 0 0 0,-1 1 1 0 0,1-1-1 0 0,0 1 0 0 0,0-1 0 0 0,1 1 1 0 0,-1 0-1 0 0,1 0 0 0 0,-1 0 1 0 0,1 0-1 0 0,6-4 0 0 0,-5 4-131 0 0,0-1 0 0 0,0 1 1 0 0,0 1-1 0 0,1-1 0 0 0,-1 1 0 0 0,1 0 0 0 0,0 0 0 0 0,0 0 1 0 0,-1 0-1 0 0,1 1 0 0 0,0 0 0 0 0,0 0 0 0 0,1 0 0 0 0,-1 1 1 0 0,0-1-1 0 0,0 1 0 0 0,0 1 0 0 0,6 0 0 0 0,-4 0-35 0 0,0 1-1 0 0,-1 1 1 0 0,1-1 0 0 0,-1 1-1 0 0,0 0 1 0 0,1 1 0 0 0,-1-1-1 0 0,-1 1 1 0 0,1 1 0 0 0,0-1-1 0 0,9 11 1 0 0,-5-4-35 0 0,1 2 1 0 0,-2-1-1 0 0,0 2 0 0 0,0-1 0 0 0,-2 1 1 0 0,1 0-1 0 0,-2 1 0 0 0,0-1 1 0 0,0 2-1 0 0,-2-1 0 0 0,4 18 0 0 0,-6-14-31 0 0,0 0-1 0 0,-1 1 0 0 0,-1-1 0 0 0,-1 1 1 0 0,-1-1-1 0 0,-1 1 0 0 0,0-1 0 0 0,-1 0 1 0 0,-2 0-1 0 0,-12 31 0 0 0,15-42 10 0 0,0-1-1 0 0,-1 1 1 0 0,0-1 0 0 0,-1 1-1 0 0,0-1 1 0 0,0-1 0 0 0,0 1-1 0 0,-1-1 1 0 0,0 0 0 0 0,0 0-1 0 0,-1 0 1 0 0,1-1 0 0 0,-1 0-1 0 0,-1-1 1 0 0,1 1 0 0 0,0-1-1 0 0,-1-1 1 0 0,0 1 0 0 0,0-1-1 0 0,0-1 1 0 0,0 1 0 0 0,-1-2-1 0 0,1 1 1 0 0,0-1-1 0 0,-1 0 1 0 0,-13-1 0 0 0,10 0 8 0 0,1-1 0 0 0,-1 0 1 0 0,1-1-1 0 0,0 0 0 0 0,0-1 1 0 0,0 0-1 0 0,0 0 0 0 0,-16-9 1 0 0,26 11-258 0 0,0-1 1 0 0,0 0-1 0 0,1 0 1 0 0,-1 0-1 0 0,0 1 1 0 0,1-1-1 0 0,-1 0 1 0 0,1 0-1 0 0,-1 0 1 0 0,1 0-1 0 0,0 0 1 0 0,0 0-1 0 0,0 0 1 0 0,0 0-1 0 0,0 0 1 0 0,0 0-1 0 0,1 0 1 0 0,-1 0-1 0 0,1 1 1 0 0,-1-1-1 0 0,1 0 1 0 0,1-3-1 0 0,0 1-596 0 0,2-10-1310 0 0</inkml:trace>
</inkml:ink>
</file>

<file path=ppt/ink/ink19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3"/>
    </inkml:context>
    <inkml:brush xml:id="br0">
      <inkml:brushProperty name="width" value="0.1" units="cm"/>
      <inkml:brushProperty name="height" value="0.1" units="cm"/>
      <inkml:brushProperty name="color" value="#008C3A"/>
    </inkml:brush>
  </inkml:definitions>
  <inkml:trace contextRef="#ctx0" brushRef="#br0">187 94 5063 0 0,'7'-25'1363'0'0,"-3"10"3876"0"0,-4 12-4850 0 0,1 1 0 0 0,-1 0 0 0 0,0-1 1 0 0,0 1-1 0 0,0 0 0 0 0,0-1 0 0 0,-1 1 1 0 0,1 0-1 0 0,0-1 0 0 0,-1 1 0 0 0,0 0 1 0 0,1 0-1 0 0,-1 0 0 0 0,0-1 0 0 0,0 1 1 0 0,-3-3-1 0 0,3 4-190 0 0,0 0-1 0 0,0 0 1 0 0,-1 0-1 0 0,1 0 1 0 0,0 0 0 0 0,-1 0-1 0 0,1 1 1 0 0,0-1 0 0 0,-1 0-1 0 0,1 1 1 0 0,-1-1 0 0 0,1 1-1 0 0,-1 0 1 0 0,1-1-1 0 0,-1 1 1 0 0,1 0 0 0 0,-1 0-1 0 0,-3 0 1 0 0,0 1-35 0 0,0 0 0 0 0,0 0-1 0 0,1 0 1 0 0,-1 1 0 0 0,0-1 0 0 0,0 1-1 0 0,1 0 1 0 0,-1 1 0 0 0,1-1-1 0 0,0 1 1 0 0,0 0 0 0 0,0 0 0 0 0,-7 6-1 0 0,2 3-127 0 0,-1-1 0 0 0,2 2-1 0 0,-1-1 1 0 0,2 1 0 0 0,0 0-1 0 0,0 1 1 0 0,1-1-1 0 0,1 1 1 0 0,0 1 0 0 0,1-1-1 0 0,1 1 1 0 0,0-1-1 0 0,-1 21 1 0 0,4-29-37 0 0,-1 1-1 0 0,1 0 1 0 0,0-1 0 0 0,0 1-1 0 0,1 0 1 0 0,0-1 0 0 0,0 1-1 0 0,1-1 1 0 0,0 1 0 0 0,0-1-1 0 0,0 0 1 0 0,1 1 0 0 0,-1-1-1 0 0,2-1 1 0 0,-1 1 0 0 0,1 0-1 0 0,0-1 1 0 0,0 1 0 0 0,0-1-1 0 0,1-1 1 0 0,-1 1 0 0 0,1 0-1 0 0,1-1 1 0 0,-1 0 0 0 0,0 0-1 0 0,1-1 1 0 0,0 0 0 0 0,0 0-1 0 0,0 0 1 0 0,0 0 0 0 0,11 2-1 0 0,0-1-36 0 0,0-1 0 0 0,0 0-1 0 0,0-2 1 0 0,0 0-1 0 0,0-1 1 0 0,1 0 0 0 0,-1-1-1 0 0,0-2 1 0 0,21-4-1 0 0,41-19-7199 0 0,-49 13-153 0 0</inkml:trace>
</inkml:ink>
</file>

<file path=ppt/ink/ink19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4"/>
    </inkml:context>
    <inkml:brush xml:id="br0">
      <inkml:brushProperty name="width" value="0.1" units="cm"/>
      <inkml:brushProperty name="height" value="0.1" units="cm"/>
      <inkml:brushProperty name="color" value="#008C3A"/>
    </inkml:brush>
  </inkml:definitions>
  <inkml:trace contextRef="#ctx0" brushRef="#br0">0 82 4143 0 0,'0'0'9154'0'0,"25"-23"-5357"0"0,-22 18-3487 0 0,1 0 0 0 0,-1 1 0 0 0,1 0 0 0 0,0 0-1 0 0,0 0 1 0 0,0 0 0 0 0,1 1 0 0 0,-1 0 0 0 0,1 0 0 0 0,0 0 0 0 0,0 0 0 0 0,0 1 0 0 0,0 0 0 0 0,0 0-1 0 0,1 0 1 0 0,-1 0 0 0 0,0 1 0 0 0,1 0 0 0 0,-1 0 0 0 0,12 0 0 0 0,-16 2-294 0 0,0-1 1 0 0,0 1 0 0 0,0-1-1 0 0,0 1 1 0 0,-1-1-1 0 0,1 1 1 0 0,0 0 0 0 0,0-1-1 0 0,0 1 1 0 0,-1 0-1 0 0,1 0 1 0 0,0 0 0 0 0,-1 0-1 0 0,1-1 1 0 0,-1 1-1 0 0,1 0 1 0 0,-1 0 0 0 0,0 0-1 0 0,1 0 1 0 0,-1 0-1 0 0,0 0 1 0 0,1 0-1 0 0,-1 0 1 0 0,0 0 0 0 0,0 0-1 0 0,0 0 1 0 0,0 0-1 0 0,0 2 1 0 0,0 30 187 0 0,-6 9-165 0 0,4-29-14 0 0,0 0 1 0 0,0 0-1 0 0,1 1 0 0 0,1-1 0 0 0,2 26 0 0 0,-1-36-22 0 0,0 0 0 0 0,0 0 0 0 0,0 0 0 0 0,0 0-1 0 0,0 0 1 0 0,0-1 0 0 0,1 1 0 0 0,-1 0 0 0 0,1-1-1 0 0,0 1 1 0 0,0-1 0 0 0,0 0 0 0 0,0 1 0 0 0,0-1-1 0 0,1 0 1 0 0,-1 0 0 0 0,1-1 0 0 0,-1 1 0 0 0,1 0 0 0 0,0-1-1 0 0,-1 0 1 0 0,1 1 0 0 0,0-1 0 0 0,0 0 0 0 0,0-1-1 0 0,0 1 1 0 0,0 0 0 0 0,0-1 0 0 0,0 1 0 0 0,0-1-1 0 0,4 0 1 0 0,13-1-208 0 0,0 0 0 0 0,0 0 0 0 0,0-2-1 0 0,40-11 1 0 0,-22 5-484 0 0,-24 6-1188 0 0</inkml:trace>
</inkml:ink>
</file>

<file path=ppt/ink/ink19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5"/>
    </inkml:context>
    <inkml:brush xml:id="br0">
      <inkml:brushProperty name="width" value="0.1" units="cm"/>
      <inkml:brushProperty name="height" value="0.1" units="cm"/>
      <inkml:brushProperty name="color" value="#008C3A"/>
    </inkml:brush>
  </inkml:definitions>
  <inkml:trace contextRef="#ctx0" brushRef="#br0">1 65 2759 0 0,'0'0'12447'0'0,"17"-37"-8552"0"0,-12 34-3619 0 0,0 0 1 0 0,-1 0 0 0 0,1 0 0 0 0,0 1 0 0 0,0 0 0 0 0,1 0 0 0 0,-1 0 0 0 0,0 0 0 0 0,1 1 0 0 0,-1 0 0 0 0,1 0-1 0 0,9 0 1 0 0,74 0 1033 0 0,-77 1-1206 0 0,21 1-20 0 0,1 1 0 0 0,60 12 1 0 0,-27 9-5515 0 0</inkml:trace>
</inkml:ink>
</file>

<file path=ppt/ink/ink1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6"/>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19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6"/>
    </inkml:context>
    <inkml:brush xml:id="br0">
      <inkml:brushProperty name="width" value="0.1" units="cm"/>
      <inkml:brushProperty name="height" value="0.1" units="cm"/>
      <inkml:brushProperty name="color" value="#008C3A"/>
    </inkml:brush>
  </inkml:definitions>
  <inkml:trace contextRef="#ctx0" brushRef="#br0">69 0 4607 0 0,'-10'1'11817'0'0,"-14"15"-9323"0"0,19-5-2169 0 0,1 0-1 0 0,1 0 1 0 0,0 0 0 0 0,0 0 0 0 0,1 1 0 0 0,1-1-1 0 0,0 1 1 0 0,1 22 0 0 0,-2 14 198 0 0,-4 3-824 0 0,3 1-1 0 0,2 0 1 0 0,7 65-1 0 0,0-95-2447 0 0,-2-14 1155 0 0</inkml:trace>
</inkml:ink>
</file>

<file path=ppt/ink/ink19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7"/>
    </inkml:context>
    <inkml:brush xml:id="br0">
      <inkml:brushProperty name="width" value="0.1" units="cm"/>
      <inkml:brushProperty name="height" value="0.1" units="cm"/>
      <inkml:brushProperty name="color" value="#008C3A"/>
    </inkml:brush>
  </inkml:definitions>
  <inkml:trace contextRef="#ctx0" brushRef="#br0">17 176 6735 0 0,'0'0'608'0'0,"-1"-3"-500"0"0,-4-10 27 0 0,3 9 500 0 0,17-39 5630 0 0,-10 34-5917 0 0,0 1 0 0 0,0 0-1 0 0,1 0 1 0 0,-1 1 0 0 0,2 0 0 0 0,-1 0-1 0 0,1 0 1 0 0,0 1 0 0 0,1 0 0 0 0,-1 0 0 0 0,1 1-1 0 0,0 0 1 0 0,16-8 0 0 0,-20 12-334 0 0,0-1 0 0 0,1 0 0 0 0,-1 1 1 0 0,1 0-1 0 0,-1 0 0 0 0,1 0 0 0 0,-1 0 0 0 0,1 1 0 0 0,-1 0 0 0 0,1 0 1 0 0,0 0-1 0 0,-1 0 0 0 0,7 2 0 0 0,-8-1 13 0 0,0 0 0 0 0,-1 0 1 0 0,1 1-1 0 0,0-1 0 0 0,0 1 0 0 0,-1 0 0 0 0,1 0 1 0 0,0 0-1 0 0,-1 0 0 0 0,0 0 0 0 0,0 0 0 0 0,1 1 1 0 0,-1-1-1 0 0,-1 1 0 0 0,1 0 0 0 0,0-1 0 0 0,-1 1 0 0 0,1 0 1 0 0,-1 0-1 0 0,0 0 0 0 0,1 3 0 0 0,1 2-5 0 0,-1 1 0 0 0,-1-1 0 0 0,1 1 0 0 0,-2-1 0 0 0,1 1 0 0 0,-1-1 0 0 0,0 1 0 0 0,-1-1 0 0 0,1 1 0 0 0,-2-1 0 0 0,1 0 0 0 0,-1 1 0 0 0,-1-1 0 0 0,0 0 0 0 0,0 0 0 0 0,-8 14 0 0 0,-6 7 98 0 0,-1 0 1 0 0,-1-2-1 0 0,-23 26 0 0 0,6-9-63 0 0,26-28-55 0 0,8-12-3 0 0,0 0-1 0 0,-1 0 1 0 0,1 0 0 0 0,-1 0-1 0 0,0-1 1 0 0,-1 1-1 0 0,1-1 1 0 0,0 0 0 0 0,-8 5-1 0 0,52 0-58 0 0,-21-8 101 0 0,0 1 1 0 0,0 1-1 0 0,0 2 0 0 0,0 0 0 0 0,0 0 0 0 0,24 11 1 0 0,-39-13-9 0 0,0 0 0 0 0,-1 0 0 0 0,1 1 0 0 0,-1-1 0 0 0,1 1 0 0 0,-1 1 0 0 0,0-1 0 0 0,-1 0 0 0 0,1 1 0 0 0,0 0 0 0 0,-1 0 0 0 0,0 0 0 0 0,0 0 0 0 0,0 0 0 0 0,-1 1 0 0 0,1-1 0 0 0,-1 1 0 0 0,0 0 1 0 0,0 0-1 0 0,-1 0 0 0 0,1 0 0 0 0,-1 0 0 0 0,0 0 0 0 0,-1 0 0 0 0,1 0 0 0 0,-1 0 0 0 0,0 0 0 0 0,0 1 0 0 0,-2 8 0 0 0,2-8 3 0 0,-1 1-1 0 0,0-1 1 0 0,0 1-1 0 0,-1-1 1 0 0,1 1 0 0 0,-2-1-1 0 0,1 0 1 0 0,0 0-1 0 0,-1 0 1 0 0,-1 0-1 0 0,1 0 1 0 0,-1-1-1 0 0,1 0 1 0 0,-1 1 0 0 0,-1-1-1 0 0,1-1 1 0 0,-1 1-1 0 0,0-1 1 0 0,0 1-1 0 0,0-1 1 0 0,-1-1-1 0 0,1 1 1 0 0,-1-1 0 0 0,0 0-1 0 0,0 0 1 0 0,-12 3-1 0 0,0 1 100 0 0,0-1-1 0 0,-1 0 1 0 0,1-1 0 0 0,-21 2-1 0 0,34-6-115 0 0,1 0 0 0 0,-1 0 0 0 0,1-1-1 0 0,-1 0 1 0 0,1 0 0 0 0,-1 0 0 0 0,0 0-1 0 0,1-1 1 0 0,-1 1 0 0 0,1-1-1 0 0,-1-1 1 0 0,1 1 0 0 0,0-1 0 0 0,-1 1-1 0 0,1-1 1 0 0,0 0 0 0 0,0-1 0 0 0,0 1-1 0 0,0-1 1 0 0,1 1 0 0 0,-1-1-1 0 0,-5-6 1 0 0,8 7-123 0 0,0 0-1 0 0,0 1 0 0 0,1-1 1 0 0,-1 0-1 0 0,1 0 1 0 0,-1 0-1 0 0,1 0 0 0 0,-1 1 1 0 0,1-1-1 0 0,0 0 1 0 0,0 0-1 0 0,0 0 0 0 0,0 0 1 0 0,0 0-1 0 0,1 0 1 0 0,-1 0-1 0 0,0 0 1 0 0,2-3-1 0 0,-1 2-500 0 0,2-8-747 0 0</inkml:trace>
</inkml:ink>
</file>

<file path=ppt/ink/ink19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8"/>
    </inkml:context>
    <inkml:brush xml:id="br0">
      <inkml:brushProperty name="width" value="0.1" units="cm"/>
      <inkml:brushProperty name="height" value="0.1" units="cm"/>
      <inkml:brushProperty name="color" value="#008C3A"/>
    </inkml:brush>
  </inkml:definitions>
  <inkml:trace contextRef="#ctx0" brushRef="#br0">3 82 9759 0 0,'0'0'883'0'0,"21"-26"277"0"0,-14 13 467 0 0,-5 9-1180 0 0,0 0 1 0 0,0 1-1 0 0,0-1 1 0 0,1 0-1 0 0,-1 1 1 0 0,1 0-1 0 0,0-1 0 0 0,0 1 1 0 0,3-2-1 0 0,-3 4-289 0 0,-1 0 0 0 0,0 0 0 0 0,1 0 0 0 0,-1 1 0 0 0,0-1 0 0 0,1 1 0 0 0,-1-1-1 0 0,0 1 1 0 0,1 0 0 0 0,-1 0 0 0 0,1 0 0 0 0,-1 1 0 0 0,1-1 0 0 0,-1 0 0 0 0,0 1 0 0 0,1 0 0 0 0,-1-1-1 0 0,0 1 1 0 0,0 0 0 0 0,3 2 0 0 0,5 0 83 0 0,0 2 0 0 0,-1-1-1 0 0,1 2 1 0 0,-1-1 0 0 0,0 1-1 0 0,-1 0 1 0 0,1 1 0 0 0,-1 0 0 0 0,-1 1-1 0 0,1-1 1 0 0,-1 1 0 0 0,7 11-1 0 0,-10-12-195 0 0,0-1 0 0 0,-1 1-1 0 0,0 0 1 0 0,0 0-1 0 0,0 0 1 0 0,-1 0-1 0 0,0 1 1 0 0,-1-1-1 0 0,1 1 1 0 0,-1-1-1 0 0,-1 1 1 0 0,0-1-1 0 0,0 1 1 0 0,0-1-1 0 0,-1 1 1 0 0,0 0-1 0 0,-4 13 1 0 0,1-6-3 0 0,-2-1 0 0 0,0 1 0 0 0,-1-1 0 0 0,0 0 1 0 0,-1 0-1 0 0,0-1 0 0 0,-1 0 0 0 0,-1-1 0 0 0,0 0 1 0 0,-1 0-1 0 0,0-1 0 0 0,0-1 0 0 0,-1 0 0 0 0,-1 0 0 0 0,0-1 1 0 0,0-1-1 0 0,-1 0 0 0 0,-23 10 0 0 0,14-13-82 0 0,21-5-163 0 0,-10-14-3763 0 0,9 7 2215 0 0</inkml:trace>
</inkml:ink>
</file>

<file path=ppt/ink/ink19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69"/>
    </inkml:context>
    <inkml:brush xml:id="br0">
      <inkml:brushProperty name="width" value="0.1" units="cm"/>
      <inkml:brushProperty name="height" value="0.1" units="cm"/>
      <inkml:brushProperty name="color" value="#008C3A"/>
    </inkml:brush>
  </inkml:definitions>
  <inkml:trace contextRef="#ctx0" brushRef="#br0">245 36 8287 0 0,'-5'-20'11551'0'0,"2"18"-11509"0"0,-1 0 1 0 0,1 0-1 0 0,-1 0 0 0 0,1 1 1 0 0,-1-1-1 0 0,0 1 0 0 0,1 0 1 0 0,-1 0-1 0 0,0 0 0 0 0,0 1 1 0 0,0 0-1 0 0,0-1 0 0 0,0 1 1 0 0,0 0-1 0 0,0 1 0 0 0,0-1 1 0 0,-4 2-1 0 0,0 0 85 0 0,1 0 0 0 0,0 1 0 0 0,1 0 0 0 0,-1 0 0 0 0,0 1 0 0 0,1 0 0 0 0,0 0 0 0 0,-11 9 1 0 0,7-4 21 0 0,1 0 1 0 0,-1 1-1 0 0,2 1 1 0 0,-1-1-1 0 0,1 1 1 0 0,1 0-1 0 0,0 1 1 0 0,1 0 0 0 0,-10 24-1 0 0,14-30-183 0 0,1 0 0 0 0,0 0 0 0 0,0 0 0 0 0,0 0 0 0 0,0 0 0 0 0,1 0 0 0 0,0 0-1 0 0,1 0 1 0 0,-1 0 0 0 0,1 0 0 0 0,0 0 0 0 0,1 0 0 0 0,-1 0 0 0 0,1-1 0 0 0,0 1 0 0 0,1 0 0 0 0,-1-1 0 0 0,1 0 0 0 0,0 0-1 0 0,1 1 1 0 0,-1-2 0 0 0,1 1 0 0 0,0 0 0 0 0,0-1 0 0 0,0 0 0 0 0,1 0 0 0 0,-1 0 0 0 0,1 0 0 0 0,0-1 0 0 0,0 0 0 0 0,7 3 0 0 0,-5-2-44 0 0,1 0 0 0 0,-1-1 0 0 0,1 0 1 0 0,-1-1-1 0 0,1 0 0 0 0,0 0 1 0 0,0 0-1 0 0,0-1 0 0 0,0-1 1 0 0,1 1-1 0 0,-1-1 0 0 0,0-1 1 0 0,0 1-1 0 0,0-1 0 0 0,0-1 1 0 0,0 1-1 0 0,0-2 0 0 0,0 1 1 0 0,-1-1-1 0 0,1 0 0 0 0,-1 0 1 0 0,14-9-1 0 0,-2-2-1325 0 0</inkml:trace>
</inkml:ink>
</file>

<file path=ppt/ink/ink19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0"/>
    </inkml:context>
    <inkml:brush xml:id="br0">
      <inkml:brushProperty name="width" value="0.1" units="cm"/>
      <inkml:brushProperty name="height" value="0.1" units="cm"/>
      <inkml:brushProperty name="color" value="#008C3A"/>
    </inkml:brush>
  </inkml:definitions>
  <inkml:trace contextRef="#ctx0" brushRef="#br0">0 0 13183 0 0,'0'0'604'0'0,"29"13"224"0"0,-19-11-573 0 0,-1 0 1 0 0,0 0-1 0 0,1 1 0 0 0,-1 0 0 0 0,0 1 0 0 0,-1 0 0 0 0,1 0 0 0 0,-1 1 0 0 0,0 0 1 0 0,0 0-1 0 0,0 1 0 0 0,0 0 0 0 0,-1 1 0 0 0,8 8 0 0 0,-7-4-26 0 0,0 0 0 0 0,-1 0 0 0 0,0 0-1 0 0,-1 1 1 0 0,0 1 0 0 0,0-1 0 0 0,-2 1 0 0 0,1-1 0 0 0,2 17-1 0 0,-1 5 38 0 0,-2 0 0 0 0,-2 0-1 0 0,0 0 1 0 0,-3 0-1 0 0,-1 0 1 0 0,-1-1 0 0 0,-9 42-1 0 0,-24 88 173 0 0,-63 179 0 0 0,85-304-1839 0 0,-21 39 1 0 0,18-45-6179 0 0</inkml:trace>
</inkml:ink>
</file>

<file path=ppt/ink/ink19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1"/>
    </inkml:context>
    <inkml:brush xml:id="br0">
      <inkml:brushProperty name="width" value="0.1" units="cm"/>
      <inkml:brushProperty name="height" value="0.1" units="cm"/>
      <inkml:brushProperty name="color" value="#008C3A"/>
    </inkml:brush>
  </inkml:definitions>
  <inkml:trace contextRef="#ctx0" brushRef="#br0">315 0 8287 0 0,'-10'12'531'0'0,"1"-1"-1"0"0,0 2 1 0 0,1-1-1 0 0,-11 25 1 0 0,-13 19 1354 0 0,23-42-1539 0 0,-19 24 185 0 0,2 1 0 0 0,2 1 1 0 0,2 1-1 0 0,2 1 1 0 0,-20 56-1 0 0,25-46-391 0 0,2 0 0 0 0,2 1-1 0 0,3 1 1 0 0,-4 107 0 0 0,13-135-109 0 0,0 1 0 0 0,2-1 1 0 0,0 0-1 0 0,2 0 0 0 0,1 0 0 0 0,1 0 0 0 0,1-1 0 0 0,2-1 1 0 0,0 1-1 0 0,2-1 0 0 0,0-1 0 0 0,19 26 0 0 0,-9-20 138 0 0,1-2 0 0 0,1 0 0 0 0,1-2 0 0 0,1 0 0 0 0,2-2 0 0 0,0-1 0 0 0,1-1 0 0 0,1-2 0 0 0,1-1 0 0 0,56 24 0 0 0,-51-28-1450 0 0,1-2 0 0 0,0-1 1 0 0,42 6-1 0 0,-40-11-4815 0 0</inkml:trace>
</inkml:ink>
</file>

<file path=ppt/ink/ink19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2"/>
    </inkml:context>
    <inkml:brush xml:id="br0">
      <inkml:brushProperty name="width" value="0.1" units="cm"/>
      <inkml:brushProperty name="height" value="0.1" units="cm"/>
      <inkml:brushProperty name="color" value="#008C3A"/>
    </inkml:brush>
  </inkml:definitions>
  <inkml:trace contextRef="#ctx0" brushRef="#br0">0 79 4607 0 0,'0'0'354'0'0,"22"-34"9852"0"0,-20 31-10061 0 0,0-1 0 0 0,1 1 0 0 0,-1 0 0 0 0,1 0-1 0 0,0 0 1 0 0,0 1 0 0 0,0-1 0 0 0,0 1 0 0 0,0-1-1 0 0,1 1 1 0 0,-1 0 0 0 0,1 0 0 0 0,-1 1 0 0 0,1-1-1 0 0,0 1 1 0 0,-1 0 0 0 0,1 0 0 0 0,0 0 0 0 0,0 0-1 0 0,0 0 1 0 0,5 1 0 0 0,-7 0-118 0 0,0 0 0 0 0,0 0 0 0 0,0 1 0 0 0,0-1 0 0 0,0 0 0 0 0,-1 1 0 0 0,1 0 0 0 0,0-1 0 0 0,0 1 0 0 0,0 0 0 0 0,-1 0 0 0 0,1 0 0 0 0,0 0 0 0 0,-1 0 0 0 0,1 0 0 0 0,-1 1 0 0 0,0-1 0 0 0,2 2 0 0 0,-1 0 40 0 0,-1-1 1 0 0,1 1-1 0 0,-1-1 0 0 0,0 1 1 0 0,0-1-1 0 0,0 1 0 0 0,0 0 1 0 0,-1 0-1 0 0,1 0 0 0 0,-1-1 1 0 0,0 1-1 0 0,1 0 0 0 0,-1 0 1 0 0,-1 0-1 0 0,1 5 0 0 0,-8 29 79 0 0,0-1 1 0 0,-2 0-1 0 0,-2-1 0 0 0,-1 0 1 0 0,-2-1-1 0 0,-28 48 0 0 0,40-76-158 0 0,0-1 483 0 0,144-5 1662 0 0,-134 1-2233 0 0,4 0 248 0 0,-1-1 0 0 0,1 2 0 0 0,-1 0-1 0 0,15 4 1 0 0,-22-5-576 0 0,1 1 0 0 0,-1-1 1 0 0,0 1-1 0 0,0 0 0 0 0,0 0 0 0 0,0 0 1 0 0,-1 0-1 0 0,1 0 0 0 0,0 1 0 0 0,3 4 1 0 0</inkml:trace>
</inkml:ink>
</file>

<file path=ppt/ink/ink19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3"/>
    </inkml:context>
    <inkml:brush xml:id="br0">
      <inkml:brushProperty name="width" value="0.1" units="cm"/>
      <inkml:brushProperty name="height" value="0.1" units="cm"/>
      <inkml:brushProperty name="color" value="#008C3A"/>
    </inkml:brush>
  </inkml:definitions>
  <inkml:trace contextRef="#ctx0" brushRef="#br0">1 87 2303 0 0,'10'-6'7970'0'0,"15"-7"-2842"0"0,-14 5-4191 0 0,1 2 0 0 0,0-1-1 0 0,1 2 1 0 0,-1-1 0 0 0,1 2 0 0 0,22-6 0 0 0,-1 4-430 0 0,44-2 0 0 0,-7 2-3641 0 0,-62 4 1438 0 0</inkml:trace>
</inkml:ink>
</file>

<file path=ppt/ink/ink19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4"/>
    </inkml:context>
    <inkml:brush xml:id="br0">
      <inkml:brushProperty name="width" value="0.1" units="cm"/>
      <inkml:brushProperty name="height" value="0.1" units="cm"/>
      <inkml:brushProperty name="color" value="#008C3A"/>
    </inkml:brush>
  </inkml:definitions>
  <inkml:trace contextRef="#ctx0" brushRef="#br0">0 24 13359 0 0,'0'0'1304'0'0,"8"1"-1160"0"0,1 1-144 0 0,1-2 0 0 0,6-2 0 0 0,0 0 720 0 0,2-1 112 0 0,-1 0 32 0 0,1-1 0 0 0,0 0-408 0 0,2 0-72 0 0,2 2-24 0 0,0 1 0 0 0,-1-1-296 0 0,1 2-64 0 0,-2 2 0 0 0</inkml:trace>
</inkml:ink>
</file>

<file path=ppt/ink/ink19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5"/>
    </inkml:context>
    <inkml:brush xml:id="br0">
      <inkml:brushProperty name="width" value="0.1" units="cm"/>
      <inkml:brushProperty name="height" value="0.1" units="cm"/>
      <inkml:brushProperty name="color" value="#008C3A"/>
    </inkml:brush>
  </inkml:definitions>
  <inkml:trace contextRef="#ctx0" brushRef="#br0">51 214 1839 0 0,'0'0'83'0'0,"13"-36"6381"0"0,-10 25-5115 0 0,0 0-1 0 0,1 1 1 0 0,0-1 0 0 0,11-17-1 0 0,-12 23-1223 0 0,0 1 0 0 0,1-1 1 0 0,0 1-1 0 0,0 0 0 0 0,0 0 0 0 0,1 1 0 0 0,-1-1 1 0 0,1 1-1 0 0,0 0 0 0 0,0 0 0 0 0,6-3 0 0 0,32-19 1065 0 0,-34 19-816 0 0,0 1 1 0 0,1-1 0 0 0,0 2-1 0 0,15-7 1 0 0,-24 11-348 0 0,0 0 0 0 0,0-1 0 0 0,0 1 0 0 0,0 0 0 0 0,1 0 0 0 0,-1 0 0 0 0,0 0 0 0 0,0 0 0 0 0,0 0 0 0 0,0 0 0 0 0,0 0 0 0 0,0 1 0 0 0,0-1 0 0 0,0 0 0 0 0,0 1 0 0 0,0-1 0 0 0,0 0 0 0 0,0 1 0 0 0,0-1 0 0 0,0 1 0 0 0,-1 0 0 0 0,1-1 0 0 0,0 1 0 0 0,0 0 0 0 0,0 0 1 0 0,14 29 215 0 0,-7 35 76 0 0,-7-35-269 0 0,-1-1-1 0 0,-1 1 1 0 0,-2 0 0 0 0,-1-1-1 0 0,-1 0 1 0 0,-2 0-1 0 0,-1 0 1 0 0,-1-1 0 0 0,-1 0-1 0 0,-1 0 1 0 0,-2-1-1 0 0,-1-1 1 0 0,-1 0 0 0 0,-28 36-1 0 0,33-49-48 0 0,-142 160 73 0 0,151-172-21 0 0,2-3-55 0 0,-1 0-1 0 0,1 0 0 0 0,-1 0 1 0 0,1 0-1 0 0,0 0 1 0 0,0 0-1 0 0,0 1 0 0 0,0-1 1 0 0,0 0-1 0 0,0 1 1 0 0,0-1-1 0 0,1 1 1 0 0,-1-1-1 0 0,1 1 0 0 0,-1 0 1 0 0,3-2-1 0 0,32-24-188 0 0,-27 21 146 0 0,1-1 60 0 0,-1 0 0 0 0,1 1 0 0 0,-1 0 0 0 0,2 0 0 0 0,-1 1 0 0 0,1 1 0 0 0,-1 0 0 0 0,1 0 0 0 0,1 1 0 0 0,-1 0 0 0 0,0 1 0 0 0,1 0 0 0 0,-1 1 0 0 0,1 0 0 0 0,-1 1 0 0 0,1 1 0 0 0,-1-1 0 0 0,1 2 0 0 0,-1-1 0 0 0,0 2 0 0 0,1 0 0 0 0,-1 0 0 0 0,13 6 0 0 0,1 4 148 0 0,-20-9-120 0 0,0-1 0 0 0,1 0 0 0 0,0 0-1 0 0,0-1 1 0 0,0 0 0 0 0,0 0 0 0 0,0 0-1 0 0,12 2 1 0 0,-15-4-214 0 0,-1 0 1 0 0,1-1-1 0 0,-1 1 0 0 0,1 0 0 0 0,-1-1 1 0 0,1 0-1 0 0,-1 1 0 0 0,1-1 0 0 0,-1 0 1 0 0,0 0-1 0 0,1 0 0 0 0,-1-1 0 0 0,0 1 1 0 0,0 0-1 0 0,3-3 0 0 0,4-4-1253 0 0</inkml:trace>
</inkml:ink>
</file>

<file path=ppt/ink/ink1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7"/>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19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6"/>
    </inkml:context>
    <inkml:brush xml:id="br0">
      <inkml:brushProperty name="width" value="0.1" units="cm"/>
      <inkml:brushProperty name="height" value="0.1" units="cm"/>
      <inkml:brushProperty name="color" value="#008C3A"/>
    </inkml:brush>
  </inkml:definitions>
  <inkml:trace contextRef="#ctx0" brushRef="#br0">123 20 13183 0 0,'0'0'2395'0'0,"-14"16"845"0"0,4 2-2863 0 0,0 1 0 0 0,2 1 0 0 0,0-1 0 0 0,2 1 0 0 0,-7 30 0 0 0,-2 5-162 0 0,5-25 41 0 0,2 1-1 0 0,1 0 1 0 0,1 0-1 0 0,-1 36 1 0 0,6-58-176 0 0,1 0 1 0 0,1 0 0 0 0,0 0-1 0 0,0 0 1 0 0,1 0-1 0 0,0-1 1 0 0,0 1 0 0 0,6 14-1 0 0,-5-19-43 0 0,-1 1 0 0 0,1-1-1 0 0,0 0 1 0 0,0 0-1 0 0,0 0 1 0 0,0 0 0 0 0,1-1-1 0 0,-1 1 1 0 0,1-1-1 0 0,0 0 1 0 0,0 0-1 0 0,1 0 1 0 0,-1 0 0 0 0,0-1-1 0 0,1 0 1 0 0,7 3-1 0 0,-3-3 33 0 0,0 0 0 0 0,0-1 1 0 0,1 0-1 0 0,-1 0 0 0 0,0-1 0 0 0,1 0 0 0 0,-1-1 0 0 0,0 0 0 0 0,0-1 0 0 0,0 1 0 0 0,0-2 0 0 0,0 1 0 0 0,14-7 0 0 0,2-1 53 0 0,-1-2 0 0 0,-1 0 0 0 0,34-24 0 0 0,-45 28-59 0 0,-2 0 0 0 0,1-1 1 0 0,-1-1-1 0 0,0 0 0 0 0,-1 0 0 0 0,0-1 0 0 0,-1 0 0 0 0,0 0 1 0 0,-1-1-1 0 0,0 0 0 0 0,-1 0 0 0 0,7-19 0 0 0,-10 22-13 0 0,0-1 0 0 0,-1 0 0 0 0,0 0 0 0 0,-1 0 0 0 0,0 0 0 0 0,0 0 0 0 0,-1 0 0 0 0,-1 0 0 0 0,0 0 0 0 0,0 0-1 0 0,0 0 1 0 0,-2 0 0 0 0,1 0 0 0 0,-1 0 0 0 0,0 1 0 0 0,-1 0 0 0 0,-9-16 0 0 0,10 19-11 0 0,-1 0 0 0 0,0 0-1 0 0,-1 0 1 0 0,0 1 0 0 0,0 0-1 0 0,0-1 1 0 0,0 2 0 0 0,-1-1 0 0 0,0 1-1 0 0,0 0 1 0 0,-12-7 0 0 0,-1 3 24 0 0,0 1-1 0 0,-36-9 1 0 0,-14-4-744 0 0,69 20 504 0 0,0 0 0 0 0,-1 0 0 0 0,1 0 0 0 0,-1 0 0 0 0,1 0 0 0 0,-1 0 0 0 0,1 0 0 0 0,-1 0 0 0 0,1 0 0 0 0,-1 0-1 0 0,1-1 1 0 0,0 1 0 0 0,-1 0 0 0 0,1 0 0 0 0,2-21-6267 0 0,13 10 4076 0 0</inkml:trace>
</inkml:ink>
</file>

<file path=ppt/ink/ink19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7"/>
    </inkml:context>
    <inkml:brush xml:id="br0">
      <inkml:brushProperty name="width" value="0.1" units="cm"/>
      <inkml:brushProperty name="height" value="0.1" units="cm"/>
      <inkml:brushProperty name="color" value="#008C3A"/>
    </inkml:brush>
  </inkml:definitions>
  <inkml:trace contextRef="#ctx0" brushRef="#br0">1 109 4143 0 0,'0'0'191'0'0,"0"-1"-11"0"0,3-15 6847 0 0,5-8-4665 0 0,-5 19-2157 0 0,1 1 0 0 0,-1 0 0 0 0,1 0 0 0 0,0 0 0 0 0,0 0 0 0 0,0 1 0 0 0,1 0 0 0 0,-1-1 0 0 0,1 2 0 0 0,-1-1-1 0 0,1 0 1 0 0,0 1 0 0 0,8-2 0 0 0,2-1 32 0 0,0 0 0 0 0,1 2-1 0 0,18-3 1 0 0,-33 6-206 0 0,1 0 0 0 0,0 0-1 0 0,-1 0 1 0 0,1 0 0 0 0,-1 1 0 0 0,1-1-1 0 0,-1 0 1 0 0,1 1 0 0 0,-1-1-1 0 0,1 1 1 0 0,-1-1 0 0 0,0 1 0 0 0,1 0-1 0 0,-1 0 1 0 0,0-1 0 0 0,1 1 0 0 0,-1 0-1 0 0,0 0 1 0 0,0 0 0 0 0,0 1-1 0 0,0-1 1 0 0,0 0 0 0 0,0 0 0 0 0,0 0-1 0 0,0 1 1 0 0,0-1 0 0 0,-1 1-1 0 0,1-1 1 0 0,0 0 0 0 0,-1 1 0 0 0,1 2-1 0 0,8 51 556 0 0,-8-50-503 0 0,1 22 43 0 0,0-1 0 0 0,-2 0 0 0 0,-1 1-1 0 0,-1-1 1 0 0,-7 32 0 0 0,7-49-121 0 0,0 0-1 0 0,-1 0 0 0 0,0 0 1 0 0,-1-1-1 0 0,0 1 1 0 0,-1-1-1 0 0,1 0 0 0 0,-1 0 1 0 0,-1-1-1 0 0,0 1 1 0 0,0-1-1 0 0,0-1 0 0 0,-1 1 1 0 0,0-1-1 0 0,0 0 1 0 0,0 0-1 0 0,-1-1 0 0 0,-11 6 1 0 0,-11 7 59 0 0,29-17 69 0 0,46-21 355 0 0,-12 16-414 0 0,0 1 1 0 0,0 1-1 0 0,0 2 0 0 0,0 1 1 0 0,0 2-1 0 0,49 10 0 0 0,-61-9-157 0 0,0-1 0 0 0,26 0 0 0 0,-9-6-2466 0 0,-25 2 1219 0 0</inkml:trace>
</inkml:ink>
</file>

<file path=ppt/ink/ink19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8"/>
    </inkml:context>
    <inkml:brush xml:id="br0">
      <inkml:brushProperty name="width" value="0.1" units="cm"/>
      <inkml:brushProperty name="height" value="0.1" units="cm"/>
      <inkml:brushProperty name="color" value="#008C3A"/>
    </inkml:brush>
  </inkml:definitions>
  <inkml:trace contextRef="#ctx0" brushRef="#br0">5 98 4143 0 0,'-1'-2'319'0'0,"0"-1"206"0"0,0-1 0 0 0,1 1-1 0 0,-1 0 1 0 0,1 0 0 0 0,0-1-1 0 0,0 1 1 0 0,0 0 0 0 0,0 0-1 0 0,1-1 1 0 0,-1 1 0 0 0,1 0 0 0 0,0 0-1 0 0,0 0 1 0 0,0 0 0 0 0,0 0-1 0 0,1 0 1 0 0,1-3 0 0 0,-2 4-37 0 0,1-1 1 0 0,-1 1-1 0 0,0-1 0 0 0,0 1 1 0 0,0-1-1 0 0,-1 0 0 0 0,1 1 1 0 0,-1-1-1 0 0,1 0 0 0 0,-1 0 1 0 0,0-4-1 0 0,-4 86 3206 0 0,-1-6-3416 0 0,1 283 3 0 0,4-274-177 0 0,1-76-93 0 0,-1-6-29 0 0,1 1 0 0 0,-1-1-1 0 0,1 0 1 0 0,-1 1 0 0 0,0-1-1 0 0,1 0 1 0 0,-1 1 0 0 0,1-1-1 0 0,-1 0 1 0 0,0 0 0 0 0,1 1 0 0 0,-1-1-1 0 0,1 0 1 0 0,-1 0 0 0 0,1 0-1 0 0,-1 0 1 0 0,1 0 0 0 0,-1 0-1 0 0,1 0 1 0 0,-1 0 0 0 0,1 0-1 0 0,-1 0 1 0 0,1 0 0 0 0,-1 0 0 0 0,1 0-1 0 0,-1 0 1 0 0,1 0 0 0 0,-1 0-1 0 0,1-1 1 0 0,-1 1 0 0 0,1 0-1 0 0,-1 0 1 0 0,1-1 0 0 0,0 1 0 0 0,11-8-1299 0 0,6-4-5651 0 0</inkml:trace>
</inkml:ink>
</file>

<file path=ppt/ink/ink19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79"/>
    </inkml:context>
    <inkml:brush xml:id="br0">
      <inkml:brushProperty name="width" value="0.1" units="cm"/>
      <inkml:brushProperty name="height" value="0.1" units="cm"/>
      <inkml:brushProperty name="color" value="#008C3A"/>
    </inkml:brush>
  </inkml:definitions>
  <inkml:trace contextRef="#ctx0" brushRef="#br0">82 18 12031 0 0,'5'-11'6094'0'0,"-28"57"-3108"0"0,9-12-2772 0 0,2 2 0 0 0,1 0 1 0 0,-7 46-1 0 0,15-62-127 0 0,0 1 0 0 0,1-1-1 0 0,2 1 1 0 0,0-1 0 0 0,1 1 0 0 0,1-1 0 0 0,7 32 0 0 0,-8-45-64 0 0,1-1 0 0 0,0 1-1 0 0,0-1 1 0 0,1 0 0 0 0,0 0 0 0 0,0 0-1 0 0,0 0 1 0 0,1 0 0 0 0,0-1 0 0 0,0 1-1 0 0,1-1 1 0 0,-1 0 0 0 0,1-1-1 0 0,0 1 1 0 0,0-1 0 0 0,1 0 0 0 0,-1 0-1 0 0,1-1 1 0 0,6 4 0 0 0,-4-4 45 0 0,0-1 0 0 0,0 1 0 0 0,0-2 0 0 0,0 1 1 0 0,1-1-1 0 0,-1 0 0 0 0,0-1 0 0 0,1 0 0 0 0,-1 0 0 0 0,1-1 0 0 0,-1 0 1 0 0,0 0-1 0 0,14-4 0 0 0,-10 1 25 0 0,0 0 0 0 0,0 0 0 0 0,0-2 1 0 0,0 1-1 0 0,-1-1 0 0 0,0-1 0 0 0,0 0 0 0 0,-1 0 0 0 0,1-1 1 0 0,-2-1-1 0 0,1 1 0 0 0,-1-2 0 0 0,-1 1 0 0 0,0-1 0 0 0,0 0 0 0 0,-1-1 1 0 0,0 0-1 0 0,0 0 0 0 0,8-22 0 0 0,-12 16-35 0 0,0 0 0 0 0,-1-1 0 0 0,-1 1 0 0 0,0 0 0 0 0,-1-1 0 0 0,-1 1 0 0 0,-1-1 0 0 0,-1 1 0 0 0,0 0 0 0 0,-1 0 1 0 0,-1 0-1 0 0,0 1 0 0 0,-1-1 0 0 0,-1 1 0 0 0,-1 1 0 0 0,-14-24 0 0 0,17 34-54 0 0,1 0-1 0 0,-1 0 1 0 0,0 1 0 0 0,0-1 0 0 0,0 1 0 0 0,0 0-1 0 0,-1 1 1 0 0,0-1 0 0 0,0 1 0 0 0,0 0 0 0 0,0 0 0 0 0,0 1-1 0 0,-1 0 1 0 0,1 0 0 0 0,0 1 0 0 0,-1-1 0 0 0,0 1 0 0 0,1 1-1 0 0,-1-1 1 0 0,-8 2 0 0 0,0-1-550 0 0,1 1-1 0 0,-1 1 1 0 0,-17 4-1 0 0,-36 16-7267 0 0,42-11 475 0 0</inkml:trace>
</inkml:ink>
</file>

<file path=ppt/ink/ink19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0"/>
    </inkml:context>
    <inkml:brush xml:id="br0">
      <inkml:brushProperty name="width" value="0.1" units="cm"/>
      <inkml:brushProperty name="height" value="0.1" units="cm"/>
      <inkml:brushProperty name="color" value="#008C3A"/>
    </inkml:brush>
  </inkml:definitions>
  <inkml:trace contextRef="#ctx0" brushRef="#br0">1 50 8719 0 0,'0'0'794'0'0,"38"-28"4652"0"0,-31 24-5063 0 0,0 1 0 0 0,0 0 0 0 0,0 1-1 0 0,0-1 1 0 0,0 2 0 0 0,0-1 0 0 0,1 1-1 0 0,-1 0 1 0 0,1 0 0 0 0,-1 1 0 0 0,1 0-1 0 0,-1 0 1 0 0,1 1 0 0 0,-1 0 0 0 0,1 0 0 0 0,-1 1-1 0 0,13 5 1 0 0,-8-4-167 0 0,0 2 0 0 0,0 0 0 0 0,-1 0 0 0 0,0 1 0 0 0,0 0 1 0 0,0 1-1 0 0,-1 0 0 0 0,0 1 0 0 0,17 16 0 0 0,-20-16-148 0 0,-1-1 1 0 0,-1 1-1 0 0,1 0 1 0 0,-1 1-1 0 0,-1-1 1 0 0,1 1 0 0 0,-1 0-1 0 0,-1 0 1 0 0,0 0-1 0 0,0 0 1 0 0,-1 1-1 0 0,0-1 1 0 0,0 1-1 0 0,-1 0 1 0 0,-1-1-1 0 0,0 17 1 0 0,-1-18-45 0 0,0 0 1 0 0,-1-1-1 0 0,0 1 1 0 0,0-1-1 0 0,-1 0 1 0 0,1 0-1 0 0,-2 0 1 0 0,1 0-1 0 0,-1 0 1 0 0,0-1-1 0 0,0 1 1 0 0,-1-1-1 0 0,0 0 1 0 0,0 0-1 0 0,0-1 1 0 0,-1 0-1 0 0,0 0 1 0 0,0 0-1 0 0,0 0 1 0 0,0-1-1 0 0,-11 5 1 0 0,0 0 18 0 0,-1-1-1 0 0,0-1 1 0 0,-1 0 0 0 0,-24 5-1 0 0,36-10-95 0 0,1-1-1 0 0,0 0 1 0 0,-1 0-1 0 0,1-1 1 0 0,-1 0-1 0 0,1 0 1 0 0,0 0-1 0 0,-1-1 1 0 0,1 0-1 0 0,-1 0 1 0 0,1-1-1 0 0,0 0 1 0 0,0 0-1 0 0,0 0 1 0 0,0-1-1 0 0,0 0 1 0 0,-5-3-1 0 0,10 5-186 0 0,0 0-1 0 0,0 0 0 0 0,0 0 0 0 0,0 0 1 0 0,0 0-1 0 0,1 0 0 0 0,-1 0 0 0 0,0-1 0 0 0,1 1 1 0 0,-1 0-1 0 0,1 0 0 0 0,-1-1 0 0 0,1 1 1 0 0,0 0-1 0 0,0 0 0 0 0,-1-1 0 0 0,1 1 0 0 0,0 0 1 0 0,0-1-1 0 0,0 1 0 0 0,0 0 0 0 0,1-1 1 0 0,-1 1-1 0 0,0 0 0 0 0,0-1 0 0 0,1 1 0 0 0,-1 0 1 0 0,2-2-1 0 0,-2 2 152 0 0</inkml:trace>
</inkml:ink>
</file>

<file path=ppt/ink/ink19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1"/>
    </inkml:context>
    <inkml:brush xml:id="br0">
      <inkml:brushProperty name="width" value="0.1" units="cm"/>
      <inkml:brushProperty name="height" value="0.1" units="cm"/>
      <inkml:brushProperty name="color" value="#008C3A"/>
    </inkml:brush>
  </inkml:definitions>
  <inkml:trace contextRef="#ctx0" brushRef="#br0">188 108 9583 0 0,'20'-29'575'0'0,"-19"26"-200"0"0,0 1 0 0 0,0-1-1 0 0,0 0 1 0 0,-1 0 0 0 0,1 0-1 0 0,-1 1 1 0 0,1-1 0 0 0,-1 0-1 0 0,0 0 1 0 0,0 0 0 0 0,0 0-1 0 0,-1 0 1 0 0,0-4 0 0 0,0 4-179 0 0,0 1 0 0 0,0 0 1 0 0,0 0-1 0 0,0 1 0 0 0,-1-1 1 0 0,1 0-1 0 0,0 0 0 0 0,-1 0 0 0 0,1 1 1 0 0,-1-1-1 0 0,0 1 0 0 0,1-1 1 0 0,-1 1-1 0 0,0 0 0 0 0,0 0 1 0 0,0 0-1 0 0,0 0 0 0 0,0 0 0 0 0,0 0 1 0 0,0 0-1 0 0,-1 0 0 0 0,1 1 1 0 0,0 0-1 0 0,0-1 0 0 0,-1 1 0 0 0,1 0 1 0 0,0 0-1 0 0,0 0 0 0 0,-1 0 1 0 0,1 0-1 0 0,0 1 0 0 0,0-1 1 0 0,-4 2-1 0 0,0-1-115 0 0,1 2 1 0 0,-1-1-1 0 0,0 0 0 0 0,1 1 1 0 0,0 0-1 0 0,0 0 0 0 0,0 1 1 0 0,0-1-1 0 0,0 1 1 0 0,1 0-1 0 0,-1 1 0 0 0,1-1 1 0 0,0 1-1 0 0,0 0 0 0 0,1 0 1 0 0,-6 10-1 0 0,-3 6-80 0 0,1 0-1 0 0,-15 44 1 0 0,23-61-1 0 0,2 1 0 0 0,-1 0 0 0 0,1 0 0 0 0,0 0 0 0 0,0 1 0 0 0,0-1 0 0 0,0 0 0 0 0,1 0 0 0 0,0 0 0 0 0,0 1 0 0 0,1-1 0 0 0,-1 0 0 0 0,1 0 0 0 0,0 0 0 0 0,1 0 0 0 0,-1 0 0 0 0,5 8 0 0 0,-4-9 0 0 0,1 0 0 0 0,0 0 0 0 0,0-1 0 0 0,1 1 0 0 0,-1-1 0 0 0,1 0 0 0 0,0 0 0 0 0,-1 0 0 0 0,1-1 0 0 0,1 1 0 0 0,-1-1 0 0 0,0 0 0 0 0,0 0 0 0 0,1-1 0 0 0,-1 1 0 0 0,1-1 0 0 0,0 0 0 0 0,-1 0 0 0 0,9 0 0 0 0,44 5-897 0 0,76-1 0 0 0,-102-6-13 0 0</inkml:trace>
</inkml:ink>
</file>

<file path=ppt/ink/ink19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2"/>
    </inkml:context>
    <inkml:brush xml:id="br0">
      <inkml:brushProperty name="width" value="0.1" units="cm"/>
      <inkml:brushProperty name="height" value="0.1" units="cm"/>
      <inkml:brushProperty name="color" value="#008C3A"/>
    </inkml:brush>
  </inkml:definitions>
  <inkml:trace contextRef="#ctx0" brushRef="#br0">0 140 7831 0 0,'0'0'706'0'0,"7"-40"3395"0"0,-5 35-3707 0 0,2-5 463 0 0,0 0-1 0 0,0 0 1 0 0,1 0 0 0 0,1 0 0 0 0,8-11 0 0 0,-12 19-798 0 0,0 0 0 0 0,0 0 0 0 0,0 0 1 0 0,0 0-1 0 0,1 0 0 0 0,-1 1 0 0 0,0-1 0 0 0,1 1 0 0 0,-1-1 1 0 0,1 1-1 0 0,0 0 0 0 0,-1 0 0 0 0,1 0 0 0 0,0 1 0 0 0,-1-1 1 0 0,1 1-1 0 0,0-1 0 0 0,0 1 0 0 0,0 0 0 0 0,-1 0 0 0 0,1 0 1 0 0,0 0-1 0 0,0 1 0 0 0,0-1 0 0 0,4 2 0 0 0,-6 0-26 0 0,1 0 1 0 0,0 0-1 0 0,0 0 0 0 0,-1 1 0 0 0,1-1 0 0 0,-1 0 1 0 0,0 1-1 0 0,0-1 0 0 0,0 1 0 0 0,0-1 0 0 0,0 1 1 0 0,-1-1-1 0 0,1 1 0 0 0,-1 0 0 0 0,1-1 0 0 0,-1 6 1 0 0,0-5 17 0 0,1 5 22 0 0,0 0 0 0 0,-1 0 0 0 0,-1 0 0 0 0,1 0 0 0 0,-1 1 0 0 0,0-1 0 0 0,-1 0 0 0 0,-5 14 0 0 0,-30 63 244 0 0,12-32-299 0 0,24-52-16 0 0,1 1-1 0 0,-1-1 1 0 0,1 0-1 0 0,-1 0 1 0 0,1 0-1 0 0,0 0 1 0 0,0 1-1 0 0,-1-1 1 0 0,1 0-1 0 0,0 0 1 0 0,0 1 0 0 0,0-1-1 0 0,0 0 1 0 0,0 0-1 0 0,0 0 1 0 0,1 1-1 0 0,-1-1 1 0 0,0 0-1 0 0,1 0 1 0 0,-1 0-1 0 0,0 1 1 0 0,1-1-1 0 0,0 0 1 0 0,-1 0-1 0 0,1 0 1 0 0,0 0-1 0 0,-1 0 1 0 0,1 0-1 0 0,0 0 1 0 0,0 0 0 0 0,0-1-1 0 0,0 1 1 0 0,0 0-1 0 0,0 0 1 0 0,0-1-1 0 0,0 1 1 0 0,0 0-1 0 0,0-1 1 0 0,0 1-1 0 0,0-1 1 0 0,1 0-1 0 0,-1 1 1 0 0,0-1-1 0 0,0 0 1 0 0,0 0-1 0 0,1 0 1 0 0,-1 0-1 0 0,0 0 1 0 0,0 0 0 0 0,3 0-1 0 0,10 0 132 0 0,-1 0 0 0 0,1-1 0 0 0,22-4 0 0 0,-26 4 41 0 0,15-1-129 0 0,-1 2 1 0 0,1 0-1 0 0,48 8 0 0 0,-20-2-6336 0 0,-35-5-591 0 0</inkml:trace>
</inkml:ink>
</file>

<file path=ppt/ink/ink19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3"/>
    </inkml:context>
    <inkml:brush xml:id="br0">
      <inkml:brushProperty name="width" value="0.1" units="cm"/>
      <inkml:brushProperty name="height" value="0.1" units="cm"/>
      <inkml:brushProperty name="color" value="#008C3A"/>
    </inkml:brush>
  </inkml:definitions>
  <inkml:trace contextRef="#ctx0" brushRef="#br0">1 43 5063 0 0,'0'0'10158'0'0,"29"-27"-7101"0"0,-14 23-2864 0 0,1 0 0 0 0,0 1 1 0 0,0 1-1 0 0,1 1 0 0 0,-1 0 1 0 0,0 1-1 0 0,0 1 0 0 0,1 0 0 0 0,23 5 1 0 0,50 2-507 0 0,-72-8-860 0 0,-2 0-385 0 0</inkml:trace>
</inkml:ink>
</file>

<file path=ppt/ink/ink19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4"/>
    </inkml:context>
    <inkml:brush xml:id="br0">
      <inkml:brushProperty name="width" value="0.1" units="cm"/>
      <inkml:brushProperty name="height" value="0.1" units="cm"/>
      <inkml:brushProperty name="color" value="#008C3A"/>
    </inkml:brush>
  </inkml:definitions>
  <inkml:trace contextRef="#ctx0" brushRef="#br0">0 13 7831 0 0,'0'0'832'0'0,"12"2"264"0"0,0-2 192 0 0,3-1 40 0 0,1-1 8 0 0,1-2-1192 0 0,1 1-240 0 0,2 2-40 0 0,2 0-16 0 0,-1 0-16 0 0,-1-1-8 0 0</inkml:trace>
</inkml:ink>
</file>

<file path=ppt/ink/ink19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5"/>
    </inkml:context>
    <inkml:brush xml:id="br0">
      <inkml:brushProperty name="width" value="0.1" units="cm"/>
      <inkml:brushProperty name="height" value="0.1" units="cm"/>
      <inkml:brushProperty name="color" value="#008C3A"/>
    </inkml:brush>
  </inkml:definitions>
  <inkml:trace contextRef="#ctx0" brushRef="#br0">74 143 2759 0 0,'19'-40'3650'0'0,"45"-62"10655"0"0,-67 104-14130 0 0,0 1 1 0 0,1 0 0 0 0,-1 0-1 0 0,1-1 1 0 0,0 1-1 0 0,0 1 1 0 0,0-1 0 0 0,-3 5-1 0 0,5-7-121 0 0,-22 38 164 0 0,-50 97 92 0 0,65-120-304 0 0,0 0 0 0 0,2 1 0 0 0,0 0 0 0 0,0 0 1 0 0,2 0-1 0 0,-3 26 0 0 0,6-40-9 0 0,0 1 0 0 0,1 0 1 0 0,-1-1-1 0 0,1 1 0 0 0,0-1 0 0 0,0 1 0 0 0,0-1 0 0 0,0 1 1 0 0,1-1-1 0 0,-1 0 0 0 0,1 1 0 0 0,0-1 0 0 0,0 0 0 0 0,0 0 0 0 0,0 0 1 0 0,1-1-1 0 0,-1 1 0 0 0,1 0 0 0 0,0-1 0 0 0,-1 0 0 0 0,1 1 1 0 0,0-1-1 0 0,1-1 0 0 0,-1 1 0 0 0,0 0 0 0 0,0-1 0 0 0,1 1 0 0 0,6 1 1 0 0,11 3 13 0 0,-1-1 0 0 0,1-1 1 0 0,39 3-1 0 0,-42-5 7 0 0,31 1-176 0 0,0-2 0 0 0,0-2 0 0 0,0-2 0 0 0,80-16 0 0 0,-120 17-1406 0 0</inkml:trace>
</inkml:ink>
</file>

<file path=ppt/ink/ink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18"/>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1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8"/>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19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6"/>
    </inkml:context>
    <inkml:brush xml:id="br0">
      <inkml:brushProperty name="width" value="0.1" units="cm"/>
      <inkml:brushProperty name="height" value="0.1" units="cm"/>
      <inkml:brushProperty name="color" value="#008C3A"/>
    </inkml:brush>
  </inkml:definitions>
  <inkml:trace contextRef="#ctx0" brushRef="#br0">85 0 3679 0 0,'0'0'167'0'0,"-19"27"26"0"0,5 32 7536 0 0,2 0-3721 0 0,-15 120-1122 0 0,22-138-2631 0 0,2-29-213 0 0,1-1 0 0 0,1 2 0 0 0,0-1-1 0 0,0 0 1 0 0,1 0 0 0 0,1 0 0 0 0,0 0 0 0 0,0 0-1 0 0,7 21 1 0 0,-8-32-80 0 0,0 0 0 0 0,1 0 0 0 0,-1 0-1 0 0,1-1 1 0 0,-1 1 0 0 0,1 0 0 0 0,0 0-1 0 0,-1-1 1 0 0,1 1 0 0 0,0 0 0 0 0,-1-1-1 0 0,1 1 1 0 0,0-1 0 0 0,0 1 0 0 0,0-1-1 0 0,-1 1 1 0 0,1-1 0 0 0,0 1 0 0 0,0-1 0 0 0,0 0-1 0 0,0 1 1 0 0,0-1 0 0 0,0 0 0 0 0,0 0-1 0 0,0 0 1 0 0,0 0 0 0 0,0 0 0 0 0,0 0-1 0 0,0 0 1 0 0,1 0 0 0 0,6-3-1281 0 0</inkml:trace>
</inkml:ink>
</file>

<file path=ppt/ink/ink19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7"/>
    </inkml:context>
    <inkml:brush xml:id="br0">
      <inkml:brushProperty name="width" value="0.1" units="cm"/>
      <inkml:brushProperty name="height" value="0.1" units="cm"/>
      <inkml:brushProperty name="color" value="#008C3A"/>
    </inkml:brush>
  </inkml:definitions>
  <inkml:trace contextRef="#ctx0" brushRef="#br0">163 11 10591 0 0,'-9'0'1104'0'0,"2"2"-948"0"0,0 1 228 0 0,1 1 0 0 0,0 0 0 0 0,0 0 0 0 0,0 1-1 0 0,0 0 1 0 0,0 0 0 0 0,1 0 0 0 0,0 1 0 0 0,0-1 0 0 0,1 1-1 0 0,-6 10 1 0 0,-5 3 148 0 0,8-10-392 0 0,0 1 1 0 0,1 0 0 0 0,0 1 0 0 0,0-1 0 0 0,1 1 0 0 0,1 0-1 0 0,0 0 1 0 0,0 1 0 0 0,1-1 0 0 0,0 1 0 0 0,1 0 0 0 0,1-1-1 0 0,0 1 1 0 0,0 0 0 0 0,1 0 0 0 0,2 15 0 0 0,-1-19-59 0 0,0-1 1 0 0,1 1-1 0 0,0-1 0 0 0,0 0 1 0 0,1 0-1 0 0,0 1 0 0 0,0-2 1 0 0,0 1-1 0 0,1 0 1 0 0,0-1-1 0 0,1 1 0 0 0,-1-1 1 0 0,1 0-1 0 0,0-1 1 0 0,1 1-1 0 0,-1-1 0 0 0,1 0 1 0 0,0-1-1 0 0,0 1 0 0 0,1-1 1 0 0,-1 0-1 0 0,1-1 1 0 0,0 0-1 0 0,0 0 0 0 0,0 0 1 0 0,8 1-1 0 0,-5-1 9 0 0,0-2 1 0 0,0 1-1 0 0,1-1 0 0 0,-1-1 1 0 0,0 0-1 0 0,0 0 0 0 0,0-1 1 0 0,0 0-1 0 0,0-1 0 0 0,0 0 1 0 0,0-1-1 0 0,0 0 0 0 0,0-1 1 0 0,-1 1-1 0 0,11-7 0 0 0,-9 4-29 0 0,-1-1 0 0 0,1 0 0 0 0,-2 0-1 0 0,1 0 1 0 0,-1-1 0 0 0,0-1 0 0 0,-1 0-1 0 0,0 0 1 0 0,0 0 0 0 0,-1-1 0 0 0,0 0-1 0 0,8-18 1 0 0,-11 18-29 0 0,-1 0 0 0 0,0 0 0 0 0,-1-1 0 0 0,0 1 0 0 0,-1-1 0 0 0,0 1 0 0 0,-1-1 0 0 0,0 1 0 0 0,0-1 0 0 0,-1 0 0 0 0,0 1 0 0 0,-1-1 0 0 0,-1 1 0 0 0,1 0 0 0 0,-2 0 0 0 0,1 0 0 0 0,-1 0 0 0 0,-10-16 0 0 0,11 19-18 0 0,0 1-1 0 0,-1 0 1 0 0,0 0 0 0 0,0 1 0 0 0,0-1-1 0 0,-1 1 1 0 0,0 0 0 0 0,0 0-1 0 0,0 0 1 0 0,0 0 0 0 0,-1 1-1 0 0,0 0 1 0 0,0 1 0 0 0,0-1 0 0 0,0 1-1 0 0,-1 0 1 0 0,1 0 0 0 0,-1 1-1 0 0,0 0 1 0 0,1 0 0 0 0,-1 1 0 0 0,0 0-1 0 0,0 0 1 0 0,0 0 0 0 0,0 1-1 0 0,0 0 1 0 0,0 1 0 0 0,-13 1-1 0 0,-50 16-2439 0 0</inkml:trace>
</inkml:ink>
</file>

<file path=ppt/ink/ink19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8"/>
    </inkml:context>
    <inkml:brush xml:id="br0">
      <inkml:brushProperty name="width" value="0.1" units="cm"/>
      <inkml:brushProperty name="height" value="0.1" units="cm"/>
      <inkml:brushProperty name="color" value="#008C3A"/>
    </inkml:brush>
  </inkml:definitions>
  <inkml:trace contextRef="#ctx0" brushRef="#br0">98 116 14831 0 0,'0'0'679'0'0,"-10"25"250"0"0,-28 52-136 0 0,28-59-215 0 0,0 0 0 0 0,-9 28-1 0 0,16-38-460 0 0,1-1-1 0 0,1 1 0 0 0,-1 1 0 0 0,1-1 0 0 0,0 0 0 0 0,1 0 1 0 0,0 0-1 0 0,0 0 0 0 0,3 14 0 0 0,-2-15-62 0 0,0 0 0 0 0,1-1 0 0 0,0 1 0 0 0,0-1-1 0 0,0 0 1 0 0,1 0 0 0 0,0 0 0 0 0,0 0 0 0 0,1 0 0 0 0,-1 0-1 0 0,1-1 1 0 0,0 0 0 0 0,1 0 0 0 0,0 0 0 0 0,-1 0 0 0 0,1-1-1 0 0,1 0 1 0 0,-1 0 0 0 0,9 5 0 0 0,-5-5 6 0 0,-1-1 1 0 0,1 0-1 0 0,-1 0 1 0 0,1-1-1 0 0,0 0 1 0 0,0 0-1 0 0,0-1 1 0 0,0-1-1 0 0,0 0 1 0 0,0 0-1 0 0,1 0 1 0 0,-1-1-1 0 0,0 0 1 0 0,8-3-1 0 0,-2 1 118 0 0,-1-1 0 0 0,0-1 0 0 0,0 0 0 0 0,0-1 0 0 0,0 0-1 0 0,-1-1 1 0 0,0 0 0 0 0,-1-1 0 0 0,1-1 0 0 0,-2 0 0 0 0,20-19 0 0 0,-25 22-94 0 0,-1 0 1 0 0,0-1 0 0 0,-1 1 0 0 0,1-1-1 0 0,-1 0 1 0 0,-1 0 0 0 0,1 0-1 0 0,-1 0 1 0 0,-1-1 0 0 0,1 0 0 0 0,-1 1-1 0 0,-1-1 1 0 0,1 0 0 0 0,-1 0 0 0 0,-1 0-1 0 0,1 0 1 0 0,-1 0 0 0 0,-1 0-1 0 0,1 0 1 0 0,-2 0 0 0 0,1 1 0 0 0,-1-1-1 0 0,-4-11 1 0 0,2 6-26 0 0,-2 1 1 0 0,0 0-1 0 0,0 0 0 0 0,-1 0 1 0 0,0 1-1 0 0,-1 0 0 0 0,0 1 1 0 0,-1 0-1 0 0,0 0 0 0 0,-1 0 1 0 0,0 1-1 0 0,-1 1 0 0 0,-12-8 1 0 0,2 2-132 0 0,-1 2 1 0 0,-1 0-1 0 0,0 2 1 0 0,0 0-1 0 0,-50-12 0 0 0,72 22-632 0 0</inkml:trace>
</inkml:ink>
</file>

<file path=ppt/ink/ink19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89"/>
    </inkml:context>
    <inkml:brush xml:id="br0">
      <inkml:brushProperty name="width" value="0.1" units="cm"/>
      <inkml:brushProperty name="height" value="0.1" units="cm"/>
      <inkml:brushProperty name="color" value="#008C3A"/>
    </inkml:brush>
  </inkml:definitions>
  <inkml:trace contextRef="#ctx0" brushRef="#br0">1 82 2303 0 0,'0'0'4331'0'0,"5"-32"8250"0"0,-2 12-10939 0 0,-1 18-1541 0 0,-1 0 1 0 0,1-1 0 0 0,0 1 0 0 0,0 0 0 0 0,0 0 0 0 0,0 1 0 0 0,0-1 0 0 0,0 0 0 0 0,1 1 0 0 0,-1-1 0 0 0,0 1 0 0 0,1-1 0 0 0,-1 1 0 0 0,1 0 0 0 0,0 0 0 0 0,-1 1 0 0 0,1-1 0 0 0,0 0 0 0 0,-1 1-1 0 0,1 0 1 0 0,0-1 0 0 0,0 1 0 0 0,5 1 0 0 0,66 3 615 0 0,-66-3-684 0 0,-1 0-1 0 0,0 0 0 0 0,0 1 0 0 0,0 0 0 0 0,0 0 0 0 0,0 1 0 0 0,0 0 0 0 0,-1 0 0 0 0,1 0 0 0 0,-1 1 0 0 0,0 0 0 0 0,0 0 0 0 0,0 1 1 0 0,0-1-1 0 0,-1 1 0 0 0,0 1 0 0 0,0-1 0 0 0,0 1 0 0 0,-1-1 0 0 0,0 2 0 0 0,0-1 0 0 0,0 0 0 0 0,-1 1 0 0 0,0-1 0 0 0,0 1 0 0 0,-1 0 1 0 0,1 0-1 0 0,-2 0 0 0 0,1 0 0 0 0,-1 0 0 0 0,0 1 0 0 0,0-1 0 0 0,-1 9 0 0 0,0-1 12 0 0,0 0 0 0 0,-1 1 0 0 0,0-1 0 0 0,-2 0 0 0 0,0 0 0 0 0,0-1 0 0 0,-1 1 1 0 0,-9 19-1 0 0,8-24-36 0 0,0 1 0 0 0,-1-2-1 0 0,0 1 1 0 0,-1-1 0 0 0,0 0 0 0 0,0 0 0 0 0,-1-1 0 0 0,0 0 0 0 0,-1 0 0 0 0,1-1 0 0 0,-20 12 0 0 0,22-14 16 0 0,-1-1 1 0 0,1 1-1 0 0,-1-2 0 0 0,0 1 1 0 0,-1-1-1 0 0,1 0 0 0 0,0 0 0 0 0,-1-1 1 0 0,0 0-1 0 0,1 0 0 0 0,-1-1 1 0 0,0 0-1 0 0,-15 0 0 0 0,22-1-49 0 0,0 0 0 0 0,0 0 0 0 0,0 0 0 0 0,1 0 0 0 0,-1-1 0 0 0,0 1 0 0 0,0 0 0 0 0,0-1 0 0 0,0 1 0 0 0,1 0 0 0 0,-1-1 0 0 0,0 1 0 0 0,0-1 0 0 0,1 1 0 0 0,-1-1 0 0 0,0 1 1 0 0,1-1-1 0 0,-1 0 0 0 0,0 1 0 0 0,1-1 0 0 0,-1 0 0 0 0,1 0 0 0 0,-1 1 0 0 0,1-1 0 0 0,0 0 0 0 0,-1 0 0 0 0,1 0 0 0 0,0 0 0 0 0,0 1 0 0 0,-1-1 0 0 0,1 0 0 0 0,0 0 0 0 0,0 0 0 0 0,0 0 0 0 0,0-1 0 0 0,8-26-3125 0 0,-7 25 2458 0 0,2-6-1263 0 0</inkml:trace>
</inkml:ink>
</file>

<file path=ppt/ink/ink19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0"/>
    </inkml:context>
    <inkml:brush xml:id="br0">
      <inkml:brushProperty name="width" value="0.1" units="cm"/>
      <inkml:brushProperty name="height" value="0.1" units="cm"/>
      <inkml:brushProperty name="color" value="#008C3A"/>
    </inkml:brush>
  </inkml:definitions>
  <inkml:trace contextRef="#ctx0" brushRef="#br0">209 51 4607 0 0,'20'-25'8106'0'0,"-21"23"-7741"0"0,0 0 0 0 0,0 1 1 0 0,0-1-1 0 0,-1 0 0 0 0,1 1 1 0 0,-1-1-1 0 0,1 1 1 0 0,-1 0-1 0 0,0-1 0 0 0,1 1 1 0 0,-1 0-1 0 0,0 0 0 0 0,0 0 1 0 0,0 0-1 0 0,0 0 0 0 0,0 0 1 0 0,0 1-1 0 0,-3-1 1 0 0,1 0-148 0 0,0 1 0 0 0,0 0 0 0 0,0 0 1 0 0,0 0-1 0 0,0 1 0 0 0,1-1 1 0 0,-1 1-1 0 0,0 0 0 0 0,-6 2 1 0 0,2 1-144 0 0,-1 0 1 0 0,1 0-1 0 0,0 0 1 0 0,0 1-1 0 0,1 1 1 0 0,0-1 0 0 0,0 1-1 0 0,-7 7 1 0 0,6-4-21 0 0,0 1 1 0 0,0 1-1 0 0,2-1 1 0 0,-1 1-1 0 0,1 0 1 0 0,0 0-1 0 0,1 1 0 0 0,1 0 1 0 0,0 0-1 0 0,0 0 1 0 0,-1 14-1 0 0,4-20-46 0 0,0-1-1 0 0,0 1 0 0 0,1-1 0 0 0,0 1 1 0 0,0-1-1 0 0,1 1 0 0 0,0-1 1 0 0,0 1-1 0 0,0-1 0 0 0,0 0 0 0 0,1 0 1 0 0,0 1-1 0 0,0-1 0 0 0,0 0 1 0 0,1 0-1 0 0,-1-1 0 0 0,1 1 0 0 0,0-1 1 0 0,1 1-1 0 0,-1-1 0 0 0,1 0 0 0 0,0 0 1 0 0,0 0-1 0 0,0-1 0 0 0,0 1 1 0 0,1-1-1 0 0,7 4 0 0 0,8 3-19 0 0,0-1 0 0 0,1-1 0 0 0,0-1-1 0 0,1 0 1 0 0,24 3 0 0 0,18-5-6666 0 0,-41-8-483 0 0</inkml:trace>
</inkml:ink>
</file>

<file path=ppt/ink/ink19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1"/>
    </inkml:context>
    <inkml:brush xml:id="br0">
      <inkml:brushProperty name="width" value="0.1" units="cm"/>
      <inkml:brushProperty name="height" value="0.1" units="cm"/>
      <inkml:brushProperty name="color" value="#008C3A"/>
    </inkml:brush>
  </inkml:definitions>
  <inkml:trace contextRef="#ctx0" brushRef="#br0">0 58 4607 0 0,'0'0'7299'0'0,"19"-31"-1560"0"0,-17 29-5636 0 0,0-1 1 0 0,0 1-1 0 0,1 0 1 0 0,-1 0-1 0 0,0 0 1 0 0,1 0-1 0 0,-1 1 1 0 0,1-1-1 0 0,0 1 1 0 0,0-1-1 0 0,-1 1 1 0 0,1 0-1 0 0,0 0 1 0 0,0 1-1 0 0,0-1 1 0 0,0 0-1 0 0,0 1 1 0 0,0 0-1 0 0,0-1 1 0 0,1 1-1 0 0,-1 1 1 0 0,0-1-1 0 0,0 0 1 0 0,0 1-1 0 0,0-1 1 0 0,0 1-1 0 0,0 0 1 0 0,0 0-1 0 0,-1 0 1 0 0,1 1-1 0 0,0-1 1 0 0,0 1-1 0 0,-1-1 1 0 0,1 1-1 0 0,-1 0 1 0 0,1 0-1 0 0,-1 0 1 0 0,0 0-1 0 0,0 0 1 0 0,0 1-1 0 0,0-1 1 0 0,0 1-1 0 0,-1-1 1 0 0,1 1-1 0 0,-1 0 1 0 0,1 0-1 0 0,-1-1 1 0 0,0 1-1 0 0,0 0 1 0 0,0 0 0 0 0,-1 0-1 0 0,1 0 1 0 0,-1 0-1 0 0,0 0 1 0 0,1 0-1 0 0,-1 0 1 0 0,-1 0-1 0 0,1 1 1 0 0,-1 4-1 0 0,-6 35-48 0 0,4-30-34 0 0,1 0 0 0 0,0 0-1 0 0,1 0 1 0 0,1 1-1 0 0,0-1 1 0 0,2 14-1 0 0,-2-24-18 0 0,1 0 1 0 0,0 0-1 0 0,0 0 0 0 0,0 0 1 0 0,1 0-1 0 0,-1 0 1 0 0,1 0-1 0 0,-1 0 0 0 0,1-1 1 0 0,0 1-1 0 0,0-1 0 0 0,0 1 1 0 0,0-1-1 0 0,1 0 0 0 0,-1 0 1 0 0,1 0-1 0 0,-1 0 0 0 0,1 0 1 0 0,0 0-1 0 0,0-1 1 0 0,-1 1-1 0 0,1-1 0 0 0,0 0 1 0 0,0 0-1 0 0,0 0 0 0 0,1 0 1 0 0,-1-1-1 0 0,0 1 0 0 0,0-1 1 0 0,4 0-1 0 0,25 2-91 0 0,0-1 0 0 0,36-5-1 0 0,16 0-170 0 0,-50 1-6482 0 0</inkml:trace>
</inkml:ink>
</file>

<file path=ppt/ink/ink19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2"/>
    </inkml:context>
    <inkml:brush xml:id="br0">
      <inkml:brushProperty name="width" value="0.1" units="cm"/>
      <inkml:brushProperty name="height" value="0.1" units="cm"/>
      <inkml:brushProperty name="color" value="#008C3A"/>
    </inkml:brush>
  </inkml:definitions>
  <inkml:trace contextRef="#ctx0" brushRef="#br0">1 46 5983 0 0,'4'-7'13831'0'0,"7"-8"-11746"0"0,18 8-847 0 0,0 2-1 0 0,53-5 1 0 0,-56 9-1551 0 0,0 1 0 0 0,0 0-1 0 0,37 7 1 0 0,-41-1-1694 0 0</inkml:trace>
</inkml:ink>
</file>

<file path=ppt/ink/ink19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3"/>
    </inkml:context>
    <inkml:brush xml:id="br0">
      <inkml:brushProperty name="width" value="0.1" units="cm"/>
      <inkml:brushProperty name="height" value="0.1" units="cm"/>
      <inkml:brushProperty name="color" value="#008C3A"/>
    </inkml:brush>
  </inkml:definitions>
  <inkml:trace contextRef="#ctx0" brushRef="#br0">1 43 8751 0 0,'4'23'10526'0'0,"8"-30"-11178"0"0,29-6 1426 0 0,-1 2 0 0 0,63-10 1 0 0,-30 8-2028 0 0</inkml:trace>
</inkml:ink>
</file>

<file path=ppt/ink/ink19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4"/>
    </inkml:context>
    <inkml:brush xml:id="br0">
      <inkml:brushProperty name="width" value="0.1" units="cm"/>
      <inkml:brushProperty name="height" value="0.1" units="cm"/>
      <inkml:brushProperty name="color" value="#008C3A"/>
    </inkml:brush>
  </inkml:definitions>
  <inkml:trace contextRef="#ctx0" brushRef="#br0">182 0 11743 0 0,'0'0'2394'0'0,"0"22"-522"0"0,-8-1-1412 0 0,-1 0 1 0 0,-1-2 0 0 0,-1 1 0 0 0,-1-1 0 0 0,-27 34 0 0 0,25-34-322 0 0,0 0 1 0 0,1 1-1 0 0,0 1 1 0 0,-16 39-1 0 0,27-56-100 0 0,1 0 0 0 0,-1 0 0 0 0,1 0-1 0 0,0 0 1 0 0,0 0 0 0 0,1 0 0 0 0,-1 0-1 0 0,1 0 1 0 0,0 1 0 0 0,0-1 0 0 0,0 0 0 0 0,0 0-1 0 0,1 0 1 0 0,0 1 0 0 0,-1-1 0 0 0,2 0 0 0 0,-1 0-1 0 0,0 0 1 0 0,1 0 0 0 0,0-1 0 0 0,0 1-1 0 0,0 0 1 0 0,3 3 0 0 0,-1-3 40 0 0,1 0 1 0 0,-1 0-1 0 0,1-1 1 0 0,0 1-1 0 0,0-1 0 0 0,1 0 1 0 0,-1-1-1 0 0,0 1 1 0 0,1-1-1 0 0,0 0 0 0 0,0-1 1 0 0,-1 1-1 0 0,1-1 1 0 0,0 0-1 0 0,10 0 0 0 0,55 3 446 0 0,1-3 0 0 0,-1-4-1 0 0,113-17 1 0 0,-161 15-905 0 0,0-1 0 0 0,0-1-1 0 0,-1-1 1 0 0,26-13 0 0 0</inkml:trace>
</inkml:ink>
</file>

<file path=ppt/ink/ink19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5"/>
    </inkml:context>
    <inkml:brush xml:id="br0">
      <inkml:brushProperty name="width" value="0.1" units="cm"/>
      <inkml:brushProperty name="height" value="0.1" units="cm"/>
      <inkml:brushProperty name="color" value="#008C3A"/>
    </inkml:brush>
  </inkml:definitions>
  <inkml:trace contextRef="#ctx0" brushRef="#br0">63 1 9671 0 0,'0'0'4478'0'0,"-13"28"-1368"0"0,-24 194 1277 0 0,33-202-4262 0 0,0 1 1 0 0,2 0-1 0 0,1 0 1 0 0,0 0-1 0 0,1 0 1 0 0,2-1-1 0 0,0 1 1 0 0,1 0-1 0 0,8 28 0 0 0,-10-45-130 0 0,0 0 0 0 0,1 0-1 0 0,0-1 1 0 0,0 1 0 0 0,0 0-1 0 0,0-1 1 0 0,0 0 0 0 0,1 1-1 0 0,0-1 1 0 0,-1 0 0 0 0,1 0-1 0 0,1 0 1 0 0,3 2-1 0 0,-1 0-119 0 0,-4-4-24 0 0,6-9-2979 0 0</inkml:trace>
</inkml:ink>
</file>

<file path=ppt/ink/ink1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89"/>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19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6"/>
    </inkml:context>
    <inkml:brush xml:id="br0">
      <inkml:brushProperty name="width" value="0.1" units="cm"/>
      <inkml:brushProperty name="height" value="0.1" units="cm"/>
      <inkml:brushProperty name="color" value="#008C3A"/>
    </inkml:brush>
  </inkml:definitions>
  <inkml:trace contextRef="#ctx0" brushRef="#br0">130 21 11287 0 0,'0'0'1274'0'0,"-16"21"68"0"0,-53 144 1722 0 0,61-149-2769 0 0,1 1-1 0 0,1-1 1 0 0,0 2 0 0 0,1-1-1 0 0,1 0 1 0 0,1 1-1 0 0,0 0 1 0 0,2-1 0 0 0,0 1-1 0 0,0 0 1 0 0,2 0-1 0 0,3 20 1 0 0,-3-31-239 0 0,0 0 0 0 0,1 1 0 0 0,0-1 0 0 0,0-1 0 0 0,0 1 0 0 0,1 0 0 0 0,0-1 1 0 0,1 1-1 0 0,-1-1 0 0 0,1 0 0 0 0,0 0 0 0 0,1 0 0 0 0,-1-1 0 0 0,1 1 0 0 0,0-1 0 0 0,1-1 0 0 0,-1 1 0 0 0,1-1 0 0 0,0 1 0 0 0,0-2 0 0 0,0 1 0 0 0,1-1 1 0 0,-1 0-1 0 0,1 0 0 0 0,0 0 0 0 0,0-1 0 0 0,0 0 0 0 0,0-1 0 0 0,0 0 0 0 0,0 0 0 0 0,0 0 0 0 0,11-1 0 0 0,-5 1-3 0 0,1-1-1 0 0,-1-1 1 0 0,0 0 0 0 0,1-1-1 0 0,-1 0 1 0 0,0-1-1 0 0,0 0 1 0 0,0-1 0 0 0,0-1-1 0 0,-1 0 1 0 0,1-1 0 0 0,-1 0-1 0 0,-1-1 1 0 0,1 0-1 0 0,-1-1 1 0 0,-1 0 0 0 0,1 0-1 0 0,-1-2 1 0 0,-1 1 0 0 0,0-1-1 0 0,0 0 1 0 0,-1-1-1 0 0,0 0 1 0 0,-1 0 0 0 0,0-1-1 0 0,-1 0 1 0 0,8-21-1 0 0,-8 15 155 0 0,0-1-1 0 0,-2 0 0 0 0,0 0 0 0 0,-2-1 1 0 0,0 1-1 0 0,0-1 0 0 0,-2 0 0 0 0,-1 1 1 0 0,-4-29-1 0 0,3 39-150 0 0,1 1 0 0 0,-2-1 1 0 0,1 1-1 0 0,-1 0 0 0 0,-1-1 1 0 0,1 1-1 0 0,-1 1 0 0 0,-1-1 0 0 0,1 1 1 0 0,-1 0-1 0 0,-1 0 0 0 0,1 0 1 0 0,-1 0-1 0 0,0 1 0 0 0,-1 0 0 0 0,1 1 1 0 0,-1-1-1 0 0,-1 1 0 0 0,1 0 1 0 0,0 1-1 0 0,-1 0 0 0 0,0 0 0 0 0,-12-3 1 0 0,9 3-27 0 0,-1 1 0 0 0,1 1 1 0 0,0 0-1 0 0,-1 1 1 0 0,1 0-1 0 0,-1 1 0 0 0,1 0 1 0 0,-1 1-1 0 0,-20 3 0 0 0,-26 9-4801 0 0</inkml:trace>
</inkml:ink>
</file>

<file path=ppt/ink/ink19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7"/>
    </inkml:context>
    <inkml:brush xml:id="br0">
      <inkml:brushProperty name="width" value="0.1" units="cm"/>
      <inkml:brushProperty name="height" value="0.1" units="cm"/>
      <inkml:brushProperty name="color" value="#008C3A"/>
    </inkml:brush>
  </inkml:definitions>
  <inkml:trace contextRef="#ctx0" brushRef="#br0">15 88 3679 0 0,'0'0'2110'0'0,"-15"-10"3780"0"0,20 3-4870 0 0,0 1 0 0 0,1-1 0 0 0,0 2 0 0 0,-1-1 0 0 0,9-5 0 0 0,-9 7-669 0 0,0 0 0 0 0,1 0 0 0 0,-1 0 0 0 0,1 1 0 0 0,0 0 0 0 0,0 1-1 0 0,0-1 1 0 0,1 1 0 0 0,-1 0 0 0 0,0 0 0 0 0,11 0 0 0 0,-8 2-217 0 0,1 0 0 0 0,0 1 1 0 0,-1 0-1 0 0,1 0 0 0 0,0 1 1 0 0,-1 1-1 0 0,0 0 0 0 0,1 0 1 0 0,-1 1-1 0 0,0 0 0 0 0,-1 0 1 0 0,1 1-1 0 0,-1 0 0 0 0,0 0 0 0 0,0 1 1 0 0,9 9-1 0 0,-12-10-120 0 0,1 1 0 0 0,-1 0-1 0 0,0 0 1 0 0,-1 0 0 0 0,1 0 0 0 0,-1 1 0 0 0,0 0 0 0 0,-1 0-1 0 0,0 0 1 0 0,0 0 0 0 0,0 1 0 0 0,-1-1 0 0 0,0 1-1 0 0,-1-1 1 0 0,0 1 0 0 0,0 0 0 0 0,0-1 0 0 0,-1 1 0 0 0,0 0-1 0 0,-2 12 1 0 0,-1-4 30 0 0,0-1 1 0 0,-1 0-1 0 0,-1 0 0 0 0,0 0 1 0 0,-1 0-1 0 0,0-1 0 0 0,-2 0 0 0 0,1 0 1 0 0,-19 24-1 0 0,20-31-23 0 0,0 0 0 0 0,-1-1 0 0 0,1 0 0 0 0,-1 0 0 0 0,0-1 0 0 0,0 0 0 0 0,-1 0 0 0 0,0 0 0 0 0,0-1 0 0 0,0 0 0 0 0,0-1 1 0 0,0 0-1 0 0,-1 0 0 0 0,0-1 0 0 0,1 0 0 0 0,-1 0 0 0 0,0-1 0 0 0,-16 0 0 0 0,19-1-116 0 0,-4 1 128 0 0,1-1 0 0 0,-1-1 0 0 0,0 0 0 0 0,-15-4 0 0 0,24 5-178 0 0,-1 0 0 0 0,1 0-1 0 0,0-1 1 0 0,-1 1 0 0 0,1-1-1 0 0,-1 0 1 0 0,1 1 0 0 0,0-1-1 0 0,-1 0 1 0 0,1 0 0 0 0,0 0-1 0 0,0 1 1 0 0,0-1 0 0 0,0-1-1 0 0,0 1 1 0 0,0 0 0 0 0,0 0-1 0 0,0 0 1 0 0,0 0 0 0 0,0-1-1 0 0,1 1 1 0 0,-1 0 0 0 0,0-1-1 0 0,1 1 1 0 0,-1-1 0 0 0,1 1-1 0 0,0 0 1 0 0,-1-1 0 0 0,1 1-1 0 0,0-1 1 0 0,0 1 0 0 0,0-1 0 0 0,0 1-1 0 0,0-1 1 0 0,0 1 0 0 0,0-1-1 0 0,1-2 1 0 0,2-7-1830 0 0</inkml:trace>
</inkml:ink>
</file>

<file path=ppt/ink/ink19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8"/>
    </inkml:context>
    <inkml:brush xml:id="br0">
      <inkml:brushProperty name="width" value="0.1" units="cm"/>
      <inkml:brushProperty name="height" value="0.1" units="cm"/>
      <inkml:brushProperty name="color" value="#008C3A"/>
    </inkml:brush>
  </inkml:definitions>
  <inkml:trace contextRef="#ctx0" brushRef="#br0">261 108 4607 0 0,'0'0'354'0'0,"32"-15"2780"0"0,-30 14-2752 0 0,0-1-1 0 0,0 1 1 0 0,0 0-1 0 0,0-1 1 0 0,-1 1-1 0 0,1-1 1 0 0,0 0-1 0 0,-1 1 1 0 0,1-1-1 0 0,-1 0 1 0 0,0 0-1 0 0,1 0 1 0 0,-1 0-1 0 0,0 0 1 0 0,0 0-1 0 0,-1 0 1 0 0,1 0-1 0 0,0-3 1 0 0,-1 3-174 0 0,0 1 1 0 0,0-1 0 0 0,0 0-1 0 0,0 1 1 0 0,0-1 0 0 0,-1 1-1 0 0,1-1 1 0 0,-1 0-1 0 0,1 1 1 0 0,-1-1 0 0 0,0 1-1 0 0,1-1 1 0 0,-1 1-1 0 0,0 0 1 0 0,0-1 0 0 0,0 1-1 0 0,0 0 1 0 0,0 0 0 0 0,-2-2-1 0 0,-1 0-20 0 0,1 0 1 0 0,-1 1-1 0 0,0-1 0 0 0,0 1 0 0 0,0 0 1 0 0,0 0-1 0 0,0 1 0 0 0,0-1 0 0 0,-1 1 1 0 0,1 0-1 0 0,0 0 0 0 0,-1 0 0 0 0,1 0 1 0 0,-1 1-1 0 0,1 0 0 0 0,-1 0 0 0 0,-5 1 0 0 0,-3 2-71 0 0,1 1-1 0 0,0 0 0 0 0,1 1 0 0 0,-1 0 1 0 0,1 1-1 0 0,0 0 0 0 0,0 1 0 0 0,1 0 0 0 0,0 1 1 0 0,0 0-1 0 0,0 1 0 0 0,1-1 0 0 0,1 2 0 0 0,-10 11 1 0 0,12-13-107 0 0,-1 1 1 0 0,2-1 0 0 0,-1 1-1 0 0,1 0 1 0 0,0 1-1 0 0,1-1 1 0 0,0 1 0 0 0,0 0-1 0 0,1 0 1 0 0,1 0 0 0 0,-1 0-1 0 0,2 1 1 0 0,-1-1 0 0 0,1 1-1 0 0,1-1 1 0 0,0 1 0 0 0,2 13-1 0 0,0-17-1 0 0,1 0 1 0 0,0-1-1 0 0,0 0 0 0 0,0 1 0 0 0,1-1 0 0 0,0 0 0 0 0,0-1 1 0 0,0 1-1 0 0,1-1 0 0 0,-1 0 0 0 0,1 0 0 0 0,1 0 1 0 0,-1 0-1 0 0,1-1 0 0 0,0 0 0 0 0,0-1 0 0 0,0 1 1 0 0,0-1-1 0 0,0 0 0 0 0,1 0 0 0 0,0-1 0 0 0,7 2 0 0 0,13 4-320 0 0,0-2 0 0 0,0-1 0 0 0,0-1 0 0 0,38 1 0 0 0,-33-5-1145 0 0,-1-5-72 0 0</inkml:trace>
</inkml:ink>
</file>

<file path=ppt/ink/ink19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699"/>
    </inkml:context>
    <inkml:brush xml:id="br0">
      <inkml:brushProperty name="width" value="0.1" units="cm"/>
      <inkml:brushProperty name="height" value="0.1" units="cm"/>
      <inkml:brushProperty name="color" value="#008C3A"/>
    </inkml:brush>
  </inkml:definitions>
  <inkml:trace contextRef="#ctx0" brushRef="#br0">1 38 4607 0 0,'0'0'690'0'0,"35"-11"6196"0"0,-9 4-4794 0 0,0 1 0 0 0,0 1 0 0 0,45-3 0 0 0,-38 7-1217 0 0,1 2-1 0 0,52 7 0 0 0,-81-7-1184 0 0,0 0 0 0 0,1 0 1 0 0,-1 1-1 0 0,-1 0 0 0 0,1 0 1 0 0,0 0-1 0 0,0 1 0 0 0,-1-1 1 0 0,1 1-1 0 0,6 6 0 0 0,-5-4-1202 0 0</inkml:trace>
</inkml:ink>
</file>

<file path=ppt/ink/ink19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0"/>
    </inkml:context>
    <inkml:brush xml:id="br0">
      <inkml:brushProperty name="width" value="0.1" units="cm"/>
      <inkml:brushProperty name="height" value="0.1" units="cm"/>
      <inkml:brushProperty name="color" value="#008C3A"/>
    </inkml:brush>
  </inkml:definitions>
  <inkml:trace contextRef="#ctx0" brushRef="#br0">0 26 7831 0 0,'27'10'1003'0'0,"-9"-9"302"0"0,0-1 1 0 0,1-1-1 0 0,-1 0 0 0 0,0-1 0 0 0,0-1 1 0 0,20-6-1 0 0,16-1 1023 0 0,17 1-2761 0 0,-58 8-810 0 0</inkml:trace>
</inkml:ink>
</file>

<file path=ppt/ink/ink19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1"/>
    </inkml:context>
    <inkml:brush xml:id="br0">
      <inkml:brushProperty name="width" value="0.1" units="cm"/>
      <inkml:brushProperty name="height" value="0.1" units="cm"/>
      <inkml:brushProperty name="color" value="#008C3A"/>
    </inkml:brush>
  </inkml:definitions>
  <inkml:trace contextRef="#ctx0" brushRef="#br0">1 743 9183 0 0,'0'0'2588'0'0,"6"41"624"0"0,-4-30-2901 0 0,0 0 0 0 0,1 0 0 0 0,0 0 1 0 0,1-1-1 0 0,0 1 0 0 0,0-1 0 0 0,1 0 0 0 0,9 13 0 0 0,-10-17-192 0 0,0 0 0 0 0,0 0-1 0 0,1 0 1 0 0,0-1 0 0 0,1 0 0 0 0,-1 0 0 0 0,1 0 0 0 0,0 0 0 0 0,0-1 0 0 0,0 0 0 0 0,0 0-1 0 0,1-1 1 0 0,12 5 0 0 0,-16-7-59 0 0,0 0 0 0 0,0 0-1 0 0,0-1 1 0 0,1 1 0 0 0,-1-1 0 0 0,0 0 0 0 0,0 0-1 0 0,0 0 1 0 0,1-1 0 0 0,-1 1 0 0 0,0-1-1 0 0,0 1 1 0 0,0-1 0 0 0,0 0 0 0 0,0 0-1 0 0,0-1 1 0 0,0 1 0 0 0,3-2 0 0 0,-1-1 16 0 0,-1 1-1 0 0,1-1 1 0 0,-1 0 0 0 0,0 0 0 0 0,0-1 0 0 0,0 1 0 0 0,-1-1 0 0 0,1 0 0 0 0,3-7-1 0 0,-1 0 25 0 0,0 0 0 0 0,-1 0 0 0 0,-1-1-1 0 0,0 1 1 0 0,-1-1 0 0 0,0 0 0 0 0,-1 0-1 0 0,1-15 1 0 0,-6-53 127 0 0,-3-1 0 0 0,-4 1 0 0 0,-31-120 0 0 0,21 111-119 0 0,8 34 34 0 0,5 30 43 0 0,1 0-1 0 0,2 0 1 0 0,-3-42-1 0 0,9 68-104 0 0,2-1-89 0 0,1 1-1 0 0,-1-1 1 0 0,1 1-1 0 0,-1 0 1 0 0,1 1-1 0 0,-1-1 0 0 0,1 1 1 0 0,-1 0-1 0 0,1 0 1 0 0,-1 0-1 0 0,0 0 1 0 0,0 1-1 0 0,8 4 1 0 0,6 1-2 0 0,38 5 11 0 0,1-2 0 0 0,0-3 0 0 0,1-2 0 0 0,83-4 0 0 0,-141-1 0 0 0,264-10-49 0 0,-104 3 26 0 0,6-4-9 0 0,252-51 0 0 0,-407 59 32 0 0,-4 1 12 0 0,-6 2 240 0 0,30 5-2484 0 0</inkml:trace>
</inkml:ink>
</file>

<file path=ppt/ink/ink19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2"/>
    </inkml:context>
    <inkml:brush xml:id="br0">
      <inkml:brushProperty name="width" value="0.1" units="cm"/>
      <inkml:brushProperty name="height" value="0.1" units="cm"/>
      <inkml:brushProperty name="color" value="#008C3A"/>
    </inkml:brush>
  </inkml:definitions>
  <inkml:trace contextRef="#ctx0" brushRef="#br0">29 26 6911 0 0,'27'-25'12042'0'0,"-31"32"-11774"0"0,0-1 1 0 0,0 1 0 0 0,1 0-1 0 0,0 1 1 0 0,0-1 0 0 0,1 1-1 0 0,-3 13 1 0 0,-1 2 68 0 0,1-8-285 0 0,1 0 0 0 0,0 0 0 0 0,1 0 0 0 0,1 1 0 0 0,0-1 0 0 0,1 32 0 0 0,1-43-25 0 0,1 0 0 0 0,-1 1 0 0 0,1-1 0 0 0,0 0 0 0 0,1 0 1 0 0,-1 0-1 0 0,1 0 0 0 0,0 0 0 0 0,0 0 0 0 0,0 0 0 0 0,0 0 0 0 0,1-1 0 0 0,-1 1 1 0 0,1-1-1 0 0,0 0 0 0 0,0 0 0 0 0,0 0 0 0 0,1 0 0 0 0,-1 0 0 0 0,1-1 0 0 0,-1 1 1 0 0,1-1-1 0 0,0 0 0 0 0,0 0 0 0 0,0-1 0 0 0,0 1 0 0 0,0-1 0 0 0,0 0 0 0 0,9 2 0 0 0,15 0 272 0 0,0-1 0 0 0,0-1-1 0 0,0-2 1 0 0,0-1-1 0 0,0 0 1 0 0,45-12-1 0 0,-28 6-716 0 0,62-3 0 0 0,-84 10-821 0 0,-2 0-361 0 0</inkml:trace>
</inkml:ink>
</file>

<file path=ppt/ink/ink19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3"/>
    </inkml:context>
    <inkml:brush xml:id="br0">
      <inkml:brushProperty name="width" value="0.1" units="cm"/>
      <inkml:brushProperty name="height" value="0.1" units="cm"/>
      <inkml:brushProperty name="color" value="#008C3A"/>
    </inkml:brush>
  </inkml:definitions>
  <inkml:trace contextRef="#ctx0" brushRef="#br0">77 0 9671 0 0,'0'0'748'0'0,"-25"20"4627"0"0,20-15-4983 0 0,2 1-1 0 0,-1 1 1 0 0,1-1 0 0 0,0 0-1 0 0,0 1 1 0 0,0 0 0 0 0,1-1 0 0 0,0 1-1 0 0,-1 11 1 0 0,-5 71 1345 0 0,5-50-1066 0 0,1-13-246 0 0,-3 22 243 0 0,3 59 0 0 0,2-94-667 0 0,1 0 1 0 0,0 0 0 0 0,1 0-1 0 0,1-1 1 0 0,0 1 0 0 0,1-1-1 0 0,0 0 1 0 0,1 0 0 0 0,10 20-1 0 0,-14-30-94 0 0,0-1 0 0 0,0 0 0 0 0,0 1 0 0 0,0-1 0 0 0,0 1 0 0 0,0-1-1 0 0,0 0 1 0 0,1 0 0 0 0,-1 0 0 0 0,0 0 0 0 0,1 0 0 0 0,-1 0 0 0 0,1 0-1 0 0,1 1 1 0 0</inkml:trace>
</inkml:ink>
</file>

<file path=ppt/ink/ink19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4"/>
    </inkml:context>
    <inkml:brush xml:id="br0">
      <inkml:brushProperty name="width" value="0.1" units="cm"/>
      <inkml:brushProperty name="height" value="0.1" units="cm"/>
      <inkml:brushProperty name="color" value="#008C3A"/>
    </inkml:brush>
  </inkml:definitions>
  <inkml:trace contextRef="#ctx0" brushRef="#br0">148 30 5063 0 0,'5'-19'11969'0'0,"-27"37"-10506"0"0,-2 20-675 0 0,1 1 0 0 0,3 1 0 0 0,-30 80 0 0 0,47-113-654 0 0,1 0-1 0 0,-1 1 0 0 0,2-1 1 0 0,-1 0-1 0 0,1 1 0 0 0,0 0 1 0 0,0-1-1 0 0,1 1 0 0 0,0-1 1 0 0,1 1-1 0 0,-1 0 1 0 0,2-1-1 0 0,-1 1 0 0 0,1-1 1 0 0,0 0-1 0 0,6 14 0 0 0,-5-16-83 0 0,0 0 0 0 0,0 0-1 0 0,0 0 1 0 0,1-1-1 0 0,0 0 1 0 0,0 0 0 0 0,1 0-1 0 0,-1 0 1 0 0,1 0-1 0 0,-1-1 1 0 0,1 0 0 0 0,0 0-1 0 0,1 0 1 0 0,-1-1-1 0 0,0 0 1 0 0,1 0 0 0 0,-1 0-1 0 0,1 0 1 0 0,-1-1-1 0 0,1 0 1 0 0,0 0 0 0 0,7 0-1 0 0,4-1 38 0 0,1 0-1 0 0,-1-1 0 0 0,1 0 1 0 0,-1-2-1 0 0,1 0 1 0 0,-1-1-1 0 0,0 0 1 0 0,0-2-1 0 0,19-8 1 0 0,-26 10-16 0 0,-1-1 0 0 0,0 0 0 0 0,0 0 0 0 0,0-1 0 0 0,0 0 0 0 0,-1 0 0 0 0,0-1 0 0 0,0 0 0 0 0,-1-1 0 0 0,0 0 0 0 0,0 0 0 0 0,-1 0 0 0 0,0-1 0 0 0,0 0 0 0 0,-1 0 0 0 0,7-17 0 0 0,-10 19-11 0 0,0-1-1 0 0,-1 1 1 0 0,0-1-1 0 0,0 0 1 0 0,-1 1-1 0 0,1-1 1 0 0,-2 0 0 0 0,1 1-1 0 0,-1-1 1 0 0,0 0-1 0 0,-1 1 1 0 0,0-1-1 0 0,0 1 1 0 0,-1 0 0 0 0,0 0-1 0 0,0 0 1 0 0,0 0-1 0 0,-1 0 1 0 0,0 1-1 0 0,0-1 1 0 0,-1 1 0 0 0,0 0-1 0 0,-10-10 1 0 0,3 5-10 0 0,0 0 1 0 0,-1 1 0 0 0,0 1-1 0 0,0 0 1 0 0,-1 0-1 0 0,0 1 1 0 0,0 1 0 0 0,-1 1-1 0 0,0 0 1 0 0,-22-6 0 0 0,25 9-55 0 0,-13-3-98 0 0,1 0 1 0 0,-49-3 0 0 0,71 9-686 0 0</inkml:trace>
</inkml:ink>
</file>

<file path=ppt/ink/ink19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5"/>
    </inkml:context>
    <inkml:brush xml:id="br0">
      <inkml:brushProperty name="width" value="0.1" units="cm"/>
      <inkml:brushProperty name="height" value="0.1" units="cm"/>
      <inkml:brushProperty name="color" value="#008C3A"/>
    </inkml:brush>
  </inkml:definitions>
  <inkml:trace contextRef="#ctx0" brushRef="#br0">3 612 3223 0 0,'19'-47'13701'0'0,"-19"47"-13592"0"0,-1-1 1 0 0,1 0 0 0 0,0 1-1 0 0,-1-1 1 0 0,1 0 0 0 0,0 1-1 0 0,-1-1 1 0 0,1 0 0 0 0,-1 1-1 0 0,1-1 1 0 0,-1 1 0 0 0,0-1-1 0 0,1 1 1 0 0,-1-1 0 0 0,1 1-1 0 0,-1 0 1 0 0,0-1 0 0 0,1 1-1 0 0,-1 0 1 0 0,0-1 0 0 0,0 1-1 0 0,1 0 1 0 0,-1 0 0 0 0,0-1-1 0 0,1 1 1 0 0,-1 0 0 0 0,0 0 0 0 0,0 0-1 0 0,0 0 1 0 0,-3 34 1850 0 0,5-20-1843 0 0,1 1 0 0 0,0-1 0 0 0,1 0 0 0 0,1 0 0 0 0,0-1 0 0 0,0 1 0 0 0,2-1 0 0 0,0 0 0 0 0,0 0 0 0 0,1 0 0 0 0,0-1 0 0 0,1 0 0 0 0,1-1 0 0 0,11 13 0 0 0,-13-17-65 0 0,1 0 0 0 0,-1 0 0 0 0,1 0 0 0 0,0-1 0 0 0,1 0 1 0 0,-1-1-1 0 0,1 0 0 0 0,0 0 0 0 0,1-1 0 0 0,-1 0 0 0 0,1-1 0 0 0,0 0 0 0 0,0 0 0 0 0,0-1 0 0 0,0 0 1 0 0,0-1-1 0 0,0 0 0 0 0,0-1 0 0 0,0 0 0 0 0,17-2 0 0 0,-24 1-27 0 0,0 0 1 0 0,-1 0-1 0 0,1 0 0 0 0,-1 0 1 0 0,1 0-1 0 0,-1 0 0 0 0,0-1 1 0 0,1 1-1 0 0,-1-1 0 0 0,0 1 1 0 0,0-1-1 0 0,0 0 0 0 0,0 0 0 0 0,0 0 1 0 0,-1 0-1 0 0,1 0 0 0 0,0 0 1 0 0,-1-1-1 0 0,0 1 0 0 0,1-1 1 0 0,-1 1-1 0 0,0-1 0 0 0,0 1 1 0 0,-1-1-1 0 0,1 1 0 0 0,0-1 0 0 0,-1 0 1 0 0,0 1-1 0 0,1-1 0 0 0,-1 0 1 0 0,-1-4-1 0 0,1-12 123 0 0,-1 0-1 0 0,-1 0 1 0 0,-6-29-1 0 0,3 25-115 0 0,0-12 6 0 0,-14-87 119 0 0,-49-169 0 0 0,66 285-162 0 0,0 0 0 0 0,0-1 1 0 0,1 1-1 0 0,-1-1 0 0 0,2 1 0 0 0,-1-1 0 0 0,1 0 0 0 0,0 1 0 0 0,0-1 1 0 0,1 1-1 0 0,0-1 0 0 0,0 0 0 0 0,2-7 0 0 0,-1 11 2 0 0,0-1 0 0 0,0 1 1 0 0,0-1-1 0 0,0 1 0 0 0,0 0 0 0 0,1 0 0 0 0,0 0 0 0 0,-1 0 1 0 0,1 1-1 0 0,0-1 0 0 0,0 1 0 0 0,1 0 0 0 0,-1-1 0 0 0,0 2 1 0 0,1-1-1 0 0,-1 0 0 0 0,1 1 0 0 0,0-1 0 0 0,-1 1 0 0 0,1 0 1 0 0,0 0-1 0 0,0 0 0 0 0,5 0 0 0 0,210-19-41 0 0,-88 9 24 0 0,173-5 20 0 0,-6 0 0 0 0,-265 13-14 0 0,100-6-148 0 0</inkml:trace>
</inkml:ink>
</file>

<file path=ppt/ink/ink1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0"/>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19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6"/>
    </inkml:context>
    <inkml:brush xml:id="br0">
      <inkml:brushProperty name="width" value="0.1" units="cm"/>
      <inkml:brushProperty name="height" value="0.1" units="cm"/>
      <inkml:brushProperty name="color" value="#008C3A"/>
    </inkml:brush>
  </inkml:definitions>
  <inkml:trace contextRef="#ctx0" brushRef="#br0">62 0 11167 0 0,'-9'1'9382'0'0,"0"16"-9097"0"0,1 2 1 0 0,1-1 0 0 0,0 1 0 0 0,1 0 0 0 0,-3 21 0 0 0,7-31-292 0 0,0 0 1 0 0,1 0-1 0 0,0 0 0 0 0,1 0 1 0 0,0 0-1 0 0,0 0 1 0 0,1 0-1 0 0,0 0 1 0 0,1 0-1 0 0,0 0 1 0 0,0 0-1 0 0,1-1 0 0 0,5 12 1 0 0,-5-17 5 0 0,-1 1 0 0 0,1-1 0 0 0,0 0 0 0 0,0 0 1 0 0,0 0-1 0 0,0-1 0 0 0,1 1 0 0 0,-1-1 0 0 0,1 0 0 0 0,-1 0 0 0 0,1 0 0 0 0,0 0 1 0 0,0 0-1 0 0,0-1 0 0 0,0 0 0 0 0,0 0 0 0 0,0 0 0 0 0,0 0 0 0 0,0-1 1 0 0,5 1-1 0 0,13 0 82 0 0,-1-1 0 0 0,36-4 0 0 0,-35 3 19 0 0,192-20-97 0 0,-197 18-1246 0 0,-2-2-3965 0 0</inkml:trace>
</inkml:ink>
</file>

<file path=ppt/ink/ink19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7"/>
    </inkml:context>
    <inkml:brush xml:id="br0">
      <inkml:brushProperty name="width" value="0.1" units="cm"/>
      <inkml:brushProperty name="height" value="0.1" units="cm"/>
      <inkml:brushProperty name="color" value="#008C3A"/>
    </inkml:brush>
  </inkml:definitions>
  <inkml:trace contextRef="#ctx0" brushRef="#br0">58 0 8751 0 0,'0'0'5331'0'0,"-20"22"1210"0"0,13 79-4266 0 0,6-66-1761 0 0,-8 56 1 0 0,5-74-400 0 0,-1 12 261 0 0,-5 51-1 0 0,9-75-414 0 0,1 1 1 0 0,0-1-1 0 0,0 1 0 0 0,0 0 0 0 0,1-1 0 0 0,0 1 1 0 0,0-1-1 0 0,0 1 0 0 0,1-1 0 0 0,0 0 1 0 0,0 0-1 0 0,0 1 0 0 0,1-1 0 0 0,-1-1 0 0 0,1 1 1 0 0,4 5-1 0 0,3-3-1842 0 0</inkml:trace>
</inkml:ink>
</file>

<file path=ppt/ink/ink19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8"/>
    </inkml:context>
    <inkml:brush xml:id="br0">
      <inkml:brushProperty name="width" value="0.1" units="cm"/>
      <inkml:brushProperty name="height" value="0.1" units="cm"/>
      <inkml:brushProperty name="color" value="#008C3A"/>
    </inkml:brush>
  </inkml:definitions>
  <inkml:trace contextRef="#ctx0" brushRef="#br0">81 0 8287 0 0,'-7'1'11063'0'0,"-10"6"-8953"0"0,12 1-1787 0 0,1-1 0 0 0,-1 1-1 0 0,1 1 1 0 0,1-1-1 0 0,0 0 1 0 0,0 1-1 0 0,-4 17 1 0 0,-6 66 251 0 0,12-78-455 0 0,0-5-91 0 0,0 0 0 0 0,0 0-1 0 0,1 0 1 0 0,1 1 0 0 0,-1-1 0 0 0,1 0 0 0 0,1 0 0 0 0,0-1 0 0 0,0 1 0 0 0,1 0 0 0 0,0-1 0 0 0,0 1-1 0 0,8 11 1 0 0,-7-14-17 0 0,1 0 0 0 0,-1 0 0 0 0,2-1 0 0 0,-1 0 0 0 0,0 0-1 0 0,1 0 1 0 0,0 0 0 0 0,0-1 0 0 0,0 0 0 0 0,1-1-1 0 0,0 1 1 0 0,-1-1 0 0 0,1 0 0 0 0,0-1 0 0 0,0 0 0 0 0,14 3-1 0 0,-11-3 29 0 0,-1-1 0 0 0,1 0 0 0 0,0-1 0 0 0,-1 0 0 0 0,1 0 0 0 0,0-1 0 0 0,-1 0 0 0 0,1 0 0 0 0,-1-1 0 0 0,0-1 0 0 0,1 0 0 0 0,-1 0 0 0 0,0-1 0 0 0,-1 0 0 0 0,1 0 0 0 0,12-9 0 0 0,-15 9 41 0 0,0-1-1 0 0,-1 1 0 0 0,1-1 1 0 0,-1-1-1 0 0,0 1 1 0 0,-1-1-1 0 0,0 0 1 0 0,1 0-1 0 0,-2 0 0 0 0,1 0 1 0 0,-1-1-1 0 0,0 1 1 0 0,0-1-1 0 0,-1 0 0 0 0,0 0 1 0 0,0 0-1 0 0,0 0 1 0 0,-1 0-1 0 0,0 0 1 0 0,-1-1-1 0 0,1 1 0 0 0,-2-11 1 0 0,0 10-43 0 0,0-1 1 0 0,0 1-1 0 0,-1-1 0 0 0,0 1 1 0 0,-1 0-1 0 0,0 0 1 0 0,0 0-1 0 0,0 0 1 0 0,-1 1-1 0 0,0-1 0 0 0,-1 1 1 0 0,0 0-1 0 0,0 0 1 0 0,0 0-1 0 0,-1 1 0 0 0,0 0 1 0 0,-13-11-1 0 0,9 11-54 0 0,0 0 0 0 0,-1 0 0 0 0,1 1-1 0 0,-1 0 1 0 0,0 0 0 0 0,-1 1 0 0 0,1 1-1 0 0,-1 0 1 0 0,1 1 0 0 0,-1 0 0 0 0,0 1-1 0 0,-15 0 1 0 0,-105 2-2551 0 0,111-2 632 0 0</inkml:trace>
</inkml:ink>
</file>

<file path=ppt/ink/ink19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09"/>
    </inkml:context>
    <inkml:brush xml:id="br0">
      <inkml:brushProperty name="width" value="0.1" units="cm"/>
      <inkml:brushProperty name="height" value="0.1" units="cm"/>
      <inkml:brushProperty name="color" value="#008C3A"/>
    </inkml:brush>
  </inkml:definitions>
  <inkml:trace contextRef="#ctx0" brushRef="#br0">0 1 6911 0 0,'9'7'12933'0'0,"-3"-2"-13474"0"0,31 26 2239 0 0,1-2-1 0 0,67 38 1 0 0,28 21-1276 0 0,-64-45-2972 0 0,-57-37 537 0 0</inkml:trace>
</inkml:ink>
</file>

<file path=ppt/ink/ink19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0"/>
    </inkml:context>
    <inkml:brush xml:id="br0">
      <inkml:brushProperty name="width" value="0.1" units="cm"/>
      <inkml:brushProperty name="height" value="0.1" units="cm"/>
      <inkml:brushProperty name="color" value="#008C3A"/>
    </inkml:brush>
  </inkml:definitions>
  <inkml:trace contextRef="#ctx0" brushRef="#br0">412 7 5527 0 0,'-12'-7'8669'0'0,"-1"13"-5801"0"0,-11 9-2189 0 0,21-14 63 0 0,-13 10-203 0 0,-44 28 1024 0 0,-81 68-1 0 0,126-94-1567 0 0,1 0 0 0 0,0 2-1 0 0,1 0 1 0 0,0 0 0 0 0,1 1 0 0 0,1 0 0 0 0,0 1 0 0 0,2 1 0 0 0,0 0 0 0 0,-9 23-1 0 0,18-41 10 0 0,-3 13-1570 0 0</inkml:trace>
</inkml:ink>
</file>

<file path=ppt/ink/ink19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1"/>
    </inkml:context>
    <inkml:brush xml:id="br0">
      <inkml:brushProperty name="width" value="0.1" units="cm"/>
      <inkml:brushProperty name="height" value="0.1" units="cm"/>
      <inkml:brushProperty name="color" value="#008C3A"/>
    </inkml:brush>
  </inkml:definitions>
  <inkml:trace contextRef="#ctx0" brushRef="#br0">18 136 3223 0 0,'10'-28'13748'0'0,"-7"19"-11258"0"0,1 2-2320 0 0,-1 1 1 0 0,2 0 0 0 0,-1 0 0 0 0,0 0-1 0 0,1 0 1 0 0,0 1 0 0 0,1 0 0 0 0,-1 0-1 0 0,1 0 1 0 0,0 1 0 0 0,0 0 0 0 0,0 0-1 0 0,1 0 1 0 0,-1 1 0 0 0,14-5 0 0 0,-14 5-96 0 0,1 1 0 0 0,0 0 0 0 0,-1 0 1 0 0,1 0-1 0 0,0 1 0 0 0,0 0 0 0 0,0 0 1 0 0,0 1-1 0 0,0 0 0 0 0,0 0 0 0 0,0 0 1 0 0,0 1-1 0 0,0 0 0 0 0,0 1 0 0 0,0 0 1 0 0,0 0-1 0 0,6 3 0 0 0,-11-4-55 0 0,0 0 1 0 0,-1 0-1 0 0,1 1 0 0 0,-1-1 0 0 0,0 0 1 0 0,1 1-1 0 0,-1-1 0 0 0,0 1 0 0 0,0-1 1 0 0,0 1-1 0 0,0 0 0 0 0,0 0 0 0 0,0-1 1 0 0,0 1-1 0 0,-1 0 0 0 0,1 0 0 0 0,-1 0 1 0 0,1 0-1 0 0,-1-1 0 0 0,0 1 0 0 0,0 0 1 0 0,0 0-1 0 0,0 0 0 0 0,0 0 0 0 0,0 0 0 0 0,0 0 1 0 0,-1 0-1 0 0,1 0 0 0 0,0 0 0 0 0,-2 2 1 0 0,-2 9 71 0 0,-1 0 0 0 0,0 0 0 0 0,-9 17-1 0 0,2-5-29 0 0,7-13-31 0 0,-2 4-74 0 0,1-1 0 0 0,1 1 0 0 0,0 0 1 0 0,1 0-1 0 0,-3 22 0 0 0,7-33 9 0 0,0 0 0 0 0,0 0 0 0 0,1 0 1 0 0,-1 0-1 0 0,1-1 0 0 0,0 1 0 0 0,0 0 0 0 0,1 0 0 0 0,0-1 0 0 0,-1 1 0 0 0,1 0 1 0 0,1-1-1 0 0,-1 0 0 0 0,1 0 0 0 0,0 1 0 0 0,0-2 0 0 0,0 1 0 0 0,0 0 1 0 0,1-1-1 0 0,-1 1 0 0 0,1-1 0 0 0,6 4 0 0 0,40 19-34 0 0,-44-25 68 0 0,0 1 0 0 0,0 1 1 0 0,0-1-1 0 0,-1 1 0 0 0,1 0 0 0 0,-1 0 1 0 0,1 1-1 0 0,-1 0 0 0 0,0-1 1 0 0,0 2-1 0 0,-1-1 0 0 0,1 1 0 0 0,-1-1 1 0 0,0 1-1 0 0,3 6 0 0 0,-6-8 3 0 0,-1-1 0 0 0,1 1 0 0 0,-1 0 0 0 0,0 0 0 0 0,1 0 0 0 0,-2 0 0 0 0,1 0 0 0 0,0 0 0 0 0,0-1 0 0 0,-1 1-1 0 0,0 0 1 0 0,1 0 0 0 0,-1 0 0 0 0,0-1 0 0 0,-1 1 0 0 0,1 0 0 0 0,0-1 0 0 0,-1 1 0 0 0,1-1 0 0 0,-1 0 0 0 0,0 1 0 0 0,0-1 0 0 0,0 0 0 0 0,0 0 0 0 0,0 0 0 0 0,0 0 0 0 0,0-1 0 0 0,-1 1-1 0 0,1-1 1 0 0,-5 3 0 0 0,-3 2 71 0 0,-1 0 1 0 0,0 0-1 0 0,-1-1 0 0 0,1 0 0 0 0,-22 5 0 0 0,17-7 11 0 0,-1 0 0 0 0,0-1 0 0 0,0 0 0 0 0,0-1 0 0 0,0-1 0 0 0,0-1 0 0 0,0-1 0 0 0,0 0 0 0 0,0-1 0 0 0,0-1 0 0 0,1 0 0 0 0,-29-12 0 0 0,35 6-2581 0 0,8 3 1167 0 0</inkml:trace>
</inkml:ink>
</file>

<file path=ppt/ink/ink19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2"/>
    </inkml:context>
    <inkml:brush xml:id="br0">
      <inkml:brushProperty name="width" value="0.1" units="cm"/>
      <inkml:brushProperty name="height" value="0.1" units="cm"/>
      <inkml:brushProperty name="color" value="#008C3A"/>
    </inkml:brush>
  </inkml:definitions>
  <inkml:trace contextRef="#ctx0" brushRef="#br0">0 530 7831 0 0,'0'0'1062'0'0,"18"23"6374"0"0,-4-1-6504 0 0,1-1 1 0 0,1 0-1 0 0,25 24 1 0 0,-34-38-767 0 0,0 0-1 0 0,0-1 1 0 0,1 1 0 0 0,0-2-1 0 0,0 1 1 0 0,1-1 0 0 0,0 0-1 0 0,0-1 1 0 0,0 0 0 0 0,0 0-1 0 0,18 4 1 0 0,-24-8-101 0 0,0 1-1 0 0,0-1 1 0 0,0 1-1 0 0,-1-1 0 0 0,1 0 1 0 0,0 0-1 0 0,0-1 1 0 0,0 1-1 0 0,0 0 1 0 0,0-1-1 0 0,-1 0 1 0 0,1 0-1 0 0,0 0 1 0 0,0 0-1 0 0,-1 0 1 0 0,1 0-1 0 0,-1-1 0 0 0,1 1 1 0 0,-1-1-1 0 0,5-3 1 0 0,-4 1 4 0 0,-1 1-1 0 0,1-1 1 0 0,-1 1 0 0 0,0-1 0 0 0,0 0 0 0 0,0 0-1 0 0,-1 0 1 0 0,1 0 0 0 0,-1-1 0 0 0,0 1 0 0 0,0 0-1 0 0,0-7 1 0 0,1-9 107 0 0,-2 0 0 0 0,-1 0 0 0 0,0-1 0 0 0,-8-32 0 0 0,-34-130 439 0 0,23 107-422 0 0,-15-105-1 0 0,35 179-196 0 0,0 1 1 0 0,0 0-1 0 0,0 0 1 0 0,0 0-1 0 0,0 0 0 0 0,0-1 1 0 0,0 1-1 0 0,1 0 0 0 0,-1 0 1 0 0,0 0-1 0 0,1 0 1 0 0,-1-1-1 0 0,1 1 0 0 0,-1 0 1 0 0,1 0-1 0 0,-1 0 0 0 0,1 0 1 0 0,0 0-1 0 0,0 0 0 0 0,-1 1 1 0 0,1-1-1 0 0,0 0 1 0 0,0 0-1 0 0,0 0 0 0 0,0 1 1 0 0,0-1-1 0 0,0 0 0 0 0,0 1 1 0 0,0-1-1 0 0,0 1 0 0 0,0-1 1 0 0,1 1-1 0 0,-1 0 1 0 0,0 0-1 0 0,2-1 0 0 0,37 0-161 0 0,-36 1 157 0 0,77 3 2 0 0,286-1-60 0 0,-351-3 68 0 0,351-35 368 0 0,-312 21-218 0 0,-52 14-255 0 0,0 1 1 0 0,-1 0-1 0 0,1-1 0 0 0,0 1 0 0 0,0 1 1 0 0,0-1-1 0 0,0 0 0 0 0,0 1 0 0 0,0 0 1 0 0,0-1-1 0 0,0 1 0 0 0,-1 0 0 0 0,1 0 1 0 0,0 1-1 0 0,0-1 0 0 0,-1 1 1 0 0,4 2-1 0 0,5 2-3049 0 0</inkml:trace>
</inkml:ink>
</file>

<file path=ppt/ink/ink19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3"/>
    </inkml:context>
    <inkml:brush xml:id="br0">
      <inkml:brushProperty name="width" value="0.1" units="cm"/>
      <inkml:brushProperty name="height" value="0.1" units="cm"/>
      <inkml:brushProperty name="color" value="#008C3A"/>
    </inkml:brush>
  </inkml:definitions>
  <inkml:trace contextRef="#ctx0" brushRef="#br0">105 1 9583 0 0,'5'5'9068'0'0,"-4"0"-9610"0"0,-7 20 865 0 0,0 0 1 0 0,-2 0-1 0 0,-1-1 1 0 0,-1 0 0 0 0,-1-1-1 0 0,-1 0 1 0 0,-26 37-1 0 0,34-53-317 0 0,2-6-6 0 0,-3 13 0 0 0,5-13 1 0 0,0 0-1 0 0,0 0 1 0 0,0 0-1 0 0,1 0 1 0 0,-1 0-1 0 0,0 0 1 0 0,0 0 0 0 0,1 0-1 0 0,-1 0 1 0 0,1 0-1 0 0,-1-1 1 0 0,1 1-1 0 0,-1 0 1 0 0,1 0-1 0 0,-1 0 1 0 0,1 0-1 0 0,0-1 1 0 0,-1 1 0 0 0,1 0-1 0 0,0-1 1 0 0,0 1-1 0 0,0-1 1 0 0,-1 1-1 0 0,1-1 1 0 0,0 1-1 0 0,0-1 1 0 0,1 1-1 0 0,23 6 44 0 0,-22-6-32 0 0,15 1 102 0 0,1 0 1 0 0,0-1-1 0 0,0-1 1 0 0,0-1-1 0 0,22-4 0 0 0,51 0-15 0 0,-73 5-677 0 0,1-1 0 0 0,-1 0-1 0 0,27-6 1 0 0,-31 3-1069 0 0</inkml:trace>
</inkml:ink>
</file>

<file path=ppt/ink/ink19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4"/>
    </inkml:context>
    <inkml:brush xml:id="br0">
      <inkml:brushProperty name="width" value="0.1" units="cm"/>
      <inkml:brushProperty name="height" value="0.1" units="cm"/>
      <inkml:brushProperty name="color" value="#008C3A"/>
    </inkml:brush>
  </inkml:definitions>
  <inkml:trace contextRef="#ctx0" brushRef="#br0">26 1 7367 0 0,'0'0'568'0'0,"-8"30"4243"0"0,-6 63-276 0 0,11-58-3420 0 0,3 69 0 0 0,2-11-853 0 0,6 51-114 0 0,-5-127-2220 0 0</inkml:trace>
</inkml:ink>
</file>

<file path=ppt/ink/ink19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5"/>
    </inkml:context>
    <inkml:brush xml:id="br0">
      <inkml:brushProperty name="width" value="0.1" units="cm"/>
      <inkml:brushProperty name="height" value="0.1" units="cm"/>
      <inkml:brushProperty name="color" value="#008C3A"/>
    </inkml:brush>
  </inkml:definitions>
  <inkml:trace contextRef="#ctx0" brushRef="#br0">108 1 9671 0 0,'0'0'748'0'0,"-13"30"1094"0"0,-20 27 3539 0 0,24-45-4808 0 0,1 1 0 0 0,1 0 0 0 0,0 0 0 0 0,0 1 0 0 0,-8 27 0 0 0,14-37-530 0 0,1 0-1 0 0,-1-1 1 0 0,1 1 0 0 0,0 0-1 0 0,0 0 1 0 0,0 0 0 0 0,1-1 0 0 0,-1 1-1 0 0,1 0 1 0 0,0 0 0 0 0,0-1 0 0 0,0 1-1 0 0,0-1 1 0 0,1 1 0 0 0,-1-1 0 0 0,1 1-1 0 0,0-1 1 0 0,0 0 0 0 0,0 0 0 0 0,1 0-1 0 0,-1 0 1 0 0,1 0 0 0 0,0 0-1 0 0,-1-1 1 0 0,1 1 0 0 0,0-1 0 0 0,1 0-1 0 0,4 3 1 0 0,-2-2 2 0 0,1 0 1 0 0,0 0-1 0 0,1-1 0 0 0,-1 1 1 0 0,0-2-1 0 0,1 1 0 0 0,-1-1 1 0 0,1 0-1 0 0,0 0 0 0 0,-1-1 0 0 0,1 0 1 0 0,0-1-1 0 0,-1 1 0 0 0,1-2 1 0 0,-1 1-1 0 0,1-1 0 0 0,11-4 1 0 0,-12 4 2 0 0,1-1 1 0 0,-1 0 0 0 0,0 0-1 0 0,0 0 1 0 0,0-1 0 0 0,0 0-1 0 0,0-1 1 0 0,-1 1 0 0 0,0-1 0 0 0,0 0-1 0 0,0-1 1 0 0,-1 0 0 0 0,1 0-1 0 0,-2 0 1 0 0,1 0 0 0 0,0-1-1 0 0,3-7 1 0 0,-7 10 11 0 0,0-1 0 0 0,-1 1-1 0 0,1 0 1 0 0,-1-1 0 0 0,0 1 0 0 0,0 0-1 0 0,0-1 1 0 0,-1 1 0 0 0,1 0-1 0 0,-1-1 1 0 0,0 1 0 0 0,-1 0 0 0 0,1 0-1 0 0,-1 0 1 0 0,1 0 0 0 0,-1 0 0 0 0,0 0-1 0 0,-1 0 1 0 0,1 1 0 0 0,-1-1 0 0 0,0 1-1 0 0,-3-4 1 0 0,-2-3 88 0 0,-1 1 0 0 0,0 1 0 0 0,0-1 0 0 0,0 1 1 0 0,-1 1-1 0 0,-19-11 0 0 0,19 14-111 0 0,0 0 0 0 0,-1 0 0 0 0,1 1-1 0 0,-1 1 1 0 0,0-1 0 0 0,0 2 0 0 0,0 0 0 0 0,0 0 0 0 0,0 1 0 0 0,0 0 0 0 0,-20 4 0 0 0,-3-2-668 0 0,21-3-2269 0 0,6 0 1181 0 0</inkml:trace>
</inkml:ink>
</file>

<file path=ppt/ink/ink1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1"/>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19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6"/>
    </inkml:context>
    <inkml:brush xml:id="br0">
      <inkml:brushProperty name="width" value="0.1" units="cm"/>
      <inkml:brushProperty name="height" value="0.1" units="cm"/>
      <inkml:brushProperty name="color" value="#008C3A"/>
    </inkml:brush>
  </inkml:definitions>
  <inkml:trace contextRef="#ctx0" brushRef="#br0">1 35 4607 0 0,'0'0'208'0'0,"26"-6"2007"0"0,57-2 7586 0 0,0 4-5535 0 0,83-9-2643 0 0,-121 10-5281 0 0,-35 5 2251 0 0</inkml:trace>
</inkml:ink>
</file>

<file path=ppt/ink/ink19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7"/>
    </inkml:context>
    <inkml:brush xml:id="br0">
      <inkml:brushProperty name="width" value="0.1" units="cm"/>
      <inkml:brushProperty name="height" value="0.1" units="cm"/>
      <inkml:brushProperty name="color" value="#008C3A"/>
    </inkml:brush>
  </inkml:definitions>
  <inkml:trace contextRef="#ctx0" brushRef="#br0">0 15 9671 0 0,'0'0'875'0'0,"37"0"1181"0"0,6-6 3581 0 0,1 1-3307 0 0,-14 2-3339 0 0,1 2 0 0 0,39 4 0 0 0,-58-1-462 0 0</inkml:trace>
</inkml:ink>
</file>

<file path=ppt/ink/ink19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8"/>
    </inkml:context>
    <inkml:brush xml:id="br0">
      <inkml:brushProperty name="width" value="0.1" units="cm"/>
      <inkml:brushProperty name="height" value="0.1" units="cm"/>
      <inkml:brushProperty name="color" value="#008C3A"/>
    </inkml:brush>
  </inkml:definitions>
  <inkml:trace contextRef="#ctx0" brushRef="#br0">45 51 11287 0 0,'0'0'515'0'0,"16"-30"1405"0"0,-15 10 3378 0 0,-5 34-2466 0 0,-4 36-1517 0 0,-9 45-534 0 0,-11 89-239 0 0,25-154-500 0 0,2-1 0 0 0,0 1 0 0 0,3 0 0 0 0,5 34 0 0 0,-7-62-6 0 0,0 1-1 0 0,1-1 0 0 0,-1 0 0 0 0,1 1 0 0 0,-1-1 1 0 0,1 0-1 0 0,0 0 0 0 0,0 0 0 0 0,0 0 0 0 0,0 1 0 0 0,1-2 1 0 0,-1 1-1 0 0,0 0 0 0 0,1 0 0 0 0,0 0 0 0 0,-1-1 0 0 0,1 1 1 0 0,3 2-1 0 0,-3-3-154 0 0,-1-1 1 0 0,0 1 0 0 0,1-1-1 0 0,-1 1 1 0 0,1-1-1 0 0,-1 0 1 0 0,1 1 0 0 0,-1-1-1 0 0,1 0 1 0 0,-1 0-1 0 0,1 0 1 0 0,-1 0 0 0 0,1-1-1 0 0,2 1 1 0 0,15-8-5636 0 0</inkml:trace>
</inkml:ink>
</file>

<file path=ppt/ink/ink19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19"/>
    </inkml:context>
    <inkml:brush xml:id="br0">
      <inkml:brushProperty name="width" value="0.1" units="cm"/>
      <inkml:brushProperty name="height" value="0.1" units="cm"/>
      <inkml:brushProperty name="color" value="#008C3A"/>
    </inkml:brush>
  </inkml:definitions>
  <inkml:trace contextRef="#ctx0" brushRef="#br0">12 217 6447 0 0,'0'0'586'0'0,"1"-1"-486"0"0,6-10 1773 0 0,-1 0 0 0 0,0 0 0 0 0,-1-1 0 0 0,0 0-1 0 0,5-24 1 0 0,-6 22-818 0 0,1 0 0 0 0,0-1 0 0 0,10-17 0 0 0,-13 28-911 0 0,0 1 1 0 0,0 0-1 0 0,1 0 1 0 0,-1 0-1 0 0,0 0 1 0 0,1 1-1 0 0,0-1 1 0 0,0 1-1 0 0,0-1 1 0 0,0 1-1 0 0,0 0 1 0 0,0 0-1 0 0,0 0 1 0 0,1 1 0 0 0,-1-1-1 0 0,1 1 1 0 0,6-2-1 0 0,-8 2-129 0 0,0 0-1 0 0,0 1 0 0 0,1-1 1 0 0,-1 1-1 0 0,0 0 1 0 0,1 0-1 0 0,-1-1 0 0 0,0 1 1 0 0,1 1-1 0 0,-1-1 1 0 0,0 0-1 0 0,1 1 0 0 0,-1-1 1 0 0,0 1-1 0 0,0-1 1 0 0,1 1-1 0 0,-1 0 0 0 0,0 0 1 0 0,0 0-1 0 0,0 1 1 0 0,0-1-1 0 0,0 0 0 0 0,0 1 1 0 0,0-1-1 0 0,-1 1 1 0 0,1-1-1 0 0,-1 1 0 0 0,1 0 1 0 0,-1 0-1 0 0,1 0 1 0 0,-1 0-1 0 0,0 0 0 0 0,0 0 1 0 0,0 0-1 0 0,0 0 1 0 0,0 0-1 0 0,-1 1 0 0 0,1-1 1 0 0,-1 0-1 0 0,1 1 1 0 0,-1-1-1 0 0,0 0 0 0 0,0 1 1 0 0,0 3-1 0 0,0 8 20 0 0,0 0 1 0 0,-1 1-1 0 0,-1-1 0 0 0,0 0 0 0 0,-8 27 0 0 0,-17 34 17 0 0,-3-1 0 0 0,-3-1-1 0 0,-54 87 1 0 0,86-158-51 0 0,-1 2 0 0 0,-1 0 0 0 0,1 1 0 0 0,0-1 0 0 0,0 1 0 0 0,0-1 0 0 0,0 1 0 0 0,-1 8 0 0 0,3-13 0 0 0,0 1 0 0 0,0 0 0 0 0,0-1 0 0 0,1 1 0 0 0,-1 0 0 0 0,0-1 0 0 0,0 1 0 0 0,0 0 0 0 0,1-1 0 0 0,-1 1 0 0 0,0-1 0 0 0,1 1 0 0 0,-1 0 0 0 0,0-1 0 0 0,1 1 0 0 0,-1-1 0 0 0,1 1 0 0 0,-1-1 0 0 0,1 1 0 0 0,-1-1 0 0 0,1 0 0 0 0,-1 1 0 0 0,1-1 0 0 0,-1 0 0 0 0,1 1 0 0 0,0-1 0 0 0,-1 0 0 0 0,1 1 0 0 0,0-1 0 0 0,-1 0 0 0 0,1 0 0 0 0,0 0 0 0 0,-1 0 0 0 0,2 0 0 0 0,23 1 0 0 0,-23-1 0 0 0,162-20 265 0 0,-119 12-148 0 0,1 2 0 0 0,75 0 0 0 0,-93 11-851 0 0,0 1-3057 0 0</inkml:trace>
</inkml:ink>
</file>

<file path=ppt/ink/ink19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0"/>
    </inkml:context>
    <inkml:brush xml:id="br0">
      <inkml:brushProperty name="width" value="0.1" units="cm"/>
      <inkml:brushProperty name="height" value="0.1" units="cm"/>
      <inkml:brushProperty name="color" value="#008C3A"/>
    </inkml:brush>
  </inkml:definitions>
  <inkml:trace contextRef="#ctx0" brushRef="#br0">112 50 11519 0 0,'0'-3'374'0'0,"1"1"-1"0"0,-1 0 0 0 0,0-1 0 0 0,1 1 1 0 0,-1-1-1 0 0,0 1 0 0 0,0-1 1 0 0,0 1-1 0 0,-1-1 0 0 0,1 1 1 0 0,-1-1-1 0 0,1 1 0 0 0,-1 0 0 0 0,-3-6 904 0 0,3 8-1148 0 0,1 0 0 0 0,0 0 0 0 0,-1-1 0 0 0,1 1 0 0 0,0 0 0 0 0,-1 0 0 0 0,1 0 0 0 0,0 0 0 0 0,-1 0 0 0 0,1 0 0 0 0,0 0 0 0 0,-1 0 0 0 0,1 0 0 0 0,0 0 0 0 0,-1 0 0 0 0,1 0 0 0 0,0 0 0 0 0,-1 0 0 0 0,1 0 0 0 0,0 0 0 0 0,-1 0 0 0 0,1 1 0 0 0,0-1 0 0 0,-1 0 129 0 0,0 1-129 0 0,-16 18 1244 0 0,5 1-1024 0 0,1 0 0 0 0,1 0 0 0 0,1 1 1 0 0,1 1-1 0 0,1-1 0 0 0,-6 31 0 0 0,10-42-313 0 0,1 1 0 0 0,0 0-1 0 0,1-1 1 0 0,0 1-1 0 0,1 0 1 0 0,0 0 0 0 0,1 0-1 0 0,0-1 1 0 0,1 1 0 0 0,0 0-1 0 0,0-1 1 0 0,1 1 0 0 0,1-1-1 0 0,0 0 1 0 0,7 14-1 0 0,-6-18-26 0 0,1 1 0 0 0,1-1 0 0 0,-1 0-1 0 0,1 0 1 0 0,0-1 0 0 0,0 0-1 0 0,0 0 1 0 0,1-1 0 0 0,-1 0 0 0 0,1 0-1 0 0,0-1 1 0 0,1 0 0 0 0,-1 0-1 0 0,0-1 1 0 0,1 0 0 0 0,0 0 0 0 0,-1-1-1 0 0,1 0 1 0 0,9-1 0 0 0,-1 1 45 0 0,0-1-1 0 0,0-1 1 0 0,0-1 0 0 0,0 0 0 0 0,0-1 0 0 0,0-1-1 0 0,-1 0 1 0 0,32-14 0 0 0,-42 15-18 0 0,0 0 0 0 0,0-1 0 0 0,0 0 0 0 0,-1 0 0 0 0,1 0 0 0 0,-1-1 0 0 0,0 0 0 0 0,0 0 0 0 0,-1 0 0 0 0,1-1 1 0 0,-1 1-1 0 0,-1-1 0 0 0,1 0 0 0 0,-1 0 0 0 0,4-10 0 0 0,-3 6 22 0 0,-2 1 1 0 0,1-1 0 0 0,-1 0 0 0 0,-1 0 0 0 0,0 0-1 0 0,0 0 1 0 0,-1 0 0 0 0,0 0 0 0 0,-1 1-1 0 0,-2-14 1 0 0,1 12-7 0 0,0 1 0 0 0,0-1 0 0 0,-2 0 0 0 0,1 1-1 0 0,-1 0 1 0 0,-1 0 0 0 0,1 0 0 0 0,-2 1 0 0 0,1-1 0 0 0,-2 1 0 0 0,1 0-1 0 0,-1 1 1 0 0,0 0 0 0 0,-1 0 0 0 0,0 0 0 0 0,0 1 0 0 0,0 0-1 0 0,-1 1 1 0 0,0 0 0 0 0,-16-8 0 0 0,6 8-46 0 0,0 0-1 0 0,0 1 0 0 0,0 1 1 0 0,-1 1-1 0 0,0 1 1 0 0,1 0-1 0 0,-1 2 1 0 0,0 0-1 0 0,-34 5 1 0 0,52-4-115 0 0,0-1 1 0 0,0 0-1 0 0,0 0 1 0 0,0 1-1 0 0,1-1 1 0 0,-1 1-1 0 0,0 0 1 0 0,0 0-1 0 0,1-1 1 0 0,-1 1-1 0 0,1 0 1 0 0,-1 0-1 0 0,1 0 1 0 0,-1 1-1 0 0,1-1 1 0 0,0 0-1 0 0,-1 0 1 0 0,1 1-1 0 0,0-1 1 0 0,0 1 0 0 0,0-1-1 0 0,0 1 1 0 0,0 0-1 0 0,0-1 1 0 0,0 1-1 0 0,1 0 1 0 0,-1-1-1 0 0,1 1 1 0 0,-1 2-1 0 0,1 5-1379 0 0</inkml:trace>
</inkml:ink>
</file>

<file path=ppt/ink/ink19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1"/>
    </inkml:context>
    <inkml:brush xml:id="br0">
      <inkml:brushProperty name="width" value="0.1" units="cm"/>
      <inkml:brushProperty name="height" value="0.1" units="cm"/>
      <inkml:brushProperty name="color" value="#008C3A"/>
    </inkml:brush>
  </inkml:definitions>
  <inkml:trace contextRef="#ctx0" brushRef="#br0">196 75 4143 0 0,'2'-14'1656'0'0,"0"-15"6763"0"0,-2 28-8104 0 0,0-1 0 0 0,-1 1 0 0 0,1-1 1 0 0,-1 0-1 0 0,1 1 0 0 0,-1-1 0 0 0,0 1 0 0 0,1-1 0 0 0,-1 1 0 0 0,0-1 0 0 0,0 1 1 0 0,0 0-1 0 0,0-1 0 0 0,0 1 0 0 0,0 0 0 0 0,-1 0 0 0 0,1 0 0 0 0,0 0 1 0 0,-4-2-1 0 0,4 2-149 0 0,-1 1 1 0 0,0-1-1 0 0,1 1 1 0 0,-1 0 0 0 0,0 0-1 0 0,1 0 1 0 0,-1 0-1 0 0,0 0 1 0 0,0 0-1 0 0,1 0 1 0 0,-1 0-1 0 0,0 1 1 0 0,1-1 0 0 0,-1 1-1 0 0,0-1 1 0 0,-1 1-1 0 0,-2 2-34 0 0,-1 0 0 0 0,1 0 0 0 0,0 0 0 0 0,0 1 0 0 0,0 0 0 0 0,0 0-1 0 0,1 0 1 0 0,-1 0 0 0 0,-5 8 0 0 0,-5 9-77 0 0,2 0 0 0 0,0 1 0 0 0,1 1-1 0 0,-14 37 1 0 0,23-53-47 0 0,1-1 1 0 0,-1 1-1 0 0,1 0 0 0 0,1 1 1 0 0,-1-1-1 0 0,1 0 0 0 0,0 0 0 0 0,1 1 1 0 0,0-1-1 0 0,0 0 0 0 0,1 0 1 0 0,0 1-1 0 0,0-1 0 0 0,0 0 0 0 0,1 0 1 0 0,0 0-1 0 0,0 0 0 0 0,1 0 1 0 0,0 0-1 0 0,5 8 0 0 0,-3-10-39 0 0,1 0 0 0 0,-1 0-1 0 0,1-1 1 0 0,0 1 0 0 0,0-1 0 0 0,0 0 0 0 0,0-1-1 0 0,1 0 1 0 0,-1 0 0 0 0,1 0 0 0 0,0-1 0 0 0,0 0-1 0 0,0 0 1 0 0,0 0 0 0 0,0-1 0 0 0,0 0 0 0 0,0-1-1 0 0,15 0 1 0 0,12-2-940 0 0,0 0 1 0 0,54-13-1 0 0,-80 14 660 0 0,15-4-7489 0 0</inkml:trace>
</inkml:ink>
</file>

<file path=ppt/ink/ink19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2"/>
    </inkml:context>
    <inkml:brush xml:id="br0">
      <inkml:brushProperty name="width" value="0.1" units="cm"/>
      <inkml:brushProperty name="height" value="0.1" units="cm"/>
      <inkml:brushProperty name="color" value="#008C3A"/>
    </inkml:brush>
  </inkml:definitions>
  <inkml:trace contextRef="#ctx0" brushRef="#br0">0 179 4607 0 0,'20'117'3351'0'0,"-10"-39"7026"0"0,-4-192-6186 0 0,-3 12-3110 0 0,-1 77-859 0 0,-2 12-82 0 0,1 0 0 0 0,1 1-1 0 0,-1-1 1 0 0,2 0 0 0 0,0 1 0 0 0,0-1 0 0 0,1 1-1 0 0,10-20 1 0 0,-11 35-133 0 0,0 0 0 0 0,0 1 1 0 0,0-1-1 0 0,-1 1 0 0 0,0 0 0 0 0,1-1 0 0 0,1 7 0 0 0,1 5-25 0 0,-1 1 0 0 0,-1-1 0 0 0,2 21 0 0 0,12 49-47 0 0,-16-81 53 0 0,1 1 0 0 0,-1-1 0 0 0,1 1 0 0 0,0-1 0 0 0,1 0-1 0 0,-1 1 1 0 0,1-1 0 0 0,0-1 0 0 0,0 1 0 0 0,0 0 0 0 0,0-1 0 0 0,1 1 0 0 0,-1-1 0 0 0,6 3 0 0 0,-6-5 17 0 0,-1 0 1 0 0,1 0 0 0 0,0 0-1 0 0,0 0 1 0 0,-1-1-1 0 0,1 1 1 0 0,0-1 0 0 0,0 0-1 0 0,0 0 1 0 0,0 0-1 0 0,0 0 1 0 0,0 0 0 0 0,0-1-1 0 0,-1 0 1 0 0,1 1-1 0 0,0-1 1 0 0,0 0-1 0 0,-1 0 1 0 0,1 0 0 0 0,0-1-1 0 0,-1 1 1 0 0,4-3-1 0 0,10-6 188 0 0,-1-1-1 0 0,19-16 0 0 0,-19 14 45 0 0,7-5 86 0 0,36-29 448 0 0,-54 45-720 0 0,-1 0 0 0 0,1 0-1 0 0,-1 0 1 0 0,1 0 0 0 0,0 0 0 0 0,0 1-1 0 0,-1 0 1 0 0,1 0 0 0 0,0 0-1 0 0,0 0 1 0 0,0 0 0 0 0,0 1 0 0 0,1 0-1 0 0,4 0 1 0 0,-6 1-33 0 0,0 0-1 0 0,0 1 1 0 0,0-1-1 0 0,0 1 1 0 0,0 0-1 0 0,0 0 1 0 0,0 0-1 0 0,0 0 1 0 0,-1 0-1 0 0,1 1 1 0 0,-1-1-1 0 0,0 1 1 0 0,0 0-1 0 0,0-1 1 0 0,0 1-1 0 0,0 0 1 0 0,-1 0-1 0 0,1 0 1 0 0,-1 1-1 0 0,2 3 1 0 0,21 76 115 0 0,-21-69-122 0 0,1 3-386 0 0,0-1 0 0 0,1 0 0 0 0,1-1 0 0 0,0 1 0 0 0,15 24-1 0 0,-13-28-1525 0 0</inkml:trace>
</inkml:ink>
</file>

<file path=ppt/ink/ink19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3"/>
    </inkml:context>
    <inkml:brush xml:id="br0">
      <inkml:brushProperty name="width" value="0.1" units="cm"/>
      <inkml:brushProperty name="height" value="0.1" units="cm"/>
      <inkml:brushProperty name="color" value="#008C3A"/>
    </inkml:brush>
  </inkml:definitions>
  <inkml:trace contextRef="#ctx0" brushRef="#br0">1 80 2759 0 0,'0'0'11360'0'0,"6"-27"-8102"0"0,-4 23-3198 0 0,0 1 1 0 0,0-1 0 0 0,0 1 0 0 0,0 0 0 0 0,1 0-1 0 0,-1 0 1 0 0,1 0 0 0 0,0 0 0 0 0,0 1 0 0 0,0-1-1 0 0,1 1 1 0 0,-1 0 0 0 0,0-1 0 0 0,1 2 0 0 0,-1-1 0 0 0,1 0-1 0 0,0 1 1 0 0,-1 0 0 0 0,1 0 0 0 0,0 0 0 0 0,0 0-1 0 0,0 0 1 0 0,0 1 0 0 0,0 0 0 0 0,0 0 0 0 0,0 0-1 0 0,8 1 1 0 0,-11-1 63 0 0,1 2-78 0 0,-1 0 0 0 0,0 0-1 0 0,0 0 1 0 0,1 0 0 0 0,-1 0 0 0 0,0 1-1 0 0,-1-1 1 0 0,1 0 0 0 0,0 0-1 0 0,-1 1 1 0 0,1-1 0 0 0,-1 0 0 0 0,0 1-1 0 0,0-1 1 0 0,0 0 0 0 0,0 1 0 0 0,0-1-1 0 0,0 0 1 0 0,0 1 0 0 0,-1-1-1 0 0,0 0 1 0 0,-1 5 0 0 0,-26 57 511 0 0,13-32-311 0 0,13-28-252 0 0,0 1 0 0 0,1-1 0 0 0,-1 1 1 0 0,1 0-1 0 0,0-1 0 0 0,0 1 0 0 0,1 0 0 0 0,-1 0 0 0 0,1 0 1 0 0,0 0-1 0 0,0-1 0 0 0,2 10 0 0 0,0-11 1 0 0,-1 0 1 0 0,0 0-1 0 0,1-1 0 0 0,-1 1 1 0 0,1 0-1 0 0,0-1 0 0 0,0 0 1 0 0,0 1-1 0 0,0-1 0 0 0,1 0 1 0 0,-1 0-1 0 0,1 0 0 0 0,-1 0 1 0 0,1-1-1 0 0,-1 1 0 0 0,1-1 1 0 0,0 1-1 0 0,0-1 0 0 0,0 0 1 0 0,0 0-1 0 0,3 1 0 0 0,11 3-117 0 0,0 0 1 0 0,0-1-1 0 0,0-1 0 0 0,0 0 0 0 0,1-2 1 0 0,-1 0-1 0 0,0 0 0 0 0,1-2 1 0 0,-1 0-1 0 0,0-1 0 0 0,1-1 0 0 0,19-6 1 0 0,-21 3-969 0 0</inkml:trace>
</inkml:ink>
</file>

<file path=ppt/ink/ink19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4"/>
    </inkml:context>
    <inkml:brush xml:id="br0">
      <inkml:brushProperty name="width" value="0.1" units="cm"/>
      <inkml:brushProperty name="height" value="0.1" units="cm"/>
      <inkml:brushProperty name="color" value="#008C3A"/>
    </inkml:brush>
  </inkml:definitions>
  <inkml:trace contextRef="#ctx0" brushRef="#br0">16 268 4607 0 0,'0'0'208'0'0,"-3"-1"-9"0"0,-9-8 1380 0 0,43 3 3995 0 0,-13 2-4828 0 0,24-2 1094 0 0,56-15 0 0 0,-43 12-1080 0 0,0 1 1 0 0,0 3 0 0 0,1 3-1 0 0,56 4 1 0 0,119-6-266 0 0,-142-1-489 0 0,113 8 1 0 0,17 1-8 0 0,-88-7 2 0 0,183-13 20 0 0,641-74-187 0 0,-480 38-540 0 0,85 18 2410 0 0,-532 33-1688 0 0,5 0 21 0 0,57 5 0 0 0,-89-4 122 0 0,25 10 2831 0 0,-13-5-4512 0 0</inkml:trace>
</inkml:ink>
</file>

<file path=ppt/ink/ink19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5"/>
    </inkml:context>
    <inkml:brush xml:id="br0">
      <inkml:brushProperty name="width" value="0.1" units="cm"/>
      <inkml:brushProperty name="height" value="0.1" units="cm"/>
      <inkml:brushProperty name="color" value="#008C3A"/>
    </inkml:brush>
  </inkml:definitions>
  <inkml:trace contextRef="#ctx0" brushRef="#br0">192 73 8263 0 0,'0'0'375'0'0,"11"-40"829"0"0,-6 19 2817 0 0,-3 9 199 0 0,-3 25-2785 0 0,-15 174-175 0 0,10-98-1092 0 0,-26 133 0 0 0,-6-56-116 0 0,-45 221 523 0 0,69-296-369 0 0,3-1 0 0 0,3 124 0 0 0,9-169 23 0 0,2 1 1 0 0,17 81-1 0 0,-19-125-180 0 0,-1-1-1 0 0,1 0 1 0 0,-1 0-1 0 0,1 0 1 0 0,0 0-1 0 0,0 0 1 0 0,0 0-1 0 0,0 0 1 0 0,0 0-1 0 0,-1-1 1 0 0,1 1-1 0 0,1 0 1 0 0,-1 0-1 0 0,0-1 1 0 0,0 1-1 0 0,0-1 1 0 0,0 1-1 0 0,0-1 1 0 0,1 1-1 0 0,-1-1 1 0 0,0 0-1 0 0,0 0 1 0 0,1 1-1 0 0,-1-1 1 0 0,0 0-1 0 0,0 0 1 0 0,1 0-1 0 0,-1 0 1 0 0,2-1-1 0 0,-2 1 33 0 0,0 0 164 0 0,31-5 918 0 0,52-22-1030 0 0,-57 17-114 0 0,1 1 1 0 0,42-7 0 0 0,3 9-46 0 0,0 4 1 0 0,136 12-1 0 0,-59 0 31 0 0,915-29-144 0 0,-501 0 86 0 0,-219 11 53 0 0,756-3 0 0 0,-921 16 219 0 0,307-32 1 0 0,-423 20 1589 0 0,-61 7-1940 0 0,0 1-1 0 0,0 0 1 0 0,1 0 0 0 0,-1 0-1 0 0,0 0 1 0 0,0 0 0 0 0,0 1-1 0 0,0-1 1 0 0,0 1 0 0 0,0 0-1 0 0,3 1 1 0 0</inkml:trace>
</inkml:ink>
</file>

<file path=ppt/ink/ink1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2"/>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19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6"/>
    </inkml:context>
    <inkml:brush xml:id="br0">
      <inkml:brushProperty name="width" value="0.1" units="cm"/>
      <inkml:brushProperty name="height" value="0.1" units="cm"/>
      <inkml:brushProperty name="color" value="#008C3A"/>
    </inkml:brush>
  </inkml:definitions>
  <inkml:trace contextRef="#ctx0" brushRef="#br0">51 111 4607 0 0,'-10'-13'205'0'0,"-22"-35"6186"0"0,31 46-6028 0 0,0 0 0 0 0,0-1 0 0 0,0 1 0 0 0,0 0 0 0 0,0-1-1 0 0,0 0 1 0 0,1 1 0 0 0,-1-1 0 0 0,1 1 0 0 0,0-1 0 0 0,-1 0 0 0 0,1 1 0 0 0,0-1 0 0 0,1 0 0 0 0,-1 1-1 0 0,1-1 1 0 0,0-4 2264 0 0,17 45-1981 0 0,-3 0 0 0 0,-1 2 1 0 0,9 42-1 0 0,18 128 449 0 0,-23-112-938 0 0,44 301 87 0 0,-37-209-67 0 0,79 296 0 0 0,-55-319 485 0 0,-49-166-519 0 0,7 22 1358 0 0,-5-16-3480 0 0</inkml:trace>
</inkml:ink>
</file>

<file path=ppt/ink/ink19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7"/>
    </inkml:context>
    <inkml:brush xml:id="br0">
      <inkml:brushProperty name="width" value="0.05" units="cm"/>
      <inkml:brushProperty name="height" value="0.05" units="cm"/>
      <inkml:brushProperty name="color" value="#004F8B"/>
    </inkml:brush>
  </inkml:definitions>
  <inkml:trace contextRef="#ctx0" brushRef="#br0">0 8 3679 0 0,'0'0'284'0'0,"9"-8"1154"0"0,5 46 3628 0 0,-9-19-3616 0 0,0-7-955 0 0,-1 1 1 0 0,0-1-1 0 0,-1 1 1 0 0,0 0 0 0 0,-1 1-1 0 0,0-1 1 0 0,-1 0 0 0 0,-1 1-1 0 0,0-1 1 0 0,-1 0-1 0 0,0 0 1 0 0,-1 1 0 0 0,-7 24-1 0 0,7-31-287 0 0,1 1 1 0 0,0-1-1 0 0,0 1 0 0 0,1 0 0 0 0,0-1 1 0 0,2 13-1 0 0,-2-16-286 0 0,0-1 1 0 0,1 1 0 0 0,0-1-1 0 0,0 1 1 0 0,0-1 0 0 0,0 0-1 0 0,1 1 1 0 0,-1-1 0 0 0,1 0-1 0 0,0 0 1 0 0,0 0 0 0 0,0 0-1 0 0,0 0 1 0 0,0 0 0 0 0,1 0-1 0 0,3 3 1 0 0</inkml:trace>
</inkml:ink>
</file>

<file path=ppt/ink/ink19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8"/>
    </inkml:context>
    <inkml:brush xml:id="br0">
      <inkml:brushProperty name="width" value="0.05" units="cm"/>
      <inkml:brushProperty name="height" value="0.05" units="cm"/>
      <inkml:brushProperty name="color" value="#004F8B"/>
    </inkml:brush>
  </inkml:definitions>
  <inkml:trace contextRef="#ctx0" brushRef="#br0">375 34 4143 0 0,'-34'-7'2148'0'0,"18"5"93"0"0,1 1 0 0 0,-1 1 0 0 0,-30 3-1 0 0,35-1-1778 0 0,0 0-1 0 0,0 1 0 0 0,0 0 1 0 0,0 1-1 0 0,-16 8 1 0 0,18-7-419 0 0,0 0 0 0 0,0 1 0 0 0,1 0 1 0 0,-1 1-1 0 0,2 0 0 0 0,-1 1 0 0 0,1-1 1 0 0,0 1-1 0 0,0 0 0 0 0,1 1 0 0 0,0 0 1 0 0,1 0-1 0 0,0 0 0 0 0,-8 20 0 0 0,2 1 39 0 0,1 1 0 0 0,2 0 0 0 0,-10 63 0 0 0,16-77-55 0 0,1 0 1 0 0,1 0-1 0 0,0 0 0 0 0,1 0 0 0 0,1 0 0 0 0,0 0 1 0 0,1-1-1 0 0,1 1 0 0 0,8 20 0 0 0,-9-30-7 0 0,0-1-1 0 0,0 0 0 0 0,1 0 0 0 0,0 0 1 0 0,0 0-1 0 0,1 0 0 0 0,-1-1 1 0 0,1 0-1 0 0,1 0 0 0 0,-1 0 0 0 0,1 0 1 0 0,-1-1-1 0 0,8 4 0 0 0,-2-3 57 0 0,-1 0-1 0 0,1 0 0 0 0,0-1 0 0 0,0 0 1 0 0,1-1-1 0 0,-1-1 0 0 0,18 3 1 0 0,-6-4 42 0 0,-1 0 1 0 0,1-1 0 0 0,0-2 0 0 0,-1 0-1 0 0,0-1 1 0 0,1-1 0 0 0,39-14 0 0 0,-22 4-16 0 0,-1-2 1 0 0,-1-1 0 0 0,0-2-1 0 0,-1-2 1 0 0,56-42-1 0 0,-85 56-84 0 0,-1-1 1 0 0,0 0-1 0 0,0-1 0 0 0,-1 1 1 0 0,0-1-1 0 0,0-1 0 0 0,-1 1 1 0 0,0-1-1 0 0,-1 1 0 0 0,0-2 1 0 0,-1 1-1 0 0,0 0 0 0 0,0-1 1 0 0,-1 1-1 0 0,0-1 0 0 0,-1 1 1 0 0,-1-1-1 0 0,1 0 0 0 0,-2 0 1 0 0,1 1-1 0 0,-4-17 0 0 0,2 14 52 0 0,-1 0-1 0 0,0-1 0 0 0,-1 1 1 0 0,0 0-1 0 0,-1 1 0 0 0,0-1 1 0 0,-1 1-1 0 0,0 0 1 0 0,-1 0-1 0 0,-1 1 0 0 0,0 0 1 0 0,0 0-1 0 0,-1 1 0 0 0,0 0 1 0 0,-1 1-1 0 0,-17-14 0 0 0,15 15 66 0 0,-1 1 0 0 0,0 0 0 0 0,-1 0 0 0 0,1 1 0 0 0,-20-5 1 0 0,26 9-90 0 0,-1 0 0 0 0,0 1 1 0 0,0 0-1 0 0,1 0 1 0 0,-1 1-1 0 0,0 0 1 0 0,0 0-1 0 0,0 1 0 0 0,0 0 1 0 0,0 0-1 0 0,-11 4 1 0 0,-19 4-2123 0 0</inkml:trace>
</inkml:ink>
</file>

<file path=ppt/ink/ink19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29"/>
    </inkml:context>
    <inkml:brush xml:id="br0">
      <inkml:brushProperty name="width" value="0.05" units="cm"/>
      <inkml:brushProperty name="height" value="0.05" units="cm"/>
      <inkml:brushProperty name="color" value="#004F8B"/>
    </inkml:brush>
  </inkml:definitions>
  <inkml:trace contextRef="#ctx0" brushRef="#br0">81 138 1839 0 0,'0'0'7380'0'0,"22"-37"-2792"0"0,-18 28-4180 0 0,0 1 1 0 0,0 0-1 0 0,0 1 0 0 0,1-1 0 0 0,0 1 0 0 0,1 0 0 0 0,0 0 0 0 0,10-9 1 0 0,-14 14-408 0 0,0-1 0 0 0,0 1 0 0 0,1 1 1 0 0,-1-1-1 0 0,0 0 0 0 0,1 0 1 0 0,0 1-1 0 0,-1-1 0 0 0,1 1 0 0 0,0 0 1 0 0,-1 0-1 0 0,1 0 0 0 0,0 0 1 0 0,0 1-1 0 0,0-1 0 0 0,0 1 0 0 0,0-1 1 0 0,0 1-1 0 0,0 0 0 0 0,0 0 1 0 0,0 1-1 0 0,0-1 0 0 0,0 1 0 0 0,0-1 1 0 0,-1 1-1 0 0,1 0 0 0 0,0 0 1 0 0,0 0-1 0 0,4 3 0 0 0,-5-2 32 0 0,0 0-1 0 0,-1 1 1 0 0,1-1-1 0 0,0 1 0 0 0,-1 0 1 0 0,0-1-1 0 0,1 1 1 0 0,-1 0-1 0 0,0 0 1 0 0,-1 0-1 0 0,1 0 0 0 0,0 0 1 0 0,-1 0-1 0 0,0 0 1 0 0,0 0-1 0 0,0 0 1 0 0,0 0-1 0 0,-1 6 1 0 0,-8 57 548 0 0,9-66-580 0 0,-2 8 3 0 0,0 0 0 0 0,-1 1 0 0 0,0-1 0 0 0,0 0 0 0 0,-1 0-1 0 0,0-1 1 0 0,0 1 0 0 0,-1-1 0 0 0,0 0 0 0 0,0 0 0 0 0,-1-1 0 0 0,0 1 0 0 0,0-1 0 0 0,-14 10 0 0 0,-6 2-418 0 0,-1-1-1 0 0,-53 24 1 0 0,42-22 1319 0 0,155-11-598 0 0,-70-7-184 0 0,-34-1-64 0 0,1 0 0 0 0,0 0 0 0 0,0 2 0 0 0,0 0 1 0 0,0 0-1 0 0,-1 1 0 0 0,16 6 0 0 0,-18-10-2160 0 0</inkml:trace>
</inkml:ink>
</file>

<file path=ppt/ink/ink19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0"/>
    </inkml:context>
    <inkml:brush xml:id="br0">
      <inkml:brushProperty name="width" value="0.05" units="cm"/>
      <inkml:brushProperty name="height" value="0.05" units="cm"/>
      <inkml:brushProperty name="color" value="#004F8B"/>
    </inkml:brush>
  </inkml:definitions>
  <inkml:trace contextRef="#ctx0" brushRef="#br0">576 100 1839 0 0,'-15'-36'1883'0'0,"11"31"-1565"0"0,0 0 1 0 0,0 0-1 0 0,-1 0 0 0 0,0 1 0 0 0,0-1 0 0 0,0 1 0 0 0,-1 0 1 0 0,1 1-1 0 0,-1-1 0 0 0,0 1 0 0 0,0 0 0 0 0,0 0 1 0 0,0 1-1 0 0,0 0 0 0 0,-1 0 0 0 0,1 1 0 0 0,-1-1 1 0 0,1 1-1 0 0,-1 1 0 0 0,0-1 0 0 0,1 1 0 0 0,-11 1 1 0 0,-1 0 481 0 0,0 1 1 0 0,0 1 0 0 0,1 0 0 0 0,-1 1 0 0 0,1 1 0 0 0,0 1-1 0 0,-20 9 1 0 0,25-8-785 0 0,1 0 0 0 0,-1 1 0 0 0,1 1 0 0 0,1 0 0 0 0,-1 0 0 0 0,1 1 0 0 0,1 0 1 0 0,0 1-1 0 0,1 0 0 0 0,0 0 0 0 0,0 1 0 0 0,-6 14 0 0 0,-10 23 139 0 0,-29 87 0 0 0,47-121-138 0 0,-4 16 130 0 0,1-1 0 0 0,2 1 0 0 0,1 0 0 0 0,-3 50 0 0 0,7-66-122 0 0,2 0 0 0 0,0 0 0 0 0,1 0-1 0 0,1 0 1 0 0,0-1 0 0 0,1 1 0 0 0,0 0 0 0 0,1-1 0 0 0,1 0 0 0 0,0 0 0 0 0,14 24 0 0 0,-12-28 29 0 0,1-1 1 0 0,0 0-1 0 0,1 0 1 0 0,0-1-1 0 0,1 0 1 0 0,-1-1-1 0 0,1 0 1 0 0,1 0 0 0 0,-1-1-1 0 0,1-1 1 0 0,0 0-1 0 0,1 0 1 0 0,-1-1-1 0 0,1 0 1 0 0,14 2-1 0 0,4 0 222 0 0,0-1 0 0 0,0-1-1 0 0,0-2 1 0 0,0-1 0 0 0,32-3-1 0 0,-45 0-107 0 0,1-1 0 0 0,-1-1 0 0 0,0 0-1 0 0,0-2 1 0 0,0 0 0 0 0,-1 0 0 0 0,0-2-1 0 0,0 0 1 0 0,-1-1 0 0 0,0 0 0 0 0,-1-2 0 0 0,0 1-1 0 0,0-2 1 0 0,20-21 0 0 0,-19 17-68 0 0,-1 0-1 0 0,-1-1 1 0 0,0-1-1 0 0,-2 0 1 0 0,0-1 0 0 0,0 0-1 0 0,-2-1 1 0 0,0 0-1 0 0,-2 0 1 0 0,0-1 0 0 0,6-35-1 0 0,-11 33-44 0 0,-2 1-1 0 0,0-1 1 0 0,-2 1 0 0 0,0 0-1 0 0,-1 0 1 0 0,-2 0 0 0 0,0 0-1 0 0,-1 0 1 0 0,-1 1 0 0 0,-2 0-1 0 0,0 0 1 0 0,-1 1 0 0 0,0 1-1 0 0,-2-1 1 0 0,-26-32 0 0 0,34 48-96 0 0,0 0-1 0 0,0 0 1 0 0,0 1 0 0 0,0-1 0 0 0,0 1 0 0 0,-1 0-1 0 0,1 0 1 0 0,-1 1 0 0 0,0 0 0 0 0,0-1-1 0 0,0 2 1 0 0,0-1 0 0 0,0 0 0 0 0,0 1 0 0 0,0 0-1 0 0,-8 0 1 0 0,-1 1-859 0 0,1 0 0 0 0,0 1 0 0 0,0 1 0 0 0,0 0 0 0 0,-17 6 0 0 0,11-3-6530 0 0</inkml:trace>
</inkml:ink>
</file>

<file path=ppt/ink/ink19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1"/>
    </inkml:context>
    <inkml:brush xml:id="br0">
      <inkml:brushProperty name="width" value="0.05" units="cm"/>
      <inkml:brushProperty name="height" value="0.05" units="cm"/>
      <inkml:brushProperty name="color" value="#004F8B"/>
    </inkml:brush>
  </inkml:definitions>
  <inkml:trace contextRef="#ctx0" brushRef="#br0">8 146 7711 0 0,'0'0'7779'0'0,"5"-37"-4207"0"0,-1 27-3321 0 0,1 0 0 0 0,0 1-1 0 0,0 0 1 0 0,1-1 0 0 0,0 2 0 0 0,11-14 0 0 0,-16 20-201 0 0,1-1 1 0 0,1 1-1 0 0,-1 0 1 0 0,0-1-1 0 0,0 1 1 0 0,1 0 0 0 0,0 1-1 0 0,-1-1 1 0 0,1 0-1 0 0,0 1 1 0 0,0-1 0 0 0,-1 1-1 0 0,1 0 1 0 0,0 0-1 0 0,0 0 1 0 0,1 0-1 0 0,-1 1 1 0 0,0-1 0 0 0,0 1-1 0 0,0 0 1 0 0,0 0-1 0 0,0 0 1 0 0,1 0-1 0 0,-1 0 1 0 0,0 1 0 0 0,3 0-1 0 0,2 3-39 0 0,-7-3-9 0 0,1 0 0 0 0,-1 0 0 0 0,0 0 0 0 0,0 0 0 0 0,0 0 0 0 0,0 0 0 0 0,0 0 0 0 0,0 0 0 0 0,0 1 0 0 0,0-1 0 0 0,-1 0 0 0 0,1 1 0 0 0,0-1 0 0 0,-1 0 0 0 0,1 1 0 0 0,-1-1 0 0 0,1 1 0 0 0,-1-1 0 0 0,0 1 0 0 0,0-1 0 0 0,1 1 0 0 0,-1-1 0 0 0,0 1 0 0 0,0-1 0 0 0,-1 1 0 0 0,1-1 0 0 0,0 1 0 0 0,-1 1 0 0 0,-17 36-12 0 0,12-29 15 0 0,-39 55-152 0 0,30-45 36 0 0,14-19 56 0 0,1 0-17 0 0,0 1 65 0 0,1-1 0 0 0,-1 1 1 0 0,0 0-1 0 0,1-1 0 0 0,-1 1 0 0 0,1-1 1 0 0,-1 1-1 0 0,1-1 0 0 0,0 1 0 0 0,0-1 1 0 0,0 1-1 0 0,0-1 0 0 0,0 0 0 0 0,0 0 0 0 0,0 1 1 0 0,0-1-1 0 0,0 0 0 0 0,1 0 0 0 0,-1 0 1 0 0,0 0-1 0 0,3 1 0 0 0,31 13 20 0 0,-29-13-20 0 0,4 1 7 0 0,1 1 0 0 0,-1 0 0 0 0,0 1 0 0 0,0 0 0 0 0,0 1 0 0 0,15 11 0 0 0,-23-15 0 0 0,0 0 0 0 0,0 0 0 0 0,0 0 0 0 0,-1 0 0 0 0,1 0 0 0 0,-1 0 0 0 0,1 0 0 0 0,-1 1 0 0 0,0-1 0 0 0,0 0 0 0 0,0 1 0 0 0,0-1 0 0 0,0 1 0 0 0,0-1 0 0 0,-1 1 0 0 0,1 0 0 0 0,-1-1 0 0 0,0 1 0 0 0,1 0 0 0 0,-1-1 0 0 0,-1 1 0 0 0,1 0 0 0 0,0-1 0 0 0,-1 1 0 0 0,1-1 0 0 0,-1 1 0 0 0,0 0 0 0 0,0-1 0 0 0,0 1 0 0 0,0-1 0 0 0,0 0 0 0 0,0 1 0 0 0,-4 3 0 0 0,0 1 112 0 0,-1 0 0 0 0,0 0 0 0 0,0 0 0 0 0,-1 0 0 0 0,0-1 0 0 0,0 0 0 0 0,-1-1 0 0 0,1 0 0 0 0,-1 0 0 0 0,0 0 0 0 0,-1-1 0 0 0,1 0 0 0 0,-1-1 0 0 0,0 0 0 0 0,0 0 0 0 0,0-1 0 0 0,0 0 0 0 0,0-1 0 0 0,0 0 0 0 0,0 0 0 0 0,-1-1 0 0 0,1 0 0 0 0,0-1 0 0 0,-14-2 0 0 0,22 3-202 0 0,0 0-1 0 0,0-1 1 0 0,0 1 0 0 0,0-1-1 0 0,0 1 1 0 0,1 0 0 0 0,-1-1-1 0 0,0 1 1 0 0,0-1 0 0 0,1 0-1 0 0,-1 1 1 0 0,0-1 0 0 0,1 0-1 0 0,-1 1 1 0 0,1-1 0 0 0,-1 0-1 0 0,1 0 1 0 0,-1 0 0 0 0,1 1-1 0 0,-1-1 1 0 0,0-1-1 0 0,-2-14-5370 0 0,4 7-1890 0 0</inkml:trace>
</inkml:ink>
</file>

<file path=ppt/ink/ink19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2"/>
    </inkml:context>
    <inkml:brush xml:id="br0">
      <inkml:brushProperty name="width" value="0.05" units="cm"/>
      <inkml:brushProperty name="height" value="0.05" units="cm"/>
      <inkml:brushProperty name="color" value="#004F8B"/>
    </inkml:brush>
  </inkml:definitions>
  <inkml:trace contextRef="#ctx0" brushRef="#br0">458 55 4607 0 0,'-25'-15'698'0'0,"16"10"181"0"0,0-1 1 0 0,0 2-1 0 0,-1-1 0 0 0,1 1 1 0 0,-1 1-1 0 0,0 0 1 0 0,0 0-1 0 0,0 1 0 0 0,-1 0 1 0 0,1 1-1 0 0,-12 0 1 0 0,15 1-717 0 0,0 1 0 0 0,0 0 0 0 0,-1 1 0 0 0,1 0 0 0 0,0 0 1 0 0,0 0-1 0 0,0 1 0 0 0,1 0 0 0 0,-1 0 0 0 0,1 1 0 0 0,-1-1 0 0 0,1 2 1 0 0,0-1-1 0 0,1 1 0 0 0,-1-1 0 0 0,-8 11 0 0 0,-7 8-11 0 0,2 1 0 0 0,0 0-1 0 0,1 2 1 0 0,1 0 0 0 0,2 1-1 0 0,0 1 1 0 0,-15 44 0 0 0,23-51-115 0 0,1 0 1 0 0,1 1 0 0 0,1-1 0 0 0,0 1 0 0 0,2 0-1 0 0,1 0 1 0 0,0 0 0 0 0,2-1 0 0 0,1 1-1 0 0,0 0 1 0 0,8 30 0 0 0,-4-29-28 0 0,1 0 0 0 0,0-1 1 0 0,2 0-1 0 0,1-1 0 0 0,0 0 1 0 0,2 0-1 0 0,0-1 0 0 0,1-1 0 0 0,21 24 1 0 0,-24-32 14 0 0,1-1 0 0 0,0 0 1 0 0,0-1-1 0 0,1-1 1 0 0,0 1-1 0 0,0-2 1 0 0,1 0-1 0 0,0 0 0 0 0,0-1 1 0 0,1-1-1 0 0,0 0 1 0 0,0-1-1 0 0,0 0 0 0 0,0-1 1 0 0,1-1-1 0 0,16 1 1 0 0,-9-2 57 0 0,0 0 0 0 0,0-2 1 0 0,0-1-1 0 0,0 0 1 0 0,0-2-1 0 0,-1 0 0 0 0,1-2 1 0 0,29-11-1 0 0,-38 11-15 0 0,0 0 1 0 0,-1-1-1 0 0,1-1 0 0 0,-1 0 0 0 0,-1 0 0 0 0,0-1 0 0 0,0-1 1 0 0,-1 0-1 0 0,0 0 0 0 0,-1-1 0 0 0,0 0 0 0 0,0-1 0 0 0,-1 0 1 0 0,6-14-1 0 0,-3 2 77 0 0,0-1 1 0 0,-2 0-1 0 0,-1-1 1 0 0,-2 0 0 0 0,0 0-1 0 0,-1 0 1 0 0,-2-1-1 0 0,-1 0 1 0 0,-1 0-1 0 0,-1 1 1 0 0,-1-1-1 0 0,-2 0 1 0 0,-1 1 0 0 0,0-1-1 0 0,-2 1 1 0 0,-1 0-1 0 0,-21-48 1 0 0,25 67-117 0 0,-1 0 1 0 0,0 0 0 0 0,0 1 0 0 0,0 0-1 0 0,-1 0 1 0 0,0 0 0 0 0,0 0-1 0 0,-1 1 1 0 0,0 0 0 0 0,1 0 0 0 0,-2 1-1 0 0,1-1 1 0 0,0 1 0 0 0,-1 0-1 0 0,0 1 1 0 0,0 0 0 0 0,0 0-1 0 0,-10-2 1 0 0,4 1-424 0 0,0 1 0 0 0,-1 1 0 0 0,-23-1 0 0 0,-42 7-6722 0 0,61-1-239 0 0</inkml:trace>
</inkml:ink>
</file>

<file path=ppt/ink/ink19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3"/>
    </inkml:context>
    <inkml:brush xml:id="br0">
      <inkml:brushProperty name="width" value="0.05" units="cm"/>
      <inkml:brushProperty name="height" value="0.05" units="cm"/>
      <inkml:brushProperty name="color" value="#004F8B"/>
    </inkml:brush>
  </inkml:definitions>
  <inkml:trace contextRef="#ctx0" brushRef="#br0">110 1 7831 0 0,'0'0'8628'0'0,"-9"0"-4384"0"0,-12 3-3045 0 0,14 5-1111 0 0,-1 0 0 0 0,2 0 0 0 0,-1 0 0 0 0,1 1 1 0 0,0 0-1 0 0,1 0 0 0 0,0 1 0 0 0,0 0 0 0 0,1 0 0 0 0,0 0 1 0 0,-2 11-1 0 0,4-13-92 0 0,-1 0 1 0 0,2 0 0 0 0,-1 1 0 0 0,1-1 0 0 0,0 0-1 0 0,1 1 1 0 0,0-1 0 0 0,0 1 0 0 0,1-1-1 0 0,0 1 1 0 0,1-1 0 0 0,0 0 0 0 0,0 1-1 0 0,5 10 1 0 0,-4-15 34 0 0,0 0 0 0 0,0 0 1 0 0,0-1-1 0 0,1 1 0 0 0,-1-1 0 0 0,1 0 0 0 0,0 0 0 0 0,0 0 0 0 0,0-1 1 0 0,0 1-1 0 0,1-1 0 0 0,-1 0 0 0 0,1 0 0 0 0,-1-1 0 0 0,1 1 0 0 0,0-1 1 0 0,-1 0-1 0 0,1 0 0 0 0,0-1 0 0 0,0 1 0 0 0,0-1 0 0 0,6-1 0 0 0,16 1 148 0 0,0-2-1 0 0,45-9 0 0 0,-62 9-228 0 0,4 0-499 0 0,0-1 0 0 0,0-1-1 0 0,-1 0 1 0 0,0-1 0 0 0,15-7 0 0 0,-14 5-1013 0 0</inkml:trace>
</inkml:ink>
</file>

<file path=ppt/ink/ink19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4"/>
    </inkml:context>
    <inkml:brush xml:id="br0">
      <inkml:brushProperty name="width" value="0.05" units="cm"/>
      <inkml:brushProperty name="height" value="0.05" units="cm"/>
      <inkml:brushProperty name="color" value="#004F8B"/>
    </inkml:brush>
  </inkml:definitions>
  <inkml:trace contextRef="#ctx0" brushRef="#br0">80 1 5983 0 0,'0'0'542'0'0,"-17"31"4088"0"0,8-14-2432 0 0,1 0 0 0 0,1 0-1 0 0,-10 33 1 0 0,11-26-1752 0 0,1 1 0 0 0,1 0 0 0 0,0 0-1 0 0,1 41 1 0 0,13 10-496 0 0,0-46-4245 0 0</inkml:trace>
</inkml:ink>
</file>

<file path=ppt/ink/ink19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5"/>
    </inkml:context>
    <inkml:brush xml:id="br0">
      <inkml:brushProperty name="width" value="0.05" units="cm"/>
      <inkml:brushProperty name="height" value="0.05" units="cm"/>
      <inkml:brushProperty name="color" value="#004F8B"/>
    </inkml:brush>
  </inkml:definitions>
  <inkml:trace contextRef="#ctx0" brushRef="#br0">336 47 11519 0 0,'-3'-4'151'0'0,"1"1"-1"0"0,-1-1 0 0 0,0 1 1 0 0,0 0-1 0 0,0 0 0 0 0,-1 0 1 0 0,1 0-1 0 0,-1 0 0 0 0,1 1 0 0 0,-1 0 1 0 0,0 0-1 0 0,0 0 0 0 0,0 0 1 0 0,0 1-1 0 0,0-1 0 0 0,-1 1 1 0 0,1 0-1 0 0,0 0 0 0 0,-1 1 1 0 0,-5-1-1 0 0,6 1 36 0 0,-1 1-1 0 0,1 0 1 0 0,-1 0 0 0 0,1 1-1 0 0,0-1 1 0 0,-1 1 0 0 0,1 0 0 0 0,0 0-1 0 0,0 0 1 0 0,0 1 0 0 0,0-1-1 0 0,1 1 1 0 0,-1 0 0 0 0,1 0-1 0 0,0 0 1 0 0,0 0 0 0 0,0 1-1 0 0,0 0 1 0 0,-4 5 0 0 0,-17 27 11 0 0,0 1 0 0 0,3 1 0 0 0,1 0-1 0 0,2 2 1 0 0,-22 67 0 0 0,32-73-115 0 0,2 1 1 0 0,1 0-1 0 0,1 0 0 0 0,2 0 0 0 0,2 0 0 0 0,1 1 0 0 0,1-1 0 0 0,2 0 1 0 0,2-1-1 0 0,1 1 0 0 0,2-1 0 0 0,14 36 0 0 0,-19-60-61 0 0,1-1 0 0 0,0 0 0 0 0,0 0 0 0 0,1 0 0 0 0,0 0 0 0 0,0-1 0 0 0,1 0-1 0 0,0 0 1 0 0,1-1 0 0 0,0 0 0 0 0,0 0 0 0 0,0-1 0 0 0,1 0 0 0 0,0-1 0 0 0,0 0 0 0 0,0 0 0 0 0,1 0 0 0 0,18 5 0 0 0,-14-7 14 0 0,1 0 1 0 0,-1-1 0 0 0,0 0 0 0 0,1-1 0 0 0,-1-1-1 0 0,0 0 1 0 0,1-1 0 0 0,-1-1 0 0 0,1 0 0 0 0,-1-1-1 0 0,0 0 1 0 0,0-1 0 0 0,16-8 0 0 0,-13 5 65 0 0,-1 0 0 0 0,-1-1 0 0 0,1-1 0 0 0,-2-1 1 0 0,1 0-1 0 0,-1-1 0 0 0,-1-1 0 0 0,0 0 0 0 0,0 0 0 0 0,-1-2 1 0 0,-1 1-1 0 0,0-1 0 0 0,-1-1 0 0 0,10-19 0 0 0,-10 12 60 0 0,0 0 0 0 0,-2-1 0 0 0,0 0-1 0 0,-1 0 1 0 0,-2-1 0 0 0,0 0 0 0 0,-2 0 0 0 0,-1 0-1 0 0,-1-43 1 0 0,-2 26 343 0 0,-12-76 0 0 0,10 102-404 0 0,0 1 1 0 0,-1 0-1 0 0,0 0 1 0 0,-1 1-1 0 0,-1-1 1 0 0,0 1-1 0 0,-1 0 1 0 0,-15-22-1 0 0,18 32-91 0 0,1-1 0 0 0,-1 1-1 0 0,1 0 1 0 0,-1 0 0 0 0,0 0-1 0 0,0 1 1 0 0,0-1 0 0 0,-1 1 0 0 0,1 0-1 0 0,0 0 1 0 0,-1 0 0 0 0,1 1 0 0 0,-1 0-1 0 0,0 0 1 0 0,-6-1 0 0 0,-9 0-1152 0 0,0 1-1 0 0,-28 2 1 0 0,14 0-4523 0 0,10-1-1922 0 0</inkml:trace>
</inkml:ink>
</file>

<file path=ppt/ink/ink1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3"/>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19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6"/>
    </inkml:context>
    <inkml:brush xml:id="br0">
      <inkml:brushProperty name="width" value="0.05" units="cm"/>
      <inkml:brushProperty name="height" value="0.05" units="cm"/>
      <inkml:brushProperty name="color" value="#004F8B"/>
    </inkml:brush>
  </inkml:definitions>
  <inkml:trace contextRef="#ctx0" brushRef="#br0">143 0 3223 0 0,'0'0'6922'0'0,"-4"10"-2423"0"0,-6 14-3125 0 0,4-16-1175 0 0,1 0 0 0 0,-1-1 0 0 0,-1 1 0 0 0,1-1 0 0 0,-1 0 0 0 0,0-1 0 0 0,-1 0 0 0 0,-11 8 0 0 0,10-8-122 0 0,-1 1 0 0 0,2 0 0 0 0,-1 1 0 0 0,-12 15 0 0 0,21-21-24 0 0,3 0-1 0 0,0 0-1 0 0,0 1 1 0 0,0-1-1 0 0,0 0 1 0 0,0 0 0 0 0,1-1-1 0 0,-1 1 1 0 0,1-1-1 0 0,-1 0 1 0 0,1 0-1 0 0,0 0 1 0 0,0 0-1 0 0,-1 0 1 0 0,1-1 0 0 0,0 0-1 0 0,0 0 1 0 0,6 0-1 0 0,-4 0 71 0 0,30 0 565 0 0,-28-1-558 0 0,0 1 0 0 0,0 0-1 0 0,-1 1 1 0 0,1 0 0 0 0,0 0 0 0 0,0 0 0 0 0,0 1-1 0 0,8 3 1 0 0,-12-4-25 0 0,0 1 1 0 0,0-1-1 0 0,0 1 0 0 0,0 0 0 0 0,0 0 1 0 0,-1 0-1 0 0,1 0 0 0 0,-1 1 0 0 0,1-1 1 0 0,-1 1-1 0 0,0 0 0 0 0,0 0 0 0 0,0 0 0 0 0,-1 0 1 0 0,1 1-1 0 0,-1-1 0 0 0,0 1 0 0 0,0-1 1 0 0,0 1-1 0 0,0 0 0 0 0,0 0 0 0 0,-1 0 1 0 0,0 0-1 0 0,0 0 0 0 0,0 0 0 0 0,0 0 0 0 0,-1 1 1 0 0,1-1-1 0 0,-1 0 0 0 0,0 0 0 0 0,0 1 1 0 0,-1-1-1 0 0,-1 5 0 0 0,1-2-15 0 0,-1 0-1 0 0,0-1 1 0 0,0 1-1 0 0,0-1 1 0 0,-1 0 0 0 0,0 1-1 0 0,-1-1 1 0 0,1-1-1 0 0,-1 1 1 0 0,0 0-1 0 0,-10 8 1 0 0,11-10-37 0 0,-1 0 1 0 0,0 0-1 0 0,0-1 0 0 0,0 0 1 0 0,0 0-1 0 0,-1 0 0 0 0,0 0 0 0 0,1-1 1 0 0,-1 0-1 0 0,0 0 0 0 0,0 0 1 0 0,0 0-1 0 0,0-1 0 0 0,0 0 1 0 0,-11 1-1 0 0,13-2-113 0 0,0 0 0 0 0,0-1-1 0 0,0 1 1 0 0,1-1 0 0 0,-1 0 0 0 0,0 0 0 0 0,0 0-1 0 0,0 0 1 0 0,1 0 0 0 0,-1-1 0 0 0,1 1 0 0 0,-1-1-1 0 0,1 0 1 0 0,-1 1 0 0 0,-2-4 0 0 0,-4-3-1539 0 0,-1 1-513 0 0</inkml:trace>
</inkml:ink>
</file>

<file path=ppt/ink/ink19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7"/>
    </inkml:context>
    <inkml:brush xml:id="br0">
      <inkml:brushProperty name="width" value="0.05" units="cm"/>
      <inkml:brushProperty name="height" value="0.05" units="cm"/>
      <inkml:brushProperty name="color" value="#004F8B"/>
    </inkml:brush>
  </inkml:definitions>
  <inkml:trace contextRef="#ctx0" brushRef="#br0">1 72 3223 0 0,'7'-8'1465'0'0,"1"1"-1"0"0,0 0 0 0 0,0 1 1 0 0,1 0-1 0 0,0 0 0 0 0,0 1 1 0 0,0 0-1 0 0,1 0 0 0 0,-1 1 1 0 0,20-5-1 0 0,-23 8-886 0 0,0 0 0 0 0,0 0 0 0 0,1 0 0 0 0,-1 1 0 0 0,0 0 0 0 0,0 1 0 0 0,0-1 0 0 0,9 3 0 0 0,-9-1-654 0 0,0 0 0 0 0,0 0 0 0 0,0 1 0 0 0,0-1 0 0 0,-1 1 0 0 0,1 1 0 0 0,-1-1-1 0 0,10 9 1 0 0,23 16-908 0 0,-10-12-2437 0 0,-18-10-3703 0 0</inkml:trace>
</inkml:ink>
</file>

<file path=ppt/ink/ink19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08:09.738"/>
    </inkml:context>
    <inkml:brush xml:id="br0">
      <inkml:brushProperty name="width" value="0.05" units="cm"/>
      <inkml:brushProperty name="height" value="0.05" units="cm"/>
      <inkml:brushProperty name="color" value="#004F8B"/>
    </inkml:brush>
  </inkml:definitions>
  <inkml:trace contextRef="#ctx0" brushRef="#br0">501 20 6911 0 0,'0'0'528'0'0,"-30"-19"2816"0"0,20 19-2282 0 0,0-1 0 0 0,1 1-1 0 0,-1 1 1 0 0,0-1 0 0 0,-13 4 0 0 0,-86 27-34 0 0,97-27-765 0 0,-1 2-189 0 0,0 0 1 0 0,1 0-1 0 0,0 1 1 0 0,0 1-1 0 0,0 0 1 0 0,1 0 0 0 0,0 1-1 0 0,1 1 1 0 0,0 0-1 0 0,1 0 1 0 0,0 1 0 0 0,0 0-1 0 0,1 1 1 0 0,-11 21-1 0 0,3-2 118 0 0,1 1-1 0 0,1 1 0 0 0,2 0 0 0 0,-14 62 0 0 0,18-59-103 0 0,1 0 0 0 0,3 1-1 0 0,0 0 1 0 0,2 0 0 0 0,4 40 0 0 0,-1-64-96 0 0,0-1 1 0 0,1 1-1 0 0,0 0 1 0 0,1-1-1 0 0,1 0 1 0 0,0 0 0 0 0,1 0-1 0 0,0 0 1 0 0,0-1-1 0 0,1 0 1 0 0,1 0 0 0 0,0 0-1 0 0,0-1 1 0 0,1 0-1 0 0,1 0 1 0 0,-1-1-1 0 0,1 0 1 0 0,14 10 0 0 0,-5-8-9 0 0,0 0 1 0 0,1-1-1 0 0,0-1 1 0 0,0 0-1 0 0,1-2 1 0 0,0 0 0 0 0,1-1-1 0 0,-1-1 1 0 0,1-1-1 0 0,0-1 1 0 0,26 0-1 0 0,-11-3 119 0 0,0-1 0 0 0,-1-2-1 0 0,1-2 1 0 0,0-1 0 0 0,62-20-1 0 0,-82 21 25 0 0,0-1 0 0 0,-1-1 0 0 0,1 0 0 0 0,-1-1-1 0 0,-1-1 1 0 0,1 0 0 0 0,-2-1 0 0 0,1 0 0 0 0,-1-1 0 0 0,-1-1 0 0 0,0 0 0 0 0,-1 0-1 0 0,0-2 1 0 0,-1 1 0 0 0,0-1 0 0 0,-1 0 0 0 0,9-21 0 0 0,-8 13 116 0 0,-2 0 1 0 0,0-1 0 0 0,-2 0 0 0 0,0 0 0 0 0,-2-1 0 0 0,-1 1-1 0 0,0-1 1 0 0,-2 0 0 0 0,-1 1 0 0 0,0-1 0 0 0,-8-43-1 0 0,4 39-153 0 0,-2 1 0 0 0,0 0 0 0 0,-2 0 0 0 0,-1 1 0 0 0,-1 0 0 0 0,-1 0 0 0 0,-18-29 0 0 0,24 47-93 0 0,0 0-1 0 0,-1 0 1 0 0,0 0-1 0 0,-1 1 1 0 0,0 0-1 0 0,0 1 1 0 0,0-1-1 0 0,-1 1 0 0 0,0 0 1 0 0,0 1-1 0 0,0 0 1 0 0,-1 0-1 0 0,0 1 1 0 0,0 0-1 0 0,0 1 1 0 0,0 0-1 0 0,0 0 0 0 0,-1 1 1 0 0,1 0-1 0 0,-1 1 1 0 0,0 0-1 0 0,1 0 1 0 0,-20 2-1 0 0,-22 7-685 0 0,32 0-6694 0 0</inkml:trace>
</inkml:ink>
</file>

<file path=ppt/ink/ink19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33.379"/>
    </inkml:context>
    <inkml:brush xml:id="br0">
      <inkml:brushProperty name="width" value="0.1" units="cm"/>
      <inkml:brushProperty name="height" value="0.1" units="cm"/>
      <inkml:brushProperty name="color" value="#008C3A"/>
    </inkml:brush>
  </inkml:definitions>
  <inkml:trace contextRef="#ctx0" brushRef="#br0">1 17 5983 0 0,'0'0'2100'0'0,"5"-16"3875"0"0,11 23-5165 0 0,-1 1-1 0 0,0 1 1 0 0,21 16-1 0 0,-21-14-396 0 0,0-1 0 0 0,1 0-1 0 0,23 10 1 0 0,96 28-12 0 0,160 35 0 0 0,86 29-335 0 0,-296-76 26 0 0,87 52 1 0 0,25 11 56 0 0,-141-75-103 0 0,1-2 0 0 0,2-3 0 0 0,0-3 0 0 0,103 16 0 0 0,50-3 96 0 0,277 75 0 0 0,-416-79-36 0 0,-2 4 0 0 0,-1 2 1 0 0,80 51-1 0 0,39 17 1 0 0,-139-79-68 0 0,1-3 1 0 0,1-2-1 0 0,0-2 0 0 0,90 10 0 0 0,32 7 45 0 0,-36 8-51 0 0,164 68-1 0 0,-126-40 51 0 0,-3-14 125 0 0,47 19-96 0 0,-62-15-28 0 0,175 37 0 0 0,-200-58-108 0 0,41 2 23 0 0,-116-27 17 0 0,0 3 0 0 0,-1 2 1 0 0,73 29-1 0 0,110 45-16 0 0,-162-64 0 0 0,0 4 0 0 0,96 50 0 0 0,-134-59 2 0 0,2-2 0 0 0,50 16 1 0 0,12 3-102 0 0,-102-36 35 0 0,3 2-28 0 0,-3-2 12 0 0,3 1 54 0 0,-3-2-5 0 0,0 29 720 0 0</inkml:trace>
</inkml:ink>
</file>

<file path=ppt/ink/ink19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2.874"/>
    </inkml:context>
    <inkml:brush xml:id="br0">
      <inkml:brushProperty name="width" value="0.1" units="cm"/>
      <inkml:brushProperty name="height" value="0.1" units="cm"/>
      <inkml:brushProperty name="color" value="#008C3A"/>
    </inkml:brush>
  </inkml:definitions>
  <inkml:trace contextRef="#ctx0" brushRef="#br0">96 62 9215 0 0,'0'-5'287'0'0,"1"0"-1"0"0,0 0 0 0 0,0-1 1 0 0,0 1-1 0 0,0 0 0 0 0,11-25 7948 0 0,-22 52-6347 0 0,3 13-1434 0 0,2 0 1 0 0,1 1 0 0 0,0 42-1 0 0,2-29-122 0 0,-30 407 133 0 0,-11 338 296 0 0,38 57-400 0 0,14-787 896 0 0,28-75-952 0 0,264-12-246 0 0,-181 18-44 0 0,391 0 109 0 0,-105 4-14 0 0,-214-5-41 0 0,1138-57-24 0 0,62-5-44 0 0,-1079 81 184 0 0,489 83 0 0 0,-659-72-428 0 0,1-7 0 0 0,1-6 0 0 0,224-11 0 0 0,-320-4-1228 0 0</inkml:trace>
</inkml:ink>
</file>

<file path=ppt/ink/ink19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5.004"/>
    </inkml:context>
    <inkml:brush xml:id="br0">
      <inkml:brushProperty name="width" value="0.1" units="cm"/>
      <inkml:brushProperty name="height" value="0.1" units="cm"/>
      <inkml:brushProperty name="color" value="#008C3A"/>
    </inkml:brush>
  </inkml:definitions>
  <inkml:trace contextRef="#ctx0" brushRef="#br0">1 339 3223 0 0,'0'0'143'0'0,"1"-25"558"0"0,-2 8 3213 0 0,1 12-2433 0 0,-1 1 1 0 0,1-1-1 0 0,0 1 1 0 0,0-1-1 0 0,1 0 1 0 0,-1 1-1 0 0,3-9 1 0 0,-2 11-1335 0 0,0 0 1 0 0,0 0 0 0 0,1 0 0 0 0,-1 0 0 0 0,0 0 0 0 0,1 1 0 0 0,0-1 0 0 0,-1 0 0 0 0,1 1 0 0 0,0-1 0 0 0,0 1 0 0 0,-1 0 0 0 0,1 0-1 0 0,0 0 1 0 0,0 0 0 0 0,1 0 0 0 0,1-1 0 0 0,36-13 240 0 0,0 2-1 0 0,0 2 1 0 0,1 1-1 0 0,54-5 1 0 0,173-3 807 0 0,-100 10-947 0 0,448-46 89 0 0,537-25 289 0 0,-64 86-546 0 0,-941-3-79 0 0,1459 10 62 0 0,-643-12-63 0 0,-649 2 0 0 0,-114 3 38 0 0,75 0 41 0 0,-213-9 87 0 0,76 10-1 0 0,-133-8-101 0 0,1 0 528 0 0,-25 85 928 0 0,-55 230-1594 0 0,-28 135-52 0 0,18 52 126 0 0,16-64 0 0 0,21-171 0 0 0,-4 22 0 0 0,51-269 39 0 0,-2 54 58 0 0,0-70-101 0 0,0 0 0 0 0,1 0 1 0 0,-1 0-1 0 0,1 0 0 0 0,0 0 0 0 0,0 0 0 0 0,1 0 0 0 0,-1 0 1 0 0,1 0-1 0 0,0 0 0 0 0,0 0 0 0 0,0 0 0 0 0,0 0 0 0 0,1 0 1 0 0,3 6-1 0 0,-3-8-6 0 0,4 5 7 0 0,4 31 5 0 0,-6-20-2 0 0,-3-13 0 0 0,1 0 0 0 0,-1 0 0 0 0,-1 0 0 0 0,1 0 0 0 0,-1 0 0 0 0,0 0 0 0 0,0 0 0 0 0,0 0 0 0 0,-2 6 0 0 0,2-9 2 0 0,0-1 0 0 0,0 1 0 0 0,-1-1 0 0 0,1 0 0 0 0,0 1 0 0 0,-1-1 0 0 0,1 1-1 0 0,-1-1 1 0 0,1 1 0 0 0,-1-1 0 0 0,0 0 0 0 0,1 0 0 0 0,-1 1 0 0 0,0-1 0 0 0,0 0 0 0 0,0 0 0 0 0,0 0 0 0 0,0 0 0 0 0,0 0 0 0 0,0 0-1 0 0,-1 0 1 0 0,1 0 0 0 0,0 0 0 0 0,0 0 0 0 0,-2 0 0 0 0,-1 1 15 0 0,1 0 2 0 0,-1 1 0 0 0,1-1-1 0 0,-1 0 1 0 0,0-1 0 0 0,0 1 0 0 0,0 0 0 0 0,0-1 0 0 0,0 0 0 0 0,0 0 0 0 0,0 0 0 0 0,0-1 0 0 0,0 1 0 0 0,0-1-1 0 0,-1 0 1 0 0,-3 0 0 0 0,-73-12 45 0 0,37 5-73 0 0,19 6 37 0 0,0 1-1 0 0,-40 6 1 0 0,49-4-277 0 0,-1 0 1 0 0,1 0-1 0 0,-1-2 0 0 0,0 0 0 0 0,1-1 0 0 0,-1-1 1 0 0,0 0-1 0 0,-19-6 0 0 0,20 2-867 0 0</inkml:trace>
</inkml:ink>
</file>

<file path=ppt/ink/ink19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6.205"/>
    </inkml:context>
    <inkml:brush xml:id="br0">
      <inkml:brushProperty name="width" value="0.1" units="cm"/>
      <inkml:brushProperty name="height" value="0.1" units="cm"/>
      <inkml:brushProperty name="color" value="#008C3A"/>
    </inkml:brush>
  </inkml:definitions>
  <inkml:trace contextRef="#ctx0" brushRef="#br0">8 222 8287 0 0,'-6'-19'301'0'0,"6"16"461"0"0,-1 0 0 0 0,1 0 0 0 0,0 0 0 0 0,0 0 0 0 0,0-1 0 0 0,0 1 0 0 0,1 0 1 0 0,-1 0-1 0 0,1 0 0 0 0,0 0 0 0 0,0 0 0 0 0,0 1 0 0 0,3-6 0 0 0,8-14 555 0 0,-2 10-1011 0 0,1 0 0 0 0,1 1 0 0 0,0 0 0 0 0,0 1 0 0 0,1 0 0 0 0,0 1 0 0 0,0 1 0 0 0,1 0 1 0 0,0 1-1 0 0,1 0 0 0 0,0 1 0 0 0,0 1 0 0 0,0 0 0 0 0,1 1 0 0 0,24-3 0 0 0,-38 7-295 0 0,0-1 1 0 0,0 1-1 0 0,1 0 0 0 0,-1 0 0 0 0,0-1 0 0 0,0 2 1 0 0,1-1-1 0 0,-1 0 0 0 0,0 0 0 0 0,0 1 1 0 0,0-1-1 0 0,1 1 0 0 0,-1 0 0 0 0,0-1 1 0 0,0 1-1 0 0,0 0 0 0 0,0 0 0 0 0,0 1 0 0 0,0-1 1 0 0,0 0-1 0 0,-1 1 0 0 0,1-1 0 0 0,0 1 1 0 0,-1-1-1 0 0,1 1 0 0 0,-1 0 0 0 0,0 0 0 0 0,1-1 1 0 0,-1 1-1 0 0,0 0 0 0 0,0 0 0 0 0,0 0 1 0 0,0 1-1 0 0,-1-1 0 0 0,1 0 0 0 0,-1 0 0 0 0,1 0 1 0 0,-1 1-1 0 0,1-1 0 0 0,-1 0 0 0 0,0 0 1 0 0,0 1-1 0 0,-1-1 0 0 0,1 0 0 0 0,-1 5 1 0 0,-2 11-4 0 0,-1 1 1 0 0,-1-1 0 0 0,0 0-1 0 0,-12 25 1 0 0,10-24 31 0 0,-63 138 26 0 0,15-35-68 0 0,53-118 1 0 0,0-1 0 0 0,1 1 0 0 0,0-1 0 0 0,-1 1 0 0 0,2-1 1 0 0,-1 1-1 0 0,0 0 0 0 0,1 0 0 0 0,-1 0 0 0 0,1-1 0 0 0,0 1 0 0 0,0 0 0 0 0,1 0 0 0 0,-1 0 0 0 0,1-1 0 0 0,0 1 0 0 0,0 0 0 0 0,2 3 1 0 0,-2-4 14 0 0,1-1 0 0 0,0 1 1 0 0,1-1-1 0 0,-1 0 0 0 0,0 0 1 0 0,1 0-1 0 0,-1 0 0 0 0,1 0 0 0 0,-1 0 1 0 0,1-1-1 0 0,0 1 0 0 0,0-1 1 0 0,0 0-1 0 0,0 0 0 0 0,0 0 1 0 0,0 0-1 0 0,0-1 0 0 0,0 1 1 0 0,0-1-1 0 0,0 1 0 0 0,0-1 1 0 0,5-1-1 0 0,123-5 781 0 0,-43 0-2497 0 0,-69 5-95 0 0</inkml:trace>
</inkml:ink>
</file>

<file path=ppt/ink/ink19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6.573"/>
    </inkml:context>
    <inkml:brush xml:id="br0">
      <inkml:brushProperty name="width" value="0.1" units="cm"/>
      <inkml:brushProperty name="height" value="0.1" units="cm"/>
      <inkml:brushProperty name="color" value="#008C3A"/>
    </inkml:brush>
  </inkml:definitions>
  <inkml:trace contextRef="#ctx0" brushRef="#br0">1 42 10135 0 0,'34'-23'1411'0'0,"-28"19"-490"0"0,1 2 0 0 0,-1-1 0 0 0,1 1 0 0 0,0 0 0 0 0,0 0 0 0 0,0 1 0 0 0,0 0-1 0 0,0 0 1 0 0,0 1 0 0 0,8 0 0 0 0,-3 1-313 0 0,-1 0-1 0 0,0 1 0 0 0,1 0 1 0 0,-1 1-1 0 0,21 8 0 0 0,-19-5-496 0 0,0 0 0 0 0,0 1-1 0 0,0 1 1 0 0,-1 0-1 0 0,0 1 1 0 0,0 0-1 0 0,-1 0 1 0 0,0 2-1 0 0,-1-1 1 0 0,10 14-1 0 0,-17-20-67 0 0,0 0-1 0 0,-1 0 0 0 0,0 0 0 0 0,0 1 0 0 0,0-1 0 0 0,0 1 0 0 0,0-1 1 0 0,-1 1-1 0 0,0 0 0 0 0,0 0 0 0 0,0 0 0 0 0,-1 0 0 0 0,0 0 1 0 0,0-1-1 0 0,-1 11 0 0 0,0-7 14 0 0,-1 1 1 0 0,-1 0 0 0 0,0-1-1 0 0,0 0 1 0 0,0 1 0 0 0,-1-1-1 0 0,0 0 1 0 0,-7 8 0 0 0,-6 7 33 0 0,-1-1 0 0 0,-1 0 1 0 0,0-2-1 0 0,-35 27 0 0 0,44-38-111 0 0,0-1-1 0 0,0-1 1 0 0,-1 0-1 0 0,0 0 1 0 0,0-1-1 0 0,-1 0 1 0 0,-18 5-1 0 0</inkml:trace>
</inkml:ink>
</file>

<file path=ppt/ink/ink19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6.936"/>
    </inkml:context>
    <inkml:brush xml:id="br0">
      <inkml:brushProperty name="width" value="0.1" units="cm"/>
      <inkml:brushProperty name="height" value="0.1" units="cm"/>
      <inkml:brushProperty name="color" value="#008C3A"/>
    </inkml:brush>
  </inkml:definitions>
  <inkml:trace contextRef="#ctx0" brushRef="#br0">305 3 17999 0 0,'-7'-1'180'0'0,"0"0"0"0"0,0 1 0 0 0,0 0 0 0 0,0 0 0 0 0,0 0 0 0 0,0 1 0 0 0,1 0 0 0 0,-1 0-1 0 0,0 1 1 0 0,0 0 0 0 0,1 0 0 0 0,-1 1 0 0 0,1-1 0 0 0,-1 2 0 0 0,1-1 0 0 0,-7 5 0 0 0,-3 3 484 0 0,0 0 0 0 0,0 2 1 0 0,1-1-1 0 0,-21 25 0 0 0,24-24-297 0 0,1 1 1 0 0,0 1-1 0 0,1 0 0 0 0,0 0 0 0 0,-13 29 0 0 0,22-40-322 0 0,-1-1 0 0 0,1 1-1 0 0,0 0 1 0 0,0 0-1 0 0,1 0 1 0 0,-1-1 0 0 0,1 1-1 0 0,-1 0 1 0 0,1 0-1 0 0,1 0 1 0 0,-1 0 0 0 0,0 0-1 0 0,1 0 1 0 0,1 4-1 0 0,-1-5-38 0 0,1 0-1 0 0,-1-1 1 0 0,1 1-1 0 0,0 0 1 0 0,0-1-1 0 0,0 0 1 0 0,0 1-1 0 0,0-1 1 0 0,1 0-1 0 0,-1 0 1 0 0,1 0-1 0 0,-1 0 1 0 0,1 0 0 0 0,0-1-1 0 0,0 1 1 0 0,0-1-1 0 0,0 0 1 0 0,0 0-1 0 0,0 0 1 0 0,4 1-1 0 0,33 7-27 0 0,0-2-1 0 0,44 3 0 0 0,-43-6-766 0 0,-1 1 0 0 0,46 13 0 0 0,-64-10-896 0 0</inkml:trace>
</inkml:ink>
</file>

<file path=ppt/ink/ink19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7.901"/>
    </inkml:context>
    <inkml:brush xml:id="br0">
      <inkml:brushProperty name="width" value="0.1" units="cm"/>
      <inkml:brushProperty name="height" value="0.1" units="cm"/>
      <inkml:brushProperty name="color" value="#008C3A"/>
    </inkml:brush>
  </inkml:definitions>
  <inkml:trace contextRef="#ctx0" brushRef="#br0">32 150 4143 0 0,'0'0'10199'0'0,"-25"-37"-2898"0"0,24 35-7172 0 0,0 0-1 0 0,0-1 1 0 0,0 1 0 0 0,1-1-1 0 0,-1 1 1 0 0,1 0-1 0 0,-1-1 1 0 0,1 0-1 0 0,0 1 1 0 0,0-1 0 0 0,0 1-1 0 0,0-1 1 0 0,0 1-1 0 0,1-1 1 0 0,-1 1 0 0 0,1-1-1 0 0,0 1 1 0 0,0 0-1 0 0,0-1 1 0 0,0 1-1 0 0,0 0 1 0 0,2-3 0 0 0,0 1-34 0 0,0 1 1 0 0,0-1 0 0 0,1 1 0 0 0,-1 0 0 0 0,1 0-1 0 0,0 0 1 0 0,0 0 0 0 0,0 1 0 0 0,0 0 0 0 0,1 0-1 0 0,4-2 1 0 0,4 0-54 0 0,-1 0 1 0 0,0 1-1 0 0,1 0 0 0 0,-1 1 0 0 0,1 1 0 0 0,0 0 0 0 0,0 0 1 0 0,14 2-1 0 0,-23 0-38 0 0,0-1 0 0 0,0 1-1 0 0,0-1 1 0 0,0 1 0 0 0,0 0 0 0 0,-1 1 0 0 0,1-1 0 0 0,0 1 0 0 0,-1 0-1 0 0,1 0 1 0 0,-1 0 0 0 0,1 0 0 0 0,-1 0 0 0 0,4 4 0 0 0,-6-4-4 0 0,0 0-1 0 0,0 0 1 0 0,0 0 0 0 0,0 0 0 0 0,0 0 0 0 0,-1 0 0 0 0,1 0-1 0 0,-1 0 1 0 0,1 0 0 0 0,-1 0 0 0 0,0 1 0 0 0,0-1 0 0 0,0 0-1 0 0,0 0 1 0 0,0 0 0 0 0,0 0 0 0 0,-1 0 0 0 0,1 0 0 0 0,-1 1 0 0 0,1-1-1 0 0,-1 0 1 0 0,0 0 0 0 0,0 0 0 0 0,0-1 0 0 0,0 1 0 0 0,0 0-1 0 0,0 0 1 0 0,-2 1 0 0 0,-2 6 0 0 0,-8 11 7 0 0,1 0 0 0 0,1 1-1 0 0,1 1 1 0 0,-11 31 0 0 0,20-48-6 0 0,-1 1 0 0 0,1-1 0 0 0,0 1 1 0 0,0-1-1 0 0,1 1 0 0 0,-1-1 0 0 0,1 1 1 0 0,1-1-1 0 0,-1 1 0 0 0,1 0 0 0 0,0-1 0 0 0,0 1 1 0 0,0-1-1 0 0,1 0 0 0 0,0 1 0 0 0,0-1 0 0 0,0 0 1 0 0,1 0-1 0 0,0 0 0 0 0,0 0 0 0 0,0-1 0 0 0,0 1 1 0 0,1-1-1 0 0,5 6 0 0 0,8 3-3 0 0,-1 0 0 0 0,28 15-1 0 0,-32-22 5 0 0,-1 0 0 0 0,-1 1-1 0 0,1 0 1 0 0,-1 1 0 0 0,-1 0 0 0 0,1 1-1 0 0,-1-1 1 0 0,-1 2 0 0 0,0-1-1 0 0,10 15 1 0 0,-17-22 21 0 0,0 1 0 0 0,0-1-1 0 0,0 1 1 0 0,0-1 0 0 0,0 1 0 0 0,0-1 0 0 0,-1 1-1 0 0,1-1 1 0 0,-1 1 0 0 0,0 0 0 0 0,0-1-1 0 0,0 1 1 0 0,0-1 0 0 0,0 1 0 0 0,-1 0 0 0 0,1-1-1 0 0,-1 1 1 0 0,1-1 0 0 0,-1 1 0 0 0,-2 3-1 0 0,1-1 21 0 0,-1-1 0 0 0,0 0-1 0 0,0 0 1 0 0,-1 0-1 0 0,1 0 1 0 0,-1-1-1 0 0,1 1 1 0 0,-1-1 0 0 0,0 0-1 0 0,-5 3 1 0 0,-7 2 89 0 0,1 1 1 0 0,-1-2-1 0 0,0 0 1 0 0,-1-1-1 0 0,-18 4 0 0 0,19-7-54 0 0,-1 0-1 0 0,1-1 0 0 0,-1 0 0 0 0,0-1 0 0 0,-28-3 0 0 0,40 2-74 0 0,-1-1 1 0 0,0 1-1 0 0,0-1 1 0 0,1 0-1 0 0,-1-1 0 0 0,1 1 1 0 0,-1-1-1 0 0,1-1 0 0 0,0 1 1 0 0,0-1-1 0 0,0 1 0 0 0,0-1 1 0 0,0-1-1 0 0,0 1 1 0 0,1-1-1 0 0,0 0 0 0 0,-1 0 1 0 0,1 0-1 0 0,1 0 0 0 0,-5-6 1 0 0,8 9-108 0 0,-1 0 1 0 0,1-1 0 0 0,0 1-1 0 0,-1 0 1 0 0,1 0 0 0 0,0-1-1 0 0,0 1 1 0 0,-1 0-1 0 0,1-1 1 0 0,0 1 0 0 0,0 0-1 0 0,1 0 1 0 0,-1-1 0 0 0,0 1-1 0 0,0 0 1 0 0,1-1 0 0 0,-1 1-1 0 0,0 0 1 0 0,1 0-1 0 0,0 0 1 0 0,-1 0 0 0 0,1-1-1 0 0,0 1 1 0 0,-1 0 0 0 0,1 0-1 0 0,0 0 1 0 0,0 0 0 0 0,0 0-1 0 0,0 1 1 0 0,0-1 0 0 0,0 0-1 0 0,0 0 1 0 0,0 1-1 0 0,0-1 1 0 0,0 0 0 0 0,0 1-1 0 0,2-1 1 0 0,8-8-3112 0 0</inkml:trace>
</inkml:ink>
</file>

<file path=ppt/ink/ink1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4"/>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19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8.266"/>
    </inkml:context>
    <inkml:brush xml:id="br0">
      <inkml:brushProperty name="width" value="0.1" units="cm"/>
      <inkml:brushProperty name="height" value="0.1" units="cm"/>
      <inkml:brushProperty name="color" value="#008C3A"/>
    </inkml:brush>
  </inkml:definitions>
  <inkml:trace contextRef="#ctx0" brushRef="#br0">23 50 14279 0 0,'0'0'1103'0'0,"4"-26"1809"0"0,-1 23-2571 0 0,0 1 0 0 0,0 0 1 0 0,1-1-1 0 0,-1 1 0 0 0,1 1 1 0 0,-1-1-1 0 0,1 0 0 0 0,-1 1 0 0 0,1 0 1 0 0,0 0-1 0 0,0 0 0 0 0,0 0 0 0 0,0 1 1 0 0,-1-1-1 0 0,1 1 0 0 0,0 0 0 0 0,0 0 1 0 0,0 0-1 0 0,6 2 0 0 0,7 0 53 0 0,0 1 0 0 0,0 1-1 0 0,17 7 1 0 0,-19-6-289 0 0,0 1 1 0 0,-1 1-1 0 0,0 0 0 0 0,-1 1 1 0 0,0 0-1 0 0,0 1 0 0 0,0 1 1 0 0,-2 0-1 0 0,20 21 0 0 0,-27-28-86 0 0,-1 1 0 0 0,0 0-1 0 0,0-1 1 0 0,-1 1-1 0 0,1 0 1 0 0,-1 1-1 0 0,0-1 1 0 0,0 0-1 0 0,0 1 1 0 0,0-1-1 0 0,-1 1 1 0 0,0-1 0 0 0,0 1-1 0 0,0 0 1 0 0,0 0-1 0 0,-1-1 1 0 0,0 1-1 0 0,0 0 1 0 0,0 0-1 0 0,-1-1 1 0 0,1 1-1 0 0,-1 0 1 0 0,-1 0 0 0 0,1-1-1 0 0,0 1 1 0 0,-1-1-1 0 0,0 1 1 0 0,0-1-1 0 0,0 0 1 0 0,-1 0-1 0 0,1 0 1 0 0,-1 0-1 0 0,0 0 1 0 0,0-1 0 0 0,-6 6-1 0 0,-14 13 33 0 0,-1 0-1 0 0,-2-2 1 0 0,0-1 0 0 0,-1-1-1 0 0,-1-1 1 0 0,0-2 0 0 0,-1-1-1 0 0,-54 19 1 0 0,40-26-190 0 0,41-7-43 0 0,9-20-3732 0 0,0 8 1973 0 0</inkml:trace>
</inkml:ink>
</file>

<file path=ppt/ink/ink19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28.623"/>
    </inkml:context>
    <inkml:brush xml:id="br0">
      <inkml:brushProperty name="width" value="0.1" units="cm"/>
      <inkml:brushProperty name="height" value="0.1" units="cm"/>
      <inkml:brushProperty name="color" value="#008C3A"/>
    </inkml:brush>
  </inkml:definitions>
  <inkml:trace contextRef="#ctx0" brushRef="#br0">177 0 7831 0 0,'-20'11'832'0'0,"9"-3"740"0"0,1 0 0 0 0,1 1-1 0 0,0 0 1 0 0,0 1-1 0 0,0 0 1 0 0,1 0-1 0 0,1 1 1 0 0,-8 15 0 0 0,-12 13 84 0 0,21-31-1351 0 0,1 0-1 0 0,0 0 1 0 0,0 1-1 0 0,0 0 0 0 0,1-1 1 0 0,1 1-1 0 0,-5 14 1 0 0,8-20-271 0 0,-1-1 0 0 0,1 0 0 0 0,0 1 1 0 0,-1-1-1 0 0,1 1 0 0 0,0-1 1 0 0,1 1-1 0 0,-1-1 0 0 0,0 1 1 0 0,1-1-1 0 0,-1 1 0 0 0,1-1 0 0 0,0 1 1 0 0,0-1-1 0 0,0 0 0 0 0,0 1 1 0 0,0-1-1 0 0,0 0 0 0 0,1 0 1 0 0,-1 0-1 0 0,1 0 0 0 0,-1 0 0 0 0,1 0 1 0 0,0-1-1 0 0,0 1 0 0 0,0 0 1 0 0,0-1-1 0 0,0 0 0 0 0,0 1 1 0 0,0-1-1 0 0,0 0 0 0 0,1 0 0 0 0,4 1 1 0 0,11 4-114 0 0,1-2 1 0 0,0 0-1 0 0,0-2 1 0 0,1 0-1 0 0,-1-1 1 0 0,36-3-1 0 0,20 2-1379 0 0,-30 3-14 0 0,0-2-59 0 0</inkml:trace>
</inkml:ink>
</file>

<file path=ppt/ink/ink19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37.461"/>
    </inkml:context>
    <inkml:brush xml:id="br0">
      <inkml:brushProperty name="width" value="0.1" units="cm"/>
      <inkml:brushProperty name="height" value="0.1" units="cm"/>
      <inkml:brushProperty name="color" value="#008C3A"/>
    </inkml:brush>
  </inkml:definitions>
  <inkml:trace contextRef="#ctx0" brushRef="#br0">5 77 2303 0 0,'21'-24'14163'0'0,"-15"19"-13982"0"0,0 0 0 0 0,0 0 0 0 0,0 0 0 0 0,1 1-1 0 0,-1 0 1 0 0,1 0 0 0 0,0 1 0 0 0,0 0 0 0 0,1 0 0 0 0,-1 1 0 0 0,1-1 0 0 0,-1 2 0 0 0,1-1 0 0 0,0 1 0 0 0,13 0-1 0 0,-12 0-226 0 0,1 1 0 0 0,-1 0 0 0 0,0 1 0 0 0,1 0 0 0 0,-1 0 1 0 0,0 1-1 0 0,0 0 0 0 0,0 1 0 0 0,0 0 0 0 0,0 0 0 0 0,0 1 0 0 0,-1 0 0 0 0,10 6 0 0 0,-18-10 7 0 0,1 1 1 0 0,-1-1-1 0 0,0 1 1 0 0,1-1-1 0 0,-1 1 1 0 0,1-1 0 0 0,-1 1-1 0 0,0-1 1 0 0,1 1-1 0 0,-1 0 1 0 0,0-1-1 0 0,0 1 1 0 0,1 0 0 0 0,-1-1-1 0 0,0 1 1 0 0,0-1-1 0 0,0 1 1 0 0,0 0-1 0 0,0-1 1 0 0,0 1 0 0 0,0 0-1 0 0,0-1 1 0 0,0 1-1 0 0,0 0 1 0 0,0-1-1 0 0,0 1 1 0 0,-1 0-1 0 0,1 0 1 0 0,-14 23-147 0 0,-24 16 387 0 0,1-2 57 0 0,2 2 0 0 0,2 1-1 0 0,-40 63 1 0 0,63-90-250 0 0,-6 6-4 0 0,13-17-7 0 0,0 0 0 0 0,0 1 1 0 0,0-1-1 0 0,0 1 1 0 0,0 0-1 0 0,1 0 1 0 0,0 0-1 0 0,0 0 1 0 0,0 0-1 0 0,0 0 1 0 0,1 1-1 0 0,-1-1 1 0 0,1 0-1 0 0,0 1 1 0 0,0 6-1 0 0,4-8-42 0 0,0 0-1 0 0,1-1 1 0 0,-1 1-1 0 0,1-1 1 0 0,-1 0 0 0 0,1 1-1 0 0,0-2 1 0 0,0 1-1 0 0,0 0 1 0 0,0-1-1 0 0,6 2 1 0 0,17 2-51 0 0,52 5 0 0 0,17 2 117 0 0,-95-11-18 0 0,1-1-1 0 0,-1 1 1 0 0,0-1 0 0 0,1 0 0 0 0,-1 0 0 0 0,0 1-1 0 0,1-1 1 0 0,-1 0 0 0 0,0 0 0 0 0,1 0 0 0 0,-1 0-1 0 0,0-1 1 0 0,1 1 0 0 0,-1 0 0 0 0,0-1-1 0 0,0 1 1 0 0,2-1 0 0 0,0-1-873 0 0</inkml:trace>
</inkml:ink>
</file>

<file path=ppt/ink/ink19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37.824"/>
    </inkml:context>
    <inkml:brush xml:id="br0">
      <inkml:brushProperty name="width" value="0.1" units="cm"/>
      <inkml:brushProperty name="height" value="0.1" units="cm"/>
      <inkml:brushProperty name="color" value="#008C3A"/>
    </inkml:brush>
  </inkml:definitions>
  <inkml:trace contextRef="#ctx0" brushRef="#br0">133 25 10135 0 0,'8'-8'-794'0'0,"5"-8"6018"0"0,-32 23-243 0 0,14-3-4971 0 0,0 0 0 0 0,0 0 1 0 0,1 0-1 0 0,-1 1 0 0 0,1-1 1 0 0,0 1-1 0 0,0 0 0 0 0,1 0 0 0 0,-1 1 1 0 0,1-1-1 0 0,-4 12 0 0 0,-25 74-234 0 0,22-58 186 0 0,2-10-57 0 0,1 0-1 0 0,1 0 0 0 0,1 0 1 0 0,1 1-1 0 0,1 0 1 0 0,0 32-1 0 0,3-51 76 0 0,0 0 1 0 0,1 0-1 0 0,-1 0 1 0 0,1 0-1 0 0,0 0 0 0 0,0 0 1 0 0,1 0-1 0 0,-1-1 1 0 0,1 1-1 0 0,0-1 0 0 0,1 1 1 0 0,-1-1-1 0 0,1 1 1 0 0,-1-1-1 0 0,1 0 0 0 0,1 0 1 0 0,-1-1-1 0 0,0 1 0 0 0,1-1 1 0 0,0 1-1 0 0,0-1 1 0 0,0 0-1 0 0,0 0 0 0 0,0-1 1 0 0,1 0-1 0 0,-1 1 1 0 0,1-1-1 0 0,-1-1 0 0 0,1 1 1 0 0,0-1-1 0 0,0 1 1 0 0,0-1-1 0 0,0-1 0 0 0,0 1 1 0 0,0-1-1 0 0,8 0 1 0 0,-4 0 44 0 0,1-1 1 0 0,-1 0-1 0 0,0 0 1 0 0,1-1-1 0 0,-1 0 1 0 0,10-4-1 0 0,-16 5 25 0 0,0 0-1 0 0,1 0 0 0 0,-1-1 0 0 0,0 1 0 0 0,0-1 1 0 0,0 0-1 0 0,0 1 0 0 0,0-1 0 0 0,-1 0 0 0 0,1-1 0 0 0,-1 1 1 0 0,1 0-1 0 0,-1-1 0 0 0,0 0 0 0 0,0 1 0 0 0,0-1 1 0 0,0 0-1 0 0,0 0 0 0 0,2-6 0 0 0,-4 7 7 0 0,0 0-1 0 0,-1-1 1 0 0,1 1-1 0 0,-1 0 1 0 0,1 0-1 0 0,-1 0 1 0 0,0 0-1 0 0,0 0 1 0 0,0 0-1 0 0,0 0 1 0 0,0 0-1 0 0,0 0 1 0 0,-1 0-1 0 0,1 1 1 0 0,0-1-1 0 0,-1 0 1 0 0,0 1-1 0 0,1 0 1 0 0,-1-1-1 0 0,0 1 1 0 0,0 0-1 0 0,0 0 1 0 0,0-1-1 0 0,0 2 1 0 0,0-1-1 0 0,-3-1 1 0 0,-56-23 445 0 0,50 22-478 0 0,-1 1 0 0 0,0 0-1 0 0,0 1 1 0 0,0 0 0 0 0,-17 1 0 0 0,-38-3-46 0 0,63 2-1711 0 0,11 1-116 0 0,3 3 192 0 0</inkml:trace>
</inkml:ink>
</file>

<file path=ppt/ink/ink19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38.167"/>
    </inkml:context>
    <inkml:brush xml:id="br0">
      <inkml:brushProperty name="width" value="0.1" units="cm"/>
      <inkml:brushProperty name="height" value="0.1" units="cm"/>
      <inkml:brushProperty name="color" value="#008C3A"/>
    </inkml:brush>
  </inkml:definitions>
  <inkml:trace contextRef="#ctx0" brushRef="#br0">229 7 9671 0 0,'-10'-3'5999'0'0,"-14"-1"-3236"0"0,9 10-2658 0 0,-1 1 0 0 0,1 0 0 0 0,1 0 0 0 0,-1 2 0 0 0,1 0 0 0 0,1 0 0 0 0,0 1 0 0 0,0 1 1 0 0,1 0-1 0 0,0 1 0 0 0,-12 16 0 0 0,22-25-122 0 0,-1 0 0 0 0,1 1 0 0 0,1-1-1 0 0,-1 0 1 0 0,0 1 0 0 0,1 0 0 0 0,0-1 0 0 0,0 1 0 0 0,0 0 0 0 0,0-1 0 0 0,0 1 0 0 0,1 0-1 0 0,0 0 1 0 0,-1-1 0 0 0,1 1 0 0 0,1 0 0 0 0,-1 0 0 0 0,1 0 0 0 0,-1-1 0 0 0,1 1 0 0 0,0 0 0 0 0,0-1-1 0 0,1 1 1 0 0,-1 0 0 0 0,1-1 0 0 0,0 0 0 0 0,0 1 0 0 0,0-1 0 0 0,0 0 0 0 0,4 4 0 0 0,-2-2-9 0 0,0 0 0 0 0,1-1 0 0 0,0 0 0 0 0,-1 0 0 0 0,1 0 0 0 0,0-1 0 0 0,1 1 0 0 0,-1-1 0 0 0,1 0 0 0 0,-1-1 1 0 0,1 1-1 0 0,0-1 0 0 0,0 0 0 0 0,0-1 0 0 0,0 1 0 0 0,0-1 0 0 0,1 0 0 0 0,6-1 0 0 0,-2-1 10 0 0,1-1-1 0 0,-1 0 1 0 0,0-1-1 0 0,0 0 1 0 0,0-1-1 0 0,16-7 1 0 0,-20 8-406 0 0,18-6-6009 0 0</inkml:trace>
</inkml:ink>
</file>

<file path=ppt/ink/ink19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38.601"/>
    </inkml:context>
    <inkml:brush xml:id="br0">
      <inkml:brushProperty name="width" value="0.1" units="cm"/>
      <inkml:brushProperty name="height" value="0.1" units="cm"/>
      <inkml:brushProperty name="color" value="#008C3A"/>
    </inkml:brush>
  </inkml:definitions>
  <inkml:trace contextRef="#ctx0" brushRef="#br0">52 45 8575 0 0,'-2'13'668'0'0,"-1"0"0"0"0,0 0 0 0 0,-1-1 0 0 0,-10 24 0 0 0,8-23 109 0 0,1 0-1 0 0,0 1 0 0 0,-4 24 899 0 0,32-72 440 0 0,3-15-1651 0 0,-22 39 79 0 0,1 0-1 0 0,0 1 0 0 0,0-1 0 0 0,1 1 1 0 0,0 0-1 0 0,0 1 0 0 0,1 0 0 0 0,0 0 1 0 0,1 0-1 0 0,-1 1 0 0 0,2 0 0 0 0,-1 0 1 0 0,17-10-1 0 0,-24 17-540 0 0,-1 0 1 0 0,1 0 0 0 0,-1 1-1 0 0,1-1 1 0 0,-1 0 0 0 0,1 0-1 0 0,-1 0 1 0 0,1 0 0 0 0,-1 1-1 0 0,0-1 1 0 0,1 0 0 0 0,-1 1 0 0 0,1-1-1 0 0,-1 0 1 0 0,0 1 0 0 0,1-1-1 0 0,-1 0 1 0 0,0 1 0 0 0,0-1-1 0 0,1 0 1 0 0,-1 1 0 0 0,0-1-1 0 0,0 1 1 0 0,1-1 0 0 0,-1 1-1 0 0,0-1 1 0 0,0 1 0 0 0,0-1-1 0 0,0 1 1 0 0,0-1 0 0 0,0 0-1 0 0,0 1 1 0 0,0-1 0 0 0,0 1-1 0 0,0-1 1 0 0,0 1 0 0 0,0 0-1 0 0,1 18-10 0 0,-13 29 4 0 0,8-36 7 0 0,0 0 0 0 0,1 1 0 0 0,-2 17 0 0 0,5-28-8 0 0,0 0-1 0 0,0 1 1 0 0,0-1-1 0 0,0 1 0 0 0,0-1 1 0 0,0 0-1 0 0,1 1 1 0 0,-1-1-1 0 0,1 1 1 0 0,0-1-1 0 0,0 0 0 0 0,-1 0 1 0 0,1 1-1 0 0,1-1 1 0 0,-1 0-1 0 0,0 0 1 0 0,0 0-1 0 0,1 0 0 0 0,0 0 1 0 0,-1 0-1 0 0,1-1 1 0 0,3 3-1 0 0,-3-2-18 0 0,1-1 0 0 0,-1 0 0 0 0,1 0 0 0 0,0 0 0 0 0,0 0-1 0 0,-1 0 1 0 0,1 0 0 0 0,0-1 0 0 0,0 0 0 0 0,0 1 0 0 0,0-1 0 0 0,0 0 0 0 0,0 0-1 0 0,0-1 1 0 0,-1 1 0 0 0,1-1 0 0 0,5-1 0 0 0,56-22 14 0 0,-10 4 182 0 0,-51 20-131 0 0,0-1 0 0 0,0 0 0 0 0,1 1 0 0 0,-1 0 0 0 0,0 0 0 0 0,0 0 0 0 0,0 0 0 0 0,0 0 0 0 0,1 1 0 0 0,-1 0 0 0 0,0-1 0 0 0,0 1 0 0 0,0 0 0 0 0,0 0-1 0 0,0 1 1 0 0,0-1 0 0 0,-1 1 0 0 0,1-1 0 0 0,0 1 0 0 0,-1 0 0 0 0,1 0 0 0 0,-1 0 0 0 0,4 5 0 0 0,0 1 59 0 0,0 1-1 0 0,-1-1 1 0 0,0 1-1 0 0,-1 1 1 0 0,0-1 0 0 0,4 14-1 0 0,26 68 263 0 0,-18-49-8450 0 0</inkml:trace>
</inkml:ink>
</file>

<file path=ppt/ink/ink19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3.883"/>
    </inkml:context>
    <inkml:brush xml:id="br0">
      <inkml:brushProperty name="width" value="0.1" units="cm"/>
      <inkml:brushProperty name="height" value="0.1" units="cm"/>
      <inkml:brushProperty name="color" value="#008C3A"/>
    </inkml:brush>
  </inkml:definitions>
  <inkml:trace contextRef="#ctx0" brushRef="#br0">36 277 3679 0 0,'0'0'10544'0'0,"-32"-26"-3934"0"0,31 19-6482 0 0,0-1 1 0 0,0 1-1 0 0,1 0 1 0 0,0-1-1 0 0,0 1 1 0 0,1 0 0 0 0,0-1-1 0 0,0 1 1 0 0,0 0-1 0 0,1 0 1 0 0,1 0-1 0 0,-1 0 1 0 0,1 0 0 0 0,0 0-1 0 0,0 1 1 0 0,1-1-1 0 0,0 1 1 0 0,0 0 0 0 0,9-10-1 0 0,-4 6-26 0 0,0 0 0 0 0,1 0 0 0 0,0 1 0 0 0,0 0 0 0 0,1 1 0 0 0,0 0 0 0 0,0 1 0 0 0,1 0 0 0 0,0 1 0 0 0,13-5 0 0 0,-22 9-92 0 0,0 1 0 0 0,-1 0 0 0 0,1 1 0 0 0,0-1 0 0 0,0 0 0 0 0,0 1-1 0 0,0-1 1 0 0,0 1 0 0 0,0 0 0 0 0,-1 0 0 0 0,1 0 0 0 0,0 1 0 0 0,0-1 0 0 0,0 1 0 0 0,0-1 0 0 0,0 1 0 0 0,0 0 0 0 0,-1 0 0 0 0,1 0 0 0 0,0 1 0 0 0,3 1 0 0 0,-3 0-4 0 0,-1 0-1 0 0,1-1 1 0 0,0 2 0 0 0,-1-1 0 0 0,0 0-1 0 0,0 0 1 0 0,0 1 0 0 0,0-1 0 0 0,0 1-1 0 0,-1 0 1 0 0,1-1 0 0 0,-1 1 0 0 0,1 7-1 0 0,1 5 12 0 0,-1-1-1 0 0,-1 1 0 0 0,-1-1 0 0 0,0 1 1 0 0,-1 0-1 0 0,-6 28 0 0 0,-15 37-113 0 0,-3 0 0 0 0,-39 83 0 0 0,6-17-544 0 0,57-145 635 0 0,-1 1 0 0 0,1 0 0 0 0,1-1 0 0 0,-1 1 0 0 0,0 0 0 0 0,1 0 0 0 0,-1-1 0 0 0,1 1 1 0 0,0 0-1 0 0,0 0 0 0 0,0 0 0 0 0,0 0 0 0 0,0-1 0 0 0,1 1 0 0 0,-1 0 0 0 0,1 0 0 0 0,0 0 0 0 0,1 4 0 0 0,0-6 18 0 0,0 1-1 0 0,-1 0 1 0 0,1-1 0 0 0,0 0-1 0 0,0 1 1 0 0,0-1 0 0 0,0 0-1 0 0,0 0 1 0 0,0 0 0 0 0,0 0-1 0 0,1 0 1 0 0,-1 0 0 0 0,0-1-1 0 0,0 1 1 0 0,1-1 0 0 0,-1 0-1 0 0,0 0 1 0 0,1 0-1 0 0,-1 0 1 0 0,0 0 0 0 0,1 0-1 0 0,-1 0 1 0 0,4-2 0 0 0,25-3 228 0 0,1-1 0 0 0,30-11 0 0 0,-34 8-180 0 0,0 2 1 0 0,53-7-1 0 0,-68 14-1316 0 0</inkml:trace>
</inkml:ink>
</file>

<file path=ppt/ink/ink19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4.420"/>
    </inkml:context>
    <inkml:brush xml:id="br0">
      <inkml:brushProperty name="width" value="0.1" units="cm"/>
      <inkml:brushProperty name="height" value="0.1" units="cm"/>
      <inkml:brushProperty name="color" value="#008C3A"/>
    </inkml:brush>
  </inkml:definitions>
  <inkml:trace contextRef="#ctx0" brushRef="#br0">2 89 5063 0 0,'0'-6'6734'0'0,"-1"-24"-2804"0"0,2 27-3721 0 0,0 0 0 0 0,1 0 0 0 0,-1 0 0 0 0,1 0 0 0 0,-1 0 0 0 0,1 0 0 0 0,0 1 0 0 0,0-1 0 0 0,0 1 0 0 0,1-1 0 0 0,-1 1 0 0 0,1 0 0 0 0,-1 0 0 0 0,1 0 0 0 0,0 0 0 0 0,-1 0 0 0 0,1 1 0 0 0,0-1 0 0 0,0 1 0 0 0,0 0 0 0 0,0 0 0 0 0,1 0 0 0 0,-1 0 0 0 0,0 0 0 0 0,0 1 0 0 0,1-1 0 0 0,-1 1 0 0 0,0 0 0 0 0,7 1 0 0 0,1-1 35 0 0,0 0-1 0 0,0 1 1 0 0,1 1-1 0 0,-2 0 1 0 0,1 0 0 0 0,0 1-1 0 0,18 7 1 0 0,-22-6-193 0 0,-1 0 0 0 0,1 0 0 0 0,-1 0 0 0 0,0 1 1 0 0,0 0-1 0 0,0 0 0 0 0,-1 0 0 0 0,0 1 0 0 0,0 0 0 0 0,0 0 0 0 0,-1 0 1 0 0,0 0-1 0 0,0 1 0 0 0,-1 0 0 0 0,1 0 0 0 0,-2 0 0 0 0,1 0 0 0 0,-1 0 1 0 0,0 0-1 0 0,0 1 0 0 0,-1-1 0 0 0,0 1 0 0 0,0-1 0 0 0,-1 1 0 0 0,0 0 1 0 0,0-1-1 0 0,-1 1 0 0 0,-2 10 0 0 0,1-4 14 0 0,0 0-1 0 0,-2-1 1 0 0,0 1-1 0 0,0-1 1 0 0,-1 0 0 0 0,-1 0-1 0 0,0 0 1 0 0,0 0-1 0 0,-2-1 1 0 0,1-1-1 0 0,-2 1 1 0 0,0-1 0 0 0,0 0-1 0 0,-16 14 1 0 0,7-11-151 0 0,13-8 32 0 0,-1-1 1 0 0,0 0 0 0 0,0-1-1 0 0,0 1 1 0 0,-1-1-1 0 0,1 0 1 0 0,-1-1-1 0 0,0 1 1 0 0,0-1-1 0 0,0-1 1 0 0,-1 1-1 0 0,1-1 1 0 0,0-1 0 0 0,-1 1-1 0 0,0-1 1 0 0,-10 0-1 0 0,18-3-249 0 0,-1 1 0 0 0,1 0 0 0 0,0 0 0 0 0,0-1 0 0 0,0 1 0 0 0,0 0 0 0 0,0-1 0 0 0,0 1 0 0 0,0 0 0 0 0,0-1 0 0 0,0 1 0 0 0,0 0 0 0 0,1 0 0 0 0,-1-1 0 0 0,2-1 0 0 0,2-6-1405 0 0</inkml:trace>
</inkml:ink>
</file>

<file path=ppt/ink/ink19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4.767"/>
    </inkml:context>
    <inkml:brush xml:id="br0">
      <inkml:brushProperty name="width" value="0.1" units="cm"/>
      <inkml:brushProperty name="height" value="0.1" units="cm"/>
      <inkml:brushProperty name="color" value="#008C3A"/>
    </inkml:brush>
  </inkml:definitions>
  <inkml:trace contextRef="#ctx0" brushRef="#br0">174 87 3679 0 0,'12'-21'783'0'0,"-2"-16"7548"0"0,-10 36-7965 0 0,0 0-1 0 0,0 0 0 0 0,0 0 1 0 0,0-1-1 0 0,-1 1 0 0 0,1 0 0 0 0,0 0 1 0 0,0 0-1 0 0,-1 0 0 0 0,1 0 1 0 0,-1 0-1 0 0,1 0 0 0 0,-1-1 1 0 0,1 1-1 0 0,-1 1 0 0 0,0-1 1 0 0,1 0-1 0 0,-1 0 0 0 0,-2-2 1 0 0,2 3-271 0 0,-1-1 1 0 0,0 0 0 0 0,1 0 0 0 0,-1 1-1 0 0,0-1 1 0 0,0 1 0 0 0,0-1 0 0 0,0 1-1 0 0,1 0 1 0 0,-1 0 0 0 0,0 0-1 0 0,0 0 1 0 0,0 0 0 0 0,0 0 0 0 0,0 0-1 0 0,-3 2 1 0 0,-2 0 52 0 0,0 0-1 0 0,-1 1 1 0 0,1 1-1 0 0,0-1 1 0 0,1 1-1 0 0,-1 0 0 0 0,1 1 1 0 0,-1-1-1 0 0,1 1 1 0 0,1 0-1 0 0,-1 1 1 0 0,1 0-1 0 0,0-1 1 0 0,0 2-1 0 0,0-1 1 0 0,1 0-1 0 0,0 1 1 0 0,0 0-1 0 0,-3 9 1 0 0,1-3-98 0 0,1 1 0 0 0,0 0-1 0 0,0 0 1 0 0,2 1 0 0 0,-1-1 0 0 0,2 1 0 0 0,0-1 0 0 0,1 1 0 0 0,1 19 0 0 0,0-29-13 0 0,1 1-1 0 0,0 0 0 0 0,1-1 1 0 0,-1 1-1 0 0,1-1 0 0 0,0 1 0 0 0,1-1 1 0 0,-1 0-1 0 0,1 0 0 0 0,0 0 0 0 0,0 0 1 0 0,0-1-1 0 0,1 1 0 0 0,0-1 1 0 0,0 0-1 0 0,0 0 0 0 0,0 0 0 0 0,1-1 1 0 0,-1 1-1 0 0,1-1 0 0 0,0 0 0 0 0,0 0 1 0 0,0-1-1 0 0,1 0 0 0 0,-1 1 0 0 0,6 0 1 0 0,1 1-308 0 0,1-1 1 0 0,-1 0 0 0 0,0-1-1 0 0,22 1 1 0 0,-19-3-1816 0 0,-1 0 1 0 0,0-1-1 0 0,23-4 1 0 0,-16 0-5018 0 0</inkml:trace>
</inkml:ink>
</file>

<file path=ppt/ink/ink19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5.124"/>
    </inkml:context>
    <inkml:brush xml:id="br0">
      <inkml:brushProperty name="width" value="0.1" units="cm"/>
      <inkml:brushProperty name="height" value="0.1" units="cm"/>
      <inkml:brushProperty name="color" value="#008C3A"/>
    </inkml:brush>
  </inkml:definitions>
  <inkml:trace contextRef="#ctx0" brushRef="#br0">0 1 8287 0 0,'0'0'639'0'0,"29"10"589"0"0,-18-3-465 0 0,-1 1 1 0 0,0-1-1 0 0,0 2 0 0 0,0 0 0 0 0,-1 0 1 0 0,-1 0-1 0 0,13 18 0 0 0,-4-2 98 0 0,-1 0 0 0 0,14 33 0 0 0,-13-17-452 0 0,-2 0 0 0 0,-2 1 0 0 0,-2 0 0 0 0,-2 1 0 0 0,-1 0 0 0 0,-2 0 0 0 0,-3 1 0 0 0,-1 0-1 0 0,-7 77 1 0 0,-8-6-206 0 0,-5-2 0 0 0,-48 169-1 0 0,13-119-4193 0 0,32-118-3199 0 0</inkml:trace>
</inkml:ink>
</file>

<file path=ppt/ink/ink1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6"/>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19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5.607"/>
    </inkml:context>
    <inkml:brush xml:id="br0">
      <inkml:brushProperty name="width" value="0.1" units="cm"/>
      <inkml:brushProperty name="height" value="0.1" units="cm"/>
      <inkml:brushProperty name="color" value="#008C3A"/>
    </inkml:brush>
  </inkml:definitions>
  <inkml:trace contextRef="#ctx0" brushRef="#br0">348 38 5983 0 0,'-3'-3'211'0'0,"0"-1"-1"0"0,-1 0 0 0 0,0 1 0 0 0,0 0 1 0 0,0 0-1 0 0,0 0 0 0 0,0 0 0 0 0,0 1 0 0 0,-1 0 1 0 0,1 0-1 0 0,-1 0 0 0 0,-6-2 0 0 0,8 4-34 0 0,0 0 0 0 0,0 1-1 0 0,0-1 1 0 0,0 1 0 0 0,1-1-1 0 0,-1 1 1 0 0,0 0 0 0 0,0 0-1 0 0,1 0 1 0 0,-1 0 0 0 0,1 1 0 0 0,-1-1-1 0 0,1 1 1 0 0,-1-1 0 0 0,1 1-1 0 0,0 0 1 0 0,0 0 0 0 0,0 0-1 0 0,0 0 1 0 0,0 0 0 0 0,0 0-1 0 0,1 1 1 0 0,-3 2 0 0 0,-12 19 323 0 0,0 1 0 0 0,2 1 0 0 0,-22 51 0 0 0,-20 88-75 0 0,38-110-162 0 0,0 1 98 0 0,3 1 0 0 0,2 1 0 0 0,2 0 0 0 0,3 1-1 0 0,3-1 1 0 0,2 1 0 0 0,9 108 0 0 0,-1-136-235 0 0,0-1 0 0 0,2 0 1 0 0,1 0-1 0 0,2-1 0 0 0,0 0 1 0 0,2-1-1 0 0,18 31 0 0 0,-17-38-142 0 0,1 0-1 0 0,1-1 0 0 0,1 0 0 0 0,1-2 1 0 0,0 1-1 0 0,1-2 0 0 0,1-1 1 0 0,1 0-1 0 0,35 21 0 0 0,42 17-374 0 0,-30-23-4632 0 0,-21-13-952 0 0</inkml:trace>
</inkml:ink>
</file>

<file path=ppt/ink/ink19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6.311"/>
    </inkml:context>
    <inkml:brush xml:id="br0">
      <inkml:brushProperty name="width" value="0.1" units="cm"/>
      <inkml:brushProperty name="height" value="0.1" units="cm"/>
      <inkml:brushProperty name="color" value="#008C3A"/>
    </inkml:brush>
  </inkml:definitions>
  <inkml:trace contextRef="#ctx0" brushRef="#br0">1 62 5527 0 0,'0'0'250'0'0,"9"-10"100"0"0,14-9 6191 0 0,-19 14-5532 0 0,1 1 0 0 0,0 0 0 0 0,0 0 0 0 0,0 1 0 0 0,0 0 0 0 0,9-5 0 0 0,-11 8-873 0 0,-1-1 0 0 0,0 1 0 0 0,1-1-1 0 0,-1 1 1 0 0,0 0 0 0 0,1 0 0 0 0,-1 0-1 0 0,0 0 1 0 0,1 1 0 0 0,-1-1-1 0 0,0 1 1 0 0,0-1 0 0 0,1 1 0 0 0,-1 0-1 0 0,0 0 1 0 0,0-1 0 0 0,0 2 0 0 0,0-1-1 0 0,0 0 1 0 0,4 3 0 0 0,-4-2-79 0 0,0 0 0 0 0,0 0 1 0 0,0 0-1 0 0,-1 0 0 0 0,1 0 0 0 0,-1 0 0 0 0,1 0 1 0 0,-1 1-1 0 0,0-1 0 0 0,0 1 0 0 0,0-1 1 0 0,0 1-1 0 0,0-1 0 0 0,0 1 0 0 0,-1-1 1 0 0,1 1-1 0 0,-1 0 0 0 0,0-1 0 0 0,0 1 0 0 0,0 0 1 0 0,0-1-1 0 0,0 1 0 0 0,0 0 0 0 0,-1-1 1 0 0,0 1-1 0 0,0 3 0 0 0,-4 9-22 0 0,0 1 1 0 0,0-1-1 0 0,-10 18 0 0 0,6-14 40 0 0,0 2-29 0 0,-30 77 78 0 0,37-90-125 0 0,0 0 0 0 0,0-1 0 0 0,1 1 0 0 0,-1 0 0 0 0,2 0 1 0 0,-1 0-1 0 0,1 0 0 0 0,1 0 0 0 0,-1 0 0 0 0,4 13 0 0 0,-3-18-11 0 0,1 0 0 0 0,-1 0 0 0 0,1 0-1 0 0,0-1 1 0 0,0 1 0 0 0,0 0 0 0 0,0-1-1 0 0,0 1 1 0 0,1-1 0 0 0,-1 1 0 0 0,1-1 0 0 0,0 0-1 0 0,0 0 1 0 0,-1 0 0 0 0,1-1 0 0 0,0 1 0 0 0,0-1-1 0 0,1 0 1 0 0,-1 1 0 0 0,0-1 0 0 0,0-1 0 0 0,1 1-1 0 0,-1 0 1 0 0,5-1 0 0 0,13 3-82 0 0,0-2 0 0 0,39-2 0 0 0,-29 0 62 0 0,-1 1-226 0 0,54 2 161 0 0,-31 11-3330 0 0,-41-7 1708 0 0</inkml:trace>
</inkml:ink>
</file>

<file path=ppt/ink/ink19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6.809"/>
    </inkml:context>
    <inkml:brush xml:id="br0">
      <inkml:brushProperty name="width" value="0.1" units="cm"/>
      <inkml:brushProperty name="height" value="0.1" units="cm"/>
      <inkml:brushProperty name="color" value="#008C3A"/>
    </inkml:brush>
  </inkml:definitions>
  <inkml:trace contextRef="#ctx0" brushRef="#br0">5 2 14167 0 0,'0'0'1283'0'0,"-1"0"-1055"0"0,-3-1 892 0 0,37 3 1608 0 0,0 1 0 0 0,48 11 0 0 0,25 3-2416 0 0,-91-16-1629 0 0,0 0 0 0 0,0-1-1 0 0,1-1 1 0 0,-1 0 0 0 0,16-4 0 0 0,-11 0-6171 0 0</inkml:trace>
</inkml:ink>
</file>

<file path=ppt/ink/ink19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7.158"/>
    </inkml:context>
    <inkml:brush xml:id="br0">
      <inkml:brushProperty name="width" value="0.1" units="cm"/>
      <inkml:brushProperty name="height" value="0.1" units="cm"/>
      <inkml:brushProperty name="color" value="#008C3A"/>
    </inkml:brush>
  </inkml:definitions>
  <inkml:trace contextRef="#ctx0" brushRef="#br0">86 0 16959 0 0,'-28'18'1840'0'0,"17"5"-1218"0"0,2-1-1 0 0,1 1 0 0 0,1 1 1 0 0,0 0-1 0 0,2 0 0 0 0,1 0 1 0 0,-1 33-1 0 0,3-15-416 0 0,2-1 0 0 0,2 1 0 0 0,11 62 0 0 0,7-33-1377 0 0,4-30-2641 0 0</inkml:trace>
</inkml:ink>
</file>

<file path=ppt/ink/ink19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7.808"/>
    </inkml:context>
    <inkml:brush xml:id="br0">
      <inkml:brushProperty name="width" value="0.1" units="cm"/>
      <inkml:brushProperty name="height" value="0.1" units="cm"/>
      <inkml:brushProperty name="color" value="#008C3A"/>
    </inkml:brush>
  </inkml:definitions>
  <inkml:trace contextRef="#ctx0" brushRef="#br0">1 135 5983 0 0,'0'0'464'0'0,"13"-37"5628"0"0,-11 32-5342 0 0,-1 1 0 0 0,1-1 1 0 0,0 1-1 0 0,0-1 0 0 0,1 1 0 0 0,-1 0 0 0 0,1 0 0 0 0,4-5 0 0 0,-3 5-435 0 0,0 1 1 0 0,1-1-1 0 0,-1 1 0 0 0,1 0 1 0 0,-1 1-1 0 0,1-1 0 0 0,8-2 1 0 0,2-1 52 0 0,1 1 0 0 0,-1 1 0 0 0,1 0 1 0 0,25-2-1 0 0,-34 5-295 0 0,0 1 0 0 0,0-1 0 0 0,0 1 0 0 0,1 1 0 0 0,-1-1 1 0 0,0 1-1 0 0,0 1 0 0 0,0-1 0 0 0,0 1 0 0 0,0 0 0 0 0,-1 0 0 0 0,11 6 0 0 0,-15-7-66 0 0,-1 1 0 0 0,1-1 0 0 0,-1 1 0 0 0,0-1 0 0 0,0 1-1 0 0,0-1 1 0 0,0 1 0 0 0,0 0 0 0 0,0 0 0 0 0,0-1 0 0 0,-1 1-1 0 0,1 0 1 0 0,0 0 0 0 0,-1 0 0 0 0,0 0 0 0 0,1 0 0 0 0,-1-1-1 0 0,0 1 1 0 0,0 0 0 0 0,0 0 0 0 0,0 0 0 0 0,0 0 0 0 0,-1 0-1 0 0,1 0 1 0 0,-1 0 0 0 0,1 0 0 0 0,-1-1 0 0 0,0 1 0 0 0,1 0-1 0 0,-1 0 1 0 0,0-1 0 0 0,0 1 0 0 0,-3 3 0 0 0,-3 8 56 0 0,-2-1 1 0 0,0 1-1 0 0,-11 11 0 0 0,16-19-58 0 0,-3 3-16 0 0,0 0 0 0 0,1 0 1 0 0,0 1-1 0 0,0 0 0 0 0,1 0 0 0 0,-7 16 0 0 0,11-21 8 0 0,0-1-1 0 0,0 1 1 0 0,1 0-1 0 0,-1 0 1 0 0,1 0-1 0 0,0 0 1 0 0,0-1-1 0 0,0 1 1 0 0,0 0 0 0 0,1 0-1 0 0,0 0 1 0 0,-1-1-1 0 0,2 1 1 0 0,-1 0-1 0 0,0-1 1 0 0,1 1-1 0 0,-1-1 1 0 0,1 1-1 0 0,0-1 1 0 0,0 0 0 0 0,4 4-1 0 0,57 61-48 0 0,-46-52 45 0 0,0 0-1 0 0,-2 1 0 0 0,24 33 0 0 0,-36-45 21 0 0,0 0 0 0 0,0 1 0 0 0,-1-1 0 0 0,1 0-1 0 0,-1 1 1 0 0,-1-1 0 0 0,1 1 0 0 0,-1 0 0 0 0,0 0-1 0 0,0-1 1 0 0,0 1 0 0 0,-1 0 0 0 0,0 0 0 0 0,0 0-1 0 0,-1 0 1 0 0,1-1 0 0 0,-1 1 0 0 0,-1 0 0 0 0,-2 7-1 0 0,2-8 44 0 0,0-1 0 0 0,-1 0 0 0 0,0 0-1 0 0,0 0 1 0 0,0-1 0 0 0,0 1 0 0 0,0-1-1 0 0,-1 0 1 0 0,0 0 0 0 0,0 0 0 0 0,0 0-1 0 0,0-1 1 0 0,0 1 0 0 0,0-1 0 0 0,0 0-1 0 0,-1 0 1 0 0,1-1 0 0 0,-1 1 0 0 0,-4 0-1 0 0,-11 3 173 0 0,1-1 0 0 0,-1-1 0 0 0,-23 1 0 0 0,-36-4 165 0 0,73 0-428 0 0,-1 0-1 0 0,1-1 0 0 0,0 0 1 0 0,0-1-1 0 0,0 1 1 0 0,0-1-1 0 0,0 0 0 0 0,0-1 1 0 0,0 0-1 0 0,-6-3 0 0 0,12 5-126 0 0,0 1-1 0 0,-1 0 0 0 0,1-1 0 0 0,0 1 0 0 0,0-1 0 0 0,-1 1 1 0 0,1-1-1 0 0,0 1 0 0 0,0-1 0 0 0,0 1 0 0 0,0-1 0 0 0,0 1 0 0 0,0-1 1 0 0,-1 1-1 0 0,1-1 0 0 0,0 1 0 0 0,1-1 0 0 0,-1 1 0 0 0,0-1 1 0 0,0 1-1 0 0,0-1 0 0 0,0 1 0 0 0,0-1 0 0 0,0 1 0 0 0,1 0 1 0 0,-1-1-1 0 0,0 1 0 0 0,0-1 0 0 0,1 0 0 0 0</inkml:trace>
</inkml:ink>
</file>

<file path=ppt/ink/ink19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8.170"/>
    </inkml:context>
    <inkml:brush xml:id="br0">
      <inkml:brushProperty name="width" value="0.1" units="cm"/>
      <inkml:brushProperty name="height" value="0.1" units="cm"/>
      <inkml:brushProperty name="color" value="#008C3A"/>
    </inkml:brush>
  </inkml:definitions>
  <inkml:trace contextRef="#ctx0" brushRef="#br0">1 66 3679 0 0,'8'-22'1497'0'0,"-1"7"3954"0"0,-5 13-4727 0 0,1-1-1 0 0,-1 1 0 0 0,1 0 1 0 0,-1 0-1 0 0,1 0 0 0 0,0 0 1 0 0,0 0-1 0 0,0 0 0 0 0,0 1 0 0 0,0 0 1 0 0,0 0-1 0 0,0-1 0 0 0,1 2 1 0 0,3-2-1 0 0,1 1-164 0 0,-1 0 0 0 0,1 1 0 0 0,0 0 0 0 0,0 0 0 0 0,15 3-1 0 0,-8 0-413 0 0,-1 0-1 0 0,1 1 0 0 0,-1 1 0 0 0,0 0 0 0 0,27 15 0 0 0,-36-17-107 0 0,1 1 1 0 0,-1 0-1 0 0,0 0 0 0 0,0 0 1 0 0,0 0-1 0 0,0 1 1 0 0,-1 0-1 0 0,0 0 0 0 0,0 0 1 0 0,0 0-1 0 0,0 1 0 0 0,-1 0 1 0 0,0-1-1 0 0,0 1 0 0 0,-1 0 1 0 0,0 1-1 0 0,0-1 0 0 0,0 0 1 0 0,-1 0-1 0 0,1 1 0 0 0,-2-1 1 0 0,1 1-1 0 0,-1-1 0 0 0,0 1 1 0 0,-1 9-1 0 0,-1-5 24 0 0,0-1 1 0 0,0-1-1 0 0,-1 1 0 0 0,-1 0 1 0 0,1-1-1 0 0,-2 1 0 0 0,1-1 1 0 0,-1 0-1 0 0,-1 0 0 0 0,1-1 1 0 0,-1 0-1 0 0,-1 0 0 0 0,0 0 0 0 0,0-1 1 0 0,-15 12-1 0 0,8-8-43 0 0,-1 0 0 0 0,-1-2 0 0 0,1 0 0 0 0,-2 0 0 0 0,1-2 0 0 0,-1 0 0 0 0,0 0 0 0 0,-1-2 0 0 0,0 0-1 0 0,-32 3 1 0 0,48-7-646 0 0</inkml:trace>
</inkml:ink>
</file>

<file path=ppt/ink/ink19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8.531"/>
    </inkml:context>
    <inkml:brush xml:id="br0">
      <inkml:brushProperty name="width" value="0.1" units="cm"/>
      <inkml:brushProperty name="height" value="0.1" units="cm"/>
      <inkml:brushProperty name="color" value="#008C3A"/>
    </inkml:brush>
  </inkml:definitions>
  <inkml:trace contextRef="#ctx0" brushRef="#br0">248 43 17767 0 0,'-9'-37'1928'0'0,"7"36"-1770"0"0,1 1 0 0 0,-1-1 0 0 0,1 0 1 0 0,-1 1-1 0 0,1-1 0 0 0,-1 1 0 0 0,0-1 0 0 0,1 1 0 0 0,-1 0 0 0 0,0-1 0 0 0,1 1 0 0 0,-1 0 0 0 0,0 0 0 0 0,0 0 0 0 0,1 1 0 0 0,-1-1 0 0 0,0 0 1 0 0,1 1-1 0 0,-1-1 0 0 0,0 1 0 0 0,1-1 0 0 0,-1 1 0 0 0,-2 1 0 0 0,-38 22 1339 0 0,38-22-1473 0 0,-12 9 140 0 0,1 0 0 0 0,-1 2 0 0 0,2-1 0 0 0,0 2 0 0 0,0 0 0 0 0,-16 22 0 0 0,26-30-163 0 0,0 0-1 0 0,1 1 1 0 0,-1-1-1 0 0,1 1 1 0 0,0-1-1 0 0,0 1 1 0 0,1 0-1 0 0,0 0 1 0 0,-1 8 0 0 0,3-11 0 0 0,-1 0 0 0 0,1 0 0 0 0,1-1 0 0 0,-1 1 0 0 0,0 0 0 0 0,1 0 0 0 0,0-1 0 0 0,-1 1 0 0 0,2 0 0 0 0,-1-1 0 0 0,0 1 0 0 0,1-1 0 0 0,-1 0 0 0 0,1 1 0 0 0,0-1 0 0 0,0 0 0 0 0,1 0 0 0 0,3 4 0 0 0,1-1-27 0 0,-1 0 0 0 0,2-1 0 0 0,-1 0 0 0 0,1 0 1 0 0,0-1-1 0 0,0 0 0 0 0,0 0 0 0 0,0-1 0 0 0,1 0 0 0 0,-1-1 0 0 0,1 0 0 0 0,13 2 0 0 0,11 0-1041 0 0,64 1-1 0 0,-65-6-4734 0 0,-3-2-1900 0 0</inkml:trace>
</inkml:ink>
</file>

<file path=ppt/ink/ink19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8.907"/>
    </inkml:context>
    <inkml:brush xml:id="br0">
      <inkml:brushProperty name="width" value="0.1" units="cm"/>
      <inkml:brushProperty name="height" value="0.1" units="cm"/>
      <inkml:brushProperty name="color" value="#008C3A"/>
    </inkml:brush>
  </inkml:definitions>
  <inkml:trace contextRef="#ctx0" brushRef="#br0">108 1 15919 0 0,'0'0'730'0'0,"3"3"-14"0"0,26 27-337 0 0,-1 2 1 0 0,-2 1 0 0 0,-1 0-1 0 0,-2 3 1 0 0,-1 0 0 0 0,-2 0-1 0 0,-2 2 1 0 0,-1 1 0 0 0,-2 0 0 0 0,-1 1-1 0 0,-3 0 1 0 0,-1 1 0 0 0,-2 0-1 0 0,-1 1 1 0 0,-3 0 0 0 0,-1 0-1 0 0,-5 67 1 0 0,-2-62-209 0 0,-2 0-1 0 0,-2 0 1 0 0,-2-1-1 0 0,-2-1 1 0 0,-2 0-1 0 0,-2 0 0 0 0,-2-2 1 0 0,-2 0-1 0 0,-1-1 1 0 0,-41 58-1 0 0,37-66-1834 0 0,-1-2 0 0 0,-2 0 0 0 0,-1-2 0 0 0,-34 28 0 0 0,37-38-5979 0 0</inkml:trace>
</inkml:ink>
</file>

<file path=ppt/ink/ink19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9.231"/>
    </inkml:context>
    <inkml:brush xml:id="br0">
      <inkml:brushProperty name="width" value="0.1" units="cm"/>
      <inkml:brushProperty name="height" value="0.1" units="cm"/>
      <inkml:brushProperty name="color" value="#008C3A"/>
    </inkml:brush>
  </inkml:definitions>
  <inkml:trace contextRef="#ctx0" brushRef="#br0">282 1 11519 0 0,'-3'0'260'0'0,"0"-1"1"0"0,-1 1-1 0 0,1 1 0 0 0,-1-1 0 0 0,1 0 0 0 0,-1 1 0 0 0,1 0 0 0 0,0-1 1 0 0,0 1-1 0 0,-1 1 0 0 0,1-1 0 0 0,0 0 0 0 0,0 1 0 0 0,0-1 1 0 0,0 1-1 0 0,0 0 0 0 0,1 0 0 0 0,-5 4 0 0 0,-46 46 2856 0 0,34-29-2944 0 0,1 1 1 0 0,1 1-1 0 0,1 1 0 0 0,1 0 1 0 0,2 1-1 0 0,1 0 0 0 0,1 1 1 0 0,1 0-1 0 0,1 1 0 0 0,2 0 1 0 0,1 1-1 0 0,-4 49 1 0 0,9-52-45 0 0,0 1 0 0 0,3-1 0 0 0,0 0 1 0 0,1 0-1 0 0,2 0 0 0 0,1-1 1 0 0,1 0-1 0 0,1 0 0 0 0,1 0 1 0 0,2-1-1 0 0,0 0 0 0 0,1-1 1 0 0,2-1-1 0 0,19 26 0 0 0,-7-17-365 0 0,3 0 1 0 0,0-2-1 0 0,2-1 0 0 0,1-2 0 0 0,1-1 1 0 0,2-1-1 0 0,0-2 0 0 0,1-2 0 0 0,2-1 1 0 0,0-2-1 0 0,1-1 0 0 0,0-3 0 0 0,45 11 1 0 0,-52-17-7162 0 0</inkml:trace>
</inkml:ink>
</file>

<file path=ppt/ink/ink19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49.606"/>
    </inkml:context>
    <inkml:brush xml:id="br0">
      <inkml:brushProperty name="width" value="0.1" units="cm"/>
      <inkml:brushProperty name="height" value="0.1" units="cm"/>
      <inkml:brushProperty name="color" value="#008C3A"/>
    </inkml:brush>
  </inkml:definitions>
  <inkml:trace contextRef="#ctx0" brushRef="#br0">1 76 8751 0 0,'0'0'399'0'0,"0"-2"-4"0"0,2-2 17 0 0,-1 0 0 0 0,0 0 1 0 0,1 0-1 0 0,0 1 0 0 0,0-1 1 0 0,0 0-1 0 0,0 1 1 0 0,1 0-1 0 0,-1-1 0 0 0,1 1 1 0 0,0 0-1 0 0,0 0 0 0 0,0 0 1 0 0,0 1-1 0 0,1-1 0 0 0,-1 1 1 0 0,1 0-1 0 0,6-3 0 0 0,-5 3-95 0 0,1 0-1 0 0,-1 0 0 0 0,1 1 0 0 0,-1-1 0 0 0,1 2 1 0 0,0-1-1 0 0,0 1 0 0 0,0-1 0 0 0,-1 1 0 0 0,1 1 1 0 0,0-1-1 0 0,7 3 0 0 0,-7-2-182 0 0,0 1 0 0 0,-1-1-1 0 0,0 1 1 0 0,1 1 0 0 0,-1-1-1 0 0,0 1 1 0 0,0-1 0 0 0,0 2 0 0 0,-1-1-1 0 0,1 0 1 0 0,-1 1 0 0 0,6 5 0 0 0,-8-6-100 0 0,0 0 0 0 0,0 0 0 0 0,0 0 0 0 0,0 0 1 0 0,0 0-1 0 0,0 0 0 0 0,-1 0 0 0 0,0 1 1 0 0,0-1-1 0 0,0 0 0 0 0,0 1 0 0 0,0-1 0 0 0,-1 1 1 0 0,1 0-1 0 0,-1-1 0 0 0,0 1 0 0 0,0-1 0 0 0,0 1 1 0 0,-1-1-1 0 0,0 5 0 0 0,-3 5-3 0 0,0-1-1 0 0,-1 0 1 0 0,-9 15-1 0 0,6-12 27 0 0,1 0 0 0 0,-9 26 1 0 0,15-37-54 0 0,0-1 1 0 0,1 1 0 0 0,-1-1 0 0 0,0 1 0 0 0,1-1-1 0 0,0 1 1 0 0,0 0 0 0 0,0-1 0 0 0,0 1 0 0 0,1-1-1 0 0,-1 1 1 0 0,1-1 0 0 0,0 1 0 0 0,0-1 0 0 0,0 1 0 0 0,1-1-1 0 0,1 4 1 0 0,0-3-13 0 0,0-1 1 0 0,1 1-1 0 0,-1-1 0 0 0,0 0 1 0 0,1 0-1 0 0,0-1 1 0 0,0 1-1 0 0,0-1 0 0 0,0 0 1 0 0,0 1-1 0 0,0-2 0 0 0,1 1 1 0 0,-1-1-1 0 0,0 1 0 0 0,1-1 1 0 0,5 0-1 0 0,14 3-172 0 0,44 1 0 0 0,-40-3 3 0 0,18 2-2516 0 0</inkml:trace>
</inkml:ink>
</file>

<file path=ppt/ink/ink1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7"/>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19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0.225"/>
    </inkml:context>
    <inkml:brush xml:id="br0">
      <inkml:brushProperty name="width" value="0.1" units="cm"/>
      <inkml:brushProperty name="height" value="0.1" units="cm"/>
      <inkml:brushProperty name="color" value="#008C3A"/>
    </inkml:brush>
  </inkml:definitions>
  <inkml:trace contextRef="#ctx0" brushRef="#br0">0 14 13327 0 0,'0'0'612'0'0,"29"-6"347"0"0,-6 3-135 0 0,-1 0 0 0 0,1 2 1 0 0,-1 1-1 0 0,1 0 0 0 0,0 2 0 0 0,-1 0 0 0 0,28 7 0 0 0,17 1-1694 0 0,-52-8 312 0 0</inkml:trace>
</inkml:ink>
</file>

<file path=ppt/ink/ink19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0.571"/>
    </inkml:context>
    <inkml:brush xml:id="br0">
      <inkml:brushProperty name="width" value="0.1" units="cm"/>
      <inkml:brushProperty name="height" value="0.1" units="cm"/>
      <inkml:brushProperty name="color" value="#008C3A"/>
    </inkml:brush>
  </inkml:definitions>
  <inkml:trace contextRef="#ctx0" brushRef="#br0">0 8 15175 0 0,'0'0'1640'0'0,"7"3"-1640"0"0,1 1 0 0 0,4-1 0 0 0,1-1 480 0 0,2-1 56 0 0,3-2 8 0 0,2 1 8 0 0,4 0-160 0 0,1-1-32 0 0,0-2-8 0 0,0 1 0 0 0,-3-2-352 0 0,2 2 0 0 0,0-3-120 0 0,-1 2-8000 0 0</inkml:trace>
</inkml:ink>
</file>

<file path=ppt/ink/ink19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1.372"/>
    </inkml:context>
    <inkml:brush xml:id="br0">
      <inkml:brushProperty name="width" value="0.1" units="cm"/>
      <inkml:brushProperty name="height" value="0.1" units="cm"/>
      <inkml:brushProperty name="color" value="#008C3A"/>
    </inkml:brush>
  </inkml:definitions>
  <inkml:trace contextRef="#ctx0" brushRef="#br0">39 237 8031 0 0,'0'0'727'0'0,"-15"-36"5608"0"0,14 29-5948 0 0,1 0 0 0 0,0 0 0 0 0,0-1 0 0 0,0 1 0 0 0,1 0 0 0 0,0 0 0 0 0,1 0 0 0 0,-1 0 0 0 0,1 0 0 0 0,1 0 0 0 0,-1 0 0 0 0,1 0 1 0 0,0 1-1 0 0,1-1 0 0 0,0 1 0 0 0,8-11 0 0 0,-7 11-262 0 0,0 0 0 0 0,0 0 0 0 0,1 1 0 0 0,0-1 0 0 0,0 1 0 0 0,0 1 0 0 0,1-1 0 0 0,0 1 0 0 0,-1 0 0 0 0,2 1 0 0 0,-1-1 0 0 0,0 1 0 0 0,1 1 1 0 0,-1-1-1 0 0,1 1 0 0 0,0 1 0 0 0,-1 0 0 0 0,1 0 0 0 0,0 0 0 0 0,0 1 0 0 0,0 0 0 0 0,0 0 0 0 0,0 1 0 0 0,9 2 0 0 0,-13-2-111 0 0,0 0 0 0 0,-1 0 0 0 0,1 0 1 0 0,-1 1-1 0 0,0 0 0 0 0,0-1 0 0 0,1 1 0 0 0,-1 0 0 0 0,0 1 0 0 0,0-1 1 0 0,-1 0-1 0 0,1 1 0 0 0,0 0 0 0 0,-1-1 0 0 0,0 1 0 0 0,1 0 0 0 0,-1 0 0 0 0,3 6 1 0 0,-3-3-3 0 0,1 1 1 0 0,-1 0 0 0 0,-1-1 0 0 0,1 1 0 0 0,-1 0 0 0 0,0 0 0 0 0,-1-1 0 0 0,0 1 0 0 0,0 11 0 0 0,-3 3 9 0 0,0 0 0 0 0,-1 0 0 0 0,-2-1 1 0 0,0 1-1 0 0,-14 31 0 0 0,-12 11-135 0 0,-3-1 1 0 0,-78 103-1 0 0,20-33-109 0 0,93-131 411 0 0,65 1 534 0 0,35-15-377 0 0,131 0 0 0 0,-229 13-305 0 0,22 2-4548 0 0,-18-4 2622 0 0</inkml:trace>
</inkml:ink>
</file>

<file path=ppt/ink/ink19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1.749"/>
    </inkml:context>
    <inkml:brush xml:id="br0">
      <inkml:brushProperty name="width" value="0.1" units="cm"/>
      <inkml:brushProperty name="height" value="0.1" units="cm"/>
      <inkml:brushProperty name="color" value="#008C3A"/>
    </inkml:brush>
  </inkml:definitions>
  <inkml:trace contextRef="#ctx0" brushRef="#br0">228 59 5983 0 0,'1'-2'304'0'0,"1"0"-1"0"0,0 0 1 0 0,-1 0-1 0 0,0 0 1 0 0,1-1-1 0 0,-1 1 1 0 0,0 0-1 0 0,0 0 0 0 0,0-1 1 0 0,0 1-1 0 0,-1-1 1 0 0,1 1-1 0 0,-1-1 1 0 0,1 1-1 0 0,-1-5 1 0 0,0 6-102 0 0,0 0 1 0 0,0 0-1 0 0,0 1 1 0 0,0-1-1 0 0,-1 0 1 0 0,1 0-1 0 0,0 1 1 0 0,0-1-1 0 0,-1 0 1 0 0,1 1-1 0 0,-1-1 1 0 0,1 0-1 0 0,0 1 1 0 0,-1-1-1 0 0,1 0 1 0 0,-1 1-1 0 0,1-1 1 0 0,-1 1-1 0 0,0-1 1 0 0,1 1-1 0 0,-1-1 1 0 0,0 1-1 0 0,1-1 1 0 0,-1 1-1 0 0,0 0 1 0 0,1-1-1 0 0,-1 1 1 0 0,0 0-1 0 0,0 0 1 0 0,1 0-1 0 0,-1-1 1 0 0,0 1-1 0 0,0 0 1 0 0,1 0-1 0 0,-1 0 1 0 0,0 0 0 0 0,0 0-1 0 0,0 1 1 0 0,-1-1 33 0 0,0 1 0 0 0,0 0 0 0 0,0 0 0 0 0,0 0 0 0 0,0 0 0 0 0,1 0 0 0 0,-1 0 0 0 0,0 0 0 0 0,1 1 0 0 0,-1-1 0 0 0,1 0 0 0 0,-1 1 0 0 0,1 0 0 0 0,0-1 0 0 0,-3 4 0 0 0,-18 34 527 0 0,16-27-340 0 0,-101 196 824 0 0,95-182-1147 0 0,2 2 0 0 0,1-1 0 0 0,1 1 0 0 0,1 0 1 0 0,2 1-1 0 0,-2 30 0 0 0,6-48-88 0 0,1 0 1 0 0,1 0-1 0 0,0-1 1 0 0,0 1-1 0 0,1 0 0 0 0,1-1 1 0 0,-1 1-1 0 0,2-1 1 0 0,-1 0-1 0 0,2 0 0 0 0,-1 0 1 0 0,1 0-1 0 0,1-1 0 0 0,0 0 1 0 0,0 0-1 0 0,0 0 1 0 0,1-1-1 0 0,1 0 0 0 0,0 0 1 0 0,0-1-1 0 0,0 0 0 0 0,1 0 1 0 0,-1-1-1 0 0,2 0 1 0 0,-1-1-1 0 0,1 0 0 0 0,16 6 1 0 0,-17-9 21 0 0,1 0 1 0 0,-1-1-1 0 0,1 0 1 0 0,-1 0-1 0 0,1-1 1 0 0,-1-1-1 0 0,1 1 1 0 0,-1-2-1 0 0,0 1 1 0 0,1-1-1 0 0,-1-1 1 0 0,0 1-1 0 0,16-8 1 0 0,-15 5 3 0 0,0 0 0 0 0,0 0 0 0 0,0-1 0 0 0,-1 0 1 0 0,1-1-1 0 0,-1 0 0 0 0,-1 0 0 0 0,0-1 0 0 0,0 0 1 0 0,0 0-1 0 0,7-12 0 0 0,-12 17-15 0 0,-1-1 0 0 0,0 0 0 0 0,0 0 0 0 0,-1 0 0 0 0,1 0 0 0 0,-1 0 0 0 0,0 0 0 0 0,0 0 0 0 0,0-1 0 0 0,-1 1 0 0 0,1 0 1 0 0,-1-1-1 0 0,0 1 0 0 0,0 0 0 0 0,-1 0 0 0 0,1-1 0 0 0,-1 1 0 0 0,0 0 0 0 0,0 0 0 0 0,0 0 0 0 0,-1-1 0 0 0,0 1 0 0 0,1 1 0 0 0,-1-1 0 0 0,-1 0 0 0 0,1 0 0 0 0,0 1 0 0 0,-1-1 0 0 0,0 1 0 0 0,0 0 0 0 0,0 0 0 0 0,0 0 0 0 0,0 0 0 0 0,-4-2 0 0 0,-2-2 21 0 0,-1 0-1 0 0,1 1 1 0 0,-1 0-1 0 0,0 1 1 0 0,0 0-1 0 0,-1 0 1 0 0,0 1-1 0 0,1 1 1 0 0,-1 0-1 0 0,0 0 1 0 0,-21-2-1 0 0,10 6-49 0 0,1 0 1 0 0,0 1-1 0 0,0 1 0 0 0,0 1 0 0 0,0 1 1 0 0,-26 10-1 0 0,45-15-255 0 0,13 22-4974 0 0</inkml:trace>
</inkml:ink>
</file>

<file path=ppt/ink/ink19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2.431"/>
    </inkml:context>
    <inkml:brush xml:id="br0">
      <inkml:brushProperty name="width" value="0.1" units="cm"/>
      <inkml:brushProperty name="height" value="0.1" units="cm"/>
      <inkml:brushProperty name="color" value="#008C3A"/>
    </inkml:brush>
  </inkml:definitions>
  <inkml:trace contextRef="#ctx0" brushRef="#br0">60 73 2759 0 0,'-7'1'9821'0'0,"-12"0"-8015"0"0,18-1-1583 0 0,-1 0 1 0 0,0 0 0 0 0,0 0-1 0 0,0 0 1 0 0,1-1-1 0 0,-1 1 1 0 0,0-1-1 0 0,0 1 1 0 0,1-1-1 0 0,-1 0 1 0 0,0 1-1 0 0,1-1 1 0 0,-1 0-1 0 0,1 0 1 0 0,-1 0-1 0 0,1 0 1 0 0,-1 0 0 0 0,1-1-1 0 0,-2-1 1 0 0,3 2-120 0 0,1 0-1 0 0,-1-1 1 0 0,0 1 0 0 0,0 0 0 0 0,1 0 0 0 0,-1 0 0 0 0,1 0 0 0 0,-1-1 0 0 0,1 1 0 0 0,0 0 0 0 0,-1 0-1 0 0,1 0 1 0 0,0 0 0 0 0,0 0 0 0 0,0 0 0 0 0,-1 1 0 0 0,1-1 0 0 0,0 0 0 0 0,0 0 0 0 0,0 0 0 0 0,1 1 0 0 0,-1-1-1 0 0,0 1 1 0 0,0-1 0 0 0,0 1 0 0 0,0-1 0 0 0,0 1 0 0 0,2-1 0 0 0,10-5 50 0 0,0 1 1 0 0,1 0 0 0 0,-1 1-1 0 0,1 0 1 0 0,0 1 0 0 0,-1 0-1 0 0,1 1 1 0 0,1 1-1 0 0,-1 1 1 0 0,0-1 0 0 0,15 3-1 0 0,-24-1-121 0 0,0-1 0 0 0,0 1 0 0 0,0 0-1 0 0,0 1 1 0 0,0-1 0 0 0,-1 1-1 0 0,1 0 1 0 0,-1 0 0 0 0,1 0 0 0 0,-1 1-1 0 0,0-1 1 0 0,1 1 0 0 0,-2 0 0 0 0,1 1-1 0 0,0-1 1 0 0,-1 1 0 0 0,1-1 0 0 0,-1 1-1 0 0,0 0 1 0 0,0 0 0 0 0,0 0 0 0 0,-1 1-1 0 0,0-1 1 0 0,0 1 0 0 0,0-1 0 0 0,0 1-1 0 0,0 0 1 0 0,-1-1 0 0 0,0 1-1 0 0,0 0 1 0 0,-1 0 0 0 0,1 0 0 0 0,-1 0-1 0 0,0 7 1 0 0,-1 2 68 0 0,-1 0-1 0 0,0 0 0 0 0,-6 20 1 0 0,4-24-56 0 0,2 0 0 0 0,0 0 0 0 0,0 0 0 0 0,0 0 1 0 0,1 0-1 0 0,1 0 0 0 0,0 0 0 0 0,2 17 0 0 0,-1-24-41 0 0,0 0-1 0 0,0 0 1 0 0,1-1-1 0 0,-1 1 1 0 0,1 0-1 0 0,0-1 1 0 0,-1 1-1 0 0,1-1 1 0 0,0 0-1 0 0,1 1 1 0 0,-1-1-1 0 0,0 0 1 0 0,1 0-1 0 0,-1-1 1 0 0,1 1-1 0 0,-1 0 1 0 0,1-1-1 0 0,0 0 1 0 0,0 1-1 0 0,0-1 1 0 0,-1 0-1 0 0,1 0 1 0 0,0-1-1 0 0,0 1 1 0 0,0-1-1 0 0,6 1 1 0 0,9 0 11 0 0,0 0-1 0 0,0-1 1 0 0,25-3-1 0 0,-25 1 10 0 0,32-3-322 0 0,36-1-3262 0 0,-69 6 1881 0 0</inkml:trace>
</inkml:ink>
</file>

<file path=ppt/ink/ink19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5.829"/>
    </inkml:context>
    <inkml:brush xml:id="br0">
      <inkml:brushProperty name="width" value="0.1" units="cm"/>
      <inkml:brushProperty name="height" value="0.1" units="cm"/>
      <inkml:brushProperty name="color" value="#008C3A"/>
    </inkml:brush>
  </inkml:definitions>
  <inkml:trace contextRef="#ctx0" brushRef="#br0">67 182 2759 0 0,'15'-52'1758'0'0,"-14"48"-1646"0"0,0-1 1 0 0,0 0-1 0 0,1 1 0 0 0,-1-1 1 0 0,1 1-1 0 0,5-9 0 0 0,-4 8 1089 0 0,-1-1 0 0 0,1 1 0 0 0,-1-1 0 0 0,0 0-1 0 0,0 0 1 0 0,-1 0 0 0 0,0 0 0 0 0,0 0 0 0 0,0 0 0 0 0,-1 0-1 0 0,0 0 1 0 0,-1-14 3061 0 0,-2 47-3453 0 0,-8 21-281 0 0,-29 75 0 0 0,28-93-497 0 0,1 0-1 0 0,2 1 1 0 0,1 0 0 0 0,1 1 0 0 0,2 0-1 0 0,-2 46 1 0 0,7-73-31 0 0,0-1 0 0 0,0 1 0 0 0,1 0 0 0 0,0-1 0 0 0,0 0-1 0 0,0 1 1 0 0,0-1 0 0 0,1 1 0 0 0,0-1 0 0 0,0 0 0 0 0,0 0 0 0 0,0 0 0 0 0,0 0 0 0 0,1-1-1 0 0,0 1 1 0 0,0-1 0 0 0,0 1 0 0 0,0-1 0 0 0,1 0 0 0 0,-1 0 0 0 0,1 0 0 0 0,-1-1 0 0 0,1 1-1 0 0,0-1 1 0 0,0 0 0 0 0,0 0 0 0 0,1 0 0 0 0,-1-1 0 0 0,9 3 0 0 0,10 0 5 0 0,0 0 0 0 0,1-1-1 0 0,-1-2 1 0 0,41-1 0 0 0,-17-1 38 0 0,18 5-8 0 0,43-1-42 0 0,-95-4-814 0 0,0 0 0 0 0,-1-1 0 0 0,18-5 0 0 0,-20 3-659 0 0</inkml:trace>
</inkml:ink>
</file>

<file path=ppt/ink/ink19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6.176"/>
    </inkml:context>
    <inkml:brush xml:id="br0">
      <inkml:brushProperty name="width" value="0.1" units="cm"/>
      <inkml:brushProperty name="height" value="0.1" units="cm"/>
      <inkml:brushProperty name="color" value="#008C3A"/>
    </inkml:brush>
  </inkml:definitions>
  <inkml:trace contextRef="#ctx0" brushRef="#br0">105 2 6447 0 0,'0'0'586'0'0,"-18"-2"2212"0"0,-1 3 3578 0 0,15 5-5921 0 0,1 0-1 0 0,1 1 1 0 0,-1-1-1 0 0,1 1 1 0 0,1 0-1 0 0,-1-1 1 0 0,1 1-1 0 0,0 0 1 0 0,0 0-1 0 0,1 12 1 0 0,-2 10 211 0 0,-19 81-101 0 0,13-77-349 0 0,2 0 0 0 0,1 1 0 0 0,1 0 1 0 0,2 0-1 0 0,2 36 0 0 0,1-67-425 0 0,0 0 0 0 0,-1 0 0 0 0,1 0 0 0 0,1 0 0 0 0,-1 0-1 0 0,0 0 1 0 0,1 0 0 0 0,-1-1 0 0 0,1 1 0 0 0,0 0 0 0 0,0-1 0 0 0,0 1 0 0 0,0-1-1 0 0,0 0 1 0 0,0 0 0 0 0,1 0 0 0 0,-1 0 0 0 0,5 2 0 0 0,1-1-1698 0 0</inkml:trace>
</inkml:ink>
</file>

<file path=ppt/ink/ink19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6.506"/>
    </inkml:context>
    <inkml:brush xml:id="br0">
      <inkml:brushProperty name="width" value="0.1" units="cm"/>
      <inkml:brushProperty name="height" value="0.1" units="cm"/>
      <inkml:brushProperty name="color" value="#008C3A"/>
    </inkml:brush>
  </inkml:definitions>
  <inkml:trace contextRef="#ctx0" brushRef="#br0">1 67 2759 0 0,'19'-28'2870'0'0,"-15"24"-2045"0"0,0 1-1 0 0,0-1 1 0 0,1 1 0 0 0,-1 0 0 0 0,1 0-1 0 0,-1 0 1 0 0,1 1 0 0 0,0-1 0 0 0,0 1-1 0 0,0 0 1 0 0,1 1 0 0 0,-1-1 0 0 0,0 1 0 0 0,7-1-1 0 0,-3 2-281 0 0,0-1 0 0 0,0 1 0 0 0,0 1-1 0 0,0-1 1 0 0,0 2 0 0 0,0-1 0 0 0,-1 1 0 0 0,14 5-1 0 0,-14-5-429 0 0,-1 1 0 0 0,1 0 0 0 0,-1 1 0 0 0,1 0 0 0 0,-1 0-1 0 0,0 0 1 0 0,-1 1 0 0 0,1 0 0 0 0,-1 0 0 0 0,0 1 0 0 0,0 0-1 0 0,0 0 1 0 0,-1 0 0 0 0,0 1 0 0 0,0-1 0 0 0,-1 1 0 0 0,0 1 0 0 0,0-1-1 0 0,-1 0 1 0 0,4 10 0 0 0,-5-6-64 0 0,0 0-1 0 0,-1 0 1 0 0,0 0-1 0 0,-1 1 1 0 0,-1-1-1 0 0,1 0 1 0 0,-2 0-1 0 0,1 0 1 0 0,-2 0 0 0 0,1-1-1 0 0,-1 1 1 0 0,-1-1-1 0 0,0 1 1 0 0,-1-1-1 0 0,0 0 1 0 0,0-1-1 0 0,-1 1 1 0 0,0-1-1 0 0,-13 14 1 0 0,9-11-58 0 0,-1-1 0 0 0,0-1 0 0 0,-1 0 0 0 0,0-1 1 0 0,-1 0-1 0 0,0-1 0 0 0,0 0 0 0 0,0-1 0 0 0,-1-1 0 0 0,0 0 0 0 0,-1-1 1 0 0,1 0-1 0 0,-26 4 0 0 0,39-9-174 0 0,10-19-6015 0 0</inkml:trace>
</inkml:ink>
</file>

<file path=ppt/ink/ink19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6.861"/>
    </inkml:context>
    <inkml:brush xml:id="br0">
      <inkml:brushProperty name="width" value="0.1" units="cm"/>
      <inkml:brushProperty name="height" value="0.1" units="cm"/>
      <inkml:brushProperty name="color" value="#008C3A"/>
    </inkml:brush>
  </inkml:definitions>
  <inkml:trace contextRef="#ctx0" brushRef="#br0">160 33 8287 0 0,'-20'-18'944'0'0,"-8"4"6985"0"0,26 14-7403 0 0,1 0 1 0 0,-1 0-1 0 0,0 0 1 0 0,0 0 0 0 0,0 0-1 0 0,0 0 1 0 0,0 1-1 0 0,0-1 1 0 0,0 1-1 0 0,0-1 1 0 0,0 1 0 0 0,1 0-1 0 0,-4 1 1 0 0,-18 16-573 0 0,17-13 95 0 0,0 0 0 0 0,1 1 0 0 0,0 0 1 0 0,0 0-1 0 0,1 0 0 0 0,0 1 0 0 0,0 0 0 0 0,0-1 0 0 0,1 1 1 0 0,0 1-1 0 0,1-1 0 0 0,-1 0 0 0 0,1 1 0 0 0,-1 8 0 0 0,3-12-34 0 0,-1 0 0 0 0,1-1 0 0 0,0 1 0 0 0,1 0 0 0 0,-1-1 0 0 0,0 1 0 0 0,1 0 0 0 0,0-1 0 0 0,0 1 0 0 0,0-1 0 0 0,1 1 0 0 0,-1-1 0 0 0,1 0 0 0 0,0 1 0 0 0,-1-1 0 0 0,2 0 0 0 0,-1 0 0 0 0,0 0 0 0 0,0 0 0 0 0,1-1 0 0 0,0 1 0 0 0,-1-1 0 0 0,1 0 0 0 0,0 1 0 0 0,0-1 0 0 0,1 0 0 0 0,-1-1 0 0 0,0 1 0 0 0,0 0 0 0 0,1-1 0 0 0,4 1 0 0 0,18 5-430 0 0,-1-1 0 0 0,2-1-1 0 0,-1-2 1 0 0,0-1 0 0 0,1 0 0 0 0,52-6-1 0 0,-57 1-5237 0 0,-1-3-1731 0 0</inkml:trace>
</inkml:ink>
</file>

<file path=ppt/ink/ink19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7.209"/>
    </inkml:context>
    <inkml:brush xml:id="br0">
      <inkml:brushProperty name="width" value="0.1" units="cm"/>
      <inkml:brushProperty name="height" value="0.1" units="cm"/>
      <inkml:brushProperty name="color" value="#008C3A"/>
    </inkml:brush>
  </inkml:definitions>
  <inkml:trace contextRef="#ctx0" brushRef="#br0">0 126 12495 0 0,'0'0'572'0'0,"12"-17"208"0"0,-10 10-415 0 0,2-1 0 0 0,-1 0 0 0 0,1 1 0 0 0,0 0 0 0 0,1 0-1 0 0,0 0 1 0 0,0 0 0 0 0,0 1 0 0 0,1 0 0 0 0,0 0 0 0 0,8-6 0 0 0,-10 9-150 0 0,-1 1-1 0 0,1 0 1 0 0,-1 0 0 0 0,1 0 0 0 0,0 0 0 0 0,0 1 0 0 0,0-1 0 0 0,0 1 0 0 0,0 0 0 0 0,1 0 0 0 0,-1 0-1 0 0,0 1 1 0 0,0 0 0 0 0,0 0 0 0 0,1 0 0 0 0,-1 0 0 0 0,0 0 0 0 0,0 1 0 0 0,1 0 0 0 0,-1 0-1 0 0,0 0 1 0 0,0 0 0 0 0,5 3 0 0 0,-8-3-167 0 0,1 1 1 0 0,-1-1-1 0 0,1 0 1 0 0,-1 1-1 0 0,0-1 0 0 0,0 0 1 0 0,0 1-1 0 0,0 0 0 0 0,0-1 1 0 0,0 1-1 0 0,0 0 0 0 0,-1-1 1 0 0,1 1-1 0 0,0 0 0 0 0,-1 0 1 0 0,0-1-1 0 0,1 1 1 0 0,-1 0-1 0 0,0 0 0 0 0,0 3 1 0 0,-3 37 295 0 0,-14 10-108 0 0,11-37-138 0 0,1 0-1 0 0,1-1 1 0 0,0 2-1 0 0,0-1 1 0 0,2 0-1 0 0,0 1 1 0 0,0 27-1 0 0,3-40-99 0 0,0 0 0 0 0,-1-1 0 0 0,1 1-1 0 0,0-1 1 0 0,1 0 0 0 0,-1 1 0 0 0,0-1 0 0 0,1 0 0 0 0,-1 1-1 0 0,1-1 1 0 0,0 0 0 0 0,-1 0 0 0 0,1-1 0 0 0,0 1 0 0 0,0 0-1 0 0,1 0 1 0 0,-1-1 0 0 0,0 0 0 0 0,0 1 0 0 0,1-1-1 0 0,-1 0 1 0 0,1 0 0 0 0,-1 0 0 0 0,1 0 0 0 0,-1-1 0 0 0,1 1-1 0 0,0-1 1 0 0,-1 1 0 0 0,4-1 0 0 0,11 2-25 0 0,0-1-1 0 0,0 0 1 0 0,23-3-1 0 0,-27 1 12 0 0,1 0-63 0 0,64-3-828 0 0,-26-1-2944 0 0,-32 2-3793 0 0</inkml:trace>
</inkml:ink>
</file>

<file path=ppt/ink/ink1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8"/>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19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7.525"/>
    </inkml:context>
    <inkml:brush xml:id="br0">
      <inkml:brushProperty name="width" value="0.1" units="cm"/>
      <inkml:brushProperty name="height" value="0.1" units="cm"/>
      <inkml:brushProperty name="color" value="#008C3A"/>
    </inkml:brush>
  </inkml:definitions>
  <inkml:trace contextRef="#ctx0" brushRef="#br0">1 34 11975 0 0,'0'0'923'0'0,"11"-26"3845"0"0,-3 24-4324 0 0,0 0 0 0 0,0 1 0 0 0,0 0 0 0 0,0 0 0 0 0,0 0 0 0 0,1 1 0 0 0,-1 1 0 0 0,0-1 0 0 0,0 1 0 0 0,9 2 0 0 0,-5-1-42 0 0,129 25 2225 0 0,-74-13-3570 0 0,-1-3-5702 0 0,-46-8-1083 0 0</inkml:trace>
</inkml:ink>
</file>

<file path=ppt/ink/ink19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8:57.855"/>
    </inkml:context>
    <inkml:brush xml:id="br0">
      <inkml:brushProperty name="width" value="0.1" units="cm"/>
      <inkml:brushProperty name="height" value="0.1" units="cm"/>
      <inkml:brushProperty name="color" value="#008C3A"/>
    </inkml:brush>
  </inkml:definitions>
  <inkml:trace contextRef="#ctx0" brushRef="#br0">143 6 14743 0 0,'-3'-1'205'0'0,"1"0"-1"0"0,-1 0 0 0 0,1 0 1 0 0,0 1-1 0 0,-1-1 0 0 0,1 1 1 0 0,-1 0-1 0 0,0 0 0 0 0,1-1 1 0 0,-1 2-1 0 0,1-1 0 0 0,-1 0 1 0 0,1 0-1 0 0,-1 1 0 0 0,1-1 1 0 0,-1 1-1 0 0,1 0 0 0 0,0 0 1 0 0,-1 0-1 0 0,1 0 0 0 0,-3 2 1 0 0,1 0 113 0 0,0 0 0 0 0,0 1 0 0 0,1-1 1 0 0,-1 1-1 0 0,1 0 0 0 0,0 0 0 0 0,0 0 1 0 0,0 1-1 0 0,1-1 0 0 0,-3 6 1 0 0,-3 10 325 0 0,0 1 1 0 0,2 0-1 0 0,-7 40 1 0 0,8-40-458 0 0,2 0 1 0 0,0 0-1 0 0,2 0 0 0 0,1 32 1 0 0,1-46-459 0 0,-1-1 0 0 0,2 1 1 0 0,-1-1-1 0 0,1 1 0 0 0,0-1 0 0 0,0 0 1 0 0,0 0-1 0 0,1 0 0 0 0,0 0 1 0 0,0 0-1 0 0,1-1 0 0 0,0 1 0 0 0,0-1 1 0 0,0 0-1 0 0,0 0 0 0 0,1-1 1 0 0,0 1-1 0 0,8 5 0 0 0,3 1-5110 0 0</inkml:trace>
</inkml:ink>
</file>

<file path=ppt/ink/ink19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3.383"/>
    </inkml:context>
    <inkml:brush xml:id="br0">
      <inkml:brushProperty name="width" value="0.1" units="cm"/>
      <inkml:brushProperty name="height" value="0.1" units="cm"/>
      <inkml:brushProperty name="color" value="#008C3A"/>
    </inkml:brush>
  </inkml:definitions>
  <inkml:trace contextRef="#ctx0" brushRef="#br0">240 112 5063 0 0,'7'-4'8200'0'0,"20"-15"-5341"0"0,-26 17-2705 0 0,0 0 0 0 0,0 0-1 0 0,-1 0 1 0 0,1 0 0 0 0,0-1 0 0 0,-1 1 0 0 0,1 0-1 0 0,-1 0 1 0 0,0 0 0 0 0,0-1 0 0 0,0 1 0 0 0,0 0-1 0 0,0-1 1 0 0,0 1 0 0 0,0 0 0 0 0,-1 0 0 0 0,1 0-1 0 0,-1-1 1 0 0,0 1 0 0 0,0 0 0 0 0,0 0 0 0 0,0 0-1 0 0,0 0 1 0 0,0 0 0 0 0,0 0 0 0 0,-1 0 0 0 0,1 1-1 0 0,-1-1 1 0 0,1 0 0 0 0,-1 1 0 0 0,0-1 0 0 0,1 1-1 0 0,-1 0 1 0 0,0-1 0 0 0,0 1 0 0 0,0 0 0 0 0,0 0-1 0 0,0 0 1 0 0,0 1 0 0 0,-3-2 0 0 0,-1 0-40 0 0,-1-1 1 0 0,0 1 0 0 0,1 0-1 0 0,-1 1 1 0 0,0 0 0 0 0,0 0-1 0 0,0 1 1 0 0,0-1-1 0 0,1 1 1 0 0,-1 1 0 0 0,0-1-1 0 0,-12 4 1 0 0,10 0-100 0 0,1 0 0 0 0,-1 1 0 0 0,1 0 0 0 0,-1 0 0 0 0,1 1-1 0 0,1 0 1 0 0,-1 0 0 0 0,1 1 0 0 0,0 0 0 0 0,1 0 0 0 0,0 1 0 0 0,0 0 0 0 0,0 0 0 0 0,-7 15 0 0 0,10-18-32 0 0,0 1 1 0 0,0-1-1 0 0,0 1 1 0 0,1 0-1 0 0,0 0 0 0 0,0 0 1 0 0,0 0-1 0 0,1 0 0 0 0,0 0 1 0 0,0 1-1 0 0,1-1 1 0 0,0 0-1 0 0,0 1 0 0 0,0-1 1 0 0,1 0-1 0 0,-1 0 0 0 0,2 1 1 0 0,-1-1-1 0 0,1 0 1 0 0,0 0-1 0 0,0 0 0 0 0,0 0 1 0 0,6 9-1 0 0,-5-12 2 0 0,0 0 1 0 0,0 0-1 0 0,1 0 1 0 0,-1 0-1 0 0,1 0 0 0 0,-1-1 1 0 0,1 1-1 0 0,0-1 0 0 0,0 0 1 0 0,0 0-1 0 0,0 0 0 0 0,1-1 1 0 0,-1 0-1 0 0,0 1 0 0 0,1-2 1 0 0,-1 1-1 0 0,0 0 1 0 0,1-1-1 0 0,-1 0 0 0 0,1 0 1 0 0,-1 0-1 0 0,1-1 0 0 0,-1 1 1 0 0,1-1-1 0 0,-1 0 0 0 0,0 0 1 0 0,1-1-1 0 0,-1 1 0 0 0,0-1 1 0 0,6-3-1 0 0,-1 1 23 0 0,-1 0 0 0 0,0-1 0 0 0,0 0 0 0 0,0 0-1 0 0,-1 0 1 0 0,1-1 0 0 0,-1-1 0 0 0,-1 1 0 0 0,1-1 0 0 0,-1 0 0 0 0,0 0-1 0 0,-1-1 1 0 0,9-15 0 0 0,-12 18 73 0 0,0 1 0 0 0,0-1 1 0 0,0 0-1 0 0,-1 0 0 0 0,0 0 0 0 0,0 0 0 0 0,0 0 0 0 0,-1 0 0 0 0,1-1 1 0 0,-1 1-1 0 0,-1 0 0 0 0,1 0 0 0 0,-1 0 0 0 0,0 0 0 0 0,0 0 0 0 0,0 0 1 0 0,0 0-1 0 0,-1 0 0 0 0,0 0 0 0 0,-5-8 0 0 0,6 12 182 0 0,-18 31 822 0 0,18-14-1083 0 0,1 0-1 0 0,0 1 1 0 0,1-1-1 0 0,1 1 1 0 0,1-1-1 0 0,0 0 1 0 0,1 0-1 0 0,12 29 1 0 0,0 11-4 0 0,3 15 4 0 0,28 140-20 0 0,-45-210-131 0 0,-1 0 0 0 0,0 0-1 0 0,1-1 1 0 0,-1 1 0 0 0,1 0-1 0 0,-1 0 1 0 0,1-1 0 0 0,-1 1 0 0 0,1-1-1 0 0,0 0 1 0 0,-1 1 0 0 0,1-1 0 0 0,-1 0-1 0 0,1 0 1 0 0,0 0 0 0 0,-1 0 0 0 0,1 0-1 0 0,0 0 1 0 0,-1 0 0 0 0,3-1-1 0 0,7-3-1483 0 0</inkml:trace>
</inkml:ink>
</file>

<file path=ppt/ink/ink19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3.766"/>
    </inkml:context>
    <inkml:brush xml:id="br0">
      <inkml:brushProperty name="width" value="0.1" units="cm"/>
      <inkml:brushProperty name="height" value="0.1" units="cm"/>
      <inkml:brushProperty name="color" value="#008C3A"/>
    </inkml:brush>
  </inkml:definitions>
  <inkml:trace contextRef="#ctx0" brushRef="#br0">0 85 13015 0 0,'11'-40'1590'0'0,"-10"38"-1281"0"0,0 0-1 0 0,0-1 1 0 0,0 1 0 0 0,0 0 0 0 0,0 0 0 0 0,0 0 0 0 0,1 0 0 0 0,-1 0 0 0 0,1 0 0 0 0,-1 0 0 0 0,1 0 0 0 0,0 1 0 0 0,-1-1 0 0 0,1 1-1 0 0,0-1 1 0 0,0 1 0 0 0,0 0 0 0 0,0 0 0 0 0,4-2 0 0 0,-1 1 33 0 0,0 1 1 0 0,1-1-1 0 0,-1 1 0 0 0,1 0 1 0 0,0 1-1 0 0,-1-1 1 0 0,1 1-1 0 0,6 1 0 0 0,3 0-33 0 0,0 1 0 0 0,0 1 0 0 0,0 0 0 0 0,0 2 0 0 0,19 7 0 0 0,-27-9-266 0 0,1 0 1 0 0,-1 1-1 0 0,0 0 1 0 0,0 0-1 0 0,-1 0 1 0 0,1 1-1 0 0,-1 0 1 0 0,0 1-1 0 0,-1-1 1 0 0,1 1-1 0 0,-1 0 1 0 0,0 1-1 0 0,0-1 1 0 0,-1 1 0 0 0,0 0-1 0 0,0 0 1 0 0,-1 0-1 0 0,3 8 1 0 0,-4-8-31 0 0,0 0 1 0 0,-1 0 0 0 0,-1 0 0 0 0,1 0-1 0 0,-1-1 1 0 0,0 1 0 0 0,0 0 0 0 0,-1 0-1 0 0,0 0 1 0 0,0 0 0 0 0,-1 0 0 0 0,0-1-1 0 0,0 1 1 0 0,-1-1 0 0 0,1 1 0 0 0,-1-1-1 0 0,-1 0 1 0 0,1 0 0 0 0,-1 0 0 0 0,0-1-1 0 0,-6 7 1 0 0,-1 0 1 0 0,0-1 0 0 0,-1 1 0 0 0,-1-2 0 0 0,0 0-1 0 0,0-1 1 0 0,-1 0 0 0 0,0 0 0 0 0,0-2 0 0 0,-1 0 0 0 0,0-1 0 0 0,-1 0 0 0 0,-21 5-1 0 0,30-8 161 0 0,1 0-1026 0 0</inkml:trace>
</inkml:ink>
</file>

<file path=ppt/ink/ink19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4.112"/>
    </inkml:context>
    <inkml:brush xml:id="br0">
      <inkml:brushProperty name="width" value="0.1" units="cm"/>
      <inkml:brushProperty name="height" value="0.1" units="cm"/>
      <inkml:brushProperty name="color" value="#008C3A"/>
    </inkml:brush>
  </inkml:definitions>
  <inkml:trace contextRef="#ctx0" brushRef="#br0">174 77 8751 0 0,'7'-34'4104'0'0,"-7"33"-3857"0"0,0-1 0 0 0,0 0 0 0 0,0 1 0 0 0,0-1 0 0 0,0 0 0 0 0,0 1-1 0 0,-1-1 1 0 0,1 0 0 0 0,-1 1 0 0 0,1-1 0 0 0,-1 1 0 0 0,0-1 0 0 0,1 1-1 0 0,-1-1 1 0 0,0 1 0 0 0,0 0 0 0 0,0-1 0 0 0,0 1 0 0 0,0 0 0 0 0,0-1 0 0 0,-1 1-1 0 0,1 0 1 0 0,0 0 0 0 0,0 0 0 0 0,-1 0 0 0 0,1 1 0 0 0,-1-1 0 0 0,1 0-1 0 0,-1 0 1 0 0,1 1 0 0 0,-1-1 0 0 0,0 1 0 0 0,1-1 0 0 0,-1 1 0 0 0,1 0 0 0 0,-1 0-1 0 0,0 0 1 0 0,1 0 0 0 0,-1 0 0 0 0,0 0 0 0 0,1 0 0 0 0,-3 1 0 0 0,-1 0-72 0 0,0 0 0 0 0,0 1 0 0 0,0 0 0 0 0,0 0 0 0 0,0 0 0 0 0,0 1 0 0 0,1-1 0 0 0,0 1 0 0 0,-1 0 0 0 0,1 1 0 0 0,0-1 0 0 0,-5 7 0 0 0,1-1-142 0 0,0 1 0 0 0,1 0-1 0 0,1 1 1 0 0,0-1 0 0 0,0 1 0 0 0,1 1 0 0 0,0-1 0 0 0,1 1 0 0 0,0-1 0 0 0,1 1 0 0 0,-3 23-1 0 0,6-30-22 0 0,-1 1-1 0 0,1-1 1 0 0,0 1-1 0 0,1-1 1 0 0,-1 0-1 0 0,1 0 0 0 0,0 1 1 0 0,0-1-1 0 0,1 0 1 0 0,0 0-1 0 0,0 0 0 0 0,0 0 1 0 0,0 0-1 0 0,1-1 1 0 0,0 1-1 0 0,0-1 1 0 0,0 1-1 0 0,0-1 0 0 0,1 0 1 0 0,-1 0-1 0 0,1-1 1 0 0,0 1-1 0 0,0-1 1 0 0,1 0-1 0 0,-1 0 0 0 0,1 0 1 0 0,-1-1-1 0 0,1 1 1 0 0,8 2-1 0 0,-1 0-354 0 0,1-1 0 0 0,0 0 0 0 0,0 0 0 0 0,0-2 0 0 0,0 1 0 0 0,1-2 0 0 0,15 1 0 0 0,-12-3-1135 0 0</inkml:trace>
</inkml:ink>
</file>

<file path=ppt/ink/ink19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4.575"/>
    </inkml:context>
    <inkml:brush xml:id="br0">
      <inkml:brushProperty name="width" value="0.1" units="cm"/>
      <inkml:brushProperty name="height" value="0.1" units="cm"/>
      <inkml:brushProperty name="color" value="#008C3A"/>
    </inkml:brush>
  </inkml:definitions>
  <inkml:trace contextRef="#ctx0" brushRef="#br0">0 41 5063 0 0,'0'0'232'0'0,"1"-2"-13"0"0,25-24 10742 0 0,4 15-5227 0 0,-26 10-5666 0 0,-1 1 0 0 0,1 0 0 0 0,0 0 0 0 0,-1 0 0 0 0,1 1 0 0 0,-1-1 0 0 0,1 1 0 0 0,-1 0 0 0 0,1 0 0 0 0,-1 0 0 0 0,0 0 0 0 0,0 0 0 0 0,1 1-1 0 0,-1 0 1 0 0,0-1 0 0 0,0 1 0 0 0,0 0 0 0 0,0 1 0 0 0,-1-1 0 0 0,1 0 0 0 0,-1 1 0 0 0,1 0 0 0 0,-1-1 0 0 0,0 1 0 0 0,0 0 0 0 0,0 0 0 0 0,0 0 0 0 0,-1 0 0 0 0,1 1 0 0 0,-1-1 0 0 0,0 0-1 0 0,0 1 1 0 0,0-1 0 0 0,0 1 0 0 0,-1-1 0 0 0,1 1 0 0 0,-1-1 0 0 0,0 6 0 0 0,-12 42 539 0 0,10-43-543 0 0,-1-1 0 0 0,1 1 1 0 0,1-1-1 0 0,-1 1 0 0 0,2 0 0 0 0,-1 14 0 0 0,1-20-62 0 0,1 1 0 0 0,-1-1 0 0 0,1 1 0 0 0,0-1 0 0 0,0 1 0 0 0,0-1 0 0 0,0 0 0 0 0,0 0 0 0 0,1 1 0 0 0,-1-1 0 0 0,1 0 0 0 0,0 0 0 0 0,-1 0 0 0 0,1 0 0 0 0,0-1 0 0 0,0 1 0 0 0,0 0 0 0 0,0-1 0 0 0,0 0 0 0 0,0 1 0 0 0,1-1 0 0 0,-1 0 0 0 0,0 0 0 0 0,1 0 0 0 0,3 1 0 0 0,65 17 1 0 0,-14-4-3455 0 0</inkml:trace>
</inkml:ink>
</file>

<file path=ppt/ink/ink19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5.736"/>
    </inkml:context>
    <inkml:brush xml:id="br0">
      <inkml:brushProperty name="width" value="0.1" units="cm"/>
      <inkml:brushProperty name="height" value="0.1" units="cm"/>
      <inkml:brushProperty name="color" value="#008C3A"/>
    </inkml:brush>
  </inkml:definitions>
  <inkml:trace contextRef="#ctx0" brushRef="#br0">0 34 1839 0 0,'0'0'12200'0'0,"26"-12"-7408"0"0,124-7 120 0 0,80 17-3752 0 0,-197 5-4080 0 0,-26-3 1360 0 0</inkml:trace>
</inkml:ink>
</file>

<file path=ppt/ink/ink19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06.086"/>
    </inkml:context>
    <inkml:brush xml:id="br0">
      <inkml:brushProperty name="width" value="0.1" units="cm"/>
      <inkml:brushProperty name="height" value="0.1" units="cm"/>
      <inkml:brushProperty name="color" value="#008C3A"/>
    </inkml:brush>
  </inkml:definitions>
  <inkml:trace contextRef="#ctx0" brushRef="#br0">1 0 14279 0 0,'24'14'1675'0'0,"5"-5"-193"0"0,1-1 0 0 0,0-2 0 0 0,0-1-1 0 0,31 1 1 0 0,27 4-1165 0 0,-60-9-2052 0 0,-16-3-59 0 0</inkml:trace>
</inkml:ink>
</file>

<file path=ppt/ink/ink19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11.233"/>
    </inkml:context>
    <inkml:brush xml:id="br0">
      <inkml:brushProperty name="width" value="0.1" units="cm"/>
      <inkml:brushProperty name="height" value="0.1" units="cm"/>
      <inkml:brushProperty name="color" value="#008C3A"/>
    </inkml:brush>
  </inkml:definitions>
  <inkml:trace contextRef="#ctx0" brushRef="#br0">241 109 6591 0 0,'-10'-18'712'0'0,"90"-67"9616"0"0,-82 85-10203 0 0,1-1 1 0 0,-1 0-1 0 0,1 1 0 0 0,-1-1 0 0 0,1 0 0 0 0,-1 1 1 0 0,0 0-1 0 0,1-1 0 0 0,-1 1 0 0 0,0 0 0 0 0,1 0 0 0 0,-1 0 1 0 0,0 0-1 0 0,1 0 0 0 0,-1 0 0 0 0,0 1 0 0 0,1-1 1 0 0,-1 1-1 0 0,1-1 0 0 0,-1 1 0 0 0,0-1 0 0 0,1 1 0 0 0,-2 1 1 0 0,-35 18 841 0 0,28-12-892 0 0,1 0 1 0 0,-1 0-1 0 0,2 1 0 0 0,-1 0 0 0 0,1 1 1 0 0,0 0-1 0 0,-7 14 0 0 0,-42 83 207 0 0,36-65-146 0 0,7-14-62 0 0,2 0-1 0 0,0 1 0 0 0,2 1 1 0 0,1-1-1 0 0,2 2 0 0 0,-5 32 1 0 0,11-49-53 0 0,0 0 0 0 0,1 0 1 0 0,1 0-1 0 0,0 0 0 0 0,0-1 1 0 0,1 1-1 0 0,5 14 1 0 0,-4-20 3 0 0,0 0 1 0 0,0 1-1 0 0,1-1 1 0 0,0-1-1 0 0,0 1 1 0 0,1-1-1 0 0,0 1 1 0 0,0-1-1 0 0,1-1 1 0 0,0 1-1 0 0,0-1 1 0 0,8 6-1 0 0,-5-6 17 0 0,0-1 0 0 0,0 0 0 0 0,0 0-1 0 0,1-1 1 0 0,-1 0 0 0 0,1 0 0 0 0,0-2 0 0 0,0 1 0 0 0,0-1-1 0 0,1 0 1 0 0,16 0 0 0 0,-18-1-8 0 0,-1-1-1 0 0,1 0 1 0 0,-1-1 0 0 0,1 0 0 0 0,-1 0-1 0 0,0 0 1 0 0,1-1 0 0 0,-1-1 0 0 0,0 1-1 0 0,0-1 1 0 0,0-1 0 0 0,0 1 0 0 0,-1-1-1 0 0,12-8 1 0 0,-17 10-20 0 0,0 0 1 0 0,0 0-1 0 0,0 0 0 0 0,0 0 1 0 0,-1 0-1 0 0,1 0 0 0 0,0 0 1 0 0,-1-1-1 0 0,1 1 0 0 0,-1 0 1 0 0,0-1-1 0 0,0 0 0 0 0,0 1 1 0 0,0-1-1 0 0,-1 1 0 0 0,1-1 1 0 0,-1 0-1 0 0,1 0 0 0 0,-1 1 1 0 0,0-1-1 0 0,0-5 0 0 0,-1 2 21 0 0,-1 1 0 0 0,1 0-1 0 0,-1-1 1 0 0,0 1-1 0 0,-1 0 1 0 0,1 0 0 0 0,-1 0-1 0 0,0 0 1 0 0,0 1-1 0 0,-5-7 1 0 0,-5-3 72 0 0,-1 0-1 0 0,0 0 1 0 0,-1 1 0 0 0,0 1-1 0 0,-20-12 1 0 0,22 16-83 0 0,0 1 1 0 0,-1 0-1 0 0,0 1 0 0 0,0 0 0 0 0,-1 1 1 0 0,0 1-1 0 0,0 0 0 0 0,0 1 0 0 0,-27-2 1 0 0,41 5-165 0 0</inkml:trace>
</inkml:ink>
</file>

<file path=ppt/ink/ink19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12.003"/>
    </inkml:context>
    <inkml:brush xml:id="br0">
      <inkml:brushProperty name="width" value="0.1" units="cm"/>
      <inkml:brushProperty name="height" value="0.1" units="cm"/>
      <inkml:brushProperty name="color" value="#008C3A"/>
    </inkml:brush>
  </inkml:definitions>
  <inkml:trace contextRef="#ctx0" brushRef="#br0">15 57 3223 0 0,'-14'9'15163'0'0,"29"-4"-14845"0"0,0 0 0 0 0,1-1 0 0 0,-1 0 0 0 0,1-2 0 0 0,0 0 0 0 0,21 0 0 0 0,0-1 624 0 0,62-9-1 0 0,-83 7-768 0 0,-1-2 0 0 0,1 0 0 0 0,-1-1 0 0 0,0 0 0 0 0,0-2 0 0 0,-1 1 0 0 0,1-2 0 0 0,-1 0 0 0 0,-1 0 0 0 0,1-2 0 0 0,20-16 0 0 0,-33 24-98 0 0,1 1 395 0 0,-12 10 364 0 0,4 3-812 0 0,0-1 0 0 0,1 1 0 0 0,0 1 0 0 0,1-1-1 0 0,0 1 1 0 0,1-1 0 0 0,-2 29 0 0 0,-3 4-12 0 0,-57 183-10 0 0,43-159 0 0 0,15-48 0 0 0,2 1 0 0 0,0-1 0 0 0,1 1 0 0 0,1 0 0 0 0,1 0 0 0 0,2 0 0 0 0,3 45 0 0 0,-1-59 0 0 0,-2-8-18 0 0,1 0 0 0 0,-1 1 0 0 0,1-1 0 0 0,0 1 0 0 0,-1-1 0 0 0,1 0 0 0 0,0 0 0 0 0,0 0 0 0 0,0 1 0 0 0,0-1 0 0 0,0 0 0 0 0,0 0 0 0 0,1 0 0 0 0,-1 0 0 0 0,0-1 0 0 0,0 1 0 0 0,1 0 0 0 0,-1 0 0 0 0,1-1 0 0 0,-1 1 0 0 0,0-1 0 0 0,1 1 0 0 0,-1-1 0 0 0,1 0 0 0 0,2 1 0 0 0,-1-1-188 0 0,0 0-1 0 0,-1 0 1 0 0,1 1-1 0 0,0-2 1 0 0,0 1-1 0 0,-1 0 1 0 0,1-1 0 0 0,0 1-1 0 0,-1-1 1 0 0,6-1-1 0 0,4-7-1774 0 0</inkml:trace>
</inkml:ink>
</file>

<file path=ppt/ink/ink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19"/>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1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399"/>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19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12.336"/>
    </inkml:context>
    <inkml:brush xml:id="br0">
      <inkml:brushProperty name="width" value="0.1" units="cm"/>
      <inkml:brushProperty name="height" value="0.1" units="cm"/>
      <inkml:brushProperty name="color" value="#008C3A"/>
    </inkml:brush>
  </inkml:definitions>
  <inkml:trace contextRef="#ctx0" brushRef="#br0">8 76 9215 0 0,'0'0'831'0'0,"-7"-27"6821"0"0,9 25-7385 0 0,0 0 0 0 0,1 0 1 0 0,-1 1-1 0 0,1-1 0 0 0,0 1 0 0 0,0-1 1 0 0,0 1-1 0 0,0 0 0 0 0,0 0 1 0 0,0 0-1 0 0,0 0 0 0 0,6-1 0 0 0,46-2 1056 0 0,-18 1-555 0 0,-37 3-766 0 0,154-20 1474 0 0,-52 20-3522 0 0,-73-1-214 0 0,-15 0 592 0 0</inkml:trace>
</inkml:ink>
</file>

<file path=ppt/ink/ink19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12.865"/>
    </inkml:context>
    <inkml:brush xml:id="br0">
      <inkml:brushProperty name="width" value="0.1" units="cm"/>
      <inkml:brushProperty name="height" value="0.1" units="cm"/>
      <inkml:brushProperty name="color" value="#008C3A"/>
    </inkml:brush>
  </inkml:definitions>
  <inkml:trace contextRef="#ctx0" brushRef="#br0">291 0 10135 0 0,'0'0'1200'0'0,"-29"6"3334"0"0,23-2-4375 0 0,0 0 1 0 0,0 0 0 0 0,1 1-1 0 0,-1 0 1 0 0,1 0 0 0 0,0 0-1 0 0,0 1 1 0 0,1 0 0 0 0,0 0 0 0 0,-6 9-1 0 0,-31 71 326 0 0,36-76-416 0 0,-20 47-20 0 0,-10 24 612 0 0,-28 90 0 0 0,55-142-475 0 0,1 0 0 0 0,1 0 0 0 0,2 1-1 0 0,1-1 1 0 0,1 1 0 0 0,1 0 0 0 0,5 33 0 0 0,-4-58-167 0 0,0 0 1 0 0,1-1 0 0 0,0 1 0 0 0,0 0 0 0 0,0-1 0 0 0,1 1 0 0 0,0-1 0 0 0,-1 0 0 0 0,2 1 0 0 0,-1-1 0 0 0,0 0 0 0 0,1 0 0 0 0,0-1 0 0 0,0 1 0 0 0,0 0 0 0 0,0-1 0 0 0,0 0 0 0 0,1 1 0 0 0,-1-2 0 0 0,1 1 0 0 0,0 0 0 0 0,0-1 0 0 0,0 1 0 0 0,1-1 0 0 0,-1 0 0 0 0,0-1 0 0 0,1 1 0 0 0,-1-1 0 0 0,1 0 0 0 0,-1 0 0 0 0,1 0 0 0 0,0 0-1 0 0,-1-1 1 0 0,1 0 0 0 0,0 0 0 0 0,-1 0 0 0 0,1-1 0 0 0,0 0 0 0 0,-1 1 0 0 0,1-2 0 0 0,0 1 0 0 0,6-3 0 0 0,12-3 124 0 0,0-1 0 0 0,-1-2-1 0 0,0 0 1 0 0,36-22 0 0 0,-53 30-71 0 0,-1-1-1 0 0,1 0 1 0 0,-1-1 0 0 0,1 1-1 0 0,-1-1 1 0 0,0 0 0 0 0,-1 0 0 0 0,1 0-1 0 0,-1 0 1 0 0,1-1 0 0 0,-1 1-1 0 0,-1-1 1 0 0,1 0 0 0 0,-1 0-1 0 0,1 0 1 0 0,-1 0 0 0 0,-1 0-1 0 0,1 0 1 0 0,-1-1 0 0 0,0 1-1 0 0,0-1 1 0 0,-1 1 0 0 0,1 0-1 0 0,-1-1 1 0 0,0 1 0 0 0,-2-12-1 0 0,1 14-51 0 0,0 0-1 0 0,0 0 0 0 0,0 0 1 0 0,-1 0-1 0 0,1 0 0 0 0,-1 0 0 0 0,1 1 1 0 0,-1-1-1 0 0,0 0 0 0 0,0 1 1 0 0,0 0-1 0 0,-1-1 0 0 0,1 1 0 0 0,0 0 1 0 0,-1 0-1 0 0,0 0 0 0 0,1 0 1 0 0,-4-1-1 0 0,-1 0 61 0 0,0 0 1 0 0,0 0 0 0 0,0 1-1 0 0,-1 0 1 0 0,1 1 0 0 0,0-1-1 0 0,-14 1 1 0 0,4 0 45 0 0,0 2 0 0 0,-1 0-1 0 0,1 1 1 0 0,0 0 0 0 0,0 1 0 0 0,-20 8 0 0 0,-4 8-3148 0 0,40-18 2712 0 0,-1 1-1 0 0,1-1 0 0 0,-1 0 1 0 0,1 1-1 0 0,0-1 0 0 0,-1 0 0 0 0,1 1 1 0 0,0 0-1 0 0,0-1 0 0 0,0 1 0 0 0,0 0 1 0 0,0-1-1 0 0,0 1 0 0 0,1 0 0 0 0,-1 0 1 0 0,1 0-1 0 0,-1 0 0 0 0,1 0 0 0 0,-1 0 1 0 0,1 2-1 0 0</inkml:trace>
</inkml:ink>
</file>

<file path=ppt/ink/ink19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3.092"/>
    </inkml:context>
    <inkml:brush xml:id="br0">
      <inkml:brushProperty name="width" value="0.1" units="cm"/>
      <inkml:brushProperty name="height" value="0.1" units="cm"/>
      <inkml:brushProperty name="color" value="#008C3A"/>
    </inkml:brush>
  </inkml:definitions>
  <inkml:trace contextRef="#ctx0" brushRef="#br0">21 1 4143 0 0,'0'17'14798'0'0,"-3"28"-10540"0"0,-8 94-4523 0 0,5-55 683 0 0,7 147 1 0 0,-1-228-349 0 0,0 1-1 0 0,1-1 0 0 0,-1 1 1 0 0,1-1-1 0 0,0 1 1 0 0,0-1-1 0 0,1 0 1 0 0,2 6-1 0 0,9 5-1098 0 0,5-9-5225 0 0</inkml:trace>
</inkml:ink>
</file>

<file path=ppt/ink/ink19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3.785"/>
    </inkml:context>
    <inkml:brush xml:id="br0">
      <inkml:brushProperty name="width" value="0.1" units="cm"/>
      <inkml:brushProperty name="height" value="0.1" units="cm"/>
      <inkml:brushProperty name="color" value="#008C3A"/>
    </inkml:brush>
  </inkml:definitions>
  <inkml:trace contextRef="#ctx0" brushRef="#br0">1 213 4607 0 0,'0'0'354'0'0,"3"-43"8200"0"0,1 14-5216 0 0,-4 25-3118 0 0,0 0-1 0 0,1-1 0 0 0,-1 1 0 0 0,1 0 0 0 0,0-1 1 0 0,0 1-1 0 0,0 0 0 0 0,0 0 0 0 0,1 0 0 0 0,0 0 1 0 0,0 0-1 0 0,0 0 0 0 0,0 0 0 0 0,0 1 0 0 0,1-1 1 0 0,0 1-1 0 0,0 0 0 0 0,0-1 0 0 0,0 1 0 0 0,4-3 1 0 0,5-1-20 0 0,1-1 0 0 0,-1 2 0 0 0,1 0 0 0 0,0 0 1 0 0,1 1-1 0 0,-1 1 0 0 0,1 0 0 0 0,18-3 0 0 0,-25 6-150 0 0,1 0-1 0 0,-1 0 0 0 0,1 1 1 0 0,0 0-1 0 0,-1 0 0 0 0,1 1 0 0 0,0-1 1 0 0,-1 2-1 0 0,1-1 0 0 0,-1 1 1 0 0,0 0-1 0 0,0 1 0 0 0,1 0 1 0 0,-2 0-1 0 0,1 0 0 0 0,0 1 0 0 0,7 5 1 0 0,-12-7-35 0 0,0 0 0 0 0,0 1 1 0 0,0-1-1 0 0,0 0 0 0 0,0 1 1 0 0,-1-1-1 0 0,1 1 0 0 0,-1-1 0 0 0,1 1 1 0 0,-1 0-1 0 0,0 0 0 0 0,0 0 1 0 0,0 0-1 0 0,-1 0 0 0 0,1 0 0 0 0,-1-1 1 0 0,1 2-1 0 0,-1-1 0 0 0,0 0 1 0 0,0 0-1 0 0,-1 0 0 0 0,1 0 0 0 0,0 0 1 0 0,-1 0-1 0 0,0-1 0 0 0,0 1 1 0 0,0 0-1 0 0,-2 4 0 0 0,-5 10 149 0 0,0-1-1 0 0,-1 0 1 0 0,-20 27-1 0 0,3-6-31 0 0,24-34-136 0 0,0 0 0 0 0,0 0 0 0 0,0 1-1 0 0,0-1 1 0 0,1 0 0 0 0,-1 1 0 0 0,1-1 0 0 0,0 1-1 0 0,0-1 1 0 0,0 1 0 0 0,0 0 0 0 0,1 0 0 0 0,0-1-1 0 0,-1 1 1 0 0,1 0 0 0 0,1-1 0 0 0,-1 1 0 0 0,0 0-1 0 0,1-1 1 0 0,0 1 0 0 0,0 0 0 0 0,0-1 0 0 0,0 1 0 0 0,1-1-1 0 0,-1 1 1 0 0,1-1 0 0 0,0 0 0 0 0,0 0 0 0 0,0 0-1 0 0,0 0 1 0 0,0 0 0 0 0,1 0 0 0 0,0 0 0 0 0,-1-1-1 0 0,1 1 1 0 0,0-1 0 0 0,0 0 0 0 0,0 0 0 0 0,1 0-1 0 0,-1 0 1 0 0,6 2 0 0 0,35 17 9 0 0,-30-15 1 0 0,1 1 0 0 0,-1 1 0 0 0,0 0 0 0 0,0 1 0 0 0,19 16 0 0 0,-30-22-6 0 0,-1-1 1 0 0,0 1 0 0 0,1-1 0 0 0,-1 1-1 0 0,-1 0 1 0 0,1 0 0 0 0,0 0-1 0 0,-1 0 1 0 0,1 0 0 0 0,-1 0 0 0 0,0 1-1 0 0,0-1 1 0 0,0 0 0 0 0,0 1 0 0 0,-1-1-1 0 0,1 0 1 0 0,-1 1 0 0 0,0-1 0 0 0,0 1-1 0 0,0-1 1 0 0,-1 1 0 0 0,1-1-1 0 0,-1 0 1 0 0,0 1 0 0 0,0-1 0 0 0,0 0-1 0 0,0 0 1 0 0,0 1 0 0 0,-1-1 0 0 0,0 0-1 0 0,-3 4 1 0 0,-1 2 19 0 0,0 0-1 0 0,-1 0 1 0 0,0-1 0 0 0,-1 0 0 0 0,0 0-1 0 0,0-1 1 0 0,0 0 0 0 0,-1-1-1 0 0,0 0 1 0 0,-1 0 0 0 0,1-1-1 0 0,-1 0 1 0 0,0 0 0 0 0,0-1-1 0 0,-14 3 1 0 0,13-4-3 0 0,0 0-1 0 0,-1-1 1 0 0,0 0 0 0 0,1-1-1 0 0,-1 0 1 0 0,0-1-1 0 0,0 0 1 0 0,1-1 0 0 0,-1 0-1 0 0,0-1 1 0 0,1 0-1 0 0,0-1 1 0 0,-1-1 0 0 0,-12-5-1 0 0,1-6-2849 0 0</inkml:trace>
</inkml:ink>
</file>

<file path=ppt/ink/ink19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4.333"/>
    </inkml:context>
    <inkml:brush xml:id="br0">
      <inkml:brushProperty name="width" value="0.1" units="cm"/>
      <inkml:brushProperty name="height" value="0.1" units="cm"/>
      <inkml:brushProperty name="color" value="#008C3A"/>
    </inkml:brush>
  </inkml:definitions>
  <inkml:trace contextRef="#ctx0" brushRef="#br0">104 59 12031 0 0,'20'-39'2242'0'0,"-18"37"-1994"0"0,0 0 0 0 0,0 0 0 0 0,0 1 0 0 0,0-1 0 0 0,1 1 0 0 0,-1-1 0 0 0,1 1 1 0 0,-1 0-1 0 0,1 0 0 0 0,-1 0 0 0 0,1 0 0 0 0,-1 0 0 0 0,1 1 0 0 0,0-1 0 0 0,0 1 1 0 0,-1 0-1 0 0,1 0 0 0 0,0 0 0 0 0,0 0 0 0 0,-1 0 0 0 0,1 0 0 0 0,0 1 0 0 0,-1-1 1 0 0,1 1-1 0 0,0 0 0 0 0,-1 0 0 0 0,5 2 0 0 0,6 1 231 0 0,-1 1 0 0 0,0 1-1 0 0,0 0 1 0 0,16 10 0 0 0,-17-8-287 0 0,0 0 1 0 0,0 1-1 0 0,0 0 1 0 0,-2 0-1 0 0,1 2 1 0 0,-1-1-1 0 0,9 14 1 0 0,-15-20-163 0 0,-1-1 0 0 0,0 0 0 0 0,-1 1 0 0 0,1-1 0 0 0,-1 1 0 0 0,1 0 0 0 0,-1 0 0 0 0,0-1 0 0 0,0 1 0 0 0,-1 0 0 0 0,1 0 0 0 0,-1 0 0 0 0,0 0 0 0 0,0 0 0 0 0,0 0 0 0 0,-1-1 0 0 0,1 1 0 0 0,-1 0 1 0 0,0 0-1 0 0,0 0 0 0 0,0-1 0 0 0,0 1 0 0 0,-1 0 0 0 0,0-1 0 0 0,0 1 0 0 0,0-1 0 0 0,0 0 0 0 0,0 0 0 0 0,-5 5 0 0 0,-7 8 34 0 0,-1-1 1 0 0,-1-1-1 0 0,0-1 0 0 0,-1 0 0 0 0,-1-2 1 0 0,0 1-1 0 0,-21 8 0 0 0,24-13-19 0 0,-1 0 1 0 0,1-1-1 0 0,-2-1 1 0 0,1 0-1 0 0,0-1 0 0 0,-1-1 1 0 0,0 0-1 0 0,0-2 1 0 0,-22 0-1 0 0,38-1-89 0 0,1 1 0 0 0,-1-1 1 0 0,0 0-1 0 0,0 0 0 0 0,0 0 0 0 0,0-1 0 0 0,0 1 0 0 0,0 0 1 0 0,1 0-1 0 0,-1 0 0 0 0,0-1 0 0 0,0 1 0 0 0,0 0 0 0 0,1-1 1 0 0,-1 1-1 0 0,0 0 0 0 0,0-1 0 0 0,1 1 0 0 0,-1-1 0 0 0,0 0 1 0 0,1 1-1 0 0,-1-1 0 0 0,0 0 0 0 0,7-14-2606 0 0,30-11-4408 0 0,-14 16 26 0 0</inkml:trace>
</inkml:ink>
</file>

<file path=ppt/ink/ink19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4.671"/>
    </inkml:context>
    <inkml:brush xml:id="br0">
      <inkml:brushProperty name="width" value="0.1" units="cm"/>
      <inkml:brushProperty name="height" value="0.1" units="cm"/>
      <inkml:brushProperty name="color" value="#008C3A"/>
    </inkml:brush>
  </inkml:definitions>
  <inkml:trace contextRef="#ctx0" brushRef="#br0">226 29 11519 0 0,'0'0'887'0'0,"-19"-23"2818"0"0,16 22-3349 0 0,0 0-1 0 0,1 0 0 0 0,-1 0 1 0 0,0 1-1 0 0,1-1 1 0 0,-1 1-1 0 0,0 0 0 0 0,0-1 1 0 0,1 1-1 0 0,-1 1 1 0 0,0-1-1 0 0,0 0 0 0 0,0 1 1 0 0,-4 1-1 0 0,1 0-14 0 0,0 0 0 0 0,0 1-1 0 0,0 0 1 0 0,0 0-1 0 0,-10 8 1 0 0,2 0-86 0 0,0 1 0 0 0,1 1 0 0 0,-17 21 0 0 0,25-28-221 0 0,0 0 0 0 0,0 0 0 0 0,1 0 0 0 0,0 1 0 0 0,1 0 0 0 0,-1 0 0 0 0,1 0 0 0 0,1 0 0 0 0,-1 0 0 0 0,-2 15 0 0 0,5-19-26 0 0,0 0 0 0 0,0 0 0 0 0,0 0 0 0 0,0-1 0 0 0,1 1 0 0 0,-1 0 0 0 0,1 0 0 0 0,0-1 0 0 0,-1 1 0 0 0,1 0 0 0 0,1-1 0 0 0,-1 1 0 0 0,0-1 0 0 0,1 1 0 0 0,-1-1 0 0 0,1 0 0 0 0,-1 1 0 0 0,1-1 0 0 0,0 0 0 0 0,0 0 0 0 0,0 0 0 0 0,1-1-1 0 0,-1 1 1 0 0,0 0 0 0 0,1-1 0 0 0,-1 1 0 0 0,1-1 0 0 0,-1 0 0 0 0,1 0 0 0 0,-1 0 0 0 0,1 0 0 0 0,4 0 0 0 0,16 5-160 0 0,1-2 0 0 0,-1 0-1 0 0,1-2 1 0 0,35-1 0 0 0,32 4-1679 0 0,-66-3-3766 0 0,-1-3-1710 0 0</inkml:trace>
</inkml:ink>
</file>

<file path=ppt/ink/ink19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5.020"/>
    </inkml:context>
    <inkml:brush xml:id="br0">
      <inkml:brushProperty name="width" value="0.1" units="cm"/>
      <inkml:brushProperty name="height" value="0.1" units="cm"/>
      <inkml:brushProperty name="color" value="#008C3A"/>
    </inkml:brush>
  </inkml:definitions>
  <inkml:trace contextRef="#ctx0" brushRef="#br0">0 68 6911 0 0,'0'0'528'0'0,"20"-16"-92"0"0,-15 11 413 0 0,39-33 4893 0 0,-42 37-5512 0 0,-1 0 0 0 0,1 0 0 0 0,0 0 1 0 0,0 0-1 0 0,0 0 0 0 0,0 1 0 0 0,0-1 0 0 0,0 0 0 0 0,0 1 1 0 0,0 0-1 0 0,1-1 0 0 0,-1 1 0 0 0,0 0 0 0 0,0 0 0 0 0,0 0 1 0 0,0 1-1 0 0,0-1 0 0 0,0 0 0 0 0,0 1 0 0 0,0-1 0 0 0,1 1 1 0 0,-1 0-1 0 0,2 1 0 0 0,-3-1-140 0 0,0 0 1 0 0,1 0-1 0 0,-1 0 0 0 0,0 1 1 0 0,0-1-1 0 0,0 0 1 0 0,0 1-1 0 0,0-1 0 0 0,0 1 1 0 0,0-1-1 0 0,-1 1 1 0 0,1-1-1 0 0,-1 1 0 0 0,1 0 1 0 0,-1-1-1 0 0,1 1 1 0 0,-1 0-1 0 0,0-1 0 0 0,0 1 1 0 0,0 0-1 0 0,0 0 1 0 0,0-1-1 0 0,0 1 0 0 0,0 0 1 0 0,-1-1-1 0 0,1 1 1 0 0,-1 2-1 0 0,-16 47 593 0 0,14-44-473 0 0,1-3-174 0 0,1 0 0 0 0,-1-1 0 0 0,1 1 0 0 0,0 0 1 0 0,0 0-1 0 0,0 0 0 0 0,1 0 0 0 0,-1 0 0 0 0,1 0 0 0 0,0 0 0 0 0,0 0 1 0 0,0 0-1 0 0,1 0 0 0 0,-1 0 0 0 0,1 0 0 0 0,0-1 0 0 0,2 6 0 0 0,-1-6-32 0 0,0 0 0 0 0,0 0 0 0 0,0-1-1 0 0,1 1 1 0 0,0 0 0 0 0,-1-1-1 0 0,1 0 1 0 0,0 1 0 0 0,0-1 0 0 0,0 0-1 0 0,1-1 1 0 0,-1 1 0 0 0,0 0-1 0 0,1-1 1 0 0,-1 0 0 0 0,1 0 0 0 0,-1 0-1 0 0,7 1 1 0 0,17 2 308 0 0,51 3 0 0 0,-11-2-2029 0 0,-24 3-4038 0 0</inkml:trace>
</inkml:ink>
</file>

<file path=ppt/ink/ink19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5.505"/>
    </inkml:context>
    <inkml:brush xml:id="br0">
      <inkml:brushProperty name="width" value="0.1" units="cm"/>
      <inkml:brushProperty name="height" value="0.1" units="cm"/>
      <inkml:brushProperty name="color" value="#008C3A"/>
    </inkml:brush>
  </inkml:definitions>
  <inkml:trace contextRef="#ctx0" brushRef="#br0">0 7 13303 0 0,'0'0'584'0'0,"11"-2"128"0"0,2 1-568 0 0,4 0-144 0 0,5 0 0 0 0,1-1 0 0 0,4 2 832 0 0,-1 0 128 0 0,1 2 32 0 0,1-2 8 0 0,-1 0-712 0 0,0 0-152 0 0,-5 0-24 0 0,-2-2-7728 0 0</inkml:trace>
</inkml:ink>
</file>

<file path=ppt/ink/ink19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5.850"/>
    </inkml:context>
    <inkml:brush xml:id="br0">
      <inkml:brushProperty name="width" value="0.1" units="cm"/>
      <inkml:brushProperty name="height" value="0.1" units="cm"/>
      <inkml:brushProperty name="color" value="#008C3A"/>
    </inkml:brush>
  </inkml:definitions>
  <inkml:trace contextRef="#ctx0" brushRef="#br0">1 24 16615 0 0,'3'-10'736'0'0,"4"6"152"0"0,1-1-712 0 0,7 3-176 0 0,5 1 0 0 0,3-1 0 0 0,4 2 248 0 0,3 2 8 0 0,4 0 8 0 0,1 2 0 0 0,0 1-264 0 0,-2-1 0 0 0,-2-1 0 0 0,-3-3-7776 0 0</inkml:trace>
</inkml:ink>
</file>

<file path=ppt/ink/ink19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6.197"/>
    </inkml:context>
    <inkml:brush xml:id="br0">
      <inkml:brushProperty name="width" value="0.1" units="cm"/>
      <inkml:brushProperty name="height" value="0.1" units="cm"/>
      <inkml:brushProperty name="color" value="#008C3A"/>
    </inkml:brush>
  </inkml:definitions>
  <inkml:trace contextRef="#ctx0" brushRef="#br0">365 49 14455 0 0,'0'-3'185'0'0,"-1"0"0"0"0,1 0 0 0 0,-1 0-1 0 0,1 0 1 0 0,-1 0 0 0 0,0 0 0 0 0,0 0 0 0 0,-1 0-1 0 0,1 0 1 0 0,-1 1 0 0 0,1-1 0 0 0,-1 0-1 0 0,-4-4 1 0 0,6 7-94 0 0,-1-1 0 0 0,1 1 0 0 0,-1-1 0 0 0,0 1 1 0 0,1 0-1 0 0,-1-1 0 0 0,0 1 0 0 0,1 0 0 0 0,-1 0 0 0 0,0 0 0 0 0,1-1 0 0 0,-1 1 0 0 0,0 0 0 0 0,0 0 0 0 0,1 0 0 0 0,-1 0 1 0 0,0 0-1 0 0,1 0 0 0 0,-1 0 0 0 0,0 1 0 0 0,0-1 0 0 0,0 0 0 0 0,-21 18 2286 0 0,-13 33-1682 0 0,2 1 0 0 0,2 1 0 0 0,-43 106 0 0 0,67-143-616 0 0,1 0 0 0 0,0 0 1 0 0,2 1-1 0 0,0 0 0 0 0,0 0 0 0 0,2 0 1 0 0,0 0-1 0 0,0 24 0 0 0,3-34-60 0 0,0 0 0 0 0,0 0 0 0 0,0-1 0 0 0,1 1 0 0 0,0 0 0 0 0,0-1 0 0 0,0 1 0 0 0,1-1 0 0 0,0 0 0 0 0,1 0 0 0 0,-1 0 0 0 0,1 0 0 0 0,0 0 0 0 0,1-1 0 0 0,-1 0 0 0 0,1 0 0 0 0,0 0 0 0 0,0 0 0 0 0,1-1 0 0 0,-1 0 0 0 0,1 0 0 0 0,0-1 0 0 0,10 5 0 0 0,-8-4 14 0 0,1-1 0 0 0,-1 0 0 0 0,1-1 1 0 0,0 0-1 0 0,0 0 0 0 0,0-1 0 0 0,0 0 0 0 0,0-1 0 0 0,0 0 0 0 0,1 0 0 0 0,-1-1 0 0 0,0 0 0 0 0,0 0 1 0 0,11-4-1 0 0,-16 4-7 0 0,-1 0 0 0 0,1 0 1 0 0,-1-1-1 0 0,1 1 1 0 0,-1-1-1 0 0,1 0 1 0 0,-1 0-1 0 0,0 0 0 0 0,0 0 1 0 0,0-1-1 0 0,0 1 1 0 0,0-1-1 0 0,-1 0 1 0 0,1 1-1 0 0,-1-1 0 0 0,0 0 1 0 0,0-1-1 0 0,0 1 1 0 0,0 0-1 0 0,0-1 1 0 0,-1 1-1 0 0,1-1 0 0 0,-1 1 1 0 0,0-1-1 0 0,0 0 1 0 0,0 1-1 0 0,-1-1 1 0 0,1 0-1 0 0,-1 0 0 0 0,0 1 1 0 0,0-1-1 0 0,0 0 1 0 0,-1 0-1 0 0,1 0 1 0 0,-3-6-1 0 0,2 4 9 0 0,-1 0 0 0 0,0 0-1 0 0,0 0 1 0 0,-1 0 0 0 0,1 1 0 0 0,-1-1-1 0 0,0 1 1 0 0,-1 0 0 0 0,1 0 0 0 0,-1 0-1 0 0,0 0 1 0 0,0 1 0 0 0,-1-1 0 0 0,1 1-1 0 0,-8-4 1 0 0,4 3-9 0 0,0 0 0 0 0,-1 1-1 0 0,0 0 1 0 0,0 0 0 0 0,0 1-1 0 0,0 0 1 0 0,0 1 0 0 0,-1 0-1 0 0,-9-1 1 0 0,-5 1-42 0 0,1 2 0 0 0,-1 0 0 0 0,1 2 0 0 0,-1 0-1 0 0,1 2 1 0 0,0 0 0 0 0,-29 10 0 0 0,29-2-299 0 0,22-12 248 0 0,1 0-1 0 0,0 0 1 0 0,-1 0 0 0 0,1 1 0 0 0,-1-1-1 0 0,1 0 1 0 0,0 0 0 0 0,-1 1-1 0 0,1-1 1 0 0,0 0 0 0 0,0 1 0 0 0,-1-1-1 0 0,1 0 1 0 0,0 1 0 0 0,-1-1 0 0 0,1 0-1 0 0,0 1 1 0 0,0-1 0 0 0,0 1 0 0 0,0-1-1 0 0,-1 0 1 0 0,1 1 0 0 0,0-1 0 0 0,0 1-1 0 0,0-1 1 0 0,0 1 0 0 0,0-1 0 0 0,0 1-1 0 0,0-1 1 0 0,0 0 0 0 0,0 1-1 0 0,0-1 1 0 0,0 1 0 0 0,1-1 0 0 0,-1 1-1 0 0,0-1 1 0 0,0 0 0 0 0,0 1 0 0 0,0-1-1 0 0,1 1 1 0 0,-1-1 0 0 0,0 0 0 0 0,0 1-1 0 0,1-1 1 0 0,-1 0 0 0 0,0 1 0 0 0,1-1-1 0 0,-1 0 1 0 0,0 0 0 0 0,1 1-1 0 0,-1-1 1 0 0,1 0 0 0 0,-1 0 0 0 0,1 1-1 0 0,9 3-1873 0 0</inkml:trace>
</inkml:ink>
</file>

<file path=ppt/ink/ink1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0"/>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19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6.801"/>
    </inkml:context>
    <inkml:brush xml:id="br0">
      <inkml:brushProperty name="width" value="0.1" units="cm"/>
      <inkml:brushProperty name="height" value="0.1" units="cm"/>
      <inkml:brushProperty name="color" value="#008C3A"/>
    </inkml:brush>
  </inkml:definitions>
  <inkml:trace contextRef="#ctx0" brushRef="#br0">7 15 9671 0 0,'0'0'4426'0'0,"-1"-1"-4235"0"0,1 1 0 0 0,-1-1 1 0 0,1 1-1 0 0,-1-1 0 0 0,1 1 1 0 0,-1-1-1 0 0,1 1 1 0 0,0-1-1 0 0,-1 0 0 0 0,1 1 1 0 0,0-1-1 0 0,-1 1 0 0 0,1-1 1 0 0,0 0-1 0 0,0 1 0 0 0,0-1 1 0 0,0 0-1 0 0,0 0 0 0 0,-1 1 1 0 0,2-2-1 0 0,22 2 674 0 0,0 1-1 0 0,0 1 0 0 0,37 8 0 0 0,26 2 539 0 0,58-7 240 0 0,-125-6-1456 0 0,0-1-1 0 0,0 0 1 0 0,-1-2 0 0 0,1 0-1 0 0,27-10 1 0 0,-74 32 211 0 0,0 2 0 0 0,1 1 0 0 0,-31 31 0 0 0,42-37-329 0 0,-10 9-70 0 0,0 1 1 0 0,2 1-1 0 0,0 1 0 0 0,2 2 1 0 0,1 0-1 0 0,-20 39 0 0 0,32-51 6 0 0,1 0-1 0 0,1 0 0 0 0,0 1 0 0 0,2 0 0 0 0,0 0 0 0 0,1 1 0 0 0,0-1 1 0 0,2 1-1 0 0,0 0 0 0 0,1 0 0 0 0,2-1 0 0 0,-1 1 0 0 0,7 33 0 0 0,-6-49-273 0 0,3 26 791 0 0,-4-12-4908 0 0</inkml:trace>
</inkml:ink>
</file>

<file path=ppt/ink/ink19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7.149"/>
    </inkml:context>
    <inkml:brush xml:id="br0">
      <inkml:brushProperty name="width" value="0.1" units="cm"/>
      <inkml:brushProperty name="height" value="0.1" units="cm"/>
      <inkml:brushProperty name="color" value="#008C3A"/>
    </inkml:brush>
  </inkml:definitions>
  <inkml:trace contextRef="#ctx0" brushRef="#br0">7 122 10135 0 0,'-7'-13'8514'0'0,"7"10"-8084"0"0,7-1 20 0 0,0-1-1 0 0,0 1 1 0 0,0 1 0 0 0,1-1-1 0 0,-1 1 1 0 0,1 0 0 0 0,0 1-1 0 0,9-2 1 0 0,72-9 862 0 0,-40 7-706 0 0,73-15 429 0 0,-11 1-2429 0 0,-37 9-5778 0 0,-53 9-374 0 0</inkml:trace>
</inkml:ink>
</file>

<file path=ppt/ink/ink19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7.509"/>
    </inkml:context>
    <inkml:brush xml:id="br0">
      <inkml:brushProperty name="width" value="0.1" units="cm"/>
      <inkml:brushProperty name="height" value="0.1" units="cm"/>
      <inkml:brushProperty name="color" value="#008C3A"/>
    </inkml:brush>
  </inkml:definitions>
  <inkml:trace contextRef="#ctx0" brushRef="#br0">333 45 2759 0 0,'-17'-45'12589'0'0,"16"46"-12295"0"0,-17 18 5663 0 0,-17 33-4680 0 0,3 1 0 0 0,-29 67 0 0 0,52-101-1218 0 0,1 1 0 0 0,2 0-1 0 0,-1 0 1 0 0,2 0 0 0 0,1 1 0 0 0,1 0-1 0 0,0 0 1 0 0,2 0 0 0 0,0 0 0 0 0,3 24-1 0 0,-1-36-53 0 0,1-1-1 0 0,0 1 0 0 0,0-1 0 0 0,1 0 1 0 0,0 0-1 0 0,0 0 0 0 0,1 0 0 0 0,0 0 1 0 0,0-1-1 0 0,1 0 0 0 0,0 0 0 0 0,0 0 1 0 0,1 0-1 0 0,0-1 0 0 0,0 0 0 0 0,1 0 1 0 0,-1-1-1 0 0,16 10 0 0 0,-16-12 3 0 0,0 1-1 0 0,1-1 1 0 0,0-1-1 0 0,0 1 1 0 0,0-1 0 0 0,0 0-1 0 0,0-1 1 0 0,0 0-1 0 0,0 0 1 0 0,1 0-1 0 0,-1-1 1 0 0,0 0 0 0 0,1 0-1 0 0,-1-1 1 0 0,0 0-1 0 0,0-1 1 0 0,0 1-1 0 0,0-1 1 0 0,0 0 0 0 0,0-1-1 0 0,0 0 1 0 0,9-6-1 0 0,-10 7 29 0 0,-1-1 0 0 0,0-1-1 0 0,0 1 1 0 0,-1-1 0 0 0,1 0-1 0 0,-1 0 1 0 0,1 0 0 0 0,-1-1-1 0 0,-1 1 1 0 0,1-1 0 0 0,-1 0-1 0 0,6-10 1 0 0,-8 12-13 0 0,0 0 1 0 0,-1 1-1 0 0,0-1 0 0 0,1 0 1 0 0,-1 1-1 0 0,0-1 0 0 0,0 0 1 0 0,0 1-1 0 0,0-1 0 0 0,-1 0 1 0 0,1 0-1 0 0,-1 1 0 0 0,0-1 1 0 0,1 1-1 0 0,-1-1 0 0 0,0 1 1 0 0,-1-1-1 0 0,1 1 0 0 0,0 0 1 0 0,-1-1-1 0 0,1 1 0 0 0,-1 0 1 0 0,0 0-1 0 0,0 0 0 0 0,1 0 1 0 0,-2 0-1 0 0,1 1 0 0 0,0-1 1 0 0,0 0-1 0 0,0 1 0 0 0,-4-2 1 0 0,-7-4 50 0 0,1 0 1 0 0,-1 2 0 0 0,-1-1 0 0 0,1 1-1 0 0,-1 1 1 0 0,0 1 0 0 0,0 0-1 0 0,0 1 1 0 0,0 0 0 0 0,-25 0 0 0 0,-18 3-24 0 0,-70 9 0 0 0,120-9-52 0 0,-19 7 162 0 0,-1-1-2880 0 0</inkml:trace>
</inkml:ink>
</file>

<file path=ppt/ink/ink19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9.618"/>
    </inkml:context>
    <inkml:brush xml:id="br0">
      <inkml:brushProperty name="width" value="0.1" units="cm"/>
      <inkml:brushProperty name="height" value="0.1" units="cm"/>
      <inkml:brushProperty name="color" value="#008C3A"/>
    </inkml:brush>
  </inkml:definitions>
  <inkml:trace contextRef="#ctx0" brushRef="#br0">114 114 11919 0 0,'4'-20'329'0'0,"-4"16"54"0"0,0 0 0 0 0,1 0 0 0 0,0-1 0 0 0,0 1 0 0 0,0 0 0 0 0,0 0 1 0 0,1 0-1 0 0,-1 0 0 0 0,1 0 0 0 0,0 0 0 0 0,0 1 0 0 0,1-1 0 0 0,-1 1 0 0 0,1-1 0 0 0,-1 1 0 0 0,1 0 1 0 0,0 0-1 0 0,0 0 0 0 0,5-3 0 0 0,-3 3-147 0 0,0 1 0 0 0,0 0 0 0 0,0 0 0 0 0,0 0-1 0 0,0 1 1 0 0,1 0 0 0 0,-1 0 0 0 0,1 0 0 0 0,-1 0 0 0 0,1 1 0 0 0,-1 0 0 0 0,0 0 0 0 0,1 1 0 0 0,-1-1 0 0 0,1 1 0 0 0,-1 0-1 0 0,6 2 1 0 0,-4 0-114 0 0,0 0 0 0 0,0 1 1 0 0,0-1-1 0 0,-1 2 0 0 0,1-1 0 0 0,-1 0 0 0 0,0 1 0 0 0,0 0 0 0 0,0 1 0 0 0,-1-1 0 0 0,6 9 0 0 0,-5-6-103 0 0,0 0 1 0 0,0 0-1 0 0,-1 1 0 0 0,-1-1 1 0 0,1 2-1 0 0,-1-1 0 0 0,-1 0 1 0 0,1 1-1 0 0,-2-1 0 0 0,1 1 1 0 0,-1 0-1 0 0,-1 0 0 0 0,0 0 1 0 0,0 0-1 0 0,-1 0 0 0 0,0 0 1 0 0,-1 0-1 0 0,-4 18 0 0 0,1-16 19 0 0,-1 0 0 0 0,-1-1-1 0 0,0 0 1 0 0,0 0 0 0 0,-1 0-1 0 0,-1-1 1 0 0,0 0 0 0 0,0-1-1 0 0,-1 1 1 0 0,0-2 0 0 0,-1 1-1 0 0,1-1 1 0 0,-2-1 0 0 0,-12 8-1 0 0,-3 0 42 0 0,0-1 0 0 0,-1-2 0 0 0,-1 0-1 0 0,-56 14 1 0 0,76-23-79 0 0,-1-2 1 0 0,1 1-1 0 0,0-1 0 0 0,-1-1 0 0 0,-14 0 0 0 0,21 0-182 0 0,2-10-1200 0 0,0-5-1662 0 0,5 3-1991 0 0</inkml:trace>
</inkml:ink>
</file>

<file path=ppt/ink/ink19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29.950"/>
    </inkml:context>
    <inkml:brush xml:id="br0">
      <inkml:brushProperty name="width" value="0.1" units="cm"/>
      <inkml:brushProperty name="height" value="0.1" units="cm"/>
      <inkml:brushProperty name="color" value="#008C3A"/>
    </inkml:brush>
  </inkml:definitions>
  <inkml:trace contextRef="#ctx0" brushRef="#br0">182 13 3223 0 0,'-18'-12'16032'0'0,"12"14"-15673"0"0,-1 0 0 0 0,0 1-1 0 0,1 0 1 0 0,0 0 0 0 0,0 1-1 0 0,0 0 1 0 0,0 0 0 0 0,0 0-1 0 0,1 0 1 0 0,0 1 0 0 0,0 0-1 0 0,0 0 1 0 0,-7 11 0 0 0,-3 4-191 0 0,1 1 0 0 0,-17 35-1 0 0,29-52-154 0 0,0 1-1 0 0,0-1 1 0 0,0 1-1 0 0,0 0 1 0 0,1 0-1 0 0,0-1 0 0 0,0 1 1 0 0,0 0-1 0 0,0 0 1 0 0,1 0-1 0 0,0 0 1 0 0,0 0-1 0 0,0 0 1 0 0,1 0-1 0 0,0 0 0 0 0,0 0 1 0 0,2 7-1 0 0,-2-9-11 0 0,1 1-1 0 0,0-1 0 0 0,1 1 0 0 0,-1-1 0 0 0,0 0 1 0 0,1 0-1 0 0,0 0 0 0 0,0 0 0 0 0,0-1 1 0 0,0 1-1 0 0,0-1 0 0 0,0 1 0 0 0,1-1 1 0 0,-1 0-1 0 0,1-1 0 0 0,0 1 0 0 0,-1-1 1 0 0,1 1-1 0 0,0-1 0 0 0,0 0 0 0 0,0 0 1 0 0,5 0-1 0 0,42 5-362 0 0,59-1 1 0 0,-72-4-726 0 0,-3 0-2 0 0</inkml:trace>
</inkml:ink>
</file>

<file path=ppt/ink/ink19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0.297"/>
    </inkml:context>
    <inkml:brush xml:id="br0">
      <inkml:brushProperty name="width" value="0.1" units="cm"/>
      <inkml:brushProperty name="height" value="0.1" units="cm"/>
      <inkml:brushProperty name="color" value="#008C3A"/>
    </inkml:brush>
  </inkml:definitions>
  <inkml:trace contextRef="#ctx0" brushRef="#br0">1 87 3679 0 0,'0'0'284'0'0,"4"-13"406"0"0,5-15 5754 0 0,-8 26-6064 0 0,0 0 1 0 0,-1-1 0 0 0,1 1-1 0 0,0 0 1 0 0,0 0 0 0 0,0-1-1 0 0,0 1 1 0 0,1 0 0 0 0,-1 0-1 0 0,1 0 1 0 0,-1 1 0 0 0,1-1-1 0 0,-1 0 1 0 0,1 0 0 0 0,0 1-1 0 0,0-1 1 0 0,0 1 0 0 0,0 0-1 0 0,3-2 1 0 0,-2 2-120 0 0,0 0 0 0 0,0 0 0 0 0,0 0 0 0 0,0 0 0 0 0,1 1 0 0 0,-1-1 0 0 0,0 1 0 0 0,0 0-1 0 0,1 0 1 0 0,-1 0 0 0 0,0 0 0 0 0,0 1 0 0 0,5 0 0 0 0,-5 0-165 0 0,0 0 0 0 0,1 0 0 0 0,-1 0 0 0 0,0 0 0 0 0,0 0 0 0 0,1 1 0 0 0,-1 0 1 0 0,0 0-1 0 0,-1-1 0 0 0,1 2 0 0 0,0-1 0 0 0,0 0 0 0 0,-1 0 0 0 0,0 1 0 0 0,1 0 0 0 0,-1-1 0 0 0,0 1 0 0 0,0 0 0 0 0,0 0 0 0 0,-1 0 0 0 0,1 0 0 0 0,-1 0 0 0 0,0 1 0 0 0,0-1 0 0 0,0 0 0 0 0,0 1 0 0 0,0-1 0 0 0,0 7 0 0 0,-2 23 12 0 0,0-26-55 0 0,0 1 0 0 0,1 0 1 0 0,0-1-1 0 0,1 1 0 0 0,-1 0 0 0 0,4 10 1 0 0,-3-15-44 0 0,0 0 0 0 0,0-1 0 0 0,1 1 0 0 0,-1-1-1 0 0,1 1 1 0 0,-1-1 0 0 0,1 1 0 0 0,0-1 0 0 0,0 0 0 0 0,0 0 0 0 0,0 0 0 0 0,1 0 0 0 0,-1 0 0 0 0,0-1 0 0 0,1 1 0 0 0,0-1-1 0 0,-1 1 1 0 0,1-1 0 0 0,0 0 0 0 0,-1 0 0 0 0,5 1 0 0 0,16 3-728 0 0,1-1 0 0 0,-1-1-1 0 0,1-1 1 0 0,0-1 0 0 0,42-3 0 0 0,24 1-3581 0 0,-65 2-3125 0 0</inkml:trace>
</inkml:ink>
</file>

<file path=ppt/ink/ink19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0.899"/>
    </inkml:context>
    <inkml:brush xml:id="br0">
      <inkml:brushProperty name="width" value="0.1" units="cm"/>
      <inkml:brushProperty name="height" value="0.1" units="cm"/>
      <inkml:brushProperty name="color" value="#008C3A"/>
    </inkml:brush>
  </inkml:definitions>
  <inkml:trace contextRef="#ctx0" brushRef="#br0">1 3 9703 0 0,'0'0'875'0'0,"39"-2"2076"0"0,192 17 4884 0 0,-137-7-7929 0 0,-79-7-1097 0 0</inkml:trace>
</inkml:ink>
</file>

<file path=ppt/ink/ink19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1.238"/>
    </inkml:context>
    <inkml:brush xml:id="br0">
      <inkml:brushProperty name="width" value="0.1" units="cm"/>
      <inkml:brushProperty name="height" value="0.1" units="cm"/>
      <inkml:brushProperty name="color" value="#008C3A"/>
    </inkml:brush>
  </inkml:definitions>
  <inkml:trace contextRef="#ctx0" brushRef="#br0">0 32 16007 0 0,'19'-10'704'0'0,"-3"5"160"0"0,5 1-696 0 0,2 1-168 0 0,2-2 0 0 0,3 2 0 0 0,-1 2 208 0 0,1 2 8 0 0,-2 0 0 0 0,0 2 0 0 0,-1-1-672 0 0,-3 0-136 0 0</inkml:trace>
</inkml:ink>
</file>

<file path=ppt/ink/ink19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5.542"/>
    </inkml:context>
    <inkml:brush xml:id="br0">
      <inkml:brushProperty name="width" value="0.1" units="cm"/>
      <inkml:brushProperty name="height" value="0.1" units="cm"/>
      <inkml:brushProperty name="color" value="#008C3A"/>
    </inkml:brush>
  </inkml:definitions>
  <inkml:trace contextRef="#ctx0" brushRef="#br0">143 13 5063 0 0,'-18'-12'16431'0'0,"6"19"-16192"0"0,0 1-1 0 0,0 1 1 0 0,1 0 0 0 0,-18 18-1 0 0,24-21-151 0 0,-1 0 0 0 0,1 0-1 0 0,0 0 1 0 0,1 1-1 0 0,0 0 1 0 0,0 0-1 0 0,0 0 1 0 0,1 0-1 0 0,0 0 1 0 0,-2 9-1 0 0,5-14-86 0 0,0-1 0 0 0,0 0 0 0 0,0 1 0 0 0,0-1 0 0 0,0 1 0 0 0,0-1 0 0 0,1 0 0 0 0,-1 1 0 0 0,1-1 0 0 0,-1 1 0 0 0,1-1 0 0 0,0 0 0 0 0,-1 0 0 0 0,1 1 0 0 0,0-1 0 0 0,0 0 0 0 0,0 0 0 0 0,0 0 0 0 0,0 0 0 0 0,0 0 0 0 0,0 0 0 0 0,0 0 0 0 0,0 0 0 0 0,0 0 0 0 0,1-1 0 0 0,-1 1 0 0 0,0 0 0 0 0,0-1 0 0 0,1 1 0 0 0,-1-1 0 0 0,1 0 0 0 0,-1 1 0 0 0,0-1 0 0 0,1 0 0 0 0,-1 0 0 0 0,2 0 0 0 0,64 6 0 0 0,-55-5 0 0 0,29 0 46 0 0,88 8 411 0 0,-116-7-416 0 0,-1 0 0 0 0,0 1 0 0 0,0 1 0 0 0,0 0 0 0 0,-1 0 0 0 0,1 1 0 0 0,-1 0 0 0 0,12 8 0 0 0,-19-10 6 0 0,-1 1-1 0 0,1-1 1 0 0,-1 0-1 0 0,1 1 1 0 0,-1 0-1 0 0,0 0 1 0 0,0 0-1 0 0,-1 0 1 0 0,1 1-1 0 0,-1-1 1 0 0,0 1-1 0 0,0-1 1 0 0,-1 1 0 0 0,1 0-1 0 0,-1-1 1 0 0,0 1-1 0 0,0 0 1 0 0,-1 0-1 0 0,1 0 1 0 0,-1 0-1 0 0,0 0 1 0 0,0 0-1 0 0,-1 0 1 0 0,0 0-1 0 0,0 0 1 0 0,0-1-1 0 0,0 1 1 0 0,-1 0-1 0 0,-2 5 1 0 0,0 1 44 0 0,0 0 0 0 0,-1-1 0 0 0,0 0 0 0 0,-1 0 0 0 0,0 0 0 0 0,-1-1 0 0 0,1 1 0 0 0,-2-2 0 0 0,0 1 0 0 0,0-1 0 0 0,-15 12 0 0 0,11-11-50 0 0,0-1 1 0 0,-1 0-1 0 0,-1-1 0 0 0,1-1 0 0 0,-1 0 1 0 0,0 0-1 0 0,0-2 0 0 0,-1 0 0 0 0,1 0 1 0 0,-1-1-1 0 0,0-1 0 0 0,0-1 0 0 0,0 0 1 0 0,0 0-1 0 0,0-2 0 0 0,0 0 1 0 0,0-1-1 0 0,-19-4 0 0 0,32 5-213 0 0,0 0 0 0 0,1 0 0 0 0,-1-1-1 0 0,0 1 1 0 0,0 0 0 0 0,1-1 0 0 0,-1 1 0 0 0,1-1 0 0 0,-1 0-1 0 0,1 1 1 0 0,-1-1 0 0 0,1 0 0 0 0,0 0 0 0 0,0 0 0 0 0,0 0-1 0 0,0 0 1 0 0,0 0 0 0 0,1 0 0 0 0,-1 0 0 0 0,1 0 0 0 0,-1 0-1 0 0,1-1 1 0 0,0 1 0 0 0,0 0 0 0 0,-1 0 0 0 0,2 0 0 0 0,-1-3-1 0 0,0 3-230 0 0,-2-19-7917 0 0</inkml:trace>
</inkml:ink>
</file>

<file path=ppt/ink/ink19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5.892"/>
    </inkml:context>
    <inkml:brush xml:id="br0">
      <inkml:brushProperty name="width" value="0.1" units="cm"/>
      <inkml:brushProperty name="height" value="0.1" units="cm"/>
      <inkml:brushProperty name="color" value="#008C3A"/>
    </inkml:brush>
  </inkml:definitions>
  <inkml:trace contextRef="#ctx0" brushRef="#br0">1 155 6911 0 0,'5'-26'1056'0'0,"-5"23"-432"0"0,1-1-1 0 0,-1 1 1 0 0,1-1-1 0 0,0 1 0 0 0,1 0 1 0 0,-1 0-1 0 0,0-1 0 0 0,1 1 1 0 0,0 0-1 0 0,0 0 0 0 0,0 0 1 0 0,0 1-1 0 0,0-1 1 0 0,4-3-1 0 0,0 1 20 0 0,-1 0 0 0 0,2 1 0 0 0,-1-1 0 0 0,1 1 0 0 0,-1 1 0 0 0,10-5-1 0 0,10-1 143 0 0,0 0 0 0 0,48-8-1 0 0,-61 15-502 0 0,1-1-598 0 0,0 1 1 0 0,1 1-1 0 0,-1 0 1 0 0,1 1-1 0 0,0 0 1 0 0,-1 1 0 0 0,1 1-1 0 0,-1 0 1 0 0,18 6-1 0 0,-14-2-1640 0 0</inkml:trace>
</inkml:ink>
</file>

<file path=ppt/ink/ink1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1"/>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19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6.256"/>
    </inkml:context>
    <inkml:brush xml:id="br0">
      <inkml:brushProperty name="width" value="0.1" units="cm"/>
      <inkml:brushProperty name="height" value="0.1" units="cm"/>
      <inkml:brushProperty name="color" value="#008C3A"/>
    </inkml:brush>
  </inkml:definitions>
  <inkml:trace contextRef="#ctx0" brushRef="#br0">11 154 5527 0 0,'0'0'850'0'0,"-5"-38"8060"0"0,4 35-8478 0 0,0-1 0 0 0,0 0 1 0 0,0 0-1 0 0,0 0 0 0 0,1 0 0 0 0,0 0 0 0 0,0 0 0 0 0,0 0 0 0 0,0 0 0 0 0,1 0 0 0 0,-1 0 0 0 0,1 1 0 0 0,0-1 0 0 0,2-4 0 0 0,-2 4-294 0 0,2 1-1 0 0,-1 0 1 0 0,0 0-1 0 0,1 0 1 0 0,-1 0-1 0 0,1 0 0 0 0,0 1 1 0 0,0-1-1 0 0,0 1 1 0 0,1 0-1 0 0,-1 0 1 0 0,0 0-1 0 0,1 0 0 0 0,6-2 1 0 0,-3 1-79 0 0,-1 1 1 0 0,0 0-1 0 0,1 1 1 0 0,-1-1-1 0 0,1 1 1 0 0,-1 0-1 0 0,1 1 1 0 0,0 0-1 0 0,-1 0 1 0 0,1 0-1 0 0,0 1 1 0 0,-1-1-1 0 0,1 2 1 0 0,6 1-1 0 0,-10-2-51 0 0,-1 0 1 0 0,1 0-1 0 0,-1 0 1 0 0,1 0-1 0 0,-1 1 0 0 0,0-1 1 0 0,1 1-1 0 0,-1 0 0 0 0,0-1 1 0 0,0 1-1 0 0,0 0 0 0 0,-1 0 1 0 0,1 0-1 0 0,0 1 0 0 0,-1-1 1 0 0,1 0-1 0 0,-1 0 0 0 0,0 1 1 0 0,0-1-1 0 0,0 1 0 0 0,0-1 1 0 0,0 1-1 0 0,0 0 1 0 0,-1-1-1 0 0,1 1 0 0 0,-1 0 1 0 0,0-1-1 0 0,0 1 0 0 0,0 0 1 0 0,0 0-1 0 0,0-1 0 0 0,-1 1 1 0 0,1 0-1 0 0,-1-1 0 0 0,1 1 1 0 0,-3 3-1 0 0,-3 12 46 0 0,-2 0 0 0 0,0-1-1 0 0,-1 1 1 0 0,-1-1 0 0 0,0-1 0 0 0,-21 24 0 0 0,20-27-72 0 0,1 1 1 0 0,0 0 0 0 0,0 1 0 0 0,2 0-1 0 0,0 0 1 0 0,0 1 0 0 0,2 0 0 0 0,-8 26-1 0 0,14-40 17 0 0,-1 0-1 0 0,1 0 1 0 0,-1 0-1 0 0,1 1 1 0 0,0-1 0 0 0,0 0-1 0 0,0 0 1 0 0,0 0-1 0 0,0 1 1 0 0,1-1-1 0 0,-1 0 1 0 0,1 0-1 0 0,-1 0 1 0 0,1 0-1 0 0,0 0 1 0 0,0 0-1 0 0,-1 0 1 0 0,2 0-1 0 0,-1 0 1 0 0,0 0-1 0 0,0 0 1 0 0,1 0-1 0 0,-1-1 1 0 0,1 1-1 0 0,-1-1 1 0 0,1 1-1 0 0,0-1 1 0 0,-1 1-1 0 0,1-1 1 0 0,0 0-1 0 0,0 0 1 0 0,0 0-1 0 0,0 0 1 0 0,0 0-1 0 0,0-1 1 0 0,0 1-1 0 0,0 0 1 0 0,0-1-1 0 0,1 0 1 0 0,3 1-1 0 0,9 0-1 0 0,1-1 0 0 0,-1 0 0 0 0,0-1-1 0 0,27-5 1 0 0,-27 4 15 0 0,209-22-5 0 0,-74 14-3590 0 0,-128 9 1747 0 0</inkml:trace>
</inkml:ink>
</file>

<file path=ppt/ink/ink19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7.534"/>
    </inkml:context>
    <inkml:brush xml:id="br0">
      <inkml:brushProperty name="width" value="0.1" units="cm"/>
      <inkml:brushProperty name="height" value="0.1" units="cm"/>
      <inkml:brushProperty name="color" value="#008C3A"/>
    </inkml:brush>
  </inkml:definitions>
  <inkml:trace contextRef="#ctx0" brushRef="#br0">177 44 1839 0 0,'0'0'7743'0'0,"-18"-24"-544"0"0,18 24-7122 0 0,0-1 1 0 0,-1 1 0 0 0,1 0 0 0 0,0-1-1 0 0,0 1 1 0 0,-1-1 0 0 0,1 1 0 0 0,0 0 0 0 0,0-1-1 0 0,0 1 1 0 0,-1-1 0 0 0,1 1 0 0 0,0-1-1 0 0,0 1 1 0 0,0-1 0 0 0,0 1 0 0 0,0-1 0 0 0,0 1-1 0 0,0-1 1 0 0,0 1 0 0 0,0-1 0 0 0,0 1-1 0 0,0 0 1 0 0,1-1 0 0 0,-1 1 0 0 0,0-1 0 0 0,0 1-1 0 0,0-1 1 0 0,0 1 0 0 0,1-1 0 0 0,-1 1 0 0 0,0 0-1 0 0,1-1 1 0 0,-1 1 0 0 0,0 0 0 0 0,1-1-1 0 0,-1 1 1 0 0,0 0 0 0 0,1-1 0 0 0,24-2 1101 0 0,29 15-195 0 0,-43-8-843 0 0,0 2 0 0 0,-1-1 0 0 0,1 1 0 0 0,-1 1 0 0 0,0 0 0 0 0,0 1 1 0 0,-1-1-1 0 0,0 2 0 0 0,-1-1 0 0 0,0 1 0 0 0,0 1 0 0 0,-1-1 0 0 0,7 12 0 0 0,-10-15-107 0 0,-1 0 0 0 0,0 1-1 0 0,0-1 1 0 0,0 1 0 0 0,-1-1 0 0 0,0 1 0 0 0,0 0 0 0 0,-1 0-1 0 0,0 0 1 0 0,0 0 0 0 0,-1 0 0 0 0,0 0 0 0 0,0 0 0 0 0,0 0-1 0 0,-1 0 1 0 0,0 0 0 0 0,0 0 0 0 0,-1 0 0 0 0,0 0 0 0 0,0-1-1 0 0,-1 1 1 0 0,0-1 0 0 0,-5 10 0 0 0,-2-2 14 0 0,0 0 0 0 0,-1-1 0 0 0,-1-1 0 0 0,0 0 0 0 0,0 0 1 0 0,-1-1-1 0 0,-1-1 0 0 0,1 0 0 0 0,-2-1 0 0 0,1-1 0 0 0,-2 0 0 0 0,1-1 0 0 0,-1 0 1 0 0,0-1-1 0 0,0-1 0 0 0,0-1 0 0 0,-1 0 0 0 0,0-1 0 0 0,1-1 0 0 0,-23 0 0 0 0,36-2-44 0 0,0 0 0 0 0,0 0 0 0 0,0 0-1 0 0,0-1 1 0 0,0 0 0 0 0,0 1 0 0 0,1-1-1 0 0,-1 0 1 0 0,0-1 0 0 0,0 1 0 0 0,1 0-1 0 0,-1-1 1 0 0,0 1 0 0 0,1-1 0 0 0,0 0-1 0 0,-1 0 1 0 0,1 0 0 0 0,-3-4 0 0 0,4 5-99 0 0,1 0 1 0 0,-1 1 0 0 0,1-1 0 0 0,0 0 0 0 0,-1 0 0 0 0,1 0-1 0 0,0 0 1 0 0,0 0 0 0 0,-1 0 0 0 0,1 0 0 0 0,0 0 0 0 0,0 0-1 0 0,0 0 1 0 0,0 0 0 0 0,1 0 0 0 0,-1 0 0 0 0,0 1 0 0 0,0-1-1 0 0,0 0 1 0 0,1 0 0 0 0,-1 0 0 0 0,1-1 0 0 0,1 0-493 0 0,-1-1 0 0 0,1 1 0 0 0,0 0 0 0 0,-1 1 0 0 0,1-1 1 0 0,0 0-1 0 0,0 0 0 0 0,1 1 0 0 0,-1-1 0 0 0,0 1 0 0 0,5-2 0 0 0,18-9-6625 0 0</inkml:trace>
</inkml:ink>
</file>

<file path=ppt/ink/ink19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7.876"/>
    </inkml:context>
    <inkml:brush xml:id="br0">
      <inkml:brushProperty name="width" value="0.1" units="cm"/>
      <inkml:brushProperty name="height" value="0.1" units="cm"/>
      <inkml:brushProperty name="color" value="#008C3A"/>
    </inkml:brush>
  </inkml:definitions>
  <inkml:trace contextRef="#ctx0" brushRef="#br0">271 28 7367 0 0,'-23'-22'1180'0'0,"20"21"-478"0"0,0 0 0 0 0,1 0 0 0 0,-1 0 0 0 0,0 1 0 0 0,0-1 0 0 0,0 1 0 0 0,0 0 0 0 0,-1 0 0 0 0,1 0 0 0 0,0 0-1 0 0,0 0 1 0 0,0 1 0 0 0,0-1 0 0 0,-5 2 0 0 0,1 1-180 0 0,1-1 0 0 0,0 1 0 0 0,0 0-1 0 0,0 1 1 0 0,0 0 0 0 0,-7 5 0 0 0,-5 7-184 0 0,1 1-1 0 0,-28 34 1 0 0,41-46 15 0 0,-5 6-275 0 0,1 0 1 0 0,0 0-1 0 0,0 0 0 0 0,1 1 1 0 0,1 0-1 0 0,-6 15 0 0 0,11-24-68 0 0,0-1 1 0 0,0 1-1 0 0,0 0 0 0 0,1 0 1 0 0,-1 0-1 0 0,1-1 0 0 0,-1 1 1 0 0,1 0-1 0 0,0 0 0 0 0,0 0 1 0 0,1 0-1 0 0,-1 0 0 0 0,0 0 1 0 0,1-1-1 0 0,0 1 0 0 0,0 0 1 0 0,0 0-1 0 0,0-1 0 0 0,0 1 1 0 0,0 0-1 0 0,1-1 0 0 0,-1 1 1 0 0,1-1-1 0 0,0 0 0 0 0,0 0 1 0 0,-1 1-1 0 0,2-1 0 0 0,-1 0 1 0 0,0 0-1 0 0,0-1 0 0 0,1 1 1 0 0,-1 0-1 0 0,0-1 0 0 0,1 0 1 0 0,4 2-1 0 0,12 4-105 0 0,0 0 0 0 0,0-2 0 0 0,1 0 0 0 0,22 1-1 0 0,53 15-823 0 0,-70-14-430 0 0,-4-2-67 0 0</inkml:trace>
</inkml:ink>
</file>

<file path=ppt/ink/ink19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58.512"/>
    </inkml:context>
    <inkml:brush xml:id="br0">
      <inkml:brushProperty name="width" value="0.1" units="cm"/>
      <inkml:brushProperty name="height" value="0.1" units="cm"/>
      <inkml:brushProperty name="color" value="#008C3A"/>
    </inkml:brush>
  </inkml:definitions>
  <inkml:trace contextRef="#ctx0" brushRef="#br0">31 252 3223 0 0,'1'-4'8204'0'0,"0"3"-7975"0"0,-1 0-1 0 0,0 0 1 0 0,0 0 0 0 0,0 0-1 0 0,1 0 1 0 0,-1 1-1 0 0,0-1 1 0 0,0 0-1 0 0,0 0 1 0 0,0 0-1 0 0,-1 0 1 0 0,1 0 0 0 0,0 0-1 0 0,0 0 1 0 0,-1 0-1 0 0,1 0 1 0 0,0 0-1 0 0,-1 0 1 0 0,1 1-1 0 0,-1-1 1 0 0,1 0-1 0 0,-1 0 1 0 0,1 1 0 0 0,-1-1-1 0 0,0 0 1 0 0,1 0-1 0 0,-1 1 1 0 0,0-1-1 0 0,0 1 1 0 0,1-1-1 0 0,-2 0 1 0 0,-16-20 2141 0 0,17 18-2242 0 0,0 0-1 0 0,0 0 1 0 0,1 0-1 0 0,-1-1 1 0 0,1 1-1 0 0,0 0 1 0 0,0-1-1 0 0,0 1 0 0 0,0 0 1 0 0,1-1-1 0 0,0 1 1 0 0,-1 0-1 0 0,1 0 1 0 0,0 0-1 0 0,0 0 1 0 0,0-1-1 0 0,1 1 1 0 0,-1 1-1 0 0,1-1 1 0 0,3-5-1 0 0,46-55 627 0 0,-45 56-601 0 0,-1 1-76 0 0,0 1-1 0 0,1-1 0 0 0,0 1 1 0 0,1 0-1 0 0,-1 1 1 0 0,1-1-1 0 0,0 1 0 0 0,0 0 1 0 0,0 1-1 0 0,0 0 1 0 0,12-3-1 0 0,-16 5-62 0 0,-1 1 1 0 0,1-1-1 0 0,-1 1 1 0 0,1 0-1 0 0,-1 0 1 0 0,1 0-1 0 0,-1 0 1 0 0,0 1-1 0 0,1-1 1 0 0,-1 1-1 0 0,1-1 1 0 0,-1 1-1 0 0,0 0 1 0 0,0 0-1 0 0,1 0 1 0 0,3 2-1 0 0,-4-1-15 0 0,1 1 0 0 0,-1-1 0 0 0,0 1 0 0 0,1-1 0 0 0,-1 1 0 0 0,0 0 0 0 0,-1 0 0 0 0,1 0 0 0 0,0 0 0 0 0,-1 0 0 0 0,0 0 0 0 0,0 0 0 0 0,0 1 0 0 0,0-1 0 0 0,1 5 0 0 0,0 7 7 0 0,-1 0 0 0 0,0 0 0 0 0,-1 1 1 0 0,-1-1-1 0 0,0 0 0 0 0,-1 0 0 0 0,0 0 0 0 0,-1 0 0 0 0,-10 26 1 0 0,-7 12-77 0 0,-33 63 0 0 0,39-87 6 0 0,-37 60-208 0 0,35-63 154 0 0,1 1 1 0 0,-21 50-1 0 0,35-75 118 0 0,1-1 0 0 0,-1 1 0 0 0,1-1 0 0 0,0 1-1 0 0,-1-1 1 0 0,1 1 0 0 0,0-1 0 0 0,0 1 0 0 0,0-1 0 0 0,0 1 0 0 0,0-1 0 0 0,1 1-1 0 0,-1-1 1 0 0,0 1 0 0 0,1-1 0 0 0,-1 1 0 0 0,1-1 0 0 0,-1 1 0 0 0,1-1-1 0 0,0 0 1 0 0,0 1 0 0 0,-1-1 0 0 0,1 0 0 0 0,0 0 0 0 0,0 1 0 0 0,0-1 0 0 0,0 0-1 0 0,1 0 1 0 0,-1 0 0 0 0,0 0 0 0 0,0 0 0 0 0,1-1 0 0 0,-1 1 0 0 0,0 0-1 0 0,1-1 1 0 0,-1 1 0 0 0,1-1 0 0 0,-1 1 0 0 0,1-1 0 0 0,-1 1 0 0 0,1-1 0 0 0,-1 0-1 0 0,3 0 1 0 0,8 2 25 0 0,-1-1 1 0 0,1 0-1 0 0,0 0 0 0 0,13-2 0 0 0,-20 1 2 0 0,55-7 131 0 0,-43 4-108 0 0,0 1 0 0 0,-1 1 0 0 0,18 0 0 0 0,-9 10-3819 0 0</inkml:trace>
</inkml:ink>
</file>

<file path=ppt/ink/ink19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59.418"/>
    </inkml:context>
    <inkml:brush xml:id="br0">
      <inkml:brushProperty name="width" value="0.1" units="cm"/>
      <inkml:brushProperty name="height" value="0.1" units="cm"/>
      <inkml:brushProperty name="color" value="#008C3A"/>
    </inkml:brush>
  </inkml:definitions>
  <inkml:trace contextRef="#ctx0" brushRef="#br0">7 850 3679 0 0,'0'0'167'0'0,"2"9"26"0"0,-2-6 420 0 0,0 0 0 0 0,1 0-1 0 0,-1 0 1 0 0,0 0 0 0 0,-1 0-1 0 0,1 0 1 0 0,0 0 0 0 0,-1 0-1 0 0,0 0 1 0 0,1 0 0 0 0,-2 3-1 0 0,-2 9 3981 0 0,6-1-4474 0 0,-1-9 230 0 0,1 0 0 0 0,0 0 0 0 0,0 0 0 0 0,0 0 0 0 0,1 0-1 0 0,-1 0 1 0 0,1-1 0 0 0,0 1 0 0 0,1-1 0 0 0,-1 0 0 0 0,1 0 0 0 0,6 5-1 0 0,-7-6-254 0 0,1-1 0 0 0,0 1 0 0 0,0-1 0 0 0,0 0 0 0 0,0-1 0 0 0,0 1-1 0 0,0-1 1 0 0,1 1 0 0 0,-1-1 0 0 0,0-1 0 0 0,1 1 0 0 0,-1-1 0 0 0,1 1-1 0 0,-1-1 1 0 0,1 0 0 0 0,-1-1 0 0 0,0 1 0 0 0,1-1 0 0 0,-1 0 0 0 0,0 0-1 0 0,1 0 1 0 0,-1-1 0 0 0,0 1 0 0 0,0-1 0 0 0,0 0 0 0 0,0 0 0 0 0,0-1-1 0 0,-1 1 1 0 0,1-1 0 0 0,-1 0 0 0 0,1 0 0 0 0,-1 0 0 0 0,0 0 0 0 0,0 0-1 0 0,0-1 1 0 0,2-4 0 0 0,4-6 52 0 0,0 0-1 0 0,-1-1 1 0 0,-1 0 0 0 0,-1 0-1 0 0,0 0 1 0 0,-1-1-1 0 0,-1 0 1 0 0,0 0 0 0 0,-1 0-1 0 0,-1-1 1 0 0,1-20-1 0 0,-2-26-49 0 0,-10-97-1 0 0,7 141-78 0 0,-14-111 63 0 0,12 113-74 0 0,0 0 0 0 0,-1 0 0 0 0,0 0 1 0 0,-2 0-1 0 0,-10-21 0 0 0,16 38-5 0 0,-1-3-3 0 0,0 0 1 0 0,1 0-1 0 0,-1 0 0 0 0,0 0 1 0 0,1 0-1 0 0,0 0 0 0 0,0-1 1 0 0,0 1-1 0 0,-1-6 0 0 0,3 8-2 0 0,-1 0 1 0 0,1 0-1 0 0,-1-1 0 0 0,1 1 0 0 0,0 0 0 0 0,-1 0 0 0 0,1 0 0 0 0,0 0 0 0 0,0 0 0 0 0,0 0 0 0 0,0 1 0 0 0,0-1 0 0 0,0 0 1 0 0,0 0-1 0 0,0 1 0 0 0,0-1 0 0 0,0 0 0 0 0,0 1 0 0 0,0-1 0 0 0,1 1 0 0 0,-1-1 0 0 0,0 1 0 0 0,0 0 0 0 0,1 0 0 0 0,-1 0 0 0 0,0-1 1 0 0,0 1-1 0 0,1 0 0 0 0,0 1 0 0 0,65-9-88 0 0,127 1 1 0 0,-61 5 31 0 0,-63-2 60 0 0,1-2 0 0 0,-1-4 0 0 0,94-26 0 0 0,233-89 64 0 0,-365 117-1793 0 0,-29 8 1228 0 0,0 0 1 0 0,0 0-1 0 0,-1 0 1 0 0,1 0-1 0 0,0 1 1 0 0,0-1-1 0 0,0 1 1 0 0,0 0 0 0 0,0-1-1 0 0,0 1 1 0 0,-1 1-1 0 0,1-1 1 0 0,4 3-1 0 0</inkml:trace>
</inkml:ink>
</file>

<file path=ppt/ink/ink19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0.051"/>
    </inkml:context>
    <inkml:brush xml:id="br0">
      <inkml:brushProperty name="width" value="0.1" units="cm"/>
      <inkml:brushProperty name="height" value="0.1" units="cm"/>
      <inkml:brushProperty name="color" value="#008C3A"/>
    </inkml:brush>
  </inkml:definitions>
  <inkml:trace contextRef="#ctx0" brushRef="#br0">156 42 5063 0 0,'0'0'390'0'0,"13"-7"719"0"0,1-4 4368 0 0,-14 10-5343 0 0,1 0 1 0 0,-1 1-1 0 0,0-1 0 0 0,0 0 0 0 0,1 1 0 0 0,-1-1 0 0 0,0 0 1 0 0,0 1-1 0 0,0-1 0 0 0,0 0 0 0 0,0 1 0 0 0,0-1 0 0 0,0 0 1 0 0,0 1-1 0 0,0-1 0 0 0,0 0 0 0 0,-1 1 0 0 0,1-1 0 0 0,0 0 1 0 0,0 1-1 0 0,0-1 0 0 0,-1 0 0 0 0,1 1 0 0 0,0-1 0 0 0,-1 1 1 0 0,1-1-1 0 0,-1 1 0 0 0,1-1 0 0 0,-1 1 0 0 0,1-1 0 0 0,-1 1 1 0 0,1-1-1 0 0,-1 1 0 0 0,1-1 0 0 0,-1 1 0 0 0,1 0 0 0 0,-1 0 1 0 0,0-1-1 0 0,1 1 0 0 0,-1 0 0 0 0,0 0 0 0 0,1-1 1 0 0,-1 1-1 0 0,0 0 0 0 0,1 0 0 0 0,-1 0 0 0 0,0 0 0 0 0,1 0 1 0 0,-1 0-1 0 0,0 0 0 0 0,1 0 0 0 0,-1 0 0 0 0,0 1 0 0 0,1-1 1 0 0,-1 0-1 0 0,0 1 0 0 0,-40 9 1978 0 0,28-3-1919 0 0,0 1 0 0 0,1 0 0 0 0,-1 1 0 0 0,-20 20 0 0 0,30-26-190 0 0,-1 1-1 0 0,1-1 0 0 0,0 0 1 0 0,0 1-1 0 0,0 0 1 0 0,1 0-1 0 0,-1 0 1 0 0,1 0-1 0 0,0 0 0 0 0,0 0 1 0 0,1 1-1 0 0,-1-1 1 0 0,1 0-1 0 0,0 1 1 0 0,0-1-1 0 0,0 1 0 0 0,0 0 1 0 0,1-1-1 0 0,0 1 1 0 0,0 5-1 0 0,1-8-1 0 0,0 0 0 0 0,0 1-1 0 0,0-1 1 0 0,1 0 0 0 0,-1 1 0 0 0,1-1-1 0 0,-1 0 1 0 0,1 0 0 0 0,-1 0 0 0 0,1-1-1 0 0,0 1 1 0 0,0 0 0 0 0,0-1-1 0 0,0 1 1 0 0,0-1 0 0 0,0 1 0 0 0,1-1-1 0 0,-1 0 1 0 0,0 0 0 0 0,1 0 0 0 0,-1 0-1 0 0,1-1 1 0 0,2 2 0 0 0,70 9 222 0 0,-45-8-72 0 0,40 4 116 0 0,-39-5 124 0 0,0 1 0 0 0,36 9 0 0 0,-60-10-324 0 0,-1 0 0 0 0,1 0 0 0 0,0 0-1 0 0,0 1 1 0 0,-1 0 0 0 0,0 0 0 0 0,1 1 0 0 0,-1 0 0 0 0,0 0 0 0 0,-1 0-1 0 0,1 1 1 0 0,-1 0 0 0 0,0 0 0 0 0,8 10 0 0 0,-11-11-19 0 0,0-1 0 0 0,-1 1 0 0 0,1 0 0 0 0,0 0 0 0 0,-1-1 0 0 0,0 1 0 0 0,0 0 0 0 0,0 0 0 0 0,-1 0 0 0 0,1 0 0 0 0,-1 1-1 0 0,0-1 1 0 0,0 0 0 0 0,0 0 0 0 0,-1 0 0 0 0,0 0 0 0 0,1 0 0 0 0,-1 0 0 0 0,-1 0 0 0 0,1 0 0 0 0,0 0 0 0 0,-1-1 0 0 0,0 1 0 0 0,0 0 0 0 0,0-1 0 0 0,0 0 0 0 0,-1 1 0 0 0,1-1 0 0 0,-1 0 0 0 0,0 0 0 0 0,0 0 0 0 0,0-1 0 0 0,-4 3 0 0 0,1 1 1 0 0,-1 0 0 0 0,0-1 0 0 0,0 0 0 0 0,0-1 1 0 0,-1 1-1 0 0,0-1 0 0 0,1-1 0 0 0,-1 0 0 0 0,-1 0 0 0 0,1 0 0 0 0,0-1 0 0 0,-1 0 0 0 0,1-1 1 0 0,-11 1-1 0 0,-47-11-1172 0 0,25-3-4433 0 0</inkml:trace>
</inkml:ink>
</file>

<file path=ppt/ink/ink19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0.402"/>
    </inkml:context>
    <inkml:brush xml:id="br0">
      <inkml:brushProperty name="width" value="0.1" units="cm"/>
      <inkml:brushProperty name="height" value="0.1" units="cm"/>
      <inkml:brushProperty name="color" value="#008C3A"/>
    </inkml:brush>
  </inkml:definitions>
  <inkml:trace contextRef="#ctx0" brushRef="#br0">1 96 6911 0 0,'30'-15'-150'0'0,"9"-14"5105"0"0,-30 21-2622 0 0,0 1 0 0 0,1 0 0 0 0,19-10 0 0 0,-24 15-2135 0 0,0 0-1 0 0,1 0 1 0 0,-1 0-1 0 0,0 1 1 0 0,1 0 0 0 0,10-1-1 0 0,2 2-246 0 0,1 1-1 0 0,31 5 0 0 0,-13 1-5472 0 0,-31-6 4028 0 0,11 1-5085 0 0</inkml:trace>
</inkml:ink>
</file>

<file path=ppt/ink/ink19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0.760"/>
    </inkml:context>
    <inkml:brush xml:id="br0">
      <inkml:brushProperty name="width" value="0.1" units="cm"/>
      <inkml:brushProperty name="height" value="0.1" units="cm"/>
      <inkml:brushProperty name="color" value="#008C3A"/>
    </inkml:brush>
  </inkml:definitions>
  <inkml:trace contextRef="#ctx0" brushRef="#br0">0 94 5983 0 0,'0'0'464'0'0,"9"-31"8151"0"0,-7 27-8330 0 0,0 0-1 0 0,0 0 1 0 0,0 0 0 0 0,0 1-1 0 0,1-1 1 0 0,0 1 0 0 0,-1-1-1 0 0,1 1 1 0 0,0 0 0 0 0,1 0-1 0 0,-1 0 1 0 0,1 1 0 0 0,-1-1-1 0 0,1 1 1 0 0,0 0 0 0 0,0 0 0 0 0,0 0-1 0 0,0 1 1 0 0,0-1 0 0 0,0 1-1 0 0,0 0 1 0 0,1 0 0 0 0,-1 0-1 0 0,0 1 1 0 0,1-1 0 0 0,-1 1-1 0 0,0 0 1 0 0,1 1 0 0 0,6 0-1 0 0,-7-1-243 0 0,0 0 0 0 0,-1 1-1 0 0,1-1 1 0 0,-1 1 0 0 0,1 0 0 0 0,-1 0-1 0 0,1 0 1 0 0,-1 0 0 0 0,0 0-1 0 0,1 1 1 0 0,-1 0 0 0 0,0 0 0 0 0,0 0-1 0 0,0 0 1 0 0,0 0 0 0 0,0 0-1 0 0,-1 1 1 0 0,1-1 0 0 0,-1 1-1 0 0,1 0 1 0 0,-1 0 0 0 0,0 0 0 0 0,0 0-1 0 0,-1 0 1 0 0,1 0 0 0 0,0 0-1 0 0,-1 1 1 0 0,0-1 0 0 0,0 1-1 0 0,0-1 1 0 0,0 1 0 0 0,-1-1 0 0 0,1 1-1 0 0,-1 0 1 0 0,0-1 0 0 0,0 5-1 0 0,-5 21-17 0 0,-1-1 0 0 0,-2 0 0 0 0,-21 51-1 0 0,17-48-3 0 0,1 1-1 0 0,-10 45 1 0 0,21-75-27 0 0,-1 0 0 0 0,0 0 0 0 0,1 0-1 0 0,-1 1 1 0 0,1-1 0 0 0,0 0 0 0 0,0 0 0 0 0,0 0-1 0 0,0 0 1 0 0,0 0 0 0 0,0 0 0 0 0,1 1 0 0 0,-1-1 0 0 0,1 0-1 0 0,-1 0 1 0 0,1 0 0 0 0,0 0 0 0 0,0 0 0 0 0,0 0-1 0 0,0-1 1 0 0,0 1 0 0 0,0 0 0 0 0,1 0 0 0 0,-1-1 0 0 0,0 1-1 0 0,1-1 1 0 0,0 1 0 0 0,-1-1 0 0 0,1 1 0 0 0,0-1-1 0 0,-1 0 1 0 0,1 0 0 0 0,0 0 0 0 0,0 0 0 0 0,0 0 0 0 0,4 1-1 0 0,5 0-96 0 0,1-1-1 0 0,0 0 1 0 0,-1-1-1 0 0,1 0 1 0 0,21-3-1 0 0,26 2-311 0 0,-11 16-2678 0 0,-34-9 1239 0 0</inkml:trace>
</inkml:ink>
</file>

<file path=ppt/ink/ink19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1.116"/>
    </inkml:context>
    <inkml:brush xml:id="br0">
      <inkml:brushProperty name="width" value="0.1" units="cm"/>
      <inkml:brushProperty name="height" value="0.1" units="cm"/>
      <inkml:brushProperty name="color" value="#008C3A"/>
    </inkml:brush>
  </inkml:definitions>
  <inkml:trace contextRef="#ctx0" brushRef="#br0">1 0 5527 0 0,'0'0'423'0'0,"20"13"1753"0"0,17 8 3077 0 0,33 26-1 0 0,26 32-600 0 0,79 98-5733 0 0,-162-161-882 0 0</inkml:trace>
</inkml:ink>
</file>

<file path=ppt/ink/ink19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1.475"/>
    </inkml:context>
    <inkml:brush xml:id="br0">
      <inkml:brushProperty name="width" value="0.1" units="cm"/>
      <inkml:brushProperty name="height" value="0.1" units="cm"/>
      <inkml:brushProperty name="color" value="#008C3A"/>
    </inkml:brush>
  </inkml:definitions>
  <inkml:trace contextRef="#ctx0" brushRef="#br0">337 12 11519 0 0,'-33'-12'4352'0'0,"26"17"-3698"0"0,1-1-1 0 0,0 1 1 0 0,1 0-1 0 0,-1 0 1 0 0,1 1-1 0 0,0 0 1 0 0,0 0-1 0 0,-5 8 1 0 0,-8 10 357 0 0,-165 175 141 0 0,153-156-1826 0 0,13-14-2895 0 0,17-28 3439 0 0</inkml:trace>
</inkml:ink>
</file>

<file path=ppt/ink/ink1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2"/>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19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2.271"/>
    </inkml:context>
    <inkml:brush xml:id="br0">
      <inkml:brushProperty name="width" value="0.1" units="cm"/>
      <inkml:brushProperty name="height" value="0.1" units="cm"/>
      <inkml:brushProperty name="color" value="#008C3A"/>
    </inkml:brush>
  </inkml:definitions>
  <inkml:trace contextRef="#ctx0" brushRef="#br0">1 128 1839 0 0,'0'0'12422'0'0,"14"-35"-7790"0"0,-11 30-4348 0 0,1-1 0 0 0,-1 1 0 0 0,1 1 0 0 0,0-1 1 0 0,0 1-1 0 0,1-1 0 0 0,-1 1 0 0 0,1 0 1 0 0,0 1-1 0 0,0-1 0 0 0,1 1 0 0 0,-1 0 0 0 0,11-4 1 0 0,-2 2 21 0 0,-1-1 1 0 0,1 2 0 0 0,1 0 0 0 0,23-3 0 0 0,-18 5-218 0 0,1 0 1 0 0,-1 1-1 0 0,0 1 1 0 0,26 4-1 0 0,-42-3-72 0 0,0-1 0 0 0,0 1 0 0 0,-1 0 0 0 0,1 0 0 0 0,-1 1-1 0 0,1-1 1 0 0,-1 1 0 0 0,1-1 0 0 0,-1 1 0 0 0,0 0 0 0 0,0 0-1 0 0,0 1 1 0 0,4 3 0 0 0,-5-4-13 0 0,-1 0 1 0 0,0 0-1 0 0,0 0 0 0 0,0 1 0 0 0,0-1 1 0 0,0 0-1 0 0,-1 0 0 0 0,1 1 0 0 0,-1-1 1 0 0,1 0-1 0 0,-1 1 0 0 0,0-1 0 0 0,0 1 1 0 0,0-1-1 0 0,0 0 0 0 0,0 1 0 0 0,-1-1 1 0 0,1 1-1 0 0,-1-1 0 0 0,1 0 0 0 0,-1 0 1 0 0,0 1-1 0 0,-2 3 0 0 0,-3 7-10 0 0,-1-1 1 0 0,-1 1-1 0 0,-10 13 0 0 0,11-17-3 0 0,1 0 0 0 0,-1 1 0 0 0,1 0 0 0 0,1 0 0 0 0,0 1 0 0 0,-4 11 0 0 0,8-18 6 0 0,1 0 1 0 0,-1-1 0 0 0,1 1 0 0 0,0 0 0 0 0,0 0 0 0 0,0-1-1 0 0,0 1 1 0 0,1 0 0 0 0,-1 0 0 0 0,1-1 0 0 0,0 1 0 0 0,0-1-1 0 0,0 1 1 0 0,1-1 0 0 0,-1 1 0 0 0,1-1 0 0 0,0 0-1 0 0,0 1 1 0 0,0-1 0 0 0,0 0 0 0 0,1-1 0 0 0,-1 1 0 0 0,5 4-1 0 0,4 2-19 0 0,0 0 0 0 0,0-1 0 0 0,17 9-1 0 0,-19-12 26 0 0,-1 0 0 0 0,1 0-1 0 0,-1 1 1 0 0,0 0 0 0 0,-1 1 0 0 0,1 0-1 0 0,5 8 1 0 0,-11-12-21 0 0,0 0 0 0 0,0 0 0 0 0,-1 0 0 0 0,0 0 0 0 0,0 0 0 0 0,0 1 1 0 0,0-1-1 0 0,0 0 0 0 0,0 1 0 0 0,-1-1 0 0 0,0 1 0 0 0,0-1 0 0 0,0 0 0 0 0,0 1 0 0 0,0-1 0 0 0,-1 1 0 0 0,1-1 0 0 0,-1 1 1 0 0,0-1-1 0 0,0 0 0 0 0,0 0 0 0 0,-1 1 0 0 0,1-1 0 0 0,-1 0 0 0 0,-2 3 0 0 0,1 1 15 0 0,-1 0-1 0 0,0 0 0 0 0,0-1 1 0 0,-1 0-1 0 0,0 0 1 0 0,0 0-1 0 0,0 0 1 0 0,-1-1-1 0 0,0 0 0 0 0,0 0 1 0 0,0 0-1 0 0,-1-1 1 0 0,1 0-1 0 0,-11 5 1 0 0,6-6 98 0 0,-1 1 1 0 0,1-1 0 0 0,-1-1 0 0 0,1 0-1 0 0,-1-1 1 0 0,0 0 0 0 0,1-1-1 0 0,-23-2 1 0 0,17 0-263 0 0,1 2-1 0 0,-1 0 1 0 0,0 1-1 0 0,-21 3 1 0 0,23-8-4942 0 0</inkml:trace>
</inkml:ink>
</file>

<file path=ppt/ink/ink19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3.083"/>
    </inkml:context>
    <inkml:brush xml:id="br0">
      <inkml:brushProperty name="width" value="0.1" units="cm"/>
      <inkml:brushProperty name="height" value="0.1" units="cm"/>
      <inkml:brushProperty name="color" value="#008C3A"/>
    </inkml:brush>
  </inkml:definitions>
  <inkml:trace contextRef="#ctx0" brushRef="#br0">0 816 10447 0 0,'0'0'2603'0'0,"16"27"-199"0"0,-14-25-2267 0 0,9 15 703 0 0,0 0-1 0 0,2 0 0 0 0,0-1 0 0 0,24 22 0 0 0,-35-36-753 0 0,0 1 1 0 0,0-1-1 0 0,1 0 0 0 0,-1 0 1 0 0,1 0-1 0 0,0-1 0 0 0,-1 1 1 0 0,1-1-1 0 0,0 1 0 0 0,0-1 1 0 0,0 0-1 0 0,0 0 0 0 0,0 0 1 0 0,0-1-1 0 0,0 1 0 0 0,0-1 1 0 0,1 1-1 0 0,-1-1 0 0 0,0 0 1 0 0,0 0-1 0 0,0-1 0 0 0,0 1 1 0 0,0-1-1 0 0,1 1 0 0 0,-1-1 1 0 0,0 0-1 0 0,0 0 0 0 0,0 0 1 0 0,-1-1-1 0 0,1 1 0 0 0,0-1 1 0 0,0 1-1 0 0,-1-1 0 0 0,1 0 1 0 0,-1 0-1 0 0,0 0 0 0 0,1 0 0 0 0,2-5 1 0 0,3-2 33 0 0,-1-1 1 0 0,-1 0-1 0 0,1-1 1 0 0,-2 0-1 0 0,1 0 1 0 0,-1 0 0 0 0,-1 0-1 0 0,0-1 1 0 0,-1 0-1 0 0,0 0 1 0 0,-1 0-1 0 0,0 0 1 0 0,-1 0-1 0 0,0-14 1 0 0,-2-22-16 0 0,-3 1 1 0 0,-11-64-1 0 0,5 45 71 0 0,-5-31-134 0 0,5 41 2 0 0,3-1 0 0 0,2 0-1 0 0,3-89 1 0 0,11 105-56 0 0,-8 40 8 0 0,0 0-1 0 0,0 0 1 0 0,0 0-1 0 0,0 0 0 0 0,0 0 1 0 0,1 0-1 0 0,-1 0 1 0 0,0 1-1 0 0,1-1 1 0 0,-1 0-1 0 0,1 1 1 0 0,-1-1-1 0 0,1 1 1 0 0,-1-1-1 0 0,1 1 1 0 0,-1 0-1 0 0,1 0 1 0 0,-1 0-1 0 0,1 0 1 0 0,-1 0-1 0 0,1 0 0 0 0,-1 0 1 0 0,1 0-1 0 0,0 0 1 0 0,1 1-1 0 0,1 0-1 0 0,380-1-64 0 0,30 1 76 0 0,-325 4-6 0 0,-12 0 0 0 0,1-2 0 0 0,0-4 0 0 0,107-15 0 0 0,-149 6 153 0 0,22-5-3907 0 0</inkml:trace>
</inkml:ink>
</file>

<file path=ppt/ink/ink19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3.753"/>
    </inkml:context>
    <inkml:brush xml:id="br0">
      <inkml:brushProperty name="width" value="0.1" units="cm"/>
      <inkml:brushProperty name="height" value="0.1" units="cm"/>
      <inkml:brushProperty name="color" value="#008C3A"/>
    </inkml:brush>
  </inkml:definitions>
  <inkml:trace contextRef="#ctx0" brushRef="#br0">157 11 4143 0 0,'-6'-2'11452'0'0,"-18"-6"-6782"0"0,10 18-4373 0 0,2 1 0 0 0,-1 0 0 0 0,1 1 0 0 0,1 0 0 0 0,0 1 0 0 0,-17 27 0 0 0,25-35-289 0 0,0-1 0 0 0,0 1 0 0 0,0 0-1 0 0,1 0 1 0 0,0 0 0 0 0,0 1 0 0 0,0-1-1 0 0,0 0 1 0 0,1 1 0 0 0,0-1 0 0 0,0 1-1 0 0,1 6 1 0 0,0-11-8 0 0,0 1-1 0 0,0-1 1 0 0,0 1-1 0 0,1 0 0 0 0,-1-1 1 0 0,1 1-1 0 0,-1-1 1 0 0,1 1-1 0 0,0-1 1 0 0,-1 1-1 0 0,1-1 0 0 0,0 0 1 0 0,0 1-1 0 0,0-1 1 0 0,0 0-1 0 0,0 0 1 0 0,3 2-1 0 0,-2-1 2 0 0,0-1 0 0 0,1 1 0 0 0,0-1 0 0 0,-1 0 0 0 0,1 0 0 0 0,0 0 0 0 0,0-1 1 0 0,-1 1-1 0 0,1 0 0 0 0,0-1 0 0 0,0 0 0 0 0,0 0 0 0 0,3 0 0 0 0,113-10 220 0 0,-76 5 11 0 0,54 0 0 0 0,-84 5-98 0 0,0 1-1 0 0,-1 1 0 0 0,1-1 1 0 0,-1 2-1 0 0,1 0 0 0 0,-1 0 0 0 0,0 1 1 0 0,20 10-1 0 0,-30-13-104 0 0,0 0 0 0 0,1 0 0 0 0,-1 0 0 0 0,0 1 0 0 0,0-1 0 0 0,1 1 0 0 0,-1 0 0 0 0,0-1 1 0 0,-1 1-1 0 0,1 0 0 0 0,0 0 0 0 0,-1 0 0 0 0,1 1 0 0 0,-1-1 0 0 0,1 0 0 0 0,-1 0 0 0 0,0 1 0 0 0,0-1 0 0 0,0 1 0 0 0,0-1 0 0 0,-1 1 0 0 0,1-1 0 0 0,-1 1 0 0 0,1 0 0 0 0,-1-1 0 0 0,0 1 0 0 0,0-1 0 0 0,0 1 0 0 0,0 0 0 0 0,0-1 0 0 0,-1 1 0 0 0,0-1 1 0 0,1 1-1 0 0,-1 0 0 0 0,0-1 0 0 0,0 0 0 0 0,0 1 0 0 0,0-1 0 0 0,-1 0 0 0 0,1 1 0 0 0,-4 3 0 0 0,0 1 47 0 0,0 0 1 0 0,-1 0-1 0 0,0 0 1 0 0,0-1-1 0 0,-1 0 1 0 0,0 0-1 0 0,0 0 1 0 0,-1-1-1 0 0,1 0 1 0 0,-1-1-1 0 0,-10 5 0 0 0,2-4 7 0 0,0-1-1 0 0,-1-1 0 0 0,1 0 0 0 0,-1-1 1 0 0,-21 0-1 0 0,-36 5-133 0 0,52-1-1095 0 0</inkml:trace>
</inkml:ink>
</file>

<file path=ppt/ink/ink19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4.101"/>
    </inkml:context>
    <inkml:brush xml:id="br0">
      <inkml:brushProperty name="width" value="0.1" units="cm"/>
      <inkml:brushProperty name="height" value="0.1" units="cm"/>
      <inkml:brushProperty name="color" value="#008C3A"/>
    </inkml:brush>
  </inkml:definitions>
  <inkml:trace contextRef="#ctx0" brushRef="#br0">0 92 4143 0 0,'51'-42'864'0'0,"-41"35"475"0"0,1 1 1 0 0,0 0 0 0 0,0 1-1 0 0,0 0 1 0 0,16-4-1 0 0,-12 6 327 0 0,1 0 0 0 0,-1 0-1 0 0,29 0 1 0 0,21 6-3248 0 0,39 7-1 0 0,-72-10-4368 0 0</inkml:trace>
</inkml:ink>
</file>

<file path=ppt/ink/ink19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4.459"/>
    </inkml:context>
    <inkml:brush xml:id="br0">
      <inkml:brushProperty name="width" value="0.1" units="cm"/>
      <inkml:brushProperty name="height" value="0.1" units="cm"/>
      <inkml:brushProperty name="color" value="#008C3A"/>
    </inkml:brush>
  </inkml:definitions>
  <inkml:trace contextRef="#ctx0" brushRef="#br0">11 78 10967 0 0,'0'0'1326'0'0,"-11"-30"4963"0"0,12 27-6130 0 0,1 0 1 0 0,0 0 0 0 0,-1 0-1 0 0,1 0 1 0 0,0 1-1 0 0,1-1 1 0 0,-1 0 0 0 0,0 1-1 0 0,1 0 1 0 0,-1 0-1 0 0,1-1 1 0 0,0 2 0 0 0,0-1-1 0 0,0 0 1 0 0,0 0-1 0 0,0 1 1 0 0,0 0 0 0 0,0-1-1 0 0,0 1 1 0 0,0 0-1 0 0,1 1 1 0 0,-1-1-1 0 0,0 1 1 0 0,1-1 0 0 0,-1 1-1 0 0,6 0 1 0 0,-7 0-145 0 0,0 0-1 0 0,0 0 1 0 0,0 0 0 0 0,0 0 0 0 0,0 0-1 0 0,-1 0 1 0 0,1 0 0 0 0,0 0 0 0 0,0 1 0 0 0,0-1-1 0 0,-1 1 1 0 0,1 0 0 0 0,0-1 0 0 0,-1 1-1 0 0,1 0 1 0 0,0 0 0 0 0,-1 0 0 0 0,1 0 0 0 0,-1 0-1 0 0,1 0 1 0 0,-1 0 0 0 0,0 1 0 0 0,1-1-1 0 0,-1 1 1 0 0,0-1 0 0 0,0 0 0 0 0,0 1 0 0 0,0 0-1 0 0,0-1 1 0 0,-1 1 0 0 0,1 0 0 0 0,0-1-1 0 0,-1 1 1 0 0,1 0 0 0 0,-1 0 0 0 0,0 0 0 0 0,1-1-1 0 0,-1 1 1 0 0,0 0 0 0 0,0 0 0 0 0,0 0-1 0 0,0 0 1 0 0,-1-1 0 0 0,1 1 0 0 0,0 0 0 0 0,-1 0-1 0 0,1 0 1 0 0,-1-1 0 0 0,0 1 0 0 0,-1 3-1 0 0,-37 73 71 0 0,31-67-129 0 0,1 1 0 0 0,0 0 0 0 0,1 1 1 0 0,1-1-1 0 0,0 1 0 0 0,0 1 0 0 0,1-1 0 0 0,1 0 1 0 0,0 1-1 0 0,-1 21 0 0 0,5-32 34 0 0,-1 0 0 0 0,1 0 0 0 0,-1 0 0 0 0,1 0 0 0 0,0 0 0 0 0,0 0 0 0 0,0 0 0 0 0,1-1 0 0 0,-1 1 0 0 0,1 0 0 0 0,-1-1 0 0 0,1 1 0 0 0,0-1 0 0 0,0 0 1 0 0,0 1-1 0 0,0-1 0 0 0,0 0 0 0 0,1 0 0 0 0,-1 0 0 0 0,1-1 0 0 0,-1 1 0 0 0,1-1 0 0 0,-1 1 0 0 0,1-1 0 0 0,0 0 0 0 0,4 1 0 0 0,10 3-2 0 0,0-1 0 0 0,0 0 0 0 0,30 1 0 0 0,3 2-108 0 0,-5 8 197 0 0,-26-8-1600 0 0,1 0-4003 0 0</inkml:trace>
</inkml:ink>
</file>

<file path=ppt/ink/ink19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4.818"/>
    </inkml:context>
    <inkml:brush xml:id="br0">
      <inkml:brushProperty name="width" value="0.1" units="cm"/>
      <inkml:brushProperty name="height" value="0.1" units="cm"/>
      <inkml:brushProperty name="color" value="#008C3A"/>
    </inkml:brush>
  </inkml:definitions>
  <inkml:trace contextRef="#ctx0" brushRef="#br0">0 18 5527 0 0,'0'0'423'0'0,"23"-5"4833"0"0,-1 0-2859 0 0,0 2 1 0 0,29-1-1 0 0,45 7 1135 0 0,0 10-3894 0 0,-2 4-4127 0 0,-81-15 3499 0 0</inkml:trace>
</inkml:ink>
</file>

<file path=ppt/ink/ink19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5.196"/>
    </inkml:context>
    <inkml:brush xml:id="br0">
      <inkml:brushProperty name="width" value="0.1" units="cm"/>
      <inkml:brushProperty name="height" value="0.1" units="cm"/>
      <inkml:brushProperty name="color" value="#008C3A"/>
    </inkml:brush>
  </inkml:definitions>
  <inkml:trace contextRef="#ctx0" brushRef="#br0">1 28 16127 0 0,'10'-7'1432'0'0,"6"1"-1144"0"0,7 2-288 0 0,7 1 0 0 0,3-1 736 0 0,4 1 96 0 0,0 2 24 0 0,1 2 0 0 0,-2 3-736 0 0,-4 0-120 0 0,-4-4-80 0 0</inkml:trace>
</inkml:ink>
</file>

<file path=ppt/ink/ink19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8.254"/>
    </inkml:context>
    <inkml:brush xml:id="br0">
      <inkml:brushProperty name="width" value="0.1" units="cm"/>
      <inkml:brushProperty name="height" value="0.1" units="cm"/>
      <inkml:brushProperty name="color" value="#008C3A"/>
    </inkml:brush>
  </inkml:definitions>
  <inkml:trace contextRef="#ctx0" brushRef="#br0">0 42 7367 0 0,'6'-3'6476'0'0,"10"-3"-2381"0"0,-8 5-3487 0 0,109-17 4866 0 0,-58 11-6084 0 0,59 1-1 0 0,-104 6-1149 0 0</inkml:trace>
</inkml:ink>
</file>

<file path=ppt/ink/ink19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8.572"/>
    </inkml:context>
    <inkml:brush xml:id="br0">
      <inkml:brushProperty name="width" value="0.1" units="cm"/>
      <inkml:brushProperty name="height" value="0.1" units="cm"/>
      <inkml:brushProperty name="color" value="#008C3A"/>
    </inkml:brush>
  </inkml:definitions>
  <inkml:trace contextRef="#ctx0" brushRef="#br0">11 58 17855 0 0,'-9'-12'792'0'0,"8"7"352"0"0,16 4-1144 0 0,4-2 0 0 0,4-1 0 0 0,2 1 304 0 0,5-2 24 0 0,5-2 8 0 0,2 1 0 0 0,0-3-64 0 0,2 7-16 0 0,0 3 0 0 0,-3 2 0 0 0,-3-2-1208 0 0,-6-2-240 0 0,-2-2-56 0 0</inkml:trace>
</inkml:ink>
</file>

<file path=ppt/ink/ink19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9.151"/>
    </inkml:context>
    <inkml:brush xml:id="br0">
      <inkml:brushProperty name="width" value="0.1" units="cm"/>
      <inkml:brushProperty name="height" value="0.1" units="cm"/>
      <inkml:brushProperty name="color" value="#008C3A"/>
    </inkml:brush>
  </inkml:definitions>
  <inkml:trace contextRef="#ctx0" brushRef="#br0">8 618 7831 0 0,'0'0'2498'0'0,"-8"20"3079"0"0,11-2-5328 0 0,0 0 0 0 0,1 0 0 0 0,1 0 0 0 0,1-1 0 0 0,0 1 1 0 0,1-1-1 0 0,1-1 0 0 0,1 1 0 0 0,0-1 0 0 0,1-1 0 0 0,22 27 0 0 0,-22-31-27 0 0,1 1 1 0 0,0-1-1 0 0,1-1 0 0 0,18 13 1 0 0,-27-21-155 0 0,-1 0 0 0 0,1 0 0 0 0,0-1 0 0 0,0 1 0 0 0,-1-1 0 0 0,1 1 0 0 0,0-1 0 0 0,0 0 0 0 0,0 0 0 0 0,0-1 0 0 0,1 1 0 0 0,-1-1 0 0 0,0 1 0 0 0,0-1 0 0 0,0 0 0 0 0,0 0 0 0 0,1 0 0 0 0,-1-1 0 0 0,0 1 0 0 0,0-1 0 0 0,0 0 0 0 0,0 0 0 0 0,0 0 0 0 0,0 0 0 0 0,0 0 0 0 0,0 0 0 0 0,0-1 0 0 0,-1 0 0 0 0,4-1 0 0 0,-3-1 32 0 0,0 0-1 0 0,1 0 1 0 0,-2-1-1 0 0,1 1 1 0 0,0-1-1 0 0,-1 1 1 0 0,0-1-1 0 0,0 0 1 0 0,0 0-1 0 0,-1 0 1 0 0,1 0-1 0 0,-1 0 1 0 0,0 0-1 0 0,-1 0 1 0 0,1 0-1 0 0,-1-9 1 0 0,-1-12 121 0 0,0 1 0 0 0,-6-26 0 0 0,5 37-168 0 0,-11-58 222 0 0,-25-73 0 0 0,24 96-106 0 0,1 0-1 0 0,2 0 0 0 0,3-1 1 0 0,-3-63-1 0 0,11 108-174 0 0,0-1 1 0 0,0 1-1 0 0,0-1 0 0 0,1 1 1 0 0,0-1-1 0 0,0 1 0 0 0,1-1 1 0 0,-1 1-1 0 0,1 0 0 0 0,0 0 1 0 0,0 0-1 0 0,6-8 0 0 0,-6 10 2 0 0,0 1-1 0 0,1-1 1 0 0,0 1-1 0 0,-1 0 1 0 0,1 0-1 0 0,0 0 1 0 0,0 0-1 0 0,0 0 0 0 0,1 1 1 0 0,-1-1-1 0 0,0 1 1 0 0,0 0-1 0 0,1 0 1 0 0,-1 0-1 0 0,1 0 1 0 0,-1 1-1 0 0,1-1 0 0 0,-1 1 1 0 0,1 0-1 0 0,6 1 1 0 0,214 14-96 0 0,-137-6 80 0 0,1-4 1 0 0,139-10-1 0 0,115-54 20 0 0,-103 14 0 0 0,-190 37-5 0 0,1 2-1 0 0,67 1 1 0 0,-116 4-66 0 0,0 1 0 0 0,1 0 0 0 0,-1 0 0 0 0,0 1 0 0 0,0-1 0 0 0,1 0 0 0 0,-1 0 0 0 0,0 0 0 0 0,0 1 0 0 0,0-1 0 0 0,1 1 0 0 0,-1-1 0 0 0,0 1 0 0 0,0-1 0 0 0,0 1 0 0 0,0 0 0 0 0,0 0 0 0 0,0-1 0 0 0,0 1 0 0 0,0 0 0 0 0,0 0 0 0 0,0 0 0 0 0,-1 0 0 0 0,1 0 0 0 0,0 0 0 0 0,-1 0 0 0 0,1 0 1 0 0,0 0-1 0 0,-1 0 0 0 0,0 1 0 0 0,1-1 0 0 0,-1 0 0 0 0,0 0 0 0 0,1 0 0 0 0,-1 1 0 0 0,0-1 0 0 0,0 0 0 0 0,0 0 0 0 0,0 1 0 0 0,0-1 0 0 0,0 0 0 0 0,0 0 0 0 0,-1 1 0 0 0,1-1 0 0 0,0 0 0 0 0,-1 0 0 0 0,1 0 0 0 0,-1 1 0 0 0,0 1 0 0 0</inkml:trace>
</inkml:ink>
</file>

<file path=ppt/ink/ink1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3"/>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19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39.814"/>
    </inkml:context>
    <inkml:brush xml:id="br0">
      <inkml:brushProperty name="width" value="0.1" units="cm"/>
      <inkml:brushProperty name="height" value="0.1" units="cm"/>
      <inkml:brushProperty name="color" value="#008C3A"/>
    </inkml:brush>
  </inkml:definitions>
  <inkml:trace contextRef="#ctx0" brushRef="#br0">120 63 13991 0 0,'0'0'639'0'0,"11"-41"401"0"0,-14 20 4776 0 0,-17 36-2192 0 0,11-6-4356 0 0,-55 55 1331 0 0,61-60-608 0 0,-1 0 1 0 0,1 0-1 0 0,0 1 0 0 0,0-1 0 0 0,0 1 1 0 0,0 0-1 0 0,1-1 0 0 0,0 1 0 0 0,0 0 1 0 0,0 0-1 0 0,1 1 0 0 0,0-1 0 0 0,0 0 1 0 0,0 6-1 0 0,1-8 4 0 0,1-1 0 0 0,-1 0-1 0 0,1 0 1 0 0,0 0 0 0 0,0 0 0 0 0,0 0 0 0 0,0 0 0 0 0,0 0 0 0 0,0 0 0 0 0,1 0 0 0 0,-1 0 0 0 0,1-1-1 0 0,-1 1 1 0 0,1-1 0 0 0,0 1 0 0 0,-1-1 0 0 0,1 1 0 0 0,0-1 0 0 0,0 0 0 0 0,0 0 0 0 0,0 0 0 0 0,0 0-1 0 0,0 0 1 0 0,1-1 0 0 0,-1 1 0 0 0,4 0 0 0 0,9 3-43 0 0,0-2 1 0 0,28 2-1 0 0,-32-3 42 0 0,66 2 183 0 0,-50-3-53 0 0,-1 1 0 0 0,0 1 0 0 0,0 1 0 0 0,0 1 0 0 0,33 10 0 0 0,-56-13-100 0 0,-1 0-1 0 0,1 0 0 0 0,-1 0 0 0 0,1 0 0 0 0,-1 1 0 0 0,1-1 0 0 0,-1 1 0 0 0,0-1 0 0 0,1 1 0 0 0,-1 0 1 0 0,0 0-1 0 0,0 0 0 0 0,-1 0 0 0 0,1 0 0 0 0,0 0 0 0 0,-1 1 0 0 0,1-1 0 0 0,-1 1 0 0 0,0-1 0 0 0,0 1 1 0 0,0-1-1 0 0,0 1 0 0 0,0 0 0 0 0,0-1 0 0 0,0 4 0 0 0,-1-2 21 0 0,0-1 1 0 0,-1 0-1 0 0,1 1 1 0 0,-1-1-1 0 0,1 0 0 0 0,-1 0 1 0 0,0 0-1 0 0,0 0 1 0 0,-1 0-1 0 0,1 0 0 0 0,-1 0 1 0 0,1 0-1 0 0,-1 0 1 0 0,0 0-1 0 0,0-1 0 0 0,0 1 1 0 0,0-1-1 0 0,-1 0 1 0 0,1 1-1 0 0,-1-1 0 0 0,-4 3 1 0 0,-16 11 69 0 0,0 0 1 0 0,-2-1 0 0 0,0-1-1 0 0,0-2 1 0 0,-1 0 0 0 0,-1-2-1 0 0,-36 9 1 0 0,17-18-226 0 0,45-1-458 0 0,-10-11-3387 0 0,1-2 2192 0 0</inkml:trace>
</inkml:ink>
</file>

<file path=ppt/ink/ink19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40.159"/>
    </inkml:context>
    <inkml:brush xml:id="br0">
      <inkml:brushProperty name="width" value="0.1" units="cm"/>
      <inkml:brushProperty name="height" value="0.1" units="cm"/>
      <inkml:brushProperty name="color" value="#008C3A"/>
    </inkml:brush>
  </inkml:definitions>
  <inkml:trace contextRef="#ctx0" brushRef="#br0">0 136 7367 0 0,'0'0'334'0'0,"14"-30"132"0"0,-12 24 386 0 0,1 0 0 0 0,0 0 0 0 0,0 0 0 0 0,1 0 0 0 0,0 0 0 0 0,0 1 0 0 0,0 0 0 0 0,0 0-1 0 0,1 0 1 0 0,7-6 0 0 0,-7 6-479 0 0,2 1-1 0 0,-1 0 0 0 0,0 1 1 0 0,1-1-1 0 0,0 1 1 0 0,0 0-1 0 0,0 1 0 0 0,10-3 1 0 0,-2 3-342 0 0,0 0 0 0 0,0 1 0 0 0,0 0 1 0 0,-1 1-1 0 0,1 1 0 0 0,0 0 0 0 0,0 1 0 0 0,0 1 1 0 0,14 5-1 0 0,52 4-4746 0 0,-54-9-1453 0 0</inkml:trace>
</inkml:ink>
</file>

<file path=ppt/ink/ink19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19:40.533"/>
    </inkml:context>
    <inkml:brush xml:id="br0">
      <inkml:brushProperty name="width" value="0.1" units="cm"/>
      <inkml:brushProperty name="height" value="0.1" units="cm"/>
      <inkml:brushProperty name="color" value="#008C3A"/>
    </inkml:brush>
  </inkml:definitions>
  <inkml:trace contextRef="#ctx0" brushRef="#br0">101 94 5063 0 0,'0'0'8595'0'0,"-17"-37"-3503"0"0,17 36-4983 0 0,-1 0 0 0 0,1 0 1 0 0,-1-1-1 0 0,1 1 0 0 0,0 0 0 0 0,0 0 0 0 0,-1 0 1 0 0,1 0-1 0 0,0 0 0 0 0,0 0 0 0 0,0 0 1 0 0,0 0-1 0 0,0-1 0 0 0,0 1 0 0 0,0 0 0 0 0,0 0 1 0 0,1 0-1 0 0,-1 0 0 0 0,0 0 0 0 0,1 0 0 0 0,-1 0 1 0 0,1 0-1 0 0,-1 0 0 0 0,1 0 0 0 0,-1 0 1 0 0,1 0-1 0 0,0 0 0 0 0,1-1 0 0 0,0 0 6 0 0,1 0 0 0 0,0 0-1 0 0,-1 0 1 0 0,1 1 0 0 0,0-1 0 0 0,0 1-1 0 0,0 0 1 0 0,1 0 0 0 0,5-2 0 0 0,5 0 32 0 0,0 1 1 0 0,0 1-1 0 0,25 0 1 0 0,-29 1-71 0 0,0 1 0 0 0,0 0 0 0 0,0 1 0 0 0,0 1 0 0 0,0-1-1 0 0,-1 1 1 0 0,1 1 0 0 0,-1 0 0 0 0,14 7 0 0 0,-21-9-65 0 0,0-1 1 0 0,1 0-1 0 0,-1 1 0 0 0,0 0 1 0 0,0-1-1 0 0,-1 1 0 0 0,1 0 0 0 0,0 0 1 0 0,-1 0-1 0 0,1 0 0 0 0,-1 0 1 0 0,1 0-1 0 0,-1 0 0 0 0,0 1 0 0 0,0-1 1 0 0,0 0-1 0 0,0 1 0 0 0,-1-1 1 0 0,1 1-1 0 0,-1-1 0 0 0,1 1 0 0 0,-1-1 1 0 0,0 1-1 0 0,0-1 0 0 0,0 1 1 0 0,0 0-1 0 0,0-1 0 0 0,-1 1 0 0 0,1-1 1 0 0,-1 1-1 0 0,1-1 0 0 0,-1 0 1 0 0,0 1-1 0 0,0-1 0 0 0,0 0 0 0 0,-1 1 1 0 0,1-1-1 0 0,0 0 0 0 0,-1 0 1 0 0,0 0-1 0 0,1 0 0 0 0,-3 2 0 0 0,-30 35 24 0 0,-1-2 0 0 0,-58 49-1 0 0,24-25-215 0 0,54-46 155 0 0,3-5-3 0 0,0 1 0 0 0,1 0 1 0 0,1 1-1 0 0,0 0 0 0 0,-14 22 0 0 0,23-33 28 0 0,1 0 0 0 0,0 0 0 0 0,-1 0 0 0 0,1 0 0 0 0,0-1 0 0 0,0 1 0 0 0,0 0 0 0 0,0 0 0 0 0,0 0 0 0 0,0 0 0 0 0,0 0 0 0 0,0 0 0 0 0,0 0 0 0 0,0 0 0 0 0,0 0 0 0 0,1 0 0 0 0,-1 0 0 0 0,0-1 0 0 0,1 1 0 0 0,-1 0 0 0 0,1 0 0 0 0,-1 0 0 0 0,1 0 0 0 0,-1-1 0 0 0,1 1 0 0 0,-1 0 0 0 0,1-1 0 0 0,0 1 0 0 0,-1 0 0 0 0,1-1 0 0 0,0 1 0 0 0,0-1 0 0 0,-1 1 0 0 0,1-1 0 0 0,0 1 0 0 0,0-1 0 0 0,0 0 0 0 0,0 1 0 0 0,0-1 0 0 0,-1 0 0 0 0,1 0 0 0 0,0 1 0 0 0,2-1 0 0 0,-2 0 0 0 0,14 4 57 0 0,1-1 0 0 0,0-1-1 0 0,0-1 1 0 0,0 0 0 0 0,0-1 0 0 0,0 0 0 0 0,31-6-1 0 0,-1 2 50 0 0,44-5 85 0 0,-60 4-225 0 0,1 2-1 0 0,0 1 1 0 0,0 1-1 0 0,0 2 1 0 0,37 5-1 0 0,-49 0-624 0 0,2 0-6316 0 0</inkml:trace>
</inkml:ink>
</file>

<file path=ppt/ink/ink19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6.372"/>
    </inkml:context>
    <inkml:brush xml:id="br0">
      <inkml:brushProperty name="width" value="0.1" units="cm"/>
      <inkml:brushProperty name="height" value="0.1" units="cm"/>
      <inkml:brushProperty name="color" value="#008C3A"/>
    </inkml:brush>
  </inkml:definitions>
  <inkml:trace contextRef="#ctx0" brushRef="#br0">282 40 7367 0 0,'4'-5'-637'0'0,"11"-29"8367"0"0,-34 33-5233 0 0,9 4-2248 0 0,1-1 0 0 0,0 1 1 0 0,0 1-1 0 0,1 0 1 0 0,-1 0-1 0 0,1 1 0 0 0,-1 0 1 0 0,2 0-1 0 0,-1 1 1 0 0,0 0-1 0 0,1 0 0 0 0,0 1 1 0 0,-7 9-1 0 0,-4 6 229 0 0,0 0-1 0 0,1 2 0 0 0,-16 30 1 0 0,22-33-261 0 0,0 0 0 0 0,2 1 0 0 0,0 0 0 0 0,1 1 0 0 0,1 0 0 0 0,1 0 1 0 0,2 0-1 0 0,-4 46 0 0 0,7-61-200 0 0,1 0 1 0 0,0 0-1 0 0,1 0 1 0 0,0 0-1 0 0,0 0 1 0 0,1 0-1 0 0,0 0 1 0 0,0 0-1 0 0,1-1 1 0 0,0 1-1 0 0,0-1 1 0 0,1 0-1 0 0,-1 0 1 0 0,2 0-1 0 0,-1 0 1 0 0,1 0-1 0 0,0-1 1 0 0,1 0-1 0 0,-1 0 1 0 0,1-1-1 0 0,0 1 1 0 0,0-1-1 0 0,1-1 1 0 0,0 1-1 0 0,0-1 0 0 0,0 0 1 0 0,0-1-1 0 0,1 1 1 0 0,12 2-1 0 0,-2-1 36 0 0,0 0 0 0 0,0-2-1 0 0,1 0 1 0 0,0-1 0 0 0,-1-1-1 0 0,1-1 1 0 0,0-1 0 0 0,-1 0-1 0 0,1-1 1 0 0,-1-1 0 0 0,33-10-1 0 0,-48 12-48 0 0,-1 1-1 0 0,1-1 1 0 0,-1 0-1 0 0,0 0 0 0 0,1 0 1 0 0,-1 0-1 0 0,0 0 1 0 0,0-1-1 0 0,0 1 1 0 0,1-1-1 0 0,-1 1 0 0 0,-1-1 1 0 0,1 0-1 0 0,0 0 1 0 0,0 0-1 0 0,-1 0 0 0 0,1 0 1 0 0,-1 0-1 0 0,0 0 1 0 0,1-1-1 0 0,-1 1 0 0 0,0 0 1 0 0,0-1-1 0 0,-1 1 1 0 0,1-1-1 0 0,0-3 0 0 0,-1 3 2 0 0,-1 0-1 0 0,0 1 1 0 0,1-1-1 0 0,-1 0 0 0 0,-1 0 1 0 0,1 1-1 0 0,0-1 0 0 0,-1 1 1 0 0,1-1-1 0 0,-1 1 0 0 0,0-1 1 0 0,0 1-1 0 0,1 0 0 0 0,-2 0 1 0 0,1 0-1 0 0,0 0 0 0 0,0 0 1 0 0,-1 0-1 0 0,1 1 0 0 0,-1-1 1 0 0,1 1-1 0 0,-6-2 0 0 0,-13-8 26 0 0,-1 1 0 0 0,0 2-1 0 0,0 0 1 0 0,-38-7 0 0 0,51 13-43 0 0,-1 1 0 0 0,1 0 0 0 0,0 0 0 0 0,-1 1 0 0 0,1 0 0 0 0,-1 1 0 0 0,1 0 0 0 0,0 0 0 0 0,0 1 0 0 0,-1 1 0 0 0,1-1 0 0 0,1 1 0 0 0,-1 1 0 0 0,-12 6 0 0 0,18-9-97 0 0,1 1 0 0 0,0-1 0 0 0,0 1 0 0 0,0 0 0 0 0,-1 0 0 0 0,2-1 0 0 0,-1 1 0 0 0,0 1 0 0 0,0-1 0 0 0,-2 4 0 0 0</inkml:trace>
</inkml:ink>
</file>

<file path=ppt/ink/ink19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8.593"/>
    </inkml:context>
    <inkml:brush xml:id="br0">
      <inkml:brushProperty name="width" value="0.1" units="cm"/>
      <inkml:brushProperty name="height" value="0.1" units="cm"/>
      <inkml:brushProperty name="color" value="#008C3A"/>
    </inkml:brush>
  </inkml:definitions>
  <inkml:trace contextRef="#ctx0" brushRef="#br0">1 0 10191 0 0,'0'0'920'0'0,"27"27"-574"0"0,93 92 6443 0 0,62 55-6876 0 0,-169-161-1089 0 0</inkml:trace>
</inkml:ink>
</file>

<file path=ppt/ink/ink19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8.956"/>
    </inkml:context>
    <inkml:brush xml:id="br0">
      <inkml:brushProperty name="width" value="0.1" units="cm"/>
      <inkml:brushProperty name="height" value="0.1" units="cm"/>
      <inkml:brushProperty name="color" value="#008C3A"/>
    </inkml:brush>
  </inkml:definitions>
  <inkml:trace contextRef="#ctx0" brushRef="#br0">380 10 12319 0 0,'0'0'1119'0'0,"-32"-10"1024"0"0,28 11-1871 0 0,1-1 0 0 0,-1 1 0 0 0,0 0 0 0 0,0 0 0 0 0,0 1 0 0 0,1-1 0 0 0,-1 1 0 0 0,1-1 1 0 0,-1 1-1 0 0,1 0 0 0 0,0 0 0 0 0,0 1 0 0 0,0-1 0 0 0,0 1 0 0 0,-5 4 0 0 0,-40 54 437 0 0,31-38-486 0 0,-52 61-86 0 0,-27 37-96 0 0,38-35-4243 0 0</inkml:trace>
</inkml:ink>
</file>

<file path=ppt/ink/ink19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9.460"/>
    </inkml:context>
    <inkml:brush xml:id="br0">
      <inkml:brushProperty name="width" value="0.1" units="cm"/>
      <inkml:brushProperty name="height" value="0.1" units="cm"/>
      <inkml:brushProperty name="color" value="#008C3A"/>
    </inkml:brush>
  </inkml:definitions>
  <inkml:trace contextRef="#ctx0" brushRef="#br0">124 66 2759 0 0,'15'-9'1299'0'0,"2"-3"4540"0"0,-16 11-5511 0 0,-1 0 1 0 0,1-1 0 0 0,0 1 0 0 0,-1-1-1 0 0,0 0 1 0 0,1 1 0 0 0,-1-1 0 0 0,0 1-1 0 0,1-1 1 0 0,-1 0 0 0 0,0 1 0 0 0,0-1 0 0 0,0 1-1 0 0,-1-1 1 0 0,1 0 0 0 0,0 1 0 0 0,-1-1-1 0 0,1 1 1 0 0,-1-1 0 0 0,1 1 0 0 0,-1-1-1 0 0,0 1 1 0 0,1-1 0 0 0,-1 1 0 0 0,0 0-1 0 0,0-1 1 0 0,-2-1 728 0 0,0 6-853 0 0,0 0 1 0 0,0 1 0 0 0,0-1-1 0 0,-1 0 1 0 0,1-1-1 0 0,-1 1 1 0 0,0 0 0 0 0,-7 3-1 0 0,-1 1-8 0 0,7-3-128 0 0,-53 44 238 0 0,54-45-306 0 0,0 1-1 0 0,1 0 1 0 0,0 0 0 0 0,-1 0 0 0 0,2 0 0 0 0,-1 1 0 0 0,0-1 0 0 0,1 1 0 0 0,0-1 0 0 0,0 1-1 0 0,0 0 1 0 0,-1 6 0 0 0,3-10 0 0 0,0 0 0 0 0,0 0 0 0 0,0 0 0 0 0,0-1 0 0 0,0 1 0 0 0,0 0 0 0 0,1 0 0 0 0,-1 0 0 0 0,0 0 0 0 0,1 0 0 0 0,-1 0 0 0 0,0 0 0 0 0,1 0 0 0 0,-1 0 0 0 0,1-1 0 0 0,-1 1 0 0 0,1 0 0 0 0,0 0 0 0 0,-1-1 0 0 0,1 1 0 0 0,0 0 0 0 0,-1-1 0 0 0,1 1 0 0 0,0-1 0 0 0,0 1 0 0 0,0-1 0 0 0,-1 1 0 0 0,1-1 0 0 0,0 1 0 0 0,2-1 0 0 0,23 7 0 0 0,-25-7 0 0 0,33 2 150 0 0,0-1 1 0 0,37-4-1 0 0,-50 0-92 0 0,-1 2 0 0 0,1 0 0 0 0,-1 1 0 0 0,1 1 0 0 0,-1 1-1 0 0,1 1 1 0 0,-1 1 0 0 0,35 11 0 0 0,-52-13-28 0 0,-1 0-1 0 0,1-1 0 0 0,-1 1 1 0 0,0 0-1 0 0,1 0 1 0 0,-1 0-1 0 0,0 0 0 0 0,0 0 1 0 0,0 1-1 0 0,-1-1 1 0 0,1 1-1 0 0,0-1 0 0 0,-1 1 1 0 0,0 0-1 0 0,1-1 1 0 0,0 6-1 0 0,13 53 754 0 0,-9-28-566 0 0,-5-29-187 0 0,0 0 0 0 0,0-1 1 0 0,0 1-1 0 0,-1 0 0 0 0,1 0 0 0 0,-1 0 0 0 0,0 0 0 0 0,0-1 1 0 0,-1 1-1 0 0,1 0 0 0 0,-1 0 0 0 0,0 0 0 0 0,0-1 0 0 0,0 1 0 0 0,0 0 1 0 0,-1-1-1 0 0,0 1 0 0 0,1-1 0 0 0,-1 0 0 0 0,0 0 0 0 0,-1 1 1 0 0,1-1-1 0 0,-1 0 0 0 0,1-1 0 0 0,-6 5 0 0 0,0 0 57 0 0,0-2 0 0 0,-1 1 0 0 0,1-2 1 0 0,-1 1-1 0 0,0-1 0 0 0,0 0 0 0 0,-1-1 0 0 0,-18 5 0 0 0,-11 16-4306 0 0,28-25 2366 0 0</inkml:trace>
</inkml:ink>
</file>

<file path=ppt/ink/ink19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09.819"/>
    </inkml:context>
    <inkml:brush xml:id="br0">
      <inkml:brushProperty name="width" value="0.1" units="cm"/>
      <inkml:brushProperty name="height" value="0.1" units="cm"/>
      <inkml:brushProperty name="color" value="#008C3A"/>
    </inkml:brush>
  </inkml:definitions>
  <inkml:trace contextRef="#ctx0" brushRef="#br0">0 157 9671 0 0,'18'-18'-16'0'0,"29"-28"2607"0"0,-35 35-834 0 0,0 1 0 0 0,1 1 1 0 0,0 0-1 0 0,19-10 1 0 0,-30 18-1681 0 0,10-5 448 0 0,-1 0 0 0 0,1 1 0 0 0,0 0-1 0 0,1 1 1 0 0,12-3 0 0 0,-20 7-623 0 0,0 0 1 0 0,-1-1-1 0 0,1 1 1 0 0,0 1-1 0 0,0-1 0 0 0,-1 1 1 0 0,1 0-1 0 0,0 0 1 0 0,-1 0-1 0 0,1 1 1 0 0,-1-1-1 0 0,1 1 1 0 0,-1 0-1 0 0,0 1 1 0 0,0-1-1 0 0,0 1 1 0 0,4 3-1 0 0,14 12-3109 0 0,-12-10-666 0 0</inkml:trace>
</inkml:ink>
</file>

<file path=ppt/ink/ink19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0.187"/>
    </inkml:context>
    <inkml:brush xml:id="br0">
      <inkml:brushProperty name="width" value="0.1" units="cm"/>
      <inkml:brushProperty name="height" value="0.1" units="cm"/>
      <inkml:brushProperty name="color" value="#008C3A"/>
    </inkml:brush>
  </inkml:definitions>
  <inkml:trace contextRef="#ctx0" brushRef="#br0">12 185 7367 0 0,'0'0'568'0'0,"-8"-31"4464"0"0,6 26-4527 0 0,2 0-1 0 0,-1 0 0 0 0,1 1 1 0 0,-1-1-1 0 0,1 0 1 0 0,1 0-1 0 0,-1 0 0 0 0,1 0 1 0 0,-1 0-1 0 0,1 1 0 0 0,1-1 1 0 0,-1 0-1 0 0,4-6 1 0 0,-3 6-285 0 0,1-1 1 0 0,0 1-1 0 0,1 0 1 0 0,-1 0-1 0 0,1 1 1 0 0,0-1-1 0 0,0 1 1 0 0,0 0-1 0 0,1 0 1 0 0,0 0-1 0 0,0 0 1 0 0,0 1-1 0 0,0 0 1 0 0,0 0-1 0 0,0 0 1 0 0,1 1-1 0 0,6-3 1 0 0,-10 4-184 0 0,0 0-1 0 0,1 1 1 0 0,-1-1 0 0 0,0 0 0 0 0,1 1 0 0 0,-1-1 0 0 0,1 1 0 0 0,-1 0-1 0 0,0 0 1 0 0,1 0 0 0 0,-1 0 0 0 0,1 0 0 0 0,-1 1 0 0 0,1-1-1 0 0,-1 1 1 0 0,0-1 0 0 0,1 1 0 0 0,-1 0 0 0 0,0 0 0 0 0,4 2 0 0 0,-5-1-21 0 0,1-1 0 0 0,0 1 1 0 0,-1 0-1 0 0,0 0 1 0 0,0 0-1 0 0,1 0 0 0 0,-1 0 1 0 0,0 0-1 0 0,-1 0 1 0 0,1 0-1 0 0,0 0 0 0 0,0 1 1 0 0,-1-1-1 0 0,0 0 1 0 0,1 1-1 0 0,-1-1 0 0 0,0 4 1 0 0,-1 5-3 0 0,0 1 0 0 0,0-1 0 0 0,-1 1 1 0 0,-1-1-1 0 0,0 0 0 0 0,0 0 0 0 0,-7 13 0 0 0,-12 25 25 0 0,-32 75-297 0 0,50-112 222 0 0,0 0 0 0 0,1 0 0 0 0,0 0 0 0 0,1 1 0 0 0,0-1 0 0 0,1 1 0 0 0,1-1 0 0 0,1 17-1 0 0,-1-26 36 0 0,1-1-1 0 0,0 0 0 0 0,-1 0 0 0 0,1 0 0 0 0,0 1 0 0 0,0-1 0 0 0,0 0 0 0 0,1 0 0 0 0,-1 0 0 0 0,0-1 0 0 0,1 1 0 0 0,-1 0 0 0 0,1 0 1 0 0,0-1-1 0 0,-1 1 0 0 0,1-1 0 0 0,0 1 0 0 0,0-1 0 0 0,0 0 0 0 0,0 0 0 0 0,0 0 0 0 0,0 0 0 0 0,0 0 0 0 0,1 0 0 0 0,-1 0 1 0 0,0-1-1 0 0,0 1 0 0 0,1-1 0 0 0,-1 0 0 0 0,4 0 0 0 0,10 1 50 0 0,0 0 0 0 0,0-2 1 0 0,25-2-1 0 0,-8 0 50 0 0,-8 3-343 0 0,1 2-1 0 0,-1 1 0 0 0,0 1 0 0 0,27 7 0 0 0,-18-3-877 0 0,-11-4-514 0 0,-3-3-355 0 0</inkml:trace>
</inkml:ink>
</file>

<file path=ppt/ink/ink19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0.535"/>
    </inkml:context>
    <inkml:brush xml:id="br0">
      <inkml:brushProperty name="width" value="0.1" units="cm"/>
      <inkml:brushProperty name="height" value="0.1" units="cm"/>
      <inkml:brushProperty name="color" value="#008C3A"/>
    </inkml:brush>
  </inkml:definitions>
  <inkml:trace contextRef="#ctx0" brushRef="#br0">0 46 9671 0 0,'23'-13'1032'0'0,"-12"7"-473"0"0,1 1 0 0 0,-1 1 0 0 0,1 0 0 0 0,0 0 0 0 0,1 1 0 0 0,-1 1 0 0 0,0 0 0 0 0,1 0 0 0 0,17 1 0 0 0,120 9 6626 0 0,-121-5-6819 0 0,-19-2-500 0 0,0 0 0 0 0,1 1-1 0 0,-1 0 1 0 0,18 7-1 0 0,-1 5-7000 0 0</inkml:trace>
</inkml:ink>
</file>

<file path=ppt/ink/ink1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4"/>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19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0.868"/>
    </inkml:context>
    <inkml:brush xml:id="br0">
      <inkml:brushProperty name="width" value="0.1" units="cm"/>
      <inkml:brushProperty name="height" value="0.1" units="cm"/>
      <inkml:brushProperty name="color" value="#008C3A"/>
    </inkml:brush>
  </inkml:definitions>
  <inkml:trace contextRef="#ctx0" brushRef="#br0">1 97 18455 0 0,'118'-19'3328'0'0,"69"-33"-2261"0"0,-105 33-7510 0 0,-54 13-605 0 0</inkml:trace>
</inkml:ink>
</file>

<file path=ppt/ink/ink19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7.073"/>
    </inkml:context>
    <inkml:brush xml:id="br0">
      <inkml:brushProperty name="width" value="0.1" units="cm"/>
      <inkml:brushProperty name="height" value="0.1" units="cm"/>
      <inkml:brushProperty name="color" value="#008C3A"/>
    </inkml:brush>
  </inkml:definitions>
  <inkml:trace contextRef="#ctx0" brushRef="#br0">12 227 1839 0 0,'0'0'5467'0'0,"9"-31"1776"0"0,-20-6-3021 0 0,9 35-4068 0 0,1-1 0 0 0,0 1 0 0 0,0 0 0 0 0,0 0 0 0 0,0-1 0 0 0,1 1 0 0 0,-1 0 0 0 0,1-1 0 0 0,-1 1 0 0 0,1-1 0 0 0,0 1-1 0 0,0 0 1 0 0,0-1 0 0 0,0 1 0 0 0,0-1 0 0 0,1 1 0 0 0,-1-1 0 0 0,1 1 0 0 0,0 0 0 0 0,-1-1 0 0 0,1 1 0 0 0,0 0-1 0 0,0 0 1 0 0,1 0 0 0 0,-1 0 0 0 0,2-3 0 0 0,3-3-113 0 0,1 0-1 0 0,-1 1 0 0 0,1 0 1 0 0,0 1-1 0 0,1 0 1 0 0,-1 0-1 0 0,1 0 1 0 0,0 1-1 0 0,1 0 0 0 0,-1 0 1 0 0,1 1-1 0 0,0 0 1 0 0,14-3-1 0 0,-16 5-25 0 0,-1 0 0 0 0,1 0 0 0 0,0 1 0 0 0,0 0 0 0 0,0 0-1 0 0,0 1 1 0 0,0 0 0 0 0,0 0 0 0 0,0 1 0 0 0,0 0 0 0 0,0 0 0 0 0,0 0 0 0 0,0 1 0 0 0,-1 0 0 0 0,1 0 0 0 0,0 1-1 0 0,-1 0 1 0 0,0 0 0 0 0,7 5 0 0 0,-12-7-6 0 0,1 0-1 0 0,-1 1 0 0 0,1-1 1 0 0,-1 0-1 0 0,0 1 0 0 0,1 0 1 0 0,-1-1-1 0 0,0 1 1 0 0,0 0-1 0 0,0-1 0 0 0,-1 1 1 0 0,1 0-1 0 0,0 0 1 0 0,-1 0-1 0 0,1 0 0 0 0,-1 0 1 0 0,1 0-1 0 0,-1 0 0 0 0,0 0 1 0 0,0 0-1 0 0,0 0 1 0 0,0 0-1 0 0,0 0 0 0 0,0 0 1 0 0,-1 0-1 0 0,1 0 0 0 0,-1 0 1 0 0,1 0-1 0 0,-1-1 1 0 0,0 1-1 0 0,0 0 0 0 0,-1 3 1 0 0,-5 6 14 0 0,1 0 0 0 0,-2-1-1 0 0,1 0 1 0 0,-10 11 0 0 0,2-4 29 0 0,-3 6-17 0 0,6-10-32 0 0,0 1-1 0 0,2 1 1 0 0,0 0-1 0 0,0 0 1 0 0,-7 19-1 0 0,16-32-9 0 0,0 1 0 0 0,0-1 0 0 0,0 1 0 0 0,0-1 0 0 0,0 1 1 0 0,1-1-1 0 0,-1 1 0 0 0,1 0 0 0 0,0-1 0 0 0,0 1 0 0 0,0 0 0 0 0,0 0 0 0 0,1-1 0 0 0,-1 1 0 0 0,1-1 0 0 0,-1 1 1 0 0,1 0-1 0 0,0-1 0 0 0,0 1 0 0 0,0-1 0 0 0,0 1 0 0 0,0-1 0 0 0,1 0 0 0 0,-1 0 0 0 0,1 1 0 0 0,0-1 0 0 0,-1 0 1 0 0,1 0-1 0 0,0-1 0 0 0,0 1 0 0 0,0 0 0 0 0,1-1 0 0 0,-1 1 0 0 0,0-1 0 0 0,0 1 0 0 0,1-1 0 0 0,-1 0 0 0 0,1 0 1 0 0,-1 0-1 0 0,1-1 0 0 0,3 2 0 0 0,35 11 0 0 0,-18-7 6 0 0,0 1 0 0 0,-1 2 0 0 0,1 0 0 0 0,-2 2 0 0 0,24 14 0 0 0,-40-23 1 0 0,-1 1 0 0 0,0 0 0 0 0,-1 1 0 0 0,1-1 0 0 0,0 1 0 0 0,-1 0 0 0 0,0-1 0 0 0,0 1 0 0 0,0 1 0 0 0,0-1 0 0 0,-1 0 1 0 0,1 1-1 0 0,-1-1 0 0 0,0 1 0 0 0,-1 0 0 0 0,1 0 0 0 0,-1-1 0 0 0,0 1 0 0 0,0 0 0 0 0,0 0 0 0 0,-1 0 0 0 0,0 0 0 0 0,0 0 1 0 0,0 0-1 0 0,0 0 0 0 0,-1 0 0 0 0,0 0 0 0 0,0 0 0 0 0,0 0 0 0 0,-4 7 0 0 0,1-1 31 0 0,-1-1 0 0 0,-1 0 0 0 0,0-1 0 0 0,0 1 0 0 0,-1-1 0 0 0,0 0 0 0 0,0-1 0 0 0,-1 0 0 0 0,-1 0 0 0 0,1 0 1 0 0,-1-1-1 0 0,0-1 0 0 0,-1 1 0 0 0,1-1 0 0 0,-1-1 0 0 0,0 0 0 0 0,-22 7 0 0 0,18-7 10 0 0,0 0 0 0 0,0-1 0 0 0,-1-1 0 0 0,0 0 0 0 0,1-1 0 0 0,-1-1 0 0 0,0 0 0 0 0,0-1 0 0 0,0 0 0 0 0,0-2 0 0 0,1 1 0 0 0,-1-2 0 0 0,-17-5 0 0 0,4-5-45 0 0,27 12-177 0 0</inkml:trace>
</inkml:ink>
</file>

<file path=ppt/ink/ink19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7.448"/>
    </inkml:context>
    <inkml:brush xml:id="br0">
      <inkml:brushProperty name="width" value="0.1" units="cm"/>
      <inkml:brushProperty name="height" value="0.1" units="cm"/>
      <inkml:brushProperty name="color" value="#008C3A"/>
    </inkml:brush>
  </inkml:definitions>
  <inkml:trace contextRef="#ctx0" brushRef="#br0">41 48 15143 0 0,'-2'-47'5286'0'0,"6"69"-3725"0"0,-2 18-1032 0 0,-1 0 0 0 0,-2 0-1 0 0,-2 0 1 0 0,-11 53 0 0 0,-4 62-332 0 0,14-106-263 0 0,2-36-18 0 0,0 1 1 0 0,1-1 0 0 0,1 0-1 0 0,0 1 1 0 0,0-1 0 0 0,2 1-1 0 0,-1-1 1 0 0,2 0-1 0 0,5 19 1 0 0,-3-22-1105 0 0,1-5-68 0 0</inkml:trace>
</inkml:ink>
</file>

<file path=ppt/ink/ink19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7.824"/>
    </inkml:context>
    <inkml:brush xml:id="br0">
      <inkml:brushProperty name="width" value="0.1" units="cm"/>
      <inkml:brushProperty name="height" value="0.1" units="cm"/>
      <inkml:brushProperty name="color" value="#008C3A"/>
    </inkml:brush>
  </inkml:definitions>
  <inkml:trace contextRef="#ctx0" brushRef="#br0">4 191 14335 0 0,'-1'-36'1560'0'0,"0"31"-1314"0"0,1 1 0 0 0,-1-1 0 0 0,1 0 0 0 0,0 0 0 0 0,0 1 0 0 0,0-1 0 0 0,0 0 0 0 0,1 0 0 0 0,0 1 0 0 0,0-1 0 0 0,0 0 0 0 0,1 1 0 0 0,0-1 0 0 0,0 1 0 0 0,0 0 0 0 0,0 0 0 0 0,0-1 0 0 0,1 2 0 0 0,0-1 0 0 0,0 0 0 0 0,0 0 0 0 0,0 1 0 0 0,1 0 0 0 0,-1-1 0 0 0,5-1 0 0 0,-2 0-54 0 0,1 0 0 0 0,0 0-1 0 0,0 1 1 0 0,1 1 0 0 0,-1-1 0 0 0,1 1-1 0 0,0 0 1 0 0,0 1 0 0 0,0 0-1 0 0,0 0 1 0 0,11-1 0 0 0,-17 3-172 0 0,1 0 0 0 0,-1-1 0 0 0,1 1 1 0 0,0 0-1 0 0,-1 0 0 0 0,1 1 0 0 0,-1-1 0 0 0,1 1 1 0 0,-1-1-1 0 0,1 1 0 0 0,-1 0 0 0 0,1 0 0 0 0,-1 0 0 0 0,1 0 1 0 0,-1 0-1 0 0,0 0 0 0 0,0 1 0 0 0,0-1 0 0 0,0 1 1 0 0,0-1-1 0 0,0 1 0 0 0,0 0 0 0 0,0 0 0 0 0,0 0 0 0 0,-1 0 1 0 0,1 0-1 0 0,-1 0 0 0 0,0 1 0 0 0,0-1 0 0 0,0 0 0 0 0,0 1 1 0 0,0-1-1 0 0,0 1 0 0 0,0-1 0 0 0,-1 1 0 0 0,1-1 1 0 0,-1 1-1 0 0,0 0 0 0 0,0 4 0 0 0,-1 6 19 0 0,-2-1 0 0 0,1 1 0 0 0,-2-1-1 0 0,1 0 1 0 0,-2 0 0 0 0,1 0 0 0 0,-2 0 0 0 0,0-1-1 0 0,-11 18 1 0 0,-1 3 5 0 0,-8 15-37 0 0,-31 67 32 0 0,52-103-36 0 0,1 1 1 0 0,0 0-1 0 0,0 0 0 0 0,2 0 0 0 0,-1 0 1 0 0,2 1-1 0 0,-1 20 0 0 0,2-29-5 0 0,0-1 0 0 0,1 0-1 0 0,-1 1 1 0 0,1-1 0 0 0,0 0 0 0 0,0 0-1 0 0,0 0 1 0 0,0 0 0 0 0,1 0 0 0 0,-1 0-1 0 0,1 0 1 0 0,0 0 0 0 0,0-1 0 0 0,0 1-1 0 0,0 0 1 0 0,0-1 0 0 0,1 0 0 0 0,-1 1-1 0 0,1-1 1 0 0,-1 0 0 0 0,4 2 0 0 0,7 3-45 0 0,0-1-1 0 0,-1 0 1 0 0,28 7 0 0 0,-28-9-42 0 0,1 0-1 0 0,-1 1 1 0 0,20 11-1 0 0,0 2-2682 0 0,-17-13 1116 0 0</inkml:trace>
</inkml:ink>
</file>

<file path=ppt/ink/ink19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8.278"/>
    </inkml:context>
    <inkml:brush xml:id="br0">
      <inkml:brushProperty name="width" value="0.1" units="cm"/>
      <inkml:brushProperty name="height" value="0.1" units="cm"/>
      <inkml:brushProperty name="color" value="#008C3A"/>
    </inkml:brush>
  </inkml:definitions>
  <inkml:trace contextRef="#ctx0" brushRef="#br0">279 44 7831 0 0,'0'0'603'0'0,"-19"-22"5385"0"0,16 19-5689 0 0,0 1 1 0 0,-1 0-1 0 0,1 0 1 0 0,0 0-1 0 0,-1 0 1 0 0,0 0-1 0 0,1 1 0 0 0,-1 0 1 0 0,0-1-1 0 0,0 2 1 0 0,0-1-1 0 0,0 0 1 0 0,0 1-1 0 0,0-1 0 0 0,0 1 1 0 0,1 0-1 0 0,-8 2 1 0 0,4-1-68 0 0,1 1 1 0 0,-1 0 0 0 0,1 0-1 0 0,0 1 1 0 0,0 0 0 0 0,0 0 0 0 0,0 0-1 0 0,0 1 1 0 0,-9 8 0 0 0,4-2-63 0 0,0 0 0 0 0,0 2 0 0 0,1-1 1 0 0,1 1-1 0 0,0 0 0 0 0,1 1 1 0 0,0 0-1 0 0,-10 24 0 0 0,14-26-65 0 0,0-1 0 0 0,1 1 0 0 0,0 1 0 0 0,1-1-1 0 0,0 0 1 0 0,1 1 0 0 0,0-1 0 0 0,1 1 0 0 0,0-1 0 0 0,3 19-1 0 0,-3-26-86 0 0,1 0 0 0 0,1 1-1 0 0,-1-1 1 0 0,0 0 0 0 0,1 0 0 0 0,0 0-1 0 0,0 0 1 0 0,0 0 0 0 0,1-1-1 0 0,-1 1 1 0 0,1-1 0 0 0,0 1-1 0 0,0-1 1 0 0,0 0 0 0 0,0 0-1 0 0,1 0 1 0 0,-1 0 0 0 0,1-1-1 0 0,-1 0 1 0 0,1 1 0 0 0,0-1-1 0 0,0-1 1 0 0,0 1 0 0 0,0 0-1 0 0,1-1 1 0 0,-1 0 0 0 0,0 0-1 0 0,1 0 1 0 0,-1-1 0 0 0,5 1-1 0 0,212-2-2421 0 0,-193-1 1049 0 0,-1-5-243 0 0</inkml:trace>
</inkml:ink>
</file>

<file path=ppt/ink/ink19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8.833"/>
    </inkml:context>
    <inkml:brush xml:id="br0">
      <inkml:brushProperty name="width" value="0.1" units="cm"/>
      <inkml:brushProperty name="height" value="0.1" units="cm"/>
      <inkml:brushProperty name="color" value="#008C3A"/>
    </inkml:brush>
  </inkml:definitions>
  <inkml:trace contextRef="#ctx0" brushRef="#br0">32 39 7367 0 0,'1'37'940'0'0,"1"-13"-9"0"0,-1-1-1 0 0,-1 1 0 0 0,-1-1 0 0 0,-1 1 0 0 0,-1-1 1 0 0,-1 0-1 0 0,-1 0 0 0 0,-16 45 4040 0 0,24-103-4049 0 0,0 1 0 0 0,3 0-1 0 0,10-37 1 0 0,-14 61-875 0 0,1 0 0 0 0,1 0 1 0 0,-1 1-1 0 0,1-1 0 0 0,1 1 0 0 0,0 0 0 0 0,0 0 0 0 0,1 1 0 0 0,0 0 1 0 0,0 0-1 0 0,1 0 0 0 0,0 1 0 0 0,0 0 0 0 0,1 0 0 0 0,10-7 0 0 0,-15 13-44 0 0,-1-1-1 0 0,1 0 0 0 0,0 1 1 0 0,0 0-1 0 0,0 0 0 0 0,0-1 0 0 0,0 2 1 0 0,0-1-1 0 0,0 0 0 0 0,0 1 1 0 0,0-1-1 0 0,0 1 0 0 0,0 0 0 0 0,1 0 1 0 0,-1 0-1 0 0,0 0 0 0 0,5 2 1 0 0,-5-1-1 0 0,-1 0 1 0 0,0 0 0 0 0,0 1-1 0 0,1-1 1 0 0,-1 1 0 0 0,0-1-1 0 0,0 1 1 0 0,0 0 0 0 0,-1 0-1 0 0,1 0 1 0 0,0 0 0 0 0,-1 0-1 0 0,1 0 1 0 0,-1 0 0 0 0,0 0-1 0 0,0 1 1 0 0,1 2 0 0 0,2 4 2 0 0,-1 1-1 0 0,-1 0 1 0 0,0 0 0 0 0,0 0-1 0 0,-1 1 1 0 0,0-1 0 0 0,-1 0 0 0 0,0 1-1 0 0,-2 11 1 0 0,-1-4-14 0 0,2-12-8 0 0,0 1 1 0 0,0-1 0 0 0,0 1 0 0 0,1-1 0 0 0,0 1 0 0 0,0 0 0 0 0,1-1 0 0 0,0 1 0 0 0,0-1 0 0 0,4 13-1 0 0,-4-18 8 0 0,1-1 1 0 0,-1 0-1 0 0,1 0 0 0 0,-1 0 0 0 0,1 0 0 0 0,-1 0 0 0 0,1 0 0 0 0,-1 0 0 0 0,1 0 0 0 0,-1 0 0 0 0,1-1 0 0 0,-1 1 0 0 0,1-1 0 0 0,-1 1 0 0 0,0-1 0 0 0,3-1 0 0 0,9-6 31 0 0,0-1 0 0 0,-1 0 0 0 0,0-1 1 0 0,-1 0-1 0 0,0-1 0 0 0,-1 0 0 0 0,0-1 0 0 0,9-13 0 0 0,33-35 413 0 0,-47 55-378 0 0,35-30 389 0 0,-37 34-393 0 0,-1-1 1 0 0,1 0-1 0 0,-1 1 1 0 0,1-1-1 0 0,0 1 1 0 0,0 0-1 0 0,-1 0 1 0 0,1 0-1 0 0,0 0 1 0 0,0 1-1 0 0,0-1 1 0 0,0 1-1 0 0,0 0 1 0 0,4 0-1 0 0,-6 0-26 0 0,1 1-1 0 0,-1-1 0 0 0,1 1 1 0 0,-1-1-1 0 0,1 1 1 0 0,-1 0-1 0 0,0 0 0 0 0,1 0 1 0 0,-1 0-1 0 0,0 0 1 0 0,0 0-1 0 0,1 0 0 0 0,-1 0 1 0 0,0 1-1 0 0,0-1 1 0 0,-1 0-1 0 0,1 0 1 0 0,0 1-1 0 0,0-1 0 0 0,-1 1 1 0 0,1-1-1 0 0,0 1 1 0 0,-1-1-1 0 0,0 1 0 0 0,1 1 1 0 0,5 39 289 0 0,-9 30-59 0 0,1 24 52 0 0,3-88-523 0 0,0 1 1 0 0,0-1-1 0 0,1 0 0 0 0,0 0 0 0 0,0-1 0 0 0,1 1 1 0 0,0 0-1 0 0,0-1 0 0 0,6 10 0 0 0,2 0-1793 0 0</inkml:trace>
</inkml:ink>
</file>

<file path=ppt/ink/ink19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19.648"/>
    </inkml:context>
    <inkml:brush xml:id="br0">
      <inkml:brushProperty name="width" value="0.1" units="cm"/>
      <inkml:brushProperty name="height" value="0.1" units="cm"/>
      <inkml:brushProperty name="color" value="#008C3A"/>
    </inkml:brush>
  </inkml:definitions>
  <inkml:trace contextRef="#ctx0" brushRef="#br0">5 96 11111 0 0,'0'0'1338'0'0,"-5"-39"3510"0"0,6 36-4664 0 0,0 1 1 0 0,0-1 0 0 0,0 0 0 0 0,0 0 0 0 0,1 1 0 0 0,-1-1 0 0 0,1 1 0 0 0,0-1 0 0 0,0 1-1 0 0,-1-1 1 0 0,1 1 0 0 0,1 0 0 0 0,-1 0 0 0 0,0 0 0 0 0,1 0 0 0 0,-1 1 0 0 0,1-1 0 0 0,-1 1-1 0 0,1-1 1 0 0,0 1 0 0 0,-1 0 0 0 0,1 0 0 0 0,0 0 0 0 0,0 0 0 0 0,0 1 0 0 0,5-1-1 0 0,2-1 77 0 0,-1 0-1 0 0,1 1 1 0 0,-1 1-1 0 0,1 0 0 0 0,0 0 1 0 0,18 3-1 0 0,-26-2-248 0 0,0-1 0 0 0,-1 1-1 0 0,1 0 1 0 0,0 0 0 0 0,-1 0-1 0 0,1 0 1 0 0,0 0 0 0 0,-1 0-1 0 0,1 1 1 0 0,-1-1 0 0 0,0 0 0 0 0,1 1-1 0 0,-1-1 1 0 0,0 1 0 0 0,0-1-1 0 0,0 1 1 0 0,0 0 0 0 0,0-1 0 0 0,0 1-1 0 0,0 0 1 0 0,-1 0 0 0 0,1 0-1 0 0,-1-1 1 0 0,1 1 0 0 0,-1 0-1 0 0,0 0 1 0 0,0 0 0 0 0,0 0 0 0 0,0 0-1 0 0,0 0 1 0 0,0 0 0 0 0,-1 3-1 0 0,0 7 68 0 0,-1-1-1 0 0,0 0 1 0 0,-7 20-1 0 0,8-26-21 0 0,-3 3 0 0 0,3-5-44 0 0,0-1 1 0 0,0 0 0 0 0,0 1-1 0 0,1-1 1 0 0,-1 1 0 0 0,0-1 0 0 0,1 1-1 0 0,0 0 1 0 0,0-1 0 0 0,0 1-1 0 0,0 0 1 0 0,0-1 0 0 0,0 1 0 0 0,1-1-1 0 0,-1 1 1 0 0,1 2 0 0 0,0-4-10 0 0,-1 1 1 0 0,1-1-1 0 0,-1 1 1 0 0,1-1-1 0 0,0 0 1 0 0,0 0-1 0 0,-1 1 1 0 0,1-1-1 0 0,0 0 1 0 0,0 0-1 0 0,0 0 1 0 0,0 0-1 0 0,0 0 1 0 0,1 0-1 0 0,-1 0 1 0 0,0 0-1 0 0,0 0 1 0 0,1-1-1 0 0,-1 1 1 0 0,0 0-1 0 0,1-1 1 0 0,-1 1-1 0 0,1-1 1 0 0,-1 0-1 0 0,0 1 1 0 0,1-1-1 0 0,-1 0 1 0 0,4 0-1 0 0,-2 0 8 0 0,26 5 128 0 0,1-1 0 0 0,0-2 0 0 0,-1-2 0 0 0,59-5 0 0 0,45 1-3690 0 0,-121 4 1771 0 0</inkml:trace>
</inkml:ink>
</file>

<file path=ppt/ink/ink19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20.163"/>
    </inkml:context>
    <inkml:brush xml:id="br0">
      <inkml:brushProperty name="width" value="0.1" units="cm"/>
      <inkml:brushProperty name="height" value="0.1" units="cm"/>
      <inkml:brushProperty name="color" value="#008C3A"/>
    </inkml:brush>
  </inkml:definitions>
  <inkml:trace contextRef="#ctx0" brushRef="#br0">1 1 1839 0 0</inkml:trace>
</inkml:ink>
</file>

<file path=ppt/ink/ink19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20.509"/>
    </inkml:context>
    <inkml:brush xml:id="br0">
      <inkml:brushProperty name="width" value="0.1" units="cm"/>
      <inkml:brushProperty name="height" value="0.1" units="cm"/>
      <inkml:brushProperty name="color" value="#008C3A"/>
    </inkml:brush>
  </inkml:definitions>
  <inkml:trace contextRef="#ctx0" brushRef="#br0">126 239 7855 0 0,'-30'2'842'0'0,"23"-1"-820"0"0,-46 3 817 0 0,24-11 4037 0 0,29 7-4822 0 0,-1-1 0 0 0,1 1 0 0 0,-1 0 0 0 0,1 0 0 0 0,0 0 0 0 0,-1-1-1 0 0,1 1 1 0 0,0 0 0 0 0,-1 0 0 0 0,1-1 0 0 0,0 1 0 0 0,-1 0 0 0 0,1-1 0 0 0,0 1 0 0 0,0 0 0 0 0,-1-1 0 0 0,1 1 0 0 0,0 0 0 0 0,0-1 0 0 0,0 1-1 0 0,0 0 1 0 0,-1-1 0 0 0,1 1 0 0 0,0-1 0 0 0,0 1 0 0 0,0-1 0 0 0,0 1 0 0 0,0 0 0 0 0,0-1 0 0 0,0 1 0 0 0,0-1 0 0 0,0 1 0 0 0,0 0 0 0 0,0-1 0 0 0,0 1-1 0 0,1-1 1 0 0,-1 1 0 0 0,0 0 0 0 0,0-1 0 0 0,0 1 0 0 0,0-1 0 0 0,1 1 0 0 0,-1 0 0 0 0,0-1 0 0 0,0 1 0 0 0,1 0 0 0 0,-1-1 0 0 0,0 1 0 0 0,1 0-1 0 0,-1 0 1 0 0,0-1 0 0 0,1 1 0 0 0,-1 0 0 0 0,0 0 0 0 0,1 0 0 0 0,-1-1 0 0 0,1 1 0 0 0,-1 0 0 0 0,0 0 0 0 0,1 0 0 0 0,-1 0 0 0 0,1 0 0 0 0,28-8 967 0 0,132-2 538 0 0,-33 5-1117 0 0,1477-92 2000 0 0,-1240 79-2179 0 0,400-7 132 0 0,207-13-249 0 0,-897 33-113 0 0,235-9 161 0 0,-294 18-49 0 0,-15 5-70 0 0,-12 5-2294 0 0</inkml:trace>
</inkml:ink>
</file>

<file path=ppt/ink/ink19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21.307"/>
    </inkml:context>
    <inkml:brush xml:id="br0">
      <inkml:brushProperty name="width" value="0.1" units="cm"/>
      <inkml:brushProperty name="height" value="0.1" units="cm"/>
      <inkml:brushProperty name="color" value="#008C3A"/>
    </inkml:brush>
  </inkml:definitions>
  <inkml:trace contextRef="#ctx0" brushRef="#br0">432 33 5063 0 0,'0'-2'448'0'0,"0"1"-1"0"0,-1-1 1 0 0,0 0-1 0 0,1 0 1 0 0,-1 0-1 0 0,0 0 0 0 0,0 1 1 0 0,0-1-1 0 0,0 0 1 0 0,-1 1-1 0 0,1-1 1 0 0,0 1-1 0 0,0 0 0 0 0,-1-1 1 0 0,1 1-1 0 0,-1 0 1 0 0,0 0-1 0 0,1 0 1 0 0,-1 0-1 0 0,-2-1 0 0 0,3 2-277 0 0,0 0-1 0 0,0 0 0 0 0,0 0 1 0 0,-1 1-1 0 0,1-1 0 0 0,0 0 1 0 0,0 1-1 0 0,0-1 0 0 0,0 1 1 0 0,0-1-1 0 0,0 1 0 0 0,0 0 1 0 0,0 0-1 0 0,0-1 0 0 0,0 1 0 0 0,0 0 1 0 0,0 0-1 0 0,0 0 0 0 0,1 0 1 0 0,-1 0-1 0 0,0 0 0 0 0,1 0 1 0 0,-1 1-1 0 0,-6 9 46 0 0,1 1-1 0 0,1 0 1 0 0,0 0 0 0 0,-4 19 0 0 0,-85 283 802 0 0,-38 154 127 0 0,48 71-455 0 0,45 5-113 0 0,38-510-542 0 0,0 0 0 0 0,7 50 0 0 0,-6-76-24 0 0,1 1-1 0 0,1-1 0 0 0,0 0 0 0 0,0 0 0 0 0,0 0 0 0 0,1 0 0 0 0,0 0 0 0 0,1-1 0 0 0,0 1 0 0 0,0-1 0 0 0,0 0 0 0 0,1 0 0 0 0,0 0 0 0 0,0-1 0 0 0,12 11 0 0 0,-14-15 11 0 0,1 0 1 0 0,0 0 0 0 0,0-1-1 0 0,0 1 1 0 0,0-1 0 0 0,0 0-1 0 0,0 0 1 0 0,0 0 0 0 0,0 0-1 0 0,1-1 1 0 0,-1 1 0 0 0,0-1-1 0 0,0-1 1 0 0,0 1 0 0 0,7-1-1 0 0,68-19 225 0 0,-53 12-178 0 0,104-31 203 0 0,156-37 44 0 0,-101 49-322 0 0,212-3-1 0 0,194 25-84 0 0,-164 5 58 0 0,-156-7 42 0 0,330 1 32 0 0,-416 13-26 0 0,231 37 0 0 0,-380-37 45 0 0,15 2 372 0 0,0-1 0 0 0,0-2 0 0 0,0-3 0 0 0,81-5 1040 0 0,-106-11-5293 0 0,-20 7 2166 0 0</inkml:trace>
</inkml:ink>
</file>

<file path=ppt/ink/ink1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5"/>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19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0T05:20:21.824"/>
    </inkml:context>
    <inkml:brush xml:id="br0">
      <inkml:brushProperty name="width" value="0.1" units="cm"/>
      <inkml:brushProperty name="height" value="0.1" units="cm"/>
      <inkml:brushProperty name="color" value="#008C3A"/>
    </inkml:brush>
  </inkml:definitions>
  <inkml:trace contextRef="#ctx0" brushRef="#br0">313 65 4143 0 0,'4'-65'6322'0'0,"-17"92"-2844"0"0,-2 3-2507 0 0,2 0-1 0 0,1 1 0 0 0,-15 63 1 0 0,-10 103 703 0 0,16-74-848 0 0,-102 592 1064 0 0,100-563-1821 0 0,7 1 1 0 0,8 298-1 0 0,9-404 102 0 0,-6 65 1 0 0,1-63 426 0 0,4-41-531 0 0</inkml:trace>
</inkml:ink>
</file>

<file path=ppt/ink/ink1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6"/>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1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7"/>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1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09"/>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0"/>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1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0"/>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1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1"/>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1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2"/>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1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3"/>
    </inkml:context>
    <inkml:brush xml:id="br0">
      <inkml:brushProperty name="width" value="0.1" units="cm"/>
      <inkml:brushProperty name="height" value="0.1" units="cm"/>
      <inkml:brushProperty name="color" value="#F6630D"/>
    </inkml:brush>
  </inkml:definitions>
  <inkml:trace contextRef="#ctx0" brushRef="#br0">0 391 5527 0 0,'0'0'14328'0'0,"17"-14"-11504"0"0,-11 12-2536 0 0,1 0-1 0 0,-1 0 1 0 0,0 0-1 0 0,0-1 1 0 0,0 0-1 0 0,0 0 1 0 0,0 0-1 0 0,0-1 1 0 0,8-7-1 0 0,49-47 345 0 0,-35 31-284 0 0,-14 14-267 0 0,0-1 1 0 0,-1-1 0 0 0,0 1-1 0 0,-1-2 1 0 0,-1 0-1 0 0,-1 0 1 0 0,0-1 0 0 0,-1-1-1 0 0,0 1 1 0 0,-2-1 0 0 0,0-1-1 0 0,-1 1 1 0 0,4-26-1 0 0,-9 42-37 0 0,-1 16 37 0 0,0 39 69 0 0,2-36-142 0 0,-2-1 0 0 0,0 0 0 0 0,-1 1-1 0 0,-1-1 1 0 0,-7 30 0 0 0,-29 81 74 0 0,22-78-59 0 0,4-19-74 0 0,-1-1-1 0 0,-1 1 1 0 0,-2-2-1 0 0,-23 32 1 0 0,18-28-23 0 0,1 1-1 0 0,-23 52 1 0 0,33-58 65 0 0,0-1 0 0 0,2 2 0 0 0,0-1 0 0 0,2 1-1 0 0,1 0 1 0 0,-1 49 0 0 0,6-69 9 0 0,3-1 0 0 0,-1-6 0 0 0,0 1 0 0 0,0-1 0 0 0,1 0 0 0 0,-1 0 0 0 0,0 0 0 0 0,1-1 0 0 0,-1 1 0 0 0,1 0 0 0 0,-1-1 0 0 0,1 0 0 0 0,-1 0 0 0 0,1 1 0 0 0,-1-1 0 0 0,1-1 0 0 0,0 1 0 0 0,-1 0 0 0 0,1-1 0 0 0,-1 1 0 0 0,1-1 0 0 0,-1 0 0 0 0,0 1 0 0 0,4-3 0 0 0,-2 2 0 0 0,241-74 0 0 0,-208 65-8 0 0,76-15-192 0 0,-113 25 29 0 0,7-1 77 0 0</inkml:trace>
</inkml:ink>
</file>

<file path=ppt/ink/ink1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4"/>
    </inkml:context>
    <inkml:brush xml:id="br0">
      <inkml:brushProperty name="width" value="0.1" units="cm"/>
      <inkml:brushProperty name="height" value="0.1" units="cm"/>
      <inkml:brushProperty name="color" value="#F6630D"/>
    </inkml:brush>
  </inkml:definitions>
  <inkml:trace contextRef="#ctx0" brushRef="#br0">22 34 1839 0 0,'-21'-34'17863'0'0,"44"35"-13125"0"0,7 1-3982 0 0,173 7 1640 0 0,-74-2-4812 0 0,-113-7 615 0 0,0-1-431 0 0</inkml:trace>
</inkml:ink>
</file>

<file path=ppt/ink/ink1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5"/>
    </inkml:context>
    <inkml:brush xml:id="br0">
      <inkml:brushProperty name="width" value="0.1" units="cm"/>
      <inkml:brushProperty name="height" value="0.1" units="cm"/>
      <inkml:brushProperty name="color" value="#F6630D"/>
    </inkml:brush>
  </inkml:definitions>
  <inkml:trace contextRef="#ctx0" brushRef="#br0">170 1 2759 0 0,'0'0'13910'0'0,"-23"18"-11293"0"0,15-9-2416 0 0,-1 1 1 0 0,1 0 0 0 0,1 1-1 0 0,0 0 1 0 0,0 0-1 0 0,1 0 1 0 0,1 1-1 0 0,0 0 1 0 0,0 0 0 0 0,-2 13-1 0 0,5-20-166 0 0,1 0-1 0 0,-1 0 1 0 0,0-1-1 0 0,-1 0 1 0 0,1 1 0 0 0,-1-1-1 0 0,0 0 1 0 0,0 0-1 0 0,0 0 1 0 0,0-1-1 0 0,-1 1 1 0 0,-4 3-1 0 0,3-3-2 0 0,0 1 0 0 0,1-1-1 0 0,0 1 1 0 0,0 0 0 0 0,0 0-1 0 0,-3 7 1 0 0,7-11 4 0 0,0 0 1 0 0,0 0 0 0 0,0 0-1 0 0,0 0 1 0 0,0 0 0 0 0,0 0-1 0 0,0 0 1 0 0,0-1 0 0 0,1 1-1 0 0,-1 0 1 0 0,0 0-1 0 0,1 0 1 0 0,-1 0 0 0 0,1 0-1 0 0,-1 0 1 0 0,1-1 0 0 0,-1 1-1 0 0,1 0 1 0 0,-1 0 0 0 0,1-1-1 0 0,0 1 1 0 0,-1-1-1 0 0,1 1 1 0 0,0 0 0 0 0,0-1-1 0 0,0 1 1 0 0,-1-1 0 0 0,1 0-1 0 0,0 1 1 0 0,0-1 0 0 0,0 1-1 0 0,0-1 1 0 0,0 0-1 0 0,0 0 1 0 0,0 0 0 0 0,0 0-1 0 0,0 0 1 0 0,1 0 0 0 0,38 8 431 0 0,58-6 387 0 0,-63-2-430 0 0,53 5 1 0 0,-78-4-337 0 0,0 1-1 0 0,1 0 1 0 0,-1 1 0 0 0,0 0 0 0 0,0 0-1 0 0,-1 1 1 0 0,1 1 0 0 0,-1-1 0 0 0,13 10-1 0 0,-14-8-35 0 0,-1 0-1 0 0,0 1 1 0 0,0 0-1 0 0,-1 0 1 0 0,0 0-1 0 0,0 1 1 0 0,0 0-1 0 0,-1 0 1 0 0,-1 1-1 0 0,1-1 1 0 0,-1 1-1 0 0,5 17 1 0 0,-7-21-19 0 0,-1 0 0 0 0,0 0 0 0 0,0 0 0 0 0,0 0 0 0 0,-1 0 0 0 0,0 0 1 0 0,0 1-1 0 0,0-1 0 0 0,-1 0 0 0 0,1 0 0 0 0,-1 0 0 0 0,0 0 0 0 0,-1 0 0 0 0,1 0 0 0 0,-1 0 0 0 0,0 0 0 0 0,0-1 0 0 0,-1 1 1 0 0,1-1-1 0 0,-1 1 0 0 0,0-1 0 0 0,0 0 0 0 0,-1 0 0 0 0,-7 7 0 0 0,3-5 11 0 0,-1 0 0 0 0,0 0 0 0 0,0-1 0 0 0,0 0 0 0 0,-1-1 0 0 0,0 0 1 0 0,0 0-1 0 0,0-1 0 0 0,0-1 0 0 0,-1 1 0 0 0,-17 0 0 0 0,-11 0 6 0 0,-72-5 0 0 0,92 1-98 0 0,17 1-27 0 0,0-1-1 0 0,1 1 0 0 0,-1 0 1 0 0,0 0-1 0 0,0-1 1 0 0,0 1-1 0 0,1-1 1 0 0,-1 1-1 0 0,0-1 1 0 0,0 0-1 0 0,1 0 1 0 0,-1 0-1 0 0,1 0 1 0 0,-1 0-1 0 0,1 0 1 0 0,-1 0-1 0 0,0-2 0 0 0,-5-6-3071 0 0</inkml:trace>
</inkml:ink>
</file>

<file path=ppt/ink/ink1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6"/>
    </inkml:context>
    <inkml:brush xml:id="br0">
      <inkml:brushProperty name="width" value="0.1" units="cm"/>
      <inkml:brushProperty name="height" value="0.1" units="cm"/>
      <inkml:brushProperty name="color" value="#F6630D"/>
    </inkml:brush>
  </inkml:definitions>
  <inkml:trace contextRef="#ctx0" brushRef="#br0">1 197 13127 0 0,'2'-9'705'0'0,"0"0"0"0"0,1 0 0 0 0,0 1 0 0 0,0-1 0 0 0,1 1 0 0 0,0 0 0 0 0,0 0 0 0 0,1 0 0 0 0,0 0-1 0 0,1 1 1 0 0,8-9 0 0 0,-6 8-247 0 0,1 1 0 0 0,0-1 0 0 0,0 2 0 0 0,0-1 0 0 0,1 1 0 0 0,0 1 0 0 0,0 0 0 0 0,14-5 0 0 0,-2 3-472 0 0,1 2 0 0 0,0 0-1 0 0,0 1 1 0 0,0 1 0 0 0,0 1 0 0 0,1 1 0 0 0,-1 1 0 0 0,33 5-1 0 0,-19 0-2932 0 0,-4 0-4593 0 0,-12-3 998 0 0</inkml:trace>
</inkml:ink>
</file>

<file path=ppt/ink/ink1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7"/>
    </inkml:context>
    <inkml:brush xml:id="br0">
      <inkml:brushProperty name="width" value="0.1" units="cm"/>
      <inkml:brushProperty name="height" value="0.1" units="cm"/>
      <inkml:brushProperty name="color" value="#F6630D"/>
    </inkml:brush>
  </inkml:definitions>
  <inkml:trace contextRef="#ctx0" brushRef="#br0">237 1 5063 0 0,'0'0'390'0'0,"-33"8"8139"0"0,25-4-8013 0 0,0 1 0 0 0,0 0 0 0 0,0 0 1 0 0,0 1-1 0 0,1 0 0 0 0,0 0 0 0 0,1 1 0 0 0,-1 0 0 0 0,1 0 0 0 0,-8 12 1 0 0,-8 14 319 0 0,-19 39 0 0 0,33-57-482 0 0,1-2-140 0 0,0 0 1 0 0,1 1-1 0 0,1-1 1 0 0,0 1-1 0 0,1 0 0 0 0,1 1 1 0 0,0-1-1 0 0,-2 18 1 0 0,5-27-180 0 0,0 0 1 0 0,0 0 0 0 0,0 0 0 0 0,1 0-1 0 0,0 0 1 0 0,-1 0 0 0 0,2 0-1 0 0,-1 0 1 0 0,1 0 0 0 0,-1 0-1 0 0,1-1 1 0 0,1 1 0 0 0,-1-1-1 0 0,1 1 1 0 0,-1-1 0 0 0,1 0 0 0 0,0 0-1 0 0,1 0 1 0 0,-1-1 0 0 0,1 1-1 0 0,0-1 1 0 0,-1 0 0 0 0,2 0-1 0 0,-1 0 1 0 0,0 0 0 0 0,0-1-1 0 0,6 3 1 0 0,0-1 19 0 0,1 0 0 0 0,-1 0 0 0 0,1-1 0 0 0,0-1-1 0 0,0 0 1 0 0,0 0 0 0 0,0-1 0 0 0,1-1 0 0 0,-1 0 0 0 0,0 0 0 0 0,0-1-1 0 0,0 0 1 0 0,0-1 0 0 0,0-1 0 0 0,0 1 0 0 0,0-2 0 0 0,-1 1 0 0 0,1-2-1 0 0,-1 1 1 0 0,0-1 0 0 0,-1-1 0 0 0,1 0 0 0 0,-1 0 0 0 0,0-1 0 0 0,0 0-1 0 0,-1-1 1 0 0,12-13 0 0 0,-16 17-19 0 0,-1-1-1 0 0,1 1 1 0 0,-1-1-1 0 0,0 0 1 0 0,0 0-1 0 0,-1 0 1 0 0,0 0-1 0 0,0 0 1 0 0,0 0-1 0 0,0-1 1 0 0,-1 1-1 0 0,0 0 1 0 0,0-1 0 0 0,0 0-1 0 0,-1 1 1 0 0,0-7-1 0 0,-1 3 10 0 0,0 0 0 0 0,-1 0 0 0 0,0 0-1 0 0,-1 0 1 0 0,0 0 0 0 0,0 1 0 0 0,-1-1 0 0 0,0 1 0 0 0,-5-8-1 0 0,-7-8-63 0 0,-1 1 0 0 0,-1 0-1 0 0,-1 2 1 0 0,-1 0-1 0 0,-26-20 1 0 0,43 38-78 0 0,-1 1-1 0 0,1 0 0 0 0,0 0 1 0 0,-1 0-1 0 0,1 0 1 0 0,-1 0-1 0 0,0 1 1 0 0,-4-2-1 0 0</inkml:trace>
</inkml:ink>
</file>

<file path=ppt/ink/ink1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8"/>
    </inkml:context>
    <inkml:brush xml:id="br0">
      <inkml:brushProperty name="width" value="0.1" units="cm"/>
      <inkml:brushProperty name="height" value="0.1" units="cm"/>
      <inkml:brushProperty name="color" value="#F6630D"/>
    </inkml:brush>
  </inkml:definitions>
  <inkml:trace contextRef="#ctx0" brushRef="#br0">170 44 5983 0 0,'-8'-1'8720'0'0,"-11"3"-6286"0"0,10 5-1959 0 0,0 0 0 0 0,0 0 0 0 0,1 1 0 0 0,0 0 0 0 0,0 0 0 0 0,1 1 0 0 0,0 0 0 0 0,-11 18 0 0 0,6-7 23 0 0,2 0 0 0 0,0 1 0 0 0,-10 32 0 0 0,18-46-400 0 0,0 1 0 0 0,1 0 0 0 0,-1 0 0 0 0,2 0-1 0 0,-1 0 1 0 0,1 0 0 0 0,0 0 0 0 0,1 0-1 0 0,0 0 1 0 0,0-1 0 0 0,1 1 0 0 0,0 0 0 0 0,0 0-1 0 0,1-1 1 0 0,0 1 0 0 0,0-1 0 0 0,1 0-1 0 0,0 0 1 0 0,0 0 0 0 0,1-1 0 0 0,5 7 0 0 0,-2-4-75 0 0,0 0 0 0 0,0-1 1 0 0,1 0-1 0 0,0-1 1 0 0,0 0-1 0 0,1 0 0 0 0,0-1 1 0 0,0 0-1 0 0,1-1 1 0 0,-1 0-1 0 0,1-1 0 0 0,0 0 1 0 0,23 4-1 0 0,-21-6 20 0 0,-1-1 0 0 0,1-1 0 0 0,0 0 0 0 0,0-1-1 0 0,0-1 1 0 0,0 0 0 0 0,0 0 0 0 0,-1-1 0 0 0,1-1 0 0 0,-1 0 0 0 0,20-10-1 0 0,-11 4 101 0 0,0-2 0 0 0,-1 0 0 0 0,0-1 0 0 0,-1-1 0 0 0,26-25 0 0 0,-41 36-108 0 0,0-1 0 0 0,-1 0 1 0 0,1 0-1 0 0,-1 0 0 0 0,0-1 0 0 0,0 1 0 0 0,0-1 1 0 0,-1 0-1 0 0,0 1 0 0 0,0-1 0 0 0,0 0 0 0 0,0-1 1 0 0,-1 1-1 0 0,0 0 0 0 0,0 0 0 0 0,0 0 0 0 0,0-1 1 0 0,-1 1-1 0 0,0 0 0 0 0,-1-9 0 0 0,-2 2 24 0 0,0 0 0 0 0,0 1 0 0 0,-1-1 0 0 0,-1 1 1 0 0,0 0-1 0 0,0 0 0 0 0,-1 1 0 0 0,-8-12 0 0 0,3 6-24 0 0,1 2 0 0 0,-2-1 0 0 0,0 1 1 0 0,0 1-1 0 0,-2 0 0 0 0,1 1 0 0 0,-2 1 1 0 0,-17-12-1 0 0,24 18-59 0 0,0 1 0 0 0,-1-1-1 0 0,1 2 1 0 0,-1-1 0 0 0,1 1 0 0 0,-1 1 0 0 0,0 0-1 0 0,0 0 1 0 0,0 1 0 0 0,0 0 0 0 0,-1 0 0 0 0,1 1-1 0 0,0 0 1 0 0,0 1 0 0 0,0 0 0 0 0,-1 0-1 0 0,1 1 1 0 0,-11 3 0 0 0,19-4-84 0 0,-1-1-1 0 0,1 1 0 0 0,0-1 1 0 0,-1 1-1 0 0,1-1 1 0 0,0 1-1 0 0,-1 0 0 0 0,1 0 1 0 0,0 0-1 0 0,0 0 1 0 0,0 0-1 0 0,0 0 1 0 0,0 0-1 0 0,0 0 0 0 0,-2 2 1 0 0</inkml:trace>
</inkml:ink>
</file>

<file path=ppt/ink/ink1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19"/>
    </inkml:context>
    <inkml:brush xml:id="br0">
      <inkml:brushProperty name="width" value="0.1" units="cm"/>
      <inkml:brushProperty name="height" value="0.1" units="cm"/>
      <inkml:brushProperty name="color" value="#F6630D"/>
    </inkml:brush>
  </inkml:definitions>
  <inkml:trace contextRef="#ctx0" brushRef="#br0">29 9 3679 0 0,'-29'-9'17240'0'0,"41"21"-16093"0"0,23 19 1009 0 0,30 11-1387 0 0,-8-7 164 0 0,-2 3 0 0 0,81 70 0 0 0,-110-78-828 0 0,8 7-521 0 0,-12-21-8128 0 0</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7T16:29:52.136"/>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2404 128 5063 0 0,'19'-25'5178'0'0,"-13"21"-4713"0"0,1 1-411 0 0,0-1-1 0 0,-1 1 1 0 0,1 1-1 0 0,0-1 1 0 0,10-1 0 0 0,-12 3-268 0 0,0 0 0 0 0,0 0 0 0 0,0-1 0 0 0,0 0 0 0 0,0 0 0 0 0,0 0 0 0 0,-1 0 0 0 0,1-1 0 0 0,-1 0 0 0 0,6-4 309 0 0,-10 5 67 0 0,1 1 0 0 0,-1 0-1 0 0,0 0 1 0 0,1-1 0 0 0,-1 1-1 0 0,0 0 1 0 0,0-1 0 0 0,0 1-1 0 0,0 0 1 0 0,0-1 0 0 0,0 1-1 0 0,-1 0 1 0 0,1-1 0 0 0,0 1-1 0 0,-1 0 1 0 0,1 0 0 0 0,-1-1-1 0 0,1 1 1 0 0,-2-2 0 0 0,-1 1 81 0 0,-1 0 0 0 0,0-1 0 0 0,1 1 0 0 0,-1 0 0 0 0,0 1 0 0 0,0-1 0 0 0,0 1 0 0 0,0 0 0 0 0,0 0 0 0 0,0 0 0 0 0,-8 0 0 0 0,-56-1 206 0 0,24 2-260 0 0,-24-4-54 0 0,0 4 0 0 0,0 2 0 0 0,-108 18 0 0 0,110-13-63 0 0,-1-3 0 0 0,-68-5 0 0 0,-64 4 362 0 0,113 5-115 0 0,1 3 1 0 0,0 4 0 0 0,-113 36-1 0 0,182-46-321 0 0,1 0-1 0 0,-1 1 0 0 0,1 1 1 0 0,0 1-1 0 0,1 0 0 0 0,0 0 1 0 0,0 2-1 0 0,0 0 0 0 0,2 0 1 0 0,-1 1-1 0 0,1 1 0 0 0,1 0 1 0 0,0 0-1 0 0,1 1 0 0 0,0 1 1 0 0,1 0-1 0 0,0 0 0 0 0,1 1 1 0 0,-9 24-1 0 0,5-9 2 0 0,-1 0-1 0 0,-1 0 1 0 0,-2-2 0 0 0,-1 0-1 0 0,-1 0 1 0 0,-1-2 0 0 0,-24 25-1 0 0,12-13 10 0 0,2 1 0 0 0,2 1-1 0 0,-40 76 1 0 0,-48 142 25 0 0,109-243-33 0 0,-16 42 95 0 0,4 1-1 0 0,2 0 1 0 0,-11 73-1 0 0,-5 184 320 0 0,31 461-63 0 0,7-591-142 0 0,-14 398-79 0 0,-1-235-132 0 0,28 41-2 0 0,0-23 72 0 0,-39 229-68 0 0,7-318 0 0 0,9-187-12 0 0,-32 572 88 0 0,29-584-73 0 0,-24 227 32 0 0,18-224-22 0 0,-37 136 0 0 0,-2-87 18 0 0,33-85 0 0 0,-15 49 1 0 0,29-78-27 0 0,1 1 0 0 0,1 0-1 0 0,0 0 1 0 0,2 0 0 0 0,0 1 0 0 0,2 29 0 0 0,0-31 2 0 0,2 0 1 0 0,0 0-1 0 0,0-1 0 0 0,2 1 0 0 0,0-1 0 0 0,0 0 0 0 0,2-1 1 0 0,14 27-1 0 0,-8-23 3 0 0,0 0 1 0 0,2-1-1 0 0,0 0 1 0 0,0-2 0 0 0,31 25-1 0 0,-30-27-20 0 0,12 11 69 0 0,1-1-1 0 0,0-1 1 0 0,2-2 0 0 0,1-1-1 0 0,0-1 1 0 0,36 13-1 0 0,12 2 13 0 0,146 83 0 0 0,-106-49-69 0 0,-84-52-29 0 0,1-1-1 0 0,1-1 0 0 0,0-2 1 0 0,1-2-1 0 0,55 6 1 0 0,-37-6-87 0 0,85 24 1 0 0,-49-5 40 0 0,2-5 1 0 0,145 17-1 0 0,195-12-7 0 0,-324-24-193 0 0,113 4 23 0 0,320-29-1 0 0,213-30 369 0 0,-563 39-44 0 0,-169 11 101 0 0,1-2-1 0 0,-1-1 1 0 0,0-1-1 0 0,0-1 1 0 0,-1-1 0 0 0,0-1-1 0 0,0-1 1 0 0,-1-1-1 0 0,0-1 1 0 0,0-2-1 0 0,-2 0 1 0 0,36-28 0 0 0,-52 37-172 0 0,-1-1 1 0 0,0-1 0 0 0,0 1 0 0 0,0-1 0 0 0,0 1 0 0 0,-1-1 0 0 0,0 0 0 0 0,0 0 0 0 0,-1-1 0 0 0,0 1 0 0 0,0 0 0 0 0,0-1-1 0 0,-1 1 1 0 0,0-1 0 0 0,0 0 0 0 0,0-12 0 0 0,-1-12-45 0 0,-2-1 0 0 0,-7-40 1 0 0,4 36 69 0 0,-2-60 487 0 0,5-1 1 0 0,17-160-1 0 0,0-28 252 0 0,-21 158-383 0 0,-44-243 0 0 0,16 161-147 0 0,-14-188-5 0 0,-21-143 70 0 0,39 292-225 0 0,3-315 0 0 0,18 254-42 0 0,35-627 28 0 0,-7 90-224 0 0,-19 463 112 0 0,4 214 119 0 0,-12-344 322 0 0,-25 320-525 0 0,5 50 48 0 0,16 52 80 0 0,-17-99-27 0 0,21 156 17 0 0,-1 0-1 0 0,-1 1 0 0 0,-23-49 1 0 0,24 62-67 0 0,-2 0-1 0 0,0 1 1 0 0,-1 1 0 0 0,-1-1-1 0 0,-22-23 1 0 0,24 31 69 0 0,0 2 0 0 0,0-1-1 0 0,-1 2 1 0 0,0-1 0 0 0,0 2-1 0 0,-1 0 1 0 0,0 0 0 0 0,0 1-1 0 0,-21-6 1 0 0,-17-2-11 0 0,-1 1 0 0 0,-90-8 0 0 0,-111 6 32 0 0,208 13-13 0 0,-255 0-14 0 0,104 3-28 0 0,143-1-717 0 0,-55 7 1 0 0,58 1-881 0 0</inkml:trace>
</inkml:ink>
</file>

<file path=ppt/ink/ink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7"/>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1"/>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2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0"/>
    </inkml:context>
    <inkml:brush xml:id="br0">
      <inkml:brushProperty name="width" value="0.1" units="cm"/>
      <inkml:brushProperty name="height" value="0.1" units="cm"/>
      <inkml:brushProperty name="color" value="#F6630D"/>
    </inkml:brush>
  </inkml:definitions>
  <inkml:trace contextRef="#ctx0" brushRef="#br0">509 5 5527 0 0,'0'0'8740'0'0,"-22"-5"-4704"0"0,10 11-3594 0 0,0 0 0 0 0,1 1 0 0 0,0 0 0 0 0,0 1 0 0 0,1 0-1 0 0,-16 16 1 0 0,-11 7 129 0 0,1-2-213 0 0,-126 101 802 0 0,138-108-1007 0 0,0 1 0 0 0,2 1 0 0 0,1 1 0 0 0,-23 35 0 0 0,23-13-170 0 0,18-27-2336 0 0</inkml:trace>
</inkml:ink>
</file>

<file path=ppt/ink/ink2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1"/>
    </inkml:context>
    <inkml:brush xml:id="br0">
      <inkml:brushProperty name="width" value="0.1" units="cm"/>
      <inkml:brushProperty name="height" value="0.1" units="cm"/>
      <inkml:brushProperty name="color" value="#F6630D"/>
    </inkml:brush>
  </inkml:definitions>
  <inkml:trace contextRef="#ctx0" brushRef="#br0">0 0 5527 0 0,'1'5'12538'0'0,"-1"7"-9104"0"0,4 61-2097 0 0,1 53-515 0 0,10 119 1063 0 0,-10-163-1501 0 0,-5-81-192 0 0,0 0-139 0 0,-2 3-30 0 0,2-2 9 0 0</inkml:trace>
</inkml:ink>
</file>

<file path=ppt/ink/ink2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2"/>
    </inkml:context>
    <inkml:brush xml:id="br0">
      <inkml:brushProperty name="width" value="0.1" units="cm"/>
      <inkml:brushProperty name="height" value="0.1" units="cm"/>
      <inkml:brushProperty name="color" value="#F6630D"/>
    </inkml:brush>
  </inkml:definitions>
  <inkml:trace contextRef="#ctx0" brushRef="#br0">19 57 12439 0 0,'-7'-22'819'0'0,"-5"-10"10391"0"0,27 30-11067 0 0,0 2-3363 0 0</inkml:trace>
</inkml:ink>
</file>

<file path=ppt/ink/ink2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3"/>
    </inkml:context>
    <inkml:brush xml:id="br0">
      <inkml:brushProperty name="width" value="0.1" units="cm"/>
      <inkml:brushProperty name="height" value="0.1" units="cm"/>
      <inkml:brushProperty name="color" value="#F6630D"/>
    </inkml:brush>
  </inkml:definitions>
  <inkml:trace contextRef="#ctx0" brushRef="#br0">175 27 6447 0 0,'0'0'586'0'0,"-33"18"3823"0"0,21-6-2598 0 0,0 0 1 0 0,1 0-1 0 0,-11 16 1 0 0,11-12-1297 0 0,0 0 0 0 0,1 1 1 0 0,1 1-1 0 0,1 0 0 0 0,0 0 1 0 0,1 0-1 0 0,1 1 0 0 0,-6 30 1 0 0,11-42-448 0 0,0-1 1 0 0,1 1-1 0 0,-1-1 1 0 0,2 1-1 0 0,-1-1 1 0 0,1 1 0 0 0,0-1-1 0 0,0 1 1 0 0,0-1-1 0 0,1 1 1 0 0,0-1-1 0 0,0 0 1 0 0,1 0-1 0 0,0 0 1 0 0,0 0-1 0 0,0-1 1 0 0,1 1-1 0 0,0-1 1 0 0,0 0 0 0 0,0 0-1 0 0,1 0 1 0 0,-1-1-1 0 0,1 1 1 0 0,0-1-1 0 0,1 0 1 0 0,-1-1-1 0 0,1 1 1 0 0,-1-1-1 0 0,1 0 1 0 0,0 0-1 0 0,0-1 1 0 0,11 3-1 0 0,-1 0-22 0 0,0-1 0 0 0,0-1-1 0 0,1-1 1 0 0,-1 0 0 0 0,1-1-1 0 0,0-1 1 0 0,-1-1 0 0 0,1 0-1 0 0,0-1 1 0 0,-1-1-1 0 0,30-8 1 0 0,-29 5 48 0 0,1 0 1 0 0,-2-1-1 0 0,1-1 0 0 0,-1 0 0 0 0,21-15 0 0 0,-32 19-67 0 0,-1 1-1 0 0,1-1 1 0 0,-1 0-1 0 0,0-1 0 0 0,0 1 1 0 0,0-1-1 0 0,0 1 1 0 0,-1-1-1 0 0,0 0 1 0 0,0-1-1 0 0,0 1 0 0 0,-1 0 1 0 0,0-1-1 0 0,0 0 1 0 0,0 1-1 0 0,0-1 0 0 0,-1 0 1 0 0,0 0-1 0 0,-1 0 1 0 0,1-6-1 0 0,-1-2 39 0 0,-1 0 0 0 0,0 0 0 0 0,-1 0 0 0 0,0 0 0 0 0,-1 1 0 0 0,-1-1 0 0 0,0 1 0 0 0,-1 0 1 0 0,-1 0-1 0 0,-9-17 0 0 0,9 21-44 0 0,0 0 1 0 0,0 1-1 0 0,-1 0 0 0 0,0 0 1 0 0,0 1-1 0 0,-1 0 1 0 0,0 0-1 0 0,0 1 1 0 0,-1 0-1 0 0,1 0 1 0 0,-1 1-1 0 0,-1 0 0 0 0,1 1 1 0 0,-17-6-1 0 0,7 3-62 0 0,-1 1-1 0 0,0 2 1 0 0,1-1-1 0 0,-2 2 0 0 0,1 1 1 0 0,0 1-1 0 0,0 0 0 0 0,-39 5 1 0 0,57-4-125 0 0,1 0-1 0 0,0 0 1 0 0,0 1 0 0 0,0-1 0 0 0,-1 1 0 0 0,1-1-1 0 0,0 1 1 0 0,0-1 0 0 0,0 1 0 0 0,0 0-1 0 0,0-1 1 0 0,0 1 0 0 0,0 0 0 0 0,0 0 0 0 0,0 0-1 0 0,0 0 1 0 0,1 0 0 0 0,-1 0 0 0 0,0 0 0 0 0,0 0-1 0 0,1 0 1 0 0,-1 0 0 0 0,1 0 0 0 0,-1 0 0 0 0,1 1-1 0 0,0-1 1 0 0,-1 0 0 0 0,1 0 0 0 0,0 1 0 0 0,0-1-1 0 0,0 1 1 0 0,0 6-2090 0 0</inkml:trace>
</inkml:ink>
</file>

<file path=ppt/ink/ink2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4"/>
    </inkml:context>
    <inkml:brush xml:id="br0">
      <inkml:brushProperty name="width" value="0.1" units="cm"/>
      <inkml:brushProperty name="height" value="0.1" units="cm"/>
      <inkml:brushProperty name="color" value="#F6630D"/>
    </inkml:brush>
  </inkml:definitions>
  <inkml:trace contextRef="#ctx0" brushRef="#br0">1 113 10247 0 0,'4'-18'10588'0'0,"1"-2"-8199"0"0,0 14-2191 0 0,0 0-1 0 0,0 0 0 0 0,1 0 1 0 0,0 1-1 0 0,0 0 0 0 0,1 0 0 0 0,-1 1 1 0 0,1 0-1 0 0,0 0 0 0 0,0 0 0 0 0,0 1 1 0 0,1 0-1 0 0,-1 0 0 0 0,1 1 0 0 0,0 0 1 0 0,0 0-1 0 0,-1 1 0 0 0,11-1 0 0 0,-8 1-147 0 0,0 0-1 0 0,0 1 0 0 0,0 0 0 0 0,0 1 0 0 0,0 0 0 0 0,0 0 0 0 0,-1 1 0 0 0,1 0 0 0 0,0 1 0 0 0,-1 0 0 0 0,1 1 0 0 0,-1 0 0 0 0,0 0 0 0 0,10 7 0 0 0,-16-9-35 0 0,0 0-1 0 0,0 0 0 0 0,-1 0 1 0 0,1 1-1 0 0,-1-1 0 0 0,1 0 1 0 0,-1 1-1 0 0,0 0 0 0 0,0-1 1 0 0,0 1-1 0 0,0 0 0 0 0,-1 0 1 0 0,1 0-1 0 0,-1 0 0 0 0,0 0 1 0 0,0 1-1 0 0,0-1 0 0 0,0 0 1 0 0,0 0-1 0 0,-1 1 0 0 0,1 5 1 0 0,-2-1 1 0 0,-1 0 1 0 0,0-1 0 0 0,0 1 0 0 0,-1-1-1 0 0,0 0 1 0 0,0 0 0 0 0,-1 0-1 0 0,-6 10 1 0 0,4-7-10 0 0,0 1 0 0 0,0 0-1 0 0,1 0 1 0 0,1 0 0 0 0,-1 0-1 0 0,-2 18 1 0 0,6-26-2 0 0,1 1 0 0 0,0-1-1 0 0,-1 0 1 0 0,2 1 0 0 0,-1-1-1 0 0,0 1 1 0 0,1-1 0 0 0,-1 0-1 0 0,1 1 1 0 0,0-1 0 0 0,0 0-1 0 0,0 0 1 0 0,1 0-1 0 0,-1 0 1 0 0,1 0 0 0 0,0 0-1 0 0,0 0 1 0 0,0 0 0 0 0,0-1-1 0 0,0 1 1 0 0,0-1 0 0 0,1 1-1 0 0,-1-1 1 0 0,1 0 0 0 0,0 0-1 0 0,0 0 1 0 0,5 2 0 0 0,47 26 5 0 0,-39-23-13 0 0,-1 1 1 0 0,0 0 0 0 0,0 1 0 0 0,-1 1 0 0 0,0 0 0 0 0,-1 0 0 0 0,0 2-1 0 0,0 0 1 0 0,19 24 0 0 0,-29-30 3 0 0,-3-3 2 0 0,0-1 0 0 0,0 1-1 0 0,0-1 1 0 0,0 1 0 0 0,0-1 0 0 0,-1 1 0 0 0,0-1 0 0 0,1 0-1 0 0,-1 1 1 0 0,0-1 0 0 0,0 0 0 0 0,0 1 0 0 0,0-1-1 0 0,-1 0 1 0 0,1 0 0 0 0,0 0 0 0 0,-1 0 0 0 0,0 0-1 0 0,1-1 1 0 0,-1 1 0 0 0,0 0 0 0 0,0-1 0 0 0,0 1-1 0 0,0-1 1 0 0,0 0 0 0 0,-3 2 0 0 0,2-1 2 0 0,-10 6 63 0 0,-1 0-1 0 0,0-1 0 0 0,0 0 0 0 0,0-1 0 0 0,-1-1 0 0 0,0 0 1 0 0,0-1-1 0 0,0-1 0 0 0,-1 0 0 0 0,-22 1 0 0 0,28-3-48 0 0,1-1-1 0 0,-1 0 0 0 0,1 0 1 0 0,-1-1-1 0 0,1-1 0 0 0,-1 1 1 0 0,1-1-1 0 0,0-1 0 0 0,-1 0 1 0 0,1 0-1 0 0,1-1 0 0 0,-1 0 1 0 0,1-1-1 0 0,-1 1 0 0 0,1-2 1 0 0,0 1-1 0 0,1-1 0 0 0,-10-9 1 0 0,16 14-327 0 0,-2-2 572 0 0</inkml:trace>
</inkml:ink>
</file>

<file path=ppt/ink/ink2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5"/>
    </inkml:context>
    <inkml:brush xml:id="br0">
      <inkml:brushProperty name="width" value="0.1" units="cm"/>
      <inkml:brushProperty name="height" value="0.1" units="cm"/>
      <inkml:brushProperty name="color" value="#F6630D"/>
    </inkml:brush>
  </inkml:definitions>
  <inkml:trace contextRef="#ctx0" brushRef="#br0">0 53 7631 0 0,'0'0'10687'0'0,"38"-4"-7991"0"0,201-20 965 0 0,-204 13-3520 0 0,-30 8-103 0 0,0 1 0 0 0,1 0 0 0 0,-1 1 0 0 0,0-1 0 0 0,1 1 0 0 0,-1 0 0 0 0,1 0 0 0 0,0 0 0 0 0,-1 1 0 0 0,11 0 0 0 0,-21 34 175 0 0,6-16-156 0 0,-1-17-52 0 0,0 0-1 0 0,0 0 1 0 0,0 1 0 0 0,0-1-1 0 0,1 0 1 0 0,-2 0-1 0 0,1 1 1 0 0,0-1 0 0 0,0 0-1 0 0,0 0 1 0 0,-1 1-1 0 0,1-1 1 0 0,0 0 0 0 0,-1 0-1 0 0,1 0 1 0 0,-1 0-1 0 0,1 0 1 0 0,-1 0 0 0 0,0 0-1 0 0,0 0 1 0 0,1 0-1 0 0,-1 0 1 0 0,0 0-1 0 0,-1 1 1 0 0,-14 17 29 0 0,0 2 0 0 0,1-1 0 0 0,1 2 0 0 0,-18 39 0 0 0,-3 3 20 0 0,-64 139 230 0 0,92-186-292 0 0,-12 32 83 0 0,19-47-33 0 0,3-2-217 0 0,0 1-1 0 0,0-1 0 0 0,0 0 0 0 0,0 0 0 0 0,0-1 0 0 0,0 1 0 0 0,0-1 0 0 0,0 1 0 0 0,0-1 0 0 0,0 0 0 0 0,-1 0 0 0 0,1 0 1 0 0,0 0-1 0 0,0-1 0 0 0,2-1 0 0 0,0 0-1824 0 0</inkml:trace>
</inkml:ink>
</file>

<file path=ppt/ink/ink2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6"/>
    </inkml:context>
    <inkml:brush xml:id="br0">
      <inkml:brushProperty name="width" value="0.1" units="cm"/>
      <inkml:brushProperty name="height" value="0.1" units="cm"/>
      <inkml:brushProperty name="color" value="#F6630D"/>
    </inkml:brush>
  </inkml:definitions>
  <inkml:trace contextRef="#ctx0" brushRef="#br0">0 71 9039 0 0,'0'0'2982'0'0,"32"-20"1740"0"0,-20 16-4273 0 0,1 0 0 0 0,0 1 0 0 0,0 0 0 0 0,0 1 0 0 0,0 0 0 0 0,0 1-1 0 0,0 1 1 0 0,19 1 0 0 0,50-4 891 0 0,112-15 884 0 0,-58 7-1473 0 0,-107 11-464 0 0,-20 0-2582 0 0</inkml:trace>
</inkml:ink>
</file>

<file path=ppt/ink/ink2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7"/>
    </inkml:context>
    <inkml:brush xml:id="br0">
      <inkml:brushProperty name="width" value="0.1" units="cm"/>
      <inkml:brushProperty name="height" value="0.1" units="cm"/>
      <inkml:brushProperty name="color" value="#AB008B"/>
    </inkml:brush>
  </inkml:definitions>
  <inkml:trace contextRef="#ctx0" brushRef="#br0">91 323 5063 0 0,'0'0'11756'0'0,"1"0"-11670"0"0,0 0 0 0 0,0-1 0 0 0,0 1 0 0 0,0 0 0 0 0,0 0 0 0 0,0 0 0 0 0,0 0 1 0 0,0 0-1 0 0,0 0 0 0 0,0 1 0 0 0,0-1 0 0 0,0 0 0 0 0,0 0 0 0 0,0 1 0 0 0,0-1 0 0 0,0 1 0 0 0,0-1 0 0 0,1 2 0 0 0,1 1 27 0 0,0 0 1 0 0,0 0-1 0 0,0 0 1 0 0,0 0-1 0 0,1-1 1 0 0,-1 1 0 0 0,1-1-1 0 0,-1 0 1 0 0,1 0-1 0 0,0 0 1 0 0,0 0-1 0 0,0-1 1 0 0,0 1-1 0 0,0-1 1 0 0,0 0-1 0 0,0-1 1 0 0,1 1-1 0 0,-1-1 1 0 0,0 1-1 0 0,6-2 1 0 0,-4 0 5 0 0,-1 0 1 0 0,1-1-1 0 0,0 0 1 0 0,0 0-1 0 0,-1-1 1 0 0,1 1-1 0 0,-1-1 1 0 0,0 0 0 0 0,0-1-1 0 0,0 1 1 0 0,0-1-1 0 0,7-7 1 0 0,4-7 238 0 0,-1-1 1 0 0,0 0 0 0 0,-1-1 0 0 0,-1 0 0 0 0,20-45-1 0 0,-29 57-237 0 0,0-1 0 0 0,0 0-1 0 0,-1 0 1 0 0,0 0-1 0 0,0 0 1 0 0,-1-1-1 0 0,-1 1 1 0 0,1-1-1 0 0,-1 1 1 0 0,-1-1 0 0 0,-1-14-1 0 0,-2-11 325 0 0,3 35-267 0 0,-9 34-21 0 0,-50 117-38 0 0,11-31-114 0 0,40-99-5 0 0,2-5 0 0 0,0 1 0 0 0,1 0 0 0 0,0 0 0 0 0,-2 29 0 0 0,4-31-25 0 0,-1 0 0 0 0,0 1 0 0 0,-1-2-1 0 0,-1 1 1 0 0,0 0 0 0 0,-1-1 0 0 0,0 0 0 0 0,-18 24 0 0 0,-22 47-261 0 0,-83 217-962 0 0,130-301 1247 0 0,-1 0-1 0 0,1-1 1 0 0,-1 1-1 0 0,1 0 1 0 0,-1 0-1 0 0,1 0 1 0 0,0 0-1 0 0,0 0 1 0 0,0 0-1 0 0,-1 0 0 0 0,1 0 1 0 0,0 0-1 0 0,0 0 1 0 0,0 0-1 0 0,0 0 1 0 0,1 0-1 0 0,-1 0 1 0 0,0 0-1 0 0,0 0 1 0 0,1 0-1 0 0,-1 0 1 0 0,0 0-1 0 0,1-1 1 0 0,-1 1-1 0 0,1 0 1 0 0,-1 0-1 0 0,1 0 1 0 0,-1 0-1 0 0,1-1 1 0 0,0 1-1 0 0,-1 0 1 0 0,1-1-1 0 0,0 1 1 0 0,0 0-1 0 0,-1-1 1 0 0,1 1-1 0 0,0-1 1 0 0,0 1-1 0 0,0-1 1 0 0,0 0-1 0 0,0 1 1 0 0,0-1-1 0 0,0 0 1 0 0,0 0-1 0 0,0 1 1 0 0,0-1-1 0 0,0 0 1 0 0,0 0-1 0 0,0 0 1 0 0,1 0-1 0 0,60-2-104 0 0,-50 1 97 0 0,105-1 244 0 0,-64 2-182 0 0,69-8 0 0 0,-109 6-268 0 0,1 1-1 0 0,-1 0 1 0 0,0 0-1 0 0,1 2 0 0 0,-1 0 1 0 0,15 2-1 0 0</inkml:trace>
</inkml:ink>
</file>

<file path=ppt/ink/ink2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8"/>
    </inkml:context>
    <inkml:brush xml:id="br0">
      <inkml:brushProperty name="width" value="0.1" units="cm"/>
      <inkml:brushProperty name="height" value="0.1" units="cm"/>
      <inkml:brushProperty name="color" value="#AB008B"/>
    </inkml:brush>
  </inkml:definitions>
  <inkml:trace contextRef="#ctx0" brushRef="#br0">1 107 12727 0 0,'0'0'1150'0'0,"33"-23"4018"0"0,-11 14-3444 0 0,0 1 1 0 0,44-10 0 0 0,108-4 366 0 0,-10 1-1783 0 0,-155 19-1072 0 0,0 1 0 0 0,1 0 1 0 0,-1 0-1 0 0,16 1 0 0 0</inkml:trace>
</inkml:ink>
</file>

<file path=ppt/ink/ink2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29"/>
    </inkml:context>
    <inkml:brush xml:id="br0">
      <inkml:brushProperty name="width" value="0.1" units="cm"/>
      <inkml:brushProperty name="height" value="0.1" units="cm"/>
      <inkml:brushProperty name="color" value="#AB008B"/>
    </inkml:brush>
  </inkml:definitions>
  <inkml:trace contextRef="#ctx0" brushRef="#br0">256 15 8751 0 0,'0'0'794'0'0,"-30"-15"1311"0"0,27 15-1586 0 0,1 1 0 0 0,0-1 0 0 0,0 0 0 0 0,-1 1 0 0 0,1-1 0 0 0,0 1 0 0 0,0 0 0 0 0,0 0 0 0 0,0 0 0 0 0,0 0-1 0 0,0 0 1 0 0,-2 2 0 0 0,-22 23 1881 0 0,-13 36-1442 0 0,37-58-670 0 0,-20 39 91 0 0,1 0 0 0 0,3 1 1 0 0,1 1-1 0 0,-20 93 0 0 0,32-114-240 0 0,1 0-1 0 0,2 0 1 0 0,0 0-1 0 0,1 1 0 0 0,2-1 1 0 0,0 1-1 0 0,2-1 1 0 0,1 0-1 0 0,0 0 0 0 0,2 0 1 0 0,14 37-1 0 0,-16-53-117 0 0,1 0 0 0 0,0 0-1 0 0,0 0 1 0 0,1-1 0 0 0,-1 0 0 0 0,2 0-1 0 0,-1 0 1 0 0,1-1 0 0 0,0 0 0 0 0,0 0-1 0 0,0-1 1 0 0,1 0 0 0 0,0 0 0 0 0,0-1-1 0 0,0 0 1 0 0,1-1 0 0 0,0 1 0 0 0,-1-1-1 0 0,1-1 1 0 0,0 0 0 0 0,0 0 0 0 0,0-1-1 0 0,0 0 1 0 0,12 0 0 0 0,-13-1-4 0 0,-1 0 0 0 0,1-1 1 0 0,-1 1-1 0 0,0-2 0 0 0,1 1 0 0 0,-1-1 1 0 0,0 0-1 0 0,0 0 0 0 0,0-1 0 0 0,0 1 0 0 0,0-2 1 0 0,-1 1-1 0 0,1-1 0 0 0,-1 0 0 0 0,0 0 1 0 0,0-1-1 0 0,-1 0 0 0 0,1 0 0 0 0,-1 0 1 0 0,0-1-1 0 0,0 0 0 0 0,-1 1 0 0 0,0-2 1 0 0,0 1-1 0 0,0 0 0 0 0,-1-1 0 0 0,0 0 1 0 0,0 0-1 0 0,-1 0 0 0 0,3-8 0 0 0,-3 4-2 0 0,0 0 0 0 0,-1 0-1 0 0,-1 0 1 0 0,1-1-1 0 0,-2 1 1 0 0,1 0-1 0 0,-2 0 1 0 0,1 0 0 0 0,-2 0-1 0 0,1 1 1 0 0,-1-1-1 0 0,-7-15 1 0 0,7 20-9 0 0,1 1 1 0 0,-1 0 0 0 0,0 0-1 0 0,0 0 1 0 0,0 0 0 0 0,-1 1-1 0 0,0-1 1 0 0,0 1 0 0 0,0 0-1 0 0,0 0 1 0 0,-1 0 0 0 0,1 1-1 0 0,-1 0 1 0 0,0 0 0 0 0,0 0-1 0 0,0 0 1 0 0,0 1 0 0 0,-1-1-1 0 0,1 1 1 0 0,-1 1 0 0 0,0-1-1 0 0,1 1 1 0 0,-1 0 0 0 0,0 0-1 0 0,-7 1 1 0 0,-7 0-25 0 0,1 2 1 0 0,-1 0-1 0 0,0 1 0 0 0,1 1 1 0 0,0 1-1 0 0,0 0 0 0 0,-30 14 1 0 0,48-18-211 0 0,21 7-6699 0 0</inkml:trace>
</inkml:ink>
</file>

<file path=ppt/ink/ink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2"/>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2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0"/>
    </inkml:context>
    <inkml:brush xml:id="br0">
      <inkml:brushProperty name="width" value="0.1" units="cm"/>
      <inkml:brushProperty name="height" value="0.1" units="cm"/>
      <inkml:brushProperty name="color" value="#AB008B"/>
    </inkml:brush>
  </inkml:definitions>
  <inkml:trace contextRef="#ctx0" brushRef="#br0">22 1 6911 0 0,'0'0'528'0'0,"-5"19"4043"0"0,4-12-3875 0 0,1 0 0 0 0,0 1 0 0 0,0-1 0 0 0,1 0 0 0 0,0 0 0 0 0,0 1 0 0 0,1-1 0 0 0,0 0 0 0 0,0 0 0 0 0,4 7 0 0 0,8 41 1277 0 0,-10-30-1407 0 0,-2 0 0 0 0,-1 0 0 0 0,-1 0 0 0 0,-1 1 0 0 0,-4 24 0 0 0,-6 14-452 0 0,-3 14 275 0 0,-6 147 0 0 0,19-223-494 0 0,1 0-1 0 0,0 0 1 0 0,0 0-1 0 0,1 0 1 0 0,-1 0 0 0 0,0 0-1 0 0,1 0 1 0 0,-1 0-1 0 0,1 0 1 0 0,0 0-1 0 0,-1 0 1 0 0,1 0 0 0 0,0 0-1 0 0,0 0 1 0 0,0 0-1 0 0,1-1 1 0 0,-1 1-1 0 0,0 0 1 0 0,1-1 0 0 0,-1 1-1 0 0,1-1 1 0 0,-1 0-1 0 0,1 1 1 0 0,-1-1-1 0 0,1 0 1 0 0,0 0 0 0 0,2 1-1 0 0,13 6-1518 0 0</inkml:trace>
</inkml:ink>
</file>

<file path=ppt/ink/ink2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1"/>
    </inkml:context>
    <inkml:brush xml:id="br0">
      <inkml:brushProperty name="width" value="0.1" units="cm"/>
      <inkml:brushProperty name="height" value="0.1" units="cm"/>
      <inkml:brushProperty name="color" value="#AB008B"/>
    </inkml:brush>
  </inkml:definitions>
  <inkml:trace contextRef="#ctx0" brushRef="#br0">144 1 5063 0 0,'0'0'390'0'0,"-16"22"4795"0"0,-22 48 3049 0 0,21-40-7220 0 0,1 0 0 0 0,-21 55 0 0 0,33-47-667 0 0,4-34-302 0 0,0 1 0 0 0,0 0-1 0 0,-1 0 1 0 0,1 0 0 0 0,-1-1 0 0 0,0 1-1 0 0,-3 5 1 0 0,3-6-20 0 0,-1-1 1 0 0,1 0-1 0 0,0 1 0 0 0,0-1 0 0 0,0 1 1 0 0,0-1-1 0 0,1 1 0 0 0,0-1 0 0 0,-1 1 1 0 0,1 0-1 0 0,0-1 0 0 0,1 1 0 0 0,-1-1 1 0 0,1 1-1 0 0,-1-1 0 0 0,1 1 1 0 0,0-1-1 0 0,1 1 0 0 0,1 5 0 0 0,0-5 33 0 0,0 0 0 0 0,1 0-1 0 0,-1 0 1 0 0,1 0 0 0 0,0 0-1 0 0,0-1 1 0 0,0 1 0 0 0,0-1 0 0 0,0 0-1 0 0,1-1 1 0 0,-1 1 0 0 0,7 2-1 0 0,4 1 117 0 0,1-1-1 0 0,0 0 1 0 0,0-1 0 0 0,1 0-1 0 0,-1-2 1 0 0,1 0-1 0 0,26 0 1 0 0,187-21 636 0 0,-132 5-4597 0 0,-79 11-4340 0 0</inkml:trace>
</inkml:ink>
</file>

<file path=ppt/ink/ink2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2"/>
    </inkml:context>
    <inkml:brush xml:id="br0">
      <inkml:brushProperty name="width" value="0.1" units="cm"/>
      <inkml:brushProperty name="height" value="0.1" units="cm"/>
      <inkml:brushProperty name="color" value="#AB008B"/>
    </inkml:brush>
  </inkml:definitions>
  <inkml:trace contextRef="#ctx0" brushRef="#br0">102 0 11519 0 0,'-6'4'527'0'0,"-1"-1"0"0"0,1 1 0 0 0,-1 1 0 0 0,1-1 0 0 0,1 1-1 0 0,-1 0 1 0 0,1 0 0 0 0,-1 1 0 0 0,2 0 0 0 0,-1 0 0 0 0,1 0-1 0 0,0 0 1 0 0,0 1 0 0 0,0-1 0 0 0,1 1 0 0 0,0 0 0 0 0,0 0-1 0 0,1 0 1 0 0,0 0 0 0 0,0 1 0 0 0,-1 14 0 0 0,0 13 297 0 0,2-1 1 0 0,1 1 0 0 0,7 54-1 0 0,-3-37-993 0 0,-1 8 31 0 0,4 57 822 0 0,-5-103-1316 0 0,0 0 1 0 0,1 0 0 0 0,0 0-1 0 0,2 0 1 0 0,8 21-1 0 0</inkml:trace>
</inkml:ink>
</file>

<file path=ppt/ink/ink2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3"/>
    </inkml:context>
    <inkml:brush xml:id="br0">
      <inkml:brushProperty name="width" value="0.1" units="cm"/>
      <inkml:brushProperty name="height" value="0.1" units="cm"/>
      <inkml:brushProperty name="color" value="#AB008B"/>
    </inkml:brush>
  </inkml:definitions>
  <inkml:trace contextRef="#ctx0" brushRef="#br0">28 0 1839 0 0,'-10'0'19952'0'0,"1"5"-20056"0"0,1-1-176 0 0</inkml:trace>
</inkml:ink>
</file>

<file path=ppt/ink/ink2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4"/>
    </inkml:context>
    <inkml:brush xml:id="br0">
      <inkml:brushProperty name="width" value="0.1" units="cm"/>
      <inkml:brushProperty name="height" value="0.1" units="cm"/>
      <inkml:brushProperty name="color" value="#AB008B"/>
    </inkml:brush>
  </inkml:definitions>
  <inkml:trace contextRef="#ctx0" brushRef="#br0">264 128 3679 0 0,'2'-2'28'0'0,"-1"1"0"0"0,0 0-1 0 0,0 0 1 0 0,0 0 0 0 0,0-1 0 0 0,0 1-1 0 0,0 0 1 0 0,0-1 0 0 0,-1 1-1 0 0,1-1 1 0 0,0 1 0 0 0,-1-1-1 0 0,1 1 1 0 0,-1-1 0 0 0,1 1-1 0 0,-1-1 1 0 0,0 0 0 0 0,0 1-1 0 0,0-1 1 0 0,0-2 0 0 0,23-13 4890 0 0,-10 9-1875 0 0,-12 8-2740 0 0,0-1 0 0 0,0 0 0 0 0,-1 0 0 0 0,1 1 0 0 0,0-1 1 0 0,0 0-1 0 0,-1 0 0 0 0,1 0 0 0 0,0 0 0 0 0,-1 0 0 0 0,1 0 0 0 0,-1 0 0 0 0,1 0 0 0 0,-1 0 0 0 0,0-1 0 0 0,1 1 0 0 0,-1 0 1 0 0,0 0-1 0 0,0 0 0 0 0,0 0 0 0 0,0-1 0 0 0,0 1 0 0 0,0 0 0 0 0,0 0 0 0 0,0 0 0 0 0,-1 0 0 0 0,1-2 0 0 0,-2 1-111 0 0,1 0 0 0 0,0 0 0 0 0,-1 0 0 0 0,1 1-1 0 0,-1-1 1 0 0,0 0 0 0 0,1 1 0 0 0,-1 0 0 0 0,0-1-1 0 0,0 1 1 0 0,0 0 0 0 0,0 0 0 0 0,-3-1 0 0 0,-2-2-111 0 0,-1 1 1 0 0,0 1 0 0 0,0-1-1 0 0,-1 1 1 0 0,1 1 0 0 0,0 0-1 0 0,-10-1 1 0 0,8 3-54 0 0,-1 1 0 0 0,1-1 0 0 0,0 2 0 0 0,0-1 0 0 0,1 1 0 0 0,-1 1 0 0 0,1 0 0 0 0,-1 0-1 0 0,1 1 1 0 0,0 0 0 0 0,1 1 0 0 0,-1 0 0 0 0,1 0 0 0 0,0 1 0 0 0,1 0 0 0 0,-1 0 0 0 0,2 1 0 0 0,-1-1 0 0 0,-6 11 0 0 0,8-10-14 0 0,0 0 0 0 0,0 0 0 0 0,1 0 1 0 0,0 1-1 0 0,0-1 0 0 0,1 1 0 0 0,0 0 1 0 0,1 0-1 0 0,0 0 0 0 0,0 0 0 0 0,1 0 1 0 0,0 1-1 0 0,1-1 0 0 0,0 0 0 0 0,0 1 1 0 0,1-1-1 0 0,0 0 0 0 0,1 0 0 0 0,0 1 1 0 0,0-1-1 0 0,6 13 0 0 0,-5-16-7 0 0,1-1-1 0 0,-1 1 0 0 0,1-1 1 0 0,0 0-1 0 0,0 0 1 0 0,1 0-1 0 0,0-1 1 0 0,-1 0-1 0 0,1 1 1 0 0,1-2-1 0 0,-1 1 0 0 0,1 0 1 0 0,-1-1-1 0 0,1 0 1 0 0,0-1-1 0 0,0 1 1 0 0,0-1-1 0 0,0 0 1 0 0,1-1-1 0 0,-1 1 1 0 0,1-1-1 0 0,-1-1 0 0 0,1 1 1 0 0,-1-1-1 0 0,1 0 1 0 0,-1 0-1 0 0,7-2 1 0 0,-7 1 13 0 0,0 1 1 0 0,0-1 0 0 0,0 0 0 0 0,0-1-1 0 0,0 1 1 0 0,0-1 0 0 0,0-1 0 0 0,-1 1 0 0 0,1-1-1 0 0,-1 0 1 0 0,0 0 0 0 0,0 0 0 0 0,0-1-1 0 0,0 0 1 0 0,0 0 0 0 0,-1 0 0 0 0,0 0-1 0 0,0-1 1 0 0,0 0 0 0 0,0 0 0 0 0,-1 0-1 0 0,0 0 1 0 0,0 0 0 0 0,0-1 0 0 0,0 0-1 0 0,-1 1 1 0 0,0-1 0 0 0,2-10 0 0 0,0-6 142 0 0,-1-1 1 0 0,-1 1 0 0 0,-1-1-1 0 0,-1 1 1 0 0,-1-1-1 0 0,-4-28 572 0 0,-6 76-446 0 0,7-7-280 0 0,2 0 0 0 0,0 0-1 0 0,2 0 1 0 0,0 0 0 0 0,4 30-1 0 0,22 92 74 0 0,-16-102-64 0 0,-2 1-1 0 0,-2 1 1 0 0,1 43-1 0 0,-7-44 4 0 0,-1-14 18 0 0,1 0 1 0 0,1 0 0 0 0,1 0-1 0 0,8 34 1 0 0,29-72-1846 0 0,-27 8-711 0 0</inkml:trace>
</inkml:ink>
</file>

<file path=ppt/ink/ink2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5"/>
    </inkml:context>
    <inkml:brush xml:id="br0">
      <inkml:brushProperty name="width" value="0.1" units="cm"/>
      <inkml:brushProperty name="height" value="0.1" units="cm"/>
      <inkml:brushProperty name="color" value="#AB008B"/>
    </inkml:brush>
  </inkml:definitions>
  <inkml:trace contextRef="#ctx0" brushRef="#br0">135 1 6911 0 0,'2'2'12084'0'0,"-3"3"-12852"0"0,-14 26 2512 0 0,-14 47-1 0 0,17-44-1092 0 0,-19 39-1 0 0,23-58-520 0 0,0 1 1 0 0,1-1-1 0 0,1 1 0 0 0,1 0 0 0 0,0 1 0 0 0,-4 25 1 0 0,9-37-108 0 0,-1-1 1 0 0,1 0 0 0 0,0 0 0 0 0,1 0-1 0 0,-1 0 1 0 0,0 0 0 0 0,1 1-1 0 0,0-1 1 0 0,0 0 0 0 0,1 0 0 0 0,-1-1-1 0 0,1 1 1 0 0,-1 0 0 0 0,1 0 0 0 0,0-1-1 0 0,1 1 1 0 0,-1-1 0 0 0,1 0 0 0 0,-1 1-1 0 0,1-1 1 0 0,0 0 0 0 0,0-1-1 0 0,0 1 1 0 0,1 0 0 0 0,-1-1 0 0 0,1 0-1 0 0,-1 0 1 0 0,1 0 0 0 0,0 0 0 0 0,0-1-1 0 0,-1 1 1 0 0,6 0 0 0 0,9 3 160 0 0,1 0 0 0 0,-1-2 0 0 0,1 0 0 0 0,0-1 0 0 0,26-1 0 0 0,99-11 398 0 0,-81 5-392 0 0,10-3-220 0 0,32-1 244 0 0,-36 12-4422 0 0</inkml:trace>
</inkml:ink>
</file>

<file path=ppt/ink/ink2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6"/>
    </inkml:context>
    <inkml:brush xml:id="br0">
      <inkml:brushProperty name="width" value="0.1" units="cm"/>
      <inkml:brushProperty name="height" value="0.1" units="cm"/>
      <inkml:brushProperty name="color" value="#AB008B"/>
    </inkml:brush>
  </inkml:definitions>
  <inkml:trace contextRef="#ctx0" brushRef="#br0">87 1 13247 0 0,'0'0'1195'0'0,"-17"27"-818"0"0,4 2 1030 0 0,3 1 0 0 0,0 0 0 0 0,2 1 0 0 0,1 0 0 0 0,-4 47 0 0 0,1 161 1304 0 0,10-233-2870 0 0,7 155 1733 0 0,10-81-2806 0 0,-13-67-751 0 0,0 0 0 0 0,2-1 0 0 0,12 23 0 0 0</inkml:trace>
</inkml:ink>
</file>

<file path=ppt/ink/ink2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7"/>
    </inkml:context>
    <inkml:brush xml:id="br0">
      <inkml:brushProperty name="width" value="0.1" units="cm"/>
      <inkml:brushProperty name="height" value="0.1" units="cm"/>
      <inkml:brushProperty name="color" value="#AB008B"/>
    </inkml:brush>
  </inkml:definitions>
  <inkml:trace contextRef="#ctx0" brushRef="#br0">48 84 1375 0 0,'0'0'9071'0'0,"-5"-14"-8095"0"0,0 12-905 0 0,2 2 3 0 0,-31-6 4459 0 0,43 5-2073 0 0,38 4-1101 0 0,0 0-938 0 0,0-3-1 0 0,-1-2 0 0 0,1-1 1 0 0,-1-3-1 0 0,1-2 0 0 0,59-18 1 0 0,-26 5-113 0 0,-59 57-228 0 0,-16-31-67 0 0,0 0 0 0 0,0 0 1 0 0,1-1-1 0 0,0 1 0 0 0,-1-1 0 0 0,1-1 1 0 0,1 1-1 0 0,-1-1 0 0 0,0 0 0 0 0,1 0 1 0 0,0-1-1 0 0,-1 0 0 0 0,1 0 0 0 0,0 0 1 0 0,10 0-1 0 0,12 1-2 0 0,1 0 0 0 0,35-3 0 0 0,-65 0-11 0 0,52-5 18 0 0,-1-1 0 0 0,0-3 0 0 0,99-31 0 0 0,-124 33-14 0 0,-19 5 61 0 0,-5 3-25 0 0,0 1-1 0 0,0-1 0 0 0,0 1 1 0 0,0 0-1 0 0,0-1 0 0 0,0 1 0 0 0,0 0 1 0 0,0 0-1 0 0,-1 0 0 0 0,1 0 0 0 0,2 4 1 0 0,3 4 51 0 0,1-3-54 0 0,0 0 0 0 0,0-1 0 0 0,0 0 0 0 0,1-1 0 0 0,-1 0 0 0 0,1 0 0 0 0,1-1 0 0 0,-1 0 0 0 0,1 0 0 0 0,12 2 0 0 0,-6-3 12 0 0,0-1 1 0 0,1 0-1 0 0,-1-2 0 0 0,0 0 1 0 0,29-4-1 0 0,-6-1 36 0 0,0-2 1 0 0,0-1 0 0 0,-1-2-1 0 0,55-23 1 0 0,-52 53-33 0 0,-22-13-54 0 0,0-1 0 0 0,1 0-1 0 0,0-2 1 0 0,0 0 0 0 0,0-1 0 0 0,0-2 0 0 0,40 0-1 0 0,3-6 38 0 0,78-17-1 0 0,-72 9 80 0 0,-68 13-192 0 0,0 1 7 0 0,12 6 61 0 0,0 0-1 0 0,0-1 0 0 0,1 0 0 0 0,-1-1 0 0 0,1 0 0 0 0,0-1 0 0 0,1-1 0 0 0,-1 0 1 0 0,29 1-1 0 0,-8-5-53 0 0,1-1 1 0 0,58-12 0 0 0,-78 12 22 0 0,-12 1 38 0 0,1 1 0 0 0,-1 0 0 0 0,1 0 1 0 0,0 1-1 0 0,-1-1 0 0 0,1 1 0 0 0,-1 0 0 0 0,1 0 0 0 0,6 3 0 0 0,9 2 5 0 0,21 0-3 0 0,0-3 0 0 0,-1-1 0 0 0,1-2 0 0 0,0-1 0 0 0,53-10 0 0 0,-89 11-4 0 0,1 0-1 0 0,0 0 1 0 0,0 0 0 0 0,0 1-1 0 0,0 0 1 0 0,0 1 0 0 0,-1-1-1 0 0,1 1 1 0 0,-1 0-1 0 0,1 0 1 0 0,-1 1 0 0 0,0-1-1 0 0,7 5 1 0 0,36 14-47 0 0,-30-17-88 0 0,0-1 0 0 0,0 0 0 0 0,1-1 0 0 0,-1-1 0 0 0,1-1-1 0 0,-1-1 1 0 0,1 0 0 0 0,-1-1 0 0 0,1-1 0 0 0,-1-1 0 0 0,27-9 0 0 0,-44 13 467 0 0,154 16 413 0 0,-147-16-745 0 0,9 1-70 0 0,1-1 0 0 0,-1 0 0 0 0,1-2 0 0 0,-1 0 0 0 0,1 0 0 0 0,-1-2 1 0 0,0 0-1 0 0,-1-1 0 0 0,1-1 0 0 0,21-10 1080 0 0,-33 17-975 0 0,0 0 0 0 0,-1 0 0 0 0,1 0 1 0 0,0 1-1 0 0,-1 0 0 0 0,1 0 0 0 0,4 3 0 0 0,19 7-28 0 0,7-5 2 0 0,-1-2-1 0 0,1-1 1 0 0,0-1 0 0 0,0-2 0 0 0,0-2 0 0 0,0-1 0 0 0,0-2 0 0 0,-1-1-1 0 0,1-2 1 0 0,59-20 0 0 0,-38 15 41 0 0,0 2 0 0 0,1 2 0 0 0,109 0 0 0 0,-96 6-30 0 0,42-5-647 0 0,94 0-1713 0 0,-182 7 1007 0 0</inkml:trace>
</inkml:ink>
</file>

<file path=ppt/ink/ink2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8"/>
    </inkml:context>
    <inkml:brush xml:id="br0">
      <inkml:brushProperty name="width" value="0.1" units="cm"/>
      <inkml:brushProperty name="height" value="0.1" units="cm"/>
      <inkml:brushProperty name="color" value="#AB008B"/>
    </inkml:brush>
  </inkml:definitions>
  <inkml:trace contextRef="#ctx0" brushRef="#br0">1 11 1839 0 0,'1'-10'176'0'0</inkml:trace>
</inkml:ink>
</file>

<file path=ppt/ink/ink2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17.439"/>
    </inkml:context>
    <inkml:brush xml:id="br0">
      <inkml:brushProperty name="width" value="0.1" units="cm"/>
      <inkml:brushProperty name="height" value="0.1" units="cm"/>
      <inkml:brushProperty name="color" value="#AB008B"/>
    </inkml:brush>
  </inkml:definitions>
  <inkml:trace contextRef="#ctx0" brushRef="#br0">1 43 4143 0 0,'0'0'10320'0'0,"34"2"-6426"0"0,-21 4-3580 0 0,-1-1 0 0 0,1 0 1 0 0,0-1-1 0 0,0-1 0 0 0,0 0 1 0 0,1-1-1 0 0,-1 0 1 0 0,1-1-1 0 0,-1-1 0 0 0,1 0 1 0 0,-1-1-1 0 0,1 0 0 0 0,22-5 1 0 0,14-5 11 0 0,-33 6-256 0 0,1 2 1 0 0,0 0-1 0 0,1 0 1 0 0,20 1-1 0 0,-27 3-59 0 0,-9 0-11 0 0,0 0 0 0 0,0 0 0 0 0,1 0 0 0 0,-1 0 0 0 0,0 1 0 0 0,0 0-1 0 0,0-1 1 0 0,-1 1 0 0 0,1 0 0 0 0,5 5 0 0 0,2 1 12 0 0,0-4-4 0 0,-1 0 1 0 0,0 0-1 0 0,1-1 1 0 0,0-1-1 0 0,0 1 1 0 0,0-2-1 0 0,0 1 1 0 0,0-2-1 0 0,0 1 1 0 0,0-1-1 0 0,0-1 1 0 0,0 1 0 0 0,11-4-1 0 0,20-4 78 0 0,76-27 0 0 0,-31 8-44 0 0,-67 22-42 0 0,1 0 0 0 0,0 1 0 0 0,0 2 0 0 0,25-1 0 0 0,-41 3 0 0 0,1 0 0 0 0,0 0 0 0 0,0 0 0 0 0,-1 1 0 0 0,1 0 0 0 0,0 0 0 0 0,-1 0 0 0 0,1 1 0 0 0,-1-1 0 0 0,0 1 0 0 0,1 0 0 0 0,-1 1 0 0 0,0-1 0 0 0,0 1 0 0 0,0-1 0 0 0,-1 1 0 0 0,1 1 0 0 0,-1-1 0 0 0,1 0 0 0 0,-1 1 0 0 0,0-1 0 0 0,0 1 0 0 0,3 6 0 0 0,-4-7 0 0 0,1 1 0 0 0,-1-1 0 0 0,1 0 0 0 0,0 0 0 0 0,0 0 0 0 0,0 0 0 0 0,0-1 0 0 0,1 1 0 0 0,-1-1 0 0 0,1 0 0 0 0,-1 0 0 0 0,1 0 0 0 0,0-1 0 0 0,0 1 0 0 0,0-1 0 0 0,0 0 0 0 0,0 0 0 0 0,0 0 0 0 0,0 0 0 0 0,0-1 0 0 0,0 0 0 0 0,5 0 0 0 0,14 0 0 0 0,-1-1 0 0 0,43-8 0 0 0,-35 4 0 0 0,71-8-16 0 0,199 0 0 0 0,-145 9 55 0 0,-109 1-14 0 0,0 2-1 0 0,0 1 1 0 0,54 9-1 0 0,-55 1 69 0 0,-29-6-81 0 0,1-1 1 0 0,-1 0-1 0 0,18 1 1 0 0,9-7 8 0 0,0-1 0 0 0,72-16 0 0 0,-83 13-9 0 0,-31 7 113 0 0,65 20 91 0 0,85-1-368 0 0,-146-19 152 0 0,-1 0 0 0 0,0 1 0 0 0,0-1 0 0 0,1 1 0 0 0,-1 0 0 0 0,0 1 0 0 0,0-1 0 0 0,0 1 0 0 0,5 2 0 0 0,15 3 0 0 0,72-3-16 0 0,105 6-32 0 0,-125 8 256 0 0,-54-16-208 0 0,0 0 0 0 0,0-1 0 0 0,1-1 0 0 0,-1-1 0 0 0,0-1 0 0 0,41-9 0 0 0,-49 8 27 0 0,0 1 1 0 0,0 0-1 0 0,0 1 0 0 0,0 1 0 0 0,27 2 1 0 0,18-1 61 0 0,14-5-131 0 0,-38 3-19 0 0,0-1 1 0 0,0-1-1 0 0,0-3 1 0 0,-1 0 0 0 0,40-14-1 0 0,-47 11 61 0 0,-1 1 0 0 0,1 1 0 0 0,0 2 0 0 0,54-4 0 0 0,-14 8 0 0 0,78 8 0 0 0,-141-7 0 0 0,56-1-122 0 0,-51 0 83 0 0,0 0 1 0 0,0 1 0 0 0,0-1 0 0 0,0 2 0 0 0,0-1 0 0 0,0 1 0 0 0,0 1 0 0 0,0-1 0 0 0,0 2 0 0 0,-1-1-1 0 0,1 1 1 0 0,-1 0 0 0 0,9 5 0 0 0,43 26-2190 0 0,-38-25 1120 0 0</inkml:trace>
</inkml:ink>
</file>

<file path=ppt/ink/ink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3"/>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2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6.192"/>
    </inkml:context>
    <inkml:brush xml:id="br0">
      <inkml:brushProperty name="width" value="0.1" units="cm"/>
      <inkml:brushProperty name="height" value="0.1" units="cm"/>
      <inkml:brushProperty name="color" value="#008C3A"/>
    </inkml:brush>
  </inkml:definitions>
  <inkml:trace contextRef="#ctx0" brushRef="#br0">40 279 3223 0 0,'6'0'288'0'0,"33"2"9439"0"0,0 1-1472 0 0,-33-4-7966 0 0,0-1 0 0 0,0 0 1 0 0,0 1-1 0 0,-1-2 0 0 0,1 1 1 0 0,0-1-1 0 0,-1 0 1 0 0,1 0-1 0 0,-1 0 0 0 0,0-1 1 0 0,0 0-1 0 0,0 0 1 0 0,-1 0-1 0 0,0 0 0 0 0,1-1 1 0 0,-1 0-1 0 0,3-6 0 0 0,10-12-180 0 0,-2-2 0 0 0,17-36-1 0 0,-20 38 231 0 0,-6 9-287 0 0,-5 11-32 0 0,1 0 0 0 0,-1 0-1 0 0,0 0 1 0 0,1 0 0 0 0,0 0-1 0 0,-1 0 1 0 0,1 0 0 0 0,0 0-1 0 0,1 1 1 0 0,-1-1 0 0 0,0 1-1 0 0,1 0 1 0 0,-1 0 0 0 0,1 0-1 0 0,0 0 1 0 0,0 0-1 0 0,0 0 1 0 0,0 1 0 0 0,0-1-1 0 0,4 0 1 0 0,-7 1-15 0 0,1 1 0 0 0,-1 0 0 0 0,1-1 0 0 0,-1 1 0 0 0,1 0 0 0 0,-1-1 0 0 0,1 1 0 0 0,-1-1 0 0 0,1 1 0 0 0,-1-1 0 0 0,1 1 0 0 0,-1-1 0 0 0,0 1 0 0 0,1-1 0 0 0,-1 1 0 0 0,0-1 0 0 0,0 0 0 0 0,1 1 0 0 0,-1-1 0 0 0,0 1 0 0 0,0-1 1 0 0,0 0-1 0 0,0 1 0 0 0,0-1 0 0 0,0 0 0 0 0,0 1 0 0 0,0-1 0 0 0,0 1 0 0 0,0-1 0 0 0,0 0 0 0 0,0 1 0 0 0,0-1 0 0 0,0 0 0 0 0,-1 0 0 0 0,1 1-1 0 0,0 1 0 0 0,0-1 1 0 0,0 0-1 0 0,-1 0 0 0 0,1 0 0 0 0,0 0 1 0 0,0 0-1 0 0,0 0 0 0 0,0 1 0 0 0,-1-1 1 0 0,1 0-1 0 0,0 0 0 0 0,0 0 1 0 0,0 0-1 0 0,0 0 0 0 0,-1 0 0 0 0,1 0 1 0 0,0 0-1 0 0,0 0 0 0 0,0 0 0 0 0,-1 0 1 0 0,1 0-1 0 0,0 0 0 0 0,0 0 1 0 0,0 0-1 0 0,-1 0 0 0 0,1 0 0 0 0,0 0 1 0 0,0 0-1 0 0,0 0 0 0 0,-1 0 0 0 0,1 0 1 0 0,0 0-1 0 0,0-1 0 0 0,0 1 1 0 0,0 0-1 0 0,-1 0 0 0 0,1 0 0 0 0,0 0 1 0 0,0 0-1 0 0,0-1 0 0 0,0 1 0 0 0,0 0 1 0 0,0 0-1 0 0,-1 0 0 0 0,1 0 1 0 0,0-1-1 0 0,0 1 0 0 0,0 0 0 0 0,0 0 1 0 0,0 0-1 0 0,0 0 0 0 0,0-1 0 0 0,0 1 1 0 0,-12 46 9 0 0,-2 0 0 0 0,-24 52 1 0 0,-2 8-5 0 0,32-83-12 0 0,-131 356-332 0 0,74-208-146 0 0,56-142 397 0 0,1 0 0 0 0,2 0-1 0 0,1 0 1 0 0,-2 35 0 0 0,7-60 79 0 0,0 0 0 0 0,0-1 0 0 0,0 1 0 0 0,0 0 0 0 0,0 0 0 0 0,1 0 0 0 0,0-1 0 0 0,0 1 0 0 0,0 0 0 0 0,0-1 0 0 0,0 1 0 0 0,1 0 0 0 0,0-1 0 0 0,0 0 0 0 0,0 1 0 0 0,0-1 0 0 0,3 4 0 0 0,-2-5 0 0 0,0 0 1 0 0,-1 0-1 0 0,1-1 1 0 0,0 1-1 0 0,1-1 0 0 0,-1 1 1 0 0,0-1-1 0 0,0 0 1 0 0,1 0-1 0 0,-1 0 0 0 0,0-1 1 0 0,1 1-1 0 0,-1-1 1 0 0,1 0-1 0 0,-1 0 0 0 0,0 0 1 0 0,1 0-1 0 0,-1-1 1 0 0,5 0-1 0 0,14-2 4 0 0,-1-2 0 0 0,0 0 0 0 0,28-11 0 0 0,-23 8 23 0 0,0 1 1 0 0,0 1-1 0 0,0 1 0 0 0,1 2 0 0 0,0 0 1 0 0,0 2-1 0 0,0 1 0 0 0,0 1 1 0 0,0 1-1 0 0,37 8 0 0 0,-34-7-64 0 0,-1 4-178 0 0,-8-1-232 0 0</inkml:trace>
</inkml:ink>
</file>

<file path=ppt/ink/ink2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6.573"/>
    </inkml:context>
    <inkml:brush xml:id="br0">
      <inkml:brushProperty name="width" value="0.1" units="cm"/>
      <inkml:brushProperty name="height" value="0.1" units="cm"/>
      <inkml:brushProperty name="color" value="#008C3A"/>
    </inkml:brush>
  </inkml:definitions>
  <inkml:trace contextRef="#ctx0" brushRef="#br0">1 94 4143 0 0,'14'-25'14467'0'0,"-4"21"-13616"0"0,-1 1-1 0 0,1 0 1 0 0,0 1 0 0 0,0 0 0 0 0,1 0-1 0 0,-1 2 1 0 0,18-1 0 0 0,32-4 395 0 0,324-41 315 0 0,-371 46-2351 0 0,0 0 0 0 0,0 0 0 0 0,0 2 0 0 0,0-1 0 0 0,18 6 0 0 0</inkml:trace>
</inkml:ink>
</file>

<file path=ppt/ink/ink2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7.211"/>
    </inkml:context>
    <inkml:brush xml:id="br0">
      <inkml:brushProperty name="width" value="0.1" units="cm"/>
      <inkml:brushProperty name="height" value="0.1" units="cm"/>
      <inkml:brushProperty name="color" value="#008C3A"/>
    </inkml:brush>
  </inkml:definitions>
  <inkml:trace contextRef="#ctx0" brushRef="#br0">61 28 7367 0 0,'-9'-27'12842'0'0,"9"26"-12717"0"0,-5 26 2233 0 0,2 32-1459 0 0,2 24 88 0 0,-22 303 962 0 0,6-158-1258 0 0,14-162-497 0 0,6-30-35 0 0,-3-33-132 0 0,33-17-1604 0 0,-29 13 639 0 0,6-3-1114 0 0</inkml:trace>
</inkml:ink>
</file>

<file path=ppt/ink/ink2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7.712"/>
    </inkml:context>
    <inkml:brush xml:id="br0">
      <inkml:brushProperty name="width" value="0.1" units="cm"/>
      <inkml:brushProperty name="height" value="0.1" units="cm"/>
      <inkml:brushProperty name="color" value="#008C3A"/>
    </inkml:brush>
  </inkml:definitions>
  <inkml:trace contextRef="#ctx0" brushRef="#br0">13 16 6447 0 0,'-12'-16'18318'0'0,"20"116"-16972"0"0,2 249 193 0 0,-6-110-1333 0 0,-5-221-88 0 0,0-13-147 0 0,1 0 1 0 0,0 0-1 0 0,0 1 0 0 0,1-1 1 0 0,0 0-1 0 0,-1 0 0 0 0,2 0 0 0 0,-1 0 1 0 0,3 7-1 0 0,-4-11 500 0 0,22 0-3487 0 0</inkml:trace>
</inkml:ink>
</file>

<file path=ppt/ink/ink2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8.224"/>
    </inkml:context>
    <inkml:brush xml:id="br0">
      <inkml:brushProperty name="width" value="0.1" units="cm"/>
      <inkml:brushProperty name="height" value="0.1" units="cm"/>
      <inkml:brushProperty name="color" value="#008C3A"/>
    </inkml:brush>
  </inkml:definitions>
  <inkml:trace contextRef="#ctx0" brushRef="#br0">185 1 5527 0 0,'-1'2'8283'0'0,"-9"16"-4983"0"0,-58 114 2416 0 0,-16 75-4554 0 0,79-195-1078 0 0,1 1 0 0 0,1-1 0 0 0,0 1 0 0 0,0 0 0 0 0,1 0-1 0 0,1 0 1 0 0,0 18 0 0 0,1-27-49 0 0,1 0 0 0 0,-1 0 0 0 0,1-1 0 0 0,0 1 0 0 0,0 0 0 0 0,0-1 0 0 0,1 1 1 0 0,-1-1-1 0 0,1 1 0 0 0,0-1 0 0 0,0 1 0 0 0,0-1 0 0 0,0 0 0 0 0,1 0 0 0 0,-1 0 0 0 0,1-1 0 0 0,-1 1 0 0 0,1 0 0 0 0,0-1 0 0 0,0 0 0 0 0,1 0 1 0 0,-1 0-1 0 0,0 0 0 0 0,1 0 0 0 0,-1-1 0 0 0,1 1 0 0 0,-1-1 0 0 0,1 0 0 0 0,4 1 0 0 0,21 3 251 0 0,1-1-1 0 0,0-2 0 0 0,0-1 1 0 0,46-4-1 0 0,19 1 40 0 0,-44 0-106 0 0,90-14 1 0 0,-48 4-2124 0 0,-84 11 1480 0 0</inkml:trace>
</inkml:ink>
</file>

<file path=ppt/ink/ink2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8.613"/>
    </inkml:context>
    <inkml:brush xml:id="br0">
      <inkml:brushProperty name="width" value="0.1" units="cm"/>
      <inkml:brushProperty name="height" value="0.1" units="cm"/>
      <inkml:brushProperty name="color" value="#008C3A"/>
    </inkml:brush>
  </inkml:definitions>
  <inkml:trace contextRef="#ctx0" brushRef="#br0">107 15 9671 0 0,'-35'-14'6471'0'0,"34"14"-6093"0"0,0 0-1 0 0,0 0 1 0 0,0 1 0 0 0,-9 7 4154 0 0,9-7-4154 0 0,-1 1 0 0 0,-8 25 2481 0 0,2 38-2602 0 0,6-39 349 0 0,-12 55-290 0 0,7-51-121 0 0,2 1 0 0 0,1-1-1 0 0,1 0 1 0 0,2 1 0 0 0,1 0 0 0 0,4 31 0 0 0,35 148-87 0 0,-38-209-284 0 0,-2 0 129 0 0,1 0-1 0 0,0 0 1 0 0,0 0 0 0 0,0 0-1 0 0,0 0 1 0 0,0 0 0 0 0,0 0-1 0 0,0 0 1 0 0,0 0-1 0 0,0 0 1 0 0,0 1 0 0 0,0-1-1 0 0,1 0 1 0 0,-1 0 0 0 0,0 0-1 0 0,1 0 1 0 0,-1 0 0 0 0,2 1-1 0 0</inkml:trace>
</inkml:ink>
</file>

<file path=ppt/ink/ink2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8.947"/>
    </inkml:context>
    <inkml:brush xml:id="br0">
      <inkml:brushProperty name="width" value="0.1" units="cm"/>
      <inkml:brushProperty name="height" value="0.1" units="cm"/>
      <inkml:brushProperty name="color" value="#008C3A"/>
    </inkml:brush>
  </inkml:definitions>
  <inkml:trace contextRef="#ctx0" brushRef="#br0">3 6 10591 0 0,'-3'-6'14936'0'0,"12"7"-17345"0"0</inkml:trace>
</inkml:ink>
</file>

<file path=ppt/ink/ink2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29.723"/>
    </inkml:context>
    <inkml:brush xml:id="br0">
      <inkml:brushProperty name="width" value="0.1" units="cm"/>
      <inkml:brushProperty name="height" value="0.1" units="cm"/>
      <inkml:brushProperty name="color" value="#008C3A"/>
    </inkml:brush>
  </inkml:definitions>
  <inkml:trace contextRef="#ctx0" brushRef="#br0">411 95 7367 0 0,'0'0'568'0'0,"0"-2"-373"0"0,-1-3 354 0 0,-1 0 0 0 0,1 0 0 0 0,-1-1 0 0 0,0 1 0 0 0,0 1 0 0 0,-1-1 0 0 0,0 0 0 0 0,0 1 0 0 0,0-1 0 0 0,0 1 0 0 0,0 0 0 0 0,-1 0 0 0 0,0 0 0 0 0,0 0 0 0 0,0 1 0 0 0,0 0 0 0 0,-6-4 0 0 0,5 5-244 0 0,0 0-1 0 0,1 1 1 0 0,-1-1 0 0 0,0 1 0 0 0,0 0-1 0 0,0 0 1 0 0,0 1 0 0 0,-1 0 0 0 0,1 0-1 0 0,0 0 1 0 0,0 0 0 0 0,0 1-1 0 0,0 0 1 0 0,-9 2 0 0 0,-2 3-102 0 0,0 1 0 0 0,0 0 0 0 0,1 0 0 0 0,0 2 0 0 0,1 0 0 0 0,0 1 1 0 0,0 0-1 0 0,1 1 0 0 0,-13 13 0 0 0,14-10-137 0 0,1-1 1 0 0,0 1 0 0 0,1 1 0 0 0,1 0-1 0 0,0 0 1 0 0,1 1 0 0 0,0 0-1 0 0,1 0 1 0 0,1 1 0 0 0,-7 34-1 0 0,11-45-46 0 0,1 1 0 0 0,0-1 0 0 0,0 1-1 0 0,1-1 1 0 0,0 0 0 0 0,0 1 0 0 0,0-1-1 0 0,1 1 1 0 0,0-1 0 0 0,0 1 0 0 0,1-1-1 0 0,0 0 1 0 0,0 0 0 0 0,0 0 0 0 0,1 0-1 0 0,0 0 1 0 0,0-1 0 0 0,0 1 0 0 0,1-1-1 0 0,0 1 1 0 0,0-1 0 0 0,0-1 0 0 0,0 1-1 0 0,1 0 1 0 0,0-1 0 0 0,0 0 0 0 0,0 0-1 0 0,1-1 1 0 0,-1 1 0 0 0,1-1 0 0 0,0 0-1 0 0,10 3 1 0 0,-8-3-16 0 0,0 0 0 0 0,1-1 0 0 0,-1 0 0 0 0,1 0 0 0 0,0-1 0 0 0,-1 0 0 0 0,1 0 0 0 0,0-1 0 0 0,0 0-1 0 0,-1-1 1 0 0,1 0 0 0 0,0 0 0 0 0,-1-1 0 0 0,1 0 0 0 0,-1-1 0 0 0,0 0 0 0 0,1 0 0 0 0,-1 0 0 0 0,-1-1 0 0 0,10-6 0 0 0,-9 4 1 0 0,0 0 0 0 0,-1-1 0 0 0,0 1 1 0 0,0-1-1 0 0,-1-1 0 0 0,0 1 0 0 0,0-1 0 0 0,-1 0 1 0 0,0-1-1 0 0,0 1 0 0 0,-1-1 0 0 0,0 0 0 0 0,0 0 0 0 0,-1 0 1 0 0,0-1-1 0 0,-1 1 0 0 0,0-1 0 0 0,0-11 0 0 0,-1 12 26 0 0,1-3 111 0 0,0-1 0 0 0,-1 1-1 0 0,-1-1 1 0 0,0 1 0 0 0,-1-1 0 0 0,0 1-1 0 0,-1-1 1 0 0,-4-15 648 0 0,-13 71-342 0 0,11 4-435 0 0,2 0 0 0 0,2 1-1 0 0,3-1 1 0 0,4 61 0 0 0,1-60-10 0 0,3 1 0 0 0,16 66 1 0 0,45 108-122 0 0</inkml:trace>
</inkml:ink>
</file>

<file path=ppt/ink/ink2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30.194"/>
    </inkml:context>
    <inkml:brush xml:id="br0">
      <inkml:brushProperty name="width" value="0.1" units="cm"/>
      <inkml:brushProperty name="height" value="0.1" units="cm"/>
      <inkml:brushProperty name="color" value="#008C3A"/>
    </inkml:brush>
  </inkml:definitions>
  <inkml:trace contextRef="#ctx0" brushRef="#br0">76 1 14479 0 0,'0'0'2908'0'0,"13"25"-778"0"0,-12-10-1763 0 0,-1-1 0 0 0,-1 1 0 0 0,0-1 0 0 0,-1 0 0 0 0,0 0 1 0 0,-1 0-1 0 0,-1 0 0 0 0,0 0 0 0 0,-1-1 0 0 0,-7 16 0 0 0,-15 56 509 0 0,18-49-545 0 0,-9 60 425 0 0,17-89-700 0 0,1 1 0 0 0,0-1 0 0 0,0 0 0 0 0,1 1 1 0 0,0-1-1 0 0,0 1 0 0 0,0-1 0 0 0,1 0 0 0 0,0 0 0 0 0,5 11 0 0 0,-5-15-28 0 0,0 0 0 0 0,1-1 0 0 0,-1 1 0 0 0,0-1 0 0 0,1 0 0 0 0,0 0 0 0 0,-1 1-1 0 0,1-2 1 0 0,0 1 0 0 0,0 0 0 0 0,0-1 0 0 0,0 1 0 0 0,0-1 0 0 0,1 0 0 0 0,-1 0 0 0 0,0 0 0 0 0,0 0 0 0 0,7 0 0 0 0,67 3 229 0 0,-68-4-245 0 0,85-4 134 0 0,134-24-1 0 0,-138 14-289 0 0,16 11-3331 0 0,-95 2 1891 0 0</inkml:trace>
</inkml:ink>
</file>

<file path=ppt/ink/ink2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30.546"/>
    </inkml:context>
    <inkml:brush xml:id="br0">
      <inkml:brushProperty name="width" value="0.1" units="cm"/>
      <inkml:brushProperty name="height" value="0.1" units="cm"/>
      <inkml:brushProperty name="color" value="#008C3A"/>
    </inkml:brush>
  </inkml:definitions>
  <inkml:trace contextRef="#ctx0" brushRef="#br0">182 1 8287 0 0,'-19'26'1104'0'0,"5"1"733"0"0,1 1 0 0 0,2 0 0 0 0,0 1 1 0 0,-7 33-1 0 0,-4 12 441 0 0,-34 119 2095 0 0,49-163-4035 0 0,2 1 1 0 0,2-1-1 0 0,1 1 0 0 0,2 44 0 0 0,1-53-511 0 0,2 19 358 0 0,7 41-1 0 0,-6-64-2123 0 0,1-1 0 0 0,11 28 0 0 0,-14-38-798 0 0</inkml:trace>
</inkml:ink>
</file>

<file path=ppt/ink/ink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4"/>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2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6:33.818"/>
    </inkml:context>
    <inkml:brush xml:id="br0">
      <inkml:brushProperty name="width" value="0.1" units="cm"/>
      <inkml:brushProperty name="height" value="0.1" units="cm"/>
      <inkml:brushProperty name="color" value="#008C3A"/>
    </inkml:brush>
  </inkml:definitions>
  <inkml:trace contextRef="#ctx0" brushRef="#br0">206 57 8751 0 0,'0'0'3882'0'0,"26"-7"-1766"0"0,66-3 649 0 0,185 7 1 0 0,-174 5-1506 0 0,437 13 1282 0 0,287-27-2436 0 0,-92-1-55 0 0,-71 20-18 0 0,658-4 62 0 0,-1137-7-91 0 0,853 15 56 0 0,-937 0-24 0 0,-64-5-2 0 0,-1-3 0 0 0,1 0 0 0 0,73-6 0 0 0,-108 3-4 0 0,-1 0-1 0 0,1-1 1 0 0,-1 1 0 0 0,1 0-1 0 0,-1-1 1 0 0,1 1 0 0 0,-1-1-1 0 0,0 0 1 0 0,1 1-1 0 0,-1-1 1 0 0,0 0 0 0 0,0 0-1 0 0,1 0 1 0 0,-1 0 0 0 0,0 0-1 0 0,0 0 1 0 0,0 0 0 0 0,0 0-1 0 0,0-1 1 0 0,0 1-1 0 0,0-2 1 0 0,0 2 37 0 0,10-12 379 0 0,6-13 33 0 0,-14 25-479 0 0,-1 0 0 0 0,0 0 0 0 0,1 0 0 0 0,-1 1 0 0 0,0-1 0 0 0,1 0 0 0 0,-1 1 0 0 0,1 0 0 0 0,-1-1 0 0 0,1 1 0 0 0,0 0 0 0 0,-1 1 0 0 0,1-1 0 0 0,-1 0 0 0 0,1 1 0 0 0,-1-1 0 0 0,1 1 0 0 0,2 1 0 0 0,18 3 0 0 0,0 0 0 0 0,1-1 0 0 0,-1-1 0 0 0,34-1 0 0 0,6 1 0 0 0,-54-1 0 0 0,-4 5 0 0 0,-4-3 4 0 0,0 0 0 0 0,1 0 0 0 0,-2-1 0 0 0,1 1 0 0 0,0 0-1 0 0,-1 0 1 0 0,0 0 0 0 0,0 0 0 0 0,0 0 0 0 0,0 0 0 0 0,-1 0 0 0 0,0 0 0 0 0,1 0-1 0 0,-3 4 1 0 0,0 10 10 0 0,-12 319 43 0 0,-1 25 30 0 0,5-189 142 0 0,-27 219-22 0 0,-47 41-11 0 0,62-161-147 0 0,16-146-34 0 0,7-118-15 0 0,0-1 0 0 0,1 1 0 0 0,2-1 0 0 0,1-2 11 0 0,-2-3 31 0 0,-2-1-40 0 0,0-1-1 0 0,1 0 0 0 0,-1 0 0 0 0,0 1 1 0 0,0-1-1 0 0,1 0 0 0 0,-1 0 0 0 0,0 1 0 0 0,0-1 1 0 0,1 0-1 0 0,-1 1 0 0 0,0-1 0 0 0,0 0 1 0 0,0 1-1 0 0,0-1 0 0 0,0 0 0 0 0,1 1 1 0 0,-1-1-1 0 0,0 1 0 0 0,0-1 0 0 0,0 0 0 0 0,0 1 1 0 0,0-1-1 0 0,0 1 0 0 0,0-1 0 0 0,0 0 1 0 0,0 1-1 0 0,0-1 0 0 0,-1 0 0 0 0,1 1 1 0 0,0-1-1 0 0,0 0 0 0 0,0 1 0 0 0,0-1 0 0 0,0 1 1 0 0,-1-1-1 0 0,1 0 0 0 0,0 0 0 0 0,0 1 1 0 0,-1-1-1 0 0,1 0 0 0 0,0 1 0 0 0,0-1 0 0 0,-1 0 1 0 0,1 0-1 0 0,0 0 0 0 0,-1 1 0 0 0,1-1 1 0 0,-1 0-1 0 0,-14 6 35 0 0,14-6-39 0 0,-69 13 38 0 0,0-3 1 0 0,-1-3-1 0 0,-87-3 0 0 0,-40 4 12 0 0,-163-1-8 0 0,94-5-14 0 0,-171 8-25 0 0,-185 1 64 0 0,167 1-64 0 0,184-8 0 0 0,18 0 0 0 0,76 3 0 0 0,-203 14 0 0 0,373-20 0 0 0,-135 13 0 0 0,0-5 0 0 0,-188-14 0 0 0,-265-25 0 0 0,140 12 0 0 0,287 14 0 0 0,-45-3 0 0 0,154 0 0 0 0,-239-30 0 0 0,279 33 0 0 0,-69-12 0 0 0,39 13 64 0 0,48 5-49 0 0,-25-9 45 0 0,25 5-41 0 0,0 1 1 0 0,0 0-1 0 0,0-1 0 0 0,1 0 1 0 0,-1 1-1 0 0,0-1 1 0 0,1 0-1 0 0,-1 0 0 0 0,1 0 1 0 0,0 0-1 0 0,-1 0 1 0 0,1 0-1 0 0,0 0 0 0 0,0-1 1 0 0,1 1-1 0 0,-1 0 1 0 0,0-1-1 0 0,1 1 0 0 0,-1 0 1 0 0,1-4-1 0 0,-6-50 119 0 0,6 54-129 0 0,-12-238 173 0 0,-5-178-97 0 0,18 298-85 0 0,24-177 0 0 0,18 68 0 0 0,2-19 0 0 0,-38 211 0 0 0,2 0 0 0 0,2 1 0 0 0,29-69 0 0 0,14-42 0 0 0,-41 44 272 0 0,-11 95-272 0 0,-1-1 0 0 0,2 2 0 0 0,1-1-30 0 0,1 0 0 0 0,-1 0 0 0 0,2 1 1 0 0,8-10-1 0 0,-12 16-160 0 0,0-1 0 0 0,0 0 0 0 0,0 1 0 0 0,0-1 1 0 0,1 1-1 0 0,-1 0 0 0 0,1 0 0 0 0,-1 0 0 0 0,1 0 0 0 0,-1 0 1 0 0,1 1-1 0 0,0-1 0 0 0,3 1 0 0 0,-1-1-304 0 0,10-2-941 0 0</inkml:trace>
</inkml:ink>
</file>

<file path=ppt/ink/ink2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3"/>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2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4"/>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2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5"/>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2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6"/>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2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7"/>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2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8"/>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2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59"/>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2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0"/>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2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1"/>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5"/>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2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2"/>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2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3"/>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2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4"/>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2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5"/>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2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6"/>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2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7"/>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2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8"/>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2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69"/>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2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70"/>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2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71"/>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6"/>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2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72"/>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2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673"/>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2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4"/>
    </inkml:context>
    <inkml:brush xml:id="br0">
      <inkml:brushProperty name="width" value="0.1" units="cm"/>
      <inkml:brushProperty name="height" value="0.1" units="cm"/>
      <inkml:brushProperty name="color" value="#F6630D"/>
    </inkml:brush>
  </inkml:definitions>
  <inkml:trace contextRef="#ctx0" brushRef="#br0">0 391 5527 0 0,'0'0'14328'0'0,"17"-14"-11504"0"0,-11 12-2536 0 0,1 0-1 0 0,-1 0 1 0 0,0 0-1 0 0,0-1 1 0 0,0 0-1 0 0,0 0 1 0 0,0 0-1 0 0,0-1 1 0 0,8-7-1 0 0,49-47 345 0 0,-35 31-284 0 0,-14 14-267 0 0,0-1 1 0 0,-1-1 0 0 0,0 1-1 0 0,-1-2 1 0 0,-1 0-1 0 0,-1 0 1 0 0,0-1 0 0 0,-1-1-1 0 0,0 1 1 0 0,-2-1 0 0 0,0-1-1 0 0,-1 1 1 0 0,4-26-1 0 0,-9 42-37 0 0,-1 16 37 0 0,0 39 69 0 0,2-36-142 0 0,-2-1 0 0 0,0 0 0 0 0,-1 1-1 0 0,-1-1 1 0 0,-7 30 0 0 0,-29 81 74 0 0,22-78-59 0 0,4-19-74 0 0,-1-1-1 0 0,-1 1 1 0 0,-2-2-1 0 0,-23 32 1 0 0,18-28-23 0 0,1 1-1 0 0,-23 52 1 0 0,33-58 65 0 0,0-1 0 0 0,2 2 0 0 0,0-1 0 0 0,2 1-1 0 0,1 0 1 0 0,-1 49 0 0 0,6-69 9 0 0,3-1 0 0 0,-1-6 0 0 0,0 1 0 0 0,0-1 0 0 0,1 0 0 0 0,-1 0 0 0 0,0 0 0 0 0,1-1 0 0 0,-1 1 0 0 0,1 0 0 0 0,-1-1 0 0 0,1 0 0 0 0,-1 0 0 0 0,1 1 0 0 0,-1-1 0 0 0,1-1 0 0 0,0 1 0 0 0,-1 0 0 0 0,1-1 0 0 0,-1 1 0 0 0,1-1 0 0 0,-1 0 0 0 0,0 1 0 0 0,4-3 0 0 0,-2 2 0 0 0,241-74 0 0 0,-208 65-8 0 0,76-15-192 0 0,-113 25 29 0 0,7-1 77 0 0</inkml:trace>
</inkml:ink>
</file>

<file path=ppt/ink/ink2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5"/>
    </inkml:context>
    <inkml:brush xml:id="br0">
      <inkml:brushProperty name="width" value="0.1" units="cm"/>
      <inkml:brushProperty name="height" value="0.1" units="cm"/>
      <inkml:brushProperty name="color" value="#F6630D"/>
    </inkml:brush>
  </inkml:definitions>
  <inkml:trace contextRef="#ctx0" brushRef="#br0">22 34 1839 0 0,'-21'-34'17863'0'0,"44"35"-13125"0"0,7 1-3982 0 0,173 7 1640 0 0,-74-2-4812 0 0,-113-7 615 0 0,0-1-431 0 0</inkml:trace>
</inkml:ink>
</file>

<file path=ppt/ink/ink2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6"/>
    </inkml:context>
    <inkml:brush xml:id="br0">
      <inkml:brushProperty name="width" value="0.1" units="cm"/>
      <inkml:brushProperty name="height" value="0.1" units="cm"/>
      <inkml:brushProperty name="color" value="#F6630D"/>
    </inkml:brush>
  </inkml:definitions>
  <inkml:trace contextRef="#ctx0" brushRef="#br0">170 1 2759 0 0,'0'0'13910'0'0,"-23"18"-11293"0"0,15-9-2416 0 0,-1 1 1 0 0,1 0 0 0 0,1 1-1 0 0,0 0 1 0 0,0 0-1 0 0,1 0 1 0 0,1 1-1 0 0,0 0 1 0 0,0 0 0 0 0,-2 13-1 0 0,5-20-166 0 0,1 0-1 0 0,-1 0 1 0 0,0-1-1 0 0,-1 0 1 0 0,1 1 0 0 0,-1-1-1 0 0,0 0 1 0 0,0 0-1 0 0,0 0 1 0 0,0-1-1 0 0,-1 1 1 0 0,-4 3-1 0 0,3-3-2 0 0,0 1 0 0 0,1-1-1 0 0,0 1 1 0 0,0 0 0 0 0,0 0-1 0 0,-3 7 1 0 0,7-11 4 0 0,0 0 1 0 0,0 0 0 0 0,0 0-1 0 0,0 0 1 0 0,0 0 0 0 0,0 0-1 0 0,0 0 1 0 0,0-1 0 0 0,1 1-1 0 0,-1 0 1 0 0,0 0-1 0 0,1 0 1 0 0,-1 0 0 0 0,1 0-1 0 0,-1 0 1 0 0,1-1 0 0 0,-1 1-1 0 0,1 0 1 0 0,-1 0 0 0 0,1-1-1 0 0,0 1 1 0 0,-1-1-1 0 0,1 1 1 0 0,0 0 0 0 0,0-1-1 0 0,0 1 1 0 0,-1-1 0 0 0,1 0-1 0 0,0 1 1 0 0,0-1 0 0 0,0 1-1 0 0,0-1 1 0 0,0 0-1 0 0,0 0 1 0 0,0 0 0 0 0,0 0-1 0 0,0 0 1 0 0,1 0 0 0 0,38 8 431 0 0,58-6 387 0 0,-63-2-430 0 0,53 5 1 0 0,-78-4-337 0 0,0 1-1 0 0,1 0 1 0 0,-1 1 0 0 0,0 0 0 0 0,0 0-1 0 0,-1 1 1 0 0,1 1 0 0 0,-1-1 0 0 0,13 10-1 0 0,-14-8-35 0 0,-1 0-1 0 0,0 1 1 0 0,0 0-1 0 0,-1 0 1 0 0,0 0-1 0 0,0 1 1 0 0,0 0-1 0 0,-1 0 1 0 0,-1 1-1 0 0,1-1 1 0 0,-1 1-1 0 0,5 17 1 0 0,-7-21-19 0 0,-1 0 0 0 0,0 0 0 0 0,0 0 0 0 0,0 0 0 0 0,-1 0 0 0 0,0 0 1 0 0,0 1-1 0 0,0-1 0 0 0,-1 0 0 0 0,1 0 0 0 0,-1 0 0 0 0,0 0 0 0 0,-1 0 0 0 0,1 0 0 0 0,-1 0 0 0 0,0 0 0 0 0,0-1 0 0 0,-1 1 1 0 0,1-1-1 0 0,-1 1 0 0 0,0-1 0 0 0,0 0 0 0 0,-1 0 0 0 0,-7 7 0 0 0,3-5 11 0 0,-1 0 0 0 0,0 0 0 0 0,0-1 0 0 0,0 0 0 0 0,-1-1 0 0 0,0 0 1 0 0,0 0-1 0 0,0-1 0 0 0,0-1 0 0 0,-1 1 0 0 0,-17 0 0 0 0,-11 0 6 0 0,-72-5 0 0 0,92 1-98 0 0,17 1-27 0 0,0-1-1 0 0,1 1 0 0 0,-1 0 1 0 0,0 0-1 0 0,0-1 1 0 0,0 1-1 0 0,1-1 1 0 0,-1 1-1 0 0,0-1 1 0 0,0 0-1 0 0,1 0 1 0 0,-1 0-1 0 0,1 0 1 0 0,-1 0-1 0 0,1 0 1 0 0,-1 0-1 0 0,0-2 0 0 0,-5-6-3071 0 0</inkml:trace>
</inkml:ink>
</file>

<file path=ppt/ink/ink2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7"/>
    </inkml:context>
    <inkml:brush xml:id="br0">
      <inkml:brushProperty name="width" value="0.1" units="cm"/>
      <inkml:brushProperty name="height" value="0.1" units="cm"/>
      <inkml:brushProperty name="color" value="#F6630D"/>
    </inkml:brush>
  </inkml:definitions>
  <inkml:trace contextRef="#ctx0" brushRef="#br0">1 197 13127 0 0,'2'-9'705'0'0,"0"0"0"0"0,1 0 0 0 0,0 1 0 0 0,0-1 0 0 0,1 1 0 0 0,0 0 0 0 0,0 0 0 0 0,1 0 0 0 0,0 0-1 0 0,1 1 1 0 0,8-9 0 0 0,-6 8-247 0 0,1 1 0 0 0,0-1 0 0 0,0 2 0 0 0,0-1 0 0 0,1 1 0 0 0,0 1 0 0 0,0 0 0 0 0,14-5 0 0 0,-2 3-472 0 0,1 2 0 0 0,0 0-1 0 0,0 1 1 0 0,0 1 0 0 0,0 1 0 0 0,1 1 0 0 0,-1 1 0 0 0,33 5-1 0 0,-19 0-2932 0 0,-4 0-4593 0 0,-12-3 998 0 0</inkml:trace>
</inkml:ink>
</file>

<file path=ppt/ink/ink2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8"/>
    </inkml:context>
    <inkml:brush xml:id="br0">
      <inkml:brushProperty name="width" value="0.1" units="cm"/>
      <inkml:brushProperty name="height" value="0.1" units="cm"/>
      <inkml:brushProperty name="color" value="#F6630D"/>
    </inkml:brush>
  </inkml:definitions>
  <inkml:trace contextRef="#ctx0" brushRef="#br0">237 1 5063 0 0,'0'0'390'0'0,"-33"8"8139"0"0,25-4-8013 0 0,0 1 0 0 0,0 0 0 0 0,0 0 1 0 0,0 1-1 0 0,1 0 0 0 0,0 0 0 0 0,1 1 0 0 0,-1 0 0 0 0,1 0 0 0 0,-8 12 1 0 0,-8 14 319 0 0,-19 39 0 0 0,33-57-482 0 0,1-2-140 0 0,0 0 1 0 0,1 1-1 0 0,1-1 1 0 0,0 1-1 0 0,1 0 0 0 0,1 1 1 0 0,0-1-1 0 0,-2 18 1 0 0,5-27-180 0 0,0 0 1 0 0,0 0 0 0 0,0 0 0 0 0,1 0-1 0 0,0 0 1 0 0,-1 0 0 0 0,2 0-1 0 0,-1 0 1 0 0,1 0 0 0 0,-1 0-1 0 0,1-1 1 0 0,1 1 0 0 0,-1-1-1 0 0,1 1 1 0 0,-1-1 0 0 0,1 0 0 0 0,0 0-1 0 0,1 0 1 0 0,-1-1 0 0 0,1 1-1 0 0,0-1 1 0 0,-1 0 0 0 0,2 0-1 0 0,-1 0 1 0 0,0 0 0 0 0,0-1-1 0 0,6 3 1 0 0,0-1 19 0 0,1 0 0 0 0,-1 0 0 0 0,1-1 0 0 0,0-1-1 0 0,0 0 1 0 0,0 0 0 0 0,0-1 0 0 0,1-1 0 0 0,-1 0 0 0 0,0 0 0 0 0,0-1-1 0 0,0 0 1 0 0,0-1 0 0 0,0-1 0 0 0,0 1 0 0 0,0-2 0 0 0,-1 1 0 0 0,1-2-1 0 0,-1 1 1 0 0,0-1 0 0 0,-1-1 0 0 0,1 0 0 0 0,-1 0 0 0 0,0-1 0 0 0,0 0-1 0 0,-1-1 1 0 0,12-13 0 0 0,-16 17-19 0 0,-1-1-1 0 0,1 1 1 0 0,-1-1-1 0 0,0 0 1 0 0,0 0-1 0 0,-1 0 1 0 0,0 0-1 0 0,0 0 1 0 0,0 0-1 0 0,0-1 1 0 0,-1 1-1 0 0,0 0 1 0 0,0-1 0 0 0,0 0-1 0 0,-1 1 1 0 0,0-7-1 0 0,-1 3 10 0 0,0 0 0 0 0,-1 0 0 0 0,0 0-1 0 0,-1 0 1 0 0,0 0 0 0 0,0 1 0 0 0,-1-1 0 0 0,0 1 0 0 0,-5-8-1 0 0,-7-8-63 0 0,-1 1 0 0 0,-1 0-1 0 0,-1 2 1 0 0,-1 0-1 0 0,-26-20 1 0 0,43 38-78 0 0,-1 1-1 0 0,1 0 0 0 0,0 0 1 0 0,-1 0-1 0 0,1 0 1 0 0,-1 0-1 0 0,0 1 1 0 0,-4-2-1 0 0</inkml:trace>
</inkml:ink>
</file>

<file path=ppt/ink/ink2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19"/>
    </inkml:context>
    <inkml:brush xml:id="br0">
      <inkml:brushProperty name="width" value="0.1" units="cm"/>
      <inkml:brushProperty name="height" value="0.1" units="cm"/>
      <inkml:brushProperty name="color" value="#F6630D"/>
    </inkml:brush>
  </inkml:definitions>
  <inkml:trace contextRef="#ctx0" brushRef="#br0">170 44 5983 0 0,'-8'-1'8720'0'0,"-11"3"-6286"0"0,10 5-1959 0 0,0 0 0 0 0,0 0 0 0 0,1 1 0 0 0,0 0 0 0 0,0 0 0 0 0,1 1 0 0 0,0 0 0 0 0,-11 18 0 0 0,6-7 23 0 0,2 0 0 0 0,0 1 0 0 0,-10 32 0 0 0,18-46-400 0 0,0 1 0 0 0,1 0 0 0 0,-1 0 0 0 0,2 0-1 0 0,-1 0 1 0 0,1 0 0 0 0,0 0 0 0 0,1 0-1 0 0,0 0 1 0 0,0-1 0 0 0,1 1 0 0 0,0 0 0 0 0,0 0-1 0 0,1-1 1 0 0,0 1 0 0 0,0-1 0 0 0,1 0-1 0 0,0 0 1 0 0,0 0 0 0 0,1-1 0 0 0,5 7 0 0 0,-2-4-75 0 0,0 0 0 0 0,0-1 1 0 0,1 0-1 0 0,0-1 1 0 0,0 0-1 0 0,1 0 0 0 0,0-1 1 0 0,0 0-1 0 0,1-1 1 0 0,-1 0-1 0 0,1-1 0 0 0,0 0 1 0 0,23 4-1 0 0,-21-6 20 0 0,-1-1 0 0 0,1-1 0 0 0,0 0 0 0 0,0-1-1 0 0,0-1 1 0 0,0 0 0 0 0,0 0 0 0 0,-1-1 0 0 0,1-1 0 0 0,-1 0 0 0 0,20-10-1 0 0,-11 4 101 0 0,0-2 0 0 0,-1 0 0 0 0,0-1 0 0 0,-1-1 0 0 0,26-25 0 0 0,-41 36-108 0 0,0-1 0 0 0,-1 0 1 0 0,1 0-1 0 0,-1 0 0 0 0,0-1 0 0 0,0 1 0 0 0,0-1 1 0 0,-1 0-1 0 0,0 1 0 0 0,0-1 0 0 0,0 0 0 0 0,0-1 1 0 0,-1 1-1 0 0,0 0 0 0 0,0 0 0 0 0,0 0 0 0 0,0-1 1 0 0,-1 1-1 0 0,0 0 0 0 0,-1-9 0 0 0,-2 2 24 0 0,0 0 0 0 0,0 1 0 0 0,-1-1 0 0 0,-1 1 1 0 0,0 0-1 0 0,0 0 0 0 0,-1 1 0 0 0,-8-12 0 0 0,3 6-24 0 0,1 2 0 0 0,-2-1 0 0 0,0 1 1 0 0,0 1-1 0 0,-2 0 0 0 0,1 1 0 0 0,-2 1 1 0 0,-17-12-1 0 0,24 18-59 0 0,0 1 0 0 0,-1-1-1 0 0,1 2 1 0 0,-1-1 0 0 0,1 1 0 0 0,-1 1 0 0 0,0 0-1 0 0,0 0 1 0 0,0 1 0 0 0,0 0 0 0 0,-1 0 0 0 0,1 1-1 0 0,0 0 1 0 0,0 1 0 0 0,0 0 0 0 0,-1 0-1 0 0,1 1 1 0 0,-11 3 0 0 0,19-4-84 0 0,-1-1-1 0 0,1 1 0 0 0,0-1 1 0 0,-1 1-1 0 0,1-1 1 0 0,0 1-1 0 0,-1 0 0 0 0,1 0 1 0 0,0 0-1 0 0,0 0 1 0 0,0 0-1 0 0,0 0 1 0 0,0 0-1 0 0,0 0 0 0 0,-2 2 1 0 0</inkml:trace>
</inkml:ink>
</file>

<file path=ppt/ink/ink2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0"/>
    </inkml:context>
    <inkml:brush xml:id="br0">
      <inkml:brushProperty name="width" value="0.1" units="cm"/>
      <inkml:brushProperty name="height" value="0.1" units="cm"/>
      <inkml:brushProperty name="color" value="#F6630D"/>
    </inkml:brush>
  </inkml:definitions>
  <inkml:trace contextRef="#ctx0" brushRef="#br0">29 9 3679 0 0,'-29'-9'17240'0'0,"41"21"-16093"0"0,23 19 1009 0 0,30 11-1387 0 0,-8-7 164 0 0,-2 3 0 0 0,81 70 0 0 0,-110-78-828 0 0,8 7-521 0 0,-12-21-8128 0 0</inkml:trace>
</inkml:ink>
</file>

<file path=ppt/ink/ink2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1"/>
    </inkml:context>
    <inkml:brush xml:id="br0">
      <inkml:brushProperty name="width" value="0.1" units="cm"/>
      <inkml:brushProperty name="height" value="0.1" units="cm"/>
      <inkml:brushProperty name="color" value="#F6630D"/>
    </inkml:brush>
  </inkml:definitions>
  <inkml:trace contextRef="#ctx0" brushRef="#br0">509 5 5527 0 0,'0'0'8740'0'0,"-22"-5"-4704"0"0,10 11-3594 0 0,0 0 0 0 0,1 1 0 0 0,0 0 0 0 0,0 1 0 0 0,1 0-1 0 0,-16 16 1 0 0,-11 7 129 0 0,1-2-213 0 0,-126 101 802 0 0,138-108-1007 0 0,0 1 0 0 0,2 1 0 0 0,1 1 0 0 0,-23 35 0 0 0,23-13-170 0 0,18-27-2336 0 0</inkml:trace>
</inkml:ink>
</file>

<file path=ppt/ink/ink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7"/>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2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2"/>
    </inkml:context>
    <inkml:brush xml:id="br0">
      <inkml:brushProperty name="width" value="0.1" units="cm"/>
      <inkml:brushProperty name="height" value="0.1" units="cm"/>
      <inkml:brushProperty name="color" value="#F6630D"/>
    </inkml:brush>
  </inkml:definitions>
  <inkml:trace contextRef="#ctx0" brushRef="#br0">0 0 5527 0 0,'1'5'12538'0'0,"-1"7"-9104"0"0,4 61-2097 0 0,1 53-515 0 0,10 119 1063 0 0,-10-163-1501 0 0,-5-81-192 0 0,0 0-139 0 0,-2 3-30 0 0,2-2 9 0 0</inkml:trace>
</inkml:ink>
</file>

<file path=ppt/ink/ink2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3"/>
    </inkml:context>
    <inkml:brush xml:id="br0">
      <inkml:brushProperty name="width" value="0.1" units="cm"/>
      <inkml:brushProperty name="height" value="0.1" units="cm"/>
      <inkml:brushProperty name="color" value="#F6630D"/>
    </inkml:brush>
  </inkml:definitions>
  <inkml:trace contextRef="#ctx0" brushRef="#br0">19 57 12439 0 0,'-7'-22'819'0'0,"-5"-10"10391"0"0,27 30-11067 0 0,0 2-3363 0 0</inkml:trace>
</inkml:ink>
</file>

<file path=ppt/ink/ink2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4"/>
    </inkml:context>
    <inkml:brush xml:id="br0">
      <inkml:brushProperty name="width" value="0.1" units="cm"/>
      <inkml:brushProperty name="height" value="0.1" units="cm"/>
      <inkml:brushProperty name="color" value="#F6630D"/>
    </inkml:brush>
  </inkml:definitions>
  <inkml:trace contextRef="#ctx0" brushRef="#br0">175 27 6447 0 0,'0'0'586'0'0,"-33"18"3823"0"0,21-6-2598 0 0,0 0 1 0 0,1 0-1 0 0,-11 16 1 0 0,11-12-1297 0 0,0 0 0 0 0,1 1 1 0 0,1 1-1 0 0,1 0 0 0 0,0 0 1 0 0,1 0-1 0 0,1 1 0 0 0,-6 30 1 0 0,11-42-448 0 0,0-1 1 0 0,1 1-1 0 0,-1-1 1 0 0,2 1-1 0 0,-1-1 1 0 0,1 1 0 0 0,0-1-1 0 0,0 1 1 0 0,0-1-1 0 0,1 1 1 0 0,0-1-1 0 0,0 0 1 0 0,1 0-1 0 0,0 0 1 0 0,0 0-1 0 0,0-1 1 0 0,1 1-1 0 0,0-1 1 0 0,0 0 0 0 0,0 0-1 0 0,1 0 1 0 0,-1-1-1 0 0,1 1 1 0 0,0-1-1 0 0,1 0 1 0 0,-1-1-1 0 0,1 1 1 0 0,-1-1-1 0 0,1 0 1 0 0,0 0-1 0 0,0-1 1 0 0,11 3-1 0 0,-1 0-22 0 0,0-1 0 0 0,0-1-1 0 0,1-1 1 0 0,-1 0 0 0 0,1-1-1 0 0,0-1 1 0 0,-1-1 0 0 0,1 0-1 0 0,0-1 1 0 0,-1-1-1 0 0,30-8 1 0 0,-29 5 48 0 0,1 0 1 0 0,-2-1-1 0 0,1-1 0 0 0,-1 0 0 0 0,21-15 0 0 0,-32 19-67 0 0,-1 1-1 0 0,1-1 1 0 0,-1 0-1 0 0,0-1 0 0 0,0 1 1 0 0,0-1-1 0 0,0 1 1 0 0,-1-1-1 0 0,0 0 1 0 0,0-1-1 0 0,0 1 0 0 0,-1 0 1 0 0,0-1-1 0 0,0 0 1 0 0,0 1-1 0 0,0-1 0 0 0,-1 0 1 0 0,0 0-1 0 0,-1 0 1 0 0,1-6-1 0 0,-1-2 39 0 0,-1 0 0 0 0,0 0 0 0 0,-1 0 0 0 0,0 0 0 0 0,-1 1 0 0 0,-1-1 0 0 0,0 1 0 0 0,-1 0 1 0 0,-1 0-1 0 0,-9-17 0 0 0,9 21-44 0 0,0 0 1 0 0,0 1-1 0 0,-1 0 0 0 0,0 0 1 0 0,0 1-1 0 0,-1 0 1 0 0,0 0-1 0 0,0 1 1 0 0,-1 0-1 0 0,1 0 1 0 0,-1 1-1 0 0,-1 0 0 0 0,1 1 1 0 0,-17-6-1 0 0,7 3-62 0 0,-1 1-1 0 0,0 2 1 0 0,1-1-1 0 0,-2 2 0 0 0,1 1 1 0 0,0 1-1 0 0,0 0 0 0 0,-39 5 1 0 0,57-4-125 0 0,1 0-1 0 0,0 0 1 0 0,0 1 0 0 0,0-1 0 0 0,-1 1 0 0 0,1-1-1 0 0,0 1 1 0 0,0-1 0 0 0,0 1 0 0 0,0 0-1 0 0,0-1 1 0 0,0 1 0 0 0,0 0 0 0 0,0 0 0 0 0,0 0-1 0 0,0 0 1 0 0,1 0 0 0 0,-1 0 0 0 0,0 0 0 0 0,0 0-1 0 0,1 0 1 0 0,-1 0 0 0 0,1 0 0 0 0,-1 0 0 0 0,1 1-1 0 0,0-1 1 0 0,-1 0 0 0 0,1 0 0 0 0,0 1 0 0 0,0-1-1 0 0,0 1 1 0 0,0 6-2090 0 0</inkml:trace>
</inkml:ink>
</file>

<file path=ppt/ink/ink2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5"/>
    </inkml:context>
    <inkml:brush xml:id="br0">
      <inkml:brushProperty name="width" value="0.1" units="cm"/>
      <inkml:brushProperty name="height" value="0.1" units="cm"/>
      <inkml:brushProperty name="color" value="#F6630D"/>
    </inkml:brush>
  </inkml:definitions>
  <inkml:trace contextRef="#ctx0" brushRef="#br0">1 113 10247 0 0,'4'-18'10588'0'0,"1"-2"-8199"0"0,0 14-2191 0 0,0 0-1 0 0,0 0 0 0 0,1 0 1 0 0,0 1-1 0 0,0 0 0 0 0,1 0 0 0 0,-1 1 1 0 0,1 0-1 0 0,0 0 0 0 0,0 0 0 0 0,0 1 1 0 0,1 0-1 0 0,-1 0 0 0 0,1 1 0 0 0,0 0 1 0 0,0 0-1 0 0,-1 1 0 0 0,11-1 0 0 0,-8 1-147 0 0,0 0-1 0 0,0 1 0 0 0,0 0 0 0 0,0 1 0 0 0,0 0 0 0 0,0 0 0 0 0,-1 1 0 0 0,1 0 0 0 0,0 1 0 0 0,-1 0 0 0 0,1 1 0 0 0,-1 0 0 0 0,0 0 0 0 0,10 7 0 0 0,-16-9-35 0 0,0 0-1 0 0,0 0 0 0 0,-1 0 1 0 0,1 1-1 0 0,-1-1 0 0 0,1 0 1 0 0,-1 1-1 0 0,0 0 0 0 0,0-1 1 0 0,0 1-1 0 0,0 0 0 0 0,-1 0 1 0 0,1 0-1 0 0,-1 0 0 0 0,0 0 1 0 0,0 1-1 0 0,0-1 0 0 0,0 0 1 0 0,0 0-1 0 0,-1 1 0 0 0,1 5 1 0 0,-2-1 1 0 0,-1 0 1 0 0,0-1 0 0 0,0 1 0 0 0,-1-1-1 0 0,0 0 1 0 0,0 0 0 0 0,-1 0-1 0 0,-6 10 1 0 0,4-7-10 0 0,0 1 0 0 0,0 0-1 0 0,1 0 1 0 0,1 0 0 0 0,-1 0-1 0 0,-2 18 1 0 0,6-26-2 0 0,1 1 0 0 0,0-1-1 0 0,-1 0 1 0 0,2 1 0 0 0,-1-1-1 0 0,0 1 1 0 0,1-1 0 0 0,-1 0-1 0 0,1 1 1 0 0,0-1 0 0 0,0 0-1 0 0,0 0 1 0 0,1 0-1 0 0,-1 0 1 0 0,1 0 0 0 0,0 0-1 0 0,0 0 1 0 0,0 0 0 0 0,0-1-1 0 0,0 1 1 0 0,0-1 0 0 0,1 1-1 0 0,-1-1 1 0 0,1 0 0 0 0,0 0-1 0 0,0 0 1 0 0,5 2 0 0 0,47 26 5 0 0,-39-23-13 0 0,-1 1 1 0 0,0 0 0 0 0,0 1 0 0 0,-1 1 0 0 0,0 0 0 0 0,-1 0 0 0 0,0 2-1 0 0,0 0 1 0 0,19 24 0 0 0,-29-30 3 0 0,-3-3 2 0 0,0-1 0 0 0,0 1-1 0 0,0-1 1 0 0,0 1 0 0 0,0-1 0 0 0,-1 1 0 0 0,0-1 0 0 0,1 0-1 0 0,-1 1 1 0 0,0-1 0 0 0,0 0 0 0 0,0 1 0 0 0,0-1-1 0 0,-1 0 1 0 0,1 0 0 0 0,0 0 0 0 0,-1 0 0 0 0,0 0-1 0 0,1-1 1 0 0,-1 1 0 0 0,0 0 0 0 0,0-1 0 0 0,0 1-1 0 0,0-1 1 0 0,0 0 0 0 0,-3 2 0 0 0,2-1 2 0 0,-10 6 63 0 0,-1 0-1 0 0,0-1 0 0 0,0 0 0 0 0,0-1 0 0 0,-1-1 0 0 0,0 0 1 0 0,0-1-1 0 0,0-1 0 0 0,-1 0 0 0 0,-22 1 0 0 0,28-3-48 0 0,1-1-1 0 0,-1 0 0 0 0,1 0 1 0 0,-1-1-1 0 0,1-1 0 0 0,-1 1 1 0 0,1-1-1 0 0,0-1 0 0 0,-1 0 1 0 0,1 0-1 0 0,1-1 0 0 0,-1 0 1 0 0,1-1-1 0 0,-1 1 0 0 0,1-2 1 0 0,0 1-1 0 0,1-1 0 0 0,-10-9 1 0 0,16 14-327 0 0,-2-2 572 0 0</inkml:trace>
</inkml:ink>
</file>

<file path=ppt/ink/ink2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6"/>
    </inkml:context>
    <inkml:brush xml:id="br0">
      <inkml:brushProperty name="width" value="0.1" units="cm"/>
      <inkml:brushProperty name="height" value="0.1" units="cm"/>
      <inkml:brushProperty name="color" value="#F6630D"/>
    </inkml:brush>
  </inkml:definitions>
  <inkml:trace contextRef="#ctx0" brushRef="#br0">0 53 7631 0 0,'0'0'10687'0'0,"38"-4"-7991"0"0,201-20 965 0 0,-204 13-3520 0 0,-30 8-103 0 0,0 1 0 0 0,1 0 0 0 0,-1 1 0 0 0,0-1 0 0 0,1 1 0 0 0,-1 0 0 0 0,1 0 0 0 0,0 0 0 0 0,-1 1 0 0 0,11 0 0 0 0,-21 34 175 0 0,6-16-156 0 0,-1-17-52 0 0,0 0-1 0 0,0 0 1 0 0,0 1 0 0 0,0-1-1 0 0,1 0 1 0 0,-2 0-1 0 0,1 1 1 0 0,0-1 0 0 0,0 0-1 0 0,0 0 1 0 0,-1 1-1 0 0,1-1 1 0 0,0 0 0 0 0,-1 0-1 0 0,1 0 1 0 0,-1 0-1 0 0,1 0 1 0 0,-1 0 0 0 0,0 0-1 0 0,0 0 1 0 0,1 0-1 0 0,-1 0 1 0 0,0 0-1 0 0,-1 1 1 0 0,-14 17 29 0 0,0 2 0 0 0,1-1 0 0 0,1 2 0 0 0,-18 39 0 0 0,-3 3 20 0 0,-64 139 230 0 0,92-186-292 0 0,-12 32 83 0 0,19-47-33 0 0,3-2-217 0 0,0 1-1 0 0,0-1 0 0 0,0 0 0 0 0,0 0 0 0 0,0-1 0 0 0,0 1 0 0 0,0-1 0 0 0,0 1 0 0 0,0-1 0 0 0,0 0 0 0 0,-1 0 0 0 0,1 0 1 0 0,0 0-1 0 0,0-1 0 0 0,2-1 0 0 0,0 0-1824 0 0</inkml:trace>
</inkml:ink>
</file>

<file path=ppt/ink/ink2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7"/>
    </inkml:context>
    <inkml:brush xml:id="br0">
      <inkml:brushProperty name="width" value="0.1" units="cm"/>
      <inkml:brushProperty name="height" value="0.1" units="cm"/>
      <inkml:brushProperty name="color" value="#F6630D"/>
    </inkml:brush>
  </inkml:definitions>
  <inkml:trace contextRef="#ctx0" brushRef="#br0">0 71 9039 0 0,'0'0'2982'0'0,"32"-20"1740"0"0,-20 16-4273 0 0,1 0 0 0 0,0 1 0 0 0,0 0 0 0 0,0 1 0 0 0,0 0 0 0 0,0 1-1 0 0,0 1 1 0 0,19 1 0 0 0,50-4 891 0 0,112-15 884 0 0,-58 7-1473 0 0,-107 11-464 0 0,-20 0-2582 0 0</inkml:trace>
</inkml:ink>
</file>

<file path=ppt/ink/ink2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8"/>
    </inkml:context>
    <inkml:brush xml:id="br0">
      <inkml:brushProperty name="width" value="0.1" units="cm"/>
      <inkml:brushProperty name="height" value="0.1" units="cm"/>
      <inkml:brushProperty name="color" value="#AB008B"/>
    </inkml:brush>
  </inkml:definitions>
  <inkml:trace contextRef="#ctx0" brushRef="#br0">91 323 5063 0 0,'0'0'11756'0'0,"1"0"-11670"0"0,0 0 0 0 0,0-1 0 0 0,0 1 0 0 0,0 0 0 0 0,0 0 0 0 0,0 0 0 0 0,0 0 1 0 0,0 0-1 0 0,0 0 0 0 0,0 1 0 0 0,0-1 0 0 0,0 0 0 0 0,0 0 0 0 0,0 1 0 0 0,0-1 0 0 0,0 1 0 0 0,0-1 0 0 0,1 2 0 0 0,1 1 27 0 0,0 0 1 0 0,0 0-1 0 0,0 0 1 0 0,0 0-1 0 0,1-1 1 0 0,-1 1 0 0 0,1-1-1 0 0,-1 0 1 0 0,1 0-1 0 0,0 0 1 0 0,0 0-1 0 0,0-1 1 0 0,0 1-1 0 0,0-1 1 0 0,0 0-1 0 0,0-1 1 0 0,1 1-1 0 0,-1-1 1 0 0,0 1-1 0 0,6-2 1 0 0,-4 0 5 0 0,-1 0 1 0 0,1-1-1 0 0,0 0 1 0 0,0 0-1 0 0,-1-1 1 0 0,1 1-1 0 0,-1-1 1 0 0,0 0 0 0 0,0-1-1 0 0,0 1 1 0 0,0-1-1 0 0,7-7 1 0 0,4-7 238 0 0,-1-1 1 0 0,0 0 0 0 0,-1-1 0 0 0,-1 0 0 0 0,20-45-1 0 0,-29 57-237 0 0,0-1 0 0 0,0 0-1 0 0,-1 0 1 0 0,0 0-1 0 0,0 0 1 0 0,-1-1-1 0 0,-1 1 1 0 0,1-1-1 0 0,-1 1 1 0 0,-1-1 0 0 0,-1-14-1 0 0,-2-11 325 0 0,3 35-267 0 0,-9 34-21 0 0,-50 117-38 0 0,11-31-114 0 0,40-99-5 0 0,2-5 0 0 0,0 1 0 0 0,1 0 0 0 0,0 0 0 0 0,-2 29 0 0 0,4-31-25 0 0,-1 0 0 0 0,0 1 0 0 0,-1-2-1 0 0,-1 1 1 0 0,0 0 0 0 0,-1-1 0 0 0,0 0 0 0 0,-18 24 0 0 0,-22 47-261 0 0,-83 217-962 0 0,130-301 1247 0 0,-1 0-1 0 0,1-1 1 0 0,-1 1-1 0 0,1 0 1 0 0,-1 0-1 0 0,1 0 1 0 0,0 0-1 0 0,0 0 1 0 0,0 0-1 0 0,-1 0 0 0 0,1 0 1 0 0,0 0-1 0 0,0 0 1 0 0,0 0-1 0 0,0 0 1 0 0,1 0-1 0 0,-1 0 1 0 0,0 0-1 0 0,0 0 1 0 0,1 0-1 0 0,-1 0 1 0 0,0 0-1 0 0,1-1 1 0 0,-1 1-1 0 0,1 0 1 0 0,-1 0-1 0 0,1 0 1 0 0,-1 0-1 0 0,1-1 1 0 0,0 1-1 0 0,-1 0 1 0 0,1-1-1 0 0,0 1 1 0 0,0 0-1 0 0,-1-1 1 0 0,1 1-1 0 0,0-1 1 0 0,0 1-1 0 0,0-1 1 0 0,0 0-1 0 0,0 1 1 0 0,0-1-1 0 0,0 0 1 0 0,0 0-1 0 0,0 1 1 0 0,0-1-1 0 0,0 0 1 0 0,0 0-1 0 0,0 0 1 0 0,1 0-1 0 0,60-2-104 0 0,-50 1 97 0 0,105-1 244 0 0,-64 2-182 0 0,69-8 0 0 0,-109 6-268 0 0,1 1-1 0 0,-1 0 1 0 0,0 0-1 0 0,1 2 0 0 0,-1 0 1 0 0,15 2-1 0 0</inkml:trace>
</inkml:ink>
</file>

<file path=ppt/ink/ink2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29"/>
    </inkml:context>
    <inkml:brush xml:id="br0">
      <inkml:brushProperty name="width" value="0.1" units="cm"/>
      <inkml:brushProperty name="height" value="0.1" units="cm"/>
      <inkml:brushProperty name="color" value="#AB008B"/>
    </inkml:brush>
  </inkml:definitions>
  <inkml:trace contextRef="#ctx0" brushRef="#br0">1 107 12727 0 0,'0'0'1150'0'0,"33"-23"4018"0"0,-11 14-3444 0 0,0 1 1 0 0,44-10 0 0 0,108-4 366 0 0,-10 1-1783 0 0,-155 19-1072 0 0,0 1 0 0 0,1 0 1 0 0,-1 0-1 0 0,16 1 0 0 0</inkml:trace>
</inkml:ink>
</file>

<file path=ppt/ink/ink2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0"/>
    </inkml:context>
    <inkml:brush xml:id="br0">
      <inkml:brushProperty name="width" value="0.1" units="cm"/>
      <inkml:brushProperty name="height" value="0.1" units="cm"/>
      <inkml:brushProperty name="color" value="#AB008B"/>
    </inkml:brush>
  </inkml:definitions>
  <inkml:trace contextRef="#ctx0" brushRef="#br0">256 15 8751 0 0,'0'0'794'0'0,"-30"-15"1311"0"0,27 15-1586 0 0,1 1 0 0 0,0-1 0 0 0,0 0 0 0 0,-1 1 0 0 0,1-1 0 0 0,0 1 0 0 0,0 0 0 0 0,0 0 0 0 0,0 0 0 0 0,0 0-1 0 0,0 0 1 0 0,-2 2 0 0 0,-22 23 1881 0 0,-13 36-1442 0 0,37-58-670 0 0,-20 39 91 0 0,1 0 0 0 0,3 1 1 0 0,1 1-1 0 0,-20 93 0 0 0,32-114-240 0 0,1 0-1 0 0,2 0 1 0 0,0 0-1 0 0,1 1 0 0 0,2-1 1 0 0,0 1-1 0 0,2-1 1 0 0,1 0-1 0 0,0 0 0 0 0,2 0 1 0 0,14 37-1 0 0,-16-53-117 0 0,1 0 0 0 0,0 0-1 0 0,0 0 1 0 0,1-1 0 0 0,-1 0 0 0 0,2 0-1 0 0,-1 0 1 0 0,1-1 0 0 0,0 0 0 0 0,0 0-1 0 0,0-1 1 0 0,1 0 0 0 0,0 0 0 0 0,0-1-1 0 0,0 0 1 0 0,1-1 0 0 0,0 1 0 0 0,-1-1-1 0 0,1-1 1 0 0,0 0 0 0 0,0 0 0 0 0,0-1-1 0 0,0 0 1 0 0,12 0 0 0 0,-13-1-4 0 0,-1 0 0 0 0,1-1 1 0 0,-1 1-1 0 0,0-2 0 0 0,1 1 0 0 0,-1-1 1 0 0,0 0-1 0 0,0 0 0 0 0,0-1 0 0 0,0 1 0 0 0,0-2 1 0 0,-1 1-1 0 0,1-1 0 0 0,-1 0 0 0 0,0 0 1 0 0,0-1-1 0 0,-1 0 0 0 0,1 0 0 0 0,-1 0 1 0 0,0-1-1 0 0,0 0 0 0 0,-1 1 0 0 0,0-2 1 0 0,0 1-1 0 0,0 0 0 0 0,-1-1 0 0 0,0 0 1 0 0,0 0-1 0 0,-1 0 0 0 0,3-8 0 0 0,-3 4-2 0 0,0 0 0 0 0,-1 0-1 0 0,-1 0 1 0 0,1-1-1 0 0,-2 1 1 0 0,1 0-1 0 0,-2 0 1 0 0,1 0 0 0 0,-2 0-1 0 0,1 1 1 0 0,-1-1-1 0 0,-7-15 1 0 0,7 20-9 0 0,1 1 1 0 0,-1 0 0 0 0,0 0-1 0 0,0 0 1 0 0,0 0 0 0 0,-1 1-1 0 0,0-1 1 0 0,0 1 0 0 0,0 0-1 0 0,0 0 1 0 0,-1 0 0 0 0,1 1-1 0 0,-1 0 1 0 0,0 0 0 0 0,0 0-1 0 0,0 0 1 0 0,0 1 0 0 0,-1-1-1 0 0,1 1 1 0 0,-1 1 0 0 0,0-1-1 0 0,1 1 1 0 0,-1 0 0 0 0,0 0-1 0 0,-7 1 1 0 0,-7 0-25 0 0,1 2 1 0 0,-1 0-1 0 0,0 1 0 0 0,1 1 1 0 0,0 1-1 0 0,0 0 0 0 0,-30 14 1 0 0,48-18-211 0 0,21 7-6699 0 0</inkml:trace>
</inkml:ink>
</file>

<file path=ppt/ink/ink2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1"/>
    </inkml:context>
    <inkml:brush xml:id="br0">
      <inkml:brushProperty name="width" value="0.1" units="cm"/>
      <inkml:brushProperty name="height" value="0.1" units="cm"/>
      <inkml:brushProperty name="color" value="#AB008B"/>
    </inkml:brush>
  </inkml:definitions>
  <inkml:trace contextRef="#ctx0" brushRef="#br0">22 1 6911 0 0,'0'0'528'0'0,"-5"19"4043"0"0,4-12-3875 0 0,1 0 0 0 0,0 1 0 0 0,0-1 0 0 0,1 0 0 0 0,0 0 0 0 0,0 1 0 0 0,1-1 0 0 0,0 0 0 0 0,0 0 0 0 0,4 7 0 0 0,8 41 1277 0 0,-10-30-1407 0 0,-2 0 0 0 0,-1 0 0 0 0,-1 0 0 0 0,-1 1 0 0 0,-4 24 0 0 0,-6 14-452 0 0,-3 14 275 0 0,-6 147 0 0 0,19-223-494 0 0,1 0-1 0 0,0 0 1 0 0,0 0-1 0 0,1 0 1 0 0,-1 0 0 0 0,0 0-1 0 0,1 0 1 0 0,-1 0-1 0 0,1 0 1 0 0,0 0-1 0 0,-1 0 1 0 0,1 0 0 0 0,0 0-1 0 0,0 0 1 0 0,0 0-1 0 0,1-1 1 0 0,-1 1-1 0 0,0 0 1 0 0,1-1 0 0 0,-1 1-1 0 0,1-1 1 0 0,-1 0-1 0 0,1 1 1 0 0,-1-1-1 0 0,1 0 1 0 0,0 0 0 0 0,2 1-1 0 0,13 6-1518 0 0</inkml:trace>
</inkml:ink>
</file>

<file path=ppt/ink/ink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8"/>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2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2"/>
    </inkml:context>
    <inkml:brush xml:id="br0">
      <inkml:brushProperty name="width" value="0.1" units="cm"/>
      <inkml:brushProperty name="height" value="0.1" units="cm"/>
      <inkml:brushProperty name="color" value="#AB008B"/>
    </inkml:brush>
  </inkml:definitions>
  <inkml:trace contextRef="#ctx0" brushRef="#br0">144 1 5063 0 0,'0'0'390'0'0,"-16"22"4795"0"0,-22 48 3049 0 0,21-40-7220 0 0,1 0 0 0 0,-21 55 0 0 0,33-47-667 0 0,4-34-302 0 0,0 1 0 0 0,0 0-1 0 0,-1 0 1 0 0,1 0 0 0 0,-1-1 0 0 0,0 1-1 0 0,-3 5 1 0 0,3-6-20 0 0,-1-1 1 0 0,1 0-1 0 0,0 1 0 0 0,0-1 0 0 0,0 1 1 0 0,0-1-1 0 0,1 1 0 0 0,0-1 0 0 0,-1 1 1 0 0,1 0-1 0 0,0-1 0 0 0,1 1 0 0 0,-1-1 1 0 0,1 1-1 0 0,-1-1 0 0 0,1 1 1 0 0,0-1-1 0 0,1 1 0 0 0,1 5 0 0 0,0-5 33 0 0,0 0 0 0 0,1 0-1 0 0,-1 0 1 0 0,1 0 0 0 0,0 0-1 0 0,0-1 1 0 0,0 1 0 0 0,0-1 0 0 0,0 0-1 0 0,1-1 1 0 0,-1 1 0 0 0,7 2-1 0 0,4 1 117 0 0,1-1-1 0 0,0 0 1 0 0,0-1 0 0 0,1 0-1 0 0,-1-2 1 0 0,1 0-1 0 0,26 0 1 0 0,187-21 636 0 0,-132 5-4597 0 0,-79 11-4340 0 0</inkml:trace>
</inkml:ink>
</file>

<file path=ppt/ink/ink2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3"/>
    </inkml:context>
    <inkml:brush xml:id="br0">
      <inkml:brushProperty name="width" value="0.1" units="cm"/>
      <inkml:brushProperty name="height" value="0.1" units="cm"/>
      <inkml:brushProperty name="color" value="#AB008B"/>
    </inkml:brush>
  </inkml:definitions>
  <inkml:trace contextRef="#ctx0" brushRef="#br0">102 0 11519 0 0,'-6'4'527'0'0,"-1"-1"0"0"0,1 1 0 0 0,-1 1 0 0 0,1-1 0 0 0,1 1-1 0 0,-1 0 1 0 0,1 0 0 0 0,-1 1 0 0 0,2 0 0 0 0,-1 0 0 0 0,1 0-1 0 0,0 0 1 0 0,0 1 0 0 0,0-1 0 0 0,1 1 0 0 0,0 0 0 0 0,0 0-1 0 0,1 0 1 0 0,0 0 0 0 0,0 1 0 0 0,-1 14 0 0 0,0 13 297 0 0,2-1 1 0 0,1 1 0 0 0,7 54-1 0 0,-3-37-993 0 0,-1 8 31 0 0,4 57 822 0 0,-5-103-1316 0 0,0 0 1 0 0,1 0 0 0 0,0 0-1 0 0,2 0 1 0 0,8 21-1 0 0</inkml:trace>
</inkml:ink>
</file>

<file path=ppt/ink/ink2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4"/>
    </inkml:context>
    <inkml:brush xml:id="br0">
      <inkml:brushProperty name="width" value="0.1" units="cm"/>
      <inkml:brushProperty name="height" value="0.1" units="cm"/>
      <inkml:brushProperty name="color" value="#AB008B"/>
    </inkml:brush>
  </inkml:definitions>
  <inkml:trace contextRef="#ctx0" brushRef="#br0">28 0 1839 0 0,'-10'0'19952'0'0,"1"5"-20056"0"0,1-1-176 0 0</inkml:trace>
</inkml:ink>
</file>

<file path=ppt/ink/ink2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5"/>
    </inkml:context>
    <inkml:brush xml:id="br0">
      <inkml:brushProperty name="width" value="0.1" units="cm"/>
      <inkml:brushProperty name="height" value="0.1" units="cm"/>
      <inkml:brushProperty name="color" value="#AB008B"/>
    </inkml:brush>
  </inkml:definitions>
  <inkml:trace contextRef="#ctx0" brushRef="#br0">264 128 3679 0 0,'2'-2'28'0'0,"-1"1"0"0"0,0 0-1 0 0,0 0 1 0 0,0 0 0 0 0,0-1 0 0 0,0 1-1 0 0,0 0 1 0 0,0-1 0 0 0,-1 1-1 0 0,1-1 1 0 0,0 1 0 0 0,-1-1-1 0 0,1 1 1 0 0,-1-1 0 0 0,1 1-1 0 0,-1-1 1 0 0,0 0 0 0 0,0 1-1 0 0,0-1 1 0 0,0-2 0 0 0,23-13 4890 0 0,-10 9-1875 0 0,-12 8-2740 0 0,0-1 0 0 0,0 0 0 0 0,-1 0 0 0 0,1 1 0 0 0,0-1 1 0 0,0 0-1 0 0,-1 0 0 0 0,1 0 0 0 0,0 0 0 0 0,-1 0 0 0 0,1 0 0 0 0,-1 0 0 0 0,1 0 0 0 0,-1 0 0 0 0,0-1 0 0 0,1 1 0 0 0,-1 0 1 0 0,0 0-1 0 0,0 0 0 0 0,0 0 0 0 0,0-1 0 0 0,0 1 0 0 0,0 0 0 0 0,0 0 0 0 0,0 0 0 0 0,-1 0 0 0 0,1-2 0 0 0,-2 1-111 0 0,1 0 0 0 0,0 0 0 0 0,-1 0 0 0 0,1 1-1 0 0,-1-1 1 0 0,0 0 0 0 0,1 1 0 0 0,-1 0 0 0 0,0-1-1 0 0,0 1 1 0 0,0 0 0 0 0,0 0 0 0 0,-3-1 0 0 0,-2-2-111 0 0,-1 1 1 0 0,0 1 0 0 0,0-1-1 0 0,-1 1 1 0 0,1 1 0 0 0,0 0-1 0 0,-10-1 1 0 0,8 3-54 0 0,-1 1 0 0 0,1-1 0 0 0,0 2 0 0 0,0-1 0 0 0,1 1 0 0 0,-1 1 0 0 0,1 0 0 0 0,-1 0-1 0 0,1 1 1 0 0,0 0 0 0 0,1 1 0 0 0,-1 0 0 0 0,1 0 0 0 0,0 1 0 0 0,1 0 0 0 0,-1 0 0 0 0,2 1 0 0 0,-1-1 0 0 0,-6 11 0 0 0,8-10-14 0 0,0 0 0 0 0,0 0 0 0 0,1 0 1 0 0,0 1-1 0 0,0-1 0 0 0,1 1 0 0 0,0 0 1 0 0,1 0-1 0 0,0 0 0 0 0,0 0 0 0 0,1 0 1 0 0,0 1-1 0 0,1-1 0 0 0,0 0 0 0 0,0 1 1 0 0,1-1-1 0 0,0 0 0 0 0,1 0 0 0 0,0 1 1 0 0,0-1-1 0 0,6 13 0 0 0,-5-16-7 0 0,1-1-1 0 0,-1 1 0 0 0,1-1 1 0 0,0 0-1 0 0,0 0 1 0 0,1 0-1 0 0,0-1 1 0 0,-1 0-1 0 0,1 1 1 0 0,1-2-1 0 0,-1 1 0 0 0,1 0 1 0 0,-1-1-1 0 0,1 0 1 0 0,0-1-1 0 0,0 1 1 0 0,0-1-1 0 0,0 0 1 0 0,1-1-1 0 0,-1 1 1 0 0,1-1-1 0 0,-1-1 0 0 0,1 1 1 0 0,-1-1-1 0 0,1 0 1 0 0,-1 0-1 0 0,7-2 1 0 0,-7 1 13 0 0,0 1 1 0 0,0-1 0 0 0,0 0 0 0 0,0-1-1 0 0,0 1 1 0 0,0-1 0 0 0,0-1 0 0 0,-1 1 0 0 0,1-1-1 0 0,-1 0 1 0 0,0 0 0 0 0,0 0 0 0 0,0-1-1 0 0,0 0 1 0 0,0 0 0 0 0,-1 0 0 0 0,0 0-1 0 0,0-1 1 0 0,0 0 0 0 0,0 0 0 0 0,-1 0-1 0 0,0 0 1 0 0,0 0 0 0 0,0-1 0 0 0,0 0-1 0 0,-1 1 1 0 0,0-1 0 0 0,2-10 0 0 0,0-6 142 0 0,-1-1 1 0 0,-1 1 0 0 0,-1-1-1 0 0,-1 1 1 0 0,-1-1-1 0 0,-4-28 572 0 0,-6 76-446 0 0,7-7-280 0 0,2 0 0 0 0,0 0-1 0 0,2 0 1 0 0,0 0 0 0 0,4 30-1 0 0,22 92 74 0 0,-16-102-64 0 0,-2 1-1 0 0,-2 1 1 0 0,1 43-1 0 0,-7-44 4 0 0,-1-14 18 0 0,1 0 1 0 0,1 0 0 0 0,1 0-1 0 0,8 34 1 0 0,29-72-1846 0 0,-27 8-711 0 0</inkml:trace>
</inkml:ink>
</file>

<file path=ppt/ink/ink2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6"/>
    </inkml:context>
    <inkml:brush xml:id="br0">
      <inkml:brushProperty name="width" value="0.1" units="cm"/>
      <inkml:brushProperty name="height" value="0.1" units="cm"/>
      <inkml:brushProperty name="color" value="#AB008B"/>
    </inkml:brush>
  </inkml:definitions>
  <inkml:trace contextRef="#ctx0" brushRef="#br0">135 1 6911 0 0,'2'2'12084'0'0,"-3"3"-12852"0"0,-14 26 2512 0 0,-14 47-1 0 0,17-44-1092 0 0,-19 39-1 0 0,23-58-520 0 0,0 1 1 0 0,1-1-1 0 0,1 1 0 0 0,1 0 0 0 0,0 1 0 0 0,-4 25 1 0 0,9-37-108 0 0,-1-1 1 0 0,1 0 0 0 0,0 0 0 0 0,1 0-1 0 0,-1 0 1 0 0,0 0 0 0 0,1 1-1 0 0,0-1 1 0 0,0 0 0 0 0,1 0 0 0 0,-1-1-1 0 0,1 1 1 0 0,-1 0 0 0 0,1 0 0 0 0,0-1-1 0 0,1 1 1 0 0,-1-1 0 0 0,1 0 0 0 0,-1 1-1 0 0,1-1 1 0 0,0 0 0 0 0,0-1-1 0 0,0 1 1 0 0,1 0 0 0 0,-1-1 0 0 0,1 0-1 0 0,-1 0 1 0 0,1 0 0 0 0,0 0 0 0 0,0-1-1 0 0,-1 1 1 0 0,6 0 0 0 0,9 3 160 0 0,1 0 0 0 0,-1-2 0 0 0,1 0 0 0 0,0-1 0 0 0,26-1 0 0 0,99-11 398 0 0,-81 5-392 0 0,10-3-220 0 0,32-1 244 0 0,-36 12-4422 0 0</inkml:trace>
</inkml:ink>
</file>

<file path=ppt/ink/ink2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7"/>
    </inkml:context>
    <inkml:brush xml:id="br0">
      <inkml:brushProperty name="width" value="0.1" units="cm"/>
      <inkml:brushProperty name="height" value="0.1" units="cm"/>
      <inkml:brushProperty name="color" value="#AB008B"/>
    </inkml:brush>
  </inkml:definitions>
  <inkml:trace contextRef="#ctx0" brushRef="#br0">87 1 13247 0 0,'0'0'1195'0'0,"-17"27"-818"0"0,4 2 1030 0 0,3 1 0 0 0,0 0 0 0 0,2 1 0 0 0,1 0 0 0 0,-4 47 0 0 0,1 161 1304 0 0,10-233-2870 0 0,7 155 1733 0 0,10-81-2806 0 0,-13-67-751 0 0,0 0 0 0 0,2-1 0 0 0,12 23 0 0 0</inkml:trace>
</inkml:ink>
</file>

<file path=ppt/ink/ink2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8"/>
    </inkml:context>
    <inkml:brush xml:id="br0">
      <inkml:brushProperty name="width" value="0.1" units="cm"/>
      <inkml:brushProperty name="height" value="0.1" units="cm"/>
      <inkml:brushProperty name="color" value="#AB008B"/>
    </inkml:brush>
  </inkml:definitions>
  <inkml:trace contextRef="#ctx0" brushRef="#br0">48 84 1375 0 0,'0'0'9071'0'0,"-5"-14"-8095"0"0,0 12-905 0 0,2 2 3 0 0,-31-6 4459 0 0,43 5-2073 0 0,38 4-1101 0 0,0 0-938 0 0,0-3-1 0 0,-1-2 0 0 0,1-1 1 0 0,-1-3-1 0 0,1-2 0 0 0,59-18 1 0 0,-26 5-113 0 0,-59 57-228 0 0,-16-31-67 0 0,0 0 0 0 0,0 0 1 0 0,1-1-1 0 0,0 1 0 0 0,-1-1 0 0 0,1-1 1 0 0,1 1-1 0 0,-1-1 0 0 0,0 0 0 0 0,1 0 1 0 0,0-1-1 0 0,-1 0 0 0 0,1 0 0 0 0,0 0 1 0 0,10 0-1 0 0,12 1-2 0 0,1 0 0 0 0,35-3 0 0 0,-65 0-11 0 0,52-5 18 0 0,-1-1 0 0 0,0-3 0 0 0,99-31 0 0 0,-124 33-14 0 0,-19 5 61 0 0,-5 3-25 0 0,0 1-1 0 0,0-1 0 0 0,0 1 1 0 0,0 0-1 0 0,0-1 0 0 0,0 1 0 0 0,0 0 1 0 0,0 0-1 0 0,-1 0 0 0 0,1 0 0 0 0,2 4 1 0 0,3 4 51 0 0,1-3-54 0 0,0 0 0 0 0,0-1 0 0 0,0 0 0 0 0,1-1 0 0 0,-1 0 0 0 0,1 0 0 0 0,1-1 0 0 0,-1 0 0 0 0,1 0 0 0 0,12 2 0 0 0,-6-3 12 0 0,0-1 1 0 0,1 0-1 0 0,-1-2 0 0 0,0 0 1 0 0,29-4-1 0 0,-6-1 36 0 0,0-2 1 0 0,0-1 0 0 0,-1-2-1 0 0,55-23 1 0 0,-52 53-33 0 0,-22-13-54 0 0,0-1 0 0 0,1 0-1 0 0,0-2 1 0 0,0 0 0 0 0,0-1 0 0 0,0-2 0 0 0,40 0-1 0 0,3-6 38 0 0,78-17-1 0 0,-72 9 80 0 0,-68 13-192 0 0,0 1 7 0 0,12 6 61 0 0,0 0-1 0 0,0-1 0 0 0,1 0 0 0 0,-1-1 0 0 0,1 0 0 0 0,0-1 0 0 0,1-1 0 0 0,-1 0 1 0 0,29 1-1 0 0,-8-5-53 0 0,1-1 1 0 0,58-12 0 0 0,-78 12 22 0 0,-12 1 38 0 0,1 1 0 0 0,-1 0 0 0 0,1 0 1 0 0,0 1-1 0 0,-1-1 0 0 0,1 1 0 0 0,-1 0 0 0 0,1 0 0 0 0,6 3 0 0 0,9 2 5 0 0,21 0-3 0 0,0-3 0 0 0,-1-1 0 0 0,1-2 0 0 0,0-1 0 0 0,53-10 0 0 0,-89 11-4 0 0,1 0-1 0 0,0 0 1 0 0,0 0 0 0 0,0 1-1 0 0,0 0 1 0 0,0 1 0 0 0,-1-1-1 0 0,1 1 1 0 0,-1 0-1 0 0,1 0 1 0 0,-1 1 0 0 0,0-1-1 0 0,7 5 1 0 0,36 14-47 0 0,-30-17-88 0 0,0-1 0 0 0,0 0 0 0 0,1-1 0 0 0,-1-1 0 0 0,1-1-1 0 0,-1-1 1 0 0,1 0 0 0 0,-1-1 0 0 0,1-1 0 0 0,-1-1 0 0 0,27-9 0 0 0,-44 13 467 0 0,154 16 413 0 0,-147-16-745 0 0,9 1-70 0 0,1-1 0 0 0,-1 0 0 0 0,1-2 0 0 0,-1 0 0 0 0,1 0 0 0 0,-1-2 1 0 0,0 0-1 0 0,-1-1 0 0 0,1-1 0 0 0,21-10 1080 0 0,-33 17-975 0 0,0 0 0 0 0,-1 0 0 0 0,1 0 1 0 0,0 1-1 0 0,-1 0 0 0 0,1 0 0 0 0,4 3 0 0 0,19 7-28 0 0,7-5 2 0 0,-1-2-1 0 0,1-1 1 0 0,0-1 0 0 0,0-2 0 0 0,0-2 0 0 0,0-1 0 0 0,0-2 0 0 0,-1-1-1 0 0,1-2 1 0 0,59-20 0 0 0,-38 15 41 0 0,0 2 0 0 0,1 2 0 0 0,109 0 0 0 0,-96 6-30 0 0,42-5-647 0 0,94 0-1713 0 0,-182 7 1007 0 0</inkml:trace>
</inkml:ink>
</file>

<file path=ppt/ink/ink2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39"/>
    </inkml:context>
    <inkml:brush xml:id="br0">
      <inkml:brushProperty name="width" value="0.1" units="cm"/>
      <inkml:brushProperty name="height" value="0.1" units="cm"/>
      <inkml:brushProperty name="color" value="#AB008B"/>
    </inkml:brush>
  </inkml:definitions>
  <inkml:trace contextRef="#ctx0" brushRef="#br0">1 11 1839 0 0,'1'-10'176'0'0</inkml:trace>
</inkml:ink>
</file>

<file path=ppt/ink/ink2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0"/>
    </inkml:context>
    <inkml:brush xml:id="br0">
      <inkml:brushProperty name="width" value="0.1" units="cm"/>
      <inkml:brushProperty name="height" value="0.1" units="cm"/>
      <inkml:brushProperty name="color" value="#AB008B"/>
    </inkml:brush>
  </inkml:definitions>
  <inkml:trace contextRef="#ctx0" brushRef="#br0">1 43 4143 0 0,'0'0'10320'0'0,"34"2"-6426"0"0,-21 4-3580 0 0,-1-1 0 0 0,1 0 1 0 0,0-1-1 0 0,0-1 0 0 0,0 0 1 0 0,1-1-1 0 0,-1 0 1 0 0,1-1-1 0 0,-1-1 0 0 0,1 0 1 0 0,-1-1-1 0 0,1 0 0 0 0,22-5 1 0 0,14-5 11 0 0,-33 6-256 0 0,1 2 1 0 0,0 0-1 0 0,1 0 1 0 0,20 1-1 0 0,-27 3-59 0 0,-9 0-11 0 0,0 0 0 0 0,0 0 0 0 0,1 0 0 0 0,-1 0 0 0 0,0 1 0 0 0,0 0-1 0 0,0-1 1 0 0,-1 1 0 0 0,1 0 0 0 0,5 5 0 0 0,2 1 12 0 0,0-4-4 0 0,-1 0 1 0 0,0 0-1 0 0,1-1 1 0 0,0-1-1 0 0,0 1 1 0 0,0-2-1 0 0,0 1 1 0 0,0-2-1 0 0,0 1 1 0 0,0-1-1 0 0,0-1 1 0 0,0 1 0 0 0,11-4-1 0 0,20-4 78 0 0,76-27 0 0 0,-31 8-44 0 0,-67 22-42 0 0,1 0 0 0 0,0 1 0 0 0,0 2 0 0 0,25-1 0 0 0,-41 3 0 0 0,1 0 0 0 0,0 0 0 0 0,0 0 0 0 0,-1 1 0 0 0,1 0 0 0 0,0 0 0 0 0,-1 0 0 0 0,1 1 0 0 0,-1-1 0 0 0,0 1 0 0 0,1 0 0 0 0,-1 1 0 0 0,0-1 0 0 0,0 1 0 0 0,0-1 0 0 0,-1 1 0 0 0,1 1 0 0 0,-1-1 0 0 0,1 0 0 0 0,-1 1 0 0 0,0-1 0 0 0,0 1 0 0 0,3 6 0 0 0,-4-7 0 0 0,1 1 0 0 0,-1-1 0 0 0,1 0 0 0 0,0 0 0 0 0,0 0 0 0 0,0 0 0 0 0,0-1 0 0 0,1 1 0 0 0,-1-1 0 0 0,1 0 0 0 0,-1 0 0 0 0,1 0 0 0 0,0-1 0 0 0,0 1 0 0 0,0-1 0 0 0,0 0 0 0 0,0 0 0 0 0,0 0 0 0 0,0 0 0 0 0,0-1 0 0 0,0 0 0 0 0,5 0 0 0 0,14 0 0 0 0,-1-1 0 0 0,43-8 0 0 0,-35 4 0 0 0,71-8-16 0 0,199 0 0 0 0,-145 9 55 0 0,-109 1-14 0 0,0 2-1 0 0,0 1 1 0 0,54 9-1 0 0,-55 1 69 0 0,-29-6-81 0 0,1-1 1 0 0,-1 0-1 0 0,18 1 1 0 0,9-7 8 0 0,0-1 0 0 0,72-16 0 0 0,-83 13-9 0 0,-31 7 113 0 0,65 20 91 0 0,85-1-368 0 0,-146-19 152 0 0,-1 0 0 0 0,0 1 0 0 0,0-1 0 0 0,1 1 0 0 0,-1 0 0 0 0,0 1 0 0 0,0-1 0 0 0,0 1 0 0 0,5 2 0 0 0,15 3 0 0 0,72-3-16 0 0,105 6-32 0 0,-125 8 256 0 0,-54-16-208 0 0,0 0 0 0 0,0-1 0 0 0,1-1 0 0 0,-1-1 0 0 0,0-1 0 0 0,41-9 0 0 0,-49 8 27 0 0,0 1 1 0 0,0 0-1 0 0,0 1 0 0 0,0 1 0 0 0,27 2 1 0 0,18-1 61 0 0,14-5-131 0 0,-38 3-19 0 0,0-1 1 0 0,0-1-1 0 0,0-3 1 0 0,-1 0 0 0 0,40-14-1 0 0,-47 11 61 0 0,-1 1 0 0 0,1 1 0 0 0,0 2 0 0 0,54-4 0 0 0,-14 8 0 0 0,78 8 0 0 0,-141-7 0 0 0,56-1-122 0 0,-51 0 83 0 0,0 0 1 0 0,0 1 0 0 0,0-1 0 0 0,0 2 0 0 0,0-1 0 0 0,0 1 0 0 0,0 1 0 0 0,0-1 0 0 0,0 2 0 0 0,-1-1-1 0 0,1 1 1 0 0,-1 0 0 0 0,9 5 0 0 0,43 26-2190 0 0,-38-25 1120 0 0</inkml:trace>
</inkml:ink>
</file>

<file path=ppt/ink/ink2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1"/>
    </inkml:context>
    <inkml:brush xml:id="br0">
      <inkml:brushProperty name="width" value="0.1" units="cm"/>
      <inkml:brushProperty name="height" value="0.1" units="cm"/>
      <inkml:brushProperty name="color" value="#008C3A"/>
    </inkml:brush>
  </inkml:definitions>
  <inkml:trace contextRef="#ctx0" brushRef="#br0">40 279 3223 0 0,'6'0'288'0'0,"33"2"9439"0"0,0 1-1472 0 0,-33-4-7966 0 0,0-1 0 0 0,0 0 1 0 0,0 1-1 0 0,-1-2 0 0 0,1 1 1 0 0,0-1-1 0 0,-1 0 1 0 0,1 0-1 0 0,-1 0 0 0 0,0-1 1 0 0,0 0-1 0 0,0 0 1 0 0,-1 0-1 0 0,0 0 0 0 0,1-1 1 0 0,-1 0-1 0 0,3-6 0 0 0,10-12-180 0 0,-2-2 0 0 0,17-36-1 0 0,-20 38 231 0 0,-6 9-287 0 0,-5 11-32 0 0,1 0 0 0 0,-1 0-1 0 0,0 0 1 0 0,1 0 0 0 0,0 0-1 0 0,-1 0 1 0 0,1 0 0 0 0,0 0-1 0 0,1 1 1 0 0,-1-1 0 0 0,0 1-1 0 0,1 0 1 0 0,-1 0 0 0 0,1 0-1 0 0,0 0 1 0 0,0 0-1 0 0,0 0 1 0 0,0 1 0 0 0,0-1-1 0 0,4 0 1 0 0,-7 1-15 0 0,1 1 0 0 0,-1 0 0 0 0,1-1 0 0 0,-1 1 0 0 0,1 0 0 0 0,-1-1 0 0 0,1 1 0 0 0,-1-1 0 0 0,1 1 0 0 0,-1-1 0 0 0,1 1 0 0 0,-1-1 0 0 0,0 1 0 0 0,1-1 0 0 0,-1 1 0 0 0,0-1 0 0 0,0 0 0 0 0,1 1 0 0 0,-1-1 0 0 0,0 1 0 0 0,0-1 1 0 0,0 0-1 0 0,0 1 0 0 0,0-1 0 0 0,0 0 0 0 0,0 1 0 0 0,0-1 0 0 0,0 1 0 0 0,0-1 0 0 0,0 0 0 0 0,0 1 0 0 0,0-1 0 0 0,0 0 0 0 0,-1 0 0 0 0,1 1-1 0 0,0 1 0 0 0,0-1 1 0 0,0 0-1 0 0,-1 0 0 0 0,1 0 0 0 0,0 0 1 0 0,0 0-1 0 0,0 0 0 0 0,0 1 0 0 0,-1-1 1 0 0,1 0-1 0 0,0 0 0 0 0,0 0 1 0 0,0 0-1 0 0,0 0 0 0 0,-1 0 0 0 0,1 0 1 0 0,0 0-1 0 0,0 0 0 0 0,0 0 0 0 0,-1 0 1 0 0,1 0-1 0 0,0 0 0 0 0,0 0 1 0 0,0 0-1 0 0,-1 0 0 0 0,1 0 0 0 0,0 0 1 0 0,0 0-1 0 0,0 0 0 0 0,-1 0 0 0 0,1 0 1 0 0,0 0-1 0 0,0-1 0 0 0,0 1 1 0 0,0 0-1 0 0,-1 0 0 0 0,1 0 0 0 0,0 0 1 0 0,0 0-1 0 0,0-1 0 0 0,0 1 0 0 0,0 0 1 0 0,0 0-1 0 0,-1 0 0 0 0,1 0 1 0 0,0-1-1 0 0,0 1 0 0 0,0 0 0 0 0,0 0 1 0 0,0 0-1 0 0,0 0 0 0 0,0-1 0 0 0,0 1 1 0 0,-12 46 9 0 0,-2 0 0 0 0,-24 52 1 0 0,-2 8-5 0 0,32-83-12 0 0,-131 356-332 0 0,74-208-146 0 0,56-142 397 0 0,1 0 0 0 0,2 0-1 0 0,1 0 1 0 0,-2 35 0 0 0,7-60 79 0 0,0 0 0 0 0,0-1 0 0 0,0 1 0 0 0,0 0 0 0 0,0 0 0 0 0,1 0 0 0 0,0-1 0 0 0,0 1 0 0 0,0 0 0 0 0,0-1 0 0 0,0 1 0 0 0,1 0 0 0 0,0-1 0 0 0,0 0 0 0 0,0 1 0 0 0,0-1 0 0 0,3 4 0 0 0,-2-5 0 0 0,0 0 1 0 0,-1 0-1 0 0,1-1 1 0 0,0 1-1 0 0,1-1 0 0 0,-1 1 1 0 0,0-1-1 0 0,0 0 1 0 0,1 0-1 0 0,-1 0 0 0 0,0-1 1 0 0,1 1-1 0 0,-1-1 1 0 0,1 0-1 0 0,-1 0 0 0 0,0 0 1 0 0,1 0-1 0 0,-1-1 1 0 0,5 0-1 0 0,14-2 4 0 0,-1-2 0 0 0,0 0 0 0 0,28-11 0 0 0,-23 8 23 0 0,0 1 1 0 0,0 1-1 0 0,0 1 0 0 0,1 2 0 0 0,0 0 1 0 0,0 2-1 0 0,0 1 0 0 0,0 1 1 0 0,0 1-1 0 0,37 8 0 0 0,-34-7-64 0 0,-1 4-178 0 0,-8-1-232 0 0</inkml:trace>
</inkml:ink>
</file>

<file path=ppt/ink/ink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29"/>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2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2"/>
    </inkml:context>
    <inkml:brush xml:id="br0">
      <inkml:brushProperty name="width" value="0.1" units="cm"/>
      <inkml:brushProperty name="height" value="0.1" units="cm"/>
      <inkml:brushProperty name="color" value="#008C3A"/>
    </inkml:brush>
  </inkml:definitions>
  <inkml:trace contextRef="#ctx0" brushRef="#br0">1 94 4143 0 0,'14'-25'14467'0'0,"-4"21"-13616"0"0,-1 1-1 0 0,1 0 1 0 0,0 1 0 0 0,0 0 0 0 0,1 0-1 0 0,-1 2 1 0 0,18-1 0 0 0,32-4 395 0 0,324-41 315 0 0,-371 46-2351 0 0,0 0 0 0 0,0 0 0 0 0,0 2 0 0 0,0-1 0 0 0,18 6 0 0 0</inkml:trace>
</inkml:ink>
</file>

<file path=ppt/ink/ink2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3"/>
    </inkml:context>
    <inkml:brush xml:id="br0">
      <inkml:brushProperty name="width" value="0.1" units="cm"/>
      <inkml:brushProperty name="height" value="0.1" units="cm"/>
      <inkml:brushProperty name="color" value="#008C3A"/>
    </inkml:brush>
  </inkml:definitions>
  <inkml:trace contextRef="#ctx0" brushRef="#br0">61 28 7367 0 0,'-9'-27'12842'0'0,"9"26"-12717"0"0,-5 26 2233 0 0,2 32-1459 0 0,2 24 88 0 0,-22 303 962 0 0,6-158-1258 0 0,14-162-497 0 0,6-30-35 0 0,-3-33-132 0 0,33-17-1604 0 0,-29 13 639 0 0,6-3-1114 0 0</inkml:trace>
</inkml:ink>
</file>

<file path=ppt/ink/ink2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4"/>
    </inkml:context>
    <inkml:brush xml:id="br0">
      <inkml:brushProperty name="width" value="0.1" units="cm"/>
      <inkml:brushProperty name="height" value="0.1" units="cm"/>
      <inkml:brushProperty name="color" value="#008C3A"/>
    </inkml:brush>
  </inkml:definitions>
  <inkml:trace contextRef="#ctx0" brushRef="#br0">13 16 6447 0 0,'-12'-16'18318'0'0,"20"116"-16972"0"0,2 249 193 0 0,-6-110-1333 0 0,-5-221-88 0 0,0-13-147 0 0,1 0 1 0 0,0 0-1 0 0,0 1 0 0 0,1-1 1 0 0,0 0-1 0 0,-1 0 0 0 0,2 0 0 0 0,-1 0 1 0 0,3 7-1 0 0,-4-11 500 0 0,22 0-3487 0 0</inkml:trace>
</inkml:ink>
</file>

<file path=ppt/ink/ink2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5"/>
    </inkml:context>
    <inkml:brush xml:id="br0">
      <inkml:brushProperty name="width" value="0.1" units="cm"/>
      <inkml:brushProperty name="height" value="0.1" units="cm"/>
      <inkml:brushProperty name="color" value="#008C3A"/>
    </inkml:brush>
  </inkml:definitions>
  <inkml:trace contextRef="#ctx0" brushRef="#br0">185 1 5527 0 0,'-1'2'8283'0'0,"-9"16"-4983"0"0,-58 114 2416 0 0,-16 75-4554 0 0,79-195-1078 0 0,1 1 0 0 0,1-1 0 0 0,0 1 0 0 0,0 0 0 0 0,1 0-1 0 0,1 0 1 0 0,0 18 0 0 0,1-27-49 0 0,1 0 0 0 0,-1 0 0 0 0,1-1 0 0 0,0 1 0 0 0,0 0 0 0 0,0-1 0 0 0,1 1 1 0 0,-1-1-1 0 0,1 1 0 0 0,0-1 0 0 0,0 1 0 0 0,0-1 0 0 0,0 0 0 0 0,1 0 0 0 0,-1 0 0 0 0,1-1 0 0 0,-1 1 0 0 0,1 0 0 0 0,0-1 0 0 0,0 0 0 0 0,1 0 1 0 0,-1 0-1 0 0,0 0 0 0 0,1 0 0 0 0,-1-1 0 0 0,1 1 0 0 0,-1-1 0 0 0,1 0 0 0 0,4 1 0 0 0,21 3 251 0 0,1-1-1 0 0,0-2 0 0 0,0-1 1 0 0,46-4-1 0 0,19 1 40 0 0,-44 0-106 0 0,90-14 1 0 0,-48 4-2124 0 0,-84 11 1480 0 0</inkml:trace>
</inkml:ink>
</file>

<file path=ppt/ink/ink2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6"/>
    </inkml:context>
    <inkml:brush xml:id="br0">
      <inkml:brushProperty name="width" value="0.1" units="cm"/>
      <inkml:brushProperty name="height" value="0.1" units="cm"/>
      <inkml:brushProperty name="color" value="#008C3A"/>
    </inkml:brush>
  </inkml:definitions>
  <inkml:trace contextRef="#ctx0" brushRef="#br0">107 15 9671 0 0,'-35'-14'6471'0'0,"34"14"-6093"0"0,0 0-1 0 0,0 0 1 0 0,0 1 0 0 0,-9 7 4154 0 0,9-7-4154 0 0,-1 1 0 0 0,-8 25 2481 0 0,2 38-2602 0 0,6-39 349 0 0,-12 55-290 0 0,7-51-121 0 0,2 1 0 0 0,1-1-1 0 0,1 0 1 0 0,2 1 0 0 0,1 0 0 0 0,4 31 0 0 0,35 148-87 0 0,-38-209-284 0 0,-2 0 129 0 0,1 0-1 0 0,0 0 1 0 0,0 0 0 0 0,0 0-1 0 0,0 0 1 0 0,0 0 0 0 0,0 0-1 0 0,0 0 1 0 0,0 0-1 0 0,0 0 1 0 0,0 1 0 0 0,0-1-1 0 0,1 0 1 0 0,-1 0 0 0 0,0 0-1 0 0,1 0 1 0 0,-1 0 0 0 0,2 1-1 0 0</inkml:trace>
</inkml:ink>
</file>

<file path=ppt/ink/ink2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7"/>
    </inkml:context>
    <inkml:brush xml:id="br0">
      <inkml:brushProperty name="width" value="0.1" units="cm"/>
      <inkml:brushProperty name="height" value="0.1" units="cm"/>
      <inkml:brushProperty name="color" value="#008C3A"/>
    </inkml:brush>
  </inkml:definitions>
  <inkml:trace contextRef="#ctx0" brushRef="#br0">3 6 10591 0 0,'-3'-6'14936'0'0,"12"7"-17345"0"0</inkml:trace>
</inkml:ink>
</file>

<file path=ppt/ink/ink2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8"/>
    </inkml:context>
    <inkml:brush xml:id="br0">
      <inkml:brushProperty name="width" value="0.1" units="cm"/>
      <inkml:brushProperty name="height" value="0.1" units="cm"/>
      <inkml:brushProperty name="color" value="#008C3A"/>
    </inkml:brush>
  </inkml:definitions>
  <inkml:trace contextRef="#ctx0" brushRef="#br0">411 95 7367 0 0,'0'0'568'0'0,"0"-2"-373"0"0,-1-3 354 0 0,-1 0 0 0 0,1 0 0 0 0,-1-1 0 0 0,0 1 0 0 0,0 1 0 0 0,-1-1 0 0 0,0 0 0 0 0,0 1 0 0 0,0-1 0 0 0,0 1 0 0 0,0 0 0 0 0,-1 0 0 0 0,0 0 0 0 0,0 0 0 0 0,0 1 0 0 0,0 0 0 0 0,-6-4 0 0 0,5 5-244 0 0,0 0-1 0 0,1 1 1 0 0,-1-1 0 0 0,0 1 0 0 0,0 0-1 0 0,0 0 1 0 0,0 1 0 0 0,-1 0 0 0 0,1 0-1 0 0,0 0 1 0 0,0 0 0 0 0,0 1-1 0 0,0 0 1 0 0,-9 2 0 0 0,-2 3-102 0 0,0 1 0 0 0,0 0 0 0 0,1 0 0 0 0,0 2 0 0 0,1 0 0 0 0,0 1 1 0 0,0 0-1 0 0,1 1 0 0 0,-13 13 0 0 0,14-10-137 0 0,1-1 1 0 0,0 1 0 0 0,1 1 0 0 0,1 0-1 0 0,0 0 1 0 0,1 1 0 0 0,0 0-1 0 0,1 0 1 0 0,1 1 0 0 0,-7 34-1 0 0,11-45-46 0 0,1 1 0 0 0,0-1 0 0 0,0 1-1 0 0,1-1 1 0 0,0 0 0 0 0,0 1 0 0 0,0-1-1 0 0,1 1 1 0 0,0-1 0 0 0,0 1 0 0 0,1-1-1 0 0,0 0 1 0 0,0 0 0 0 0,0 0 0 0 0,1 0-1 0 0,0 0 1 0 0,0-1 0 0 0,0 1 0 0 0,1-1-1 0 0,0 1 1 0 0,0-1 0 0 0,0-1 0 0 0,0 1-1 0 0,1 0 1 0 0,0-1 0 0 0,0 0 0 0 0,0 0-1 0 0,1-1 1 0 0,-1 1 0 0 0,1-1 0 0 0,0 0-1 0 0,10 3 1 0 0,-8-3-16 0 0,0 0 0 0 0,1-1 0 0 0,-1 0 0 0 0,1 0 0 0 0,0-1 0 0 0,-1 0 0 0 0,1 0 0 0 0,0-1 0 0 0,0 0-1 0 0,-1-1 1 0 0,1 0 0 0 0,0 0 0 0 0,-1-1 0 0 0,1 0 0 0 0,-1-1 0 0 0,0 0 0 0 0,1 0 0 0 0,-1 0 0 0 0,-1-1 0 0 0,10-6 0 0 0,-9 4 1 0 0,0 0 0 0 0,-1-1 0 0 0,0 1 1 0 0,0-1-1 0 0,-1-1 0 0 0,0 1 0 0 0,0-1 0 0 0,-1 0 1 0 0,0-1-1 0 0,0 1 0 0 0,-1-1 0 0 0,0 0 0 0 0,0 0 0 0 0,-1 0 1 0 0,0-1-1 0 0,-1 1 0 0 0,0-1 0 0 0,0-11 0 0 0,-1 12 26 0 0,1-3 111 0 0,0-1 0 0 0,-1 1-1 0 0,-1-1 1 0 0,0 1 0 0 0,-1-1 0 0 0,0 1-1 0 0,-1-1 1 0 0,-4-15 648 0 0,-13 71-342 0 0,11 4-435 0 0,2 0 0 0 0,2 1-1 0 0,3-1 1 0 0,4 61 0 0 0,1-60-10 0 0,3 1 0 0 0,16 66 1 0 0,45 108-122 0 0</inkml:trace>
</inkml:ink>
</file>

<file path=ppt/ink/ink2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49"/>
    </inkml:context>
    <inkml:brush xml:id="br0">
      <inkml:brushProperty name="width" value="0.1" units="cm"/>
      <inkml:brushProperty name="height" value="0.1" units="cm"/>
      <inkml:brushProperty name="color" value="#008C3A"/>
    </inkml:brush>
  </inkml:definitions>
  <inkml:trace contextRef="#ctx0" brushRef="#br0">76 1 14479 0 0,'0'0'2908'0'0,"13"25"-778"0"0,-12-10-1763 0 0,-1-1 0 0 0,-1 1 0 0 0,0-1 0 0 0,-1 0 0 0 0,0 0 1 0 0,-1 0-1 0 0,-1 0 0 0 0,0 0 0 0 0,-1-1 0 0 0,-7 16 0 0 0,-15 56 509 0 0,18-49-545 0 0,-9 60 425 0 0,17-89-700 0 0,1 1 0 0 0,0-1 0 0 0,0 0 0 0 0,1 1 1 0 0,0-1-1 0 0,0 1 0 0 0,0-1 0 0 0,1 0 0 0 0,0 0 0 0 0,5 11 0 0 0,-5-15-28 0 0,0 0 0 0 0,1-1 0 0 0,-1 1 0 0 0,0-1 0 0 0,1 0 0 0 0,0 0 0 0 0,-1 1-1 0 0,1-2 1 0 0,0 1 0 0 0,0 0 0 0 0,0-1 0 0 0,0 1 0 0 0,0-1 0 0 0,1 0 0 0 0,-1 0 0 0 0,0 0 0 0 0,0 0 0 0 0,7 0 0 0 0,67 3 229 0 0,-68-4-245 0 0,85-4 134 0 0,134-24-1 0 0,-138 14-289 0 0,16 11-3331 0 0,-95 2 1891 0 0</inkml:trace>
</inkml:ink>
</file>

<file path=ppt/ink/ink2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50"/>
    </inkml:context>
    <inkml:brush xml:id="br0">
      <inkml:brushProperty name="width" value="0.1" units="cm"/>
      <inkml:brushProperty name="height" value="0.1" units="cm"/>
      <inkml:brushProperty name="color" value="#008C3A"/>
    </inkml:brush>
  </inkml:definitions>
  <inkml:trace contextRef="#ctx0" brushRef="#br0">182 1 8287 0 0,'-19'26'1104'0'0,"5"1"733"0"0,1 1 0 0 0,2 0 0 0 0,0 1 1 0 0,-7 33-1 0 0,-4 12 441 0 0,-34 119 2095 0 0,49-163-4035 0 0,2 1 1 0 0,2-1-1 0 0,1 1 0 0 0,2 44 0 0 0,1-53-511 0 0,2 19 358 0 0,7 41-1 0 0,-6-64-2123 0 0,1-1 0 0 0,11 28 0 0 0,-14-38-798 0 0</inkml:trace>
</inkml:ink>
</file>

<file path=ppt/ink/ink2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7:15.751"/>
    </inkml:context>
    <inkml:brush xml:id="br0">
      <inkml:brushProperty name="width" value="0.1" units="cm"/>
      <inkml:brushProperty name="height" value="0.1" units="cm"/>
      <inkml:brushProperty name="color" value="#008C3A"/>
    </inkml:brush>
  </inkml:definitions>
  <inkml:trace contextRef="#ctx0" brushRef="#br0">206 57 8751 0 0,'0'0'3882'0'0,"26"-7"-1766"0"0,66-3 649 0 0,185 7 1 0 0,-174 5-1506 0 0,437 13 1282 0 0,287-27-2436 0 0,-92-1-55 0 0,-71 20-18 0 0,658-4 62 0 0,-1137-7-91 0 0,853 15 56 0 0,-937 0-24 0 0,-64-5-2 0 0,-1-3 0 0 0,1 0 0 0 0,73-6 0 0 0,-108 3-4 0 0,-1 0-1 0 0,1-1 1 0 0,-1 1 0 0 0,1 0-1 0 0,-1-1 1 0 0,1 1 0 0 0,-1-1-1 0 0,0 0 1 0 0,1 1-1 0 0,-1-1 1 0 0,0 0 0 0 0,0 0-1 0 0,1 0 1 0 0,-1 0 0 0 0,0 0-1 0 0,0 0 1 0 0,0 0 0 0 0,0 0-1 0 0,0-1 1 0 0,0 1-1 0 0,0-2 1 0 0,0 2 37 0 0,10-12 379 0 0,6-13 33 0 0,-14 25-479 0 0,-1 0 0 0 0,0 0 0 0 0,1 0 0 0 0,-1 1 0 0 0,0-1 0 0 0,1 0 0 0 0,-1 1 0 0 0,1 0 0 0 0,-1-1 0 0 0,1 1 0 0 0,0 0 0 0 0,-1 1 0 0 0,1-1 0 0 0,-1 0 0 0 0,1 1 0 0 0,-1-1 0 0 0,1 1 0 0 0,2 1 0 0 0,18 3 0 0 0,0 0 0 0 0,1-1 0 0 0,-1-1 0 0 0,34-1 0 0 0,6 1 0 0 0,-54-1 0 0 0,-4 5 0 0 0,-4-3 4 0 0,0 0 0 0 0,1 0 0 0 0,-2-1 0 0 0,1 1 0 0 0,0 0-1 0 0,-1 0 1 0 0,0 0 0 0 0,0 0 0 0 0,0 0 0 0 0,0 0 0 0 0,-1 0 0 0 0,0 0 0 0 0,1 0-1 0 0,-3 4 1 0 0,0 10 10 0 0,-12 319 43 0 0,-1 25 30 0 0,5-189 142 0 0,-27 219-22 0 0,-47 41-11 0 0,62-161-147 0 0,16-146-34 0 0,7-118-15 0 0,0-1 0 0 0,1 1 0 0 0,2-1 0 0 0,1-2 11 0 0,-2-3 31 0 0,-2-1-40 0 0,0-1-1 0 0,1 0 0 0 0,-1 0 0 0 0,0 1 1 0 0,0-1-1 0 0,1 0 0 0 0,-1 0 0 0 0,0 1 0 0 0,0-1 1 0 0,1 0-1 0 0,-1 1 0 0 0,0-1 0 0 0,0 0 1 0 0,0 1-1 0 0,0-1 0 0 0,0 0 0 0 0,1 1 1 0 0,-1-1-1 0 0,0 1 0 0 0,0-1 0 0 0,0 0 0 0 0,0 1 1 0 0,0-1-1 0 0,0 1 0 0 0,0-1 0 0 0,0 0 1 0 0,0 1-1 0 0,0-1 0 0 0,-1 0 0 0 0,1 1 1 0 0,0-1-1 0 0,0 0 0 0 0,0 1 0 0 0,0-1 0 0 0,0 1 1 0 0,-1-1-1 0 0,1 0 0 0 0,0 0 0 0 0,0 1 1 0 0,-1-1-1 0 0,1 0 0 0 0,0 1 0 0 0,0-1 0 0 0,-1 0 1 0 0,1 0-1 0 0,0 0 0 0 0,-1 1 0 0 0,1-1 1 0 0,-1 0-1 0 0,-14 6 35 0 0,14-6-39 0 0,-69 13 38 0 0,0-3 1 0 0,-1-3-1 0 0,-87-3 0 0 0,-40 4 12 0 0,-163-1-8 0 0,94-5-14 0 0,-171 8-25 0 0,-185 1 64 0 0,167 1-64 0 0,184-8 0 0 0,18 0 0 0 0,76 3 0 0 0,-203 14 0 0 0,373-20 0 0 0,-135 13 0 0 0,0-5 0 0 0,-188-14 0 0 0,-265-25 0 0 0,140 12 0 0 0,287 14 0 0 0,-45-3 0 0 0,154 0 0 0 0,-239-30 0 0 0,279 33 0 0 0,-69-12 0 0 0,39 13 64 0 0,48 5-49 0 0,-25-9 45 0 0,25 5-41 0 0,0 1 1 0 0,0 0-1 0 0,0-1 0 0 0,1 0 1 0 0,-1 1-1 0 0,0-1 1 0 0,1 0-1 0 0,-1 0 0 0 0,1 0 1 0 0,0 0-1 0 0,-1 0 1 0 0,1 0-1 0 0,0 0 0 0 0,0-1 1 0 0,1 1-1 0 0,-1 0 1 0 0,0-1-1 0 0,1 1 0 0 0,-1 0 1 0 0,1-4-1 0 0,-6-50 119 0 0,6 54-129 0 0,-12-238 173 0 0,-5-178-97 0 0,18 298-85 0 0,24-177 0 0 0,18 68 0 0 0,2-19 0 0 0,-38 211 0 0 0,2 0 0 0 0,2 1 0 0 0,29-69 0 0 0,14-42 0 0 0,-41 44 272 0 0,-11 95-272 0 0,-1-1 0 0 0,2 2 0 0 0,1-1-30 0 0,1 0 0 0 0,-1 0 0 0 0,2 1 1 0 0,8-10-1 0 0,-12 16-160 0 0,0-1 0 0 0,0 0 0 0 0,0 1 0 0 0,0-1 1 0 0,1 1-1 0 0,-1 0 0 0 0,1 0 0 0 0,-1 0 0 0 0,1 0 0 0 0,-1 0 1 0 0,1 1-1 0 0,0-1 0 0 0,3 1 0 0 0,-1-1-304 0 0,10-2-941 0 0</inkml:trace>
</inkml:ink>
</file>

<file path=ppt/ink/ink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0"/>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2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15.528"/>
    </inkml:context>
    <inkml:brush xml:id="br0">
      <inkml:brushProperty name="width" value="0.1" units="cm"/>
      <inkml:brushProperty name="height" value="0.1" units="cm"/>
      <inkml:brushProperty name="color" value="#333333"/>
    </inkml:brush>
  </inkml:definitions>
  <inkml:trace contextRef="#ctx0" brushRef="#br0">16 42 7775 0 0,'-3'-25'1519'0'0,"5"8"3377"0"0,-4 30 73 0 0,-5 41-3881 0 0,4-30-958 0 0,2 0 0 0 0,0 1 0 0 0,1-1 0 0 0,5 34 0 0 0,0 15 488 0 0,-5-72-625 0 0,0-1 0 0 0,0 0 0 0 0,0 0 0 0 0,0 1 0 0 0,0-1 0 0 0,0 0 0 0 0,0 0 0 0 0,1 1 0 0 0,-1-1 0 0 0,0 0 1 0 0,0 0-1 0 0,0 0 0 0 0,0 1 0 0 0,0-1 0 0 0,0 0 0 0 0,0 0 0 0 0,1 1 0 0 0,-1-1 0 0 0,0 0 0 0 0,0 0 0 0 0,0 0 0 0 0,0 0 0 0 0,1 1 0 0 0,-1-1 0 0 0,0 0 0 0 0,0 0 0 0 0,1 0 0 0 0,-1 0 0 0 0,0 0 0 0 0,0 0 0 0 0,0 0 0 0 0,1 1 0 0 0,-1-1 0 0 0,0 0 0 0 0,0 0 0 0 0,1 0 0 0 0,-1 0 0 0 0,0 0 0 0 0,0 0 0 0 0,1 0 0 0 0,-1 0 0 0 0,0 0 1 0 0,0-1-1 0 0,1 1 0 0 0,-1 0 0 0 0,0 0 0 0 0,0 0 0 0 0,1 0 0 0 0,12-7-3270 0 0</inkml:trace>
</inkml:ink>
</file>

<file path=ppt/ink/ink2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16.312"/>
    </inkml:context>
    <inkml:brush xml:id="br0">
      <inkml:brushProperty name="width" value="0.1" units="cm"/>
      <inkml:brushProperty name="height" value="0.1" units="cm"/>
      <inkml:brushProperty name="color" value="#333333"/>
    </inkml:brush>
  </inkml:definitions>
  <inkml:trace contextRef="#ctx0" brushRef="#br0">363 32 6911 0 0,'0'0'623'0'0,"-27"-20"2444"0"0,21 17-2733 0 0,0 1 0 0 0,1 1 0 0 0,-2-1 0 0 0,1 1 0 0 0,0 0 0 0 0,0 0 0 0 0,0 1 0 0 0,0 0 0 0 0,0 0 0 0 0,-1 0 0 0 0,1 1 0 0 0,0 0 0 0 0,0 0 0 0 0,0 1 0 0 0,0-1 0 0 0,0 1 0 0 0,-7 4 0 0 0,5-1-154 0 0,0 0 0 0 0,0 0-1 0 0,0 1 1 0 0,1 0 0 0 0,0 1-1 0 0,0 0 1 0 0,1 0 0 0 0,0 0-1 0 0,0 1 1 0 0,-5 9 0 0 0,-7 16-41 0 0,1 1 1 0 0,2 1-1 0 0,2 0 1 0 0,-14 54-1 0 0,11-34 131 0 0,-11 75 1 0 0,25-110-214 0 0,0 0 1 0 0,1 0 0 0 0,2 1 0 0 0,0-1 0 0 0,1 0-1 0 0,0 0 1 0 0,8 26 0 0 0,-2-20 22 0 0,0 0 0 0 0,18 37 0 0 0,-22-55-44 0 0,1 1 0 0 0,-1-1 0 0 0,1-1 0 0 0,1 1 0 0 0,0-1 0 0 0,0 0 1 0 0,0 0-1 0 0,1 0 0 0 0,0-1 0 0 0,0 0 0 0 0,8 5 0 0 0,-6-7 22 0 0,1 0-1 0 0,-1 0 1 0 0,1-1-1 0 0,-1-1 1 0 0,1 1-1 0 0,0-1 1 0 0,0-1-1 0 0,0 0 1 0 0,0-1-1 0 0,0 1 1 0 0,0-2-1 0 0,1 0 1 0 0,16-3-1 0 0,-2-1 44 0 0,-1-1-1 0 0,1-2 1 0 0,-1 0 0 0 0,28-14-1 0 0,-37 14-73 0 0,0 0 1 0 0,-1-1-1 0 0,0-1 0 0 0,-1 0 1 0 0,0-1-1 0 0,0 0 0 0 0,-1-1 1 0 0,-1 0-1 0 0,0-1 0 0 0,0 0 1 0 0,-2-1-1 0 0,0 0 0 0 0,0-1 1 0 0,-1 0-1 0 0,-1 0 0 0 0,0-1 1 0 0,-2 1-1 0 0,1-1 0 0 0,-2-1 0 0 0,3-16 1 0 0,-3 6-5 0 0,-1-1 0 0 0,-1 1 0 0 0,-2 0 0 0 0,0-1 0 0 0,-2 1 0 0 0,-1 0 0 0 0,-1 0 0 0 0,-2 0 1 0 0,0 0-1 0 0,-2 1 0 0 0,-18-42 0 0 0,20 55-8 0 0,-2-7 54 0 0,-1 1-1 0 0,-1 0 1 0 0,-22-31 0 0 0,27 44-48 0 0,0 0 1 0 0,0 1-1 0 0,-1 0 0 0 0,1 0 1 0 0,-1 0-1 0 0,0 1 0 0 0,-1 0 1 0 0,1 0-1 0 0,-1 0 1 0 0,0 1-1 0 0,1 0 0 0 0,-2 0 1 0 0,1 1-1 0 0,-11-2 0 0 0,-9-2 55 0 0,-1 2-1 0 0,-30-1 0 0 0,10 7-7726 0 0</inkml:trace>
</inkml:ink>
</file>

<file path=ppt/ink/ink2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18.384"/>
    </inkml:context>
    <inkml:brush xml:id="br0">
      <inkml:brushProperty name="width" value="0.1" units="cm"/>
      <inkml:brushProperty name="height" value="0.1" units="cm"/>
      <inkml:brushProperty name="color" value="#333333"/>
    </inkml:brush>
  </inkml:definitions>
  <inkml:trace contextRef="#ctx0" brushRef="#br0">0 173 2303 0 0,'0'0'9051'0'0,"3"-35"-4238"0"0,-2 28-4521 0 0,1-1-1 0 0,0 1 0 0 0,1-1 0 0 0,0 1 1 0 0,0 0-1 0 0,0 0 0 0 0,1 0 0 0 0,0 1 1 0 0,0-1-1 0 0,1 1 0 0 0,0 0 0 0 0,0 0 1 0 0,0 1-1 0 0,1-1 0 0 0,0 1 1 0 0,0 0-1 0 0,0 1 0 0 0,1 0 0 0 0,-1 0 1 0 0,1 0-1 0 0,8-3 0 0 0,-13 6-253 0 0,0 0 0 0 0,0 1 1 0 0,0-1-1 0 0,0 0 0 0 0,0 1 0 0 0,0 0 0 0 0,0-1 0 0 0,0 1 0 0 0,0 0 0 0 0,0 0 1 0 0,0 0-1 0 0,0 1 0 0 0,0-1 0 0 0,0 0 0 0 0,0 1 0 0 0,0-1 0 0 0,0 1 0 0 0,0 0 1 0 0,0-1-1 0 0,-1 1 0 0 0,1 0 0 0 0,3 2 0 0 0,-3 0-15 0 0,1-1 0 0 0,-1 1 0 0 0,0-1 0 0 0,0 1 0 0 0,0 0 0 0 0,-1 0 0 0 0,1 0 0 0 0,-1 0 0 0 0,0 0 0 0 0,1 0 0 0 0,-1 0 0 0 0,1 6 0 0 0,0 3-2 0 0,-1 1 1 0 0,0-1-1 0 0,0 1 0 0 0,-1 0 0 0 0,-1-1 0 0 0,-2 16 0 0 0,-2-6-163 0 0,0 1 0 0 0,-1-1 1 0 0,-1 0-1 0 0,-2-1 0 0 0,0 0 0 0 0,-1 0 0 0 0,-1-1 0 0 0,0 0 1 0 0,-2 0-1 0 0,-1-2 0 0 0,0 0 0 0 0,-21 21 0 0 0,30-35 126 0 0,0-3 27 0 0,5-2-3 0 0,0 0 1 0 0,0 0-1 0 0,0 0 1 0 0,0 0-1 0 0,0 0 0 0 0,0 0 1 0 0,0 0-1 0 0,1 0 1 0 0,-1 0-1 0 0,1 0 0 0 0,-1 0 1 0 0,0 0-1 0 0,1 0 1 0 0,0 0-1 0 0,-1 0 1 0 0,1 1-1 0 0,-1-1 0 0 0,1 0 1 0 0,0 0-1 0 0,0 1 1 0 0,1-2-1 0 0,1-1-1 0 0,1 0 0 0 0,0 0-1 0 0,-1 1 1 0 0,1-1 0 0 0,1 1-1 0 0,-1 0 1 0 0,0 0 0 0 0,0 0-1 0 0,1 1 1 0 0,-1-1 0 0 0,1 1-1 0 0,-1 0 1 0 0,1 1 0 0 0,-1-1-1 0 0,1 1 1 0 0,0 0 0 0 0,-1 0-1 0 0,1 0 1 0 0,8 2 0 0 0,11 3 39 0 0,0 1 0 0 0,43 16 1 0 0,-50-15-44 0 0,-12-6-21 0 0,-3 1-112 0 0,1-1-1 0 0,-1 0 1 0 0,1 0 0 0 0,-1 0-1 0 0,1 0 1 0 0,0-1 0 0 0,-1 1-1 0 0,1-1 1 0 0,0 1-1 0 0,-1-1 1 0 0,1 0 0 0 0,0 0-1 0 0,0-1 1 0 0,-1 1 0 0 0,4-1-1 0 0,-1-1-1069 0 0</inkml:trace>
</inkml:ink>
</file>

<file path=ppt/ink/ink2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19.348"/>
    </inkml:context>
    <inkml:brush xml:id="br0">
      <inkml:brushProperty name="width" value="0.1" units="cm"/>
      <inkml:brushProperty name="height" value="0.1" units="cm"/>
      <inkml:brushProperty name="color" value="#333333"/>
    </inkml:brush>
  </inkml:definitions>
  <inkml:trace contextRef="#ctx0" brushRef="#br0">285 16 4143 0 0,'0'0'319'0'0,"-33"-15"9009"0"0,29 15-9127 0 0,-1 0 0 0 0,0 0 0 0 0,1 0 0 0 0,-1 1 0 0 0,0 0 0 0 0,1-1 0 0 0,-1 2 0 0 0,1-1 0 0 0,-1 0 0 0 0,1 1-1 0 0,0 0 1 0 0,-1 0 0 0 0,1 0 0 0 0,-7 6 0 0 0,4-2-91 0 0,0 0 1 0 0,1 0-1 0 0,0 1 0 0 0,0-1 0 0 0,0 2 0 0 0,1-1 0 0 0,-6 11 0 0 0,-3 10-111 0 0,1 1 0 0 0,2 1-1 0 0,-11 41 1 0 0,20-65 59 0 0,-16 61 114 0 0,4-1-1 0 0,-12 117 1 0 0,23-135-165 0 0,2 0 1 0 0,3 1-1 0 0,1-1 0 0 0,16 79 1 0 0,-17-119 65 0 0,0-1-1 0 0,1 1 1 0 0,0 0 0 0 0,0-1 0 0 0,0 0-1 0 0,1 0 1 0 0,1 0 0 0 0,-1 0 0 0 0,1-1-1 0 0,0 0 1 0 0,0 0 0 0 0,11 10 0 0 0,-6-8 175 0 0,1 0 1 0 0,0-1 0 0 0,0 0 0 0 0,0-1 0 0 0,1 0-1 0 0,0-1 1 0 0,16 5 0 0 0,-4-3 30 0 0,0-1 0 0 0,0-2-1 0 0,0 0 1 0 0,1-2 0 0 0,-1 0 0 0 0,1-2 0 0 0,-1-1-1 0 0,25-4 1 0 0,-30 2-247 0 0,-1 0 0 0 0,0-2 0 0 0,0 0 0 0 0,0-2 0 0 0,-1 1 0 0 0,0-2 0 0 0,0-1 0 0 0,-1 0 0 0 0,0-1 0 0 0,-1 0 0 0 0,23-21 0 0 0,-27 21-12 0 0,-1-1 0 0 0,0 0 0 0 0,0 0 0 0 0,-1-1 0 0 0,-1-1 0 0 0,0 1 0 0 0,-1-1 0 0 0,0-1 0 0 0,-1 1 0 0 0,-1-1 0 0 0,0 0 0 0 0,-1-1 0 0 0,0 1 0 0 0,-1-1 0 0 0,1-14 0 0 0,-2-10 5 0 0,-2-1-1 0 0,-2 1 1 0 0,-1 1 0 0 0,-2-1-1 0 0,-12-46 1 0 0,-3 9 49 0 0,-47-117 0 0 0,62 182-107 0 0,0 1 1 0 0,0 0-1 0 0,-1-1 0 0 0,0 2 1 0 0,-1-1-1 0 0,0 1 0 0 0,-1 0 1 0 0,0 0-1 0 0,0 1 0 0 0,0 0 1 0 0,-1 1-1 0 0,-18-12 0 0 0,20 15-12 0 0,-1 0 0 0 0,0 0-1 0 0,0 1 1 0 0,0 0 0 0 0,0 1 0 0 0,0-1 0 0 0,-1 2-1 0 0,1-1 1 0 0,-1 1 0 0 0,1 0 0 0 0,-1 1 0 0 0,0 0-1 0 0,1 1 1 0 0,-1-1 0 0 0,1 1 0 0 0,-1 1 0 0 0,1 0-1 0 0,-9 3 1 0 0,5 0-1596 0 0</inkml:trace>
</inkml:ink>
</file>

<file path=ppt/ink/ink2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1.596"/>
    </inkml:context>
    <inkml:brush xml:id="br0">
      <inkml:brushProperty name="width" value="0.1" units="cm"/>
      <inkml:brushProperty name="height" value="0.1" units="cm"/>
      <inkml:brushProperty name="color" value="#333333"/>
    </inkml:brush>
  </inkml:definitions>
  <inkml:trace contextRef="#ctx0" brushRef="#br0">0 123 7711 0 0,'0'0'4098'0'0,"7"-43"1791"0"0,-3 36-5698 0 0,1 1 1 0 0,0 0-1 0 0,1 0 0 0 0,-1 0 0 0 0,1 1 1 0 0,0 0-1 0 0,0 0 0 0 0,1 1 1 0 0,-1-1-1 0 0,1 2 0 0 0,0-1 1 0 0,0 1-1 0 0,1 0 0 0 0,-1 0 1 0 0,11-2-1 0 0,-15 4-147 0 0,1 0 0 0 0,-1 0 0 0 0,1 1 0 0 0,-1 0 0 0 0,1-1-1 0 0,-1 1 1 0 0,0 0 0 0 0,1 1 0 0 0,-1-1 0 0 0,1 1 0 0 0,-1-1 0 0 0,0 1 0 0 0,1 0 0 0 0,-1 0 0 0 0,0 1 0 0 0,0-1 0 0 0,0 1 0 0 0,0-1 0 0 0,0 1 0 0 0,0 0 0 0 0,0 0-1 0 0,0 0 1 0 0,-1 1 0 0 0,1-1 0 0 0,-1 1 0 0 0,0-1 0 0 0,0 1 0 0 0,0 0 0 0 0,0 0 0 0 0,0 0 0 0 0,0 0 0 0 0,-1 0 0 0 0,1 0 0 0 0,-1 0 0 0 0,0 1 0 0 0,0-1 0 0 0,0 5-1 0 0,1-1-23 0 0,-1-1-1 0 0,0 0 0 0 0,-1 1 0 0 0,0-1 1 0 0,0 1-1 0 0,0-1 0 0 0,-1 1 0 0 0,0-1 1 0 0,0 1-1 0 0,0-1 0 0 0,-1 0 0 0 0,0 0 0 0 0,0 0 1 0 0,-5 8-1 0 0,2-4 3 0 0,-1-1 1 0 0,0 0-1 0 0,0 0 1 0 0,-1-1-1 0 0,0 0 1 0 0,-1 0-1 0 0,1 0 1 0 0,-15 9-1 0 0,22-17-23 0 0,0 1 0 0 0,0-1-1 0 0,0 1 1 0 0,0-1 0 0 0,-1 1-1 0 0,1-1 1 0 0,0 1 0 0 0,0-1-1 0 0,0 1 1 0 0,0-1 0 0 0,0 1-1 0 0,0-1 1 0 0,0 1 0 0 0,1-1-1 0 0,-1 1 1 0 0,0-1 0 0 0,0 1-1 0 0,0-1 1 0 0,0 1 0 0 0,1-1 0 0 0,-1 1-1 0 0,0-1 1 0 0,0 1 0 0 0,1-1-1 0 0,-1 0 1 0 0,0 1 0 0 0,1-1-1 0 0,-1 0 1 0 0,1 1 0 0 0,-1-1-1 0 0,0 0 1 0 0,1 1 0 0 0,-1-1-1 0 0,1 0 1 0 0,-1 0 0 0 0,1 1-1 0 0,-1-1 1 0 0,1 0 0 0 0,-1 0-1 0 0,1 0 1 0 0,-1 0 0 0 0,1 0 0 0 0,0 0-1 0 0,21 10-12 0 0,-9-6 10 0 0,-1 1-1 0 0,0 0 0 0 0,0 1 1 0 0,0 0-1 0 0,-1 1 1 0 0,15 10-1 0 0,-22-14 4 0 0,-1 0-1 0 0,1 0 1 0 0,0 0-1 0 0,-1 1 1 0 0,0-1-1 0 0,0 1 0 0 0,0 0 1 0 0,0 0-1 0 0,-1 0 1 0 0,1 0-1 0 0,-1 0 1 0 0,0 1-1 0 0,0-1 1 0 0,-1 1-1 0 0,1-1 1 0 0,-1 1-1 0 0,0 0 1 0 0,0-1-1 0 0,-1 1 1 0 0,1 9-1 0 0,-1-10 19 0 0,-1 0 0 0 0,1 0 0 0 0,-1-1 0 0 0,0 1 0 0 0,0 0 0 0 0,-1-1 0 0 0,1 1-1 0 0,-1 0 1 0 0,1-1 0 0 0,-1 0 0 0 0,0 1 0 0 0,0-1 0 0 0,-1 0 0 0 0,1 0 0 0 0,-1 0 0 0 0,1 0 0 0 0,-1-1-1 0 0,-4 4 1 0 0,2-3 48 0 0,-1 0-1 0 0,1 0 0 0 0,-1 0 0 0 0,0 0 1 0 0,0-1-1 0 0,0 0 0 0 0,0-1 0 0 0,0 1 1 0 0,0-1-1 0 0,-10 1 0 0 0,5-2 10 0 0,1 0-1 0 0,-1 0 0 0 0,1-1 1 0 0,-1 0-1 0 0,1 0 1 0 0,0-1-1 0 0,0-1 1 0 0,0 0-1 0 0,0 0 0 0 0,0-1 1 0 0,1 0-1 0 0,-1-1 1 0 0,-11-8-1 0 0,11 7-255 0 0,-8-9 342 0 0,12 1-3448 0 0,6 7 1694 0 0</inkml:trace>
</inkml:ink>
</file>

<file path=ppt/ink/ink2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2.485"/>
    </inkml:context>
    <inkml:brush xml:id="br0">
      <inkml:brushProperty name="width" value="0.1" units="cm"/>
      <inkml:brushProperty name="height" value="0.1" units="cm"/>
      <inkml:brushProperty name="color" value="#333333"/>
    </inkml:brush>
  </inkml:definitions>
  <inkml:trace contextRef="#ctx0" brushRef="#br0">549 89 6447 0 0,'0'0'298'0'0,"-23"-31"2026"0"0,14 24-1583 0 0,1 1-1 0 0,-2 0 1 0 0,1 0 0 0 0,0 1 0 0 0,-1 0 0 0 0,0 1 0 0 0,0 0-1 0 0,-1 1 1 0 0,-18-4 0 0 0,16 5-363 0 0,-1 1 1 0 0,1 0-1 0 0,0 1 0 0 0,0 0 1 0 0,0 1-1 0 0,0 1 0 0 0,-21 4 0 0 0,20-2-274 0 0,-1 1 0 0 0,1 0 0 0 0,0 1 0 0 0,0 1-1 0 0,1 0 1 0 0,0 0 0 0 0,0 2 0 0 0,0-1 0 0 0,1 2-1 0 0,1-1 1 0 0,0 2 0 0 0,0-1 0 0 0,1 2 0 0 0,-16 21 0 0 0,14-11-62 0 0,0 1 0 0 0,2 0 1 0 0,0 0-1 0 0,2 1 0 0 0,1 0 1 0 0,0 0-1 0 0,2 1 0 0 0,1 0 1 0 0,1 0-1 0 0,1 0 1 0 0,2 39-1 0 0,2-20 1 0 0,2-1 0 0 0,2 0 1 0 0,2 0-1 0 0,1-1 0 0 0,30 79 0 0 0,-28-95-43 0 0,0 0-1 0 0,2-1 1 0 0,1-1-1 0 0,1 0 1 0 0,2-1-1 0 0,0 0 1 0 0,1-1-1 0 0,25 23 1 0 0,-33-36 18 0 0,0 0 0 0 0,0-1 0 0 0,1 0 0 0 0,0 0 0 0 0,0-1 0 0 0,1-1-1 0 0,0 0 1 0 0,0-1 0 0 0,1 0 0 0 0,-1-1 0 0 0,1 0 0 0 0,0-1 0 0 0,0 0 0 0 0,0-1 0 0 0,0-1 0 0 0,1 0 0 0 0,-1 0 0 0 0,0-2 0 0 0,21-2 0 0 0,-19-1 27 0 0,0 0-1 0 0,0-1 0 0 0,-1-1 1 0 0,0-1-1 0 0,0 0 0 0 0,0 0 1 0 0,-1-1-1 0 0,0-1 1 0 0,-1 0-1 0 0,0-1 0 0 0,0-1 1 0 0,-1 0-1 0 0,0 0 0 0 0,-1-1 1 0 0,-1 0-1 0 0,0-1 1 0 0,0 0-1 0 0,-1 0 0 0 0,-1-1 1 0 0,0 0-1 0 0,-1 0 1 0 0,0 0-1 0 0,-1-1 0 0 0,-1 0 1 0 0,-1 0-1 0 0,0-1 0 0 0,1-19 1 0 0,-3-37 227 0 0,-3 0 0 0 0,-3 0 0 0 0,-3 0 1 0 0,-4 1-1 0 0,-27-96 0 0 0,36 157-267 0 0,0 0-1 0 0,0-1 1 0 0,-2 1 0 0 0,1 1-1 0 0,-1-1 1 0 0,0 1 0 0 0,-1-1-1 0 0,0 1 1 0 0,-1 1 0 0 0,0 0-1 0 0,0 0 1 0 0,0 0 0 0 0,-1 0-1 0 0,-1 1 1 0 0,1 1 0 0 0,-1 0-1 0 0,0 0 1 0 0,0 0 0 0 0,-11-4-1 0 0,5 4-2338 0 0,10 5 1171 0 0</inkml:trace>
</inkml:ink>
</file>

<file path=ppt/ink/ink2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4.150"/>
    </inkml:context>
    <inkml:brush xml:id="br0">
      <inkml:brushProperty name="width" value="0.1" units="cm"/>
      <inkml:brushProperty name="height" value="0.1" units="cm"/>
      <inkml:brushProperty name="color" value="#333333"/>
    </inkml:brush>
  </inkml:definitions>
  <inkml:trace contextRef="#ctx0" brushRef="#br0">93 30 2303 0 0,'4'-30'19324'0'0,"-10"36"-19242"0"0,0 0 1 0 0,1 0-1 0 0,-1 0 0 0 0,1 1 1 0 0,1-1-1 0 0,-1 1 0 0 0,1 0 0 0 0,0 1 1 0 0,1-1-1 0 0,-5 13 0 0 0,-18 82 625 0 0,24-93-707 0 0,-2 2 0 0 0,2 1 0 0 0,-1 0 0 0 0,2 0 0 0 0,-1 0 0 0 0,2 0 0 0 0,-1 0 0 0 0,2 0 0 0 0,0 0 0 0 0,0 0 0 0 0,5 17 0 0 0,-5-27 12 0 0,0 0 0 0 0,0 0-1 0 0,0-1 1 0 0,1 1 0 0 0,-1 0 0 0 0,0-1-1 0 0,1 1 1 0 0,0-1 0 0 0,-1 1 0 0 0,1-1-1 0 0,0 0 1 0 0,0 0 0 0 0,-1 0-1 0 0,1 0 1 0 0,0 0 0 0 0,0 0 0 0 0,0 0-1 0 0,0 0 1 0 0,1-1 0 0 0,-1 1 0 0 0,0-1-1 0 0,0 0 1 0 0,0 0 0 0 0,3 0 0 0 0,61-3 478 0 0,-39 0-354 0 0,-5 3-13 0 0,-1-2 0 0 0,1 0 0 0 0,-1-2 0 0 0,0 0-1 0 0,0-1 1 0 0,27-10 0 0 0,-35 9-1542 0 0,1-1-1 0 0,-1 0 0 0 0,15-11 1 0 0</inkml:trace>
</inkml:ink>
</file>

<file path=ppt/ink/ink2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4.560"/>
    </inkml:context>
    <inkml:brush xml:id="br0">
      <inkml:brushProperty name="width" value="0.1" units="cm"/>
      <inkml:brushProperty name="height" value="0.1" units="cm"/>
      <inkml:brushProperty name="color" value="#333333"/>
    </inkml:brush>
  </inkml:definitions>
  <inkml:trace contextRef="#ctx0" brushRef="#br0">70 1 1839 0 0,'-24'3'10286'0'0,"8"0"-7254"0"0,14 0-2792 0 0,-1-1 1 0 0,1 0 0 0 0,-1 1 0 0 0,1 0 0 0 0,0-1-1 0 0,0 1 1 0 0,0 0 0 0 0,0 0 0 0 0,1 0 0 0 0,-1 0-1 0 0,1 1 1 0 0,0-1 0 0 0,0 0 0 0 0,0 1 0 0 0,0-1-1 0 0,1 0 1 0 0,-1 1 0 0 0,1 5 0 0 0,3 68 1217 0 0,-1-57-1001 0 0,3 38 258 0 0,2 0-1 0 0,19 73 1 0 0,-5-88-9823 0 0</inkml:trace>
</inkml:ink>
</file>

<file path=ppt/ink/ink2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5.226"/>
    </inkml:context>
    <inkml:brush xml:id="br0">
      <inkml:brushProperty name="width" value="0.1" units="cm"/>
      <inkml:brushProperty name="height" value="0.1" units="cm"/>
      <inkml:brushProperty name="color" value="#333333"/>
    </inkml:brush>
  </inkml:definitions>
  <inkml:trace contextRef="#ctx0" brushRef="#br0">526 46 1839 0 0,'-30'-16'3971'0'0,"12"9"-1751"0"0,0 1-1 0 0,-1 1 1 0 0,-19-3 0 0 0,25 7-1486 0 0,0-1-1 0 0,0 2 1 0 0,0 0 0 0 0,-25 3 0 0 0,27-1-581 0 0,0 0 1 0 0,0 1 0 0 0,1 0-1 0 0,-1 1 1 0 0,1 0-1 0 0,0 1 1 0 0,0 0 0 0 0,1 1-1 0 0,-1 0 1 0 0,1 0-1 0 0,0 1 1 0 0,1 0 0 0 0,0 1-1 0 0,-13 15 1 0 0,1 3 7 0 0,2 1 1 0 0,2 1 0 0 0,0 0-1 0 0,2 1 1 0 0,1 1-1 0 0,1 0 1 0 0,2 1-1 0 0,1 0 1 0 0,1 1 0 0 0,-5 44-1 0 0,10-43-108 0 0,1 0 1 0 0,2 0-1 0 0,1 0 0 0 0,2 0 0 0 0,1 0 1 0 0,1-1-1 0 0,2 1 0 0 0,1-1 0 0 0,2 0 1 0 0,1-1-1 0 0,15 30 0 0 0,-18-44-45 0 0,0-2 0 0 0,2 1 0 0 0,-1-1 0 0 0,2 0 0 0 0,0-1 0 0 0,0 0-1 0 0,2-1 1 0 0,0-1 0 0 0,0 1 0 0 0,1-2 0 0 0,0 0 0 0 0,1-1 0 0 0,0 0 0 0 0,1-1 0 0 0,0-1 0 0 0,0-1 0 0 0,1 0 0 0 0,0-1 0 0 0,0-1 0 0 0,0 0 0 0 0,31 3-1 0 0,-38-6 16 0 0,1-1 0 0 0,-1 0-1 0 0,1-1 1 0 0,0 0-1 0 0,-1-1 1 0 0,1 0 0 0 0,0 0-1 0 0,-1-1 1 0 0,0-1 0 0 0,1 0-1 0 0,-1 0 1 0 0,0-1-1 0 0,-1 0 1 0 0,1-1 0 0 0,-1 0-1 0 0,1 0 1 0 0,-2-1-1 0 0,1 0 1 0 0,-1-1 0 0 0,14-13-1 0 0,3-5 60 0 0,-1 0-1 0 0,-2-2 0 0 0,0-1 1 0 0,30-52-1 0 0,-43 62-46 0 0,-1 1 0 0 0,-1-1 0 0 0,0 0 0 0 0,-1-1 0 0 0,-1 0-1 0 0,-1 0 1 0 0,-1 0 0 0 0,0 0 0 0 0,-1 0 0 0 0,-2-24 0 0 0,-2 11 10 0 0,-2 0 1 0 0,-2 0 0 0 0,-1 0-1 0 0,-1 1 1 0 0,-1 0 0 0 0,-2 0-1 0 0,-1 1 1 0 0,-2 0 0 0 0,-1 2-1 0 0,-1-1 1 0 0,-1 2-1 0 0,-29-35 1 0 0,38 53-66 0 0,0 1 0 0 0,-1 0 0 0 0,0 1 0 0 0,0 0 0 0 0,-1 0 0 0 0,0 1 0 0 0,0 0 0 0 0,-1 1 0 0 0,-19-7 0 0 0</inkml:trace>
</inkml:ink>
</file>

<file path=ppt/ink/ink2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7.028"/>
    </inkml:context>
    <inkml:brush xml:id="br0">
      <inkml:brushProperty name="width" value="0.1" units="cm"/>
      <inkml:brushProperty name="height" value="0.1" units="cm"/>
      <inkml:brushProperty name="color" value="#333333"/>
    </inkml:brush>
  </inkml:definitions>
  <inkml:trace contextRef="#ctx0" brushRef="#br0">82 20 1375 0 0,'6'-20'20699'0'0,"-41"65"-19613"0"0,21-24-982 0 0,10-17-92 0 0,0 1-1 0 0,0-1 1 0 0,1 1-1 0 0,0 0 1 0 0,0 0 0 0 0,0 0-1 0 0,0 1 1 0 0,1-1-1 0 0,0 1 1 0 0,0-1-1 0 0,1 1 1 0 0,-1 0 0 0 0,1 0-1 0 0,0 7 1 0 0,1-12-12 0 0,1-1 1 0 0,-1 1 0 0 0,0 0-1 0 0,1 0 1 0 0,-1 0 0 0 0,1 0-1 0 0,-1 0 1 0 0,1 0 0 0 0,-1-1-1 0 0,1 1 1 0 0,0 0 0 0 0,-1-1-1 0 0,1 1 1 0 0,0 0 0 0 0,0-1-1 0 0,-1 1 1 0 0,1-1 0 0 0,0 1-1 0 0,0-1 1 0 0,0 1 0 0 0,0-1-1 0 0,0 0 1 0 0,0 1 0 0 0,0-1-1 0 0,0 0 1 0 0,0 0 0 0 0,0 1-1 0 0,1-1 1 0 0,30-1-4 0 0,-25 1 4 0 0,11 0 96 0 0,0 0 0 0 0,0 2-1 0 0,0 0 1 0 0,0 1 0 0 0,-1 1-1 0 0,1 0 1 0 0,-1 2 0 0 0,0 0 0 0 0,0 1-1 0 0,17 9 1 0 0,-29-13-67 0 0,-1 1-1 0 0,0-1 1 0 0,0 1 0 0 0,0 0-1 0 0,0 0 1 0 0,0 1 0 0 0,-1-1-1 0 0,0 1 1 0 0,0-1 0 0 0,0 1-1 0 0,0 0 1 0 0,-1 0 0 0 0,0 0-1 0 0,0 1 1 0 0,0-1-1 0 0,-1 0 1 0 0,0 1 0 0 0,0-1-1 0 0,0 1 1 0 0,-1-1 0 0 0,1 1-1 0 0,-1-1 1 0 0,-1 1 0 0 0,1 0-1 0 0,-1-1 1 0 0,0 1 0 0 0,0-1-1 0 0,0 0 1 0 0,-1 1 0 0 0,0-1-1 0 0,0 0 1 0 0,-1 0-1 0 0,-5 9 1 0 0,3-8 30 0 0,0 0 0 0 0,0-1 0 0 0,0 0 0 0 0,-1 0-1 0 0,0-1 1 0 0,0 1 0 0 0,0-1 0 0 0,0 0 0 0 0,-1-1 0 0 0,0 0-1 0 0,0 0 1 0 0,0 0 0 0 0,0-1 0 0 0,0 0 0 0 0,0 0 0 0 0,0-1 0 0 0,-1 0-1 0 0,1 0 1 0 0,-1-1 0 0 0,-8 0 0 0 0,4 0-15 0 0,1-1 0 0 0,-1 0 0 0 0,1-1-1 0 0,0 0 1 0 0,0-1 0 0 0,0 0 0 0 0,0-1 0 0 0,0 0 0 0 0,1 0 0 0 0,0-1-1 0 0,0-1 1 0 0,-15-10 0 0 0,23 15-210 0 0</inkml:trace>
</inkml:ink>
</file>

<file path=ppt/ink/ink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8"/>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1"/>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2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7.386"/>
    </inkml:context>
    <inkml:brush xml:id="br0">
      <inkml:brushProperty name="width" value="0.1" units="cm"/>
      <inkml:brushProperty name="height" value="0.1" units="cm"/>
      <inkml:brushProperty name="color" value="#333333"/>
    </inkml:brush>
  </inkml:definitions>
  <inkml:trace contextRef="#ctx0" brushRef="#br0">1 58 8751 0 0,'0'0'674'0'0,"2"-13"424"0"0,2-15 5944 0 0,-3 27-6823 0 0,0 0 0 0 0,0 0 0 0 0,0-1 0 0 0,1 1 1 0 0,-1 0-1 0 0,0 0 0 0 0,0 0 0 0 0,0 0 1 0 0,1 0-1 0 0,-1 0 0 0 0,1 1 0 0 0,-1-1 0 0 0,1 0 1 0 0,-1 1-1 0 0,1-1 0 0 0,-1 1 0 0 0,1 0 1 0 0,-1-1-1 0 0,1 1 0 0 0,-1 0 0 0 0,1 0 0 0 0,0 0 1 0 0,-1 0-1 0 0,4 0 0 0 0,49 8 1578 0 0,-28-3-880 0 0,44-3-102 0 0,-52-2-1109 0 0,-1 0 0 0 0,1 1 0 0 0,-1 1 0 0 0,1 0 0 0 0,32 10 0 0 0</inkml:trace>
</inkml:ink>
</file>

<file path=ppt/ink/ink2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28.052"/>
    </inkml:context>
    <inkml:brush xml:id="br0">
      <inkml:brushProperty name="width" value="0.1" units="cm"/>
      <inkml:brushProperty name="height" value="0.1" units="cm"/>
      <inkml:brushProperty name="color" value="#333333"/>
    </inkml:brush>
  </inkml:definitions>
  <inkml:trace contextRef="#ctx0" brushRef="#br0">655 79 5527 0 0,'-33'-32'184'0'0,"26"26"995"0"0,0 0-1 0 0,-1 1 1 0 0,0-1-1 0 0,-12-5 1 0 0,15 9-497 0 0,0 0 0 0 0,-1 0 0 0 0,1 0 0 0 0,-1 1 0 0 0,1 0 0 0 0,-1 0 0 0 0,1 0 0 0 0,-10 1 0 0 0,-32 8-61 0 0,23 0-516 0 0,1 2 1 0 0,-1 1-1 0 0,2 0 0 0 0,-1 2 0 0 0,2 0 0 0 0,0 2 0 0 0,0 0 1 0 0,2 2-1 0 0,0 0 0 0 0,0 1 0 0 0,2 0 0 0 0,0 2 1 0 0,2 0-1 0 0,-26 42 0 0 0,20-24 92 0 0,1 1 0 0 0,2 1 1 0 0,2 1-1 0 0,2 0 0 0 0,1 1 1 0 0,3 1-1 0 0,-11 81 0 0 0,17-87-140 0 0,1 0 0 0 0,3 0 1 0 0,0 0-1 0 0,3 0 0 0 0,1 0 0 0 0,13 57 0 0 0,-12-78-53 0 0,0 0 1 0 0,1 0-1 0 0,0 0 0 0 0,1-1 1 0 0,1 0-1 0 0,1-1 0 0 0,0 0 1 0 0,1 0-1 0 0,0-1 0 0 0,1 0 1 0 0,0 0-1 0 0,1-1 0 0 0,1-1 1 0 0,0 0-1 0 0,0-1 0 0 0,26 14 1 0 0,-21-13 91 0 0,1-1 1 0 0,0 0-1 0 0,1-2 1 0 0,-1 0-1 0 0,2-2 1 0 0,-1 0-1 0 0,1-1 1 0 0,0-1-1 0 0,0-1 1 0 0,0-1 0 0 0,0 0-1 0 0,0-2 1 0 0,0-1-1 0 0,1 0 1 0 0,-1-2-1 0 0,30-7 1 0 0,-23 3-89 0 0,-1-2 0 0 0,0-1 0 0 0,-1-2 0 0 0,0 0 0 0 0,46-31 0 0 0,-33 15 165 0 0,-2-2 0 0 0,58-59 1 0 0,-57 51 139 0 0,-17 19-152 0 0,-2-1 0 0 0,23-30-1 0 0,-37 43-130 0 0,0-1-1 0 0,0 0 1 0 0,-1 0-1 0 0,0-1 1 0 0,0 1-1 0 0,-1-1 1 0 0,0 0-1 0 0,0 0 1 0 0,-1 0-1 0 0,-1 0 1 0 0,2-9-1 0 0,-3-19 44 0 0,-1-1-1 0 0,-2 1 1 0 0,-1 0-1 0 0,-2 1 1 0 0,-1-1-1 0 0,-19-52 1 0 0,-7-4 49 0 0,-55-105 0 0 0,83 186-113 0 0,-1 0 1 0 0,0 0-1 0 0,0 1 1 0 0,-2 0-1 0 0,1 0 0 0 0,-1 0 1 0 0,-1 1-1 0 0,0 1 1 0 0,0-1-1 0 0,-1 2 0 0 0,0-1 1 0 0,-1 1-1 0 0,0 1 1 0 0,0 0-1 0 0,0 0 0 0 0,-1 1 1 0 0,0 1-1 0 0,-1 0 0 0 0,1 0 1 0 0,-1 1-1 0 0,1 1 1 0 0,-1 0-1 0 0,-20-1 0 0 0,2-1-1485 0 0,22 5-97 0 0</inkml:trace>
</inkml:ink>
</file>

<file path=ppt/ink/ink2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3"/>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2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4"/>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2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5"/>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2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6"/>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2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7"/>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2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8"/>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2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799"/>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2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0"/>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2"/>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2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1"/>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2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2"/>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2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3"/>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2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4"/>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2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5"/>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2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6"/>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2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7"/>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2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8"/>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2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09"/>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2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0"/>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3"/>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2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1"/>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2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2"/>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2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3"/>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2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4"/>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2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6"/>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2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7"/>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2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8"/>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2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19"/>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2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0"/>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2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1"/>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4"/>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2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2"/>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2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3"/>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2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4"/>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2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5"/>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2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6"/>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2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7"/>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2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29"/>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2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30"/>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2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31"/>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2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39:52.832"/>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5"/>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2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79"/>
    </inkml:context>
    <inkml:brush xml:id="br0">
      <inkml:brushProperty name="width" value="0.1" units="cm"/>
      <inkml:brushProperty name="height" value="0.1" units="cm"/>
      <inkml:brushProperty name="color" value="#008C3A"/>
    </inkml:brush>
  </inkml:definitions>
  <inkml:trace contextRef="#ctx0" brushRef="#br0">33 184 4143 0 0,'0'0'12000'0'0,"9"-43"-8457"0"0,-5 33-3339 0 0,1 1 1 0 0,0 1-1 0 0,0-1 1 0 0,1 1-1 0 0,1 0 1 0 0,-1 0-1 0 0,1 0 1 0 0,0 1-1 0 0,1 0 0 0 0,0 1 1 0 0,0 0-1 0 0,0 0 1 0 0,1 0-1 0 0,15-6 1 0 0,-17 8-130 0 0,1 1 0 0 0,0 0 1 0 0,0 0-1 0 0,0 0 0 0 0,0 1 0 0 0,0 1 1 0 0,0-1-1 0 0,0 2 0 0 0,1-1 1 0 0,-1 1-1 0 0,0 0 0 0 0,1 0 0 0 0,-1 1 1 0 0,0 1-1 0 0,0-1 0 0 0,0 1 1 0 0,0 0-1 0 0,10 5 0 0 0,-17-7-65 0 0,1 0-1 0 0,-1 1 1 0 0,1-1-1 0 0,-1 1 1 0 0,0-1-1 0 0,1 1 1 0 0,-1 0-1 0 0,0-1 1 0 0,1 1-1 0 0,-1 0 1 0 0,0 0 0 0 0,0 0-1 0 0,0 0 1 0 0,0 0-1 0 0,0 0 1 0 0,0 0-1 0 0,0 0 1 0 0,0 1-1 0 0,0-1 1 0 0,-1 0-1 0 0,1 0 1 0 0,0 1-1 0 0,-1-1 1 0 0,1 1-1 0 0,-1-1 1 0 0,1 0 0 0 0,-1 1-1 0 0,0-1 1 0 0,0 1-1 0 0,0-1 1 0 0,1 1-1 0 0,-1-1 1 0 0,-1 1-1 0 0,1-1 1 0 0,0 1-1 0 0,0-1 1 0 0,0 1-1 0 0,-1-1 1 0 0,1 0-1 0 0,-1 1 1 0 0,1-1 0 0 0,-1 0-1 0 0,0 1 1 0 0,1-1-1 0 0,-1 0 1 0 0,0 1-1 0 0,-1 0 1 0 0,-6 20 111 0 0,6-15-115 0 0,-1 0 1 0 0,1 0-1 0 0,-1 0 1 0 0,0-1-1 0 0,-1 0 1 0 0,0 1-1 0 0,0-1 1 0 0,0 0-1 0 0,0-1 1 0 0,-1 1-1 0 0,0-1 1 0 0,0 0-1 0 0,-11 7 1 0 0,-18 25 62 0 0,27-29-69 0 0,1 0 1 0 0,0 0-1 0 0,0 1 0 0 0,1 0 1 0 0,0 0-1 0 0,-5 17 0 0 0,9-23 0 0 0,0 0-1 0 0,1-1 1 0 0,-1 1 0 0 0,1 1-1 0 0,0-1 1 0 0,0 0-1 0 0,0 0 1 0 0,0 0-1 0 0,1 0 1 0 0,-1 0-1 0 0,1 0 1 0 0,0-1-1 0 0,0 1 1 0 0,0 0-1 0 0,0 0 1 0 0,0 0-1 0 0,1-1 1 0 0,-1 1-1 0 0,1 0 1 0 0,-1-1-1 0 0,1 0 1 0 0,0 1-1 0 0,0-1 1 0 0,0 0 0 0 0,1 0-1 0 0,-1 0 1 0 0,3 2-1 0 0,62 41-7 0 0,-48-33 1 0 0,0 0-1 0 0,-1 1 1 0 0,0 1 0 0 0,-1 0 0 0 0,27 32-1 0 0,-41-42 7 0 0,0 0 1 0 0,0 0-1 0 0,-1 0 0 0 0,1 1 0 0 0,-1-1 0 0 0,0 1 0 0 0,-1 0 0 0 0,1 0 0 0 0,-1 0 0 0 0,0-1 1 0 0,0 1-1 0 0,0 0 0 0 0,-1 0 0 0 0,0 0 0 0 0,0 0 0 0 0,0 0 0 0 0,-1 0 0 0 0,1 0 1 0 0,-1 0-1 0 0,0 0 0 0 0,-1 0 0 0 0,1 0 0 0 0,-1 0 0 0 0,0-1 0 0 0,0 1 0 0 0,0-1 1 0 0,-1 1-1 0 0,0-1 0 0 0,0 0 0 0 0,0 0 0 0 0,-5 5 0 0 0,2-2 26 0 0,-1 0 1 0 0,-1 0-1 0 0,1-1 0 0 0,-1 1 1 0 0,0-2-1 0 0,-1 1 0 0 0,1-1 1 0 0,-1 0-1 0 0,0-1 0 0 0,0 0 1 0 0,-1-1-1 0 0,1 0 0 0 0,-1 0 1 0 0,0-1-1 0 0,1 0 0 0 0,-1 0 1 0 0,0-1-1 0 0,0-1 0 0 0,0 0 1 0 0,-19-2-1 0 0,17 1-72 0 0,0-1 1 0 0,1 0 0 0 0,-1 0-1 0 0,1-1 1 0 0,-1-1-1 0 0,1 0 1 0 0,0 0-1 0 0,0-1 1 0 0,1-1 0 0 0,-1 0-1 0 0,1 0 1 0 0,1-1-1 0 0,-1 0 1 0 0,1-1-1 0 0,0 0 1 0 0,1 0 0 0 0,-11-14-1 0 0,18 21-152 0 0,0-1 1 0 0,0 0-1 0 0,0 1 0 0 0,0-1 1 0 0,1 0-1 0 0,-1 0 0 0 0,0 0 1 0 0,1 1-1 0 0,-1-1 0 0 0,1 0 1 0 0,0 0-1 0 0,0 0 1 0 0,-1 0-1 0 0,2-3 0 0 0,0-4-1725 0 0</inkml:trace>
</inkml:ink>
</file>

<file path=ppt/ink/ink2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0"/>
    </inkml:context>
    <inkml:brush xml:id="br0">
      <inkml:brushProperty name="width" value="0.1" units="cm"/>
      <inkml:brushProperty name="height" value="0.1" units="cm"/>
      <inkml:brushProperty name="color" value="#008C3A"/>
    </inkml:brush>
  </inkml:definitions>
  <inkml:trace contextRef="#ctx0" brushRef="#br0">112 31 4607 0 0,'26'18'9499'0'0,"-55"-16"-6767"0"0,23 1-2500 0 0,0-1 0 0 0,0 1 0 0 0,1 0 0 0 0,-1 1 0 0 0,1-1-1 0 0,-1 1 1 0 0,1 0 0 0 0,0 0 0 0 0,0 1 0 0 0,1-1 0 0 0,-1 1 0 0 0,1 0 0 0 0,0 1 0 0 0,1-1 0 0 0,-5 9 0 0 0,4-6-63 0 0,0-1-1 0 0,1 1 1 0 0,0 1 0 0 0,0-1 0 0 0,1 0 0 0 0,0 1 0 0 0,0-1 0 0 0,1 1 0 0 0,0 0-1 0 0,1-1 1 0 0,0 12 0 0 0,1-16-118 0 0,-1-1 0 0 0,1 0 0 0 0,0 1 0 0 0,0-1 0 0 0,0 0 0 0 0,1 1 0 0 0,-1-1 0 0 0,1 0 0 0 0,0 0 0 0 0,0 0 0 0 0,0 0 0 0 0,0-1 0 0 0,0 1 0 0 0,1 0 0 0 0,-1-1 0 0 0,1 0 0 0 0,-1 1 0 0 0,1-1 0 0 0,0 0 0 0 0,0-1 0 0 0,0 1 0 0 0,0 0-1 0 0,1-1 1 0 0,-1 0 0 0 0,4 2 0 0 0,-2-2 3 0 0,1 1-1 0 0,0-1 1 0 0,0 1-1 0 0,-1-2 1 0 0,1 1-1 0 0,0-1 0 0 0,0 0 1 0 0,0 0-1 0 0,0 0 1 0 0,-1-1-1 0 0,1 0 1 0 0,0 0-1 0 0,0-1 0 0 0,6-2 1 0 0,-7 3-22 0 0,-1-1 0 0 0,0 1 0 0 0,0-1 0 0 0,0 0 0 0 0,0-1 0 0 0,-1 1 0 0 0,1-1 0 0 0,0 1 0 0 0,-1-1 0 0 0,0 0 0 0 0,0 0 0 0 0,0-1 0 0 0,0 1 0 0 0,0-1 0 0 0,0 1 0 0 0,-1-1 0 0 0,0 0 0 0 0,0 0 0 0 0,0 0 0 0 0,0 0 0 0 0,-1 0 0 0 0,1-1 0 0 0,-1 1 0 0 0,0-5 0 0 0,1 1 4 0 0,0-1 0 0 0,-1 1-1 0 0,0 0 1 0 0,0-1 0 0 0,-1 1 0 0 0,0-1 0 0 0,-1 1 0 0 0,0 0 0 0 0,0-1 0 0 0,-1 1 0 0 0,0 0 0 0 0,0 0 0 0 0,-1 0-1 0 0,0 0 1 0 0,0 0 0 0 0,-1 0 0 0 0,0 1 0 0 0,0 0 0 0 0,-1 0 0 0 0,0 0 0 0 0,0 0 0 0 0,-1 1 0 0 0,0 0 0 0 0,0 0-1 0 0,0 0 1 0 0,-1 1 0 0 0,0 0 0 0 0,-9-5 0 0 0,15 12-693 0 0,7 7-1046 0 0,12 11-3210 0 0</inkml:trace>
</inkml:ink>
</file>

<file path=ppt/ink/ink2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1"/>
    </inkml:context>
    <inkml:brush xml:id="br0">
      <inkml:brushProperty name="width" value="0.1" units="cm"/>
      <inkml:brushProperty name="height" value="0.1" units="cm"/>
      <inkml:brushProperty name="color" value="#008C3A"/>
    </inkml:brush>
  </inkml:definitions>
  <inkml:trace contextRef="#ctx0" brushRef="#br0">321 0 9671 0 0,'0'0'1239'0'0,"-18"18"2805"0"0,14-11-3604 0 0,1 1-1 0 0,-1-1 1 0 0,1 1 0 0 0,0 0 0 0 0,1 0-1 0 0,0 0 1 0 0,0 0 0 0 0,0 0-1 0 0,1 1 1 0 0,1-1 0 0 0,0 9 0 0 0,-6 36 287 0 0,-4-14-301 0 0,-1 0 1 0 0,-2-1-1 0 0,-2 0 1 0 0,-1-2-1 0 0,-2 1 1 0 0,-34 51-1 0 0,31-50-398 0 0,3 2 0 0 0,1 0 0 0 0,2 0 0 0 0,2 2 1 0 0,-13 66-1 0 0,22-94-29 0 0,-17 20-279 0 0,35-37-2641 0 0,-6-2 1370 0 0</inkml:trace>
</inkml:ink>
</file>

<file path=ppt/ink/ink2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2"/>
    </inkml:context>
    <inkml:brush xml:id="br0">
      <inkml:brushProperty name="width" value="0.1" units="cm"/>
      <inkml:brushProperty name="height" value="0.1" units="cm"/>
      <inkml:brushProperty name="color" value="#008C3A"/>
    </inkml:brush>
  </inkml:definitions>
  <inkml:trace contextRef="#ctx0" brushRef="#br0">93 1 2759 0 0,'-27'17'8611'0'0,"24"-12"-7790"0"0,0 0-1 0 0,0 0 1 0 0,0 1-1 0 0,1-1 1 0 0,0 0-1 0 0,-2 7 1 0 0,-11 26 530 0 0,10-28-1038 0 0,0 0 1 0 0,1 0 0 0 0,0 1-1 0 0,1 0 1 0 0,0 0 0 0 0,1 0-1 0 0,0 0 1 0 0,1 0 0 0 0,0 0-1 0 0,1 20 1 0 0,0-25-225 0 0,1 0 0 0 0,0 1 0 0 0,0-1-1 0 0,1 0 1 0 0,-1 0 0 0 0,1 1 0 0 0,1-1 0 0 0,-1-1 0 0 0,5 8 0 0 0,-5-10-32 0 0,0 0 0 0 0,0-1 0 0 0,0 1 0 0 0,0 0 0 0 0,0-1 0 0 0,1 0 0 0 0,0 0 0 0 0,-1 1 0 0 0,1-2 0 0 0,0 1 0 0 0,0 0 0 0 0,0 0 0 0 0,0-1 0 0 0,0 0 0 0 0,0 0 0 0 0,1 0 0 0 0,-1 0 0 0 0,4 1 0 0 0,-2-2-20 0 0,1 0 0 0 0,-1 0-1 0 0,1 0 1 0 0,-1-1 0 0 0,0 0 0 0 0,1 0-1 0 0,-1 0 1 0 0,0-1 0 0 0,1 0 0 0 0,-1 0 0 0 0,0 0-1 0 0,0 0 1 0 0,-1-1 0 0 0,1 0 0 0 0,0 0-1 0 0,-1 0 1 0 0,0-1 0 0 0,0 1 0 0 0,0-1-1 0 0,4-5 1 0 0,-2 3 21 0 0,0-1-1 0 0,0 0 1 0 0,-1 0 0 0 0,0-1-1 0 0,-1 1 1 0 0,0-1 0 0 0,0 0-1 0 0,0 0 1 0 0,-1-1 0 0 0,0 1-1 0 0,2-16 1 0 0,-3 15-54 0 0,-1-1-1 0 0,0 0 1 0 0,-1 0 0 0 0,0 0-1 0 0,-1 1 1 0 0,0-1-1 0 0,-1 0 1 0 0,0 1 0 0 0,0-1-1 0 0,-4-9 1 0 0,4 15-7 0 0,0 1 1 0 0,0-1-1 0 0,0 1 0 0 0,0-1 1 0 0,-1 1-1 0 0,0 0 1 0 0,1 0-1 0 0,-1 0 0 0 0,0 0 1 0 0,0 1-1 0 0,-1-1 1 0 0,1 1-1 0 0,-1 0 0 0 0,1 0 1 0 0,-1 0-1 0 0,1 0 0 0 0,-1 1 1 0 0,0-1-1 0 0,0 1 1 0 0,0 0-1 0 0,0 0 0 0 0,0 1 1 0 0,0-1-1 0 0,0 1 1 0 0,0 0-1 0 0,-6 0 0 0 0,-37 6-2127 0 0,38-4 467 0 0</inkml:trace>
</inkml:ink>
</file>

<file path=ppt/ink/ink2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3"/>
    </inkml:context>
    <inkml:brush xml:id="br0">
      <inkml:brushProperty name="width" value="0.1" units="cm"/>
      <inkml:brushProperty name="height" value="0.1" units="cm"/>
      <inkml:brushProperty name="color" value="#008C3A"/>
    </inkml:brush>
  </inkml:definitions>
  <inkml:trace contextRef="#ctx0" brushRef="#br0">1 107 4143 0 0,'6'-11'9982'0'0,"8"-12"-6770"0"0,-11 20-2938 0 0,0 0 1 0 0,1 1 0 0 0,-1-1 0 0 0,1 1 0 0 0,-1 0 0 0 0,1 0-1 0 0,0 0 1 0 0,0 0 0 0 0,0 1 0 0 0,0-1 0 0 0,0 1 0 0 0,0 0 0 0 0,0 1-1 0 0,1-1 1 0 0,-1 1 0 0 0,0-1 0 0 0,0 1 0 0 0,7 1 0 0 0,22-4 718 0 0,-18 1-738 0 0,1-2-1 0 0,0 1 0 0 0,-1-2 0 0 0,15-6 0 0 0,-24 8-228 0 0,0 0 0 0 0,1 1 0 0 0,-1 0 0 0 0,1 0 0 0 0,0 0 0 0 0,0 1 0 0 0,-1 0 0 0 0,1 0 0 0 0,0 1 0 0 0,0-1 0 0 0,0 2 0 0 0,0-1 0 0 0,0 1 0 0 0,0 0 0 0 0,-1 0 0 0 0,1 1 0 0 0,0 0 0 0 0,-1 0 0 0 0,1 1-1 0 0,7 4 1 0 0,6-1-864 0 0,-18-6 729 0 0,-1 0 0 0 0,1 0 0 0 0,-1 1 0 0 0,1-1 0 0 0,-1 1 0 0 0,1-1 0 0 0,-1 1 0 0 0,1 0-1 0 0,-1-1 1 0 0,1 1 0 0 0,-1 0 0 0 0,0 0 0 0 0,0 0 0 0 0,2 1 0 0 0,17 14-1787 0 0,5 5-4797 0 0</inkml:trace>
</inkml:ink>
</file>

<file path=ppt/ink/ink2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4"/>
    </inkml:context>
    <inkml:brush xml:id="br0">
      <inkml:brushProperty name="width" value="0.1" units="cm"/>
      <inkml:brushProperty name="height" value="0.1" units="cm"/>
      <inkml:brushProperty name="color" value="#008C3A"/>
    </inkml:brush>
  </inkml:definitions>
  <inkml:trace contextRef="#ctx0" brushRef="#br0">1 27 7367 0 0,'0'0'568'0'0,"32"18"5260"0"0,-25-19-5155 0 0,-1 1-1 0 0,1-1 0 0 0,-1-1 1 0 0,0 1-1 0 0,1-1 1 0 0,-1 0-1 0 0,9-4 0 0 0,26-8 1316 0 0,7 8-1196 0 0,0 2 0 0 0,88 5 1 0 0,-129-1-973 0 0,10-1-756 0 0,-11-4-64 0 0</inkml:trace>
</inkml:ink>
</file>

<file path=ppt/ink/ink2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5"/>
    </inkml:context>
    <inkml:brush xml:id="br0">
      <inkml:brushProperty name="width" value="0.1" units="cm"/>
      <inkml:brushProperty name="height" value="0.1" units="cm"/>
      <inkml:brushProperty name="color" value="#008C3A"/>
    </inkml:brush>
  </inkml:definitions>
  <inkml:trace contextRef="#ctx0" brushRef="#br0">13 100 4143 0 0,'-12'-4'12232'0'0,"16"6"-11972"0"0,0 0 0 0 0,0 0 0 0 0,0 0 0 0 0,0 0 1 0 0,0-1-1 0 0,1 0 0 0 0,-1 0 0 0 0,0 0 0 0 0,1 0 0 0 0,-1-1 0 0 0,1 1 0 0 0,-1-1 0 0 0,1-1 0 0 0,8 0 0 0 0,67-12 1630 0 0,36-11 212 0 0,152-12 0 0 0,121 13-1445 0 0,-273 18-488 0 0,-60 1-135 0 0,-27 1 40 0 0,1 1 1 0 0,0 2 0 0 0,-1 1-1 0 0,46 7 1 0 0,-74-7-15 0 0,0-2 0 0 0,4 1-73 0 0,-4-1-123 0 0,-14 24-3912 0 0,-37 13-2440 0 0,34-27 4681 0 0</inkml:trace>
</inkml:ink>
</file>

<file path=ppt/ink/ink2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6"/>
    </inkml:context>
    <inkml:brush xml:id="br0">
      <inkml:brushProperty name="width" value="0.1" units="cm"/>
      <inkml:brushProperty name="height" value="0.1" units="cm"/>
      <inkml:brushProperty name="color" value="#008C3A"/>
    </inkml:brush>
  </inkml:definitions>
  <inkml:trace contextRef="#ctx0" brushRef="#br0">1 0 4607 0 0,'0'0'17118'0'0,"7"24"-16060"0"0,14 52-430 0 0,-2 2 0 0 0,12 129 0 0 0,-31-195-989 0 0,0-11 435 0 0,0 0 0 0 0,0 0-1 0 0,0 0 1 0 0,0-1 0 0 0,0 1 0 0 0,0 0 0 0 0,0 0-1 0 0,0 0 1 0 0,0 0 0 0 0,0-1 0 0 0,0 1-1 0 0,1 0 1 0 0,-1 0 0 0 0,0 0 0 0 0,0-1 0 0 0,1 1-1 0 0,-1 0 1 0 0,1 0 0 0 0,-1-1 0 0 0,1 2-1 0 0,15-3-3362 0 0,-8-2 1434 0 0</inkml:trace>
</inkml:ink>
</file>

<file path=ppt/ink/ink2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7"/>
    </inkml:context>
    <inkml:brush xml:id="br0">
      <inkml:brushProperty name="width" value="0.1" units="cm"/>
      <inkml:brushProperty name="height" value="0.1" units="cm"/>
      <inkml:brushProperty name="color" value="#008C3A"/>
    </inkml:brush>
  </inkml:definitions>
  <inkml:trace contextRef="#ctx0" brushRef="#br0">70 0 6447 0 0,'0'0'8995'0'0,"-17"20"-5032"0"0,8 1-3497 0 0,1-1 0 0 0,0 1 0 0 0,1 0 0 0 0,2 0 0 0 0,0 1 0 0 0,-3 33 0 0 0,7-46-354 0 0,0 0 1 0 0,1-1 0 0 0,0 1 0 0 0,0 0 0 0 0,1-1 0 0 0,0 1 0 0 0,0-1 0 0 0,1 1 0 0 0,0-1 0 0 0,1 1-1 0 0,0-1 1 0 0,0 0 0 0 0,1 0 0 0 0,0-1 0 0 0,0 1 0 0 0,1-1 0 0 0,0 0 0 0 0,0 0 0 0 0,10 9-1 0 0,-10-12-67 0 0,0-1-1 0 0,1 1 0 0 0,-1-1 0 0 0,1 0 0 0 0,0-1 0 0 0,0 0 0 0 0,0 0 0 0 0,0 0 0 0 0,0 0 0 0 0,1-1 0 0 0,-1 0 0 0 0,0-1 0 0 0,1 1 1 0 0,-1-1-1 0 0,1 0 0 0 0,-1-1 0 0 0,0 1 0 0 0,1-1 0 0 0,-1-1 0 0 0,0 1 0 0 0,0-1 0 0 0,0 0 0 0 0,0-1 0 0 0,0 1 0 0 0,0-1 0 0 0,0 0 1 0 0,5-5-1 0 0,-5 5-10 0 0,-1 0 1 0 0,1-1 0 0 0,-1 0-1 0 0,0 0 1 0 0,0 0 0 0 0,-1-1-1 0 0,1 0 1 0 0,-1 0 0 0 0,0 0-1 0 0,0 0 1 0 0,-1 0 0 0 0,1-1 0 0 0,-1 0-1 0 0,-1 1 1 0 0,1-1 0 0 0,-1 0-1 0 0,0-1 1 0 0,0 1 0 0 0,-1 0-1 0 0,1 0 1 0 0,-1-1 0 0 0,-1 1-1 0 0,1-1 1 0 0,-1 1 0 0 0,-1-1-1 0 0,-1-10 1 0 0,-1 6-30 0 0,0 0 0 0 0,-1 0 1 0 0,0 1-1 0 0,-1-1 0 0 0,0 1 0 0 0,-1 0 0 0 0,0 1 1 0 0,0-1-1 0 0,-1 1 0 0 0,0 1 0 0 0,-17-16 0 0 0,20 21-245 0 0,0-1-1 0 0,0 1 1 0 0,-1 0 0 0 0,0 0-1 0 0,1 1 1 0 0,-1-1-1 0 0,0 1 1 0 0,-1 0-1 0 0,1 0 1 0 0,0 1 0 0 0,0-1-1 0 0,-1 1 1 0 0,1 0-1 0 0,-1 1 1 0 0,1 0 0 0 0,-1-1-1 0 0,1 2 1 0 0,-1-1-1 0 0,1 1 1 0 0,-1-1-1 0 0,1 1 1 0 0,0 1 0 0 0,-1-1-1 0 0,1 1 1 0 0,0 0-1 0 0,-6 3 1 0 0</inkml:trace>
</inkml:ink>
</file>

<file path=ppt/ink/ink2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8"/>
    </inkml:context>
    <inkml:brush xml:id="br0">
      <inkml:brushProperty name="width" value="0.1" units="cm"/>
      <inkml:brushProperty name="height" value="0.1" units="cm"/>
      <inkml:brushProperty name="color" value="#008C3A"/>
    </inkml:brush>
  </inkml:definitions>
  <inkml:trace contextRef="#ctx0" brushRef="#br0">27 1 3223 0 0,'-3'13'15994'0'0,"-9"48"-14216"0"0,8-44-1507 0 0,1 1-1 0 0,0-1 0 0 0,2 1 1 0 0,0 0-1 0 0,1 0 0 0 0,3 19 1 0 0,-2-32-228 0 0,0-1 0 0 0,0 1 0 0 0,0-1 0 0 0,0 0 1 0 0,1 0-1 0 0,0 1 0 0 0,0-1 0 0 0,0 0 1 0 0,0-1-1 0 0,1 1 0 0 0,0 0 0 0 0,0-1 1 0 0,0 1-1 0 0,0-1 0 0 0,0 0 0 0 0,0 0 0 0 0,1 0 1 0 0,0 0-1 0 0,-1-1 0 0 0,1 0 0 0 0,0 1 1 0 0,0-2-1 0 0,0 1 0 0 0,1 0 0 0 0,-1-1 1 0 0,0 1-1 0 0,1-1 0 0 0,-1 0 0 0 0,9 0 0 0 0,-3 0 37 0 0,1-1 1 0 0,-1 0-1 0 0,1-1 0 0 0,-1 0 0 0 0,0 0 0 0 0,1-1 0 0 0,-1 0 0 0 0,0-1 0 0 0,0 0 0 0 0,0-1 0 0 0,-1 0 0 0 0,1-1 0 0 0,-1 0 0 0 0,0 0 0 0 0,11-9 0 0 0,-17 12-40 0 0,1-1 0 0 0,-1 0 0 0 0,0 0-1 0 0,0 0 1 0 0,0 0 0 0 0,0 0 0 0 0,-1-1 0 0 0,1 1 0 0 0,-1-1-1 0 0,0 0 1 0 0,0 0 0 0 0,0 0 0 0 0,0 0 0 0 0,-1 0 0 0 0,0 0 0 0 0,0 0-1 0 0,0-1 1 0 0,0 1 0 0 0,-1 0 0 0 0,1 0 0 0 0,-1-1 0 0 0,0 1 0 0 0,0 0-1 0 0,-1-1 1 0 0,0 1 0 0 0,1 0 0 0 0,-1-1 0 0 0,-1 1 0 0 0,1 0-1 0 0,0 0 1 0 0,-1 0 0 0 0,0 0 0 0 0,0 0 0 0 0,0 1 0 0 0,-1-1 0 0 0,1 0-1 0 0,-1 1 1 0 0,-4-5 0 0 0,1 1-15 0 0,0 1-1 0 0,0 0 1 0 0,0 0-1 0 0,0 1 1 0 0,-1-1-1 0 0,0 1 1 0 0,0 1-1 0 0,-1-1 1 0 0,-13-5 0 0 0,0 3-347 0 0,1 0 0 0 0,-32-4 0 0 0,-8-3-622 0 0,49 8-779 0 0</inkml:trace>
</inkml:ink>
</file>

<file path=ppt/ink/ink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6"/>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2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89"/>
    </inkml:context>
    <inkml:brush xml:id="br0">
      <inkml:brushProperty name="width" value="0.1" units="cm"/>
      <inkml:brushProperty name="height" value="0.1" units="cm"/>
      <inkml:brushProperty name="color" value="#008C3A"/>
    </inkml:brush>
  </inkml:definitions>
  <inkml:trace contextRef="#ctx0" brushRef="#br0">7 108 12583 0 0,'0'0'572'0'0,"-2"-15"194"0"0,0 11-405 0 0,1 0 1 0 0,1 0 0 0 0,-1-1 0 0 0,1 1 0 0 0,-1 0-1 0 0,1 0 1 0 0,0-1 0 0 0,1 1 0 0 0,-1 0-1 0 0,1-1 1 0 0,0 1 0 0 0,0 0 0 0 0,0 0 0 0 0,0 0-1 0 0,4-7 1 0 0,-3 9-224 0 0,-1 0 0 0 0,1 1-1 0 0,-1-1 1 0 0,1 1 0 0 0,0 0 0 0 0,0 0 0 0 0,0-1-1 0 0,0 1 1 0 0,0 0 0 0 0,0 1 0 0 0,0-1 0 0 0,0 0-1 0 0,0 0 1 0 0,0 1 0 0 0,0-1 0 0 0,0 1-1 0 0,0 0 1 0 0,1 0 0 0 0,-1 0 0 0 0,0 0 0 0 0,0 0-1 0 0,0 0 1 0 0,0 1 0 0 0,1-1 0 0 0,-1 0 0 0 0,0 1-1 0 0,3 1 1 0 0,54 11 1001 0 0,69 5 1 0 0,-79-12-966 0 0,-48-5-173 0 0,0-1 0 0 0,0 0 0 0 0,0 0 0 0 0,0 1-1 0 0,0-1 1 0 0,0 0 0 0 0,0 0 0 0 0,0 0-1 0 0,0-1 1 0 0,0 1 0 0 0,0 0 0 0 0,0 0 0 0 0,1 0-1 0 0,-1-1 1 0 0,0 1 0 0 0,0 0 0 0 0,0-1-1 0 0,-1 1 1 0 0,1-1 0 0 0,0 0 0 0 0,0 1 0 0 0,0-1-1 0 0,0 0 1 0 0,0 1 0 0 0,-1-1 0 0 0,1 0-1 0 0,0 0 1 0 0,-1 0 0 0 0,2-1 0 0 0,14-12-151 0 0,5 10-1724 0 0</inkml:trace>
</inkml:ink>
</file>

<file path=ppt/ink/ink2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0"/>
    </inkml:context>
    <inkml:brush xml:id="br0">
      <inkml:brushProperty name="width" value="0.1" units="cm"/>
      <inkml:brushProperty name="height" value="0.1" units="cm"/>
      <inkml:brushProperty name="color" value="#008C3A"/>
    </inkml:brush>
  </inkml:definitions>
  <inkml:trace contextRef="#ctx0" brushRef="#br0">0 20 5983 0 0,'0'0'943'0'0,"33"2"7520"0"0,28-1-3963 0 0,81-9 0 0 0,-11-7-9282 0 0</inkml:trace>
</inkml:ink>
</file>

<file path=ppt/ink/ink2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1"/>
    </inkml:context>
    <inkml:brush xml:id="br0">
      <inkml:brushProperty name="width" value="0.1" units="cm"/>
      <inkml:brushProperty name="height" value="0.1" units="cm"/>
      <inkml:brushProperty name="color" value="#008C3A"/>
    </inkml:brush>
  </inkml:definitions>
  <inkml:trace contextRef="#ctx0" brushRef="#br0">7 26 10591 0 0,'-6'-12'10219'0'0,"17"8"-12580"0"0,1 1 703 0 0,-1-3 282 0 0</inkml:trace>
</inkml:ink>
</file>

<file path=ppt/ink/ink2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2"/>
    </inkml:context>
    <inkml:brush xml:id="br0">
      <inkml:brushProperty name="width" value="0.1" units="cm"/>
      <inkml:brushProperty name="height" value="0.1" units="cm"/>
      <inkml:brushProperty name="color" value="#008C3A"/>
    </inkml:brush>
  </inkml:definitions>
  <inkml:trace contextRef="#ctx0" brushRef="#br0">218 24 10567 0 0,'0'0'956'0'0,"-25"-21"1594"0"0,22 20-2356 0 0,1 1 0 0 0,-1-1 0 0 0,0 1 1 0 0,1 0-1 0 0,-1-1 0 0 0,0 1 0 0 0,1 0 0 0 0,-1 1 1 0 0,0-1-1 0 0,0 0 0 0 0,1 1 0 0 0,-1 0 1 0 0,1-1-1 0 0,-1 1 0 0 0,0 0 0 0 0,1 0 1 0 0,-1 1-1 0 0,1-1 0 0 0,0 0 0 0 0,0 1 0 0 0,-1 0 1 0 0,1-1-1 0 0,0 1 0 0 0,0 0 0 0 0,0 0 1 0 0,-1 2-1 0 0,-8 8-396 0 0,0 1-1 0 0,-17 26 1 0 0,25-35 274 0 0,-7 12 90 0 0,0 2 0 0 0,2-1 0 0 0,0 1 0 0 0,0 1 0 0 0,2-1 0 0 0,0 1 0 0 0,1 0 0 0 0,1 1 0 0 0,1-1 0 0 0,1 1 0 0 0,1-1 0 0 0,0 1 0 0 0,1 0 0 0 0,2 0 0 0 0,4 28 0 0 0,-4-42-82 0 0,0 0 1 0 0,0-1 0 0 0,0 1-1 0 0,1-1 1 0 0,0 0-1 0 0,0 0 1 0 0,0 0-1 0 0,0 0 1 0 0,1 0 0 0 0,0 0-1 0 0,0-1 1 0 0,0 0-1 0 0,1 0 1 0 0,-1 0 0 0 0,1-1-1 0 0,0 1 1 0 0,0-1-1 0 0,0 0 1 0 0,1-1-1 0 0,10 5 1 0 0,-3-2 38 0 0,0-1 0 0 0,0 0-1 0 0,1-1 1 0 0,-1 0 0 0 0,1-1 0 0 0,-1-1 0 0 0,1 0-1 0 0,14-1 1 0 0,10-1 70 0 0,49-5 177 0 0,-81 5-335 0 0,-1 0 0 0 0,1 0 0 0 0,-1-1 0 0 0,0 1 0 0 0,1-1 0 0 0,-1 0 0 0 0,0-1 0 0 0,0 1 0 0 0,0-1 1 0 0,-1 0-1 0 0,1-1 0 0 0,6-5 0 0 0,-7 1 12 0 0,0 1 0 0 0,-1-1 0 0 0,0 0 0 0 0,0-1 0 0 0,-1 1 0 0 0,0 0 0 0 0,0-1 0 0 0,-1 1 0 0 0,0-1 0 0 0,-1 0 0 0 0,0 1 0 0 0,0-1 0 0 0,-2-9 0 0 0,-2-6 83 0 0,-2 1 0 0 0,-1-1 0 0 0,0 1 0 0 0,-2 0 0 0 0,-1 1-1 0 0,0 0 1 0 0,-21-30 0 0 0,31 52-126 0 0,-2-5 23 0 0,-1 0-1 0 0,0 0 0 0 0,0 1 1 0 0,-1-1-1 0 0,1 1 0 0 0,-1-1 1 0 0,0 1-1 0 0,0 0 0 0 0,0 1 1 0 0,-1-1-1 0 0,1 1 0 0 0,-1 0 0 0 0,0 0 1 0 0,0 0-1 0 0,-9-3 0 0 0,-10-3-187 0 0,1 2 0 0 0,-2 1-1 0 0,-43-6 1 0 0,67 12-251 0 0</inkml:trace>
</inkml:ink>
</file>

<file path=ppt/ink/ink2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3"/>
    </inkml:context>
    <inkml:brush xml:id="br0">
      <inkml:brushProperty name="width" value="0.1" units="cm"/>
      <inkml:brushProperty name="height" value="0.1" units="cm"/>
      <inkml:brushProperty name="color" value="#008C3A"/>
    </inkml:brush>
  </inkml:definitions>
  <inkml:trace contextRef="#ctx0" brushRef="#br0">1 156 4143 0 0,'0'0'4314'0'0,"25"-7"2372"0"0,-25 6-6599 0 0,0 0 0 0 0,1 0-1 0 0,-1 0 1 0 0,0 1-1 0 0,1-1 1 0 0,-1 0 0 0 0,0 0-1 0 0,1 0 1 0 0,-1 1 0 0 0,1-1-1 0 0,-1 0 1 0 0,1 1-1 0 0,0-1 1 0 0,-1 0 0 0 0,1 1-1 0 0,0-1 1 0 0,-1 1 0 0 0,1-1-1 0 0,0 1 1 0 0,0-1-1 0 0,0 1 1 0 0,1-1 0 0 0,32-18 2191 0 0,-12 7-653 0 0,-24 9-1474 0 0,1-1 0 0 0,0 1 1 0 0,-1 0-1 0 0,2 0 0 0 0,-1-1 0 0 0,0 1 0 0 0,1 0 0 0 0,-1-7 0 0 0,4 6-39 0 0,0 0-1 0 0,0 0 0 0 0,0 1 1 0 0,0-1-1 0 0,0 1 0 0 0,1-1 1 0 0,0 1-1 0 0,-1 0 1 0 0,1 0-1 0 0,1 1 0 0 0,-1-1 1 0 0,0 1-1 0 0,0 0 0 0 0,1 0 1 0 0,0 0-1 0 0,4-1 1 0 0,3 0 21 0 0,0-1 1 0 0,0 2-1 0 0,1 0 1 0 0,-1 0-1 0 0,14 1 1 0 0,-24 1-121 0 0,0 0 1 0 0,0 1-1 0 0,0-1 0 0 0,0 1 1 0 0,0-1-1 0 0,0 1 1 0 0,-1 0-1 0 0,1 0 1 0 0,0 0-1 0 0,0 0 0 0 0,-1 0 1 0 0,1 0-1 0 0,1 1 1 0 0,-2-1 2 0 0,0 0 0 0 0,0 0 1 0 0,1 0-1 0 0,-1 0 0 0 0,0 0 1 0 0,1 0-1 0 0,-1-1 0 0 0,1 1 1 0 0,-1-1-1 0 0,0 1 0 0 0,1-1 1 0 0,-1 1-1 0 0,1-1 0 0 0,0 0 1 0 0,2 0-1 0 0,-2 0-3 0 0,0 1-1 0 0,0-1 1 0 0,-1 0-1 0 0,1 0 1 0 0,0 1 0 0 0,0 0-1 0 0,-1-1 1 0 0,1 1-1 0 0,0 0 1 0 0,-1-1-1 0 0,1 1 1 0 0,-1 0 0 0 0,1 0-1 0 0,-1 1 1 0 0,1-1-1 0 0,-1 0 1 0 0,0 0-1 0 0,0 1 1 0 0,1-1 0 0 0,-1 0-1 0 0,0 1 1 0 0,0-1-1 0 0,0 1 1 0 0,-1 0-1 0 0,1-1 1 0 0,0 1 0 0 0,-1 0-1 0 0,1-1 1 0 0,-1 1-1 0 0,1 3 1 0 0,1 0 10 0 0,-1 1 1 0 0,1-1 0 0 0,-1 1-1 0 0,-1-1 1 0 0,1 1 0 0 0,-1 0-1 0 0,0 7 1 0 0,-6 3 24 0 0,-1 1-1 0 0,-1-1 1 0 0,0 0 0 0 0,-1 0 0 0 0,-1-1 0 0 0,-18 22 0 0 0,22-30-46 0 0,4-3 5 0 0,-1-1 0 0 0,0 0 0 0 0,0 0 0 0 0,0 0 0 0 0,0-1 0 0 0,0 1 0 0 0,-1-1 0 0 0,-7 4 0 0 0,5-2 1 0 0,-1 0 0 0 0,0 1-1 0 0,1-1 1 0 0,0 1-1 0 0,0 1 1 0 0,0-1 0 0 0,-7 10-1 0 0,7-7-7 0 0,5-7 0 0 0,1 1 0 0 0,-1-1 0 0 0,1 0 0 0 0,-1 1 0 0 0,1-1 0 0 0,-1 1 0 0 0,1-1 0 0 0,0 1 0 0 0,0-1 0 0 0,0 1 0 0 0,0 0 0 0 0,0-1 0 0 0,0 1 0 0 0,0-1 0 0 0,0 1 0 0 0,1-1 0 0 0,-1 1 0 0 0,0-1 0 0 0,1 1 0 0 0,0-1 0 0 0,-1 0 0 0 0,1 1 0 0 0,0-1 0 0 0,-1 0 0 0 0,3 3 0 0 0,-2-2 0 0 0,0-1 0 0 0,-1 0 0 0 0,1 0 0 0 0,0 0 0 0 0,-1 0 0 0 0,1 0 0 0 0,0 0 0 0 0,0 0 0 0 0,0 0 0 0 0,0 0 0 0 0,-1-1 0 0 0,1 1 0 0 0,1 0 0 0 0,-1 0 0 0 0,0-1 0 0 0,0 1 0 0 0,0-1 0 0 0,0 1 0 0 0,0-1 0 0 0,0 1 0 0 0,1-1 0 0 0,-1 0 0 0 0,0 0 0 0 0,0 1 0 0 0,1-1 0 0 0,-1 0 0 0 0,0 0 0 0 0,2-1 0 0 0,2 2 0 0 0,36 11 0 0 0,55 25 0 0 0,-83-31 0 0 0,0 1 0 0 0,0 0 0 0 0,-1 0 0 0 0,0 2 0 0 0,0-1 0 0 0,-1 1 0 0 0,0 1 0 0 0,9 12 0 0 0,26 33 0 0 0,-45-54 0 0 0,-1-1 0 0 0,1 1 0 0 0,-1-1 0 0 0,0 1 0 0 0,0-1 0 0 0,1 1 0 0 0,-1 0 0 0 0,0-1 0 0 0,0 1 0 0 0,0-1 0 0 0,0 1 0 0 0,0 0 0 0 0,1-1 0 0 0,-1 1 0 0 0,0-1 0 0 0,0 1 0 0 0,-1 0 0 0 0,1-1 0 0 0,0 1 0 0 0,0 0 0 0 0,0-1 0 0 0,0 1 0 0 0,0-1 0 0 0,-1 1 0 0 0,1-1 0 0 0,0 1 0 0 0,-1 0 0 0 0,1-1 0 0 0,0 1 0 0 0,-1-1 0 0 0,1 1 0 0 0,0-1 0 0 0,-1 0 0 0 0,1 1 0 0 0,-1 0 0 0 0,-2 3 0 0 0,2-1 1 0 0,0 0 0 0 0,0 0 0 0 0,0 1 0 0 0,-1-1 0 0 0,1 0 0 0 0,-1 0 0 0 0,0 0 0 0 0,1 0 0 0 0,-2-1 0 0 0,1 1 0 0 0,0 0 0 0 0,0-1 0 0 0,-4 3 0 0 0,-39 33 28 0 0,32-27-19 0 0,0-1 7 0 0,-1-1-1 0 0,1-1 1 0 0,-1 0-1 0 0,-1 0 1 0 0,1-1-1 0 0,-1-1 1 0 0,0-1-1 0 0,-1 0 1 0 0,0-1-1 0 0,1 0 1 0 0,-1-2-1 0 0,0 0 1 0 0,0 0-1 0 0,-1-2 1 0 0,1 0-1 0 0,0 0 1 0 0,0-2-1 0 0,-23-5 1 0 0,37 7-185 0 0,-10-16-5041 0 0</inkml:trace>
</inkml:ink>
</file>

<file path=ppt/ink/ink2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4"/>
    </inkml:context>
    <inkml:brush xml:id="br0">
      <inkml:brushProperty name="width" value="0.1" units="cm"/>
      <inkml:brushProperty name="height" value="0.1" units="cm"/>
      <inkml:brushProperty name="color" value="#008C3A"/>
    </inkml:brush>
  </inkml:definitions>
  <inkml:trace contextRef="#ctx0" brushRef="#br0">15 88 1839 0 0,'0'0'83'0'0,"42"-22"11618"0"0,-42 20-11221 0 0,1 0 0 0 0,0 0 0 0 0,-1-1 0 0 0,1 1 0 0 0,-1 0 0 0 0,0 0 0 0 0,0 0 0 0 0,0-1-1 0 0,0 1 1 0 0,0 0 0 0 0,-1 0 0 0 0,1-1 0 0 0,-1 1 0 0 0,1 0 0 0 0,-1 0 0 0 0,0 0 0 0 0,1 0 0 0 0,-1 0-1 0 0,0 0 1 0 0,-1 0 0 0 0,-1-3 0 0 0,-13-11 1187 0 0,18 20-1621 0 0,-1-1-1 0 0,-1 1 1 0 0,1 0-1 0 0,0-1 1 0 0,-1 1-1 0 0,0 0 0 0 0,0-1 1 0 0,0 1-1 0 0,0 0 1 0 0,-1-1-1 0 0,1 1 1 0 0,-1 0-1 0 0,-2 6 0 0 0,-4 8-13 0 0,1 1 0 0 0,1 1-1 0 0,1-1 1 0 0,1 1-1 0 0,-2 24 1 0 0,4 107 67 0 0,2-31-89 0 0,-4-18 363 0 0,4-102-424 0 0,-1 1-1 0 0,1 0 0 0 0,0-1 1 0 0,0 1-1 0 0,0-1 0 0 0,-1 1 0 0 0,1-1 1 0 0,0 0-1 0 0,0 1 0 0 0,0-1 1 0 0,0 0-1 0 0,0 0 0 0 0,0 1 1 0 0,0-1-1 0 0,0 0 0 0 0,0 0 0 0 0,-1 0 1 0 0,1 0-1 0 0,0 0 0 0 0,0 0 1 0 0,0-1-1 0 0,0 1 0 0 0,2-1 1 0 0,6 0-2750 0 0</inkml:trace>
</inkml:ink>
</file>

<file path=ppt/ink/ink2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5"/>
    </inkml:context>
    <inkml:brush xml:id="br0">
      <inkml:brushProperty name="width" value="0.1" units="cm"/>
      <inkml:brushProperty name="height" value="0.1" units="cm"/>
      <inkml:brushProperty name="color" value="#008C3A"/>
    </inkml:brush>
  </inkml:definitions>
  <inkml:trace contextRef="#ctx0" brushRef="#br0">152 65 1375 0 0,'0'0'66'0'0,"-14"-39"13098"0"0,13 38-12938 0 0,0 0 1 0 0,0 0 0 0 0,-1 0 0 0 0,1 0 0 0 0,0 0-1 0 0,-1 0 1 0 0,1 0 0 0 0,0 0 0 0 0,-1 1 0 0 0,1-1-1 0 0,-1 0 1 0 0,1 1 0 0 0,-1-1 0 0 0,1 1 0 0 0,-1 0-1 0 0,0-1 1 0 0,1 1 0 0 0,-1 0 0 0 0,1 0 0 0 0,-1 0-1 0 0,-1 0 1 0 0,1 1-124 0 0,1 0-1 0 0,0-1 0 0 0,0 1 0 0 0,-1 0 0 0 0,1 0 1 0 0,0 0-1 0 0,0 0 0 0 0,0 0 0 0 0,0 0 1 0 0,0 0-1 0 0,0 0 0 0 0,0 0 0 0 0,1 0 1 0 0,-1 1-1 0 0,0-1 0 0 0,0 0 0 0 0,1 1 1 0 0,-1 1-1 0 0,-2 7 61 0 0,0 0 1 0 0,1 1 0 0 0,0-1 0 0 0,0 18-1 0 0,1-28-136 0 0,0 12 73 0 0,-2 0 0 0 0,0 0 0 0 0,0-1 0 0 0,-1 1 0 0 0,-1-1 0 0 0,-9 18 0 0 0,7-15 43 0 0,0 1 1 0 0,1 0-1 0 0,-5 19 0 0 0,8-22-40 0 0,1 0 0 0 0,0 0 0 0 0,1 1 0 0 0,0-1 0 0 0,1 1 0 0 0,3 23 0 0 0,-2-30-74 0 0,0 0 1 0 0,1 0 0 0 0,0 0 0 0 0,0 0 0 0 0,0-1 0 0 0,1 1 0 0 0,0-1 0 0 0,0 1 0 0 0,0-1 0 0 0,1 0 0 0 0,-1 0 0 0 0,1-1 0 0 0,0 1 0 0 0,1-1 0 0 0,6 6 0 0 0,-3-3 47 0 0,0-1 0 0 0,1 0 0 0 0,-1-1 0 0 0,1 0-1 0 0,0 0 1 0 0,1 0 0 0 0,15 4 0 0 0,-19-8-41 0 0,0 0-1 0 0,0 0 1 0 0,0-1 0 0 0,0 0 0 0 0,0 0-1 0 0,0 0 1 0 0,-1-1 0 0 0,1 0-1 0 0,0 0 1 0 0,0 0 0 0 0,-1-1 0 0 0,1 0-1 0 0,0 0 1 0 0,9-5 0 0 0,-8 3-18 0 0,0 0 1 0 0,0 0-1 0 0,0 0 0 0 0,0-1 1 0 0,-1 0-1 0 0,0 0 0 0 0,0-1 1 0 0,0 1-1 0 0,-1-1 1 0 0,0-1-1 0 0,0 1 0 0 0,0-1 1 0 0,-1 0-1 0 0,0 0 1 0 0,0 0-1 0 0,4-11 0 0 0,-5 7 40 0 0,-1 0-1 0 0,0 1 1 0 0,0-1 0 0 0,-1 0-1 0 0,-1 0 1 0 0,0 0-1 0 0,0 0 1 0 0,-1 0-1 0 0,-1 0 1 0 0,-4-21-1 0 0,-3 6 44 0 0,0-1-1 0 0,-2 1 1 0 0,-1 1-1 0 0,-1 0 0 0 0,-1 0 1 0 0,-1 2-1 0 0,-1 0 1 0 0,-31-35-1 0 0,42 52-116 0 0,-2 3-316 0 0</inkml:trace>
</inkml:ink>
</file>

<file path=ppt/ink/ink2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6"/>
    </inkml:context>
    <inkml:brush xml:id="br0">
      <inkml:brushProperty name="width" value="0.1" units="cm"/>
      <inkml:brushProperty name="height" value="0.1" units="cm"/>
      <inkml:brushProperty name="color" value="#008C3A"/>
    </inkml:brush>
  </inkml:definitions>
  <inkml:trace contextRef="#ctx0" brushRef="#br0">0 77 2303 0 0,'18'-46'10518'0'0,"-15"16"-989"0"0,-6 48-8592 0 0,-4 31-735 0 0,2 1 0 0 0,2 0 0 0 0,3-1 0 0 0,6 61 0 0 0,-3-61-156 0 0,-9 25 765 0 0,19-77-2996 0 0</inkml:trace>
</inkml:ink>
</file>

<file path=ppt/ink/ink2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7"/>
    </inkml:context>
    <inkml:brush xml:id="br0">
      <inkml:brushProperty name="width" value="0.1" units="cm"/>
      <inkml:brushProperty name="height" value="0.1" units="cm"/>
      <inkml:brushProperty name="color" value="#008C3A"/>
    </inkml:brush>
  </inkml:definitions>
  <inkml:trace contextRef="#ctx0" brushRef="#br0">84 16 6911 0 0,'-10'-4'7226'0'0,"-4"2"-5446"0"0,10 5-1556 0 0,0 0 1 0 0,1 0 0 0 0,-1 0 0 0 0,1 1 0 0 0,-1-1-1 0 0,1 1 1 0 0,0 0 0 0 0,1 0 0 0 0,-1 0 0 0 0,1 0 0 0 0,-1 0-1 0 0,1 0 1 0 0,1 1 0 0 0,-1-1 0 0 0,1 1 0 0 0,-1 0-1 0 0,0 9 1 0 0,-2 8-109 0 0,1 0-1 0 0,-1 31 1 0 0,4-42-16 0 0,0 0 1 0 0,1 0-1 0 0,0 1 1 0 0,1-1 0 0 0,0 0-1 0 0,0-1 1 0 0,2 1-1 0 0,-1 0 1 0 0,1-1-1 0 0,1 0 1 0 0,6 12-1 0 0,-8-18-24 0 0,-1 0-1 0 0,1 0 1 0 0,1 0-1 0 0,-1 0 1 0 0,0-1-1 0 0,1 1 1 0 0,0-1 0 0 0,-1 0-1 0 0,1 0 1 0 0,1-1-1 0 0,-1 1 1 0 0,0-1-1 0 0,1 0 1 0 0,-1 0-1 0 0,1 0 1 0 0,-1-1-1 0 0,1 1 1 0 0,0-1-1 0 0,0 0 1 0 0,0-1-1 0 0,0 1 1 0 0,-1-1-1 0 0,1 0 1 0 0,0 0 0 0 0,0-1-1 0 0,0 1 1 0 0,8-3-1 0 0,-8 1-15 0 0,-1 0-1 0 0,1 0 1 0 0,0-1-1 0 0,-1 1 1 0 0,0-1-1 0 0,0 0 1 0 0,0 0-1 0 0,0-1 1 0 0,0 1-1 0 0,-1-1 1 0 0,1 0-1 0 0,3-6 1 0 0,0 1 39 0 0,-1 0 1 0 0,0 0 0 0 0,0-1-1 0 0,7-17 1 0 0,-10 13-12 0 0,-1 1-1 0 0,0 0 1 0 0,-1-1-1 0 0,0 0 0 0 0,-1 1 1 0 0,-1-1-1 0 0,0 1 1 0 0,-1-1-1 0 0,0 1 1 0 0,-1 0-1 0 0,-1 0 1 0 0,0 0-1 0 0,-1 0 1 0 0,-10-20-1 0 0,13 30-53 0 0,0-1-1 0 0,-1 1 0 0 0,0-1 1 0 0,0 1-1 0 0,0 0 1 0 0,0 0-1 0 0,0 0 0 0 0,0 0 1 0 0,-1 0-1 0 0,0 1 1 0 0,1 0-1 0 0,-1 0 1 0 0,0 0-1 0 0,-6-3 0 0 0,-26 0-910 0 0,34 6 461 0 0,-1-1 0 0 0,1 0 0 0 0,-1 1 0 0 0,1 0 0 0 0,-1-1 0 0 0,1 1 0 0 0,0 0 0 0 0,-1 0 0 0 0,1 0 0 0 0,0 1 0 0 0,-4 2 0 0 0</inkml:trace>
</inkml:ink>
</file>

<file path=ppt/ink/ink2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8"/>
    </inkml:context>
    <inkml:brush xml:id="br0">
      <inkml:brushProperty name="width" value="0.1" units="cm"/>
      <inkml:brushProperty name="height" value="0.1" units="cm"/>
      <inkml:brushProperty name="color" value="#008C3A"/>
    </inkml:brush>
  </inkml:definitions>
  <inkml:trace contextRef="#ctx0" brushRef="#br0">1 117 3223 0 0,'4'-16'11584'0'0,"5"-15"-6705"0"0,-7 27-4575 0 0,0 0 0 0 0,1 0-1 0 0,-1 0 1 0 0,1 1 0 0 0,0-1 0 0 0,0 0 0 0 0,1 1 0 0 0,-1 0 0 0 0,1 0-1 0 0,-1 0 1 0 0,1 0 0 0 0,0 1 0 0 0,0-1 0 0 0,1 1 0 0 0,5-2 0 0 0,-1 0-157 0 0,0 1 0 0 0,0 1 0 0 0,0 0 0 0 0,0 0 0 0 0,0 0 1 0 0,18 1-1 0 0,-25 1-62 0 0,5 3 34 0 0,1 1 1 0 0,0 1-1 0 0,-1-1 0 0 0,0 1 0 0 0,10 9 1 0 0,-14-11-99 0 0,-1-1 0 0 0,0 1 1 0 0,0 0-1 0 0,0 0 1 0 0,0 0-1 0 0,0 1 1 0 0,-1-1-1 0 0,1 0 1 0 0,-1 1-1 0 0,0-1 0 0 0,0 1 1 0 0,0-1-1 0 0,0 1 1 0 0,-1-1-1 0 0,1 1 1 0 0,-1 6-1 0 0,0-5 1 0 0,-1 0 0 0 0,0 0 0 0 0,1-1 1 0 0,-2 1-1 0 0,1 0 0 0 0,0 0 0 0 0,-1-1 0 0 0,0 1 0 0 0,0-1 0 0 0,-1 0 0 0 0,1 1 0 0 0,-1-1 0 0 0,-5 6 1 0 0,-52 49 15 0 0,49-50-32 0 0,1 0 0 0 0,-1 1 0 0 0,2 0 1 0 0,-16 21-1 0 0,25-31-3 0 0,-1 1 0 0 0,1 0 1 0 0,0-1-1 0 0,0 1 0 0 0,-1 0 0 0 0,1-1 1 0 0,0 1-1 0 0,0 0 0 0 0,0-1 0 0 0,0 1 1 0 0,0 0-1 0 0,0 0 0 0 0,0-1 0 0 0,0 1 1 0 0,0 0-1 0 0,0-1 0 0 0,1 1 0 0 0,-1 0 1 0 0,0-1-1 0 0,0 1 0 0 0,1 0 0 0 0,-1-1 1 0 0,0 1-1 0 0,1-1 0 0 0,-1 1 0 0 0,1 0 1 0 0,-1-1-1 0 0,0 1 0 0 0,1-1 0 0 0,-1 1 1 0 0,1-1-1 0 0,0 0 0 0 0,-1 1 0 0 0,1-1 1 0 0,0 1-1 0 0,23 11-6 0 0,-22-11 6 0 0,59 19 10 0 0,-49-17-9 0 0,0 0 0 0 0,-1 0 0 0 0,1 2 0 0 0,-1-1-1 0 0,0 1 1 0 0,-1 1 0 0 0,1 0 0 0 0,-1 0 0 0 0,0 1 0 0 0,10 10 0 0 0,-19-16-4 0 0,1 1 0 0 0,-1 0 0 0 0,0-1 0 0 0,0 1 0 0 0,0 0 0 0 0,0 0 0 0 0,0 0-1 0 0,0 0 1 0 0,0 0 0 0 0,0 0 0 0 0,-1 0 0 0 0,1 0 0 0 0,-1 0 0 0 0,0 0 0 0 0,0 1 0 0 0,0-1 0 0 0,0 0 0 0 0,0 0-1 0 0,0 0 1 0 0,0 0 0 0 0,0 0 0 0 0,-1 1 0 0 0,1-1 0 0 0,-1 0 0 0 0,0 0 0 0 0,0 0 0 0 0,0 0 0 0 0,0 0 0 0 0,0-1 0 0 0,0 1-1 0 0,0 0 1 0 0,0 0 0 0 0,-1-1 0 0 0,1 1 0 0 0,-4 2 0 0 0,-6 7-1 0 0,0-1 0 0 0,-1 0 0 0 0,-1 0 1 0 0,-13 7-1 0 0,2-1 0 0 0,19-12-7 0 0,-1-1-1 0 0,0 1 1 0 0,1-1-1 0 0,-1-1 1 0 0,-1 1 0 0 0,1-1-1 0 0,0 0 1 0 0,0 0-1 0 0,-1-1 1 0 0,1 0 0 0 0,-1 0-1 0 0,1 0 1 0 0,-1-1-1 0 0,0 0 1 0 0,1 0-1 0 0,-1-1 1 0 0,-6-1 0 0 0,-31 0-2954 0 0</inkml:trace>
</inkml:ink>
</file>

<file path=ppt/ink/ink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7"/>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2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8.999"/>
    </inkml:context>
    <inkml:brush xml:id="br0">
      <inkml:brushProperty name="width" value="0.1" units="cm"/>
      <inkml:brushProperty name="height" value="0.1" units="cm"/>
      <inkml:brushProperty name="color" value="#008C3A"/>
    </inkml:brush>
  </inkml:definitions>
  <inkml:trace contextRef="#ctx0" brushRef="#br0">5 79 7943 0 0,'6'-13'262'0'0,"9"-16"1081"0"0,-15 29-1287 0 0,1-1-1 0 0,-1 1 1 0 0,1 0 0 0 0,-1 0 0 0 0,1 0-1 0 0,0-1 1 0 0,-1 1 0 0 0,1 0 0 0 0,-1 0-1 0 0,1 0 1 0 0,-1 0 0 0 0,1 0 0 0 0,0 0-1 0 0,-1 0 1 0 0,1 1 0 0 0,-1-1 0 0 0,1 0-1 0 0,0 0 1 0 0,-1 0 0 0 0,1 0 0 0 0,-1 1-1 0 0,1-1 1 0 0,-1 0 0 0 0,1 1 0 0 0,-1-1-1 0 0,1 0 1 0 0,-1 1 0 0 0,0-1-1 0 0,1 1 1 0 0,-1-1 0 0 0,1 0 0 0 0,-1 1-1 0 0,0-1 1 0 0,1 1 0 0 0,-1-1 0 0 0,0 1-1 0 0,0-1 1 0 0,1 1 0 0 0,-1 0 0 0 0,0-1-1 0 0,0 1 1 0 0,0-1 0 0 0,0 2 0 0 0,-9-50 6214 0 0,2 76-4336 0 0,12 6-1095 0 0,-4-31-759 0 0,0 0 0 0 0,0-1 0 0 0,0 1 0 0 0,-1 0-1 0 0,1 0 1 0 0,-1 0 0 0 0,0 0 0 0 0,0 0 0 0 0,0 0 0 0 0,0 0 0 0 0,-1 0-1 0 0,1 0 1 0 0,-1 0 0 0 0,0 0 0 0 0,1 0 0 0 0,-3 4 0 0 0,-2 7 138 0 0,1 0 0 0 0,0 0 1 0 0,2 0-1 0 0,-1 0 0 0 0,2 1 0 0 0,-1-1 1 0 0,3 26-1 0 0,-3 8 46 0 0,-5 63-159 0 0,4 0 0 0 0,13 132 0 0 0,-9-241-158 0 0,-1 0 0 0 0,1 0-1 0 0,-1 0 1 0 0,1 0 0 0 0,0 0 0 0 0,-1 0-1 0 0,1-1 1 0 0,0 1 0 0 0,0 0 0 0 0,1 0-1 0 0,-1-1 1 0 0,0 1 0 0 0,0-1 0 0 0,1 1-1 0 0,-1-1 1 0 0,1 0 0 0 0,-1 0 0 0 0,1 1-1 0 0,0-1 1 0 0,1 1 0 0 0,13 0-6950 0 0</inkml:trace>
</inkml:ink>
</file>

<file path=ppt/ink/ink2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
    </inkml:context>
    <inkml:brush xml:id="br0">
      <inkml:brushProperty name="width" value="0.1" units="cm"/>
      <inkml:brushProperty name="height" value="0.1" units="cm"/>
      <inkml:brushProperty name="color" value="#F6630D"/>
    </inkml:brush>
  </inkml:definitions>
  <inkml:trace contextRef="#ctx0" brushRef="#br0">0 391 5527 0 0,'0'0'14328'0'0,"17"-14"-11504"0"0,-11 12-2536 0 0,1 0-1 0 0,-1 0 1 0 0,0 0-1 0 0,0-1 1 0 0,0 0-1 0 0,0 0 1 0 0,0 0-1 0 0,0-1 1 0 0,8-7-1 0 0,49-47 345 0 0,-35 31-284 0 0,-14 14-267 0 0,0-1 1 0 0,-1-1 0 0 0,0 1-1 0 0,-1-2 1 0 0,-1 0-1 0 0,-1 0 1 0 0,0-1 0 0 0,-1-1-1 0 0,0 1 1 0 0,-2-1 0 0 0,0-1-1 0 0,-1 1 1 0 0,4-26-1 0 0,-9 42-37 0 0,-1 16 37 0 0,0 39 69 0 0,2-36-142 0 0,-2-1 0 0 0,0 0 0 0 0,-1 1-1 0 0,-1-1 1 0 0,-7 30 0 0 0,-29 81 74 0 0,22-78-59 0 0,4-19-74 0 0,-1-1-1 0 0,-1 1 1 0 0,-2-2-1 0 0,-23 32 1 0 0,18-28-23 0 0,1 1-1 0 0,-23 52 1 0 0,33-58 65 0 0,0-1 0 0 0,2 2 0 0 0,0-1 0 0 0,2 1-1 0 0,1 0 1 0 0,-1 49 0 0 0,6-69 9 0 0,3-1 0 0 0,-1-6 0 0 0,0 1 0 0 0,0-1 0 0 0,1 0 0 0 0,-1 0 0 0 0,0 0 0 0 0,1-1 0 0 0,-1 1 0 0 0,1 0 0 0 0,-1-1 0 0 0,1 0 0 0 0,-1 0 0 0 0,1 1 0 0 0,-1-1 0 0 0,1-1 0 0 0,0 1 0 0 0,-1 0 0 0 0,1-1 0 0 0,-1 1 0 0 0,1-1 0 0 0,-1 0 0 0 0,0 1 0 0 0,4-3 0 0 0,-2 2 0 0 0,241-74 0 0 0,-208 65-8 0 0,76-15-192 0 0,-113 25 29 0 0,7-1 77 0 0</inkml:trace>
</inkml:ink>
</file>

<file path=ppt/ink/ink2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1"/>
    </inkml:context>
    <inkml:brush xml:id="br0">
      <inkml:brushProperty name="width" value="0.1" units="cm"/>
      <inkml:brushProperty name="height" value="0.1" units="cm"/>
      <inkml:brushProperty name="color" value="#F6630D"/>
    </inkml:brush>
  </inkml:definitions>
  <inkml:trace contextRef="#ctx0" brushRef="#br0">22 34 1839 0 0,'-21'-34'17863'0'0,"44"35"-13125"0"0,7 1-3982 0 0,173 7 1640 0 0,-74-2-4812 0 0,-113-7 615 0 0,0-1-431 0 0</inkml:trace>
</inkml:ink>
</file>

<file path=ppt/ink/ink2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2"/>
    </inkml:context>
    <inkml:brush xml:id="br0">
      <inkml:brushProperty name="width" value="0.1" units="cm"/>
      <inkml:brushProperty name="height" value="0.1" units="cm"/>
      <inkml:brushProperty name="color" value="#F6630D"/>
    </inkml:brush>
  </inkml:definitions>
  <inkml:trace contextRef="#ctx0" brushRef="#br0">170 1 2759 0 0,'0'0'13910'0'0,"-23"18"-11293"0"0,15-9-2416 0 0,-1 1 1 0 0,1 0 0 0 0,1 1-1 0 0,0 0 1 0 0,0 0-1 0 0,1 0 1 0 0,1 1-1 0 0,0 0 1 0 0,0 0 0 0 0,-2 13-1 0 0,5-20-166 0 0,1 0-1 0 0,-1 0 1 0 0,0-1-1 0 0,-1 0 1 0 0,1 1 0 0 0,-1-1-1 0 0,0 0 1 0 0,0 0-1 0 0,0 0 1 0 0,0-1-1 0 0,-1 1 1 0 0,-4 3-1 0 0,3-3-2 0 0,0 1 0 0 0,1-1-1 0 0,0 1 1 0 0,0 0 0 0 0,0 0-1 0 0,-3 7 1 0 0,7-11 4 0 0,0 0 1 0 0,0 0 0 0 0,0 0-1 0 0,0 0 1 0 0,0 0 0 0 0,0 0-1 0 0,0 0 1 0 0,0-1 0 0 0,1 1-1 0 0,-1 0 1 0 0,0 0-1 0 0,1 0 1 0 0,-1 0 0 0 0,1 0-1 0 0,-1 0 1 0 0,1-1 0 0 0,-1 1-1 0 0,1 0 1 0 0,-1 0 0 0 0,1-1-1 0 0,0 1 1 0 0,-1-1-1 0 0,1 1 1 0 0,0 0 0 0 0,0-1-1 0 0,0 1 1 0 0,-1-1 0 0 0,1 0-1 0 0,0 1 1 0 0,0-1 0 0 0,0 1-1 0 0,0-1 1 0 0,0 0-1 0 0,0 0 1 0 0,0 0 0 0 0,0 0-1 0 0,0 0 1 0 0,1 0 0 0 0,38 8 431 0 0,58-6 387 0 0,-63-2-430 0 0,53 5 1 0 0,-78-4-337 0 0,0 1-1 0 0,1 0 1 0 0,-1 1 0 0 0,0 0 0 0 0,0 0-1 0 0,-1 1 1 0 0,1 1 0 0 0,-1-1 0 0 0,13 10-1 0 0,-14-8-35 0 0,-1 0-1 0 0,0 1 1 0 0,0 0-1 0 0,-1 0 1 0 0,0 0-1 0 0,0 1 1 0 0,0 0-1 0 0,-1 0 1 0 0,-1 1-1 0 0,1-1 1 0 0,-1 1-1 0 0,5 17 1 0 0,-7-21-19 0 0,-1 0 0 0 0,0 0 0 0 0,0 0 0 0 0,0 0 0 0 0,-1 0 0 0 0,0 0 1 0 0,0 1-1 0 0,0-1 0 0 0,-1 0 0 0 0,1 0 0 0 0,-1 0 0 0 0,0 0 0 0 0,-1 0 0 0 0,1 0 0 0 0,-1 0 0 0 0,0 0 0 0 0,0-1 0 0 0,-1 1 1 0 0,1-1-1 0 0,-1 1 0 0 0,0-1 0 0 0,0 0 0 0 0,-1 0 0 0 0,-7 7 0 0 0,3-5 11 0 0,-1 0 0 0 0,0 0 0 0 0,0-1 0 0 0,0 0 0 0 0,-1-1 0 0 0,0 0 1 0 0,0 0-1 0 0,0-1 0 0 0,0-1 0 0 0,-1 1 0 0 0,-17 0 0 0 0,-11 0 6 0 0,-72-5 0 0 0,92 1-98 0 0,17 1-27 0 0,0-1-1 0 0,1 1 0 0 0,-1 0 1 0 0,0 0-1 0 0,0-1 1 0 0,0 1-1 0 0,1-1 1 0 0,-1 1-1 0 0,0-1 1 0 0,0 0-1 0 0,1 0 1 0 0,-1 0-1 0 0,1 0 1 0 0,-1 0-1 0 0,1 0 1 0 0,-1 0-1 0 0,0-2 0 0 0,-5-6-3071 0 0</inkml:trace>
</inkml:ink>
</file>

<file path=ppt/ink/ink2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3"/>
    </inkml:context>
    <inkml:brush xml:id="br0">
      <inkml:brushProperty name="width" value="0.1" units="cm"/>
      <inkml:brushProperty name="height" value="0.1" units="cm"/>
      <inkml:brushProperty name="color" value="#F6630D"/>
    </inkml:brush>
  </inkml:definitions>
  <inkml:trace contextRef="#ctx0" brushRef="#br0">1 197 13127 0 0,'2'-9'705'0'0,"0"0"0"0"0,1 0 0 0 0,0 1 0 0 0,0-1 0 0 0,1 1 0 0 0,0 0 0 0 0,0 0 0 0 0,1 0 0 0 0,0 0-1 0 0,1 1 1 0 0,8-9 0 0 0,-6 8-247 0 0,1 1 0 0 0,0-1 0 0 0,0 2 0 0 0,0-1 0 0 0,1 1 0 0 0,0 1 0 0 0,0 0 0 0 0,14-5 0 0 0,-2 3-472 0 0,1 2 0 0 0,0 0-1 0 0,0 1 1 0 0,0 1 0 0 0,0 1 0 0 0,1 1 0 0 0,-1 1 0 0 0,33 5-1 0 0,-19 0-2932 0 0,-4 0-4593 0 0,-12-3 998 0 0</inkml:trace>
</inkml:ink>
</file>

<file path=ppt/ink/ink2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4"/>
    </inkml:context>
    <inkml:brush xml:id="br0">
      <inkml:brushProperty name="width" value="0.1" units="cm"/>
      <inkml:brushProperty name="height" value="0.1" units="cm"/>
      <inkml:brushProperty name="color" value="#F6630D"/>
    </inkml:brush>
  </inkml:definitions>
  <inkml:trace contextRef="#ctx0" brushRef="#br0">237 1 5063 0 0,'0'0'390'0'0,"-33"8"8139"0"0,25-4-8013 0 0,0 1 0 0 0,0 0 0 0 0,0 0 1 0 0,0 1-1 0 0,1 0 0 0 0,0 0 0 0 0,1 1 0 0 0,-1 0 0 0 0,1 0 0 0 0,-8 12 1 0 0,-8 14 319 0 0,-19 39 0 0 0,33-57-482 0 0,1-2-140 0 0,0 0 1 0 0,1 1-1 0 0,1-1 1 0 0,0 1-1 0 0,1 0 0 0 0,1 1 1 0 0,0-1-1 0 0,-2 18 1 0 0,5-27-180 0 0,0 0 1 0 0,0 0 0 0 0,0 0 0 0 0,1 0-1 0 0,0 0 1 0 0,-1 0 0 0 0,2 0-1 0 0,-1 0 1 0 0,1 0 0 0 0,-1 0-1 0 0,1-1 1 0 0,1 1 0 0 0,-1-1-1 0 0,1 1 1 0 0,-1-1 0 0 0,1 0 0 0 0,0 0-1 0 0,1 0 1 0 0,-1-1 0 0 0,1 1-1 0 0,0-1 1 0 0,-1 0 0 0 0,2 0-1 0 0,-1 0 1 0 0,0 0 0 0 0,0-1-1 0 0,6 3 1 0 0,0-1 19 0 0,1 0 0 0 0,-1 0 0 0 0,1-1 0 0 0,0-1-1 0 0,0 0 1 0 0,0 0 0 0 0,0-1 0 0 0,1-1 0 0 0,-1 0 0 0 0,0 0 0 0 0,0-1-1 0 0,0 0 1 0 0,0-1 0 0 0,0-1 0 0 0,0 1 0 0 0,0-2 0 0 0,-1 1 0 0 0,1-2-1 0 0,-1 1 1 0 0,0-1 0 0 0,-1-1 0 0 0,1 0 0 0 0,-1 0 0 0 0,0-1 0 0 0,0 0-1 0 0,-1-1 1 0 0,12-13 0 0 0,-16 17-19 0 0,-1-1-1 0 0,1 1 1 0 0,-1-1-1 0 0,0 0 1 0 0,0 0-1 0 0,-1 0 1 0 0,0 0-1 0 0,0 0 1 0 0,0 0-1 0 0,0-1 1 0 0,-1 1-1 0 0,0 0 1 0 0,0-1 0 0 0,0 0-1 0 0,-1 1 1 0 0,0-7-1 0 0,-1 3 10 0 0,0 0 0 0 0,-1 0 0 0 0,0 0-1 0 0,-1 0 1 0 0,0 0 0 0 0,0 1 0 0 0,-1-1 0 0 0,0 1 0 0 0,-5-8-1 0 0,-7-8-63 0 0,-1 1 0 0 0,-1 0-1 0 0,-1 2 1 0 0,-1 0-1 0 0,-26-20 1 0 0,43 38-78 0 0,-1 1-1 0 0,1 0 0 0 0,0 0 1 0 0,-1 0-1 0 0,1 0 1 0 0,-1 0-1 0 0,0 1 1 0 0,-4-2-1 0 0</inkml:trace>
</inkml:ink>
</file>

<file path=ppt/ink/ink2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5"/>
    </inkml:context>
    <inkml:brush xml:id="br0">
      <inkml:brushProperty name="width" value="0.1" units="cm"/>
      <inkml:brushProperty name="height" value="0.1" units="cm"/>
      <inkml:brushProperty name="color" value="#F6630D"/>
    </inkml:brush>
  </inkml:definitions>
  <inkml:trace contextRef="#ctx0" brushRef="#br0">170 44 5983 0 0,'-8'-1'8720'0'0,"-11"3"-6286"0"0,10 5-1959 0 0,0 0 0 0 0,0 0 0 0 0,1 1 0 0 0,0 0 0 0 0,0 0 0 0 0,1 1 0 0 0,0 0 0 0 0,-11 18 0 0 0,6-7 23 0 0,2 0 0 0 0,0 1 0 0 0,-10 32 0 0 0,18-46-400 0 0,0 1 0 0 0,1 0 0 0 0,-1 0 0 0 0,2 0-1 0 0,-1 0 1 0 0,1 0 0 0 0,0 0 0 0 0,1 0-1 0 0,0 0 1 0 0,0-1 0 0 0,1 1 0 0 0,0 0 0 0 0,0 0-1 0 0,1-1 1 0 0,0 1 0 0 0,0-1 0 0 0,1 0-1 0 0,0 0 1 0 0,0 0 0 0 0,1-1 0 0 0,5 7 0 0 0,-2-4-75 0 0,0 0 0 0 0,0-1 1 0 0,1 0-1 0 0,0-1 1 0 0,0 0-1 0 0,1 0 0 0 0,0-1 1 0 0,0 0-1 0 0,1-1 1 0 0,-1 0-1 0 0,1-1 0 0 0,0 0 1 0 0,23 4-1 0 0,-21-6 20 0 0,-1-1 0 0 0,1-1 0 0 0,0 0 0 0 0,0-1-1 0 0,0-1 1 0 0,0 0 0 0 0,0 0 0 0 0,-1-1 0 0 0,1-1 0 0 0,-1 0 0 0 0,20-10-1 0 0,-11 4 101 0 0,0-2 0 0 0,-1 0 0 0 0,0-1 0 0 0,-1-1 0 0 0,26-25 0 0 0,-41 36-108 0 0,0-1 0 0 0,-1 0 1 0 0,1 0-1 0 0,-1 0 0 0 0,0-1 0 0 0,0 1 0 0 0,0-1 1 0 0,-1 0-1 0 0,0 1 0 0 0,0-1 0 0 0,0 0 0 0 0,0-1 1 0 0,-1 1-1 0 0,0 0 0 0 0,0 0 0 0 0,0 0 0 0 0,0-1 1 0 0,-1 1-1 0 0,0 0 0 0 0,-1-9 0 0 0,-2 2 24 0 0,0 0 0 0 0,0 1 0 0 0,-1-1 0 0 0,-1 1 1 0 0,0 0-1 0 0,0 0 0 0 0,-1 1 0 0 0,-8-12 0 0 0,3 6-24 0 0,1 2 0 0 0,-2-1 0 0 0,0 1 1 0 0,0 1-1 0 0,-2 0 0 0 0,1 1 0 0 0,-2 1 1 0 0,-17-12-1 0 0,24 18-59 0 0,0 1 0 0 0,-1-1-1 0 0,1 2 1 0 0,-1-1 0 0 0,1 1 0 0 0,-1 1 0 0 0,0 0-1 0 0,0 0 1 0 0,0 1 0 0 0,0 0 0 0 0,-1 0 0 0 0,1 1-1 0 0,0 0 1 0 0,0 1 0 0 0,0 0 0 0 0,-1 0-1 0 0,1 1 1 0 0,-11 3 0 0 0,19-4-84 0 0,-1-1-1 0 0,1 1 0 0 0,0-1 1 0 0,-1 1-1 0 0,1-1 1 0 0,0 1-1 0 0,-1 0 0 0 0,1 0 1 0 0,0 0-1 0 0,0 0 1 0 0,0 0-1 0 0,0 0 1 0 0,0 0-1 0 0,0 0 0 0 0,-2 2 1 0 0</inkml:trace>
</inkml:ink>
</file>

<file path=ppt/ink/ink2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6"/>
    </inkml:context>
    <inkml:brush xml:id="br0">
      <inkml:brushProperty name="width" value="0.1" units="cm"/>
      <inkml:brushProperty name="height" value="0.1" units="cm"/>
      <inkml:brushProperty name="color" value="#F6630D"/>
    </inkml:brush>
  </inkml:definitions>
  <inkml:trace contextRef="#ctx0" brushRef="#br0">29 9 3679 0 0,'-29'-9'17240'0'0,"41"21"-16093"0"0,23 19 1009 0 0,30 11-1387 0 0,-8-7 164 0 0,-2 3 0 0 0,81 70 0 0 0,-110-78-828 0 0,8 7-521 0 0,-12-21-8128 0 0</inkml:trace>
</inkml:ink>
</file>

<file path=ppt/ink/ink2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7"/>
    </inkml:context>
    <inkml:brush xml:id="br0">
      <inkml:brushProperty name="width" value="0.1" units="cm"/>
      <inkml:brushProperty name="height" value="0.1" units="cm"/>
      <inkml:brushProperty name="color" value="#F6630D"/>
    </inkml:brush>
  </inkml:definitions>
  <inkml:trace contextRef="#ctx0" brushRef="#br0">509 5 5527 0 0,'0'0'8740'0'0,"-22"-5"-4704"0"0,10 11-3594 0 0,0 0 0 0 0,1 1 0 0 0,0 0 0 0 0,0 1 0 0 0,1 0-1 0 0,-16 16 1 0 0,-11 7 129 0 0,1-2-213 0 0,-126 101 802 0 0,138-108-1007 0 0,0 1 0 0 0,2 1 0 0 0,1 1 0 0 0,-23 35 0 0 0,23-13-170 0 0,18-27-2336 0 0</inkml:trace>
</inkml:ink>
</file>

<file path=ppt/ink/ink2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8"/>
    </inkml:context>
    <inkml:brush xml:id="br0">
      <inkml:brushProperty name="width" value="0.1" units="cm"/>
      <inkml:brushProperty name="height" value="0.1" units="cm"/>
      <inkml:brushProperty name="color" value="#F6630D"/>
    </inkml:brush>
  </inkml:definitions>
  <inkml:trace contextRef="#ctx0" brushRef="#br0">0 0 5527 0 0,'1'5'12538'0'0,"-1"7"-9104"0"0,4 61-2097 0 0,1 53-515 0 0,10 119 1063 0 0,-10-163-1501 0 0,-5-81-192 0 0,0 0-139 0 0,-2 3-30 0 0,2-2 9 0 0</inkml:trace>
</inkml:ink>
</file>

<file path=ppt/ink/ink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8"/>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2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09"/>
    </inkml:context>
    <inkml:brush xml:id="br0">
      <inkml:brushProperty name="width" value="0.1" units="cm"/>
      <inkml:brushProperty name="height" value="0.1" units="cm"/>
      <inkml:brushProperty name="color" value="#F6630D"/>
    </inkml:brush>
  </inkml:definitions>
  <inkml:trace contextRef="#ctx0" brushRef="#br0">19 57 12439 0 0,'-7'-22'819'0'0,"-5"-10"10391"0"0,27 30-11067 0 0,0 2-3363 0 0</inkml:trace>
</inkml:ink>
</file>

<file path=ppt/ink/ink2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0"/>
    </inkml:context>
    <inkml:brush xml:id="br0">
      <inkml:brushProperty name="width" value="0.1" units="cm"/>
      <inkml:brushProperty name="height" value="0.1" units="cm"/>
      <inkml:brushProperty name="color" value="#F6630D"/>
    </inkml:brush>
  </inkml:definitions>
  <inkml:trace contextRef="#ctx0" brushRef="#br0">175 27 6447 0 0,'0'0'586'0'0,"-33"18"3823"0"0,21-6-2598 0 0,0 0 1 0 0,1 0-1 0 0,-11 16 1 0 0,11-12-1297 0 0,0 0 0 0 0,1 1 1 0 0,1 1-1 0 0,1 0 0 0 0,0 0 1 0 0,1 0-1 0 0,1 1 0 0 0,-6 30 1 0 0,11-42-448 0 0,0-1 1 0 0,1 1-1 0 0,-1-1 1 0 0,2 1-1 0 0,-1-1 1 0 0,1 1 0 0 0,0-1-1 0 0,0 1 1 0 0,0-1-1 0 0,1 1 1 0 0,0-1-1 0 0,0 0 1 0 0,1 0-1 0 0,0 0 1 0 0,0 0-1 0 0,0-1 1 0 0,1 1-1 0 0,0-1 1 0 0,0 0 0 0 0,0 0-1 0 0,1 0 1 0 0,-1-1-1 0 0,1 1 1 0 0,0-1-1 0 0,1 0 1 0 0,-1-1-1 0 0,1 1 1 0 0,-1-1-1 0 0,1 0 1 0 0,0 0-1 0 0,0-1 1 0 0,11 3-1 0 0,-1 0-22 0 0,0-1 0 0 0,0-1-1 0 0,1-1 1 0 0,-1 0 0 0 0,1-1-1 0 0,0-1 1 0 0,-1-1 0 0 0,1 0-1 0 0,0-1 1 0 0,-1-1-1 0 0,30-8 1 0 0,-29 5 48 0 0,1 0 1 0 0,-2-1-1 0 0,1-1 0 0 0,-1 0 0 0 0,21-15 0 0 0,-32 19-67 0 0,-1 1-1 0 0,1-1 1 0 0,-1 0-1 0 0,0-1 0 0 0,0 1 1 0 0,0-1-1 0 0,0 1 1 0 0,-1-1-1 0 0,0 0 1 0 0,0-1-1 0 0,0 1 0 0 0,-1 0 1 0 0,0-1-1 0 0,0 0 1 0 0,0 1-1 0 0,0-1 0 0 0,-1 0 1 0 0,0 0-1 0 0,-1 0 1 0 0,1-6-1 0 0,-1-2 39 0 0,-1 0 0 0 0,0 0 0 0 0,-1 0 0 0 0,0 0 0 0 0,-1 1 0 0 0,-1-1 0 0 0,0 1 0 0 0,-1 0 1 0 0,-1 0-1 0 0,-9-17 0 0 0,9 21-44 0 0,0 0 1 0 0,0 1-1 0 0,-1 0 0 0 0,0 0 1 0 0,0 1-1 0 0,-1 0 1 0 0,0 0-1 0 0,0 1 1 0 0,-1 0-1 0 0,1 0 1 0 0,-1 1-1 0 0,-1 0 0 0 0,1 1 1 0 0,-17-6-1 0 0,7 3-62 0 0,-1 1-1 0 0,0 2 1 0 0,1-1-1 0 0,-2 2 0 0 0,1 1 1 0 0,0 1-1 0 0,0 0 0 0 0,-39 5 1 0 0,57-4-125 0 0,1 0-1 0 0,0 0 1 0 0,0 1 0 0 0,0-1 0 0 0,-1 1 0 0 0,1-1-1 0 0,0 1 1 0 0,0-1 0 0 0,0 1 0 0 0,0 0-1 0 0,0-1 1 0 0,0 1 0 0 0,0 0 0 0 0,0 0 0 0 0,0 0-1 0 0,0 0 1 0 0,1 0 0 0 0,-1 0 0 0 0,0 0 0 0 0,0 0-1 0 0,1 0 1 0 0,-1 0 0 0 0,1 0 0 0 0,-1 0 0 0 0,1 1-1 0 0,0-1 1 0 0,-1 0 0 0 0,1 0 0 0 0,0 1 0 0 0,0-1-1 0 0,0 1 1 0 0,0 6-2090 0 0</inkml:trace>
</inkml:ink>
</file>

<file path=ppt/ink/ink2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1"/>
    </inkml:context>
    <inkml:brush xml:id="br0">
      <inkml:brushProperty name="width" value="0.1" units="cm"/>
      <inkml:brushProperty name="height" value="0.1" units="cm"/>
      <inkml:brushProperty name="color" value="#F6630D"/>
    </inkml:brush>
  </inkml:definitions>
  <inkml:trace contextRef="#ctx0" brushRef="#br0">1 113 10247 0 0,'4'-18'10588'0'0,"1"-2"-8199"0"0,0 14-2191 0 0,0 0-1 0 0,0 0 0 0 0,1 0 1 0 0,0 1-1 0 0,0 0 0 0 0,1 0 0 0 0,-1 1 1 0 0,1 0-1 0 0,0 0 0 0 0,0 0 0 0 0,0 1 1 0 0,1 0-1 0 0,-1 0 0 0 0,1 1 0 0 0,0 0 1 0 0,0 0-1 0 0,-1 1 0 0 0,11-1 0 0 0,-8 1-147 0 0,0 0-1 0 0,0 1 0 0 0,0 0 0 0 0,0 1 0 0 0,0 0 0 0 0,0 0 0 0 0,-1 1 0 0 0,1 0 0 0 0,0 1 0 0 0,-1 0 0 0 0,1 1 0 0 0,-1 0 0 0 0,0 0 0 0 0,10 7 0 0 0,-16-9-35 0 0,0 0-1 0 0,0 0 0 0 0,-1 0 1 0 0,1 1-1 0 0,-1-1 0 0 0,1 0 1 0 0,-1 1-1 0 0,0 0 0 0 0,0-1 1 0 0,0 1-1 0 0,0 0 0 0 0,-1 0 1 0 0,1 0-1 0 0,-1 0 0 0 0,0 0 1 0 0,0 1-1 0 0,0-1 0 0 0,0 0 1 0 0,0 0-1 0 0,-1 1 0 0 0,1 5 1 0 0,-2-1 1 0 0,-1 0 1 0 0,0-1 0 0 0,0 1 0 0 0,-1-1-1 0 0,0 0 1 0 0,0 0 0 0 0,-1 0-1 0 0,-6 10 1 0 0,4-7-10 0 0,0 1 0 0 0,0 0-1 0 0,1 0 1 0 0,1 0 0 0 0,-1 0-1 0 0,-2 18 1 0 0,6-26-2 0 0,1 1 0 0 0,0-1-1 0 0,-1 0 1 0 0,2 1 0 0 0,-1-1-1 0 0,0 1 1 0 0,1-1 0 0 0,-1 0-1 0 0,1 1 1 0 0,0-1 0 0 0,0 0-1 0 0,0 0 1 0 0,1 0-1 0 0,-1 0 1 0 0,1 0 0 0 0,0 0-1 0 0,0 0 1 0 0,0 0 0 0 0,0-1-1 0 0,0 1 1 0 0,0-1 0 0 0,1 1-1 0 0,-1-1 1 0 0,1 0 0 0 0,0 0-1 0 0,0 0 1 0 0,5 2 0 0 0,47 26 5 0 0,-39-23-13 0 0,-1 1 1 0 0,0 0 0 0 0,0 1 0 0 0,-1 1 0 0 0,0 0 0 0 0,-1 0 0 0 0,0 2-1 0 0,0 0 1 0 0,19 24 0 0 0,-29-30 3 0 0,-3-3 2 0 0,0-1 0 0 0,0 1-1 0 0,0-1 1 0 0,0 1 0 0 0,0-1 0 0 0,-1 1 0 0 0,0-1 0 0 0,1 0-1 0 0,-1 1 1 0 0,0-1 0 0 0,0 0 0 0 0,0 1 0 0 0,0-1-1 0 0,-1 0 1 0 0,1 0 0 0 0,0 0 0 0 0,-1 0 0 0 0,0 0-1 0 0,1-1 1 0 0,-1 1 0 0 0,0 0 0 0 0,0-1 0 0 0,0 1-1 0 0,0-1 1 0 0,0 0 0 0 0,-3 2 0 0 0,2-1 2 0 0,-10 6 63 0 0,-1 0-1 0 0,0-1 0 0 0,0 0 0 0 0,0-1 0 0 0,-1-1 0 0 0,0 0 1 0 0,0-1-1 0 0,0-1 0 0 0,-1 0 0 0 0,-22 1 0 0 0,28-3-48 0 0,1-1-1 0 0,-1 0 0 0 0,1 0 1 0 0,-1-1-1 0 0,1-1 0 0 0,-1 1 1 0 0,1-1-1 0 0,0-1 0 0 0,-1 0 1 0 0,1 0-1 0 0,1-1 0 0 0,-1 0 1 0 0,1-1-1 0 0,-1 1 0 0 0,1-2 1 0 0,0 1-1 0 0,1-1 0 0 0,-10-9 1 0 0,16 14-327 0 0,-2-2 572 0 0</inkml:trace>
</inkml:ink>
</file>

<file path=ppt/ink/ink2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2"/>
    </inkml:context>
    <inkml:brush xml:id="br0">
      <inkml:brushProperty name="width" value="0.1" units="cm"/>
      <inkml:brushProperty name="height" value="0.1" units="cm"/>
      <inkml:brushProperty name="color" value="#F6630D"/>
    </inkml:brush>
  </inkml:definitions>
  <inkml:trace contextRef="#ctx0" brushRef="#br0">0 53 7631 0 0,'0'0'10687'0'0,"38"-4"-7991"0"0,201-20 965 0 0,-204 13-3520 0 0,-30 8-103 0 0,0 1 0 0 0,1 0 0 0 0,-1 1 0 0 0,0-1 0 0 0,1 1 0 0 0,-1 0 0 0 0,1 0 0 0 0,0 0 0 0 0,-1 1 0 0 0,11 0 0 0 0,-21 34 175 0 0,6-16-156 0 0,-1-17-52 0 0,0 0-1 0 0,0 0 1 0 0,0 1 0 0 0,0-1-1 0 0,1 0 1 0 0,-2 0-1 0 0,1 1 1 0 0,0-1 0 0 0,0 0-1 0 0,0 0 1 0 0,-1 1-1 0 0,1-1 1 0 0,0 0 0 0 0,-1 0-1 0 0,1 0 1 0 0,-1 0-1 0 0,1 0 1 0 0,-1 0 0 0 0,0 0-1 0 0,0 0 1 0 0,1 0-1 0 0,-1 0 1 0 0,0 0-1 0 0,-1 1 1 0 0,-14 17 29 0 0,0 2 0 0 0,1-1 0 0 0,1 2 0 0 0,-18 39 0 0 0,-3 3 20 0 0,-64 139 230 0 0,92-186-292 0 0,-12 32 83 0 0,19-47-33 0 0,3-2-217 0 0,0 1-1 0 0,0-1 0 0 0,0 0 0 0 0,0 0 0 0 0,0-1 0 0 0,0 1 0 0 0,0-1 0 0 0,0 1 0 0 0,0-1 0 0 0,0 0 0 0 0,-1 0 0 0 0,1 0 1 0 0,0 0-1 0 0,0-1 0 0 0,2-1 0 0 0,0 0-1824 0 0</inkml:trace>
</inkml:ink>
</file>

<file path=ppt/ink/ink2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3"/>
    </inkml:context>
    <inkml:brush xml:id="br0">
      <inkml:brushProperty name="width" value="0.1" units="cm"/>
      <inkml:brushProperty name="height" value="0.1" units="cm"/>
      <inkml:brushProperty name="color" value="#F6630D"/>
    </inkml:brush>
  </inkml:definitions>
  <inkml:trace contextRef="#ctx0" brushRef="#br0">0 71 9039 0 0,'0'0'2982'0'0,"32"-20"1740"0"0,-20 16-4273 0 0,1 0 0 0 0,0 1 0 0 0,0 0 0 0 0,0 1 0 0 0,0 0 0 0 0,0 1-1 0 0,0 1 1 0 0,19 1 0 0 0,50-4 891 0 0,112-15 884 0 0,-58 7-1473 0 0,-107 11-464 0 0,-20 0-2582 0 0</inkml:trace>
</inkml:ink>
</file>

<file path=ppt/ink/ink2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4"/>
    </inkml:context>
    <inkml:brush xml:id="br0">
      <inkml:brushProperty name="width" value="0.1" units="cm"/>
      <inkml:brushProperty name="height" value="0.1" units="cm"/>
      <inkml:brushProperty name="color" value="#AB008B"/>
    </inkml:brush>
  </inkml:definitions>
  <inkml:trace contextRef="#ctx0" brushRef="#br0">91 323 5063 0 0,'0'0'11756'0'0,"1"0"-11670"0"0,0 0 0 0 0,0-1 0 0 0,0 1 0 0 0,0 0 0 0 0,0 0 0 0 0,0 0 0 0 0,0 0 1 0 0,0 0-1 0 0,0 0 0 0 0,0 1 0 0 0,0-1 0 0 0,0 0 0 0 0,0 0 0 0 0,0 1 0 0 0,0-1 0 0 0,0 1 0 0 0,0-1 0 0 0,1 2 0 0 0,1 1 27 0 0,0 0 1 0 0,0 0-1 0 0,0 0 1 0 0,0 0-1 0 0,1-1 1 0 0,-1 1 0 0 0,1-1-1 0 0,-1 0 1 0 0,1 0-1 0 0,0 0 1 0 0,0 0-1 0 0,0-1 1 0 0,0 1-1 0 0,0-1 1 0 0,0 0-1 0 0,0-1 1 0 0,1 1-1 0 0,-1-1 1 0 0,0 1-1 0 0,6-2 1 0 0,-4 0 5 0 0,-1 0 1 0 0,1-1-1 0 0,0 0 1 0 0,0 0-1 0 0,-1-1 1 0 0,1 1-1 0 0,-1-1 1 0 0,0 0 0 0 0,0-1-1 0 0,0 1 1 0 0,0-1-1 0 0,7-7 1 0 0,4-7 238 0 0,-1-1 1 0 0,0 0 0 0 0,-1-1 0 0 0,-1 0 0 0 0,20-45-1 0 0,-29 57-237 0 0,0-1 0 0 0,0 0-1 0 0,-1 0 1 0 0,0 0-1 0 0,0 0 1 0 0,-1-1-1 0 0,-1 1 1 0 0,1-1-1 0 0,-1 1 1 0 0,-1-1 0 0 0,-1-14-1 0 0,-2-11 325 0 0,3 35-267 0 0,-9 34-21 0 0,-50 117-38 0 0,11-31-114 0 0,40-99-5 0 0,2-5 0 0 0,0 1 0 0 0,1 0 0 0 0,0 0 0 0 0,-2 29 0 0 0,4-31-25 0 0,-1 0 0 0 0,0 1 0 0 0,-1-2-1 0 0,-1 1 1 0 0,0 0 0 0 0,-1-1 0 0 0,0 0 0 0 0,-18 24 0 0 0,-22 47-261 0 0,-83 217-962 0 0,130-301 1247 0 0,-1 0-1 0 0,1-1 1 0 0,-1 1-1 0 0,1 0 1 0 0,-1 0-1 0 0,1 0 1 0 0,0 0-1 0 0,0 0 1 0 0,0 0-1 0 0,-1 0 0 0 0,1 0 1 0 0,0 0-1 0 0,0 0 1 0 0,0 0-1 0 0,0 0 1 0 0,1 0-1 0 0,-1 0 1 0 0,0 0-1 0 0,0 0 1 0 0,1 0-1 0 0,-1 0 1 0 0,0 0-1 0 0,1-1 1 0 0,-1 1-1 0 0,1 0 1 0 0,-1 0-1 0 0,1 0 1 0 0,-1 0-1 0 0,1-1 1 0 0,0 1-1 0 0,-1 0 1 0 0,1-1-1 0 0,0 1 1 0 0,0 0-1 0 0,-1-1 1 0 0,1 1-1 0 0,0-1 1 0 0,0 1-1 0 0,0-1 1 0 0,0 0-1 0 0,0 1 1 0 0,0-1-1 0 0,0 0 1 0 0,0 0-1 0 0,0 1 1 0 0,0-1-1 0 0,0 0 1 0 0,0 0-1 0 0,0 0 1 0 0,1 0-1 0 0,60-2-104 0 0,-50 1 97 0 0,105-1 244 0 0,-64 2-182 0 0,69-8 0 0 0,-109 6-268 0 0,1 1-1 0 0,-1 0 1 0 0,0 0-1 0 0,1 2 0 0 0,-1 0 1 0 0,15 2-1 0 0</inkml:trace>
</inkml:ink>
</file>

<file path=ppt/ink/ink2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5"/>
    </inkml:context>
    <inkml:brush xml:id="br0">
      <inkml:brushProperty name="width" value="0.1" units="cm"/>
      <inkml:brushProperty name="height" value="0.1" units="cm"/>
      <inkml:brushProperty name="color" value="#AB008B"/>
    </inkml:brush>
  </inkml:definitions>
  <inkml:trace contextRef="#ctx0" brushRef="#br0">1 107 12727 0 0,'0'0'1150'0'0,"33"-23"4018"0"0,-11 14-3444 0 0,0 1 1 0 0,44-10 0 0 0,108-4 366 0 0,-10 1-1783 0 0,-155 19-1072 0 0,0 1 0 0 0,1 0 1 0 0,-1 0-1 0 0,16 1 0 0 0</inkml:trace>
</inkml:ink>
</file>

<file path=ppt/ink/ink2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6"/>
    </inkml:context>
    <inkml:brush xml:id="br0">
      <inkml:brushProperty name="width" value="0.1" units="cm"/>
      <inkml:brushProperty name="height" value="0.1" units="cm"/>
      <inkml:brushProperty name="color" value="#AB008B"/>
    </inkml:brush>
  </inkml:definitions>
  <inkml:trace contextRef="#ctx0" brushRef="#br0">256 15 8751 0 0,'0'0'794'0'0,"-30"-15"1311"0"0,27 15-1586 0 0,1 1 0 0 0,0-1 0 0 0,0 0 0 0 0,-1 1 0 0 0,1-1 0 0 0,0 1 0 0 0,0 0 0 0 0,0 0 0 0 0,0 0 0 0 0,0 0-1 0 0,0 0 1 0 0,-2 2 0 0 0,-22 23 1881 0 0,-13 36-1442 0 0,37-58-670 0 0,-20 39 91 0 0,1 0 0 0 0,3 1 1 0 0,1 1-1 0 0,-20 93 0 0 0,32-114-240 0 0,1 0-1 0 0,2 0 1 0 0,0 0-1 0 0,1 1 0 0 0,2-1 1 0 0,0 1-1 0 0,2-1 1 0 0,1 0-1 0 0,0 0 0 0 0,2 0 1 0 0,14 37-1 0 0,-16-53-117 0 0,1 0 0 0 0,0 0-1 0 0,0 0 1 0 0,1-1 0 0 0,-1 0 0 0 0,2 0-1 0 0,-1 0 1 0 0,1-1 0 0 0,0 0 0 0 0,0 0-1 0 0,0-1 1 0 0,1 0 0 0 0,0 0 0 0 0,0-1-1 0 0,0 0 1 0 0,1-1 0 0 0,0 1 0 0 0,-1-1-1 0 0,1-1 1 0 0,0 0 0 0 0,0 0 0 0 0,0-1-1 0 0,0 0 1 0 0,12 0 0 0 0,-13-1-4 0 0,-1 0 0 0 0,1-1 1 0 0,-1 1-1 0 0,0-2 0 0 0,1 1 0 0 0,-1-1 1 0 0,0 0-1 0 0,0 0 0 0 0,0-1 0 0 0,0 1 0 0 0,0-2 1 0 0,-1 1-1 0 0,1-1 0 0 0,-1 0 0 0 0,0 0 1 0 0,0-1-1 0 0,-1 0 0 0 0,1 0 0 0 0,-1 0 1 0 0,0-1-1 0 0,0 0 0 0 0,-1 1 0 0 0,0-2 1 0 0,0 1-1 0 0,0 0 0 0 0,-1-1 0 0 0,0 0 1 0 0,0 0-1 0 0,-1 0 0 0 0,3-8 0 0 0,-3 4-2 0 0,0 0 0 0 0,-1 0-1 0 0,-1 0 1 0 0,1-1-1 0 0,-2 1 1 0 0,1 0-1 0 0,-2 0 1 0 0,1 0 0 0 0,-2 0-1 0 0,1 1 1 0 0,-1-1-1 0 0,-7-15 1 0 0,7 20-9 0 0,1 1 1 0 0,-1 0 0 0 0,0 0-1 0 0,0 0 1 0 0,0 0 0 0 0,-1 1-1 0 0,0-1 1 0 0,0 1 0 0 0,0 0-1 0 0,0 0 1 0 0,-1 0 0 0 0,1 1-1 0 0,-1 0 1 0 0,0 0 0 0 0,0 0-1 0 0,0 0 1 0 0,0 1 0 0 0,-1-1-1 0 0,1 1 1 0 0,-1 1 0 0 0,0-1-1 0 0,1 1 1 0 0,-1 0 0 0 0,0 0-1 0 0,-7 1 1 0 0,-7 0-25 0 0,1 2 1 0 0,-1 0-1 0 0,0 1 0 0 0,1 1 1 0 0,0 1-1 0 0,0 0 0 0 0,-30 14 1 0 0,48-18-211 0 0,21 7-6699 0 0</inkml:trace>
</inkml:ink>
</file>

<file path=ppt/ink/ink2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7"/>
    </inkml:context>
    <inkml:brush xml:id="br0">
      <inkml:brushProperty name="width" value="0.1" units="cm"/>
      <inkml:brushProperty name="height" value="0.1" units="cm"/>
      <inkml:brushProperty name="color" value="#AB008B"/>
    </inkml:brush>
  </inkml:definitions>
  <inkml:trace contextRef="#ctx0" brushRef="#br0">22 1 6911 0 0,'0'0'528'0'0,"-5"19"4043"0"0,4-12-3875 0 0,1 0 0 0 0,0 1 0 0 0,0-1 0 0 0,1 0 0 0 0,0 0 0 0 0,0 1 0 0 0,1-1 0 0 0,0 0 0 0 0,0 0 0 0 0,4 7 0 0 0,8 41 1277 0 0,-10-30-1407 0 0,-2 0 0 0 0,-1 0 0 0 0,-1 0 0 0 0,-1 1 0 0 0,-4 24 0 0 0,-6 14-452 0 0,-3 14 275 0 0,-6 147 0 0 0,19-223-494 0 0,1 0-1 0 0,0 0 1 0 0,0 0-1 0 0,1 0 1 0 0,-1 0 0 0 0,0 0-1 0 0,1 0 1 0 0,-1 0-1 0 0,1 0 1 0 0,0 0-1 0 0,-1 0 1 0 0,1 0 0 0 0,0 0-1 0 0,0 0 1 0 0,0 0-1 0 0,1-1 1 0 0,-1 1-1 0 0,0 0 1 0 0,1-1 0 0 0,-1 1-1 0 0,1-1 1 0 0,-1 0-1 0 0,1 1 1 0 0,-1-1-1 0 0,1 0 1 0 0,0 0 0 0 0,2 1-1 0 0,13 6-1518 0 0</inkml:trace>
</inkml:ink>
</file>

<file path=ppt/ink/ink2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8"/>
    </inkml:context>
    <inkml:brush xml:id="br0">
      <inkml:brushProperty name="width" value="0.1" units="cm"/>
      <inkml:brushProperty name="height" value="0.1" units="cm"/>
      <inkml:brushProperty name="color" value="#AB008B"/>
    </inkml:brush>
  </inkml:definitions>
  <inkml:trace contextRef="#ctx0" brushRef="#br0">144 1 5063 0 0,'0'0'390'0'0,"-16"22"4795"0"0,-22 48 3049 0 0,21-40-7220 0 0,1 0 0 0 0,-21 55 0 0 0,33-47-667 0 0,4-34-302 0 0,0 1 0 0 0,0 0-1 0 0,-1 0 1 0 0,1 0 0 0 0,-1-1 0 0 0,0 1-1 0 0,-3 5 1 0 0,3-6-20 0 0,-1-1 1 0 0,1 0-1 0 0,0 1 0 0 0,0-1 0 0 0,0 1 1 0 0,0-1-1 0 0,1 1 0 0 0,0-1 0 0 0,-1 1 1 0 0,1 0-1 0 0,0-1 0 0 0,1 1 0 0 0,-1-1 1 0 0,1 1-1 0 0,-1-1 0 0 0,1 1 1 0 0,0-1-1 0 0,1 1 0 0 0,1 5 0 0 0,0-5 33 0 0,0 0 0 0 0,1 0-1 0 0,-1 0 1 0 0,1 0 0 0 0,0 0-1 0 0,0-1 1 0 0,0 1 0 0 0,0-1 0 0 0,0 0-1 0 0,1-1 1 0 0,-1 1 0 0 0,7 2-1 0 0,4 1 117 0 0,1-1-1 0 0,0 0 1 0 0,0-1 0 0 0,1 0-1 0 0,-1-2 1 0 0,1 0-1 0 0,26 0 1 0 0,187-21 636 0 0,-132 5-4597 0 0,-79 11-4340 0 0</inkml:trace>
</inkml:ink>
</file>

<file path=ppt/ink/ink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39"/>
    </inkml:context>
    <inkml:brush xml:id="br0">
      <inkml:brushProperty name="width" value="0.1" units="cm"/>
      <inkml:brushProperty name="height" value="0.1" units="cm"/>
      <inkml:brushProperty name="color" value="#F6630D"/>
    </inkml:brush>
  </inkml:definitions>
  <inkml:trace contextRef="#ctx0" brushRef="#br0">153 57 4607 0 0,'0'0'208'0'0,"11"-11"682"0"0,14-35 18558 0 0,-34 58-20090 0 0,-4 7 740 0 0,1 2 0 0 0,1 0 0 0 0,1 0 0 0 0,1 1 0 0 0,0 0-1 0 0,-7 37 1 0 0,-18 146 58 0 0,5-23-72 0 0,19-139-80 0 0,2-15 32 0 0,2 0 1 0 0,1 1-1 0 0,-2 38 1 0 0,7-66 49 0 0,16-29-2492 0 0,-11 18 363 0 0</inkml:trace>
</inkml:ink>
</file>

<file path=ppt/ink/ink2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19"/>
    </inkml:context>
    <inkml:brush xml:id="br0">
      <inkml:brushProperty name="width" value="0.1" units="cm"/>
      <inkml:brushProperty name="height" value="0.1" units="cm"/>
      <inkml:brushProperty name="color" value="#AB008B"/>
    </inkml:brush>
  </inkml:definitions>
  <inkml:trace contextRef="#ctx0" brushRef="#br0">102 0 11519 0 0,'-6'4'527'0'0,"-1"-1"0"0"0,1 1 0 0 0,-1 1 0 0 0,1-1 0 0 0,1 1-1 0 0,-1 0 1 0 0,1 0 0 0 0,-1 1 0 0 0,2 0 0 0 0,-1 0 0 0 0,1 0-1 0 0,0 0 1 0 0,0 1 0 0 0,0-1 0 0 0,1 1 0 0 0,0 0 0 0 0,0 0-1 0 0,1 0 1 0 0,0 0 0 0 0,0 1 0 0 0,-1 14 0 0 0,0 13 297 0 0,2-1 1 0 0,1 1 0 0 0,7 54-1 0 0,-3-37-993 0 0,-1 8 31 0 0,4 57 822 0 0,-5-103-1316 0 0,0 0 1 0 0,1 0 0 0 0,0 0-1 0 0,2 0 1 0 0,8 21-1 0 0</inkml:trace>
</inkml:ink>
</file>

<file path=ppt/ink/ink2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0"/>
    </inkml:context>
    <inkml:brush xml:id="br0">
      <inkml:brushProperty name="width" value="0.1" units="cm"/>
      <inkml:brushProperty name="height" value="0.1" units="cm"/>
      <inkml:brushProperty name="color" value="#AB008B"/>
    </inkml:brush>
  </inkml:definitions>
  <inkml:trace contextRef="#ctx0" brushRef="#br0">28 0 1839 0 0,'-10'0'19952'0'0,"1"5"-20056"0"0,1-1-176 0 0</inkml:trace>
</inkml:ink>
</file>

<file path=ppt/ink/ink2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1"/>
    </inkml:context>
    <inkml:brush xml:id="br0">
      <inkml:brushProperty name="width" value="0.1" units="cm"/>
      <inkml:brushProperty name="height" value="0.1" units="cm"/>
      <inkml:brushProperty name="color" value="#AB008B"/>
    </inkml:brush>
  </inkml:definitions>
  <inkml:trace contextRef="#ctx0" brushRef="#br0">264 128 3679 0 0,'2'-2'28'0'0,"-1"1"0"0"0,0 0-1 0 0,0 0 1 0 0,0 0 0 0 0,0-1 0 0 0,0 1-1 0 0,0 0 1 0 0,0-1 0 0 0,-1 1-1 0 0,1-1 1 0 0,0 1 0 0 0,-1-1-1 0 0,1 1 1 0 0,-1-1 0 0 0,1 1-1 0 0,-1-1 1 0 0,0 0 0 0 0,0 1-1 0 0,0-1 1 0 0,0-2 0 0 0,23-13 4890 0 0,-10 9-1875 0 0,-12 8-2740 0 0,0-1 0 0 0,0 0 0 0 0,-1 0 0 0 0,1 1 0 0 0,0-1 1 0 0,0 0-1 0 0,-1 0 0 0 0,1 0 0 0 0,0 0 0 0 0,-1 0 0 0 0,1 0 0 0 0,-1 0 0 0 0,1 0 0 0 0,-1 0 0 0 0,0-1 0 0 0,1 1 0 0 0,-1 0 1 0 0,0 0-1 0 0,0 0 0 0 0,0 0 0 0 0,0-1 0 0 0,0 1 0 0 0,0 0 0 0 0,0 0 0 0 0,0 0 0 0 0,-1 0 0 0 0,1-2 0 0 0,-2 1-111 0 0,1 0 0 0 0,0 0 0 0 0,-1 0 0 0 0,1 1-1 0 0,-1-1 1 0 0,0 0 0 0 0,1 1 0 0 0,-1 0 0 0 0,0-1-1 0 0,0 1 1 0 0,0 0 0 0 0,0 0 0 0 0,-3-1 0 0 0,-2-2-111 0 0,-1 1 1 0 0,0 1 0 0 0,0-1-1 0 0,-1 1 1 0 0,1 1 0 0 0,0 0-1 0 0,-10-1 1 0 0,8 3-54 0 0,-1 1 0 0 0,1-1 0 0 0,0 2 0 0 0,0-1 0 0 0,1 1 0 0 0,-1 1 0 0 0,1 0 0 0 0,-1 0-1 0 0,1 1 1 0 0,0 0 0 0 0,1 1 0 0 0,-1 0 0 0 0,1 0 0 0 0,0 1 0 0 0,1 0 0 0 0,-1 0 0 0 0,2 1 0 0 0,-1-1 0 0 0,-6 11 0 0 0,8-10-14 0 0,0 0 0 0 0,0 0 0 0 0,1 0 1 0 0,0 1-1 0 0,0-1 0 0 0,1 1 0 0 0,0 0 1 0 0,1 0-1 0 0,0 0 0 0 0,0 0 0 0 0,1 0 1 0 0,0 1-1 0 0,1-1 0 0 0,0 0 0 0 0,0 1 1 0 0,1-1-1 0 0,0 0 0 0 0,1 0 0 0 0,0 1 1 0 0,0-1-1 0 0,6 13 0 0 0,-5-16-7 0 0,1-1-1 0 0,-1 1 0 0 0,1-1 1 0 0,0 0-1 0 0,0 0 1 0 0,1 0-1 0 0,0-1 1 0 0,-1 0-1 0 0,1 1 1 0 0,1-2-1 0 0,-1 1 0 0 0,1 0 1 0 0,-1-1-1 0 0,1 0 1 0 0,0-1-1 0 0,0 1 1 0 0,0-1-1 0 0,0 0 1 0 0,1-1-1 0 0,-1 1 1 0 0,1-1-1 0 0,-1-1 0 0 0,1 1 1 0 0,-1-1-1 0 0,1 0 1 0 0,-1 0-1 0 0,7-2 1 0 0,-7 1 13 0 0,0 1 1 0 0,0-1 0 0 0,0 0 0 0 0,0-1-1 0 0,0 1 1 0 0,0-1 0 0 0,0-1 0 0 0,-1 1 0 0 0,1-1-1 0 0,-1 0 1 0 0,0 0 0 0 0,0 0 0 0 0,0-1-1 0 0,0 0 1 0 0,0 0 0 0 0,-1 0 0 0 0,0 0-1 0 0,0-1 1 0 0,0 0 0 0 0,0 0 0 0 0,-1 0-1 0 0,0 0 1 0 0,0 0 0 0 0,0-1 0 0 0,0 0-1 0 0,-1 1 1 0 0,0-1 0 0 0,2-10 0 0 0,0-6 142 0 0,-1-1 1 0 0,-1 1 0 0 0,-1-1-1 0 0,-1 1 1 0 0,-1-1-1 0 0,-4-28 572 0 0,-6 76-446 0 0,7-7-280 0 0,2 0 0 0 0,0 0-1 0 0,2 0 1 0 0,0 0 0 0 0,4 30-1 0 0,22 92 74 0 0,-16-102-64 0 0,-2 1-1 0 0,-2 1 1 0 0,1 43-1 0 0,-7-44 4 0 0,-1-14 18 0 0,1 0 1 0 0,1 0 0 0 0,1 0-1 0 0,8 34 1 0 0,29-72-1846 0 0,-27 8-711 0 0</inkml:trace>
</inkml:ink>
</file>

<file path=ppt/ink/ink2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2"/>
    </inkml:context>
    <inkml:brush xml:id="br0">
      <inkml:brushProperty name="width" value="0.1" units="cm"/>
      <inkml:brushProperty name="height" value="0.1" units="cm"/>
      <inkml:brushProperty name="color" value="#AB008B"/>
    </inkml:brush>
  </inkml:definitions>
  <inkml:trace contextRef="#ctx0" brushRef="#br0">135 1 6911 0 0,'2'2'12084'0'0,"-3"3"-12852"0"0,-14 26 2512 0 0,-14 47-1 0 0,17-44-1092 0 0,-19 39-1 0 0,23-58-520 0 0,0 1 1 0 0,1-1-1 0 0,1 1 0 0 0,1 0 0 0 0,0 1 0 0 0,-4 25 1 0 0,9-37-108 0 0,-1-1 1 0 0,1 0 0 0 0,0 0 0 0 0,1 0-1 0 0,-1 0 1 0 0,0 0 0 0 0,1 1-1 0 0,0-1 1 0 0,0 0 0 0 0,1 0 0 0 0,-1-1-1 0 0,1 1 1 0 0,-1 0 0 0 0,1 0 0 0 0,0-1-1 0 0,1 1 1 0 0,-1-1 0 0 0,1 0 0 0 0,-1 1-1 0 0,1-1 1 0 0,0 0 0 0 0,0-1-1 0 0,0 1 1 0 0,1 0 0 0 0,-1-1 0 0 0,1 0-1 0 0,-1 0 1 0 0,1 0 0 0 0,0 0 0 0 0,0-1-1 0 0,-1 1 1 0 0,6 0 0 0 0,9 3 160 0 0,1 0 0 0 0,-1-2 0 0 0,1 0 0 0 0,0-1 0 0 0,26-1 0 0 0,99-11 398 0 0,-81 5-392 0 0,10-3-220 0 0,32-1 244 0 0,-36 12-4422 0 0</inkml:trace>
</inkml:ink>
</file>

<file path=ppt/ink/ink2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3"/>
    </inkml:context>
    <inkml:brush xml:id="br0">
      <inkml:brushProperty name="width" value="0.1" units="cm"/>
      <inkml:brushProperty name="height" value="0.1" units="cm"/>
      <inkml:brushProperty name="color" value="#AB008B"/>
    </inkml:brush>
  </inkml:definitions>
  <inkml:trace contextRef="#ctx0" brushRef="#br0">87 1 13247 0 0,'0'0'1195'0'0,"-17"27"-818"0"0,4 2 1030 0 0,3 1 0 0 0,0 0 0 0 0,2 1 0 0 0,1 0 0 0 0,-4 47 0 0 0,1 161 1304 0 0,10-233-2870 0 0,7 155 1733 0 0,10-81-2806 0 0,-13-67-751 0 0,0 0 0 0 0,2-1 0 0 0,12 23 0 0 0</inkml:trace>
</inkml:ink>
</file>

<file path=ppt/ink/ink2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4"/>
    </inkml:context>
    <inkml:brush xml:id="br0">
      <inkml:brushProperty name="width" value="0.1" units="cm"/>
      <inkml:brushProperty name="height" value="0.1" units="cm"/>
      <inkml:brushProperty name="color" value="#AB008B"/>
    </inkml:brush>
  </inkml:definitions>
  <inkml:trace contextRef="#ctx0" brushRef="#br0">48 84 1375 0 0,'0'0'9071'0'0,"-5"-14"-8095"0"0,0 12-905 0 0,2 2 3 0 0,-31-6 4459 0 0,43 5-2073 0 0,38 4-1101 0 0,0 0-938 0 0,0-3-1 0 0,-1-2 0 0 0,1-1 1 0 0,-1-3-1 0 0,1-2 0 0 0,59-18 1 0 0,-26 5-113 0 0,-59 57-228 0 0,-16-31-67 0 0,0 0 0 0 0,0 0 1 0 0,1-1-1 0 0,0 1 0 0 0,-1-1 0 0 0,1-1 1 0 0,1 1-1 0 0,-1-1 0 0 0,0 0 0 0 0,1 0 1 0 0,0-1-1 0 0,-1 0 0 0 0,1 0 0 0 0,0 0 1 0 0,10 0-1 0 0,12 1-2 0 0,1 0 0 0 0,35-3 0 0 0,-65 0-11 0 0,52-5 18 0 0,-1-1 0 0 0,0-3 0 0 0,99-31 0 0 0,-124 33-14 0 0,-19 5 61 0 0,-5 3-25 0 0,0 1-1 0 0,0-1 0 0 0,0 1 1 0 0,0 0-1 0 0,0-1 0 0 0,0 1 0 0 0,0 0 1 0 0,0 0-1 0 0,-1 0 0 0 0,1 0 0 0 0,2 4 1 0 0,3 4 51 0 0,1-3-54 0 0,0 0 0 0 0,0-1 0 0 0,0 0 0 0 0,1-1 0 0 0,-1 0 0 0 0,1 0 0 0 0,1-1 0 0 0,-1 0 0 0 0,1 0 0 0 0,12 2 0 0 0,-6-3 12 0 0,0-1 1 0 0,1 0-1 0 0,-1-2 0 0 0,0 0 1 0 0,29-4-1 0 0,-6-1 36 0 0,0-2 1 0 0,0-1 0 0 0,-1-2-1 0 0,55-23 1 0 0,-52 53-33 0 0,-22-13-54 0 0,0-1 0 0 0,1 0-1 0 0,0-2 1 0 0,0 0 0 0 0,0-1 0 0 0,0-2 0 0 0,40 0-1 0 0,3-6 38 0 0,78-17-1 0 0,-72 9 80 0 0,-68 13-192 0 0,0 1 7 0 0,12 6 61 0 0,0 0-1 0 0,0-1 0 0 0,1 0 0 0 0,-1-1 0 0 0,1 0 0 0 0,0-1 0 0 0,1-1 0 0 0,-1 0 1 0 0,29 1-1 0 0,-8-5-53 0 0,1-1 1 0 0,58-12 0 0 0,-78 12 22 0 0,-12 1 38 0 0,1 1 0 0 0,-1 0 0 0 0,1 0 1 0 0,0 1-1 0 0,-1-1 0 0 0,1 1 0 0 0,-1 0 0 0 0,1 0 0 0 0,6 3 0 0 0,9 2 5 0 0,21 0-3 0 0,0-3 0 0 0,-1-1 0 0 0,1-2 0 0 0,0-1 0 0 0,53-10 0 0 0,-89 11-4 0 0,1 0-1 0 0,0 0 1 0 0,0 0 0 0 0,0 1-1 0 0,0 0 1 0 0,0 1 0 0 0,-1-1-1 0 0,1 1 1 0 0,-1 0-1 0 0,1 0 1 0 0,-1 1 0 0 0,0-1-1 0 0,7 5 1 0 0,36 14-47 0 0,-30-17-88 0 0,0-1 0 0 0,0 0 0 0 0,1-1 0 0 0,-1-1 0 0 0,1-1-1 0 0,-1-1 1 0 0,1 0 0 0 0,-1-1 0 0 0,1-1 0 0 0,-1-1 0 0 0,27-9 0 0 0,-44 13 467 0 0,154 16 413 0 0,-147-16-745 0 0,9 1-70 0 0,1-1 0 0 0,-1 0 0 0 0,1-2 0 0 0,-1 0 0 0 0,1 0 0 0 0,-1-2 1 0 0,0 0-1 0 0,-1-1 0 0 0,1-1 0 0 0,21-10 1080 0 0,-33 17-975 0 0,0 0 0 0 0,-1 0 0 0 0,1 0 1 0 0,0 1-1 0 0,-1 0 0 0 0,1 0 0 0 0,4 3 0 0 0,19 7-28 0 0,7-5 2 0 0,-1-2-1 0 0,1-1 1 0 0,0-1 0 0 0,0-2 0 0 0,0-2 0 0 0,0-1 0 0 0,0-2 0 0 0,-1-1-1 0 0,1-2 1 0 0,59-20 0 0 0,-38 15 41 0 0,0 2 0 0 0,1 2 0 0 0,109 0 0 0 0,-96 6-30 0 0,42-5-647 0 0,94 0-1713 0 0,-182 7 1007 0 0</inkml:trace>
</inkml:ink>
</file>

<file path=ppt/ink/ink2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5"/>
    </inkml:context>
    <inkml:brush xml:id="br0">
      <inkml:brushProperty name="width" value="0.1" units="cm"/>
      <inkml:brushProperty name="height" value="0.1" units="cm"/>
      <inkml:brushProperty name="color" value="#AB008B"/>
    </inkml:brush>
  </inkml:definitions>
  <inkml:trace contextRef="#ctx0" brushRef="#br0">1 11 1839 0 0,'1'-10'176'0'0</inkml:trace>
</inkml:ink>
</file>

<file path=ppt/ink/ink2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6"/>
    </inkml:context>
    <inkml:brush xml:id="br0">
      <inkml:brushProperty name="width" value="0.1" units="cm"/>
      <inkml:brushProperty name="height" value="0.1" units="cm"/>
      <inkml:brushProperty name="color" value="#AB008B"/>
    </inkml:brush>
  </inkml:definitions>
  <inkml:trace contextRef="#ctx0" brushRef="#br0">1 43 4143 0 0,'0'0'10320'0'0,"34"2"-6426"0"0,-21 4-3580 0 0,-1-1 0 0 0,1 0 1 0 0,0-1-1 0 0,0-1 0 0 0,0 0 1 0 0,1-1-1 0 0,-1 0 1 0 0,1-1-1 0 0,-1-1 0 0 0,1 0 1 0 0,-1-1-1 0 0,1 0 0 0 0,22-5 1 0 0,14-5 11 0 0,-33 6-256 0 0,1 2 1 0 0,0 0-1 0 0,1 0 1 0 0,20 1-1 0 0,-27 3-59 0 0,-9 0-11 0 0,0 0 0 0 0,0 0 0 0 0,1 0 0 0 0,-1 0 0 0 0,0 1 0 0 0,0 0-1 0 0,0-1 1 0 0,-1 1 0 0 0,1 0 0 0 0,5 5 0 0 0,2 1 12 0 0,0-4-4 0 0,-1 0 1 0 0,0 0-1 0 0,1-1 1 0 0,0-1-1 0 0,0 1 1 0 0,0-2-1 0 0,0 1 1 0 0,0-2-1 0 0,0 1 1 0 0,0-1-1 0 0,0-1 1 0 0,0 1 0 0 0,11-4-1 0 0,20-4 78 0 0,76-27 0 0 0,-31 8-44 0 0,-67 22-42 0 0,1 0 0 0 0,0 1 0 0 0,0 2 0 0 0,25-1 0 0 0,-41 3 0 0 0,1 0 0 0 0,0 0 0 0 0,0 0 0 0 0,-1 1 0 0 0,1 0 0 0 0,0 0 0 0 0,-1 0 0 0 0,1 1 0 0 0,-1-1 0 0 0,0 1 0 0 0,1 0 0 0 0,-1 1 0 0 0,0-1 0 0 0,0 1 0 0 0,0-1 0 0 0,-1 1 0 0 0,1 1 0 0 0,-1-1 0 0 0,1 0 0 0 0,-1 1 0 0 0,0-1 0 0 0,0 1 0 0 0,3 6 0 0 0,-4-7 0 0 0,1 1 0 0 0,-1-1 0 0 0,1 0 0 0 0,0 0 0 0 0,0 0 0 0 0,0 0 0 0 0,0-1 0 0 0,1 1 0 0 0,-1-1 0 0 0,1 0 0 0 0,-1 0 0 0 0,1 0 0 0 0,0-1 0 0 0,0 1 0 0 0,0-1 0 0 0,0 0 0 0 0,0 0 0 0 0,0 0 0 0 0,0 0 0 0 0,0-1 0 0 0,0 0 0 0 0,5 0 0 0 0,14 0 0 0 0,-1-1 0 0 0,43-8 0 0 0,-35 4 0 0 0,71-8-16 0 0,199 0 0 0 0,-145 9 55 0 0,-109 1-14 0 0,0 2-1 0 0,0 1 1 0 0,54 9-1 0 0,-55 1 69 0 0,-29-6-81 0 0,1-1 1 0 0,-1 0-1 0 0,18 1 1 0 0,9-7 8 0 0,0-1 0 0 0,72-16 0 0 0,-83 13-9 0 0,-31 7 113 0 0,65 20 91 0 0,85-1-368 0 0,-146-19 152 0 0,-1 0 0 0 0,0 1 0 0 0,0-1 0 0 0,1 1 0 0 0,-1 0 0 0 0,0 1 0 0 0,0-1 0 0 0,0 1 0 0 0,5 2 0 0 0,15 3 0 0 0,72-3-16 0 0,105 6-32 0 0,-125 8 256 0 0,-54-16-208 0 0,0 0 0 0 0,0-1 0 0 0,1-1 0 0 0,-1-1 0 0 0,0-1 0 0 0,41-9 0 0 0,-49 8 27 0 0,0 1 1 0 0,0 0-1 0 0,0 1 0 0 0,0 1 0 0 0,27 2 1 0 0,18-1 61 0 0,14-5-131 0 0,-38 3-19 0 0,0-1 1 0 0,0-1-1 0 0,0-3 1 0 0,-1 0 0 0 0,40-14-1 0 0,-47 11 61 0 0,-1 1 0 0 0,1 1 0 0 0,0 2 0 0 0,54-4 0 0 0,-14 8 0 0 0,78 8 0 0 0,-141-7 0 0 0,56-1-122 0 0,-51 0 83 0 0,0 0 1 0 0,0 1 0 0 0,0-1 0 0 0,0 2 0 0 0,0-1 0 0 0,0 1 0 0 0,0 1 0 0 0,0-1 0 0 0,0 2 0 0 0,-1-1-1 0 0,1 1 1 0 0,-1 0 0 0 0,9 5 0 0 0,43 26-2190 0 0,-38-25 1120 0 0</inkml:trace>
</inkml:ink>
</file>

<file path=ppt/ink/ink2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7"/>
    </inkml:context>
    <inkml:brush xml:id="br0">
      <inkml:brushProperty name="width" value="0.1" units="cm"/>
      <inkml:brushProperty name="height" value="0.1" units="cm"/>
      <inkml:brushProperty name="color" value="#008C3A"/>
    </inkml:brush>
  </inkml:definitions>
  <inkml:trace contextRef="#ctx0" brushRef="#br0">40 279 3223 0 0,'6'0'288'0'0,"33"2"9439"0"0,0 1-1472 0 0,-33-4-7966 0 0,0-1 0 0 0,0 0 1 0 0,0 1-1 0 0,-1-2 0 0 0,1 1 1 0 0,0-1-1 0 0,-1 0 1 0 0,1 0-1 0 0,-1 0 0 0 0,0-1 1 0 0,0 0-1 0 0,0 0 1 0 0,-1 0-1 0 0,0 0 0 0 0,1-1 1 0 0,-1 0-1 0 0,3-6 0 0 0,10-12-180 0 0,-2-2 0 0 0,17-36-1 0 0,-20 38 231 0 0,-6 9-287 0 0,-5 11-32 0 0,1 0 0 0 0,-1 0-1 0 0,0 0 1 0 0,1 0 0 0 0,0 0-1 0 0,-1 0 1 0 0,1 0 0 0 0,0 0-1 0 0,1 1 1 0 0,-1-1 0 0 0,0 1-1 0 0,1 0 1 0 0,-1 0 0 0 0,1 0-1 0 0,0 0 1 0 0,0 0-1 0 0,0 0 1 0 0,0 1 0 0 0,0-1-1 0 0,4 0 1 0 0,-7 1-15 0 0,1 1 0 0 0,-1 0 0 0 0,1-1 0 0 0,-1 1 0 0 0,1 0 0 0 0,-1-1 0 0 0,1 1 0 0 0,-1-1 0 0 0,1 1 0 0 0,-1-1 0 0 0,1 1 0 0 0,-1-1 0 0 0,0 1 0 0 0,1-1 0 0 0,-1 1 0 0 0,0-1 0 0 0,0 0 0 0 0,1 1 0 0 0,-1-1 0 0 0,0 1 0 0 0,0-1 1 0 0,0 0-1 0 0,0 1 0 0 0,0-1 0 0 0,0 0 0 0 0,0 1 0 0 0,0-1 0 0 0,0 1 0 0 0,0-1 0 0 0,0 0 0 0 0,0 1 0 0 0,0-1 0 0 0,0 0 0 0 0,-1 0 0 0 0,1 1-1 0 0,0 1 0 0 0,0-1 1 0 0,0 0-1 0 0,-1 0 0 0 0,1 0 0 0 0,0 0 1 0 0,0 0-1 0 0,0 0 0 0 0,0 1 0 0 0,-1-1 1 0 0,1 0-1 0 0,0 0 0 0 0,0 0 1 0 0,0 0-1 0 0,0 0 0 0 0,-1 0 0 0 0,1 0 1 0 0,0 0-1 0 0,0 0 0 0 0,0 0 0 0 0,-1 0 1 0 0,1 0-1 0 0,0 0 0 0 0,0 0 1 0 0,0 0-1 0 0,-1 0 0 0 0,1 0 0 0 0,0 0 1 0 0,0 0-1 0 0,0 0 0 0 0,-1 0 0 0 0,1 0 1 0 0,0 0-1 0 0,0-1 0 0 0,0 1 1 0 0,0 0-1 0 0,-1 0 0 0 0,1 0 0 0 0,0 0 1 0 0,0 0-1 0 0,0-1 0 0 0,0 1 0 0 0,0 0 1 0 0,0 0-1 0 0,-1 0 0 0 0,1 0 1 0 0,0-1-1 0 0,0 1 0 0 0,0 0 0 0 0,0 0 1 0 0,0 0-1 0 0,0 0 0 0 0,0-1 0 0 0,0 1 1 0 0,-12 46 9 0 0,-2 0 0 0 0,-24 52 1 0 0,-2 8-5 0 0,32-83-12 0 0,-131 356-332 0 0,74-208-146 0 0,56-142 397 0 0,1 0 0 0 0,2 0-1 0 0,1 0 1 0 0,-2 35 0 0 0,7-60 79 0 0,0 0 0 0 0,0-1 0 0 0,0 1 0 0 0,0 0 0 0 0,0 0 0 0 0,1 0 0 0 0,0-1 0 0 0,0 1 0 0 0,0 0 0 0 0,0-1 0 0 0,0 1 0 0 0,1 0 0 0 0,0-1 0 0 0,0 0 0 0 0,0 1 0 0 0,0-1 0 0 0,3 4 0 0 0,-2-5 0 0 0,0 0 1 0 0,-1 0-1 0 0,1-1 1 0 0,0 1-1 0 0,1-1 0 0 0,-1 1 1 0 0,0-1-1 0 0,0 0 1 0 0,1 0-1 0 0,-1 0 0 0 0,0-1 1 0 0,1 1-1 0 0,-1-1 1 0 0,1 0-1 0 0,-1 0 0 0 0,0 0 1 0 0,1 0-1 0 0,-1-1 1 0 0,5 0-1 0 0,14-2 4 0 0,-1-2 0 0 0,0 0 0 0 0,28-11 0 0 0,-23 8 23 0 0,0 1 1 0 0,0 1-1 0 0,0 1 0 0 0,1 2 0 0 0,0 0 1 0 0,0 2-1 0 0,0 1 0 0 0,0 1 1 0 0,0 1-1 0 0,37 8 0 0 0,-34-7-64 0 0,-1 4-178 0 0,-8-1-232 0 0</inkml:trace>
</inkml:ink>
</file>

<file path=ppt/ink/ink2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8"/>
    </inkml:context>
    <inkml:brush xml:id="br0">
      <inkml:brushProperty name="width" value="0.1" units="cm"/>
      <inkml:brushProperty name="height" value="0.1" units="cm"/>
      <inkml:brushProperty name="color" value="#008C3A"/>
    </inkml:brush>
  </inkml:definitions>
  <inkml:trace contextRef="#ctx0" brushRef="#br0">1 94 4143 0 0,'14'-25'14467'0'0,"-4"21"-13616"0"0,-1 1-1 0 0,1 0 1 0 0,0 1 0 0 0,0 0 0 0 0,1 0-1 0 0,-1 2 1 0 0,18-1 0 0 0,32-4 395 0 0,324-41 315 0 0,-371 46-2351 0 0,0 0 0 0 0,0 0 0 0 0,0 2 0 0 0,0-1 0 0 0,18 6 0 0 0</inkml:trace>
</inkml:ink>
</file>

<file path=ppt/ink/ink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0"/>
    </inkml:context>
    <inkml:brush xml:id="br0">
      <inkml:brushProperty name="width" value="0.1" units="cm"/>
      <inkml:brushProperty name="height" value="0.1" units="cm"/>
      <inkml:brushProperty name="color" value="#F6630D"/>
    </inkml:brush>
  </inkml:definitions>
  <inkml:trace contextRef="#ctx0" brushRef="#br0">1 1 8751 0 0,'0'0'11136'0'0,"7"7"-7772"0"0,30 31-2576 0 0,8 22-148 0 0,-3 2 0 0 0,59 113 1 0 0,-2-1-482 0 0,-70-120-10 0 0,-21-37-79 0 0,1 1 0 0 0,1-2 0 0 0,1 0 0 0 0,18 23 0 0 0,-22-34-1442 0 0</inkml:trace>
</inkml:ink>
</file>

<file path=ppt/ink/ink2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29"/>
    </inkml:context>
    <inkml:brush xml:id="br0">
      <inkml:brushProperty name="width" value="0.1" units="cm"/>
      <inkml:brushProperty name="height" value="0.1" units="cm"/>
      <inkml:brushProperty name="color" value="#008C3A"/>
    </inkml:brush>
  </inkml:definitions>
  <inkml:trace contextRef="#ctx0" brushRef="#br0">61 28 7367 0 0,'-9'-27'12842'0'0,"9"26"-12717"0"0,-5 26 2233 0 0,2 32-1459 0 0,2 24 88 0 0,-22 303 962 0 0,6-158-1258 0 0,14-162-497 0 0,6-30-35 0 0,-3-33-132 0 0,33-17-1604 0 0,-29 13 639 0 0,6-3-1114 0 0</inkml:trace>
</inkml:ink>
</file>

<file path=ppt/ink/ink2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0"/>
    </inkml:context>
    <inkml:brush xml:id="br0">
      <inkml:brushProperty name="width" value="0.1" units="cm"/>
      <inkml:brushProperty name="height" value="0.1" units="cm"/>
      <inkml:brushProperty name="color" value="#008C3A"/>
    </inkml:brush>
  </inkml:definitions>
  <inkml:trace contextRef="#ctx0" brushRef="#br0">13 16 6447 0 0,'-12'-16'18318'0'0,"20"116"-16972"0"0,2 249 193 0 0,-6-110-1333 0 0,-5-221-88 0 0,0-13-147 0 0,1 0 1 0 0,0 0-1 0 0,0 1 0 0 0,1-1 1 0 0,0 0-1 0 0,-1 0 0 0 0,2 0 0 0 0,-1 0 1 0 0,3 7-1 0 0,-4-11 500 0 0,22 0-3487 0 0</inkml:trace>
</inkml:ink>
</file>

<file path=ppt/ink/ink2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1"/>
    </inkml:context>
    <inkml:brush xml:id="br0">
      <inkml:brushProperty name="width" value="0.1" units="cm"/>
      <inkml:brushProperty name="height" value="0.1" units="cm"/>
      <inkml:brushProperty name="color" value="#008C3A"/>
    </inkml:brush>
  </inkml:definitions>
  <inkml:trace contextRef="#ctx0" brushRef="#br0">185 1 5527 0 0,'-1'2'8283'0'0,"-9"16"-4983"0"0,-58 114 2416 0 0,-16 75-4554 0 0,79-195-1078 0 0,1 1 0 0 0,1-1 0 0 0,0 1 0 0 0,0 0 0 0 0,1 0-1 0 0,1 0 1 0 0,0 18 0 0 0,1-27-49 0 0,1 0 0 0 0,-1 0 0 0 0,1-1 0 0 0,0 1 0 0 0,0 0 0 0 0,0-1 0 0 0,1 1 1 0 0,-1-1-1 0 0,1 1 0 0 0,0-1 0 0 0,0 1 0 0 0,0-1 0 0 0,0 0 0 0 0,1 0 0 0 0,-1 0 0 0 0,1-1 0 0 0,-1 1 0 0 0,1 0 0 0 0,0-1 0 0 0,0 0 0 0 0,1 0 1 0 0,-1 0-1 0 0,0 0 0 0 0,1 0 0 0 0,-1-1 0 0 0,1 1 0 0 0,-1-1 0 0 0,1 0 0 0 0,4 1 0 0 0,21 3 251 0 0,1-1-1 0 0,0-2 0 0 0,0-1 1 0 0,46-4-1 0 0,19 1 40 0 0,-44 0-106 0 0,90-14 1 0 0,-48 4-2124 0 0,-84 11 1480 0 0</inkml:trace>
</inkml:ink>
</file>

<file path=ppt/ink/ink2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2"/>
    </inkml:context>
    <inkml:brush xml:id="br0">
      <inkml:brushProperty name="width" value="0.1" units="cm"/>
      <inkml:brushProperty name="height" value="0.1" units="cm"/>
      <inkml:brushProperty name="color" value="#008C3A"/>
    </inkml:brush>
  </inkml:definitions>
  <inkml:trace contextRef="#ctx0" brushRef="#br0">107 15 9671 0 0,'-35'-14'6471'0'0,"34"14"-6093"0"0,0 0-1 0 0,0 0 1 0 0,0 1 0 0 0,-9 7 4154 0 0,9-7-4154 0 0,-1 1 0 0 0,-8 25 2481 0 0,2 38-2602 0 0,6-39 349 0 0,-12 55-290 0 0,7-51-121 0 0,2 1 0 0 0,1-1-1 0 0,1 0 1 0 0,2 1 0 0 0,1 0 0 0 0,4 31 0 0 0,35 148-87 0 0,-38-209-284 0 0,-2 0 129 0 0,1 0-1 0 0,0 0 1 0 0,0 0 0 0 0,0 0-1 0 0,0 0 1 0 0,0 0 0 0 0,0 0-1 0 0,0 0 1 0 0,0 0-1 0 0,0 0 1 0 0,0 1 0 0 0,0-1-1 0 0,1 0 1 0 0,-1 0 0 0 0,0 0-1 0 0,1 0 1 0 0,-1 0 0 0 0,2 1-1 0 0</inkml:trace>
</inkml:ink>
</file>

<file path=ppt/ink/ink2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3"/>
    </inkml:context>
    <inkml:brush xml:id="br0">
      <inkml:brushProperty name="width" value="0.1" units="cm"/>
      <inkml:brushProperty name="height" value="0.1" units="cm"/>
      <inkml:brushProperty name="color" value="#008C3A"/>
    </inkml:brush>
  </inkml:definitions>
  <inkml:trace contextRef="#ctx0" brushRef="#br0">3 6 10591 0 0,'-3'-6'14936'0'0,"12"7"-17345"0"0</inkml:trace>
</inkml:ink>
</file>

<file path=ppt/ink/ink2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4"/>
    </inkml:context>
    <inkml:brush xml:id="br0">
      <inkml:brushProperty name="width" value="0.1" units="cm"/>
      <inkml:brushProperty name="height" value="0.1" units="cm"/>
      <inkml:brushProperty name="color" value="#008C3A"/>
    </inkml:brush>
  </inkml:definitions>
  <inkml:trace contextRef="#ctx0" brushRef="#br0">411 95 7367 0 0,'0'0'568'0'0,"0"-2"-373"0"0,-1-3 354 0 0,-1 0 0 0 0,1 0 0 0 0,-1-1 0 0 0,0 1 0 0 0,0 1 0 0 0,-1-1 0 0 0,0 0 0 0 0,0 1 0 0 0,0-1 0 0 0,0 1 0 0 0,0 0 0 0 0,-1 0 0 0 0,0 0 0 0 0,0 0 0 0 0,0 1 0 0 0,0 0 0 0 0,-6-4 0 0 0,5 5-244 0 0,0 0-1 0 0,1 1 1 0 0,-1-1 0 0 0,0 1 0 0 0,0 0-1 0 0,0 0 1 0 0,0 1 0 0 0,-1 0 0 0 0,1 0-1 0 0,0 0 1 0 0,0 0 0 0 0,0 1-1 0 0,0 0 1 0 0,-9 2 0 0 0,-2 3-102 0 0,0 1 0 0 0,0 0 0 0 0,1 0 0 0 0,0 2 0 0 0,1 0 0 0 0,0 1 1 0 0,0 0-1 0 0,1 1 0 0 0,-13 13 0 0 0,14-10-137 0 0,1-1 1 0 0,0 1 0 0 0,1 1 0 0 0,1 0-1 0 0,0 0 1 0 0,1 1 0 0 0,0 0-1 0 0,1 0 1 0 0,1 1 0 0 0,-7 34-1 0 0,11-45-46 0 0,1 1 0 0 0,0-1 0 0 0,0 1-1 0 0,1-1 1 0 0,0 0 0 0 0,0 1 0 0 0,0-1-1 0 0,1 1 1 0 0,0-1 0 0 0,0 1 0 0 0,1-1-1 0 0,0 0 1 0 0,0 0 0 0 0,0 0 0 0 0,1 0-1 0 0,0 0 1 0 0,0-1 0 0 0,0 1 0 0 0,1-1-1 0 0,0 1 1 0 0,0-1 0 0 0,0-1 0 0 0,0 1-1 0 0,1 0 1 0 0,0-1 0 0 0,0 0 0 0 0,0 0-1 0 0,1-1 1 0 0,-1 1 0 0 0,1-1 0 0 0,0 0-1 0 0,10 3 1 0 0,-8-3-16 0 0,0 0 0 0 0,1-1 0 0 0,-1 0 0 0 0,1 0 0 0 0,0-1 0 0 0,-1 0 0 0 0,1 0 0 0 0,0-1 0 0 0,0 0-1 0 0,-1-1 1 0 0,1 0 0 0 0,0 0 0 0 0,-1-1 0 0 0,1 0 0 0 0,-1-1 0 0 0,0 0 0 0 0,1 0 0 0 0,-1 0 0 0 0,-1-1 0 0 0,10-6 0 0 0,-9 4 1 0 0,0 0 0 0 0,-1-1 0 0 0,0 1 1 0 0,0-1-1 0 0,-1-1 0 0 0,0 1 0 0 0,0-1 0 0 0,-1 0 1 0 0,0-1-1 0 0,0 1 0 0 0,-1-1 0 0 0,0 0 0 0 0,0 0 0 0 0,-1 0 1 0 0,0-1-1 0 0,-1 1 0 0 0,0-1 0 0 0,0-11 0 0 0,-1 12 26 0 0,1-3 111 0 0,0-1 0 0 0,-1 1-1 0 0,-1-1 1 0 0,0 1 0 0 0,-1-1 0 0 0,0 1-1 0 0,-1-1 1 0 0,-4-15 648 0 0,-13 71-342 0 0,11 4-435 0 0,2 0 0 0 0,2 1-1 0 0,3-1 1 0 0,4 61 0 0 0,1-60-10 0 0,3 1 0 0 0,16 66 1 0 0,45 108-122 0 0</inkml:trace>
</inkml:ink>
</file>

<file path=ppt/ink/ink2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5"/>
    </inkml:context>
    <inkml:brush xml:id="br0">
      <inkml:brushProperty name="width" value="0.1" units="cm"/>
      <inkml:brushProperty name="height" value="0.1" units="cm"/>
      <inkml:brushProperty name="color" value="#008C3A"/>
    </inkml:brush>
  </inkml:definitions>
  <inkml:trace contextRef="#ctx0" brushRef="#br0">76 1 14479 0 0,'0'0'2908'0'0,"13"25"-778"0"0,-12-10-1763 0 0,-1-1 0 0 0,-1 1 0 0 0,0-1 0 0 0,-1 0 0 0 0,0 0 1 0 0,-1 0-1 0 0,-1 0 0 0 0,0 0 0 0 0,-1-1 0 0 0,-7 16 0 0 0,-15 56 509 0 0,18-49-545 0 0,-9 60 425 0 0,17-89-700 0 0,1 1 0 0 0,0-1 0 0 0,0 0 0 0 0,1 1 1 0 0,0-1-1 0 0,0 1 0 0 0,0-1 0 0 0,1 0 0 0 0,0 0 0 0 0,5 11 0 0 0,-5-15-28 0 0,0 0 0 0 0,1-1 0 0 0,-1 1 0 0 0,0-1 0 0 0,1 0 0 0 0,0 0 0 0 0,-1 1-1 0 0,1-2 1 0 0,0 1 0 0 0,0 0 0 0 0,0-1 0 0 0,0 1 0 0 0,0-1 0 0 0,1 0 0 0 0,-1 0 0 0 0,0 0 0 0 0,0 0 0 0 0,7 0 0 0 0,67 3 229 0 0,-68-4-245 0 0,85-4 134 0 0,134-24-1 0 0,-138 14-289 0 0,16 11-3331 0 0,-95 2 1891 0 0</inkml:trace>
</inkml:ink>
</file>

<file path=ppt/ink/ink2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6"/>
    </inkml:context>
    <inkml:brush xml:id="br0">
      <inkml:brushProperty name="width" value="0.1" units="cm"/>
      <inkml:brushProperty name="height" value="0.1" units="cm"/>
      <inkml:brushProperty name="color" value="#008C3A"/>
    </inkml:brush>
  </inkml:definitions>
  <inkml:trace contextRef="#ctx0" brushRef="#br0">182 1 8287 0 0,'-19'26'1104'0'0,"5"1"733"0"0,1 1 0 0 0,2 0 0 0 0,0 1 1 0 0,-7 33-1 0 0,-4 12 441 0 0,-34 119 2095 0 0,49-163-4035 0 0,2 1 1 0 0,2-1-1 0 0,1 1 0 0 0,2 44 0 0 0,1-53-511 0 0,2 19 358 0 0,7 41-1 0 0,-6-64-2123 0 0,1-1 0 0 0,11 28 0 0 0,-14-38-798 0 0</inkml:trace>
</inkml:ink>
</file>

<file path=ppt/ink/ink2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7"/>
    </inkml:context>
    <inkml:brush xml:id="br0">
      <inkml:brushProperty name="width" value="0.1" units="cm"/>
      <inkml:brushProperty name="height" value="0.1" units="cm"/>
      <inkml:brushProperty name="color" value="#008C3A"/>
    </inkml:brush>
  </inkml:definitions>
  <inkml:trace contextRef="#ctx0" brushRef="#br0">206 57 8751 0 0,'0'0'3882'0'0,"26"-7"-1766"0"0,66-3 649 0 0,185 7 1 0 0,-174 5-1506 0 0,437 13 1282 0 0,287-27-2436 0 0,-92-1-55 0 0,-71 20-18 0 0,658-4 62 0 0,-1137-7-91 0 0,853 15 56 0 0,-937 0-24 0 0,-64-5-2 0 0,-1-3 0 0 0,1 0 0 0 0,73-6 0 0 0,-108 3-4 0 0,-1 0-1 0 0,1-1 1 0 0,-1 1 0 0 0,1 0-1 0 0,-1-1 1 0 0,1 1 0 0 0,-1-1-1 0 0,0 0 1 0 0,1 1-1 0 0,-1-1 1 0 0,0 0 0 0 0,0 0-1 0 0,1 0 1 0 0,-1 0 0 0 0,0 0-1 0 0,0 0 1 0 0,0 0 0 0 0,0 0-1 0 0,0-1 1 0 0,0 1-1 0 0,0-2 1 0 0,0 2 37 0 0,10-12 379 0 0,6-13 33 0 0,-14 25-479 0 0,-1 0 0 0 0,0 0 0 0 0,1 0 0 0 0,-1 1 0 0 0,0-1 0 0 0,1 0 0 0 0,-1 1 0 0 0,1 0 0 0 0,-1-1 0 0 0,1 1 0 0 0,0 0 0 0 0,-1 1 0 0 0,1-1 0 0 0,-1 0 0 0 0,1 1 0 0 0,-1-1 0 0 0,1 1 0 0 0,2 1 0 0 0,18 3 0 0 0,0 0 0 0 0,1-1 0 0 0,-1-1 0 0 0,34-1 0 0 0,6 1 0 0 0,-54-1 0 0 0,-4 5 0 0 0,-4-3 4 0 0,0 0 0 0 0,1 0 0 0 0,-2-1 0 0 0,1 1 0 0 0,0 0-1 0 0,-1 0 1 0 0,0 0 0 0 0,0 0 0 0 0,0 0 0 0 0,0 0 0 0 0,-1 0 0 0 0,0 0 0 0 0,1 0-1 0 0,-3 4 1 0 0,0 10 10 0 0,-12 319 43 0 0,-1 25 30 0 0,5-189 142 0 0,-27 219-22 0 0,-47 41-11 0 0,62-161-147 0 0,16-146-34 0 0,7-118-15 0 0,0-1 0 0 0,1 1 0 0 0,2-1 0 0 0,1-2 11 0 0,-2-3 31 0 0,-2-1-40 0 0,0-1-1 0 0,1 0 0 0 0,-1 0 0 0 0,0 1 1 0 0,0-1-1 0 0,1 0 0 0 0,-1 0 0 0 0,0 1 0 0 0,0-1 1 0 0,1 0-1 0 0,-1 1 0 0 0,0-1 0 0 0,0 0 1 0 0,0 1-1 0 0,0-1 0 0 0,0 0 0 0 0,1 1 1 0 0,-1-1-1 0 0,0 1 0 0 0,0-1 0 0 0,0 0 0 0 0,0 1 1 0 0,0-1-1 0 0,0 1 0 0 0,0-1 0 0 0,0 0 1 0 0,0 1-1 0 0,0-1 0 0 0,-1 0 0 0 0,1 1 1 0 0,0-1-1 0 0,0 0 0 0 0,0 1 0 0 0,0-1 0 0 0,0 1 1 0 0,-1-1-1 0 0,1 0 0 0 0,0 0 0 0 0,0 1 1 0 0,-1-1-1 0 0,1 0 0 0 0,0 1 0 0 0,0-1 0 0 0,-1 0 1 0 0,1 0-1 0 0,0 0 0 0 0,-1 1 0 0 0,1-1 1 0 0,-1 0-1 0 0,-14 6 35 0 0,14-6-39 0 0,-69 13 38 0 0,0-3 1 0 0,-1-3-1 0 0,-87-3 0 0 0,-40 4 12 0 0,-163-1-8 0 0,94-5-14 0 0,-171 8-25 0 0,-185 1 64 0 0,167 1-64 0 0,184-8 0 0 0,18 0 0 0 0,76 3 0 0 0,-203 14 0 0 0,373-20 0 0 0,-135 13 0 0 0,0-5 0 0 0,-188-14 0 0 0,-265-25 0 0 0,140 12 0 0 0,287 14 0 0 0,-45-3 0 0 0,154 0 0 0 0,-239-30 0 0 0,279 33 0 0 0,-69-12 0 0 0,39 13 64 0 0,48 5-49 0 0,-25-9 45 0 0,25 5-41 0 0,0 1 1 0 0,0 0-1 0 0,0-1 0 0 0,1 0 1 0 0,-1 1-1 0 0,0-1 1 0 0,1 0-1 0 0,-1 0 0 0 0,1 0 1 0 0,0 0-1 0 0,-1 0 1 0 0,1 0-1 0 0,0 0 0 0 0,0-1 1 0 0,1 1-1 0 0,-1 0 1 0 0,0-1-1 0 0,1 1 0 0 0,-1 0 1 0 0,1-4-1 0 0,-6-50 119 0 0,6 54-129 0 0,-12-238 173 0 0,-5-178-97 0 0,18 298-85 0 0,24-177 0 0 0,18 68 0 0 0,2-19 0 0 0,-38 211 0 0 0,2 0 0 0 0,2 1 0 0 0,29-69 0 0 0,14-42 0 0 0,-41 44 272 0 0,-11 95-272 0 0,-1-1 0 0 0,2 2 0 0 0,1-1-30 0 0,1 0 0 0 0,-1 0 0 0 0,2 1 1 0 0,8-10-1 0 0,-12 16-160 0 0,0-1 0 0 0,0 0 0 0 0,0 1 0 0 0,0-1 1 0 0,1 1-1 0 0,-1 0 0 0 0,1 0 0 0 0,-1 0 0 0 0,1 0 0 0 0,-1 0 1 0 0,1 1-1 0 0,0-1 0 0 0,3 1 0 0 0,-1-1-304 0 0,10-2-941 0 0</inkml:trace>
</inkml:ink>
</file>

<file path=ppt/ink/ink2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8"/>
    </inkml:context>
    <inkml:brush xml:id="br0">
      <inkml:brushProperty name="width" value="0.1" units="cm"/>
      <inkml:brushProperty name="height" value="0.1" units="cm"/>
      <inkml:brushProperty name="color" value="#333333"/>
    </inkml:brush>
  </inkml:definitions>
  <inkml:trace contextRef="#ctx0" brushRef="#br0">16 42 7775 0 0,'-3'-25'1519'0'0,"5"8"3377"0"0,-4 30 73 0 0,-5 41-3881 0 0,4-30-958 0 0,2 0 0 0 0,0 1 0 0 0,1-1 0 0 0,5 34 0 0 0,0 15 488 0 0,-5-72-625 0 0,0-1 0 0 0,0 0 0 0 0,0 0 0 0 0,0 1 0 0 0,0-1 0 0 0,0 0 0 0 0,0 0 0 0 0,1 1 0 0 0,-1-1 0 0 0,0 0 1 0 0,0 0-1 0 0,0 0 0 0 0,0 1 0 0 0,0-1 0 0 0,0 0 0 0 0,0 0 0 0 0,1 1 0 0 0,-1-1 0 0 0,0 0 0 0 0,0 0 0 0 0,0 0 0 0 0,0 0 0 0 0,1 1 0 0 0,-1-1 0 0 0,0 0 0 0 0,0 0 0 0 0,1 0 0 0 0,-1 0 0 0 0,0 0 0 0 0,0 0 0 0 0,0 0 0 0 0,1 1 0 0 0,-1-1 0 0 0,0 0 0 0 0,0 0 0 0 0,1 0 0 0 0,-1 0 0 0 0,0 0 0 0 0,0 0 0 0 0,1 0 0 0 0,-1 0 0 0 0,0 0 1 0 0,0-1-1 0 0,1 1 0 0 0,-1 0 0 0 0,0 0 0 0 0,0 0 0 0 0,1 0 0 0 0,12-7-3270 0 0</inkml:trace>
</inkml:ink>
</file>

<file path=ppt/ink/ink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39"/>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1"/>
    </inkml:context>
    <inkml:brush xml:id="br0">
      <inkml:brushProperty name="width" value="0.1" units="cm"/>
      <inkml:brushProperty name="height" value="0.1" units="cm"/>
      <inkml:brushProperty name="color" value="#F6630D"/>
    </inkml:brush>
  </inkml:definitions>
  <inkml:trace contextRef="#ctx0" brushRef="#br0">1 72 11975 0 0,'0'0'923'0'0,"15"-36"5100"0"0,-12 33-5634 0 0,0 0 1 0 0,1 0 0 0 0,0 0 0 0 0,0 1 0 0 0,0-1-1 0 0,0 1 1 0 0,0 0 0 0 0,0 0 0 0 0,0 1 0 0 0,1-1-1 0 0,-1 1 1 0 0,1 0 0 0 0,7-1 0 0 0,66-3 1122 0 0,-64 5-1206 0 0,119 3 589 0 0,14-1-4690 0 0,-130-2 1882 0 0</inkml:trace>
</inkml:ink>
</file>

<file path=ppt/ink/ink2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39"/>
    </inkml:context>
    <inkml:brush xml:id="br0">
      <inkml:brushProperty name="width" value="0.1" units="cm"/>
      <inkml:brushProperty name="height" value="0.1" units="cm"/>
      <inkml:brushProperty name="color" value="#333333"/>
    </inkml:brush>
  </inkml:definitions>
  <inkml:trace contextRef="#ctx0" brushRef="#br0">363 32 6911 0 0,'0'0'623'0'0,"-27"-20"2444"0"0,21 17-2733 0 0,0 1 0 0 0,1 1 0 0 0,-2-1 0 0 0,1 1 0 0 0,0 0 0 0 0,0 0 0 0 0,0 1 0 0 0,0 0 0 0 0,0 0 0 0 0,-1 0 0 0 0,1 1 0 0 0,0 0 0 0 0,0 0 0 0 0,0 1 0 0 0,0-1 0 0 0,0 1 0 0 0,-7 4 0 0 0,5-1-154 0 0,0 0 0 0 0,0 0-1 0 0,0 1 1 0 0,1 0 0 0 0,0 1-1 0 0,0 0 1 0 0,1 0 0 0 0,0 0-1 0 0,0 1 1 0 0,-5 9 0 0 0,-7 16-41 0 0,1 1 1 0 0,2 1-1 0 0,2 0 1 0 0,-14 54-1 0 0,11-34 131 0 0,-11 75 1 0 0,25-110-214 0 0,0 0 1 0 0,1 0 0 0 0,2 1 0 0 0,0-1 0 0 0,1 0-1 0 0,0 0 1 0 0,8 26 0 0 0,-2-20 22 0 0,0 0 0 0 0,18 37 0 0 0,-22-55-44 0 0,1 1 0 0 0,-1-1 0 0 0,1-1 0 0 0,1 1 0 0 0,0-1 0 0 0,0 0 1 0 0,0 0-1 0 0,1 0 0 0 0,0-1 0 0 0,0 0 0 0 0,8 5 0 0 0,-6-7 22 0 0,1 0-1 0 0,-1 0 1 0 0,1-1-1 0 0,-1-1 1 0 0,1 1-1 0 0,0-1 1 0 0,0-1-1 0 0,0 0 1 0 0,0-1-1 0 0,0 1 1 0 0,0-2-1 0 0,1 0 1 0 0,16-3-1 0 0,-2-1 44 0 0,-1-1-1 0 0,1-2 1 0 0,-1 0 0 0 0,28-14-1 0 0,-37 14-73 0 0,0 0 1 0 0,-1-1-1 0 0,0-1 0 0 0,-1 0 1 0 0,0-1-1 0 0,0 0 0 0 0,-1-1 1 0 0,-1 0-1 0 0,0-1 0 0 0,0 0 1 0 0,-2-1-1 0 0,0 0 0 0 0,0-1 1 0 0,-1 0-1 0 0,-1 0 0 0 0,0-1 1 0 0,-2 1-1 0 0,1-1 0 0 0,-2-1 0 0 0,3-16 1 0 0,-3 6-5 0 0,-1-1 0 0 0,-1 1 0 0 0,-2 0 0 0 0,0-1 0 0 0,-2 1 0 0 0,-1 0 0 0 0,-1 0 0 0 0,-2 0 1 0 0,0 0-1 0 0,-2 1 0 0 0,-18-42 0 0 0,20 55-8 0 0,-2-7 54 0 0,-1 1-1 0 0,-1 0 1 0 0,-22-31 0 0 0,27 44-48 0 0,0 0 1 0 0,0 1-1 0 0,-1 0 0 0 0,1 0 1 0 0,-1 0-1 0 0,0 1 0 0 0,-1 0 1 0 0,1 0-1 0 0,-1 0 1 0 0,0 1-1 0 0,1 0 0 0 0,-2 0 1 0 0,1 1-1 0 0,-11-2 0 0 0,-9-2 55 0 0,-1 2-1 0 0,-30-1 0 0 0,10 7-7726 0 0</inkml:trace>
</inkml:ink>
</file>

<file path=ppt/ink/ink2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0"/>
    </inkml:context>
    <inkml:brush xml:id="br0">
      <inkml:brushProperty name="width" value="0.1" units="cm"/>
      <inkml:brushProperty name="height" value="0.1" units="cm"/>
      <inkml:brushProperty name="color" value="#333333"/>
    </inkml:brush>
  </inkml:definitions>
  <inkml:trace contextRef="#ctx0" brushRef="#br0">0 173 2303 0 0,'0'0'9051'0'0,"3"-35"-4238"0"0,-2 28-4521 0 0,1-1-1 0 0,0 1 0 0 0,1-1 0 0 0,0 1 1 0 0,0 0-1 0 0,0 0 0 0 0,1 0 0 0 0,0 1 1 0 0,0-1-1 0 0,1 1 0 0 0,0 0 0 0 0,0 0 1 0 0,0 1-1 0 0,1-1 0 0 0,0 1 1 0 0,0 0-1 0 0,0 1 0 0 0,1 0 0 0 0,-1 0 1 0 0,1 0-1 0 0,8-3 0 0 0,-13 6-253 0 0,0 0 0 0 0,0 1 1 0 0,0-1-1 0 0,0 0 0 0 0,0 1 0 0 0,0 0 0 0 0,0-1 0 0 0,0 1 0 0 0,0 0 0 0 0,0 0 1 0 0,0 0-1 0 0,0 1 0 0 0,0-1 0 0 0,0 0 0 0 0,0 1 0 0 0,0-1 0 0 0,0 1 0 0 0,0 0 1 0 0,0-1-1 0 0,-1 1 0 0 0,1 0 0 0 0,3 2 0 0 0,-3 0-15 0 0,1-1 0 0 0,-1 1 0 0 0,0-1 0 0 0,0 1 0 0 0,0 0 0 0 0,-1 0 0 0 0,1 0 0 0 0,-1 0 0 0 0,0 0 0 0 0,1 0 0 0 0,-1 0 0 0 0,1 6 0 0 0,0 3-2 0 0,-1 1 1 0 0,0-1-1 0 0,0 1 0 0 0,-1 0 0 0 0,-1-1 0 0 0,-2 16 0 0 0,-2-6-163 0 0,0 1 0 0 0,-1-1 1 0 0,-1 0-1 0 0,-2-1 0 0 0,0 0 0 0 0,-1 0 0 0 0,-1-1 0 0 0,0 0 1 0 0,-2 0-1 0 0,-1-2 0 0 0,0 0 0 0 0,-21 21 0 0 0,30-35 126 0 0,0-3 27 0 0,5-2-3 0 0,0 0 1 0 0,0 0-1 0 0,0 0 1 0 0,0 0-1 0 0,0 0 0 0 0,0 0 1 0 0,0 0-1 0 0,1 0 1 0 0,-1 0-1 0 0,1 0 0 0 0,-1 0 1 0 0,0 0-1 0 0,1 0 1 0 0,0 0-1 0 0,-1 0 1 0 0,1 1-1 0 0,-1-1 0 0 0,1 0 1 0 0,0 0-1 0 0,0 1 1 0 0,1-2-1 0 0,1-1-1 0 0,1 0 0 0 0,0 0-1 0 0,-1 1 1 0 0,1-1 0 0 0,1 1-1 0 0,-1 0 1 0 0,0 0 0 0 0,0 0-1 0 0,1 1 1 0 0,-1-1 0 0 0,1 1-1 0 0,-1 0 1 0 0,1 1 0 0 0,-1-1-1 0 0,1 1 1 0 0,0 0 0 0 0,-1 0-1 0 0,1 0 1 0 0,8 2 0 0 0,11 3 39 0 0,0 1 0 0 0,43 16 1 0 0,-50-15-44 0 0,-12-6-21 0 0,-3 1-112 0 0,1-1-1 0 0,-1 0 1 0 0,1 0 0 0 0,-1 0-1 0 0,1 0 1 0 0,0-1 0 0 0,-1 1-1 0 0,1-1 1 0 0,0 1-1 0 0,-1-1 1 0 0,1 0 0 0 0,0 0-1 0 0,0-1 1 0 0,-1 1 0 0 0,4-1-1 0 0,-1-1-1069 0 0</inkml:trace>
</inkml:ink>
</file>

<file path=ppt/ink/ink2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1"/>
    </inkml:context>
    <inkml:brush xml:id="br0">
      <inkml:brushProperty name="width" value="0.1" units="cm"/>
      <inkml:brushProperty name="height" value="0.1" units="cm"/>
      <inkml:brushProperty name="color" value="#333333"/>
    </inkml:brush>
  </inkml:definitions>
  <inkml:trace contextRef="#ctx0" brushRef="#br0">285 16 4143 0 0,'0'0'319'0'0,"-33"-15"9009"0"0,29 15-9127 0 0,-1 0 0 0 0,0 0 0 0 0,1 0 0 0 0,-1 1 0 0 0,0 0 0 0 0,1-1 0 0 0,-1 2 0 0 0,1-1 0 0 0,-1 0 0 0 0,1 1-1 0 0,0 0 1 0 0,-1 0 0 0 0,1 0 0 0 0,-7 6 0 0 0,4-2-91 0 0,0 0 1 0 0,1 0-1 0 0,0 1 0 0 0,0-1 0 0 0,0 2 0 0 0,1-1 0 0 0,-6 11 0 0 0,-3 10-111 0 0,1 1 0 0 0,2 1-1 0 0,-11 41 1 0 0,20-65 59 0 0,-16 61 114 0 0,4-1-1 0 0,-12 117 1 0 0,23-135-165 0 0,2 0 1 0 0,3 1-1 0 0,1-1 0 0 0,16 79 1 0 0,-17-119 65 0 0,0-1-1 0 0,1 1 1 0 0,0 0 0 0 0,0-1 0 0 0,0 0-1 0 0,1 0 1 0 0,1 0 0 0 0,-1 0 0 0 0,1-1-1 0 0,0 0 1 0 0,0 0 0 0 0,11 10 0 0 0,-6-8 175 0 0,1 0 1 0 0,0-1 0 0 0,0 0 0 0 0,0-1 0 0 0,1 0-1 0 0,0-1 1 0 0,16 5 0 0 0,-4-3 30 0 0,0-1 0 0 0,0-2-1 0 0,0 0 1 0 0,1-2 0 0 0,-1 0 0 0 0,1-2 0 0 0,-1-1-1 0 0,25-4 1 0 0,-30 2-247 0 0,-1 0 0 0 0,0-2 0 0 0,0 0 0 0 0,0-2 0 0 0,-1 1 0 0 0,0-2 0 0 0,0-1 0 0 0,-1 0 0 0 0,0-1 0 0 0,-1 0 0 0 0,23-21 0 0 0,-27 21-12 0 0,-1-1 0 0 0,0 0 0 0 0,0 0 0 0 0,-1-1 0 0 0,-1-1 0 0 0,0 1 0 0 0,-1-1 0 0 0,0-1 0 0 0,-1 1 0 0 0,-1-1 0 0 0,0 0 0 0 0,-1-1 0 0 0,0 1 0 0 0,-1-1 0 0 0,1-14 0 0 0,-2-10 5 0 0,-2-1-1 0 0,-2 1 1 0 0,-1 1 0 0 0,-2-1-1 0 0,-12-46 1 0 0,-3 9 49 0 0,-47-117 0 0 0,62 182-107 0 0,0 1 1 0 0,0 0-1 0 0,-1-1 0 0 0,0 2 1 0 0,-1-1-1 0 0,0 1 0 0 0,-1 0 1 0 0,0 0-1 0 0,0 1 0 0 0,0 0 1 0 0,-1 1-1 0 0,-18-12 0 0 0,20 15-12 0 0,-1 0 0 0 0,0 0-1 0 0,0 1 1 0 0,0 0 0 0 0,0 1 0 0 0,0-1 0 0 0,-1 2-1 0 0,1-1 1 0 0,-1 1 0 0 0,1 0 0 0 0,-1 1 0 0 0,0 0-1 0 0,1 1 1 0 0,-1-1 0 0 0,1 1 0 0 0,-1 1 0 0 0,1 0-1 0 0,-9 3 1 0 0,5 0-1596 0 0</inkml:trace>
</inkml:ink>
</file>

<file path=ppt/ink/ink2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2"/>
    </inkml:context>
    <inkml:brush xml:id="br0">
      <inkml:brushProperty name="width" value="0.1" units="cm"/>
      <inkml:brushProperty name="height" value="0.1" units="cm"/>
      <inkml:brushProperty name="color" value="#333333"/>
    </inkml:brush>
  </inkml:definitions>
  <inkml:trace contextRef="#ctx0" brushRef="#br0">0 123 7711 0 0,'0'0'4098'0'0,"7"-43"1791"0"0,-3 36-5698 0 0,1 1 1 0 0,0 0-1 0 0,1 0 0 0 0,-1 0 0 0 0,1 1 1 0 0,0 0-1 0 0,0 0 0 0 0,1 1 1 0 0,-1-1-1 0 0,1 2 0 0 0,0-1 1 0 0,0 1-1 0 0,1 0 0 0 0,-1 0 1 0 0,11-2-1 0 0,-15 4-147 0 0,1 0 0 0 0,-1 0 0 0 0,1 1 0 0 0,-1 0 0 0 0,1-1-1 0 0,-1 1 1 0 0,0 0 0 0 0,1 1 0 0 0,-1-1 0 0 0,1 1 0 0 0,-1-1 0 0 0,0 1 0 0 0,1 0 0 0 0,-1 0 0 0 0,0 1 0 0 0,0-1 0 0 0,0 1 0 0 0,0-1 0 0 0,0 1 0 0 0,0 0 0 0 0,0 0-1 0 0,0 0 1 0 0,-1 1 0 0 0,1-1 0 0 0,-1 1 0 0 0,0-1 0 0 0,0 1 0 0 0,0 0 0 0 0,0 0 0 0 0,0 0 0 0 0,0 0 0 0 0,-1 0 0 0 0,1 0 0 0 0,-1 0 0 0 0,0 1 0 0 0,0-1 0 0 0,0 5-1 0 0,1-1-23 0 0,-1-1-1 0 0,0 0 0 0 0,-1 1 0 0 0,0-1 1 0 0,0 1-1 0 0,0-1 0 0 0,-1 1 0 0 0,0-1 1 0 0,0 1-1 0 0,0-1 0 0 0,-1 0 0 0 0,0 0 0 0 0,0 0 1 0 0,-5 8-1 0 0,2-4 3 0 0,-1-1 1 0 0,0 0-1 0 0,0 0 1 0 0,-1-1-1 0 0,0 0 1 0 0,-1 0-1 0 0,1 0 1 0 0,-15 9-1 0 0,22-17-23 0 0,0 1 0 0 0,0-1-1 0 0,0 1 1 0 0,0-1 0 0 0,-1 1-1 0 0,1-1 1 0 0,0 1 0 0 0,0-1-1 0 0,0 1 1 0 0,0-1 0 0 0,0 1-1 0 0,0-1 1 0 0,0 1 0 0 0,1-1-1 0 0,-1 1 1 0 0,0-1 0 0 0,0 1-1 0 0,0-1 1 0 0,0 1 0 0 0,1-1 0 0 0,-1 1-1 0 0,0-1 1 0 0,0 1 0 0 0,1-1-1 0 0,-1 0 1 0 0,0 1 0 0 0,1-1-1 0 0,-1 0 1 0 0,1 1 0 0 0,-1-1-1 0 0,0 0 1 0 0,1 1 0 0 0,-1-1-1 0 0,1 0 1 0 0,-1 0 0 0 0,1 1-1 0 0,-1-1 1 0 0,1 0 0 0 0,-1 0-1 0 0,1 0 1 0 0,-1 0 0 0 0,1 0 0 0 0,0 0-1 0 0,21 10-12 0 0,-9-6 10 0 0,-1 1-1 0 0,0 0 0 0 0,0 1 1 0 0,0 0-1 0 0,-1 1 1 0 0,15 10-1 0 0,-22-14 4 0 0,-1 0-1 0 0,1 0 1 0 0,0 0-1 0 0,-1 1 1 0 0,0-1-1 0 0,0 1 0 0 0,0 0 1 0 0,0 0-1 0 0,-1 0 1 0 0,1 0-1 0 0,-1 0 1 0 0,0 1-1 0 0,0-1 1 0 0,-1 1-1 0 0,1-1 1 0 0,-1 1-1 0 0,0 0 1 0 0,0-1-1 0 0,-1 1 1 0 0,1 9-1 0 0,-1-10 19 0 0,-1 0 0 0 0,1 0 0 0 0,-1-1 0 0 0,0 1 0 0 0,0 0 0 0 0,-1-1 0 0 0,1 1-1 0 0,-1 0 1 0 0,1-1 0 0 0,-1 0 0 0 0,0 1 0 0 0,0-1 0 0 0,-1 0 0 0 0,1 0 0 0 0,-1 0 0 0 0,1 0 0 0 0,-1-1-1 0 0,-4 4 1 0 0,2-3 48 0 0,-1 0-1 0 0,1 0 0 0 0,-1 0 0 0 0,0 0 1 0 0,0-1-1 0 0,0 0 0 0 0,0-1 0 0 0,0 1 1 0 0,0-1-1 0 0,-10 1 0 0 0,5-2 10 0 0,1 0-1 0 0,-1 0 0 0 0,1-1 1 0 0,-1 0-1 0 0,1 0 1 0 0,0-1-1 0 0,0-1 1 0 0,0 0-1 0 0,0 0 0 0 0,0-1 1 0 0,1 0-1 0 0,-1-1 1 0 0,-11-8-1 0 0,11 7-255 0 0,-8-9 342 0 0,12 1-3448 0 0,6 7 1694 0 0</inkml:trace>
</inkml:ink>
</file>

<file path=ppt/ink/ink2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3"/>
    </inkml:context>
    <inkml:brush xml:id="br0">
      <inkml:brushProperty name="width" value="0.1" units="cm"/>
      <inkml:brushProperty name="height" value="0.1" units="cm"/>
      <inkml:brushProperty name="color" value="#333333"/>
    </inkml:brush>
  </inkml:definitions>
  <inkml:trace contextRef="#ctx0" brushRef="#br0">549 89 6447 0 0,'0'0'298'0'0,"-23"-31"2026"0"0,14 24-1583 0 0,1 1-1 0 0,-2 0 1 0 0,1 0 0 0 0,0 1 0 0 0,-1 0 0 0 0,0 1 0 0 0,0 0-1 0 0,-1 1 1 0 0,-18-4 0 0 0,16 5-363 0 0,-1 1 1 0 0,1 0-1 0 0,0 1 0 0 0,0 0 1 0 0,0 1-1 0 0,0 1 0 0 0,-21 4 0 0 0,20-2-274 0 0,-1 1 0 0 0,1 0 0 0 0,0 1 0 0 0,0 1-1 0 0,1 0 1 0 0,0 0 0 0 0,0 2 0 0 0,0-1 0 0 0,1 2-1 0 0,1-1 1 0 0,0 2 0 0 0,0-1 0 0 0,1 2 0 0 0,-16 21 0 0 0,14-11-62 0 0,0 1 0 0 0,2 0 1 0 0,0 0-1 0 0,2 1 0 0 0,1 0 1 0 0,0 0-1 0 0,2 1 0 0 0,1 0 1 0 0,1 0-1 0 0,1 0 1 0 0,2 39-1 0 0,2-20 1 0 0,2-1 0 0 0,2 0 1 0 0,2 0-1 0 0,1-1 0 0 0,30 79 0 0 0,-28-95-43 0 0,0 0-1 0 0,2-1 1 0 0,1-1-1 0 0,1 0 1 0 0,2-1-1 0 0,0 0 1 0 0,1-1-1 0 0,25 23 1 0 0,-33-36 18 0 0,0 0 0 0 0,0-1 0 0 0,1 0 0 0 0,0 0 0 0 0,0-1 0 0 0,1-1-1 0 0,0 0 1 0 0,0-1 0 0 0,1 0 0 0 0,-1-1 0 0 0,1 0 0 0 0,0-1 0 0 0,0 0 0 0 0,0-1 0 0 0,0-1 0 0 0,1 0 0 0 0,-1 0 0 0 0,0-2 0 0 0,21-2 0 0 0,-19-1 27 0 0,0 0-1 0 0,0-1 0 0 0,-1-1 1 0 0,0-1-1 0 0,0 0 0 0 0,0 0 1 0 0,-1-1-1 0 0,0-1 1 0 0,-1 0-1 0 0,0-1 0 0 0,0-1 1 0 0,-1 0-1 0 0,0 0 0 0 0,-1-1 1 0 0,-1 0-1 0 0,0-1 1 0 0,0 0-1 0 0,-1 0 0 0 0,-1-1 1 0 0,0 0-1 0 0,-1 0 1 0 0,0 0-1 0 0,-1-1 0 0 0,-1 0 1 0 0,-1 0-1 0 0,0-1 0 0 0,1-19 1 0 0,-3-37 227 0 0,-3 0 0 0 0,-3 0 0 0 0,-3 0 1 0 0,-4 1-1 0 0,-27-96 0 0 0,36 157-267 0 0,0 0-1 0 0,0-1 1 0 0,-2 1 0 0 0,1 1-1 0 0,-1-1 1 0 0,0 1 0 0 0,-1-1-1 0 0,0 1 1 0 0,-1 1 0 0 0,0 0-1 0 0,0 0 1 0 0,0 0 0 0 0,-1 0-1 0 0,-1 1 1 0 0,1 1 0 0 0,-1 0-1 0 0,0 0 1 0 0,0 0 0 0 0,-11-4-1 0 0,5 4-2338 0 0,10 5 1171 0 0</inkml:trace>
</inkml:ink>
</file>

<file path=ppt/ink/ink2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4"/>
    </inkml:context>
    <inkml:brush xml:id="br0">
      <inkml:brushProperty name="width" value="0.1" units="cm"/>
      <inkml:brushProperty name="height" value="0.1" units="cm"/>
      <inkml:brushProperty name="color" value="#333333"/>
    </inkml:brush>
  </inkml:definitions>
  <inkml:trace contextRef="#ctx0" brushRef="#br0">93 30 2303 0 0,'4'-30'19324'0'0,"-10"36"-19242"0"0,0 0 1 0 0,1 0-1 0 0,-1 0 0 0 0,1 1 1 0 0,1-1-1 0 0,-1 1 0 0 0,1 0 0 0 0,0 1 1 0 0,1-1-1 0 0,-5 13 0 0 0,-18 82 625 0 0,24-93-707 0 0,-2 2 0 0 0,2 1 0 0 0,-1 0 0 0 0,2 0 0 0 0,-1 0 0 0 0,2 0 0 0 0,-1 0 0 0 0,2 0 0 0 0,0 0 0 0 0,0 0 0 0 0,5 17 0 0 0,-5-27 12 0 0,0 0 0 0 0,0 0-1 0 0,0-1 1 0 0,1 1 0 0 0,-1 0 0 0 0,0-1-1 0 0,1 1 1 0 0,0-1 0 0 0,-1 1 0 0 0,1-1-1 0 0,0 0 1 0 0,0 0 0 0 0,-1 0-1 0 0,1 0 1 0 0,0 0 0 0 0,0 0 0 0 0,0 0-1 0 0,0 0 1 0 0,1-1 0 0 0,-1 1 0 0 0,0-1-1 0 0,0 0 1 0 0,0 0 0 0 0,3 0 0 0 0,61-3 478 0 0,-39 0-354 0 0,-5 3-13 0 0,-1-2 0 0 0,1 0 0 0 0,-1-2 0 0 0,0 0-1 0 0,0-1 1 0 0,27-10 0 0 0,-35 9-1542 0 0,1-1-1 0 0,-1 0 0 0 0,15-11 1 0 0</inkml:trace>
</inkml:ink>
</file>

<file path=ppt/ink/ink2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5"/>
    </inkml:context>
    <inkml:brush xml:id="br0">
      <inkml:brushProperty name="width" value="0.1" units="cm"/>
      <inkml:brushProperty name="height" value="0.1" units="cm"/>
      <inkml:brushProperty name="color" value="#333333"/>
    </inkml:brush>
  </inkml:definitions>
  <inkml:trace contextRef="#ctx0" brushRef="#br0">70 1 1839 0 0,'-24'3'10286'0'0,"8"0"-7254"0"0,14 0-2792 0 0,-1-1 1 0 0,1 0 0 0 0,-1 1 0 0 0,1 0 0 0 0,0-1-1 0 0,0 1 1 0 0,0 0 0 0 0,0 0 0 0 0,1 0 0 0 0,-1 0-1 0 0,1 1 1 0 0,0-1 0 0 0,0 0 0 0 0,0 1 0 0 0,0-1-1 0 0,1 0 1 0 0,-1 1 0 0 0,1 5 0 0 0,3 68 1217 0 0,-1-57-1001 0 0,3 38 258 0 0,2 0-1 0 0,19 73 1 0 0,-5-88-9823 0 0</inkml:trace>
</inkml:ink>
</file>

<file path=ppt/ink/ink2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6"/>
    </inkml:context>
    <inkml:brush xml:id="br0">
      <inkml:brushProperty name="width" value="0.1" units="cm"/>
      <inkml:brushProperty name="height" value="0.1" units="cm"/>
      <inkml:brushProperty name="color" value="#333333"/>
    </inkml:brush>
  </inkml:definitions>
  <inkml:trace contextRef="#ctx0" brushRef="#br0">526 46 1839 0 0,'-30'-16'3971'0'0,"12"9"-1751"0"0,0 1-1 0 0,-1 1 1 0 0,-19-3 0 0 0,25 7-1486 0 0,0-1-1 0 0,0 2 1 0 0,0 0 0 0 0,-25 3 0 0 0,27-1-581 0 0,0 0 1 0 0,0 1 0 0 0,1 0-1 0 0,-1 1 1 0 0,1 0-1 0 0,0 1 1 0 0,0 0 0 0 0,1 1-1 0 0,-1 0 1 0 0,1 0-1 0 0,0 1 1 0 0,1 0 0 0 0,0 1-1 0 0,-13 15 1 0 0,1 3 7 0 0,2 1 1 0 0,2 1 0 0 0,0 0-1 0 0,2 1 1 0 0,1 1-1 0 0,1 0 1 0 0,2 1-1 0 0,1 0 1 0 0,1 1 0 0 0,-5 44-1 0 0,10-43-108 0 0,1 0 1 0 0,2 0-1 0 0,1 0 0 0 0,2 0 0 0 0,1 0 1 0 0,1-1-1 0 0,2 1 0 0 0,1-1 0 0 0,2 0 1 0 0,1-1-1 0 0,15 30 0 0 0,-18-44-45 0 0,0-2 0 0 0,2 1 0 0 0,-1-1 0 0 0,2 0 0 0 0,0-1 0 0 0,0 0-1 0 0,2-1 1 0 0,0-1 0 0 0,0 1 0 0 0,1-2 0 0 0,0 0 0 0 0,1-1 0 0 0,0 0 0 0 0,1-1 0 0 0,0-1 0 0 0,0-1 0 0 0,1 0 0 0 0,0-1 0 0 0,0-1 0 0 0,0 0 0 0 0,31 3-1 0 0,-38-6 16 0 0,1-1 0 0 0,-1 0-1 0 0,1-1 1 0 0,0 0-1 0 0,-1-1 1 0 0,1 0 0 0 0,0 0-1 0 0,-1-1 1 0 0,0-1 0 0 0,1 0-1 0 0,-1 0 1 0 0,0-1-1 0 0,-1 0 1 0 0,1-1 0 0 0,-1 0-1 0 0,1 0 1 0 0,-2-1-1 0 0,1 0 1 0 0,-1-1 0 0 0,14-13-1 0 0,3-5 60 0 0,-1 0-1 0 0,-2-2 0 0 0,0-1 1 0 0,30-52-1 0 0,-43 62-46 0 0,-1 1 0 0 0,-1-1 0 0 0,0 0 0 0 0,-1-1 0 0 0,-1 0-1 0 0,-1 0 1 0 0,-1 0 0 0 0,0 0 0 0 0,-1 0 0 0 0,-2-24 0 0 0,-2 11 10 0 0,-2 0 1 0 0,-2 0 0 0 0,-1 0-1 0 0,-1 1 1 0 0,-1 0 0 0 0,-2 0-1 0 0,-1 1 1 0 0,-2 0 0 0 0,-1 2-1 0 0,-1-1 1 0 0,-1 2-1 0 0,-29-35 1 0 0,38 53-66 0 0,0 1 0 0 0,-1 0 0 0 0,0 1 0 0 0,0 0 0 0 0,-1 0 0 0 0,0 1 0 0 0,0 0 0 0 0,-1 1 0 0 0,-19-7 0 0 0</inkml:trace>
</inkml:ink>
</file>

<file path=ppt/ink/ink2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7"/>
    </inkml:context>
    <inkml:brush xml:id="br0">
      <inkml:brushProperty name="width" value="0.1" units="cm"/>
      <inkml:brushProperty name="height" value="0.1" units="cm"/>
      <inkml:brushProperty name="color" value="#333333"/>
    </inkml:brush>
  </inkml:definitions>
  <inkml:trace contextRef="#ctx0" brushRef="#br0">82 20 1375 0 0,'6'-20'20699'0'0,"-41"65"-19613"0"0,21-24-982 0 0,10-17-92 0 0,0 1-1 0 0,0-1 1 0 0,1 1-1 0 0,0 0 1 0 0,0 0 0 0 0,0 0-1 0 0,0 1 1 0 0,1-1-1 0 0,0 1 1 0 0,0-1-1 0 0,1 1 1 0 0,-1 0 0 0 0,1 0-1 0 0,0 7 1 0 0,1-12-12 0 0,1-1 1 0 0,-1 1 0 0 0,0 0-1 0 0,1 0 1 0 0,-1 0 0 0 0,1 0-1 0 0,-1 0 1 0 0,1 0 0 0 0,-1-1-1 0 0,1 1 1 0 0,0 0 0 0 0,-1-1-1 0 0,1 1 1 0 0,0 0 0 0 0,0-1-1 0 0,-1 1 1 0 0,1-1 0 0 0,0 1-1 0 0,0-1 1 0 0,0 1 0 0 0,0-1-1 0 0,0 0 1 0 0,0 1 0 0 0,0-1-1 0 0,0 0 1 0 0,0 0 0 0 0,0 1-1 0 0,1-1 1 0 0,30-1-4 0 0,-25 1 4 0 0,11 0 96 0 0,0 0 0 0 0,0 2-1 0 0,0 0 1 0 0,0 1 0 0 0,-1 1-1 0 0,1 0 1 0 0,-1 2 0 0 0,0 0 0 0 0,0 1-1 0 0,17 9 1 0 0,-29-13-67 0 0,-1 1-1 0 0,0-1 1 0 0,0 1 0 0 0,0 0-1 0 0,0 0 1 0 0,0 1 0 0 0,-1-1-1 0 0,0 1 1 0 0,0-1 0 0 0,0 1-1 0 0,0 0 1 0 0,-1 0 0 0 0,0 0-1 0 0,0 1 1 0 0,0-1-1 0 0,-1 0 1 0 0,0 1 0 0 0,0-1-1 0 0,0 1 1 0 0,-1-1 0 0 0,1 1-1 0 0,-1-1 1 0 0,-1 1 0 0 0,1 0-1 0 0,-1-1 1 0 0,0 1 0 0 0,0-1-1 0 0,0 0 1 0 0,-1 1 0 0 0,0-1-1 0 0,0 0 1 0 0,-1 0-1 0 0,-5 9 1 0 0,3-8 30 0 0,0 0 0 0 0,0-1 0 0 0,0 0 0 0 0,-1 0-1 0 0,0-1 1 0 0,0 1 0 0 0,0-1 0 0 0,0 0 0 0 0,-1-1 0 0 0,0 0-1 0 0,0 0 1 0 0,0 0 0 0 0,0-1 0 0 0,0 0 0 0 0,0 0 0 0 0,0-1 0 0 0,-1 0-1 0 0,1 0 1 0 0,-1-1 0 0 0,-8 0 0 0 0,4 0-15 0 0,1-1 0 0 0,-1 0 0 0 0,1-1-1 0 0,0 0 1 0 0,0-1 0 0 0,0 0 0 0 0,0-1 0 0 0,0 0 0 0 0,1 0 0 0 0,0-1-1 0 0,0-1 1 0 0,-15-10 0 0 0,23 15-210 0 0</inkml:trace>
</inkml:ink>
</file>

<file path=ppt/ink/ink2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8"/>
    </inkml:context>
    <inkml:brush xml:id="br0">
      <inkml:brushProperty name="width" value="0.1" units="cm"/>
      <inkml:brushProperty name="height" value="0.1" units="cm"/>
      <inkml:brushProperty name="color" value="#333333"/>
    </inkml:brush>
  </inkml:definitions>
  <inkml:trace contextRef="#ctx0" brushRef="#br0">1 58 8751 0 0,'0'0'674'0'0,"2"-13"424"0"0,2-15 5944 0 0,-3 27-6823 0 0,0 0 0 0 0,0 0 0 0 0,0-1 0 0 0,1 1 1 0 0,-1 0-1 0 0,0 0 0 0 0,0 0 0 0 0,0 0 1 0 0,1 0-1 0 0,-1 0 0 0 0,1 1 0 0 0,-1-1 0 0 0,1 0 1 0 0,-1 1-1 0 0,1-1 0 0 0,-1 1 0 0 0,1 0 1 0 0,-1-1-1 0 0,1 1 0 0 0,-1 0 0 0 0,1 0 0 0 0,0 0 1 0 0,-1 0-1 0 0,4 0 0 0 0,49 8 1578 0 0,-28-3-880 0 0,44-3-102 0 0,-52-2-1109 0 0,-1 0 0 0 0,1 1 0 0 0,-1 1 0 0 0,1 0 0 0 0,32 10 0 0 0</inkml:trace>
</inkml:ink>
</file>

<file path=ppt/ink/ink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2"/>
    </inkml:context>
    <inkml:brush xml:id="br0">
      <inkml:brushProperty name="width" value="0.1" units="cm"/>
      <inkml:brushProperty name="height" value="0.1" units="cm"/>
      <inkml:brushProperty name="color" value="#F6630D"/>
    </inkml:brush>
  </inkml:definitions>
  <inkml:trace contextRef="#ctx0" brushRef="#br0">1 102 7367 0 0,'5'-11'9802'0'0,"9"-14"-7092"0"0,-4 17-2144 0 0,1 1-1 0 0,0 0 1 0 0,1 1-1 0 0,-1 0 1 0 0,1 1-1 0 0,1 0 1 0 0,-1 1-1 0 0,0 0 1 0 0,23-3-1 0 0,-19 5-918 0 0,0 0-1 0 0,1 0 1 0 0,-1 2-1 0 0,0 0 1 0 0,1 1-1 0 0,-1 0 0 0 0,21 6 1 0 0,-27-4-2205 0 0</inkml:trace>
</inkml:ink>
</file>

<file path=ppt/ink/ink2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49"/>
    </inkml:context>
    <inkml:brush xml:id="br0">
      <inkml:brushProperty name="width" value="0.1" units="cm"/>
      <inkml:brushProperty name="height" value="0.1" units="cm"/>
      <inkml:brushProperty name="color" value="#333333"/>
    </inkml:brush>
  </inkml:definitions>
  <inkml:trace contextRef="#ctx0" brushRef="#br0">655 79 5527 0 0,'-33'-32'184'0'0,"26"26"995"0"0,0 0-1 0 0,-1 1 1 0 0,0-1-1 0 0,-12-5 1 0 0,15 9-497 0 0,0 0 0 0 0,-1 0 0 0 0,1 0 0 0 0,-1 1 0 0 0,1 0 0 0 0,-1 0 0 0 0,1 0 0 0 0,-10 1 0 0 0,-32 8-61 0 0,23 0-516 0 0,1 2 1 0 0,-1 1-1 0 0,2 0 0 0 0,-1 2 0 0 0,2 0 0 0 0,0 2 0 0 0,0 0 1 0 0,2 2-1 0 0,0 0 0 0 0,0 1 0 0 0,2 0 0 0 0,0 2 1 0 0,2 0-1 0 0,-26 42 0 0 0,20-24 92 0 0,1 1 0 0 0,2 1 1 0 0,2 1-1 0 0,2 0 0 0 0,1 1 1 0 0,3 1-1 0 0,-11 81 0 0 0,17-87-140 0 0,1 0 0 0 0,3 0 1 0 0,0 0-1 0 0,3 0 0 0 0,1 0 0 0 0,13 57 0 0 0,-12-78-53 0 0,0 0 1 0 0,1 0-1 0 0,0 0 0 0 0,1-1 1 0 0,1 0-1 0 0,1-1 0 0 0,0 0 1 0 0,1 0-1 0 0,0-1 0 0 0,1 0 1 0 0,0 0-1 0 0,1-1 0 0 0,1-1 1 0 0,0 0-1 0 0,0-1 0 0 0,26 14 1 0 0,-21-13 91 0 0,1-1 1 0 0,0 0-1 0 0,1-2 1 0 0,-1 0-1 0 0,2-2 1 0 0,-1 0-1 0 0,1-1 1 0 0,0-1-1 0 0,0-1 1 0 0,0-1 0 0 0,0 0-1 0 0,0-2 1 0 0,0-1-1 0 0,1 0 1 0 0,-1-2-1 0 0,30-7 1 0 0,-23 3-89 0 0,-1-2 0 0 0,0-1 0 0 0,-1-2 0 0 0,0 0 0 0 0,46-31 0 0 0,-33 15 165 0 0,-2-2 0 0 0,58-59 1 0 0,-57 51 139 0 0,-17 19-152 0 0,-2-1 0 0 0,23-30-1 0 0,-37 43-130 0 0,0-1-1 0 0,0 0 1 0 0,-1 0-1 0 0,0-1 1 0 0,0 1-1 0 0,-1-1 1 0 0,0 0-1 0 0,0 0 1 0 0,-1 0-1 0 0,-1 0 1 0 0,2-9-1 0 0,-3-19 44 0 0,-1-1-1 0 0,-2 1 1 0 0,-1 0-1 0 0,-2 1 1 0 0,-1-1-1 0 0,-19-52 1 0 0,-7-4 49 0 0,-55-105 0 0 0,83 186-113 0 0,-1 0 1 0 0,0 0-1 0 0,0 1 1 0 0,-2 0-1 0 0,1 0 0 0 0,-1 0 1 0 0,-1 1-1 0 0,0 1 1 0 0,0-1-1 0 0,-1 2 0 0 0,0-1 1 0 0,-1 1-1 0 0,0 1 1 0 0,0 0-1 0 0,0 0 0 0 0,-1 1 1 0 0,0 1-1 0 0,-1 0 0 0 0,1 0 1 0 0,-1 1-1 0 0,1 1 1 0 0,-1 0-1 0 0,-20-1 0 0 0,2-1-1485 0 0,22 5-97 0 0</inkml:trace>
</inkml:ink>
</file>

<file path=ppt/ink/ink2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0"/>
    </inkml:context>
    <inkml:brush xml:id="br0">
      <inkml:brushProperty name="width" value="0.1" units="cm"/>
      <inkml:brushProperty name="height" value="0.1" units="cm"/>
      <inkml:brushProperty name="color" value="#004F8B"/>
    </inkml:brush>
  </inkml:definitions>
  <inkml:trace contextRef="#ctx0" brushRef="#br0">4 268 2759 0 0,'0'0'13132'0'0,"19"4"-11517"0"0,-18-2-1492 0 0,1 0 0 0 0,0 0 0 0 0,1-1 1 0 0,-1 1-1 0 0,0-1 0 0 0,0 0 0 0 0,0 0 0 0 0,1 0 0 0 0,-1 0 1 0 0,1 0-1 0 0,-1 0 0 0 0,1 0 0 0 0,-1-1 0 0 0,1 0 0 0 0,-1 1 1 0 0,1-1-1 0 0,-1 0 0 0 0,1 0 0 0 0,0 0 0 0 0,-1-1 1 0 0,1 1-1 0 0,-1 0 0 0 0,1-1 0 0 0,-1 0 0 0 0,1 0 0 0 0,-1 1 1 0 0,4-3-1 0 0,9-4 166 0 0,-1-1 0 0 0,0 0 0 0 0,20-15 0 0 0,3-2-89 0 0,-29 20-157 0 0,1 0 0 0 0,-2-1 0 0 0,1 0 0 0 0,-1 0 0 0 0,0-1 0 0 0,0 1 0 0 0,-1-2 0 0 0,0 1-1 0 0,0-1 1 0 0,5-9 0 0 0,2-5 243 0 0,-1 0 1 0 0,14-40-1 0 0,-19 37 108 0 0,-16 33 93 0 0,-22 40-10 0 0,28-42-562 0 0,-35 64 68 0 0,4 2-1 0 0,-28 84 0 0 0,25-61-246 0 0,26-67 200 0 0,-20 45-620 0 0,4 1-1 0 0,3 1 1 0 0,-16 85 0 0 0,40-159 687 0 0,0 0 0 0 0,0-1 0 0 0,0 1 0 0 0,1-1 1 0 0,-1 1-1 0 0,0 0 0 0 0,0-1 0 0 0,0 1 0 0 0,1 0 1 0 0,-1-1-1 0 0,0 1 0 0 0,0-1 0 0 0,1 1 0 0 0,-1-1 1 0 0,1 1-1 0 0,-1-1 0 0 0,0 1 0 0 0,1-1 0 0 0,-1 1 1 0 0,1-1-1 0 0,-1 1 0 0 0,1-1 0 0 0,-1 0 0 0 0,1 1 1 0 0,0-1-1 0 0,-1 0 0 0 0,1 1 0 0 0,-1-1 0 0 0,1 0 1 0 0,0 0-1 0 0,-1 0 0 0 0,1 0 0 0 0,0 1 0 0 0,-1-1 1 0 0,1 0-1 0 0,0 0 0 0 0,-1 0 0 0 0,1 0 0 0 0,0-1 1 0 0,23 0 286 0 0,316-80 318 0 0,-319 77-721 0 0,10-3-359 0 0</inkml:trace>
</inkml:ink>
</file>

<file path=ppt/ink/ink2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1"/>
    </inkml:context>
    <inkml:brush xml:id="br0">
      <inkml:brushProperty name="width" value="0.1" units="cm"/>
      <inkml:brushProperty name="height" value="0.1" units="cm"/>
      <inkml:brushProperty name="color" value="#004F8B"/>
    </inkml:brush>
  </inkml:definitions>
  <inkml:trace contextRef="#ctx0" brushRef="#br0">1 99 8287 0 0,'0'0'639'0'0,"9"-18"6064"0"0,-6 19-6367 0 0,0 0 0 0 0,0-1 0 0 0,0 1 0 0 0,0-1 0 0 0,0 0 0 0 0,0 0 0 0 0,0 0 0 0 0,0 0 0 0 0,0 0 0 0 0,0-1 0 0 0,-1 1 0 0 0,1-1 0 0 0,0 0 0 0 0,3-1 0 0 0,45-22 1881 0 0,2-1-1072 0 0,-26 17-907 0 0,1 1-1 0 0,0 2 0 0 0,0 0 1 0 0,33 1-1 0 0,-46 4-1726 0 0,1 1-1 0 0,28 5 1 0 0</inkml:trace>
</inkml:ink>
</file>

<file path=ppt/ink/ink2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2"/>
    </inkml:context>
    <inkml:brush xml:id="br0">
      <inkml:brushProperty name="width" value="0.1" units="cm"/>
      <inkml:brushProperty name="height" value="0.1" units="cm"/>
      <inkml:brushProperty name="color" value="#004F8B"/>
    </inkml:brush>
  </inkml:definitions>
  <inkml:trace contextRef="#ctx0" brushRef="#br0">188 17 10735 0 0,'0'0'979'0'0,"-20"-16"4378"0"0,15 17-5026 0 0,1 0 0 0 0,-1 0-1 0 0,1 0 1 0 0,0 1 0 0 0,0 0 0 0 0,0 0-1 0 0,0 0 1 0 0,0 0 0 0 0,0 1-1 0 0,0 0 1 0 0,1 0 0 0 0,-1 0 0 0 0,-3 4-1 0 0,-42 47 408 0 0,46-50-715 0 0,1-1 0 0 0,-1 1 0 0 0,1 0 0 0 0,-1-1-1 0 0,1 1 1 0 0,0 0 0 0 0,1 1 0 0 0,-1-1 0 0 0,1 0 0 0 0,0 0 0 0 0,0 1-1 0 0,0-1 1 0 0,0 6 0 0 0,0-7-17 0 0,1-1-1 0 0,-1 1 1 0 0,0-1 0 0 0,0 1-1 0 0,0-1 1 0 0,0 0 0 0 0,0 0-1 0 0,-1 1 1 0 0,1-1-1 0 0,-1 0 1 0 0,1 0 0 0 0,-3 2-1 0 0,2-3-2 0 0,1 1 0 0 0,0-1 1 0 0,-1 0-1 0 0,1 1 0 0 0,0-1 0 0 0,0 1 0 0 0,0-1 0 0 0,0 1 0 0 0,0 0 0 0 0,0-1 0 0 0,0 1 0 0 0,1 0 1 0 0,-1 0-1 0 0,1-1 0 0 0,-1 1 0 0 0,1 0 0 0 0,0 0 0 0 0,0 0 0 0 0,-1 0 0 0 0,1 0 0 0 0,1 0 1 0 0,-1-1-1 0 0,0 1 0 0 0,0 0 0 0 0,1 0 0 0 0,-1 0 0 0 0,2 2 0 0 0,1 2 84 0 0,0 0 0 0 0,1 0 0 0 0,-1 0 0 0 0,2-1 0 0 0,-1 1 0 0 0,0-1 0 0 0,11 8 0 0 0,-13-11 97 0 0,38-3 612 0 0,3 0-401 0 0,5 1 214 0 0,70 7 1 0 0,-104-5-522 0 0,0 0 0 0 0,1 1 0 0 0,-1 1 0 0 0,-1 0 0 0 0,1 1 0 0 0,-1 1 0 0 0,0 0 1 0 0,0 1-1 0 0,16 10 0 0 0,-26-15-69 0 0,-1 0 1 0 0,1 0 0 0 0,0 1 0 0 0,-1-1-1 0 0,1 0 1 0 0,-1 1 0 0 0,0 0 0 0 0,0 0-1 0 0,0-1 1 0 0,0 1 0 0 0,-1 0-1 0 0,1 0 1 0 0,-1 1 0 0 0,1-1 0 0 0,-1 0-1 0 0,0 0 1 0 0,0 1 0 0 0,-1-1 0 0 0,1 1-1 0 0,-1-1 1 0 0,0 1 0 0 0,0-1-1 0 0,0 0 1 0 0,0 1 0 0 0,0-1 0 0 0,-1 1-1 0 0,1-1 1 0 0,-1 1 0 0 0,0-1 0 0 0,0 0-1 0 0,-1 0 1 0 0,1 1 0 0 0,0-1-1 0 0,-1 0 1 0 0,0 0 0 0 0,0 0 0 0 0,-4 5-1 0 0,0 0 26 0 0,-1 0-1 0 0,1-1 1 0 0,-2 1-1 0 0,1-1 0 0 0,-1-1 1 0 0,0 1-1 0 0,0-1 1 0 0,0-1-1 0 0,-1 1 1 0 0,0-1-1 0 0,-11 4 0 0 0,-15 3-45 0 0,20-6 129 0 0,-1 0 0 0 0,1-1 1 0 0,-1-1-1 0 0,0-1 0 0 0,-21 2 1 0 0,32-5-216 0 0,0 0 1 0 0,0 0 0 0 0,-1-1-1 0 0,1 0 1 0 0,0 0 0 0 0,0 0-1 0 0,0 0 1 0 0,0-1-1 0 0,0 0 1 0 0,1 0 0 0 0,-1-1-1 0 0,0 1 1 0 0,1-1-1 0 0,0 0 1 0 0,-1 0 0 0 0,1 0-1 0 0,1-1 1 0 0,-1 1 0 0 0,0-1-1 0 0,1 0 1 0 0,-4-5-1 0 0,-15-17-5678 0 0</inkml:trace>
</inkml:ink>
</file>

<file path=ppt/ink/ink2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3"/>
    </inkml:context>
    <inkml:brush xml:id="br0">
      <inkml:brushProperty name="width" value="0.1" units="cm"/>
      <inkml:brushProperty name="height" value="0.1" units="cm"/>
      <inkml:brushProperty name="color" value="#004F8B"/>
    </inkml:brush>
  </inkml:definitions>
  <inkml:trace contextRef="#ctx0" brushRef="#br0">1 197 1839 0 0,'8'-13'2642'0'0,"1"0"0"0"0,0 1 0 0 0,1 1 0 0 0,1-1 0 0 0,18-15 0 0 0,-13 14-1287 0 0,0 2 0 0 0,1 0 0 0 0,-1 1 0 0 0,22-9 0 0 0,-18 10-1373 0 0,0 2 0 0 0,1 0 0 0 0,34-7 0 0 0,-36 11-920 0 0,0 1-1 0 0,0 0 1 0 0,0 2-1 0 0,23 1 1 0 0,-25 2-4129 0 0,4 1-1265 0 0</inkml:trace>
</inkml:ink>
</file>

<file path=ppt/ink/ink2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4"/>
    </inkml:context>
    <inkml:brush xml:id="br0">
      <inkml:brushProperty name="width" value="0.1" units="cm"/>
      <inkml:brushProperty name="height" value="0.1" units="cm"/>
      <inkml:brushProperty name="color" value="#004F8B"/>
    </inkml:brush>
  </inkml:definitions>
  <inkml:trace contextRef="#ctx0" brushRef="#br0">182 15 1839 0 0,'0'0'83'0'0,"-33"8"3116"0"0,28-5-1702 0 0,-1 0 0 0 0,1 1 1 0 0,-1 0-1 0 0,1 0 0 0 0,0 1 1 0 0,1-1-1 0 0,-8 10 0 0 0,-25 46 1866 0 0,22-26-2629 0 0,-18 59 0 0 0,29-81-547 0 0,1 0 1 0 0,0 0 0 0 0,1 0-1 0 0,0 1 1 0 0,1-1-1 0 0,1 1 1 0 0,0-1 0 0 0,0 1-1 0 0,2-1 1 0 0,-1 0 0 0 0,4 14-1 0 0,-3-20-138 0 0,0 0 0 0 0,1 0 0 0 0,-1-1 0 0 0,1 1 0 0 0,0-1 0 0 0,0 0 0 0 0,1 0 0 0 0,-1 0 0 0 0,1 0 1 0 0,0-1-1 0 0,1 1 0 0 0,-1-1 0 0 0,1 0 0 0 0,-1 0 0 0 0,1-1 0 0 0,1 1 0 0 0,-1-1 0 0 0,0-1 0 0 0,1 1 0 0 0,-1 0 0 0 0,1-1 0 0 0,0 0 0 0 0,0-1 0 0 0,10 2 0 0 0,-2-1 29 0 0,0-1 0 0 0,0 0-1 0 0,0-2 1 0 0,0 1 0 0 0,0-2 0 0 0,0 0 0 0 0,0 0-1 0 0,0-1 1 0 0,22-9 0 0 0,-26 9-31 0 0,0-1-1 0 0,-1 0 1 0 0,1-1 0 0 0,-1 0-1 0 0,0-1 1 0 0,0 0 0 0 0,0 0 0 0 0,-1-1-1 0 0,0 0 1 0 0,0 0 0 0 0,-1-1 0 0 0,0 0-1 0 0,9-12 1 0 0,-13 14-11 0 0,0-1 0 0 0,0 1 0 0 0,-1-1 0 0 0,0 0 0 0 0,0 0 0 0 0,0 0 0 0 0,-1 0 0 0 0,0 0 0 0 0,0-1 0 0 0,-1 1 0 0 0,-1-13 1 0 0,-1-5 59 0 0,-2 1 1 0 0,-8-27-1 0 0,-2-17-6 0 0,12 62-79 0 0,0-1 0 0 0,0 1 0 0 0,0 0 0 0 0,0 0-1 0 0,-1 0 1 0 0,0 0 0 0 0,0 1 0 0 0,-1-1 0 0 0,0 1 0 0 0,0 0 0 0 0,0 0-1 0 0,0 0 1 0 0,-1 0 0 0 0,0 1 0 0 0,0 0 0 0 0,0 0 0 0 0,0 0 0 0 0,-1 0 0 0 0,0 1-1 0 0,1 0 1 0 0,-10-3 0 0 0,4 1-257 0 0,0 1 0 0 0,0 1 0 0 0,-1 0 0 0 0,1 0 1 0 0,-1 1-1 0 0,0 0 0 0 0,1 1 0 0 0,-1 1 0 0 0,0 0 0 0 0,0 0 0 0 0,-14 3 0 0 0,16 0-2192 0 0</inkml:trace>
</inkml:ink>
</file>

<file path=ppt/ink/ink2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5"/>
    </inkml:context>
    <inkml:brush xml:id="br0">
      <inkml:brushProperty name="width" value="0.1" units="cm"/>
      <inkml:brushProperty name="height" value="0.1" units="cm"/>
      <inkml:brushProperty name="color" value="#004F8B"/>
    </inkml:brush>
  </inkml:definitions>
  <inkml:trace contextRef="#ctx0" brushRef="#br0">205 1 13015 0 0,'0'0'1179'0'0,"-25"5"-787"0"0,17-1 21 0 0,0 0 0 0 0,0 0 0 0 0,1 0 0 0 0,-1 1 1 0 0,1 1-1 0 0,0-1 0 0 0,0 1 0 0 0,1 0 0 0 0,0 1 0 0 0,0-1 0 0 0,0 1 0 0 0,1 0 1 0 0,-5 9-1 0 0,-4 8 250 0 0,1 0 0 0 0,-19 50 0 0 0,28-63-470 0 0,0 1 0 0 0,0 0 0 0 0,1 0 0 0 0,1 1 0 0 0,0-1 0 0 0,0 1 0 0 0,1-1 0 0 0,1 1 0 0 0,2 22 0 0 0,-1-29-147 0 0,1-1 1 0 0,-1 1-1 0 0,1 0 1 0 0,0-1-1 0 0,0 1 1 0 0,0-1-1 0 0,1 1 1 0 0,0-1-1 0 0,0 0 1 0 0,1 0 0 0 0,-1-1-1 0 0,1 1 1 0 0,0-1-1 0 0,0 1 1 0 0,1-1-1 0 0,-1-1 1 0 0,1 1-1 0 0,0 0 1 0 0,0-1-1 0 0,0 0 1 0 0,0 0 0 0 0,10 3-1 0 0,1 0 47 0 0,1-1-1 0 0,0-1 1 0 0,0 0-1 0 0,1-1 1 0 0,-1-1-1 0 0,1-1 1 0 0,-1 0 0 0 0,1-1-1 0 0,-1-1 1 0 0,1-1-1 0 0,18-4 1 0 0,-25 4-40 0 0,0-1 1 0 0,0 1-1 0 0,0-2 1 0 0,-1 0 0 0 0,1 0-1 0 0,-1-1 1 0 0,0 0-1 0 0,0-1 1 0 0,-1 0-1 0 0,0-1 1 0 0,0 0-1 0 0,0 0 1 0 0,-1 0-1 0 0,0-2 1 0 0,-1 1-1 0 0,1-1 1 0 0,-2 1 0 0 0,9-15-1 0 0,-12 15-20 0 0,0 0 0 0 0,-1 0 0 0 0,0 0 0 0 0,0-1 0 0 0,0 1-1 0 0,-1 0 1 0 0,-1-1 0 0 0,0 0 0 0 0,0 1 0 0 0,0-1 0 0 0,-1 1 0 0 0,0-1 0 0 0,-1 1 0 0 0,0 0 0 0 0,0 0 0 0 0,-1-1-1 0 0,0 1 1 0 0,0 1 0 0 0,-1-1 0 0 0,0 0 0 0 0,0 1 0 0 0,-8-9 0 0 0,6 6-39 0 0,-1 0-1 0 0,0 1 1 0 0,-1 0 0 0 0,0 1-1 0 0,0-1 1 0 0,-1 1 0 0 0,0 1-1 0 0,-1 0 1 0 0,1 0 0 0 0,-1 1 0 0 0,-1 0-1 0 0,1 1 1 0 0,-1 0 0 0 0,0 0-1 0 0,-19-4 1 0 0,21 7-623 0 0,-32-5 1068 0 0,27 5-3311 0 0</inkml:trace>
</inkml:ink>
</file>

<file path=ppt/ink/ink2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6"/>
    </inkml:context>
    <inkml:brush xml:id="br0">
      <inkml:brushProperty name="width" value="0.1" units="cm"/>
      <inkml:brushProperty name="height" value="0.1" units="cm"/>
      <inkml:brushProperty name="color" value="#004F8B"/>
    </inkml:brush>
  </inkml:definitions>
  <inkml:trace contextRef="#ctx0" brushRef="#br0">0 1 6447 0 0,'0'0'7680'0'0,"28"20"-2152"0"0,-8-2-3354 0 0,30 34 1 0 0,12 13-756 0 0,40 11-254 0 0,-68-53-419 0 0,61 56-1 0 0,-94-78-622 0 0,28 33-4569 0 0</inkml:trace>
</inkml:ink>
</file>

<file path=ppt/ink/ink2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7"/>
    </inkml:context>
    <inkml:brush xml:id="br0">
      <inkml:brushProperty name="width" value="0.1" units="cm"/>
      <inkml:brushProperty name="height" value="0.1" units="cm"/>
      <inkml:brushProperty name="color" value="#004F8B"/>
    </inkml:brush>
  </inkml:definitions>
  <inkml:trace contextRef="#ctx0" brushRef="#br0">454 0 6447 0 0,'-4'2'8630'0'0,"-13"12"-6513"0"0,-46 58 1299 0 0,46-50-3165 0 0,-1-2 0 0 0,0 0 1 0 0,-29 24-1 0 0,-5-4-232 0 0,-81 65 734 0 0,49-29-3257 0 0</inkml:trace>
</inkml:ink>
</file>

<file path=ppt/ink/ink2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8"/>
    </inkml:context>
    <inkml:brush xml:id="br0">
      <inkml:brushProperty name="width" value="0.1" units="cm"/>
      <inkml:brushProperty name="height" value="0.1" units="cm"/>
      <inkml:brushProperty name="color" value="#004F8B"/>
    </inkml:brush>
  </inkml:definitions>
  <inkml:trace contextRef="#ctx0" brushRef="#br0">14 45 2303 0 0,'0'-9'1315'0'0,"-2"-27"7821"0"0,6 98 1480 0 0,-12 71-8194 0 0,1 10-2364 0 0,20 20 211 0 0,1-172-2772 0 0,-8 3 1062 0 0</inkml:trace>
</inkml:ink>
</file>

<file path=ppt/ink/ink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3"/>
    </inkml:context>
    <inkml:brush xml:id="br0">
      <inkml:brushProperty name="width" value="0.1" units="cm"/>
      <inkml:brushProperty name="height" value="0.1" units="cm"/>
      <inkml:brushProperty name="color" value="#F6630D"/>
    </inkml:brush>
  </inkml:definitions>
  <inkml:trace contextRef="#ctx0" brushRef="#br0">0 36 8751 0 0,'0'0'1230'0'0,"25"-10"4503"0"0,-11 5-4848 0 0,1 0 1 0 0,0 1 0 0 0,0 0-1 0 0,0 1 1 0 0,0 1-1 0 0,1 1 1 0 0,-1 0-1 0 0,17 1 1 0 0,14 3-1604 0 0,64 12 0 0 0,-96-13-419 0 0</inkml:trace>
</inkml:ink>
</file>

<file path=ppt/ink/ink2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59"/>
    </inkml:context>
    <inkml:brush xml:id="br0">
      <inkml:brushProperty name="width" value="0.1" units="cm"/>
      <inkml:brushProperty name="height" value="0.1" units="cm"/>
      <inkml:brushProperty name="color" value="#004F8B"/>
    </inkml:brush>
  </inkml:definitions>
  <inkml:trace contextRef="#ctx0" brushRef="#br0">2 5 3679 0 0,'-1'-5'16928'0'0</inkml:trace>
</inkml:ink>
</file>

<file path=ppt/ink/ink2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0"/>
    </inkml:context>
    <inkml:brush xml:id="br0">
      <inkml:brushProperty name="width" value="0.1" units="cm"/>
      <inkml:brushProperty name="height" value="0.1" units="cm"/>
      <inkml:brushProperty name="color" value="#004F8B"/>
    </inkml:brush>
  </inkml:definitions>
  <inkml:trace contextRef="#ctx0" brushRef="#br0">223 60 6911 0 0,'0'0'528'0'0,"-18"-19"7331"0"0,13 17-7423 0 0,-1 1-1 0 0,0 0 1 0 0,0 1 0 0 0,1 0-1 0 0,-1 0 1 0 0,0 0 0 0 0,0 0 0 0 0,1 1-1 0 0,-1 0 1 0 0,0 0 0 0 0,1 1-1 0 0,-1-1 1 0 0,1 1 0 0 0,-1 1 0 0 0,1-1-1 0 0,0 1 1 0 0,0-1 0 0 0,-9 8-1 0 0,7-3-272 0 0,0-1 0 0 0,0 1-1 0 0,0 1 1 0 0,1-1 0 0 0,0 1-1 0 0,1 1 1 0 0,0-1 0 0 0,0 1-1 0 0,1-1 1 0 0,-6 17 0 0 0,5-12-74 0 0,1-1 0 0 0,1 1 0 0 0,0 0-1 0 0,0 0 1 0 0,2 0 0 0 0,-1 1 0 0 0,2-1 0 0 0,0 0 0 0 0,0 0 0 0 0,4 23 0 0 0,-2-30-78 0 0,-1 0-1 0 0,1-1 1 0 0,0 1 0 0 0,0-1 0 0 0,1 1-1 0 0,0-1 1 0 0,0 0 0 0 0,0 0 0 0 0,0 0-1 0 0,1 0 1 0 0,0-1 0 0 0,0 1-1 0 0,0-1 1 0 0,0 0 0 0 0,1 0 0 0 0,0-1-1 0 0,0 1 1 0 0,0-1 0 0 0,0 0 0 0 0,0-1-1 0 0,0 1 1 0 0,1-1 0 0 0,0 0 0 0 0,-1 0-1 0 0,1-1 1 0 0,6 2 0 0 0,-4-2 19 0 0,-1 0 1 0 0,1 0-1 0 0,0-1 1 0 0,0 0-1 0 0,-1 0 1 0 0,1 0-1 0 0,0-1 0 0 0,-1-1 1 0 0,1 1-1 0 0,0-1 1 0 0,-1 0-1 0 0,0-1 1 0 0,0 0-1 0 0,1 0 1 0 0,-2-1-1 0 0,1 1 1 0 0,0-2-1 0 0,-1 1 1 0 0,0-1-1 0 0,0 0 1 0 0,0 0-1 0 0,0 0 0 0 0,5-8 1 0 0,-5 5-2 0 0,1 0 1 0 0,-2-1-1 0 0,1 1 1 0 0,-1-1-1 0 0,-1-1 1 0 0,0 1-1 0 0,0-1 1 0 0,-1 1-1 0 0,0-1 0 0 0,0 0 1 0 0,-1 0-1 0 0,-1 0 1 0 0,1 0-1 0 0,-2-1 1 0 0,1 1-1 0 0,-2 0 1 0 0,0-11-1 0 0,-1 10 13 0 0,0 0 0 0 0,-1 0-1 0 0,0 0 1 0 0,0 0 0 0 0,-1 0 0 0 0,-1 0-1 0 0,1 1 1 0 0,-2 0 0 0 0,-11-16 0 0 0,13 20-38 0 0,-1 0 0 0 0,-1 1 0 0 0,1-1 1 0 0,-1 1-1 0 0,0 1 0 0 0,0-1 0 0 0,0 1 1 0 0,-1 0-1 0 0,1 0 0 0 0,-1 1 0 0 0,0 0 0 0 0,0 0 1 0 0,0 0-1 0 0,-1 1 0 0 0,-10-2 0 0 0,11 3-637 0 0,-32-4 1301 0 0,25 10-3143 0 0</inkml:trace>
</inkml:ink>
</file>

<file path=ppt/ink/ink2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1"/>
    </inkml:context>
    <inkml:brush xml:id="br0">
      <inkml:brushProperty name="width" value="0.1" units="cm"/>
      <inkml:brushProperty name="height" value="0.1" units="cm"/>
      <inkml:brushProperty name="color" value="#004F8B"/>
    </inkml:brush>
  </inkml:definitions>
  <inkml:trace contextRef="#ctx0" brushRef="#br0">1 110 4143 0 0,'3'-10'7974'0'0,"4"-11"-5156"0"0,-7 20-2685 0 0,0 0 0 0 0,0 0 0 0 0,0 0 0 0 0,0 0 0 0 0,0 0 0 0 0,1 0 0 0 0,-1 0-1 0 0,0 0 1 0 0,1 0 0 0 0,-1 0 0 0 0,0 0 0 0 0,1 0 0 0 0,0 0 0 0 0,-1 0 0 0 0,1 0 0 0 0,-1 1 0 0 0,1-1-1 0 0,0 0 1 0 0,0 0 0 0 0,0 0 0 0 0,13 6 1811 0 0,-14-4-1868 0 0,1 0 0 0 0,0-1-1 0 0,-1 1 1 0 0,1 0 0 0 0,0-1 0 0 0,0 1 0 0 0,-1-1 0 0 0,1 1 0 0 0,0-1 0 0 0,0 0 0 0 0,0 1 0 0 0,0-1 0 0 0,0 0 0 0 0,0 0 0 0 0,0 1 0 0 0,0-1-1 0 0,-1 0 1 0 0,1 0 0 0 0,0 0 0 0 0,0 0 0 0 0,0 0 0 0 0,0 0 0 0 0,0-1 0 0 0,0 1 0 0 0,0 0 0 0 0,0 0 0 0 0,0-1 0 0 0,0 1 0 0 0,-1 0-1 0 0,1-1 1 0 0,0 1 0 0 0,0-1 0 0 0,1 0 0 0 0,-2 0-34 0 0,1 1-1 0 0,-1-1 1 0 0,1 1 0 0 0,-1-1-1 0 0,0 0 1 0 0,1 1 0 0 0,-1-1-1 0 0,0 1 1 0 0,1-1 0 0 0,-1 0-1 0 0,0 1 1 0 0,0-1 0 0 0,0 0-1 0 0,0 1 1 0 0,0-1 0 0 0,1 0-1 0 0,-1 0 1 0 0,0 1 0 0 0,-1-1-1 0 0,1 0 1 0 0,0 0 0 0 0,0 0-23 0 0,0 1-1 0 0,0-1 1 0 0,0 1 0 0 0,0 0 0 0 0,0-1 0 0 0,0 1 0 0 0,-1-1 0 0 0,1 1 0 0 0,1 0 0 0 0,-1-1 0 0 0,0 1 0 0 0,0-1 0 0 0,0 1 0 0 0,0 0 0 0 0,0-1 0 0 0,0 1 0 0 0,0-1 0 0 0,1 1 0 0 0,-1 0 0 0 0,0-1 0 0 0,0 1 0 0 0,0 0 0 0 0,1-1 0 0 0,-1 1 0 0 0,0 0 0 0 0,1-1 0 0 0,-1 1 0 0 0,0 0 0 0 0,0 0 0 0 0,1-1 0 0 0,-1 1-1 0 0,1 0 1 0 0,-1 0 0 0 0,0 0 0 0 0,1 0 0 0 0,-1-1 0 0 0,0 1 0 0 0,1 0 0 0 0,-1 0 0 0 0,1 0 0 0 0,-1 0 0 0 0,0 0 0 0 0,1 0 0 0 0,-1 0 0 0 0,1 0 0 0 0,-1 0 0 0 0,0 0 0 0 0,1 0 0 0 0,-1 0 0 0 0,1 0 0 0 0,0 1 0 0 0,36-12 1175 0 0,-35 11-1163 0 0,-1 0-1 0 0,1 0 1 0 0,-1 0-1 0 0,1 0 1 0 0,-1 0-1 0 0,1-1 1 0 0,-1 1-1 0 0,1 0 1 0 0,-1-1-1 0 0,1 1 0 0 0,-1-1 1 0 0,1 1-1 0 0,-1-1 1 0 0,0 0-1 0 0,1 0 1 0 0,-1 0-1 0 0,0 1 1 0 0,0-1-1 0 0,0 0 1 0 0,0 0-1 0 0,1-1 0 0 0,-1 1 1 0 0,1-2-1 0 0,0 1-15 0 0,-2 2-4 0 0,1-1 0 0 0,0 1 0 0 0,-1-1 0 0 0,1 1 0 0 0,0 0 1 0 0,-1-1-1 0 0,1 1 0 0 0,0 0 0 0 0,0 0 0 0 0,0-1 0 0 0,-1 1 0 0 0,1 0 0 0 0,0 0 1 0 0,0 0-1 0 0,0 0 0 0 0,0 0 0 0 0,-1 0 0 0 0,1 0 0 0 0,0 0 0 0 0,0 1 0 0 0,0-1 1 0 0,0 0-1 0 0,0 1 3 0 0,1-1-1 0 0,-1 0 1 0 0,0 0 0 0 0,1 0 0 0 0,-1 0 0 0 0,0 0 0 0 0,0 0 0 0 0,1 0 0 0 0,-1 0-1 0 0,0 0 1 0 0,0 0 0 0 0,1-1 0 0 0,-1 1 0 0 0,2-1 0 0 0,-1 0-2 0 0,0 0 0 0 0,0 0 0 0 0,0 0 1 0 0,0 0-1 0 0,0 1 0 0 0,0-1 0 0 0,0 1 1 0 0,0 0-1 0 0,1 0 0 0 0,-1-1 0 0 0,0 1 1 0 0,0 1-1 0 0,0-1 0 0 0,0 0 0 0 0,0 0 1 0 0,0 1-1 0 0,0-1 0 0 0,0 1 0 0 0,0 0 1 0 0,0-1-1 0 0,0 1 0 0 0,0 0 0 0 0,0 0 1 0 0,0 1-1 0 0,-1-1 0 0 0,1 0 0 0 0,0 0 1 0 0,-1 1-1 0 0,1-1 0 0 0,-1 1 0 0 0,1-1 1 0 0,-1 1-1 0 0,0 0 0 0 0,0 0 0 0 0,0-1 1 0 0,0 1-1 0 0,0 0 0 0 0,0 0 0 0 0,0 0 1 0 0,0 0-1 0 0,-1 0 0 0 0,1 0 0 0 0,-1 0 1 0 0,0 1-1 0 0,0-1 0 0 0,1 0 0 0 0,-1 0 1 0 0,-1 0-1 0 0,1 0 0 0 0,0 0 0 0 0,0 0 1 0 0,-1 0-1 0 0,0 3 0 0 0,-30 45 83 0 0,26-43-85 0 0,0 0 0 0 0,0 0-1 0 0,1 1 1 0 0,0-1 0 0 0,0 1-1 0 0,-5 16 1 0 0,8-21-9 0 0,1 0 0 0 0,0-1 0 0 0,0 1 0 0 0,0 0 0 0 0,0-1 0 0 0,0 1-1 0 0,1 0 1 0 0,-1-1 0 0 0,1 1 0 0 0,0-1 0 0 0,0 1 0 0 0,0-1 0 0 0,0 1 0 0 0,0-1 0 0 0,0 1-1 0 0,1-1 1 0 0,-1 0 0 0 0,1 0 0 0 0,-1 0 0 0 0,1 0 0 0 0,0 0 0 0 0,0 0 0 0 0,0 0 0 0 0,0-1-1 0 0,0 1 1 0 0,0-1 0 0 0,5 3 0 0 0,34 21 0 0 0,-19-13-3 0 0,0 2-1 0 0,33 27 1 0 0,-51-38-1 0 0,0 0 0 0 0,0 1 0 0 0,-1 0 0 0 0,1 0 0 0 0,-1 0 0 0 0,0 0 1 0 0,0 0-1 0 0,0 0 0 0 0,-1 1 0 0 0,0 0 0 0 0,0-1 0 0 0,0 1 0 0 0,0 0 0 0 0,-1 0 1 0 0,1 0-1 0 0,-1 0 0 0 0,0 0 0 0 0,-1 0 0 0 0,1 6 0 0 0,-2-7 3 0 0,0 0 1 0 0,-1 0-1 0 0,1 0 0 0 0,-1 0 1 0 0,1 0-1 0 0,-1 0 0 0 0,-1 0 1 0 0,1-1-1 0 0,0 1 0 0 0,-1-1 1 0 0,0 0-1 0 0,1 0 0 0 0,-1 0 1 0 0,-1 0-1 0 0,1 0 0 0 0,0 0 1 0 0,-1-1-1 0 0,1 0 0 0 0,-1 1 1 0 0,0-1-1 0 0,0-1 0 0 0,0 1 0 0 0,-8 2 1 0 0,-6 2 42 0 0,0 0 1 0 0,0-2-1 0 0,-37 5 0 0 0,39-7 6 0 0,0-1-1 0 0,1 0 0 0 0,-26-3 1 0 0,36 1-52 0 0,0 0 0 0 0,1 0-1 0 0,-1 0 1 0 0,0 0 0 0 0,1-1 0 0 0,-1 1 0 0 0,1-1 0 0 0,-1 0 0 0 0,1-1 0 0 0,0 1 0 0 0,0-1 0 0 0,0 0 0 0 0,0 0 0 0 0,1 0 0 0 0,-6-6-1 0 0,8 8-112 0 0,3-9-1481 0 0,0-1-1301 0 0</inkml:trace>
</inkml:ink>
</file>

<file path=ppt/ink/ink2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2"/>
    </inkml:context>
    <inkml:brush xml:id="br0">
      <inkml:brushProperty name="width" value="0.1" units="cm"/>
      <inkml:brushProperty name="height" value="0.1" units="cm"/>
      <inkml:brushProperty name="color" value="#004F8B"/>
    </inkml:brush>
  </inkml:definitions>
  <inkml:trace contextRef="#ctx0" brushRef="#br0">8 7 5527 0 0,'-8'-6'16453'0'0,"57"44"-14865"0"0,1-2-1 0 0,67 35 1 0 0,7 5-1273 0 0,-92-52-2782 0 0,-29-22 1440 0 0</inkml:trace>
</inkml:ink>
</file>

<file path=ppt/ink/ink2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3"/>
    </inkml:context>
    <inkml:brush xml:id="br0">
      <inkml:brushProperty name="width" value="0.1" units="cm"/>
      <inkml:brushProperty name="height" value="0.1" units="cm"/>
      <inkml:brushProperty name="color" value="#004F8B"/>
    </inkml:brush>
  </inkml:definitions>
  <inkml:trace contextRef="#ctx0" brushRef="#br0">412 36 2759 0 0,'0'0'126'0'0,"-11"-27"6607"0"0,10 26-6164 0 0,0 0 0 0 0,-1 0 1 0 0,1 0-1 0 0,-1 1 0 0 0,1-1 0 0 0,-1 0 0 0 0,1 1 1 0 0,-1-1-1 0 0,0 1 0 0 0,1-1 0 0 0,-1 1 0 0 0,0-1 1 0 0,1 1-1 0 0,-1 0 0 0 0,0 0 0 0 0,1 0 0 0 0,-4 1 0 0 0,-30 12 2744 0 0,21-4-3220 0 0,0 0-1 0 0,-21 20 1 0 0,29-24 493 0 0,-31 27-426 0 0,1 1 0 0 0,1 2 0 0 0,2 2 0 0 0,2 0 0 0 0,1 2-1 0 0,-26 46 1 0 0,55-83-287 0 0,0-1 0 0 0,1 0 0 0 0,-1 1 0 0 0,0-1 0 0 0,0 1 0 0 0,1 0 0 0 0,-1-1 0 0 0,1 1 0 0 0,-1 0 0 0 0,1-1 0 0 0,0 1 0 0 0,0 0 0 0 0,0-1 0 0 0,0 1 0 0 0,0 0-1 0 0,0-1 1 0 0,0 1 0 0 0,0 0 0 0 0,1-1 0 0 0,-1 1 0 0 0,0 0 0 0 0,1-1 0 0 0,0 1 0 0 0,-1-1 0 0 0,1 1 0 0 0,0-1 0 0 0,0 1 0 0 0,0-1 0 0 0,0 1 0 0 0,0-1 0 0 0,2 2 0 0 0</inkml:trace>
</inkml:ink>
</file>

<file path=ppt/ink/ink2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4"/>
    </inkml:context>
    <inkml:brush xml:id="br0">
      <inkml:brushProperty name="width" value="0.1" units="cm"/>
      <inkml:brushProperty name="height" value="0.1" units="cm"/>
      <inkml:brushProperty name="color" value="#004F8B"/>
    </inkml:brush>
  </inkml:definitions>
  <inkml:trace contextRef="#ctx0" brushRef="#br0">0 12 11231 0 0,'1'0'1016'0'0,"20"-12"4438"0"0,-15 30-256 0 0,-5-12-6212 0 0,6 61 1715 0 0,-2 1 0 0 0,-6 79 0 0 0,4 71 534 0 0,-1-165-1311 0 0,-2-53 48 0 0,1 1-1 0 0,-1-1 1 0 0,0 0-1 0 0,0 0 1 0 0,0 0-1 0 0,0 0 1 0 0,1 0 0 0 0,-1 1-1 0 0,0-1 1 0 0,0 0-1 0 0,0 0 1 0 0,1 0-1 0 0,-1 0 1 0 0,0 0 0 0 0,0 0-1 0 0,0 0 1 0 0,1 0-1 0 0,-1 0 1 0 0,0 0-1 0 0,0 1 1 0 0,1-1-1 0 0,-1 0 1 0 0,0 0 0 0 0,0-1-1 0 0,0 1 1 0 0,1 0-1 0 0,-1 0 1 0 0,0 0-1 0 0,0 0 1 0 0,1 0-1 0 0,-1 0 1 0 0,0 0 0 0 0,0 0-1 0 0,0 0 1 0 0,1 0-1 0 0,-1-1 1 0 0,0 1-1 0 0,0 0 1 0 0,0 0-1 0 0,1 0 1 0 0,-1 0 0 0 0,0 0-1 0 0,0-1 1 0 0,0 1-1 0 0,0 0 1 0 0,0 0-1 0 0,0 0 1 0 0,1-1 0 0 0,-1 1-1 0 0,0 0 1 0 0,0-1-1 0 0</inkml:trace>
</inkml:ink>
</file>

<file path=ppt/ink/ink2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5"/>
    </inkml:context>
    <inkml:brush xml:id="br0">
      <inkml:brushProperty name="width" value="0.1" units="cm"/>
      <inkml:brushProperty name="height" value="0.1" units="cm"/>
      <inkml:brushProperty name="color" value="#004F8B"/>
    </inkml:brush>
  </inkml:definitions>
  <inkml:trace contextRef="#ctx0" brushRef="#br0">7 1 13791 0 0,'-6'0'4264'0'0</inkml:trace>
</inkml:ink>
</file>

<file path=ppt/ink/ink2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6"/>
    </inkml:context>
    <inkml:brush xml:id="br0">
      <inkml:brushProperty name="width" value="0.1" units="cm"/>
      <inkml:brushProperty name="height" value="0.1" units="cm"/>
      <inkml:brushProperty name="color" value="#004F8B"/>
    </inkml:brush>
  </inkml:definitions>
  <inkml:trace contextRef="#ctx0" brushRef="#br0">180 26 3223 0 0,'-10'-25'13199'0'0,"7"25"-12879"0"0,0 0-1 0 0,1 0 1 0 0,-1 1-1 0 0,0 0 1 0 0,1-1 0 0 0,-1 1-1 0 0,0 0 1 0 0,1 0-1 0 0,-1 0 1 0 0,1 1 0 0 0,0-1-1 0 0,-1 1 1 0 0,1-1-1 0 0,-3 4 1 0 0,-30 26 876 0 0,24-18-993 0 0,1-1-1 0 0,1 2 0 0 0,0-1 0 0 0,0 1 0 0 0,2 0 0 0 0,0 1 0 0 0,0 0 0 0 0,2 0 0 0 0,-8 29 0 0 0,11-35-163 0 0,0-1 0 0 0,1 1 0 0 0,0-1 0 0 0,0 1 1 0 0,1 0-1 0 0,0-1 0 0 0,1 1 0 0 0,0-1 0 0 0,0 1 0 0 0,1-1 0 0 0,0 1 0 0 0,0-1 0 0 0,1 0 0 0 0,0 0 0 0 0,1 0 0 0 0,-1 0 0 0 0,2 0 1 0 0,-1-1-1 0 0,1 0 0 0 0,6 7 0 0 0,-8-11-25 0 0,0 0 1 0 0,0 0 0 0 0,0 0-1 0 0,0 0 1 0 0,1-1 0 0 0,-1 1-1 0 0,1-1 1 0 0,0 0-1 0 0,0 0 1 0 0,0-1 0 0 0,0 1-1 0 0,0-1 1 0 0,0 0 0 0 0,0 0-1 0 0,0 0 1 0 0,1 0-1 0 0,-1-1 1 0 0,0 0 0 0 0,5 0-1 0 0,-2 0 15 0 0,0-2 1 0 0,1 1-1 0 0,-1-1 0 0 0,0 0 0 0 0,-1 0 0 0 0,1-1 0 0 0,0 0 1 0 0,-1 0-1 0 0,0-1 0 0 0,12-7 0 0 0,-10 5-4 0 0,-1 1-1 0 0,0-2 1 0 0,0 1-1 0 0,0-1 1 0 0,0 0-1 0 0,-1 0 1 0 0,0-1-1 0 0,-1 1 1 0 0,0-2-1 0 0,0 1 1 0 0,-1 0-1 0 0,0-1 1 0 0,0 0-1 0 0,-1 0 1 0 0,0 0-1 0 0,0 0 1 0 0,1-16-1 0 0,-4 15 3 0 0,-1 0 0 0 0,-1 1 1 0 0,0-1-1 0 0,0 1 0 0 0,0-1 0 0 0,-2 1 0 0 0,1 0 0 0 0,-1 0 0 0 0,0 0 0 0 0,-1 1 0 0 0,0-1 0 0 0,0 1 0 0 0,-1 0 0 0 0,0 1 0 0 0,-7-8 0 0 0,8 10-51 0 0,1 1 1 0 0,-1-1-1 0 0,0 1 0 0 0,0 0 1 0 0,-1 0-1 0 0,1 1 0 0 0,-1-1 1 0 0,0 1-1 0 0,0 0 1 0 0,0 1-1 0 0,0 0 0 0 0,0 0 1 0 0,0 0-1 0 0,-1 0 0 0 0,1 1 1 0 0,-1 0-1 0 0,1 1 1 0 0,-1-1-1 0 0,1 1 0 0 0,-1 1 1 0 0,1-1-1 0 0,-1 1 0 0 0,-7 2 1 0 0,13-3-159 0 0,1 1 0 0 0,-1-1 1 0 0,0 1-1 0 0,0-1 0 0 0,1 1 0 0 0,-1 0 1 0 0,0-1-1 0 0,1 1 0 0 0,-1 0 1 0 0,0-1-1 0 0,1 1 0 0 0,-1 0 1 0 0,1 0-1 0 0,-1 0 0 0 0,1-1 0 0 0,0 1 1 0 0,-1 0-1 0 0,1 0 0 0 0,0 0 1 0 0,0 0-1 0 0,0 0 0 0 0,-1 0 0 0 0,1 0 1 0 0,0 0-1 0 0,0 0 0 0 0,0 0 1 0 0,1 1-1 0 0,0 3-1969 0 0</inkml:trace>
</inkml:ink>
</file>

<file path=ppt/ink/ink2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7"/>
    </inkml:context>
    <inkml:brush xml:id="br0">
      <inkml:brushProperty name="width" value="0.1" units="cm"/>
      <inkml:brushProperty name="height" value="0.1" units="cm"/>
      <inkml:brushProperty name="color" value="#004F8B"/>
    </inkml:brush>
  </inkml:definitions>
  <inkml:trace contextRef="#ctx0" brushRef="#br0">28 125 8463 0 0,'0'0'766'0'0,"23"-27"3820"0"0,-20 21-3801 0 0,-1-1 0 0 0,1 1 1 0 0,0 1-1 0 0,0-1 0 0 0,0 0 0 0 0,1 1 0 0 0,0-1 0 0 0,0 1 0 0 0,1 0 0 0 0,-1 1 0 0 0,9-8 0 0 0,-7 9-598 0 0,-1 0-1 0 0,1 0 1 0 0,0 0-1 0 0,-1 1 1 0 0,1-1-1 0 0,1 2 1 0 0,-1-1-1 0 0,0 1 1 0 0,0 0-1 0 0,1 0 0 0 0,-1 0 1 0 0,0 1-1 0 0,1 0 1 0 0,-1 0-1 0 0,0 1 1 0 0,1 0-1 0 0,-1 0 1 0 0,8 3-1 0 0,-12-4-169 0 0,0 0 1 0 0,0 0-1 0 0,0 1 0 0 0,0-1 1 0 0,0 1-1 0 0,0-1 0 0 0,-1 1 0 0 0,1 0 1 0 0,0 0-1 0 0,0 0 0 0 0,-1 0 0 0 0,1 0 1 0 0,-1 0-1 0 0,1 0 0 0 0,-1 1 1 0 0,1-1-1 0 0,-1 0 0 0 0,0 1 0 0 0,1-1 1 0 0,-1 1-1 0 0,0 0 0 0 0,0-1 1 0 0,1 3-1 0 0,-2-1-4 0 0,0 0 0 0 0,0-1 0 0 0,0 1 1 0 0,-1 0-1 0 0,1 0 0 0 0,-1-1 0 0 0,1 1 0 0 0,-1 0 0 0 0,0-1 1 0 0,0 1-1 0 0,0 0 0 0 0,0-1 0 0 0,-1 1 0 0 0,1-1 0 0 0,-1 0 1 0 0,-1 3-1 0 0,-20 27 67 0 0,16-24-71 0 0,0 1 0 0 0,1 0 0 0 0,0 0 0 0 0,0 1 0 0 0,1 0 0 0 0,-4 11-1 0 0,8-18-8 0 0,0-1 0 0 0,1 1 0 0 0,0 0 0 0 0,-1-1 0 0 0,1 1 0 0 0,0-1 0 0 0,0 1 0 0 0,0 0 0 0 0,1-1 0 0 0,-1 1 0 0 0,1 0 0 0 0,-1-1 0 0 0,1 1 0 0 0,0-1 0 0 0,0 1 0 0 0,0-1 0 0 0,0 0 0 0 0,1 1 0 0 0,-1-1 0 0 0,1 0 0 0 0,-1 0 0 0 0,1 0-1 0 0,0 0 1 0 0,-1 0 0 0 0,1 0 0 0 0,0 0 0 0 0,0-1 0 0 0,1 1 0 0 0,-1-1 0 0 0,4 3 0 0 0,32 18 0 0 0,35 23 0 0 0,-69-42 0 0 0,1 0 0 0 0,-1 1 0 0 0,0-1 0 0 0,0 1 0 0 0,0 0 0 0 0,-1 0 0 0 0,1 1 0 0 0,-1-1 0 0 0,0 1 0 0 0,0-1 0 0 0,3 10 0 0 0,-5-10 0 0 0,0-1 1 0 0,-1 1-1 0 0,0-1 1 0 0,0 1-1 0 0,0-1 0 0 0,0 1 1 0 0,-1-1-1 0 0,1 1 0 0 0,-1-1 1 0 0,0 1-1 0 0,0-1 1 0 0,0 1-1 0 0,0-1 0 0 0,0 0 1 0 0,-1 0-1 0 0,0 0 0 0 0,0 0 1 0 0,0 0-1 0 0,0 0 0 0 0,0 0 1 0 0,0 0-1 0 0,-1-1 1 0 0,1 1-1 0 0,-1-1 0 0 0,-5 4 1 0 0,-9 7 16 0 0,0-2-1 0 0,-1 1 1 0 0,-23 9 0 0 0,23-12-11 0 0,10-5-47 0 0,0 0 0 0 0,-1-1 0 0 0,1 0 1 0 0,-1 0-1 0 0,0-1 0 0 0,0 0 0 0 0,0-1 0 0 0,0 0 0 0 0,0 0 1 0 0,0-1-1 0 0,0-1 0 0 0,0 1 0 0 0,0-1 0 0 0,0-1 1 0 0,0 1-1 0 0,0-2 0 0 0,1 1 0 0 0,-1-1 0 0 0,1 0 1 0 0,-1-1-1 0 0,1 0 0 0 0,-10-7 0 0 0,7-2-1802 0 0,7 4 238 0 0</inkml:trace>
</inkml:ink>
</file>

<file path=ppt/ink/ink2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8"/>
    </inkml:context>
    <inkml:brush xml:id="br0">
      <inkml:brushProperty name="width" value="0.1" units="cm"/>
      <inkml:brushProperty name="height" value="0.1" units="cm"/>
      <inkml:brushProperty name="color" value="#004F8B"/>
    </inkml:brush>
  </inkml:definitions>
  <inkml:trace contextRef="#ctx0" brushRef="#br0">0 1 3679 0 0,'0'0'284'0'0,"2"0"-186"0"0,2 0 1456 0 0,1 0 0 0 0,0 0-1 0 0,-1 0 1 0 0,1 0 0 0 0,-1 1 0 0 0,1 0 0 0 0,8 2 0 0 0,26 18 4009 0 0,-24-10-5053 0 0,-1 2 0 0 0,23 25-1 0 0,-8-7 1186 0 0,-17-21-1571 0 0,0 0 0 0 0,0-1-1 0 0,1 0 1 0 0,0-1 0 0 0,0 0 0 0 0,15 5-1 0 0,-21-10-885 0 0,-1-1 0 0 0,1 0 1 0 0,-1 0-1 0 0,1-1 0 0 0,9 1 0 0 0</inkml:trace>
</inkml:ink>
</file>

<file path=ppt/ink/ink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4"/>
    </inkml:context>
    <inkml:brush xml:id="br0">
      <inkml:brushProperty name="width" value="0.1" units="cm"/>
      <inkml:brushProperty name="height" value="0.1" units="cm"/>
      <inkml:brushProperty name="color" value="#F6630D"/>
    </inkml:brush>
  </inkml:definitions>
  <inkml:trace contextRef="#ctx0" brushRef="#br0">0 225 6911 0 0,'4'-5'9985'0'0,"24"-18"-7998"0"0,-11 16-1653 0 0,1 1-1 0 0,0 1 1 0 0,0 1-1 0 0,0 0 0 0 0,1 1 1 0 0,-1 1-1 0 0,22 0 1 0 0,11-1 210 0 0,586-52 3000 0 0,4 45-2497 0 0,106 24-753 0 0,-426-15-127 0 0,325-45 0 0 0,-432 20-105 0 0,170-9 57 0 0,-374 34-151 0 0,0 0 0 0 0,-1 2 0 0 0,1-1 0 0 0,0 1-1 0 0,-1 0 1 0 0,1 1 0 0 0,-1 0 0 0 0,1 1 0 0 0,13 5 0 0 0,-22-7 16 0 0,-1-1 1 0 0,1 0 0 0 0,-1 0-1 0 0,1 0 1 0 0,-1 1 0 0 0,0-1-1 0 0,1 0 1 0 0,-1 1 0 0 0,1-1-1 0 0,-1 0 1 0 0,0 1 0 0 0,1-1-1 0 0,-1 0 1 0 0,0 1 0 0 0,1-1-1 0 0,-1 1 1 0 0,0-1 0 0 0,0 1-1 0 0,0-1 1 0 0,1 0 0 0 0,-1 1-1 0 0,0-1 1 0 0,0 1 0 0 0,0-1-1 0 0,0 1 1 0 0,0-1 0 0 0,0 1-1 0 0,0-1 1 0 0,0 1 0 0 0,0-1-1 0 0,0 1 1 0 0,0 0 0 0 0,-14 13-364 0 0,-30 5-1191 0 0,39-17 973 0 0,-17 7-1262 0 0</inkml:trace>
</inkml:ink>
</file>

<file path=ppt/ink/ink2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69"/>
    </inkml:context>
    <inkml:brush xml:id="br0">
      <inkml:brushProperty name="width" value="0.1" units="cm"/>
      <inkml:brushProperty name="height" value="0.1" units="cm"/>
      <inkml:brushProperty name="color" value="#004F8B"/>
    </inkml:brush>
  </inkml:definitions>
  <inkml:trace contextRef="#ctx0" brushRef="#br0">329 2 2303 0 0,'-5'-1'11883'0'0,"-21"0"-9560"0"0,19 3-1899 0 0,0 0 1 0 0,1 1-1 0 0,-1-1 1 0 0,1 1-1 0 0,-1 1 1 0 0,1-1-1 0 0,0 1 1 0 0,0 0-1 0 0,-7 7 1 0 0,-50 49 778 0 0,44-41-689 0 0,-4 5-55 0 0,1 0-1 0 0,-29 41 1 0 0,43-52-595 0 0,1-1 1 0 0,0 1-1 0 0,-6 16 0 0 0,10-20-438 0 0,0-1-1 0 0,1 1 0 0 0,0-1 0 0 0,1 1 0 0 0,0 0 0 0 0,0 10 1 0 0</inkml:trace>
</inkml:ink>
</file>

<file path=ppt/ink/ink2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0"/>
    </inkml:context>
    <inkml:brush xml:id="br0">
      <inkml:brushProperty name="width" value="0.1" units="cm"/>
      <inkml:brushProperty name="height" value="0.1" units="cm"/>
      <inkml:brushProperty name="color" value="#004F8B"/>
    </inkml:brush>
  </inkml:definitions>
  <inkml:trace contextRef="#ctx0" brushRef="#br0">0 3 9959 0 0,'0'-2'15186'0'0,"4"2"-16345"0"0,6 2-413 0 0,-1-2-515 0 0</inkml:trace>
</inkml:ink>
</file>

<file path=ppt/ink/ink2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1"/>
    </inkml:context>
    <inkml:brush xml:id="br0">
      <inkml:brushProperty name="width" value="0.1" units="cm"/>
      <inkml:brushProperty name="height" value="0.1" units="cm"/>
      <inkml:brushProperty name="color" value="#004F8B"/>
    </inkml:brush>
  </inkml:definitions>
  <inkml:trace contextRef="#ctx0" brushRef="#br0">0 20 6447 0 0,'0'0'11584'0'0,"12"-2"-10816"0"0,-1 2-16 0 0,0 2-632 0 0,-1-1-120 0 0</inkml:trace>
  <inkml:trace contextRef="#ctx0" brushRef="#br0" timeOffset="1">263 7 13615 0 0,'-3'-6'7776'0'0</inkml:trace>
</inkml:ink>
</file>

<file path=ppt/ink/ink2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3"/>
    </inkml:context>
    <inkml:brush xml:id="br0">
      <inkml:brushProperty name="width" value="0.1" units="cm"/>
      <inkml:brushProperty name="height" value="0.1" units="cm"/>
      <inkml:brushProperty name="color" value="#004F8B"/>
    </inkml:brush>
  </inkml:definitions>
  <inkml:trace contextRef="#ctx0" brushRef="#br0">1 4 5983 0 0,'10'-3'8050'0'0,"6"3"-5625"0"0,12 17 3104 0 0,47 38-3540 0 0,-53-38-1583 0 0,-13-11-301 0 0,-1 0 0 0 0,0 1-1 0 0,0 0 1 0 0,-1 1 0 0 0,0 0-1 0 0,0 0 1 0 0,-1 0 0 0 0,7 13-1 0 0,-7-12-118 0 0,13 6-3481 0 0</inkml:trace>
</inkml:ink>
</file>

<file path=ppt/ink/ink2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4"/>
    </inkml:context>
    <inkml:brush xml:id="br0">
      <inkml:brushProperty name="width" value="0.1" units="cm"/>
      <inkml:brushProperty name="height" value="0.1" units="cm"/>
      <inkml:brushProperty name="color" value="#004F8B"/>
    </inkml:brush>
  </inkml:definitions>
  <inkml:trace contextRef="#ctx0" brushRef="#br0">303 1 4607 0 0,'-5'0'10608'0'0,"-21"7"-8161"0"0,-15 20-1000 0 0,2 1-1 0 0,-59 56 1 0 0,62-51-1066 0 0,36-33-381 0 0,-37 37 293 0 0,34-35-383 0 0,1 1 0 0 0,0 0 0 0 0,0-1 0 0 0,1 1-1 0 0,-1 0 1 0 0,1 0 0 0 0,-1 0 0 0 0,1 0 0 0 0,0 1 0 0 0,0-1-1 0 0,0 0 1 0 0,0 0 0 0 0,0 5 0 0 0,14-3-3123 0 0,-6-5 987 0 0</inkml:trace>
</inkml:ink>
</file>

<file path=ppt/ink/ink2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5"/>
    </inkml:context>
    <inkml:brush xml:id="br0">
      <inkml:brushProperty name="width" value="0.1" units="cm"/>
      <inkml:brushProperty name="height" value="0.1" units="cm"/>
      <inkml:brushProperty name="color" value="#004F8B"/>
    </inkml:brush>
  </inkml:definitions>
  <inkml:trace contextRef="#ctx0" brushRef="#br0">40 1 11023 0 0,'0'0'2271'0'0,"-15"29"3296"0"0,12-11-4451 0 0,0-1 0 0 0,2 1 0 0 0,0 25-1 0 0,-2 28 244 0 0,-4-21-1126 0 0,2 1 1 0 0,3 73-1 0 0,3-116-233 0 0,0-7-133 0 0,-1 0-1 0 0,1 0 1 0 0,0 1 0 0 0,-1-1-1 0 0,1 0 1 0 0,0 0 0 0 0,0 0-1 0 0,0 0 1 0 0,0 0-1 0 0,0 0 1 0 0,0 0 0 0 0,0 0-1 0 0,0-1 1 0 0,0 1 0 0 0,0 0-1 0 0,1-1 1 0 0,-1 1 0 0 0,0 0-1 0 0,0-1 1 0 0,1 0-1 0 0,-1 1 1 0 0,0-1 0 0 0,1 0-1 0 0,-1 1 1 0 0,0-1 0 0 0,1 0-1 0 0,-1 0 1 0 0,1 0-1 0 0,-1 0 1 0 0,0-1 0 0 0,1 1-1 0 0,-1 0 1 0 0,0 0 0 0 0,1-1-1 0 0,-1 1 1 0 0,0-1 0 0 0,2 0-1 0 0,3-3-1702 0 0</inkml:trace>
</inkml:ink>
</file>

<file path=ppt/ink/ink2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6"/>
    </inkml:context>
    <inkml:brush xml:id="br0">
      <inkml:brushProperty name="width" value="0.1" units="cm"/>
      <inkml:brushProperty name="height" value="0.1" units="cm"/>
      <inkml:brushProperty name="color" value="#004F8B"/>
    </inkml:brush>
  </inkml:definitions>
  <inkml:trace contextRef="#ctx0" brushRef="#br0">1 0 3223 0 0,'0'0'14032'0'0</inkml:trace>
</inkml:ink>
</file>

<file path=ppt/ink/ink2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7"/>
    </inkml:context>
    <inkml:brush xml:id="br0">
      <inkml:brushProperty name="width" value="0.1" units="cm"/>
      <inkml:brushProperty name="height" value="0.1" units="cm"/>
      <inkml:brushProperty name="color" value="#004F8B"/>
    </inkml:brush>
  </inkml:definitions>
  <inkml:trace contextRef="#ctx0" brushRef="#br0">114 0 14455 0 0,'0'0'1307'0'0,"-28"15"5"0"0,20-7-985 0 0,0 1 1 0 0,0 0-1 0 0,1 0 0 0 0,0 1 1 0 0,0-1-1 0 0,1 2 0 0 0,1-1 1 0 0,-1 1-1 0 0,2 0 0 0 0,0 0 1 0 0,0 0-1 0 0,1 1 0 0 0,0-1 1 0 0,1 1-1 0 0,-2 22 0 0 0,5-26-230 0 0,0 0 0 0 0,0 0-1 0 0,1 0 1 0 0,0-1 0 0 0,0 1 0 0 0,1 0-1 0 0,0-1 1 0 0,1 0 0 0 0,-1 0 0 0 0,1 0-1 0 0,0 0 1 0 0,1 0 0 0 0,0-1 0 0 0,0 0-1 0 0,0 0 1 0 0,1 0 0 0 0,8 6-1 0 0,-10-8-58 0 0,0-1-1 0 0,1 0 0 0 0,-1 0 0 0 0,0-1 0 0 0,1 1 0 0 0,0-1 0 0 0,0 0 0 0 0,-1 0 0 0 0,1-1 0 0 0,0 1 1 0 0,0-1-1 0 0,1 0 0 0 0,-1-1 0 0 0,0 1 0 0 0,0-1 0 0 0,0 0 0 0 0,0 0 0 0 0,1-1 0 0 0,-1 0 0 0 0,0 1 0 0 0,0-2 1 0 0,0 1-1 0 0,0 0 0 0 0,0-1 0 0 0,0 0 0 0 0,-1 0 0 0 0,7-5 0 0 0,-1 1-9 0 0,0 0 0 0 0,-1 0 1 0 0,0-2-1 0 0,0 1 0 0 0,-1-1 0 0 0,0 0 0 0 0,0-1 0 0 0,8-11 0 0 0,-14 16-10 0 0,0 0 0 0 0,0-1 0 0 0,0 1 1 0 0,0 0-1 0 0,-1-1 0 0 0,1 0 0 0 0,-1 1 0 0 0,0-1 0 0 0,-1 0 0 0 0,1 1 0 0 0,-1-1 0 0 0,0 0 0 0 0,0 0 0 0 0,0 1 0 0 0,-1-1 0 0 0,0 0 0 0 0,0 0 0 0 0,0 1 0 0 0,0-1 0 0 0,-1 1 0 0 0,0-1 0 0 0,-3-5 0 0 0,0-1 22 0 0,-1 1 0 0 0,-1 0 0 0 0,1 0-1 0 0,-2 0 1 0 0,1 1 0 0 0,-14-13 0 0 0,16 18-30 0 0,0-1 1 0 0,0 1-1 0 0,-1 0 0 0 0,1 1 1 0 0,-1-1-1 0 0,0 1 0 0 0,0 0 1 0 0,0 0-1 0 0,0 1 1 0 0,0 0-1 0 0,-1 0 0 0 0,1 1 1 0 0,-10-2-1 0 0,15 3-49 0 0,0 0 0 0 0,0 0 0 0 0,0 0 1 0 0,0 0-1 0 0,0 0 0 0 0,0 0 0 0 0,0 0 0 0 0,0 1 0 0 0,0-1 0 0 0,0 0 0 0 0,0 1 0 0 0,0-1 1 0 0,1 0-1 0 0,-1 1 0 0 0,0-1 0 0 0,0 1 0 0 0,0 0 0 0 0,-1 0 0 0 0,1 0-274 0 0,1 0-1 0 0,-1 0 0 0 0,1-1 1 0 0,-1 1-1 0 0,1 0 1 0 0,0 0-1 0 0,-1 0 1 0 0,1 0-1 0 0,0 0 0 0 0,0 0 1 0 0,-1 0-1 0 0,1 0 1 0 0,0 0-1 0 0,0 0 0 0 0,0 0 1 0 0,0 0-1 0 0,0 0 1 0 0,0-1-1 0 0,1 3 1 0 0</inkml:trace>
</inkml:ink>
</file>

<file path=ppt/ink/ink2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8"/>
    </inkml:context>
    <inkml:brush xml:id="br0">
      <inkml:brushProperty name="width" value="0.1" units="cm"/>
      <inkml:brushProperty name="height" value="0.1" units="cm"/>
      <inkml:brushProperty name="color" value="#004F8B"/>
    </inkml:brush>
  </inkml:definitions>
  <inkml:trace contextRef="#ctx0" brushRef="#br0">0 134 10967 0 0,'22'-29'2312'0'0,"-11"6"1265"0"0,-9 16-2522 0 0,1 0 0 0 0,0 0 0 0 0,1 0-1 0 0,0 1 1 0 0,4-7 0 0 0,-5 10-870 0 0,0 0 1 0 0,0 0 0 0 0,0 1 0 0 0,0-1-1 0 0,0 1 1 0 0,1 0 0 0 0,-1 0 0 0 0,1 0-1 0 0,0 0 1 0 0,-1 1 0 0 0,1-1-1 0 0,6 0 1 0 0,-5 0-112 0 0,0 1 1 0 0,0 0-1 0 0,0 1 0 0 0,-1-1 1 0 0,1 1-1 0 0,0 0 0 0 0,0 0 1 0 0,0 0-1 0 0,0 1 0 0 0,0 0 1 0 0,-1 0-1 0 0,1 0 0 0 0,0 0 1 0 0,0 1-1 0 0,-1 0 0 0 0,1 0 1 0 0,-1 0-1 0 0,7 5 0 0 0,-9-5-61 0 0,1 0 0 0 0,-1 0-1 0 0,0 0 1 0 0,0 1-1 0 0,0-1 1 0 0,0 1 0 0 0,0 0-1 0 0,-1-1 1 0 0,1 1 0 0 0,-1 0-1 0 0,0 0 1 0 0,0 0 0 0 0,0 0-1 0 0,0 0 1 0 0,0 0-1 0 0,-1 0 1 0 0,1 1 0 0 0,-1-1-1 0 0,0 0 1 0 0,0 0 0 0 0,0 0-1 0 0,0 1 1 0 0,0-1 0 0 0,-1 0-1 0 0,0 0 1 0 0,1 0-1 0 0,-1 0 1 0 0,-3 6 0 0 0,-5 13 31 0 0,6-17-34 0 0,1 1-1 0 0,0 0 1 0 0,0 0 0 0 0,0 0 0 0 0,0 1-1 0 0,1-1 1 0 0,-1 9 0 0 0,3-12-10 0 0,-1-1 0 0 0,0 1 0 0 0,1-1 0 0 0,0 0 1 0 0,-1 1-1 0 0,1-1 0 0 0,0 0 0 0 0,0 0 0 0 0,1 0 0 0 0,-1 0 0 0 0,0 0 0 0 0,1 0 1 0 0,-1 0-1 0 0,1 0 0 0 0,-1 0 0 0 0,1 0 0 0 0,0-1 0 0 0,0 1 0 0 0,0-1 0 0 0,0 0 1 0 0,0 1-1 0 0,0-1 0 0 0,0 0 0 0 0,4 1 0 0 0,33 16-24 0 0,44 24-15 0 0,-78-39 39 0 0,0 1 0 0 0,0-1 0 0 0,0 1 0 0 0,-1 0 0 0 0,1 1 0 0 0,-1-1 0 0 0,0 1-1 0 0,0 0 1 0 0,-1-1 0 0 0,1 2 0 0 0,-1-1 0 0 0,3 8 0 0 0,-5-12 0 0 0,-1 1 0 0 0,1 0-1 0 0,-1 0 1 0 0,0 0 0 0 0,0-1 0 0 0,0 1 0 0 0,0 0-1 0 0,0 0 1 0 0,0 0 0 0 0,0 0 0 0 0,0-1 0 0 0,-1 1-1 0 0,1 0 1 0 0,-1 0 0 0 0,1 0 0 0 0,-1-1 0 0 0,0 1-1 0 0,0 0 1 0 0,0-1 0 0 0,-2 3 0 0 0,-23 24 59 0 0,23-25-23 0 0,-19 13 74 0 0,0-1 0 0 0,0 0 0 0 0,-1-2 0 0 0,-1-1 0 0 0,-1 0 0 0 0,-37 11 0 0 0,18-6-122 0 0</inkml:trace>
</inkml:ink>
</file>

<file path=ppt/ink/ink2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79"/>
    </inkml:context>
    <inkml:brush xml:id="br0">
      <inkml:brushProperty name="width" value="0.1" units="cm"/>
      <inkml:brushProperty name="height" value="0.1" units="cm"/>
      <inkml:brushProperty name="color" value="#004F8B"/>
    </inkml:brush>
  </inkml:definitions>
  <inkml:trace contextRef="#ctx0" brushRef="#br0">26 80 1839 0 0,'0'0'1008'0'0,"2"-38"6584"0"0,-8 5 2498 0 0,-2 44-9493 0 0,5-4-511 0 0,0 1 0 0 0,1 0 1 0 0,0-1-1 0 0,1 1 0 0 0,-1 0 1 0 0,2 0-1 0 0,-1 0 0 0 0,1 0 0 0 0,0 0 1 0 0,1 0-1 0 0,0 0 0 0 0,0-1 1 0 0,1 1-1 0 0,-1 0 0 0 0,2 0 1 0 0,-1-1-1 0 0,6 11 0 0 0,0-1 12 0 0,2 1-1 0 0,0-2 1 0 0,1 1-1 0 0,0-1 1 0 0,25 25-1 0 0,-24-29 86 0 0,0-1 0 0 0,2 0 0 0 0,-1-1 0 0 0,1 0 0 0 0,1-1 0 0 0,0-1 0 0 0,25 10 0 0 0,117 33 447 0 0,-106-36-573 0 0,12 2 7 0 0,0-2 0 0 0,1-3 0 0 0,0-2 0 0 0,115 1 0 0 0,105-21 117 0 0,84-16 102 0 0,-208 12-135 0 0,26-1 40 0 0,-141 12-165 0 0,80-14 0 0 0,-32 3-5 0 0,35-2 111 0 0,353-32-154 0 0,-327 35 8 0 0,-81 5 44 0 0,0 3 0 0 0,136 8 0 0 0,-59 2-3 0 0,-113-6-14 0 0,1 1 0 0 0,-1 2 0 0 0,61 11 0 0 0,-43-1 20 0 0,-32-8-3 0 0,1 1 0 0 0,-1 0 0 0 0,-1 2 0 0 0,1 1 0 0 0,28 14 0 0 0,-37-11 7 0 0,-1 0 1 0 0,0 1-1 0 0,-1 0 0 0 0,17 21 0 0 0,20 20 51 0 0,-41-44-72 0 0,0 0 0 0 0,-1 1-1 0 0,0-1 1 0 0,-1 1 0 0 0,7 14 0 0 0,15 24 27 0 0,-24-42-29 0 0,0 0-11 0 0,1-1 0 0 0,-4-4 1 0 0,0 0 1 0 0,1 0-1 0 0,-1 0 1 0 0,0 0-1 0 0,0-1 0 0 0,1 1 1 0 0,-1-1-1 0 0,1 1 0 0 0,-1-1 1 0 0,1 0-1 0 0,-1 1 1 0 0,0-1-1 0 0,1 0 0 0 0,-1 0 1 0 0,1 0-1 0 0,-1 0 0 0 0,1 0 1 0 0,-1 0-1 0 0,1 0 1 0 0,-1-1-1 0 0,1 1 0 0 0,-1 0 1 0 0,0-1-1 0 0,1 1 0 0 0,-1-1 1 0 0,0 0-1 0 0,1 1 1 0 0,-1-1-1 0 0,0 0 0 0 0,0 0 1 0 0,1 0-1 0 0,-1 0 0 0 0,0 0 1 0 0,0 0-1 0 0,0 0 1 0 0,1-2-1 0 0,30-41 25 0 0,-32 42-31 0 0,25-46 22 0 0,20-55-1 0 0,19-41 15 0 0,-62 141-34 0 0,0 0 0 0 0,0 0 0 0 0,0 0 0 0 0,1 0-1 0 0,-1 0 1 0 0,1 0 0 0 0,-1 1 0 0 0,1-1 0 0 0,0 1 0 0 0,0-1 0 0 0,0 1 0 0 0,0 0-1 0 0,1 1 1 0 0,-1-1 0 0 0,0 0 0 0 0,1 1 0 0 0,-1 0 0 0 0,1 0 0 0 0,0 0-1 0 0,-1 0 1 0 0,1 1 0 0 0,5-1 0 0 0,-1 1 3 0 0,428 16-64 0 0,-329-5 64 0 0,47 0 68 0 0,-51-2-64 0 0,54 10 49 0 0,-101-10-15 0 0,86 2-1 0 0,197 16-37 0 0,-228-14 0 0 0,-59-10 0 0 0,74-5 0 0 0,23 1 0 0 0,99-4 0 0 0,5 1 0 0 0,-128 7 0 0 0,135-15 0 0 0,-98 7 0 0 0,40-5 0 0 0,-124 3 7 0 0,213-31 50 0 0,-248 29-57 0 0,0 2 0 0 0,-2-2 0 0 0,1-3 0 0 0,59-23 0 0 0,-81 23 21 0 0,0-1 1 0 0,0-1-1 0 0,-1-1 0 0 0,-1 0 1 0 0,-1-1-1 0 0,0-1 0 0 0,-1-1 1 0 0,18-26-1 0 0,-31 40-22 0 0,0 0-1 0 0,-1 0 1 0 0,0-1-1 0 0,0 1 1 0 0,0-1 0 0 0,0 0-1 0 0,0 0 1 0 0,-1 1-1 0 0,0-1 1 0 0,0 0 0 0 0,-1 0-1 0 0,1 0 1 0 0,-1 0-1 0 0,0 0 1 0 0,-1-5-1 0 0,1 9-110 0 0,-9-14-2017 0 0</inkml:trace>
</inkml:ink>
</file>

<file path=ppt/ink/ink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5"/>
    </inkml:context>
    <inkml:brush xml:id="br0">
      <inkml:brushProperty name="width" value="0.1" units="cm"/>
      <inkml:brushProperty name="height" value="0.1" units="cm"/>
      <inkml:brushProperty name="color" value="#F6630D"/>
    </inkml:brush>
  </inkml:definitions>
  <inkml:trace contextRef="#ctx0" brushRef="#br0">183 55 5983 0 0,'19'-14'1956'0'0,"-7"4"2339"0"0,-12 9-4091 0 0,1 0 1 0 0,-1 1-1 0 0,0-1 0 0 0,1 1 0 0 0,-1-1 1 0 0,0 0-1 0 0,0 1 0 0 0,1-1 1 0 0,-1 0-1 0 0,0 1 0 0 0,0-1 1 0 0,0 0-1 0 0,0 0 0 0 0,0 1 1 0 0,0-1-1 0 0,0 0 0 0 0,0 1 0 0 0,0-1 1 0 0,-1 0-1 0 0,1 1 0 0 0,0-1 1 0 0,0 0-1 0 0,0 1 0 0 0,-1-1 1 0 0,1 0-1 0 0,0 1 0 0 0,-1-1 0 0 0,1 1 1 0 0,-1-2-1 0 0,-21-6 2060 0 0,17 7-2096 0 0,-1 1 0 0 0,1 0-1 0 0,0 0 1 0 0,0 0 0 0 0,0 1-1 0 0,0 0 1 0 0,-10 2-1 0 0,2 5-9 0 0,0 0 0 0 0,0 1 0 0 0,1 0-1 0 0,0 1 1 0 0,1 1 0 0 0,0-1-1 0 0,1 2 1 0 0,0-1 0 0 0,0 2-1 0 0,-12 20 1 0 0,22-31-148 0 0,-1-1 0 0 0,1 0 0 0 0,0 0 1 0 0,0 0-1 0 0,-1 1 0 0 0,1-1 0 0 0,0 0 0 0 0,0 0 0 0 0,0 1 0 0 0,0-1 0 0 0,0 0 0 0 0,0 1 1 0 0,1-1-1 0 0,-1 0 0 0 0,0 0 0 0 0,1 1 0 0 0,-1-1 0 0 0,1 0 0 0 0,-1 0 0 0 0,1 0 0 0 0,-1 0 0 0 0,1 0 1 0 0,0 0-1 0 0,0 0 0 0 0,-1 0 0 0 0,1 0 0 0 0,0 0 0 0 0,0 0 0 0 0,0 0 0 0 0,0 0 0 0 0,0-1 1 0 0,0 1-1 0 0,0 0 0 0 0,0-1 0 0 0,1 1 0 0 0,-1-1 0 0 0,2 1 0 0 0,54 20 358 0 0,-47-19-312 0 0,8 4 43 0 0,18 4 64 0 0,0 2 0 0 0,-1 2 0 0 0,-1 0 0 0 0,36 23 0 0 0,-62-32-143 0 0,1 0 0 0 0,-2 1 0 0 0,1 0 0 0 0,0 0-1 0 0,-1 1 1 0 0,0 0 0 0 0,-1 0 0 0 0,0 1-1 0 0,0-1 1 0 0,0 2 0 0 0,-1-1 0 0 0,-1 0-1 0 0,1 1 1 0 0,-1 0 0 0 0,-1 0 0 0 0,1 0 0 0 0,-1 1-1 0 0,-1-1 1 0 0,0 1 0 0 0,-1-1 0 0 0,1 11-1 0 0,-2-14-8 0 0,0-1-1 0 0,-1 1 0 0 0,0-1 0 0 0,0 1 1 0 0,0-1-1 0 0,-1 0 0 0 0,1 0 0 0 0,-1 0 1 0 0,-1 0-1 0 0,1 0 0 0 0,-1 0 0 0 0,0 0 1 0 0,0-1-1 0 0,0 1 0 0 0,-1-1 0 0 0,1 0 1 0 0,-1 0-1 0 0,0 0 0 0 0,0 0 0 0 0,0-1 1 0 0,-1 0-1 0 0,1 0 0 0 0,-1 0 0 0 0,0 0 1 0 0,-5 1-1 0 0,-16 8 94 0 0,-1-1 0 0 0,0-1 1 0 0,-43 9-1 0 0,51-14-25 0 0,9-2 8 0 0,0 0 0 0 0,-1-1 0 0 0,1-1 0 0 0,-1 0 0 0 0,0 0 0 0 0,1-1 0 0 0,-17-1 0 0 0,24 0-60 0 0,0 1 0 0 0,0-1 0 0 0,0 0 0 0 0,0 0 0 0 0,0 0 0 0 0,0-1 0 0 0,1 1 0 0 0,-1 0 0 0 0,0-1 0 0 0,1 0 0 0 0,-1 0 1 0 0,1 0-1 0 0,0 0 0 0 0,-1 0 0 0 0,1 0 0 0 0,0 0 0 0 0,0-1 0 0 0,1 1 0 0 0,-1-1 0 0 0,0 0 0 0 0,1 1 0 0 0,0-1 0 0 0,-1 0 0 0 0,1 0 0 0 0,0 0 0 0 0,1 0 0 0 0,-1 0 1 0 0,0 0-1 0 0,1 0 0 0 0,-1-4 0 0 0,0-5-18 0 0,1 0 0 0 0,0 1 1 0 0,0-1-1 0 0,1 0 0 0 0,1 1 1 0 0,0-1-1 0 0,0 1 0 0 0,1-1 1 0 0,1 1-1 0 0,0 0 0 0 0,0 0 1 0 0,1 1-1 0 0,0-1 0 0 0,1 1 0 0 0,0 0 1 0 0,1 0-1 0 0,0 1 0 0 0,9-9 1 0 0,15-12-27 0 0,1 1 0 0 0,1 1 1 0 0,63-38-1 0 0,-57 40-115 0 0,-1-1-1 0 0,42-40 1 0 0,-37 31 28 0 0,-44 36 104 0 0,1-1 0 0 0,0 1 0 0 0,-1-1 0 0 0,1 1 0 0 0,0-1 0 0 0,-1 1 0 0 0,1-1 0 0 0,0 1 0 0 0,-1 0 0 0 0,1-1 0 0 0,-1 1 0 0 0,1-1 0 0 0,-1 1 0 0 0,1 0 0 0 0,-1 0 0 0 0,1-1 0 0 0,-1 1 0 0 0,1 0 0 0 0,-1 0 0 0 0,0-1 0 0 0,1 1 0 0 0,-1 0 0 0 0,1 0 0 0 0,-1 0 0 0 0,0 0 0 0 0,1 0 0 0 0,-1 0 0 0 0,1 0 0 0 0,-1 0 0 0 0,0 0 0 0 0,0 1 0 0 0,-23-4 0 0 0,1 4 57 0 0,11 0-665 0 0,1-1 1 0 0,0 0-1 0 0,0-1 0 0 0,-11-2 1 0 0</inkml:trace>
</inkml:ink>
</file>

<file path=ppt/ink/ink2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0"/>
    </inkml:context>
    <inkml:brush xml:id="br0">
      <inkml:brushProperty name="width" value="0.1" units="cm"/>
      <inkml:brushProperty name="height" value="0.1" units="cm"/>
      <inkml:brushProperty name="color" value="#004F8B"/>
    </inkml:brush>
  </inkml:definitions>
  <inkml:trace contextRef="#ctx0" brushRef="#br0">1 42 5527 0 0,'9'-7'11422'0'0,"12"-8"-8360"0"0,-13 11-2477 0 0,1 1 1 0 0,0 0-1 0 0,-1 0 0 0 0,1 1 0 0 0,0 1 1 0 0,0-1-1 0 0,18 1 0 0 0,70 6 256 0 0,-22 0-460 0 0,-3-3-193 0 0,48 0 820 0 0,-122 0-988 0 0,-1 1 0 0 0,0 0 0 0 0,1 0 1 0 0,-1 0-1 0 0,1 1 0 0 0,0-1 0 0 0,0 0 0 0 0,-3 8 0 0 0,1-4 20 0 0,-49 81 176 0 0,4 2-1 0 0,-47 119 0 0 0,43-106 94 0 0,48-98-307 0 0,4-3-3 0 0,0 0 0 0 0,0-1 0 0 0,0 1 0 0 0,0 0 0 0 0,0 0 1 0 0,0 0-1 0 0,0 0 0 0 0,0 0 0 0 0,1 0 0 0 0,-1 0 0 0 0,1 0 0 0 0,0 0 0 0 0,-1 0 0 0 0,1 0 0 0 0,0 3 0 0 0,0-2 182 0 0,0-1-1048 0 0</inkml:trace>
</inkml:ink>
</file>

<file path=ppt/ink/ink2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1"/>
    </inkml:context>
    <inkml:brush xml:id="br0">
      <inkml:brushProperty name="width" value="0.1" units="cm"/>
      <inkml:brushProperty name="height" value="0.1" units="cm"/>
      <inkml:brushProperty name="color" value="#004F8B"/>
    </inkml:brush>
  </inkml:definitions>
  <inkml:trace contextRef="#ctx0" brushRef="#br0">0 124 1839 0 0,'0'0'83'0'0,"5"-37"11158"0"0,-4 34-10398 0 0,1 1 0 0 0,0-1 0 0 0,0 1 0 0 0,0 0 0 0 0,0 0-1 0 0,0 0 1 0 0,0 0 0 0 0,0 0 0 0 0,6-3 0 0 0,30-11 2620 0 0,43 1-2354 0 0,-67 13-515 0 0,49-8-44 0 0,-19 2-404 0 0,80-3 0 0 0,-88 16-2204 0 0,-18-1-5213 0 0</inkml:trace>
</inkml:ink>
</file>

<file path=ppt/ink/ink2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2"/>
    </inkml:context>
    <inkml:brush xml:id="br0">
      <inkml:brushProperty name="width" value="0.1" units="cm"/>
      <inkml:brushProperty name="height" value="0.1" units="cm"/>
      <inkml:brushProperty name="color" value="#004F8B"/>
    </inkml:brush>
  </inkml:definitions>
  <inkml:trace contextRef="#ctx0" brushRef="#br0">159 6 4143 0 0,'3'-4'17068'0'0,"-16"2"-15232"0"0,6 6-1713 0 0,0 1-1 0 0,1-1 1 0 0,0 1-1 0 0,0 0 1 0 0,0 1-1 0 0,1-1 1 0 0,-1 1-1 0 0,2 0 1 0 0,-1 1-1 0 0,0-1 0 0 0,1 1 1 0 0,-3 7-1 0 0,-9 18 559 0 0,-14 41-1 0 0,28-67-673 0 0,-4 10-7 0 0,0 0 0 0 0,2 1 0 0 0,-5 30 0 0 0,8-41 0 0 0,1 1 0 0 0,-1 0 0 0 0,1-1 0 0 0,1 1 0 0 0,-1 0 0 0 0,1-1 0 0 0,0 1 0 0 0,1-1 0 0 0,-1 1 0 0 0,1-1 0 0 0,1 0 0 0 0,-1 0 0 0 0,7 11 0 0 0,-7-13 10 0 0,1-2-1 0 0,0 1 1 0 0,-1 0 0 0 0,1 0 0 0 0,0-1-1 0 0,0 0 1 0 0,1 1 0 0 0,-1-1-1 0 0,0 0 1 0 0,1-1 0 0 0,-1 1-1 0 0,1-1 1 0 0,0 1 0 0 0,-1-1 0 0 0,7 1-1 0 0,56 4 210 0 0,-52-5-197 0 0,6 0-33 0 0,0 0-1 0 0,0-1 1 0 0,-1-1-1 0 0,1-1 1 0 0,0-1-1 0 0,-1 0 1 0 0,22-7-1 0 0,-14 6 302 0 0</inkml:trace>
</inkml:ink>
</file>

<file path=ppt/ink/ink2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3"/>
    </inkml:context>
    <inkml:brush xml:id="br0">
      <inkml:brushProperty name="width" value="0.1" units="cm"/>
      <inkml:brushProperty name="height" value="0.1" units="cm"/>
      <inkml:brushProperty name="color" value="#004F8B"/>
    </inkml:brush>
  </inkml:definitions>
  <inkml:trace contextRef="#ctx0" brushRef="#br0">0 3 3679 0 0,'0'0'13260'0'0,"35"1"-8338"0"0,-1-3-3788 0 0,1 1 0 0 0,-1 1 1 0 0,38 6-1 0 0,-29-2-2605 0 0,52-3 0 0 0,-83-2-451 0 0,0 0-85 0 0</inkml:trace>
</inkml:ink>
</file>

<file path=ppt/ink/ink2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4"/>
    </inkml:context>
    <inkml:brush xml:id="br0">
      <inkml:brushProperty name="width" value="0.1" units="cm"/>
      <inkml:brushProperty name="height" value="0.1" units="cm"/>
      <inkml:brushProperty name="color" value="#004F8B"/>
    </inkml:brush>
  </inkml:definitions>
  <inkml:trace contextRef="#ctx0" brushRef="#br0">0 213 11575 0 0,'0'0'1047'0'0,"1"1"-859"0"0,11 19 1481 0 0,-1 1 0 0 0,-1 0 0 0 0,-1 0 0 0 0,11 38 0 0 0,-12-36-2261 0 0</inkml:trace>
  <inkml:trace contextRef="#ctx0" brushRef="#br0" timeOffset="1">15 53 7831 0 0,'-4'-14'696'0'0,"4"8"-560"0"0,-1 0-136 0 0,-1-17 7744 0 0,7 20-8016 0 0</inkml:trace>
</inkml:ink>
</file>

<file path=ppt/ink/ink2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6"/>
    </inkml:context>
    <inkml:brush xml:id="br0">
      <inkml:brushProperty name="width" value="0.1" units="cm"/>
      <inkml:brushProperty name="height" value="0.1" units="cm"/>
      <inkml:brushProperty name="color" value="#004F8B"/>
    </inkml:brush>
  </inkml:definitions>
  <inkml:trace contextRef="#ctx0" brushRef="#br0">0 229 6911 0 0,'0'0'5435'0'0,"6"-40"744"0"0,-5 30-4950 0 0,1-1 1 0 0,0 1-1 0 0,1 0 1 0 0,5-15 0 0 0,20-39 1114 0 0,-23 53-2315 0 0,-1 2 104 0 0,16-25 199 0 0,-15 31-332 0 0,-3 4-1 0 0,-1 0-1 0 0,0-1 1 0 0,0 1 0 0 0,1 0-1 0 0,-1-1 1 0 0,0 1 0 0 0,0 0-1 0 0,0 0 1 0 0,0 0 0 0 0,0 0-1 0 0,0 0 1 0 0,0 0 0 0 0,0 0-1 0 0,0 0 1 0 0,0 1 0 0 0,-1-1-1 0 0,1 0 1 0 0,0 0 0 0 0,-1 1-1 0 0,1-1 1 0 0,-1 0 0 0 0,0 1-1 0 0,1-1 1 0 0,-1 1 0 0 0,0-1-1 0 0,0 3 1 0 0,1-3-16 0 0,-1 2 12 0 0,1-1 0 0 0,-1 1 0 0 0,1 0 0 0 0,0 0 0 0 0,0-1 0 0 0,0 1 0 0 0,1-1 0 0 0,-1 1 0 0 0,0-1 0 0 0,1 1 0 0 0,0-1 0 0 0,0 0 1 0 0,-1 0-1 0 0,1 1 0 0 0,1-1 0 0 0,2 2 0 0 0,-3-3 1 0 0,0-1 1 0 0,0 1-1 0 0,0-1 1 0 0,1 0-1 0 0,-1 1 1 0 0,0-1-1 0 0,0 0 1 0 0,0-1-1 0 0,0 1 1 0 0,0 0-1 0 0,0 0 1 0 0,0-1 0 0 0,0 1-1 0 0,1-1 1 0 0,-2 0-1 0 0,1 0 1 0 0,3-1-1 0 0,49-32 41 0 0,-48 29-6 0 0,1 0 1 0 0,0 0 0 0 0,0 1 0 0 0,0 0 0 0 0,0 0-1 0 0,1 0 1 0 0,0 1 0 0 0,13-4 0 0 0,-19 7-24 0 0,0 0 0 0 0,0 0 1 0 0,0 0-1 0 0,0 1 1 0 0,0-1-1 0 0,0 0 0 0 0,0 1 1 0 0,0-1-1 0 0,0 1 1 0 0,0 0-1 0 0,0 0 0 0 0,-1 0 1 0 0,1 0-1 0 0,0 0 0 0 0,0 0 1 0 0,-1 0-1 0 0,1 0 1 0 0,-1 1-1 0 0,1-1 0 0 0,-1 1 1 0 0,0-1-1 0 0,1 1 0 0 0,-1 0 1 0 0,0-1-1 0 0,0 1 1 0 0,0 0-1 0 0,1 3 0 0 0,16 47 226 0 0,-18-50-233 0 0,7 42-1402 0 0,-7-37 727 0 0,1 0 0 0 0,-1 0 0 0 0,1 0 0 0 0,1-1 0 0 0,-1 1 0 0 0,1-1 0 0 0,0 1 1 0 0,1-1-1 0 0,0 1 0 0 0,0-1 0 0 0,0 0 0 0 0,0 0 0 0 0,8 8 0 0 0</inkml:trace>
</inkml:ink>
</file>

<file path=ppt/ink/ink2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7"/>
    </inkml:context>
    <inkml:brush xml:id="br0">
      <inkml:brushProperty name="width" value="0.1" units="cm"/>
      <inkml:brushProperty name="height" value="0.1" units="cm"/>
      <inkml:brushProperty name="color" value="#004F8B"/>
    </inkml:brush>
  </inkml:definitions>
  <inkml:trace contextRef="#ctx0" brushRef="#br0">22 209 3679 0 0,'0'0'11068'0'0,"33"-21"-6448"0"0,11 11-1948 0 0,-31 7-2096 0 0,-1 0 0 0 0,1 0 0 0 0,-1-1 0 0 0,13-6 1 0 0,-21 7-501 0 0,0 1 1 0 0,0 0-1 0 0,0-1 0 0 0,-1 0 1 0 0,1 0-1 0 0,-1 0 1 0 0,1 0-1 0 0,-1-1 1 0 0,0 1-1 0 0,0-1 1 0 0,-1 0-1 0 0,1 0 1 0 0,-1 0-1 0 0,0 0 1 0 0,3-7-1 0 0,-4 9-52 0 0,0-1 0 0 0,0 1 0 0 0,-1-1 1 0 0,1 0-1 0 0,-1 1 0 0 0,0-1 0 0 0,1 0 0 0 0,-1 1 0 0 0,0-1 0 0 0,0 0 0 0 0,-1 1 1 0 0,1-1-1 0 0,-1 0 0 0 0,1 1 0 0 0,-1-1 0 0 0,0 1 0 0 0,0-1 0 0 0,0 1 0 0 0,0-1 0 0 0,0 1 1 0 0,-1-1-1 0 0,1 1 0 0 0,-1 0 0 0 0,1 0 0 0 0,-1 0 0 0 0,0 0 0 0 0,0 0 0 0 0,0 0 1 0 0,0 0-1 0 0,0 1 0 0 0,0-1 0 0 0,-5-1 0 0 0,3 0 15 0 0,0 1 1 0 0,0 0-1 0 0,0 1 1 0 0,-1-1-1 0 0,1 1 0 0 0,0 0 1 0 0,-1 0-1 0 0,1 0 0 0 0,-1 0 1 0 0,0 1-1 0 0,1 0 0 0 0,-1 0 1 0 0,1 0-1 0 0,-1 1 1 0 0,1-1-1 0 0,-1 1 0 0 0,1 0 1 0 0,-7 2-1 0 0,4 1-39 0 0,0 1 0 0 0,0-1 0 0 0,0 1 0 0 0,0 1 0 0 0,1-1 0 0 0,-1 1 0 0 0,2 0 0 0 0,-1 0 0 0 0,1 1 0 0 0,0 0 0 0 0,0 0 0 0 0,0 0 0 0 0,1 1 0 0 0,1-1 0 0 0,-1 1 0 0 0,1 0 0 0 0,0 0 0 0 0,1 0 0 0 0,-2 11 0 0 0,2-14 0 0 0,1 1 0 0 0,0-1 0 0 0,1 1 0 0 0,-1-1 0 0 0,1 0 0 0 0,0 1 0 0 0,1-1 0 0 0,-1 1 0 0 0,1-1 0 0 0,0 1 0 0 0,1-1 0 0 0,-1 0 0 0 0,1 0 0 0 0,0 1 0 0 0,0-1 0 0 0,0 0 0 0 0,1-1 0 0 0,0 1 0 0 0,0 0 0 0 0,0-1 0 0 0,0 0 0 0 0,1 0 0 0 0,0 0 0 0 0,0 0 0 0 0,0 0 0 0 0,0-1 0 0 0,1 1 0 0 0,-1-1 0 0 0,1-1 0 0 0,6 4 0 0 0,5-1-180 0 0,0 0 1 0 0,0-1-1 0 0,1-1 0 0 0,-1-1 1 0 0,1 0-1 0 0,0-1 0 0 0,-1-1 1 0 0,24-2-1 0 0,35 1-1735 0 0</inkml:trace>
</inkml:ink>
</file>

<file path=ppt/ink/ink2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8"/>
    </inkml:context>
    <inkml:brush xml:id="br0">
      <inkml:brushProperty name="width" value="0.1" units="cm"/>
      <inkml:brushProperty name="height" value="0.1" units="cm"/>
      <inkml:brushProperty name="color" value="#004F8B"/>
    </inkml:brush>
  </inkml:definitions>
  <inkml:trace contextRef="#ctx0" brushRef="#br0">108 11 8143 0 0,'0'0'6838'0'0,"-38"-10"-2236"0"0,35 10-4501 0 0,0 0 0 0 0,1 0-1 0 0,-1 0 1 0 0,0 0 0 0 0,1 0-1 0 0,-1 1 1 0 0,0-1 0 0 0,1 1 0 0 0,-1 0-1 0 0,1-1 1 0 0,-1 1 0 0 0,1 1-1 0 0,-1-1 1 0 0,1 0 0 0 0,0 1 0 0 0,-1-1-1 0 0,1 1 1 0 0,0-1 0 0 0,0 1-1 0 0,0 0 1 0 0,0 0 0 0 0,1 0 0 0 0,-1 0-1 0 0,0 0 1 0 0,1 0 0 0 0,0 1-1 0 0,-1-1 1 0 0,1 1 0 0 0,0-1 0 0 0,0 0-1 0 0,0 1 1 0 0,1 0 0 0 0,-1-1-1 0 0,0 1 1 0 0,1 4 0 0 0,0-3-55 0 0,0-1 0 0 0,0 1 0 0 0,1 0 0 0 0,-1 0 0 0 0,1-1 0 0 0,0 1 0 0 0,0 0 0 0 0,0-1 0 0 0,1 1 0 0 0,-1-1 0 0 0,1 1 0 0 0,0-1 0 0 0,0 0 0 0 0,0 0 0 0 0,0 0 0 0 0,1 0 0 0 0,-1 0 0 0 0,1 0 0 0 0,0 0 0 0 0,0-1 0 0 0,-1 0 0 0 0,2 1 0 0 0,-1-1 0 0 0,6 3 0 0 0,10 2 125 0 0,0-1 1 0 0,0-1-1 0 0,1 0 1 0 0,0-1-1 0 0,24 1 0 0 0,-27-4-63 0 0,0 1 0 0 0,0 1 0 0 0,0 0-1 0 0,0 1 1 0 0,0 1 0 0 0,-1 1 0 0 0,24 11 0 0 0,-39-16-73 0 0,1 0 0 0 0,-1 0 0 0 0,1 0 0 0 0,-1 0 0 0 0,0 0 1 0 0,0 0-1 0 0,1 1 0 0 0,-1-1 0 0 0,0 1 0 0 0,0-1 0 0 0,0 1 1 0 0,0-1-1 0 0,-1 1 0 0 0,1-1 0 0 0,0 1 0 0 0,-1 0 0 0 0,1-1 0 0 0,-1 1 1 0 0,1 0-1 0 0,-1 0 0 0 0,0-1 0 0 0,0 1 0 0 0,0 0 0 0 0,0 0 0 0 0,0-1 1 0 0,0 1-1 0 0,0 0 0 0 0,-1 0 0 0 0,1-1 0 0 0,0 1 0 0 0,-1 0 0 0 0,0-1 1 0 0,1 1-1 0 0,-1 0 0 0 0,0-1 0 0 0,0 1 0 0 0,0-1 0 0 0,0 1 0 0 0,0-1 1 0 0,0 0-1 0 0,-2 2 0 0 0,-1 3 19 0 0,-1 0 1 0 0,0-1-1 0 0,0 0 0 0 0,-1 1 1 0 0,1-2-1 0 0,-1 1 0 0 0,0-1 1 0 0,-10 5-1 0 0,9-5-56 0 0,-1-1 0 0 0,0-1 0 0 0,0 1 0 0 0,0-2-1 0 0,-1 1 1 0 0,1-1 0 0 0,0 0 0 0 0,-1-1 0 0 0,1 1 0 0 0,0-2 0 0 0,-1 1-1 0 0,1-1 1 0 0,0-1 0 0 0,-11-2 0 0 0,12 2-1010 0 0,-10-2-835 0 0</inkml:trace>
</inkml:ink>
</file>

<file path=ppt/ink/ink2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2:29.089"/>
    </inkml:context>
    <inkml:brush xml:id="br0">
      <inkml:brushProperty name="width" value="0.1" units="cm"/>
      <inkml:brushProperty name="height" value="0.1" units="cm"/>
      <inkml:brushProperty name="color" value="#004F8B"/>
    </inkml:brush>
  </inkml:definitions>
  <inkml:trace contextRef="#ctx0" brushRef="#br0">1 51 1375 0 0,'0'0'66'0'0,"21"-21"143"0"0,-12 13 2899 0 0,22-8 8799 0 0,5 11-5565 0 0,40 14-4838 0 0,-22-2-4804 0 0</inkml:trace>
</inkml:ink>
</file>

<file path=ppt/ink/ink2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0.724"/>
    </inkml:context>
    <inkml:brush xml:id="br0">
      <inkml:brushProperty name="width" value="0.1" units="cm"/>
      <inkml:brushProperty name="height" value="0.1" units="cm"/>
      <inkml:brushProperty name="color" value="#008C3A"/>
    </inkml:brush>
  </inkml:definitions>
  <inkml:trace contextRef="#ctx0" brushRef="#br0">441 89 5527 0 0,'0'0'423'0'0,"18"-16"7570"0"0,-17 13-7634 0 0,-1 0 1 0 0,0 0-1 0 0,0 0 0 0 0,-1 0 0 0 0,1 0 1 0 0,-1 1-1 0 0,1-1 0 0 0,-1 0 0 0 0,0 0 0 0 0,0 0 1 0 0,0 1-1 0 0,0-1 0 0 0,-1 1 0 0 0,1-1 0 0 0,-1 1 1 0 0,1-1-1 0 0,-1 1 0 0 0,0 0 0 0 0,0 0 0 0 0,0 0 1 0 0,0 0-1 0 0,-3-2 0 0 0,2 2-164 0 0,-1 0 0 0 0,0 1-1 0 0,0-1 1 0 0,0 1 0 0 0,0 0 0 0 0,0 0 0 0 0,0 1-1 0 0,0-1 1 0 0,-1 1 0 0 0,1 0 0 0 0,0 0-1 0 0,0 0 1 0 0,-7 1 0 0 0,-4 2-140 0 0,-1 1 0 0 0,1 0 0 0 0,1 1 0 0 0,-1 1 0 0 0,1 0 0 0 0,0 1 0 0 0,-17 11 0 0 0,10-2-32 0 0,0 1 0 0 0,2 1 0 0 0,0 1 0 0 0,1 1 0 0 0,1 0 0 0 0,0 1 0 0 0,2 1 0 0 0,1 1 0 0 0,0 0 0 0 0,2 0 0 0 0,1 2 0 0 0,-12 35 0 0 0,20-51-12 0 0,0-1-1 0 0,1 1 1 0 0,0 0 0 0 0,0 0-1 0 0,1 0 1 0 0,1 0 0 0 0,-1 0-1 0 0,1 0 1 0 0,1 0 0 0 0,0 0-1 0 0,2 10 1 0 0,-2-15-7 0 0,0 0-1 0 0,1 0 1 0 0,-1-1-1 0 0,1 1 1 0 0,0 0-1 0 0,0-1 1 0 0,0 0 0 0 0,1 1-1 0 0,-1-1 1 0 0,1 0-1 0 0,0 0 1 0 0,-1 0-1 0 0,1-1 1 0 0,1 1-1 0 0,-1-1 1 0 0,0 1 0 0 0,1-1-1 0 0,-1 0 1 0 0,1-1-1 0 0,-1 1 1 0 0,1 0-1 0 0,0-1 1 0 0,0 0-1 0 0,0 0 1 0 0,0 0 0 0 0,8 0-1 0 0,-2 0 1 0 0,1 0 0 0 0,0-1 0 0 0,0-1 0 0 0,-1 0-1 0 0,1 0 1 0 0,0-1 0 0 0,-1 0 0 0 0,1-1 0 0 0,-1 0 0 0 0,0-1-1 0 0,0 0 1 0 0,0-1 0 0 0,-1 0 0 0 0,0 0 0 0 0,1-1 0 0 0,-2 0 0 0 0,1-1-1 0 0,-1 1 1 0 0,0-2 0 0 0,0 1 0 0 0,-1-1 0 0 0,0-1 0 0 0,-1 1 0 0 0,1-1-1 0 0,-2 0 1 0 0,1 0 0 0 0,-1-1 0 0 0,-1 0 0 0 0,0 1 0 0 0,0-2-1 0 0,-1 1 1 0 0,0 0 0 0 0,0-1 0 0 0,-2 1 0 0 0,2-12 0 0 0,-3-9 19 0 0,-1 0 0 0 0,-6-37 1 0 0,6 59 4 0 0,-1 0 1 0 0,0-1 0 0 0,0 1-1 0 0,-1 0 1 0 0,0 0-1 0 0,0 1 1 0 0,-1-1 0 0 0,-1 1-1 0 0,1 0 1 0 0,-1 0-1 0 0,-10-12 1 0 0,15 19 75 0 0,-18 20 360 0 0,15-8-402 0 0,-1 1 1 0 0,2 0-1 0 0,0 1 0 0 0,0-1 0 0 0,1 0 0 0 0,1 1 1 0 0,0-1-1 0 0,0 0 0 0 0,1 1 0 0 0,1-1 1 0 0,0 0-1 0 0,1 0 0 0 0,0 0 0 0 0,1 0 0 0 0,0-1 1 0 0,11 21-1 0 0,-11-24-183 0 0,0 1 0 0 0,1-1 0 0 0,0 1 0 0 0,0-1 0 0 0,1-1-1 0 0,0 1 1 0 0,0-1 0 0 0,1 0 0 0 0,0-1 0 0 0,0 1 0 0 0,1-1 0 0 0,0-1 0 0 0,0 1 0 0 0,0-2 0 0 0,1 1 0 0 0,-1-1 0 0 0,1 0 0 0 0,0-1 0 0 0,0 0 0 0 0,0 0 0 0 0,1-1 0 0 0,9 2-1 0 0,-6-5-2611 0 0</inkml:trace>
</inkml:ink>
</file>

<file path=ppt/ink/ink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6"/>
    </inkml:context>
    <inkml:brush xml:id="br0">
      <inkml:brushProperty name="width" value="0.1" units="cm"/>
      <inkml:brushProperty name="height" value="0.1" units="cm"/>
      <inkml:brushProperty name="color" value="#F6630D"/>
    </inkml:brush>
  </inkml:definitions>
  <inkml:trace contextRef="#ctx0" brushRef="#br0">105 1 6911 0 0,'17'14'9518'0'0,"-16"-5"-8889"0"0,0 0 0 0 0,-1 1 0 0 0,0-1 0 0 0,-1 0 0 0 0,0 0 0 0 0,0 0 0 0 0,-1 0 0 0 0,-4 14 0 0 0,-33 71 1252 0 0,8-21-1165 0 0,20-34-603 0 0,1 1 0 0 0,2 0 1 0 0,2 0-1 0 0,2 0 0 0 0,1 1 0 0 0,3 42 0 0 0</inkml:trace>
</inkml:ink>
</file>

<file path=ppt/ink/ink2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4T06:47:41.062"/>
    </inkml:context>
    <inkml:brush xml:id="br0">
      <inkml:brushProperty name="width" value="0.1" units="cm"/>
      <inkml:brushProperty name="height" value="0.1" units="cm"/>
      <inkml:brushProperty name="color" value="#008C3A"/>
    </inkml:brush>
  </inkml:definitions>
  <inkml:trace contextRef="#ctx0" brushRef="#br0">1 0 10591 0 0,'0'0'819'0'0,"12"29"518"0"0,83 143 5927 0 0,46 94-2069 0 0,-123-224-4918 0 0,-1 1 0 0 0,-3 1-1 0 0,-1 0 1 0 0,11 74 0 0 0,-17-51-102 0 0,-3 0 0 0 0,-3 1-1 0 0,-12 104 1 0 0,-55 197-3604 0 0,47-302-30 0 0,8-38 1537 0 0</inkml:trace>
</inkml:ink>
</file>

<file path=ppt/ink/ink2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5.753"/>
    </inkml:context>
    <inkml:brush xml:id="br0">
      <inkml:brushProperty name="width" value="0.1" units="cm"/>
      <inkml:brushProperty name="height" value="0.1" units="cm"/>
      <inkml:brushProperty name="color" value="#008C3A"/>
    </inkml:brush>
  </inkml:definitions>
  <inkml:trace contextRef="#ctx0" brushRef="#br0">1 429 7831 0 0,'4'-3'706'0'0,"37"-40"7033"0"0,-2 12-3826 0 0,-28 23-3197 0 0,-1 0-1 0 0,0-1 1 0 0,0-1 0 0 0,15-17-1 0 0,2-10-2 0 0,-2-2 1 0 0,-1 0-1 0 0,-2-1 0 0 0,-2-2 1 0 0,17-49-1 0 0,-37 90-481 0 0,-7 40-76 0 0,-30 116-114 0 0,-80 277-425 0 0,73-310 89 0 0,12-36 23 0 0,-23 100 0 0 0,54-183 269 0 0,0-1-1 0 0,0 1 1 0 0,1 0 0 0 0,-1-1 0 0 0,1 1-1 0 0,0 0 1 0 0,0 0 0 0 0,0-1 0 0 0,0 1 0 0 0,0 0-1 0 0,0 0 1 0 0,1-1 0 0 0,-1 1 0 0 0,1 0 0 0 0,0-1-1 0 0,0 1 1 0 0,0 0 0 0 0,0-1 0 0 0,0 1 0 0 0,1-1-1 0 0,-1 0 1 0 0,1 1 0 0 0,0-1 0 0 0,-1 0-1 0 0,1 0 1 0 0,3 3 0 0 0,0-3 0 0 0,-1 0-1 0 0,1 0 1 0 0,-1 0 0 0 0,1-1-1 0 0,0 1 1 0 0,0-1 0 0 0,-1-1-1 0 0,1 1 1 0 0,0 0 0 0 0,0-1-1 0 0,0 0 1 0 0,0 0 0 0 0,0-1-1 0 0,5 0 1 0 0,20-5 47 0 0,-1-1-1 0 0,0-1 1 0 0,0-2-1 0 0,44-21 1 0 0,5-2-16 0 0,-44 28-267 0 0,-32 5 113 0 0,0 1 0 0 0,0-1 0 0 0,0 0-1 0 0,0 0 1 0 0,0 0 0 0 0,-1 0-1 0 0,1-1 1 0 0,0 1 0 0 0,0-1 0 0 0,0 1-1 0 0,-1-1 1 0 0,1 1 0 0 0,0-1 0 0 0,-1 0-1 0 0,1 0 1 0 0,0 0 0 0 0,-1 0-1 0 0,1 0 1 0 0,-1 0 0 0 0,1 0 0 0 0,-1 0-1 0 0,0-1 1 0 0,0 1 0 0 0,1 0 0 0 0,-1-1-1 0 0,0 1 1 0 0,0-1 0 0 0,1-3-1 0 0</inkml:trace>
</inkml:ink>
</file>

<file path=ppt/ink/ink2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6.101"/>
    </inkml:context>
    <inkml:brush xml:id="br0">
      <inkml:brushProperty name="width" value="0.1" units="cm"/>
      <inkml:brushProperty name="height" value="0.1" units="cm"/>
      <inkml:brushProperty name="color" value="#008C3A"/>
    </inkml:brush>
  </inkml:definitions>
  <inkml:trace contextRef="#ctx0" brushRef="#br0">0 80 8287 0 0,'6'-22'9973'0'0,"10"17"-8684"0"0,318-33 5561 0 0,-212 25-10730 0 0,-92 12-4344 0 0</inkml:trace>
</inkml:ink>
</file>

<file path=ppt/ink/ink2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6.598"/>
    </inkml:context>
    <inkml:brush xml:id="br0">
      <inkml:brushProperty name="width" value="0.1" units="cm"/>
      <inkml:brushProperty name="height" value="0.1" units="cm"/>
      <inkml:brushProperty name="color" value="#008C3A"/>
    </inkml:brush>
  </inkml:definitions>
  <inkml:trace contextRef="#ctx0" brushRef="#br0">1 85 13991 0 0,'0'0'1268'0'0,"23"-5"-37"0"0,132-12 4658 0 0,-102 13-5050 0 0,1-2 0 0 0,-2-3 0 0 0,73-21 0 0 0,-118 28-804 0 0,42-10 63 0 0,-47 12 201 0 0,-4 9-224 0 0,1-1 0 0 0,-1 1-1 0 0,-1-1 1 0 0,1 0 0 0 0,-1 0-1 0 0,-1 0 1 0 0,-7 13 0 0 0,-9 23 167 0 0,-12 72-282 0 0,-18 133 1 0 0,34-159-3 0 0,7-41 99 0 0,2 0 1 0 0,3 1-1 0 0,2-1 1 0 0,2 1 0 0 0,10 84-1 0 0,-9-129-73 0 0,-1-4-60 0 0,2 1-416 0 0,-1-1 76 0 0,0 1 0 0 0,1-1 1 0 0,-1 1-1 0 0,1-1 0 0 0,-1 0 0 0 0,1 0 0 0 0,-1 1 0 0 0,1-1 0 0 0,0-1 0 0 0,3 3 0 0 0</inkml:trace>
</inkml:ink>
</file>

<file path=ppt/ink/ink2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6.954"/>
    </inkml:context>
    <inkml:brush xml:id="br0">
      <inkml:brushProperty name="width" value="0.1" units="cm"/>
      <inkml:brushProperty name="height" value="0.1" units="cm"/>
      <inkml:brushProperty name="color" value="#008C3A"/>
    </inkml:brush>
  </inkml:definitions>
  <inkml:trace contextRef="#ctx0" brushRef="#br0">5 130 11519 0 0,'0'0'528'0'0,"-5"-16"2330"0"0,7 14-2104 0 0,0 0 1 0 0,0 0-1 0 0,0 0 0 0 0,1 0 1 0 0,-1 0-1 0 0,0 1 1 0 0,1-1-1 0 0,-1 1 1 0 0,1 0-1 0 0,4-2 1 0 0,57-14 1672 0 0,-28 8-1446 0 0,20-10-269 0 0,-31 9-839 0 0,0 1-1 0 0,1 2 0 0 0,-1 0 0 0 0,2 2 0 0 0,-1 1 1 0 0,49-2-1 0 0,0 7-4368 0 0,-54-2 2361 0 0</inkml:trace>
</inkml:ink>
</file>

<file path=ppt/ink/ink2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7.419"/>
    </inkml:context>
    <inkml:brush xml:id="br0">
      <inkml:brushProperty name="width" value="0.1" units="cm"/>
      <inkml:brushProperty name="height" value="0.1" units="cm"/>
      <inkml:brushProperty name="color" value="#008C3A"/>
    </inkml:brush>
  </inkml:definitions>
  <inkml:trace contextRef="#ctx0" brushRef="#br0">156 6 3223 0 0,'0'0'143'0'0,"-11"-4"871"0"0,-5 3 5385 0 0,-11 18 701 0 0,1 6-3327 0 0,18-13-3660 0 0,0 0-1 0 0,0 0 1 0 0,1 1-1 0 0,0 0 1 0 0,1 0-1 0 0,0 1 1 0 0,1-1-1 0 0,0 1 1 0 0,1 1-1 0 0,-5 20 1 0 0,8-29-99 0 0,1-1 0 0 0,-1 1 0 0 0,1-1 0 0 0,0 1 0 0 0,0-1 0 0 0,0 1 0 0 0,1-1 0 0 0,-1 1 0 0 0,1-1 0 0 0,0 1 0 0 0,0-1 0 0 0,0 1 1 0 0,0-1-1 0 0,1 0 0 0 0,-1 0 0 0 0,1 0 0 0 0,0 1 0 0 0,0-2 0 0 0,0 1 0 0 0,0 0 0 0 0,0 0 0 0 0,1-1 0 0 0,-1 1 0 0 0,5 2 0 0 0,0 0 173 0 0,1-1 0 0 0,1 1-1 0 0,-1-2 1 0 0,1 1 0 0 0,0-1 0 0 0,-1 0-1 0 0,19 3 1 0 0,48 7 707 0 0,78 19 400 0 0,-135-27-1147 0 0,0 2 0 0 0,0 0 0 0 0,0 0 0 0 0,-1 2-1 0 0,0 0 1 0 0,16 13 0 0 0,-29-19-118 0 0,0 0-1 0 0,0 1 1 0 0,0-1-1 0 0,-1 1 1 0 0,1 0-1 0 0,-1 0 1 0 0,0 0 0 0 0,0 1-1 0 0,-1-1 1 0 0,1 1-1 0 0,-1-1 1 0 0,0 1-1 0 0,-1 0 1 0 0,1 0 0 0 0,1 9-1 0 0,-2-5 31 0 0,0 0 0 0 0,0 0-1 0 0,-1 0 1 0 0,-1 1 0 0 0,0-1-1 0 0,0 0 1 0 0,0 0 0 0 0,-5 14-1 0 0,2-11 26 0 0,0 0-1 0 0,-1 0 0 0 0,0 0 1 0 0,-1-1-1 0 0,0 0 0 0 0,-1 0 1 0 0,0 0-1 0 0,-1-1 0 0 0,0 0 1 0 0,-1 0-1 0 0,0-1 0 0 0,0 0 1 0 0,-11 7-1 0 0,8-11-159 0 0,1 0 1 0 0,-1-1-1 0 0,0 0 1 0 0,0-1-1 0 0,-1 0 1 0 0,1-1-1 0 0,0 0 1 0 0,-24 0-1 0 0,-20 3-580 0 0,11-3-1282 0 0,16-12-2452 0 0</inkml:trace>
</inkml:ink>
</file>

<file path=ppt/ink/ink2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7.786"/>
    </inkml:context>
    <inkml:brush xml:id="br0">
      <inkml:brushProperty name="width" value="0.1" units="cm"/>
      <inkml:brushProperty name="height" value="0.1" units="cm"/>
      <inkml:brushProperty name="color" value="#008C3A"/>
    </inkml:brush>
  </inkml:definitions>
  <inkml:trace contextRef="#ctx0" brushRef="#br0">1 360 11167 0 0,'4'-22'482'0'0,"2"0"-1"0"0,0 1 1 0 0,2 0-1 0 0,0 0 0 0 0,13-23 1 0 0,-14 32 170 0 0,1 1 1 0 0,0 0-1 0 0,0 1 1 0 0,1-1-1 0 0,1 2 1 0 0,0-1-1 0 0,0 1 1 0 0,0 1-1 0 0,21-13 1 0 0,2 1 1275 0 0,66-29 0 0 0,-86 43-2107 0 0,0 1 0 0 0,0 1 0 0 0,1 1-1 0 0,0 0 1 0 0,0 0 0 0 0,0 1 0 0 0,0 1 0 0 0,21 1-1 0 0,-19 1-1093 0 0</inkml:trace>
</inkml:ink>
</file>

<file path=ppt/ink/ink2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8.120"/>
    </inkml:context>
    <inkml:brush xml:id="br0">
      <inkml:brushProperty name="width" value="0.1" units="cm"/>
      <inkml:brushProperty name="height" value="0.1" units="cm"/>
      <inkml:brushProperty name="color" value="#008C3A"/>
    </inkml:brush>
  </inkml:definitions>
  <inkml:trace contextRef="#ctx0" brushRef="#br0">94 146 2759 0 0,'0'-11'534'0'0,"-8"-38"9439"0"0,6 51-9672 0 0,0 0 0 0 0,0 0 0 0 0,0 1 0 0 0,0-1 0 0 0,1 1 1 0 0,-1-1-1 0 0,1 1 0 0 0,0 0 0 0 0,0-1 0 0 0,0 1 0 0 0,0 0 0 0 0,0 0 0 0 0,0 4 0 0 0,1-5-72 0 0,-7 23 343 0 0,-47 193 2368 0 0,52-205-2675 0 0,1-1-1 0 0,0 1 1 0 0,1-1 0 0 0,0 1-1 0 0,1-1 1 0 0,0 1-1 0 0,1-1 1 0 0,0 0 0 0 0,1 0-1 0 0,1 0 1 0 0,0 0 0 0 0,10 21-1 0 0,-11-26-228 0 0,1 0-1 0 0,0-1 0 0 0,0 0 0 0 0,1 0 0 0 0,0 0 0 0 0,0-1 0 0 0,0 0 0 0 0,1 0 0 0 0,0 0 0 0 0,0 0 1 0 0,0-1-1 0 0,0 0 0 0 0,1 0 0 0 0,-1-1 0 0 0,1 0 0 0 0,0 0 0 0 0,0 0 0 0 0,0-1 0 0 0,0 0 0 0 0,1-1 1 0 0,-1 1-1 0 0,11-1 0 0 0,4 0 103 0 0,-1-2 0 0 0,1-1 1 0 0,0 0-1 0 0,-1-2 0 0 0,0 0 1 0 0,0-2-1 0 0,0 0 0 0 0,21-10 1 0 0,-31 12-39 0 0,0-1 0 0 0,0 0 0 0 0,-1-1 0 0 0,0 0 0 0 0,0 0 0 0 0,0-1 0 0 0,-1-1 0 0 0,0 1 0 0 0,-1-1 0 0 0,1-1 0 0 0,-2 0 0 0 0,1 0 0 0 0,-1 0 0 0 0,-1-1 0 0 0,1 0 0 0 0,5-15 0 0 0,-9 16-29 0 0,-1-1 0 0 0,0 0 1 0 0,-1 0-1 0 0,0 0 0 0 0,0 0 0 0 0,-1 0 0 0 0,-1-1 1 0 0,0 1-1 0 0,0 0 0 0 0,-1 0 0 0 0,-4-15 0 0 0,-2-1 23 0 0,-1 0-1 0 0,-1 0 1 0 0,-14-23-1 0 0,16 35-81 0 0,-1 1 1 0 0,0 0-1 0 0,0 1 1 0 0,-2 0-1 0 0,1 0 1 0 0,-2 1-1 0 0,1 1 1 0 0,-1 0-1 0 0,-1 0 1 0 0,0 1-1 0 0,-17-8 0 0 0,12 7-62 0 0,0 2 1 0 0,0 0-1 0 0,-1 1 0 0 0,0 1 0 0 0,0 0 0 0 0,-1 2 0 0 0,0 0 0 0 0,-26-1 0 0 0,42 5-228 0 0,-23 0 505 0 0,27 0-383 0 0,-1 0 1 0 0,0 0 0 0 0,0 0-1 0 0,1 0 1 0 0,-1 0 0 0 0,0 0-1 0 0,1 1 1 0 0,-1-1-1 0 0,0 0 1 0 0,1 0 0 0 0,-1 1-1 0 0,0-1 1 0 0,1 0 0 0 0,-1 1-1 0 0,0-1 1 0 0,1 1-1 0 0,-1-1 1 0 0,1 1 0 0 0,-1-1-1 0 0,1 1 1 0 0,-1-1-1 0 0,1 1 1 0 0,-1-1 0 0 0,1 1-1 0 0,0 0 1 0 0,-1-1 0 0 0,1 1-1 0 0,-1 1 1 0 0</inkml:trace>
</inkml:ink>
</file>

<file path=ppt/ink/ink2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8.485"/>
    </inkml:context>
    <inkml:brush xml:id="br0">
      <inkml:brushProperty name="width" value="0.1" units="cm"/>
      <inkml:brushProperty name="height" value="0.1" units="cm"/>
      <inkml:brushProperty name="color" value="#008C3A"/>
    </inkml:brush>
  </inkml:definitions>
  <inkml:trace contextRef="#ctx0" brushRef="#br0">17 20 3223 0 0,'0'0'143'0'0,"-16"-20"8289"0"0,18 29-6763 0 0,0 0 0 0 0,0 0 0 0 0,1 0 0 0 0,0-1 0 0 0,1 1 0 0 0,8 15 0 0 0,-5-15-703 0 0,-1 0 0 0 0,1 0-1 0 0,1 0 1 0 0,15 14 0 0 0,4-3-1177 0 0,0-1 0 0 0,57 30 0 0 0,21 14 893 0 0,-96-56-1026 0 0,0 1 1 0 0,-1 1-1 0 0,0 0 1 0 0,0 0-1 0 0,-1 0 0 0 0,8 15 1 0 0,-9-13-1700 0 0</inkml:trace>
</inkml:ink>
</file>

<file path=ppt/ink/ink2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8.838"/>
    </inkml:context>
    <inkml:brush xml:id="br0">
      <inkml:brushProperty name="width" value="0.1" units="cm"/>
      <inkml:brushProperty name="height" value="0.1" units="cm"/>
      <inkml:brushProperty name="color" value="#008C3A"/>
    </inkml:brush>
  </inkml:definitions>
  <inkml:trace contextRef="#ctx0" brushRef="#br0">469 19 7831 0 0,'-1'-1'603'0'0,"-1"-1"29"0"0,0 0 1 0 0,0 1-1 0 0,-1-1 0 0 0,1 0 1 0 0,0 1-1 0 0,-1 0 1 0 0,0-1-1 0 0,1 1 0 0 0,-1 0 1 0 0,0 0-1 0 0,1 1 0 0 0,-5-2 1 0 0,-36 3 3450 0 0,26 3-3232 0 0,1 1 0 0 0,-31 13 0 0 0,41-16-586 0 0,-15 8-151 0 0,2 0-1 0 0,-1 1 0 0 0,2 0 0 0 0,-1 2 0 0 0,2 0 0 0 0,0 1 0 0 0,0 1 0 0 0,2 1 0 0 0,-1 0 0 0 0,2 1 0 0 0,0 0 0 0 0,2 1 0 0 0,-16 28 0 0 0,17-25-1881 0 0,1 0-1 0 0,1 1 0 0 0,1 0 0 0 0,-6 29 0 0 0,10-35-5263 0 0</inkml:trace>
</inkml:ink>
</file>

<file path=ppt/ink/ink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7"/>
    </inkml:context>
    <inkml:brush xml:id="br0">
      <inkml:brushProperty name="width" value="0.1" units="cm"/>
      <inkml:brushProperty name="height" value="0.1" units="cm"/>
      <inkml:brushProperty name="color" value="#F6630D"/>
    </inkml:brush>
  </inkml:definitions>
  <inkml:trace contextRef="#ctx0" brushRef="#br0">1 8 12439 0 0,'4'-7'10559'0'0,"5"81"-7987"0"0,-1-23-2271 0 0,8 240 392 0 0,-15-244-658 0 0,-2-11-32 0 0,0-27-6 0 0,0 1 0 0 0,1-1 0 0 0,0 0 0 0 0,1 1 0 0 0,1 9 0 0 0,8-31-3490 0 0</inkml:trace>
</inkml:ink>
</file>

<file path=ppt/ink/ink2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09.636"/>
    </inkml:context>
    <inkml:brush xml:id="br0">
      <inkml:brushProperty name="width" value="0.1" units="cm"/>
      <inkml:brushProperty name="height" value="0.1" units="cm"/>
      <inkml:brushProperty name="color" value="#008C3A"/>
    </inkml:brush>
  </inkml:definitions>
  <inkml:trace contextRef="#ctx0" brushRef="#br0">33 0 5983 0 0,'-4'4'8088'0'0,"-6"7"-5842"0"0,5 10-1490 0 0,0 0 0 0 0,2 0 0 0 0,0 0 0 0 0,2 1 0 0 0,0-1 1 0 0,1 1-1 0 0,5 33 0 0 0,-2-5-68 0 0,-2-18-574 0 0,2 236 1429 0 0,-4-232-2268 0 0,1 0 0 0 0,9 56 0 0 0,-7-76-468 0 0</inkml:trace>
</inkml:ink>
</file>

<file path=ppt/ink/ink2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10.002"/>
    </inkml:context>
    <inkml:brush xml:id="br0">
      <inkml:brushProperty name="width" value="0.1" units="cm"/>
      <inkml:brushProperty name="height" value="0.1" units="cm"/>
      <inkml:brushProperty name="color" value="#008C3A"/>
    </inkml:brush>
  </inkml:definitions>
  <inkml:trace contextRef="#ctx0" brushRef="#br0">6 17 8287 0 0,'-6'-17'13248'0'0</inkml:trace>
</inkml:ink>
</file>

<file path=ppt/ink/ink2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10.401"/>
    </inkml:context>
    <inkml:brush xml:id="br0">
      <inkml:brushProperty name="width" value="0.1" units="cm"/>
      <inkml:brushProperty name="height" value="0.1" units="cm"/>
      <inkml:brushProperty name="color" value="#008C3A"/>
    </inkml:brush>
  </inkml:definitions>
  <inkml:trace contextRef="#ctx0" brushRef="#br0">138 1 17623 0 0,'0'0'399'0'0,"-17"9"1114"0"0,-26 80-875 0 0,9-16 808 0 0,26-59-1260 0 0,2 1-1 0 0,0-1 0 0 0,1 1 1 0 0,0 0-1 0 0,1 0 0 0 0,1 1 1 0 0,0-1-1 0 0,1 1 0 0 0,1 0 1 0 0,1 28-1 0 0,0-35-150 0 0,1 0 1 0 0,1 0-1 0 0,0 0 1 0 0,0 0-1 0 0,0 0 1 0 0,1-1-1 0 0,1 1 0 0 0,0-1 1 0 0,0 0-1 0 0,0 0 1 0 0,1 0-1 0 0,0 0 0 0 0,0-1 1 0 0,1 0-1 0 0,0 0 1 0 0,0-1-1 0 0,1 0 1 0 0,0 0-1 0 0,0 0 0 0 0,10 6 1 0 0,-10-9-30 0 0,0 0 1 0 0,0-1-1 0 0,0 0 0 0 0,0 0 1 0 0,0-1-1 0 0,0 1 1 0 0,0-1-1 0 0,0-1 1 0 0,1 0-1 0 0,-1 0 0 0 0,0 0 1 0 0,0-1-1 0 0,0 0 1 0 0,1 0-1 0 0,-1-1 0 0 0,0 0 1 0 0,0 0-1 0 0,-1-1 1 0 0,8-3-1 0 0,6-3 40 0 0,-1 0 0 0 0,0-2 1 0 0,0 0-1 0 0,-1-1 0 0 0,19-17 0 0 0,-26 19 18 0 0,1 0-1 0 0,-1-1 1 0 0,-1-1 0 0 0,0 1-1 0 0,-1-2 1 0 0,0 1 0 0 0,-1-1-1 0 0,7-14 1 0 0,-13 22-17 0 0,0 0-1 0 0,0-1 1 0 0,0 1-1 0 0,-1 0 1 0 0,0 0 0 0 0,0-1-1 0 0,0 1 1 0 0,0 0-1 0 0,-1-1 1 0 0,0 1-1 0 0,0-1 1 0 0,-1 1 0 0 0,1-1-1 0 0,-1 1 1 0 0,0 0-1 0 0,-1-1 1 0 0,1 1-1 0 0,-1 0 1 0 0,0 0 0 0 0,-1 0-1 0 0,1 0 1 0 0,-1 0-1 0 0,0 1 1 0 0,0-1 0 0 0,-6-6-1 0 0,-6-4 7 0 0,-1 0-1 0 0,-1 0 0 0 0,-1 2 1 0 0,0 0-1 0 0,-1 1 1 0 0,0 0-1 0 0,0 2 0 0 0,-1 1 1 0 0,-1 0-1 0 0,0 1 1 0 0,0 1-1 0 0,0 2 1 0 0,-1 0-1 0 0,0 1 0 0 0,-35-2 1 0 0,56 6-108 0 0,1 0 1 0 0,-1 0-1 0 0,1 0 1 0 0,0 0 0 0 0,-1 0-1 0 0,1 0 1 0 0,0 0-1 0 0,-1 0 1 0 0,1 0 0 0 0,-1 0-1 0 0,1 0 1 0 0,0 1-1 0 0,-1-1 1 0 0,1 0-1 0 0,0 0 1 0 0,-1 1 0 0 0,1-1-1 0 0,0 0 1 0 0,-1 0-1 0 0,1 1 1 0 0,0-1 0 0 0,0 0-1 0 0,-1 1 1 0 0,1-1-1 0 0,0 0 1 0 0,0 1-1 0 0,0-1 1 0 0,-1 0 0 0 0,1 1-1 0 0,0-1 1 0 0,0 0-1 0 0,0 1 1 0 0,0-1-1 0 0,0 1 1 0 0,0-1 0 0 0,0 0-1 0 0,0 1 1 0 0,0-1-1 0 0,0 1 1 0 0,0-1 0 0 0,0 0-1 0 0,0 1 1 0 0,0-1-1 0 0,0 1 1 0 0,0-1-1 0 0,1 1 1 0 0</inkml:trace>
</inkml:ink>
</file>

<file path=ppt/ink/ink2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10.857"/>
    </inkml:context>
    <inkml:brush xml:id="br0">
      <inkml:brushProperty name="width" value="0.1" units="cm"/>
      <inkml:brushProperty name="height" value="0.1" units="cm"/>
      <inkml:brushProperty name="color" value="#008C3A"/>
    </inkml:brush>
  </inkml:definitions>
  <inkml:trace contextRef="#ctx0" brushRef="#br0">133 1 2303 0 0,'-5'12'20310'0'0,"1"-1"-18457"0"0,-11 24-4757 0 0,10-26 4736 0 0,-36 65-1328 0 0,27-51-334 0 0,0 1 1 0 0,-15 38 0 0 0,28-60-150 0 0,0 1 0 0 0,0 0 0 0 0,1-1 0 0 0,-1 1 1 0 0,0 0-1 0 0,1 0 0 0 0,0 0 0 0 0,0 0 0 0 0,0 0 1 0 0,0 0-1 0 0,0-1 0 0 0,0 1 0 0 0,1 0 0 0 0,0 0 0 0 0,-1 0 1 0 0,1 0-1 0 0,0-1 0 0 0,0 1 0 0 0,0 0 0 0 0,1-1 0 0 0,1 4 1 0 0,0-3 17 0 0,1 1 1 0 0,-1 0-1 0 0,1-1 1 0 0,0 1-1 0 0,0-1 1 0 0,1 0 0 0 0,-1 0-1 0 0,0-1 1 0 0,1 0-1 0 0,0 1 1 0 0,5 1 0 0 0,8 1 182 0 0,0 0 1 0 0,0-1 0 0 0,0 0 0 0 0,1-2-1 0 0,31 1 1 0 0,165-16-28 0 0,-37 1-126 0 0,-96 18-3860 0 0,-55-3 2481 0 0,-16-2-629 0 0</inkml:trace>
</inkml:ink>
</file>

<file path=ppt/ink/ink2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11.219"/>
    </inkml:context>
    <inkml:brush xml:id="br0">
      <inkml:brushProperty name="width" value="0.1" units="cm"/>
      <inkml:brushProperty name="height" value="0.1" units="cm"/>
      <inkml:brushProperty name="color" value="#008C3A"/>
    </inkml:brush>
  </inkml:definitions>
  <inkml:trace contextRef="#ctx0" brushRef="#br0">184 1 15983 0 0,'-31'16'1736'0'0,"21"-8"-1156"0"0,0 1 0 0 0,1 1 1 0 0,1-1-1 0 0,-1 1 0 0 0,2 0 0 0 0,-1 1 0 0 0,1 0 0 0 0,-8 19 0 0 0,5-7 96 0 0,1 0 0 0 0,1 0 0 0 0,-8 41 0 0 0,-8 89-331 0 0,23-134-482 0 0,0-1 0 0 0,1 1 1 0 0,0-1-1 0 0,2 1 0 0 0,0-1 0 0 0,7 26 0 0 0,2-20-2592 0 0,-4-14 1114 0 0</inkml:trace>
</inkml:ink>
</file>

<file path=ppt/ink/ink2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11.839"/>
    </inkml:context>
    <inkml:brush xml:id="br0">
      <inkml:brushProperty name="width" value="0.1" units="cm"/>
      <inkml:brushProperty name="height" value="0.1" units="cm"/>
      <inkml:brushProperty name="color" value="#008C3A"/>
    </inkml:brush>
  </inkml:definitions>
  <inkml:trace contextRef="#ctx0" brushRef="#br0">226 10 12095 0 0,'0'0'31'0'0,"0"0"-1"0"0,0 0 1 0 0,0-1-1 0 0,0 1 1 0 0,0 0-1 0 0,0-1 1 0 0,0 1 0 0 0,0 0-1 0 0,0-1 1 0 0,0 1-1 0 0,0 0 1 0 0,0-1-1 0 0,0 1 1 0 0,0 0-1 0 0,0 0 1 0 0,0-1-1 0 0,0 1 1 0 0,0 0-1 0 0,0-1 1 0 0,-1 1-1 0 0,1 0 1 0 0,0 0-1 0 0,0-1 1 0 0,0 1 0 0 0,-1 0-1 0 0,1 0 1 0 0,0-1-1 0 0,0 1 1 0 0,0 0-1 0 0,-1 0 1 0 0,1-1-1 0 0,0 1 1 0 0,0 0-1 0 0,-1 0 1 0 0,1 0-1 0 0,0 0 1 0 0,-1 0-1 0 0,1-1 1 0 0,0 1-1 0 0,-1 0 1 0 0,-16 3 1151 0 0,-16 13 1096 0 0,20-3-1740 0 0,0 0 0 0 0,1 1 1 0 0,0 0-1 0 0,1 1 0 0 0,1 0 0 0 0,-14 28 0 0 0,4-4 575 0 0,-23 71-1 0 0,41-105-1058 0 0,0 0 1 0 0,0 1-1 0 0,0-1 0 0 0,1 0 0 0 0,0 1 0 0 0,0-1 1 0 0,1 1-1 0 0,-1 0 0 0 0,1-1 0 0 0,0 1 0 0 0,1-1 1 0 0,-1 1-1 0 0,1-1 0 0 0,0 1 0 0 0,1-1 0 0 0,-1 0 1 0 0,1 1-1 0 0,0-1 0 0 0,1 0 0 0 0,-1 0 0 0 0,1 0 1 0 0,0-1-1 0 0,0 1 0 0 0,0 0 0 0 0,1-1 0 0 0,-1 0 1 0 0,1 0-1 0 0,0 0 0 0 0,0-1 0 0 0,1 1 0 0 0,-1-1 1 0 0,1 0-1 0 0,0 0 0 0 0,0 0 0 0 0,0-1 0 0 0,0 0 1 0 0,0 0-1 0 0,0 0 0 0 0,10 2 0 0 0,-3-2-8 0 0,0 1-1 0 0,0-2 1 0 0,0 1-1 0 0,0-2 1 0 0,1 0-1 0 0,-1 0 1 0 0,20-4-1 0 0,-24 3-16 0 0,0 0 0 0 0,1-1 0 0 0,-1 0 0 0 0,0-1 0 0 0,0 0 0 0 0,-1 0 0 0 0,1-1 0 0 0,0 0 0 0 0,-1 0 0 0 0,0 0 0 0 0,12-11 0 0 0,-18 14-21 0 0,0 0 0 0 0,0 1 0 0 0,0-1 0 0 0,-1 0 0 0 0,1 1 0 0 0,0-1 0 0 0,-1 0 0 0 0,1 0 0 0 0,0 0-1 0 0,-1 0 1 0 0,1 0 0 0 0,-1 0 0 0 0,1 0 0 0 0,-1 0 0 0 0,0 0 0 0 0,1 0 0 0 0,-1 0 0 0 0,0 0 0 0 0,0 0 0 0 0,0 0 0 0 0,0 0 0 0 0,0 0 0 0 0,0 0 0 0 0,0 0-1 0 0,0-1 1 0 0,0 1 0 0 0,0 0 0 0 0,-1 0 0 0 0,1 0 0 0 0,-1-1 0 0 0,-1 0 3 0 0,1 0 0 0 0,-1 0 1 0 0,0 0-1 0 0,0 1 0 0 0,0-1 0 0 0,0 0 0 0 0,0 1 1 0 0,0 0-1 0 0,0-1 0 0 0,0 1 0 0 0,-1 0 0 0 0,-2-1 0 0 0,-10-3 38 0 0,1 1-1 0 0,-1 0 0 0 0,-17-1 0 0 0,12 2-41 0 0,0 1-1 0 0,0 1 1 0 0,0 1 0 0 0,0 1-1 0 0,0 1 1 0 0,0 0 0 0 0,-39 11-1 0 0,59-13-103 0 0,-1 0 0 0 0,1 1 0 0 0,-1-1 0 0 0,1 0-1 0 0,0 1 1 0 0,-1-1 0 0 0,1 0 0 0 0,-1 1-1 0 0,1-1 1 0 0,0 1 0 0 0,-1-1 0 0 0,1 1 0 0 0,0-1-1 0 0,-1 1 1 0 0,1-1 0 0 0,0 1 0 0 0,0 0 0 0 0,0-1-1 0 0,-1 1 1 0 0,1-1 0 0 0,0 1 0 0 0,0-1-1 0 0,0 1 1 0 0,0 0 0 0 0,0-1 0 0 0,0 1 0 0 0,0-1-1 0 0,0 1 1 0 0,1 0 0 0 0,-1-1 0 0 0,0 1-1 0 0,0-1 1 0 0,0 1 0 0 0,0-1 0 0 0,1 1 0 0 0,-1-1-1 0 0,0 1 1 0 0,1-1 0 0 0,-1 1 0 0 0,0-1 0 0 0,1 1-1 0 0,-1-1 1 0 0,1 1 0 0 0,-1-1 0 0 0,1 0-1 0 0,0 1 1 0 0</inkml:trace>
</inkml:ink>
</file>

<file path=ppt/ink/ink2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5.836"/>
    </inkml:context>
    <inkml:brush xml:id="br0">
      <inkml:brushProperty name="width" value="0.1" units="cm"/>
      <inkml:brushProperty name="height" value="0.1" units="cm"/>
      <inkml:brushProperty name="color" value="#008C3A"/>
    </inkml:brush>
  </inkml:definitions>
  <inkml:trace contextRef="#ctx0" brushRef="#br0">0 59 7831 0 0,'0'0'603'0'0,"25"-29"9166"0"0,-18 25-9148 0 0,0 1 1 0 0,1 0-1 0 0,-1 1 0 0 0,1 0 0 0 0,0 0 1 0 0,9-1-1 0 0,14 1 399 0 0,45 1 1 0 0,-28 1-334 0 0,1-3-653 0 0,41-1 936 0 0,-84 4-1451 0 0,-1 0 0 0 0,1 1 1 0 0,-1 0-1 0 0,0 0 0 0 0,1 0 0 0 0,-1 1 1 0 0,0 0-1 0 0,0 0 0 0 0,0 0 1 0 0,0 0-1 0 0,0 1 0 0 0,-1 0 1 0 0,5 3-1 0 0</inkml:trace>
</inkml:ink>
</file>

<file path=ppt/ink/ink2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6.180"/>
    </inkml:context>
    <inkml:brush xml:id="br0">
      <inkml:brushProperty name="width" value="0.1" units="cm"/>
      <inkml:brushProperty name="height" value="0.1" units="cm"/>
      <inkml:brushProperty name="color" value="#008C3A"/>
    </inkml:brush>
  </inkml:definitions>
  <inkml:trace contextRef="#ctx0" brushRef="#br0">17 0 4143 0 0,'-6'17'-925'0'0,"4"-13"1408"0"0,0 0 0 0 0,1 1 0 0 0,0-1 0 0 0,-1 0-1 0 0,1 1 1 0 0,1-1 0 0 0,-1 0 0 0 0,1 6 0 0 0,0-8-136 0 0,0-1 0 0 0,1 1 0 0 0,-1-1 0 0 0,1 1 0 0 0,0-1 0 0 0,-1 1 0 0 0,1-1 0 0 0,0 1 0 0 0,0-1 1 0 0,0 0-1 0 0,0 1 0 0 0,0-1 0 0 0,0 0 0 0 0,1 0 0 0 0,-1 0 0 0 0,0 0 0 0 0,0 0 0 0 0,1 0 0 0 0,-1 0 0 0 0,1 0 0 0 0,-1-1 0 0 0,1 1 1 0 0,-1-1-1 0 0,1 1 0 0 0,-1-1 0 0 0,1 1 0 0 0,2-1 0 0 0,102 23 3686 0 0,-34-8-5527 0 0</inkml:trace>
</inkml:ink>
</file>

<file path=ppt/ink/ink2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6.788"/>
    </inkml:context>
    <inkml:brush xml:id="br0">
      <inkml:brushProperty name="width" value="0.1" units="cm"/>
      <inkml:brushProperty name="height" value="0.1" units="cm"/>
      <inkml:brushProperty name="color" value="#008C3A"/>
    </inkml:brush>
  </inkml:definitions>
  <inkml:trace contextRef="#ctx0" brushRef="#br0">54 362 1839 0 0,'4'-7'10247'0'0,"13"-23"-6748"0"0,22-25 2248 0 0,39-63-1479 0 0,-72 106-4120 0 0,0-1-1 0 0,0 1 0 0 0,-1-1 0 0 0,-1 0 0 0 0,0 0 0 0 0,-1 0 1 0 0,4-27-1 0 0,-7 39-130 0 0,0 0 1 0 0,1 0 0 0 0,-1 1-1 0 0,0-1 1 0 0,0 0 0 0 0,0 0-1 0 0,0 1 1 0 0,0-1-1 0 0,1 0 1 0 0,-2 0 0 0 0,1 0-1 0 0,0 1 1 0 0,0-1 0 0 0,0 0-1 0 0,0 0 1 0 0,0 1 0 0 0,-1-1-1 0 0,1 0 1 0 0,0 0-1 0 0,0 1 1 0 0,-1-1 0 0 0,1 0-1 0 0,-1 1 1 0 0,1-1 0 0 0,-1 0-1 0 0,1 1 1 0 0,-1-1 0 0 0,0 0-1 0 0,-14 16 133 0 0,-13 38-147 0 0,-78 254-563 0 0,89-261 466 0 0,2 1 0 0 0,2 0-1 0 0,2 1 1 0 0,3 0 0 0 0,1 0 0 0 0,0 90 0 0 0,6-135 95 0 0,1 1 1 0 0,0-1-1 0 0,1 0 0 0 0,-1 1 0 0 0,0-1 1 0 0,1 0-1 0 0,0 0 0 0 0,0 0 1 0 0,0 0-1 0 0,0 0 0 0 0,0 0 0 0 0,1 0 1 0 0,-1 0-1 0 0,1 0 0 0 0,0 0 1 0 0,0-1-1 0 0,0 1 0 0 0,0-1 0 0 0,0 1 1 0 0,1-1-1 0 0,-1 0 0 0 0,6 4 0 0 0,-4-4 2 0 0,1 0 0 0 0,0-1 0 0 0,0 0 1 0 0,0 0-1 0 0,0 0 0 0 0,0 0 0 0 0,0-1 0 0 0,0 0 0 0 0,0 0 0 0 0,1 0 0 0 0,-1 0 0 0 0,0-1 0 0 0,0 0 0 0 0,6-2 0 0 0,46-9 18 0 0,76-6-1 0 0,-93 15-3290 0 0,2 3-3417 0 0</inkml:trace>
</inkml:ink>
</file>

<file path=ppt/ink/ink2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7.149"/>
    </inkml:context>
    <inkml:brush xml:id="br0">
      <inkml:brushProperty name="width" value="0.1" units="cm"/>
      <inkml:brushProperty name="height" value="0.1" units="cm"/>
      <inkml:brushProperty name="color" value="#008C3A"/>
    </inkml:brush>
  </inkml:definitions>
  <inkml:trace contextRef="#ctx0" brushRef="#br0">6 100 14335 0 0,'-1'0'1306'0'0,"-4"-3"962"0"0,49-21 2454 0 0,-4 8-3707 0 0,1 3 0 0 0,80-17 0 0 0,-52 21-3387 0 0,1 5-3915 0 0,-39 3-1043 0 0</inkml:trace>
</inkml:ink>
</file>

<file path=ppt/ink/ink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8"/>
    </inkml:context>
    <inkml:brush xml:id="br0">
      <inkml:brushProperty name="width" value="0.1" units="cm"/>
      <inkml:brushProperty name="height" value="0.1" units="cm"/>
      <inkml:brushProperty name="color" value="#F6630D"/>
    </inkml:brush>
  </inkml:definitions>
  <inkml:trace contextRef="#ctx0" brushRef="#br0">1 26 4143 0 0,'0'0'764'0'0,"6"31"8118"0"0,-4-24-8313 0 0,0 0 0 0 0,0 0 0 0 0,1 0 0 0 0,0-1 0 0 0,0 1 0 0 0,0-1 0 0 0,1 1 0 0 0,0-1 0 0 0,1 0 0 0 0,-1-1 0 0 0,8 9 0 0 0,-5-9-287 0 0,0 1-1 0 0,-1-1 1 0 0,2 0-1 0 0,-1 0 0 0 0,1-1 1 0 0,-1 0-1 0 0,1 0 0 0 0,0-1 1 0 0,9 3-1 0 0,-8-3-146 0 0,0-1 0 0 0,1 0-1 0 0,-1-1 1 0 0,0 0 0 0 0,1 0 0 0 0,-1-1-1 0 0,0-1 1 0 0,1 1 0 0 0,-1-1-1 0 0,0-1 1 0 0,1 0 0 0 0,-1 0 0 0 0,0-1-1 0 0,0 0 1 0 0,-1 0 0 0 0,1-1 0 0 0,-1 0-1 0 0,16-10 1 0 0,39-39 730 0 0,-42 34-577 0 0,1 1-1 0 0,28-17 0 0 0,-41 29-258 0 0,0 2 0 0 0,0-1 0 0 0,0 1-1 0 0,1 1 1 0 0,-1 0 0 0 0,1 0 0 0 0,0 1 0 0 0,0 0 0 0 0,20-1 0 0 0,-2 3-7 0 0,0 1 0 0 0,0 2 0 0 0,0 1 0 0 0,50 13 1 0 0,2 8-8767 0 0</inkml:trace>
</inkml:ink>
</file>

<file path=ppt/ink/ink2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7.630"/>
    </inkml:context>
    <inkml:brush xml:id="br0">
      <inkml:brushProperty name="width" value="0.1" units="cm"/>
      <inkml:brushProperty name="height" value="0.1" units="cm"/>
      <inkml:brushProperty name="color" value="#008C3A"/>
    </inkml:brush>
  </inkml:definitions>
  <inkml:trace contextRef="#ctx0" brushRef="#br0">252 153 5983 0 0,'8'-40'3295'0'0,"-8"33"-2516"0"0,-1 0 0 0 0,1 0 1 0 0,-1 0-1 0 0,0-1 0 0 0,0 1 0 0 0,-1 0 0 0 0,0 0 0 0 0,0 1 1 0 0,-1-1-1 0 0,-5-9 0 0 0,7 14-647 0 0,0 1 0 0 0,0-1 0 0 0,0 0 0 0 0,0 1 0 0 0,0-1 0 0 0,0 0 0 0 0,-1 1 0 0 0,1 0 0 0 0,-1-1 0 0 0,1 1 0 0 0,-1 0-1 0 0,1 0 1 0 0,-1 0 0 0 0,0 0 0 0 0,0 0 0 0 0,1 0 0 0 0,-1 0 0 0 0,0 1 0 0 0,0-1 0 0 0,0 1 0 0 0,0-1 0 0 0,0 1 0 0 0,0 0 0 0 0,0-1 0 0 0,0 1 0 0 0,0 0 0 0 0,0 1 0 0 0,0-1 0 0 0,0 0 0 0 0,0 0 0 0 0,0 1 0 0 0,0-1 0 0 0,0 1 0 0 0,1 0-1 0 0,-1-1 1 0 0,0 1 0 0 0,0 0 0 0 0,1 0 0 0 0,-1 0 0 0 0,0 1 0 0 0,-1 1 0 0 0,-19 15-92 0 0,2 0 0 0 0,0 2-1 0 0,1 1 1 0 0,1 0 0 0 0,-26 42 0 0 0,41-59-5 0 0,0 0-1 0 0,0 0 1 0 0,1 1 0 0 0,0-1 0 0 0,0 1 0 0 0,0-1-1 0 0,0 1 1 0 0,1-1 0 0 0,0 1 0 0 0,0 0 0 0 0,0 0-1 0 0,0 0 1 0 0,1 0 0 0 0,0 0 0 0 0,0 0 0 0 0,0-1-1 0 0,1 1 1 0 0,1 5 0 0 0,-1-7-21 0 0,0 0 1 0 0,1 0-1 0 0,-1 0 1 0 0,1 0-1 0 0,0 0 1 0 0,0-1-1 0 0,0 1 1 0 0,0-1-1 0 0,1 0 1 0 0,-1 1-1 0 0,1-1 1 0 0,-1 0-1 0 0,1 0 1 0 0,0-1-1 0 0,0 1 1 0 0,-1 0-1 0 0,1-1 1 0 0,0 0-1 0 0,1 0 1 0 0,-1 0-1 0 0,0 0 1 0 0,0 0-1 0 0,0 0 1 0 0,1-1-1 0 0,-1 0 1 0 0,0 1-1 0 0,1-1 1 0 0,2-1-1 0 0,4 1 45 0 0,0-1 1 0 0,0 0-1 0 0,-1-1 0 0 0,1 0 0 0 0,-1 0 0 0 0,1-1 1 0 0,-1 0-1 0 0,0-1 0 0 0,0 0 0 0 0,0 0 0 0 0,-1-1 1 0 0,1 0-1 0 0,-1-1 0 0 0,0 0 0 0 0,-1 0 0 0 0,0-1 1 0 0,0 1-1 0 0,0-2 0 0 0,0 1 0 0 0,-1-1 0 0 0,-1 0 1 0 0,1 0-1 0 0,-1 0 0 0 0,-1-1 0 0 0,1 0 0 0 0,-2 0 0 0 0,1 0 1 0 0,-1 0-1 0 0,0-1 0 0 0,-1 1 0 0 0,0-1 0 0 0,-1 0 1 0 0,0 0-1 0 0,-1-12 0 0 0,0 21 357 0 0,-5 38 292 0 0,-5 42-561 0 0,-2 144 1 0 0,13-182-218 0 0,2 1 0 0 0,2-1 0 0 0,1 0 1 0 0,3 0-1 0 0,16 50 0 0 0,-9-58-1865 0 0</inkml:trace>
</inkml:ink>
</file>

<file path=ppt/ink/ink2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8.482"/>
    </inkml:context>
    <inkml:brush xml:id="br0">
      <inkml:brushProperty name="width" value="0.1" units="cm"/>
      <inkml:brushProperty name="height" value="0.1" units="cm"/>
      <inkml:brushProperty name="color" value="#008C3A"/>
    </inkml:brush>
  </inkml:definitions>
  <inkml:trace contextRef="#ctx0" brushRef="#br0">211 15 2759 0 0,'28'-15'13726'0'0,"-31"18"-13303"0"0,1 0 1 0 0,-1 0-1 0 0,0 0 1 0 0,1 1-1 0 0,0-1 1 0 0,0 0-1 0 0,0 1 1 0 0,-3 7-1 0 0,-3 6 331 0 0,-10 6 70 0 0,0 0 1 0 0,-29 27-1 0 0,24-27-475 0 0,-33 44 1 0 0,50-59-321 0 0,1 1 1 0 0,0 0 0 0 0,0 0 0 0 0,0 0-1 0 0,1 0 1 0 0,1 1 0 0 0,0 0 0 0 0,0 0-1 0 0,-2 15 1 0 0,5-21-14 0 0,-1-1-1 0 0,1 1 0 0 0,1 0 1 0 0,-1 0-1 0 0,0 0 1 0 0,1-1-1 0 0,0 1 1 0 0,-1 0-1 0 0,2-1 0 0 0,-1 1 1 0 0,0 0-1 0 0,1-1 1 0 0,-1 1-1 0 0,1-1 1 0 0,0 0-1 0 0,0 0 0 0 0,1 0 1 0 0,-1 0-1 0 0,0 0 1 0 0,1 0-1 0 0,0 0 0 0 0,0-1 1 0 0,0 1-1 0 0,0-1 1 0 0,0 0-1 0 0,0 0 1 0 0,1 0-1 0 0,-1-1 0 0 0,1 1 1 0 0,-1-1-1 0 0,8 2 1 0 0,11 4 148 0 0,0-2 1 0 0,1-1-1 0 0,-1 0 1 0 0,29 0-1 0 0,-21-2 120 0 0,-2 0 23 0 0,0-1 0 0 0,-1-2 0 0 0,34-5-1 0 0,0-2-2831 0 0,-30 3-604 0 0</inkml:trace>
</inkml:ink>
</file>

<file path=ppt/ink/ink2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8.906"/>
    </inkml:context>
    <inkml:brush xml:id="br0">
      <inkml:brushProperty name="width" value="0.1" units="cm"/>
      <inkml:brushProperty name="height" value="0.1" units="cm"/>
      <inkml:brushProperty name="color" value="#008C3A"/>
    </inkml:brush>
  </inkml:definitions>
  <inkml:trace contextRef="#ctx0" brushRef="#br0">111 0 13735 0 0,'0'0'630'0'0,"-23"16"391"0"0,15-7-229 0 0,1 1 1 0 0,0 0-1 0 0,0 0 1 0 0,1 0-1 0 0,0 1 1 0 0,1 0-1 0 0,0 1 1 0 0,1-1-1 0 0,1 1 0 0 0,-5 22 1 0 0,0 16 179 0 0,-3 63 0 0 0,10-94-900 0 0,0-8 46 0 0,0 1-1 0 0,1-1 1 0 0,1 1 0 0 0,4 22-1 0 0,9 1-1271 0 0,-11-31 468 0 0,0 0 0 0 0,0-1 0 0 0,0 1 0 0 0,0-1 0 0 0,0 0 0 0 0,0 0 0 0 0,5 3 0 0 0</inkml:trace>
</inkml:ink>
</file>

<file path=ppt/ink/ink2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9.405"/>
    </inkml:context>
    <inkml:brush xml:id="br0">
      <inkml:brushProperty name="width" value="0.1" units="cm"/>
      <inkml:brushProperty name="height" value="0.1" units="cm"/>
      <inkml:brushProperty name="color" value="#008C3A"/>
    </inkml:brush>
  </inkml:definitions>
  <inkml:trace contextRef="#ctx0" brushRef="#br0">182 116 4143 0 0,'4'-12'-1604'0'0,"3"-14"2978"0"0,-1-19 5989 0 0,-6 44-7150 0 0,1-1-1 0 0,-1 1 1 0 0,0 0 0 0 0,0 0 0 0 0,0 0 0 0 0,-1 0 0 0 0,1-1 0 0 0,0 1 0 0 0,0 0 0 0 0,-1 0 0 0 0,1 0 0 0 0,0 0-1 0 0,-1 0 1 0 0,1-1 0 0 0,-1 1 0 0 0,0 0 0 0 0,1 0 0 0 0,-1 0 0 0 0,0 1 0 0 0,1-1 0 0 0,-1 0 0 0 0,0 0-1 0 0,0 0 1 0 0,0 0 0 0 0,0 1 0 0 0,0-1 0 0 0,0 0 0 0 0,0 1 0 0 0,0-1 0 0 0,0 1 0 0 0,0-1 0 0 0,0 1 0 0 0,0 0-1 0 0,-1-1 1 0 0,1 1 0 0 0,0 0 0 0 0,0 0 0 0 0,0 0 0 0 0,0 0 0 0 0,-1 0 0 0 0,1 0 0 0 0,0 0 0 0 0,0 0-1 0 0,0 0 1 0 0,-1 1 0 0 0,1-1 0 0 0,0 0 0 0 0,0 1 0 0 0,0-1 0 0 0,0 1 0 0 0,0-1 0 0 0,0 1 0 0 0,-1 0-1 0 0,-9 5-80 0 0,0 1-1 0 0,0-1 0 0 0,0 1 1 0 0,1 1-1 0 0,1 0 0 0 0,-1 1 0 0 0,1 0 1 0 0,1 0-1 0 0,-1 1 0 0 0,2 0 0 0 0,-1 0 1 0 0,1 1-1 0 0,1 0 0 0 0,0 0 0 0 0,1 0 1 0 0,0 1-1 0 0,-6 22 0 0 0,10-30-115 0 0,0 1 0 0 0,1-1 0 0 0,0 1 0 0 0,0-1-1 0 0,0 1 1 0 0,1-1 0 0 0,0 1 0 0 0,0-1 0 0 0,0 0 0 0 0,0 1-1 0 0,0-1 1 0 0,1 0 0 0 0,0 0 0 0 0,0 0 0 0 0,0 0 0 0 0,0 0 0 0 0,1 0-1 0 0,-1 0 1 0 0,1-1 0 0 0,0 1 0 0 0,0-1 0 0 0,7 5 0 0 0,8 8-1 0 0,1-1 1 0 0,1-1-1 0 0,24 13 1 0 0,-2-1 8 0 0,-29-17 3 0 0,0 1 0 0 0,0 0 0 0 0,-1 0 0 0 0,0 1-1 0 0,-1 1 1 0 0,-1 0 0 0 0,1 0 0 0 0,8 16 0 0 0,-16-22-12 0 0,0 0-1 0 0,-1-1 0 0 0,1 1 1 0 0,-1 0-1 0 0,-1 0 0 0 0,1 0 1 0 0,-1 1-1 0 0,0-1 0 0 0,0 0 1 0 0,-1 0-1 0 0,0 1 0 0 0,0-1 1 0 0,0 0-1 0 0,-1 1 0 0 0,0-1 1 0 0,0 0-1 0 0,-1 0 0 0 0,0 0 1 0 0,0 0-1 0 0,0 0 0 0 0,0 0 1 0 0,-1-1-1 0 0,-5 9 0 0 0,1-2 31 0 0,-1 0 0 0 0,0 0 0 0 0,-1-1-1 0 0,-1 0 1 0 0,1 0 0 0 0,-2-1 0 0 0,1-1 0 0 0,-1 1-1 0 0,-1-2 1 0 0,0 0 0 0 0,0 0 0 0 0,0-1-1 0 0,-16 7 1 0 0,26-14-42 0 0,1 1 0 0 0,-1-1 0 0 0,1 0 0 0 0,-1 1 1 0 0,1-1-1 0 0,-1 0 0 0 0,0 0 0 0 0,1 0 0 0 0,-1 0 0 0 0,1 0 0 0 0,-1-1 0 0 0,1 1 0 0 0,-1 0 1 0 0,1-1-1 0 0,-1 1 0 0 0,1-1 0 0 0,0 1 0 0 0,-1-1 0 0 0,1 0 0 0 0,0 0 0 0 0,-1 1 0 0 0,1-1 0 0 0,0 0 1 0 0,0 0-1 0 0,0 0 0 0 0,-1 0 0 0 0,1-1 0 0 0,1 1 0 0 0,-1 0 0 0 0,0 0 0 0 0,0-1 0 0 0,0 1 0 0 0,1 0 1 0 0,-1-1-1 0 0,0 1 0 0 0,1-1 0 0 0,-1 1 0 0 0,1-1 0 0 0,0 1 0 0 0,-1-1 0 0 0,1 1 0 0 0,0-1 0 0 0,0 1 1 0 0,0-3-1 0 0,-1-10 23 0 0,1 0 0 0 0,0 0 1 0 0,4-25-1 0 0,-3 30-23 0 0,2-17-36 0 0,1 1-1 0 0,1 1 1 0 0,1-1-1 0 0,2 1 1 0 0,0 0 0 0 0,2 0-1 0 0,0 1 1 0 0,2 1-1 0 0,0 0 1 0 0,2 0 0 0 0,0 1-1 0 0,1 1 1 0 0,1 1-1 0 0,1 0 1 0 0,1 1 0 0 0,29-24-1 0 0,-42 37 32 0 0,0 0 1 0 0,0 0-1 0 0,0-1 0 0 0,-1 1 1 0 0,0-1-1 0 0,0 0 0 0 0,0 0 1 0 0,-1 0-1 0 0,0-1 0 0 0,4-11 0 0 0,-6 16 2 0 0,-1 0-1 0 0,1 0 0 0 0,-1 1 0 0 0,1-1 0 0 0,-1-1 0 0 0,0 1 1 0 0,0 0-1 0 0,0 0 0 0 0,0 0 0 0 0,0 0 0 0 0,0 0 1 0 0,-1 0-1 0 0,1 0 0 0 0,-1 0 0 0 0,1 0 0 0 0,-1 1 0 0 0,0-1 1 0 0,1 0-1 0 0,-1 0 0 0 0,0 0 0 0 0,0 1 0 0 0,-1-1 0 0 0,1 0 1 0 0,0 1-1 0 0,0-1 0 0 0,-1 1 0 0 0,1-1 0 0 0,-1 1 0 0 0,1 0 1 0 0,-1 0-1 0 0,0-1 0 0 0,0 1 0 0 0,1 0 0 0 0,-1 1 1 0 0,0-1-1 0 0,0 0 0 0 0,0 0 0 0 0,0 1 0 0 0,0-1 0 0 0,0 1 1 0 0,-3-1-1 0 0,-4 0 71 0 0,0 1 0 0 0,0 0 1 0 0,0 0-1 0 0,0 0 0 0 0,0 1 0 0 0,1 1 1 0 0,-18 4-1 0 0,21-5-257 0 0,0 1 0 0 0,0 0 0 0 0,1 0 0 0 0,-1 0 0 0 0,0 1 1 0 0,-7 5-1 0 0,10-6-249 0 0,1-1-1 0 0,-1 1 1 0 0,0-1 0 0 0,1 1 0 0 0,0-1 0 0 0,-1 1-1 0 0,1 0 1 0 0,0 0 0 0 0,0 0 0 0 0,0-1 0 0 0,0 1-1 0 0,0 0 1 0 0,1 0 0 0 0,-1 1 0 0 0,1-1 0 0 0,-1 4 0 0 0</inkml:trace>
</inkml:ink>
</file>

<file path=ppt/ink/ink2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29.744"/>
    </inkml:context>
    <inkml:brush xml:id="br0">
      <inkml:brushProperty name="width" value="0.1" units="cm"/>
      <inkml:brushProperty name="height" value="0.1" units="cm"/>
      <inkml:brushProperty name="color" value="#008C3A"/>
    </inkml:brush>
  </inkml:definitions>
  <inkml:trace contextRef="#ctx0" brushRef="#br0">0 2 14743 0 0,'0'0'9832'0'0,"10"-1"-11112"0"0,-1 6-296 0 0</inkml:trace>
</inkml:ink>
</file>

<file path=ppt/ink/ink2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0.344"/>
    </inkml:context>
    <inkml:brush xml:id="br0">
      <inkml:brushProperty name="width" value="0.1" units="cm"/>
      <inkml:brushProperty name="height" value="0.1" units="cm"/>
      <inkml:brushProperty name="color" value="#008C3A"/>
    </inkml:brush>
  </inkml:definitions>
  <inkml:trace contextRef="#ctx0" brushRef="#br0">383 150 8751 0 0,'0'-9'517'0'0,"0"1"0"0"0,-1 0 0 0 0,0-1 0 0 0,0 1 0 0 0,-1-1 0 0 0,0 1 1 0 0,0 0-1 0 0,-1 0 0 0 0,0 0 0 0 0,-7-13 0 0 0,7 17-236 0 0,1 1 0 0 0,-1 0 0 0 0,0-1 0 0 0,0 1 0 0 0,0 0 0 0 0,0 0 0 0 0,-1 1 1 0 0,1-1-1 0 0,-1 1 0 0 0,0-1 0 0 0,0 1 0 0 0,0 0 0 0 0,0 1 0 0 0,0-1 1 0 0,0 1-1 0 0,0 0 0 0 0,0 0 0 0 0,0 0 0 0 0,-1 0 0 0 0,1 1 0 0 0,0 0 0 0 0,-9 0 1 0 0,2 1-153 0 0,1 0 0 0 0,-1 1 0 0 0,1 1 0 0 0,-1-1 0 0 0,1 2 1 0 0,0-1-1 0 0,0 2 0 0 0,0-1 0 0 0,1 1 0 0 0,-1 1 0 0 0,1-1 0 0 0,1 2 1 0 0,-1-1-1 0 0,-11 13 0 0 0,7-7 6 0 0,1 1-1 0 0,1 0 1 0 0,0 1 0 0 0,1 0-1 0 0,1 1 1 0 0,0 0 0 0 0,1 0-1 0 0,-9 22 1 0 0,16-35-112 0 0,0 0 1 0 0,1-1-1 0 0,-1 1 0 0 0,0 0 1 0 0,1 0-1 0 0,-1 0 1 0 0,1 0-1 0 0,-1 0 1 0 0,1 0-1 0 0,0 0 0 0 0,0 0 1 0 0,0 0-1 0 0,0 0 1 0 0,0 0-1 0 0,0 0 0 0 0,0 0 1 0 0,1 0-1 0 0,-1 0 1 0 0,1 0-1 0 0,0 0 0 0 0,-1 0 1 0 0,1 0-1 0 0,0-1 1 0 0,0 1-1 0 0,0 0 1 0 0,0 0-1 0 0,1-1 0 0 0,-1 1 1 0 0,0-1-1 0 0,1 1 1 0 0,-1-1-1 0 0,1 0 0 0 0,-1 1 1 0 0,1-1-1 0 0,0 0 1 0 0,-1 0-1 0 0,1 0 1 0 0,0 0-1 0 0,0 0 0 0 0,0-1 1 0 0,0 1-1 0 0,0-1 1 0 0,0 1-1 0 0,0-1 0 0 0,3 1 1 0 0,11 1 25 0 0,0-1-1 0 0,0-1 1 0 0,-1 0 0 0 0,28-4 0 0 0,-31 3-20 0 0,7-1-19 0 0,1 0 0 0 0,-1-2-1 0 0,0 0 1 0 0,0-1-1 0 0,25-10 1 0 0,-39 13 9 0 0,1 0 1 0 0,-1-1-1 0 0,0 0 1 0 0,-1 0-1 0 0,1 0 1 0 0,0 0-1 0 0,-1-1 1 0 0,0 0 0 0 0,0 0-1 0 0,0 0 1 0 0,0 0-1 0 0,0-1 1 0 0,-1 0-1 0 0,0 1 1 0 0,0-1-1 0 0,0 0 1 0 0,-1-1-1 0 0,0 1 1 0 0,0 0-1 0 0,0-1 1 0 0,0 1 0 0 0,0-10-1 0 0,-1 13 430 0 0,-8 19 3 0 0,-1 13-428 0 0,0 1 0 0 0,2 0-1 0 0,2 0 1 0 0,1 0-1 0 0,1 63 1 0 0,5-43 18 0 0,2 0-1 0 0,23 96 1 0 0,-26-139-34 0 0,2 7 104 0 0,1 1 0 0 0,0-1 0 0 0,13 26 0 0 0,-17-39-284 0 0,1 0 0 0 0,-1-1 0 0 0,1 1 0 0 0,0-1 1 0 0,-1 0-1 0 0,1 1 0 0 0,0-1 0 0 0,0 0 0 0 0,0 0 0 0 0,0 0 0 0 0,0 0 0 0 0,1 0 0 0 0,1 0 0 0 0,4 0-1093 0 0</inkml:trace>
</inkml:ink>
</file>

<file path=ppt/ink/ink2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1.241"/>
    </inkml:context>
    <inkml:brush xml:id="br0">
      <inkml:brushProperty name="width" value="0.1" units="cm"/>
      <inkml:brushProperty name="height" value="0.1" units="cm"/>
      <inkml:brushProperty name="color" value="#008C3A"/>
    </inkml:brush>
  </inkml:definitions>
  <inkml:trace contextRef="#ctx0" brushRef="#br0">377 178 4607 0 0,'32'-22'439'0'0,"-29"19"109"0"0,1 0-1 0 0,-1 0 1 0 0,0-1 0 0 0,0 1-1 0 0,0-1 1 0 0,0 1-1 0 0,-1-1 1 0 0,0 0-1 0 0,3-5 1 0 0,-4 6-253 0 0,-1 0 1 0 0,1 0 0 0 0,0 0-1 0 0,-1 0 1 0 0,0 0-1 0 0,0 0 1 0 0,0 0 0 0 0,0 0-1 0 0,0 0 1 0 0,0 0 0 0 0,-1 0-1 0 0,0 0 1 0 0,1 0-1 0 0,-1 0 1 0 0,0 0 0 0 0,-1 0-1 0 0,1 0 1 0 0,0 1 0 0 0,-1-1-1 0 0,1 0 1 0 0,-1 1-1 0 0,0-1 1 0 0,0 1 0 0 0,0 0-1 0 0,0 0 1 0 0,-1 0 0 0 0,-2-3-1 0 0,0 1-57 0 0,0 0 0 0 0,0 1 0 0 0,-1-1 0 0 0,0 1 0 0 0,1 0-1 0 0,-1 1 1 0 0,0-1 0 0 0,0 1 0 0 0,-1 0 0 0 0,1 1 0 0 0,0-1 0 0 0,-1 1-1 0 0,1 1 1 0 0,-1-1 0 0 0,1 1 0 0 0,-1 0 0 0 0,-11 2 0 0 0,9-1-148 0 0,1 0 0 0 0,-1 1 0 0 0,1 0-1 0 0,-1 1 1 0 0,1 0 0 0 0,0 0 0 0 0,0 1 0 0 0,0 0 0 0 0,1 0 0 0 0,0 1 0 0 0,-1-1 0 0 0,-10 12 0 0 0,4-1-18 0 0,1 1 0 0 0,0 0 0 0 0,1 1 0 0 0,1 0 0 0 0,-9 21 0 0 0,-40 99 291 0 0,44-98-222 0 0,13-30-87 0 0,-1 0-1 0 0,1 1 1 0 0,0-1 0 0 0,1 1 0 0 0,0 0 0 0 0,1-1 0 0 0,-1 15-1 0 0,2-23-38 0 0,0 1-1 0 0,1 0 0 0 0,-1 0 0 0 0,0 0 0 0 0,1 0 0 0 0,-1 0 0 0 0,1 0 0 0 0,0-1 0 0 0,-1 1 1 0 0,1 0-1 0 0,0 0 0 0 0,0-1 0 0 0,0 1 0 0 0,0 0 0 0 0,1-1 0 0 0,-1 0 0 0 0,3 3 1 0 0,-2-2-9 0 0,0-1 1 0 0,1 0-1 0 0,-1 0 1 0 0,1 0 0 0 0,-1 0-1 0 0,1 0 1 0 0,-1-1-1 0 0,1 1 1 0 0,0-1 0 0 0,-1 0-1 0 0,1 0 1 0 0,0 0 0 0 0,-1 0-1 0 0,1 0 1 0 0,0 0-1 0 0,4-2 1 0 0,31-7 8 0 0,1-2 0 0 0,-2-2 1 0 0,58-28-1 0 0,-64 27-12 0 0,-22 10 6 0 0,0 0 1 0 0,-1 0-1 0 0,0-1 0 0 0,0 0 1 0 0,0 0-1 0 0,0-1 0 0 0,-1 0 1 0 0,0 0-1 0 0,0-1 0 0 0,-1 0 1 0 0,0 0-1 0 0,0-1 0 0 0,-1 1 1 0 0,1-1-1 0 0,-2 0 0 0 0,1-1 1 0 0,-1 1-1 0 0,3-10 0 0 0,-7 16 221 0 0,-1 32 523 0 0,-9 49-414 0 0,6-57-214 0 0,1 0 0 0 0,1 0 0 0 0,1 0-1 0 0,1 1 1 0 0,5 37 0 0 0,10 32-484 0 0,-8-42-237 0 0,2 0 1 0 0,1 0 0 0 0,4-1-1 0 0,21 53 1 0 0,-28-83-557 0 0</inkml:trace>
</inkml:ink>
</file>

<file path=ppt/ink/ink2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7.704"/>
    </inkml:context>
    <inkml:brush xml:id="br0">
      <inkml:brushProperty name="width" value="0.1" units="cm"/>
      <inkml:brushProperty name="height" value="0.1" units="cm"/>
      <inkml:brushProperty name="color" value="#008C3A"/>
    </inkml:brush>
  </inkml:definitions>
  <inkml:trace contextRef="#ctx0" brushRef="#br0">0 406 6911 0 0,'7'-15'16605'0'0,"-2"14"-16394"0"0,1 0 0 0 0,-1 0-1 0 0,0-1 1 0 0,1 0-1 0 0,-1 0 1 0 0,0 0-1 0 0,0-1 1 0 0,0 0-1 0 0,-1 0 1 0 0,1 0-1 0 0,-1 0 1 0 0,5-5-1 0 0,51-54 79 0 0,-34 34-104 0 0,38-35 41 0 0,-33 34-146 0 0,0-1-1 0 0,-3-2 1 0 0,0-1 0 0 0,29-46-1 0 0,-57 78 81 0 0,-22 25-93 0 0,1 2 0 0 0,0 0 0 0 0,-27 48 0 0 0,-41 95-144 0 0,59-111 38 0 0,11-15-122 0 0,1 1 1 0 0,2 1-1 0 0,2 0 1 0 0,2 1-1 0 0,2 0 1 0 0,2 1-1 0 0,2 0 0 0 0,1 95 1 0 0,4-139 165 0 0,1 1 1 0 0,0-1 0 0 0,1 1 0 0 0,-1-1-1 0 0,0 0 1 0 0,1 1 0 0 0,0-1-1 0 0,0 0 1 0 0,0 0 0 0 0,0 1-1 0 0,1-1 1 0 0,-1 0 0 0 0,1 0-1 0 0,-1 0 1 0 0,1 0 0 0 0,3 2-1 0 0,-3-3 2 0 0,1 0 0 0 0,0-1-1 0 0,-1 0 1 0 0,1 0-1 0 0,0 1 1 0 0,0-2-1 0 0,0 1 1 0 0,0 0-1 0 0,0 0 1 0 0,0-1 0 0 0,0 0-1 0 0,0 0 1 0 0,0 0-1 0 0,0 0 1 0 0,0 0-1 0 0,0 0 1 0 0,0-1 0 0 0,3 0-1 0 0,64-9-783 0 0,0 4 0 0 0,1 2 0 0 0,86 8 0 0 0,-143-4-1075 0 0,-3-2-76 0 0</inkml:trace>
</inkml:ink>
</file>

<file path=ppt/ink/ink2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8.077"/>
    </inkml:context>
    <inkml:brush xml:id="br0">
      <inkml:brushProperty name="width" value="0.1" units="cm"/>
      <inkml:brushProperty name="height" value="0.1" units="cm"/>
      <inkml:brushProperty name="color" value="#008C3A"/>
    </inkml:brush>
  </inkml:definitions>
  <inkml:trace contextRef="#ctx0" brushRef="#br0">11 118 5063 0 0,'-10'-15'12463'0'0,"10"11"-11295"0"0,13-5-437 0 0,0 1-1 0 0,0 0 1 0 0,1 1 0 0 0,0 1 0 0 0,1 0-1 0 0,0 0 1 0 0,0 2 0 0 0,16-4 0 0 0,130-14-513 0 0,-111 18 117 0 0,19-2-925 0 0,31 2-5671 0 0,-70 7 3927 0 0</inkml:trace>
</inkml:ink>
</file>

<file path=ppt/ink/ink2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8.722"/>
    </inkml:context>
    <inkml:brush xml:id="br0">
      <inkml:brushProperty name="width" value="0.1" units="cm"/>
      <inkml:brushProperty name="height" value="0.1" units="cm"/>
      <inkml:brushProperty name="color" value="#008C3A"/>
    </inkml:brush>
  </inkml:definitions>
  <inkml:trace contextRef="#ctx0" brushRef="#br0">17 16 11111 0 0,'-7'-16'8552'0'0,"2"56"-7530"0"0,2-1 0 0 0,2 1 0 0 0,3 47 0 0 0,1-1-583 0 0,4 389-246 0 0,-6-366 135 0 0,-1-109-344 0 0,0 1 0 0 0,0-1 1 0 0,0 0-1 0 0,0 1 0 0 0,0-1 0 0 0,0 0 0 0 0,0 1 0 0 0,0-1 1 0 0,1 0-1 0 0,-1 0 0 0 0,0 1 0 0 0,0-1 0 0 0,0 0 0 0 0,0 1 1 0 0,0-1-1 0 0,0 0 0 0 0,1 1 0 0 0,-1-1 0 0 0,0 0 0 0 0,0 0 0 0 0,0 1 1 0 0,1-1-1 0 0,-1 0 0 0 0,0 0 0 0 0,0 0 0 0 0,1 1 0 0 0,-1-1 1 0 0,0 0-1 0 0,0 0 0 0 0,1 0 0 0 0,-1 0 0 0 0,0 1 0 0 0,1-1 1 0 0,-1 0-1 0 0,0 0 0 0 0,1 0 0 0 0,-1 0 0 0 0,0 0 0 0 0,1 0 0 0 0,-1 0 1 0 0,0 0-1 0 0,1 0 0 0 0,-1 0 0 0 0,0 0 0 0 0,1 0 0 0 0,-1 0 1 0 0,0 0-1 0 0,1 0 0 0 0,-1-1 0 0 0,14-9-3193 0 0,-9 1 1282 0 0</inkml:trace>
</inkml:ink>
</file>

<file path=ppt/ink/ink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49"/>
    </inkml:context>
    <inkml:brush xml:id="br0">
      <inkml:brushProperty name="width" value="0.1" units="cm"/>
      <inkml:brushProperty name="height" value="0.1" units="cm"/>
      <inkml:brushProperty name="color" value="#F6630D"/>
    </inkml:brush>
  </inkml:definitions>
  <inkml:trace contextRef="#ctx0" brushRef="#br0">9 300 4143 0 0,'0'0'319'0'0,"1"42"2858"0"0,-3 43 4565 0 0,1-61-6376 0 0,0-1 1 0 0,2 1-1 0 0,4 35 1112 0 0,-8-84-440 0 0,-1 3-1611 0 0,2-1-1 0 0,0 1 1 0 0,2-1-1 0 0,0 1 1 0 0,2-1-1 0 0,0 1 1 0 0,11-45-1 0 0,2 12 69 0 0,45-105 0 0 0,-57 153-481 0 0,0-1 1 0 0,1 0-1 0 0,0 1 1 0 0,1 0-1 0 0,0-1 1 0 0,0 2-1 0 0,0-1 1 0 0,8-7-1 0 0,-10 12-14 0 0,0 0 1 0 0,0-1-1 0 0,0 2 0 0 0,0-1 1 0 0,0 0-1 0 0,1 0 0 0 0,-1 1 0 0 0,1 0 1 0 0,-1 0-1 0 0,1 0 0 0 0,-1 0 1 0 0,1 0-1 0 0,-1 1 0 0 0,1 0 1 0 0,0 0-1 0 0,-1 0 0 0 0,1 0 1 0 0,-1 0-1 0 0,1 0 0 0 0,0 1 0 0 0,-1 0 1 0 0,5 1-1 0 0,24 9-428 0 0,-1 2-1 0 0,59 32 1 0 0,-65-32-1087 0 0,-4-3 123 0 0</inkml:trace>
</inkml:ink>
</file>

<file path=ppt/ink/ink2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39.350"/>
    </inkml:context>
    <inkml:brush xml:id="br0">
      <inkml:brushProperty name="width" value="0.1" units="cm"/>
      <inkml:brushProperty name="height" value="0.1" units="cm"/>
      <inkml:brushProperty name="color" value="#008C3A"/>
    </inkml:brush>
  </inkml:definitions>
  <inkml:trace contextRef="#ctx0" brushRef="#br0">285 158 12151 0 0,'1'-6'399'0'0,"0"-1"-1"0"0,-1 1 0 0 0,1-1 0 0 0,-1 1 1 0 0,0-1-1 0 0,-1 1 0 0 0,1-1 0 0 0,-1 1 1 0 0,0 0-1 0 0,-1-1 0 0 0,0 1 0 0 0,0 0 1 0 0,0 0-1 0 0,-1 0 0 0 0,0 0 0 0 0,0 0 1 0 0,-8-10-1 0 0,9 13-288 0 0,1 1 1 0 0,-1-1 0 0 0,0 1-1 0 0,-1-1 1 0 0,1 1-1 0 0,0 0 1 0 0,0 0-1 0 0,-1 0 1 0 0,0 1-1 0 0,1-1 1 0 0,-1 0-1 0 0,0 1 1 0 0,0 0 0 0 0,1-1-1 0 0,-1 1 1 0 0,0 0-1 0 0,0 1 1 0 0,-1-1-1 0 0,1 1 1 0 0,0-1-1 0 0,0 1 1 0 0,0 0-1 0 0,0 0 1 0 0,0 0 0 0 0,0 0-1 0 0,0 1 1 0 0,0-1-1 0 0,-1 1 1 0 0,1 0-1 0 0,0 0 1 0 0,1 0-1 0 0,-1 0 1 0 0,0 0 0 0 0,0 1-1 0 0,0 0 1 0 0,1-1-1 0 0,-1 1 1 0 0,1 0-1 0 0,-3 2 1 0 0,-4 5-46 0 0,0-1-1 0 0,1 1 1 0 0,1 1 0 0 0,-1-1 0 0 0,1 1 0 0 0,1 1 0 0 0,-8 16-1 0 0,-33 86 27 0 0,35-81-83 0 0,8-22 57 0 0,1 0 0 0 0,0 0-1 0 0,0 0 1 0 0,1 1 0 0 0,1-1 0 0 0,0 0-1 0 0,0 21 1 0 0,1-29-51 0 0,0 0 0 0 0,1 1 0 0 0,-1-1 0 0 0,1 0 0 0 0,-1 0 0 0 0,1 0 0 0 0,0 1 0 0 0,0-1 1 0 0,0 0-1 0 0,0 0 0 0 0,0 0 0 0 0,0 0 0 0 0,1-1 0 0 0,-1 1 0 0 0,1 0 0 0 0,-1 0 0 0 0,3 1 0 0 0,-2-2-8 0 0,1 1 1 0 0,-1-1-1 0 0,1 0 0 0 0,0 0 0 0 0,-1-1 0 0 0,1 1 1 0 0,0 0-1 0 0,0-1 0 0 0,-1 0 0 0 0,1 1 0 0 0,0-1 1 0 0,0 0-1 0 0,0 0 0 0 0,-1-1 0 0 0,1 1 0 0 0,0-1 1 0 0,4-1-1 0 0,12-3 45 0 0,0-2 0 0 0,0 0 0 0 0,-1-1-1 0 0,-1-1 1 0 0,1-1 0 0 0,-1 0 0 0 0,-1-1 0 0 0,0-1 0 0 0,0 0 0 0 0,20-23 0 0 0,-28 25 115 0 0,0-1 0 0 0,-1 0 0 0 0,0-1 1 0 0,-1 1-1 0 0,7-20 648 0 0,-13 74-158 0 0,-4 22-609 0 0,1-25-2 0 0,4 75-1 0 0,34 142-519 0 0,-25-220-59 0 0,-1-2-5895 0 0</inkml:trace>
</inkml:ink>
</file>

<file path=ppt/ink/ink2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40.380"/>
    </inkml:context>
    <inkml:brush xml:id="br0">
      <inkml:brushProperty name="width" value="0.1" units="cm"/>
      <inkml:brushProperty name="height" value="0.1" units="cm"/>
      <inkml:brushProperty name="color" value="#008C3A"/>
    </inkml:brush>
  </inkml:definitions>
  <inkml:trace contextRef="#ctx0" brushRef="#br0">220 41 4143 0 0,'0'0'319'0'0,"-22"-31"10886"0"0,20 30-10931 0 0,1 0-1 0 0,-1 0 0 0 0,0 0 1 0 0,0 0-1 0 0,0 0 0 0 0,0 0 1 0 0,-1 0-1 0 0,1 1 0 0 0,0-1 1 0 0,0 1-1 0 0,0 0 0 0 0,0 0 1 0 0,-1-1-1 0 0,1 2 0 0 0,0-1 1 0 0,0 0-1 0 0,-3 1 0 0 0,0 0-45 0 0,0 0-1 0 0,-1 1 1 0 0,1 0-1 0 0,0 0 1 0 0,0 0-1 0 0,-8 6 0 0 0,2-1-181 0 0,1 0 0 0 0,0 1 0 0 0,1 1 0 0 0,-1 0 0 0 0,-9 12 0 0 0,13-13-33 0 0,1-1-1 0 0,-1 1 0 0 0,1 0 1 0 0,1 0-1 0 0,0 0 1 0 0,0 1-1 0 0,-3 11 1 0 0,6-17 3 0 0,0 1 1 0 0,0-1 0 0 0,1 1-1 0 0,0 0 1 0 0,-1-1 0 0 0,1 1-1 0 0,0-1 1 0 0,1 1 0 0 0,-1 0 0 0 0,1-1-1 0 0,0 1 1 0 0,0-1 0 0 0,0 1-1 0 0,0-1 1 0 0,0 1 0 0 0,1-1-1 0 0,0 0 1 0 0,-1 0 0 0 0,1 1-1 0 0,0-1 1 0 0,5 4 0 0 0,1 2 119 0 0,2 0 0 0 0,-1-1-1 0 0,1 0 1 0 0,0-1 0 0 0,1 0 0 0 0,19 9 0 0 0,77 29 773 0 0,-73-33-532 0 0,53 28-1 0 0,-77-35-324 0 0,-1 1-1 0 0,0 0 1 0 0,0 0-1 0 0,0 1 1 0 0,-1 0-1 0 0,0 1 1 0 0,0 0-1 0 0,-1 0 1 0 0,0 1-1 0 0,-1 0 1 0 0,6 9-1 0 0,-9-13-36 0 0,-1 0-1 0 0,0 1 1 0 0,0-1-1 0 0,-1 0 1 0 0,1 1 0 0 0,-1-1-1 0 0,-1 1 1 0 0,1-1-1 0 0,-1 1 1 0 0,0-1-1 0 0,0 1 1 0 0,0-1-1 0 0,-1 1 1 0 0,0-1-1 0 0,0 1 1 0 0,0-1-1 0 0,-1 0 1 0 0,1 1-1 0 0,-1-1 1 0 0,-1 0-1 0 0,1 0 1 0 0,-1 0-1 0 0,-5 7 1 0 0,-7 8 25 0 0,-2 0 0 0 0,0-1 0 0 0,-1 0 0 0 0,-1-2 0 0 0,0 0 1 0 0,-2-1-1 0 0,0-1 0 0 0,0-1 0 0 0,-36 17 0 0 0,55-30-32 0 0,1 0 0 0 0,-1 0 0 0 0,1 0 0 0 0,-1 0 0 0 0,0 0 0 0 0,1-1 0 0 0,-1 1 0 0 0,0 0 0 0 0,0-1 0 0 0,0 0 1 0 0,1 1-1 0 0,-1-1 0 0 0,0 0 0 0 0,0 0 0 0 0,0 0 0 0 0,0 0 0 0 0,0 0 0 0 0,1 0 0 0 0,-1-1 0 0 0,0 1 0 0 0,0-1 0 0 0,0 1 0 0 0,1-1 0 0 0,-1 0 0 0 0,0 1 0 0 0,1-1 0 0 0,-1 0 0 0 0,1 0 0 0 0,-4-2 0 0 0,4-1-9 0 0,0 1 0 0 0,-1 0 0 0 0,1 0 0 0 0,1-1 0 0 0,-1 1 0 0 0,0 0 0 0 0,1-1 0 0 0,-1 1 0 0 0,1 0 0 0 0,0-1 0 0 0,0 1 0 0 0,1-1 0 0 0,-1 1 0 0 0,1-1 0 0 0,1-4 0 0 0,10-54-110 0 0,31-96-1 0 0,-34 135 87 0 0,1 0-1 0 0,0 1 1 0 0,2 0 0 0 0,0 1 0 0 0,2 0 0 0 0,0 1-1 0 0,21-22 1 0 0,-3 8 20 0 0,-10 12-12 0 0,35-46-1 0 0,-52 62 16 0 0,0-1 0 0 0,-1 0 0 0 0,0 0 1 0 0,-1-1-1 0 0,1 1 0 0 0,-1-1 0 0 0,-1 0 0 0 0,1 1 0 0 0,-2-1 1 0 0,1 0-1 0 0,-1-1 0 0 0,1-7 0 0 0,-2 14-7 0 0,0-1 0 0 0,-1 1-1 0 0,1-1 1 0 0,0 1 0 0 0,-1 0-1 0 0,1-1 1 0 0,-1 1 0 0 0,0 0 0 0 0,0-1-1 0 0,0 1 1 0 0,0 0 0 0 0,0 0 0 0 0,0 0-1 0 0,-1 0 1 0 0,1 0 0 0 0,-1 0 0 0 0,1 0-1 0 0,-1 1 1 0 0,0-1 0 0 0,-3-2-1 0 0,1 1-36 0 0,-1 1-1 0 0,1-1 0 0 0,-1 1 0 0 0,0 0 0 0 0,0 0 0 0 0,1 1 0 0 0,-1 0 1 0 0,-1 0-1 0 0,-6-1 0 0 0,0 1-87 0 0,-1 0 1 0 0,1 1 0 0 0,0 1-1 0 0,-1 0 1 0 0,1 0-1 0 0,0 1 1 0 0,-18 6-1 0 0,20-4-2115 0 0</inkml:trace>
</inkml:ink>
</file>

<file path=ppt/ink/ink2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40.996"/>
    </inkml:context>
    <inkml:brush xml:id="br0">
      <inkml:brushProperty name="width" value="0.1" units="cm"/>
      <inkml:brushProperty name="height" value="0.1" units="cm"/>
      <inkml:brushProperty name="color" value="#008C3A"/>
    </inkml:brush>
  </inkml:definitions>
  <inkml:trace contextRef="#ctx0" brushRef="#br0">51 30 3679 0 0,'-35'-23'14594'0'0,"20"17"-9690"0"0,29 17-7771 0 0,-6-7 948 0 0</inkml:trace>
</inkml:ink>
</file>

<file path=ppt/ink/ink2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41.666"/>
    </inkml:context>
    <inkml:brush xml:id="br0">
      <inkml:brushProperty name="width" value="0.1" units="cm"/>
      <inkml:brushProperty name="height" value="0.1" units="cm"/>
      <inkml:brushProperty name="color" value="#008C3A"/>
    </inkml:brush>
  </inkml:definitions>
  <inkml:trace contextRef="#ctx0" brushRef="#br0">351 137 7831 0 0,'3'-1'118'0'0,"-1"0"0"0"0,0 0 0 0 0,1-1 0 0 0,-1 1 0 0 0,0-1 0 0 0,0 0 0 0 0,0 0-1 0 0,0 0 1 0 0,0 0 0 0 0,0 0 0 0 0,-1 0 0 0 0,1 0 0 0 0,-1 0 0 0 0,1-1 0 0 0,-1 1-1 0 0,0-1 1 0 0,0 1 0 0 0,0-1 0 0 0,1-4 0 0 0,-2 4 242 0 0,0 1 1 0 0,0 0-1 0 0,-1-1 1 0 0,1 1-1 0 0,-1-1 0 0 0,1 1 1 0 0,-1 0-1 0 0,0 0 1 0 0,0-1-1 0 0,0 1 0 0 0,0 0 1 0 0,0 0-1 0 0,-1 0 1 0 0,1 0-1 0 0,-1 0 0 0 0,1 0 1 0 0,-4-3-1 0 0,-1 0 587 0 0,0 0-1 0 0,-1 0 1 0 0,1 1-1 0 0,-1-1 1 0 0,0 1 0 0 0,-14-5-1 0 0,-21-3-986 0 0,35 12 111 0 0,0-1 0 0 0,-1 1 0 0 0,1 1-1 0 0,0 0 1 0 0,0 0 0 0 0,0 0 0 0 0,0 1 0 0 0,0 0 0 0 0,0 0 0 0 0,0 1 0 0 0,0-1 0 0 0,1 2-1 0 0,-1-1 1 0 0,1 1 0 0 0,0 0 0 0 0,0 0 0 0 0,1 0 0 0 0,-1 1 0 0 0,1 0 0 0 0,0 0 0 0 0,0 1 0 0 0,0-1-1 0 0,-7 13 1 0 0,-5 11-2 0 0,1 0 0 0 0,1 1 0 0 0,-21 61 0 0 0,27-67 76 0 0,6-18-105 0 0,1 1 0 0 0,0 0 0 0 0,0 0-1 0 0,0 0 1 0 0,1 1 0 0 0,0-1 0 0 0,1 0-1 0 0,-1 0 1 0 0,1 1 0 0 0,1-1 0 0 0,-1 0-1 0 0,4 14 1 0 0,-2-17-23 0 0,-1-1 1 0 0,0 0-1 0 0,1 0 0 0 0,0 0 1 0 0,0 0-1 0 0,0 0 0 0 0,0 0 0 0 0,0 0 1 0 0,1-1-1 0 0,-1 1 0 0 0,1-1 0 0 0,0 0 1 0 0,0 0-1 0 0,0 0 0 0 0,0 0 0 0 0,0 0 1 0 0,0 0-1 0 0,0-1 0 0 0,0 1 0 0 0,1-1 1 0 0,-1 0-1 0 0,1 0 0 0 0,-1-1 0 0 0,1 1 1 0 0,-1-1-1 0 0,1 1 0 0 0,-1-1 1 0 0,6-1-1 0 0,14-1-28 0 0,0-1 1 0 0,0-1 0 0 0,0-1-1 0 0,-1-1 1 0 0,1-1-1 0 0,37-18 1 0 0,-35 15 27 0 0,-17 7-7 0 0,0-1 0 0 0,0 0 0 0 0,0 0 0 0 0,-1-1 0 0 0,1 0 0 0 0,-1-1 0 0 0,0 1 0 0 0,-1-1 0 0 0,0 0 0 0 0,0-1 0 0 0,0 0 0 0 0,0 0 0 0 0,6-12 0 0 0,-9 13 5 0 0,0 1-1 0 0,-1-1 1 0 0,1 0-1 0 0,-1 1 1 0 0,-1-1-1 0 0,1 0 1 0 0,-1 0-1 0 0,0 0 1 0 0,-1 0 0 0 0,1 0-1 0 0,-1 0 1 0 0,0 0-1 0 0,-1 0 1 0 0,1 0-1 0 0,-1 0 1 0 0,-1 0-1 0 0,1 0 1 0 0,-1 0-1 0 0,0 0 1 0 0,-5-9-1 0 0,7 14 4 0 0,0 1 0 0 0,0-1 0 0 0,0 1 0 0 0,0-1 0 0 0,-1 1 0 0 0,1-1 0 0 0,0 1 0 0 0,0-1 0 0 0,-1 1 0 0 0,1-1 0 0 0,0 1 0 0 0,-1 0 0 0 0,1-1 0 0 0,-1 1 0 0 0,1 0 0 0 0,0-1 0 0 0,-1 1 0 0 0,1 0 0 0 0,-1-1 0 0 0,1 1 0 0 0,-1 0 0 0 0,1 0 0 0 0,-1 0 0 0 0,1 0 0 0 0,-1-1 0 0 0,1 1 0 0 0,-1 0 0 0 0,1 0 0 0 0,-1 0 0 0 0,1 0 0 0 0,-1 0 1 0 0,1 0-1 0 0,-1 0 0 0 0,0 0 0 0 0,-14 15 405 0 0,-5 25-237 0 0,12-18-161 0 0,1 1 0 0 0,1 1 0 0 0,1 0-1 0 0,1-1 1 0 0,1 1 0 0 0,1 0 0 0 0,1 1 0 0 0,1-1 0 0 0,2 0 0 0 0,6 37-1 0 0,2-6-50 0 0,4-1 0 0 0,1-1 0 0 0,34 77 0 0 0,-27-83-78 0 0,-21-46 175 0 0,31 20-3270 0 0,-23-16 1373 0 0,-2-4-77 0 0</inkml:trace>
</inkml:ink>
</file>

<file path=ppt/ink/ink2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42.985"/>
    </inkml:context>
    <inkml:brush xml:id="br0">
      <inkml:brushProperty name="width" value="0.1" units="cm"/>
      <inkml:brushProperty name="height" value="0.1" units="cm"/>
      <inkml:brushProperty name="color" value="#008C3A"/>
    </inkml:brush>
  </inkml:definitions>
  <inkml:trace contextRef="#ctx0" brushRef="#br0">313 159 9583 0 0,'2'-10'748'0'0,"0"-1"0"0"0,0 0 0 0 0,-1 0-1 0 0,-1 0 1 0 0,0 0 0 0 0,0 0 0 0 0,-4-18 0 0 0,4 27-585 0 0,0-1 0 0 0,-1 1 1 0 0,1-1-1 0 0,-1 1 0 0 0,0-1 1 0 0,1 1-1 0 0,-1 0 1 0 0,0-1-1 0 0,-1 1 0 0 0,1 0 1 0 0,0 0-1 0 0,-1 0 0 0 0,1 0 1 0 0,-1 0-1 0 0,0 0 1 0 0,1 0-1 0 0,-1 1 0 0 0,0-1 1 0 0,0 0-1 0 0,0 1 0 0 0,0 0 1 0 0,-1-1-1 0 0,1 1 1 0 0,0 0-1 0 0,0 0 0 0 0,-1 0 1 0 0,1 1-1 0 0,-1-1 0 0 0,1 0 1 0 0,-1 1-1 0 0,1 0 1 0 0,-1-1-1 0 0,1 1 0 0 0,-1 0 1 0 0,1 0-1 0 0,-1 1 0 0 0,1-1 1 0 0,-1 0-1 0 0,-2 2 0 0 0,-4 1-82 0 0,1 0 0 0 0,-1 0 0 0 0,1 1 0 0 0,0 1 0 0 0,0-1 0 0 0,0 1 0 0 0,1 1 0 0 0,0-1 0 0 0,0 1 0 0 0,0 0 0 0 0,1 1 0 0 0,0 0 0 0 0,-10 14 0 0 0,-8 12-36 0 0,-32 65 0 0 0,42-72 62 0 0,12-23-101 0 0,-3 6 48 0 0,0 0 1 0 0,0 0-1 0 0,1 1 0 0 0,0-1 0 0 0,-4 19 0 0 0,8-25-33 0 0,-1-1 0 0 0,1 1 0 0 0,0 0 0 0 0,0-1 0 0 0,1 1 0 0 0,-1-1 0 0 0,0 1 0 0 0,1-1 0 0 0,0 1 0 0 0,0-1 0 0 0,-1 1 0 0 0,1-1 0 0 0,0 1 1 0 0,1-1-1 0 0,-1 0 0 0 0,0 0 0 0 0,1 0 0 0 0,-1 0 0 0 0,1 0 0 0 0,0 0 0 0 0,0 0 0 0 0,0 0 0 0 0,0-1 0 0 0,0 1 0 0 0,0 0 0 0 0,0-1 0 0 0,4 2 0 0 0,3 1-4 0 0,0 0-1 0 0,1 0 1 0 0,0-1-1 0 0,0 0 1 0 0,0-1-1 0 0,0 0 1 0 0,0 0-1 0 0,0-1 1 0 0,0-1-1 0 0,1 0 1 0 0,-1 0-1 0 0,0-1 1 0 0,0 0 0 0 0,0-1-1 0 0,0 0 1 0 0,0 0-1 0 0,0-1 1 0 0,11-5-1 0 0,-2 0 11 0 0,0 0-1 0 0,-1-1 0 0 0,0-1 1 0 0,-1 0-1 0 0,0-1 1 0 0,0-1-1 0 0,-2-1 1 0 0,23-22-1 0 0,-32 28-6 0 0,0-1 0 0 0,0 1 0 0 0,-1-1 0 0 0,0-1 0 0 0,5-11 0 0 0,-8 16-9 0 0,0 0-1 0 0,-1 1 1 0 0,1-1-1 0 0,-1 0 1 0 0,0 0-1 0 0,0 0 1 0 0,-1-1-1 0 0,1 1 1 0 0,-1 0-1 0 0,0 0 1 0 0,0 0-1 0 0,0 0 1 0 0,-1 0-1 0 0,1 0 1 0 0,-2-5-1 0 0,2 9 12 0 0,0-1-1 0 0,0 1 0 0 0,0-1 1 0 0,-1 1-1 0 0,1-1 1 0 0,0 1-1 0 0,0-1 1 0 0,0 1-1 0 0,0 0 1 0 0,0-1-1 0 0,-1 1 1 0 0,1-1-1 0 0,0 1 0 0 0,0 0 1 0 0,-1-1-1 0 0,1 1 1 0 0,0 0-1 0 0,-1-1 1 0 0,1 1-1 0 0,0 0 1 0 0,-1-1-1 0 0,1 1 0 0 0,-1 0 1 0 0,1 0-1 0 0,0 0 1 0 0,-1-1-1 0 0,1 1 1 0 0,-1 0-1 0 0,1 0 1 0 0,-1 0-1 0 0,1 0 1 0 0,-1 0-1 0 0,1 0 0 0 0,0 0 1 0 0,-1 0-1 0 0,1 0 1 0 0,-1 0-1 0 0,1 0 1 0 0,-1 0-1 0 0,-14 16 456 0 0,-5 26-60 0 0,16-25-383 0 0,1 0 1 0 0,1 0-1 0 0,1 0 0 0 0,0 1 1 0 0,2-1-1 0 0,0 0 0 0 0,6 35 1 0 0,39 122-9 0 0,-24-101 41 0 0,-11-31-80 0 0,28 89-120 0 0,-33-116 120 0 0,0-1-1 0 0,1 1 1 0 0,0-1 0 0 0,2-1-1 0 0,-1 1 1 0 0,15 16-1 0 0,7-2-2771 0 0,-25-24 1226 0 0</inkml:trace>
</inkml:ink>
</file>

<file path=ppt/ink/ink2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0.902"/>
    </inkml:context>
    <inkml:brush xml:id="br0">
      <inkml:brushProperty name="width" value="0.1" units="cm"/>
      <inkml:brushProperty name="height" value="0.1" units="cm"/>
      <inkml:brushProperty name="color" value="#008C3A"/>
    </inkml:brush>
  </inkml:definitions>
  <inkml:trace contextRef="#ctx0" brushRef="#br0">85 238 5063 0 0,'-5'-34'1459'0'0,"5"28"-1170"0"0,1 1 0 0 0,1-1 0 0 0,-1 0 0 0 0,1 0 0 0 0,0 1-1 0 0,0-1 1 0 0,1 1 0 0 0,-1-1 0 0 0,1 1 0 0 0,0 0 0 0 0,1 0 0 0 0,-1 0 0 0 0,1 1 0 0 0,0-1 0 0 0,0 1 0 0 0,0 0-1 0 0,1 0 1 0 0,0 1 0 0 0,-1-1 0 0 0,1 1 0 0 0,10-5 0 0 0,-2 2 59 0 0,0 0 0 0 0,0 1 0 0 0,1 0 1 0 0,0 1-1 0 0,0 0 0 0 0,0 2 0 0 0,26-3 0 0 0,109-10 747 0 0,24-1-766 0 0,1354-10 2223 0 0,1513 53-2590 0 0,-1772 36-1420 0 0,-1241-60 1363 0 0,155 7-133 0 0,-158-10 228 0 0,1-1 1 0 0,0-1-1 0 0,-1-1 1 0 0,0-1 0 0 0,29-10-1 0 0,-46 12 824 0 0,-21 0-564 0 0,13 1-152 0 0,-19 29 284 0 0,12-3-232 0 0,1 1 0 0 0,2 0 1 0 0,0 0-1 0 0,0 32 0 0 0,1-24-89 0 0,-12 61 1 0 0,-54 218-72 0 0,19-74 0 0 0,-3 65 0 0 0,30-152 0 0 0,15-86-18 0 0,3 0 0 0 0,2 71 0 0 0,17 131 505 0 0,-10-218-152 0 0,-2-4 591 0 0,-1-27-512 0 0,1 0 0 0 0,0 0 0 0 0,7 28-1 0 0,-8-46-405 0 0,0 0-1 0 0,0-1 0 0 0,0 1 1 0 0,0 0-1 0 0,0 0 0 0 0,0 0 1 0 0,0 0-1 0 0,-1 0 0 0 0,1 0 0 0 0,0 0 1 0 0,0-1-1 0 0,-1 1 0 0 0,1 0 1 0 0,-1 0-1 0 0,1 0 0 0 0,-1-1 0 0 0,1 1 1 0 0,-1 0-1 0 0,1 0 0 0 0,-1-1 1 0 0,1 1-1 0 0,-1 0 0 0 0,0-1 1 0 0,0 1-1 0 0,1-1 0 0 0,-1 1 0 0 0,0-1 1 0 0,0 1-1 0 0,1-1 0 0 0,-1 0 1 0 0,0 1-1 0 0,0-1 0 0 0,-1 0 0 0 0,-30 6 169 0 0,29-5-186 0 0,-495 14 129 0 0,198-13-121 0 0,-273 40 2 0 0,185-2 0 0 0,-80 2 0 0 0,-466 26 66 0 0,698-56-1 0 0,41-8 7 0 0,-18 0 120 0 0,-101 0 195 0 0,84-5-294 0 0,-33-2-36 0 0,2 1-50 0 0,-144-7 38 0 0,225 0-37 0 0,100 3 14 0 0,-106-23 0 0 0,121 17-7 0 0,1 2 0 0 0,-1 3 0 0 0,-67 2 0 0 0,61 7-15 0 0,-234 17 0 0 0,293-17-1 0 0,6-1 3 0 0,0-1-1 0 0,0 1 1 0 0,0-1 0 0 0,-1 0-1 0 0,1 0 1 0 0,-9-2 0 0 0,14 1 127 0 0,-19-25 366 0 0,19 7-440 0 0,1 0-1 0 0,1 1 1 0 0,1-1 0 0 0,0 0 0 0 0,1 1 0 0 0,2 0-1 0 0,8-27 1 0 0,7-31 77 0 0,-8-7 10 0 0,-4 0 0 0 0,-3-93 0 0 0,2-21-106 0 0,64-323 15 0 0,-57 439-49 0 0,5-120 38 0 0,-3 22 16 0 0,-14 169 2 0 0,1 0 0 0 0,0 1 0 0 0,0-1 0 0 0,9-15 0 0 0,-11 22-79 0 0,0 1 0 0 0,0 0 0 0 0,1 0 0 0 0,-1 0 0 0 0,1 0 0 0 0,-1 0 0 0 0,1 1 0 0 0,0-1 0 0 0,0 0 0 0 0,0 1 0 0 0,2-3 0 0 0,-3 4-32 0 0,0 0 0 0 0,0-1 0 0 0,0 1 0 0 0,0 0 0 0 0,0 0-1 0 0,0 0 1 0 0,-1 0 0 0 0,1 0 0 0 0,0 0 0 0 0,0 0 0 0 0,0 0 0 0 0,0 0 0 0 0,0 0 0 0 0,0 0 0 0 0,0 1 0 0 0,0-1-1 0 0,-1 0 1 0 0,1 1 0 0 0,0-1 0 0 0,0 0 0 0 0,0 1 0 0 0,-1-1 0 0 0,1 1 0 0 0,0 0 0 0 0,-1-1 0 0 0,1 1 0 0 0,0-1-1 0 0,-1 1 1 0 0,1 0 0 0 0,0 1 0 0 0,4 7-1723 0 0</inkml:trace>
</inkml:ink>
</file>

<file path=ppt/ink/ink2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5.116"/>
    </inkml:context>
    <inkml:brush xml:id="br0">
      <inkml:brushProperty name="width" value="0.1" units="cm"/>
      <inkml:brushProperty name="height" value="0.1" units="cm"/>
      <inkml:brushProperty name="color" value="#004F8B"/>
    </inkml:brush>
  </inkml:definitions>
  <inkml:trace contextRef="#ctx0" brushRef="#br0">123 127 3223 0 0,'-25'-32'4224'0'0,"13"-6"-1589"0"0,11 33-2097 0 0,0 0 0 0 0,0-1 0 0 0,-1 1 0 0 0,0 0 1 0 0,0 0-1 0 0,0 0 0 0 0,0 1 0 0 0,-1-1 0 0 0,-4-5 120 0 0,7 10-598 0 0,0 0 0 0 0,0 0 0 0 0,0 0-1 0 0,0 0 1 0 0,-1-1 0 0 0,1 1 0 0 0,0 0 0 0 0,0 0 0 0 0,0 0-1 0 0,0 0 1 0 0,-1 0 0 0 0,1 0 0 0 0,0 0 0 0 0,0 0 0 0 0,0 0 0 0 0,-1 0-1 0 0,1 0 1 0 0,0 0 0 0 0,0 0 0 0 0,0 0 0 0 0,-1 0 0 0 0,1 0-1 0 0,0 0 1 0 0,0 0 0 0 0,0 0 0 0 0,0 0 0 0 0,-1 1 0 0 0,1-1 0 0 0,0 0-1 0 0,0 0 1 0 0,-1 0 180 0 0,1 0-181 0 0,0 1 1 0 0,0-1 0 0 0,0 0 0 0 0,0 0 0 0 0,0 0 0 0 0,0 0 0 0 0,0 1-1 0 0,0-1 1 0 0,-1 0 0 0 0,-4 15 940 0 0,-1 14-399 0 0,-3 32 462 0 0,-21 197 676 0 0,26-197-1630 0 0,3-1-1 0 0,7 77 0 0 0,3-84 631 0 0,23-60 493 0 0,3-5-1140 0 0,1 1 0 0 0,1 2 0 0 0,0 2 0 0 0,70-6 0 0 0,-91 13-64 0 0,1 0 0 0 0,-1 1 0 0 0,0 1 0 0 0,-1 1 0 0 0,1 0 0 0 0,17 5 0 0 0,-24-4-22 0 0,0-1 1 0 0,0 1 0 0 0,-1 1-1 0 0,1-1 1 0 0,-1 2 0 0 0,0-1 0 0 0,0 1-1 0 0,-1 0 1 0 0,0 0 0 0 0,0 1-1 0 0,7 8 1 0 0,-12-12-5 0 0,0 0 0 0 0,0 0 0 0 0,0 0 0 0 0,-1 0-1 0 0,1 0 1 0 0,-1 0 0 0 0,1 1 0 0 0,-1-1 0 0 0,0 0 0 0 0,0 1 0 0 0,-1-1 0 0 0,1 1-1 0 0,-1-1 1 0 0,1 1 0 0 0,-1 0 0 0 0,0-1 0 0 0,-2 8 0 0 0,1-4 6 0 0,-1 0 0 0 0,0 0 1 0 0,-1 0-1 0 0,0 0 0 0 0,0 0 0 0 0,-1-1 1 0 0,1 1-1 0 0,-7 7 0 0 0,-6 6 19 0 0,-1-1 0 0 0,0 0 0 0 0,-40 32 0 0 0,51-46-19 0 0,0-1 0 0 0,0 1-1 0 0,0-1 1 0 0,0-1 0 0 0,-1 1 0 0 0,1-1 0 0 0,-1 0 0 0 0,0 0-1 0 0,0-1 1 0 0,0 0 0 0 0,0 0 0 0 0,-1-1 0 0 0,1 0-1 0 0,-14 1 1 0 0,11-3 3 0 0,1-1 1 0 0,-1 1-1 0 0,1-2 0 0 0,0 1 0 0 0,0-1 1 0 0,0-1-1 0 0,0 0 0 0 0,0 0 0 0 0,1 0 1 0 0,0-1-1 0 0,-9-7 0 0 0,-13-8-5 0 0,-31-29 0 0 0,54 44-105 0 0,1-1-1 0 0,0 0 1 0 0,1 0-1 0 0,-1 0 1 0 0,1-1-1 0 0,0 0 0 0 0,1 0 1 0 0,-1 0-1 0 0,1-1 1 0 0,1 1-1 0 0,-5-12 0 0 0,10-7-2585 0 0,2 15 1109 0 0</inkml:trace>
</inkml:ink>
</file>

<file path=ppt/ink/ink2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5.466"/>
    </inkml:context>
    <inkml:brush xml:id="br0">
      <inkml:brushProperty name="width" value="0.1" units="cm"/>
      <inkml:brushProperty name="height" value="0.1" units="cm"/>
      <inkml:brushProperty name="color" value="#004F8B"/>
    </inkml:brush>
  </inkml:definitions>
  <inkml:trace contextRef="#ctx0" brushRef="#br0">0 1 19119 0 0,'20'-1'1452'0'0,"-7"3"-1257"0"0,0 0 1 0 0,-1 0-1 0 0,1 2 0 0 0,-1-1 0 0 0,0 2 1 0 0,0-1-1 0 0,0 2 0 0 0,0 0 0 0 0,-1 0 1 0 0,0 1-1 0 0,0 0 0 0 0,-1 1 0 0 0,0 0 1 0 0,-1 0-1 0 0,1 1 0 0 0,10 15 0 0 0,1 1 48 0 0,-1 2 0 0 0,-2 0 0 0 0,-1 1 0 0 0,-1 1-1 0 0,16 38 1 0 0,-19-32-135 0 0,-2 1 1 0 0,-2 1-1 0 0,-1 0 1 0 0,-1 0-1 0 0,-2 0 0 0 0,-2 1 1 0 0,-2 0-1 0 0,-1-1 0 0 0,-6 45 1 0 0,-10 43 285 0 0,-43 161 0 0 0,-4-38-192 0 0,-13 59-682 0 0,37-99-3285 0 0,35-184 2260 0 0</inkml:trace>
</inkml:ink>
</file>

<file path=ppt/ink/ink2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7.850"/>
    </inkml:context>
    <inkml:brush xml:id="br0">
      <inkml:brushProperty name="width" value="0.1" units="cm"/>
      <inkml:brushProperty name="height" value="0.1" units="cm"/>
      <inkml:brushProperty name="color" value="#004F8B"/>
    </inkml:brush>
  </inkml:definitions>
  <inkml:trace contextRef="#ctx0" brushRef="#br0">13 231 2303 0 0,'-13'-4'17560'0'0,"120"-71"-12892"0"0,22-17-4129 0 0,-123 88-445 0 0,-1 0 0 0 0,0 0 0 0 0,0 0 0 0 0,0-1-1 0 0,-1 0 1 0 0,0 0 0 0 0,1 0 0 0 0,-2 0 0 0 0,1-1 0 0 0,3-7 0 0 0,-41 40 418 0 0,22-12-499 0 0,0 1 1 0 0,1 0-1 0 0,1 0 0 0 0,0 1 0 0 0,2 0 1 0 0,-9 23-1 0 0,-32 117-56 0 0,26-78-82 0 0,1-5-287 0 0,2 2 0 0 0,4 0 0 0 0,3 1-1 0 0,-4 141 1 0 0,16-213 395 0 0,1 0-1 0 0,0-1 1 0 0,1 1-1 0 0,-1 0 0 0 0,1-1 1 0 0,0 1-1 0 0,0 0 1 0 0,0-1-1 0 0,0 1 1 0 0,1-1-1 0 0,0 1 1 0 0,3 4-1 0 0,-4-8 34 0 0,1 0-1 0 0,-1 1 0 0 0,1-1 1 0 0,0 0-1 0 0,0 0 1 0 0,0 0-1 0 0,-1 0 0 0 0,1 0 1 0 0,0 0-1 0 0,0-1 1 0 0,0 1-1 0 0,0 0 0 0 0,0-1 1 0 0,0 0-1 0 0,1 1 1 0 0,-1-1-1 0 0,0 0 0 0 0,0 0 1 0 0,0 0-1 0 0,0-1 1 0 0,0 1-1 0 0,0 0 0 0 0,0-1 1 0 0,0 0-1 0 0,0 1 1 0 0,0-1-1 0 0,0 0 0 0 0,3-1 1 0 0,103-34 440 0 0,61-22 28 0 0,-146 47-1847 0 0,0 0 0 0 0,34-23 1 0 0</inkml:trace>
</inkml:ink>
</file>

<file path=ppt/ink/ink2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8.212"/>
    </inkml:context>
    <inkml:brush xml:id="br0">
      <inkml:brushProperty name="width" value="0.1" units="cm"/>
      <inkml:brushProperty name="height" value="0.1" units="cm"/>
      <inkml:brushProperty name="color" value="#004F8B"/>
    </inkml:brush>
  </inkml:definitions>
  <inkml:trace contextRef="#ctx0" brushRef="#br0">17 106 5983 0 0,'-17'-15'13152'0'0,"21"10"-12812"0"0,-1 0 0 0 0,1 0 0 0 0,0 0 0 0 0,0 1 0 0 0,0 0-1 0 0,1 0 1 0 0,0 0 0 0 0,0 0 0 0 0,0 1 0 0 0,0 0 0 0 0,0 0 0 0 0,1 0 0 0 0,-1 1-1 0 0,1 0 1 0 0,0 0 0 0 0,6-2 0 0 0,15-3-40 0 0,1 1 1 0 0,29-2-1 0 0,-57 8-291 0 0,54-4-121 0 0,54 3 1 0 0,-2 0-3770 0 0,-79 0 2377 0 0</inkml:trace>
</inkml:ink>
</file>

<file path=ppt/ink/ink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0"/>
    </inkml:context>
    <inkml:brush xml:id="br0">
      <inkml:brushProperty name="width" value="0.1" units="cm"/>
      <inkml:brushProperty name="height" value="0.1" units="cm"/>
      <inkml:brushProperty name="color" value="#F6630D"/>
    </inkml:brush>
  </inkml:definitions>
  <inkml:trace contextRef="#ctx0" brushRef="#br0">1 138 5063 0 0,'0'0'390'0'0,"23"-32"7039"0"0,22-27-329 0 0,-41 55-6913 0 0,0 0-1 0 0,1 0 1 0 0,-1 0 0 0 0,1 0 0 0 0,0 1 0 0 0,0 0 0 0 0,1 0-1 0 0,-1 0 1 0 0,0 1 0 0 0,1 0 0 0 0,0 0 0 0 0,-1 0-1 0 0,1 1 1 0 0,0-1 0 0 0,10 0 0 0 0,-11 2-84 0 0,1-1-1 0 0,-1 1 1 0 0,1-1 0 0 0,0 1-1 0 0,-1 1 1 0 0,1-1 0 0 0,-1 1-1 0 0,1 0 1 0 0,-1 1 0 0 0,1-1-1 0 0,-1 1 1 0 0,0 0 0 0 0,1 0-1 0 0,-1 1 1 0 0,0-1 0 0 0,8 7-1 0 0,-12-8-96 0 0,0 0-1 0 0,1 1 1 0 0,-1-1-1 0 0,0 0 1 0 0,0 1-1 0 0,0-1 1 0 0,0 1-1 0 0,0-1 1 0 0,0 1-1 0 0,0 0 1 0 0,0-1-1 0 0,-1 1 1 0 0,1 0-1 0 0,-1-1 1 0 0,1 1-1 0 0,-1 0 1 0 0,0 0-1 0 0,0 0 1 0 0,0-1-1 0 0,0 1 1 0 0,0 0-1 0 0,0 0 1 0 0,0 0-1 0 0,0 0 1 0 0,-1-1-1 0 0,1 1 1 0 0,-2 3-1 0 0,-2 3 38 0 0,0-1 1 0 0,0 1-1 0 0,-1-1 0 0 0,0 0 1 0 0,-7 7-1 0 0,8-10-11 0 0,0 1-1 0 0,0 0 1 0 0,0 0-1 0 0,1 0 1 0 0,-1 1 0 0 0,1-1-1 0 0,1 1 1 0 0,-3 6-1 0 0,5-10-27 0 0,0 0 0 0 0,0 0 0 0 0,0 0 0 0 0,0 0 0 0 0,0 0 0 0 0,1 0 0 0 0,-1 0 0 0 0,1-1-1 0 0,-1 1 1 0 0,1 0 0 0 0,0 0 0 0 0,-1-1 0 0 0,1 1 0 0 0,0 0 0 0 0,0-1 0 0 0,1 1 0 0 0,-1-1 0 0 0,0 1-1 0 0,0-1 1 0 0,1 0 0 0 0,-1 1 0 0 0,1-1 0 0 0,-1 0 0 0 0,1 0 0 0 0,-1 0 0 0 0,1 0 0 0 0,0 0 0 0 0,0 0-1 0 0,-1-1 1 0 0,1 1 0 0 0,0-1 0 0 0,2 1 0 0 0,6 3 0 0 0,1 0 1 0 0,0-1-1 0 0,0 0 0 0 0,0-1 0 0 0,0 0 0 0 0,0-1 1 0 0,13 0-1 0 0,83-7-21 0 0,-17 0-172 0 0,-41 6-4356 0 0</inkml:trace>
</inkml:ink>
</file>

<file path=ppt/ink/ink2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8.691"/>
    </inkml:context>
    <inkml:brush xml:id="br0">
      <inkml:brushProperty name="width" value="0.1" units="cm"/>
      <inkml:brushProperty name="height" value="0.1" units="cm"/>
      <inkml:brushProperty name="color" value="#004F8B"/>
    </inkml:brush>
  </inkml:definitions>
  <inkml:trace contextRef="#ctx0" brushRef="#br0">426 63 4607 0 0,'0'0'354'0'0,"-27"-23"3952"0"0,17 17-3182 0 0,0 1 0 0 0,-1 0 1 0 0,1 0-1 0 0,-1 1 0 0 0,-21-5 0 0 0,21 7-667 0 0,1 1 1 0 0,-1 0 0 0 0,1 0-1 0 0,-1 1 1 0 0,0 0 0 0 0,-10 2-1 0 0,10 0-397 0 0,1 0 0 0 0,0 1 0 0 0,0 0-1 0 0,1 1 1 0 0,-1-1 0 0 0,1 2-1 0 0,0 0 1 0 0,0 0 0 0 0,0 0 0 0 0,0 1-1 0 0,1 0 1 0 0,0 1 0 0 0,1 0-1 0 0,-1 0 1 0 0,1 1 0 0 0,0 0 0 0 0,1 0-1 0 0,0 0 1 0 0,1 1 0 0 0,-1 0-1 0 0,2 0 1 0 0,-1 0 0 0 0,-3 12 0 0 0,5-12-28 0 0,-6 16 70 0 0,0 0 0 0 0,-5 36-1 0 0,12-55-72 0 0,1-1-1 0 0,1 1 1 0 0,-1 0-1 0 0,1-1 0 0 0,0 1 1 0 0,0 0-1 0 0,0-1 1 0 0,1 1-1 0 0,0 0 1 0 0,0-1-1 0 0,1 1 0 0 0,-1 0 1 0 0,1-1-1 0 0,1 0 1 0 0,-1 0-1 0 0,1 1 0 0 0,4 5 1 0 0,-6-9-3 0 0,1-1-1 0 0,0 1 1 0 0,-1-1 0 0 0,1 0-1 0 0,0 0 1 0 0,0 0 0 0 0,0 0 0 0 0,0 0-1 0 0,0 0 1 0 0,0 0 0 0 0,0-1 0 0 0,0 1-1 0 0,0-1 1 0 0,0 0 0 0 0,0 1-1 0 0,0-1 1 0 0,0 0 0 0 0,1 0 0 0 0,-1 0-1 0 0,0-1 1 0 0,0 1 0 0 0,0 0-1 0 0,0-1 1 0 0,0 1 0 0 0,0-1 0 0 0,0 0-1 0 0,0 0 1 0 0,2-1 0 0 0,9-4 127 0 0,-1 0 0 0 0,0-1 0 0 0,14-10 0 0 0,-16 10-51 0 0,19-14 121 0 0,-1 0 0 0 0,-1-1 0 0 0,25-28 1 0 0,-40 37 59 0 0,0-1 0 0 0,0 0 0 0 0,-2-1 1 0 0,1 0-1 0 0,-2 0 0 0 0,0-1 0 0 0,11-29 0 0 0,-15 19 617 0 0,-6 22-35 0 0,-4 18-727 0 0,-3 19-73 0 0,1 1 1 0 0,1-1-1 0 0,3 1 0 0 0,0 0 1 0 0,3 47-1 0 0,27 170-93 0 0,-23-221-21 0 0,-4-19-124 0 0,1 1 1 0 0,1-1-1 0 0,0 0 1 0 0,0 1 0 0 0,1-1-1 0 0,0-1 1 0 0,1 1-1 0 0,10 19 1 0 0,-13-29 45 0 0,0 0 1 0 0,-1 0-1 0 0,1-1 1 0 0,0 1-1 0 0,0 0 0 0 0,0-1 1 0 0,0 1-1 0 0,0-1 1 0 0,0 1-1 0 0,0-1 1 0 0,0 1-1 0 0,0-1 1 0 0,0 0-1 0 0,0 1 0 0 0,0-1 1 0 0,0 0-1 0 0,1 0 1 0 0</inkml:trace>
</inkml:ink>
</file>

<file path=ppt/ink/ink2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9.079"/>
    </inkml:context>
    <inkml:brush xml:id="br0">
      <inkml:brushProperty name="width" value="0.1" units="cm"/>
      <inkml:brushProperty name="height" value="0.1" units="cm"/>
      <inkml:brushProperty name="color" value="#004F8B"/>
    </inkml:brush>
  </inkml:definitions>
  <inkml:trace contextRef="#ctx0" brushRef="#br0">128 2 15287 0 0,'-33'-2'1656'0'0,"29"4"-1472"0"0,-1 0-1 0 0,1 0 1 0 0,-1 0 0 0 0,1 0-1 0 0,0 1 1 0 0,0 0-1 0 0,0-1 1 0 0,1 2-1 0 0,-1-1 1 0 0,1 0-1 0 0,-1 1 1 0 0,1-1 0 0 0,0 1-1 0 0,0 0 1 0 0,1 0-1 0 0,-1 0 1 0 0,1 0-1 0 0,0 1 1 0 0,0-1 0 0 0,1 1-1 0 0,-1-1 1 0 0,-1 10-1 0 0,-3 9 312 0 0,1 0-1 0 0,1 1 1 0 0,0 27-1 0 0,3-37-333 0 0,0-1-1 0 0,1 0 0 0 0,1 1 1 0 0,0-1-1 0 0,1 1 1 0 0,0-1-1 0 0,1 0 1 0 0,1 0-1 0 0,5 13 0 0 0,-4-17-85 0 0,-1 0-1 0 0,2 0 0 0 0,-1 0 0 0 0,2-1 0 0 0,-1 0 0 0 0,1 0 0 0 0,0-1 0 0 0,0 0 1 0 0,1 0-1 0 0,0-1 0 0 0,0 0 0 0 0,14 8 0 0 0,-13-8-39 0 0,2 0-1 0 0,-1-1 1 0 0,1 0-1 0 0,0 0 1 0 0,0-1-1 0 0,0-1 1 0 0,0 0-1 0 0,1 0 1 0 0,-1-1-1 0 0,1-1 1 0 0,0 0 0 0 0,-1 0-1 0 0,1-1 1 0 0,0-1-1 0 0,-1 0 1 0 0,1 0-1 0 0,0-1 1 0 0,-1-1-1 0 0,0 0 1 0 0,1-1-1 0 0,-1 0 1 0 0,-1 0-1 0 0,1-1 1 0 0,-1-1 0 0 0,1 1-1 0 0,-1-2 1 0 0,-1 0-1 0 0,0 0 1 0 0,0 0-1 0 0,10-11 1 0 0,-14 11 0 0 0,0 0 0 0 0,-1 0 1 0 0,1-1-1 0 0,-2 1 0 0 0,1-1 1 0 0,-1 0-1 0 0,0 0 0 0 0,-1 0 1 0 0,0 0-1 0 0,0-1 0 0 0,-1 1 1 0 0,0 0-1 0 0,0-1 1 0 0,-1 1-1 0 0,0-1 0 0 0,-1 1 1 0 0,1-1-1 0 0,-2 1 0 0 0,1 0 1 0 0,-1 0-1 0 0,-3-10 0 0 0,1 4 17 0 0,-1 0 0 0 0,0 0-1 0 0,-1 0 1 0 0,-1 1 0 0 0,0 0 0 0 0,0 0 0 0 0,-1 1-1 0 0,-1 0 1 0 0,0 0 0 0 0,-1 1 0 0 0,-15-14-1 0 0,18 19-100 0 0,0 2-1 0 0,0-1 1 0 0,-1 1-1 0 0,1 0 1 0 0,-1 0-1 0 0,0 1 1 0 0,0 0-1 0 0,-1 1 1 0 0,1-1-1 0 0,0 2 0 0 0,-1-1 1 0 0,1 1-1 0 0,-1 1 1 0 0,1-1-1 0 0,-1 1 1 0 0,0 1-1 0 0,1 0 1 0 0,-14 2-1 0 0,8 9-1871 0 0,11-6 178 0 0</inkml:trace>
</inkml:ink>
</file>

<file path=ppt/ink/ink2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9.458"/>
    </inkml:context>
    <inkml:brush xml:id="br0">
      <inkml:brushProperty name="width" value="0.1" units="cm"/>
      <inkml:brushProperty name="height" value="0.1" units="cm"/>
      <inkml:brushProperty name="color" value="#004F8B"/>
    </inkml:brush>
  </inkml:definitions>
  <inkml:trace contextRef="#ctx0" brushRef="#br0">77 67 4143 0 0,'11'-47'14116'0'0,"-27"94"-9825"0"0,-2 7-3787 0 0,10-19-197 0 0,2 1 1 0 0,1 0-1 0 0,1 0 1 0 0,3 1-1 0 0,1-1 0 0 0,4 41 1 0 0,-3-73-270 0 0,0 1 0 0 0,0-1 0 0 0,0 0-1 0 0,0 1 1 0 0,1-1 0 0 0,0 0 0 0 0,-1 0 0 0 0,2 0 0 0 0,-1 0 0 0 0,0 0 0 0 0,1 0 0 0 0,0-1 0 0 0,-1 1 0 0 0,2-1 0 0 0,-1 0 0 0 0,0 0-1 0 0,1 0 1 0 0,4 3 0 0 0,-2-3-9 0 0,0 0 0 0 0,0 0-1 0 0,1-1 1 0 0,-1 0 0 0 0,1 0 0 0 0,-1 0-1 0 0,1-1 1 0 0,0 0 0 0 0,0 0-1 0 0,12-1 1 0 0,7-2 97 0 0,0-1 0 0 0,0-2-1 0 0,-1 0 1 0 0,48-17 0 0 0,-67 20-81 0 0,-1-1 0 0 0,1 1 1 0 0,-1-1-1 0 0,1 0 0 0 0,-1 0 0 0 0,0 0 0 0 0,0-1 0 0 0,0 0 1 0 0,-1 0-1 0 0,1 0 0 0 0,-1 0 0 0 0,0-1 0 0 0,0 0 0 0 0,-1 0 1 0 0,6-10-1 0 0,-5 7 8 0 0,0-1-1 0 0,-1 1 1 0 0,-1-1 0 0 0,1 1 0 0 0,-2-1 0 0 0,1 0 0 0 0,-1 0-1 0 0,0 0 1 0 0,-1 0 0 0 0,0-10 0 0 0,-1 6 14 0 0,-1 0 1 0 0,0-1-1 0 0,0 1 1 0 0,-2 0-1 0 0,1 0 0 0 0,-2 1 1 0 0,1-1-1 0 0,-2 1 0 0 0,0 0 1 0 0,0 0-1 0 0,-1 1 1 0 0,0 0-1 0 0,-1 0 0 0 0,-15-15 1 0 0,10 15-12 0 0,0 0 0 0 0,-1 1 0 0 0,-1 1 0 0 0,1 0 0 0 0,-1 1 0 0 0,-1 1 0 0 0,0 0 0 0 0,-30-8 0 0 0,36 12-131 0 0,0 0-1 0 0,-1 1 0 0 0,1 1 1 0 0,-1 0-1 0 0,0 0 1 0 0,1 1-1 0 0,-1 0 0 0 0,0 1 1 0 0,1 0-1 0 0,-1 1 0 0 0,1 0 1 0 0,0 1-1 0 0,-1 0 1 0 0,1 1-1 0 0,-11 5 0 0 0,4 5-2276 0 0</inkml:trace>
</inkml:ink>
</file>

<file path=ppt/ink/ink2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8:59.829"/>
    </inkml:context>
    <inkml:brush xml:id="br0">
      <inkml:brushProperty name="width" value="0.1" units="cm"/>
      <inkml:brushProperty name="height" value="0.1" units="cm"/>
      <inkml:brushProperty name="color" value="#004F8B"/>
    </inkml:brush>
  </inkml:definitions>
  <inkml:trace contextRef="#ctx0" brushRef="#br0">0 15 9671 0 0,'0'0'748'0'0,"1"-1"-492"0"0,-1 0-29 0 0,1 0-1 0 0,-1 0 0 0 0,1 0 1 0 0,0 1-1 0 0,0-1 1 0 0,0 0-1 0 0,-1 0 0 0 0,1 0 1 0 0,0 1-1 0 0,0-1 1 0 0,0 0-1 0 0,0 1 0 0 0,0-1 1 0 0,0 1-1 0 0,0-1 0 0 0,1 1 1 0 0,-1-1-1 0 0,0 1 1 0 0,0 0-1 0 0,0 0 0 0 0,0-1 1 0 0,0 1-1 0 0,1 0 0 0 0,-1 0 1 0 0,0 0-1 0 0,2 1 1 0 0,28 4 3197 0 0,-29-5-3125 0 0,8 3 353 0 0,0 0 0 0 0,0 1 0 0 0,0 0 0 0 0,-1 1 0 0 0,1 0 0 0 0,-1 1 0 0 0,14 10 0 0 0,55 57 929 0 0,-57-52-1340 0 0,1-1-1 0 0,26 19 1 0 0,142 79 198 0 0,-107-73-5228 0 0</inkml:trace>
</inkml:ink>
</file>

<file path=ppt/ink/ink2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00.187"/>
    </inkml:context>
    <inkml:brush xml:id="br0">
      <inkml:brushProperty name="width" value="0.1" units="cm"/>
      <inkml:brushProperty name="height" value="0.1" units="cm"/>
      <inkml:brushProperty name="color" value="#004F8B"/>
    </inkml:brush>
  </inkml:definitions>
  <inkml:trace contextRef="#ctx0" brushRef="#br0">423 9 16127 0 0,'-33'-9'1906'0'0,"27"11"-1505"0"0,0 0 0 0 0,0 0 0 0 0,0 0 1 0 0,0 1-1 0 0,0 0 0 0 0,0 0 1 0 0,1 0-1 0 0,-1 1 0 0 0,-7 6 1 0 0,-45 47 1352 0 0,35-34-1187 0 0,-31 28 265 0 0,24-24-793 0 0,1 1 0 0 0,1 1 0 0 0,2 1 0 0 0,-30 44 0 0 0,53-69-658 0 0,1 0-1 0 0,-1 0 1 0 0,1 0 0 0 0,0 0 0 0 0,0 0 0 0 0,1 0-1 0 0,-1 1 1 0 0,1-1 0 0 0,0 10 0 0 0,1-7-1240 0 0</inkml:trace>
</inkml:ink>
</file>

<file path=ppt/ink/ink2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01.041"/>
    </inkml:context>
    <inkml:brush xml:id="br0">
      <inkml:brushProperty name="width" value="0.1" units="cm"/>
      <inkml:brushProperty name="height" value="0.1" units="cm"/>
      <inkml:brushProperty name="color" value="#004F8B"/>
    </inkml:brush>
  </inkml:definitions>
  <inkml:trace contextRef="#ctx0" brushRef="#br0">13 3 10135 0 0,'-1'-3'7087'0'0,"1"63"-2009"0"0,-5 206-1502 0 0,-1 86-3196 0 0,14-324-1087 0 0</inkml:trace>
</inkml:ink>
</file>

<file path=ppt/ink/ink2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01.395"/>
    </inkml:context>
    <inkml:brush xml:id="br0">
      <inkml:brushProperty name="width" value="0.1" units="cm"/>
      <inkml:brushProperty name="height" value="0.1" units="cm"/>
      <inkml:brushProperty name="color" value="#004F8B"/>
    </inkml:brush>
  </inkml:definitions>
  <inkml:trace contextRef="#ctx0" brushRef="#br0">8 6 17767 0 0,'-8'-5'3232'0'0,"12"10"-3160"0"0,2 0-72 0 0,3-1 0 0 0</inkml:trace>
</inkml:ink>
</file>

<file path=ppt/ink/ink2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01.764"/>
    </inkml:context>
    <inkml:brush xml:id="br0">
      <inkml:brushProperty name="width" value="0.1" units="cm"/>
      <inkml:brushProperty name="height" value="0.1" units="cm"/>
      <inkml:brushProperty name="color" value="#004F8B"/>
    </inkml:brush>
  </inkml:definitions>
  <inkml:trace contextRef="#ctx0" brushRef="#br0">204 52 8751 0 0,'-10'-37'4386'0'0,"10"37"-4136"0"0,0-1 0 0 0,-1 0 0 0 0,1 0 0 0 0,-1 0 0 0 0,1 0 0 0 0,0 1 0 0 0,-1-1 0 0 0,1 0 0 0 0,-1 1 0 0 0,0-1 0 0 0,1 0 0 0 0,-1 1 0 0 0,1-1 0 0 0,-1 0 0 0 0,0 1 0 0 0,0-1 0 0 0,1 1 0 0 0,-1-1 0 0 0,0 1 0 0 0,0 0 0 0 0,0-1 0 0 0,1 1 0 0 0,-1 0 0 0 0,0 0 0 0 0,-1-1 0 0 0,1 1-59 0 0,-1 1 0 0 0,1-1 0 0 0,0 0 1 0 0,-1 1-1 0 0,1-1 0 0 0,0 1 1 0 0,-1-1-1 0 0,1 1 0 0 0,0 0 0 0 0,0 0 1 0 0,0-1-1 0 0,0 1 0 0 0,0 0 1 0 0,0 0-1 0 0,-1 1 0 0 0,-35 51 946 0 0,27-38-628 0 0,-5 8-305 0 0,0-1-1 0 0,2 2 1 0 0,0 0-1 0 0,2 0 1 0 0,1 1 0 0 0,-12 44-1 0 0,19-60-179 0 0,1 1-1 0 0,0 0 1 0 0,0 0 0 0 0,1 0-1 0 0,1 0 1 0 0,0 0-1 0 0,0 0 1 0 0,1 0-1 0 0,0 0 1 0 0,0 0 0 0 0,1 0-1 0 0,1 0 1 0 0,0 0-1 0 0,0-1 1 0 0,1 1 0 0 0,0-1-1 0 0,0 0 1 0 0,1 0-1 0 0,1-1 1 0 0,-1 1 0 0 0,8 7-1 0 0,-10-13-41 0 0,0 0 1 0 0,1 0-1 0 0,-1 0 0 0 0,1 0 1 0 0,0 0-1 0 0,0-1 0 0 0,0 1 0 0 0,0-1 1 0 0,0 0-1 0 0,1 0 0 0 0,-1-1 1 0 0,1 1-1 0 0,-1-1 0 0 0,1 0 1 0 0,-1-1-1 0 0,7 1 0 0 0,-3-1 61 0 0,0 0 0 0 0,0-1 0 0 0,0 0 0 0 0,-1 0 0 0 0,1-1 0 0 0,0 0 0 0 0,0 0 0 0 0,13-7 0 0 0,-1-1 37 0 0,-1-2 1 0 0,0 0-1 0 0,0-1 0 0 0,-1 0 1 0 0,29-30-1 0 0,-39 35-59 0 0,0 0-1 0 0,-1 0 1 0 0,-1 0-1 0 0,1-1 1 0 0,-1 0-1 0 0,-1-1 1 0 0,0 1-1 0 0,0-1 1 0 0,0 0-1 0 0,4-19 1 0 0,-8 23-10 0 0,0 0 1 0 0,0 0-1 0 0,0 0 1 0 0,-1 0-1 0 0,0-1 1 0 0,-1 1-1 0 0,1 0 1 0 0,-1 0-1 0 0,-1 0 1 0 0,1 0-1 0 0,-1 0 1 0 0,0 0-1 0 0,0 1 0 0 0,0-1 1 0 0,-1 1-1 0 0,0-1 1 0 0,0 1-1 0 0,0 0 1 0 0,-1 0-1 0 0,-5-6 1 0 0,-2-1 11 0 0,-1 0 0 0 0,0 1 1 0 0,-1 0-1 0 0,0 1 0 0 0,-1 0 1 0 0,-14-7-1 0 0,21 13-33 0 0,0 0 1 0 0,0 1-1 0 0,0 0 1 0 0,0 0-1 0 0,0 1 0 0 0,0 0 1 0 0,-1 0-1 0 0,1 1 0 0 0,-1 0 1 0 0,0 0-1 0 0,1 1 1 0 0,-1-1-1 0 0,0 2 0 0 0,1-1 1 0 0,-11 3-1 0 0,17-3-43 0 0,-1 1 1 0 0,1-1-1 0 0,-1 1 1 0 0,1 0-1 0 0,-1 0 0 0 0,1-1 1 0 0,-1 1-1 0 0,1 0 1 0 0,0 0-1 0 0,-1 0 0 0 0,1 1 1 0 0,0-1-1 0 0,-1 2 1 0 0,-1 7-2694 0 0</inkml:trace>
</inkml:ink>
</file>

<file path=ppt/ink/ink2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11.429"/>
    </inkml:context>
    <inkml:brush xml:id="br0">
      <inkml:brushProperty name="width" value="0.1" units="cm"/>
      <inkml:brushProperty name="height" value="0.1" units="cm"/>
      <inkml:brushProperty name="color" value="#004F8B"/>
    </inkml:brush>
  </inkml:definitions>
  <inkml:trace contextRef="#ctx0" brushRef="#br0">1 208 2303 0 0,'3'-13'10178'0'0,"4"-12"-6877"0"0,7-5-1616 0 0,-5 9-606 0 0,1 1 1 0 0,18-29-1 0 0,-25 46-944 0 0,-1-1-1 0 0,1 0 1 0 0,0 1-1 0 0,0-1 1 0 0,0 1 0 0 0,0 0-1 0 0,0 0 1 0 0,1 1-1 0 0,-1-1 1 0 0,1 0-1 0 0,0 1 1 0 0,0 0-1 0 0,0 0 1 0 0,0 0 0 0 0,0 1-1 0 0,0-1 1 0 0,1 1-1 0 0,6-1 1 0 0,-7 2-108 0 0,0 0 0 0 0,0 1 0 0 0,0 0 0 0 0,0 0 0 0 0,-1 0 0 0 0,1 0 0 0 0,0 0 0 0 0,-1 1 0 0 0,1 0 0 0 0,-1-1 0 0 0,1 1 0 0 0,-1 1 0 0 0,0-1 0 0 0,1 0 0 0 0,-1 1 0 0 0,-1 0 0 0 0,1-1 0 0 0,0 1 0 0 0,-1 0 0 0 0,1 1 0 0 0,-1-1 0 0 0,0 0 0 0 0,0 1 0 0 0,0-1 0 0 0,2 7 0 0 0,-1-3-14 0 0,0 0 0 0 0,0 1 0 0 0,-1-1 0 0 0,0 1 0 0 0,0 0 0 0 0,-1-1-1 0 0,0 1 1 0 0,0 0 0 0 0,-1 0 0 0 0,1 0 0 0 0,-3 15 0 0 0,-13 27-209 0 0,-3 0 0 0 0,-1-1 0 0 0,-2-1 0 0 0,-3-1 0 0 0,-52 77 0 0 0,23-59-209 0 0,53-64 682 0 0,35-21-85 0 0,-21 15-186 0 0,-1 1 0 0 0,1 1 0 0 0,0 0 0 0 0,0 1 0 0 0,0 0 1 0 0,0 1-1 0 0,0 1 0 0 0,17 1 0 0 0,11 5 35 0 0,57 13 0 0 0,-65-12-31 0 0,-11-3 239 0 0,22 8-1589 0 0,-40-10-148 0 0,1-2-72 0 0</inkml:trace>
</inkml:ink>
</file>

<file path=ppt/ink/ink2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12.351"/>
    </inkml:context>
    <inkml:brush xml:id="br0">
      <inkml:brushProperty name="width" value="0.1" units="cm"/>
      <inkml:brushProperty name="height" value="0.1" units="cm"/>
      <inkml:brushProperty name="color" value="#004F8B"/>
    </inkml:brush>
  </inkml:definitions>
  <inkml:trace contextRef="#ctx0" brushRef="#br0">248 81 2303 0 0,'-1'-3'-84'0'0,"-9"-22"10307"0"0,7 22-9852 0 0,-1 0 0 0 0,1 1 0 0 0,0-1 1 0 0,-1 1-1 0 0,0-1 0 0 0,1 1 0 0 0,-1 0 0 0 0,0 0 0 0 0,0 1 1 0 0,0-1-1 0 0,0 1 0 0 0,0 0 0 0 0,-8-1 0 0 0,5 2-185 0 0,0 0-1 0 0,1 1 1 0 0,-1 0-1 0 0,0 0 0 0 0,1 1 1 0 0,-1 0-1 0 0,1 0 1 0 0,-8 4-1 0 0,-3 0-26 0 0,-46 19 387 0 0,61-24-523 0 0,1 0-1 0 0,-1 0 1 0 0,0 0-1 0 0,0 0 1 0 0,1 0 0 0 0,-1 0-1 0 0,1 1 1 0 0,-1-1 0 0 0,1 1-1 0 0,-1-1 1 0 0,1 1 0 0 0,0-1-1 0 0,0 1 1 0 0,-1 0 0 0 0,1-1-1 0 0,0 1 1 0 0,1 0-1 0 0,-1 0 1 0 0,0 0 0 0 0,1 0-1 0 0,-1 0 1 0 0,1 0 0 0 0,-1 0-1 0 0,1 0 1 0 0,0 0 0 0 0,0 3-1 0 0,1-2 12 0 0,0 0 0 0 0,0 0-1 0 0,0-1 1 0 0,1 1 0 0 0,0 0 0 0 0,-1-1-1 0 0,1 1 1 0 0,0-1 0 0 0,0 0 0 0 0,0 1-1 0 0,0-1 1 0 0,1 0 0 0 0,-1 0 0 0 0,1-1 0 0 0,-1 1-1 0 0,5 2 1 0 0,53 25 713 0 0,-33-18-285 0 0,-1 2-335 0 0,-1 0 0 0 0,0 2 0 0 0,-1 0 0 0 0,-1 2 1 0 0,33 29-1 0 0,-51-42-113 0 0,-1 0 1 0 0,0 1-1 0 0,0-1 1 0 0,0 1-1 0 0,-1 0 1 0 0,0 0-1 0 0,0 0 1 0 0,0 0-1 0 0,0 1 1 0 0,-1-1-1 0 0,0 1 1 0 0,0-1-1 0 0,0 1 1 0 0,-1 0-1 0 0,0 0 1 0 0,0 0-1 0 0,0 0 1 0 0,-1 0-1 0 0,0 0 1 0 0,0 0-1 0 0,0 0 1 0 0,-1-1-1 0 0,0 1 1 0 0,0 0-1 0 0,-1 0 1 0 0,1 0-1 0 0,-1-1 1 0 0,-1 1-1 0 0,1-1 1 0 0,-1 1-1 0 0,0-1 1 0 0,0 0-1 0 0,-5 6 1 0 0,-2 3 7 0 0,-1-1 0 0 0,-1 0 0 0 0,0-1 0 0 0,-1 0 0 0 0,0-1 0 0 0,-18 11 0 0 0,21-15-2 0 0,0-1 0 0 0,-1 0 0 0 0,0 0-1 0 0,0-1 1 0 0,0-1 0 0 0,-1 1 0 0 0,0-2-1 0 0,0 0 1 0 0,-18 2 0 0 0,29-4-48 0 0,-1-1 0 0 0,1 0 1 0 0,0 0-1 0 0,-1 0 0 0 0,1 0 1 0 0,0 0-1 0 0,0 0 0 0 0,-1 0 1 0 0,1 0-1 0 0,0 0 0 0 0,0-1 1 0 0,-1 1-1 0 0,1-1 0 0 0,0 1 0 0 0,0-1 1 0 0,0 1-1 0 0,-1-1 0 0 0,1 0 1 0 0,0 1-1 0 0,0-1 0 0 0,0 0 1 0 0,0 0-1 0 0,0 0 0 0 0,1 0 1 0 0,-1 0-1 0 0,0 0 0 0 0,0 0 1 0 0,1 0-1 0 0,-1 0 0 0 0,0 0 0 0 0,1 0 1 0 0,-1 0-1 0 0,1-1 0 0 0,-1 1 1 0 0,1 0-1 0 0,0 0 0 0 0,0-1 1 0 0,-1 1-1 0 0,1 0 0 0 0,0 0 1 0 0,0-1-1 0 0,0 1 0 0 0,0 0 0 0 0,1-1 1 0 0,-1-1-1 0 0,2-9-196 0 0,1-1-1 0 0,0 2 1 0 0,1-1 0 0 0,6-13-1 0 0,-1-1-28 0 0,1-11 198 0 0,2 0 0 0 0,1 0 1 0 0,31-60-1 0 0,-34 82 47 0 0,0 0 0 0 0,0 0-1 0 0,1 1 1 0 0,1 0 0 0 0,1 1 0 0 0,0 0-1 0 0,0 1 1 0 0,1 0 0 0 0,1 1-1 0 0,20-11 1 0 0,-14 11 9 0 0,27-17-3 0 0,-45 27 3 0 0,-1-1 0 0 0,1 1 0 0 0,-1-1 0 0 0,0 0-1 0 0,0 0 1 0 0,0 0 0 0 0,0 0 0 0 0,-1 0 0 0 0,1-1 0 0 0,0 1 0 0 0,-1 0 0 0 0,1-1-1 0 0,-1 1 1 0 0,2-5 0 0 0,-3 5 29 0 0,-1 1-1 0 0,1-1 1 0 0,0 1-1 0 0,0-1 0 0 0,-1 1 1 0 0,1-1-1 0 0,-1 1 1 0 0,1-1-1 0 0,-1 1 1 0 0,1 0-1 0 0,-1-1 1 0 0,0 1-1 0 0,0 0 1 0 0,0 0-1 0 0,0-1 0 0 0,0 1 1 0 0,0 0-1 0 0,0 0 1 0 0,0 0-1 0 0,0 0 1 0 0,-2-1-1 0 0,-32-21 593 0 0,24 16-424 0 0,8 5-239 0 0,-1-1 0 0 0,1 1 0 0 0,-1 0 0 0 0,1 0 0 0 0,-1 0 0 0 0,0 1 0 0 0,0 0 0 0 0,0-1 0 0 0,0 1 0 0 0,0 1 0 0 0,0-1 0 0 0,-1 0 0 0 0,1 1 0 0 0,0 0 0 0 0,0 0 0 0 0,0 0 0 0 0,-1 1 0 0 0,1-1 0 0 0,0 1 0 0 0,0 0 0 0 0,0 0 0 0 0,0 1 0 0 0,0-1 0 0 0,0 1 0 0 0,1 0 0 0 0,-1 0 0 0 0,0 0 0 0 0,1 0 0 0 0,-1 0 0 0 0,1 1 0 0 0,0 0 0 0 0,0 0 0 0 0,0 0 0 0 0,0 0 0 0 0,1 0 0 0 0,-4 5 0 0 0,-1 1-1426 0 0</inkml:trace>
</inkml:ink>
</file>

<file path=ppt/ink/ink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40"/>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1"/>
    </inkml:context>
    <inkml:brush xml:id="br0">
      <inkml:brushProperty name="width" value="0.1" units="cm"/>
      <inkml:brushProperty name="height" value="0.1" units="cm"/>
      <inkml:brushProperty name="color" value="#F6630D"/>
    </inkml:brush>
  </inkml:definitions>
  <inkml:trace contextRef="#ctx0" brushRef="#br0">173 39 4143 0 0,'7'-38'19072'0'0,"-8"38"-19004"0"0,0 1 0 0 0,1-1 0 0 0,-1 1 0 0 0,0-1 0 0 0,0 1 0 0 0,0-1 0 0 0,0 1 0 0 0,0 0 1 0 0,1-1-1 0 0,-1 1 0 0 0,0 0 0 0 0,0 0 0 0 0,1 0 0 0 0,-1-1 0 0 0,1 1 0 0 0,-1 0 0 0 0,1 0 0 0 0,-1 0 0 0 0,1 0 0 0 0,0 0 0 0 0,-1 2 0 0 0,-9 28 163 0 0,8-23-123 0 0,-4 8-69 0 0,-1-1 0 0 0,-1 0 0 0 0,0-1 0 0 0,-1 0 0 0 0,-18 23 1 0 0,17-25-26 0 0,0 1-1 0 0,1 0 1 0 0,1 1 0 0 0,0 0 0 0 0,1 0 0 0 0,-6 16 0 0 0,13-29-14 0 0,0-1 0 0 0,0 1 0 0 0,0-1 0 0 0,0 1 0 0 0,0 0 0 0 0,0-1 0 0 0,0 1 0 0 0,0 0 0 0 0,0-1 0 0 0,1 1 0 0 0,-1-1 0 0 0,0 1 0 0 0,0 0 0 0 0,0-1 0 0 0,1 1 0 0 0,-1-1 0 0 0,0 1 0 0 0,1-1 0 0 0,-1 1 0 0 0,0-1 0 0 0,1 1 0 0 0,-1-1 0 0 0,1 1 0 0 0,-1-1 0 0 0,1 0 0 0 0,-1 1 0 0 0,1-1 0 0 0,-1 0 0 0 0,1 1 0 0 0,-1-1 0 0 0,1 0 0 0 0,0 0 0 0 0,-1 1 0 0 0,1-1 0 0 0,-1 0 0 0 0,1 0 0 0 0,0 0 0 0 0,-1 0 0 0 0,1 0 0 0 0,-1 0 0 0 0,1 0 0 0 0,0 0 0 0 0,-1 0 0 0 0,1 0 0 0 0,0 0 0 0 0,-1 0 0 0 0,1 0 0 0 0,-1-1 0 0 0,1 1 0 0 0,-1 0 0 0 0,2-1 0 0 0,35-7 0 0 0,-35 8 0 0 0,20-6 121 0 0,-1 2 0 0 0,1 0-1 0 0,0 1 1 0 0,0 2 0 0 0,0 0 0 0 0,34 3-1 0 0,-43-1-83 0 0,-1 1 1 0 0,1 1-1 0 0,-1 0 0 0 0,1 1 0 0 0,-1 0 0 0 0,0 0 0 0 0,-1 1 0 0 0,1 1 1 0 0,-1 0-1 0 0,0 1 0 0 0,0 0 0 0 0,17 15 0 0 0,-25-19-28 0 0,0 1-1 0 0,0-1 1 0 0,0 1-1 0 0,0-1 1 0 0,-1 1-1 0 0,1 0 1 0 0,-1 0-1 0 0,0 0 1 0 0,0 1 0 0 0,-1-1-1 0 0,1 0 1 0 0,-1 1-1 0 0,0-1 1 0 0,0 1-1 0 0,1 7 1 0 0,-2-4 16 0 0,0 0 1 0 0,-1 0 0 0 0,0 0-1 0 0,0 0 1 0 0,-1 0-1 0 0,1 0 1 0 0,-2 0 0 0 0,-4 10-1 0 0,1-5 47 0 0,0 0 0 0 0,-1 0 0 0 0,0-1 1 0 0,-1 0-1 0 0,-1 0 0 0 0,0-1 0 0 0,-1 0 0 0 0,0 0 0 0 0,-19 14 0 0 0,4-6 42 0 0,10-7 21 0 0,0-1-1 0 0,0-1 1 0 0,-19 9-1 0 0,27-16-83 0 0,0-1 0 0 0,0 1 0 0 0,0-1 0 0 0,-1-1 0 0 0,1 1 0 0 0,0-1 0 0 0,-1-1 0 0 0,1 1 0 0 0,-1-1 0 0 0,1 0 0 0 0,-9-2 0 0 0,-28-1 38 0 0,32 3-131 0 0,1 0-1 0 0,-1-1 1 0 0,1 0-1 0 0,0-1 1 0 0,0 0-1 0 0,0-1 1 0 0,-13-5-1 0 0,23 7-133 0 0,0 1-1 0 0,0-1 1 0 0,1 1-1 0 0,-1-1 1 0 0,0 0-1 0 0,0 1 1 0 0,1-1-1 0 0,-1 0 1 0 0,0 0-1 0 0,1 0 1 0 0,-1 1-1 0 0,1-1 1 0 0,-1 0-1 0 0,1 0 1 0 0,0 0-1 0 0,-1 0 1 0 0,1 0-1 0 0,0 0 1 0 0,0 0-1 0 0,-1 0 1 0 0,1 0-1 0 0,0 0 1 0 0,0 0-1 0 0,0 0 1 0 0,0 0-1 0 0,0 0 1 0 0,0 0-1 0 0,1-2 1 0 0</inkml:trace>
</inkml:ink>
</file>

<file path=ppt/ink/ink2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14.642"/>
    </inkml:context>
    <inkml:brush xml:id="br0">
      <inkml:brushProperty name="width" value="0.1" units="cm"/>
      <inkml:brushProperty name="height" value="0.1" units="cm"/>
      <inkml:brushProperty name="color" value="#004F8B"/>
    </inkml:brush>
  </inkml:definitions>
  <inkml:trace contextRef="#ctx0" brushRef="#br0">181 140 7567 0 0,'0'0'348'0'0,"-20"-34"854"0"0,16 30-816 0 0,0 1 1 0 0,0-1 0 0 0,-1 1-1 0 0,1 0 1 0 0,-1 0 0 0 0,1 1 0 0 0,-1-1-1 0 0,0 1 1 0 0,0 0 0 0 0,0 1-1 0 0,0-1 1 0 0,-1 1 0 0 0,1 0-1 0 0,0 0 1 0 0,0 0 0 0 0,-1 1-1 0 0,1 0 1 0 0,-8 0 0 0 0,10 0-359 0 0,1 0-1 0 0,-1 0 1 0 0,1 1 0 0 0,-1-1 0 0 0,1 1 0 0 0,-1-1-1 0 0,1 1 1 0 0,0 0 0 0 0,-1-1 0 0 0,1 1 0 0 0,0 1-1 0 0,0-1 1 0 0,-1 0 0 0 0,1 0 0 0 0,0 1 0 0 0,0-1-1 0 0,0 1 1 0 0,1 0 0 0 0,-1 0 0 0 0,0-1 0 0 0,1 1-1 0 0,-1 0 1 0 0,1 0 0 0 0,-1 1 0 0 0,1-1 0 0 0,0 0 0 0 0,0 0-1 0 0,0 1 1 0 0,0-1 0 0 0,1 0 0 0 0,-1 1 0 0 0,0-1-1 0 0,1 1 1 0 0,0-1 0 0 0,0 1 0 0 0,0-1 0 0 0,0 1-1 0 0,0-1 1 0 0,0 1 0 0 0,0-1 0 0 0,1 1 0 0 0,-1-1-1 0 0,3 5 1 0 0,-2-4-23 0 0,0 0-1 0 0,1 0 0 0 0,-1 0 1 0 0,1 0-1 0 0,0 0 0 0 0,0-1 1 0 0,0 1-1 0 0,0-1 0 0 0,1 1 1 0 0,-1-1-1 0 0,0 0 0 0 0,1 0 1 0 0,0 0-1 0 0,0 0 1 0 0,-1 0-1 0 0,1 0 0 0 0,0-1 1 0 0,1 1-1 0 0,-1-1 0 0 0,0 0 1 0 0,6 1-1 0 0,12 4 150 0 0,0-2 0 0 0,29 3 0 0 0,-17-2 96 0 0,215 48 2550 0 0,-247-53-2668 0 0,0 1-111 0 0,0-1 0 0 0,0 0 0 0 0,0 1 0 0 0,0-1 0 0 0,0 0 0 0 0,1 1 0 0 0,-1-1 0 0 0,0 1 0 0 0,0 0 0 0 0,-1-1 0 0 0,1 1 0 0 0,0 0 0 0 0,0 0 0 0 0,0-1 0 0 0,0 1 0 0 0,-1 0 0 0 0,1 0 0 0 0,0 0 0 0 0,-1 0 0 0 0,1 0 0 0 0,0 0 0 0 0,-1 0-1 0 0,0 0 1 0 0,1 0 0 0 0,-1 0 0 0 0,1 2 0 0 0,3 27 329 0 0,-6-16-316 0 0,0-1 1 0 0,-1 1-1 0 0,-1 0 0 0 0,0-1 1 0 0,-1 0-1 0 0,-1 0 0 0 0,0 0 1 0 0,0-1-1 0 0,-1 0 0 0 0,-1 0 1 0 0,0-1-1 0 0,-18 21 0 0 0,18-25-12 0 0,0 0-1 0 0,0 0 0 0 0,-1 0 1 0 0,0-1-1 0 0,0-1 1 0 0,0 1-1 0 0,-1-1 1 0 0,1-1-1 0 0,-1 0 1 0 0,0 0-1 0 0,-1-1 0 0 0,1-1 1 0 0,-1 1-1 0 0,1-2 1 0 0,-1 1-1 0 0,1-1 1 0 0,-18-2-1 0 0,25 1-21 0 0,-1 0 1 0 0,1 0-1 0 0,0 0 0 0 0,-1-1 0 0 0,1 0 0 0 0,0 1 1 0 0,0-1-1 0 0,0-1 0 0 0,0 1 0 0 0,0 0 1 0 0,0-1-1 0 0,0 1 0 0 0,0-1 0 0 0,1 0 0 0 0,-1 0 1 0 0,0 0-1 0 0,1 0 0 0 0,0-1 0 0 0,-1 1 1 0 0,-2-4-1 0 0,3 1 0 0 0,0 1 1 0 0,0 0 0 0 0,0-1-1 0 0,1 0 1 0 0,-1 1 0 0 0,1-1-1 0 0,0 0 1 0 0,0 1 0 0 0,1-1-1 0 0,-1 0 1 0 0,1 0 0 0 0,1-8-1 0 0,0 3 0 0 0,0 0 0 0 0,1 0 0 0 0,0 0 0 0 0,1 1 0 0 0,0-1-1 0 0,1 1 1 0 0,-1 0 0 0 0,2-1 0 0 0,-1 2 0 0 0,1-1-1 0 0,1 1 1 0 0,0-1 0 0 0,7-7 0 0 0,6 0-49 0 0,0 1 1 0 0,1 1-1 0 0,36-19 0 0 0,19-14 17 0 0,-70 43 34 0 0,-1 0 1 0 0,1 0-1 0 0,-1-1 1 0 0,0 0-1 0 0,-1 1 0 0 0,1-1 1 0 0,-1-1-1 0 0,0 1 0 0 0,0 0 1 0 0,-1-1-1 0 0,1 0 0 0 0,-1 1 1 0 0,0-1-1 0 0,-1 0 0 0 0,0 0 1 0 0,1 0-1 0 0,-2 0 0 0 0,1 0 1 0 0,-1 0-1 0 0,0-1 0 0 0,-2-9 1 0 0,2 11 18 0 0,0 1 1 0 0,-1 0-1 0 0,0 0 1 0 0,0 0-1 0 0,0 0 1 0 0,0 0-1 0 0,-1 0 1 0 0,0 0-1 0 0,1 0 1 0 0,-1 1-1 0 0,-1-1 1 0 0,1 1-1 0 0,0-1 1 0 0,-1 1-1 0 0,0 0 1 0 0,0 0-1 0 0,0 0 1 0 0,0 0-1 0 0,0 1 1 0 0,-1-1-1 0 0,1 1 1 0 0,-1 0-1 0 0,1 0 1 0 0,-1 0-1 0 0,0 0 1 0 0,0 1-1 0 0,0-1 1 0 0,0 1-1 0 0,0 0 1 0 0,0 0-1 0 0,0 1 1 0 0,-5-1-1 0 0,-3 1-34 0 0,1 0 0 0 0,-1 0 0 0 0,1 1 0 0 0,-1 1-1 0 0,1 0 1 0 0,-1 0 0 0 0,1 1 0 0 0,0 1-1 0 0,0 0 1 0 0,-14 7 0 0 0,18-7-449 0 0,0 1 1 0 0,1-1-1 0 0,0 1 1 0 0,0 0-1 0 0,0 0 1 0 0,0 1-1 0 0,1-1 1 0 0,0 1-1 0 0,0 1 0 0 0,-4 7 1 0 0,4-5-1086 0 0</inkml:trace>
</inkml:ink>
</file>

<file path=ppt/ink/ink2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4.869"/>
    </inkml:context>
    <inkml:brush xml:id="br0">
      <inkml:brushProperty name="width" value="0.1" units="cm"/>
      <inkml:brushProperty name="height" value="0.1" units="cm"/>
      <inkml:brushProperty name="color" value="#004F8B"/>
    </inkml:brush>
  </inkml:definitions>
  <inkml:trace contextRef="#ctx0" brushRef="#br0">0 21 1375 0 0,'20'-18'4112'0'0,"-22"15"-3656"0"0</inkml:trace>
</inkml:ink>
</file>

<file path=ppt/ink/ink2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5.212"/>
    </inkml:context>
    <inkml:brush xml:id="br0">
      <inkml:brushProperty name="width" value="0.1" units="cm"/>
      <inkml:brushProperty name="height" value="0.1" units="cm"/>
      <inkml:brushProperty name="color" value="#004F8B"/>
    </inkml:brush>
  </inkml:definitions>
  <inkml:trace contextRef="#ctx0" brushRef="#br0">7 72 8287 0 0,'-6'-8'8928'0'0,"15"3"-7744"0"0,0 1-1 0 0,0 0 0 0 0,0 1 0 0 0,1 0 1 0 0,19-4-1 0 0,-16 4-750 0 0,0 0-1 0 0,-1-1 1 0 0,17-7 0 0 0,-23 8-489 0 0,-1 1 1 0 0,1-1 0 0 0,0 1-1 0 0,-1 1 1 0 0,1-1 0 0 0,0 1-1 0 0,0 0 1 0 0,0 0 0 0 0,11 0-1 0 0,29 9-5303 0 0</inkml:trace>
</inkml:ink>
</file>

<file path=ppt/ink/ink2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5.572"/>
    </inkml:context>
    <inkml:brush xml:id="br0">
      <inkml:brushProperty name="width" value="0.1" units="cm"/>
      <inkml:brushProperty name="height" value="0.1" units="cm"/>
      <inkml:brushProperty name="color" value="#004F8B"/>
    </inkml:brush>
  </inkml:definitions>
  <inkml:trace contextRef="#ctx0" brushRef="#br0">1 66 13559 0 0,'0'0'2494'0'0,"35"-7"3211"0"0,18-12-2854 0 0,17-6-1982 0 0,-56 22-1921 0 0,0-1 1 0 0,1 2 0 0 0,16-2 0 0 0,-11 3-6743 0 0</inkml:trace>
</inkml:ink>
</file>

<file path=ppt/ink/ink2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6.341"/>
    </inkml:context>
    <inkml:brush xml:id="br0">
      <inkml:brushProperty name="width" value="0.1" units="cm"/>
      <inkml:brushProperty name="height" value="0.1" units="cm"/>
      <inkml:brushProperty name="color" value="#004F8B"/>
    </inkml:brush>
  </inkml:definitions>
  <inkml:trace contextRef="#ctx0" brushRef="#br0">80 326 5527 0 0,'5'-9'9205'0'0,"8"-12"-6506"0"0,-2 8-1570 0 0,0 0 0 0 0,1 1 0 0 0,0 1 0 0 0,21-15 0 0 0,33-32 641 0 0,-57 48-1574 0 0,4-3 27 0 0,0-1 0 0 0,-2 1 0 0 0,0-2 0 0 0,0 0 0 0 0,-1 0 1 0 0,-1-1-1 0 0,0 0 0 0 0,6-19 616 0 0,-27 70-586 0 0,2 2-291 0 0,-3 0 0 0 0,-1-1-1 0 0,-2-1 1 0 0,-1 0 0 0 0,-1-2-1 0 0,-29 40 1 0 0,24-41-140 0 0,2 0 0 0 0,1 2 1 0 0,2 0-1 0 0,-23 60 0 0 0,-35 154-377 0 0,74-242 531 0 0,1 1 0 0 0,-1 0 0 0 0,1-1 1 0 0,0 1-1 0 0,1 0 0 0 0,0 0 0 0 0,0 0 0 0 0,2 11 0 0 0,-2-16 21 0 0,1 0 0 0 0,-1 0-1 0 0,1 0 1 0 0,0-1 0 0 0,0 1 0 0 0,0 0 0 0 0,0 0-1 0 0,0-1 1 0 0,0 1 0 0 0,1-1 0 0 0,-1 1-1 0 0,0-1 1 0 0,1 0 0 0 0,-1 1 0 0 0,1-1-1 0 0,0 0 1 0 0,-1 0 0 0 0,1 0 0 0 0,0 0-1 0 0,0 0 1 0 0,-1 0 0 0 0,1-1 0 0 0,0 1-1 0 0,0 0 1 0 0,0-1 0 0 0,0 0 0 0 0,0 1-1 0 0,0-1 1 0 0,0 0 0 0 0,0 0 0 0 0,0 0-1 0 0,0 0 1 0 0,3-1 0 0 0,87-5 549 0 0,174-33 1 0 0,-174 4-2618 0 0</inkml:trace>
</inkml:ink>
</file>

<file path=ppt/ink/ink2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6.705"/>
    </inkml:context>
    <inkml:brush xml:id="br0">
      <inkml:brushProperty name="width" value="0.1" units="cm"/>
      <inkml:brushProperty name="height" value="0.1" units="cm"/>
      <inkml:brushProperty name="color" value="#004F8B"/>
    </inkml:brush>
  </inkml:definitions>
  <inkml:trace contextRef="#ctx0" brushRef="#br0">6 170 17503 0 0,'0'0'399'0'0,"-6"-14"1888"0"0,14 6-1763 0 0,-1 0 0 0 0,1 1 0 0 0,1-1 1 0 0,0 2-1 0 0,0-1 0 0 0,0 1 0 0 0,0 0 1 0 0,1 1-1 0 0,19-7 0 0 0,3-1-246 0 0,0 1-1 0 0,1 2 1 0 0,48-8-1 0 0,41-2-2313 0 0,-75 14-233 0 0,-28 2 152 0 0</inkml:trace>
</inkml:ink>
</file>

<file path=ppt/ink/ink2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7.065"/>
    </inkml:context>
    <inkml:brush xml:id="br0">
      <inkml:brushProperty name="width" value="0.1" units="cm"/>
      <inkml:brushProperty name="height" value="0.1" units="cm"/>
      <inkml:brushProperty name="color" value="#004F8B"/>
    </inkml:brush>
  </inkml:definitions>
  <inkml:trace contextRef="#ctx0" brushRef="#br0">29 0 6911 0 0,'-2'6'7888'0'0,"-3"12"-5932"0"0,0 131 4779 0 0,-1 11-4870 0 0,-1-95-1765 0 0,3 1 0 0 0,10 128 0 0 0,5-154-902 0 0</inkml:trace>
</inkml:ink>
</file>

<file path=ppt/ink/ink2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7.444"/>
    </inkml:context>
    <inkml:brush xml:id="br0">
      <inkml:brushProperty name="width" value="0.1" units="cm"/>
      <inkml:brushProperty name="height" value="0.1" units="cm"/>
      <inkml:brushProperty name="color" value="#004F8B"/>
    </inkml:brush>
  </inkml:definitions>
  <inkml:trace contextRef="#ctx0" brushRef="#br0">37 0 5983 0 0,'0'0'274'0'0,"-20"14"3204"0"0,17-9-1877 0 0,1 0 0 0 0,0 1 0 0 0,0-1 0 0 0,1 1-1 0 0,0 0 1 0 0,-2 9 0 0 0,3 69 895 0 0,2-35-1399 0 0,-5 20-645 0 0,1 92 731 0 0,4-140-2093 0 0,0 1 0 0 0,1-1 0 0 0,1 0 0 0 0,1 0 0 0 0,11 28 0 0 0,-11-37-1112 0 0</inkml:trace>
</inkml:ink>
</file>

<file path=ppt/ink/ink2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7.973"/>
    </inkml:context>
    <inkml:brush xml:id="br0">
      <inkml:brushProperty name="width" value="0.1" units="cm"/>
      <inkml:brushProperty name="height" value="0.1" units="cm"/>
      <inkml:brushProperty name="color" value="#004F8B"/>
    </inkml:brush>
  </inkml:definitions>
  <inkml:trace contextRef="#ctx0" brushRef="#br0">13 274 4607 0 0,'0'0'699'0'0,"-9"-40"8569"0"0,7 30-8680 0 0,1-1 1 0 0,1 1-1 0 0,0 0 0 0 0,0 0 1 0 0,1-1-1 0 0,0 1 0 0 0,0 0 1 0 0,1 0-1 0 0,1 0 0 0 0,0 0 1 0 0,0 0-1 0 0,1 1 0 0 0,0-1 1 0 0,1 1-1 0 0,9-15 0 0 0,-11 20-502 0 0,1-1-1 0 0,-1 1 1 0 0,1-1-1 0 0,0 1 1 0 0,0 0-1 0 0,0 1 1 0 0,1-1-1 0 0,-1 1 0 0 0,1 0 1 0 0,0 0-1 0 0,0 0 1 0 0,0 1-1 0 0,0-1 1 0 0,0 1-1 0 0,1 1 1 0 0,-1-1-1 0 0,1 1 1 0 0,-1 0-1 0 0,1 0 1 0 0,0 0-1 0 0,-1 1 0 0 0,1 0 1 0 0,-1 0-1 0 0,1 1 1 0 0,0-1-1 0 0,-1 1 1 0 0,1 0-1 0 0,-1 1 1 0 0,11 3-1 0 0,-11-3-65 0 0,1 1 0 0 0,-1 0 0 0 0,0 0 1 0 0,-1 0-1 0 0,1 0 0 0 0,-1 1 0 0 0,1 0 0 0 0,-1 0 0 0 0,0 0 0 0 0,-1 0 0 0 0,1 1 0 0 0,-1-1 0 0 0,1 1 1 0 0,-1 0-1 0 0,-1 0 0 0 0,1 0 0 0 0,-1 1 0 0 0,0-1 0 0 0,0 0 0 0 0,0 1 0 0 0,-1-1 0 0 0,0 1 0 0 0,0 0 1 0 0,-1-1-1 0 0,1 1 0 0 0,-1 0 0 0 0,-1 5 0 0 0,1 3-1 0 0,-1 0 0 0 0,0-1 0 0 0,-1 1 1 0 0,-1-1-1 0 0,0 1 0 0 0,-1-1 0 0 0,0 0 0 0 0,-1 0 0 0 0,-1-1 0 0 0,-9 16 0 0 0,-45 55-90 0 0,-16 25-135 0 0,70-97 193 0 0,0 0 0 0 0,0 0-1 0 0,1 1 1 0 0,1-1-1 0 0,0 1 1 0 0,1 0 0 0 0,0 1-1 0 0,-1 12 1 0 0,3-23 14 0 0,1-1 1 0 0,0 1-1 0 0,0 0 0 0 0,0 0 1 0 0,1 0-1 0 0,-1 0 0 0 0,0-1 0 0 0,1 1 1 0 0,-1 0-1 0 0,1 0 0 0 0,-1-1 1 0 0,1 1-1 0 0,0 0 0 0 0,0-1 1 0 0,0 1-1 0 0,0-1 0 0 0,0 1 0 0 0,0-1 1 0 0,0 0-1 0 0,0 1 0 0 0,1-1 1 0 0,-1 0-1 0 0,0 0 0 0 0,1 0 1 0 0,-1 0-1 0 0,1 0 0 0 0,-1 0 0 0 0,1 0 1 0 0,0 0-1 0 0,-1 0 0 0 0,1-1 1 0 0,0 1-1 0 0,0-1 0 0 0,-1 0 0 0 0,1 1 1 0 0,0-1-1 0 0,0 0 0 0 0,0 0 1 0 0,-1 0-1 0 0,1 0 0 0 0,0 0 1 0 0,2-1-1 0 0,13 0 21 0 0,1-1 0 0 0,-1 0 1 0 0,28-9-1 0 0,-19 5-4 0 0,186-45-380 0 0,-189 45-502 0 0,-2 0-2252 0 0</inkml:trace>
</inkml:ink>
</file>

<file path=ppt/ink/ink2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8.462"/>
    </inkml:context>
    <inkml:brush xml:id="br0">
      <inkml:brushProperty name="width" value="0.1" units="cm"/>
      <inkml:brushProperty name="height" value="0.1" units="cm"/>
      <inkml:brushProperty name="color" value="#004F8B"/>
    </inkml:brush>
  </inkml:definitions>
  <inkml:trace contextRef="#ctx0" brushRef="#br0">0 223 4143 0 0,'2'-13'2145'0'0,"0"-1"0"0"0,1 1 0 0 0,1-1 0 0 0,0 1 0 0 0,7-15 0 0 0,-8 21-942 0 0,1 1 1 0 0,0-1-1 0 0,0 1 0 0 0,1 0 1 0 0,7-8-1 0 0,21-13-1414 0 0,-21 19 506 0 0,-1 1 1 0 0,1 1-1 0 0,0 0 0 0 0,0 1 1 0 0,0 0-1 0 0,1 1 0 0 0,0 0 1 0 0,0 1-1 0 0,22-3 0 0 0,-31 6-250 0 0,0 0-1 0 0,-1 0 1 0 0,1 0-1 0 0,0 0 0 0 0,0 1 1 0 0,0 0-1 0 0,0 0 1 0 0,0 0-1 0 0,-1 0 0 0 0,1 0 1 0 0,-1 1-1 0 0,1 0 1 0 0,-1 0-1 0 0,1 0 1 0 0,3 3-1 0 0,-4-2-22 0 0,0 0 0 0 0,0 0 0 0 0,-1 1-1 0 0,1-1 1 0 0,-1 1 0 0 0,0 0 0 0 0,0-1 0 0 0,0 1 0 0 0,-1 0 0 0 0,1 0 0 0 0,-1 0-1 0 0,0 1 1 0 0,0-1 0 0 0,0 0 0 0 0,-1 0 0 0 0,1 9 0 0 0,-2 14 1 0 0,-1 1-1 0 0,-1-1 1 0 0,-1 0 0 0 0,-2 0 0 0 0,-1 0-1 0 0,0 0 1 0 0,-13 25 0 0 0,-16 66 32 0 0,34-113-55 0 0,1 1 0 0 0,0-1 0 0 0,1 0 0 0 0,-1 1 0 0 0,1-1 0 0 0,0 1 0 0 0,0-1 0 0 0,1 1 0 0 0,-1-1 0 0 0,1 0 0 0 0,0 1 0 0 0,3 7 0 0 0,-2-11 0 0 0,-1 1 0 0 0,1 0 0 0 0,-1-1 0 0 0,1 1 0 0 0,0-1 0 0 0,0 0 0 0 0,0 0 0 0 0,0 0 0 0 0,0 0 0 0 0,0 0 0 0 0,1 0 0 0 0,-1 0 0 0 0,1-1 0 0 0,-1 1 0 0 0,1-1 0 0 0,-1 0 0 0 0,1 0 0 0 0,0 0 0 0 0,0 0 0 0 0,0 0 0 0 0,0 0 0 0 0,-1-1 0 0 0,1 0 0 0 0,4 1 0 0 0,52 1-1419 0 0,77-6 0 0 0,-13-1-2380 0 0</inkml:trace>
</inkml:ink>
</file>

<file path=ppt/ink/ink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2"/>
    </inkml:context>
    <inkml:brush xml:id="br0">
      <inkml:brushProperty name="width" value="0.1" units="cm"/>
      <inkml:brushProperty name="height" value="0.1" units="cm"/>
      <inkml:brushProperty name="color" value="#F6630D"/>
    </inkml:brush>
  </inkml:definitions>
  <inkml:trace contextRef="#ctx0" brushRef="#br0">9 191 12783 0 0,'-9'-54'7115'0'0,"9"51"-6869"0"0,0 0 1 0 0,1 0 0 0 0,-1-1-1 0 0,0 1 1 0 0,1 0-1 0 0,0 0 1 0 0,0 0-1 0 0,0 0 1 0 0,0 0-1 0 0,0 1 1 0 0,1-1 0 0 0,-1 0-1 0 0,1 0 1 0 0,0 1-1 0 0,0-1 1 0 0,0 1-1 0 0,0 0 1 0 0,0-1-1 0 0,0 1 1 0 0,1 0 0 0 0,-1 0-1 0 0,1 1 1 0 0,5-4-1 0 0,3-2 73 0 0,1 0-1 0 0,0 0 0 0 0,1 1 1 0 0,12-4-1 0 0,-4 3-378 0 0,0 0-1 0 0,1 2 0 0 0,-1 0 1 0 0,1 1-1 0 0,0 1 1 0 0,0 2-1 0 0,0 0 1 0 0,1 1-1 0 0,40 6 1 0 0,-44-2-1535 0 0</inkml:trace>
</inkml:ink>
</file>

<file path=ppt/ink/ink2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8.825"/>
    </inkml:context>
    <inkml:brush xml:id="br0">
      <inkml:brushProperty name="width" value="0.1" units="cm"/>
      <inkml:brushProperty name="height" value="0.1" units="cm"/>
      <inkml:brushProperty name="color" value="#004F8B"/>
    </inkml:brush>
  </inkml:definitions>
  <inkml:trace contextRef="#ctx0" brushRef="#br0">1 13 12895 0 0,'16'-10'1400'0'0,"-11"9"-1046"0"0,0 0 1332 0 0,0 1 0 0 0,0-1 1 0 0,-1 1-1 0 0,1 0 0 0 0,0 0 0 0 0,8 2 1 0 0,26 9-1391 0 0,-4-1-8864 0 0</inkml:trace>
</inkml:ink>
</file>

<file path=ppt/ink/ink2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9.412"/>
    </inkml:context>
    <inkml:brush xml:id="br0">
      <inkml:brushProperty name="width" value="0.1" units="cm"/>
      <inkml:brushProperty name="height" value="0.1" units="cm"/>
      <inkml:brushProperty name="color" value="#004F8B"/>
    </inkml:brush>
  </inkml:definitions>
  <inkml:trace contextRef="#ctx0" brushRef="#br0">163 24 14399 0 0,'0'0'1306'0'0,"-12"-23"6747"0"0,6 25-7882 0 0,0 0 1 0 0,0 1 0 0 0,1 0-1 0 0,-1 0 1 0 0,0 0 0 0 0,1 1-1 0 0,0 0 1 0 0,0 0 0 0 0,0 0-1 0 0,0 1 1 0 0,1-1-1 0 0,0 1 1 0 0,-6 9 0 0 0,-6 8-175 0 0,-22 43 0 0 0,35-61 7 0 0,1 1 1 0 0,-1 0-1 0 0,1 0 0 0 0,0 0 0 0 0,1 0 1 0 0,-1 0-1 0 0,1 0 0 0 0,0 0 0 0 0,0 1 1 0 0,1-1-1 0 0,0 0 0 0 0,-1 1 0 0 0,2-1 1 0 0,-1 0-1 0 0,1 1 0 0 0,0-1 0 0 0,0 0 1 0 0,3 10-1 0 0,-2-11 22 0 0,1 0 1 0 0,-1 0-1 0 0,1 0 1 0 0,0 0-1 0 0,0-1 1 0 0,0 1-1 0 0,1-1 1 0 0,-1 0-1 0 0,1 0 0 0 0,0 0 1 0 0,0 0-1 0 0,0-1 1 0 0,0 1-1 0 0,0-1 1 0 0,1 0-1 0 0,-1-1 1 0 0,1 1-1 0 0,-1-1 0 0 0,1 1 1 0 0,0-2-1 0 0,7 2 1 0 0,42 4 474 0 0,56-2-1 0 0,-77-4-418 0 0,-1 1-1 0 0,1 1 0 0 0,0 1 1 0 0,-1 2-1 0 0,0 2 0 0 0,41 13 0 0 0,-70-19-50 0 0,1 1 0 0 0,-1-1 0 0 0,0 1 0 0 0,0 0 1 0 0,0 0-1 0 0,0 0 0 0 0,0 0 0 0 0,0 0 0 0 0,-1 1 0 0 0,1-1 0 0 0,-1 1 0 0 0,1 0 0 0 0,-1 0 0 0 0,0 0 0 0 0,0 0 0 0 0,-1 0 0 0 0,1 0 0 0 0,0 0 0 0 0,-1 1 0 0 0,0-1 0 0 0,0 0 0 0 0,0 1 0 0 0,0-1 0 0 0,-1 1 0 0 0,1 7 0 0 0,-1-6-12 0 0,0 0 1 0 0,-1 0-1 0 0,0 0 0 0 0,0 0 1 0 0,0 0-1 0 0,0 0 1 0 0,-1 0-1 0 0,0-1 0 0 0,0 1 1 0 0,0 0-1 0 0,-1-1 0 0 0,1 1 1 0 0,-1-1-1 0 0,0 0 1 0 0,0 0-1 0 0,-1 0 0 0 0,1-1 1 0 0,-6 5-1 0 0,-3 1 37 0 0,-1 0 1 0 0,0-1-1 0 0,-1-1 0 0 0,0 0 0 0 0,0-1 1 0 0,-1 0-1 0 0,-27 6 0 0 0,11-5-93 0 0,0-1 0 0 0,-59 3 0 0 0,29-13-602 0 0,42 0-2387 0 0,0-3-4160 0 0</inkml:trace>
</inkml:ink>
</file>

<file path=ppt/ink/ink2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39.747"/>
    </inkml:context>
    <inkml:brush xml:id="br0">
      <inkml:brushProperty name="width" value="0.1" units="cm"/>
      <inkml:brushProperty name="height" value="0.1" units="cm"/>
      <inkml:brushProperty name="color" value="#004F8B"/>
    </inkml:brush>
  </inkml:definitions>
  <inkml:trace contextRef="#ctx0" brushRef="#br0">0 86 9671 0 0,'41'-28'139'0'0,"-28"20"1833"0"0,0 0-1 0 0,0 2 1 0 0,1-1 0 0 0,0 2-1 0 0,0 0 1 0 0,24-5 0 0 0,22 2-85 0 0,310 7 142 0 0,-330 6-3374 0 0,-14 0-2522 0 0</inkml:trace>
</inkml:ink>
</file>

<file path=ppt/ink/ink2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41.464"/>
    </inkml:context>
    <inkml:brush xml:id="br0">
      <inkml:brushProperty name="width" value="0.1" units="cm"/>
      <inkml:brushProperty name="height" value="0.1" units="cm"/>
      <inkml:brushProperty name="color" value="#004F8B"/>
    </inkml:brush>
  </inkml:definitions>
  <inkml:trace contextRef="#ctx0" brushRef="#br0">229 53 9215 0 0,'0'0'707'0'0,"-6"-30"7944"0"0,5 30-8520 0 0,-1 0 1 0 0,1-1 0 0 0,0 1 0 0 0,0 0-1 0 0,0-1 1 0 0,-1 1 0 0 0,1 0 0 0 0,0 0-1 0 0,0 0 1 0 0,-1 0 0 0 0,1 0 0 0 0,0 0-1 0 0,0 1 1 0 0,-1-1 0 0 0,1 0 0 0 0,0 0-1 0 0,0 1 1 0 0,0-1 0 0 0,0 1 0 0 0,-1-1-1 0 0,1 1 1 0 0,0 0 0 0 0,0-1 0 0 0,0 1-1 0 0,0 0 1 0 0,0 0 0 0 0,0 0 0 0 0,1 0-1 0 0,-1 0 1 0 0,0 0 0 0 0,0 0 0 0 0,0 1-1 0 0,-26 39 373 0 0,26-38-426 0 0,-136 265 1283 0 0,133-261-1309 0 0,1 1-1 0 0,0-1 0 0 0,1 1 1 0 0,-1-1-1 0 0,2 1 1 0 0,-1 0-1 0 0,1-1 1 0 0,0 1-1 0 0,0 0 1 0 0,1 0-1 0 0,0 0 1 0 0,1 0-1 0 0,0 0 0 0 0,0 0 1 0 0,2 8-1 0 0,0-10-29 0 0,0 0 0 0 0,0 0 0 0 0,0 0 0 0 0,1-1 0 0 0,-1 1 0 0 0,1-1 0 0 0,1 0 0 0 0,-1 0 0 0 0,1 0 0 0 0,0 0 0 0 0,0-1 0 0 0,0 0-1 0 0,0 0 1 0 0,1-1 0 0 0,0 1 0 0 0,0-1 0 0 0,0 0 0 0 0,8 2 0 0 0,0 0 53 0 0,1-1 0 0 0,0 0 0 0 0,0-1 0 0 0,0-1 0 0 0,0 0 1 0 0,1-1-1 0 0,-1-1 0 0 0,0 0 0 0 0,1-2 0 0 0,27-4 0 0 0,13-7 102 0 0,81-28 0 0 0,-118 34-86 0 0,-4 3-81 0 0,-1-1-1 0 0,0-1 1 0 0,0-1 0 0 0,14-9 0 0 0,-24 14 24 0 0,0-1 1 0 0,0 0-1 0 0,0 0 1 0 0,-1 0-1 0 0,0 0 1 0 0,1-1 0 0 0,-1 1-1 0 0,0-1 1 0 0,-1 0-1 0 0,1 0 1 0 0,-1 0-1 0 0,0 0 1 0 0,0 0-1 0 0,0-1 1 0 0,0 1-1 0 0,-1-1 1 0 0,1 1 0 0 0,0-7-1 0 0,-1-4-20 0 0,-1-1 0 0 0,0 1-1 0 0,-1-1 1 0 0,-1 1 0 0 0,0 0-1 0 0,-1 0 1 0 0,-1 0 0 0 0,0 0 0 0 0,-1 0-1 0 0,0 1 1 0 0,-2 0 0 0 0,1 0 0 0 0,-2 0-1 0 0,0 1 1 0 0,0 0 0 0 0,-1 1 0 0 0,-1 0-1 0 0,0 0 1 0 0,-1 1 0 0 0,0 0-1 0 0,0 1 1 0 0,-1 0 0 0 0,-1 1 0 0 0,0 0-1 0 0,0 1 1 0 0,0 1 0 0 0,-1 0 0 0 0,0 1-1 0 0,-16-5 1 0 0,-106-25-43 0 0,134 35-66 0 0</inkml:trace>
</inkml:ink>
</file>

<file path=ppt/ink/ink2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48.537"/>
    </inkml:context>
    <inkml:brush xml:id="br0">
      <inkml:brushProperty name="width" value="0.1" units="cm"/>
      <inkml:brushProperty name="height" value="0.1" units="cm"/>
      <inkml:brushProperty name="color" value="#004F8B"/>
    </inkml:brush>
  </inkml:definitions>
  <inkml:trace contextRef="#ctx0" brushRef="#br0">48 370 10135 0 0,'0'0'919'0'0,"-3"-3"-759"0"0,-14-9 6935 0 0,18 7-6633 0 0,0 0 1 0 0,0 1-1 0 0,0-1 1 0 0,0 1 0 0 0,1-1-1 0 0,0 1 1 0 0,0 0-1 0 0,0-1 1 0 0,0 1 0 0 0,1 0-1 0 0,0 0 1 0 0,0 1-1 0 0,4-5 1 0 0,49-48 457 0 0,-45 47-490 0 0,105-84 281 0 0,-79 66-432 0 0,-1-2 0 0 0,47-48 0 0 0,-119 120-86 0 0,3 2 1 0 0,1 0-1 0 0,-32 64 1 0 0,-70 170-507 0 0,111-221 195 0 0,-25 87-1 0 0,40-114 59 0 0,1 1 1 0 0,2 0 0 0 0,1 0-1 0 0,1 52 1 0 0,2-82 54 0 0,1 0 0 0 0,0 0 1 0 0,0 0-1 0 0,0 0 0 0 0,0 0 0 0 0,0 0 1 0 0,1 0-1 0 0,-1 0 0 0 0,1 0 1 0 0,-1 0-1 0 0,1 0 0 0 0,0 0 0 0 0,-1 0 1 0 0,1-1-1 0 0,0 1 0 0 0,0 0 0 0 0,0 0 1 0 0,1-1-1 0 0,-1 1 0 0 0,0-1 1 0 0,1 1-1 0 0,-1-1 0 0 0,1 0 0 0 0,-1 1 1 0 0,1-1-1 0 0,-1 0 0 0 0,1 0 1 0 0,0 0-1 0 0,0 0 0 0 0,0 0 0 0 0,-1-1 1 0 0,1 1-1 0 0,0 0 0 0 0,0-1 1 0 0,0 0-1 0 0,0 1 0 0 0,0-1 0 0 0,0 0 1 0 0,0 0-1 0 0,2 0 0 0 0,9-2-7 0 0,-1 0 0 0 0,1-1 0 0 0,-1 0 0 0 0,0-1-1 0 0,17-8 1 0 0,6-1 16 0 0,231-79 12 0 0,-233 85-978 0 0,-10 3-2825 0 0,-17 2 1684 0 0</inkml:trace>
</inkml:ink>
</file>

<file path=ppt/ink/ink2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48.917"/>
    </inkml:context>
    <inkml:brush xml:id="br0">
      <inkml:brushProperty name="width" value="0.1" units="cm"/>
      <inkml:brushProperty name="height" value="0.1" units="cm"/>
      <inkml:brushProperty name="color" value="#004F8B"/>
    </inkml:brush>
  </inkml:definitions>
  <inkml:trace contextRef="#ctx0" brushRef="#br0">10 149 9215 0 0,'0'0'422'0'0,"-10"-31"7464"0"0,12 27-7239 0 0,1 1 0 0 0,-1 0 0 0 0,1 0-1 0 0,0-1 1 0 0,-1 2 0 0 0,1-1 0 0 0,1 0-1 0 0,5-4 1 0 0,35-15 1476 0 0,-18 14-1893 0 0,44-7 1 0 0,-56 12 168 0 0,172-23 188 0 0,-106 19-3043 0 0,-59 5 1084 0 0,0-1-587 0 0</inkml:trace>
</inkml:ink>
</file>

<file path=ppt/ink/ink2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49.369"/>
    </inkml:context>
    <inkml:brush xml:id="br0">
      <inkml:brushProperty name="width" value="0.1" units="cm"/>
      <inkml:brushProperty name="height" value="0.1" units="cm"/>
      <inkml:brushProperty name="color" value="#004F8B"/>
    </inkml:brush>
  </inkml:definitions>
  <inkml:trace contextRef="#ctx0" brushRef="#br0">27 290 2303 0 0,'0'0'102'0'0,"-1"-20"842"0"0,-2 6 3433 0 0,-16-55 6429 0 0,18 58-9833 0 0,-1 0-1 0 0,2 0 1 0 0,-1 0 0 0 0,3-18-1 0 0,-2 23-840 0 0,1 1-1 0 0,0 0 0 0 0,0-1 1 0 0,1 1-1 0 0,-1 0 1 0 0,1 0-1 0 0,0 0 0 0 0,0 0 1 0 0,1 0-1 0 0,0 1 0 0 0,-1-1 1 0 0,2 1-1 0 0,-1-1 1 0 0,0 1-1 0 0,1 0 0 0 0,0 0 1 0 0,0 1-1 0 0,0-1 0 0 0,0 1 1 0 0,1 0-1 0 0,-1 0 1 0 0,1 1-1 0 0,0-1 0 0 0,0 1 1 0 0,5-2-1 0 0,-8 3-111 0 0,0 0 1 0 0,0 0-1 0 0,0 1 0 0 0,0-1 1 0 0,0 1-1 0 0,1 0 0 0 0,-1-1 1 0 0,0 1-1 0 0,0 0 0 0 0,0 0 1 0 0,1 0-1 0 0,-1 1 0 0 0,0-1 1 0 0,0 1-1 0 0,0-1 0 0 0,0 1 1 0 0,0-1-1 0 0,1 1 0 0 0,-1 0 1 0 0,0 0-1 0 0,-1 0 0 0 0,4 2 1 0 0,-2 0-4 0 0,-1 0 0 0 0,1 0 0 0 0,-1 0 0 0 0,1 0 0 0 0,-1 0 0 0 0,0 0 0 0 0,0 1 0 0 0,0-1 0 0 0,-1 1 1 0 0,1-1-1 0 0,1 8 0 0 0,0 4 8 0 0,0 1 1 0 0,-1 0 0 0 0,0 0 0 0 0,-2 31-1 0 0,-3-22-21 0 0,-1 1-1 0 0,-1-1 0 0 0,-2 0 0 0 0,0-1 0 0 0,-21 46 0 0 0,18-49-27 0 0,2-1 0 0 0,0 2 0 0 0,1-1 0 0 0,1 1 0 0 0,1 0 0 0 0,1 0 0 0 0,-2 43 0 0 0,6-63 24 0 0,0 0 0 0 0,0 1 0 0 0,0-1 0 0 0,0 0 0 0 0,0 1 0 0 0,1-1 0 0 0,-1 0 0 0 0,1 1 0 0 0,-1-1 0 0 0,1 0 0 0 0,0 0 0 0 0,0 0 0 0 0,0 0 0 0 0,0 0 0 0 0,0 0 0 0 0,0 0 0 0 0,1 0 0 0 0,-1 0 0 0 0,1 0 0 0 0,-1-1 0 0 0,1 1 0 0 0,0 0 0 0 0,0-1 0 0 0,3 3 0 0 0,-1-3 0 0 0,0 0 0 0 0,0-1 0 0 0,1 1 0 0 0,-1-1 0 0 0,0 1 0 0 0,0-1 0 0 0,1-1 0 0 0,-1 1 0 0 0,0-1 0 0 0,0 1 0 0 0,0-1 0 0 0,8-3 0 0 0,120-38 217 0 0,-15 5-1147 0 0,-38 17-3543 0 0</inkml:trace>
</inkml:ink>
</file>

<file path=ppt/ink/ink2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49.971"/>
    </inkml:context>
    <inkml:brush xml:id="br0">
      <inkml:brushProperty name="width" value="0.1" units="cm"/>
      <inkml:brushProperty name="height" value="0.1" units="cm"/>
      <inkml:brushProperty name="color" value="#004F8B"/>
    </inkml:brush>
  </inkml:definitions>
  <inkml:trace contextRef="#ctx0" brushRef="#br0">5 217 1839 0 0,'-4'-32'3295'0'0,"4"26"-2072"0"0,0 0 1 0 0,0 0-1 0 0,1 0 0 0 0,0 0 0 0 0,0 0 0 0 0,0 0 1 0 0,1 0-1 0 0,0 0 0 0 0,0 0 0 0 0,0 1 0 0 0,7-11 1 0 0,-4 9-699 0 0,-1 0 0 0 0,2 0 1 0 0,-1 1-1 0 0,1 0 0 0 0,0 0 1 0 0,0 1-1 0 0,1 0 0 0 0,8-6 0 0 0,-5 5-378 0 0,1 0 0 0 0,0 0-1 0 0,1 2 1 0 0,-1-1 0 0 0,1 1-1 0 0,0 1 1 0 0,0 0 0 0 0,0 1-1 0 0,0 0 1 0 0,0 0 0 0 0,1 2-1 0 0,14 0 1 0 0,-24 0-141 0 0,-1 0 1 0 0,1 1-1 0 0,-1-1 0 0 0,1 1 0 0 0,-1-1 1 0 0,1 1-1 0 0,-1 0 0 0 0,0 0 0 0 0,1 0 1 0 0,-1 0-1 0 0,0 1 0 0 0,0-1 0 0 0,1 1 1 0 0,-1-1-1 0 0,0 1 0 0 0,-1 0 0 0 0,1 0 1 0 0,0-1-1 0 0,2 5 0 0 0,-2-2 11 0 0,1 0 0 0 0,-1 1 0 0 0,0-1 0 0 0,-1 1 1 0 0,1-1-1 0 0,-1 1 0 0 0,0 0 0 0 0,0 0 0 0 0,0 8 0 0 0,0 5 26 0 0,-2 0 0 0 0,0 0 1 0 0,-1 0-1 0 0,-7 27 0 0 0,3-26-83 0 0,0 0-1 0 0,-2 0 1 0 0,0-1-1 0 0,-1 1 1 0 0,-18 25-1 0 0,14-25-17 0 0,2 1 0 0 0,0 0-1 0 0,-12 36 1 0 0,21-52 44 0 0,1-1-1 0 0,0 0 0 0 0,0 0 1 0 0,0 1-1 0 0,1-1 1 0 0,-1 0-1 0 0,1 1 0 0 0,0-1 1 0 0,0 1-1 0 0,0-1 1 0 0,0 0-1 0 0,1 1 0 0 0,-1-1 1 0 0,1 1-1 0 0,0-1 1 0 0,0 0-1 0 0,0 0 0 0 0,0 1 1 0 0,3 3-1 0 0,-2-5 21 0 0,1 1-1 0 0,-1-1 1 0 0,1 0-1 0 0,-1 1 1 0 0,1-1 0 0 0,-1-1-1 0 0,1 1 1 0 0,0 0-1 0 0,0-1 1 0 0,0 1-1 0 0,0-1 1 0 0,0 0-1 0 0,1 0 1 0 0,-1 0-1 0 0,0 0 1 0 0,5 0-1 0 0,5 0 55 0 0,1-1-1 0 0,-1 0 1 0 0,1-1-1 0 0,-1 0 1 0 0,1-1-1 0 0,-1 0 1 0 0,0-1-1 0 0,18-7 0 0 0,36-8-1515 0 0,-21 11-4706 0 0,-29 4-1089 0 0</inkml:trace>
</inkml:ink>
</file>

<file path=ppt/ink/ink2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0.771"/>
    </inkml:context>
    <inkml:brush xml:id="br0">
      <inkml:brushProperty name="width" value="0.1" units="cm"/>
      <inkml:brushProperty name="height" value="0.1" units="cm"/>
      <inkml:brushProperty name="color" value="#004F8B"/>
    </inkml:brush>
  </inkml:definitions>
  <inkml:trace contextRef="#ctx0" brushRef="#br0">16 191 5527 0 0,'-3'-12'8076'0'0,"-2"-15"-3566"0"0,4 23-4127 0 0,-1 0 0 0 0,1 0 0 0 0,0 0 1 0 0,0 0-1 0 0,1-1 0 0 0,-1 1 0 0 0,1 0 1 0 0,0 0-1 0 0,0 0 0 0 0,0 0 0 0 0,0-1 1 0 0,1 1-1 0 0,0 0 0 0 0,0 0 0 0 0,0 0 1 0 0,3-7-1 0 0,-1 6-274 0 0,0 1 0 0 0,-1 0-1 0 0,2-1 1 0 0,-1 1 0 0 0,0 1 0 0 0,1-1-1 0 0,-1 1 1 0 0,1-1 0 0 0,0 1 0 0 0,0 0-1 0 0,1 0 1 0 0,5-3 0 0 0,-1 2-133 0 0,0 1-1 0 0,-1-1 1 0 0,1 1-1 0 0,0 1 1 0 0,1-1 0 0 0,-1 2-1 0 0,0-1 1 0 0,1 1 0 0 0,-1 1-1 0 0,1 0 1 0 0,-1 0 0 0 0,1 0-1 0 0,-1 2 1 0 0,13 2-1 0 0,-15-2 54 0 0,-1 0-1 0 0,1 1 0 0 0,-1 0 1 0 0,1 0-1 0 0,-1 1 0 0 0,0-1 1 0 0,-1 1-1 0 0,1 1 0 0 0,0-1 1 0 0,-1 1-1 0 0,0 0 0 0 0,0 0 0 0 0,-1 1 1 0 0,0-1-1 0 0,1 1 0 0 0,-2 0 1 0 0,1 0-1 0 0,-1 0 0 0 0,0 1 1 0 0,0-1-1 0 0,-1 1 0 0 0,1 0 1 0 0,-2-1-1 0 0,1 1 0 0 0,-1 0 0 0 0,0 0 1 0 0,0 0-1 0 0,-1 0 0 0 0,0 10 1 0 0,-1-1 15 0 0,0 0 1 0 0,-1 0-1 0 0,-1 0 0 0 0,0 0 1 0 0,-1-1-1 0 0,-1 1 1 0 0,0-1-1 0 0,-1-1 0 0 0,-1 1 1 0 0,0-1-1 0 0,-1 0 1 0 0,-11 15-1 0 0,-33 29-91 0 0,41-48 32 0 0,1 1-1 0 0,0 0 1 0 0,0 1 0 0 0,1 0-1 0 0,0 0 1 0 0,1 1 0 0 0,1 0 0 0 0,0 0-1 0 0,-7 20 1 0 0,13-32 16 0 0,1 0-1 0 0,0 0 0 0 0,0 1 1 0 0,0-1-1 0 0,0 0 1 0 0,0 1-1 0 0,0-1 1 0 0,0 0-1 0 0,0 0 0 0 0,0 1 1 0 0,1-1-1 0 0,-1 0 1 0 0,0 0-1 0 0,1 1 1 0 0,-1-1-1 0 0,1 0 0 0 0,-1 0 1 0 0,1 0-1 0 0,0 0 1 0 0,0 0-1 0 0,-1 0 1 0 0,1 0-1 0 0,0 0 0 0 0,0 0 1 0 0,0 0-1 0 0,0 0 1 0 0,0 0-1 0 0,0-1 1 0 0,0 1-1 0 0,0 0 0 0 0,1-1 1 0 0,-1 1-1 0 0,0-1 1 0 0,0 1-1 0 0,0-1 1 0 0,1 0-1 0 0,-1 1 0 0 0,0-1 1 0 0,0 0-1 0 0,3 0 1 0 0,8 2 8 0 0,0-1 0 0 0,-1-1 0 0 0,21-1 0 0 0,-16 0 4 0 0,80-3 37 0 0,-64 1-27 0 0,-1 2 0 0 0,1 1-1 0 0,56 7 1 0 0,-72-4-1929 0 0,9-2-5564 0 0</inkml:trace>
</inkml:ink>
</file>

<file path=ppt/ink/ink2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1.123"/>
    </inkml:context>
    <inkml:brush xml:id="br0">
      <inkml:brushProperty name="width" value="0.1" units="cm"/>
      <inkml:brushProperty name="height" value="0.1" units="cm"/>
      <inkml:brushProperty name="color" value="#004F8B"/>
    </inkml:brush>
  </inkml:definitions>
  <inkml:trace contextRef="#ctx0" brushRef="#br0">8 21 10135 0 0,'-8'-18'15728'0'0,"28"15"-18483"0"0</inkml:trace>
</inkml:ink>
</file>

<file path=ppt/ink/ink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3"/>
    </inkml:context>
    <inkml:brush xml:id="br0">
      <inkml:brushProperty name="width" value="0.1" units="cm"/>
      <inkml:brushProperty name="height" value="0.1" units="cm"/>
      <inkml:brushProperty name="color" value="#AB008B"/>
    </inkml:brush>
  </inkml:definitions>
  <inkml:trace contextRef="#ctx0" brushRef="#br0">0 110 9647 0 0,'0'0'10864'0'0,"20"-43"-6025"0"0,-14 36-4786 0 0,1 1 0 0 0,0 1 0 0 0,0-1 0 0 0,1 1 0 0 0,-1 0 0 0 0,1 1 1 0 0,0 0-1 0 0,0 0 0 0 0,1 1 0 0 0,-1 0 0 0 0,1 0 0 0 0,0 1 0 0 0,0 0 0 0 0,0 1 0 0 0,9-1 0 0 0,17-1 177 0 0,-1 2-1 0 0,54 3 0 0 0,24 17-3977 0 0,-43-6-318 0 0</inkml:trace>
</inkml:ink>
</file>

<file path=ppt/ink/ink2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1.923"/>
    </inkml:context>
    <inkml:brush xml:id="br0">
      <inkml:brushProperty name="width" value="0.1" units="cm"/>
      <inkml:brushProperty name="height" value="0.1" units="cm"/>
      <inkml:brushProperty name="color" value="#004F8B"/>
    </inkml:brush>
  </inkml:definitions>
  <inkml:trace contextRef="#ctx0" brushRef="#br0">103 29 6447 0 0,'0'-29'14383'0'0,"-10"37"-14245"0"0,1 0 0 0 0,1 1 1 0 0,-1 0-1 0 0,1 0 0 0 0,1 1 0 0 0,0 0 0 0 0,1 1 1 0 0,-1-1-1 0 0,2 1 0 0 0,0 0 0 0 0,0 0 0 0 0,1 1 1 0 0,0 0-1 0 0,-3 21 0 0 0,6-31-123 0 0,1 0-1 0 0,0 0 1 0 0,0-1 0 0 0,0 1-1 0 0,0 0 1 0 0,0 0 0 0 0,1 0-1 0 0,-1 0 1 0 0,0 0-1 0 0,1 0 1 0 0,0 0 0 0 0,-1-1-1 0 0,1 1 1 0 0,0 0 0 0 0,0 0-1 0 0,0-1 1 0 0,0 1-1 0 0,0-1 1 0 0,0 1 0 0 0,0-1-1 0 0,1 1 1 0 0,-1-1 0 0 0,1 0-1 0 0,-1 1 1 0 0,1-1-1 0 0,-1 0 1 0 0,1 0 0 0 0,-1 0-1 0 0,1 0 1 0 0,0 0 0 0 0,0-1-1 0 0,0 1 1 0 0,-1-1 0 0 0,3 1-1 0 0,8 2 149 0 0,1-1-1 0 0,-1 0 1 0 0,1-1-1 0 0,17-1 1 0 0,0 1 9 0 0,4 1 150 0 0,-1 2-1 0 0,0 1 0 0 0,0 2 1 0 0,62 21-1 0 0,-84-23-218 0 0,0 0 0 0 0,-1 0 0 0 0,0 1 0 0 0,0 0 0 0 0,0 1 0 0 0,-1 0 0 0 0,15 15 0 0 0,-19-17-24 0 0,0 1 1 0 0,0 1 0 0 0,-1-1 0 0 0,0 0 0 0 0,0 1 0 0 0,0 0-1 0 0,-1 0 1 0 0,0 0 0 0 0,0 1 0 0 0,-1-1 0 0 0,0 1 0 0 0,2 14-1 0 0,-3-16-73 0 0,-1 0 0 0 0,1 1 1 0 0,-1-1-1 0 0,0 0 0 0 0,-1 1 0 0 0,1-1 0 0 0,-1 0 0 0 0,-1 1 0 0 0,1-1 0 0 0,-1 0 0 0 0,0 0 0 0 0,0 0 0 0 0,-1 0 0 0 0,0-1 0 0 0,0 1 0 0 0,0-1 0 0 0,-6 8 0 0 0,3-7 19 0 0,0 0 0 0 0,0-1 1 0 0,0 0-1 0 0,-1 0 0 0 0,0-1 0 0 0,0 1 1 0 0,0-1-1 0 0,0-1 0 0 0,-1 0 0 0 0,0 0 0 0 0,-15 4 1 0 0,-1-2-178 0 0,-1-2 1 0 0,1 0-1 0 0,-1-2 1 0 0,1 0 0 0 0,-1-2-1 0 0,1-1 1 0 0,-49-10-1 0 0,43 5-2789 0 0,21 3 1213 0 0</inkml:trace>
</inkml:ink>
</file>

<file path=ppt/ink/ink2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2.292"/>
    </inkml:context>
    <inkml:brush xml:id="br0">
      <inkml:brushProperty name="width" value="0.1" units="cm"/>
      <inkml:brushProperty name="height" value="0.1" units="cm"/>
      <inkml:brushProperty name="color" value="#004F8B"/>
    </inkml:brush>
  </inkml:definitions>
  <inkml:trace contextRef="#ctx0" brushRef="#br0">1 105 7831 0 0,'1'-5'644'0'0,"0"0"-1"0"0,1 0 1 0 0,0 0-1 0 0,0 0 0 0 0,1 0 1 0 0,-1 0-1 0 0,1 1 0 0 0,0-1 1 0 0,0 1-1 0 0,0 0 1 0 0,1 0-1 0 0,0 0 0 0 0,-1 0 1 0 0,1 1-1 0 0,1-1 1 0 0,6-3-1 0 0,-3 2-204 0 0,0 1 0 0 0,1 1 0 0 0,-1 0-1 0 0,1 0 1 0 0,0 1 0 0 0,0 0 0 0 0,0 0 0 0 0,0 1 0 0 0,9 0 0 0 0,13 1-480 0 0,-1 2 1 0 0,1 1 0 0 0,-1 1 0 0 0,49 14-1 0 0,-35-6-849 0 0,28 7-4725 0 0,-51-15-589 0 0</inkml:trace>
</inkml:ink>
</file>

<file path=ppt/ink/ink2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2.629"/>
    </inkml:context>
    <inkml:brush xml:id="br0">
      <inkml:brushProperty name="width" value="0.1" units="cm"/>
      <inkml:brushProperty name="height" value="0.1" units="cm"/>
      <inkml:brushProperty name="color" value="#004F8B"/>
    </inkml:brush>
  </inkml:definitions>
  <inkml:trace contextRef="#ctx0" brushRef="#br0">139 45 18023 0 0,'0'0'407'0'0,"-14"-5"1162"0"0,8 10-1411 0 0,0-1 0 0 0,0 1-1 0 0,1 0 1 0 0,-1 0 0 0 0,1 1 0 0 0,0-1-1 0 0,1 1 1 0 0,-1 1 0 0 0,1-1 0 0 0,0 0 0 0 0,1 1-1 0 0,-4 9 1 0 0,-5 15 1250 0 0,-13 47 1 0 0,19-54-1170 0 0,2-10-92 0 0,0-1 0 0 0,2 1 0 0 0,0 0 0 0 0,0 0 0 0 0,1 1 1 0 0,1-1-1 0 0,0 0 0 0 0,1 0 0 0 0,5 24 0 0 0,-5-34-129 0 0,0 1-1 0 0,1 0 1 0 0,-1-1 0 0 0,1 1-1 0 0,0-1 1 0 0,0 1 0 0 0,1-1-1 0 0,-1 0 1 0 0,1 0 0 0 0,0 0-1 0 0,0 0 1 0 0,1-1-1 0 0,-1 1 1 0 0,1-1 0 0 0,-1 0-1 0 0,1 0 1 0 0,0 0 0 0 0,0 0-1 0 0,1-1 1 0 0,-1 0 0 0 0,0 0-1 0 0,1 0 1 0 0,-1 0 0 0 0,1-1-1 0 0,0 1 1 0 0,0-1 0 0 0,-1 0-1 0 0,1-1 1 0 0,0 1-1 0 0,0-1 1 0 0,5 0 0 0 0,22-1 69 0 0,-1-2 0 0 0,1-1 0 0 0,-1-1 0 0 0,-1-1 0 0 0,1-2 0 0 0,57-23 0 0 0,-82 28-68 0 0,1 0 0 0 0,-1-1 0 0 0,0 0 0 0 0,-1 0 0 0 0,1-1-1 0 0,-1 0 1 0 0,1 0 0 0 0,-2 0 0 0 0,1 0 0 0 0,0-1 0 0 0,-1 1 0 0 0,0-1 0 0 0,4-10 0 0 0,-3 6 5 0 0,-1-1 0 0 0,0 1 0 0 0,0-1 0 0 0,-1 0 0 0 0,-1-1 0 0 0,0 1 0 0 0,-1 0 0 0 0,1-13 0 0 0,-2 10-6 0 0,0 0-1 0 0,-1 0 1 0 0,0 0-1 0 0,-1 0 1 0 0,-1 1-1 0 0,0-1 1 0 0,-1 1-1 0 0,-1-1 1 0 0,0 1-1 0 0,0 0 1 0 0,-1 1 0 0 0,-1 0-1 0 0,0 0 1 0 0,-13-16-1 0 0,15 23-13 0 0,0 0 0 0 0,0 1 0 0 0,0-1 0 0 0,0 1 0 0 0,-1 1 0 0 0,0-1 0 0 0,0 1 0 0 0,0 0 0 0 0,0 0 0 0 0,0 1-1 0 0,0 0 1 0 0,-1 0 0 0 0,1 0 0 0 0,-1 1 0 0 0,0 0 0 0 0,1 0 0 0 0,-12 0 0 0 0,8 1-242 0 0,0 1 0 0 0,0 0 0 0 0,0 1 1 0 0,-15 4-1 0 0,-35 19-4369 0 0</inkml:trace>
</inkml:ink>
</file>

<file path=ppt/ink/ink2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49:55.043"/>
    </inkml:context>
    <inkml:brush xml:id="br0">
      <inkml:brushProperty name="width" value="0.1" units="cm"/>
      <inkml:brushProperty name="height" value="0.1" units="cm"/>
      <inkml:brushProperty name="color" value="#004F8B"/>
    </inkml:brush>
  </inkml:definitions>
  <inkml:trace contextRef="#ctx0" brushRef="#br0">118 77 5063 0 0,'-17'-2'598'0'0,"-34"-10"6170"0"0,51 12-6691 0 0,0-1 0 0 0,0 1 0 0 0,0-1 0 0 0,0 0 0 0 0,0 1 0 0 0,0-1 0 0 0,0 1 0 0 0,0-1 0 0 0,0 1 0 0 0,0-1 0 0 0,1 1 0 0 0,-1 0 0 0 0,0-1 0 0 0,0 1 0 0 0,1-1 0 0 0,-1 1 0 0 0,0-1 0 0 0,1 1 0 0 0,-1 0 0 0 0,0-1 0 0 0,1 1 0 0 0,-1 0 0 0 0,1-1 0 0 0,-1 1 0 0 0,0 0 1 0 0,1-1-1 0 0,-1 1 0 0 0,1 0 0 0 0,-1 0 0 0 0,1 0 0 0 0,-1-1 0 0 0,1 1 0 0 0,-1 0 0 0 0,1 0 0 0 0,-1 0 0 0 0,2 0 0 0 0,20-6 1030 0 0,34-3 528 0 0,79-1 0 0 0,-38 5-769 0 0,392-11 1596 0 0,-461 15-2376 0 0,1104 1 881 0 0,133-2-837 0 0,-665 7-136 0 0,-213 1 79 0 0,164-3 177 0 0,-385-6-160 0 0,119 1 47 0 0,-50 7-37 0 0,149 8 132 0 0,-128-10-70 0 0,-164-5 111 0 0,139 14 0 0 0,-173-6 2031 0 0,-58-5-2320 0 0,4 2 116 0 0,0 2-80 0 0,1 0-20 0 0,-2 1 0 0 0,-1 1 0 0 0,-1 1 0 0 0,0-1 0 0 0,0 0 0 0 0,-1 0 0 0 0,0 0 0 0 0,0 0 0 0 0,0 1 0 0 0,-1-1 0 0 0,0 0 0 0 0,-1 0 0 0 0,-2 7 0 0 0,-1 11 0 0 0,-1 44-8 0 0,2 0 1 0 0,7 95-1 0 0,-1-104-56 0 0,-3 26 135 0 0,-14 95 0 0 0,5-81-311 0 0,6 182 142 0 0,7-191 267 0 0,-17 162 1 0 0,11-214-195 0 0,3-39 36 0 0,0 1 0 0 0,0-1 1 0 0,0 1-1 0 0,1-1 0 0 0,-1 0 1 0 0,0 1-1 0 0,0-1 0 0 0,0 0 1 0 0,0 1-1 0 0,0-1 0 0 0,0 1 1 0 0,0-1-1 0 0,0 0 0 0 0,0 1 0 0 0,0-1 1 0 0,0 0-1 0 0,0 1 0 0 0,0-1 1 0 0,0 1-1 0 0,0-1 0 0 0,-1 0 1 0 0,1 1-1 0 0,0-1 0 0 0,0 0 1 0 0,0 1-1 0 0,-1-1 0 0 0,1 0 1 0 0,0 1-1 0 0,0-1 0 0 0,-1 0 0 0 0,1 0 1 0 0,0 1-1 0 0,0-1 0 0 0,-1 0 1 0 0,1 0-1 0 0,0 1 0 0 0,-1-1 1 0 0,1 0-1 0 0,0 0 0 0 0,-1 0 1 0 0,1 0-1 0 0,-1 0 0 0 0,1 0 1 0 0,0 1-1 0 0,-1-1 0 0 0,1 0 0 0 0,-1 0 1 0 0,1 0-1 0 0,0 0 0 0 0,-1 0 1 0 0,1 0-1 0 0,0-1 0 0 0,-1 1 1 0 0,1 0-1 0 0,-1 0 0 0 0,1 0 1 0 0,0 0-1 0 0,-1 0 0 0 0,1 0 1 0 0,0-1-1 0 0,-1 1 0 0 0,1 0 1 0 0,0 0-1 0 0,-1-1 0 0 0,1 1 0 0 0,0 0 1 0 0,0 0-1 0 0,-1-1 0 0 0,1 1 1 0 0,-14-7 46 0 0,-7 1-48 0 0,1 1-1 0 0,-1 1 1 0 0,1 1-1 0 0,-1 1 0 0 0,-33 0 1 0 0,-107 15-1 0 0,22-1-12 0 0,-258 16-104 0 0,14 6 43 0 0,178-18 19 0 0,-795 49-639 0 0,992-64 703 0 0,-452 54-155 0 0,256-23 111 0 0,-59 13 27 0 0,-70 1-67 0 0,137-24 66 0 0,-92-5-1 0 0,46-6 0 0 0,0-3 0 0 0,-16 3 0 0 0,160-5 0 0 0,-1-3 0 0 0,-119-13 0 0 0,62 1 0 0 0,-4-3 0 0 0,98 5 0 0 0,-1 3 0 0 0,0 3 0 0 0,-79 8 0 0 0,120-5-19 0 0,-1-2 0 0 0,0-1 0 0 0,0 0-1 0 0,0-2 1 0 0,1-1 0 0 0,-27-7 0 0 0,27 5 37 0 0,-1 1 1 0 0,0 1-1 0 0,-1 1 0 0 0,1 2 1 0 0,-43 1-1 0 0,-20 17-18 0 0,85-17 2 0 0,1 0 0 0 0,-1 0 0 0 0,1-1 0 0 0,-1 1 0 0 0,1 0 1 0 0,-1 0-1 0 0,0-1 0 0 0,1 1 0 0 0,-1 0 0 0 0,1-1 0 0 0,-1 1 0 0 0,1-1 0 0 0,0 1 0 0 0,-1-1 0 0 0,1 1 0 0 0,-1-1 0 0 0,1 1 0 0 0,0-1 0 0 0,0 1 1 0 0,-1-1-1 0 0,1 1 0 0 0,0-1 0 0 0,0 1 0 0 0,-1-1 0 0 0,1 0 0 0 0,0 1 0 0 0,0-1 0 0 0,0 1 0 0 0,0-1 0 0 0,0 0 0 0 0,0 1 0 0 0,0-1 1 0 0,0 1-1 0 0,0-1 0 0 0,0-1 0 0 0,1-20 64 0 0,-1 22-66 0 0,12-107 200 0 0,29-343 139 0 0,-34 356-291 0 0,4 0 0 0 0,4 0 0 0 0,41-137 0 0 0,31-23-112 0 0,-76 220 54 0 0,13-67 0 0 0,-20 76 0 0 0,1 1 0 0 0,1 0 0 0 0,1 0 0 0 0,1 1 0 0 0,20-41 0 0 0,-25 60-90 0 0,-1 1 0 0 0,1-1 0 0 0,-1 1 1 0 0,1 0-1 0 0,0 0 0 0 0,0 0 0 0 0,1 0 0 0 0,-1 0 0 0 0,1 1 1 0 0,-1-1-1 0 0,1 1 0 0 0,4-2 0 0 0,17-5-7928 0 0</inkml:trace>
</inkml:ink>
</file>

<file path=ppt/ink/ink2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01.688"/>
    </inkml:context>
    <inkml:brush xml:id="br0">
      <inkml:brushProperty name="width" value="0.1" units="cm"/>
      <inkml:brushProperty name="height" value="0.1" units="cm"/>
      <inkml:brushProperty name="color" value="#F6630D"/>
    </inkml:brush>
  </inkml:definitions>
  <inkml:trace contextRef="#ctx0" brushRef="#br0">351 97 8287 0 0,'0'0'639'0'0,"0"-7"140"0"0,-4-23 6610 0 0,2 26-6975 0 0,0 0-1 0 0,0 1 1 0 0,-1-1-1 0 0,0 1 1 0 0,1-1 0 0 0,-1 1-1 0 0,0 0 1 0 0,0 1 0 0 0,-1-1-1 0 0,1 0 1 0 0,-1 1-1 0 0,1 0 1 0 0,-5-3 0 0 0,2 3-145 0 0,-1-1 0 0 0,1 1 0 0 0,0 0 0 0 0,-1 1 0 0 0,1-1 0 0 0,-1 1 0 0 0,-13 0 0 0 0,11 1-209 0 0,0 0 1 0 0,0 1-1 0 0,0 0 1 0 0,0 1-1 0 0,0-1 1 0 0,1 2-1 0 0,-1-1 1 0 0,0 1-1 0 0,1 1 1 0 0,0 0-1 0 0,0 0 1 0 0,-14 9-1 0 0,13-5-42 0 0,1 1 0 0 0,0 0 0 0 0,0 0 0 0 0,1 0 0 0 0,0 1 0 0 0,0 0 1 0 0,1 1-1 0 0,0 0 0 0 0,1 0 0 0 0,-6 18 0 0 0,4-8-1 0 0,1 0 0 0 0,1 1-1 0 0,1 0 1 0 0,1 0 0 0 0,-1 22 0 0 0,4-39-7 0 0,1 0-1 0 0,-1 0 1 0 0,1 0-1 0 0,0-1 0 0 0,0 1 1 0 0,0 0-1 0 0,1 0 1 0 0,-1-1-1 0 0,1 1 1 0 0,0-1-1 0 0,1 0 1 0 0,-1 1-1 0 0,1-1 1 0 0,-1 0-1 0 0,1 0 1 0 0,1-1-1 0 0,-1 1 1 0 0,0-1-1 0 0,1 1 1 0 0,0-1-1 0 0,0 0 1 0 0,0-1-1 0 0,0 1 0 0 0,0-1 1 0 0,1 1-1 0 0,-1-1 1 0 0,1 0-1 0 0,-1-1 1 0 0,9 3-1 0 0,13 3 71 0 0,1-2 0 0 0,0 0 0 0 0,0-2 0 0 0,31 0 0 0 0,-39-2-45 0 0,11 0-62 0 0,0-1 0 0 0,0-2 0 0 0,45-9 0 0 0,-7-5-3765 0 0,-50 10 1839 0 0,2-3-21 0 0</inkml:trace>
</inkml:ink>
</file>

<file path=ppt/ink/ink2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02.079"/>
    </inkml:context>
    <inkml:brush xml:id="br0">
      <inkml:brushProperty name="width" value="0.1" units="cm"/>
      <inkml:brushProperty name="height" value="0.1" units="cm"/>
      <inkml:brushProperty name="color" value="#F6630D"/>
    </inkml:brush>
  </inkml:definitions>
  <inkml:trace contextRef="#ctx0" brushRef="#br0">1 50 12439 0 0,'0'-2'143'0'0,"0"0"0"0"0,0 0 0 0 0,0 0 0 0 0,1-1 0 0 0,-1 1 0 0 0,1 0 0 0 0,-1 1 0 0 0,1-1 0 0 0,0 0 0 0 0,-1 0 0 0 0,1 0 0 0 0,0 0 0 0 0,0 0 0 0 0,1 1 0 0 0,-1-1 0 0 0,0 0 0 0 0,0 1 0 0 0,1-1 0 0 0,-1 1 0 0 0,1 0 0 0 0,0-1 0 0 0,-1 1 0 0 0,1 0 0 0 0,0 0 0 0 0,-1 0 0 0 0,1 0 0 0 0,0 0 0 0 0,0 1 0 0 0,0-1 0 0 0,0 0 0 0 0,0 1 0 0 0,0 0 0 0 0,0-1 0 0 0,0 1 0 0 0,0 0 0 0 0,0 0 0 0 0,0 0 0 0 0,0 0 0 0 0,0 0 0 0 0,0 1 0 0 0,0-1 0 0 0,0 1 0 0 0,0-1 0 0 0,0 1 0 0 0,0 0 0 0 0,3 1 0 0 0,7 3 560 0 0,-1 0-1 0 0,1 1 0 0 0,-2 1 1 0 0,1 0-1 0 0,-1 0 0 0 0,12 11 0 0 0,10 10 13 0 0,-1 1 0 0 0,42 54 1 0 0,-63-71-612 0 0,-1 2 0 0 0,-1-1 0 0 0,0 1 1 0 0,0 0-1 0 0,-2 1 0 0 0,0 0 0 0 0,0 0 1 0 0,-1 0-1 0 0,-1 1 0 0 0,2 19 0 0 0,-2 10-16 0 0,-1 0-1 0 0,-3 0 0 0 0,-2 1 0 0 0,-2-2 1 0 0,-1 1-1 0 0,-3 0 0 0 0,-2-1 0 0 0,-22 65 1 0 0,12-48-764 0 0,-34 90-772 0 0,44-129-1695 0 0,-1-1 1 0 0,-19 29-1 0 0,14-27-4036 0 0</inkml:trace>
</inkml:ink>
</file>

<file path=ppt/ink/ink2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2.489"/>
    </inkml:context>
    <inkml:brush xml:id="br0">
      <inkml:brushProperty name="width" value="0.1" units="cm"/>
      <inkml:brushProperty name="height" value="0.1" units="cm"/>
      <inkml:brushProperty name="color" value="#F6630D"/>
    </inkml:brush>
  </inkml:definitions>
  <inkml:trace contextRef="#ctx0" brushRef="#br0">11 239 10911 0 0,'10'-18'1455'0'0,"3"-4"5755"0"0,1 13-5768 0 0,29-20 1894 0 0,-33 20-2842 0 0,3 0-322 0 0,0-1-1 0 0,-1 0 1 0 0,0-1 0 0 0,-1 0-1 0 0,0-1 1 0 0,-1-1-1 0 0,0 0 1 0 0,-1 0-1 0 0,0-1 1 0 0,10-21-1 0 0,-19 34 229 0 0,-5 46-149 0 0,-66 254-238 0 0,49-217-117 0 0,-33 81 0 0 0,-2 2-128 0 0,55-156 183 0 0,-13 48-55 0 0,14-53 99 0 0,1 0 0 0 0,-1 0 0 0 0,1 0 0 0 0,0 0 0 0 0,0 0 0 0 0,0 0 0 0 0,0 1 0 0 0,1-1 0 0 0,0 0 0 0 0,-1 0 0 0 0,4 6 0 0 0,-4-9 2 0 0,1-1 1 0 0,0 1 0 0 0,-1 0 0 0 0,1-1-1 0 0,0 1 1 0 0,0 0 0 0 0,-1-1-1 0 0,1 1 1 0 0,0-1 0 0 0,0 1 0 0 0,0-1-1 0 0,0 0 1 0 0,0 1 0 0 0,0-1-1 0 0,-1 0 1 0 0,1 0 0 0 0,0 1-1 0 0,0-1 1 0 0,0 0 0 0 0,0 0 0 0 0,0 0-1 0 0,0 0 1 0 0,0 0 0 0 0,0 0-1 0 0,0-1 1 0 0,0 1 0 0 0,0 0 0 0 0,0 0-1 0 0,0-1 1 0 0,0 1 0 0 0,0 0-1 0 0,0-1 1 0 0,-1 1 0 0 0,1-1 0 0 0,0 1-1 0 0,1-2 1 0 0,37-24 107 0 0,-32 20-25 0 0,17-9-359 0 0,0 1 0 0 0,1 1 0 0 0,0 1 0 0 0,1 2 0 0 0,0 0 1 0 0,46-10-1 0 0</inkml:trace>
</inkml:ink>
</file>

<file path=ppt/ink/ink2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2.848"/>
    </inkml:context>
    <inkml:brush xml:id="br0">
      <inkml:brushProperty name="width" value="0.1" units="cm"/>
      <inkml:brushProperty name="height" value="0.1" units="cm"/>
      <inkml:brushProperty name="color" value="#F6630D"/>
    </inkml:brush>
  </inkml:definitions>
  <inkml:trace contextRef="#ctx0" brushRef="#br0">7 130 3223 0 0,'-7'-34'12826'0'0,"32"20"-8145"0"0,28 2-1821 0 0,-17 5-1366 0 0,26-18 188 0 0,-50 19-1988 0 0,1 1 0 0 0,0 0 1 0 0,0 0-1 0 0,0 1 0 0 0,0 1 0 0 0,1 0 0 0 0,21-1 0 0 0,-14 4-5695 0 0,-3-3-1886 0 0</inkml:trace>
</inkml:ink>
</file>

<file path=ppt/ink/ink2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3.215"/>
    </inkml:context>
    <inkml:brush xml:id="br0">
      <inkml:brushProperty name="width" value="0.1" units="cm"/>
      <inkml:brushProperty name="height" value="0.1" units="cm"/>
      <inkml:brushProperty name="color" value="#F6630D"/>
    </inkml:brush>
  </inkml:definitions>
  <inkml:trace contextRef="#ctx0" brushRef="#br0">23 22 14975 0 0,'-9'-22'9395'0'0,"-5"415"-6827"0"0,14-303-2515 0 0,5-49-833 0 0,9-19-3472 0 0,-9-18 2268 0 0</inkml:trace>
</inkml:ink>
</file>

<file path=ppt/ink/ink2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3.598"/>
    </inkml:context>
    <inkml:brush xml:id="br0">
      <inkml:brushProperty name="width" value="0.1" units="cm"/>
      <inkml:brushProperty name="height" value="0.1" units="cm"/>
      <inkml:brushProperty name="color" value="#F6630D"/>
    </inkml:brush>
  </inkml:definitions>
  <inkml:trace contextRef="#ctx0" brushRef="#br0">61 11 15719 0 0,'0'0'762'0'0,"-1"-1"-641"0"0,0 0 1 0 0,0 0 0 0 0,0 0-1 0 0,0 0 1 0 0,0 1 0 0 0,-1-1-1 0 0,1 0 1 0 0,0 1 0 0 0,0-1-1 0 0,-1 0 1 0 0,1 1 0 0 0,0 0 0 0 0,0-1-1 0 0,-2 1 1 0 0,-1 7 230 0 0,0 0-1 0 0,1 0 1 0 0,0 0 0 0 0,1 1-1 0 0,-1-1 1 0 0,2 1 0 0 0,-1 0-1 0 0,1 0 1 0 0,0 0 0 0 0,0 0-1 0 0,1 8 1 0 0,-1 3 25 0 0,-3 17-169 0 0,-7 93 1095 0 0,11-113-1183 0 0,0-1 0 0 0,1 1 0 0 0,1-1 1 0 0,0 1-1 0 0,1-1 0 0 0,5 16 0 0 0,-6-27-114 0 0,-1-1-1 0 0,1 1 1 0 0,-1-1-1 0 0,1 0 1 0 0,0 0-1 0 0,0 0 1 0 0,0 0-1 0 0,1 0 1 0 0,-1 0-1 0 0,1 0 1 0 0,0-1-1 0 0,0 1 1 0 0,-1-1-1 0 0,2 0 1 0 0,-1 0-1 0 0,0 0 1 0 0,0 0-1 0 0,5 1 1 0 0,-1 0 17 0 0,-1-2 1 0 0,1 1-1 0 0,-1-1 1 0 0,1 0-1 0 0,0-1 1 0 0,-1 1 0 0 0,1-1-1 0 0,0 0 1 0 0,12-3-1 0 0,-8 1 9 0 0,1 0 1 0 0,0-1-1 0 0,-1-1 0 0 0,0 0 1 0 0,0 0-1 0 0,0-1 0 0 0,-1-1 1 0 0,1 0-1 0 0,-1 0 0 0 0,0-1 1 0 0,13-13-1 0 0,-19 16 1 0 0,-1-1 0 0 0,0 0 0 0 0,0-1 0 0 0,0 1 0 0 0,0 0 0 0 0,-1-1 0 0 0,0 0 0 0 0,-1 1 0 0 0,1-1 0 0 0,-1 0 0 0 0,0 0 0 0 0,0 0 0 0 0,-1 0 0 0 0,0 0 1 0 0,0 0-1 0 0,0 0 0 0 0,-1 0 0 0 0,0 0 0 0 0,0 0 0 0 0,0 0 0 0 0,-1 1 0 0 0,0-1 0 0 0,-3-7 0 0 0,-2-5 12 0 0,0 2 0 0 0,-1-1 0 0 0,-1 1 1 0 0,0 0-1 0 0,-2 1 0 0 0,-16-20 0 0 0,19 25-48 0 0,0 0 0 0 0,-1 1-1 0 0,-1 0 1 0 0,0 1-1 0 0,0 0 1 0 0,0 0 0 0 0,-1 1-1 0 0,0 0 1 0 0,-1 1-1 0 0,-22-9 1 0 0,34 15-74 0 0,-1 0 0 0 0,1 0 1 0 0,0-1-1 0 0,0 1 0 0 0,-1 0 0 0 0,1 0 0 0 0,0 0 1 0 0,-1-1-1 0 0,1 1 0 0 0,0 0 0 0 0,-1 0 0 0 0,1 0 0 0 0,0 0 1 0 0,-1 0-1 0 0,1 0 0 0 0,0 0 0 0 0,-1 0 0 0 0,1 0 0 0 0,0 0 1 0 0,-1 0-1 0 0,1 0 0 0 0,0 0 0 0 0,-1 0 0 0 0,1 0 1 0 0,0 0-1 0 0,-1 0 0 0 0,1 0 0 0 0,0 0 0 0 0,-1 0 0 0 0,1 0 1 0 0,0 1-1 0 0,-1-1 0 0 0,1 0 0 0 0,0 0 0 0 0,0 0 0 0 0,-1 1 1 0 0,1-1-1 0 0,0 0 0 0 0,0 0 0 0 0,-1 1 0 0 0,1-1 1 0 0,0 0-1 0 0,0 1 0 0 0,0-1 0 0 0,-1 0 0 0 0,1 1 0 0 0,0-1 1 0 0,0 0-1 0 0,0 1 0 0 0,0-1 0 0 0,0 0 0 0 0,0 1 1 0 0,0-1-1 0 0,0 0 0 0 0,0 1 0 0 0,0-1 0 0 0,0 0 0 0 0,0 1 1 0 0,0-1-1 0 0,2 8-2082 0 0</inkml:trace>
</inkml:ink>
</file>

<file path=ppt/ink/ink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4"/>
    </inkml:context>
    <inkml:brush xml:id="br0">
      <inkml:brushProperty name="width" value="0.1" units="cm"/>
      <inkml:brushProperty name="height" value="0.1" units="cm"/>
      <inkml:brushProperty name="color" value="#AB008B"/>
    </inkml:brush>
  </inkml:definitions>
  <inkml:trace contextRef="#ctx0" brushRef="#br0">0 153 11231 0 0,'0'0'1016'0'0,"3"1"-561"0"0,-1-1-1 0 0,1 0 0 0 0,0 0 1 0 0,0 0-1 0 0,-1 0 1 0 0,1 0-1 0 0,0-1 0 0 0,-1 1 1 0 0,4-2-1 0 0,-1-6 342 0 0,1 1 0 0 0,0-1 0 0 0,0 1 1 0 0,1 0-1 0 0,0 1 0 0 0,15-11 0 0 0,-8 8-245 0 0,0 1 1 0 0,1 1 0 0 0,0 1-1 0 0,0 0 1 0 0,30-7 0 0 0,-1 3 78 0 0,74-6 0 0 0,-18 3-2713 0 0,-89 11 215 0 0</inkml:trace>
</inkml:ink>
</file>

<file path=ppt/ink/ink2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3.980"/>
    </inkml:context>
    <inkml:brush xml:id="br0">
      <inkml:brushProperty name="width" value="0.1" units="cm"/>
      <inkml:brushProperty name="height" value="0.1" units="cm"/>
      <inkml:brushProperty name="color" value="#F6630D"/>
    </inkml:brush>
  </inkml:definitions>
  <inkml:trace contextRef="#ctx0" brushRef="#br0">129 55 11975 0 0,'0'-2'194'0'0,"0"1"0"0"0,0 0-1 0 0,-1 0 1 0 0,1-1-1 0 0,0 1 1 0 0,0 0 0 0 0,-1 0-1 0 0,1-1 1 0 0,-1 1-1 0 0,1 0 1 0 0,-1 0 0 0 0,0 0-1 0 0,1 0 1 0 0,-1 0-1 0 0,0-1 1 0 0,0 1 0 0 0,0 1-1 0 0,1-1 1 0 0,-1 0 0 0 0,0 0-1 0 0,0 0 1 0 0,0 0-1 0 0,-1 1 1 0 0,1-1 0 0 0,0 0-1 0 0,0 1 1 0 0,0-1-1 0 0,0 1 1 0 0,-1 0 0 0 0,1-1-1 0 0,0 1 1 0 0,0 0-1 0 0,-1 0 1 0 0,1 0 0 0 0,0-1-1 0 0,-1 1 1 0 0,1 1-1 0 0,0-1 1 0 0,-1 0 0 0 0,1 0-1 0 0,0 0 1 0 0,0 1 0 0 0,-1-1-1 0 0,1 1 1 0 0,0-1-1 0 0,-2 1 1 0 0,0 1 21 0 0,-1 1 1 0 0,0-1-1 0 0,1 1 1 0 0,0-1-1 0 0,-1 1 1 0 0,1 0-1 0 0,0 0 0 0 0,1 1 1 0 0,-1-1-1 0 0,0 0 1 0 0,1 1-1 0 0,0 0 1 0 0,-3 5-1 0 0,-3 13 48 0 0,0 1 0 0 0,1 0 0 0 0,-5 36-1 0 0,11-51-233 0 0,-1 0 0 0 0,2 0 0 0 0,-1 0 0 0 0,1 0 0 0 0,0 1 0 0 0,1-1-1 0 0,0 0 1 0 0,0 0 0 0 0,1 0 0 0 0,0 0 0 0 0,0-1 0 0 0,1 1-1 0 0,0 0 1 0 0,4 8 0 0 0,-3-12-26 0 0,1 1 0 0 0,0 0 1 0 0,0-1-1 0 0,0 0 0 0 0,0 0 0 0 0,1-1 0 0 0,-1 1 0 0 0,1-1 1 0 0,0 0-1 0 0,0-1 0 0 0,0 0 0 0 0,0 0 0 0 0,1 0 0 0 0,-1 0 1 0 0,0-1-1 0 0,1 0 0 0 0,-1 0 0 0 0,1-1 0 0 0,9 0 0 0 0,5-1 21 0 0,0 0 0 0 0,1-1-1 0 0,-1-1 1 0 0,34-10-1 0 0,-46 11-13 0 0,-1 0 0 0 0,0-1-1 0 0,0 0 1 0 0,0-1-1 0 0,-1 0 1 0 0,1 0-1 0 0,-1 0 1 0 0,0-1-1 0 0,0 0 1 0 0,-1-1-1 0 0,1 1 1 0 0,-1-1-1 0 0,8-11 1 0 0,-10 11 0 0 0,-1 1 1 0 0,0-1 0 0 0,0 0-1 0 0,-1 0 1 0 0,0 0-1 0 0,0 0 1 0 0,0 0-1 0 0,-1 0 1 0 0,0 0-1 0 0,0-1 1 0 0,-1 1-1 0 0,1 0 1 0 0,-2-1-1 0 0,1 1 1 0 0,0-1-1 0 0,-1 1 1 0 0,-1 0-1 0 0,-3-13 1 0 0,2 9-73 0 0,-2 1 1 0 0,1-1-1 0 0,-1 1 1 0 0,-1-1-1 0 0,1 1 1 0 0,-2 1-1 0 0,1-1 1 0 0,-1 1-1 0 0,0 0 1 0 0,-1 1-1 0 0,0 0 1 0 0,0 0-1 0 0,-1 1 1 0 0,0 0-1 0 0,0 0 1 0 0,0 1-1 0 0,0 0 1 0 0,-1 0-1 0 0,0 1 1 0 0,0 1-1 0 0,0 0 1 0 0,-1 0-1 0 0,1 1 1 0 0,-22-2-1 0 0</inkml:trace>
</inkml:ink>
</file>

<file path=ppt/ink/ink2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4.332"/>
    </inkml:context>
    <inkml:brush xml:id="br0">
      <inkml:brushProperty name="width" value="0.1" units="cm"/>
      <inkml:brushProperty name="height" value="0.1" units="cm"/>
      <inkml:brushProperty name="color" value="#F6630D"/>
    </inkml:brush>
  </inkml:definitions>
  <inkml:trace contextRef="#ctx0" brushRef="#br0">85 48 9215 0 0,'-8'-17'8364'0'0,"-9"33"-4908"0"0,9-2-3133 0 0,0 0 0 0 0,1 1-1 0 0,0 0 1 0 0,1 0 0 0 0,0 1 0 0 0,2 0-1 0 0,0 0 1 0 0,0 0 0 0 0,2 0 0 0 0,0 1-1 0 0,1-1 1 0 0,0 1 0 0 0,2-1 0 0 0,2 23-1 0 0,0-32-303 0 0,-1 0-1 0 0,1 1 1 0 0,1-1-1 0 0,-1 0 0 0 0,1-1 1 0 0,0 1-1 0 0,1-1 0 0 0,0 0 1 0 0,0 0-1 0 0,0 0 0 0 0,0-1 1 0 0,1 1-1 0 0,0-2 1 0 0,0 1-1 0 0,1 0 0 0 0,-1-1 1 0 0,1 0-1 0 0,0-1 0 0 0,0 0 1 0 0,0 0-1 0 0,1 0 0 0 0,13 2 1 0 0,-2 1-6 0 0,0-2 0 0 0,1-1 0 0 0,-1 0 1 0 0,1-2-1 0 0,0 0 0 0 0,0-1 0 0 0,37-5 0 0 0,-51 4 4 0 0,0 0-1 0 0,0 0 0 0 0,0-1 0 0 0,0 0 0 0 0,0 0 0 0 0,0 0 1 0 0,-1-1-1 0 0,1 0 0 0 0,-1 0 0 0 0,0 0 0 0 0,0-1 0 0 0,0 0 0 0 0,0 1 1 0 0,-1-2-1 0 0,0 1 0 0 0,1-1 0 0 0,-2 1 0 0 0,1-1 0 0 0,3-6 1 0 0,-3 4 28 0 0,-1-1 0 0 0,0 0 0 0 0,0 0 0 0 0,0-1 0 0 0,-1 1 0 0 0,-1 0 0 0 0,0-1 0 0 0,0 1 0 0 0,0-1 0 0 0,-1 1 1 0 0,0-1-1 0 0,-2-13 0 0 0,0 9 0 0 0,0 0 0 0 0,-1 0 0 0 0,-1 0 1 0 0,0 0-1 0 0,0 1 0 0 0,-1-1 0 0 0,-1 1 0 0 0,0 0 0 0 0,-1 1 1 0 0,0 0-1 0 0,-1 0 0 0 0,0 0 0 0 0,0 1 0 0 0,-1 0 1 0 0,-1 0-1 0 0,0 1 0 0 0,-16-11 0 0 0,17 14-309 0 0,0 2-1 0 0,0-1 0 0 0,0 1 1 0 0,0 1-1 0 0,-1 0 1 0 0,0 0-1 0 0,0 1 1 0 0,1 0-1 0 0,-1 1 1 0 0,0 0-1 0 0,-14 0 0 0 0,11 2-1272 0 0</inkml:trace>
</inkml:ink>
</file>

<file path=ppt/ink/ink2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4.727"/>
    </inkml:context>
    <inkml:brush xml:id="br0">
      <inkml:brushProperty name="width" value="0.1" units="cm"/>
      <inkml:brushProperty name="height" value="0.1" units="cm"/>
      <inkml:brushProperty name="color" value="#F6630D"/>
    </inkml:brush>
  </inkml:definitions>
  <inkml:trace contextRef="#ctx0" brushRef="#br0">1 0 13247 0 0,'0'0'1544'0'0,"31"12"2100"0"0,-9-6-2133 0 0,0 2-1 0 0,0 0 1 0 0,-1 1-1 0 0,36 21 1 0 0,78 60-236 0 0,-82-53-955 0 0,17 13-4071 0 0</inkml:trace>
</inkml:ink>
</file>

<file path=ppt/ink/ink2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5.084"/>
    </inkml:context>
    <inkml:brush xml:id="br0">
      <inkml:brushProperty name="width" value="0.1" units="cm"/>
      <inkml:brushProperty name="height" value="0.1" units="cm"/>
      <inkml:brushProperty name="color" value="#F6630D"/>
    </inkml:brush>
  </inkml:definitions>
  <inkml:trace contextRef="#ctx0" brushRef="#br0">383 1 15031 0 0,'0'0'1358'0'0,"-32"10"-976"0"0,-121 65 4880 0 0,56-16-3456 0 0,83-51-1654 0 0,2 1 0 0 0,-1 1 0 0 0,-10 11 0 0 0,-9 20-2656 0 0,25-29 1168 0 0</inkml:trace>
</inkml:ink>
</file>

<file path=ppt/ink/ink2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6.482"/>
    </inkml:context>
    <inkml:brush xml:id="br0">
      <inkml:brushProperty name="width" value="0.1" units="cm"/>
      <inkml:brushProperty name="height" value="0.1" units="cm"/>
      <inkml:brushProperty name="color" value="#F6630D"/>
    </inkml:brush>
  </inkml:definitions>
  <inkml:trace contextRef="#ctx0" brushRef="#br0">19 1 8751 0 0,'-3'6'8316'0'0,"-8"24"-5777"0"0,7 63 1006 0 0,7 48-2387 0 0,0-68-775 0 0,-4-32-305 0 0,0-30-66 0 0,0 1 0 0 0,1 0 0 0 0,1-1 1 0 0,0 1-1 0 0,0-1 0 0 0,7 23 0 0 0,10-12-725 0 0</inkml:trace>
</inkml:ink>
</file>

<file path=ppt/ink/ink2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6.840"/>
    </inkml:context>
    <inkml:brush xml:id="br0">
      <inkml:brushProperty name="width" value="0.1" units="cm"/>
      <inkml:brushProperty name="height" value="0.1" units="cm"/>
      <inkml:brushProperty name="color" value="#F6630D"/>
    </inkml:brush>
  </inkml:definitions>
  <inkml:trace contextRef="#ctx0" brushRef="#br0">0 0 16127 0 0,'0'0'5440'0'0</inkml:trace>
</inkml:ink>
</file>

<file path=ppt/ink/ink2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7.188"/>
    </inkml:context>
    <inkml:brush xml:id="br0">
      <inkml:brushProperty name="width" value="0.1" units="cm"/>
      <inkml:brushProperty name="height" value="0.1" units="cm"/>
      <inkml:brushProperty name="color" value="#F6630D"/>
    </inkml:brush>
  </inkml:definitions>
  <inkml:trace contextRef="#ctx0" brushRef="#br0">133 1 14047 0 0,'0'0'1276'0'0,"-34"2"2138"0"0,28 2-3123 0 0,-1 0 0 0 0,1 0 0 0 0,0 0 1 0 0,1 1-1 0 0,-1-1 0 0 0,1 2 0 0 0,0-1 1 0 0,0 0-1 0 0,1 1 0 0 0,-1 0 1 0 0,1 0-1 0 0,0 0 0 0 0,1 1 0 0 0,0-1 1 0 0,0 1-1 0 0,0 0 0 0 0,1-1 1 0 0,-2 11-1 0 0,0-2-129 0 0,1-1 1 0 0,1 1-1 0 0,0 0 0 0 0,1-1 1 0 0,1 1-1 0 0,0 0 0 0 0,5 29 1 0 0,-4-40-154 0 0,0 1 0 0 0,0-1 0 0 0,1 1 0 0 0,0-1 0 0 0,0 0 0 0 0,0 1 0 0 0,0-1 0 0 0,1 0 0 0 0,-1 0 0 0 0,1-1 0 0 0,0 1 0 0 0,0-1 0 0 0,1 1-1 0 0,-1-1 1 0 0,7 5 0 0 0,-3-3 4 0 0,1-1 0 0 0,0 0 0 0 0,0 0-1 0 0,0 0 1 0 0,1-1 0 0 0,-1 0-1 0 0,18 3 1 0 0,-10-3 7 0 0,-1-2-1 0 0,1 1 1 0 0,0-2-1 0 0,0 0 1 0 0,0-1 0 0 0,0 0-1 0 0,0-1 1 0 0,0-1 0 0 0,15-5-1 0 0,-24 5-4 0 0,-1 0 0 0 0,1 0-1 0 0,-1 0 1 0 0,0-1 0 0 0,0 0-1 0 0,0 0 1 0 0,0-1 0 0 0,-1 1 0 0 0,0-1-1 0 0,0-1 1 0 0,0 1 0 0 0,0-1 0 0 0,-1 1-1 0 0,0-1 1 0 0,0 0 0 0 0,-1-1-1 0 0,1 1 1 0 0,-2-1 0 0 0,1 0 0 0 0,-1 1-1 0 0,0-1 1 0 0,0 0 0 0 0,0 0 0 0 0,-1 0-1 0 0,0-1 1 0 0,-1 1 0 0 0,0 0-1 0 0,0 0 1 0 0,0 0 0 0 0,-1 0 0 0 0,0-1-1 0 0,-1 1 1 0 0,1 0 0 0 0,-1 0 0 0 0,0 1-1 0 0,-1-1 1 0 0,0 0 0 0 0,0 1-1 0 0,-1-1 1 0 0,1 1 0 0 0,-1 0 0 0 0,0 0-1 0 0,-1 1 1 0 0,-7-8 0 0 0,7 8-38 0 0,0 0 1 0 0,-1 0 0 0 0,1 1-1 0 0,-1 0 1 0 0,0 0 0 0 0,0 0-1 0 0,0 1 1 0 0,0 0 0 0 0,-1 0-1 0 0,1 0 1 0 0,-9-1-1 0 0,12 3-365 0 0,-1 1-1 0 0,1-1 1 0 0,0 1-1 0 0,-1 0 0 0 0,1 0 1 0 0,0 0-1 0 0,-1 1 0 0 0,1-1 1 0 0,-4 2-1 0 0</inkml:trace>
</inkml:ink>
</file>

<file path=ppt/ink/ink2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48.074"/>
    </inkml:context>
    <inkml:brush xml:id="br0">
      <inkml:brushProperty name="width" value="0.1" units="cm"/>
      <inkml:brushProperty name="height" value="0.1" units="cm"/>
      <inkml:brushProperty name="color" value="#F6630D"/>
    </inkml:brush>
  </inkml:definitions>
  <inkml:trace contextRef="#ctx0" brushRef="#br0">1 130 1375 0 0,'0'0'6299'0'0,"17"-29"4249"0"0,-14 28-10287 0 0,1 0 0 0 0,-1-1 0 0 0,0 1 0 0 0,0-1 0 0 0,0 0 0 0 0,0 0 0 0 0,0 0-1 0 0,0-1 1 0 0,-1 1 0 0 0,1-1 0 0 0,-1 1 0 0 0,1-1 0 0 0,-1 0 0 0 0,0 0 0 0 0,0 0 0 0 0,1-4 0 0 0,-1 4-118 0 0,0 0-1 0 0,0-1 1 0 0,1 1-1 0 0,-1 0 1 0 0,0 0-1 0 0,1 0 1 0 0,0 1-1 0 0,0-1 1 0 0,0 1 0 0 0,0-1-1 0 0,0 1 1 0 0,0 0-1 0 0,6-3 1 0 0,1 2-4 0 0,-1-1 0 0 0,1 2 0 0 0,-1-1 0 0 0,1 1 0 0 0,0 0 0 0 0,0 1 1 0 0,0 0-1 0 0,0 1 0 0 0,0 0 0 0 0,0 1 0 0 0,0 0 0 0 0,0 0 0 0 0,0 1 0 0 0,0 0 0 0 0,-1 1 1 0 0,1 0-1 0 0,14 8 0 0 0,-2-7 38 0 0,-20-5-163 0 0,0 1 0 0 0,0 0 0 0 0,0 0 0 0 0,0 0 0 0 0,0 1 0 0 0,0-1 0 0 0,0 0 0 0 0,0 1 0 0 0,0-1 0 0 0,0 1 0 0 0,0 0 0 0 0,0-1 0 0 0,-1 1 0 0 0,1 0 0 0 0,0 0 0 0 0,0 0 0 0 0,-1 1 0 0 0,1-1 0 0 0,-1 0 0 0 0,1 1 0 0 0,-1-1 0 0 0,0 1 0 0 0,1-1 0 0 0,-1 1 0 0 0,0-1-1 0 0,0 1 1 0 0,0 0 0 0 0,2 3 0 0 0,-3-3-9 0 0,1 0-1 0 0,-1 0 0 0 0,1-1 0 0 0,-1 1 0 0 0,0 0 0 0 0,0 0 0 0 0,0 0 0 0 0,0 0 1 0 0,0-1-1 0 0,0 1 0 0 0,0 0 0 0 0,0 0 0 0 0,-1 0 0 0 0,1 0 0 0 0,-1-1 0 0 0,1 1 1 0 0,-1 0-1 0 0,0-1 0 0 0,0 1 0 0 0,0 0 0 0 0,0-1 0 0 0,-1 3 0 0 0,-32 29 54 0 0,20-20-19 0 0,5-7-28 0 0,-22 33-11 0 0,29-38 0 0 0,-6 17 0 0 0,6-11 0 0 0,3-3 6 0 0,0-1 0 0 0,-1 0 1 0 0,1 1-1 0 0,0-1 0 0 0,1 0 0 0 0,-1 0 0 0 0,1 0 1 0 0,-1 0-1 0 0,1 0 0 0 0,0 0 0 0 0,0 0 0 0 0,0-1 1 0 0,0 1-1 0 0,1-1 0 0 0,-1 1 0 0 0,1-1 0 0 0,-1 0 1 0 0,1 0-1 0 0,0 0 0 0 0,0 0 0 0 0,0-1 0 0 0,0 1 1 0 0,0-1-1 0 0,6 2 0 0 0,7 6 50 0 0,-10-6-48 0 0,-1 1 0 0 0,1 0 0 0 0,-1 1 1 0 0,0-1-1 0 0,0 1 0 0 0,-1 0 0 0 0,1 0 0 0 0,-1 0 1 0 0,0 1-1 0 0,-1-1 0 0 0,1 1 0 0 0,-1 0 0 0 0,0 0 1 0 0,2 7-1 0 0,-4-7-6 0 0,0-1 1 0 0,0 0-1 0 0,0 0 1 0 0,-1 0-1 0 0,0 1 1 0 0,0-1-1 0 0,-1 0 1 0 0,0 0-1 0 0,1 1 1 0 0,-2-1-1 0 0,1 0 1 0 0,0 0-1 0 0,-1 0 1 0 0,0 0-1 0 0,0-1 1 0 0,-1 1-1 0 0,0 0 1 0 0,-5 7-1 0 0,2-5 14 0 0,0 0-1 0 0,-1 0 0 0 0,1 0 1 0 0,-2-1-1 0 0,1 0 0 0 0,-1-1 0 0 0,1 1 1 0 0,-1-1-1 0 0,-1-1 0 0 0,1 0 1 0 0,-1 0-1 0 0,0 0 0 0 0,0-1 1 0 0,0-1-1 0 0,-11 3 0 0 0,14-4-22 0 0,1 0 0 0 0,0 0-1 0 0,-1 0 1 0 0,1-1 0 0 0,-1 0-1 0 0,1 0 1 0 0,-1 0 0 0 0,1-1 0 0 0,-1 0-1 0 0,1 0 1 0 0,-1 0 0 0 0,1-1-1 0 0,0 1 1 0 0,0-1 0 0 0,0-1 0 0 0,0 1-1 0 0,0-1 1 0 0,0 1 0 0 0,1-2-1 0 0,-1 1 1 0 0,1 0 0 0 0,0-1 0 0 0,0 0-1 0 0,0 0 1 0 0,0 0 0 0 0,-4-7-1 0 0,7 10-173 0 0</inkml:trace>
</inkml:ink>
</file>

<file path=ppt/ink/ink2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0.354"/>
    </inkml:context>
    <inkml:brush xml:id="br0">
      <inkml:brushProperty name="width" value="0.1" units="cm"/>
      <inkml:brushProperty name="height" value="0.1" units="cm"/>
      <inkml:brushProperty name="color" value="#F6630D"/>
    </inkml:brush>
  </inkml:definitions>
  <inkml:trace contextRef="#ctx0" brushRef="#br0">167 5 10135 0 0,'-14'-5'12183'0'0,"14"11"-12009"0"0,1-1-1 0 0,-1 0 1 0 0,1 1 0 0 0,0-1-1 0 0,1 0 1 0 0,-1 0 0 0 0,1 0-1 0 0,0 0 1 0 0,1 0 0 0 0,-1 0-1 0 0,1 0 1 0 0,0-1 0 0 0,0 1 0 0 0,0-1-1 0 0,1 0 1 0 0,-1 0 0 0 0,1 0-1 0 0,0 0 1 0 0,7 4 0 0 0,5 5 42 0 0,0-1 0 0 0,1-1 0 0 0,36 18 0 0 0,82 24 624 0 0,-91-37-723 0 0,0 1 0 0 0,45 25 0 0 0,-81-37-117 0 0,-4-1 11 0 0,-5-1 35 0 0,-1-1 0 0 0,0 1 0 0 0,0-1 1 0 0,0 0-1 0 0,0 1 0 0 0,-1-1 0 0 0,1 0 1 0 0,-1 0-1 0 0,1-1 0 0 0,-1 1 0 0 0,-3 1 0 0 0,-97 51 120 0 0,32-18-132 0 0,-93 63 1 0 0,-21 45 166 0 0,140-108-178 0 0,38-30-29 0 0,6-5 0 0 0,-1 1 0 0 0,1-1 0 0 0,-1 0 0 0 0,1 1 0 0 0,-1-1 0 0 0,0 0 0 0 0,0 0 0 0 0,1 0 0 0 0,-1-1 0 0 0,0 1 0 0 0,0 0 0 0 0,-4 0 0 0 0,6-1-62 0 0,22 23-6549 0 0</inkml:trace>
</inkml:ink>
</file>

<file path=ppt/ink/ink2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1.336"/>
    </inkml:context>
    <inkml:brush xml:id="br0">
      <inkml:brushProperty name="width" value="0.1" units="cm"/>
      <inkml:brushProperty name="height" value="0.1" units="cm"/>
      <inkml:brushProperty name="color" value="#F6630D"/>
    </inkml:brush>
  </inkml:definitions>
  <inkml:trace contextRef="#ctx0" brushRef="#br0">402 30 9647 0 0,'15'-8'-1937'0'0,"20"-13"13264"0"0,-34 22-11112 0 0,-1 0 1 0 0,0 0 0 0 0,0 0 0 0 0,0 0-1 0 0,1 0 1 0 0,-1 0 0 0 0,0 1-1 0 0,-1-1 1 0 0,1 0 0 0 0,0 0-1 0 0,0 0 1 0 0,0 0 0 0 0,-1 0 0 0 0,1 0-1 0 0,0 0 1 0 0,-1 0 0 0 0,1 0-1 0 0,-1 0 1 0 0,1 0 0 0 0,-1 0-1 0 0,0 0 1 0 0,-1 2 0 0 0,-6 12-43 0 0,0 1 1 0 0,-1-1-1 0 0,-1 0 1 0 0,-1-1-1 0 0,0 0 0 0 0,0-1 1 0 0,-24 21-1 0 0,-7 0 20 0 0,-54 34 0 0 0,66-49-60 0 0,1 1-1 0 0,0 1 1 0 0,2 2 0 0 0,1 1-1 0 0,-28 31 1 0 0,53-55-135 0 0,1 1-1 0 0,-1-1 1 0 0,0 1 0 0 0,1-1-1 0 0,-1 1 1 0 0,1 0-1 0 0,-1-1 1 0 0,1 1 0 0 0,-1-1-1 0 0,1 1 1 0 0,-1 0 0 0 0,1-1-1 0 0,-1 1 1 0 0,1 0-1 0 0,0 0 1 0 0,-1-1 0 0 0,1 1-1 0 0,0 0 1 0 0,0 0 0 0 0,0 0-1 0 0,-1-1 1 0 0,1 1-1 0 0,0 0 1 0 0,0 0 0 0 0,0 0-1 0 0,0-1 1 0 0,1 1-1 0 0,-1 0 1 0 0,0 0 0 0 0,0 0-1 0 0,0-1 1 0 0,1 3 0 0 0,1-3-165 0 0,0 0 1 0 0,0 1-1 0 0,0-1 1 0 0,0 0 0 0 0,0 0-1 0 0,0 0 1 0 0,-1 0-1 0 0,1-1 1 0 0,0 1 0 0 0,0 0-1 0 0,0-1 1 0 0,0 1 0 0 0,3-2-1 0 0,11-4-1985 0 0</inkml:trace>
</inkml:ink>
</file>

<file path=ppt/ink/ink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5"/>
    </inkml:context>
    <inkml:brush xml:id="br0">
      <inkml:brushProperty name="width" value="0.1" units="cm"/>
      <inkml:brushProperty name="height" value="0.1" units="cm"/>
      <inkml:brushProperty name="color" value="#AB008B"/>
    </inkml:brush>
  </inkml:definitions>
  <inkml:trace contextRef="#ctx0" brushRef="#br0">20 66 6447 0 0,'0'-1'499'0'0,"0"-33"8910"0"0,-13 3 130 0 0,7 113-9370 0 0,6 108 0 0 0,1-80-15 0 0,3-31-141 0 0,-1-52-59 0 0,-2 0 0 0 0,-1-1 0 0 0,-6 49 0 0 0,6-74 490 0 0,2-3-631 0 0,1-1 1 0 0,0 0-1 0 0,-1 0 0 0 0,0 0 1 0 0,1 0-1 0 0,-1 0 0 0 0,-1 0 1 0 0,4-6-1 0 0</inkml:trace>
</inkml:ink>
</file>

<file path=ppt/ink/ink2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3.231"/>
    </inkml:context>
    <inkml:brush xml:id="br0">
      <inkml:brushProperty name="width" value="0.1" units="cm"/>
      <inkml:brushProperty name="height" value="0.1" units="cm"/>
      <inkml:brushProperty name="color" value="#F6630D"/>
    </inkml:brush>
  </inkml:definitions>
  <inkml:trace contextRef="#ctx0" brushRef="#br0">0 279 1839 0 0,'0'0'13288'0'0,"30"-9"-10761"0"0,-13 5-1548 0 0,0-2 0 0 0,0-1 0 0 0,31-16 0 0 0,-34 14-759 0 0,0 0 0 0 0,-1-1-1 0 0,0-1 1 0 0,-1 0 0 0 0,0-1 0 0 0,-1 0 0 0 0,14-20-1 0 0,-19 24-33 0 0,1-1-1 0 0,-2 0 0 0 0,1-1 0 0 0,-1 0 1 0 0,-1 1-1 0 0,1-2 0 0 0,-2 1 0 0 0,0 0 0 0 0,0-1 1 0 0,2-15 741 0 0,-14 52-764 0 0,4-16-164 0 0,-122 302-565 0 0,97-228 254 0 0,-33 155-1 0 0,62-197-19 0 0,1-40 328 0 0,0-1 0 0 0,1 1 1 0 0,-1 0-1 0 0,0-1 0 0 0,1 1 1 0 0,0 0-1 0 0,-1-1 0 0 0,1 1 1 0 0,0-1-1 0 0,0 1 0 0 0,0-1 1 0 0,0 1-1 0 0,0-1 0 0 0,0 0 1 0 0,0 1-1 0 0,0-1 0 0 0,1 0 1 0 0,-1 0-1 0 0,0 0 0 0 0,1 0 1 0 0,-1 0-1 0 0,1 0 0 0 0,-1 0 1 0 0,4 0-1 0 0,9 3 5 0 0,1-1-1 0 0,0 0 1 0 0,0-1-1 0 0,1-1 1 0 0,-1 0-1 0 0,0-1 1 0 0,21-3-1 0 0,107-24 162 0 0,-106 19-76 0 0,-21 5-73 0 0,-14 3-361 0 0,0 0 0 0 0,0 0 0 0 0,0 0-1 0 0,0 0 1 0 0,0 0 0 0 0,0 0 0 0 0,0 1-1 0 0,0-1 1 0 0,0 1 0 0 0,0 0 0 0 0,0-1 0 0 0,0 1-1 0 0,0 0 1 0 0,-1 0 0 0 0,4 2 0 0 0,3 4-1282 0 0</inkml:trace>
</inkml:ink>
</file>

<file path=ppt/ink/ink2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3.605"/>
    </inkml:context>
    <inkml:brush xml:id="br0">
      <inkml:brushProperty name="width" value="0.1" units="cm"/>
      <inkml:brushProperty name="height" value="0.1" units="cm"/>
      <inkml:brushProperty name="color" value="#F6630D"/>
    </inkml:brush>
  </inkml:definitions>
  <inkml:trace contextRef="#ctx0" brushRef="#br0">1 159 9215 0 0,'0'0'707'0'0,"23"-27"4650"0"0,-7 16-4026 0 0,0 0-1 0 0,1 1 1 0 0,0 1-1 0 0,1 0 1 0 0,26-8 0 0 0,99-23-1889 0 0,-69 21-6210 0 0,-57 13-106 0 0</inkml:trace>
</inkml:ink>
</file>

<file path=ppt/ink/ink2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3.946"/>
    </inkml:context>
    <inkml:brush xml:id="br0">
      <inkml:brushProperty name="width" value="0.1" units="cm"/>
      <inkml:brushProperty name="height" value="0.1" units="cm"/>
      <inkml:brushProperty name="color" value="#F6630D"/>
    </inkml:brush>
  </inkml:definitions>
  <inkml:trace contextRef="#ctx0" brushRef="#br0">0 177 11231 0 0,'0'0'1016'0'0,"13"-32"-681"0"0,-10 21 435 0 0,0 1-1 0 0,1 0 1 0 0,1 1 0 0 0,0-1-1 0 0,0 1 1 0 0,1 0 0 0 0,0 0-1 0 0,0 0 1 0 0,1 1 0 0 0,14-14-1 0 0,-18 19-630 0 0,0 1 0 0 0,1-1 0 0 0,-1 0 0 0 0,1 1 0 0 0,0 0-1 0 0,0 0 1 0 0,0 0 0 0 0,0 0 0 0 0,0 0 0 0 0,0 1 0 0 0,0 0-1 0 0,0 0 1 0 0,1 0 0 0 0,-1 0 0 0 0,0 1 0 0 0,1-1 0 0 0,-1 1 0 0 0,0 0-1 0 0,1 1 1 0 0,-1-1 0 0 0,0 1 0 0 0,1 0 0 0 0,-1 0 0 0 0,0 0 0 0 0,0 0-1 0 0,0 1 1 0 0,0 0 0 0 0,0 0 0 0 0,4 2 0 0 0,-6-2-129 0 0,1 0 1 0 0,0 0-1 0 0,-1 1 0 0 0,0-1 1 0 0,1 0-1 0 0,-1 1 0 0 0,0 0 1 0 0,0-1-1 0 0,-1 1 1 0 0,1 0-1 0 0,-1 0 0 0 0,1 0 1 0 0,-1 0-1 0 0,0 0 1 0 0,0 0-1 0 0,0 1 0 0 0,0-1 1 0 0,-1 0-1 0 0,1 0 0 0 0,-1 1 1 0 0,0-1-1 0 0,0 0 1 0 0,0 1-1 0 0,0-1 0 0 0,-1 0 1 0 0,0 0-1 0 0,1 1 1 0 0,-1-1-1 0 0,0 0 0 0 0,0 0 1 0 0,-3 6-1 0 0,-4 10 53 0 0,-1-1 0 0 0,-1 0 1 0 0,-21 30-1 0 0,30-46-63 0 0,-33 43-164 0 0,24-33 70 0 0,0 0 0 0 0,0 1 0 0 0,2 1 0 0 0,-1-1 0 0 0,2 1 0 0 0,0 1 0 0 0,-7 20 0 0 0,13-33 88 0 0,1 0 1 0 0,0-1-1 0 0,0 1 0 0 0,0 0 0 0 0,1-1 0 0 0,-1 1 1 0 0,0 0-1 0 0,1-1 0 0 0,-1 1 0 0 0,1 0 0 0 0,-1-1 1 0 0,1 1-1 0 0,0-1 0 0 0,-1 1 0 0 0,1-1 0 0 0,0 0 1 0 0,0 1-1 0 0,0-1 0 0 0,0 0 0 0 0,1 0 0 0 0,-1 1 1 0 0,0-1-1 0 0,0 0 0 0 0,1 0 0 0 0,-1 0 0 0 0,0-1 1 0 0,1 1-1 0 0,-1 0 0 0 0,1 0 0 0 0,-1-1 0 0 0,1 1 1 0 0,0-1-1 0 0,-1 1 0 0 0,4-1 0 0 0,9 4 81 0 0,1-1 0 0 0,30 3-1 0 0,-29-4 21 0 0,203 41-1359 0 0,-197-39-241 0 0,-2-2-78 0 0</inkml:trace>
</inkml:ink>
</file>

<file path=ppt/ink/ink2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4.339"/>
    </inkml:context>
    <inkml:brush xml:id="br0">
      <inkml:brushProperty name="width" value="0.1" units="cm"/>
      <inkml:brushProperty name="height" value="0.1" units="cm"/>
      <inkml:brushProperty name="color" value="#F6630D"/>
    </inkml:brush>
  </inkml:definitions>
  <inkml:trace contextRef="#ctx0" brushRef="#br0">159 1 2303 0 0,'-28'1'9987'0'0,"21"2"-9282"0"0,1-1 1 0 0,-1 2-1 0 0,1-1 0 0 0,0 1 1 0 0,1 0-1 0 0,-1 0 0 0 0,1 1 1 0 0,-1-1-1 0 0,-8 12 0 0 0,7-8-249 0 0,0 2-1 0 0,1-1 0 0 0,0 1 0 0 0,1 0 1 0 0,0 0-1 0 0,-4 11 0 0 0,5-11-319 0 0,1 0 0 0 0,0-1 1 0 0,1 1-1 0 0,0 0 0 0 0,0 1 0 0 0,1-1 1 0 0,1 0-1 0 0,-1 0 0 0 0,2 0 0 0 0,-1 0 1 0 0,2 1-1 0 0,-1-1 0 0 0,1 0 0 0 0,1-1 1 0 0,4 15-1 0 0,-4-19-121 0 0,0 0 0 0 0,0 0 1 0 0,0 0-1 0 0,1 0 0 0 0,0-1 1 0 0,0 1-1 0 0,0-1 0 0 0,0 0 1 0 0,0 0-1 0 0,1-1 0 0 0,0 1 0 0 0,0-1 1 0 0,0 0-1 0 0,0 0 0 0 0,0-1 1 0 0,1 1-1 0 0,8 1 0 0 0,-6-1 6 0 0,0-2 0 0 0,1 1 0 0 0,-1-1-1 0 0,1 0 1 0 0,0-1 0 0 0,-1 0 0 0 0,1 0 0 0 0,-1-1-1 0 0,1 0 1 0 0,-1-1 0 0 0,13-3 0 0 0,-14 3-1 0 0,-1-1 0 0 0,1 1 0 0 0,-1-1 0 0 0,0 0 0 0 0,0-1 0 0 0,0 1 0 0 0,0-1 0 0 0,0-1 0 0 0,-1 1 0 0 0,0-1 0 0 0,0 0 0 0 0,0 0 0 0 0,7-10 0 0 0,-9 10-1 0 0,0 0-1 0 0,-1 0 1 0 0,0 0-1 0 0,0 0 1 0 0,0 0-1 0 0,-1 0 1 0 0,1-1-1 0 0,-1 1 0 0 0,-1 0 1 0 0,1-1-1 0 0,-1 1 1 0 0,0-1-1 0 0,0 1 1 0 0,0-1-1 0 0,-1 1 1 0 0,0 0-1 0 0,0-1 1 0 0,-1 1-1 0 0,-2-9 0 0 0,0 3-5 0 0,0 0-1 0 0,-1 1 0 0 0,0 0 0 0 0,0 0 0 0 0,-1 0 1 0 0,0 0-1 0 0,-1 1 0 0 0,0 0 0 0 0,-1 1 0 0 0,0 0 1 0 0,0 0-1 0 0,0 0 0 0 0,-15-9 0 0 0,15 14-129 0 0,6 2-495 0 0</inkml:trace>
</inkml:ink>
</file>

<file path=ppt/ink/ink2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4.676"/>
    </inkml:context>
    <inkml:brush xml:id="br0">
      <inkml:brushProperty name="width" value="0.1" units="cm"/>
      <inkml:brushProperty name="height" value="0.1" units="cm"/>
      <inkml:brushProperty name="color" value="#F6630D"/>
    </inkml:brush>
  </inkml:definitions>
  <inkml:trace contextRef="#ctx0" brushRef="#br0">65 2 9215 0 0,'0'0'831'0'0,"-1"0"-686"0"0,0-2 105 0 0,-26 39 5864 0 0,21-27-5826 0 0,1 1-1 0 0,1 0 0 0 0,-1 0 1 0 0,2 1-1 0 0,-1-1 0 0 0,2 1 1 0 0,-1 0-1 0 0,2 0 0 0 0,0 0 1 0 0,0 0-1 0 0,1 0 0 0 0,0 0 1 0 0,1 0-1 0 0,1 0 0 0 0,-1 0 1 0 0,2-1-1 0 0,0 1 0 0 0,0-1 1 0 0,7 14-1 0 0,-8-23-248 0 0,0 1 0 0 0,0-1 0 0 0,1 0 0 0 0,-1 1 0 0 0,1-1 0 0 0,0 0 0 0 0,-1 0 0 0 0,1-1 0 0 0,0 1 0 0 0,0-1 0 0 0,0 1 0 0 0,1-1 0 0 0,-1 0 0 0 0,0 0 0 0 0,0 0 0 0 0,1-1 0 0 0,5 1 0 0 0,60 2 516 0 0,-63-3-501 0 0,0-1-1 0 0,1 1 1 0 0,-1-1-1 0 0,0 0 1 0 0,0-1 0 0 0,0 1-1 0 0,0-1 1 0 0,0 0-1 0 0,0-1 1 0 0,0 1 0 0 0,-1-1-1 0 0,1 0 1 0 0,-1-1-1 0 0,0 1 1 0 0,0-1-1 0 0,0 0 1 0 0,-1-1 0 0 0,1 1-1 0 0,-1-1 1 0 0,0 0-1 0 0,0 0 1 0 0,0 0-1 0 0,-1 0 1 0 0,0 0 0 0 0,0-1-1 0 0,0 0 1 0 0,-1 0-1 0 0,0 0 1 0 0,0 0 0 0 0,0 0-1 0 0,-1 0 1 0 0,0 0-1 0 0,0 0 1 0 0,-1 0-1 0 0,1-1 1 0 0,-1 1 0 0 0,-1 0-1 0 0,1-1 1 0 0,-1 1-1 0 0,0 0 1 0 0,-1 0 0 0 0,-2-8-1 0 0,4 13-42 0 0,-3-12 86 0 0,-1 0 0 0 0,0 0-1 0 0,-1 1 1 0 0,0 0 0 0 0,-10-18 0 0 0,14 29-44 0 0</inkml:trace>
</inkml:ink>
</file>

<file path=ppt/ink/ink2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0:55.024"/>
    </inkml:context>
    <inkml:brush xml:id="br0">
      <inkml:brushProperty name="width" value="0.1" units="cm"/>
      <inkml:brushProperty name="height" value="0.1" units="cm"/>
      <inkml:brushProperty name="color" value="#F6630D"/>
    </inkml:brush>
  </inkml:definitions>
  <inkml:trace contextRef="#ctx0" brushRef="#br0">82 41 7367 0 0,'-3'-7'6938'0'0,"-11"19"-4014"0"0,7-6-2446 0 0,1 1 0 0 0,0 0 1 0 0,1 0-1 0 0,-1 1 0 0 0,1 0 0 0 0,1 0 1 0 0,0 0-1 0 0,0 0 0 0 0,0 1 1 0 0,1-1-1 0 0,0 1 0 0 0,-2 16 1 0 0,3-16-285 0 0,2 0 0 0 0,0 0 1 0 0,0 0-1 0 0,0 0 0 0 0,1 0 0 0 0,0 0 1 0 0,1 0-1 0 0,0 0 0 0 0,1-1 1 0 0,-1 1-1 0 0,7 12 0 0 0,-4-11-130 0 0,1 0-1 0 0,0 0 1 0 0,1 0-1 0 0,0-1 1 0 0,0 0-1 0 0,1 0 1 0 0,0-1-1 0 0,1 0 0 0 0,-1-1 1 0 0,2 1-1 0 0,-1-2 1 0 0,1 1-1 0 0,0-2 1 0 0,0 1-1 0 0,1-1 1 0 0,-1-1-1 0 0,1 0 1 0 0,0 0-1 0 0,0-1 1 0 0,16 2-1 0 0,-18-3 3 0 0,0-1-1 0 0,0-1 1 0 0,0 1 0 0 0,1-1-1 0 0,-1-1 1 0 0,0 0-1 0 0,0 0 1 0 0,0-1 0 0 0,-1 0-1 0 0,1-1 1 0 0,16-6 0 0 0,-20 6-38 0 0,-1 0 0 0 0,1 0 1 0 0,-1 0-1 0 0,1 0 1 0 0,-1-1-1 0 0,0 0 0 0 0,0 0 1 0 0,-1 0-1 0 0,1 0 1 0 0,-1 0-1 0 0,0-1 0 0 0,0 0 1 0 0,0 1-1 0 0,-1-1 1 0 0,0 0-1 0 0,0 0 0 0 0,0-1 1 0 0,0 1-1 0 0,-1 0 1 0 0,1-11-1 0 0,0-3 62 0 0,-1 0 0 0 0,-1-1 1 0 0,0 1-1 0 0,-2 0 0 0 0,0 0 0 0 0,-7-24 1 0 0,7 33-76 0 0,0 0 0 0 0,-1 0 1 0 0,-1 1-1 0 0,1-1 1 0 0,-2 1-1 0 0,1 0 1 0 0,-1 0-1 0 0,-1 0 1 0 0,1 1-1 0 0,-2 0 1 0 0,1 0-1 0 0,-1 0 1 0 0,-11-10-1 0 0,14 16-77 0 0,0-1 1 0 0,1 1-1 0 0,-1 0 0 0 0,0 0 1 0 0,0 0-1 0 0,-1 0 0 0 0,1 1 1 0 0,0-1-1 0 0,-1 1 0 0 0,1 0 0 0 0,0 0 1 0 0,-1 1-1 0 0,1 0 0 0 0,-1-1 1 0 0,1 2-1 0 0,-1-1 0 0 0,-8 2 1 0 0,4 0-925 0 0,0 1 0 0 0,0 0 0 0 0,0 1 0 0 0,1 0 0 0 0,-1 1 1 0 0,1 0-1 0 0,-11 8 0 0 0,9-7-1025 0 0</inkml:trace>
</inkml:ink>
</file>

<file path=ppt/ink/ink2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1:56.590"/>
    </inkml:context>
    <inkml:brush xml:id="br0">
      <inkml:brushProperty name="width" value="0.1" units="cm"/>
      <inkml:brushProperty name="height" value="0.1" units="cm"/>
      <inkml:brushProperty name="color" value="#F6630D"/>
    </inkml:brush>
  </inkml:definitions>
  <inkml:trace contextRef="#ctx0" brushRef="#br0">26 171 1839 0 0,'18'-17'14035'0'0,"-19"16"-13846"0"0,1-7 1702 0 0,1-15 1386 0 0,-1 16-3061 0 0,1 1 0 0 0,0-1 0 0 0,0 1 0 0 0,1 0 0 0 0,4-12 0 0 0,-4 13-138 0 0,-1 1-1 0 0,2-1 1 0 0,-1 1-1 0 0,1-1 1 0 0,-1 1-1 0 0,1 0 1 0 0,0 0 0 0 0,1 0-1 0 0,-1 1 1 0 0,1-1-1 0 0,-1 1 1 0 0,1 0-1 0 0,0 0 1 0 0,0 0-1 0 0,1 0 1 0 0,-1 1-1 0 0,1-1 1 0 0,7-2-1 0 0,-11 5 34 0 0,2 1-63 0 0,0-1-1 0 0,-1 1 1 0 0,1 0 0 0 0,-1 0-1 0 0,1 0 1 0 0,-1 1-1 0 0,0-1 1 0 0,1 1 0 0 0,-1-1-1 0 0,0 1 1 0 0,0 0 0 0 0,0-1-1 0 0,2 4 1 0 0,0 2-9 0 0,-1 0 1 0 0,-1 0 0 0 0,1 1 0 0 0,-1-1-1 0 0,0 1 1 0 0,-1-1 0 0 0,0 1-1 0 0,0 0 1 0 0,0 0 0 0 0,-1-1-1 0 0,-1 1 1 0 0,1 0 0 0 0,-1 0-1 0 0,-3 12 1 0 0,-5 15 21 0 0,-25 66-1 0 0,16-50-3 0 0,6-19-83 0 0,0 0 0 0 0,-3 0-1 0 0,0-2 1 0 0,-2 1 0 0 0,-25 33 0 0 0,41-63-38 0 0,4-4-171 0 0,0-1 224 0 0,-1 1-1 0 0,2 0 1 0 0,-1 0 0 0 0,0 1 0 0 0,1-1 0 0 0,-1 0 0 0 0,1 1 0 0 0,0 0 0 0 0,0 0 0 0 0,0 0 0 0 0,6-2 0 0 0,-6 3 8 0 0,5-2 3 0 0,-1 1 0 0 0,1 0 0 0 0,0 0 0 0 0,0 1 0 0 0,0 1 0 0 0,-1-1 0 0 0,1 1 0 0 0,0 1 0 0 0,0-1 0 0 0,0 2 0 0 0,0-1 0 0 0,-1 1 0 0 0,1 1 0 0 0,11 4 0 0 0,0-2 0 0 0,0 0 0 0 0,27 2 0 0 0,23 11-4258 0 0,-61-18 2252 0 0</inkml:trace>
</inkml:ink>
</file>

<file path=ppt/ink/ink2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1:57.560"/>
    </inkml:context>
    <inkml:brush xml:id="br0">
      <inkml:brushProperty name="width" value="0.1" units="cm"/>
      <inkml:brushProperty name="height" value="0.1" units="cm"/>
      <inkml:brushProperty name="color" value="#F6630D"/>
    </inkml:brush>
  </inkml:definitions>
  <inkml:trace contextRef="#ctx0" brushRef="#br0">71 71 7455 0 0,'0'0'944'0'0,"15"-33"5767"0"0,-13 30-6457 0 0,-1 0 0 0 0,1 1 1 0 0,0-1-1 0 0,0 1 0 0 0,0 0 0 0 0,0 0 1 0 0,0-1-1 0 0,0 1 0 0 0,1 1 1 0 0,-1-1-1 0 0,1 0 0 0 0,-1 1 0 0 0,1-1 1 0 0,0 1-1 0 0,0 0 0 0 0,-1-1 0 0 0,1 2 1 0 0,0-1-1 0 0,0 0 0 0 0,0 0 0 0 0,0 1 1 0 0,0 0-1 0 0,0-1 0 0 0,0 1 0 0 0,6 1 1 0 0,-5 0-123 0 0,0 0 0 0 0,0 0 0 0 0,1 1 1 0 0,-1-1-1 0 0,0 1 0 0 0,-1 0 1 0 0,1 0-1 0 0,0 0 0 0 0,-1 1 0 0 0,1-1 1 0 0,-1 1-1 0 0,1 0 0 0 0,-1 0 1 0 0,0 0-1 0 0,0 0 0 0 0,-1 1 1 0 0,5 6-1 0 0,-5-7-113 0 0,0 0 1 0 0,0 1 0 0 0,-1 0-1 0 0,1-1 1 0 0,-1 1-1 0 0,0 0 1 0 0,0-1-1 0 0,0 1 1 0 0,-1 0 0 0 0,1 0-1 0 0,-1 0 1 0 0,0 0-1 0 0,0 0 1 0 0,0 0-1 0 0,-1-1 1 0 0,1 1 0 0 0,-2 5-1 0 0,0-2 0 0 0,-1 0 0 0 0,0 0 0 0 0,0 1 0 0 0,-1-2 0 0 0,0 1 0 0 0,0 0 0 0 0,-1-1 0 0 0,-6 8 0 0 0,-2 0 11 0 0,-1 0 1 0 0,-1-1-1 0 0,0 0 0 0 0,-1-1 0 0 0,0-1 0 0 0,-18 9 0 0 0,31-18-69 0 0,0 0 0 0 0,-1-1 0 0 0,1 1 0 0 0,-1-1 0 0 0,1 0-1 0 0,-1 0 1 0 0,1-1 0 0 0,-1 1 0 0 0,1-1 0 0 0,-6 1-1 0 0,-10-9-1927 0 0,7-12-3922 0 0</inkml:trace>
</inkml:ink>
</file>

<file path=ppt/ink/ink2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1:57.939"/>
    </inkml:context>
    <inkml:brush xml:id="br0">
      <inkml:brushProperty name="width" value="0.1" units="cm"/>
      <inkml:brushProperty name="height" value="0.1" units="cm"/>
      <inkml:brushProperty name="color" value="#F6630D"/>
    </inkml:brush>
  </inkml:definitions>
  <inkml:trace contextRef="#ctx0" brushRef="#br0">160 60 1839 0 0,'0'0'83'0'0,"1"-11"381"0"0,0-15 10620 0 0,-2 25-10919 0 0,0-1-1 0 0,0 1 1 0 0,0-1-1 0 0,0 1 1 0 0,0-1-1 0 0,0 1 1 0 0,0 0-1 0 0,0 0 1 0 0,-1 0 0 0 0,1-1-1 0 0,-1 1 1 0 0,1 0-1 0 0,-1 1 1 0 0,1-1-1 0 0,-1 0 1 0 0,1 0 0 0 0,-1 1-1 0 0,0-1 1 0 0,1 1-1 0 0,-1-1 1 0 0,0 1-1 0 0,1 0 1 0 0,-4 0-1 0 0,1 0-3 0 0,1 0 0 0 0,-1 1-1 0 0,0 0 1 0 0,1 0-1 0 0,-1 0 1 0 0,1 0-1 0 0,-1 1 1 0 0,1 0-1 0 0,-1-1 1 0 0,-4 5 0 0 0,0 0-23 0 0,-1 0 1 0 0,2 1 0 0 0,-1 0-1 0 0,1 0 1 0 0,0 0 0 0 0,1 1-1 0 0,-9 12 1 0 0,13-17-106 0 0,1 0-1 0 0,-1 0 1 0 0,0 1 0 0 0,1-1-1 0 0,0 0 1 0 0,-1 0 0 0 0,1 1-1 0 0,1-1 1 0 0,-1 1 0 0 0,0-1-1 0 0,1 1 1 0 0,0-1-1 0 0,0 1 1 0 0,0-1 0 0 0,0 1-1 0 0,0-1 1 0 0,1 1 0 0 0,-1-1-1 0 0,3 5 1 0 0,-2-5-15 0 0,1 0 0 0 0,0 1 0 0 0,0-1 1 0 0,1-1-1 0 0,-1 1 0 0 0,0 0 0 0 0,1-1 0 0 0,0 1 0 0 0,0-1 1 0 0,0 0-1 0 0,0 0 0 0 0,0 0 0 0 0,0 0 0 0 0,0 0 1 0 0,5 1-1 0 0,10 3-40 0 0,1-1 0 0 0,-1 0 0 0 0,1-2 0 0 0,0 0 0 0 0,31 1 0 0 0,-9-3-880 0 0,0-2-344 0 0</inkml:trace>
</inkml:ink>
</file>

<file path=ppt/ink/ink2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6.030"/>
    </inkml:context>
    <inkml:brush xml:id="br0">
      <inkml:brushProperty name="width" value="0.1" units="cm"/>
      <inkml:brushProperty name="height" value="0.1" units="cm"/>
      <inkml:brushProperty name="color" value="#F6630D"/>
    </inkml:brush>
  </inkml:definitions>
  <inkml:trace contextRef="#ctx0" brushRef="#br0">5 200 2303 0 0,'0'0'17007'0'0,"0"-3"-16535"0"0,-4-12-7 0 0,3 11 614 0 0,14-27 98 0 0,-6 19-929 0 0,0 0 0 0 0,0 0 0 0 0,1 1 0 0 0,1 0 0 0 0,0 1 0 0 0,0 0-1 0 0,14-11 1 0 0,-17 16-197 0 0,0 0 0 0 0,1 0-1 0 0,0 1 1 0 0,-1 0-1 0 0,2 0 1 0 0,-1 0 0 0 0,0 1-1 0 0,1 0 1 0 0,-1 1 0 0 0,1 0-1 0 0,0 0 1 0 0,0 0-1 0 0,13 0 1 0 0,-18 2-46 0 0,-1 0-1 0 0,0 0 1 0 0,0 0-1 0 0,0 0 1 0 0,0 0-1 0 0,1 1 0 0 0,-1-1 1 0 0,0 1-1 0 0,0 0 1 0 0,0-1-1 0 0,0 1 1 0 0,0 0-1 0 0,0 0 1 0 0,0 0-1 0 0,-1 0 1 0 0,1 1-1 0 0,0-1 1 0 0,0 0-1 0 0,-1 1 1 0 0,1-1-1 0 0,-1 1 1 0 0,0 0-1 0 0,3 3 1 0 0,-2-1-2 0 0,-1 0 0 0 0,1 0 1 0 0,-1 0-1 0 0,0 0 0 0 0,0 0 1 0 0,-1 1-1 0 0,1-1 1 0 0,-1 0-1 0 0,0 1 0 0 0,0-1 1 0 0,-1 6-1 0 0,-2 11 7 0 0,-1-1 0 0 0,-1 0 0 0 0,-13 34-1 0 0,17-53-8 0 0,-18 49-225 0 0,-2 0-1 0 0,-3-1 1 0 0,-1-1-1 0 0,-3-1 1 0 0,-52 66-1 0 0,79-111 193 0 0,35-9 272 0 0,293-36 78 0 0,-305 45-627 0 0,-14 3-2230 0 0</inkml:trace>
</inkml:ink>
</file>

<file path=ppt/ink/ink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6"/>
    </inkml:context>
    <inkml:brush xml:id="br0">
      <inkml:brushProperty name="width" value="0.1" units="cm"/>
      <inkml:brushProperty name="height" value="0.1" units="cm"/>
      <inkml:brushProperty name="color" value="#AB008B"/>
    </inkml:brush>
  </inkml:definitions>
  <inkml:trace contextRef="#ctx0" brushRef="#br0">138 31 1375 0 0,'-1'-30'21965'0'0,"0"30"-21923"0"0,0 0-1 0 0,0 0 0 0 0,0 0 0 0 0,0 0 1 0 0,-1 1-1 0 0,1-1 0 0 0,0 0 1 0 0,0 1-1 0 0,0-1 0 0 0,0 1 0 0 0,0-1 1 0 0,0 1-1 0 0,0 0 0 0 0,0-1 0 0 0,0 1 1 0 0,0 0-1 0 0,0 0 0 0 0,0-1 0 0 0,0 1 1 0 0,1 0-1 0 0,-1 0 0 0 0,0 0 0 0 0,1 0 1 0 0,-1 0-1 0 0,0 0 0 0 0,1 0 0 0 0,-1 2 1 0 0,-15 32 93 0 0,-15 50 245 0 0,-28 126 0 0 0,57-196-332 0 0,1 0-1 0 0,0 0 0 0 0,0 0 1 0 0,2 0-1 0 0,0 0 1 0 0,0 0-1 0 0,2 0 1 0 0,0-1-1 0 0,0 1 0 0 0,9 21 1 0 0,-7-24-8 0 0,0-1 0 0 0,0 1 0 0 0,1-1 0 0 0,0 0 0 0 0,1-1 0 0 0,0 0 0 0 0,1 0 0 0 0,0 0 0 0 0,0-1 0 0 0,1 0 0 0 0,1-1-1 0 0,-1 0 1 0 0,12 7 0 0 0,-18-13-23 0 0,1 0 0 0 0,-1-1-1 0 0,1 1 1 0 0,0-1-1 0 0,0 0 1 0 0,-1 0-1 0 0,1 0 1 0 0,0 0 0 0 0,0-1-1 0 0,0 0 1 0 0,0 0-1 0 0,0 0 1 0 0,0 0 0 0 0,0 0-1 0 0,0-1 1 0 0,0 0-1 0 0,0 0 1 0 0,-1 0-1 0 0,1 0 1 0 0,0 0 0 0 0,-1-1-1 0 0,1 0 1 0 0,-1 0-1 0 0,1 0 1 0 0,-1 0 0 0 0,0 0-1 0 0,0-1 1 0 0,0 1-1 0 0,0-1 1 0 0,0 0-1 0 0,0 0 1 0 0,-1 0 0 0 0,0 0-1 0 0,3-4 1 0 0,0 0 4 0 0,-1 1 1 0 0,0-1-1 0 0,0 1 1 0 0,0-1-1 0 0,-1 0 1 0 0,0 0-1 0 0,-1-1 0 0 0,0 1 1 0 0,0-1-1 0 0,0 1 1 0 0,-1-1-1 0 0,0 0 1 0 0,0 1-1 0 0,-1-1 1 0 0,0 0-1 0 0,-2-15 1 0 0,1 19-15 0 0,0 0 0 0 0,0 0 0 0 0,-1 0 0 0 0,1 1 0 0 0,-1-1 0 0 0,0 0 0 0 0,0 1 0 0 0,0-1 0 0 0,-1 1 1 0 0,1-1-1 0 0,-1 1 0 0 0,0 0 0 0 0,0 0 0 0 0,0 0 0 0 0,0 1 0 0 0,0-1 0 0 0,-1 1 0 0 0,1 0 0 0 0,-1 0 0 0 0,-4-2 0 0 0,3 2 1 0 0,1 1 1 0 0,-1 0-1 0 0,-1 0 0 0 0,1 0 0 0 0,0 0 0 0 0,0 1 0 0 0,0 0 0 0 0,0 0 0 0 0,0 1 0 0 0,0-1 0 0 0,0 1 0 0 0,0 0 0 0 0,0 1 0 0 0,0-1 0 0 0,-8 4 0 0 0,3-1-281 0 0,4-2-373 0 0,0 0-1 0 0,1 1 0 0 0,-1 0 0 0 0,1 0 1 0 0,-9 7-1 0 0,10-7-1064 0 0</inkml:trace>
</inkml:ink>
</file>

<file path=ppt/ink/ink2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6.665"/>
    </inkml:context>
    <inkml:brush xml:id="br0">
      <inkml:brushProperty name="width" value="0.1" units="cm"/>
      <inkml:brushProperty name="height" value="0.1" units="cm"/>
      <inkml:brushProperty name="color" value="#F6630D"/>
    </inkml:brush>
  </inkml:definitions>
  <inkml:trace contextRef="#ctx0" brushRef="#br0">1 213 8983 0 0,'0'0'808'0'0,"6"-37"3375"0"0,-4 25-2988 0 0,0 1-1 0 0,1 0 1 0 0,0 1 0 0 0,8-19 0 0 0,-7 21-832 0 0,1 1 0 0 0,-1-1 0 0 0,1 1 0 0 0,0 0 0 0 0,1 0 0 0 0,0 0 0 0 0,0 1 0 0 0,0 0 1 0 0,1 0-1 0 0,11-8 0 0 0,-13 12-321 0 0,-1-1 1 0 0,1 1 0 0 0,-1-1-1 0 0,1 1 1 0 0,0 1 0 0 0,-1-1-1 0 0,1 1 1 0 0,0 0-1 0 0,0 0 1 0 0,0 0 0 0 0,0 0-1 0 0,0 1 1 0 0,0 0 0 0 0,0 0-1 0 0,0 1 1 0 0,0-1 0 0 0,0 1-1 0 0,0 0 1 0 0,0 0-1 0 0,0 1 1 0 0,0-1 0 0 0,0 1-1 0 0,-1 0 1 0 0,1 1 0 0 0,-1-1-1 0 0,0 1 1 0 0,1 0 0 0 0,-1 0-1 0 0,0 0 1 0 0,-1 0-1 0 0,1 1 1 0 0,0 0 0 0 0,-1-1-1 0 0,0 1 1 0 0,0 1 0 0 0,0-1-1 0 0,-1 0 1 0 0,1 1-1 0 0,-1-1 1 0 0,3 9 0 0 0,-3-5-28 0 0,0-1 1 0 0,0 1-1 0 0,0-1 0 0 0,-1 1 1 0 0,0 0-1 0 0,0 0 1 0 0,-1 0-1 0 0,0-1 0 0 0,-1 1 1 0 0,0 0-1 0 0,0 0 1 0 0,-3 9-1 0 0,-5 14 50 0 0,-23 52 0 0 0,21-56-1 0 0,-15 48 0 0 0,25-67-53 0 0,1-7-11 0 0,0 0 0 0 0,1 0 0 0 0,-1 0 0 0 0,0 0 0 0 0,0 0 0 0 0,0 0 0 0 0,1 0 0 0 0,-1 0 0 0 0,1 0 0 0 0,-1 0 0 0 0,1 0 0 0 0,-1 0 0 0 0,1 0 0 0 0,-1 0 0 0 0,1 0 0 0 0,0-1 0 0 0,-1 1 0 0 0,1 0 0 0 0,0 0 0 0 0,0-1 0 0 0,0 1 0 0 0,0 0 0 0 0,-1-1 0 0 0,1 1 0 0 0,0-1 0 0 0,0 1 0 0 0,0-1 0 0 0,0 0 0 0 0,0 1 0 0 0,0-1 0 0 0,1 0 0 0 0,-1 0 0 0 0,0 0 0 0 0,1 1-1 0 0,37-3 7 0 0,-33 1 0 0 0,47 4 128 0 0,-23 0-63 0 0,-21-3-54 0 0,-1 0-1 0 0,1-1 1 0 0,-1-1 0 0 0,1 1-1 0 0,11-5 1 0 0,-12 4-45 0 0,0 0 1 0 0,0 0-1 0 0,1 0 1 0 0,-1 1-1 0 0,15 0 1 0 0,-21 1-204 0 0,1 0 1 0 0,0-1 0 0 0,0 1-1 0 0,-1-1 1 0 0,1 1-1 0 0,0-1 1 0 0,-1 0-1 0 0,1 0 1 0 0,-1 0 0 0 0,4-3-1 0 0,2-1-2105 0 0</inkml:trace>
</inkml:ink>
</file>

<file path=ppt/ink/ink2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7.416"/>
    </inkml:context>
    <inkml:brush xml:id="br0">
      <inkml:brushProperty name="width" value="0.1" units="cm"/>
      <inkml:brushProperty name="height" value="0.1" units="cm"/>
      <inkml:brushProperty name="color" value="#F6630D"/>
    </inkml:brush>
  </inkml:definitions>
  <inkml:trace contextRef="#ctx0" brushRef="#br0">39 13 11231 0 0,'0'0'1315'0'0,"-13"22"1809"0"0,8-7-2537 0 0,0 1 0 0 0,0 0 0 0 0,2 0 0 0 0,-2 18 0 0 0,4-30-494 0 0,0 0 0 0 0,1 0-1 0 0,0 0 1 0 0,-1 0-1 0 0,2 0 1 0 0,-1 1-1 0 0,0-1 1 0 0,1 0-1 0 0,0 0 1 0 0,0 0-1 0 0,0 0 1 0 0,0-1-1 0 0,0 1 1 0 0,1 0 0 0 0,0 0-1 0 0,0-1 1 0 0,0 1-1 0 0,0-1 1 0 0,0 0-1 0 0,1 1 1 0 0,0-1-1 0 0,2 3 1 0 0,-2-5-45 0 0,-1 0 1 0 0,0 0-1 0 0,0-1 1 0 0,0 1 0 0 0,1 0-1 0 0,-1-1 1 0 0,0 1-1 0 0,1-1 1 0 0,-1 0-1 0 0,0 0 1 0 0,1 0-1 0 0,-1 0 1 0 0,0 0-1 0 0,1-1 1 0 0,-1 1-1 0 0,0-1 1 0 0,1 1-1 0 0,-1-1 1 0 0,0 0 0 0 0,0 0-1 0 0,0 0 1 0 0,0 0-1 0 0,0 0 1 0 0,0 0-1 0 0,0-1 1 0 0,0 1-1 0 0,0 0 1 0 0,0-1-1 0 0,2-3 1 0 0,7-6 212 0 0,0-1 0 0 0,-1 0 0 0 0,12-17 1 0 0,-15 18-51 0 0,24-39 564 0 0,-26 39-514 0 0,1 1 0 0 0,1 0 0 0 0,-1 0 0 0 0,1 0-1 0 0,1 1 1 0 0,13-14 0 0 0,-20 23-239 0 0,0 0-1 0 0,0 1 0 0 0,0-1 1 0 0,0 0-1 0 0,0 0 1 0 0,0 0-1 0 0,0 1 1 0 0,0-1-1 0 0,0 1 1 0 0,0-1-1 0 0,0 1 0 0 0,0-1 1 0 0,0 1-1 0 0,-1-1 1 0 0,1 1-1 0 0,0 0 1 0 0,0-1-1 0 0,-1 1 1 0 0,1 0-1 0 0,0-1 0 0 0,0 2 1 0 0,16 17 138 0 0,-8-6-133 0 0,-1 1-1 0 0,0 0 1 0 0,-1 0 0 0 0,0 1-1 0 0,8 27 1 0 0,16 84 150 0 0,-20-77-154 0 0,-6-18-23 0 0,3 59 0 0 0,-6-57 0 0 0,-2-28 0 0 0,-1 0 0 0 0,0 1 0 0 0,0-1 0 0 0,0 0 0 0 0,-1 1 0 0 0,1-1 0 0 0,-1 0 0 0 0,-1 0 0 0 0,1 0 0 0 0,-1 0 0 0 0,1-1 0 0 0,-2 1 0 0 0,1-1 0 0 0,-6 7 0 0 0,-4 3 0 0 0,0 0 0 0 0,-27 21 0 0 0,32-29-207 0 0,1-1-1 0 0,-1 0 1 0 0,0 0 0 0 0,0-1 0 0 0,-1 0-1 0 0,1-1 1 0 0,-1 1 0 0 0,0-2-1 0 0,0 1 1 0 0,0-1 0 0 0,0-1-1 0 0,-18 2 1 0 0,23-3 50 0 0,0-1 1 0 0,0 1-1 0 0,1 0 0 0 0,-1-1 0 0 0,0 0 1 0 0,0 0-1 0 0,0 0 0 0 0,1 0 0 0 0,-1-1 1 0 0,1 0-1 0 0,-1 1 0 0 0,1-1 0 0 0,-1 0 1 0 0,1-1-1 0 0,0 1 0 0 0,0-1 0 0 0,0 1 1 0 0,0-1-1 0 0,1 0 0 0 0,-1 0 0 0 0,1 0 1 0 0,0 0-1 0 0,-1 0 0 0 0,1-1 0 0 0,1 1 0 0 0,-1-1 1 0 0,0 0-1 0 0,1 1 0 0 0,0-1 0 0 0,0 0 1 0 0,0 0-1 0 0,0-4 0 0 0</inkml:trace>
</inkml:ink>
</file>

<file path=ppt/ink/ink2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7.798"/>
    </inkml:context>
    <inkml:brush xml:id="br0">
      <inkml:brushProperty name="width" value="0.1" units="cm"/>
      <inkml:brushProperty name="height" value="0.1" units="cm"/>
      <inkml:brushProperty name="color" value="#F6630D"/>
    </inkml:brush>
  </inkml:definitions>
  <inkml:trace contextRef="#ctx0" brushRef="#br0">0 191 8287 0 0,'41'-16'747'0'0,"-33"11"151"0"0,1 0 0 0 0,-1 0 1 0 0,0-1-1 0 0,-1 0 0 0 0,11-11 1 0 0,-14 14-549 0 0,-1-1 1 0 0,1 0 0 0 0,-1 0 0 0 0,0 0 0 0 0,0-1 0 0 0,0 1-1 0 0,-1-1 1 0 0,0 1 0 0 0,1-1 0 0 0,-2 0 0 0 0,1 0 0 0 0,0 0-1 0 0,-1 0 1 0 0,0 0 0 0 0,0 0 0 0 0,-1-1 0 0 0,0 1 0 0 0,1 0-1 0 0,-2 0 1 0 0,0-7 0 0 0,1 11-270 0 0,0 0-1 0 0,0-1 1 0 0,0 1 0 0 0,0 0-1 0 0,-1 0 1 0 0,1 0 0 0 0,-1 0-1 0 0,1 0 1 0 0,-1 0 0 0 0,1 0-1 0 0,-1-1 1 0 0,1 1-1 0 0,-1 1 1 0 0,0-1 0 0 0,1 0-1 0 0,-1 0 1 0 0,0 0 0 0 0,0 0-1 0 0,0 0 1 0 0,0 1 0 0 0,0-1-1 0 0,0 0 1 0 0,0 1-1 0 0,0-1 1 0 0,0 1 0 0 0,0-1-1 0 0,-2 0 1 0 0,1 1-6 0 0,0 1 0 0 0,0-1 0 0 0,0 0 0 0 0,-1 0 0 0 0,1 1 0 0 0,0-1 0 0 0,0 1 0 0 0,0 0 0 0 0,0 0 0 0 0,0 0 0 0 0,0 0-1 0 0,1 0 1 0 0,-5 2 0 0 0,-1 3 16 0 0,-1 0 0 0 0,1 1 0 0 0,0-1 0 0 0,1 2 0 0 0,-10 11 0 0 0,11-11-64 0 0,1 0-1 0 0,1 0 0 0 0,0 0 0 0 0,0 0 0 0 0,0 1 1 0 0,1-1-1 0 0,0 1 0 0 0,1-1 0 0 0,-1 1 0 0 0,2 0 1 0 0,-1 0-1 0 0,2-1 0 0 0,-1 1 0 0 0,1 0 0 0 0,0-1 1 0 0,1 1-1 0 0,0 0 0 0 0,0-1 0 0 0,1 0 0 0 0,0 1 1 0 0,0-1-1 0 0,7 10 0 0 0,-9-16-20 0 0,0 0 1 0 0,1-1-1 0 0,-1 1 0 0 0,1 0 0 0 0,0-1 1 0 0,-1 1-1 0 0,1-1 0 0 0,0 0 0 0 0,0 1 1 0 0,0-1-1 0 0,0 0 0 0 0,0 0 0 0 0,0 0 1 0 0,0-1-1 0 0,3 2 0 0 0,41 9 59 0 0,-18-4-237 0 0,-25-6-68 0 0,0 0 0 0 0,1 0 0 0 0,-1 0 0 0 0,0-1 0 0 0,1 1 0 0 0,-1-1 0 0 0,1 0 0 0 0,-1 0 0 0 0,6 0 0 0 0,9-6-1193 0 0</inkml:trace>
</inkml:ink>
</file>

<file path=ppt/ink/ink2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8.472"/>
    </inkml:context>
    <inkml:brush xml:id="br0">
      <inkml:brushProperty name="width" value="0.1" units="cm"/>
      <inkml:brushProperty name="height" value="0.1" units="cm"/>
      <inkml:brushProperty name="color" value="#F6630D"/>
    </inkml:brush>
  </inkml:definitions>
  <inkml:trace contextRef="#ctx0" brushRef="#br0">168 135 6447 0 0,'0'0'499'0'0,"6"-43"10780"0"0,-7 42-11132 0 0,1 0-1 0 0,-1 1 1 0 0,1-1 0 0 0,-1 0 0 0 0,1 0 0 0 0,-1 1 0 0 0,1-1 0 0 0,-1 0 0 0 0,0 1 0 0 0,1-1 0 0 0,-1 0 0 0 0,0 1 0 0 0,0-1 0 0 0,0 1 0 0 0,1-1 0 0 0,-1 1 0 0 0,0 0 0 0 0,0-1 0 0 0,0 1 0 0 0,0 0-1 0 0,0 0 1 0 0,1-1 0 0 0,-1 1 0 0 0,0 0 0 0 0,-2 0 0 0 0,-26 10 1394 0 0,-19 27-684 0 0,37-26-701 0 0,0 0 0 0 0,1 0-1 0 0,-16 24 1 0 0,25-33-134 0 0,-1 1-1 0 0,0-1 0 0 0,0 1 1 0 0,1-1-1 0 0,-1 1 1 0 0,1 0-1 0 0,0-1 1 0 0,0 1-1 0 0,0 0 0 0 0,0 0 1 0 0,0 0-1 0 0,1 0 1 0 0,-1 0-1 0 0,1 0 0 0 0,0 0 1 0 0,0 0-1 0 0,0 0 1 0 0,0 0-1 0 0,1 0 1 0 0,-1 0-1 0 0,1 0 0 0 0,0 0 1 0 0,-1 0-1 0 0,1 0 1 0 0,1-1-1 0 0,2 6 0 0 0,-3-6-21 0 0,1 0-1 0 0,0-1 0 0 0,0 0 0 0 0,0 1 1 0 0,0-1-1 0 0,0 0 0 0 0,0 0 0 0 0,0 0 1 0 0,0 0-1 0 0,0 0 0 0 0,0-1 0 0 0,1 1 1 0 0,-1-1-1 0 0,0 1 0 0 0,1-1 0 0 0,-1 0 1 0 0,0 0-1 0 0,1 0 0 0 0,-1 0 0 0 0,0 0 0 0 0,0 0 1 0 0,1-1-1 0 0,-1 1 0 0 0,0-1 0 0 0,0 0 1 0 0,1 0-1 0 0,-1 0 0 0 0,0 0 0 0 0,0 0 1 0 0,0 0-1 0 0,2-2 0 0 0,9-5-57 0 0,0 0 1 0 0,-1-1-1 0 0,16-15 0 0 0,-23 20 39 0 0,8-8-15 0 0,27-28 4 0 0,-40 40 88 0 0,43 17 361 0 0,-30-6-392 0 0,1 0-1 0 0,1-1 1 0 0,0-1 0 0 0,1 0-1 0 0,-1-1 1 0 0,2-1-1 0 0,16 6 1 0 0,-28-12-16 0 0,-1 1 1 0 0,1-1-1 0 0,-1 0 0 0 0,1 0 1 0 0,0-1-1 0 0,-1 1 0 0 0,1-1 1 0 0,0 0-1 0 0,-1 0 1 0 0,1-1-1 0 0,0 1 0 0 0,-1-1 1 0 0,1 0-1 0 0,-1 0 0 0 0,1-1 1 0 0,-1 1-1 0 0,1-1 0 0 0,-1 0 1 0 0,0 0-1 0 0,0-1 0 0 0,0 1 1 0 0,0-1-1 0 0,0 0 0 0 0,-1 0 1 0 0,1 0-1 0 0,-1 0 0 0 0,0-1 1 0 0,0 1-1 0 0,0-1 0 0 0,0 0 1 0 0,3-7-1 0 0,11-15 216 0 0,-15 23-188 0 0,1 1 0 0 0,-1-1 0 0 0,0 0 0 0 0,0-1 0 0 0,-1 1 0 0 0,1 0 0 0 0,0 0 0 0 0,-1-1 0 0 0,0 1 0 0 0,0-1 0 0 0,0 1 0 0 0,0-1-1 0 0,-1 1 1 0 0,0-1 0 0 0,1 0 0 0 0,-1 1 0 0 0,-1-6 0 0 0,0-3 86 0 0,0 0 0 0 0,1 0 0 0 0,0 1 0 0 0,3-23 0 0 0,-2 31-137 0 0,-1 0 0 0 0,1 0-1 0 0,0 0 1 0 0,0 0-1 0 0,0 0 1 0 0,1 0 0 0 0,-1 1-1 0 0,0-1 1 0 0,1 0-1 0 0,0 1 1 0 0,2-3 0 0 0,-3 4-29 0 0,0 0 0 0 0,0 0 0 0 0,0 0 1 0 0,1 0-1 0 0,-1 1 0 0 0,0-1 0 0 0,0 0 0 0 0,1 1 0 0 0,-1-1 1 0 0,1 1-1 0 0,-1-1 0 0 0,1 1 0 0 0,-1 0 0 0 0,0 0 1 0 0,1-1-1 0 0,-1 1 0 0 0,1 0 0 0 0,-1 0 0 0 0,1 1 1 0 0,-1-1-1 0 0,1 0 0 0 0,-1 0 0 0 0,3 2 0 0 0,75 15-6025 0 0,22 6 6130 0 0,-64 12 4360 0 0,-22-28-4115 0 0,-1 2 0 0 0,0-1 0 0 0,0 2 0 0 0,22 19 0 0 0,-29-23-249 0 0,-1 0 0 0 0,0 0 1 0 0,0 0-1 0 0,-1 1 0 0 0,1 0 0 0 0,-1 0 0 0 0,-1 1 0 0 0,1-1 0 0 0,-1 1 0 0 0,5 15 0 0 0,-8-19-41 0 0,-1 0-1 0 0,1 0 0 0 0,-1 1 1 0 0,0-1-1 0 0,0 0 0 0 0,0 0 1 0 0,-1 1-1 0 0,1-1 0 0 0,-1 0 1 0 0,0 0-1 0 0,0 0 0 0 0,-1 0 1 0 0,1 0-1 0 0,-1 0 0 0 0,0 0 1 0 0,0 0-1 0 0,0-1 0 0 0,-1 1 1 0 0,1-1-1 0 0,-1 0 0 0 0,-5 6 1 0 0,0-1-497 0 0,0-1 1 0 0,-1 0 0 0 0,0-1 0 0 0,0 0-1 0 0,-1 0 1 0 0,0-1 0 0 0,-12 5 0 0 0,3-2-1402 0 0</inkml:trace>
</inkml:ink>
</file>

<file path=ppt/ink/ink2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8.862"/>
    </inkml:context>
    <inkml:brush xml:id="br0">
      <inkml:brushProperty name="width" value="0.1" units="cm"/>
      <inkml:brushProperty name="height" value="0.1" units="cm"/>
      <inkml:brushProperty name="color" value="#F6630D"/>
    </inkml:brush>
  </inkml:definitions>
  <inkml:trace contextRef="#ctx0" brushRef="#br0">1 117 9215 0 0,'7'-11'816'0'0,"2"-2"-656"0"0,1 1-160 0 0,-2 2 0 0 0,0 0 1544 0 0,2-1 280 0 0,0 1 48 0 0,4-2 16 0 0,-3 5-992 0 0,1-1-192 0 0,-1 2-32 0 0,1 2-16 0 0,2 4-472 0 0,0 0-96 0 0,-2-1-24 0 0,3 0-5544 0 0</inkml:trace>
</inkml:ink>
</file>

<file path=ppt/ink/ink2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9.268"/>
    </inkml:context>
    <inkml:brush xml:id="br0">
      <inkml:brushProperty name="width" value="0.1" units="cm"/>
      <inkml:brushProperty name="height" value="0.1" units="cm"/>
      <inkml:brushProperty name="color" value="#F6630D"/>
    </inkml:brush>
  </inkml:definitions>
  <inkml:trace contextRef="#ctx0" brushRef="#br0">19 11 10591 0 0,'-18'-10'10716'0'0,"157"25"-6643"0"0,155 13-2094 0 0,-265-28-2944 0 0,60-6 0 0 0,-83 5 298 0 0</inkml:trace>
</inkml:ink>
</file>

<file path=ppt/ink/ink2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9.618"/>
    </inkml:context>
    <inkml:brush xml:id="br0">
      <inkml:brushProperty name="width" value="0.1" units="cm"/>
      <inkml:brushProperty name="height" value="0.1" units="cm"/>
      <inkml:brushProperty name="color" value="#F6630D"/>
    </inkml:brush>
  </inkml:definitions>
  <inkml:trace contextRef="#ctx0" brushRef="#br0">0 19 12439 0 0,'0'0'958'0'0,"2"-18"4578"0"0,11 18-4851 0 0,1 1 0 0 0,-1 0 1 0 0,0 1-1 0 0,0 1 1 0 0,-1 0-1 0 0,1 0 1 0 0,19 9-1 0 0,-25-9-537 0 0,66 17 1018 0 0,-56-16-1131 0 0,0 0 0 0 0,0 0 0 0 0,0 2 0 0 0,-1 0 0 0 0,0 1 0 0 0,-1 0-1 0 0,1 1 1 0 0,-1 1 0 0 0,15 12 0 0 0,-29-20-35 0 0,0 0 0 0 0,1 0 0 0 0,-1 0 0 0 0,0 1 0 0 0,0-1 0 0 0,0 0 0 0 0,-1 1 0 0 0,1-1 0 0 0,0 0 0 0 0,0 1 0 0 0,-1-1 0 0 0,1 1 0 0 0,-1-1 0 0 0,1 1 0 0 0,-1-1 0 0 0,0 1 0 0 0,1 0 0 0 0,-1-1 0 0 0,0 1 0 0 0,0-1 0 0 0,0 1 0 0 0,0 0 0 0 0,-1-1-1 0 0,1 1 1 0 0,0-1 0 0 0,-1 1 0 0 0,1-1 0 0 0,-1 1 0 0 0,1-1 0 0 0,-1 1 0 0 0,0-1 0 0 0,1 1 0 0 0,-3 1 0 0 0,-1 2 2 0 0,0 0-1 0 0,0 0 1 0 0,-1 0-1 0 0,1-1 0 0 0,-10 7 1 0 0,11-8 2 0 0,-115 78 485 0 0,8-7-1239 0 0,45-14-7275 0 0</inkml:trace>
</inkml:ink>
</file>

<file path=ppt/ink/ink2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29.986"/>
    </inkml:context>
    <inkml:brush xml:id="br0">
      <inkml:brushProperty name="width" value="0.1" units="cm"/>
      <inkml:brushProperty name="height" value="0.1" units="cm"/>
      <inkml:brushProperty name="color" value="#F6630D"/>
    </inkml:brush>
  </inkml:definitions>
  <inkml:trace contextRef="#ctx0" brushRef="#br0">1 326 14911 0 0,'4'0'176'0'0,"0"-1"0"0"0,0 0 0 0 0,-1 1 0 0 0,1-1-1 0 0,0-1 1 0 0,0 1 0 0 0,0-1 0 0 0,-1 1 0 0 0,1-1 0 0 0,-1 0-1 0 0,1 0 1 0 0,4-4 0 0 0,43-36 2331 0 0,-40 32-1505 0 0,3-1-635 0 0,-1 0 0 0 0,0-2-1 0 0,0 1 1 0 0,-1-2 0 0 0,-1 1 0 0 0,-1-2 0 0 0,0 1 0 0 0,0-1-1 0 0,-2-1 1 0 0,0 0 0 0 0,0 0 0 0 0,-2 0 0 0 0,0-1 0 0 0,6-32-1 0 0,-11 49-348 0 0,-1 0-1 0 0,0 0 0 0 0,0 0 0 0 0,0 0 0 0 0,0 0 0 0 0,0-1 1 0 0,0 1-1 0 0,0 0 0 0 0,0 0 0 0 0,0 0 0 0 0,0 0 0 0 0,0 0 1 0 0,1 0-1 0 0,-1 0 0 0 0,0 0 0 0 0,0 0 0 0 0,0-1 1 0 0,0 1-1 0 0,0 0 0 0 0,0 0 0 0 0,0 0 0 0 0,0 0 0 0 0,0 0 1 0 0,0 0-1 0 0,0 0 0 0 0,0-1 0 0 0,0 1 0 0 0,0 0 0 0 0,0 0 1 0 0,0 0-1 0 0,0 0 0 0 0,0 0 0 0 0,0 0 0 0 0,-1 0 0 0 0,1 0 1 0 0,0-1-1 0 0,0 1 0 0 0,0 0 0 0 0,0 0 0 0 0,0 0 0 0 0,0 0 1 0 0,0 0-1 0 0,0 0 0 0 0,0 0 0 0 0,0 0 0 0 0,0 0 0 0 0,-1 0 1 0 0,1 0-1 0 0,0 0 0 0 0,0-1 0 0 0,0 1 0 0 0,0 0 1 0 0,0 0-1 0 0,0 0 0 0 0,0 0 0 0 0,0 0 0 0 0,-1 0 0 0 0,1 0 1 0 0,0 0-1 0 0,0 0 0 0 0,0 0 0 0 0,0 0 0 0 0,0 0 0 0 0,0 0 1 0 0,0 0-1 0 0,-1 0 0 0 0,1 0 0 0 0,0 0 0 0 0,0 1 0 0 0,-8 8 310 0 0,-7 14-277 0 0,-57 164 51 0 0,7-18-30 0 0,43-117-411 0 0,2 0 0 0 0,3 2 0 0 0,-18 90 0 0 0,34-143 331 0 0,1 0 0 0 0,-1 1 0 0 0,1-1 1 0 0,0 1-1 0 0,-1-1 0 0 0,1 1 0 0 0,0-1 0 0 0,0 1 0 0 0,0-1 0 0 0,0 1 0 0 0,1-1 0 0 0,-1 1 1 0 0,0-1-1 0 0,1 1 0 0 0,-1-1 0 0 0,1 0 0 0 0,-1 1 0 0 0,1-1 0 0 0,-1 0 0 0 0,1 1 0 0 0,0-1 1 0 0,0 0-1 0 0,0 0 0 0 0,0 0 0 0 0,0 1 0 0 0,0-1 0 0 0,0 0 0 0 0,0 0 0 0 0,0 0 1 0 0,0-1-1 0 0,1 1 0 0 0,1 1 0 0 0,3 0 17 0 0,-1-1 0 0 0,1 0 1 0 0,0-1-1 0 0,-1 1 0 0 0,1-1 0 0 0,0 0 0 0 0,6-1 1 0 0,17 1 186 0 0,-20-2-149 0 0,0 0 0 0 0,0 0 0 0 0,0 0 0 0 0,0-2 0 0 0,0 1 1 0 0,-1-1-1 0 0,0 0 0 0 0,9-6 0 0 0,9-3 8 0 0,69-20 104 0 0,-69 26-1000 0 0,-1-2-1 0 0,43-20 0 0 0,-52 16-3601 0 0</inkml:trace>
</inkml:ink>
</file>

<file path=ppt/ink/ink2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0.352"/>
    </inkml:context>
    <inkml:brush xml:id="br0">
      <inkml:brushProperty name="width" value="0.1" units="cm"/>
      <inkml:brushProperty name="height" value="0.1" units="cm"/>
      <inkml:brushProperty name="color" value="#F6630D"/>
    </inkml:brush>
  </inkml:definitions>
  <inkml:trace contextRef="#ctx0" brushRef="#br0">1 69 2759 0 0,'7'-2'9150'0'0,"14"-3"-3433"0"0,33-6-2479 0 0,101-19 843 0 0,-101 21-4207 0 0,1 3 0 0 0,70 1 0 0 0,-93 5-1310 0 0,-1-1-464 0 0</inkml:trace>
</inkml:ink>
</file>

<file path=ppt/ink/ink2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0.850"/>
    </inkml:context>
    <inkml:brush xml:id="br0">
      <inkml:brushProperty name="width" value="0.1" units="cm"/>
      <inkml:brushProperty name="height" value="0.1" units="cm"/>
      <inkml:brushProperty name="color" value="#F6630D"/>
    </inkml:brush>
  </inkml:definitions>
  <inkml:trace contextRef="#ctx0" brushRef="#br0">1 0 12175 0 0,'0'0'1106'0'0,"17"21"-178"0"0,-11-4-71 0 0,-1 1 0 0 0,-1-1 1 0 0,0 1-1 0 0,-1 0 0 0 0,-1 0 1 0 0,-1 0-1 0 0,-2 33 0 0 0,1-2 146 0 0,1 7-114 0 0,-3 0 1 0 0,-2 0 0 0 0,-19 94-1 0 0,21-121-728 0 0,2-28-200 0 0,0 0 0 0 0,0-1 0 0 0,0 1 0 0 0,1-1 0 0 0,-1 1 0 0 0,0-1 0 0 0,0 1 0 0 0,1 0 0 0 0,-1-1 0 0 0,1 1-1 0 0,-1-1 1 0 0,0 1 0 0 0,1-1 0 0 0,-1 0 0 0 0,1 1 0 0 0,-1-1 0 0 0,1 1 0 0 0,0-1 0 0 0,-1 0 0 0 0,1 0 0 0 0,-1 1-1 0 0,1-1 1 0 0,-1 0 0 0 0,1 0 0 0 0,0 0 0 0 0,-1 1 0 0 0,1-1 0 0 0,0 0 0 0 0,-1 0 0 0 0,1 0 0 0 0,0 0 0 0 0,-1 0-1 0 0,1 0 1 0 0,-1 0 0 0 0,1-1 0 0 0,0 1 0 0 0,-1 0 0 0 0,1 0 0 0 0,1-1 0 0 0,10-3-1588 0 0</inkml:trace>
</inkml:ink>
</file>

<file path=ppt/ink/ink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7"/>
    </inkml:context>
    <inkml:brush xml:id="br0">
      <inkml:brushProperty name="width" value="0.1" units="cm"/>
      <inkml:brushProperty name="height" value="0.1" units="cm"/>
      <inkml:brushProperty name="color" value="#AB008B"/>
    </inkml:brush>
  </inkml:definitions>
  <inkml:trace contextRef="#ctx0" brushRef="#br0">6 25 7367 0 0,'0'0'9795'0'0,"-5"-24"-3111"0"0,13 24-6421 0 0,1 0 1 0 0,-1 0 0 0 0,1 0 0 0 0,-1 1-1 0 0,1 1 1 0 0,-1-1 0 0 0,0 1-1 0 0,0 1 1 0 0,13 4 0 0 0,74 38 261 0 0,-77-35-367 0 0,1 1-130 0 0,0 2 0 0 0,0 0 0 0 0,-1 1 0 0 0,-1 1 0 0 0,-1 1 1 0 0,19 21-1 0 0,6 6 276 0 0,-38-40-474 0 0,20 16 560 0 0,-22-19-568 0 0,0 1-1 0 0,0-1 1 0 0,-1 0-1 0 0,1 1 1 0 0,0-1-1 0 0,0 0 1 0 0,0 0-1 0 0,0 0 0 0 0,0 0 1 0 0,-1 0-1 0 0,1 0 1 0 0,0 0-1 0 0,0 0 1 0 0,0 0-1 0 0,0 0 1 0 0,0 0-1 0 0,-1 0 1 0 0,1-1-1 0 0,0 1 0 0 0,0 0 1 0 0,0-1-1 0 0,-1 1 1 0 0,1-1-1 0 0,0 1 1 0 0,0-1-1 0 0,-1 1 1 0 0,1-1-1 0 0,0 1 1 0 0,-1-1-1 0 0,1 1 0 0 0,0-2 1 0 0</inkml:trace>
</inkml:ink>
</file>

<file path=ppt/ink/ink2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1.772"/>
    </inkml:context>
    <inkml:brush xml:id="br0">
      <inkml:brushProperty name="width" value="0.1" units="cm"/>
      <inkml:brushProperty name="height" value="0.1" units="cm"/>
      <inkml:brushProperty name="color" value="#F6630D"/>
    </inkml:brush>
  </inkml:definitions>
  <inkml:trace contextRef="#ctx0" brushRef="#br0">316 102 5983 0 0,'0'0'464'0'0,"2"-5"-490"0"0,3-20 6802 0 0,-5 22-6523 0 0,-1-1 0 0 0,0 1 0 0 0,-1-1 0 0 0,1 1 0 0 0,0-1 0 0 0,-1 1 0 0 0,0 0 0 0 0,0 0 0 0 0,0 0 0 0 0,0 0 0 0 0,0 0 0 0 0,-1 0 0 0 0,1 0 1 0 0,-1 1-1 0 0,0-1 0 0 0,0 1 0 0 0,0 0 0 0 0,0 0 0 0 0,0 0 0 0 0,0 0 0 0 0,0 1 0 0 0,-1-1 0 0 0,1 1 0 0 0,-1 0 0 0 0,1 0 0 0 0,-1 0 0 0 0,-5-1 0 0 0,3 1-84 0 0,0 1-1 0 0,-1-1 0 0 0,1 1 0 0 0,-1 0 0 0 0,1 0 0 0 0,0 1 0 0 0,-1 0 0 0 0,1 0 1 0 0,0 1-1 0 0,0 0 0 0 0,0 0 0 0 0,0 0 0 0 0,0 0 0 0 0,0 1 0 0 0,-6 4 0 0 0,-1 4-58 0 0,0 0-1 0 0,0 0 0 0 0,2 2 1 0 0,-1-1-1 0 0,1 2 0 0 0,1-1 1 0 0,1 1-1 0 0,0 1 0 0 0,-9 19 1 0 0,13-25-39 0 0,1 1 0 0 0,1 0 0 0 0,0 0 0 0 0,0 1 0 0 0,1-1-1 0 0,0 1 1 0 0,0 11 0 0 0,1-16-27 0 0,2 0 0 0 0,-1 0 0 0 0,0 0 0 0 0,1-1 0 0 0,0 1-1 0 0,1 0 1 0 0,-1-1 0 0 0,1 1 0 0 0,0-1 0 0 0,1 1 0 0 0,-1-1-1 0 0,1 0 1 0 0,5 8 0 0 0,-6-10-28 0 0,0-1 1 0 0,1 1-1 0 0,-1-1 0 0 0,0 0 1 0 0,1 0-1 0 0,-1 0 0 0 0,1 0 1 0 0,0 0-1 0 0,0-1 0 0 0,-1 1 0 0 0,1-1 1 0 0,0 0-1 0 0,0 1 0 0 0,0-2 1 0 0,1 1-1 0 0,-1 0 0 0 0,6 0 0 0 0,-2-1-20 0 0,0 0 0 0 0,0 0 0 0 0,-1-1-1 0 0,1 0 1 0 0,0 0 0 0 0,0-1-1 0 0,-1 1 1 0 0,8-5 0 0 0,0 1 3 0 0,-1-1 0 0 0,-1-1 0 0 0,1 0 0 0 0,-1-1 1 0 0,-1 0-1 0 0,1-1 0 0 0,15-15 0 0 0,-20 16 99 0 0,0 0 1 0 0,0-1-1 0 0,-1 1 1 0 0,-1-1-1 0 0,0 0 0 0 0,0 0 1 0 0,0-1-1 0 0,-1 0 1 0 0,-1 1-1 0 0,1-1 0 0 0,-2 0 1 0 0,1-1-1 0 0,1-19 0 0 0,-19 57 501 0 0,6-3-569 0 0,2 1 0 0 0,0 1 0 0 0,2-1 0 0 0,1 1 0 0 0,1 0 0 0 0,1 41-1 0 0,4-30-17 0 0,1-1 0 0 0,3 0 0 0 0,0 0 0 0 0,17 50 0 0 0,-21-80 10 0 0,-2-4-38 0 0,19-20-3622 0 0,-12 11 1417 0 0</inkml:trace>
</inkml:ink>
</file>

<file path=ppt/ink/ink2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2.235"/>
    </inkml:context>
    <inkml:brush xml:id="br0">
      <inkml:brushProperty name="width" value="0.1" units="cm"/>
      <inkml:brushProperty name="height" value="0.1" units="cm"/>
      <inkml:brushProperty name="color" value="#F6630D"/>
    </inkml:brush>
  </inkml:definitions>
  <inkml:trace contextRef="#ctx0" brushRef="#br0">202 36 16959 0 0,'4'-17'1810'0'0,"-3"17"-1763"0"0,-1-1 1 0 0,0 1-1 0 0,0-1 1 0 0,0 1 0 0 0,1-1-1 0 0,-1 1 1 0 0,0-1 0 0 0,0 0-1 0 0,0 1 1 0 0,0-1-1 0 0,0 1 1 0 0,0-1 0 0 0,0 1-1 0 0,0-1 1 0 0,0 1 0 0 0,0-1-1 0 0,-1 0 1 0 0,1 1 0 0 0,0-1-1 0 0,0 1 1 0 0,0-1-1 0 0,-1 1 1 0 0,1-1 0 0 0,0 1-1 0 0,0 0 1 0 0,-1-1 0 0 0,1 1-1 0 0,-1-1 1 0 0,1 1-1 0 0,0-1 1 0 0,-1 1 0 0 0,1 0-1 0 0,-1-1 1 0 0,1 1 0 0 0,-1 0-1 0 0,1 0 1 0 0,-1-1-1 0 0,1 1 1 0 0,-1 0 0 0 0,1 0-1 0 0,-1 0 1 0 0,1-1 0 0 0,-1 1-1 0 0,1 0 1 0 0,-1 0 0 0 0,1 0-1 0 0,-1 0 1 0 0,0 0-1 0 0,0 0 1 0 0,-22 2 1468 0 0,13 3-1277 0 0,1-1 0 0 0,0 2 1 0 0,0-1-1 0 0,0 1 0 0 0,1 1 0 0 0,0-1 1 0 0,0 1-1 0 0,1 1 0 0 0,0 0 0 0 0,-11 15 1 0 0,8-10-176 0 0,1 0 1 0 0,1 1-1 0 0,0 0 1 0 0,1 0 0 0 0,0 1-1 0 0,-6 21 1 0 0,12-34-58 0 0,0 0-1 0 0,0 0 1 0 0,1 0 0 0 0,-1 0 0 0 0,1 1 0 0 0,-1-1-1 0 0,1 0 1 0 0,0 0 0 0 0,-1 0 0 0 0,1 1 0 0 0,0-1-1 0 0,1 0 1 0 0,-1 0 0 0 0,0 0 0 0 0,1 1 0 0 0,-1-1 0 0 0,1 0-1 0 0,-1 0 1 0 0,1 0 0 0 0,0 0 0 0 0,0 0 0 0 0,0 0-1 0 0,0 0 1 0 0,1 0 0 0 0,-1 0 0 0 0,0-1 0 0 0,1 1-1 0 0,-1 0 1 0 0,1-1 0 0 0,0 1 0 0 0,-1-1 0 0 0,1 0-1 0 0,0 1 1 0 0,0-1 0 0 0,0 0 0 0 0,0 0 0 0 0,0 0-1 0 0,0-1 1 0 0,0 1 0 0 0,0 0 0 0 0,0-1 0 0 0,1 1 0 0 0,-1-1-1 0 0,0 0 1 0 0,0 0 0 0 0,0 1 0 0 0,1-2 0 0 0,2 1-1 0 0,5 0 16 0 0,1-1 0 0 0,0 0 0 0 0,0-1 1 0 0,-1 0-1 0 0,1-1 0 0 0,-1 0 0 0 0,0-1 0 0 0,17-7 0 0 0,-19 6-5 0 0,0 0 1 0 0,0-1 0 0 0,0 1 0 0 0,-1-1-1 0 0,0-1 1 0 0,0 0 0 0 0,0 0-1 0 0,-1 0 1 0 0,0 0 0 0 0,9-17-1 0 0,-4 1 177 0 0,0 0-1 0 0,12-43 0 0 0,-16 45 861 0 0,-18 62-544 0 0,4-5-487 0 0,2 1 0 0 0,1-1 0 0 0,2 1 0 0 0,2-1 0 0 0,1 1 0 0 0,2 0 0 0 0,1-1 0 0 0,2 0 0 0 0,13 41 0 0 0,-19-75-281 0 0,1 0 1 0 0,0 0 0 0 0,0 0 0 0 0,-1 0-1 0 0,1 0 1 0 0,1 0 0 0 0,-1 0 0 0 0,0 0-1 0 0,0 0 1 0 0,1-1 0 0 0,-1 1-1 0 0,1-1 1 0 0,-1 1 0 0 0,1-1 0 0 0,0 1-1 0 0,-1-1 1 0 0,1 0 0 0 0,0 0 0 0 0,0 0-1 0 0,0 0 1 0 0,0 0 0 0 0,3 1-1 0 0,1-1-1915 0 0</inkml:trace>
</inkml:ink>
</file>

<file path=ppt/ink/ink2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2.799"/>
    </inkml:context>
    <inkml:brush xml:id="br0">
      <inkml:brushProperty name="width" value="0.1" units="cm"/>
      <inkml:brushProperty name="height" value="0.1" units="cm"/>
      <inkml:brushProperty name="color" value="#F6630D"/>
    </inkml:brush>
  </inkml:definitions>
  <inkml:trace contextRef="#ctx0" brushRef="#br0">79 102 7831 0 0,'27'-14'848'0'0,"-15"4"-993"0"0,3-7 3543 0 0,-7-1 1616 0 0,-8 18-4880 0 0,0 0 1 0 0,0-1-1 0 0,-1 1 0 0 0,1-1 1 0 0,0 1-1 0 0,0-1 0 0 0,0 1 0 0 0,0 0 1 0 0,0-1-1 0 0,0 1 0 0 0,0-1 0 0 0,-1 1 1 0 0,1 0-1 0 0,0-1 0 0 0,0 1 1 0 0,-1 0-1 0 0,0-1 269 0 0,1 0-269 0 0,0 1 0 0 0,-1 0 0 0 0,1 0 1 0 0,0-1-1 0 0,-1 1 0 0 0,1 0 1 0 0,0 0-1 0 0,-1 0 0 0 0,1 0 0 0 0,-1-1 1 0 0,1 1-1 0 0,0 0 0 0 0,-1 0 1 0 0,0 0-1 0 0,-2 0 22 0 0,1 0 0 0 0,-1 1 0 0 0,1-1 0 0 0,0 1 0 0 0,-1-1 0 0 0,1 1 0 0 0,-1 0-1 0 0,1 0 1 0 0,0 0 0 0 0,0 0 0 0 0,-1 0 0 0 0,1 0 0 0 0,0 1 0 0 0,0-1 0 0 0,0 1 0 0 0,-2 2 0 0 0,-30 30 521 0 0,27-25-619 0 0,1 0-1 0 0,0 0 1 0 0,0 0 0 0 0,0 1-1 0 0,1 0 1 0 0,1 0 0 0 0,0 1 0 0 0,-5 20-1 0 0,8-28-39 0 0,1-1-1 0 0,-1 1 1 0 0,1 0-1 0 0,0 0 0 0 0,0-1 1 0 0,0 1-1 0 0,0 0 1 0 0,0 0-1 0 0,1-1 0 0 0,-1 1 1 0 0,1 0-1 0 0,0-1 0 0 0,-1 1 1 0 0,1 0-1 0 0,1-1 1 0 0,1 5-1 0 0,-1-5-11 0 0,0 0 0 0 0,1 0 0 0 0,-1-1 0 0 0,0 1 0 0 0,0-1 0 0 0,1 1-1 0 0,-1-1 1 0 0,0 0 0 0 0,1 0 0 0 0,-1 0 0 0 0,1 0 0 0 0,0-1 0 0 0,-1 1 0 0 0,1-1 0 0 0,0 1 0 0 0,-1-1 0 0 0,1 0-1 0 0,0 0 1 0 0,0 0 0 0 0,-1-1 0 0 0,4 1 0 0 0,1-1 20 0 0,1-1 0 0 0,0 1 0 0 0,-1-1 0 0 0,1-1 0 0 0,-1 1 0 0 0,0-1 0 0 0,0-1 0 0 0,0 1 0 0 0,0-1 0 0 0,-1 0 0 0 0,1-1 0 0 0,-1 0 0 0 0,0 0 0 0 0,0 0 0 0 0,-1 0 0 0 0,0-1 0 0 0,0 0 0 0 0,0 0 0 0 0,-1-1 0 0 0,6-8 0 0 0,-1-3 68 0 0,0 0-1 0 0,0 0 0 0 0,-2-1 1 0 0,0-1-1 0 0,-1 1 1 0 0,5-35 839 0 0,-11 84-629 0 0,-3 31-150 0 0,8 70 0 0 0,-3-112-164 0 0,0-1 0 0 0,2 1 0 0 0,0 0-1 0 0,1-1 1 0 0,1 0 0 0 0,0 0 0 0 0,2-1-1 0 0,9 19 1 0 0,-14-33-356 0 0,-1 0 0 0 0,1 0 0 0 0,0 0 0 0 0,0 0 0 0 0,0 0 0 0 0,1 0 1 0 0,-1-1-1 0 0,1 1 0 0 0,-1-1 0 0 0,6 2 0 0 0,-1 0-1561 0 0</inkml:trace>
</inkml:ink>
</file>

<file path=ppt/ink/ink2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3.169"/>
    </inkml:context>
    <inkml:brush xml:id="br0">
      <inkml:brushProperty name="width" value="0.1" units="cm"/>
      <inkml:brushProperty name="height" value="0.1" units="cm"/>
      <inkml:brushProperty name="color" value="#F6630D"/>
    </inkml:brush>
  </inkml:definitions>
  <inkml:trace contextRef="#ctx0" brushRef="#br0">3 17 13359 0 0,'0'0'1304'0'0,"-3"-6"-1160"0"0,6-1 1064 0 0,9 6 208 0 0,-2-1 48 0 0</inkml:trace>
</inkml:ink>
</file>

<file path=ppt/ink/ink2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3.679"/>
    </inkml:context>
    <inkml:brush xml:id="br0">
      <inkml:brushProperty name="width" value="0.1" units="cm"/>
      <inkml:brushProperty name="height" value="0.1" units="cm"/>
      <inkml:brushProperty name="color" value="#F6630D"/>
    </inkml:brush>
  </inkml:definitions>
  <inkml:trace contextRef="#ctx0" brushRef="#br0">225 66 7831 0 0,'4'-20'802'0'0,"0"-20"10192"0"0,-5 39-10907 0 0,1 1-1 0 0,0 0 0 0 0,-1-1 1 0 0,1 1-1 0 0,0-1 0 0 0,-1 1 1 0 0,1 0-1 0 0,-1-1 1 0 0,1 1-1 0 0,-1 0 0 0 0,1 0 1 0 0,0-1-1 0 0,-1 1 0 0 0,1 0 1 0 0,-1 0-1 0 0,1 0 0 0 0,-1 0 1 0 0,1 0-1 0 0,-1-1 1 0 0,1 1-1 0 0,-1 0 0 0 0,1 0 1 0 0,-1 0-1 0 0,1 0 0 0 0,-1 1 1 0 0,1-1-1 0 0,-1 0 1 0 0,1 0-1 0 0,-1 0 0 0 0,1 0 1 0 0,-1 0-1 0 0,1 1 0 0 0,-1-1 1 0 0,1 0-1 0 0,-1 0 1 0 0,1 1-1 0 0,-1-1 0 0 0,0 1 1 0 0,-16 10 747 0 0,-3 7-559 0 0,2 0-1 0 0,0 2 1 0 0,1 0 0 0 0,1 0-1 0 0,1 2 1 0 0,1 0 0 0 0,-12 25-1 0 0,17-29-224 0 0,1 1 0 0 0,1-1 0 0 0,0 1-1 0 0,1 1 1 0 0,1-1 0 0 0,1 1-1 0 0,1 0 1 0 0,1 0 0 0 0,0 35-1 0 0,3-48-28 0 0,-1 1-1 0 0,1-1 0 0 0,1 1 0 0 0,-1-1 0 0 0,1 0 1 0 0,0 0-1 0 0,1 0 0 0 0,0 0 0 0 0,0 0 0 0 0,1 0 1 0 0,-1-1-1 0 0,1 1 0 0 0,1-1 0 0 0,-1 0 1 0 0,1-1-1 0 0,0 1 0 0 0,1-1 0 0 0,8 7 0 0 0,-7-7-16 0 0,0 0 0 0 0,1-1-1 0 0,0 0 1 0 0,0-1-1 0 0,0 0 1 0 0,0 0-1 0 0,0-1 1 0 0,1 0 0 0 0,-1 0-1 0 0,1-1 1 0 0,-1 0-1 0 0,1 0 1 0 0,0-1 0 0 0,-1 0-1 0 0,14-2 1 0 0,-16 1 28 0 0,0 0 0 0 0,0 0-1 0 0,0-1 1 0 0,0 1 0 0 0,0-2 0 0 0,0 1 0 0 0,0 0 0 0 0,-1-1 0 0 0,1 0 0 0 0,-1 0-1 0 0,0-1 1 0 0,0 0 0 0 0,6-5 0 0 0,-9 7-17 0 0,0-1 0 0 0,0 1-1 0 0,0-1 1 0 0,0 0 0 0 0,-1 0-1 0 0,1 0 1 0 0,-1 0 0 0 0,1 0 0 0 0,-1 0-1 0 0,0 0 1 0 0,0 0 0 0 0,-1 0 0 0 0,1-1-1 0 0,-1 1 1 0 0,1 0 0 0 0,-1-1-1 0 0,0 1 1 0 0,-1 0 0 0 0,1 0 0 0 0,0-1-1 0 0,-1 1 1 0 0,0 0 0 0 0,1 0 0 0 0,-1 0-1 0 0,-1-1 1 0 0,-1-4 0 0 0,-1-1-27 0 0,0 0 0 0 0,-1 1-1 0 0,0-1 1 0 0,0 1 0 0 0,-1 0 0 0 0,0 0 0 0 0,0 0 0 0 0,-1 1 0 0 0,0 0 0 0 0,0 0-1 0 0,-1 1 1 0 0,1 0 0 0 0,-2 0 0 0 0,1 1 0 0 0,0 0 0 0 0,-1 1 0 0 0,0-1 0 0 0,0 2-1 0 0,-1-1 1 0 0,1 1 0 0 0,-17-3 0 0 0,24 6-180 0 0</inkml:trace>
</inkml:ink>
</file>

<file path=ppt/ink/ink2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8.422"/>
    </inkml:context>
    <inkml:brush xml:id="br0">
      <inkml:brushProperty name="width" value="0.1" units="cm"/>
      <inkml:brushProperty name="height" value="0.1" units="cm"/>
      <inkml:brushProperty name="color" value="#F6630D"/>
    </inkml:brush>
  </inkml:definitions>
  <inkml:trace contextRef="#ctx0" brushRef="#br0">122 0 10911 0 0,'0'0'2964'0'0,"-29"15"1430"0"0,16-8-4068 0 0,10-6-182 0 0,0 0 1 0 0,0 1-1 0 0,0 0 0 0 0,0-1 1 0 0,0 1-1 0 0,0 0 0 0 0,1 1 1 0 0,-1-1-1 0 0,1 0 0 0 0,-1 1 1 0 0,-2 4-1 0 0,-11 13 247 0 0,13-17-331 0 0,0 1-1 0 0,1-1 1 0 0,-1 0-1 0 0,1 1 1 0 0,0 0-1 0 0,0-1 1 0 0,0 1-1 0 0,0 0 0 0 0,0 0 1 0 0,1 0-1 0 0,0 1 1 0 0,-1 4-1 0 0,1-6-13 0 0,6 14-24 0 0,-1-8-10 0 0,-2-7 519 0 0,33 6 445 0 0,38-21-77 0 0,-51 8-681 0 0,-1 1 0 0 0,43-2 0 0 0,-51 6-164 0 0,0 0-5 0 0,-1 0 0 0 0,1 1 0 0 0,-1 0 0 0 0,1 1 0 0 0,-1 0 1 0 0,1 1-1 0 0,-1 1 0 0 0,17 6 0 0 0,-26-8-27 0 0,0-1-1 0 0,-1 1 0 0 0,1 0 1 0 0,0 0-1 0 0,-1 0 1 0 0,0 1-1 0 0,1-1 1 0 0,-1 0-1 0 0,0 1 1 0 0,0 0-1 0 0,0-1 1 0 0,-1 1-1 0 0,1 0 0 0 0,1 4 1 0 0,15 40 324 0 0,-17-46-334 0 0,0 3 23 0 0,1 0 0 0 0,-1 0-1 0 0,0 1 1 0 0,0-1 0 0 0,-1 0-1 0 0,1 0 1 0 0,-1 0 0 0 0,0 0 0 0 0,0 1-1 0 0,0-1 1 0 0,-1 0 0 0 0,1 0 0 0 0,-1 0-1 0 0,0 0 1 0 0,0 0 0 0 0,0 0 0 0 0,-1 0-1 0 0,0 0 1 0 0,1 0 0 0 0,-1 0-1 0 0,-1-1 1 0 0,1 1 0 0 0,0-1 0 0 0,-1 1-1 0 0,0-1 1 0 0,0 0 0 0 0,0 0 0 0 0,0-1-1 0 0,0 1 1 0 0,-1 0 0 0 0,1-1 0 0 0,-5 3-1 0 0,-13 5 114 0 0,1-2 0 0 0,-1 0 0 0 0,0-1 0 0 0,-1-1 0 0 0,-24 4 0 0 0,-26 8 71 0 0,46-9-183 0 0,16-4-12 0 0,-1-1 0 0 0,0-1 1 0 0,-1 0-1 0 0,-12 2 1 0 0,13-4-460 0 0,-3-1 1009 0 0</inkml:trace>
</inkml:ink>
</file>

<file path=ppt/ink/ink2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38.791"/>
    </inkml:context>
    <inkml:brush xml:id="br0">
      <inkml:brushProperty name="width" value="0.1" units="cm"/>
      <inkml:brushProperty name="height" value="0.1" units="cm"/>
      <inkml:brushProperty name="color" value="#F6630D"/>
    </inkml:brush>
  </inkml:definitions>
  <inkml:trace contextRef="#ctx0" brushRef="#br0">1 130 5063 0 0,'25'-16'299'0'0,"8"-16"5537"0"0,12-9 3652 0 0,-41 38-9300 0 0,-1 1 0 0 0,1 0-1 0 0,0 0 1 0 0,0 1-1 0 0,0-1 1 0 0,0 1 0 0 0,6-2-1 0 0,9 0-52 0 0,13-4 424 0 0,1 1-1 0 0,0 2 1 0 0,0 1-1 0 0,0 2 0 0 0,1 1 1 0 0,37 5-1 0 0,18 18-891 0 0,-67-16 142 0 0,-1-1 0 0 0,1-1 1 0 0,26 3-1 0 0,-32-8-1377 0 0,-1-4-4242 0 0</inkml:trace>
</inkml:ink>
</file>

<file path=ppt/ink/ink2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0.431"/>
    </inkml:context>
    <inkml:brush xml:id="br0">
      <inkml:brushProperty name="width" value="0.1" units="cm"/>
      <inkml:brushProperty name="height" value="0.1" units="cm"/>
      <inkml:brushProperty name="color" value="#F6630D"/>
    </inkml:brush>
  </inkml:definitions>
  <inkml:trace contextRef="#ctx0" brushRef="#br0">39 246 2303 0 0,'-22'-9'14554'0'0,"22"9"-14483"0"0,-1 0 1 0 0,1 0-1 0 0,-1 0 0 0 0,1 0 0 0 0,-1 0 0 0 0,1 0 1 0 0,-1 0-1 0 0,1 0 0 0 0,-1-1 0 0 0,1 1 1 0 0,-1 0-1 0 0,1 0 0 0 0,-1 0 0 0 0,1-1 0 0 0,0 1 1 0 0,-1 0-1 0 0,1-1 0 0 0,-1 1 0 0 0,1 0 0 0 0,0-1 1 0 0,-1 1-1 0 0,1 0 0 0 0,0-1 0 0 0,-1 1 0 0 0,1-1 1 0 0,0 1-1 0 0,0-1 0 0 0,0 1 0 0 0,-1-1 1 0 0,1 1-1 0 0,0-1 0 0 0,0 0 0 0 0,-1-3 157 0 0,0 0-1 0 0,0-1 1 0 0,0 1-1 0 0,1-1 1 0 0,-1 1 0 0 0,1 0-1 0 0,0-1 1 0 0,1 1-1 0 0,-1-1 1 0 0,1 1-1 0 0,0 0 1 0 0,0 0-1 0 0,0-1 1 0 0,0 1 0 0 0,1 0-1 0 0,0 0 1 0 0,0 0-1 0 0,4-6 1 0 0,2-4 127 0 0,1 1 0 0 0,1 0 0 0 0,18-21 0 0 0,-20 26-243 0 0,0 0-1 0 0,1 1 1 0 0,-1 0-1 0 0,1 0 1 0 0,1 1-1 0 0,-1 0 1 0 0,12-4 0 0 0,-19 9-107 0 0,0 0 0 0 0,0 0 0 0 0,0 0 0 0 0,0 0 0 0 0,0 1 0 0 0,0 0 0 0 0,0-1 0 0 0,0 1 0 0 0,0 0 0 0 0,0 0 0 0 0,0 0 0 0 0,1 0 0 0 0,-1 0 0 0 0,0 0 1 0 0,0 1-1 0 0,0-1 0 0 0,0 1 0 0 0,0-1 0 0 0,0 1 0 0 0,0 0 0 0 0,0 0 0 0 0,0 0 0 0 0,-1 0 0 0 0,1 0 0 0 0,0 0 0 0 0,0 0 0 0 0,-1 1 0 0 0,1-1 0 0 0,-1 0 0 0 0,1 1 1 0 0,-1 0-1 0 0,0-1 0 0 0,0 1 0 0 0,1 0 0 0 0,-1 0 0 0 0,0-1 0 0 0,-1 1 0 0 0,1 0 0 0 0,0 0 0 0 0,0 0 0 0 0,-1 0 0 0 0,1 0 0 0 0,-1 0 0 0 0,0 1 0 0 0,1 2 0 0 0,1 11 7 0 0,0 0-1 0 0,0 0 0 0 0,-1 0 0 0 0,-1 0 0 0 0,-1 1 0 0 0,0-1 0 0 0,-1 0 0 0 0,-7 26 0 0 0,-6 8-197 0 0,-29 65 0 0 0,4-10-375 0 0,37-79 485 0 0,4-25 80 0 0,-1 0 0 0 0,0 0 0 0 0,0-1 0 0 0,1 1 0 0 0,-1 0 0 0 0,1-1 0 0 0,-1 1 0 0 0,0-1 0 0 0,1 1 0 0 0,-1-1 0 0 0,1 1 0 0 0,-1-1 0 0 0,1 1 0 0 0,0-1 0 0 0,-1 1 0 0 0,1-1 0 0 0,0 1 0 0 0,-1-1 0 0 0,1 0 0 0 0,0 1 0 0 0,0-1 0 0 0,4 1 42 0 0,0-1 0 0 0,0 1 0 0 0,-1-1 0 0 0,1-1 0 0 0,0 1 0 0 0,0 0 0 0 0,7-3 0 0 0,18-2-90 0 0,1-1 241 0 0,0 1-1 0 0,41 0 1 0 0,-59 5-647 0 0,-1 1-1 0 0,0 0 0 0 0,0 1 0 0 0,0 0 0 0 0,17 6 0 0 0,-2 1-2191 0 0,-2 0-5069 0 0</inkml:trace>
</inkml:ink>
</file>

<file path=ppt/ink/ink2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1.092"/>
    </inkml:context>
    <inkml:brush xml:id="br0">
      <inkml:brushProperty name="width" value="0.1" units="cm"/>
      <inkml:brushProperty name="height" value="0.1" units="cm"/>
      <inkml:brushProperty name="color" value="#F6630D"/>
    </inkml:brush>
  </inkml:definitions>
  <inkml:trace contextRef="#ctx0" brushRef="#br0">1 183 11231 0 0,'0'0'514'0'0,"12"-28"2459"0"0,-11 22-2314 0 0,0 0-1 0 0,0 1 1 0 0,0-1-1 0 0,1 0 1 0 0,0 0 0 0 0,0 1-1 0 0,0-1 1 0 0,1 1-1 0 0,0 0 1 0 0,0-1 0 0 0,8-8-1 0 0,-6 7-291 0 0,2 1 0 0 0,-1-1 0 0 0,1 2 0 0 0,0-1 0 0 0,0 1-1 0 0,0-1 1 0 0,15-6 0 0 0,-14 8-288 0 0,0 0 0 0 0,1 1 0 0 0,-1 0 0 0 0,1 0-1 0 0,0 1 1 0 0,-1 0 0 0 0,1 1 0 0 0,0 0 0 0 0,0 0-1 0 0,0 1 1 0 0,0 0 0 0 0,0 0 0 0 0,0 1 0 0 0,0 1 0 0 0,-1-1-1 0 0,1 1 1 0 0,14 6 0 0 0,-21-8-72 0 0,-1 1 0 0 0,0 0-1 0 0,0-1 1 0 0,0 1 0 0 0,0 0 0 0 0,0 0-1 0 0,0 0 1 0 0,0 0 0 0 0,0 0 0 0 0,0 0-1 0 0,-1 0 1 0 0,1 0 0 0 0,0 0 0 0 0,0 0 0 0 0,-1 1-1 0 0,1-1 1 0 0,-1 0 0 0 0,0 0 0 0 0,1 1-1 0 0,-1-1 1 0 0,0 0 0 0 0,1 1 0 0 0,-1-1-1 0 0,0 0 1 0 0,0 1 0 0 0,0-1 0 0 0,0 0-1 0 0,-1 1 1 0 0,1-1 0 0 0,0 0 0 0 0,0 0 0 0 0,-1 1-1 0 0,1-1 1 0 0,-1 0 0 0 0,1 0 0 0 0,-1 1-1 0 0,0 0 1 0 0,-32 53 331 0 0,21-38-285 0 0,9-12-53 0 0,0 0 0 0 0,0 0 0 0 0,1 1 0 0 0,-1-1 0 0 0,1 1 0 0 0,1-1 0 0 0,-1 1 0 0 0,1 0 0 0 0,0 0 0 0 0,0 0 0 0 0,0-1 0 0 0,1 1 0 0 0,0 0 0 0 0,0 0 0 0 0,1 0 0 0 0,1 10 0 0 0,1-10 0 0 0,-1 0 0 0 0,1 0 0 0 0,0 1 0 0 0,0-2 0 0 0,1 1 0 0 0,0 0 0 0 0,0-1 0 0 0,0 1 0 0 0,0-1 0 0 0,1 0 0 0 0,0-1 0 0 0,0 1 0 0 0,1-1 0 0 0,5 4 0 0 0,-6-5 11 0 0,-1-1 1 0 0,0 1-1 0 0,1 0 1 0 0,-1 0-1 0 0,-1 1 0 0 0,1-1 1 0 0,-1 1-1 0 0,1 0 1 0 0,-1 0-1 0 0,0 0 0 0 0,0 0 1 0 0,-1 1-1 0 0,1-1 1 0 0,-1 1-1 0 0,0 0 0 0 0,0-1 1 0 0,-1 1-1 0 0,1 0 1 0 0,0 8-1 0 0,-2-6 5 0 0,-1 0 1 0 0,0-1-1 0 0,-1 1 0 0 0,1-1 1 0 0,-1 1-1 0 0,0-1 0 0 0,-1 0 0 0 0,0 1 1 0 0,0-1-1 0 0,0-1 0 0 0,-1 1 0 0 0,1 0 1 0 0,-8 7-1 0 0,8-9-7 0 0,-1-1-1 0 0,1 0 1 0 0,0-1-1 0 0,-1 1 1 0 0,1-1 0 0 0,-1 1-1 0 0,0-1 1 0 0,0 0-1 0 0,0 0 1 0 0,0-1 0 0 0,-6 2-1 0 0,-23 13 17 0 0,29-15-58 0 0,1 0 1 0 0,-1 0-1 0 0,1 0 0 0 0,-1-1 0 0 0,0 1 1 0 0,1-1-1 0 0,-1 0 0 0 0,0 0 1 0 0,1-1-1 0 0,-1 1 0 0 0,0-1 0 0 0,1 1 1 0 0,-5-3-1 0 0,-19 0-2900 0 0</inkml:trace>
</inkml:ink>
</file>

<file path=ppt/ink/ink2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1.813"/>
    </inkml:context>
    <inkml:brush xml:id="br0">
      <inkml:brushProperty name="width" value="0.1" units="cm"/>
      <inkml:brushProperty name="height" value="0.1" units="cm"/>
      <inkml:brushProperty name="color" value="#F6630D"/>
    </inkml:brush>
  </inkml:definitions>
  <inkml:trace contextRef="#ctx0" brushRef="#br0">84 32 7831 0 0,'0'0'603'0'0,"-3"-5"-605"0"0,-17-17 7336 0 0,19 21-7199 0 0,0 0 0 0 0,0 1 0 0 0,-1-1 0 0 0,1 1 1 0 0,0 0-1 0 0,0-1 0 0 0,-1 1 0 0 0,1 0 0 0 0,0 0 0 0 0,-1 0 0 0 0,1 0 1 0 0,0 0-1 0 0,-1 0 0 0 0,1 0 0 0 0,0 0 0 0 0,0 0 0 0 0,-1 1 0 0 0,1-1 1 0 0,0 0-1 0 0,0 1 0 0 0,-1-1 0 0 0,1 1 0 0 0,0 0 0 0 0,0-1 0 0 0,0 1 1 0 0,0 0-1 0 0,0 0 0 0 0,0 0 0 0 0,0-1 0 0 0,0 1 0 0 0,0 0 0 0 0,0 0 1 0 0,0 1-1 0 0,1-1 0 0 0,-1 0 0 0 0,0 0 0 0 0,1 0 0 0 0,-1 0 0 0 0,1 1 1 0 0,-1-1-1 0 0,1 0 0 0 0,-1 2 0 0 0,-2 7 105 0 0,0 0-1 0 0,0 0 1 0 0,1 0 0 0 0,-2 11-1 0 0,4-8-76 0 0,-1 0 1 0 0,1-1-1 0 0,1 1 0 0 0,1 0 0 0 0,0 0 0 0 0,0-1 1 0 0,1 1-1 0 0,1-1 0 0 0,0 0 0 0 0,0 0 1 0 0,9 15-1 0 0,-11-24-146 0 0,-1 0 0 0 0,1-1 1 0 0,0 1-1 0 0,0 0 0 0 0,0-1 0 0 0,0 0 1 0 0,0 1-1 0 0,0-1 0 0 0,1 0 1 0 0,-1 0-1 0 0,1 0 0 0 0,0 0 0 0 0,-1-1 1 0 0,1 1-1 0 0,0-1 0 0 0,0 1 1 0 0,0-1-1 0 0,0 0 0 0 0,0 0 0 0 0,1-1 1 0 0,-1 1-1 0 0,0 0 0 0 0,0-1 1 0 0,0 0-1 0 0,1 0 0 0 0,-1 0 0 0 0,0 0 1 0 0,0-1-1 0 0,0 1 0 0 0,7-2 1 0 0,-1-1 25 0 0,0 1 0 0 0,0-1 1 0 0,0 0-1 0 0,-1-1 0 0 0,1 0 1 0 0,-1 0-1 0 0,0-1 0 0 0,0 0 1 0 0,11-9-1 0 0,34-46 256 0 0,-41 45-150 0 0,0 1-1 0 0,25-24 0 0 0,-35 37-125 0 0,0-1-1 0 0,0 1 1 0 0,0-1-1 0 0,1 1 1 0 0,-1 0-1 0 0,0 0 1 0 0,0 0 0 0 0,1 0-1 0 0,-1 0 1 0 0,1 0-1 0 0,-1 1 1 0 0,1-1-1 0 0,-1 1 1 0 0,1-1-1 0 0,-1 1 1 0 0,1 0 0 0 0,-1 0-1 0 0,1 0 1 0 0,-1 1-1 0 0,6 0 1 0 0,-4 1 8 0 0,1 0 0 0 0,-1 0 0 0 0,1 0 0 0 0,-1 0 0 0 0,0 1 0 0 0,0 0 1 0 0,0 0-1 0 0,0 0 0 0 0,-1 0 0 0 0,5 5 0 0 0,3 5 18 0 0,0 1 1 0 0,-2 0-1 0 0,1 0 0 0 0,-2 1 1 0 0,8 17-1 0 0,-11-18-34 0 0,-1 1-1 0 0,0 0 1 0 0,-1 1 0 0 0,-1-1-1 0 0,0 0 1 0 0,-1 1-1 0 0,-1-1 1 0 0,-3 24 0 0 0,2-15 7 0 0,1-1 1 0 0,4 34 0 0 0,-2-48-20 0 0,-1 0 0 0 0,-1 0 0 0 0,0 0 0 0 0,0 0 0 0 0,-1 0 0 0 0,0 0 0 0 0,0 0 0 0 0,-1 0-1 0 0,-3 11 1 0 0,3-15 0 0 0,0 1 0 0 0,0-1 0 0 0,-1 0 0 0 0,0-1 0 0 0,0 1-1 0 0,0 0 1 0 0,0-1 0 0 0,-1 1 0 0 0,1-1 0 0 0,-1 0 0 0 0,0 0-1 0 0,0-1 1 0 0,-1 1 0 0 0,1-1 0 0 0,-10 5 0 0 0,-15 8 26 0 0,22-12-19 0 0,1 0 0 0 0,-1 0-1 0 0,0-1 1 0 0,0 0 0 0 0,-1 0 0 0 0,1-1 0 0 0,-1 0-1 0 0,-15 2 1 0 0,4-2-27 0 0,0-1 0 0 0,0-1-1 0 0,0-1 1 0 0,0-1 0 0 0,1 0 0 0 0,-21-6-1 0 0,33 7 3 0 0,1-1 0 0 0,-1 1 0 0 0,0-1 0 0 0,1-1-1 0 0,0 1 1 0 0,-1-1 0 0 0,1 0 0 0 0,0 0 0 0 0,0-1-1 0 0,1 1 1 0 0,-1-1 0 0 0,1 0 0 0 0,0-1 0 0 0,0 1-1 0 0,0-1 1 0 0,0 1 0 0 0,1-1 0 0 0,0 0 0 0 0,0 0 0 0 0,0-1-1 0 0,1 1 1 0 0,0-1 0 0 0,-3-7 0 0 0,5 7-447 0 0,-1 0 1 0 0,1 0-1 0 0,1 0 1 0 0,-1 0-1 0 0,1 1 1 0 0,0-1-1 0 0,0 0 1 0 0,1 0-1 0 0,-1 1 1 0 0,1-1-1 0 0,1 1 1 0 0,-1 0-1 0 0,1 0 1 0 0,0-1-1 0 0,4-5 1 0 0,3-2-1462 0 0</inkml:trace>
</inkml:ink>
</file>

<file path=ppt/ink/ink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8"/>
    </inkml:context>
    <inkml:brush xml:id="br0">
      <inkml:brushProperty name="width" value="0.1" units="cm"/>
      <inkml:brushProperty name="height" value="0.1" units="cm"/>
      <inkml:brushProperty name="color" value="#AB008B"/>
    </inkml:brush>
  </inkml:definitions>
  <inkml:trace contextRef="#ctx0" brushRef="#br0">466 1 9215 0 0,'-11'7'14502'0'0,"-34"25"-13771"0"0,6-12-701 0 0,-43 16 1 0 0,46-21 5 0 0,-54 31 0 0 0,78-39-32 0 0,0 1-1 0 0,1 1 1 0 0,0 0 0 0 0,0 0 0 0 0,1 1 0 0 0,1 0-1 0 0,-1 1 1 0 0,-8 14 0 0 0,8-10-62 0 0,4-7-124 0 0,0 0 0 0 0,0 0-1 0 0,1 0 1 0 0,1 0 0 0 0,-1 1-1 0 0,1 0 1 0 0,1 0 0 0 0,0 0-1 0 0,-4 17 1 0 0</inkml:trace>
</inkml:ink>
</file>

<file path=ppt/ink/ink2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2.162"/>
    </inkml:context>
    <inkml:brush xml:id="br0">
      <inkml:brushProperty name="width" value="0.1" units="cm"/>
      <inkml:brushProperty name="height" value="0.1" units="cm"/>
      <inkml:brushProperty name="color" value="#F6630D"/>
    </inkml:brush>
  </inkml:definitions>
  <inkml:trace contextRef="#ctx0" brushRef="#br0">0 311 6911 0 0,'43'-35'473'0'0,"-3"-5"3286"0"0,20-16 3723 0 0,59-51-2413 0 0,-118 106-5025 0 0,0 1 0 0 0,0-1 1 0 0,0 0-1 0 0,0 0 0 0 0,0 0 1 0 0,0 0-1 0 0,-1 0 0 0 0,1 0 1 0 0,0 0-1 0 0,-1 0 0 0 0,1-1 0 0 0,0 1 1 0 0,-1 0-1 0 0,0 0 0 0 0,1 0 1 0 0,-1-1-1 0 0,0 1 0 0 0,1 0 1 0 0,-1-1-1 0 0,0 1 0 0 0,0 0 0 0 0,0-1 1 0 0,0 1-1 0 0,0 0 0 0 0,0 0 1 0 0,-1-1-1 0 0,1 1 0 0 0,0 0 1 0 0,-1 0-1 0 0,1-1 0 0 0,-1 1 1 0 0,1 0-1 0 0,-1 0 0 0 0,0 0 0 0 0,1 0 1 0 0,-2-2-1 0 0,0 1 28 0 0,0-1-1 0 0,0 1 1 0 0,1 0 0 0 0,-1 0-1 0 0,-1 0 1 0 0,1 0 0 0 0,0 1-1 0 0,0-1 1 0 0,-1 0 0 0 0,1 1-1 0 0,-1 0 1 0 0,1-1 0 0 0,-1 1-1 0 0,0 0 1 0 0,1 1-1 0 0,-4-2 1 0 0,3 2-27 0 0,-1 0 0 0 0,0 0 1 0 0,1 0-1 0 0,-1 0 0 0 0,1 1 0 0 0,-1 0 0 0 0,1-1 0 0 0,-1 1 0 0 0,1 0 1 0 0,0 1-1 0 0,-1-1 0 0 0,1 1 0 0 0,0-1 0 0 0,0 1 0 0 0,-5 4 1 0 0,1-1-15 0 0,1 1 0 0 0,0 0 1 0 0,1 0-1 0 0,-1 0 0 0 0,1 1 0 0 0,-6 11 1 0 0,0 0-20 0 0,1 2 1 0 0,2-1-1 0 0,0 1 1 0 0,-8 30-1 0 0,14-42 7 0 0,1-1-1 0 0,-1 0 0 0 0,1 0 1 0 0,1 1-1 0 0,-1-1 1 0 0,1 0-1 0 0,1 1 1 0 0,-1-1-1 0 0,1 0 1 0 0,0 0-1 0 0,1 1 0 0 0,2 7 1 0 0,-2-12-16 0 0,-1 0 0 0 0,1 0 1 0 0,-1-1-1 0 0,1 1 0 0 0,0-1 0 0 0,0 1 0 0 0,0-1 1 0 0,0 1-1 0 0,1-1 0 0 0,-1 0 0 0 0,0 0 1 0 0,1 0-1 0 0,0 0 0 0 0,-1-1 0 0 0,1 1 1 0 0,0-1-1 0 0,0 0 0 0 0,0 0 0 0 0,0 1 1 0 0,0-2-1 0 0,0 1 0 0 0,0 0 0 0 0,0-1 0 0 0,0 1 1 0 0,1-1-1 0 0,-1 0 0 0 0,0 0 0 0 0,0 0 1 0 0,0-1-1 0 0,4 0 0 0 0,63-3-2369 0 0,-25 4-2516 0 0,-30 0 2218 0 0,26-1-5096 0 0</inkml:trace>
</inkml:ink>
</file>

<file path=ppt/ink/ink2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2.612"/>
    </inkml:context>
    <inkml:brush xml:id="br0">
      <inkml:brushProperty name="width" value="0.1" units="cm"/>
      <inkml:brushProperty name="height" value="0.1" units="cm"/>
      <inkml:brushProperty name="color" value="#F6630D"/>
    </inkml:brush>
  </inkml:definitions>
  <inkml:trace contextRef="#ctx0" brushRef="#br0">237 133 14479 0 0,'0'0'663'0'0,"-34"-20"410"0"0,29 18-797 0 0,1 1-1 0 0,-1 0 1 0 0,1 1-1 0 0,-1-1 1 0 0,0 1-1 0 0,0 0 1 0 0,1 0-1 0 0,-1 0 1 0 0,0 1-1 0 0,1 0 1 0 0,-1 0 0 0 0,0 0-1 0 0,1 0 1 0 0,-1 1-1 0 0,1-1 1 0 0,0 1-1 0 0,-1 0 1 0 0,1 1-1 0 0,0-1 1 0 0,0 1-1 0 0,1 0 1 0 0,-1 0-1 0 0,0 0 1 0 0,1 0-1 0 0,-4 5 1 0 0,-5 5-42 0 0,0 0-1 0 0,1 0 1 0 0,1 1 0 0 0,0 0 0 0 0,-12 27 0 0 0,20-38-201 0 0,1 0 0 0 0,-1 0 0 0 0,1 0 0 0 0,0 0-1 0 0,0 0 1 0 0,1 0 0 0 0,-1 0 0 0 0,1 0 0 0 0,-1 0 0 0 0,1 0 0 0 0,0 0 0 0 0,0 4 0 0 0,1-5-23 0 0,-1-1 0 0 0,0 0 1 0 0,1 1-1 0 0,-1-1 0 0 0,1 0 0 0 0,0 0 0 0 0,-1 1 1 0 0,1-1-1 0 0,0 0 0 0 0,0 0 0 0 0,-1 0 1 0 0,1 0-1 0 0,0 0 0 0 0,0 0 0 0 0,0 0 0 0 0,0 0 1 0 0,1 0-1 0 0,-1 0 0 0 0,2 1 0 0 0,1-1-8 0 0,0 0 0 0 0,0 0 0 0 0,0 0 0 0 0,0 0-1 0 0,0-1 1 0 0,0 0 0 0 0,1 0 0 0 0,-1 0 0 0 0,0 0 0 0 0,0 0-1 0 0,0-1 1 0 0,0 0 0 0 0,0 0 0 0 0,0 0 0 0 0,0 0-1 0 0,0-1 1 0 0,4-2 0 0 0,22-10-87 0 0,0-2 0 0 0,0-2 0 0 0,30-23 0 0 0,-59 41 87 0 0,-1 0 0 0 0,0 0-1 0 0,1 0 1 0 0,-1-1 0 0 0,1 1 0 0 0,-1 0-1 0 0,1 0 1 0 0,-1 0 0 0 0,1 0 0 0 0,-1 0-1 0 0,1 1 1 0 0,-1-1 0 0 0,1 0 0 0 0,-1 0 0 0 0,0 0-1 0 0,1 0 1 0 0,-1 0 0 0 0,1 1 0 0 0,-1-1-1 0 0,1 0 1 0 0,-1 0 0 0 0,0 1 0 0 0,1-1-1 0 0,-1 0 1 0 0,0 1 0 0 0,1-1 0 0 0,-1 0-1 0 0,0 1 1 0 0,1-1 0 0 0,-1 0 0 0 0,0 1-1 0 0,0-1 1 0 0,0 1 0 0 0,1-1 0 0 0,-1 1-1 0 0,0-1 1 0 0,0 0 0 0 0,0 1 0 0 0,0-1 0 0 0,0 1-1 0 0,9 24 214 0 0,-7-21-157 0 0,1 3-45 0 0,0-1-1 0 0,0 0 0 0 0,1 0 0 0 0,0 0 0 0 0,1 0 0 0 0,-1-1 0 0 0,1 0 0 0 0,0 0 0 0 0,0 0 0 0 0,1-1 0 0 0,-1 1 0 0 0,1-1 0 0 0,0 0 0 0 0,0-1 0 0 0,1 0 1 0 0,-1 0-1 0 0,1 0 0 0 0,9 2 0 0 0,-13-5 15 0 0,1 0 0 0 0,0 0 1 0 0,-1-1-1 0 0,1 1 0 0 0,-1-1 0 0 0,1 0 1 0 0,-1 0-1 0 0,1-1 0 0 0,-1 1 1 0 0,1-1-1 0 0,-1 1 0 0 0,0-1 0 0 0,0 0 1 0 0,0 0-1 0 0,0 0 0 0 0,0-1 1 0 0,0 1-1 0 0,-1-1 0 0 0,1 0 0 0 0,-1 0 1 0 0,0 1-1 0 0,0-1 0 0 0,0-1 1 0 0,0 1-1 0 0,0 0 0 0 0,-1 0 0 0 0,1-1 1 0 0,0-3-1 0 0,3-7 194 0 0,0 1 0 0 0,-1-1 0 0 0,0 0 0 0 0,-2-1 0 0 0,3-23 0 0 0,-4 14-315 0 0,-1 9 268 0 0,1 0 0 0 0,1 0 1 0 0,0 0-1 0 0,0 0 0 0 0,8-24 0 0 0,-8 36-312 0 0,-1 0-1 0 0,1 0 1 0 0,0 0-1 0 0,-1 0 1 0 0,1 0-1 0 0,1 0 1 0 0,-1 0-1 0 0,0 1 1 0 0,1-1-1 0 0,-1 1 1 0 0,1-1-1 0 0,4-2 1 0 0,-4 4-280 0 0,0-1-1 0 0,1 0 1 0 0,-1 1 0 0 0,1 0 0 0 0,0 0 0 0 0,-1 0-1 0 0,1 0 1 0 0,0 1 0 0 0,0-1 0 0 0,-1 1 0 0 0,1 0 0 0 0,0 0-1 0 0,6 2 1 0 0</inkml:trace>
</inkml:ink>
</file>

<file path=ppt/ink/ink2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2.958"/>
    </inkml:context>
    <inkml:brush xml:id="br0">
      <inkml:brushProperty name="width" value="0.1" units="cm"/>
      <inkml:brushProperty name="height" value="0.1" units="cm"/>
      <inkml:brushProperty name="color" value="#F6630D"/>
    </inkml:brush>
  </inkml:definitions>
  <inkml:trace contextRef="#ctx0" brushRef="#br0">59 1 9215 0 0,'-3'5'11228'0'0,"-15"-8"-9176"0"0,14 8-105 0 0,23 18 103 0 0,-11-14-2311 0 0,100 92 781 0 0,-107-99-517 0 0,4 3 34 0 0,0 0-1 0 0,-1 0 1 0 0,0 1-1 0 0,0 0 1 0 0,0 0 0 0 0,-1 0-1 0 0,0 0 1 0 0,0 1-1 0 0,0-1 1 0 0,2 11-1 0 0,-36 8 42 0 0,-11 11-1381 0 0,36-32 618 0 0,1-1 0 0 0,-1 0 0 0 0,0 0 0 0 0,0-1-1 0 0,0 0 1 0 0,-1 0 0 0 0,1-1 0 0 0,-1 1 0 0 0,1-1 0 0 0,-1-1-1 0 0,1 1 1 0 0,-1-1 0 0 0,1 0 0 0 0,-1-1 0 0 0,1 1-1 0 0,-1-1 1 0 0,-5-2 0 0 0,-9-3-1674 0 0</inkml:trace>
</inkml:ink>
</file>

<file path=ppt/ink/ink2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3.332"/>
    </inkml:context>
    <inkml:brush xml:id="br0">
      <inkml:brushProperty name="width" value="0.1" units="cm"/>
      <inkml:brushProperty name="height" value="0.1" units="cm"/>
      <inkml:brushProperty name="color" value="#F6630D"/>
    </inkml:brush>
  </inkml:definitions>
  <inkml:trace contextRef="#ctx0" brushRef="#br0">0 285 5527 0 0,'7'-26'566'0'0,"1"-1"0"0"0,14-32 0 0 0,-14 41 2060 0 0,2-1 1 0 0,0 1 0 0 0,20-28-1 0 0,-24 40-2455 0 0,0 0 0 0 0,1 0 0 0 0,0 0 0 0 0,-1 1 0 0 0,2 0 0 0 0,-1 0 0 0 0,1 1 0 0 0,-1 0 0 0 0,1 0 0 0 0,16-4 0 0 0,-5 1-1065 0 0,-5 1-713 0 0</inkml:trace>
</inkml:ink>
</file>

<file path=ppt/ink/ink2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43.681"/>
    </inkml:context>
    <inkml:brush xml:id="br0">
      <inkml:brushProperty name="width" value="0.1" units="cm"/>
      <inkml:brushProperty name="height" value="0.1" units="cm"/>
      <inkml:brushProperty name="color" value="#F6630D"/>
    </inkml:brush>
  </inkml:definitions>
  <inkml:trace contextRef="#ctx0" brushRef="#br0">31 185 5527 0 0,'-30'-3'16426'0'0,"262"20"-12078"0"0,-157-9-3476 0 0,148-1-1 0 0,-207-7-957 0 0,15 0-6 0 0,-15-5-2920 0 0,-7 0 1357 0 0</inkml:trace>
  <inkml:trace contextRef="#ctx0" brushRef="#br0" timeOffset="1">464 34 14743 0 0,'0'0'1136'0'0,"27"-25"3218"0"0,-16 23-3814 0 0,0-1 1 0 0,0 2-1 0 0,1-1 1 0 0,-1 1 0 0 0,1 1-1 0 0,0 0 1 0 0,11 2 0 0 0,81 15 908 0 0,253 81 346 0 0,-346-93-1742 0 0,-2 1 11 0 0,-9-5-59 0 0,1 0-1 0 0,0 0 0 0 0,-1 0 1 0 0,0 0-1 0 0,1 0 1 0 0,-1 0-1 0 0,1 0 1 0 0,-1 0-1 0 0,0 0 1 0 0,0 0-1 0 0,0 0 0 0 0,0 1 1 0 0,0-1-1 0 0,0 0 1 0 0,0 0-1 0 0,0 0 1 0 0,0 0-1 0 0,0 0 1 0 0,0 0-1 0 0,-1 0 0 0 0,1 1 1 0 0,-1-1-1 0 0,1 0 1 0 0,-1 0-1 0 0,0 1 1 0 0,-13 25 36 0 0,8-17-26 0 0,-1 0 0 0 0,0-1-1 0 0,0 0 1 0 0,-1 0 0 0 0,0 0-1 0 0,0-1 1 0 0,-1-1 0 0 0,0 1-1 0 0,-18 10 1 0 0,5-5 37 0 0,-41 31 1 0 0,43-29-16 0 0,-1 0 0 0 0,-28 15 0 0 0,11-10 32 0 0,-2 1-512 0 0,13-8-3439 0 0</inkml:trace>
</inkml:ink>
</file>

<file path=ppt/ink/ink2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3.288"/>
    </inkml:context>
    <inkml:brush xml:id="br0">
      <inkml:brushProperty name="width" value="0.1" units="cm"/>
      <inkml:brushProperty name="height" value="0.1" units="cm"/>
      <inkml:brushProperty name="color" value="#F6630D"/>
    </inkml:brush>
  </inkml:definitions>
  <inkml:trace contextRef="#ctx0" brushRef="#br0">15 331 5063 0 0,'0'0'2239'0'0,"0"-15"3614"0"0,1-4-3639 0 0,-1 18-1922 0 0,1-1 1 0 0,-1 1-1 0 0,1 0 1 0 0,0 0-1 0 0,0 0 1 0 0,0 0-1 0 0,0 0 0 0 0,0 0 1 0 0,0 0-1 0 0,0 0 1 0 0,0 0-1 0 0,0 0 1 0 0,0 0-1 0 0,0 1 1 0 0,0-1-1 0 0,1 0 1 0 0,1 0-1 0 0,14-11 1026 0 0,0-7-485 0 0,0 0 1 0 0,1 2-1 0 0,24-18 0 0 0,-26 22-627 0 0,-1 0 0 0 0,0 0 1 0 0,-1-2-1 0 0,0 0 0 0 0,-1 0 0 0 0,12-20 0 0 0,-15 20-57 0 0,-8 13-77 0 0,1-1 0 0 0,-1 0 0 0 0,-1 0 1 0 0,1 0-1 0 0,0 0 0 0 0,-1 0 0 0 0,1 0 0 0 0,-1 0 0 0 0,0-1 0 0 0,0 1 1 0 0,1-6-1 0 0,-24 37 274 0 0,-5 31-340 0 0,3 0-1 0 0,-21 74 1 0 0,-7 21-24 0 0,35-110-18 0 0,-16 39-190 0 0,-29 112 0 0 0,61-191 226 0 0,0-1 0 0 0,0 1 0 0 0,0-1-1 0 0,0 1 1 0 0,1 0 0 0 0,0-1 0 0 0,0 1 0 0 0,0 0-1 0 0,0-1 1 0 0,1 1 0 0 0,-1-1 0 0 0,1 1 0 0 0,2 5-1 0 0,-2-8 2 0 0,0 0-1 0 0,0 1 1 0 0,0-1-1 0 0,1 0 1 0 0,-1 0-1 0 0,0 0 1 0 0,1 0-1 0 0,-1-1 0 0 0,1 1 1 0 0,-1 0-1 0 0,1-1 1 0 0,0 1-1 0 0,-1-1 1 0 0,1 1-1 0 0,0-1 1 0 0,-1 0-1 0 0,1 0 0 0 0,0 1 1 0 0,-1-1-1 0 0,1 0 1 0 0,0-1-1 0 0,-1 1 1 0 0,1 0-1 0 0,0 0 1 0 0,-1-1-1 0 0,1 1 0 0 0,-1-1 1 0 0,1 1-1 0 0,2-3 1 0 0,275-59 180 0 0,-150 27-2878 0 0</inkml:trace>
</inkml:ink>
</file>

<file path=ppt/ink/ink2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3.618"/>
    </inkml:context>
    <inkml:brush xml:id="br0">
      <inkml:brushProperty name="width" value="0.1" units="cm"/>
      <inkml:brushProperty name="height" value="0.1" units="cm"/>
      <inkml:brushProperty name="color" value="#F6630D"/>
    </inkml:brush>
  </inkml:definitions>
  <inkml:trace contextRef="#ctx0" brushRef="#br0">0 129 14455 0 0,'0'0'662'0'0,"16"-33"1296"0"0,-7 26-1265 0 0,0 0 0 0 0,0 1 0 0 0,1 0-1 0 0,0 1 1 0 0,0 0 0 0 0,0 0 0 0 0,1 1-1 0 0,0 1 1 0 0,14-4 0 0 0,-10 3-237 0 0,17-5 42 0 0,-1 1 0 0 0,50-5 1 0 0,18 6-4156 0 0</inkml:trace>
</inkml:ink>
</file>

<file path=ppt/ink/ink2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4.086"/>
    </inkml:context>
    <inkml:brush xml:id="br0">
      <inkml:brushProperty name="width" value="0.1" units="cm"/>
      <inkml:brushProperty name="height" value="0.1" units="cm"/>
      <inkml:brushProperty name="color" value="#F6630D"/>
    </inkml:brush>
  </inkml:definitions>
  <inkml:trace contextRef="#ctx0" brushRef="#br0">1 235 3223 0 0,'1'-1'143'0'0,"4"-5"-3"0"0,24-43 6112 0 0,-28 45-5368 0 0,1-1 0 0 0,0 1 0 0 0,0 0 0 0 0,1 0 0 0 0,-1 0 0 0 0,1 1 0 0 0,5-6 0 0 0,-6 7-726 0 0,0 1 0 0 0,-1-1 0 0 0,1 1-1 0 0,1 0 1 0 0,-1 0 0 0 0,0 0 0 0 0,0 0-1 0 0,0 1 1 0 0,0-1 0 0 0,1 0-1 0 0,2 0 1 0 0,-1 1 48 0 0,-1-1-1 0 0,1 0 0 0 0,-1 0 1 0 0,0 0-1 0 0,1 0 1 0 0,-1-1-1 0 0,0 1 0 0 0,0-1 1 0 0,0 0-1 0 0,0 0 1 0 0,0 0-1 0 0,0 0 0 0 0,0-1 1 0 0,-1 1-1 0 0,1-1 0 0 0,-1 1 1 0 0,0-1-1 0 0,0 0 1 0 0,0 0-1 0 0,0 0 0 0 0,0 0 1 0 0,0-1-1 0 0,-1 1 1 0 0,2-6-1 0 0,23-35 1400 0 0,-25 42-1568 0 0,1 0 0 0 0,-1 1 0 0 0,0-1 0 0 0,1 0-1 0 0,-1 1 1 0 0,1-1 0 0 0,0 1 0 0 0,-1-1 0 0 0,1 1 0 0 0,0 0 0 0 0,0 0-1 0 0,0-1 1 0 0,0 2 0 0 0,0-1 0 0 0,0 0 0 0 0,0 0 0 0 0,0 1 0 0 0,0-1-1 0 0,1 1 1 0 0,-1-1 0 0 0,0 1 0 0 0,0 0 0 0 0,1 0 0 0 0,-1 0 0 0 0,0 0 0 0 0,0 0-1 0 0,0 1 1 0 0,1-1 0 0 0,-1 1 0 0 0,0-1 0 0 0,0 1 0 0 0,0 0 0 0 0,0 0-1 0 0,2 1 1 0 0,0 1-16 0 0,-1 0-1 0 0,0 0 0 0 0,0 0 1 0 0,0 0-1 0 0,0 0 0 0 0,-1 1 1 0 0,0-1-1 0 0,1 1 0 0 0,-1 0 1 0 0,0-1-1 0 0,-1 1 0 0 0,1 0 0 0 0,-1 0 1 0 0,0 0-1 0 0,0 1 0 0 0,0-1 1 0 0,0 5-1 0 0,0 11 10 0 0,-1-1 1 0 0,-1 1-1 0 0,-1 0 0 0 0,-1-1 0 0 0,-8 34 1 0 0,1-6-5 0 0,6-32-37 0 0,-1-1 1 0 0,0-1-1 0 0,-1 1 0 0 0,0-1 0 0 0,-13 20 1 0 0,11-21 0 0 0,2-1 0 0 0,-1 1 0 0 0,2 0 0 0 0,0 0 0 0 0,0 0 0 0 0,1 1 0 0 0,-5 24 0 0 0,9-31 16 0 0,1 0 0 0 0,0 0-1 0 0,-1 0 1 0 0,2 0 0 0 0,-1 0 0 0 0,1 0 0 0 0,0 0-1 0 0,0-1 1 0 0,4 9 0 0 0,1 0 0 0 0,-7-13-2 0 0,1 0 0 0 0,0 0-1 0 0,0 0 1 0 0,0 0 0 0 0,0 0 0 0 0,0 0 0 0 0,0 0-1 0 0,1 0 1 0 0,-1 0 0 0 0,0-1 0 0 0,0 1 0 0 0,1 0-1 0 0,-1-1 1 0 0,0 1 0 0 0,1-1 0 0 0,-1 1-1 0 0,0-1 1 0 0,1 0 0 0 0,-1 0 0 0 0,1 0 0 0 0,-1 1-1 0 0,0-1 1 0 0,1-1 0 0 0,-1 1 0 0 0,1 0 0 0 0,-1 0-1 0 0,0 0 1 0 0,1-1 0 0 0,-1 1 0 0 0,1-1 0 0 0,-1 1-1 0 0,2-1 1 0 0,0 0 24 0 0,80-16 378 0 0,11-1-269 0 0,-39 18-978 0 0,-39-3-2737 0 0,-7 0 1453 0 0</inkml:trace>
</inkml:ink>
</file>

<file path=ppt/ink/ink2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4.505"/>
    </inkml:context>
    <inkml:brush xml:id="br0">
      <inkml:brushProperty name="width" value="0.1" units="cm"/>
      <inkml:brushProperty name="height" value="0.1" units="cm"/>
      <inkml:brushProperty name="color" value="#F6630D"/>
    </inkml:brush>
  </inkml:definitions>
  <inkml:trace contextRef="#ctx0" brushRef="#br0">114 26 9215 0 0,'-25'-25'1370'0'0,"22"25"-919"0"0,1 1 1 0 0,0 0-1 0 0,0 0 1 0 0,0 0-1 0 0,0 0 1 0 0,1 0-1 0 0,-1 0 1 0 0,0 0-1 0 0,0 1 1 0 0,1-1-1 0 0,-1 1 1 0 0,1-1-1 0 0,-1 1 1 0 0,1 0-1 0 0,-1-1 0 0 0,1 1 1 0 0,0 0-1 0 0,0 0 1 0 0,-1 3-1 0 0,-16 41 2474 0 0,2 20-1519 0 0,11-49-1070 0 0,0 0 0 0 0,1 1 0 0 0,2-1 1 0 0,-2 27-1 0 0,4-37-280 0 0,0 0 1 0 0,1-1-1 0 0,0 1 1 0 0,1-1-1 0 0,-1 0 1 0 0,1 1 0 0 0,0-1-1 0 0,1 0 1 0 0,-1 0-1 0 0,1 0 1 0 0,1-1-1 0 0,-1 1 1 0 0,1-1-1 0 0,0 1 1 0 0,0-1 0 0 0,7 6-1 0 0,-6-6-29 0 0,1-1 0 0 0,0-1 0 0 0,0 1 0 0 0,0-1 0 0 0,0 0 0 0 0,0 0 0 0 0,0-1 0 0 0,1 0 0 0 0,0 0 0 0 0,-1 0 0 0 0,1-1 0 0 0,0 0 0 0 0,0 0 0 0 0,-1-1 0 0 0,10 0 0 0 0,12-1 19 0 0,-1-1-1 0 0,34-7 1 0 0,-45 6-19 0 0,1-1-1 0 0,-1 0 0 0 0,0-1 0 0 0,0-1 0 0 0,-1 0 0 0 0,1-2 0 0 0,-1 0 1 0 0,-1 0-1 0 0,21-16 0 0 0,-30 21-3 0 0,-1-1 0 0 0,0 0 0 0 0,0 1 1 0 0,-1-1-1 0 0,1-1 0 0 0,-1 1 0 0 0,0 0 0 0 0,0-1 1 0 0,0 0-1 0 0,0 1 0 0 0,-1-1 0 0 0,0 0 0 0 0,0 0 0 0 0,0-1 1 0 0,-1 1-1 0 0,0 0 0 0 0,0 0 0 0 0,0-1 0 0 0,-1 1 1 0 0,1-1-1 0 0,-1 1 0 0 0,0-1 0 0 0,-1 1 0 0 0,0 0 1 0 0,1-1-1 0 0,-2 1 0 0 0,1 0 0 0 0,-1 0 0 0 0,1-1 0 0 0,-1 1 1 0 0,-1 0-1 0 0,-4-7 0 0 0,2 3-2 0 0,-1 1-1 0 0,1 1 1 0 0,-2-1-1 0 0,1 1 1 0 0,-1 0-1 0 0,0 0 1 0 0,0 1 0 0 0,-1 0-1 0 0,0 0 1 0 0,0 1-1 0 0,0 0 1 0 0,-15-6-1 0 0,10 5-45 0 0,-1 1 0 0 0,0 0-1 0 0,0 1 1 0 0,0 1-1 0 0,-1 0 1 0 0,1 1-1 0 0,-26-1 1 0 0,40 3-190 0 0,-16 2 348 0 0</inkml:trace>
</inkml:ink>
</file>

<file path=ppt/ink/ink2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5.743"/>
    </inkml:context>
    <inkml:brush xml:id="br0">
      <inkml:brushProperty name="width" value="0.1" units="cm"/>
      <inkml:brushProperty name="height" value="0.1" units="cm"/>
      <inkml:brushProperty name="color" value="#F6630D"/>
    </inkml:brush>
  </inkml:definitions>
  <inkml:trace contextRef="#ctx0" brushRef="#br0">234 17 11975 0 0,'0'0'1083'0'0,"1"-1"-891"0"0,0-14 6077 0 0,-13 27-2275 0 0,6-5-5228 0 0,-45 72 2130 0 0,3 3-1 0 0,-44 101 1 0 0,87-173-865 0 0,1 1 1 0 0,0 0-1 0 0,1 0 1 0 0,0 0-1 0 0,0 0 1 0 0,1 0-1 0 0,1 1 1 0 0,0-1 0 0 0,0 1-1 0 0,1-1 1 0 0,1 1-1 0 0,0-1 1 0 0,0 1-1 0 0,5 14 1 0 0,-5-20-25 0 0,2 0 0 0 0,-1 0 0 0 0,1 0 0 0 0,0 0 0 0 0,0 0 0 0 0,0-1 0 0 0,1 0 0 0 0,0 1 0 0 0,0-1 0 0 0,1-1 0 0 0,-1 1 0 0 0,1-1 0 0 0,0 1 0 0 0,0-2 0 0 0,0 1 0 0 0,1 0 0 0 0,-1-1 0 0 0,1 0 0 0 0,0 0 0 0 0,0-1 0 0 0,0 0 0 0 0,0 0 0 0 0,0 0 0 0 0,1-1 0 0 0,-1 1 0 0 0,12-1 0 0 0,-11 0 9 0 0,0-1-1 0 0,0 0 0 0 0,0 0 1 0 0,1-1-1 0 0,-1 0 0 0 0,0 0 1 0 0,0-1-1 0 0,0 0 0 0 0,0 0 1 0 0,-1 0-1 0 0,1-1 0 0 0,-1 0 1 0 0,1-1-1 0 0,9-6 0 0 0,-12 7 5 0 0,0 0 0 0 0,-1 0 0 0 0,1-1 0 0 0,0 0 1 0 0,-1 1-1 0 0,0-1 0 0 0,0 0 0 0 0,0-1 0 0 0,-1 1 0 0 0,1-1 0 0 0,-1 1 0 0 0,0-1 0 0 0,0 1 0 0 0,-1-1 0 0 0,1 0 0 0 0,-1 0 0 0 0,0 0 0 0 0,0 0 0 0 0,-1 0 0 0 0,0-10 0 0 0,0 3 3 0 0,0 10-18 0 0,1 0 1 0 0,-1 0-1 0 0,0 1 0 0 0,0-1 0 0 0,0 0 1 0 0,-1 0-1 0 0,1 0 0 0 0,0 0 1 0 0,-1 1-1 0 0,1-1 0 0 0,-1 0 0 0 0,1 0 1 0 0,-1 1-1 0 0,0-1 0 0 0,0 0 1 0 0,0 1-1 0 0,0-1 0 0 0,0 1 0 0 0,0-1 1 0 0,0 1-1 0 0,-1-1 0 0 0,1 1 1 0 0,0 0-1 0 0,-1 0 0 0 0,1 0 0 0 0,-1 0 1 0 0,0 0-1 0 0,1 0 0 0 0,-1 0 1 0 0,0 0-1 0 0,-1 0 0 0 0,-13-6-76 0 0,0 2-1 0 0,0 0 1 0 0,-1 0 0 0 0,0 2-1 0 0,1 0 1 0 0,-1 1-1 0 0,0 1 1 0 0,0 0 0 0 0,0 1-1 0 0,-32 5 1 0 0</inkml:trace>
</inkml:ink>
</file>

<file path=ppt/ink/ink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59"/>
    </inkml:context>
    <inkml:brush xml:id="br0">
      <inkml:brushProperty name="width" value="0.1" units="cm"/>
      <inkml:brushProperty name="height" value="0.1" units="cm"/>
      <inkml:brushProperty name="color" value="#AB008B"/>
    </inkml:brush>
  </inkml:definitions>
  <inkml:trace contextRef="#ctx0" brushRef="#br0">114 1 5527 0 0,'0'0'18159'0'0,"-26"5"-17271"0"0,19-1-869 0 0,0 1 0 0 0,1 0 0 0 0,0 0 0 0 0,1 1 0 0 0,-1-1 1 0 0,1 1-1 0 0,0 1 0 0 0,0-1 0 0 0,1 1 0 0 0,-1-1 0 0 0,-3 10 0 0 0,6-11-7 0 0,-1 0-1 0 0,0 1 0 0 0,1 0 0 0 0,0-1 1 0 0,1 1-1 0 0,-1 0 0 0 0,1 0 0 0 0,0 0 1 0 0,0 0-1 0 0,1 0 0 0 0,0 0 0 0 0,0 0 0 0 0,0 0 1 0 0,1 0-1 0 0,1 7 0 0 0,-1-11-2 0 0,1 1 0 0 0,-1-1-1 0 0,1 0 1 0 0,-1 0 0 0 0,1 0 0 0 0,0 0-1 0 0,0 0 1 0 0,0 0 0 0 0,0 0 0 0 0,0 0-1 0 0,0-1 1 0 0,1 1 0 0 0,-1-1-1 0 0,0 0 1 0 0,1 0 0 0 0,-1 0 0 0 0,1 0-1 0 0,0 0 1 0 0,-1 0 0 0 0,1 0 0 0 0,2-1-1 0 0,69 9 308 0 0,-49-8-240 0 0,20 3 70 0 0,-12-2 324 0 0,60 13-1 0 0,-84-13-416 0 0,-1 0-1 0 0,1 1 0 0 0,-1 0 0 0 0,0 1 1 0 0,0-1-1 0 0,0 2 0 0 0,-1-1 0 0 0,1 1 0 0 0,-1 0 1 0 0,0 0-1 0 0,12 13 0 0 0,-17-16-45 0 0,0 1 1 0 0,0-1-1 0 0,0 0 0 0 0,0 1 0 0 0,-1-1 1 0 0,1 1-1 0 0,-1-1 0 0 0,1 1 0 0 0,-1 0 1 0 0,0 0-1 0 0,0-1 0 0 0,0 1 0 0 0,-1 0 1 0 0,1 0-1 0 0,-1 0 0 0 0,1 0 0 0 0,-1 5 1 0 0,-1-5 10 0 0,1-1 0 0 0,-1 1 0 0 0,0-1 0 0 0,0 0 0 0 0,0 1 0 0 0,0-1 1 0 0,0 0-1 0 0,-1 0 0 0 0,1 0 0 0 0,-1 0 0 0 0,1 0 0 0 0,-1 0 0 0 0,0 0 0 0 0,0-1 1 0 0,0 1-1 0 0,-4 2 0 0 0,-9 5 90 0 0,-1-2-1 0 0,1 0 1 0 0,-1 0 0 0 0,-1-2 0 0 0,-18 5-1 0 0,0 0-16 0 0,-3 6 41 0 0,28-11-67 0 0,0-1-1 0 0,0 0 1 0 0,0-1 0 0 0,-1 0-1 0 0,1 0 1 0 0,-1-1 0 0 0,-11 1-1 0 0,19-4-679 0 0,-1-1 0 0 0,1 0 1 0 0,0 0-1 0 0,0 0 0 0 0,1 0 0 0 0,-1 0 0 0 0,0 0 0 0 0,-3-5 0 0 0</inkml:trace>
</inkml:ink>
</file>

<file path=ppt/ink/ink2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6.323"/>
    </inkml:context>
    <inkml:brush xml:id="br0">
      <inkml:brushProperty name="width" value="0.1" units="cm"/>
      <inkml:brushProperty name="height" value="0.1" units="cm"/>
      <inkml:brushProperty name="color" value="#F6630D"/>
    </inkml:brush>
  </inkml:definitions>
  <inkml:trace contextRef="#ctx0" brushRef="#br0">1 179 11863 0 0,'0'0'540'0'0,"3"-19"208"0"0,-1 13-582 0 0,23-39 6219 0 0,-22 39-6036 0 0,1 0 1 0 0,-1 0-1 0 0,1 1 0 0 0,0-1 1 0 0,1 1-1 0 0,0 0 0 0 0,-1 0 1 0 0,1 1-1 0 0,1-1 0 0 0,-1 1 1 0 0,1 0-1 0 0,0 1 1 0 0,0 0-1 0 0,0-1 0 0 0,0 2 1 0 0,0-1-1 0 0,8-1 0 0 0,6-3-190 0 0,0 1-1 0 0,0 2 1 0 0,1 0 0 0 0,29-2-1 0 0,-45 6-141 0 0,-1-1 0 0 0,1 1 0 0 0,-1 0-1 0 0,1 0 1 0 0,0 1 0 0 0,-1-1 0 0 0,1 1 0 0 0,-1 0 0 0 0,1 0 0 0 0,-1 1-1 0 0,0-1 1 0 0,1 1 0 0 0,-1 0 0 0 0,0 0 0 0 0,0 0 0 0 0,0 1-1 0 0,0 0 1 0 0,-1-1 0 0 0,1 1 0 0 0,-1 1 0 0 0,1-1 0 0 0,2 4-1 0 0,-4-3-11 0 0,0 1 0 0 0,0-1 0 0 0,0 1-1 0 0,0-1 1 0 0,-1 1 0 0 0,0 0 0 0 0,0-1-1 0 0,0 1 1 0 0,0 0 0 0 0,-1 0-1 0 0,0 0 1 0 0,0 0 0 0 0,0-1 0 0 0,-1 1-1 0 0,0 0 1 0 0,0 0 0 0 0,0 0 0 0 0,0-1-1 0 0,-1 1 1 0 0,-3 8 0 0 0,-22 41-67 0 0,19-42 54 0 0,2 0 0 0 0,0 0 0 0 0,0 0 0 0 0,1 1 0 0 0,1 0-1 0 0,0 0 1 0 0,-3 19 0 0 0,7-29 14 0 0,0-1 0 0 0,0 1 0 0 0,0 0 0 0 0,1-1 0 0 0,-1 1 0 0 0,1-1 0 0 0,0 1 0 0 0,-1 0 0 0 0,1-1 0 0 0,1 1 0 0 0,-1-1 0 0 0,0 0 0 0 0,0 1 0 0 0,1-1 0 0 0,-1 0 0 0 0,1 0 0 0 0,0 0 0 0 0,0 0 0 0 0,0 0 0 0 0,0 0 0 0 0,0-1 0 0 0,3 3 0 0 0,4 2 34 0 0,0-2 1 0 0,0 1-1 0 0,0-1 1 0 0,13 4-1 0 0,-6-3-13 0 0,7 4-135 0 0,-11-5 113 0 0,-2 0 1 0 0,1 1-1 0 0,16 9 0 0 0,-20-8 102 0 0,-6-5-106 0 0,0 1 0 0 0,0-1-1 0 0,1 1 1 0 0,-2 0 0 0 0,1 0 0 0 0,0-1 0 0 0,0 1 0 0 0,0 0 0 0 0,-1 0 0 0 0,1 0-1 0 0,-1 0 1 0 0,1-1 0 0 0,-1 1 0 0 0,0 0 0 0 0,0 0 0 0 0,0 0 0 0 0,0 0 0 0 0,0 0 0 0 0,0 0-1 0 0,-1 0 1 0 0,0 2 0 0 0,0 0 1 0 0,0 3-11 0 0,-1-1 1 0 0,0 1-1 0 0,0-1 1 0 0,0 0-1 0 0,-1 1 0 0 0,0-1 1 0 0,-1 0-1 0 0,1-1 1 0 0,-1 1-1 0 0,0-1 0 0 0,0 0 1 0 0,-1 0-1 0 0,-9 9 1 0 0,6-8 92 0 0,1 1 1 0 0,-1-1-1 0 0,-1 0 1 0 0,1-1-1 0 0,-1 0 1 0 0,0 0-1 0 0,-1-1 1 0 0,-13 5-1 0 0,-3-2-75 0 0,0-1-1 0 0,0-1 0 0 0,-1-1 1 0 0,1-1-1 0 0,-36-1 1 0 0,40-6-2095 0 0</inkml:trace>
</inkml:ink>
</file>

<file path=ppt/ink/ink2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6.694"/>
    </inkml:context>
    <inkml:brush xml:id="br0">
      <inkml:brushProperty name="width" value="0.1" units="cm"/>
      <inkml:brushProperty name="height" value="0.1" units="cm"/>
      <inkml:brushProperty name="color" value="#F6630D"/>
    </inkml:brush>
  </inkml:definitions>
  <inkml:trace contextRef="#ctx0" brushRef="#br0">7 3 14279 0 0,'-6'-3'8920'0'0</inkml:trace>
</inkml:ink>
</file>

<file path=ppt/ink/ink2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7.174"/>
    </inkml:context>
    <inkml:brush xml:id="br0">
      <inkml:brushProperty name="width" value="0.1" units="cm"/>
      <inkml:brushProperty name="height" value="0.1" units="cm"/>
      <inkml:brushProperty name="color" value="#F6630D"/>
    </inkml:brush>
  </inkml:definitions>
  <inkml:trace contextRef="#ctx0" brushRef="#br0">321 55 8287 0 0,'0'-30'904'0'0,"0"29"-761"0"0,0 0-1 0 0,-1 0 1 0 0,1 0-1 0 0,0 0 1 0 0,-1-1-1 0 0,1 1 1 0 0,-1 0-1 0 0,1 0 1 0 0,-1 0-1 0 0,1 0 0 0 0,-1 0 1 0 0,0 0-1 0 0,0 0 1 0 0,1 0-1 0 0,-1 0 1 0 0,0 1-1 0 0,0-1 1 0 0,0 0-1 0 0,0 0 1 0 0,0 1-1 0 0,0-1 1 0 0,0 1-1 0 0,0-1 1 0 0,0 1-1 0 0,0-1 0 0 0,0 1 1 0 0,-1 0-1 0 0,1-1 1 0 0,0 1-1 0 0,0 0 1 0 0,0 0-1 0 0,-1 0 1 0 0,1 0-1 0 0,0 0 1 0 0,0 0-1 0 0,0 0 1 0 0,-1 0-1 0 0,1 0 1 0 0,0 1-1 0 0,0-1 0 0 0,0 0 1 0 0,0 1-1 0 0,0-1 1 0 0,0 1-1 0 0,0 0 1 0 0,-2 1-1 0 0,-7 2 1776 0 0,0 2 0 0 0,0 0 0 0 0,-15 12-1 0 0,22-16-1816 0 0,-17 16 81 0 0,0 2 0 0 0,0 0 0 0 0,2 1 0 0 0,1 1 0 0 0,0 0 0 0 0,2 1 0 0 0,0 1 1 0 0,2 1-1 0 0,1 0 0 0 0,1 0 0 0 0,1 1 0 0 0,-11 43 0 0 0,19-59-146 0 0,-1 0-1 0 0,1 0 1 0 0,1 0 0 0 0,0 0 0 0 0,1 0-1 0 0,0 0 1 0 0,0 0 0 0 0,1 0 0 0 0,0 0-1 0 0,1 0 1 0 0,0 0 0 0 0,0 0 0 0 0,6 14-1 0 0,-5-18-31 0 0,0 0 0 0 0,1 1-1 0 0,0-1 1 0 0,0-1 0 0 0,0 1-1 0 0,0-1 1 0 0,1 1 0 0 0,0-1-1 0 0,0 0 1 0 0,0-1 0 0 0,1 1-1 0 0,0-1 1 0 0,0 0 0 0 0,0-1-1 0 0,0 0 1 0 0,0 1-1 0 0,1-2 1 0 0,-1 1 0 0 0,1-1-1 0 0,9 2 1 0 0,-1 0 25 0 0,1-1 0 0 0,0-1 0 0 0,0-1 0 0 0,32 0 0 0 0,-45-1-20 0 0,1 0 0 0 0,-1 0 0 0 0,1-1 0 0 0,-1 1 0 0 0,1-1 0 0 0,-1 0 0 0 0,0 0 0 0 0,1 0 0 0 0,-1-1 0 0 0,0 1 0 0 0,0-1 0 0 0,0 1 0 0 0,0-1 0 0 0,0 0 0 0 0,0 0 0 0 0,0-1 0 0 0,-1 1-1 0 0,1 0 1 0 0,-1-1 0 0 0,1 0 0 0 0,-1 1 0 0 0,0-1 0 0 0,0 0 0 0 0,-1 0 0 0 0,1 0 0 0 0,0-1 0 0 0,-1 1 0 0 0,0 0 0 0 0,0 0 0 0 0,1-5 0 0 0,-2 3-2 0 0,0 0 1 0 0,0 1 0 0 0,0-1 0 0 0,-1 0-1 0 0,0 0 1 0 0,0 0 0 0 0,0 0 0 0 0,0 1-1 0 0,-1-1 1 0 0,0 0 0 0 0,0 1 0 0 0,0-1-1 0 0,-1 1 1 0 0,1 0 0 0 0,-1 0-1 0 0,0 0 1 0 0,0 0 0 0 0,0 0 0 0 0,-7-5-1 0 0,3 3 6 0 0,1 0 0 0 0,-1 0-1 0 0,0 1 1 0 0,0 0-1 0 0,0 1 1 0 0,-1-1 0 0 0,0 1-1 0 0,0 1 1 0 0,0-1-1 0 0,-11-2 1 0 0,17 6-44 0 0,1 0 1 0 0,-1 1-1 0 0,1-1 0 0 0,0 0 0 0 0,-1 1 1 0 0,1 0-1 0 0,0-1 0 0 0,-1 1 0 0 0,1-1 1 0 0,0 1-1 0 0,0 0 0 0 0,0 0 0 0 0,-1 0 1 0 0,1 0-1 0 0,0 0 0 0 0,0 0 0 0 0,0 0 1 0 0,1 0-1 0 0,-1 0 0 0 0,0 0 0 0 0,0 1 1 0 0,1-1-1 0 0,-1 0 0 0 0,0 1 0 0 0,1-1 1 0 0,-1 0-1 0 0,1 1 0 0 0,0-1 0 0 0,-1 0 1 0 0,1 1-1 0 0,0-1 0 0 0,0 3 0 0 0,-12-14-3056 0 0</inkml:trace>
</inkml:ink>
</file>

<file path=ppt/ink/ink2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7.896"/>
    </inkml:context>
    <inkml:brush xml:id="br0">
      <inkml:brushProperty name="width" value="0.1" units="cm"/>
      <inkml:brushProperty name="height" value="0.1" units="cm"/>
      <inkml:brushProperty name="color" value="#F6630D"/>
    </inkml:brush>
  </inkml:definitions>
  <inkml:trace contextRef="#ctx0" brushRef="#br0">215 16 2759 0 0,'10'-15'16366'0'0,"-14"16"-16220"0"0,0 1 0 0 0,0-1 0 0 0,0 1 1 0 0,0 0-1 0 0,0 0 0 0 0,1 0 1 0 0,-1 0-1 0 0,1 1 0 0 0,-1 0 0 0 0,1 0 1 0 0,0 0-1 0 0,0 0 0 0 0,0 0 1 0 0,1 0-1 0 0,-4 6 0 0 0,-39 66 1495 0 0,30-47-1187 0 0,0-2-168 0 0,1-6-162 0 0,2 0 0 0 0,0 2 0 0 0,1-1 0 0 0,2 2 1 0 0,0-1-1 0 0,1 1 0 0 0,-8 41 0 0 0,16-59-100 0 0,1-1 0 0 0,0 0 0 0 0,0 0 0 0 0,0 1 0 0 0,1-1 0 0 0,0 0 0 0 0,-1 0 0 0 0,1-1 0 0 0,1 1 0 0 0,-1 0 0 0 0,0 0 0 0 0,1-1 0 0 0,0 0 0 0 0,0 1 0 0 0,5 3 0 0 0,-6-6-4 0 0,1 0 1 0 0,-1-1-1 0 0,0 1 0 0 0,1-1 0 0 0,-1 0 1 0 0,1 0-1 0 0,-1 0 0 0 0,1 0 1 0 0,-1 0-1 0 0,1 0 0 0 0,3-1 0 0 0,1 0 26 0 0,43-2 304 0 0,81-14 0 0 0,-82 9-329 0 0,81-3 0 0 0,-128 11-171 0 0,-1 1 0 0 0,0-1 1 0 0,0 0-1 0 0,1 1 1 0 0,-1-1-1 0 0,0 1 0 0 0,0-1 1 0 0,0 1-1 0 0,0 0 0 0 0,0-1 1 0 0,0 1-1 0 0,0 0 0 0 0,0 0 1 0 0,2 2-1 0 0</inkml:trace>
</inkml:ink>
</file>

<file path=ppt/ink/ink2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8.258"/>
    </inkml:context>
    <inkml:brush xml:id="br0">
      <inkml:brushProperty name="width" value="0.1" units="cm"/>
      <inkml:brushProperty name="height" value="0.1" units="cm"/>
      <inkml:brushProperty name="color" value="#F6630D"/>
    </inkml:brush>
  </inkml:definitions>
  <inkml:trace contextRef="#ctx0" brushRef="#br0">100 1 10135 0 0,'0'0'778'0'0,"-19"21"2900"0"0,8 0-2398 0 0,0-1 0 0 0,2 1 0 0 0,0 1 0 0 0,1 0 0 0 0,1 0 0 0 0,-6 38 0 0 0,7-25-549 0 0,2 1 1 0 0,2-1 0 0 0,3 61 0 0 0,0-79-1198 0 0,1 19 1062 0 0,10 47-1 0 0,6-26-2647 0 0,-14-50 422 0 0,0 1 0 0 0,0-1 1 0 0,0 0-1 0 0,11 13 0 0 0</inkml:trace>
</inkml:ink>
</file>

<file path=ppt/ink/ink2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9.376"/>
    </inkml:context>
    <inkml:brush xml:id="br0">
      <inkml:brushProperty name="width" value="0.1" units="cm"/>
      <inkml:brushProperty name="height" value="0.1" units="cm"/>
      <inkml:brushProperty name="color" value="#F6630D"/>
    </inkml:brush>
  </inkml:definitions>
  <inkml:trace contextRef="#ctx0" brushRef="#br0">1 382 9671 0 0,'0'-1'174'0'0,"1"0"0"0"0,0 0 0 0 0,-1 1 0 0 0,1-1 0 0 0,0 0 0 0 0,0 1 0 0 0,-1-1 0 0 0,1 0 0 0 0,0 1 1 0 0,0-1-1 0 0,0 1 0 0 0,0 0 0 0 0,0-1 0 0 0,0 1 0 0 0,0 0 0 0 0,0-1 0 0 0,0 1 0 0 0,0 0 0 0 0,0 0 0 0 0,0 0 0 0 0,0 0 0 0 0,0 0 0 0 0,0 0 0 0 0,1 0 0 0 0,39-7 2606 0 0,537-74 3172 0 0,229-26-3266 0 0,1442-46-1559 0 0,-2077 141-1111 0 0,-96 5 0 0 0,0 3 0 0 0,132 10 0 0 0,-188-3-16 0 0,-20-3-7 0 0,-1 0 0 0 0,1 1 1 0 0,0-1-1 0 0,-1 0 0 0 0,1 0 0 0 0,-1 0 0 0 0,1 0 1 0 0,0 1-1 0 0,-1-1 0 0 0,1 0 0 0 0,-1 0 0 0 0,1 1 0 0 0,0-1 1 0 0,-1 0-1 0 0,1 0 0 0 0,0 1 0 0 0,0-1 0 0 0,-1 0 0 0 0,1 1 1 0 0,0-1-1 0 0,0 1 0 0 0,-1-1 0 0 0,1 0 0 0 0,0 1 0 0 0,0-1 1 0 0,0 1-1 0 0,0-1 0 0 0,-1 0 0 0 0,1 1 0 0 0,0-1 1 0 0,0 1-1 0 0,0-1 0 0 0,0 1 0 0 0,0-1 0 0 0,0 1 0 0 0,0-1 1 0 0,0 0-1 0 0,1 1 0 0 0,-1-1 0 0 0,0 1 0 0 0,0-1 0 0 0,0 0 1 0 0,0 1-1 0 0,1-1 0 0 0,-1 1 0 0 0,0-1 0 0 0,0 0 1 0 0,0 1-1 0 0,1-1 0 0 0,-1 0 0 0 0,0 1 0 0 0,1-1 0 0 0,-1 0 1 0 0,0 1-1 0 0,1-1 0 0 0,-1 0 0 0 0,1 0 0 0 0,-1 1 0 0 0,0-1 1 0 0,1 0-1 0 0,-1 0 0 0 0,1 0 0 0 0,-1 0 0 0 0,0 0 1 0 0,1 0-1 0 0,-1 1 0 0 0,1-1 0 0 0,-12 6-649 0 0,0 1-1 0 0,-1-1 1 0 0,0-1-1 0 0,0 0 1 0 0,-23 5-1 0 0,5-2-1252 0 0</inkml:trace>
</inkml:ink>
</file>

<file path=ppt/ink/ink2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7T04:52:59.778"/>
    </inkml:context>
    <inkml:brush xml:id="br0">
      <inkml:brushProperty name="width" value="0.1" units="cm"/>
      <inkml:brushProperty name="height" value="0.1" units="cm"/>
      <inkml:brushProperty name="color" value="#F6630D"/>
    </inkml:brush>
  </inkml:definitions>
  <inkml:trace contextRef="#ctx0" brushRef="#br0">2 532 12439 0 0,'0'-1'121'0'0,"-1"1"-1"0"0,1-1 0 0 0,0 1 0 0 0,0-1 0 0 0,0 1 1 0 0,0-1-1 0 0,0 1 0 0 0,-1-1 0 0 0,1 1 1 0 0,0-1-1 0 0,0 1 0 0 0,0-1 0 0 0,0 1 1 0 0,0 0-1 0 0,1-1 0 0 0,-1 1 0 0 0,0-1 0 0 0,0 1 1 0 0,0-1-1 0 0,0 1 0 0 0,0-1 0 0 0,1 1 1 0 0,-1-1-1 0 0,0 1 0 0 0,0 0 0 0 0,1-1 1 0 0,-1 1-1 0 0,0-1 0 0 0,1 1 0 0 0,-1 0 1 0 0,0-1-1 0 0,1 1 0 0 0,-1 0 0 0 0,1-1 0 0 0,0 1 1 0 0,26-15 2138 0 0,40-5-779 0 0,-61 18-1304 0 0,531-111 4678 0 0,8 39-3419 0 0,637-53-165 0 0,-19 3-1045 0 0,-902 96-30 0 0,-150 18-8260 0 0,-86 7-789 0 0</inkml:trace>
</inkml:ink>
</file>

<file path=ppt/ink/ink2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09.48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0.732"/>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2.842"/>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0"/>
    </inkml:context>
    <inkml:brush xml:id="br0">
      <inkml:brushProperty name="width" value="0.1" units="cm"/>
      <inkml:brushProperty name="height" value="0.1" units="cm"/>
      <inkml:brushProperty name="color" value="#AB008B"/>
    </inkml:brush>
  </inkml:definitions>
  <inkml:trace contextRef="#ctx0" brushRef="#br0">1 171 7831 0 0,'57'-48'3232'0'0,"-20"19"3092"0"0,-24 19-4903 0 0,1 0-1 0 0,0 0 0 0 0,25-11 1 0 0,-23 14-860 0 0,0 0 0 0 0,1 2 1 0 0,18-5-1 0 0,-4 4-532 0 0,1 2 1 0 0,-1 1-1 0 0,59 3 0 0 0,-11 3-1652 0 0,-42 0-90 0 0</inkml:trace>
</inkml:ink>
</file>

<file path=ppt/ink/ink2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5.937"/>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6.406"/>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6.812"/>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7.406"/>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7.766"/>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8.094"/>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18.453"/>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2.718"/>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5.828"/>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6.156"/>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41"/>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1"/>
    </inkml:context>
    <inkml:brush xml:id="br0">
      <inkml:brushProperty name="width" value="0.1" units="cm"/>
      <inkml:brushProperty name="height" value="0.1" units="cm"/>
      <inkml:brushProperty name="color" value="#AB008B"/>
    </inkml:brush>
  </inkml:definitions>
  <inkml:trace contextRef="#ctx0" brushRef="#br0">0 0 7831 0 0,'0'0'9151'0'0,"23"8"-5634"0"0,29 20-2217 0 0,-2 2 0 0 0,-1 3 0 0 0,-1 1 0 0 0,65 62 0 0 0,-89-67-2325 0 0,-21-24 687 0 0,0 0 0 0 0,1-1 0 0 0,-1 1 0 0 0,1-1 0 0 0,0 0 0 0 0,1 0 0 0 0,5 4 0 0 0,-5-5-1517 0 0</inkml:trace>
</inkml:ink>
</file>

<file path=ppt/ink/ink2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6.484"/>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6.843"/>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7.171"/>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7.515"/>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8.140"/>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8.638"/>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9.607"/>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39.966"/>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0.310"/>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0.799"/>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2"/>
    </inkml:context>
    <inkml:brush xml:id="br0">
      <inkml:brushProperty name="width" value="0.1" units="cm"/>
      <inkml:brushProperty name="height" value="0.1" units="cm"/>
      <inkml:brushProperty name="color" value="#AB008B"/>
    </inkml:brush>
  </inkml:definitions>
  <inkml:trace contextRef="#ctx0" brushRef="#br0">448 0 6911 0 0,'0'0'10743'0'0,"-16"12"-7463"0"0,7-2-3037 0 0,1 1 1 0 0,0 0-1 0 0,1 1 0 0 0,0-1 1 0 0,1 1-1 0 0,0 1 0 0 0,-4 14 0 0 0,4-12-140 0 0,0 0-1 0 0,-1 0 1 0 0,0-1-1 0 0,-16 22 0 0 0,13-25-66 0 0,0-1 0 0 0,0 0-1 0 0,-1-1 1 0 0,0 0-1 0 0,0-1 1 0 0,-1 0-1 0 0,-15 7 1 0 0,-96 39 91 0 0,26-12-603 0 0</inkml:trace>
</inkml:ink>
</file>

<file path=ppt/ink/ink2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1.252"/>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3.299"/>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3.877"/>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4.377"/>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4.752"/>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5.079"/>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5.579"/>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5.923"/>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6.265"/>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6.704"/>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3"/>
    </inkml:context>
    <inkml:brush xml:id="br0">
      <inkml:brushProperty name="width" value="0.1" units="cm"/>
      <inkml:brushProperty name="height" value="0.1" units="cm"/>
      <inkml:brushProperty name="color" value="#AB008B"/>
    </inkml:brush>
  </inkml:definitions>
  <inkml:trace contextRef="#ctx0" brushRef="#br0">62 1 7831 0 0,'-2'-1'13993'0'0,"-2"7"-13531"0"0,-8 28 154 0 0,3-1 0 0 0,0 1-1 0 0,2 0 1 0 0,-2 38 0 0 0,0 140-234 0 0,9-195-335 0 0,-1-8-40 0 0,1-1-1 0 0,0 1 0 0 0,1-1 0 0 0,0 1 0 0 0,1-1 1 0 0,-1 0-1 0 0,2 1 0 0 0,-1-1 0 0 0,5 9 0 0 0,1-11-2180 0 0,-1-5 1027 0 0</inkml:trace>
</inkml:ink>
</file>

<file path=ppt/ink/ink2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7.403"/>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7.731"/>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8.246"/>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3:48.806"/>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4"/>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5"/>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6"/>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7"/>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8"/>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4"/>
    </inkml:context>
    <inkml:brush xml:id="br0">
      <inkml:brushProperty name="width" value="0.1" units="cm"/>
      <inkml:brushProperty name="height" value="0.1" units="cm"/>
      <inkml:brushProperty name="color" value="#AB008B"/>
    </inkml:brush>
  </inkml:definitions>
  <inkml:trace contextRef="#ctx0" brushRef="#br0">3 69 13735 0 0,'5'-8'1246'0'0,"-4"6"-989"0"0,1-1 0 0 0,-1 1 0 0 0,1-1 0 0 0,-1 0 1 0 0,0 1-1 0 0,0-1 0 0 0,0 0 0 0 0,-1 0 0 0 0,1 0 1 0 0,0 0-1 0 0,-1 0 0 0 0,0 1 0 0 0,0-1 0 0 0,0 0 1 0 0,0 0-1 0 0,0 0 0 0 0,-1 0 0 0 0,1 0 0 0 0,-2-5 2802 0 0,0 39-1477 0 0,-4 90-359 0 0,0-38-1033 0 0,4 0 0 0 0,10 102-1 0 0,-8-180-292 0 0,1 0 0 0 0,-1-1-1 0 0,1 1 1 0 0,0-1 0 0 0,0 1-1 0 0,1-1 1 0 0,-1 0-1 0 0,1 1 1 0 0,0-1 0 0 0,0 0-1 0 0,0 0 1 0 0,0 0 0 0 0,1-1-1 0 0,0 1 1 0 0,0 0-1 0 0,4 3 1 0 0,0-8-2169 0 0,-1-1 544 0 0</inkml:trace>
</inkml:ink>
</file>

<file path=ppt/ink/ink2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799"/>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0"/>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1"/>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2"/>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3"/>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4"/>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5"/>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6"/>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7"/>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8"/>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5"/>
    </inkml:context>
    <inkml:brush xml:id="br0">
      <inkml:brushProperty name="width" value="0.1" units="cm"/>
      <inkml:brushProperty name="height" value="0.1" units="cm"/>
      <inkml:brushProperty name="color" value="#AB008B"/>
    </inkml:brush>
  </inkml:definitions>
  <inkml:trace contextRef="#ctx0" brushRef="#br0">4 146 5527 0 0,'0'0'423'0'0,"-4"39"4325"0"0,4-37-4329 0 0,1 1 1 0 0,-1-1-1 0 0,1 1 1 0 0,-1-1-1 0 0,1 1 1 0 0,0-1-1 0 0,0 0 1 0 0,0 1-1 0 0,0-1 1 0 0,0 0-1 0 0,1 0 1 0 0,-1 0-1 0 0,1 0 1 0 0,-1 0-1 0 0,1 0 1 0 0,3 3-1 0 0,-1-3-72 0 0,0 1 0 0 0,0 0 0 0 0,0-1-1 0 0,0 0 1 0 0,0 0 0 0 0,1 0 0 0 0,-1-1-1 0 0,7 2 1 0 0,2 0 121 0 0,0-1 0 0 0,-1-1 1 0 0,1 0-1 0 0,0-1 0 0 0,23-3 0 0 0,20-8 344 0 0,0-3 0 0 0,0-2 0 0 0,68-30 0 0 0,-115 41-733 0 0,0 1 0 0 0,0-2 0 0 0,-1 1 0 0 0,0-1-1 0 0,0 0 1 0 0,0-1 0 0 0,-1 0 0 0 0,1 0 0 0 0,-2 0 0 0 0,1-1 0 0 0,5-10 0 0 0,-3 7-28 0 0,0 0 1 0 0,0 0-1 0 0,0 1 1 0 0,17-12-1 0 0,-23 20-50 0 0,0 1 1 0 0,0-1-1 0 0,0 1 1 0 0,1 0-1 0 0,-1 0 1 0 0,1 0-1 0 0,-1 0 0 0 0,1 0 1 0 0,-1 1-1 0 0,1 0 1 0 0,-1 0-1 0 0,1 0 0 0 0,-1 0 1 0 0,1 0-1 0 0,-1 1 1 0 0,1-1-1 0 0,-1 1 1 0 0,1 0-1 0 0,-1 0 0 0 0,0 0 1 0 0,1 1-1 0 0,2 1 1 0 0,13 6 6 0 0,0 1 0 0 0,27 21 0 0 0,-19-13-5 0 0,65 41-3066 0 0,-23-13-2598 0 0,-49-33-2751 0 0</inkml:trace>
</inkml:ink>
</file>

<file path=ppt/ink/ink2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09"/>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0"/>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1"/>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2"/>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3"/>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4"/>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5"/>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6"/>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7"/>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8"/>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6"/>
    </inkml:context>
    <inkml:brush xml:id="br0">
      <inkml:brushProperty name="width" value="0.1" units="cm"/>
      <inkml:brushProperty name="height" value="0.1" units="cm"/>
      <inkml:brushProperty name="color" value="#AB008B"/>
    </inkml:brush>
  </inkml:definitions>
  <inkml:trace contextRef="#ctx0" brushRef="#br0">66 228 4143 0 0,'-6'4'327'0'0,"1"0"-1"0"0,0 0 0 0 0,0 0 0 0 0,0 0 0 0 0,0 1 0 0 0,1 0 0 0 0,0 0 0 0 0,-7 10 1 0 0,9-12 196 0 0,0 0 0 0 0,1 0 1 0 0,-1 0-1 0 0,0 0 0 0 0,1 0 1 0 0,0 1-1 0 0,0-1 1 0 0,0 0-1 0 0,0 1 0 0 0,0-1 1 0 0,1 0-1 0 0,0 1 0 0 0,-1-1 1 0 0,1 1-1 0 0,0-1 1 0 0,1 1-1 0 0,0 6 0 0 0,0-9-438 0 0,0 0 0 0 0,-1-1-1 0 0,1 1 1 0 0,0 0 0 0 0,-1 0 0 0 0,1 0-1 0 0,0-1 1 0 0,0 1 0 0 0,0 0-1 0 0,0-1 1 0 0,-1 1 0 0 0,1-1 0 0 0,0 1-1 0 0,0-1 1 0 0,0 1 0 0 0,0-1-1 0 0,1 0 1 0 0,-1 1 0 0 0,0-1 0 0 0,0 0-1 0 0,0 0 1 0 0,0 0 0 0 0,0 0-1 0 0,0 0 1 0 0,0 0 0 0 0,0 0 0 0 0,0 0-1 0 0,2-1 1 0 0,40-8 740 0 0,-22 4-367 0 0,193-14 1313 0 0,-66 7-1134 0 0,432-30 943 0 0,139-18-553 0 0,-438 34-756 0 0,203-23-29 0 0,62-9-118 0 0,564-16-141 0 0,-1030 80-794 0 0,-79-6 410 0 0,-10 6-1803 0 0,-3 0 929 0 0</inkml:trace>
</inkml:ink>
</file>

<file path=ppt/ink/ink2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19"/>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0"/>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2"/>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3"/>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4"/>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5"/>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6"/>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7"/>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8"/>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29"/>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7"/>
    </inkml:context>
    <inkml:brush xml:id="br0">
      <inkml:brushProperty name="width" value="0.1" units="cm"/>
      <inkml:brushProperty name="height" value="0.1" units="cm"/>
      <inkml:brushProperty name="color" value="#AB008B"/>
    </inkml:brush>
  </inkml:definitions>
  <inkml:trace contextRef="#ctx0" brushRef="#br0">377 65 6911 0 0,'0'0'5475'0'0,"-24"-17"116"0"0,5 13-5301 0 0,0 1 0 0 0,0 1 0 0 0,0 0 0 0 0,0 2 0 0 0,0 0 0 0 0,0 1 0 0 0,0 1 0 0 0,0 0 0 0 0,0 2 0 0 0,-23 7 0 0 0,38-10-263 0 0,0 0 1 0 0,1 0-1 0 0,-1 1 0 0 0,1 0 0 0 0,0-1 1 0 0,0 1-1 0 0,-1 0 0 0 0,1 0 0 0 0,0 1 0 0 0,0-1 1 0 0,1 1-1 0 0,-1-1 0 0 0,1 1 0 0 0,-1 0 1 0 0,1 0-1 0 0,0 0 0 0 0,-3 4 0 0 0,5-5-17 0 0,-1 1 1 0 0,0-1-1 0 0,1 1 0 0 0,-1 0 0 0 0,1-1 0 0 0,0 1 1 0 0,0-1-1 0 0,0 1 0 0 0,0-1 0 0 0,0 1 0 0 0,0 0 1 0 0,1-1-1 0 0,0 1 0 0 0,-1-1 0 0 0,1 1 0 0 0,0-1 1 0 0,0 0-1 0 0,0 1 0 0 0,0-1 0 0 0,1 0 0 0 0,-1 0 1 0 0,0 0-1 0 0,1 0 0 0 0,0 0 0 0 0,0 0 0 0 0,2 2 0 0 0,27 24 174 0 0,1-2-1 0 0,2-1 1 0 0,0-1-1 0 0,63 31 1 0 0,-22-19 204 0 0,-58-30-280 0 0,1 2 0 0 0,-1 0 0 0 0,0 1 0 0 0,-1 1 1 0 0,0 0-1 0 0,-1 1 0 0 0,20 19 0 0 0,-33-28-98 0 0,-1-1 0 0 0,0 1 0 0 0,0 0 0 0 0,0 0 0 0 0,0 0 0 0 0,0 0 0 0 0,0 0 0 0 0,0 1-1 0 0,-1-1 1 0 0,1 0 0 0 0,-1 0 0 0 0,0 0 0 0 0,1 0 0 0 0,-1 1 0 0 0,0-1 0 0 0,0 0 0 0 0,0 0 0 0 0,-1 1 0 0 0,1-1 0 0 0,0 0 0 0 0,-1 0 0 0 0,0 0-1 0 0,1 0 1 0 0,-1 1 0 0 0,0-1 0 0 0,0 0 0 0 0,0 0 0 0 0,0-1 0 0 0,-1 1 0 0 0,1 0 0 0 0,0 0 0 0 0,-3 2 0 0 0,-6 8 56 0 0,-1-1 1 0 0,-1 1-1 0 0,-20 14 0 0 0,15-11 10 0 0,-6 4-7 0 0,-1-1 0 0 0,0-1 0 0 0,-2-1 0 0 0,-31 15 0 0 0,43-24-13 0 0,0-1 0 0 0,-1-1 1 0 0,0 0-1 0 0,0 0 0 0 0,0-2 0 0 0,0 0 0 0 0,0-1 1 0 0,-1 0-1 0 0,-29-1 0 0 0,40-2-41 0 0,-1 1-1 0 0,1-1 1 0 0,0-1-1 0 0,-1 1 1 0 0,1-1-1 0 0,0 0 1 0 0,0 0-1 0 0,0 0 1 0 0,0-1-1 0 0,0 0 1 0 0,1 0-1 0 0,-1 0 1 0 0,1 0-1 0 0,0-1 1 0 0,0 0-1 0 0,0 0 1 0 0,1 0-1 0 0,-1 0 1 0 0,1 0-1 0 0,0-1 1 0 0,0 0-1 0 0,0 1 1 0 0,1-1-1 0 0,-1 0 1 0 0,1 0-1 0 0,1-1 1 0 0,-3-6-1 0 0,3 5 2 0 0,-1 0 0 0 0,1 1 0 0 0,1-1 0 0 0,-1 0 1 0 0,1 0-1 0 0,1 0 0 0 0,-1 0 0 0 0,1 0 0 0 0,0 0 0 0 0,1 0 0 0 0,-1 0 0 0 0,1 1 0 0 0,1-1 0 0 0,-1 1 0 0 0,1-1 1 0 0,0 1-1 0 0,1 0 0 0 0,-1 0 0 0 0,1 0 0 0 0,0 1 0 0 0,7-7 0 0 0,9-6-42 0 0,1 2-1 0 0,0 0 0 0 0,41-22 1 0 0,-34 21-29 0 0,49-36 0 0 0,161-163-62 0 0,-228 208 100 0 0,34-31 44 0 0,-43 38-25 0 0,1 0 0 0 0,-1-1-1 0 0,0 1 1 0 0,1-1 0 0 0,-1 1 0 0 0,0-1 0 0 0,0 1-1 0 0,0-1 1 0 0,0 0 0 0 0,0 1 0 0 0,0-1 0 0 0,-1 0-1 0 0,1 0 1 0 0,0 0 0 0 0,-1 1 0 0 0,1-1-1 0 0,-1 0 1 0 0,0 0 0 0 0,0 0 0 0 0,0 0 0 0 0,0 0-1 0 0,0 0 1 0 0,0-2 0 0 0,-2 2 1 0 0,0 0 0 0 0,0 0 0 0 0,0 0 0 0 0,0 0 0 0 0,0 1 0 0 0,0-1 0 0 0,0 1 0 0 0,0-1 0 0 0,-1 1 0 0 0,1 0 0 0 0,0 0 0 0 0,-1 0 0 0 0,1 0 0 0 0,-1 0-1 0 0,1 0 1 0 0,-1 1 0 0 0,0-1 0 0 0,1 1 0 0 0,-1 0 0 0 0,0 0 0 0 0,1 0 0 0 0,-5 0 0 0 0,-4 0 14 0 0,0 1 0 0 0,0 0 0 0 0,-22 5 0 0 0,26-4-178 0 0,-1 0 1 0 0,1 1-1 0 0,-1-1 0 0 0,1 1 0 0 0,0 1 1 0 0,0-1-1 0 0,1 1 0 0 0,-7 5 0 0 0,6-2-1472 0 0</inkml:trace>
</inkml:ink>
</file>

<file path=ppt/ink/ink2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09.830"/>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35.520"/>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36.332"/>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36.676"/>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43.876"/>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44.298"/>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44.923"/>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4:46.063"/>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4"/>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5"/>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8"/>
    </inkml:context>
    <inkml:brush xml:id="br0">
      <inkml:brushProperty name="width" value="0.1" units="cm"/>
      <inkml:brushProperty name="height" value="0.1" units="cm"/>
      <inkml:brushProperty name="color" value="#008C3A"/>
    </inkml:brush>
  </inkml:definitions>
  <inkml:trace contextRef="#ctx0" brushRef="#br0">58 6 5063 0 0,'-6'-6'18701'0'0,"4"7"-19290"0"0,-3 14 785 0 0,0 0-1 0 0,2 0 1 0 0,0 0-1 0 0,0 0 1 0 0,1 1-1 0 0,1 21 1 0 0,-1-7-5 0 0,-10 90 68 0 0,4-64-187 0 0,3 0 0 0 0,4 100 0 0 0,2-151-18 0 0,7 6-1612 0 0</inkml:trace>
</inkml:ink>
</file>

<file path=ppt/ink/ink2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6"/>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7"/>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8"/>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19"/>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0"/>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1"/>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2"/>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3"/>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4"/>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5"/>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69"/>
    </inkml:context>
    <inkml:brush xml:id="br0">
      <inkml:brushProperty name="width" value="0.1" units="cm"/>
      <inkml:brushProperty name="height" value="0.1" units="cm"/>
      <inkml:brushProperty name="color" value="#008C3A"/>
    </inkml:brush>
  </inkml:definitions>
  <inkml:trace contextRef="#ctx0" brushRef="#br0">184 12 12263 0 0,'0'0'1112'0'0,"10"-10"620"0"0,-36 9 2280 0 0,17 4-3839 0 0,0 1-1 0 0,0 1 1 0 0,1 0-1 0 0,-1 0 0 0 0,1 0 1 0 0,0 1-1 0 0,1 0 1 0 0,-1 1-1 0 0,1-1 1 0 0,1 2-1 0 0,-1-1 0 0 0,1 1 1 0 0,0 0-1 0 0,1 0 1 0 0,0 0-1 0 0,0 1 1 0 0,1 0-1 0 0,0 0 1 0 0,-3 10-1 0 0,0 1 38 0 0,1 0 0 0 0,1 0-1 0 0,0 1 1 0 0,2 0 0 0 0,1-1 0 0 0,0 1 0 0 0,1 0 0 0 0,3 21-1 0 0,-1-35-168 0 0,1-1-1 0 0,-1 0 0 0 0,1 0 0 0 0,1 0 0 0 0,-1 0 0 0 0,1 0 0 0 0,0 0 0 0 0,1-1 1 0 0,-1 1-1 0 0,1-1 0 0 0,0 0 0 0 0,0 0 0 0 0,1-1 0 0 0,0 1 0 0 0,-1-1 0 0 0,1 0 1 0 0,1 0-1 0 0,-1 0 0 0 0,1-1 0 0 0,-1 0 0 0 0,1 0 0 0 0,11 4 0 0 0,1 0 51 0 0,0-1-1 0 0,1 0 0 0 0,0-1 0 0 0,-1-2 1 0 0,1 0-1 0 0,30 1 0 0 0,-37-3-43 0 0,-1-2-1 0 0,0 0 1 0 0,0 0 0 0 0,0-1-1 0 0,0 0 1 0 0,-1-1 0 0 0,1 0-1 0 0,0-1 1 0 0,-1 0 0 0 0,0 0-1 0 0,17-11 1 0 0,-21 10-24 0 0,0 1 1 0 0,0-1-1 0 0,0 0 0 0 0,0 0 1 0 0,-1-1-1 0 0,0 0 0 0 0,0 0 1 0 0,-1 0-1 0 0,1 0 1 0 0,-1-1-1 0 0,-1 0 0 0 0,1 0 1 0 0,-1 0-1 0 0,-1 0 1 0 0,1 0-1 0 0,-1 0 0 0 0,0-1 1 0 0,1-9-1 0 0,-1-6 40 0 0,-1 0-1 0 0,-1 0 1 0 0,0 0-1 0 0,-2 0 1 0 0,-7-36-1 0 0,8 51-34 0 0,-1 0 0 0 0,0-1 0 0 0,-1 1 0 0 0,1 0 0 0 0,-1 0-1 0 0,-1 0 1 0 0,0 1 0 0 0,0-1 0 0 0,0 1 0 0 0,-1 0-1 0 0,0 0 1 0 0,0 1 0 0 0,-1-1 0 0 0,0 1 0 0 0,0 0 0 0 0,-1 1-1 0 0,1 0 1 0 0,-15-9 0 0 0,10 10-20 0 0,0 1-1 0 0,0 0 1 0 0,0 1-1 0 0,0 0 1 0 0,0 1-1 0 0,-1 0 1 0 0,1 1-1 0 0,-17 1 1 0 0,23 0-740 0 0,0-1 1 0 0,-1 1 0 0 0,1 0 0 0 0,0 1 0 0 0,0-1 0 0 0,-8 5-1 0 0</inkml:trace>
</inkml:ink>
</file>

<file path=ppt/ink/ink2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6"/>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7"/>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8"/>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29"/>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0"/>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1"/>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2"/>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3"/>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4"/>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5"/>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0"/>
    </inkml:context>
    <inkml:brush xml:id="br0">
      <inkml:brushProperty name="width" value="0.1" units="cm"/>
      <inkml:brushProperty name="height" value="0.1" units="cm"/>
      <inkml:brushProperty name="color" value="#008C3A"/>
    </inkml:brush>
  </inkml:definitions>
  <inkml:trace contextRef="#ctx0" brushRef="#br0">1 49 3223 0 0,'30'-49'19910'0'0,"-33"63"-18023"0"0,-2 11-1772 0 0,-8 332 1127 0 0,14-277-951 0 0,-1-79-294 0 0,-1 0-1 0 0,1-1 1 0 0,0 1-1 0 0,0 0 1 0 0,0-1-1 0 0,1 1 0 0 0,-1 0 1 0 0,0-1-1 0 0,0 1 1 0 0,0 0-1 0 0,0-1 1 0 0,0 1-1 0 0,1 0 1 0 0,-1-1-1 0 0,0 1 0 0 0,1-1 1 0 0,-1 1-1 0 0,0-1 1 0 0,1 1-1 0 0,-1-1 1 0 0,1 1-1 0 0,-1-1 1 0 0,1 1-1 0 0,-1-1 0 0 0,1 1 1 0 0,-1-1-1 0 0,1 0 1 0 0,-1 1-1 0 0,1-1 1 0 0,0 0-1 0 0,-1 1 0 0 0,1-1 1 0 0,0 0-1 0 0,-1 0 1 0 0,2 0-1 0 0,15 0-2969 0 0,-6-1 1285 0 0</inkml:trace>
</inkml:ink>
</file>

<file path=ppt/ink/ink2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6"/>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7"/>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8"/>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39"/>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0"/>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1"/>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3"/>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4"/>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5"/>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6"/>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42"/>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1"/>
    </inkml:context>
    <inkml:brush xml:id="br0">
      <inkml:brushProperty name="width" value="0.1" units="cm"/>
      <inkml:brushProperty name="height" value="0.1" units="cm"/>
      <inkml:brushProperty name="color" value="#008C3A"/>
    </inkml:brush>
  </inkml:definitions>
  <inkml:trace contextRef="#ctx0" brushRef="#br0">31 0 15031 0 0,'0'0'6630'0'0,"-6"30"-4597"0"0,-2 3-1541 0 0,2 0 1 0 0,1 1-1 0 0,0 65 1 0 0,13 103-288 0 0,-7-182-104 0 0,-1-15-102 0 0,0-1-6 0 0,1 0 0 0 0,-1-1 0 0 0,0 1 0 0 0,1 0 0 0 0,0 0 0 0 0,0 0-1 0 0,0-1 1 0 0,1 1 0 0 0,-1 0 0 0 0,4 5 0 0 0</inkml:trace>
</inkml:ink>
</file>

<file path=ppt/ink/ink2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7"/>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8"/>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49"/>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0"/>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1"/>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2"/>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3"/>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4"/>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5"/>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6"/>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2"/>
    </inkml:context>
    <inkml:brush xml:id="br0">
      <inkml:brushProperty name="width" value="0.1" units="cm"/>
      <inkml:brushProperty name="height" value="0.1" units="cm"/>
      <inkml:brushProperty name="color" value="#008C3A"/>
    </inkml:brush>
  </inkml:definitions>
  <inkml:trace contextRef="#ctx0" brushRef="#br0">58 51 2759 0 0,'-18'-36'4426'0'0,"18"35"-4207"0"0,0 1 0 0 0,0-1 1 0 0,0 0-1 0 0,-1 0 0 0 0,1 1 1 0 0,0-1-1 0 0,-1 0 0 0 0,1 1 1 0 0,-1-1-1 0 0,1 1 0 0 0,-1-1 0 0 0,1 0 1 0 0,-1 1-1 0 0,1-1 0 0 0,-1 1 1 0 0,1-1-1 0 0,-1 1 0 0 0,0 0 1 0 0,1-1-1 0 0,-1 1 0 0 0,0-1 1 0 0,1 1-1 0 0,-1 0 0 0 0,0 0 1 0 0,1-1-1 0 0,-1 1 0 0 0,0 0 1 0 0,0 0-1 0 0,1 0 0 0 0,-1 0 0 0 0,0 0 1 0 0,0 0-1 0 0,0 0 0 0 0,-1 1-15 0 0,1 0-1 0 0,0 1 0 0 0,0-1 0 0 0,0 0 1 0 0,0 0-1 0 0,0 1 0 0 0,1-1 0 0 0,-1 1 1 0 0,0-1-1 0 0,1 1 0 0 0,-1-1 0 0 0,1 1 1 0 0,-1-1-1 0 0,1 3 0 0 0,-8 57 1506 0 0,8-55-1514 0 0,-1-1-1 0 0,2 1 1 0 0,-1 0-1 0 0,1-1 1 0 0,0 1-1 0 0,0-1 1 0 0,0 1-1 0 0,1-1 1 0 0,0 0-1 0 0,0 0 1 0 0,0 1-1 0 0,1-1 1 0 0,0-1-1 0 0,-1 1 1 0 0,7 7 0 0 0,-4-8-65 0 0,0 1 1 0 0,0-1 0 0 0,1-1-1 0 0,-1 1 1 0 0,1-1 0 0 0,0 0 0 0 0,0 0-1 0 0,0-1 1 0 0,1 1 0 0 0,-1-1 0 0 0,0-1-1 0 0,14 3 1 0 0,14 1 256 0 0,1 0-1 0 0,-1-2 1 0 0,58-3-1 0 0,-74-1-260 0 0,1-2 1 0 0,-1 0-1 0 0,0 0 1 0 0,0-2-1 0 0,-1 0 1 0 0,1-1-1 0 0,-1-1 1 0 0,26-15-1 0 0,-23 11-44 0 0,0 0 0 0 0,0 1-1 0 0,1 1 1 0 0,0 1 0 0 0,0 1 0 0 0,24-4-1 0 0,-31 8-24 0 0,0 2-1 0 0,0 0 0 0 0,1 0 1 0 0,-1 2-1 0 0,0-1 0 0 0,0 2 1 0 0,0 0-1 0 0,0 1 0 0 0,0 0 1 0 0,24 9-1 0 0,-14-1-497 0 0,0 0 0 0 0,-1 2 0 0 0,43 29 0 0 0,-55-34-1083 0 0</inkml:trace>
</inkml:ink>
</file>

<file path=ppt/ink/ink2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7"/>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21.258"/>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34.774"/>
    </inkml:context>
    <inkml:brush xml:id="br0">
      <inkml:brushProperty name="width" value="0.1" units="cm"/>
      <inkml:brushProperty name="height" value="0.1" units="cm"/>
      <inkml:brushProperty name="color" value="#AB008B"/>
    </inkml:brush>
  </inkml:definitions>
  <inkml:trace contextRef="#ctx0" brushRef="#br0">44 120 9039 0 0,'-36'-14'11574'0'0,"35"14"-11533"0"0,1 0-1 0 0,0 0 1 0 0,-1 0 0 0 0,1 0 0 0 0,0 0-1 0 0,-1-1 1 0 0,1 1 0 0 0,0 0 0 0 0,-1 0 0 0 0,1 0-1 0 0,0 0 1 0 0,-1-1 0 0 0,1 1 0 0 0,0 0-1 0 0,0 0 1 0 0,-1-1 0 0 0,1 1 0 0 0,0 0 0 0 0,0 0-1 0 0,0-1 1 0 0,-1 1 0 0 0,1 0 0 0 0,0-1-1 0 0,0 1 1 0 0,0 0 0 0 0,0-1 0 0 0,0 1 0 0 0,-1 0-1 0 0,1-1 1 0 0,0 1 0 0 0,0-1 0 0 0,0 1-1 0 0,0 0 1 0 0,0-1 0 0 0,0 1 0 0 0,0 0 0 0 0,0-1-1 0 0,0 1 1 0 0,1 0 0 0 0,-1-1 0 0 0,0 1-1 0 0,0 0 1 0 0,0-1 0 0 0,0 1 0 0 0,0 0 0 0 0,1-1-1 0 0,-1 1 1 0 0,0 0 0 0 0,0-1 0 0 0,1 1 0 0 0,-1 0-1 0 0,0 0 1 0 0,0-1 0 0 0,1 1 0 0 0,-1 0-1 0 0,0 0 1 0 0,1 0 0 0 0,-1-1 0 0 0,0 1 0 0 0,1 0-1 0 0,-1 0 1 0 0,1 0 0 0 0,17-7 259 0 0,1 0 1 0 0,0 2-1 0 0,0 0 1 0 0,1 2 0 0 0,30-3-1 0 0,19-4 202 0 0,8-7-44 0 0,-45 8-378 0 0,1 2 0 0 0,-1 2 1 0 0,45-3-1 0 0,-69 8-24 0 0,-7 0 110 0 0,1 2-120 0 0,-1 0 0 0 0,0 1 0 0 0,0-1 0 0 0,0 1-1 0 0,0-1 1 0 0,-1 1 0 0 0,1-1 0 0 0,-1 1-1 0 0,1-1 1 0 0,-1 1 0 0 0,0 4 0 0 0,-4 13 17 0 0,-1 0 0 0 0,-1 0 0 0 0,0 0 0 0 0,-2-1 0 0 0,0 0 0 0 0,-1 0 1 0 0,-16 23-1 0 0,-10 26 49 0 0,2 8-112 0 0,3 1 0 0 0,-20 81 0 0 0,7-19 64 0 0,43-138-95 0 0,0 0 1 0 0,0-1-1 0 0,0 1 0 0 0,0 0 0 0 0,0 0 0 0 0,0 0 1 0 0,0 0-1 0 0,0-1 0 0 0,1 1 0 0 0,-1 0 1 0 0,0 0-1 0 0,0 0 0 0 0,1-1 0 0 0,-1 1 0 0 0,1 0 1 0 0,-1-1-1 0 0,1 1 0 0 0,-1 0 0 0 0,1-1 1 0 0,-1 1-1 0 0,1 0 0 0 0,0-1 0 0 0,-1 1 0 0 0,1-1 1 0 0,0 1-1 0 0,-1-1 0 0 0,1 0 0 0 0,0 1 1 0 0,0-1-1 0 0,-1 0 0 0 0,1 1 0 0 0,0-1 0 0 0,0 0 1 0 0,0 0-1 0 0,-1 0 0 0 0,1 0 0 0 0,0 0 1 0 0,1 0-1 0 0,28 0-1880 0 0</inkml:trace>
</inkml:ink>
</file>

<file path=ppt/ink/ink2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35.102"/>
    </inkml:context>
    <inkml:brush xml:id="br0">
      <inkml:brushProperty name="width" value="0.1" units="cm"/>
      <inkml:brushProperty name="height" value="0.1" units="cm"/>
      <inkml:brushProperty name="color" value="#AB008B"/>
    </inkml:brush>
  </inkml:definitions>
  <inkml:trace contextRef="#ctx0" brushRef="#br0">38 109 12783 0 0,'-2'0'281'0'0,"0"0"-1"0"0,1-1 1 0 0,-1 1-1 0 0,0-1 0 0 0,0 1 1 0 0,1-1-1 0 0,-1 0 1 0 0,0 1-1 0 0,1-1 1 0 0,-1 0-1 0 0,1 0 1 0 0,-1 0-1 0 0,1-1 0 0 0,0 1 1 0 0,-1 0-1 0 0,1-1 1 0 0,0 1-1 0 0,0 0 1 0 0,0-1-1 0 0,0 1 0 0 0,0-1 1 0 0,0 0-1 0 0,0 1 1 0 0,0-1-1 0 0,1 0 1 0 0,-1 1-1 0 0,1-1 0 0 0,-1 0 1 0 0,1 0-1 0 0,0-3 1 0 0,0 3-97 0 0,1 0 1 0 0,0 0-1 0 0,0 0 1 0 0,0 0 0 0 0,1 0-1 0 0,-1 1 1 0 0,0-1-1 0 0,1 0 1 0 0,-1 1-1 0 0,1-1 1 0 0,0 0 0 0 0,-1 1-1 0 0,1 0 1 0 0,0-1-1 0 0,0 1 1 0 0,0 0-1 0 0,0 0 1 0 0,0 0 0 0 0,0 0-1 0 0,0 1 1 0 0,0-1-1 0 0,4 0 1 0 0,21-8 121 0 0,0 2 1 0 0,1 0-1 0 0,-1 2 1 0 0,1 2-1 0 0,0 0 1 0 0,38 2-1 0 0,-19 8-203 0 0,5-1-1941 0 0,-14-12-7351 0 0</inkml:trace>
</inkml:ink>
</file>

<file path=ppt/ink/ink2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35.446"/>
    </inkml:context>
    <inkml:brush xml:id="br0">
      <inkml:brushProperty name="width" value="0.1" units="cm"/>
      <inkml:brushProperty name="height" value="0.1" units="cm"/>
      <inkml:brushProperty name="color" value="#AB008B"/>
    </inkml:brush>
  </inkml:definitions>
  <inkml:trace contextRef="#ctx0" brushRef="#br0">1 0 5063 0 0,'0'0'18581'0'0,"7"9"-18399"0"0</inkml:trace>
</inkml:ink>
</file>

<file path=ppt/ink/ink2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35.852"/>
    </inkml:context>
    <inkml:brush xml:id="br0">
      <inkml:brushProperty name="width" value="0.1" units="cm"/>
      <inkml:brushProperty name="height" value="0.1" units="cm"/>
      <inkml:brushProperty name="color" value="#AB008B"/>
    </inkml:brush>
  </inkml:definitions>
  <inkml:trace contextRef="#ctx0" brushRef="#br0">106 1 14943 0 0,'0'0'5314'0'0,"-26"29"-1969"0"0,3-9-3192 0 0,18-16-136 0 0,0 0 0 0 0,1 0 0 0 0,-1 0 0 0 0,1 1-1 0 0,0-1 1 0 0,0 1 0 0 0,0 0 0 0 0,1 0-1 0 0,0 0 1 0 0,0 1 0 0 0,0-1 0 0 0,0 1 0 0 0,1 0-1 0 0,-2 8 1 0 0,4-13-17 0 0,0-1 0 0 0,0 1 0 0 0,0 0 0 0 0,0-1 0 0 0,0 1 0 0 0,0 0 0 0 0,0-1 0 0 0,1 1 0 0 0,-1-1 0 0 0,0 1 0 0 0,1 0 0 0 0,-1-1 0 0 0,0 1 0 0 0,1-1 0 0 0,-1 1 0 0 0,1-1 0 0 0,-1 1 0 0 0,0-1 0 0 0,1 1 0 0 0,-1-1 0 0 0,1 1 0 0 0,0-1 0 0 0,-1 0 0 0 0,1 1 0 0 0,-1-1 0 0 0,1 0 0 0 0,-1 1 0 0 0,1-1 0 0 0,0 0 0 0 0,0 0 0 0 0,17 5 0 0 0,-18-5 0 0 0,23 3 237 0 0,0-2-1 0 0,26-1 0 0 0,-30-1 183 0 0,0 1-1 0 0,0 1 1 0 0,33 6-1 0 0,-45-5-357 0 0,-1 0 0 0 0,0 0-1 0 0,0 0 1 0 0,0 1 0 0 0,-1 0-1 0 0,1 0 1 0 0,-1 0 0 0 0,1 1 0 0 0,-1-1-1 0 0,0 1 1 0 0,0 1 0 0 0,-1-1 0 0 0,1 1-1 0 0,-1 0 1 0 0,5 7 0 0 0,-3-4-13 0 0,-1 0 0 0 0,1 1-1 0 0,-2 0 1 0 0,1 0 0 0 0,-1 0 0 0 0,-1 0 0 0 0,1 1 0 0 0,-2 0 0 0 0,1-1 0 0 0,-1 1 0 0 0,-1 0 0 0 0,0 0 0 0 0,0 0-1 0 0,-1 0 1 0 0,0 0 0 0 0,-1 0 0 0 0,0 0 0 0 0,-1 0 0 0 0,0 0 0 0 0,0 0 0 0 0,-1-1 0 0 0,0 1 0 0 0,-1-1-1 0 0,0 0 1 0 0,-1 0 0 0 0,0 0 0 0 0,-10 14 0 0 0,11-19 24 0 0,1 1 1 0 0,-1-1-1 0 0,0-1 0 0 0,0 1 1 0 0,0-1-1 0 0,-1 1 0 0 0,0-1 1 0 0,1-1-1 0 0,-1 1 1 0 0,0-1-1 0 0,0 1 0 0 0,-7 1 1 0 0,9-3-229 0 0,0 0 1 0 0,0-1-1 0 0,0 1 1 0 0,0 0-1 0 0,0-1 1 0 0,-1 0 0 0 0,1 0-1 0 0,0 0 1 0 0,0 0-1 0 0,-1 0 1 0 0,1-1-1 0 0,0 1 1 0 0,0-1-1 0 0,0 0 1 0 0,0 0 0 0 0,0 0-1 0 0,0-1 1 0 0,0 1-1 0 0,0-1 1 0 0,0 1-1 0 0,0-1 1 0 0,-3-3-1 0 0,-3-4-1512 0 0,0 0-277 0 0</inkml:trace>
</inkml:ink>
</file>

<file path=ppt/ink/ink2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36.196"/>
    </inkml:context>
    <inkml:brush xml:id="br0">
      <inkml:brushProperty name="width" value="0.1" units="cm"/>
      <inkml:brushProperty name="height" value="0.1" units="cm"/>
      <inkml:brushProperty name="color" value="#AB008B"/>
    </inkml:brush>
  </inkml:definitions>
  <inkml:trace contextRef="#ctx0" brushRef="#br0">0 189 11919 0 0,'1'-3'137'0'0,"-1"-1"0"0"0,0 1 0 0 0,1-1 0 0 0,0 1 0 0 0,0 0 0 0 0,0-1 0 0 0,0 1 0 0 0,0 0 0 0 0,1 0 0 0 0,0 0 0 0 0,-1 0 0 0 0,1 0 0 0 0,4-5 0 0 0,11-21 3587 0 0,-15 26-3342 0 0,0-1 0 0 0,0 1 0 0 0,1-1 0 0 0,-1 1 0 0 0,1 0 0 0 0,0 0 0 0 0,0 0 0 0 0,0 0 0 0 0,0 0 0 0 0,0 0 0 0 0,0 1 0 0 0,1 0 0 0 0,-1 0 0 0 0,1 0 0 0 0,0 0 0 0 0,7-2 0 0 0,74-20 1917 0 0,-53 17-1759 0 0,75-10 79 0 0,-31 7-3708 0 0,-59 7 1616 0 0</inkml:trace>
</inkml:ink>
</file>

<file path=ppt/ink/ink2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48.092"/>
    </inkml:context>
    <inkml:brush xml:id="br0">
      <inkml:brushProperty name="width" value="0.1" units="cm"/>
      <inkml:brushProperty name="height" value="0.1" units="cm"/>
      <inkml:brushProperty name="color" value="#AB008B"/>
    </inkml:brush>
  </inkml:definitions>
  <inkml:trace contextRef="#ctx0" brushRef="#br0">6 50 3679 0 0,'-5'-20'17472'0'0,"7"17"-17873"0"0,25-4 838 0 0,0 0 0 0 0,1 3 0 0 0,0 0 0 0 0,0 1 0 0 0,38 2 0 0 0,-37 1-101 0 0,150 6-937 0 0</inkml:trace>
</inkml:ink>
</file>

<file path=ppt/ink/ink2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48.427"/>
    </inkml:context>
    <inkml:brush xml:id="br0">
      <inkml:brushProperty name="width" value="0.1" units="cm"/>
      <inkml:brushProperty name="height" value="0.1" units="cm"/>
      <inkml:brushProperty name="color" value="#AB008B"/>
    </inkml:brush>
  </inkml:definitions>
  <inkml:trace contextRef="#ctx0" brushRef="#br0">0 14 5527 0 0,'12'9'8104'0'0,"0"-3"-6373"0"0,9-3-475 0 0,-1-1 0 0 0,0 0 0 0 0,23-2 0 0 0,118-16 1517 0 0,-126 11-2405 0 0,2-1-92 0 0,1-1-794 0 0,-13 5-5844 0 0</inkml:trace>
</inkml:ink>
</file>

<file path=ppt/ink/ink2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49.047"/>
    </inkml:context>
    <inkml:brush xml:id="br0">
      <inkml:brushProperty name="width" value="0.1" units="cm"/>
      <inkml:brushProperty name="height" value="0.1" units="cm"/>
      <inkml:brushProperty name="color" value="#AB008B"/>
    </inkml:brush>
  </inkml:definitions>
  <inkml:trace contextRef="#ctx0" brushRef="#br0">0 0 7367 0 0,'0'0'10363'0'0,"13"15"-8631"0"0,8 9-1160 0 0,-9-12-372 0 0,-1 0 1 0 0,17 27-1 0 0,-26-36-167 0 0,0 0 0 0 0,0 0-1 0 0,0 1 1 0 0,-1-1 0 0 0,1 1-1 0 0,-1 0 1 0 0,0-1 0 0 0,0 1-1 0 0,-1 0 1 0 0,1 0 0 0 0,-1-1-1 0 0,1 1 1 0 0,-1 0 0 0 0,0 0-1 0 0,-1 0 1 0 0,1 0 0 0 0,-2 6-1 0 0,-5 22 89 0 0,2 1 0 0 0,1-1 0 0 0,1 1 0 0 0,2-1 0 0 0,4 46 0 0 0,-2-71-95 0 0,-1-1-17 0 0,0 1-1 0 0,0-1 0 0 0,1 1 1 0 0,0 0-1 0 0,1-1 0 0 0,-1 0 1 0 0,1 1-1 0 0,1-1 0 0 0,-1 0 1 0 0,1 0-1 0 0,0 0 0 0 0,0 0 1 0 0,1-1-1 0 0,0 1 0 0 0,8 9 0 0 0,-6 0 9 0 0,-7-14-22 0 0,1-1 0 0 0,1 1 0 0 0,-1-1 0 0 0,0 1 0 0 0,0-1 0 0 0,0 1 1 0 0,0 0-1 0 0,0-1 0 0 0,0 1 0 0 0,0-1 0 0 0,1 1 0 0 0,-1-1 0 0 0,0 1 0 0 0,1-1 1 0 0,-1 0-1 0 0,0 1 0 0 0,1-1 0 0 0,-1 1 0 0 0,0-1 0 0 0,1 1 0 0 0,-1-1 0 0 0,0 0 1 0 0,1 1-1 0 0,-1-1 0 0 0,1 0 0 0 0,-1 0 0 0 0,1 1 0 0 0,-1-1 0 0 0,1 0 0 0 0,-1 0 1 0 0,1 0-1 0 0,-1 0 0 0 0,1 1 0 0 0,0-1 0 0 0,-1 0 0 0 0,1 0 0 0 0,-1 0 0 0 0,1 0 1 0 0,-1 0-1 0 0,1 0 0 0 0,-1-1 0 0 0,1 1 0 0 0,-1 0 0 0 0,1 0 0 0 0,-1 0 0 0 0,1 0 1 0 0,-1-1-1 0 0,1 1 0 0 0,-1 0 0 0 0,1 0 0 0 0,0-1 0 0 0,13-6-1781 0 0,-8-1-84 0 0</inkml:trace>
</inkml:ink>
</file>

<file path=ppt/ink/ink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3"/>
    </inkml:context>
    <inkml:brush xml:id="br0">
      <inkml:brushProperty name="width" value="0.1" units="cm"/>
      <inkml:brushProperty name="height" value="0.1" units="cm"/>
      <inkml:brushProperty name="color" value="#008C3A"/>
    </inkml:brush>
  </inkml:definitions>
  <inkml:trace contextRef="#ctx0" brushRef="#br0">258 59 1839 0 0,'3'-35'13074'0'0,"-3"34"-12890"0"0,-1-1 0 0 0,0 1 0 0 0,0-1 1 0 0,0 1-1 0 0,0-1 0 0 0,0 1 1 0 0,0 0-1 0 0,0 0 0 0 0,0 0 0 0 0,0-1 1 0 0,-1 1-1 0 0,1 0 0 0 0,0 1 0 0 0,-1-1 1 0 0,1 0-1 0 0,-1 0 0 0 0,1 0 0 0 0,-1 1 1 0 0,1-1-1 0 0,-1 1 0 0 0,0-1 1 0 0,1 1-1 0 0,-1 0 0 0 0,1 0 0 0 0,-1 0 1 0 0,0 0-1 0 0,1 0 0 0 0,-1 0 0 0 0,0 0 1 0 0,1 0-1 0 0,-1 0 0 0 0,0 1 1 0 0,1-1-1 0 0,-1 1 0 0 0,1-1 0 0 0,-1 1 1 0 0,1 0-1 0 0,-1 0 0 0 0,1-1 0 0 0,-1 1 1 0 0,1 0-1 0 0,-2 2 0 0 0,-6 3-6 0 0,1-1 0 0 0,0 1 0 0 0,1 1 0 0 0,-1-1-1 0 0,-9 14 1 0 0,-8 14 114 0 0,1 1 0 0 0,2 2 0 0 0,2 0 0 0 0,-20 50 0 0 0,38-84-263 0 0,1 1-1 0 0,-1-1 1 0 0,1 1 0 0 0,0 0-1 0 0,0-1 1 0 0,0 1 0 0 0,0 0-1 0 0,1 0 1 0 0,-1-1 0 0 0,1 1-1 0 0,0 0 1 0 0,0 0 0 0 0,0 0-1 0 0,1 0 1 0 0,-1-1 0 0 0,1 1-1 0 0,0 0 1 0 0,0 0 0 0 0,0-1-1 0 0,1 1 1 0 0,-1-1 0 0 0,1 1-1 0 0,0-1 1 0 0,0 0 0 0 0,0 0-1 0 0,1 1 1 0 0,-1-2 0 0 0,0 1-1 0 0,1 0 1 0 0,0 0 0 0 0,0-1-1 0 0,0 1 1 0 0,0-1 0 0 0,0 0-1 0 0,1 0 1 0 0,-1 0 0 0 0,0-1-1 0 0,1 1 1 0 0,4 1 0 0 0,8 2-20 0 0,-1-1 1 0 0,1 0 0 0 0,0-1-1 0 0,0 0 1 0 0,0-2 0 0 0,1 0-1 0 0,31-2 1 0 0,-15-2-681 0 0,16-1-1579 0 0,-15 2-3590 0 0,1 2-1835 0 0</inkml:trace>
</inkml:ink>
</file>

<file path=ppt/ink/ink2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49.439"/>
    </inkml:context>
    <inkml:brush xml:id="br0">
      <inkml:brushProperty name="width" value="0.1" units="cm"/>
      <inkml:brushProperty name="height" value="0.1" units="cm"/>
      <inkml:brushProperty name="color" value="#AB008B"/>
    </inkml:brush>
  </inkml:definitions>
  <inkml:trace contextRef="#ctx0" brushRef="#br0">1 43 11863 0 0,'13'-27'867'0'0,"-4"11"4778"0"0,-5 38-2075 0 0,-4 27-3045 0 0,0-22-317 0 0,0-22-206 0 0,11 204 186 0 0,-6-175-151 0 0,0 1 0 0 0,3-1-1 0 0,23 66 1 0 0,-10-45 27 0 0,-20-55-74 0 0,-1 0-1 0 0,0 0 1 0 0,1 1-1 0 0,-1-1 1 0 0,0 0-1 0 0,1 0 1 0 0,-1 0-1 0 0,0 0 1 0 0,1 0-1 0 0,-1 1 1 0 0,1-1-1 0 0,-1 0 1 0 0,0 0-1 0 0,1 0 1 0 0,-1 0-1 0 0,1 0 1 0 0,-1 0-1 0 0,0-1 1 0 0,1 1-1 0 0,-1 0 1 0 0,1 0-1 0 0,-1 0 1 0 0,0 0-1 0 0,1 0 1 0 0,-1 0-1 0 0,0-1 1 0 0,1 1-1 0 0,-1 0 1 0 0,0 0-1 0 0,1-1 1 0 0,-1 1-1 0 0,0 0 1 0 0,1 0-1 0 0,-1-1 1 0 0,0 1-1 0 0,0 0 1 0 0,1-1-1 0 0,-1 1 1 0 0,0 0-1 0 0,0-1 1 0 0,0 1-1 0 0,0 0 0 0 0,1-1 1 0 0,-1 1-1 0 0,0-1 1 0 0,10-15-953 0 0,0-9-4255 0 0,-7 17 3298 0 0</inkml:trace>
</inkml:ink>
</file>

<file path=ppt/ink/ink2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49.939"/>
    </inkml:context>
    <inkml:brush xml:id="br0">
      <inkml:brushProperty name="width" value="0.1" units="cm"/>
      <inkml:brushProperty name="height" value="0.1" units="cm"/>
      <inkml:brushProperty name="color" value="#AB008B"/>
    </inkml:brush>
  </inkml:definitions>
  <inkml:trace contextRef="#ctx0" brushRef="#br0">16 47 3223 0 0,'-3'6'6711'0'0,"-9"17"-152"0"0,12-20-6395 0 0,0-1 1 0 0,-1 0-1 0 0,2 1 1 0 0,-1-1 0 0 0,0 0-1 0 0,0 1 1 0 0,1-1 0 0 0,-1 1-1 0 0,1-1 1 0 0,0 0 0 0 0,0 0-1 0 0,0 1 1 0 0,0-1-1 0 0,0 0 1 0 0,0 0 0 0 0,1 0-1 0 0,-1 0 1 0 0,1 0 0 0 0,-1-1-1 0 0,4 4 1 0 0,-1-2-19 0 0,0 0 0 0 0,1-1 0 0 0,-1 1 0 0 0,1-1 1 0 0,-1 0-1 0 0,1 0 0 0 0,0 0 0 0 0,0-1 0 0 0,6 2 0 0 0,9 0 81 0 0,0-1 0 0 0,0-1 0 0 0,36-2 0 0 0,-36-2-18 0 0,0 0-1 0 0,0-2 1 0 0,0 0-1 0 0,-1-1 0 0 0,1-1 1 0 0,-1-1-1 0 0,-1-1 1 0 0,34-20-1 0 0,39-19 315 0 0,-68 41-505 0 0,-1 1-1 0 0,1 1 1 0 0,0 0 0 0 0,0 2 0 0 0,1 1 0 0 0,-1 1-1 0 0,1 0 1 0 0,-1 2 0 0 0,1 1 0 0 0,-1 1 0 0 0,0 1 0 0 0,0 1-1 0 0,33 11 1 0 0,14 18 24 0 0,-43-16-3802 0 0</inkml:trace>
</inkml:ink>
</file>

<file path=ppt/ink/ink2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0.939"/>
    </inkml:context>
    <inkml:brush xml:id="br0">
      <inkml:brushProperty name="width" value="0.1" units="cm"/>
      <inkml:brushProperty name="height" value="0.1" units="cm"/>
      <inkml:brushProperty name="color" value="#AB008B"/>
    </inkml:brush>
  </inkml:definitions>
  <inkml:trace contextRef="#ctx0" brushRef="#br0">230 604 5983 0 0,'0'0'5643'0'0,"-20"-32"2378"0"0,18 32-7973 0 0,0-1 1 0 0,0 0-1 0 0,0 0 0 0 0,0 1 0 0 0,1-1 1 0 0,-1 1-1 0 0,0 0 0 0 0,0-1 0 0 0,0 1 0 0 0,0 0 1 0 0,0 0-1 0 0,0 0 0 0 0,0 1 0 0 0,0-1 1 0 0,0 0-1 0 0,0 1 0 0 0,0-1 0 0 0,0 1 1 0 0,1-1-1 0 0,-1 1 0 0 0,0 0 0 0 0,0 0 0 0 0,1 0 1 0 0,-1 0-1 0 0,-1 2 0 0 0,-51 38 1557 0 0,30-22-1232 0 0,19-15-373 0 0,-4 2-6 0 0,0 0 0 0 0,1 0 0 0 0,0 1 0 0 0,0 0 0 0 0,1 0 0 0 0,-12 14 0 0 0,18-18 5 0 0,0-1 0 0 0,-1 0 0 0 0,1 1-1 0 0,1-1 1 0 0,-1 1 0 0 0,0-1 0 0 0,1 1 0 0 0,-1-1 0 0 0,1 1 0 0 0,0 0-1 0 0,-1-1 1 0 0,1 1 0 0 0,1-1 0 0 0,-1 1 0 0 0,0 0 0 0 0,1-1 0 0 0,-1 1-1 0 0,1-1 1 0 0,0 1 0 0 0,0-1 0 0 0,0 1 0 0 0,0-1 0 0 0,0 0 0 0 0,0 0-1 0 0,1 1 1 0 0,-1-1 0 0 0,1 0 0 0 0,-1 0 0 0 0,1 0 0 0 0,0 0-1 0 0,0-1 1 0 0,3 3 0 0 0,-2 0 0 0 0,1 0-1 0 0,-1-1 1 0 0,1 0 0 0 0,0 0-1 0 0,0 0 1 0 0,0 0-1 0 0,0 0 1 0 0,1-1 0 0 0,-1 0-1 0 0,1 0 1 0 0,-1 0-1 0 0,1 0 1 0 0,0-1 0 0 0,0 0-1 0 0,-1 0 1 0 0,1 0 0 0 0,0-1-1 0 0,0 1 1 0 0,0-1-1 0 0,0 0 1 0 0,0-1 0 0 0,6 0-1 0 0,-5-1 0 0 0,0 0 0 0 0,0-1 1 0 0,0 0-1 0 0,0 0 0 0 0,0-1 0 0 0,0 1 0 0 0,-1-1 0 0 0,0 0 0 0 0,0-1 0 0 0,0 1 0 0 0,0-1 1 0 0,-1 0-1 0 0,0 0 0 0 0,0 0 0 0 0,0-1 0 0 0,3-6 0 0 0,0-1 51 0 0,0 0-1 0 0,-1-1 1 0 0,-1 0 0 0 0,0 0 0 0 0,-1 0-1 0 0,-1-1 1 0 0,0 1 0 0 0,1-29-1 0 0,-2-11 306 0 0,-7-61-1 0 0,1 39-186 0 0,3-4 181 0 0,2 43-102 0 0,-1-1 0 0 0,-2 0 0 0 0,-2 1 0 0 0,-2 0 0 0 0,-10-40 0 0 0,12 74-206 0 0,-2 13 18 0 0,-8 33 84 0 0,7-19-81 0 0,2 0 1 0 0,-2 29-1 0 0,6-10-67 0 0,2 0-1 0 0,2-1 1 0 0,2 1-1 0 0,13 52 1 0 0,-12-74 3 0 0,0 1 0 0 0,1 0 0 0 0,1-1-1 0 0,2-1 1 0 0,0 0 0 0 0,0 0 0 0 0,2 0 0 0 0,1-2-1 0 0,26 31 1 0 0,-15-25-3 0 0,2-2 0 0 0,0-1 0 0 0,1-1 0 0 0,2-1 1 0 0,0-2-1 0 0,36 17 0 0 0,-22-23-2390 0 0,-34-10 1241 0 0</inkml:trace>
</inkml:ink>
</file>

<file path=ppt/ink/ink2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6.005"/>
    </inkml:context>
    <inkml:brush xml:id="br0">
      <inkml:brushProperty name="width" value="0.1" units="cm"/>
      <inkml:brushProperty name="height" value="0.1" units="cm"/>
      <inkml:brushProperty name="color" value="#AB008B"/>
    </inkml:brush>
  </inkml:definitions>
  <inkml:trace contextRef="#ctx0" brushRef="#br0">1 44 8719 0 0,'18'-30'11860'0'0,"-15"29"-11273"0"0,11-2 822 0 0,60 4-282 0 0,52-1-131 0 0,-41-5-772 0 0,11-1-19 0 0,-95 6 475 0 0,-3 10-626 0 0,0-1-1 0 0,-1 0 1 0 0,-1 0 0 0 0,0-1-1 0 0,0 1 1 0 0,0-1 0 0 0,-1 0-1 0 0,0 0 1 0 0,-1 0 0 0 0,-8 9-1 0 0,-5 9 10 0 0,-3 10-53 0 0,2 1-1 0 0,1 1 0 0 0,2 1 1 0 0,2 1-1 0 0,1 0 0 0 0,3 0 1 0 0,-10 59-1 0 0,16-80 91 0 0,-17 27 8 0 0,22-45-113 0 0,0 1-1 0 0,0-1 1 0 0,1 0-1 0 0,-1 0 1 0 0,0 0-1 0 0,1 0 1 0 0,-1 0-1 0 0,1 1 1 0 0,-1-1-1 0 0,1 0 1 0 0,-1 0-1 0 0,1 0 0 0 0,0 0 1 0 0,-1 0-1 0 0,1-1 1 0 0,0 1-1 0 0,0 0 1 0 0,0 0-1 0 0,0 0 1 0 0,0-1-1 0 0,0 1 1 0 0,0 0-1 0 0,0-1 1 0 0,1 1-1 0 0,27 12-661 0 0,-11-17-4420 0 0</inkml:trace>
</inkml:ink>
</file>

<file path=ppt/ink/ink2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6.349"/>
    </inkml:context>
    <inkml:brush xml:id="br0">
      <inkml:brushProperty name="width" value="0.1" units="cm"/>
      <inkml:brushProperty name="height" value="0.1" units="cm"/>
      <inkml:brushProperty name="color" value="#AB008B"/>
    </inkml:brush>
  </inkml:definitions>
  <inkml:trace contextRef="#ctx0" brushRef="#br0">0 93 7831 0 0,'0'0'10056'0'0,"14"-17"-5979"0"0,-3 13-3654 0 0,0-1 0 0 0,1 2 0 0 0,-1-1 0 0 0,1 2-1 0 0,-1-1 1 0 0,1 2 0 0 0,20-2 0 0 0,27-4 496 0 0,-6-5-485 0 0,-22 3-240 0 0,1 3-1 0 0,1 0 0 0 0,48-1 1 0 0,-78 7-141 0 0,2 2 11 0 0,-3-1-11 0 0,3 2-31 0 0,-4-3-136 0 0,0 1 0 0 0,1-1-1 0 0,-1 1 1 0 0,0-1 0 0 0,0 1 0 0 0,0-1 0 0 0,0 0 0 0 0,0 1 0 0 0,1-1 0 0 0,-1 0-1 0 0,0 0 1 0 0,0 0 0 0 0,1 0 0 0 0,-1 0 0 0 0,0 0 0 0 0,0 0 0 0 0,0-1 0 0 0,0 1 0 0 0,1 0-1 0 0,-1-1 1 0 0,0 1 0 0 0,0-1 0 0 0,0 1 0 0 0,0-1 0 0 0,0 1 0 0 0,0-1 0 0 0,0 0 0 0 0,1-1-1 0 0,6-4-1818 0 0</inkml:trace>
</inkml:ink>
</file>

<file path=ppt/ink/ink2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6.693"/>
    </inkml:context>
    <inkml:brush xml:id="br0">
      <inkml:brushProperty name="width" value="0.1" units="cm"/>
      <inkml:brushProperty name="height" value="0.1" units="cm"/>
      <inkml:brushProperty name="color" value="#AB008B"/>
    </inkml:brush>
  </inkml:definitions>
  <inkml:trace contextRef="#ctx0" brushRef="#br0">0 0 19375 0 0,'0'0'1472'0'0,"22"8"-816"0"0,-25-2 1176 0 0,7 2-2000 0 0</inkml:trace>
</inkml:ink>
</file>

<file path=ppt/ink/ink2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7.302"/>
    </inkml:context>
    <inkml:brush xml:id="br0">
      <inkml:brushProperty name="width" value="0.1" units="cm"/>
      <inkml:brushProperty name="height" value="0.1" units="cm"/>
      <inkml:brushProperty name="color" value="#AB008B"/>
    </inkml:brush>
  </inkml:definitions>
  <inkml:trace contextRef="#ctx0" brushRef="#br0">72 1 4607 0 0,'0'0'16164'0'0,"-26"26"-14137"0"0,13-14-1927 0 0,10-9-84 0 0,0 0 1 0 0,0 0-1 0 0,1 0 0 0 0,-1 0 1 0 0,1 1-1 0 0,0-1 0 0 0,-1 1 1 0 0,1-1-1 0 0,1 1 0 0 0,-1 0 1 0 0,1 0-1 0 0,-1-1 0 0 0,1 1 1 0 0,-1 7-1 0 0,2-10-16 0 0,0 0 0 0 0,0-1 0 0 0,0 1 0 0 0,0-1 0 0 0,0 1 0 0 0,0 0 0 0 0,0-1 0 0 0,0 1 0 0 0,0-1 0 0 0,0 1 0 0 0,1-1 0 0 0,-1 1 0 0 0,0 0 0 0 0,0-1 0 0 0,1 1 0 0 0,-1-1 0 0 0,0 1 0 0 0,1-1 0 0 0,-1 1 0 0 0,0-1 0 0 0,1 0 0 0 0,-1 1 0 0 0,1-1 0 0 0,-1 1 0 0 0,1-1 0 0 0,-1 0 0 0 0,1 0 0 0 0,-1 1 0 0 0,1-1 0 0 0,-1 0 0 0 0,1 0 0 0 0,-1 1 0 0 0,1-1 0 0 0,0 0 0 0 0,-1 0 0 0 0,1 0 0 0 0,-1 0 0 0 0,1 0 0 0 0,0 0 0 0 0,-1 0 0 0 0,1 0 0 0 0,0 0 0 0 0,23-1 0 0 0,18-6 308 0 0,27-3 768 0 0,-65 9-1030 0 0,0 1 0 0 0,0 0-1 0 0,0 1 1 0 0,0-1 0 0 0,0 1 0 0 0,0 0 0 0 0,-1 0 0 0 0,1 0 0 0 0,0 0 0 0 0,0 0 0 0 0,-1 1-1 0 0,1 0 1 0 0,-1 0 0 0 0,5 3 0 0 0,-7-5 50 0 0,-1 1-82 0 0,0 0-1 0 0,1 0 0 0 0,-1 0 1 0 0,1 0-1 0 0,-1 0 1 0 0,1 0-1 0 0,-1 0 1 0 0,1-1-1 0 0,0 1 0 0 0,-1 0 1 0 0,1 0-1 0 0,0-1 1 0 0,0 1-1 0 0,-1 0 1 0 0,1-1-1 0 0,0 1 0 0 0,0-1 1 0 0,0 1-1 0 0,0-1 1 0 0,0 0-1 0 0,1 1 0 0 0,33 22 231 0 0,-31-20-209 0 0,0 0 1 0 0,-1 1-1 0 0,1 0 1 0 0,-1-1-1 0 0,1 1 1 0 0,-1 0-1 0 0,0 1 1 0 0,0-1-1 0 0,-1 0 1 0 0,0 1 0 0 0,1-1-1 0 0,-1 1 1 0 0,-1 0-1 0 0,3 7 1 0 0,-3 0 67 0 0,0 0-1 0 0,0 0 1 0 0,-2 1 0 0 0,-1 19 0 0 0,0-18-52 0 0,2-10 12 0 0,-1 1 0 0 0,0-1 0 0 0,0 0 0 0 0,0 0 0 0 0,-1 0 0 0 0,1 0 0 0 0,-1 0 0 0 0,0 0 0 0 0,0 0 0 0 0,-1 0 0 0 0,1-1-1 0 0,-1 1 1 0 0,-3 3 0 0 0,-45 37 1028 0 0,21-21-668 0 0,21-11-214 0 0,9-11-204 0 0,0-1 0 0 0,0 1 0 0 0,-1 0 0 0 0,1-1 0 0 0,0 1 0 0 0,-1-1 0 0 0,1 1 0 0 0,0-1 0 0 0,-1 0 0 0 0,1 1 0 0 0,-1-1 0 0 0,1 1 0 0 0,-1-1 1 0 0,1 0-1 0 0,-1 1 0 0 0,1-1 0 0 0,-1 0 0 0 0,1 1 0 0 0,-1-1 0 0 0,0 0 0 0 0,1 0 0 0 0,-1 0 0 0 0,1 0 0 0 0,-1 1 0 0 0,0-1 0 0 0,1 0 0 0 0,-1 0 0 0 0,1 0 0 0 0,-1 0 0 0 0,0 0 0 0 0,1-1 0 0 0,-1 1 0 0 0,1 0 0 0 0,-1 0 0 0 0,0 0 1 0 0,1 0-1 0 0,-1-1 0 0 0,1 1 0 0 0,-1 0 0 0 0,1-1 0 0 0,-1 1 0 0 0,1 0 0 0 0,-1-1 0 0 0,1 1 0 0 0,-1 0 0 0 0,1-1 0 0 0,-1 1 0 0 0,0-2 0 0 0,-2 1-192 0 0,0-1 0 0 0,-1 0 0 0 0,1 0 0 0 0,0 0 0 0 0,0-1 0 0 0,0 1 0 0 0,0 0 0 0 0,1-1 0 0 0,-1 0 1 0 0,1 0-1 0 0,0 0 0 0 0,-1 0 0 0 0,1 0 0 0 0,-2-6 0 0 0,-3-11-3879 0 0,2 6-1545 0 0</inkml:trace>
</inkml:ink>
</file>

<file path=ppt/ink/ink2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7.661"/>
    </inkml:context>
    <inkml:brush xml:id="br0">
      <inkml:brushProperty name="width" value="0.1" units="cm"/>
      <inkml:brushProperty name="height" value="0.1" units="cm"/>
      <inkml:brushProperty name="color" value="#AB008B"/>
    </inkml:brush>
  </inkml:definitions>
  <inkml:trace contextRef="#ctx0" brushRef="#br0">1 176 1839 0 0,'22'-33'11308'0'0,"-18"27"-10274"0"0,-1 0-1 0 0,0 0 1 0 0,0-1-1 0 0,-1 1 1 0 0,0-1-1 0 0,0 1 1 0 0,1-8-1 0 0,-3 14-973 0 0,1-1 0 0 0,-1 0 0 0 0,0 1 0 0 0,0-1 0 0 0,1 1 1 0 0,-1-1-1 0 0,0 1 0 0 0,1-1 0 0 0,-1 1 0 0 0,0-1 0 0 0,1 1 0 0 0,-1 0 0 0 0,1-1 0 0 0,-1 1 0 0 0,1 0 0 0 0,-1-1 0 0 0,1 1 0 0 0,-1 0 0 0 0,1-1 0 0 0,-1 1 0 0 0,1 0 1 0 0,-1 0-1 0 0,1 0 0 0 0,0-1 0 0 0,0 1-13 0 0,0 0 1 0 0,-1 0 0 0 0,1-1 0 0 0,0 1 0 0 0,0 0-1 0 0,-1-1 1 0 0,1 1 0 0 0,0 0 0 0 0,-1-1-1 0 0,1 1 1 0 0,-1-1 0 0 0,1 1 0 0 0,0-1-1 0 0,-1 1 1 0 0,1-1 0 0 0,-1 0 0 0 0,1 1 0 0 0,-1-1-1 0 0,0 0 1 0 0,1 1 0 0 0,-1-1 0 0 0,0 0-1 0 0,1-1 1 0 0,0 0 48 0 0,0-1-1 0 0,0 1 1 0 0,1 0 0 0 0,-1-1-1 0 0,1 1 1 0 0,-1 0 0 0 0,1 0-1 0 0,0 0 1 0 0,-1 0-1 0 0,1 0 1 0 0,0 0 0 0 0,1 1-1 0 0,-1-1 1 0 0,0 1 0 0 0,0-1-1 0 0,1 1 1 0 0,-1 0-1 0 0,0 0 1 0 0,1 0 0 0 0,0 0-1 0 0,4-1 1 0 0,64-12 591 0 0,-57 12-582 0 0,-5 0-93 0 0,1 1 1 0 0,-1-1-1 0 0,0 1 0 0 0,1 1 1 0 0,-1 0-1 0 0,1 0 0 0 0,-1 1 1 0 0,1 0-1 0 0,-1 1 0 0 0,1 0 0 0 0,-1 0 1 0 0,10 4-1 0 0,-16-4-233 0 0,0-1 0 0 0,1 0-1 0 0,-1 0 1 0 0,0-1 0 0 0,1 1 0 0 0,-1-1 0 0 0,1 1-1 0 0,3-1 1 0 0,19 3-1889 0 0,-19-1 187 0 0</inkml:trace>
</inkml:ink>
</file>

<file path=ppt/ink/ink2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8.380"/>
    </inkml:context>
    <inkml:brush xml:id="br0">
      <inkml:brushProperty name="width" value="0.1" units="cm"/>
      <inkml:brushProperty name="height" value="0.1" units="cm"/>
      <inkml:brushProperty name="color" value="#AB008B"/>
    </inkml:brush>
  </inkml:definitions>
  <inkml:trace contextRef="#ctx0" brushRef="#br0">10 261 7511 0 0,'-10'-5'4162'0'0,"17"0"-3627"0"0,0 0 1 0 0,0 1 0 0 0,0-1-1 0 0,1 1 1 0 0,0 1 0 0 0,0 0-1 0 0,0 0 1 0 0,0 0 0 0 0,0 1-1 0 0,0 0 1 0 0,9-1 0 0 0,8-3 377 0 0,46-6 851 0 0,8-2-140 0 0,50-19 117 0 0,238-28 0 0 0,-241 44-1451 0 0,368-53-57 0 0,-486 69-233 0 0,-2 2-27 0 0,-5-1-111 0 0</inkml:trace>
</inkml:ink>
</file>

<file path=ppt/ink/ink2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8.990"/>
    </inkml:context>
    <inkml:brush xml:id="br0">
      <inkml:brushProperty name="width" value="0.1" units="cm"/>
      <inkml:brushProperty name="height" value="0.1" units="cm"/>
      <inkml:brushProperty name="color" value="#AB008B"/>
    </inkml:brush>
  </inkml:definitions>
  <inkml:trace contextRef="#ctx0" brushRef="#br0">1 1 7831 0 0,'0'0'12683'0'0,"18"30"-10331"0"0,-14-11-2069 0 0,0 0 1 0 0,-2-1-1 0 0,0 1 1 0 0,-1 0-1 0 0,-1 0 1 0 0,0 0-1 0 0,-2 0 1 0 0,-6 33-1 0 0,3-24-150 0 0,2 1 0 0 0,1 50 0 0 0,10 21-2 0 0,-7-99-195 0 0,-1-1-12 0 0,1 1 69 0 0,0-1 1 0 0,-1 0-1 0 0,1 0 0 0 0,0 1 1 0 0,-1-1-1 0 0,1 0 0 0 0,0 0 0 0 0,-1 0 1 0 0,1 0-1 0 0,0 0 0 0 0,-1 0 1 0 0,1 0-1 0 0,0 0 0 0 0,-1 0 0 0 0,1 0 1 0 0,0 0-1 0 0,-1 0 0 0 0,1-1 1 0 0,-1 1-1 0 0,1 0 0 0 0,0 0 0 0 0,-1-1 1 0 0,1 1-1 0 0,-1-1 0 0 0,1 1 1 0 0,0 0-1 0 0,-1-1 0 0 0,1 1 0 0 0,-1-1 1 0 0,0 1-1 0 0,1-1 0 0 0,-1 1 1 0 0,1-2-1 0 0,16-21-1024 0 0,-13 16-295 0 0,5-1-425 0 0,-2-1-73 0 0</inkml:trace>
</inkml:ink>
</file>

<file path=ppt/ink/ink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4"/>
    </inkml:context>
    <inkml:brush xml:id="br0">
      <inkml:brushProperty name="width" value="0.1" units="cm"/>
      <inkml:brushProperty name="height" value="0.1" units="cm"/>
      <inkml:brushProperty name="color" value="#008C3A"/>
    </inkml:brush>
  </inkml:definitions>
  <inkml:trace contextRef="#ctx0" brushRef="#br0">14 162 10679 0 0,'2'134'1852'0'0,"-5"-83"9036"0"0,-2-69-9236 0 0,-2-26-1261 0 0,7 9 258 0 0,10-62 0 0 0,-8 84-566 0 0,1 0 0 0 0,0 0 0 0 0,0 0 0 0 0,2 1-1 0 0,-1-1 1 0 0,2 1 0 0 0,12-22 0 0 0,-16 31-57 0 0,-2 2-21 0 0,1 0-1 0 0,-1 0 0 0 0,1 0 0 0 0,-1 0 0 0 0,1 0 1 0 0,0 0-1 0 0,-1 0 0 0 0,1 0 0 0 0,0 0 0 0 0,0 0 1 0 0,0 1-1 0 0,0-1 0 0 0,0 0 0 0 0,0 0 0 0 0,0 1 1 0 0,0-1-1 0 0,0 1 0 0 0,0-1 0 0 0,0 1 0 0 0,0-1 1 0 0,0 1-1 0 0,0 0 0 0 0,0 0 0 0 0,0-1 0 0 0,1 1 1 0 0,-1 0-1 0 0,1 0 0 0 0,11 2 12 0 0,-11-1-16 0 0,-1-1 0 0 0,1 1 0 0 0,-1-1 0 0 0,1 1 0 0 0,-1 0 0 0 0,1-1 0 0 0,-1 1 0 0 0,1 0 0 0 0,-1 0 0 0 0,1 0 0 0 0,-1 0 0 0 0,0 0 0 0 0,0 1 0 0 0,0-1 0 0 0,0 0 0 0 0,0 1 0 0 0,0-1 0 0 0,0 0 0 0 0,0 1 0 0 0,0-1 0 0 0,0 1 0 0 0,-1-1 0 0 0,1 1 0 0 0,-1 0 0 0 0,1-1 0 0 0,-1 1 0 0 0,1 2 0 0 0,0 1 0 0 0,12 62 0 0 0,-8-35 0 0 0,-1-20-11 0 0,-3-10 10 0 0,0-1 0 0 0,0 0-1 0 0,0 0 1 0 0,0 0-1 0 0,0-1 1 0 0,0 1-1 0 0,0 0 1 0 0,0 0 0 0 0,0-1-1 0 0,0 1 1 0 0,0 0-1 0 0,0-1 1 0 0,1 1 0 0 0,-1-1-1 0 0,0 1 1 0 0,0-1-1 0 0,1 0 1 0 0,-1 0-1 0 0,0 1 1 0 0,1-1 0 0 0,-1 0-1 0 0,0 0 1 0 0,1 0-1 0 0,-1 0 1 0 0,0-1-1 0 0,1 1 1 0 0,-1 0 0 0 0,0-1-1 0 0,0 1 1 0 0,1 0-1 0 0,-1-1 1 0 0,0 0-1 0 0,0 1 1 0 0,0-1 0 0 0,1 0-1 0 0,0-1 1 0 0,0 1 0 0 0,11-7 67 0 0,1-1-1 0 0,-1 0 0 0 0,-1-1 1 0 0,0-1-1 0 0,21-24 1 0 0,-22 22 2 0 0,1 1-1 0 0,1 0 1 0 0,0 1 0 0 0,1 0 0 0 0,14-9 0 0 0,-27 19-57 0 0,0 1 1 0 0,0-1-1 0 0,0 0 1 0 0,0 1-1 0 0,1-1 0 0 0,-1 1 1 0 0,0 0-1 0 0,0-1 1 0 0,0 1-1 0 0,1 0 0 0 0,-1 0 1 0 0,0-1-1 0 0,0 1 1 0 0,1 0-1 0 0,-1 0 0 0 0,0 0 1 0 0,0 1-1 0 0,1-1 1 0 0,-1 0-1 0 0,0 0 0 0 0,0 1 1 0 0,0-1-1 0 0,0 1 1 0 0,1-1-1 0 0,-1 1 0 0 0,0-1 1 0 0,0 1-1 0 0,0 0 1 0 0,0-1-1 0 0,0 1 0 0 0,0 0 1 0 0,0 0-1 0 0,0 0 1 0 0,0 1-1 0 0,15 33-3 0 0,-14-30 9 0 0,14 62-63 0 0,5 14 400 0 0,-19-75-719 0 0,0-1 1 0 0,1 0-1 0 0,-1 0 1 0 0,1 1-1 0 0,0-2 1 0 0,1 1-1 0 0,-1 0 1 0 0,1-1-1 0 0,0 1 1 0 0,0-1-1 0 0,7 5 0 0 0</inkml:trace>
</inkml:ink>
</file>

<file path=ppt/ink/ink2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5:59.396"/>
    </inkml:context>
    <inkml:brush xml:id="br0">
      <inkml:brushProperty name="width" value="0.1" units="cm"/>
      <inkml:brushProperty name="height" value="0.1" units="cm"/>
      <inkml:brushProperty name="color" value="#AB008B"/>
    </inkml:brush>
  </inkml:definitions>
  <inkml:trace contextRef="#ctx0" brushRef="#br0">31 2 7367 0 0,'1'-2'12349'0'0,"-5"14"-7618"0"0,-16 70-4727 0 0,16-37 96 0 0,1-1-1 0 0,2 1 1 0 0,3 0 0 0 0,1-1-1 0 0,2 0 1 0 0,15 61-1 0 0,-18-99-93 0 0,0-1 1 0 0,5 2-28 0 0,-6-7-5 0 0,-1 0-1 0 0,1 0 1 0 0,0 0-1 0 0,-1 0 1 0 0,1 0-1 0 0,0-1 1 0 0,-1 1-1 0 0,1 0 1 0 0,0 0-1 0 0,-1-1 0 0 0,1 1 1 0 0,0 0-1 0 0,-1-1 1 0 0,1 1-1 0 0,-1 0 1 0 0,1-1-1 0 0,-1 1 1 0 0,1-1-1 0 0,-1 1 1 0 0,1-1-1 0 0,-1 1 0 0 0,1-1 1 0 0,-1 0-1 0 0,0 1 1 0 0,1-1-1 0 0,-1 1 1 0 0,0-1-1 0 0,0 0 1 0 0,1 0-1 0 0,11-20-3862 0 0</inkml:trace>
</inkml:ink>
</file>

<file path=ppt/ink/ink2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6:00.005"/>
    </inkml:context>
    <inkml:brush xml:id="br0">
      <inkml:brushProperty name="width" value="0.1" units="cm"/>
      <inkml:brushProperty name="height" value="0.1" units="cm"/>
      <inkml:brushProperty name="color" value="#AB008B"/>
    </inkml:brush>
  </inkml:definitions>
  <inkml:trace contextRef="#ctx0" brushRef="#br0">49 62 2759 0 0,'-40'7'14784'0'0,"39"-6"-14614"0"0,0 0-1 0 0,0 0 1 0 0,1 1 0 0 0,-1-1-1 0 0,0 0 1 0 0,0 1 0 0 0,1-1-1 0 0,-1 1 1 0 0,1-1-1 0 0,-1 1 1 0 0,1 0 0 0 0,0-1-1 0 0,-1 1 1 0 0,1-1 0 0 0,0 1-1 0 0,0 0 1 0 0,0-1-1 0 0,0 1 1 0 0,1-1 0 0 0,-1 1-1 0 0,1 1 1 0 0,0-1-95 0 0,1-1-1 0 0,-1 1 1 0 0,1 0-1 0 0,0-1 1 0 0,0 0 0 0 0,0 1-1 0 0,0-1 1 0 0,0 0-1 0 0,0 0 1 0 0,0 0 0 0 0,0 0-1 0 0,0 0 1 0 0,0-1-1 0 0,1 1 1 0 0,-1-1 0 0 0,3 1-1 0 0,12 2 278 0 0,0 0 0 0 0,1-1-1 0 0,-1-1 1 0 0,1-1 0 0 0,29-3-1 0 0,92-20 452 0 0,-98 15-660 0 0,7-3 102 0 0,60-22-1 0 0,-60 17-73 0 0,56-12 0 0 0,-87 25-150 0 0,-1 1 0 0 0,0 0 0 0 0,1 1 0 0 0,-1 1 1 0 0,1 0-1 0 0,-1 2 0 0 0,26 4 0 0 0,-28-3-12 0 0,-1 2 0 0 0,0-1 1 0 0,0 2-1 0 0,0-1 0 0 0,-1 2 0 0 0,19 12 0 0 0,-17-12-554 0 0,1 0 0 0 0,0-1 0 0 0,0-1 0 0 0,1 0 0 0 0,24 4-1 0 0,-30-7-1023 0 0</inkml:trace>
</inkml:ink>
</file>

<file path=ppt/ink/ink2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6:00.819"/>
    </inkml:context>
    <inkml:brush xml:id="br0">
      <inkml:brushProperty name="width" value="0.1" units="cm"/>
      <inkml:brushProperty name="height" value="0.1" units="cm"/>
      <inkml:brushProperty name="color" value="#AB008B"/>
    </inkml:brush>
  </inkml:definitions>
  <inkml:trace contextRef="#ctx0" brushRef="#br0">0 43 9271 0 0,'0'0'11495'0'0,"36"-13"-8390"0"0,35 3-1687 0 0,125-2 1 0 0,-156 11-1296 0 0,15 1-95 0 0,15 0-71 0 0,-26-6-5608 0 0</inkml:trace>
</inkml:ink>
</file>

<file path=ppt/ink/ink2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6:01.163"/>
    </inkml:context>
    <inkml:brush xml:id="br0">
      <inkml:brushProperty name="width" value="0.1" units="cm"/>
      <inkml:brushProperty name="height" value="0.1" units="cm"/>
      <inkml:brushProperty name="color" value="#AB008B"/>
    </inkml:brush>
  </inkml:definitions>
  <inkml:trace contextRef="#ctx0" brushRef="#br0">7 1 5983 0 0,'-7'24'11774'0'0,"23"-22"-8800"0"0,20-5-3385 0 0,-28 2 1450 0 0,84-7 718 0 0,113 5-1 0 0,-174 0-2083 0 0,-11-3-6519 0 0</inkml:trace>
</inkml:ink>
</file>

<file path=ppt/ink/ink2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6:02.178"/>
    </inkml:context>
    <inkml:brush xml:id="br0">
      <inkml:brushProperty name="width" value="0.1" units="cm"/>
      <inkml:brushProperty name="height" value="0.1" units="cm"/>
      <inkml:brushProperty name="color" value="#AB008B"/>
    </inkml:brush>
  </inkml:definitions>
  <inkml:trace contextRef="#ctx0" brushRef="#br0">388 573 5327 0 0,'0'0'9192'0'0,"-17"-28"-2809"0"0,7 23-6244 0 0,-1 0 0 0 0,0 1 0 0 0,0 0 0 0 0,0 0 0 0 0,0 1 1 0 0,-1 1-1 0 0,0 0 0 0 0,1 1 0 0 0,-1 0 0 0 0,0 1 0 0 0,0 0 0 0 0,1 0 0 0 0,-21 5 0 0 0,20-3-18 0 0,1 0 0 0 0,-1 0 0 0 0,1 2 0 0 0,-1-1 0 0 0,1 1 0 0 0,0 1 0 0 0,1 0 0 0 0,-1 1 0 0 0,1 0 0 0 0,0 0 0 0 0,0 1 0 0 0,1 1 0 0 0,-13 12 0 0 0,19-16-121 0 0,-1 0 0 0 0,1 0 0 0 0,1 0 0 0 0,-1 0 0 0 0,1 1 0 0 0,0-1 0 0 0,0 1 0 0 0,0-1 0 0 0,0 1 0 0 0,1 0 0 0 0,0 0 0 0 0,0 0 0 0 0,0 0 0 0 0,0 0 0 0 0,1 0 0 0 0,0 0 0 0 0,0 0 0 0 0,1 0 0 0 0,-1 0 0 0 0,2 6 0 0 0,-1-7 0 0 0,1 0 0 0 0,0 0 0 0 0,-1 0 0 0 0,1-1 0 0 0,0 1 0 0 0,1 0 0 0 0,-1-1 0 0 0,1 1 0 0 0,0-1 0 0 0,-1 0 0 0 0,1 0 0 0 0,1 0 0 0 0,-1 0 0 0 0,0-1 0 0 0,1 1 0 0 0,-1-1 0 0 0,1 0 0 0 0,0 0 0 0 0,0 0 0 0 0,0 0 0 0 0,0-1 0 0 0,0 0 0 0 0,8 2 0 0 0,-3-1 16 0 0,1-1 0 0 0,-1 1 1 0 0,1-2-1 0 0,-1 0 0 0 0,1 0 0 0 0,0 0 0 0 0,-1-1 0 0 0,1-1 0 0 0,-1 0 1 0 0,1 0-1 0 0,-1-1 0 0 0,0 0 0 0 0,0 0 0 0 0,0-1 0 0 0,-1 0 0 0 0,1-1 1 0 0,14-10-1 0 0,-14 8 6 0 0,0-1 0 0 0,-1 0 0 0 0,0 0 0 0 0,0-1 0 0 0,-1 0 0 0 0,0-1 0 0 0,-1 1 0 0 0,0-1 0 0 0,0 0 0 0 0,-1-1 0 0 0,-1 1 0 0 0,1-1 0 0 0,-2 0 0 0 0,4-18 0 0 0,-1-5 164 0 0,-2 0 0 0 0,-1 0-1 0 0,-2 0 1 0 0,-2-1 0 0 0,-8-61-1 0 0,-6 12 379 0 0,-30-96 0 0 0,26 139 197 0 0,10 78-601 0 0,13 6-165 0 0,1-1-1 0 0,3 1 1 0 0,2-2 0 0 0,1 1-1 0 0,2-1 1 0 0,2-1 0 0 0,2 0-1 0 0,1-1 1 0 0,2-1 0 0 0,2-1-1 0 0,37 49 1 0 0,-49-75 5 0 0,1-1 0 0 0,0 0 0 0 0,1 0 0 0 0,0-1 0 0 0,21 12 0 0 0,-19-12 0 0 0,-1 0 0 0 0,1 1 0 0 0,21 21 0 0 0,-24-16 8 0 0,-9-12-12 0 0,0 0 0 0 0,0 0 1 0 0,1 0-1 0 0,-1 0 0 0 0,1-1 1 0 0,-1 1-1 0 0,1-1 0 0 0,0 0 1 0 0,0 1-1 0 0,0-1 1 0 0,0-1-1 0 0,0 1 0 0 0,1 0 1 0 0,-1-1-1 0 0,7 2 0 0 0,15 4-1036 0 0</inkml:trace>
</inkml:ink>
</file>

<file path=ppt/ink/ink2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3.762"/>
    </inkml:context>
    <inkml:brush xml:id="br0">
      <inkml:brushProperty name="width" value="0.1" units="cm"/>
      <inkml:brushProperty name="height" value="0.1" units="cm"/>
      <inkml:brushProperty name="color" value="#AB008B"/>
    </inkml:brush>
  </inkml:definitions>
  <inkml:trace contextRef="#ctx0" brushRef="#br0">1 52 2303 0 0,'0'0'14744'0'0,"21"1"-13817"0"0,-5 0-341 0 0,0-1 0 0 0,0 0 0 0 0,0-1-1 0 0,0-1 1 0 0,-1-1 0 0 0,20-5 0 0 0,35-5 465 0 0,-2 2-654 0 0,-41 5-296 0 0,0 2 0 0 0,42-1 0 0 0,-68 5-48 0 0,0 0 0 0 0,0 0 0 0 0,0-1 0 0 0,0 1 1 0 0,1 0-1 0 0,-1 1 0 0 0,0-1 0 0 0,0 0 0 0 0,0 0 0 0 0,0 0 0 0 0,0 1 1 0 0,0-1-1 0 0,0 0 0 0 0,0 1 0 0 0,0-1 0 0 0,-1 1 0 0 0,1-1 0 0 0,0 1 1 0 0,0-1-1 0 0,0 1 0 0 0,0 0 0 0 0,-1-1 0 0 0,1 1 0 0 0,0 0 1 0 0,-1 0-1 0 0,1 0 0 0 0,0-1 0 0 0,0 3 0 0 0,-1-2-19 0 0,0 1 1 0 0,0 0-1 0 0,0 0 0 0 0,0 0 0 0 0,0 0 0 0 0,0-1 1 0 0,0 1-1 0 0,-1 0 0 0 0,1 0 0 0 0,-1-1 0 0 0,1 1 1 0 0,-1 0-1 0 0,0 0 0 0 0,-1 2 0 0 0,-4 6 28 0 0,0-1-1 0 0,-1 1 0 0 0,-12 13 1 0 0,-7 8 44 0 0,-31 49 0 0 0,23-30-53 0 0,15-20-53 0 0,1 2 0 0 0,-21 51 0 0 0,6-10 0 0 0,28-64 2 0 0,-2 3 12 0 0,2 1-1 0 0,-1 0 1 0 0,1 0 0 0 0,1 0-1 0 0,-3 18 1 0 0,7-30 5 0 0,0 1 0 0 0,0 0 0 0 0,0 0 0 0 0,1-1 0 0 0,-1 1 0 0 0,0 0 0 0 0,1 0 1 0 0,-1-1-1 0 0,1 1 0 0 0,0 0 0 0 0,0-1 0 0 0,-1 1 0 0 0,1 0 0 0 0,0-1 0 0 0,0 0 0 0 0,0 1 0 0 0,1-1 0 0 0,-1 1 0 0 0,3 1 0 0 0,12 11-952 0 0,-1-3-3636 0 0,-8-7 2646 0 0</inkml:trace>
</inkml:ink>
</file>

<file path=ppt/ink/ink2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4.090"/>
    </inkml:context>
    <inkml:brush xml:id="br0">
      <inkml:brushProperty name="width" value="0.1" units="cm"/>
      <inkml:brushProperty name="height" value="0.1" units="cm"/>
      <inkml:brushProperty name="color" value="#AB008B"/>
    </inkml:brush>
  </inkml:definitions>
  <inkml:trace contextRef="#ctx0" brushRef="#br0">1 88 13679 0 0,'0'0'1664'0'0,"0"-2"-1121"0"0,0 0-1 0 0,1 1 1 0 0,0-1-1 0 0,-1 0 0 0 0,1 0 1 0 0,0 1-1 0 0,0-1 1 0 0,0 1-1 0 0,0-1 1 0 0,0 1-1 0 0,2-2 1 0 0,4 1-17 0 0,0 1 1 0 0,0-1-1 0 0,-1 0 1 0 0,1 0-1 0 0,-1-1 1 0 0,8-4-1 0 0,7-3 274 0 0,-2 3-690 0 0,1 1 0 0 0,-1 1 0 0 0,1 1-1 0 0,0 1 1 0 0,0 0 0 0 0,0 2 0 0 0,0 0 0 0 0,34 3 0 0 0,-39-2-1291 0 0,1 0-1 0 0,28-5 0 0 0,-30 3 436 0 0,-1-1-1195 0 0</inkml:trace>
</inkml:ink>
</file>

<file path=ppt/ink/ink2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4.434"/>
    </inkml:context>
    <inkml:brush xml:id="br0">
      <inkml:brushProperty name="width" value="0.1" units="cm"/>
      <inkml:brushProperty name="height" value="0.1" units="cm"/>
      <inkml:brushProperty name="color" value="#AB008B"/>
    </inkml:brush>
  </inkml:definitions>
  <inkml:trace contextRef="#ctx0" brushRef="#br0">1 0 6911 0 0,'22'5'15561'0'0,"-16"-4"-14510"0"0,10 4-4684 0 0,-4-2 2862 0 0</inkml:trace>
</inkml:ink>
</file>

<file path=ppt/ink/ink2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5.075"/>
    </inkml:context>
    <inkml:brush xml:id="br0">
      <inkml:brushProperty name="width" value="0.1" units="cm"/>
      <inkml:brushProperty name="height" value="0.1" units="cm"/>
      <inkml:brushProperty name="color" value="#AB008B"/>
    </inkml:brush>
  </inkml:definitions>
  <inkml:trace contextRef="#ctx0" brushRef="#br0">83 1 3679 0 0,'0'0'17383'0'0,"-27"10"-16358"0"0,22-7-986 0 0,0 1 0 0 0,0-1 0 0 0,0 1 0 0 0,0 0 0 0 0,0 1 0 0 0,1-1 0 0 0,0 1 0 0 0,0 0 0 0 0,0 0 0 0 0,-5 9 0 0 0,8-7-28 0 0,2-6-11 0 0,-1 0 0 0 0,0-1-1 0 0,0 1 1 0 0,1 0 0 0 0,-1-1-1 0 0,1 1 1 0 0,-1-1 0 0 0,0 1 0 0 0,1 0-1 0 0,-1-1 1 0 0,1 1 0 0 0,-1-1-1 0 0,1 0 1 0 0,-1 1 0 0 0,1-1 0 0 0,0 1-1 0 0,-1-1 1 0 0,1 0 0 0 0,0 1-1 0 0,-1-1 1 0 0,1 0 0 0 0,0 1-1 0 0,6-1 35 0 0,11 4 198 0 0,-1-1-1 0 0,1-1 1 0 0,0-1 0 0 0,0 0 0 0 0,0-1-1 0 0,22-3 1 0 0,-15 1 192 0 0,1 1-1 0 0,29 3 1 0 0,-48-1-384 0 0,0-1-1 0 0,-1 1 1 0 0,1 1 0 0 0,-1-1 0 0 0,1 1-1 0 0,-1 0 1 0 0,1 0 0 0 0,-1 1-1 0 0,0 0 1 0 0,0 0 0 0 0,0 1-1 0 0,-1-1 1 0 0,1 1 0 0 0,-1 0-1 0 0,0 1 1 0 0,0-1 0 0 0,0 1-1 0 0,0 0 1 0 0,-1 0 0 0 0,0 1-1 0 0,0-1 1 0 0,-1 1 0 0 0,1 0-1 0 0,3 10 1 0 0,-4-9 4 0 0,0 1-1 0 0,-1 0 1 0 0,0 0 0 0 0,-1 1-1 0 0,1-1 1 0 0,-1 0 0 0 0,-1 0 0 0 0,0 1-1 0 0,0-1 1 0 0,0 0 0 0 0,-1 1-1 0 0,-1-1 1 0 0,1 0 0 0 0,-1 0-1 0 0,-1 0 1 0 0,1 0 0 0 0,-1 0-1 0 0,-1 0 1 0 0,1-1 0 0 0,-1 0-1 0 0,-1 0 1 0 0,1 0 0 0 0,-1 0-1 0 0,-7 7 1 0 0,9-12 34 0 0,0 1-1 0 0,0 0 1 0 0,0-1 0 0 0,-1 0-1 0 0,1 1 1 0 0,-1-1 0 0 0,1-1-1 0 0,-1 1 1 0 0,0 0 0 0 0,0-1-1 0 0,1 0 1 0 0,-1 0 0 0 0,0 0 0 0 0,0 0-1 0 0,-6 0 1 0 0,1-1 18 0 0,0 1-1 0 0,0-1 1 0 0,1-1 0 0 0,-1 1 0 0 0,0-2 0 0 0,-8-1-1 0 0,11 1-85 0 0,0 0 1 0 0,0-1-1 0 0,0 1 0 0 0,0-1 0 0 0,1 0 0 0 0,0-1 0 0 0,-1 1 0 0 0,1-1 0 0 0,1 0 0 0 0,-1 0 1 0 0,-4-6-1 0 0,8 9-106 0 0,-3-26-696 0 0,0 1-2354 0 0,8 7-4385 0 0</inkml:trace>
</inkml:ink>
</file>

<file path=ppt/ink/ink2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5.434"/>
    </inkml:context>
    <inkml:brush xml:id="br0">
      <inkml:brushProperty name="width" value="0.1" units="cm"/>
      <inkml:brushProperty name="height" value="0.1" units="cm"/>
      <inkml:brushProperty name="color" value="#AB008B"/>
    </inkml:brush>
  </inkml:definitions>
  <inkml:trace contextRef="#ctx0" brushRef="#br0">8 132 3223 0 0,'-2'-3'896'0'0,"1"0"0"0"0,0 0 0 0 0,0 0-1 0 0,0 0 1 0 0,1-1 0 0 0,-1 1 0 0 0,1 0-1 0 0,-1-1 1 0 0,1 1 0 0 0,0 0 0 0 0,1-1 0 0 0,0-4-1 0 0,0 5-435 0 0,0 0-1 0 0,0 0 0 0 0,0 0 1 0 0,0 0-1 0 0,0 0 0 0 0,1 1 1 0 0,0-1-1 0 0,-1 1 0 0 0,1-1 1 0 0,0 1-1 0 0,3-4 1 0 0,-1 3-212 0 0,0 0 1 0 0,1 0 0 0 0,-1 0 0 0 0,0 0-1 0 0,1 0 1 0 0,0 1 0 0 0,-1 0 0 0 0,1 0-1 0 0,0 0 1 0 0,0 1 0 0 0,0 0 0 0 0,0 0-1 0 0,8-1 1 0 0,62-14 1783 0 0,-25 14-1231 0 0,109 3-13 0 0,-58 3-3192 0 0,-88-3 1075 0 0</inkml:trace>
</inkml:ink>
</file>

<file path=ppt/ink/ink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5"/>
    </inkml:context>
    <inkml:brush xml:id="br0">
      <inkml:brushProperty name="width" value="0.1" units="cm"/>
      <inkml:brushProperty name="height" value="0.1" units="cm"/>
      <inkml:brushProperty name="color" value="#008C3A"/>
    </inkml:brush>
  </inkml:definitions>
  <inkml:trace contextRef="#ctx0" brushRef="#br0">2 137 4607 0 0,'0'0'208'0'0,"0"-1"-9"0"0,-1-5 1364 0 0,1 3-467 0 0,0 0 0 0 0,0-1 0 0 0,1 1 1 0 0,-1 0-1 0 0,1-1 0 0 0,0 1 0 0 0,0 0 0 0 0,0 0 1 0 0,3-6-1 0 0,0 3-728 0 0,0 0 1 0 0,1 1-1 0 0,0-1 0 0 0,-1 1 1 0 0,2 0-1 0 0,5-4 1 0 0,11-12 918 0 0,-17 18-1160 0 0,-1 0 0 0 0,1 0 1 0 0,0 0-1 0 0,0 0 1 0 0,0 1-1 0 0,0 0 1 0 0,0 0-1 0 0,1 0 1 0 0,-1 0-1 0 0,0 1 1 0 0,1 0-1 0 0,-1 0 1 0 0,1 1-1 0 0,0 0 1 0 0,-1 0-1 0 0,1 0 1 0 0,7 1-1 0 0,-9-1-64 0 0,1 1-1 0 0,0 0 0 0 0,0-1 0 0 0,-1 1 0 0 0,1 1 0 0 0,0-1 0 0 0,-1 1 0 0 0,0 0 0 0 0,1 0 0 0 0,-1 0 0 0 0,0 0 0 0 0,0 1 0 0 0,0 0 1 0 0,0 0-1 0 0,0 0 0 0 0,-1 0 0 0 0,0 1 0 0 0,1-1 0 0 0,-1 1 0 0 0,2 4 0 0 0,-3-4-42 0 0,0 0-1 0 0,-1 1 1 0 0,0-1-1 0 0,0 1 1 0 0,0-1 0 0 0,0 1-1 0 0,-1 0 1 0 0,0-1-1 0 0,0 1 1 0 0,0 0-1 0 0,0-1 1 0 0,-1 1 0 0 0,0 0-1 0 0,0-1 1 0 0,0 1-1 0 0,0-1 1 0 0,-1 1-1 0 0,0-1 1 0 0,0 0 0 0 0,-2 5-1 0 0,-12 35 91 0 0,16-43-109 0 0,0-1-1 0 0,0 1 0 0 0,0 0 1 0 0,0-1-1 0 0,0 1 0 0 0,0-1 1 0 0,0 1-1 0 0,0 0 0 0 0,0-1 1 0 0,0 1-1 0 0,0 0 0 0 0,0-1 1 0 0,1 1-1 0 0,-1-1 0 0 0,0 1 1 0 0,0-1-1 0 0,1 1 0 0 0,-1-1 1 0 0,0 1-1 0 0,1-1 0 0 0,-1 1 1 0 0,1-1-1 0 0,-1 1 0 0 0,1-1 1 0 0,-1 1-1 0 0,0-1 0 0 0,1 0 1 0 0,0 1-1 0 0,-1-1 0 0 0,1 0 0 0 0,-1 0 1 0 0,1 1-1 0 0,-1-1 0 0 0,1 0 1 0 0,1 0-1 0 0,17 3-2 0 0,-18-3 3 0 0,32 1-1 0 0,-1-1 0 0 0,47-6 0 0 0,-23 1-115 0 0,21 2-3596 0 0,-54 3-4223 0 0</inkml:trace>
</inkml:ink>
</file>

<file path=ppt/ink/ink2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6.387"/>
    </inkml:context>
    <inkml:brush xml:id="br0">
      <inkml:brushProperty name="width" value="0.1" units="cm"/>
      <inkml:brushProperty name="height" value="0.1" units="cm"/>
      <inkml:brushProperty name="color" value="#AB008B"/>
    </inkml:brush>
  </inkml:definitions>
  <inkml:trace contextRef="#ctx0" brushRef="#br0">1 214 2303 0 0,'4'1'10529'0'0,"23"0"-8906"0"0,18-6 952 0 0,68-17-1 0 0,-24 3-1232 0 0,898-80 2120 0 0,-454 60-2255 0 0,-126 8-1079 0 0,-396 32-761 0 0,-16 3-1060 0 0,-22 7-3651 0 0,22-9 3913 0 0</inkml:trace>
</inkml:ink>
</file>

<file path=ppt/ink/ink2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7.508"/>
    </inkml:context>
    <inkml:brush xml:id="br0">
      <inkml:brushProperty name="width" value="0.1" units="cm"/>
      <inkml:brushProperty name="height" value="0.1" units="cm"/>
      <inkml:brushProperty name="color" value="#AB008B"/>
    </inkml:brush>
  </inkml:definitions>
  <inkml:trace contextRef="#ctx0" brushRef="#br0">4 158 1839 0 0,'0'0'12419'0'0,"0"-46"-6622"0"0,7 28-5043 0 0,-6 13-592 0 0,1 1-1 0 0,-1-1 1 0 0,1 1-1 0 0,0 0 1 0 0,0-1-1 0 0,1 1 1 0 0,0 0 0 0 0,-1 0-1 0 0,1 0 1 0 0,1 1-1 0 0,-1-1 1 0 0,0 1 0 0 0,7-5-1 0 0,-1 3 39 0 0,1 0 0 0 0,0 1 1 0 0,-1 0-1 0 0,1 1 0 0 0,1 0 0 0 0,-1 0 0 0 0,0 1 0 0 0,21-1 0 0 0,-27 3-153 0 0,1 0-1 0 0,-1 0 0 0 0,1 0 0 0 0,-1 1 0 0 0,0 0 0 0 0,1 0 0 0 0,-1 0 1 0 0,0 0-1 0 0,0 1 0 0 0,8 3 0 0 0,-10-4-31 0 0,0 1 0 0 0,0-1 0 0 0,0 1 1 0 0,0 0-1 0 0,-1-1 0 0 0,1 1 0 0 0,0 0 0 0 0,-1 0 0 0 0,1 0 0 0 0,-1 0 0 0 0,0 1 1 0 0,0-1-1 0 0,0 0 0 0 0,0 1 0 0 0,0-1 0 0 0,0 0 0 0 0,-1 1 0 0 0,1-1 1 0 0,-1 1-1 0 0,1 3 0 0 0,-2 1 2 0 0,0 1 1 0 0,0-1-1 0 0,-1 0 1 0 0,0 1-1 0 0,0-1 1 0 0,-1 0-1 0 0,0 0 1 0 0,0 0 0 0 0,-1 0-1 0 0,0-1 1 0 0,0 0-1 0 0,-7 9 1 0 0,-17 31-97 0 0,8 0-195 0 0,-3-1-1 0 0,-2-1 1 0 0,-47 63 0 0 0,72-106 263 0 0,0-1 9 0 0,0 1 0 0 0,0 0-1 0 0,0-1 1 0 0,-1 1 0 0 0,1-1-1 0 0,0 1 1 0 0,0-1 0 0 0,-1 1 0 0 0,1-1-1 0 0,0 1 1 0 0,-1-1 0 0 0,1 1-1 0 0,-1-1 1 0 0,1 1 0 0 0,-1-1 0 0 0,1 0-1 0 0,-1 1 1 0 0,1-1 0 0 0,-1 0 0 0 0,1 1-1 0 0,-1-1 1 0 0,1 0 0 0 0,-1 0-1 0 0,1 1 1 0 0,-1-1 0 0 0,1 0 0 0 0,-1 0-1 0 0,0 0 1 0 0,1 0 0 0 0,-2 0-1 0 0,-6 0-10 0 0,7 0 17 0 0,0 0-1 0 0,1-1 1 0 0,-1 1 0 0 0,0 0-1 0 0,1 0 1 0 0,-1-1 0 0 0,1 1 0 0 0,-1 0-1 0 0,0-1 1 0 0,1 1 0 0 0,-1-1-1 0 0,1 1 1 0 0,-1-1 0 0 0,1 1-1 0 0,-1-1 1 0 0,1 1 0 0 0,0-1-1 0 0,-1 1 1 0 0,1-1 0 0 0,0 0-1 0 0,-1 1 1 0 0,1-1 0 0 0,0 1-1 0 0,0-1 1 0 0,-1 0 0 0 0,1 1-1 0 0,0-1 1 0 0,0 0 0 0 0,0 1-1 0 0,0-1 1 0 0,0 0 0 0 0,0 1-1 0 0,0-1 1 0 0,0 0 0 0 0,0 0-1 0 0,0 1 1 0 0,1-1 0 0 0,-1 1-1 0 0,0-1 1 0 0,0 0 0 0 0,1 1-1 0 0,-1-1 1 0 0,0 0 0 0 0,1 0-1 0 0,16-20 133 0 0,-6 14-96 0 0,-1 1-1 0 0,2 0 0 0 0,-1 1 1 0 0,1 0-1 0 0,0 1 0 0 0,0 0 1 0 0,0 1-1 0 0,0 0 0 0 0,1 1 0 0 0,15-1 1 0 0,3 0 36 0 0,1 3 0 0 0,60 5 1 0 0,-85-3-64 0 0,0 0 0 0 0,0 0 1 0 0,0 1-1 0 0,-1-1 0 0 0,0 1 0 0 0,1 1 1 0 0,-1 0-1 0 0,0 0 0 0 0,9 7 1 0 0,-9-6-160 0 0,0-1 1 0 0,0 1 0 0 0,0-2 0 0 0,1 1-1 0 0,9 3 1 0 0,-15-6-217 0 0,7-1-2571 0 0</inkml:trace>
</inkml:ink>
</file>

<file path=ppt/ink/ink2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7.914"/>
    </inkml:context>
    <inkml:brush xml:id="br0">
      <inkml:brushProperty name="width" value="0.1" units="cm"/>
      <inkml:brushProperty name="height" value="0.1" units="cm"/>
      <inkml:brushProperty name="color" value="#AB008B"/>
    </inkml:brush>
  </inkml:definitions>
  <inkml:trace contextRef="#ctx0" brushRef="#br0">0 32 10591 0 0,'0'0'964'0'0,"1"-2"-794"0"0,17-28 9829 0 0,-14 43-5164 0 0,-3-7-5907 0 0,2 19 1232 0 0,-1 0 0 0 0,-1 1 0 0 0,-1-1-1 0 0,-6 45 1 0 0,3-45-44 0 0,1 0 1 0 0,1 0-1 0 0,1 0 0 0 0,1 0 0 0 0,5 26 0 0 0,-5-48-141 0 0,0 1-1 0 0,1-1 1 0 0,-1 0 0 0 0,1 1 0 0 0,-1-1-1 0 0,1 0 1 0 0,0 0 0 0 0,0 0 0 0 0,0 0-1 0 0,1 0 1 0 0,-1 0 0 0 0,1-1-1 0 0,4 5 1 0 0,-6-6 10 0 0,1 0 0 0 0,-1-1-1 0 0,0 1 1 0 0,1 0 0 0 0,-1 0 0 0 0,1 0 0 0 0,-1-1-1 0 0,1 1 1 0 0,-1-1 0 0 0,1 1 0 0 0,-1-1 0 0 0,1 0-1 0 0,0 1 1 0 0,-1-1 0 0 0,1 0 0 0 0,-1 0-1 0 0,1 0 1 0 0,0 0 0 0 0,-1-1 0 0 0,1 1 0 0 0,-1 0-1 0 0,1-1 1 0 0,0 1 0 0 0,-1-1 0 0 0,1 1 0 0 0,-1-1-1 0 0,1 0 1 0 0,-1 1 0 0 0,0-1 0 0 0,1 0 0 0 0,-1 0-1 0 0,2-2 1 0 0,27-31-3938 0 0,-20 16 1946 0 0</inkml:trace>
</inkml:ink>
</file>

<file path=ppt/ink/ink2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8.242"/>
    </inkml:context>
    <inkml:brush xml:id="br0">
      <inkml:brushProperty name="width" value="0.1" units="cm"/>
      <inkml:brushProperty name="height" value="0.1" units="cm"/>
      <inkml:brushProperty name="color" value="#AB008B"/>
    </inkml:brush>
  </inkml:definitions>
  <inkml:trace contextRef="#ctx0" brushRef="#br0">1 30 13791 0 0,'0'0'630'0'0,"26"-29"8463"0"0,-28 44-7332 0 0,1 16-1506 0 0,-9 49 0 0 0,5-47 118 0 0,-2 49-1 0 0,7-69-324 0 0,1 0-1 0 0,0-1 1 0 0,1 1 0 0 0,0 0-1 0 0,1-1 1 0 0,0 1-1 0 0,8 17 1 0 0,-11-29-112 0 0,1 0 1 0 0,-1 0-1 0 0,0 1 1 0 0,1-1-1 0 0,-1 0 0 0 0,1 0 1 0 0,-1 0-1 0 0,1 0 1 0 0,-1-1-1 0 0,1 1 0 0 0,0 0 1 0 0,-1 0-1 0 0,1 0 1 0 0,0 0-1 0 0,0-1 0 0 0,0 1 1 0 0,-1 0-1 0 0,1-1 1 0 0,0 1-1 0 0,0 0 0 0 0,0-1 1 0 0,0 1-1 0 0,0-1 1 0 0,0 0-1 0 0,2 1 0 0 0,-1-1-84 0 0,-1-1-1 0 0,0 1 0 0 0,0 0 0 0 0,0-1 0 0 0,0 1 0 0 0,0-1 0 0 0,0 0 0 0 0,0 1 0 0 0,0-1 0 0 0,0 0 0 0 0,0 1 0 0 0,0-1 0 0 0,0 0 1 0 0,-1 0-1 0 0,1 0 0 0 0,1-2 0 0 0,3-5-1674 0 0</inkml:trace>
</inkml:ink>
</file>

<file path=ppt/ink/ink2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8.836"/>
    </inkml:context>
    <inkml:brush xml:id="br0">
      <inkml:brushProperty name="width" value="0.1" units="cm"/>
      <inkml:brushProperty name="height" value="0.1" units="cm"/>
      <inkml:brushProperty name="color" value="#AB008B"/>
    </inkml:brush>
  </inkml:definitions>
  <inkml:trace contextRef="#ctx0" brushRef="#br0">1 82 1839 0 0,'0'0'10556'0'0,"11"22"-2629"0"0,-3-13-7635 0 0,-1-3-65 0 0,1-1 0 0 0,-1 0 0 0 0,1-1 0 0 0,1 1-1 0 0,-1-1 1 0 0,1-1 0 0 0,-1 0 0 0 0,1 0 0 0 0,0-1 0 0 0,0 0 0 0 0,0 0 0 0 0,0-1 0 0 0,1 0 0 0 0,-1-1 0 0 0,0 0-1 0 0,0 0 1 0 0,10-3 0 0 0,-4 1-80 0 0,0-1 0 0 0,0-1 0 0 0,0 0 0 0 0,-1-1 0 0 0,1-1 0 0 0,-2 0-1 0 0,1-1 1 0 0,0 0 0 0 0,17-14 0 0 0,-15 9-86 0 0,1 1 0 0 0,0 1 0 0 0,1 1 0 0 0,0 0 0 0 0,0 1-1 0 0,1 1 1 0 0,0 0 0 0 0,34-5 0 0 0,-39 9-27 0 0,0 2-1 0 0,-1 0 0 0 0,1 0 1 0 0,0 2-1 0 0,0 0 1 0 0,0 0-1 0 0,0 1 1 0 0,-1 1-1 0 0,1 0 0 0 0,-1 1 1 0 0,0 0-1 0 0,0 1 1 0 0,17 9-1 0 0,-1 1-343 0 0,-15-8-241 0 0,0 0 0 0 0,-1 0 0 0 0,0 2 0 0 0,-1-1 0 0 0,23 22 0 0 0,-28-24-1073 0 0</inkml:trace>
</inkml:ink>
</file>

<file path=ppt/ink/ink2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9.633"/>
    </inkml:context>
    <inkml:brush xml:id="br0">
      <inkml:brushProperty name="width" value="0.1" units="cm"/>
      <inkml:brushProperty name="height" value="0.1" units="cm"/>
      <inkml:brushProperty name="color" value="#AB008B"/>
    </inkml:brush>
  </inkml:definitions>
  <inkml:trace contextRef="#ctx0" brushRef="#br0">0 72 12319 0 0,'0'0'5448'0'0,"23"-26"-349"0"0,-6 18-4638 0 0,0 1 0 0 0,0 0 0 0 0,1 2 0 0 0,-1 0 0 0 0,1 1 0 0 0,0 0 0 0 0,28 0 0 0 0,129 3 69 0 0,-162 1-540 0 0,0 1 0 0 0,0 1 0 0 0,0 0 0 0 0,12 4 0 0 0,4 7-2872 0 0</inkml:trace>
</inkml:ink>
</file>

<file path=ppt/ink/ink2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09.961"/>
    </inkml:context>
    <inkml:brush xml:id="br0">
      <inkml:brushProperty name="width" value="0.1" units="cm"/>
      <inkml:brushProperty name="height" value="0.1" units="cm"/>
      <inkml:brushProperty name="color" value="#AB008B"/>
    </inkml:brush>
  </inkml:definitions>
  <inkml:trace contextRef="#ctx0" brushRef="#br0">15 9 12607 0 0,'-3'1'285'0'0,"-2"2"-162"0"0,-2 9 3172 0 0,20-18 262 0 0,18 0-2363 0 0,-28 5-785 0 0,28-4 655 0 0,0 1 0 0 0,0 1 1 0 0,60 3-1 0 0,-43 4-773 0 0,87 20-1 0 0,-105-19-1840 0 0,-10-6-5994 0 0</inkml:trace>
</inkml:ink>
</file>

<file path=ppt/ink/ink2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10.742"/>
    </inkml:context>
    <inkml:brush xml:id="br0">
      <inkml:brushProperty name="width" value="0.1" units="cm"/>
      <inkml:brushProperty name="height" value="0.1" units="cm"/>
      <inkml:brushProperty name="color" value="#AB008B"/>
    </inkml:brush>
  </inkml:definitions>
  <inkml:trace contextRef="#ctx0" brushRef="#br0">87 201 2759 0 0,'-3'2'9880'0'0,"-6"1"-6214"0"0,-17 8-732 0 0,18-5-2373 0 0,6-4-420 0 0,-1-1 0 0 0,1 1 0 0 0,-1 0 0 0 0,1 0 0 0 0,-1 0 0 0 0,1 0 0 0 0,0 0-1 0 0,0 0 1 0 0,0 1 0 0 0,0-1 0 0 0,1 1 0 0 0,-1-1 0 0 0,1 1 0 0 0,-1 0 0 0 0,1-1 0 0 0,0 1 0 0 0,0 0-1 0 0,0 0 1 0 0,1 0 0 0 0,-2 6 0 0 0,0 11 108 0 0,1-1 0 0 0,1 1 0 0 0,0 0-1 0 0,1-1 1 0 0,2 1 0 0 0,0-1 0 0 0,1 0 0 0 0,0 1-1 0 0,11 24 1841 0 0,-13-73-1908 0 0,-2 0 1 0 0,0 0-1 0 0,-6-30 1 0 0,3 24 257 0 0,1-48-1 0 0,2 71-389 0 0,1 0-1 0 0,1 0 1 0 0,0 1-1 0 0,1-1 1 0 0,0 1-1 0 0,0 0 1 0 0,2-1 0 0 0,5-10-1 0 0,-7 16-48 0 0,4-8-8 0 0,0 0 1 0 0,2 0-1 0 0,-1 1 1 0 0,15-15-1 0 0,-21 25 7 0 0,0 1 0 0 0,1-1-1 0 0,-1 1 1 0 0,1-1-1 0 0,0 1 1 0 0,0 0 0 0 0,0 0-1 0 0,0 1 1 0 0,0-1 0 0 0,0 0-1 0 0,1 1 1 0 0,-1 0-1 0 0,0 0 1 0 0,1 0 0 0 0,-1 0-1 0 0,1 1 1 0 0,-1-1 0 0 0,1 1-1 0 0,0 0 1 0 0,-1 0 0 0 0,1 0-1 0 0,-1 0 1 0 0,1 1-1 0 0,6 1 1 0 0,60 15-469 0 0,109 12 0 0 0,22 5-2942 0 0,-175-30-5596 0 0</inkml:trace>
</inkml:ink>
</file>

<file path=ppt/ink/ink2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4"/>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23.876"/>
    </inkml:context>
    <inkml:brush xml:id="br0">
      <inkml:brushProperty name="width" value="0.1" units="cm"/>
      <inkml:brushProperty name="height" value="0.1" units="cm"/>
      <inkml:brushProperty name="color" value="#008C3A"/>
    </inkml:brush>
  </inkml:definitions>
  <inkml:trace contextRef="#ctx0" brushRef="#br0">936 153 10591 0 0,'-98'-50'4312'0'0,"72"34"-3519"0"0,-1 2 1 0 0,-1 1 0 0 0,0 1-1 0 0,-1 1 1 0 0,-46-10 0 0 0,25 14-190 0 0,0 2 1 0 0,-1 2 0 0 0,1 3-1 0 0,0 2 1 0 0,-62 10-1 0 0,109-12-594 0 0,-21 3 258 0 0,0 2 1 0 0,0 0-1 0 0,-35 13 1 0 0,53-16-216 0 0,-1 1 1 0 0,1 0-1 0 0,0 0 1 0 0,0 1 0 0 0,0 0-1 0 0,0 0 1 0 0,1 1 0 0 0,0-1-1 0 0,0 1 1 0 0,0 0-1 0 0,0 1 1 0 0,1-1 0 0 0,0 1-1 0 0,0 0 1 0 0,0 0 0 0 0,-5 12-1 0 0,2 3-36 0 0,0 2 1 0 0,1-1-1 0 0,1 0 0 0 0,1 1 1 0 0,2 0-1 0 0,-1 28 0 0 0,11 143 63 0 0,-2-111-70 0 0,4 105 61 0 0,49 625 415 0 0,-51-704-422 0 0,-6-101-64 0 0,3-1 11 0 0,-3-6 2 0 0,1 1 0 0 0,-1-1 0 0 0,1 0 0 0 0,0 0-1 0 0,-1 0 1 0 0,1 0 0 0 0,0 0 0 0 0,0 0 0 0 0,0-1 0 0 0,-1 1 0 0 0,1-1 0 0 0,0 0 0 0 0,0 0 0 0 0,0 0 0 0 0,0 0 0 0 0,0-1 0 0 0,-1 1 0 0 0,1-1 0 0 0,0 1 0 0 0,0-1 0 0 0,3-2-1 0 0,2 1 26 0 0,48-5 8 0 0,-1 2 0 0 0,106 5 0 0 0,43-2 175 0 0,-113-5-205 0 0,648-22 236 0 0,-229 35-241 0 0,-15-6 394 0 0,54 7-277 0 0,-293-17-65 0 0,24 0 10 0 0,233 4 55 0 0,-313-1-113 0 0,-68 1 9 0 0,179 14 1 0 0,-188 6-7 0 0,-12 0 40 0 0,1-5 0 0 0,204-9 0 0 0,-304-1-12 0 0,0 0 0 0 0,0-1-1 0 0,0-1 1 0 0,-1 0 0 0 0,1 0 0 0 0,-1-1 0 0 0,19-9-1 0 0,-26 10-16 0 0,-1 1 0 0 0,1-1 0 0 0,-1 1 0 0 0,1-1 0 0 0,-1 0-1 0 0,0-1 1 0 0,0 1 0 0 0,0 0 0 0 0,-1-1 0 0 0,1 1 0 0 0,-1-1 0 0 0,0 0-1 0 0,0 0 1 0 0,0 0 0 0 0,0 0 0 0 0,-1 0 0 0 0,0-1 0 0 0,0 1-1 0 0,0 0 1 0 0,0-1 0 0 0,0 1 0 0 0,-1 0 0 0 0,0-7 0 0 0,-5-81 58 0 0,-27-153 0 0 0,4 45-16 0 0,4 30-73 0 0,-7-98 15 0 0,32 232-13 0 0,2 0 1 0 0,1 0-1 0 0,11-45 1 0 0,-6 42-5 0 0,-3 0-1 0 0,3-62 1 0 0,-3 71 7 0 0,-1 15-7 0 0,-1-2 1 0 0,0 1 0 0 0,1-18-1 0 0,-6 31-50 0 0,-4 2 45 0 0,0 0 0 0 0,0 0 1 0 0,1 1-1 0 0,-1-1 0 0 0,0 1 1 0 0,0 0-1 0 0,0 0 0 0 0,0 0 1 0 0,0 1-1 0 0,1 0 0 0 0,-1 0 1 0 0,0 0-1 0 0,-9 4 0 0 0,-4 0-4 0 0,-67 8-3 0 0,1-4 0 0 0,-2-3 0 0 0,-141-9 0 0 0,-249-2 16 0 0,46 40-64 0 0,74-12 64 0 0,-232-1 0 0 0,223-27 0 0 0,-88-5 0 0 0,-105-25 0 0 0,-24 48 0 0 0,537-12 14 0 0,0-2 0 0 0,1-1-1 0 0,-1-3 1 0 0,1-2 0 0 0,-84-24 0 0 0,124 31 28 0 0,-2 2-122 0 0,4-1-397 0 0</inkml:trace>
</inkml:ink>
</file>

<file path=ppt/ink/ink2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5"/>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6"/>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7"/>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8"/>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89"/>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0"/>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1"/>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2"/>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3"/>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4"/>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15"/>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2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5"/>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6"/>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7"/>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8"/>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699"/>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0"/>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1"/>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2"/>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3"/>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4"/>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16"/>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2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5"/>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6"/>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7"/>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8"/>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09"/>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0"/>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2"/>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3"/>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4"/>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5"/>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17"/>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2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6"/>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7"/>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8"/>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19"/>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0"/>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1"/>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2"/>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3"/>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4"/>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5"/>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18"/>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2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6"/>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7"/>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8"/>
    </inkml:context>
    <inkml:brush xml:id="br0">
      <inkml:brushProperty name="width" value="0.1" units="cm"/>
      <inkml:brushProperty name="height" value="0.1" units="cm"/>
      <inkml:brushProperty name="color" value="#AB008B"/>
    </inkml:brush>
  </inkml:definitions>
  <inkml:trace contextRef="#ctx0" brushRef="#br0">44 120 9039 0 0,'-36'-14'11574'0'0,"35"14"-11533"0"0,1 0-1 0 0,0 0 1 0 0,-1 0 0 0 0,1 0 0 0 0,0 0-1 0 0,-1-1 1 0 0,1 1 0 0 0,0 0 0 0 0,-1 0 0 0 0,1 0-1 0 0,0 0 1 0 0,-1-1 0 0 0,1 1 0 0 0,0 0-1 0 0,0 0 1 0 0,-1-1 0 0 0,1 1 0 0 0,0 0 0 0 0,0 0-1 0 0,0-1 1 0 0,-1 1 0 0 0,1 0 0 0 0,0-1-1 0 0,0 1 1 0 0,0 0 0 0 0,0-1 0 0 0,0 1 0 0 0,-1 0-1 0 0,1-1 1 0 0,0 1 0 0 0,0-1 0 0 0,0 1-1 0 0,0 0 1 0 0,0-1 0 0 0,0 1 0 0 0,0 0 0 0 0,0-1-1 0 0,0 1 1 0 0,1 0 0 0 0,-1-1 0 0 0,0 1-1 0 0,0 0 1 0 0,0-1 0 0 0,0 1 0 0 0,0 0 0 0 0,1-1-1 0 0,-1 1 1 0 0,0 0 0 0 0,0-1 0 0 0,1 1 0 0 0,-1 0-1 0 0,0 0 1 0 0,0-1 0 0 0,1 1 0 0 0,-1 0-1 0 0,0 0 1 0 0,1 0 0 0 0,-1-1 0 0 0,0 1 0 0 0,1 0-1 0 0,-1 0 1 0 0,1 0 0 0 0,17-7 259 0 0,1 0 1 0 0,0 2-1 0 0,0 0 1 0 0,1 2 0 0 0,30-3-1 0 0,19-4 202 0 0,8-7-44 0 0,-45 8-378 0 0,1 2 0 0 0,-1 2 1 0 0,45-3-1 0 0,-69 8-24 0 0,-7 0 110 0 0,1 2-120 0 0,-1 0 0 0 0,0 1 0 0 0,0-1 0 0 0,0 1-1 0 0,0-1 1 0 0,-1 1 0 0 0,1-1 0 0 0,-1 1-1 0 0,1-1 1 0 0,-1 1 0 0 0,0 4 0 0 0,-4 13 17 0 0,-1 0 0 0 0,-1 0 0 0 0,0 0 0 0 0,-2-1 0 0 0,0 0 0 0 0,-1 0 1 0 0,-16 23-1 0 0,-10 26 49 0 0,2 8-112 0 0,3 1 0 0 0,-20 81 0 0 0,7-19 64 0 0,43-138-95 0 0,0 0 1 0 0,0-1-1 0 0,0 1 0 0 0,0 0 0 0 0,0 0 0 0 0,0 0 1 0 0,0 0-1 0 0,0-1 0 0 0,1 1 0 0 0,-1 0 1 0 0,0 0-1 0 0,0 0 0 0 0,1-1 0 0 0,-1 1 0 0 0,1 0 1 0 0,-1-1-1 0 0,1 1 0 0 0,-1 0 0 0 0,1-1 1 0 0,-1 1-1 0 0,1 0 0 0 0,0-1 0 0 0,-1 1 0 0 0,1-1 1 0 0,0 1-1 0 0,-1-1 0 0 0,1 0 0 0 0,0 1 1 0 0,0-1-1 0 0,-1 0 0 0 0,1 1 0 0 0,0-1 0 0 0,0 0 1 0 0,0 0-1 0 0,-1 0 0 0 0,1 0 0 0 0,0 0 1 0 0,1 0-1 0 0,28 0-1880 0 0</inkml:trace>
</inkml:ink>
</file>

<file path=ppt/ink/ink2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29"/>
    </inkml:context>
    <inkml:brush xml:id="br0">
      <inkml:brushProperty name="width" value="0.1" units="cm"/>
      <inkml:brushProperty name="height" value="0.1" units="cm"/>
      <inkml:brushProperty name="color" value="#AB008B"/>
    </inkml:brush>
  </inkml:definitions>
  <inkml:trace contextRef="#ctx0" brushRef="#br0">38 109 12783 0 0,'-2'0'281'0'0,"0"0"-1"0"0,1-1 1 0 0,-1 1-1 0 0,0-1 0 0 0,0 1 1 0 0,1-1-1 0 0,-1 0 1 0 0,0 1-1 0 0,1-1 1 0 0,-1 0-1 0 0,1 0 1 0 0,-1 0-1 0 0,1-1 0 0 0,0 1 1 0 0,-1 0-1 0 0,1-1 1 0 0,0 1-1 0 0,0 0 1 0 0,0-1-1 0 0,0 1 0 0 0,0-1 1 0 0,0 0-1 0 0,0 1 1 0 0,0-1-1 0 0,1 0 1 0 0,-1 1-1 0 0,1-1 0 0 0,-1 0 1 0 0,1 0-1 0 0,0-3 1 0 0,0 3-97 0 0,1 0 1 0 0,0 0-1 0 0,0 0 1 0 0,0 0 0 0 0,1 0-1 0 0,-1 1 1 0 0,0-1-1 0 0,1 0 1 0 0,-1 1-1 0 0,1-1 1 0 0,0 0 0 0 0,-1 1-1 0 0,1 0 1 0 0,0-1-1 0 0,0 1 1 0 0,0 0-1 0 0,0 0 1 0 0,0 0 0 0 0,0 0-1 0 0,0 1 1 0 0,0-1-1 0 0,4 0 1 0 0,21-8 121 0 0,0 2 1 0 0,1 0-1 0 0,-1 2 1 0 0,1 2-1 0 0,0 0 1 0 0,38 2-1 0 0,-19 8-203 0 0,5-1-1941 0 0,-14-12-7351 0 0</inkml:trace>
</inkml:ink>
</file>

<file path=ppt/ink/ink2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0"/>
    </inkml:context>
    <inkml:brush xml:id="br0">
      <inkml:brushProperty name="width" value="0.1" units="cm"/>
      <inkml:brushProperty name="height" value="0.1" units="cm"/>
      <inkml:brushProperty name="color" value="#AB008B"/>
    </inkml:brush>
  </inkml:definitions>
  <inkml:trace contextRef="#ctx0" brushRef="#br0">1 0 5063 0 0,'0'0'18581'0'0,"7"9"-18399"0"0</inkml:trace>
</inkml:ink>
</file>

<file path=ppt/ink/ink2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1"/>
    </inkml:context>
    <inkml:brush xml:id="br0">
      <inkml:brushProperty name="width" value="0.1" units="cm"/>
      <inkml:brushProperty name="height" value="0.1" units="cm"/>
      <inkml:brushProperty name="color" value="#AB008B"/>
    </inkml:brush>
  </inkml:definitions>
  <inkml:trace contextRef="#ctx0" brushRef="#br0">106 1 14943 0 0,'0'0'5314'0'0,"-26"29"-1969"0"0,3-9-3192 0 0,18-16-136 0 0,0 0 0 0 0,1 0 0 0 0,-1 0 0 0 0,1 1-1 0 0,0-1 1 0 0,0 1 0 0 0,0 0 0 0 0,1 0-1 0 0,0 0 1 0 0,0 1 0 0 0,0-1 0 0 0,0 1 0 0 0,1 0-1 0 0,-2 8 1 0 0,4-13-17 0 0,0-1 0 0 0,0 1 0 0 0,0 0 0 0 0,0-1 0 0 0,0 1 0 0 0,0 0 0 0 0,0-1 0 0 0,1 1 0 0 0,-1-1 0 0 0,0 1 0 0 0,1 0 0 0 0,-1-1 0 0 0,0 1 0 0 0,1-1 0 0 0,-1 1 0 0 0,1-1 0 0 0,-1 1 0 0 0,0-1 0 0 0,1 1 0 0 0,-1-1 0 0 0,1 1 0 0 0,0-1 0 0 0,-1 0 0 0 0,1 1 0 0 0,-1-1 0 0 0,1 0 0 0 0,-1 1 0 0 0,1-1 0 0 0,0 0 0 0 0,0 0 0 0 0,17 5 0 0 0,-18-5 0 0 0,23 3 237 0 0,0-2-1 0 0,26-1 0 0 0,-30-1 183 0 0,0 1-1 0 0,0 1 1 0 0,33 6-1 0 0,-45-5-357 0 0,-1 0 0 0 0,0 0-1 0 0,0 0 1 0 0,0 1 0 0 0,-1 0-1 0 0,1 0 1 0 0,-1 0 0 0 0,1 1 0 0 0,-1-1-1 0 0,0 1 1 0 0,0 1 0 0 0,-1-1 0 0 0,1 1-1 0 0,-1 0 1 0 0,5 7 0 0 0,-3-4-13 0 0,-1 0 0 0 0,1 1-1 0 0,-2 0 1 0 0,1 0 0 0 0,-1 0 0 0 0,-1 0 0 0 0,1 1 0 0 0,-2 0 0 0 0,1-1 0 0 0,-1 1 0 0 0,-1 0 0 0 0,0 0 0 0 0,0 0-1 0 0,-1 0 1 0 0,0 0 0 0 0,-1 0 0 0 0,0 0 0 0 0,-1 0 0 0 0,0 0 0 0 0,0 0 0 0 0,-1-1 0 0 0,0 1 0 0 0,-1-1-1 0 0,0 0 1 0 0,-1 0 0 0 0,0 0 0 0 0,-10 14 0 0 0,11-19 24 0 0,1 1 1 0 0,-1-1-1 0 0,0-1 0 0 0,0 1 1 0 0,0-1-1 0 0,-1 1 0 0 0,0-1 1 0 0,1-1-1 0 0,-1 1 1 0 0,0-1-1 0 0,0 1 0 0 0,-7 1 1 0 0,9-3-229 0 0,0 0 1 0 0,0-1-1 0 0,0 1 1 0 0,0 0-1 0 0,0-1 1 0 0,-1 0 0 0 0,1 0-1 0 0,0 0 1 0 0,0 0-1 0 0,-1 0 1 0 0,1-1-1 0 0,0 1 1 0 0,0-1-1 0 0,0 0 1 0 0,0 0 0 0 0,0 0-1 0 0,0-1 1 0 0,0 1-1 0 0,0-1 1 0 0,0 1-1 0 0,0-1 1 0 0,-3-3-1 0 0,-3-4-1512 0 0,0 0-277 0 0</inkml:trace>
</inkml:ink>
</file>

<file path=ppt/ink/ink2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2"/>
    </inkml:context>
    <inkml:brush xml:id="br0">
      <inkml:brushProperty name="width" value="0.1" units="cm"/>
      <inkml:brushProperty name="height" value="0.1" units="cm"/>
      <inkml:brushProperty name="color" value="#AB008B"/>
    </inkml:brush>
  </inkml:definitions>
  <inkml:trace contextRef="#ctx0" brushRef="#br0">0 189 11919 0 0,'1'-3'137'0'0,"-1"-1"0"0"0,0 1 0 0 0,1-1 0 0 0,0 1 0 0 0,0 0 0 0 0,0-1 0 0 0,0 1 0 0 0,0 0 0 0 0,1 0 0 0 0,0 0 0 0 0,-1 0 0 0 0,1 0 0 0 0,4-5 0 0 0,11-21 3587 0 0,-15 26-3342 0 0,0-1 0 0 0,0 1 0 0 0,1-1 0 0 0,-1 1 0 0 0,1 0 0 0 0,0 0 0 0 0,0 0 0 0 0,0 0 0 0 0,0 0 0 0 0,0 0 0 0 0,0 1 0 0 0,1 0 0 0 0,-1 0 0 0 0,1 0 0 0 0,0 0 0 0 0,7-2 0 0 0,74-20 1917 0 0,-53 17-1759 0 0,75-10 79 0 0,-31 7-3708 0 0,-59 7 1616 0 0</inkml:trace>
</inkml:ink>
</file>

<file path=ppt/ink/ink2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3"/>
    </inkml:context>
    <inkml:brush xml:id="br0">
      <inkml:brushProperty name="width" value="0.1" units="cm"/>
      <inkml:brushProperty name="height" value="0.1" units="cm"/>
      <inkml:brushProperty name="color" value="#AB008B"/>
    </inkml:brush>
  </inkml:definitions>
  <inkml:trace contextRef="#ctx0" brushRef="#br0">6 50 3679 0 0,'-5'-20'17472'0'0,"7"17"-17873"0"0,25-4 838 0 0,0 0 0 0 0,1 3 0 0 0,0 0 0 0 0,0 1 0 0 0,38 2 0 0 0,-37 1-101 0 0,150 6-937 0 0</inkml:trace>
</inkml:ink>
</file>

<file path=ppt/ink/ink2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4"/>
    </inkml:context>
    <inkml:brush xml:id="br0">
      <inkml:brushProperty name="width" value="0.1" units="cm"/>
      <inkml:brushProperty name="height" value="0.1" units="cm"/>
      <inkml:brushProperty name="color" value="#AB008B"/>
    </inkml:brush>
  </inkml:definitions>
  <inkml:trace contextRef="#ctx0" brushRef="#br0">0 14 5527 0 0,'12'9'8104'0'0,"0"-3"-6373"0"0,9-3-475 0 0,-1-1 0 0 0,0 0 0 0 0,23-2 0 0 0,118-16 1517 0 0,-126 11-2405 0 0,2-1-92 0 0,1-1-794 0 0,-13 5-5844 0 0</inkml:trace>
</inkml:ink>
</file>

<file path=ppt/ink/ink2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5"/>
    </inkml:context>
    <inkml:brush xml:id="br0">
      <inkml:brushProperty name="width" value="0.1" units="cm"/>
      <inkml:brushProperty name="height" value="0.1" units="cm"/>
      <inkml:brushProperty name="color" value="#AB008B"/>
    </inkml:brush>
  </inkml:definitions>
  <inkml:trace contextRef="#ctx0" brushRef="#br0">0 0 7367 0 0,'0'0'10363'0'0,"13"15"-8631"0"0,8 9-1160 0 0,-9-12-372 0 0,-1 0 1 0 0,17 27-1 0 0,-26-36-167 0 0,0 0 0 0 0,0 0-1 0 0,0 1 1 0 0,-1-1 0 0 0,1 1-1 0 0,-1 0 1 0 0,0-1 0 0 0,0 1-1 0 0,-1 0 1 0 0,1 0 0 0 0,-1-1-1 0 0,1 1 1 0 0,-1 0 0 0 0,0 0-1 0 0,-1 0 1 0 0,1 0 0 0 0,-2 6-1 0 0,-5 22 89 0 0,2 1 0 0 0,1-1 0 0 0,1 1 0 0 0,2-1 0 0 0,4 46 0 0 0,-2-71-95 0 0,-1-1-17 0 0,0 1-1 0 0,0-1 0 0 0,1 1 1 0 0,0 0-1 0 0,1-1 0 0 0,-1 0 1 0 0,1 1-1 0 0,1-1 0 0 0,-1 0 1 0 0,1 0-1 0 0,0 0 0 0 0,0 0 1 0 0,1-1-1 0 0,0 1 0 0 0,8 9 0 0 0,-6 0 9 0 0,-7-14-22 0 0,1-1 0 0 0,1 1 0 0 0,-1-1 0 0 0,0 1 0 0 0,0-1 0 0 0,0 1 1 0 0,0 0-1 0 0,0-1 0 0 0,0 1 0 0 0,0-1 0 0 0,1 1 0 0 0,-1-1 0 0 0,0 1 0 0 0,1-1 1 0 0,-1 0-1 0 0,0 1 0 0 0,1-1 0 0 0,-1 1 0 0 0,0-1 0 0 0,1 1 0 0 0,-1-1 0 0 0,0 0 1 0 0,1 1-1 0 0,-1-1 0 0 0,1 0 0 0 0,-1 0 0 0 0,1 1 0 0 0,-1-1 0 0 0,1 0 0 0 0,-1 0 1 0 0,1 0-1 0 0,-1 0 0 0 0,1 1 0 0 0,0-1 0 0 0,-1 0 0 0 0,1 0 0 0 0,-1 0 0 0 0,1 0 1 0 0,-1 0-1 0 0,1 0 0 0 0,-1-1 0 0 0,1 1 0 0 0,-1 0 0 0 0,1 0 0 0 0,-1 0 0 0 0,1 0 1 0 0,-1-1-1 0 0,1 1 0 0 0,-1 0 0 0 0,1 0 0 0 0,0-1 0 0 0,13-6-1781 0 0,-8-1-84 0 0</inkml:trace>
</inkml:ink>
</file>

<file path=ppt/ink/ink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08.643"/>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19"/>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2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6"/>
    </inkml:context>
    <inkml:brush xml:id="br0">
      <inkml:brushProperty name="width" value="0.1" units="cm"/>
      <inkml:brushProperty name="height" value="0.1" units="cm"/>
      <inkml:brushProperty name="color" value="#AB008B"/>
    </inkml:brush>
  </inkml:definitions>
  <inkml:trace contextRef="#ctx0" brushRef="#br0">1 43 11863 0 0,'13'-27'867'0'0,"-4"11"4778"0"0,-5 38-2075 0 0,-4 27-3045 0 0,0-22-317 0 0,0-22-206 0 0,11 204 186 0 0,-6-175-151 0 0,0 1 0 0 0,3-1-1 0 0,23 66 1 0 0,-10-45 27 0 0,-20-55-74 0 0,-1 0-1 0 0,0 0 1 0 0,1 1-1 0 0,-1-1 1 0 0,0 0-1 0 0,1 0 1 0 0,-1 0-1 0 0,0 0 1 0 0,1 0-1 0 0,-1 1 1 0 0,1-1-1 0 0,-1 0 1 0 0,0 0-1 0 0,1 0 1 0 0,-1 0-1 0 0,1 0 1 0 0,-1 0-1 0 0,0-1 1 0 0,1 1-1 0 0,-1 0 1 0 0,1 0-1 0 0,-1 0 1 0 0,0 0-1 0 0,1 0 1 0 0,-1 0-1 0 0,0-1 1 0 0,1 1-1 0 0,-1 0 1 0 0,0 0-1 0 0,1-1 1 0 0,-1 1-1 0 0,0 0 1 0 0,1 0-1 0 0,-1-1 1 0 0,0 1-1 0 0,0 0 1 0 0,1-1-1 0 0,-1 1 1 0 0,0 0-1 0 0,0-1 1 0 0,0 1-1 0 0,0 0 0 0 0,1-1 1 0 0,-1 1-1 0 0,0-1 1 0 0,10-15-953 0 0,0-9-4255 0 0,-7 17 3298 0 0</inkml:trace>
</inkml:ink>
</file>

<file path=ppt/ink/ink2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7"/>
    </inkml:context>
    <inkml:brush xml:id="br0">
      <inkml:brushProperty name="width" value="0.1" units="cm"/>
      <inkml:brushProperty name="height" value="0.1" units="cm"/>
      <inkml:brushProperty name="color" value="#AB008B"/>
    </inkml:brush>
  </inkml:definitions>
  <inkml:trace contextRef="#ctx0" brushRef="#br0">16 47 3223 0 0,'-3'6'6711'0'0,"-9"17"-152"0"0,12-20-6395 0 0,0-1 1 0 0,-1 0-1 0 0,2 1 1 0 0,-1-1 0 0 0,0 0-1 0 0,0 1 1 0 0,1-1 0 0 0,-1 1-1 0 0,1-1 1 0 0,0 0 0 0 0,0 0-1 0 0,0 1 1 0 0,0-1-1 0 0,0 0 1 0 0,0 0 0 0 0,1 0-1 0 0,-1 0 1 0 0,1 0 0 0 0,-1-1-1 0 0,4 4 1 0 0,-1-2-19 0 0,0 0 0 0 0,1-1 0 0 0,-1 1 0 0 0,1-1 1 0 0,-1 0-1 0 0,1 0 0 0 0,0 0 0 0 0,0-1 0 0 0,6 2 0 0 0,9 0 81 0 0,0-1 0 0 0,0-1 0 0 0,36-2 0 0 0,-36-2-18 0 0,0 0-1 0 0,0-2 1 0 0,0 0-1 0 0,-1-1 0 0 0,1-1 1 0 0,-1-1-1 0 0,-1-1 1 0 0,34-20-1 0 0,39-19 315 0 0,-68 41-505 0 0,-1 1-1 0 0,1 1 1 0 0,0 0 0 0 0,0 2 0 0 0,1 1 0 0 0,-1 1-1 0 0,1 0 1 0 0,-1 2 0 0 0,1 1 0 0 0,-1 1 0 0 0,0 1 0 0 0,0 1-1 0 0,33 11 1 0 0,14 18 24 0 0,-43-16-3802 0 0</inkml:trace>
</inkml:ink>
</file>

<file path=ppt/ink/ink2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8"/>
    </inkml:context>
    <inkml:brush xml:id="br0">
      <inkml:brushProperty name="width" value="0.1" units="cm"/>
      <inkml:brushProperty name="height" value="0.1" units="cm"/>
      <inkml:brushProperty name="color" value="#AB008B"/>
    </inkml:brush>
  </inkml:definitions>
  <inkml:trace contextRef="#ctx0" brushRef="#br0">230 604 5983 0 0,'0'0'5643'0'0,"-20"-32"2378"0"0,18 32-7973 0 0,0-1 1 0 0,0 0-1 0 0,0 0 0 0 0,0 1 0 0 0,1-1 1 0 0,-1 1-1 0 0,0 0 0 0 0,0-1 0 0 0,0 1 0 0 0,0 0 1 0 0,0 0-1 0 0,0 0 0 0 0,0 1 0 0 0,0-1 1 0 0,0 0-1 0 0,0 1 0 0 0,0-1 0 0 0,0 1 1 0 0,1-1-1 0 0,-1 1 0 0 0,0 0 0 0 0,0 0 0 0 0,1 0 1 0 0,-1 0-1 0 0,-1 2 0 0 0,-51 38 1557 0 0,30-22-1232 0 0,19-15-373 0 0,-4 2-6 0 0,0 0 0 0 0,1 0 0 0 0,0 1 0 0 0,0 0 0 0 0,1 0 0 0 0,-12 14 0 0 0,18-18 5 0 0,0-1 0 0 0,-1 0 0 0 0,1 1-1 0 0,1-1 1 0 0,-1 1 0 0 0,0-1 0 0 0,1 1 0 0 0,-1-1 0 0 0,1 1 0 0 0,0 0-1 0 0,-1-1 1 0 0,1 1 0 0 0,1-1 0 0 0,-1 1 0 0 0,0 0 0 0 0,1-1 0 0 0,-1 1-1 0 0,1-1 1 0 0,0 1 0 0 0,0-1 0 0 0,0 1 0 0 0,0-1 0 0 0,0 0 0 0 0,0 0-1 0 0,1 1 1 0 0,-1-1 0 0 0,1 0 0 0 0,-1 0 0 0 0,1 0 0 0 0,0 0-1 0 0,0-1 1 0 0,3 3 0 0 0,-2 0 0 0 0,1 0-1 0 0,-1-1 1 0 0,1 0 0 0 0,0 0-1 0 0,0 0 1 0 0,0 0-1 0 0,0 0 1 0 0,1-1 0 0 0,-1 0-1 0 0,1 0 1 0 0,-1 0-1 0 0,1 0 1 0 0,0-1 0 0 0,0 0-1 0 0,-1 0 1 0 0,1 0 0 0 0,0-1-1 0 0,0 1 1 0 0,0-1-1 0 0,0 0 1 0 0,0-1 0 0 0,6 0-1 0 0,-5-1 0 0 0,0 0 0 0 0,0-1 1 0 0,0 0-1 0 0,0 0 0 0 0,0-1 0 0 0,0 1 0 0 0,-1-1 0 0 0,0 0 0 0 0,0-1 0 0 0,0 1 0 0 0,0-1 1 0 0,-1 0-1 0 0,0 0 0 0 0,0 0 0 0 0,0-1 0 0 0,3-6 0 0 0,0-1 51 0 0,0 0-1 0 0,-1-1 1 0 0,-1 0 0 0 0,0 0 0 0 0,-1 0-1 0 0,-1-1 1 0 0,0 1 0 0 0,1-29-1 0 0,-2-11 306 0 0,-7-61-1 0 0,1 39-186 0 0,3-4 181 0 0,2 43-102 0 0,-1-1 0 0 0,-2 0 0 0 0,-2 1 0 0 0,-2 0 0 0 0,-10-40 0 0 0,12 74-206 0 0,-2 13 18 0 0,-8 33 84 0 0,7-19-81 0 0,2 0 1 0 0,-2 29-1 0 0,6-10-67 0 0,2 0-1 0 0,2-1 1 0 0,2 1-1 0 0,13 52 1 0 0,-12-74 3 0 0,0 1 0 0 0,1 0 0 0 0,1-1-1 0 0,2-1 1 0 0,0 0 0 0 0,0 0 0 0 0,2 0 0 0 0,1-2-1 0 0,26 31 1 0 0,-15-25-3 0 0,2-2 0 0 0,0-1 0 0 0,1-1 0 0 0,2-1 1 0 0,0-2-1 0 0,36 17 0 0 0,-22-23-2390 0 0,-34-10 1241 0 0</inkml:trace>
</inkml:ink>
</file>

<file path=ppt/ink/ink2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39"/>
    </inkml:context>
    <inkml:brush xml:id="br0">
      <inkml:brushProperty name="width" value="0.1" units="cm"/>
      <inkml:brushProperty name="height" value="0.1" units="cm"/>
      <inkml:brushProperty name="color" value="#AB008B"/>
    </inkml:brush>
  </inkml:definitions>
  <inkml:trace contextRef="#ctx0" brushRef="#br0">1 44 8719 0 0,'18'-30'11860'0'0,"-15"29"-11273"0"0,11-2 822 0 0,60 4-282 0 0,52-1-131 0 0,-41-5-772 0 0,11-1-19 0 0,-95 6 475 0 0,-3 10-626 0 0,0-1-1 0 0,-1 0 1 0 0,-1 0 0 0 0,0-1-1 0 0,0 1 1 0 0,0-1 0 0 0,-1 0-1 0 0,0 0 1 0 0,-1 0 0 0 0,-8 9-1 0 0,-5 9 10 0 0,-3 10-53 0 0,2 1-1 0 0,1 1 0 0 0,2 1 1 0 0,2 1-1 0 0,1 0 0 0 0,3 0 1 0 0,-10 59-1 0 0,16-80 91 0 0,-17 27 8 0 0,22-45-113 0 0,0 1-1 0 0,0-1 1 0 0,1 0-1 0 0,-1 0 1 0 0,0 0-1 0 0,1 0 1 0 0,-1 0-1 0 0,1 1 1 0 0,-1-1-1 0 0,1 0 1 0 0,-1 0-1 0 0,1 0 0 0 0,0 0 1 0 0,-1 0-1 0 0,1-1 1 0 0,0 1-1 0 0,0 0 1 0 0,0 0-1 0 0,0 0 1 0 0,0-1-1 0 0,0 1 1 0 0,0 0-1 0 0,0-1 1 0 0,1 1-1 0 0,27 12-661 0 0,-11-17-4420 0 0</inkml:trace>
</inkml:ink>
</file>

<file path=ppt/ink/ink2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0"/>
    </inkml:context>
    <inkml:brush xml:id="br0">
      <inkml:brushProperty name="width" value="0.1" units="cm"/>
      <inkml:brushProperty name="height" value="0.1" units="cm"/>
      <inkml:brushProperty name="color" value="#AB008B"/>
    </inkml:brush>
  </inkml:definitions>
  <inkml:trace contextRef="#ctx0" brushRef="#br0">0 93 7831 0 0,'0'0'10056'0'0,"14"-17"-5979"0"0,-3 13-3654 0 0,0-1 0 0 0,1 2 0 0 0,-1-1 0 0 0,1 2-1 0 0,-1-1 1 0 0,1 2 0 0 0,20-2 0 0 0,27-4 496 0 0,-6-5-485 0 0,-22 3-240 0 0,1 3-1 0 0,1 0 0 0 0,48-1 1 0 0,-78 7-141 0 0,2 2 11 0 0,-3-1-11 0 0,3 2-31 0 0,-4-3-136 0 0,0 1 0 0 0,1-1-1 0 0,-1 1 1 0 0,0-1 0 0 0,0 1 0 0 0,0-1 0 0 0,0 0 0 0 0,0 1 0 0 0,1-1 0 0 0,-1 0-1 0 0,0 0 1 0 0,0 0 0 0 0,1 0 0 0 0,-1 0 0 0 0,0 0 0 0 0,0 0 0 0 0,0-1 0 0 0,0 1 0 0 0,1 0-1 0 0,-1-1 1 0 0,0 1 0 0 0,0-1 0 0 0,0 1 0 0 0,0-1 0 0 0,0 1 0 0 0,0-1 0 0 0,0 0 0 0 0,1-1-1 0 0,6-4-1818 0 0</inkml:trace>
</inkml:ink>
</file>

<file path=ppt/ink/ink2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1"/>
    </inkml:context>
    <inkml:brush xml:id="br0">
      <inkml:brushProperty name="width" value="0.1" units="cm"/>
      <inkml:brushProperty name="height" value="0.1" units="cm"/>
      <inkml:brushProperty name="color" value="#AB008B"/>
    </inkml:brush>
  </inkml:definitions>
  <inkml:trace contextRef="#ctx0" brushRef="#br0">0 0 19375 0 0,'0'0'1472'0'0,"22"8"-816"0"0,-25-2 1176 0 0,7 2-2000 0 0</inkml:trace>
</inkml:ink>
</file>

<file path=ppt/ink/ink2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2"/>
    </inkml:context>
    <inkml:brush xml:id="br0">
      <inkml:brushProperty name="width" value="0.1" units="cm"/>
      <inkml:brushProperty name="height" value="0.1" units="cm"/>
      <inkml:brushProperty name="color" value="#AB008B"/>
    </inkml:brush>
  </inkml:definitions>
  <inkml:trace contextRef="#ctx0" brushRef="#br0">72 1 4607 0 0,'0'0'16164'0'0,"-26"26"-14137"0"0,13-14-1927 0 0,10-9-84 0 0,0 0 1 0 0,0 0-1 0 0,1 0 0 0 0,-1 0 1 0 0,1 1-1 0 0,0-1 0 0 0,-1 1 1 0 0,1-1-1 0 0,1 1 0 0 0,-1 0 1 0 0,1 0-1 0 0,-1-1 0 0 0,1 1 1 0 0,-1 7-1 0 0,2-10-16 0 0,0 0 0 0 0,0-1 0 0 0,0 1 0 0 0,0-1 0 0 0,0 1 0 0 0,0 0 0 0 0,0-1 0 0 0,0 1 0 0 0,0-1 0 0 0,0 1 0 0 0,1-1 0 0 0,-1 1 0 0 0,0 0 0 0 0,0-1 0 0 0,1 1 0 0 0,-1-1 0 0 0,0 1 0 0 0,1-1 0 0 0,-1 1 0 0 0,0-1 0 0 0,1 0 0 0 0,-1 1 0 0 0,1-1 0 0 0,-1 1 0 0 0,1-1 0 0 0,-1 0 0 0 0,1 0 0 0 0,-1 1 0 0 0,1-1 0 0 0,-1 0 0 0 0,1 0 0 0 0,-1 1 0 0 0,1-1 0 0 0,0 0 0 0 0,-1 0 0 0 0,1 0 0 0 0,-1 0 0 0 0,1 0 0 0 0,0 0 0 0 0,-1 0 0 0 0,1 0 0 0 0,0 0 0 0 0,23-1 0 0 0,18-6 308 0 0,27-3 768 0 0,-65 9-1030 0 0,0 1 0 0 0,0 0-1 0 0,0 1 1 0 0,0-1 0 0 0,0 1 0 0 0,0 0 0 0 0,-1 0 0 0 0,1 0 0 0 0,0 0 0 0 0,0 0 0 0 0,-1 1-1 0 0,1 0 1 0 0,-1 0 0 0 0,5 3 0 0 0,-7-5 50 0 0,-1 1-82 0 0,0 0-1 0 0,1 0 0 0 0,-1 0 1 0 0,1 0-1 0 0,-1 0 1 0 0,1 0-1 0 0,-1 0 1 0 0,1-1-1 0 0,0 1 0 0 0,-1 0 1 0 0,1 0-1 0 0,0-1 1 0 0,0 1-1 0 0,-1 0 1 0 0,1-1-1 0 0,0 1 0 0 0,0-1 1 0 0,0 1-1 0 0,0-1 1 0 0,0 0-1 0 0,1 1 0 0 0,33 22 231 0 0,-31-20-209 0 0,0 0 1 0 0,-1 1-1 0 0,1 0 1 0 0,-1-1-1 0 0,1 1 1 0 0,-1 0-1 0 0,0 1 1 0 0,0-1-1 0 0,-1 0 1 0 0,0 1 0 0 0,1-1-1 0 0,-1 1 1 0 0,-1 0-1 0 0,3 7 1 0 0,-3 0 67 0 0,0 0-1 0 0,0 0 1 0 0,-2 1 0 0 0,-1 19 0 0 0,0-18-52 0 0,2-10 12 0 0,-1 1 0 0 0,0-1 0 0 0,0 0 0 0 0,0 0 0 0 0,-1 0 0 0 0,1 0 0 0 0,-1 0 0 0 0,0 0 0 0 0,0 0 0 0 0,-1 0 0 0 0,1-1-1 0 0,-1 1 1 0 0,-3 3 0 0 0,-45 37 1028 0 0,21-21-668 0 0,21-11-214 0 0,9-11-204 0 0,0-1 0 0 0,0 1 0 0 0,-1 0 0 0 0,1-1 0 0 0,0 1 0 0 0,-1-1 0 0 0,1 1 0 0 0,0-1 0 0 0,-1 0 0 0 0,1 1 0 0 0,-1-1 0 0 0,1 1 0 0 0,-1-1 1 0 0,1 0-1 0 0,-1 1 0 0 0,1-1 0 0 0,-1 0 0 0 0,1 1 0 0 0,-1-1 0 0 0,0 0 0 0 0,1 0 0 0 0,-1 0 0 0 0,1 0 0 0 0,-1 1 0 0 0,0-1 0 0 0,1 0 0 0 0,-1 0 0 0 0,1 0 0 0 0,-1 0 0 0 0,0 0 0 0 0,1-1 0 0 0,-1 1 0 0 0,1 0 0 0 0,-1 0 0 0 0,0 0 1 0 0,1 0-1 0 0,-1-1 0 0 0,1 1 0 0 0,-1 0 0 0 0,1-1 0 0 0,-1 1 0 0 0,1 0 0 0 0,-1-1 0 0 0,1 1 0 0 0,-1 0 0 0 0,1-1 0 0 0,-1 1 0 0 0,0-2 0 0 0,-2 1-192 0 0,0-1 0 0 0,-1 0 0 0 0,1 0 0 0 0,0 0 0 0 0,0-1 0 0 0,0 1 0 0 0,0 0 0 0 0,1-1 0 0 0,-1 0 1 0 0,1 0-1 0 0,0 0 0 0 0,-1 0 0 0 0,1 0 0 0 0,-2-6 0 0 0,-3-11-3879 0 0,2 6-1545 0 0</inkml:trace>
</inkml:ink>
</file>

<file path=ppt/ink/ink2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3"/>
    </inkml:context>
    <inkml:brush xml:id="br0">
      <inkml:brushProperty name="width" value="0.1" units="cm"/>
      <inkml:brushProperty name="height" value="0.1" units="cm"/>
      <inkml:brushProperty name="color" value="#AB008B"/>
    </inkml:brush>
  </inkml:definitions>
  <inkml:trace contextRef="#ctx0" brushRef="#br0">1 176 1839 0 0,'22'-33'11308'0'0,"-18"27"-10274"0"0,-1 0-1 0 0,0 0 1 0 0,0-1-1 0 0,-1 1 1 0 0,0-1-1 0 0,0 1 1 0 0,1-8-1 0 0,-3 14-973 0 0,1-1 0 0 0,-1 0 0 0 0,0 1 0 0 0,0-1 0 0 0,1 1 1 0 0,-1-1-1 0 0,0 1 0 0 0,1-1 0 0 0,-1 1 0 0 0,0-1 0 0 0,1 1 0 0 0,-1 0 0 0 0,1-1 0 0 0,-1 1 0 0 0,1 0 0 0 0,-1-1 0 0 0,1 1 0 0 0,-1 0 0 0 0,1-1 0 0 0,-1 1 0 0 0,1 0 1 0 0,-1 0-1 0 0,1 0 0 0 0,0-1 0 0 0,0 1-13 0 0,0 0 1 0 0,-1 0 0 0 0,1-1 0 0 0,0 1 0 0 0,0 0-1 0 0,-1-1 1 0 0,1 1 0 0 0,0 0 0 0 0,-1-1-1 0 0,1 1 1 0 0,-1-1 0 0 0,1 1 0 0 0,0-1-1 0 0,-1 1 1 0 0,1-1 0 0 0,-1 0 0 0 0,1 1 0 0 0,-1-1-1 0 0,0 0 1 0 0,1 1 0 0 0,-1-1 0 0 0,0 0-1 0 0,1-1 1 0 0,0 0 48 0 0,0-1-1 0 0,0 1 1 0 0,1 0 0 0 0,-1-1-1 0 0,1 1 1 0 0,-1 0 0 0 0,1 0-1 0 0,0 0 1 0 0,-1 0-1 0 0,1 0 1 0 0,0 0 0 0 0,1 1-1 0 0,-1-1 1 0 0,0 1 0 0 0,0-1-1 0 0,1 1 1 0 0,-1 0-1 0 0,0 0 1 0 0,1 0 0 0 0,0 0-1 0 0,4-1 1 0 0,64-12 591 0 0,-57 12-582 0 0,-5 0-93 0 0,1 1 1 0 0,-1-1-1 0 0,0 1 0 0 0,1 1 1 0 0,-1 0-1 0 0,1 0 0 0 0,-1 1 1 0 0,1 0-1 0 0,-1 1 0 0 0,1 0 0 0 0,-1 0 1 0 0,10 4-1 0 0,-16-4-233 0 0,0-1 0 0 0,1 0-1 0 0,-1 0 1 0 0,0-1 0 0 0,1 1 0 0 0,-1-1 0 0 0,1 1-1 0 0,3-1 1 0 0,19 3-1889 0 0,-19-1 187 0 0</inkml:trace>
</inkml:ink>
</file>

<file path=ppt/ink/ink2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4"/>
    </inkml:context>
    <inkml:brush xml:id="br0">
      <inkml:brushProperty name="width" value="0.1" units="cm"/>
      <inkml:brushProperty name="height" value="0.1" units="cm"/>
      <inkml:brushProperty name="color" value="#AB008B"/>
    </inkml:brush>
  </inkml:definitions>
  <inkml:trace contextRef="#ctx0" brushRef="#br0">10 261 7511 0 0,'-10'-5'4162'0'0,"17"0"-3627"0"0,0 0 1 0 0,0 1 0 0 0,0-1-1 0 0,1 1 1 0 0,0 1 0 0 0,0 0-1 0 0,0 0 1 0 0,0 0 0 0 0,0 1-1 0 0,0 0 1 0 0,9-1 0 0 0,8-3 377 0 0,46-6 851 0 0,8-2-140 0 0,50-19 117 0 0,238-28 0 0 0,-241 44-1451 0 0,368-53-57 0 0,-486 69-233 0 0,-2 2-27 0 0,-5-1-111 0 0</inkml:trace>
</inkml:ink>
</file>

<file path=ppt/ink/ink2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5"/>
    </inkml:context>
    <inkml:brush xml:id="br0">
      <inkml:brushProperty name="width" value="0.1" units="cm"/>
      <inkml:brushProperty name="height" value="0.1" units="cm"/>
      <inkml:brushProperty name="color" value="#AB008B"/>
    </inkml:brush>
  </inkml:definitions>
  <inkml:trace contextRef="#ctx0" brushRef="#br0">1 1 7831 0 0,'0'0'12683'0'0,"18"30"-10331"0"0,-14-11-2069 0 0,0 0 1 0 0,-2-1-1 0 0,0 1 1 0 0,-1 0-1 0 0,-1 0 1 0 0,0 0-1 0 0,-2 0 1 0 0,-6 33-1 0 0,3-24-150 0 0,2 1 0 0 0,1 50 0 0 0,10 21-2 0 0,-7-99-195 0 0,-1-1-12 0 0,1 1 69 0 0,0-1 1 0 0,-1 0-1 0 0,1 0 0 0 0,0 1 1 0 0,-1-1-1 0 0,1 0 0 0 0,0 0 0 0 0,-1 0 1 0 0,1 0-1 0 0,0 0 0 0 0,-1 0 1 0 0,1 0-1 0 0,0 0 0 0 0,-1 0 0 0 0,1 0 1 0 0,0 0-1 0 0,-1 0 0 0 0,1-1 1 0 0,-1 1-1 0 0,1 0 0 0 0,0 0 0 0 0,-1-1 1 0 0,1 1-1 0 0,-1-1 0 0 0,1 1 1 0 0,0 0-1 0 0,-1-1 0 0 0,1 1 0 0 0,-1-1 1 0 0,0 1-1 0 0,1-1 0 0 0,-1 1 1 0 0,1-2-1 0 0,16-21-1024 0 0,-13 16-295 0 0,5-1-425 0 0,-2-1-73 0 0</inkml:trace>
</inkml:ink>
</file>

<file path=ppt/ink/ink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0"/>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2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6"/>
    </inkml:context>
    <inkml:brush xml:id="br0">
      <inkml:brushProperty name="width" value="0.1" units="cm"/>
      <inkml:brushProperty name="height" value="0.1" units="cm"/>
      <inkml:brushProperty name="color" value="#AB008B"/>
    </inkml:brush>
  </inkml:definitions>
  <inkml:trace contextRef="#ctx0" brushRef="#br0">31 2 7367 0 0,'1'-2'12349'0'0,"-5"14"-7618"0"0,-16 70-4727 0 0,16-37 96 0 0,1-1-1 0 0,2 1 1 0 0,3 0 0 0 0,1-1-1 0 0,2 0 1 0 0,15 61-1 0 0,-18-99-93 0 0,0-1 1 0 0,5 2-28 0 0,-6-7-5 0 0,-1 0-1 0 0,1 0 1 0 0,0 0-1 0 0,-1 0 1 0 0,1 0-1 0 0,0-1 1 0 0,-1 1-1 0 0,1 0 1 0 0,0 0-1 0 0,-1-1 0 0 0,1 1 1 0 0,0 0-1 0 0,-1-1 1 0 0,1 1-1 0 0,-1 0 1 0 0,1-1-1 0 0,-1 1 1 0 0,1-1-1 0 0,-1 1 1 0 0,1-1-1 0 0,-1 1 0 0 0,1-1 1 0 0,-1 0-1 0 0,0 1 1 0 0,1-1-1 0 0,-1 1 1 0 0,0-1-1 0 0,0 0 1 0 0,1 0-1 0 0,11-20-3862 0 0</inkml:trace>
</inkml:ink>
</file>

<file path=ppt/ink/ink2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7"/>
    </inkml:context>
    <inkml:brush xml:id="br0">
      <inkml:brushProperty name="width" value="0.1" units="cm"/>
      <inkml:brushProperty name="height" value="0.1" units="cm"/>
      <inkml:brushProperty name="color" value="#AB008B"/>
    </inkml:brush>
  </inkml:definitions>
  <inkml:trace contextRef="#ctx0" brushRef="#br0">49 62 2759 0 0,'-40'7'14784'0'0,"39"-6"-14614"0"0,0 0-1 0 0,0 0 1 0 0,1 1 0 0 0,-1-1-1 0 0,0 0 1 0 0,0 1 0 0 0,1-1-1 0 0,-1 1 1 0 0,1-1-1 0 0,-1 1 1 0 0,1 0 0 0 0,0-1-1 0 0,-1 1 1 0 0,1-1 0 0 0,0 1-1 0 0,0 0 1 0 0,0-1-1 0 0,0 1 1 0 0,1-1 0 0 0,-1 1-1 0 0,1 1 1 0 0,0-1-95 0 0,1-1-1 0 0,-1 1 1 0 0,1 0-1 0 0,0-1 1 0 0,0 0 0 0 0,0 1-1 0 0,0-1 1 0 0,0 0-1 0 0,0 0 1 0 0,0 0 0 0 0,0 0-1 0 0,0 0 1 0 0,0-1-1 0 0,1 1 1 0 0,-1-1 0 0 0,3 1-1 0 0,12 2 278 0 0,0 0 0 0 0,1-1-1 0 0,-1-1 1 0 0,1-1 0 0 0,29-3-1 0 0,92-20 452 0 0,-98 15-660 0 0,7-3 102 0 0,60-22-1 0 0,-60 17-73 0 0,56-12 0 0 0,-87 25-150 0 0,-1 1 0 0 0,0 0 0 0 0,1 1 0 0 0,-1 1 1 0 0,1 0-1 0 0,-1 2 0 0 0,26 4 0 0 0,-28-3-12 0 0,-1 2 0 0 0,0-1 1 0 0,0 2-1 0 0,0-1 0 0 0,-1 2 0 0 0,19 12 0 0 0,-17-12-554 0 0,1 0 0 0 0,0-1 0 0 0,0-1 0 0 0,1 0 0 0 0,24 4-1 0 0,-30-7-1023 0 0</inkml:trace>
</inkml:ink>
</file>

<file path=ppt/ink/ink2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8"/>
    </inkml:context>
    <inkml:brush xml:id="br0">
      <inkml:brushProperty name="width" value="0.1" units="cm"/>
      <inkml:brushProperty name="height" value="0.1" units="cm"/>
      <inkml:brushProperty name="color" value="#AB008B"/>
    </inkml:brush>
  </inkml:definitions>
  <inkml:trace contextRef="#ctx0" brushRef="#br0">0 43 9271 0 0,'0'0'11495'0'0,"36"-13"-8390"0"0,35 3-1687 0 0,125-2 1 0 0,-156 11-1296 0 0,15 1-95 0 0,15 0-71 0 0,-26-6-5608 0 0</inkml:trace>
</inkml:ink>
</file>

<file path=ppt/ink/ink2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49"/>
    </inkml:context>
    <inkml:brush xml:id="br0">
      <inkml:brushProperty name="width" value="0.1" units="cm"/>
      <inkml:brushProperty name="height" value="0.1" units="cm"/>
      <inkml:brushProperty name="color" value="#AB008B"/>
    </inkml:brush>
  </inkml:definitions>
  <inkml:trace contextRef="#ctx0" brushRef="#br0">7 1 5983 0 0,'-7'24'11774'0'0,"23"-22"-8800"0"0,20-5-3385 0 0,-28 2 1450 0 0,84-7 718 0 0,113 5-1 0 0,-174 0-2083 0 0,-11-3-6519 0 0</inkml:trace>
</inkml:ink>
</file>

<file path=ppt/ink/ink2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0"/>
    </inkml:context>
    <inkml:brush xml:id="br0">
      <inkml:brushProperty name="width" value="0.1" units="cm"/>
      <inkml:brushProperty name="height" value="0.1" units="cm"/>
      <inkml:brushProperty name="color" value="#AB008B"/>
    </inkml:brush>
  </inkml:definitions>
  <inkml:trace contextRef="#ctx0" brushRef="#br0">388 573 5327 0 0,'0'0'9192'0'0,"-17"-28"-2809"0"0,7 23-6244 0 0,-1 0 0 0 0,0 1 0 0 0,0 0 0 0 0,0 0 0 0 0,0 1 1 0 0,-1 1-1 0 0,0 0 0 0 0,1 1 0 0 0,-1 0 0 0 0,0 1 0 0 0,0 0 0 0 0,1 0 0 0 0,-21 5 0 0 0,20-3-18 0 0,1 0 0 0 0,-1 0 0 0 0,1 2 0 0 0,-1-1 0 0 0,1 1 0 0 0,0 1 0 0 0,1 0 0 0 0,-1 1 0 0 0,1 0 0 0 0,0 0 0 0 0,0 1 0 0 0,1 1 0 0 0,-13 12 0 0 0,19-16-121 0 0,-1 0 0 0 0,1 0 0 0 0,1 0 0 0 0,-1 0 0 0 0,1 1 0 0 0,0-1 0 0 0,0 1 0 0 0,0-1 0 0 0,0 1 0 0 0,1 0 0 0 0,0 0 0 0 0,0 0 0 0 0,0 0 0 0 0,0 0 0 0 0,1 0 0 0 0,0 0 0 0 0,0 0 0 0 0,1 0 0 0 0,-1 0 0 0 0,2 6 0 0 0,-1-7 0 0 0,1 0 0 0 0,0 0 0 0 0,-1 0 0 0 0,1-1 0 0 0,0 1 0 0 0,1 0 0 0 0,-1-1 0 0 0,1 1 0 0 0,0-1 0 0 0,-1 0 0 0 0,1 0 0 0 0,1 0 0 0 0,-1 0 0 0 0,0-1 0 0 0,1 1 0 0 0,-1-1 0 0 0,1 0 0 0 0,0 0 0 0 0,0 0 0 0 0,0 0 0 0 0,0-1 0 0 0,0 0 0 0 0,8 2 0 0 0,-3-1 16 0 0,1-1 0 0 0,-1 1 1 0 0,1-2-1 0 0,-1 0 0 0 0,1 0 0 0 0,0 0 0 0 0,-1-1 0 0 0,1-1 0 0 0,-1 0 1 0 0,1 0-1 0 0,-1-1 0 0 0,0 0 0 0 0,0 0 0 0 0,0-1 0 0 0,-1 0 0 0 0,1-1 1 0 0,14-10-1 0 0,-14 8 6 0 0,0-1 0 0 0,-1 0 0 0 0,0 0 0 0 0,0-1 0 0 0,-1 0 0 0 0,0-1 0 0 0,-1 1 0 0 0,0-1 0 0 0,0 0 0 0 0,-1-1 0 0 0,-1 1 0 0 0,1-1 0 0 0,-2 0 0 0 0,4-18 0 0 0,-1-5 164 0 0,-2 0 0 0 0,-1 0-1 0 0,-2 0 1 0 0,-2-1 0 0 0,-8-61-1 0 0,-6 12 379 0 0,-30-96 0 0 0,26 139 197 0 0,10 78-601 0 0,13 6-165 0 0,1-1-1 0 0,3 1 1 0 0,2-2 0 0 0,1 1-1 0 0,2-1 1 0 0,2-1 0 0 0,2 0-1 0 0,1-1 1 0 0,2-1 0 0 0,2-1-1 0 0,37 49 1 0 0,-49-75 5 0 0,1-1 0 0 0,0 0 0 0 0,1 0 0 0 0,0-1 0 0 0,21 12 0 0 0,-19-12 0 0 0,-1 0 0 0 0,1 1 0 0 0,21 21 0 0 0,-24-16 8 0 0,-9-12-12 0 0,0 0 0 0 0,0 0 1 0 0,1 0-1 0 0,-1 0 0 0 0,1-1 1 0 0,-1 1-1 0 0,1-1 0 0 0,0 0 1 0 0,0 1-1 0 0,0-1 1 0 0,0-1-1 0 0,0 1 0 0 0,1 0 1 0 0,-1-1-1 0 0,7 2 0 0 0,15 4-1036 0 0</inkml:trace>
</inkml:ink>
</file>

<file path=ppt/ink/ink2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1"/>
    </inkml:context>
    <inkml:brush xml:id="br0">
      <inkml:brushProperty name="width" value="0.1" units="cm"/>
      <inkml:brushProperty name="height" value="0.1" units="cm"/>
      <inkml:brushProperty name="color" value="#AB008B"/>
    </inkml:brush>
  </inkml:definitions>
  <inkml:trace contextRef="#ctx0" brushRef="#br0">1 52 2303 0 0,'0'0'14744'0'0,"21"1"-13817"0"0,-5 0-341 0 0,0-1 0 0 0,0 0 0 0 0,0-1-1 0 0,0-1 1 0 0,-1-1 0 0 0,20-5 0 0 0,35-5 465 0 0,-2 2-654 0 0,-41 5-296 0 0,0 2 0 0 0,42-1 0 0 0,-68 5-48 0 0,0 0 0 0 0,0 0 0 0 0,0-1 0 0 0,0 1 1 0 0,1 0-1 0 0,-1 1 0 0 0,0-1 0 0 0,0 0 0 0 0,0 0 0 0 0,0 0 0 0 0,0 1 1 0 0,0-1-1 0 0,0 0 0 0 0,0 1 0 0 0,0-1 0 0 0,-1 1 0 0 0,1-1 0 0 0,0 1 1 0 0,0-1-1 0 0,0 1 0 0 0,0 0 0 0 0,-1-1 0 0 0,1 1 0 0 0,0 0 1 0 0,-1 0-1 0 0,1 0 0 0 0,0-1 0 0 0,0 3 0 0 0,-1-2-19 0 0,0 1 1 0 0,0 0-1 0 0,0 0 0 0 0,0 0 0 0 0,0 0 0 0 0,0-1 1 0 0,0 1-1 0 0,-1 0 0 0 0,1 0 0 0 0,-1-1 0 0 0,1 1 1 0 0,-1 0-1 0 0,0 0 0 0 0,-1 2 0 0 0,-4 6 28 0 0,0-1-1 0 0,-1 1 0 0 0,-12 13 1 0 0,-7 8 44 0 0,-31 49 0 0 0,23-30-53 0 0,15-20-53 0 0,1 2 0 0 0,-21 51 0 0 0,6-10 0 0 0,28-64 2 0 0,-2 3 12 0 0,2 1-1 0 0,-1 0 1 0 0,1 0 0 0 0,1 0-1 0 0,-3 18 1 0 0,7-30 5 0 0,0 1 0 0 0,0 0 0 0 0,0 0 0 0 0,1-1 0 0 0,-1 1 0 0 0,0 0 0 0 0,1 0 1 0 0,-1-1-1 0 0,1 1 0 0 0,0 0 0 0 0,0-1 0 0 0,-1 1 0 0 0,1 0 0 0 0,0-1 0 0 0,0 0 0 0 0,0 1 0 0 0,1-1 0 0 0,-1 1 0 0 0,3 1 0 0 0,12 11-952 0 0,-1-3-3636 0 0,-8-7 2646 0 0</inkml:trace>
</inkml:ink>
</file>

<file path=ppt/ink/ink2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2"/>
    </inkml:context>
    <inkml:brush xml:id="br0">
      <inkml:brushProperty name="width" value="0.1" units="cm"/>
      <inkml:brushProperty name="height" value="0.1" units="cm"/>
      <inkml:brushProperty name="color" value="#AB008B"/>
    </inkml:brush>
  </inkml:definitions>
  <inkml:trace contextRef="#ctx0" brushRef="#br0">1 88 13679 0 0,'0'0'1664'0'0,"0"-2"-1121"0"0,0 0-1 0 0,1 1 1 0 0,0-1-1 0 0,-1 0 0 0 0,1 0 1 0 0,0 1-1 0 0,0-1 1 0 0,0 1-1 0 0,0-1 1 0 0,0 1-1 0 0,2-2 1 0 0,4 1-17 0 0,0 1 1 0 0,0-1-1 0 0,-1 0 1 0 0,1 0-1 0 0,-1-1 1 0 0,8-4-1 0 0,7-3 274 0 0,-2 3-690 0 0,1 1 0 0 0,-1 1 0 0 0,1 1-1 0 0,0 1 1 0 0,0 0 0 0 0,0 2 0 0 0,0 0 0 0 0,34 3 0 0 0,-39-2-1291 0 0,1 0-1 0 0,28-5 0 0 0,-30 3 436 0 0,-1-1-1195 0 0</inkml:trace>
</inkml:ink>
</file>

<file path=ppt/ink/ink2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3"/>
    </inkml:context>
    <inkml:brush xml:id="br0">
      <inkml:brushProperty name="width" value="0.1" units="cm"/>
      <inkml:brushProperty name="height" value="0.1" units="cm"/>
      <inkml:brushProperty name="color" value="#AB008B"/>
    </inkml:brush>
  </inkml:definitions>
  <inkml:trace contextRef="#ctx0" brushRef="#br0">1 0 6911 0 0,'22'5'15561'0'0,"-16"-4"-14510"0"0,10 4-4684 0 0,-4-2 2862 0 0</inkml:trace>
</inkml:ink>
</file>

<file path=ppt/ink/ink2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4"/>
    </inkml:context>
    <inkml:brush xml:id="br0">
      <inkml:brushProperty name="width" value="0.1" units="cm"/>
      <inkml:brushProperty name="height" value="0.1" units="cm"/>
      <inkml:brushProperty name="color" value="#AB008B"/>
    </inkml:brush>
  </inkml:definitions>
  <inkml:trace contextRef="#ctx0" brushRef="#br0">83 1 3679 0 0,'0'0'17383'0'0,"-27"10"-16358"0"0,22-7-986 0 0,0 1 0 0 0,0-1 0 0 0,0 1 0 0 0,0 0 0 0 0,0 1 0 0 0,1-1 0 0 0,0 1 0 0 0,0 0 0 0 0,0 0 0 0 0,-5 9 0 0 0,8-7-28 0 0,2-6-11 0 0,-1 0 0 0 0,0-1-1 0 0,0 1 1 0 0,1 0 0 0 0,-1-1-1 0 0,1 1 1 0 0,-1-1 0 0 0,0 1 0 0 0,1 0-1 0 0,-1-1 1 0 0,1 1 0 0 0,-1-1-1 0 0,1 0 1 0 0,-1 1 0 0 0,1-1 0 0 0,0 1-1 0 0,-1-1 1 0 0,1 0 0 0 0,0 1-1 0 0,-1-1 1 0 0,1 0 0 0 0,0 1-1 0 0,6-1 35 0 0,11 4 198 0 0,-1-1-1 0 0,1-1 1 0 0,0-1 0 0 0,0 0 0 0 0,0-1-1 0 0,22-3 1 0 0,-15 1 192 0 0,1 1-1 0 0,29 3 1 0 0,-48-1-384 0 0,0-1-1 0 0,-1 1 1 0 0,1 1 0 0 0,-1-1 0 0 0,1 1-1 0 0,-1 0 1 0 0,1 0 0 0 0,-1 1-1 0 0,0 0 1 0 0,0 0 0 0 0,0 1-1 0 0,-1-1 1 0 0,1 1 0 0 0,-1 0-1 0 0,0 1 1 0 0,0-1 0 0 0,0 1-1 0 0,0 0 1 0 0,-1 0 0 0 0,0 1-1 0 0,0-1 1 0 0,-1 1 0 0 0,1 0-1 0 0,3 10 1 0 0,-4-9 4 0 0,0 1-1 0 0,-1 0 1 0 0,0 0 0 0 0,-1 1-1 0 0,1-1 1 0 0,-1 0 0 0 0,-1 0 0 0 0,0 1-1 0 0,0-1 1 0 0,0 0 0 0 0,-1 1-1 0 0,-1-1 1 0 0,1 0 0 0 0,-1 0-1 0 0,-1 0 1 0 0,1 0 0 0 0,-1 0-1 0 0,-1 0 1 0 0,1-1 0 0 0,-1 0-1 0 0,-1 0 1 0 0,1 0 0 0 0,-1 0-1 0 0,-7 7 1 0 0,9-12 34 0 0,0 1-1 0 0,0 0 1 0 0,0-1 0 0 0,-1 0-1 0 0,1 1 1 0 0,-1-1 0 0 0,1-1-1 0 0,-1 1 1 0 0,0 0 0 0 0,0-1-1 0 0,1 0 1 0 0,-1 0 0 0 0,0 0 0 0 0,0 0-1 0 0,-6 0 1 0 0,1-1 18 0 0,0 1-1 0 0,0-1 1 0 0,1-1 0 0 0,-1 1 0 0 0,0-2 0 0 0,-8-1-1 0 0,11 1-85 0 0,0 0 1 0 0,0-1-1 0 0,0 1 0 0 0,0-1 0 0 0,1 0 0 0 0,0-1 0 0 0,-1 1 0 0 0,1-1 0 0 0,1 0 0 0 0,-1 0 1 0 0,-4-6-1 0 0,8 9-106 0 0,-3-26-696 0 0,0 1-2354 0 0,8 7-4385 0 0</inkml:trace>
</inkml:ink>
</file>

<file path=ppt/ink/ink2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5"/>
    </inkml:context>
    <inkml:brush xml:id="br0">
      <inkml:brushProperty name="width" value="0.1" units="cm"/>
      <inkml:brushProperty name="height" value="0.1" units="cm"/>
      <inkml:brushProperty name="color" value="#AB008B"/>
    </inkml:brush>
  </inkml:definitions>
  <inkml:trace contextRef="#ctx0" brushRef="#br0">8 132 3223 0 0,'-2'-3'896'0'0,"1"0"0"0"0,0 0 0 0 0,0 0-1 0 0,0 0 1 0 0,1-1 0 0 0,-1 1 0 0 0,1 0-1 0 0,-1-1 1 0 0,1 1 0 0 0,0 0 0 0 0,1-1 0 0 0,0-4-1 0 0,0 5-435 0 0,0 0-1 0 0,0 0 0 0 0,0 0 1 0 0,0 0-1 0 0,0 0 0 0 0,1 1 1 0 0,0-1-1 0 0,-1 1 0 0 0,1-1 1 0 0,0 1-1 0 0,3-4 1 0 0,-1 3-212 0 0,0 0 1 0 0,1 0 0 0 0,-1 0 0 0 0,0 0-1 0 0,1 0 1 0 0,0 1 0 0 0,-1 0 0 0 0,1 0-1 0 0,0 0 1 0 0,0 1 0 0 0,0 0 0 0 0,0 0-1 0 0,8-1 1 0 0,62-14 1783 0 0,-25 14-1231 0 0,109 3-13 0 0,-58 3-3192 0 0,-88-3 1075 0 0</inkml:trace>
</inkml:ink>
</file>

<file path=ppt/ink/ink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1"/>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2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6"/>
    </inkml:context>
    <inkml:brush xml:id="br0">
      <inkml:brushProperty name="width" value="0.1" units="cm"/>
      <inkml:brushProperty name="height" value="0.1" units="cm"/>
      <inkml:brushProperty name="color" value="#AB008B"/>
    </inkml:brush>
  </inkml:definitions>
  <inkml:trace contextRef="#ctx0" brushRef="#br0">1 214 2303 0 0,'4'1'10529'0'0,"23"0"-8906"0"0,18-6 952 0 0,68-17-1 0 0,-24 3-1232 0 0,898-80 2120 0 0,-454 60-2255 0 0,-126 8-1079 0 0,-396 32-761 0 0,-16 3-1060 0 0,-22 7-3651 0 0,22-9 3913 0 0</inkml:trace>
</inkml:ink>
</file>

<file path=ppt/ink/ink2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7"/>
    </inkml:context>
    <inkml:brush xml:id="br0">
      <inkml:brushProperty name="width" value="0.1" units="cm"/>
      <inkml:brushProperty name="height" value="0.1" units="cm"/>
      <inkml:brushProperty name="color" value="#AB008B"/>
    </inkml:brush>
  </inkml:definitions>
  <inkml:trace contextRef="#ctx0" brushRef="#br0">4 158 1839 0 0,'0'0'12419'0'0,"0"-46"-6622"0"0,7 28-5043 0 0,-6 13-592 0 0,1 1-1 0 0,-1-1 1 0 0,1 1-1 0 0,0 0 1 0 0,0-1-1 0 0,1 1 1 0 0,0 0 0 0 0,-1 0-1 0 0,1 0 1 0 0,1 1-1 0 0,-1-1 1 0 0,0 1 0 0 0,7-5-1 0 0,-1 3 39 0 0,1 0 0 0 0,0 1 1 0 0,-1 0-1 0 0,1 1 0 0 0,1 0 0 0 0,-1 0 0 0 0,0 1 0 0 0,21-1 0 0 0,-27 3-153 0 0,1 0-1 0 0,-1 0 0 0 0,1 0 0 0 0,-1 1 0 0 0,0 0 0 0 0,1 0 0 0 0,-1 0 1 0 0,0 0-1 0 0,0 1 0 0 0,8 3 0 0 0,-10-4-31 0 0,0 1 0 0 0,0-1 0 0 0,0 1 1 0 0,0 0-1 0 0,-1-1 0 0 0,1 1 0 0 0,0 0 0 0 0,-1 0 0 0 0,1 0 0 0 0,-1 0 0 0 0,0 1 1 0 0,0-1-1 0 0,0 0 0 0 0,0 1 0 0 0,0-1 0 0 0,0 0 0 0 0,-1 1 0 0 0,1-1 1 0 0,-1 1-1 0 0,1 3 0 0 0,-2 1 2 0 0,0 1 1 0 0,0-1-1 0 0,-1 0 1 0 0,0 1-1 0 0,0-1 1 0 0,-1 0-1 0 0,0 0 1 0 0,0 0 0 0 0,-1 0-1 0 0,0-1 1 0 0,0 0-1 0 0,-7 9 1 0 0,-17 31-97 0 0,8 0-195 0 0,-3-1-1 0 0,-2-1 1 0 0,-47 63 0 0 0,72-106 263 0 0,0-1 9 0 0,0 1 0 0 0,0 0-1 0 0,0-1 1 0 0,-1 1 0 0 0,1-1-1 0 0,0 1 1 0 0,0-1 0 0 0,-1 1 0 0 0,1-1-1 0 0,0 1 1 0 0,-1-1 0 0 0,1 1-1 0 0,-1-1 1 0 0,1 1 0 0 0,-1-1 0 0 0,1 0-1 0 0,-1 1 1 0 0,1-1 0 0 0,-1 0 0 0 0,1 1-1 0 0,-1-1 1 0 0,1 0 0 0 0,-1 0-1 0 0,1 1 1 0 0,-1-1 0 0 0,1 0 0 0 0,-1 0-1 0 0,0 0 1 0 0,1 0 0 0 0,-2 0-1 0 0,-6 0-10 0 0,7 0 17 0 0,0 0-1 0 0,1-1 1 0 0,-1 1 0 0 0,0 0-1 0 0,1 0 1 0 0,-1-1 0 0 0,1 1 0 0 0,-1 0-1 0 0,0-1 1 0 0,1 1 0 0 0,-1-1-1 0 0,1 1 1 0 0,-1-1 0 0 0,1 1-1 0 0,-1-1 1 0 0,1 1 0 0 0,0-1-1 0 0,-1 1 1 0 0,1-1 0 0 0,0 0-1 0 0,-1 1 1 0 0,1-1 0 0 0,0 1-1 0 0,0-1 1 0 0,-1 0 0 0 0,1 1-1 0 0,0-1 1 0 0,0 0 0 0 0,0 1-1 0 0,0-1 1 0 0,0 0 0 0 0,0 1-1 0 0,0-1 1 0 0,0 0 0 0 0,0 0-1 0 0,0 1 1 0 0,1-1 0 0 0,-1 1-1 0 0,0-1 1 0 0,0 0 0 0 0,1 1-1 0 0,-1-1 1 0 0,0 0 0 0 0,1 0-1 0 0,16-20 133 0 0,-6 14-96 0 0,-1 1-1 0 0,2 0 0 0 0,-1 1 1 0 0,1 0-1 0 0,0 1 0 0 0,0 0 1 0 0,0 1-1 0 0,0 0 0 0 0,1 1 0 0 0,15-1 1 0 0,3 0 36 0 0,1 3 0 0 0,60 5 1 0 0,-85-3-64 0 0,0 0 0 0 0,0 0 1 0 0,0 1-1 0 0,-1-1 0 0 0,0 1 0 0 0,1 1 1 0 0,-1 0-1 0 0,0 0 0 0 0,9 7 1 0 0,-9-6-160 0 0,0-1 1 0 0,0 1 0 0 0,0-2 0 0 0,1 1-1 0 0,9 3 1 0 0,-15-6-217 0 0,7-1-2571 0 0</inkml:trace>
</inkml:ink>
</file>

<file path=ppt/ink/ink2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8"/>
    </inkml:context>
    <inkml:brush xml:id="br0">
      <inkml:brushProperty name="width" value="0.1" units="cm"/>
      <inkml:brushProperty name="height" value="0.1" units="cm"/>
      <inkml:brushProperty name="color" value="#AB008B"/>
    </inkml:brush>
  </inkml:definitions>
  <inkml:trace contextRef="#ctx0" brushRef="#br0">0 32 10591 0 0,'0'0'964'0'0,"1"-2"-794"0"0,17-28 9829 0 0,-14 43-5164 0 0,-3-7-5907 0 0,2 19 1232 0 0,-1 0 0 0 0,-1 1 0 0 0,-1-1-1 0 0,-6 45 1 0 0,3-45-44 0 0,1 0 1 0 0,1 0-1 0 0,1 0 0 0 0,1 0 0 0 0,5 26 0 0 0,-5-48-141 0 0,0 1-1 0 0,1-1 1 0 0,-1 0 0 0 0,1 1 0 0 0,-1-1-1 0 0,1 0 1 0 0,0 0 0 0 0,0 0 0 0 0,0 0-1 0 0,1 0 1 0 0,-1 0 0 0 0,1-1-1 0 0,4 5 1 0 0,-6-6 10 0 0,1 0 0 0 0,-1-1-1 0 0,0 1 1 0 0,1 0 0 0 0,-1 0 0 0 0,1 0 0 0 0,-1-1-1 0 0,1 1 1 0 0,-1-1 0 0 0,1 1 0 0 0,-1-1 0 0 0,1 0-1 0 0,0 1 1 0 0,-1-1 0 0 0,1 0 0 0 0,-1 0-1 0 0,1 0 1 0 0,0 0 0 0 0,-1-1 0 0 0,1 1 0 0 0,-1 0-1 0 0,1-1 1 0 0,0 1 0 0 0,-1-1 0 0 0,1 1 0 0 0,-1-1-1 0 0,1 0 1 0 0,-1 1 0 0 0,0-1 0 0 0,1 0 0 0 0,-1 0-1 0 0,2-2 1 0 0,27-31-3938 0 0,-20 16 1946 0 0</inkml:trace>
</inkml:ink>
</file>

<file path=ppt/ink/ink2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59"/>
    </inkml:context>
    <inkml:brush xml:id="br0">
      <inkml:brushProperty name="width" value="0.1" units="cm"/>
      <inkml:brushProperty name="height" value="0.1" units="cm"/>
      <inkml:brushProperty name="color" value="#AB008B"/>
    </inkml:brush>
  </inkml:definitions>
  <inkml:trace contextRef="#ctx0" brushRef="#br0">1 30 13791 0 0,'0'0'630'0'0,"26"-29"8463"0"0,-28 44-7332 0 0,1 16-1506 0 0,-9 49 0 0 0,5-47 118 0 0,-2 49-1 0 0,7-69-324 0 0,1 0-1 0 0,0-1 1 0 0,1 1 0 0 0,0 0-1 0 0,1-1 1 0 0,0 1-1 0 0,8 17 1 0 0,-11-29-112 0 0,1 0 1 0 0,-1 0-1 0 0,0 1 1 0 0,1-1-1 0 0,-1 0 0 0 0,1 0 1 0 0,-1 0-1 0 0,1 0 1 0 0,-1-1-1 0 0,1 1 0 0 0,0 0 1 0 0,-1 0-1 0 0,1 0 1 0 0,0 0-1 0 0,0-1 0 0 0,0 1 1 0 0,-1 0-1 0 0,1-1 1 0 0,0 1-1 0 0,0 0 0 0 0,0-1 1 0 0,0 1-1 0 0,0-1 1 0 0,0 0-1 0 0,2 1 0 0 0,-1-1-84 0 0,-1-1-1 0 0,0 1 0 0 0,0 0 0 0 0,0-1 0 0 0,0 1 0 0 0,0-1 0 0 0,0 0 0 0 0,0 1 0 0 0,0-1 0 0 0,0 0 0 0 0,0 1 0 0 0,0-1 0 0 0,0 0 1 0 0,-1 0-1 0 0,1 0 0 0 0,1-2 0 0 0,3-5-1674 0 0</inkml:trace>
</inkml:ink>
</file>

<file path=ppt/ink/ink2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60"/>
    </inkml:context>
    <inkml:brush xml:id="br0">
      <inkml:brushProperty name="width" value="0.1" units="cm"/>
      <inkml:brushProperty name="height" value="0.1" units="cm"/>
      <inkml:brushProperty name="color" value="#AB008B"/>
    </inkml:brush>
  </inkml:definitions>
  <inkml:trace contextRef="#ctx0" brushRef="#br0">1 82 1839 0 0,'0'0'10556'0'0,"11"22"-2629"0"0,-3-13-7635 0 0,-1-3-65 0 0,1-1 0 0 0,-1 0 0 0 0,1-1 0 0 0,1 1-1 0 0,-1-1 1 0 0,1-1 0 0 0,-1 0 0 0 0,1 0 0 0 0,0-1 0 0 0,0 0 0 0 0,0 0 0 0 0,0-1 0 0 0,1 0 0 0 0,-1-1 0 0 0,0 0-1 0 0,0 0 1 0 0,10-3 0 0 0,-4 1-80 0 0,0-1 0 0 0,0-1 0 0 0,0 0 0 0 0,-1-1 0 0 0,1-1 0 0 0,-2 0-1 0 0,1-1 1 0 0,0 0 0 0 0,17-14 0 0 0,-15 9-86 0 0,1 1 0 0 0,0 1 0 0 0,1 1 0 0 0,0 0 0 0 0,0 1-1 0 0,1 1 1 0 0,0 0 0 0 0,34-5 0 0 0,-39 9-27 0 0,0 2-1 0 0,-1 0 0 0 0,1 0 1 0 0,0 2-1 0 0,0 0 1 0 0,0 0-1 0 0,0 1 1 0 0,-1 1-1 0 0,1 0 0 0 0,-1 1 1 0 0,0 0-1 0 0,0 1 1 0 0,17 9-1 0 0,-1 1-343 0 0,-15-8-241 0 0,0 0 0 0 0,-1 0 0 0 0,0 2 0 0 0,-1-1 0 0 0,23 22 0 0 0,-28-24-1073 0 0</inkml:trace>
</inkml:ink>
</file>

<file path=ppt/ink/ink2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61"/>
    </inkml:context>
    <inkml:brush xml:id="br0">
      <inkml:brushProperty name="width" value="0.1" units="cm"/>
      <inkml:brushProperty name="height" value="0.1" units="cm"/>
      <inkml:brushProperty name="color" value="#AB008B"/>
    </inkml:brush>
  </inkml:definitions>
  <inkml:trace contextRef="#ctx0" brushRef="#br0">0 72 12319 0 0,'0'0'5448'0'0,"23"-26"-349"0"0,-6 18-4638 0 0,0 1 0 0 0,0 0 0 0 0,1 2 0 0 0,-1 0 0 0 0,1 1 0 0 0,0 0 0 0 0,28 0 0 0 0,129 3 69 0 0,-162 1-540 0 0,0 1 0 0 0,0 1 0 0 0,0 0 0 0 0,12 4 0 0 0,4 7-2872 0 0</inkml:trace>
</inkml:ink>
</file>

<file path=ppt/ink/ink2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62"/>
    </inkml:context>
    <inkml:brush xml:id="br0">
      <inkml:brushProperty name="width" value="0.1" units="cm"/>
      <inkml:brushProperty name="height" value="0.1" units="cm"/>
      <inkml:brushProperty name="color" value="#AB008B"/>
    </inkml:brush>
  </inkml:definitions>
  <inkml:trace contextRef="#ctx0" brushRef="#br0">15 9 12607 0 0,'-3'1'285'0'0,"-2"2"-162"0"0,-2 9 3172 0 0,20-18 262 0 0,18 0-2363 0 0,-28 5-785 0 0,28-4 655 0 0,0 1 0 0 0,0 1 1 0 0,60 3-1 0 0,-43 4-773 0 0,87 20-1 0 0,-105-19-1840 0 0,-10-6-5994 0 0</inkml:trace>
</inkml:ink>
</file>

<file path=ppt/ink/ink2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35.763"/>
    </inkml:context>
    <inkml:brush xml:id="br0">
      <inkml:brushProperty name="width" value="0.1" units="cm"/>
      <inkml:brushProperty name="height" value="0.1" units="cm"/>
      <inkml:brushProperty name="color" value="#AB008B"/>
    </inkml:brush>
  </inkml:definitions>
  <inkml:trace contextRef="#ctx0" brushRef="#br0">87 201 2759 0 0,'-3'2'9880'0'0,"-6"1"-6214"0"0,-17 8-732 0 0,18-5-2373 0 0,6-4-420 0 0,-1-1 0 0 0,1 1 0 0 0,-1 0 0 0 0,1 0 0 0 0,-1 0 0 0 0,1 0 0 0 0,0 0-1 0 0,0 0 1 0 0,0 1 0 0 0,0-1 0 0 0,1 1 0 0 0,-1-1 0 0 0,1 1 0 0 0,-1 0 0 0 0,1-1 0 0 0,0 1 0 0 0,0 0-1 0 0,0 0 1 0 0,1 0 0 0 0,-2 6 0 0 0,0 11 108 0 0,1-1 0 0 0,1 1 0 0 0,0 0-1 0 0,1-1 1 0 0,2 1 0 0 0,0-1 0 0 0,1 0 0 0 0,0 1-1 0 0,11 24 1841 0 0,-13-73-1908 0 0,-2 0 1 0 0,0 0-1 0 0,-6-30 1 0 0,3 24 257 0 0,1-48-1 0 0,2 71-389 0 0,1 0-1 0 0,1 0 1 0 0,0 1-1 0 0,1-1 1 0 0,0 1-1 0 0,0 0 1 0 0,2-1 0 0 0,5-10-1 0 0,-7 16-48 0 0,4-8-8 0 0,0 0 1 0 0,2 0-1 0 0,-1 1 1 0 0,15-15-1 0 0,-21 25 7 0 0,0 1 0 0 0,1-1-1 0 0,-1 1 1 0 0,1-1-1 0 0,0 1 1 0 0,0 0 0 0 0,0 0-1 0 0,0 1 1 0 0,0-1 0 0 0,0 0-1 0 0,1 1 1 0 0,-1 0-1 0 0,0 0 1 0 0,1 0 0 0 0,-1 0-1 0 0,1 1 1 0 0,-1-1 0 0 0,1 1-1 0 0,0 0 1 0 0,-1 0 0 0 0,1 0-1 0 0,-1 0 1 0 0,1 1-1 0 0,6 1 1 0 0,60 15-469 0 0,109 12 0 0 0,22 5-2942 0 0,-175-30-5596 0 0</inkml:trace>
</inkml:ink>
</file>

<file path=ppt/ink/ink2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58.389"/>
    </inkml:context>
    <inkml:brush xml:id="br0">
      <inkml:brushProperty name="width" value="0.1" units="cm"/>
      <inkml:brushProperty name="height" value="0.1" units="cm"/>
      <inkml:brushProperty name="color" value="#F6630D"/>
    </inkml:brush>
  </inkml:definitions>
  <inkml:trace contextRef="#ctx0" brushRef="#br0">59 0 5983 0 0,'6'17'12224'0'0,"-1"6"-10309"0"0,-8 31-1187 0 0,-2 0 1 0 0,-15 64-1 0 0,-4 39-471 0 0,17-99-239 0 0,2-17-6 0 0,1 1 0 0 0,2 0 1 0 0,6 73-1 0 0,13-67 28 0 0,-17-84-4525 0 0,-2 20 61 0 0,1-2-1523 0 0</inkml:trace>
</inkml:ink>
</file>

<file path=ppt/ink/ink2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58.842"/>
    </inkml:context>
    <inkml:brush xml:id="br0">
      <inkml:brushProperty name="width" value="0.1" units="cm"/>
      <inkml:brushProperty name="height" value="0.1" units="cm"/>
      <inkml:brushProperty name="color" value="#F6630D"/>
    </inkml:brush>
  </inkml:definitions>
  <inkml:trace contextRef="#ctx0" brushRef="#br0">0 20 10015 0 0,'4'-20'12829'0'0,"15"40"-11667"0"0,-10-9-1025 0 0,69 77 655 0 0,140 167 591 0 0,-201-230-1291 0 0,0 1 0 0 0,14 29 0 0 0,-18-30-54 0 0,2 0 0 0 0,0 0 0 0 0,29 34 0 0 0,-38-54 4 0 0,0-1-20 0 0,12 9 224 0 0</inkml:trace>
</inkml:ink>
</file>

<file path=ppt/ink/ink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2"/>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2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59.170"/>
    </inkml:context>
    <inkml:brush xml:id="br0">
      <inkml:brushProperty name="width" value="0.1" units="cm"/>
      <inkml:brushProperty name="height" value="0.1" units="cm"/>
      <inkml:brushProperty name="color" value="#F6630D"/>
    </inkml:brush>
  </inkml:definitions>
  <inkml:trace contextRef="#ctx0" brushRef="#br0">0 24 13303 0 0,'0'0'7739'0'0,"28"-3"-5717"0"0,-9 1-1454 0 0,43-6 161 0 0,0 2 0 0 0,98 3 0 0 0,-123 1-2980 0 0</inkml:trace>
</inkml:ink>
</file>

<file path=ppt/ink/ink2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59.592"/>
    </inkml:context>
    <inkml:brush xml:id="br0">
      <inkml:brushProperty name="width" value="0.1" units="cm"/>
      <inkml:brushProperty name="height" value="0.1" units="cm"/>
      <inkml:brushProperty name="color" value="#F6630D"/>
    </inkml:brush>
  </inkml:definitions>
  <inkml:trace contextRef="#ctx0" brushRef="#br0">1 35 11111 0 0,'0'0'7408'0'0,"32"-14"-4146"0"0,-5 8-2641 0 0,1 0 1 0 0,0 2-1 0 0,0 1 1 0 0,1 2-1 0 0,36 1 1 0 0,5 7-3023 0 0,-4 6-5047 0 0,-49-9 690 0 0</inkml:trace>
</inkml:ink>
</file>

<file path=ppt/ink/ink2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7:59.920"/>
    </inkml:context>
    <inkml:brush xml:id="br0">
      <inkml:brushProperty name="width" value="0.1" units="cm"/>
      <inkml:brushProperty name="height" value="0.1" units="cm"/>
      <inkml:brushProperty name="color" value="#F6630D"/>
    </inkml:brush>
  </inkml:definitions>
  <inkml:trace contextRef="#ctx0" brushRef="#br0">0 33 5527 0 0,'18'-1'8850'0'0,"10"-17"-4604"0"0,-23 16-3902 0 0,1-1-1 0 0,0 1 0 0 0,0 0 0 0 0,0 1 1 0 0,0 0-1 0 0,1 0 0 0 0,-1 0 0 0 0,0 0 1 0 0,0 1-1 0 0,1 0 0 0 0,8 1 1 0 0,1 2 138 0 0,-1 1 0 0 0,31 11 0 0 0,-32-10-559 0 0,0 0 1 0 0,1-1-1 0 0,0-1 0 0 0,16 3 1 0 0,-13-7-2015 0 0,-7 0 23 0 0</inkml:trace>
</inkml:ink>
</file>

<file path=ppt/ink/ink2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00.342"/>
    </inkml:context>
    <inkml:brush xml:id="br0">
      <inkml:brushProperty name="width" value="0.1" units="cm"/>
      <inkml:brushProperty name="height" value="0.1" units="cm"/>
      <inkml:brushProperty name="color" value="#F6630D"/>
    </inkml:brush>
  </inkml:definitions>
  <inkml:trace contextRef="#ctx0" brushRef="#br0">27 9 13391 0 0,'-8'-9'9797'0'0,"5"25"-9562"0"0,1-1-1 0 0,0 0 0 0 0,0 1 0 0 0,2-1 0 0 0,1 22 1 0 0,-1 27 10 0 0,-11 206 75 0 0,17-246-2773 0 0,-6-23 2294 0 0,0 0 0 0 0,1-1 0 0 0,-1 1 0 0 0,0 0 0 0 0,0-1 0 0 0,0 1-1 0 0,1 0 1 0 0,-1-1 0 0 0,0 1 0 0 0,0-1 0 0 0,1 1 0 0 0,-1 0 0 0 0,1-1 0 0 0,-1 1 0 0 0,0-1-1 0 0,1 1 1 0 0,-1-1 0 0 0,1 1 0 0 0,0-1 0 0 0,-1 0 0 0 0,1 1 0 0 0,-1-1 0 0 0,1 1 0 0 0,-1-1-1 0 0,1 0 1 0 0,0 0 0 0 0,-1 1 0 0 0,1-1 0 0 0,0 0 0 0 0,-1 0 0 0 0,1 0 0 0 0,0 0 0 0 0,0 0 0 0 0,-1 0-1 0 0,1 0 1 0 0,1 0 0 0 0</inkml:trace>
</inkml:ink>
</file>

<file path=ppt/ink/ink2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00.686"/>
    </inkml:context>
    <inkml:brush xml:id="br0">
      <inkml:brushProperty name="width" value="0.1" units="cm"/>
      <inkml:brushProperty name="height" value="0.1" units="cm"/>
      <inkml:brushProperty name="color" value="#F6630D"/>
    </inkml:brush>
  </inkml:definitions>
  <inkml:trace contextRef="#ctx0" brushRef="#br0">0 0 13327 0 0,'0'0'1210'0'0,"38"10"7844"0"0,-40 1-8908 0 0,0 0 0 0 0,0 1 0 0 0,1-1 0 0 0,1 1-1 0 0,0-1 1 0 0,1 1 0 0 0,2 18 0 0 0,1 15 47 0 0,7 92-56 0 0,0 17-34 0 0,-11-152-144 0 0,0 0-1 0 0,0 1 1 0 0,1-1-1 0 0,-1 0 1 0 0,1 0-1 0 0,0 1 1 0 0,-1-1-1 0 0,1 0 1 0 0,0 0-1 0 0,0 0 1 0 0,0 0-1 0 0,1 0 1 0 0,-1 0-1 0 0,0 0 1 0 0,1 0-1 0 0,-1-1 1 0 0,1 1-1 0 0,0 0 1 0 0,0-1 0 0 0,-1 1-1 0 0,1-1 1 0 0,0 0-1 0 0,2 1 1 0 0,3 3-76 0 0,-5-16-2187 0 0,-2 0 208 0 0</inkml:trace>
</inkml:ink>
</file>

<file path=ppt/ink/ink2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01.295"/>
    </inkml:context>
    <inkml:brush xml:id="br0">
      <inkml:brushProperty name="width" value="0.1" units="cm"/>
      <inkml:brushProperty name="height" value="0.1" units="cm"/>
      <inkml:brushProperty name="color" value="#F6630D"/>
    </inkml:brush>
  </inkml:definitions>
  <inkml:trace contextRef="#ctx0" brushRef="#br0">32 1 5983 0 0,'-26'19'892'0'0,"25"-18"-387"0"0,0 1 1 0 0,0 0-1 0 0,1 0 0 0 0,-1 0 0 0 0,0 0 0 0 0,1 0 0 0 0,0 1 0 0 0,-1-1 0 0 0,1 0 0 0 0,0 0 0 0 0,0 4 0 0 0,9 24 2026 0 0,28 28-1777 0 0,-21-35 584 0 0,-8-10-892 0 0,1-2 0 0 0,0 1-1 0 0,0-1 1 0 0,1 0 0 0 0,0-1-1 0 0,1 0 1 0 0,0-1 0 0 0,1 0-1 0 0,0-1 1 0 0,0 0 0 0 0,1-1 0 0 0,14 6-1 0 0,-14-8-322 0 0,1-1 1 0 0,-1 0-1 0 0,1-1 0 0 0,0 0 0 0 0,0-1 0 0 0,0 0 0 0 0,0-2 0 0 0,0 1 1 0 0,0-2-1 0 0,0 0 0 0 0,1 0 0 0 0,-2-2 0 0 0,1 1 0 0 0,0-2 1 0 0,0 0-1 0 0,-1-1 0 0 0,0 0 0 0 0,0-1 0 0 0,18-10 0 0 0,2 2 105 0 0,-29 13-196 0 0,0 0-1 0 0,0 0 1 0 0,0 0-1 0 0,-1-1 1 0 0,1 1 0 0 0,-1-1-1 0 0,1 0 1 0 0,-1 0 0 0 0,0 0-1 0 0,0-1 1 0 0,0 1 0 0 0,0-1-1 0 0,4-4 1 0 0,-2-2 25 0 0,1 1 0 0 0,0-1 1 0 0,0 1-1 0 0,1 1 0 0 0,0-1 0 0 0,0 1 0 0 0,1 0 1 0 0,0 1-1 0 0,10-8 0 0 0,-12 11-25 0 0,0 0 0 0 0,-1 0-1 0 0,1 1 1 0 0,0-1 0 0 0,0 1 0 0 0,1 1-1 0 0,-1-1 1 0 0,0 1 0 0 0,1 0 0 0 0,-1 1-1 0 0,0-1 1 0 0,1 1 0 0 0,-1 1 0 0 0,1-1-1 0 0,10 3 1 0 0,4 3-994 0 0,-1 1-1 0 0,1 0 1 0 0,-1 2-1 0 0,-1 0 0 0 0,32 22 1 0 0,-9-7-2223 0 0</inkml:trace>
</inkml:ink>
</file>

<file path=ppt/ink/ink2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02.061"/>
    </inkml:context>
    <inkml:brush xml:id="br0">
      <inkml:brushProperty name="width" value="0.1" units="cm"/>
      <inkml:brushProperty name="height" value="0.1" units="cm"/>
      <inkml:brushProperty name="color" value="#F6630D"/>
    </inkml:brush>
  </inkml:definitions>
  <inkml:trace contextRef="#ctx0" brushRef="#br0">2 182 1839 0 0,'0'0'83'0'0,"-2"33"10"0"0,4 18 1723 0 0,1-8 4782 0 0,10 48 0 0 0,-1-32-3931 0 0,-4-83 2054 0 0,-2-20-4098 0 0,-8-52 337 0 0,0 76-757 0 0,0-1 1 0 0,2 0-1 0 0,1 0 1 0 0,4-26-1 0 0,0 10-80 0 0,-4 27-55 0 0,1-1-1 0 0,0 1 1 0 0,0 0 0 0 0,1 0 0 0 0,4-10 0 0 0,-6 17-55 0 0,1 0 0 0 0,0 0 1 0 0,0-1-1 0 0,0 1 0 0 0,1 0 0 0 0,-1 1 0 0 0,1-1 1 0 0,0 0-1 0 0,-1 1 0 0 0,1-1 0 0 0,0 1 1 0 0,1 0-1 0 0,-1 0 0 0 0,0 0 0 0 0,1 1 1 0 0,-1-1-1 0 0,8-1 0 0 0,1 0-162 0 0,0 0 1 0 0,0 1-1 0 0,0 1 0 0 0,1 0 1 0 0,-1 0-1 0 0,0 2 0 0 0,1-1 1 0 0,16 4-1 0 0,7 3-950 0 0,54 18 0 0 0,-75-19-637 0 0</inkml:trace>
</inkml:ink>
</file>

<file path=ppt/ink/ink2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03.076"/>
    </inkml:context>
    <inkml:brush xml:id="br0">
      <inkml:brushProperty name="width" value="0.1" units="cm"/>
      <inkml:brushProperty name="height" value="0.1" units="cm"/>
      <inkml:brushProperty name="color" value="#F6630D"/>
    </inkml:brush>
  </inkml:definitions>
  <inkml:trace contextRef="#ctx0" brushRef="#br0">1 157 1839 0 0,'0'0'11906'0'0,"8"-36"-8188"0"0,-5 27-3318 0 0,0 0 0 0 0,1 0-1 0 0,1 0 1 0 0,0 1 0 0 0,0 0-1 0 0,0 0 1 0 0,1 0 0 0 0,9-9 0 0 0,-13 14-338 0 0,1 0 1 0 0,-1 0 0 0 0,0 1 0 0 0,1-1 0 0 0,0 1-1 0 0,-1 0 1 0 0,1 0 0 0 0,0 0 0 0 0,0 0 0 0 0,0 0 0 0 0,1 0-1 0 0,-1 1 1 0 0,0 0 0 0 0,1 0 0 0 0,-1-1 0 0 0,0 2-1 0 0,1-1 1 0 0,-1 0 0 0 0,1 1 0 0 0,0 0 0 0 0,-1 0 0 0 0,1 0-1 0 0,-1 0 1 0 0,1 0 0 0 0,4 2 0 0 0,-6-1-31 0 0,1 1 0 0 0,-1 0 0 0 0,0 0 1 0 0,1 0-1 0 0,-1 0 0 0 0,0 1 0 0 0,0-1 0 0 0,-1 0 1 0 0,1 1-1 0 0,0-1 0 0 0,-1 1 0 0 0,1 0 0 0 0,-1 0 0 0 0,0-1 1 0 0,0 1-1 0 0,0 0 0 0 0,-1 0 0 0 0,1 0 0 0 0,0 0 1 0 0,-1 0-1 0 0,0 4 0 0 0,1 69 225 0 0,-2-70-229 0 0,-1 34-19 0 0,-2-1 0 0 0,-3 1 0 0 0,-12 48 0 0 0,13-69-8 0 0,-1 1-1 0 0,-1-1 0 0 0,0 0 1 0 0,-1-1-1 0 0,-1 0 1 0 0,-1-1-1 0 0,0 0 1 0 0,-18 19-1 0 0,7-21 11 0 0,22-15 186 0 0,-8-5-155 0 0,7 5-41 0 0,1 0 0 0 0,-1 0 0 0 0,0-1 0 0 0,0 1 0 0 0,0 0 0 0 0,1-1 0 0 0,-1 1 1 0 0,0 0-1 0 0,0-1 0 0 0,1 1 0 0 0,-1-1 0 0 0,0 0 0 0 0,1 1 0 0 0,-1-1 0 0 0,1 1 0 0 0,-1-1 0 0 0,1 0 0 0 0,-1 1 0 0 0,1-1 1 0 0,-1 0-1 0 0,1 0 0 0 0,0 1 0 0 0,-1-1 0 0 0,1 0 0 0 0,0 0 0 0 0,0 0 0 0 0,-1-1 0 0 0,3-1 1 0 0,-1 0-1 0 0,1 0 1 0 0,0 0-1 0 0,0 1 1 0 0,0-1-1 0 0,1 0 1 0 0,-1 1-1 0 0,1 0 1 0 0,-1-1-1 0 0,1 1 1 0 0,0 0-1 0 0,0 1 1 0 0,-1-1-1 0 0,1 0 1 0 0,1 1 0 0 0,-1 0-1 0 0,0-1 1 0 0,0 1-1 0 0,0 0 1 0 0,6 0-1 0 0,6-3 7 0 0,0 1 0 0 0,0 1 0 0 0,19-1 0 0 0,36 4 87 0 0,108 17 0 0 0,-99-8 78 0 0,-24 3-27 0 0,-33-4-7052 0 0</inkml:trace>
</inkml:ink>
</file>

<file path=ppt/ink/ink2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12.640"/>
    </inkml:context>
    <inkml:brush xml:id="br0">
      <inkml:brushProperty name="width" value="0.1" units="cm"/>
      <inkml:brushProperty name="height" value="0.1" units="cm"/>
      <inkml:brushProperty name="color" value="#F6630D"/>
    </inkml:brush>
  </inkml:definitions>
  <inkml:trace contextRef="#ctx0" brushRef="#br0">0 6395 7887 0 0,'15'5'714'0'0,"49"9"-233"0"0,2-2 3503 0 0,-56-11-2967 0 0,16-20 2224 0 0,8-5-2970 0 0,-6-3-10 0 0,0-1 0 0 0,-2-1-1 0 0,26-39 1 0 0,37-41 348 0 0,61-65-86 0 0,-133 150-495 0 0,-1-1 0 0 0,-1 0 0 0 0,-1-1 1 0 0,-2-1-1 0 0,17-49 0 0 0,89-400 48 0 0,-115 459-76 0 0,68-369 99 0 0,-57 283-52 0 0,1-185-1 0 0,-38-338 18 0 0,2 201 2 0 0,-3-136-78 0 0,4-192-42 0 0,24 379 54 0 0,2 107 0 0 0,3-102 0 0 0,-6 319 0 0 0,2 1 0 0 0,2 0 0 0 0,20-68 0 0 0,4-31 0 0 0,-22 95 3 0 0,24-82-1 0 0,-27 115-9 0 0,1 1-1 0 0,2 0 1 0 0,0 0 0 0 0,0 1 0 0 0,2 0-1 0 0,0 1 1 0 0,20-22 0 0 0,2-3-12 0 0,-1-2 1 0 0,-2-1-1 0 0,34-68 0 0 0,-60 105 21 0 0,0 1-1 0 0,1 0 1 0 0,0 0 0 0 0,0 0-1 0 0,0 0 1 0 0,1 1 0 0 0,0 0-1 0 0,0 0 1 0 0,1 0 0 0 0,-1 1-1 0 0,1 0 1 0 0,9-4 0 0 0,5 27 1699 0 0,-8-4-1121 0 0,-11-11-534 0 0,1 0-26 0 0,20 4 274 0 0,-15-5-496 0 0,-1 0 1 0 0,1-1 0 0 0,0 0 0 0 0,0 0-1 0 0,0 0 1 0 0,0-1 0 0 0,9-1-1 0 0</inkml:trace>
</inkml:ink>
</file>

<file path=ppt/ink/ink2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13.390"/>
    </inkml:context>
    <inkml:brush xml:id="br0">
      <inkml:brushProperty name="width" value="0.1" units="cm"/>
      <inkml:brushProperty name="height" value="0.1" units="cm"/>
      <inkml:brushProperty name="color" value="#F6630D"/>
    </inkml:brush>
  </inkml:definitions>
  <inkml:trace contextRef="#ctx0" brushRef="#br0">0 19 10335 0 0,'0'0'8631'0'0,"1"-1"-8431"0"0,-1 0 0 0 0,0-1 0 0 0,0 1 0 0 0,1 0 0 0 0,-1 0 0 0 0,1-1 1 0 0,-1 1-1 0 0,1 0 0 0 0,-1 0 0 0 0,1 0 0 0 0,0 0 0 0 0,0-1 0 0 0,1 0 0 0 0,68 11 695 0 0,0 4 0 0 0,-1 2 0 0 0,91 34 0 0 0,-145-44-888 0 0,-7-3 9 0 0,0 0-1 0 0,0 1 0 0 0,0 0 1 0 0,0 0-1 0 0,-1 1 1 0 0,1 0-1 0 0,-1 0 0 0 0,0 1 1 0 0,0 0-1 0 0,-1 0 1 0 0,1 0-1 0 0,-1 1 0 0 0,11 13 1 0 0,-17-18 42 0 0,-5 32 436 0 0,-3-17-447 0 0,-1 0 0 0 0,-1 0 0 0 0,-1-1 0 0 0,0 0 0 0 0,-1 0 0 0 0,-1-2 0 0 0,-16 15 0 0 0,9-7-26 0 0,3-5-26 0 0,-2-1 0 0 0,0 0 0 0 0,-1-2 0 0 0,-22 12 0 0 0,16-9-18 0 0,-41 31-1 0 0,58-29 31 0 0</inkml:trace>
</inkml:ink>
</file>

<file path=ppt/ink/ink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3"/>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2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14.375"/>
    </inkml:context>
    <inkml:brush xml:id="br0">
      <inkml:brushProperty name="width" value="0.1" units="cm"/>
      <inkml:brushProperty name="height" value="0.1" units="cm"/>
      <inkml:brushProperty name="color" value="#F6630D"/>
    </inkml:brush>
  </inkml:definitions>
  <inkml:trace contextRef="#ctx0" brushRef="#br0">32 89 7831 0 0,'-4'-19'9543'0'0,"15"33"-5443"0"0,-6 0-5679 0 0,-1 4 1784 0 0,-1 1-1 0 0,0 38 1 0 0,-3-41-108 0 0,1 0 1 0 0,1 1-1 0 0,0-1 1 0 0,6 23 0 0 0,-11-41-20 0 0,2 2-68 0 0,-1 0 0 0 0,1-1 0 0 0,0 1 0 0 0,-1-1 0 0 0,1 0 0 0 0,0 1-1 0 0,-1-1 1 0 0,1 0 0 0 0,0 0 0 0 0,0 0 0 0 0,-1 1 0 0 0,1-2 0 0 0,0 1 0 0 0,0 0 0 0 0,-1-2 0 0 0,-4-22 271 0 0,0 0-1 0 0,2-1 1 0 0,-2-33 0 0 0,-1-10 262 0 0,5 57-480 0 0,-6-45 430 0 0,5 50-258 0 0,3 37-135 0 0,0-5-100 0 0,0-9 0 0 0,0-1 0 0 0,1 1 0 0 0,0 0 0 0 0,2-1 0 0 0,-1 1 0 0 0,2-1 0 0 0,0 1 0 0 0,7 14 0 0 0,-11-29 0 0 0,0-1 0 0 0,1 1 0 0 0,-1 0 0 0 0,0-1 0 0 0,0 1 0 0 0,1 0 0 0 0,-1-1-1 0 0,1 1 1 0 0,-1-1 0 0 0,0 1 0 0 0,1-1 0 0 0,-1 1 0 0 0,1-1 0 0 0,-1 1 0 0 0,1-1 0 0 0,-1 1 0 0 0,1-1 0 0 0,0 0 0 0 0,-1 1-1 0 0,1-1 1 0 0,0 0 0 0 0,-1 0 0 0 0,1 1 0 0 0,0-1 0 0 0,-1 0 0 0 0,1 0 0 0 0,0 0 0 0 0,-1 0 0 0 0,1 0 0 0 0,0 0-1 0 0,-1 0 1 0 0,1 0 0 0 0,0 0 0 0 0,-1 0 0 0 0,1 0 0 0 0,0 0 0 0 0,-1 0 0 0 0,1-1 0 0 0,0 1 0 0 0,-1 0 0 0 0,1 0 0 0 0,0-1-1 0 0,-1 1 1 0 0,1-1 0 0 0,-1 1 0 0 0,2-1 0 0 0,13-18 20 0 0,-15 19-20 0 0,4-9 52 0 0,0 0-1 0 0,0 0 1 0 0,-1 0 0 0 0,0 0-1 0 0,-1-1 1 0 0,0 0-1 0 0,0 1 1 0 0,-1-1 0 0 0,0 0-1 0 0,-1 0 1 0 0,0 1-1 0 0,-1-1 1 0 0,0 0 0 0 0,0 0-1 0 0,-1 1 1 0 0,-3-11-1 0 0,4 19 35 0 0,-13 34-17 0 0,14-28-72 0 0,0-1 0 0 0,0 1 0 0 0,0-1 0 0 0,1 0 0 0 0,0 1 0 0 0,0-1 0 0 0,0 0-1 0 0,0 0 1 0 0,0 1 0 0 0,1-1 0 0 0,0 0 0 0 0,0 0 0 0 0,0-1 0 0 0,0 1 0 0 0,1 0 0 0 0,-1-1 0 0 0,1 1 0 0 0,4 4 0 0 0,-5-7 0 0 0,0 1 1 0 0,-1-1 0 0 0,1 0 0 0 0,0 1 0 0 0,0-1 0 0 0,0 0 0 0 0,0 0 0 0 0,0 0 0 0 0,0 0 0 0 0,0 0 0 0 0,0-1-1 0 0,0 1 1 0 0,1-1 0 0 0,-1 1 0 0 0,0-1 0 0 0,0 0 0 0 0,0 0 0 0 0,1 0 0 0 0,-1 0 0 0 0,0 0 0 0 0,0 0 0 0 0,1-1-1 0 0,-1 1 1 0 0,0-1 0 0 0,0 0 0 0 0,0 1 0 0 0,0-1 0 0 0,0 0 0 0 0,0 0 0 0 0,0-1 0 0 0,0 1 0 0 0,0 0 0 0 0,0 0-1 0 0,-1-1 1 0 0,1 1 0 0 0,2-4 0 0 0,9-6 304 0 0,-1 1-1153 0 0</inkml:trace>
</inkml:ink>
</file>

<file path=ppt/ink/ink2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0"/>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1"/>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2"/>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3"/>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4"/>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5"/>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6"/>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7"/>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8"/>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4"/>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2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69"/>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0"/>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1"/>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2"/>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3"/>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4"/>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5"/>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6"/>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7"/>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8"/>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5"/>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2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79"/>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0"/>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1"/>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2"/>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3"/>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4"/>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5"/>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6"/>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7"/>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89"/>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6"/>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2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0"/>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1"/>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2"/>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3"/>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4"/>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5"/>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6"/>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7"/>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8"/>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299"/>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7"/>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2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0"/>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1"/>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2"/>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3"/>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4"/>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5"/>
    </inkml:context>
    <inkml:brush xml:id="br0">
      <inkml:brushProperty name="width" value="0.1" units="cm"/>
      <inkml:brushProperty name="height" value="0.1" units="cm"/>
      <inkml:brushProperty name="color" value="#AB008B"/>
    </inkml:brush>
  </inkml:definitions>
  <inkml:trace contextRef="#ctx0" brushRef="#br0">44 120 9039 0 0,'-36'-14'11574'0'0,"35"14"-11533"0"0,1 0-1 0 0,0 0 1 0 0,-1 0 0 0 0,1 0 0 0 0,0 0-1 0 0,-1-1 1 0 0,1 1 0 0 0,0 0 0 0 0,-1 0 0 0 0,1 0-1 0 0,0 0 1 0 0,-1-1 0 0 0,1 1 0 0 0,0 0-1 0 0,0 0 1 0 0,-1-1 0 0 0,1 1 0 0 0,0 0 0 0 0,0 0-1 0 0,0-1 1 0 0,-1 1 0 0 0,1 0 0 0 0,0-1-1 0 0,0 1 1 0 0,0 0 0 0 0,0-1 0 0 0,0 1 0 0 0,-1 0-1 0 0,1-1 1 0 0,0 1 0 0 0,0-1 0 0 0,0 1-1 0 0,0 0 1 0 0,0-1 0 0 0,0 1 0 0 0,0 0 0 0 0,0-1-1 0 0,0 1 1 0 0,1 0 0 0 0,-1-1 0 0 0,0 1-1 0 0,0 0 1 0 0,0-1 0 0 0,0 1 0 0 0,0 0 0 0 0,1-1-1 0 0,-1 1 1 0 0,0 0 0 0 0,0-1 0 0 0,1 1 0 0 0,-1 0-1 0 0,0 0 1 0 0,0-1 0 0 0,1 1 0 0 0,-1 0-1 0 0,0 0 1 0 0,1 0 0 0 0,-1-1 0 0 0,0 1 0 0 0,1 0-1 0 0,-1 0 1 0 0,1 0 0 0 0,17-7 259 0 0,1 0 1 0 0,0 2-1 0 0,0 0 1 0 0,1 2 0 0 0,30-3-1 0 0,19-4 202 0 0,8-7-44 0 0,-45 8-378 0 0,1 2 0 0 0,-1 2 1 0 0,45-3-1 0 0,-69 8-24 0 0,-7 0 110 0 0,1 2-120 0 0,-1 0 0 0 0,0 1 0 0 0,0-1 0 0 0,0 1-1 0 0,0-1 1 0 0,-1 1 0 0 0,1-1 0 0 0,-1 1-1 0 0,1-1 1 0 0,-1 1 0 0 0,0 4 0 0 0,-4 13 17 0 0,-1 0 0 0 0,-1 0 0 0 0,0 0 0 0 0,-2-1 0 0 0,0 0 0 0 0,-1 0 1 0 0,-16 23-1 0 0,-10 26 49 0 0,2 8-112 0 0,3 1 0 0 0,-20 81 0 0 0,7-19 64 0 0,43-138-95 0 0,0 0 1 0 0,0-1-1 0 0,0 1 0 0 0,0 0 0 0 0,0 0 0 0 0,0 0 1 0 0,0 0-1 0 0,0-1 0 0 0,1 1 0 0 0,-1 0 1 0 0,0 0-1 0 0,0 0 0 0 0,1-1 0 0 0,-1 1 0 0 0,1 0 1 0 0,-1-1-1 0 0,1 1 0 0 0,-1 0 0 0 0,1-1 1 0 0,-1 1-1 0 0,1 0 0 0 0,0-1 0 0 0,-1 1 0 0 0,1-1 1 0 0,0 1-1 0 0,-1-1 0 0 0,1 0 0 0 0,0 1 1 0 0,0-1-1 0 0,-1 0 0 0 0,1 1 0 0 0,0-1 0 0 0,0 0 1 0 0,0 0-1 0 0,-1 0 0 0 0,1 0 0 0 0,0 0 1 0 0,1 0-1 0 0,28 0-1880 0 0</inkml:trace>
</inkml:ink>
</file>

<file path=ppt/ink/ink2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6"/>
    </inkml:context>
    <inkml:brush xml:id="br0">
      <inkml:brushProperty name="width" value="0.1" units="cm"/>
      <inkml:brushProperty name="height" value="0.1" units="cm"/>
      <inkml:brushProperty name="color" value="#AB008B"/>
    </inkml:brush>
  </inkml:definitions>
  <inkml:trace contextRef="#ctx0" brushRef="#br0">38 109 12783 0 0,'-2'0'281'0'0,"0"0"-1"0"0,1-1 1 0 0,-1 1-1 0 0,0-1 0 0 0,0 1 1 0 0,1-1-1 0 0,-1 0 1 0 0,0 1-1 0 0,1-1 1 0 0,-1 0-1 0 0,1 0 1 0 0,-1 0-1 0 0,1-1 0 0 0,0 1 1 0 0,-1 0-1 0 0,1-1 1 0 0,0 1-1 0 0,0 0 1 0 0,0-1-1 0 0,0 1 0 0 0,0-1 1 0 0,0 0-1 0 0,0 1 1 0 0,0-1-1 0 0,1 0 1 0 0,-1 1-1 0 0,1-1 0 0 0,-1 0 1 0 0,1 0-1 0 0,0-3 1 0 0,0 3-97 0 0,1 0 1 0 0,0 0-1 0 0,0 0 1 0 0,0 0 0 0 0,1 0-1 0 0,-1 1 1 0 0,0-1-1 0 0,1 0 1 0 0,-1 1-1 0 0,1-1 1 0 0,0 0 0 0 0,-1 1-1 0 0,1 0 1 0 0,0-1-1 0 0,0 1 1 0 0,0 0-1 0 0,0 0 1 0 0,0 0 0 0 0,0 0-1 0 0,0 1 1 0 0,0-1-1 0 0,4 0 1 0 0,21-8 121 0 0,0 2 1 0 0,1 0-1 0 0,-1 2 1 0 0,1 2-1 0 0,0 0 1 0 0,38 2-1 0 0,-19 8-203 0 0,5-1-1941 0 0,-14-12-7351 0 0</inkml:trace>
</inkml:ink>
</file>

<file path=ppt/ink/ink2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7"/>
    </inkml:context>
    <inkml:brush xml:id="br0">
      <inkml:brushProperty name="width" value="0.1" units="cm"/>
      <inkml:brushProperty name="height" value="0.1" units="cm"/>
      <inkml:brushProperty name="color" value="#AB008B"/>
    </inkml:brush>
  </inkml:definitions>
  <inkml:trace contextRef="#ctx0" brushRef="#br0">1 0 5063 0 0,'0'0'18581'0'0,"7"9"-18399"0"0</inkml:trace>
</inkml:ink>
</file>

<file path=ppt/ink/ink2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8"/>
    </inkml:context>
    <inkml:brush xml:id="br0">
      <inkml:brushProperty name="width" value="0.1" units="cm"/>
      <inkml:brushProperty name="height" value="0.1" units="cm"/>
      <inkml:brushProperty name="color" value="#AB008B"/>
    </inkml:brush>
  </inkml:definitions>
  <inkml:trace contextRef="#ctx0" brushRef="#br0">106 1 14943 0 0,'0'0'5314'0'0,"-26"29"-1969"0"0,3-9-3192 0 0,18-16-136 0 0,0 0 0 0 0,1 0 0 0 0,-1 0 0 0 0,1 1-1 0 0,0-1 1 0 0,0 1 0 0 0,0 0 0 0 0,1 0-1 0 0,0 0 1 0 0,0 1 0 0 0,0-1 0 0 0,0 1 0 0 0,1 0-1 0 0,-2 8 1 0 0,4-13-17 0 0,0-1 0 0 0,0 1 0 0 0,0 0 0 0 0,0-1 0 0 0,0 1 0 0 0,0 0 0 0 0,0-1 0 0 0,1 1 0 0 0,-1-1 0 0 0,0 1 0 0 0,1 0 0 0 0,-1-1 0 0 0,0 1 0 0 0,1-1 0 0 0,-1 1 0 0 0,1-1 0 0 0,-1 1 0 0 0,0-1 0 0 0,1 1 0 0 0,-1-1 0 0 0,1 1 0 0 0,0-1 0 0 0,-1 0 0 0 0,1 1 0 0 0,-1-1 0 0 0,1 0 0 0 0,-1 1 0 0 0,1-1 0 0 0,0 0 0 0 0,0 0 0 0 0,17 5 0 0 0,-18-5 0 0 0,23 3 237 0 0,0-2-1 0 0,26-1 0 0 0,-30-1 183 0 0,0 1-1 0 0,0 1 1 0 0,33 6-1 0 0,-45-5-357 0 0,-1 0 0 0 0,0 0-1 0 0,0 0 1 0 0,0 1 0 0 0,-1 0-1 0 0,1 0 1 0 0,-1 0 0 0 0,1 1 0 0 0,-1-1-1 0 0,0 1 1 0 0,0 1 0 0 0,-1-1 0 0 0,1 1-1 0 0,-1 0 1 0 0,5 7 0 0 0,-3-4-13 0 0,-1 0 0 0 0,1 1-1 0 0,-2 0 1 0 0,1 0 0 0 0,-1 0 0 0 0,-1 0 0 0 0,1 1 0 0 0,-2 0 0 0 0,1-1 0 0 0,-1 1 0 0 0,-1 0 0 0 0,0 0 0 0 0,0 0-1 0 0,-1 0 1 0 0,0 0 0 0 0,-1 0 0 0 0,0 0 0 0 0,-1 0 0 0 0,0 0 0 0 0,0 0 0 0 0,-1-1 0 0 0,0 1 0 0 0,-1-1-1 0 0,0 0 1 0 0,-1 0 0 0 0,0 0 0 0 0,-10 14 0 0 0,11-19 24 0 0,1 1 1 0 0,-1-1-1 0 0,0-1 0 0 0,0 1 1 0 0,0-1-1 0 0,-1 1 0 0 0,0-1 1 0 0,1-1-1 0 0,-1 1 1 0 0,0-1-1 0 0,0 1 0 0 0,-7 1 1 0 0,9-3-229 0 0,0 0 1 0 0,0-1-1 0 0,0 1 1 0 0,0 0-1 0 0,0-1 1 0 0,-1 0 0 0 0,1 0-1 0 0,0 0 1 0 0,0 0-1 0 0,-1 0 1 0 0,1-1-1 0 0,0 1 1 0 0,0-1-1 0 0,0 0 1 0 0,0 0 0 0 0,0 0-1 0 0,0-1 1 0 0,0 1-1 0 0,0-1 1 0 0,0 1-1 0 0,0-1 1 0 0,-3-3-1 0 0,-3-4-1512 0 0,0 0-277 0 0</inkml:trace>
</inkml:ink>
</file>

<file path=ppt/ink/ink2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09"/>
    </inkml:context>
    <inkml:brush xml:id="br0">
      <inkml:brushProperty name="width" value="0.1" units="cm"/>
      <inkml:brushProperty name="height" value="0.1" units="cm"/>
      <inkml:brushProperty name="color" value="#AB008B"/>
    </inkml:brush>
  </inkml:definitions>
  <inkml:trace contextRef="#ctx0" brushRef="#br0">0 189 11919 0 0,'1'-3'137'0'0,"-1"-1"0"0"0,0 1 0 0 0,1-1 0 0 0,0 1 0 0 0,0 0 0 0 0,0-1 0 0 0,0 1 0 0 0,0 0 0 0 0,1 0 0 0 0,0 0 0 0 0,-1 0 0 0 0,1 0 0 0 0,4-5 0 0 0,11-21 3587 0 0,-15 26-3342 0 0,0-1 0 0 0,0 1 0 0 0,1-1 0 0 0,-1 1 0 0 0,1 0 0 0 0,0 0 0 0 0,0 0 0 0 0,0 0 0 0 0,0 0 0 0 0,0 0 0 0 0,0 1 0 0 0,1 0 0 0 0,-1 0 0 0 0,1 0 0 0 0,0 0 0 0 0,7-2 0 0 0,74-20 1917 0 0,-53 17-1759 0 0,75-10 79 0 0,-31 7-3708 0 0,-59 7 1616 0 0</inkml:trace>
</inkml:ink>
</file>

<file path=ppt/ink/ink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8"/>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2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0"/>
    </inkml:context>
    <inkml:brush xml:id="br0">
      <inkml:brushProperty name="width" value="0.1" units="cm"/>
      <inkml:brushProperty name="height" value="0.1" units="cm"/>
      <inkml:brushProperty name="color" value="#AB008B"/>
    </inkml:brush>
  </inkml:definitions>
  <inkml:trace contextRef="#ctx0" brushRef="#br0">6 50 3679 0 0,'-5'-20'17472'0'0,"7"17"-17873"0"0,25-4 838 0 0,0 0 0 0 0,1 3 0 0 0,0 0 0 0 0,0 1 0 0 0,38 2 0 0 0,-37 1-101 0 0,150 6-937 0 0</inkml:trace>
</inkml:ink>
</file>

<file path=ppt/ink/ink2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1"/>
    </inkml:context>
    <inkml:brush xml:id="br0">
      <inkml:brushProperty name="width" value="0.1" units="cm"/>
      <inkml:brushProperty name="height" value="0.1" units="cm"/>
      <inkml:brushProperty name="color" value="#AB008B"/>
    </inkml:brush>
  </inkml:definitions>
  <inkml:trace contextRef="#ctx0" brushRef="#br0">0 14 5527 0 0,'12'9'8104'0'0,"0"-3"-6373"0"0,9-3-475 0 0,-1-1 0 0 0,0 0 0 0 0,23-2 0 0 0,118-16 1517 0 0,-126 11-2405 0 0,2-1-92 0 0,1-1-794 0 0,-13 5-5844 0 0</inkml:trace>
</inkml:ink>
</file>

<file path=ppt/ink/ink2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2"/>
    </inkml:context>
    <inkml:brush xml:id="br0">
      <inkml:brushProperty name="width" value="0.1" units="cm"/>
      <inkml:brushProperty name="height" value="0.1" units="cm"/>
      <inkml:brushProperty name="color" value="#AB008B"/>
    </inkml:brush>
  </inkml:definitions>
  <inkml:trace contextRef="#ctx0" brushRef="#br0">0 0 7367 0 0,'0'0'10363'0'0,"13"15"-8631"0"0,8 9-1160 0 0,-9-12-372 0 0,-1 0 1 0 0,17 27-1 0 0,-26-36-167 0 0,0 0 0 0 0,0 0-1 0 0,0 1 1 0 0,-1-1 0 0 0,1 1-1 0 0,-1 0 1 0 0,0-1 0 0 0,0 1-1 0 0,-1 0 1 0 0,1 0 0 0 0,-1-1-1 0 0,1 1 1 0 0,-1 0 0 0 0,0 0-1 0 0,-1 0 1 0 0,1 0 0 0 0,-2 6-1 0 0,-5 22 89 0 0,2 1 0 0 0,1-1 0 0 0,1 1 0 0 0,2-1 0 0 0,4 46 0 0 0,-2-71-95 0 0,-1-1-17 0 0,0 1-1 0 0,0-1 0 0 0,1 1 1 0 0,0 0-1 0 0,1-1 0 0 0,-1 0 1 0 0,1 1-1 0 0,1-1 0 0 0,-1 0 1 0 0,1 0-1 0 0,0 0 0 0 0,0 0 1 0 0,1-1-1 0 0,0 1 0 0 0,8 9 0 0 0,-6 0 9 0 0,-7-14-22 0 0,1-1 0 0 0,1 1 0 0 0,-1-1 0 0 0,0 1 0 0 0,0-1 0 0 0,0 1 1 0 0,0 0-1 0 0,0-1 0 0 0,0 1 0 0 0,0-1 0 0 0,1 1 0 0 0,-1-1 0 0 0,0 1 0 0 0,1-1 1 0 0,-1 0-1 0 0,0 1 0 0 0,1-1 0 0 0,-1 1 0 0 0,0-1 0 0 0,1 1 0 0 0,-1-1 0 0 0,0 0 1 0 0,1 1-1 0 0,-1-1 0 0 0,1 0 0 0 0,-1 0 0 0 0,1 1 0 0 0,-1-1 0 0 0,1 0 0 0 0,-1 0 1 0 0,1 0-1 0 0,-1 0 0 0 0,1 1 0 0 0,0-1 0 0 0,-1 0 0 0 0,1 0 0 0 0,-1 0 0 0 0,1 0 1 0 0,-1 0-1 0 0,1 0 0 0 0,-1-1 0 0 0,1 1 0 0 0,-1 0 0 0 0,1 0 0 0 0,-1 0 0 0 0,1 0 1 0 0,-1-1-1 0 0,1 1 0 0 0,-1 0 0 0 0,1 0 0 0 0,0-1 0 0 0,13-6-1781 0 0,-8-1-84 0 0</inkml:trace>
</inkml:ink>
</file>

<file path=ppt/ink/ink2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3"/>
    </inkml:context>
    <inkml:brush xml:id="br0">
      <inkml:brushProperty name="width" value="0.1" units="cm"/>
      <inkml:brushProperty name="height" value="0.1" units="cm"/>
      <inkml:brushProperty name="color" value="#AB008B"/>
    </inkml:brush>
  </inkml:definitions>
  <inkml:trace contextRef="#ctx0" brushRef="#br0">1 43 11863 0 0,'13'-27'867'0'0,"-4"11"4778"0"0,-5 38-2075 0 0,-4 27-3045 0 0,0-22-317 0 0,0-22-206 0 0,11 204 186 0 0,-6-175-151 0 0,0 1 0 0 0,3-1-1 0 0,23 66 1 0 0,-10-45 27 0 0,-20-55-74 0 0,-1 0-1 0 0,0 0 1 0 0,1 1-1 0 0,-1-1 1 0 0,0 0-1 0 0,1 0 1 0 0,-1 0-1 0 0,0 0 1 0 0,1 0-1 0 0,-1 1 1 0 0,1-1-1 0 0,-1 0 1 0 0,0 0-1 0 0,1 0 1 0 0,-1 0-1 0 0,1 0 1 0 0,-1 0-1 0 0,0-1 1 0 0,1 1-1 0 0,-1 0 1 0 0,1 0-1 0 0,-1 0 1 0 0,0 0-1 0 0,1 0 1 0 0,-1 0-1 0 0,0-1 1 0 0,1 1-1 0 0,-1 0 1 0 0,0 0-1 0 0,1-1 1 0 0,-1 1-1 0 0,0 0 1 0 0,1 0-1 0 0,-1-1 1 0 0,0 1-1 0 0,0 0 1 0 0,1-1-1 0 0,-1 1 1 0 0,0 0-1 0 0,0-1 1 0 0,0 1-1 0 0,0 0 0 0 0,1-1 1 0 0,-1 1-1 0 0,0-1 1 0 0,10-15-953 0 0,0-9-4255 0 0,-7 17 3298 0 0</inkml:trace>
</inkml:ink>
</file>

<file path=ppt/ink/ink2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4"/>
    </inkml:context>
    <inkml:brush xml:id="br0">
      <inkml:brushProperty name="width" value="0.1" units="cm"/>
      <inkml:brushProperty name="height" value="0.1" units="cm"/>
      <inkml:brushProperty name="color" value="#AB008B"/>
    </inkml:brush>
  </inkml:definitions>
  <inkml:trace contextRef="#ctx0" brushRef="#br0">16 47 3223 0 0,'-3'6'6711'0'0,"-9"17"-152"0"0,12-20-6395 0 0,0-1 1 0 0,-1 0-1 0 0,2 1 1 0 0,-1-1 0 0 0,0 0-1 0 0,0 1 1 0 0,1-1 0 0 0,-1 1-1 0 0,1-1 1 0 0,0 0 0 0 0,0 0-1 0 0,0 1 1 0 0,0-1-1 0 0,0 0 1 0 0,0 0 0 0 0,1 0-1 0 0,-1 0 1 0 0,1 0 0 0 0,-1-1-1 0 0,4 4 1 0 0,-1-2-19 0 0,0 0 0 0 0,1-1 0 0 0,-1 1 0 0 0,1-1 1 0 0,-1 0-1 0 0,1 0 0 0 0,0 0 0 0 0,0-1 0 0 0,6 2 0 0 0,9 0 81 0 0,0-1 0 0 0,0-1 0 0 0,36-2 0 0 0,-36-2-18 0 0,0 0-1 0 0,0-2 1 0 0,0 0-1 0 0,-1-1 0 0 0,1-1 1 0 0,-1-1-1 0 0,-1-1 1 0 0,34-20-1 0 0,39-19 315 0 0,-68 41-505 0 0,-1 1-1 0 0,1 1 1 0 0,0 0 0 0 0,0 2 0 0 0,1 1 0 0 0,-1 1-1 0 0,1 0 1 0 0,-1 2 0 0 0,1 1 0 0 0,-1 1 0 0 0,0 1 0 0 0,0 1-1 0 0,33 11 1 0 0,14 18 24 0 0,-43-16-3802 0 0</inkml:trace>
</inkml:ink>
</file>

<file path=ppt/ink/ink2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5"/>
    </inkml:context>
    <inkml:brush xml:id="br0">
      <inkml:brushProperty name="width" value="0.1" units="cm"/>
      <inkml:brushProperty name="height" value="0.1" units="cm"/>
      <inkml:brushProperty name="color" value="#AB008B"/>
    </inkml:brush>
  </inkml:definitions>
  <inkml:trace contextRef="#ctx0" brushRef="#br0">230 604 5983 0 0,'0'0'5643'0'0,"-20"-32"2378"0"0,18 32-7973 0 0,0-1 1 0 0,0 0-1 0 0,0 0 0 0 0,0 1 0 0 0,1-1 1 0 0,-1 1-1 0 0,0 0 0 0 0,0-1 0 0 0,0 1 0 0 0,0 0 1 0 0,0 0-1 0 0,0 0 0 0 0,0 1 0 0 0,0-1 1 0 0,0 0-1 0 0,0 1 0 0 0,0-1 0 0 0,0 1 1 0 0,1-1-1 0 0,-1 1 0 0 0,0 0 0 0 0,0 0 0 0 0,1 0 1 0 0,-1 0-1 0 0,-1 2 0 0 0,-51 38 1557 0 0,30-22-1232 0 0,19-15-373 0 0,-4 2-6 0 0,0 0 0 0 0,1 0 0 0 0,0 1 0 0 0,0 0 0 0 0,1 0 0 0 0,-12 14 0 0 0,18-18 5 0 0,0-1 0 0 0,-1 0 0 0 0,1 1-1 0 0,1-1 1 0 0,-1 1 0 0 0,0-1 0 0 0,1 1 0 0 0,-1-1 0 0 0,1 1 0 0 0,0 0-1 0 0,-1-1 1 0 0,1 1 0 0 0,1-1 0 0 0,-1 1 0 0 0,0 0 0 0 0,1-1 0 0 0,-1 1-1 0 0,1-1 1 0 0,0 1 0 0 0,0-1 0 0 0,0 1 0 0 0,0-1 0 0 0,0 0 0 0 0,0 0-1 0 0,1 1 1 0 0,-1-1 0 0 0,1 0 0 0 0,-1 0 0 0 0,1 0 0 0 0,0 0-1 0 0,0-1 1 0 0,3 3 0 0 0,-2 0 0 0 0,1 0-1 0 0,-1-1 1 0 0,1 0 0 0 0,0 0-1 0 0,0 0 1 0 0,0 0-1 0 0,0 0 1 0 0,1-1 0 0 0,-1 0-1 0 0,1 0 1 0 0,-1 0-1 0 0,1 0 1 0 0,0-1 0 0 0,0 0-1 0 0,-1 0 1 0 0,1 0 0 0 0,0-1-1 0 0,0 1 1 0 0,0-1-1 0 0,0 0 1 0 0,0-1 0 0 0,6 0-1 0 0,-5-1 0 0 0,0 0 0 0 0,0-1 1 0 0,0 0-1 0 0,0 0 0 0 0,0-1 0 0 0,0 1 0 0 0,-1-1 0 0 0,0 0 0 0 0,0-1 0 0 0,0 1 0 0 0,0-1 1 0 0,-1 0-1 0 0,0 0 0 0 0,0 0 0 0 0,0-1 0 0 0,3-6 0 0 0,0-1 51 0 0,0 0-1 0 0,-1-1 1 0 0,-1 0 0 0 0,0 0 0 0 0,-1 0-1 0 0,-1-1 1 0 0,0 1 0 0 0,1-29-1 0 0,-2-11 306 0 0,-7-61-1 0 0,1 39-186 0 0,3-4 181 0 0,2 43-102 0 0,-1-1 0 0 0,-2 0 0 0 0,-2 1 0 0 0,-2 0 0 0 0,-10-40 0 0 0,12 74-206 0 0,-2 13 18 0 0,-8 33 84 0 0,7-19-81 0 0,2 0 1 0 0,-2 29-1 0 0,6-10-67 0 0,2 0-1 0 0,2-1 1 0 0,2 1-1 0 0,13 52 1 0 0,-12-74 3 0 0,0 1 0 0 0,1 0 0 0 0,1-1-1 0 0,2-1 1 0 0,0 0 0 0 0,0 0 0 0 0,2 0 0 0 0,1-2-1 0 0,26 31 1 0 0,-15-25-3 0 0,2-2 0 0 0,0-1 0 0 0,1-1 0 0 0,2-1 1 0 0,0-2-1 0 0,36 17 0 0 0,-22-23-2390 0 0,-34-10 1241 0 0</inkml:trace>
</inkml:ink>
</file>

<file path=ppt/ink/ink2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6"/>
    </inkml:context>
    <inkml:brush xml:id="br0">
      <inkml:brushProperty name="width" value="0.1" units="cm"/>
      <inkml:brushProperty name="height" value="0.1" units="cm"/>
      <inkml:brushProperty name="color" value="#AB008B"/>
    </inkml:brush>
  </inkml:definitions>
  <inkml:trace contextRef="#ctx0" brushRef="#br0">1 44 8719 0 0,'18'-30'11860'0'0,"-15"29"-11273"0"0,11-2 822 0 0,60 4-282 0 0,52-1-131 0 0,-41-5-772 0 0,11-1-19 0 0,-95 6 475 0 0,-3 10-626 0 0,0-1-1 0 0,-1 0 1 0 0,-1 0 0 0 0,0-1-1 0 0,0 1 1 0 0,0-1 0 0 0,-1 0-1 0 0,0 0 1 0 0,-1 0 0 0 0,-8 9-1 0 0,-5 9 10 0 0,-3 10-53 0 0,2 1-1 0 0,1 1 0 0 0,2 1 1 0 0,2 1-1 0 0,1 0 0 0 0,3 0 1 0 0,-10 59-1 0 0,16-80 91 0 0,-17 27 8 0 0,22-45-113 0 0,0 1-1 0 0,0-1 1 0 0,1 0-1 0 0,-1 0 1 0 0,0 0-1 0 0,1 0 1 0 0,-1 0-1 0 0,1 1 1 0 0,-1-1-1 0 0,1 0 1 0 0,-1 0-1 0 0,1 0 0 0 0,0 0 1 0 0,-1 0-1 0 0,1-1 1 0 0,0 1-1 0 0,0 0 1 0 0,0 0-1 0 0,0 0 1 0 0,0-1-1 0 0,0 1 1 0 0,0 0-1 0 0,0-1 1 0 0,1 1-1 0 0,27 12-661 0 0,-11-17-4420 0 0</inkml:trace>
</inkml:ink>
</file>

<file path=ppt/ink/ink2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7"/>
    </inkml:context>
    <inkml:brush xml:id="br0">
      <inkml:brushProperty name="width" value="0.1" units="cm"/>
      <inkml:brushProperty name="height" value="0.1" units="cm"/>
      <inkml:brushProperty name="color" value="#AB008B"/>
    </inkml:brush>
  </inkml:definitions>
  <inkml:trace contextRef="#ctx0" brushRef="#br0">0 93 7831 0 0,'0'0'10056'0'0,"14"-17"-5979"0"0,-3 13-3654 0 0,0-1 0 0 0,1 2 0 0 0,-1-1 0 0 0,1 2-1 0 0,-1-1 1 0 0,1 2 0 0 0,20-2 0 0 0,27-4 496 0 0,-6-5-485 0 0,-22 3-240 0 0,1 3-1 0 0,1 0 0 0 0,48-1 1 0 0,-78 7-141 0 0,2 2 11 0 0,-3-1-11 0 0,3 2-31 0 0,-4-3-136 0 0,0 1 0 0 0,1-1-1 0 0,-1 1 1 0 0,0-1 0 0 0,0 1 0 0 0,0-1 0 0 0,0 0 0 0 0,0 1 0 0 0,1-1 0 0 0,-1 0-1 0 0,0 0 1 0 0,0 0 0 0 0,1 0 0 0 0,-1 0 0 0 0,0 0 0 0 0,0 0 0 0 0,0-1 0 0 0,0 1 0 0 0,1 0-1 0 0,-1-1 1 0 0,0 1 0 0 0,0-1 0 0 0,0 1 0 0 0,0-1 0 0 0,0 1 0 0 0,0-1 0 0 0,0 0 0 0 0,1-1-1 0 0,6-4-1818 0 0</inkml:trace>
</inkml:ink>
</file>

<file path=ppt/ink/ink2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8"/>
    </inkml:context>
    <inkml:brush xml:id="br0">
      <inkml:brushProperty name="width" value="0.1" units="cm"/>
      <inkml:brushProperty name="height" value="0.1" units="cm"/>
      <inkml:brushProperty name="color" value="#AB008B"/>
    </inkml:brush>
  </inkml:definitions>
  <inkml:trace contextRef="#ctx0" brushRef="#br0">0 0 19375 0 0,'0'0'1472'0'0,"22"8"-816"0"0,-25-2 1176 0 0,7 2-2000 0 0</inkml:trace>
</inkml:ink>
</file>

<file path=ppt/ink/ink2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19"/>
    </inkml:context>
    <inkml:brush xml:id="br0">
      <inkml:brushProperty name="width" value="0.1" units="cm"/>
      <inkml:brushProperty name="height" value="0.1" units="cm"/>
      <inkml:brushProperty name="color" value="#AB008B"/>
    </inkml:brush>
  </inkml:definitions>
  <inkml:trace contextRef="#ctx0" brushRef="#br0">72 1 4607 0 0,'0'0'16164'0'0,"-26"26"-14137"0"0,13-14-1927 0 0,10-9-84 0 0,0 0 1 0 0,0 0-1 0 0,1 0 0 0 0,-1 0 1 0 0,1 1-1 0 0,0-1 0 0 0,-1 1 1 0 0,1-1-1 0 0,1 1 0 0 0,-1 0 1 0 0,1 0-1 0 0,-1-1 0 0 0,1 1 1 0 0,-1 7-1 0 0,2-10-16 0 0,0 0 0 0 0,0-1 0 0 0,0 1 0 0 0,0-1 0 0 0,0 1 0 0 0,0 0 0 0 0,0-1 0 0 0,0 1 0 0 0,0-1 0 0 0,0 1 0 0 0,1-1 0 0 0,-1 1 0 0 0,0 0 0 0 0,0-1 0 0 0,1 1 0 0 0,-1-1 0 0 0,0 1 0 0 0,1-1 0 0 0,-1 1 0 0 0,0-1 0 0 0,1 0 0 0 0,-1 1 0 0 0,1-1 0 0 0,-1 1 0 0 0,1-1 0 0 0,-1 0 0 0 0,1 0 0 0 0,-1 1 0 0 0,1-1 0 0 0,-1 0 0 0 0,1 0 0 0 0,-1 1 0 0 0,1-1 0 0 0,0 0 0 0 0,-1 0 0 0 0,1 0 0 0 0,-1 0 0 0 0,1 0 0 0 0,0 0 0 0 0,-1 0 0 0 0,1 0 0 0 0,0 0 0 0 0,23-1 0 0 0,18-6 308 0 0,27-3 768 0 0,-65 9-1030 0 0,0 1 0 0 0,0 0-1 0 0,0 1 1 0 0,0-1 0 0 0,0 1 0 0 0,0 0 0 0 0,-1 0 0 0 0,1 0 0 0 0,0 0 0 0 0,0 0 0 0 0,-1 1-1 0 0,1 0 1 0 0,-1 0 0 0 0,5 3 0 0 0,-7-5 50 0 0,-1 1-82 0 0,0 0-1 0 0,1 0 0 0 0,-1 0 1 0 0,1 0-1 0 0,-1 0 1 0 0,1 0-1 0 0,-1 0 1 0 0,1-1-1 0 0,0 1 0 0 0,-1 0 1 0 0,1 0-1 0 0,0-1 1 0 0,0 1-1 0 0,-1 0 1 0 0,1-1-1 0 0,0 1 0 0 0,0-1 1 0 0,0 1-1 0 0,0-1 1 0 0,0 0-1 0 0,1 1 0 0 0,33 22 231 0 0,-31-20-209 0 0,0 0 1 0 0,-1 1-1 0 0,1 0 1 0 0,-1-1-1 0 0,1 1 1 0 0,-1 0-1 0 0,0 1 1 0 0,0-1-1 0 0,-1 0 1 0 0,0 1 0 0 0,1-1-1 0 0,-1 1 1 0 0,-1 0-1 0 0,3 7 1 0 0,-3 0 67 0 0,0 0-1 0 0,0 0 1 0 0,-2 1 0 0 0,-1 19 0 0 0,0-18-52 0 0,2-10 12 0 0,-1 1 0 0 0,0-1 0 0 0,0 0 0 0 0,0 0 0 0 0,-1 0 0 0 0,1 0 0 0 0,-1 0 0 0 0,0 0 0 0 0,0 0 0 0 0,-1 0 0 0 0,1-1-1 0 0,-1 1 1 0 0,-3 3 0 0 0,-45 37 1028 0 0,21-21-668 0 0,21-11-214 0 0,9-11-204 0 0,0-1 0 0 0,0 1 0 0 0,-1 0 0 0 0,1-1 0 0 0,0 1 0 0 0,-1-1 0 0 0,1 1 0 0 0,0-1 0 0 0,-1 0 0 0 0,1 1 0 0 0,-1-1 0 0 0,1 1 0 0 0,-1-1 1 0 0,1 0-1 0 0,-1 1 0 0 0,1-1 0 0 0,-1 0 0 0 0,1 1 0 0 0,-1-1 0 0 0,0 0 0 0 0,1 0 0 0 0,-1 0 0 0 0,1 0 0 0 0,-1 1 0 0 0,0-1 0 0 0,1 0 0 0 0,-1 0 0 0 0,1 0 0 0 0,-1 0 0 0 0,0 0 0 0 0,1-1 0 0 0,-1 1 0 0 0,1 0 0 0 0,-1 0 0 0 0,0 0 1 0 0,1 0-1 0 0,-1-1 0 0 0,1 1 0 0 0,-1 0 0 0 0,1-1 0 0 0,-1 1 0 0 0,1 0 0 0 0,-1-1 0 0 0,1 1 0 0 0,-1 0 0 0 0,1-1 0 0 0,-1 1 0 0 0,0-2 0 0 0,-2 1-192 0 0,0-1 0 0 0,-1 0 0 0 0,1 0 0 0 0,0 0 0 0 0,0-1 0 0 0,0 1 0 0 0,0 0 0 0 0,1-1 0 0 0,-1 0 1 0 0,1 0-1 0 0,0 0 0 0 0,-1 0 0 0 0,1 0 0 0 0,-2-6 0 0 0,-3-11-3879 0 0,2 6-1545 0 0</inkml:trace>
</inkml:ink>
</file>

<file path=ppt/ink/ink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5.455"/>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29"/>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2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0"/>
    </inkml:context>
    <inkml:brush xml:id="br0">
      <inkml:brushProperty name="width" value="0.1" units="cm"/>
      <inkml:brushProperty name="height" value="0.1" units="cm"/>
      <inkml:brushProperty name="color" value="#AB008B"/>
    </inkml:brush>
  </inkml:definitions>
  <inkml:trace contextRef="#ctx0" brushRef="#br0">1 176 1839 0 0,'22'-33'11308'0'0,"-18"27"-10274"0"0,-1 0-1 0 0,0 0 1 0 0,0-1-1 0 0,-1 1 1 0 0,0-1-1 0 0,0 1 1 0 0,1-8-1 0 0,-3 14-973 0 0,1-1 0 0 0,-1 0 0 0 0,0 1 0 0 0,0-1 0 0 0,1 1 1 0 0,-1-1-1 0 0,0 1 0 0 0,1-1 0 0 0,-1 1 0 0 0,0-1 0 0 0,1 1 0 0 0,-1 0 0 0 0,1-1 0 0 0,-1 1 0 0 0,1 0 0 0 0,-1-1 0 0 0,1 1 0 0 0,-1 0 0 0 0,1-1 0 0 0,-1 1 0 0 0,1 0 1 0 0,-1 0-1 0 0,1 0 0 0 0,0-1 0 0 0,0 1-13 0 0,0 0 1 0 0,-1 0 0 0 0,1-1 0 0 0,0 1 0 0 0,0 0-1 0 0,-1-1 1 0 0,1 1 0 0 0,0 0 0 0 0,-1-1-1 0 0,1 1 1 0 0,-1-1 0 0 0,1 1 0 0 0,0-1-1 0 0,-1 1 1 0 0,1-1 0 0 0,-1 0 0 0 0,1 1 0 0 0,-1-1-1 0 0,0 0 1 0 0,1 1 0 0 0,-1-1 0 0 0,0 0-1 0 0,1-1 1 0 0,0 0 48 0 0,0-1-1 0 0,0 1 1 0 0,1 0 0 0 0,-1-1-1 0 0,1 1 1 0 0,-1 0 0 0 0,1 0-1 0 0,0 0 1 0 0,-1 0-1 0 0,1 0 1 0 0,0 0 0 0 0,1 1-1 0 0,-1-1 1 0 0,0 1 0 0 0,0-1-1 0 0,1 1 1 0 0,-1 0-1 0 0,0 0 1 0 0,1 0 0 0 0,0 0-1 0 0,4-1 1 0 0,64-12 591 0 0,-57 12-582 0 0,-5 0-93 0 0,1 1 1 0 0,-1-1-1 0 0,0 1 0 0 0,1 1 1 0 0,-1 0-1 0 0,1 0 0 0 0,-1 1 1 0 0,1 0-1 0 0,-1 1 0 0 0,1 0 0 0 0,-1 0 1 0 0,10 4-1 0 0,-16-4-233 0 0,0-1 0 0 0,1 0-1 0 0,-1 0 1 0 0,0-1 0 0 0,1 1 0 0 0,-1-1 0 0 0,1 1-1 0 0,3-1 1 0 0,19 3-1889 0 0,-19-1 187 0 0</inkml:trace>
</inkml:ink>
</file>

<file path=ppt/ink/ink2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1"/>
    </inkml:context>
    <inkml:brush xml:id="br0">
      <inkml:brushProperty name="width" value="0.1" units="cm"/>
      <inkml:brushProperty name="height" value="0.1" units="cm"/>
      <inkml:brushProperty name="color" value="#AB008B"/>
    </inkml:brush>
  </inkml:definitions>
  <inkml:trace contextRef="#ctx0" brushRef="#br0">10 261 7511 0 0,'-10'-5'4162'0'0,"17"0"-3627"0"0,0 0 1 0 0,0 1 0 0 0,0-1-1 0 0,1 1 1 0 0,0 1 0 0 0,0 0-1 0 0,0 0 1 0 0,0 0 0 0 0,0 1-1 0 0,0 0 1 0 0,9-1 0 0 0,8-3 377 0 0,46-6 851 0 0,8-2-140 0 0,50-19 117 0 0,238-28 0 0 0,-241 44-1451 0 0,368-53-57 0 0,-486 69-233 0 0,-2 2-27 0 0,-5-1-111 0 0</inkml:trace>
</inkml:ink>
</file>

<file path=ppt/ink/ink2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2"/>
    </inkml:context>
    <inkml:brush xml:id="br0">
      <inkml:brushProperty name="width" value="0.1" units="cm"/>
      <inkml:brushProperty name="height" value="0.1" units="cm"/>
      <inkml:brushProperty name="color" value="#AB008B"/>
    </inkml:brush>
  </inkml:definitions>
  <inkml:trace contextRef="#ctx0" brushRef="#br0">1 1 7831 0 0,'0'0'12683'0'0,"18"30"-10331"0"0,-14-11-2069 0 0,0 0 1 0 0,-2-1-1 0 0,0 1 1 0 0,-1 0-1 0 0,-1 0 1 0 0,0 0-1 0 0,-2 0 1 0 0,-6 33-1 0 0,3-24-150 0 0,2 1 0 0 0,1 50 0 0 0,10 21-2 0 0,-7-99-195 0 0,-1-1-12 0 0,1 1 69 0 0,0-1 1 0 0,-1 0-1 0 0,1 0 0 0 0,0 1 1 0 0,-1-1-1 0 0,1 0 0 0 0,0 0 0 0 0,-1 0 1 0 0,1 0-1 0 0,0 0 0 0 0,-1 0 1 0 0,1 0-1 0 0,0 0 0 0 0,-1 0 0 0 0,1 0 1 0 0,0 0-1 0 0,-1 0 0 0 0,1-1 1 0 0,-1 1-1 0 0,1 0 0 0 0,0 0 0 0 0,-1-1 1 0 0,1 1-1 0 0,-1-1 0 0 0,1 1 1 0 0,0 0-1 0 0,-1-1 0 0 0,1 1 0 0 0,-1-1 1 0 0,0 1-1 0 0,1-1 0 0 0,-1 1 1 0 0,1-2-1 0 0,16-21-1024 0 0,-13 16-295 0 0,5-1-425 0 0,-2-1-73 0 0</inkml:trace>
</inkml:ink>
</file>

<file path=ppt/ink/ink2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3"/>
    </inkml:context>
    <inkml:brush xml:id="br0">
      <inkml:brushProperty name="width" value="0.1" units="cm"/>
      <inkml:brushProperty name="height" value="0.1" units="cm"/>
      <inkml:brushProperty name="color" value="#AB008B"/>
    </inkml:brush>
  </inkml:definitions>
  <inkml:trace contextRef="#ctx0" brushRef="#br0">31 2 7367 0 0,'1'-2'12349'0'0,"-5"14"-7618"0"0,-16 70-4727 0 0,16-37 96 0 0,1-1-1 0 0,2 1 1 0 0,3 0 0 0 0,1-1-1 0 0,2 0 1 0 0,15 61-1 0 0,-18-99-93 0 0,0-1 1 0 0,5 2-28 0 0,-6-7-5 0 0,-1 0-1 0 0,1 0 1 0 0,0 0-1 0 0,-1 0 1 0 0,1 0-1 0 0,0-1 1 0 0,-1 1-1 0 0,1 0 1 0 0,0 0-1 0 0,-1-1 0 0 0,1 1 1 0 0,0 0-1 0 0,-1-1 1 0 0,1 1-1 0 0,-1 0 1 0 0,1-1-1 0 0,-1 1 1 0 0,1-1-1 0 0,-1 1 1 0 0,1-1-1 0 0,-1 1 0 0 0,1-1 1 0 0,-1 0-1 0 0,0 1 1 0 0,1-1-1 0 0,-1 1 1 0 0,0-1-1 0 0,0 0 1 0 0,1 0-1 0 0,11-20-3862 0 0</inkml:trace>
</inkml:ink>
</file>

<file path=ppt/ink/ink2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4"/>
    </inkml:context>
    <inkml:brush xml:id="br0">
      <inkml:brushProperty name="width" value="0.1" units="cm"/>
      <inkml:brushProperty name="height" value="0.1" units="cm"/>
      <inkml:brushProperty name="color" value="#AB008B"/>
    </inkml:brush>
  </inkml:definitions>
  <inkml:trace contextRef="#ctx0" brushRef="#br0">49 62 2759 0 0,'-40'7'14784'0'0,"39"-6"-14614"0"0,0 0-1 0 0,0 0 1 0 0,1 1 0 0 0,-1-1-1 0 0,0 0 1 0 0,0 1 0 0 0,1-1-1 0 0,-1 1 1 0 0,1-1-1 0 0,-1 1 1 0 0,1 0 0 0 0,0-1-1 0 0,-1 1 1 0 0,1-1 0 0 0,0 1-1 0 0,0 0 1 0 0,0-1-1 0 0,0 1 1 0 0,1-1 0 0 0,-1 1-1 0 0,1 1 1 0 0,0-1-95 0 0,1-1-1 0 0,-1 1 1 0 0,1 0-1 0 0,0-1 1 0 0,0 0 0 0 0,0 1-1 0 0,0-1 1 0 0,0 0-1 0 0,0 0 1 0 0,0 0 0 0 0,0 0-1 0 0,0 0 1 0 0,0-1-1 0 0,1 1 1 0 0,-1-1 0 0 0,3 1-1 0 0,12 2 278 0 0,0 0 0 0 0,1-1-1 0 0,-1-1 1 0 0,1-1 0 0 0,29-3-1 0 0,92-20 452 0 0,-98 15-660 0 0,7-3 102 0 0,60-22-1 0 0,-60 17-73 0 0,56-12 0 0 0,-87 25-150 0 0,-1 1 0 0 0,0 0 0 0 0,1 1 0 0 0,-1 1 1 0 0,1 0-1 0 0,-1 2 0 0 0,26 4 0 0 0,-28-3-12 0 0,-1 2 0 0 0,0-1 1 0 0,0 2-1 0 0,0-1 0 0 0,-1 2 0 0 0,19 12 0 0 0,-17-12-554 0 0,1 0 0 0 0,0-1 0 0 0,0-1 0 0 0,1 0 0 0 0,24 4-1 0 0,-30-7-1023 0 0</inkml:trace>
</inkml:ink>
</file>

<file path=ppt/ink/ink2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5"/>
    </inkml:context>
    <inkml:brush xml:id="br0">
      <inkml:brushProperty name="width" value="0.1" units="cm"/>
      <inkml:brushProperty name="height" value="0.1" units="cm"/>
      <inkml:brushProperty name="color" value="#AB008B"/>
    </inkml:brush>
  </inkml:definitions>
  <inkml:trace contextRef="#ctx0" brushRef="#br0">0 43 9271 0 0,'0'0'11495'0'0,"36"-13"-8390"0"0,35 3-1687 0 0,125-2 1 0 0,-156 11-1296 0 0,15 1-95 0 0,15 0-71 0 0,-26-6-5608 0 0</inkml:trace>
</inkml:ink>
</file>

<file path=ppt/ink/ink2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6"/>
    </inkml:context>
    <inkml:brush xml:id="br0">
      <inkml:brushProperty name="width" value="0.1" units="cm"/>
      <inkml:brushProperty name="height" value="0.1" units="cm"/>
      <inkml:brushProperty name="color" value="#AB008B"/>
    </inkml:brush>
  </inkml:definitions>
  <inkml:trace contextRef="#ctx0" brushRef="#br0">7 1 5983 0 0,'-7'24'11774'0'0,"23"-22"-8800"0"0,20-5-3385 0 0,-28 2 1450 0 0,84-7 718 0 0,113 5-1 0 0,-174 0-2083 0 0,-11-3-6519 0 0</inkml:trace>
</inkml:ink>
</file>

<file path=ppt/ink/ink2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7"/>
    </inkml:context>
    <inkml:brush xml:id="br0">
      <inkml:brushProperty name="width" value="0.1" units="cm"/>
      <inkml:brushProperty name="height" value="0.1" units="cm"/>
      <inkml:brushProperty name="color" value="#AB008B"/>
    </inkml:brush>
  </inkml:definitions>
  <inkml:trace contextRef="#ctx0" brushRef="#br0">388 573 5327 0 0,'0'0'9192'0'0,"-17"-28"-2809"0"0,7 23-6244 0 0,-1 0 0 0 0,0 1 0 0 0,0 0 0 0 0,0 0 0 0 0,0 1 1 0 0,-1 1-1 0 0,0 0 0 0 0,1 1 0 0 0,-1 0 0 0 0,0 1 0 0 0,0 0 0 0 0,1 0 0 0 0,-21 5 0 0 0,20-3-18 0 0,1 0 0 0 0,-1 0 0 0 0,1 2 0 0 0,-1-1 0 0 0,1 1 0 0 0,0 1 0 0 0,1 0 0 0 0,-1 1 0 0 0,1 0 0 0 0,0 0 0 0 0,0 1 0 0 0,1 1 0 0 0,-13 12 0 0 0,19-16-121 0 0,-1 0 0 0 0,1 0 0 0 0,1 0 0 0 0,-1 0 0 0 0,1 1 0 0 0,0-1 0 0 0,0 1 0 0 0,0-1 0 0 0,0 1 0 0 0,1 0 0 0 0,0 0 0 0 0,0 0 0 0 0,0 0 0 0 0,0 0 0 0 0,1 0 0 0 0,0 0 0 0 0,0 0 0 0 0,1 0 0 0 0,-1 0 0 0 0,2 6 0 0 0,-1-7 0 0 0,1 0 0 0 0,0 0 0 0 0,-1 0 0 0 0,1-1 0 0 0,0 1 0 0 0,1 0 0 0 0,-1-1 0 0 0,1 1 0 0 0,0-1 0 0 0,-1 0 0 0 0,1 0 0 0 0,1 0 0 0 0,-1 0 0 0 0,0-1 0 0 0,1 1 0 0 0,-1-1 0 0 0,1 0 0 0 0,0 0 0 0 0,0 0 0 0 0,0 0 0 0 0,0-1 0 0 0,0 0 0 0 0,8 2 0 0 0,-3-1 16 0 0,1-1 0 0 0,-1 1 1 0 0,1-2-1 0 0,-1 0 0 0 0,1 0 0 0 0,0 0 0 0 0,-1-1 0 0 0,1-1 0 0 0,-1 0 1 0 0,1 0-1 0 0,-1-1 0 0 0,0 0 0 0 0,0 0 0 0 0,0-1 0 0 0,-1 0 0 0 0,1-1 1 0 0,14-10-1 0 0,-14 8 6 0 0,0-1 0 0 0,-1 0 0 0 0,0 0 0 0 0,0-1 0 0 0,-1 0 0 0 0,0-1 0 0 0,-1 1 0 0 0,0-1 0 0 0,0 0 0 0 0,-1-1 0 0 0,-1 1 0 0 0,1-1 0 0 0,-2 0 0 0 0,4-18 0 0 0,-1-5 164 0 0,-2 0 0 0 0,-1 0-1 0 0,-2 0 1 0 0,-2-1 0 0 0,-8-61-1 0 0,-6 12 379 0 0,-30-96 0 0 0,26 139 197 0 0,10 78-601 0 0,13 6-165 0 0,1-1-1 0 0,3 1 1 0 0,2-2 0 0 0,1 1-1 0 0,2-1 1 0 0,2-1 0 0 0,2 0-1 0 0,1-1 1 0 0,2-1 0 0 0,2-1-1 0 0,37 49 1 0 0,-49-75 5 0 0,1-1 0 0 0,0 0 0 0 0,1 0 0 0 0,0-1 0 0 0,21 12 0 0 0,-19-12 0 0 0,-1 0 0 0 0,1 1 0 0 0,21 21 0 0 0,-24-16 8 0 0,-9-12-12 0 0,0 0 0 0 0,0 0 1 0 0,1 0-1 0 0,-1 0 0 0 0,1-1 1 0 0,-1 1-1 0 0,1-1 0 0 0,0 0 1 0 0,0 1-1 0 0,0-1 1 0 0,0-1-1 0 0,0 1 0 0 0,1 0 1 0 0,-1-1-1 0 0,7 2 0 0 0,15 4-1036 0 0</inkml:trace>
</inkml:ink>
</file>

<file path=ppt/ink/ink2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8"/>
    </inkml:context>
    <inkml:brush xml:id="br0">
      <inkml:brushProperty name="width" value="0.1" units="cm"/>
      <inkml:brushProperty name="height" value="0.1" units="cm"/>
      <inkml:brushProperty name="color" value="#AB008B"/>
    </inkml:brush>
  </inkml:definitions>
  <inkml:trace contextRef="#ctx0" brushRef="#br0">1 52 2303 0 0,'0'0'14744'0'0,"21"1"-13817"0"0,-5 0-341 0 0,0-1 0 0 0,0 0 0 0 0,0-1-1 0 0,0-1 1 0 0,-1-1 0 0 0,20-5 0 0 0,35-5 465 0 0,-2 2-654 0 0,-41 5-296 0 0,0 2 0 0 0,42-1 0 0 0,-68 5-48 0 0,0 0 0 0 0,0 0 0 0 0,0-1 0 0 0,0 1 1 0 0,1 0-1 0 0,-1 1 0 0 0,0-1 0 0 0,0 0 0 0 0,0 0 0 0 0,0 0 0 0 0,0 1 1 0 0,0-1-1 0 0,0 0 0 0 0,0 1 0 0 0,0-1 0 0 0,-1 1 0 0 0,1-1 0 0 0,0 1 1 0 0,0-1-1 0 0,0 1 0 0 0,0 0 0 0 0,-1-1 0 0 0,1 1 0 0 0,0 0 1 0 0,-1 0-1 0 0,1 0 0 0 0,0-1 0 0 0,0 3 0 0 0,-1-2-19 0 0,0 1 1 0 0,0 0-1 0 0,0 0 0 0 0,0 0 0 0 0,0 0 0 0 0,0-1 1 0 0,0 1-1 0 0,-1 0 0 0 0,1 0 0 0 0,-1-1 0 0 0,1 1 1 0 0,-1 0-1 0 0,0 0 0 0 0,-1 2 0 0 0,-4 6 28 0 0,0-1-1 0 0,-1 1 0 0 0,-12 13 1 0 0,-7 8 44 0 0,-31 49 0 0 0,23-30-53 0 0,15-20-53 0 0,1 2 0 0 0,-21 51 0 0 0,6-10 0 0 0,28-64 2 0 0,-2 3 12 0 0,2 1-1 0 0,-1 0 1 0 0,1 0 0 0 0,1 0-1 0 0,-3 18 1 0 0,7-30 5 0 0,0 1 0 0 0,0 0 0 0 0,0 0 0 0 0,1-1 0 0 0,-1 1 0 0 0,0 0 0 0 0,1 0 1 0 0,-1-1-1 0 0,1 1 0 0 0,0 0 0 0 0,0-1 0 0 0,-1 1 0 0 0,1 0 0 0 0,0-1 0 0 0,0 0 0 0 0,0 1 0 0 0,1-1 0 0 0,-1 1 0 0 0,3 1 0 0 0,12 11-952 0 0,-1-3-3636 0 0,-8-7 2646 0 0</inkml:trace>
</inkml:ink>
</file>

<file path=ppt/ink/ink2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29"/>
    </inkml:context>
    <inkml:brush xml:id="br0">
      <inkml:brushProperty name="width" value="0.1" units="cm"/>
      <inkml:brushProperty name="height" value="0.1" units="cm"/>
      <inkml:brushProperty name="color" value="#AB008B"/>
    </inkml:brush>
  </inkml:definitions>
  <inkml:trace contextRef="#ctx0" brushRef="#br0">1 88 13679 0 0,'0'0'1664'0'0,"0"-2"-1121"0"0,0 0-1 0 0,1 1 1 0 0,0-1-1 0 0,-1 0 0 0 0,1 0 1 0 0,0 1-1 0 0,0-1 1 0 0,0 1-1 0 0,0-1 1 0 0,0 1-1 0 0,2-2 1 0 0,4 1-17 0 0,0 1 1 0 0,0-1-1 0 0,-1 0 1 0 0,1 0-1 0 0,-1-1 1 0 0,8-4-1 0 0,7-3 274 0 0,-2 3-690 0 0,1 1 0 0 0,-1 1 0 0 0,1 1-1 0 0,0 1 1 0 0,0 0 0 0 0,0 2 0 0 0,0 0 0 0 0,34 3 0 0 0,-39-2-1291 0 0,1 0-1 0 0,28-5 0 0 0,-30 3 436 0 0,-1-1-1195 0 0</inkml:trace>
</inkml:ink>
</file>

<file path=ppt/ink/ink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0"/>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2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0"/>
    </inkml:context>
    <inkml:brush xml:id="br0">
      <inkml:brushProperty name="width" value="0.1" units="cm"/>
      <inkml:brushProperty name="height" value="0.1" units="cm"/>
      <inkml:brushProperty name="color" value="#AB008B"/>
    </inkml:brush>
  </inkml:definitions>
  <inkml:trace contextRef="#ctx0" brushRef="#br0">1 0 6911 0 0,'22'5'15561'0'0,"-16"-4"-14510"0"0,10 4-4684 0 0,-4-2 2862 0 0</inkml:trace>
</inkml:ink>
</file>

<file path=ppt/ink/ink2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1"/>
    </inkml:context>
    <inkml:brush xml:id="br0">
      <inkml:brushProperty name="width" value="0.1" units="cm"/>
      <inkml:brushProperty name="height" value="0.1" units="cm"/>
      <inkml:brushProperty name="color" value="#AB008B"/>
    </inkml:brush>
  </inkml:definitions>
  <inkml:trace contextRef="#ctx0" brushRef="#br0">83 1 3679 0 0,'0'0'17383'0'0,"-27"10"-16358"0"0,22-7-986 0 0,0 1 0 0 0,0-1 0 0 0,0 1 0 0 0,0 0 0 0 0,0 1 0 0 0,1-1 0 0 0,0 1 0 0 0,0 0 0 0 0,0 0 0 0 0,-5 9 0 0 0,8-7-28 0 0,2-6-11 0 0,-1 0 0 0 0,0-1-1 0 0,0 1 1 0 0,1 0 0 0 0,-1-1-1 0 0,1 1 1 0 0,-1-1 0 0 0,0 1 0 0 0,1 0-1 0 0,-1-1 1 0 0,1 1 0 0 0,-1-1-1 0 0,1 0 1 0 0,-1 1 0 0 0,1-1 0 0 0,0 1-1 0 0,-1-1 1 0 0,1 0 0 0 0,0 1-1 0 0,-1-1 1 0 0,1 0 0 0 0,0 1-1 0 0,6-1 35 0 0,11 4 198 0 0,-1-1-1 0 0,1-1 1 0 0,0-1 0 0 0,0 0 0 0 0,0-1-1 0 0,22-3 1 0 0,-15 1 192 0 0,1 1-1 0 0,29 3 1 0 0,-48-1-384 0 0,0-1-1 0 0,-1 1 1 0 0,1 1 0 0 0,-1-1 0 0 0,1 1-1 0 0,-1 0 1 0 0,1 0 0 0 0,-1 1-1 0 0,0 0 1 0 0,0 0 0 0 0,0 1-1 0 0,-1-1 1 0 0,1 1 0 0 0,-1 0-1 0 0,0 1 1 0 0,0-1 0 0 0,0 1-1 0 0,0 0 1 0 0,-1 0 0 0 0,0 1-1 0 0,0-1 1 0 0,-1 1 0 0 0,1 0-1 0 0,3 10 1 0 0,-4-9 4 0 0,0 1-1 0 0,-1 0 1 0 0,0 0 0 0 0,-1 1-1 0 0,1-1 1 0 0,-1 0 0 0 0,-1 0 0 0 0,0 1-1 0 0,0-1 1 0 0,0 0 0 0 0,-1 1-1 0 0,-1-1 1 0 0,1 0 0 0 0,-1 0-1 0 0,-1 0 1 0 0,1 0 0 0 0,-1 0-1 0 0,-1 0 1 0 0,1-1 0 0 0,-1 0-1 0 0,-1 0 1 0 0,1 0 0 0 0,-1 0-1 0 0,-7 7 1 0 0,9-12 34 0 0,0 1-1 0 0,0 0 1 0 0,0-1 0 0 0,-1 0-1 0 0,1 1 1 0 0,-1-1 0 0 0,1-1-1 0 0,-1 1 1 0 0,0 0 0 0 0,0-1-1 0 0,1 0 1 0 0,-1 0 0 0 0,0 0 0 0 0,0 0-1 0 0,-6 0 1 0 0,1-1 18 0 0,0 1-1 0 0,0-1 1 0 0,1-1 0 0 0,-1 1 0 0 0,0-2 0 0 0,-8-1-1 0 0,11 1-85 0 0,0 0 1 0 0,0-1-1 0 0,0 1 0 0 0,0-1 0 0 0,1 0 0 0 0,0-1 0 0 0,-1 1 0 0 0,1-1 0 0 0,1 0 0 0 0,-1 0 1 0 0,-4-6-1 0 0,8 9-106 0 0,-3-26-696 0 0,0 1-2354 0 0,8 7-4385 0 0</inkml:trace>
</inkml:ink>
</file>

<file path=ppt/ink/ink2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2"/>
    </inkml:context>
    <inkml:brush xml:id="br0">
      <inkml:brushProperty name="width" value="0.1" units="cm"/>
      <inkml:brushProperty name="height" value="0.1" units="cm"/>
      <inkml:brushProperty name="color" value="#AB008B"/>
    </inkml:brush>
  </inkml:definitions>
  <inkml:trace contextRef="#ctx0" brushRef="#br0">8 132 3223 0 0,'-2'-3'896'0'0,"1"0"0"0"0,0 0 0 0 0,0 0-1 0 0,0 0 1 0 0,1-1 0 0 0,-1 1 0 0 0,1 0-1 0 0,-1-1 1 0 0,1 1 0 0 0,0 0 0 0 0,1-1 0 0 0,0-4-1 0 0,0 5-435 0 0,0 0-1 0 0,0 0 0 0 0,0 0 1 0 0,0 0-1 0 0,0 0 0 0 0,1 1 1 0 0,0-1-1 0 0,-1 1 0 0 0,1-1 1 0 0,0 1-1 0 0,3-4 1 0 0,-1 3-212 0 0,0 0 1 0 0,1 0 0 0 0,-1 0 0 0 0,0 0-1 0 0,1 0 1 0 0,0 1 0 0 0,-1 0 0 0 0,1 0-1 0 0,0 0 1 0 0,0 1 0 0 0,0 0 0 0 0,0 0-1 0 0,8-1 1 0 0,62-14 1783 0 0,-25 14-1231 0 0,109 3-13 0 0,-58 3-3192 0 0,-88-3 1075 0 0</inkml:trace>
</inkml:ink>
</file>

<file path=ppt/ink/ink2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3"/>
    </inkml:context>
    <inkml:brush xml:id="br0">
      <inkml:brushProperty name="width" value="0.1" units="cm"/>
      <inkml:brushProperty name="height" value="0.1" units="cm"/>
      <inkml:brushProperty name="color" value="#AB008B"/>
    </inkml:brush>
  </inkml:definitions>
  <inkml:trace contextRef="#ctx0" brushRef="#br0">1 214 2303 0 0,'4'1'10529'0'0,"23"0"-8906"0"0,18-6 952 0 0,68-17-1 0 0,-24 3-1232 0 0,898-80 2120 0 0,-454 60-2255 0 0,-126 8-1079 0 0,-396 32-761 0 0,-16 3-1060 0 0,-22 7-3651 0 0,22-9 3913 0 0</inkml:trace>
</inkml:ink>
</file>

<file path=ppt/ink/ink2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4"/>
    </inkml:context>
    <inkml:brush xml:id="br0">
      <inkml:brushProperty name="width" value="0.1" units="cm"/>
      <inkml:brushProperty name="height" value="0.1" units="cm"/>
      <inkml:brushProperty name="color" value="#AB008B"/>
    </inkml:brush>
  </inkml:definitions>
  <inkml:trace contextRef="#ctx0" brushRef="#br0">4 158 1839 0 0,'0'0'12419'0'0,"0"-46"-6622"0"0,7 28-5043 0 0,-6 13-592 0 0,1 1-1 0 0,-1-1 1 0 0,1 1-1 0 0,0 0 1 0 0,0-1-1 0 0,1 1 1 0 0,0 0 0 0 0,-1 0-1 0 0,1 0 1 0 0,1 1-1 0 0,-1-1 1 0 0,0 1 0 0 0,7-5-1 0 0,-1 3 39 0 0,1 0 0 0 0,0 1 1 0 0,-1 0-1 0 0,1 1 0 0 0,1 0 0 0 0,-1 0 0 0 0,0 1 0 0 0,21-1 0 0 0,-27 3-153 0 0,1 0-1 0 0,-1 0 0 0 0,1 0 0 0 0,-1 1 0 0 0,0 0 0 0 0,1 0 0 0 0,-1 0 1 0 0,0 0-1 0 0,0 1 0 0 0,8 3 0 0 0,-10-4-31 0 0,0 1 0 0 0,0-1 0 0 0,0 1 1 0 0,0 0-1 0 0,-1-1 0 0 0,1 1 0 0 0,0 0 0 0 0,-1 0 0 0 0,1 0 0 0 0,-1 0 0 0 0,0 1 1 0 0,0-1-1 0 0,0 0 0 0 0,0 1 0 0 0,0-1 0 0 0,0 0 0 0 0,-1 1 0 0 0,1-1 1 0 0,-1 1-1 0 0,1 3 0 0 0,-2 1 2 0 0,0 1 1 0 0,0-1-1 0 0,-1 0 1 0 0,0 1-1 0 0,0-1 1 0 0,-1 0-1 0 0,0 0 1 0 0,0 0 0 0 0,-1 0-1 0 0,0-1 1 0 0,0 0-1 0 0,-7 9 1 0 0,-17 31-97 0 0,8 0-195 0 0,-3-1-1 0 0,-2-1 1 0 0,-47 63 0 0 0,72-106 263 0 0,0-1 9 0 0,0 1 0 0 0,0 0-1 0 0,0-1 1 0 0,-1 1 0 0 0,1-1-1 0 0,0 1 1 0 0,0-1 0 0 0,-1 1 0 0 0,1-1-1 0 0,0 1 1 0 0,-1-1 0 0 0,1 1-1 0 0,-1-1 1 0 0,1 1 0 0 0,-1-1 0 0 0,1 0-1 0 0,-1 1 1 0 0,1-1 0 0 0,-1 0 0 0 0,1 1-1 0 0,-1-1 1 0 0,1 0 0 0 0,-1 0-1 0 0,1 1 1 0 0,-1-1 0 0 0,1 0 0 0 0,-1 0-1 0 0,0 0 1 0 0,1 0 0 0 0,-2 0-1 0 0,-6 0-10 0 0,7 0 17 0 0,0 0-1 0 0,1-1 1 0 0,-1 1 0 0 0,0 0-1 0 0,1 0 1 0 0,-1-1 0 0 0,1 1 0 0 0,-1 0-1 0 0,0-1 1 0 0,1 1 0 0 0,-1-1-1 0 0,1 1 1 0 0,-1-1 0 0 0,1 1-1 0 0,-1-1 1 0 0,1 1 0 0 0,0-1-1 0 0,-1 1 1 0 0,1-1 0 0 0,0 0-1 0 0,-1 1 1 0 0,1-1 0 0 0,0 1-1 0 0,0-1 1 0 0,-1 0 0 0 0,1 1-1 0 0,0-1 1 0 0,0 0 0 0 0,0 1-1 0 0,0-1 1 0 0,0 0 0 0 0,0 1-1 0 0,0-1 1 0 0,0 0 0 0 0,0 0-1 0 0,0 1 1 0 0,1-1 0 0 0,-1 1-1 0 0,0-1 1 0 0,0 0 0 0 0,1 1-1 0 0,-1-1 1 0 0,0 0 0 0 0,1 0-1 0 0,16-20 133 0 0,-6 14-96 0 0,-1 1-1 0 0,2 0 0 0 0,-1 1 1 0 0,1 0-1 0 0,0 1 0 0 0,0 0 1 0 0,0 1-1 0 0,0 0 0 0 0,1 1 0 0 0,15-1 1 0 0,3 0 36 0 0,1 3 0 0 0,60 5 1 0 0,-85-3-64 0 0,0 0 0 0 0,0 0 1 0 0,0 1-1 0 0,-1-1 0 0 0,0 1 0 0 0,1 1 1 0 0,-1 0-1 0 0,0 0 0 0 0,9 7 1 0 0,-9-6-160 0 0,0-1 1 0 0,0 1 0 0 0,0-2 0 0 0,1 1-1 0 0,9 3 1 0 0,-15-6-217 0 0,7-1-2571 0 0</inkml:trace>
</inkml:ink>
</file>

<file path=ppt/ink/ink2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5"/>
    </inkml:context>
    <inkml:brush xml:id="br0">
      <inkml:brushProperty name="width" value="0.1" units="cm"/>
      <inkml:brushProperty name="height" value="0.1" units="cm"/>
      <inkml:brushProperty name="color" value="#AB008B"/>
    </inkml:brush>
  </inkml:definitions>
  <inkml:trace contextRef="#ctx0" brushRef="#br0">0 32 10591 0 0,'0'0'964'0'0,"1"-2"-794"0"0,17-28 9829 0 0,-14 43-5164 0 0,-3-7-5907 0 0,2 19 1232 0 0,-1 0 0 0 0,-1 1 0 0 0,-1-1-1 0 0,-6 45 1 0 0,3-45-44 0 0,1 0 1 0 0,1 0-1 0 0,1 0 0 0 0,1 0 0 0 0,5 26 0 0 0,-5-48-141 0 0,0 1-1 0 0,1-1 1 0 0,-1 0 0 0 0,1 1 0 0 0,-1-1-1 0 0,1 0 1 0 0,0 0 0 0 0,0 0 0 0 0,0 0-1 0 0,1 0 1 0 0,-1 0 0 0 0,1-1-1 0 0,4 5 1 0 0,-6-6 10 0 0,1 0 0 0 0,-1-1-1 0 0,0 1 1 0 0,1 0 0 0 0,-1 0 0 0 0,1 0 0 0 0,-1-1-1 0 0,1 1 1 0 0,-1-1 0 0 0,1 1 0 0 0,-1-1 0 0 0,1 0-1 0 0,0 1 1 0 0,-1-1 0 0 0,1 0 0 0 0,-1 0-1 0 0,1 0 1 0 0,0 0 0 0 0,-1-1 0 0 0,1 1 0 0 0,-1 0-1 0 0,1-1 1 0 0,0 1 0 0 0,-1-1 0 0 0,1 1 0 0 0,-1-1-1 0 0,1 0 1 0 0,-1 1 0 0 0,0-1 0 0 0,1 0 0 0 0,-1 0-1 0 0,2-2 1 0 0,27-31-3938 0 0,-20 16 1946 0 0</inkml:trace>
</inkml:ink>
</file>

<file path=ppt/ink/ink2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6"/>
    </inkml:context>
    <inkml:brush xml:id="br0">
      <inkml:brushProperty name="width" value="0.1" units="cm"/>
      <inkml:brushProperty name="height" value="0.1" units="cm"/>
      <inkml:brushProperty name="color" value="#AB008B"/>
    </inkml:brush>
  </inkml:definitions>
  <inkml:trace contextRef="#ctx0" brushRef="#br0">1 30 13791 0 0,'0'0'630'0'0,"26"-29"8463"0"0,-28 44-7332 0 0,1 16-1506 0 0,-9 49 0 0 0,5-47 118 0 0,-2 49-1 0 0,7-69-324 0 0,1 0-1 0 0,0-1 1 0 0,1 1 0 0 0,0 0-1 0 0,1-1 1 0 0,0 1-1 0 0,8 17 1 0 0,-11-29-112 0 0,1 0 1 0 0,-1 0-1 0 0,0 1 1 0 0,1-1-1 0 0,-1 0 0 0 0,1 0 1 0 0,-1 0-1 0 0,1 0 1 0 0,-1-1-1 0 0,1 1 0 0 0,0 0 1 0 0,-1 0-1 0 0,1 0 1 0 0,0 0-1 0 0,0-1 0 0 0,0 1 1 0 0,-1 0-1 0 0,1-1 1 0 0,0 1-1 0 0,0 0 0 0 0,0-1 1 0 0,0 1-1 0 0,0-1 1 0 0,0 0-1 0 0,2 1 0 0 0,-1-1-84 0 0,-1-1-1 0 0,0 1 0 0 0,0 0 0 0 0,0-1 0 0 0,0 1 0 0 0,0-1 0 0 0,0 0 0 0 0,0 1 0 0 0,0-1 0 0 0,0 0 0 0 0,0 1 0 0 0,0-1 0 0 0,0 0 1 0 0,-1 0-1 0 0,1 0 0 0 0,1-2 0 0 0,3-5-1674 0 0</inkml:trace>
</inkml:ink>
</file>

<file path=ppt/ink/ink2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7"/>
    </inkml:context>
    <inkml:brush xml:id="br0">
      <inkml:brushProperty name="width" value="0.1" units="cm"/>
      <inkml:brushProperty name="height" value="0.1" units="cm"/>
      <inkml:brushProperty name="color" value="#AB008B"/>
    </inkml:brush>
  </inkml:definitions>
  <inkml:trace contextRef="#ctx0" brushRef="#br0">1 82 1839 0 0,'0'0'10556'0'0,"11"22"-2629"0"0,-3-13-7635 0 0,-1-3-65 0 0,1-1 0 0 0,-1 0 0 0 0,1-1 0 0 0,1 1-1 0 0,-1-1 1 0 0,1-1 0 0 0,-1 0 0 0 0,1 0 0 0 0,0-1 0 0 0,0 0 0 0 0,0 0 0 0 0,0-1 0 0 0,1 0 0 0 0,-1-1 0 0 0,0 0-1 0 0,0 0 1 0 0,10-3 0 0 0,-4 1-80 0 0,0-1 0 0 0,0-1 0 0 0,0 0 0 0 0,-1-1 0 0 0,1-1 0 0 0,-2 0-1 0 0,1-1 1 0 0,0 0 0 0 0,17-14 0 0 0,-15 9-86 0 0,1 1 0 0 0,0 1 0 0 0,1 1 0 0 0,0 0 0 0 0,0 1-1 0 0,1 1 1 0 0,0 0 0 0 0,34-5 0 0 0,-39 9-27 0 0,0 2-1 0 0,-1 0 0 0 0,1 0 1 0 0,0 2-1 0 0,0 0 1 0 0,0 0-1 0 0,0 1 1 0 0,-1 1-1 0 0,1 0 0 0 0,-1 1 1 0 0,0 0-1 0 0,0 1 1 0 0,17 9-1 0 0,-1 1-343 0 0,-15-8-241 0 0,0 0 0 0 0,-1 0 0 0 0,0 2 0 0 0,-1-1 0 0 0,23 22 0 0 0,-28-24-1073 0 0</inkml:trace>
</inkml:ink>
</file>

<file path=ppt/ink/ink2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8"/>
    </inkml:context>
    <inkml:brush xml:id="br0">
      <inkml:brushProperty name="width" value="0.1" units="cm"/>
      <inkml:brushProperty name="height" value="0.1" units="cm"/>
      <inkml:brushProperty name="color" value="#AB008B"/>
    </inkml:brush>
  </inkml:definitions>
  <inkml:trace contextRef="#ctx0" brushRef="#br0">0 72 12319 0 0,'0'0'5448'0'0,"23"-26"-349"0"0,-6 18-4638 0 0,0 1 0 0 0,0 0 0 0 0,1 2 0 0 0,-1 0 0 0 0,1 1 0 0 0,0 0 0 0 0,28 0 0 0 0,129 3 69 0 0,-162 1-540 0 0,0 1 0 0 0,0 1 0 0 0,0 0 0 0 0,12 4 0 0 0,4 7-2872 0 0</inkml:trace>
</inkml:ink>
</file>

<file path=ppt/ink/ink2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39"/>
    </inkml:context>
    <inkml:brush xml:id="br0">
      <inkml:brushProperty name="width" value="0.1" units="cm"/>
      <inkml:brushProperty name="height" value="0.1" units="cm"/>
      <inkml:brushProperty name="color" value="#AB008B"/>
    </inkml:brush>
  </inkml:definitions>
  <inkml:trace contextRef="#ctx0" brushRef="#br0">15 9 12607 0 0,'-3'1'285'0'0,"-2"2"-162"0"0,-2 9 3172 0 0,20-18 262 0 0,18 0-2363 0 0,-28 5-785 0 0,28-4 655 0 0,0 1 0 0 0,0 1 1 0 0,60 3-1 0 0,-43 4-773 0 0,87 20-1 0 0,-105-19-1840 0 0,-10-6-5994 0 0</inkml:trace>
</inkml:ink>
</file>

<file path=ppt/ink/ink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1"/>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2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0"/>
    </inkml:context>
    <inkml:brush xml:id="br0">
      <inkml:brushProperty name="width" value="0.1" units="cm"/>
      <inkml:brushProperty name="height" value="0.1" units="cm"/>
      <inkml:brushProperty name="color" value="#AB008B"/>
    </inkml:brush>
  </inkml:definitions>
  <inkml:trace contextRef="#ctx0" brushRef="#br0">87 201 2759 0 0,'-3'2'9880'0'0,"-6"1"-6214"0"0,-17 8-732 0 0,18-5-2373 0 0,6-4-420 0 0,-1-1 0 0 0,1 1 0 0 0,-1 0 0 0 0,1 0 0 0 0,-1 0 0 0 0,1 0 0 0 0,0 0-1 0 0,0 0 1 0 0,0 1 0 0 0,0-1 0 0 0,1 1 0 0 0,-1-1 0 0 0,1 1 0 0 0,-1 0 0 0 0,1-1 0 0 0,0 1 0 0 0,0 0-1 0 0,0 0 1 0 0,1 0 0 0 0,-2 6 0 0 0,0 11 108 0 0,1-1 0 0 0,1 1 0 0 0,0 0-1 0 0,1-1 1 0 0,2 1 0 0 0,0-1 0 0 0,1 0 0 0 0,0 1-1 0 0,11 24 1841 0 0,-13-73-1908 0 0,-2 0 1 0 0,0 0-1 0 0,-6-30 1 0 0,3 24 257 0 0,1-48-1 0 0,2 71-389 0 0,1 0-1 0 0,1 0 1 0 0,0 1-1 0 0,1-1 1 0 0,0 1-1 0 0,0 0 1 0 0,2-1 0 0 0,5-10-1 0 0,-7 16-48 0 0,4-8-8 0 0,0 0 1 0 0,2 0-1 0 0,-1 1 1 0 0,15-15-1 0 0,-21 25 7 0 0,0 1 0 0 0,1-1-1 0 0,-1 1 1 0 0,1-1-1 0 0,0 1 1 0 0,0 0 0 0 0,0 0-1 0 0,0 1 1 0 0,0-1 0 0 0,0 0-1 0 0,1 1 1 0 0,-1 0-1 0 0,0 0 1 0 0,1 0 0 0 0,-1 0-1 0 0,1 1 1 0 0,-1-1 0 0 0,1 1-1 0 0,0 0 1 0 0,-1 0 0 0 0,1 0-1 0 0,-1 0 1 0 0,1 1-1 0 0,6 1 1 0 0,60 15-469 0 0,109 12 0 0 0,22 5-2942 0 0,-175-30-5596 0 0</inkml:trace>
</inkml:ink>
</file>

<file path=ppt/ink/ink2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1"/>
    </inkml:context>
    <inkml:brush xml:id="br0">
      <inkml:brushProperty name="width" value="0.1" units="cm"/>
      <inkml:brushProperty name="height" value="0.1" units="cm"/>
      <inkml:brushProperty name="color" value="#F6630D"/>
    </inkml:brush>
  </inkml:definitions>
  <inkml:trace contextRef="#ctx0" brushRef="#br0">59 0 5983 0 0,'6'17'12224'0'0,"-1"6"-10309"0"0,-8 31-1187 0 0,-2 0 1 0 0,-15 64-1 0 0,-4 39-471 0 0,17-99-239 0 0,2-17-6 0 0,1 1 0 0 0,2 0 1 0 0,6 73-1 0 0,13-67 28 0 0,-17-84-4525 0 0,-2 20 61 0 0,1-2-1523 0 0</inkml:trace>
</inkml:ink>
</file>

<file path=ppt/ink/ink2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2"/>
    </inkml:context>
    <inkml:brush xml:id="br0">
      <inkml:brushProperty name="width" value="0.1" units="cm"/>
      <inkml:brushProperty name="height" value="0.1" units="cm"/>
      <inkml:brushProperty name="color" value="#F6630D"/>
    </inkml:brush>
  </inkml:definitions>
  <inkml:trace contextRef="#ctx0" brushRef="#br0">0 20 10015 0 0,'4'-20'12829'0'0,"15"40"-11667"0"0,-10-9-1025 0 0,69 77 655 0 0,140 167 591 0 0,-201-230-1291 0 0,0 1 0 0 0,14 29 0 0 0,-18-30-54 0 0,2 0 0 0 0,0 0 0 0 0,29 34 0 0 0,-38-54 4 0 0,0-1-20 0 0,12 9 224 0 0</inkml:trace>
</inkml:ink>
</file>

<file path=ppt/ink/ink2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3"/>
    </inkml:context>
    <inkml:brush xml:id="br0">
      <inkml:brushProperty name="width" value="0.1" units="cm"/>
      <inkml:brushProperty name="height" value="0.1" units="cm"/>
      <inkml:brushProperty name="color" value="#F6630D"/>
    </inkml:brush>
  </inkml:definitions>
  <inkml:trace contextRef="#ctx0" brushRef="#br0">0 24 13303 0 0,'0'0'7739'0'0,"28"-3"-5717"0"0,-9 1-1454 0 0,43-6 161 0 0,0 2 0 0 0,98 3 0 0 0,-123 1-2980 0 0</inkml:trace>
</inkml:ink>
</file>

<file path=ppt/ink/ink2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4"/>
    </inkml:context>
    <inkml:brush xml:id="br0">
      <inkml:brushProperty name="width" value="0.1" units="cm"/>
      <inkml:brushProperty name="height" value="0.1" units="cm"/>
      <inkml:brushProperty name="color" value="#F6630D"/>
    </inkml:brush>
  </inkml:definitions>
  <inkml:trace contextRef="#ctx0" brushRef="#br0">1 35 11111 0 0,'0'0'7408'0'0,"32"-14"-4146"0"0,-5 8-2641 0 0,1 0 1 0 0,0 2-1 0 0,0 1 1 0 0,1 2-1 0 0,36 1 1 0 0,5 7-3023 0 0,-4 6-5047 0 0,-49-9 690 0 0</inkml:trace>
</inkml:ink>
</file>

<file path=ppt/ink/ink2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5"/>
    </inkml:context>
    <inkml:brush xml:id="br0">
      <inkml:brushProperty name="width" value="0.1" units="cm"/>
      <inkml:brushProperty name="height" value="0.1" units="cm"/>
      <inkml:brushProperty name="color" value="#F6630D"/>
    </inkml:brush>
  </inkml:definitions>
  <inkml:trace contextRef="#ctx0" brushRef="#br0">0 33 5527 0 0,'18'-1'8850'0'0,"10"-17"-4604"0"0,-23 16-3902 0 0,1-1-1 0 0,0 1 0 0 0,0 0 0 0 0,0 1 1 0 0,0 0-1 0 0,1 0 0 0 0,-1 0 0 0 0,0 0 1 0 0,0 1-1 0 0,1 0 0 0 0,8 1 1 0 0,1 2 138 0 0,-1 1 0 0 0,31 11 0 0 0,-32-10-559 0 0,0 0 1 0 0,1-1-1 0 0,0-1 0 0 0,16 3 1 0 0,-13-7-2015 0 0,-7 0 23 0 0</inkml:trace>
</inkml:ink>
</file>

<file path=ppt/ink/ink2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6"/>
    </inkml:context>
    <inkml:brush xml:id="br0">
      <inkml:brushProperty name="width" value="0.1" units="cm"/>
      <inkml:brushProperty name="height" value="0.1" units="cm"/>
      <inkml:brushProperty name="color" value="#F6630D"/>
    </inkml:brush>
  </inkml:definitions>
  <inkml:trace contextRef="#ctx0" brushRef="#br0">27 9 13391 0 0,'-8'-9'9797'0'0,"5"25"-9562"0"0,1-1-1 0 0,0 0 0 0 0,0 1 0 0 0,2-1 0 0 0,1 22 1 0 0,-1 27 10 0 0,-11 206 75 0 0,17-246-2773 0 0,-6-23 2294 0 0,0 0 0 0 0,1-1 0 0 0,-1 1 0 0 0,0 0 0 0 0,0-1 0 0 0,0 1-1 0 0,1 0 1 0 0,-1-1 0 0 0,0 1 0 0 0,0-1 0 0 0,1 1 0 0 0,-1 0 0 0 0,1-1 0 0 0,-1 1 0 0 0,0-1-1 0 0,1 1 1 0 0,-1-1 0 0 0,1 1 0 0 0,0-1 0 0 0,-1 0 0 0 0,1 1 0 0 0,-1-1 0 0 0,1 1 0 0 0,-1-1-1 0 0,1 0 1 0 0,0 0 0 0 0,-1 1 0 0 0,1-1 0 0 0,0 0 0 0 0,-1 0 0 0 0,1 0 0 0 0,0 0 0 0 0,0 0 0 0 0,-1 0-1 0 0,1 0 1 0 0,1 0 0 0 0</inkml:trace>
</inkml:ink>
</file>

<file path=ppt/ink/ink2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7"/>
    </inkml:context>
    <inkml:brush xml:id="br0">
      <inkml:brushProperty name="width" value="0.1" units="cm"/>
      <inkml:brushProperty name="height" value="0.1" units="cm"/>
      <inkml:brushProperty name="color" value="#F6630D"/>
    </inkml:brush>
  </inkml:definitions>
  <inkml:trace contextRef="#ctx0" brushRef="#br0">0 0 13327 0 0,'0'0'1210'0'0,"38"10"7844"0"0,-40 1-8908 0 0,0 0 0 0 0,0 1 0 0 0,1-1 0 0 0,1 1-1 0 0,0-1 1 0 0,1 1 0 0 0,2 18 0 0 0,1 15 47 0 0,7 92-56 0 0,0 17-34 0 0,-11-152-144 0 0,0 0-1 0 0,0 1 1 0 0,1-1-1 0 0,-1 0 1 0 0,1 0-1 0 0,0 1 1 0 0,-1-1-1 0 0,1 0 1 0 0,0 0-1 0 0,0 0 1 0 0,0 0-1 0 0,1 0 1 0 0,-1 0-1 0 0,0 0 1 0 0,1 0-1 0 0,-1-1 1 0 0,1 1-1 0 0,0 0 1 0 0,0-1 0 0 0,-1 1-1 0 0,1-1 1 0 0,0 0-1 0 0,2 1 1 0 0,3 3-76 0 0,-5-16-2187 0 0,-2 0 208 0 0</inkml:trace>
</inkml:ink>
</file>

<file path=ppt/ink/ink2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8"/>
    </inkml:context>
    <inkml:brush xml:id="br0">
      <inkml:brushProperty name="width" value="0.1" units="cm"/>
      <inkml:brushProperty name="height" value="0.1" units="cm"/>
      <inkml:brushProperty name="color" value="#F6630D"/>
    </inkml:brush>
  </inkml:definitions>
  <inkml:trace contextRef="#ctx0" brushRef="#br0">32 1 5983 0 0,'-26'19'892'0'0,"25"-18"-387"0"0,0 1 1 0 0,0 0-1 0 0,1 0 0 0 0,-1 0 0 0 0,0 0 0 0 0,1 0 0 0 0,0 1 0 0 0,-1-1 0 0 0,1 0 0 0 0,0 0 0 0 0,0 4 0 0 0,9 24 2026 0 0,28 28-1777 0 0,-21-35 584 0 0,-8-10-892 0 0,1-2 0 0 0,0 1-1 0 0,0-1 1 0 0,1 0 0 0 0,0-1-1 0 0,1 0 1 0 0,0-1 0 0 0,1 0-1 0 0,0-1 1 0 0,0 0 0 0 0,1-1 0 0 0,14 6-1 0 0,-14-8-322 0 0,1-1 1 0 0,-1 0-1 0 0,1-1 0 0 0,0 0 0 0 0,0-1 0 0 0,0 0 0 0 0,0-2 0 0 0,0 1 1 0 0,0-2-1 0 0,0 0 0 0 0,1 0 0 0 0,-2-2 0 0 0,1 1 0 0 0,0-2 1 0 0,0 0-1 0 0,-1-1 0 0 0,0 0 0 0 0,0-1 0 0 0,18-10 0 0 0,2 2 105 0 0,-29 13-196 0 0,0 0-1 0 0,0 0 1 0 0,0 0-1 0 0,-1-1 1 0 0,1 1 0 0 0,-1-1-1 0 0,1 0 1 0 0,-1 0 0 0 0,0 0-1 0 0,0-1 1 0 0,0 1 0 0 0,0-1-1 0 0,4-4 1 0 0,-2-2 25 0 0,1 1 0 0 0,0-1 1 0 0,0 1-1 0 0,1 1 0 0 0,0-1 0 0 0,0 1 0 0 0,1 0 1 0 0,0 1-1 0 0,10-8 0 0 0,-12 11-25 0 0,0 0 0 0 0,-1 0-1 0 0,1 1 1 0 0,0-1 0 0 0,0 1 0 0 0,1 1-1 0 0,-1-1 1 0 0,0 1 0 0 0,1 0 0 0 0,-1 1-1 0 0,0-1 1 0 0,1 1 0 0 0,-1 1 0 0 0,1-1-1 0 0,10 3 1 0 0,4 3-994 0 0,-1 1-1 0 0,1 0 1 0 0,-1 2-1 0 0,-1 0 0 0 0,32 22 1 0 0,-9-7-2223 0 0</inkml:trace>
</inkml:ink>
</file>

<file path=ppt/ink/ink2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49"/>
    </inkml:context>
    <inkml:brush xml:id="br0">
      <inkml:brushProperty name="width" value="0.1" units="cm"/>
      <inkml:brushProperty name="height" value="0.1" units="cm"/>
      <inkml:brushProperty name="color" value="#F6630D"/>
    </inkml:brush>
  </inkml:definitions>
  <inkml:trace contextRef="#ctx0" brushRef="#br0">2 182 1839 0 0,'0'0'83'0'0,"-2"33"10"0"0,4 18 1723 0 0,1-8 4782 0 0,10 48 0 0 0,-1-32-3931 0 0,-4-83 2054 0 0,-2-20-4098 0 0,-8-52 337 0 0,0 76-757 0 0,0-1 1 0 0,2 0-1 0 0,1 0 1 0 0,4-26-1 0 0,0 10-80 0 0,-4 27-55 0 0,1-1-1 0 0,0 1 1 0 0,0 0 0 0 0,1 0 0 0 0,4-10 0 0 0,-6 17-55 0 0,1 0 0 0 0,0 0 1 0 0,0-1-1 0 0,0 1 0 0 0,1 0 0 0 0,-1 1 0 0 0,1-1 1 0 0,0 0-1 0 0,-1 1 0 0 0,1-1 0 0 0,0 1 1 0 0,1 0-1 0 0,-1 0 0 0 0,0 0 0 0 0,1 1 1 0 0,-1-1-1 0 0,8-1 0 0 0,1 0-162 0 0,0 0 1 0 0,0 1-1 0 0,0 1 0 0 0,1 0 1 0 0,-1 0-1 0 0,0 2 0 0 0,1-1 1 0 0,16 4-1 0 0,7 3-950 0 0,54 18 0 0 0,-75-19-637 0 0</inkml:trace>
</inkml:ink>
</file>

<file path=ppt/ink/ink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2"/>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2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50"/>
    </inkml:context>
    <inkml:brush xml:id="br0">
      <inkml:brushProperty name="width" value="0.1" units="cm"/>
      <inkml:brushProperty name="height" value="0.1" units="cm"/>
      <inkml:brushProperty name="color" value="#F6630D"/>
    </inkml:brush>
  </inkml:definitions>
  <inkml:trace contextRef="#ctx0" brushRef="#br0">1 157 1839 0 0,'0'0'11906'0'0,"8"-36"-8188"0"0,-5 27-3318 0 0,0 0 0 0 0,1 0-1 0 0,1 0 1 0 0,0 1 0 0 0,0 0-1 0 0,0 0 1 0 0,1 0 0 0 0,9-9 0 0 0,-13 14-338 0 0,1 0 1 0 0,-1 0 0 0 0,0 1 0 0 0,1-1 0 0 0,0 1-1 0 0,-1 0 1 0 0,1 0 0 0 0,0 0 0 0 0,0 0 0 0 0,0 0 0 0 0,1 0-1 0 0,-1 1 1 0 0,0 0 0 0 0,1 0 0 0 0,-1-1 0 0 0,0 2-1 0 0,1-1 1 0 0,-1 0 0 0 0,1 1 0 0 0,0 0 0 0 0,-1 0 0 0 0,1 0-1 0 0,-1 0 1 0 0,1 0 0 0 0,4 2 0 0 0,-6-1-31 0 0,1 1 0 0 0,-1 0 0 0 0,0 0 1 0 0,1 0-1 0 0,-1 0 0 0 0,0 1 0 0 0,0-1 0 0 0,-1 0 1 0 0,1 1-1 0 0,0-1 0 0 0,-1 1 0 0 0,1 0 0 0 0,-1 0 0 0 0,0-1 1 0 0,0 1-1 0 0,0 0 0 0 0,-1 0 0 0 0,1 0 0 0 0,0 0 1 0 0,-1 0-1 0 0,0 4 0 0 0,1 69 225 0 0,-2-70-229 0 0,-1 34-19 0 0,-2-1 0 0 0,-3 1 0 0 0,-12 48 0 0 0,13-69-8 0 0,-1 1-1 0 0,-1-1 0 0 0,0 0 1 0 0,-1-1-1 0 0,-1 0 1 0 0,-1-1-1 0 0,0 0 1 0 0,-18 19-1 0 0,7-21 11 0 0,22-15 186 0 0,-8-5-155 0 0,7 5-41 0 0,1 0 0 0 0,-1 0 0 0 0,0-1 0 0 0,0 1 0 0 0,0 0 0 0 0,1-1 0 0 0,-1 1 1 0 0,0 0-1 0 0,0-1 0 0 0,1 1 0 0 0,-1-1 0 0 0,0 0 0 0 0,1 1 0 0 0,-1-1 0 0 0,1 1 0 0 0,-1-1 0 0 0,1 0 0 0 0,-1 1 0 0 0,1-1 1 0 0,-1 0-1 0 0,1 0 0 0 0,0 1 0 0 0,-1-1 0 0 0,1 0 0 0 0,0 0 0 0 0,0 0 0 0 0,-1-1 0 0 0,3-1 1 0 0,-1 0-1 0 0,1 0 1 0 0,0 0-1 0 0,0 1 1 0 0,0-1-1 0 0,1 0 1 0 0,-1 1-1 0 0,1 0 1 0 0,-1-1-1 0 0,1 1 1 0 0,0 0-1 0 0,0 1 1 0 0,-1-1-1 0 0,1 0 1 0 0,1 1 0 0 0,-1 0-1 0 0,0-1 1 0 0,0 1-1 0 0,0 0 1 0 0,6 0-1 0 0,6-3 7 0 0,0 1 0 0 0,0 1 0 0 0,19-1 0 0 0,36 4 87 0 0,108 17 0 0 0,-99-8 78 0 0,-24 3-27 0 0,-33-4-7052 0 0</inkml:trace>
</inkml:ink>
</file>

<file path=ppt/ink/ink2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51"/>
    </inkml:context>
    <inkml:brush xml:id="br0">
      <inkml:brushProperty name="width" value="0.1" units="cm"/>
      <inkml:brushProperty name="height" value="0.1" units="cm"/>
      <inkml:brushProperty name="color" value="#F6630D"/>
    </inkml:brush>
  </inkml:definitions>
  <inkml:trace contextRef="#ctx0" brushRef="#br0">0 6395 7887 0 0,'15'5'714'0'0,"49"9"-233"0"0,2-2 3503 0 0,-56-11-2967 0 0,16-20 2224 0 0,8-5-2970 0 0,-6-3-10 0 0,0-1 0 0 0,-2-1-1 0 0,26-39 1 0 0,37-41 348 0 0,61-65-86 0 0,-133 150-495 0 0,-1-1 0 0 0,-1 0 0 0 0,-1-1 1 0 0,-2-1-1 0 0,17-49 0 0 0,89-400 48 0 0,-115 459-76 0 0,68-369 99 0 0,-57 283-52 0 0,1-185-1 0 0,-38-338 18 0 0,2 201 2 0 0,-3-136-78 0 0,4-192-42 0 0,24 379 54 0 0,2 107 0 0 0,3-102 0 0 0,-6 319 0 0 0,2 1 0 0 0,2 0 0 0 0,20-68 0 0 0,4-31 0 0 0,-22 95 3 0 0,24-82-1 0 0,-27 115-9 0 0,1 1-1 0 0,2 0 1 0 0,0 0 0 0 0,0 1 0 0 0,2 0-1 0 0,0 1 1 0 0,20-22 0 0 0,2-3-12 0 0,-1-2 1 0 0,-2-1-1 0 0,34-68 0 0 0,-60 105 21 0 0,0 1-1 0 0,1 0 1 0 0,0 0 0 0 0,0 0-1 0 0,0 0 1 0 0,1 1 0 0 0,0 0-1 0 0,0 0 1 0 0,1 0 0 0 0,-1 1-1 0 0,1 0 1 0 0,9-4 0 0 0,5 27 1699 0 0,-8-4-1121 0 0,-11-11-534 0 0,1 0-26 0 0,20 4 274 0 0,-15-5-496 0 0,-1 0 1 0 0,1-1 0 0 0,0 0 0 0 0,0 0-1 0 0,0 0 1 0 0,0-1 0 0 0,9-1-1 0 0</inkml:trace>
</inkml:ink>
</file>

<file path=ppt/ink/ink2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52"/>
    </inkml:context>
    <inkml:brush xml:id="br0">
      <inkml:brushProperty name="width" value="0.1" units="cm"/>
      <inkml:brushProperty name="height" value="0.1" units="cm"/>
      <inkml:brushProperty name="color" value="#F6630D"/>
    </inkml:brush>
  </inkml:definitions>
  <inkml:trace contextRef="#ctx0" brushRef="#br0">0 19 10335 0 0,'0'0'8631'0'0,"1"-1"-8431"0"0,-1 0 0 0 0,0-1 0 0 0,0 1 0 0 0,1 0 0 0 0,-1 0 0 0 0,1-1 1 0 0,-1 1-1 0 0,1 0 0 0 0,-1 0 0 0 0,1 0 0 0 0,0 0 0 0 0,0-1 0 0 0,1 0 0 0 0,68 11 695 0 0,0 4 0 0 0,-1 2 0 0 0,91 34 0 0 0,-145-44-888 0 0,-7-3 9 0 0,0 0-1 0 0,0 1 0 0 0,0 0 1 0 0,0 0-1 0 0,-1 1 1 0 0,1 0-1 0 0,-1 0 0 0 0,0 1 1 0 0,0 0-1 0 0,-1 0 1 0 0,1 0-1 0 0,-1 1 0 0 0,11 13 1 0 0,-17-18 42 0 0,-5 32 436 0 0,-3-17-447 0 0,-1 0 0 0 0,-1 0 0 0 0,-1-1 0 0 0,0 0 0 0 0,-1 0 0 0 0,-1-2 0 0 0,-16 15 0 0 0,9-7-26 0 0,3-5-26 0 0,-2-1 0 0 0,0 0 0 0 0,-1-2 0 0 0,-22 12 0 0 0,16-9-18 0 0,-41 31-1 0 0,58-29 31 0 0</inkml:trace>
</inkml:ink>
</file>

<file path=ppt/ink/ink2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0.353"/>
    </inkml:context>
    <inkml:brush xml:id="br0">
      <inkml:brushProperty name="width" value="0.1" units="cm"/>
      <inkml:brushProperty name="height" value="0.1" units="cm"/>
      <inkml:brushProperty name="color" value="#F6630D"/>
    </inkml:brush>
  </inkml:definitions>
  <inkml:trace contextRef="#ctx0" brushRef="#br0">32 89 7831 0 0,'-4'-19'9543'0'0,"15"33"-5443"0"0,-6 0-5679 0 0,-1 4 1784 0 0,-1 1-1 0 0,0 38 1 0 0,-3-41-108 0 0,1 0 1 0 0,1 1-1 0 0,0-1 1 0 0,6 23 0 0 0,-11-41-20 0 0,2 2-68 0 0,-1 0 0 0 0,1-1 0 0 0,0 1 0 0 0,-1-1 0 0 0,1 0 0 0 0,0 1-1 0 0,-1-1 1 0 0,1 0 0 0 0,0 0 0 0 0,0 0 0 0 0,-1 1 0 0 0,1-2 0 0 0,0 1 0 0 0,0 0 0 0 0,-1-2 0 0 0,-4-22 271 0 0,0 0-1 0 0,2-1 1 0 0,-2-33 0 0 0,-1-10 262 0 0,5 57-480 0 0,-6-45 430 0 0,5 50-258 0 0,3 37-135 0 0,0-5-100 0 0,0-9 0 0 0,0-1 0 0 0,1 1 0 0 0,0 0 0 0 0,2-1 0 0 0,-1 1 0 0 0,2-1 0 0 0,0 1 0 0 0,7 14 0 0 0,-11-29 0 0 0,0-1 0 0 0,1 1 0 0 0,-1 0 0 0 0,0-1 0 0 0,0 1 0 0 0,1 0 0 0 0,-1-1-1 0 0,1 1 1 0 0,-1-1 0 0 0,0 1 0 0 0,1-1 0 0 0,-1 1 0 0 0,1-1 0 0 0,-1 1 0 0 0,1-1 0 0 0,-1 1 0 0 0,1-1 0 0 0,0 0 0 0 0,-1 1-1 0 0,1-1 1 0 0,0 0 0 0 0,-1 0 0 0 0,1 1 0 0 0,0-1 0 0 0,-1 0 0 0 0,1 0 0 0 0,0 0 0 0 0,-1 0 0 0 0,1 0 0 0 0,0 0-1 0 0,-1 0 1 0 0,1 0 0 0 0,0 0 0 0 0,-1 0 0 0 0,1 0 0 0 0,0 0 0 0 0,-1 0 0 0 0,1-1 0 0 0,0 1 0 0 0,-1 0 0 0 0,1 0 0 0 0,0-1-1 0 0,-1 1 1 0 0,1-1 0 0 0,-1 1 0 0 0,2-1 0 0 0,13-18 20 0 0,-15 19-20 0 0,4-9 52 0 0,0 0-1 0 0,0 0 1 0 0,-1 0 0 0 0,0 0-1 0 0,-1-1 1 0 0,0 0-1 0 0,0 1 1 0 0,-1-1 0 0 0,0 0-1 0 0,-1 0 1 0 0,0 1-1 0 0,-1-1 1 0 0,0 0 0 0 0,0 0-1 0 0,-1 1 1 0 0,-3-11-1 0 0,4 19 35 0 0,-13 34-17 0 0,14-28-72 0 0,0-1 0 0 0,0 1 0 0 0,0-1 0 0 0,1 0 0 0 0,0 1 0 0 0,0-1 0 0 0,0 0-1 0 0,0 0 1 0 0,0 1 0 0 0,1-1 0 0 0,0 0 0 0 0,0 0 0 0 0,0-1 0 0 0,0 1 0 0 0,1 0 0 0 0,-1-1 0 0 0,1 1 0 0 0,4 4 0 0 0,-5-7 0 0 0,0 1 1 0 0,-1-1 0 0 0,1 0 0 0 0,0 1 0 0 0,0-1 0 0 0,0 0 0 0 0,0 0 0 0 0,0 0 0 0 0,0 0 0 0 0,0 0 0 0 0,0-1-1 0 0,0 1 1 0 0,1-1 0 0 0,-1 1 0 0 0,0-1 0 0 0,0 0 0 0 0,0 0 0 0 0,1 0 0 0 0,-1 0 0 0 0,0 0 0 0 0,0 0 0 0 0,1-1-1 0 0,-1 1 1 0 0,0-1 0 0 0,0 0 0 0 0,0 1 0 0 0,0-1 0 0 0,0 0 0 0 0,0 0 0 0 0,0-1 0 0 0,0 1 0 0 0,0 0 0 0 0,0 0-1 0 0,-1-1 1 0 0,1 1 0 0 0,2-4 0 0 0,9-6 304 0 0,-1 1-1153 0 0</inkml:trace>
</inkml:ink>
</file>

<file path=ppt/ink/ink2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39.629"/>
    </inkml:context>
    <inkml:brush xml:id="br0">
      <inkml:brushProperty name="width" value="0.1" units="cm"/>
      <inkml:brushProperty name="height" value="0.1" units="cm"/>
      <inkml:brushProperty name="color" value="#004F8B"/>
    </inkml:brush>
  </inkml:definitions>
  <inkml:trace contextRef="#ctx0" brushRef="#br0">66 30 1375 0 0,'8'-30'21773'0'0,"-10"31"-21688"0"0,0 1-1 0 0,0-1 0 0 0,0 0 1 0 0,1 1-1 0 0,-1-1 0 0 0,0 1 0 0 0,1-1 1 0 0,0 1-1 0 0,-1 0 0 0 0,1-1 1 0 0,0 1-1 0 0,0 0 0 0 0,0 0 0 0 0,0 0 1 0 0,0 0-1 0 0,0 0 0 0 0,0 0 1 0 0,1 0-1 0 0,-1 3 0 0 0,-7 46 69 0 0,6-38-16 0 0,-35 471 431 0 0,37-454-549 0 0,9 58-1 0 0,-8-77-116 0 0,2 0 0 0 0,-1-1 0 0 0,2 1 0 0 0,-1-1 1 0 0,1 1-1 0 0,1-1 0 0 0,0 0 0 0 0,10 14 0 0 0</inkml:trace>
</inkml:ink>
</file>

<file path=ppt/ink/ink2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0.035"/>
    </inkml:context>
    <inkml:brush xml:id="br0">
      <inkml:brushProperty name="width" value="0.1" units="cm"/>
      <inkml:brushProperty name="height" value="0.1" units="cm"/>
      <inkml:brushProperty name="color" value="#004F8B"/>
    </inkml:brush>
  </inkml:definitions>
  <inkml:trace contextRef="#ctx0" brushRef="#br0">14 60 5063 0 0,'0'0'390'0'0,"-7"-41"11331"0"0,0 23-7216 0 0,17 29-2611 0 0,16 30-996 0 0,17 45 230 0 0,91 139 0 0 0,-104-178-1034 0 0,24 51-1 0 0,20 33 40 0 0,-71-127-141 0 0,0-1 0 0 0,0 1 0 0 0,0-1 1 0 0,1 0-1 0 0,-1 0 0 0 0,1 0 0 0 0,0-1 0 0 0,0 1 0 0 0,0-1 0 0 0,0 0 0 0 0,0 0 0 0 0,8 3 0 0 0,-3-3-28 0 0</inkml:trace>
</inkml:ink>
</file>

<file path=ppt/ink/ink2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0.394"/>
    </inkml:context>
    <inkml:brush xml:id="br0">
      <inkml:brushProperty name="width" value="0.1" units="cm"/>
      <inkml:brushProperty name="height" value="0.1" units="cm"/>
      <inkml:brushProperty name="color" value="#004F8B"/>
    </inkml:brush>
  </inkml:definitions>
  <inkml:trace contextRef="#ctx0" brushRef="#br0">0 40 8287 0 0,'5'-5'9389'0'0,"17"-19"-6528"0"0,-15 22-2454 0 0,1-1 1 0 0,-1 2-1 0 0,0-1 1 0 0,1 1-1 0 0,0 0 1 0 0,-1 1-1 0 0,1 0 1 0 0,10 1 0 0 0,3-1 261 0 0,1 0-268 0 0,1 1 0 0 0,29 6 0 0 0,-22-3-2518 0 0,1 0-3880 0 0</inkml:trace>
</inkml:ink>
</file>

<file path=ppt/ink/ink2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0.832"/>
    </inkml:context>
    <inkml:brush xml:id="br0">
      <inkml:brushProperty name="width" value="0.1" units="cm"/>
      <inkml:brushProperty name="height" value="0.1" units="cm"/>
      <inkml:brushProperty name="color" value="#004F8B"/>
    </inkml:brush>
  </inkml:definitions>
  <inkml:trace contextRef="#ctx0" brushRef="#br0">1 39 6911 0 0,'10'0'9801'0'0,"14"-4"-6675"0"0,-19 1-2796 0 0,1-1 0 0 0,0 1 0 0 0,0 1 0 0 0,0-1-1 0 0,0 1 1 0 0,0 0 0 0 0,0 0 0 0 0,1 1 0 0 0,-1-1 0 0 0,14 0 0 0 0,70 1 507 0 0,-86 1-806 0 0,46 5 167 0 0,-39-3-204 0 0,-1-1 0 0 0,0 1-1 0 0,1-2 1 0 0,-1 0 0 0 0,1 0 0 0 0,14-3 0 0 0,-12-6-368 0 0,-9 4-1554 0 0</inkml:trace>
</inkml:ink>
</file>

<file path=ppt/ink/ink2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1.160"/>
    </inkml:context>
    <inkml:brush xml:id="br0">
      <inkml:brushProperty name="width" value="0.1" units="cm"/>
      <inkml:brushProperty name="height" value="0.1" units="cm"/>
      <inkml:brushProperty name="color" value="#004F8B"/>
    </inkml:brush>
  </inkml:definitions>
  <inkml:trace contextRef="#ctx0" brushRef="#br0">0 0 13447 0 0,'0'0'1216'0'0,"31"9"4455"0"0,-17-8-5201 0 0,62 7 2758 0 0,-27 4-10107 0 0</inkml:trace>
</inkml:ink>
</file>

<file path=ppt/ink/ink2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3.613"/>
    </inkml:context>
    <inkml:brush xml:id="br0">
      <inkml:brushProperty name="width" value="0.1" units="cm"/>
      <inkml:brushProperty name="height" value="0.1" units="cm"/>
      <inkml:brushProperty name="color" value="#004F8B"/>
    </inkml:brush>
  </inkml:definitions>
  <inkml:trace contextRef="#ctx0" brushRef="#br0">1 45 9359 0 0,'0'0'846'0'0,"0"-10"-668"0"0,1-25 13717 0 0,4 91-13297 0 0,-2 0 1 0 0,-7 70-1 0 0,3 59-811 0 0,16-68 524 0 0,-2-187-5985 0 0,-9 49-1944 0 0</inkml:trace>
</inkml:ink>
</file>

<file path=ppt/ink/ink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3"/>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2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3.972"/>
    </inkml:context>
    <inkml:brush xml:id="br0">
      <inkml:brushProperty name="width" value="0.1" units="cm"/>
      <inkml:brushProperty name="height" value="0.1" units="cm"/>
      <inkml:brushProperty name="color" value="#004F8B"/>
    </inkml:brush>
  </inkml:definitions>
  <inkml:trace contextRef="#ctx0" brushRef="#br0">0 58 4607 0 0,'48'-58'17740'0'0,"-64"70"-15801"0"0,12 9-1656 0 0,2 1 1 0 0,0 0-1 0 0,1-1 1 0 0,2 1-1 0 0,2 22 1 0 0,0 11 40 0 0,-2-2-86 0 0,-2-24-184 0 0,1 0 1 0 0,2 0 0 0 0,1 0-1 0 0,1-1 1 0 0,14 49-1 0 0,-16-74-32 0 0,-1 0-1 0 0,1 0 0 0 0,0 0 0 0 0,0 0 1 0 0,1 0-1 0 0,-1-1 0 0 0,1 1 0 0 0,3 3 1 0 0,-5-6-108 0 0,0 1 1 0 0,-1 0-1 0 0,1 0 1 0 0,0-1-1 0 0,0 1 1 0 0,-1 0-1 0 0,1-1 1 0 0,0 1 0 0 0,0 0-1 0 0,0-1 1 0 0,0 1-1 0 0,0-1 1 0 0,0 0-1 0 0,0 1 1 0 0,0-1 0 0 0,0 0-1 0 0,0 0 1 0 0,0 1-1 0 0,0-1 1 0 0,0 0-1 0 0,0 0 1 0 0,0 0-1 0 0,0 0 1 0 0,0-1 0 0 0,0 1-1 0 0,1 0 1 0 0,-1 0-1 0 0,1-1 1 0 0,-1-10-2474 0 0,-1 1 655 0 0</inkml:trace>
</inkml:ink>
</file>

<file path=ppt/ink/ink2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44.613"/>
    </inkml:context>
    <inkml:brush xml:id="br0">
      <inkml:brushProperty name="width" value="0.1" units="cm"/>
      <inkml:brushProperty name="height" value="0.1" units="cm"/>
      <inkml:brushProperty name="color" value="#004F8B"/>
    </inkml:brush>
  </inkml:definitions>
  <inkml:trace contextRef="#ctx0" brushRef="#br0">56 5 5927 0 0,'0'0'267'0'0,"-43"-5"3890"0"0,43 5-3978 0 0,-1 0 1 0 0,1 0-1 0 0,-1 0 0 0 0,1 1 0 0 0,-1-1 0 0 0,1 0 0 0 0,-1 0 1 0 0,-5 4 2507 0 0,6-3-2508 0 0,-1-1 0 0 0,1 0 0 0 0,0 1 1 0 0,0-1-1 0 0,0 1 0 0 0,-1-1 0 0 0,1 1 0 0 0,0-1 0 0 0,0 1 0 0 0,0-1 1 0 0,0 1-1 0 0,0-1 0 0 0,0 1 0 0 0,0-1 0 0 0,0 1 0 0 0,0-1 1 0 0,0 1-1 0 0,0-1 0 0 0,0 1 0 0 0,0-1 0 0 0,0 1 0 0 0,0-1 0 0 0,1 1 1 0 0,-1-1-1 0 0,0 1 0 0 0,0-1 0 0 0,1 1 0 0 0,17 39 1047 0 0,-2-5 260 0 0,-16-30-1428 0 0,1-1-1 0 0,0 1 0 0 0,0-1 0 0 0,0 0 0 0 0,0 1 0 0 0,1-1 0 0 0,0 0 0 0 0,0 0 0 0 0,0 0 0 0 0,0 0 0 0 0,0 0 0 0 0,1-1 0 0 0,0 1 0 0 0,0-1 0 0 0,0 0 0 0 0,0 1 0 0 0,0-1 0 0 0,6 4 0 0 0,-3-4-16 0 0,-1-1-1 0 0,1 1 1 0 0,0-1-1 0 0,-1 0 1 0 0,1-1-1 0 0,0 1 1 0 0,0-1-1 0 0,0 0 1 0 0,0-1-1 0 0,1 1 1 0 0,-1-1 0 0 0,6-1-1 0 0,13-2 195 0 0,-1-2 1 0 0,0 0-1 0 0,0-1 0 0 0,0-2 1 0 0,33-15-1 0 0,-37 15-102 0 0,1 0 1 0 0,0 1-1 0 0,0 1 0 0 0,1 1 1 0 0,-1 1-1 0 0,1 1 0 0 0,0 1 1 0 0,0 1-1 0 0,0 0 0 0 0,0 2 1 0 0,41 7-1 0 0,23 8-2433 0 0,-78-16 312 0 0</inkml:trace>
</inkml:ink>
</file>

<file path=ppt/ink/ink2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5.070"/>
    </inkml:context>
    <inkml:brush xml:id="br0">
      <inkml:brushProperty name="width" value="0.1" units="cm"/>
      <inkml:brushProperty name="height" value="0.1" units="cm"/>
      <inkml:brushProperty name="color" value="#004F8B"/>
    </inkml:brush>
  </inkml:definitions>
  <inkml:trace contextRef="#ctx0" brushRef="#br0">0 0 13183 0 0,'0'0'1195'0'0,"19"32"6890"0"0,-22-43-9462 0 0,7 7-334 0 0</inkml:trace>
</inkml:ink>
</file>

<file path=ppt/ink/ink2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5.538"/>
    </inkml:context>
    <inkml:brush xml:id="br0">
      <inkml:brushProperty name="width" value="0.1" units="cm"/>
      <inkml:brushProperty name="height" value="0.1" units="cm"/>
      <inkml:brushProperty name="color" value="#004F8B"/>
    </inkml:brush>
  </inkml:definitions>
  <inkml:trace contextRef="#ctx0" brushRef="#br0">84 0 5063 0 0,'0'0'16094'0'0,"-33"24"-15052"0"0,30-20-1028 0 0,-5 6 0 0 0,1 0 0 0 0,0 0 0 0 0,-10 21-1 0 0,16-28-13 0 0,-1 1 0 0 0,1-1 0 0 0,0 1-1 0 0,0-1 1 0 0,0 1 0 0 0,0-1-1 0 0,1 1 1 0 0,-1 0 0 0 0,1-1 0 0 0,0 1-1 0 0,0 0 1 0 0,1-1 0 0 0,-1 1 0 0 0,1 0-1 0 0,0-1 1 0 0,0 1 0 0 0,0-1 0 0 0,0 1-1 0 0,2 4 1 0 0,1-3 13 0 0,41 0 527 0 0,-18-3-84 0 0,109 11 1179 0 0,-123-10-1523 0 0,1 0 0 0 0,-1 0 0 0 0,0 1-1 0 0,-1 1 1 0 0,1 0 0 0 0,-1 1 0 0 0,22 14 0 0 0,-30-18-100 0 0,-1 0 1 0 0,0 0 0 0 0,0 0 0 0 0,0 1-1 0 0,0-1 1 0 0,-1 1 0 0 0,1 0-1 0 0,-1 0 1 0 0,1 0 0 0 0,-1 0 0 0 0,0 0-1 0 0,0 0 1 0 0,0 0 0 0 0,-1 1-1 0 0,1-1 1 0 0,-1 1 0 0 0,0 0 0 0 0,0-1-1 0 0,0 1 1 0 0,0 0 0 0 0,-1-1-1 0 0,1 1 1 0 0,-1 0 0 0 0,0 0 0 0 0,0-1-1 0 0,-1 1 1 0 0,1 0 0 0 0,-1 0-1 0 0,-1 6 1 0 0,0-7 52 0 0,0 1 0 0 0,0-1-1 0 0,0 1 1 0 0,0-1 0 0 0,-1 0-1 0 0,1 0 1 0 0,-1 0 0 0 0,0 0 0 0 0,0-1-1 0 0,0 1 1 0 0,0-1 0 0 0,0 0-1 0 0,-1 1 1 0 0,1-2 0 0 0,-1 1 0 0 0,-6 3-1 0 0,-69 20 838 0 0,64-21-761 0 0,5-1-145 0 0,0 0 0 0 0,-1-1 0 0 0,0 0 0 0 0,0-1 0 0 0,1 0 1 0 0,-1-1-1 0 0,0 0 0 0 0,0-1 0 0 0,-10-2 0 0 0</inkml:trace>
</inkml:ink>
</file>

<file path=ppt/ink/ink2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5.882"/>
    </inkml:context>
    <inkml:brush xml:id="br0">
      <inkml:brushProperty name="width" value="0.1" units="cm"/>
      <inkml:brushProperty name="height" value="0.1" units="cm"/>
      <inkml:brushProperty name="color" value="#004F8B"/>
    </inkml:brush>
  </inkml:definitions>
  <inkml:trace contextRef="#ctx0" brushRef="#br0">0 131 9215 0 0,'29'-24'2890'0'0,"-22"15"-1225"0"0,0 1 0 0 0,1 0 1 0 0,0 0-1 0 0,0 1 0 0 0,17-12 1 0 0,-14 13-1232 0 0,0 0 0 0 0,1 1 0 0 0,0 0 0 0 0,0 0 0 0 0,0 1 1 0 0,1 1-1 0 0,23-3 0 0 0,-19 3-431 0 0,-1 1 1 0 0,1 0-1 0 0,0 2 1 0 0,-1 0 0 0 0,1 0-1 0 0,-1 2 1 0 0,1 0-1 0 0,-1 1 1 0 0,0 1-1 0 0,1 0 1 0 0,18 8-1 0 0,-5-3-2819 0 0</inkml:trace>
</inkml:ink>
</file>

<file path=ppt/ink/ink2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6.445"/>
    </inkml:context>
    <inkml:brush xml:id="br0">
      <inkml:brushProperty name="width" value="0.1" units="cm"/>
      <inkml:brushProperty name="height" value="0.1" units="cm"/>
      <inkml:brushProperty name="color" value="#004F8B"/>
    </inkml:brush>
  </inkml:definitions>
  <inkml:trace contextRef="#ctx0" brushRef="#br0">1 132 4143 0 0,'0'0'698'0'0,"17"25"5671"0"0,-15-25-6074 0 0,-1 0 0 0 0,1 0 0 0 0,0 0 0 0 0,0 0 0 0 0,-1 0 0 0 0,1 0 0 0 0,0 0 1 0 0,-1-1-1 0 0,1 1 0 0 0,0-1 0 0 0,-1 1 0 0 0,1-1 0 0 0,0 0 0 0 0,-1 1 0 0 0,1-1 0 0 0,2-2 0 0 0,29-9 1296 0 0,407-24 4511 0 0,-173 7-5282 0 0,505-42-272 0 0,-764 70-548 0 0,38 2 67 0 0,-45-1-71 0 0,1 0 1 0 0,-1 0-1 0 0,0 0 1 0 0,1 1-1 0 0,-1-1 1 0 0,0 0-1 0 0,0 1 1 0 0,1-1-1 0 0,-1 1 0 0 0,0 0 1 0 0,0-1-1 0 0,0 1 1 0 0,1 0-1 0 0,-1 0 1 0 0,0 0-1 0 0,0-1 1 0 0,0 1-1 0 0,0 0 1 0 0,-1 0-1 0 0,1 1 1 0 0,0-1-1 0 0,0 0 1 0 0,0 0-1 0 0,-1 0 1 0 0,1 0-1 0 0,-1 1 1 0 0,1 1-1 0 0,-1-3-15 0 0,0 0-1 0 0,0 0 1 0 0,0 0 0 0 0,0 0-1 0 0,0 0 1 0 0,0 0-1 0 0,0 0 1 0 0,-1 0 0 0 0,1 0-1 0 0,0 0 1 0 0,0 0 0 0 0,0 0-1 0 0,0 0 1 0 0,0 0-1 0 0,0 0 1 0 0,-1 0 0 0 0,1 0-1 0 0,0 0 1 0 0,0 0 0 0 0,0 0-1 0 0,0 0 1 0 0,0 0-1 0 0,0 0 1 0 0,0 0 0 0 0,-1 0-1 0 0,1 1 1 0 0,0-1-1 0 0,0 0 1 0 0,0 0 0 0 0,0 0-1 0 0,0 0 1 0 0,0 0 0 0 0,0 0-1 0 0,0 0 1 0 0,0 0-1 0 0,0 0 1 0 0,-1 1 0 0 0,1-1-1 0 0,0 0 1 0 0,0 0 0 0 0,0 0-1 0 0,0 0 1 0 0,0 0-1 0 0,0 0 1 0 0,0 1 0 0 0,0-1-1 0 0,0 0 1 0 0,0 0-1 0 0,0 0 1 0 0,0 0 0 0 0,0 0-1 0 0,0 0 1 0 0,0 1 0 0 0,0-1-1 0 0,0 0 1 0 0,0 0-1 0 0</inkml:trace>
</inkml:ink>
</file>

<file path=ppt/ink/ink2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8.242"/>
    </inkml:context>
    <inkml:brush xml:id="br0">
      <inkml:brushProperty name="width" value="0.1" units="cm"/>
      <inkml:brushProperty name="height" value="0.1" units="cm"/>
      <inkml:brushProperty name="color" value="#004F8B"/>
    </inkml:brush>
  </inkml:definitions>
  <inkml:trace contextRef="#ctx0" brushRef="#br0">11 163 7255 0 0,'0'0'1543'0'0,"-3"-39"3689"0"0,5 32-4928 0 0,-1 1-1 0 0,1-1 1 0 0,1 1 0 0 0,-1 0 0 0 0,1 0-1 0 0,0 0 1 0 0,0 0 0 0 0,1 0-1 0 0,0 1 1 0 0,0 0 0 0 0,0-1 0 0 0,1 1-1 0 0,0 1 1 0 0,0-1 0 0 0,0 1-1 0 0,0 0 1 0 0,1 0 0 0 0,-1 0 0 0 0,1 1-1 0 0,0 0 1 0 0,0 0 0 0 0,0 0-1 0 0,12-2 1 0 0,-16 4-268 0 0,0 0 0 0 0,1 0 1 0 0,-1 1-1 0 0,1-1 0 0 0,-1 1 0 0 0,1 0 0 0 0,-1 0 0 0 0,1 0 1 0 0,-1 0-1 0 0,1 0 0 0 0,-1 0 0 0 0,1 1 0 0 0,-1-1 0 0 0,0 1 0 0 0,1-1 1 0 0,-1 1-1 0 0,1 0 0 0 0,-1 0 0 0 0,0 0 0 0 0,0 1 0 0 0,3 1 1 0 0,-2 0-6 0 0,1 0 1 0 0,-1 0 0 0 0,0 1-1 0 0,0 0 1 0 0,0 0-1 0 0,0 0 1 0 0,-1 0 0 0 0,1 0-1 0 0,-1 0 1 0 0,2 7 0 0 0,2 6 12 0 0,-2 0 0 0 0,0-1 0 0 0,-1 2 0 0 0,0-1 0 0 0,-1 22 0 0 0,-2-30-65 0 0,-1 1 0 0 0,0-1 0 0 0,0 1-1 0 0,-1-1 1 0 0,0 0 0 0 0,-1 0 0 0 0,0 0 0 0 0,0 0 0 0 0,-1 0-1 0 0,0 0 1 0 0,-1-1 0 0 0,0 0 0 0 0,0 0 0 0 0,-1 0 0 0 0,-8 8-1 0 0,4-5-72 0 0,-1 0 0 0 0,0-1 0 0 0,0-1 0 0 0,-1 0 0 0 0,0 0 0 0 0,-1-1 0 0 0,0-1-1 0 0,-1 0 1 0 0,-14 5 0 0 0,24-10 57 0 0,3-1 36 0 0,0-1 0 0 0,0 1 0 0 0,-1-1-1 0 0,1 1 1 0 0,0-1 0 0 0,-1 0-1 0 0,1 1 1 0 0,0-1 0 0 0,-1 0-1 0 0,1 0 1 0 0,0 0 0 0 0,-1 0 0 0 0,1 0-1 0 0,-1 0 1 0 0,1 0 0 0 0,0 0-1 0 0,-1-1 1 0 0,1 1 0 0 0,0-1-1 0 0,-2 0 1 0 0,2 1 11 0 0,1 0 0 0 0,0-1 1 0 0,0 1-1 0 0,-1 0 0 0 0,1-1 0 0 0,0 1 0 0 0,0 0 0 0 0,-1-1 0 0 0,1 1 0 0 0,0-1 0 0 0,0 1 1 0 0,0 0-1 0 0,0-1 0 0 0,-1 1 0 0 0,1-1 0 0 0,0 1 0 0 0,0-1 0 0 0,0 1 0 0 0,0 0 1 0 0,0-1-1 0 0,0 1 0 0 0,0-1 0 0 0,0 1 0 0 0,0-1 0 0 0,0 1 0 0 0,1 0 0 0 0,-1-1 1 0 0,0 1-1 0 0,0-1 0 0 0,0 1 0 0 0,0 0 0 0 0,1-1 0 0 0,-1 1 0 0 0,0 0 0 0 0,0-1 0 0 0,1 1 1 0 0,-1 0-1 0 0,0-1 0 0 0,1 1 0 0 0,-1 0 0 0 0,0-1 0 0 0,1 1 0 0 0,-1 0 0 0 0,1 0 1 0 0,14-15 202 0 0,4 8-79 0 0,0 2-1 0 0,1 0 0 0 0,-1 2 0 0 0,1 0 0 0 0,-1 1 0 0 0,1 0 0 0 0,36 4 0 0 0,-34-2 248 0 0,-19 0-380 0 0,16-1-158 0 0,-1 2 1 0 0,0 0-1 0 0,0 1 0 0 0,0 1 1 0 0,30 8-1 0 0,-42-9 141 0 0,-5-1-69 0 0</inkml:trace>
</inkml:ink>
</file>

<file path=ppt/ink/ink2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8.617"/>
    </inkml:context>
    <inkml:brush xml:id="br0">
      <inkml:brushProperty name="width" value="0.1" units="cm"/>
      <inkml:brushProperty name="height" value="0.1" units="cm"/>
      <inkml:brushProperty name="color" value="#004F8B"/>
    </inkml:brush>
  </inkml:definitions>
  <inkml:trace contextRef="#ctx0" brushRef="#br0">1 3 6911 0 0,'10'-3'14218'0'0,"-4"9"-13877"0"0,-3 2-160 0 0,0 0 0 0 0,0 0 0 0 0,-1 0 0 0 0,0 0 0 0 0,0 1 0 0 0,-1-1 0 0 0,1 15 0 0 0,-4 67 1952 0 0,0-36-1513 0 0,1-28-656 0 0,4 51-306 0 0,-3-72 314 0 0,1 0 0 0 0,0 0 0 0 0,0 0-1 0 0,0 0 1 0 0,1-1 0 0 0,0 1-1 0 0,0-1 1 0 0,0 1 0 0 0,0-1 0 0 0,1 0-1 0 0,0 0 1 0 0,5 7 0 0 0</inkml:trace>
</inkml:ink>
</file>

<file path=ppt/ink/ink2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8.976"/>
    </inkml:context>
    <inkml:brush xml:id="br0">
      <inkml:brushProperty name="width" value="0.1" units="cm"/>
      <inkml:brushProperty name="height" value="0.1" units="cm"/>
      <inkml:brushProperty name="color" value="#004F8B"/>
    </inkml:brush>
  </inkml:definitions>
  <inkml:trace contextRef="#ctx0" brushRef="#br0">0 1 1375 0 0,'10'0'11941'0'0,"12"3"-6699"0"0,-20-2-5053 0 0,-1 0 0 0 0,1 0 1 0 0,-1 0-1 0 0,0 0 0 0 0,0 0 1 0 0,1 0-1 0 0,-1 1 0 0 0,0-1 1 0 0,0 0-1 0 0,0 1 0 0 0,0-1 1 0 0,0 1-1 0 0,-1-1 0 0 0,1 1 0 0 0,0 0 1 0 0,-1-1-1 0 0,1 1 0 0 0,-1 0 1 0 0,0-1-1 0 0,1 3 0 0 0,5 46 311 0 0,-4-30-134 0 0,15 144 446 0 0,-10-71-512 0 0,-6-88-493 0 0,1 0-1 0 0,-1 0 0 0 0,1 0 1 0 0,0-1-1 0 0,1 1 1 0 0,-1 0-1 0 0,1-1 0 0 0,-1 1 1 0 0,1-1-1 0 0,1 0 1 0 0,3 4-1 0 0,-6-6 22 0 0,0-1-1 0 0,1 1 1 0 0,-1-1 0 0 0,0 1-1 0 0,0-1 1 0 0,1 0-1 0 0,-1 0 1 0 0,1 1 0 0 0,-1-1-1 0 0,1 0 1 0 0,0-1-1 0 0,-1 1 1 0 0,1 0 0 0 0,0 0-1 0 0,-1-1 1 0 0,1 1 0 0 0,0-1-1 0 0,0 1 1 0 0,0-1-1 0 0,0 0 1 0 0,0 0 0 0 0,-1 0-1 0 0,1 0 1 0 0,0 0-1 0 0,0 0 1 0 0,0 0 0 0 0,0-1-1 0 0,-1 1 1 0 0,1-1-1 0 0,0 1 1 0 0,0-1 0 0 0,3-1-1 0 0</inkml:trace>
</inkml:ink>
</file>

<file path=ppt/ink/ink2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8:59.554"/>
    </inkml:context>
    <inkml:brush xml:id="br0">
      <inkml:brushProperty name="width" value="0.1" units="cm"/>
      <inkml:brushProperty name="height" value="0.1" units="cm"/>
      <inkml:brushProperty name="color" value="#004F8B"/>
    </inkml:brush>
  </inkml:definitions>
  <inkml:trace contextRef="#ctx0" brushRef="#br0">1 42 1375 0 0,'0'0'15340'0'0,"19"17"-13033"0"0,-10-13-1936 0 0,0 1 1 0 0,0-1 0 0 0,0-1-1 0 0,1 0 1 0 0,0 0-1 0 0,-1-1 1 0 0,1 0 0 0 0,0-1-1 0 0,0 0 1 0 0,16 0-1 0 0,-4-1 115 0 0,-1-2 0 0 0,0 0 0 0 0,0-1 0 0 0,21-6 0 0 0,39-20-580 0 0,-64 22 78 0 0,1 0 1 0 0,-1 1-1 0 0,1 1 0 0 0,1 0 1 0 0,21-2-1 0 0,9 3 28 0 0,-1 3-1 0 0,1 1 1 0 0,-1 3-1 0 0,90 16 0 0 0,-77 2 229 0 0,-25-6-3024 0 0,-25-12 1415 0 0</inkml:trace>
</inkml:ink>
</file>

<file path=ppt/ink/ink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4"/>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2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9:06.536"/>
    </inkml:context>
    <inkml:brush xml:id="br0">
      <inkml:brushProperty name="width" value="0.1" units="cm"/>
      <inkml:brushProperty name="height" value="0.1" units="cm"/>
      <inkml:brushProperty name="color" value="#004F8B"/>
    </inkml:brush>
  </inkml:definitions>
  <inkml:trace contextRef="#ctx0" brushRef="#br0">0 92 4607 0 0,'0'0'15367'0'0,"2"-23"-13592"0"0,7 17-1689 0 0,1 0 1 0 0,0 0 0 0 0,0 1 0 0 0,1 0 0 0 0,0 1 0 0 0,-1 1 0 0 0,1-1 0 0 0,1 2 0 0 0,19-4 0 0 0,14 2 497 0 0,53 1 0 0 0,-33 2-371 0 0,-31 0-200 0 0,4 0 77 0 0,66-10-1 0 0,-103 11 250 0 0,-5 29 521 0 0,-23 15-879 0 0,-42 55 1 0 0,-21 32 72 0 0,52-70-23 0 0,-51 62 0 0 0,57-82-29 0 0,21-28-2 0 0,-27 51 0 0 0,34-57 3 0 0,-10 23-139 0 0,14-30 87 0 0,1 1 1 0 0,-1-1-1 0 0,0 1 0 0 0,0-1 0 0 0,0 1 1 0 0,0-1-1 0 0,0 0 0 0 0,0 1 0 0 0,0-1 1 0 0,1 1-1 0 0,-1-1 0 0 0,0 0 0 0 0,0 1 1 0 0,1-1-1 0 0,-1 0 0 0 0,0 1 0 0 0,0-1 1 0 0,1 0-1 0 0,-1 1 0 0 0,0-1 0 0 0,1 0 1 0 0,-1 0-1 0 0,1 1 0 0 0,-1-1 0 0 0,0 0 1 0 0,1 0-1 0 0,-1 0 0 0 0,1 0 0 0 0,-1 1 1 0 0,0-1-1 0 0,1 0 0 0 0,-1 0 0 0 0,1 0 1 0 0,-1 0-1 0 0,1 0 0 0 0,-1 0 0 0 0,0 0 1 0 0,1 0-1 0 0,-1 0 0 0 0,1 0 0 0 0,-1 0 1 0 0,0-1-1 0 0,1 1 0 0 0,-1 0 0 0 0,1 0 1 0 0,-1 0-1 0 0,0-1 0 0 0,1 1 0 0 0,0 0 0 0 0,6-2-1700 0 0</inkml:trace>
</inkml:ink>
</file>

<file path=ppt/ink/ink2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19:06.989"/>
    </inkml:context>
    <inkml:brush xml:id="br0">
      <inkml:brushProperty name="width" value="0.1" units="cm"/>
      <inkml:brushProperty name="height" value="0.1" units="cm"/>
      <inkml:brushProperty name="color" value="#004F8B"/>
    </inkml:brush>
  </inkml:definitions>
  <inkml:trace contextRef="#ctx0" brushRef="#br0">0 86 9959 0 0,'0'0'8791'0'0,"11"-21"-5790"0"0,7 14-2624 0 0,0 1 1 0 0,1 1-1 0 0,0 0 0 0 0,0 2 0 0 0,0 0 0 0 0,0 1 1 0 0,0 1-1 0 0,28 1 0 0 0,14-1 52 0 0,181-26 858 0 0,-240 27-782 0 0,-1 0-441 0 0,22 1 25 0 0,-21-1-356 0 0,0 1-1 0 0,0-1 0 0 0,0 0 1 0 0,0 0-1 0 0,0 0 0 0 0,0 0 1 0 0,0-1-1 0 0,0 1 0 0 0,0 0 1 0 0,-1-1-1 0 0,1 1 0 0 0,0-1 1 0 0,0 0-1 0 0,0 0 0 0 0,2-1 1 0 0</inkml:trace>
</inkml:ink>
</file>

<file path=ppt/ink/ink2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2.214"/>
    </inkml:context>
    <inkml:brush xml:id="br0">
      <inkml:brushProperty name="width" value="0.1" units="cm"/>
      <inkml:brushProperty name="height" value="0.1" units="cm"/>
      <inkml:brushProperty name="color" value="#004F8B"/>
    </inkml:brush>
  </inkml:definitions>
  <inkml:trace contextRef="#ctx0" brushRef="#br0">384 135 3223 0 0,'10'-39'3634'0'0,"-9"35"-3052"0"0,7-43 4697 0 0,-8 45-4947 0 0,0-1 0 0 0,0 1 1 0 0,0-1-1 0 0,0 1 0 0 0,0 0 1 0 0,-1-1-1 0 0,1 1 0 0 0,-1-1 1 0 0,0 1-1 0 0,1 0 0 0 0,-1-1 1 0 0,0 1-1 0 0,-1 0 0 0 0,1 0 1 0 0,0 0-1 0 0,-3-4 0 0 0,3 6-280 0 0,0 0 0 0 0,1-1 0 0 0,-1 1 0 0 0,0 0 0 0 0,0 0 0 0 0,1 0 0 0 0,-1 0 0 0 0,0 0 0 0 0,0 0 0 0 0,1 0 0 0 0,-1 0 0 0 0,0 0 0 0 0,0 0 0 0 0,1 0 0 0 0,-1 0 0 0 0,0 0-1 0 0,1 0 1 0 0,-1 1 0 0 0,0-1 0 0 0,1 0 0 0 0,-1 1 0 0 0,0-1 0 0 0,1 0 0 0 0,-1 1 0 0 0,0-1 0 0 0,1 1 0 0 0,-1-1 0 0 0,1 1 0 0 0,-1-1 0 0 0,1 1 0 0 0,-1 0 0 0 0,1-1 0 0 0,-1 1 0 0 0,1 0 0 0 0,-19 24 280 0 0,18-24-267 0 0,-43 64 450 0 0,8-14-423 0 0,3 1 1 0 0,-54 114-1 0 0,57-91-79 0 0,3 2 0 0 0,4 1 0 0 0,3 1-1 0 0,-19 158 1 0 0,34-176-68 0 0,2 0 0 0 0,3 0-1 0 0,14 104 1 0 0,-9-133 35 0 0,2-1 0 0 0,1-1 0 0 0,2 1 0 0 0,1-1 1 0 0,1-1-1 0 0,1 0 0 0 0,2 0 0 0 0,34 49 0 0 0,14 7 30 0 0,3-2-1 0 0,84 81 0 0 0,-120-141-1853 0 0</inkml:trace>
</inkml:ink>
</file>

<file path=ppt/ink/ink2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2.996"/>
    </inkml:context>
    <inkml:brush xml:id="br0">
      <inkml:brushProperty name="width" value="0.1" units="cm"/>
      <inkml:brushProperty name="height" value="0.1" units="cm"/>
      <inkml:brushProperty name="color" value="#004F8B"/>
    </inkml:brush>
  </inkml:definitions>
  <inkml:trace contextRef="#ctx0" brushRef="#br0">1 1 1839 0 0,'12'11'9545'0'0,"5"5"-5779"0"0,16 21-813 0 0,28 44-1 0 0,-47-61-2574 0 0,-2 0-1 0 0,-1 1 1 0 0,-1 1 0 0 0,11 31-1 0 0,16 59-228 0 0,-6 2-1 0 0,-4 1 1 0 0,-6 1-1 0 0,-5 1 1 0 0,-5 1 0 0 0,-6 196-1 0 0,-29-49-346 0 0,-2-132-1361 0 0,17-99-1892 0 0,-24 55 1 0 0</inkml:trace>
</inkml:ink>
</file>

<file path=ppt/ink/ink2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3.839"/>
    </inkml:context>
    <inkml:brush xml:id="br0">
      <inkml:brushProperty name="width" value="0.1" units="cm"/>
      <inkml:brushProperty name="height" value="0.1" units="cm"/>
      <inkml:brushProperty name="color" value="#004F8B"/>
    </inkml:brush>
  </inkml:definitions>
  <inkml:trace contextRef="#ctx0" brushRef="#br0">0 91 3679 0 0,'0'0'4971'0'0,"15"-26"3813"0"0,-11 21-8525 0 0,1 1 0 0 0,-1-1 0 0 0,1 1 0 0 0,1 0 1 0 0,-1 1-1 0 0,0-1 0 0 0,1 1 0 0 0,0 0 0 0 0,-1 0 0 0 0,1 1 0 0 0,0 0 0 0 0,1 0 1 0 0,11-2-1 0 0,11-2 173 0 0,48-4 1 0 0,-72 10-375 0 0,1 0 0 0 0,-1 0 1 0 0,0 0-1 0 0,1 0 0 0 0,-1 1 0 0 0,0 0 0 0 0,1 0 0 0 0,6 3 0 0 0,-11-4-50 0 0,0 1 0 0 0,0-1 0 0 0,0 1 0 0 0,0-1 0 0 0,0 1 0 0 0,0 0 0 0 0,0-1 0 0 0,0 1 0 0 0,0 0 0 0 0,0 0 0 0 0,0 0 0 0 0,0 0-1 0 0,-1 0 1 0 0,1 0 0 0 0,0 0 0 0 0,-1 0 0 0 0,1 0 0 0 0,0 0 0 0 0,-1 0 0 0 0,0 0 0 0 0,1 0 0 0 0,-1 0 0 0 0,0 1 0 0 0,1-1-1 0 0,-1 0 1 0 0,0 0 0 0 0,0 0 0 0 0,0 1 0 0 0,0-1 0 0 0,0 0 0 0 0,0 0 0 0 0,0 0 0 0 0,-1 1 0 0 0,1-1 0 0 0,0 0 0 0 0,-1 0 0 0 0,1 0-1 0 0,-1 0 1 0 0,1 0 0 0 0,-2 2 0 0 0,-5 17 39 0 0,0 0-1 0 0,1 1 0 0 0,-3 21 1 0 0,5-23-2 0 0,0 0 1 0 0,-2 0 0 0 0,-14 34-1 0 0,12-35-68 0 0,-2 0 0 0 0,0-1-1 0 0,0-1 1 0 0,-2 1 0 0 0,0-2 0 0 0,-17 18-1 0 0,63-18-29 0 0,-3-8 310 0 0,47 5 0 0 0,-9-2 9 0 0,-14 6 179 0 0,-28-7-2212 0 0,0-3-5435 0 0</inkml:trace>
</inkml:ink>
</file>

<file path=ppt/ink/ink2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4.808"/>
    </inkml:context>
    <inkml:brush xml:id="br0">
      <inkml:brushProperty name="width" value="0.1" units="cm"/>
      <inkml:brushProperty name="height" value="0.1" units="cm"/>
      <inkml:brushProperty name="color" value="#004F8B"/>
    </inkml:brush>
  </inkml:definitions>
  <inkml:trace contextRef="#ctx0" brushRef="#br0">1 31 8463 0 0,'0'0'7951'0'0,"4"-28"-3280"0"0,-3 28-4592 0 0,1-1 1 0 0,0 1 0 0 0,-1-1 0 0 0,1 1 0 0 0,-1 0 0 0 0,1 0 0 0 0,0 0 0 0 0,-1 0 0 0 0,1 0 0 0 0,-1 0 0 0 0,1 0 0 0 0,0 1 0 0 0,-1-1 0 0 0,1 1 0 0 0,-1-1 0 0 0,1 1-1 0 0,-1-1 1 0 0,3 2 0 0 0,28 15 592 0 0,-30-16-549 0 0,26 16 172 0 0,-1 1 1 0 0,-1 1 0 0 0,36 35-1 0 0,-61-54-188 0 0,-1 1-3 0 0,26 20-148 0 0</inkml:trace>
</inkml:ink>
</file>

<file path=ppt/ink/ink2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5.168"/>
    </inkml:context>
    <inkml:brush xml:id="br0">
      <inkml:brushProperty name="width" value="0.1" units="cm"/>
      <inkml:brushProperty name="height" value="0.1" units="cm"/>
      <inkml:brushProperty name="color" value="#004F8B"/>
    </inkml:brush>
  </inkml:definitions>
  <inkml:trace contextRef="#ctx0" brushRef="#br0">423 1 1839 0 0,'0'0'18376'0'0,"-14"15"-17018"0"0,-15 5-919 0 0,-1-2 0 0 0,-57 26 0 0 0,55-29-364 0 0,0 2-1 0 0,-54 37 1 0 0,76-48-69 0 0,1 1 0 0 0,0 0 0 0 0,0 0 1 0 0,1 1-1 0 0,0 0 0 0 0,0 1 0 0 0,1 0 1 0 0,0 0-1 0 0,1 0 0 0 0,0 1 0 0 0,0 0 0 0 0,1 0 1 0 0,0 1-1 0 0,-5 17 0 0 0,10-27-121 0 0,13-8-1722 0 0,-5-1 29 0 0</inkml:trace>
</inkml:ink>
</file>

<file path=ppt/ink/ink2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05.683"/>
    </inkml:context>
    <inkml:brush xml:id="br0">
      <inkml:brushProperty name="width" value="0.1" units="cm"/>
      <inkml:brushProperty name="height" value="0.1" units="cm"/>
      <inkml:brushProperty name="color" value="#004F8B"/>
    </inkml:brush>
  </inkml:definitions>
  <inkml:trace contextRef="#ctx0" brushRef="#br0">0 0 4607 0 0,'0'0'12294'0'0,"26"9"-9964"0"0,16 12-1566 0 0,-1 2 0 0 0,0 1 0 0 0,-2 3 0 0 0,-1 0 0 0 0,43 42 0 0 0,-79-66-742 0 0,0-1 1 0 0,1 0-1 0 0,0 0 0 0 0,-1 0 1 0 0,1-1-1 0 0,0 1 0 0 0,0-1 1 0 0,0 1-1 0 0,0-1 0 0 0,0 0 1 0 0,0 0-1 0 0,1 0 0 0 0,4 0 1 0 0,14-4-6789 0 0</inkml:trace>
</inkml:ink>
</file>

<file path=ppt/ink/ink2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38.704"/>
    </inkml:context>
    <inkml:brush xml:id="br0">
      <inkml:brushProperty name="width" value="0.1" units="cm"/>
      <inkml:brushProperty name="height" value="0.1" units="cm"/>
      <inkml:brushProperty name="color" value="#004F8B"/>
    </inkml:brush>
  </inkml:definitions>
  <inkml:trace contextRef="#ctx0" brushRef="#br0">13 51 9151 0 0,'-12'12'12335'0'0,"25"-17"-9312"0"0,54-21-2109 0 0,-12 17-662 0 0,0 3 0 0 0,0 2 0 0 0,58 3 0 0 0,-98 1-55 0 0,-4 0-404 0 0,-1-1 0 0 0,0 1 0 0 0,0-2 0 0 0,19-4 0 0 0,-22 4-1194 0 0</inkml:trace>
</inkml:ink>
</file>

<file path=ppt/ink/ink2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39.032"/>
    </inkml:context>
    <inkml:brush xml:id="br0">
      <inkml:brushProperty name="width" value="0.1" units="cm"/>
      <inkml:brushProperty name="height" value="0.1" units="cm"/>
      <inkml:brushProperty name="color" value="#004F8B"/>
    </inkml:brush>
  </inkml:definitions>
  <inkml:trace contextRef="#ctx0" brushRef="#br0">0 58 2759 0 0,'6'-2'18172'0'0,"24"-6"-16912"0"0,243-38 3219 0 0,-264 45-4372 0 0,-1 1 0 0 0,1 0 1 0 0,-1 0-1 0 0,1 0 0 0 0,-1 1 1 0 0,10 2-1 0 0,12 4-4386 0 0,-19-5 415 0 0</inkml:trace>
</inkml:ink>
</file>

<file path=ppt/ink/ink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5"/>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2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1.223"/>
    </inkml:context>
    <inkml:brush xml:id="br0">
      <inkml:brushProperty name="width" value="0.1" units="cm"/>
      <inkml:brushProperty name="height" value="0.1" units="cm"/>
      <inkml:brushProperty name="color" value="#004F8B"/>
    </inkml:brush>
  </inkml:definitions>
  <inkml:trace contextRef="#ctx0" brushRef="#br0">43 16 10799 0 0,'0'0'4522'0'0,"-14"-16"2011"0"0,10 23-6371 0 0,1 0 1 0 0,0 0-1 0 0,0 0 1 0 0,1 0-1 0 0,-1 0 0 0 0,2 1 1 0 0,-1-1-1 0 0,0 10 1 0 0,-3 67 166 0 0,5-55-183 0 0,1 177-51 0 0,1-73-78 0 0,-2-130-161 0 0,0 0 0 0 0,0 1 1 0 0,1-1-1 0 0,-1 1 0 0 0,1-1 0 0 0,-1 0 0 0 0,1 1 0 0 0,0-1 1 0 0,0 0-1 0 0,1 0 0 0 0,1 5 0 0 0,-2-7-23 0 0,0 0-1 0 0,0 0 1 0 0,0 0-1 0 0,1 0 0 0 0,-1 0 1 0 0,0-1-1 0 0,0 1 1 0 0,1 0-1 0 0,-1 0 1 0 0,0-1-1 0 0,0 1 1 0 0,1-1-1 0 0,-1 1 1 0 0,1-1-1 0 0,-1 0 0 0 0,0 0 1 0 0,1 0-1 0 0,-1 1 1 0 0,1-1-1 0 0,-1 0 1 0 0,1-1-1 0 0,-1 1 1 0 0,1 0-1 0 0,-1 0 1 0 0,0-1-1 0 0,1 1 0 0 0,-1 0 1 0 0,0-1-1 0 0,1 0 1 0 0,1 0-1 0 0</inkml:trace>
</inkml:ink>
</file>

<file path=ppt/ink/ink2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1.598"/>
    </inkml:context>
    <inkml:brush xml:id="br0">
      <inkml:brushProperty name="width" value="0.1" units="cm"/>
      <inkml:brushProperty name="height" value="0.1" units="cm"/>
      <inkml:brushProperty name="color" value="#004F8B"/>
    </inkml:brush>
  </inkml:definitions>
  <inkml:trace contextRef="#ctx0" brushRef="#br0">27 0 20271 0 0,'-22'17'3112'0'0,"18"-19"-2144"0"0</inkml:trace>
</inkml:ink>
</file>

<file path=ppt/ink/ink2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2.294"/>
    </inkml:context>
    <inkml:brush xml:id="br0">
      <inkml:brushProperty name="width" value="0.1" units="cm"/>
      <inkml:brushProperty name="height" value="0.1" units="cm"/>
      <inkml:brushProperty name="color" value="#004F8B"/>
    </inkml:brush>
  </inkml:definitions>
  <inkml:trace contextRef="#ctx0" brushRef="#br0">73 0 12031 0 0,'0'0'2102'0'0,"-11"35"1600"0"0,-4 4-3136 0 0,1 0 1 0 0,-7 44-1 0 0,17-64-561 0 0,1 1 1 0 0,0-1-1 0 0,2 1 1 0 0,0-1-1 0 0,2 1 1 0 0,3 29 0 0 0,-3-47 28 0 0,0-1 1 0 0,0 1 0 0 0,0-1 0 0 0,0 0 0 0 0,0 0 0 0 0,0 1 0 0 0,0-1 0 0 0,0 0 0 0 0,0 0 0 0 0,1 0 0 0 0,-1 0 0 0 0,0 0 0 0 0,1-1 0 0 0,-1 1 0 0 0,1 0 0 0 0,-1-1 0 0 0,0 1 0 0 0,1-1 0 0 0,0 1-1 0 0,-1-1 1 0 0,1 1 0 0 0,-1-1 0 0 0,1 0 0 0 0,-1 0 0 0 0,1 0 0 0 0,0 0 0 0 0,-1 0 0 0 0,1 0 0 0 0,1-1 0 0 0,61-6 779 0 0,-51 5-570 0 0,347-62 3432 0 0,-358 64-3801 0 0,-1 0 0 0 0,0-1 0 0 0,1 1 0 0 0,-1 0-1 0 0,1 0 1 0 0,-1 0 0 0 0,0 0 0 0 0,1 0 0 0 0,-1 0 0 0 0,1 1 0 0 0,-1-1-1 0 0,0 0 1 0 0,1 1 0 0 0,-1-1 0 0 0,0 1 0 0 0,2 0 0 0 0</inkml:trace>
</inkml:ink>
</file>

<file path=ppt/ink/ink2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2.622"/>
    </inkml:context>
    <inkml:brush xml:id="br0">
      <inkml:brushProperty name="width" value="0.1" units="cm"/>
      <inkml:brushProperty name="height" value="0.1" units="cm"/>
      <inkml:brushProperty name="color" value="#004F8B"/>
    </inkml:brush>
  </inkml:definitions>
  <inkml:trace contextRef="#ctx0" brushRef="#br0">187 0 12151 0 0,'0'0'2499'0'0,"-19"22"2446"0"0,3-4-4246 0 0,1 1 1 0 0,0 0-1 0 0,2 2 0 0 0,-14 26 0 0 0,9-12-476 0 0,2-1 0 0 0,1 2 0 0 0,-16 60 0 0 0,30-92-272 0 0,1 0 1 0 0,0 0-1 0 0,0-1 0 0 0,0 1 0 0 0,0 0 0 0 0,1 0 1 0 0,0 0-1 0 0,0-1 0 0 0,0 1 0 0 0,0-1 0 0 0,0 1 1 0 0,1-1-1 0 0,-1 1 0 0 0,1-1 0 0 0,0 0 0 0 0,0 1 1 0 0,1-1-1 0 0,2 4 0 0 0,-3-5-35 0 0,0 1 0 0 0,1-1-1 0 0,-1 0 1 0 0,0 0 0 0 0,1 0 0 0 0,-1 0 0 0 0,1 0-1 0 0,0 0 1 0 0,-1-1 0 0 0,1 1 0 0 0,0-1-1 0 0,0 0 1 0 0,0 0 0 0 0,0 0 0 0 0,0 0 0 0 0,0 0-1 0 0,1-1 1 0 0,-1 1 0 0 0,0-1 0 0 0,0 0-1 0 0,7 0 1 0 0,-1-3-1856 0 0</inkml:trace>
</inkml:ink>
</file>

<file path=ppt/ink/ink2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4.997"/>
    </inkml:context>
    <inkml:brush xml:id="br0">
      <inkml:brushProperty name="width" value="0.1" units="cm"/>
      <inkml:brushProperty name="height" value="0.1" units="cm"/>
      <inkml:brushProperty name="color" value="#004F8B"/>
    </inkml:brush>
  </inkml:definitions>
  <inkml:trace contextRef="#ctx0" brushRef="#br0">12 114 9359 0 0,'0'0'846'0'0,"27"-26"3176"0"0,6 3-734 0 0,-29 21-3056 0 0,-1 1 1 0 0,0-1-1 0 0,0 0 1 0 0,0 0-1 0 0,0 0 1 0 0,0 0 0 0 0,-1 0-1 0 0,1-1 1 0 0,0 1-1 0 0,-1-1 1 0 0,0 0-1 0 0,0 1 1 0 0,0-1-1 0 0,0 0 1 0 0,0-1 0 0 0,0 1-1 0 0,-1 0 1 0 0,0 0-1 0 0,2-6 1 0 0,-3 9-201 0 0,0 0 0 0 0,0-1 0 0 0,0 1-1 0 0,0-1 1 0 0,0 1 0 0 0,1 0 0 0 0,-1-1 0 0 0,0 1 0 0 0,0 0 0 0 0,0-1 0 0 0,0 1 0 0 0,1 0 0 0 0,-1-1-1 0 0,0 1 1 0 0,0 0 0 0 0,1-1 0 0 0,-1 1 0 0 0,0 0 0 0 0,0 0 0 0 0,1-1 0 0 0,-1 1 0 0 0,0 0 0 0 0,1 0-1 0 0,-1 0 1 0 0,1-1 0 0 0,-1 1 0 0 0,0 0 0 0 0,1 0 0 0 0,-1 0 0 0 0,0 0 0 0 0,1 0 0 0 0,-1 0 0 0 0,1 0-1 0 0,-1 0 1 0 0,0 0 0 0 0,1 0 0 0 0,-1 0 0 0 0,1 0 0 0 0,-1 0 0 0 0,0 0 0 0 0,1 0 0 0 0,19 14 185 0 0,11 26-116 0 0,-26-26-87 0 0,-1 1-1 0 0,-1-1 0 0 0,0 1 1 0 0,-1-1-1 0 0,0 1 0 0 0,-2 0 0 0 0,1 0 1 0 0,-3 17-1 0 0,-1-7-170 0 0,0 1 0 0 0,-2-1 0 0 0,-14 46 0 0 0,15-60 83 0 0,-1-1 0 0 0,0 1-1 0 0,-1-1 1 0 0,0 0 0 0 0,0-1-1 0 0,-1 0 1 0 0,-11 12 0 0 0,14-16 53 0 0,-1 0 1 0 0,0-1-1 0 0,0 1 1 0 0,0-1-1 0 0,-1 0 1 0 0,1-1 0 0 0,-1 1-1 0 0,0-1 1 0 0,0 0-1 0 0,0-1 1 0 0,0 0-1 0 0,-1 1 1 0 0,1-2 0 0 0,-7 2-1 0 0,12-3 28 0 0,0 1-1 0 0,0-1 1 0 0,0 0 0 0 0,1 0-1 0 0,-1 1 1 0 0,0-1 0 0 0,0 0-1 0 0,0 0 1 0 0,0 0 0 0 0,0 0-1 0 0,0 0 1 0 0,1 0 0 0 0,-1 0-1 0 0,0-1 1 0 0,0 1 0 0 0,0 0-1 0 0,0 0 1 0 0,0-1 0 0 0,1 1-1 0 0,-1 0 1 0 0,0-1 0 0 0,0 1-1 0 0,0-1 1 0 0,1 1 0 0 0,-1-1-1 0 0,-1 0 1 0 0,3 0 3 0 0,-1 0-1 0 0,0 1 1 0 0,1-1 0 0 0,-1 1 0 0 0,1-1-1 0 0,-1 0 1 0 0,1 1 0 0 0,-1-1 0 0 0,1 1-1 0 0,-1-1 1 0 0,1 1 0 0 0,-1-1 0 0 0,1 1-1 0 0,0 0 1 0 0,-1-1 0 0 0,1 1 0 0 0,-1 0-1 0 0,1-1 1 0 0,0 1 0 0 0,0 0 0 0 0,-1 0-1 0 0,2 0 1 0 0,42-17 112 0 0,-34 13-88 0 0,0 0 0 0 0,0 0 0 0 0,0 1 0 0 0,18-3 0 0 0,-2 6-153 0 0,0 0 1 0 0,0 1-1 0 0,0 2 0 0 0,0 1 1 0 0,50 13-1 0 0,-66-15-1185 0 0</inkml:trace>
</inkml:ink>
</file>

<file path=ppt/ink/ink2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6.122"/>
    </inkml:context>
    <inkml:brush xml:id="br0">
      <inkml:brushProperty name="width" value="0.1" units="cm"/>
      <inkml:brushProperty name="height" value="0.1" units="cm"/>
      <inkml:brushProperty name="color" value="#004F8B"/>
    </inkml:brush>
  </inkml:definitions>
  <inkml:trace contextRef="#ctx0" brushRef="#br0">149 13 4607 0 0,'-2'-10'17154'0'0,"1"7"-16989"0"0,-5 8 12 0 0,0-1 1 0 0,0 1-1 0 0,1 0 1 0 0,0 0-1 0 0,0 0 1 0 0,0 1-1 0 0,1-1 1 0 0,-7 13-1 0 0,-27 58-353 0 0,17-33 260 0 0,16-33-84 0 0,0-2 0 0 0,1-1 0 0 0,0 2 0 0 0,1-1 0 0 0,-1 0 0 0 0,2 1 0 0 0,-4 15 0 0 0,6-22 0 0 0,0 0 0 0 0,0 0 0 0 0,0 1 0 0 0,0-1 0 0 0,1 0 0 0 0,-1 0 0 0 0,1 0 0 0 0,-1 1 0 0 0,1-1 0 0 0,0 0 0 0 0,0 0 0 0 0,0 0 0 0 0,0 0 0 0 0,1 0 0 0 0,-1 0 0 0 0,0-1 0 0 0,1 1 0 0 0,-1 0 0 0 0,1-1 0 0 0,-1 1 0 0 0,1-1 0 0 0,0 1 0 0 0,0-1 0 0 0,0 0 0 0 0,0 0 0 0 0,0 0 0 0 0,0 0 0 0 0,0 0 0 0 0,0 0 0 0 0,0 0 0 0 0,4 0 0 0 0,4 2 82 0 0,0 0 0 0 0,0-1 0 0 0,0 0 0 0 0,0-1 0 0 0,0 0 0 0 0,0-1 0 0 0,1 0 0 0 0,-1 0 0 0 0,0-1 0 0 0,10-3 0 0 0,12-3 372 0 0,55-21 1 0 0,-57 17-166 0 0,53-11 0 0 0,-65 22-80 0 0,-6 1-3063 0 0</inkml:trace>
</inkml:ink>
</file>

<file path=ppt/ink/ink2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6.497"/>
    </inkml:context>
    <inkml:brush xml:id="br0">
      <inkml:brushProperty name="width" value="0.1" units="cm"/>
      <inkml:brushProperty name="height" value="0.1" units="cm"/>
      <inkml:brushProperty name="color" value="#004F8B"/>
    </inkml:brush>
  </inkml:definitions>
  <inkml:trace contextRef="#ctx0" brushRef="#br0">112 16 6911 0 0,'-12'-16'14748'0'0,"10"17"-14627"0"0,0 1 0 0 0,0-1 0 0 0,0 0 0 0 0,0 1 0 0 0,0-1 0 0 0,0 1-1 0 0,1-1 1 0 0,-1 1 0 0 0,1 0 0 0 0,-1 0 0 0 0,1 0 0 0 0,-1 0 0 0 0,1 0 0 0 0,0 0 0 0 0,0 0-1 0 0,0 0 1 0 0,-1 4 0 0 0,-13 46 331 0 0,12-40-260 0 0,-14 57 97 0 0,3 1 0 0 0,-7 103 0 0 0,23-113-117 0 0,-2-57-308 0 0,1 1 0 0 0,0-1 0 0 0,-1 1 0 0 0,1-1 0 0 0,0 1 0 0 0,0-1 0 0 0,1 0 0 0 0,-1 0 0 0 0,1 1 0 0 0,0-1 0 0 0,0 0 0 0 0,0 0 0 0 0,0-1 0 0 0,4 5 0 0 0,0-4-1244 0 0,-1-3-55 0 0</inkml:trace>
</inkml:ink>
</file>

<file path=ppt/ink/ink2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7.919"/>
    </inkml:context>
    <inkml:brush xml:id="br0">
      <inkml:brushProperty name="width" value="0.1" units="cm"/>
      <inkml:brushProperty name="height" value="0.1" units="cm"/>
      <inkml:brushProperty name="color" value="#004F8B"/>
    </inkml:brush>
  </inkml:definitions>
  <inkml:trace contextRef="#ctx0" brushRef="#br0">199 46 9527 0 0,'0'0'4696'0'0,"-31"-15"256"0"0,23 15-4752 0 0,1 0 0 0 0,-1 0 0 0 0,0 1 0 0 0,1-1 0 0 0,-1 2 0 0 0,1-1 0 0 0,0 1 0 0 0,-1 0 0 0 0,1 1 0 0 0,-11 5 0 0 0,12-6-70 0 0,0 1 1 0 0,1-1-1 0 0,0 2 0 0 0,-1-1 1 0 0,1 1-1 0 0,0-1 0 0 0,1 1 0 0 0,-1 1 1 0 0,1-1-1 0 0,0 1 0 0 0,0-1 1 0 0,0 1-1 0 0,-4 8 0 0 0,7-11-130 0 0,0 0 0 0 0,1 0 0 0 0,0 0 0 0 0,-1 0 0 0 0,1-1 0 0 0,0 1 0 0 0,0 0 0 0 0,0 0 0 0 0,0 0 0 0 0,0 0 0 0 0,1 0 0 0 0,-1 0 0 0 0,0 0 0 0 0,1 0 0 0 0,0 0 0 0 0,-1-1 0 0 0,1 1 0 0 0,0 0 0 0 0,0 0 0 0 0,0-1 0 0 0,0 1 0 0 0,0 0 0 0 0,0-1 0 0 0,1 1 0 0 0,-1-1 0 0 0,0 0 0 0 0,1 1 0 0 0,-1-1 0 0 0,1 0 0 0 0,0 0 0 0 0,1 1 0 0 0,9 6 0 0 0,0-1 0 0 0,0 0 0 0 0,18 6 0 0 0,-14-6 0 0 0,34 15 74 0 0,-18-9 124 0 0,-1 2 0 0 0,56 34 0 0 0,-81-45-177 0 0,0 0 1 0 0,0 0-1 0 0,0 1 0 0 0,-1 0 0 0 0,0 0 1 0 0,0 0-1 0 0,0 1 0 0 0,-1 0 0 0 0,1-1 1 0 0,-1 2-1 0 0,-1-1 0 0 0,1 0 1 0 0,-1 1-1 0 0,0 0 0 0 0,-1-1 0 0 0,1 1 1 0 0,-1 0-1 0 0,-1 0 0 0 0,2 11 0 0 0,-3-14-14 0 0,-1-1-1 0 0,1 1 0 0 0,-1 0 0 0 0,0-1 1 0 0,0 1-1 0 0,0 0 0 0 0,-1-1 0 0 0,1 1 1 0 0,-1-1-1 0 0,0 0 0 0 0,0 1 0 0 0,0-1 1 0 0,0 0-1 0 0,-1 0 0 0 0,1-1 0 0 0,-1 1 1 0 0,0 0-1 0 0,0-1 0 0 0,0 1 0 0 0,0-1 1 0 0,0 0-1 0 0,0 0 0 0 0,-5 2 0 0 0,-11 6-6 0 0,-1-1-1 0 0,-40 13 0 0 0,30-11-9 0 0,-7 6-116 0 0,-31 12 55 0 0,64-27 69 0 0,0-1 0 0 0,0 0 0 0 0,0 0 0 0 0,0 0 0 0 0,0-1 1 0 0,0 1-1 0 0,0-1 0 0 0,0 0 0 0 0,0 0 0 0 0,0-1 1 0 0,0 1-1 0 0,0-1 0 0 0,-6-1 0 0 0,8 1 2 0 0,0-1 0 0 0,0 1 0 0 0,0-1 0 0 0,0 1 0 0 0,0-1 0 0 0,0 0 0 0 0,0 0 0 0 0,1 1 0 0 0,-1-1 0 0 0,1 0 0 0 0,0-1 0 0 0,-1 1 0 0 0,1 0 0 0 0,0 0 0 0 0,0 0 0 0 0,0-1 0 0 0,1 1 0 0 0,-1 0 0 0 0,0-1 0 0 0,1 1 0 0 0,0-1 0 0 0,-1 1 0 0 0,1-1 0 0 0,0 1 0 0 0,0-1 0 0 0,1 1 0 0 0,-1-1 0 0 0,1-3 0 0 0,2-10 0 0 0,0 0 0 0 0,1 1 0 0 0,7-19 0 0 0,-8 25 0 0 0,2-5-11 0 0,1 0 0 0 0,0 1 0 0 0,1 0 0 0 0,0 0 0 0 0,1 1 0 0 0,1 0 0 0 0,0 0 0 0 0,0 1 0 0 0,13-12 0 0 0,10-5-9 0 0,64-43 1 0 0,15-12 35 0 0,-109 82-2 0 0,0-1 0 0 0,0 0 1 0 0,1 1-1 0 0,-1-1 0 0 0,0 0 1 0 0,-1 0-1 0 0,1 0 0 0 0,0 0 1 0 0,-1-1-1 0 0,1 1 0 0 0,-1 0 1 0 0,0-1-1 0 0,1 1 0 0 0,-1-1 1 0 0,0 1-1 0 0,-1-1 0 0 0,1 0 1 0 0,0 1-1 0 0,-1-1 0 0 0,0 0 1 0 0,1 0-1 0 0,-1 1 0 0 0,-1-6 1 0 0,0 4 26 0 0,-1 1 1 0 0,0 0 0 0 0,1-1 0 0 0,-2 1-1 0 0,1 0 1 0 0,0 1 0 0 0,-1-1-1 0 0,1 0 1 0 0,-1 1 0 0 0,0-1 0 0 0,0 1-1 0 0,0 0 1 0 0,0 0 0 0 0,0 0 0 0 0,0 0-1 0 0,-7-2 1 0 0,-2-2 11 0 0,0 2-1 0 0,0 0 0 0 0,-1 0 1 0 0,0 1-1 0 0,0 0 1 0 0,-16 0-1 0 0,21 2-154 0 0,0 0 0 0 0,-1 1 0 0 0,1 0 0 0 0,-1 1 0 0 0,1 0 0 0 0,0 0 0 0 0,-1 1 0 0 0,1 0 0 0 0,0 0 0 0 0,-13 6 0 0 0,10 1-3219 0 0</inkml:trace>
</inkml:ink>
</file>

<file path=ppt/ink/ink2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8.607"/>
    </inkml:context>
    <inkml:brush xml:id="br0">
      <inkml:brushProperty name="width" value="0.1" units="cm"/>
      <inkml:brushProperty name="height" value="0.1" units="cm"/>
      <inkml:brushProperty name="color" value="#004F8B"/>
    </inkml:brush>
  </inkml:definitions>
  <inkml:trace contextRef="#ctx0" brushRef="#br0">52 51 7367 0 0,'0'-1'568'0'0,"0"-6"550"0"0,-2-26 8897 0 0,-5 23-6093 0 0,-6 14-4152 0 0,10 0 361 0 0,1-1-1 0 0,1 1 0 0 0,-1 0 0 0 0,0 0 0 0 0,1 0 0 0 0,0 0 0 0 0,0 1 0 0 0,0-1 0 0 0,0 0 0 0 0,1 0 0 0 0,0 1 0 0 0,0-1 0 0 0,0 5 0 0 0,-1 7 136 0 0,-7 62 169 0 0,3 0-1 0 0,8 130 1 0 0,0-176-435 0 0,-3-31-1 0 0,1 0 1 0 0,-1 0-1 0 0,0 1 1 0 0,1-1-1 0 0,-1 0 0 0 0,0 0 1 0 0,1 0-1 0 0,0 0 1 0 0,-1 0-1 0 0,1 0 0 0 0,-1 0 1 0 0,1 0-1 0 0,0-1 1 0 0,0 1-1 0 0,0 0 0 0 0,-1 0 1 0 0,1 0-1 0 0,0-1 1 0 0,0 1-1 0 0,0 0 0 0 0,0-1 1 0 0,0 1-1 0 0,0-1 1 0 0,0 0-1 0 0,0 1 0 0 0,0-1 1 0 0,1 0-1 0 0,-1 1 1 0 0,0-1-1 0 0,2 0 0 0 0,27-1-531 0 0,-15-11-1548 0 0,-9 2 847 0 0</inkml:trace>
</inkml:ink>
</file>

<file path=ppt/ink/ink2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8.966"/>
    </inkml:context>
    <inkml:brush xml:id="br0">
      <inkml:brushProperty name="width" value="0.1" units="cm"/>
      <inkml:brushProperty name="height" value="0.1" units="cm"/>
      <inkml:brushProperty name="color" value="#004F8B"/>
    </inkml:brush>
  </inkml:definitions>
  <inkml:trace contextRef="#ctx0" brushRef="#br0">1 28 7831 0 0,'27'-28'15640'0'0,"-30"48"-15079"0"0,2 0 0 0 0,1 40 0 0 0,0 3-284 0 0,-4 8-187 0 0,-1-11 29 0 0,3 0 1 0 0,8 89-1 0 0,-5-147-185 0 0,-1 1 0 0 0,1-1 0 0 0,-1 1 1 0 0,1-1-1 0 0,0 0 0 0 0,0 1 0 0 0,0-1 0 0 0,0 0 0 0 0,1 0 0 0 0,-1 0 0 0 0,0 0 0 0 0,1 0 0 0 0,0 0 1 0 0,-1 0-1 0 0,1 0 0 0 0,0-1 0 0 0,0 1 0 0 0,0-1 0 0 0,0 1 0 0 0,0-1 0 0 0,0 0 0 0 0,3 2 0 0 0,-3-3-7 0 0,0 1 0 0 0,-1-1-1 0 0,1 1 1 0 0,0-1-1 0 0,0 0 1 0 0,0 0-1 0 0,-1 0 1 0 0,1 0 0 0 0,0 0-1 0 0,0 0 1 0 0,0 0-1 0 0,-1 0 1 0 0,1-1 0 0 0,0 1-1 0 0,0-1 1 0 0,-1 1-1 0 0,1-1 1 0 0,-1 0-1 0 0,1 0 1 0 0,0 0 0 0 0,-1 0-1 0 0,1 0 1 0 0,-1 0-1 0 0,0 0 1 0 0,1 0-1 0 0,-1 0 1 0 0,0-1 0 0 0,0 1-1 0 0,0-1 1 0 0,1 1-1 0 0,-1-2 1 0 0,7-12-1614 0 0</inkml:trace>
</inkml:ink>
</file>

<file path=ppt/ink/ink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6"/>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2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0:49.669"/>
    </inkml:context>
    <inkml:brush xml:id="br0">
      <inkml:brushProperty name="width" value="0.1" units="cm"/>
      <inkml:brushProperty name="height" value="0.1" units="cm"/>
      <inkml:brushProperty name="color" value="#004F8B"/>
    </inkml:brush>
  </inkml:definitions>
  <inkml:trace contextRef="#ctx0" brushRef="#br0">12 104 2303 0 0,'-6'17'1279'0'0,"2"-4"2521"0"0,3-10-3279 0 0,1 0 0 0 0,0 0 0 0 0,0 0 0 0 0,0 0 0 0 0,0 0 0 0 0,0-1 0 0 0,1 1 0 0 0,0 0 0 0 0,-1 0 0 0 0,1 0 0 0 0,0-1 0 0 0,0 1-1 0 0,0 0 1 0 0,1-1 0 0 0,-1 1 0 0 0,3 2 0 0 0,-1-1-114 0 0,1 0-1 0 0,-1 0 1 0 0,1 0-1 0 0,0-1 0 0 0,0 0 1 0 0,1 0-1 0 0,-1 0 1 0 0,7 3-1 0 0,10 3 18 0 0,0 0 0 0 0,0-2 0 0 0,32 6 1 0 0,-28-6 684 0 0,-18-5-1014 0 0,1 0 1 0 0,0 0-1 0 0,0-1 1 0 0,0 0-1 0 0,-1 0 1 0 0,1-1-1 0 0,0 0 1 0 0,0 0-1 0 0,0-1 1 0 0,0 0-1 0 0,0 0 1 0 0,0-1-1 0 0,0 0 1 0 0,-1 0-1 0 0,1-1 1 0 0,-1 0-1 0 0,0-1 1 0 0,0 1-1 0 0,0-1 1 0 0,0 0-1 0 0,0-1 1 0 0,-1 0-1 0 0,0 0 1 0 0,0 0-1 0 0,0-1 1 0 0,-1 0-1 0 0,0 0 1 0 0,5-8-1 0 0,7-7 105 0 0,1 0-1 0 0,0 2 0 0 0,1 0 1 0 0,1 1-1 0 0,1 1 1 0 0,40-25-1 0 0,-53 37-177 0 0,1 1 0 0 0,-1 0 0 0 0,0 0 0 0 0,1 1 0 0 0,0 0 0 0 0,0 0 0 0 0,0 1 0 0 0,0 0 0 0 0,0 1 0 0 0,0 0 0 0 0,0 1 0 0 0,0 0-1 0 0,1 0 1 0 0,-1 0 0 0 0,0 2 0 0 0,0-1 0 0 0,0 1 0 0 0,0 0 0 0 0,0 1 0 0 0,0 0 0 0 0,-1 0 0 0 0,0 1 0 0 0,10 5 0 0 0,42 29-14 0 0,-39-22-186 0 0,1-2 0 0 0,1-1 0 0 0,0-1 0 0 0,0 0 0 0 0,1-2 0 0 0,26 7 0 0 0,-30-14-1251 0 0</inkml:trace>
</inkml:ink>
</file>

<file path=ppt/ink/ink2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0.437"/>
    </inkml:context>
    <inkml:brush xml:id="br0">
      <inkml:brushProperty name="width" value="0.1" units="cm"/>
      <inkml:brushProperty name="height" value="0.1" units="cm"/>
      <inkml:brushProperty name="color" value="#004F8B"/>
    </inkml:brush>
  </inkml:definitions>
  <inkml:trace contextRef="#ctx0" brushRef="#br0">0 47 9039 0 0,'0'0'3826'0'0,"7"-37"1075"0"0,-1 38-4563 0 0,0-1 0 0 0,0 0 0 0 0,0 0-1 0 0,-1 0 1 0 0,1-1 0 0 0,0 0 0 0 0,8-2 0 0 0,18-2 176 0 0,150 5 1135 0 0,-76 3-530 0 0,-100-4-1076 0 0,-1 1-1 0 0,1 1 1 0 0,-1-1 0 0 0,1 1-1 0 0,-1 0 1 0 0,1 0 0 0 0,-1 1-1 0 0,8 2 1 0 0,4 8-2784 0 0</inkml:trace>
</inkml:ink>
</file>

<file path=ppt/ink/ink2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0.781"/>
    </inkml:context>
    <inkml:brush xml:id="br0">
      <inkml:brushProperty name="width" value="0.1" units="cm"/>
      <inkml:brushProperty name="height" value="0.1" units="cm"/>
      <inkml:brushProperty name="color" value="#004F8B"/>
    </inkml:brush>
  </inkml:definitions>
  <inkml:trace contextRef="#ctx0" brushRef="#br0">1 31 11863 0 0,'0'0'3222'0'0,"33"-10"1652"0"0,3 2-3334 0 0,1 3-1 0 0,51-3 1 0 0,-73 8-1345 0 0,1 0 0 0 0,0 2 1 0 0,0-1-1 0 0,-1 2 0 0 0,1 0 0 0 0,-1 1 1 0 0,0 0-1 0 0,18 9 0 0 0,-29-11-337 0 0,0-1-1 0 0,-1 1 1 0 0,1 0-1 0 0,0-1 1 0 0,0 0-1 0 0,0 0 1 0 0,0 0-1 0 0,0 0 1 0 0,0-1-1 0 0,0 0 1 0 0,0 0-1 0 0,1 0 0 0 0,-1 0 1 0 0,0 0-1 0 0,0-1 1 0 0,5-1-1 0 0,-1-2-1258 0 0</inkml:trace>
</inkml:ink>
</file>

<file path=ppt/ink/ink2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2.719"/>
    </inkml:context>
    <inkml:brush xml:id="br0">
      <inkml:brushProperty name="width" value="0.1" units="cm"/>
      <inkml:brushProperty name="height" value="0.1" units="cm"/>
      <inkml:brushProperty name="color" value="#004F8B"/>
    </inkml:brush>
  </inkml:definitions>
  <inkml:trace contextRef="#ctx0" brushRef="#br0">61 1 13127 0 0,'0'0'2378'0'0,"-12"36"2016"0"0,-31 194-1926 0 0,41-226-2467 0 0,2-2-1 0 0,-1-1 1 0 0,0 1 0 0 0,1-1-1 0 0,-1 1 1 0 0,1-1-1 0 0,0 1 1 0 0,0-1-1 0 0,-1 1 1 0 0,1-1-1 0 0,0 1 1 0 0,0-1-1 0 0,0 1 1 0 0,0-1-1 0 0,1 1 1 0 0,-1-1-1 0 0,0 1 1 0 0,1-1 0 0 0,-1 1-1 0 0,1-1 1 0 0,0 2-1 0 0,-1-2 23 0 0,1 1-1 0 0,0-1 0 0 0,-1 0 1 0 0,1 0-1 0 0,0 0 0 0 0,-1 0 1 0 0,1 0-1 0 0,0 0 1 0 0,0 0-1 0 0,0-1 0 0 0,0 1 1 0 0,0 0-1 0 0,0 0 1 0 0,0-1-1 0 0,0 1 0 0 0,0 0 1 0 0,0-1-1 0 0,1 1 0 0 0,-1-1 1 0 0,0 0-1 0 0,0 1 1 0 0,0-1-1 0 0,1 0 0 0 0,-1 0 1 0 0,0 0-1 0 0,3 0 1 0 0,33-3 476 0 0,-30 2-327 0 0,328-26 1876 0 0,-330 27-2552 0 0,0 0 0 0 0,-1 1 0 0 0,1-1 0 0 0,0 1 0 0 0,-1 1 0 0 0,1-1-1 0 0,-1 0 1 0 0,0 1 0 0 0,1 0 0 0 0,-1 0 0 0 0,0 1 0 0 0,0-1 0 0 0,7 6 0 0 0</inkml:trace>
</inkml:ink>
</file>

<file path=ppt/ink/ink2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3.062"/>
    </inkml:context>
    <inkml:brush xml:id="br0">
      <inkml:brushProperty name="width" value="0.1" units="cm"/>
      <inkml:brushProperty name="height" value="0.1" units="cm"/>
      <inkml:brushProperty name="color" value="#004F8B"/>
    </inkml:brush>
  </inkml:definitions>
  <inkml:trace contextRef="#ctx0" brushRef="#br0">127 8 11687 0 0,'-1'0'1060'0'0,"-3"-2"-869"0"0,2 1 347 0 0,0 0 0 0 0,0 0 0 0 0,0 1 0 0 0,0-1 1 0 0,0 1-1 0 0,0-1 0 0 0,0 1 0 0 0,0 0 0 0 0,0 0 0 0 0,0-1 0 0 0,0 2 0 0 0,0-1 0 0 0,-3 1 1 0 0,0-1-256 0 0,1 1 1 0 0,-1 1-1 0 0,1-1 1 0 0,0 1 0 0 0,-1-1-1 0 0,1 1 1 0 0,-7 4-1 0 0,8-2-229 0 0,0-1-1 0 0,0 0 1 0 0,1 1-1 0 0,-1-1 1 0 0,1 1-1 0 0,-1 0 1 0 0,1 0-1 0 0,0 0 1 0 0,1 0-1 0 0,-1 0 1 0 0,1 0-1 0 0,0 0 1 0 0,-2 7-1 0 0,-6 66 877 0 0,7-45-766 0 0,-2-2-148 0 0,2 1-1 0 0,2 44 0 0 0,1-64-14 0 0,0 0 0 0 0,1 0-1 0 0,1 0 1 0 0,-1 0 0 0 0,8 16-1 0 0,-7-21-6 0 0,-1 0 0 0 0,2-1 0 0 0,-1 1-1 0 0,0-1 1 0 0,1 0 0 0 0,7 7 0 0 0</inkml:trace>
</inkml:ink>
</file>

<file path=ppt/ink/ink2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3.422"/>
    </inkml:context>
    <inkml:brush xml:id="br0">
      <inkml:brushProperty name="width" value="0.1" units="cm"/>
      <inkml:brushProperty name="height" value="0.1" units="cm"/>
      <inkml:brushProperty name="color" value="#004F8B"/>
    </inkml:brush>
  </inkml:definitions>
  <inkml:trace contextRef="#ctx0" brushRef="#br0">6 1 11055 0 0,'-5'0'12656'0'0</inkml:trace>
</inkml:ink>
</file>

<file path=ppt/ink/ink2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4.598"/>
    </inkml:context>
    <inkml:brush xml:id="br0">
      <inkml:brushProperty name="width" value="0.1" units="cm"/>
      <inkml:brushProperty name="height" value="0.1" units="cm"/>
      <inkml:brushProperty name="color" value="#004F8B"/>
    </inkml:brush>
  </inkml:definitions>
  <inkml:trace contextRef="#ctx0" brushRef="#br0">66 1 10423 0 0,'-6'10'11147'0'0,"-18"39"-10487"0"0,13 2-335 0 0,-7 104-1 0 0,14-116-12 0 0,3-34-232 0 0,1-3-63 0 0,-1 0 0 0 0,1-1 0 0 0,0 1-1 0 0,-1 0 1 0 0,1 0 0 0 0,0-1 0 0 0,0 1 0 0 0,0 0 0 0 0,0 0 0 0 0,1 0 0 0 0,-1-1 0 0 0,0 1 0 0 0,1 0 0 0 0,-1 0-1 0 0,1-1 1 0 0,-1 1 0 0 0,3 2 0 0 0,-3-3-17 0 0,1 0 0 0 0,0 0 0 0 0,0-1 0 0 0,0 1 0 0 0,0 0 0 0 0,1-1 0 0 0,-1 1 0 0 0,0-1 0 0 0,0 1 0 0 0,0-1 0 0 0,0 1 0 0 0,0-1 0 0 0,1 0 0 0 0,-1 0 0 0 0,0 1 0 0 0,0-1 0 0 0,1 0 0 0 0,-1 0 0 0 0,0 0 0 0 0,0 0 0 0 0,1-1 0 0 0,-1 1 0 0 0,0 0 0 0 0,0 0 0 0 0,0-1 0 0 0,1 1 0 0 0,1-2 0 0 0,-1 1 0 0 0,90-10 916 0 0,157 1 0 0 0,-243 10-803 0 0,-1 1 0 0 0,0 0 0 0 0,1 0 0 0 0,-1 1 0 0 0,0-1 0 0 0,0 1 0 0 0,0 0 0 0 0,6 3 0 0 0,10 4-2006 0 0,1-3-6181 0 0</inkml:trace>
</inkml:ink>
</file>

<file path=ppt/ink/ink2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4.957"/>
    </inkml:context>
    <inkml:brush xml:id="br0">
      <inkml:brushProperty name="width" value="0.1" units="cm"/>
      <inkml:brushProperty name="height" value="0.1" units="cm"/>
      <inkml:brushProperty name="color" value="#004F8B"/>
    </inkml:brush>
  </inkml:definitions>
  <inkml:trace contextRef="#ctx0" brushRef="#br0">130 1 12383 0 0,'-2'0'199'0'0,"0"0"0"0"0,0 0 0 0 0,-1 0-1 0 0,1 0 1 0 0,0 0 0 0 0,0 0 0 0 0,0 1-1 0 0,0-1 1 0 0,-1 1 0 0 0,1-1 0 0 0,0 1 0 0 0,0 0-1 0 0,0 0 1 0 0,0 0 0 0 0,1 0 0 0 0,-1 0-1 0 0,0 0 1 0 0,0 1 0 0 0,1-1 0 0 0,-1 1-1 0 0,0-1 1 0 0,1 1 0 0 0,0 0 0 0 0,-1-1-1 0 0,-1 4 1 0 0,-29 48 3296 0 0,23-31-2938 0 0,1 0 1 0 0,0 0-1 0 0,2 1 0 0 0,1 0 1 0 0,-2 25-1 0 0,5-27-603 0 0,1 1 1 0 0,0-1-1 0 0,2 0 1 0 0,1 0-1 0 0,0 0 0 0 0,2 0 1 0 0,0 0-1 0 0,1-1 0 0 0,14 34 1 0 0,-18-52-298 0 0</inkml:trace>
</inkml:ink>
</file>

<file path=ppt/ink/ink2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6.051"/>
    </inkml:context>
    <inkml:brush xml:id="br0">
      <inkml:brushProperty name="width" value="0.1" units="cm"/>
      <inkml:brushProperty name="height" value="0.1" units="cm"/>
      <inkml:brushProperty name="color" value="#004F8B"/>
    </inkml:brush>
  </inkml:definitions>
  <inkml:trace contextRef="#ctx0" brushRef="#br0">0 78 3679 0 0,'3'-5'12851'0'0,"14"-15"-9840"0"0,5 13-2382 0 0,0 2 1 0 0,1 0 0 0 0,0 2-1 0 0,0 0 1 0 0,0 2 0 0 0,0 0-1 0 0,25 3 1 0 0,32-2 174 0 0,-74 0-752 0 0,20 0 64 0 0,0-2 0 0 0,0 0 0 0 0,0-2 0 0 0,0-1 0 0 0,37-11 0 0 0,-62 15 177 0 0,-14 38 284 0 0,-6 8-480 0 0,-17 67-1 0 0,23-67-90 0 0,-33 75-1 0 0,34-95 0 0 0,-7 15-8 0 0,-18 51 1 0 0,33-78 1 0 0,0-1-1 0 0,1 1 1 0 0,1 0-1 0 0,0 0 1 0 0,0 0-1 0 0,2 0 1 0 0,-1 0 0 0 0,4 23-1 0 0,-3-35-95 0 0,0 1-1 0 0,0 0 0 0 0,1-1 1 0 0,-1 1-1 0 0,1-1 1 0 0,-1 1-1 0 0,1-1 1 0 0,-1 0-1 0 0,1 1 0 0 0,0-1 1 0 0,0 0-1 0 0,0 1 1 0 0,0-1-1 0 0,0 0 1 0 0,0 0-1 0 0,0 0 1 0 0,0 1-1 0 0,0-1 0 0 0,0-1 1 0 0,1 1-1 0 0,-1 0 1 0 0,1 0-1 0 0,-1 0 1 0 0,0-1-1 0 0,1 1 1 0 0,-1-1-1 0 0,1 1 0 0 0,-1-1 1 0 0,1 1-1 0 0,-1-1 1 0 0,1 0-1 0 0,0 0 1 0 0,-1 0-1 0 0,1 0 1 0 0,-1 0-1 0 0,1 0 0 0 0,-1 0 1 0 0,1 0-1 0 0,-1-1 1 0 0,4 0-1 0 0,-2 0-330 0 0,1 0 0 0 0,-1 0-1 0 0,0 0 1 0 0,1-1 0 0 0,-1 1 0 0 0,0-1 0 0 0,0 0-1 0 0,0 0 1 0 0,0 0 0 0 0,0 0 0 0 0,0-1-1 0 0,0 1 1 0 0,-1-1 0 0 0,0 1 0 0 0,1-1-1 0 0,2-5 1 0 0</inkml:trace>
</inkml:ink>
</file>

<file path=ppt/ink/ink2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6.379"/>
    </inkml:context>
    <inkml:brush xml:id="br0">
      <inkml:brushProperty name="width" value="0.1" units="cm"/>
      <inkml:brushProperty name="height" value="0.1" units="cm"/>
      <inkml:brushProperty name="color" value="#004F8B"/>
    </inkml:brush>
  </inkml:definitions>
  <inkml:trace contextRef="#ctx0" brushRef="#br0">9 43 12383 0 0,'0'0'100'0'0,"-1"0"-1"0"0,1 0 1 0 0,0 0-1 0 0,-1 0 1 0 0,1 0-1 0 0,0 0 0 0 0,-1 0 1 0 0,1 0-1 0 0,0 0 1 0 0,-1 0-1 0 0,1 0 1 0 0,0-1-1 0 0,-1 1 0 0 0,1 0 1 0 0,0 0-1 0 0,0 0 1 0 0,-1 0-1 0 0,1-1 1 0 0,0 1-1 0 0,0 0 1 0 0,-1 0-1 0 0,1 0 0 0 0,0-1 1 0 0,0 1-1 0 0,0 0 1 0 0,0 0-1 0 0,-1-1 1 0 0,1 1-1 0 0,0 0 0 0 0,0-1 1 0 0,0 1-1 0 0,0 0 1 0 0,0-1-1 0 0,0 1 1 0 0,0 0-1 0 0,0 0 1 0 0,-1-1-1 0 0,1 1 0 0 0,0 0 1 0 0,1-1-1 0 0,-1 1 1 0 0,0 0-1 0 0,0-1 1 0 0,0 1-1 0 0,0 0 0 0 0,0-1 1 0 0,0 1-1 0 0,0 0 1 0 0,0 0-1 0 0,0-1 1 0 0,1 1-1 0 0,-1 0 1 0 0,0-1-1 0 0,0 1 0 0 0,0 0 1 0 0,1-1 99 0 0,-1 1-100 0 0,0 0 1 0 0,1 0-1 0 0,-1 0 0 0 0,0 0 1 0 0,0-1-1 0 0,1 1 1 0 0,22-15 2712 0 0,10 10-1181 0 0,0 1 1 0 0,64 2-1 0 0,-14 0-673 0 0,-75 2-985 0 0,0 0-1 0 0,0 1 1 0 0,1 0 0 0 0,-1 1-1 0 0,10 3 1 0 0,22 4-3808 0 0,-30-9 2170 0 0</inkml:trace>
</inkml:ink>
</file>

<file path=ppt/ink/ink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7"/>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2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7.410"/>
    </inkml:context>
    <inkml:brush xml:id="br0">
      <inkml:brushProperty name="width" value="0.1" units="cm"/>
      <inkml:brushProperty name="height" value="0.1" units="cm"/>
      <inkml:brushProperty name="color" value="#004F8B"/>
    </inkml:brush>
  </inkml:definitions>
  <inkml:trace contextRef="#ctx0" brushRef="#br0">213 1 5063 0 0,'0'0'9347'0'0,"-22"19"-5536"0"0,11 0-3441 0 0,0 2 0 0 0,2-1 0 0 0,0 1 0 0 0,1 1 0 0 0,2-1 0 0 0,-6 29 1 0 0,3-15-66 0 0,-17 45 1 0 0,18-59-205 0 0,0-1-1 0 0,2 1 0 0 0,0 1 1 0 0,2-1-1 0 0,-4 33 0 0 0,7-43-64 0 0,1-1 0 0 0,0 0 0 0 0,1 0 0 0 0,0 1-1 0 0,0-1 1 0 0,1 0 0 0 0,0 0 0 0 0,1 0 0 0 0,0 0 0 0 0,1-1 0 0 0,0 1-1 0 0,1-1 1 0 0,10 17 0 0 0,-14-24-22 0 0,1 0-1 0 0,-1 0 1 0 0,0 0-1 0 0,0-1 1 0 0,1 1-1 0 0,-1 0 1 0 0,1-1-1 0 0,0 1 1 0 0,-1-1 0 0 0,1 0-1 0 0,0 0 1 0 0,0 1-1 0 0,0-1 1 0 0,0 0-1 0 0,0 0 1 0 0,0-1-1 0 0,0 1 1 0 0,0 0-1 0 0,0-1 1 0 0,0 1-1 0 0,1-1 1 0 0,-1 0 0 0 0,4 0-1 0 0,-3 0 32 0 0,0-1 0 0 0,0 0-1 0 0,-1 0 1 0 0,1-1 0 0 0,0 1 0 0 0,-1-1 0 0 0,1 1-1 0 0,-1-1 1 0 0,0 0 0 0 0,1 0 0 0 0,-1 0-1 0 0,0 0 1 0 0,0 0 0 0 0,0 0 0 0 0,2-5-1 0 0,1 0 45 0 0,0 0-1 0 0,-1-1 0 0 0,0 0 0 0 0,0 0 0 0 0,-1 0 0 0 0,0-1 0 0 0,0 1 0 0 0,-1-1 0 0 0,0 1 1 0 0,-1-1-1 0 0,1-11 0 0 0,-3 13-68 0 0,0 0-1 0 0,0 0 1 0 0,-1 1 0 0 0,0-1-1 0 0,0 0 1 0 0,-1 1 0 0 0,0-1 0 0 0,0 1-1 0 0,0 0 1 0 0,-6-8 0 0 0,7 11-12 0 0,1 1 1 0 0,-1 0 0 0 0,0 0-1 0 0,0-1 1 0 0,0 1 0 0 0,0 0-1 0 0,0 0 1 0 0,0 1-1 0 0,0-1 1 0 0,-1 0 0 0 0,1 1-1 0 0,-1 0 1 0 0,1-1 0 0 0,-1 1-1 0 0,0 0 1 0 0,1 0-1 0 0,-1 0 1 0 0,0 1 0 0 0,0-1-1 0 0,1 1 1 0 0,-1-1 0 0 0,0 1-1 0 0,0 0 1 0 0,0 0 0 0 0,0 0-1 0 0,1 1 1 0 0,-6 0-1 0 0,-105 23-1344 0 0</inkml:trace>
</inkml:ink>
</file>

<file path=ppt/ink/ink2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18.739"/>
    </inkml:context>
    <inkml:brush xml:id="br0">
      <inkml:brushProperty name="width" value="0.1" units="cm"/>
      <inkml:brushProperty name="height" value="0.1" units="cm"/>
      <inkml:brushProperty name="color" value="#004F8B"/>
    </inkml:brush>
  </inkml:definitions>
  <inkml:trace contextRef="#ctx0" brushRef="#br0">1 229 9151 0 0,'0'0'704'0'0,"7"-41"4944"0"0,6-15-2134 0 0,-9 35-2595 0 0,0 0 0 0 0,2 0 1 0 0,9-20-1 0 0,-15 39-871 0 0,1 0-1 0 0,0 0 1 0 0,0 1 0 0 0,0-1-1 0 0,0 0 1 0 0,0 1 0 0 0,0-1-1 0 0,1 0 1 0 0,-1 1 0 0 0,0 0 0 0 0,1-1-1 0 0,-1 1 1 0 0,1 0 0 0 0,0 0-1 0 0,2-2 1 0 0,-3 3-21 0 0,0-1-1 0 0,0 1 1 0 0,0 0 0 0 0,0 0-1 0 0,0 0 1 0 0,0 0 0 0 0,0 0 0 0 0,1 0-1 0 0,-1 0 1 0 0,0 0 0 0 0,0 0-1 0 0,0 0 1 0 0,0 1 0 0 0,0-1-1 0 0,0 0 1 0 0,0 1 0 0 0,0-1 0 0 0,0 1-1 0 0,0-1 1 0 0,1 2 0 0 0,2 0-1 0 0,-1 1 1 0 0,-1 0 0 0 0,1 0-1 0 0,0 0 1 0 0,-1 1 0 0 0,1-1-1 0 0,-1 0 1 0 0,0 1 0 0 0,0 0-1 0 0,-1-1 1 0 0,1 1 0 0 0,-1 0-1 0 0,2 6 1 0 0,4 18-46 0 0,-1 2 0 0 0,-2-1 0 0 0,-1 1 0 0 0,-1-1 0 0 0,-1 1 0 0 0,-2 0 0 0 0,-1-1 0 0 0,-1 1-1 0 0,-1-1 1 0 0,-2 0 0 0 0,-1 0 0 0 0,-18 45 0 0 0,15-50-111 0 0,8-16 99 0 0,-1 1 0 0 0,-1-1 1 0 0,0 0-1 0 0,0 0 0 0 0,-1-1 1 0 0,0 1-1 0 0,0-1 0 0 0,0 0 1 0 0,-8 7-1 0 0,14-15 34 0 0,-1 0-1 0 0,0 1 1 0 0,0-1 0 0 0,1 1 0 0 0,-1-1-1 0 0,0 0 1 0 0,0 1 0 0 0,0-1 0 0 0,0 0-1 0 0,0 1 1 0 0,0-1 0 0 0,0 0 0 0 0,0 1-1 0 0,0-1 1 0 0,0 0 0 0 0,0 1 0 0 0,0-1-1 0 0,0 0 1 0 0,-1 1 0 0 0,1-1 0 0 0,0 0-1 0 0,-1 1 1 0 0,1-1 0 0 0,0 1 0 0 0,-1-1-1 0 0,1 1 1 0 0,0-1 0 0 0,-1 1 0 0 0,1-1-1 0 0,-1 1 1 0 0,1-1 0 0 0,-1 1-1 0 0,1 0 1 0 0,-1-1 0 0 0,0 1 0 0 0,1-1-1 0 0,-1 1 1 0 0,1 0 0 0 0,-1 0 0 0 0,0 0-1 0 0,1-1 1 0 0,-1 1 0 0 0,0 0 0 0 0,1 0-1 0 0,-1 0 1 0 0,0 0 0 0 0,1 0 0 0 0,-1 0-1 0 0,0 0 1 0 0,1 0 0 0 0,-1 0 0 0 0,1 0-1 0 0,-1 0 1 0 0,0 1 0 0 0,1-1 0 0 0,-1 0-1 0 0,0 0 1 0 0,1 1 0 0 0,-1-1 0 0 0,1 0-1 0 0,-1 1 1 0 0,1-1 0 0 0,-1 1 0 0 0,1-1-1 0 0,-2 1 1 0 0,8-5 7 0 0,-1 1-1 0 0,1-1 0 0 0,0 1 1 0 0,0 0-1 0 0,0 1 1 0 0,0-1-1 0 0,0 1 1 0 0,1 0-1 0 0,-1 1 1 0 0,1 0-1 0 0,12-1 1 0 0,79 2 176 0 0,-61 2-142 0 0,-1-1 184 0 0,0 2 1 0 0,-1 2-1 0 0,1 1 0 0 0,-1 2 0 0 0,0 1 0 0 0,59 24 0 0 0,-90-32-299 0 0,-1 0 0 0 0,1-1 0 0 0,0 0-1 0 0,-1 0 1 0 0,1 0 0 0 0,0 0 0 0 0,-1-1-1 0 0,1 0 1 0 0,0 1 0 0 0,-1-1 0 0 0,1-1-1 0 0,-1 1 1 0 0,1 0 0 0 0,-1-1 0 0 0,0 1-1 0 0,1-1 1 0 0,4-4 0 0 0,-1 2-980 0 0</inkml:trace>
</inkml:ink>
</file>

<file path=ppt/ink/ink2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23.051"/>
    </inkml:context>
    <inkml:brush xml:id="br0">
      <inkml:brushProperty name="width" value="0.1" units="cm"/>
      <inkml:brushProperty name="height" value="0.1" units="cm"/>
      <inkml:brushProperty name="color" value="#004F8B"/>
    </inkml:brush>
  </inkml:definitions>
  <inkml:trace contextRef="#ctx0" brushRef="#br0">1 90 14455 0 0,'0'0'3099'0'0,"0"-22"-127"0"0,5 16-2702 0 0,1 1-1 0 0,0-1 1 0 0,0 1 0 0 0,0 0 0 0 0,1 0-1 0 0,-1 1 1 0 0,1 0 0 0 0,0 0 0 0 0,1 0 0 0 0,-1 1-1 0 0,0 0 1 0 0,1 1 0 0 0,0-1 0 0 0,0 2-1 0 0,0-1 1 0 0,-1 1 0 0 0,10 0 0 0 0,17-2-83 0 0,0 2 0 0 0,54 6 0 0 0,-81-5-276 0 0,78 10 806 0 0,-77-8-1031 0 0,0 0-1 0 0,0 0 1 0 0,0 0 0 0 0,0 1-1 0 0,0 0 1 0 0,-1 1 0 0 0,14 8-1 0 0</inkml:trace>
</inkml:ink>
</file>

<file path=ppt/ink/ink2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23.395"/>
    </inkml:context>
    <inkml:brush xml:id="br0">
      <inkml:brushProperty name="width" value="0.1" units="cm"/>
      <inkml:brushProperty name="height" value="0.1" units="cm"/>
      <inkml:brushProperty name="color" value="#004F8B"/>
    </inkml:brush>
  </inkml:definitions>
  <inkml:trace contextRef="#ctx0" brushRef="#br0">0 47 10591 0 0,'0'0'819'0'0,"19"-10"3044"0"0,-18 8-3507 0 0,1 0 1 0 0,0 0-1 0 0,-1 0 1 0 0,1 1-1 0 0,0-1 1 0 0,0 0-1 0 0,0 1 1 0 0,0-1-1 0 0,0 1 1 0 0,0 0-1 0 0,1 0 1 0 0,-1 0-1 0 0,0 0 1 0 0,1 0-1 0 0,-1 0 1 0 0,1 1-1 0 0,-1-1 1 0 0,3 0-1 0 0,55-5 1277 0 0,-43 5-929 0 0,102-4 820 0 0,-39 7-4043 0 0,-75-2 2115 0 0,16 1-7901 0 0</inkml:trace>
</inkml:ink>
</file>

<file path=ppt/ink/ink2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2.372"/>
    </inkml:context>
    <inkml:brush xml:id="br0">
      <inkml:brushProperty name="width" value="0.1" units="cm"/>
      <inkml:brushProperty name="height" value="0.1" units="cm"/>
      <inkml:brushProperty name="color" value="#004F8B"/>
    </inkml:brush>
  </inkml:definitions>
  <inkml:trace contextRef="#ctx0" brushRef="#br0">119 1 13447 0 0,'0'0'4266'0'0,"-22"22"-1042"0"0,8-7-2937 0 0,2 0 0 0 0,0 1 0 0 0,1 0 0 0 0,-13 24 0 0 0,20-32-288 0 0,1 0 0 0 0,-1 0 0 0 0,2 0 0 0 0,-1 0 0 0 0,1 0 0 0 0,0 0 0 0 0,1 1 0 0 0,-1-1 0 0 0,2 1 0 0 0,-1-1 0 0 0,1 1 0 0 0,2 14 0 0 0,0-19 12 0 0,-1 0 1 0 0,1 0-1 0 0,0 0 0 0 0,0 0 0 0 0,0-1 0 0 0,0 1 1 0 0,1-1-1 0 0,0 1 0 0 0,-1-1 0 0 0,1 0 0 0 0,0 0 1 0 0,1 0-1 0 0,-1 0 0 0 0,0-1 0 0 0,1 1 0 0 0,0-1 1 0 0,-1 0-1 0 0,1 0 0 0 0,0 0 0 0 0,0 0 0 0 0,0-1 1 0 0,0 0-1 0 0,7 2 0 0 0,8 1 116 0 0,0 0 0 0 0,1-1-1 0 0,34 0 1 0 0,-32-3 75 0 0,1-1 0 0 0,-1-1 0 0 0,0-1 0 0 0,1-1 0 0 0,-1-1 0 0 0,-1-1 0 0 0,30-12 0 0 0,16 3 302 0 0,-66 15-429 0 0,38-6-373 0 0,-25-2-3975 0 0</inkml:trace>
</inkml:ink>
</file>

<file path=ppt/ink/ink2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2.716"/>
    </inkml:context>
    <inkml:brush xml:id="br0">
      <inkml:brushProperty name="width" value="0.1" units="cm"/>
      <inkml:brushProperty name="height" value="0.1" units="cm"/>
      <inkml:brushProperty name="color" value="#004F8B"/>
    </inkml:brush>
  </inkml:definitions>
  <inkml:trace contextRef="#ctx0" brushRef="#br0">67 1 13327 0 0,'0'0'1576'0'0,"-17"35"3708"0"0,11-26-4967 0 0,1 0 0 0 0,0 0-1 0 0,0 0 1 0 0,1 1 0 0 0,0 0-1 0 0,1 0 1 0 0,0 0 0 0 0,1 0-1 0 0,-2 13 1 0 0,0 18 51 0 0,1 42-1 0 0,2-33-153 0 0,0-34-211 0 0,1 78 17 0 0,1-88-25 0 0,-1 0 1 0 0,1 0-1 0 0,0-1 0 0 0,0 1 1 0 0,1-1-1 0 0,0 1 0 0 0,0-1 1 0 0,0 1-1 0 0,1-1 0 0 0,-1 0 0 0 0,1 0 1 0 0,0 0-1 0 0,5 5 0 0 0,-7-9-293 0 0,8-4-1966 0 0</inkml:trace>
</inkml:ink>
</file>

<file path=ppt/ink/ink2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3.044"/>
    </inkml:context>
    <inkml:brush xml:id="br0">
      <inkml:brushProperty name="width" value="0.1" units="cm"/>
      <inkml:brushProperty name="height" value="0.1" units="cm"/>
      <inkml:brushProperty name="color" value="#004F8B"/>
    </inkml:brush>
  </inkml:definitions>
  <inkml:trace contextRef="#ctx0" brushRef="#br0">1 0 6447 0 0,'0'0'18131'0'0</inkml:trace>
</inkml:ink>
</file>

<file path=ppt/ink/ink2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3.747"/>
    </inkml:context>
    <inkml:brush xml:id="br0">
      <inkml:brushProperty name="width" value="0.1" units="cm"/>
      <inkml:brushProperty name="height" value="0.1" units="cm"/>
      <inkml:brushProperty name="color" value="#004F8B"/>
    </inkml:brush>
  </inkml:definitions>
  <inkml:trace contextRef="#ctx0" brushRef="#br0">99 9 11863 0 0,'0'0'1075'0'0,"-13"-9"4104"0"0,24 13-4881 0 0,9 8 2730 0 0,-20-11-2946 0 0,0 0-1 0 0,0 0 1 0 0,0 1-1 0 0,0-1 1 0 0,0 0-1 0 0,-1 0 1 0 0,1 0-1 0 0,0 0 1 0 0,-1 0-1 0 0,1 0 1 0 0,0 0-1 0 0,-1 0 1 0 0,0 0-1 0 0,1 0 1 0 0,-1 0-1 0 0,1 0 1 0 0,-1 0-1 0 0,0 0 1 0 0,0 0-1 0 0,0 0 1 0 0,1-1-1 0 0,-3 2 1 0 0,-32 32 325 0 0,27-28-359 0 0,0 1-1 0 0,0 1 0 0 0,0-1 1 0 0,1 1-1 0 0,1 1 0 0 0,-1-1 1 0 0,2 1-1 0 0,-6 10 0 0 0,9-11-63 0 0,3-7 9 0 0,-1 0 1 0 0,1 0-1 0 0,0 0 1 0 0,-1 0-1 0 0,1 0 0 0 0,0-1 1 0 0,0 1-1 0 0,0 0 0 0 0,0 0 1 0 0,0 0-1 0 0,0-1 0 0 0,0 1 1 0 0,0-1-1 0 0,0 1 0 0 0,0-1 1 0 0,0 1-1 0 0,0-1 0 0 0,0 1 1 0 0,0-1-1 0 0,1 0 0 0 0,-1 0 1 0 0,0 1-1 0 0,0-1 0 0 0,0 0 1 0 0,2 0-1 0 0,-2 0 4 0 0,37 4 186 0 0,0-1-1 0 0,0-1 0 0 0,0-2 1 0 0,72-10-1 0 0,-94 8-57 0 0,0 2 1 0 0,0 0-1 0 0,0 1 0 0 0,0 1 1 0 0,16 4-1 0 0,-30-6 19 0 0,2 2-153 0 0,-1 0 0 0 0,1 0 0 0 0,0 1 0 0 0,-1-1 0 0 0,0 1 0 0 0,0 0 0 0 0,6 6 1 0 0,-3-4 128 0 0,-4-1-38 0 0,0-1 0 0 0,-1 1-1 0 0,1 0 1 0 0,-1-1 0 0 0,0 1-1 0 0,0 0 1 0 0,0 0 0 0 0,0 0-1 0 0,-1 0 1 0 0,1-1 0 0 0,-1 1 0 0 0,0 0-1 0 0,0 0 1 0 0,0 0 0 0 0,-1 0-1 0 0,0 0 1 0 0,1 0 0 0 0,-2 0-1 0 0,1 0 1 0 0,0-1 0 0 0,-3 7-1 0 0,-4 9 40 0 0,-2 0-1 0 0,-16 27 1 0 0,26-45-108 0 0,-8 12 31 0 0,-35 50 311 0 0,40-59-291 0 0,0-1-1 0 0,0 0 0 0 0,0 0 0 0 0,-1 0 0 0 0,1 0 1 0 0,-1 0-1 0 0,0-1 0 0 0,1 0 0 0 0,-1 1 0 0 0,0-1 0 0 0,0-1 1 0 0,-1 1-1 0 0,1-1 0 0 0,-6 2 0 0 0,-4 2 73 0 0,12-4-129 0 0,1 0-1 0 0,-1 0 1 0 0,1-1-1 0 0,-1 1 1 0 0,1-1-1 0 0,-1 1 1 0 0,0-1-1 0 0,1 1 1 0 0,-1-1-1 0 0,1 0 1 0 0,-1 0-1 0 0,0 0 1 0 0,1 0-1 0 0,-1 0 1 0 0,0 0-1 0 0,1 0 1 0 0,-1-1-1 0 0,0 1 1 0 0,1-1-1 0 0,-1 1 1 0 0,1-1-1 0 0,-1 1 1 0 0,1-1-1 0 0,-1 0 1 0 0,-1-1-1 0 0,-1-2-425 0 0,0 0 0 0 0,0-1 0 0 0,0 1 0 0 0,1 0-1 0 0,-1-1 1 0 0,1 0 0 0 0,1 0 0 0 0,-1 0 0 0 0,1 0-1 0 0,-1 0 1 0 0,0-8 0 0 0,0 8-468 0 0,-3-11-1461 0 0</inkml:trace>
</inkml:ink>
</file>

<file path=ppt/ink/ink2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4.075"/>
    </inkml:context>
    <inkml:brush xml:id="br0">
      <inkml:brushProperty name="width" value="0.1" units="cm"/>
      <inkml:brushProperty name="height" value="0.1" units="cm"/>
      <inkml:brushProperty name="color" value="#004F8B"/>
    </inkml:brush>
  </inkml:definitions>
  <inkml:trace contextRef="#ctx0" brushRef="#br0">0 91 11975 0 0,'4'-5'401'0'0,"1"1"-1"0"0,-1 1 0 0 0,1-1 1 0 0,0 0-1 0 0,0 1 1 0 0,0 0-1 0 0,0 0 0 0 0,11-3 1 0 0,27-18 4499 0 0,-39 20-4546 0 0,1 1 1 0 0,0 0-1 0 0,-1 0 0 0 0,1 0 0 0 0,0 0 0 0 0,1 1 1 0 0,-1 0-1 0 0,0 0 0 0 0,1 0 0 0 0,-1 1 0 0 0,1 0 1 0 0,-1 0-1 0 0,8 0 0 0 0,0 1 59 0 0,0 1 0 0 0,1 0 1 0 0,25 7-1 0 0,18 2-25 0 0,-40-8-576 0 0,0-1 1 0 0,0-1-1 0 0,21-3 1 0 0,20-9-3896 0 0,-37 6-4212 0 0</inkml:trace>
</inkml:ink>
</file>

<file path=ppt/ink/ink2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6.372"/>
    </inkml:context>
    <inkml:brush xml:id="br0">
      <inkml:brushProperty name="width" value="0.1" units="cm"/>
      <inkml:brushProperty name="height" value="0.1" units="cm"/>
      <inkml:brushProperty name="color" value="#004F8B"/>
    </inkml:brush>
  </inkml:definitions>
  <inkml:trace contextRef="#ctx0" brushRef="#br0">325 29 7367 0 0,'-11'-17'9035'0'0,"6"15"-8556"0"0,-1 0 0 0 0,1 0 0 0 0,-1 0-1 0 0,0 1 1 0 0,0 0 0 0 0,0 0 0 0 0,0 1 0 0 0,0 0 0 0 0,0 0 0 0 0,-7 1-1 0 0,4 0-255 0 0,0 1-1 0 0,0 0 0 0 0,0 0 1 0 0,1 1-1 0 0,-1 1 0 0 0,-10 5 0 0 0,9-4-184 0 0,-1 2 0 0 0,1-1-1 0 0,1 1 1 0 0,-1 1-1 0 0,1 0 1 0 0,0 0 0 0 0,1 1-1 0 0,0 0 1 0 0,1 0 0 0 0,-10 15-1 0 0,5-2-7 0 0,0 1 0 0 0,-11 35 0 0 0,20-48-24 0 0,-1 0 0 0 0,2 0 0 0 0,-1 0 0 0 0,2 0 0 0 0,-1 0 0 0 0,1 0 0 0 0,1 1 0 0 0,1 19 0 0 0,0-28-7 0 0,0 0 0 0 0,0 1 0 0 0,0-1 0 0 0,0 0 0 0 0,0 1 0 0 0,1-1 0 0 0,-1 0 0 0 0,1 0 0 0 0,-1 0 0 0 0,1-1 0 0 0,0 1 0 0 0,0 0 0 0 0,0 0 0 0 0,0-1 0 0 0,0 1 0 0 0,0-1 0 0 0,0 0 0 0 0,0 0 0 0 0,1 0 0 0 0,-1 0 0 0 0,0 0 0 0 0,1 0-1 0 0,-1 0 1 0 0,1-1 0 0 0,-1 1 0 0 0,4-1 0 0 0,11 3-1 0 0,1-2 0 0 0,31 0 0 0 0,-23 0 29 0 0,13 1-246 0 0,-4 0 652 0 0,54-2 0 0 0,-80-1-841 0 0,-1 0 0 0 0,0 0 0 0 0,0-1 0 0 0,0 1-1 0 0,0-2 1 0 0,0 1 0 0 0,0-1 0 0 0,0-1 0 0 0,-1 1 0 0 0,0-1 0 0 0,1-1 0 0 0,6-4 0 0 0</inkml:trace>
</inkml:ink>
</file>

<file path=ppt/ink/ink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8"/>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2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7.341"/>
    </inkml:context>
    <inkml:brush xml:id="br0">
      <inkml:brushProperty name="width" value="0.1" units="cm"/>
      <inkml:brushProperty name="height" value="0.1" units="cm"/>
      <inkml:brushProperty name="color" value="#004F8B"/>
    </inkml:brush>
  </inkml:definitions>
  <inkml:trace contextRef="#ctx0" brushRef="#br0">1 101 3679 0 0,'0'0'10414'0'0,"12"33"-7869"0"0,-11-13-2056 0 0,-1-1-1 0 0,-4 33 1 0 0,2-39-407 0 0,0 0 1 0 0,1 1-1 0 0,1-1 0 0 0,0 1 0 0 0,1-1 0 0 0,1 0 1 0 0,4 20-1 0 0,-5-30-39 0 0,2 3 927 0 0,23-24 910 0 0,-18 7-1648 0 0,-2-1-1 0 0,0 0 1 0 0,0 0-1 0 0,-1 0 1 0 0,0-1-1 0 0,-1 0 1 0 0,-1 1-1 0 0,3-19 1 0 0,15-46 267 0 0,-15 61-356 0 0,2 1 1 0 0,0-1 0 0 0,18-25-1 0 0,-23 38-119 0 0,-1-1 0 0 0,0 1-1 0 0,1-1 1 0 0,0 1-1 0 0,-1 0 1 0 0,1 0-1 0 0,1 0 1 0 0,-1 1 0 0 0,0-1-1 0 0,1 1 1 0 0,-1 0-1 0 0,1 0 1 0 0,0 0-1 0 0,-1 0 1 0 0,1 0 0 0 0,0 1-1 0 0,0 0 1 0 0,0 0-1 0 0,0 0 1 0 0,1 0 0 0 0,5 0-1 0 0,-7 2-20 0 0,0 0 0 0 0,0 0 0 0 0,0 0 0 0 0,0 1 0 0 0,0-1 0 0 0,-1 1 0 0 0,1 0 0 0 0,0 0 0 0 0,-1 0 0 0 0,1 0 0 0 0,-1 0 0 0 0,0 0 0 0 0,0 1 0 0 0,0-1 0 0 0,0 1 0 0 0,0-1 0 0 0,0 1 0 0 0,-1 0 0 0 0,1-1 0 0 0,-1 1 0 0 0,0 0 0 0 0,1 5 0 0 0,5 10-14 0 0,-2 1 1 0 0,5 30-1 0 0,-5-26-19 0 0,-1-2 22 0 0,16 56-159 0 0,-4-110 171 0 0,-6-8 146 0 0,11-39 445 0 0,-19 74-562 0 0,1 1 1 0 0,-1-1-1 0 0,1 0 0 0 0,0 1 1 0 0,1 0-1 0 0,-1 0 1 0 0,1 0-1 0 0,0 0 0 0 0,0 0 1 0 0,8-5-1 0 0,-11 9-34 0 0,-1 0 1 0 0,1 1-1 0 0,0-1 1 0 0,0 1-1 0 0,0 0 0 0 0,0-1 1 0 0,0 1-1 0 0,0 0 0 0 0,1-1 1 0 0,-1 1-1 0 0,0 0 1 0 0,0 0-1 0 0,0 0 0 0 0,0 0 1 0 0,0 0-1 0 0,0 0 1 0 0,0 0-1 0 0,0 1 0 0 0,0-1 1 0 0,0 0-1 0 0,0 0 0 0 0,0 1 1 0 0,0-1-1 0 0,0 1 1 0 0,0-1-1 0 0,0 1 0 0 0,0-1 1 0 0,0 1-1 0 0,1 1 0 0 0,21 21-37 0 0,-20-19 28 0 0,9 12-4 0 0,-1-1 0 0 0,0 1-1 0 0,-2 1 1 0 0,11 25-1 0 0,24 38-165 0 0,-40-76-70 0 0,-1 1 0 0 0,0-1 0 0 0,-1 1-1 0 0,1 0 1 0 0,-1 0 0 0 0,0 0-1 0 0,0 0 1 0 0,0 0 0 0 0,-1 0 0 0 0,0 0-1 0 0,0 1 1 0 0,0-1 0 0 0,0 6-1 0 0,-3 0-1414 0 0</inkml:trace>
</inkml:ink>
</file>

<file path=ppt/ink/ink2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38.903"/>
    </inkml:context>
    <inkml:brush xml:id="br0">
      <inkml:brushProperty name="width" value="0.1" units="cm"/>
      <inkml:brushProperty name="height" value="0.1" units="cm"/>
      <inkml:brushProperty name="color" value="#004F8B"/>
    </inkml:brush>
  </inkml:definitions>
  <inkml:trace contextRef="#ctx0" brushRef="#br0">1 109 9359 0 0,'0'0'846'0'0,"0"-1"-700"0"0,1-3 402 0 0,0-1 0 0 0,1 1 0 0 0,0 0 0 0 0,0-1 0 0 0,0 1 0 0 0,0 0 0 0 0,1 0 0 0 0,-1 1 0 0 0,1-1 0 0 0,0 0-1 0 0,0 1 1 0 0,6-5 0 0 0,41-30 3431 0 0,-49 37-3903 0 0,1 0 2 0 0,0-1 0 0 0,-1 1 1 0 0,1 0-1 0 0,0 0 1 0 0,0 0-1 0 0,0 0 0 0 0,0 0 1 0 0,0 0-1 0 0,0 0 1 0 0,0 1-1 0 0,1-1 1 0 0,-1 1-1 0 0,0-1 0 0 0,0 1 1 0 0,0 0-1 0 0,1 0 1 0 0,-1 0-1 0 0,0 0 1 0 0,0 1-1 0 0,0-1 0 0 0,1 0 1 0 0,-1 1-1 0 0,3 1 1 0 0,-3-1-36 0 0,1 1 1 0 0,-1 0 0 0 0,1 0 0 0 0,-1 1-1 0 0,0-1 1 0 0,0 0 0 0 0,0 1 0 0 0,0-1-1 0 0,-1 1 1 0 0,1-1 0 0 0,-1 1 0 0 0,1 0-1 0 0,-1 0 1 0 0,2 4 0 0 0,1 10-38 0 0,0-1-1 0 0,-1 1 1 0 0,0-1-1 0 0,0 31 1 0 0,-4-24-62 0 0,0 0-1 0 0,-8 37 0 0 0,4-33-126 0 0,1 1-1 0 0,0 32 0 0 0,5-60 180 0 0,0 1 1 0 0,0-1 0 0 0,0 1-1 0 0,0-1 1 0 0,0 1-1 0 0,0-1 1 0 0,0 1 0 0 0,0-1-1 0 0,0 0 1 0 0,0 0-1 0 0,0 0 1 0 0,1 1 0 0 0,-1-1-1 0 0,0 0 1 0 0,0 0-1 0 0,0-1 1 0 0,0 1 0 0 0,0 0-1 0 0,0 0 1 0 0,2-1-1 0 0,20-2 72 0 0,-2 1 2 0 0,0 0-1 0 0,0 1 1 0 0,24 3 0 0 0,22 0-2006 0 0,-46-3 894 0 0</inkml:trace>
</inkml:ink>
</file>

<file path=ppt/ink/ink2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1:40.903"/>
    </inkml:context>
    <inkml:brush xml:id="br0">
      <inkml:brushProperty name="width" value="0.1" units="cm"/>
      <inkml:brushProperty name="height" value="0.1" units="cm"/>
      <inkml:brushProperty name="color" value="#004F8B"/>
    </inkml:brush>
  </inkml:definitions>
  <inkml:trace contextRef="#ctx0" brushRef="#br0">4304 26 10447 0 0,'0'0'950'0'0,"-41"-7"2795"0"0,-127-11 1504 0 0,142 17-5000 0 0,1 2 1 0 0,-1 1-1 0 0,1 1 0 0 0,-42 11 1 0 0,31-7-62 0 0,0-2 0 0 0,0-2 1 0 0,0-1-1 0 0,-66-4 0 0 0,53-1-125 0 0,-84 9 1 0 0,76 1-14 0 0,4 1 20 0 0,-100 1-1 0 0,-213 1 67 0 0,140-9-82 0 0,155-4-17 0 0,-135 13 0 0 0,143-4-37 0 0,-116-5 0 0 0,-23 1 0 0 0,100 2 23 0 0,-189-18 0 0 0,76 1-5 0 0,20 0-18 0 0,-80 0 0 0 0,208 12-30 0 0,-73-11 0 0 0,97 6 14 0 0,0 2 0 0 0,0 2-1 0 0,0 2 1 0 0,0 1 0 0 0,-58 11 0 0 0,92-10 69 0 0,0 1 12 0 0,0 0 7 0 0,4-1-67 0 0,1 1 0 0 0,0-1 0 0 0,0 1 0 0 0,0-1 0 0 0,1 1 0 0 0,-1 1 0 0 0,1-1 0 0 0,-1 0 0 0 0,1 1 0 0 0,0 0 0 0 0,0 0 0 0 0,1 0 0 0 0,-1 0 0 0 0,1 0-1 0 0,0 0 1 0 0,0 1 0 0 0,0-1 0 0 0,1 1 0 0 0,-1-1 0 0 0,0 10 0 0 0,1-11-18 0 0,-18 85-29 0 0,-11 125 0 0 0,-13 52 42 0 0,5-51 0 0 0,26-142 0 0 0,-35 114 0 0 0,34-142 0 0 0,5-14 0 0 0,1 0 0 0 0,2 1 0 0 0,1 0 0 0 0,1 0 0 0 0,2 0 0 0 0,1 0 0 0 0,1 1 0 0 0,7 38 0 0 0,-6-64 13 0 0,0 0-1 0 0,1-1 1 0 0,0 1 0 0 0,0-1-1 0 0,0 0 1 0 0,0 0 0 0 0,1 0-1 0 0,0 0 1 0 0,0 0 0 0 0,0-1-1 0 0,1 0 1 0 0,0 0 0 0 0,-1 0-1 0 0,1 0 1 0 0,1-1 0 0 0,-1 0-1 0 0,0 0 1 0 0,1 0 0 0 0,-1-1-1 0 0,1 0 1 0 0,8 2 0 0 0,4 2 29 0 0,-1-1 0 0 0,1-2 0 0 0,-1 1 0 0 0,1-2 0 0 0,0 0 0 0 0,21-2 0 0 0,277-28 70 0 0,563 2-37 0 0,-173 34-75 0 0,-589-10-8 0 0,168 8 80 0 0,45 13-72 0 0,256 17 136 0 0,181 0 437 0 0,-750-34-511 0 0,0-2-1 0 0,0 0 0 0 0,1-1 0 0 0,-1 0 0 0 0,0-2 0 0 0,0 0 0 0 0,-1-1 0 0 0,1 0 1 0 0,-1-2-1 0 0,0 0 0 0 0,0-1 0 0 0,21-11 0 0 0,-36 17 19 0 0,19-62 927 0 0,-13 31-837 0 0,-3-1 0 0 0,0 0 0 0 0,-2 0 0 0 0,-4-54 0 0 0,-26-135 186 0 0,8 82-182 0 0,-2-210-19 0 0,-9-69 23 0 0,29 408-179 0 0,0 1 1 0 0,1 0-1 0 0,0-1 0 0 0,0 1 1 0 0,1 0-1 0 0,1-1 0 0 0,0 1 1 0 0,0 0-1 0 0,1-1 0 0 0,0 1 1 0 0,1 0-1 0 0,0 0 0 0 0,1 1 1 0 0,0-1-1 0 0,8-13 0 0 0,-11 21-41 0 0,3-1 16 0 0,-3 2-43 0 0,16 2-1648 0 0</inkml:trace>
</inkml:ink>
</file>

<file path=ppt/ink/ink2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36"/>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37"/>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38"/>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39"/>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0"/>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1"/>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2"/>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6.942"/>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39"/>
    </inkml:context>
    <inkml:brush xml:id="br0">
      <inkml:brushProperty name="width" value="0.1" units="cm"/>
      <inkml:brushProperty name="height" value="0.1" units="cm"/>
      <inkml:brushProperty name="color" value="#F6630D"/>
    </inkml:brush>
  </inkml:definitions>
  <inkml:trace contextRef="#ctx0" brushRef="#br0">153 57 4607 0 0,'0'0'208'0'0,"11"-11"682"0"0,14-35 18558 0 0,-34 58-20090 0 0,-4 7 740 0 0,1 2 0 0 0,1 0 0 0 0,1 0 0 0 0,1 1 0 0 0,0 0-1 0 0,-7 37 1 0 0,-18 146 58 0 0,5-23-72 0 0,19-139-80 0 0,2-15 32 0 0,2 0 1 0 0,1 1-1 0 0,-2 38 1 0 0,7-66 49 0 0,16-29-2492 0 0,-11 18 363 0 0</inkml:trace>
</inkml:ink>
</file>

<file path=ppt/ink/ink2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3"/>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4"/>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5"/>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6"/>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7"/>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8"/>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49"/>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0"/>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1"/>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2"/>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0"/>
    </inkml:context>
    <inkml:brush xml:id="br0">
      <inkml:brushProperty name="width" value="0.1" units="cm"/>
      <inkml:brushProperty name="height" value="0.1" units="cm"/>
      <inkml:brushProperty name="color" value="#F6630D"/>
    </inkml:brush>
  </inkml:definitions>
  <inkml:trace contextRef="#ctx0" brushRef="#br0">1 1 8751 0 0,'0'0'11136'0'0,"7"7"-7772"0"0,30 31-2576 0 0,8 22-148 0 0,-3 2 0 0 0,59 113 1 0 0,-2-1-482 0 0,-70-120-10 0 0,-21-37-79 0 0,1 1 0 0 0,1-2 0 0 0,1 0 0 0 0,18 23 0 0 0,-22-34-1442 0 0</inkml:trace>
</inkml:ink>
</file>

<file path=ppt/ink/ink2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3"/>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4"/>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5"/>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6"/>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7"/>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8"/>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59"/>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0"/>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1"/>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2"/>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1"/>
    </inkml:context>
    <inkml:brush xml:id="br0">
      <inkml:brushProperty name="width" value="0.1" units="cm"/>
      <inkml:brushProperty name="height" value="0.1" units="cm"/>
      <inkml:brushProperty name="color" value="#F6630D"/>
    </inkml:brush>
  </inkml:definitions>
  <inkml:trace contextRef="#ctx0" brushRef="#br0">1 72 11975 0 0,'0'0'923'0'0,"15"-36"5100"0"0,-12 33-5634 0 0,0 0 1 0 0,1 0 0 0 0,0 0 0 0 0,0 1 0 0 0,0-1-1 0 0,0 1 1 0 0,0 0 0 0 0,0 0 0 0 0,0 1 0 0 0,1-1-1 0 0,-1 1 1 0 0,1 0 0 0 0,7-1 0 0 0,66-3 1122 0 0,-64 5-1206 0 0,119 3 589 0 0,14-1-4690 0 0,-130-2 1882 0 0</inkml:trace>
</inkml:ink>
</file>

<file path=ppt/ink/ink2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3"/>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5"/>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6"/>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7"/>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8"/>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69"/>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0"/>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1"/>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2"/>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3"/>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2"/>
    </inkml:context>
    <inkml:brush xml:id="br0">
      <inkml:brushProperty name="width" value="0.1" units="cm"/>
      <inkml:brushProperty name="height" value="0.1" units="cm"/>
      <inkml:brushProperty name="color" value="#F6630D"/>
    </inkml:brush>
  </inkml:definitions>
  <inkml:trace contextRef="#ctx0" brushRef="#br0">1 102 7367 0 0,'5'-11'9802'0'0,"9"-14"-7092"0"0,-4 17-2144 0 0,1 1-1 0 0,0 0 1 0 0,1 1-1 0 0,-1 0 1 0 0,1 1-1 0 0,1 0 1 0 0,-1 1-1 0 0,0 0 1 0 0,23-3-1 0 0,-19 5-918 0 0,0 0-1 0 0,1 0 1 0 0,-1 2-1 0 0,0 0 1 0 0,1 1-1 0 0,-1 0 0 0 0,21 6 1 0 0,-27-4-2205 0 0</inkml:trace>
</inkml:ink>
</file>

<file path=ppt/ink/ink2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4"/>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5"/>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6"/>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7"/>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8"/>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79"/>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0"/>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1"/>
    </inkml:context>
    <inkml:brush xml:id="br0">
      <inkml:brushProperty name="width" value="0.1" units="cm"/>
      <inkml:brushProperty name="height" value="0.1" units="cm"/>
      <inkml:brushProperty name="color" value="#AB008B"/>
    </inkml:brush>
  </inkml:definitions>
  <inkml:trace contextRef="#ctx0" brushRef="#br0">44 120 9039 0 0,'-36'-14'11574'0'0,"35"14"-11533"0"0,1 0-1 0 0,0 0 1 0 0,-1 0 0 0 0,1 0 0 0 0,0 0-1 0 0,-1-1 1 0 0,1 1 0 0 0,0 0 0 0 0,-1 0 0 0 0,1 0-1 0 0,0 0 1 0 0,-1-1 0 0 0,1 1 0 0 0,0 0-1 0 0,0 0 1 0 0,-1-1 0 0 0,1 1 0 0 0,0 0 0 0 0,0 0-1 0 0,0-1 1 0 0,-1 1 0 0 0,1 0 0 0 0,0-1-1 0 0,0 1 1 0 0,0 0 0 0 0,0-1 0 0 0,0 1 0 0 0,-1 0-1 0 0,1-1 1 0 0,0 1 0 0 0,0-1 0 0 0,0 1-1 0 0,0 0 1 0 0,0-1 0 0 0,0 1 0 0 0,0 0 0 0 0,0-1-1 0 0,0 1 1 0 0,1 0 0 0 0,-1-1 0 0 0,0 1-1 0 0,0 0 1 0 0,0-1 0 0 0,0 1 0 0 0,0 0 0 0 0,1-1-1 0 0,-1 1 1 0 0,0 0 0 0 0,0-1 0 0 0,1 1 0 0 0,-1 0-1 0 0,0 0 1 0 0,0-1 0 0 0,1 1 0 0 0,-1 0-1 0 0,0 0 1 0 0,1 0 0 0 0,-1-1 0 0 0,0 1 0 0 0,1 0-1 0 0,-1 0 1 0 0,1 0 0 0 0,17-7 259 0 0,1 0 1 0 0,0 2-1 0 0,0 0 1 0 0,1 2 0 0 0,30-3-1 0 0,19-4 202 0 0,8-7-44 0 0,-45 8-378 0 0,1 2 0 0 0,-1 2 1 0 0,45-3-1 0 0,-69 8-24 0 0,-7 0 110 0 0,1 2-120 0 0,-1 0 0 0 0,0 1 0 0 0,0-1 0 0 0,0 1-1 0 0,0-1 1 0 0,-1 1 0 0 0,1-1 0 0 0,-1 1-1 0 0,1-1 1 0 0,-1 1 0 0 0,0 4 0 0 0,-4 13 17 0 0,-1 0 0 0 0,-1 0 0 0 0,0 0 0 0 0,-2-1 0 0 0,0 0 0 0 0,-1 0 1 0 0,-16 23-1 0 0,-10 26 49 0 0,2 8-112 0 0,3 1 0 0 0,-20 81 0 0 0,7-19 64 0 0,43-138-95 0 0,0 0 1 0 0,0-1-1 0 0,0 1 0 0 0,0 0 0 0 0,0 0 0 0 0,0 0 1 0 0,0 0-1 0 0,0-1 0 0 0,1 1 0 0 0,-1 0 1 0 0,0 0-1 0 0,0 0 0 0 0,1-1 0 0 0,-1 1 0 0 0,1 0 1 0 0,-1-1-1 0 0,1 1 0 0 0,-1 0 0 0 0,1-1 1 0 0,-1 1-1 0 0,1 0 0 0 0,0-1 0 0 0,-1 1 0 0 0,1-1 1 0 0,0 1-1 0 0,-1-1 0 0 0,1 0 0 0 0,0 1 1 0 0,0-1-1 0 0,-1 0 0 0 0,1 1 0 0 0,0-1 0 0 0,0 0 1 0 0,0 0-1 0 0,-1 0 0 0 0,1 0 0 0 0,0 0 1 0 0,1 0-1 0 0,28 0-1880 0 0</inkml:trace>
</inkml:ink>
</file>

<file path=ppt/ink/ink2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2"/>
    </inkml:context>
    <inkml:brush xml:id="br0">
      <inkml:brushProperty name="width" value="0.1" units="cm"/>
      <inkml:brushProperty name="height" value="0.1" units="cm"/>
      <inkml:brushProperty name="color" value="#AB008B"/>
    </inkml:brush>
  </inkml:definitions>
  <inkml:trace contextRef="#ctx0" brushRef="#br0">38 109 12783 0 0,'-2'0'281'0'0,"0"0"-1"0"0,1-1 1 0 0,-1 1-1 0 0,0-1 0 0 0,0 1 1 0 0,1-1-1 0 0,-1 0 1 0 0,0 1-1 0 0,1-1 1 0 0,-1 0-1 0 0,1 0 1 0 0,-1 0-1 0 0,1-1 0 0 0,0 1 1 0 0,-1 0-1 0 0,1-1 1 0 0,0 1-1 0 0,0 0 1 0 0,0-1-1 0 0,0 1 0 0 0,0-1 1 0 0,0 0-1 0 0,0 1 1 0 0,0-1-1 0 0,1 0 1 0 0,-1 1-1 0 0,1-1 0 0 0,-1 0 1 0 0,1 0-1 0 0,0-3 1 0 0,0 3-97 0 0,1 0 1 0 0,0 0-1 0 0,0 0 1 0 0,0 0 0 0 0,1 0-1 0 0,-1 1 1 0 0,0-1-1 0 0,1 0 1 0 0,-1 1-1 0 0,1-1 1 0 0,0 0 0 0 0,-1 1-1 0 0,1 0 1 0 0,0-1-1 0 0,0 1 1 0 0,0 0-1 0 0,0 0 1 0 0,0 0 0 0 0,0 0-1 0 0,0 1 1 0 0,0-1-1 0 0,4 0 1 0 0,21-8 121 0 0,0 2 1 0 0,1 0-1 0 0,-1 2 1 0 0,1 2-1 0 0,0 0 1 0 0,38 2-1 0 0,-19 8-203 0 0,5-1-1941 0 0,-14-12-7351 0 0</inkml:trace>
</inkml:ink>
</file>

<file path=ppt/ink/ink2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3"/>
    </inkml:context>
    <inkml:brush xml:id="br0">
      <inkml:brushProperty name="width" value="0.1" units="cm"/>
      <inkml:brushProperty name="height" value="0.1" units="cm"/>
      <inkml:brushProperty name="color" value="#AB008B"/>
    </inkml:brush>
  </inkml:definitions>
  <inkml:trace contextRef="#ctx0" brushRef="#br0">1 0 5063 0 0,'0'0'18581'0'0,"7"9"-18399"0"0</inkml:trace>
</inkml:ink>
</file>

<file path=ppt/ink/ink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3"/>
    </inkml:context>
    <inkml:brush xml:id="br0">
      <inkml:brushProperty name="width" value="0.1" units="cm"/>
      <inkml:brushProperty name="height" value="0.1" units="cm"/>
      <inkml:brushProperty name="color" value="#F6630D"/>
    </inkml:brush>
  </inkml:definitions>
  <inkml:trace contextRef="#ctx0" brushRef="#br0">0 36 8751 0 0,'0'0'1230'0'0,"25"-10"4503"0"0,-11 5-4848 0 0,1 0 1 0 0,0 1 0 0 0,0 0-1 0 0,0 1 1 0 0,0 1-1 0 0,1 1 1 0 0,-1 0-1 0 0,17 1 1 0 0,14 3-1604 0 0,64 12 0 0 0,-96-13-419 0 0</inkml:trace>
</inkml:ink>
</file>

<file path=ppt/ink/ink2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4"/>
    </inkml:context>
    <inkml:brush xml:id="br0">
      <inkml:brushProperty name="width" value="0.1" units="cm"/>
      <inkml:brushProperty name="height" value="0.1" units="cm"/>
      <inkml:brushProperty name="color" value="#AB008B"/>
    </inkml:brush>
  </inkml:definitions>
  <inkml:trace contextRef="#ctx0" brushRef="#br0">106 1 14943 0 0,'0'0'5314'0'0,"-26"29"-1969"0"0,3-9-3192 0 0,18-16-136 0 0,0 0 0 0 0,1 0 0 0 0,-1 0 0 0 0,1 1-1 0 0,0-1 1 0 0,0 1 0 0 0,0 0 0 0 0,1 0-1 0 0,0 0 1 0 0,0 1 0 0 0,0-1 0 0 0,0 1 0 0 0,1 0-1 0 0,-2 8 1 0 0,4-13-17 0 0,0-1 0 0 0,0 1 0 0 0,0 0 0 0 0,0-1 0 0 0,0 1 0 0 0,0 0 0 0 0,0-1 0 0 0,1 1 0 0 0,-1-1 0 0 0,0 1 0 0 0,1 0 0 0 0,-1-1 0 0 0,0 1 0 0 0,1-1 0 0 0,-1 1 0 0 0,1-1 0 0 0,-1 1 0 0 0,0-1 0 0 0,1 1 0 0 0,-1-1 0 0 0,1 1 0 0 0,0-1 0 0 0,-1 0 0 0 0,1 1 0 0 0,-1-1 0 0 0,1 0 0 0 0,-1 1 0 0 0,1-1 0 0 0,0 0 0 0 0,0 0 0 0 0,17 5 0 0 0,-18-5 0 0 0,23 3 237 0 0,0-2-1 0 0,26-1 0 0 0,-30-1 183 0 0,0 1-1 0 0,0 1 1 0 0,33 6-1 0 0,-45-5-357 0 0,-1 0 0 0 0,0 0-1 0 0,0 0 1 0 0,0 1 0 0 0,-1 0-1 0 0,1 0 1 0 0,-1 0 0 0 0,1 1 0 0 0,-1-1-1 0 0,0 1 1 0 0,0 1 0 0 0,-1-1 0 0 0,1 1-1 0 0,-1 0 1 0 0,5 7 0 0 0,-3-4-13 0 0,-1 0 0 0 0,1 1-1 0 0,-2 0 1 0 0,1 0 0 0 0,-1 0 0 0 0,-1 0 0 0 0,1 1 0 0 0,-2 0 0 0 0,1-1 0 0 0,-1 1 0 0 0,-1 0 0 0 0,0 0 0 0 0,0 0-1 0 0,-1 0 1 0 0,0 0 0 0 0,-1 0 0 0 0,0 0 0 0 0,-1 0 0 0 0,0 0 0 0 0,0 0 0 0 0,-1-1 0 0 0,0 1 0 0 0,-1-1-1 0 0,0 0 1 0 0,-1 0 0 0 0,0 0 0 0 0,-10 14 0 0 0,11-19 24 0 0,1 1 1 0 0,-1-1-1 0 0,0-1 0 0 0,0 1 1 0 0,0-1-1 0 0,-1 1 0 0 0,0-1 1 0 0,1-1-1 0 0,-1 1 1 0 0,0-1-1 0 0,0 1 0 0 0,-7 1 1 0 0,9-3-229 0 0,0 0 1 0 0,0-1-1 0 0,0 1 1 0 0,0 0-1 0 0,0-1 1 0 0,-1 0 0 0 0,1 0-1 0 0,0 0 1 0 0,0 0-1 0 0,-1 0 1 0 0,1-1-1 0 0,0 1 1 0 0,0-1-1 0 0,0 0 1 0 0,0 0 0 0 0,0 0-1 0 0,0-1 1 0 0,0 1-1 0 0,0-1 1 0 0,0 1-1 0 0,0-1 1 0 0,-3-3-1 0 0,-3-4-1512 0 0,0 0-277 0 0</inkml:trace>
</inkml:ink>
</file>

<file path=ppt/ink/ink2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5"/>
    </inkml:context>
    <inkml:brush xml:id="br0">
      <inkml:brushProperty name="width" value="0.1" units="cm"/>
      <inkml:brushProperty name="height" value="0.1" units="cm"/>
      <inkml:brushProperty name="color" value="#AB008B"/>
    </inkml:brush>
  </inkml:definitions>
  <inkml:trace contextRef="#ctx0" brushRef="#br0">0 189 11919 0 0,'1'-3'137'0'0,"-1"-1"0"0"0,0 1 0 0 0,1-1 0 0 0,0 1 0 0 0,0 0 0 0 0,0-1 0 0 0,0 1 0 0 0,0 0 0 0 0,1 0 0 0 0,0 0 0 0 0,-1 0 0 0 0,1 0 0 0 0,4-5 0 0 0,11-21 3587 0 0,-15 26-3342 0 0,0-1 0 0 0,0 1 0 0 0,1-1 0 0 0,-1 1 0 0 0,1 0 0 0 0,0 0 0 0 0,0 0 0 0 0,0 0 0 0 0,0 0 0 0 0,0 0 0 0 0,0 1 0 0 0,1 0 0 0 0,-1 0 0 0 0,1 0 0 0 0,0 0 0 0 0,7-2 0 0 0,74-20 1917 0 0,-53 17-1759 0 0,75-10 79 0 0,-31 7-3708 0 0,-59 7 1616 0 0</inkml:trace>
</inkml:ink>
</file>

<file path=ppt/ink/ink2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6"/>
    </inkml:context>
    <inkml:brush xml:id="br0">
      <inkml:brushProperty name="width" value="0.1" units="cm"/>
      <inkml:brushProperty name="height" value="0.1" units="cm"/>
      <inkml:brushProperty name="color" value="#AB008B"/>
    </inkml:brush>
  </inkml:definitions>
  <inkml:trace contextRef="#ctx0" brushRef="#br0">6 50 3679 0 0,'-5'-20'17472'0'0,"7"17"-17873"0"0,25-4 838 0 0,0 0 0 0 0,1 3 0 0 0,0 0 0 0 0,0 1 0 0 0,38 2 0 0 0,-37 1-101 0 0,150 6-937 0 0</inkml:trace>
</inkml:ink>
</file>

<file path=ppt/ink/ink2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7"/>
    </inkml:context>
    <inkml:brush xml:id="br0">
      <inkml:brushProperty name="width" value="0.1" units="cm"/>
      <inkml:brushProperty name="height" value="0.1" units="cm"/>
      <inkml:brushProperty name="color" value="#AB008B"/>
    </inkml:brush>
  </inkml:definitions>
  <inkml:trace contextRef="#ctx0" brushRef="#br0">0 14 5527 0 0,'12'9'8104'0'0,"0"-3"-6373"0"0,9-3-475 0 0,-1-1 0 0 0,0 0 0 0 0,23-2 0 0 0,118-16 1517 0 0,-126 11-2405 0 0,2-1-92 0 0,1-1-794 0 0,-13 5-5844 0 0</inkml:trace>
</inkml:ink>
</file>

<file path=ppt/ink/ink2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8"/>
    </inkml:context>
    <inkml:brush xml:id="br0">
      <inkml:brushProperty name="width" value="0.1" units="cm"/>
      <inkml:brushProperty name="height" value="0.1" units="cm"/>
      <inkml:brushProperty name="color" value="#AB008B"/>
    </inkml:brush>
  </inkml:definitions>
  <inkml:trace contextRef="#ctx0" brushRef="#br0">0 0 7367 0 0,'0'0'10363'0'0,"13"15"-8631"0"0,8 9-1160 0 0,-9-12-372 0 0,-1 0 1 0 0,17 27-1 0 0,-26-36-167 0 0,0 0 0 0 0,0 0-1 0 0,0 1 1 0 0,-1-1 0 0 0,1 1-1 0 0,-1 0 1 0 0,0-1 0 0 0,0 1-1 0 0,-1 0 1 0 0,1 0 0 0 0,-1-1-1 0 0,1 1 1 0 0,-1 0 0 0 0,0 0-1 0 0,-1 0 1 0 0,1 0 0 0 0,-2 6-1 0 0,-5 22 89 0 0,2 1 0 0 0,1-1 0 0 0,1 1 0 0 0,2-1 0 0 0,4 46 0 0 0,-2-71-95 0 0,-1-1-17 0 0,0 1-1 0 0,0-1 0 0 0,1 1 1 0 0,0 0-1 0 0,1-1 0 0 0,-1 0 1 0 0,1 1-1 0 0,1-1 0 0 0,-1 0 1 0 0,1 0-1 0 0,0 0 0 0 0,0 0 1 0 0,1-1-1 0 0,0 1 0 0 0,8 9 0 0 0,-6 0 9 0 0,-7-14-22 0 0,1-1 0 0 0,1 1 0 0 0,-1-1 0 0 0,0 1 0 0 0,0-1 0 0 0,0 1 1 0 0,0 0-1 0 0,0-1 0 0 0,0 1 0 0 0,0-1 0 0 0,1 1 0 0 0,-1-1 0 0 0,0 1 0 0 0,1-1 1 0 0,-1 0-1 0 0,0 1 0 0 0,1-1 0 0 0,-1 1 0 0 0,0-1 0 0 0,1 1 0 0 0,-1-1 0 0 0,0 0 1 0 0,1 1-1 0 0,-1-1 0 0 0,1 0 0 0 0,-1 0 0 0 0,1 1 0 0 0,-1-1 0 0 0,1 0 0 0 0,-1 0 1 0 0,1 0-1 0 0,-1 0 0 0 0,1 1 0 0 0,0-1 0 0 0,-1 0 0 0 0,1 0 0 0 0,-1 0 0 0 0,1 0 1 0 0,-1 0-1 0 0,1 0 0 0 0,-1-1 0 0 0,1 1 0 0 0,-1 0 0 0 0,1 0 0 0 0,-1 0 0 0 0,1 0 1 0 0,-1-1-1 0 0,1 1 0 0 0,-1 0 0 0 0,1 0 0 0 0,0-1 0 0 0,13-6-1781 0 0,-8-1-84 0 0</inkml:trace>
</inkml:ink>
</file>

<file path=ppt/ink/ink2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89"/>
    </inkml:context>
    <inkml:brush xml:id="br0">
      <inkml:brushProperty name="width" value="0.1" units="cm"/>
      <inkml:brushProperty name="height" value="0.1" units="cm"/>
      <inkml:brushProperty name="color" value="#AB008B"/>
    </inkml:brush>
  </inkml:definitions>
  <inkml:trace contextRef="#ctx0" brushRef="#br0">1 43 11863 0 0,'13'-27'867'0'0,"-4"11"4778"0"0,-5 38-2075 0 0,-4 27-3045 0 0,0-22-317 0 0,0-22-206 0 0,11 204 186 0 0,-6-175-151 0 0,0 1 0 0 0,3-1-1 0 0,23 66 1 0 0,-10-45 27 0 0,-20-55-74 0 0,-1 0-1 0 0,0 0 1 0 0,1 1-1 0 0,-1-1 1 0 0,0 0-1 0 0,1 0 1 0 0,-1 0-1 0 0,0 0 1 0 0,1 0-1 0 0,-1 1 1 0 0,1-1-1 0 0,-1 0 1 0 0,0 0-1 0 0,1 0 1 0 0,-1 0-1 0 0,1 0 1 0 0,-1 0-1 0 0,0-1 1 0 0,1 1-1 0 0,-1 0 1 0 0,1 0-1 0 0,-1 0 1 0 0,0 0-1 0 0,1 0 1 0 0,-1 0-1 0 0,0-1 1 0 0,1 1-1 0 0,-1 0 1 0 0,0 0-1 0 0,1-1 1 0 0,-1 1-1 0 0,0 0 1 0 0,1 0-1 0 0,-1-1 1 0 0,0 1-1 0 0,0 0 1 0 0,1-1-1 0 0,-1 1 1 0 0,0 0-1 0 0,0-1 1 0 0,0 1-1 0 0,0 0 0 0 0,1-1 1 0 0,-1 1-1 0 0,0-1 1 0 0,10-15-953 0 0,0-9-4255 0 0,-7 17 3298 0 0</inkml:trace>
</inkml:ink>
</file>

<file path=ppt/ink/ink2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0"/>
    </inkml:context>
    <inkml:brush xml:id="br0">
      <inkml:brushProperty name="width" value="0.1" units="cm"/>
      <inkml:brushProperty name="height" value="0.1" units="cm"/>
      <inkml:brushProperty name="color" value="#AB008B"/>
    </inkml:brush>
  </inkml:definitions>
  <inkml:trace contextRef="#ctx0" brushRef="#br0">16 47 3223 0 0,'-3'6'6711'0'0,"-9"17"-152"0"0,12-20-6395 0 0,0-1 1 0 0,-1 0-1 0 0,2 1 1 0 0,-1-1 0 0 0,0 0-1 0 0,0 1 1 0 0,1-1 0 0 0,-1 1-1 0 0,1-1 1 0 0,0 0 0 0 0,0 0-1 0 0,0 1 1 0 0,0-1-1 0 0,0 0 1 0 0,0 0 0 0 0,1 0-1 0 0,-1 0 1 0 0,1 0 0 0 0,-1-1-1 0 0,4 4 1 0 0,-1-2-19 0 0,0 0 0 0 0,1-1 0 0 0,-1 1 0 0 0,1-1 1 0 0,-1 0-1 0 0,1 0 0 0 0,0 0 0 0 0,0-1 0 0 0,6 2 0 0 0,9 0 81 0 0,0-1 0 0 0,0-1 0 0 0,36-2 0 0 0,-36-2-18 0 0,0 0-1 0 0,0-2 1 0 0,0 0-1 0 0,-1-1 0 0 0,1-1 1 0 0,-1-1-1 0 0,-1-1 1 0 0,34-20-1 0 0,39-19 315 0 0,-68 41-505 0 0,-1 1-1 0 0,1 1 1 0 0,0 0 0 0 0,0 2 0 0 0,1 1 0 0 0,-1 1-1 0 0,1 0 1 0 0,-1 2 0 0 0,1 1 0 0 0,-1 1 0 0 0,0 1 0 0 0,0 1-1 0 0,33 11 1 0 0,14 18 24 0 0,-43-16-3802 0 0</inkml:trace>
</inkml:ink>
</file>

<file path=ppt/ink/ink2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1"/>
    </inkml:context>
    <inkml:brush xml:id="br0">
      <inkml:brushProperty name="width" value="0.1" units="cm"/>
      <inkml:brushProperty name="height" value="0.1" units="cm"/>
      <inkml:brushProperty name="color" value="#AB008B"/>
    </inkml:brush>
  </inkml:definitions>
  <inkml:trace contextRef="#ctx0" brushRef="#br0">230 604 5983 0 0,'0'0'5643'0'0,"-20"-32"2378"0"0,18 32-7973 0 0,0-1 1 0 0,0 0-1 0 0,0 0 0 0 0,0 1 0 0 0,1-1 1 0 0,-1 1-1 0 0,0 0 0 0 0,0-1 0 0 0,0 1 0 0 0,0 0 1 0 0,0 0-1 0 0,0 0 0 0 0,0 1 0 0 0,0-1 1 0 0,0 0-1 0 0,0 1 0 0 0,0-1 0 0 0,0 1 1 0 0,1-1-1 0 0,-1 1 0 0 0,0 0 0 0 0,0 0 0 0 0,1 0 1 0 0,-1 0-1 0 0,-1 2 0 0 0,-51 38 1557 0 0,30-22-1232 0 0,19-15-373 0 0,-4 2-6 0 0,0 0 0 0 0,1 0 0 0 0,0 1 0 0 0,0 0 0 0 0,1 0 0 0 0,-12 14 0 0 0,18-18 5 0 0,0-1 0 0 0,-1 0 0 0 0,1 1-1 0 0,1-1 1 0 0,-1 1 0 0 0,0-1 0 0 0,1 1 0 0 0,-1-1 0 0 0,1 1 0 0 0,0 0-1 0 0,-1-1 1 0 0,1 1 0 0 0,1-1 0 0 0,-1 1 0 0 0,0 0 0 0 0,1-1 0 0 0,-1 1-1 0 0,1-1 1 0 0,0 1 0 0 0,0-1 0 0 0,0 1 0 0 0,0-1 0 0 0,0 0 0 0 0,0 0-1 0 0,1 1 1 0 0,-1-1 0 0 0,1 0 0 0 0,-1 0 0 0 0,1 0 0 0 0,0 0-1 0 0,0-1 1 0 0,3 3 0 0 0,-2 0 0 0 0,1 0-1 0 0,-1-1 1 0 0,1 0 0 0 0,0 0-1 0 0,0 0 1 0 0,0 0-1 0 0,0 0 1 0 0,1-1 0 0 0,-1 0-1 0 0,1 0 1 0 0,-1 0-1 0 0,1 0 1 0 0,0-1 0 0 0,0 0-1 0 0,-1 0 1 0 0,1 0 0 0 0,0-1-1 0 0,0 1 1 0 0,0-1-1 0 0,0 0 1 0 0,0-1 0 0 0,6 0-1 0 0,-5-1 0 0 0,0 0 0 0 0,0-1 1 0 0,0 0-1 0 0,0 0 0 0 0,0-1 0 0 0,0 1 0 0 0,-1-1 0 0 0,0 0 0 0 0,0-1 0 0 0,0 1 0 0 0,0-1 1 0 0,-1 0-1 0 0,0 0 0 0 0,0 0 0 0 0,0-1 0 0 0,3-6 0 0 0,0-1 51 0 0,0 0-1 0 0,-1-1 1 0 0,-1 0 0 0 0,0 0 0 0 0,-1 0-1 0 0,-1-1 1 0 0,0 1 0 0 0,1-29-1 0 0,-2-11 306 0 0,-7-61-1 0 0,1 39-186 0 0,3-4 181 0 0,2 43-102 0 0,-1-1 0 0 0,-2 0 0 0 0,-2 1 0 0 0,-2 0 0 0 0,-10-40 0 0 0,12 74-206 0 0,-2 13 18 0 0,-8 33 84 0 0,7-19-81 0 0,2 0 1 0 0,-2 29-1 0 0,6-10-67 0 0,2 0-1 0 0,2-1 1 0 0,2 1-1 0 0,13 52 1 0 0,-12-74 3 0 0,0 1 0 0 0,1 0 0 0 0,1-1-1 0 0,2-1 1 0 0,0 0 0 0 0,0 0 0 0 0,2 0 0 0 0,1-2-1 0 0,26 31 1 0 0,-15-25-3 0 0,2-2 0 0 0,0-1 0 0 0,1-1 0 0 0,2-1 1 0 0,0-2-1 0 0,36 17 0 0 0,-22-23-2390 0 0,-34-10 1241 0 0</inkml:trace>
</inkml:ink>
</file>

<file path=ppt/ink/ink2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2"/>
    </inkml:context>
    <inkml:brush xml:id="br0">
      <inkml:brushProperty name="width" value="0.1" units="cm"/>
      <inkml:brushProperty name="height" value="0.1" units="cm"/>
      <inkml:brushProperty name="color" value="#AB008B"/>
    </inkml:brush>
  </inkml:definitions>
  <inkml:trace contextRef="#ctx0" brushRef="#br0">1 44 8719 0 0,'18'-30'11860'0'0,"-15"29"-11273"0"0,11-2 822 0 0,60 4-282 0 0,52-1-131 0 0,-41-5-772 0 0,11-1-19 0 0,-95 6 475 0 0,-3 10-626 0 0,0-1-1 0 0,-1 0 1 0 0,-1 0 0 0 0,0-1-1 0 0,0 1 1 0 0,0-1 0 0 0,-1 0-1 0 0,0 0 1 0 0,-1 0 0 0 0,-8 9-1 0 0,-5 9 10 0 0,-3 10-53 0 0,2 1-1 0 0,1 1 0 0 0,2 1 1 0 0,2 1-1 0 0,1 0 0 0 0,3 0 1 0 0,-10 59-1 0 0,16-80 91 0 0,-17 27 8 0 0,22-45-113 0 0,0 1-1 0 0,0-1 1 0 0,1 0-1 0 0,-1 0 1 0 0,0 0-1 0 0,1 0 1 0 0,-1 0-1 0 0,1 1 1 0 0,-1-1-1 0 0,1 0 1 0 0,-1 0-1 0 0,1 0 0 0 0,0 0 1 0 0,-1 0-1 0 0,1-1 1 0 0,0 1-1 0 0,0 0 1 0 0,0 0-1 0 0,0 0 1 0 0,0-1-1 0 0,0 1 1 0 0,0 0-1 0 0,0-1 1 0 0,1 1-1 0 0,27 12-661 0 0,-11-17-4420 0 0</inkml:trace>
</inkml:ink>
</file>

<file path=ppt/ink/ink2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3"/>
    </inkml:context>
    <inkml:brush xml:id="br0">
      <inkml:brushProperty name="width" value="0.1" units="cm"/>
      <inkml:brushProperty name="height" value="0.1" units="cm"/>
      <inkml:brushProperty name="color" value="#AB008B"/>
    </inkml:brush>
  </inkml:definitions>
  <inkml:trace contextRef="#ctx0" brushRef="#br0">0 93 7831 0 0,'0'0'10056'0'0,"14"-17"-5979"0"0,-3 13-3654 0 0,0-1 0 0 0,1 2 0 0 0,-1-1 0 0 0,1 2-1 0 0,-1-1 1 0 0,1 2 0 0 0,20-2 0 0 0,27-4 496 0 0,-6-5-485 0 0,-22 3-240 0 0,1 3-1 0 0,1 0 0 0 0,48-1 1 0 0,-78 7-141 0 0,2 2 11 0 0,-3-1-11 0 0,3 2-31 0 0,-4-3-136 0 0,0 1 0 0 0,1-1-1 0 0,-1 1 1 0 0,0-1 0 0 0,0 1 0 0 0,0-1 0 0 0,0 0 0 0 0,0 1 0 0 0,1-1 0 0 0,-1 0-1 0 0,0 0 1 0 0,0 0 0 0 0,1 0 0 0 0,-1 0 0 0 0,0 0 0 0 0,0 0 0 0 0,0-1 0 0 0,0 1 0 0 0,1 0-1 0 0,-1-1 1 0 0,0 1 0 0 0,0-1 0 0 0,0 1 0 0 0,0-1 0 0 0,0 1 0 0 0,0-1 0 0 0,0 0 0 0 0,1-1-1 0 0,6-4-1818 0 0</inkml:trace>
</inkml:ink>
</file>

<file path=ppt/ink/ink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4"/>
    </inkml:context>
    <inkml:brush xml:id="br0">
      <inkml:brushProperty name="width" value="0.1" units="cm"/>
      <inkml:brushProperty name="height" value="0.1" units="cm"/>
      <inkml:brushProperty name="color" value="#F6630D"/>
    </inkml:brush>
  </inkml:definitions>
  <inkml:trace contextRef="#ctx0" brushRef="#br0">0 225 6911 0 0,'4'-5'9985'0'0,"24"-18"-7998"0"0,-11 16-1653 0 0,1 1-1 0 0,0 1 1 0 0,0 1-1 0 0,0 0 0 0 0,1 1 1 0 0,-1 1-1 0 0,22 0 1 0 0,11-1 210 0 0,586-52 3000 0 0,4 45-2497 0 0,106 24-753 0 0,-426-15-127 0 0,325-45 0 0 0,-432 20-105 0 0,170-9 57 0 0,-374 34-151 0 0,0 0 0 0 0,-1 2 0 0 0,1-1 0 0 0,0 1-1 0 0,-1 0 1 0 0,1 1 0 0 0,-1 0 0 0 0,1 1 0 0 0,13 5 0 0 0,-22-7 16 0 0,-1-1 1 0 0,1 0 0 0 0,-1 0-1 0 0,1 0 1 0 0,-1 1 0 0 0,0-1-1 0 0,1 0 1 0 0,-1 1 0 0 0,1-1-1 0 0,-1 0 1 0 0,0 1 0 0 0,1-1-1 0 0,-1 0 1 0 0,0 1 0 0 0,1-1-1 0 0,-1 1 1 0 0,0-1 0 0 0,0 1-1 0 0,0-1 1 0 0,1 0 0 0 0,-1 1-1 0 0,0-1 1 0 0,0 1 0 0 0,0-1-1 0 0,0 1 1 0 0,0-1 0 0 0,0 1-1 0 0,0-1 1 0 0,0 1 0 0 0,0-1-1 0 0,0 1 1 0 0,0 0 0 0 0,-14 13-364 0 0,-30 5-1191 0 0,39-17 973 0 0,-17 7-1262 0 0</inkml:trace>
</inkml:ink>
</file>

<file path=ppt/ink/ink2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4"/>
    </inkml:context>
    <inkml:brush xml:id="br0">
      <inkml:brushProperty name="width" value="0.1" units="cm"/>
      <inkml:brushProperty name="height" value="0.1" units="cm"/>
      <inkml:brushProperty name="color" value="#AB008B"/>
    </inkml:brush>
  </inkml:definitions>
  <inkml:trace contextRef="#ctx0" brushRef="#br0">0 0 19375 0 0,'0'0'1472'0'0,"22"8"-816"0"0,-25-2 1176 0 0,7 2-2000 0 0</inkml:trace>
</inkml:ink>
</file>

<file path=ppt/ink/ink2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5"/>
    </inkml:context>
    <inkml:brush xml:id="br0">
      <inkml:brushProperty name="width" value="0.1" units="cm"/>
      <inkml:brushProperty name="height" value="0.1" units="cm"/>
      <inkml:brushProperty name="color" value="#AB008B"/>
    </inkml:brush>
  </inkml:definitions>
  <inkml:trace contextRef="#ctx0" brushRef="#br0">72 1 4607 0 0,'0'0'16164'0'0,"-26"26"-14137"0"0,13-14-1927 0 0,10-9-84 0 0,0 0 1 0 0,0 0-1 0 0,1 0 0 0 0,-1 0 1 0 0,1 1-1 0 0,0-1 0 0 0,-1 1 1 0 0,1-1-1 0 0,1 1 0 0 0,-1 0 1 0 0,1 0-1 0 0,-1-1 0 0 0,1 1 1 0 0,-1 7-1 0 0,2-10-16 0 0,0 0 0 0 0,0-1 0 0 0,0 1 0 0 0,0-1 0 0 0,0 1 0 0 0,0 0 0 0 0,0-1 0 0 0,0 1 0 0 0,0-1 0 0 0,0 1 0 0 0,1-1 0 0 0,-1 1 0 0 0,0 0 0 0 0,0-1 0 0 0,1 1 0 0 0,-1-1 0 0 0,0 1 0 0 0,1-1 0 0 0,-1 1 0 0 0,0-1 0 0 0,1 0 0 0 0,-1 1 0 0 0,1-1 0 0 0,-1 1 0 0 0,1-1 0 0 0,-1 0 0 0 0,1 0 0 0 0,-1 1 0 0 0,1-1 0 0 0,-1 0 0 0 0,1 0 0 0 0,-1 1 0 0 0,1-1 0 0 0,0 0 0 0 0,-1 0 0 0 0,1 0 0 0 0,-1 0 0 0 0,1 0 0 0 0,0 0 0 0 0,-1 0 0 0 0,1 0 0 0 0,0 0 0 0 0,23-1 0 0 0,18-6 308 0 0,27-3 768 0 0,-65 9-1030 0 0,0 1 0 0 0,0 0-1 0 0,0 1 1 0 0,0-1 0 0 0,0 1 0 0 0,0 0 0 0 0,-1 0 0 0 0,1 0 0 0 0,0 0 0 0 0,0 0 0 0 0,-1 1-1 0 0,1 0 1 0 0,-1 0 0 0 0,5 3 0 0 0,-7-5 50 0 0,-1 1-82 0 0,0 0-1 0 0,1 0 0 0 0,-1 0 1 0 0,1 0-1 0 0,-1 0 1 0 0,1 0-1 0 0,-1 0 1 0 0,1-1-1 0 0,0 1 0 0 0,-1 0 1 0 0,1 0-1 0 0,0-1 1 0 0,0 1-1 0 0,-1 0 1 0 0,1-1-1 0 0,0 1 0 0 0,0-1 1 0 0,0 1-1 0 0,0-1 1 0 0,0 0-1 0 0,1 1 0 0 0,33 22 231 0 0,-31-20-209 0 0,0 0 1 0 0,-1 1-1 0 0,1 0 1 0 0,-1-1-1 0 0,1 1 1 0 0,-1 0-1 0 0,0 1 1 0 0,0-1-1 0 0,-1 0 1 0 0,0 1 0 0 0,1-1-1 0 0,-1 1 1 0 0,-1 0-1 0 0,3 7 1 0 0,-3 0 67 0 0,0 0-1 0 0,0 0 1 0 0,-2 1 0 0 0,-1 19 0 0 0,0-18-52 0 0,2-10 12 0 0,-1 1 0 0 0,0-1 0 0 0,0 0 0 0 0,0 0 0 0 0,-1 0 0 0 0,1 0 0 0 0,-1 0 0 0 0,0 0 0 0 0,0 0 0 0 0,-1 0 0 0 0,1-1-1 0 0,-1 1 1 0 0,-3 3 0 0 0,-45 37 1028 0 0,21-21-668 0 0,21-11-214 0 0,9-11-204 0 0,0-1 0 0 0,0 1 0 0 0,-1 0 0 0 0,1-1 0 0 0,0 1 0 0 0,-1-1 0 0 0,1 1 0 0 0,0-1 0 0 0,-1 0 0 0 0,1 1 0 0 0,-1-1 0 0 0,1 1 0 0 0,-1-1 1 0 0,1 0-1 0 0,-1 1 0 0 0,1-1 0 0 0,-1 0 0 0 0,1 1 0 0 0,-1-1 0 0 0,0 0 0 0 0,1 0 0 0 0,-1 0 0 0 0,1 0 0 0 0,-1 1 0 0 0,0-1 0 0 0,1 0 0 0 0,-1 0 0 0 0,1 0 0 0 0,-1 0 0 0 0,0 0 0 0 0,1-1 0 0 0,-1 1 0 0 0,1 0 0 0 0,-1 0 0 0 0,0 0 1 0 0,1 0-1 0 0,-1-1 0 0 0,1 1 0 0 0,-1 0 0 0 0,1-1 0 0 0,-1 1 0 0 0,1 0 0 0 0,-1-1 0 0 0,1 1 0 0 0,-1 0 0 0 0,1-1 0 0 0,-1 1 0 0 0,0-2 0 0 0,-2 1-192 0 0,0-1 0 0 0,-1 0 0 0 0,1 0 0 0 0,0 0 0 0 0,0-1 0 0 0,0 1 0 0 0,0 0 0 0 0,1-1 0 0 0,-1 0 1 0 0,1 0-1 0 0,0 0 0 0 0,-1 0 0 0 0,1 0 0 0 0,-2-6 0 0 0,-3-11-3879 0 0,2 6-1545 0 0</inkml:trace>
</inkml:ink>
</file>

<file path=ppt/ink/ink2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6"/>
    </inkml:context>
    <inkml:brush xml:id="br0">
      <inkml:brushProperty name="width" value="0.1" units="cm"/>
      <inkml:brushProperty name="height" value="0.1" units="cm"/>
      <inkml:brushProperty name="color" value="#AB008B"/>
    </inkml:brush>
  </inkml:definitions>
  <inkml:trace contextRef="#ctx0" brushRef="#br0">1 176 1839 0 0,'22'-33'11308'0'0,"-18"27"-10274"0"0,-1 0-1 0 0,0 0 1 0 0,0-1-1 0 0,-1 1 1 0 0,0-1-1 0 0,0 1 1 0 0,1-8-1 0 0,-3 14-973 0 0,1-1 0 0 0,-1 0 0 0 0,0 1 0 0 0,0-1 0 0 0,1 1 1 0 0,-1-1-1 0 0,0 1 0 0 0,1-1 0 0 0,-1 1 0 0 0,0-1 0 0 0,1 1 0 0 0,-1 0 0 0 0,1-1 0 0 0,-1 1 0 0 0,1 0 0 0 0,-1-1 0 0 0,1 1 0 0 0,-1 0 0 0 0,1-1 0 0 0,-1 1 0 0 0,1 0 1 0 0,-1 0-1 0 0,1 0 0 0 0,0-1 0 0 0,0 1-13 0 0,0 0 1 0 0,-1 0 0 0 0,1-1 0 0 0,0 1 0 0 0,0 0-1 0 0,-1-1 1 0 0,1 1 0 0 0,0 0 0 0 0,-1-1-1 0 0,1 1 1 0 0,-1-1 0 0 0,1 1 0 0 0,0-1-1 0 0,-1 1 1 0 0,1-1 0 0 0,-1 0 0 0 0,1 1 0 0 0,-1-1-1 0 0,0 0 1 0 0,1 1 0 0 0,-1-1 0 0 0,0 0-1 0 0,1-1 1 0 0,0 0 48 0 0,0-1-1 0 0,0 1 1 0 0,1 0 0 0 0,-1-1-1 0 0,1 1 1 0 0,-1 0 0 0 0,1 0-1 0 0,0 0 1 0 0,-1 0-1 0 0,1 0 1 0 0,0 0 0 0 0,1 1-1 0 0,-1-1 1 0 0,0 1 0 0 0,0-1-1 0 0,1 1 1 0 0,-1 0-1 0 0,0 0 1 0 0,1 0 0 0 0,0 0-1 0 0,4-1 1 0 0,64-12 591 0 0,-57 12-582 0 0,-5 0-93 0 0,1 1 1 0 0,-1-1-1 0 0,0 1 0 0 0,1 1 1 0 0,-1 0-1 0 0,1 0 0 0 0,-1 1 1 0 0,1 0-1 0 0,-1 1 0 0 0,1 0 0 0 0,-1 0 1 0 0,10 4-1 0 0,-16-4-233 0 0,0-1 0 0 0,1 0-1 0 0,-1 0 1 0 0,0-1 0 0 0,1 1 0 0 0,-1-1 0 0 0,1 1-1 0 0,3-1 1 0 0,19 3-1889 0 0,-19-1 187 0 0</inkml:trace>
</inkml:ink>
</file>

<file path=ppt/ink/ink2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7"/>
    </inkml:context>
    <inkml:brush xml:id="br0">
      <inkml:brushProperty name="width" value="0.1" units="cm"/>
      <inkml:brushProperty name="height" value="0.1" units="cm"/>
      <inkml:brushProperty name="color" value="#AB008B"/>
    </inkml:brush>
  </inkml:definitions>
  <inkml:trace contextRef="#ctx0" brushRef="#br0">10 261 7511 0 0,'-10'-5'4162'0'0,"17"0"-3627"0"0,0 0 1 0 0,0 1 0 0 0,0-1-1 0 0,1 1 1 0 0,0 1 0 0 0,0 0-1 0 0,0 0 1 0 0,0 0 0 0 0,0 1-1 0 0,0 0 1 0 0,9-1 0 0 0,8-3 377 0 0,46-6 851 0 0,8-2-140 0 0,50-19 117 0 0,238-28 0 0 0,-241 44-1451 0 0,368-53-57 0 0,-486 69-233 0 0,-2 2-27 0 0,-5-1-111 0 0</inkml:trace>
</inkml:ink>
</file>

<file path=ppt/ink/ink2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8"/>
    </inkml:context>
    <inkml:brush xml:id="br0">
      <inkml:brushProperty name="width" value="0.1" units="cm"/>
      <inkml:brushProperty name="height" value="0.1" units="cm"/>
      <inkml:brushProperty name="color" value="#AB008B"/>
    </inkml:brush>
  </inkml:definitions>
  <inkml:trace contextRef="#ctx0" brushRef="#br0">1 1 7831 0 0,'0'0'12683'0'0,"18"30"-10331"0"0,-14-11-2069 0 0,0 0 1 0 0,-2-1-1 0 0,0 1 1 0 0,-1 0-1 0 0,-1 0 1 0 0,0 0-1 0 0,-2 0 1 0 0,-6 33-1 0 0,3-24-150 0 0,2 1 0 0 0,1 50 0 0 0,10 21-2 0 0,-7-99-195 0 0,-1-1-12 0 0,1 1 69 0 0,0-1 1 0 0,-1 0-1 0 0,1 0 0 0 0,0 1 1 0 0,-1-1-1 0 0,1 0 0 0 0,0 0 0 0 0,-1 0 1 0 0,1 0-1 0 0,0 0 0 0 0,-1 0 1 0 0,1 0-1 0 0,0 0 0 0 0,-1 0 0 0 0,1 0 1 0 0,0 0-1 0 0,-1 0 0 0 0,1-1 1 0 0,-1 1-1 0 0,1 0 0 0 0,0 0 0 0 0,-1-1 1 0 0,1 1-1 0 0,-1-1 0 0 0,1 1 1 0 0,0 0-1 0 0,-1-1 0 0 0,1 1 0 0 0,-1-1 1 0 0,0 1-1 0 0,1-1 0 0 0,-1 1 1 0 0,1-2-1 0 0,16-21-1024 0 0,-13 16-295 0 0,5-1-425 0 0,-2-1-73 0 0</inkml:trace>
</inkml:ink>
</file>

<file path=ppt/ink/ink2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599"/>
    </inkml:context>
    <inkml:brush xml:id="br0">
      <inkml:brushProperty name="width" value="0.1" units="cm"/>
      <inkml:brushProperty name="height" value="0.1" units="cm"/>
      <inkml:brushProperty name="color" value="#AB008B"/>
    </inkml:brush>
  </inkml:definitions>
  <inkml:trace contextRef="#ctx0" brushRef="#br0">31 2 7367 0 0,'1'-2'12349'0'0,"-5"14"-7618"0"0,-16 70-4727 0 0,16-37 96 0 0,1-1-1 0 0,2 1 1 0 0,3 0 0 0 0,1-1-1 0 0,2 0 1 0 0,15 61-1 0 0,-18-99-93 0 0,0-1 1 0 0,5 2-28 0 0,-6-7-5 0 0,-1 0-1 0 0,1 0 1 0 0,0 0-1 0 0,-1 0 1 0 0,1 0-1 0 0,0-1 1 0 0,-1 1-1 0 0,1 0 1 0 0,0 0-1 0 0,-1-1 0 0 0,1 1 1 0 0,0 0-1 0 0,-1-1 1 0 0,1 1-1 0 0,-1 0 1 0 0,1-1-1 0 0,-1 1 1 0 0,1-1-1 0 0,-1 1 1 0 0,1-1-1 0 0,-1 1 0 0 0,1-1 1 0 0,-1 0-1 0 0,0 1 1 0 0,1-1-1 0 0,-1 1 1 0 0,0-1-1 0 0,0 0 1 0 0,1 0-1 0 0,11-20-3862 0 0</inkml:trace>
</inkml:ink>
</file>

<file path=ppt/ink/ink2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0"/>
    </inkml:context>
    <inkml:brush xml:id="br0">
      <inkml:brushProperty name="width" value="0.1" units="cm"/>
      <inkml:brushProperty name="height" value="0.1" units="cm"/>
      <inkml:brushProperty name="color" value="#AB008B"/>
    </inkml:brush>
  </inkml:definitions>
  <inkml:trace contextRef="#ctx0" brushRef="#br0">49 62 2759 0 0,'-40'7'14784'0'0,"39"-6"-14614"0"0,0 0-1 0 0,0 0 1 0 0,1 1 0 0 0,-1-1-1 0 0,0 0 1 0 0,0 1 0 0 0,1-1-1 0 0,-1 1 1 0 0,1-1-1 0 0,-1 1 1 0 0,1 0 0 0 0,0-1-1 0 0,-1 1 1 0 0,1-1 0 0 0,0 1-1 0 0,0 0 1 0 0,0-1-1 0 0,0 1 1 0 0,1-1 0 0 0,-1 1-1 0 0,1 1 1 0 0,0-1-95 0 0,1-1-1 0 0,-1 1 1 0 0,1 0-1 0 0,0-1 1 0 0,0 0 0 0 0,0 1-1 0 0,0-1 1 0 0,0 0-1 0 0,0 0 1 0 0,0 0 0 0 0,0 0-1 0 0,0 0 1 0 0,0-1-1 0 0,1 1 1 0 0,-1-1 0 0 0,3 1-1 0 0,12 2 278 0 0,0 0 0 0 0,1-1-1 0 0,-1-1 1 0 0,1-1 0 0 0,29-3-1 0 0,92-20 452 0 0,-98 15-660 0 0,7-3 102 0 0,60-22-1 0 0,-60 17-73 0 0,56-12 0 0 0,-87 25-150 0 0,-1 1 0 0 0,0 0 0 0 0,1 1 0 0 0,-1 1 1 0 0,1 0-1 0 0,-1 2 0 0 0,26 4 0 0 0,-28-3-12 0 0,-1 2 0 0 0,0-1 1 0 0,0 2-1 0 0,0-1 0 0 0,-1 2 0 0 0,19 12 0 0 0,-17-12-554 0 0,1 0 0 0 0,0-1 0 0 0,0-1 0 0 0,1 0 0 0 0,24 4-1 0 0,-30-7-1023 0 0</inkml:trace>
</inkml:ink>
</file>

<file path=ppt/ink/ink2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1"/>
    </inkml:context>
    <inkml:brush xml:id="br0">
      <inkml:brushProperty name="width" value="0.1" units="cm"/>
      <inkml:brushProperty name="height" value="0.1" units="cm"/>
      <inkml:brushProperty name="color" value="#AB008B"/>
    </inkml:brush>
  </inkml:definitions>
  <inkml:trace contextRef="#ctx0" brushRef="#br0">0 43 9271 0 0,'0'0'11495'0'0,"36"-13"-8390"0"0,35 3-1687 0 0,125-2 1 0 0,-156 11-1296 0 0,15 1-95 0 0,15 0-71 0 0,-26-6-5608 0 0</inkml:trace>
</inkml:ink>
</file>

<file path=ppt/ink/ink2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2"/>
    </inkml:context>
    <inkml:brush xml:id="br0">
      <inkml:brushProperty name="width" value="0.1" units="cm"/>
      <inkml:brushProperty name="height" value="0.1" units="cm"/>
      <inkml:brushProperty name="color" value="#AB008B"/>
    </inkml:brush>
  </inkml:definitions>
  <inkml:trace contextRef="#ctx0" brushRef="#br0">7 1 5983 0 0,'-7'24'11774'0'0,"23"-22"-8800"0"0,20-5-3385 0 0,-28 2 1450 0 0,84-7 718 0 0,113 5-1 0 0,-174 0-2083 0 0,-11-3-6519 0 0</inkml:trace>
</inkml:ink>
</file>

<file path=ppt/ink/ink2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3"/>
    </inkml:context>
    <inkml:brush xml:id="br0">
      <inkml:brushProperty name="width" value="0.1" units="cm"/>
      <inkml:brushProperty name="height" value="0.1" units="cm"/>
      <inkml:brushProperty name="color" value="#AB008B"/>
    </inkml:brush>
  </inkml:definitions>
  <inkml:trace contextRef="#ctx0" brushRef="#br0">388 573 5327 0 0,'0'0'9192'0'0,"-17"-28"-2809"0"0,7 23-6244 0 0,-1 0 0 0 0,0 1 0 0 0,0 0 0 0 0,0 0 0 0 0,0 1 1 0 0,-1 1-1 0 0,0 0 0 0 0,1 1 0 0 0,-1 0 0 0 0,0 1 0 0 0,0 0 0 0 0,1 0 0 0 0,-21 5 0 0 0,20-3-18 0 0,1 0 0 0 0,-1 0 0 0 0,1 2 0 0 0,-1-1 0 0 0,1 1 0 0 0,0 1 0 0 0,1 0 0 0 0,-1 1 0 0 0,1 0 0 0 0,0 0 0 0 0,0 1 0 0 0,1 1 0 0 0,-13 12 0 0 0,19-16-121 0 0,-1 0 0 0 0,1 0 0 0 0,1 0 0 0 0,-1 0 0 0 0,1 1 0 0 0,0-1 0 0 0,0 1 0 0 0,0-1 0 0 0,0 1 0 0 0,1 0 0 0 0,0 0 0 0 0,0 0 0 0 0,0 0 0 0 0,0 0 0 0 0,1 0 0 0 0,0 0 0 0 0,0 0 0 0 0,1 0 0 0 0,-1 0 0 0 0,2 6 0 0 0,-1-7 0 0 0,1 0 0 0 0,0 0 0 0 0,-1 0 0 0 0,1-1 0 0 0,0 1 0 0 0,1 0 0 0 0,-1-1 0 0 0,1 1 0 0 0,0-1 0 0 0,-1 0 0 0 0,1 0 0 0 0,1 0 0 0 0,-1 0 0 0 0,0-1 0 0 0,1 1 0 0 0,-1-1 0 0 0,1 0 0 0 0,0 0 0 0 0,0 0 0 0 0,0 0 0 0 0,0-1 0 0 0,0 0 0 0 0,8 2 0 0 0,-3-1 16 0 0,1-1 0 0 0,-1 1 1 0 0,1-2-1 0 0,-1 0 0 0 0,1 0 0 0 0,0 0 0 0 0,-1-1 0 0 0,1-1 0 0 0,-1 0 1 0 0,1 0-1 0 0,-1-1 0 0 0,0 0 0 0 0,0 0 0 0 0,0-1 0 0 0,-1 0 0 0 0,1-1 1 0 0,14-10-1 0 0,-14 8 6 0 0,0-1 0 0 0,-1 0 0 0 0,0 0 0 0 0,0-1 0 0 0,-1 0 0 0 0,0-1 0 0 0,-1 1 0 0 0,0-1 0 0 0,0 0 0 0 0,-1-1 0 0 0,-1 1 0 0 0,1-1 0 0 0,-2 0 0 0 0,4-18 0 0 0,-1-5 164 0 0,-2 0 0 0 0,-1 0-1 0 0,-2 0 1 0 0,-2-1 0 0 0,-8-61-1 0 0,-6 12 379 0 0,-30-96 0 0 0,26 139 197 0 0,10 78-601 0 0,13 6-165 0 0,1-1-1 0 0,3 1 1 0 0,2-2 0 0 0,1 1-1 0 0,2-1 1 0 0,2-1 0 0 0,2 0-1 0 0,1-1 1 0 0,2-1 0 0 0,2-1-1 0 0,37 49 1 0 0,-49-75 5 0 0,1-1 0 0 0,0 0 0 0 0,1 0 0 0 0,0-1 0 0 0,21 12 0 0 0,-19-12 0 0 0,-1 0 0 0 0,1 1 0 0 0,21 21 0 0 0,-24-16 8 0 0,-9-12-12 0 0,0 0 0 0 0,0 0 1 0 0,1 0-1 0 0,-1 0 0 0 0,1-1 1 0 0,-1 1-1 0 0,1-1 0 0 0,0 0 1 0 0,0 1-1 0 0,0-1 1 0 0,0-1-1 0 0,0 1 0 0 0,1 0 1 0 0,-1-1-1 0 0,7 2 0 0 0,15 4-1036 0 0</inkml:trace>
</inkml:ink>
</file>

<file path=ppt/ink/ink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5"/>
    </inkml:context>
    <inkml:brush xml:id="br0">
      <inkml:brushProperty name="width" value="0.1" units="cm"/>
      <inkml:brushProperty name="height" value="0.1" units="cm"/>
      <inkml:brushProperty name="color" value="#F6630D"/>
    </inkml:brush>
  </inkml:definitions>
  <inkml:trace contextRef="#ctx0" brushRef="#br0">183 55 5983 0 0,'19'-14'1956'0'0,"-7"4"2339"0"0,-12 9-4091 0 0,1 0 1 0 0,-1 1-1 0 0,0-1 0 0 0,1 1 0 0 0,-1-1 1 0 0,0 0-1 0 0,0 1 0 0 0,1-1 1 0 0,-1 0-1 0 0,0 1 0 0 0,0-1 1 0 0,0 0-1 0 0,0 0 0 0 0,0 1 1 0 0,0-1-1 0 0,0 0 0 0 0,0 1 0 0 0,0-1 1 0 0,-1 0-1 0 0,1 1 0 0 0,0-1 1 0 0,0 0-1 0 0,0 1 0 0 0,-1-1 1 0 0,1 0-1 0 0,0 1 0 0 0,-1-1 0 0 0,1 1 1 0 0,-1-2-1 0 0,-21-6 2060 0 0,17 7-2096 0 0,-1 1 0 0 0,1 0-1 0 0,0 0 1 0 0,0 0 0 0 0,0 1-1 0 0,0 0 1 0 0,-10 2-1 0 0,2 5-9 0 0,0 0 0 0 0,0 1 0 0 0,1 0-1 0 0,0 1 1 0 0,1 1 0 0 0,0-1-1 0 0,1 2 1 0 0,0-1 0 0 0,0 2-1 0 0,-12 20 1 0 0,22-31-148 0 0,-1-1 0 0 0,1 0 0 0 0,0 0 1 0 0,0 0-1 0 0,-1 1 0 0 0,1-1 0 0 0,0 0 0 0 0,0 0 0 0 0,0 1 0 0 0,0-1 0 0 0,0 0 0 0 0,0 1 1 0 0,1-1-1 0 0,-1 0 0 0 0,0 0 0 0 0,1 1 0 0 0,-1-1 0 0 0,1 0 0 0 0,-1 0 0 0 0,1 0 0 0 0,-1 0 0 0 0,1 0 1 0 0,0 0-1 0 0,0 0 0 0 0,-1 0 0 0 0,1 0 0 0 0,0 0 0 0 0,0 0 0 0 0,0 0 0 0 0,0 0 0 0 0,0-1 1 0 0,0 1-1 0 0,0 0 0 0 0,0-1 0 0 0,1 1 0 0 0,-1-1 0 0 0,2 1 0 0 0,54 20 358 0 0,-47-19-312 0 0,8 4 43 0 0,18 4 64 0 0,0 2 0 0 0,-1 2 0 0 0,-1 0 0 0 0,36 23 0 0 0,-62-32-143 0 0,1 0 0 0 0,-2 1 0 0 0,1 0 0 0 0,0 0-1 0 0,-1 1 1 0 0,0 0 0 0 0,-1 0 0 0 0,0 1-1 0 0,0-1 1 0 0,0 2 0 0 0,-1-1 0 0 0,-1 0-1 0 0,1 1 1 0 0,-1 0 0 0 0,-1 0 0 0 0,1 0 0 0 0,-1 1-1 0 0,-1-1 1 0 0,0 1 0 0 0,-1-1 0 0 0,1 11-1 0 0,-2-14-8 0 0,0-1-1 0 0,-1 1 0 0 0,0-1 0 0 0,0 1 1 0 0,0-1-1 0 0,-1 0 0 0 0,1 0 0 0 0,-1 0 1 0 0,-1 0-1 0 0,1 0 0 0 0,-1 0 0 0 0,0 0 1 0 0,0-1-1 0 0,0 1 0 0 0,-1-1 0 0 0,1 0 1 0 0,-1 0-1 0 0,0 0 0 0 0,0 0 0 0 0,0-1 1 0 0,-1 0-1 0 0,1 0 0 0 0,-1 0 0 0 0,0 0 1 0 0,-5 1-1 0 0,-16 8 94 0 0,-1-1 0 0 0,0-1 1 0 0,-43 9-1 0 0,51-14-25 0 0,9-2 8 0 0,0 0 0 0 0,-1-1 0 0 0,1-1 0 0 0,-1 0 0 0 0,0 0 0 0 0,1-1 0 0 0,-17-1 0 0 0,24 0-60 0 0,0 1 0 0 0,0-1 0 0 0,0 0 0 0 0,0 0 0 0 0,0 0 0 0 0,0-1 0 0 0,1 1 0 0 0,-1 0 0 0 0,0-1 0 0 0,1 0 0 0 0,-1 0 1 0 0,1 0-1 0 0,0 0 0 0 0,-1 0 0 0 0,1 0 0 0 0,0 0 0 0 0,0-1 0 0 0,1 1 0 0 0,-1-1 0 0 0,0 0 0 0 0,1 1 0 0 0,0-1 0 0 0,-1 0 0 0 0,1 0 0 0 0,0 0 0 0 0,1 0 0 0 0,-1 0 1 0 0,0 0-1 0 0,1 0 0 0 0,-1-4 0 0 0,0-5-18 0 0,1 0 0 0 0,0 1 1 0 0,0-1-1 0 0,1 0 0 0 0,1 1 1 0 0,0-1-1 0 0,0 1 0 0 0,1-1 1 0 0,1 1-1 0 0,0 0 0 0 0,0 0 1 0 0,1 1-1 0 0,0-1 0 0 0,1 1 0 0 0,0 0 1 0 0,1 0-1 0 0,0 1 0 0 0,9-9 1 0 0,15-12-27 0 0,1 1 0 0 0,1 1 1 0 0,63-38-1 0 0,-57 40-115 0 0,-1-1-1 0 0,42-40 1 0 0,-37 31 28 0 0,-44 36 104 0 0,1-1 0 0 0,0 1 0 0 0,-1-1 0 0 0,1 1 0 0 0,0-1 0 0 0,-1 1 0 0 0,1-1 0 0 0,0 1 0 0 0,-1 0 0 0 0,1-1 0 0 0,-1 1 0 0 0,1-1 0 0 0,-1 1 0 0 0,1 0 0 0 0,-1 0 0 0 0,1-1 0 0 0,-1 1 0 0 0,1 0 0 0 0,-1 0 0 0 0,0-1 0 0 0,1 1 0 0 0,-1 0 0 0 0,1 0 0 0 0,-1 0 0 0 0,0 0 0 0 0,1 0 0 0 0,-1 0 0 0 0,1 0 0 0 0,-1 0 0 0 0,0 0 0 0 0,0 1 0 0 0,-23-4 0 0 0,1 4 57 0 0,11 0-665 0 0,1-1 1 0 0,0 0-1 0 0,0-1 0 0 0,-11-2 1 0 0</inkml:trace>
</inkml:ink>
</file>

<file path=ppt/ink/ink2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4"/>
    </inkml:context>
    <inkml:brush xml:id="br0">
      <inkml:brushProperty name="width" value="0.1" units="cm"/>
      <inkml:brushProperty name="height" value="0.1" units="cm"/>
      <inkml:brushProperty name="color" value="#AB008B"/>
    </inkml:brush>
  </inkml:definitions>
  <inkml:trace contextRef="#ctx0" brushRef="#br0">1 52 2303 0 0,'0'0'14744'0'0,"21"1"-13817"0"0,-5 0-341 0 0,0-1 0 0 0,0 0 0 0 0,0-1-1 0 0,0-1 1 0 0,-1-1 0 0 0,20-5 0 0 0,35-5 465 0 0,-2 2-654 0 0,-41 5-296 0 0,0 2 0 0 0,42-1 0 0 0,-68 5-48 0 0,0 0 0 0 0,0 0 0 0 0,0-1 0 0 0,0 1 1 0 0,1 0-1 0 0,-1 1 0 0 0,0-1 0 0 0,0 0 0 0 0,0 0 0 0 0,0 0 0 0 0,0 1 1 0 0,0-1-1 0 0,0 0 0 0 0,0 1 0 0 0,0-1 0 0 0,-1 1 0 0 0,1-1 0 0 0,0 1 1 0 0,0-1-1 0 0,0 1 0 0 0,0 0 0 0 0,-1-1 0 0 0,1 1 0 0 0,0 0 1 0 0,-1 0-1 0 0,1 0 0 0 0,0-1 0 0 0,0 3 0 0 0,-1-2-19 0 0,0 1 1 0 0,0 0-1 0 0,0 0 0 0 0,0 0 0 0 0,0 0 0 0 0,0-1 1 0 0,0 1-1 0 0,-1 0 0 0 0,1 0 0 0 0,-1-1 0 0 0,1 1 1 0 0,-1 0-1 0 0,0 0 0 0 0,-1 2 0 0 0,-4 6 28 0 0,0-1-1 0 0,-1 1 0 0 0,-12 13 1 0 0,-7 8 44 0 0,-31 49 0 0 0,23-30-53 0 0,15-20-53 0 0,1 2 0 0 0,-21 51 0 0 0,6-10 0 0 0,28-64 2 0 0,-2 3 12 0 0,2 1-1 0 0,-1 0 1 0 0,1 0 0 0 0,1 0-1 0 0,-3 18 1 0 0,7-30 5 0 0,0 1 0 0 0,0 0 0 0 0,0 0 0 0 0,1-1 0 0 0,-1 1 0 0 0,0 0 0 0 0,1 0 1 0 0,-1-1-1 0 0,1 1 0 0 0,0 0 0 0 0,0-1 0 0 0,-1 1 0 0 0,1 0 0 0 0,0-1 0 0 0,0 0 0 0 0,0 1 0 0 0,1-1 0 0 0,-1 1 0 0 0,3 1 0 0 0,12 11-952 0 0,-1-3-3636 0 0,-8-7 2646 0 0</inkml:trace>
</inkml:ink>
</file>

<file path=ppt/ink/ink2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5"/>
    </inkml:context>
    <inkml:brush xml:id="br0">
      <inkml:brushProperty name="width" value="0.1" units="cm"/>
      <inkml:brushProperty name="height" value="0.1" units="cm"/>
      <inkml:brushProperty name="color" value="#AB008B"/>
    </inkml:brush>
  </inkml:definitions>
  <inkml:trace contextRef="#ctx0" brushRef="#br0">1 88 13679 0 0,'0'0'1664'0'0,"0"-2"-1121"0"0,0 0-1 0 0,1 1 1 0 0,0-1-1 0 0,-1 0 0 0 0,1 0 1 0 0,0 1-1 0 0,0-1 1 0 0,0 1-1 0 0,0-1 1 0 0,0 1-1 0 0,2-2 1 0 0,4 1-17 0 0,0 1 1 0 0,0-1-1 0 0,-1 0 1 0 0,1 0-1 0 0,-1-1 1 0 0,8-4-1 0 0,7-3 274 0 0,-2 3-690 0 0,1 1 0 0 0,-1 1 0 0 0,1 1-1 0 0,0 1 1 0 0,0 0 0 0 0,0 2 0 0 0,0 0 0 0 0,34 3 0 0 0,-39-2-1291 0 0,1 0-1 0 0,28-5 0 0 0,-30 3 436 0 0,-1-1-1195 0 0</inkml:trace>
</inkml:ink>
</file>

<file path=ppt/ink/ink2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6"/>
    </inkml:context>
    <inkml:brush xml:id="br0">
      <inkml:brushProperty name="width" value="0.1" units="cm"/>
      <inkml:brushProperty name="height" value="0.1" units="cm"/>
      <inkml:brushProperty name="color" value="#AB008B"/>
    </inkml:brush>
  </inkml:definitions>
  <inkml:trace contextRef="#ctx0" brushRef="#br0">1 0 6911 0 0,'22'5'15561'0'0,"-16"-4"-14510"0"0,10 4-4684 0 0,-4-2 2862 0 0</inkml:trace>
</inkml:ink>
</file>

<file path=ppt/ink/ink2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7"/>
    </inkml:context>
    <inkml:brush xml:id="br0">
      <inkml:brushProperty name="width" value="0.1" units="cm"/>
      <inkml:brushProperty name="height" value="0.1" units="cm"/>
      <inkml:brushProperty name="color" value="#AB008B"/>
    </inkml:brush>
  </inkml:definitions>
  <inkml:trace contextRef="#ctx0" brushRef="#br0">83 1 3679 0 0,'0'0'17383'0'0,"-27"10"-16358"0"0,22-7-986 0 0,0 1 0 0 0,0-1 0 0 0,0 1 0 0 0,0 0 0 0 0,0 1 0 0 0,1-1 0 0 0,0 1 0 0 0,0 0 0 0 0,0 0 0 0 0,-5 9 0 0 0,8-7-28 0 0,2-6-11 0 0,-1 0 0 0 0,0-1-1 0 0,0 1 1 0 0,1 0 0 0 0,-1-1-1 0 0,1 1 1 0 0,-1-1 0 0 0,0 1 0 0 0,1 0-1 0 0,-1-1 1 0 0,1 1 0 0 0,-1-1-1 0 0,1 0 1 0 0,-1 1 0 0 0,1-1 0 0 0,0 1-1 0 0,-1-1 1 0 0,1 0 0 0 0,0 1-1 0 0,-1-1 1 0 0,1 0 0 0 0,0 1-1 0 0,6-1 35 0 0,11 4 198 0 0,-1-1-1 0 0,1-1 1 0 0,0-1 0 0 0,0 0 0 0 0,0-1-1 0 0,22-3 1 0 0,-15 1 192 0 0,1 1-1 0 0,29 3 1 0 0,-48-1-384 0 0,0-1-1 0 0,-1 1 1 0 0,1 1 0 0 0,-1-1 0 0 0,1 1-1 0 0,-1 0 1 0 0,1 0 0 0 0,-1 1-1 0 0,0 0 1 0 0,0 0 0 0 0,0 1-1 0 0,-1-1 1 0 0,1 1 0 0 0,-1 0-1 0 0,0 1 1 0 0,0-1 0 0 0,0 1-1 0 0,0 0 1 0 0,-1 0 0 0 0,0 1-1 0 0,0-1 1 0 0,-1 1 0 0 0,1 0-1 0 0,3 10 1 0 0,-4-9 4 0 0,0 1-1 0 0,-1 0 1 0 0,0 0 0 0 0,-1 1-1 0 0,1-1 1 0 0,-1 0 0 0 0,-1 0 0 0 0,0 1-1 0 0,0-1 1 0 0,0 0 0 0 0,-1 1-1 0 0,-1-1 1 0 0,1 0 0 0 0,-1 0-1 0 0,-1 0 1 0 0,1 0 0 0 0,-1 0-1 0 0,-1 0 1 0 0,1-1 0 0 0,-1 0-1 0 0,-1 0 1 0 0,1 0 0 0 0,-1 0-1 0 0,-7 7 1 0 0,9-12 34 0 0,0 1-1 0 0,0 0 1 0 0,0-1 0 0 0,-1 0-1 0 0,1 1 1 0 0,-1-1 0 0 0,1-1-1 0 0,-1 1 1 0 0,0 0 0 0 0,0-1-1 0 0,1 0 1 0 0,-1 0 0 0 0,0 0 0 0 0,0 0-1 0 0,-6 0 1 0 0,1-1 18 0 0,0 1-1 0 0,0-1 1 0 0,1-1 0 0 0,-1 1 0 0 0,0-2 0 0 0,-8-1-1 0 0,11 1-85 0 0,0 0 1 0 0,0-1-1 0 0,0 1 0 0 0,0-1 0 0 0,1 0 0 0 0,0-1 0 0 0,-1 1 0 0 0,1-1 0 0 0,1 0 0 0 0,-1 0 1 0 0,-4-6-1 0 0,8 9-106 0 0,-3-26-696 0 0,0 1-2354 0 0,8 7-4385 0 0</inkml:trace>
</inkml:ink>
</file>

<file path=ppt/ink/ink2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8"/>
    </inkml:context>
    <inkml:brush xml:id="br0">
      <inkml:brushProperty name="width" value="0.1" units="cm"/>
      <inkml:brushProperty name="height" value="0.1" units="cm"/>
      <inkml:brushProperty name="color" value="#AB008B"/>
    </inkml:brush>
  </inkml:definitions>
  <inkml:trace contextRef="#ctx0" brushRef="#br0">8 132 3223 0 0,'-2'-3'896'0'0,"1"0"0"0"0,0 0 0 0 0,0 0-1 0 0,0 0 1 0 0,1-1 0 0 0,-1 1 0 0 0,1 0-1 0 0,-1-1 1 0 0,1 1 0 0 0,0 0 0 0 0,1-1 0 0 0,0-4-1 0 0,0 5-435 0 0,0 0-1 0 0,0 0 0 0 0,0 0 1 0 0,0 0-1 0 0,0 0 0 0 0,1 1 1 0 0,0-1-1 0 0,-1 1 0 0 0,1-1 1 0 0,0 1-1 0 0,3-4 1 0 0,-1 3-212 0 0,0 0 1 0 0,1 0 0 0 0,-1 0 0 0 0,0 0-1 0 0,1 0 1 0 0,0 1 0 0 0,-1 0 0 0 0,1 0-1 0 0,0 0 1 0 0,0 1 0 0 0,0 0 0 0 0,0 0-1 0 0,8-1 1 0 0,62-14 1783 0 0,-25 14-1231 0 0,109 3-13 0 0,-58 3-3192 0 0,-88-3 1075 0 0</inkml:trace>
</inkml:ink>
</file>

<file path=ppt/ink/ink2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09"/>
    </inkml:context>
    <inkml:brush xml:id="br0">
      <inkml:brushProperty name="width" value="0.1" units="cm"/>
      <inkml:brushProperty name="height" value="0.1" units="cm"/>
      <inkml:brushProperty name="color" value="#AB008B"/>
    </inkml:brush>
  </inkml:definitions>
  <inkml:trace contextRef="#ctx0" brushRef="#br0">1 214 2303 0 0,'4'1'10529'0'0,"23"0"-8906"0"0,18-6 952 0 0,68-17-1 0 0,-24 3-1232 0 0,898-80 2120 0 0,-454 60-2255 0 0,-126 8-1079 0 0,-396 32-761 0 0,-16 3-1060 0 0,-22 7-3651 0 0,22-9 3913 0 0</inkml:trace>
</inkml:ink>
</file>

<file path=ppt/ink/ink2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0"/>
    </inkml:context>
    <inkml:brush xml:id="br0">
      <inkml:brushProperty name="width" value="0.1" units="cm"/>
      <inkml:brushProperty name="height" value="0.1" units="cm"/>
      <inkml:brushProperty name="color" value="#AB008B"/>
    </inkml:brush>
  </inkml:definitions>
  <inkml:trace contextRef="#ctx0" brushRef="#br0">4 158 1839 0 0,'0'0'12419'0'0,"0"-46"-6622"0"0,7 28-5043 0 0,-6 13-592 0 0,1 1-1 0 0,-1-1 1 0 0,1 1-1 0 0,0 0 1 0 0,0-1-1 0 0,1 1 1 0 0,0 0 0 0 0,-1 0-1 0 0,1 0 1 0 0,1 1-1 0 0,-1-1 1 0 0,0 1 0 0 0,7-5-1 0 0,-1 3 39 0 0,1 0 0 0 0,0 1 1 0 0,-1 0-1 0 0,1 1 0 0 0,1 0 0 0 0,-1 0 0 0 0,0 1 0 0 0,21-1 0 0 0,-27 3-153 0 0,1 0-1 0 0,-1 0 0 0 0,1 0 0 0 0,-1 1 0 0 0,0 0 0 0 0,1 0 0 0 0,-1 0 1 0 0,0 0-1 0 0,0 1 0 0 0,8 3 0 0 0,-10-4-31 0 0,0 1 0 0 0,0-1 0 0 0,0 1 1 0 0,0 0-1 0 0,-1-1 0 0 0,1 1 0 0 0,0 0 0 0 0,-1 0 0 0 0,1 0 0 0 0,-1 0 0 0 0,0 1 1 0 0,0-1-1 0 0,0 0 0 0 0,0 1 0 0 0,0-1 0 0 0,0 0 0 0 0,-1 1 0 0 0,1-1 1 0 0,-1 1-1 0 0,1 3 0 0 0,-2 1 2 0 0,0 1 1 0 0,0-1-1 0 0,-1 0 1 0 0,0 1-1 0 0,0-1 1 0 0,-1 0-1 0 0,0 0 1 0 0,0 0 0 0 0,-1 0-1 0 0,0-1 1 0 0,0 0-1 0 0,-7 9 1 0 0,-17 31-97 0 0,8 0-195 0 0,-3-1-1 0 0,-2-1 1 0 0,-47 63 0 0 0,72-106 263 0 0,0-1 9 0 0,0 1 0 0 0,0 0-1 0 0,0-1 1 0 0,-1 1 0 0 0,1-1-1 0 0,0 1 1 0 0,0-1 0 0 0,-1 1 0 0 0,1-1-1 0 0,0 1 1 0 0,-1-1 0 0 0,1 1-1 0 0,-1-1 1 0 0,1 1 0 0 0,-1-1 0 0 0,1 0-1 0 0,-1 1 1 0 0,1-1 0 0 0,-1 0 0 0 0,1 1-1 0 0,-1-1 1 0 0,1 0 0 0 0,-1 0-1 0 0,1 1 1 0 0,-1-1 0 0 0,1 0 0 0 0,-1 0-1 0 0,0 0 1 0 0,1 0 0 0 0,-2 0-1 0 0,-6 0-10 0 0,7 0 17 0 0,0 0-1 0 0,1-1 1 0 0,-1 1 0 0 0,0 0-1 0 0,1 0 1 0 0,-1-1 0 0 0,1 1 0 0 0,-1 0-1 0 0,0-1 1 0 0,1 1 0 0 0,-1-1-1 0 0,1 1 1 0 0,-1-1 0 0 0,1 1-1 0 0,-1-1 1 0 0,1 1 0 0 0,0-1-1 0 0,-1 1 1 0 0,1-1 0 0 0,0 0-1 0 0,-1 1 1 0 0,1-1 0 0 0,0 1-1 0 0,0-1 1 0 0,-1 0 0 0 0,1 1-1 0 0,0-1 1 0 0,0 0 0 0 0,0 1-1 0 0,0-1 1 0 0,0 0 0 0 0,0 1-1 0 0,0-1 1 0 0,0 0 0 0 0,0 0-1 0 0,0 1 1 0 0,1-1 0 0 0,-1 1-1 0 0,0-1 1 0 0,0 0 0 0 0,1 1-1 0 0,-1-1 1 0 0,0 0 0 0 0,1 0-1 0 0,16-20 133 0 0,-6 14-96 0 0,-1 1-1 0 0,2 0 0 0 0,-1 1 1 0 0,1 0-1 0 0,0 1 0 0 0,0 0 1 0 0,0 1-1 0 0,0 0 0 0 0,1 1 0 0 0,15-1 1 0 0,3 0 36 0 0,1 3 0 0 0,60 5 1 0 0,-85-3-64 0 0,0 0 0 0 0,0 0 1 0 0,0 1-1 0 0,-1-1 0 0 0,0 1 0 0 0,1 1 1 0 0,-1 0-1 0 0,0 0 0 0 0,9 7 1 0 0,-9-6-160 0 0,0-1 1 0 0,0 1 0 0 0,0-2 0 0 0,1 1-1 0 0,9 3 1 0 0,-15-6-217 0 0,7-1-2571 0 0</inkml:trace>
</inkml:ink>
</file>

<file path=ppt/ink/ink2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1"/>
    </inkml:context>
    <inkml:brush xml:id="br0">
      <inkml:brushProperty name="width" value="0.1" units="cm"/>
      <inkml:brushProperty name="height" value="0.1" units="cm"/>
      <inkml:brushProperty name="color" value="#AB008B"/>
    </inkml:brush>
  </inkml:definitions>
  <inkml:trace contextRef="#ctx0" brushRef="#br0">0 32 10591 0 0,'0'0'964'0'0,"1"-2"-794"0"0,17-28 9829 0 0,-14 43-5164 0 0,-3-7-5907 0 0,2 19 1232 0 0,-1 0 0 0 0,-1 1 0 0 0,-1-1-1 0 0,-6 45 1 0 0,3-45-44 0 0,1 0 1 0 0,1 0-1 0 0,1 0 0 0 0,1 0 0 0 0,5 26 0 0 0,-5-48-141 0 0,0 1-1 0 0,1-1 1 0 0,-1 0 0 0 0,1 1 0 0 0,-1-1-1 0 0,1 0 1 0 0,0 0 0 0 0,0 0 0 0 0,0 0-1 0 0,1 0 1 0 0,-1 0 0 0 0,1-1-1 0 0,4 5 1 0 0,-6-6 10 0 0,1 0 0 0 0,-1-1-1 0 0,0 1 1 0 0,1 0 0 0 0,-1 0 0 0 0,1 0 0 0 0,-1-1-1 0 0,1 1 1 0 0,-1-1 0 0 0,1 1 0 0 0,-1-1 0 0 0,1 0-1 0 0,0 1 1 0 0,-1-1 0 0 0,1 0 0 0 0,-1 0-1 0 0,1 0 1 0 0,0 0 0 0 0,-1-1 0 0 0,1 1 0 0 0,-1 0-1 0 0,1-1 1 0 0,0 1 0 0 0,-1-1 0 0 0,1 1 0 0 0,-1-1-1 0 0,1 0 1 0 0,-1 1 0 0 0,0-1 0 0 0,1 0 0 0 0,-1 0-1 0 0,2-2 1 0 0,27-31-3938 0 0,-20 16 1946 0 0</inkml:trace>
</inkml:ink>
</file>

<file path=ppt/ink/ink2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2"/>
    </inkml:context>
    <inkml:brush xml:id="br0">
      <inkml:brushProperty name="width" value="0.1" units="cm"/>
      <inkml:brushProperty name="height" value="0.1" units="cm"/>
      <inkml:brushProperty name="color" value="#AB008B"/>
    </inkml:brush>
  </inkml:definitions>
  <inkml:trace contextRef="#ctx0" brushRef="#br0">1 30 13791 0 0,'0'0'630'0'0,"26"-29"8463"0"0,-28 44-7332 0 0,1 16-1506 0 0,-9 49 0 0 0,5-47 118 0 0,-2 49-1 0 0,7-69-324 0 0,1 0-1 0 0,0-1 1 0 0,1 1 0 0 0,0 0-1 0 0,1-1 1 0 0,0 1-1 0 0,8 17 1 0 0,-11-29-112 0 0,1 0 1 0 0,-1 0-1 0 0,0 1 1 0 0,1-1-1 0 0,-1 0 0 0 0,1 0 1 0 0,-1 0-1 0 0,1 0 1 0 0,-1-1-1 0 0,1 1 0 0 0,0 0 1 0 0,-1 0-1 0 0,1 0 1 0 0,0 0-1 0 0,0-1 0 0 0,0 1 1 0 0,-1 0-1 0 0,1-1 1 0 0,0 1-1 0 0,0 0 0 0 0,0-1 1 0 0,0 1-1 0 0,0-1 1 0 0,0 0-1 0 0,2 1 0 0 0,-1-1-84 0 0,-1-1-1 0 0,0 1 0 0 0,0 0 0 0 0,0-1 0 0 0,0 1 0 0 0,0-1 0 0 0,0 0 0 0 0,0 1 0 0 0,0-1 0 0 0,0 0 0 0 0,0 1 0 0 0,0-1 0 0 0,0 0 1 0 0,-1 0-1 0 0,1 0 0 0 0,1-2 0 0 0,3-5-1674 0 0</inkml:trace>
</inkml:ink>
</file>

<file path=ppt/ink/ink2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3"/>
    </inkml:context>
    <inkml:brush xml:id="br0">
      <inkml:brushProperty name="width" value="0.1" units="cm"/>
      <inkml:brushProperty name="height" value="0.1" units="cm"/>
      <inkml:brushProperty name="color" value="#AB008B"/>
    </inkml:brush>
  </inkml:definitions>
  <inkml:trace contextRef="#ctx0" brushRef="#br0">1 82 1839 0 0,'0'0'10556'0'0,"11"22"-2629"0"0,-3-13-7635 0 0,-1-3-65 0 0,1-1 0 0 0,-1 0 0 0 0,1-1 0 0 0,1 1-1 0 0,-1-1 1 0 0,1-1 0 0 0,-1 0 0 0 0,1 0 0 0 0,0-1 0 0 0,0 0 0 0 0,0 0 0 0 0,0-1 0 0 0,1 0 0 0 0,-1-1 0 0 0,0 0-1 0 0,0 0 1 0 0,10-3 0 0 0,-4 1-80 0 0,0-1 0 0 0,0-1 0 0 0,0 0 0 0 0,-1-1 0 0 0,1-1 0 0 0,-2 0-1 0 0,1-1 1 0 0,0 0 0 0 0,17-14 0 0 0,-15 9-86 0 0,1 1 0 0 0,0 1 0 0 0,1 1 0 0 0,0 0 0 0 0,0 1-1 0 0,1 1 1 0 0,0 0 0 0 0,34-5 0 0 0,-39 9-27 0 0,0 2-1 0 0,-1 0 0 0 0,1 0 1 0 0,0 2-1 0 0,0 0 1 0 0,0 0-1 0 0,0 1 1 0 0,-1 1-1 0 0,1 0 0 0 0,-1 1 1 0 0,0 0-1 0 0,0 1 1 0 0,17 9-1 0 0,-1 1-343 0 0,-15-8-241 0 0,0 0 0 0 0,-1 0 0 0 0,0 2 0 0 0,-1-1 0 0 0,23 22 0 0 0,-28-24-1073 0 0</inkml:trace>
</inkml:ink>
</file>

<file path=ppt/ink/ink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6"/>
    </inkml:context>
    <inkml:brush xml:id="br0">
      <inkml:brushProperty name="width" value="0.1" units="cm"/>
      <inkml:brushProperty name="height" value="0.1" units="cm"/>
      <inkml:brushProperty name="color" value="#F6630D"/>
    </inkml:brush>
  </inkml:definitions>
  <inkml:trace contextRef="#ctx0" brushRef="#br0">105 1 6911 0 0,'17'14'9518'0'0,"-16"-5"-8889"0"0,0 0 0 0 0,-1 1 0 0 0,0-1 0 0 0,-1 0 0 0 0,0 0 0 0 0,0 0 0 0 0,-1 0 0 0 0,-4 14 0 0 0,-33 71 1252 0 0,8-21-1165 0 0,20-34-603 0 0,1 1 0 0 0,2 0 1 0 0,2 0-1 0 0,2 0 0 0 0,1 1 0 0 0,3 42 0 0 0</inkml:trace>
</inkml:ink>
</file>

<file path=ppt/ink/ink2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4"/>
    </inkml:context>
    <inkml:brush xml:id="br0">
      <inkml:brushProperty name="width" value="0.1" units="cm"/>
      <inkml:brushProperty name="height" value="0.1" units="cm"/>
      <inkml:brushProperty name="color" value="#AB008B"/>
    </inkml:brush>
  </inkml:definitions>
  <inkml:trace contextRef="#ctx0" brushRef="#br0">0 72 12319 0 0,'0'0'5448'0'0,"23"-26"-349"0"0,-6 18-4638 0 0,0 1 0 0 0,0 0 0 0 0,1 2 0 0 0,-1 0 0 0 0,1 1 0 0 0,0 0 0 0 0,28 0 0 0 0,129 3 69 0 0,-162 1-540 0 0,0 1 0 0 0,0 1 0 0 0,0 0 0 0 0,12 4 0 0 0,4 7-2872 0 0</inkml:trace>
</inkml:ink>
</file>

<file path=ppt/ink/ink2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5"/>
    </inkml:context>
    <inkml:brush xml:id="br0">
      <inkml:brushProperty name="width" value="0.1" units="cm"/>
      <inkml:brushProperty name="height" value="0.1" units="cm"/>
      <inkml:brushProperty name="color" value="#AB008B"/>
    </inkml:brush>
  </inkml:definitions>
  <inkml:trace contextRef="#ctx0" brushRef="#br0">15 9 12607 0 0,'-3'1'285'0'0,"-2"2"-162"0"0,-2 9 3172 0 0,20-18 262 0 0,18 0-2363 0 0,-28 5-785 0 0,28-4 655 0 0,0 1 0 0 0,0 1 1 0 0,60 3-1 0 0,-43 4-773 0 0,87 20-1 0 0,-105-19-1840 0 0,-10-6-5994 0 0</inkml:trace>
</inkml:ink>
</file>

<file path=ppt/ink/ink2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6"/>
    </inkml:context>
    <inkml:brush xml:id="br0">
      <inkml:brushProperty name="width" value="0.1" units="cm"/>
      <inkml:brushProperty name="height" value="0.1" units="cm"/>
      <inkml:brushProperty name="color" value="#AB008B"/>
    </inkml:brush>
  </inkml:definitions>
  <inkml:trace contextRef="#ctx0" brushRef="#br0">87 201 2759 0 0,'-3'2'9880'0'0,"-6"1"-6214"0"0,-17 8-732 0 0,18-5-2373 0 0,6-4-420 0 0,-1-1 0 0 0,1 1 0 0 0,-1 0 0 0 0,1 0 0 0 0,-1 0 0 0 0,1 0 0 0 0,0 0-1 0 0,0 0 1 0 0,0 1 0 0 0,0-1 0 0 0,1 1 0 0 0,-1-1 0 0 0,1 1 0 0 0,-1 0 0 0 0,1-1 0 0 0,0 1 0 0 0,0 0-1 0 0,0 0 1 0 0,1 0 0 0 0,-2 6 0 0 0,0 11 108 0 0,1-1 0 0 0,1 1 0 0 0,0 0-1 0 0,1-1 1 0 0,2 1 0 0 0,0-1 0 0 0,1 0 0 0 0,0 1-1 0 0,11 24 1841 0 0,-13-73-1908 0 0,-2 0 1 0 0,0 0-1 0 0,-6-30 1 0 0,3 24 257 0 0,1-48-1 0 0,2 71-389 0 0,1 0-1 0 0,1 0 1 0 0,0 1-1 0 0,1-1 1 0 0,0 1-1 0 0,0 0 1 0 0,2-1 0 0 0,5-10-1 0 0,-7 16-48 0 0,4-8-8 0 0,0 0 1 0 0,2 0-1 0 0,-1 1 1 0 0,15-15-1 0 0,-21 25 7 0 0,0 1 0 0 0,1-1-1 0 0,-1 1 1 0 0,1-1-1 0 0,0 1 1 0 0,0 0 0 0 0,0 0-1 0 0,0 1 1 0 0,0-1 0 0 0,0 0-1 0 0,1 1 1 0 0,-1 0-1 0 0,0 0 1 0 0,1 0 0 0 0,-1 0-1 0 0,1 1 1 0 0,-1-1 0 0 0,1 1-1 0 0,0 0 1 0 0,-1 0 0 0 0,1 0-1 0 0,-1 0 1 0 0,1 1-1 0 0,6 1 1 0 0,60 15-469 0 0,109 12 0 0 0,22 5-2942 0 0,-175-30-5596 0 0</inkml:trace>
</inkml:ink>
</file>

<file path=ppt/ink/ink2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7"/>
    </inkml:context>
    <inkml:brush xml:id="br0">
      <inkml:brushProperty name="width" value="0.1" units="cm"/>
      <inkml:brushProperty name="height" value="0.1" units="cm"/>
      <inkml:brushProperty name="color" value="#F6630D"/>
    </inkml:brush>
  </inkml:definitions>
  <inkml:trace contextRef="#ctx0" brushRef="#br0">59 0 5983 0 0,'6'17'12224'0'0,"-1"6"-10309"0"0,-8 31-1187 0 0,-2 0 1 0 0,-15 64-1 0 0,-4 39-471 0 0,17-99-239 0 0,2-17-6 0 0,1 1 0 0 0,2 0 1 0 0,6 73-1 0 0,13-67 28 0 0,-17-84-4525 0 0,-2 20 61 0 0,1-2-1523 0 0</inkml:trace>
</inkml:ink>
</file>

<file path=ppt/ink/ink2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8"/>
    </inkml:context>
    <inkml:brush xml:id="br0">
      <inkml:brushProperty name="width" value="0.1" units="cm"/>
      <inkml:brushProperty name="height" value="0.1" units="cm"/>
      <inkml:brushProperty name="color" value="#F6630D"/>
    </inkml:brush>
  </inkml:definitions>
  <inkml:trace contextRef="#ctx0" brushRef="#br0">0 20 10015 0 0,'4'-20'12829'0'0,"15"40"-11667"0"0,-10-9-1025 0 0,69 77 655 0 0,140 167 591 0 0,-201-230-1291 0 0,0 1 0 0 0,14 29 0 0 0,-18-30-54 0 0,2 0 0 0 0,0 0 0 0 0,29 34 0 0 0,-38-54 4 0 0,0-1-20 0 0,12 9 224 0 0</inkml:trace>
</inkml:ink>
</file>

<file path=ppt/ink/ink2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19"/>
    </inkml:context>
    <inkml:brush xml:id="br0">
      <inkml:brushProperty name="width" value="0.1" units="cm"/>
      <inkml:brushProperty name="height" value="0.1" units="cm"/>
      <inkml:brushProperty name="color" value="#F6630D"/>
    </inkml:brush>
  </inkml:definitions>
  <inkml:trace contextRef="#ctx0" brushRef="#br0">0 24 13303 0 0,'0'0'7739'0'0,"28"-3"-5717"0"0,-9 1-1454 0 0,43-6 161 0 0,0 2 0 0 0,98 3 0 0 0,-123 1-2980 0 0</inkml:trace>
</inkml:ink>
</file>

<file path=ppt/ink/ink2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0"/>
    </inkml:context>
    <inkml:brush xml:id="br0">
      <inkml:brushProperty name="width" value="0.1" units="cm"/>
      <inkml:brushProperty name="height" value="0.1" units="cm"/>
      <inkml:brushProperty name="color" value="#F6630D"/>
    </inkml:brush>
  </inkml:definitions>
  <inkml:trace contextRef="#ctx0" brushRef="#br0">1 35 11111 0 0,'0'0'7408'0'0,"32"-14"-4146"0"0,-5 8-2641 0 0,1 0 1 0 0,0 2-1 0 0,0 1 1 0 0,1 2-1 0 0,36 1 1 0 0,5 7-3023 0 0,-4 6-5047 0 0,-49-9 690 0 0</inkml:trace>
</inkml:ink>
</file>

<file path=ppt/ink/ink2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1"/>
    </inkml:context>
    <inkml:brush xml:id="br0">
      <inkml:brushProperty name="width" value="0.1" units="cm"/>
      <inkml:brushProperty name="height" value="0.1" units="cm"/>
      <inkml:brushProperty name="color" value="#F6630D"/>
    </inkml:brush>
  </inkml:definitions>
  <inkml:trace contextRef="#ctx0" brushRef="#br0">0 33 5527 0 0,'18'-1'8850'0'0,"10"-17"-4604"0"0,-23 16-3902 0 0,1-1-1 0 0,0 1 0 0 0,0 0 0 0 0,0 1 1 0 0,0 0-1 0 0,1 0 0 0 0,-1 0 0 0 0,0 0 1 0 0,0 1-1 0 0,1 0 0 0 0,8 1 1 0 0,1 2 138 0 0,-1 1 0 0 0,31 11 0 0 0,-32-10-559 0 0,0 0 1 0 0,1-1-1 0 0,0-1 0 0 0,16 3 1 0 0,-13-7-2015 0 0,-7 0 23 0 0</inkml:trace>
</inkml:ink>
</file>

<file path=ppt/ink/ink2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2"/>
    </inkml:context>
    <inkml:brush xml:id="br0">
      <inkml:brushProperty name="width" value="0.1" units="cm"/>
      <inkml:brushProperty name="height" value="0.1" units="cm"/>
      <inkml:brushProperty name="color" value="#F6630D"/>
    </inkml:brush>
  </inkml:definitions>
  <inkml:trace contextRef="#ctx0" brushRef="#br0">27 9 13391 0 0,'-8'-9'9797'0'0,"5"25"-9562"0"0,1-1-1 0 0,0 0 0 0 0,0 1 0 0 0,2-1 0 0 0,1 22 1 0 0,-1 27 10 0 0,-11 206 75 0 0,17-246-2773 0 0,-6-23 2294 0 0,0 0 0 0 0,1-1 0 0 0,-1 1 0 0 0,0 0 0 0 0,0-1 0 0 0,0 1-1 0 0,1 0 1 0 0,-1-1 0 0 0,0 1 0 0 0,0-1 0 0 0,1 1 0 0 0,-1 0 0 0 0,1-1 0 0 0,-1 1 0 0 0,0-1-1 0 0,1 1 1 0 0,-1-1 0 0 0,1 1 0 0 0,0-1 0 0 0,-1 0 0 0 0,1 1 0 0 0,-1-1 0 0 0,1 1 0 0 0,-1-1-1 0 0,1 0 1 0 0,0 0 0 0 0,-1 1 0 0 0,1-1 0 0 0,0 0 0 0 0,-1 0 0 0 0,1 0 0 0 0,0 0 0 0 0,0 0 0 0 0,-1 0-1 0 0,1 0 1 0 0,1 0 0 0 0</inkml:trace>
</inkml:ink>
</file>

<file path=ppt/ink/ink2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3"/>
    </inkml:context>
    <inkml:brush xml:id="br0">
      <inkml:brushProperty name="width" value="0.1" units="cm"/>
      <inkml:brushProperty name="height" value="0.1" units="cm"/>
      <inkml:brushProperty name="color" value="#F6630D"/>
    </inkml:brush>
  </inkml:definitions>
  <inkml:trace contextRef="#ctx0" brushRef="#br0">0 0 13327 0 0,'0'0'1210'0'0,"38"10"7844"0"0,-40 1-8908 0 0,0 0 0 0 0,0 1 0 0 0,1-1 0 0 0,1 1-1 0 0,0-1 1 0 0,1 1 0 0 0,2 18 0 0 0,1 15 47 0 0,7 92-56 0 0,0 17-34 0 0,-11-152-144 0 0,0 0-1 0 0,0 1 1 0 0,1-1-1 0 0,-1 0 1 0 0,1 0-1 0 0,0 1 1 0 0,-1-1-1 0 0,1 0 1 0 0,0 0-1 0 0,0 0 1 0 0,0 0-1 0 0,1 0 1 0 0,-1 0-1 0 0,0 0 1 0 0,1 0-1 0 0,-1-1 1 0 0,1 1-1 0 0,0 0 1 0 0,0-1 0 0 0,-1 1-1 0 0,1-1 1 0 0,0 0-1 0 0,2 1 1 0 0,3 3-76 0 0,-5-16-2187 0 0,-2 0 208 0 0</inkml:trace>
</inkml:ink>
</file>

<file path=ppt/ink/ink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7"/>
    </inkml:context>
    <inkml:brush xml:id="br0">
      <inkml:brushProperty name="width" value="0.1" units="cm"/>
      <inkml:brushProperty name="height" value="0.1" units="cm"/>
      <inkml:brushProperty name="color" value="#F6630D"/>
    </inkml:brush>
  </inkml:definitions>
  <inkml:trace contextRef="#ctx0" brushRef="#br0">1 8 12439 0 0,'4'-7'10559'0'0,"5"81"-7987"0"0,-1-23-2271 0 0,8 240 392 0 0,-15-244-658 0 0,-2-11-32 0 0,0-27-6 0 0,0 1 0 0 0,1-1 0 0 0,0 0 0 0 0,1 1 0 0 0,1 9 0 0 0,8-31-3490 0 0</inkml:trace>
</inkml:ink>
</file>

<file path=ppt/ink/ink2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4"/>
    </inkml:context>
    <inkml:brush xml:id="br0">
      <inkml:brushProperty name="width" value="0.1" units="cm"/>
      <inkml:brushProperty name="height" value="0.1" units="cm"/>
      <inkml:brushProperty name="color" value="#F6630D"/>
    </inkml:brush>
  </inkml:definitions>
  <inkml:trace contextRef="#ctx0" brushRef="#br0">32 1 5983 0 0,'-26'19'892'0'0,"25"-18"-387"0"0,0 1 1 0 0,0 0-1 0 0,1 0 0 0 0,-1 0 0 0 0,0 0 0 0 0,1 0 0 0 0,0 1 0 0 0,-1-1 0 0 0,1 0 0 0 0,0 0 0 0 0,0 4 0 0 0,9 24 2026 0 0,28 28-1777 0 0,-21-35 584 0 0,-8-10-892 0 0,1-2 0 0 0,0 1-1 0 0,0-1 1 0 0,1 0 0 0 0,0-1-1 0 0,1 0 1 0 0,0-1 0 0 0,1 0-1 0 0,0-1 1 0 0,0 0 0 0 0,1-1 0 0 0,14 6-1 0 0,-14-8-322 0 0,1-1 1 0 0,-1 0-1 0 0,1-1 0 0 0,0 0 0 0 0,0-1 0 0 0,0 0 0 0 0,0-2 0 0 0,0 1 1 0 0,0-2-1 0 0,0 0 0 0 0,1 0 0 0 0,-2-2 0 0 0,1 1 0 0 0,0-2 1 0 0,0 0-1 0 0,-1-1 0 0 0,0 0 0 0 0,0-1 0 0 0,18-10 0 0 0,2 2 105 0 0,-29 13-196 0 0,0 0-1 0 0,0 0 1 0 0,0 0-1 0 0,-1-1 1 0 0,1 1 0 0 0,-1-1-1 0 0,1 0 1 0 0,-1 0 0 0 0,0 0-1 0 0,0-1 1 0 0,0 1 0 0 0,0-1-1 0 0,4-4 1 0 0,-2-2 25 0 0,1 1 0 0 0,0-1 1 0 0,0 1-1 0 0,1 1 0 0 0,0-1 0 0 0,0 1 0 0 0,1 0 1 0 0,0 1-1 0 0,10-8 0 0 0,-12 11-25 0 0,0 0 0 0 0,-1 0-1 0 0,1 1 1 0 0,0-1 0 0 0,0 1 0 0 0,1 1-1 0 0,-1-1 1 0 0,0 1 0 0 0,1 0 0 0 0,-1 1-1 0 0,0-1 1 0 0,1 1 0 0 0,-1 1 0 0 0,1-1-1 0 0,10 3 1 0 0,4 3-994 0 0,-1 1-1 0 0,1 0 1 0 0,-1 2-1 0 0,-1 0 0 0 0,32 22 1 0 0,-9-7-2223 0 0</inkml:trace>
</inkml:ink>
</file>

<file path=ppt/ink/ink2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5"/>
    </inkml:context>
    <inkml:brush xml:id="br0">
      <inkml:brushProperty name="width" value="0.1" units="cm"/>
      <inkml:brushProperty name="height" value="0.1" units="cm"/>
      <inkml:brushProperty name="color" value="#F6630D"/>
    </inkml:brush>
  </inkml:definitions>
  <inkml:trace contextRef="#ctx0" brushRef="#br0">2 182 1839 0 0,'0'0'83'0'0,"-2"33"10"0"0,4 18 1723 0 0,1-8 4782 0 0,10 48 0 0 0,-1-32-3931 0 0,-4-83 2054 0 0,-2-20-4098 0 0,-8-52 337 0 0,0 76-757 0 0,0-1 1 0 0,2 0-1 0 0,1 0 1 0 0,4-26-1 0 0,0 10-80 0 0,-4 27-55 0 0,1-1-1 0 0,0 1 1 0 0,0 0 0 0 0,1 0 0 0 0,4-10 0 0 0,-6 17-55 0 0,1 0 0 0 0,0 0 1 0 0,0-1-1 0 0,0 1 0 0 0,1 0 0 0 0,-1 1 0 0 0,1-1 1 0 0,0 0-1 0 0,-1 1 0 0 0,1-1 0 0 0,0 1 1 0 0,1 0-1 0 0,-1 0 0 0 0,0 0 0 0 0,1 1 1 0 0,-1-1-1 0 0,8-1 0 0 0,1 0-162 0 0,0 0 1 0 0,0 1-1 0 0,0 1 0 0 0,1 0 1 0 0,-1 0-1 0 0,0 2 0 0 0,1-1 1 0 0,16 4-1 0 0,7 3-950 0 0,54 18 0 0 0,-75-19-637 0 0</inkml:trace>
</inkml:ink>
</file>

<file path=ppt/ink/ink2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6"/>
    </inkml:context>
    <inkml:brush xml:id="br0">
      <inkml:brushProperty name="width" value="0.1" units="cm"/>
      <inkml:brushProperty name="height" value="0.1" units="cm"/>
      <inkml:brushProperty name="color" value="#F6630D"/>
    </inkml:brush>
  </inkml:definitions>
  <inkml:trace contextRef="#ctx0" brushRef="#br0">1 157 1839 0 0,'0'0'11906'0'0,"8"-36"-8188"0"0,-5 27-3318 0 0,0 0 0 0 0,1 0-1 0 0,1 0 1 0 0,0 1 0 0 0,0 0-1 0 0,0 0 1 0 0,1 0 0 0 0,9-9 0 0 0,-13 14-338 0 0,1 0 1 0 0,-1 0 0 0 0,0 1 0 0 0,1-1 0 0 0,0 1-1 0 0,-1 0 1 0 0,1 0 0 0 0,0 0 0 0 0,0 0 0 0 0,0 0 0 0 0,1 0-1 0 0,-1 1 1 0 0,0 0 0 0 0,1 0 0 0 0,-1-1 0 0 0,0 2-1 0 0,1-1 1 0 0,-1 0 0 0 0,1 1 0 0 0,0 0 0 0 0,-1 0 0 0 0,1 0-1 0 0,-1 0 1 0 0,1 0 0 0 0,4 2 0 0 0,-6-1-31 0 0,1 1 0 0 0,-1 0 0 0 0,0 0 1 0 0,1 0-1 0 0,-1 0 0 0 0,0 1 0 0 0,0-1 0 0 0,-1 0 1 0 0,1 1-1 0 0,0-1 0 0 0,-1 1 0 0 0,1 0 0 0 0,-1 0 0 0 0,0-1 1 0 0,0 1-1 0 0,0 0 0 0 0,-1 0 0 0 0,1 0 0 0 0,0 0 1 0 0,-1 0-1 0 0,0 4 0 0 0,1 69 225 0 0,-2-70-229 0 0,-1 34-19 0 0,-2-1 0 0 0,-3 1 0 0 0,-12 48 0 0 0,13-69-8 0 0,-1 1-1 0 0,-1-1 0 0 0,0 0 1 0 0,-1-1-1 0 0,-1 0 1 0 0,-1-1-1 0 0,0 0 1 0 0,-18 19-1 0 0,7-21 11 0 0,22-15 186 0 0,-8-5-155 0 0,7 5-41 0 0,1 0 0 0 0,-1 0 0 0 0,0-1 0 0 0,0 1 0 0 0,0 0 0 0 0,1-1 0 0 0,-1 1 1 0 0,0 0-1 0 0,0-1 0 0 0,1 1 0 0 0,-1-1 0 0 0,0 0 0 0 0,1 1 0 0 0,-1-1 0 0 0,1 1 0 0 0,-1-1 0 0 0,1 0 0 0 0,-1 1 0 0 0,1-1 1 0 0,-1 0-1 0 0,1 0 0 0 0,0 1 0 0 0,-1-1 0 0 0,1 0 0 0 0,0 0 0 0 0,0 0 0 0 0,-1-1 0 0 0,3-1 1 0 0,-1 0-1 0 0,1 0 1 0 0,0 0-1 0 0,0 1 1 0 0,0-1-1 0 0,1 0 1 0 0,-1 1-1 0 0,1 0 1 0 0,-1-1-1 0 0,1 1 1 0 0,0 0-1 0 0,0 1 1 0 0,-1-1-1 0 0,1 0 1 0 0,1 1 0 0 0,-1 0-1 0 0,0-1 1 0 0,0 1-1 0 0,0 0 1 0 0,6 0-1 0 0,6-3 7 0 0,0 1 0 0 0,0 1 0 0 0,19-1 0 0 0,36 4 87 0 0,108 17 0 0 0,-99-8 78 0 0,-24 3-27 0 0,-33-4-7052 0 0</inkml:trace>
</inkml:ink>
</file>

<file path=ppt/ink/ink2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7"/>
    </inkml:context>
    <inkml:brush xml:id="br0">
      <inkml:brushProperty name="width" value="0.1" units="cm"/>
      <inkml:brushProperty name="height" value="0.1" units="cm"/>
      <inkml:brushProperty name="color" value="#F6630D"/>
    </inkml:brush>
  </inkml:definitions>
  <inkml:trace contextRef="#ctx0" brushRef="#br0">0 6395 7887 0 0,'15'5'714'0'0,"49"9"-233"0"0,2-2 3503 0 0,-56-11-2967 0 0,16-20 2224 0 0,8-5-2970 0 0,-6-3-10 0 0,0-1 0 0 0,-2-1-1 0 0,26-39 1 0 0,37-41 348 0 0,61-65-86 0 0,-133 150-495 0 0,-1-1 0 0 0,-1 0 0 0 0,-1-1 1 0 0,-2-1-1 0 0,17-49 0 0 0,89-400 48 0 0,-115 459-76 0 0,68-369 99 0 0,-57 283-52 0 0,1-185-1 0 0,-38-338 18 0 0,2 201 2 0 0,-3-136-78 0 0,4-192-42 0 0,24 379 54 0 0,2 107 0 0 0,3-102 0 0 0,-6 319 0 0 0,2 1 0 0 0,2 0 0 0 0,20-68 0 0 0,4-31 0 0 0,-22 95 3 0 0,24-82-1 0 0,-27 115-9 0 0,1 1-1 0 0,2 0 1 0 0,0 0 0 0 0,0 1 0 0 0,2 0-1 0 0,0 1 1 0 0,20-22 0 0 0,2-3-12 0 0,-1-2 1 0 0,-2-1-1 0 0,34-68 0 0 0,-60 105 21 0 0,0 1-1 0 0,1 0 1 0 0,0 0 0 0 0,0 0-1 0 0,0 0 1 0 0,1 1 0 0 0,0 0-1 0 0,0 0 1 0 0,1 0 0 0 0,-1 1-1 0 0,1 0 1 0 0,9-4 0 0 0,5 27 1699 0 0,-8-4-1121 0 0,-11-11-534 0 0,1 0-26 0 0,20 4 274 0 0,-15-5-496 0 0,-1 0 1 0 0,1-1 0 0 0,0 0 0 0 0,0 0-1 0 0,0 0 1 0 0,0-1 0 0 0,9-1-1 0 0</inkml:trace>
</inkml:ink>
</file>

<file path=ppt/ink/ink2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8"/>
    </inkml:context>
    <inkml:brush xml:id="br0">
      <inkml:brushProperty name="width" value="0.1" units="cm"/>
      <inkml:brushProperty name="height" value="0.1" units="cm"/>
      <inkml:brushProperty name="color" value="#F6630D"/>
    </inkml:brush>
  </inkml:definitions>
  <inkml:trace contextRef="#ctx0" brushRef="#br0">0 19 10335 0 0,'0'0'8631'0'0,"1"-1"-8431"0"0,-1 0 0 0 0,0-1 0 0 0,0 1 0 0 0,1 0 0 0 0,-1 0 0 0 0,1-1 1 0 0,-1 1-1 0 0,1 0 0 0 0,-1 0 0 0 0,1 0 0 0 0,0 0 0 0 0,0-1 0 0 0,1 0 0 0 0,68 11 695 0 0,0 4 0 0 0,-1 2 0 0 0,91 34 0 0 0,-145-44-888 0 0,-7-3 9 0 0,0 0-1 0 0,0 1 0 0 0,0 0 1 0 0,0 0-1 0 0,-1 1 1 0 0,1 0-1 0 0,-1 0 0 0 0,0 1 1 0 0,0 0-1 0 0,-1 0 1 0 0,1 0-1 0 0,-1 1 0 0 0,11 13 1 0 0,-17-18 42 0 0,-5 32 436 0 0,-3-17-447 0 0,-1 0 0 0 0,-1 0 0 0 0,-1-1 0 0 0,0 0 0 0 0,-1 0 0 0 0,-1-2 0 0 0,-16 15 0 0 0,9-7-26 0 0,3-5-26 0 0,-2-1 0 0 0,0 0 0 0 0,-1-2 0 0 0,-22 12 0 0 0,16-9-18 0 0,-41 31-1 0 0,58-29 31 0 0</inkml:trace>
</inkml:ink>
</file>

<file path=ppt/ink/ink2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29"/>
    </inkml:context>
    <inkml:brush xml:id="br0">
      <inkml:brushProperty name="width" value="0.1" units="cm"/>
      <inkml:brushProperty name="height" value="0.1" units="cm"/>
      <inkml:brushProperty name="color" value="#F6630D"/>
    </inkml:brush>
  </inkml:definitions>
  <inkml:trace contextRef="#ctx0" brushRef="#br0">32 89 7831 0 0,'-4'-19'9543'0'0,"15"33"-5443"0"0,-6 0-5679 0 0,-1 4 1784 0 0,-1 1-1 0 0,0 38 1 0 0,-3-41-108 0 0,1 0 1 0 0,1 1-1 0 0,0-1 1 0 0,6 23 0 0 0,-11-41-20 0 0,2 2-68 0 0,-1 0 0 0 0,1-1 0 0 0,0 1 0 0 0,-1-1 0 0 0,1 0 0 0 0,0 1-1 0 0,-1-1 1 0 0,1 0 0 0 0,0 0 0 0 0,0 0 0 0 0,-1 1 0 0 0,1-2 0 0 0,0 1 0 0 0,0 0 0 0 0,-1-2 0 0 0,-4-22 271 0 0,0 0-1 0 0,2-1 1 0 0,-2-33 0 0 0,-1-10 262 0 0,5 57-480 0 0,-6-45 430 0 0,5 50-258 0 0,3 37-135 0 0,0-5-100 0 0,0-9 0 0 0,0-1 0 0 0,1 1 0 0 0,0 0 0 0 0,2-1 0 0 0,-1 1 0 0 0,2-1 0 0 0,0 1 0 0 0,7 14 0 0 0,-11-29 0 0 0,0-1 0 0 0,1 1 0 0 0,-1 0 0 0 0,0-1 0 0 0,0 1 0 0 0,1 0 0 0 0,-1-1-1 0 0,1 1 1 0 0,-1-1 0 0 0,0 1 0 0 0,1-1 0 0 0,-1 1 0 0 0,1-1 0 0 0,-1 1 0 0 0,1-1 0 0 0,-1 1 0 0 0,1-1 0 0 0,0 0 0 0 0,-1 1-1 0 0,1-1 1 0 0,0 0 0 0 0,-1 0 0 0 0,1 1 0 0 0,0-1 0 0 0,-1 0 0 0 0,1 0 0 0 0,0 0 0 0 0,-1 0 0 0 0,1 0 0 0 0,0 0-1 0 0,-1 0 1 0 0,1 0 0 0 0,0 0 0 0 0,-1 0 0 0 0,1 0 0 0 0,0 0 0 0 0,-1 0 0 0 0,1-1 0 0 0,0 1 0 0 0,-1 0 0 0 0,1 0 0 0 0,0-1-1 0 0,-1 1 1 0 0,1-1 0 0 0,-1 1 0 0 0,2-1 0 0 0,13-18 20 0 0,-15 19-20 0 0,4-9 52 0 0,0 0-1 0 0,0 0 1 0 0,-1 0 0 0 0,0 0-1 0 0,-1-1 1 0 0,0 0-1 0 0,0 1 1 0 0,-1-1 0 0 0,0 0-1 0 0,-1 0 1 0 0,0 1-1 0 0,-1-1 1 0 0,0 0 0 0 0,0 0-1 0 0,-1 1 1 0 0,-3-11-1 0 0,4 19 35 0 0,-13 34-17 0 0,14-28-72 0 0,0-1 0 0 0,0 1 0 0 0,0-1 0 0 0,1 0 0 0 0,0 1 0 0 0,0-1 0 0 0,0 0-1 0 0,0 0 1 0 0,0 1 0 0 0,1-1 0 0 0,0 0 0 0 0,0 0 0 0 0,0-1 0 0 0,0 1 0 0 0,1 0 0 0 0,-1-1 0 0 0,1 1 0 0 0,4 4 0 0 0,-5-7 0 0 0,0 1 1 0 0,-1-1 0 0 0,1 0 0 0 0,0 1 0 0 0,0-1 0 0 0,0 0 0 0 0,0 0 0 0 0,0 0 0 0 0,0 0 0 0 0,0 0 0 0 0,0-1-1 0 0,0 1 1 0 0,1-1 0 0 0,-1 1 0 0 0,0-1 0 0 0,0 0 0 0 0,0 0 0 0 0,1 0 0 0 0,-1 0 0 0 0,0 0 0 0 0,0 0 0 0 0,1-1-1 0 0,-1 1 1 0 0,0-1 0 0 0,0 0 0 0 0,0 1 0 0 0,0-1 0 0 0,0 0 0 0 0,0 0 0 0 0,0-1 0 0 0,0 1 0 0 0,0 0 0 0 0,0 0-1 0 0,-1-1 1 0 0,1 1 0 0 0,2-4 0 0 0,9-6 304 0 0,-1 1-1153 0 0</inkml:trace>
</inkml:ink>
</file>

<file path=ppt/ink/ink2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0"/>
    </inkml:context>
    <inkml:brush xml:id="br0">
      <inkml:brushProperty name="width" value="0.1" units="cm"/>
      <inkml:brushProperty name="height" value="0.1" units="cm"/>
      <inkml:brushProperty name="color" value="#004F8B"/>
    </inkml:brush>
  </inkml:definitions>
  <inkml:trace contextRef="#ctx0" brushRef="#br0">66 30 1375 0 0,'8'-30'21773'0'0,"-10"31"-21688"0"0,0 1-1 0 0,0-1 0 0 0,0 0 1 0 0,1 1-1 0 0,-1-1 0 0 0,0 1 0 0 0,1-1 1 0 0,0 1-1 0 0,-1 0 0 0 0,1-1 1 0 0,0 1-1 0 0,0 0 0 0 0,0 0 0 0 0,0 0 1 0 0,0 0-1 0 0,0 0 0 0 0,0 0 1 0 0,1 0-1 0 0,-1 3 0 0 0,-7 46 69 0 0,6-38-16 0 0,-35 471 431 0 0,37-454-549 0 0,9 58-1 0 0,-8-77-116 0 0,2 0 0 0 0,-1-1 0 0 0,2 1 0 0 0,-1-1 1 0 0,1 1-1 0 0,1-1 0 0 0,0 0 0 0 0,10 14 0 0 0</inkml:trace>
</inkml:ink>
</file>

<file path=ppt/ink/ink2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1"/>
    </inkml:context>
    <inkml:brush xml:id="br0">
      <inkml:brushProperty name="width" value="0.1" units="cm"/>
      <inkml:brushProperty name="height" value="0.1" units="cm"/>
      <inkml:brushProperty name="color" value="#004F8B"/>
    </inkml:brush>
  </inkml:definitions>
  <inkml:trace contextRef="#ctx0" brushRef="#br0">14 60 5063 0 0,'0'0'390'0'0,"-7"-41"11331"0"0,0 23-7216 0 0,17 29-2611 0 0,16 30-996 0 0,17 45 230 0 0,91 139 0 0 0,-104-178-1034 0 0,24 51-1 0 0,20 33 40 0 0,-71-127-141 0 0,0-1 0 0 0,0 1 0 0 0,0-1 1 0 0,1 0-1 0 0,-1 0 0 0 0,1 0 0 0 0,0-1 0 0 0,0 1 0 0 0,0-1 0 0 0,0 0 0 0 0,0 0 0 0 0,8 3 0 0 0,-3-3-28 0 0</inkml:trace>
</inkml:ink>
</file>

<file path=ppt/ink/ink2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2"/>
    </inkml:context>
    <inkml:brush xml:id="br0">
      <inkml:brushProperty name="width" value="0.1" units="cm"/>
      <inkml:brushProperty name="height" value="0.1" units="cm"/>
      <inkml:brushProperty name="color" value="#004F8B"/>
    </inkml:brush>
  </inkml:definitions>
  <inkml:trace contextRef="#ctx0" brushRef="#br0">0 40 8287 0 0,'5'-5'9389'0'0,"17"-19"-6528"0"0,-15 22-2454 0 0,1-1 1 0 0,-1 2-1 0 0,0-1 1 0 0,1 1-1 0 0,0 0 1 0 0,-1 1-1 0 0,1 0 1 0 0,10 1 0 0 0,3-1 261 0 0,1 0-268 0 0,1 1 0 0 0,29 6 0 0 0,-22-3-2518 0 0,1 0-3880 0 0</inkml:trace>
</inkml:ink>
</file>

<file path=ppt/ink/ink2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3"/>
    </inkml:context>
    <inkml:brush xml:id="br0">
      <inkml:brushProperty name="width" value="0.1" units="cm"/>
      <inkml:brushProperty name="height" value="0.1" units="cm"/>
      <inkml:brushProperty name="color" value="#004F8B"/>
    </inkml:brush>
  </inkml:definitions>
  <inkml:trace contextRef="#ctx0" brushRef="#br0">1 39 6911 0 0,'10'0'9801'0'0,"14"-4"-6675"0"0,-19 1-2796 0 0,1-1 0 0 0,0 1 0 0 0,0 1 0 0 0,0-1-1 0 0,0 1 1 0 0,0 0 0 0 0,0 0 0 0 0,1 1 0 0 0,-1-1 0 0 0,14 0 0 0 0,70 1 507 0 0,-86 1-806 0 0,46 5 167 0 0,-39-3-204 0 0,-1-1 0 0 0,0 1-1 0 0,1-2 1 0 0,-1 0 0 0 0,1 0 0 0 0,14-3 0 0 0,-12-6-368 0 0,-9 4-1554 0 0</inkml:trace>
</inkml:ink>
</file>

<file path=ppt/ink/ink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8"/>
    </inkml:context>
    <inkml:brush xml:id="br0">
      <inkml:brushProperty name="width" value="0.1" units="cm"/>
      <inkml:brushProperty name="height" value="0.1" units="cm"/>
      <inkml:brushProperty name="color" value="#F6630D"/>
    </inkml:brush>
  </inkml:definitions>
  <inkml:trace contextRef="#ctx0" brushRef="#br0">1 26 4143 0 0,'0'0'764'0'0,"6"31"8118"0"0,-4-24-8313 0 0,0 0 0 0 0,0 0 0 0 0,1 0 0 0 0,0-1 0 0 0,0 1 0 0 0,0-1 0 0 0,1 1 0 0 0,0-1 0 0 0,1 0 0 0 0,-1-1 0 0 0,8 9 0 0 0,-5-9-287 0 0,0 1-1 0 0,-1-1 1 0 0,2 0-1 0 0,-1 0 0 0 0,1-1 1 0 0,-1 0-1 0 0,1 0 0 0 0,0-1 1 0 0,9 3-1 0 0,-8-3-146 0 0,0-1 0 0 0,1 0-1 0 0,-1-1 1 0 0,0 0 0 0 0,1 0 0 0 0,-1-1-1 0 0,0-1 1 0 0,1 1 0 0 0,-1-1-1 0 0,0-1 1 0 0,1 0 0 0 0,-1 0 0 0 0,0-1-1 0 0,0 0 1 0 0,-1 0 0 0 0,1-1 0 0 0,-1 0-1 0 0,16-10 1 0 0,39-39 730 0 0,-42 34-577 0 0,1 1-1 0 0,28-17 0 0 0,-41 29-258 0 0,0 2 0 0 0,0-1 0 0 0,0 1-1 0 0,1 1 1 0 0,-1 0 0 0 0,1 0 0 0 0,0 1 0 0 0,0 0 0 0 0,20-1 0 0 0,-2 3-7 0 0,0 1 0 0 0,0 2 0 0 0,0 1 0 0 0,50 13 1 0 0,2 8-8767 0 0</inkml:trace>
</inkml:ink>
</file>

<file path=ppt/ink/ink2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4"/>
    </inkml:context>
    <inkml:brush xml:id="br0">
      <inkml:brushProperty name="width" value="0.1" units="cm"/>
      <inkml:brushProperty name="height" value="0.1" units="cm"/>
      <inkml:brushProperty name="color" value="#004F8B"/>
    </inkml:brush>
  </inkml:definitions>
  <inkml:trace contextRef="#ctx0" brushRef="#br0">0 0 13447 0 0,'0'0'1216'0'0,"31"9"4455"0"0,-17-8-5201 0 0,62 7 2758 0 0,-27 4-10107 0 0</inkml:trace>
</inkml:ink>
</file>

<file path=ppt/ink/ink2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5"/>
    </inkml:context>
    <inkml:brush xml:id="br0">
      <inkml:brushProperty name="width" value="0.1" units="cm"/>
      <inkml:brushProperty name="height" value="0.1" units="cm"/>
      <inkml:brushProperty name="color" value="#004F8B"/>
    </inkml:brush>
  </inkml:definitions>
  <inkml:trace contextRef="#ctx0" brushRef="#br0">1 45 9359 0 0,'0'0'846'0'0,"0"-10"-668"0"0,1-25 13717 0 0,4 91-13297 0 0,-2 0 1 0 0,-7 70-1 0 0,3 59-811 0 0,16-68 524 0 0,-2-187-5985 0 0,-9 49-1944 0 0</inkml:trace>
</inkml:ink>
</file>

<file path=ppt/ink/ink2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6"/>
    </inkml:context>
    <inkml:brush xml:id="br0">
      <inkml:brushProperty name="width" value="0.1" units="cm"/>
      <inkml:brushProperty name="height" value="0.1" units="cm"/>
      <inkml:brushProperty name="color" value="#004F8B"/>
    </inkml:brush>
  </inkml:definitions>
  <inkml:trace contextRef="#ctx0" brushRef="#br0">0 58 4607 0 0,'48'-58'17740'0'0,"-64"70"-15801"0"0,12 9-1656 0 0,2 1 1 0 0,0 0-1 0 0,1-1 1 0 0,2 1-1 0 0,2 22 1 0 0,0 11 40 0 0,-2-2-86 0 0,-2-24-184 0 0,1 0 1 0 0,2 0 0 0 0,1 0-1 0 0,1-1 1 0 0,14 49-1 0 0,-16-74-32 0 0,-1 0-1 0 0,1 0 0 0 0,0 0 0 0 0,0 0 1 0 0,1 0-1 0 0,-1-1 0 0 0,1 1 0 0 0,3 3 1 0 0,-5-6-108 0 0,0 1 1 0 0,-1 0-1 0 0,1 0 1 0 0,0-1-1 0 0,0 1 1 0 0,-1 0-1 0 0,1-1 1 0 0,0 1 0 0 0,0 0-1 0 0,0-1 1 0 0,0 1-1 0 0,0-1 1 0 0,0 0-1 0 0,0 1 1 0 0,0-1 0 0 0,0 0-1 0 0,0 0 1 0 0,0 1-1 0 0,0-1 1 0 0,0 0-1 0 0,0 0 1 0 0,0 0-1 0 0,0 0 1 0 0,0-1 0 0 0,0 1-1 0 0,1 0 1 0 0,-1 0-1 0 0,1-1 1 0 0,-1-10-2474 0 0,-1 1 655 0 0</inkml:trace>
</inkml:ink>
</file>

<file path=ppt/ink/ink2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7"/>
    </inkml:context>
    <inkml:brush xml:id="br0">
      <inkml:brushProperty name="width" value="0.1" units="cm"/>
      <inkml:brushProperty name="height" value="0.1" units="cm"/>
      <inkml:brushProperty name="color" value="#004F8B"/>
    </inkml:brush>
  </inkml:definitions>
  <inkml:trace contextRef="#ctx0" brushRef="#br0">56 5 5927 0 0,'0'0'267'0'0,"-43"-5"3890"0"0,43 5-3978 0 0,-1 0 1 0 0,1 0-1 0 0,-1 0 0 0 0,1 1 0 0 0,-1-1 0 0 0,1 0 0 0 0,-1 0 1 0 0,-5 4 2507 0 0,6-3-2508 0 0,-1-1 0 0 0,1 0 0 0 0,0 1 1 0 0,0-1-1 0 0,0 1 0 0 0,-1-1 0 0 0,1 1 0 0 0,0-1 0 0 0,0 1 0 0 0,0-1 1 0 0,0 1-1 0 0,0-1 0 0 0,0 1 0 0 0,0-1 0 0 0,0 1 0 0 0,0-1 1 0 0,0 1-1 0 0,0-1 0 0 0,0 1 0 0 0,0-1 0 0 0,0 1 0 0 0,0-1 0 0 0,1 1 1 0 0,-1-1-1 0 0,0 1 0 0 0,0-1 0 0 0,1 1 0 0 0,17 39 1047 0 0,-2-5 260 0 0,-16-30-1428 0 0,1-1-1 0 0,0 1 0 0 0,0-1 0 0 0,0 0 0 0 0,0 1 0 0 0,1-1 0 0 0,0 0 0 0 0,0 0 0 0 0,0 0 0 0 0,0 0 0 0 0,0 0 0 0 0,1-1 0 0 0,0 1 0 0 0,0-1 0 0 0,0 0 0 0 0,0 1 0 0 0,0-1 0 0 0,6 4 0 0 0,-3-4-16 0 0,-1-1-1 0 0,1 1 1 0 0,0-1-1 0 0,-1 0 1 0 0,1-1-1 0 0,0 1 1 0 0,0-1-1 0 0,0 0 1 0 0,0-1-1 0 0,1 1 1 0 0,-1-1 0 0 0,6-1-1 0 0,13-2 195 0 0,-1-2 1 0 0,0 0-1 0 0,0-1 0 0 0,0-2 1 0 0,33-15-1 0 0,-37 15-102 0 0,1 0 1 0 0,0 1-1 0 0,0 1 0 0 0,1 1 1 0 0,-1 1-1 0 0,1 1 0 0 0,0 1 1 0 0,0 1-1 0 0,0 0 0 0 0,0 2 1 0 0,41 7-1 0 0,23 8-2433 0 0,-78-16 312 0 0</inkml:trace>
</inkml:ink>
</file>

<file path=ppt/ink/ink2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8"/>
    </inkml:context>
    <inkml:brush xml:id="br0">
      <inkml:brushProperty name="width" value="0.1" units="cm"/>
      <inkml:brushProperty name="height" value="0.1" units="cm"/>
      <inkml:brushProperty name="color" value="#004F8B"/>
    </inkml:brush>
  </inkml:definitions>
  <inkml:trace contextRef="#ctx0" brushRef="#br0">0 0 13183 0 0,'0'0'1195'0'0,"19"32"6890"0"0,-22-43-9462 0 0,7 7-334 0 0</inkml:trace>
</inkml:ink>
</file>

<file path=ppt/ink/ink2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39"/>
    </inkml:context>
    <inkml:brush xml:id="br0">
      <inkml:brushProperty name="width" value="0.1" units="cm"/>
      <inkml:brushProperty name="height" value="0.1" units="cm"/>
      <inkml:brushProperty name="color" value="#004F8B"/>
    </inkml:brush>
  </inkml:definitions>
  <inkml:trace contextRef="#ctx0" brushRef="#br0">84 0 5063 0 0,'0'0'16094'0'0,"-33"24"-15052"0"0,30-20-1028 0 0,-5 6 0 0 0,1 0 0 0 0,0 0 0 0 0,-10 21-1 0 0,16-28-13 0 0,-1 1 0 0 0,1-1 0 0 0,0 1-1 0 0,0-1 1 0 0,0 1 0 0 0,0-1-1 0 0,1 1 1 0 0,-1 0 0 0 0,1-1 0 0 0,0 1-1 0 0,0 0 1 0 0,1-1 0 0 0,-1 1 0 0 0,1 0-1 0 0,0-1 1 0 0,0 1 0 0 0,0-1 0 0 0,0 1-1 0 0,2 4 1 0 0,1-3 13 0 0,41 0 527 0 0,-18-3-84 0 0,109 11 1179 0 0,-123-10-1523 0 0,1 0 0 0 0,-1 0 0 0 0,0 1-1 0 0,-1 1 1 0 0,1 0 0 0 0,-1 1 0 0 0,22 14 0 0 0,-30-18-100 0 0,-1 0 1 0 0,0 0 0 0 0,0 0 0 0 0,0 1-1 0 0,0-1 1 0 0,-1 1 0 0 0,1 0-1 0 0,-1 0 1 0 0,1 0 0 0 0,-1 0 0 0 0,0 0-1 0 0,0 0 1 0 0,0 0 0 0 0,-1 1-1 0 0,1-1 1 0 0,-1 1 0 0 0,0 0 0 0 0,0-1-1 0 0,0 1 1 0 0,0 0 0 0 0,-1-1-1 0 0,1 1 1 0 0,-1 0 0 0 0,0 0 0 0 0,0-1-1 0 0,-1 1 1 0 0,1 0 0 0 0,-1 0-1 0 0,-1 6 1 0 0,0-7 52 0 0,0 1 0 0 0,0-1-1 0 0,0 1 1 0 0,0-1 0 0 0,-1 0-1 0 0,1 0 1 0 0,-1 0 0 0 0,0 0 0 0 0,0-1-1 0 0,0 1 1 0 0,0-1 0 0 0,0 0-1 0 0,-1 1 1 0 0,1-2 0 0 0,-1 1 0 0 0,-6 3-1 0 0,-69 20 838 0 0,64-21-761 0 0,5-1-145 0 0,0 0 0 0 0,-1-1 0 0 0,0 0 0 0 0,0-1 0 0 0,1 0 1 0 0,-1-1-1 0 0,0 0 0 0 0,0-1 0 0 0,-10-2 0 0 0</inkml:trace>
</inkml:ink>
</file>

<file path=ppt/ink/ink2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0"/>
    </inkml:context>
    <inkml:brush xml:id="br0">
      <inkml:brushProperty name="width" value="0.1" units="cm"/>
      <inkml:brushProperty name="height" value="0.1" units="cm"/>
      <inkml:brushProperty name="color" value="#004F8B"/>
    </inkml:brush>
  </inkml:definitions>
  <inkml:trace contextRef="#ctx0" brushRef="#br0">0 131 9215 0 0,'29'-24'2890'0'0,"-22"15"-1225"0"0,0 1 0 0 0,1 0 1 0 0,0 0-1 0 0,0 1 0 0 0,17-12 1 0 0,-14 13-1232 0 0,0 0 0 0 0,1 1 0 0 0,0 0 0 0 0,0 0 0 0 0,0 1 1 0 0,1 1-1 0 0,23-3 0 0 0,-19 3-431 0 0,-1 1 1 0 0,1 0-1 0 0,0 2 1 0 0,-1 0 0 0 0,1 0-1 0 0,-1 2 1 0 0,1 0-1 0 0,-1 1 1 0 0,0 1-1 0 0,1 0 1 0 0,18 8-1 0 0,-5-3-2819 0 0</inkml:trace>
</inkml:ink>
</file>

<file path=ppt/ink/ink2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1"/>
    </inkml:context>
    <inkml:brush xml:id="br0">
      <inkml:brushProperty name="width" value="0.1" units="cm"/>
      <inkml:brushProperty name="height" value="0.1" units="cm"/>
      <inkml:brushProperty name="color" value="#004F8B"/>
    </inkml:brush>
  </inkml:definitions>
  <inkml:trace contextRef="#ctx0" brushRef="#br0">1 132 4143 0 0,'0'0'698'0'0,"17"25"5671"0"0,-15-25-6074 0 0,-1 0 0 0 0,1 0 0 0 0,0 0 0 0 0,0 0 0 0 0,-1 0 0 0 0,1 0 0 0 0,0 0 1 0 0,-1-1-1 0 0,1 1 0 0 0,0-1 0 0 0,-1 1 0 0 0,1-1 0 0 0,0 0 0 0 0,-1 1 0 0 0,1-1 0 0 0,2-2 0 0 0,29-9 1296 0 0,407-24 4511 0 0,-173 7-5282 0 0,505-42-272 0 0,-764 70-548 0 0,38 2 67 0 0,-45-1-71 0 0,1 0 1 0 0,-1 0-1 0 0,0 0 1 0 0,1 1-1 0 0,-1-1 1 0 0,0 0-1 0 0,0 1 1 0 0,1-1-1 0 0,-1 1 0 0 0,0 0 1 0 0,0-1-1 0 0,0 1 1 0 0,1 0-1 0 0,-1 0 1 0 0,0 0-1 0 0,0-1 1 0 0,0 1-1 0 0,0 0 1 0 0,-1 0-1 0 0,1 1 1 0 0,0-1-1 0 0,0 0 1 0 0,0 0-1 0 0,-1 0 1 0 0,1 0-1 0 0,-1 1 1 0 0,1 1-1 0 0,-1-3-15 0 0,0 0-1 0 0,0 0 1 0 0,0 0 0 0 0,0 0-1 0 0,0 0 1 0 0,0 0-1 0 0,0 0 1 0 0,-1 0 0 0 0,1 0-1 0 0,0 0 1 0 0,0 0 0 0 0,0 0-1 0 0,0 0 1 0 0,0 0-1 0 0,0 0 1 0 0,-1 0 0 0 0,1 0-1 0 0,0 0 1 0 0,0 0 0 0 0,0 0-1 0 0,0 0 1 0 0,0 0-1 0 0,0 0 1 0 0,0 0 0 0 0,-1 0-1 0 0,1 1 1 0 0,0-1-1 0 0,0 0 1 0 0,0 0 0 0 0,0 0-1 0 0,0 0 1 0 0,0 0 0 0 0,0 0-1 0 0,0 0 1 0 0,0 0-1 0 0,0 0 1 0 0,-1 1 0 0 0,1-1-1 0 0,0 0 1 0 0,0 0 0 0 0,0 0-1 0 0,0 0 1 0 0,0 0-1 0 0,0 0 1 0 0,0 1 0 0 0,0-1-1 0 0,0 0 1 0 0,0 0-1 0 0,0 0 1 0 0,0 0 0 0 0,0 0-1 0 0,0 0 1 0 0,0 1 0 0 0,0-1-1 0 0,0 0 1 0 0,0 0-1 0 0</inkml:trace>
</inkml:ink>
</file>

<file path=ppt/ink/ink2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2"/>
    </inkml:context>
    <inkml:brush xml:id="br0">
      <inkml:brushProperty name="width" value="0.1" units="cm"/>
      <inkml:brushProperty name="height" value="0.1" units="cm"/>
      <inkml:brushProperty name="color" value="#004F8B"/>
    </inkml:brush>
  </inkml:definitions>
  <inkml:trace contextRef="#ctx0" brushRef="#br0">11 163 7255 0 0,'0'0'1543'0'0,"-3"-39"3689"0"0,5 32-4928 0 0,-1 1-1 0 0,1-1 1 0 0,1 1 0 0 0,-1 0 0 0 0,1 0-1 0 0,0 0 1 0 0,0 0 0 0 0,1 0-1 0 0,0 1 1 0 0,0 0 0 0 0,0-1 0 0 0,1 1-1 0 0,0 1 1 0 0,0-1 0 0 0,0 1-1 0 0,0 0 1 0 0,1 0 0 0 0,-1 0 0 0 0,1 1-1 0 0,0 0 1 0 0,0 0 0 0 0,0 0-1 0 0,12-2 1 0 0,-16 4-268 0 0,0 0 0 0 0,1 0 1 0 0,-1 1-1 0 0,1-1 0 0 0,-1 1 0 0 0,1 0 0 0 0,-1 0 0 0 0,1 0 1 0 0,-1 0-1 0 0,1 0 0 0 0,-1 0 0 0 0,1 1 0 0 0,-1-1 0 0 0,0 1 0 0 0,1-1 1 0 0,-1 1-1 0 0,1 0 0 0 0,-1 0 0 0 0,0 0 0 0 0,0 1 0 0 0,3 1 1 0 0,-2 0-6 0 0,1 0 1 0 0,-1 0 0 0 0,0 1-1 0 0,0 0 1 0 0,0 0-1 0 0,0 0 1 0 0,-1 0 0 0 0,1 0-1 0 0,-1 0 1 0 0,2 7 0 0 0,2 6 12 0 0,-2 0 0 0 0,0-1 0 0 0,-1 2 0 0 0,0-1 0 0 0,-1 22 0 0 0,-2-30-65 0 0,-1 1 0 0 0,0-1 0 0 0,0 1-1 0 0,-1-1 1 0 0,0 0 0 0 0,-1 0 0 0 0,0 0 0 0 0,0 0 0 0 0,-1 0-1 0 0,0 0 1 0 0,-1-1 0 0 0,0 0 0 0 0,0 0 0 0 0,-1 0 0 0 0,-8 8-1 0 0,4-5-72 0 0,-1 0 0 0 0,0-1 0 0 0,0-1 0 0 0,-1 0 0 0 0,0 0 0 0 0,-1-1 0 0 0,0-1-1 0 0,-1 0 1 0 0,-14 5 0 0 0,24-10 57 0 0,3-1 36 0 0,0-1 0 0 0,0 1 0 0 0,-1-1-1 0 0,1 1 1 0 0,0-1 0 0 0,-1 0-1 0 0,1 1 1 0 0,0-1 0 0 0,-1 0-1 0 0,1 0 1 0 0,0 0 0 0 0,-1 0 0 0 0,1 0-1 0 0,-1 0 1 0 0,1 0 0 0 0,0 0-1 0 0,-1-1 1 0 0,1 1 0 0 0,0-1-1 0 0,-2 0 1 0 0,2 1 11 0 0,1 0 0 0 0,0-1 1 0 0,0 1-1 0 0,-1 0 0 0 0,1-1 0 0 0,0 1 0 0 0,0 0 0 0 0,-1-1 0 0 0,1 1 0 0 0,0-1 0 0 0,0 1 1 0 0,0 0-1 0 0,0-1 0 0 0,-1 1 0 0 0,1-1 0 0 0,0 1 0 0 0,0-1 0 0 0,0 1 0 0 0,0 0 1 0 0,0-1-1 0 0,0 1 0 0 0,0-1 0 0 0,0 1 0 0 0,0-1 0 0 0,0 1 0 0 0,1 0 0 0 0,-1-1 1 0 0,0 1-1 0 0,0-1 0 0 0,0 1 0 0 0,0 0 0 0 0,1-1 0 0 0,-1 1 0 0 0,0 0 0 0 0,0-1 0 0 0,1 1 1 0 0,-1 0-1 0 0,0-1 0 0 0,1 1 0 0 0,-1 0 0 0 0,0-1 0 0 0,1 1 0 0 0,-1 0 0 0 0,1 0 1 0 0,14-15 202 0 0,4 8-79 0 0,0 2-1 0 0,1 0 0 0 0,-1 2 0 0 0,1 0 0 0 0,-1 1 0 0 0,1 0 0 0 0,36 4 0 0 0,-34-2 248 0 0,-19 0-380 0 0,16-1-158 0 0,-1 2 1 0 0,0 0-1 0 0,0 1 0 0 0,0 1 1 0 0,30 8-1 0 0,-42-9 141 0 0,-5-1-69 0 0</inkml:trace>
</inkml:ink>
</file>

<file path=ppt/ink/ink2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3"/>
    </inkml:context>
    <inkml:brush xml:id="br0">
      <inkml:brushProperty name="width" value="0.1" units="cm"/>
      <inkml:brushProperty name="height" value="0.1" units="cm"/>
      <inkml:brushProperty name="color" value="#004F8B"/>
    </inkml:brush>
  </inkml:definitions>
  <inkml:trace contextRef="#ctx0" brushRef="#br0">1 3 6911 0 0,'10'-3'14218'0'0,"-4"9"-13877"0"0,-3 2-160 0 0,0 0 0 0 0,0 0 0 0 0,-1 0 0 0 0,0 0 0 0 0,0 1 0 0 0,-1-1 0 0 0,1 15 0 0 0,-4 67 1952 0 0,0-36-1513 0 0,1-28-656 0 0,4 51-306 0 0,-3-72 314 0 0,1 0 0 0 0,0 0 0 0 0,0 0-1 0 0,0 0 1 0 0,1-1 0 0 0,0 1-1 0 0,0-1 1 0 0,0 1 0 0 0,0-1 0 0 0,1 0-1 0 0,0 0 1 0 0,5 7 0 0 0</inkml:trace>
</inkml:ink>
</file>

<file path=ppt/ink/ink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7.282"/>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49"/>
    </inkml:context>
    <inkml:brush xml:id="br0">
      <inkml:brushProperty name="width" value="0.1" units="cm"/>
      <inkml:brushProperty name="height" value="0.1" units="cm"/>
      <inkml:brushProperty name="color" value="#F6630D"/>
    </inkml:brush>
  </inkml:definitions>
  <inkml:trace contextRef="#ctx0" brushRef="#br0">9 300 4143 0 0,'0'0'319'0'0,"1"42"2858"0"0,-3 43 4565 0 0,1-61-6376 0 0,0-1 1 0 0,2 1-1 0 0,4 35 1112 0 0,-8-84-440 0 0,-1 3-1611 0 0,2-1-1 0 0,0 1 1 0 0,2-1-1 0 0,0 1 1 0 0,2-1-1 0 0,0 1 1 0 0,11-45-1 0 0,2 12 69 0 0,45-105 0 0 0,-57 153-481 0 0,0-1 1 0 0,1 0-1 0 0,0 1 1 0 0,1 0-1 0 0,0-1 1 0 0,0 2-1 0 0,0-1 1 0 0,8-7-1 0 0,-10 12-14 0 0,0 0 1 0 0,0-1-1 0 0,0 2 0 0 0,0-1 1 0 0,0 0-1 0 0,1 0 0 0 0,-1 1 0 0 0,1 0 1 0 0,-1 0-1 0 0,1 0 0 0 0,-1 0 1 0 0,1 0-1 0 0,-1 1 0 0 0,1 0 1 0 0,0 0-1 0 0,-1 0 0 0 0,1 0 1 0 0,-1 0-1 0 0,1 0 0 0 0,0 1 0 0 0,-1 0 1 0 0,5 1-1 0 0,24 9-428 0 0,-1 2-1 0 0,59 32 1 0 0,-65-32-1087 0 0,-4-3 123 0 0</inkml:trace>
</inkml:ink>
</file>

<file path=ppt/ink/ink2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4"/>
    </inkml:context>
    <inkml:brush xml:id="br0">
      <inkml:brushProperty name="width" value="0.1" units="cm"/>
      <inkml:brushProperty name="height" value="0.1" units="cm"/>
      <inkml:brushProperty name="color" value="#004F8B"/>
    </inkml:brush>
  </inkml:definitions>
  <inkml:trace contextRef="#ctx0" brushRef="#br0">0 1 1375 0 0,'10'0'11941'0'0,"12"3"-6699"0"0,-20-2-5053 0 0,-1 0 0 0 0,1 0 1 0 0,-1 0-1 0 0,0 0 0 0 0,0 0 1 0 0,1 0-1 0 0,-1 1 0 0 0,0-1 1 0 0,0 0-1 0 0,0 1 0 0 0,0-1 1 0 0,0 1-1 0 0,-1-1 0 0 0,1 1 0 0 0,0 0 1 0 0,-1-1-1 0 0,1 1 0 0 0,-1 0 1 0 0,0-1-1 0 0,1 3 0 0 0,5 46 311 0 0,-4-30-134 0 0,15 144 446 0 0,-10-71-512 0 0,-6-88-493 0 0,1 0-1 0 0,-1 0 0 0 0,1 0 1 0 0,0-1-1 0 0,1 1 1 0 0,-1 0-1 0 0,1-1 0 0 0,-1 1 1 0 0,1-1-1 0 0,1 0 1 0 0,3 4-1 0 0,-6-6 22 0 0,0-1-1 0 0,1 1 1 0 0,-1-1 0 0 0,0 1-1 0 0,0-1 1 0 0,1 0-1 0 0,-1 0 1 0 0,1 1 0 0 0,-1-1-1 0 0,1 0 1 0 0,0-1-1 0 0,-1 1 1 0 0,1 0 0 0 0,0 0-1 0 0,-1-1 1 0 0,1 1 0 0 0,0-1-1 0 0,0 1 1 0 0,0-1-1 0 0,0 0 1 0 0,0 0 0 0 0,-1 0-1 0 0,1 0 1 0 0,0 0-1 0 0,0 0 1 0 0,0 0 0 0 0,0-1-1 0 0,-1 1 1 0 0,1-1-1 0 0,0 1 1 0 0,0-1 0 0 0,3-1-1 0 0</inkml:trace>
</inkml:ink>
</file>

<file path=ppt/ink/ink2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5"/>
    </inkml:context>
    <inkml:brush xml:id="br0">
      <inkml:brushProperty name="width" value="0.1" units="cm"/>
      <inkml:brushProperty name="height" value="0.1" units="cm"/>
      <inkml:brushProperty name="color" value="#004F8B"/>
    </inkml:brush>
  </inkml:definitions>
  <inkml:trace contextRef="#ctx0" brushRef="#br0">1 42 1375 0 0,'0'0'15340'0'0,"19"17"-13033"0"0,-10-13-1936 0 0,0 1 1 0 0,0-1 0 0 0,0-1-1 0 0,1 0 1 0 0,0 0-1 0 0,-1-1 1 0 0,1 0 0 0 0,0-1-1 0 0,0 0 1 0 0,16 0-1 0 0,-4-1 115 0 0,-1-2 0 0 0,0 0 0 0 0,0-1 0 0 0,21-6 0 0 0,39-20-580 0 0,-64 22 78 0 0,1 0 1 0 0,-1 1-1 0 0,1 1 0 0 0,1 0 1 0 0,21-2-1 0 0,9 3 28 0 0,-1 3-1 0 0,1 1 1 0 0,-1 3-1 0 0,90 16 0 0 0,-77 2 229 0 0,-25-6-3024 0 0,-25-12 1415 0 0</inkml:trace>
</inkml:ink>
</file>

<file path=ppt/ink/ink2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6"/>
    </inkml:context>
    <inkml:brush xml:id="br0">
      <inkml:brushProperty name="width" value="0.1" units="cm"/>
      <inkml:brushProperty name="height" value="0.1" units="cm"/>
      <inkml:brushProperty name="color" value="#004F8B"/>
    </inkml:brush>
  </inkml:definitions>
  <inkml:trace contextRef="#ctx0" brushRef="#br0">0 92 4607 0 0,'0'0'15367'0'0,"2"-23"-13592"0"0,7 17-1689 0 0,1 0 1 0 0,0 0 0 0 0,0 1 0 0 0,1 0 0 0 0,0 1 0 0 0,-1 1 0 0 0,1-1 0 0 0,1 2 0 0 0,19-4 0 0 0,14 2 497 0 0,53 1 0 0 0,-33 2-371 0 0,-31 0-200 0 0,4 0 77 0 0,66-10-1 0 0,-103 11 250 0 0,-5 29 521 0 0,-23 15-879 0 0,-42 55 1 0 0,-21 32 72 0 0,52-70-23 0 0,-51 62 0 0 0,57-82-29 0 0,21-28-2 0 0,-27 51 0 0 0,34-57 3 0 0,-10 23-139 0 0,14-30 87 0 0,1 1 1 0 0,-1-1-1 0 0,0 1 0 0 0,0-1 0 0 0,0 1 1 0 0,0-1-1 0 0,0 0 0 0 0,0 1 0 0 0,0-1 1 0 0,1 1-1 0 0,-1-1 0 0 0,0 0 0 0 0,0 1 1 0 0,1-1-1 0 0,-1 0 0 0 0,0 1 0 0 0,0-1 1 0 0,1 0-1 0 0,-1 1 0 0 0,0-1 0 0 0,1 0 1 0 0,-1 0-1 0 0,1 1 0 0 0,-1-1 0 0 0,0 0 1 0 0,1 0-1 0 0,-1 0 0 0 0,1 0 0 0 0,-1 1 1 0 0,0-1-1 0 0,1 0 0 0 0,-1 0 0 0 0,1 0 1 0 0,-1 0-1 0 0,1 0 0 0 0,-1 0 0 0 0,0 0 1 0 0,1 0-1 0 0,-1 0 0 0 0,1 0 0 0 0,-1 0 1 0 0,0-1-1 0 0,1 1 0 0 0,-1 0 0 0 0,1 0 1 0 0,-1 0-1 0 0,0-1 0 0 0,1 1 0 0 0,0 0 0 0 0,6-2-1700 0 0</inkml:trace>
</inkml:ink>
</file>

<file path=ppt/ink/ink2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7"/>
    </inkml:context>
    <inkml:brush xml:id="br0">
      <inkml:brushProperty name="width" value="0.1" units="cm"/>
      <inkml:brushProperty name="height" value="0.1" units="cm"/>
      <inkml:brushProperty name="color" value="#004F8B"/>
    </inkml:brush>
  </inkml:definitions>
  <inkml:trace contextRef="#ctx0" brushRef="#br0">0 86 9959 0 0,'0'0'8791'0'0,"11"-21"-5790"0"0,7 14-2624 0 0,0 1 1 0 0,1 1-1 0 0,0 0 0 0 0,0 2 0 0 0,0 0 0 0 0,0 1 1 0 0,0 1-1 0 0,28 1 0 0 0,14-1 52 0 0,181-26 858 0 0,-240 27-782 0 0,-1 0-441 0 0,22 1 25 0 0,-21-1-356 0 0,0 1-1 0 0,0-1 0 0 0,0 0 1 0 0,0 0-1 0 0,0 0 0 0 0,0 0 1 0 0,0-1-1 0 0,0 1 0 0 0,0 0 1 0 0,-1-1-1 0 0,1 1 0 0 0,0-1 1 0 0,0 0-1 0 0,0 0 0 0 0,2-1 1 0 0</inkml:trace>
</inkml:ink>
</file>

<file path=ppt/ink/ink2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8"/>
    </inkml:context>
    <inkml:brush xml:id="br0">
      <inkml:brushProperty name="width" value="0.1" units="cm"/>
      <inkml:brushProperty name="height" value="0.1" units="cm"/>
      <inkml:brushProperty name="color" value="#004F8B"/>
    </inkml:brush>
  </inkml:definitions>
  <inkml:trace contextRef="#ctx0" brushRef="#br0">384 135 3223 0 0,'10'-39'3634'0'0,"-9"35"-3052"0"0,7-43 4697 0 0,-8 45-4947 0 0,0-1 0 0 0,0 1 1 0 0,0-1-1 0 0,0 1 0 0 0,0 0 1 0 0,-1-1-1 0 0,1 1 0 0 0,-1-1 1 0 0,0 1-1 0 0,1 0 0 0 0,-1-1 1 0 0,0 1-1 0 0,-1 0 0 0 0,1 0 1 0 0,0 0-1 0 0,-3-4 0 0 0,3 6-280 0 0,0 0 0 0 0,1-1 0 0 0,-1 1 0 0 0,0 0 0 0 0,0 0 0 0 0,1 0 0 0 0,-1 0 0 0 0,0 0 0 0 0,0 0 0 0 0,1 0 0 0 0,-1 0 0 0 0,0 0 0 0 0,0 0 0 0 0,1 0 0 0 0,-1 0 0 0 0,0 0-1 0 0,1 0 1 0 0,-1 1 0 0 0,0-1 0 0 0,1 0 0 0 0,-1 1 0 0 0,0-1 0 0 0,1 0 0 0 0,-1 1 0 0 0,0-1 0 0 0,1 1 0 0 0,-1-1 0 0 0,1 1 0 0 0,-1-1 0 0 0,1 1 0 0 0,-1 0 0 0 0,1-1 0 0 0,-1 1 0 0 0,1 0 0 0 0,-19 24 280 0 0,18-24-267 0 0,-43 64 450 0 0,8-14-423 0 0,3 1 1 0 0,-54 114-1 0 0,57-91-79 0 0,3 2 0 0 0,4 1 0 0 0,3 1-1 0 0,-19 158 1 0 0,34-176-68 0 0,2 0 0 0 0,3 0-1 0 0,14 104 1 0 0,-9-133 35 0 0,2-1 0 0 0,1-1 0 0 0,2 1 0 0 0,1-1 1 0 0,1-1-1 0 0,1 0 0 0 0,2 0 0 0 0,34 49 0 0 0,14 7 30 0 0,3-2-1 0 0,84 81 0 0 0,-120-141-1853 0 0</inkml:trace>
</inkml:ink>
</file>

<file path=ppt/ink/ink2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49"/>
    </inkml:context>
    <inkml:brush xml:id="br0">
      <inkml:brushProperty name="width" value="0.1" units="cm"/>
      <inkml:brushProperty name="height" value="0.1" units="cm"/>
      <inkml:brushProperty name="color" value="#004F8B"/>
    </inkml:brush>
  </inkml:definitions>
  <inkml:trace contextRef="#ctx0" brushRef="#br0">1 1 1839 0 0,'12'11'9545'0'0,"5"5"-5779"0"0,16 21-813 0 0,28 44-1 0 0,-47-61-2574 0 0,-2 0-1 0 0,-1 1 1 0 0,-1 1 0 0 0,11 31-1 0 0,16 59-228 0 0,-6 2-1 0 0,-4 1 1 0 0,-6 1-1 0 0,-5 1 1 0 0,-5 1 0 0 0,-6 196-1 0 0,-29-49-346 0 0,-2-132-1361 0 0,17-99-1892 0 0,-24 55 1 0 0</inkml:trace>
</inkml:ink>
</file>

<file path=ppt/ink/ink2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0"/>
    </inkml:context>
    <inkml:brush xml:id="br0">
      <inkml:brushProperty name="width" value="0.1" units="cm"/>
      <inkml:brushProperty name="height" value="0.1" units="cm"/>
      <inkml:brushProperty name="color" value="#004F8B"/>
    </inkml:brush>
  </inkml:definitions>
  <inkml:trace contextRef="#ctx0" brushRef="#br0">0 91 3679 0 0,'0'0'4971'0'0,"15"-26"3813"0"0,-11 21-8525 0 0,1 1 0 0 0,-1-1 0 0 0,1 1 0 0 0,1 0 1 0 0,-1 1-1 0 0,0-1 0 0 0,1 1 0 0 0,0 0 0 0 0,-1 0 0 0 0,1 1 0 0 0,0 0 0 0 0,1 0 1 0 0,11-2-1 0 0,11-2 173 0 0,48-4 1 0 0,-72 10-375 0 0,1 0 0 0 0,-1 0 1 0 0,0 0-1 0 0,1 0 0 0 0,-1 1 0 0 0,0 0 0 0 0,1 0 0 0 0,6 3 0 0 0,-11-4-50 0 0,0 1 0 0 0,0-1 0 0 0,0 1 0 0 0,0-1 0 0 0,0 1 0 0 0,0 0 0 0 0,0-1 0 0 0,0 1 0 0 0,0 0 0 0 0,0 0 0 0 0,0 0 0 0 0,0 0-1 0 0,-1 0 1 0 0,1 0 0 0 0,0 0 0 0 0,-1 0 0 0 0,1 0 0 0 0,0 0 0 0 0,-1 0 0 0 0,0 0 0 0 0,1 0 0 0 0,-1 0 0 0 0,0 1 0 0 0,1-1-1 0 0,-1 0 1 0 0,0 0 0 0 0,0 0 0 0 0,0 1 0 0 0,0-1 0 0 0,0 0 0 0 0,0 0 0 0 0,0 0 0 0 0,-1 1 0 0 0,1-1 0 0 0,0 0 0 0 0,-1 0 0 0 0,1 0-1 0 0,-1 0 1 0 0,1 0 0 0 0,-2 2 0 0 0,-5 17 39 0 0,0 0-1 0 0,1 1 0 0 0,-3 21 1 0 0,5-23-2 0 0,0 0 1 0 0,-2 0 0 0 0,-14 34-1 0 0,12-35-68 0 0,-2 0 0 0 0,0-1-1 0 0,0-1 1 0 0,-2 1 0 0 0,0-2 0 0 0,-17 18-1 0 0,63-18-29 0 0,-3-8 310 0 0,47 5 0 0 0,-9-2 9 0 0,-14 6 179 0 0,-28-7-2212 0 0,0-3-5435 0 0</inkml:trace>
</inkml:ink>
</file>

<file path=ppt/ink/ink2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1"/>
    </inkml:context>
    <inkml:brush xml:id="br0">
      <inkml:brushProperty name="width" value="0.1" units="cm"/>
      <inkml:brushProperty name="height" value="0.1" units="cm"/>
      <inkml:brushProperty name="color" value="#004F8B"/>
    </inkml:brush>
  </inkml:definitions>
  <inkml:trace contextRef="#ctx0" brushRef="#br0">1 31 8463 0 0,'0'0'7951'0'0,"4"-28"-3280"0"0,-3 28-4592 0 0,1-1 1 0 0,0 1 0 0 0,-1-1 0 0 0,1 1 0 0 0,-1 0 0 0 0,1 0 0 0 0,0 0 0 0 0,-1 0 0 0 0,1 0 0 0 0,-1 0 0 0 0,1 0 0 0 0,0 1 0 0 0,-1-1 0 0 0,1 1 0 0 0,-1-1 0 0 0,1 1-1 0 0,-1-1 1 0 0,3 2 0 0 0,28 15 592 0 0,-30-16-549 0 0,26 16 172 0 0,-1 1 1 0 0,-1 1 0 0 0,36 35-1 0 0,-61-54-188 0 0,-1 1-3 0 0,26 20-148 0 0</inkml:trace>
</inkml:ink>
</file>

<file path=ppt/ink/ink2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2"/>
    </inkml:context>
    <inkml:brush xml:id="br0">
      <inkml:brushProperty name="width" value="0.1" units="cm"/>
      <inkml:brushProperty name="height" value="0.1" units="cm"/>
      <inkml:brushProperty name="color" value="#004F8B"/>
    </inkml:brush>
  </inkml:definitions>
  <inkml:trace contextRef="#ctx0" brushRef="#br0">423 1 1839 0 0,'0'0'18376'0'0,"-14"15"-17018"0"0,-15 5-919 0 0,-1-2 0 0 0,-57 26 0 0 0,55-29-364 0 0,0 2-1 0 0,-54 37 1 0 0,76-48-69 0 0,1 1 0 0 0,0 0 0 0 0,0 0 1 0 0,1 1-1 0 0,0 0 0 0 0,0 1 0 0 0,1 0 1 0 0,0 0-1 0 0,1 0 0 0 0,0 1 0 0 0,0 0 0 0 0,1 0 1 0 0,0 1-1 0 0,-5 17 0 0 0,10-27-121 0 0,13-8-1722 0 0,-5-1 29 0 0</inkml:trace>
</inkml:ink>
</file>

<file path=ppt/ink/ink2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3"/>
    </inkml:context>
    <inkml:brush xml:id="br0">
      <inkml:brushProperty name="width" value="0.1" units="cm"/>
      <inkml:brushProperty name="height" value="0.1" units="cm"/>
      <inkml:brushProperty name="color" value="#004F8B"/>
    </inkml:brush>
  </inkml:definitions>
  <inkml:trace contextRef="#ctx0" brushRef="#br0">0 0 4607 0 0,'0'0'12294'0'0,"26"9"-9964"0"0,16 12-1566 0 0,-1 2 0 0 0,0 1 0 0 0,-2 3 0 0 0,-1 0 0 0 0,43 42 0 0 0,-79-66-742 0 0,0-1 1 0 0,1 0-1 0 0,0 0 0 0 0,-1 0 1 0 0,1-1-1 0 0,0 1 0 0 0,0-1 1 0 0,0 1-1 0 0,0-1 0 0 0,0 0 1 0 0,0 0-1 0 0,1 0 0 0 0,4 0 1 0 0,14-4-6789 0 0</inkml:trace>
</inkml:ink>
</file>

<file path=ppt/ink/ink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0"/>
    </inkml:context>
    <inkml:brush xml:id="br0">
      <inkml:brushProperty name="width" value="0.1" units="cm"/>
      <inkml:brushProperty name="height" value="0.1" units="cm"/>
      <inkml:brushProperty name="color" value="#F6630D"/>
    </inkml:brush>
  </inkml:definitions>
  <inkml:trace contextRef="#ctx0" brushRef="#br0">1 138 5063 0 0,'0'0'390'0'0,"23"-32"7039"0"0,22-27-329 0 0,-41 55-6913 0 0,0 0-1 0 0,1 0 1 0 0,-1 0 0 0 0,1 0 0 0 0,0 1 0 0 0,0 0 0 0 0,1 0-1 0 0,-1 0 1 0 0,0 1 0 0 0,1 0 0 0 0,0 0 0 0 0,-1 0-1 0 0,1 1 1 0 0,0-1 0 0 0,10 0 0 0 0,-11 2-84 0 0,1-1-1 0 0,-1 1 1 0 0,1-1 0 0 0,0 1-1 0 0,-1 1 1 0 0,1-1 0 0 0,-1 1-1 0 0,1 0 1 0 0,-1 1 0 0 0,1-1-1 0 0,-1 1 1 0 0,0 0 0 0 0,1 0-1 0 0,-1 1 1 0 0,0-1 0 0 0,8 7-1 0 0,-12-8-96 0 0,0 0-1 0 0,1 1 1 0 0,-1-1-1 0 0,0 0 1 0 0,0 1-1 0 0,0-1 1 0 0,0 1-1 0 0,0-1 1 0 0,0 1-1 0 0,0 0 1 0 0,0-1-1 0 0,-1 1 1 0 0,1 0-1 0 0,-1-1 1 0 0,1 1-1 0 0,-1 0 1 0 0,0 0-1 0 0,0 0 1 0 0,0-1-1 0 0,0 1 1 0 0,0 0-1 0 0,0 0 1 0 0,0 0-1 0 0,0 0 1 0 0,-1-1-1 0 0,1 1 1 0 0,-2 3-1 0 0,-2 3 38 0 0,0-1 1 0 0,0 1-1 0 0,-1-1 0 0 0,0 0 1 0 0,-7 7-1 0 0,8-10-11 0 0,0 1-1 0 0,0 0 1 0 0,0 0-1 0 0,1 0 1 0 0,-1 1 0 0 0,1-1-1 0 0,1 1 1 0 0,-3 6-1 0 0,5-10-27 0 0,0 0 0 0 0,0 0 0 0 0,0 0 0 0 0,0 0 0 0 0,0 0 0 0 0,1 0 0 0 0,-1 0 0 0 0,1-1-1 0 0,-1 1 1 0 0,1 0 0 0 0,0 0 0 0 0,-1-1 0 0 0,1 1 0 0 0,0 0 0 0 0,0-1 0 0 0,1 1 0 0 0,-1-1 0 0 0,0 1-1 0 0,0-1 1 0 0,1 0 0 0 0,-1 1 0 0 0,1-1 0 0 0,-1 0 0 0 0,1 0 0 0 0,-1 0 0 0 0,1 0 0 0 0,0 0 0 0 0,0 0-1 0 0,-1-1 1 0 0,1 1 0 0 0,0-1 0 0 0,2 1 0 0 0,6 3 0 0 0,1 0 1 0 0,0-1-1 0 0,0 0 0 0 0,0-1 0 0 0,0 0 0 0 0,0-1 1 0 0,13 0-1 0 0,83-7-21 0 0,-17 0-172 0 0,-41 6-4356 0 0</inkml:trace>
</inkml:ink>
</file>

<file path=ppt/ink/ink2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4"/>
    </inkml:context>
    <inkml:brush xml:id="br0">
      <inkml:brushProperty name="width" value="0.1" units="cm"/>
      <inkml:brushProperty name="height" value="0.1" units="cm"/>
      <inkml:brushProperty name="color" value="#004F8B"/>
    </inkml:brush>
  </inkml:definitions>
  <inkml:trace contextRef="#ctx0" brushRef="#br0">13 51 9151 0 0,'-12'12'12335'0'0,"25"-17"-9312"0"0,54-21-2109 0 0,-12 17-662 0 0,0 3 0 0 0,0 2 0 0 0,58 3 0 0 0,-98 1-55 0 0,-4 0-404 0 0,-1-1 0 0 0,0 1 0 0 0,0-2 0 0 0,19-4 0 0 0,-22 4-1194 0 0</inkml:trace>
</inkml:ink>
</file>

<file path=ppt/ink/ink2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5"/>
    </inkml:context>
    <inkml:brush xml:id="br0">
      <inkml:brushProperty name="width" value="0.1" units="cm"/>
      <inkml:brushProperty name="height" value="0.1" units="cm"/>
      <inkml:brushProperty name="color" value="#004F8B"/>
    </inkml:brush>
  </inkml:definitions>
  <inkml:trace contextRef="#ctx0" brushRef="#br0">0 58 2759 0 0,'6'-2'18172'0'0,"24"-6"-16912"0"0,243-38 3219 0 0,-264 45-4372 0 0,-1 1 0 0 0,1 0 1 0 0,-1 0-1 0 0,1 0 0 0 0,-1 1 1 0 0,10 2-1 0 0,12 4-4386 0 0,-19-5 415 0 0</inkml:trace>
</inkml:ink>
</file>

<file path=ppt/ink/ink2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6"/>
    </inkml:context>
    <inkml:brush xml:id="br0">
      <inkml:brushProperty name="width" value="0.1" units="cm"/>
      <inkml:brushProperty name="height" value="0.1" units="cm"/>
      <inkml:brushProperty name="color" value="#004F8B"/>
    </inkml:brush>
  </inkml:definitions>
  <inkml:trace contextRef="#ctx0" brushRef="#br0">43 16 10799 0 0,'0'0'4522'0'0,"-14"-16"2011"0"0,10 23-6371 0 0,1 0 1 0 0,0 0-1 0 0,0 0 1 0 0,1 0-1 0 0,-1 0 0 0 0,2 1 1 0 0,-1-1-1 0 0,0 10 1 0 0,-3 67 166 0 0,5-55-183 0 0,1 177-51 0 0,1-73-78 0 0,-2-130-161 0 0,0 0 0 0 0,0 1 1 0 0,1-1-1 0 0,-1 1 0 0 0,1-1 0 0 0,-1 0 0 0 0,1 1 0 0 0,0-1 1 0 0,0 0-1 0 0,1 0 0 0 0,1 5 0 0 0,-2-7-23 0 0,0 0-1 0 0,0 0 1 0 0,0 0-1 0 0,1 0 0 0 0,-1 0 1 0 0,0-1-1 0 0,0 1 1 0 0,1 0-1 0 0,-1 0 1 0 0,0-1-1 0 0,0 1 1 0 0,1-1-1 0 0,-1 1 1 0 0,1-1-1 0 0,-1 0 0 0 0,0 0 1 0 0,1 0-1 0 0,-1 1 1 0 0,1-1-1 0 0,-1 0 1 0 0,1-1-1 0 0,-1 1 1 0 0,1 0-1 0 0,-1 0 1 0 0,0-1-1 0 0,1 1 0 0 0,-1 0 1 0 0,0-1-1 0 0,1 0 1 0 0,1 0-1 0 0</inkml:trace>
</inkml:ink>
</file>

<file path=ppt/ink/ink2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7"/>
    </inkml:context>
    <inkml:brush xml:id="br0">
      <inkml:brushProperty name="width" value="0.1" units="cm"/>
      <inkml:brushProperty name="height" value="0.1" units="cm"/>
      <inkml:brushProperty name="color" value="#004F8B"/>
    </inkml:brush>
  </inkml:definitions>
  <inkml:trace contextRef="#ctx0" brushRef="#br0">27 0 20271 0 0,'-22'17'3112'0'0,"18"-19"-2144"0"0</inkml:trace>
</inkml:ink>
</file>

<file path=ppt/ink/ink2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8"/>
    </inkml:context>
    <inkml:brush xml:id="br0">
      <inkml:brushProperty name="width" value="0.1" units="cm"/>
      <inkml:brushProperty name="height" value="0.1" units="cm"/>
      <inkml:brushProperty name="color" value="#004F8B"/>
    </inkml:brush>
  </inkml:definitions>
  <inkml:trace contextRef="#ctx0" brushRef="#br0">73 0 12031 0 0,'0'0'2102'0'0,"-11"35"1600"0"0,-4 4-3136 0 0,1 0 1 0 0,-7 44-1 0 0,17-64-561 0 0,1 1 1 0 0,0-1-1 0 0,2 1 1 0 0,0-1-1 0 0,2 1 1 0 0,3 29 0 0 0,-3-47 28 0 0,0-1 1 0 0,0 1 0 0 0,0-1 0 0 0,0 0 0 0 0,0 0 0 0 0,0 1 0 0 0,0-1 0 0 0,0 0 0 0 0,0 0 0 0 0,1 0 0 0 0,-1 0 0 0 0,0 0 0 0 0,1-1 0 0 0,-1 1 0 0 0,1 0 0 0 0,-1-1 0 0 0,0 1 0 0 0,1-1 0 0 0,0 1-1 0 0,-1-1 1 0 0,1 1 0 0 0,-1-1 0 0 0,1 0 0 0 0,-1 0 0 0 0,1 0 0 0 0,0 0 0 0 0,-1 0 0 0 0,1 0 0 0 0,1-1 0 0 0,61-6 779 0 0,-51 5-570 0 0,347-62 3432 0 0,-358 64-3801 0 0,-1 0 0 0 0,0-1 0 0 0,1 1 0 0 0,-1 0-1 0 0,1 0 1 0 0,-1 0 0 0 0,0 0 0 0 0,1 0 0 0 0,-1 0 0 0 0,1 1 0 0 0,-1-1-1 0 0,0 0 1 0 0,1 1 0 0 0,-1-1 0 0 0,0 1 0 0 0,2 0 0 0 0</inkml:trace>
</inkml:ink>
</file>

<file path=ppt/ink/ink2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59"/>
    </inkml:context>
    <inkml:brush xml:id="br0">
      <inkml:brushProperty name="width" value="0.1" units="cm"/>
      <inkml:brushProperty name="height" value="0.1" units="cm"/>
      <inkml:brushProperty name="color" value="#004F8B"/>
    </inkml:brush>
  </inkml:definitions>
  <inkml:trace contextRef="#ctx0" brushRef="#br0">187 0 12151 0 0,'0'0'2499'0'0,"-19"22"2446"0"0,3-4-4246 0 0,1 1 1 0 0,0 0-1 0 0,2 2 0 0 0,-14 26 0 0 0,9-12-476 0 0,2-1 0 0 0,1 2 0 0 0,-16 60 0 0 0,30-92-272 0 0,1 0 1 0 0,0 0-1 0 0,0-1 0 0 0,0 1 0 0 0,0 0 0 0 0,1 0 1 0 0,0 0-1 0 0,0-1 0 0 0,0 1 0 0 0,0-1 0 0 0,0 1 1 0 0,1-1-1 0 0,-1 1 0 0 0,1-1 0 0 0,0 0 0 0 0,0 1 1 0 0,1-1-1 0 0,2 4 0 0 0,-3-5-35 0 0,0 1 0 0 0,1-1-1 0 0,-1 0 1 0 0,0 0 0 0 0,1 0 0 0 0,-1 0 0 0 0,1 0-1 0 0,0 0 1 0 0,-1-1 0 0 0,1 1 0 0 0,0-1-1 0 0,0 0 1 0 0,0 0 0 0 0,0 0 0 0 0,0 0 0 0 0,0 0-1 0 0,1-1 1 0 0,-1 1 0 0 0,0-1 0 0 0,0 0-1 0 0,7 0 1 0 0,-1-3-1856 0 0</inkml:trace>
</inkml:ink>
</file>

<file path=ppt/ink/ink2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0"/>
    </inkml:context>
    <inkml:brush xml:id="br0">
      <inkml:brushProperty name="width" value="0.1" units="cm"/>
      <inkml:brushProperty name="height" value="0.1" units="cm"/>
      <inkml:brushProperty name="color" value="#004F8B"/>
    </inkml:brush>
  </inkml:definitions>
  <inkml:trace contextRef="#ctx0" brushRef="#br0">12 114 9359 0 0,'0'0'846'0'0,"27"-26"3176"0"0,6 3-734 0 0,-29 21-3056 0 0,-1 1 1 0 0,0-1-1 0 0,0 0 1 0 0,0 0-1 0 0,0 0 1 0 0,0 0 0 0 0,-1 0-1 0 0,1-1 1 0 0,0 1-1 0 0,-1-1 1 0 0,0 0-1 0 0,0 1 1 0 0,0-1-1 0 0,0 0 1 0 0,0-1 0 0 0,0 1-1 0 0,-1 0 1 0 0,0 0-1 0 0,2-6 1 0 0,-3 9-201 0 0,0 0 0 0 0,0-1 0 0 0,0 1-1 0 0,0-1 1 0 0,0 1 0 0 0,1 0 0 0 0,-1-1 0 0 0,0 1 0 0 0,0 0 0 0 0,0-1 0 0 0,0 1 0 0 0,1 0 0 0 0,-1-1-1 0 0,0 1 1 0 0,0 0 0 0 0,1-1 0 0 0,-1 1 0 0 0,0 0 0 0 0,0 0 0 0 0,1-1 0 0 0,-1 1 0 0 0,0 0 0 0 0,1 0-1 0 0,-1 0 1 0 0,1-1 0 0 0,-1 1 0 0 0,0 0 0 0 0,1 0 0 0 0,-1 0 0 0 0,0 0 0 0 0,1 0 0 0 0,-1 0 0 0 0,1 0-1 0 0,-1 0 1 0 0,0 0 0 0 0,1 0 0 0 0,-1 0 0 0 0,1 0 0 0 0,-1 0 0 0 0,0 0 0 0 0,1 0 0 0 0,19 14 185 0 0,11 26-116 0 0,-26-26-87 0 0,-1 1-1 0 0,-1-1 0 0 0,0 1 1 0 0,-1-1-1 0 0,0 1 0 0 0,-2 0 0 0 0,1 0 1 0 0,-3 17-1 0 0,-1-7-170 0 0,0 1 0 0 0,-2-1 0 0 0,-14 46 0 0 0,15-60 83 0 0,-1-1 0 0 0,0 1-1 0 0,-1-1 1 0 0,0 0 0 0 0,0-1-1 0 0,-1 0 1 0 0,-11 12 0 0 0,14-16 53 0 0,-1 0 1 0 0,0-1-1 0 0,0 1 1 0 0,0-1-1 0 0,-1 0 1 0 0,1-1 0 0 0,-1 1-1 0 0,0-1 1 0 0,0 0-1 0 0,0-1 1 0 0,0 0-1 0 0,-1 1 1 0 0,1-2 0 0 0,-7 2-1 0 0,12-3 28 0 0,0 1-1 0 0,0-1 1 0 0,0 0 0 0 0,1 0-1 0 0,-1 1 1 0 0,0-1 0 0 0,0 0-1 0 0,0 0 1 0 0,0 0 0 0 0,0 0-1 0 0,0 0 1 0 0,1 0 0 0 0,-1 0-1 0 0,0-1 1 0 0,0 1 0 0 0,0 0-1 0 0,0 0 1 0 0,0-1 0 0 0,1 1-1 0 0,-1 0 1 0 0,0-1 0 0 0,0 1-1 0 0,0-1 1 0 0,1 1 0 0 0,-1-1-1 0 0,-1 0 1 0 0,3 0 3 0 0,-1 0-1 0 0,0 1 1 0 0,1-1 0 0 0,-1 1 0 0 0,1-1-1 0 0,-1 0 1 0 0,1 1 0 0 0,-1-1 0 0 0,1 1-1 0 0,-1-1 1 0 0,1 1 0 0 0,-1-1 0 0 0,1 1-1 0 0,0 0 1 0 0,-1-1 0 0 0,1 1 0 0 0,-1 0-1 0 0,1-1 1 0 0,0 1 0 0 0,0 0 0 0 0,-1 0-1 0 0,2 0 1 0 0,42-17 112 0 0,-34 13-88 0 0,0 0 0 0 0,0 0 0 0 0,0 1 0 0 0,18-3 0 0 0,-2 6-153 0 0,0 0 1 0 0,0 1-1 0 0,0 2 0 0 0,0 1 1 0 0,50 13-1 0 0,-66-15-1185 0 0</inkml:trace>
</inkml:ink>
</file>

<file path=ppt/ink/ink2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1"/>
    </inkml:context>
    <inkml:brush xml:id="br0">
      <inkml:brushProperty name="width" value="0.1" units="cm"/>
      <inkml:brushProperty name="height" value="0.1" units="cm"/>
      <inkml:brushProperty name="color" value="#004F8B"/>
    </inkml:brush>
  </inkml:definitions>
  <inkml:trace contextRef="#ctx0" brushRef="#br0">149 13 4607 0 0,'-2'-10'17154'0'0,"1"7"-16989"0"0,-5 8 12 0 0,0-1 1 0 0,0 1-1 0 0,1 0 1 0 0,0 0-1 0 0,0 0 1 0 0,0 1-1 0 0,1-1 1 0 0,-7 13-1 0 0,-27 58-353 0 0,17-33 260 0 0,16-33-84 0 0,0-2 0 0 0,1-1 0 0 0,0 2 0 0 0,1-1 0 0 0,-1 0 0 0 0,2 1 0 0 0,-4 15 0 0 0,6-22 0 0 0,0 0 0 0 0,0 0 0 0 0,0 1 0 0 0,0-1 0 0 0,1 0 0 0 0,-1 0 0 0 0,1 0 0 0 0,-1 1 0 0 0,1-1 0 0 0,0 0 0 0 0,0 0 0 0 0,0 0 0 0 0,0 0 0 0 0,1 0 0 0 0,-1 0 0 0 0,0-1 0 0 0,1 1 0 0 0,-1 0 0 0 0,1-1 0 0 0,-1 1 0 0 0,1-1 0 0 0,0 1 0 0 0,0-1 0 0 0,0 0 0 0 0,0 0 0 0 0,0 0 0 0 0,0 0 0 0 0,0 0 0 0 0,0 0 0 0 0,0 0 0 0 0,4 0 0 0 0,4 2 82 0 0,0 0 0 0 0,0-1 0 0 0,0 0 0 0 0,0-1 0 0 0,0 0 0 0 0,0-1 0 0 0,1 0 0 0 0,-1 0 0 0 0,0-1 0 0 0,10-3 0 0 0,12-3 372 0 0,55-21 1 0 0,-57 17-166 0 0,53-11 0 0 0,-65 22-80 0 0,-6 1-3063 0 0</inkml:trace>
</inkml:ink>
</file>

<file path=ppt/ink/ink2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2"/>
    </inkml:context>
    <inkml:brush xml:id="br0">
      <inkml:brushProperty name="width" value="0.1" units="cm"/>
      <inkml:brushProperty name="height" value="0.1" units="cm"/>
      <inkml:brushProperty name="color" value="#004F8B"/>
    </inkml:brush>
  </inkml:definitions>
  <inkml:trace contextRef="#ctx0" brushRef="#br0">112 16 6911 0 0,'-12'-16'14748'0'0,"10"17"-14627"0"0,0 1 0 0 0,0-1 0 0 0,0 0 0 0 0,0 1 0 0 0,0-1 0 0 0,0 1-1 0 0,1-1 1 0 0,-1 1 0 0 0,1 0 0 0 0,-1 0 0 0 0,1 0 0 0 0,-1 0 0 0 0,1 0 0 0 0,0 0 0 0 0,0 0-1 0 0,0 0 1 0 0,-1 4 0 0 0,-13 46 331 0 0,12-40-260 0 0,-14 57 97 0 0,3 1 0 0 0,-7 103 0 0 0,23-113-117 0 0,-2-57-308 0 0,1 1 0 0 0,0-1 0 0 0,-1 1 0 0 0,1-1 0 0 0,0 1 0 0 0,0-1 0 0 0,1 0 0 0 0,-1 0 0 0 0,1 1 0 0 0,0-1 0 0 0,0 0 0 0 0,0 0 0 0 0,0-1 0 0 0,4 5 0 0 0,0-4-1244 0 0,-1-3-55 0 0</inkml:trace>
</inkml:ink>
</file>

<file path=ppt/ink/ink2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3"/>
    </inkml:context>
    <inkml:brush xml:id="br0">
      <inkml:brushProperty name="width" value="0.1" units="cm"/>
      <inkml:brushProperty name="height" value="0.1" units="cm"/>
      <inkml:brushProperty name="color" value="#004F8B"/>
    </inkml:brush>
  </inkml:definitions>
  <inkml:trace contextRef="#ctx0" brushRef="#br0">199 46 9527 0 0,'0'0'4696'0'0,"-31"-15"256"0"0,23 15-4752 0 0,1 0 0 0 0,-1 0 0 0 0,0 1 0 0 0,1-1 0 0 0,-1 2 0 0 0,1-1 0 0 0,0 1 0 0 0,-1 0 0 0 0,1 1 0 0 0,-11 5 0 0 0,12-6-70 0 0,0 1 1 0 0,1-1-1 0 0,0 2 0 0 0,-1-1 1 0 0,1 1-1 0 0,0-1 0 0 0,1 1 0 0 0,-1 1 1 0 0,1-1-1 0 0,0 1 0 0 0,0-1 1 0 0,0 1-1 0 0,-4 8 0 0 0,7-11-130 0 0,0 0 0 0 0,1 0 0 0 0,0 0 0 0 0,-1 0 0 0 0,1-1 0 0 0,0 1 0 0 0,0 0 0 0 0,0 0 0 0 0,0 0 0 0 0,0 0 0 0 0,1 0 0 0 0,-1 0 0 0 0,0 0 0 0 0,1 0 0 0 0,0 0 0 0 0,-1-1 0 0 0,1 1 0 0 0,0 0 0 0 0,0 0 0 0 0,0-1 0 0 0,0 1 0 0 0,0 0 0 0 0,0-1 0 0 0,1 1 0 0 0,-1-1 0 0 0,0 0 0 0 0,1 1 0 0 0,-1-1 0 0 0,1 0 0 0 0,0 0 0 0 0,1 1 0 0 0,9 6 0 0 0,0-1 0 0 0,0 0 0 0 0,18 6 0 0 0,-14-6 0 0 0,34 15 74 0 0,-18-9 124 0 0,-1 2 0 0 0,56 34 0 0 0,-81-45-177 0 0,0 0 1 0 0,0 0-1 0 0,0 1 0 0 0,-1 0 0 0 0,0 0 1 0 0,0 0-1 0 0,0 1 0 0 0,-1 0 0 0 0,1-1 1 0 0,-1 2-1 0 0,-1-1 0 0 0,1 0 1 0 0,-1 1-1 0 0,0 0 0 0 0,-1-1 0 0 0,1 1 1 0 0,-1 0-1 0 0,-1 0 0 0 0,2 11 0 0 0,-3-14-14 0 0,-1-1-1 0 0,1 1 0 0 0,-1 0 0 0 0,0-1 1 0 0,0 1-1 0 0,0 0 0 0 0,-1-1 0 0 0,1 1 1 0 0,-1-1-1 0 0,0 0 0 0 0,0 1 0 0 0,0-1 1 0 0,0 0-1 0 0,-1 0 0 0 0,1-1 0 0 0,-1 1 1 0 0,0 0-1 0 0,0-1 0 0 0,0 1 0 0 0,0-1 1 0 0,0 0-1 0 0,0 0 0 0 0,-5 2 0 0 0,-11 6-6 0 0,-1-1-1 0 0,-40 13 0 0 0,30-11-9 0 0,-7 6-116 0 0,-31 12 55 0 0,64-27 69 0 0,0-1 0 0 0,0 0 0 0 0,0 0 0 0 0,0 0 0 0 0,0-1 1 0 0,0 1-1 0 0,0-1 0 0 0,0 0 0 0 0,0 0 0 0 0,0-1 1 0 0,0 1-1 0 0,0-1 0 0 0,-6-1 0 0 0,8 1 2 0 0,0-1 0 0 0,0 1 0 0 0,0-1 0 0 0,0 1 0 0 0,0-1 0 0 0,0 0 0 0 0,0 0 0 0 0,1 1 0 0 0,-1-1 0 0 0,1 0 0 0 0,0-1 0 0 0,-1 1 0 0 0,1 0 0 0 0,0 0 0 0 0,0 0 0 0 0,0-1 0 0 0,1 1 0 0 0,-1 0 0 0 0,0-1 0 0 0,1 1 0 0 0,0-1 0 0 0,-1 1 0 0 0,1-1 0 0 0,0 1 0 0 0,0-1 0 0 0,1 1 0 0 0,-1-1 0 0 0,1-3 0 0 0,2-10 0 0 0,0 0 0 0 0,1 1 0 0 0,7-19 0 0 0,-8 25 0 0 0,2-5-11 0 0,1 0 0 0 0,0 1 0 0 0,1 0 0 0 0,0 0 0 0 0,1 1 0 0 0,1 0 0 0 0,0 0 0 0 0,0 1 0 0 0,13-12 0 0 0,10-5-9 0 0,64-43 1 0 0,15-12 35 0 0,-109 82-2 0 0,0-1 0 0 0,0 0 1 0 0,1 1-1 0 0,-1-1 0 0 0,0 0 1 0 0,-1 0-1 0 0,1 0 0 0 0,0 0 1 0 0,-1-1-1 0 0,1 1 0 0 0,-1 0 1 0 0,0-1-1 0 0,1 1 0 0 0,-1-1 1 0 0,0 1-1 0 0,-1-1 0 0 0,1 0 1 0 0,0 1-1 0 0,-1-1 0 0 0,0 0 1 0 0,1 0-1 0 0,-1 1 0 0 0,-1-6 1 0 0,0 4 26 0 0,-1 1 1 0 0,0 0 0 0 0,1-1 0 0 0,-2 1-1 0 0,1 0 1 0 0,0 1 0 0 0,-1-1-1 0 0,1 0 1 0 0,-1 1 0 0 0,0-1 0 0 0,0 1-1 0 0,0 0 1 0 0,0 0 0 0 0,0 0 0 0 0,0 0-1 0 0,-7-2 1 0 0,-2-2 11 0 0,0 2-1 0 0,0 0 0 0 0,-1 0 1 0 0,0 1-1 0 0,0 0 1 0 0,-16 0-1 0 0,21 2-154 0 0,0 0 0 0 0,-1 1 0 0 0,1 0 0 0 0,-1 1 0 0 0,1 0 0 0 0,0 0 0 0 0,-1 1 0 0 0,1 0 0 0 0,0 0 0 0 0,-13 6 0 0 0,10 1-3219 0 0</inkml:trace>
</inkml:ink>
</file>

<file path=ppt/ink/ink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1"/>
    </inkml:context>
    <inkml:brush xml:id="br0">
      <inkml:brushProperty name="width" value="0.1" units="cm"/>
      <inkml:brushProperty name="height" value="0.1" units="cm"/>
      <inkml:brushProperty name="color" value="#F6630D"/>
    </inkml:brush>
  </inkml:definitions>
  <inkml:trace contextRef="#ctx0" brushRef="#br0">173 39 4143 0 0,'7'-38'19072'0'0,"-8"38"-19004"0"0,0 1 0 0 0,1-1 0 0 0,-1 1 0 0 0,0-1 0 0 0,0 1 0 0 0,0-1 0 0 0,0 1 0 0 0,0 0 1 0 0,1-1-1 0 0,-1 1 0 0 0,0 0 0 0 0,0 0 0 0 0,1 0 0 0 0,-1-1 0 0 0,1 1 0 0 0,-1 0 0 0 0,1 0 0 0 0,-1 0 0 0 0,1 0 0 0 0,0 0 0 0 0,-1 2 0 0 0,-9 28 163 0 0,8-23-123 0 0,-4 8-69 0 0,-1-1 0 0 0,-1 0 0 0 0,0-1 0 0 0,-1 0 0 0 0,-18 23 1 0 0,17-25-26 0 0,0 1-1 0 0,1 0 1 0 0,1 1 0 0 0,0 0 0 0 0,1 0 0 0 0,-6 16 0 0 0,13-29-14 0 0,0-1 0 0 0,0 1 0 0 0,0-1 0 0 0,0 1 0 0 0,0 0 0 0 0,0-1 0 0 0,0 1 0 0 0,0 0 0 0 0,0-1 0 0 0,1 1 0 0 0,-1-1 0 0 0,0 1 0 0 0,0 0 0 0 0,0-1 0 0 0,1 1 0 0 0,-1-1 0 0 0,0 1 0 0 0,1-1 0 0 0,-1 1 0 0 0,0-1 0 0 0,1 1 0 0 0,-1-1 0 0 0,1 1 0 0 0,-1-1 0 0 0,1 0 0 0 0,-1 1 0 0 0,1-1 0 0 0,-1 0 0 0 0,1 1 0 0 0,-1-1 0 0 0,1 0 0 0 0,0 0 0 0 0,-1 1 0 0 0,1-1 0 0 0,-1 0 0 0 0,1 0 0 0 0,0 0 0 0 0,-1 0 0 0 0,1 0 0 0 0,-1 0 0 0 0,1 0 0 0 0,0 0 0 0 0,-1 0 0 0 0,1 0 0 0 0,0 0 0 0 0,-1 0 0 0 0,1 0 0 0 0,-1-1 0 0 0,1 1 0 0 0,-1 0 0 0 0,2-1 0 0 0,35-7 0 0 0,-35 8 0 0 0,20-6 121 0 0,-1 2 0 0 0,1 0-1 0 0,0 1 1 0 0,0 2 0 0 0,0 0 0 0 0,34 3-1 0 0,-43-1-83 0 0,-1 1 1 0 0,1 1-1 0 0,-1 0 0 0 0,1 1 0 0 0,-1 0 0 0 0,0 0 0 0 0,-1 1 0 0 0,1 1 1 0 0,-1 0-1 0 0,0 1 0 0 0,0 0 0 0 0,17 15 0 0 0,-25-19-28 0 0,0 1-1 0 0,0-1 1 0 0,0 1-1 0 0,0-1 1 0 0,-1 1-1 0 0,1 0 1 0 0,-1 0-1 0 0,0 0 1 0 0,0 1 0 0 0,-1-1-1 0 0,1 0 1 0 0,-1 1-1 0 0,0-1 1 0 0,0 1-1 0 0,1 7 1 0 0,-2-4 16 0 0,0 0 1 0 0,-1 0 0 0 0,0 0-1 0 0,0 0 1 0 0,-1 0-1 0 0,1 0 1 0 0,-2 0 0 0 0,-4 10-1 0 0,1-5 47 0 0,0 0 0 0 0,-1 0 0 0 0,0-1 1 0 0,-1 0-1 0 0,-1 0 0 0 0,0-1 0 0 0,-1 0 0 0 0,0 0 0 0 0,-19 14 0 0 0,4-6 42 0 0,10-7 21 0 0,0-1-1 0 0,0-1 1 0 0,-19 9-1 0 0,27-16-83 0 0,0-1 0 0 0,0 1 0 0 0,0-1 0 0 0,-1-1 0 0 0,1 1 0 0 0,0-1 0 0 0,-1-1 0 0 0,1 1 0 0 0,-1-1 0 0 0,1 0 0 0 0,-9-2 0 0 0,-28-1 38 0 0,32 3-131 0 0,1 0-1 0 0,-1-1 1 0 0,1 0-1 0 0,0-1 1 0 0,0 0-1 0 0,0-1 1 0 0,-13-5-1 0 0,23 7-133 0 0,0 1-1 0 0,0-1 1 0 0,1 1-1 0 0,-1-1 1 0 0,0 0-1 0 0,0 1 1 0 0,1-1-1 0 0,-1 0 1 0 0,0 0-1 0 0,1 0 1 0 0,-1 1-1 0 0,1-1 1 0 0,-1 0-1 0 0,1 0 1 0 0,0 0-1 0 0,-1 0 1 0 0,1 0-1 0 0,0 0 1 0 0,0 0-1 0 0,-1 0 1 0 0,1 0-1 0 0,0 0 1 0 0,0 0-1 0 0,0 0 1 0 0,0 0-1 0 0,0 0 1 0 0,0 0-1 0 0,1-2 1 0 0</inkml:trace>
</inkml:ink>
</file>

<file path=ppt/ink/ink2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4"/>
    </inkml:context>
    <inkml:brush xml:id="br0">
      <inkml:brushProperty name="width" value="0.1" units="cm"/>
      <inkml:brushProperty name="height" value="0.1" units="cm"/>
      <inkml:brushProperty name="color" value="#004F8B"/>
    </inkml:brush>
  </inkml:definitions>
  <inkml:trace contextRef="#ctx0" brushRef="#br0">52 51 7367 0 0,'0'-1'568'0'0,"0"-6"550"0"0,-2-26 8897 0 0,-5 23-6093 0 0,-6 14-4152 0 0,10 0 361 0 0,1-1-1 0 0,1 1 0 0 0,-1 0 0 0 0,0 0 0 0 0,1 0 0 0 0,0 0 0 0 0,0 1 0 0 0,0-1 0 0 0,0 0 0 0 0,1 0 0 0 0,0 1 0 0 0,0-1 0 0 0,0 5 0 0 0,-1 7 136 0 0,-7 62 169 0 0,3 0-1 0 0,8 130 1 0 0,0-176-435 0 0,-3-31-1 0 0,1 0 1 0 0,-1 0-1 0 0,0 1 1 0 0,1-1-1 0 0,-1 0 0 0 0,0 0 1 0 0,1 0-1 0 0,0 0 1 0 0,-1 0-1 0 0,1 0 0 0 0,-1 0 1 0 0,1 0-1 0 0,0-1 1 0 0,0 1-1 0 0,0 0 0 0 0,-1 0 1 0 0,1 0-1 0 0,0-1 1 0 0,0 1-1 0 0,0 0 0 0 0,0-1 1 0 0,0 1-1 0 0,0-1 1 0 0,0 0-1 0 0,0 1 0 0 0,0-1 1 0 0,1 0-1 0 0,-1 1 1 0 0,0-1-1 0 0,2 0 0 0 0,27-1-531 0 0,-15-11-1548 0 0,-9 2 847 0 0</inkml:trace>
</inkml:ink>
</file>

<file path=ppt/ink/ink2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5"/>
    </inkml:context>
    <inkml:brush xml:id="br0">
      <inkml:brushProperty name="width" value="0.1" units="cm"/>
      <inkml:brushProperty name="height" value="0.1" units="cm"/>
      <inkml:brushProperty name="color" value="#004F8B"/>
    </inkml:brush>
  </inkml:definitions>
  <inkml:trace contextRef="#ctx0" brushRef="#br0">1 28 7831 0 0,'27'-28'15640'0'0,"-30"48"-15079"0"0,2 0 0 0 0,1 40 0 0 0,0 3-284 0 0,-4 8-187 0 0,-1-11 29 0 0,3 0 1 0 0,8 89-1 0 0,-5-147-185 0 0,-1 1 0 0 0,1-1 0 0 0,-1 1 1 0 0,1-1-1 0 0,0 0 0 0 0,0 1 0 0 0,0-1 0 0 0,0 0 0 0 0,1 0 0 0 0,-1 0 0 0 0,0 0 0 0 0,1 0 0 0 0,0 0 1 0 0,-1 0-1 0 0,1 0 0 0 0,0-1 0 0 0,0 1 0 0 0,0-1 0 0 0,0 1 0 0 0,0-1 0 0 0,0 0 0 0 0,3 2 0 0 0,-3-3-7 0 0,0 1 0 0 0,-1-1-1 0 0,1 1 1 0 0,0-1-1 0 0,0 0 1 0 0,0 0-1 0 0,-1 0 1 0 0,1 0 0 0 0,0 0-1 0 0,0 0 1 0 0,0 0-1 0 0,-1 0 1 0 0,1-1 0 0 0,0 1-1 0 0,0-1 1 0 0,-1 1-1 0 0,1-1 1 0 0,-1 0-1 0 0,1 0 1 0 0,0 0 0 0 0,-1 0-1 0 0,1 0 1 0 0,-1 0-1 0 0,0 0 1 0 0,1 0-1 0 0,-1 0 1 0 0,0-1 0 0 0,0 1-1 0 0,0-1 1 0 0,1 1-1 0 0,-1-2 1 0 0,7-12-1614 0 0</inkml:trace>
</inkml:ink>
</file>

<file path=ppt/ink/ink2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6"/>
    </inkml:context>
    <inkml:brush xml:id="br0">
      <inkml:brushProperty name="width" value="0.1" units="cm"/>
      <inkml:brushProperty name="height" value="0.1" units="cm"/>
      <inkml:brushProperty name="color" value="#004F8B"/>
    </inkml:brush>
  </inkml:definitions>
  <inkml:trace contextRef="#ctx0" brushRef="#br0">12 104 2303 0 0,'-6'17'1279'0'0,"2"-4"2521"0"0,3-10-3279 0 0,1 0 0 0 0,0 0 0 0 0,0 0 0 0 0,0 0 0 0 0,0 0 0 0 0,0-1 0 0 0,1 1 0 0 0,0 0 0 0 0,-1 0 0 0 0,1 0 0 0 0,0-1 0 0 0,0 1-1 0 0,0 0 1 0 0,1-1 0 0 0,-1 1 0 0 0,3 2 0 0 0,-1-1-114 0 0,1 0-1 0 0,-1 0 1 0 0,1 0-1 0 0,0-1 0 0 0,0 0 1 0 0,1 0-1 0 0,-1 0 1 0 0,7 3-1 0 0,10 3 18 0 0,0 0 0 0 0,0-2 0 0 0,32 6 1 0 0,-28-6 684 0 0,-18-5-1014 0 0,1 0 1 0 0,0 0-1 0 0,0-1 1 0 0,0 0-1 0 0,-1 0 1 0 0,1-1-1 0 0,0 0 1 0 0,0 0-1 0 0,0-1 1 0 0,0 0-1 0 0,0 0 1 0 0,0-1-1 0 0,0 0 1 0 0,-1 0-1 0 0,1-1 1 0 0,-1 0-1 0 0,0-1 1 0 0,0 1-1 0 0,0-1 1 0 0,0 0-1 0 0,0-1 1 0 0,-1 0-1 0 0,0 0 1 0 0,0 0-1 0 0,0-1 1 0 0,-1 0-1 0 0,0 0 1 0 0,5-8-1 0 0,7-7 105 0 0,1 0-1 0 0,0 2 0 0 0,1 0 1 0 0,1 1-1 0 0,1 1 1 0 0,40-25-1 0 0,-53 37-177 0 0,1 1 0 0 0,-1 0 0 0 0,0 0 0 0 0,1 1 0 0 0,0 0 0 0 0,0 0 0 0 0,0 1 0 0 0,0 0 0 0 0,0 1 0 0 0,0 0 0 0 0,0 1 0 0 0,0 0-1 0 0,1 0 1 0 0,-1 0 0 0 0,0 2 0 0 0,0-1 0 0 0,0 1 0 0 0,0 0 0 0 0,0 1 0 0 0,0 0 0 0 0,-1 0 0 0 0,0 1 0 0 0,10 5 0 0 0,42 29-14 0 0,-39-22-186 0 0,1-2 0 0 0,1-1 0 0 0,0-1 0 0 0,0 0 0 0 0,1-2 0 0 0,26 7 0 0 0,-30-14-1251 0 0</inkml:trace>
</inkml:ink>
</file>

<file path=ppt/ink/ink2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7"/>
    </inkml:context>
    <inkml:brush xml:id="br0">
      <inkml:brushProperty name="width" value="0.1" units="cm"/>
      <inkml:brushProperty name="height" value="0.1" units="cm"/>
      <inkml:brushProperty name="color" value="#004F8B"/>
    </inkml:brush>
  </inkml:definitions>
  <inkml:trace contextRef="#ctx0" brushRef="#br0">0 47 9039 0 0,'0'0'3826'0'0,"7"-37"1075"0"0,-1 38-4563 0 0,0-1 0 0 0,0 0 0 0 0,0 0-1 0 0,-1 0 1 0 0,1-1 0 0 0,0 0 0 0 0,8-2 0 0 0,18-2 176 0 0,150 5 1135 0 0,-76 3-530 0 0,-100-4-1076 0 0,-1 1-1 0 0,1 1 1 0 0,-1-1 0 0 0,1 1-1 0 0,-1 0 1 0 0,1 0 0 0 0,-1 1-1 0 0,8 2 1 0 0,4 8-2784 0 0</inkml:trace>
</inkml:ink>
</file>

<file path=ppt/ink/ink2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8"/>
    </inkml:context>
    <inkml:brush xml:id="br0">
      <inkml:brushProperty name="width" value="0.1" units="cm"/>
      <inkml:brushProperty name="height" value="0.1" units="cm"/>
      <inkml:brushProperty name="color" value="#004F8B"/>
    </inkml:brush>
  </inkml:definitions>
  <inkml:trace contextRef="#ctx0" brushRef="#br0">1 31 11863 0 0,'0'0'3222'0'0,"33"-10"1652"0"0,3 2-3334 0 0,1 3-1 0 0,51-3 1 0 0,-73 8-1345 0 0,1 0 0 0 0,0 2 1 0 0,0-1-1 0 0,-1 2 0 0 0,1 0 0 0 0,-1 1 1 0 0,0 0-1 0 0,18 9 0 0 0,-29-11-337 0 0,0-1-1 0 0,-1 1 1 0 0,1 0-1 0 0,0-1 1 0 0,0 0-1 0 0,0 0 1 0 0,0 0-1 0 0,0 0 1 0 0,0-1-1 0 0,0 0 1 0 0,0 0-1 0 0,1 0 0 0 0,-1 0 1 0 0,0 0-1 0 0,0-1 1 0 0,5-1-1 0 0,-1-2-1258 0 0</inkml:trace>
</inkml:ink>
</file>

<file path=ppt/ink/ink2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69"/>
    </inkml:context>
    <inkml:brush xml:id="br0">
      <inkml:brushProperty name="width" value="0.1" units="cm"/>
      <inkml:brushProperty name="height" value="0.1" units="cm"/>
      <inkml:brushProperty name="color" value="#004F8B"/>
    </inkml:brush>
  </inkml:definitions>
  <inkml:trace contextRef="#ctx0" brushRef="#br0">61 1 13127 0 0,'0'0'2378'0'0,"-12"36"2016"0"0,-31 194-1926 0 0,41-226-2467 0 0,2-2-1 0 0,-1-1 1 0 0,0 1 0 0 0,1-1-1 0 0,-1 1 1 0 0,1-1-1 0 0,0 1 1 0 0,0-1-1 0 0,-1 1 1 0 0,1-1-1 0 0,0 1 1 0 0,0-1-1 0 0,0 1 1 0 0,0-1-1 0 0,1 1 1 0 0,-1-1-1 0 0,0 1 1 0 0,1-1 0 0 0,-1 1-1 0 0,1-1 1 0 0,0 2-1 0 0,-1-2 23 0 0,1 1-1 0 0,0-1 0 0 0,-1 0 1 0 0,1 0-1 0 0,0 0 0 0 0,-1 0 1 0 0,1 0-1 0 0,0 0 1 0 0,0 0-1 0 0,0-1 0 0 0,0 1 1 0 0,0 0-1 0 0,0 0 1 0 0,0-1-1 0 0,0 1 0 0 0,0 0 1 0 0,0-1-1 0 0,1 1 0 0 0,-1-1 1 0 0,0 0-1 0 0,0 1 1 0 0,0-1-1 0 0,1 0 0 0 0,-1 0 1 0 0,0 0-1 0 0,3 0 1 0 0,33-3 476 0 0,-30 2-327 0 0,328-26 1876 0 0,-330 27-2552 0 0,0 0 0 0 0,-1 1 0 0 0,1-1 0 0 0,0 1 0 0 0,-1 1 0 0 0,1-1-1 0 0,-1 0 1 0 0,0 1 0 0 0,1 0 0 0 0,-1 0 0 0 0,0 1 0 0 0,0-1 0 0 0,7 6 0 0 0</inkml:trace>
</inkml:ink>
</file>

<file path=ppt/ink/ink2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0"/>
    </inkml:context>
    <inkml:brush xml:id="br0">
      <inkml:brushProperty name="width" value="0.1" units="cm"/>
      <inkml:brushProperty name="height" value="0.1" units="cm"/>
      <inkml:brushProperty name="color" value="#004F8B"/>
    </inkml:brush>
  </inkml:definitions>
  <inkml:trace contextRef="#ctx0" brushRef="#br0">127 8 11687 0 0,'-1'0'1060'0'0,"-3"-2"-869"0"0,2 1 347 0 0,0 0 0 0 0,0 0 0 0 0,0 1 0 0 0,0-1 1 0 0,0 1-1 0 0,0-1 0 0 0,0 1 0 0 0,0 0 0 0 0,0 0 0 0 0,0-1 0 0 0,0 2 0 0 0,0-1 0 0 0,-3 1 1 0 0,0-1-256 0 0,1 1 1 0 0,-1 1-1 0 0,1-1 1 0 0,0 1 0 0 0,-1-1-1 0 0,1 1 1 0 0,-7 4-1 0 0,8-2-229 0 0,0-1-1 0 0,0 0 1 0 0,1 1-1 0 0,-1-1 1 0 0,1 1-1 0 0,-1 0 1 0 0,1 0-1 0 0,0 0 1 0 0,1 0-1 0 0,-1 0 1 0 0,1 0-1 0 0,0 0 1 0 0,-2 7-1 0 0,-6 66 877 0 0,7-45-766 0 0,-2-2-148 0 0,2 1-1 0 0,2 44 0 0 0,1-64-14 0 0,0 0 0 0 0,1 0-1 0 0,1 0 1 0 0,-1 0 0 0 0,8 16-1 0 0,-7-21-6 0 0,-1 0 0 0 0,2-1 0 0 0,-1 1-1 0 0,0-1 1 0 0,1 0 0 0 0,7 7 0 0 0</inkml:trace>
</inkml:ink>
</file>

<file path=ppt/ink/ink2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1"/>
    </inkml:context>
    <inkml:brush xml:id="br0">
      <inkml:brushProperty name="width" value="0.1" units="cm"/>
      <inkml:brushProperty name="height" value="0.1" units="cm"/>
      <inkml:brushProperty name="color" value="#004F8B"/>
    </inkml:brush>
  </inkml:definitions>
  <inkml:trace contextRef="#ctx0" brushRef="#br0">6 1 11055 0 0,'-5'0'12656'0'0</inkml:trace>
</inkml:ink>
</file>

<file path=ppt/ink/ink2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2"/>
    </inkml:context>
    <inkml:brush xml:id="br0">
      <inkml:brushProperty name="width" value="0.1" units="cm"/>
      <inkml:brushProperty name="height" value="0.1" units="cm"/>
      <inkml:brushProperty name="color" value="#004F8B"/>
    </inkml:brush>
  </inkml:definitions>
  <inkml:trace contextRef="#ctx0" brushRef="#br0">66 1 10423 0 0,'-6'10'11147'0'0,"-18"39"-10487"0"0,13 2-335 0 0,-7 104-1 0 0,14-116-12 0 0,3-34-232 0 0,1-3-63 0 0,-1 0 0 0 0,1-1 0 0 0,0 1-1 0 0,-1 0 1 0 0,1 0 0 0 0,0-1 0 0 0,0 1 0 0 0,0 0 0 0 0,0 0 0 0 0,1 0 0 0 0,-1-1 0 0 0,0 1 0 0 0,1 0 0 0 0,-1 0-1 0 0,1-1 1 0 0,-1 1 0 0 0,3 2 0 0 0,-3-3-17 0 0,1 0 0 0 0,0 0 0 0 0,0-1 0 0 0,0 1 0 0 0,0 0 0 0 0,1-1 0 0 0,-1 1 0 0 0,0-1 0 0 0,0 1 0 0 0,0-1 0 0 0,0 1 0 0 0,0-1 0 0 0,1 0 0 0 0,-1 0 0 0 0,0 1 0 0 0,0-1 0 0 0,1 0 0 0 0,-1 0 0 0 0,0 0 0 0 0,0 0 0 0 0,1-1 0 0 0,-1 1 0 0 0,0 0 0 0 0,0 0 0 0 0,0-1 0 0 0,1 1 0 0 0,1-2 0 0 0,-1 1 0 0 0,90-10 916 0 0,157 1 0 0 0,-243 10-803 0 0,-1 1 0 0 0,0 0 0 0 0,1 0 0 0 0,-1 1 0 0 0,0-1 0 0 0,0 1 0 0 0,0 0 0 0 0,6 3 0 0 0,10 4-2006 0 0,1-3-6181 0 0</inkml:trace>
</inkml:ink>
</file>

<file path=ppt/ink/ink2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3"/>
    </inkml:context>
    <inkml:brush xml:id="br0">
      <inkml:brushProperty name="width" value="0.1" units="cm"/>
      <inkml:brushProperty name="height" value="0.1" units="cm"/>
      <inkml:brushProperty name="color" value="#004F8B"/>
    </inkml:brush>
  </inkml:definitions>
  <inkml:trace contextRef="#ctx0" brushRef="#br0">130 1 12383 0 0,'-2'0'199'0'0,"0"0"0"0"0,0 0 0 0 0,-1 0-1 0 0,1 0 1 0 0,0 0 0 0 0,0 0 0 0 0,0 1-1 0 0,0-1 1 0 0,-1 1 0 0 0,1-1 0 0 0,0 1 0 0 0,0 0-1 0 0,0 0 1 0 0,0 0 0 0 0,1 0 0 0 0,-1 0-1 0 0,0 0 1 0 0,0 1 0 0 0,1-1 0 0 0,-1 1-1 0 0,0-1 1 0 0,1 1 0 0 0,0 0 0 0 0,-1-1-1 0 0,-1 4 1 0 0,-29 48 3296 0 0,23-31-2938 0 0,1 0 1 0 0,0 0-1 0 0,2 1 0 0 0,1 0 1 0 0,-2 25-1 0 0,5-27-603 0 0,1 1 1 0 0,0-1-1 0 0,2 0 1 0 0,1 0-1 0 0,0 0 0 0 0,2 0 1 0 0,0 0-1 0 0,1-1 0 0 0,14 34 1 0 0,-18-52-298 0 0</inkml:trace>
</inkml:ink>
</file>

<file path=ppt/ink/ink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2"/>
    </inkml:context>
    <inkml:brush xml:id="br0">
      <inkml:brushProperty name="width" value="0.1" units="cm"/>
      <inkml:brushProperty name="height" value="0.1" units="cm"/>
      <inkml:brushProperty name="color" value="#F6630D"/>
    </inkml:brush>
  </inkml:definitions>
  <inkml:trace contextRef="#ctx0" brushRef="#br0">9 191 12783 0 0,'-9'-54'7115'0'0,"9"51"-6869"0"0,0 0 1 0 0,1 0 0 0 0,-1-1-1 0 0,0 1 1 0 0,1 0-1 0 0,0 0 1 0 0,0 0-1 0 0,0 0 1 0 0,0 0-1 0 0,0 1 1 0 0,1-1 0 0 0,-1 0-1 0 0,1 0 1 0 0,0 1-1 0 0,0-1 1 0 0,0 1-1 0 0,0 0 1 0 0,0-1-1 0 0,0 1 1 0 0,1 0 0 0 0,-1 0-1 0 0,1 1 1 0 0,5-4-1 0 0,3-2 73 0 0,1 0-1 0 0,0 0 0 0 0,1 1 1 0 0,12-4-1 0 0,-4 3-378 0 0,0 0-1 0 0,1 2 0 0 0,-1 0 1 0 0,1 1-1 0 0,0 1 1 0 0,0 2-1 0 0,0 0 1 0 0,1 1-1 0 0,40 6 1 0 0,-44-2-1535 0 0</inkml:trace>
</inkml:ink>
</file>

<file path=ppt/ink/ink2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4"/>
    </inkml:context>
    <inkml:brush xml:id="br0">
      <inkml:brushProperty name="width" value="0.1" units="cm"/>
      <inkml:brushProperty name="height" value="0.1" units="cm"/>
      <inkml:brushProperty name="color" value="#004F8B"/>
    </inkml:brush>
  </inkml:definitions>
  <inkml:trace contextRef="#ctx0" brushRef="#br0">0 78 3679 0 0,'3'-5'12851'0'0,"14"-15"-9840"0"0,5 13-2382 0 0,0 2 1 0 0,1 0 0 0 0,0 2-1 0 0,0 0 1 0 0,0 2 0 0 0,0 0-1 0 0,25 3 1 0 0,32-2 174 0 0,-74 0-752 0 0,20 0 64 0 0,0-2 0 0 0,0 0 0 0 0,0-2 0 0 0,0-1 0 0 0,37-11 0 0 0,-62 15 177 0 0,-14 38 284 0 0,-6 8-480 0 0,-17 67-1 0 0,23-67-90 0 0,-33 75-1 0 0,34-95 0 0 0,-7 15-8 0 0,-18 51 1 0 0,33-78 1 0 0,0-1-1 0 0,1 1 1 0 0,1 0-1 0 0,0 0 1 0 0,0 0-1 0 0,2 0 1 0 0,-1 0 0 0 0,4 23-1 0 0,-3-35-95 0 0,0 1-1 0 0,0 0 0 0 0,1-1 1 0 0,-1 1-1 0 0,1-1 1 0 0,-1 1-1 0 0,1-1 1 0 0,-1 0-1 0 0,1 1 0 0 0,0-1 1 0 0,0 0-1 0 0,0 1 1 0 0,0-1-1 0 0,0 0 1 0 0,0 0-1 0 0,0 0 1 0 0,0 1-1 0 0,0-1 0 0 0,0-1 1 0 0,1 1-1 0 0,-1 0 1 0 0,1 0-1 0 0,-1 0 1 0 0,0-1-1 0 0,1 1 1 0 0,-1-1-1 0 0,1 1 0 0 0,-1-1 1 0 0,1 1-1 0 0,-1-1 1 0 0,1 0-1 0 0,0 0 1 0 0,-1 0-1 0 0,1 0 1 0 0,-1 0-1 0 0,1 0 0 0 0,-1 0 1 0 0,1 0-1 0 0,-1-1 1 0 0,4 0-1 0 0,-2 0-330 0 0,1 0 0 0 0,-1 0-1 0 0,0 0 1 0 0,1-1 0 0 0,-1 1 0 0 0,0-1 0 0 0,0 0-1 0 0,0 0 1 0 0,0 0 0 0 0,0 0 0 0 0,0-1-1 0 0,0 1 1 0 0,-1-1 0 0 0,0 1 0 0 0,1-1-1 0 0,2-5 1 0 0</inkml:trace>
</inkml:ink>
</file>

<file path=ppt/ink/ink2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5"/>
    </inkml:context>
    <inkml:brush xml:id="br0">
      <inkml:brushProperty name="width" value="0.1" units="cm"/>
      <inkml:brushProperty name="height" value="0.1" units="cm"/>
      <inkml:brushProperty name="color" value="#004F8B"/>
    </inkml:brush>
  </inkml:definitions>
  <inkml:trace contextRef="#ctx0" brushRef="#br0">9 43 12383 0 0,'0'0'100'0'0,"-1"0"-1"0"0,1 0 1 0 0,0 0-1 0 0,-1 0 1 0 0,1 0-1 0 0,0 0 0 0 0,-1 0 1 0 0,1 0-1 0 0,0 0 1 0 0,-1 0-1 0 0,1 0 1 0 0,0-1-1 0 0,-1 1 0 0 0,1 0 1 0 0,0 0-1 0 0,0 0 1 0 0,-1 0-1 0 0,1-1 1 0 0,0 1-1 0 0,0 0 1 0 0,-1 0-1 0 0,1 0 0 0 0,0-1 1 0 0,0 1-1 0 0,0 0 1 0 0,0 0-1 0 0,-1-1 1 0 0,1 1-1 0 0,0 0 0 0 0,0-1 1 0 0,0 1-1 0 0,0 0 1 0 0,0-1-1 0 0,0 1 1 0 0,0 0-1 0 0,0 0 1 0 0,-1-1-1 0 0,1 1 0 0 0,0 0 1 0 0,1-1-1 0 0,-1 1 1 0 0,0 0-1 0 0,0-1 1 0 0,0 1-1 0 0,0 0 0 0 0,0-1 1 0 0,0 1-1 0 0,0 0 1 0 0,0 0-1 0 0,0-1 1 0 0,1 1-1 0 0,-1 0 1 0 0,0-1-1 0 0,0 1 0 0 0,0 0 1 0 0,1-1 99 0 0,-1 1-100 0 0,0 0 1 0 0,1 0-1 0 0,-1 0 0 0 0,0 0 1 0 0,0-1-1 0 0,1 1 1 0 0,22-15 2712 0 0,10 10-1181 0 0,0 1 1 0 0,64 2-1 0 0,-14 0-673 0 0,-75 2-985 0 0,0 0-1 0 0,0 1 1 0 0,1 0 0 0 0,-1 1-1 0 0,10 3 1 0 0,22 4-3808 0 0,-30-9 2170 0 0</inkml:trace>
</inkml:ink>
</file>

<file path=ppt/ink/ink2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6"/>
    </inkml:context>
    <inkml:brush xml:id="br0">
      <inkml:brushProperty name="width" value="0.1" units="cm"/>
      <inkml:brushProperty name="height" value="0.1" units="cm"/>
      <inkml:brushProperty name="color" value="#004F8B"/>
    </inkml:brush>
  </inkml:definitions>
  <inkml:trace contextRef="#ctx0" brushRef="#br0">213 1 5063 0 0,'0'0'9347'0'0,"-22"19"-5536"0"0,11 0-3441 0 0,0 2 0 0 0,2-1 0 0 0,0 1 0 0 0,1 1 0 0 0,2-1 0 0 0,-6 29 1 0 0,3-15-66 0 0,-17 45 1 0 0,18-59-205 0 0,0-1-1 0 0,2 1 0 0 0,0 1 1 0 0,2-1-1 0 0,-4 33 0 0 0,7-43-64 0 0,1-1 0 0 0,0 0 0 0 0,1 0 0 0 0,0 1-1 0 0,0-1 1 0 0,1 0 0 0 0,0 0 0 0 0,1 0 0 0 0,0 0 0 0 0,1-1 0 0 0,0 1-1 0 0,1-1 1 0 0,10 17 0 0 0,-14-24-22 0 0,1 0-1 0 0,-1 0 1 0 0,0 0-1 0 0,0-1 1 0 0,1 1-1 0 0,-1 0 1 0 0,1-1-1 0 0,0 1 1 0 0,-1-1 0 0 0,1 0-1 0 0,0 0 1 0 0,0 1-1 0 0,0-1 1 0 0,0 0-1 0 0,0 0 1 0 0,0-1-1 0 0,0 1 1 0 0,0 0-1 0 0,0-1 1 0 0,0 1-1 0 0,1-1 1 0 0,-1 0 0 0 0,4 0-1 0 0,-3 0 32 0 0,0-1 0 0 0,0 0-1 0 0,-1 0 1 0 0,1-1 0 0 0,0 1 0 0 0,-1-1 0 0 0,1 1-1 0 0,-1-1 1 0 0,0 0 0 0 0,1 0 0 0 0,-1 0-1 0 0,0 0 1 0 0,0 0 0 0 0,0 0 0 0 0,2-5-1 0 0,1 0 45 0 0,0 0-1 0 0,-1-1 0 0 0,0 0 0 0 0,0 0 0 0 0,-1 0 0 0 0,0-1 0 0 0,0 1 0 0 0,-1-1 0 0 0,0 1 1 0 0,-1-1-1 0 0,1-11 0 0 0,-3 13-68 0 0,0 0-1 0 0,0 0 1 0 0,-1 1 0 0 0,0-1-1 0 0,0 0 1 0 0,-1 1 0 0 0,0-1 0 0 0,0 1-1 0 0,0 0 1 0 0,-6-8 0 0 0,7 11-12 0 0,1 1 1 0 0,-1 0 0 0 0,0 0-1 0 0,0-1 1 0 0,0 1 0 0 0,0 0-1 0 0,0 0 1 0 0,0 1-1 0 0,0-1 1 0 0,-1 0 0 0 0,1 1-1 0 0,-1 0 1 0 0,1-1 0 0 0,-1 1-1 0 0,0 0 1 0 0,1 0-1 0 0,-1 0 1 0 0,0 1 0 0 0,0-1-1 0 0,1 1 1 0 0,-1-1 0 0 0,0 1-1 0 0,0 0 1 0 0,0 0 0 0 0,0 0-1 0 0,1 1 1 0 0,-6 0-1 0 0,-105 23-1344 0 0</inkml:trace>
</inkml:ink>
</file>

<file path=ppt/ink/ink2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7"/>
    </inkml:context>
    <inkml:brush xml:id="br0">
      <inkml:brushProperty name="width" value="0.1" units="cm"/>
      <inkml:brushProperty name="height" value="0.1" units="cm"/>
      <inkml:brushProperty name="color" value="#004F8B"/>
    </inkml:brush>
  </inkml:definitions>
  <inkml:trace contextRef="#ctx0" brushRef="#br0">1 229 9151 0 0,'0'0'704'0'0,"7"-41"4944"0"0,6-15-2134 0 0,-9 35-2595 0 0,0 0 0 0 0,2 0 1 0 0,9-20-1 0 0,-15 39-871 0 0,1 0-1 0 0,0 0 1 0 0,0 1 0 0 0,0-1-1 0 0,0 0 1 0 0,0 1 0 0 0,0-1-1 0 0,1 0 1 0 0,-1 1 0 0 0,0 0 0 0 0,1-1-1 0 0,-1 1 1 0 0,1 0 0 0 0,0 0-1 0 0,2-2 1 0 0,-3 3-21 0 0,0-1-1 0 0,0 1 1 0 0,0 0 0 0 0,0 0-1 0 0,0 0 1 0 0,0 0 0 0 0,0 0 0 0 0,1 0-1 0 0,-1 0 1 0 0,0 0 0 0 0,0 0-1 0 0,0 0 1 0 0,0 1 0 0 0,0-1-1 0 0,0 0 1 0 0,0 1 0 0 0,0-1 0 0 0,0 1-1 0 0,0-1 1 0 0,1 2 0 0 0,2 0-1 0 0,-1 1 1 0 0,-1 0 0 0 0,1 0-1 0 0,0 0 1 0 0,-1 1 0 0 0,1-1-1 0 0,-1 0 1 0 0,0 1 0 0 0,0 0-1 0 0,-1-1 1 0 0,1 1 0 0 0,-1 0-1 0 0,2 6 1 0 0,4 18-46 0 0,-1 2 0 0 0,-2-1 0 0 0,-1 1 0 0 0,-1-1 0 0 0,-1 1 0 0 0,-2 0 0 0 0,-1-1 0 0 0,-1 1-1 0 0,-1-1 1 0 0,-2 0 0 0 0,-1 0 0 0 0,-18 45 0 0 0,15-50-111 0 0,8-16 99 0 0,-1 1 0 0 0,-1-1 1 0 0,0 0-1 0 0,0 0 0 0 0,-1-1 1 0 0,0 1-1 0 0,0-1 0 0 0,0 0 1 0 0,-8 7-1 0 0,14-15 34 0 0,-1 0-1 0 0,0 1 1 0 0,0-1 0 0 0,1 1 0 0 0,-1-1-1 0 0,0 0 1 0 0,0 1 0 0 0,0-1 0 0 0,0 0-1 0 0,0 1 1 0 0,0-1 0 0 0,0 0 0 0 0,0 1-1 0 0,0-1 1 0 0,0 0 0 0 0,0 1 0 0 0,0-1-1 0 0,0 0 1 0 0,-1 1 0 0 0,1-1 0 0 0,0 0-1 0 0,-1 1 1 0 0,1-1 0 0 0,0 1 0 0 0,-1-1-1 0 0,1 1 1 0 0,0-1 0 0 0,-1 1 0 0 0,1-1-1 0 0,-1 1 1 0 0,1-1 0 0 0,-1 1-1 0 0,1 0 1 0 0,-1-1 0 0 0,0 1 0 0 0,1-1-1 0 0,-1 1 1 0 0,1 0 0 0 0,-1 0 0 0 0,0 0-1 0 0,1-1 1 0 0,-1 1 0 0 0,0 0 0 0 0,1 0-1 0 0,-1 0 1 0 0,0 0 0 0 0,1 0 0 0 0,-1 0-1 0 0,0 0 1 0 0,1 0 0 0 0,-1 0 0 0 0,1 0-1 0 0,-1 0 1 0 0,0 1 0 0 0,1-1 0 0 0,-1 0-1 0 0,0 0 1 0 0,1 1 0 0 0,-1-1 0 0 0,1 0-1 0 0,-1 1 1 0 0,1-1 0 0 0,-1 1 0 0 0,1-1-1 0 0,-2 1 1 0 0,8-5 7 0 0,-1 1-1 0 0,1-1 0 0 0,0 1 1 0 0,0 0-1 0 0,0 1 1 0 0,0-1-1 0 0,0 1 1 0 0,1 0-1 0 0,-1 1 1 0 0,1 0-1 0 0,12-1 1 0 0,79 2 176 0 0,-61 2-142 0 0,-1-1 184 0 0,0 2 1 0 0,-1 2-1 0 0,1 1 0 0 0,-1 2 0 0 0,0 1 0 0 0,59 24 0 0 0,-90-32-299 0 0,-1 0 0 0 0,1-1 0 0 0,0 0-1 0 0,-1 0 1 0 0,1 0 0 0 0,0 0 0 0 0,-1-1-1 0 0,1 0 1 0 0,0 1 0 0 0,-1-1 0 0 0,1-1-1 0 0,-1 1 1 0 0,1 0 0 0 0,-1-1 0 0 0,0 1-1 0 0,1-1 1 0 0,4-4 0 0 0,-1 2-980 0 0</inkml:trace>
</inkml:ink>
</file>

<file path=ppt/ink/ink2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8"/>
    </inkml:context>
    <inkml:brush xml:id="br0">
      <inkml:brushProperty name="width" value="0.1" units="cm"/>
      <inkml:brushProperty name="height" value="0.1" units="cm"/>
      <inkml:brushProperty name="color" value="#004F8B"/>
    </inkml:brush>
  </inkml:definitions>
  <inkml:trace contextRef="#ctx0" brushRef="#br0">1 90 14455 0 0,'0'0'3099'0'0,"0"-22"-127"0"0,5 16-2702 0 0,1 1-1 0 0,0-1 1 0 0,0 1 0 0 0,0 0 0 0 0,1 0-1 0 0,-1 1 1 0 0,1 0 0 0 0,0 0 0 0 0,1 0 0 0 0,-1 1-1 0 0,0 0 1 0 0,1 1 0 0 0,0-1 0 0 0,0 2-1 0 0,0-1 1 0 0,-1 1 0 0 0,10 0 0 0 0,17-2-83 0 0,0 2 0 0 0,54 6 0 0 0,-81-5-276 0 0,78 10 806 0 0,-77-8-1031 0 0,0 0-1 0 0,0 0 1 0 0,0 0 0 0 0,0 1-1 0 0,0 0 1 0 0,-1 1 0 0 0,14 8-1 0 0</inkml:trace>
</inkml:ink>
</file>

<file path=ppt/ink/ink2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79"/>
    </inkml:context>
    <inkml:brush xml:id="br0">
      <inkml:brushProperty name="width" value="0.1" units="cm"/>
      <inkml:brushProperty name="height" value="0.1" units="cm"/>
      <inkml:brushProperty name="color" value="#004F8B"/>
    </inkml:brush>
  </inkml:definitions>
  <inkml:trace contextRef="#ctx0" brushRef="#br0">0 47 10591 0 0,'0'0'819'0'0,"19"-10"3044"0"0,-18 8-3507 0 0,1 0 1 0 0,0 0-1 0 0,-1 0 1 0 0,1 1-1 0 0,0-1 1 0 0,0 0-1 0 0,0 1 1 0 0,0-1-1 0 0,0 1 1 0 0,0 0-1 0 0,1 0 1 0 0,-1 0-1 0 0,0 0 1 0 0,1 0-1 0 0,-1 0 1 0 0,1 1-1 0 0,-1-1 1 0 0,3 0-1 0 0,55-5 1277 0 0,-43 5-929 0 0,102-4 820 0 0,-39 7-4043 0 0,-75-2 2115 0 0,16 1-7901 0 0</inkml:trace>
</inkml:ink>
</file>

<file path=ppt/ink/ink2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0"/>
    </inkml:context>
    <inkml:brush xml:id="br0">
      <inkml:brushProperty name="width" value="0.1" units="cm"/>
      <inkml:brushProperty name="height" value="0.1" units="cm"/>
      <inkml:brushProperty name="color" value="#004F8B"/>
    </inkml:brush>
  </inkml:definitions>
  <inkml:trace contextRef="#ctx0" brushRef="#br0">119 1 13447 0 0,'0'0'4266'0'0,"-22"22"-1042"0"0,8-7-2937 0 0,2 0 0 0 0,0 1 0 0 0,1 0 0 0 0,-13 24 0 0 0,20-32-288 0 0,1 0 0 0 0,-1 0 0 0 0,2 0 0 0 0,-1 0 0 0 0,1 0 0 0 0,0 0 0 0 0,1 1 0 0 0,-1-1 0 0 0,2 1 0 0 0,-1-1 0 0 0,1 1 0 0 0,2 14 0 0 0,0-19 12 0 0,-1 0 1 0 0,1 0-1 0 0,0 0 0 0 0,0 0 0 0 0,0-1 0 0 0,0 1 1 0 0,1-1-1 0 0,0 1 0 0 0,-1-1 0 0 0,1 0 0 0 0,0 0 1 0 0,1 0-1 0 0,-1 0 0 0 0,0-1 0 0 0,1 1 0 0 0,0-1 1 0 0,-1 0-1 0 0,1 0 0 0 0,0 0 0 0 0,0 0 0 0 0,0-1 1 0 0,0 0-1 0 0,7 2 0 0 0,8 1 116 0 0,0 0 0 0 0,1-1-1 0 0,34 0 1 0 0,-32-3 75 0 0,1-1 0 0 0,-1-1 0 0 0,0-1 0 0 0,1-1 0 0 0,-1-1 0 0 0,-1-1 0 0 0,30-12 0 0 0,16 3 302 0 0,-66 15-429 0 0,38-6-373 0 0,-25-2-3975 0 0</inkml:trace>
</inkml:ink>
</file>

<file path=ppt/ink/ink2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1"/>
    </inkml:context>
    <inkml:brush xml:id="br0">
      <inkml:brushProperty name="width" value="0.1" units="cm"/>
      <inkml:brushProperty name="height" value="0.1" units="cm"/>
      <inkml:brushProperty name="color" value="#004F8B"/>
    </inkml:brush>
  </inkml:definitions>
  <inkml:trace contextRef="#ctx0" brushRef="#br0">67 1 13327 0 0,'0'0'1576'0'0,"-17"35"3708"0"0,11-26-4967 0 0,1 0 0 0 0,0 0-1 0 0,0 0 1 0 0,1 1 0 0 0,0 0-1 0 0,1 0 1 0 0,0 0 0 0 0,1 0-1 0 0,-2 13 1 0 0,0 18 51 0 0,1 42-1 0 0,2-33-153 0 0,0-34-211 0 0,1 78 17 0 0,1-88-25 0 0,-1 0 1 0 0,1 0-1 0 0,0-1 0 0 0,0 1 1 0 0,1-1-1 0 0,0 1 0 0 0,0-1 1 0 0,0 1-1 0 0,1-1 0 0 0,-1 0 0 0 0,1 0 1 0 0,0 0-1 0 0,5 5 0 0 0,-7-9-293 0 0,8-4-1966 0 0</inkml:trace>
</inkml:ink>
</file>

<file path=ppt/ink/ink2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2"/>
    </inkml:context>
    <inkml:brush xml:id="br0">
      <inkml:brushProperty name="width" value="0.1" units="cm"/>
      <inkml:brushProperty name="height" value="0.1" units="cm"/>
      <inkml:brushProperty name="color" value="#004F8B"/>
    </inkml:brush>
  </inkml:definitions>
  <inkml:trace contextRef="#ctx0" brushRef="#br0">1 0 6447 0 0,'0'0'18131'0'0</inkml:trace>
</inkml:ink>
</file>

<file path=ppt/ink/ink2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3"/>
    </inkml:context>
    <inkml:brush xml:id="br0">
      <inkml:brushProperty name="width" value="0.1" units="cm"/>
      <inkml:brushProperty name="height" value="0.1" units="cm"/>
      <inkml:brushProperty name="color" value="#004F8B"/>
    </inkml:brush>
  </inkml:definitions>
  <inkml:trace contextRef="#ctx0" brushRef="#br0">99 9 11863 0 0,'0'0'1075'0'0,"-13"-9"4104"0"0,24 13-4881 0 0,9 8 2730 0 0,-20-11-2946 0 0,0 0-1 0 0,0 0 1 0 0,0 1-1 0 0,0-1 1 0 0,0 0-1 0 0,-1 0 1 0 0,1 0-1 0 0,0 0 1 0 0,-1 0-1 0 0,1 0 1 0 0,0 0-1 0 0,-1 0 1 0 0,0 0-1 0 0,1 0 1 0 0,-1 0-1 0 0,1 0 1 0 0,-1 0-1 0 0,0 0 1 0 0,0 0-1 0 0,0 0 1 0 0,1-1-1 0 0,-3 2 1 0 0,-32 32 325 0 0,27-28-359 0 0,0 1-1 0 0,0 1 0 0 0,0-1 1 0 0,1 1-1 0 0,1 1 0 0 0,-1-1 1 0 0,2 1-1 0 0,-6 10 0 0 0,9-11-63 0 0,3-7 9 0 0,-1 0 1 0 0,1 0-1 0 0,0 0 1 0 0,-1 0-1 0 0,1 0 0 0 0,0-1 1 0 0,0 1-1 0 0,0 0 0 0 0,0 0 1 0 0,0 0-1 0 0,0-1 0 0 0,0 1 1 0 0,0-1-1 0 0,0 1 0 0 0,0-1 1 0 0,0 1-1 0 0,0-1 0 0 0,0 1 1 0 0,0-1-1 0 0,1 0 0 0 0,-1 0 1 0 0,0 1-1 0 0,0-1 0 0 0,0 0 1 0 0,2 0-1 0 0,-2 0 4 0 0,37 4 186 0 0,0-1-1 0 0,0-1 0 0 0,0-2 1 0 0,72-10-1 0 0,-94 8-57 0 0,0 2 1 0 0,0 0-1 0 0,0 1 0 0 0,0 1 1 0 0,16 4-1 0 0,-30-6 19 0 0,2 2-153 0 0,-1 0 0 0 0,1 0 0 0 0,0 1 0 0 0,-1-1 0 0 0,0 1 0 0 0,0 0 0 0 0,6 6 1 0 0,-3-4 128 0 0,-4-1-38 0 0,0-1 0 0 0,-1 1-1 0 0,1 0 1 0 0,-1-1 0 0 0,0 1-1 0 0,0 0 1 0 0,0 0 0 0 0,0 0-1 0 0,-1 0 1 0 0,1-1 0 0 0,-1 1 0 0 0,0 0-1 0 0,0 0 1 0 0,0 0 0 0 0,-1 0-1 0 0,0 0 1 0 0,1 0 0 0 0,-2 0-1 0 0,1 0 1 0 0,0-1 0 0 0,-3 7-1 0 0,-4 9 40 0 0,-2 0-1 0 0,-16 27 1 0 0,26-45-108 0 0,-8 12 31 0 0,-35 50 311 0 0,40-59-291 0 0,0-1-1 0 0,0 0 0 0 0,0 0 0 0 0,-1 0 0 0 0,1 0 1 0 0,-1 0-1 0 0,0-1 0 0 0,1 0 0 0 0,-1 1 0 0 0,0-1 0 0 0,0-1 1 0 0,-1 1-1 0 0,1-1 0 0 0,-6 2 0 0 0,-4 2 73 0 0,12-4-129 0 0,1 0-1 0 0,-1 0 1 0 0,1-1-1 0 0,-1 1 1 0 0,1-1-1 0 0,-1 1 1 0 0,0-1-1 0 0,1 1 1 0 0,-1-1-1 0 0,1 0 1 0 0,-1 0-1 0 0,0 0 1 0 0,1 0-1 0 0,-1 0 1 0 0,0 0-1 0 0,1 0 1 0 0,-1-1-1 0 0,0 1 1 0 0,1-1-1 0 0,-1 1 1 0 0,1-1-1 0 0,-1 1 1 0 0,1-1-1 0 0,-1 0 1 0 0,-1-1-1 0 0,-1-2-425 0 0,0 0 0 0 0,0-1 0 0 0,0 1 0 0 0,1 0-1 0 0,-1-1 1 0 0,1 0 0 0 0,1 0 0 0 0,-1 0 0 0 0,1 0-1 0 0,-1 0 1 0 0,0-8 0 0 0,0 8-468 0 0,-3-11-1461 0 0</inkml:trace>
</inkml:ink>
</file>

<file path=ppt/ink/ink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3"/>
    </inkml:context>
    <inkml:brush xml:id="br0">
      <inkml:brushProperty name="width" value="0.1" units="cm"/>
      <inkml:brushProperty name="height" value="0.1" units="cm"/>
      <inkml:brushProperty name="color" value="#AB008B"/>
    </inkml:brush>
  </inkml:definitions>
  <inkml:trace contextRef="#ctx0" brushRef="#br0">0 110 9647 0 0,'0'0'10864'0'0,"20"-43"-6025"0"0,-14 36-4786 0 0,1 1 0 0 0,0 1 0 0 0,0-1 0 0 0,1 1 0 0 0,-1 0 0 0 0,1 1 1 0 0,0 0-1 0 0,0 0 0 0 0,1 1 0 0 0,-1 0 0 0 0,1 0 0 0 0,0 1 0 0 0,0 0 0 0 0,0 1 0 0 0,9-1 0 0 0,17-1 177 0 0,-1 2-1 0 0,54 3 0 0 0,24 17-3977 0 0,-43-6-318 0 0</inkml:trace>
</inkml:ink>
</file>

<file path=ppt/ink/ink2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4"/>
    </inkml:context>
    <inkml:brush xml:id="br0">
      <inkml:brushProperty name="width" value="0.1" units="cm"/>
      <inkml:brushProperty name="height" value="0.1" units="cm"/>
      <inkml:brushProperty name="color" value="#004F8B"/>
    </inkml:brush>
  </inkml:definitions>
  <inkml:trace contextRef="#ctx0" brushRef="#br0">0 91 11975 0 0,'4'-5'401'0'0,"1"1"-1"0"0,-1 1 0 0 0,1-1 1 0 0,0 0-1 0 0,0 1 1 0 0,0 0-1 0 0,0 0 0 0 0,11-3 1 0 0,27-18 4499 0 0,-39 20-4546 0 0,1 1 1 0 0,0 0-1 0 0,-1 0 0 0 0,1 0 0 0 0,0 0 0 0 0,1 1 1 0 0,-1 0-1 0 0,0 0 0 0 0,1 0 0 0 0,-1 1 0 0 0,1 0 1 0 0,-1 0-1 0 0,8 0 0 0 0,0 1 59 0 0,0 1 0 0 0,1 0 1 0 0,25 7-1 0 0,18 2-25 0 0,-40-8-576 0 0,0-1 1 0 0,0-1-1 0 0,21-3 1 0 0,20-9-3896 0 0,-37 6-4212 0 0</inkml:trace>
</inkml:ink>
</file>

<file path=ppt/ink/ink2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5"/>
    </inkml:context>
    <inkml:brush xml:id="br0">
      <inkml:brushProperty name="width" value="0.1" units="cm"/>
      <inkml:brushProperty name="height" value="0.1" units="cm"/>
      <inkml:brushProperty name="color" value="#004F8B"/>
    </inkml:brush>
  </inkml:definitions>
  <inkml:trace contextRef="#ctx0" brushRef="#br0">325 29 7367 0 0,'-11'-17'9035'0'0,"6"15"-8556"0"0,-1 0 0 0 0,1 0 0 0 0,-1 0-1 0 0,0 1 1 0 0,0 0 0 0 0,0 0 0 0 0,0 1 0 0 0,0 0 0 0 0,0 0 0 0 0,-7 1-1 0 0,4 0-255 0 0,0 1-1 0 0,0 0 0 0 0,0 0 1 0 0,1 1-1 0 0,-1 1 0 0 0,-10 5 0 0 0,9-4-184 0 0,-1 2 0 0 0,1-1-1 0 0,1 1 1 0 0,-1 1-1 0 0,1 0 1 0 0,0 0 0 0 0,1 1-1 0 0,0 0 1 0 0,1 0 0 0 0,-10 15-1 0 0,5-2-7 0 0,0 1 0 0 0,-11 35 0 0 0,20-48-24 0 0,-1 0 0 0 0,2 0 0 0 0,-1 0 0 0 0,2 0 0 0 0,-1 0 0 0 0,1 0 0 0 0,1 1 0 0 0,1 19 0 0 0,0-28-7 0 0,0 0 0 0 0,0 1 0 0 0,0-1 0 0 0,0 0 0 0 0,0 1 0 0 0,1-1 0 0 0,-1 0 0 0 0,1 0 0 0 0,-1 0 0 0 0,1-1 0 0 0,0 1 0 0 0,0 0 0 0 0,0 0 0 0 0,0-1 0 0 0,0 1 0 0 0,0-1 0 0 0,0 0 0 0 0,0 0 0 0 0,1 0 0 0 0,-1 0 0 0 0,0 0 0 0 0,1 0-1 0 0,-1 0 1 0 0,1-1 0 0 0,-1 1 0 0 0,4-1 0 0 0,11 3-1 0 0,1-2 0 0 0,31 0 0 0 0,-23 0 29 0 0,13 1-246 0 0,-4 0 652 0 0,54-2 0 0 0,-80-1-841 0 0,-1 0 0 0 0,0 0 0 0 0,0-1 0 0 0,0 1-1 0 0,0-2 1 0 0,0 1 0 0 0,0-1 0 0 0,0-1 0 0 0,-1 1 0 0 0,0-1 0 0 0,1-1 0 0 0,6-4 0 0 0</inkml:trace>
</inkml:ink>
</file>

<file path=ppt/ink/ink2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6"/>
    </inkml:context>
    <inkml:brush xml:id="br0">
      <inkml:brushProperty name="width" value="0.1" units="cm"/>
      <inkml:brushProperty name="height" value="0.1" units="cm"/>
      <inkml:brushProperty name="color" value="#004F8B"/>
    </inkml:brush>
  </inkml:definitions>
  <inkml:trace contextRef="#ctx0" brushRef="#br0">1 101 3679 0 0,'0'0'10414'0'0,"12"33"-7869"0"0,-11-13-2056 0 0,-1-1-1 0 0,-4 33 1 0 0,2-39-407 0 0,0 0 1 0 0,1 1-1 0 0,1-1 0 0 0,0 1 0 0 0,1-1 0 0 0,1 0 1 0 0,4 20-1 0 0,-5-30-39 0 0,2 3 927 0 0,23-24 910 0 0,-18 7-1648 0 0,-2-1-1 0 0,0 0 1 0 0,0 0-1 0 0,-1 0 1 0 0,0-1-1 0 0,-1 0 1 0 0,-1 1-1 0 0,3-19 1 0 0,15-46 267 0 0,-15 61-356 0 0,2 1 1 0 0,0-1 0 0 0,18-25-1 0 0,-23 38-119 0 0,-1-1 0 0 0,0 1-1 0 0,1-1 1 0 0,0 1-1 0 0,-1 0 1 0 0,1 0-1 0 0,1 0 1 0 0,-1 1 0 0 0,0-1-1 0 0,1 1 1 0 0,-1 0-1 0 0,1 0 1 0 0,0 0-1 0 0,-1 0 1 0 0,1 0 0 0 0,0 1-1 0 0,0 0 1 0 0,0 0-1 0 0,0 0 1 0 0,1 0 0 0 0,5 0-1 0 0,-7 2-20 0 0,0 0 0 0 0,0 0 0 0 0,0 0 0 0 0,0 1 0 0 0,0-1 0 0 0,-1 1 0 0 0,1 0 0 0 0,0 0 0 0 0,-1 0 0 0 0,1 0 0 0 0,-1 0 0 0 0,0 0 0 0 0,0 1 0 0 0,0-1 0 0 0,0 1 0 0 0,0-1 0 0 0,0 1 0 0 0,-1 0 0 0 0,1-1 0 0 0,-1 1 0 0 0,0 0 0 0 0,1 5 0 0 0,5 10-14 0 0,-2 1 1 0 0,5 30-1 0 0,-5-26-19 0 0,-1-2 22 0 0,16 56-159 0 0,-4-110 171 0 0,-6-8 146 0 0,11-39 445 0 0,-19 74-562 0 0,1 1 1 0 0,-1-1-1 0 0,1 0 0 0 0,0 1 1 0 0,1 0-1 0 0,-1 0 1 0 0,1 0-1 0 0,0 0 0 0 0,0 0 1 0 0,8-5-1 0 0,-11 9-34 0 0,-1 0 1 0 0,1 1-1 0 0,0-1 1 0 0,0 1-1 0 0,0 0 0 0 0,0-1 1 0 0,0 1-1 0 0,0 0 0 0 0,1-1 1 0 0,-1 1-1 0 0,0 0 1 0 0,0 0-1 0 0,0 0 0 0 0,0 0 1 0 0,0 0-1 0 0,0 0 1 0 0,0 0-1 0 0,0 1 0 0 0,0-1 1 0 0,0 0-1 0 0,0 0 0 0 0,0 1 1 0 0,0-1-1 0 0,0 1 1 0 0,0-1-1 0 0,0 1 0 0 0,0-1 1 0 0,0 1-1 0 0,1 1 0 0 0,21 21-37 0 0,-20-19 28 0 0,9 12-4 0 0,-1-1 0 0 0,0 1-1 0 0,-2 1 1 0 0,11 25-1 0 0,24 38-165 0 0,-40-76-70 0 0,-1 1 0 0 0,0-1 0 0 0,-1 1-1 0 0,1 0 1 0 0,-1 0 0 0 0,0 0-1 0 0,0 0 1 0 0,0 0 0 0 0,-1 0 0 0 0,0 0-1 0 0,0 1 1 0 0,0-1 0 0 0,0 6-1 0 0,-3 0-1414 0 0</inkml:trace>
</inkml:ink>
</file>

<file path=ppt/ink/ink2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7"/>
    </inkml:context>
    <inkml:brush xml:id="br0">
      <inkml:brushProperty name="width" value="0.1" units="cm"/>
      <inkml:brushProperty name="height" value="0.1" units="cm"/>
      <inkml:brushProperty name="color" value="#004F8B"/>
    </inkml:brush>
  </inkml:definitions>
  <inkml:trace contextRef="#ctx0" brushRef="#br0">1 109 9359 0 0,'0'0'846'0'0,"0"-1"-700"0"0,1-3 402 0 0,0-1 0 0 0,1 1 0 0 0,0 0 0 0 0,0-1 0 0 0,0 1 0 0 0,0 0 0 0 0,1 0 0 0 0,-1 1 0 0 0,1-1 0 0 0,0 0-1 0 0,0 1 1 0 0,6-5 0 0 0,41-30 3431 0 0,-49 37-3903 0 0,1 0 2 0 0,0-1 0 0 0,-1 1 1 0 0,1 0-1 0 0,0 0 1 0 0,0 0-1 0 0,0 0 0 0 0,0 0 1 0 0,0 0-1 0 0,0 0 1 0 0,0 1-1 0 0,1-1 1 0 0,-1 1-1 0 0,0-1 0 0 0,0 1 1 0 0,0 0-1 0 0,1 0 1 0 0,-1 0-1 0 0,0 0 1 0 0,0 1-1 0 0,0-1 0 0 0,1 0 1 0 0,-1 1-1 0 0,3 1 1 0 0,-3-1-36 0 0,1 1 1 0 0,-1 0 0 0 0,1 0 0 0 0,-1 1-1 0 0,0-1 1 0 0,0 0 0 0 0,0 1 0 0 0,0-1-1 0 0,-1 1 1 0 0,1-1 0 0 0,-1 1 0 0 0,1 0-1 0 0,-1 0 1 0 0,2 4 0 0 0,1 10-38 0 0,0-1-1 0 0,-1 1 1 0 0,0-1-1 0 0,0 31 1 0 0,-4-24-62 0 0,0 0-1 0 0,-8 37 0 0 0,4-33-126 0 0,1 1-1 0 0,0 32 0 0 0,5-60 180 0 0,0 1 1 0 0,0-1 0 0 0,0 1-1 0 0,0-1 1 0 0,0 1-1 0 0,0-1 1 0 0,0 1 0 0 0,0-1-1 0 0,0 0 1 0 0,0 0-1 0 0,0 0 1 0 0,1 1 0 0 0,-1-1-1 0 0,0 0 1 0 0,0 0-1 0 0,0-1 1 0 0,0 1 0 0 0,0 0-1 0 0,0 0 1 0 0,2-1-1 0 0,20-2 72 0 0,-2 1 2 0 0,0 0-1 0 0,0 1 1 0 0,24 3 0 0 0,22 0-2006 0 0,-46-3 894 0 0</inkml:trace>
</inkml:ink>
</file>

<file path=ppt/ink/ink2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3:23.688"/>
    </inkml:context>
    <inkml:brush xml:id="br0">
      <inkml:brushProperty name="width" value="0.1" units="cm"/>
      <inkml:brushProperty name="height" value="0.1" units="cm"/>
      <inkml:brushProperty name="color" value="#004F8B"/>
    </inkml:brush>
  </inkml:definitions>
  <inkml:trace contextRef="#ctx0" brushRef="#br0">4304 26 10447 0 0,'0'0'950'0'0,"-41"-7"2795"0"0,-127-11 1504 0 0,142 17-5000 0 0,1 2 1 0 0,-1 1-1 0 0,1 1 0 0 0,-42 11 1 0 0,31-7-62 0 0,0-2 0 0 0,0-2 1 0 0,0-1-1 0 0,-66-4 0 0 0,53-1-125 0 0,-84 9 1 0 0,76 1-14 0 0,4 1 20 0 0,-100 1-1 0 0,-213 1 67 0 0,140-9-82 0 0,155-4-17 0 0,-135 13 0 0 0,143-4-37 0 0,-116-5 0 0 0,-23 1 0 0 0,100 2 23 0 0,-189-18 0 0 0,76 1-5 0 0,20 0-18 0 0,-80 0 0 0 0,208 12-30 0 0,-73-11 0 0 0,97 6 14 0 0,0 2 0 0 0,0 2-1 0 0,0 2 1 0 0,0 1 0 0 0,-58 11 0 0 0,92-10 69 0 0,0 1 12 0 0,0 0 7 0 0,4-1-67 0 0,1 1 0 0 0,0-1 0 0 0,0 1 0 0 0,0-1 0 0 0,1 1 0 0 0,-1 1 0 0 0,1-1 0 0 0,-1 0 0 0 0,1 1 0 0 0,0 0 0 0 0,0 0 0 0 0,1 0 0 0 0,-1 0 0 0 0,1 0-1 0 0,0 0 1 0 0,0 1 0 0 0,0-1 0 0 0,1 1 0 0 0,-1-1 0 0 0,0 10 0 0 0,1-11-18 0 0,-18 85-29 0 0,-11 125 0 0 0,-13 52 42 0 0,5-51 0 0 0,26-142 0 0 0,-35 114 0 0 0,34-142 0 0 0,5-14 0 0 0,1 0 0 0 0,2 1 0 0 0,1 0 0 0 0,1 0 0 0 0,2 0 0 0 0,1 0 0 0 0,1 1 0 0 0,7 38 0 0 0,-6-64 13 0 0,0 0-1 0 0,1-1 1 0 0,0 1 0 0 0,0-1-1 0 0,0 0 1 0 0,0 0 0 0 0,1 0-1 0 0,0 0 1 0 0,0 0 0 0 0,0-1-1 0 0,1 0 1 0 0,0 0 0 0 0,-1 0-1 0 0,1 0 1 0 0,1-1 0 0 0,-1 0-1 0 0,0 0 1 0 0,1 0 0 0 0,-1-1-1 0 0,1 0 1 0 0,8 2 0 0 0,4 2 29 0 0,-1-1 0 0 0,1-2 0 0 0,-1 1 0 0 0,1-2 0 0 0,0 0 0 0 0,21-2 0 0 0,277-28 70 0 0,563 2-37 0 0,-173 34-75 0 0,-589-10-8 0 0,168 8 80 0 0,45 13-72 0 0,256 17 136 0 0,181 0 437 0 0,-750-34-511 0 0,0-2-1 0 0,0 0 0 0 0,1-1 0 0 0,-1 0 0 0 0,0-2 0 0 0,0 0 0 0 0,-1-1 0 0 0,1 0 1 0 0,-1-2-1 0 0,0 0 0 0 0,0-1 0 0 0,21-11 0 0 0,-36 17 19 0 0,19-62 927 0 0,-13 31-837 0 0,-3-1 0 0 0,0 0 0 0 0,-2 0 0 0 0,-4-54 0 0 0,-26-135 186 0 0,8 82-182 0 0,-2-210-19 0 0,-9-69 23 0 0,29 408-179 0 0,0 1 1 0 0,1 0-1 0 0,0-1 0 0 0,0 1 1 0 0,1 0-1 0 0,1-1 0 0 0,0 1 1 0 0,0 0-1 0 0,1-1 0 0 0,0 1 1 0 0,1 0-1 0 0,0 0 0 0 0,1 1 1 0 0,0-1-1 0 0,8-13 0 0 0,-11 21-41 0 0,3-1 16 0 0,-3 2-43 0 0,16 2-1648 0 0</inkml:trace>
</inkml:ink>
</file>

<file path=ppt/ink/ink2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1"/>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35 5983 0 0,'40'-5'14071'0'0,"-3"1"-13672"0"0,0 3 1 0 0,56 4-1 0 0,-60-1-354 0 0,0-1 0 0 0,1-1-1 0 0,63-10 1 0 0,-30 0 274 0 0,2 3 0 0 0,134 5 0 0 0,-38 1 31 0 0,-158 1-331 0 0,5-1 23 0 0,0 1 1 0 0,0 1-1 0 0,19 3 1457 0 0,-32-4-1428 0 0,-2 3-6 0 0,-2-1 296 0 0</inkml:trace>
</inkml:ink>
</file>

<file path=ppt/ink/ink2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2"/>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10 1 7567 0 0,'0'0'690'0'0,"-4"7"-556"0"0,3-5-30 0 0,1 0-1 0 0,-1 0 1 0 0,0-1-1 0 0,1 1 1 0 0,-1 0-1 0 0,1 0 1 0 0,-1 0 0 0 0,1-1-1 0 0,0 1 1 0 0,0 0-1 0 0,0 0 1 0 0,0 0-1 0 0,0 0 1 0 0,0 0-1 0 0,0 0 1 0 0,1-1-1 0 0,-1 1 1 0 0,1 0-1 0 0,-1 0 1 0 0,1 0-1 0 0,0-1 1 0 0,0 1-1 0 0,0 0 1 0 0,0-1-1 0 0,0 1 1 0 0,0-1-1 0 0,0 1 1 0 0,0-1-1 0 0,1 1 1 0 0,-1-1-1 0 0,3 2 1 0 0,-1 1 213 0 0,1 0 0 0 0,0 0-1 0 0,0 0 1 0 0,1 0 0 0 0,-1-1 0 0 0,1 1-1 0 0,0-1 1 0 0,0 0 0 0 0,0-1 0 0 0,7 4 0 0 0,7-3-101 0 0,1 0 0 0 0,-1-2 0 0 0,1 0 0 0 0,-1 0 1 0 0,1-2-1 0 0,-1-1 0 0 0,0 0 0 0 0,1-1 1 0 0,-1-2-1 0 0,0 0 0 0 0,26-10 0 0 0,-10 5-61 0 0,0 2 0 0 0,1 2 0 0 0,-1 1 0 0 0,1 1 0 0 0,40 2 0 0 0,59-5 475 0 0,119-4 138 0 0,-16 3-314 0 0,-144 2-241 0 0,131 10 0 0 0,-77 0-95 0 0,128 4-28 0 0,108-1 30 0 0,-188-3-65 0 0,43-2 18 0 0,-213-6-108 0 0,-22 3 291 0 0,0 0 0 0 0,0 0 0 0 0,-1 0 0 0 0,1 1 0 0 0,0-1 0 0 0,0 1 0 0 0,0 0 0 0 0,0 0 0 0 0,5 2 0 0 0,-8-2-125 0 0,7 10-19 0 0,-7-9-203 0 0</inkml:trace>
</inkml:ink>
</file>

<file path=ppt/ink/ink2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1 93 919 0 0,'11'-4'9395'0'0,"15"-2"-6754"0"0,206-10 2776 0 0,119 13-4853 0 0,-200 4-287 0 0,828-26-272 0 0,-407 6 64 0 0,538 5-5 0 0,-408 20-4125 0 0,-619-12 4010 0 0,-63 3 726 0 0,0 1 0 0 0,0 1 1 0 0,0 1-1 0 0,38 4 2952 0 0,-12-4-2899 0 0,-2-2-425 0 0,-39 2-284 0 0,-1-1-1 0 0,1 1 0 0 0,0 0 1 0 0,-1 0-1 0 0,1 1 0 0 0,-1-1 1 0 0,1 1-1 0 0,7 3 0 0 0,-3-3 4 0 0,-1 0 0 0 0,1 0 0 0 0,-1 0 0 0 0,16-2 0 0 0,-5 0 1168 0 0,-5 4-793 0 0,-8-4-374 0 0,-1 0 37 0 0,24 3 12 0 0,78-1 176 0 0,-19 3-456 0 0</inkml:trace>
</inkml:ink>
</file>

<file path=ppt/ink/ink2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4"/>
    </inkml:context>
    <inkml:brush xml:id="br0">
      <inkml:brushProperty name="width" value="0.1" units="cm"/>
      <inkml:brushProperty name="height" value="0.1" units="cm"/>
      <inkml:brushProperty name="color" value="#004F8B"/>
    </inkml:brush>
  </inkml:definitions>
  <inkml:trace contextRef="#ctx0" brushRef="#br0">28 16 8287 0 0,'-7'-15'10232'0'0,"1"40"-8296"0"0,-1 47-2384 0 0,6-46 608 0 0,-4 41 416 0 0,4 0-1 0 0,2-1 0 0 0,12 74 0 0 0,-11-123-411 0 0,-2-14-139 0 0,0 1 1 0 0,1 0-1 0 0,-1 0 1 0 0,1-1-1 0 0,-1 1 1 0 0,1 0-1 0 0,0-1 1 0 0,1 1-1 0 0,-1-1 1 0 0,1 1-1 0 0,-1-1 1 0 0,1 0-1 0 0,0 0 1 0 0,0 1 0 0 0,1-1-1 0 0,-1-1 1 0 0,6 6-1 0 0,-1-12-1789 0 0,-2-3 668 0 0</inkml:trace>
</inkml:ink>
</file>

<file path=ppt/ink/ink2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5"/>
    </inkml:context>
    <inkml:brush xml:id="br0">
      <inkml:brushProperty name="width" value="0.1" units="cm"/>
      <inkml:brushProperty name="height" value="0.1" units="cm"/>
      <inkml:brushProperty name="color" value="#004F8B"/>
    </inkml:brush>
  </inkml:definitions>
  <inkml:trace contextRef="#ctx0" brushRef="#br0">0 104 5983 0 0,'0'0'274'0'0,"8"-28"764"0"0,-5 18 2541 0 0,0 5-2921 0 0,0 1 1 0 0,1-1-1 0 0,-1 0 1 0 0,1 1-1 0 0,0 0 1 0 0,0 0-1 0 0,1 0 1 0 0,-1 0-1 0 0,1 1 1 0 0,0 0-1 0 0,0 0 1 0 0,0 0-1 0 0,0 0 1 0 0,0 1-1 0 0,8-3 1 0 0,-7 4-569 0 0,0 0 0 0 0,0 0 0 0 0,0 0 0 0 0,0 1 0 0 0,1 0 0 0 0,-1 0 0 0 0,0 0 0 0 0,0 1 0 0 0,0 0 0 0 0,1 0 0 0 0,-1 0 0 0 0,0 1 0 0 0,-1 0 0 0 0,1 0 0 0 0,0 1 0 0 0,0 0 1 0 0,-1 0-1 0 0,0 0 0 0 0,1 0 0 0 0,-1 1 0 0 0,0 0 0 0 0,-1 0 0 0 0,1 0 0 0 0,-1 1 0 0 0,0-1 0 0 0,0 1 0 0 0,0 0 0 0 0,-1 1 0 0 0,1-1 0 0 0,-1 0 0 0 0,-1 1 0 0 0,1 0 0 0 0,3 10 0 0 0,-2-1-51 0 0,0 0-1 0 0,-1 0 1 0 0,0 1-1 0 0,-1-1 1 0 0,-1 1-1 0 0,0-1 1 0 0,-1 1-1 0 0,-1 0 1 0 0,-4 21-1 0 0,4-30-19 0 0,-1-1-1 0 0,0 0 1 0 0,0 0 0 0 0,-1 0 0 0 0,1 0-1 0 0,-1 0 1 0 0,-1 0 0 0 0,1-1-1 0 0,-1 1 1 0 0,0-1 0 0 0,0 0-1 0 0,-1 0 1 0 0,1-1 0 0 0,-1 1-1 0 0,0-1 1 0 0,0 0 0 0 0,-1 0-1 0 0,1-1 1 0 0,-1 0 0 0 0,0 0-1 0 0,0 0 1 0 0,0 0 0 0 0,0-1-1 0 0,-11 3 1 0 0,-1-2 109 0 0,0 0-1 0 0,-1 0 1 0 0,-18-1-1 0 0,0 0 44 0 0,32 1-125 0 0,5-3-64 0 0,-1 1-1 0 0,0 0 1 0 0,1-1 0 0 0,-1 1-1 0 0,0 0 1 0 0,1-1-1 0 0,-1 1 1 0 0,0-1 0 0 0,0 0-1 0 0,1 1 1 0 0,-1-1-1 0 0,0 1 1 0 0,0-1 0 0 0,0 0-1 0 0,1 0 1 0 0,-1 0-1 0 0,0 1 1 0 0,0-1 0 0 0,0 0-1 0 0,0 0 1 0 0,0 0-1 0 0,0 0 1 0 0,1 0-1 0 0,-1 0 1 0 0,0-1 0 0 0,0 1-1 0 0,0 0 1 0 0,-1-1-1 0 0</inkml:trace>
</inkml:ink>
</file>

<file path=ppt/ink/ink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4"/>
    </inkml:context>
    <inkml:brush xml:id="br0">
      <inkml:brushProperty name="width" value="0.1" units="cm"/>
      <inkml:brushProperty name="height" value="0.1" units="cm"/>
      <inkml:brushProperty name="color" value="#AB008B"/>
    </inkml:brush>
  </inkml:definitions>
  <inkml:trace contextRef="#ctx0" brushRef="#br0">0 153 11231 0 0,'0'0'1016'0'0,"3"1"-561"0"0,-1-1-1 0 0,1 0 0 0 0,0 0 1 0 0,0 0-1 0 0,-1 0 1 0 0,1 0-1 0 0,0-1 0 0 0,-1 1 1 0 0,4-2-1 0 0,-1-6 342 0 0,1 1 0 0 0,0-1 0 0 0,0 1 1 0 0,1 0-1 0 0,0 1 0 0 0,15-11 0 0 0,-8 8-245 0 0,0 1 1 0 0,1 1 0 0 0,0 1-1 0 0,0 0 1 0 0,30-7 0 0 0,-1 3 78 0 0,74-6 0 0 0,-18 3-2713 0 0,-89 11 215 0 0</inkml:trace>
</inkml:ink>
</file>

<file path=ppt/ink/ink2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6"/>
    </inkml:context>
    <inkml:brush xml:id="br0">
      <inkml:brushProperty name="width" value="0.1" units="cm"/>
      <inkml:brushProperty name="height" value="0.1" units="cm"/>
      <inkml:brushProperty name="color" value="#004F8B"/>
    </inkml:brush>
  </inkml:definitions>
  <inkml:trace contextRef="#ctx0" brushRef="#br0">6 42 13503 0 0,'-3'-23'2908'0'0,"1"4"4292"0"0,15 201-5467 0 0,-6-107-1587 0 0,9 50-56 0 0,-8-65-12 0 0,3 79-1 0 0,-9-116-40 0 0,-2-22-166 0 0,12-8-2715 0 0,-5 1 1420 0 0</inkml:trace>
</inkml:ink>
</file>

<file path=ppt/ink/ink2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7"/>
    </inkml:context>
    <inkml:brush xml:id="br0">
      <inkml:brushProperty name="width" value="0.1" units="cm"/>
      <inkml:brushProperty name="height" value="0.1" units="cm"/>
      <inkml:brushProperty name="color" value="#004F8B"/>
    </inkml:brush>
  </inkml:definitions>
  <inkml:trace contextRef="#ctx0" brushRef="#br0">259 68 2759 0 0,'1'-7'15145'0'0,"1"-21"-10954"0"0,-3 25-4093 0 0,0 1 0 0 0,-1 0 0 0 0,0 0 0 0 0,1 0 0 0 0,-1 0-1 0 0,0 0 1 0 0,0 0 0 0 0,0 0 0 0 0,0 1 0 0 0,-1-1 0 0 0,1 1 0 0 0,0-1-1 0 0,-1 1 1 0 0,1 0 0 0 0,-1 0 0 0 0,1 0 0 0 0,-1 0 0 0 0,1 0 0 0 0,-1 1 0 0 0,0-1-1 0 0,1 1 1 0 0,-1 0 0 0 0,0 0 0 0 0,0 0 0 0 0,1 0 0 0 0,-1 0 0 0 0,0 0-1 0 0,1 1 1 0 0,-1-1 0 0 0,0 1 0 0 0,-4 2 0 0 0,-2-1-48 0 0,0 0 0 0 0,0 2-1 0 0,0-1 1 0 0,1 1 0 0 0,-1 0 0 0 0,1 0 0 0 0,0 1-1 0 0,-8 7 1 0 0,5-2-47 0 0,1 1 0 0 0,1 0-1 0 0,0 1 1 0 0,1 0 0 0 0,0 0-1 0 0,1 1 1 0 0,0 0 0 0 0,1 0-1 0 0,-7 21 1 0 0,11-27-2 0 0,0 0-1 0 0,0 1 1 0 0,1-1 0 0 0,0 1-1 0 0,0-1 1 0 0,1 1 0 0 0,0 0 0 0 0,0-1-1 0 0,2 8 1 0 0,-1-11-1 0 0,0 1 0 0 0,0-1 0 0 0,0 0 0 0 0,1-1 0 0 0,-1 1 1 0 0,1 0-1 0 0,0 0 0 0 0,0-1 0 0 0,1 1 0 0 0,-1-1 0 0 0,1 0 0 0 0,0 0 0 0 0,-1 0 1 0 0,1 0-1 0 0,1 0 0 0 0,-1 0 0 0 0,4 2 0 0 0,-2-3-1 0 0,1 0 0 0 0,-1 0 0 0 0,0 0 0 0 0,1 0-1 0 0,-1-1 1 0 0,1 0 0 0 0,0 0 0 0 0,-1-1 0 0 0,1 1 0 0 0,-1-1 0 0 0,1-1 0 0 0,0 1 0 0 0,-1-1-1 0 0,1 0 1 0 0,0 0 0 0 0,-1 0 0 0 0,0-1 0 0 0,7-2 0 0 0,-9 3 1 0 0,0 0-1 0 0,0-1 1 0 0,0 1 0 0 0,0-1 0 0 0,0 1 0 0 0,-1-1 0 0 0,1 0 0 0 0,-1 0-1 0 0,1 0 1 0 0,-1 0 0 0 0,1-1 0 0 0,-1 1 0 0 0,0 0 0 0 0,0-1 0 0 0,0 0-1 0 0,-1 1 1 0 0,1-1 0 0 0,-1 0 0 0 0,1 0 0 0 0,-1 0 0 0 0,0 0-1 0 0,0 0 1 0 0,0 0 0 0 0,0-1 0 0 0,-1 1 0 0 0,0 0 0 0 0,1 0 0 0 0,-1 0-1 0 0,0-1 1 0 0,0 1 0 0 0,-1 0 0 0 0,1 0 0 0 0,-1-1 0 0 0,-1-4-1 0 0,0 2 24 0 0,2 5 36 0 0,1 4-45 0 0,0 1 1 0 0,1-1 0 0 0,0 0-1 0 0,-1-1 1 0 0,1 1-1 0 0,1 0 1 0 0,-1 0-1 0 0,0-1 1 0 0,0 1 0 0 0,1-1-1 0 0,0 0 1 0 0,-1 0-1 0 0,4 2 1 0 0,43 25-26 0 0,-38-23 19 0 0,27 7-806 0 0,-12-11-6873 0 0</inkml:trace>
</inkml:ink>
</file>

<file path=ppt/ink/ink2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8"/>
    </inkml:context>
    <inkml:brush xml:id="br0">
      <inkml:brushProperty name="width" value="0.1" units="cm"/>
      <inkml:brushProperty name="height" value="0.1" units="cm"/>
      <inkml:brushProperty name="color" value="#004F8B"/>
    </inkml:brush>
  </inkml:definitions>
  <inkml:trace contextRef="#ctx0" brushRef="#br0">1 228 13559 0 0,'0'0'1638'0'0,"9"-36"4266"0"0,-6 24-5558 0 0,0 1 1 0 0,1-1 0 0 0,0 1 0 0 0,1 1-1 0 0,1-1 1 0 0,-1 1 0 0 0,2-1 0 0 0,-1 2 0 0 0,1-1-1 0 0,1 1 1 0 0,0 0 0 0 0,0 0 0 0 0,1 1 0 0 0,0 0-1 0 0,0 1 1 0 0,1 0 0 0 0,0 1 0 0 0,0-1 0 0 0,13-4-1 0 0,-20 10-320 0 0,0 0 0 0 0,-1 0-1 0 0,1 1 1 0 0,0 0-1 0 0,0-1 1 0 0,0 1 0 0 0,0 0-1 0 0,-1 0 1 0 0,1 1-1 0 0,0-1 1 0 0,0 0 0 0 0,0 1-1 0 0,-1 0 1 0 0,1 0-1 0 0,0-1 1 0 0,-1 2 0 0 0,1-1-1 0 0,0 0 1 0 0,-1 0-1 0 0,0 1 1 0 0,1 0 0 0 0,-1-1-1 0 0,0 1 1 0 0,0 0-1 0 0,0 0 1 0 0,0 0 0 0 0,0 0-1 0 0,0 1 1 0 0,0-1-1 0 0,2 5 1 0 0,5 9-51 0 0,-1 0 1 0 0,0 0-1 0 0,10 34 0 0 0,-4-12-219 0 0,-3-16-1688 0 0</inkml:trace>
</inkml:ink>
</file>

<file path=ppt/ink/ink2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69"/>
    </inkml:context>
    <inkml:brush xml:id="br0">
      <inkml:brushProperty name="width" value="0.1" units="cm"/>
      <inkml:brushProperty name="height" value="0.1" units="cm"/>
      <inkml:brushProperty name="color" value="#004F8B"/>
    </inkml:brush>
  </inkml:definitions>
  <inkml:trace contextRef="#ctx0" brushRef="#br0">0 0 15751 0 0,'0'0'7376'0'0</inkml:trace>
</inkml:ink>
</file>

<file path=ppt/ink/ink2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0"/>
    </inkml:context>
    <inkml:brush xml:id="br0">
      <inkml:brushProperty name="width" value="0.1" units="cm"/>
      <inkml:brushProperty name="height" value="0.1" units="cm"/>
      <inkml:brushProperty name="color" value="#004F8B"/>
    </inkml:brush>
  </inkml:definitions>
  <inkml:trace contextRef="#ctx0" brushRef="#br0">0 8 5527 0 0,'1'-3'19674'0'0,"4"-2"-19725"0"0</inkml:trace>
</inkml:ink>
</file>

<file path=ppt/ink/ink2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1"/>
    </inkml:context>
    <inkml:brush xml:id="br0">
      <inkml:brushProperty name="width" value="0.1" units="cm"/>
      <inkml:brushProperty name="height" value="0.1" units="cm"/>
      <inkml:brushProperty name="color" value="#004F8B"/>
    </inkml:brush>
  </inkml:definitions>
  <inkml:trace contextRef="#ctx0" brushRef="#br0">55 170 8143 0 0,'-3'0'140'0'0,"0"-1"-1"0"0,0 1 0 0 0,0-1 0 0 0,0 0 1 0 0,0 0-1 0 0,1 0 0 0 0,-1 0 1 0 0,0 0-1 0 0,0-1 0 0 0,1 1 0 0 0,-1-1 1 0 0,-2-2-1 0 0,3 3 228 0 0,1-1 1 0 0,0 1-1 0 0,-1 0 1 0 0,1-1-1 0 0,0 1 1 0 0,0-1-1 0 0,-1 1 1 0 0,1-1-1 0 0,0 0 1 0 0,1 1-1 0 0,-1-1 1 0 0,-1-2-1 0 0,5 6-99 0 0,1-1 0 0 0,-1 0-1 0 0,0 0 1 0 0,0 0 0 0 0,1 0-1 0 0,-1 0 1 0 0,0-1 0 0 0,1 0 0 0 0,-1 1-1 0 0,1-1 1 0 0,6-1 0 0 0,-5 1 2 0 0,56-2 1120 0 0,1-2 1 0 0,94-19-1 0 0,36-4-4 0 0,17 10-344 0 0,228-13-91 0 0,-156 10-812 0 0,-161 8-83 0 0,212 7 0 0 0,-328 5-53 0 0,0 0 0 0 0,0 1 1 0 0,1-1-1 0 0,-1 1 0 0 0,0 0 0 0 0,0 0 0 0 0,0 0 0 0 0,0 1 1 0 0,0-1-1 0 0,0 1 0 0 0,-1 0 0 0 0,1 0 0 0 0,0 0 1 0 0,4 5-1 0 0,-3-2-108 0 0,-2 0 0 0 0,1 1 0 0 0,0-1 0 0 0,-1 1 0 0 0,0 0 1 0 0,0 0-1 0 0,-1 0 0 0 0,2 8 0 0 0,0-6-1451 0 0</inkml:trace>
</inkml:ink>
</file>

<file path=ppt/ink/ink2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2"/>
    </inkml:context>
    <inkml:brush xml:id="br0">
      <inkml:brushProperty name="width" value="0.1" units="cm"/>
      <inkml:brushProperty name="height" value="0.1" units="cm"/>
      <inkml:brushProperty name="color" value="#004F8B"/>
    </inkml:brush>
  </inkml:definitions>
  <inkml:trace contextRef="#ctx0" brushRef="#br0">262 30 10679 0 0,'0'0'5102'0'0,"-11"-12"-429"0"0,10 10-4552 0 0,-1 1 0 0 0,1 0-1 0 0,-1-1 1 0 0,1 1 0 0 0,-1 0 0 0 0,0-1 0 0 0,1 1 0 0 0,-1 0 0 0 0,0 0-1 0 0,0 1 1 0 0,1-1 0 0 0,-1 0 0 0 0,0 1 0 0 0,0-1 0 0 0,0 1 0 0 0,0-1-1 0 0,0 1 1 0 0,0 0 0 0 0,0 0 0 0 0,0 0 0 0 0,0 0 0 0 0,0 0 0 0 0,0 0-1 0 0,0 1 1 0 0,-4 0 0 0 0,-56 11 706 0 0,60-12-783 0 0,-6 3-29 0 0,1 0 0 0 0,-1 1-1 0 0,1-1 1 0 0,-1 1 0 0 0,1 1-1 0 0,0 0 1 0 0,1 0 0 0 0,-1 0 0 0 0,1 0-1 0 0,0 1 1 0 0,1 0 0 0 0,-1 1-1 0 0,1-1 1 0 0,0 1 0 0 0,1 0 0 0 0,-1 0-1 0 0,2 0 1 0 0,-1 1 0 0 0,1 0-1 0 0,0-1 1 0 0,0 1 0 0 0,1 0-1 0 0,-3 17 1 0 0,3-16-19 0 0,1 0-1 0 0,0 0 0 0 0,0 1 1 0 0,0-1-1 0 0,1 1 1 0 0,1-1-1 0 0,0 0 0 0 0,0 1 1 0 0,1-1-1 0 0,0 0 1 0 0,0 0-1 0 0,1 0 0 0 0,0 0 1 0 0,1 0-1 0 0,0-1 1 0 0,0 1-1 0 0,1-1 1 0 0,0 0-1 0 0,1-1 0 0 0,-1 1 1 0 0,8 7-1 0 0,-3-10 7 0 0,0 1 0 0 0,0-1-1 0 0,0-1 1 0 0,0 1 0 0 0,1-2-1 0 0,-1 0 1 0 0,1 0 0 0 0,0-1-1 0 0,0 0 1 0 0,0-1 0 0 0,1 0-1 0 0,-1-1 1 0 0,0 0 0 0 0,16-2-1 0 0,-21-1-205 0 0,1 1-1 0 0,0-1 0 0 0,-1-1 1 0 0,0 1-1 0 0,1-1 0 0 0,-1 0 1 0 0,10-10-1 0 0,10-5-2367 0 0,10-5-2636 0 0,-15 12-720 0 0</inkml:trace>
</inkml:ink>
</file>

<file path=ppt/ink/ink2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3"/>
    </inkml:context>
    <inkml:brush xml:id="br0">
      <inkml:brushProperty name="width" value="0.1" units="cm"/>
      <inkml:brushProperty name="height" value="0.1" units="cm"/>
      <inkml:brushProperty name="color" value="#004F8B"/>
    </inkml:brush>
  </inkml:definitions>
  <inkml:trace contextRef="#ctx0" brushRef="#br0">1 1 1375 0 0,'0'0'17142'0'0,"9"30"-15510"0"0,-6-17-1397 0 0,-1 0 0 0 0,0 1 0 0 0,-1-1 1 0 0,0 1-1 0 0,-1 16 0 0 0,1 24-28 0 0,11 45-79 0 0,-12-98-218 0 0</inkml:trace>
</inkml:ink>
</file>

<file path=ppt/ink/ink2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4"/>
    </inkml:context>
    <inkml:brush xml:id="br0">
      <inkml:brushProperty name="width" value="0.1" units="cm"/>
      <inkml:brushProperty name="height" value="0.1" units="cm"/>
      <inkml:brushProperty name="color" value="#004F8B"/>
    </inkml:brush>
  </inkml:definitions>
  <inkml:trace contextRef="#ctx0" brushRef="#br0">21 52 7831 0 0,'-15'-37'3762'0'0,"10"23"1092"0"0</inkml:trace>
</inkml:ink>
</file>

<file path=ppt/ink/ink2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5"/>
    </inkml:context>
    <inkml:brush xml:id="br0">
      <inkml:brushProperty name="width" value="0.1" units="cm"/>
      <inkml:brushProperty name="height" value="0.1" units="cm"/>
      <inkml:brushProperty name="color" value="#004F8B"/>
    </inkml:brush>
  </inkml:definitions>
  <inkml:trace contextRef="#ctx0" brushRef="#br0">0 260 1839 0 0,'11'18'12936'0'0,"-14"-74"-11629"0"0,1 36-102 0 0,1 0 0 0 0,0-1 0 0 0,2 1 0 0 0,5-38 1 0 0,-5 54-1076 0 0,0-1 1 0 0,0 1-1 0 0,0 0 1 0 0,1 0 0 0 0,0 1-1 0 0,-1-1 1 0 0,1 0-1 0 0,0 0 1 0 0,1 1 0 0 0,-1 0-1 0 0,1-1 1 0 0,0 1-1 0 0,-1 0 1 0 0,1 0 0 0 0,1 0-1 0 0,-1 1 1 0 0,0-1-1 0 0,1 1 1 0 0,-1-1 0 0 0,1 1-1 0 0,0 0 1 0 0,-1 1-1 0 0,1-1 1 0 0,0 1 0 0 0,0 0-1 0 0,0 0 1 0 0,0 0-1 0 0,9-1 1 0 0,19 0-1323 0 0,47 3 1 0 0,-47 1 375 0 0,-12-1-713 0 0</inkml:trace>
</inkml:ink>
</file>

<file path=ppt/ink/ink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5"/>
    </inkml:context>
    <inkml:brush xml:id="br0">
      <inkml:brushProperty name="width" value="0.1" units="cm"/>
      <inkml:brushProperty name="height" value="0.1" units="cm"/>
      <inkml:brushProperty name="color" value="#AB008B"/>
    </inkml:brush>
  </inkml:definitions>
  <inkml:trace contextRef="#ctx0" brushRef="#br0">20 66 6447 0 0,'0'-1'499'0'0,"0"-33"8910"0"0,-13 3 130 0 0,7 113-9370 0 0,6 108 0 0 0,1-80-15 0 0,3-31-141 0 0,-1-52-59 0 0,-2 0 0 0 0,-1-1 0 0 0,-6 49 0 0 0,6-74 490 0 0,2-3-631 0 0,1-1 1 0 0,0 0-1 0 0,-1 0 0 0 0,0 0 1 0 0,1 0-1 0 0,-1 0 0 0 0,-1 0 1 0 0,4-6-1 0 0</inkml:trace>
</inkml:ink>
</file>

<file path=ppt/ink/ink2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6"/>
    </inkml:context>
    <inkml:brush xml:id="br0">
      <inkml:brushProperty name="width" value="0.1" units="cm"/>
      <inkml:brushProperty name="height" value="0.1" units="cm"/>
      <inkml:brushProperty name="color" value="#004F8B"/>
    </inkml:brush>
  </inkml:definitions>
  <inkml:trace contextRef="#ctx0" brushRef="#br0">157 8 10735 0 0,'-5'-2'6333'0'0,"-19"-3"-3710"0"0,17 7-2512 0 0,-1 2-1 0 0,1-1 0 0 0,0 1 1 0 0,0 0-1 0 0,1 0 1 0 0,-1 1-1 0 0,1 0 1 0 0,0 0-1 0 0,0 1 0 0 0,0-1 1 0 0,1 1-1 0 0,0 0 1 0 0,0 1-1 0 0,0-1 1 0 0,1 1-1 0 0,0 0 0 0 0,1 0 1 0 0,-1 1-1 0 0,1-1 1 0 0,-2 10-1 0 0,3-11-33 0 0,0 0-1 0 0,0 0 1 0 0,0 0-1 0 0,1 0 1 0 0,0 1-1 0 0,0-1 1 0 0,1 0-1 0 0,0 1 1 0 0,0-1-1 0 0,0 1 1 0 0,1-1-1 0 0,0 0 1 0 0,0 1-1 0 0,1-1 1 0 0,-1 0-1 0 0,1 0 1 0 0,1 0-1 0 0,-1 0 1 0 0,1 0-1 0 0,0-1 1 0 0,0 1-1 0 0,1-1 1 0 0,0 0-1 0 0,0 0 1 0 0,8 8-1 0 0,-8-10-161 0 0,0 0 0 0 0,1-1 1 0 0,-1 1-1 0 0,1-1 0 0 0,0 0 0 0 0,0 0 0 0 0,0-1 0 0 0,0 1 0 0 0,0-1 0 0 0,0 0 1 0 0,0-1-1 0 0,1 1 0 0 0,-1-1 0 0 0,0 0 0 0 0,0 0 0 0 0,1-1 0 0 0,-1 1 1 0 0,0-1-1 0 0,0 0 0 0 0,0-1 0 0 0,0 1 0 0 0,7-4 0 0 0,7-3-1699 0 0</inkml:trace>
</inkml:ink>
</file>

<file path=ppt/ink/ink2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7"/>
    </inkml:context>
    <inkml:brush xml:id="br0">
      <inkml:brushProperty name="width" value="0.1" units="cm"/>
      <inkml:brushProperty name="height" value="0.1" units="cm"/>
      <inkml:brushProperty name="color" value="#004F8B"/>
    </inkml:brush>
  </inkml:definitions>
  <inkml:trace contextRef="#ctx0" brushRef="#br0">23 14 12671 0 0,'0'0'1500'0'0,"-17"39"3734"0"0,15-34-5094 0 0,1 1 0 0 0,0-1 0 0 0,0 0 0 0 0,1 0 1 0 0,-1 1-1 0 0,1-1 0 0 0,0 0 0 0 0,1 1 1 0 0,-1-1-1 0 0,1 0 0 0 0,0 1 0 0 0,0-1 1 0 0,1 0-1 0 0,0 0 0 0 0,3 7 0 0 0,-5-10-84 0 0,1 0-1 0 0,0 0 1 0 0,0 0-1 0 0,0 0 1 0 0,1 0 0 0 0,-1 0-1 0 0,0 0 1 0 0,1 0-1 0 0,0 0 1 0 0,-1-1-1 0 0,1 1 1 0 0,0-1-1 0 0,0 1 1 0 0,-1-1-1 0 0,1 0 1 0 0,0 1-1 0 0,1-1 1 0 0,-1 0 0 0 0,0 0-1 0 0,0-1 1 0 0,0 1-1 0 0,1 0 1 0 0,-1-1-1 0 0,0 1 1 0 0,0-1-1 0 0,1 0 1 0 0,-1 0-1 0 0,1 0 1 0 0,-1 0-1 0 0,0 0 1 0 0,1 0-1 0 0,-1-1 1 0 0,0 1 0 0 0,0-1-1 0 0,1 1 1 0 0,2-3-1 0 0,-2 2 8 0 0,-1 0 1 0 0,0 0-1 0 0,1-1 0 0 0,-1 1 0 0 0,0-1 0 0 0,0 1 1 0 0,0-1-1 0 0,0 0 0 0 0,-1 0 0 0 0,1 0 0 0 0,0 0 1 0 0,-1 0-1 0 0,0 0 0 0 0,1-1 0 0 0,-1 1 0 0 0,0 0 1 0 0,0-1-1 0 0,1-3 0 0 0,7-50 854 0 0,-9 50-1000 0 0,0-1-1 0 0,0 1 1 0 0,1 0 0 0 0,0-1-1 0 0,1 1 1 0 0,-1 0-1 0 0,1 0 1 0 0,0 0 0 0 0,4-6-1 0 0,4 1-3232 0 0</inkml:trace>
</inkml:ink>
</file>

<file path=ppt/ink/ink2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8"/>
    </inkml:context>
    <inkml:brush xml:id="br0">
      <inkml:brushProperty name="width" value="0.1" units="cm"/>
      <inkml:brushProperty name="height" value="0.1" units="cm"/>
      <inkml:brushProperty name="color" value="#004F8B"/>
    </inkml:brush>
  </inkml:definitions>
  <inkml:trace contextRef="#ctx0" brushRef="#br0">12 215 8143 0 0,'0'0'742'0'0,"-11"-38"2134"0"0,11 30-2361 0 0,0-1 1 0 0,0 1 0 0 0,1 0 0 0 0,0-1-1 0 0,1 1 1 0 0,0 0 0 0 0,0 0 0 0 0,1 0 0 0 0,-1 0-1 0 0,2 0 1 0 0,-1 1 0 0 0,1-1 0 0 0,7-9-1 0 0,-8 13-384 0 0,1-1 0 0 0,-1 1 0 0 0,1 0 0 0 0,0 1 0 0 0,0-1 0 0 0,0 1-1 0 0,0-1 1 0 0,1 1 0 0 0,-1 0 0 0 0,1 1 0 0 0,0-1 0 0 0,0 1 0 0 0,0 0-1 0 0,0 0 1 0 0,0 0 0 0 0,0 1 0 0 0,0 0 0 0 0,1 0 0 0 0,-1 0 0 0 0,1 1-1 0 0,-1 0 1 0 0,6 0 0 0 0,-8 1-124 0 0,-1-1-1 0 0,1 1 1 0 0,-1 0-1 0 0,1 0 1 0 0,-1 0-1 0 0,0 0 1 0 0,1 0-1 0 0,-1 0 1 0 0,0 1 0 0 0,0-1-1 0 0,0 1 1 0 0,0 0-1 0 0,0-1 1 0 0,0 1-1 0 0,0 0 1 0 0,0 0-1 0 0,-1 0 1 0 0,1 0-1 0 0,1 4 1 0 0,-1-3 4 0 0,-1-1 0 0 0,1 1 0 0 0,0-1 0 0 0,0 1 0 0 0,1-1 1 0 0,-1 0-1 0 0,0 0 0 0 0,1 0 0 0 0,-1 0 0 0 0,1 0 0 0 0,4 2 0 0 0,-5-4 3 0 0,-1 0 1 0 0,0 0-1 0 0,1 1 0 0 0,-1-1 1 0 0,1-1-1 0 0,-1 1 0 0 0,0 0 1 0 0,1 0-1 0 0,-1 0 0 0 0,1-1 1 0 0,-1 1-1 0 0,0-1 0 0 0,1 1 1 0 0,-1-1-1 0 0,0 1 0 0 0,0-1 0 0 0,1 0 1 0 0,-1 0-1 0 0,0 0 0 0 0,0 1 1 0 0,0-1-1 0 0,0 0 0 0 0,0 0 1 0 0,0 0-1 0 0,0-1 0 0 0,0 1 1 0 0,-1 0-1 0 0,1 0 0 0 0,0 0 0 0 0,0-3 1 0 0,0 3 55 0 0,0-1 0 0 0,0 1 0 0 0,0 0 0 0 0,0-1 0 0 0,0 1 0 0 0,0 0 0 0 0,0-1 0 0 0,1 1 0 0 0,-1 0 0 0 0,0 0 0 0 0,1 0 0 0 0,-1 0 0 0 0,1 0 0 0 0,-1 1 0 0 0,1-1 0 0 0,-1 0 0 0 0,3 0 0 0 0,-2 1 42 0 0,1 0 0 0 0,0 0 0 0 0,0 1-1 0 0,-1-1 1 0 0,1 1 0 0 0,0-1 0 0 0,-1 1 0 0 0,1 0-1 0 0,0 0 1 0 0,-1 0 0 0 0,1 0 0 0 0,-1 1 0 0 0,0-1-1 0 0,1 1 1 0 0,-1-1 0 0 0,0 1 0 0 0,0 0 0 0 0,4 4-1 0 0,30 46 117 0 0,-8-9-4568 0 0</inkml:trace>
</inkml:ink>
</file>

<file path=ppt/ink/ink2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79"/>
    </inkml:context>
    <inkml:brush xml:id="br0">
      <inkml:brushProperty name="width" value="0.1" units="cm"/>
      <inkml:brushProperty name="height" value="0.1" units="cm"/>
      <inkml:brushProperty name="color" value="#004F8B"/>
    </inkml:brush>
  </inkml:definitions>
  <inkml:trace contextRef="#ctx0" brushRef="#br0">123 41 5983 0 0,'0'0'464'0'0,"-9"-8"35"0"0,6 6-408 0 0,-1-2 1132 0 0,-1 0-1 0 0,0 0 1 0 0,0 1-1 0 0,0 0 0 0 0,0 0 1 0 0,-1 0-1 0 0,-9-3 1 0 0,15 11-839 0 0,0-1 0 0 0,-1 1 0 0 0,1 0 0 0 0,-1 0 0 0 0,0-1 0 0 0,0 1 0 0 0,0 0 0 0 0,-1-1 1 0 0,1 1-1 0 0,-1-1 0 0 0,-3 5 0 0 0,-2 2-230 0 0,1 1 0 0 0,0 0 0 0 0,1-1 0 0 0,1 2 0 0 0,0-1 0 0 0,0 0 0 0 0,1 1 0 0 0,1 0 0 0 0,0 0 0 0 0,0-1 1 0 0,2 26-1 0 0,3 11 302 0 0,15 88 0 0 0,-10-91-395 0 0,-5-27-50 0 0,2 16 64 0 0,12 43 1 0 0,-14-68-64 0 0,1 0 0 0 0,0 0 0 0 0,0 0 0 0 0,1 0 1 0 0,0-1-1 0 0,1 0 0 0 0,0 0 0 0 0,11 13 0 0 0,12 10-1779 0 0</inkml:trace>
</inkml:ink>
</file>

<file path=ppt/ink/ink2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0"/>
    </inkml:context>
    <inkml:brush xml:id="br0">
      <inkml:brushProperty name="width" value="0.1" units="cm"/>
      <inkml:brushProperty name="height" value="0.1" units="cm"/>
      <inkml:brushProperty name="color" value="#004F8B"/>
    </inkml:brush>
  </inkml:definitions>
  <inkml:trace contextRef="#ctx0" brushRef="#br0">1 415 4607 0 0,'31'-27'-156'0'0,"-17"18"2822"0"0,1 0 1 0 0,0 1-1 0 0,0 1 1 0 0,20-6-1 0 0,38-14 443 0 0,43-12-2064 0 0,-102 35-2634 0 0,0 2 0 0 0,1 0 1 0 0,21-1-1 0 0,-9-6-788 0 0,-26 9 2545 0 0,1 0 1 0 0,-1-1 0 0 0,1 1-1 0 0,-1-1 1 0 0,1 1-1 0 0,-1-1 1 0 0,1 0-1 0 0,-1 1 1 0 0,1-1-1 0 0,-1 0 1 0 0,0 0-1 0 0,1 0 1 0 0,-1 0 0 0 0,0 0-1 0 0,0-1 1 0 0,0 1-1 0 0,0 0 1 0 0,1-2-1 0 0,17-21 2020 0 0,-11 15-1612 0 0,-1 0-1 0 0,0 0 1 0 0,-1-1 0 0 0,6-12 0 0 0,-10 20-483 0 0,-1-1 1 0 0,0 0 0 0 0,0 0 0 0 0,-1 0 0 0 0,1 0 0 0 0,0 0 0 0 0,-1 0-1 0 0,0 0 1 0 0,0 0 0 0 0,0 0 0 0 0,0 0 0 0 0,0 0 0 0 0,0 0 0 0 0,-1 0-1 0 0,0 0 1 0 0,1 0 0 0 0,-1 0 0 0 0,0 1 0 0 0,0-1 0 0 0,-3-4-1 0 0,1 2 47 0 0,0-1-1 0 0,0 1 0 0 0,0 0 0 0 0,-1 0 0 0 0,0 1 0 0 0,0-1 0 0 0,0 1 0 0 0,-1 0 0 0 0,-8-6 0 0 0,11 9-103 0 0,0 0 1 0 0,0 0-1 0 0,-1 0 0 0 0,1 0 0 0 0,0 1 1 0 0,-1-1-1 0 0,1 1 0 0 0,0-1 0 0 0,-1 1 0 0 0,1 0 1 0 0,0 0-1 0 0,-1 0 0 0 0,1 1 0 0 0,-1-1 1 0 0,1 0-1 0 0,0 1 0 0 0,-1 0 0 0 0,1-1 1 0 0,0 1-1 0 0,0 0 0 0 0,0 0 0 0 0,-1 0 0 0 0,1 1 1 0 0,0-1-1 0 0,0 0 0 0 0,1 1 0 0 0,-1-1 1 0 0,-3 4-1 0 0,1-1-30 0 0,0 0 1 0 0,1 1 0 0 0,-1-1 0 0 0,1 1-1 0 0,0 0 1 0 0,0 0 0 0 0,1 0-1 0 0,-1 1 1 0 0,1-1 0 0 0,0 1-1 0 0,1-1 1 0 0,-1 1 0 0 0,1 0 0 0 0,0-1-1 0 0,0 1 1 0 0,1 0 0 0 0,0 0-1 0 0,0-1 1 0 0,0 1 0 0 0,1 0 0 0 0,0 0-1 0 0,0-1 1 0 0,0 1 0 0 0,1 0-1 0 0,0-1 1 0 0,0 1 0 0 0,0-1-1 0 0,0 0 1 0 0,1 0 0 0 0,0 0 0 0 0,7 9-1 0 0,-6-9-9 0 0,0 0-1 0 0,0 0 0 0 0,0 0 1 0 0,0-1-1 0 0,1 1 1 0 0,-1-1-1 0 0,1 0 0 0 0,0-1 1 0 0,1 1-1 0 0,-1-1 0 0 0,1 0 1 0 0,-1 0-1 0 0,8 2 1 0 0,-9-4 8 0 0,0 0 1 0 0,0-1-1 0 0,1 1 0 0 0,-1-1 1 0 0,0 1-1 0 0,0-1 1 0 0,1 0-1 0 0,-1-1 1 0 0,0 1-1 0 0,0-1 1 0 0,0 0-1 0 0,0 0 1 0 0,0 0-1 0 0,0-1 1 0 0,0 1-1 0 0,0-1 1 0 0,0 0-1 0 0,0 0 0 0 0,-1 0 1 0 0,7-5-1 0 0,12-21 474 0 0,-5 5 40 0 0,32-39 227 0 0,-40 49-757 0 0,0 0 1 0 0,1 1-1 0 0,0 0 0 0 0,1 0 1 0 0,0 1-1 0 0,1 1 1 0 0,0 0-1 0 0,25-15 0 0 0,-34 24 12 0 0,0 0 0 0 0,1 1-1 0 0,-1 0 1 0 0,1-1 0 0 0,-1 1-1 0 0,0 1 1 0 0,1-1 0 0 0,-1 0-1 0 0,1 1 1 0 0,-1 0 0 0 0,0 0-1 0 0,0 0 1 0 0,1 0 0 0 0,-1 0-1 0 0,0 0 1 0 0,0 1 0 0 0,0 0-1 0 0,0 0 1 0 0,4 3 0 0 0,-1-1-2 0 0,1 0 1 0 0,-1-1 0 0 0,1 0-1 0 0,0 0 1 0 0,0 0 0 0 0,-1-1-1 0 0,15 2 1 0 0,-12-3 0 0 0,-6 0 0 0 0,1 0 0 0 0,0-1 0 0 0,-1 0 0 0 0,1 1 0 0 0,0-1 0 0 0,-1-1 0 0 0,1 1 0 0 0,-1-1 0 0 0,1 1 0 0 0,0-1 0 0 0,-1 0 0 0 0,1 0 0 0 0,-1 0 0 0 0,0-1 0 0 0,1 1 0 0 0,-1-1 0 0 0,6-4 0 0 0,-8 6 3 0 0,0-1 0 0 0,0 0 0 0 0,0 0 0 0 0,0 0-1 0 0,0-1 1 0 0,0 1 0 0 0,-1 0 0 0 0,1 0 0 0 0,0 0 0 0 0,-1-1 0 0 0,1 1 0 0 0,0 0-1 0 0,-1-1 1 0 0,0 1 0 0 0,1 0 0 0 0,-1-1 0 0 0,0 1 0 0 0,1-1 0 0 0,-1 1 0 0 0,0 0-1 0 0,0-1 1 0 0,0 1 0 0 0,0-1 0 0 0,-1 1 0 0 0,1 0 0 0 0,0-1 0 0 0,-1 1 0 0 0,1-1 0 0 0,-1 1-1 0 0,1 0 1 0 0,-1-1 0 0 0,1 1 0 0 0,-1 0 0 0 0,0 0 0 0 0,0 0 0 0 0,0-1 0 0 0,-1 0-1 0 0,1 1 2 0 0,0 0 0 0 0,0-1 1 0 0,0 1-1 0 0,0 0 0 0 0,-1 0 0 0 0,1 0 0 0 0,0 0 0 0 0,-1 0 0 0 0,1 0 0 0 0,-1 0 0 0 0,0 0 0 0 0,1 1 0 0 0,-1-1 0 0 0,1 1 0 0 0,-1-1 0 0 0,0 1 0 0 0,0-1 0 0 0,1 1 0 0 0,-1 0 0 0 0,0 0 0 0 0,1 0 0 0 0,-1 0 0 0 0,0 0 0 0 0,0 0 0 0 0,1 1 1 0 0,-1-1-1 0 0,0 1 0 0 0,1-1 0 0 0,-1 1 0 0 0,-3 1 0 0 0,1 0-8 0 0,0 1 1 0 0,0-1 0 0 0,0 1-1 0 0,1 0 1 0 0,-1 0 0 0 0,1 1 0 0 0,0-1-1 0 0,-1 1 1 0 0,1-1 0 0 0,1 1-1 0 0,-1 0 1 0 0,1 0 0 0 0,-1 0-1 0 0,1 1 1 0 0,0-1 0 0 0,1 1-1 0 0,-1-1 1 0 0,1 1 0 0 0,0-1-1 0 0,0 1 1 0 0,0 0 0 0 0,1-1 0 0 0,-1 1-1 0 0,1 0 1 0 0,0 0 0 0 0,1-1-1 0 0,-1 1 1 0 0,1 0 0 0 0,0-1-1 0 0,2 8 1 0 0,-2-11 0 0 0,1 1 0 0 0,-1-1 0 0 0,0 0 0 0 0,0 1 1 0 0,1-1-1 0 0,-1 0 0 0 0,1 0 0 0 0,-1 0 0 0 0,1 0 0 0 0,-1 0 0 0 0,1 0 0 0 0,0-1 0 0 0,-1 1 0 0 0,1 0 0 0 0,0-1 0 0 0,0 0 1 0 0,0 1-1 0 0,-1-1 0 0 0,1 0 0 0 0,0 0 0 0 0,0 0 0 0 0,2 0 0 0 0,44-5-60 0 0,-41 4 61 0 0,133-14 230 0 0,-124 14-195 0 0,0 2-1 0 0,-1-1 1 0 0,1 2-1 0 0,0 0 1 0 0,-1 1 0 0 0,29 9-1 0 0,-36-7-579 0 0,0 1-1 0 0,-1 0 1 0 0,1 0 0 0 0,-1 0 0 0 0,-1 1-1 0 0,1 0 1 0 0,-1 0 0 0 0,0 1-1 0 0,6 11 1 0 0,-6-11-410 0 0</inkml:trace>
</inkml:ink>
</file>

<file path=ppt/ink/ink2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1"/>
    </inkml:context>
    <inkml:brush xml:id="br0">
      <inkml:brushProperty name="width" value="0.1" units="cm"/>
      <inkml:brushProperty name="height" value="0.1" units="cm"/>
      <inkml:brushProperty name="color" value="#004F8B"/>
    </inkml:brush>
  </inkml:definitions>
  <inkml:trace contextRef="#ctx0" brushRef="#br0">145 1 12895 0 0,'0'0'998'0'0,"-37"1"5244"0"0,27 1-5659 0 0,0 0-1 0 0,0 1 1 0 0,0 0-1 0 0,1 1 0 0 0,-14 6 1 0 0,21-9-515 0 0,-1 1-1 0 0,1-1 1 0 0,0 1 0 0 0,0-1 0 0 0,0 1-1 0 0,-1 0 1 0 0,2-1 0 0 0,-1 1 0 0 0,0 0-1 0 0,0 1 1 0 0,0-1 0 0 0,1 0 0 0 0,0 0-1 0 0,-1 1 1 0 0,1-1 0 0 0,0 1-1 0 0,0-1 1 0 0,0 1 0 0 0,0-1 0 0 0,1 1-1 0 0,-1-1 1 0 0,1 1 0 0 0,-1 0 0 0 0,1 0-1 0 0,0 3 1 0 0,0-1-47 0 0,0 0-1 0 0,1 0 1 0 0,-1 0-1 0 0,1 0 1 0 0,0-1 0 0 0,1 1-1 0 0,-1 0 1 0 0,1 0-1 0 0,0-1 1 0 0,0 1 0 0 0,1-1-1 0 0,-1 1 1 0 0,1-1-1 0 0,0 0 1 0 0,0 0-1 0 0,0 0 1 0 0,1 0 0 0 0,-1-1-1 0 0,1 1 1 0 0,0-1-1 0 0,0 0 1 0 0,0 0 0 0 0,0-1-1 0 0,0 1 1 0 0,1-1-1 0 0,0 0 1 0 0,-1 0-1 0 0,1 0 1 0 0,0-1 0 0 0,0 1-1 0 0,7 0 1 0 0,10 4-234 0 0,-10-2 106 0 0,1-1 0 0 0,0 0-1 0 0,1 0 1 0 0,-1-1 0 0 0,0-1 0 0 0,27-1 0 0 0,-21-2-2405 0 0</inkml:trace>
</inkml:ink>
</file>

<file path=ppt/ink/ink2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2"/>
    </inkml:context>
    <inkml:brush xml:id="br0">
      <inkml:brushProperty name="width" value="0.1" units="cm"/>
      <inkml:brushProperty name="height" value="0.1" units="cm"/>
      <inkml:brushProperty name="color" value="#004F8B"/>
    </inkml:brush>
  </inkml:definitions>
  <inkml:trace contextRef="#ctx0" brushRef="#br0">27 212 10191 0 0,'0'0'464'0'0,"43"-5"1174"0"0,-36 2-921 0 0,0 0 1 0 0,0-1-1 0 0,-1 1 1 0 0,0-2 0 0 0,0 1-1 0 0,0 0 1 0 0,0-1-1 0 0,-1 0 1 0 0,0-1-1 0 0,0 1 1 0 0,7-11 0 0 0,14-12 1501 0 0,-24 27-2132 0 0,0-1 0 0 0,0 0 1 0 0,0 0-1 0 0,-1 0 0 0 0,1 0 0 0 0,0 0 0 0 0,-1 0 0 0 0,1 0 0 0 0,-1 0 1 0 0,0-1-1 0 0,1 1 0 0 0,-1 0 0 0 0,0-1 0 0 0,-1 1 0 0 0,1-1 0 0 0,0 1 1 0 0,-1-1-1 0 0,1 0 0 0 0,-1 1 0 0 0,0-1 0 0 0,0 1 0 0 0,0-1 0 0 0,0 0 1 0 0,0 1-1 0 0,-1-1 0 0 0,1 0 0 0 0,-1 1 0 0 0,0-1 0 0 0,1 1 1 0 0,-1-1-1 0 0,0 1 0 0 0,-1 0 0 0 0,1-1 0 0 0,0 1 0 0 0,-1 0 0 0 0,-2-4 1 0 0,1 3-30 0 0,-1 1 0 0 0,1-1 0 0 0,0 1 0 0 0,-1 0 0 0 0,1 0 0 0 0,-1 0 1 0 0,0 0-1 0 0,0 1 0 0 0,1-1 0 0 0,-1 1 0 0 0,0 0 0 0 0,0 0 0 0 0,0 1 1 0 0,0-1-1 0 0,-1 1 0 0 0,1 0 0 0 0,0 0 0 0 0,0 0 0 0 0,0 1 0 0 0,0-1 1 0 0,0 1-1 0 0,0 0 0 0 0,-6 2 0 0 0,5-1-26 0 0,-1 1 0 0 0,1 0 0 0 0,1 0 0 0 0,-1 0 0 0 0,0 0 0 0 0,1 1 0 0 0,-1 0-1 0 0,1-1 1 0 0,0 2 0 0 0,1-1 0 0 0,-1 0 0 0 0,1 1 0 0 0,-1 0 0 0 0,1 0 0 0 0,1 0 0 0 0,-1 0 0 0 0,1 0 0 0 0,0 0 0 0 0,-3 10 0 0 0,3-6-9 0 0,0-1 1 0 0,1 0 0 0 0,-1 1-1 0 0,2-1 1 0 0,-1 1 0 0 0,1-1-1 0 0,0 1 1 0 0,1 0 0 0 0,0-1 0 0 0,1 0-1 0 0,-1 1 1 0 0,6 14 0 0 0,-4-19-22 0 0,0 1 0 0 0,-1-1 1 0 0,1 0-1 0 0,1-1 0 0 0,-1 1 0 0 0,0 0 1 0 0,1-1-1 0 0,0 0 0 0 0,0 0 1 0 0,0 0-1 0 0,0 0 0 0 0,0-1 0 0 0,1 1 1 0 0,-1-1-1 0 0,1 0 0 0 0,-1-1 0 0 0,1 1 1 0 0,0-1-1 0 0,0 0 0 0 0,5 1 1 0 0,11 1-157 0 0,-1 0 1 0 0,1-2 0 0 0,28 0-1 0 0,20-2-4700 0 0,-49 1-3705 0 0</inkml:trace>
</inkml:ink>
</file>

<file path=ppt/ink/ink2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3"/>
    </inkml:context>
    <inkml:brush xml:id="br0">
      <inkml:brushProperty name="width" value="0.1" units="cm"/>
      <inkml:brushProperty name="height" value="0.1" units="cm"/>
      <inkml:brushProperty name="color" value="#004F8B"/>
    </inkml:brush>
  </inkml:definitions>
  <inkml:trace contextRef="#ctx0" brushRef="#br0">10 4 4143 0 0,'-9'1'13737'0'0,"11"8"-11149"0"0,9 6-961 0 0,19-16 748 0 0,40-7-2007 0 0,80-6 1100 0 0,-129 14-1319 0 0,1 1-1 0 0,-1 1 1 0 0,0 0 0 0 0,1 2 0 0 0,21 6 0 0 0,-20-6-1515 0 0,-16-15-1161 0 0,-3-1 1589 0 0,0 6-943 0 0</inkml:trace>
</inkml:ink>
</file>

<file path=ppt/ink/ink2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4"/>
    </inkml:context>
    <inkml:brush xml:id="br0">
      <inkml:brushProperty name="width" value="0.1" units="cm"/>
      <inkml:brushProperty name="height" value="0.1" units="cm"/>
      <inkml:brushProperty name="color" value="#004F8B"/>
    </inkml:brush>
  </inkml:definitions>
  <inkml:trace contextRef="#ctx0" brushRef="#br0">1 13 5527 0 0,'8'-5'15280'0'0,"45"-2"-14115"0"0,-4 8-592 0 0,-1 1-1 0 0,0 3 0 0 0,0 2 0 0 0,0 3 1 0 0,50 15-1 0 0,-97-24-569 0 0,0-1 1 0 0,1 1-1 0 0,-1 0 0 0 0,0-1 1 0 0,0 1-1 0 0,0 0 1 0 0,1 0-1 0 0,-1 0 0 0 0,0 0 1 0 0,0 0-1 0 0,0 0 1 0 0,0 0-1 0 0,-1 0 0 0 0,1 0 1 0 0,0 1-1 0 0,0-1 1 0 0,-1 0-1 0 0,1 0 1 0 0,0 1-1 0 0,-1-1 0 0 0,0 0 1 0 0,1 1-1 0 0,-1-1 1 0 0,0 1-1 0 0,1-1 0 0 0,-1 1 1 0 0,0-1-1 0 0,0 0 1 0 0,0 1-1 0 0,-1-1 0 0 0,1 1 1 0 0,0-1-1 0 0,0 0 1 0 0,-1 1-1 0 0,1-1 0 0 0,-1 1 1 0 0,1-1-1 0 0,-1 0 1 0 0,0 0-1 0 0,0 2 0 0 0,-5 10 128 0 0,1-1-1 0 0,-2 0 0 0 0,-9 13 1 0 0,11-17-16 0 0,-10 17-68 0 0,2-3 23 0 0,-1-1 0 0 0,-20 23 0 0 0,-40 27 66 0 0,73-70-157 0 0,0 0 0 0 0,1 0 0 0 0,-1 0 0 0 0,0 0 0 0 0,1 0 0 0 0,-1-1 0 0 0,1 1 0 0 0,-1 0 0 0 0,1 0 0 0 0,-1 0 0 0 0,1 1 0 0 0,0-1 0 0 0,0 0 0 0 0,-1 0 0 0 0,1 0 0 0 0,0 0 0 0 0,0 0 0 0 0,0 0 0 0 0,0 0 0 0 0,0 0 0 0 0,1 0 0 0 0,-1 0 0 0 0,0 1 0 0 0,0-1 0 0 0,1 0 0 0 0,-1 0 0 0 0,0 0 0 0 0,1 0-1 0 0,-1 0 1 0 0,1 0 0 0 0,0-1 0 0 0,-1 1 0 0 0,1 0 0 0 0,1 1 0 0 0</inkml:trace>
</inkml:ink>
</file>

<file path=ppt/ink/ink2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5"/>
    </inkml:context>
    <inkml:brush xml:id="br0">
      <inkml:brushProperty name="width" value="0.1" units="cm"/>
      <inkml:brushProperty name="height" value="0.1" units="cm"/>
      <inkml:brushProperty name="color" value="#004F8B"/>
    </inkml:brush>
  </inkml:definitions>
  <inkml:trace contextRef="#ctx0" brushRef="#br0">11 255 2303 0 0,'15'-3'428'0'0,"-14"5"-200"0"0,0 0 0 0 0,0 0 1 0 0,0 0-1 0 0,0 0 0 0 0,-1 0 0 0 0,1 0 0 0 0,-1 0 0 0 0,1 0 0 0 0,-1 0 0 0 0,0 0 0 0 0,0 0 0 0 0,0 0 0 0 0,0 0 0 0 0,-1 3 0 0 0,-2 36 3217 0 0,3-40-3321 0 0,4 85 13559 0 0,-12-111-13394 0 0,1 0-1 0 0,1 0 1 0 0,2-1-1 0 0,0 0 0 0 0,2 0 1 0 0,0 0-1 0 0,2 0 0 0 0,1 0 1 0 0,1 0-1 0 0,2 0 1 0 0,0 1-1 0 0,2-1 0 0 0,10-30 1 0 0,-15 53-266 0 0,-1 2-19 0 0,0 0 0 0 0,1 0 0 0 0,-1 0-1 0 0,0 0 1 0 0,1 0 0 0 0,-1 0 0 0 0,1 0-1 0 0,-1 1 1 0 0,1-1 0 0 0,-1 0 0 0 0,1 0 0 0 0,0 0-1 0 0,-1 1 1 0 0,1-1 0 0 0,0 1 0 0 0,-1-1 0 0 0,1 0-1 0 0,0 1 1 0 0,0-1 0 0 0,0 1 0 0 0,1-1-1 0 0,6-2 8 0 0,-1 4-45 0 0,-1-1 1 0 0,1 1-1 0 0,0 0 0 0 0,-1 0 0 0 0,1 1 1 0 0,-1-1-1 0 0,0 2 0 0 0,1-1 0 0 0,-1 1 1 0 0,0 0-1 0 0,0 0 0 0 0,5 4 0 0 0,14 6-1234 0 0,40 12-3718 0 0,-46-20 3199 0 0</inkml:trace>
</inkml:ink>
</file>

<file path=ppt/ink/ink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6"/>
    </inkml:context>
    <inkml:brush xml:id="br0">
      <inkml:brushProperty name="width" value="0.1" units="cm"/>
      <inkml:brushProperty name="height" value="0.1" units="cm"/>
      <inkml:brushProperty name="color" value="#AB008B"/>
    </inkml:brush>
  </inkml:definitions>
  <inkml:trace contextRef="#ctx0" brushRef="#br0">138 31 1375 0 0,'-1'-30'21965'0'0,"0"30"-21923"0"0,0 0-1 0 0,0 0 0 0 0,0 0 0 0 0,0 0 1 0 0,-1 1-1 0 0,1-1 0 0 0,0 0 1 0 0,0 1-1 0 0,0-1 0 0 0,0 1 0 0 0,0-1 1 0 0,0 1-1 0 0,0 0 0 0 0,0-1 0 0 0,0 1 1 0 0,0 0-1 0 0,0 0 0 0 0,0-1 0 0 0,0 1 1 0 0,1 0-1 0 0,-1 0 0 0 0,0 0 0 0 0,1 0 1 0 0,-1 0-1 0 0,0 0 0 0 0,1 0 0 0 0,-1 2 1 0 0,-15 32 93 0 0,-15 50 245 0 0,-28 126 0 0 0,57-196-332 0 0,1 0-1 0 0,0 0 0 0 0,0 0 1 0 0,2 0-1 0 0,0 0 1 0 0,0 0-1 0 0,2 0 1 0 0,0-1-1 0 0,0 1 0 0 0,9 21 1 0 0,-7-24-8 0 0,0-1 0 0 0,0 1 0 0 0,1-1 0 0 0,0 0 0 0 0,1-1 0 0 0,0 0 0 0 0,1 0 0 0 0,0 0 0 0 0,0-1 0 0 0,1 0 0 0 0,1-1-1 0 0,-1 0 1 0 0,12 7 0 0 0,-18-13-23 0 0,1 0 0 0 0,-1-1-1 0 0,1 1 1 0 0,0-1-1 0 0,0 0 1 0 0,-1 0-1 0 0,1 0 1 0 0,0 0 0 0 0,0-1-1 0 0,0 0 1 0 0,0 0-1 0 0,0 0 1 0 0,0 0 0 0 0,0 0-1 0 0,0-1 1 0 0,0 0-1 0 0,0 0 1 0 0,-1 0-1 0 0,1 0 1 0 0,0 0 0 0 0,-1-1-1 0 0,1 0 1 0 0,-1 0-1 0 0,1 0 1 0 0,-1 0 0 0 0,0 0-1 0 0,0-1 1 0 0,0 1-1 0 0,0-1 1 0 0,0 0-1 0 0,0 0 1 0 0,-1 0 0 0 0,0 0-1 0 0,3-4 1 0 0,0 0 4 0 0,-1 1 1 0 0,0-1-1 0 0,0 1 1 0 0,0-1-1 0 0,-1 0 1 0 0,0 0-1 0 0,-1-1 0 0 0,0 1 1 0 0,0-1-1 0 0,0 1 1 0 0,-1-1-1 0 0,0 0 1 0 0,0 1-1 0 0,-1-1 1 0 0,0 0-1 0 0,-2-15 1 0 0,1 19-15 0 0,0 0 0 0 0,0 0 0 0 0,-1 0 0 0 0,1 1 0 0 0,-1-1 0 0 0,0 0 0 0 0,0 1 0 0 0,0-1 0 0 0,-1 1 1 0 0,1-1-1 0 0,-1 1 0 0 0,0 0 0 0 0,0 0 0 0 0,0 0 0 0 0,0 1 0 0 0,0-1 0 0 0,-1 1 0 0 0,1 0 0 0 0,-1 0 0 0 0,-4-2 0 0 0,3 2 1 0 0,1 1 1 0 0,-1 0-1 0 0,-1 0 0 0 0,1 0 0 0 0,0 0 0 0 0,0 1 0 0 0,0 0 0 0 0,0 0 0 0 0,0 1 0 0 0,0-1 0 0 0,0 1 0 0 0,0 0 0 0 0,0 1 0 0 0,0-1 0 0 0,-8 4 0 0 0,3-1-281 0 0,4-2-373 0 0,0 0-1 0 0,1 1 0 0 0,-1 0 0 0 0,1 0 1 0 0,-9 7-1 0 0,10-7-1064 0 0</inkml:trace>
</inkml:ink>
</file>

<file path=ppt/ink/ink2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6"/>
    </inkml:context>
    <inkml:brush xml:id="br0">
      <inkml:brushProperty name="width" value="0.1" units="cm"/>
      <inkml:brushProperty name="height" value="0.1" units="cm"/>
      <inkml:brushProperty name="color" value="#004F8B"/>
    </inkml:brush>
  </inkml:definitions>
  <inkml:trace contextRef="#ctx0" brushRef="#br0">153 0 5527 0 0,'-7'0'10225'0'0,"-23"3"-7108"0"0,23 4-2937 0 0,0-1 1 0 0,0 1-1 0 0,1 0 1 0 0,0 1-1 0 0,0 0 1 0 0,1 0 0 0 0,0 0-1 0 0,0 0 1 0 0,1 1-1 0 0,0 0 1 0 0,1 0-1 0 0,-3 10 1 0 0,-23 44 338 0 0,27-61-492 0 0,1 0 0 0 0,-1 1 0 0 0,0-1 0 0 0,1 1-1 0 0,0-1 1 0 0,-1 1 0 0 0,1 0 0 0 0,0 0 0 0 0,1-1 0 0 0,-1 1-1 0 0,0 0 1 0 0,1 0 0 0 0,-1 0 0 0 0,1 0 0 0 0,0 0 0 0 0,0 0-1 0 0,0 0 1 0 0,1 0 0 0 0,-1 0 0 0 0,1 0 0 0 0,-1-1 0 0 0,1 1-1 0 0,0 0 1 0 0,0 0 0 0 0,0 0 0 0 0,0-1 0 0 0,1 1 0 0 0,-1-1-1 0 0,1 1 1 0 0,0-1 0 0 0,0 0 0 0 0,-1 1 0 0 0,1-1 0 0 0,1 0-1 0 0,-1 0 1 0 0,0 0 0 0 0,0 0 0 0 0,1-1 0 0 0,-1 1 0 0 0,1-1-1 0 0,0 0 1 0 0,-1 1 0 0 0,1-1 0 0 0,0 0 0 0 0,0 0 0 0 0,-1-1-1 0 0,7 2 1 0 0,-4-2-12 0 0,0 1-1 0 0,-1-1 1 0 0,1 0 0 0 0,0 0-1 0 0,0 0 1 0 0,0-1 0 0 0,0 0-1 0 0,-1 0 1 0 0,1 0 0 0 0,0 0-1 0 0,-1-1 1 0 0,1 0 0 0 0,-1 0-1 0 0,1 0 1 0 0,-1 0-1 0 0,0-1 1 0 0,0 0 0 0 0,0 0-1 0 0,0 0 1 0 0,-1 0 0 0 0,1 0-1 0 0,-1-1 1 0 0,0 0 0 0 0,0 0-1 0 0,0 0 1 0 0,0 0 0 0 0,4-8-1 0 0,-4 6 23 0 0,0 0 0 0 0,0 0 0 0 0,0 0 0 0 0,-1 0-1 0 0,0 0 1 0 0,0 0 0 0 0,-1-1 0 0 0,1 1 0 0 0,-2 0 0 0 0,1-1 0 0 0,0 1-1 0 0,-1-1 1 0 0,0 0 0 0 0,-1 1 0 0 0,0-1 0 0 0,0 1 0 0 0,0 0 0 0 0,-1-1-1 0 0,1 1 1 0 0,-5-8 0 0 0,6 13-26 0 0,0 0 1 0 0,-1 0-1 0 0,1 1 0 0 0,0-1 0 0 0,-1 0 1 0 0,1 1-1 0 0,-1-1 0 0 0,1 0 0 0 0,-1 1 1 0 0,1-1-1 0 0,-1 1 0 0 0,0-1 1 0 0,1 1-1 0 0,-1-1 0 0 0,1 1 0 0 0,-1-1 1 0 0,0 1-1 0 0,0-1 0 0 0,1 1 0 0 0,-1 0 1 0 0,0 0-1 0 0,-1-1 0 0 0,-8 11 486 0 0,9-7-443 0 0,0-1 0 0 0,1 1 0 0 0,-1 0 0 0 0,1-1-1 0 0,-1 1 1 0 0,1 0 0 0 0,0 0 0 0 0,0-1 0 0 0,0 1 0 0 0,0 0-1 0 0,0 0 1 0 0,2 4 0 0 0,0-1-68 0 0,0 1-198 0 0,1 1 1 0 0,0-1-1 0 0,0 0 0 0 0,1 0 1 0 0,-1 0-1 0 0,2-1 1 0 0,-1 0-1 0 0,1 1 1 0 0,0-1-1 0 0,9 9 1 0 0,-4-7-920 0 0</inkml:trace>
</inkml:ink>
</file>

<file path=ppt/ink/ink2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7"/>
    </inkml:context>
    <inkml:brush xml:id="br0">
      <inkml:brushProperty name="width" value="0.1" units="cm"/>
      <inkml:brushProperty name="height" value="0.1" units="cm"/>
      <inkml:brushProperty name="color" value="#004F8B"/>
    </inkml:brush>
  </inkml:definitions>
  <inkml:trace contextRef="#ctx0" brushRef="#br0">138 427 6911 0 0,'2'-10'75'0'0,"-8"-28"12346"0"0,5 38-12207 0 0,-3 1 9 0 0,-1 0 1 0 0,1 0 0 0 0,0 0 0 0 0,0 1 0 0 0,0-1-1 0 0,0 1 1 0 0,1 0 0 0 0,-1 0 0 0 0,0 0 0 0 0,1 1-1 0 0,0-1 1 0 0,-1 1 0 0 0,1 0 0 0 0,0 0 0 0 0,-5 7 0 0 0,-39 53 124 0 0,47-63-343 0 0,-3 5-1 0 0,0 1-1 0 0,1-1 1 0 0,-1 1 0 0 0,1-1-1 0 0,0 1 1 0 0,0 0 0 0 0,1 0-1 0 0,0 0 1 0 0,0 0-1 0 0,0 0 1 0 0,1 0 0 0 0,0 0-1 0 0,0 1 1 0 0,0-1 0 0 0,1 0-1 0 0,0 0 1 0 0,0 0-1 0 0,4 11 1 0 0,-3-13-3 0 0,-1 0 0 0 0,1 0 0 0 0,0 0 0 0 0,0-1 0 0 0,1 1 1 0 0,-1-1-1 0 0,0 1 0 0 0,1-1 0 0 0,0 0 0 0 0,0 0 0 0 0,0 0 0 0 0,0 0 0 0 0,1-1 0 0 0,-1 1 0 0 0,1-1 0 0 0,-1 0 0 0 0,1 0 0 0 0,0 0 0 0 0,0-1 1 0 0,0 1-1 0 0,0-1 0 0 0,0 0 0 0 0,0 0 0 0 0,0 0 0 0 0,0-1 0 0 0,1 1 0 0 0,-1-1 0 0 0,6 0 0 0 0,-8-1 4 0 0,1 1 1 0 0,-1 0-1 0 0,0-1 0 0 0,0 1 0 0 0,1-1 0 0 0,-1 1 1 0 0,0-1-1 0 0,0 0 0 0 0,0 0 0 0 0,0 0 0 0 0,0 0 1 0 0,0-1-1 0 0,0 1 0 0 0,0 0 0 0 0,-1-1 0 0 0,1 0 1 0 0,0 1-1 0 0,-1-1 0 0 0,3-2 0 0 0,-1-1 24 0 0,-1 0 0 0 0,1 0 0 0 0,-1 0 0 0 0,0 0 0 0 0,0-1 0 0 0,0 1 0 0 0,1-10 0 0 0,0-7 63 0 0,-1 1 0 0 0,-2 0 0 0 0,-1-24 0 0 0,-3-53 680 0 0,-5 0-1 0 0,-34-158 1 0 0,43 255-739 0 0,-1-1 0 0 0,1 0 1 0 0,0 0-1 0 0,-1 1 1 0 0,1-1-1 0 0,-1 0 0 0 0,1 1 1 0 0,-1-1-1 0 0,0 0 0 0 0,0 1 1 0 0,0-1-1 0 0,1 1 0 0 0,-2-1 1 0 0,1 1-1 0 0,0 0 1 0 0,0-1-1 0 0,0 1 0 0 0,-1 0 1 0 0,1 0-1 0 0,0 0 0 0 0,-1 0 1 0 0,1 0-1 0 0,-3-1 0 0 0,3 2-7 0 0,-1 1 0 0 0,1 0 0 0 0,0-1 0 0 0,-1 1 0 0 0,1 0 0 0 0,0-1 0 0 0,-1 1 0 0 0,1 0 0 0 0,0 0 0 0 0,0 0 0 0 0,0 0 0 0 0,0 0 0 0 0,0 1 0 0 0,0-1 0 0 0,0 0 0 0 0,0 0 0 0 0,0 1 0 0 0,1-1-1 0 0,-1 0 1 0 0,0 1 0 0 0,1-1 0 0 0,-1 1 0 0 0,1-1 0 0 0,0 1 0 0 0,-1-1 0 0 0,1 2 0 0 0,-5 16-46 0 0,1 0-1 0 0,1 0 1 0 0,1 0-1 0 0,0 1 1 0 0,2-1-1 0 0,0 0 1 0 0,1 1 0 0 0,1-1-1 0 0,1 0 1 0 0,0 0-1 0 0,12 35 1 0 0,0-12-68 0 0,1 0 1 0 0,2-2-1 0 0,1 0 1 0 0,29 42-1 0 0,-3-20-2929 0 0,-35-50 1069 0 0</inkml:trace>
</inkml:ink>
</file>

<file path=ppt/ink/ink2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88"/>
    </inkml:context>
    <inkml:brush xml:id="br0">
      <inkml:brushProperty name="width" value="0.1" units="cm"/>
      <inkml:brushProperty name="height" value="0.1" units="cm"/>
      <inkml:brushProperty name="color" value="#004F8B"/>
    </inkml:brush>
  </inkml:definitions>
  <inkml:trace contextRef="#ctx0" brushRef="#br0">59 222 8287 0 0,'0'0'9444'0'0,"0"33"-5690"0"0,5-9-3611 0 0,0 0 1 0 0,12 31-1 0 0,0-2-2912 0 0,-15-42 1374 0 0</inkml:trace>
  <inkml:trace contextRef="#ctx0" brushRef="#br0" timeOffset="1">20 106 9671 0 0,'-5'-23'864'0'0,"3"15"-696"0"0,-2-2-168 0 0,3-2 0 0 0,-2 0 688 0 0,2 2 104 0 0,-1 0 16 0 0,0 2 8 0 0,2 1-512 0 0,3 2 80 0 0</inkml:trace>
</inkml:ink>
</file>

<file path=ppt/ink/ink2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0"/>
    </inkml:context>
    <inkml:brush xml:id="br0">
      <inkml:brushProperty name="width" value="0.1" units="cm"/>
      <inkml:brushProperty name="height" value="0.1" units="cm"/>
      <inkml:brushProperty name="color" value="#004F8B"/>
    </inkml:brush>
  </inkml:definitions>
  <inkml:trace contextRef="#ctx0" brushRef="#br0">0 1 2303 0 0,'0'0'13838'0'0,"4"32"-9744"0"0,-3 10-3461 0 0,-2-31-508 0 0,1 0-1 0 0,1 0 1 0 0,-1-1 0 0 0,2 1-1 0 0,4 19 1 0 0,-5-27-86 0 0,0-1 0 0 0,0 1 0 0 0,1 0 0 0 0,-1 0 1 0 0,1-1-1 0 0,0 1 0 0 0,-1-1 0 0 0,1 0 0 0 0,0 1 0 0 0,1-1 1 0 0,-1 0-1 0 0,0 0 0 0 0,1 0 0 0 0,-1-1 0 0 0,1 1 0 0 0,-1 0 0 0 0,1-1 1 0 0,0 0-1 0 0,-1 1 0 0 0,1-1 0 0 0,0 0 0 0 0,0-1 0 0 0,0 1 1 0 0,0 0-1 0 0,6-1 0 0 0,-7 1 36 0 0,1-1 0 0 0,-1 0 0 0 0,1 0 0 0 0,-1 0 0 0 0,1 0 0 0 0,0-1 0 0 0,-1 1 0 0 0,1-1 0 0 0,-1 1 0 0 0,1-1 0 0 0,-1 0 0 0 0,0 0 0 0 0,1 0 0 0 0,-1 0 0 0 0,0-1 1 0 0,0 1-1 0 0,0 0 0 0 0,1-1 0 0 0,-2 0 0 0 0,1 1 0 0 0,0-1 0 0 0,0 0 0 0 0,0 0 0 0 0,-1 0 0 0 0,1 0 0 0 0,-1 0 0 0 0,0-1 0 0 0,2-3 0 0 0,-1 3 34 0 0,-1-1 0 0 0,0 0 0 0 0,0 0 0 0 0,0 0 0 0 0,0 0 0 0 0,-1 0 0 0 0,1 0 0 0 0,-1 0 0 0 0,0 0 0 0 0,0 1 0 0 0,-1-1 0 0 0,1 0 0 0 0,-1 0 0 0 0,0 0 0 0 0,0 0 0 0 0,0 0 0 0 0,-3-6 0 0 0,3 8-116 0 0,0-1-1 0 0,0 1 1 0 0,0-1 0 0 0,0 1-1 0 0,0-1 1 0 0,1 0-1 0 0,-1 1 1 0 0,1-1-1 0 0,0 0 1 0 0,-1-4-1 0 0,4-4-2511 0 0</inkml:trace>
</inkml:ink>
</file>

<file path=ppt/ink/ink2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1"/>
    </inkml:context>
    <inkml:brush xml:id="br0">
      <inkml:brushProperty name="width" value="0.1" units="cm"/>
      <inkml:brushProperty name="height" value="0.1" units="cm"/>
      <inkml:brushProperty name="color" value="#004F8B"/>
    </inkml:brush>
  </inkml:definitions>
  <inkml:trace contextRef="#ctx0" brushRef="#br0">22 15 12495 0 0,'-1'-15'8124'0'0,"0"15"-8072"0"0,0 1 0 0 0,-1-1 0 0 0,1 0 0 0 0,0 1 0 0 0,0-1 0 0 0,0 1 0 0 0,0-1 0 0 0,1 1 0 0 0,-1-1 0 0 0,0 1 0 0 0,0 0 0 0 0,0 0-1 0 0,0-1 1 0 0,1 1 0 0 0,-1 0 0 0 0,0 0 0 0 0,1 0 0 0 0,-1 0 0 0 0,0 0 0 0 0,1-1 0 0 0,-1 1 0 0 0,1 0 0 0 0,0 0 0 0 0,-1 1 0 0 0,1-1 0 0 0,-1 2 0 0 0,2-2-23 0 0,-1 1 0 0 0,0-1 1 0 0,1 1-1 0 0,-1 0 0 0 0,1-1 0 0 0,0 1 1 0 0,0-1-1 0 0,-1 1 0 0 0,1-1 1 0 0,0 0-1 0 0,0 1 0 0 0,0-1 0 0 0,1 0 1 0 0,-1 0-1 0 0,2 2 0 0 0,3 2 98 0 0,1 1-1 0 0,-1-2 0 0 0,2 1 1 0 0,-1-1-1 0 0,10 5 0 0 0,-10-7 79 0 0,0 1-1 0 0,-1 0 0 0 0,0 0 0 0 0,1 1 1 0 0,-1-1-1 0 0,-1 1 0 0 0,1 1 0 0 0,-1-1 0 0 0,1 1 1 0 0,6 8-1 0 0,-10-11-150 0 0,-1 0-1 0 0,0 1 1 0 0,1-1 0 0 0,-1 0 0 0 0,0 0 0 0 0,-1 1 0 0 0,1-1-1 0 0,0 1 1 0 0,-1-1 0 0 0,1 1 0 0 0,-1-1 0 0 0,0 1 0 0 0,0-1-1 0 0,0 1 1 0 0,0-1 0 0 0,0 1 0 0 0,0-1 0 0 0,-1 1 0 0 0,1-1-1 0 0,-1 1 1 0 0,0-1 0 0 0,0 1 0 0 0,0-1 0 0 0,0 0-1 0 0,0 1 1 0 0,0-1 0 0 0,-1 0 0 0 0,1 0 0 0 0,-1 0 0 0 0,1 0-1 0 0,-1 0 1 0 0,-2 1 0 0 0,-1 3-83 0 0,0 0 0 0 0,-1 0 0 0 0,0 0-1 0 0,0-1 1 0 0,0 0 0 0 0,-11 5 0 0 0,13-7-624 0 0,-1-1 0 0 0,0 0 0 0 0,1-1 0 0 0,-1 1 0 0 0,0-1 0 0 0,0 0 0 0 0,-6 1 0 0 0</inkml:trace>
</inkml:ink>
</file>

<file path=ppt/ink/ink2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2"/>
    </inkml:context>
    <inkml:brush xml:id="br0">
      <inkml:brushProperty name="width" value="0.1" units="cm"/>
      <inkml:brushProperty name="height" value="0.1" units="cm"/>
      <inkml:brushProperty name="color" value="#004F8B"/>
    </inkml:brush>
  </inkml:definitions>
  <inkml:trace contextRef="#ctx0" brushRef="#br0">1 138 12551 0 0,'45'-50'1393'0'0,"6"-5"2953"0"0,-47 51-4080 0 0,-1 1 1 0 0,1 0 0 0 0,0 0 0 0 0,1 0-1 0 0,-1 1 1 0 0,0 0 0 0 0,1 0-1 0 0,-1 0 1 0 0,1 0 0 0 0,-1 0-1 0 0,10-1 1 0 0,-4 2-1446 0 0</inkml:trace>
</inkml:ink>
</file>

<file path=ppt/ink/ink2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3"/>
    </inkml:context>
    <inkml:brush xml:id="br0">
      <inkml:brushProperty name="width" value="0.1" units="cm"/>
      <inkml:brushProperty name="height" value="0.1" units="cm"/>
      <inkml:brushProperty name="color" value="#004F8B"/>
    </inkml:brush>
  </inkml:definitions>
  <inkml:trace contextRef="#ctx0" brushRef="#br0">1 10 11863 0 0,'0'0'3447'0'0,"33"-9"1804"0"0,-7 9-4638 0 0,1 0 0 0 0,0 2 0 0 0,-1 0 0 0 0,1 2 0 0 0,-1 1 0 0 0,0 1 0 0 0,-1 2 0 0 0,26 10 1 0 0,5-1-694 0 0,-30-12-1474 0 0,-9-7-5844 0 0</inkml:trace>
</inkml:ink>
</file>

<file path=ppt/ink/ink2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4"/>
    </inkml:context>
    <inkml:brush xml:id="br0">
      <inkml:brushProperty name="width" value="0.1" units="cm"/>
      <inkml:brushProperty name="height" value="0.1" units="cm"/>
      <inkml:brushProperty name="color" value="#004F8B"/>
    </inkml:brush>
  </inkml:definitions>
  <inkml:trace contextRef="#ctx0" brushRef="#br0">1 2 13015 0 0,'0'0'5911'0'0,"25"-2"-3567"0"0,16 4-1554 0 0,-1 2 1 0 0,0 1-1 0 0,0 2 1 0 0,0 2-1 0 0,52 20 0 0 0,-83-26-723 0 0,46 11 241 0 0,-31-9-215 0 0,-1 1 0 0 0,0 2 0 0 0,26 11 0 0 0,-41-15-82 0 0,-6-1 42 0 0,-1-1-33 0 0,-1 1 0 0 0,1 0 0 0 0,0 0 0 0 0,-1 0-1 0 0,0 0 1 0 0,1 0 0 0 0,-1 0 0 0 0,0 0 0 0 0,0 0 0 0 0,-1-1 0 0 0,1 1-1 0 0,-1 0 1 0 0,0 0 0 0 0,1 0 0 0 0,-1 0 0 0 0,0-1 0 0 0,-1 1 0 0 0,1 0 0 0 0,0-1-1 0 0,-2 3 1 0 0,-39 46 115 0 0,31-38-132 0 0,-9 7 10 0 0,-2-1-1 0 0,0 0 1 0 0,-40 26 0 0 0,8-7-11 0 0,36-17 126 0 0,-6 6-846 0 0</inkml:trace>
</inkml:ink>
</file>

<file path=ppt/ink/ink2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5"/>
    </inkml:context>
    <inkml:brush xml:id="br0">
      <inkml:brushProperty name="width" value="0.1" units="cm"/>
      <inkml:brushProperty name="height" value="0.1" units="cm"/>
      <inkml:brushProperty name="color" value="#004F8B"/>
    </inkml:brush>
  </inkml:definitions>
  <inkml:trace contextRef="#ctx0" brushRef="#br0">173 44 2759 0 0,'28'-30'18196'0'0,"-28"30"-18131"0"0,0-1-1 0 0,0 1 0 0 0,0-1 0 0 0,0 1 1 0 0,0-1-1 0 0,0 0 0 0 0,0 1 1 0 0,0-1-1 0 0,0 1 0 0 0,0-1 1 0 0,-1 1-1 0 0,1-1 0 0 0,0 1 1 0 0,0-1-1 0 0,-1 1 0 0 0,1-1 1 0 0,0 1-1 0 0,-1-1 0 0 0,1 1 1 0 0,0 0-1 0 0,-1-1 0 0 0,1 1 1 0 0,-1 0-1 0 0,1-1 0 0 0,-1 1 0 0 0,1 0 1 0 0,-1-1-1 0 0,1 1 0 0 0,-1 0 1 0 0,1 0-1 0 0,-1 0 0 0 0,1-1 1 0 0,-1 1-1 0 0,1 0 0 0 0,-2 0 1 0 0,-24 5 774 0 0,-22 20-490 0 0,35-14-291 0 0,1 2-1 0 0,1-1 1 0 0,-1 1 0 0 0,2 1-1 0 0,-13 20 1 0 0,18-26-26 0 0,1 0 0 0 0,0 0 1 0 0,0 0-1 0 0,1 1 0 0 0,0-1 0 0 0,0 1 0 0 0,1 0 0 0 0,0 0 1 0 0,0 0-1 0 0,1 0 0 0 0,0 16 0 0 0,1-22-27 0 0,0-1-1 0 0,0 0 1 0 0,1 1-1 0 0,-1-1 0 0 0,0 0 1 0 0,1 0-1 0 0,-1 1 1 0 0,1-1-1 0 0,0 0 1 0 0,0 0-1 0 0,0 0 1 0 0,0 0-1 0 0,0 0 1 0 0,0 0-1 0 0,1 0 1 0 0,-1 0-1 0 0,0-1 0 0 0,1 1 1 0 0,0 0-1 0 0,-1-1 1 0 0,1 1-1 0 0,0-1 1 0 0,0 1-1 0 0,0-1 1 0 0,0 0-1 0 0,0 0 1 0 0,0 0-1 0 0,0 0 1 0 0,0 0-1 0 0,0-1 0 0 0,0 1 1 0 0,1-1-1 0 0,-1 1 1 0 0,0-1-1 0 0,1 0 1 0 0,-1 0-1 0 0,0 0 1 0 0,0 0-1 0 0,1 0 1 0 0,2-1-1 0 0,2 0 32 0 0,-1 0 1 0 0,1-1-1 0 0,-1 0 1 0 0,0 0-1 0 0,1-1 0 0 0,-1 0 1 0 0,0 0-1 0 0,0 0 1 0 0,-1-1-1 0 0,1 0 0 0 0,-1 0 1 0 0,8-7-1 0 0,-7 4 21 0 0,0-1 1 0 0,0 1-1 0 0,-1-1 1 0 0,0 0-1 0 0,4-10 0 0 0,-7 14 4 0 0,0 0-1 0 0,-1 0 0 0 0,1 0 1 0 0,-1 0-1 0 0,0-1 0 0 0,0 1 0 0 0,0 0 1 0 0,-1-1-1 0 0,1 1 0 0 0,-1-1 1 0 0,0 1-1 0 0,-1-9 736 0 0,3 15-795 0 0,0 0 0 0 0,0 0 0 0 0,0 1 0 0 0,0-1 0 0 0,0 1 0 0 0,0-1 1 0 0,-1 1-1 0 0,1-1 0 0 0,-1 1 0 0 0,0 0 0 0 0,0 0 0 0 0,0 0 0 0 0,2 5 0 0 0,3 7-8 0 0,0-6-510 0 0,0-1 1 0 0,0 1-1 0 0,1-1 1 0 0,9 8-1 0 0,-9-10-550 0 0,0-1-1 0 0,-1 0 1 0 0,2 0-1 0 0,-1 0 1 0 0,12 5-1 0 0</inkml:trace>
</inkml:ink>
</file>

<file path=ppt/ink/ink2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6"/>
    </inkml:context>
    <inkml:brush xml:id="br0">
      <inkml:brushProperty name="width" value="0.1" units="cm"/>
      <inkml:brushProperty name="height" value="0.1" units="cm"/>
      <inkml:brushProperty name="color" value="#004F8B"/>
    </inkml:brush>
  </inkml:definitions>
  <inkml:trace contextRef="#ctx0" brushRef="#br0">37 439 5983 0 0,'0'0'12463'0'0,"-7"-36"-8197"0"0,-18-44-1632 0 0,24 74-2474 0 0,0 0-1 0 0,0-1 1 0 0,0 1-1 0 0,0 0 0 0 0,1-1 1 0 0,0 1-1 0 0,1-1 1 0 0,-1 1-1 0 0,1 0 0 0 0,0-1 1 0 0,3-5-1 0 0,1-4 16 0 0,-1 0 0 0 0,4-31 1 0 0,-5 27 31 0 0,1 1 1 0 0,0 0 0 0 0,7-19 0 0 0,-9 34-184 0 0,0-1 0 0 0,-1 1 0 0 0,2 0 0 0 0,-1 0 0 0 0,0 0 0 0 0,1 0 0 0 0,0 1 0 0 0,0-1 0 0 0,0 1 0 0 0,0 0 0 0 0,0-1 0 0 0,1 1-1 0 0,-1 1 1 0 0,1-1 0 0 0,0 0 0 0 0,0 1 0 0 0,7-3 0 0 0,-3 4-566 0 0,0 0 0 0 0,0 1 1 0 0,0 0-1 0 0,0 1 0 0 0,0 0 0 0 0,0 0 0 0 0,0 0 1 0 0,0 1-1 0 0,0 0 0 0 0,0 1 0 0 0,-1 0 0 0 0,1 0 1 0 0,6 5-1 0 0,2 1-1273 0 0</inkml:trace>
</inkml:ink>
</file>

<file path=ppt/ink/ink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7"/>
    </inkml:context>
    <inkml:brush xml:id="br0">
      <inkml:brushProperty name="width" value="0.1" units="cm"/>
      <inkml:brushProperty name="height" value="0.1" units="cm"/>
      <inkml:brushProperty name="color" value="#AB008B"/>
    </inkml:brush>
  </inkml:definitions>
  <inkml:trace contextRef="#ctx0" brushRef="#br0">6 25 7367 0 0,'0'0'9795'0'0,"-5"-24"-3111"0"0,13 24-6421 0 0,1 0 1 0 0,-1 0 0 0 0,1 0 0 0 0,-1 1-1 0 0,1 1 1 0 0,-1-1 0 0 0,0 1-1 0 0,0 1 1 0 0,13 4 0 0 0,74 38 261 0 0,-77-35-367 0 0,1 1-130 0 0,0 2 0 0 0,0 0 0 0 0,-1 1 0 0 0,-1 1 0 0 0,-1 1 1 0 0,19 21-1 0 0,6 6 276 0 0,-38-40-474 0 0,20 16 560 0 0,-22-19-568 0 0,0 1-1 0 0,0-1 1 0 0,-1 0-1 0 0,1 1 1 0 0,0-1-1 0 0,0 0 1 0 0,0 0-1 0 0,0 0 0 0 0,0 0 1 0 0,-1 0-1 0 0,1 0 1 0 0,0 0-1 0 0,0 0 1 0 0,0 0-1 0 0,0 0 1 0 0,0 0-1 0 0,-1 0 1 0 0,1-1-1 0 0,0 1 0 0 0,0 0 1 0 0,0-1-1 0 0,-1 1 1 0 0,1-1-1 0 0,0 1 1 0 0,0-1-1 0 0,-1 1 1 0 0,1-1-1 0 0,0 1 1 0 0,-1-1-1 0 0,1 1 0 0 0,0-2 1 0 0</inkml:trace>
</inkml:ink>
</file>

<file path=ppt/ink/ink2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7"/>
    </inkml:context>
    <inkml:brush xml:id="br0">
      <inkml:brushProperty name="width" value="0.1" units="cm"/>
      <inkml:brushProperty name="height" value="0.1" units="cm"/>
      <inkml:brushProperty name="color" value="#004F8B"/>
    </inkml:brush>
  </inkml:definitions>
  <inkml:trace contextRef="#ctx0" brushRef="#br0">49 150 2759 0 0,'36'13'4824'0'0,"3"3"-1283"0"0,-35-13-3170 0 0,1-1-1 0 0,-1 0 1 0 0,0 1-1 0 0,1-1 1 0 0,-1-1-1 0 0,1 1 1 0 0,0-1 0 0 0,0 0-1 0 0,-1 0 1 0 0,1 0-1 0 0,0-1 1 0 0,0 1-1 0 0,0-1 1 0 0,0-1 0 0 0,0 1-1 0 0,0-1 1 0 0,-1 1-1 0 0,1-1 1 0 0,0-1-1 0 0,0 1 1 0 0,-1-1 0 0 0,8-3-1 0 0,-5 2-51 0 0,-1-1-1 0 0,0 0 0 0 0,-1 0 1 0 0,1-1-1 0 0,-1 1 0 0 0,0-1 1 0 0,0 0-1 0 0,0-1 0 0 0,0 1 1 0 0,-1-1-1 0 0,0 0 0 0 0,5-11 1 0 0,-7 15-245 0 0,-1-1 0 0 0,0 0 0 0 0,0 0 0 0 0,-1 0 0 0 0,1 0 1 0 0,-1 0-1 0 0,1 0 0 0 0,-1 0 0 0 0,0 1 0 0 0,0-1 0 0 0,0 0 1 0 0,-1 0-1 0 0,1 0 0 0 0,-1 0 0 0 0,1 0 0 0 0,-1 0 0 0 0,0 0 1 0 0,0 1-1 0 0,-1-1 0 0 0,1 0 0 0 0,0 1 0 0 0,-1-1 0 0 0,1 1 0 0 0,-1-1 1 0 0,0 1-1 0 0,0 0 0 0 0,0-1 0 0 0,0 1 0 0 0,0 0 0 0 0,-1 1 1 0 0,1-1-1 0 0,-1 0 0 0 0,-3-1 0 0 0,1-1-60 0 0,-1 1 0 0 0,1 1 1 0 0,-1-1-1 0 0,0 1 0 0 0,0 0 0 0 0,0 0 0 0 0,0 1 0 0 0,0-1 1 0 0,0 1-1 0 0,0 1 0 0 0,0-1 0 0 0,0 1 0 0 0,0 0 0 0 0,0 1 1 0 0,-1-1-1 0 0,1 1 0 0 0,0 1 0 0 0,0-1 0 0 0,0 1 0 0 0,-8 3 1 0 0,5-1 25 0 0,-1 1 1 0 0,1 0-1 0 0,-1 1 0 0 0,1 0 1 0 0,1 0-1 0 0,-1 1 1 0 0,1 0-1 0 0,1 0 1 0 0,-1 1-1 0 0,1 0 1 0 0,-9 13-1 0 0,12-14-10 0 0,-1 0 0 0 0,1 0 1 0 0,0 0-1 0 0,1 1 0 0 0,-1-1 0 0 0,1 1 0 0 0,1 0 1 0 0,0 0-1 0 0,0 0 0 0 0,0 0 0 0 0,1 0 0 0 0,1 1 1 0 0,-1-1-1 0 0,2 13 0 0 0,0-16-21 0 0,0 1-1 0 0,1 0 1 0 0,-1-1 0 0 0,1 0 0 0 0,1 1-1 0 0,-1-1 1 0 0,1 0 0 0 0,0 0-1 0 0,0 0 1 0 0,0-1 0 0 0,1 1-1 0 0,-1-1 1 0 0,1 0 0 0 0,0 0 0 0 0,1 0-1 0 0,-1 0 1 0 0,1-1 0 0 0,-1 1-1 0 0,1-1 1 0 0,0 0 0 0 0,0-1-1 0 0,11 5 1 0 0,1-1-557 0 0,0 0 1 0 0,0-1-1 0 0,22 3 1 0 0,-24-5-450 0 0,0-2 1 0 0,-1 0 0 0 0,1 0-1 0 0,0-2 1 0 0,0 1 0 0 0,-1-2-1 0 0,25-5 1 0 0,-18 1-6595 0 0</inkml:trace>
</inkml:ink>
</file>

<file path=ppt/ink/ink2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8"/>
    </inkml:context>
    <inkml:brush xml:id="br0">
      <inkml:brushProperty name="width" value="0.1" units="cm"/>
      <inkml:brushProperty name="height" value="0.1" units="cm"/>
      <inkml:brushProperty name="color" value="#004F8B"/>
    </inkml:brush>
  </inkml:definitions>
  <inkml:trace contextRef="#ctx0" brushRef="#br0">242 9 5063 0 0,'-6'-3'9600'0'0,"-9"-2"-5978"0"0,-3 10-3190 0 0,0 2 0 0 0,0 0 1 0 0,1 1-1 0 0,0 0 0 0 0,0 2 1 0 0,1 0-1 0 0,0 1 0 0 0,1 0 1 0 0,0 1-1 0 0,-18 19 0 0 0,31-29-406 0 0,0 1 0 0 0,1-1 0 0 0,-1 0 0 0 0,0 0 0 0 0,0 1 0 0 0,1-1-1 0 0,0 1 1 0 0,-1 0 0 0 0,1-1 0 0 0,0 1 0 0 0,0 0 0 0 0,1 0-1 0 0,-1-1 1 0 0,0 1 0 0 0,1 0 0 0 0,0 0 0 0 0,0 0 0 0 0,0 0-1 0 0,0 0 1 0 0,0 0 0 0 0,0 0 0 0 0,1-1 0 0 0,-1 1 0 0 0,1 0-1 0 0,0 0 1 0 0,0 0 0 0 0,0-1 0 0 0,0 1 0 0 0,1 0 0 0 0,-1-1-1 0 0,1 1 1 0 0,-1-1 0 0 0,1 0 0 0 0,4 4 0 0 0,-2-1 17 0 0,1-1 0 0 0,-1 0-1 0 0,1 0 1 0 0,0 0 0 0 0,0-1 0 0 0,1 0 0 0 0,-1 0 0 0 0,1 0 0 0 0,0-1 0 0 0,0 1 0 0 0,0-1 0 0 0,0-1-1 0 0,0 1 1 0 0,0-1 0 0 0,9 1 0 0 0,-11-2-57 0 0,0 0 0 0 0,0 0 0 0 0,0 0 1 0 0,1 0-1 0 0,-1-1 0 0 0,0 1 0 0 0,0-1 0 0 0,0 0 0 0 0,0 0 0 0 0,0-1 0 0 0,0 1 0 0 0,0-1 0 0 0,-1 0 0 0 0,1 0 1 0 0,-1 0-1 0 0,1 0 0 0 0,-1-1 0 0 0,0 0 0 0 0,1 1 0 0 0,3-6 0 0 0,-2 1-15 0 0,-1 0 0 0 0,0-1 0 0 0,-1 1-1 0 0,1-1 1 0 0,-2 0 0 0 0,1 0 0 0 0,-1 0 0 0 0,0 0-1 0 0,1-13 1 0 0,-4-15 10 0 0,0 11 85 0 0,1 24-52 0 0,0 1 0 0 0,0 0 0 0 0,0 0 1 0 0,0-1-1 0 0,0 1 0 0 0,0 0 0 0 0,0 0 0 0 0,0-1 0 0 0,0 1 0 0 0,0 0 0 0 0,0 0 0 0 0,0 0 0 0 0,0-1 0 0 0,0 1 0 0 0,0 0 0 0 0,0 0 0 0 0,0-1 0 0 0,0 1 0 0 0,0 0 0 0 0,0 0 0 0 0,1 0 0 0 0,-1-1 0 0 0,0 1 0 0 0,0 0 0 0 0,0 0 0 0 0,0 0 0 0 0,1 0 0 0 0,-1 0 0 0 0,0-1 0 0 0,0 1 1 0 0,0 0-1 0 0,1 0 0 0 0,-1 0 0 0 0,0 0 0 0 0,0 0 0 0 0,1 0 0 0 0,-1 0 0 0 0,0 0 0 0 0,0 0 0 0 0,0 0 0 0 0,1 0 0 0 0,-1 0 0 0 0,0 0 0 0 0,0 0 0 0 0,1 0 0 0 0,-1 0 0 0 0,0 0 0 0 0,0 0 0 0 0,1 0 0 0 0,-1 0 0 0 0,0 0 0 0 0,0 0 0 0 0,0 0 0 0 0,1 0 0 0 0,-1 1 0 0 0,30 16-21 0 0,-2 2-1 0 0,39 33 0 0 0,-47-35-78 0 0,-1-1-1 0 0,2-2 0 0 0,0 0 0 0 0,1 0 0 0 0,0-2 1 0 0,29 11-1 0 0,-30-17-580 0 0</inkml:trace>
</inkml:ink>
</file>

<file path=ppt/ink/ink2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799"/>
    </inkml:context>
    <inkml:brush xml:id="br0">
      <inkml:brushProperty name="width" value="0.1" units="cm"/>
      <inkml:brushProperty name="height" value="0.1" units="cm"/>
      <inkml:brushProperty name="color" value="#008C3A"/>
    </inkml:brush>
  </inkml:definitions>
  <inkml:trace contextRef="#ctx0" brushRef="#br0">494 78 5527 0 0,'7'-3'8058'0'0,"23"-11"-3886"0"0,-29 13-4039 0 0,0 1 1 0 0,0-1-1 0 0,0 1 1 0 0,-1-1 0 0 0,1 1-1 0 0,0-1 1 0 0,0 0 0 0 0,-1 1-1 0 0,1-1 1 0 0,0 0 0 0 0,-1 0-1 0 0,1 0 1 0 0,-1 1-1 0 0,1-1 1 0 0,-1 0 0 0 0,1 0-1 0 0,-1 0 1 0 0,0 0 0 0 0,1 0-1 0 0,-1 0 1 0 0,0 0 0 0 0,0 0-1 0 0,0 0 1 0 0,1 0-1 0 0,-1 0 1 0 0,0 0 0 0 0,0 0-1 0 0,-1 0 1 0 0,1 0 0 0 0,0 0-1 0 0,0 0 1 0 0,0 0 0 0 0,-1 0-1 0 0,1 0 1 0 0,0 1-1 0 0,-1-1 1 0 0,1 0 0 0 0,-1 0-1 0 0,1 0 1 0 0,-1 0 0 0 0,1 0-1 0 0,-1 1 1 0 0,0-1-1 0 0,1 0 1 0 0,-1 1 0 0 0,0-1-1 0 0,-1-1 1 0 0,-1 0 29 0 0,0 0 0 0 0,0 0-1 0 0,0 0 1 0 0,0 0 0 0 0,0 1 0 0 0,-1-1-1 0 0,1 1 1 0 0,0 0 0 0 0,-1 0 0 0 0,1 0 0 0 0,-1 0-1 0 0,-5 0 1 0 0,-13 2-125 0 0,0 1-1 0 0,0 2 1 0 0,0 0 0 0 0,0 1 0 0 0,1 1-1 0 0,0 1 1 0 0,0 1 0 0 0,1 1-1 0 0,0 0 1 0 0,1 2 0 0 0,0 0-1 0 0,-27 21 1 0 0,30-19-11 0 0,0 0 1 0 0,0 1-1 0 0,1 1 0 0 0,1 0 1 0 0,0 1-1 0 0,2 0 0 0 0,-1 1 0 0 0,2 1 1 0 0,0 0-1 0 0,2 0 0 0 0,0 1 1 0 0,0 0-1 0 0,-7 30 0 0 0,14-39-29 0 0,0 0 0 0 0,0 0 1 0 0,1 1-1 0 0,1-1 0 0 0,0 0 0 0 0,0 1 0 0 0,1-1 1 0 0,0 0-1 0 0,1 1 0 0 0,0-1 0 0 0,0 0 0 0 0,1 0 1 0 0,1-1-1 0 0,0 1 0 0 0,0-1 0 0 0,1 1 1 0 0,0-1-1 0 0,0-1 0 0 0,12 16 0 0 0,-7-14 0 0 0,0 0-1 0 0,1 0 0 0 0,0 0 1 0 0,0-2-1 0 0,1 1 1 0 0,0-2-1 0 0,0 1 1 0 0,1-2-1 0 0,0 0 0 0 0,0 0 1 0 0,0-1-1 0 0,1-1 1 0 0,25 5-1 0 0,5-2-132 0 0,-1-3-1 0 0,1-1 1 0 0,0-2-1 0 0,0-2 1 0 0,0-3 0 0 0,45-8-1 0 0,-74 9-1529 0 0,-1-3-4387 0 0</inkml:trace>
</inkml:ink>
</file>

<file path=ppt/ink/ink2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0"/>
    </inkml:context>
    <inkml:brush xml:id="br0">
      <inkml:brushProperty name="width" value="0.1" units="cm"/>
      <inkml:brushProperty name="height" value="0.1" units="cm"/>
      <inkml:brushProperty name="color" value="#008C3A"/>
    </inkml:brush>
  </inkml:definitions>
  <inkml:trace contextRef="#ctx0" brushRef="#br0">3 35 5063 0 0,'-1'-3'15232'0'0,"0"-12"-13056"0"0,5 13-1975 0 0,0 1 0 0 0,0 0 0 0 0,0 0 0 0 0,0 0 0 0 0,1 0 0 0 0,-1 1 0 0 0,0 0 0 0 0,1 0 0 0 0,-1 0 0 0 0,0 0 0 0 0,1 1 0 0 0,4 1 0 0 0,13-1 162 0 0,202-1 1138 0 0,-195-7-1310 0 0,-27 6-211 0 0,1 0 0 0 0,0 0 0 0 0,-1 0-1 0 0,1 0 1 0 0,0 0 0 0 0,0 1-1 0 0,0 0 1 0 0,-1-1 0 0 0,7 1-1 0 0,-2 1-922 0 0,15 2 1393 0 0</inkml:trace>
</inkml:ink>
</file>

<file path=ppt/ink/ink2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1"/>
    </inkml:context>
    <inkml:brush xml:id="br0">
      <inkml:brushProperty name="width" value="0.1" units="cm"/>
      <inkml:brushProperty name="height" value="0.1" units="cm"/>
      <inkml:brushProperty name="color" value="#008C3A"/>
    </inkml:brush>
  </inkml:definitions>
  <inkml:trace contextRef="#ctx0" brushRef="#br0">11 4 3223 0 0,'-10'7'17908'0'0,"38"-10"-15580"0"0,243-3 1556 0 0,-244 4-3794 0 0,18 3-868 0 0,-25 1-1255 0 0,-11-1 34 0 0</inkml:trace>
</inkml:ink>
</file>

<file path=ppt/ink/ink2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2"/>
    </inkml:context>
    <inkml:brush xml:id="br0">
      <inkml:brushProperty name="width" value="0.1" units="cm"/>
      <inkml:brushProperty name="height" value="0.1" units="cm"/>
      <inkml:brushProperty name="color" value="#008C3A"/>
    </inkml:brush>
  </inkml:definitions>
  <inkml:trace contextRef="#ctx0" brushRef="#br0">0 176 2759 0 0,'3'-8'12004'0'0,"9"-26"-10290"0"0,-5 12-1014 0 0,-2 0 1 0 0,4-25-1 0 0,-3 10 1153 0 0,-6 37-1785 0 0,0 1-1 0 0,0-1 1 0 0,0 1-1 0 0,-1-1 1 0 0,1 1-1 0 0,0-1 1 0 0,-1 1-1 0 0,1-1 1 0 0,0 0-1 0 0,-1 1 1 0 0,1-1-1 0 0,-1 0 1 0 0,1 1-1 0 0,-1-1 1 0 0,1 0-1 0 0,-1 1 1 0 0,1-1-1 0 0,-1 0 1 0 0,1 0-1 0 0,-1 1 1 0 0,1-1-1 0 0,-1 0 1 0 0,1 0-1 0 0,-1 0 1 0 0,1 0-1 0 0,-1 0 1 0 0,0 0-1 0 0,1 0 1 0 0,-1 0-1 0 0,1 0 1 0 0,-1 0-1 0 0,1 0 1 0 0,-1 0-1 0 0,1 0 1 0 0,-1-1-1 0 0,1 1 1 0 0,-1 0-1 0 0,1 0 1 0 0,-1-1-1 0 0,1 1 1 0 0,-1 0-1 0 0,1 0 1 0 0,-1-1-1 0 0,1 1 1 0 0,-1-1-1 0 0,1 1 1 0 0,0 0-1 0 0,-1-1 1 0 0,1 1-1 0 0,0-1 1 0 0,-1 1-1 0 0,1-1 1 0 0,0 1 0 0 0,0-1-1 0 0,-1 1 1 0 0,1-1-1 0 0,0 1 1 0 0,0-1-1 0 0,0 1 1 0 0,0-1-1 0 0,0 1 1 0 0,0-1-1 0 0,0 0 1 0 0,0 0-1 0 0,-5 19-15 0 0,2-1-1 0 0,0 1 0 0 0,1 0 1 0 0,1 0-1 0 0,1 0 1 0 0,0 0-1 0 0,1 0 0 0 0,4 17 1 0 0,-1 18 28 0 0,-2-5-40 0 0,6 196-16 0 0,-8-242 29 0 0,4-3-242 0 0,0 1 0 0 0,-1-1-1 0 0,1 1 1 0 0,0-1 0 0 0,0-1-1 0 0,-1 1 1 0 0,1 0 0 0 0,-1-1-1 0 0,1 1 1 0 0,-1-1 0 0 0,0 0 0 0 0,1-1-1 0 0,-1 1 1 0 0,0 0 0 0 0,0-1-1 0 0,4-5 1 0 0,-1 3-554 0 0,4-3-1072 0 0</inkml:trace>
</inkml:ink>
</file>

<file path=ppt/ink/ink2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3"/>
    </inkml:context>
    <inkml:brush xml:id="br0">
      <inkml:brushProperty name="width" value="0.1" units="cm"/>
      <inkml:brushProperty name="height" value="0.1" units="cm"/>
      <inkml:brushProperty name="color" value="#008C3A"/>
    </inkml:brush>
  </inkml:definitions>
  <inkml:trace contextRef="#ctx0" brushRef="#br0">0 27 6911 0 0,'15'-27'19011'0'0,"-5"114"-18622"0"0,-9-66-321 0 0,1 67 117 0 0,26 171-1 0 0,-26-249-192 0 0,-1-6 7 0 0,-1 0 1 0 0,1-1-1 0 0,0 1 1 0 0,0 0-1 0 0,0-1 1 0 0,1 1-1 0 0,-1-1 0 0 0,1 0 1 0 0,0 1-1 0 0,3 3 1 0 0,-5-7-95 0 0,1 0-4 0 0,0 0-1 0 0,0 0 1 0 0,0-1 0 0 0,0 1-1 0 0,0 0 1 0 0,0-1 0 0 0,0 1-1 0 0,0-1 1 0 0,0 1 0 0 0,0-1-1 0 0,0 0 1 0 0,0 1 0 0 0,0-1 0 0 0,-1 0-1 0 0,1 0 1 0 0,0 1 0 0 0,0-1-1 0 0,-1 0 1 0 0,1 0 0 0 0,-1 0-1 0 0,1-1 1 0 0,7-14-4867 0 0</inkml:trace>
</inkml:ink>
</file>

<file path=ppt/ink/ink2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4"/>
    </inkml:context>
    <inkml:brush xml:id="br0">
      <inkml:brushProperty name="width" value="0.1" units="cm"/>
      <inkml:brushProperty name="height" value="0.1" units="cm"/>
      <inkml:brushProperty name="color" value="#008C3A"/>
    </inkml:brush>
  </inkml:definitions>
  <inkml:trace contextRef="#ctx0" brushRef="#br0">0 32 3679 0 0,'0'1'284'0'0,"3"37"8601"0"0,6-9-4590 0 0,-7-25-4026 0 0,0 0 1 0 0,1 0-1 0 0,0-1 1 0 0,0 1 0 0 0,0-1-1 0 0,1 0 1 0 0,-1 1-1 0 0,1-1 1 0 0,-1-1 0 0 0,1 1-1 0 0,7 3 1 0 0,-1-1-30 0 0,1 0 1 0 0,0-1-1 0 0,0 0 1 0 0,1-1-1 0 0,-1 0 1 0 0,1-1-1 0 0,-1 0 1 0 0,1-1-1 0 0,0 0 1 0 0,-1-1-1 0 0,1 0 1 0 0,23-4-1 0 0,-18 1-23 0 0,0 0 0 0 0,1-2 0 0 0,-1 0 0 0 0,0 0 0 0 0,-1-2 0 0 0,0 0 0 0 0,31-18 0 0 0,5-16 706 0 0,-39 30-753 0 0,0 1 0 0 0,1 0 0 0 0,16-9 0 0 0,-24 16-145 0 0,0 1 0 0 0,0-1 0 0 0,0 1 1 0 0,1 0-1 0 0,-1 1 0 0 0,1-1 0 0 0,0 1 0 0 0,-1 1 0 0 0,1-1 0 0 0,0 1 0 0 0,9 1 0 0 0,11 1 93 0 0,94 13-260 0 0,-110-13 149 0 0,-1 1-1 0 0,0-1 0 0 0,0 2 1 0 0,-1-1-1 0 0,1 1 1 0 0,-1 1-1 0 0,0 0 1 0 0,0 0-1 0 0,11 9 0 0 0,-19-13 19 0 0,0 1-1 0 0,0-1 1 0 0,0 1-1 0 0,0 0 0 0 0,0-1 1 0 0,0 1-1 0 0,-1 0 0 0 0,1 0 1 0 0,-1-1-1 0 0,1 1 0 0 0,-1 0 1 0 0,1 4-1 0 0,5 17-5150 0 0</inkml:trace>
</inkml:ink>
</file>

<file path=ppt/ink/ink2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5"/>
    </inkml:context>
    <inkml:brush xml:id="br0">
      <inkml:brushProperty name="width" value="0.1" units="cm"/>
      <inkml:brushProperty name="height" value="0.1" units="cm"/>
      <inkml:brushProperty name="color" value="#008C3A"/>
    </inkml:brush>
  </inkml:definitions>
  <inkml:trace contextRef="#ctx0" brushRef="#br0">324 698 4607 0 0,'0'0'12899'0'0,"-32"-21"-7550"0"0,23 18-5257 0 0,0 1 0 0 0,0 1-1 0 0,0-1 1 0 0,-1 2 0 0 0,1-1-1 0 0,0 1 1 0 0,0 1 0 0 0,-1-1-1 0 0,1 2 1 0 0,0-1 0 0 0,0 1-1 0 0,-14 5 1 0 0,10-3 17 0 0,1 1-1 0 0,0 0 0 0 0,-1 1 1 0 0,2 1-1 0 0,-1 0 1 0 0,1 0-1 0 0,0 1 1 0 0,-10 10-1 0 0,17-15-107 0 0,0 1 0 0 0,0 0 0 0 0,1 0 0 0 0,0 0 1 0 0,0 0-1 0 0,0 1 0 0 0,0-1 0 0 0,1 1 0 0 0,-1 0 0 0 0,1 0 0 0 0,0 0 0 0 0,1 0 0 0 0,-1 0 0 0 0,1 0 0 0 0,0 0 0 0 0,0 0 0 0 0,1 1 0 0 0,0-1 1 0 0,0 0-1 0 0,0 1 0 0 0,0-1 0 0 0,1 0 0 0 0,0 0 0 0 0,0 0 0 0 0,3 9 0 0 0,-2-9 0 0 0,1 1 1 0 0,0-1-1 0 0,0 0 0 0 0,0 0 0 0 0,1 0 1 0 0,-1 0-1 0 0,1 0 0 0 0,1-1 1 0 0,-1 0-1 0 0,1 0 0 0 0,-1 0 0 0 0,1 0 1 0 0,0-1-1 0 0,0 0 0 0 0,1 0 0 0 0,-1 0 1 0 0,1-1-1 0 0,-1 1 0 0 0,1-1 1 0 0,0-1-1 0 0,12 3 0 0 0,-9-2 15 0 0,0-1-1 0 0,0 0 1 0 0,0-1-1 0 0,0 0 1 0 0,0 0-1 0 0,0-1 1 0 0,0 0 0 0 0,0-1-1 0 0,0 0 1 0 0,0 0-1 0 0,-1-1 1 0 0,1 0-1 0 0,-1-1 1 0 0,1 1-1 0 0,-1-2 1 0 0,0 1-1 0 0,-1-1 1 0 0,1 0 0 0 0,-1-1-1 0 0,0 0 1 0 0,0 0-1 0 0,-1 0 1 0 0,0-1-1 0 0,0 0 1 0 0,6-9-1 0 0,-3 1 24 0 0,0-1-1 0 0,0 0 0 0 0,-2-1 0 0 0,0 1 0 0 0,0-1 1 0 0,-2-1-1 0 0,0 1 0 0 0,-1-1 0 0 0,-1 0 0 0 0,-1 0 1 0 0,0-32-1 0 0,-7-99 1034 0 0,-43-258 1 0 0,47 400-1027 0 0,1 2 2 0 0,-1 0 0 0 0,1 0 0 0 0,-1 0 0 0 0,0 0 0 0 0,-1 0 1 0 0,1 1-1 0 0,-1-1 0 0 0,0 0 0 0 0,0 1 0 0 0,0-1 0 0 0,0 1 1 0 0,-1 0-1 0 0,0 0 0 0 0,-6-7 0 0 0,8 11-43 0 0,0 0 1 0 0,1-1-1 0 0,-1 1 1 0 0,0 0-1 0 0,0 0 0 0 0,0 0 1 0 0,0 0-1 0 0,0 0 0 0 0,0 0 1 0 0,0 0-1 0 0,0 1 1 0 0,0-1-1 0 0,1 0 0 0 0,-1 0 1 0 0,0 1-1 0 0,0-1 0 0 0,0 0 1 0 0,0 1-1 0 0,1-1 1 0 0,-1 1-1 0 0,0-1 0 0 0,0 1 1 0 0,1 0-1 0 0,-1-1 0 0 0,0 1 1 0 0,1 0-1 0 0,-1-1 1 0 0,1 1-1 0 0,-1 0 0 0 0,1 0 1 0 0,-1-1-1 0 0,1 1 0 0 0,-1 0 1 0 0,1 0-1 0 0,0 0 0 0 0,-1 0 1 0 0,1 1-1 0 0,-13 36 150 0 0,12-37-154 0 0,-3 19-6 0 0,1 0 0 0 0,1 0 1 0 0,0 1-1 0 0,2-1 0 0 0,0 0 0 0 0,1 0 0 0 0,1 1 1 0 0,1-1-1 0 0,1 0 0 0 0,0 0 0 0 0,2-1 0 0 0,9 23 1 0 0,13 23-18 0 0,2-1 0 0 0,44 66 0 0 0,-70-123 22 0 0,24 36 0 0 0,1-2 0 0 0,1 0 0 0 0,3-3 0 0 0,47 45 0 0 0,-76-79-137 0 0,0-1 1 0 0,0 0-1 0 0,0 0 0 0 0,0 0 0 0 0,1-1 1 0 0,-1 1-1 0 0,1-1 0 0 0,0 0 0 0 0,-1 0 1 0 0,1-1-1 0 0,0 1 0 0 0,0-1 1 0 0,0 0-1 0 0,0-1 0 0 0,0 1 0 0 0,0-1 1 0 0,0 0-1 0 0,1 0 0 0 0,5-1 0 0 0,3-4-1232 0 0</inkml:trace>
</inkml:ink>
</file>

<file path=ppt/ink/ink2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6"/>
    </inkml:context>
    <inkml:brush xml:id="br0">
      <inkml:brushProperty name="width" value="0.1" units="cm"/>
      <inkml:brushProperty name="height" value="0.1" units="cm"/>
      <inkml:brushProperty name="color" value="#AB008B"/>
    </inkml:brush>
  </inkml:definitions>
  <inkml:trace contextRef="#ctx0" brushRef="#br0">44 120 9039 0 0,'-36'-14'11574'0'0,"35"14"-11533"0"0,1 0-1 0 0,0 0 1 0 0,-1 0 0 0 0,1 0 0 0 0,0 0-1 0 0,-1-1 1 0 0,1 1 0 0 0,0 0 0 0 0,-1 0 0 0 0,1 0-1 0 0,0 0 1 0 0,-1-1 0 0 0,1 1 0 0 0,0 0-1 0 0,0 0 1 0 0,-1-1 0 0 0,1 1 0 0 0,0 0 0 0 0,0 0-1 0 0,0-1 1 0 0,-1 1 0 0 0,1 0 0 0 0,0-1-1 0 0,0 1 1 0 0,0 0 0 0 0,0-1 0 0 0,0 1 0 0 0,-1 0-1 0 0,1-1 1 0 0,0 1 0 0 0,0-1 0 0 0,0 1-1 0 0,0 0 1 0 0,0-1 0 0 0,0 1 0 0 0,0 0 0 0 0,0-1-1 0 0,0 1 1 0 0,1 0 0 0 0,-1-1 0 0 0,0 1-1 0 0,0 0 1 0 0,0-1 0 0 0,0 1 0 0 0,0 0 0 0 0,1-1-1 0 0,-1 1 1 0 0,0 0 0 0 0,0-1 0 0 0,1 1 0 0 0,-1 0-1 0 0,0 0 1 0 0,0-1 0 0 0,1 1 0 0 0,-1 0-1 0 0,0 0 1 0 0,1 0 0 0 0,-1-1 0 0 0,0 1 0 0 0,1 0-1 0 0,-1 0 1 0 0,1 0 0 0 0,17-7 259 0 0,1 0 1 0 0,0 2-1 0 0,0 0 1 0 0,1 2 0 0 0,30-3-1 0 0,19-4 202 0 0,8-7-44 0 0,-45 8-378 0 0,1 2 0 0 0,-1 2 1 0 0,45-3-1 0 0,-69 8-24 0 0,-7 0 110 0 0,1 2-120 0 0,-1 0 0 0 0,0 1 0 0 0,0-1 0 0 0,0 1-1 0 0,0-1 1 0 0,-1 1 0 0 0,1-1 0 0 0,-1 1-1 0 0,1-1 1 0 0,-1 1 0 0 0,0 4 0 0 0,-4 13 17 0 0,-1 0 0 0 0,-1 0 0 0 0,0 0 0 0 0,-2-1 0 0 0,0 0 0 0 0,-1 0 1 0 0,-16 23-1 0 0,-10 26 49 0 0,2 8-112 0 0,3 1 0 0 0,-20 81 0 0 0,7-19 64 0 0,43-138-95 0 0,0 0 1 0 0,0-1-1 0 0,0 1 0 0 0,0 0 0 0 0,0 0 0 0 0,0 0 1 0 0,0 0-1 0 0,0-1 0 0 0,1 1 0 0 0,-1 0 1 0 0,0 0-1 0 0,0 0 0 0 0,1-1 0 0 0,-1 1 0 0 0,1 0 1 0 0,-1-1-1 0 0,1 1 0 0 0,-1 0 0 0 0,1-1 1 0 0,-1 1-1 0 0,1 0 0 0 0,0-1 0 0 0,-1 1 0 0 0,1-1 1 0 0,0 1-1 0 0,-1-1 0 0 0,1 0 0 0 0,0 1 1 0 0,0-1-1 0 0,-1 0 0 0 0,1 1 0 0 0,0-1 0 0 0,0 0 1 0 0,0 0-1 0 0,-1 0 0 0 0,1 0 0 0 0,0 0 1 0 0,1 0-1 0 0,28 0-1880 0 0</inkml:trace>
</inkml:ink>
</file>

<file path=ppt/ink/ink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8"/>
    </inkml:context>
    <inkml:brush xml:id="br0">
      <inkml:brushProperty name="width" value="0.1" units="cm"/>
      <inkml:brushProperty name="height" value="0.1" units="cm"/>
      <inkml:brushProperty name="color" value="#AB008B"/>
    </inkml:brush>
  </inkml:definitions>
  <inkml:trace contextRef="#ctx0" brushRef="#br0">466 1 9215 0 0,'-11'7'14502'0'0,"-34"25"-13771"0"0,6-12-701 0 0,-43 16 1 0 0,46-21 5 0 0,-54 31 0 0 0,78-39-32 0 0,0 1-1 0 0,1 1 1 0 0,0 0 0 0 0,0 0 0 0 0,1 1 0 0 0,1 0-1 0 0,-1 1 1 0 0,-8 14 0 0 0,8-10-62 0 0,4-7-124 0 0,0 0 0 0 0,0 0-1 0 0,1 0 1 0 0,1 0 0 0 0,-1 1-1 0 0,1 0 1 0 0,1 0 0 0 0,0 0-1 0 0,-4 17 1 0 0</inkml:trace>
</inkml:ink>
</file>

<file path=ppt/ink/ink2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7"/>
    </inkml:context>
    <inkml:brush xml:id="br0">
      <inkml:brushProperty name="width" value="0.1" units="cm"/>
      <inkml:brushProperty name="height" value="0.1" units="cm"/>
      <inkml:brushProperty name="color" value="#AB008B"/>
    </inkml:brush>
  </inkml:definitions>
  <inkml:trace contextRef="#ctx0" brushRef="#br0">38 109 12783 0 0,'-2'0'281'0'0,"0"0"-1"0"0,1-1 1 0 0,-1 1-1 0 0,0-1 0 0 0,0 1 1 0 0,1-1-1 0 0,-1 0 1 0 0,0 1-1 0 0,1-1 1 0 0,-1 0-1 0 0,1 0 1 0 0,-1 0-1 0 0,1-1 0 0 0,0 1 1 0 0,-1 0-1 0 0,1-1 1 0 0,0 1-1 0 0,0 0 1 0 0,0-1-1 0 0,0 1 0 0 0,0-1 1 0 0,0 0-1 0 0,0 1 1 0 0,0-1-1 0 0,1 0 1 0 0,-1 1-1 0 0,1-1 0 0 0,-1 0 1 0 0,1 0-1 0 0,0-3 1 0 0,0 3-97 0 0,1 0 1 0 0,0 0-1 0 0,0 0 1 0 0,0 0 0 0 0,1 0-1 0 0,-1 1 1 0 0,0-1-1 0 0,1 0 1 0 0,-1 1-1 0 0,1-1 1 0 0,0 0 0 0 0,-1 1-1 0 0,1 0 1 0 0,0-1-1 0 0,0 1 1 0 0,0 0-1 0 0,0 0 1 0 0,0 0 0 0 0,0 0-1 0 0,0 1 1 0 0,0-1-1 0 0,4 0 1 0 0,21-8 121 0 0,0 2 1 0 0,1 0-1 0 0,-1 2 1 0 0,1 2-1 0 0,0 0 1 0 0,38 2-1 0 0,-19 8-203 0 0,5-1-1941 0 0,-14-12-7351 0 0</inkml:trace>
</inkml:ink>
</file>

<file path=ppt/ink/ink2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8"/>
    </inkml:context>
    <inkml:brush xml:id="br0">
      <inkml:brushProperty name="width" value="0.1" units="cm"/>
      <inkml:brushProperty name="height" value="0.1" units="cm"/>
      <inkml:brushProperty name="color" value="#AB008B"/>
    </inkml:brush>
  </inkml:definitions>
  <inkml:trace contextRef="#ctx0" brushRef="#br0">1 0 5063 0 0,'0'0'18581'0'0,"7"9"-18399"0"0</inkml:trace>
</inkml:ink>
</file>

<file path=ppt/ink/ink2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09"/>
    </inkml:context>
    <inkml:brush xml:id="br0">
      <inkml:brushProperty name="width" value="0.1" units="cm"/>
      <inkml:brushProperty name="height" value="0.1" units="cm"/>
      <inkml:brushProperty name="color" value="#AB008B"/>
    </inkml:brush>
  </inkml:definitions>
  <inkml:trace contextRef="#ctx0" brushRef="#br0">106 1 14943 0 0,'0'0'5314'0'0,"-26"29"-1969"0"0,3-9-3192 0 0,18-16-136 0 0,0 0 0 0 0,1 0 0 0 0,-1 0 0 0 0,1 1-1 0 0,0-1 1 0 0,0 1 0 0 0,0 0 0 0 0,1 0-1 0 0,0 0 1 0 0,0 1 0 0 0,0-1 0 0 0,0 1 0 0 0,1 0-1 0 0,-2 8 1 0 0,4-13-17 0 0,0-1 0 0 0,0 1 0 0 0,0 0 0 0 0,0-1 0 0 0,0 1 0 0 0,0 0 0 0 0,0-1 0 0 0,1 1 0 0 0,-1-1 0 0 0,0 1 0 0 0,1 0 0 0 0,-1-1 0 0 0,0 1 0 0 0,1-1 0 0 0,-1 1 0 0 0,1-1 0 0 0,-1 1 0 0 0,0-1 0 0 0,1 1 0 0 0,-1-1 0 0 0,1 1 0 0 0,0-1 0 0 0,-1 0 0 0 0,1 1 0 0 0,-1-1 0 0 0,1 0 0 0 0,-1 1 0 0 0,1-1 0 0 0,0 0 0 0 0,0 0 0 0 0,17 5 0 0 0,-18-5 0 0 0,23 3 237 0 0,0-2-1 0 0,26-1 0 0 0,-30-1 183 0 0,0 1-1 0 0,0 1 1 0 0,33 6-1 0 0,-45-5-357 0 0,-1 0 0 0 0,0 0-1 0 0,0 0 1 0 0,0 1 0 0 0,-1 0-1 0 0,1 0 1 0 0,-1 0 0 0 0,1 1 0 0 0,-1-1-1 0 0,0 1 1 0 0,0 1 0 0 0,-1-1 0 0 0,1 1-1 0 0,-1 0 1 0 0,5 7 0 0 0,-3-4-13 0 0,-1 0 0 0 0,1 1-1 0 0,-2 0 1 0 0,1 0 0 0 0,-1 0 0 0 0,-1 0 0 0 0,1 1 0 0 0,-2 0 0 0 0,1-1 0 0 0,-1 1 0 0 0,-1 0 0 0 0,0 0 0 0 0,0 0-1 0 0,-1 0 1 0 0,0 0 0 0 0,-1 0 0 0 0,0 0 0 0 0,-1 0 0 0 0,0 0 0 0 0,0 0 0 0 0,-1-1 0 0 0,0 1 0 0 0,-1-1-1 0 0,0 0 1 0 0,-1 0 0 0 0,0 0 0 0 0,-10 14 0 0 0,11-19 24 0 0,1 1 1 0 0,-1-1-1 0 0,0-1 0 0 0,0 1 1 0 0,0-1-1 0 0,-1 1 0 0 0,0-1 1 0 0,1-1-1 0 0,-1 1 1 0 0,0-1-1 0 0,0 1 0 0 0,-7 1 1 0 0,9-3-229 0 0,0 0 1 0 0,0-1-1 0 0,0 1 1 0 0,0 0-1 0 0,0-1 1 0 0,-1 0 0 0 0,1 0-1 0 0,0 0 1 0 0,0 0-1 0 0,-1 0 1 0 0,1-1-1 0 0,0 1 1 0 0,0-1-1 0 0,0 0 1 0 0,0 0 0 0 0,0 0-1 0 0,0-1 1 0 0,0 1-1 0 0,0-1 1 0 0,0 1-1 0 0,0-1 1 0 0,-3-3-1 0 0,-3-4-1512 0 0,0 0-277 0 0</inkml:trace>
</inkml:ink>
</file>

<file path=ppt/ink/ink2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0"/>
    </inkml:context>
    <inkml:brush xml:id="br0">
      <inkml:brushProperty name="width" value="0.1" units="cm"/>
      <inkml:brushProperty name="height" value="0.1" units="cm"/>
      <inkml:brushProperty name="color" value="#AB008B"/>
    </inkml:brush>
  </inkml:definitions>
  <inkml:trace contextRef="#ctx0" brushRef="#br0">0 189 11919 0 0,'1'-3'137'0'0,"-1"-1"0"0"0,0 1 0 0 0,1-1 0 0 0,0 1 0 0 0,0 0 0 0 0,0-1 0 0 0,0 1 0 0 0,0 0 0 0 0,1 0 0 0 0,0 0 0 0 0,-1 0 0 0 0,1 0 0 0 0,4-5 0 0 0,11-21 3587 0 0,-15 26-3342 0 0,0-1 0 0 0,0 1 0 0 0,1-1 0 0 0,-1 1 0 0 0,1 0 0 0 0,0 0 0 0 0,0 0 0 0 0,0 0 0 0 0,0 0 0 0 0,0 0 0 0 0,0 1 0 0 0,1 0 0 0 0,-1 0 0 0 0,1 0 0 0 0,0 0 0 0 0,7-2 0 0 0,74-20 1917 0 0,-53 17-1759 0 0,75-10 79 0 0,-31 7-3708 0 0,-59 7 1616 0 0</inkml:trace>
</inkml:ink>
</file>

<file path=ppt/ink/ink2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1"/>
    </inkml:context>
    <inkml:brush xml:id="br0">
      <inkml:brushProperty name="width" value="0.1" units="cm"/>
      <inkml:brushProperty name="height" value="0.1" units="cm"/>
      <inkml:brushProperty name="color" value="#AB008B"/>
    </inkml:brush>
  </inkml:definitions>
  <inkml:trace contextRef="#ctx0" brushRef="#br0">6 50 3679 0 0,'-5'-20'17472'0'0,"7"17"-17873"0"0,25-4 838 0 0,0 0 0 0 0,1 3 0 0 0,0 0 0 0 0,0 1 0 0 0,38 2 0 0 0,-37 1-101 0 0,150 6-937 0 0</inkml:trace>
</inkml:ink>
</file>

<file path=ppt/ink/ink2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2"/>
    </inkml:context>
    <inkml:brush xml:id="br0">
      <inkml:brushProperty name="width" value="0.1" units="cm"/>
      <inkml:brushProperty name="height" value="0.1" units="cm"/>
      <inkml:brushProperty name="color" value="#AB008B"/>
    </inkml:brush>
  </inkml:definitions>
  <inkml:trace contextRef="#ctx0" brushRef="#br0">0 14 5527 0 0,'12'9'8104'0'0,"0"-3"-6373"0"0,9-3-475 0 0,-1-1 0 0 0,0 0 0 0 0,23-2 0 0 0,118-16 1517 0 0,-126 11-2405 0 0,2-1-92 0 0,1-1-794 0 0,-13 5-5844 0 0</inkml:trace>
</inkml:ink>
</file>

<file path=ppt/ink/ink2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3"/>
    </inkml:context>
    <inkml:brush xml:id="br0">
      <inkml:brushProperty name="width" value="0.1" units="cm"/>
      <inkml:brushProperty name="height" value="0.1" units="cm"/>
      <inkml:brushProperty name="color" value="#AB008B"/>
    </inkml:brush>
  </inkml:definitions>
  <inkml:trace contextRef="#ctx0" brushRef="#br0">0 0 7367 0 0,'0'0'10363'0'0,"13"15"-8631"0"0,8 9-1160 0 0,-9-12-372 0 0,-1 0 1 0 0,17 27-1 0 0,-26-36-167 0 0,0 0 0 0 0,0 0-1 0 0,0 1 1 0 0,-1-1 0 0 0,1 1-1 0 0,-1 0 1 0 0,0-1 0 0 0,0 1-1 0 0,-1 0 1 0 0,1 0 0 0 0,-1-1-1 0 0,1 1 1 0 0,-1 0 0 0 0,0 0-1 0 0,-1 0 1 0 0,1 0 0 0 0,-2 6-1 0 0,-5 22 89 0 0,2 1 0 0 0,1-1 0 0 0,1 1 0 0 0,2-1 0 0 0,4 46 0 0 0,-2-71-95 0 0,-1-1-17 0 0,0 1-1 0 0,0-1 0 0 0,1 1 1 0 0,0 0-1 0 0,1-1 0 0 0,-1 0 1 0 0,1 1-1 0 0,1-1 0 0 0,-1 0 1 0 0,1 0-1 0 0,0 0 0 0 0,0 0 1 0 0,1-1-1 0 0,0 1 0 0 0,8 9 0 0 0,-6 0 9 0 0,-7-14-22 0 0,1-1 0 0 0,1 1 0 0 0,-1-1 0 0 0,0 1 0 0 0,0-1 0 0 0,0 1 1 0 0,0 0-1 0 0,0-1 0 0 0,0 1 0 0 0,0-1 0 0 0,1 1 0 0 0,-1-1 0 0 0,0 1 0 0 0,1-1 1 0 0,-1 0-1 0 0,0 1 0 0 0,1-1 0 0 0,-1 1 0 0 0,0-1 0 0 0,1 1 0 0 0,-1-1 0 0 0,0 0 1 0 0,1 1-1 0 0,-1-1 0 0 0,1 0 0 0 0,-1 0 0 0 0,1 1 0 0 0,-1-1 0 0 0,1 0 0 0 0,-1 0 1 0 0,1 0-1 0 0,-1 0 0 0 0,1 1 0 0 0,0-1 0 0 0,-1 0 0 0 0,1 0 0 0 0,-1 0 0 0 0,1 0 1 0 0,-1 0-1 0 0,1 0 0 0 0,-1-1 0 0 0,1 1 0 0 0,-1 0 0 0 0,1 0 0 0 0,-1 0 0 0 0,1 0 1 0 0,-1-1-1 0 0,1 1 0 0 0,-1 0 0 0 0,1 0 0 0 0,0-1 0 0 0,13-6-1781 0 0,-8-1-84 0 0</inkml:trace>
</inkml:ink>
</file>

<file path=ppt/ink/ink2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4"/>
    </inkml:context>
    <inkml:brush xml:id="br0">
      <inkml:brushProperty name="width" value="0.1" units="cm"/>
      <inkml:brushProperty name="height" value="0.1" units="cm"/>
      <inkml:brushProperty name="color" value="#AB008B"/>
    </inkml:brush>
  </inkml:definitions>
  <inkml:trace contextRef="#ctx0" brushRef="#br0">1 43 11863 0 0,'13'-27'867'0'0,"-4"11"4778"0"0,-5 38-2075 0 0,-4 27-3045 0 0,0-22-317 0 0,0-22-206 0 0,11 204 186 0 0,-6-175-151 0 0,0 1 0 0 0,3-1-1 0 0,23 66 1 0 0,-10-45 27 0 0,-20-55-74 0 0,-1 0-1 0 0,0 0 1 0 0,1 1-1 0 0,-1-1 1 0 0,0 0-1 0 0,1 0 1 0 0,-1 0-1 0 0,0 0 1 0 0,1 0-1 0 0,-1 1 1 0 0,1-1-1 0 0,-1 0 1 0 0,0 0-1 0 0,1 0 1 0 0,-1 0-1 0 0,1 0 1 0 0,-1 0-1 0 0,0-1 1 0 0,1 1-1 0 0,-1 0 1 0 0,1 0-1 0 0,-1 0 1 0 0,0 0-1 0 0,1 0 1 0 0,-1 0-1 0 0,0-1 1 0 0,1 1-1 0 0,-1 0 1 0 0,0 0-1 0 0,1-1 1 0 0,-1 1-1 0 0,0 0 1 0 0,1 0-1 0 0,-1-1 1 0 0,0 1-1 0 0,0 0 1 0 0,1-1-1 0 0,-1 1 1 0 0,0 0-1 0 0,0-1 1 0 0,0 1-1 0 0,0 0 0 0 0,1-1 1 0 0,-1 1-1 0 0,0-1 1 0 0,10-15-953 0 0,0-9-4255 0 0,-7 17 3298 0 0</inkml:trace>
</inkml:ink>
</file>

<file path=ppt/ink/ink2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5"/>
    </inkml:context>
    <inkml:brush xml:id="br0">
      <inkml:brushProperty name="width" value="0.1" units="cm"/>
      <inkml:brushProperty name="height" value="0.1" units="cm"/>
      <inkml:brushProperty name="color" value="#AB008B"/>
    </inkml:brush>
  </inkml:definitions>
  <inkml:trace contextRef="#ctx0" brushRef="#br0">16 47 3223 0 0,'-3'6'6711'0'0,"-9"17"-152"0"0,12-20-6395 0 0,0-1 1 0 0,-1 0-1 0 0,2 1 1 0 0,-1-1 0 0 0,0 0-1 0 0,0 1 1 0 0,1-1 0 0 0,-1 1-1 0 0,1-1 1 0 0,0 0 0 0 0,0 0-1 0 0,0 1 1 0 0,0-1-1 0 0,0 0 1 0 0,0 0 0 0 0,1 0-1 0 0,-1 0 1 0 0,1 0 0 0 0,-1-1-1 0 0,4 4 1 0 0,-1-2-19 0 0,0 0 0 0 0,1-1 0 0 0,-1 1 0 0 0,1-1 1 0 0,-1 0-1 0 0,1 0 0 0 0,0 0 0 0 0,0-1 0 0 0,6 2 0 0 0,9 0 81 0 0,0-1 0 0 0,0-1 0 0 0,36-2 0 0 0,-36-2-18 0 0,0 0-1 0 0,0-2 1 0 0,0 0-1 0 0,-1-1 0 0 0,1-1 1 0 0,-1-1-1 0 0,-1-1 1 0 0,34-20-1 0 0,39-19 315 0 0,-68 41-505 0 0,-1 1-1 0 0,1 1 1 0 0,0 0 0 0 0,0 2 0 0 0,1 1 0 0 0,-1 1-1 0 0,1 0 1 0 0,-1 2 0 0 0,1 1 0 0 0,-1 1 0 0 0,0 1 0 0 0,0 1-1 0 0,33 11 1 0 0,14 18 24 0 0,-43-16-3802 0 0</inkml:trace>
</inkml:ink>
</file>

<file path=ppt/ink/ink2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6"/>
    </inkml:context>
    <inkml:brush xml:id="br0">
      <inkml:brushProperty name="width" value="0.1" units="cm"/>
      <inkml:brushProperty name="height" value="0.1" units="cm"/>
      <inkml:brushProperty name="color" value="#AB008B"/>
    </inkml:brush>
  </inkml:definitions>
  <inkml:trace contextRef="#ctx0" brushRef="#br0">230 604 5983 0 0,'0'0'5643'0'0,"-20"-32"2378"0"0,18 32-7973 0 0,0-1 1 0 0,0 0-1 0 0,0 0 0 0 0,0 1 0 0 0,1-1 1 0 0,-1 1-1 0 0,0 0 0 0 0,0-1 0 0 0,0 1 0 0 0,0 0 1 0 0,0 0-1 0 0,0 0 0 0 0,0 1 0 0 0,0-1 1 0 0,0 0-1 0 0,0 1 0 0 0,0-1 0 0 0,0 1 1 0 0,1-1-1 0 0,-1 1 0 0 0,0 0 0 0 0,0 0 0 0 0,1 0 1 0 0,-1 0-1 0 0,-1 2 0 0 0,-51 38 1557 0 0,30-22-1232 0 0,19-15-373 0 0,-4 2-6 0 0,0 0 0 0 0,1 0 0 0 0,0 1 0 0 0,0 0 0 0 0,1 0 0 0 0,-12 14 0 0 0,18-18 5 0 0,0-1 0 0 0,-1 0 0 0 0,1 1-1 0 0,1-1 1 0 0,-1 1 0 0 0,0-1 0 0 0,1 1 0 0 0,-1-1 0 0 0,1 1 0 0 0,0 0-1 0 0,-1-1 1 0 0,1 1 0 0 0,1-1 0 0 0,-1 1 0 0 0,0 0 0 0 0,1-1 0 0 0,-1 1-1 0 0,1-1 1 0 0,0 1 0 0 0,0-1 0 0 0,0 1 0 0 0,0-1 0 0 0,0 0 0 0 0,0 0-1 0 0,1 1 1 0 0,-1-1 0 0 0,1 0 0 0 0,-1 0 0 0 0,1 0 0 0 0,0 0-1 0 0,0-1 1 0 0,3 3 0 0 0,-2 0 0 0 0,1 0-1 0 0,-1-1 1 0 0,1 0 0 0 0,0 0-1 0 0,0 0 1 0 0,0 0-1 0 0,0 0 1 0 0,1-1 0 0 0,-1 0-1 0 0,1 0 1 0 0,-1 0-1 0 0,1 0 1 0 0,0-1 0 0 0,0 0-1 0 0,-1 0 1 0 0,1 0 0 0 0,0-1-1 0 0,0 1 1 0 0,0-1-1 0 0,0 0 1 0 0,0-1 0 0 0,6 0-1 0 0,-5-1 0 0 0,0 0 0 0 0,0-1 1 0 0,0 0-1 0 0,0 0 0 0 0,0-1 0 0 0,0 1 0 0 0,-1-1 0 0 0,0 0 0 0 0,0-1 0 0 0,0 1 0 0 0,0-1 1 0 0,-1 0-1 0 0,0 0 0 0 0,0 0 0 0 0,0-1 0 0 0,3-6 0 0 0,0-1 51 0 0,0 0-1 0 0,-1-1 1 0 0,-1 0 0 0 0,0 0 0 0 0,-1 0-1 0 0,-1-1 1 0 0,0 1 0 0 0,1-29-1 0 0,-2-11 306 0 0,-7-61-1 0 0,1 39-186 0 0,3-4 181 0 0,2 43-102 0 0,-1-1 0 0 0,-2 0 0 0 0,-2 1 0 0 0,-2 0 0 0 0,-10-40 0 0 0,12 74-206 0 0,-2 13 18 0 0,-8 33 84 0 0,7-19-81 0 0,2 0 1 0 0,-2 29-1 0 0,6-10-67 0 0,2 0-1 0 0,2-1 1 0 0,2 1-1 0 0,13 52 1 0 0,-12-74 3 0 0,0 1 0 0 0,1 0 0 0 0,1-1-1 0 0,2-1 1 0 0,0 0 0 0 0,0 0 0 0 0,2 0 0 0 0,1-2-1 0 0,26 31 1 0 0,-15-25-3 0 0,2-2 0 0 0,0-1 0 0 0,1-1 0 0 0,2-1 1 0 0,0-2-1 0 0,36 17 0 0 0,-22-23-2390 0 0,-34-10 1241 0 0</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7T16:29:58.302"/>
    </inkml:context>
    <inkml:brush xml:id="br0">
      <inkml:brushProperty name="width" value="0.1" units="cm"/>
      <inkml:brushProperty name="height" value="0.1" units="cm"/>
      <inkml:brushProperty name="color" value="#004F8B"/>
    </inkml:brush>
  </inkml:definitions>
  <inkml:trace contextRef="#ctx0" brushRef="#br0">75 812 7887 0 0,'7'-16'363'0'0,"-5"13"-12"0"0,-4 4-223 0 0,-43 4 4710 0 0,24 18-1343 0 0,18-16-3383 0 0,1 1 0 0 0,-1-1 0 0 0,1 1 0 0 0,0 0 0 0 0,1 0 0 0 0,0 0 0 0 0,0 0 0 0 0,1 0 0 0 0,0 0 0 0 0,0 1 0 0 0,1-1 0 0 0,0 0 0 0 0,0 0 0 0 0,1 0 0 0 0,0-1 0 0 0,1 1 0 0 0,0 0 0 0 0,0-1 0 0 0,0 1 0 0 0,1-1 0 0 0,8 12 0 0 0,-2-6-106 0 0,1-1 0 0 0,0 0 0 0 0,1-1 0 0 0,0 0 0 0 0,0-1 0 0 0,1-1 0 0 0,1 0-1 0 0,-1 0 1 0 0,1-1 0 0 0,16 6 0 0 0,73 28 79 0 0,1-4 1 0 0,1-5-1 0 0,2-4 0 0 0,145 19 1 0 0,-73-27 724 0 0,343-3 1 0 0,237-88-567 0 0,-9-75-72 0 0,94-99-123 0 0,-441 117-34 0 0,107-38-6 0 0,-343 110 35 0 0,345-133-33 0 0,-402 150-12 0 0,371-110 66 0 0,-218 70-66 0 0,-126 34 13 0 0,-96 31 7 0 0,1 2 1 0 0,0 3 0 0 0,0 1-1 0 0,1 1 1 0 0,44 2-1 0 0,-149 20-1808 0 0</inkml:trace>
</inkml:ink>
</file>

<file path=ppt/ink/ink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7.860"/>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59"/>
    </inkml:context>
    <inkml:brush xml:id="br0">
      <inkml:brushProperty name="width" value="0.1" units="cm"/>
      <inkml:brushProperty name="height" value="0.1" units="cm"/>
      <inkml:brushProperty name="color" value="#AB008B"/>
    </inkml:brush>
  </inkml:definitions>
  <inkml:trace contextRef="#ctx0" brushRef="#br0">114 1 5527 0 0,'0'0'18159'0'0,"-26"5"-17271"0"0,19-1-869 0 0,0 1 0 0 0,1 0 0 0 0,0 0 0 0 0,1 1 0 0 0,-1-1 1 0 0,1 1-1 0 0,0 1 0 0 0,0-1 0 0 0,1 1 0 0 0,-1-1 0 0 0,-3 10 0 0 0,6-11-7 0 0,-1 0-1 0 0,0 1 0 0 0,1 0 0 0 0,0-1 1 0 0,1 1-1 0 0,-1 0 0 0 0,1 0 0 0 0,0 0 1 0 0,0 0-1 0 0,1 0 0 0 0,0 0 0 0 0,0 0 0 0 0,0 0 1 0 0,1 0-1 0 0,1 7 0 0 0,-1-11-2 0 0,1 1 0 0 0,-1-1-1 0 0,1 0 1 0 0,-1 0 0 0 0,1 0 0 0 0,0 0-1 0 0,0 0 1 0 0,0 0 0 0 0,0 0 0 0 0,0 0-1 0 0,0-1 1 0 0,1 1 0 0 0,-1-1-1 0 0,0 0 1 0 0,1 0 0 0 0,-1 0 0 0 0,1 0-1 0 0,0 0 1 0 0,-1 0 0 0 0,1 0 0 0 0,2-1-1 0 0,69 9 308 0 0,-49-8-240 0 0,20 3 70 0 0,-12-2 324 0 0,60 13-1 0 0,-84-13-416 0 0,-1 0-1 0 0,1 1 0 0 0,-1 0 0 0 0,0 1 1 0 0,0-1-1 0 0,0 2 0 0 0,-1-1 0 0 0,1 1 0 0 0,-1 0 1 0 0,0 0-1 0 0,12 13 0 0 0,-17-16-45 0 0,0 1 1 0 0,0-1-1 0 0,0 0 0 0 0,0 1 0 0 0,-1-1 1 0 0,1 1-1 0 0,-1-1 0 0 0,1 1 0 0 0,-1 0 1 0 0,0 0-1 0 0,0-1 0 0 0,0 1 0 0 0,-1 0 1 0 0,1 0-1 0 0,-1 0 0 0 0,1 0 0 0 0,-1 5 1 0 0,-1-5 10 0 0,1-1 0 0 0,-1 1 0 0 0,0-1 0 0 0,0 0 0 0 0,0 1 0 0 0,0-1 1 0 0,0 0-1 0 0,-1 0 0 0 0,1 0 0 0 0,-1 0 0 0 0,1 0 0 0 0,-1 0 0 0 0,0 0 0 0 0,0-1 1 0 0,0 1-1 0 0,-4 2 0 0 0,-9 5 90 0 0,-1-2-1 0 0,1 0 1 0 0,-1 0 0 0 0,-1-2 0 0 0,-18 5-1 0 0,0 0-16 0 0,-3 6 41 0 0,28-11-67 0 0,0-1-1 0 0,0 0 1 0 0,0-1 0 0 0,-1 0-1 0 0,1 0 1 0 0,-1-1 0 0 0,-11 1-1 0 0,19-4-679 0 0,-1-1 0 0 0,1 0 1 0 0,0 0-1 0 0,0 0 0 0 0,1 0 0 0 0,-1 0 0 0 0,0 0 0 0 0,-3-5 0 0 0</inkml:trace>
</inkml:ink>
</file>

<file path=ppt/ink/ink3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7"/>
    </inkml:context>
    <inkml:brush xml:id="br0">
      <inkml:brushProperty name="width" value="0.1" units="cm"/>
      <inkml:brushProperty name="height" value="0.1" units="cm"/>
      <inkml:brushProperty name="color" value="#AB008B"/>
    </inkml:brush>
  </inkml:definitions>
  <inkml:trace contextRef="#ctx0" brushRef="#br0">1 44 8719 0 0,'18'-30'11860'0'0,"-15"29"-11273"0"0,11-2 822 0 0,60 4-282 0 0,52-1-131 0 0,-41-5-772 0 0,11-1-19 0 0,-95 6 475 0 0,-3 10-626 0 0,0-1-1 0 0,-1 0 1 0 0,-1 0 0 0 0,0-1-1 0 0,0 1 1 0 0,0-1 0 0 0,-1 0-1 0 0,0 0 1 0 0,-1 0 0 0 0,-8 9-1 0 0,-5 9 10 0 0,-3 10-53 0 0,2 1-1 0 0,1 1 0 0 0,2 1 1 0 0,2 1-1 0 0,1 0 0 0 0,3 0 1 0 0,-10 59-1 0 0,16-80 91 0 0,-17 27 8 0 0,22-45-113 0 0,0 1-1 0 0,0-1 1 0 0,1 0-1 0 0,-1 0 1 0 0,0 0-1 0 0,1 0 1 0 0,-1 0-1 0 0,1 1 1 0 0,-1-1-1 0 0,1 0 1 0 0,-1 0-1 0 0,1 0 0 0 0,0 0 1 0 0,-1 0-1 0 0,1-1 1 0 0,0 1-1 0 0,0 0 1 0 0,0 0-1 0 0,0 0 1 0 0,0-1-1 0 0,0 1 1 0 0,0 0-1 0 0,0-1 1 0 0,1 1-1 0 0,27 12-661 0 0,-11-17-4420 0 0</inkml:trace>
</inkml:ink>
</file>

<file path=ppt/ink/ink3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8"/>
    </inkml:context>
    <inkml:brush xml:id="br0">
      <inkml:brushProperty name="width" value="0.1" units="cm"/>
      <inkml:brushProperty name="height" value="0.1" units="cm"/>
      <inkml:brushProperty name="color" value="#AB008B"/>
    </inkml:brush>
  </inkml:definitions>
  <inkml:trace contextRef="#ctx0" brushRef="#br0">0 93 7831 0 0,'0'0'10056'0'0,"14"-17"-5979"0"0,-3 13-3654 0 0,0-1 0 0 0,1 2 0 0 0,-1-1 0 0 0,1 2-1 0 0,-1-1 1 0 0,1 2 0 0 0,20-2 0 0 0,27-4 496 0 0,-6-5-485 0 0,-22 3-240 0 0,1 3-1 0 0,1 0 0 0 0,48-1 1 0 0,-78 7-141 0 0,2 2 11 0 0,-3-1-11 0 0,3 2-31 0 0,-4-3-136 0 0,0 1 0 0 0,1-1-1 0 0,-1 1 1 0 0,0-1 0 0 0,0 1 0 0 0,0-1 0 0 0,0 0 0 0 0,0 1 0 0 0,1-1 0 0 0,-1 0-1 0 0,0 0 1 0 0,0 0 0 0 0,1 0 0 0 0,-1 0 0 0 0,0 0 0 0 0,0 0 0 0 0,0-1 0 0 0,0 1 0 0 0,1 0-1 0 0,-1-1 1 0 0,0 1 0 0 0,0-1 0 0 0,0 1 0 0 0,0-1 0 0 0,0 1 0 0 0,0-1 0 0 0,0 0 0 0 0,1-1-1 0 0,6-4-1818 0 0</inkml:trace>
</inkml:ink>
</file>

<file path=ppt/ink/ink3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19"/>
    </inkml:context>
    <inkml:brush xml:id="br0">
      <inkml:brushProperty name="width" value="0.1" units="cm"/>
      <inkml:brushProperty name="height" value="0.1" units="cm"/>
      <inkml:brushProperty name="color" value="#AB008B"/>
    </inkml:brush>
  </inkml:definitions>
  <inkml:trace contextRef="#ctx0" brushRef="#br0">0 0 19375 0 0,'0'0'1472'0'0,"22"8"-816"0"0,-25-2 1176 0 0,7 2-2000 0 0</inkml:trace>
</inkml:ink>
</file>

<file path=ppt/ink/ink3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0"/>
    </inkml:context>
    <inkml:brush xml:id="br0">
      <inkml:brushProperty name="width" value="0.1" units="cm"/>
      <inkml:brushProperty name="height" value="0.1" units="cm"/>
      <inkml:brushProperty name="color" value="#AB008B"/>
    </inkml:brush>
  </inkml:definitions>
  <inkml:trace contextRef="#ctx0" brushRef="#br0">72 1 4607 0 0,'0'0'16164'0'0,"-26"26"-14137"0"0,13-14-1927 0 0,10-9-84 0 0,0 0 1 0 0,0 0-1 0 0,1 0 0 0 0,-1 0 1 0 0,1 1-1 0 0,0-1 0 0 0,-1 1 1 0 0,1-1-1 0 0,1 1 0 0 0,-1 0 1 0 0,1 0-1 0 0,-1-1 0 0 0,1 1 1 0 0,-1 7-1 0 0,2-10-16 0 0,0 0 0 0 0,0-1 0 0 0,0 1 0 0 0,0-1 0 0 0,0 1 0 0 0,0 0 0 0 0,0-1 0 0 0,0 1 0 0 0,0-1 0 0 0,0 1 0 0 0,1-1 0 0 0,-1 1 0 0 0,0 0 0 0 0,0-1 0 0 0,1 1 0 0 0,-1-1 0 0 0,0 1 0 0 0,1-1 0 0 0,-1 1 0 0 0,0-1 0 0 0,1 0 0 0 0,-1 1 0 0 0,1-1 0 0 0,-1 1 0 0 0,1-1 0 0 0,-1 0 0 0 0,1 0 0 0 0,-1 1 0 0 0,1-1 0 0 0,-1 0 0 0 0,1 0 0 0 0,-1 1 0 0 0,1-1 0 0 0,0 0 0 0 0,-1 0 0 0 0,1 0 0 0 0,-1 0 0 0 0,1 0 0 0 0,0 0 0 0 0,-1 0 0 0 0,1 0 0 0 0,0 0 0 0 0,23-1 0 0 0,18-6 308 0 0,27-3 768 0 0,-65 9-1030 0 0,0 1 0 0 0,0 0-1 0 0,0 1 1 0 0,0-1 0 0 0,0 1 0 0 0,0 0 0 0 0,-1 0 0 0 0,1 0 0 0 0,0 0 0 0 0,0 0 0 0 0,-1 1-1 0 0,1 0 1 0 0,-1 0 0 0 0,5 3 0 0 0,-7-5 50 0 0,-1 1-82 0 0,0 0-1 0 0,1 0 0 0 0,-1 0 1 0 0,1 0-1 0 0,-1 0 1 0 0,1 0-1 0 0,-1 0 1 0 0,1-1-1 0 0,0 1 0 0 0,-1 0 1 0 0,1 0-1 0 0,0-1 1 0 0,0 1-1 0 0,-1 0 1 0 0,1-1-1 0 0,0 1 0 0 0,0-1 1 0 0,0 1-1 0 0,0-1 1 0 0,0 0-1 0 0,1 1 0 0 0,33 22 231 0 0,-31-20-209 0 0,0 0 1 0 0,-1 1-1 0 0,1 0 1 0 0,-1-1-1 0 0,1 1 1 0 0,-1 0-1 0 0,0 1 1 0 0,0-1-1 0 0,-1 0 1 0 0,0 1 0 0 0,1-1-1 0 0,-1 1 1 0 0,-1 0-1 0 0,3 7 1 0 0,-3 0 67 0 0,0 0-1 0 0,0 0 1 0 0,-2 1 0 0 0,-1 19 0 0 0,0-18-52 0 0,2-10 12 0 0,-1 1 0 0 0,0-1 0 0 0,0 0 0 0 0,0 0 0 0 0,-1 0 0 0 0,1 0 0 0 0,-1 0 0 0 0,0 0 0 0 0,0 0 0 0 0,-1 0 0 0 0,1-1-1 0 0,-1 1 1 0 0,-3 3 0 0 0,-45 37 1028 0 0,21-21-668 0 0,21-11-214 0 0,9-11-204 0 0,0-1 0 0 0,0 1 0 0 0,-1 0 0 0 0,1-1 0 0 0,0 1 0 0 0,-1-1 0 0 0,1 1 0 0 0,0-1 0 0 0,-1 0 0 0 0,1 1 0 0 0,-1-1 0 0 0,1 1 0 0 0,-1-1 1 0 0,1 0-1 0 0,-1 1 0 0 0,1-1 0 0 0,-1 0 0 0 0,1 1 0 0 0,-1-1 0 0 0,0 0 0 0 0,1 0 0 0 0,-1 0 0 0 0,1 0 0 0 0,-1 1 0 0 0,0-1 0 0 0,1 0 0 0 0,-1 0 0 0 0,1 0 0 0 0,-1 0 0 0 0,0 0 0 0 0,1-1 0 0 0,-1 1 0 0 0,1 0 0 0 0,-1 0 0 0 0,0 0 1 0 0,1 0-1 0 0,-1-1 0 0 0,1 1 0 0 0,-1 0 0 0 0,1-1 0 0 0,-1 1 0 0 0,1 0 0 0 0,-1-1 0 0 0,1 1 0 0 0,-1 0 0 0 0,1-1 0 0 0,-1 1 0 0 0,0-2 0 0 0,-2 1-192 0 0,0-1 0 0 0,-1 0 0 0 0,1 0 0 0 0,0 0 0 0 0,0-1 0 0 0,0 1 0 0 0,0 0 0 0 0,1-1 0 0 0,-1 0 1 0 0,1 0-1 0 0,0 0 0 0 0,-1 0 0 0 0,1 0 0 0 0,-2-6 0 0 0,-3-11-3879 0 0,2 6-1545 0 0</inkml:trace>
</inkml:ink>
</file>

<file path=ppt/ink/ink3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1"/>
    </inkml:context>
    <inkml:brush xml:id="br0">
      <inkml:brushProperty name="width" value="0.1" units="cm"/>
      <inkml:brushProperty name="height" value="0.1" units="cm"/>
      <inkml:brushProperty name="color" value="#AB008B"/>
    </inkml:brush>
  </inkml:definitions>
  <inkml:trace contextRef="#ctx0" brushRef="#br0">1 176 1839 0 0,'22'-33'11308'0'0,"-18"27"-10274"0"0,-1 0-1 0 0,0 0 1 0 0,0-1-1 0 0,-1 1 1 0 0,0-1-1 0 0,0 1 1 0 0,1-8-1 0 0,-3 14-973 0 0,1-1 0 0 0,-1 0 0 0 0,0 1 0 0 0,0-1 0 0 0,1 1 1 0 0,-1-1-1 0 0,0 1 0 0 0,1-1 0 0 0,-1 1 0 0 0,0-1 0 0 0,1 1 0 0 0,-1 0 0 0 0,1-1 0 0 0,-1 1 0 0 0,1 0 0 0 0,-1-1 0 0 0,1 1 0 0 0,-1 0 0 0 0,1-1 0 0 0,-1 1 0 0 0,1 0 1 0 0,-1 0-1 0 0,1 0 0 0 0,0-1 0 0 0,0 1-13 0 0,0 0 1 0 0,-1 0 0 0 0,1-1 0 0 0,0 1 0 0 0,0 0-1 0 0,-1-1 1 0 0,1 1 0 0 0,0 0 0 0 0,-1-1-1 0 0,1 1 1 0 0,-1-1 0 0 0,1 1 0 0 0,0-1-1 0 0,-1 1 1 0 0,1-1 0 0 0,-1 0 0 0 0,1 1 0 0 0,-1-1-1 0 0,0 0 1 0 0,1 1 0 0 0,-1-1 0 0 0,0 0-1 0 0,1-1 1 0 0,0 0 48 0 0,0-1-1 0 0,0 1 1 0 0,1 0 0 0 0,-1-1-1 0 0,1 1 1 0 0,-1 0 0 0 0,1 0-1 0 0,0 0 1 0 0,-1 0-1 0 0,1 0 1 0 0,0 0 0 0 0,1 1-1 0 0,-1-1 1 0 0,0 1 0 0 0,0-1-1 0 0,1 1 1 0 0,-1 0-1 0 0,0 0 1 0 0,1 0 0 0 0,0 0-1 0 0,4-1 1 0 0,64-12 591 0 0,-57 12-582 0 0,-5 0-93 0 0,1 1 1 0 0,-1-1-1 0 0,0 1 0 0 0,1 1 1 0 0,-1 0-1 0 0,1 0 0 0 0,-1 1 1 0 0,1 0-1 0 0,-1 1 0 0 0,1 0 0 0 0,-1 0 1 0 0,10 4-1 0 0,-16-4-233 0 0,0-1 0 0 0,1 0-1 0 0,-1 0 1 0 0,0-1 0 0 0,1 1 0 0 0,-1-1 0 0 0,1 1-1 0 0,3-1 1 0 0,19 3-1889 0 0,-19-1 187 0 0</inkml:trace>
</inkml:ink>
</file>

<file path=ppt/ink/ink3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2"/>
    </inkml:context>
    <inkml:brush xml:id="br0">
      <inkml:brushProperty name="width" value="0.1" units="cm"/>
      <inkml:brushProperty name="height" value="0.1" units="cm"/>
      <inkml:brushProperty name="color" value="#AB008B"/>
    </inkml:brush>
  </inkml:definitions>
  <inkml:trace contextRef="#ctx0" brushRef="#br0">10 261 7511 0 0,'-10'-5'4162'0'0,"17"0"-3627"0"0,0 0 1 0 0,0 1 0 0 0,0-1-1 0 0,1 1 1 0 0,0 1 0 0 0,0 0-1 0 0,0 0 1 0 0,0 0 0 0 0,0 1-1 0 0,0 0 1 0 0,9-1 0 0 0,8-3 377 0 0,46-6 851 0 0,8-2-140 0 0,50-19 117 0 0,238-28 0 0 0,-241 44-1451 0 0,368-53-57 0 0,-486 69-233 0 0,-2 2-27 0 0,-5-1-111 0 0</inkml:trace>
</inkml:ink>
</file>

<file path=ppt/ink/ink3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3"/>
    </inkml:context>
    <inkml:brush xml:id="br0">
      <inkml:brushProperty name="width" value="0.1" units="cm"/>
      <inkml:brushProperty name="height" value="0.1" units="cm"/>
      <inkml:brushProperty name="color" value="#AB008B"/>
    </inkml:brush>
  </inkml:definitions>
  <inkml:trace contextRef="#ctx0" brushRef="#br0">1 1 7831 0 0,'0'0'12683'0'0,"18"30"-10331"0"0,-14-11-2069 0 0,0 0 1 0 0,-2-1-1 0 0,0 1 1 0 0,-1 0-1 0 0,-1 0 1 0 0,0 0-1 0 0,-2 0 1 0 0,-6 33-1 0 0,3-24-150 0 0,2 1 0 0 0,1 50 0 0 0,10 21-2 0 0,-7-99-195 0 0,-1-1-12 0 0,1 1 69 0 0,0-1 1 0 0,-1 0-1 0 0,1 0 0 0 0,0 1 1 0 0,-1-1-1 0 0,1 0 0 0 0,0 0 0 0 0,-1 0 1 0 0,1 0-1 0 0,0 0 0 0 0,-1 0 1 0 0,1 0-1 0 0,0 0 0 0 0,-1 0 0 0 0,1 0 1 0 0,0 0-1 0 0,-1 0 0 0 0,1-1 1 0 0,-1 1-1 0 0,1 0 0 0 0,0 0 0 0 0,-1-1 1 0 0,1 1-1 0 0,-1-1 0 0 0,1 1 1 0 0,0 0-1 0 0,-1-1 0 0 0,1 1 0 0 0,-1-1 1 0 0,0 1-1 0 0,1-1 0 0 0,-1 1 1 0 0,1-2-1 0 0,16-21-1024 0 0,-13 16-295 0 0,5-1-425 0 0,-2-1-73 0 0</inkml:trace>
</inkml:ink>
</file>

<file path=ppt/ink/ink3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4"/>
    </inkml:context>
    <inkml:brush xml:id="br0">
      <inkml:brushProperty name="width" value="0.1" units="cm"/>
      <inkml:brushProperty name="height" value="0.1" units="cm"/>
      <inkml:brushProperty name="color" value="#AB008B"/>
    </inkml:brush>
  </inkml:definitions>
  <inkml:trace contextRef="#ctx0" brushRef="#br0">31 2 7367 0 0,'1'-2'12349'0'0,"-5"14"-7618"0"0,-16 70-4727 0 0,16-37 96 0 0,1-1-1 0 0,2 1 1 0 0,3 0 0 0 0,1-1-1 0 0,2 0 1 0 0,15 61-1 0 0,-18-99-93 0 0,0-1 1 0 0,5 2-28 0 0,-6-7-5 0 0,-1 0-1 0 0,1 0 1 0 0,0 0-1 0 0,-1 0 1 0 0,1 0-1 0 0,0-1 1 0 0,-1 1-1 0 0,1 0 1 0 0,0 0-1 0 0,-1-1 0 0 0,1 1 1 0 0,0 0-1 0 0,-1-1 1 0 0,1 1-1 0 0,-1 0 1 0 0,1-1-1 0 0,-1 1 1 0 0,1-1-1 0 0,-1 1 1 0 0,1-1-1 0 0,-1 1 0 0 0,1-1 1 0 0,-1 0-1 0 0,0 1 1 0 0,1-1-1 0 0,-1 1 1 0 0,0-1-1 0 0,0 0 1 0 0,1 0-1 0 0,11-20-3862 0 0</inkml:trace>
</inkml:ink>
</file>

<file path=ppt/ink/ink3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5"/>
    </inkml:context>
    <inkml:brush xml:id="br0">
      <inkml:brushProperty name="width" value="0.1" units="cm"/>
      <inkml:brushProperty name="height" value="0.1" units="cm"/>
      <inkml:brushProperty name="color" value="#AB008B"/>
    </inkml:brush>
  </inkml:definitions>
  <inkml:trace contextRef="#ctx0" brushRef="#br0">49 62 2759 0 0,'-40'7'14784'0'0,"39"-6"-14614"0"0,0 0-1 0 0,0 0 1 0 0,1 1 0 0 0,-1-1-1 0 0,0 0 1 0 0,0 1 0 0 0,1-1-1 0 0,-1 1 1 0 0,1-1-1 0 0,-1 1 1 0 0,1 0 0 0 0,0-1-1 0 0,-1 1 1 0 0,1-1 0 0 0,0 1-1 0 0,0 0 1 0 0,0-1-1 0 0,0 1 1 0 0,1-1 0 0 0,-1 1-1 0 0,1 1 1 0 0,0-1-95 0 0,1-1-1 0 0,-1 1 1 0 0,1 0-1 0 0,0-1 1 0 0,0 0 0 0 0,0 1-1 0 0,0-1 1 0 0,0 0-1 0 0,0 0 1 0 0,0 0 0 0 0,0 0-1 0 0,0 0 1 0 0,0-1-1 0 0,1 1 1 0 0,-1-1 0 0 0,3 1-1 0 0,12 2 278 0 0,0 0 0 0 0,1-1-1 0 0,-1-1 1 0 0,1-1 0 0 0,29-3-1 0 0,92-20 452 0 0,-98 15-660 0 0,7-3 102 0 0,60-22-1 0 0,-60 17-73 0 0,56-12 0 0 0,-87 25-150 0 0,-1 1 0 0 0,0 0 0 0 0,1 1 0 0 0,-1 1 1 0 0,1 0-1 0 0,-1 2 0 0 0,26 4 0 0 0,-28-3-12 0 0,-1 2 0 0 0,0-1 1 0 0,0 2-1 0 0,0-1 0 0 0,-1 2 0 0 0,19 12 0 0 0,-17-12-554 0 0,1 0 0 0 0,0-1 0 0 0,0-1 0 0 0,1 0 0 0 0,24 4-1 0 0,-30-7-1023 0 0</inkml:trace>
</inkml:ink>
</file>

<file path=ppt/ink/ink3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6"/>
    </inkml:context>
    <inkml:brush xml:id="br0">
      <inkml:brushProperty name="width" value="0.1" units="cm"/>
      <inkml:brushProperty name="height" value="0.1" units="cm"/>
      <inkml:brushProperty name="color" value="#AB008B"/>
    </inkml:brush>
  </inkml:definitions>
  <inkml:trace contextRef="#ctx0" brushRef="#br0">0 43 9271 0 0,'0'0'11495'0'0,"36"-13"-8390"0"0,35 3-1687 0 0,125-2 1 0 0,-156 11-1296 0 0,15 1-95 0 0,15 0-71 0 0,-26-6-5608 0 0</inkml:trace>
</inkml:ink>
</file>

<file path=ppt/ink/ink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0"/>
    </inkml:context>
    <inkml:brush xml:id="br0">
      <inkml:brushProperty name="width" value="0.1" units="cm"/>
      <inkml:brushProperty name="height" value="0.1" units="cm"/>
      <inkml:brushProperty name="color" value="#AB008B"/>
    </inkml:brush>
  </inkml:definitions>
  <inkml:trace contextRef="#ctx0" brushRef="#br0">1 171 7831 0 0,'57'-48'3232'0'0,"-20"19"3092"0"0,-24 19-4903 0 0,1 0-1 0 0,0 0 0 0 0,25-11 1 0 0,-23 14-860 0 0,0 0 0 0 0,1 2 1 0 0,18-5-1 0 0,-4 4-532 0 0,1 2 1 0 0,-1 1-1 0 0,59 3 0 0 0,-11 3-1652 0 0,-42 0-90 0 0</inkml:trace>
</inkml:ink>
</file>

<file path=ppt/ink/ink3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7"/>
    </inkml:context>
    <inkml:brush xml:id="br0">
      <inkml:brushProperty name="width" value="0.1" units="cm"/>
      <inkml:brushProperty name="height" value="0.1" units="cm"/>
      <inkml:brushProperty name="color" value="#AB008B"/>
    </inkml:brush>
  </inkml:definitions>
  <inkml:trace contextRef="#ctx0" brushRef="#br0">7 1 5983 0 0,'-7'24'11774'0'0,"23"-22"-8800"0"0,20-5-3385 0 0,-28 2 1450 0 0,84-7 718 0 0,113 5-1 0 0,-174 0-2083 0 0,-11-3-6519 0 0</inkml:trace>
</inkml:ink>
</file>

<file path=ppt/ink/ink3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8"/>
    </inkml:context>
    <inkml:brush xml:id="br0">
      <inkml:brushProperty name="width" value="0.1" units="cm"/>
      <inkml:brushProperty name="height" value="0.1" units="cm"/>
      <inkml:brushProperty name="color" value="#AB008B"/>
    </inkml:brush>
  </inkml:definitions>
  <inkml:trace contextRef="#ctx0" brushRef="#br0">388 573 5327 0 0,'0'0'9192'0'0,"-17"-28"-2809"0"0,7 23-6244 0 0,-1 0 0 0 0,0 1 0 0 0,0 0 0 0 0,0 0 0 0 0,0 1 1 0 0,-1 1-1 0 0,0 0 0 0 0,1 1 0 0 0,-1 0 0 0 0,0 1 0 0 0,0 0 0 0 0,1 0 0 0 0,-21 5 0 0 0,20-3-18 0 0,1 0 0 0 0,-1 0 0 0 0,1 2 0 0 0,-1-1 0 0 0,1 1 0 0 0,0 1 0 0 0,1 0 0 0 0,-1 1 0 0 0,1 0 0 0 0,0 0 0 0 0,0 1 0 0 0,1 1 0 0 0,-13 12 0 0 0,19-16-121 0 0,-1 0 0 0 0,1 0 0 0 0,1 0 0 0 0,-1 0 0 0 0,1 1 0 0 0,0-1 0 0 0,0 1 0 0 0,0-1 0 0 0,0 1 0 0 0,1 0 0 0 0,0 0 0 0 0,0 0 0 0 0,0 0 0 0 0,0 0 0 0 0,1 0 0 0 0,0 0 0 0 0,0 0 0 0 0,1 0 0 0 0,-1 0 0 0 0,2 6 0 0 0,-1-7 0 0 0,1 0 0 0 0,0 0 0 0 0,-1 0 0 0 0,1-1 0 0 0,0 1 0 0 0,1 0 0 0 0,-1-1 0 0 0,1 1 0 0 0,0-1 0 0 0,-1 0 0 0 0,1 0 0 0 0,1 0 0 0 0,-1 0 0 0 0,0-1 0 0 0,1 1 0 0 0,-1-1 0 0 0,1 0 0 0 0,0 0 0 0 0,0 0 0 0 0,0 0 0 0 0,0-1 0 0 0,0 0 0 0 0,8 2 0 0 0,-3-1 16 0 0,1-1 0 0 0,-1 1 1 0 0,1-2-1 0 0,-1 0 0 0 0,1 0 0 0 0,0 0 0 0 0,-1-1 0 0 0,1-1 0 0 0,-1 0 1 0 0,1 0-1 0 0,-1-1 0 0 0,0 0 0 0 0,0 0 0 0 0,0-1 0 0 0,-1 0 0 0 0,1-1 1 0 0,14-10-1 0 0,-14 8 6 0 0,0-1 0 0 0,-1 0 0 0 0,0 0 0 0 0,0-1 0 0 0,-1 0 0 0 0,0-1 0 0 0,-1 1 0 0 0,0-1 0 0 0,0 0 0 0 0,-1-1 0 0 0,-1 1 0 0 0,1-1 0 0 0,-2 0 0 0 0,4-18 0 0 0,-1-5 164 0 0,-2 0 0 0 0,-1 0-1 0 0,-2 0 1 0 0,-2-1 0 0 0,-8-61-1 0 0,-6 12 379 0 0,-30-96 0 0 0,26 139 197 0 0,10 78-601 0 0,13 6-165 0 0,1-1-1 0 0,3 1 1 0 0,2-2 0 0 0,1 1-1 0 0,2-1 1 0 0,2-1 0 0 0,2 0-1 0 0,1-1 1 0 0,2-1 0 0 0,2-1-1 0 0,37 49 1 0 0,-49-75 5 0 0,1-1 0 0 0,0 0 0 0 0,1 0 0 0 0,0-1 0 0 0,21 12 0 0 0,-19-12 0 0 0,-1 0 0 0 0,1 1 0 0 0,21 21 0 0 0,-24-16 8 0 0,-9-12-12 0 0,0 0 0 0 0,0 0 1 0 0,1 0-1 0 0,-1 0 0 0 0,1-1 1 0 0,-1 1-1 0 0,1-1 0 0 0,0 0 1 0 0,0 1-1 0 0,0-1 1 0 0,0-1-1 0 0,0 1 0 0 0,1 0 1 0 0,-1-1-1 0 0,7 2 0 0 0,15 4-1036 0 0</inkml:trace>
</inkml:ink>
</file>

<file path=ppt/ink/ink3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29"/>
    </inkml:context>
    <inkml:brush xml:id="br0">
      <inkml:brushProperty name="width" value="0.1" units="cm"/>
      <inkml:brushProperty name="height" value="0.1" units="cm"/>
      <inkml:brushProperty name="color" value="#AB008B"/>
    </inkml:brush>
  </inkml:definitions>
  <inkml:trace contextRef="#ctx0" brushRef="#br0">1 52 2303 0 0,'0'0'14744'0'0,"21"1"-13817"0"0,-5 0-341 0 0,0-1 0 0 0,0 0 0 0 0,0-1-1 0 0,0-1 1 0 0,-1-1 0 0 0,20-5 0 0 0,35-5 465 0 0,-2 2-654 0 0,-41 5-296 0 0,0 2 0 0 0,42-1 0 0 0,-68 5-48 0 0,0 0 0 0 0,0 0 0 0 0,0-1 0 0 0,0 1 1 0 0,1 0-1 0 0,-1 1 0 0 0,0-1 0 0 0,0 0 0 0 0,0 0 0 0 0,0 0 0 0 0,0 1 1 0 0,0-1-1 0 0,0 0 0 0 0,0 1 0 0 0,0-1 0 0 0,-1 1 0 0 0,1-1 0 0 0,0 1 1 0 0,0-1-1 0 0,0 1 0 0 0,0 0 0 0 0,-1-1 0 0 0,1 1 0 0 0,0 0 1 0 0,-1 0-1 0 0,1 0 0 0 0,0-1 0 0 0,0 3 0 0 0,-1-2-19 0 0,0 1 1 0 0,0 0-1 0 0,0 0 0 0 0,0 0 0 0 0,0 0 0 0 0,0-1 1 0 0,0 1-1 0 0,-1 0 0 0 0,1 0 0 0 0,-1-1 0 0 0,1 1 1 0 0,-1 0-1 0 0,0 0 0 0 0,-1 2 0 0 0,-4 6 28 0 0,0-1-1 0 0,-1 1 0 0 0,-12 13 1 0 0,-7 8 44 0 0,-31 49 0 0 0,23-30-53 0 0,15-20-53 0 0,1 2 0 0 0,-21 51 0 0 0,6-10 0 0 0,28-64 2 0 0,-2 3 12 0 0,2 1-1 0 0,-1 0 1 0 0,1 0 0 0 0,1 0-1 0 0,-3 18 1 0 0,7-30 5 0 0,0 1 0 0 0,0 0 0 0 0,0 0 0 0 0,1-1 0 0 0,-1 1 0 0 0,0 0 0 0 0,1 0 1 0 0,-1-1-1 0 0,1 1 0 0 0,0 0 0 0 0,0-1 0 0 0,-1 1 0 0 0,1 0 0 0 0,0-1 0 0 0,0 0 0 0 0,0 1 0 0 0,1-1 0 0 0,-1 1 0 0 0,3 1 0 0 0,12 11-952 0 0,-1-3-3636 0 0,-8-7 2646 0 0</inkml:trace>
</inkml:ink>
</file>

<file path=ppt/ink/ink3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0"/>
    </inkml:context>
    <inkml:brush xml:id="br0">
      <inkml:brushProperty name="width" value="0.1" units="cm"/>
      <inkml:brushProperty name="height" value="0.1" units="cm"/>
      <inkml:brushProperty name="color" value="#AB008B"/>
    </inkml:brush>
  </inkml:definitions>
  <inkml:trace contextRef="#ctx0" brushRef="#br0">1 88 13679 0 0,'0'0'1664'0'0,"0"-2"-1121"0"0,0 0-1 0 0,1 1 1 0 0,0-1-1 0 0,-1 0 0 0 0,1 0 1 0 0,0 1-1 0 0,0-1 1 0 0,0 1-1 0 0,0-1 1 0 0,0 1-1 0 0,2-2 1 0 0,4 1-17 0 0,0 1 1 0 0,0-1-1 0 0,-1 0 1 0 0,1 0-1 0 0,-1-1 1 0 0,8-4-1 0 0,7-3 274 0 0,-2 3-690 0 0,1 1 0 0 0,-1 1 0 0 0,1 1-1 0 0,0 1 1 0 0,0 0 0 0 0,0 2 0 0 0,0 0 0 0 0,34 3 0 0 0,-39-2-1291 0 0,1 0-1 0 0,28-5 0 0 0,-30 3 436 0 0,-1-1-1195 0 0</inkml:trace>
</inkml:ink>
</file>

<file path=ppt/ink/ink3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1"/>
    </inkml:context>
    <inkml:brush xml:id="br0">
      <inkml:brushProperty name="width" value="0.1" units="cm"/>
      <inkml:brushProperty name="height" value="0.1" units="cm"/>
      <inkml:brushProperty name="color" value="#AB008B"/>
    </inkml:brush>
  </inkml:definitions>
  <inkml:trace contextRef="#ctx0" brushRef="#br0">1 0 6911 0 0,'22'5'15561'0'0,"-16"-4"-14510"0"0,10 4-4684 0 0,-4-2 2862 0 0</inkml:trace>
</inkml:ink>
</file>

<file path=ppt/ink/ink3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2"/>
    </inkml:context>
    <inkml:brush xml:id="br0">
      <inkml:brushProperty name="width" value="0.1" units="cm"/>
      <inkml:brushProperty name="height" value="0.1" units="cm"/>
      <inkml:brushProperty name="color" value="#AB008B"/>
    </inkml:brush>
  </inkml:definitions>
  <inkml:trace contextRef="#ctx0" brushRef="#br0">83 1 3679 0 0,'0'0'17383'0'0,"-27"10"-16358"0"0,22-7-986 0 0,0 1 0 0 0,0-1 0 0 0,0 1 0 0 0,0 0 0 0 0,0 1 0 0 0,1-1 0 0 0,0 1 0 0 0,0 0 0 0 0,0 0 0 0 0,-5 9 0 0 0,8-7-28 0 0,2-6-11 0 0,-1 0 0 0 0,0-1-1 0 0,0 1 1 0 0,1 0 0 0 0,-1-1-1 0 0,1 1 1 0 0,-1-1 0 0 0,0 1 0 0 0,1 0-1 0 0,-1-1 1 0 0,1 1 0 0 0,-1-1-1 0 0,1 0 1 0 0,-1 1 0 0 0,1-1 0 0 0,0 1-1 0 0,-1-1 1 0 0,1 0 0 0 0,0 1-1 0 0,-1-1 1 0 0,1 0 0 0 0,0 1-1 0 0,6-1 35 0 0,11 4 198 0 0,-1-1-1 0 0,1-1 1 0 0,0-1 0 0 0,0 0 0 0 0,0-1-1 0 0,22-3 1 0 0,-15 1 192 0 0,1 1-1 0 0,29 3 1 0 0,-48-1-384 0 0,0-1-1 0 0,-1 1 1 0 0,1 1 0 0 0,-1-1 0 0 0,1 1-1 0 0,-1 0 1 0 0,1 0 0 0 0,-1 1-1 0 0,0 0 1 0 0,0 0 0 0 0,0 1-1 0 0,-1-1 1 0 0,1 1 0 0 0,-1 0-1 0 0,0 1 1 0 0,0-1 0 0 0,0 1-1 0 0,0 0 1 0 0,-1 0 0 0 0,0 1-1 0 0,0-1 1 0 0,-1 1 0 0 0,1 0-1 0 0,3 10 1 0 0,-4-9 4 0 0,0 1-1 0 0,-1 0 1 0 0,0 0 0 0 0,-1 1-1 0 0,1-1 1 0 0,-1 0 0 0 0,-1 0 0 0 0,0 1-1 0 0,0-1 1 0 0,0 0 0 0 0,-1 1-1 0 0,-1-1 1 0 0,1 0 0 0 0,-1 0-1 0 0,-1 0 1 0 0,1 0 0 0 0,-1 0-1 0 0,-1 0 1 0 0,1-1 0 0 0,-1 0-1 0 0,-1 0 1 0 0,1 0 0 0 0,-1 0-1 0 0,-7 7 1 0 0,9-12 34 0 0,0 1-1 0 0,0 0 1 0 0,0-1 0 0 0,-1 0-1 0 0,1 1 1 0 0,-1-1 0 0 0,1-1-1 0 0,-1 1 1 0 0,0 0 0 0 0,0-1-1 0 0,1 0 1 0 0,-1 0 0 0 0,0 0 0 0 0,0 0-1 0 0,-6 0 1 0 0,1-1 18 0 0,0 1-1 0 0,0-1 1 0 0,1-1 0 0 0,-1 1 0 0 0,0-2 0 0 0,-8-1-1 0 0,11 1-85 0 0,0 0 1 0 0,0-1-1 0 0,0 1 0 0 0,0-1 0 0 0,1 0 0 0 0,0-1 0 0 0,-1 1 0 0 0,1-1 0 0 0,1 0 0 0 0,-1 0 1 0 0,-4-6-1 0 0,8 9-106 0 0,-3-26-696 0 0,0 1-2354 0 0,8 7-4385 0 0</inkml:trace>
</inkml:ink>
</file>

<file path=ppt/ink/ink3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3"/>
    </inkml:context>
    <inkml:brush xml:id="br0">
      <inkml:brushProperty name="width" value="0.1" units="cm"/>
      <inkml:brushProperty name="height" value="0.1" units="cm"/>
      <inkml:brushProperty name="color" value="#AB008B"/>
    </inkml:brush>
  </inkml:definitions>
  <inkml:trace contextRef="#ctx0" brushRef="#br0">8 132 3223 0 0,'-2'-3'896'0'0,"1"0"0"0"0,0 0 0 0 0,0 0-1 0 0,0 0 1 0 0,1-1 0 0 0,-1 1 0 0 0,1 0-1 0 0,-1-1 1 0 0,1 1 0 0 0,0 0 0 0 0,1-1 0 0 0,0-4-1 0 0,0 5-435 0 0,0 0-1 0 0,0 0 0 0 0,0 0 1 0 0,0 0-1 0 0,0 0 0 0 0,1 1 1 0 0,0-1-1 0 0,-1 1 0 0 0,1-1 1 0 0,0 1-1 0 0,3-4 1 0 0,-1 3-212 0 0,0 0 1 0 0,1 0 0 0 0,-1 0 0 0 0,0 0-1 0 0,1 0 1 0 0,0 1 0 0 0,-1 0 0 0 0,1 0-1 0 0,0 0 1 0 0,0 1 0 0 0,0 0 0 0 0,0 0-1 0 0,8-1 1 0 0,62-14 1783 0 0,-25 14-1231 0 0,109 3-13 0 0,-58 3-3192 0 0,-88-3 1075 0 0</inkml:trace>
</inkml:ink>
</file>

<file path=ppt/ink/ink3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4"/>
    </inkml:context>
    <inkml:brush xml:id="br0">
      <inkml:brushProperty name="width" value="0.1" units="cm"/>
      <inkml:brushProperty name="height" value="0.1" units="cm"/>
      <inkml:brushProperty name="color" value="#AB008B"/>
    </inkml:brush>
  </inkml:definitions>
  <inkml:trace contextRef="#ctx0" brushRef="#br0">1 214 2303 0 0,'4'1'10529'0'0,"23"0"-8906"0"0,18-6 952 0 0,68-17-1 0 0,-24 3-1232 0 0,898-80 2120 0 0,-454 60-2255 0 0,-126 8-1079 0 0,-396 32-761 0 0,-16 3-1060 0 0,-22 7-3651 0 0,22-9 3913 0 0</inkml:trace>
</inkml:ink>
</file>

<file path=ppt/ink/ink3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5"/>
    </inkml:context>
    <inkml:brush xml:id="br0">
      <inkml:brushProperty name="width" value="0.1" units="cm"/>
      <inkml:brushProperty name="height" value="0.1" units="cm"/>
      <inkml:brushProperty name="color" value="#AB008B"/>
    </inkml:brush>
  </inkml:definitions>
  <inkml:trace contextRef="#ctx0" brushRef="#br0">4 158 1839 0 0,'0'0'12419'0'0,"0"-46"-6622"0"0,7 28-5043 0 0,-6 13-592 0 0,1 1-1 0 0,-1-1 1 0 0,1 1-1 0 0,0 0 1 0 0,0-1-1 0 0,1 1 1 0 0,0 0 0 0 0,-1 0-1 0 0,1 0 1 0 0,1 1-1 0 0,-1-1 1 0 0,0 1 0 0 0,7-5-1 0 0,-1 3 39 0 0,1 0 0 0 0,0 1 1 0 0,-1 0-1 0 0,1 1 0 0 0,1 0 0 0 0,-1 0 0 0 0,0 1 0 0 0,21-1 0 0 0,-27 3-153 0 0,1 0-1 0 0,-1 0 0 0 0,1 0 0 0 0,-1 1 0 0 0,0 0 0 0 0,1 0 0 0 0,-1 0 1 0 0,0 0-1 0 0,0 1 0 0 0,8 3 0 0 0,-10-4-31 0 0,0 1 0 0 0,0-1 0 0 0,0 1 1 0 0,0 0-1 0 0,-1-1 0 0 0,1 1 0 0 0,0 0 0 0 0,-1 0 0 0 0,1 0 0 0 0,-1 0 0 0 0,0 1 1 0 0,0-1-1 0 0,0 0 0 0 0,0 1 0 0 0,0-1 0 0 0,0 0 0 0 0,-1 1 0 0 0,1-1 1 0 0,-1 1-1 0 0,1 3 0 0 0,-2 1 2 0 0,0 1 1 0 0,0-1-1 0 0,-1 0 1 0 0,0 1-1 0 0,0-1 1 0 0,-1 0-1 0 0,0 0 1 0 0,0 0 0 0 0,-1 0-1 0 0,0-1 1 0 0,0 0-1 0 0,-7 9 1 0 0,-17 31-97 0 0,8 0-195 0 0,-3-1-1 0 0,-2-1 1 0 0,-47 63 0 0 0,72-106 263 0 0,0-1 9 0 0,0 1 0 0 0,0 0-1 0 0,0-1 1 0 0,-1 1 0 0 0,1-1-1 0 0,0 1 1 0 0,0-1 0 0 0,-1 1 0 0 0,1-1-1 0 0,0 1 1 0 0,-1-1 0 0 0,1 1-1 0 0,-1-1 1 0 0,1 1 0 0 0,-1-1 0 0 0,1 0-1 0 0,-1 1 1 0 0,1-1 0 0 0,-1 0 0 0 0,1 1-1 0 0,-1-1 1 0 0,1 0 0 0 0,-1 0-1 0 0,1 1 1 0 0,-1-1 0 0 0,1 0 0 0 0,-1 0-1 0 0,0 0 1 0 0,1 0 0 0 0,-2 0-1 0 0,-6 0-10 0 0,7 0 17 0 0,0 0-1 0 0,1-1 1 0 0,-1 1 0 0 0,0 0-1 0 0,1 0 1 0 0,-1-1 0 0 0,1 1 0 0 0,-1 0-1 0 0,0-1 1 0 0,1 1 0 0 0,-1-1-1 0 0,1 1 1 0 0,-1-1 0 0 0,1 1-1 0 0,-1-1 1 0 0,1 1 0 0 0,0-1-1 0 0,-1 1 1 0 0,1-1 0 0 0,0 0-1 0 0,-1 1 1 0 0,1-1 0 0 0,0 1-1 0 0,0-1 1 0 0,-1 0 0 0 0,1 1-1 0 0,0-1 1 0 0,0 0 0 0 0,0 1-1 0 0,0-1 1 0 0,0 0 0 0 0,0 1-1 0 0,0-1 1 0 0,0 0 0 0 0,0 0-1 0 0,0 1 1 0 0,1-1 0 0 0,-1 1-1 0 0,0-1 1 0 0,0 0 0 0 0,1 1-1 0 0,-1-1 1 0 0,0 0 0 0 0,1 0-1 0 0,16-20 133 0 0,-6 14-96 0 0,-1 1-1 0 0,2 0 0 0 0,-1 1 1 0 0,1 0-1 0 0,0 1 0 0 0,0 0 1 0 0,0 1-1 0 0,0 0 0 0 0,1 1 0 0 0,15-1 1 0 0,3 0 36 0 0,1 3 0 0 0,60 5 1 0 0,-85-3-64 0 0,0 0 0 0 0,0 0 1 0 0,0 1-1 0 0,-1-1 0 0 0,0 1 0 0 0,1 1 1 0 0,-1 0-1 0 0,0 0 0 0 0,9 7 1 0 0,-9-6-160 0 0,0-1 1 0 0,0 1 0 0 0,0-2 0 0 0,1 1-1 0 0,9 3 1 0 0,-15-6-217 0 0,7-1-2571 0 0</inkml:trace>
</inkml:ink>
</file>

<file path=ppt/ink/ink3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6"/>
    </inkml:context>
    <inkml:brush xml:id="br0">
      <inkml:brushProperty name="width" value="0.1" units="cm"/>
      <inkml:brushProperty name="height" value="0.1" units="cm"/>
      <inkml:brushProperty name="color" value="#AB008B"/>
    </inkml:brush>
  </inkml:definitions>
  <inkml:trace contextRef="#ctx0" brushRef="#br0">0 32 10591 0 0,'0'0'964'0'0,"1"-2"-794"0"0,17-28 9829 0 0,-14 43-5164 0 0,-3-7-5907 0 0,2 19 1232 0 0,-1 0 0 0 0,-1 1 0 0 0,-1-1-1 0 0,-6 45 1 0 0,3-45-44 0 0,1 0 1 0 0,1 0-1 0 0,1 0 0 0 0,1 0 0 0 0,5 26 0 0 0,-5-48-141 0 0,0 1-1 0 0,1-1 1 0 0,-1 0 0 0 0,1 1 0 0 0,-1-1-1 0 0,1 0 1 0 0,0 0 0 0 0,0 0 0 0 0,0 0-1 0 0,1 0 1 0 0,-1 0 0 0 0,1-1-1 0 0,4 5 1 0 0,-6-6 10 0 0,1 0 0 0 0,-1-1-1 0 0,0 1 1 0 0,1 0 0 0 0,-1 0 0 0 0,1 0 0 0 0,-1-1-1 0 0,1 1 1 0 0,-1-1 0 0 0,1 1 0 0 0,-1-1 0 0 0,1 0-1 0 0,0 1 1 0 0,-1-1 0 0 0,1 0 0 0 0,-1 0-1 0 0,1 0 1 0 0,0 0 0 0 0,-1-1 0 0 0,1 1 0 0 0,-1 0-1 0 0,1-1 1 0 0,0 1 0 0 0,-1-1 0 0 0,1 1 0 0 0,-1-1-1 0 0,1 0 1 0 0,-1 1 0 0 0,0-1 0 0 0,1 0 0 0 0,-1 0-1 0 0,2-2 1 0 0,27-31-3938 0 0,-20 16 1946 0 0</inkml:trace>
</inkml:ink>
</file>

<file path=ppt/ink/ink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1"/>
    </inkml:context>
    <inkml:brush xml:id="br0">
      <inkml:brushProperty name="width" value="0.1" units="cm"/>
      <inkml:brushProperty name="height" value="0.1" units="cm"/>
      <inkml:brushProperty name="color" value="#AB008B"/>
    </inkml:brush>
  </inkml:definitions>
  <inkml:trace contextRef="#ctx0" brushRef="#br0">0 0 7831 0 0,'0'0'9151'0'0,"23"8"-5634"0"0,29 20-2217 0 0,-2 2 0 0 0,-1 3 0 0 0,-1 1 0 0 0,65 62 0 0 0,-89-67-2325 0 0,-21-24 687 0 0,0 0 0 0 0,1-1 0 0 0,-1 1 0 0 0,1-1 0 0 0,0 0 0 0 0,1 0 0 0 0,5 4 0 0 0,-5-5-1517 0 0</inkml:trace>
</inkml:ink>
</file>

<file path=ppt/ink/ink3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7"/>
    </inkml:context>
    <inkml:brush xml:id="br0">
      <inkml:brushProperty name="width" value="0.1" units="cm"/>
      <inkml:brushProperty name="height" value="0.1" units="cm"/>
      <inkml:brushProperty name="color" value="#AB008B"/>
    </inkml:brush>
  </inkml:definitions>
  <inkml:trace contextRef="#ctx0" brushRef="#br0">1 30 13791 0 0,'0'0'630'0'0,"26"-29"8463"0"0,-28 44-7332 0 0,1 16-1506 0 0,-9 49 0 0 0,5-47 118 0 0,-2 49-1 0 0,7-69-324 0 0,1 0-1 0 0,0-1 1 0 0,1 1 0 0 0,0 0-1 0 0,1-1 1 0 0,0 1-1 0 0,8 17 1 0 0,-11-29-112 0 0,1 0 1 0 0,-1 0-1 0 0,0 1 1 0 0,1-1-1 0 0,-1 0 0 0 0,1 0 1 0 0,-1 0-1 0 0,1 0 1 0 0,-1-1-1 0 0,1 1 0 0 0,0 0 1 0 0,-1 0-1 0 0,1 0 1 0 0,0 0-1 0 0,0-1 0 0 0,0 1 1 0 0,-1 0-1 0 0,1-1 1 0 0,0 1-1 0 0,0 0 0 0 0,0-1 1 0 0,0 1-1 0 0,0-1 1 0 0,0 0-1 0 0,2 1 0 0 0,-1-1-84 0 0,-1-1-1 0 0,0 1 0 0 0,0 0 0 0 0,0-1 0 0 0,0 1 0 0 0,0-1 0 0 0,0 0 0 0 0,0 1 0 0 0,0-1 0 0 0,0 0 0 0 0,0 1 0 0 0,0-1 0 0 0,0 0 1 0 0,-1 0-1 0 0,1 0 0 0 0,1-2 0 0 0,3-5-1674 0 0</inkml:trace>
</inkml:ink>
</file>

<file path=ppt/ink/ink3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8"/>
    </inkml:context>
    <inkml:brush xml:id="br0">
      <inkml:brushProperty name="width" value="0.1" units="cm"/>
      <inkml:brushProperty name="height" value="0.1" units="cm"/>
      <inkml:brushProperty name="color" value="#AB008B"/>
    </inkml:brush>
  </inkml:definitions>
  <inkml:trace contextRef="#ctx0" brushRef="#br0">1 82 1839 0 0,'0'0'10556'0'0,"11"22"-2629"0"0,-3-13-7635 0 0,-1-3-65 0 0,1-1 0 0 0,-1 0 0 0 0,1-1 0 0 0,1 1-1 0 0,-1-1 1 0 0,1-1 0 0 0,-1 0 0 0 0,1 0 0 0 0,0-1 0 0 0,0 0 0 0 0,0 0 0 0 0,0-1 0 0 0,1 0 0 0 0,-1-1 0 0 0,0 0-1 0 0,0 0 1 0 0,10-3 0 0 0,-4 1-80 0 0,0-1 0 0 0,0-1 0 0 0,0 0 0 0 0,-1-1 0 0 0,1-1 0 0 0,-2 0-1 0 0,1-1 1 0 0,0 0 0 0 0,17-14 0 0 0,-15 9-86 0 0,1 1 0 0 0,0 1 0 0 0,1 1 0 0 0,0 0 0 0 0,0 1-1 0 0,1 1 1 0 0,0 0 0 0 0,34-5 0 0 0,-39 9-27 0 0,0 2-1 0 0,-1 0 0 0 0,1 0 1 0 0,0 2-1 0 0,0 0 1 0 0,0 0-1 0 0,0 1 1 0 0,-1 1-1 0 0,1 0 0 0 0,-1 1 1 0 0,0 0-1 0 0,0 1 1 0 0,17 9-1 0 0,-1 1-343 0 0,-15-8-241 0 0,0 0 0 0 0,-1 0 0 0 0,0 2 0 0 0,-1-1 0 0 0,23 22 0 0 0,-28-24-1073 0 0</inkml:trace>
</inkml:ink>
</file>

<file path=ppt/ink/ink3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39"/>
    </inkml:context>
    <inkml:brush xml:id="br0">
      <inkml:brushProperty name="width" value="0.1" units="cm"/>
      <inkml:brushProperty name="height" value="0.1" units="cm"/>
      <inkml:brushProperty name="color" value="#AB008B"/>
    </inkml:brush>
  </inkml:definitions>
  <inkml:trace contextRef="#ctx0" brushRef="#br0">0 72 12319 0 0,'0'0'5448'0'0,"23"-26"-349"0"0,-6 18-4638 0 0,0 1 0 0 0,0 0 0 0 0,1 2 0 0 0,-1 0 0 0 0,1 1 0 0 0,0 0 0 0 0,28 0 0 0 0,129 3 69 0 0,-162 1-540 0 0,0 1 0 0 0,0 1 0 0 0,0 0 0 0 0,12 4 0 0 0,4 7-2872 0 0</inkml:trace>
</inkml:ink>
</file>

<file path=ppt/ink/ink3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0"/>
    </inkml:context>
    <inkml:brush xml:id="br0">
      <inkml:brushProperty name="width" value="0.1" units="cm"/>
      <inkml:brushProperty name="height" value="0.1" units="cm"/>
      <inkml:brushProperty name="color" value="#AB008B"/>
    </inkml:brush>
  </inkml:definitions>
  <inkml:trace contextRef="#ctx0" brushRef="#br0">15 9 12607 0 0,'-3'1'285'0'0,"-2"2"-162"0"0,-2 9 3172 0 0,20-18 262 0 0,18 0-2363 0 0,-28 5-785 0 0,28-4 655 0 0,0 1 0 0 0,0 1 1 0 0,60 3-1 0 0,-43 4-773 0 0,87 20-1 0 0,-105-19-1840 0 0,-10-6-5994 0 0</inkml:trace>
</inkml:ink>
</file>

<file path=ppt/ink/ink3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1"/>
    </inkml:context>
    <inkml:brush xml:id="br0">
      <inkml:brushProperty name="width" value="0.1" units="cm"/>
      <inkml:brushProperty name="height" value="0.1" units="cm"/>
      <inkml:brushProperty name="color" value="#AB008B"/>
    </inkml:brush>
  </inkml:definitions>
  <inkml:trace contextRef="#ctx0" brushRef="#br0">87 201 2759 0 0,'-3'2'9880'0'0,"-6"1"-6214"0"0,-17 8-732 0 0,18-5-2373 0 0,6-4-420 0 0,-1-1 0 0 0,1 1 0 0 0,-1 0 0 0 0,1 0 0 0 0,-1 0 0 0 0,1 0 0 0 0,0 0-1 0 0,0 0 1 0 0,0 1 0 0 0,0-1 0 0 0,1 1 0 0 0,-1-1 0 0 0,1 1 0 0 0,-1 0 0 0 0,1-1 0 0 0,0 1 0 0 0,0 0-1 0 0,0 0 1 0 0,1 0 0 0 0,-2 6 0 0 0,0 11 108 0 0,1-1 0 0 0,1 1 0 0 0,0 0-1 0 0,1-1 1 0 0,2 1 0 0 0,0-1 0 0 0,1 0 0 0 0,0 1-1 0 0,11 24 1841 0 0,-13-73-1908 0 0,-2 0 1 0 0,0 0-1 0 0,-6-30 1 0 0,3 24 257 0 0,1-48-1 0 0,2 71-389 0 0,1 0-1 0 0,1 0 1 0 0,0 1-1 0 0,1-1 1 0 0,0 1-1 0 0,0 0 1 0 0,2-1 0 0 0,5-10-1 0 0,-7 16-48 0 0,4-8-8 0 0,0 0 1 0 0,2 0-1 0 0,-1 1 1 0 0,15-15-1 0 0,-21 25 7 0 0,0 1 0 0 0,1-1-1 0 0,-1 1 1 0 0,1-1-1 0 0,0 1 1 0 0,0 0 0 0 0,0 0-1 0 0,0 1 1 0 0,0-1 0 0 0,0 0-1 0 0,1 1 1 0 0,-1 0-1 0 0,0 0 1 0 0,1 0 0 0 0,-1 0-1 0 0,1 1 1 0 0,-1-1 0 0 0,1 1-1 0 0,0 0 1 0 0,-1 0 0 0 0,1 0-1 0 0,-1 0 1 0 0,1 1-1 0 0,6 1 1 0 0,60 15-469 0 0,109 12 0 0 0,22 5-2942 0 0,-175-30-5596 0 0</inkml:trace>
</inkml:ink>
</file>

<file path=ppt/ink/ink3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2"/>
    </inkml:context>
    <inkml:brush xml:id="br0">
      <inkml:brushProperty name="width" value="0.1" units="cm"/>
      <inkml:brushProperty name="height" value="0.1" units="cm"/>
      <inkml:brushProperty name="color" value="#F6630D"/>
    </inkml:brush>
  </inkml:definitions>
  <inkml:trace contextRef="#ctx0" brushRef="#br0">59 0 5983 0 0,'6'17'12224'0'0,"-1"6"-10309"0"0,-8 31-1187 0 0,-2 0 1 0 0,-15 64-1 0 0,-4 39-471 0 0,17-99-239 0 0,2-17-6 0 0,1 1 0 0 0,2 0 1 0 0,6 73-1 0 0,13-67 28 0 0,-17-84-4525 0 0,-2 20 61 0 0,1-2-1523 0 0</inkml:trace>
</inkml:ink>
</file>

<file path=ppt/ink/ink3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3"/>
    </inkml:context>
    <inkml:brush xml:id="br0">
      <inkml:brushProperty name="width" value="0.1" units="cm"/>
      <inkml:brushProperty name="height" value="0.1" units="cm"/>
      <inkml:brushProperty name="color" value="#F6630D"/>
    </inkml:brush>
  </inkml:definitions>
  <inkml:trace contextRef="#ctx0" brushRef="#br0">0 20 10015 0 0,'4'-20'12829'0'0,"15"40"-11667"0"0,-10-9-1025 0 0,69 77 655 0 0,140 167 591 0 0,-201-230-1291 0 0,0 1 0 0 0,14 29 0 0 0,-18-30-54 0 0,2 0 0 0 0,0 0 0 0 0,29 34 0 0 0,-38-54 4 0 0,0-1-20 0 0,12 9 224 0 0</inkml:trace>
</inkml:ink>
</file>

<file path=ppt/ink/ink3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4"/>
    </inkml:context>
    <inkml:brush xml:id="br0">
      <inkml:brushProperty name="width" value="0.1" units="cm"/>
      <inkml:brushProperty name="height" value="0.1" units="cm"/>
      <inkml:brushProperty name="color" value="#F6630D"/>
    </inkml:brush>
  </inkml:definitions>
  <inkml:trace contextRef="#ctx0" brushRef="#br0">0 24 13303 0 0,'0'0'7739'0'0,"28"-3"-5717"0"0,-9 1-1454 0 0,43-6 161 0 0,0 2 0 0 0,98 3 0 0 0,-123 1-2980 0 0</inkml:trace>
</inkml:ink>
</file>

<file path=ppt/ink/ink3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5"/>
    </inkml:context>
    <inkml:brush xml:id="br0">
      <inkml:brushProperty name="width" value="0.1" units="cm"/>
      <inkml:brushProperty name="height" value="0.1" units="cm"/>
      <inkml:brushProperty name="color" value="#F6630D"/>
    </inkml:brush>
  </inkml:definitions>
  <inkml:trace contextRef="#ctx0" brushRef="#br0">1 35 11111 0 0,'0'0'7408'0'0,"32"-14"-4146"0"0,-5 8-2641 0 0,1 0 1 0 0,0 2-1 0 0,0 1 1 0 0,1 2-1 0 0,36 1 1 0 0,5 7-3023 0 0,-4 6-5047 0 0,-49-9 690 0 0</inkml:trace>
</inkml:ink>
</file>

<file path=ppt/ink/ink3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6"/>
    </inkml:context>
    <inkml:brush xml:id="br0">
      <inkml:brushProperty name="width" value="0.1" units="cm"/>
      <inkml:brushProperty name="height" value="0.1" units="cm"/>
      <inkml:brushProperty name="color" value="#F6630D"/>
    </inkml:brush>
  </inkml:definitions>
  <inkml:trace contextRef="#ctx0" brushRef="#br0">0 33 5527 0 0,'18'-1'8850'0'0,"10"-17"-4604"0"0,-23 16-3902 0 0,1-1-1 0 0,0 1 0 0 0,0 0 0 0 0,0 1 1 0 0,0 0-1 0 0,1 0 0 0 0,-1 0 0 0 0,0 0 1 0 0,0 1-1 0 0,1 0 0 0 0,8 1 1 0 0,1 2 138 0 0,-1 1 0 0 0,31 11 0 0 0,-32-10-559 0 0,0 0 1 0 0,1-1-1 0 0,0-1 0 0 0,16 3 1 0 0,-13-7-2015 0 0,-7 0 23 0 0</inkml:trace>
</inkml:ink>
</file>

<file path=ppt/ink/ink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2"/>
    </inkml:context>
    <inkml:brush xml:id="br0">
      <inkml:brushProperty name="width" value="0.1" units="cm"/>
      <inkml:brushProperty name="height" value="0.1" units="cm"/>
      <inkml:brushProperty name="color" value="#AB008B"/>
    </inkml:brush>
  </inkml:definitions>
  <inkml:trace contextRef="#ctx0" brushRef="#br0">448 0 6911 0 0,'0'0'10743'0'0,"-16"12"-7463"0"0,7-2-3037 0 0,1 1 1 0 0,0 0-1 0 0,1 1 0 0 0,0-1 1 0 0,1 1-1 0 0,0 1 0 0 0,-4 14 0 0 0,4-12-140 0 0,0 0-1 0 0,-1 0 1 0 0,0-1-1 0 0,-16 22 0 0 0,13-25-66 0 0,0-1 0 0 0,0 0-1 0 0,-1-1 1 0 0,0 0-1 0 0,0-1 1 0 0,-1 0-1 0 0,-15 7 1 0 0,-96 39 91 0 0,26-12-603 0 0</inkml:trace>
</inkml:ink>
</file>

<file path=ppt/ink/ink3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7"/>
    </inkml:context>
    <inkml:brush xml:id="br0">
      <inkml:brushProperty name="width" value="0.1" units="cm"/>
      <inkml:brushProperty name="height" value="0.1" units="cm"/>
      <inkml:brushProperty name="color" value="#F6630D"/>
    </inkml:brush>
  </inkml:definitions>
  <inkml:trace contextRef="#ctx0" brushRef="#br0">27 9 13391 0 0,'-8'-9'9797'0'0,"5"25"-9562"0"0,1-1-1 0 0,0 0 0 0 0,0 1 0 0 0,2-1 0 0 0,1 22 1 0 0,-1 27 10 0 0,-11 206 75 0 0,17-246-2773 0 0,-6-23 2294 0 0,0 0 0 0 0,1-1 0 0 0,-1 1 0 0 0,0 0 0 0 0,0-1 0 0 0,0 1-1 0 0,1 0 1 0 0,-1-1 0 0 0,0 1 0 0 0,0-1 0 0 0,1 1 0 0 0,-1 0 0 0 0,1-1 0 0 0,-1 1 0 0 0,0-1-1 0 0,1 1 1 0 0,-1-1 0 0 0,1 1 0 0 0,0-1 0 0 0,-1 0 0 0 0,1 1 0 0 0,-1-1 0 0 0,1 1 0 0 0,-1-1-1 0 0,1 0 1 0 0,0 0 0 0 0,-1 1 0 0 0,1-1 0 0 0,0 0 0 0 0,-1 0 0 0 0,1 0 0 0 0,0 0 0 0 0,0 0 0 0 0,-1 0-1 0 0,1 0 1 0 0,1 0 0 0 0</inkml:trace>
</inkml:ink>
</file>

<file path=ppt/ink/ink3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8"/>
    </inkml:context>
    <inkml:brush xml:id="br0">
      <inkml:brushProperty name="width" value="0.1" units="cm"/>
      <inkml:brushProperty name="height" value="0.1" units="cm"/>
      <inkml:brushProperty name="color" value="#F6630D"/>
    </inkml:brush>
  </inkml:definitions>
  <inkml:trace contextRef="#ctx0" brushRef="#br0">0 0 13327 0 0,'0'0'1210'0'0,"38"10"7844"0"0,-40 1-8908 0 0,0 0 0 0 0,0 1 0 0 0,1-1 0 0 0,1 1-1 0 0,0-1 1 0 0,1 1 0 0 0,2 18 0 0 0,1 15 47 0 0,7 92-56 0 0,0 17-34 0 0,-11-152-144 0 0,0 0-1 0 0,0 1 1 0 0,1-1-1 0 0,-1 0 1 0 0,1 0-1 0 0,0 1 1 0 0,-1-1-1 0 0,1 0 1 0 0,0 0-1 0 0,0 0 1 0 0,0 0-1 0 0,1 0 1 0 0,-1 0-1 0 0,0 0 1 0 0,1 0-1 0 0,-1-1 1 0 0,1 1-1 0 0,0 0 1 0 0,0-1 0 0 0,-1 1-1 0 0,1-1 1 0 0,0 0-1 0 0,2 1 1 0 0,3 3-76 0 0,-5-16-2187 0 0,-2 0 208 0 0</inkml:trace>
</inkml:ink>
</file>

<file path=ppt/ink/ink3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49"/>
    </inkml:context>
    <inkml:brush xml:id="br0">
      <inkml:brushProperty name="width" value="0.1" units="cm"/>
      <inkml:brushProperty name="height" value="0.1" units="cm"/>
      <inkml:brushProperty name="color" value="#F6630D"/>
    </inkml:brush>
  </inkml:definitions>
  <inkml:trace contextRef="#ctx0" brushRef="#br0">32 1 5983 0 0,'-26'19'892'0'0,"25"-18"-387"0"0,0 1 1 0 0,0 0-1 0 0,1 0 0 0 0,-1 0 0 0 0,0 0 0 0 0,1 0 0 0 0,0 1 0 0 0,-1-1 0 0 0,1 0 0 0 0,0 0 0 0 0,0 4 0 0 0,9 24 2026 0 0,28 28-1777 0 0,-21-35 584 0 0,-8-10-892 0 0,1-2 0 0 0,0 1-1 0 0,0-1 1 0 0,1 0 0 0 0,0-1-1 0 0,1 0 1 0 0,0-1 0 0 0,1 0-1 0 0,0-1 1 0 0,0 0 0 0 0,1-1 0 0 0,14 6-1 0 0,-14-8-322 0 0,1-1 1 0 0,-1 0-1 0 0,1-1 0 0 0,0 0 0 0 0,0-1 0 0 0,0 0 0 0 0,0-2 0 0 0,0 1 1 0 0,0-2-1 0 0,0 0 0 0 0,1 0 0 0 0,-2-2 0 0 0,1 1 0 0 0,0-2 1 0 0,0 0-1 0 0,-1-1 0 0 0,0 0 0 0 0,0-1 0 0 0,18-10 0 0 0,2 2 105 0 0,-29 13-196 0 0,0 0-1 0 0,0 0 1 0 0,0 0-1 0 0,-1-1 1 0 0,1 1 0 0 0,-1-1-1 0 0,1 0 1 0 0,-1 0 0 0 0,0 0-1 0 0,0-1 1 0 0,0 1 0 0 0,0-1-1 0 0,4-4 1 0 0,-2-2 25 0 0,1 1 0 0 0,0-1 1 0 0,0 1-1 0 0,1 1 0 0 0,0-1 0 0 0,0 1 0 0 0,1 0 1 0 0,0 1-1 0 0,10-8 0 0 0,-12 11-25 0 0,0 0 0 0 0,-1 0-1 0 0,1 1 1 0 0,0-1 0 0 0,0 1 0 0 0,1 1-1 0 0,-1-1 1 0 0,0 1 0 0 0,1 0 0 0 0,-1 1-1 0 0,0-1 1 0 0,1 1 0 0 0,-1 1 0 0 0,1-1-1 0 0,10 3 1 0 0,4 3-994 0 0,-1 1-1 0 0,1 0 1 0 0,-1 2-1 0 0,-1 0 0 0 0,32 22 1 0 0,-9-7-2223 0 0</inkml:trace>
</inkml:ink>
</file>

<file path=ppt/ink/ink3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0"/>
    </inkml:context>
    <inkml:brush xml:id="br0">
      <inkml:brushProperty name="width" value="0.1" units="cm"/>
      <inkml:brushProperty name="height" value="0.1" units="cm"/>
      <inkml:brushProperty name="color" value="#F6630D"/>
    </inkml:brush>
  </inkml:definitions>
  <inkml:trace contextRef="#ctx0" brushRef="#br0">2 182 1839 0 0,'0'0'83'0'0,"-2"33"10"0"0,4 18 1723 0 0,1-8 4782 0 0,10 48 0 0 0,-1-32-3931 0 0,-4-83 2054 0 0,-2-20-4098 0 0,-8-52 337 0 0,0 76-757 0 0,0-1 1 0 0,2 0-1 0 0,1 0 1 0 0,4-26-1 0 0,0 10-80 0 0,-4 27-55 0 0,1-1-1 0 0,0 1 1 0 0,0 0 0 0 0,1 0 0 0 0,4-10 0 0 0,-6 17-55 0 0,1 0 0 0 0,0 0 1 0 0,0-1-1 0 0,0 1 0 0 0,1 0 0 0 0,-1 1 0 0 0,1-1 1 0 0,0 0-1 0 0,-1 1 0 0 0,1-1 0 0 0,0 1 1 0 0,1 0-1 0 0,-1 0 0 0 0,0 0 0 0 0,1 1 1 0 0,-1-1-1 0 0,8-1 0 0 0,1 0-162 0 0,0 0 1 0 0,0 1-1 0 0,0 1 0 0 0,1 0 1 0 0,-1 0-1 0 0,0 2 0 0 0,1-1 1 0 0,16 4-1 0 0,7 3-950 0 0,54 18 0 0 0,-75-19-637 0 0</inkml:trace>
</inkml:ink>
</file>

<file path=ppt/ink/ink3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1"/>
    </inkml:context>
    <inkml:brush xml:id="br0">
      <inkml:brushProperty name="width" value="0.1" units="cm"/>
      <inkml:brushProperty name="height" value="0.1" units="cm"/>
      <inkml:brushProperty name="color" value="#F6630D"/>
    </inkml:brush>
  </inkml:definitions>
  <inkml:trace contextRef="#ctx0" brushRef="#br0">1 157 1839 0 0,'0'0'11906'0'0,"8"-36"-8188"0"0,-5 27-3318 0 0,0 0 0 0 0,1 0-1 0 0,1 0 1 0 0,0 1 0 0 0,0 0-1 0 0,0 0 1 0 0,1 0 0 0 0,9-9 0 0 0,-13 14-338 0 0,1 0 1 0 0,-1 0 0 0 0,0 1 0 0 0,1-1 0 0 0,0 1-1 0 0,-1 0 1 0 0,1 0 0 0 0,0 0 0 0 0,0 0 0 0 0,0 0 0 0 0,1 0-1 0 0,-1 1 1 0 0,0 0 0 0 0,1 0 0 0 0,-1-1 0 0 0,0 2-1 0 0,1-1 1 0 0,-1 0 0 0 0,1 1 0 0 0,0 0 0 0 0,-1 0 0 0 0,1 0-1 0 0,-1 0 1 0 0,1 0 0 0 0,4 2 0 0 0,-6-1-31 0 0,1 1 0 0 0,-1 0 0 0 0,0 0 1 0 0,1 0-1 0 0,-1 0 0 0 0,0 1 0 0 0,0-1 0 0 0,-1 0 1 0 0,1 1-1 0 0,0-1 0 0 0,-1 1 0 0 0,1 0 0 0 0,-1 0 0 0 0,0-1 1 0 0,0 1-1 0 0,0 0 0 0 0,-1 0 0 0 0,1 0 0 0 0,0 0 1 0 0,-1 0-1 0 0,0 4 0 0 0,1 69 225 0 0,-2-70-229 0 0,-1 34-19 0 0,-2-1 0 0 0,-3 1 0 0 0,-12 48 0 0 0,13-69-8 0 0,-1 1-1 0 0,-1-1 0 0 0,0 0 1 0 0,-1-1-1 0 0,-1 0 1 0 0,-1-1-1 0 0,0 0 1 0 0,-18 19-1 0 0,7-21 11 0 0,22-15 186 0 0,-8-5-155 0 0,7 5-41 0 0,1 0 0 0 0,-1 0 0 0 0,0-1 0 0 0,0 1 0 0 0,0 0 0 0 0,1-1 0 0 0,-1 1 1 0 0,0 0-1 0 0,0-1 0 0 0,1 1 0 0 0,-1-1 0 0 0,0 0 0 0 0,1 1 0 0 0,-1-1 0 0 0,1 1 0 0 0,-1-1 0 0 0,1 0 0 0 0,-1 1 0 0 0,1-1 1 0 0,-1 0-1 0 0,1 0 0 0 0,0 1 0 0 0,-1-1 0 0 0,1 0 0 0 0,0 0 0 0 0,0 0 0 0 0,-1-1 0 0 0,3-1 1 0 0,-1 0-1 0 0,1 0 1 0 0,0 0-1 0 0,0 1 1 0 0,0-1-1 0 0,1 0 1 0 0,-1 1-1 0 0,1 0 1 0 0,-1-1-1 0 0,1 1 1 0 0,0 0-1 0 0,0 1 1 0 0,-1-1-1 0 0,1 0 1 0 0,1 1 0 0 0,-1 0-1 0 0,0-1 1 0 0,0 1-1 0 0,0 0 1 0 0,6 0-1 0 0,6-3 7 0 0,0 1 0 0 0,0 1 0 0 0,19-1 0 0 0,36 4 87 0 0,108 17 0 0 0,-99-8 78 0 0,-24 3-27 0 0,-33-4-7052 0 0</inkml:trace>
</inkml:ink>
</file>

<file path=ppt/ink/ink3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2"/>
    </inkml:context>
    <inkml:brush xml:id="br0">
      <inkml:brushProperty name="width" value="0.1" units="cm"/>
      <inkml:brushProperty name="height" value="0.1" units="cm"/>
      <inkml:brushProperty name="color" value="#F6630D"/>
    </inkml:brush>
  </inkml:definitions>
  <inkml:trace contextRef="#ctx0" brushRef="#br0">0 6395 7887 0 0,'15'5'714'0'0,"49"9"-233"0"0,2-2 3503 0 0,-56-11-2967 0 0,16-20 2224 0 0,8-5-2970 0 0,-6-3-10 0 0,0-1 0 0 0,-2-1-1 0 0,26-39 1 0 0,37-41 348 0 0,61-65-86 0 0,-133 150-495 0 0,-1-1 0 0 0,-1 0 0 0 0,-1-1 1 0 0,-2-1-1 0 0,17-49 0 0 0,89-400 48 0 0,-115 459-76 0 0,68-369 99 0 0,-57 283-52 0 0,1-185-1 0 0,-38-338 18 0 0,2 201 2 0 0,-3-136-78 0 0,4-192-42 0 0,24 379 54 0 0,2 107 0 0 0,3-102 0 0 0,-6 319 0 0 0,2 1 0 0 0,2 0 0 0 0,20-68 0 0 0,4-31 0 0 0,-22 95 3 0 0,24-82-1 0 0,-27 115-9 0 0,1 1-1 0 0,2 0 1 0 0,0 0 0 0 0,0 1 0 0 0,2 0-1 0 0,0 1 1 0 0,20-22 0 0 0,2-3-12 0 0,-1-2 1 0 0,-2-1-1 0 0,34-68 0 0 0,-60 105 21 0 0,0 1-1 0 0,1 0 1 0 0,0 0 0 0 0,0 0-1 0 0,0 0 1 0 0,1 1 0 0 0,0 0-1 0 0,0 0 1 0 0,1 0 0 0 0,-1 1-1 0 0,1 0 1 0 0,9-4 0 0 0,5 27 1699 0 0,-8-4-1121 0 0,-11-11-534 0 0,1 0-26 0 0,20 4 274 0 0,-15-5-496 0 0,-1 0 1 0 0,1-1 0 0 0,0 0 0 0 0,0 0-1 0 0,0 0 1 0 0,0-1 0 0 0,9-1-1 0 0</inkml:trace>
</inkml:ink>
</file>

<file path=ppt/ink/ink3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3"/>
    </inkml:context>
    <inkml:brush xml:id="br0">
      <inkml:brushProperty name="width" value="0.1" units="cm"/>
      <inkml:brushProperty name="height" value="0.1" units="cm"/>
      <inkml:brushProperty name="color" value="#F6630D"/>
    </inkml:brush>
  </inkml:definitions>
  <inkml:trace contextRef="#ctx0" brushRef="#br0">0 19 10335 0 0,'0'0'8631'0'0,"1"-1"-8431"0"0,-1 0 0 0 0,0-1 0 0 0,0 1 0 0 0,1 0 0 0 0,-1 0 0 0 0,1-1 1 0 0,-1 1-1 0 0,1 0 0 0 0,-1 0 0 0 0,1 0 0 0 0,0 0 0 0 0,0-1 0 0 0,1 0 0 0 0,68 11 695 0 0,0 4 0 0 0,-1 2 0 0 0,91 34 0 0 0,-145-44-888 0 0,-7-3 9 0 0,0 0-1 0 0,0 1 0 0 0,0 0 1 0 0,0 0-1 0 0,-1 1 1 0 0,1 0-1 0 0,-1 0 0 0 0,0 1 1 0 0,0 0-1 0 0,-1 0 1 0 0,1 0-1 0 0,-1 1 0 0 0,11 13 1 0 0,-17-18 42 0 0,-5 32 436 0 0,-3-17-447 0 0,-1 0 0 0 0,-1 0 0 0 0,-1-1 0 0 0,0 0 0 0 0,-1 0 0 0 0,-1-2 0 0 0,-16 15 0 0 0,9-7-26 0 0,3-5-26 0 0,-2-1 0 0 0,0 0 0 0 0,-1-2 0 0 0,-22 12 0 0 0,16-9-18 0 0,-41 31-1 0 0,58-29 31 0 0</inkml:trace>
</inkml:ink>
</file>

<file path=ppt/ink/ink3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4"/>
    </inkml:context>
    <inkml:brush xml:id="br0">
      <inkml:brushProperty name="width" value="0.1" units="cm"/>
      <inkml:brushProperty name="height" value="0.1" units="cm"/>
      <inkml:brushProperty name="color" value="#F6630D"/>
    </inkml:brush>
  </inkml:definitions>
  <inkml:trace contextRef="#ctx0" brushRef="#br0">32 89 7831 0 0,'-4'-19'9543'0'0,"15"33"-5443"0"0,-6 0-5679 0 0,-1 4 1784 0 0,-1 1-1 0 0,0 38 1 0 0,-3-41-108 0 0,1 0 1 0 0,1 1-1 0 0,0-1 1 0 0,6 23 0 0 0,-11-41-20 0 0,2 2-68 0 0,-1 0 0 0 0,1-1 0 0 0,0 1 0 0 0,-1-1 0 0 0,1 0 0 0 0,0 1-1 0 0,-1-1 1 0 0,1 0 0 0 0,0 0 0 0 0,0 0 0 0 0,-1 1 0 0 0,1-2 0 0 0,0 1 0 0 0,0 0 0 0 0,-1-2 0 0 0,-4-22 271 0 0,0 0-1 0 0,2-1 1 0 0,-2-33 0 0 0,-1-10 262 0 0,5 57-480 0 0,-6-45 430 0 0,5 50-258 0 0,3 37-135 0 0,0-5-100 0 0,0-9 0 0 0,0-1 0 0 0,1 1 0 0 0,0 0 0 0 0,2-1 0 0 0,-1 1 0 0 0,2-1 0 0 0,0 1 0 0 0,7 14 0 0 0,-11-29 0 0 0,0-1 0 0 0,1 1 0 0 0,-1 0 0 0 0,0-1 0 0 0,0 1 0 0 0,1 0 0 0 0,-1-1-1 0 0,1 1 1 0 0,-1-1 0 0 0,0 1 0 0 0,1-1 0 0 0,-1 1 0 0 0,1-1 0 0 0,-1 1 0 0 0,1-1 0 0 0,-1 1 0 0 0,1-1 0 0 0,0 0 0 0 0,-1 1-1 0 0,1-1 1 0 0,0 0 0 0 0,-1 0 0 0 0,1 1 0 0 0,0-1 0 0 0,-1 0 0 0 0,1 0 0 0 0,0 0 0 0 0,-1 0 0 0 0,1 0 0 0 0,0 0-1 0 0,-1 0 1 0 0,1 0 0 0 0,0 0 0 0 0,-1 0 0 0 0,1 0 0 0 0,0 0 0 0 0,-1 0 0 0 0,1-1 0 0 0,0 1 0 0 0,-1 0 0 0 0,1 0 0 0 0,0-1-1 0 0,-1 1 1 0 0,1-1 0 0 0,-1 1 0 0 0,2-1 0 0 0,13-18 20 0 0,-15 19-20 0 0,4-9 52 0 0,0 0-1 0 0,0 0 1 0 0,-1 0 0 0 0,0 0-1 0 0,-1-1 1 0 0,0 0-1 0 0,0 1 1 0 0,-1-1 0 0 0,0 0-1 0 0,-1 0 1 0 0,0 1-1 0 0,-1-1 1 0 0,0 0 0 0 0,0 0-1 0 0,-1 1 1 0 0,-3-11-1 0 0,4 19 35 0 0,-13 34-17 0 0,14-28-72 0 0,0-1 0 0 0,0 1 0 0 0,0-1 0 0 0,1 0 0 0 0,0 1 0 0 0,0-1 0 0 0,0 0-1 0 0,0 0 1 0 0,0 1 0 0 0,1-1 0 0 0,0 0 0 0 0,0 0 0 0 0,0-1 0 0 0,0 1 0 0 0,1 0 0 0 0,-1-1 0 0 0,1 1 0 0 0,4 4 0 0 0,-5-7 0 0 0,0 1 1 0 0,-1-1 0 0 0,1 0 0 0 0,0 1 0 0 0,0-1 0 0 0,0 0 0 0 0,0 0 0 0 0,0 0 0 0 0,0 0 0 0 0,0 0 0 0 0,0-1-1 0 0,0 1 1 0 0,1-1 0 0 0,-1 1 0 0 0,0-1 0 0 0,0 0 0 0 0,0 0 0 0 0,1 0 0 0 0,-1 0 0 0 0,0 0 0 0 0,0 0 0 0 0,1-1-1 0 0,-1 1 1 0 0,0-1 0 0 0,0 0 0 0 0,0 1 0 0 0,0-1 0 0 0,0 0 0 0 0,0 0 0 0 0,0-1 0 0 0,0 1 0 0 0,0 0 0 0 0,0 0-1 0 0,-1-1 1 0 0,1 1 0 0 0,2-4 0 0 0,9-6 304 0 0,-1 1-1153 0 0</inkml:trace>
</inkml:ink>
</file>

<file path=ppt/ink/ink3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5"/>
    </inkml:context>
    <inkml:brush xml:id="br0">
      <inkml:brushProperty name="width" value="0.1" units="cm"/>
      <inkml:brushProperty name="height" value="0.1" units="cm"/>
      <inkml:brushProperty name="color" value="#004F8B"/>
    </inkml:brush>
  </inkml:definitions>
  <inkml:trace contextRef="#ctx0" brushRef="#br0">66 30 1375 0 0,'8'-30'21773'0'0,"-10"31"-21688"0"0,0 1-1 0 0,0-1 0 0 0,0 0 1 0 0,1 1-1 0 0,-1-1 0 0 0,0 1 0 0 0,1-1 1 0 0,0 1-1 0 0,-1 0 0 0 0,1-1 1 0 0,0 1-1 0 0,0 0 0 0 0,0 0 0 0 0,0 0 1 0 0,0 0-1 0 0,0 0 0 0 0,0 0 1 0 0,1 0-1 0 0,-1 3 0 0 0,-7 46 69 0 0,6-38-16 0 0,-35 471 431 0 0,37-454-549 0 0,9 58-1 0 0,-8-77-116 0 0,2 0 0 0 0,-1-1 0 0 0,2 1 0 0 0,-1-1 1 0 0,1 1-1 0 0,1-1 0 0 0,0 0 0 0 0,10 14 0 0 0</inkml:trace>
</inkml:ink>
</file>

<file path=ppt/ink/ink3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6"/>
    </inkml:context>
    <inkml:brush xml:id="br0">
      <inkml:brushProperty name="width" value="0.1" units="cm"/>
      <inkml:brushProperty name="height" value="0.1" units="cm"/>
      <inkml:brushProperty name="color" value="#004F8B"/>
    </inkml:brush>
  </inkml:definitions>
  <inkml:trace contextRef="#ctx0" brushRef="#br0">14 60 5063 0 0,'0'0'390'0'0,"-7"-41"11331"0"0,0 23-7216 0 0,17 29-2611 0 0,16 30-996 0 0,17 45 230 0 0,91 139 0 0 0,-104-178-1034 0 0,24 51-1 0 0,20 33 40 0 0,-71-127-141 0 0,0-1 0 0 0,0 1 0 0 0,0-1 1 0 0,1 0-1 0 0,-1 0 0 0 0,1 0 0 0 0,0-1 0 0 0,0 1 0 0 0,0-1 0 0 0,0 0 0 0 0,0 0 0 0 0,8 3 0 0 0,-3-3-28 0 0</inkml:trace>
</inkml:ink>
</file>

<file path=ppt/ink/ink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3"/>
    </inkml:context>
    <inkml:brush xml:id="br0">
      <inkml:brushProperty name="width" value="0.1" units="cm"/>
      <inkml:brushProperty name="height" value="0.1" units="cm"/>
      <inkml:brushProperty name="color" value="#AB008B"/>
    </inkml:brush>
  </inkml:definitions>
  <inkml:trace contextRef="#ctx0" brushRef="#br0">62 1 7831 0 0,'-2'-1'13993'0'0,"-2"7"-13531"0"0,-8 28 154 0 0,3-1 0 0 0,0 1-1 0 0,2 0 1 0 0,-2 38 0 0 0,0 140-234 0 0,9-195-335 0 0,-1-8-40 0 0,1-1-1 0 0,0 1 0 0 0,1-1 0 0 0,0 1 0 0 0,1-1 1 0 0,-1 0-1 0 0,2 1 0 0 0,-1-1 0 0 0,5 9 0 0 0,1-11-2180 0 0,-1-5 1027 0 0</inkml:trace>
</inkml:ink>
</file>

<file path=ppt/ink/ink3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7"/>
    </inkml:context>
    <inkml:brush xml:id="br0">
      <inkml:brushProperty name="width" value="0.1" units="cm"/>
      <inkml:brushProperty name="height" value="0.1" units="cm"/>
      <inkml:brushProperty name="color" value="#004F8B"/>
    </inkml:brush>
  </inkml:definitions>
  <inkml:trace contextRef="#ctx0" brushRef="#br0">0 40 8287 0 0,'5'-5'9389'0'0,"17"-19"-6528"0"0,-15 22-2454 0 0,1-1 1 0 0,-1 2-1 0 0,0-1 1 0 0,1 1-1 0 0,0 0 1 0 0,-1 1-1 0 0,1 0 1 0 0,10 1 0 0 0,3-1 261 0 0,1 0-268 0 0,1 1 0 0 0,29 6 0 0 0,-22-3-2518 0 0,1 0-3880 0 0</inkml:trace>
</inkml:ink>
</file>

<file path=ppt/ink/ink3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8"/>
    </inkml:context>
    <inkml:brush xml:id="br0">
      <inkml:brushProperty name="width" value="0.1" units="cm"/>
      <inkml:brushProperty name="height" value="0.1" units="cm"/>
      <inkml:brushProperty name="color" value="#004F8B"/>
    </inkml:brush>
  </inkml:definitions>
  <inkml:trace contextRef="#ctx0" brushRef="#br0">1 39 6911 0 0,'10'0'9801'0'0,"14"-4"-6675"0"0,-19 1-2796 0 0,1-1 0 0 0,0 1 0 0 0,0 1 0 0 0,0-1-1 0 0,0 1 1 0 0,0 0 0 0 0,0 0 0 0 0,1 1 0 0 0,-1-1 0 0 0,14 0 0 0 0,70 1 507 0 0,-86 1-806 0 0,46 5 167 0 0,-39-3-204 0 0,-1-1 0 0 0,0 1-1 0 0,1-2 1 0 0,-1 0 0 0 0,1 0 0 0 0,14-3 0 0 0,-12-6-368 0 0,-9 4-1554 0 0</inkml:trace>
</inkml:ink>
</file>

<file path=ppt/ink/ink3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59"/>
    </inkml:context>
    <inkml:brush xml:id="br0">
      <inkml:brushProperty name="width" value="0.1" units="cm"/>
      <inkml:brushProperty name="height" value="0.1" units="cm"/>
      <inkml:brushProperty name="color" value="#004F8B"/>
    </inkml:brush>
  </inkml:definitions>
  <inkml:trace contextRef="#ctx0" brushRef="#br0">0 0 13447 0 0,'0'0'1216'0'0,"31"9"4455"0"0,-17-8-5201 0 0,62 7 2758 0 0,-27 4-10107 0 0</inkml:trace>
</inkml:ink>
</file>

<file path=ppt/ink/ink3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0"/>
    </inkml:context>
    <inkml:brush xml:id="br0">
      <inkml:brushProperty name="width" value="0.1" units="cm"/>
      <inkml:brushProperty name="height" value="0.1" units="cm"/>
      <inkml:brushProperty name="color" value="#004F8B"/>
    </inkml:brush>
  </inkml:definitions>
  <inkml:trace contextRef="#ctx0" brushRef="#br0">1 45 9359 0 0,'0'0'846'0'0,"0"-10"-668"0"0,1-25 13717 0 0,4 91-13297 0 0,-2 0 1 0 0,-7 70-1 0 0,3 59-811 0 0,16-68 524 0 0,-2-187-5985 0 0,-9 49-1944 0 0</inkml:trace>
</inkml:ink>
</file>

<file path=ppt/ink/ink3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1"/>
    </inkml:context>
    <inkml:brush xml:id="br0">
      <inkml:brushProperty name="width" value="0.1" units="cm"/>
      <inkml:brushProperty name="height" value="0.1" units="cm"/>
      <inkml:brushProperty name="color" value="#004F8B"/>
    </inkml:brush>
  </inkml:definitions>
  <inkml:trace contextRef="#ctx0" brushRef="#br0">0 58 4607 0 0,'48'-58'17740'0'0,"-64"70"-15801"0"0,12 9-1656 0 0,2 1 1 0 0,0 0-1 0 0,1-1 1 0 0,2 1-1 0 0,2 22 1 0 0,0 11 40 0 0,-2-2-86 0 0,-2-24-184 0 0,1 0 1 0 0,2 0 0 0 0,1 0-1 0 0,1-1 1 0 0,14 49-1 0 0,-16-74-32 0 0,-1 0-1 0 0,1 0 0 0 0,0 0 0 0 0,0 0 1 0 0,1 0-1 0 0,-1-1 0 0 0,1 1 0 0 0,3 3 1 0 0,-5-6-108 0 0,0 1 1 0 0,-1 0-1 0 0,1 0 1 0 0,0-1-1 0 0,0 1 1 0 0,-1 0-1 0 0,1-1 1 0 0,0 1 0 0 0,0 0-1 0 0,0-1 1 0 0,0 1-1 0 0,0-1 1 0 0,0 0-1 0 0,0 1 1 0 0,0-1 0 0 0,0 0-1 0 0,0 0 1 0 0,0 1-1 0 0,0-1 1 0 0,0 0-1 0 0,0 0 1 0 0,0 0-1 0 0,0 0 1 0 0,0-1 0 0 0,0 1-1 0 0,1 0 1 0 0,-1 0-1 0 0,1-1 1 0 0,-1-10-2474 0 0,-1 1 655 0 0</inkml:trace>
</inkml:ink>
</file>

<file path=ppt/ink/ink3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2"/>
    </inkml:context>
    <inkml:brush xml:id="br0">
      <inkml:brushProperty name="width" value="0.1" units="cm"/>
      <inkml:brushProperty name="height" value="0.1" units="cm"/>
      <inkml:brushProperty name="color" value="#004F8B"/>
    </inkml:brush>
  </inkml:definitions>
  <inkml:trace contextRef="#ctx0" brushRef="#br0">56 5 5927 0 0,'0'0'267'0'0,"-43"-5"3890"0"0,43 5-3978 0 0,-1 0 1 0 0,1 0-1 0 0,-1 0 0 0 0,1 1 0 0 0,-1-1 0 0 0,1 0 0 0 0,-1 0 1 0 0,-5 4 2507 0 0,6-3-2508 0 0,-1-1 0 0 0,1 0 0 0 0,0 1 1 0 0,0-1-1 0 0,0 1 0 0 0,-1-1 0 0 0,1 1 0 0 0,0-1 0 0 0,0 1 0 0 0,0-1 1 0 0,0 1-1 0 0,0-1 0 0 0,0 1 0 0 0,0-1 0 0 0,0 1 0 0 0,0-1 1 0 0,0 1-1 0 0,0-1 0 0 0,0 1 0 0 0,0-1 0 0 0,0 1 0 0 0,0-1 0 0 0,1 1 1 0 0,-1-1-1 0 0,0 1 0 0 0,0-1 0 0 0,1 1 0 0 0,17 39 1047 0 0,-2-5 260 0 0,-16-30-1428 0 0,1-1-1 0 0,0 1 0 0 0,0-1 0 0 0,0 0 0 0 0,0 1 0 0 0,1-1 0 0 0,0 0 0 0 0,0 0 0 0 0,0 0 0 0 0,0 0 0 0 0,0 0 0 0 0,1-1 0 0 0,0 1 0 0 0,0-1 0 0 0,0 0 0 0 0,0 1 0 0 0,0-1 0 0 0,6 4 0 0 0,-3-4-16 0 0,-1-1-1 0 0,1 1 1 0 0,0-1-1 0 0,-1 0 1 0 0,1-1-1 0 0,0 1 1 0 0,0-1-1 0 0,0 0 1 0 0,0-1-1 0 0,1 1 1 0 0,-1-1 0 0 0,6-1-1 0 0,13-2 195 0 0,-1-2 1 0 0,0 0-1 0 0,0-1 0 0 0,0-2 1 0 0,33-15-1 0 0,-37 15-102 0 0,1 0 1 0 0,0 1-1 0 0,0 1 0 0 0,1 1 1 0 0,-1 1-1 0 0,1 1 0 0 0,0 1 1 0 0,0 1-1 0 0,0 0 0 0 0,0 2 1 0 0,41 7-1 0 0,23 8-2433 0 0,-78-16 312 0 0</inkml:trace>
</inkml:ink>
</file>

<file path=ppt/ink/ink3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3"/>
    </inkml:context>
    <inkml:brush xml:id="br0">
      <inkml:brushProperty name="width" value="0.1" units="cm"/>
      <inkml:brushProperty name="height" value="0.1" units="cm"/>
      <inkml:brushProperty name="color" value="#004F8B"/>
    </inkml:brush>
  </inkml:definitions>
  <inkml:trace contextRef="#ctx0" brushRef="#br0">0 0 13183 0 0,'0'0'1195'0'0,"19"32"6890"0"0,-22-43-9462 0 0,7 7-334 0 0</inkml:trace>
</inkml:ink>
</file>

<file path=ppt/ink/ink3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4"/>
    </inkml:context>
    <inkml:brush xml:id="br0">
      <inkml:brushProperty name="width" value="0.1" units="cm"/>
      <inkml:brushProperty name="height" value="0.1" units="cm"/>
      <inkml:brushProperty name="color" value="#004F8B"/>
    </inkml:brush>
  </inkml:definitions>
  <inkml:trace contextRef="#ctx0" brushRef="#br0">84 0 5063 0 0,'0'0'16094'0'0,"-33"24"-15052"0"0,30-20-1028 0 0,-5 6 0 0 0,1 0 0 0 0,0 0 0 0 0,-10 21-1 0 0,16-28-13 0 0,-1 1 0 0 0,1-1 0 0 0,0 1-1 0 0,0-1 1 0 0,0 1 0 0 0,0-1-1 0 0,1 1 1 0 0,-1 0 0 0 0,1-1 0 0 0,0 1-1 0 0,0 0 1 0 0,1-1 0 0 0,-1 1 0 0 0,1 0-1 0 0,0-1 1 0 0,0 1 0 0 0,0-1 0 0 0,0 1-1 0 0,2 4 1 0 0,1-3 13 0 0,41 0 527 0 0,-18-3-84 0 0,109 11 1179 0 0,-123-10-1523 0 0,1 0 0 0 0,-1 0 0 0 0,0 1-1 0 0,-1 1 1 0 0,1 0 0 0 0,-1 1 0 0 0,22 14 0 0 0,-30-18-100 0 0,-1 0 1 0 0,0 0 0 0 0,0 0 0 0 0,0 1-1 0 0,0-1 1 0 0,-1 1 0 0 0,1 0-1 0 0,-1 0 1 0 0,1 0 0 0 0,-1 0 0 0 0,0 0-1 0 0,0 0 1 0 0,0 0 0 0 0,-1 1-1 0 0,1-1 1 0 0,-1 1 0 0 0,0 0 0 0 0,0-1-1 0 0,0 1 1 0 0,0 0 0 0 0,-1-1-1 0 0,1 1 1 0 0,-1 0 0 0 0,0 0 0 0 0,0-1-1 0 0,-1 1 1 0 0,1 0 0 0 0,-1 0-1 0 0,-1 6 1 0 0,0-7 52 0 0,0 1 0 0 0,0-1-1 0 0,0 1 1 0 0,0-1 0 0 0,-1 0-1 0 0,1 0 1 0 0,-1 0 0 0 0,0 0 0 0 0,0-1-1 0 0,0 1 1 0 0,0-1 0 0 0,0 0-1 0 0,-1 1 1 0 0,1-2 0 0 0,-1 1 0 0 0,-6 3-1 0 0,-69 20 838 0 0,64-21-761 0 0,5-1-145 0 0,0 0 0 0 0,-1-1 0 0 0,0 0 0 0 0,0-1 0 0 0,1 0 1 0 0,-1-1-1 0 0,0 0 0 0 0,0-1 0 0 0,-10-2 0 0 0</inkml:trace>
</inkml:ink>
</file>

<file path=ppt/ink/ink3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5"/>
    </inkml:context>
    <inkml:brush xml:id="br0">
      <inkml:brushProperty name="width" value="0.1" units="cm"/>
      <inkml:brushProperty name="height" value="0.1" units="cm"/>
      <inkml:brushProperty name="color" value="#004F8B"/>
    </inkml:brush>
  </inkml:definitions>
  <inkml:trace contextRef="#ctx0" brushRef="#br0">0 131 9215 0 0,'29'-24'2890'0'0,"-22"15"-1225"0"0,0 1 0 0 0,1 0 1 0 0,0 0-1 0 0,0 1 0 0 0,17-12 1 0 0,-14 13-1232 0 0,0 0 0 0 0,1 1 0 0 0,0 0 0 0 0,0 0 0 0 0,0 1 1 0 0,1 1-1 0 0,23-3 0 0 0,-19 3-431 0 0,-1 1 1 0 0,1 0-1 0 0,0 2 1 0 0,-1 0 0 0 0,1 0-1 0 0,-1 2 1 0 0,1 0-1 0 0,-1 1 1 0 0,0 1-1 0 0,1 0 1 0 0,18 8-1 0 0,-5-3-2819 0 0</inkml:trace>
</inkml:ink>
</file>

<file path=ppt/ink/ink3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6"/>
    </inkml:context>
    <inkml:brush xml:id="br0">
      <inkml:brushProperty name="width" value="0.1" units="cm"/>
      <inkml:brushProperty name="height" value="0.1" units="cm"/>
      <inkml:brushProperty name="color" value="#004F8B"/>
    </inkml:brush>
  </inkml:definitions>
  <inkml:trace contextRef="#ctx0" brushRef="#br0">1 132 4143 0 0,'0'0'698'0'0,"17"25"5671"0"0,-15-25-6074 0 0,-1 0 0 0 0,1 0 0 0 0,0 0 0 0 0,0 0 0 0 0,-1 0 0 0 0,1 0 0 0 0,0 0 1 0 0,-1-1-1 0 0,1 1 0 0 0,0-1 0 0 0,-1 1 0 0 0,1-1 0 0 0,0 0 0 0 0,-1 1 0 0 0,1-1 0 0 0,2-2 0 0 0,29-9 1296 0 0,407-24 4511 0 0,-173 7-5282 0 0,505-42-272 0 0,-764 70-548 0 0,38 2 67 0 0,-45-1-71 0 0,1 0 1 0 0,-1 0-1 0 0,0 0 1 0 0,1 1-1 0 0,-1-1 1 0 0,0 0-1 0 0,0 1 1 0 0,1-1-1 0 0,-1 1 0 0 0,0 0 1 0 0,0-1-1 0 0,0 1 1 0 0,1 0-1 0 0,-1 0 1 0 0,0 0-1 0 0,0-1 1 0 0,0 1-1 0 0,0 0 1 0 0,-1 0-1 0 0,1 1 1 0 0,0-1-1 0 0,0 0 1 0 0,0 0-1 0 0,-1 0 1 0 0,1 0-1 0 0,-1 1 1 0 0,1 1-1 0 0,-1-3-15 0 0,0 0-1 0 0,0 0 1 0 0,0 0 0 0 0,0 0-1 0 0,0 0 1 0 0,0 0-1 0 0,0 0 1 0 0,-1 0 0 0 0,1 0-1 0 0,0 0 1 0 0,0 0 0 0 0,0 0-1 0 0,0 0 1 0 0,0 0-1 0 0,0 0 1 0 0,-1 0 0 0 0,1 0-1 0 0,0 0 1 0 0,0 0 0 0 0,0 0-1 0 0,0 0 1 0 0,0 0-1 0 0,0 0 1 0 0,0 0 0 0 0,-1 0-1 0 0,1 1 1 0 0,0-1-1 0 0,0 0 1 0 0,0 0 0 0 0,0 0-1 0 0,0 0 1 0 0,0 0 0 0 0,0 0-1 0 0,0 0 1 0 0,0 0-1 0 0,0 0 1 0 0,-1 1 0 0 0,1-1-1 0 0,0 0 1 0 0,0 0 0 0 0,0 0-1 0 0,0 0 1 0 0,0 0-1 0 0,0 0 1 0 0,0 1 0 0 0,0-1-1 0 0,0 0 1 0 0,0 0-1 0 0,0 0 1 0 0,0 0 0 0 0,0 0-1 0 0,0 0 1 0 0,0 1 0 0 0,0-1-1 0 0,0 0 1 0 0,0 0-1 0 0</inkml:trace>
</inkml:ink>
</file>

<file path=ppt/ink/ink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4"/>
    </inkml:context>
    <inkml:brush xml:id="br0">
      <inkml:brushProperty name="width" value="0.1" units="cm"/>
      <inkml:brushProperty name="height" value="0.1" units="cm"/>
      <inkml:brushProperty name="color" value="#AB008B"/>
    </inkml:brush>
  </inkml:definitions>
  <inkml:trace contextRef="#ctx0" brushRef="#br0">3 69 13735 0 0,'5'-8'1246'0'0,"-4"6"-989"0"0,1-1 0 0 0,-1 1 0 0 0,1-1 0 0 0,-1 0 1 0 0,0 1-1 0 0,0-1 0 0 0,0 0 0 0 0,-1 0 0 0 0,1 0 1 0 0,0 0-1 0 0,-1 0 0 0 0,0 1 0 0 0,0-1 0 0 0,0 0 1 0 0,0 0-1 0 0,0 0 0 0 0,-1 0 0 0 0,1 0 0 0 0,-2-5 2802 0 0,0 39-1477 0 0,-4 90-359 0 0,0-38-1033 0 0,4 0 0 0 0,10 102-1 0 0,-8-180-292 0 0,1 0 0 0 0,-1-1-1 0 0,1 1 1 0 0,0-1 0 0 0,0 1-1 0 0,1-1 1 0 0,-1 0-1 0 0,1 1 1 0 0,0-1 0 0 0,0 0-1 0 0,0 0 1 0 0,0 0 0 0 0,1-1-1 0 0,0 1 1 0 0,0 0-1 0 0,4 3 1 0 0,0-8-2169 0 0,-1-1 544 0 0</inkml:trace>
</inkml:ink>
</file>

<file path=ppt/ink/ink3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7"/>
    </inkml:context>
    <inkml:brush xml:id="br0">
      <inkml:brushProperty name="width" value="0.1" units="cm"/>
      <inkml:brushProperty name="height" value="0.1" units="cm"/>
      <inkml:brushProperty name="color" value="#004F8B"/>
    </inkml:brush>
  </inkml:definitions>
  <inkml:trace contextRef="#ctx0" brushRef="#br0">11 163 7255 0 0,'0'0'1543'0'0,"-3"-39"3689"0"0,5 32-4928 0 0,-1 1-1 0 0,1-1 1 0 0,1 1 0 0 0,-1 0 0 0 0,1 0-1 0 0,0 0 1 0 0,0 0 0 0 0,1 0-1 0 0,0 1 1 0 0,0 0 0 0 0,0-1 0 0 0,1 1-1 0 0,0 1 1 0 0,0-1 0 0 0,0 1-1 0 0,0 0 1 0 0,1 0 0 0 0,-1 0 0 0 0,1 1-1 0 0,0 0 1 0 0,0 0 0 0 0,0 0-1 0 0,12-2 1 0 0,-16 4-268 0 0,0 0 0 0 0,1 0 1 0 0,-1 1-1 0 0,1-1 0 0 0,-1 1 0 0 0,1 0 0 0 0,-1 0 0 0 0,1 0 1 0 0,-1 0-1 0 0,1 0 0 0 0,-1 0 0 0 0,1 1 0 0 0,-1-1 0 0 0,0 1 0 0 0,1-1 1 0 0,-1 1-1 0 0,1 0 0 0 0,-1 0 0 0 0,0 0 0 0 0,0 1 0 0 0,3 1 1 0 0,-2 0-6 0 0,1 0 1 0 0,-1 0 0 0 0,0 1-1 0 0,0 0 1 0 0,0 0-1 0 0,0 0 1 0 0,-1 0 0 0 0,1 0-1 0 0,-1 0 1 0 0,2 7 0 0 0,2 6 12 0 0,-2 0 0 0 0,0-1 0 0 0,-1 2 0 0 0,0-1 0 0 0,-1 22 0 0 0,-2-30-65 0 0,-1 1 0 0 0,0-1 0 0 0,0 1-1 0 0,-1-1 1 0 0,0 0 0 0 0,-1 0 0 0 0,0 0 0 0 0,0 0 0 0 0,-1 0-1 0 0,0 0 1 0 0,-1-1 0 0 0,0 0 0 0 0,0 0 0 0 0,-1 0 0 0 0,-8 8-1 0 0,4-5-72 0 0,-1 0 0 0 0,0-1 0 0 0,0-1 0 0 0,-1 0 0 0 0,0 0 0 0 0,-1-1 0 0 0,0-1-1 0 0,-1 0 1 0 0,-14 5 0 0 0,24-10 57 0 0,3-1 36 0 0,0-1 0 0 0,0 1 0 0 0,-1-1-1 0 0,1 1 1 0 0,0-1 0 0 0,-1 0-1 0 0,1 1 1 0 0,0-1 0 0 0,-1 0-1 0 0,1 0 1 0 0,0 0 0 0 0,-1 0 0 0 0,1 0-1 0 0,-1 0 1 0 0,1 0 0 0 0,0 0-1 0 0,-1-1 1 0 0,1 1 0 0 0,0-1-1 0 0,-2 0 1 0 0,2 1 11 0 0,1 0 0 0 0,0-1 1 0 0,0 1-1 0 0,-1 0 0 0 0,1-1 0 0 0,0 1 0 0 0,0 0 0 0 0,-1-1 0 0 0,1 1 0 0 0,0-1 0 0 0,0 1 1 0 0,0 0-1 0 0,0-1 0 0 0,-1 1 0 0 0,1-1 0 0 0,0 1 0 0 0,0-1 0 0 0,0 1 0 0 0,0 0 1 0 0,0-1-1 0 0,0 1 0 0 0,0-1 0 0 0,0 1 0 0 0,0-1 0 0 0,0 1 0 0 0,1 0 0 0 0,-1-1 1 0 0,0 1-1 0 0,0-1 0 0 0,0 1 0 0 0,0 0 0 0 0,1-1 0 0 0,-1 1 0 0 0,0 0 0 0 0,0-1 0 0 0,1 1 1 0 0,-1 0-1 0 0,0-1 0 0 0,1 1 0 0 0,-1 0 0 0 0,0-1 0 0 0,1 1 0 0 0,-1 0 0 0 0,1 0 1 0 0,14-15 202 0 0,4 8-79 0 0,0 2-1 0 0,1 0 0 0 0,-1 2 0 0 0,1 0 0 0 0,-1 1 0 0 0,1 0 0 0 0,36 4 0 0 0,-34-2 248 0 0,-19 0-380 0 0,16-1-158 0 0,-1 2 1 0 0,0 0-1 0 0,0 1 0 0 0,0 1 1 0 0,30 8-1 0 0,-42-9 141 0 0,-5-1-69 0 0</inkml:trace>
</inkml:ink>
</file>

<file path=ppt/ink/ink3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8"/>
    </inkml:context>
    <inkml:brush xml:id="br0">
      <inkml:brushProperty name="width" value="0.1" units="cm"/>
      <inkml:brushProperty name="height" value="0.1" units="cm"/>
      <inkml:brushProperty name="color" value="#004F8B"/>
    </inkml:brush>
  </inkml:definitions>
  <inkml:trace contextRef="#ctx0" brushRef="#br0">1 3 6911 0 0,'10'-3'14218'0'0,"-4"9"-13877"0"0,-3 2-160 0 0,0 0 0 0 0,0 0 0 0 0,-1 0 0 0 0,0 0 0 0 0,0 1 0 0 0,-1-1 0 0 0,1 15 0 0 0,-4 67 1952 0 0,0-36-1513 0 0,1-28-656 0 0,4 51-306 0 0,-3-72 314 0 0,1 0 0 0 0,0 0 0 0 0,0 0-1 0 0,0 0 1 0 0,1-1 0 0 0,0 1-1 0 0,0-1 1 0 0,0 1 0 0 0,0-1 0 0 0,1 0-1 0 0,0 0 1 0 0,5 7 0 0 0</inkml:trace>
</inkml:ink>
</file>

<file path=ppt/ink/ink3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69"/>
    </inkml:context>
    <inkml:brush xml:id="br0">
      <inkml:brushProperty name="width" value="0.1" units="cm"/>
      <inkml:brushProperty name="height" value="0.1" units="cm"/>
      <inkml:brushProperty name="color" value="#004F8B"/>
    </inkml:brush>
  </inkml:definitions>
  <inkml:trace contextRef="#ctx0" brushRef="#br0">0 1 1375 0 0,'10'0'11941'0'0,"12"3"-6699"0"0,-20-2-5053 0 0,-1 0 0 0 0,1 0 1 0 0,-1 0-1 0 0,0 0 0 0 0,0 0 1 0 0,1 0-1 0 0,-1 1 0 0 0,0-1 1 0 0,0 0-1 0 0,0 1 0 0 0,0-1 1 0 0,0 1-1 0 0,-1-1 0 0 0,1 1 0 0 0,0 0 1 0 0,-1-1-1 0 0,1 1 0 0 0,-1 0 1 0 0,0-1-1 0 0,1 3 0 0 0,5 46 311 0 0,-4-30-134 0 0,15 144 446 0 0,-10-71-512 0 0,-6-88-493 0 0,1 0-1 0 0,-1 0 0 0 0,1 0 1 0 0,0-1-1 0 0,1 1 1 0 0,-1 0-1 0 0,1-1 0 0 0,-1 1 1 0 0,1-1-1 0 0,1 0 1 0 0,3 4-1 0 0,-6-6 22 0 0,0-1-1 0 0,1 1 1 0 0,-1-1 0 0 0,0 1-1 0 0,0-1 1 0 0,1 0-1 0 0,-1 0 1 0 0,1 1 0 0 0,-1-1-1 0 0,1 0 1 0 0,0-1-1 0 0,-1 1 1 0 0,1 0 0 0 0,0 0-1 0 0,-1-1 1 0 0,1 1 0 0 0,0-1-1 0 0,0 1 1 0 0,0-1-1 0 0,0 0 1 0 0,0 0 0 0 0,-1 0-1 0 0,1 0 1 0 0,0 0-1 0 0,0 0 1 0 0,0 0 0 0 0,0-1-1 0 0,-1 1 1 0 0,1-1-1 0 0,0 1 1 0 0,0-1 0 0 0,3-1-1 0 0</inkml:trace>
</inkml:ink>
</file>

<file path=ppt/ink/ink3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0"/>
    </inkml:context>
    <inkml:brush xml:id="br0">
      <inkml:brushProperty name="width" value="0.1" units="cm"/>
      <inkml:brushProperty name="height" value="0.1" units="cm"/>
      <inkml:brushProperty name="color" value="#004F8B"/>
    </inkml:brush>
  </inkml:definitions>
  <inkml:trace contextRef="#ctx0" brushRef="#br0">1 42 1375 0 0,'0'0'15340'0'0,"19"17"-13033"0"0,-10-13-1936 0 0,0 1 1 0 0,0-1 0 0 0,0-1-1 0 0,1 0 1 0 0,0 0-1 0 0,-1-1 1 0 0,1 0 0 0 0,0-1-1 0 0,0 0 1 0 0,16 0-1 0 0,-4-1 115 0 0,-1-2 0 0 0,0 0 0 0 0,0-1 0 0 0,21-6 0 0 0,39-20-580 0 0,-64 22 78 0 0,1 0 1 0 0,-1 1-1 0 0,1 1 0 0 0,1 0 1 0 0,21-2-1 0 0,9 3 28 0 0,-1 3-1 0 0,1 1 1 0 0,-1 3-1 0 0,90 16 0 0 0,-77 2 229 0 0,-25-6-3024 0 0,-25-12 1415 0 0</inkml:trace>
</inkml:ink>
</file>

<file path=ppt/ink/ink3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1"/>
    </inkml:context>
    <inkml:brush xml:id="br0">
      <inkml:brushProperty name="width" value="0.1" units="cm"/>
      <inkml:brushProperty name="height" value="0.1" units="cm"/>
      <inkml:brushProperty name="color" value="#004F8B"/>
    </inkml:brush>
  </inkml:definitions>
  <inkml:trace contextRef="#ctx0" brushRef="#br0">0 92 4607 0 0,'0'0'15367'0'0,"2"-23"-13592"0"0,7 17-1689 0 0,1 0 1 0 0,0 0 0 0 0,0 1 0 0 0,1 0 0 0 0,0 1 0 0 0,-1 1 0 0 0,1-1 0 0 0,1 2 0 0 0,19-4 0 0 0,14 2 497 0 0,53 1 0 0 0,-33 2-371 0 0,-31 0-200 0 0,4 0 77 0 0,66-10-1 0 0,-103 11 250 0 0,-5 29 521 0 0,-23 15-879 0 0,-42 55 1 0 0,-21 32 72 0 0,52-70-23 0 0,-51 62 0 0 0,57-82-29 0 0,21-28-2 0 0,-27 51 0 0 0,34-57 3 0 0,-10 23-139 0 0,14-30 87 0 0,1 1 1 0 0,-1-1-1 0 0,0 1 0 0 0,0-1 0 0 0,0 1 1 0 0,0-1-1 0 0,0 0 0 0 0,0 1 0 0 0,0-1 1 0 0,1 1-1 0 0,-1-1 0 0 0,0 0 0 0 0,0 1 1 0 0,1-1-1 0 0,-1 0 0 0 0,0 1 0 0 0,0-1 1 0 0,1 0-1 0 0,-1 1 0 0 0,0-1 0 0 0,1 0 1 0 0,-1 0-1 0 0,1 1 0 0 0,-1-1 0 0 0,0 0 1 0 0,1 0-1 0 0,-1 0 0 0 0,1 0 0 0 0,-1 1 1 0 0,0-1-1 0 0,1 0 0 0 0,-1 0 0 0 0,1 0 1 0 0,-1 0-1 0 0,1 0 0 0 0,-1 0 0 0 0,0 0 1 0 0,1 0-1 0 0,-1 0 0 0 0,1 0 0 0 0,-1 0 1 0 0,0-1-1 0 0,1 1 0 0 0,-1 0 0 0 0,1 0 1 0 0,-1 0-1 0 0,0-1 0 0 0,1 1 0 0 0,0 0 0 0 0,6-2-1700 0 0</inkml:trace>
</inkml:ink>
</file>

<file path=ppt/ink/ink3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2"/>
    </inkml:context>
    <inkml:brush xml:id="br0">
      <inkml:brushProperty name="width" value="0.1" units="cm"/>
      <inkml:brushProperty name="height" value="0.1" units="cm"/>
      <inkml:brushProperty name="color" value="#004F8B"/>
    </inkml:brush>
  </inkml:definitions>
  <inkml:trace contextRef="#ctx0" brushRef="#br0">0 86 9959 0 0,'0'0'8791'0'0,"11"-21"-5790"0"0,7 14-2624 0 0,0 1 1 0 0,1 1-1 0 0,0 0 0 0 0,0 2 0 0 0,0 0 0 0 0,0 1 1 0 0,0 1-1 0 0,28 1 0 0 0,14-1 52 0 0,181-26 858 0 0,-240 27-782 0 0,-1 0-441 0 0,22 1 25 0 0,-21-1-356 0 0,0 1-1 0 0,0-1 0 0 0,0 0 1 0 0,0 0-1 0 0,0 0 0 0 0,0 0 1 0 0,0-1-1 0 0,0 1 0 0 0,0 0 1 0 0,-1-1-1 0 0,1 1 0 0 0,0-1 1 0 0,0 0-1 0 0,0 0 0 0 0,2-1 1 0 0</inkml:trace>
</inkml:ink>
</file>

<file path=ppt/ink/ink3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3"/>
    </inkml:context>
    <inkml:brush xml:id="br0">
      <inkml:brushProperty name="width" value="0.1" units="cm"/>
      <inkml:brushProperty name="height" value="0.1" units="cm"/>
      <inkml:brushProperty name="color" value="#004F8B"/>
    </inkml:brush>
  </inkml:definitions>
  <inkml:trace contextRef="#ctx0" brushRef="#br0">384 135 3223 0 0,'10'-39'3634'0'0,"-9"35"-3052"0"0,7-43 4697 0 0,-8 45-4947 0 0,0-1 0 0 0,0 1 1 0 0,0-1-1 0 0,0 1 0 0 0,0 0 1 0 0,-1-1-1 0 0,1 1 0 0 0,-1-1 1 0 0,0 1-1 0 0,1 0 0 0 0,-1-1 1 0 0,0 1-1 0 0,-1 0 0 0 0,1 0 1 0 0,0 0-1 0 0,-3-4 0 0 0,3 6-280 0 0,0 0 0 0 0,1-1 0 0 0,-1 1 0 0 0,0 0 0 0 0,0 0 0 0 0,1 0 0 0 0,-1 0 0 0 0,0 0 0 0 0,0 0 0 0 0,1 0 0 0 0,-1 0 0 0 0,0 0 0 0 0,0 0 0 0 0,1 0 0 0 0,-1 0 0 0 0,0 0-1 0 0,1 0 1 0 0,-1 1 0 0 0,0-1 0 0 0,1 0 0 0 0,-1 1 0 0 0,0-1 0 0 0,1 0 0 0 0,-1 1 0 0 0,0-1 0 0 0,1 1 0 0 0,-1-1 0 0 0,1 1 0 0 0,-1-1 0 0 0,1 1 0 0 0,-1 0 0 0 0,1-1 0 0 0,-1 1 0 0 0,1 0 0 0 0,-19 24 280 0 0,18-24-267 0 0,-43 64 450 0 0,8-14-423 0 0,3 1 1 0 0,-54 114-1 0 0,57-91-79 0 0,3 2 0 0 0,4 1 0 0 0,3 1-1 0 0,-19 158 1 0 0,34-176-68 0 0,2 0 0 0 0,3 0-1 0 0,14 104 1 0 0,-9-133 35 0 0,2-1 0 0 0,1-1 0 0 0,2 1 0 0 0,1-1 1 0 0,1-1-1 0 0,1 0 0 0 0,2 0 0 0 0,34 49 0 0 0,14 7 30 0 0,3-2-1 0 0,84 81 0 0 0,-120-141-1853 0 0</inkml:trace>
</inkml:ink>
</file>

<file path=ppt/ink/ink3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4"/>
    </inkml:context>
    <inkml:brush xml:id="br0">
      <inkml:brushProperty name="width" value="0.1" units="cm"/>
      <inkml:brushProperty name="height" value="0.1" units="cm"/>
      <inkml:brushProperty name="color" value="#004F8B"/>
    </inkml:brush>
  </inkml:definitions>
  <inkml:trace contextRef="#ctx0" brushRef="#br0">1 1 1839 0 0,'12'11'9545'0'0,"5"5"-5779"0"0,16 21-813 0 0,28 44-1 0 0,-47-61-2574 0 0,-2 0-1 0 0,-1 1 1 0 0,-1 1 0 0 0,11 31-1 0 0,16 59-228 0 0,-6 2-1 0 0,-4 1 1 0 0,-6 1-1 0 0,-5 1 1 0 0,-5 1 0 0 0,-6 196-1 0 0,-29-49-346 0 0,-2-132-1361 0 0,17-99-1892 0 0,-24 55 1 0 0</inkml:trace>
</inkml:ink>
</file>

<file path=ppt/ink/ink3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5"/>
    </inkml:context>
    <inkml:brush xml:id="br0">
      <inkml:brushProperty name="width" value="0.1" units="cm"/>
      <inkml:brushProperty name="height" value="0.1" units="cm"/>
      <inkml:brushProperty name="color" value="#004F8B"/>
    </inkml:brush>
  </inkml:definitions>
  <inkml:trace contextRef="#ctx0" brushRef="#br0">0 91 3679 0 0,'0'0'4971'0'0,"15"-26"3813"0"0,-11 21-8525 0 0,1 1 0 0 0,-1-1 0 0 0,1 1 0 0 0,1 0 1 0 0,-1 1-1 0 0,0-1 0 0 0,1 1 0 0 0,0 0 0 0 0,-1 0 0 0 0,1 1 0 0 0,0 0 0 0 0,1 0 1 0 0,11-2-1 0 0,11-2 173 0 0,48-4 1 0 0,-72 10-375 0 0,1 0 0 0 0,-1 0 1 0 0,0 0-1 0 0,1 0 0 0 0,-1 1 0 0 0,0 0 0 0 0,1 0 0 0 0,6 3 0 0 0,-11-4-50 0 0,0 1 0 0 0,0-1 0 0 0,0 1 0 0 0,0-1 0 0 0,0 1 0 0 0,0 0 0 0 0,0-1 0 0 0,0 1 0 0 0,0 0 0 0 0,0 0 0 0 0,0 0 0 0 0,0 0-1 0 0,-1 0 1 0 0,1 0 0 0 0,0 0 0 0 0,-1 0 0 0 0,1 0 0 0 0,0 0 0 0 0,-1 0 0 0 0,0 0 0 0 0,1 0 0 0 0,-1 0 0 0 0,0 1 0 0 0,1-1-1 0 0,-1 0 1 0 0,0 0 0 0 0,0 0 0 0 0,0 1 0 0 0,0-1 0 0 0,0 0 0 0 0,0 0 0 0 0,0 0 0 0 0,-1 1 0 0 0,1-1 0 0 0,0 0 0 0 0,-1 0 0 0 0,1 0-1 0 0,-1 0 1 0 0,1 0 0 0 0,-2 2 0 0 0,-5 17 39 0 0,0 0-1 0 0,1 1 0 0 0,-3 21 1 0 0,5-23-2 0 0,0 0 1 0 0,-2 0 0 0 0,-14 34-1 0 0,12-35-68 0 0,-2 0 0 0 0,0-1-1 0 0,0-1 1 0 0,-2 1 0 0 0,0-2 0 0 0,-17 18-1 0 0,63-18-29 0 0,-3-8 310 0 0,47 5 0 0 0,-9-2 9 0 0,-14 6 179 0 0,-28-7-2212 0 0,0-3-5435 0 0</inkml:trace>
</inkml:ink>
</file>

<file path=ppt/ink/ink3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6"/>
    </inkml:context>
    <inkml:brush xml:id="br0">
      <inkml:brushProperty name="width" value="0.1" units="cm"/>
      <inkml:brushProperty name="height" value="0.1" units="cm"/>
      <inkml:brushProperty name="color" value="#004F8B"/>
    </inkml:brush>
  </inkml:definitions>
  <inkml:trace contextRef="#ctx0" brushRef="#br0">1 31 8463 0 0,'0'0'7951'0'0,"4"-28"-3280"0"0,-3 28-4592 0 0,1-1 1 0 0,0 1 0 0 0,-1-1 0 0 0,1 1 0 0 0,-1 0 0 0 0,1 0 0 0 0,0 0 0 0 0,-1 0 0 0 0,1 0 0 0 0,-1 0 0 0 0,1 0 0 0 0,0 1 0 0 0,-1-1 0 0 0,1 1 0 0 0,-1-1 0 0 0,1 1-1 0 0,-1-1 1 0 0,3 2 0 0 0,28 15 592 0 0,-30-16-549 0 0,26 16 172 0 0,-1 1 1 0 0,-1 1 0 0 0,36 35-1 0 0,-61-54-188 0 0,-1 1-3 0 0,26 20-148 0 0</inkml:trace>
</inkml:ink>
</file>

<file path=ppt/ink/ink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5"/>
    </inkml:context>
    <inkml:brush xml:id="br0">
      <inkml:brushProperty name="width" value="0.1" units="cm"/>
      <inkml:brushProperty name="height" value="0.1" units="cm"/>
      <inkml:brushProperty name="color" value="#AB008B"/>
    </inkml:brush>
  </inkml:definitions>
  <inkml:trace contextRef="#ctx0" brushRef="#br0">4 146 5527 0 0,'0'0'423'0'0,"-4"39"4325"0"0,4-37-4329 0 0,1 1 1 0 0,-1-1-1 0 0,1 1 1 0 0,-1-1-1 0 0,1 1 1 0 0,0-1-1 0 0,0 0 1 0 0,0 1-1 0 0,0-1 1 0 0,0 0-1 0 0,1 0 1 0 0,-1 0-1 0 0,1 0 1 0 0,-1 0-1 0 0,1 0 1 0 0,3 3-1 0 0,-1-3-72 0 0,0 1 0 0 0,0 0 0 0 0,0-1-1 0 0,0 0 1 0 0,0 0 0 0 0,1 0 0 0 0,-1-1-1 0 0,7 2 1 0 0,2 0 121 0 0,0-1 0 0 0,-1-1 1 0 0,1 0-1 0 0,0-1 0 0 0,23-3 0 0 0,20-8 344 0 0,0-3 0 0 0,0-2 0 0 0,68-30 0 0 0,-115 41-733 0 0,0 1 0 0 0,0-2 0 0 0,-1 1 0 0 0,0-1-1 0 0,0 0 1 0 0,0-1 0 0 0,-1 0 0 0 0,1 0 0 0 0,-2 0 0 0 0,1-1 0 0 0,5-10 0 0 0,-3 7-28 0 0,0 0 1 0 0,0 0-1 0 0,0 1 1 0 0,17-12-1 0 0,-23 20-50 0 0,0 1 1 0 0,0-1-1 0 0,0 1 1 0 0,1 0-1 0 0,-1 0 1 0 0,1 0-1 0 0,-1 0 0 0 0,1 0 1 0 0,-1 1-1 0 0,1 0 1 0 0,-1 0-1 0 0,1 0 0 0 0,-1 0 1 0 0,1 0-1 0 0,-1 1 1 0 0,1-1-1 0 0,-1 1 1 0 0,1 0-1 0 0,-1 0 0 0 0,0 0 1 0 0,1 1-1 0 0,2 1 1 0 0,13 6 6 0 0,0 1 0 0 0,27 21 0 0 0,-19-13-5 0 0,65 41-3066 0 0,-23-13-2598 0 0,-49-33-2751 0 0</inkml:trace>
</inkml:ink>
</file>

<file path=ppt/ink/ink3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7"/>
    </inkml:context>
    <inkml:brush xml:id="br0">
      <inkml:brushProperty name="width" value="0.1" units="cm"/>
      <inkml:brushProperty name="height" value="0.1" units="cm"/>
      <inkml:brushProperty name="color" value="#004F8B"/>
    </inkml:brush>
  </inkml:definitions>
  <inkml:trace contextRef="#ctx0" brushRef="#br0">423 1 1839 0 0,'0'0'18376'0'0,"-14"15"-17018"0"0,-15 5-919 0 0,-1-2 0 0 0,-57 26 0 0 0,55-29-364 0 0,0 2-1 0 0,-54 37 1 0 0,76-48-69 0 0,1 1 0 0 0,0 0 0 0 0,0 0 1 0 0,1 1-1 0 0,0 0 0 0 0,0 1 0 0 0,1 0 1 0 0,0 0-1 0 0,1 0 0 0 0,0 1 0 0 0,0 0 0 0 0,1 0 1 0 0,0 1-1 0 0,-5 17 0 0 0,10-27-121 0 0,13-8-1722 0 0,-5-1 29 0 0</inkml:trace>
</inkml:ink>
</file>

<file path=ppt/ink/ink3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8"/>
    </inkml:context>
    <inkml:brush xml:id="br0">
      <inkml:brushProperty name="width" value="0.1" units="cm"/>
      <inkml:brushProperty name="height" value="0.1" units="cm"/>
      <inkml:brushProperty name="color" value="#004F8B"/>
    </inkml:brush>
  </inkml:definitions>
  <inkml:trace contextRef="#ctx0" brushRef="#br0">0 0 4607 0 0,'0'0'12294'0'0,"26"9"-9964"0"0,16 12-1566 0 0,-1 2 0 0 0,0 1 0 0 0,-2 3 0 0 0,-1 0 0 0 0,43 42 0 0 0,-79-66-742 0 0,0-1 1 0 0,1 0-1 0 0,0 0 0 0 0,-1 0 1 0 0,1-1-1 0 0,0 1 0 0 0,0-1 1 0 0,0 1-1 0 0,0-1 0 0 0,0 0 1 0 0,0 0-1 0 0,1 0 0 0 0,4 0 1 0 0,14-4-6789 0 0</inkml:trace>
</inkml:ink>
</file>

<file path=ppt/ink/ink3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79"/>
    </inkml:context>
    <inkml:brush xml:id="br0">
      <inkml:brushProperty name="width" value="0.1" units="cm"/>
      <inkml:brushProperty name="height" value="0.1" units="cm"/>
      <inkml:brushProperty name="color" value="#004F8B"/>
    </inkml:brush>
  </inkml:definitions>
  <inkml:trace contextRef="#ctx0" brushRef="#br0">13 51 9151 0 0,'-12'12'12335'0'0,"25"-17"-9312"0"0,54-21-2109 0 0,-12 17-662 0 0,0 3 0 0 0,0 2 0 0 0,58 3 0 0 0,-98 1-55 0 0,-4 0-404 0 0,-1-1 0 0 0,0 1 0 0 0,0-2 0 0 0,19-4 0 0 0,-22 4-1194 0 0</inkml:trace>
</inkml:ink>
</file>

<file path=ppt/ink/ink3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0"/>
    </inkml:context>
    <inkml:brush xml:id="br0">
      <inkml:brushProperty name="width" value="0.1" units="cm"/>
      <inkml:brushProperty name="height" value="0.1" units="cm"/>
      <inkml:brushProperty name="color" value="#004F8B"/>
    </inkml:brush>
  </inkml:definitions>
  <inkml:trace contextRef="#ctx0" brushRef="#br0">0 58 2759 0 0,'6'-2'18172'0'0,"24"-6"-16912"0"0,243-38 3219 0 0,-264 45-4372 0 0,-1 1 0 0 0,1 0 1 0 0,-1 0-1 0 0,1 0 0 0 0,-1 1 1 0 0,10 2-1 0 0,12 4-4386 0 0,-19-5 415 0 0</inkml:trace>
</inkml:ink>
</file>

<file path=ppt/ink/ink3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1"/>
    </inkml:context>
    <inkml:brush xml:id="br0">
      <inkml:brushProperty name="width" value="0.1" units="cm"/>
      <inkml:brushProperty name="height" value="0.1" units="cm"/>
      <inkml:brushProperty name="color" value="#004F8B"/>
    </inkml:brush>
  </inkml:definitions>
  <inkml:trace contextRef="#ctx0" brushRef="#br0">43 16 10799 0 0,'0'0'4522'0'0,"-14"-16"2011"0"0,10 23-6371 0 0,1 0 1 0 0,0 0-1 0 0,0 0 1 0 0,1 0-1 0 0,-1 0 0 0 0,2 1 1 0 0,-1-1-1 0 0,0 10 1 0 0,-3 67 166 0 0,5-55-183 0 0,1 177-51 0 0,1-73-78 0 0,-2-130-161 0 0,0 0 0 0 0,0 1 1 0 0,1-1-1 0 0,-1 1 0 0 0,1-1 0 0 0,-1 0 0 0 0,1 1 0 0 0,0-1 1 0 0,0 0-1 0 0,1 0 0 0 0,1 5 0 0 0,-2-7-23 0 0,0 0-1 0 0,0 0 1 0 0,0 0-1 0 0,1 0 0 0 0,-1 0 1 0 0,0-1-1 0 0,0 1 1 0 0,1 0-1 0 0,-1 0 1 0 0,0-1-1 0 0,0 1 1 0 0,1-1-1 0 0,-1 1 1 0 0,1-1-1 0 0,-1 0 0 0 0,0 0 1 0 0,1 0-1 0 0,-1 1 1 0 0,1-1-1 0 0,-1 0 1 0 0,1-1-1 0 0,-1 1 1 0 0,1 0-1 0 0,-1 0 1 0 0,0-1-1 0 0,1 1 0 0 0,-1 0 1 0 0,0-1-1 0 0,1 0 1 0 0,1 0-1 0 0</inkml:trace>
</inkml:ink>
</file>

<file path=ppt/ink/ink3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2"/>
    </inkml:context>
    <inkml:brush xml:id="br0">
      <inkml:brushProperty name="width" value="0.1" units="cm"/>
      <inkml:brushProperty name="height" value="0.1" units="cm"/>
      <inkml:brushProperty name="color" value="#004F8B"/>
    </inkml:brush>
  </inkml:definitions>
  <inkml:trace contextRef="#ctx0" brushRef="#br0">27 0 20271 0 0,'-22'17'3112'0'0,"18"-19"-2144"0"0</inkml:trace>
</inkml:ink>
</file>

<file path=ppt/ink/ink3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3"/>
    </inkml:context>
    <inkml:brush xml:id="br0">
      <inkml:brushProperty name="width" value="0.1" units="cm"/>
      <inkml:brushProperty name="height" value="0.1" units="cm"/>
      <inkml:brushProperty name="color" value="#004F8B"/>
    </inkml:brush>
  </inkml:definitions>
  <inkml:trace contextRef="#ctx0" brushRef="#br0">73 0 12031 0 0,'0'0'2102'0'0,"-11"35"1600"0"0,-4 4-3136 0 0,1 0 1 0 0,-7 44-1 0 0,17-64-561 0 0,1 1 1 0 0,0-1-1 0 0,2 1 1 0 0,0-1-1 0 0,2 1 1 0 0,3 29 0 0 0,-3-47 28 0 0,0-1 1 0 0,0 1 0 0 0,0-1 0 0 0,0 0 0 0 0,0 0 0 0 0,0 1 0 0 0,0-1 0 0 0,0 0 0 0 0,0 0 0 0 0,1 0 0 0 0,-1 0 0 0 0,0 0 0 0 0,1-1 0 0 0,-1 1 0 0 0,1 0 0 0 0,-1-1 0 0 0,0 1 0 0 0,1-1 0 0 0,0 1-1 0 0,-1-1 1 0 0,1 1 0 0 0,-1-1 0 0 0,1 0 0 0 0,-1 0 0 0 0,1 0 0 0 0,0 0 0 0 0,-1 0 0 0 0,1 0 0 0 0,1-1 0 0 0,61-6 779 0 0,-51 5-570 0 0,347-62 3432 0 0,-358 64-3801 0 0,-1 0 0 0 0,0-1 0 0 0,1 1 0 0 0,-1 0-1 0 0,1 0 1 0 0,-1 0 0 0 0,0 0 0 0 0,1 0 0 0 0,-1 0 0 0 0,1 1 0 0 0,-1-1-1 0 0,0 0 1 0 0,1 1 0 0 0,-1-1 0 0 0,0 1 0 0 0,2 0 0 0 0</inkml:trace>
</inkml:ink>
</file>

<file path=ppt/ink/ink3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4"/>
    </inkml:context>
    <inkml:brush xml:id="br0">
      <inkml:brushProperty name="width" value="0.1" units="cm"/>
      <inkml:brushProperty name="height" value="0.1" units="cm"/>
      <inkml:brushProperty name="color" value="#004F8B"/>
    </inkml:brush>
  </inkml:definitions>
  <inkml:trace contextRef="#ctx0" brushRef="#br0">187 0 12151 0 0,'0'0'2499'0'0,"-19"22"2446"0"0,3-4-4246 0 0,1 1 1 0 0,0 0-1 0 0,2 2 0 0 0,-14 26 0 0 0,9-12-476 0 0,2-1 0 0 0,1 2 0 0 0,-16 60 0 0 0,30-92-272 0 0,1 0 1 0 0,0 0-1 0 0,0-1 0 0 0,0 1 0 0 0,0 0 0 0 0,1 0 1 0 0,0 0-1 0 0,0-1 0 0 0,0 1 0 0 0,0-1 0 0 0,0 1 1 0 0,1-1-1 0 0,-1 1 0 0 0,1-1 0 0 0,0 0 0 0 0,0 1 1 0 0,1-1-1 0 0,2 4 0 0 0,-3-5-35 0 0,0 1 0 0 0,1-1-1 0 0,-1 0 1 0 0,0 0 0 0 0,1 0 0 0 0,-1 0 0 0 0,1 0-1 0 0,0 0 1 0 0,-1-1 0 0 0,1 1 0 0 0,0-1-1 0 0,0 0 1 0 0,0 0 0 0 0,0 0 0 0 0,0 0 0 0 0,0 0-1 0 0,1-1 1 0 0,-1 1 0 0 0,0-1 0 0 0,0 0-1 0 0,7 0 1 0 0,-1-3-1856 0 0</inkml:trace>
</inkml:ink>
</file>

<file path=ppt/ink/ink3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5"/>
    </inkml:context>
    <inkml:brush xml:id="br0">
      <inkml:brushProperty name="width" value="0.1" units="cm"/>
      <inkml:brushProperty name="height" value="0.1" units="cm"/>
      <inkml:brushProperty name="color" value="#004F8B"/>
    </inkml:brush>
  </inkml:definitions>
  <inkml:trace contextRef="#ctx0" brushRef="#br0">12 114 9359 0 0,'0'0'846'0'0,"27"-26"3176"0"0,6 3-734 0 0,-29 21-3056 0 0,-1 1 1 0 0,0-1-1 0 0,0 0 1 0 0,0 0-1 0 0,0 0 1 0 0,0 0 0 0 0,-1 0-1 0 0,1-1 1 0 0,0 1-1 0 0,-1-1 1 0 0,0 0-1 0 0,0 1 1 0 0,0-1-1 0 0,0 0 1 0 0,0-1 0 0 0,0 1-1 0 0,-1 0 1 0 0,0 0-1 0 0,2-6 1 0 0,-3 9-201 0 0,0 0 0 0 0,0-1 0 0 0,0 1-1 0 0,0-1 1 0 0,0 1 0 0 0,1 0 0 0 0,-1-1 0 0 0,0 1 0 0 0,0 0 0 0 0,0-1 0 0 0,0 1 0 0 0,1 0 0 0 0,-1-1-1 0 0,0 1 1 0 0,0 0 0 0 0,1-1 0 0 0,-1 1 0 0 0,0 0 0 0 0,0 0 0 0 0,1-1 0 0 0,-1 1 0 0 0,0 0 0 0 0,1 0-1 0 0,-1 0 1 0 0,1-1 0 0 0,-1 1 0 0 0,0 0 0 0 0,1 0 0 0 0,-1 0 0 0 0,0 0 0 0 0,1 0 0 0 0,-1 0 0 0 0,1 0-1 0 0,-1 0 1 0 0,0 0 0 0 0,1 0 0 0 0,-1 0 0 0 0,1 0 0 0 0,-1 0 0 0 0,0 0 0 0 0,1 0 0 0 0,19 14 185 0 0,11 26-116 0 0,-26-26-87 0 0,-1 1-1 0 0,-1-1 0 0 0,0 1 1 0 0,-1-1-1 0 0,0 1 0 0 0,-2 0 0 0 0,1 0 1 0 0,-3 17-1 0 0,-1-7-170 0 0,0 1 0 0 0,-2-1 0 0 0,-14 46 0 0 0,15-60 83 0 0,-1-1 0 0 0,0 1-1 0 0,-1-1 1 0 0,0 0 0 0 0,0-1-1 0 0,-1 0 1 0 0,-11 12 0 0 0,14-16 53 0 0,-1 0 1 0 0,0-1-1 0 0,0 1 1 0 0,0-1-1 0 0,-1 0 1 0 0,1-1 0 0 0,-1 1-1 0 0,0-1 1 0 0,0 0-1 0 0,0-1 1 0 0,0 0-1 0 0,-1 1 1 0 0,1-2 0 0 0,-7 2-1 0 0,12-3 28 0 0,0 1-1 0 0,0-1 1 0 0,0 0 0 0 0,1 0-1 0 0,-1 1 1 0 0,0-1 0 0 0,0 0-1 0 0,0 0 1 0 0,0 0 0 0 0,0 0-1 0 0,0 0 1 0 0,1 0 0 0 0,-1 0-1 0 0,0-1 1 0 0,0 1 0 0 0,0 0-1 0 0,0 0 1 0 0,0-1 0 0 0,1 1-1 0 0,-1 0 1 0 0,0-1 0 0 0,0 1-1 0 0,0-1 1 0 0,1 1 0 0 0,-1-1-1 0 0,-1 0 1 0 0,3 0 3 0 0,-1 0-1 0 0,0 1 1 0 0,1-1 0 0 0,-1 1 0 0 0,1-1-1 0 0,-1 0 1 0 0,1 1 0 0 0,-1-1 0 0 0,1 1-1 0 0,-1-1 1 0 0,1 1 0 0 0,-1-1 0 0 0,1 1-1 0 0,0 0 1 0 0,-1-1 0 0 0,1 1 0 0 0,-1 0-1 0 0,1-1 1 0 0,0 1 0 0 0,0 0 0 0 0,-1 0-1 0 0,2 0 1 0 0,42-17 112 0 0,-34 13-88 0 0,0 0 0 0 0,0 0 0 0 0,0 1 0 0 0,18-3 0 0 0,-2 6-153 0 0,0 0 1 0 0,0 1-1 0 0,0 2 0 0 0,0 1 1 0 0,50 13-1 0 0,-66-15-1185 0 0</inkml:trace>
</inkml:ink>
</file>

<file path=ppt/ink/ink3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6"/>
    </inkml:context>
    <inkml:brush xml:id="br0">
      <inkml:brushProperty name="width" value="0.1" units="cm"/>
      <inkml:brushProperty name="height" value="0.1" units="cm"/>
      <inkml:brushProperty name="color" value="#004F8B"/>
    </inkml:brush>
  </inkml:definitions>
  <inkml:trace contextRef="#ctx0" brushRef="#br0">149 13 4607 0 0,'-2'-10'17154'0'0,"1"7"-16989"0"0,-5 8 12 0 0,0-1 1 0 0,0 1-1 0 0,1 0 1 0 0,0 0-1 0 0,0 0 1 0 0,0 1-1 0 0,1-1 1 0 0,-7 13-1 0 0,-27 58-353 0 0,17-33 260 0 0,16-33-84 0 0,0-2 0 0 0,1-1 0 0 0,0 2 0 0 0,1-1 0 0 0,-1 0 0 0 0,2 1 0 0 0,-4 15 0 0 0,6-22 0 0 0,0 0 0 0 0,0 0 0 0 0,0 1 0 0 0,0-1 0 0 0,1 0 0 0 0,-1 0 0 0 0,1 0 0 0 0,-1 1 0 0 0,1-1 0 0 0,0 0 0 0 0,0 0 0 0 0,0 0 0 0 0,0 0 0 0 0,1 0 0 0 0,-1 0 0 0 0,0-1 0 0 0,1 1 0 0 0,-1 0 0 0 0,1-1 0 0 0,-1 1 0 0 0,1-1 0 0 0,0 1 0 0 0,0-1 0 0 0,0 0 0 0 0,0 0 0 0 0,0 0 0 0 0,0 0 0 0 0,0 0 0 0 0,0 0 0 0 0,0 0 0 0 0,4 0 0 0 0,4 2 82 0 0,0 0 0 0 0,0-1 0 0 0,0 0 0 0 0,0-1 0 0 0,0 0 0 0 0,0-1 0 0 0,1 0 0 0 0,-1 0 0 0 0,0-1 0 0 0,10-3 0 0 0,12-3 372 0 0,55-21 1 0 0,-57 17-166 0 0,53-11 0 0 0,-65 22-80 0 0,-6 1-3063 0 0</inkml:trace>
</inkml:ink>
</file>

<file path=ppt/ink/ink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6"/>
    </inkml:context>
    <inkml:brush xml:id="br0">
      <inkml:brushProperty name="width" value="0.1" units="cm"/>
      <inkml:brushProperty name="height" value="0.1" units="cm"/>
      <inkml:brushProperty name="color" value="#AB008B"/>
    </inkml:brush>
  </inkml:definitions>
  <inkml:trace contextRef="#ctx0" brushRef="#br0">66 228 4143 0 0,'-6'4'327'0'0,"1"0"-1"0"0,0 0 0 0 0,0 0 0 0 0,0 0 0 0 0,0 1 0 0 0,1 0 0 0 0,0 0 0 0 0,-7 10 1 0 0,9-12 196 0 0,0 0 0 0 0,1 0 1 0 0,-1 0-1 0 0,0 0 0 0 0,1 0 1 0 0,0 1-1 0 0,0-1 1 0 0,0 0-1 0 0,0 1 0 0 0,0-1 1 0 0,1 0-1 0 0,0 1 0 0 0,-1-1 1 0 0,1 1-1 0 0,0-1 1 0 0,1 1-1 0 0,0 6 0 0 0,0-9-438 0 0,0 0 0 0 0,-1-1-1 0 0,1 1 1 0 0,0 0 0 0 0,-1 0 0 0 0,1 0-1 0 0,0-1 1 0 0,0 1 0 0 0,0 0-1 0 0,0-1 1 0 0,-1 1 0 0 0,1-1 0 0 0,0 1-1 0 0,0-1 1 0 0,0 1 0 0 0,0-1-1 0 0,1 0 1 0 0,-1 1 0 0 0,0-1 0 0 0,0 0-1 0 0,0 0 1 0 0,0 0 0 0 0,0 0-1 0 0,0 0 1 0 0,0 0 0 0 0,0 0 0 0 0,0 0-1 0 0,2-1 1 0 0,40-8 740 0 0,-22 4-367 0 0,193-14 1313 0 0,-66 7-1134 0 0,432-30 943 0 0,139-18-553 0 0,-438 34-756 0 0,203-23-29 0 0,62-9-118 0 0,564-16-141 0 0,-1030 80-794 0 0,-79-6 410 0 0,-10 6-1803 0 0,-3 0 929 0 0</inkml:trace>
</inkml:ink>
</file>

<file path=ppt/ink/ink3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7"/>
    </inkml:context>
    <inkml:brush xml:id="br0">
      <inkml:brushProperty name="width" value="0.1" units="cm"/>
      <inkml:brushProperty name="height" value="0.1" units="cm"/>
      <inkml:brushProperty name="color" value="#004F8B"/>
    </inkml:brush>
  </inkml:definitions>
  <inkml:trace contextRef="#ctx0" brushRef="#br0">112 16 6911 0 0,'-12'-16'14748'0'0,"10"17"-14627"0"0,0 1 0 0 0,0-1 0 0 0,0 0 0 0 0,0 1 0 0 0,0-1 0 0 0,0 1-1 0 0,1-1 1 0 0,-1 1 0 0 0,1 0 0 0 0,-1 0 0 0 0,1 0 0 0 0,-1 0 0 0 0,1 0 0 0 0,0 0 0 0 0,0 0-1 0 0,0 0 1 0 0,-1 4 0 0 0,-13 46 331 0 0,12-40-260 0 0,-14 57 97 0 0,3 1 0 0 0,-7 103 0 0 0,23-113-117 0 0,-2-57-308 0 0,1 1 0 0 0,0-1 0 0 0,-1 1 0 0 0,1-1 0 0 0,0 1 0 0 0,0-1 0 0 0,1 0 0 0 0,-1 0 0 0 0,1 1 0 0 0,0-1 0 0 0,0 0 0 0 0,0 0 0 0 0,0-1 0 0 0,4 5 0 0 0,0-4-1244 0 0,-1-3-55 0 0</inkml:trace>
</inkml:ink>
</file>

<file path=ppt/ink/ink3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8"/>
    </inkml:context>
    <inkml:brush xml:id="br0">
      <inkml:brushProperty name="width" value="0.1" units="cm"/>
      <inkml:brushProperty name="height" value="0.1" units="cm"/>
      <inkml:brushProperty name="color" value="#004F8B"/>
    </inkml:brush>
  </inkml:definitions>
  <inkml:trace contextRef="#ctx0" brushRef="#br0">199 46 9527 0 0,'0'0'4696'0'0,"-31"-15"256"0"0,23 15-4752 0 0,1 0 0 0 0,-1 0 0 0 0,0 1 0 0 0,1-1 0 0 0,-1 2 0 0 0,1-1 0 0 0,0 1 0 0 0,-1 0 0 0 0,1 1 0 0 0,-11 5 0 0 0,12-6-70 0 0,0 1 1 0 0,1-1-1 0 0,0 2 0 0 0,-1-1 1 0 0,1 1-1 0 0,0-1 0 0 0,1 1 0 0 0,-1 1 1 0 0,1-1-1 0 0,0 1 0 0 0,0-1 1 0 0,0 1-1 0 0,-4 8 0 0 0,7-11-130 0 0,0 0 0 0 0,1 0 0 0 0,0 0 0 0 0,-1 0 0 0 0,1-1 0 0 0,0 1 0 0 0,0 0 0 0 0,0 0 0 0 0,0 0 0 0 0,0 0 0 0 0,1 0 0 0 0,-1 0 0 0 0,0 0 0 0 0,1 0 0 0 0,0 0 0 0 0,-1-1 0 0 0,1 1 0 0 0,0 0 0 0 0,0 0 0 0 0,0-1 0 0 0,0 1 0 0 0,0 0 0 0 0,0-1 0 0 0,1 1 0 0 0,-1-1 0 0 0,0 0 0 0 0,1 1 0 0 0,-1-1 0 0 0,1 0 0 0 0,0 0 0 0 0,1 1 0 0 0,9 6 0 0 0,0-1 0 0 0,0 0 0 0 0,18 6 0 0 0,-14-6 0 0 0,34 15 74 0 0,-18-9 124 0 0,-1 2 0 0 0,56 34 0 0 0,-81-45-177 0 0,0 0 1 0 0,0 0-1 0 0,0 1 0 0 0,-1 0 0 0 0,0 0 1 0 0,0 0-1 0 0,0 1 0 0 0,-1 0 0 0 0,1-1 1 0 0,-1 2-1 0 0,-1-1 0 0 0,1 0 1 0 0,-1 1-1 0 0,0 0 0 0 0,-1-1 0 0 0,1 1 1 0 0,-1 0-1 0 0,-1 0 0 0 0,2 11 0 0 0,-3-14-14 0 0,-1-1-1 0 0,1 1 0 0 0,-1 0 0 0 0,0-1 1 0 0,0 1-1 0 0,0 0 0 0 0,-1-1 0 0 0,1 1 1 0 0,-1-1-1 0 0,0 0 0 0 0,0 1 0 0 0,0-1 1 0 0,0 0-1 0 0,-1 0 0 0 0,1-1 0 0 0,-1 1 1 0 0,0 0-1 0 0,0-1 0 0 0,0 1 0 0 0,0-1 1 0 0,0 0-1 0 0,0 0 0 0 0,-5 2 0 0 0,-11 6-6 0 0,-1-1-1 0 0,-40 13 0 0 0,30-11-9 0 0,-7 6-116 0 0,-31 12 55 0 0,64-27 69 0 0,0-1 0 0 0,0 0 0 0 0,0 0 0 0 0,0 0 0 0 0,0-1 1 0 0,0 1-1 0 0,0-1 0 0 0,0 0 0 0 0,0 0 0 0 0,0-1 1 0 0,0 1-1 0 0,0-1 0 0 0,-6-1 0 0 0,8 1 2 0 0,0-1 0 0 0,0 1 0 0 0,0-1 0 0 0,0 1 0 0 0,0-1 0 0 0,0 0 0 0 0,0 0 0 0 0,1 1 0 0 0,-1-1 0 0 0,1 0 0 0 0,0-1 0 0 0,-1 1 0 0 0,1 0 0 0 0,0 0 0 0 0,0 0 0 0 0,0-1 0 0 0,1 1 0 0 0,-1 0 0 0 0,0-1 0 0 0,1 1 0 0 0,0-1 0 0 0,-1 1 0 0 0,1-1 0 0 0,0 1 0 0 0,0-1 0 0 0,1 1 0 0 0,-1-1 0 0 0,1-3 0 0 0,2-10 0 0 0,0 0 0 0 0,1 1 0 0 0,7-19 0 0 0,-8 25 0 0 0,2-5-11 0 0,1 0 0 0 0,0 1 0 0 0,1 0 0 0 0,0 0 0 0 0,1 1 0 0 0,1 0 0 0 0,0 0 0 0 0,0 1 0 0 0,13-12 0 0 0,10-5-9 0 0,64-43 1 0 0,15-12 35 0 0,-109 82-2 0 0,0-1 0 0 0,0 0 1 0 0,1 1-1 0 0,-1-1 0 0 0,0 0 1 0 0,-1 0-1 0 0,1 0 0 0 0,0 0 1 0 0,-1-1-1 0 0,1 1 0 0 0,-1 0 1 0 0,0-1-1 0 0,1 1 0 0 0,-1-1 1 0 0,0 1-1 0 0,-1-1 0 0 0,1 0 1 0 0,0 1-1 0 0,-1-1 0 0 0,0 0 1 0 0,1 0-1 0 0,-1 1 0 0 0,-1-6 1 0 0,0 4 26 0 0,-1 1 1 0 0,0 0 0 0 0,1-1 0 0 0,-2 1-1 0 0,1 0 1 0 0,0 1 0 0 0,-1-1-1 0 0,1 0 1 0 0,-1 1 0 0 0,0-1 0 0 0,0 1-1 0 0,0 0 1 0 0,0 0 0 0 0,0 0 0 0 0,0 0-1 0 0,-7-2 1 0 0,-2-2 11 0 0,0 2-1 0 0,0 0 0 0 0,-1 0 1 0 0,0 1-1 0 0,0 0 1 0 0,-16 0-1 0 0,21 2-154 0 0,0 0 0 0 0,-1 1 0 0 0,1 0 0 0 0,-1 1 0 0 0,1 0 0 0 0,0 0 0 0 0,-1 1 0 0 0,1 0 0 0 0,0 0 0 0 0,-13 6 0 0 0,10 1-3219 0 0</inkml:trace>
</inkml:ink>
</file>

<file path=ppt/ink/ink3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89"/>
    </inkml:context>
    <inkml:brush xml:id="br0">
      <inkml:brushProperty name="width" value="0.1" units="cm"/>
      <inkml:brushProperty name="height" value="0.1" units="cm"/>
      <inkml:brushProperty name="color" value="#004F8B"/>
    </inkml:brush>
  </inkml:definitions>
  <inkml:trace contextRef="#ctx0" brushRef="#br0">52 51 7367 0 0,'0'-1'568'0'0,"0"-6"550"0"0,-2-26 8897 0 0,-5 23-6093 0 0,-6 14-4152 0 0,10 0 361 0 0,1-1-1 0 0,1 1 0 0 0,-1 0 0 0 0,0 0 0 0 0,1 0 0 0 0,0 0 0 0 0,0 1 0 0 0,0-1 0 0 0,0 0 0 0 0,1 0 0 0 0,0 1 0 0 0,0-1 0 0 0,0 5 0 0 0,-1 7 136 0 0,-7 62 169 0 0,3 0-1 0 0,8 130 1 0 0,0-176-435 0 0,-3-31-1 0 0,1 0 1 0 0,-1 0-1 0 0,0 1 1 0 0,1-1-1 0 0,-1 0 0 0 0,0 0 1 0 0,1 0-1 0 0,0 0 1 0 0,-1 0-1 0 0,1 0 0 0 0,-1 0 1 0 0,1 0-1 0 0,0-1 1 0 0,0 1-1 0 0,0 0 0 0 0,-1 0 1 0 0,1 0-1 0 0,0-1 1 0 0,0 1-1 0 0,0 0 0 0 0,0-1 1 0 0,0 1-1 0 0,0-1 1 0 0,0 0-1 0 0,0 1 0 0 0,0-1 1 0 0,1 0-1 0 0,-1 1 1 0 0,0-1-1 0 0,2 0 0 0 0,27-1-531 0 0,-15-11-1548 0 0,-9 2 847 0 0</inkml:trace>
</inkml:ink>
</file>

<file path=ppt/ink/ink3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0"/>
    </inkml:context>
    <inkml:brush xml:id="br0">
      <inkml:brushProperty name="width" value="0.1" units="cm"/>
      <inkml:brushProperty name="height" value="0.1" units="cm"/>
      <inkml:brushProperty name="color" value="#004F8B"/>
    </inkml:brush>
  </inkml:definitions>
  <inkml:trace contextRef="#ctx0" brushRef="#br0">1 28 7831 0 0,'27'-28'15640'0'0,"-30"48"-15079"0"0,2 0 0 0 0,1 40 0 0 0,0 3-284 0 0,-4 8-187 0 0,-1-11 29 0 0,3 0 1 0 0,8 89-1 0 0,-5-147-185 0 0,-1 1 0 0 0,1-1 0 0 0,-1 1 1 0 0,1-1-1 0 0,0 0 0 0 0,0 1 0 0 0,0-1 0 0 0,0 0 0 0 0,1 0 0 0 0,-1 0 0 0 0,0 0 0 0 0,1 0 0 0 0,0 0 1 0 0,-1 0-1 0 0,1 0 0 0 0,0-1 0 0 0,0 1 0 0 0,0-1 0 0 0,0 1 0 0 0,0-1 0 0 0,0 0 0 0 0,3 2 0 0 0,-3-3-7 0 0,0 1 0 0 0,-1-1-1 0 0,1 1 1 0 0,0-1-1 0 0,0 0 1 0 0,0 0-1 0 0,-1 0 1 0 0,1 0 0 0 0,0 0-1 0 0,0 0 1 0 0,0 0-1 0 0,-1 0 1 0 0,1-1 0 0 0,0 1-1 0 0,0-1 1 0 0,-1 1-1 0 0,1-1 1 0 0,-1 0-1 0 0,1 0 1 0 0,0 0 0 0 0,-1 0-1 0 0,1 0 1 0 0,-1 0-1 0 0,0 0 1 0 0,1 0-1 0 0,-1 0 1 0 0,0-1 0 0 0,0 1-1 0 0,0-1 1 0 0,1 1-1 0 0,-1-2 1 0 0,7-12-1614 0 0</inkml:trace>
</inkml:ink>
</file>

<file path=ppt/ink/ink3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1"/>
    </inkml:context>
    <inkml:brush xml:id="br0">
      <inkml:brushProperty name="width" value="0.1" units="cm"/>
      <inkml:brushProperty name="height" value="0.1" units="cm"/>
      <inkml:brushProperty name="color" value="#004F8B"/>
    </inkml:brush>
  </inkml:definitions>
  <inkml:trace contextRef="#ctx0" brushRef="#br0">12 104 2303 0 0,'-6'17'1279'0'0,"2"-4"2521"0"0,3-10-3279 0 0,1 0 0 0 0,0 0 0 0 0,0 0 0 0 0,0 0 0 0 0,0 0 0 0 0,0-1 0 0 0,1 1 0 0 0,0 0 0 0 0,-1 0 0 0 0,1 0 0 0 0,0-1 0 0 0,0 1-1 0 0,0 0 1 0 0,1-1 0 0 0,-1 1 0 0 0,3 2 0 0 0,-1-1-114 0 0,1 0-1 0 0,-1 0 1 0 0,1 0-1 0 0,0-1 0 0 0,0 0 1 0 0,1 0-1 0 0,-1 0 1 0 0,7 3-1 0 0,10 3 18 0 0,0 0 0 0 0,0-2 0 0 0,32 6 1 0 0,-28-6 684 0 0,-18-5-1014 0 0,1 0 1 0 0,0 0-1 0 0,0-1 1 0 0,0 0-1 0 0,-1 0 1 0 0,1-1-1 0 0,0 0 1 0 0,0 0-1 0 0,0-1 1 0 0,0 0-1 0 0,0 0 1 0 0,0-1-1 0 0,0 0 1 0 0,-1 0-1 0 0,1-1 1 0 0,-1 0-1 0 0,0-1 1 0 0,0 1-1 0 0,0-1 1 0 0,0 0-1 0 0,0-1 1 0 0,-1 0-1 0 0,0 0 1 0 0,0 0-1 0 0,0-1 1 0 0,-1 0-1 0 0,0 0 1 0 0,5-8-1 0 0,7-7 105 0 0,1 0-1 0 0,0 2 0 0 0,1 0 1 0 0,1 1-1 0 0,1 1 1 0 0,40-25-1 0 0,-53 37-177 0 0,1 1 0 0 0,-1 0 0 0 0,0 0 0 0 0,1 1 0 0 0,0 0 0 0 0,0 0 0 0 0,0 1 0 0 0,0 0 0 0 0,0 1 0 0 0,0 0 0 0 0,0 1 0 0 0,0 0-1 0 0,1 0 1 0 0,-1 0 0 0 0,0 2 0 0 0,0-1 0 0 0,0 1 0 0 0,0 0 0 0 0,0 1 0 0 0,0 0 0 0 0,-1 0 0 0 0,0 1 0 0 0,10 5 0 0 0,42 29-14 0 0,-39-22-186 0 0,1-2 0 0 0,1-1 0 0 0,0-1 0 0 0,0 0 0 0 0,1-2 0 0 0,26 7 0 0 0,-30-14-1251 0 0</inkml:trace>
</inkml:ink>
</file>

<file path=ppt/ink/ink3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2"/>
    </inkml:context>
    <inkml:brush xml:id="br0">
      <inkml:brushProperty name="width" value="0.1" units="cm"/>
      <inkml:brushProperty name="height" value="0.1" units="cm"/>
      <inkml:brushProperty name="color" value="#004F8B"/>
    </inkml:brush>
  </inkml:definitions>
  <inkml:trace contextRef="#ctx0" brushRef="#br0">0 47 9039 0 0,'0'0'3826'0'0,"7"-37"1075"0"0,-1 38-4563 0 0,0-1 0 0 0,0 0 0 0 0,0 0-1 0 0,-1 0 1 0 0,1-1 0 0 0,0 0 0 0 0,8-2 0 0 0,18-2 176 0 0,150 5 1135 0 0,-76 3-530 0 0,-100-4-1076 0 0,-1 1-1 0 0,1 1 1 0 0,-1-1 0 0 0,1 1-1 0 0,-1 0 1 0 0,1 0 0 0 0,-1 1-1 0 0,8 2 1 0 0,4 8-2784 0 0</inkml:trace>
</inkml:ink>
</file>

<file path=ppt/ink/ink3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3"/>
    </inkml:context>
    <inkml:brush xml:id="br0">
      <inkml:brushProperty name="width" value="0.1" units="cm"/>
      <inkml:brushProperty name="height" value="0.1" units="cm"/>
      <inkml:brushProperty name="color" value="#004F8B"/>
    </inkml:brush>
  </inkml:definitions>
  <inkml:trace contextRef="#ctx0" brushRef="#br0">1 31 11863 0 0,'0'0'3222'0'0,"33"-10"1652"0"0,3 2-3334 0 0,1 3-1 0 0,51-3 1 0 0,-73 8-1345 0 0,1 0 0 0 0,0 2 1 0 0,0-1-1 0 0,-1 2 0 0 0,1 0 0 0 0,-1 1 1 0 0,0 0-1 0 0,18 9 0 0 0,-29-11-337 0 0,0-1-1 0 0,-1 1 1 0 0,1 0-1 0 0,0-1 1 0 0,0 0-1 0 0,0 0 1 0 0,0 0-1 0 0,0 0 1 0 0,0-1-1 0 0,0 0 1 0 0,0 0-1 0 0,1 0 0 0 0,-1 0 1 0 0,0 0-1 0 0,0-1 1 0 0,5-1-1 0 0,-1-2-1258 0 0</inkml:trace>
</inkml:ink>
</file>

<file path=ppt/ink/ink3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4"/>
    </inkml:context>
    <inkml:brush xml:id="br0">
      <inkml:brushProperty name="width" value="0.1" units="cm"/>
      <inkml:brushProperty name="height" value="0.1" units="cm"/>
      <inkml:brushProperty name="color" value="#004F8B"/>
    </inkml:brush>
  </inkml:definitions>
  <inkml:trace contextRef="#ctx0" brushRef="#br0">61 1 13127 0 0,'0'0'2378'0'0,"-12"36"2016"0"0,-31 194-1926 0 0,41-226-2467 0 0,2-2-1 0 0,-1-1 1 0 0,0 1 0 0 0,1-1-1 0 0,-1 1 1 0 0,1-1-1 0 0,0 1 1 0 0,0-1-1 0 0,-1 1 1 0 0,1-1-1 0 0,0 1 1 0 0,0-1-1 0 0,0 1 1 0 0,0-1-1 0 0,1 1 1 0 0,-1-1-1 0 0,0 1 1 0 0,1-1 0 0 0,-1 1-1 0 0,1-1 1 0 0,0 2-1 0 0,-1-2 23 0 0,1 1-1 0 0,0-1 0 0 0,-1 0 1 0 0,1 0-1 0 0,0 0 0 0 0,-1 0 1 0 0,1 0-1 0 0,0 0 1 0 0,0 0-1 0 0,0-1 0 0 0,0 1 1 0 0,0 0-1 0 0,0 0 1 0 0,0-1-1 0 0,0 1 0 0 0,0 0 1 0 0,0-1-1 0 0,1 1 0 0 0,-1-1 1 0 0,0 0-1 0 0,0 1 1 0 0,0-1-1 0 0,1 0 0 0 0,-1 0 1 0 0,0 0-1 0 0,3 0 1 0 0,33-3 476 0 0,-30 2-327 0 0,328-26 1876 0 0,-330 27-2552 0 0,0 0 0 0 0,-1 1 0 0 0,1-1 0 0 0,0 1 0 0 0,-1 1 0 0 0,1-1-1 0 0,-1 0 1 0 0,0 1 0 0 0,1 0 0 0 0,-1 0 0 0 0,0 1 0 0 0,0-1 0 0 0,7 6 0 0 0</inkml:trace>
</inkml:ink>
</file>

<file path=ppt/ink/ink3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5"/>
    </inkml:context>
    <inkml:brush xml:id="br0">
      <inkml:brushProperty name="width" value="0.1" units="cm"/>
      <inkml:brushProperty name="height" value="0.1" units="cm"/>
      <inkml:brushProperty name="color" value="#004F8B"/>
    </inkml:brush>
  </inkml:definitions>
  <inkml:trace contextRef="#ctx0" brushRef="#br0">127 8 11687 0 0,'-1'0'1060'0'0,"-3"-2"-869"0"0,2 1 347 0 0,0 0 0 0 0,0 0 0 0 0,0 1 0 0 0,0-1 1 0 0,0 1-1 0 0,0-1 0 0 0,0 1 0 0 0,0 0 0 0 0,0 0 0 0 0,0-1 0 0 0,0 2 0 0 0,0-1 0 0 0,-3 1 1 0 0,0-1-256 0 0,1 1 1 0 0,-1 1-1 0 0,1-1 1 0 0,0 1 0 0 0,-1-1-1 0 0,1 1 1 0 0,-7 4-1 0 0,8-2-229 0 0,0-1-1 0 0,0 0 1 0 0,1 1-1 0 0,-1-1 1 0 0,1 1-1 0 0,-1 0 1 0 0,1 0-1 0 0,0 0 1 0 0,1 0-1 0 0,-1 0 1 0 0,1 0-1 0 0,0 0 1 0 0,-2 7-1 0 0,-6 66 877 0 0,7-45-766 0 0,-2-2-148 0 0,2 1-1 0 0,2 44 0 0 0,1-64-14 0 0,0 0 0 0 0,1 0-1 0 0,1 0 1 0 0,-1 0 0 0 0,8 16-1 0 0,-7-21-6 0 0,-1 0 0 0 0,2-1 0 0 0,-1 1-1 0 0,0-1 1 0 0,1 0 0 0 0,7 7 0 0 0</inkml:trace>
</inkml:ink>
</file>

<file path=ppt/ink/ink3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6"/>
    </inkml:context>
    <inkml:brush xml:id="br0">
      <inkml:brushProperty name="width" value="0.1" units="cm"/>
      <inkml:brushProperty name="height" value="0.1" units="cm"/>
      <inkml:brushProperty name="color" value="#004F8B"/>
    </inkml:brush>
  </inkml:definitions>
  <inkml:trace contextRef="#ctx0" brushRef="#br0">6 1 11055 0 0,'-5'0'12656'0'0</inkml:trace>
</inkml:ink>
</file>

<file path=ppt/ink/ink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7"/>
    </inkml:context>
    <inkml:brush xml:id="br0">
      <inkml:brushProperty name="width" value="0.1" units="cm"/>
      <inkml:brushProperty name="height" value="0.1" units="cm"/>
      <inkml:brushProperty name="color" value="#AB008B"/>
    </inkml:brush>
  </inkml:definitions>
  <inkml:trace contextRef="#ctx0" brushRef="#br0">377 65 6911 0 0,'0'0'5475'0'0,"-24"-17"116"0"0,5 13-5301 0 0,0 1 0 0 0,0 1 0 0 0,0 0 0 0 0,0 2 0 0 0,0 0 0 0 0,0 1 0 0 0,0 1 0 0 0,0 0 0 0 0,0 2 0 0 0,-23 7 0 0 0,38-10-263 0 0,0 0 1 0 0,1 0-1 0 0,-1 1 0 0 0,1 0 0 0 0,0-1 1 0 0,0 1-1 0 0,-1 0 0 0 0,1 0 0 0 0,0 1 0 0 0,0-1 1 0 0,1 1-1 0 0,-1-1 0 0 0,1 1 0 0 0,-1 0 1 0 0,1 0-1 0 0,0 0 0 0 0,-3 4 0 0 0,5-5-17 0 0,-1 1 1 0 0,0-1-1 0 0,1 1 0 0 0,-1 0 0 0 0,1-1 0 0 0,0 1 1 0 0,0-1-1 0 0,0 1 0 0 0,0-1 0 0 0,0 1 0 0 0,0 0 1 0 0,1-1-1 0 0,0 1 0 0 0,-1-1 0 0 0,1 1 0 0 0,0-1 1 0 0,0 0-1 0 0,0 1 0 0 0,0-1 0 0 0,1 0 0 0 0,-1 0 1 0 0,0 0-1 0 0,1 0 0 0 0,0 0 0 0 0,0 0 0 0 0,2 2 0 0 0,27 24 174 0 0,1-2-1 0 0,2-1 1 0 0,0-1-1 0 0,63 31 1 0 0,-22-19 204 0 0,-58-30-280 0 0,1 2 0 0 0,-1 0 0 0 0,0 1 0 0 0,-1 1 1 0 0,0 0-1 0 0,-1 1 0 0 0,20 19 0 0 0,-33-28-98 0 0,-1-1 0 0 0,0 1 0 0 0,0 0 0 0 0,0 0 0 0 0,0 0 0 0 0,0 0 0 0 0,0 0 0 0 0,0 1-1 0 0,-1-1 1 0 0,1 0 0 0 0,-1 0 0 0 0,0 0 0 0 0,1 0 0 0 0,-1 1 0 0 0,0-1 0 0 0,0 0 0 0 0,0 0 0 0 0,-1 1 0 0 0,1-1 0 0 0,0 0 0 0 0,-1 0 0 0 0,0 0-1 0 0,1 0 1 0 0,-1 1 0 0 0,0-1 0 0 0,0 0 0 0 0,0 0 0 0 0,0-1 0 0 0,-1 1 0 0 0,1 0 0 0 0,0 0 0 0 0,-3 2 0 0 0,-6 8 56 0 0,-1-1 1 0 0,-1 1-1 0 0,-20 14 0 0 0,15-11 10 0 0,-6 4-7 0 0,-1-1 0 0 0,0-1 0 0 0,-2-1 0 0 0,-31 15 0 0 0,43-24-13 0 0,0-1 0 0 0,-1-1 1 0 0,0 0-1 0 0,0 0 0 0 0,0-2 0 0 0,0 0 0 0 0,0-1 1 0 0,-1 0-1 0 0,-29-1 0 0 0,40-2-41 0 0,-1 1-1 0 0,1-1 1 0 0,0-1-1 0 0,-1 1 1 0 0,1-1-1 0 0,0 0 1 0 0,0 0-1 0 0,0 0 1 0 0,0-1-1 0 0,0 0 1 0 0,1 0-1 0 0,-1 0 1 0 0,1 0-1 0 0,0-1 1 0 0,0 0-1 0 0,0 0 1 0 0,1 0-1 0 0,-1 0 1 0 0,1 0-1 0 0,0-1 1 0 0,0 0-1 0 0,0 1 1 0 0,1-1-1 0 0,-1 0 1 0 0,1 0-1 0 0,1-1 1 0 0,-3-6-1 0 0,3 5 2 0 0,-1 0 0 0 0,1 1 0 0 0,1-1 0 0 0,-1 0 1 0 0,1 0-1 0 0,1 0 0 0 0,-1 0 0 0 0,1 0 0 0 0,0 0 0 0 0,1 0 0 0 0,-1 0 0 0 0,1 1 0 0 0,1-1 0 0 0,-1 1 0 0 0,1-1 1 0 0,0 1-1 0 0,1 0 0 0 0,-1 0 0 0 0,1 0 0 0 0,0 1 0 0 0,7-7 0 0 0,9-6-42 0 0,1 2-1 0 0,0 0 0 0 0,41-22 1 0 0,-34 21-29 0 0,49-36 0 0 0,161-163-62 0 0,-228 208 100 0 0,34-31 44 0 0,-43 38-25 0 0,1 0 0 0 0,-1-1-1 0 0,0 1 1 0 0,1-1 0 0 0,-1 1 0 0 0,0-1 0 0 0,0 1-1 0 0,0-1 1 0 0,0 0 0 0 0,0 1 0 0 0,0-1 0 0 0,-1 0-1 0 0,1 0 1 0 0,0 0 0 0 0,-1 1 0 0 0,1-1-1 0 0,-1 0 1 0 0,0 0 0 0 0,0 0 0 0 0,0 0 0 0 0,0 0-1 0 0,0 0 1 0 0,0-2 0 0 0,-2 2 1 0 0,0 0 0 0 0,0 0 0 0 0,0 0 0 0 0,0 0 0 0 0,0 1 0 0 0,0-1 0 0 0,0 1 0 0 0,0-1 0 0 0,-1 1 0 0 0,1 0 0 0 0,0 0 0 0 0,-1 0 0 0 0,1 0 0 0 0,-1 0-1 0 0,1 0 1 0 0,-1 1 0 0 0,0-1 0 0 0,1 1 0 0 0,-1 0 0 0 0,0 0 0 0 0,1 0 0 0 0,-5 0 0 0 0,-4 0 14 0 0,0 1 0 0 0,0 0 0 0 0,-22 5 0 0 0,26-4-178 0 0,-1 0 1 0 0,1 1-1 0 0,-1-1 0 0 0,1 1 0 0 0,0 1 1 0 0,0-1-1 0 0,1 1 0 0 0,-7 5 0 0 0,6-2-1472 0 0</inkml:trace>
</inkml:ink>
</file>

<file path=ppt/ink/ink3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7"/>
    </inkml:context>
    <inkml:brush xml:id="br0">
      <inkml:brushProperty name="width" value="0.1" units="cm"/>
      <inkml:brushProperty name="height" value="0.1" units="cm"/>
      <inkml:brushProperty name="color" value="#004F8B"/>
    </inkml:brush>
  </inkml:definitions>
  <inkml:trace contextRef="#ctx0" brushRef="#br0">66 1 10423 0 0,'-6'10'11147'0'0,"-18"39"-10487"0"0,13 2-335 0 0,-7 104-1 0 0,14-116-12 0 0,3-34-232 0 0,1-3-63 0 0,-1 0 0 0 0,1-1 0 0 0,0 1-1 0 0,-1 0 1 0 0,1 0 0 0 0,0-1 0 0 0,0 1 0 0 0,0 0 0 0 0,0 0 0 0 0,1 0 0 0 0,-1-1 0 0 0,0 1 0 0 0,1 0 0 0 0,-1 0-1 0 0,1-1 1 0 0,-1 1 0 0 0,3 2 0 0 0,-3-3-17 0 0,1 0 0 0 0,0 0 0 0 0,0-1 0 0 0,0 1 0 0 0,0 0 0 0 0,1-1 0 0 0,-1 1 0 0 0,0-1 0 0 0,0 1 0 0 0,0-1 0 0 0,0 1 0 0 0,0-1 0 0 0,1 0 0 0 0,-1 0 0 0 0,0 1 0 0 0,0-1 0 0 0,1 0 0 0 0,-1 0 0 0 0,0 0 0 0 0,0 0 0 0 0,1-1 0 0 0,-1 1 0 0 0,0 0 0 0 0,0 0 0 0 0,0-1 0 0 0,1 1 0 0 0,1-2 0 0 0,-1 1 0 0 0,90-10 916 0 0,157 1 0 0 0,-243 10-803 0 0,-1 1 0 0 0,0 0 0 0 0,1 0 0 0 0,-1 1 0 0 0,0-1 0 0 0,0 1 0 0 0,0 0 0 0 0,6 3 0 0 0,10 4-2006 0 0,1-3-6181 0 0</inkml:trace>
</inkml:ink>
</file>

<file path=ppt/ink/ink3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8"/>
    </inkml:context>
    <inkml:brush xml:id="br0">
      <inkml:brushProperty name="width" value="0.1" units="cm"/>
      <inkml:brushProperty name="height" value="0.1" units="cm"/>
      <inkml:brushProperty name="color" value="#004F8B"/>
    </inkml:brush>
  </inkml:definitions>
  <inkml:trace contextRef="#ctx0" brushRef="#br0">130 1 12383 0 0,'-2'0'199'0'0,"0"0"0"0"0,0 0 0 0 0,-1 0-1 0 0,1 0 1 0 0,0 0 0 0 0,0 0 0 0 0,0 1-1 0 0,0-1 1 0 0,-1 1 0 0 0,1-1 0 0 0,0 1 0 0 0,0 0-1 0 0,0 0 1 0 0,0 0 0 0 0,1 0 0 0 0,-1 0-1 0 0,0 0 1 0 0,0 1 0 0 0,1-1 0 0 0,-1 1-1 0 0,0-1 1 0 0,1 1 0 0 0,0 0 0 0 0,-1-1-1 0 0,-1 4 1 0 0,-29 48 3296 0 0,23-31-2938 0 0,1 0 1 0 0,0 0-1 0 0,2 1 0 0 0,1 0 1 0 0,-2 25-1 0 0,5-27-603 0 0,1 1 1 0 0,0-1-1 0 0,2 0 1 0 0,1 0-1 0 0,0 0 0 0 0,2 0 1 0 0,0 0-1 0 0,1-1 0 0 0,14 34 1 0 0,-18-52-298 0 0</inkml:trace>
</inkml:ink>
</file>

<file path=ppt/ink/ink3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899"/>
    </inkml:context>
    <inkml:brush xml:id="br0">
      <inkml:brushProperty name="width" value="0.1" units="cm"/>
      <inkml:brushProperty name="height" value="0.1" units="cm"/>
      <inkml:brushProperty name="color" value="#004F8B"/>
    </inkml:brush>
  </inkml:definitions>
  <inkml:trace contextRef="#ctx0" brushRef="#br0">0 78 3679 0 0,'3'-5'12851'0'0,"14"-15"-9840"0"0,5 13-2382 0 0,0 2 1 0 0,1 0 0 0 0,0 2-1 0 0,0 0 1 0 0,0 2 0 0 0,0 0-1 0 0,25 3 1 0 0,32-2 174 0 0,-74 0-752 0 0,20 0 64 0 0,0-2 0 0 0,0 0 0 0 0,0-2 0 0 0,0-1 0 0 0,37-11 0 0 0,-62 15 177 0 0,-14 38 284 0 0,-6 8-480 0 0,-17 67-1 0 0,23-67-90 0 0,-33 75-1 0 0,34-95 0 0 0,-7 15-8 0 0,-18 51 1 0 0,33-78 1 0 0,0-1-1 0 0,1 1 1 0 0,1 0-1 0 0,0 0 1 0 0,0 0-1 0 0,2 0 1 0 0,-1 0 0 0 0,4 23-1 0 0,-3-35-95 0 0,0 1-1 0 0,0 0 0 0 0,1-1 1 0 0,-1 1-1 0 0,1-1 1 0 0,-1 1-1 0 0,1-1 1 0 0,-1 0-1 0 0,1 1 0 0 0,0-1 1 0 0,0 0-1 0 0,0 1 1 0 0,0-1-1 0 0,0 0 1 0 0,0 0-1 0 0,0 0 1 0 0,0 1-1 0 0,0-1 0 0 0,0-1 1 0 0,1 1-1 0 0,-1 0 1 0 0,1 0-1 0 0,-1 0 1 0 0,0-1-1 0 0,1 1 1 0 0,-1-1-1 0 0,1 1 0 0 0,-1-1 1 0 0,1 1-1 0 0,-1-1 1 0 0,1 0-1 0 0,0 0 1 0 0,-1 0-1 0 0,1 0 1 0 0,-1 0-1 0 0,1 0 0 0 0,-1 0 1 0 0,1 0-1 0 0,-1-1 1 0 0,4 0-1 0 0,-2 0-330 0 0,1 0 0 0 0,-1 0-1 0 0,0 0 1 0 0,1-1 0 0 0,-1 1 0 0 0,0-1 0 0 0,0 0-1 0 0,0 0 1 0 0,0 0 0 0 0,0 0 0 0 0,0-1-1 0 0,0 1 1 0 0,-1-1 0 0 0,0 1 0 0 0,1-1-1 0 0,2-5 1 0 0</inkml:trace>
</inkml:ink>
</file>

<file path=ppt/ink/ink3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0"/>
    </inkml:context>
    <inkml:brush xml:id="br0">
      <inkml:brushProperty name="width" value="0.1" units="cm"/>
      <inkml:brushProperty name="height" value="0.1" units="cm"/>
      <inkml:brushProperty name="color" value="#004F8B"/>
    </inkml:brush>
  </inkml:definitions>
  <inkml:trace contextRef="#ctx0" brushRef="#br0">9 43 12383 0 0,'0'0'100'0'0,"-1"0"-1"0"0,1 0 1 0 0,0 0-1 0 0,-1 0 1 0 0,1 0-1 0 0,0 0 0 0 0,-1 0 1 0 0,1 0-1 0 0,0 0 1 0 0,-1 0-1 0 0,1 0 1 0 0,0-1-1 0 0,-1 1 0 0 0,1 0 1 0 0,0 0-1 0 0,0 0 1 0 0,-1 0-1 0 0,1-1 1 0 0,0 1-1 0 0,0 0 1 0 0,-1 0-1 0 0,1 0 0 0 0,0-1 1 0 0,0 1-1 0 0,0 0 1 0 0,0 0-1 0 0,-1-1 1 0 0,1 1-1 0 0,0 0 0 0 0,0-1 1 0 0,0 1-1 0 0,0 0 1 0 0,0-1-1 0 0,0 1 1 0 0,0 0-1 0 0,0 0 1 0 0,-1-1-1 0 0,1 1 0 0 0,0 0 1 0 0,1-1-1 0 0,-1 1 1 0 0,0 0-1 0 0,0-1 1 0 0,0 1-1 0 0,0 0 0 0 0,0-1 1 0 0,0 1-1 0 0,0 0 1 0 0,0 0-1 0 0,0-1 1 0 0,1 1-1 0 0,-1 0 1 0 0,0-1-1 0 0,0 1 0 0 0,0 0 1 0 0,1-1 99 0 0,-1 1-100 0 0,0 0 1 0 0,1 0-1 0 0,-1 0 0 0 0,0 0 1 0 0,0-1-1 0 0,1 1 1 0 0,22-15 2712 0 0,10 10-1181 0 0,0 1 1 0 0,64 2-1 0 0,-14 0-673 0 0,-75 2-985 0 0,0 0-1 0 0,0 1 1 0 0,1 0 0 0 0,-1 1-1 0 0,10 3 1 0 0,22 4-3808 0 0,-30-9 2170 0 0</inkml:trace>
</inkml:ink>
</file>

<file path=ppt/ink/ink3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1"/>
    </inkml:context>
    <inkml:brush xml:id="br0">
      <inkml:brushProperty name="width" value="0.1" units="cm"/>
      <inkml:brushProperty name="height" value="0.1" units="cm"/>
      <inkml:brushProperty name="color" value="#004F8B"/>
    </inkml:brush>
  </inkml:definitions>
  <inkml:trace contextRef="#ctx0" brushRef="#br0">213 1 5063 0 0,'0'0'9347'0'0,"-22"19"-5536"0"0,11 0-3441 0 0,0 2 0 0 0,2-1 0 0 0,0 1 0 0 0,1 1 0 0 0,2-1 0 0 0,-6 29 1 0 0,3-15-66 0 0,-17 45 1 0 0,18-59-205 0 0,0-1-1 0 0,2 1 0 0 0,0 1 1 0 0,2-1-1 0 0,-4 33 0 0 0,7-43-64 0 0,1-1 0 0 0,0 0 0 0 0,1 0 0 0 0,0 1-1 0 0,0-1 1 0 0,1 0 0 0 0,0 0 0 0 0,1 0 0 0 0,0 0 0 0 0,1-1 0 0 0,0 1-1 0 0,1-1 1 0 0,10 17 0 0 0,-14-24-22 0 0,1 0-1 0 0,-1 0 1 0 0,0 0-1 0 0,0-1 1 0 0,1 1-1 0 0,-1 0 1 0 0,1-1-1 0 0,0 1 1 0 0,-1-1 0 0 0,1 0-1 0 0,0 0 1 0 0,0 1-1 0 0,0-1 1 0 0,0 0-1 0 0,0 0 1 0 0,0-1-1 0 0,0 1 1 0 0,0 0-1 0 0,0-1 1 0 0,0 1-1 0 0,1-1 1 0 0,-1 0 0 0 0,4 0-1 0 0,-3 0 32 0 0,0-1 0 0 0,0 0-1 0 0,-1 0 1 0 0,1-1 0 0 0,0 1 0 0 0,-1-1 0 0 0,1 1-1 0 0,-1-1 1 0 0,0 0 0 0 0,1 0 0 0 0,-1 0-1 0 0,0 0 1 0 0,0 0 0 0 0,0 0 0 0 0,2-5-1 0 0,1 0 45 0 0,0 0-1 0 0,-1-1 0 0 0,0 0 0 0 0,0 0 0 0 0,-1 0 0 0 0,0-1 0 0 0,0 1 0 0 0,-1-1 0 0 0,0 1 1 0 0,-1-1-1 0 0,1-11 0 0 0,-3 13-68 0 0,0 0-1 0 0,0 0 1 0 0,-1 1 0 0 0,0-1-1 0 0,0 0 1 0 0,-1 1 0 0 0,0-1 0 0 0,0 1-1 0 0,0 0 1 0 0,-6-8 0 0 0,7 11-12 0 0,1 1 1 0 0,-1 0 0 0 0,0 0-1 0 0,0-1 1 0 0,0 1 0 0 0,0 0-1 0 0,0 0 1 0 0,0 1-1 0 0,0-1 1 0 0,-1 0 0 0 0,1 1-1 0 0,-1 0 1 0 0,1-1 0 0 0,-1 1-1 0 0,0 0 1 0 0,1 0-1 0 0,-1 0 1 0 0,0 1 0 0 0,0-1-1 0 0,1 1 1 0 0,-1-1 0 0 0,0 1-1 0 0,0 0 1 0 0,0 0 0 0 0,0 0-1 0 0,1 1 1 0 0,-6 0-1 0 0,-105 23-1344 0 0</inkml:trace>
</inkml:ink>
</file>

<file path=ppt/ink/ink3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2"/>
    </inkml:context>
    <inkml:brush xml:id="br0">
      <inkml:brushProperty name="width" value="0.1" units="cm"/>
      <inkml:brushProperty name="height" value="0.1" units="cm"/>
      <inkml:brushProperty name="color" value="#004F8B"/>
    </inkml:brush>
  </inkml:definitions>
  <inkml:trace contextRef="#ctx0" brushRef="#br0">1 229 9151 0 0,'0'0'704'0'0,"7"-41"4944"0"0,6-15-2134 0 0,-9 35-2595 0 0,0 0 0 0 0,2 0 1 0 0,9-20-1 0 0,-15 39-871 0 0,1 0-1 0 0,0 0 1 0 0,0 1 0 0 0,0-1-1 0 0,0 0 1 0 0,0 1 0 0 0,0-1-1 0 0,1 0 1 0 0,-1 1 0 0 0,0 0 0 0 0,1-1-1 0 0,-1 1 1 0 0,1 0 0 0 0,0 0-1 0 0,2-2 1 0 0,-3 3-21 0 0,0-1-1 0 0,0 1 1 0 0,0 0 0 0 0,0 0-1 0 0,0 0 1 0 0,0 0 0 0 0,0 0 0 0 0,1 0-1 0 0,-1 0 1 0 0,0 0 0 0 0,0 0-1 0 0,0 0 1 0 0,0 1 0 0 0,0-1-1 0 0,0 0 1 0 0,0 1 0 0 0,0-1 0 0 0,0 1-1 0 0,0-1 1 0 0,1 2 0 0 0,2 0-1 0 0,-1 1 1 0 0,-1 0 0 0 0,1 0-1 0 0,0 0 1 0 0,-1 1 0 0 0,1-1-1 0 0,-1 0 1 0 0,0 1 0 0 0,0 0-1 0 0,-1-1 1 0 0,1 1 0 0 0,-1 0-1 0 0,2 6 1 0 0,4 18-46 0 0,-1 2 0 0 0,-2-1 0 0 0,-1 1 0 0 0,-1-1 0 0 0,-1 1 0 0 0,-2 0 0 0 0,-1-1 0 0 0,-1 1-1 0 0,-1-1 1 0 0,-2 0 0 0 0,-1 0 0 0 0,-18 45 0 0 0,15-50-111 0 0,8-16 99 0 0,-1 1 0 0 0,-1-1 1 0 0,0 0-1 0 0,0 0 0 0 0,-1-1 1 0 0,0 1-1 0 0,0-1 0 0 0,0 0 1 0 0,-8 7-1 0 0,14-15 34 0 0,-1 0-1 0 0,0 1 1 0 0,0-1 0 0 0,1 1 0 0 0,-1-1-1 0 0,0 0 1 0 0,0 1 0 0 0,0-1 0 0 0,0 0-1 0 0,0 1 1 0 0,0-1 0 0 0,0 0 0 0 0,0 1-1 0 0,0-1 1 0 0,0 0 0 0 0,0 1 0 0 0,0-1-1 0 0,0 0 1 0 0,-1 1 0 0 0,1-1 0 0 0,0 0-1 0 0,-1 1 1 0 0,1-1 0 0 0,0 1 0 0 0,-1-1-1 0 0,1 1 1 0 0,0-1 0 0 0,-1 1 0 0 0,1-1-1 0 0,-1 1 1 0 0,1-1 0 0 0,-1 1-1 0 0,1 0 1 0 0,-1-1 0 0 0,0 1 0 0 0,1-1-1 0 0,-1 1 1 0 0,1 0 0 0 0,-1 0 0 0 0,0 0-1 0 0,1-1 1 0 0,-1 1 0 0 0,0 0 0 0 0,1 0-1 0 0,-1 0 1 0 0,0 0 0 0 0,1 0 0 0 0,-1 0-1 0 0,0 0 1 0 0,1 0 0 0 0,-1 0 0 0 0,1 0-1 0 0,-1 0 1 0 0,0 1 0 0 0,1-1 0 0 0,-1 0-1 0 0,0 0 1 0 0,1 1 0 0 0,-1-1 0 0 0,1 0-1 0 0,-1 1 1 0 0,1-1 0 0 0,-1 1 0 0 0,1-1-1 0 0,-2 1 1 0 0,8-5 7 0 0,-1 1-1 0 0,1-1 0 0 0,0 1 1 0 0,0 0-1 0 0,0 1 1 0 0,0-1-1 0 0,0 1 1 0 0,1 0-1 0 0,-1 1 1 0 0,1 0-1 0 0,12-1 1 0 0,79 2 176 0 0,-61 2-142 0 0,-1-1 184 0 0,0 2 1 0 0,-1 2-1 0 0,1 1 0 0 0,-1 2 0 0 0,0 1 0 0 0,59 24 0 0 0,-90-32-299 0 0,-1 0 0 0 0,1-1 0 0 0,0 0-1 0 0,-1 0 1 0 0,1 0 0 0 0,0 0 0 0 0,-1-1-1 0 0,1 0 1 0 0,0 1 0 0 0,-1-1 0 0 0,1-1-1 0 0,-1 1 1 0 0,1 0 0 0 0,-1-1 0 0 0,0 1-1 0 0,1-1 1 0 0,4-4 0 0 0,-1 2-980 0 0</inkml:trace>
</inkml:ink>
</file>

<file path=ppt/ink/ink3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3"/>
    </inkml:context>
    <inkml:brush xml:id="br0">
      <inkml:brushProperty name="width" value="0.1" units="cm"/>
      <inkml:brushProperty name="height" value="0.1" units="cm"/>
      <inkml:brushProperty name="color" value="#004F8B"/>
    </inkml:brush>
  </inkml:definitions>
  <inkml:trace contextRef="#ctx0" brushRef="#br0">1 90 14455 0 0,'0'0'3099'0'0,"0"-22"-127"0"0,5 16-2702 0 0,1 1-1 0 0,0-1 1 0 0,0 1 0 0 0,0 0 0 0 0,1 0-1 0 0,-1 1 1 0 0,1 0 0 0 0,0 0 0 0 0,1 0 0 0 0,-1 1-1 0 0,0 0 1 0 0,1 1 0 0 0,0-1 0 0 0,0 2-1 0 0,0-1 1 0 0,-1 1 0 0 0,10 0 0 0 0,17-2-83 0 0,0 2 0 0 0,54 6 0 0 0,-81-5-276 0 0,78 10 806 0 0,-77-8-1031 0 0,0 0-1 0 0,0 0 1 0 0,0 0 0 0 0,0 1-1 0 0,0 0 1 0 0,-1 1 0 0 0,14 8-1 0 0</inkml:trace>
</inkml:ink>
</file>

<file path=ppt/ink/ink3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4"/>
    </inkml:context>
    <inkml:brush xml:id="br0">
      <inkml:brushProperty name="width" value="0.1" units="cm"/>
      <inkml:brushProperty name="height" value="0.1" units="cm"/>
      <inkml:brushProperty name="color" value="#004F8B"/>
    </inkml:brush>
  </inkml:definitions>
  <inkml:trace contextRef="#ctx0" brushRef="#br0">0 47 10591 0 0,'0'0'819'0'0,"19"-10"3044"0"0,-18 8-3507 0 0,1 0 1 0 0,0 0-1 0 0,-1 0 1 0 0,1 1-1 0 0,0-1 1 0 0,0 0-1 0 0,0 1 1 0 0,0-1-1 0 0,0 1 1 0 0,0 0-1 0 0,1 0 1 0 0,-1 0-1 0 0,0 0 1 0 0,1 0-1 0 0,-1 0 1 0 0,1 1-1 0 0,-1-1 1 0 0,3 0-1 0 0,55-5 1277 0 0,-43 5-929 0 0,102-4 820 0 0,-39 7-4043 0 0,-75-2 2115 0 0,16 1-7901 0 0</inkml:trace>
</inkml:ink>
</file>

<file path=ppt/ink/ink3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5"/>
    </inkml:context>
    <inkml:brush xml:id="br0">
      <inkml:brushProperty name="width" value="0.1" units="cm"/>
      <inkml:brushProperty name="height" value="0.1" units="cm"/>
      <inkml:brushProperty name="color" value="#004F8B"/>
    </inkml:brush>
  </inkml:definitions>
  <inkml:trace contextRef="#ctx0" brushRef="#br0">119 1 13447 0 0,'0'0'4266'0'0,"-22"22"-1042"0"0,8-7-2937 0 0,2 0 0 0 0,0 1 0 0 0,1 0 0 0 0,-13 24 0 0 0,20-32-288 0 0,1 0 0 0 0,-1 0 0 0 0,2 0 0 0 0,-1 0 0 0 0,1 0 0 0 0,0 0 0 0 0,1 1 0 0 0,-1-1 0 0 0,2 1 0 0 0,-1-1 0 0 0,1 1 0 0 0,2 14 0 0 0,0-19 12 0 0,-1 0 1 0 0,1 0-1 0 0,0 0 0 0 0,0 0 0 0 0,0-1 0 0 0,0 1 1 0 0,1-1-1 0 0,0 1 0 0 0,-1-1 0 0 0,1 0 0 0 0,0 0 1 0 0,1 0-1 0 0,-1 0 0 0 0,0-1 0 0 0,1 1 0 0 0,0-1 1 0 0,-1 0-1 0 0,1 0 0 0 0,0 0 0 0 0,0 0 0 0 0,0-1 1 0 0,0 0-1 0 0,7 2 0 0 0,8 1 116 0 0,0 0 0 0 0,1-1-1 0 0,34 0 1 0 0,-32-3 75 0 0,1-1 0 0 0,-1-1 0 0 0,0-1 0 0 0,1-1 0 0 0,-1-1 0 0 0,-1-1 0 0 0,30-12 0 0 0,16 3 302 0 0,-66 15-429 0 0,38-6-373 0 0,-25-2-3975 0 0</inkml:trace>
</inkml:ink>
</file>

<file path=ppt/ink/ink3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6"/>
    </inkml:context>
    <inkml:brush xml:id="br0">
      <inkml:brushProperty name="width" value="0.1" units="cm"/>
      <inkml:brushProperty name="height" value="0.1" units="cm"/>
      <inkml:brushProperty name="color" value="#004F8B"/>
    </inkml:brush>
  </inkml:definitions>
  <inkml:trace contextRef="#ctx0" brushRef="#br0">67 1 13327 0 0,'0'0'1576'0'0,"-17"35"3708"0"0,11-26-4967 0 0,1 0 0 0 0,0 0-1 0 0,0 0 1 0 0,1 1 0 0 0,0 0-1 0 0,1 0 1 0 0,0 0 0 0 0,1 0-1 0 0,-2 13 1 0 0,0 18 51 0 0,1 42-1 0 0,2-33-153 0 0,0-34-211 0 0,1 78 17 0 0,1-88-25 0 0,-1 0 1 0 0,1 0-1 0 0,0-1 0 0 0,0 1 1 0 0,1-1-1 0 0,0 1 0 0 0,0-1 1 0 0,0 1-1 0 0,1-1 0 0 0,-1 0 0 0 0,1 0 1 0 0,0 0-1 0 0,5 5 0 0 0,-7-9-293 0 0,8-4-1966 0 0</inkml:trace>
</inkml:ink>
</file>

<file path=ppt/ink/ink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8"/>
    </inkml:context>
    <inkml:brush xml:id="br0">
      <inkml:brushProperty name="width" value="0.1" units="cm"/>
      <inkml:brushProperty name="height" value="0.1" units="cm"/>
      <inkml:brushProperty name="color" value="#008C3A"/>
    </inkml:brush>
  </inkml:definitions>
  <inkml:trace contextRef="#ctx0" brushRef="#br0">58 6 5063 0 0,'-6'-6'18701'0'0,"4"7"-19290"0"0,-3 14 785 0 0,0 0-1 0 0,2 0 1 0 0,0 0-1 0 0,0 0 1 0 0,1 1-1 0 0,1 21 1 0 0,-1-7-5 0 0,-10 90 68 0 0,4-64-187 0 0,3 0 0 0 0,4 100 0 0 0,2-151-18 0 0,7 6-1612 0 0</inkml:trace>
</inkml:ink>
</file>

<file path=ppt/ink/ink3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7"/>
    </inkml:context>
    <inkml:brush xml:id="br0">
      <inkml:brushProperty name="width" value="0.1" units="cm"/>
      <inkml:brushProperty name="height" value="0.1" units="cm"/>
      <inkml:brushProperty name="color" value="#004F8B"/>
    </inkml:brush>
  </inkml:definitions>
  <inkml:trace contextRef="#ctx0" brushRef="#br0">1 0 6447 0 0,'0'0'18131'0'0</inkml:trace>
</inkml:ink>
</file>

<file path=ppt/ink/ink3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8"/>
    </inkml:context>
    <inkml:brush xml:id="br0">
      <inkml:brushProperty name="width" value="0.1" units="cm"/>
      <inkml:brushProperty name="height" value="0.1" units="cm"/>
      <inkml:brushProperty name="color" value="#004F8B"/>
    </inkml:brush>
  </inkml:definitions>
  <inkml:trace contextRef="#ctx0" brushRef="#br0">99 9 11863 0 0,'0'0'1075'0'0,"-13"-9"4104"0"0,24 13-4881 0 0,9 8 2730 0 0,-20-11-2946 0 0,0 0-1 0 0,0 0 1 0 0,0 1-1 0 0,0-1 1 0 0,0 0-1 0 0,-1 0 1 0 0,1 0-1 0 0,0 0 1 0 0,-1 0-1 0 0,1 0 1 0 0,0 0-1 0 0,-1 0 1 0 0,0 0-1 0 0,1 0 1 0 0,-1 0-1 0 0,1 0 1 0 0,-1 0-1 0 0,0 0 1 0 0,0 0-1 0 0,0 0 1 0 0,1-1-1 0 0,-3 2 1 0 0,-32 32 325 0 0,27-28-359 0 0,0 1-1 0 0,0 1 0 0 0,0-1 1 0 0,1 1-1 0 0,1 1 0 0 0,-1-1 1 0 0,2 1-1 0 0,-6 10 0 0 0,9-11-63 0 0,3-7 9 0 0,-1 0 1 0 0,1 0-1 0 0,0 0 1 0 0,-1 0-1 0 0,1 0 0 0 0,0-1 1 0 0,0 1-1 0 0,0 0 0 0 0,0 0 1 0 0,0 0-1 0 0,0-1 0 0 0,0 1 1 0 0,0-1-1 0 0,0 1 0 0 0,0-1 1 0 0,0 1-1 0 0,0-1 0 0 0,0 1 1 0 0,0-1-1 0 0,1 0 0 0 0,-1 0 1 0 0,0 1-1 0 0,0-1 0 0 0,0 0 1 0 0,2 0-1 0 0,-2 0 4 0 0,37 4 186 0 0,0-1-1 0 0,0-1 0 0 0,0-2 1 0 0,72-10-1 0 0,-94 8-57 0 0,0 2 1 0 0,0 0-1 0 0,0 1 0 0 0,0 1 1 0 0,16 4-1 0 0,-30-6 19 0 0,2 2-153 0 0,-1 0 0 0 0,1 0 0 0 0,0 1 0 0 0,-1-1 0 0 0,0 1 0 0 0,0 0 0 0 0,6 6 1 0 0,-3-4 128 0 0,-4-1-38 0 0,0-1 0 0 0,-1 1-1 0 0,1 0 1 0 0,-1-1 0 0 0,0 1-1 0 0,0 0 1 0 0,0 0 0 0 0,0 0-1 0 0,-1 0 1 0 0,1-1 0 0 0,-1 1 0 0 0,0 0-1 0 0,0 0 1 0 0,0 0 0 0 0,-1 0-1 0 0,0 0 1 0 0,1 0 0 0 0,-2 0-1 0 0,1 0 1 0 0,0-1 0 0 0,-3 7-1 0 0,-4 9 40 0 0,-2 0-1 0 0,-16 27 1 0 0,26-45-108 0 0,-8 12 31 0 0,-35 50 311 0 0,40-59-291 0 0,0-1-1 0 0,0 0 0 0 0,0 0 0 0 0,-1 0 0 0 0,1 0 1 0 0,-1 0-1 0 0,0-1 0 0 0,1 0 0 0 0,-1 1 0 0 0,0-1 0 0 0,0-1 1 0 0,-1 1-1 0 0,1-1 0 0 0,-6 2 0 0 0,-4 2 73 0 0,12-4-129 0 0,1 0-1 0 0,-1 0 1 0 0,1-1-1 0 0,-1 1 1 0 0,1-1-1 0 0,-1 1 1 0 0,0-1-1 0 0,1 1 1 0 0,-1-1-1 0 0,1 0 1 0 0,-1 0-1 0 0,0 0 1 0 0,1 0-1 0 0,-1 0 1 0 0,0 0-1 0 0,1 0 1 0 0,-1-1-1 0 0,0 1 1 0 0,1-1-1 0 0,-1 1 1 0 0,1-1-1 0 0,-1 1 1 0 0,1-1-1 0 0,-1 0 1 0 0,-1-1-1 0 0,-1-2-425 0 0,0 0 0 0 0,0-1 0 0 0,0 1 0 0 0,1 0-1 0 0,-1-1 1 0 0,1 0 0 0 0,1 0 0 0 0,-1 0 0 0 0,1 0-1 0 0,-1 0 1 0 0,0-8 0 0 0,0 8-468 0 0,-3-11-1461 0 0</inkml:trace>
</inkml:ink>
</file>

<file path=ppt/ink/ink3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09"/>
    </inkml:context>
    <inkml:brush xml:id="br0">
      <inkml:brushProperty name="width" value="0.1" units="cm"/>
      <inkml:brushProperty name="height" value="0.1" units="cm"/>
      <inkml:brushProperty name="color" value="#004F8B"/>
    </inkml:brush>
  </inkml:definitions>
  <inkml:trace contextRef="#ctx0" brushRef="#br0">0 91 11975 0 0,'4'-5'401'0'0,"1"1"-1"0"0,-1 1 0 0 0,1-1 1 0 0,0 0-1 0 0,0 1 1 0 0,0 0-1 0 0,0 0 0 0 0,11-3 1 0 0,27-18 4499 0 0,-39 20-4546 0 0,1 1 1 0 0,0 0-1 0 0,-1 0 0 0 0,1 0 0 0 0,0 0 0 0 0,1 1 1 0 0,-1 0-1 0 0,0 0 0 0 0,1 0 0 0 0,-1 1 0 0 0,1 0 1 0 0,-1 0-1 0 0,8 0 0 0 0,0 1 59 0 0,0 1 0 0 0,1 0 1 0 0,25 7-1 0 0,18 2-25 0 0,-40-8-576 0 0,0-1 1 0 0,0-1-1 0 0,21-3 1 0 0,20-9-3896 0 0,-37 6-4212 0 0</inkml:trace>
</inkml:ink>
</file>

<file path=ppt/ink/ink3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10"/>
    </inkml:context>
    <inkml:brush xml:id="br0">
      <inkml:brushProperty name="width" value="0.1" units="cm"/>
      <inkml:brushProperty name="height" value="0.1" units="cm"/>
      <inkml:brushProperty name="color" value="#004F8B"/>
    </inkml:brush>
  </inkml:definitions>
  <inkml:trace contextRef="#ctx0" brushRef="#br0">325 29 7367 0 0,'-11'-17'9035'0'0,"6"15"-8556"0"0,-1 0 0 0 0,1 0 0 0 0,-1 0-1 0 0,0 1 1 0 0,0 0 0 0 0,0 0 0 0 0,0 1 0 0 0,0 0 0 0 0,0 0 0 0 0,-7 1-1 0 0,4 0-255 0 0,0 1-1 0 0,0 0 0 0 0,0 0 1 0 0,1 1-1 0 0,-1 1 0 0 0,-10 5 0 0 0,9-4-184 0 0,-1 2 0 0 0,1-1-1 0 0,1 1 1 0 0,-1 1-1 0 0,1 0 1 0 0,0 0 0 0 0,1 1-1 0 0,0 0 1 0 0,1 0 0 0 0,-10 15-1 0 0,5-2-7 0 0,0 1 0 0 0,-11 35 0 0 0,20-48-24 0 0,-1 0 0 0 0,2 0 0 0 0,-1 0 0 0 0,2 0 0 0 0,-1 0 0 0 0,1 0 0 0 0,1 1 0 0 0,1 19 0 0 0,0-28-7 0 0,0 0 0 0 0,0 1 0 0 0,0-1 0 0 0,0 0 0 0 0,0 1 0 0 0,1-1 0 0 0,-1 0 0 0 0,1 0 0 0 0,-1 0 0 0 0,1-1 0 0 0,0 1 0 0 0,0 0 0 0 0,0 0 0 0 0,0-1 0 0 0,0 1 0 0 0,0-1 0 0 0,0 0 0 0 0,0 0 0 0 0,1 0 0 0 0,-1 0 0 0 0,0 0 0 0 0,1 0-1 0 0,-1 0 1 0 0,1-1 0 0 0,-1 1 0 0 0,4-1 0 0 0,11 3-1 0 0,1-2 0 0 0,31 0 0 0 0,-23 0 29 0 0,13 1-246 0 0,-4 0 652 0 0,54-2 0 0 0,-80-1-841 0 0,-1 0 0 0 0,0 0 0 0 0,0-1 0 0 0,0 1-1 0 0,0-2 1 0 0,0 1 0 0 0,0-1 0 0 0,0-1 0 0 0,-1 1 0 0 0,0-1 0 0 0,1-1 0 0 0,6-4 0 0 0</inkml:trace>
</inkml:ink>
</file>

<file path=ppt/ink/ink3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11"/>
    </inkml:context>
    <inkml:brush xml:id="br0">
      <inkml:brushProperty name="width" value="0.1" units="cm"/>
      <inkml:brushProperty name="height" value="0.1" units="cm"/>
      <inkml:brushProperty name="color" value="#004F8B"/>
    </inkml:brush>
  </inkml:definitions>
  <inkml:trace contextRef="#ctx0" brushRef="#br0">1 101 3679 0 0,'0'0'10414'0'0,"12"33"-7869"0"0,-11-13-2056 0 0,-1-1-1 0 0,-4 33 1 0 0,2-39-407 0 0,0 0 1 0 0,1 1-1 0 0,1-1 0 0 0,0 1 0 0 0,1-1 0 0 0,1 0 1 0 0,4 20-1 0 0,-5-30-39 0 0,2 3 927 0 0,23-24 910 0 0,-18 7-1648 0 0,-2-1-1 0 0,0 0 1 0 0,0 0-1 0 0,-1 0 1 0 0,0-1-1 0 0,-1 0 1 0 0,-1 1-1 0 0,3-19 1 0 0,15-46 267 0 0,-15 61-356 0 0,2 1 1 0 0,0-1 0 0 0,18-25-1 0 0,-23 38-119 0 0,-1-1 0 0 0,0 1-1 0 0,1-1 1 0 0,0 1-1 0 0,-1 0 1 0 0,1 0-1 0 0,1 0 1 0 0,-1 1 0 0 0,0-1-1 0 0,1 1 1 0 0,-1 0-1 0 0,1 0 1 0 0,0 0-1 0 0,-1 0 1 0 0,1 0 0 0 0,0 1-1 0 0,0 0 1 0 0,0 0-1 0 0,0 0 1 0 0,1 0 0 0 0,5 0-1 0 0,-7 2-20 0 0,0 0 0 0 0,0 0 0 0 0,0 0 0 0 0,0 1 0 0 0,0-1 0 0 0,-1 1 0 0 0,1 0 0 0 0,0 0 0 0 0,-1 0 0 0 0,1 0 0 0 0,-1 0 0 0 0,0 0 0 0 0,0 1 0 0 0,0-1 0 0 0,0 1 0 0 0,0-1 0 0 0,0 1 0 0 0,-1 0 0 0 0,1-1 0 0 0,-1 1 0 0 0,0 0 0 0 0,1 5 0 0 0,5 10-14 0 0,-2 1 1 0 0,5 30-1 0 0,-5-26-19 0 0,-1-2 22 0 0,16 56-159 0 0,-4-110 171 0 0,-6-8 146 0 0,11-39 445 0 0,-19 74-562 0 0,1 1 1 0 0,-1-1-1 0 0,1 0 0 0 0,0 1 1 0 0,1 0-1 0 0,-1 0 1 0 0,1 0-1 0 0,0 0 0 0 0,0 0 1 0 0,8-5-1 0 0,-11 9-34 0 0,-1 0 1 0 0,1 1-1 0 0,0-1 1 0 0,0 1-1 0 0,0 0 0 0 0,0-1 1 0 0,0 1-1 0 0,0 0 0 0 0,1-1 1 0 0,-1 1-1 0 0,0 0 1 0 0,0 0-1 0 0,0 0 0 0 0,0 0 1 0 0,0 0-1 0 0,0 0 1 0 0,0 0-1 0 0,0 1 0 0 0,0-1 1 0 0,0 0-1 0 0,0 0 0 0 0,0 1 1 0 0,0-1-1 0 0,0 1 1 0 0,0-1-1 0 0,0 1 0 0 0,0-1 1 0 0,0 1-1 0 0,1 1 0 0 0,21 21-37 0 0,-20-19 28 0 0,9 12-4 0 0,-1-1 0 0 0,0 1-1 0 0,-2 1 1 0 0,11 25-1 0 0,24 38-165 0 0,-40-76-70 0 0,-1 1 0 0 0,0-1 0 0 0,-1 1-1 0 0,1 0 1 0 0,-1 0 0 0 0,0 0-1 0 0,0 0 1 0 0,0 0 0 0 0,-1 0 0 0 0,0 0-1 0 0,0 1 1 0 0,0-1 0 0 0,0 6-1 0 0,-3 0-1414 0 0</inkml:trace>
</inkml:ink>
</file>

<file path=ppt/ink/ink3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12"/>
    </inkml:context>
    <inkml:brush xml:id="br0">
      <inkml:brushProperty name="width" value="0.1" units="cm"/>
      <inkml:brushProperty name="height" value="0.1" units="cm"/>
      <inkml:brushProperty name="color" value="#004F8B"/>
    </inkml:brush>
  </inkml:definitions>
  <inkml:trace contextRef="#ctx0" brushRef="#br0">1 109 9359 0 0,'0'0'846'0'0,"0"-1"-700"0"0,1-3 402 0 0,0-1 0 0 0,1 1 0 0 0,0 0 0 0 0,0-1 0 0 0,0 1 0 0 0,0 0 0 0 0,1 0 0 0 0,-1 1 0 0 0,1-1 0 0 0,0 0-1 0 0,0 1 1 0 0,6-5 0 0 0,41-30 3431 0 0,-49 37-3903 0 0,1 0 2 0 0,0-1 0 0 0,-1 1 1 0 0,1 0-1 0 0,0 0 1 0 0,0 0-1 0 0,0 0 0 0 0,0 0 1 0 0,0 0-1 0 0,0 0 1 0 0,0 1-1 0 0,1-1 1 0 0,-1 1-1 0 0,0-1 0 0 0,0 1 1 0 0,0 0-1 0 0,1 0 1 0 0,-1 0-1 0 0,0 0 1 0 0,0 1-1 0 0,0-1 0 0 0,1 0 1 0 0,-1 1-1 0 0,3 1 1 0 0,-3-1-36 0 0,1 1 1 0 0,-1 0 0 0 0,1 0 0 0 0,-1 1-1 0 0,0-1 1 0 0,0 0 0 0 0,0 1 0 0 0,0-1-1 0 0,-1 1 1 0 0,1-1 0 0 0,-1 1 0 0 0,1 0-1 0 0,-1 0 1 0 0,2 4 0 0 0,1 10-38 0 0,0-1-1 0 0,-1 1 1 0 0,0-1-1 0 0,0 31 1 0 0,-4-24-62 0 0,0 0-1 0 0,-8 37 0 0 0,4-33-126 0 0,1 1-1 0 0,0 32 0 0 0,5-60 180 0 0,0 1 1 0 0,0-1 0 0 0,0 1-1 0 0,0-1 1 0 0,0 1-1 0 0,0-1 1 0 0,0 1 0 0 0,0-1-1 0 0,0 0 1 0 0,0 0-1 0 0,0 0 1 0 0,1 1 0 0 0,-1-1-1 0 0,0 0 1 0 0,0 0-1 0 0,0-1 1 0 0,0 1 0 0 0,0 0-1 0 0,0 0 1 0 0,2-1-1 0 0,20-2 72 0 0,-2 1 2 0 0,0 0-1 0 0,0 1 1 0 0,24 3 0 0 0,22 0-2006 0 0,-46-3 894 0 0</inkml:trace>
</inkml:ink>
</file>

<file path=ppt/ink/ink3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4:56.913"/>
    </inkml:context>
    <inkml:brush xml:id="br0">
      <inkml:brushProperty name="width" value="0.1" units="cm"/>
      <inkml:brushProperty name="height" value="0.1" units="cm"/>
      <inkml:brushProperty name="color" value="#004F8B"/>
    </inkml:brush>
  </inkml:definitions>
  <inkml:trace contextRef="#ctx0" brushRef="#br0">4304 26 10447 0 0,'0'0'950'0'0,"-41"-7"2795"0"0,-127-11 1504 0 0,142 17-5000 0 0,1 2 1 0 0,-1 1-1 0 0,1 1 0 0 0,-42 11 1 0 0,31-7-62 0 0,0-2 0 0 0,0-2 1 0 0,0-1-1 0 0,-66-4 0 0 0,53-1-125 0 0,-84 9 1 0 0,76 1-14 0 0,4 1 20 0 0,-100 1-1 0 0,-213 1 67 0 0,140-9-82 0 0,155-4-17 0 0,-135 13 0 0 0,143-4-37 0 0,-116-5 0 0 0,-23 1 0 0 0,100 2 23 0 0,-189-18 0 0 0,76 1-5 0 0,20 0-18 0 0,-80 0 0 0 0,208 12-30 0 0,-73-11 0 0 0,97 6 14 0 0,0 2 0 0 0,0 2-1 0 0,0 2 1 0 0,0 1 0 0 0,-58 11 0 0 0,92-10 69 0 0,0 1 12 0 0,0 0 7 0 0,4-1-67 0 0,1 1 0 0 0,0-1 0 0 0,0 1 0 0 0,0-1 0 0 0,1 1 0 0 0,-1 1 0 0 0,1-1 0 0 0,-1 0 0 0 0,1 1 0 0 0,0 0 0 0 0,0 0 0 0 0,1 0 0 0 0,-1 0 0 0 0,1 0-1 0 0,0 0 1 0 0,0 1 0 0 0,0-1 0 0 0,1 1 0 0 0,-1-1 0 0 0,0 10 0 0 0,1-11-18 0 0,-18 85-29 0 0,-11 125 0 0 0,-13 52 42 0 0,5-51 0 0 0,26-142 0 0 0,-35 114 0 0 0,34-142 0 0 0,5-14 0 0 0,1 0 0 0 0,2 1 0 0 0,1 0 0 0 0,1 0 0 0 0,2 0 0 0 0,1 0 0 0 0,1 1 0 0 0,7 38 0 0 0,-6-64 13 0 0,0 0-1 0 0,1-1 1 0 0,0 1 0 0 0,0-1-1 0 0,0 0 1 0 0,0 0 0 0 0,1 0-1 0 0,0 0 1 0 0,0 0 0 0 0,0-1-1 0 0,1 0 1 0 0,0 0 0 0 0,-1 0-1 0 0,1 0 1 0 0,1-1 0 0 0,-1 0-1 0 0,0 0 1 0 0,1 0 0 0 0,-1-1-1 0 0,1 0 1 0 0,8 2 0 0 0,4 2 29 0 0,-1-1 0 0 0,1-2 0 0 0,-1 1 0 0 0,1-2 0 0 0,0 0 0 0 0,21-2 0 0 0,277-28 70 0 0,563 2-37 0 0,-173 34-75 0 0,-589-10-8 0 0,168 8 80 0 0,45 13-72 0 0,256 17 136 0 0,181 0 437 0 0,-750-34-511 0 0,0-2-1 0 0,0 0 0 0 0,1-1 0 0 0,-1 0 0 0 0,0-2 0 0 0,0 0 0 0 0,-1-1 0 0 0,1 0 1 0 0,-1-2-1 0 0,0 0 0 0 0,0-1 0 0 0,21-11 0 0 0,-36 17 19 0 0,19-62 927 0 0,-13 31-837 0 0,-3-1 0 0 0,0 0 0 0 0,-2 0 0 0 0,-4-54 0 0 0,-26-135 186 0 0,8 82-182 0 0,-2-210-19 0 0,-9-69 23 0 0,29 408-179 0 0,0 1 1 0 0,1 0-1 0 0,0-1 0 0 0,0 1 1 0 0,1 0-1 0 0,1-1 0 0 0,0 1 1 0 0,0 0-1 0 0,1-1 0 0 0,0 1 1 0 0,1 0-1 0 0,0 0 0 0 0,1 1 1 0 0,0-1-1 0 0,8-13 0 0 0,-11 21-41 0 0,3-1 16 0 0,-3 2-43 0 0,16 2-1648 0 0</inkml:trace>
</inkml:ink>
</file>

<file path=ppt/ink/ink3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895"/>
    </inkml:context>
    <inkml:brush xml:id="br0">
      <inkml:brushProperty name="width" value="0.1" units="cm"/>
      <inkml:brushProperty name="height" value="0.1" units="cm"/>
      <inkml:brushProperty name="color" value="#008C3A"/>
    </inkml:brush>
  </inkml:definitions>
  <inkml:trace contextRef="#ctx0" brushRef="#br0">8 12 10623 0 0,'0'0'488'0'0,"34"-11"9551"0"0,-35 31-7074 0 0,-11 36-2975 0 0,4-19 391 0 0,-7 208 487 0 0,12-150-732 0 0,3-85-117 0 0,-1-7-28 0 0,1-1 1 0 0,-1 0 0 0 0,1 0-1 0 0,0 1 1 0 0,0-1-1 0 0,0 0 1 0 0,0 1 0 0 0,0-1-1 0 0,0 0 1 0 0,1 1-1 0 0,-1-1 1 0 0,1 0 0 0 0,-1 0-1 0 0,1 1 1 0 0,0-1-1 0 0,0 0 1 0 0,0 0 0 0 0,0 0-1 0 0,0 0 1 0 0,1 0-1 0 0,-1 0 1 0 0,1-1 0 0 0,-1 1-1 0 0,1 0 1 0 0,0-1-1 0 0,-1 1 1 0 0,1-1 0 0 0,0 1-1 0 0,0-1 1 0 0,0 0-1 0 0,0 0 1 0 0,0 0 0 0 0,3 1-1 0 0,17 3-1690 0 0,-11-4 22 0 0</inkml:trace>
</inkml:ink>
</file>

<file path=ppt/ink/ink3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896"/>
    </inkml:context>
    <inkml:brush xml:id="br0">
      <inkml:brushProperty name="width" value="0.1" units="cm"/>
      <inkml:brushProperty name="height" value="0.1" units="cm"/>
      <inkml:brushProperty name="color" value="#008C3A"/>
    </inkml:brush>
  </inkml:definitions>
  <inkml:trace contextRef="#ctx0" brushRef="#br0">1 185 5063 0 0,'9'-10'6087'0'0,"10"-10"-2607"0"0,-17 18-3204 0 0,0 1 0 0 0,-1-1-1 0 0,1 0 1 0 0,-1 0 0 0 0,1 0 0 0 0,-1 0 0 0 0,0 0 0 0 0,0 0 0 0 0,0 0-1 0 0,0 0 1 0 0,0-1 0 0 0,0 1 0 0 0,-1 0 0 0 0,1-1 0 0 0,-1 1-1 0 0,0 0 1 0 0,1-1 0 0 0,-1 1 0 0 0,0 0 0 0 0,0-1 0 0 0,-1 1-1 0 0,1-1 1 0 0,0 1 0 0 0,-1 0 0 0 0,-1-4 0 0 0,2 2-135 0 0,0 1-1 0 0,0-1 1 0 0,1 1 0 0 0,-1-1 0 0 0,1 1 0 0 0,-1 0 0 0 0,1-1-1 0 0,0 1 1 0 0,1 0 0 0 0,-1 0 0 0 0,0 0 0 0 0,1 0-1 0 0,0 0 1 0 0,0 0 0 0 0,0 0 0 0 0,0 0 0 0 0,0 1 0 0 0,0-1-1 0 0,1 1 1 0 0,-1-1 0 0 0,1 1 0 0 0,4-2 0 0 0,-4 1-77 0 0,0 0 0 0 0,1 1 0 0 0,-1 0 0 0 0,1 0 1 0 0,0 0-1 0 0,-1 0 0 0 0,1 0 0 0 0,0 1 0 0 0,0 0 1 0 0,0 0-1 0 0,0 0 0 0 0,1 0 0 0 0,-1 1 0 0 0,0-1 1 0 0,0 1-1 0 0,0 0 0 0 0,1 0 0 0 0,3 1 0 0 0,-5 1-62 0 0,0-1 0 0 0,0 1 0 0 0,0 0 0 0 0,-1-1 0 0 0,1 1 0 0 0,-1 0 0 0 0,1 0 0 0 0,-1 1 0 0 0,0-1 0 0 0,0 1 0 0 0,0-1 0 0 0,0 1 0 0 0,0-1 0 0 0,-1 1 0 0 0,1 0 0 0 0,-1 0 0 0 0,1 0 0 0 0,-1 0 0 0 0,0 0 0 0 0,-1 0 0 0 0,1 0 0 0 0,0 0 0 0 0,-1 0 0 0 0,1 1 0 0 0,-1 4 0 0 0,1 12 14 0 0,-1 0 0 0 0,-4 37 0 0 0,3-48-14 0 0,-45 278-207 0 0,41-258 79 0 0,4-23 76 0 0,0 0-1 0 0,0 1 1 0 0,0-1-1 0 0,-1 0 1 0 0,0 0-1 0 0,0 0 1 0 0,-1 0-1 0 0,0-1 1 0 0,1 1-1 0 0,-2-1 1 0 0,1 0 0 0 0,-5 6-1 0 0,7-10-26 0 0,26-32 21 0 0,-21 27 78 0 0,0 1-1 0 0,0 0 1 0 0,1 0 0 0 0,-1 0 0 0 0,1 1-1 0 0,0-1 1 0 0,0 1 0 0 0,0 0 0 0 0,0 0 0 0 0,0 1-1 0 0,0-1 1 0 0,0 1 0 0 0,0 0 0 0 0,1 1-1 0 0,-1-1 1 0 0,0 1 0 0 0,1 0 0 0 0,-1 1 0 0 0,0-1-1 0 0,1 1 1 0 0,-1 0 0 0 0,0 0 0 0 0,7 3-1 0 0,11 4 95 0 0,0 1-1 0 0,-1 1 0 0 0,36 22 1 0 0,-54-30-118 0 0,16 5-1791 0 0,-10-4 681 0 0</inkml:trace>
</inkml:ink>
</file>

<file path=ppt/ink/ink3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897"/>
    </inkml:context>
    <inkml:brush xml:id="br0">
      <inkml:brushProperty name="width" value="0.1" units="cm"/>
      <inkml:brushProperty name="height" value="0.1" units="cm"/>
      <inkml:brushProperty name="color" value="#008C3A"/>
    </inkml:brush>
  </inkml:definitions>
  <inkml:trace contextRef="#ctx0" brushRef="#br0">0 0 11519 0 0,'21'18'12165'0'0,"-26"-21"-10957"0"0,13 8-479 0 0,18 4-3063 0 0,-18-9 1062 0 0</inkml:trace>
</inkml:ink>
</file>

<file path=ppt/ink/ink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8.747"/>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69"/>
    </inkml:context>
    <inkml:brush xml:id="br0">
      <inkml:brushProperty name="width" value="0.1" units="cm"/>
      <inkml:brushProperty name="height" value="0.1" units="cm"/>
      <inkml:brushProperty name="color" value="#008C3A"/>
    </inkml:brush>
  </inkml:definitions>
  <inkml:trace contextRef="#ctx0" brushRef="#br0">184 12 12263 0 0,'0'0'1112'0'0,"10"-10"620"0"0,-36 9 2280 0 0,17 4-3839 0 0,0 1-1 0 0,0 1 1 0 0,1 0-1 0 0,-1 0 0 0 0,1 0 1 0 0,0 1-1 0 0,1 0 1 0 0,-1 1-1 0 0,1-1 1 0 0,1 2-1 0 0,-1-1 0 0 0,1 1 1 0 0,0 0-1 0 0,1 0 1 0 0,0 0-1 0 0,0 1 1 0 0,1 0-1 0 0,0 0 1 0 0,-3 10-1 0 0,0 1 38 0 0,1 0 0 0 0,1 0-1 0 0,0 1 1 0 0,2 0 0 0 0,1-1 0 0 0,0 1 0 0 0,1 0 0 0 0,3 21-1 0 0,-1-35-168 0 0,1-1-1 0 0,-1 0 0 0 0,1 0 0 0 0,1 0 0 0 0,-1 0 0 0 0,1 0 0 0 0,0 0 0 0 0,1-1 1 0 0,-1 1-1 0 0,1-1 0 0 0,0 0 0 0 0,0 0 0 0 0,1-1 0 0 0,0 1 0 0 0,-1-1 0 0 0,1 0 1 0 0,1 0-1 0 0,-1 0 0 0 0,1-1 0 0 0,-1 0 0 0 0,1 0 0 0 0,11 4 0 0 0,1 0 51 0 0,0-1-1 0 0,1 0 0 0 0,0-1 0 0 0,-1-2 1 0 0,1 0-1 0 0,30 1 0 0 0,-37-3-43 0 0,-1-2-1 0 0,0 0 1 0 0,0 0 0 0 0,0-1-1 0 0,0 0 1 0 0,-1-1 0 0 0,1 0-1 0 0,0-1 1 0 0,-1 0 0 0 0,0 0-1 0 0,17-11 1 0 0,-21 10-24 0 0,0 1 1 0 0,0-1-1 0 0,0 0 0 0 0,0 0 1 0 0,-1-1-1 0 0,0 0 0 0 0,0 0 1 0 0,-1 0-1 0 0,1 0 1 0 0,-1-1-1 0 0,-1 0 0 0 0,1 0 1 0 0,-1 0-1 0 0,-1 0 1 0 0,1 0-1 0 0,-1 0 0 0 0,0-1 1 0 0,1-9-1 0 0,-1-6 40 0 0,-1 0-1 0 0,-1 0 1 0 0,0 0-1 0 0,-2 0 1 0 0,-7-36-1 0 0,8 51-34 0 0,-1 0 0 0 0,0-1 0 0 0,-1 1 0 0 0,1 0 0 0 0,-1 0-1 0 0,-1 0 1 0 0,0 1 0 0 0,0-1 0 0 0,0 1 0 0 0,-1 0-1 0 0,0 0 1 0 0,0 1 0 0 0,-1-1 0 0 0,0 1 0 0 0,0 0 0 0 0,-1 1-1 0 0,1 0 1 0 0,-15-9 0 0 0,10 10-20 0 0,0 1-1 0 0,0 0 1 0 0,0 1-1 0 0,0 0 1 0 0,0 1-1 0 0,-1 0 1 0 0,1 1-1 0 0,-17 1 1 0 0,23 0-740 0 0,0-1 1 0 0,-1 1 0 0 0,1 0 0 0 0,0 1 0 0 0,0-1 0 0 0,-8 5-1 0 0</inkml:trace>
</inkml:ink>
</file>

<file path=ppt/ink/ink3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898"/>
    </inkml:context>
    <inkml:brush xml:id="br0">
      <inkml:brushProperty name="width" value="0.1" units="cm"/>
      <inkml:brushProperty name="height" value="0.1" units="cm"/>
      <inkml:brushProperty name="color" value="#008C3A"/>
    </inkml:brush>
  </inkml:definitions>
  <inkml:trace contextRef="#ctx0" brushRef="#br0">194 13 3679 0 0,'0'0'284'0'0,"2"-1"216"0"0,0-1 0 0 0,1 1 0 0 0,-1-1 0 0 0,1 1 0 0 0,-1 0 0 0 0,1 0 0 0 0,-1 0 0 0 0,1 0 0 0 0,5 0 0 0 0,2 8 536 0 0,20 8 10595 0 0,-61-18-10150 0 0,26 2-1444 0 0,0 0-1 0 0,1 0 0 0 0,-1 1 1 0 0,0 0-1 0 0,0 0 1 0 0,1 0-1 0 0,-1 0 0 0 0,0 1 1 0 0,1 0-1 0 0,-1 0 1 0 0,1 0-1 0 0,-1 1 1 0 0,1-1-1 0 0,-7 4 0 0 0,2 0-10 0 0,1 0 1 0 0,0 0-1 0 0,1 1 0 0 0,-1 0 0 0 0,1 0 0 0 0,-12 15 0 0 0,7-6 20 0 0,1 0 0 0 0,1 1 0 0 0,0 0 0 0 0,1 1 0 0 0,0-1-1 0 0,2 2 1 0 0,-6 17 0 0 0,10-17 0 0 0,0-1 0 0 0,1 0 1 0 0,1 1-1 0 0,0-1 0 0 0,1 1 0 0 0,1 0 0 0 0,1-1 0 0 0,1 0 0 0 0,0 1 0 0 0,1-1 1 0 0,1 0-1 0 0,1-1 0 0 0,0 1 0 0 0,13 23 0 0 0,-15-36-36 0 0,0 1-1 0 0,0-1 1 0 0,0 0-1 0 0,0 0 1 0 0,1 0-1 0 0,-1-1 1 0 0,1 1-1 0 0,0-1 1 0 0,0 0-1 0 0,0-1 1 0 0,1 1-1 0 0,-1-1 1 0 0,1 0-1 0 0,-1 0 1 0 0,1-1-1 0 0,0 0 1 0 0,-1 0-1 0 0,1 0 1 0 0,0 0-1 0 0,0-1 1 0 0,0 0-1 0 0,0-1 1 0 0,9-1-1 0 0,-5 1 9 0 0,1 0-1 0 0,-1-1 1 0 0,0 0-1 0 0,0-1 1 0 0,0 0-1 0 0,-1-1 1 0 0,1 0-1 0 0,-1-1 1 0 0,1 0 0 0 0,-2 0-1 0 0,1-1 1 0 0,14-11-1 0 0,-21 15-8 0 0,-1 0 1 0 0,1 1-1 0 0,-1-1 0 0 0,1 0 1 0 0,-1 0-1 0 0,0 0 0 0 0,1 0 1 0 0,-1 0-1 0 0,0 0 0 0 0,-1-1 1 0 0,1 1-1 0 0,0 0 0 0 0,-1 0 0 0 0,1-1 1 0 0,-1 1-1 0 0,0 0 0 0 0,1-1 1 0 0,-1 1-1 0 0,0 0 0 0 0,0-1 1 0 0,-1-2-1 0 0,0 1 7 0 0,-1-1 0 0 0,1 1 0 0 0,-1 0 0 0 0,0 0 0 0 0,0 0 0 0 0,0 0 0 0 0,0 0 0 0 0,-1 0 0 0 0,0 0 0 0 0,-4-4 0 0 0,0 1 29 0 0,0 0-1 0 0,0 0 1 0 0,-1 1-1 0 0,0 0 1 0 0,0 0 0 0 0,0 1-1 0 0,-1 0 1 0 0,0 1-1 0 0,-16-6 1 0 0,18 7-16 0 0,-1 2 0 0 0,1-1 0 0 0,0 1-1 0 0,-1 0 1 0 0,-13 1 0 0 0,19 0-25 0 0,0 0 0 0 0,0 1 1 0 0,-1-1-1 0 0,1 1 0 0 0,0-1 0 0 0,0 1 0 0 0,0 0 0 0 0,0 0 0 0 0,0 0 0 0 0,0 0 0 0 0,0 0 1 0 0,0 1-1 0 0,1-1 0 0 0,-1 0 0 0 0,0 1 0 0 0,1-1 0 0 0,-1 1 0 0 0,1 0 0 0 0,-1-1 0 0 0,1 1 1 0 0,0 0-1 0 0,-2 3 0 0 0,0 9-1929 0 0</inkml:trace>
</inkml:ink>
</file>

<file path=ppt/ink/ink3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899"/>
    </inkml:context>
    <inkml:brush xml:id="br0">
      <inkml:brushProperty name="width" value="0.1" units="cm"/>
      <inkml:brushProperty name="height" value="0.1" units="cm"/>
      <inkml:brushProperty name="color" value="#008C3A"/>
    </inkml:brush>
  </inkml:definitions>
  <inkml:trace contextRef="#ctx0" brushRef="#br0">275 22 1375 0 0,'-4'-6'13239'0'0,"-8"-7"-10852"0"0,7 12-2133 0 0,-1 0 0 0 0,1 1 0 0 0,0-1 0 0 0,0 1 0 0 0,0 0 0 0 0,0 1 0 0 0,-1-1 0 0 0,1 1 0 0 0,0 0 0 0 0,0 0 0 0 0,0 1 1 0 0,0-1-1 0 0,1 1 0 0 0,-7 3 0 0 0,-4 2-40 0 0,0 1 1 0 0,1 0-1 0 0,-16 12 1 0 0,21-12-113 0 0,0 0 1 0 0,0 1-1 0 0,0 0 1 0 0,1 0-1 0 0,0 1 1 0 0,1 0-1 0 0,0 0 1 0 0,1 1-1 0 0,0 0 1 0 0,1 0-1 0 0,-5 13 1 0 0,8-20-70 0 0,0 1 1 0 0,1-1-1 0 0,0 0 1 0 0,0 1 0 0 0,0-1-1 0 0,0 1 1 0 0,1 0 0 0 0,-1-1-1 0 0,1 1 1 0 0,1-1 0 0 0,-1 1-1 0 0,0 0 1 0 0,1-1 0 0 0,0 1-1 0 0,0-1 1 0 0,1 1-1 0 0,-1-1 1 0 0,1 0 0 0 0,0 0-1 0 0,0 1 1 0 0,0-1 0 0 0,0 0-1 0 0,1-1 1 0 0,0 1 0 0 0,0 0-1 0 0,0-1 1 0 0,0 0 0 0 0,0 1-1 0 0,1-1 1 0 0,0-1 0 0 0,-1 1-1 0 0,7 3 1 0 0,16 6 213 0 0,1 0 1 0 0,0-2-1 0 0,0-1 1 0 0,43 8-1 0 0,-9-2-288 0 0,-57-14-221 0 0,1 0-1 0 0,-1 0 1 0 0,0 0 0 0 0,1 0 0 0 0,-1-1 0 0 0,1 1 0 0 0,-1-1-1 0 0,1-1 1 0 0,-1 1 0 0 0,8-2 0 0 0,1-3-1021 0 0</inkml:trace>
</inkml:ink>
</file>

<file path=ppt/ink/ink3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900"/>
    </inkml:context>
    <inkml:brush xml:id="br0">
      <inkml:brushProperty name="width" value="0.1" units="cm"/>
      <inkml:brushProperty name="height" value="0.1" units="cm"/>
      <inkml:brushProperty name="color" value="#008C3A"/>
    </inkml:brush>
  </inkml:definitions>
  <inkml:trace contextRef="#ctx0" brushRef="#br0">1 230 2759 0 0,'6'31'15757'0'0,"-5"-31"-15615"0"0,0 0 0 0 0,0-1 0 0 0,0 1 0 0 0,0 0 0 0 0,0-1 0 0 0,0 1 0 0 0,-1 0 0 0 0,1-1 0 0 0,0 0 0 0 0,0 1 0 0 0,-1-1 0 0 0,1 1 0 0 0,0-1 0 0 0,-1 0 0 0 0,1 1 0 0 0,0-1-1 0 0,-1 0 1 0 0,1-1 0 0 0,18-28-2387 0 0,-11 16 3764 0 0,2-7-1270 0 0,46-82 782 0 0,-51 95-862 0 0,0 0 0 0 0,1 0 1 0 0,0 1-1 0 0,0 0 1 0 0,1 0-1 0 0,0 0 0 0 0,0 1 1 0 0,0 0-1 0 0,14-8 0 0 0,-20 13-153 0 0,0 1-1 0 0,0-1 0 0 0,0 1 0 0 0,0 0 1 0 0,0-1-1 0 0,0 1 0 0 0,0 0 0 0 0,0 0 0 0 0,0-1 1 0 0,0 1-1 0 0,0 0 0 0 0,0 0 0 0 0,0 0 1 0 0,0 0-1 0 0,0 0 0 0 0,1 1 0 0 0,-1-1 0 0 0,0 0 1 0 0,0 0-1 0 0,0 1 0 0 0,0-1 0 0 0,0 1 1 0 0,0-1-1 0 0,0 1 0 0 0,-1-1 0 0 0,1 1 0 0 0,0-1 1 0 0,0 1-1 0 0,0 0 0 0 0,0-1 0 0 0,-1 1 1 0 0,1 0-1 0 0,0 0 0 0 0,-1 0 0 0 0,1 0 0 0 0,-1 0 1 0 0,1 0-1 0 0,-1-1 0 0 0,1 1 0 0 0,-1 0 1 0 0,1 0-1 0 0,-1 0 0 0 0,0 1 0 0 0,0-1 0 0 0,0 0 1 0 0,1 0-1 0 0,-1 0 0 0 0,0 0 0 0 0,-1 2 1 0 0,3 11 7 0 0,-1 0 1 0 0,0 0 0 0 0,-2 16 0 0 0,0-10 53 0 0,1 12-53 0 0,-1-22-17 0 0,0 0 0 0 0,1 0 0 0 0,1 0 0 0 0,0-1 0 0 0,0 1 0 0 0,1 0 0 0 0,0-1-1 0 0,0 1 1 0 0,5 9 0 0 0,-7-19-6 0 0,0 0 1 0 0,0 1-1 0 0,1-1 0 0 0,-1 1 1 0 0,0-1-1 0 0,1 0 0 0 0,-1 1 1 0 0,0-1-1 0 0,1 1 0 0 0,-1-1 1 0 0,1 0-1 0 0,-1 0 0 0 0,1 1 1 0 0,-1-1-1 0 0,0 0 0 0 0,1 0 1 0 0,-1 0-1 0 0,1 1 0 0 0,-1-1 1 0 0,1 0-1 0 0,-1 0 0 0 0,1 0 1 0 0,-1 0-1 0 0,1 0 0 0 0,-1 0 1 0 0,1 0-1 0 0,-1 0 0 0 0,1 0 1 0 0,-1 0-1 0 0,1 0 0 0 0,-1-1 1 0 0,1 1-1 0 0,-1 0 0 0 0,1 0 1 0 0,-1 0-1 0 0,1-1 0 0 0,-1 1 1 0 0,1 0-1 0 0,-1 0 0 0 0,0-1 1 0 0,1 1-1 0 0,-1 0 0 0 0,1-1 1 0 0,-1 1-1 0 0,0 0 0 0 0,1-1 1 0 0,-1 1-1 0 0,0-1 0 0 0,0 1 1 0 0,1-1-1 0 0,-1 1 0 0 0,0-1 1 0 0,0 1-1 0 0,0-1 0 0 0,14-22 115 0 0,-14 23-114 0 0,13-32 216 0 0,-7 14 59 0 0,2 1 1 0 0,12-23 0 0 0,-18 37-205 0 0,0 0 0 0 0,0-1 1 0 0,0 1-1 0 0,0 0 0 0 0,1 0 0 0 0,0 1 1 0 0,-1-1-1 0 0,1 0 0 0 0,0 1 1 0 0,0 0-1 0 0,1-1 0 0 0,-1 1 1 0 0,0 1-1 0 0,1-1 0 0 0,-1 0 1 0 0,1 1-1 0 0,4-2 0 0 0,-6 3-52 0 0,0 0 0 0 0,0 1 0 0 0,0-1 0 0 0,0 0 0 0 0,0 1-1 0 0,0-1 1 0 0,0 1 0 0 0,-1 0 0 0 0,1 0 0 0 0,0 0 0 0 0,0 0 0 0 0,-1 0-1 0 0,1 0 1 0 0,0 0 0 0 0,-1 0 0 0 0,1 0 0 0 0,-1 1 0 0 0,0-1-1 0 0,1 1 1 0 0,-1-1 0 0 0,0 1 0 0 0,0-1 0 0 0,0 1 0 0 0,0 0 0 0 0,0 0-1 0 0,0 2 1 0 0,23 54 124 0 0,-21-50-107 0 0,12 41 132 0 0,1 3-1559 0 0,-2-18-7061 0 0</inkml:trace>
</inkml:ink>
</file>

<file path=ppt/ink/ink3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901"/>
    </inkml:context>
    <inkml:brush xml:id="br0">
      <inkml:brushProperty name="width" value="0.1" units="cm"/>
      <inkml:brushProperty name="height" value="0.1" units="cm"/>
      <inkml:brushProperty name="color" value="#008C3A"/>
    </inkml:brush>
  </inkml:definitions>
  <inkml:trace contextRef="#ctx0" brushRef="#br0">1 131 2759 0 0,'0'0'462'0'0,"8"-16"5727"0"0,1-4-3966 0 0,-7 16-1881 0 0,0 0 0 0 0,0 0 1 0 0,0 0-1 0 0,1 0 1 0 0,-1 0-1 0 0,1 1 0 0 0,0-1 1 0 0,0 1-1 0 0,0 0 0 0 0,1 0 1 0 0,-1 0-1 0 0,1 0 0 0 0,0 0 1 0 0,-1 1-1 0 0,1 0 1 0 0,0 0-1 0 0,1 0 0 0 0,-1 0 1 0 0,0 0-1 0 0,0 1 0 0 0,1 0 1 0 0,-1 0-1 0 0,9-1 1 0 0,-5 0-218 0 0,23-11 987 0 0,-27 11-947 0 0,0 0 1 0 0,0 0-1 0 0,0 1 1 0 0,0-1-1 0 0,0 1 1 0 0,0 0 0 0 0,1 0-1 0 0,5-1 1 0 0,-9 2-138 0 0,1 1 1 0 0,0-1-1 0 0,-1 1 0 0 0,1-1 1 0 0,0 1-1 0 0,-1-1 1 0 0,1 1-1 0 0,0 0 1 0 0,-1 0-1 0 0,1 0 0 0 0,-1 0 1 0 0,0 0-1 0 0,1 0 1 0 0,-1 0-1 0 0,0 0 1 0 0,1 1-1 0 0,-1-1 1 0 0,0 0-1 0 0,0 1 0 0 0,0-1 1 0 0,0 1-1 0 0,0-1 1 0 0,-1 1-1 0 0,1-1 1 0 0,0 1-1 0 0,0 1 0 0 0,3 10 43 0 0,0-1-1 0 0,0 1 0 0 0,-1 0 0 0 0,-1 0 1 0 0,0 0-1 0 0,-1 0 0 0 0,0 25 0 0 0,-1-30-63 0 0,-1 1-1 0 0,0-1 0 0 0,0 0 1 0 0,0 1-1 0 0,-1-1 0 0 0,0 0 1 0 0,-1 0-1 0 0,0 0 0 0 0,0 0 1 0 0,-1 0-1 0 0,0-1 0 0 0,0 1 1 0 0,-6 6-1 0 0,-5 1-43 0 0,13-14 27 0 0,1 0 0 0 0,-1 1 0 0 0,1-1 0 0 0,-1 1 0 0 0,1-1 0 0 0,-1 1 0 0 0,1 0 0 0 0,0 0 0 0 0,0-1 0 0 0,0 1 0 0 0,0 0 0 0 0,-1 2 1 0 0,2-2 5 0 0,0-1 1 0 0,1 1-1 0 0,-1-1 1 0 0,0 1 0 0 0,1-1-1 0 0,-1 1 1 0 0,1-1 0 0 0,0 0-1 0 0,-1 1 1 0 0,1-1 0 0 0,0 0-1 0 0,0 1 1 0 0,0-1-1 0 0,0 0 1 0 0,0 0 0 0 0,0 0-1 0 0,0 0 1 0 0,0 0 0 0 0,0 0-1 0 0,1 0 1 0 0,-1 0 0 0 0,3 1-1 0 0,1 0 8 0 0,0 1-1 0 0,0-1 1 0 0,1 0-1 0 0,-1-1 1 0 0,1 1 0 0 0,-1-1-1 0 0,1 0 1 0 0,-1 0-1 0 0,1-1 1 0 0,9 0 0 0 0,24 4-11 0 0,-38-3 4 0 0,1-1-1 0 0,0 0 1 0 0,0 1-1 0 0,0-1 1 0 0,0 0-1 0 0,-1 0 1 0 0,1 0-1 0 0,0 0 1 0 0,0-1-1 0 0,0 1 1 0 0,0 0-1 0 0,-1-1 0 0 0,1 1 1 0 0,0-1-1 0 0,0 0 1 0 0,-1 1-1 0 0,1-1 1 0 0,0 0-1 0 0,2-2 1 0 0,16-6-309 0 0,-9 8-946 0 0,-2 4-415 0 0</inkml:trace>
</inkml:ink>
</file>

<file path=ppt/ink/ink3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29.902"/>
    </inkml:context>
    <inkml:brush xml:id="br0">
      <inkml:brushProperty name="width" value="0.1" units="cm"/>
      <inkml:brushProperty name="height" value="0.1" units="cm"/>
      <inkml:brushProperty name="color" value="#008C3A"/>
    </inkml:brush>
  </inkml:definitions>
  <inkml:trace contextRef="#ctx0" brushRef="#br0">4546 59 8751 0 0,'0'0'674'0'0,"-31"-7"2398"0"0,16 2-2235 0 0,-1 0 1 0 0,0 1-1 0 0,-16-1 1 0 0,27 4-744 0 0,-1 1 0 0 0,1 0 0 0 0,-1 0 0 0 0,1 0 0 0 0,-1 0 0 0 0,1 1 0 0 0,-1 0 0 0 0,1 0 1 0 0,0 1-1 0 0,0 0 0 0 0,-1 0 0 0 0,-6 4 0 0 0,2-2 35 0 0,-1 0 0 0 0,1 0 1 0 0,0-1-1 0 0,-1 0 0 0 0,0-1 0 0 0,-18 1 0 0 0,-29 8 450 0 0,18 1-236 0 0,-1-1 1 0 0,0-2 0 0 0,0-2-1 0 0,-64 3 1 0 0,-238 4 983 0 0,287-17-999 0 0,1-2 0 0 0,-100-24 1 0 0,95 16-149 0 0,-117-10 0 0 0,-349-6-124 0 0,-561-8 24 0 0,871 33-80 0 0,-98 4 0 0 0,204 10 0 0 0,-192 9 0 0 0,237-23 78 0 0,48 2-45 0 0,0 0 1 0 0,1 2-1 0 0,-1 0 1 0 0,0 0-1 0 0,1 2 1 0 0,-24 5-1 0 0,26-4-2 0 0,1 2-1 0 0,0-1 1 0 0,0 2 0 0 0,0 0-1 0 0,1 0 1 0 0,0 1 0 0 0,0 1-1 0 0,-21 18 1 0 0,25-18-8 0 0,0 0 0 0 0,0 1 0 0 0,1 1 0 0 0,1-1 0 0 0,-1 1 0 0 0,2 0 0 0 0,-1 1 0 0 0,1-1 0 0 0,1 1 0 0 0,0 0 0 0 0,-3 15 0 0 0,-23 124 82 0 0,-20 280 0 0 0,39-295-83 0 0,7-93-24 0 0,-26 441-92 0 0,30-464 68 0 0,1-1 0 0 0,1 0 0 0 0,1 1 0 0 0,8 30-1 0 0,-10-43 21 0 0,1 0 0 0 0,0 0-1 0 0,1 0 1 0 0,-1 0 0 0 0,1 0-1 0 0,1-1 1 0 0,-1 1-1 0 0,1-1 1 0 0,-1 0 0 0 0,1 0-1 0 0,1 0 1 0 0,-1-1 0 0 0,1 0-1 0 0,0 1 1 0 0,0-2 0 0 0,0 1-1 0 0,7 3 1 0 0,31 11-6 0 0,1-2 1 0 0,0-2-1 0 0,1-1 1 0 0,1-3-1 0 0,48 4 0 0 0,238 9 39 0 0,-289-21 16 0 0,382 3 7 0 0,-329-6-47 0 0,517-20 261 0 0,-238 4-96 0 0,-253 12-75 0 0,235-1-37 0 0,-176 8-10 0 0,137 7 6 0 0,315 21 782 0 0,-135 2-1011 0 0,-474-29 265 0 0,-18-2-52 0 0,0 1 0 0 0,1-2 1 0 0,-1 1-1 0 0,1-1 0 0 0,-1 0 0 0 0,1 0 1 0 0,-1 0-1 0 0,0-1 0 0 0,1 0 0 0 0,-1 0 1 0 0,0-1-1 0 0,0 0 0 0 0,1 0 0 0 0,-1 0 1 0 0,-1-1-1 0 0,8-4 0 0 0,-10 4 9 0 0,1-1 0 0 0,-1 1-1 0 0,0-1 1 0 0,0 0 0 0 0,-1 0 0 0 0,1 0-1 0 0,-1 0 1 0 0,0-1 0 0 0,0 1 0 0 0,0-1-1 0 0,-1 1 1 0 0,1-1 0 0 0,-1 0 0 0 0,0 1-1 0 0,0-10 1 0 0,-1 13-44 0 0,28-341 430 0 0,-13-175 133 0 0,-12 320-180 0 0,-6-82-221 0 0,-2 231-18 0 0,-1-1-1 0 0,-3 1 1 0 0,-24-79-1 0 0,32 125-139 0 0,1 0-1 0 0,-1 0 0 0 0,1 0 0 0 0,-1 0 0 0 0,1 0 0 0 0,0 0 1 0 0,0-1-1 0 0,0 1 0 0 0,0 0 0 0 0,0 0 0 0 0,0 0 1 0 0,1 0-1 0 0,-1 0 0 0 0,2-3 0 0 0,-2 4-65 0 0,27 9-501 0 0,-17-3-1682 0 0</inkml:trace>
</inkml:ink>
</file>

<file path=ppt/ink/ink3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1"/>
    </inkml:context>
    <inkml:brush xml:id="br0">
      <inkml:brushProperty name="width" value="0.1" units="cm"/>
      <inkml:brushProperty name="height" value="0.1" units="cm"/>
      <inkml:brushProperty name="color" value="#004F8B"/>
    </inkml:brush>
  </inkml:definitions>
  <inkml:trace contextRef="#ctx0" brushRef="#br0">1 189 2759 0 0,'0'0'14888'0'0,"18"3"-12385"0"0,2-20-1980 0 0,-1-1 1 0 0,-1 0-1 0 0,25-35 1 0 0,10-11 171 0 0,-52 62-655 0 0,0 0 0 0 0,1 1 0 0 0,-1-1 0 0 0,0 1 0 0 0,1 0 0 0 0,-1-1 1 0 0,1 1-1 0 0,0 0 0 0 0,-1 0 0 0 0,1 0 0 0 0,0 0 0 0 0,-1 0 0 0 0,1 0 0 0 0,0 0 0 0 0,0 1 0 0 0,0-1 0 0 0,0 1 0 0 0,0-1 0 0 0,0 1 0 0 0,0 0 0 0 0,0 0 0 0 0,0 0 0 0 0,0 0 0 0 0,0 0 0 0 0,3 1 1 0 0,-3 0-13 0 0,1 0 1 0 0,-1 1 0 0 0,0 0 0 0 0,1-1 0 0 0,-1 1 0 0 0,0 0 0 0 0,0 0 0 0 0,0 0 0 0 0,0 1 0 0 0,-1-1 0 0 0,1 0 0 0 0,0 1 0 0 0,-1-1 0 0 0,0 1-1 0 0,2 3 1 0 0,2 8-22 0 0,0 0 0 0 0,-1 0 0 0 0,0 0 0 0 0,-1 0 0 0 0,2 28-1 0 0,-6-26-13 0 0,0 1-1 0 0,-1 0 1 0 0,-1-1-1 0 0,0 1 1 0 0,-1-1-1 0 0,-1 0 1 0 0,-1 0-1 0 0,0 0 1 0 0,-1-1-1 0 0,-14 23 1 0 0,7-14-10 0 0,-1-1 1 0 0,-2-1-1 0 0,0-1 1 0 0,-1 0 0 0 0,-35 30-1 0 0,52-50 19 0 0,0 0 0 0 0,1 0-1 0 0,-1-1 1 0 0,0 1 0 0 0,0 0 0 0 0,0-1 0 0 0,0 1-1 0 0,1-1 1 0 0,-1 1 0 0 0,0-1 0 0 0,0 1-1 0 0,0-1 1 0 0,0 1 0 0 0,-1-1 0 0 0,1 0 0 0 0,0 0-1 0 0,0 0 1 0 0,-2 1 0 0 0,3-2 1 0 0,0 1-1 0 0,-1 0 1 0 0,1-1-1 0 0,0 1 1 0 0,-1 0 0 0 0,1-1-1 0 0,0 1 1 0 0,0-1 0 0 0,-1 1-1 0 0,1-1 1 0 0,0 1 0 0 0,0 0-1 0 0,0-1 1 0 0,0 1 0 0 0,-1-1-1 0 0,1 1 1 0 0,0-1 0 0 0,0 1-1 0 0,0-1 1 0 0,0 1 0 0 0,0-1-1 0 0,0 1 1 0 0,0-1 0 0 0,0 1-1 0 0,0-1 1 0 0,1 1-1 0 0,-1-1 1 0 0,1-3 8 0 0,-1 0 0 0 0,1 0 0 0 0,1 0-1 0 0,-1 1 1 0 0,1-1 0 0 0,-1 0 0 0 0,1 1 0 0 0,0 0-1 0 0,3-4 1 0 0,0 1-9 0 0,1 0 0 0 0,0 1-1 0 0,0 0 1 0 0,0 0 0 0 0,1 0 0 0 0,-1 1-1 0 0,1 0 1 0 0,0 0 0 0 0,1 1-1 0 0,-1-1 1 0 0,0 2 0 0 0,1-1 0 0 0,0 1-1 0 0,0 0 1 0 0,-1 1 0 0 0,1 0 0 0 0,11 0-1 0 0,11 1 15 0 0,0 2 0 0 0,1 2-1 0 0,44 10 1 0 0,-70-13-14 0 0,-3-1 51 0 0,2 0-31 0 0,-1 1 20 0 0,16 5 16 0 0,-19-6-108 0 0,1 1 1 0 0,0-1 0 0 0,0 0-1 0 0,-1 1 1 0 0,1-1 0 0 0,0 0-1 0 0,0 1 1 0 0,-1-1 0 0 0,1 0-1 0 0,0 0 1 0 0,0 1 0 0 0,0-1-1 0 0,0 0 1 0 0,-1 0 0 0 0,1 0-1 0 0,0 0 1 0 0,0 0 0 0 0,0-1-1 0 0,0 1 1 0 0,-1 0 0 0 0,1 0-1 0 0,0 0 1 0 0,0-1 0 0 0,0 1-1 0 0,-1 0 1 0 0,1-1 0 0 0,0 1-1 0 0,0-1 1 0 0,-1 1 0 0 0,1-1-1 0 0,0 1 1 0 0,-1-1 0 0 0,1 1-1 0 0,0-2 1 0 0,4-3-1703 0 0</inkml:trace>
</inkml:ink>
</file>

<file path=ppt/ink/ink3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2"/>
    </inkml:context>
    <inkml:brush xml:id="br0">
      <inkml:brushProperty name="width" value="0.1" units="cm"/>
      <inkml:brushProperty name="height" value="0.1" units="cm"/>
      <inkml:brushProperty name="color" value="#004F8B"/>
    </inkml:brush>
  </inkml:definitions>
  <inkml:trace contextRef="#ctx0" brushRef="#br0">22 13 6447 0 0,'-22'-13'19012'0'0,"30"15"-19150"0"0,12 2-1066 0 0</inkml:trace>
</inkml:ink>
</file>

<file path=ppt/ink/ink3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3"/>
    </inkml:context>
    <inkml:brush xml:id="br0">
      <inkml:brushProperty name="width" value="0.1" units="cm"/>
      <inkml:brushProperty name="height" value="0.1" units="cm"/>
      <inkml:brushProperty name="color" value="#004F8B"/>
    </inkml:brush>
  </inkml:definitions>
  <inkml:trace contextRef="#ctx0" brushRef="#br0">173 146 10735 0 0,'1'-2'200'0'0,"-1"-15"3946"0"0,-25 27-717 0 0,-28 50-1609 0 0,15-14-1144 0 0,32-40-557 0 0,0 1 0 0 0,1-1 0 0 0,0 1 0 0 0,0 0 0 0 0,0 0-1 0 0,1 1 1 0 0,0-1 0 0 0,1 1 0 0 0,0 0 0 0 0,0 0 0 0 0,0 0 0 0 0,-1 11 0 0 0,3-13-67 0 0,1 0 0 0 0,0-1 1 0 0,0 1-1 0 0,0-1 0 0 0,1 1 0 0 0,0 0 1 0 0,0-1-1 0 0,0 1 0 0 0,1-1 0 0 0,-1 0 0 0 0,1 1 1 0 0,1-1-1 0 0,-1 0 0 0 0,1 0 0 0 0,0-1 1 0 0,0 1-1 0 0,0 0 0 0 0,0-1 0 0 0,7 6 0 0 0,-5-4-6 0 0,1 0 0 0 0,-1 0-1 0 0,2 0 1 0 0,-1-1-1 0 0,0 0 1 0 0,1-1-1 0 0,0 1 1 0 0,0-1-1 0 0,1 0 1 0 0,-1-1-1 0 0,1 0 1 0 0,0 0-1 0 0,-1-1 1 0 0,1 0-1 0 0,0 0 1 0 0,0-1-1 0 0,1 0 1 0 0,-1 0-1 0 0,0-1 1 0 0,0 0-1 0 0,0 0 1 0 0,1-1-1 0 0,-1 0 1 0 0,0-1 0 0 0,0 0-1 0 0,0 0 1 0 0,11-5-1 0 0,-3 1 49 0 0,9-2 7 0 0,0-1 0 0 0,-1-1 0 0 0,0-2 0 0 0,24-14 0 0 0,-42 22-59 0 0,-1 1 1 0 0,0-1-1 0 0,0 0 1 0 0,0-1-1 0 0,-1 1 0 0 0,1-1 1 0 0,-1 0-1 0 0,0 0 1 0 0,0 0-1 0 0,-1-1 1 0 0,0 1-1 0 0,0-1 0 0 0,0 0 1 0 0,0 0-1 0 0,-1 0 1 0 0,0 0-1 0 0,-1 0 1 0 0,1 0-1 0 0,-1-1 0 0 0,0 1 1 0 0,-1-1-1 0 0,1-6 1 0 0,-2-1 69 0 0,-1 0-1 0 0,-1 0 1 0 0,0 1 0 0 0,-1-1 0 0 0,0 1 0 0 0,-1 0 0 0 0,0 0 0 0 0,-1 0 0 0 0,-1 1-1 0 0,0 0 1 0 0,-13-18 0 0 0,8 14-13 0 0,-1 1 1 0 0,0 0-1 0 0,-1 1 1 0 0,-1 1-1 0 0,0 0 0 0 0,0 1 1 0 0,-31-17-1 0 0,42 27-140 0 0,0 1-1 0 0,0-1 1 0 0,0 1-1 0 0,0 0 1 0 0,0 0-1 0 0,0 0 1 0 0,0 1-1 0 0,0 0 1 0 0,-1 0-1 0 0,1 0 1 0 0,0 0-1 0 0,0 0 1 0 0,0 1-1 0 0,0 0 1 0 0,-1 0-1 0 0,1 0 1 0 0,-4 2 0 0 0,6-2-254 0 0,-1 0 1 0 0,1 0-1 0 0,0 0 1 0 0,-1 0 0 0 0,1 0-1 0 0,0 1 1 0 0,0-1-1 0 0,-1 1 1 0 0,1 0 0 0 0,1 0-1 0 0,-1-1 1 0 0,0 1 0 0 0,0 0-1 0 0,1 1 1 0 0,-1-1-1 0 0,1 0 1 0 0,-1 0 0 0 0,1 1-1 0 0,0-1 1 0 0,0 1 0 0 0,0-1-1 0 0,1 1 1 0 0,-1-1-1 0 0,0 1 1 0 0,1-1 0 0 0,0 1-1 0 0,-1 5 1 0 0</inkml:trace>
</inkml:ink>
</file>

<file path=ppt/ink/ink3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4"/>
    </inkml:context>
    <inkml:brush xml:id="br0">
      <inkml:brushProperty name="width" value="0.1" units="cm"/>
      <inkml:brushProperty name="height" value="0.1" units="cm"/>
      <inkml:brushProperty name="color" value="#004F8B"/>
    </inkml:brush>
  </inkml:definitions>
  <inkml:trace contextRef="#ctx0" brushRef="#br0">134 95 2303 0 0,'25'-1'224'0'0,"-19"1"680"0"0,-1-1 0 0 0,1 1 0 0 0,0-1 0 0 0,0-1 0 0 0,-1 1-1 0 0,1-1 1 0 0,-1 0 0 0 0,1 0 0 0 0,-1 0 0 0 0,0-1-1 0 0,0 0 1 0 0,0 0 0 0 0,0 0 0 0 0,9-9 840 0 0,-12-21 1513 0 0,-4 31-3158 0 0,1 0-1 0 0,-1 0 1 0 0,0 0 0 0 0,0 1-1 0 0,0-1 1 0 0,0 0 0 0 0,-1 1 0 0 0,1-1-1 0 0,0 1 1 0 0,-1 0 0 0 0,1 0-1 0 0,-1 0 1 0 0,1 0 0 0 0,-1 0 0 0 0,0 1-1 0 0,1-1 1 0 0,-1 1 0 0 0,1-1-1 0 0,-1 1 1 0 0,0 0 0 0 0,0 0-1 0 0,1 0 1 0 0,-1 1 0 0 0,0-1 0 0 0,-3 2-1 0 0,-5 0 51 0 0,0 0 0 0 0,0 1 0 0 0,0 0 0 0 0,-18 9-1 0 0,21-8-114 0 0,0 1-1 0 0,0 0 1 0 0,1 1-1 0 0,0-1 1 0 0,0 1-1 0 0,0 1 0 0 0,1 0 1 0 0,0-1-1 0 0,0 2 1 0 0,1-1-1 0 0,-1 1 0 0 0,2 0 1 0 0,-1 0-1 0 0,1 0 1 0 0,1 0-1 0 0,-1 1 1 0 0,-3 15-1 0 0,6-20-21 0 0,0 1 0 0 0,0-1 0 0 0,1 1 0 0 0,-1-1 0 0 0,1 1 0 0 0,0 0 0 0 0,0-1 1 0 0,1 1-1 0 0,-1-1 0 0 0,1 1 0 0 0,0-1 0 0 0,0 1 0 0 0,1-1 0 0 0,-1 0 0 0 0,1 1 0 0 0,0-1 0 0 0,0 0 0 0 0,0 0 0 0 0,1 0 0 0 0,-1-1 0 0 0,1 1 0 0 0,0 0 1 0 0,0-1-1 0 0,0 0 0 0 0,1 0 0 0 0,-1 0 0 0 0,1 0 0 0 0,0 0 0 0 0,0-1 0 0 0,0 0 0 0 0,0 0 0 0 0,0 0 0 0 0,0 0 0 0 0,0 0 0 0 0,1-1 0 0 0,4 1 0 0 0,17 4 57 0 0,0-2 0 0 0,-1-1-1 0 0,1-1 1 0 0,0-1 0 0 0,52-5-1 0 0,7-8-2642 0 0,-68 9-2971 0 0</inkml:trace>
</inkml:ink>
</file>

<file path=ppt/ink/ink3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5"/>
    </inkml:context>
    <inkml:brush xml:id="br0">
      <inkml:brushProperty name="width" value="0.1" units="cm"/>
      <inkml:brushProperty name="height" value="0.1" units="cm"/>
      <inkml:brushProperty name="color" value="#004F8B"/>
    </inkml:brush>
  </inkml:definitions>
  <inkml:trace contextRef="#ctx0" brushRef="#br0">0 69 8143 0 0,'0'0'374'0'0,"4"11"126"0"0,0 5 790 0 0,0 0-1 0 0,-1 0 1 0 0,2 23 0 0 0,2-7 7228 0 0,-4-35-8709 0 0,1-9 607 0 0,-1 1 1 0 0,0-1-1 0 0,-1 0 0 0 0,2-21 1 0 0,-4 25-316 0 0,1 0 0 0 0,0 1 0 0 0,0-1 0 0 0,0 0 0 0 0,1 1 0 0 0,0-1 0 0 0,0 1 0 0 0,1 0 0 0 0,0 0 0 0 0,0 0 0 0 0,1 0 0 0 0,0 0 0 0 0,7-9 0 0 0,-6 13-28 0 0,-3 3-72 0 0,0 0-1 0 0,-1 0 1 0 0,1 0-1 0 0,-1 0 1 0 0,1 1-1 0 0,-1-1 1 0 0,1 1-1 0 0,-1-1 1 0 0,0 1-1 0 0,1 0 1 0 0,-1-1-1 0 0,0 1 0 0 0,1 0 1 0 0,-1 0-1 0 0,0 0 1 0 0,0 0-1 0 0,0 0 1 0 0,0 0-1 0 0,1 0 1 0 0,-2 0-1 0 0,1 1 1 0 0,0-1-1 0 0,0 0 1 0 0,0 1-1 0 0,-1-1 0 0 0,1 0 1 0 0,0 1-1 0 0,0 2 1 0 0,0-2 0 0 0,11 21-1 0 0,-10-19 0 0 0,-1 0 0 0 0,1 0 0 0 0,0 0 0 0 0,0-1 0 0 0,0 1 0 0 0,0 0 0 0 0,1-1 0 0 0,-1 0 0 0 0,1 0 0 0 0,0 0 0 0 0,0 0 0 0 0,0 0 0 0 0,0 0 0 0 0,1-1 0 0 0,-1 0 0 0 0,1 0 0 0 0,-1 0 0 0 0,1 0 0 0 0,0 0 0 0 0,6 2 0 0 0,-8-4-1 0 0,13 4 5 0 0,0-1-1 0 0,1-1 1 0 0,18 1-1 0 0,-27-3 12 0 0,-1 0 0 0 0,1-1 0 0 0,0 0 0 0 0,-1-1 0 0 0,1 0 0 0 0,-1 0 0 0 0,1 0 0 0 0,-1 0 0 0 0,0-1-1 0 0,7-4 1 0 0,-8 4 69 0 0,0 1 0 0 0,0-1 0 0 0,0 0-1 0 0,0 0 1 0 0,-1 0 0 0 0,1-1 0 0 0,-1 0-1 0 0,0 1 1 0 0,0-1 0 0 0,0-1-1 0 0,-1 1 1 0 0,1-1 0 0 0,-1 1 0 0 0,3-8-1 0 0,-5 11 220 0 0,1 5-273 0 0,1 0 1 0 0,-1 1-1 0 0,0-1 0 0 0,0 1 0 0 0,0-1 1 0 0,-1 1-1 0 0,0 0 0 0 0,0 0 0 0 0,1 8 1 0 0,-1-10-22 0 0,0 5-460 0 0,1 4 616 0 0,0-1 0 0 0,1 1 0 0 0,8 18 0 0 0,0-12-3072 0 0</inkml:trace>
</inkml:ink>
</file>

<file path=ppt/ink/ink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0"/>
    </inkml:context>
    <inkml:brush xml:id="br0">
      <inkml:brushProperty name="width" value="0.1" units="cm"/>
      <inkml:brushProperty name="height" value="0.1" units="cm"/>
      <inkml:brushProperty name="color" value="#008C3A"/>
    </inkml:brush>
  </inkml:definitions>
  <inkml:trace contextRef="#ctx0" brushRef="#br0">1 49 3223 0 0,'30'-49'19910'0'0,"-33"63"-18023"0"0,-2 11-1772 0 0,-8 332 1127 0 0,14-277-951 0 0,-1-79-294 0 0,-1 0-1 0 0,1-1 1 0 0,0 1-1 0 0,0 0 1 0 0,0-1-1 0 0,1 1 0 0 0,-1 0 1 0 0,0-1-1 0 0,0 1 1 0 0,0 0-1 0 0,0-1 1 0 0,0 1-1 0 0,1 0 1 0 0,-1-1-1 0 0,0 1 0 0 0,1-1 1 0 0,-1 1-1 0 0,0-1 1 0 0,1 1-1 0 0,-1-1 1 0 0,1 1-1 0 0,-1-1 1 0 0,1 1-1 0 0,-1-1 0 0 0,1 1 1 0 0,-1-1-1 0 0,1 0 1 0 0,-1 1-1 0 0,1-1 1 0 0,0 0-1 0 0,-1 1 0 0 0,1-1 1 0 0,0 0-1 0 0,-1 0 1 0 0,2 0-1 0 0,15 0-2969 0 0,-6-1 1285 0 0</inkml:trace>
</inkml:ink>
</file>

<file path=ppt/ink/ink3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6"/>
    </inkml:context>
    <inkml:brush xml:id="br0">
      <inkml:brushProperty name="width" value="0.1" units="cm"/>
      <inkml:brushProperty name="height" value="0.1" units="cm"/>
      <inkml:brushProperty name="color" value="#004F8B"/>
    </inkml:brush>
  </inkml:definitions>
  <inkml:trace contextRef="#ctx0" brushRef="#br0">1 74 5983 0 0,'0'0'6526'0'0,"1"-4"-5662"0"0,1 1 0 0 0,1 0 0 0 0,-1 0 0 0 0,0 0 0 0 0,1 0 0 0 0,0 0 0 0 0,5-4 0 0 0,-4 7-620 0 0,1 0 0 0 0,-1 0 0 0 0,1 0 0 0 0,-1-1 0 0 0,1 0 0 0 0,-1 0 0 0 0,1 0 0 0 0,-1 0 0 0 0,0 0 0 0 0,0-1 0 0 0,0 0 0 0 0,0 0 1 0 0,0 0-1 0 0,0 0 0 0 0,0-1 0 0 0,6-5 0 0 0,-6 5-152 0 0,0 1 0 0 0,0 0 1 0 0,0 0-1 0 0,0 0 0 0 0,1 1 0 0 0,-1 0 1 0 0,0 0-1 0 0,1 0 0 0 0,-1 0 0 0 0,1 0 1 0 0,-1 1-1 0 0,1 0 0 0 0,-1 0 1 0 0,1 0-1 0 0,-1 1 0 0 0,1-1 0 0 0,-1 1 1 0 0,1 0-1 0 0,-1 0 0 0 0,5 2 0 0 0,-7-2-72 0 0,1 0-1 0 0,-1 0 0 0 0,0 0 0 0 0,0 1 0 0 0,1-1 0 0 0,-1 0 0 0 0,0 1 0 0 0,0-1 0 0 0,0 1 0 0 0,0 0 0 0 0,-1 0 0 0 0,1 0 0 0 0,0 0 0 0 0,-1 0 0 0 0,1 0 0 0 0,-1 0 1 0 0,0 0-1 0 0,0 1 0 0 0,0-1 0 0 0,0 0 0 0 0,0 1 0 0 0,0-1 0 0 0,-1 1 0 0 0,1-1 0 0 0,-1 1 0 0 0,1-1 0 0 0,-1 1 0 0 0,0-1 0 0 0,0 1 0 0 0,0-1 0 0 0,-1 1 1 0 0,1 0-1 0 0,-1-1 0 0 0,1 0 0 0 0,-2 5 0 0 0,1-5-18 0 0,0 0 1 0 0,0-1-1 0 0,1 1 0 0 0,-1 0 1 0 0,1 0-1 0 0,-1 0 1 0 0,1-1-1 0 0,0 1 1 0 0,-1 0-1 0 0,1 0 0 0 0,0 0 1 0 0,0 0-1 0 0,1 0 1 0 0,-1 0-1 0 0,0-1 0 0 0,0 1 1 0 0,1 0-1 0 0,0 0 1 0 0,-1 0-1 0 0,1-1 1 0 0,0 1-1 0 0,0 0 0 0 0,-1-1 1 0 0,1 1-1 0 0,1-1 1 0 0,-1 1-1 0 0,0-1 0 0 0,0 1 1 0 0,0-1-1 0 0,1 0 1 0 0,-1 1-1 0 0,1-1 1 0 0,-1 0-1 0 0,1 0 0 0 0,0 0 1 0 0,-1 0-1 0 0,1-1 1 0 0,0 1-1 0 0,-1 0 0 0 0,4 0 1 0 0,6 2 8 0 0,0-2 0 0 0,0 1 0 0 0,0-1 1 0 0,0-1-1 0 0,16 0 0 0 0,-7-1-4 0 0,20 2-2073 0 0,21-4-5482 0 0</inkml:trace>
</inkml:ink>
</file>

<file path=ppt/ink/ink3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7"/>
    </inkml:context>
    <inkml:brush xml:id="br0">
      <inkml:brushProperty name="width" value="0.1" units="cm"/>
      <inkml:brushProperty name="height" value="0.1" units="cm"/>
      <inkml:brushProperty name="color" value="#004F8B"/>
    </inkml:brush>
  </inkml:definitions>
  <inkml:trace contextRef="#ctx0" brushRef="#br0">43 424 5527 0 0,'0'0'423'0'0,"-1"0"-278"0"0,-40-19 12838 0 0,71-7-10699 0 0,-13 19-2143 0 0,1 1 0 0 0,0 0 0 0 0,0 1-1 0 0,1 1 1 0 0,-1 1 0 0 0,1 0 0 0 0,32 0 0 0 0,5-1 81 0 0,269-36 778 0 0,316-30-171 0 0,-156 28-706 0 0,511-33 29 0 0,-47 10 226 0 0,-666 43-507 0 0,-203 11 48 0 0,-49 6 341 0 0,1 1 0 0 0,32 0 0 0 0,-49 42-176 0 0,-15-36-230 0 0,1 0 1 0 0,0 0-1 0 0,0-1 0 0 0,0 1 0 0 0,0 0 0 0 0,0-1 0 0 0,0 1 1 0 0,0-1-1 0 0,1 1 0 0 0,-1-1 0 0 0,1 1 0 0 0,-1-1 1 0 0,1 0-1 0 0,-1 0 0 0 0,1 0 0 0 0,3 2 0 0 0,1-1-1191 0 0</inkml:trace>
</inkml:ink>
</file>

<file path=ppt/ink/ink3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8"/>
    </inkml:context>
    <inkml:brush xml:id="br0">
      <inkml:brushProperty name="width" value="0.1" units="cm"/>
      <inkml:brushProperty name="height" value="0.1" units="cm"/>
      <inkml:brushProperty name="color" value="#004F8B"/>
    </inkml:brush>
  </inkml:definitions>
  <inkml:trace contextRef="#ctx0" brushRef="#br0">195 25 5527 0 0,'0'-24'12984'0'0,"0"24"-12921"0"0,0 0 0 0 0,-1 0 0 0 0,1 0 0 0 0,0 0-1 0 0,-1 0 1 0 0,1 0 0 0 0,0 0 0 0 0,-1 0 0 0 0,1 0 0 0 0,0 0 0 0 0,-1 0-1 0 0,1 0 1 0 0,0 0 0 0 0,-1 0 0 0 0,1 0 0 0 0,0 1 0 0 0,-1-1 0 0 0,1 0-1 0 0,0 0 1 0 0,-1 0 0 0 0,1 1 0 0 0,0-1 0 0 0,0 0 0 0 0,-1 0 0 0 0,1 1-1 0 0,0-1 1 0 0,0 0 0 0 0,0 0 0 0 0,-1 1 0 0 0,1-1 0 0 0,0 0 0 0 0,0 1-1 0 0,0-1 1 0 0,-1 1 0 0 0,-6 17 40 0 0,1 1-1 0 0,0 0 1 0 0,1 1-1 0 0,1-1 1 0 0,-1 22-1 0 0,-6 25 69 0 0,-119 713 195 0 0,119-561-334 0 0,12-186-25 0 0,1 1-1 0 0,1-1 0 0 0,2 0 1 0 0,15 54-1 0 0,-19-82 36 0 0,0 0 0 0 0,0-1 0 0 0,1 1-1 0 0,-1 0 1 0 0,1 0 0 0 0,0-1 0 0 0,0 1-1 0 0,0-1 1 0 0,1 0 0 0 0,-1 1 0 0 0,1-1 0 0 0,0 0-1 0 0,0-1 1 0 0,0 1 0 0 0,0 0 0 0 0,0-1-1 0 0,1 0 1 0 0,-1 0 0 0 0,1 0 0 0 0,-1 0 0 0 0,1 0-1 0 0,4 1 1 0 0,-1-2 48 0 0,1 0-1 0 0,-1-1 1 0 0,0 1-1 0 0,0-1 1 0 0,0-1 0 0 0,1 0-1 0 0,-1 0 1 0 0,0 0-1 0 0,0-1 1 0 0,0 1 0 0 0,12-7-1 0 0,53-17 710 0 0,147-33-1 0 0,577-28-295 0 0,-303 46-511 0 0,1665-114 136 0 0,-1633 128-128 0 0,-419 22 1053 0 0,-105 16-1225 0 0</inkml:trace>
</inkml:ink>
</file>

<file path=ppt/ink/ink3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35.669"/>
    </inkml:context>
    <inkml:brush xml:id="br0">
      <inkml:brushProperty name="width" value="0.1" units="cm"/>
      <inkml:brushProperty name="height" value="0.1" units="cm"/>
      <inkml:brushProperty name="color" value="#004F8B"/>
    </inkml:brush>
  </inkml:definitions>
  <inkml:trace contextRef="#ctx0" brushRef="#br0">31 46 8751 0 0,'0'-2'-771'0'0,"0"-9"796"0"0,-7-21 8773 0 0,-4 42-6028 0 0,8-1-2646 0 0,0 0 1 0 0,1 0-1 0 0,0 0 1 0 0,1 0-1 0 0,0 1 1 0 0,0-1-1 0 0,1 0 1 0 0,0 1-1 0 0,2 11 1 0 0,-1-4 24 0 0,29 352 1453 0 0,1 114 12 0 0,-33-418-1372 0 0,-1 8 117 0 0,3 1 0 0 0,3-1 1 0 0,17 100-1 0 0,-19-165-147 0 0,1 1 0 0 0,1-1 1 0 0,0 0-1 0 0,0 0 0 0 0,7 13 1 0 0,-9-19-354 0 0,1 1 1 0 0,0-1 0 0 0,0 0 0 0 0,0 1 0 0 0,0-1 0 0 0,0 0 0 0 0,0 0 0 0 0,0 0 0 0 0,1-1 0 0 0,3 3 0 0 0,19 2-6042 0 0</inkml:trace>
</inkml:ink>
</file>

<file path=ppt/ink/ink3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77"/>
    </inkml:context>
    <inkml:brush xml:id="br0">
      <inkml:brushProperty name="width" value="0.1" units="cm"/>
      <inkml:brushProperty name="height" value="0.1" units="cm"/>
      <inkml:brushProperty name="color" value="#F6630D"/>
    </inkml:brush>
  </inkml:definitions>
  <inkml:trace contextRef="#ctx0" brushRef="#br0">127 110 1375 0 0,'-3'-33'20423'0'0,"2"25"-18739"0"0,-1-4-4467 0 0,1 6 3051 0 0,-1 0 0 0 0,0 1 0 0 0,0-1 0 0 0,-1 1 0 0 0,0-1 0 0 0,1 1 0 0 0,-5-6 0 0 0,6 11-228 0 0,1-1 0 0 0,-1 1 0 0 0,0-1 1 0 0,1 1-1 0 0,-1-1 0 0 0,1 1 0 0 0,-1-1 0 0 0,0 1 1 0 0,1-1-1 0 0,-1 1 0 0 0,0 0 0 0 0,1 0 0 0 0,-1-1 1 0 0,0 1-1 0 0,1 0 0 0 0,-1 0 0 0 0,0 0 0 0 0,0-1 0 0 0,1 1 1 0 0,-1 0-1 0 0,0 0 0 0 0,0 0 0 0 0,1 0 0 0 0,-1 1 1 0 0,0-1-1 0 0,-1 0 0 0 0,0 1-34 0 0,0 0 0 0 0,0 1-1 0 0,1-1 1 0 0,-1 1 0 0 0,0-1 0 0 0,1 1 0 0 0,-1-1 0 0 0,1 1 0 0 0,-1 0-1 0 0,1 0 1 0 0,0 0 0 0 0,-1 0 0 0 0,0 3 0 0 0,-4 8 14 0 0,0 0 0 0 0,2 0 0 0 0,-1 0 0 0 0,2 1-1 0 0,-4 18 1 0 0,4-11-23 0 0,-2 0 0 0 0,-11 30 0 0 0,51-46-70 0 0,42-16 382 0 0,-62 8-305 0 0,-1 0-1 0 0,1 1 0 0 0,-1 1 1 0 0,1 0-1 0 0,0 1 0 0 0,-1 0 1 0 0,25 5-1 0 0,-28-3 47 0 0,0 1 0 0 0,-1 0 0 0 0,1 0-1 0 0,-1 1 1 0 0,0 1 0 0 0,0 0 0 0 0,0 0 0 0 0,-1 1-1 0 0,0 0 1 0 0,0 1 0 0 0,11 10 0 0 0,-14-10-17 0 0,0 0 0 0 0,-1 1 0 0 0,1-1 0 0 0,-1 1-1 0 0,-1 0 1 0 0,0 1 0 0 0,0-1 0 0 0,-1 1 0 0 0,1 0 0 0 0,-2 0 0 0 0,0 0 0 0 0,0 0 0 0 0,1 16 0 0 0,-2-20 10 0 0,0 0 0 0 0,-1 0 0 0 0,0 0 0 0 0,0 0 0 0 0,0 0 1 0 0,-1 0-1 0 0,0 0 0 0 0,-2 9 0 0 0,2-12-29 0 0,0 0-1 0 0,0 0 1 0 0,0 0-1 0 0,-1-1 1 0 0,1 1 0 0 0,0 0-1 0 0,-1-1 1 0 0,1 1-1 0 0,-1-1 1 0 0,1 0 0 0 0,-1 1-1 0 0,0-1 1 0 0,1 0 0 0 0,-1 0-1 0 0,0 0 1 0 0,0 0-1 0 0,0 0 1 0 0,0-1 0 0 0,0 1-1 0 0,0 0 1 0 0,0-1-1 0 0,-3 1 1 0 0,-17 4 139 0 0,2 1 0 0 0,-1 1 1 0 0,-22 11-1 0 0,25-10 7 0 0,1-1 1 0 0,-1 0 0 0 0,-1-1-1 0 0,-30 5 1 0 0,43-11-119 0 0,0 1 0 0 0,0 1 0 0 0,0-1 0 0 0,0 1 0 0 0,0 0 0 0 0,0 0 0 0 0,-8 5 0 0 0,12-7 22 0 0,-6 6-89 0 0</inkml:trace>
</inkml:ink>
</file>

<file path=ppt/ink/ink3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78"/>
    </inkml:context>
    <inkml:brush xml:id="br0">
      <inkml:brushProperty name="width" value="0.1" units="cm"/>
      <inkml:brushProperty name="height" value="0.1" units="cm"/>
      <inkml:brushProperty name="color" value="#F6630D"/>
    </inkml:brush>
  </inkml:definitions>
  <inkml:trace contextRef="#ctx0" brushRef="#br0">1 207 9215 0 0,'0'0'707'0'0,"0"-22"1532"0"0,0 13-1141 0 0,0 1 1 0 0,0 0-1 0 0,1-1 1 0 0,1 1-1 0 0,-1 0 1 0 0,1 0-1 0 0,1 0 1 0 0,3-9-1 0 0,-3 9-731 0 0,1 1 0 0 0,0 0 0 0 0,0 0 1 0 0,0 1-1 0 0,1-1 0 0 0,0 1 0 0 0,0 0 0 0 0,8-7 0 0 0,-8 9-344 0 0,-1 1-1 0 0,1-1 1 0 0,-1 1 0 0 0,1 0 0 0 0,0 0-1 0 0,0 1 1 0 0,0 0 0 0 0,1-1-1 0 0,-1 2 1 0 0,1-1 0 0 0,-1 1 0 0 0,1-1-1 0 0,-1 2 1 0 0,1-1 0 0 0,0 0-1 0 0,-1 1 1 0 0,1 0 0 0 0,0 1 0 0 0,-1-1-1 0 0,1 1 1 0 0,0 0 0 0 0,-1 1 0 0 0,1-1-1 0 0,-1 1 1 0 0,0 0 0 0 0,10 5-1 0 0,73 39-7 0 0,17 10-3795 0 0,-86-46 1988 0 0</inkml:trace>
</inkml:ink>
</file>

<file path=ppt/ink/ink3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79"/>
    </inkml:context>
    <inkml:brush xml:id="br0">
      <inkml:brushProperty name="width" value="0.1" units="cm"/>
      <inkml:brushProperty name="height" value="0.1" units="cm"/>
      <inkml:brushProperty name="color" value="#F6630D"/>
    </inkml:brush>
  </inkml:definitions>
  <inkml:trace contextRef="#ctx0" brushRef="#br0">185 0 12383 0 0,'-6'6'6893'0'0,"-18"6"-5800"0"0,17-8-637 0 0,-4 3-309 0 0,1 0 1 0 0,0 1 0 0 0,0 0 0 0 0,0 0 0 0 0,1 1 0 0 0,1 1 0 0 0,-1 0-1 0 0,2 0 1 0 0,-1 0 0 0 0,1 1 0 0 0,1 0 0 0 0,0 0 0 0 0,1 1 0 0 0,0 0 0 0 0,0 0-1 0 0,1 0 1 0 0,-3 19 0 0 0,3-14-125 0 0,1 1 0 0 0,1 0-1 0 0,1 0 1 0 0,0 0 0 0 0,1 0 0 0 0,1 0-1 0 0,1 0 1 0 0,1 0 0 0 0,0-1 0 0 0,1 1-1 0 0,12 31 1 0 0,-12-40-1 0 0,1 0 0 0 0,0 0-1 0 0,1-1 1 0 0,0 1 0 0 0,1-1-1 0 0,-1-1 1 0 0,1 1 0 0 0,1-1 0 0 0,-1-1-1 0 0,1 1 1 0 0,1-1 0 0 0,-1-1 0 0 0,13 7-1 0 0,-9-6 44 0 0,0 0 0 0 0,0-1 0 0 0,1-1-1 0 0,-1 0 1 0 0,1 0 0 0 0,0-2 0 0 0,0 0 0 0 0,0 0-1 0 0,26 0 1 0 0,-36-2-58 0 0,-1 0-1 0 0,1 0 1 0 0,-1 0-1 0 0,1 0 1 0 0,0-1-1 0 0,-1 1 1 0 0,1-1-1 0 0,-1 1 0 0 0,1-1 1 0 0,-1 0-1 0 0,0 0 1 0 0,1 0-1 0 0,-1 0 1 0 0,0-1-1 0 0,1 1 1 0 0,-1-1-1 0 0,0 1 1 0 0,0-1-1 0 0,0 0 1 0 0,-1 1-1 0 0,1-1 1 0 0,0 0-1 0 0,-1 0 1 0 0,1 0-1 0 0,-1-1 1 0 0,1 1-1 0 0,-1 0 1 0 0,0 0-1 0 0,0-1 1 0 0,0 1-1 0 0,0-1 1 0 0,-1 1-1 0 0,1-1 1 0 0,-1 1-1 0 0,1-1 1 0 0,-1 0-1 0 0,0 1 1 0 0,0-1-1 0 0,0 1 1 0 0,0-1-1 0 0,-1 1 1 0 0,1-1-1 0 0,-1 1 1 0 0,1-1-1 0 0,-2-2 1 0 0,-1-4 48 0 0,1 0 1 0 0,-1 0 0 0 0,-1 0 0 0 0,0 0 0 0 0,0 1 0 0 0,-1 0 0 0 0,0 0 0 0 0,0 0 0 0 0,-1 0 0 0 0,0 1 0 0 0,-9-9-1 0 0,6 9-26 0 0,0-1-1 0 0,-1 1 0 0 0,0 1 1 0 0,0 0-1 0 0,-1 0 0 0 0,0 1 1 0 0,0 1-1 0 0,0 0 0 0 0,0 0 1 0 0,-1 1-1 0 0,-21-3 0 0 0,11 1-1059 0 0,13 2-1736 0 0</inkml:trace>
</inkml:ink>
</file>

<file path=ppt/ink/ink3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0"/>
    </inkml:context>
    <inkml:brush xml:id="br0">
      <inkml:brushProperty name="width" value="0.1" units="cm"/>
      <inkml:brushProperty name="height" value="0.1" units="cm"/>
      <inkml:brushProperty name="color" value="#F6630D"/>
    </inkml:brush>
  </inkml:definitions>
  <inkml:trace contextRef="#ctx0" brushRef="#br0">0 1 16959 0 0,'0'0'4648'0'0</inkml:trace>
</inkml:ink>
</file>

<file path=ppt/ink/ink3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1"/>
    </inkml:context>
    <inkml:brush xml:id="br0">
      <inkml:brushProperty name="width" value="0.1" units="cm"/>
      <inkml:brushProperty name="height" value="0.1" units="cm"/>
      <inkml:brushProperty name="color" value="#F6630D"/>
    </inkml:brush>
  </inkml:definitions>
  <inkml:trace contextRef="#ctx0" brushRef="#br0">0 219 8983 0 0,'0'0'808'0'0,"16"-23"4671"0"0,-15 18-5217 0 0,0 1 0 0 0,-1 0 0 0 0,1-1 0 0 0,-1 1 0 0 0,0-1 0 0 0,0 1 0 0 0,-1-7 0 0 0,2-32 1353 0 0,5 5-438 0 0,-6 35-1076 0 0,0 0 0 0 0,0-1 0 0 0,0 1-1 0 0,0 0 1 0 0,1 0 0 0 0,-1-1 0 0 0,1 1 0 0 0,0 0-1 0 0,0 0 1 0 0,0 0 0 0 0,1 0 0 0 0,-1 0-1 0 0,1 0 1 0 0,-1 0 0 0 0,1 1 0 0 0,0-1 0 0 0,0 0-1 0 0,0 1 1 0 0,0 0 0 0 0,1-1 0 0 0,-1 1-1 0 0,1 0 1 0 0,-1 0 0 0 0,5-2 0 0 0,-6 4 423 0 0,3 1-482 0 0,-1 1 1 0 0,1-1 0 0 0,0 1-1 0 0,-1 0 1 0 0,0 0 0 0 0,1 1-1 0 0,-1-1 1 0 0,0 1 0 0 0,0 0-1 0 0,-1 0 1 0 0,5 4 0 0 0,-4 2-28 0 0,0-1 0 0 0,-1 1 0 0 0,0 0 0 0 0,0-1 0 0 0,-1 1 0 0 0,0 0-1 0 0,-1 0 1 0 0,0 13 0 0 0,-12 81 128 0 0,7-68-127 0 0,-5 40-477 0 0,-3 0-1 0 0,-45 142 1 0 0,63-237 446 0 0,-3 11 5 0 0,1-1 0 0 0,0 1 1 0 0,0 0-1 0 0,6-11 0 0 0,-7 16 35 0 0,0 0-1 0 0,0 0 1 0 0,1 0 0 0 0,0 1-1 0 0,-1-1 1 0 0,1 1 0 0 0,0 0-1 0 0,1-1 1 0 0,-1 1-1 0 0,0 1 1 0 0,1-1 0 0 0,0 0-1 0 0,0 1 1 0 0,0 0 0 0 0,0 0-1 0 0,0 0 1 0 0,0 0 0 0 0,0 1-1 0 0,0 0 1 0 0,1-1-1 0 0,-1 2 1 0 0,1-1 0 0 0,-1 0-1 0 0,1 1 1 0 0,-1 0 0 0 0,0 0-1 0 0,1 0 1 0 0,-1 1-1 0 0,1-1 1 0 0,-1 1 0 0 0,1 0-1 0 0,-1 0 1 0 0,0 1 0 0 0,0-1-1 0 0,1 1 1 0 0,-1 0-1 0 0,4 3 1 0 0,29 27 26 0 0,-33-27-166 0 0,0-1 0 0 0,1 1 0 0 0,-1-1 0 0 0,1 0 0 0 0,0-1 0 0 0,0 1 0 0 0,0-1 0 0 0,0 0 0 0 0,8 3 0 0 0,-13-6 0 0 0,1 0 0 0 0,-1 0 0 0 0,0 0-1 0 0,1 0 1 0 0,-1 0 0 0 0,0 0 0 0 0,0 0-1 0 0,1 0 1 0 0,-1 0 0 0 0,0 0 0 0 0,1 0-1 0 0,-1 0 1 0 0,0 0 0 0 0,0 0 0 0 0,1-1-1 0 0,-1 1 1 0 0,2-11-4611 0 0,-6-11-2042 0 0</inkml:trace>
</inkml:ink>
</file>

<file path=ppt/ink/ink3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2"/>
    </inkml:context>
    <inkml:brush xml:id="br0">
      <inkml:brushProperty name="width" value="0.1" units="cm"/>
      <inkml:brushProperty name="height" value="0.1" units="cm"/>
      <inkml:brushProperty name="color" value="#F6630D"/>
    </inkml:brush>
  </inkml:definitions>
  <inkml:trace contextRef="#ctx0" brushRef="#br0">37 30 6911 0 0,'34'-14'11300'0'0,"-42"1"-8304"0"0,7 13-2934 0 0,1-1 0 0 0,0 1 0 0 0,0 0 0 0 0,-1 0 0 0 0,1 0 0 0 0,0-1 0 0 0,-1 1 0 0 0,1 0 0 0 0,0 0 0 0 0,-1 0 0 0 0,1 0 0 0 0,0 0 0 0 0,-1 0 0 0 0,1 0 0 0 0,-1 0 0 0 0,1 0 0 0 0,0 0 0 0 0,-1 0 0 0 0,1 0 0 0 0,0 0 0 0 0,-1 0 0 0 0,1 0 0 0 0,0 0 0 0 0,-1 0 0 0 0,1 0 0 0 0,0 1 0 0 0,-1-1 0 0 0,1 0 0 0 0,0 0 0 0 0,0 0 0 0 0,-1 0 0 0 0,1 1 0 0 0,0-1 0 0 0,-1 0 0 0 0,1 0 0 0 0,0 1 0 0 0,0-1 0 0 0,0 0 0 0 0,-1 1 0 0 0,-17 21 474 0 0,14-14-517 0 0,-1 0-1 0 0,1 0 1 0 0,1 0 0 0 0,-1 1-1 0 0,1-1 1 0 0,-2 11 0 0 0,4-17-57 0 0,1-2 31 0 0,-1 1 0 0 0,1 0-1 0 0,0-1 1 0 0,-1 1 0 0 0,1 0 0 0 0,0-1 0 0 0,0 1-1 0 0,0 0 1 0 0,0-1 0 0 0,-1 1 0 0 0,1 0 0 0 0,0-1 0 0 0,0 1-1 0 0,0 0 1 0 0,0 0 0 0 0,0-1 0 0 0,1 1 0 0 0,-1 0 0 0 0,0-1-1 0 0,0 1 1 0 0,0 0 0 0 0,1-1 0 0 0,-1 1 0 0 0,0 0 0 0 0,1-1-1 0 0,-1 1 1 0 0,0-1 0 0 0,1 1 0 0 0,-1-1 0 0 0,1 1-1 0 0,-1-1 1 0 0,1 2 0 0 0,7 7 7 0 0,2-2 0 0 0,2-4 0 0 0,-2-2 49 0 0,0 0 0 0 0,0 0 0 0 0,0-1-1 0 0,0 0 1 0 0,15-3 0 0 0,6 2 146 0 0,-29 2-92 0 0,39 10 386 0 0,-38-10-467 0 0,28 20 84 0 0,-27-16-64 0 0,1 1 1 0 0,-1-1-1 0 0,0 1 1 0 0,0 0-1 0 0,0 1 0 0 0,-1-1 1 0 0,0 1-1 0 0,0-1 0 0 0,-1 1 1 0 0,0 0-1 0 0,0 0 0 0 0,-1 0 1 0 0,0 0-1 0 0,0 0 0 0 0,0 0 1 0 0,-1 10-1 0 0,0-7 20 0 0,-1-1 0 0 0,0 0 0 0 0,-1 0-1 0 0,1 0 1 0 0,-2 0 0 0 0,1 0 0 0 0,-1 0 0 0 0,-1 0-1 0 0,1-1 1 0 0,-2 0 0 0 0,1 0 0 0 0,-1 0 0 0 0,0 0 0 0 0,-1-1-1 0 0,1 1 1 0 0,-2-1 0 0 0,1-1 0 0 0,-1 1 0 0 0,0-1-1 0 0,0-1 1 0 0,-11 8 0 0 0,-3-3 60 0 0,-2-3-32 0 0,16-1-42 0 0,6-6-54 0 0,1 0 0 0 0,0 1 1 0 0,0-1-1 0 0,0 0 0 0 0,0 1 0 0 0,-1-1 0 0 0,1 0 1 0 0,0 0-1 0 0,0 1 0 0 0,-1-1 0 0 0,1 0 0 0 0,0 0 1 0 0,-1 1-1 0 0,1-1 0 0 0,0 0 0 0 0,0 0 0 0 0,-1 0 1 0 0,1 1-1 0 0,0-1 0 0 0,-1 0 0 0 0,1 0 0 0 0,-1 0 1 0 0,1 0-1 0 0,0 0 0 0 0,-1 0 0 0 0,1 0 0 0 0,0 0 1 0 0,-1 0-1 0 0,1 0 0 0 0,0 0 0 0 0,-1 0 0 0 0,1 0 1 0 0,0 0-1 0 0,-1 0 0 0 0,1 0 0 0 0,-1 0 0 0 0,1-1 1 0 0,0 1-1 0 0,-1 0 0 0 0,1 0 0 0 0,0 0 0 0 0,0 0 0 0 0,-1-1 1 0 0,1 1-1 0 0,0 0 0 0 0,-1 0 0 0 0,1-1 0 0 0,0 1 1 0 0,0 0-1 0 0,0-1 0 0 0,-1 1 0 0 0,1 0 0 0 0,0-1 1 0 0,0 1-1 0 0,-4-3-651 0 0,0 13-259 0 0,3-2-619 0 0</inkml:trace>
</inkml:ink>
</file>

<file path=ppt/ink/ink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1"/>
    </inkml:context>
    <inkml:brush xml:id="br0">
      <inkml:brushProperty name="width" value="0.1" units="cm"/>
      <inkml:brushProperty name="height" value="0.1" units="cm"/>
      <inkml:brushProperty name="color" value="#008C3A"/>
    </inkml:brush>
  </inkml:definitions>
  <inkml:trace contextRef="#ctx0" brushRef="#br0">31 0 15031 0 0,'0'0'6630'0'0,"-6"30"-4597"0"0,-2 3-1541 0 0,2 0 1 0 0,1 1-1 0 0,0 65 1 0 0,13 103-288 0 0,-7-182-104 0 0,-1-15-102 0 0,0-1-6 0 0,1 0 0 0 0,-1-1 0 0 0,0 1 0 0 0,1 0 0 0 0,0 0 0 0 0,0 0-1 0 0,0-1 1 0 0,1 1 0 0 0,-1 0 0 0 0,4 5 0 0 0</inkml:trace>
</inkml:ink>
</file>

<file path=ppt/ink/ink3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3"/>
    </inkml:context>
    <inkml:brush xml:id="br0">
      <inkml:brushProperty name="width" value="0.1" units="cm"/>
      <inkml:brushProperty name="height" value="0.1" units="cm"/>
      <inkml:brushProperty name="color" value="#F6630D"/>
    </inkml:brush>
  </inkml:definitions>
  <inkml:trace contextRef="#ctx0" brushRef="#br0">1 165 7367 0 0,'0'0'568'0'0,"0"-1"-539"0"0,1 0 0 0 0,0 1 0 0 0,0-1 0 0 0,0 0-1 0 0,-1 0 1 0 0,1 0 0 0 0,-1 1 0 0 0,1-1 0 0 0,0 0 0 0 0,-1 0-1 0 0,1 0 1 0 0,-1 0 0 0 0,0 0 0 0 0,1 0 0 0 0,-1 0-1 0 0,0 0 1 0 0,0-2 0 0 0,0 1 298 0 0,-1 0-1 0 0,1-1 1 0 0,0 1-1 0 0,0 0 1 0 0,0-1 0 0 0,0 1-1 0 0,0 0 1 0 0,0-1-1 0 0,0 1 1 0 0,1-1-1 0 0,-1 1 1 0 0,1 0 0 0 0,0 0-1 0 0,0-1 1 0 0,0 1-1 0 0,0 0 1 0 0,0 0-1 0 0,0 0 1 0 0,0 0 0 0 0,1 0-1 0 0,-1 0 1 0 0,1 0-1 0 0,-1 1 1 0 0,1-1-1 0 0,0 0 1 0 0,0 1 0 0 0,0-1-1 0 0,0 1 1 0 0,0 0-1 0 0,0 0 1 0 0,4-2 0 0 0,3-3 479 0 0,65-37 2674 0 0,-69 40-3389 0 0,0 1 1 0 0,1 0 0 0 0,-1 1 0 0 0,1-1 0 0 0,-1 1 0 0 0,1 0 0 0 0,-1 0 0 0 0,1 1 0 0 0,0 0 0 0 0,0 0 0 0 0,-1 0 0 0 0,11 2 0 0 0,-15-2-87 0 0,1 1-1 0 0,0 0-1 0 0,1 0 1 0 0,-1 0-1 0 0,0-1 1 0 0,1 1-1 0 0,-1-1 1 0 0,0 0-1 0 0,1 0 1 0 0,-1 0-1 0 0,0 0 1 0 0,1 0-1 0 0,-1 0 1 0 0,0-1-1 0 0,1 1 1 0 0,-1-1-1 0 0,0 1 1 0 0,0-1-1 0 0,1 0 1 0 0,-1 0 0 0 0,0 0-1 0 0,0 0 1 0 0,0 0-1 0 0,0-1 1 0 0,3-2-1 0 0,-3 3-79 0 0,-1-1 0 0 0,1 1-1 0 0,0 0 1 0 0,0 0 0 0 0,-1 0 0 0 0,1 0-1 0 0,0 0 1 0 0,0 1 0 0 0,0-1-1 0 0,0 0 1 0 0,0 1 0 0 0,0-1 0 0 0,0 1-1 0 0,0 0 1 0 0,0 0 0 0 0,0 0 0 0 0,0 0-1 0 0,0 0 1 0 0,0 0 0 0 0,0 0 0 0 0,0 1-1 0 0,0-1 1 0 0,0 1 0 0 0,0-1-1 0 0,0 1 1 0 0,0 0 0 0 0,0 0 0 0 0,-1 0-1 0 0,3 1 1 0 0,30 18-1228 0 0</inkml:trace>
</inkml:ink>
</file>

<file path=ppt/ink/ink3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4"/>
    </inkml:context>
    <inkml:brush xml:id="br0">
      <inkml:brushProperty name="width" value="0.1" units="cm"/>
      <inkml:brushProperty name="height" value="0.1" units="cm"/>
      <inkml:brushProperty name="color" value="#F6630D"/>
    </inkml:brush>
  </inkml:definitions>
  <inkml:trace contextRef="#ctx0" brushRef="#br0">16 31 3679 0 0,'-1'-4'10151'0'0,"-6"-22"-2067"0"0,-1 229-4533 0 0,9-179-3586 0 0,1 0 0 0 0,0 0 0 0 0,2 0 0 0 0,1-1 0 0 0,1 0 0 0 0,13 35 0 0 0,-9-45-2318 0 0</inkml:trace>
</inkml:ink>
</file>

<file path=ppt/ink/ink3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5"/>
    </inkml:context>
    <inkml:brush xml:id="br0">
      <inkml:brushProperty name="width" value="0.1" units="cm"/>
      <inkml:brushProperty name="height" value="0.1" units="cm"/>
      <inkml:brushProperty name="color" value="#F6630D"/>
    </inkml:brush>
  </inkml:definitions>
  <inkml:trace contextRef="#ctx0" brushRef="#br0">1 11 13391 0 0,'0'0'122'0'0,"1"0"0"0"0,-1 0 0 0 0,1 0 0 0 0,0 0-1 0 0,-1 0 1 0 0,1 0 0 0 0,-1 0 0 0 0,1-1 0 0 0,-1 1 0 0 0,1 0-1 0 0,-1 0 1 0 0,1 0 0 0 0,-1 0 0 0 0,1-1 0 0 0,-1 1-1 0 0,1 0 1 0 0,-1 0 0 0 0,0-1 0 0 0,1 1 0 0 0,-1 0 0 0 0,1-1-1 0 0,-1 1 1 0 0,0-1 0 0 0,1 1 0 0 0,-1 0 0 0 0,0-1 0 0 0,1 1-1 0 0,-1-1 1 0 0,0 1 0 0 0,0-1 0 0 0,1 1 0 0 0,-1-1 0 0 0,0 1-1 0 0,0-1 1 0 0,3 19 4839 0 0,4 40-3310 0 0,-10 33-963 0 0,-1-19-464 0 0,5-54-211 0 0,0 0 0 0 0,0-1 0 0 0,8 30 1 0 0,-7-40-55 0 0,0 1 0 0 0,0-1 0 0 0,1 0 0 0 0,0 0 1 0 0,0 0-1 0 0,1-1 0 0 0,0 1 0 0 0,0-1 0 0 0,0 0 0 0 0,1 0 1 0 0,6 6-1 0 0,-11-11-76 0 0,1-1 28 0 0,-1 1 0 0 0,0-1 0 0 0,1 0 0 0 0,-1 1-1 0 0,0-1 1 0 0,1 0 0 0 0,-1 1 0 0 0,1-1-1 0 0,-1 0 1 0 0,1 1 0 0 0,-1-1 0 0 0,1 0 0 0 0,-1 0-1 0 0,1 0 1 0 0,-1 0 0 0 0,1 1 0 0 0,-1-1 0 0 0,1 0-1 0 0,-1 0 1 0 0,1 0 0 0 0,-1 0 0 0 0,1 0-1 0 0,-1 0 1 0 0,1 0 0 0 0,0-1 0 0 0,4-7-2066 0 0</inkml:trace>
</inkml:ink>
</file>

<file path=ppt/ink/ink3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6"/>
    </inkml:context>
    <inkml:brush xml:id="br0">
      <inkml:brushProperty name="width" value="0.1" units="cm"/>
      <inkml:brushProperty name="height" value="0.1" units="cm"/>
      <inkml:brushProperty name="color" value="#F6630D"/>
    </inkml:brush>
  </inkml:definitions>
  <inkml:trace contextRef="#ctx0" brushRef="#br0">31 0 8143 0 0,'0'0'374'0'0,"-1"1"-6"0"0,-3 5 92 0 0,1-1 0 0 0,-1 0 0 0 0,1 1 0 0 0,1 0 0 0 0,-1-1 0 0 0,1 1 0 0 0,0 0 0 0 0,0 0 0 0 0,1 1 0 0 0,-1-1 0 0 0,1 0 0 0 0,1 0 0 0 0,-1 1 0 0 0,1-1 0 0 0,0 0 0 0 0,1 1 0 0 0,0-1 0 0 0,0 0 0 0 0,0 1 0 0 0,0-1 0 0 0,5 9 0 0 0,-6-13-318 0 0,1 0 1 0 0,-1 0 0 0 0,1 0-1 0 0,0 0 1 0 0,0 0 0 0 0,0 0-1 0 0,0-1 1 0 0,0 1-1 0 0,0 0 1 0 0,1 0 0 0 0,-1-1-1 0 0,0 1 1 0 0,1-1 0 0 0,-1 0-1 0 0,1 1 1 0 0,0-1 0 0 0,-1 0-1 0 0,1 0 1 0 0,0 0 0 0 0,0 0-1 0 0,0 0 1 0 0,0 0 0 0 0,0-1-1 0 0,0 1 1 0 0,0 0 0 0 0,0-1-1 0 0,0 0 1 0 0,0 0 0 0 0,0 1-1 0 0,0-1 1 0 0,0 0 0 0 0,0-1-1 0 0,0 1 1 0 0,1 0 0 0 0,-1 0-1 0 0,0-1 1 0 0,2 0 0 0 0,8-4 6 0 0,1 1 0 0 0,-1-1 0 0 0,-1-1 0 0 0,21-14 0 0 0,-11 8 374 0 0,13-7-238 0 0,-10 5 1 0 0,47-19 0 0 0,-63 30-255 0 0,0 0 1 0 0,1 1 0 0 0,-1 0 0 0 0,1 0 0 0 0,-1 1-1 0 0,1 0 1 0 0,0 1 0 0 0,0 0 0 0 0,-1 0 0 0 0,10 2-1 0 0,3 1 122 0 0,-1 1 0 0 0,0 1 0 0 0,37 15 0 0 0,-6 12-814 0 0,-44-27-57 0 0,-1 1 1 0 0,-1 0-1 0 0,1 0 1 0 0,-1 0-1 0 0,7 12 1 0 0</inkml:trace>
</inkml:ink>
</file>

<file path=ppt/ink/ink3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7"/>
    </inkml:context>
    <inkml:brush xml:id="br0">
      <inkml:brushProperty name="width" value="0.1" units="cm"/>
      <inkml:brushProperty name="height" value="0.1" units="cm"/>
      <inkml:brushProperty name="color" value="#F6630D"/>
    </inkml:brush>
  </inkml:definitions>
  <inkml:trace contextRef="#ctx0" brushRef="#br0">3699 178 4607 0 0,'-7'-10'10727'0'0,"-11"-13"-7856"0"0,6 16-2470 0 0,0-1 0 0 0,-1 1 1 0 0,1 1-1 0 0,-2 0 0 0 0,1 1 0 0 0,-1 0 1 0 0,0 1-1 0 0,0 1 0 0 0,-22-3 1 0 0,9 1-193 0 0,-128-25 414 0 0,-1 6-1 0 0,-231-4 1 0 0,113 44-338 0 0,75-1-154 0 0,-254-27-14 0 0,143 8-34 0 0,292 4-79 0 0,-143-5 82 0 0,113 1-44 0 0,1 3-1 0 0,-1 1 1 0 0,-89 13-1 0 0,84-2-41 0 0,0-2 0 0 0,0-2 0 0 0,-106-2 0 0 0,124-7 0 0 0,0 2 0 0 0,0 1 0 0 0,0 1 0 0 0,-38 9 0 0 0,55-8 30 0 0,0 0 0 0 0,0-2-1 0 0,0 0 1 0 0,0-1 0 0 0,0 0-1 0 0,-18-4 1 0 0,-1-3 50 0 0,0-2 0 0 0,-38-14 0 0 0,72 22-68 0 0,0 0 0 0 0,-1 1-1 0 0,1-1 1 0 0,0 1 0 0 0,0-1-1 0 0,-1 1 1 0 0,1 0 0 0 0,0 0-1 0 0,-1 1 1 0 0,1-1 0 0 0,0 1 0 0 0,0-1-1 0 0,-1 1 1 0 0,1 0 0 0 0,0 0-1 0 0,0 1 1 0 0,0-1 0 0 0,0 1-1 0 0,0-1 1 0 0,1 1 0 0 0,-1 0 0 0 0,0 0-1 0 0,1 0 1 0 0,-1 0 0 0 0,1 1-1 0 0,0-1 1 0 0,0 1 0 0 0,-2 2-1 0 0,-3 4 3 0 0,1 1 0 0 0,1-1 0 0 0,0 1 0 0 0,0 0 0 0 0,1 0 0 0 0,-5 15 0 0 0,-11 61-35 0 0,-17 162 0 0 0,9-46 10 0 0,22-168 11 0 0,-47 359 34 0 0,50-349-30 0 0,2 0 1 0 0,3 0-1 0 0,1 0 0 0 0,2 0 1 0 0,2 0-1 0 0,25 82 0 0 0,-27-109-4 0 0,2-1 0 0 0,0 1 0 0 0,1-1 0 0 0,1 0 0 0 0,17 23 0 0 0,-20-31 0 0 0,1 0 0 0 0,1 0 0 0 0,-1-1 0 0 0,1 0 0 0 0,1-1 0 0 0,-1 1 0 0 0,1-2 0 0 0,0 1 0 0 0,0-1 0 0 0,20 7 0 0 0,-9-5 9 0 0,0-1 1 0 0,1-1-1 0 0,0 0 0 0 0,0-2 0 0 0,0 0 1 0 0,23-1-1 0 0,3-4 22 0 0,79-12 1 0 0,196-16 66 0 0,-126 15-15 0 0,125-3-27 0 0,-121 9-37 0 0,32-2 5 0 0,91-6 16 0 0,-279 14-39 0 0,495-29 62 0 0,-37 56-29 0 0,-37 0-4 0 0,-401-21-30 0 0,1 3 0 0 0,109 26 0 0 0,-88-15 0 0 0,-72-14-1 0 0,1-2 1 0 0,-1 0-1 0 0,16-1 0 0 0,65 5 16 0 0,-92-4 33 0 0,4 1 812 0 0,-5-3-807 0 0,5-1-42 0 0,3 0-11 0 0,0 1 0 0 0,-1 3 0 0 0,1 2 0 0 0,-1-1 0 0 0,0 0 0 0 0,0 0 0 0 0,0-2 0 0 0,-8-1 1 0 0,0 0 0 0 0,0 0 0 0 0,0 0-1 0 0,0 0 1 0 0,0 0 0 0 0,0 0 0 0 0,0-1 0 0 0,0 1 0 0 0,-1 0 0 0 0,1-1-1 0 0,0 1 1 0 0,0 0 0 0 0,0-1 0 0 0,0 1 0 0 0,0-1 0 0 0,-1 0 0 0 0,1 1-1 0 0,0-1 1 0 0,-1 0 0 0 0,1 1 0 0 0,0-1 0 0 0,-1 0 0 0 0,1 0 0 0 0,-1 0-1 0 0,1 1 1 0 0,-1-1 0 0 0,1 0 0 0 0,-1 0 0 0 0,0 0 0 0 0,1-2 0 0 0,3-27 34 0 0,-3 26-33 0 0,6-118 29 0 0,-6 83-11 0 0,1 1-1 0 0,1 0 0 0 0,3 0 1 0 0,17-65-1 0 0,-13 69 16 0 0,-2-1-1 0 0,-2-1 1 0 0,-1 1-1 0 0,0-41 1 0 0,-3 39 11 0 0,2 0 0 0 0,1 0 0 0 0,17-66 0 0 0,-2 35 3 0 0,18-132 0 0 0,3-13 8 0 0,-37 196-57 0 0,-2 10 0 0 0,-1 0 0 0 0,1 0 0 0 0,1 1 0 0 0,0-1 0 0 0,0 1 0 0 0,0-1 0 0 0,0 1 0 0 0,6-7 0 0 0,-4 5 0 0 0,1 3-12 0 0,-5 4 8 0 0,0 1-1 0 0,0-1 1 0 0,0 0-1 0 0,0 1 1 0 0,0-1 0 0 0,0 0-1 0 0,0 0 1 0 0,-1 0-1 0 0,1 0 1 0 0,0 0-1 0 0,0 0 1 0 0,-1 0 0 0 0,1 0-1 0 0,-1 0 1 0 0,1 0-1 0 0,-1 0 1 0 0,0-1-1 0 0,1 1 1 0 0,-1 0 0 0 0,0 0-1 0 0,0 0 1 0 0,0-1-1 0 0,0 1 1 0 0,0 0-1 0 0,0 0 1 0 0,0 0 0 0 0,0-2-1 0 0,-43 17 5 0 0,24-13 0 0 0,0-1 0 0 0,0-1 0 0 0,0-1 0 0 0,0-1 0 0 0,0 0 0 0 0,1-2 0 0 0,-34-11 0 0 0,34 10 0 0 0,-73-32 0 0 0,68 27 0 0 0,-1 1 0 0 0,-28-9 0 0 0,-15 4 0 0 0,-100-10 0 0 0,112 19 0 0 0,-1-2 0 0 0,2-2 0 0 0,-61-21 0 0 0,103 29-299 0 0,-9-3 504 0 0</inkml:trace>
</inkml:ink>
</file>

<file path=ppt/ink/ink3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8"/>
    </inkml:context>
    <inkml:brush xml:id="br0">
      <inkml:brushProperty name="width" value="0.1" units="cm"/>
      <inkml:brushProperty name="height" value="0.1" units="cm"/>
      <inkml:brushProperty name="color" value="#F6630D"/>
    </inkml:brush>
  </inkml:definitions>
  <inkml:trace contextRef="#ctx0" brushRef="#br0">191 50 10855 0 0,'0'0'980'0'0,"4"-30"4827"0"0,-5 29-5589 0 0,0-1 0 0 0,0 1 0 0 0,0 0 0 0 0,0-1 1 0 0,-1 1-1 0 0,1 0 0 0 0,0 0 0 0 0,0 0 0 0 0,-1 0 0 0 0,1 0 1 0 0,-1 0-1 0 0,1 0 0 0 0,-1 0 0 0 0,0 1 0 0 0,1-1 0 0 0,-1 0 0 0 0,1 1 1 0 0,-1 0-1 0 0,0-1 0 0 0,0 1 0 0 0,1 0 0 0 0,-4 0 0 0 0,1 0-72 0 0,0 1 0 0 0,0 0 0 0 0,0 0-1 0 0,0 0 1 0 0,1 0 0 0 0,-1 1 0 0 0,0-1-1 0 0,1 1 1 0 0,-7 4 0 0 0,0 2-87 0 0,-1 0 0 0 0,1 0 0 0 0,1 1 0 0 0,-1 1 0 0 0,-7 10 0 0 0,11-12-40 0 0,0 0 0 0 0,1 1 0 0 0,0-1 0 0 0,1 1-1 0 0,0 0 1 0 0,0 0 0 0 0,1 1 0 0 0,0-1 0 0 0,1 1 0 0 0,0 0-1 0 0,-2 18 1 0 0,4-23-15 0 0,0 1-1 0 0,0 0 0 0 0,1-1 1 0 0,-1 1-1 0 0,1-1 1 0 0,0 1-1 0 0,1-1 0 0 0,0 1 1 0 0,-1-1-1 0 0,2 0 1 0 0,-1 1-1 0 0,0-1 0 0 0,1-1 1 0 0,0 1-1 0 0,0 0 0 0 0,1-1 1 0 0,-1 1-1 0 0,1-1 1 0 0,0 0-1 0 0,0 0 0 0 0,0-1 1 0 0,7 5-1 0 0,-2-3 5 0 0,1 0-1 0 0,1-1 1 0 0,-1 0-1 0 0,15 4 1 0 0,11 3 18 0 0,-27-9-217 0 0,1 0 0 0 0,-1-1 0 0 0,0 0 1 0 0,1-1-1 0 0,-1 0 0 0 0,1 0 0 0 0,-1-1 0 0 0,17-3 0 0 0,1 0-2853 0 0,-8 2-4378 0 0</inkml:trace>
</inkml:ink>
</file>

<file path=ppt/ink/ink3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89"/>
    </inkml:context>
    <inkml:brush xml:id="br0">
      <inkml:brushProperty name="width" value="0.1" units="cm"/>
      <inkml:brushProperty name="height" value="0.1" units="cm"/>
      <inkml:brushProperty name="color" value="#F6630D"/>
    </inkml:brush>
  </inkml:definitions>
  <inkml:trace contextRef="#ctx0" brushRef="#br0">12 3 5527 0 0,'-3'38'744'0'0,"-1"27"3086"0"0,-1 43 2724 0 0,6-126-3210 0 0,0-17-696 0 0,2-2-1926 0 0,2-23-916 0 0,4-2 1282 0 0,-9 60-707 0 0,1 12-407 0 0,0 0-1 0 0,1 0 0 0 0,0 0 1 0 0,0 0-1 0 0,1 0 0 0 0,1-1 1 0 0,8 18-1 0 0,-7-20 38 0 0,-4-6-9 0 0,-1-1 0 0 0,1 1 0 0 0,0-1 0 0 0,0 1 0 0 0,1-1 0 0 0,-1 1 0 0 0,0-1 0 0 0,0 1 0 0 0,0-1 0 0 0,0 0 0 0 0,0 0 0 0 0,0 1 0 0 0,1-1 0 0 0,-1 0 0 0 0,0 0 0 0 0,0 0 0 0 0,0 0 0 0 0,0 0 0 0 0,1-1 0 0 0,-1 1 0 0 0,0 0 0 0 0,0-1 0 0 0,0 1 0 0 0,0 0 0 0 0,0-1 0 0 0,0 1 0 0 0,0-1 0 0 0,0 0 0 0 0,2 0 0 0 0,31-23 78 0 0,-30 20-34 0 0,2-1 16 0 0,0 0-1 0 0,1 1 0 0 0,-1 0 1 0 0,1 0-1 0 0,0 0 0 0 0,0 1 1 0 0,0 0-1 0 0,10-3 0 0 0,-15 6-7 0 0,0 0-1 0 0,0-1 1 0 0,1 1 0 0 0,-1 0-1 0 0,0 1 1 0 0,1-1-1 0 0,-1 0 1 0 0,0 0-1 0 0,0 1 1 0 0,1 0-1 0 0,-1-1 1 0 0,0 1-1 0 0,0 0 1 0 0,0 0 0 0 0,0 0-1 0 0,0 0 1 0 0,0 0-1 0 0,0 1 1 0 0,0-1-1 0 0,-1 1 1 0 0,1-1-1 0 0,0 1 1 0 0,-1 0-1 0 0,1-1 1 0 0,-1 1 0 0 0,0 0-1 0 0,1 0 1 0 0,-1 0-1 0 0,0 0 1 0 0,0 0-1 0 0,1 4 1 0 0,13 30 300 0 0,18 32-1107 0 0,-29-63 184 0 0,-1 1 0 0 0,1-1 0 0 0,0 0 0 0 0,1-1 0 0 0,7 8-1 0 0,-2-5-1151 0 0</inkml:trace>
</inkml:ink>
</file>

<file path=ppt/ink/ink3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90"/>
    </inkml:context>
    <inkml:brush xml:id="br0">
      <inkml:brushProperty name="width" value="0.1" units="cm"/>
      <inkml:brushProperty name="height" value="0.1" units="cm"/>
      <inkml:brushProperty name="color" value="#F6630D"/>
    </inkml:brush>
  </inkml:definitions>
  <inkml:trace contextRef="#ctx0" brushRef="#br0">1 46 3223 0 0,'1'-3'365'0'0,"15"-26"12141"0"0,-4 20-9945 0 0,-3 5 928 0 0,-5 30-3058 0 0,-4 17 5 0 0,0-31-366 0 0,-1 1-1 0 0,2-1 0 0 0,0 0 0 0 0,0 0 0 0 0,1 0 1 0 0,5 17-1 0 0,-6-26-77 0 0,0-1 0 0 0,0 1 0 0 0,1-1 0 0 0,-1 0 0 0 0,1 1 0 0 0,-1-1 0 0 0,1 0 0 0 0,0 0 0 0 0,0 0 0 0 0,0 0 0 0 0,0 0 0 0 0,0-1 0 0 0,1 1 0 0 0,-1-1 0 0 0,0 1 0 0 0,1-1 0 0 0,-1 0 0 0 0,1 0 0 0 0,0 0-1 0 0,-1 0 1 0 0,1-1 0 0 0,0 1 0 0 0,-1-1 0 0 0,1 1 0 0 0,0-1 0 0 0,-1 0 0 0 0,1 0 0 0 0,0 0 0 0 0,0 0 0 0 0,-1-1 0 0 0,1 1 0 0 0,0-1 0 0 0,-1 0 0 0 0,4-1 0 0 0,68-18-1661 0 0,-48 12 178 0 0</inkml:trace>
</inkml:ink>
</file>

<file path=ppt/ink/ink3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48.191"/>
    </inkml:context>
    <inkml:brush xml:id="br0">
      <inkml:brushProperty name="width" value="0.1" units="cm"/>
      <inkml:brushProperty name="height" value="0.1" units="cm"/>
      <inkml:brushProperty name="color" value="#F6630D"/>
    </inkml:brush>
  </inkml:definitions>
  <inkml:trace contextRef="#ctx0" brushRef="#br0">66 43 2303 0 0,'15'-16'11913'0'0,"-14"16"-11707"0"0,-1-1 0 0 0,1 1 0 0 0,-1-1 0 0 0,1 1 0 0 0,-1-1 0 0 0,1 1 0 0 0,-1-1 0 0 0,1 0 0 0 0,-1 1 0 0 0,1-1 0 0 0,-1 0 0 0 0,0 1 0 0 0,0-1 0 0 0,1 0 0 0 0,-1 1 0 0 0,0-1 0 0 0,0 0 0 0 0,0 1 0 0 0,0-1 0 0 0,0 0 0 0 0,0 0 0 0 0,0 1 0 0 0,0-1 0 0 0,0 0 0 0 0,0 0 0 0 0,0 1 0 0 0,0-1 0 0 0,0 0 0 0 0,0 1 0 0 0,-1-1 0 0 0,1 0 0 0 0,-1 0 0 0 0,1 0-191 0 0,0 1-1 0 0,0 0 1 0 0,0 0 0 0 0,0 0 0 0 0,0 0 0 0 0,0 0-1 0 0,0-1 1 0 0,0 1 0 0 0,0 0 0 0 0,0 0 0 0 0,0 0 0 0 0,0 0-1 0 0,0 0 1 0 0,0 0 0 0 0,0-1 0 0 0,0 1 0 0 0,-1 0-1 0 0,1 0 1 0 0,0 0 0 0 0,0 0 0 0 0,0 0 0 0 0,0 0-1 0 0,0 0 1 0 0,0-1 0 0 0,0 1 0 0 0,0 0 0 0 0,-1 0-1 0 0,1 0 1 0 0,0 0 0 0 0,0 0 0 0 0,0 0 0 0 0,0 0-1 0 0,0 0 1 0 0,0 0 0 0 0,-1 0 0 0 0,1 0 0 0 0,0 0-1 0 0,0 0 1 0 0,0 0 0 0 0,0 0 0 0 0,0 0 0 0 0,-1 0-1 0 0,1 0 1 0 0,0 0 0 0 0,0 0 0 0 0,0 0 0 0 0,0 0-1 0 0,0 0 1 0 0,0 0 0 0 0,-1 0 0 0 0,1 0 0 0 0,0 0-1 0 0,0 0 1 0 0,0 0 0 0 0,0 1 0 0 0,0-1 0 0 0,0 0 0 0 0,-1 0-1 0 0,1 0 1 0 0,0 0 0 0 0,0 0 0 0 0,0 0 0 0 0,0 0-1 0 0,0 1 1 0 0,-11 13 237 0 0,-6 18-258 0 0,4 9 33 0 0,2 0 0 0 0,2 1 0 0 0,1 0 0 0 0,3 0 1 0 0,1 1-1 0 0,2-1 0 0 0,6 61 0 0 0,-4-85-56 0 0,2 1 1 0 0,0 0-1 0 0,1-1 0 0 0,1 0 1 0 0,10 29-1 0 0,-11-39 18 0 0,1-1 1 0 0,0 1-1 0 0,0-1 0 0 0,0 0 0 0 0,1-1 1 0 0,-1 1-1 0 0,2-1 0 0 0,-1 0 0 0 0,1 0 1 0 0,0 0-1 0 0,0-1 0 0 0,0 0 0 0 0,1 0 1 0 0,0-1-1 0 0,9 5 0 0 0,10 3 7 0 0,0-2-1 0 0,1-1 0 0 0,0-1 1 0 0,0-1-1 0 0,0-1 1 0 0,53 3-1 0 0,-9-6-11 0 0,110-12 0 0 0,117 10 54 0 0,-213 3-22 0 0,-8 2-13 0 0,1 4 1 0 0,115 31 0 0 0,-20-4-15 0 0,232 17-2131 0 0,-390-53 2128 0 0,-1 0-1 0 0,1-1 1 0 0,0 0-1 0 0,-1-2 0 0 0,1 1 1 0 0,-1-2-1 0 0,1 0 1 0 0,-1-1-1 0 0,0 0 1 0 0,0-1-1 0 0,17-9 1 0 0,-10 6 494 0 0,-19 7-420 0 0,0 1 1 0 0,0-1 0 0 0,0 1-1 0 0,-1-1 1 0 0,1 0-1 0 0,0 0 1 0 0,0 0-1 0 0,-1 0 1 0 0,1 0-1 0 0,0 0 1 0 0,2-3 0 0 0,-3 1-24 0 0,0 1 1 0 0,0-1-1 0 0,0 1 1 0 0,0-1 0 0 0,-1 1-1 0 0,1-1 1 0 0,-1 1-1 0 0,0-1 1 0 0,0 1 0 0 0,0-1-1 0 0,0 0 1 0 0,0-3-1 0 0,0-31 326 0 0,2-1-1 0 0,2 2 1 0 0,10-42-1 0 0,-7 38-171 0 0,-1 0 0 0 0,1-61 0 0 0,-7 32 380 0 0,-3 0 0 0 0,-3 0 0 0 0,-4 0 0 0 0,-19-74 0 0 0,29 142-343 0 0,6-6-1279 0 0</inkml:trace>
</inkml:ink>
</file>

<file path=ppt/ink/ink3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15.981"/>
    </inkml:context>
    <inkml:brush xml:id="br0">
      <inkml:brushProperty name="width" value="0.1" units="cm"/>
      <inkml:brushProperty name="height" value="0.1" units="cm"/>
      <inkml:brushProperty name="color" value="#004F8B"/>
    </inkml:brush>
  </inkml:definitions>
  <inkml:trace contextRef="#ctx0" brushRef="#br0">305 100 10191 0 0,'8'-16'464'0'0,"-6"13"-8"0"0,-1-16 4553 0 0,0 18-4824 0 0,-1 0 1 0 0,0-1-1 0 0,0 1 0 0 0,0 0 0 0 0,0 0 1 0 0,0-1-1 0 0,0 1 0 0 0,0 0 1 0 0,0 0-1 0 0,0-1 0 0 0,0 1 0 0 0,-1 0 1 0 0,1 0-1 0 0,0 0 0 0 0,-1 0 0 0 0,0-1 1 0 0,1 1-1 0 0,-1 0 0 0 0,1 0 1 0 0,-1 0-1 0 0,0 0 0 0 0,0 0 0 0 0,1 0 1 0 0,-1 0-1 0 0,0 1 0 0 0,0-1 0 0 0,0 0 1 0 0,0 0-1 0 0,0 1 0 0 0,0-1 1 0 0,0 0-1 0 0,-1 1 0 0 0,1-1 0 0 0,0 1 1 0 0,0 0-1 0 0,-2-1 0 0 0,-3-3-98 0 0,-1 1-1 0 0,0 0 1 0 0,0 0 0 0 0,0 0-1 0 0,-1 1 1 0 0,1 0 0 0 0,0 0-1 0 0,-1 1 1 0 0,1 0-1 0 0,-1 0 1 0 0,1 1 0 0 0,-1 0-1 0 0,0 0 1 0 0,1 1 0 0 0,-1 0-1 0 0,1 0 1 0 0,-1 1-1 0 0,1 0 1 0 0,0 0 0 0 0,0 1-1 0 0,0 0 1 0 0,0 0 0 0 0,0 1-1 0 0,0-1 1 0 0,1 1-1 0 0,0 1 1 0 0,0-1 0 0 0,0 1-1 0 0,0 1 1 0 0,1-1 0 0 0,0 1-1 0 0,-8 11 1 0 0,5-5-79 0 0,0 1 1 0 0,1 0-1 0 0,1 0 0 0 0,0 1 1 0 0,1-1-1 0 0,0 1 1 0 0,1 1-1 0 0,1-1 1 0 0,0 0-1 0 0,-1 20 0 0 0,4-26-3 0 0,0 0 1 0 0,0-1-1 0 0,1 1 0 0 0,0 0 0 0 0,0 0 0 0 0,0-1 0 0 0,1 1 0 0 0,0-1 0 0 0,5 11 0 0 0,-4-13-4 0 0,-1-1 1 0 0,0 0-1 0 0,1 0 0 0 0,0 0 1 0 0,0-1-1 0 0,0 1 0 0 0,0-1 0 0 0,1 0 1 0 0,0 0-1 0 0,-1 0 0 0 0,1 0 1 0 0,0 0-1 0 0,0-1 0 0 0,0 0 0 0 0,1 0 1 0 0,6 3-1 0 0,-5-3 12 0 0,0-1 0 0 0,0 0 0 0 0,0 0 1 0 0,0 0-1 0 0,0 0 0 0 0,0-1 0 0 0,0 0 0 0 0,1-1 0 0 0,-1 1 0 0 0,0-1 1 0 0,0 0-1 0 0,0-1 0 0 0,0 1 0 0 0,0-1 0 0 0,-1 0 0 0 0,1-1 0 0 0,0 0 1 0 0,-1 1-1 0 0,0-2 0 0 0,0 1 0 0 0,8-6 0 0 0,-8 4 3 0 0,1 0 0 0 0,-1 0 1 0 0,0 0-1 0 0,-1-1 0 0 0,1 1 0 0 0,-1-1 0 0 0,0 0 0 0 0,0 0 1 0 0,-1-1-1 0 0,0 1 0 0 0,0-1 0 0 0,-1 1 0 0 0,1-1 0 0 0,-2 0 0 0 0,1 0 1 0 0,-1 0-1 0 0,0 0 0 0 0,1-8 0 0 0,-2-7 23 0 0,1 7-1 0 0,-1 1 0 0 0,-1-1 0 0 0,0 1 0 0 0,0-1 0 0 0,-2 1 0 0 0,-3-15 0 0 0,5 28 173 0 0,1 42 61 0 0,1-33-251 0 0,0 0 0 0 0,0 0 0 0 0,1 0 0 0 0,0 0 0 0 0,0 0 0 0 0,1-1 0 0 0,0 1 0 0 0,1-1 0 0 0,-1 0 0 0 0,1 0 0 0 0,1 0 1 0 0,-1-1-1 0 0,1 1 0 0 0,11 10 0 0 0,-6-8-22 0 0,1-1 1 0 0,0 0 0 0 0,1 0 0 0 0,0-2-1 0 0,0 1 1 0 0,0-2 0 0 0,1 1 0 0 0,13 3-1 0 0,9 4-186 0 0,24 7-4988 0 0</inkml:trace>
</inkml:ink>
</file>

<file path=ppt/ink/ink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2"/>
    </inkml:context>
    <inkml:brush xml:id="br0">
      <inkml:brushProperty name="width" value="0.1" units="cm"/>
      <inkml:brushProperty name="height" value="0.1" units="cm"/>
      <inkml:brushProperty name="color" value="#008C3A"/>
    </inkml:brush>
  </inkml:definitions>
  <inkml:trace contextRef="#ctx0" brushRef="#br0">58 51 2759 0 0,'-18'-36'4426'0'0,"18"35"-4207"0"0,0 1 0 0 0,0-1 1 0 0,0 0-1 0 0,-1 0 0 0 0,1 1 1 0 0,0-1-1 0 0,-1 0 0 0 0,1 1 1 0 0,-1-1-1 0 0,1 1 0 0 0,-1-1 0 0 0,1 0 1 0 0,-1 1-1 0 0,1-1 0 0 0,-1 1 1 0 0,1-1-1 0 0,-1 1 0 0 0,0 0 1 0 0,1-1-1 0 0,-1 1 0 0 0,0-1 1 0 0,1 1-1 0 0,-1 0 0 0 0,0 0 1 0 0,1-1-1 0 0,-1 1 0 0 0,0 0 1 0 0,0 0-1 0 0,1 0 0 0 0,-1 0 0 0 0,0 0 1 0 0,0 0-1 0 0,0 0 0 0 0,-1 1-15 0 0,1 0-1 0 0,0 1 0 0 0,0-1 0 0 0,0 0 1 0 0,0 0-1 0 0,0 1 0 0 0,1-1 0 0 0,-1 1 1 0 0,0-1-1 0 0,1 1 0 0 0,-1-1 0 0 0,1 1 1 0 0,-1-1-1 0 0,1 3 0 0 0,-8 57 1506 0 0,8-55-1514 0 0,-1-1-1 0 0,2 1 1 0 0,-1 0-1 0 0,1-1 1 0 0,0 1-1 0 0,0-1 1 0 0,0 1-1 0 0,1-1 1 0 0,0 0-1 0 0,0 0 1 0 0,0 1-1 0 0,1-1 1 0 0,0-1-1 0 0,-1 1 1 0 0,7 7 0 0 0,-4-8-65 0 0,0 1 1 0 0,0-1 0 0 0,1-1-1 0 0,-1 1 1 0 0,1-1 0 0 0,0 0 0 0 0,0 0-1 0 0,0-1 1 0 0,1 1 0 0 0,-1-1 0 0 0,0-1-1 0 0,14 3 1 0 0,14 1 256 0 0,1 0-1 0 0,-1-2 1 0 0,58-3-1 0 0,-74-1-260 0 0,1-2 1 0 0,-1 0-1 0 0,0 0 1 0 0,0-2-1 0 0,-1 0 1 0 0,1-1-1 0 0,-1-1 1 0 0,26-15-1 0 0,-23 11-44 0 0,0 0 0 0 0,0 1-1 0 0,1 1 1 0 0,0 1 0 0 0,0 1 0 0 0,24-4-1 0 0,-31 8-24 0 0,0 2-1 0 0,0 0 0 0 0,1 0 1 0 0,-1 2-1 0 0,0-1 0 0 0,0 2 1 0 0,0 0-1 0 0,0 1 0 0 0,0 0 1 0 0,24 9-1 0 0,-14-1-497 0 0,0 0 0 0 0,-1 2 0 0 0,43 29 0 0 0,-55-34-1083 0 0</inkml:trace>
</inkml:ink>
</file>

<file path=ppt/ink/ink3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16.309"/>
    </inkml:context>
    <inkml:brush xml:id="br0">
      <inkml:brushProperty name="width" value="0.1" units="cm"/>
      <inkml:brushProperty name="height" value="0.1" units="cm"/>
      <inkml:brushProperty name="color" value="#004F8B"/>
    </inkml:brush>
  </inkml:definitions>
  <inkml:trace contextRef="#ctx0" brushRef="#br0">0 85 10135 0 0,'1'-6'232'0'0,"1"0"0"0"0,0 0 0 0 0,0 0 0 0 0,1 0 0 0 0,0 0 0 0 0,-1 0 0 0 0,2 1 0 0 0,-1 0 0 0 0,6-7 0 0 0,-7 9 160 0 0,6-15 7250 0 0,7 26-6701 0 0,-1 2-462 0 0,0 2 1 0 0,-1-1-1 0 0,0 2 0 0 0,-1 0 1 0 0,-1 0-1 0 0,0 1 1 0 0,12 21-1 0 0,2 6 140 0 0,28 67 0 0 0,-39-74-491 0 0,-2 1 1 0 0,-2 0-1 0 0,-1 1 1 0 0,-2 0-1 0 0,-1 1 1 0 0,-2-1-1 0 0,-1 1 0 0 0,-3 0 1 0 0,-5 58-1 0 0,-10 22-1999 0 0,-50 186-1 0 0,55-264 700 0 0,1-5-509 0 0</inkml:trace>
</inkml:ink>
</file>

<file path=ppt/ink/ink3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2.409"/>
    </inkml:context>
    <inkml:brush xml:id="br0">
      <inkml:brushProperty name="width" value="0.1" units="cm"/>
      <inkml:brushProperty name="height" value="0.1" units="cm"/>
      <inkml:brushProperty name="color" value="#004F8B"/>
    </inkml:brush>
  </inkml:definitions>
  <inkml:trace contextRef="#ctx0" brushRef="#br0">330 46 10967 0 0,'0'0'499'0'0,"-1"-2"-4"0"0,-2-6-317 0 0,3 2 92 0 0,0 5 7 0 0,0 0 1 0 0,0 0-1 0 0,1 0 1 0 0,-1 0 0 0 0,0 0-1 0 0,0 1 1 0 0,0-1-1 0 0,0 0 1 0 0,0 0-1 0 0,0 0 1 0 0,0 0 0 0 0,0 0-1 0 0,0 0 1 0 0,-1 1-1 0 0,1-1 1 0 0,0 0-1 0 0,-1 0 1 0 0,1 0 0 0 0,0 1-1 0 0,-1-1 1 0 0,1 0-1 0 0,-1 0 1 0 0,1 1-1 0 0,-1-1 1 0 0,0 0 277 0 0,0 0-277 0 0,1 1-1 0 0,-1-1 1 0 0,0 0 0 0 0,1 1-1 0 0,-3-1 1 0 0,0 0-45 0 0,1 0 1 0 0,-1 1 0 0 0,0-1-1 0 0,0 1 1 0 0,0 0 0 0 0,0 0-1 0 0,0 0 1 0 0,0 0 0 0 0,0 1 0 0 0,-3 0-1 0 0,-67 22 211 0 0,60-16-395 0 0,1 0-1 0 0,0 0 1 0 0,0 1-1 0 0,1 1 1 0 0,0 0-1 0 0,0 0 1 0 0,1 1-1 0 0,1 1 0 0 0,-1 0 1 0 0,2 0-1 0 0,-11 17 1 0 0,9-13-14 0 0,1 1 0 0 0,1 1 0 0 0,0-1 0 0 0,1 2-1 0 0,1-1 1 0 0,0 1 0 0 0,2-1 0 0 0,-4 25 0 0 0,7-34-28 0 0,0-1 1 0 0,1 0-1 0 0,0 0 0 0 0,0 1 1 0 0,1-1-1 0 0,0 0 0 0 0,0 1 1 0 0,1-1-1 0 0,0 0 0 0 0,0 0 1 0 0,0 0-1 0 0,1-1 0 0 0,0 1 1 0 0,1-1-1 0 0,-1 1 0 0 0,1-1 1 0 0,1 0-1 0 0,-1 0 0 0 0,1-1 1 0 0,0 1-1 0 0,0-1 0 0 0,0 0 1 0 0,1-1-1 0 0,6 5 0 0 0,2-1 29 0 0,0 0-1 0 0,0-1 1 0 0,1-1-1 0 0,0 0 1 0 0,0-1 0 0 0,1-1-1 0 0,-1 0 1 0 0,1-1-1 0 0,31 2 1 0 0,-25-4-89 0 0,1 0 0 0 0,-1-1 0 0 0,26-4 0 0 0,-36 2-777 0 0,0-1-1 0 0,0 0 0 0 0,-1-1 0 0 0,16-6 1 0 0,-7 0-1080 0 0</inkml:trace>
</inkml:ink>
</file>

<file path=ppt/ink/ink3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2.831"/>
    </inkml:context>
    <inkml:brush xml:id="br0">
      <inkml:brushProperty name="width" value="0.1" units="cm"/>
      <inkml:brushProperty name="height" value="0.1" units="cm"/>
      <inkml:brushProperty name="color" value="#004F8B"/>
    </inkml:brush>
  </inkml:definitions>
  <inkml:trace contextRef="#ctx0" brushRef="#br0">1 31 11311 0 0,'0'0'1399'0'0,"28"-4"3524"0"0,30-7-2344 0 0,-32 5-1707 0 0,50-3 1 0 0,-64 8-911 0 0,39 3-2864 0 0</inkml:trace>
</inkml:ink>
</file>

<file path=ppt/ink/ink3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3.191"/>
    </inkml:context>
    <inkml:brush xml:id="br0">
      <inkml:brushProperty name="width" value="0.1" units="cm"/>
      <inkml:brushProperty name="height" value="0.1" units="cm"/>
      <inkml:brushProperty name="color" value="#004F8B"/>
    </inkml:brush>
  </inkml:definitions>
  <inkml:trace contextRef="#ctx0" brushRef="#br0">1 18 12383 0 0,'0'0'564'0'0,"22"1"208"0"0,44-8 2320 0 0,-53 4-2171 0 0,0 1-1 0 0,0 1 1 0 0,1 0-1 0 0,13 1 1 0 0,-4 2-1020 0 0,0-2 0 0 0,-1 0 0 0 0,26-4 0 0 0,-36 1-776 0 0</inkml:trace>
</inkml:ink>
</file>

<file path=ppt/ink/ink3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3.519"/>
    </inkml:context>
    <inkml:brush xml:id="br0">
      <inkml:brushProperty name="width" value="0.1" units="cm"/>
      <inkml:brushProperty name="height" value="0.1" units="cm"/>
      <inkml:brushProperty name="color" value="#004F8B"/>
    </inkml:brush>
  </inkml:definitions>
  <inkml:trace contextRef="#ctx0" brushRef="#br0">29 0 2759 0 0,'-5'11'16588'0'0,"0"-2"-15232"0"0,2-3-1079 0 0,0 0-1 0 0,0 0 0 0 0,1 1 1 0 0,0-1-1 0 0,1 1 1 0 0,-1-1-1 0 0,1 1 1 0 0,0 0-1 0 0,1 7 0 0 0,1 66 193 0 0,0-66-350 0 0,0 29-55 0 0,6 65 200 0 0,-5-97-244 0 0,0 0 0 0 0,1 0 0 0 0,0 0 0 0 0,0 0 0 0 0,1 0 0 0 0,1 0 0 0 0,6 10 0 0 0,12 21-1329 0 0</inkml:trace>
</inkml:ink>
</file>

<file path=ppt/ink/ink3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3.878"/>
    </inkml:context>
    <inkml:brush xml:id="br0">
      <inkml:brushProperty name="width" value="0.1" units="cm"/>
      <inkml:brushProperty name="height" value="0.1" units="cm"/>
      <inkml:brushProperty name="color" value="#004F8B"/>
    </inkml:brush>
  </inkml:definitions>
  <inkml:trace contextRef="#ctx0" brushRef="#br0">1 29 5983 0 0,'13'-28'17512'0'0,"-6"45"-17237"0"0,-2 0-1 0 0,0 1 1 0 0,0-1-1 0 0,-2 1 1 0 0,2 24 0 0 0,12 48-96 0 0,-6-49-155 0 0,-3-8 63 0 0,24 59 1 0 0,-29-84-137 0 0,0-1 0 0 0,1 1 0 0 0,0-1 0 0 0,1 0 0 0 0,0 0 1 0 0,0-1-1 0 0,0 1 0 0 0,1-1 0 0 0,0 0 0 0 0,0-1 0 0 0,0 1 1 0 0,14 8-1 0 0,-7-11-932 0 0</inkml:trace>
</inkml:ink>
</file>

<file path=ppt/ink/ink3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4.237"/>
    </inkml:context>
    <inkml:brush xml:id="br0">
      <inkml:brushProperty name="width" value="0.1" units="cm"/>
      <inkml:brushProperty name="height" value="0.1" units="cm"/>
      <inkml:brushProperty name="color" value="#004F8B"/>
    </inkml:brush>
  </inkml:definitions>
  <inkml:trace contextRef="#ctx0" brushRef="#br0">66 1 10855 0 0,'-5'4'195'0'0,"0"0"-1"0"0,0 1 0 0 0,0 0 0 0 0,1 0 0 0 0,-1 0 0 0 0,1 0 1 0 0,1 1-1 0 0,-1-1 0 0 0,1 1 0 0 0,0 0 0 0 0,0 0 1 0 0,0 0-1 0 0,-2 12 0 0 0,3-11 448 0 0,0-1 0 0 0,1 1 0 0 0,-1 0 0 0 0,2 0 0 0 0,-1 0 0 0 0,1 0 0 0 0,1 12 0 0 0,0-15-466 0 0,0-1 0 0 0,0 0-1 0 0,0 0 1 0 0,1 0 0 0 0,0 0 0 0 0,0 0 0 0 0,-1-1-1 0 0,2 1 1 0 0,-1 0 0 0 0,0-1 0 0 0,0 1 0 0 0,1-1-1 0 0,-1 0 1 0 0,1 0 0 0 0,0 0 0 0 0,0 0 0 0 0,0 0 0 0 0,0-1-1 0 0,0 1 1 0 0,6 1 0 0 0,-1 0 7 0 0,-1 0 1 0 0,1-1-1 0 0,0 0 1 0 0,0 0-1 0 0,0-1 1 0 0,0 0-1 0 0,14 0 1 0 0,-13-2-123 0 0,-1 0 0 0 0,1-1 1 0 0,-1 0-1 0 0,0 0 0 0 0,1-1 0 0 0,-1 0 1 0 0,0-1-1 0 0,0 1 0 0 0,9-7 0 0 0,5-5 542 0 0,33-30 1 0 0,-39 31-226 0 0,0 1 1 0 0,0 0-1 0 0,30-16 1 0 0,-40 26-332 0 0,1 0 0 0 0,0 0 0 0 0,0 1 1 0 0,0 0-1 0 0,0 0 0 0 0,0 1 0 0 0,0 0 0 0 0,1 0 1 0 0,-1 0-1 0 0,0 1 0 0 0,1 0 0 0 0,-1 1 1 0 0,0-1-1 0 0,10 3 0 0 0,8 5-453 0 0,0 0 0 0 0,0 1 0 0 0,-1 2-1 0 0,29 16 1 0 0,38 16-2950 0 0</inkml:trace>
</inkml:ink>
</file>

<file path=ppt/ink/ink3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4.815"/>
    </inkml:context>
    <inkml:brush xml:id="br0">
      <inkml:brushProperty name="width" value="0.1" units="cm"/>
      <inkml:brushProperty name="height" value="0.1" units="cm"/>
      <inkml:brushProperty name="color" value="#004F8B"/>
    </inkml:brush>
  </inkml:definitions>
  <inkml:trace contextRef="#ctx0" brushRef="#br0">125 530 4607 0 0,'-9'-1'10514'0'0,"-13"0"-8429"0"0,16 4-1943 0 0,1-1 0 0 0,-1 1 1 0 0,1 0-1 0 0,0 1 0 0 0,0-1 0 0 0,0 1 1 0 0,0 0-1 0 0,0 0 0 0 0,1 0 0 0 0,0 1 0 0 0,0 0 1 0 0,0 0-1 0 0,0 0 0 0 0,1 0 0 0 0,0 0 1 0 0,0 1-1 0 0,0-1 0 0 0,1 1 0 0 0,0 0 1 0 0,0 0-1 0 0,0 0 0 0 0,1 0 0 0 0,-2 11 1 0 0,2-13-131 0 0,1 0 0 0 0,-1 0 0 0 0,1 0 1 0 0,0 0-1 0 0,0 0 0 0 0,0 0 0 0 0,1 1 1 0 0,-1-1-1 0 0,1 0 0 0 0,0 0 0 0 0,0 0 0 0 0,0-1 1 0 0,1 1-1 0 0,0 0 0 0 0,-1 0 0 0 0,1-1 1 0 0,0 1-1 0 0,1-1 0 0 0,-1 1 0 0 0,1-1 1 0 0,-1 0-1 0 0,1 0 0 0 0,0 0 0 0 0,0 0 1 0 0,0-1-1 0 0,1 1 0 0 0,-1-1 0 0 0,1 0 1 0 0,-1 0-1 0 0,1 0 0 0 0,0-1 0 0 0,-1 1 1 0 0,1-1-1 0 0,0 0 0 0 0,0 0 0 0 0,5 1 1 0 0,-6-1 27 0 0,1-1 1 0 0,-1 0 0 0 0,0 0 0 0 0,1 0 0 0 0,-1 0 0 0 0,0 0 0 0 0,1-1 0 0 0,-1 1 0 0 0,0-1 0 0 0,0 0 0 0 0,1 0 0 0 0,-1 0 0 0 0,0 0-1 0 0,0-1 1 0 0,0 1 0 0 0,0-1 0 0 0,-1 0 0 0 0,5-3 0 0 0,-3 1 23 0 0,0 0 1 0 0,0-1-1 0 0,0 1 1 0 0,-1-1-1 0 0,0 0 0 0 0,0 0 1 0 0,0 0-1 0 0,0-1 1 0 0,3-9-1 0 0,-2-1 22 0 0,1-1 0 0 0,-2 0 0 0 0,0 0 0 0 0,-1 0-1 0 0,-1 0 1 0 0,-1-22 0 0 0,-10-102 438 0 0,-29-139 0 0 0,36 265-421 0 0,2 5 0 0 0,0 1-1 0 0,0 0 1 0 0,-1 0 0 0 0,-1 0 0 0 0,0 0 0 0 0,0 1 0 0 0,0-1 0 0 0,-1 1 0 0 0,0 0 0 0 0,-11-15 0 0 0,15 23-89 0 0,0 0 1 0 0,0 0 0 0 0,0 0-1 0 0,0-1 1 0 0,-1 1-1 0 0,1 0 1 0 0,0 0 0 0 0,0 0-1 0 0,-1 0 1 0 0,1 0-1 0 0,0 0 1 0 0,0 0 0 0 0,-1 0-1 0 0,1-1 1 0 0,0 1-1 0 0,0 0 1 0 0,-1 0 0 0 0,1 0-1 0 0,0 0 1 0 0,0 0-1 0 0,-1 0 1 0 0,1 0 0 0 0,0 0-1 0 0,0 1 1 0 0,-1-1-1 0 0,1 0 1 0 0,0 0 0 0 0,0 0-1 0 0,0 0 1 0 0,-1 0-1 0 0,1 0 1 0 0,0 0 0 0 0,0 0-1 0 0,-1 1 1 0 0,1-1-1 0 0,0 0 1 0 0,0 0 0 0 0,0 0-1 0 0,0 1 1 0 0,-1-1-1 0 0,1 0 1 0 0,0 0 0 0 0,0 1-1 0 0,-7 16 124 0 0,2 18-129 0 0,5 3 46 0 0,2 0 0 0 0,1 0 0 0 0,1-1 0 0 0,3 0 0 0 0,1 1 0 0 0,2-2 0 0 0,1 0 0 0 0,2 0 1 0 0,1-1-1 0 0,2-1 0 0 0,1 0 0 0 0,2-1 0 0 0,43 57 0 0 0,-51-77-1041 0 0,1-1 1 0 0,-1 0-1 0 0,2-1 0 0 0,23 17 1 0 0,-21-18-954 0 0</inkml:trace>
</inkml:ink>
</file>

<file path=ppt/ink/ink3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7.482"/>
    </inkml:context>
    <inkml:brush xml:id="br0">
      <inkml:brushProperty name="width" value="0.1" units="cm"/>
      <inkml:brushProperty name="height" value="0.1" units="cm"/>
      <inkml:brushProperty name="color" value="#004F8B"/>
    </inkml:brush>
  </inkml:definitions>
  <inkml:trace contextRef="#ctx0" brushRef="#br0">75 0 2759 0 0,'-21'28'8355'0'0,"14"-19"-7285"0"0,0 1 1 0 0,1 1-1 0 0,-11 21 4404 0 0,13 8-3967 0 0,3-14-1312 0 0,-2 12-182 0 0,4-37 10 0 0,-1 1 1 0 0,0 0-1 0 0,0 0 0 0 0,0 0 1 0 0,0 0-1 0 0,0 0 1 0 0,-1 0-1 0 0,1 0 0 0 0,0 0 1 0 0,-1 0-1 0 0,1-1 0 0 0,-1 1 1 0 0,0 0-1 0 0,0 0 0 0 0,0-1 1 0 0,-2 4 623 0 0,42-28 465 0 0,-32 20-1026 0 0,-1 0 0 0 0,1 0-1 0 0,1 0 1 0 0,-1 1 0 0 0,0 0 0 0 0,0 0-1 0 0,1 1 1 0 0,-1 0 0 0 0,1 1 0 0 0,-1-1-1 0 0,1 1 1 0 0,0 1 0 0 0,-1-1 0 0 0,1 1-1 0 0,-1 1 1 0 0,0-1 0 0 0,1 1 0 0 0,-1 1-1 0 0,0-1 1 0 0,0 1 0 0 0,0 1 0 0 0,-1-1-1 0 0,1 1 1 0 0,-1 0 0 0 0,1 0 0 0 0,-1 1-1 0 0,-1 0 1 0 0,1 0 0 0 0,-1 0 0 0 0,0 1-1 0 0,5 7 1 0 0,-8-11-55 0 0,-1 1-1 0 0,1 0 1 0 0,-1 0 0 0 0,0-1-1 0 0,1 1 1 0 0,-1 0 0 0 0,-1 1-1 0 0,1-1 1 0 0,0 0 0 0 0,-1 0-1 0 0,0 0 1 0 0,1 0 0 0 0,-1 0-1 0 0,-1 0 1 0 0,1 1 0 0 0,0-1-1 0 0,-1 0 1 0 0,-1 5 0 0 0,0-3 0 0 0,0 1 1 0 0,-1-1 0 0 0,1 0-1 0 0,-1 0 1 0 0,0 0-1 0 0,-1-1 1 0 0,1 1 0 0 0,-1-1-1 0 0,-8 8 1 0 0,5-6 39 0 0,0 0 1 0 0,0-1 0 0 0,0 1-1 0 0,-1-2 1 0 0,0 1-1 0 0,0-1 1 0 0,0 0 0 0 0,-1-1-1 0 0,1 0 1 0 0,-1 0 0 0 0,0-1-1 0 0,1 0 1 0 0,-13 1-1 0 0,18-3-50 0 0,1 0-1 0 0,-1 0 0 0 0,1 0 0 0 0,-1 0 0 0 0,1-1 0 0 0,0 1 0 0 0,-1-1 0 0 0,1 1 0 0 0,0-1 1 0 0,-4-2-1 0 0,1-18-6839 0 0</inkml:trace>
</inkml:ink>
</file>

<file path=ppt/ink/ink3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7.826"/>
    </inkml:context>
    <inkml:brush xml:id="br0">
      <inkml:brushProperty name="width" value="0.1" units="cm"/>
      <inkml:brushProperty name="height" value="0.1" units="cm"/>
      <inkml:brushProperty name="color" value="#004F8B"/>
    </inkml:brush>
  </inkml:definitions>
  <inkml:trace contextRef="#ctx0" brushRef="#br0">1 156 8751 0 0,'7'-41'1714'0'0,"-5"35"-482"0"0,0 0-1 0 0,0 0 0 0 0,0 1 1 0 0,1-1-1 0 0,-1 1 1 0 0,7-9-1 0 0,-6 10-408 0 0,1 0 0 0 0,-1 0 0 0 0,1 0-1 0 0,0 1 1 0 0,0 0 0 0 0,0-1 0 0 0,0 2 0 0 0,6-4-1 0 0,29-10-1268 0 0,-23 12 716 0 0,2 0 0 0 0,-1 1 0 0 0,20-2 0 0 0,-9 5-314 0 0,-1 0 0 0 0,50 8-1 0 0,-23 2-1422 0 0,-3 2-4684 0 0,-39-6 3729 0 0</inkml:trace>
</inkml:ink>
</file>

<file path=ppt/ink/ink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3"/>
    </inkml:context>
    <inkml:brush xml:id="br0">
      <inkml:brushProperty name="width" value="0.1" units="cm"/>
      <inkml:brushProperty name="height" value="0.1" units="cm"/>
      <inkml:brushProperty name="color" value="#008C3A"/>
    </inkml:brush>
  </inkml:definitions>
  <inkml:trace contextRef="#ctx0" brushRef="#br0">258 59 1839 0 0,'3'-35'13074'0'0,"-3"34"-12890"0"0,-1-1 0 0 0,0 1 0 0 0,0-1 1 0 0,0 1-1 0 0,0-1 0 0 0,0 1 1 0 0,0 0-1 0 0,0 0 0 0 0,0 0 0 0 0,0-1 1 0 0,-1 1-1 0 0,1 0 0 0 0,0 1 0 0 0,-1-1 1 0 0,1 0-1 0 0,-1 0 0 0 0,1 0 0 0 0,-1 1 1 0 0,1-1-1 0 0,-1 1 0 0 0,0-1 1 0 0,1 1-1 0 0,-1 0 0 0 0,1 0 0 0 0,-1 0 1 0 0,0 0-1 0 0,1 0 0 0 0,-1 0 0 0 0,0 0 1 0 0,1 0-1 0 0,-1 0 0 0 0,0 1 1 0 0,1-1-1 0 0,-1 1 0 0 0,1-1 0 0 0,-1 1 1 0 0,1 0-1 0 0,-1 0 0 0 0,1-1 0 0 0,-1 1 1 0 0,1 0-1 0 0,-2 2 0 0 0,-6 3-6 0 0,1-1 0 0 0,0 1 0 0 0,1 1 0 0 0,-1-1-1 0 0,-9 14 1 0 0,-8 14 114 0 0,1 1 0 0 0,2 2 0 0 0,2 0 0 0 0,-20 50 0 0 0,38-84-263 0 0,1 1-1 0 0,-1-1 1 0 0,1 1 0 0 0,0 0-1 0 0,0-1 1 0 0,0 1 0 0 0,0 0-1 0 0,1 0 1 0 0,-1-1 0 0 0,1 1-1 0 0,0 0 1 0 0,0 0 0 0 0,0 0-1 0 0,1 0 1 0 0,-1-1 0 0 0,1 1-1 0 0,0 0 1 0 0,0 0 0 0 0,0-1-1 0 0,1 1 1 0 0,-1-1 0 0 0,1 1-1 0 0,0-1 1 0 0,0 0 0 0 0,0 0-1 0 0,1 1 1 0 0,-1-2 0 0 0,0 1-1 0 0,1 0 1 0 0,0 0 0 0 0,0-1-1 0 0,0 1 1 0 0,0-1 0 0 0,0 0-1 0 0,1 0 1 0 0,-1 0 0 0 0,0-1-1 0 0,1 1 1 0 0,4 1 0 0 0,8 2-20 0 0,-1-1 1 0 0,1 0 0 0 0,0-1-1 0 0,0 0 1 0 0,0-2 0 0 0,1 0-1 0 0,31-2 1 0 0,-15-2-681 0 0,16-1-1579 0 0,-15 2-3590 0 0,1 2-1835 0 0</inkml:trace>
</inkml:ink>
</file>

<file path=ppt/ink/ink3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8.247"/>
    </inkml:context>
    <inkml:brush xml:id="br0">
      <inkml:brushProperty name="width" value="0.1" units="cm"/>
      <inkml:brushProperty name="height" value="0.1" units="cm"/>
      <inkml:brushProperty name="color" value="#004F8B"/>
    </inkml:brush>
  </inkml:definitions>
  <inkml:trace contextRef="#ctx0" brushRef="#br0">0 156 8751 0 0,'3'7'5576'0'0,"0"-6"-5170"0"0,0-1 0 0 0,0 0-1 0 0,0 1 1 0 0,0-1 0 0 0,0-1 0 0 0,0 1-1 0 0,0 0 1 0 0,0-1 0 0 0,0 1-1 0 0,0-1 1 0 0,0 0 0 0 0,0 0 0 0 0,4-2-1 0 0,-5 3-71 0 0,62-17 1575 0 0,70-9 1 0 0,27-6-567 0 0,84-18-962 0 0,-81 25-5325 0 0,-138 21 3262 0 0,-11 2-89 0 0</inkml:trace>
</inkml:ink>
</file>

<file path=ppt/ink/ink3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8.825"/>
    </inkml:context>
    <inkml:brush xml:id="br0">
      <inkml:brushProperty name="width" value="0.1" units="cm"/>
      <inkml:brushProperty name="height" value="0.1" units="cm"/>
      <inkml:brushProperty name="color" value="#004F8B"/>
    </inkml:brush>
  </inkml:definitions>
  <inkml:trace contextRef="#ctx0" brushRef="#br0">14 0 4143 0 0,'6'5'18213'0'0,"-6"-1"-19576"0"0,-10 110 3395 0 0,6-80-1749 0 0,-1 54 0 0 0,5-76-271 0 0,1 0 0 0 0,0 0 0 0 0,1 0-1 0 0,1 0 1 0 0,0 0 0 0 0,0-1 0 0 0,1 1 0 0 0,7 13 0 0 0,-9-20-173 0 0,-2-4 83 0 0,0 0-1 0 0,1 0 1 0 0,-1 0 0 0 0,0 0 0 0 0,0 0 0 0 0,1 0-1 0 0,-1-1 1 0 0,0 1 0 0 0,1 0 0 0 0,-1 0 0 0 0,1 0-1 0 0,-1 0 1 0 0,1-1 0 0 0,-1 1 0 0 0,1 0 0 0 0,-1-1-1 0 0,1 1 1 0 0,0 0 0 0 0,-1-1 0 0 0,1 1 0 0 0,0-1-1 0 0,0 1 1 0 0,0-1 0 0 0,-1 1 0 0 0,1-1 0 0 0,0 1-1 0 0,0-1 1 0 0,0 0 0 0 0,0 0 0 0 0,0 1 0 0 0,0-1-1 0 0,0 0 1 0 0,0 0 0 0 0,0 0 0 0 0,-1 0 0 0 0,1 0-1 0 0,0 0 1 0 0,0 0 0 0 0,0 0 0 0 0,0-1 0 0 0,0 1-1 0 0,0 0 1 0 0,0-1 0 0 0,1 0 0 0 0,7-4-1989 0 0</inkml:trace>
</inkml:ink>
</file>

<file path=ppt/ink/ink3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9.154"/>
    </inkml:context>
    <inkml:brush xml:id="br0">
      <inkml:brushProperty name="width" value="0.1" units="cm"/>
      <inkml:brushProperty name="height" value="0.1" units="cm"/>
      <inkml:brushProperty name="color" value="#004F8B"/>
    </inkml:brush>
  </inkml:definitions>
  <inkml:trace contextRef="#ctx0" brushRef="#br0">24 1 10135 0 0,'-5'3'12515'0'0,"-6"8"-11505"0"0,9 0-820 0 0,0 0 0 0 0,0 0 0 0 0,1 1 0 0 0,0-1-1 0 0,1 0 1 0 0,3 22 0 0 0,15 71-29 0 0,-13-80-99 0 0,-4-16-74 0 0,0 0 0 0 0,1 0 0 0 0,0-1-1 0 0,1 1 1 0 0,0-1 0 0 0,0 1 0 0 0,1-1 0 0 0,0 0-1 0 0,0 0 1 0 0,6 7 0 0 0</inkml:trace>
</inkml:ink>
</file>

<file path=ppt/ink/ink3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9.529"/>
    </inkml:context>
    <inkml:brush xml:id="br0">
      <inkml:brushProperty name="width" value="0.1" units="cm"/>
      <inkml:brushProperty name="height" value="0.1" units="cm"/>
      <inkml:brushProperty name="color" value="#004F8B"/>
    </inkml:brush>
  </inkml:definitions>
  <inkml:trace contextRef="#ctx0" brushRef="#br0">0 50 12551 0 0,'6'3'8136'0'0,"12"7"-7101"0"0,-6-6-822 0 0,1-1-1 0 0,0 0 1 0 0,-1 0 0 0 0,1-1 0 0 0,0-1-1 0 0,0 0 1 0 0,0-1 0 0 0,0 0 0 0 0,0-1-1 0 0,0-1 1 0 0,0 0 0 0 0,0 0 0 0 0,-1-2-1 0 0,1 1 1 0 0,15-8 0 0 0,-11 2-101 0 0,1 1 0 0 0,-1 0 0 0 0,2 2 0 0 0,-1 0 0 0 0,1 1 0 0 0,-1 1 0 0 0,1 0 1 0 0,1 2-1 0 0,-1 0 0 0 0,0 1 0 0 0,0 1 0 0 0,33 4 0 0 0,-20 2-185 0 0,1 0 0 0 0,-2 3 0 0 0,32 12 0 0 0,3 5-8552 0 0</inkml:trace>
</inkml:ink>
</file>

<file path=ppt/ink/ink3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29.888"/>
    </inkml:context>
    <inkml:brush xml:id="br0">
      <inkml:brushProperty name="width" value="0.1" units="cm"/>
      <inkml:brushProperty name="height" value="0.1" units="cm"/>
      <inkml:brushProperty name="color" value="#004F8B"/>
    </inkml:brush>
  </inkml:definitions>
  <inkml:trace contextRef="#ctx0" brushRef="#br0">0 31 12783 0 0,'10'-2'7374'0'0,"16"-1"-5688"0"0,171-15 2610 0 0,-92 11-6021 0 0,-92 8-1108 0 0</inkml:trace>
</inkml:ink>
</file>

<file path=ppt/ink/ink3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0.263"/>
    </inkml:context>
    <inkml:brush xml:id="br0">
      <inkml:brushProperty name="width" value="0.1" units="cm"/>
      <inkml:brushProperty name="height" value="0.1" units="cm"/>
      <inkml:brushProperty name="color" value="#004F8B"/>
    </inkml:brush>
  </inkml:definitions>
  <inkml:trace contextRef="#ctx0" brushRef="#br0">0 1 3223 0 0,'0'0'143'0'0,"6"8"26"0"0,29 17 385 0 0,6-11 4979 0 0,-18-10 1441 0 0,46 1 1 0 0,-33-3-4586 0 0,-1 2-4222 0 0,-30-3 1626 0 0,47 3 1009 0 0,-49-4-1385 0 0,-1 0 1 0 0,0 0-1 0 0,1-1 1 0 0,-1 1-1 0 0,0-1 1 0 0,0 0 0 0 0,1 0-1 0 0,-1 1 1 0 0,0-1-1 0 0,0-1 1 0 0,4-1 0 0 0</inkml:trace>
</inkml:ink>
</file>

<file path=ppt/ink/ink3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0.607"/>
    </inkml:context>
    <inkml:brush xml:id="br0">
      <inkml:brushProperty name="width" value="0.1" units="cm"/>
      <inkml:brushProperty name="height" value="0.1" units="cm"/>
      <inkml:brushProperty name="color" value="#004F8B"/>
    </inkml:brush>
  </inkml:definitions>
  <inkml:trace contextRef="#ctx0" brushRef="#br0">160 471 1375 0 0,'0'0'66'0'0,"-29"-21"6944"0"0,26 20-6226 0 0,0 1-1 0 0,1 0 0 0 0,-1 0 1 0 0,0 0-1 0 0,0 0 0 0 0,0 0 1 0 0,1 0-1 0 0,-1 1 1 0 0,0 0-1 0 0,0-1 0 0 0,1 1 1 0 0,-5 2-1 0 0,-30 22 2254 0 0,32-21-2950 0 0,0 1-1 0 0,1 0 0 0 0,0 1 0 0 0,0-1 0 0 0,0 1 1 0 0,0-1-1 0 0,1 1 0 0 0,0 0 0 0 0,0 0 0 0 0,-3 13 0 0 0,3-2 30 0 0,0 1 0 0 0,2-1 0 0 0,0 1 0 0 0,2 27 0 0 0,-1-38-88 0 0,1 0 1 0 0,0-1-1 0 0,0 1 1 0 0,0-1-1 0 0,1 0 1 0 0,0 1-1 0 0,0-1 0 0 0,1 0 1 0 0,0 0-1 0 0,0 0 1 0 0,0-1-1 0 0,1 1 1 0 0,-1-1-1 0 0,1 0 1 0 0,7 8-1 0 0,-9-12-22 0 0,0 1 1 0 0,-1-1-1 0 0,1 0 0 0 0,0 1 0 0 0,0-1 0 0 0,0 0 0 0 0,0 0 1 0 0,0 0-1 0 0,0-1 0 0 0,0 1 0 0 0,0 0 0 0 0,0-1 1 0 0,1 1-1 0 0,-1-1 0 0 0,0 0 0 0 0,0 0 0 0 0,0 0 1 0 0,1 0-1 0 0,-1 0 0 0 0,0 0 0 0 0,0-1 0 0 0,4 0 0 0 0,-3-1 21 0 0,1 0 0 0 0,0 0-1 0 0,-1 0 1 0 0,1 0 0 0 0,-1 0-1 0 0,1-1 1 0 0,-1 0-1 0 0,0 0 1 0 0,0 0 0 0 0,-1 0-1 0 0,4-4 1 0 0,3-7 78 0 0,0 0-1 0 0,-1-1 1 0 0,0 0 0 0 0,10-31-1 0 0,-14 30 25 0 0,0 0 0 0 0,-1 0-1 0 0,-1 0 1 0 0,-1 0-1 0 0,0 0 1 0 0,-1-1 0 0 0,-3-29-1 0 0,-30-119 958 0 0,12 67-634 0 0,8 36-122 0 0,5 28 14 0 0,2 0 0 0 0,-4-60 1 0 0,14 128-341 0 0,0-1 0 0 0,10 35 0 0 0,-12-57-3 0 0,5 17 63 0 0,2 0 1 0 0,0 0-1 0 0,2-1 0 0 0,1-1 1 0 0,1 0-1 0 0,1 0 1 0 0,30 40-1 0 0,-20-36-824 0 0,1 0 0 0 0,2-2 0 0 0,1-1 0 0 0,1-1 0 0 0,42 29 0 0 0,-55-43-1395 0 0</inkml:trace>
</inkml:ink>
</file>

<file path=ppt/ink/ink3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5.413"/>
    </inkml:context>
    <inkml:brush xml:id="br0">
      <inkml:brushProperty name="width" value="0.1" units="cm"/>
      <inkml:brushProperty name="height" value="0.1" units="cm"/>
      <inkml:brushProperty name="color" value="#004F8B"/>
    </inkml:brush>
  </inkml:definitions>
  <inkml:trace contextRef="#ctx0" brushRef="#br0">87 14 2759 0 0,'3'-14'19210'0'0,"-6"21"-19048"0"0,-1-1 0 0 0,0 0 0 0 0,0 0 0 0 0,0 0 0 0 0,-1-1 0 0 0,-10 11 0 0 0,10-12-162 0 0,1 1-1 0 0,-1-1 1 0 0,1 1 0 0 0,0 0 0 0 0,0 1-1 0 0,0-1 1 0 0,1 1 0 0 0,0-1 0 0 0,0 1-1 0 0,0 0 1 0 0,1 0 0 0 0,0 0-1 0 0,-2 10 1 0 0,4-15-3 0 0,0 0-1 0 0,0-1 0 0 0,1 1 1 0 0,-1 0-1 0 0,0 0 1 0 0,1 0-1 0 0,-1 0 0 0 0,1 0 1 0 0,-1 0-1 0 0,1-1 0 0 0,-1 1 1 0 0,1 0-1 0 0,0 0 1 0 0,-1-1-1 0 0,1 1 0 0 0,0 0 1 0 0,0-1-1 0 0,-1 1 1 0 0,1-1-1 0 0,0 1 0 0 0,0-1 1 0 0,0 1-1 0 0,0-1 1 0 0,0 0-1 0 0,0 1 0 0 0,0-1 1 0 0,-1 0-1 0 0,1 0 1 0 0,0 0-1 0 0,0 0 0 0 0,0 1 1 0 0,2-2-1 0 0,31 3-97 0 0,14-18 97 0 0,-40 13 8 0 0,0 0 0 0 0,0 0 0 0 0,0 0 0 0 0,17-2 0 0 0,-16 5 90 0 0,0 0 0 0 0,0 0 0 0 0,0 0-1 0 0,0 1 1 0 0,-1 1 0 0 0,1 0 0 0 0,0 0 0 0 0,-1 0-1 0 0,1 1 1 0 0,-1 0 0 0 0,12 7 0 0 0,-17-8-68 0 0,0 0 1 0 0,0 0-1 0 0,0 0 0 0 0,0 0 1 0 0,0 0-1 0 0,0 1 1 0 0,-1-1-1 0 0,1 1 0 0 0,-1 0 1 0 0,0 0-1 0 0,0 0 1 0 0,0 0-1 0 0,0 0 0 0 0,-1 0 1 0 0,1 1-1 0 0,-1-1 1 0 0,1 1-1 0 0,-1-1 0 0 0,-1 1 1 0 0,1-1-1 0 0,0 1 1 0 0,-1-1-1 0 0,1 1 0 0 0,-1 0 1 0 0,0-1-1 0 0,-1 1 1 0 0,1 0-1 0 0,0-1 0 0 0,-1 1 1 0 0,-2 6-1 0 0,0-6 13 0 0,0 0-1 0 0,0 1 0 0 0,0-1 1 0 0,0 0-1 0 0,-1 0 1 0 0,0-1-1 0 0,0 1 1 0 0,0-1-1 0 0,-7 5 1 0 0,-14 12 267 0 0,20-13-207 0 0,-1-2 0 0 0,0 1 1 0 0,0 0-1 0 0,-1-1 0 0 0,1 0 1 0 0,-1-1-1 0 0,0 0 0 0 0,-1 0 0 0 0,1 0 1 0 0,-1-1-1 0 0,1 0 0 0 0,-1 0 1 0 0,0-1-1 0 0,0 0 0 0 0,0-1 0 0 0,-10 2 1 0 0,17-3-8 0 0</inkml:trace>
</inkml:ink>
</file>

<file path=ppt/ink/ink3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5.742"/>
    </inkml:context>
    <inkml:brush xml:id="br0">
      <inkml:brushProperty name="width" value="0.1" units="cm"/>
      <inkml:brushProperty name="height" value="0.1" units="cm"/>
      <inkml:brushProperty name="color" value="#004F8B"/>
    </inkml:brush>
  </inkml:definitions>
  <inkml:trace contextRef="#ctx0" brushRef="#br0">1 182 4143 0 0,'0'0'319'0'0,"10"-13"659"0"0,3-5 3775 0 0,14-27 6060 0 0,-3 4-8017 0 0,-20 35-2655 0 0,1 1-1 0 0,0 0 1 0 0,0 0 0 0 0,0 0 0 0 0,0 1-1 0 0,1 0 1 0 0,0 0 0 0 0,0 0 0 0 0,0 1 0 0 0,0 0-1 0 0,1 0 1 0 0,-1 0 0 0 0,1 1 0 0 0,0 0-1 0 0,-1 0 1 0 0,1 1 0 0 0,0 0 0 0 0,13-1 0 0 0,13 1-457 0 0,0 1 1 0 0,56 8-1 0 0,-61-5-212 0 0,59 2-4320 0 0,-69-5 3077 0 0</inkml:trace>
</inkml:ink>
</file>

<file path=ppt/ink/ink3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6.132"/>
    </inkml:context>
    <inkml:brush xml:id="br0">
      <inkml:brushProperty name="width" value="0.1" units="cm"/>
      <inkml:brushProperty name="height" value="0.1" units="cm"/>
      <inkml:brushProperty name="color" value="#004F8B"/>
    </inkml:brush>
  </inkml:definitions>
  <inkml:trace contextRef="#ctx0" brushRef="#br0">1 129 4143 0 0,'0'0'11707'0'0,"24"-13"-8106"0"0,24-2-2490 0 0,0 2 1 0 0,1 2-1 0 0,66-6 0 0 0,19-5 103 0 0,76-11-471 0 0,-179 30-734 0 0,-1 2 1 0 0,1 0 0 0 0,0 2 0 0 0,58 11 0 0 0,-82-11-31 0 0,-3-1-429 0 0,0 1 1 0 0,1 0-1 0 0,-1 0 0 0 0,0 0 0 0 0,0 1 0 0 0,0-1 0 0 0,0 1 0 0 0,0 0 0 0 0,0 0 0 0 0,-1 0 0 0 0,1 1 0 0 0,5 4 1 0 0,-6-1-1409 0 0</inkml:trace>
</inkml:ink>
</file>

<file path=ppt/ink/ink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4"/>
    </inkml:context>
    <inkml:brush xml:id="br0">
      <inkml:brushProperty name="width" value="0.1" units="cm"/>
      <inkml:brushProperty name="height" value="0.1" units="cm"/>
      <inkml:brushProperty name="color" value="#008C3A"/>
    </inkml:brush>
  </inkml:definitions>
  <inkml:trace contextRef="#ctx0" brushRef="#br0">14 162 10679 0 0,'2'134'1852'0'0,"-5"-83"9036"0"0,-2-69-9236 0 0,-2-26-1261 0 0,7 9 258 0 0,10-62 0 0 0,-8 84-566 0 0,1 0 0 0 0,0 0 0 0 0,0 0 0 0 0,2 1-1 0 0,-1-1 1 0 0,2 1 0 0 0,12-22 0 0 0,-16 31-57 0 0,-2 2-21 0 0,1 0-1 0 0,-1 0 0 0 0,1 0 0 0 0,-1 0 0 0 0,1 0 1 0 0,0 0-1 0 0,-1 0 0 0 0,1 0 0 0 0,0 0 0 0 0,0 0 1 0 0,0 1-1 0 0,0-1 0 0 0,0 0 0 0 0,0 0 0 0 0,0 1 1 0 0,0-1-1 0 0,0 1 0 0 0,0-1 0 0 0,0 1 0 0 0,0-1 1 0 0,0 1-1 0 0,0 0 0 0 0,0 0 0 0 0,0-1 0 0 0,1 1 1 0 0,-1 0-1 0 0,1 0 0 0 0,11 2 12 0 0,-11-1-16 0 0,-1-1 0 0 0,1 1 0 0 0,-1-1 0 0 0,1 1 0 0 0,-1 0 0 0 0,1-1 0 0 0,-1 1 0 0 0,1 0 0 0 0,-1 0 0 0 0,1 0 0 0 0,-1 0 0 0 0,0 0 0 0 0,0 1 0 0 0,0-1 0 0 0,0 0 0 0 0,0 1 0 0 0,0-1 0 0 0,0 0 0 0 0,0 1 0 0 0,0-1 0 0 0,0 1 0 0 0,-1-1 0 0 0,1 1 0 0 0,-1 0 0 0 0,1-1 0 0 0,-1 1 0 0 0,1 2 0 0 0,0 1 0 0 0,12 62 0 0 0,-8-35 0 0 0,-1-20-11 0 0,-3-10 10 0 0,0-1 0 0 0,0 0-1 0 0,0 0 1 0 0,0 0-1 0 0,0-1 1 0 0,0 1-1 0 0,0 0 1 0 0,0 0 0 0 0,0-1-1 0 0,0 1 1 0 0,0 0-1 0 0,0-1 1 0 0,1 1 0 0 0,-1-1-1 0 0,0 1 1 0 0,0-1-1 0 0,1 0 1 0 0,-1 0-1 0 0,0 1 1 0 0,1-1 0 0 0,-1 0-1 0 0,0 0 1 0 0,1 0-1 0 0,-1 0 1 0 0,0-1-1 0 0,1 1 1 0 0,-1 0 0 0 0,0-1-1 0 0,0 1 1 0 0,1 0-1 0 0,-1-1 1 0 0,0 0-1 0 0,0 1 1 0 0,0-1 0 0 0,1 0-1 0 0,0-1 1 0 0,0 1 0 0 0,11-7 67 0 0,1-1-1 0 0,-1 0 0 0 0,-1-1 1 0 0,0-1-1 0 0,21-24 1 0 0,-22 22 2 0 0,1 1-1 0 0,1 0 1 0 0,0 1 0 0 0,1 0 0 0 0,14-9 0 0 0,-27 19-57 0 0,0 1 1 0 0,0-1-1 0 0,0 0 1 0 0,0 1-1 0 0,1-1 0 0 0,-1 1 1 0 0,0 0-1 0 0,0-1 1 0 0,0 1-1 0 0,1 0 0 0 0,-1 0 1 0 0,0-1-1 0 0,0 1 1 0 0,1 0-1 0 0,-1 0 0 0 0,0 0 1 0 0,0 1-1 0 0,1-1 1 0 0,-1 0-1 0 0,0 0 0 0 0,0 1 1 0 0,0-1-1 0 0,0 1 1 0 0,1-1-1 0 0,-1 1 0 0 0,0-1 1 0 0,0 1-1 0 0,0 0 1 0 0,0-1-1 0 0,0 1 0 0 0,0 0 1 0 0,0 0-1 0 0,0 0 1 0 0,0 1-1 0 0,15 33-3 0 0,-14-30 9 0 0,14 62-63 0 0,5 14 400 0 0,-19-75-719 0 0,0-1 1 0 0,1 0-1 0 0,-1 0 1 0 0,1 1-1 0 0,0-2 1 0 0,1 1-1 0 0,-1 0 1 0 0,1-1-1 0 0,0 1 1 0 0,0-1-1 0 0,7 5 0 0 0</inkml:trace>
</inkml:ink>
</file>

<file path=ppt/ink/ink3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6.835"/>
    </inkml:context>
    <inkml:brush xml:id="br0">
      <inkml:brushProperty name="width" value="0.1" units="cm"/>
      <inkml:brushProperty name="height" value="0.1" units="cm"/>
      <inkml:brushProperty name="color" value="#004F8B"/>
    </inkml:brush>
  </inkml:definitions>
  <inkml:trace contextRef="#ctx0" brushRef="#br0">0 99 1839 0 0,'0'0'13307'0'0,"0"0"-13170"0"0,0-1 0 0 0,0 0 0 0 0,0 1 0 0 0,0-1 1 0 0,0 1-1 0 0,0-1 0 0 0,1 0 0 0 0,-1 1 0 0 0,0-1 0 0 0,0 1 0 0 0,0-1 0 0 0,1 0 0 0 0,-1 1 1 0 0,0-1-1 0 0,1 1 0 0 0,-1-1 0 0 0,0 1 0 0 0,1-1 0 0 0,-1 1 0 0 0,0-1 0 0 0,1 1 1 0 0,-1 0-1 0 0,1-1 0 0 0,0 0 0 0 0,3 2 2 0 0,0-1 0 0 0,0 0 0 0 0,1 0 0 0 0,-1 0 0 0 0,0 0 0 0 0,0-1 0 0 0,0 0 0 0 0,0 1 0 0 0,-1-1 0 0 0,1-1 0 0 0,0 1 0 0 0,0-1 0 0 0,-1 1 0 0 0,1-1 0 0 0,0 0 0 0 0,-1 0 0 0 0,0-1 0 0 0,0 1 0 0 0,1-1-1 0 0,-1 0 1 0 0,3-4 0 0 0,15-10 413 0 0,-16 13-431 0 0,0 0 0 0 0,0 0 0 0 0,1 1-1 0 0,-1-1 1 0 0,1 1 0 0 0,0 1 0 0 0,0-1 0 0 0,0 1-1 0 0,0 0 1 0 0,0 1 0 0 0,9-2 0 0 0,-12 3-96 0 0,0 0 0 0 0,-1 0 0 0 0,1 0 0 0 0,0 1 0 0 0,-1-1 0 0 0,1 1 0 0 0,0-1 0 0 0,-1 1 0 0 0,1 0 0 0 0,-1 0 0 0 0,0 0 0 0 0,1 1 0 0 0,-1-1 0 0 0,0 0 0 0 0,1 1 1 0 0,-1 0-1 0 0,0-1 0 0 0,0 1 0 0 0,-1 0 0 0 0,1 0 0 0 0,0 0 0 0 0,0 0 0 0 0,-1 1 0 0 0,0-1 0 0 0,1 0 0 0 0,-1 1 0 0 0,0-1 0 0 0,2 6 0 0 0,2 6-9 0 0,0 1 0 0 0,0-1 0 0 0,-1 1 0 0 0,-1 1 0 0 0,-1-1 0 0 0,0 0 0 0 0,0 24 0 0 0,-3-36-29 0 0,1 0 1 0 0,-1 0-1 0 0,0 0 0 0 0,0 0 1 0 0,0-1-1 0 0,-1 1 1 0 0,1 0-1 0 0,0-1 0 0 0,-1 1 1 0 0,0-1-1 0 0,0 0 0 0 0,1 1 1 0 0,-1-1-1 0 0,-1 0 0 0 0,1 0 1 0 0,-4 3-1 0 0,-50 30-390 0 0,17-11 190 0 0,29-16 137 0 0,-1 0 0 0 0,0 0 0 0 0,0-1 0 0 0,-1-1-1 0 0,-16 7 1 0 0,65-22 434 0 0,64-9-1 0 0,-19 4 0 0 0,-36 13-180 0 0,-27 6-4467 0 0</inkml:trace>
</inkml:ink>
</file>

<file path=ppt/ink/ink3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8.054"/>
    </inkml:context>
    <inkml:brush xml:id="br0">
      <inkml:brushProperty name="width" value="0.1" units="cm"/>
      <inkml:brushProperty name="height" value="0.1" units="cm"/>
      <inkml:brushProperty name="color" value="#004F8B"/>
    </inkml:brush>
  </inkml:definitions>
  <inkml:trace contextRef="#ctx0" brushRef="#br0">1 11 2303 0 0,'18'-10'23235'0'0,"-13"25"-25270"0"0,-1-3 2136 0 0,-1 0 0 0 0,0 0 0 0 0,-1 0 1 0 0,0 0-1 0 0,-1 0 0 0 0,0 0 0 0 0,-1 0 0 0 0,-1 14 0 0 0,4 49 58 0 0,0-57-121 0 0,1 0-1 0 0,0-1 0 0 0,1 0 1 0 0,11 25-1 0 0,-16-42-38 0 0,1 0 0 0 0,-1 1 0 0 0,0-1 0 0 0,0 1 0 0 0,0-1 0 0 0,0 1 0 0 0,0-1 1 0 0,0 1-1 0 0,0-1 0 0 0,0 1 0 0 0,0-1 0 0 0,0 0 0 0 0,0 1 0 0 0,0-1 0 0 0,0 1 0 0 0,0-1 0 0 0,0 1 0 0 0,-1-1 0 0 0,1 1 0 0 0,0-1 0 0 0,0 0 0 0 0,0 1 0 0 0,-1-1 0 0 0,1 1 0 0 0,0-1 0 0 0,-1 0 0 0 0,1 1 0 0 0,0-1 1 0 0,-1 0-1 0 0,1 1 0 0 0,0-1 0 0 0,-1 0 0 0 0,1 0 0 0 0,0 1 0 0 0,-1-1 0 0 0,1 0 0 0 0,-1 0 0 0 0,1 0 0 0 0,-1 0 0 0 0,1 0 0 0 0,0 1 0 0 0,-1-1 0 0 0,1 0 0 0 0,-1 0 0 0 0,1 0 0 0 0,-1 0 0 0 0,1 0 0 0 0,-1 0 1 0 0,1 0-1 0 0,-1-1 0 0 0,0 1 0 0 0,-11 5-4502 0 0,15-10 2895 0 0</inkml:trace>
</inkml:ink>
</file>

<file path=ppt/ink/ink3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8.382"/>
    </inkml:context>
    <inkml:brush xml:id="br0">
      <inkml:brushProperty name="width" value="0.1" units="cm"/>
      <inkml:brushProperty name="height" value="0.1" units="cm"/>
      <inkml:brushProperty name="color" value="#004F8B"/>
    </inkml:brush>
  </inkml:definitions>
  <inkml:trace contextRef="#ctx0" brushRef="#br0">19 6 12031 0 0,'-1'-5'8099'0'0,"-11"33"-5437"0"0,10-18-2566 0 0,0 1 0 0 0,1-1 0 0 0,1 1-1 0 0,0 0 1 0 0,0-1 0 0 0,1 1 0 0 0,1 0-1 0 0,0-1 1 0 0,4 14 0 0 0,34 92-120 0 0,-38-111 25 0 0,-2-4-305 0 0</inkml:trace>
</inkml:ink>
</file>

<file path=ppt/ink/ink3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8.710"/>
    </inkml:context>
    <inkml:brush xml:id="br0">
      <inkml:brushProperty name="width" value="0.1" units="cm"/>
      <inkml:brushProperty name="height" value="0.1" units="cm"/>
      <inkml:brushProperty name="color" value="#004F8B"/>
    </inkml:brush>
  </inkml:definitions>
  <inkml:trace contextRef="#ctx0" brushRef="#br0">0 1 3223 0 0,'13'10'10090'0'0,"-2"-1"-8244"0"0,-2-5-1318 0 0,0 0 0 0 0,-1 0 0 0 0,1-1 0 0 0,1 0 0 0 0,-1 0-1 0 0,0-1 1 0 0,1-1 0 0 0,-1 1 0 0 0,1-1 0 0 0,-1-1 0 0 0,16-1 0 0 0,11-2 815 0 0,58-13 0 0 0,-87 15-1200 0 0,59-8 173 0 0,1 3-1 0 0,-1 2 1 0 0,73 6 0 0 0,-28 0-1743 0 0,-103-1-36 0 0,-1 0-66 0 0</inkml:trace>
</inkml:ink>
</file>

<file path=ppt/ink/ink3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9.148"/>
    </inkml:context>
    <inkml:brush xml:id="br0">
      <inkml:brushProperty name="width" value="0.1" units="cm"/>
      <inkml:brushProperty name="height" value="0.1" units="cm"/>
      <inkml:brushProperty name="color" value="#004F8B"/>
    </inkml:brush>
  </inkml:definitions>
  <inkml:trace contextRef="#ctx0" brushRef="#br0">0 0 14455 0 0,'9'7'8880'0'0,"1"-3"-8451"0"0,184 20 750 0 0,-187-23-1275 0 0,-5 0 34 0 0,-1-1 1 0 0,1 1-1 0 0,0-1 0 0 0,0 1 0 0 0,0-1 0 0 0,0 0 0 0 0,-1 1 0 0 0,1-1 1 0 0,0 0-1 0 0,0 0 0 0 0,0-1 0 0 0,0 1 0 0 0,0 0 0 0 0,-1-1 0 0 0,1 1 1 0 0,0-1-1 0 0,0 1 0 0 0,0-1 0 0 0,-1 0 0 0 0,1 0 0 0 0,0 0 0 0 0,1-1 0 0 0,2-5-1675 0 0</inkml:trace>
</inkml:ink>
</file>

<file path=ppt/ink/ink3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9.476"/>
    </inkml:context>
    <inkml:brush xml:id="br0">
      <inkml:brushProperty name="width" value="0.1" units="cm"/>
      <inkml:brushProperty name="height" value="0.1" units="cm"/>
      <inkml:brushProperty name="color" value="#004F8B"/>
    </inkml:brush>
  </inkml:definitions>
  <inkml:trace contextRef="#ctx0" brushRef="#br0">1 1 11519 0 0,'0'0'1040'0'0,"38"2"2739"0"0,60 11 2883 0 0,-70-8-7235 0 0,59 4 1 0 0,-76-9-996 0 0</inkml:trace>
</inkml:ink>
</file>

<file path=ppt/ink/ink3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39.820"/>
    </inkml:context>
    <inkml:brush xml:id="br0">
      <inkml:brushProperty name="width" value="0.1" units="cm"/>
      <inkml:brushProperty name="height" value="0.1" units="cm"/>
      <inkml:brushProperty name="color" value="#004F8B"/>
    </inkml:brush>
  </inkml:definitions>
  <inkml:trace contextRef="#ctx0" brushRef="#br0">32 166 9959 0 0,'3'71'973'0'0,"-1"-20"1596"0"0,8 53 641 0 0,-9-103-3055 0 0,-1 0 0 0 0,1-1-1 0 0,-1 1 1 0 0,0-1 0 0 0,1 1 0 0 0,-1-1-1 0 0,1 1 1 0 0,-1-1 0 0 0,1 1 0 0 0,-1-1-1 0 0,1 0 1 0 0,0 1 0 0 0,-1-1 0 0 0,1 0-1 0 0,-1 1 1 0 0,1-1 0 0 0,0 0 0 0 0,-1 0-1 0 0,1 1 1 0 0,0-1 0 0 0,-1 0 0 0 0,1 0-1 0 0,0 0 1 0 0,-1 0 0 0 0,1 0 0 0 0,1 0-1 0 0,-1 0-119 0 0,-1 0 1 0 0,1 0-1 0 0,-1 0 0 0 0,1 0 0 0 0,-1 0 0 0 0,1 0 0 0 0,-1 0 0 0 0,1 0 0 0 0,-1 0 0 0 0,1-1 0 0 0,-1 1 0 0 0,1 0 0 0 0,-1 0 0 0 0,1 0 0 0 0,-1-1 0 0 0,1 1 0 0 0,-1 0 0 0 0,0 0 0 0 0,1-1 0 0 0,-1 1 0 0 0,1 0 0 0 0,-1-1 0 0 0,0 1 0 0 0,1-1 0 0 0,-1 1 0 0 0,0 0 0 0 0,1-1 1 0 0,-1 1-1 0 0,0-1 0 0 0,0 1 0 0 0,1-1 0 0 0,-1 1 0 0 0,0-1 0 0 0,0 1 0 0 0,0-1 0 0 0,0 1 0 0 0,0-1 0 0 0,0 1 0 0 0,0-1 0 0 0,0 1 0 0 0,0-1 0 0 0,0 1 0 0 0,0-2 0 0 0,-3-11 335 0 0,-2-1 0 0 0,1 1 0 0 0,-2-1-1 0 0,-8-15 1 0 0,-11-27 557 0 0,21 42-769 0 0,-1 0-1 0 0,2 0 1 0 0,0 0-1 0 0,1-1 1 0 0,0 1-1 0 0,1-1 1 0 0,1 1-1 0 0,1-16 1 0 0,0 25-148 0 0,-1 1 1 0 0,1-1 0 0 0,0 1-1 0 0,0-1 1 0 0,0 1-1 0 0,1 0 1 0 0,-1-1 0 0 0,1 1-1 0 0,0 0 1 0 0,1 0-1 0 0,-1 0 1 0 0,1 1 0 0 0,-1-1-1 0 0,1 1 1 0 0,0-1 0 0 0,0 1-1 0 0,1 0 1 0 0,-1 0-1 0 0,1 0 1 0 0,-1 1 0 0 0,1-1-1 0 0,0 1 1 0 0,0 0-1 0 0,0 0 1 0 0,0 0 0 0 0,0 0-1 0 0,1 1 1 0 0,-1 0-1 0 0,8-2 1 0 0,11 1-15 0 0,0 0 0 0 0,0 2 0 0 0,34 3 0 0 0,-3 0-1600 0 0,-31-3 664 0 0</inkml:trace>
</inkml:ink>
</file>

<file path=ppt/ink/ink3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5.227"/>
    </inkml:context>
    <inkml:brush xml:id="br0">
      <inkml:brushProperty name="width" value="0.1" units="cm"/>
      <inkml:brushProperty name="height" value="0.1" units="cm"/>
      <inkml:brushProperty name="color" value="#004F8B"/>
    </inkml:brush>
  </inkml:definitions>
  <inkml:trace contextRef="#ctx0" brushRef="#br0">106 5 11975 0 0,'-5'-1'10028'0'0,"-20"-2"-9124"0"0,23 3-862 0 0,1 1-1 0 0,-1-1 1 0 0,0 0-1 0 0,1 1 1 0 0,-1 0-1 0 0,1-1 1 0 0,-1 1-1 0 0,1 0 1 0 0,0 0-1 0 0,-1 0 1 0 0,1 0-1 0 0,0 0 1 0 0,-1 0-1 0 0,1 0 1 0 0,0 0-1 0 0,0 1 1 0 0,0-1-1 0 0,0 0 0 0 0,0 1 1 0 0,1-1-1 0 0,-1 1 1 0 0,0-1-1 0 0,0 1 1 0 0,1-1-1 0 0,-1 1 1 0 0,1-1-1 0 0,-1 4 1 0 0,-8 51 126 0 0,7-44-86 0 0,-3 28-58 0 0,-8 50 172 0 0,4 2 0 0 0,4-1 0 0 0,6 98 0 0 0,0-185-219 0 0,0 0 0 0 0,0 0 0 0 0,1 0 0 0 0,-1 0 0 0 0,1 0 0 0 0,0 0 0 0 0,0-1 0 0 0,0 1 0 0 0,0-1 0 0 0,1 1 0 0 0,-1-1 0 0 0,1 0 0 0 0,0 0 0 0 0,0 0 0 0 0,0 0 0 0 0,6 4 0 0 0,2-20-4258 0 0</inkml:trace>
</inkml:ink>
</file>

<file path=ppt/ink/ink3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5.570"/>
    </inkml:context>
    <inkml:brush xml:id="br0">
      <inkml:brushProperty name="width" value="0.1" units="cm"/>
      <inkml:brushProperty name="height" value="0.1" units="cm"/>
      <inkml:brushProperty name="color" value="#004F8B"/>
    </inkml:brush>
  </inkml:definitions>
  <inkml:trace contextRef="#ctx0" brushRef="#br0">0 1 7367 0 0,'0'0'11898'0'0,"10"14"-10552"0"0,223 288 3207 0 0,-168-207-4272 0 0,5 6-207 0 0,-58-80-862 0 0,-9-8-2977 0 0</inkml:trace>
</inkml:ink>
</file>

<file path=ppt/ink/ink3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5.899"/>
    </inkml:context>
    <inkml:brush xml:id="br0">
      <inkml:brushProperty name="width" value="0.1" units="cm"/>
      <inkml:brushProperty name="height" value="0.1" units="cm"/>
      <inkml:brushProperty name="color" value="#004F8B"/>
    </inkml:brush>
  </inkml:definitions>
  <inkml:trace contextRef="#ctx0" brushRef="#br0">2 67 9671 0 0,'0'0'748'0'0,"-1"-42"8819"0"0,2 40-9311 0 0,1 0 1 0 0,0 0-1 0 0,0 1 1 0 0,0-1-1 0 0,0 0 0 0 0,0 1 1 0 0,0 0-1 0 0,0-1 1 0 0,1 1-1 0 0,-1 0 1 0 0,0 0-1 0 0,1 1 0 0 0,-1-1 1 0 0,0 0-1 0 0,1 1 1 0 0,-1-1-1 0 0,5 1 1 0 0,53-3 606 0 0,-42 3-550 0 0,54 3 335 0 0,-40 0-2889 0 0,-4 0-3985 0 0,-7-1-1502 0 0</inkml:trace>
</inkml:ink>
</file>

<file path=ppt/ink/ink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5"/>
    </inkml:context>
    <inkml:brush xml:id="br0">
      <inkml:brushProperty name="width" value="0.1" units="cm"/>
      <inkml:brushProperty name="height" value="0.1" units="cm"/>
      <inkml:brushProperty name="color" value="#008C3A"/>
    </inkml:brush>
  </inkml:definitions>
  <inkml:trace contextRef="#ctx0" brushRef="#br0">2 137 4607 0 0,'0'0'208'0'0,"0"-1"-9"0"0,-1-5 1364 0 0,1 3-467 0 0,0 0 0 0 0,0-1 0 0 0,1 1 1 0 0,-1 0-1 0 0,1-1 0 0 0,0 1 0 0 0,0 0 0 0 0,0 0 1 0 0,3-6-1 0 0,0 3-728 0 0,0 0 1 0 0,1 1-1 0 0,0-1 0 0 0,-1 1 1 0 0,2 0-1 0 0,5-4 1 0 0,11-12 918 0 0,-17 18-1160 0 0,-1 0 0 0 0,1 0 1 0 0,0 0-1 0 0,0 0 1 0 0,0 1-1 0 0,0 0 1 0 0,0 0-1 0 0,1 0 1 0 0,-1 0-1 0 0,0 1 1 0 0,1 0-1 0 0,-1 0 1 0 0,1 1-1 0 0,0 0 1 0 0,-1 0-1 0 0,1 0 1 0 0,7 1-1 0 0,-9-1-64 0 0,1 1-1 0 0,0 0 0 0 0,0-1 0 0 0,-1 1 0 0 0,1 1 0 0 0,0-1 0 0 0,-1 1 0 0 0,0 0 0 0 0,1 0 0 0 0,-1 0 0 0 0,0 0 0 0 0,0 1 0 0 0,0 0 1 0 0,0 0-1 0 0,0 0 0 0 0,-1 0 0 0 0,0 1 0 0 0,1-1 0 0 0,-1 1 0 0 0,2 4 0 0 0,-3-4-42 0 0,0 0-1 0 0,-1 1 1 0 0,0-1-1 0 0,0 1 1 0 0,0-1 0 0 0,0 1-1 0 0,-1 0 1 0 0,0-1-1 0 0,0 1 1 0 0,0 0-1 0 0,0-1 1 0 0,-1 1 0 0 0,0 0-1 0 0,0-1 1 0 0,0 1-1 0 0,0-1 1 0 0,-1 1-1 0 0,0-1 1 0 0,0 0 0 0 0,-2 5-1 0 0,-12 35 91 0 0,16-43-109 0 0,0-1-1 0 0,0 1 0 0 0,0 0 1 0 0,0-1-1 0 0,0 1 0 0 0,0-1 1 0 0,0 1-1 0 0,0 0 0 0 0,0-1 1 0 0,0 1-1 0 0,0 0 0 0 0,0-1 1 0 0,1 1-1 0 0,-1-1 0 0 0,0 1 1 0 0,0-1-1 0 0,1 1 0 0 0,-1-1 1 0 0,0 1-1 0 0,1-1 0 0 0,-1 1 1 0 0,1-1-1 0 0,-1 1 0 0 0,1-1 1 0 0,-1 1-1 0 0,0-1 0 0 0,1 0 1 0 0,0 1-1 0 0,-1-1 0 0 0,1 0 0 0 0,-1 0 1 0 0,1 1-1 0 0,-1-1 0 0 0,1 0 1 0 0,1 0-1 0 0,17 3-2 0 0,-18-3 3 0 0,32 1-1 0 0,-1-1 0 0 0,47-6 0 0 0,-23 1-115 0 0,21 2-3596 0 0,-54 3-4223 0 0</inkml:trace>
</inkml:ink>
</file>

<file path=ppt/ink/ink3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6.352"/>
    </inkml:context>
    <inkml:brush xml:id="br0">
      <inkml:brushProperty name="width" value="0.1" units="cm"/>
      <inkml:brushProperty name="height" value="0.1" units="cm"/>
      <inkml:brushProperty name="color" value="#004F8B"/>
    </inkml:brush>
  </inkml:definitions>
  <inkml:trace contextRef="#ctx0" brushRef="#br0">0 55 8751 0 0,'37'7'2584'0'0,"-6"-38"5564"0"0,38 8-3779 0 0,-57 21-4159 0 0,0-1 0 0 0,1 2 0 0 0,-1 0 0 0 0,1 0 0 0 0,0 2 0 0 0,20 2 0 0 0,-17-2-260 0 0</inkml:trace>
</inkml:ink>
</file>

<file path=ppt/ink/ink3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6.680"/>
    </inkml:context>
    <inkml:brush xml:id="br0">
      <inkml:brushProperty name="width" value="0.1" units="cm"/>
      <inkml:brushProperty name="height" value="0.1" units="cm"/>
      <inkml:brushProperty name="color" value="#004F8B"/>
    </inkml:brush>
  </inkml:definitions>
  <inkml:trace contextRef="#ctx0" brushRef="#br0">0 17 8287 0 0,'0'0'382'0'0,"39"3"2014"0"0,-28-6 235 0 0,-1 0-1203 0 0,1 0-1 0 0,0 0 1 0 0,0 1-1 0 0,12 0 1 0 0,-2 0-1067 0 0,-2 1-1848 0 0,-7 0-2974 0 0</inkml:trace>
</inkml:ink>
</file>

<file path=ppt/ink/ink3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7.008"/>
    </inkml:context>
    <inkml:brush xml:id="br0">
      <inkml:brushProperty name="width" value="0.1" units="cm"/>
      <inkml:brushProperty name="height" value="0.1" units="cm"/>
      <inkml:brushProperty name="color" value="#004F8B"/>
    </inkml:brush>
  </inkml:definitions>
  <inkml:trace contextRef="#ctx0" brushRef="#br0">22 1 9671 0 0,'0'0'748'0'0,"3"35"2559"0"0,-15 59-719 0 0,7-65-322 0 0,-3 48-1 0 0,8-67-1999 0 0,0 0 0 0 0,1 1 0 0 0,1-1 0 0 0,-1 0 0 0 0,1 0 0 0 0,1 0 0 0 0,0 0 0 0 0,7 15 0 0 0,-7-19-687 0 0,6 18-6119 0 0</inkml:trace>
</inkml:ink>
</file>

<file path=ppt/ink/ink3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7.352"/>
    </inkml:context>
    <inkml:brush xml:id="br0">
      <inkml:brushProperty name="width" value="0.1" units="cm"/>
      <inkml:brushProperty name="height" value="0.1" units="cm"/>
      <inkml:brushProperty name="color" value="#004F8B"/>
    </inkml:brush>
  </inkml:definitions>
  <inkml:trace contextRef="#ctx0" brushRef="#br0">11 5 4143 0 0,'-10'-5'17566'0'0,"12"29"-16844"0"0,1-1 0 0 0,2 1 0 0 0,14 44 1 0 0,-7-22-434 0 0,-3-10-358 0 0,-6-20-117 0 0,1 0-1 0 0,0-1 0 0 0,1 1 0 0 0,0-1 1 0 0,1 0-1 0 0,1-1 0 0 0,10 16 0 0 0</inkml:trace>
</inkml:ink>
</file>

<file path=ppt/ink/ink3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7.695"/>
    </inkml:context>
    <inkml:brush xml:id="br0">
      <inkml:brushProperty name="width" value="0.1" units="cm"/>
      <inkml:brushProperty name="height" value="0.1" units="cm"/>
      <inkml:brushProperty name="color" value="#004F8B"/>
    </inkml:brush>
  </inkml:definitions>
  <inkml:trace contextRef="#ctx0" brushRef="#br0">41 36 1839 0 0,'-34'5'15051'0'0,"33"-2"-14920"0"0,0 0 1 0 0,0 0-1 0 0,0-1 0 0 0,0 1 0 0 0,0 0 1 0 0,1 0-1 0 0,0 0 0 0 0,-1 0 1 0 0,1 0-1 0 0,0 0 0 0 0,0-1 0 0 0,1 1 1 0 0,-1 0-1 0 0,1 0 0 0 0,-1 0 1 0 0,1 0-1 0 0,0 0 0 0 0,0-1 1 0 0,0 1-1 0 0,0 0 0 0 0,1-1 0 0 0,-1 1 1 0 0,1-1-1 0 0,-1 1 0 0 0,1-1 1 0 0,0 0-1 0 0,0 0 0 0 0,0 0 1 0 0,0 0-1 0 0,0 0 0 0 0,1 0 0 0 0,-1 0 1 0 0,1-1-1 0 0,-1 1 0 0 0,1-1 1 0 0,-1 0-1 0 0,6 2 0 0 0,7 4 58 0 0,0-2-1 0 0,0 1 1 0 0,0-2-1 0 0,1 0 1 0 0,0-1 0 0 0,0 0-1 0 0,0-1 1 0 0,0-1-1 0 0,0-1 1 0 0,0 0-1 0 0,26-4 1 0 0,-29 2-97 0 0,0-1 0 0 0,0 0-1 0 0,-1 0 1 0 0,1-2 0 0 0,-1 1 0 0 0,0-2 0 0 0,0 1-1 0 0,0-2 1 0 0,-1 0 0 0 0,0 0 0 0 0,-1-1 0 0 0,1 0-1 0 0,-2-1 1 0 0,15-15 0 0 0,-19 18-56 0 0,0 0-1 0 0,0 0 0 0 0,0 1 1 0 0,1 0-1 0 0,0 0 1 0 0,0 0-1 0 0,0 1 1 0 0,1 0-1 0 0,-1 0 1 0 0,13-5-1 0 0,-13 7-13 0 0,-1 1-1 0 0,1 0 1 0 0,0 0-1 0 0,0 1 0 0 0,0 0 1 0 0,0 0-1 0 0,-1 0 1 0 0,1 1-1 0 0,0-1 1 0 0,0 2-1 0 0,0-1 1 0 0,-1 0-1 0 0,1 1 1 0 0,8 4-1 0 0,5 2-163 0 0,15 5-1676 0 0,50 14 1 0 0,-58-20 106 0 0</inkml:trace>
</inkml:ink>
</file>

<file path=ppt/ink/ink3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8.305"/>
    </inkml:context>
    <inkml:brush xml:id="br0">
      <inkml:brushProperty name="width" value="0.1" units="cm"/>
      <inkml:brushProperty name="height" value="0.1" units="cm"/>
      <inkml:brushProperty name="color" value="#004F8B"/>
    </inkml:brush>
  </inkml:definitions>
  <inkml:trace contextRef="#ctx0" brushRef="#br0">6 238 4143 0 0,'-2'35'672'0'0,"0"-5"1487"0"0,4 26 11517 0 0,-4-94-11416 0 0,2 29-2087 0 0,-2-36 836 0 0,5-61 1 0 0,-1 93-897 0 0,0-1 0 0 0,0 0 0 0 0,1 0 0 0 0,1 1 0 0 0,0 0 0 0 0,1-1 0 0 0,1 2 0 0 0,12-23 0 0 0,-17 34-108 0 0,0-1 0 0 0,1 1-1 0 0,-1-1 1 0 0,1 1 0 0 0,-1 0 0 0 0,1-1-1 0 0,-1 1 1 0 0,1 0 0 0 0,0 0 0 0 0,-1 0-1 0 0,1 0 1 0 0,0 0 0 0 0,0 1 0 0 0,0-1-1 0 0,0 1 1 0 0,0-1 0 0 0,0 1 0 0 0,0-1-1 0 0,0 1 1 0 0,3 0 0 0 0,45 6-1469 0 0,-23-2-1681 0 0,-7-3-4802 0 0</inkml:trace>
</inkml:ink>
</file>

<file path=ppt/ink/ink3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8:58.977"/>
    </inkml:context>
    <inkml:brush xml:id="br0">
      <inkml:brushProperty name="width" value="0.1" units="cm"/>
      <inkml:brushProperty name="height" value="0.1" units="cm"/>
      <inkml:brushProperty name="color" value="#004F8B"/>
    </inkml:brush>
  </inkml:definitions>
  <inkml:trace contextRef="#ctx0" brushRef="#br0">0 97 3679 0 0,'2'-7'8978'0'0,"6"-19"-5557"0"0,-1 20-1900 0 0,0 0-1221 0 0,1 0-1 0 0,-1 0 1 0 0,1 1 0 0 0,0 0-1 0 0,0 1 1 0 0,10-4 0 0 0,-9 4 17 0 0,-3 2-39 0 0,1-1-1 0 0,-1 1 1 0 0,0 0-1 0 0,1 1 1 0 0,-1-1-1 0 0,10 0 1 0 0,-14 2-245 0 0,-1 0 0 0 0,1 1 1 0 0,-1-1-1 0 0,1 0 1 0 0,-1 1-1 0 0,1-1 0 0 0,-1 0 1 0 0,1 1-1 0 0,-1 0 1 0 0,1-1-1 0 0,-1 1 1 0 0,0 0-1 0 0,1 0 0 0 0,-1 0 1 0 0,0 0-1 0 0,0 0 1 0 0,1 0-1 0 0,-1 0 0 0 0,0 0 1 0 0,0 0-1 0 0,0 0 1 0 0,-1 1-1 0 0,1-1 0 0 0,0 0 1 0 0,0 1-1 0 0,-1-1 1 0 0,1 1-1 0 0,-1-1 0 0 0,1 1 1 0 0,-1-1-1 0 0,1 1 1 0 0,-1-1-1 0 0,0 4 0 0 0,1 1-3 0 0,0 1-1 0 0,-1-1 0 0 0,0 1 0 0 0,0-1 0 0 0,0 0 0 0 0,-1 1 1 0 0,0-1-1 0 0,0 0 0 0 0,-1 1 0 0 0,1-1 0 0 0,-2 0 0 0 0,-3 9 1 0 0,-3 2 12 0 0,-1-1 0 0 0,-22 28 0 0 0,22-32-113 0 0,1 0 0 0 0,1 0 0 0 0,0 1 0 0 0,1 0 0 0 0,-9 20 0 0 0,16-31 18 0 0,26 16-83 0 0,-8-13 163 0 0,1-1-1 0 0,-1-1 0 0 0,1-1 1 0 0,0-1-1 0 0,35-2 0 0 0,-27 1 19 0 0,47 4 0 0 0,-64-2-100 0 0,-2-1-277 0 0,1 1-1 0 0,0-1 1 0 0,-1 0 0 0 0,1-1 0 0 0,0 0 0 0 0,0-1 0 0 0,12-1 0 0 0,-10-2-1132 0 0</inkml:trace>
</inkml:ink>
</file>

<file path=ppt/ink/ink3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0.379"/>
    </inkml:context>
    <inkml:brush xml:id="br0">
      <inkml:brushProperty name="width" value="0.1" units="cm"/>
      <inkml:brushProperty name="height" value="0.1" units="cm"/>
      <inkml:brushProperty name="color" value="#004F8B"/>
    </inkml:brush>
  </inkml:definitions>
  <inkml:trace contextRef="#ctx0" brushRef="#br0">0 60 5063 0 0,'0'0'232'0'0,"35"-7"7652"0"0,21-9-2425 0 0,12-4-3818 0 0,-54 16-1439 0 0,0 1-1 0 0,0-1 1 0 0,1 2-1 0 0,-1 0 0 0 0,1 1 1 0 0,-1 1-1 0 0,1 0 1 0 0,0 1-1 0 0,-1 0 1 0 0,18 4-1 0 0,-18-5-1806 0 0</inkml:trace>
</inkml:ink>
</file>

<file path=ppt/ink/ink3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0.723"/>
    </inkml:context>
    <inkml:brush xml:id="br0">
      <inkml:brushProperty name="width" value="0.1" units="cm"/>
      <inkml:brushProperty name="height" value="0.1" units="cm"/>
      <inkml:brushProperty name="color" value="#004F8B"/>
    </inkml:brush>
  </inkml:definitions>
  <inkml:trace contextRef="#ctx0" brushRef="#br0">0 3 4143 0 0,'36'-1'728'0'0,"21"5"6204"0"0,33 0-790 0 0,-71-4-5903 0 0,0 0 0 0 0,29-6 0 0 0,-34 3-1254 0 0</inkml:trace>
</inkml:ink>
</file>

<file path=ppt/ink/ink3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2.696"/>
    </inkml:context>
    <inkml:brush xml:id="br0">
      <inkml:brushProperty name="width" value="0.1" units="cm"/>
      <inkml:brushProperty name="height" value="0.1" units="cm"/>
      <inkml:brushProperty name="color" value="#004F8B"/>
    </inkml:brush>
  </inkml:definitions>
  <inkml:trace contextRef="#ctx0" brushRef="#br0">3 13 3679 0 0,'3'-13'9971'0'0,"-5"66"-7564"0"0,-1 22 651 0 0,3 0 0 0 0,10 81 0 0 0,4-110-3651 0 0,-13-44 530 0 0,0 0-1 0 0,0 0 1 0 0,0 0 0 0 0,0 0-1 0 0,0 0 1 0 0,0 0 0 0 0,1-1 0 0 0,-1 1-1 0 0,1 0 1 0 0,-1-1 0 0 0,1 1 0 0 0,0-1-1 0 0,0 0 1 0 0,-1 0 0 0 0,1 1 0 0 0,0-1-1 0 0,0 0 1 0 0,0 0 0 0 0,2 0-1 0 0</inkml:trace>
</inkml:ink>
</file>

<file path=ppt/ink/ink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7:38.176"/>
    </inkml:context>
    <inkml:brush xml:id="br0">
      <inkml:brushProperty name="width" value="0.1" units="cm"/>
      <inkml:brushProperty name="height" value="0.1" units="cm"/>
      <inkml:brushProperty name="color" value="#008C3A"/>
    </inkml:brush>
  </inkml:definitions>
  <inkml:trace contextRef="#ctx0" brushRef="#br0">936 153 10591 0 0,'-98'-50'4312'0'0,"72"34"-3519"0"0,-1 2 1 0 0,-1 1 0 0 0,0 1-1 0 0,-1 1 1 0 0,-46-10 0 0 0,25 14-190 0 0,0 2 1 0 0,-1 2 0 0 0,1 3-1 0 0,0 2 1 0 0,-62 10-1 0 0,109-12-594 0 0,-21 3 258 0 0,0 2 1 0 0,0 0-1 0 0,-35 13 1 0 0,53-16-216 0 0,-1 1 1 0 0,1 0-1 0 0,0 0 1 0 0,0 1 0 0 0,0 0-1 0 0,0 0 1 0 0,1 1 0 0 0,0-1-1 0 0,0 1 1 0 0,0 0-1 0 0,0 1 1 0 0,1-1 0 0 0,0 1-1 0 0,0 0 1 0 0,0 0 0 0 0,-5 12-1 0 0,2 3-36 0 0,0 2 1 0 0,1-1-1 0 0,1 0 0 0 0,1 1 1 0 0,2 0-1 0 0,-1 28 0 0 0,11 143 63 0 0,-2-111-70 0 0,4 105 61 0 0,49 625 415 0 0,-51-704-422 0 0,-6-101-64 0 0,3-1 11 0 0,-3-6 2 0 0,1 1 0 0 0,-1-1 0 0 0,1 0 0 0 0,0 0-1 0 0,-1 0 1 0 0,1 0 0 0 0,0 0 0 0 0,0 0 0 0 0,0-1 0 0 0,-1 1 0 0 0,1-1 0 0 0,0 0 0 0 0,0 0 0 0 0,0 0 0 0 0,0 0 0 0 0,0-1 0 0 0,-1 1 0 0 0,1-1 0 0 0,0 1 0 0 0,0-1 0 0 0,3-2-1 0 0,2 1 26 0 0,48-5 8 0 0,-1 2 0 0 0,106 5 0 0 0,43-2 175 0 0,-113-5-205 0 0,648-22 236 0 0,-229 35-241 0 0,-15-6 394 0 0,54 7-277 0 0,-293-17-65 0 0,24 0 10 0 0,233 4 55 0 0,-313-1-113 0 0,-68 1 9 0 0,179 14 1 0 0,-188 6-7 0 0,-12 0 40 0 0,1-5 0 0 0,204-9 0 0 0,-304-1-12 0 0,0 0 0 0 0,0-1-1 0 0,0-1 1 0 0,-1 0 0 0 0,1 0 0 0 0,-1-1 0 0 0,19-9-1 0 0,-26 10-16 0 0,-1 1 0 0 0,1-1 0 0 0,-1 1 0 0 0,1-1 0 0 0,-1 0-1 0 0,0-1 1 0 0,0 1 0 0 0,0 0 0 0 0,-1-1 0 0 0,1 1 0 0 0,-1-1 0 0 0,0 0-1 0 0,0 0 1 0 0,0 0 0 0 0,0 0 0 0 0,-1 0 0 0 0,0-1 0 0 0,0 1-1 0 0,0 0 1 0 0,0-1 0 0 0,0 1 0 0 0,-1 0 0 0 0,0-7 0 0 0,-5-81 58 0 0,-27-153 0 0 0,4 45-16 0 0,4 30-73 0 0,-7-98 15 0 0,32 232-13 0 0,2 0 1 0 0,1 0-1 0 0,11-45 1 0 0,-6 42-5 0 0,-3 0-1 0 0,3-62 1 0 0,-3 71 7 0 0,-1 15-7 0 0,-1-2 1 0 0,0 1 0 0 0,1-18-1 0 0,-6 31-50 0 0,-4 2 45 0 0,0 0 0 0 0,0 0 1 0 0,1 1-1 0 0,-1-1 0 0 0,0 1 1 0 0,0 0-1 0 0,0 0 0 0 0,0 0 1 0 0,0 1-1 0 0,1 0 0 0 0,-1 0 1 0 0,0 0-1 0 0,-9 4 0 0 0,-4 0-4 0 0,-67 8-3 0 0,1-4 0 0 0,-2-3 0 0 0,-141-9 0 0 0,-249-2 16 0 0,46 40-64 0 0,74-12 64 0 0,-232-1 0 0 0,223-27 0 0 0,-88-5 0 0 0,-105-25 0 0 0,-24 48 0 0 0,537-12 14 0 0,0-2 0 0 0,1-1-1 0 0,-1-3 1 0 0,1-2 0 0 0,-84-24 0 0 0,124 31 28 0 0,-2 2-122 0 0,4-1-397 0 0</inkml:trace>
</inkml:ink>
</file>

<file path=ppt/ink/ink3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3.040"/>
    </inkml:context>
    <inkml:brush xml:id="br0">
      <inkml:brushProperty name="width" value="0.1" units="cm"/>
      <inkml:brushProperty name="height" value="0.1" units="cm"/>
      <inkml:brushProperty name="color" value="#004F8B"/>
    </inkml:brush>
  </inkml:definitions>
  <inkml:trace contextRef="#ctx0" brushRef="#br0">1 39 11455 0 0,'42'-38'11971'0'0,"-40"58"-11289"0"0,10 87-354 0 0,7 40 386 0 0,-16-131-658 0 0,1 0 0 0 0,1 0 1 0 0,0 0-1 0 0,2-1 0 0 0,-1 0 0 0 0,17 25 0 0 0,-23-39-57 0 0,2 3-273 0 0,1 0 1 0 0,-1-1-1 0 0,1 1 1 0 0,0 0-1 0 0,0-1 1 0 0,1 1 0 0 0,-1-1-1 0 0,1 0 1 0 0,-1 0-1 0 0,5 2 1 0 0</inkml:trace>
</inkml:ink>
</file>

<file path=ppt/ink/ink3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3.399"/>
    </inkml:context>
    <inkml:brush xml:id="br0">
      <inkml:brushProperty name="width" value="0.1" units="cm"/>
      <inkml:brushProperty name="height" value="0.1" units="cm"/>
      <inkml:brushProperty name="color" value="#004F8B"/>
    </inkml:brush>
  </inkml:definitions>
  <inkml:trace contextRef="#ctx0" brushRef="#br0">15 1 7831 0 0,'0'0'603'0'0,"-13"34"2202"0"0,12-27-2134 0 0,0 1-1 0 0,1 0 1 0 0,0 0 0 0 0,1 0-1 0 0,0 0 1 0 0,0 0-1 0 0,1 0 1 0 0,0 0-1 0 0,3 9 1 0 0,-3-11-299 0 0,-2-4 62 0 0,27 25 1518 0 0,-23-25-1808 0 0,1 1-1 0 0,0-1 1 0 0,0-1-1 0 0,0 1 1 0 0,0-1-1 0 0,0 1 1 0 0,0-1-1 0 0,0-1 1 0 0,0 1-1 0 0,0-1 1 0 0,1 0 0 0 0,-1 0-1 0 0,0-1 1 0 0,0 1-1 0 0,0-1 1 0 0,0 0-1 0 0,0-1 1 0 0,9-2-1 0 0,3-4 336 0 0,0-1-1 0 0,-1 0 0 0 0,29-22 1 0 0,14-8 543 0 0,-54 36-987 0 0,-1-1 0 0 0,2 1 0 0 0,-1 1 0 0 0,0-1 0 0 0,0 1 0 0 0,1 0 0 0 0,-1 0 0 0 0,1 1 0 0 0,0-1 0 0 0,0 1 0 0 0,-1 0 0 0 0,1 1 0 0 0,0-1 0 0 0,0 1 0 0 0,0 1 0 0 0,0-1 0 0 0,9 3 0 0 0,5 2-298 0 0,-1 2 0 0 0,0 1-1 0 0,0 0 1 0 0,0 2 0 0 0,-1 0-1 0 0,21 16 1 0 0,-8-7-3108 0 0,-8-5 1179 0 0,-3-1-15 0 0</inkml:trace>
</inkml:ink>
</file>

<file path=ppt/ink/ink3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3.852"/>
    </inkml:context>
    <inkml:brush xml:id="br0">
      <inkml:brushProperty name="width" value="0.1" units="cm"/>
      <inkml:brushProperty name="height" value="0.1" units="cm"/>
      <inkml:brushProperty name="color" value="#004F8B"/>
    </inkml:brush>
  </inkml:definitions>
  <inkml:trace contextRef="#ctx0" brushRef="#br0">0 1 6911 0 0,'14'1'13969'0'0,"-3"2"-13131"0"0,-1 0-418 0 0,0 0 1 0 0,-1 1-1 0 0,0 0 1 0 0,0 1-1 0 0,0 0 1 0 0,-1 0-1 0 0,16 14 1 0 0,49 53-482 0 0,-37-34-3750 0 0</inkml:trace>
</inkml:ink>
</file>

<file path=ppt/ink/ink3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4.243"/>
    </inkml:context>
    <inkml:brush xml:id="br0">
      <inkml:brushProperty name="width" value="0.1" units="cm"/>
      <inkml:brushProperty name="height" value="0.1" units="cm"/>
      <inkml:brushProperty name="color" value="#004F8B"/>
    </inkml:brush>
  </inkml:definitions>
  <inkml:trace contextRef="#ctx0" brushRef="#br0">253 27 4143 0 0,'-12'-27'14100'0'0,"10"28"-13828"0"0,0-1-1 0 0,0 1 0 0 0,0-1 1 0 0,0 1-1 0 0,0 0 0 0 0,0 0 0 0 0,0 0 1 0 0,1 0-1 0 0,-1 0 0 0 0,0 1 1 0 0,1-1-1 0 0,-1 0 0 0 0,-2 4 1 0 0,-44 54-123 0 0,-98 173-42 0 0,144-228-344 0 0,-1-1 0 0 0,1 1 0 0 0,0 0 1 0 0,0 0-1 0 0,0 0 0 0 0,1 0 0 0 0,0 1 0 0 0,-1-1 1 0 0,0 6-1 0 0,2-2-966 0 0</inkml:trace>
</inkml:ink>
</file>

<file path=ppt/ink/ink3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4.571"/>
    </inkml:context>
    <inkml:brush xml:id="br0">
      <inkml:brushProperty name="width" value="0.1" units="cm"/>
      <inkml:brushProperty name="height" value="0.1" units="cm"/>
      <inkml:brushProperty name="color" value="#004F8B"/>
    </inkml:brush>
  </inkml:definitions>
  <inkml:trace contextRef="#ctx0" brushRef="#br0">226 47 5527 0 0,'1'-11'517'0'0,"0"-5"-391"0"0,0-4 8185 0 0,-25 46-3782 0 0,-10 31-3746 0 0,2 1 1 0 0,3 2-1 0 0,-33 99 0 0 0,51-127-711 0 0,1 2-1 0 0,2-1 1 0 0,1 1-1 0 0,2 0 1 0 0,1 1-1 0 0,2-1 1 0 0,3 56-1 0 0,1-65-33 0 0,2 0-1 0 0,0 0 1 0 0,2 0 0 0 0,1-1-1 0 0,1 0 1 0 0,1 0 0 0 0,1-1-1 0 0,1 0 1 0 0,1-1 0 0 0,0 0-1 0 0,18 21 1 0 0,68 77-4180 0 0</inkml:trace>
</inkml:ink>
</file>

<file path=ppt/ink/ink3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5.602"/>
    </inkml:context>
    <inkml:brush xml:id="br0">
      <inkml:brushProperty name="width" value="0.1" units="cm"/>
      <inkml:brushProperty name="height" value="0.1" units="cm"/>
      <inkml:brushProperty name="color" value="#004F8B"/>
    </inkml:brush>
  </inkml:definitions>
  <inkml:trace contextRef="#ctx0" brushRef="#br0">98 0 9847 0 0,'0'0'7912'0'0,"-16"13"-6209"0"0,8-6-1576 0 0,0 1 1 0 0,0 0-1 0 0,0 1 1 0 0,1 0-1 0 0,1 0 1 0 0,-1 1-1 0 0,2-1 0 0 0,-1 1 1 0 0,1 0-1 0 0,1 1 1 0 0,-5 15-1 0 0,9-26-124 0 0,0 1-1 0 0,0 0 1 0 0,0 0-1 0 0,0-1 1 0 0,0 1-1 0 0,0 0 1 0 0,1 0-1 0 0,-1-1 1 0 0,0 1-1 0 0,1 0 1 0 0,-1 0-1 0 0,0-1 1 0 0,1 1 0 0 0,-1 0-1 0 0,1-1 1 0 0,-1 1-1 0 0,1-1 1 0 0,-1 1-1 0 0,1 0 1 0 0,-1-1-1 0 0,1 1 1 0 0,0-1-1 0 0,-1 0 1 0 0,1 1-1 0 0,0-1 1 0 0,-1 0-1 0 0,1 1 1 0 0,0-1-1 0 0,0 0 1 0 0,-1 0-1 0 0,1 1 1 0 0,0-1-1 0 0,0 0 1 0 0,0 0-1 0 0,-1 0 1 0 0,1 0 0 0 0,0 0-1 0 0,0 0 1 0 0,-1 0-1 0 0,2-1 1 0 0,32 1 63 0 0,-9-3-3 0 0,0 0 140 0 0,0 1 0 0 0,1 0 0 0 0,-1 2 0 0 0,30 4 0 0 0,-43 0-73 0 0,0 0 0 0 0,-1 1 0 0 0,1 1 0 0 0,-1 0 0 0 0,0 1 0 0 0,-1 0 0 0 0,0 0 0 0 0,0 1 0 0 0,0 0 0 0 0,-1 1 0 0 0,10 13 0 0 0,-18-20-51 0 0,-1 0 0 0 0,1 0 0 0 0,-1 0 0 0 0,0 1 0 0 0,0-1 0 0 0,0 0 0 0 0,0 1 0 0 0,-1-1 0 0 0,1 0-1 0 0,0 0 1 0 0,-1 0 0 0 0,0 1 0 0 0,1-1 0 0 0,-1 0 0 0 0,0 0 0 0 0,0 0 0 0 0,0 0 0 0 0,-1 0 0 0 0,1 0 0 0 0,0 0 0 0 0,-1-1 0 0 0,1 1 0 0 0,-1 0-1 0 0,-3 2 1 0 0,0 2 32 0 0,0-1-1 0 0,0 0 1 0 0,-1 0-1 0 0,1 0 1 0 0,-1-1 0 0 0,0 0-1 0 0,0 0 1 0 0,-8 4-1 0 0,10-7-64 0 0,3-1-25 0 0,-1 1 0 0 0,0 0-1 0 0,0-1 1 0 0,1 0 0 0 0,-1 1-1 0 0,0-1 1 0 0,0 0 0 0 0,0 0-1 0 0,1 0 1 0 0,-1 0 0 0 0,0 0-1 0 0,0 0 1 0 0,0-1-1 0 0,-2 0 1 0 0,-38 14-290 0 0,5-20-1525 0 0,8 0-6588 0 0</inkml:trace>
</inkml:ink>
</file>

<file path=ppt/ink/ink3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5.946"/>
    </inkml:context>
    <inkml:brush xml:id="br0">
      <inkml:brushProperty name="width" value="0.1" units="cm"/>
      <inkml:brushProperty name="height" value="0.1" units="cm"/>
      <inkml:brushProperty name="color" value="#004F8B"/>
    </inkml:brush>
  </inkml:definitions>
  <inkml:trace contextRef="#ctx0" brushRef="#br0">0 189 5527 0 0,'3'-7'622'0'0,"0"0"-1"0"0,0 0 0 0 0,1 0 1 0 0,0 1-1 0 0,0 0 0 0 0,0-1 1 0 0,1 1-1 0 0,0 1 0 0 0,0-1 0 0 0,0 1 1 0 0,1 0-1 0 0,0 0 0 0 0,0 0 1 0 0,0 1-1 0 0,0 0 0 0 0,1 0 1 0 0,13-5-1 0 0,11-3 1706 0 0,0 2-1 0 0,62-13 1 0 0,-35 9-1675 0 0,-27 7-533 0 0,0 1 0 0 0,1 1 0 0 0,-1 1 0 0 0,38 1 0 0 0,-51 4-1814 0 0,-1 0 0 0 0,29 6 0 0 0</inkml:trace>
</inkml:ink>
</file>

<file path=ppt/ink/ink3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6.274"/>
    </inkml:context>
    <inkml:brush xml:id="br0">
      <inkml:brushProperty name="width" value="0.1" units="cm"/>
      <inkml:brushProperty name="height" value="0.1" units="cm"/>
      <inkml:brushProperty name="color" value="#004F8B"/>
    </inkml:brush>
  </inkml:definitions>
  <inkml:trace contextRef="#ctx0" brushRef="#br0">0 191 13247 0 0,'0'0'1195'0'0,"2"-1"-982"0"0,3 0 90 0 0,-1 0 0 0 0,1 0 0 0 0,-1 0 0 0 0,1-1 0 0 0,-1 0 0 0 0,0 0 0 0 0,0 0 0 0 0,1-1 0 0 0,3-2 0 0 0,8-5 978 0 0,44-13 682 0 0,2 2 1 0 0,116-24 0 0 0,-66 19-769 0 0,56-5-932 0 0,-96 22-4746 0 0,-36 5-1276 0 0</inkml:trace>
</inkml:ink>
</file>

<file path=ppt/ink/ink3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6.962"/>
    </inkml:context>
    <inkml:brush xml:id="br0">
      <inkml:brushProperty name="width" value="0.1" units="cm"/>
      <inkml:brushProperty name="height" value="0.1" units="cm"/>
      <inkml:brushProperty name="color" value="#004F8B"/>
    </inkml:brush>
  </inkml:definitions>
  <inkml:trace contextRef="#ctx0" brushRef="#br0">1 132 4143 0 0,'0'0'319'0'0,"10"-30"6514"0"0,20-24-609 0 0,-29 53-5768 0 0,30-20 1240 0 0,-23 17-1511 0 0,0 0 0 0 0,0 0 1 0 0,0 1-1 0 0,1 0 0 0 0,-1 1 0 0 0,1 0 0 0 0,-1 0 0 0 0,11 0 0 0 0,-17 2-155 0 0,1 0-1 0 0,-1 1 0 0 0,0-1 1 0 0,0 0-1 0 0,1 1 1 0 0,-1 0-1 0 0,0-1 1 0 0,0 1-1 0 0,0 0 0 0 0,0 0 1 0 0,0 0-1 0 0,0 0 1 0 0,0 1-1 0 0,0-1 0 0 0,0 0 1 0 0,0 1-1 0 0,-1 0 1 0 0,1-1-1 0 0,0 1 1 0 0,-1 0-1 0 0,0 0 0 0 0,1 0 1 0 0,-1 0-1 0 0,0 0 1 0 0,0 0-1 0 0,0 0 1 0 0,0 0-1 0 0,0 0 0 0 0,-1 0 1 0 0,1 1-1 0 0,-1-1 1 0 0,1 0-1 0 0,-1 0 1 0 0,0 1-1 0 0,0-1 0 0 0,0 4 1 0 0,0 4-5 0 0,0 0-1 0 0,-1 1 1 0 0,0-1 0 0 0,-1 0 0 0 0,0 0-1 0 0,0 0 1 0 0,-1 0 0 0 0,0 0 0 0 0,-1 0 0 0 0,0-1-1 0 0,-8 14 1 0 0,-8 10-200 0 0,-47 57-1 0 0,70-93 196 0 0,1 0 0 0 0,-1 1-1 0 0,0-1 1 0 0,1 1-1 0 0,0 0 1 0 0,-1 0 0 0 0,1 1-1 0 0,0-1 1 0 0,0 1-1 0 0,0 0 1 0 0,0-1 0 0 0,0 2-1 0 0,7-2 1 0 0,62-3 249 0 0,-58 4-202 0 0,25 1-15 0 0,11-1-71 0 0,-16-4-3172 0 0</inkml:trace>
</inkml:ink>
</file>

<file path=ppt/ink/ink3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7.288"/>
    </inkml:context>
    <inkml:brush xml:id="br0">
      <inkml:brushProperty name="width" value="0.1" units="cm"/>
      <inkml:brushProperty name="height" value="0.1" units="cm"/>
      <inkml:brushProperty name="color" value="#004F8B"/>
    </inkml:brush>
  </inkml:definitions>
  <inkml:trace contextRef="#ctx0" brushRef="#br0">27 1 6911 0 0,'-7'8'13365'0'0,"-8"12"-12054"0"0,13-7-1191 0 0,1 0 1 0 0,0 0-1 0 0,1 0 0 0 0,0 0 1 0 0,1-1-1 0 0,1 1 0 0 0,0 0 1 0 0,1-1-1 0 0,8 25 0 0 0,-1 2-483 0 0,-6-30-1977 0 0</inkml:trace>
</inkml:ink>
</file>

<file path=ppt/ink/ink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37.450"/>
    </inkml:context>
    <inkml:brush xml:id="br0">
      <inkml:brushProperty name="width" value="0.1" units="cm"/>
      <inkml:brushProperty name="height" value="0.1" units="cm"/>
      <inkml:brushProperty name="color" value="#004F8B"/>
    </inkml:brush>
  </inkml:definitions>
  <inkml:trace contextRef="#ctx0" brushRef="#br0">465 95 12783 0 0,'0'0'587'0'0,"-12"-38"3442"0"0,10 34-3764 0 0,0 0-1 0 0,-1 0 1 0 0,0 1-1 0 0,1-1 1 0 0,-1 1-1 0 0,-1-1 1 0 0,1 1-1 0 0,0 0 1 0 0,-1 0-1 0 0,1 1 1 0 0,-1-1-1 0 0,0 1 1 0 0,0-1-1 0 0,0 1 1 0 0,0 0-1 0 0,0 1 1 0 0,-1-1-1 0 0,1 1 1 0 0,0 0-1 0 0,-1 0 1 0 0,1 0-1 0 0,-1 1 1 0 0,-6-1-1 0 0,4 2-198 0 0,-1 0 0 0 0,1 1 0 0 0,0 0 0 0 0,0 0 0 0 0,0 0 0 0 0,0 1 0 0 0,0 0 0 0 0,0 0 0 0 0,1 1 0 0 0,0 0 0 0 0,-1 0 0 0 0,1 1 0 0 0,-8 8 0 0 0,-28 28 44 0 0,3 1 0 0 0,1 3 0 0 0,-39 60 0 0 0,69-93-84 0 0,0 1 1 0 0,0-1-1 0 0,2 1 0 0 0,-1 1 1 0 0,2-1-1 0 0,0 1 0 0 0,-4 15 1 0 0,8-25-23 0 0,0 1 1 0 0,0-1 0 0 0,1 1-1 0 0,0-1 1 0 0,-1 1 0 0 0,2 0-1 0 0,-1-1 1 0 0,0 1 0 0 0,1-1-1 0 0,0 0 1 0 0,0 1 0 0 0,0-1-1 0 0,1 0 1 0 0,0 1-1 0 0,-1-1 1 0 0,1 0 0 0 0,1 0-1 0 0,-1 0 1 0 0,1-1 0 0 0,-1 1-1 0 0,1 0 1 0 0,0-1 0 0 0,0 0-1 0 0,1 0 1 0 0,-1 0-1 0 0,5 4 1 0 0,1-2 1 0 0,-1 0 0 0 0,1-1 1 0 0,-1 0-1 0 0,1 0 0 0 0,1-1 0 0 0,-1 0 0 0 0,0 0 1 0 0,1-1-1 0 0,-1 0 0 0 0,1-1 0 0 0,0 0 0 0 0,-1-1 0 0 0,1 0 1 0 0,0 0-1 0 0,-1-1 0 0 0,1 0 0 0 0,0-1 0 0 0,-1 0 1 0 0,1 0-1 0 0,-1-1 0 0 0,16-8 0 0 0,-12 6 3 0 0,0-2 0 0 0,-1 0 0 0 0,1-1 0 0 0,-2 0 0 0 0,1 0 1 0 0,-1-1-1 0 0,0-1 0 0 0,-1 0 0 0 0,0 0 0 0 0,-1-1 0 0 0,0-1 0 0 0,0 1 0 0 0,-1-1 0 0 0,8-17 0 0 0,-1-20 42 0 0,-14 47-47 0 0,-1-1 0 0 0,1 0 0 0 0,-1 1-1 0 0,0-1 1 0 0,0 0 0 0 0,0 0 0 0 0,0 1 0 0 0,-1-1 0 0 0,1 0 0 0 0,-1 1 0 0 0,1-1 0 0 0,-1 0 0 0 0,0 1 0 0 0,0-1 0 0 0,0 1 0 0 0,-2-4-1 0 0,2 6-2 0 0,1 0-1 0 0,0-1 0 0 0,0 1 0 0 0,-1-1 0 0 0,1 1 0 0 0,0 0 0 0 0,-1-1 1 0 0,1 1-1 0 0,0 0 0 0 0,-1-1 0 0 0,1 1 0 0 0,-1 0 0 0 0,1-1 1 0 0,0 1-1 0 0,-1 0 0 0 0,1 0 0 0 0,-1 0 0 0 0,1-1 0 0 0,-1 1 0 0 0,1 0 1 0 0,-1 0-1 0 0,1 0 0 0 0,-1 0 0 0 0,1 0 0 0 0,-1 0 0 0 0,1 0 0 0 0,-1 0 1 0 0,1 0-1 0 0,-1 0 0 0 0,1 0 0 0 0,-1 0 0 0 0,1 1 0 0 0,-1-1 0 0 0,-12 16 25 0 0,0 23 73 0 0,12-34-99 0 0,0 0-1 0 0,1 1 0 0 0,-1-1 0 0 0,1 1 0 0 0,0-1 0 0 0,0 0 1 0 0,1 1-1 0 0,0-1 0 0 0,0 0 0 0 0,0 1 0 0 0,1-1 0 0 0,-1 0 1 0 0,1 0-1 0 0,0 0 0 0 0,1 0 0 0 0,-1 0 0 0 0,5 6 1 0 0,-2-6 38 0 0,1 1 1 0 0,-1 0 0 0 0,1-1-1 0 0,0 0 1 0 0,0-1 0 0 0,1 1 0 0 0,-1-1-1 0 0,1 0 1 0 0,0-1 0 0 0,14 5-1 0 0,11 2-506 0 0,0-2-1 0 0,1-2 0 0 0,0 0 0 0 0,49 0 0 0 0,-71-5 40 0 0,15 0-5395 0 0,-4-2-1814 0 0</inkml:trace>
</inkml:ink>
</file>

<file path=ppt/ink/ink3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7.616"/>
    </inkml:context>
    <inkml:brush xml:id="br0">
      <inkml:brushProperty name="width" value="0.1" units="cm"/>
      <inkml:brushProperty name="height" value="0.1" units="cm"/>
      <inkml:brushProperty name="color" value="#004F8B"/>
    </inkml:brush>
  </inkml:definitions>
  <inkml:trace contextRef="#ctx0" brushRef="#br0">8 0 10591 0 0,'-2'6'11686'0'0,"-4"23"-11109"0"0,7-14-344 0 0,0 0 1 0 0,0 0 0 0 0,1 0-1 0 0,8 27 1 0 0,1 3-940 0 0,-6 1-3460 0 0</inkml:trace>
</inkml:ink>
</file>

<file path=ppt/ink/ink3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7.959"/>
    </inkml:context>
    <inkml:brush xml:id="br0">
      <inkml:brushProperty name="width" value="0.1" units="cm"/>
      <inkml:brushProperty name="height" value="0.1" units="cm"/>
      <inkml:brushProperty name="color" value="#004F8B"/>
    </inkml:brush>
  </inkml:definitions>
  <inkml:trace contextRef="#ctx0" brushRef="#br0">1 53 5063 0 0,'0'0'16260'0'0,"13"8"-15648"0"0,-10-5-524 0 0,1-1 1 0 0,0 1-1 0 0,0-1 0 0 0,1 0 0 0 0,-1 0 0 0 0,0 0 1 0 0,1 0-1 0 0,-1-1 0 0 0,1 0 0 0 0,-1 0 0 0 0,1 0 1 0 0,0 0-1 0 0,-1-1 0 0 0,1 0 0 0 0,0 0 0 0 0,0 0 1 0 0,-1-1-1 0 0,1 1 0 0 0,0-1 0 0 0,-1 0 0 0 0,1-1 1 0 0,-1 1-1 0 0,1-1 0 0 0,-1 0 0 0 0,6-3 0 0 0,39-16 15 0 0,-28 10 11 0 0,0 2 0 0 0,1 1-1 0 0,26-7 1 0 0,-42 14-97 0 0,0-1 0 0 0,0 2-1 0 0,1-1 1 0 0,-1 1 0 0 0,1-1 0 0 0,-1 2 0 0 0,0-1-1 0 0,1 1 1 0 0,-1 0 0 0 0,0 0 0 0 0,0 1-1 0 0,0 0 1 0 0,1 0 0 0 0,-2 0 0 0 0,1 1-1 0 0,7 4 1 0 0,100 75-1448 0 0,-97-72 6 0 0</inkml:trace>
</inkml:ink>
</file>

<file path=ppt/ink/ink3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8.303"/>
    </inkml:context>
    <inkml:brush xml:id="br0">
      <inkml:brushProperty name="width" value="0.1" units="cm"/>
      <inkml:brushProperty name="height" value="0.1" units="cm"/>
      <inkml:brushProperty name="color" value="#004F8B"/>
    </inkml:brush>
  </inkml:definitions>
  <inkml:trace contextRef="#ctx0" brushRef="#br0">1 1 7831 0 0,'4'31'832'0'0,"6"11"1280"0"0,1 0-1 0 0,3-2 1 0 0,21 46 0 0 0,14 39 57 0 0,-28-56-1735 0 0,-3 1 0 0 0,-2 1-1 0 0,-4 0 1 0 0,-3 1 0 0 0,-3 0-1 0 0,-5 114 1 0 0,-4-108-661 0 0,-11 112 924 0 0,10-166-1305 0 0,-1 0 1 0 0,-1-1 0 0 0,-1 1-1 0 0,0-1 1 0 0,-21 40 0 0 0,18-46-6375 0 0</inkml:trace>
</inkml:ink>
</file>

<file path=ppt/ink/ink3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08.850"/>
    </inkml:context>
    <inkml:brush xml:id="br0">
      <inkml:brushProperty name="width" value="0.1" units="cm"/>
      <inkml:brushProperty name="height" value="0.1" units="cm"/>
      <inkml:brushProperty name="color" value="#004F8B"/>
    </inkml:brush>
  </inkml:definitions>
  <inkml:trace contextRef="#ctx0" brushRef="#br0">0 37 4607 0 0,'1'-1'208'0'0,"0"-2"22"0"0,0 1-1 0 0,0 0 0 0 0,0 0 1 0 0,1-1-1 0 0,-1 1 0 0 0,1 0 1 0 0,-1 1-1 0 0,1-1 0 0 0,0 0 0 0 0,0 0 1 0 0,0 1-1 0 0,0-1 0 0 0,0 1 1 0 0,0-1-1 0 0,0 1 0 0 0,0 0 1 0 0,0 0-1 0 0,1 0 0 0 0,-1 0 0 0 0,0 0 1 0 0,4 0-1 0 0,-1 1 325 0 0,-1 1 0 0 0,0-1 0 0 0,1 1 0 0 0,-1 0 1 0 0,0 0-1 0 0,0 1 0 0 0,0-1 0 0 0,0 1 0 0 0,5 2 0 0 0,-5-1-313 0 0,1-1 0 0 0,0 0 0 0 0,0 0 0 0 0,0 0 0 0 0,0-1 0 0 0,0 0 0 0 0,0 0 0 0 0,0 0 0 0 0,0-1 1 0 0,7 1-1 0 0,-1-2 275 0 0,51-3 1190 0 0,-60 4-1624 0 0,0 0-1 0 0,0 0 1 0 0,0 1 0 0 0,1-1 0 0 0,-1 0-1 0 0,0 1 1 0 0,0-1 0 0 0,0 1 0 0 0,0 0 0 0 0,0-1-1 0 0,0 1 1 0 0,-1 0 0 0 0,1 0 0 0 0,0 0-1 0 0,0 1 1 0 0,-1-1 0 0 0,1 0 0 0 0,0 1 0 0 0,-1-1-1 0 0,1 1 1 0 0,-1-1 0 0 0,0 1 0 0 0,0 0-1 0 0,2 2 1 0 0,-3-1-33 0 0,0 0-1 0 0,0 0 1 0 0,0 0-1 0 0,0 1 1 0 0,0-1-1 0 0,-1 0 1 0 0,1 0-1 0 0,-1 0 1 0 0,0 0-1 0 0,0 0 1 0 0,0 0-1 0 0,-1 0 1 0 0,1 0-1 0 0,-1 0 1 0 0,-3 4 0 0 0,3-3-39 0 0,-1 0 0 0 0,1 0 0 0 0,0 0 0 0 0,1 0 0 0 0,-1 1 0 0 0,1-1 0 0 0,0 0 0 0 0,-1 7 0 0 0,2-6-7 0 0,1-1 1 0 0,-1 1-1 0 0,1-1 1 0 0,0 0-1 0 0,0 1 0 0 0,1-1 1 0 0,0 0-1 0 0,-1 0 1 0 0,1 0-1 0 0,1 0 1 0 0,-1 0-1 0 0,0-1 0 0 0,1 1 1 0 0,0 0-1 0 0,0-1 1 0 0,0 0-1 0 0,0 0 1 0 0,1 0-1 0 0,-1 0 0 0 0,1 0 1 0 0,-1-1-1 0 0,9 4 1 0 0,-5-2-111 0 0,1 0 0 0 0,0-1 0 0 0,0 0 0 0 0,0 0 1 0 0,0-1-1 0 0,0 0 0 0 0,0-1 0 0 0,1 0 1 0 0,-1 0-1 0 0,1 0 0 0 0,10-2 0 0 0,33-6-3093 0 0,-26 2-3720 0 0</inkml:trace>
</inkml:ink>
</file>

<file path=ppt/ink/ink3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6.487"/>
    </inkml:context>
    <inkml:brush xml:id="br0">
      <inkml:brushProperty name="width" value="0.1" units="cm"/>
      <inkml:brushProperty name="height" value="0.1" units="cm"/>
      <inkml:brushProperty name="color" value="#004F8B"/>
    </inkml:brush>
  </inkml:definitions>
  <inkml:trace contextRef="#ctx0" brushRef="#br0">43 12 1839 0 0,'-42'18'19574'0'0,"48"-17"-17834"0"0,3 1-3939 0 0,6 1 2538 0 0,0 0 0 0 0,0-1 0 0 0,30-1 0 0 0,-39 0-249 0 0,-1-2 0 0 0,1 1 0 0 0,0 0-1 0 0,-1-1 1 0 0,1 0 0 0 0,-1-1 0 0 0,1 1 0 0 0,-1-1 0 0 0,0 0 0 0 0,1 0 0 0 0,-1 0 0 0 0,0-1 0 0 0,6-5-1 0 0,-8 6-117 0 0,0 0 0 0 0,0 0-1 0 0,0 1 1 0 0,0-1 0 0 0,1 1-1 0 0,-1-1 1 0 0,0 1 0 0 0,0 0-1 0 0,1 0 1 0 0,-1 0-1 0 0,1 1 1 0 0,-1-1 0 0 0,1 1-1 0 0,-1 0 1 0 0,1 0 0 0 0,-1 0-1 0 0,1 0 1 0 0,0 1 0 0 0,-1 0-1 0 0,0-1 1 0 0,1 1-1 0 0,4 2 1 0 0,2-1-953 0 0</inkml:trace>
</inkml:ink>
</file>

<file path=ppt/ink/ink3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6.815"/>
    </inkml:context>
    <inkml:brush xml:id="br0">
      <inkml:brushProperty name="width" value="0.1" units="cm"/>
      <inkml:brushProperty name="height" value="0.1" units="cm"/>
      <inkml:brushProperty name="color" value="#004F8B"/>
    </inkml:brush>
  </inkml:definitions>
  <inkml:trace contextRef="#ctx0" brushRef="#br0">0 15 12319 0 0,'18'-4'544'0'0,"-6"3"120"0"0,4-2-536 0 0,22 1-128 0 0,-9 2 0 0 0,-2-2 0 0 0,-3 2 992 0 0,-2 0 176 0 0,-3 0 32 0 0,0 2 8 0 0,-3-4-672 0 0,-5 2-136 0 0,-4-2-24 0 0</inkml:trace>
</inkml:ink>
</file>

<file path=ppt/ink/ink3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7.158"/>
    </inkml:context>
    <inkml:brush xml:id="br0">
      <inkml:brushProperty name="width" value="0.1" units="cm"/>
      <inkml:brushProperty name="height" value="0.1" units="cm"/>
      <inkml:brushProperty name="color" value="#004F8B"/>
    </inkml:brush>
  </inkml:definitions>
  <inkml:trace contextRef="#ctx0" brushRef="#br0">1 0 12439 0 0,'0'0'6418'0'0,"2"31"-4181"0"0,0 108 136 0 0,-2-56-2158 0 0,17 139-1 0 0</inkml:trace>
</inkml:ink>
</file>

<file path=ppt/ink/ink3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7.502"/>
    </inkml:context>
    <inkml:brush xml:id="br0">
      <inkml:brushProperty name="width" value="0.1" units="cm"/>
      <inkml:brushProperty name="height" value="0.1" units="cm"/>
      <inkml:brushProperty name="color" value="#004F8B"/>
    </inkml:brush>
  </inkml:definitions>
  <inkml:trace contextRef="#ctx0" brushRef="#br0">1 1 13823 0 0,'0'0'5432'0'0,"7"3"-4024"0"0,7 5-872 0 0,-1-2-184 0 0,-5-2 288 0 0,-11-10-1664 0 0</inkml:trace>
</inkml:ink>
</file>

<file path=ppt/ink/ink3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8.033"/>
    </inkml:context>
    <inkml:brush xml:id="br0">
      <inkml:brushProperty name="width" value="0.1" units="cm"/>
      <inkml:brushProperty name="height" value="0.1" units="cm"/>
      <inkml:brushProperty name="color" value="#004F8B"/>
    </inkml:brush>
  </inkml:definitions>
  <inkml:trace contextRef="#ctx0" brushRef="#br0">330 96 5983 0 0,'0'0'840'0'0,"9"-38"9144"0"0,-9 36-9850 0 0,1 0 1 0 0,-1 0-1 0 0,0 0 0 0 0,0 0 0 0 0,0 0 0 0 0,0 0 0 0 0,0 0 1 0 0,0 0-1 0 0,-1 0 0 0 0,1 0 0 0 0,-1 0 0 0 0,1 0 0 0 0,-1 0 1 0 0,0 0-1 0 0,0 0 0 0 0,0 1 0 0 0,0-1 0 0 0,0 0 0 0 0,0 1 1 0 0,0-1-1 0 0,-1 0 0 0 0,1 1 0 0 0,-1-1 0 0 0,1 1 0 0 0,-1 0 1 0 0,1 0-1 0 0,-1-1 0 0 0,0 1 0 0 0,1 0 0 0 0,-1 0 1 0 0,0 1-1 0 0,0-1 0 0 0,0 0 0 0 0,0 1 0 0 0,0-1 0 0 0,0 1 1 0 0,0-1-1 0 0,0 1 0 0 0,0 0 0 0 0,0 0 0 0 0,-4 0 0 0 0,-9 1 11 0 0,0 0 0 0 0,0 1 0 0 0,0 1 0 0 0,-24 7 0 0 0,22-6 75 0 0,4 0-196 0 0,2 1-1 0 0,-1 0 1 0 0,1 1-1 0 0,-1 0 1 0 0,1 0-1 0 0,1 1 1 0 0,0 1-1 0 0,0 0 1 0 0,0 0-1 0 0,1 1 1 0 0,-15 17-1 0 0,21-22-5 0 0,0 1 0 0 0,0-1 0 0 0,0 0-1 0 0,0 1 1 0 0,1 0 0 0 0,0 0 0 0 0,0-1 0 0 0,0 1 0 0 0,1 0-1 0 0,0 1 1 0 0,-1-1 0 0 0,2 0 0 0 0,-1 8 0 0 0,1-9-7 0 0,1 0 1 0 0,-1 0-1 0 0,1 0 1 0 0,0 0-1 0 0,1-1 1 0 0,-1 1 0 0 0,1 0-1 0 0,-1-1 1 0 0,1 1-1 0 0,0-1 1 0 0,0 0 0 0 0,1 1-1 0 0,-1-1 1 0 0,1 0-1 0 0,-1 0 1 0 0,1-1-1 0 0,0 1 1 0 0,0 0 0 0 0,1-1-1 0 0,3 3 1 0 0,-1-1 2 0 0,0 0 0 0 0,1 0 0 0 0,-1-1-1 0 0,1 1 1 0 0,0-1 0 0 0,0-1 0 0 0,0 1 0 0 0,0-1 0 0 0,1-1 0 0 0,-1 1 0 0 0,1-1 0 0 0,-1 0 0 0 0,1-1 0 0 0,-1 0-1 0 0,1 0 1 0 0,-1-1 0 0 0,0 0 0 0 0,1 0 0 0 0,8-3 0 0 0,-7 1 1 0 0,0-1 0 0 0,-1 0 0 0 0,1 0-1 0 0,-1-1 1 0 0,0 0 0 0 0,0 0 0 0 0,-1-1 0 0 0,1 0 0 0 0,-1-1 0 0 0,-1 1 0 0 0,1-1-1 0 0,-1-1 1 0 0,0 1 0 0 0,8-14 0 0 0,-8 12 12 0 0,0 1 0 0 0,-1-1 0 0 0,0-1 0 0 0,0 1 1 0 0,-1-1-1 0 0,0 0 0 0 0,-1 0 0 0 0,0 0 0 0 0,-1 0 0 0 0,0 0 0 0 0,0-1 0 0 0,0-19 0 0 0,-2 30-16 0 0,0 0 0 0 0,0 0 0 0 0,0 0 0 0 0,0 0 0 0 0,0 0 0 0 0,-1 0 0 0 0,1 0 0 0 0,0 0 0 0 0,0 0 0 0 0,0 0 1 0 0,0 0-1 0 0,0 0 0 0 0,0 1 0 0 0,0-1 0 0 0,0 0 0 0 0,0 0 0 0 0,0 0 0 0 0,0 0 0 0 0,0 0 0 0 0,0 0 0 0 0,0 0 0 0 0,0 0 0 0 0,0 0 0 0 0,-1 0 0 0 0,1 0 0 0 0,0 0 0 0 0,0 0 0 0 0,0 0 0 0 0,0 0 0 0 0,0 0 0 0 0,0 0 0 0 0,0 0 0 0 0,0 0 0 0 0,0 0 0 0 0,0 0 0 0 0,0 0 0 0 0,0 0 0 0 0,-1 0 0 0 0,1 0 1 0 0,0 0-1 0 0,0 0 0 0 0,0 0 0 0 0,0 0 0 0 0,0-1 0 0 0,0 1 0 0 0,0 0 0 0 0,0 0 0 0 0,0 0 0 0 0,0 0 0 0 0,0 0 0 0 0,0 0 0 0 0,0 0 0 0 0,-5 13 147 0 0,-3 15-96 0 0,5 13-60 0 0,2 1-1 0 0,1 0 1 0 0,2 0 0 0 0,2 0-1 0 0,2 0 1 0 0,14 51-1 0 0,-18-77-204 0 0,5 17-1289 0 0,-7-32 1384 0 0,0 0 0 0 0,1 0 0 0 0,-1-1 1 0 0,1 1-1 0 0,-1 0 0 0 0,1 0 1 0 0,0 0-1 0 0,-1-1 0 0 0,1 1 1 0 0,0 0-1 0 0,0-1 0 0 0,-1 1 1 0 0,1 0-1 0 0,0-1 0 0 0,0 1 1 0 0,0-1-1 0 0,0 1 0 0 0,0-1 0 0 0,0 0 1 0 0,0 1-1 0 0,0-1 0 0 0,0 0 1 0 0,0 0-1 0 0,0 0 0 0 0,0 0 1 0 0,0 0-1 0 0,0 0 0 0 0,2 0 1 0 0</inkml:trace>
</inkml:ink>
</file>

<file path=ppt/ink/ink3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8.690"/>
    </inkml:context>
    <inkml:brush xml:id="br0">
      <inkml:brushProperty name="width" value="0.1" units="cm"/>
      <inkml:brushProperty name="height" value="0.1" units="cm"/>
      <inkml:brushProperty name="color" value="#004F8B"/>
    </inkml:brush>
  </inkml:definitions>
  <inkml:trace contextRef="#ctx0" brushRef="#br0">134 28 8287 0 0,'0'0'3648'0'0,"1"-27"3807"0"0,-6 27-7347 0 0,1-1 0 0 0,-1 1 0 0 0,1 0 0 0 0,-1 1 0 0 0,1-1 0 0 0,-1 1 0 0 0,1 0 0 0 0,-1 0 0 0 0,1 0 0 0 0,-1 1 0 0 0,1-1 0 0 0,0 1 0 0 0,0 0 0 0 0,0 0 1 0 0,-4 3-1 0 0,-5 5-55 0 0,0-1 0 0 0,1 2 0 0 0,-11 11 0 0 0,23-20-31 0 0,1 1 1 0 0,0-1-1 0 0,-1 0 0 0 0,1 0 1 0 0,0 0-1 0 0,0 0 0 0 0,0 0 1 0 0,0 0-1 0 0,0 0 0 0 0,1 0 1 0 0,-1 0-1 0 0,0 0 0 0 0,1-1 1 0 0,0 1-1 0 0,-1-1 0 0 0,1 1 1 0 0,2 0-1 0 0,-1 2 140 0 0,18 18 626 0 0,0 0-1 0 0,44 34 0 0 0,-26-24-501 0 0,-36-30-270 0 0,0 0-1 0 0,0 1 0 0 0,0 0 1 0 0,0-1-1 0 0,0 1 1 0 0,-1 0-1 0 0,1 0 0 0 0,-1 1 1 0 0,0-1-1 0 0,0 0 1 0 0,0 1-1 0 0,0-1 0 0 0,-1 1 1 0 0,0 0-1 0 0,1-1 1 0 0,-1 1-1 0 0,0 0 0 0 0,-1 0 1 0 0,1 0-1 0 0,-1 0 1 0 0,0 0-1 0 0,0-1 0 0 0,0 1 1 0 0,0 0-1 0 0,-1 0 1 0 0,1 0-1 0 0,-1 0 0 0 0,0 0 1 0 0,0-1-1 0 0,-1 1 1 0 0,1 0-1 0 0,-1-1 0 0 0,0 1 1 0 0,0-1-1 0 0,0 1 1 0 0,0-1-1 0 0,0 0 0 0 0,-1 0 1 0 0,-5 5-1 0 0,-31 41 116 0 0,35-41-125 0 0,-1-1 1 0 0,0 0-1 0 0,0 0 0 0 0,-1-1 0 0 0,1 0 1 0 0,-2 0-1 0 0,1 0 0 0 0,-1-1 1 0 0,1 1-1 0 0,-11 4 0 0 0,3-1-6 0 0,5-4 0 0 0,7-25 0 0 0,6-10-26 0 0,1-1 1 0 0,2 2-1 0 0,16-48 0 0 0,-11 36-59 0 0,2 2 14 0 0,1 0 0 0 0,2 1 0 0 0,1 1-1 0 0,30-44 1 0 0,-47 81 76 0 0,-1-1 0 0 0,1 1 1 0 0,0-1-1 0 0,-1 1 0 0 0,0-1 0 0 0,1 1 0 0 0,-1-1 0 0 0,1 0 0 0 0,-1 1 0 0 0,0-1 1 0 0,1 0-1 0 0,-1 1 0 0 0,0-1 0 0 0,0 0 0 0 0,1 1 0 0 0,-1-1 0 0 0,0 0 1 0 0,0 0-1 0 0,0 1 0 0 0,0-1 0 0 0,0 0 0 0 0,0 0 0 0 0,0 1 0 0 0,0-1 0 0 0,0 0 1 0 0,0 0-1 0 0,-1 1 0 0 0,1-1 0 0 0,0 0 0 0 0,0 1 0 0 0,-1-1 0 0 0,1 0 1 0 0,-1 1-1 0 0,1-1 0 0 0,0 1 0 0 0,-1-1 0 0 0,1 0 0 0 0,-1 1 0 0 0,1-1 1 0 0,-1 1-1 0 0,1-1 0 0 0,-1 1 0 0 0,0 0 0 0 0,1-1 0 0 0,-1 1 0 0 0,0-1 0 0 0,1 1 1 0 0,-1 0-1 0 0,0 0 0 0 0,0-1 0 0 0,-37-1-1726 0 0,32 3-456 0 0</inkml:trace>
</inkml:ink>
</file>

<file path=ppt/ink/ink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37.823"/>
    </inkml:context>
    <inkml:brush xml:id="br0">
      <inkml:brushProperty name="width" value="0.1" units="cm"/>
      <inkml:brushProperty name="height" value="0.1" units="cm"/>
      <inkml:brushProperty name="color" value="#004F8B"/>
    </inkml:brush>
  </inkml:definitions>
  <inkml:trace contextRef="#ctx0" brushRef="#br0">0 1 2759 0 0,'6'0'1376'0'0,"-1"0"-1"0"0,1 1 0 0 0,-1 0 0 0 0,0 0 1 0 0,1 0-1 0 0,-1 1 0 0 0,9 3 1 0 0,30 24 4226 0 0,-28-13-4472 0 0,0 0 0 0 0,22 33 0 0 0,-18-23-22 0 0,-5-7-895 0 0,107 144 669 0 0,-103-134-840 0 0,-2 0 1 0 0,-1 2 0 0 0,24 62-1 0 0,-21-33 91 0 0,-3 0 1 0 0,-3 1-1 0 0,5 65 1 0 0,-11-51-263 0 0,-4 0 1 0 0,-4 0 0 0 0,-2 1-1 0 0,-18 94 1 0 0,11-118-2133 0 0,-25 71 1 0 0,22-88 577 0 0</inkml:trace>
</inkml:ink>
</file>

<file path=ppt/ink/ink3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9.143"/>
    </inkml:context>
    <inkml:brush xml:id="br0">
      <inkml:brushProperty name="width" value="0.1" units="cm"/>
      <inkml:brushProperty name="height" value="0.1" units="cm"/>
      <inkml:brushProperty name="color" value="#004F8B"/>
    </inkml:brush>
  </inkml:definitions>
  <inkml:trace contextRef="#ctx0" brushRef="#br0">203 49 6911 0 0,'1'-2'378'0'0,"-1"-1"-1"0"0,1 1 0 0 0,-1 0 1 0 0,0 0-1 0 0,1-1 0 0 0,-1 1 0 0 0,0 0 1 0 0,0-1-1 0 0,-1 1 0 0 0,1 0 1 0 0,0 0-1 0 0,-1-1 0 0 0,0 1 0 0 0,1 0 1 0 0,-1 0-1 0 0,0 0 0 0 0,0 0 1 0 0,-1-3-1 0 0,1 5-159 0 0,1 0 0 0 0,-1-1 0 0 0,0 1 0 0 0,1 0 0 0 0,-1-1 1 0 0,0 1-1 0 0,1 0 0 0 0,-1 0 0 0 0,0-1 0 0 0,0 1 0 0 0,1 0 0 0 0,-1 0 0 0 0,0 0 0 0 0,0 0 1 0 0,1 0-1 0 0,-1 0 0 0 0,0 0 0 0 0,0 0 0 0 0,1 0 0 0 0,-1 1 0 0 0,0-1 0 0 0,1 0 0 0 0,-1 0 1 0 0,0 1-1 0 0,0-1 0 0 0,-19 13 578 0 0,14-9-551 0 0,0 0 1 0 0,0 0-1 0 0,0-1 0 0 0,0 0 0 0 0,-1 0 1 0 0,-13 4-1 0 0,13-5-178 0 0,1 0 1 0 0,-1 0 0 0 0,1 1-1 0 0,-1 0 1 0 0,1 0-1 0 0,0 1 1 0 0,-10 7-1 0 0,12-8-37 0 0,1 0 0 0 0,0 0-1 0 0,0 0 1 0 0,0 0-1 0 0,0 1 1 0 0,0 0-1 0 0,1-1 1 0 0,-1 1 0 0 0,1 0-1 0 0,0 0 1 0 0,0 0-1 0 0,1 0 1 0 0,-1 1-1 0 0,1-1 1 0 0,0 0 0 0 0,0 1-1 0 0,0-1 1 0 0,1 1-1 0 0,-1-1 1 0 0,1 6-1 0 0,1-7-9 0 0,0 1-1 0 0,0-1 1 0 0,0 1 0 0 0,1-1-1 0 0,0 1 1 0 0,-1-1-1 0 0,1 0 1 0 0,0 0-1 0 0,0 1 1 0 0,1-2-1 0 0,-1 1 1 0 0,1 0-1 0 0,-1 0 1 0 0,1-1-1 0 0,0 1 1 0 0,0-1 0 0 0,0 0-1 0 0,0 0 1 0 0,1 0-1 0 0,-1 0 1 0 0,0-1-1 0 0,1 1 1 0 0,-1-1-1 0 0,5 1 1 0 0,-2-1-1 0 0,-1 0-1 0 0,1 0 1 0 0,-1-1 0 0 0,1 0-1 0 0,0 0 1 0 0,-1 0 0 0 0,1-1 0 0 0,-1 0-1 0 0,1 0 1 0 0,-1 0 0 0 0,0-1 0 0 0,1 0-1 0 0,-1 0 1 0 0,0 0 0 0 0,0 0-1 0 0,0-1 1 0 0,-1 0 0 0 0,1 0 0 0 0,0-1-1 0 0,3-3 1 0 0,1 0 1 0 0,0 0 0 0 0,-1-1-1 0 0,0 0 1 0 0,-1 0 0 0 0,1-1 0 0 0,-2 0-1 0 0,1 0 1 0 0,-1 0 0 0 0,5-11-1 0 0,-5-2 966 0 0,-8 36 1125 0 0,-7 39-1959 0 0,3-1 1 0 0,1 63-1 0 0,5-93-154 0 0,1-1 0 0 0,2 1 0 0 0,0 0-1 0 0,1-1 1 0 0,1 0 0 0 0,1 0 0 0 0,1 0 0 0 0,11 23-1 0 0,-14-35-272 0 0,2-1-1 0 0,-1 1 0 0 0,1-1 1 0 0,0-1-1 0 0,1 1 0 0 0,0-1 1 0 0,0 0-1 0 0,1 0 0 0 0,14 9 1 0 0,-6-7-1127 0 0</inkml:trace>
</inkml:ink>
</file>

<file path=ppt/ink/ink3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9.502"/>
    </inkml:context>
    <inkml:brush xml:id="br0">
      <inkml:brushProperty name="width" value="0.1" units="cm"/>
      <inkml:brushProperty name="height" value="0.1" units="cm"/>
      <inkml:brushProperty name="color" value="#004F8B"/>
    </inkml:brush>
  </inkml:definitions>
  <inkml:trace contextRef="#ctx0" brushRef="#br0">84 0 12439 0 0,'0'0'958'0'0,"0"15"-330"0"0,2-6-359 0 0,-2 6 1842 0 0,0-15-1995 0 0,-1 1 0 0 0,1-1 0 0 0,0 0 0 0 0,-1 0 0 0 0,1 0 0 0 0,0 0 0 0 0,-1 1 0 0 0,1-1 0 0 0,-1 0 0 0 0,1 0 0 0 0,0 0 0 0 0,-1 0 0 0 0,1 0 0 0 0,-1 0 0 0 0,1 0 0 0 0,0 0 0 0 0,-1 0 0 0 0,1 0 0 0 0,-1 0 0 0 0,1 0 0 0 0,0 0 0 0 0,-1 0 0 0 0,1-1 0 0 0,-1 1 0 0 0,1 0 0 0 0,0 0 0 0 0,-1 0 0 0 0,1 0 0 0 0,0-1 0 0 0,-1 1 0 0 0,1 0 0 0 0,0 0 0 0 0,-1-1 0 0 0,1 1 0 0 0,0 0 0 0 0,-1-1 0 0 0,-1 3 118 0 0,-1 0 0 0 0,1 0 0 0 0,0 0 0 0 0,-1 0 0 0 0,1 1-1 0 0,0-1 1 0 0,0 1 0 0 0,1-1 0 0 0,-1 1 0 0 0,0 0 0 0 0,0 3 0 0 0,-6 9 184 0 0,1 0-1 0 0,0 1 1 0 0,2 0 0 0 0,0 0-1 0 0,0 1 1 0 0,-2 25-1 0 0,6-35-420 0 0,0 1 0 0 0,1 0-1 0 0,0 0 1 0 0,0 0 0 0 0,1 0 0 0 0,0-1 0 0 0,1 1-1 0 0,-1 0 1 0 0,1 0 0 0 0,1-1 0 0 0,0 0-1 0 0,0 1 1 0 0,0-1 0 0 0,1 0 0 0 0,0-1 0 0 0,6 9-1 0 0,-7-12 12 0 0,0 1-1 0 0,1-1 0 0 0,-1-1 1 0 0,1 1-1 0 0,0 0 1 0 0,0-1-1 0 0,0 0 0 0 0,0 0 1 0 0,0 0-1 0 0,0 0 0 0 0,1-1 1 0 0,-1 1-1 0 0,1-1 0 0 0,-1 0 1 0 0,1-1-1 0 0,7 1 0 0 0,10 0 80 0 0,-1-2-1 0 0,30-3 1 0 0,-3 0 19 0 0,-1 4-405 0 0,-1 2 1 0 0,53 9-1 0 0,-87-9-958 0 0,-2-3-78 0 0</inkml:trace>
</inkml:ink>
</file>

<file path=ppt/ink/ink3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29.862"/>
    </inkml:context>
    <inkml:brush xml:id="br0">
      <inkml:brushProperty name="width" value="0.1" units="cm"/>
      <inkml:brushProperty name="height" value="0.1" units="cm"/>
      <inkml:brushProperty name="color" value="#004F8B"/>
    </inkml:brush>
  </inkml:definitions>
  <inkml:trace contextRef="#ctx0" brushRef="#br0">65 0 10591 0 0,'-37'0'7898'0'0,"33"8"-7015"0"0,0 1 0 0 0,0-1 0 0 0,1 1 0 0 0,1 0 1 0 0,-1 0-1 0 0,0 10 0 0 0,0-3-298 0 0,2 1-1 0 0,1 33 1 0 0,1-31-572 0 0,1 1-1 0 0,1-1 1 0 0,1 0 0 0 0,1 0-1 0 0,1 0 1 0 0,9 23 0 0 0,-1-18-615 0 0,0 1 0 0 0,1-2 1 0 0,21 24-1 0 0,-20-26-1790 0 0</inkml:trace>
</inkml:ink>
</file>

<file path=ppt/ink/ink3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2.205"/>
    </inkml:context>
    <inkml:brush xml:id="br0">
      <inkml:brushProperty name="width" value="0.1" units="cm"/>
      <inkml:brushProperty name="height" value="0.1" units="cm"/>
      <inkml:brushProperty name="color" value="#004F8B"/>
    </inkml:brush>
  </inkml:definitions>
  <inkml:trace contextRef="#ctx0" brushRef="#br0">1 69 5063 0 0,'24'-4'1282'0'0,"17"-17"7198"0"0,-10 5-4643 0 0,-13 10-2706 0 0,1 0 1 0 0,30-4-1 0 0,-36 7-1127 0 0,0 2 1 0 0,0 0 0 0 0,0 0-1 0 0,0 1 1 0 0,0 1 0 0 0,0 0-1 0 0,0 0 1 0 0,19 6 0 0 0,-22-3-1438 0 0,-3 1-465 0 0</inkml:trace>
</inkml:ink>
</file>

<file path=ppt/ink/ink3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2.581"/>
    </inkml:context>
    <inkml:brush xml:id="br0">
      <inkml:brushProperty name="width" value="0.1" units="cm"/>
      <inkml:brushProperty name="height" value="0.1" units="cm"/>
      <inkml:brushProperty name="color" value="#004F8B"/>
    </inkml:brush>
  </inkml:definitions>
  <inkml:trace contextRef="#ctx0" brushRef="#br0">1 17 8287 0 0,'14'10'756'0'0,"-13"-9"-671"0"0,37 20-273 0 0,-36-20 395 0 0,0-1-1 0 0,0 0 1 0 0,0 1-1 0 0,-1-1 0 0 0,1 0 1 0 0,0 0-1 0 0,0 0 1 0 0,0 0-1 0 0,0-1 1 0 0,-1 1-1 0 0,1 0 0 0 0,0-1 1 0 0,0 1-1 0 0,0-1 1 0 0,-1 0-1 0 0,1 0 1 0 0,0 1-1 0 0,-1-1 0 0 0,1 0 1 0 0,2-2-1 0 0,0 0 422 0 0,0 0 0 0 0,0 0 1 0 0,1 1-1 0 0,-1 0 0 0 0,1 0 0 0 0,0 0 0 0 0,-1 1 0 0 0,1-1 0 0 0,9 0 0 0 0,43 1 1637 0 0,-49 1-2366 0 0,0 1 0 0 0,0-1 0 0 0,0 0 0 0 0,0-1-1 0 0,1 0 1 0 0,-1 0 0 0 0,0-1 0 0 0,0 0 0 0 0,10-4 0 0 0,-8 1-1422 0 0</inkml:trace>
</inkml:ink>
</file>

<file path=ppt/ink/ink3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3.894"/>
    </inkml:context>
    <inkml:brush xml:id="br0">
      <inkml:brushProperty name="width" value="0.1" units="cm"/>
      <inkml:brushProperty name="height" value="0.1" units="cm"/>
      <inkml:brushProperty name="color" value="#004F8B"/>
    </inkml:brush>
  </inkml:definitions>
  <inkml:trace contextRef="#ctx0" brushRef="#br0">1 189 2759 0 0,'0'0'14888'0'0,"18"3"-12385"0"0,2-20-1980 0 0,-1-1 1 0 0,-1 0-1 0 0,25-35 1 0 0,10-11 171 0 0,-52 62-655 0 0,0 0 0 0 0,1 1 0 0 0,-1-1 0 0 0,0 1 0 0 0,1 0 0 0 0,-1-1 1 0 0,1 1-1 0 0,0 0 0 0 0,-1 0 0 0 0,1 0 0 0 0,0 0 0 0 0,-1 0 0 0 0,1 0 0 0 0,0 0 0 0 0,0 1 0 0 0,0-1 0 0 0,0 1 0 0 0,0-1 0 0 0,0 1 0 0 0,0 0 0 0 0,0 0 0 0 0,0 0 0 0 0,0 0 0 0 0,0 0 0 0 0,3 1 1 0 0,-3 0-13 0 0,1 0 1 0 0,-1 1 0 0 0,0 0 0 0 0,1-1 0 0 0,-1 1 0 0 0,0 0 0 0 0,0 0 0 0 0,0 0 0 0 0,0 1 0 0 0,-1-1 0 0 0,1 0 0 0 0,0 1 0 0 0,-1-1 0 0 0,0 1-1 0 0,2 3 1 0 0,2 8-22 0 0,0 0 0 0 0,-1 0 0 0 0,0 0 0 0 0,-1 0 0 0 0,2 28-1 0 0,-6-26-13 0 0,0 1-1 0 0,-1 0 1 0 0,-1-1-1 0 0,0 1 1 0 0,-1-1-1 0 0,-1 0 1 0 0,-1 0-1 0 0,0 0 1 0 0,-1-1-1 0 0,-14 23 1 0 0,7-14-10 0 0,-1-1 1 0 0,-2-1-1 0 0,0-1 1 0 0,-1 0 0 0 0,-35 30-1 0 0,52-50 19 0 0,0 0 0 0 0,1 0-1 0 0,-1-1 1 0 0,0 1 0 0 0,0 0 0 0 0,0-1 0 0 0,0 1-1 0 0,1-1 1 0 0,-1 1 0 0 0,0-1 0 0 0,0 1-1 0 0,0-1 1 0 0,0 1 0 0 0,-1-1 0 0 0,1 0 0 0 0,0 0-1 0 0,0 0 1 0 0,-2 1 0 0 0,3-2 1 0 0,0 1-1 0 0,-1 0 1 0 0,1-1-1 0 0,0 1 1 0 0,-1 0 0 0 0,1-1-1 0 0,0 1 1 0 0,0-1 0 0 0,-1 1-1 0 0,1-1 1 0 0,0 1 0 0 0,0 0-1 0 0,0-1 1 0 0,0 1 0 0 0,-1-1-1 0 0,1 1 1 0 0,0-1 0 0 0,0 1-1 0 0,0-1 1 0 0,0 1 0 0 0,0-1-1 0 0,0 1 1 0 0,0-1 0 0 0,0 1-1 0 0,0-1 1 0 0,1 1-1 0 0,-1-1 1 0 0,1-3 8 0 0,-1 0 0 0 0,1 0 0 0 0,1 0-1 0 0,-1 1 1 0 0,1-1 0 0 0,-1 0 0 0 0,1 1 0 0 0,0 0-1 0 0,3-4 1 0 0,0 1-9 0 0,1 0 0 0 0,0 1-1 0 0,0 0 1 0 0,0 0 0 0 0,1 0 0 0 0,-1 1-1 0 0,1 0 1 0 0,0 0 0 0 0,1 1-1 0 0,-1-1 1 0 0,0 2 0 0 0,1-1 0 0 0,0 1-1 0 0,0 0 1 0 0,-1 1 0 0 0,1 0 0 0 0,11 0-1 0 0,11 1 15 0 0,0 2 0 0 0,1 2-1 0 0,44 10 1 0 0,-70-13-14 0 0,-3-1 51 0 0,2 0-31 0 0,-1 1 20 0 0,16 5 16 0 0,-19-6-108 0 0,1 1 1 0 0,0-1 0 0 0,0 0-1 0 0,-1 1 1 0 0,1-1 0 0 0,0 0-1 0 0,0 1 1 0 0,-1-1 0 0 0,1 0-1 0 0,0 0 1 0 0,0 1 0 0 0,0-1-1 0 0,0 0 1 0 0,-1 0 0 0 0,1 0-1 0 0,0 0 1 0 0,0 0 0 0 0,0-1-1 0 0,0 1 1 0 0,-1 0 0 0 0,1 0-1 0 0,0 0 1 0 0,0-1 0 0 0,0 1-1 0 0,-1 0 1 0 0,1-1 0 0 0,0 1-1 0 0,0-1 1 0 0,-1 1 0 0 0,1-1-1 0 0,0 1 1 0 0,-1-1 0 0 0,1 1-1 0 0,0-2 1 0 0,4-3-1703 0 0</inkml:trace>
</inkml:ink>
</file>

<file path=ppt/ink/ink3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4.222"/>
    </inkml:context>
    <inkml:brush xml:id="br0">
      <inkml:brushProperty name="width" value="0.1" units="cm"/>
      <inkml:brushProperty name="height" value="0.1" units="cm"/>
      <inkml:brushProperty name="color" value="#004F8B"/>
    </inkml:brush>
  </inkml:definitions>
  <inkml:trace contextRef="#ctx0" brushRef="#br0">22 13 6447 0 0,'-22'-13'19012'0'0,"30"15"-19150"0"0,12 2-1066 0 0</inkml:trace>
</inkml:ink>
</file>

<file path=ppt/ink/ink3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4.862"/>
    </inkml:context>
    <inkml:brush xml:id="br0">
      <inkml:brushProperty name="width" value="0.1" units="cm"/>
      <inkml:brushProperty name="height" value="0.1" units="cm"/>
      <inkml:brushProperty name="color" value="#004F8B"/>
    </inkml:brush>
  </inkml:definitions>
  <inkml:trace contextRef="#ctx0" brushRef="#br0">173 146 10735 0 0,'1'-2'200'0'0,"-1"-15"3946"0"0,-25 27-717 0 0,-28 50-1609 0 0,15-14-1144 0 0,32-40-557 0 0,0 1 0 0 0,1-1 0 0 0,0 1 0 0 0,0 0 0 0 0,0 0-1 0 0,1 1 1 0 0,0-1 0 0 0,1 1 0 0 0,0 0 0 0 0,0 0 0 0 0,0 0 0 0 0,-1 11 0 0 0,3-13-67 0 0,1 0 0 0 0,0-1 1 0 0,0 1-1 0 0,0-1 0 0 0,1 1 0 0 0,0 0 1 0 0,0-1-1 0 0,0 1 0 0 0,1-1 0 0 0,-1 0 0 0 0,1 1 1 0 0,1-1-1 0 0,-1 0 0 0 0,1 0 0 0 0,0-1 1 0 0,0 1-1 0 0,0 0 0 0 0,0-1 0 0 0,7 6 0 0 0,-5-4-6 0 0,1 0 0 0 0,-1 0-1 0 0,2 0 1 0 0,-1-1-1 0 0,0 0 1 0 0,1-1-1 0 0,0 1 1 0 0,0-1-1 0 0,1 0 1 0 0,-1-1-1 0 0,1 0 1 0 0,0 0-1 0 0,-1-1 1 0 0,1 0-1 0 0,0 0 1 0 0,0-1-1 0 0,1 0 1 0 0,-1 0-1 0 0,0-1 1 0 0,0 0-1 0 0,0 0 1 0 0,1-1-1 0 0,-1 0 1 0 0,0-1 0 0 0,0 0-1 0 0,0 0 1 0 0,11-5-1 0 0,-3 1 49 0 0,9-2 7 0 0,0-1 0 0 0,-1-1 0 0 0,0-2 0 0 0,24-14 0 0 0,-42 22-59 0 0,-1 1 1 0 0,0-1-1 0 0,0 0 1 0 0,0-1-1 0 0,-1 1 0 0 0,1-1 1 0 0,-1 0-1 0 0,0 0 1 0 0,0 0-1 0 0,-1-1 1 0 0,0 1-1 0 0,0-1 0 0 0,0 0 1 0 0,0 0-1 0 0,-1 0 1 0 0,0 0-1 0 0,-1 0 1 0 0,1 0-1 0 0,-1-1 0 0 0,0 1 1 0 0,-1-1-1 0 0,1-6 1 0 0,-2-1 69 0 0,-1 0-1 0 0,-1 0 1 0 0,0 1 0 0 0,-1-1 0 0 0,0 1 0 0 0,-1 0 0 0 0,0 0 0 0 0,-1 0 0 0 0,-1 1-1 0 0,0 0 1 0 0,-13-18 0 0 0,8 14-13 0 0,-1 1 1 0 0,0 0-1 0 0,-1 1 1 0 0,-1 1-1 0 0,0 0 0 0 0,0 1 1 0 0,-31-17-1 0 0,42 27-140 0 0,0 1-1 0 0,0-1 1 0 0,0 1-1 0 0,0 0 1 0 0,0 0-1 0 0,0 0 1 0 0,0 1-1 0 0,0 0 1 0 0,-1 0-1 0 0,1 0 1 0 0,0 0-1 0 0,0 0 1 0 0,0 1-1 0 0,0 0 1 0 0,-1 0-1 0 0,1 0 1 0 0,-4 2 0 0 0,6-2-254 0 0,-1 0 1 0 0,1 0-1 0 0,0 0 1 0 0,-1 0 0 0 0,1 0-1 0 0,0 1 1 0 0,0-1-1 0 0,-1 1 1 0 0,1 0 0 0 0,1 0-1 0 0,-1-1 1 0 0,0 1 0 0 0,0 0-1 0 0,1 1 1 0 0,-1-1-1 0 0,1 0 1 0 0,-1 0 0 0 0,1 1-1 0 0,0-1 1 0 0,0 1 0 0 0,0-1-1 0 0,1 1 1 0 0,-1-1-1 0 0,0 1 1 0 0,1-1 0 0 0,0 1-1 0 0,-1 5 1 0 0</inkml:trace>
</inkml:ink>
</file>

<file path=ppt/ink/ink3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6.666"/>
    </inkml:context>
    <inkml:brush xml:id="br0">
      <inkml:brushProperty name="width" value="0.1" units="cm"/>
      <inkml:brushProperty name="height" value="0.1" units="cm"/>
      <inkml:brushProperty name="color" value="#004F8B"/>
    </inkml:brush>
  </inkml:definitions>
  <inkml:trace contextRef="#ctx0" brushRef="#br0">134 95 2303 0 0,'25'-1'224'0'0,"-19"1"680"0"0,-1-1 0 0 0,1 1 0 0 0,0-1 0 0 0,0-1 0 0 0,-1 1-1 0 0,1-1 1 0 0,-1 0 0 0 0,1 0 0 0 0,-1 0 0 0 0,0-1-1 0 0,0 0 1 0 0,0 0 0 0 0,0 0 0 0 0,9-9 840 0 0,-12-21 1513 0 0,-4 31-3158 0 0,1 0-1 0 0,-1 0 1 0 0,0 0 0 0 0,0 1-1 0 0,0-1 1 0 0,0 0 0 0 0,-1 1 0 0 0,1-1-1 0 0,0 1 1 0 0,-1 0 0 0 0,1 0-1 0 0,-1 0 1 0 0,1 0 0 0 0,-1 0 0 0 0,0 1-1 0 0,1-1 1 0 0,-1 1 0 0 0,1-1-1 0 0,-1 1 1 0 0,0 0 0 0 0,0 0-1 0 0,1 0 1 0 0,-1 1 0 0 0,0-1 0 0 0,-3 2-1 0 0,-5 0 51 0 0,0 0 0 0 0,0 1 0 0 0,0 0 0 0 0,-18 9-1 0 0,21-8-114 0 0,0 1-1 0 0,0 0 1 0 0,1 1-1 0 0,0-1 1 0 0,0 1-1 0 0,0 1 0 0 0,1 0 1 0 0,0-1-1 0 0,0 2 1 0 0,1-1-1 0 0,-1 1 0 0 0,2 0 1 0 0,-1 0-1 0 0,1 0 1 0 0,1 0-1 0 0,-1 1 1 0 0,-3 15-1 0 0,6-20-21 0 0,0 1 0 0 0,0-1 0 0 0,1 1 0 0 0,-1-1 0 0 0,1 1 0 0 0,0 0 0 0 0,0-1 1 0 0,1 1-1 0 0,-1-1 0 0 0,1 1 0 0 0,0-1 0 0 0,0 1 0 0 0,1-1 0 0 0,-1 0 0 0 0,1 1 0 0 0,0-1 0 0 0,0 0 0 0 0,0 0 0 0 0,1 0 0 0 0,-1-1 0 0 0,1 1 0 0 0,0 0 1 0 0,0-1-1 0 0,0 0 0 0 0,1 0 0 0 0,-1 0 0 0 0,1 0 0 0 0,0 0 0 0 0,0-1 0 0 0,0 0 0 0 0,0 0 0 0 0,0 0 0 0 0,0 0 0 0 0,0 0 0 0 0,1-1 0 0 0,4 1 0 0 0,17 4 57 0 0,0-2 0 0 0,-1-1-1 0 0,1-1 1 0 0,0-1 0 0 0,52-5-1 0 0,7-8-2642 0 0,-68 9-2971 0 0</inkml:trace>
</inkml:ink>
</file>

<file path=ppt/ink/ink3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7.197"/>
    </inkml:context>
    <inkml:brush xml:id="br0">
      <inkml:brushProperty name="width" value="0.1" units="cm"/>
      <inkml:brushProperty name="height" value="0.1" units="cm"/>
      <inkml:brushProperty name="color" value="#004F8B"/>
    </inkml:brush>
  </inkml:definitions>
  <inkml:trace contextRef="#ctx0" brushRef="#br0">0 69 8143 0 0,'0'0'374'0'0,"4"11"126"0"0,0 5 790 0 0,0 0-1 0 0,-1 0 1 0 0,2 23 0 0 0,2-7 7228 0 0,-4-35-8709 0 0,1-9 607 0 0,-1 1 1 0 0,0-1-1 0 0,-1 0 0 0 0,2-21 1 0 0,-4 25-316 0 0,1 0 0 0 0,0 1 0 0 0,0-1 0 0 0,0 0 0 0 0,1 1 0 0 0,0-1 0 0 0,0 1 0 0 0,1 0 0 0 0,0 0 0 0 0,0 0 0 0 0,1 0 0 0 0,0 0 0 0 0,7-9 0 0 0,-6 13-28 0 0,-3 3-72 0 0,0 0-1 0 0,-1 0 1 0 0,1 0-1 0 0,-1 0 1 0 0,1 1-1 0 0,-1-1 1 0 0,1 1-1 0 0,-1-1 1 0 0,0 1-1 0 0,1 0 1 0 0,-1-1-1 0 0,0 1 0 0 0,1 0 1 0 0,-1 0-1 0 0,0 0 1 0 0,0 0-1 0 0,0 0 1 0 0,0 0-1 0 0,1 0 1 0 0,-2 0-1 0 0,1 1 1 0 0,0-1-1 0 0,0 0 1 0 0,0 1-1 0 0,-1-1 0 0 0,1 0 1 0 0,0 1-1 0 0,0 2 1 0 0,0-2 0 0 0,11 21-1 0 0,-10-19 0 0 0,-1 0 0 0 0,1 0 0 0 0,0 0 0 0 0,0-1 0 0 0,0 1 0 0 0,0 0 0 0 0,1-1 0 0 0,-1 0 0 0 0,1 0 0 0 0,0 0 0 0 0,0 0 0 0 0,0 0 0 0 0,0 0 0 0 0,1-1 0 0 0,-1 0 0 0 0,1 0 0 0 0,-1 0 0 0 0,1 0 0 0 0,0 0 0 0 0,6 2 0 0 0,-8-4-1 0 0,13 4 5 0 0,0-1-1 0 0,1-1 1 0 0,18 1-1 0 0,-27-3 12 0 0,-1 0 0 0 0,1-1 0 0 0,0 0 0 0 0,-1-1 0 0 0,1 0 0 0 0,-1 0 0 0 0,1 0 0 0 0,-1 0 0 0 0,0-1-1 0 0,7-4 1 0 0,-8 4 69 0 0,0 1 0 0 0,0-1 0 0 0,0 0-1 0 0,0 0 1 0 0,-1 0 0 0 0,1-1 0 0 0,-1 0-1 0 0,0 1 1 0 0,0-1 0 0 0,0-1-1 0 0,-1 1 1 0 0,1-1 0 0 0,-1 1 0 0 0,3-8-1 0 0,-5 11 220 0 0,1 5-273 0 0,1 0 1 0 0,-1 1-1 0 0,0-1 0 0 0,0 1 0 0 0,0-1 1 0 0,-1 1-1 0 0,0 0 0 0 0,0 0 0 0 0,1 8 1 0 0,-1-10-22 0 0,0 5-460 0 0,1 4 616 0 0,0-1 0 0 0,1 1 0 0 0,8 18 0 0 0,0-12-3072 0 0</inkml:trace>
</inkml:ink>
</file>

<file path=ppt/ink/ink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9.136"/>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38.521"/>
    </inkml:context>
    <inkml:brush xml:id="br0">
      <inkml:brushProperty name="width" value="0.1" units="cm"/>
      <inkml:brushProperty name="height" value="0.1" units="cm"/>
      <inkml:brushProperty name="color" value="#004F8B"/>
    </inkml:brush>
  </inkml:definitions>
  <inkml:trace contextRef="#ctx0" brushRef="#br0">10 207 12727 0 0,'-2'-7'535'0'0,"0"0"0"0"0,0 0-1 0 0,1 0 1 0 0,-1-1 0 0 0,2 1-1 0 0,-1 0 1 0 0,1 0 0 0 0,0-1-1 0 0,1 1 1 0 0,-1 0 0 0 0,2-1-1 0 0,-1 1 1 0 0,1 0 0 0 0,3-9-1 0 0,-3 10-356 0 0,0 1 1 0 0,1 0-1 0 0,-1 0 0 0 0,1 1 0 0 0,0-1 0 0 0,0 1 0 0 0,1-1 0 0 0,-1 1 0 0 0,1 0 1 0 0,0 0-1 0 0,0 1 0 0 0,0-1 0 0 0,1 1 0 0 0,-1 0 0 0 0,1 0 0 0 0,0 0 0 0 0,0 1 1 0 0,0-1-1 0 0,7-1 0 0 0,-2 1-116 0 0,0 1 0 0 0,0 0 1 0 0,0 0-1 0 0,0 1 0 0 0,0 1 1 0 0,0-1-1 0 0,1 2 0 0 0,-1 0 1 0 0,0 0-1 0 0,17 4 0 0 0,-24-4-44 0 0,1 0-1 0 0,0 1 0 0 0,-1-1 0 0 0,0 1 0 0 0,1-1 0 0 0,-1 1 0 0 0,0 0 0 0 0,0 1 0 0 0,0-1 1 0 0,0 0-1 0 0,0 1 0 0 0,-1 0 0 0 0,1-1 0 0 0,-1 1 0 0 0,1 0 0 0 0,-1 0 0 0 0,0 1 1 0 0,-1-1-1 0 0,1 0 0 0 0,0 1 0 0 0,-1-1 0 0 0,0 1 0 0 0,1-1 0 0 0,-2 1 0 0 0,1 0 0 0 0,0-1 1 0 0,-1 1-1 0 0,1 0 0 0 0,-1-1 0 0 0,0 1 0 0 0,-1 7 0 0 0,-3 10-10 0 0,-1 1-1 0 0,-1-1 1 0 0,-1 0 0 0 0,-1 0-1 0 0,-1-1 1 0 0,0 0 0 0 0,-18 27-1 0 0,-10 22-16 0 0,-14 24-249 0 0,36-69 169 0 0,2 0 1 0 0,0 0 0 0 0,1 1 0 0 0,2 1-1 0 0,-10 36 1 0 0,19-60 98 0 0,0 0 0 0 0,1-1 1 0 0,0 1-1 0 0,-1 0 0 0 0,1 0 0 0 0,0 0 0 0 0,0 0 0 0 0,0 0 1 0 0,0 0-1 0 0,0 0 0 0 0,0 0 0 0 0,1 0 0 0 0,-1-1 0 0 0,1 1 1 0 0,-1 0-1 0 0,1 0 0 0 0,0 0 0 0 0,-1 0 0 0 0,1-1 0 0 0,0 1 1 0 0,0 0-1 0 0,0-1 0 0 0,1 1 0 0 0,-1-1 0 0 0,0 1 0 0 0,1-1 0 0 0,-1 0 1 0 0,1 0-1 0 0,-1 1 0 0 0,1-1 0 0 0,-1 0 0 0 0,1 0 0 0 0,0 0 1 0 0,-1-1-1 0 0,1 1 0 0 0,0 0 0 0 0,0-1 0 0 0,0 1 0 0 0,3 0 1 0 0,7 0 69 0 0,1 0 1 0 0,0 0 0 0 0,0-1 0 0 0,0-1 0 0 0,13-2 0 0 0,0 1 39 0 0,57-5-124 0 0,-46 3-205 0 0,0 1-1 0 0,0 2 1 0 0,62 6 0 0 0,-81-2-1430 0 0,-3-2-511 0 0</inkml:trace>
</inkml:ink>
</file>

<file path=ppt/ink/ink3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37.791"/>
    </inkml:context>
    <inkml:brush xml:id="br0">
      <inkml:brushProperty name="width" value="0.1" units="cm"/>
      <inkml:brushProperty name="height" value="0.1" units="cm"/>
      <inkml:brushProperty name="color" value="#004F8B"/>
    </inkml:brush>
  </inkml:definitions>
  <inkml:trace contextRef="#ctx0" brushRef="#br0">1 74 5983 0 0,'0'0'6526'0'0,"1"-4"-5662"0"0,1 1 0 0 0,1 0 0 0 0,-1 0 0 0 0,0 0 0 0 0,1 0 0 0 0,0 0 0 0 0,5-4 0 0 0,-4 7-620 0 0,1 0 0 0 0,-1 0 0 0 0,1 0 0 0 0,-1-1 0 0 0,1 0 0 0 0,-1 0 0 0 0,1 0 0 0 0,-1 0 0 0 0,0 0 0 0 0,0-1 0 0 0,0 0 0 0 0,0 0 1 0 0,0 0-1 0 0,0 0 0 0 0,0-1 0 0 0,6-5 0 0 0,-6 5-152 0 0,0 1 0 0 0,0 0 1 0 0,0 0-1 0 0,0 0 0 0 0,1 1 0 0 0,-1 0 1 0 0,0 0-1 0 0,1 0 0 0 0,-1 0 0 0 0,1 0 1 0 0,-1 1-1 0 0,1 0 0 0 0,-1 0 1 0 0,1 0-1 0 0,-1 1 0 0 0,1-1 0 0 0,-1 1 1 0 0,1 0-1 0 0,-1 0 0 0 0,5 2 0 0 0,-7-2-72 0 0,1 0-1 0 0,-1 0 0 0 0,0 0 0 0 0,0 1 0 0 0,1-1 0 0 0,-1 0 0 0 0,0 1 0 0 0,0-1 0 0 0,0 1 0 0 0,0 0 0 0 0,-1 0 0 0 0,1 0 0 0 0,0 0 0 0 0,-1 0 0 0 0,1 0 0 0 0,-1 0 1 0 0,0 0-1 0 0,0 1 0 0 0,0-1 0 0 0,0 0 0 0 0,0 1 0 0 0,0-1 0 0 0,-1 1 0 0 0,1-1 0 0 0,-1 1 0 0 0,1-1 0 0 0,-1 1 0 0 0,0-1 0 0 0,0 1 0 0 0,0-1 0 0 0,-1 1 1 0 0,1 0-1 0 0,-1-1 0 0 0,1 0 0 0 0,-2 5 0 0 0,1-5-18 0 0,0 0 1 0 0,0-1-1 0 0,1 1 0 0 0,-1 0 1 0 0,1 0-1 0 0,-1 0 1 0 0,1-1-1 0 0,0 1 1 0 0,-1 0-1 0 0,1 0 0 0 0,0 0 1 0 0,0 0-1 0 0,1 0 1 0 0,-1 0-1 0 0,0-1 0 0 0,0 1 1 0 0,1 0-1 0 0,0 0 1 0 0,-1 0-1 0 0,1-1 1 0 0,0 1-1 0 0,0 0 0 0 0,-1-1 1 0 0,1 1-1 0 0,1-1 1 0 0,-1 1-1 0 0,0-1 0 0 0,0 1 1 0 0,0-1-1 0 0,1 0 1 0 0,-1 1-1 0 0,1-1 1 0 0,-1 0-1 0 0,1 0 0 0 0,0 0 1 0 0,-1 0-1 0 0,1-1 1 0 0,0 1-1 0 0,-1 0 0 0 0,4 0 1 0 0,6 2 8 0 0,0-2 0 0 0,0 1 0 0 0,0-1 1 0 0,0-1-1 0 0,16 0 0 0 0,-7-1-4 0 0,20 2-2073 0 0,21-4-5482 0 0</inkml:trace>
</inkml:ink>
</file>

<file path=ppt/ink/ink3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45.244"/>
    </inkml:context>
    <inkml:brush xml:id="br0">
      <inkml:brushProperty name="width" value="0.1" units="cm"/>
      <inkml:brushProperty name="height" value="0.1" units="cm"/>
      <inkml:brushProperty name="color" value="#004F8B"/>
    </inkml:brush>
  </inkml:definitions>
  <inkml:trace contextRef="#ctx0" brushRef="#br0">43 424 5527 0 0,'0'0'423'0'0,"-1"0"-278"0"0,-40-19 12838 0 0,71-7-10699 0 0,-13 19-2143 0 0,1 1 0 0 0,0 0 0 0 0,0 1-1 0 0,1 1 1 0 0,-1 1 0 0 0,1 0 0 0 0,32 0 0 0 0,5-1 81 0 0,269-36 778 0 0,316-30-171 0 0,-156 28-706 0 0,511-33 29 0 0,-47 10 226 0 0,-666 43-507 0 0,-203 11 48 0 0,-49 6 341 0 0,1 1 0 0 0,32 0 0 0 0,-49 42-176 0 0,-15-36-230 0 0,1 0 1 0 0,0 0-1 0 0,0-1 0 0 0,0 1 0 0 0,0 0 0 0 0,0-1 0 0 0,0 1 1 0 0,0-1-1 0 0,1 1 0 0 0,-1-1 0 0 0,1 1 0 0 0,-1-1 1 0 0,1 0-1 0 0,-1 0 0 0 0,1 0 0 0 0,3 2 0 0 0,1-1-1191 0 0</inkml:trace>
</inkml:ink>
</file>

<file path=ppt/ink/ink3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46.291"/>
    </inkml:context>
    <inkml:brush xml:id="br0">
      <inkml:brushProperty name="width" value="0.1" units="cm"/>
      <inkml:brushProperty name="height" value="0.1" units="cm"/>
      <inkml:brushProperty name="color" value="#004F8B"/>
    </inkml:brush>
  </inkml:definitions>
  <inkml:trace contextRef="#ctx0" brushRef="#br0">195 25 5527 0 0,'0'-24'12984'0'0,"0"24"-12921"0"0,0 0 0 0 0,-1 0 0 0 0,1 0 0 0 0,0 0-1 0 0,-1 0 1 0 0,1 0 0 0 0,0 0 0 0 0,-1 0 0 0 0,1 0 0 0 0,0 0 0 0 0,-1 0-1 0 0,1 0 1 0 0,0 0 0 0 0,-1 0 0 0 0,1 0 0 0 0,0 1 0 0 0,-1-1 0 0 0,1 0-1 0 0,0 0 1 0 0,-1 0 0 0 0,1 1 0 0 0,0-1 0 0 0,0 0 0 0 0,-1 0 0 0 0,1 1-1 0 0,0-1 1 0 0,0 0 0 0 0,0 0 0 0 0,-1 1 0 0 0,1-1 0 0 0,0 0 0 0 0,0 1-1 0 0,0-1 1 0 0,-1 1 0 0 0,-6 17 40 0 0,1 1-1 0 0,0 0 1 0 0,1 1-1 0 0,1-1 1 0 0,-1 22-1 0 0,-6 25 69 0 0,-119 713 195 0 0,119-561-334 0 0,12-186-25 0 0,1 1-1 0 0,1-1 0 0 0,2 0 1 0 0,15 54-1 0 0,-19-82 36 0 0,0 0 0 0 0,0-1 0 0 0,1 1-1 0 0,-1 0 1 0 0,1 0 0 0 0,0-1 0 0 0,0 1-1 0 0,0-1 1 0 0,1 0 0 0 0,-1 1 0 0 0,1-1 0 0 0,0 0-1 0 0,0-1 1 0 0,0 1 0 0 0,0 0 0 0 0,0-1-1 0 0,1 0 1 0 0,-1 0 0 0 0,1 0 0 0 0,-1 0 0 0 0,1 0-1 0 0,4 1 1 0 0,-1-2 48 0 0,1 0-1 0 0,-1-1 1 0 0,0 1-1 0 0,0-1 1 0 0,0-1 0 0 0,1 0-1 0 0,-1 0 1 0 0,0 0-1 0 0,0-1 1 0 0,0 1 0 0 0,12-7-1 0 0,53-17 710 0 0,147-33-1 0 0,577-28-295 0 0,-303 46-511 0 0,1665-114 136 0 0,-1633 128-128 0 0,-419 22 1053 0 0,-105 16-1225 0 0</inkml:trace>
</inkml:ink>
</file>

<file path=ppt/ink/ink3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46.713"/>
    </inkml:context>
    <inkml:brush xml:id="br0">
      <inkml:brushProperty name="width" value="0.1" units="cm"/>
      <inkml:brushProperty name="height" value="0.1" units="cm"/>
      <inkml:brushProperty name="color" value="#004F8B"/>
    </inkml:brush>
  </inkml:definitions>
  <inkml:trace contextRef="#ctx0" brushRef="#br0">31 46 8751 0 0,'0'-2'-771'0'0,"0"-9"796"0"0,-7-21 8773 0 0,-4 42-6028 0 0,8-1-2646 0 0,0 0 1 0 0,1 0-1 0 0,0 0 1 0 0,1 0-1 0 0,0 1 1 0 0,0-1-1 0 0,1 0 1 0 0,0 1-1 0 0,2 11 1 0 0,-1-4 24 0 0,29 352 1453 0 0,1 114 12 0 0,-33-418-1372 0 0,-1 8 117 0 0,3 1 0 0 0,3-1 1 0 0,17 100-1 0 0,-19-165-147 0 0,1 1 0 0 0,1-1 1 0 0,0 0-1 0 0,0 0 0 0 0,7 13 1 0 0,-9-19-354 0 0,1 1 1 0 0,0-1 0 0 0,0 0 0 0 0,0 1 0 0 0,0-1 0 0 0,0 0 0 0 0,0 0 0 0 0,0 0 0 0 0,1-1 0 0 0,3 3 0 0 0,19 2-6042 0 0</inkml:trace>
</inkml:ink>
</file>

<file path=ppt/ink/ink3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0.792"/>
    </inkml:context>
    <inkml:brush xml:id="br0">
      <inkml:brushProperty name="width" value="0.1" units="cm"/>
      <inkml:brushProperty name="height" value="0.1" units="cm"/>
      <inkml:brushProperty name="color" value="#008C3A"/>
    </inkml:brush>
  </inkml:definitions>
  <inkml:trace contextRef="#ctx0" brushRef="#br0">75 42 11743 0 0,'0'0'1068'0'0,"-20"-17"6318"0"0,11 10-7017 0 0,7 5-93 0 0,-1 0 0 0 0,1 0 1 0 0,-1 1-1 0 0,1-1 0 0 0,-1 1 0 0 0,0-1 1 0 0,0 1-1 0 0,1 0 0 0 0,-1 0 0 0 0,-6-2 0 0 0,1 12 814 0 0,6 17-894 0 0,6 183-20 0 0,0-145-91 0 0,3 1-1 0 0,28 115 0 0 0,1-54-4 0 0,-35-132-54 0 0,0-1 0 0 0,0 1 0 0 0,1-1 1 0 0,0 1-1 0 0,1 0 0 0 0,3-7 0 0 0,-1-1 95 0 0,-1 4-83 0 0,0-1 0 0 0,0 1 0 0 0,1 0 0 0 0,0 0 0 0 0,1 1 0 0 0,0 0 0 0 0,10-12 0 0 0,-14 18-28 0 0,1 0-1 0 0,0 1 1 0 0,1-1 0 0 0,-1 1-1 0 0,0 0 1 0 0,1 0-1 0 0,-1 0 1 0 0,1 0 0 0 0,-1 1-1 0 0,1 0 1 0 0,0-1-1 0 0,0 1 1 0 0,-1 0-1 0 0,1 1 1 0 0,0-1 0 0 0,0 1-1 0 0,0 0 1 0 0,0 0-1 0 0,0 0 1 0 0,0 0 0 0 0,0 1-1 0 0,0 0 1 0 0,0-1-1 0 0,5 3 1 0 0,3 1-10 0 0,-1 0 0 0 0,0 1 0 0 0,0 0 0 0 0,-1 0 0 0 0,0 1 0 0 0,0 0 0 0 0,0 1 0 0 0,0 0 0 0 0,-1 1 0 0 0,0 0 0 0 0,-1 1 0 0 0,0-1 0 0 0,10 16 0 0 0,-16-22 0 0 0,-1 0 1 0 0,0 1-1 0 0,-1-1 0 0 0,1 0 1 0 0,0 1-1 0 0,-1-1 0 0 0,1 0 0 0 0,-1 1 1 0 0,0-1-1 0 0,0 1 0 0 0,0-1 0 0 0,0 1 1 0 0,0-1-1 0 0,0 0 0 0 0,-1 1 1 0 0,1-1-1 0 0,-1 1 0 0 0,0-1 0 0 0,1 0 1 0 0,-1 0-1 0 0,-2 4 0 0 0,0-1 2 0 0,-1-1-1 0 0,1 1 0 0 0,-1-1 1 0 0,0 0-1 0 0,0 0 1 0 0,0 0-1 0 0,0-1 0 0 0,-1 1 1 0 0,-5 2-1 0 0,-8 4 3 0 0,0 0 0 0 0,-1-2 0 0 0,0 0 0 0 0,-22 5 0 0 0,32-10 10 0 0,0 0 0 0 0,0-1 0 0 0,-1-1 0 0 0,1 1-1 0 0,-1-1 1 0 0,1-1 0 0 0,-1 0 0 0 0,1 0 0 0 0,-18-4 0 0 0,25 4 0 0 0,-2-34-4247 0 0,7 27 2337 0 0</inkml:trace>
</inkml:ink>
</file>

<file path=ppt/ink/ink3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1.143"/>
    </inkml:context>
    <inkml:brush xml:id="br0">
      <inkml:brushProperty name="width" value="0.1" units="cm"/>
      <inkml:brushProperty name="height" value="0.1" units="cm"/>
      <inkml:brushProperty name="color" value="#008C3A"/>
    </inkml:brush>
  </inkml:definitions>
  <inkml:trace contextRef="#ctx0" brushRef="#br0">0 10 9671 0 0,'13'-10'6955'0'0,"7"21"-5664"0"0,0 1 1 0 0,-1 0-1 0 0,0 2 0 0 0,26 22 1 0 0,-28-19-848 0 0,0 1 0 0 0,-1 1 0 0 0,-1 0 0 0 0,13 21 0 0 0,-13-15-335 0 0,-2 1 0 0 0,0 0 1 0 0,-2 0-1 0 0,-1 1 0 0 0,-1 1 0 0 0,-1 0 0 0 0,-2 0 1 0 0,5 40-1 0 0,-7-10-174 0 0,-1 2 0 0 0,-4-1 1 0 0,-2 0-1 0 0,-2-1 0 0 0,-22 94 0 0 0,-28 33-10075 0 0,45-158 3334 0 0</inkml:trace>
</inkml:ink>
</file>

<file path=ppt/ink/ink3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3.245"/>
    </inkml:context>
    <inkml:brush xml:id="br0">
      <inkml:brushProperty name="width" value="0.1" units="cm"/>
      <inkml:brushProperty name="height" value="0.1" units="cm"/>
      <inkml:brushProperty name="color" value="#008C3A"/>
    </inkml:brush>
  </inkml:definitions>
  <inkml:trace contextRef="#ctx0" brushRef="#br0">364 0 7367 0 0,'0'0'667'0'0,"-24"6"1116"0"0,-12 23 4150 0 0,-8 30-2929 0 0,35-45-2667 0 0,0-1 0 0 0,-1 1 0 0 0,-16 14 0 0 0,-19 12 364 0 0,22-22-384 0 0,2 1-1 0 0,0 2 1 0 0,1 0-1 0 0,-25 34 0 0 0,41-49-282 0 0,0-1 0 0 0,1 1 0 0 0,0 0 0 0 0,0 1 0 0 0,0-1 0 0 0,1 0 0 0 0,0 1 0 0 0,0-1 0 0 0,0 1 0 0 0,1 0 0 0 0,0 0 0 0 0,0-1 0 0 0,1 1 0 0 0,0 0-1 0 0,0 0 1 0 0,1 0 0 0 0,0-1 0 0 0,0 1 0 0 0,0 0 0 0 0,1-1 0 0 0,0 1 0 0 0,0-1 0 0 0,1 1 0 0 0,4 7 0 0 0,-2-7-22 0 0,0 0 0 0 0,0 0 1 0 0,1 0-1 0 0,0-1 0 0 0,0 0 0 0 0,0 0 1 0 0,1 0-1 0 0,0-1 0 0 0,0 0 1 0 0,0-1-1 0 0,1 1 0 0 0,0-2 0 0 0,0 1 1 0 0,0-1-1 0 0,0 0 0 0 0,9 2 1 0 0,10 2 20 0 0,-1-2 1 0 0,1-1 0 0 0,51 1 0 0 0,-66-5-472 0 0,0 0 0 0 0,0-1-1 0 0,0-1 1 0 0,22-6 0 0 0,-14 2-1550 0 0</inkml:trace>
</inkml:ink>
</file>

<file path=ppt/ink/ink3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3.666"/>
    </inkml:context>
    <inkml:brush xml:id="br0">
      <inkml:brushProperty name="width" value="0.1" units="cm"/>
      <inkml:brushProperty name="height" value="0.1" units="cm"/>
      <inkml:brushProperty name="color" value="#008C3A"/>
    </inkml:brush>
  </inkml:definitions>
  <inkml:trace contextRef="#ctx0" brushRef="#br0">1 58 9215 0 0,'0'0'831'0'0,"31"-26"5812"0"0,-25 22-6263 0 0,1 0 1 0 0,-1 0-1 0 0,1 1 0 0 0,0 0 1 0 0,0 0-1 0 0,1 1 1 0 0,-1-1-1 0 0,1 2 1 0 0,-1-1-1 0 0,1 1 1 0 0,-1 0-1 0 0,15 0 1 0 0,9 2 182 0 0,54 7 1 0 0,-71-6-378 0 0,9 1-181 0 0,41 5-3381 0 0</inkml:trace>
</inkml:ink>
</file>

<file path=ppt/ink/ink3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3.994"/>
    </inkml:context>
    <inkml:brush xml:id="br0">
      <inkml:brushProperty name="width" value="0.1" units="cm"/>
      <inkml:brushProperty name="height" value="0.1" units="cm"/>
      <inkml:brushProperty name="color" value="#008C3A"/>
    </inkml:brush>
  </inkml:definitions>
  <inkml:trace contextRef="#ctx0" brushRef="#br0">0 24 12671 0 0,'0'0'560'0'0,"10"1"112"0"0,1-1-536 0 0,3-1-136 0 0,1 0 0 0 0,4-1 0 0 0,1 0 712 0 0,2 1 120 0 0,-2-2 16 0 0,0 2 8 0 0,0 0-232 0 0,-2-1-48 0 0,-1 1 0 0 0,1-1-8 0 0,-4-1-1040 0 0,-1 1-200 0 0,4-1-48 0 0</inkml:trace>
</inkml:ink>
</file>

<file path=ppt/ink/ink3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4.363"/>
    </inkml:context>
    <inkml:brush xml:id="br0">
      <inkml:brushProperty name="width" value="0.1" units="cm"/>
      <inkml:brushProperty name="height" value="0.1" units="cm"/>
      <inkml:brushProperty name="color" value="#008C3A"/>
    </inkml:brush>
  </inkml:definitions>
  <inkml:trace contextRef="#ctx0" brushRef="#br0">25 1 12031 0 0,'-3'7'7196'0'0,"-6"13"-5756"0"0,0 148 2147 0 0,7-67-3258 0 0,1-87-348 0 0,0 69 257 0 0,2-80-283 0 0,-1 1-1 0 0,0 0 0 0 0,1 0 0 0 0,0-1 1 0 0,0 1-1 0 0,0 0 0 0 0,0-1 1 0 0,1 1-1 0 0,-1-1 0 0 0,1 1 1 0 0,0-1-1 0 0,0 0 0 0 0,0 0 0 0 0,1 0 1 0 0,-1 0-1 0 0,1 0 0 0 0,-1 0 1 0 0,4 2-1 0 0,7-2-2261 0 0</inkml:trace>
</inkml:ink>
</file>

<file path=ppt/ink/ink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39.102"/>
    </inkml:context>
    <inkml:brush xml:id="br0">
      <inkml:brushProperty name="width" value="0.1" units="cm"/>
      <inkml:brushProperty name="height" value="0.1" units="cm"/>
      <inkml:brushProperty name="color" value="#004F8B"/>
    </inkml:brush>
  </inkml:definitions>
  <inkml:trace contextRef="#ctx0" brushRef="#br0">314 80 3223 0 0,'0'-3'279'0'0,"0"0"-1"0"0,-1 0 0 0 0,1 0 0 0 0,-1-1 0 0 0,1 1 0 0 0,-1 0 0 0 0,0 0 0 0 0,0 0 0 0 0,-3-5 0 0 0,1 5 465 0 0,1-1 1 0 0,0 1 0 0 0,-1 0-1 0 0,0 0 1 0 0,0 0-1 0 0,0 1 1 0 0,0-1-1 0 0,0 1 1 0 0,0-1-1 0 0,-1 1 1 0 0,1 0-1 0 0,-1 1 1 0 0,1-1-1 0 0,-1 0 1 0 0,0 1-1 0 0,0 0 1 0 0,1 0-1 0 0,-1 0 1 0 0,-6 0-1 0 0,6 0-603 0 0,0 1-1 0 0,0 0 1 0 0,0 0-1 0 0,0 1 0 0 0,0-1 1 0 0,0 1-1 0 0,0 0 1 0 0,0 0-1 0 0,0 0 0 0 0,0 0 1 0 0,-5 4-1 0 0,-91 54 1022 0 0,92-53-1148 0 0,1-1 1 0 0,-1 1 0 0 0,1 1-1 0 0,0-1 1 0 0,0 1-1 0 0,1 0 1 0 0,0 1 0 0 0,0-1-1 0 0,1 1 1 0 0,-5 9 0 0 0,9-13-9 0 0,0-1-1 0 0,1 0 1 0 0,-1 1 0 0 0,1-1 0 0 0,-1 1 0 0 0,1-1 0 0 0,0 1-1 0 0,1-1 1 0 0,-1 1 0 0 0,0-1 0 0 0,1 1 0 0 0,0-1 0 0 0,0 0-1 0 0,0 1 1 0 0,0-1 0 0 0,1 0 0 0 0,-1 0 0 0 0,1 0 0 0 0,0 0-1 0 0,0 0 1 0 0,0 0 0 0 0,0 0 0 0 0,0-1 0 0 0,3 4 0 0 0,10 8 28 0 0,-1 0 0 0 0,2-1 0 0 0,17 12 0 0 0,-14-10 3 0 0,17 13 93 0 0,-4-6 1 0 0,-1 3 0 0 0,-1 0-1 0 0,-1 2 1 0 0,-1 1-1 0 0,41 54 1 0 0,-67-77-109 0 0,1 0 0 0 0,-1 1 1 0 0,0-1-1 0 0,0 0 0 0 0,-1 1 0 0 0,1-1 0 0 0,-1 1 1 0 0,0-1-1 0 0,-1 1 0 0 0,1-1 0 0 0,-1 1 1 0 0,-1 0-1 0 0,1-1 0 0 0,-1 1 0 0 0,1-1 1 0 0,-2 1-1 0 0,1-1 0 0 0,-1 1 0 0 0,1-1 1 0 0,-2 0-1 0 0,1 0 0 0 0,0 0 0 0 0,-6 9 0 0 0,-8 10 67 0 0,-1-1 0 0 0,0 0 0 0 0,-31 30 0 0 0,20-22-68 0 0,15-17 50 0 0,0 0-1 0 0,-1 0 1 0 0,0-1 0 0 0,-28 19-1 0 0,38-30-44 0 0,1 0-1 0 0,0 0 0 0 0,-1-1 1 0 0,1 1-1 0 0,-1-1 0 0 0,1 0 0 0 0,-1 0 1 0 0,0 0-1 0 0,0 0 0 0 0,1-1 0 0 0,-1 1 1 0 0,0-1-1 0 0,-6 0 0 0 0,7-1-2 0 0,1 0 0 0 0,-1 0 0 0 0,0 0 0 0 0,1 0 1 0 0,-1 0-1 0 0,1-1 0 0 0,0 1 0 0 0,-1-1 0 0 0,1 1 0 0 0,0-1 0 0 0,0 0 0 0 0,0 0 0 0 0,0 0 0 0 0,0 0 0 0 0,1 0 0 0 0,-1-1 0 0 0,0 1 0 0 0,1 0 0 0 0,0-1 0 0 0,0 1 0 0 0,-2-4 0 0 0,2 1 5 0 0,-1 0 0 0 0,1 0-1 0 0,0 0 1 0 0,0 1-1 0 0,0-1 1 0 0,1 0-1 0 0,0 0 1 0 0,0 0-1 0 0,0 0 1 0 0,1 0 0 0 0,-1 0-1 0 0,3-8 1 0 0,22-62 110 0 0,-10 34-145 0 0,4-23 8 0 0,50-142 0 0 0,-53 165 0 0 0,2 2 0 0 0,2 0 0 0 0,27-39 0 0 0,-27 49 0 0 0,-6 10 0 0 0,-1-1 0 0 0,16-30 0 0 0,-27 45 0 0 0,1 0 0 0 0,-1 0 0 0 0,-1 0 0 0 0,1 0 0 0 0,-1 0 0 0 0,1 0 0 0 0,-2-1 0 0 0,1 1 0 0 0,0 0 0 0 0,-1-1 0 0 0,0 1 0 0 0,-1 0 0 0 0,1-1 0 0 0,-1 1 0 0 0,0 0 0 0 0,-2-7 0 0 0,3 11-3 0 0,0 0-1 0 0,-1 0 1 0 0,1 1-1 0 0,0-1 1 0 0,0 0-1 0 0,-1 0 1 0 0,1 1 0 0 0,-1-1-1 0 0,1 0 1 0 0,-1 1-1 0 0,1-1 1 0 0,-1 1-1 0 0,1-1 1 0 0,-1 0-1 0 0,1 1 1 0 0,-1-1 0 0 0,0 1-1 0 0,1 0 1 0 0,-1-1-1 0 0,0 1 1 0 0,1-1-1 0 0,-1 1 1 0 0,0 0-1 0 0,0 0 1 0 0,1-1 0 0 0,-1 1-1 0 0,0 0 1 0 0,0 0-1 0 0,0 0 1 0 0,-1 0-5 0 0,0 1-1 0 0,0-1 1 0 0,0 1 0 0 0,0-1-1 0 0,0 1 1 0 0,1 0 0 0 0,-1 0 0 0 0,0 0-1 0 0,1 0 1 0 0,-1 0 0 0 0,1 0 0 0 0,-2 2-1 0 0,-42 50-1244 0 0,38-44 473 0 0,-9 12-3293 0 0</inkml:trace>
</inkml:ink>
</file>

<file path=ppt/ink/ink3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4.691"/>
    </inkml:context>
    <inkml:brush xml:id="br0">
      <inkml:brushProperty name="width" value="0.1" units="cm"/>
      <inkml:brushProperty name="height" value="0.1" units="cm"/>
      <inkml:brushProperty name="color" value="#008C3A"/>
    </inkml:brush>
  </inkml:definitions>
  <inkml:trace contextRef="#ctx0" brushRef="#br0">14 4 9215 0 0,'0'0'7275'0'0,"-14"-3"-1609"0"0,70 349-3303 0 0,-37-293-3517 0 0,-19-51 1082 0 0,0 0 0 0 0,1-1 0 0 0,0 1-1 0 0,-1-1 1 0 0,1 1 0 0 0,0-1 0 0 0,0 1-1 0 0,-1-1 1 0 0,1 0 0 0 0,0 1 0 0 0,0-1-1 0 0,1 0 1 0 0,-1 0 0 0 0,0 0 0 0 0,0 0-1 0 0,1 0 1 0 0,-1 0 0 0 0,0 0 0 0 0,1 0-1 0 0,-1 0 1 0 0,1 0 0 0 0,-1-1 0 0 0,1 1-1 0 0,-1-1 1 0 0,1 1 0 0 0,0-1 0 0 0,-1 0-1 0 0,1 1 1 0 0,2-1 0 0 0,3-4-2055 0 0</inkml:trace>
</inkml:ink>
</file>

<file path=ppt/ink/ink3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5.024"/>
    </inkml:context>
    <inkml:brush xml:id="br0">
      <inkml:brushProperty name="width" value="0.1" units="cm"/>
      <inkml:brushProperty name="height" value="0.1" units="cm"/>
      <inkml:brushProperty name="color" value="#008C3A"/>
    </inkml:brush>
  </inkml:definitions>
  <inkml:trace contextRef="#ctx0" brushRef="#br0">0 68 7367 0 0,'0'0'568'0'0,"22"26"3919"0"0,-20-24-3944 0 0,1 1 1 0 0,0-1-1 0 0,0 0 0 0 0,0-1 1 0 0,1 1-1 0 0,-1 0 1 0 0,0-1-1 0 0,0 0 0 0 0,1 0 1 0 0,-1 0-1 0 0,8 1 0 0 0,-4-1-65 0 0,0-1-1 0 0,1 1 0 0 0,-1-2 0 0 0,0 1 1 0 0,11-3-1 0 0,-4 0-76 0 0,0-1 0 0 0,-1 0 0 0 0,1-1 0 0 0,-1-1 0 0 0,18-10 0 0 0,8-9 358 0 0,-32 20-696 0 0,0 0 1 0 0,0 0 0 0 0,0 0 0 0 0,0 1 0 0 0,1 0-1 0 0,0 0 1 0 0,0 1 0 0 0,0 0 0 0 0,0 1 0 0 0,0-1-1 0 0,1 2 1 0 0,-1-1 0 0 0,1 1 0 0 0,-1 0 0 0 0,1 1-1 0 0,12 1 1 0 0,33 9 285 0 0,57 18 0 0 0,-30-6-1486 0 0,1-6-6028 0 0</inkml:trace>
</inkml:ink>
</file>

<file path=ppt/ink/ink3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5.774"/>
    </inkml:context>
    <inkml:brush xml:id="br0">
      <inkml:brushProperty name="width" value="0.1" units="cm"/>
      <inkml:brushProperty name="height" value="0.1" units="cm"/>
      <inkml:brushProperty name="color" value="#008C3A"/>
    </inkml:brush>
  </inkml:definitions>
  <inkml:trace contextRef="#ctx0" brushRef="#br0">163 430 1839 0 0,'-11'-5'7901'0'0,"-12"-3"-4884"0"0,18 9-2817 0 0,1 1 0 0 0,-1 0 0 0 0,0 0 0 0 0,1 0 0 0 0,0 0 0 0 0,0 1 0 0 0,0 0 0 0 0,0 0 0 0 0,0 0 0 0 0,0 0 0 0 0,1 0 0 0 0,-1 1 0 0 0,1 0 0 0 0,0-1 0 0 0,0 1 0 0 0,1 1 0 0 0,-1-1 0 0 0,1 0 0 0 0,0 0 0 0 0,-3 7 0 0 0,-4 12 101 0 0,1 0 0 0 0,-9 39 1 0 0,17-60-258 0 0,-5 20 105 0 0,0-1 1 0 0,2 2 0 0 0,-1 27 0 0 0,4-45-131 0 0,-1 0 1 0 0,1 0 0 0 0,1 0-1 0 0,-1 0 1 0 0,1 0-1 0 0,0 0 1 0 0,0 0-1 0 0,0-1 1 0 0,1 1-1 0 0,-1 0 1 0 0,1-1-1 0 0,0 1 1 0 0,1-1 0 0 0,-1 1-1 0 0,1-1 1 0 0,0 0-1 0 0,0 0 1 0 0,0 0-1 0 0,0-1 1 0 0,1 1-1 0 0,4 3 1 0 0,-3-5 49 0 0,0 0 0 0 0,-1 0 1 0 0,1-1-1 0 0,0 0 0 0 0,0 0 1 0 0,0 0-1 0 0,0-1 0 0 0,0 1 0 0 0,0-1 1 0 0,0-1-1 0 0,0 1 0 0 0,0-1 0 0 0,0 1 1 0 0,0-1-1 0 0,0-1 0 0 0,0 1 0 0 0,0-1 1 0 0,0 0-1 0 0,-1 0 0 0 0,1 0 1 0 0,6-5-1 0 0,2 0 153 0 0,0-1 0 0 0,0-1 1 0 0,0 0-1 0 0,-2-1 0 0 0,22-22 0 0 0,-29 26-170 0 0,1-1 0 0 0,-1 1-1 0 0,0-1 1 0 0,-1-1 0 0 0,1 1-1 0 0,-2 0 1 0 0,1-1 0 0 0,-1 0 0 0 0,0 1-1 0 0,0-1 1 0 0,-1 0 0 0 0,0 0-1 0 0,-1 0 1 0 0,1 0 0 0 0,-2 0 0 0 0,0-8-1 0 0,-3-20 250 0 0,-2 1 0 0 0,-14-47 0 0 0,7 28 69 0 0,-67-313 2430 0 0,72 344-2354 0 0,6 38-132 0 0,7 39-287 0 0,18 24-46 0 0,3 0 0 0 0,4-2 1 0 0,70 125-1 0 0,-78-161 50 0 0,30 41 0 0 0,78 85-2216 0 0,-116-155-747 0 0,-6-7 1243 0 0</inkml:trace>
</inkml:ink>
</file>

<file path=ppt/ink/ink3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7.587"/>
    </inkml:context>
    <inkml:brush xml:id="br0">
      <inkml:brushProperty name="width" value="0.1" units="cm"/>
      <inkml:brushProperty name="height" value="0.1" units="cm"/>
      <inkml:brushProperty name="color" value="#008C3A"/>
    </inkml:brush>
  </inkml:definitions>
  <inkml:trace contextRef="#ctx0" brushRef="#br0">49 15 7367 0 0,'-5'-3'10078'0'0,"-17"-8"-6965"0"0,21 11-3035 0 0,1 0 0 0 0,-1 0 0 0 0,0 0-1 0 0,0 0 1 0 0,0 0 0 0 0,0 0 0 0 0,0 1 0 0 0,0-1 0 0 0,1 0 0 0 0,-1 1 0 0 0,0-1 0 0 0,0 1-1 0 0,0-1 1 0 0,1 1 0 0 0,-1-1 0 0 0,0 1 0 0 0,0-1 0 0 0,1 1 0 0 0,-1-1 0 0 0,0 1 0 0 0,1 0-1 0 0,-1 0 1 0 0,1-1 0 0 0,-1 1 0 0 0,1 0 0 0 0,0 0 0 0 0,-1 0 0 0 0,1-1 0 0 0,0 1 0 0 0,-1 0-1 0 0,1 0 1 0 0,0 0 0 0 0,0 0 0 0 0,0 0 0 0 0,0 0 0 0 0,0 0 0 0 0,0-1 0 0 0,0 1-1 0 0,0 0 1 0 0,0 0 0 0 0,0 0 0 0 0,0 0 0 0 0,1 1 0 0 0,4 54 306 0 0,-2-42-91 0 0,0 138 610 0 0,-2-46-721 0 0,0-99-179 0 0,0-1 1 0 0,0 0-1 0 0,1 0 0 0 0,0 0 0 0 0,0 0 0 0 0,1-1 1 0 0,-1 1-1 0 0,7 8 0 0 0,9 3-3077 0 0,-12-15 1451 0 0</inkml:trace>
</inkml:ink>
</file>

<file path=ppt/ink/ink3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8.024"/>
    </inkml:context>
    <inkml:brush xml:id="br0">
      <inkml:brushProperty name="width" value="0.1" units="cm"/>
      <inkml:brushProperty name="height" value="0.1" units="cm"/>
      <inkml:brushProperty name="color" value="#008C3A"/>
    </inkml:brush>
  </inkml:definitions>
  <inkml:trace contextRef="#ctx0" brushRef="#br0">0 131 12839 0 0,'14'-33'1392'0'0,"-10"26"-752"0"0,-1-1 1 0 0,1 1-1 0 0,0 1 0 0 0,0-1 0 0 0,1 0 1 0 0,0 1-1 0 0,0 0 0 0 0,1 0 0 0 0,0 1 0 0 0,0 0 1 0 0,0 0-1 0 0,10-6 0 0 0,-14 9-596 0 0,0 1 0 0 0,0 0 0 0 0,0 0 0 0 0,0 0 0 0 0,0 0 0 0 0,0 0 0 0 0,0 0 0 0 0,1 0 0 0 0,-1 1 1 0 0,0-1-1 0 0,0 1 0 0 0,1 0 0 0 0,-1-1 0 0 0,1 1 0 0 0,-1 0 0 0 0,0 1 0 0 0,1-1 0 0 0,-1 0 0 0 0,0 1 0 0 0,0-1 0 0 0,1 1 0 0 0,-1 0 0 0 0,0-1 0 0 0,0 1 0 0 0,0 0 0 0 0,0 1 0 0 0,0-1 1 0 0,0 0-1 0 0,0 0 0 0 0,0 1 0 0 0,0-1 0 0 0,0 1 0 0 0,-1 0 0 0 0,1-1 0 0 0,-1 1 0 0 0,1 0 0 0 0,-1 0 0 0 0,0 0 0 0 0,0 0 0 0 0,0 0 0 0 0,0 0 0 0 0,0 1 0 0 0,0-1 0 0 0,0 0 0 0 0,0 4 0 0 0,3 12-17 0 0,0 1 1 0 0,-2-1-1 0 0,0 1 0 0 0,-1 0 0 0 0,-1 0 0 0 0,-1-1 0 0 0,-4 30 0 0 0,2-9-45 0 0,-5-10-67 0 0,6-24 55 0 0,1 0 0 0 0,-1 0 0 0 0,1 0 0 0 0,0 0-1 0 0,0 0 1 0 0,0 9 0 0 0,2-13 27 0 0,-1 1 0 0 0,0-1 0 0 0,1 1 1 0 0,-1-1-1 0 0,1 1 0 0 0,0-1 0 0 0,-1 1 0 0 0,1-1 0 0 0,0 0 0 0 0,0 1 0 0 0,0-1 0 0 0,0 0 0 0 0,0 0 1 0 0,0 0-1 0 0,0 1 0 0 0,1-1 0 0 0,-1-1 0 0 0,0 1 0 0 0,0 0 0 0 0,1 0 0 0 0,-1 0 0 0 0,1-1 0 0 0,-1 1 1 0 0,1 0-1 0 0,-1-1 0 0 0,1 0 0 0 0,2 1 0 0 0,48 8 147 0 0,-44-8-28 0 0,108 17-898 0 0,-106-17-330 0 0,-1-3-65 0 0</inkml:trace>
</inkml:ink>
</file>

<file path=ppt/ink/ink3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8.384"/>
    </inkml:context>
    <inkml:brush xml:id="br0">
      <inkml:brushProperty name="width" value="0.1" units="cm"/>
      <inkml:brushProperty name="height" value="0.1" units="cm"/>
      <inkml:brushProperty name="color" value="#008C3A"/>
    </inkml:brush>
  </inkml:definitions>
  <inkml:trace contextRef="#ctx0" brushRef="#br0">1 0 17303 0 0,'0'0'5200'0'0</inkml:trace>
</inkml:ink>
</file>

<file path=ppt/ink/ink3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8.712"/>
    </inkml:context>
    <inkml:brush xml:id="br0">
      <inkml:brushProperty name="width" value="0.1" units="cm"/>
      <inkml:brushProperty name="height" value="0.1" units="cm"/>
      <inkml:brushProperty name="color" value="#008C3A"/>
    </inkml:brush>
  </inkml:definitions>
  <inkml:trace contextRef="#ctx0" brushRef="#br0">109 37 10135 0 0,'5'-12'1079'0'0,"-7"-10"8149"0"0,1 21-8968 0 0,0 1-163 0 0,1-1 0 0 0,-1 1 0 0 0,1 0 0 0 0,-1 0 0 0 0,0 0 0 0 0,1 0 0 0 0,-1 0 0 0 0,1 0 0 0 0,-1 0 0 0 0,0 0 0 0 0,1 0 0 0 0,-1 0 0 0 0,1 0 0 0 0,-1 0 0 0 0,0 1 0 0 0,1-1 0 0 0,-1 0 0 0 0,1 0 0 0 0,-1 1 0 0 0,1-1 0 0 0,-1 0 0 0 0,1 1 0 0 0,-1-1 0 0 0,1 0 0 0 0,-1 1 0 0 0,1-1 0 0 0,-1 1 0 0 0,1-1 0 0 0,0 1 0 0 0,-1 0-1 0 0,-13 24 92 0 0,1 0 0 0 0,1 2 0 0 0,1-1-1 0 0,2 1 1 0 0,0 0 0 0 0,2 1 0 0 0,1 0-1 0 0,2 0 1 0 0,-2 30 0 0 0,5-42-184 0 0,0 0-1 0 0,1 0 1 0 0,1 0 0 0 0,0 0 0 0 0,1 0 0 0 0,1-1 0 0 0,1 1 0 0 0,6 19-1 0 0,-8-30-2 0 0,1 1 0 0 0,0-1 0 0 0,0 1-1 0 0,0-1 1 0 0,0 0 0 0 0,1 0 0 0 0,0 0-1 0 0,0-1 1 0 0,0 1 0 0 0,0-1 0 0 0,1 0-1 0 0,0 0 1 0 0,0-1 0 0 0,0 1 0 0 0,0-1-1 0 0,0 0 1 0 0,1-1 0 0 0,0 1 0 0 0,-1-1-1 0 0,1 0 1 0 0,0 0 0 0 0,0-1 0 0 0,0 0-1 0 0,7 1 1 0 0,3-1 18 0 0,0 0 1 0 0,-1-1-1 0 0,1-1 0 0 0,25-4 0 0 0,-34 4-12 0 0,-1 0 0 0 0,1-1 0 0 0,-1 1 0 0 0,0-2-1 0 0,1 1 1 0 0,-1-1 0 0 0,0 0 0 0 0,-1 0 0 0 0,1 0 0 0 0,0-1 0 0 0,-1 0-1 0 0,0 0 1 0 0,9-9 0 0 0,-13 12-4 0 0,0 0 0 0 0,-1 0 0 0 0,1 0 0 0 0,0 0 1 0 0,0 0-1 0 0,-1 0 0 0 0,1 0 0 0 0,-1 0 0 0 0,1-1 0 0 0,-1 1 0 0 0,1 0 0 0 0,-1 0 0 0 0,0-1 0 0 0,1 1 0 0 0,-1 0 1 0 0,0 0-1 0 0,0-1 0 0 0,0 1 0 0 0,0 0 0 0 0,0-1 0 0 0,0 1 0 0 0,-1 0 0 0 0,1-1 0 0 0,0 1 0 0 0,-1-1 1 0 0,0 0 9 0 0,-1 0 0 0 0,1 0 1 0 0,-1 0-1 0 0,1 0 1 0 0,-1 0-1 0 0,0 1 1 0 0,0-1-1 0 0,1 1 1 0 0,-1-1-1 0 0,0 1 1 0 0,0 0-1 0 0,-4-2 0 0 0,-4-1 27 0 0,1 0-1 0 0,-1 1 0 0 0,0 0 0 0 0,0 0 1 0 0,-14-1-1 0 0,-32-6-199 0 0,43 7-323 0 0,1 0 1 0 0,0 1-1 0 0,0 1 1 0 0,-1 0-1 0 0,1 0 1 0 0,-20 3-1 0 0,24-1-934 0 0</inkml:trace>
</inkml:ink>
</file>

<file path=ppt/ink/ink3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29:59.056"/>
    </inkml:context>
    <inkml:brush xml:id="br0">
      <inkml:brushProperty name="width" value="0.1" units="cm"/>
      <inkml:brushProperty name="height" value="0.1" units="cm"/>
      <inkml:brushProperty name="color" value="#008C3A"/>
    </inkml:brush>
  </inkml:definitions>
  <inkml:trace contextRef="#ctx0" brushRef="#br0">1 12 8751 0 0,'0'0'399'0'0,"28"3"154"0"0,65-11 3748 0 0,-71 5-2727 0 0,1 1 0 0 0,-1 1 0 0 0,1 0 0 0 0,32 5 0 0 0,-45-2-3681 0 0</inkml:trace>
  <inkml:trace contextRef="#ctx0" brushRef="#br0" timeOffset="1">181 246 6447 0 0,'7'14'688'0'0,"2"-14"-688"0"0,2 1 1712 0 0,1-1 320 0 0,-2-3 64 0 0,0 1 16 0 0,1-1-1056 0 0,0 0-200 0 0,0-2-48 0 0,3-2-8 0 0,-1 0-392 0 0,-1-1-88 0 0,-1 1-8 0 0</inkml:trace>
</inkml:ink>
</file>

<file path=ppt/ink/ink3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04.393"/>
    </inkml:context>
    <inkml:brush xml:id="br0">
      <inkml:brushProperty name="width" value="0.1" units="cm"/>
      <inkml:brushProperty name="height" value="0.1" units="cm"/>
      <inkml:brushProperty name="color" value="#008C3A"/>
    </inkml:brush>
  </inkml:definitions>
  <inkml:trace contextRef="#ctx0" brushRef="#br0">232 470 7367 0 0,'0'0'667'0'0,"12"-16"993"0"0,-13 13-1533 0 0,1-1 1 0 0,-1 0-1 0 0,0 1 1 0 0,0-1-1 0 0,0 1 1 0 0,-1-1-1 0 0,1 1 1 0 0,-1 0-1 0 0,0-1 1 0 0,0 1-1 0 0,0 0 1 0 0,0 0-1 0 0,0 0 1 0 0,-1 1-1 0 0,1-1 1 0 0,-1 0-1 0 0,0 1 1 0 0,0 0-1 0 0,-5-4 1 0 0,5 5 140 0 0,-1 0 0 0 0,1 0 0 0 0,-1 0 0 0 0,0 0 0 0 0,1 1 0 0 0,-1-1 0 0 0,0 1 0 0 0,0 0 0 0 0,1 0 0 0 0,-1 0 0 0 0,0 1 0 0 0,1-1 0 0 0,-1 1 0 0 0,0 0 0 0 0,1 0 0 0 0,-5 2 0 0 0,-1 0 151 0 0,0 1 1 0 0,1 1 0 0 0,0 0-1 0 0,-1 0 1 0 0,1 0 0 0 0,1 1 0 0 0,-1 0-1 0 0,1 1 1 0 0,0-1 0 0 0,1 1-1 0 0,0 1 1 0 0,0-1 0 0 0,0 1-1 0 0,-4 10 1 0 0,6-11-423 0 0,1 1-1 0 0,0-1 1 0 0,0 1-1 0 0,1 0 1 0 0,0 0-1 0 0,0 0 0 0 0,1 1 1 0 0,0-1-1 0 0,1 0 1 0 0,-1 0-1 0 0,2 1 1 0 0,-1-1-1 0 0,3 11 1 0 0,-2-15 0 0 0,0 0 1 0 0,1 0 0 0 0,-1 0-1 0 0,1-1 1 0 0,0 1 0 0 0,0 0-1 0 0,1-1 1 0 0,-1 1 0 0 0,1-1-1 0 0,-1 0 1 0 0,1 0 0 0 0,0 0-1 0 0,0 0 1 0 0,0 0 0 0 0,1-1-1 0 0,-1 1 1 0 0,1-1 0 0 0,-1 0-1 0 0,1 0 1 0 0,0 0 0 0 0,0-1-1 0 0,0 1 1 0 0,0-1 0 0 0,0 0-1 0 0,0 0 1 0 0,0 0 0 0 0,7 0-1 0 0,-6-1-4 0 0,0 0-1 0 0,0 0 1 0 0,0 0-1 0 0,0 0 1 0 0,0-1-1 0 0,0 1 0 0 0,0-2 1 0 0,0 1-1 0 0,0 0 1 0 0,0-1-1 0 0,-1 0 0 0 0,1 0 1 0 0,-1 0-1 0 0,8-5 1 0 0,-5 2 6 0 0,0-1 0 0 0,-1 0 0 0 0,1 0 0 0 0,-1-1 0 0 0,0 0 0 0 0,0 0 0 0 0,7-13 0 0 0,-4 4 26 0 0,-1 0-1 0 0,0-1 1 0 0,-2 0 0 0 0,0 0 0 0 0,0 0 0 0 0,-2-1 0 0 0,4-28 0 0 0,-6 17 206 0 0,-2 0 1 0 0,-1 0-1 0 0,-1 0 1 0 0,-2 0-1 0 0,-8-33 1 0 0,-47-138 1623 0 0,45 169-1018 0 0,21 51-150 0 0,4 8-682 0 0,0 1 1 0 0,11 55-1 0 0,9 26-8 0 0,-5-37-933 0 0,-15-39-1260 0 0,1-1 1 0 0,2 0-1 0 0,31 54 1 0 0,-32-69-5623 0 0</inkml:trace>
</inkml:ink>
</file>

<file path=ppt/ink/ink3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05.080"/>
    </inkml:context>
    <inkml:brush xml:id="br0">
      <inkml:brushProperty name="width" value="0.1" units="cm"/>
      <inkml:brushProperty name="height" value="0.1" units="cm"/>
      <inkml:brushProperty name="color" value="#008C3A"/>
    </inkml:brush>
  </inkml:definitions>
  <inkml:trace contextRef="#ctx0" brushRef="#br0">1 221 11399 0 0,'0'0'522'0'0,"31"0"196"0"0,-18-1-154 0 0,0-1-1 0 0,0-1 0 0 0,0 0 0 0 0,0 0 1 0 0,0-1-1 0 0,22-11 0 0 0,-17 7 56 0 0,0 1 0 0 0,29-6 0 0 0,-5 6 237 0 0,50-1 1 0 0,30-3 382 0 0,490-76 1391 0 0,-600 86-2615 0 0,437-45-1601 0 0,-442 45-707 0 0</inkml:trace>
</inkml:ink>
</file>

<file path=ppt/ink/ink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1.323"/>
    </inkml:context>
    <inkml:brush xml:id="br0">
      <inkml:brushProperty name="width" value="0.1" units="cm"/>
      <inkml:brushProperty name="height" value="0.1" units="cm"/>
      <inkml:brushProperty name="color" value="#004F8B"/>
    </inkml:brush>
  </inkml:definitions>
  <inkml:trace contextRef="#ctx0" brushRef="#br0">12 145 6911 0 0,'5'-59'3176'0'0,"-4"51"-1624"0"0,-2 0 0 0 0,1 0 1 0 0,-1 0-1 0 0,0 0 0 0 0,-1 1 1 0 0,0-1-1 0 0,0 0 0 0 0,-7-14 501 0 0,11 65-653 0 0,-2 191-645 0 0,5 106-549 0 0,-4-328-239 0 0,-1-3-8 0 0,0 0 1 0 0,1 0 0 0 0,0 0 0 0 0,1-1 0 0 0,0 1 0 0 0,0 0 0 0 0,1-1 0 0 0,0 0 0 0 0,7 15-1 0 0,-10-22 13 0 0,1-1 0 0 0,-1 0-1 0 0,0 1 1 0 0,0-1 0 0 0,0 0-1 0 0,1 0 1 0 0,-1 1-1 0 0,0-1 1 0 0,0 0 0 0 0,1 0-1 0 0,-1 1 1 0 0,0-1-1 0 0,1 0 1 0 0,-1 0 0 0 0,0 0-1 0 0,0 0 1 0 0,1 1-1 0 0,-1-1 1 0 0,0 0 0 0 0,1 0-1 0 0,-1 0 1 0 0,0 0 0 0 0,1 0-1 0 0,-1 0 1 0 0,0 0-1 0 0,1 0 1 0 0,-1 0 0 0 0,1 0-1 0 0,-1 0 1 0 0,0 0-1 0 0,1 0 1 0 0,-1 0 0 0 0,0 0-1 0 0,1 0 1 0 0,-1-1-1 0 0,0 1 1 0 0,0 0 0 0 0,1 0-1 0 0,-1 0 1 0 0,0 0 0 0 0,1-1-1 0 0,-1 1 1 0 0,0 0-1 0 0,10-14-2647 0 0,-2 1 796 0 0</inkml:trace>
</inkml:ink>
</file>

<file path=ppt/ink/ink3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05.533"/>
    </inkml:context>
    <inkml:brush xml:id="br0">
      <inkml:brushProperty name="width" value="0.1" units="cm"/>
      <inkml:brushProperty name="height" value="0.1" units="cm"/>
      <inkml:brushProperty name="color" value="#008C3A"/>
    </inkml:brush>
  </inkml:definitions>
  <inkml:trace contextRef="#ctx0" brushRef="#br0">33 0 13071 0 0,'0'0'2504'0'0,"-13"32"2483"0"0,9-18-4587 0 0,1 1-1 0 0,1-1 1 0 0,0 1 0 0 0,1 28-1 0 0,-1 3 32 0 0,2-44-412 0 0,-6 115 679 0 0,6-105-688 0 0,1 1 0 0 0,0-1-1 0 0,0 1 1 0 0,1-1 0 0 0,1 1-1 0 0,0-1 1 0 0,6 13 0 0 0,-9-25-151 0 0,0 1-1 0 0,0-1 1 0 0,0 0 0 0 0,0 1 0 0 0,1-1 0 0 0,-1 1-1 0 0,0-1 1 0 0,0 0 0 0 0,0 1 0 0 0,1-1-1 0 0,1 2-987 0 0,-1-2 988 0 0,-1 1-1 0 0,1-1 1 0 0,-1 0 0 0 0,0 0 0 0 0,1 0 0 0 0,-1 0-1 0 0,1 0 1 0 0,-1 0 0 0 0,0 0 0 0 0,1 0-1 0 0,-1 1 1 0 0,1-2 0 0 0,0 1 0 0 0</inkml:trace>
</inkml:ink>
</file>

<file path=ppt/ink/ink3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05.877"/>
    </inkml:context>
    <inkml:brush xml:id="br0">
      <inkml:brushProperty name="width" value="0.1" units="cm"/>
      <inkml:brushProperty name="height" value="0.1" units="cm"/>
      <inkml:brushProperty name="color" value="#008C3A"/>
    </inkml:brush>
  </inkml:definitions>
  <inkml:trace contextRef="#ctx0" brushRef="#br0">10 1 3223 0 0,'0'0'143'0'0,"0"23"1085"0"0,-2-6 4575 0 0,0-10-4411 0 0,0 0 1 0 0,1 0-1 0 0,0 0 0 0 0,0 1 1 0 0,0-1-1 0 0,1 14 1 0 0,1-10-570 0 0,1 0 1 0 0,0 0 0 0 0,6 20 0 0 0,4 0-1007 0 0,2 0 0 0 0,18 31-1 0 0,-17-34 769 0 0,-12-23-749 0 0,-1 0 0 0 0,1 1 1 0 0,1-1-1 0 0,-1 0 0 0 0,1 0 0 0 0,0-1 1 0 0,0 1-1 0 0,1-1 0 0 0,-1 0 0 0 0,9 6 1 0 0</inkml:trace>
</inkml:ink>
</file>

<file path=ppt/ink/ink3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06.252"/>
    </inkml:context>
    <inkml:brush xml:id="br0">
      <inkml:brushProperty name="width" value="0.1" units="cm"/>
      <inkml:brushProperty name="height" value="0.1" units="cm"/>
      <inkml:brushProperty name="color" value="#008C3A"/>
    </inkml:brush>
  </inkml:definitions>
  <inkml:trace contextRef="#ctx0" brushRef="#br0">0 36 1375 0 0,'0'0'13823'0'0,"12"27"-9944"0"0,-7-23-3677 0 0,1 1 0 0 0,-1-1 0 0 0,1 0 0 0 0,0 0 0 0 0,0 0 0 0 0,0-1 0 0 0,0 0 0 0 0,1 0 0 0 0,0-1 0 0 0,-1 0 0 0 0,1 0 0 0 0,0-1 0 0 0,0 1 0 0 0,0-1 1 0 0,0-1-1 0 0,0 1 0 0 0,0-1 0 0 0,0-1 0 0 0,0 1 0 0 0,7-2 0 0 0,15-4 137 0 0,-1-1 1 0 0,0-1 0 0 0,43-19-1 0 0,-9 3 18 0 0,-40 16-279 0 0,1 1 1 0 0,0 2-1 0 0,0 0 0 0 0,25-2 0 0 0,-38 7-65 0 0,0 0-1 0 0,0 0 1 0 0,0 1-1 0 0,1 0 0 0 0,-1 1 1 0 0,-1 0-1 0 0,1 1 1 0 0,0 0-1 0 0,-1 0 0 0 0,1 1 1 0 0,16 10-1 0 0,-18-10-31 0 0,-1 0 0 0 0,0 0 0 0 0,1-1 1 0 0,0 0-1 0 0,0-1 0 0 0,10 3 0 0 0,28-4-3663 0 0</inkml:trace>
</inkml:ink>
</file>

<file path=ppt/ink/ink3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8.135"/>
    </inkml:context>
    <inkml:brush xml:id="br0">
      <inkml:brushProperty name="width" value="0.1" units="cm"/>
      <inkml:brushProperty name="height" value="0.1" units="cm"/>
      <inkml:brushProperty name="color" value="#008C3A"/>
    </inkml:brush>
  </inkml:definitions>
  <inkml:trace contextRef="#ctx0" brushRef="#br0">1 176 7631 0 0,'3'11'165'0'0,"1"-1"-1"0"0,0 1 0 0 0,0-1 1 0 0,1 0-1 0 0,1 0 0 0 0,-1-1 1 0 0,2 1-1 0 0,-1-1 0 0 0,11 10 1 0 0,-10-11 277 0 0,0 0 1 0 0,0 1 0 0 0,-1 0 0 0 0,0 0-1 0 0,-1 0 1 0 0,0 1 0 0 0,0 0-1 0 0,-1 0 1 0 0,0 0 0 0 0,2 13 0 0 0,-6-21-376 0 0,0-1 0 0 0,0 1 0 0 0,-1 0 0 0 0,1 0 0 0 0,0 0 0 0 0,-1 0 0 0 0,1 0 0 0 0,-1 0 0 0 0,0 0 0 0 0,1-1 0 0 0,-1 1 0 0 0,0 0 0 0 0,-2 2 0 0 0,-5 13 3595 0 0,-2-57-113 0 0,-5-9-2385 0 0,9 33-900 0 0,0-1 1 0 0,2 1-1 0 0,0-1 0 0 0,0 0 0 0 0,2 0 1 0 0,0 0-1 0 0,1 0 0 0 0,0 0 0 0 0,5-34 0 0 0,2 38-136 0 0,0 0 0 0 0,1 1 0 0 0,1-1 0 0 0,0 1 0 0 0,0 1 0 0 0,1-1 0 0 0,1 2 0 0 0,12-12 0 0 0,-13 12-89 0 0,-6 8-31 0 0,0-1 0 0 0,0 1 1 0 0,0-1-1 0 0,0 1 0 0 0,1 0 0 0 0,-1 1 0 0 0,0-1 0 0 0,1 0 0 0 0,-1 1 1 0 0,1 0-1 0 0,0 0 0 0 0,0 0 0 0 0,-1 0 0 0 0,8 0 0 0 0,61 3-432 0 0,-9 1-8274 0 0,-38-5 814 0 0</inkml:trace>
</inkml:ink>
</file>

<file path=ppt/ink/ink3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7.447"/>
    </inkml:context>
    <inkml:brush xml:id="br0">
      <inkml:brushProperty name="width" value="0.1" units="cm"/>
      <inkml:brushProperty name="height" value="0.1" units="cm"/>
      <inkml:brushProperty name="color" value="#008C3A"/>
    </inkml:brush>
  </inkml:definitions>
  <inkml:trace contextRef="#ctx0" brushRef="#br0">9 72 10511 0 0,'0'0'7527'0'0,"-9"-34"-3335"0"0,15 30-3957 0 0,-1 0 1 0 0,1 1 0 0 0,0-1-1 0 0,1 1 1 0 0,-1 0-1 0 0,1 1 1 0 0,-1-1-1 0 0,1 2 1 0 0,0-1-1 0 0,-1 0 1 0 0,10 0 0 0 0,7 0-64 0 0,0 0 1 0 0,27 2 0 0 0,-1 4-402 0 0,-17 0-4200 0 0</inkml:trace>
</inkml:ink>
</file>

<file path=ppt/ink/ink3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7.775"/>
    </inkml:context>
    <inkml:brush xml:id="br0">
      <inkml:brushProperty name="width" value="0.1" units="cm"/>
      <inkml:brushProperty name="height" value="0.1" units="cm"/>
      <inkml:brushProperty name="color" value="#008C3A"/>
    </inkml:brush>
  </inkml:definitions>
  <inkml:trace contextRef="#ctx0" brushRef="#br0">1 8 14511 0 0,'0'0'1576'0'0,"8"2"-904"0"0,5-2 96 0 0,-1 1 32 0 0,2-1 0 0 0,-3 1-288 0 0,1 0-48 0 0,0-1-16 0 0,2-1 0 0 0,1 0-448 0 0,2 0-128 0 0,2-3 0 0 0,2-1-8192 0 0</inkml:trace>
</inkml:ink>
</file>

<file path=ppt/ink/ink3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9.025"/>
    </inkml:context>
    <inkml:brush xml:id="br0">
      <inkml:brushProperty name="width" value="0.1" units="cm"/>
      <inkml:brushProperty name="height" value="0.1" units="cm"/>
      <inkml:brushProperty name="color" value="#008C3A"/>
    </inkml:brush>
  </inkml:definitions>
  <inkml:trace contextRef="#ctx0" brushRef="#br0">25 2 5983 0 0,'-6'-1'14454'0'0,"-2"2"-12829"0"0,6 5-1459 0 0,0-1 0 0 0,1 0 0 0 0,-1 1 0 0 0,1-1 0 0 0,0 1 0 0 0,1 0 0 0 0,-1-1 0 0 0,1 1 0 0 0,0 0 0 0 0,0-1 0 0 0,1 1 0 0 0,0 0 0 0 0,1 6 1 0 0,1 21 229 0 0,-4 18-93 0 0,-1-27-193 0 0,2 0 1 0 0,4 41 0 0 0,-3-59-128 0 0,0 1 0 0 0,0-1 0 0 0,1 0-1 0 0,0 1 1 0 0,0-1 0 0 0,1 0 0 0 0,0 0 0 0 0,0 0 0 0 0,0 0 0 0 0,1-1 0 0 0,0 1 0 0 0,0-1 0 0 0,0 0 0 0 0,7 6 0 0 0,3-3-866 0 0</inkml:trace>
</inkml:ink>
</file>

<file path=ppt/ink/ink3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9.447"/>
    </inkml:context>
    <inkml:brush xml:id="br0">
      <inkml:brushProperty name="width" value="0.1" units="cm"/>
      <inkml:brushProperty name="height" value="0.1" units="cm"/>
      <inkml:brushProperty name="color" value="#008C3A"/>
    </inkml:brush>
  </inkml:definitions>
  <inkml:trace contextRef="#ctx0" brushRef="#br0">11 161 7831 0 0,'-5'-24'834'0'0,"-1"-15"1026"0"0,6 33-941 0 0,0 0 0 0 0,1 1 0 0 0,0-1 1 0 0,-1 0-1 0 0,2 0 0 0 0,-1 0 0 0 0,4-9 0 0 0,-4 12-563 0 0,1 1 0 0 0,-1-1 0 0 0,0 1 1 0 0,1-1-1 0 0,0 1 0 0 0,-1 0 0 0 0,1-1 0 0 0,0 1 0 0 0,0 0 0 0 0,0 0 0 0 0,1 1 0 0 0,-1-1 0 0 0,0 0 0 0 0,1 1 0 0 0,-1-1 0 0 0,4 0 0 0 0,-3 1-397 0 0,0 0 0 0 0,0 0-1 0 0,0 0 1 0 0,1 1 0 0 0,-1-1 0 0 0,0 1 0 0 0,1 0-1 0 0,-1 0 1 0 0,0 0 0 0 0,5 1 0 0 0,-5-1 78 0 0,0 1 0 0 0,1 0 1 0 0,-1-1-1 0 0,0 1 0 0 0,1 0 1 0 0,-1 1-1 0 0,0-1 0 0 0,0 0 1 0 0,0 1-1 0 0,0 0 0 0 0,0 0 1 0 0,-1 0-1 0 0,1 0 0 0 0,0 0 1 0 0,-1 0-1 0 0,0 1 0 0 0,1-1 1 0 0,2 6-1 0 0,-3-4-8 0 0,1 0-1 0 0,-2 1 1 0 0,1 0 0 0 0,0-1-1 0 0,-1 1 1 0 0,0 0 0 0 0,0 0 0 0 0,-1-1-1 0 0,1 1 1 0 0,-1 0 0 0 0,-1 8-1 0 0,-2 10-67 0 0,-1 0-1 0 0,0-1 0 0 0,-2 1 0 0 0,-13 29 0 0 0,14-37-69 0 0,4-13 104 0 0,0 0 0 0 0,0-1 0 0 0,0 1 0 0 0,1 0 0 0 0,-1 0 0 0 0,1 0 0 0 0,-1 0 0 0 0,1-1 0 0 0,-1 1 0 0 0,1 0-1 0 0,0 0 1 0 0,0 0 0 0 0,0 0 0 0 0,0 0 0 0 0,1 0 0 0 0,-1 0 0 0 0,0 0 0 0 0,1 0 0 0 0,-1-1 0 0 0,1 1 0 0 0,0 0 0 0 0,0 0 0 0 0,-1 0 0 0 0,1-1 0 0 0,0 1 0 0 0,0-1-1 0 0,1 1 1 0 0,-1-1 0 0 0,0 1 0 0 0,0-1 0 0 0,2 2 0 0 0,2-1-5 0 0,-1 0 1 0 0,0-1-1 0 0,1 1 0 0 0,-1-1 1 0 0,1 0-1 0 0,0-1 0 0 0,-1 1 1 0 0,1-1-1 0 0,0 0 0 0 0,-1 0 1 0 0,1 0-1 0 0,4-1 0 0 0,52-2-1451 0 0,5-1-3775 0 0</inkml:trace>
</inkml:ink>
</file>

<file path=ppt/ink/ink3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19.775"/>
    </inkml:context>
    <inkml:brush xml:id="br0">
      <inkml:brushProperty name="width" value="0.1" units="cm"/>
      <inkml:brushProperty name="height" value="0.1" units="cm"/>
      <inkml:brushProperty name="color" value="#008C3A"/>
    </inkml:brush>
  </inkml:definitions>
  <inkml:trace contextRef="#ctx0" brushRef="#br0">14 7 15751 0 0,'-14'-6'6960'0'0</inkml:trace>
</inkml:ink>
</file>

<file path=ppt/ink/ink3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0.133"/>
    </inkml:context>
    <inkml:brush xml:id="br0">
      <inkml:brushProperty name="width" value="0.1" units="cm"/>
      <inkml:brushProperty name="height" value="0.1" units="cm"/>
      <inkml:brushProperty name="color" value="#008C3A"/>
    </inkml:brush>
  </inkml:definitions>
  <inkml:trace contextRef="#ctx0" brushRef="#br0">107 19 11919 0 0,'0'0'547'0'0,"-7"-19"6049"0"0,3 31-5835 0 0,0-1 0 0 0,-1 0 0 0 0,-12 21 1 0 0,-9 20-354 0 0,16-26-252 0 0,2 1 0 0 0,1 0 0 0 0,0 0 0 0 0,3 0 0 0 0,-3 42 0 0 0,7-61-141 0 0,0 1-1 0 0,1-1 1 0 0,0 1-1 0 0,0-1 1 0 0,1 0-1 0 0,0 0 1 0 0,0 0-1 0 0,1 0 1 0 0,7 15 0 0 0,-7-18-12 0 0,0-1 0 0 0,1 1 0 0 0,0-1 0 0 0,-1 1 0 0 0,2-1 0 0 0,-1 0-1 0 0,0 0 1 0 0,1-1 0 0 0,-1 1 0 0 0,1-1 0 0 0,0 0 0 0 0,0-1 0 0 0,1 1 0 0 0,-1-1 0 0 0,11 4 0 0 0,-8-5 43 0 0,0 0-1 0 0,0 0 1 0 0,0 0-1 0 0,0-1 1 0 0,0-1-1 0 0,0 1 1 0 0,0-1-1 0 0,0 0 1 0 0,0-1-1 0 0,0 0 1 0 0,0 0-1 0 0,-1-1 1 0 0,1 0-1 0 0,-1 0 1 0 0,0-1-1 0 0,0 0 1 0 0,0 0-1 0 0,0-1 1 0 0,-1 1-1 0 0,1-1 1 0 0,-1-1-1 0 0,-1 1 1 0 0,1-1-1 0 0,-1 0 0 0 0,0-1 1 0 0,6-8-1 0 0,-11 14-37 0 0,0 1 0 0 0,1-1 0 0 0,-1 0 0 0 0,0 1 0 0 0,0-1 0 0 0,1 0 0 0 0,-1 0 0 0 0,0 1 0 0 0,0-1 0 0 0,0 0-1 0 0,0 0 1 0 0,0 1 0 0 0,0-1 0 0 0,0 0 0 0 0,0 0 0 0 0,0 0 0 0 0,0 1 0 0 0,0-1 0 0 0,-1 0 0 0 0,1 0 0 0 0,0 1-1 0 0,0-1 1 0 0,-1 0 0 0 0,1 1 0 0 0,-1-1 0 0 0,1 0 0 0 0,0 1 0 0 0,-2-2 0 0 0,-23-11 135 0 0,-31 6 16 0 0,43 7-152 0 0,0 1-1 0 0,0 1 1 0 0,0 0-1 0 0,-21 7 1 0 0,28-7-176 0 0,-1 0 0 0 0,0 0 0 0 0,1 1 0 0 0,-1 0 0 0 0,1 1 0 0 0,0-1 0 0 0,0 1 0 0 0,1 0 0 0 0,-1 1 0 0 0,-6 6 0 0 0,7 5-3488 0 0</inkml:trace>
</inkml:ink>
</file>

<file path=ppt/ink/ink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1.675"/>
    </inkml:context>
    <inkml:brush xml:id="br0">
      <inkml:brushProperty name="width" value="0.1" units="cm"/>
      <inkml:brushProperty name="height" value="0.1" units="cm"/>
      <inkml:brushProperty name="color" value="#004F8B"/>
    </inkml:brush>
  </inkml:definitions>
  <inkml:trace contextRef="#ctx0" brushRef="#br0">1 0 10135 0 0,'13'5'11379'0'0,"-12"-3"-10999"0"0,9 23 2933 0 0,3 35-4440 0 0,-11-51 2229 0 0,52 477 123 0 0,-46-435-1674 0 0,-8-49 412 0 0,0 0 0 0 0,1 0 0 0 0,-1 1 0 0 0,1-1 0 0 0,0 0 0 0 0,0 0-1 0 0,0 0 1 0 0,0 0 0 0 0,0 0 0 0 0,0-1 0 0 0,0 1 0 0 0,1 0 0 0 0,-1 0 0 0 0,1-1 0 0 0,-1 1 0 0 0,1-1-1 0 0,0 1 1 0 0,-1-1 0 0 0,1 0 0 0 0,3 2 0 0 0,1-3-2030 0 0</inkml:trace>
</inkml:ink>
</file>

<file path=ppt/ink/ink3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0.617"/>
    </inkml:context>
    <inkml:brush xml:id="br0">
      <inkml:brushProperty name="width" value="0.1" units="cm"/>
      <inkml:brushProperty name="height" value="0.1" units="cm"/>
      <inkml:brushProperty name="color" value="#008C3A"/>
    </inkml:brush>
  </inkml:definitions>
  <inkml:trace contextRef="#ctx0" brushRef="#br0">16 221 13967 0 0,'-15'-3'1487'0'0,"25"-5"147"0"0,11-1-697 0 0,166-29 3565 0 0,98-3-2359 0 0,-160 25-1585 0 0,42-4-225 0 0,116-18-42 0 0,-180 19-243 0 0,1 5 0 0 0,0 5 0 0 0,132 4 0 0 0,-229 5-203 0 0,1 0-1 0 0,-1 0 1 0 0,1 1-1 0 0,-1 0 1 0 0,1 1-1 0 0,-1 0 0 0 0,0 0 1 0 0,0 0-1 0 0,0 1 1 0 0,0 0-1 0 0,0 1 0 0 0,12 7 1 0 0</inkml:trace>
</inkml:ink>
</file>

<file path=ppt/ink/ink3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1.414"/>
    </inkml:context>
    <inkml:brush xml:id="br0">
      <inkml:brushProperty name="width" value="0.1" units="cm"/>
      <inkml:brushProperty name="height" value="0.1" units="cm"/>
      <inkml:brushProperty name="color" value="#008C3A"/>
    </inkml:brush>
  </inkml:definitions>
  <inkml:trace contextRef="#ctx0" brushRef="#br0">20 117 1375 0 0,'-6'-9'9462'0'0,"-7"-11"-5332"0"0,13 17-3921 0 0,0 1 1 0 0,0-1-1 0 0,1 0 0 0 0,-1 1 0 0 0,1-1 0 0 0,0 0 0 0 0,0 1 0 0 0,0-1 1 0 0,0 0-1 0 0,0 1 0 0 0,0 0 0 0 0,1-1 0 0 0,-1 1 0 0 0,1 0 0 0 0,0-1 1 0 0,-1 1-1 0 0,1 0 0 0 0,0 1 0 0 0,0-1 0 0 0,1 0 0 0 0,-1 0 0 0 0,0 1 1 0 0,1-1-1 0 0,-1 1 0 0 0,5-2 0 0 0,4-3 100 0 0,1 2 0 0 0,0-1 1 0 0,0 1-1 0 0,14-3 0 0 0,-19 6-228 0 0,-1 0 1 0 0,0 1-1 0 0,1 0 0 0 0,-1 0 0 0 0,0 0 1 0 0,1 0-1 0 0,-1 1 0 0 0,0 0 0 0 0,1 1 1 0 0,-1-1-1 0 0,0 1 0 0 0,0 0 1 0 0,0 1-1 0 0,-1-1 0 0 0,1 1 0 0 0,0 0 1 0 0,-1 1-1 0 0,0-1 0 0 0,10 10 0 0 0,-12-10-79 0 0,1 0 0 0 0,-1 1 0 0 0,0 0 0 0 0,0 0 0 0 0,0 0 0 0 0,-1 0 0 0 0,1 0-1 0 0,-1 0 1 0 0,0 1 0 0 0,0-1 0 0 0,-1 1 0 0 0,1 0 0 0 0,-1-1 0 0 0,0 1 0 0 0,-1 0-1 0 0,1 0 1 0 0,-1-1 0 0 0,1 1 0 0 0,-2 0 0 0 0,1 0 0 0 0,0 0 0 0 0,-1 0 0 0 0,0-1 0 0 0,0 1-1 0 0,0 0 1 0 0,-3 6 0 0 0,-10 16-231 0 0,-1-1-1 0 0,-1 0 1 0 0,-2-1-1 0 0,0-1 1 0 0,-2 0-1 0 0,0-2 1 0 0,-31 27-1 0 0,210-97 789 0 0,-74 29-199 0 0,-78 18-314 0 0,1 1-1 0 0,-1-1 1 0 0,0 2-1 0 0,1-1 0 0 0,-1 1 1 0 0,0 0-1 0 0,0 1 1 0 0,0 0-1 0 0,12 4 0 0 0,-8-1-36 0 0,-9-4-176 0 0,-1-1 0 0 0,0 1 0 0 0,0 0 0 0 0,0-1 0 0 0,0 1 0 0 0,1-1 0 0 0,-1 0 0 0 0,0 1 0 0 0,0-1 0 0 0,1 0 0 0 0,-1 0 0 0 0,0 0 0 0 0,0 0 0 0 0,1 0 0 0 0,-1 0 0 0 0,0 0 0 0 0,0 0 0 0 0,1 0 0 0 0,1-1 0 0 0</inkml:trace>
</inkml:ink>
</file>

<file path=ppt/ink/ink3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2.273"/>
    </inkml:context>
    <inkml:brush xml:id="br0">
      <inkml:brushProperty name="width" value="0.1" units="cm"/>
      <inkml:brushProperty name="height" value="0.1" units="cm"/>
      <inkml:brushProperty name="color" value="#008C3A"/>
    </inkml:brush>
  </inkml:definitions>
  <inkml:trace contextRef="#ctx0" brushRef="#br0">28 1 3679 0 0,'0'0'15315'0'0,"-14"14"-11718"0"0,6 121-2022 0 0,5-64-1435 0 0,2-61-139 0 0,0 8 35 0 0,0 0 0 0 0,2 0 1 0 0,2 21-1 0 0,-3-36-42 0 0,0 0 0 0 0,1 0 0 0 0,-1 0 0 0 0,1 0 0 0 0,-1 0 0 0 0,1-1-1 0 0,0 1 1 0 0,0 0 0 0 0,1 0 0 0 0,-1-1 0 0 0,0 1 0 0 0,1-1 0 0 0,0 1 0 0 0,0-1 0 0 0,-1 1-1 0 0,1-1 1 0 0,1 0 0 0 0,-1 0 0 0 0,0 0 0 0 0,0 0 0 0 0,1-1 0 0 0,-1 1 0 0 0,1 0-1 0 0,-1-1 1 0 0,1 0 0 0 0,5 2 0 0 0,-6-4-210 0 0,0 1-1 0 0,-1-1 1 0 0,1 0-1 0 0,0 0 1 0 0,0 0-1 0 0,-1 0 1 0 0,1 0-1 0 0,-1 0 1 0 0,1 0-1 0 0,-1-1 0 0 0,1 1 1 0 0,-1 0-1 0 0,0-1 1 0 0,0 0-1 0 0,1 1 1 0 0,-1-1-1 0 0,0 1 1 0 0,-1-1-1 0 0,1 0 1 0 0,0 0-1 0 0,0 0 1 0 0,0-2-1 0 0,3-5-565 0 0,8-7-1064 0 0</inkml:trace>
</inkml:ink>
</file>

<file path=ppt/ink/ink3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2.601"/>
    </inkml:context>
    <inkml:brush xml:id="br0">
      <inkml:brushProperty name="width" value="0.1" units="cm"/>
      <inkml:brushProperty name="height" value="0.1" units="cm"/>
      <inkml:brushProperty name="color" value="#008C3A"/>
    </inkml:brush>
  </inkml:definitions>
  <inkml:trace contextRef="#ctx0" brushRef="#br0">1 0 2303 0 0,'16'3'17484'0'0,"-7"13"-13440"0"0,-2 25-4604 0 0,0 19 808 0 0,11 81 312 0 0,-17-137-598 0 0,0 1 0 0 0,0-1 0 0 0,1 0 0 0 0,-1 1 0 0 0,1-1 0 0 0,0 0 0 0 0,0 0 0 0 0,0-1 0 0 0,1 1 0 0 0,-1 0 0 0 0,1-1 0 0 0,0 1 0 0 0,0-1 0 0 0,0 0 0 0 0,7 5 0 0 0</inkml:trace>
</inkml:ink>
</file>

<file path=ppt/ink/ink3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3.117"/>
    </inkml:context>
    <inkml:brush xml:id="br0">
      <inkml:brushProperty name="width" value="0.1" units="cm"/>
      <inkml:brushProperty name="height" value="0.1" units="cm"/>
      <inkml:brushProperty name="color" value="#008C3A"/>
    </inkml:brush>
  </inkml:definitions>
  <inkml:trace contextRef="#ctx0" brushRef="#br0">1 62 9215 0 0,'0'0'1110'0'0,"20"22"3114"0"0,-12-17-3682 0 0,0 0 1 0 0,1 0-1 0 0,0-1 1 0 0,-1-1 0 0 0,2 1-1 0 0,-1-1 1 0 0,0-1 0 0 0,1 0-1 0 0,-1 0 1 0 0,18 0-1 0 0,-8-1 70 0 0,1 0-1 0 0,-1-2 0 0 0,0 0 1 0 0,29-7-1 0 0,-39 5-452 0 0,0 0 1 0 0,-1-1-1 0 0,1 0 0 0 0,-1-1 1 0 0,0 0-1 0 0,0 0 1 0 0,0 0-1 0 0,11-12 0 0 0,-11 10-69 0 0,-1 1 0 0 0,1 0 0 0 0,0 0 0 0 0,1 1-1 0 0,-1 0 1 0 0,1 0 0 0 0,0 1 0 0 0,16-6-1 0 0,-11 8-60 0 0,1-1-1 0 0,0 2 0 0 0,1 0 0 0 0,-1 0 0 0 0,0 2 0 0 0,0-1 0 0 0,23 6 0 0 0,4 4-137 0 0,53 18 0 0 0,-56-15-208 0 0,-9-5-2478 0 0,-19-6 1131 0 0</inkml:trace>
</inkml:ink>
</file>

<file path=ppt/ink/ink3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7.568"/>
    </inkml:context>
    <inkml:brush xml:id="br0">
      <inkml:brushProperty name="width" value="0.1" units="cm"/>
      <inkml:brushProperty name="height" value="0.1" units="cm"/>
      <inkml:brushProperty name="color" value="#008C3A"/>
    </inkml:brush>
  </inkml:definitions>
  <inkml:trace contextRef="#ctx0" brushRef="#br0">40 40 12783 0 0,'0'0'290'0'0,"1"-18"808"0"0,0 17-659 0 0,-1 0-1 0 0,0 0 0 0 0,0 0 1 0 0,0-1-1 0 0,0 1 0 0 0,0 0 1 0 0,0 0-1 0 0,0 0 0 0 0,0 0 1 0 0,0 0-1 0 0,-1 0 0 0 0,1 0 0 0 0,-2-4 1754 0 0,1 3-1754 0 0,0 2-397 0 0,1 0 0 0 0,0 0 0 0 0,0-1-1 0 0,-1 1 1 0 0,1 0 0 0 0,0 0-1 0 0,0 0 1 0 0,-1 0 0 0 0,1 0 0 0 0,0 0-1 0 0,0 0 1 0 0,-1 1 0 0 0,1-1-1 0 0,0 0 1 0 0,0 0 0 0 0,-1 0 0 0 0,1 0-1 0 0,0 0 1 0 0,0 0 0 0 0,0 0-1 0 0,-1 0 1 0 0,1 1 0 0 0,0-1-1 0 0,0 0 1 0 0,0 0 0 0 0,-1 0 0 0 0,1 0-1 0 0,0 1 1 0 0,0-1 0 0 0,0 0-1 0 0,0 0 1 0 0,0 0 0 0 0,-1 1 0 0 0,1-1-1 0 0,0 0 1 0 0,0 0 0 0 0,0 1-1 0 0,0-1 1 0 0,0 0 0 0 0,0 0 0 0 0,0 1-1 0 0,0-1 1 0 0,0 0 0 0 0,0 0-1 0 0,0 1 1 0 0,0-1 0 0 0,0 0 0 0 0,0 0-1 0 0,0 1 1 0 0,0-1 0 0 0,0 0-1 0 0,-5 49 112 0 0,-8 64 744 0 0,2 132-1 0 0,10-233-978 0 0,1 1 0 0 0,1-1 0 0 0,0 0 0 0 0,0 1 0 0 0,2-1 0 0 0,-1 0 0 0 0,2 0 0 0 0,-1 0 0 0 0,2 0 0 0 0,5 11 0 0 0</inkml:trace>
</inkml:ink>
</file>

<file path=ppt/ink/ink3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7.928"/>
    </inkml:context>
    <inkml:brush xml:id="br0">
      <inkml:brushProperty name="width" value="0.1" units="cm"/>
      <inkml:brushProperty name="height" value="0.1" units="cm"/>
      <inkml:brushProperty name="color" value="#008C3A"/>
    </inkml:brush>
  </inkml:definitions>
  <inkml:trace contextRef="#ctx0" brushRef="#br0">1 12 10591 0 0,'4'-6'10597'0'0,"2"1"-9603"0"0,-1 5-731 0 0,0 0 1 0 0,-1 0-1 0 0,1 0 1 0 0,0 1-1 0 0,0-1 1 0 0,-1 1-1 0 0,1 0 1 0 0,0 1-1 0 0,-1-1 1 0 0,9 5-1 0 0,45 23 116 0 0,-50-24-256 0 0,35 23-144 0 0,-1 1-1 0 0,-2 2 1 0 0,-1 2 0 0 0,-1 2 0 0 0,-2 1 0 0 0,45 58 0 0 0,-74-84-1643 0 0</inkml:trace>
</inkml:ink>
</file>

<file path=ppt/ink/ink3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8.256"/>
    </inkml:context>
    <inkml:brush xml:id="br0">
      <inkml:brushProperty name="width" value="0.1" units="cm"/>
      <inkml:brushProperty name="height" value="0.1" units="cm"/>
      <inkml:brushProperty name="color" value="#008C3A"/>
    </inkml:brush>
  </inkml:definitions>
  <inkml:trace contextRef="#ctx0" brushRef="#br0">1 177 3223 0 0,'13'-18'14593'0'0,"-8"16"-13375"0"0,71-5 3617 0 0,-56 6-4547 0 0,1 1 1 0 0,-1 1 0 0 0,32 5-1 0 0,-49-6-311 0 0,1 2-160 0 0,-1-1 0 0 0,1 0-1 0 0,0-1 1 0 0,0 1 0 0 0,0-1 0 0 0,0 1-1 0 0,0-1 1 0 0,-1 0 0 0 0,1-1-1 0 0,0 1 1 0 0,0-1 0 0 0,0 0 0 0 0,0 0-1 0 0,-1 0 1 0 0,1 0 0 0 0,0 0-1 0 0,-1-1 1 0 0,6-3 0 0 0</inkml:trace>
  <inkml:trace contextRef="#ctx0" brushRef="#br0" timeOffset="1">803 7 11831 0 0,'0'0'1160'0'0,"-6"-6"-1032"0"0,15 11-128 0 0,2 0 0 0 0,-2-3 768 0 0,-1-1 128 0 0,4-1 24 0 0,-2 0 8 0 0,0 0-384 0 0,-2-3-64 0 0,0-7-24 0 0</inkml:trace>
</inkml:ink>
</file>

<file path=ppt/ink/ink3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8.584"/>
    </inkml:context>
    <inkml:brush xml:id="br0">
      <inkml:brushProperty name="width" value="0.1" units="cm"/>
      <inkml:brushProperty name="height" value="0.1" units="cm"/>
      <inkml:brushProperty name="color" value="#008C3A"/>
    </inkml:brush>
  </inkml:definitions>
  <inkml:trace contextRef="#ctx0" brushRef="#br0">1 37 1839 0 0,'10'-6'16344'0'0,"-2"3"-15544"0"0,4 1-112 0 0,0-1-16 0 0,1 1-368 0 0,0-1-72 0 0,2-1-8 0 0,3-1-8 0 0,1 2-1152 0 0,-1-2-232 0 0</inkml:trace>
</inkml:ink>
</file>

<file path=ppt/ink/ink3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8.943"/>
    </inkml:context>
    <inkml:brush xml:id="br0">
      <inkml:brushProperty name="width" value="0.1" units="cm"/>
      <inkml:brushProperty name="height" value="0.1" units="cm"/>
      <inkml:brushProperty name="color" value="#008C3A"/>
    </inkml:brush>
  </inkml:definitions>
  <inkml:trace contextRef="#ctx0" brushRef="#br0">31 0 10135 0 0,'0'0'1384'0'0,"-5"35"6655"0"0,-13 80-3552 0 0,14-84-4297 0 0,2 0 0 0 0,0 0 0 0 0,6 52-1 0 0,-4-80-290 0 0,11 46 348 0 0,-11-47-383 0 0,1-1 0 0 0,-1 1 1 0 0,1-1-1 0 0,0 1 0 0 0,0-1 1 0 0,-1 0-1 0 0,1 1 0 0 0,0-1 1 0 0,0 0-1 0 0,0 1 0 0 0,0-1 0 0 0,1 0 1 0 0,-1 0-1 0 0,0 0 0 0 0,0 0 1 0 0,1 0-1 0 0,-1 0 0 0 0,1 0 0 0 0,-1-1 1 0 0,0 1-1 0 0,1 0 0 0 0,0-1 1 0 0,-1 1-1 0 0,1-1 0 0 0,-1 0 1 0 0,4 1-1 0 0,6-2-1583 0 0</inkml:trace>
</inkml:ink>
</file>

<file path=ppt/ink/ink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2.045"/>
    </inkml:context>
    <inkml:brush xml:id="br0">
      <inkml:brushProperty name="width" value="0.1" units="cm"/>
      <inkml:brushProperty name="height" value="0.1" units="cm"/>
      <inkml:brushProperty name="color" value="#004F8B"/>
    </inkml:brush>
  </inkml:definitions>
  <inkml:trace contextRef="#ctx0" brushRef="#br0">64 1 8287 0 0,'-3'1'178'0'0,"0"0"-1"0"0,0 0 0 0 0,1 0 0 0 0,-1 0 0 0 0,0 1 0 0 0,1-1 1 0 0,-1 1-1 0 0,1-1 0 0 0,-1 1 0 0 0,1 0 0 0 0,0 0 0 0 0,0 0 0 0 0,-1 0 1 0 0,2 1-1 0 0,-1-1 0 0 0,0 1 0 0 0,0-1 0 0 0,1 1 0 0 0,-1-1 1 0 0,1 1-1 0 0,0 0 0 0 0,0 0 0 0 0,0 0 0 0 0,0 0 0 0 0,0 3 1 0 0,-2 3 668 0 0,1 0 0 0 0,0-1 0 0 0,0 1 0 0 0,1 0 1 0 0,0 0-1 0 0,1 0 0 0 0,0 15 0 0 0,4-9-484 0 0,1-1-1 0 0,1 1 0 0 0,0-1 1 0 0,0 0-1 0 0,1-1 1 0 0,1 1-1 0 0,1-2 0 0 0,0 1 1 0 0,0-1-1 0 0,1 0 1 0 0,1-1-1 0 0,0-1 1 0 0,0 1-1 0 0,1-2 0 0 0,22 15 1 0 0,-26-21-365 0 0,0 1 0 0 0,0-2 1 0 0,1 1-1 0 0,0-1 0 0 0,-1 0 1 0 0,1-1-1 0 0,0 0 0 0 0,0-1 1 0 0,0 1-1 0 0,-1-2 0 0 0,1 1 1 0 0,0-1-1 0 0,14-4 0 0 0,13-3 92 0 0,65-26-1 0 0,-81 27 1 0 0,24-11 242 0 0,44-26-1 0 0,-54 26-68 0 0,1 1-1 0 0,60-20 0 0 0,-86 35-242 0 0,-1 0 0 0 0,1 1 0 0 0,0 0 0 0 0,0 1 0 0 0,0 0 0 0 0,0 0 0 0 0,0 1 0 0 0,0 0 0 0 0,0 0 0 0 0,0 1 0 0 0,13 5 0 0 0,8 4-664 0 0,54 29-1 0 0,-65-30-203 0 0,-1 0-279 0 0</inkml:trace>
</inkml:ink>
</file>

<file path=ppt/ink/ink3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9.271"/>
    </inkml:context>
    <inkml:brush xml:id="br0">
      <inkml:brushProperty name="width" value="0.1" units="cm"/>
      <inkml:brushProperty name="height" value="0.1" units="cm"/>
      <inkml:brushProperty name="color" value="#008C3A"/>
    </inkml:brush>
  </inkml:definitions>
  <inkml:trace contextRef="#ctx0" brushRef="#br0">1 0 15919 0 0,'4'16'5605'0'0,"-6"22"-2714"0"0,-1 1-2182 0 0,21 127 13 0 0,-14-145-1036 0 0,1 0 1 0 0,1 0-1 0 0,0-1 0 0 0,2 0 0 0 0,17 34 0 0 0,-24-52 65 0 0,5 7-1486 0 0</inkml:trace>
</inkml:ink>
</file>

<file path=ppt/ink/ink3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9.599"/>
    </inkml:context>
    <inkml:brush xml:id="br0">
      <inkml:brushProperty name="width" value="0.1" units="cm"/>
      <inkml:brushProperty name="height" value="0.1" units="cm"/>
      <inkml:brushProperty name="color" value="#008C3A"/>
    </inkml:brush>
  </inkml:definitions>
  <inkml:trace contextRef="#ctx0" brushRef="#br0">22 85 5983 0 0,'-22'17'16092'0'0,"32"-11"-17520"0"0,-4-3 1648 0 0,0 0 0 0 0,1-1 0 0 0,-1 0 0 0 0,1-1 0 0 0,-1 1 0 0 0,1-1 0 0 0,-1 0 0 0 0,1-1 0 0 0,0 0 0 0 0,0 0-1 0 0,-1 0 1 0 0,1-1 0 0 0,0 0 0 0 0,7-2 0 0 0,4-1 137 0 0,0-1 1 0 0,0-1-1 0 0,32-15 0 0 0,-32 12-164 0 0,0 1 0 0 0,0 0 0 0 0,1 2 0 0 0,0 0 0 0 0,0 1 0 0 0,0 0 0 0 0,21-1 0 0 0,-38 6-193 0 0,1-1 0 0 0,-1 1 0 0 0,0-1 0 0 0,1 0 0 0 0,-1 0 0 0 0,0 0 0 0 0,0 0 0 0 0,0 0 0 0 0,0-1 0 0 0,4-2 0 0 0,-4 2 0 0 0,0 1 0 0 0,1-1 0 0 0,-1 0 0 0 0,1 1 0 0 0,0 0 0 0 0,-1-1 0 0 0,1 1 0 0 0,0 0 0 0 0,0 0 0 0 0,3 0 0 0 0,2 1-33 0 0,0 0 0 0 0,1 1 0 0 0,-1 0 0 0 0,0 0 1 0 0,1 1-1 0 0,-1 0 0 0 0,0 0 0 0 0,0 1 0 0 0,-1 0 0 0 0,1 0 0 0 0,0 1 0 0 0,-1 0 0 0 0,9 6 0 0 0,38 18-8459 0 0</inkml:trace>
</inkml:ink>
</file>

<file path=ppt/ink/ink3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29.990"/>
    </inkml:context>
    <inkml:brush xml:id="br0">
      <inkml:brushProperty name="width" value="0.1" units="cm"/>
      <inkml:brushProperty name="height" value="0.1" units="cm"/>
      <inkml:brushProperty name="color" value="#008C3A"/>
    </inkml:brush>
  </inkml:definitions>
  <inkml:trace contextRef="#ctx0" brushRef="#br0">9 212 7367 0 0,'5'168'7908'0'0,"-5"-166"-7241"0"0,8 42 1544 0 0,-8-59 1469 0 0,-4-67-1907 0 0,-2 30-1032 0 0,1 18-358 0 0,1 1 1 0 0,2-1-1 0 0,1 0 0 0 0,2 0 1 0 0,6-35-1 0 0,-7 67-376 0 0,0 0-1 0 0,0 0 1 0 0,0 1-1 0 0,1-1 1 0 0,-1 0-1 0 0,1 1 1 0 0,-1-1-1 0 0,1 0 1 0 0,0 1-1 0 0,0-1 1 0 0,0 1 0 0 0,0-1-1 0 0,0 1 1 0 0,0-1-1 0 0,0 1 1 0 0,0 0-1 0 0,0 0 1 0 0,1-1-1 0 0,-1 1 1 0 0,1 0-1 0 0,-1 0 1 0 0,0 0-1 0 0,1 1 1 0 0,0-1 0 0 0,-1 0-1 0 0,1 0 1 0 0,-1 1-1 0 0,1-1 1 0 0,0 1-1 0 0,2-1 1 0 0,3 1-193 0 0,0 1 1 0 0,-1-1 0 0 0,1 1 0 0 0,-1 1-1 0 0,1-1 1 0 0,10 5 0 0 0,3 0-1489 0 0,-2-2 282 0 0</inkml:trace>
</inkml:ink>
</file>

<file path=ppt/ink/ink3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0.365"/>
    </inkml:context>
    <inkml:brush xml:id="br0">
      <inkml:brushProperty name="width" value="0.1" units="cm"/>
      <inkml:brushProperty name="height" value="0.1" units="cm"/>
      <inkml:brushProperty name="color" value="#008C3A"/>
    </inkml:brush>
  </inkml:definitions>
  <inkml:trace contextRef="#ctx0" brushRef="#br0">11 170 13791 0 0,'0'0'630'0'0,"-11"-35"236"0"0,11 28-491 0 0,0 0-1 0 0,1 0 1 0 0,0 0 0 0 0,0 0-1 0 0,0 0 1 0 0,1 1-1 0 0,0-1 1 0 0,0 0-1 0 0,0 1 1 0 0,1-1-1 0 0,0 1 1 0 0,1 0 0 0 0,6-9-1 0 0,-9 12-213 0 0,1 1 0 0 0,0-1 0 0 0,0 1 1 0 0,1 0-1 0 0,-1 0 0 0 0,0 0 0 0 0,1 0 0 0 0,-1 0 0 0 0,1 0 0 0 0,0 1 0 0 0,-1-1 0 0 0,1 1 0 0 0,0-1 0 0 0,0 1 1 0 0,0 0-1 0 0,0 0 0 0 0,0 1 0 0 0,0-1 0 0 0,0 1 0 0 0,1-1 0 0 0,-1 1 0 0 0,0 0 0 0 0,0 0 0 0 0,0 1 0 0 0,0-1 1 0 0,0 0-1 0 0,0 1 0 0 0,1 0 0 0 0,-1 0 0 0 0,0 0 0 0 0,-1 0 0 0 0,6 3 0 0 0,-5-3-138 0 0,0 1-1 0 0,0 0 0 0 0,0 0 1 0 0,0 0-1 0 0,0 1 1 0 0,-1-1-1 0 0,1 1 0 0 0,-1 0 1 0 0,0-1-1 0 0,1 1 1 0 0,-1 0-1 0 0,0 0 1 0 0,-1 1-1 0 0,1-1 0 0 0,2 6 1 0 0,10 58 156 0 0,-14-60-171 0 0,1 0 0 0 0,-1 0-1 0 0,2 1 1 0 0,-1-1 0 0 0,1 0 0 0 0,0 0-1 0 0,0 0 1 0 0,1-1 0 0 0,0 1 0 0 0,0 0-1 0 0,1-1 1 0 0,0 0 0 0 0,8 11 0 0 0,-1-8-35 0 0,1 0 0 0 0,0-1 0 0 0,0-1 1 0 0,1 0-1 0 0,0 0 0 0 0,0-2 0 0 0,17 6 0 0 0,-3-2-695 0 0,0-2 1 0 0,49 6-1 0 0,-56-12-1690 0 0</inkml:trace>
</inkml:ink>
</file>

<file path=ppt/ink/ink3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2.053"/>
    </inkml:context>
    <inkml:brush xml:id="br0">
      <inkml:brushProperty name="width" value="0.1" units="cm"/>
      <inkml:brushProperty name="height" value="0.1" units="cm"/>
      <inkml:brushProperty name="color" value="#008C3A"/>
    </inkml:brush>
  </inkml:definitions>
  <inkml:trace contextRef="#ctx0" brushRef="#br0">8 36 12551 0 0,'0'0'572'0'0,"-8"-1"360"0"0,12 1-538 0 0,-1 0-1 0 0,1 0 0 0 0,0 0 1 0 0,-1-1-1 0 0,1 0 0 0 0,-1 0 1 0 0,1 0-1 0 0,-1 0 0 0 0,1 0 1 0 0,-1 0-1 0 0,4-3 0 0 0,4-1 390 0 0,2 1-767 0 0,1 0 0 0 0,0 1 0 0 0,0 0 0 0 0,28-1 0 0 0,-32 4-1391 0 0</inkml:trace>
</inkml:ink>
</file>

<file path=ppt/ink/ink3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2.396"/>
    </inkml:context>
    <inkml:brush xml:id="br0">
      <inkml:brushProperty name="width" value="0.1" units="cm"/>
      <inkml:brushProperty name="height" value="0.1" units="cm"/>
      <inkml:brushProperty name="color" value="#008C3A"/>
    </inkml:brush>
  </inkml:definitions>
  <inkml:trace contextRef="#ctx0" brushRef="#br0">1 0 7367 0 0,'0'0'784'0'0,"7"4"-784"0"0,2-3 1800 0 0,0 1 336 0 0,1-2 64 0 0,-2 1 8 0 0,1 0-1272 0 0,1 2-256 0 0,1-2-48 0 0,-1-1 224 0 0,-1 1-696 0 0,6 4-8 0 0,-2 1-5440 0 0</inkml:trace>
</inkml:ink>
</file>

<file path=ppt/ink/ink3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6.112"/>
    </inkml:context>
    <inkml:brush xml:id="br0">
      <inkml:brushProperty name="width" value="0.1" units="cm"/>
      <inkml:brushProperty name="height" value="0.1" units="cm"/>
      <inkml:brushProperty name="color" value="#008C3A"/>
    </inkml:brush>
  </inkml:definitions>
  <inkml:trace contextRef="#ctx0" brushRef="#br0">39 164 5983 0 0,'0'0'1388'0'0,"-8"-27"5187"0"0,24-91 30 0 0,-21 100-4712 0 0,1 17-736 0 0,0 13-679 0 0,-19 242 478 0 0,15-153-744 0 0,8-98-213 0 0,-1 2-21 0 0,0 1-1 0 0,1-1 0 0 0,-1 1 0 0 0,1-1 0 0 0,1 0 0 0 0,-1 1 1 0 0,1-1-1 0 0,0 1 0 0 0,0-1 0 0 0,0 0 0 0 0,1 0 1 0 0,4 10-1 0 0,-6-14-162 0 0,1-1 0 0 0,0 0-1 0 0,0 1 1 0 0,0-1 0 0 0,0 0 0 0 0,-1 0 0 0 0,1 0 0 0 0,0 0 0 0 0,0 0-1 0 0,0 0 1 0 0,0 0 0 0 0,0 0 0 0 0,0 0 0 0 0,-1 0 0 0 0,1 0 0 0 0,0 0 0 0 0,0 0-1 0 0,0-1 1 0 0,1 1 0 0 0,4-4-1639 0 0</inkml:trace>
</inkml:ink>
</file>

<file path=ppt/ink/ink3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6.440"/>
    </inkml:context>
    <inkml:brush xml:id="br0">
      <inkml:brushProperty name="width" value="0.1" units="cm"/>
      <inkml:brushProperty name="height" value="0.1" units="cm"/>
      <inkml:brushProperty name="color" value="#008C3A"/>
    </inkml:brush>
  </inkml:definitions>
  <inkml:trace contextRef="#ctx0" brushRef="#br0">52 0 8287 0 0,'-5'0'11290'0'0,"-20"2"-9597"0"0,23-1-1640 0 0,1-1 0 0 0,0 0 0 0 0,0 1 0 0 0,0-1 0 0 0,0 1 1 0 0,0-1-1 0 0,0 1 0 0 0,0 0 0 0 0,0-1 0 0 0,0 1 0 0 0,0 0 0 0 0,1 0 0 0 0,-1-1 1 0 0,0 1-1 0 0,0 0 0 0 0,1 0 0 0 0,-1 0 0 0 0,0 0 0 0 0,1 0 0 0 0,-1 0 1 0 0,1 0-1 0 0,-1 0 0 0 0,1 1 0 0 0,0-1 0 0 0,-1 0 0 0 0,1 0 0 0 0,0 0 0 0 0,0 0 1 0 0,0 0-1 0 0,0 1 0 0 0,0-1 0 0 0,0 0 0 0 0,0 0 0 0 0,0 0 0 0 0,1 0 0 0 0,-1 1 1 0 0,1 0-1 0 0,15 53 285 0 0,-10-39-46 0 0,48 169 972 0 0,-51-179-1387 0 0,0 0-1 0 0,0-1 0 0 0,1 1 1 0 0,0-1-1 0 0,0 0 1 0 0,0 0-1 0 0,1 0 0 0 0,8 7 1 0 0,-1 0-250 0 0,2-4-4982 0 0</inkml:trace>
</inkml:ink>
</file>

<file path=ppt/ink/ink3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6.799"/>
    </inkml:context>
    <inkml:brush xml:id="br0">
      <inkml:brushProperty name="width" value="0.1" units="cm"/>
      <inkml:brushProperty name="height" value="0.1" units="cm"/>
      <inkml:brushProperty name="color" value="#008C3A"/>
    </inkml:brush>
  </inkml:definitions>
  <inkml:trace contextRef="#ctx0" brushRef="#br0">66 0 12439 0 0,'0'0'566'0'0,"-25"29"1035"0"0,17-16-154 0 0,3-6-742 0 0,0 1-1 0 0,1-1 1 0 0,0 1 0 0 0,0 0 0 0 0,-5 17-1 0 0,8-23-632 0 0,1 0-1 0 0,0 0 1 0 0,-1 0-1 0 0,1 0 1 0 0,0 0 0 0 0,0 0-1 0 0,1 0 1 0 0,-1 0-1 0 0,0 0 1 0 0,1 0-1 0 0,-1 0 1 0 0,1 0 0 0 0,-1 0-1 0 0,1 0 1 0 0,0 0-1 0 0,0 0 1 0 0,0-1-1 0 0,0 1 1 0 0,0 0-1 0 0,0 0 1 0 0,1-1 0 0 0,-1 1-1 0 0,0-1 1 0 0,1 1-1 0 0,0-1 1 0 0,-1 0-1 0 0,1 0 1 0 0,0 0-1 0 0,-1 0 1 0 0,1 0 0 0 0,4 2-1 0 0,-3-2-6 0 0,0 0 0 0 0,1 0 0 0 0,-1 0-1 0 0,1-1 1 0 0,-1 1 0 0 0,1-1 0 0 0,0 0-1 0 0,-1 0 1 0 0,1 0 0 0 0,-1-1 0 0 0,1 1 0 0 0,-1-1-1 0 0,1 0 1 0 0,-1 0 0 0 0,6-2 0 0 0,56-26 422 0 0,-39 16-255 0 0,12-5 21 0 0,-11 5 22 0 0,0 0 1 0 0,1 2-1 0 0,42-10 1 0 0,-62 19-245 0 0,0 1 0 0 0,0-1 0 0 0,0 2 0 0 0,0-1 0 0 0,0 1-1 0 0,0 1 1 0 0,0-1 0 0 0,1 1 0 0 0,-1 1 0 0 0,0-1 0 0 0,-1 1 0 0 0,1 1 0 0 0,0-1 0 0 0,0 1 0 0 0,-1 1 0 0 0,0 0 0 0 0,10 6 0 0 0,24 18-1180 0 0,59 31-1 0 0,-86-51-783 0 0</inkml:trace>
</inkml:ink>
</file>

<file path=ppt/ink/ink3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7.127"/>
    </inkml:context>
    <inkml:brush xml:id="br0">
      <inkml:brushProperty name="width" value="0.1" units="cm"/>
      <inkml:brushProperty name="height" value="0.1" units="cm"/>
      <inkml:brushProperty name="color" value="#008C3A"/>
    </inkml:brush>
  </inkml:definitions>
  <inkml:trace contextRef="#ctx0" brushRef="#br0">9 0 8287 0 0,'0'0'639'0'0,"5"12"3132"0"0,-6-13-3377 0 0,1 1-296 0 0,-1 0 1 0 0,1 0-1 0 0,0-1 1 0 0,0 1-1 0 0,-1 0 1 0 0,1 0-1 0 0,0 0 1 0 0,-1 0 0 0 0,1 0-1 0 0,0 0 1 0 0,-1-1-1 0 0,1 1 1 0 0,0 0-1 0 0,0 0 1 0 0,-1 0-1 0 0,1 0 1 0 0,0 0-1 0 0,-1 0 1 0 0,1 0-1 0 0,0 0 1 0 0,-1 0-1 0 0,1 1 1 0 0,0-1-1 0 0,-1 0 1 0 0,1 0-1 0 0,0 0 1 0 0,0 0 0 0 0,-1 0-1 0 0,1 0 1 0 0,0 1-1 0 0,0-1 1 0 0,-1 1 295 0 0,0-1-296 0 0,1 0 1 0 0,0 0-1 0 0,0 1 1 0 0,0-1-1 0 0,0 0 1 0 0,-1 0-1 0 0,1 1 1 0 0,0-1 0 0 0,0 1-1 0 0,8 19 2975 0 0,26 21 297 0 0,-21-31-3086 0 0,1-1-1 0 0,0-1 1 0 0,16 8 0 0 0,23 1-3023 0 0,-38-14 1300 0 0</inkml:trace>
</inkml:ink>
</file>

<file path=ppt/ink/ink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2.552"/>
    </inkml:context>
    <inkml:brush xml:id="br0">
      <inkml:brushProperty name="width" value="0.1" units="cm"/>
      <inkml:brushProperty name="height" value="0.1" units="cm"/>
      <inkml:brushProperty name="color" value="#004F8B"/>
    </inkml:brush>
  </inkml:definitions>
  <inkml:trace contextRef="#ctx0" brushRef="#br0">366 96 6447 0 0,'0'0'499'0'0,"7"-32"5756"0"0,-7 29-5815 0 0,0 0 1 0 0,0 0 0 0 0,-1 0 0 0 0,1 0 0 0 0,-1 1 0 0 0,0-1-1 0 0,1 0 1 0 0,-1 0 0 0 0,-1 0 0 0 0,1 1 0 0 0,0-1-1 0 0,-1 0 1 0 0,1 1 0 0 0,-1 0 0 0 0,0-1 0 0 0,0 1 0 0 0,0 0-1 0 0,-3-3 1 0 0,3 3-233 0 0,-1 1 1 0 0,1 0-1 0 0,-1-1 0 0 0,0 1 1 0 0,0 0-1 0 0,1 1 0 0 0,-1-1 1 0 0,0 0-1 0 0,0 1 0 0 0,0 0 0 0 0,0-1 1 0 0,0 1-1 0 0,0 0 0 0 0,0 0 1 0 0,-3 1-1 0 0,-5 2-64 0 0,0-1 1 0 0,0 2 0 0 0,0-1-1 0 0,0 2 1 0 0,1-1-1 0 0,0 1 1 0 0,0 1-1 0 0,-10 7 1 0 0,0 0-87 0 0,1 2 0 0 0,0 1 0 0 0,1 0 0 0 0,1 1 0 0 0,1 1 0 0 0,0 1 1 0 0,1 0-1 0 0,-13 23 0 0 0,24-36-57 0 0,1 1 0 0 0,-1-1 1 0 0,1 1-1 0 0,0 0 0 0 0,1-1 1 0 0,0 1-1 0 0,0 0 0 0 0,0 0 1 0 0,1 1-1 0 0,0-1 0 0 0,1 0 1 0 0,-1 0-1 0 0,1 1 0 0 0,1-1 1 0 0,-1 0-1 0 0,1 0 0 0 0,1 0 1 0 0,-1 0-1 0 0,1 1 0 0 0,0-2 1 0 0,1 1-1 0 0,0 0 0 0 0,0 0 1 0 0,0-1-1 0 0,1 0 0 0 0,0 0 0 0 0,0 0 1 0 0,0 0-1 0 0,1 0 0 0 0,0-1 1 0 0,6 5-1 0 0,-1-1 30 0 0,0 0 0 0 0,1-1-1 0 0,1-1 1 0 0,-1 0 0 0 0,1 0 0 0 0,0-1-1 0 0,0-1 1 0 0,25 8 0 0 0,-31-11-235 0 0,1 0-1 0 0,0-1 1 0 0,0 1 0 0 0,0-1 0 0 0,0-1-1 0 0,1 0 1 0 0,-1 0 0 0 0,0 0 0 0 0,0-1-1 0 0,0 0 1 0 0,0 0 0 0 0,0-1 0 0 0,0 1-1 0 0,0-2 1 0 0,-1 1 0 0 0,1-1 0 0 0,-1 0-1 0 0,9-5 1 0 0,6-8-8224 0 0</inkml:trace>
</inkml:ink>
</file>

<file path=ppt/ink/ink3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7.471"/>
    </inkml:context>
    <inkml:brush xml:id="br0">
      <inkml:brushProperty name="width" value="0.1" units="cm"/>
      <inkml:brushProperty name="height" value="0.1" units="cm"/>
      <inkml:brushProperty name="color" value="#008C3A"/>
    </inkml:brush>
  </inkml:definitions>
  <inkml:trace contextRef="#ctx0" brushRef="#br0">226 0 2303 0 0,'-29'7'1890'0'0,"24"-4"-886"0"0,1-1-1 0 0,-1 1 0 0 0,1 1 0 0 0,-1-1 1 0 0,1 1-1 0 0,-7 7 0 0 0,-2 5 2586 0 0,1 1-1 0 0,-13 22 1 0 0,7-12-4082 0 0,2-1 1141 0 0,0 1 1 0 0,-15 37 0 0 0,24-47-1292 0 0,1-1 0 0 0,-7 34 0 0 0,11-37-472 0 0</inkml:trace>
</inkml:ink>
</file>

<file path=ppt/ink/ink3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7.815"/>
    </inkml:context>
    <inkml:brush xml:id="br0">
      <inkml:brushProperty name="width" value="0.1" units="cm"/>
      <inkml:brushProperty name="height" value="0.1" units="cm"/>
      <inkml:brushProperty name="color" value="#008C3A"/>
    </inkml:brush>
  </inkml:definitions>
  <inkml:trace contextRef="#ctx0" brushRef="#br0">210 12 11807 0 0,'-13'-12'2476'0'0,"10"13"-2140"0"0,0 0 1 0 0,0 0-1 0 0,0 0 0 0 0,-1 0 0 0 0,1 0 0 0 0,0 1 0 0 0,1-1 0 0 0,-1 1 1 0 0,0 0-1 0 0,0 0 0 0 0,1 0 0 0 0,-1 0 0 0 0,1 1 0 0 0,0-1 0 0 0,-1 0 0 0 0,1 1 1 0 0,0 0-1 0 0,1 0 0 0 0,-4 5 0 0 0,-27 57 966 0 0,9-4-768 0 0,2 1 0 0 0,3 0 0 0 0,2 2 0 0 0,4 0-1 0 0,-7 95 1 0 0,18-137-527 0 0,2 1 1 0 0,1-1-1 0 0,0 1 1 0 0,2-1-1 0 0,1 0 0 0 0,0 0 1 0 0,2 0-1 0 0,0 0 0 0 0,2-1 1 0 0,0-1-1 0 0,1 0 1 0 0,1 0-1 0 0,1-1 0 0 0,1 0 1 0 0,1-1-1 0 0,0 0 0 0 0,1-1 1 0 0,29 24-1 0 0,10 10-4579 0 0</inkml:trace>
</inkml:ink>
</file>

<file path=ppt/ink/ink3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9.011"/>
    </inkml:context>
    <inkml:brush xml:id="br0">
      <inkml:brushProperty name="width" value="0.1" units="cm"/>
      <inkml:brushProperty name="height" value="0.1" units="cm"/>
      <inkml:brushProperty name="color" value="#008C3A"/>
    </inkml:brush>
  </inkml:definitions>
  <inkml:trace contextRef="#ctx0" brushRef="#br0">20 1 7367 0 0,'-3'0'13836'0'0,"0"5"-13368"0"0,-8 186 3113 0 0,9-130-3317 0 0,1-54-330 0 0,2 0 0 0 0,-1 0 0 0 0,1 0 0 0 0,0 0 0 0 0,1 0 0 0 0,-1 0 0 0 0,2-1 0 0 0,-1 1 0 0 0,5 8 0 0 0,13 11-5155 0 0</inkml:trace>
</inkml:ink>
</file>

<file path=ppt/ink/ink3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9.355"/>
    </inkml:context>
    <inkml:brush xml:id="br0">
      <inkml:brushProperty name="width" value="0.1" units="cm"/>
      <inkml:brushProperty name="height" value="0.1" units="cm"/>
      <inkml:brushProperty name="color" value="#008C3A"/>
    </inkml:brush>
  </inkml:definitions>
  <inkml:trace contextRef="#ctx0" brushRef="#br0">1 90 7367 0 0,'39'-25'1592'0'0,"18"-14"6329"0"0,-33 22-5507 0 0,-17 12-1157 0 0,-7 4-1200 0 0,1 1 0 0 0,-1 0 1 0 0,0 0-1 0 0,0-1 0 0 0,0 1 1 0 0,1 0-1 0 0,-1 0 0 0 0,0 0 1 0 0,0 0-1 0 0,1-1 0 0 0,-1 1 1 0 0,0 0-1 0 0,0 0 0 0 0,1 0 1 0 0,-1 0-1 0 0,0 0 0 0 0,0 0 1 0 0,1 0-1 0 0,-1-1 1 0 0,0 1-1 0 0,1 0 0 0 0,-1 0 1 0 0,0 0-1 0 0,1 0 0 0 0,-1 0 1 0 0,0 1-1 0 0,0-1 0 0 0,1 0 1 0 0,-1 0-1 0 0,0 0 0 0 0,1 0 1 0 0,-1 0-1 0 0,0 0 0 0 0,0 0 1 0 0,1 0-1 0 0,-1 1 0 0 0,0-1 1 0 0,0 0-1 0 0,1 0 0 0 0,-1 0 1 0 0,0 1-1 0 0,0-1 1 0 0,0 0-1 0 0,1 0 0 0 0,-1 1 1 0 0,0-1-1 0 0,0 0 0 0 0,0 0 1 0 0,0 1-1 0 0,0-1 0 0 0,1 0 1 0 0,-1 0-1 0 0,0 1 0 0 0,0-1 1 0 0,0 0-1 0 0,0 1 0 0 0,0-1 1 0 0,0 0-1 0 0,0 1 0 0 0,0-1 1 0 0,0 0-1 0 0,0 0 0 0 0,0 1 1 0 0,3 5-512 0 0,1 2 524 0 0,-1 0-1 0 0,0 1 0 0 0,-1-1 1 0 0,0 1-1 0 0,0-1 1 0 0,1 14-1 0 0,5 24-67 0 0,1-12 15 0 0,-8-28-11 0 0,0 0 0 0 0,0 0 0 0 0,0 0 1 0 0,1 0-1 0 0,0 0 0 0 0,0 0 1 0 0,0-1-1 0 0,1 1 0 0 0,0-1 0 0 0,0 0 1 0 0,0 0-1 0 0,1 0 0 0 0,0 0 1 0 0,0-1-1 0 0,0 1 0 0 0,0-1 1 0 0,1 0-1 0 0,7 5 0 0 0,15 8-171 0 0,-22-13-212 0 0,1-1 1 0 0,0 1 0 0 0,0-1-1 0 0,0 0 1 0 0,0 0 0 0 0,0-1 0 0 0,1 0-1 0 0,9 2 1 0 0</inkml:trace>
</inkml:ink>
</file>

<file path=ppt/ink/ink3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39.683"/>
    </inkml:context>
    <inkml:brush xml:id="br0">
      <inkml:brushProperty name="width" value="0.1" units="cm"/>
      <inkml:brushProperty name="height" value="0.1" units="cm"/>
      <inkml:brushProperty name="color" value="#008C3A"/>
    </inkml:brush>
  </inkml:definitions>
  <inkml:trace contextRef="#ctx0" brushRef="#br0">0 0 9215 0 0,'0'0'9720'0'0,"5"4"-9384"0"0,1 0-1312 0 0,2-2-264 0 0</inkml:trace>
</inkml:ink>
</file>

<file path=ppt/ink/ink3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0.026"/>
    </inkml:context>
    <inkml:brush xml:id="br0">
      <inkml:brushProperty name="width" value="0.1" units="cm"/>
      <inkml:brushProperty name="height" value="0.1" units="cm"/>
      <inkml:brushProperty name="color" value="#008C3A"/>
    </inkml:brush>
  </inkml:definitions>
  <inkml:trace contextRef="#ctx0" brushRef="#br0">132 1 4143 0 0,'-6'1'14046'0'0,"-22"3"-11105"0"0,24-2-2834 0 0,-1 0-1 0 0,1 1 1 0 0,0-1-1 0 0,0 1 1 0 0,0 0 0 0 0,0 0-1 0 0,1 1 1 0 0,-1-1 0 0 0,1 1-1 0 0,0-1 1 0 0,0 1 0 0 0,0 0-1 0 0,0 0 1 0 0,1 1 0 0 0,0-1-1 0 0,0 0 1 0 0,0 1 0 0 0,-2 8-1 0 0,-5 12 107 0 0,2 1-1 0 0,-3 28 1 0 0,8-48-115 0 0,0 10 38 0 0,0 0 0 0 0,0-1 0 0 0,2 1 0 0 0,0 0 0 0 0,1 0-1 0 0,0 0 1 0 0,1 0 0 0 0,8 27 0 0 0,-9-39-129 0 0,0 0 1 0 0,0 0 0 0 0,1 0-1 0 0,-1-1 1 0 0,1 1 0 0 0,0 0-1 0 0,0-1 1 0 0,1 1-1 0 0,-1-1 1 0 0,1 0 0 0 0,0 1-1 0 0,0-1 1 0 0,0-1 0 0 0,0 1-1 0 0,0 0 1 0 0,0-1-1 0 0,1 1 1 0 0,-1-1 0 0 0,1 0-1 0 0,0 0 1 0 0,0-1 0 0 0,-1 1-1 0 0,1-1 1 0 0,0 0-1 0 0,1 0 1 0 0,-1 0 0 0 0,0 0-1 0 0,0-1 1 0 0,0 0-1 0 0,0 1 1 0 0,0-2 0 0 0,1 1-1 0 0,-1 0 1 0 0,0-1 0 0 0,0 0-1 0 0,0 0 1 0 0,8-3-1 0 0,-5 2 28 0 0,0 0 0 0 0,0-1 0 0 0,0 0 0 0 0,0 0 0 0 0,11-8 0 0 0,-17 11-26 0 0,-1-1 1 0 0,1 0-1 0 0,0 1 0 0 0,0-1 0 0 0,0 0 0 0 0,-1 1 0 0 0,1-1 0 0 0,0 0 1 0 0,-1 0-1 0 0,1 0 0 0 0,-1 0 0 0 0,1 0 0 0 0,-1 0 0 0 0,1 0 0 0 0,-1 0 0 0 0,0 0 1 0 0,1 0-1 0 0,-1 0 0 0 0,0-2 0 0 0,0 2-2 0 0,-1 0 0 0 0,1 0-1 0 0,0-1 1 0 0,-1 1 0 0 0,0 0 0 0 0,1 0-1 0 0,-1 0 1 0 0,0-1 0 0 0,1 1 0 0 0,-1 0-1 0 0,0 0 1 0 0,0 0 0 0 0,0 0 0 0 0,0 0 0 0 0,0 1-1 0 0,0-1 1 0 0,0 0 0 0 0,0 0 0 0 0,-1 1-1 0 0,0-2 1 0 0,-2 1-12 0 0,1-1 0 0 0,-1 1 1 0 0,0 0-1 0 0,1-1 0 0 0,-1 2 0 0 0,0-1 0 0 0,0 0 0 0 0,0 1 1 0 0,1-1-1 0 0,-1 1 0 0 0,0 0 0 0 0,0 1 0 0 0,0-1 0 0 0,0 1 1 0 0,0-1-1 0 0,1 1 0 0 0,-1 0 0 0 0,-4 2 0 0 0,-2 1-1009 0 0,0 1 0 0 0,0 0 0 0 0,0 0 0 0 0,0 1 0 0 0,-9 7 0 0 0</inkml:trace>
</inkml:ink>
</file>

<file path=ppt/ink/ink3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0.370"/>
    </inkml:context>
    <inkml:brush xml:id="br0">
      <inkml:brushProperty name="width" value="0.1" units="cm"/>
      <inkml:brushProperty name="height" value="0.1" units="cm"/>
      <inkml:brushProperty name="color" value="#008C3A"/>
    </inkml:brush>
  </inkml:definitions>
  <inkml:trace contextRef="#ctx0" brushRef="#br0">1 233 14711 0 0,'0'0'1335'0'0,"22"-20"646"0"0,6 9-794 0 0,0 1 0 0 0,1 1-1 0 0,0 1 1 0 0,59-7 0 0 0,48-13 410 0 0,30-12-839 0 0,315-36 0 0 0,-401 66-1105 0 0,-15 4-4637 0 0,-46 7-3056 0 0</inkml:trace>
</inkml:ink>
</file>

<file path=ppt/ink/ink3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1.323"/>
    </inkml:context>
    <inkml:brush xml:id="br0">
      <inkml:brushProperty name="width" value="0.1" units="cm"/>
      <inkml:brushProperty name="height" value="0.1" units="cm"/>
      <inkml:brushProperty name="color" value="#008C3A"/>
    </inkml:brush>
  </inkml:definitions>
  <inkml:trace contextRef="#ctx0" brushRef="#br0">1 82 9095 0 0,'0'0'823'0'0,"25"-13"96"0"0,14 7 1084 0 0,-27 6-1243 0 0,0-2 0 0 0,0 0 0 0 0,0 0 0 0 0,0-1 0 0 0,0-1 0 0 0,-1 0-1 0 0,13-6 1 0 0,-7-6 1115 0 0,-15 13-1675 0 0,-1 2 1 0 0,1-1 0 0 0,-1 0-1 0 0,1 0 1 0 0,0 0-1 0 0,0 1 1 0 0,0-1 0 0 0,0 1-1 0 0,0 0 1 0 0,3-2-1 0 0,-4 3-162 0 0,0 0 0 0 0,0 0 0 0 0,1 0 0 0 0,-1 0 0 0 0,0 0-1 0 0,0 0 1 0 0,0 1 0 0 0,1-1 0 0 0,-1 0 0 0 0,0 1 0 0 0,0-1-1 0 0,0 1 1 0 0,0-1 0 0 0,0 1 0 0 0,0 0 0 0 0,0-1 0 0 0,0 1 0 0 0,0 0-1 0 0,0-1 1 0 0,0 1 0 0 0,0 0 0 0 0,-1 0 0 0 0,1 0 0 0 0,0 0-1 0 0,-1 0 1 0 0,1 0 0 0 0,0 0 0 0 0,0 1 0 0 0,1 3-43 0 0,1-1 1 0 0,-1 0-1 0 0,0 1 1 0 0,0-1-1 0 0,0 1 1 0 0,-1 0-1 0 0,0-1 1 0 0,0 1-1 0 0,0 0 0 0 0,0 0 1 0 0,-1 0-1 0 0,0 0 1 0 0,0 0-1 0 0,0 0 1 0 0,0 0-1 0 0,-1 0 1 0 0,-2 8-1 0 0,1-5-55 0 0,-1 0 0 0 0,0 1 0 0 0,0-1 0 0 0,-1 0 0 0 0,0-1 0 0 0,-1 1-1 0 0,1-1 1 0 0,-11 13 0 0 0,-5 20-244 0 0,20-40 303 0 0,0 1-1 0 0,0 0 1 0 0,0 0-1 0 0,1-1 1 0 0,-1 1-1 0 0,0 0 1 0 0,1-1-1 0 0,-1 1 1 0 0,1-1-1 0 0,-1 1 1 0 0,0 0-1 0 0,1-1 1 0 0,-1 1-1 0 0,1-1 1 0 0,0 1-1 0 0,-1-1 1 0 0,1 0-1 0 0,-1 1 1 0 0,1-1-1 0 0,0 1 1 0 0,-1-1-1 0 0,1 0 1 0 0,0 0-1 0 0,-1 1 1 0 0,2-1-1 0 0,16 8-19 0 0,-14-7-20 0 0,1 0 0 0 0,0 0 0 0 0,-1-1 0 0 0,1 0 0 0 0,0 0 0 0 0,-1 0 0 0 0,1-1 0 0 0,-1 1 0 0 0,1-1 0 0 0,0 0 0 0 0,-1-1 0 0 0,8-2 0 0 0,52-28-988 0 0,-52 25 817 0 0,-1 1-790 0 0</inkml:trace>
</inkml:ink>
</file>

<file path=ppt/ink/ink3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1.667"/>
    </inkml:context>
    <inkml:brush xml:id="br0">
      <inkml:brushProperty name="width" value="0.1" units="cm"/>
      <inkml:brushProperty name="height" value="0.1" units="cm"/>
      <inkml:brushProperty name="color" value="#008C3A"/>
    </inkml:brush>
  </inkml:definitions>
  <inkml:trace contextRef="#ctx0" brushRef="#br0">14 0 15175 0 0,'-3'5'5899'0'0,"-7"17"-4510"0"0,9-5-1215 0 0,1 1 0 0 0,1 0-1 0 0,0-1 1 0 0,1 1 0 0 0,5 17 0 0 0,3 36-1006 0 0,-7-41-1529 0 0,-3-18 975 0 0</inkml:trace>
</inkml:ink>
</file>

<file path=ppt/ink/ink3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2.026"/>
    </inkml:context>
    <inkml:brush xml:id="br0">
      <inkml:brushProperty name="width" value="0.1" units="cm"/>
      <inkml:brushProperty name="height" value="0.1" units="cm"/>
      <inkml:brushProperty name="color" value="#008C3A"/>
    </inkml:brush>
  </inkml:definitions>
  <inkml:trace contextRef="#ctx0" brushRef="#br0">26 2 15751 0 0,'0'0'2659'0'0,"-13"-1"1143"0"0,11 6-3654 0 0,0 0-1 0 0,0 0 0 0 0,0 1 0 0 0,1-1 0 0 0,0 1 0 0 0,0-1 0 0 0,0 1 0 0 0,1-1 0 0 0,0 1 0 0 0,0-1 0 0 0,0 1 0 0 0,2 7 0 0 0,17 73-606 0 0,-10-50-404 0 0,-7-28 186 0 0,1 6-756 0 0</inkml:trace>
</inkml:ink>
</file>

<file path=ppt/ink/ink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3.057"/>
    </inkml:context>
    <inkml:brush xml:id="br0">
      <inkml:brushProperty name="width" value="0.1" units="cm"/>
      <inkml:brushProperty name="height" value="0.1" units="cm"/>
      <inkml:brushProperty name="color" value="#004F8B"/>
    </inkml:brush>
  </inkml:definitions>
  <inkml:trace contextRef="#ctx0" brushRef="#br0">41 101 3679 0 0,'-20'25'702'0'0,"18"-22"-91"0"0,-1-1-1 0 0,1 1 1 0 0,1 0 0 0 0,-1 0 0 0 0,0 0-1 0 0,1 0 1 0 0,-1 1 0 0 0,1-1 0 0 0,0 0-1 0 0,0 1 1 0 0,0-1 0 0 0,1 1 0 0 0,-1-1-1 0 0,1 1 1 0 0,0-1 0 0 0,0 1 0 0 0,1 5-1 0 0,1 1-145 0 0,0 1-1 0 0,1-1 0 0 0,0 0 0 0 0,7 13 0 0 0,-6-14-56 0 0,0-1 0 0 0,-1 1 0 0 0,0 0 0 0 0,-1 0 0 0 0,0 0 0 0 0,2 14 719 0 0,-3-23-992 0 0,1-1 1 0 0,0 0 0 0 0,-1 1-1 0 0,1-1 1 0 0,-1 0 0 0 0,1 0-1 0 0,-1 0 1 0 0,1 0 0 0 0,-1 0-1 0 0,0 0 1 0 0,0 0 0 0 0,1-1-1 0 0,-1 1 1 0 0,1-2-1 0 0,2-8 311 0 0,0 0-1 0 0,-1 0 0 0 0,0 1 0 0 0,-1-2 0 0 0,1-18 0 0 0,7-29 383 0 0,-3 6-561 0 0,3-14 156 0 0,-9 64-410 0 0,0 0 0 0 0,0 0-1 0 0,0 0 1 0 0,0 0 0 0 0,1 0 0 0 0,-1 0 0 0 0,1 1 0 0 0,-1-1-1 0 0,1 0 1 0 0,0 1 0 0 0,0-1 0 0 0,1 1 0 0 0,-1 0 0 0 0,0 0-1 0 0,1 0 1 0 0,3-3 0 0 0,-4 5-13 0 0,-1-1 0 0 0,1 1 0 0 0,-1-1 0 0 0,1 1 0 0 0,-1-1 0 0 0,1 1 0 0 0,-1 0 0 0 0,1 0 0 0 0,-1 0 0 0 0,1 0 0 0 0,-1 0 0 0 0,1 0 0 0 0,-1 1 0 0 0,1-1 0 0 0,-1 0 0 0 0,1 1 0 0 0,-1-1 0 0 0,1 1 0 0 0,-1-1 0 0 0,0 1 0 0 0,1 0 0 0 0,-1 0 0 0 0,0 0 0 0 0,0-1 0 0 0,1 1 0 0 0,-1 0 0 0 0,0 0 0 0 0,0 1 0 0 0,0-1 0 0 0,0 0 0 0 0,0 0 0 0 0,0 2 0 0 0,23 38 0 0 0,-24-40 0 0 0,12 40-17 0 0,-12-35 12 0 0,1 0 0 0 0,1 0 0 0 0,-1 0-1 0 0,1 0 1 0 0,0-1 0 0 0,0 1-1 0 0,1 0 1 0 0,0-1 0 0 0,0 0 0 0 0,6 9-1 0 0,-8-14 4 0 0,0 1 1 0 0,1-1-1 0 0,-1 1 0 0 0,0-1 0 0 0,0 0 0 0 0,0 0 0 0 0,0 1 0 0 0,0-1 0 0 0,1 0 0 0 0,-1 0 0 0 0,0 0 0 0 0,0 0 0 0 0,0-1 0 0 0,0 1 0 0 0,1 0 0 0 0,-1 0 0 0 0,0-1 1 0 0,0 1-1 0 0,0 0 0 0 0,0-1 0 0 0,0 1 0 0 0,0-1 0 0 0,0 0 0 0 0,0 1 0 0 0,0-1 0 0 0,0 0 0 0 0,0 0 0 0 0,0 1 0 0 0,0-2 0 0 0,35-32 11 0 0,-23 20-13 0 0,-1 4 36 0 0,0 0-1 0 0,1 1 0 0 0,0 0 1 0 0,0 1-1 0 0,1 0 1 0 0,0 1-1 0 0,1 1 1 0 0,0 0-1 0 0,0 1 1 0 0,0 0-1 0 0,0 1 1 0 0,1 1-1 0 0,-1 1 1 0 0,26-1-1 0 0,-38 3-16 0 0,0 0 1 0 0,0 0-1 0 0,0 0 1 0 0,0 0-1 0 0,0 1 0 0 0,0-1 1 0 0,0 1-1 0 0,0 0 0 0 0,0 0 1 0 0,-1 0-1 0 0,1 0 1 0 0,0 0-1 0 0,-1 1 0 0 0,1-1 1 0 0,0 1-1 0 0,-1 0 0 0 0,0-1 1 0 0,1 1-1 0 0,2 4 0 0 0,2 3-6 0 0,0 0-1 0 0,-1 0 1 0 0,0 1-1 0 0,5 11 0 0 0,-6-12-40 0 0,0 1-1 0 0,0-1 1 0 0,1 0-1 0 0,11 13 1 0 0,7-2-2146 0 0,-11-11 881 0 0</inkml:trace>
</inkml:ink>
</file>

<file path=ppt/ink/ink3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2.370"/>
    </inkml:context>
    <inkml:brush xml:id="br0">
      <inkml:brushProperty name="width" value="0.1" units="cm"/>
      <inkml:brushProperty name="height" value="0.1" units="cm"/>
      <inkml:brushProperty name="color" value="#008C3A"/>
    </inkml:brush>
  </inkml:definitions>
  <inkml:trace contextRef="#ctx0" brushRef="#br0">1 131 11167 0 0,'0'0'2038'0'0,"37"7"2691"0"0,-23-10-4062 0 0,-1 0 0 0 0,0-1 0 0 0,-1-1 1 0 0,1 0-1 0 0,-1-1 0 0 0,0 0 0 0 0,17-12 0 0 0,23-10 328 0 0,-18 12-639 0 0,-22 9-311 0 0,-1 1-1 0 0,2 1 1 0 0,-1 0 0 0 0,1 0-1 0 0,-1 1 1 0 0,1 1-1 0 0,1 0 1 0 0,-1 1 0 0 0,17-1-1 0 0,-17 4-32 0 0,-1 0 0 0 0,1 1 0 0 0,-1 0 0 0 0,0 1 0 0 0,0 0 0 0 0,0 1 0 0 0,0 0 0 0 0,0 1 0 0 0,-1 0 0 0 0,14 10 0 0 0,30 22-2314 0 0,-45-29 1091 0 0</inkml:trace>
</inkml:ink>
</file>

<file path=ppt/ink/ink3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2.698"/>
    </inkml:context>
    <inkml:brush xml:id="br0">
      <inkml:brushProperty name="width" value="0.1" units="cm"/>
      <inkml:brushProperty name="height" value="0.1" units="cm"/>
      <inkml:brushProperty name="color" value="#008C3A"/>
    </inkml:brush>
  </inkml:definitions>
  <inkml:trace contextRef="#ctx0" brushRef="#br0">0 0 11519 0 0,'0'0'887'0'0,"21"27"2036"0"0,95 100 1981 0 0,-77-88-3827 0 0,45 59 0 0 0,-73-82-919 0 0,0 0 0 0 0,-1 1 0 0 0,0 1 0 0 0,-2-1 0 0 0,0 1 0 0 0,-1 1 0 0 0,8 29 0 0 0,-9-22-117 0 0,34 176 696 0 0,-35-170-1032 0 0,-2 0 0 0 0,-1 1 0 0 0,-2-1 0 0 0,-5 42 0 0 0,1-44-1310 0 0,-5-1-3789 0 0,-2-2-1482 0 0</inkml:trace>
</inkml:ink>
</file>

<file path=ppt/ink/ink3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0:43.042"/>
    </inkml:context>
    <inkml:brush xml:id="br0">
      <inkml:brushProperty name="width" value="0.1" units="cm"/>
      <inkml:brushProperty name="height" value="0.1" units="cm"/>
      <inkml:brushProperty name="color" value="#008C3A"/>
    </inkml:brush>
  </inkml:definitions>
  <inkml:trace contextRef="#ctx0" brushRef="#br0">0 74 13127 0 0,'0'0'1187'0'0,"1"0"-974"0"0,55-53 5811 0 0,-55 52-5969 0 0,0-1-1 0 0,1 0 1 0 0,-1 1-1 0 0,1-1 0 0 0,-1 1 1 0 0,1 0-1 0 0,0-1 1 0 0,-1 1-1 0 0,1 0 1 0 0,0 0-1 0 0,0 0 1 0 0,0 0-1 0 0,0 0 0 0 0,0 1 1 0 0,0-1-1 0 0,0 0 1 0 0,0 1-1 0 0,0 0 1 0 0,0-1-1 0 0,0 1 1 0 0,0 0-1 0 0,0 0 0 0 0,0 0 1 0 0,1 0-1 0 0,-1 1 1 0 0,0-1-1 0 0,0 1 1 0 0,0-1-1 0 0,0 1 1 0 0,0 0-1 0 0,0-1 0 0 0,0 1 1 0 0,-1 0-1 0 0,4 2 1 0 0,-2-1-11 0 0,0 0 0 0 0,-1 0 0 0 0,1 0 0 0 0,-1 1 0 0 0,1-1 0 0 0,-1 1 1 0 0,0-1-1 0 0,0 1 0 0 0,0 0 0 0 0,0 0 0 0 0,-1 0 0 0 0,1 0 0 0 0,-1 0 0 0 0,0 0 0 0 0,0 0 1 0 0,0 1-1 0 0,0-1 0 0 0,0 0 0 0 0,-1 1 0 0 0,1 5 0 0 0,-4 29 239 0 0,2-31-215 0 0,0 0 0 0 0,0 0 0 0 0,1 0 0 0 0,0 0 0 0 0,0 0 0 0 0,2 9-1 0 0,-1-12-60 0 0,1-1 0 0 0,-1 1-1 0 0,1-1 1 0 0,0 0-1 0 0,0 1 1 0 0,0-1 0 0 0,0 0-1 0 0,0 0 1 0 0,1 0 0 0 0,-1 0-1 0 0,1-1 1 0 0,0 1-1 0 0,-1-1 1 0 0,2 1 0 0 0,3 1-1 0 0,0 1-2 0 0,1-1-1 0 0,0 0 1 0 0,0-1-1 0 0,0 0 1 0 0,0 0-1 0 0,0-1 1 0 0,0 0-1 0 0,1 0 1 0 0,14 0-1 0 0,84-3-224 0 0,-35-1-2095 0 0,-48 3 1034 0 0</inkml:trace>
</inkml:ink>
</file>

<file path=ppt/ink/ink3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5.235"/>
    </inkml:context>
    <inkml:brush xml:id="br0">
      <inkml:brushProperty name="width" value="0.1" units="cm"/>
      <inkml:brushProperty name="height" value="0.1" units="cm"/>
      <inkml:brushProperty name="color" value="#008C3A"/>
    </inkml:brush>
  </inkml:definitions>
  <inkml:trace contextRef="#ctx0" brushRef="#br0">7 33 5983 0 0,'-7'-16'13152'0'0,"8"15"-13037"0"0,0 0 0 0 0,0-1 0 0 0,0 1 1 0 0,0 0-1 0 0,1 0 0 0 0,-1 0 0 0 0,0 0 0 0 0,0 0 0 0 0,1 0 0 0 0,-1 0 0 0 0,1 0 0 0 0,-1 1 0 0 0,1-1 0 0 0,-1 0 0 0 0,1 1 1 0 0,-1-1-1 0 0,1 1 0 0 0,0 0 0 0 0,-1-1 0 0 0,1 1 0 0 0,0 0 0 0 0,-1 0 0 0 0,1 0 0 0 0,2 1 0 0 0,51 4 721 0 0,-40-3-410 0 0,39 5 643 0 0,67 17 1 0 0,-47-2-6932 0 0</inkml:trace>
</inkml:ink>
</file>

<file path=ppt/ink/ink3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5.563"/>
    </inkml:context>
    <inkml:brush xml:id="br0">
      <inkml:brushProperty name="width" value="0.1" units="cm"/>
      <inkml:brushProperty name="height" value="0.1" units="cm"/>
      <inkml:brushProperty name="color" value="#008C3A"/>
    </inkml:brush>
  </inkml:definitions>
  <inkml:trace contextRef="#ctx0" brushRef="#br0">1 1 7367 0 0,'0'0'656'0'0,"10"7"-528"0"0,3 1-128 0 0,5 1 0 0 0,-1 1 1536 0 0,-2-3 288 0 0,-1 1 48 0 0,-1-3 16 0 0,0-2-800 0 0,-1 1-160 0 0,-1-3-32 0 0,0 1-8 0 0,-1-4-664 0 0,0 1-136 0 0,0 0-24 0 0</inkml:trace>
</inkml:ink>
</file>

<file path=ppt/ink/ink3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6.032"/>
    </inkml:context>
    <inkml:brush xml:id="br0">
      <inkml:brushProperty name="width" value="0.1" units="cm"/>
      <inkml:brushProperty name="height" value="0.1" units="cm"/>
      <inkml:brushProperty name="color" value="#008C3A"/>
    </inkml:brush>
  </inkml:definitions>
  <inkml:trace contextRef="#ctx0" brushRef="#br0">57 1 8287 0 0,'0'11'13625'0'0,"-9"1"-12083"0"0,-3 15-1192 0 0,-20 181 340 0 0,30-180-590 0 0,1 0 0 0 0,1 0 0 0 0,1 0 1 0 0,2 0-1 0 0,9 41 0 0 0,-10-60-59 0 0,1 1 0 0 0,0-1-1 0 0,0 1 1 0 0,1-1 0 0 0,0 0 0 0 0,1 0-1 0 0,0-1 1 0 0,10 14 0 0 0,3-16-4148 0 0</inkml:trace>
</inkml:ink>
</file>

<file path=ppt/ink/ink3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6.439"/>
    </inkml:context>
    <inkml:brush xml:id="br0">
      <inkml:brushProperty name="width" value="0.1" units="cm"/>
      <inkml:brushProperty name="height" value="0.1" units="cm"/>
      <inkml:brushProperty name="color" value="#008C3A"/>
    </inkml:brush>
  </inkml:definitions>
  <inkml:trace contextRef="#ctx0" brushRef="#br0">0 242 7831 0 0,'5'2'138'0'0,"-1"-1"-1"0"0,1 0 1 0 0,0 0 0 0 0,-1 0-1 0 0,1-1 1 0 0,0 1-1 0 0,0-1 1 0 0,0 0-1 0 0,5-1 1 0 0,-9 1 17 0 0,1-1 1 0 0,-1 1 0 0 0,1-1-1 0 0,-1 1 1 0 0,1-1 0 0 0,-1 0-1 0 0,1 1 1 0 0,-1-1-1 0 0,0 0 1 0 0,1 0 0 0 0,-1 0-1 0 0,0 0 1 0 0,0 0 0 0 0,0 0-1 0 0,0 0 1 0 0,0-1-1 0 0,0 1 1 0 0,0 0 0 0 0,0 0-1 0 0,0-1 1 0 0,-1 1-1 0 0,1-1 1 0 0,0 1 0 0 0,-1-1-1 0 0,1 1 1 0 0,-1-1 0 0 0,0 1-1 0 0,1-1 1 0 0,-1 1-1 0 0,0-1 1 0 0,0 0 0 0 0,0 1-1 0 0,0-3 1 0 0,1-15 1346 0 0,2-1 1 0 0,0 1-1 0 0,12-36 1 0 0,-13 47-1304 0 0,1 2 54 0 0,-1-1 0 0 0,2 1 0 0 0,-1 0 0 0 0,0-1-1 0 0,1 2 1 0 0,1-1 0 0 0,-1 0 0 0 0,1 1 0 0 0,6-6-1 0 0,-10 9-186 0 0,1 0 0 0 0,-1 1-1 0 0,1-1 1 0 0,-1 1 0 0 0,1-1-1 0 0,0 1 1 0 0,-1 0 0 0 0,1 0-1 0 0,0 0 1 0 0,0 0 0 0 0,0 0-1 0 0,0 0 1 0 0,0 0 0 0 0,0 1-1 0 0,0-1 1 0 0,0 1 0 0 0,0-1-1 0 0,0 1 1 0 0,1 0 0 0 0,-1 0-1 0 0,0 0 1 0 0,0 0 0 0 0,0 0-1 0 0,0 1 1 0 0,0-1 0 0 0,0 1-1 0 0,0-1 1 0 0,0 1 0 0 0,0 0-1 0 0,0-1 1 0 0,0 1 0 0 0,0 0-1 0 0,0 0 1 0 0,2 2 0 0 0,-2 0-27 0 0,1 0 0 0 0,-1 1 0 0 0,0-1 0 0 0,0 0 0 0 0,0 1 0 0 0,-1 0 0 0 0,1-1 0 0 0,-1 1 0 0 0,0 0 0 0 0,0-1 0 0 0,0 1 0 0 0,-1 0 0 0 0,1 0 0 0 0,-1 0 0 0 0,0 0 0 0 0,0 0 0 0 0,-1 5 0 0 0,-12 72 91 0 0,11-70-100 0 0,-1 2-25 0 0,1-1 1 0 0,0 1-1 0 0,1-1 0 0 0,0 1 0 0 0,1-1 0 0 0,1 1 0 0 0,0-1 0 0 0,3 16 0 0 0,-3-24-4 0 0,0 0 0 0 0,1 0 0 0 0,-1 0 0 0 0,1-1 0 0 0,0 1 0 0 0,0 0 0 0 0,0-1 0 0 0,1 1 0 0 0,-1-1 0 0 0,1 0 0 0 0,0 1 0 0 0,0-1 0 0 0,0-1 0 0 0,0 1 0 0 0,0 0 1 0 0,1-1-1 0 0,-1 0 0 0 0,1 1 0 0 0,-1-1 0 0 0,1-1 0 0 0,0 1 0 0 0,0-1 0 0 0,0 1 0 0 0,0-1 0 0 0,0 0 0 0 0,0 0 0 0 0,9 0 0 0 0,-2-1-151 0 0,1 0 0 0 0,0-1 0 0 0,-1 0-1 0 0,1 0 1 0 0,-1-2 0 0 0,16-4 0 0 0,-17 5-287 0 0,0-1-2219 0 0</inkml:trace>
</inkml:ink>
</file>

<file path=ppt/ink/ink3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6.767"/>
    </inkml:context>
    <inkml:brush xml:id="br0">
      <inkml:brushProperty name="width" value="0.1" units="cm"/>
      <inkml:brushProperty name="height" value="0.1" units="cm"/>
      <inkml:brushProperty name="color" value="#008C3A"/>
    </inkml:brush>
  </inkml:definitions>
  <inkml:trace contextRef="#ctx0" brushRef="#br0">1 1 11055 0 0,'0'0'13160'0'0,"6"0"-13896"0"0,2 0-208 0 0,-1 0-40 0 0</inkml:trace>
</inkml:ink>
</file>

<file path=ppt/ink/ink3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7.218"/>
    </inkml:context>
    <inkml:brush xml:id="br0">
      <inkml:brushProperty name="width" value="0.1" units="cm"/>
      <inkml:brushProperty name="height" value="0.1" units="cm"/>
      <inkml:brushProperty name="color" value="#008C3A"/>
    </inkml:brush>
  </inkml:definitions>
  <inkml:trace contextRef="#ctx0" brushRef="#br0">239 4 8287 0 0,'0'-4'7960'0'0,"-36"23"-3252"0"0,24-9-4446 0 0,1 0 0 0 0,0 1-1 0 0,0 0 1 0 0,1 0 0 0 0,1 1 0 0 0,-15 24-1 0 0,-41 88 402 0 0,52-99-502 0 0,7-9-108 0 0,-1 0-1 0 0,2 0 0 0 0,0 0 1 0 0,1 1-1 0 0,1-1 1 0 0,0 1-1 0 0,1 0 1 0 0,1 0-1 0 0,0 0 1 0 0,5 33-1 0 0,-4-43-49 0 0,1-1 0 0 0,0 1 1 0 0,0-1-1 0 0,1 0 0 0 0,0 1 0 0 0,0-1 0 0 0,0 0 0 0 0,1 0 1 0 0,0 0-1 0 0,0-1 0 0 0,0 1 0 0 0,1-1 0 0 0,0 0 1 0 0,0 1-1 0 0,0-2 0 0 0,1 1 0 0 0,0 0 0 0 0,0-1 0 0 0,0 0 1 0 0,0 0-1 0 0,0-1 0 0 0,1 1 0 0 0,0-1 0 0 0,0 0 1 0 0,0-1-1 0 0,0 1 0 0 0,0-1 0 0 0,0-1 0 0 0,0 1 0 0 0,1-1 1 0 0,8 1-1 0 0,-7-2 18 0 0,0-1 1 0 0,0 0 0 0 0,-1 0-1 0 0,1-1 1 0 0,0 0 0 0 0,-1-1-1 0 0,1 1 1 0 0,-1-1-1 0 0,0-1 1 0 0,0 1 0 0 0,0-1-1 0 0,0 0 1 0 0,-1-1-1 0 0,1 0 1 0 0,-1 0 0 0 0,5-6-1 0 0,-7 8 15 0 0,-1-1 0 0 0,1 0 0 0 0,-1 0 0 0 0,0 0 1 0 0,0 0-1 0 0,-1 0 0 0 0,0-1 0 0 0,1 1 0 0 0,-1-1 0 0 0,-1 0 0 0 0,3-8 0 0 0,-3 10 6 0 0,-1-1 0 0 0,0 1 1 0 0,0 0-1 0 0,0 0 0 0 0,0-1 1 0 0,-1 1-1 0 0,1 0 0 0 0,-1 0 1 0 0,0 0-1 0 0,0 0 0 0 0,0-1 1 0 0,0 1-1 0 0,0 0 0 0 0,-1 1 1 0 0,1-1-1 0 0,-1 0 0 0 0,0 0 1 0 0,0 1-1 0 0,-3-4 0 0 0,1 2 0 0 0,-1 0-1 0 0,1 0 1 0 0,-1 1-1 0 0,0 0 1 0 0,0 0-1 0 0,0 0 1 0 0,0 0 0 0 0,0 1-1 0 0,-1 0 1 0 0,1 0-1 0 0,-1 1 1 0 0,0-1-1 0 0,1 1 1 0 0,-1 0-1 0 0,0 1 1 0 0,0-1-1 0 0,0 1 1 0 0,1 1-1 0 0,-9 0 1 0 0,0 1-103 0 0,0 0-1 0 0,0 1 1 0 0,0 0 0 0 0,1 1 0 0 0,-1 1 0 0 0,-23 11 0 0 0,23-6-373 0 0,14-10 343 0 0,0 0 0 0 0,-1 0 0 0 0,1 1-1 0 0,0-1 1 0 0,0 0 0 0 0,-1 0 0 0 0,1 1 0 0 0,0-1 0 0 0,0 0 0 0 0,-1 1 0 0 0,1-1 0 0 0,0 0 0 0 0,0 0 0 0 0,0 1 0 0 0,0-1 0 0 0,-1 1 0 0 0,1-1-1 0 0,0 0 1 0 0,0 1 0 0 0,0-1 0 0 0,0 0 0 0 0,0 1 0 0 0,0-1 0 0 0,0 0 0 0 0,0 1 0 0 0,0-1 0 0 0,0 0 0 0 0,0 1 0 0 0,0-1 0 0 0,0 1-1 0 0,0-1 1 0 0,1 0 0 0 0,-1 1 0 0 0,0-1 0 0 0,0 0 0 0 0,0 1 0 0 0,0-1 0 0 0,1 0 0 0 0,-1 1 0 0 0,9 5-1884 0 0</inkml:trace>
</inkml:ink>
</file>

<file path=ppt/ink/ink3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8.124"/>
    </inkml:context>
    <inkml:brush xml:id="br0">
      <inkml:brushProperty name="width" value="0.1" units="cm"/>
      <inkml:brushProperty name="height" value="0.1" units="cm"/>
      <inkml:brushProperty name="color" value="#008C3A"/>
    </inkml:brush>
  </inkml:definitions>
  <inkml:trace contextRef="#ctx0" brushRef="#br0">0 152 5527 0 0,'10'-10'7579'0'0,"10"-11"-2983"0"0,-14 12-4046 0 0,0 0 0 0 0,1 1 0 0 0,0 0 0 0 0,1 0 0 0 0,-1 1 0 0 0,1 0 0 0 0,1 0 0 0 0,-1 1 0 0 0,1 0 0 0 0,1 1 0 0 0,9-5 0 0 0,-7 4-363 0 0,1 1 1 0 0,0 1 0 0 0,0 0-1 0 0,0 0 1 0 0,17-2-1 0 0,-26 6-146 0 0,0-1-1 0 0,0 1 1 0 0,-1 0-1 0 0,1 0 1 0 0,0 0-1 0 0,0 0 1 0 0,0 1-1 0 0,-1-1 1 0 0,1 1-1 0 0,0 0 1 0 0,-1 0-1 0 0,1 1 1 0 0,0-1-1 0 0,-1 1 1 0 0,0-1-1 0 0,1 1 1 0 0,-1 0-1 0 0,0 1 1 0 0,0-1-1 0 0,0 0 1 0 0,0 1-1 0 0,0 0 1 0 0,3 4-1 0 0,-5-4-36 0 0,0 0 1 0 0,1 0-1 0 0,-2 0 1 0 0,1 0-1 0 0,0 0 0 0 0,0 0 1 0 0,-1 1-1 0 0,0-1 1 0 0,0 0-1 0 0,0 0 0 0 0,0 0 1 0 0,0 1-1 0 0,-1-1 1 0 0,1 0-1 0 0,-1 0 0 0 0,0 0 1 0 0,-1 5-1 0 0,-26 58 106 0 0,21-50-99 0 0,3-10-15 0 0,2 0 0 0 0,-1 0 0 0 0,1 1 0 0 0,0-1 0 0 0,0 1 0 0 0,1-1 0 0 0,0 1 0 0 0,0-1 0 0 0,0 1 0 0 0,1 12 0 0 0,1-16 2 0 0,0 1 0 0 0,0-1 0 0 0,0 1 0 0 0,1-1 0 0 0,-1 0 0 0 0,1 0 0 0 0,0 0 0 0 0,0 0 0 0 0,0 0 0 0 0,0 0 0 0 0,1-1 0 0 0,-1 1 0 0 0,1-1 0 0 0,-1 1 0 0 0,1-1 0 0 0,0 0 0 0 0,0 0 0 0 0,0 0 0 0 0,0-1 0 0 0,0 1 0 0 0,7 2 0 0 0,19 7 0 0 0,-17-6 1 0 0,0-1-1 0 0,0 1 0 0 0,-1 1 0 0 0,1 0 0 0 0,16 13 1 0 0,-26-17 1 0 0,0-1 0 0 0,0 1 0 0 0,-1 0 0 0 0,1-1 1 0 0,-1 1-1 0 0,1 0 0 0 0,-1 0 0 0 0,0 0 1 0 0,0 0-1 0 0,0 1 0 0 0,0-1 0 0 0,0 0 1 0 0,0 0-1 0 0,-1 1 0 0 0,1-1 0 0 0,-1 0 0 0 0,1 1 1 0 0,-1-1-1 0 0,0 0 0 0 0,0 1 0 0 0,0-1 1 0 0,0 1-1 0 0,0-1 0 0 0,-1 0 0 0 0,1 1 1 0 0,-1-1-1 0 0,1 0 0 0 0,-1 0 0 0 0,0 1 0 0 0,0-1 1 0 0,0 0-1 0 0,0 0 0 0 0,-1 0 0 0 0,1 0 1 0 0,0 0-1 0 0,-3 2 0 0 0,-9 13 26 0 0,0-1 0 0 0,0-1-1 0 0,-2-1 1 0 0,-23 20 0 0 0,30-27-12 0 0,-1-1 0 0 0,1 0 0 0 0,-1 0 0 0 0,-1-1 0 0 0,1 0 1 0 0,-1-1-1 0 0,0 0 0 0 0,0 0 0 0 0,0-1 0 0 0,-15 2 0 0 0,22-5-5 0 0,-1 0 0 0 0,1-1 0 0 0,-1 1 0 0 0,1-1 0 0 0,-1 0 0 0 0,1 0 0 0 0,0 0 0 0 0,-1-1 1 0 0,1 1-1 0 0,-6-4 0 0 0,8 5-21 0 0,0-1 1 0 0,0 1-1 0 0,0-1 1 0 0,0 1-1 0 0,1-1 1 0 0,-1 1-1 0 0,0-1 1 0 0,0 0-1 0 0,0 1 1 0 0,1-1-1 0 0,-1 0 1 0 0,0 0-1 0 0,1 0 1 0 0,-1 1-1 0 0,0-1 1 0 0,1 0-1 0 0,-1 0 1 0 0,1 0-1 0 0,-1 0 1 0 0,1 0-1 0 0,0 0 1 0 0,0 0-1 0 0,-1 0 1 0 0,1 0-1 0 0,0 0 1 0 0,0 0-1 0 0,0 0 1 0 0,0 0-1 0 0,0 0 1 0 0,0 0 0 0 0,0-1-1 0 0,0 1 1 0 0,1 0-1 0 0,-1 0 1 0 0,0 0-1 0 0,0 0 1 0 0,1 0-1 0 0,-1 0 1 0 0,2-1-1 0 0,-1 1-111 0 0,0-1 0 0 0,1 1 0 0 0,-1 0 0 0 0,1 0 0 0 0,-1 0 0 0 0,1 0 0 0 0,-1 1 0 0 0,1-1 0 0 0,-1 0 0 0 0,1 1 0 0 0,0-1 0 0 0,-1 1 0 0 0,1-1-1 0 0,0 1 1 0 0,1 0 0 0 0,7-2-1043 0 0,4-3-459 0 0</inkml:trace>
</inkml:ink>
</file>

<file path=ppt/ink/ink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3.666"/>
    </inkml:context>
    <inkml:brush xml:id="br0">
      <inkml:brushProperty name="width" value="0.1" units="cm"/>
      <inkml:brushProperty name="height" value="0.1" units="cm"/>
      <inkml:brushProperty name="color" value="#004F8B"/>
    </inkml:brush>
  </inkml:definitions>
  <inkml:trace contextRef="#ctx0" brushRef="#br0">0 241 10623 0 0,'0'0'810'0'0,"1"-32"201"0"0,-1 20 1808 0 0,11-29 2121 0 0,8-20-2236 0 0,-17 56-2568 0 0,0 1 0 0 0,0 0-1 0 0,0 0 1 0 0,0 0 0 0 0,1 0 0 0 0,0 1 0 0 0,0-1-1 0 0,0 1 1 0 0,0 0 0 0 0,0-1 0 0 0,1 1-1 0 0,-1 1 1 0 0,1-1 0 0 0,0 0 0 0 0,0 1 0 0 0,0 0-1 0 0,0 0 1 0 0,0 0 0 0 0,6-1 0 0 0,10-3 132 0 0,0 1 0 0 0,0 1 0 0 0,23-2 0 0 0,-4 1 77 0 0,-34 4-329 0 0,-2 0-11 0 0,0 0-1 0 0,0 1 1 0 0,1-1 0 0 0,-1 1-1 0 0,0 0 1 0 0,1 0 0 0 0,-1 0-1 0 0,0 0 1 0 0,1 0 0 0 0,-1 1 0 0 0,0 0-1 0 0,0 0 1 0 0,0 0 0 0 0,1 0-1 0 0,-1 0 1 0 0,0 0 0 0 0,3 3-1 0 0,-3 0 16 0 0,0 0-1 0 0,-1 1 1 0 0,1-1-1 0 0,-1 0 0 0 0,0 1 1 0 0,-1-1-1 0 0,1 1 0 0 0,-1 0 1 0 0,0 0-1 0 0,0-1 1 0 0,0 1-1 0 0,-1 0 0 0 0,0 0 1 0 0,0 6-1 0 0,-1 3 11 0 0,0 0 1 0 0,-1-1-1 0 0,0 1 1 0 0,-1-1-1 0 0,-1 1 0 0 0,-9 21 1 0 0,8-20-4 0 0,0 0 1 0 0,0 1 0 0 0,1-1 0 0 0,-2 22 0 0 0,6-35-27 0 0,-1 1 0 0 0,1-1-1 0 0,0 1 1 0 0,0-1 0 0 0,0 1 0 0 0,0-1 0 0 0,0 1-1 0 0,1-1 1 0 0,-1 1 0 0 0,1-1 0 0 0,-1 0-1 0 0,1 1 1 0 0,0-1 0 0 0,0 0 0 0 0,0 1 0 0 0,0-1-1 0 0,1 0 1 0 0,-1 0 0 0 0,0 0 0 0 0,1 0-1 0 0,0 0 1 0 0,-1 0 0 0 0,1-1 0 0 0,0 1 0 0 0,0 0-1 0 0,0-1 1 0 0,0 0 0 0 0,0 1 0 0 0,0-1-1 0 0,0 0 1 0 0,1 0 0 0 0,-1 0 0 0 0,4 1-1 0 0,2-1 6 0 0,0 0-1 0 0,1 0 1 0 0,-1-1-1 0 0,0 0 1 0 0,0 0-1 0 0,0-1 1 0 0,9-2-1 0 0,-10 2 0 0 0,55-10 37 0 0,-44 6-77 0 0,0 2 0 0 0,0 0 1 0 0,1 1-1 0 0,-1 1 0 0 0,1 0 0 0 0,34 4 0 0 0,13 8-2619 0 0,-47-8 1251 0 0</inkml:trace>
</inkml:ink>
</file>

<file path=ppt/ink/ink3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8.624"/>
    </inkml:context>
    <inkml:brush xml:id="br0">
      <inkml:brushProperty name="width" value="0.1" units="cm"/>
      <inkml:brushProperty name="height" value="0.1" units="cm"/>
      <inkml:brushProperty name="color" value="#008C3A"/>
    </inkml:brush>
  </inkml:definitions>
  <inkml:trace contextRef="#ctx0" brushRef="#br0">1 126 5063 0 0,'0'0'232'0'0,"13"-13"876"0"0,4-3 5316 0 0,-2 6-1761 0 0,-13 9-4386 0 0,0 0 0 0 0,0 0-1 0 0,0 0 1 0 0,-1 0-1 0 0,1-1 1 0 0,0 1-1 0 0,-1-1 1 0 0,0 1-1 0 0,1-1 1 0 0,-1 0-1 0 0,0 1 1 0 0,0-1-1 0 0,1 0 1 0 0,-2 0-1 0 0,1 0 1 0 0,1-2-1 0 0,-1 1-166 0 0,-1 1 0 0 0,1 0 0 0 0,0-1 0 0 0,0 1 0 0 0,0 0 0 0 0,0 0 0 0 0,0-1 0 0 0,1 1 0 0 0,-1 0 0 0 0,0 0 0 0 0,1 0 0 0 0,0 1 1 0 0,-1-1-1 0 0,1 0 0 0 0,0 1 0 0 0,0-1 0 0 0,0 1 0 0 0,0-1 0 0 0,0 1 0 0 0,1 0 0 0 0,-1 0 0 0 0,0 0 0 0 0,0 0 0 0 0,4 0 0 0 0,2-2 53 0 0,0 0 1 0 0,0 1-1 0 0,1 0 1 0 0,-1 0 0 0 0,16-1-1 0 0,-22 3-149 0 0,1 0-1 0 0,-1 0 1 0 0,0 0 0 0 0,1 0-1 0 0,-1 1 1 0 0,0-1 0 0 0,0 1-1 0 0,1-1 1 0 0,-1 1-1 0 0,0 0 1 0 0,0-1 0 0 0,0 1-1 0 0,0 0 1 0 0,0 1 0 0 0,0-1-1 0 0,0 0 1 0 0,0 1-1 0 0,0-1 1 0 0,0 1 0 0 0,-1-1-1 0 0,1 1 1 0 0,-1 0 0 0 0,1-1-1 0 0,-1 1 1 0 0,0 0 0 0 0,0 0-1 0 0,0 0 1 0 0,0 0-1 0 0,0 1 1 0 0,0-1 0 0 0,0 0-1 0 0,-1 0 1 0 0,1 0 0 0 0,-1 1-1 0 0,1-1 1 0 0,-1 0 0 0 0,0 0-1 0 0,0 1 1 0 0,0 2-1 0 0,-15 53 43 0 0,12-48-38 0 0,-1 1 1 0 0,2-1-1 0 0,-1 1 0 0 0,0 13 0 0 0,3-20-15 0 0,0-1 0 0 0,0 0-1 0 0,1 1 1 0 0,-1-1 0 0 0,1 1-1 0 0,-1-1 1 0 0,1 0 0 0 0,0 0-1 0 0,1 1 1 0 0,-1-1 0 0 0,0 0-1 0 0,1 0 1 0 0,0 0-1 0 0,0 0 1 0 0,0-1 0 0 0,0 1-1 0 0,4 4 1 0 0,11 9-3 0 0,0-1 0 0 0,1-1 0 0 0,40 24 0 0 0,-54-35 11 0 0,0-1-1 0 0,-1 0 1 0 0,1 1-1 0 0,0-1 1 0 0,-1 1-1 0 0,0 0 1 0 0,1 1-1 0 0,-1-1 1 0 0,-1 0-1 0 0,1 1 1 0 0,0-1-1 0 0,3 8 1 0 0,-5-8-4 0 0,-1-1 0 0 0,1 1 0 0 0,-1-1 1 0 0,0 1-1 0 0,0-1 0 0 0,0 1 0 0 0,0-1 1 0 0,0 1-1 0 0,0-1 0 0 0,-1 0 0 0 0,1 1 0 0 0,-1-1 1 0 0,0 1-1 0 0,0-1 0 0 0,0 0 0 0 0,0 1 1 0 0,0-1-1 0 0,0 0 0 0 0,0 0 0 0 0,-1 0 1 0 0,1 0-1 0 0,-1 0 0 0 0,0 0 0 0 0,-1 1 0 0 0,-20 21 204 0 0,-47 37 0 0 0,-2 1-93 0 0,72-61-248 0 0,-1-9-3060 0 0,-1 0 1589 0 0</inkml:trace>
</inkml:ink>
</file>

<file path=ppt/ink/ink3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9.202"/>
    </inkml:context>
    <inkml:brush xml:id="br0">
      <inkml:brushProperty name="width" value="0.1" units="cm"/>
      <inkml:brushProperty name="height" value="0.1" units="cm"/>
      <inkml:brushProperty name="color" value="#008C3A"/>
    </inkml:brush>
  </inkml:definitions>
  <inkml:trace contextRef="#ctx0" brushRef="#br0">48 94 5527 0 0,'0'0'423'0'0,"-19"-11"2073"0"0,17 11-1840 0 0,0-1 1 0 0,0 0-1 0 0,0 0 0 0 0,0 0 0 0 0,1 0 0 0 0,-1 0 1 0 0,0 0-1 0 0,1 0 0 0 0,-4-4 1313 0 0,4 4-1313 0 0,-1-1 0 0 0,1 1 1 0 0,0-1-1 0 0,-1-2 0 0 0,2 3-500 0 0,1 0 0 0 0,0 0-1 0 0,0 0 1 0 0,0 0 0 0 0,1 1 0 0 0,-1-1 0 0 0,0 0 0 0 0,0 0-1 0 0,0 1 1 0 0,1-1 0 0 0,-1 1 0 0 0,0-1 0 0 0,1 1-1 0 0,-1-1 1 0 0,0 1 0 0 0,1 0 0 0 0,-1 0 0 0 0,0-1 0 0 0,1 1-1 0 0,-1 0 1 0 0,1 0 0 0 0,1 1 0 0 0,182-17 3200 0 0,-91 10-3012 0 0,101-21 0 0 0,-194 27 73 0 0,-20 3 20 0 0,16-3-418 0 0,1 1 1 0 0,0-1-1 0 0,0 0 0 0 0,0 0 1 0 0,0 1-1 0 0,0 0 0 0 0,0-1 1 0 0,0 1-1 0 0,0 0 0 0 0,0 0 1 0 0,0 0-1 0 0,0 0 1 0 0,0 0-1 0 0,0 0 0 0 0,1 1 1 0 0,-1-1-1 0 0,1 1 0 0 0,-1-1 1 0 0,-1 3-1 0 0,-5 8-11 0 0,0 1-1 0 0,0 0 1 0 0,1 0-1 0 0,1 1 1 0 0,1 0 0 0 0,0 0-1 0 0,0 1 1 0 0,1-1-1 0 0,1 1 1 0 0,-2 22-1 0 0,2-16-7 0 0,-1 1-1 0 0,-1 0 0 0 0,-15 37 0 0 0,-5-8 1 0 0,7-14 0 0 0,-23 66 0 0 0,37-90 0 0 0,1 0 0 0 0,0 1 0 0 0,1-1 0 0 0,1 1 0 0 0,0-1 0 0 0,0 1 0 0 0,2-1 0 0 0,-1 1 0 0 0,4 16 0 0 0,-1-8-3 0 0,-3-14-146 0 0,1 0 1 0 0,1 0 0 0 0,0 0-1 0 0,5 15 1 0 0</inkml:trace>
</inkml:ink>
</file>

<file path=ppt/ink/ink3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09.561"/>
    </inkml:context>
    <inkml:brush xml:id="br0">
      <inkml:brushProperty name="width" value="0.1" units="cm"/>
      <inkml:brushProperty name="height" value="0.1" units="cm"/>
      <inkml:brushProperty name="color" value="#008C3A"/>
    </inkml:brush>
  </inkml:definitions>
  <inkml:trace contextRef="#ctx0" brushRef="#br0">11 151 9215 0 0,'-1'-2'201'0'0,"0"1"-1"0"0,0 0 0 0 0,0-1 0 0 0,0 1 0 0 0,0-1 1 0 0,0 0-1 0 0,1 1 0 0 0,-1-1 0 0 0,0 0 1 0 0,1 1-1 0 0,0-1 0 0 0,-1 0 0 0 0,1 1 0 0 0,0-1 1 0 0,0 0-1 0 0,0 0 0 0 0,0 0 0 0 0,0 1 0 0 0,0-1 1 0 0,0 0-1 0 0,1 1 0 0 0,-1-1 0 0 0,1 0 1 0 0,-1 0-1 0 0,1 1 0 0 0,0-1 0 0 0,0 1 0 0 0,0-1 1 0 0,-1 1-1 0 0,1-1 0 0 0,1 1 0 0 0,0-2 1 0 0,-1 2-39 0 0,2-3 328 0 0,-1 0 0 0 0,2 1 1 0 0,-1 0-1 0 0,0-1 0 0 0,1 1 0 0 0,-1 0 1 0 0,1 1-1 0 0,0-1 0 0 0,0 1 1 0 0,7-4-1 0 0,46-18 1847 0 0,-27 15-1741 0 0,1 2 0 0 0,0 0-1 0 0,0 2 1 0 0,1 2 0 0 0,58 0 0 0 0,-37 10-446 0 0,-43-5-295 0 0,-1 0 1 0 0,0-1-1 0 0,1 0 0 0 0,0-1 1 0 0,-1 0-1 0 0,13-1 0 0 0,-3-2-1485 0 0,0 1-4530 0 0</inkml:trace>
</inkml:ink>
</file>

<file path=ppt/ink/ink3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2.083"/>
    </inkml:context>
    <inkml:brush xml:id="br0">
      <inkml:brushProperty name="width" value="0.1" units="cm"/>
      <inkml:brushProperty name="height" value="0.1" units="cm"/>
      <inkml:brushProperty name="color" value="#008C3A"/>
    </inkml:brush>
  </inkml:definitions>
  <inkml:trace contextRef="#ctx0" brushRef="#br0">8 12 10623 0 0,'0'0'488'0'0,"34"-11"9551"0"0,-35 31-7074 0 0,-11 36-2975 0 0,4-19 391 0 0,-7 208 487 0 0,12-150-732 0 0,3-85-117 0 0,-1-7-28 0 0,1-1 1 0 0,-1 0 0 0 0,1 0-1 0 0,0 1 1 0 0,0-1-1 0 0,0 0 1 0 0,0 1 0 0 0,0-1-1 0 0,0 0 1 0 0,1 1-1 0 0,-1-1 1 0 0,1 0 0 0 0,-1 0-1 0 0,1 1 1 0 0,0-1-1 0 0,0 0 1 0 0,0 0 0 0 0,0 0-1 0 0,0 0 1 0 0,1 0-1 0 0,-1 0 1 0 0,1-1 0 0 0,-1 1-1 0 0,1 0 1 0 0,0-1-1 0 0,-1 1 1 0 0,1-1 0 0 0,0 1-1 0 0,0-1 1 0 0,0 0-1 0 0,0 0 1 0 0,0 0 0 0 0,3 1-1 0 0,17 3-1690 0 0,-11-4 22 0 0</inkml:trace>
</inkml:ink>
</file>

<file path=ppt/ink/ink3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2.771"/>
    </inkml:context>
    <inkml:brush xml:id="br0">
      <inkml:brushProperty name="width" value="0.1" units="cm"/>
      <inkml:brushProperty name="height" value="0.1" units="cm"/>
      <inkml:brushProperty name="color" value="#008C3A"/>
    </inkml:brush>
  </inkml:definitions>
  <inkml:trace contextRef="#ctx0" brushRef="#br0">1 185 5063 0 0,'9'-10'6087'0'0,"10"-10"-2607"0"0,-17 18-3204 0 0,0 1 0 0 0,-1-1-1 0 0,1 0 1 0 0,-1 0 0 0 0,1 0 0 0 0,-1 0 0 0 0,0 0 0 0 0,0 0 0 0 0,0 0-1 0 0,0 0 1 0 0,0-1 0 0 0,0 1 0 0 0,-1 0 0 0 0,1-1 0 0 0,-1 1-1 0 0,0 0 1 0 0,1-1 0 0 0,-1 1 0 0 0,0 0 0 0 0,0-1 0 0 0,-1 1-1 0 0,1-1 1 0 0,0 1 0 0 0,-1 0 0 0 0,-1-4 0 0 0,2 2-135 0 0,0 1-1 0 0,0-1 1 0 0,1 1 0 0 0,-1-1 0 0 0,1 1 0 0 0,-1 0 0 0 0,1-1-1 0 0,0 1 1 0 0,1 0 0 0 0,-1 0 0 0 0,0 0 0 0 0,1 0-1 0 0,0 0 1 0 0,0 0 0 0 0,0 0 0 0 0,0 0 0 0 0,0 1 0 0 0,0-1-1 0 0,1 1 1 0 0,-1-1 0 0 0,1 1 0 0 0,4-2 0 0 0,-4 1-77 0 0,0 0 0 0 0,1 1 0 0 0,-1 0 0 0 0,1 0 1 0 0,0 0-1 0 0,-1 0 0 0 0,1 0 0 0 0,0 1 0 0 0,0 0 1 0 0,0 0-1 0 0,0 0 0 0 0,1 0 0 0 0,-1 1 0 0 0,0-1 1 0 0,0 1-1 0 0,0 0 0 0 0,1 0 0 0 0,3 1 0 0 0,-5 1-62 0 0,0-1 0 0 0,0 1 0 0 0,0 0 0 0 0,-1-1 0 0 0,1 1 0 0 0,-1 0 0 0 0,1 0 0 0 0,-1 1 0 0 0,0-1 0 0 0,0 1 0 0 0,0-1 0 0 0,0 1 0 0 0,0-1 0 0 0,-1 1 0 0 0,1 0 0 0 0,-1 0 0 0 0,1 0 0 0 0,-1 0 0 0 0,0 0 0 0 0,-1 0 0 0 0,1 0 0 0 0,0 0 0 0 0,-1 0 0 0 0,1 1 0 0 0,-1 4 0 0 0,1 12 14 0 0,-1 0 0 0 0,-4 37 0 0 0,3-48-14 0 0,-45 278-207 0 0,41-258 79 0 0,4-23 76 0 0,0 0-1 0 0,0 1 1 0 0,0-1-1 0 0,-1 0 1 0 0,0 0-1 0 0,0 0 1 0 0,-1 0-1 0 0,0-1 1 0 0,1 1-1 0 0,-2-1 1 0 0,1 0 0 0 0,-5 6-1 0 0,7-10-26 0 0,26-32 21 0 0,-21 27 78 0 0,0 1-1 0 0,0 0 1 0 0,1 0 0 0 0,-1 0 0 0 0,1 1-1 0 0,0-1 1 0 0,0 1 0 0 0,0 0 0 0 0,0 0 0 0 0,0 1-1 0 0,0-1 1 0 0,0 1 0 0 0,0 0 0 0 0,1 1-1 0 0,-1-1 1 0 0,0 1 0 0 0,1 0 0 0 0,-1 1 0 0 0,0-1-1 0 0,1 1 1 0 0,-1 0 0 0 0,0 0 0 0 0,7 3-1 0 0,11 4 95 0 0,0 1-1 0 0,-1 1 0 0 0,36 22 1 0 0,-54-30-118 0 0,16 5-1791 0 0,-10-4 681 0 0</inkml:trace>
</inkml:ink>
</file>

<file path=ppt/ink/ink3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3.115"/>
    </inkml:context>
    <inkml:brush xml:id="br0">
      <inkml:brushProperty name="width" value="0.1" units="cm"/>
      <inkml:brushProperty name="height" value="0.1" units="cm"/>
      <inkml:brushProperty name="color" value="#008C3A"/>
    </inkml:brush>
  </inkml:definitions>
  <inkml:trace contextRef="#ctx0" brushRef="#br0">0 0 11519 0 0,'21'18'12165'0'0,"-26"-21"-10957"0"0,13 8-479 0 0,18 4-3063 0 0,-18-9 1062 0 0</inkml:trace>
</inkml:ink>
</file>

<file path=ppt/ink/ink3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4.255"/>
    </inkml:context>
    <inkml:brush xml:id="br0">
      <inkml:brushProperty name="width" value="0.1" units="cm"/>
      <inkml:brushProperty name="height" value="0.1" units="cm"/>
      <inkml:brushProperty name="color" value="#008C3A"/>
    </inkml:brush>
  </inkml:definitions>
  <inkml:trace contextRef="#ctx0" brushRef="#br0">194 13 3679 0 0,'0'0'284'0'0,"2"-1"216"0"0,0-1 0 0 0,1 1 0 0 0,-1-1 0 0 0,1 1 0 0 0,-1 0 0 0 0,1 0 0 0 0,-1 0 0 0 0,1 0 0 0 0,5 0 0 0 0,2 8 536 0 0,20 8 10595 0 0,-61-18-10150 0 0,26 2-1444 0 0,0 0-1 0 0,1 0 0 0 0,-1 1 1 0 0,0 0-1 0 0,0 0 1 0 0,1 0-1 0 0,-1 0 0 0 0,0 1 1 0 0,1 0-1 0 0,-1 0 1 0 0,1 0-1 0 0,-1 1 1 0 0,1-1-1 0 0,-7 4 0 0 0,2 0-10 0 0,1 0 1 0 0,0 0-1 0 0,1 1 0 0 0,-1 0 0 0 0,1 0 0 0 0,-12 15 0 0 0,7-6 20 0 0,1 0 0 0 0,1 1 0 0 0,0 0 0 0 0,1 1 0 0 0,0-1-1 0 0,2 2 1 0 0,-6 17 0 0 0,10-17 0 0 0,0-1 0 0 0,1 0 1 0 0,1 1-1 0 0,0-1 0 0 0,1 1 0 0 0,1 0 0 0 0,1-1 0 0 0,1 0 0 0 0,0 1 0 0 0,1-1 1 0 0,1 0-1 0 0,1-1 0 0 0,0 1 0 0 0,13 23 0 0 0,-15-36-36 0 0,0 1-1 0 0,0-1 1 0 0,0 0-1 0 0,0 0 1 0 0,1 0-1 0 0,-1-1 1 0 0,1 1-1 0 0,0-1 1 0 0,0 0-1 0 0,0-1 1 0 0,1 1-1 0 0,-1-1 1 0 0,1 0-1 0 0,-1 0 1 0 0,1-1-1 0 0,0 0 1 0 0,-1 0-1 0 0,1 0 1 0 0,0 0-1 0 0,0-1 1 0 0,0 0-1 0 0,0-1 1 0 0,9-1-1 0 0,-5 1 9 0 0,1 0-1 0 0,-1-1 1 0 0,0 0-1 0 0,0-1 1 0 0,0 0-1 0 0,-1-1 1 0 0,1 0-1 0 0,-1-1 1 0 0,1 0 0 0 0,-2 0-1 0 0,1-1 1 0 0,14-11-1 0 0,-21 15-8 0 0,-1 0 1 0 0,1 1-1 0 0,-1-1 0 0 0,1 0 1 0 0,-1 0-1 0 0,0 0 0 0 0,1 0 1 0 0,-1 0-1 0 0,0 0 0 0 0,-1-1 1 0 0,1 1-1 0 0,0 0 0 0 0,-1 0 0 0 0,1-1 1 0 0,-1 1-1 0 0,0 0 0 0 0,1-1 1 0 0,-1 1-1 0 0,0 0 0 0 0,0-1 1 0 0,-1-2-1 0 0,0 1 7 0 0,-1-1 0 0 0,1 1 0 0 0,-1 0 0 0 0,0 0 0 0 0,0 0 0 0 0,0 0 0 0 0,0 0 0 0 0,-1 0 0 0 0,0 0 0 0 0,-4-4 0 0 0,0 1 29 0 0,0 0-1 0 0,0 0 1 0 0,-1 1-1 0 0,0 0 1 0 0,0 0 0 0 0,0 1-1 0 0,-1 0 1 0 0,0 1-1 0 0,-16-6 1 0 0,18 7-16 0 0,-1 2 0 0 0,1-1 0 0 0,0 1-1 0 0,-1 0 1 0 0,-13 1 0 0 0,19 0-25 0 0,0 0 0 0 0,0 1 1 0 0,-1-1-1 0 0,1 1 0 0 0,0-1 0 0 0,0 1 0 0 0,0 0 0 0 0,0 0 0 0 0,0 0 0 0 0,0 0 0 0 0,0 0 1 0 0,0 1-1 0 0,1-1 0 0 0,-1 0 0 0 0,0 1 0 0 0,1-1 0 0 0,-1 1 0 0 0,1 0 0 0 0,-1-1 0 0 0,1 1 1 0 0,0 0-1 0 0,-2 3 0 0 0,0 9-1929 0 0</inkml:trace>
</inkml:ink>
</file>

<file path=ppt/ink/ink3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5.177"/>
    </inkml:context>
    <inkml:brush xml:id="br0">
      <inkml:brushProperty name="width" value="0.1" units="cm"/>
      <inkml:brushProperty name="height" value="0.1" units="cm"/>
      <inkml:brushProperty name="color" value="#008C3A"/>
    </inkml:brush>
  </inkml:definitions>
  <inkml:trace contextRef="#ctx0" brushRef="#br0">275 22 1375 0 0,'-4'-6'13239'0'0,"-8"-7"-10852"0"0,7 12-2133 0 0,-1 0 0 0 0,1 1 0 0 0,0-1 0 0 0,0 1 0 0 0,0 0 0 0 0,0 1 0 0 0,-1-1 0 0 0,1 1 0 0 0,0 0 0 0 0,0 0 0 0 0,0 1 1 0 0,0-1-1 0 0,1 1 0 0 0,-7 3 0 0 0,-4 2-40 0 0,0 1 1 0 0,1 0-1 0 0,-16 12 1 0 0,21-12-113 0 0,0 0 1 0 0,0 1-1 0 0,0 0 1 0 0,1 0-1 0 0,0 1 1 0 0,1 0-1 0 0,0 0 1 0 0,1 1-1 0 0,0 0 1 0 0,1 0-1 0 0,-5 13 1 0 0,8-20-70 0 0,0 1 1 0 0,1-1-1 0 0,0 0 1 0 0,0 1 0 0 0,0-1-1 0 0,0 1 1 0 0,1 0 0 0 0,-1-1-1 0 0,1 1 1 0 0,1-1 0 0 0,-1 1-1 0 0,0 0 1 0 0,1-1 0 0 0,0 1-1 0 0,0-1 1 0 0,1 1-1 0 0,-1-1 1 0 0,1 0 0 0 0,0 0-1 0 0,0 1 1 0 0,0-1 0 0 0,0 0-1 0 0,1-1 1 0 0,0 1 0 0 0,0 0-1 0 0,0-1 1 0 0,0 0 0 0 0,0 1-1 0 0,1-1 1 0 0,0-1 0 0 0,-1 1-1 0 0,7 3 1 0 0,16 6 213 0 0,1 0 1 0 0,0-2-1 0 0,0-1 1 0 0,43 8-1 0 0,-9-2-288 0 0,-57-14-221 0 0,1 0-1 0 0,-1 0 1 0 0,0 0 0 0 0,1 0 0 0 0,-1-1 0 0 0,1 1 0 0 0,-1-1-1 0 0,1-1 1 0 0,-1 1 0 0 0,8-2 0 0 0,1-3-1021 0 0</inkml:trace>
</inkml:ink>
</file>

<file path=ppt/ink/ink3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5.943"/>
    </inkml:context>
    <inkml:brush xml:id="br0">
      <inkml:brushProperty name="width" value="0.1" units="cm"/>
      <inkml:brushProperty name="height" value="0.1" units="cm"/>
      <inkml:brushProperty name="color" value="#008C3A"/>
    </inkml:brush>
  </inkml:definitions>
  <inkml:trace contextRef="#ctx0" brushRef="#br0">1 230 2759 0 0,'6'31'15757'0'0,"-5"-31"-15615"0"0,0 0 0 0 0,0-1 0 0 0,0 1 0 0 0,0 0 0 0 0,0-1 0 0 0,0 1 0 0 0,-1 0 0 0 0,1-1 0 0 0,0 0 0 0 0,0 1 0 0 0,-1-1 0 0 0,1 1 0 0 0,0-1 0 0 0,-1 0 0 0 0,1 1 0 0 0,0-1-1 0 0,-1 0 1 0 0,1-1 0 0 0,18-28-2387 0 0,-11 16 3764 0 0,2-7-1270 0 0,46-82 782 0 0,-51 95-862 0 0,0 0 0 0 0,1 0 1 0 0,0 1-1 0 0,0 0 1 0 0,1 0-1 0 0,0 0 0 0 0,0 1 1 0 0,0 0-1 0 0,14-8 0 0 0,-20 13-153 0 0,0 1-1 0 0,0-1 0 0 0,0 1 0 0 0,0 0 1 0 0,0-1-1 0 0,0 1 0 0 0,0 0 0 0 0,0 0 0 0 0,0-1 1 0 0,0 1-1 0 0,0 0 0 0 0,0 0 0 0 0,0 0 1 0 0,0 0-1 0 0,0 0 0 0 0,1 1 0 0 0,-1-1 0 0 0,0 0 1 0 0,0 0-1 0 0,0 1 0 0 0,0-1 0 0 0,0 1 1 0 0,0-1-1 0 0,0 1 0 0 0,-1-1 0 0 0,1 1 0 0 0,0-1 1 0 0,0 1-1 0 0,0 0 0 0 0,0-1 0 0 0,-1 1 1 0 0,1 0-1 0 0,0 0 0 0 0,-1 0 0 0 0,1 0 0 0 0,-1 0 1 0 0,1 0-1 0 0,-1-1 0 0 0,1 1 0 0 0,-1 0 1 0 0,1 0-1 0 0,-1 0 0 0 0,0 1 0 0 0,0-1 0 0 0,0 0 1 0 0,1 0-1 0 0,-1 0 0 0 0,0 0 0 0 0,-1 2 1 0 0,3 11 7 0 0,-1 0 1 0 0,0 0 0 0 0,-2 16 0 0 0,0-10 53 0 0,1 12-53 0 0,-1-22-17 0 0,0 0 0 0 0,1 0 0 0 0,1 0 0 0 0,0-1 0 0 0,0 1 0 0 0,1 0 0 0 0,0-1-1 0 0,0 1 1 0 0,5 9 0 0 0,-7-19-6 0 0,0 0 1 0 0,0 1-1 0 0,1-1 0 0 0,-1 1 1 0 0,0-1-1 0 0,1 0 0 0 0,-1 1 1 0 0,0-1-1 0 0,1 1 0 0 0,-1-1 1 0 0,1 0-1 0 0,-1 0 0 0 0,1 1 1 0 0,-1-1-1 0 0,0 0 0 0 0,1 0 1 0 0,-1 0-1 0 0,1 1 0 0 0,-1-1 1 0 0,1 0-1 0 0,-1 0 0 0 0,1 0 1 0 0,-1 0-1 0 0,1 0 0 0 0,-1 0 1 0 0,1 0-1 0 0,-1 0 0 0 0,1 0 1 0 0,-1 0-1 0 0,1 0 0 0 0,-1-1 1 0 0,1 1-1 0 0,-1 0 0 0 0,1 0 1 0 0,-1 0-1 0 0,1-1 0 0 0,-1 1 1 0 0,1 0-1 0 0,-1 0 0 0 0,0-1 1 0 0,1 1-1 0 0,-1 0 0 0 0,1-1 1 0 0,-1 1-1 0 0,0 0 0 0 0,1-1 1 0 0,-1 1-1 0 0,0-1 0 0 0,0 1 1 0 0,1-1-1 0 0,-1 1 0 0 0,0-1 1 0 0,0 1-1 0 0,0-1 0 0 0,14-22 115 0 0,-14 23-114 0 0,13-32 216 0 0,-7 14 59 0 0,2 1 1 0 0,12-23 0 0 0,-18 37-205 0 0,0 0 0 0 0,0-1 1 0 0,0 1-1 0 0,0 0 0 0 0,1 0 0 0 0,0 1 1 0 0,-1-1-1 0 0,1 0 0 0 0,0 1 1 0 0,0 0-1 0 0,1-1 0 0 0,-1 1 1 0 0,0 1-1 0 0,1-1 0 0 0,-1 0 1 0 0,1 1-1 0 0,4-2 0 0 0,-6 3-52 0 0,0 0 0 0 0,0 1 0 0 0,0-1 0 0 0,0 0 0 0 0,0 1-1 0 0,0-1 1 0 0,0 1 0 0 0,-1 0 0 0 0,1 0 0 0 0,0 0 0 0 0,0 0 0 0 0,-1 0-1 0 0,1 0 1 0 0,0 0 0 0 0,-1 0 0 0 0,1 0 0 0 0,-1 1 0 0 0,0-1-1 0 0,1 1 1 0 0,-1-1 0 0 0,0 1 0 0 0,0-1 0 0 0,0 1 0 0 0,0 0 0 0 0,0 0-1 0 0,0 2 1 0 0,23 54 124 0 0,-21-50-107 0 0,12 41 132 0 0,1 3-1559 0 0,-2-18-7061 0 0</inkml:trace>
</inkml:ink>
</file>

<file path=ppt/ink/ink3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7.302"/>
    </inkml:context>
    <inkml:brush xml:id="br0">
      <inkml:brushProperty name="width" value="0.1" units="cm"/>
      <inkml:brushProperty name="height" value="0.1" units="cm"/>
      <inkml:brushProperty name="color" value="#008C3A"/>
    </inkml:brush>
  </inkml:definitions>
  <inkml:trace contextRef="#ctx0" brushRef="#br0">1 131 2759 0 0,'0'0'462'0'0,"8"-16"5727"0"0,1-4-3966 0 0,-7 16-1881 0 0,0 0 0 0 0,0 0 1 0 0,0 0-1 0 0,1 0 1 0 0,-1 0-1 0 0,1 1 0 0 0,0-1 1 0 0,0 1-1 0 0,0 0 0 0 0,1 0 1 0 0,-1 0-1 0 0,1 0 0 0 0,0 0 1 0 0,-1 1-1 0 0,1 0 1 0 0,0 0-1 0 0,1 0 0 0 0,-1 0 1 0 0,0 0-1 0 0,0 1 0 0 0,1 0 1 0 0,-1 0-1 0 0,9-1 1 0 0,-5 0-218 0 0,23-11 987 0 0,-27 11-947 0 0,0 0 1 0 0,0 0-1 0 0,0 1 1 0 0,0-1-1 0 0,0 1 1 0 0,0 0 0 0 0,1 0-1 0 0,5-1 1 0 0,-9 2-138 0 0,1 1 1 0 0,0-1-1 0 0,-1 1 0 0 0,1-1 1 0 0,0 1-1 0 0,-1-1 1 0 0,1 1-1 0 0,0 0 1 0 0,-1 0-1 0 0,1 0 0 0 0,-1 0 1 0 0,0 0-1 0 0,1 0 1 0 0,-1 0-1 0 0,0 0 1 0 0,1 1-1 0 0,-1-1 1 0 0,0 0-1 0 0,0 1 0 0 0,0-1 1 0 0,0 1-1 0 0,0-1 1 0 0,-1 1-1 0 0,1-1 1 0 0,0 1-1 0 0,0 1 0 0 0,3 10 43 0 0,0-1-1 0 0,0 1 0 0 0,-1 0 0 0 0,-1 0 1 0 0,0 0-1 0 0,-1 0 0 0 0,0 25 0 0 0,-1-30-63 0 0,-1 1-1 0 0,0-1 0 0 0,0 0 1 0 0,0 1-1 0 0,-1-1 0 0 0,0 0 1 0 0,-1 0-1 0 0,0 0 0 0 0,0 0 1 0 0,-1 0-1 0 0,0-1 0 0 0,0 1 1 0 0,-6 6-1 0 0,-5 1-43 0 0,13-14 27 0 0,1 0 0 0 0,-1 1 0 0 0,1-1 0 0 0,-1 1 0 0 0,1-1 0 0 0,-1 1 0 0 0,1 0 0 0 0,0 0 0 0 0,0-1 0 0 0,0 1 0 0 0,0 0 0 0 0,-1 2 1 0 0,2-2 5 0 0,0-1 1 0 0,1 1-1 0 0,-1-1 1 0 0,0 1 0 0 0,1-1-1 0 0,-1 1 1 0 0,1-1 0 0 0,0 0-1 0 0,-1 1 1 0 0,1-1 0 0 0,0 0-1 0 0,0 1 1 0 0,0-1-1 0 0,0 0 1 0 0,0 0 0 0 0,0 0-1 0 0,0 0 1 0 0,0 0 0 0 0,0 0-1 0 0,1 0 1 0 0,-1 0 0 0 0,3 1-1 0 0,1 0 8 0 0,0 1-1 0 0,0-1 1 0 0,1 0-1 0 0,-1-1 1 0 0,1 1 0 0 0,-1-1-1 0 0,1 0 1 0 0,-1 0-1 0 0,1-1 1 0 0,9 0 0 0 0,24 4-11 0 0,-38-3 4 0 0,1-1-1 0 0,0 0 1 0 0,0 1-1 0 0,0-1 1 0 0,0 0-1 0 0,-1 0 1 0 0,1 0-1 0 0,0 0 1 0 0,0-1-1 0 0,0 1 1 0 0,0 0-1 0 0,-1-1 0 0 0,1 1 1 0 0,0-1-1 0 0,0 0 1 0 0,-1 1-1 0 0,1-1 1 0 0,0 0-1 0 0,2-2 1 0 0,16-6-309 0 0,-9 8-946 0 0,-2 4-415 0 0</inkml:trace>
</inkml:ink>
</file>

<file path=ppt/ink/ink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4.856"/>
    </inkml:context>
    <inkml:brush xml:id="br0">
      <inkml:brushProperty name="width" value="0.1" units="cm"/>
      <inkml:brushProperty name="height" value="0.1" units="cm"/>
      <inkml:brushProperty name="color" value="#004F8B"/>
    </inkml:brush>
  </inkml:definitions>
  <inkml:trace contextRef="#ctx0" brushRef="#br0">60 0 13391 0 0,'0'0'3927'0'0,"-7"23"-392"0"0,-3 26-1779 0 0,-3 75 1 0 0,1-7-927 0 0,4-70-520 0 0,2 1 0 0 0,2-1 0 0 0,4 74 0 0 0,1-115-295 0 0,0 0-1 0 0,1-1 0 0 0,-1 1 0 0 0,1-1 0 0 0,0 0 0 0 0,4 7 0 0 0,-6-11 61 0 0,24-14 249 0 0,-1-7-233 0 0,0 1 0 0 0,1 1 0 0 0,1 1 0 0 0,38-19 0 0 0,-55 32-73 0 0,1 0 1 0 0,-1 1-1 0 0,1 0 0 0 0,0 0 0 0 0,-1 0 0 0 0,1 2 0 0 0,0-1 0 0 0,0 1 0 0 0,0 0 0 0 0,1 1 0 0 0,-1 0 0 0 0,0 0 0 0 0,0 1 1 0 0,0 0-1 0 0,0 1 0 0 0,0 0 0 0 0,0 0 0 0 0,-1 1 0 0 0,10 4 0 0 0,-13-4-15 0 0,0 0-1 0 0,0-1 1 0 0,-1 2-1 0 0,0-1 1 0 0,0 1-1 0 0,0-1 1 0 0,0 1-1 0 0,0 0 1 0 0,-1 0-1 0 0,1 1 1 0 0,-1-1-1 0 0,0 1 1 0 0,0 0 0 0 0,2 7-1 0 0,-1-3 8 0 0,-1 0-1 0 0,-1 0 1 0 0,0 0-1 0 0,0 0 1 0 0,-1 0-1 0 0,0 1 1 0 0,-1-1 0 0 0,0 11-1 0 0,-1-5 5 0 0,-1-1-1 0 0,0 1 0 0 0,-1 0 1 0 0,-1-1-1 0 0,0 0 1 0 0,-1 0-1 0 0,0 0 1 0 0,-1-1-1 0 0,-1 1 1 0 0,-15 22-1 0 0,16-30 7 0 0,0 1-1 0 0,0-1 0 0 0,-1 0 1 0 0,0-1-1 0 0,0 0 1 0 0,0 0-1 0 0,-1 0 1 0 0,0-1-1 0 0,0 0 0 0 0,0-1 1 0 0,0 0-1 0 0,0 0 1 0 0,-1 0-1 0 0,1-1 1 0 0,-1-1-1 0 0,0 1 0 0 0,0-1 1 0 0,-13-1-1 0 0,9 0-5 0 0,0 0 0 0 0,0-1 0 0 0,0-1 0 0 0,0 0 0 0 0,0-1-1 0 0,1 0 1 0 0,-1-1 0 0 0,1 0 0 0 0,0-1 0 0 0,0 0 0 0 0,1-1 0 0 0,-13-8-1 0 0,20 11-158 0 0,1-1 0 0 0,-1 1-1 0 0,1-1 1 0 0,0 1 0 0 0,0-1-1 0 0,0 0 1 0 0,0-1 0 0 0,1 1-1 0 0,-1 0 1 0 0,1-1 0 0 0,0 1-1 0 0,1-1 1 0 0,-1 0 0 0 0,1 0-1 0 0,0 1 1 0 0,0-1 0 0 0,0 0-1 0 0,1 0 1 0 0,0 0 0 0 0,-1 0-1 0 0,2 0 1 0 0,0-9 0 0 0,5-11-1534 0 0</inkml:trace>
</inkml:ink>
</file>

<file path=ppt/ink/ink3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19.161"/>
    </inkml:context>
    <inkml:brush xml:id="br0">
      <inkml:brushProperty name="width" value="0.1" units="cm"/>
      <inkml:brushProperty name="height" value="0.1" units="cm"/>
      <inkml:brushProperty name="color" value="#008C3A"/>
    </inkml:brush>
  </inkml:definitions>
  <inkml:trace contextRef="#ctx0" brushRef="#br0">4546 59 8751 0 0,'0'0'674'0'0,"-31"-7"2398"0"0,16 2-2235 0 0,-1 0 1 0 0,0 1-1 0 0,-16-1 1 0 0,27 4-744 0 0,-1 1 0 0 0,1 0 0 0 0,-1 0 0 0 0,1 0 0 0 0,-1 0 0 0 0,1 1 0 0 0,-1 0 0 0 0,1 0 1 0 0,0 1-1 0 0,0 0 0 0 0,-1 0 0 0 0,-6 4 0 0 0,2-2 35 0 0,-1 0 0 0 0,1 0 1 0 0,0-1-1 0 0,-1 0 0 0 0,0-1 0 0 0,-18 1 0 0 0,-29 8 450 0 0,18 1-236 0 0,-1-1 1 0 0,0-2 0 0 0,0-2-1 0 0,-64 3 1 0 0,-238 4 983 0 0,287-17-999 0 0,1-2 0 0 0,-100-24 1 0 0,95 16-149 0 0,-117-10 0 0 0,-349-6-124 0 0,-561-8 24 0 0,871 33-80 0 0,-98 4 0 0 0,204 10 0 0 0,-192 9 0 0 0,237-23 78 0 0,48 2-45 0 0,0 0 1 0 0,1 2-1 0 0,-1 0 1 0 0,0 0-1 0 0,1 2 1 0 0,-24 5-1 0 0,26-4-2 0 0,1 2-1 0 0,0-1 1 0 0,0 2 0 0 0,0 0-1 0 0,1 0 1 0 0,0 1 0 0 0,0 1-1 0 0,-21 18 1 0 0,25-18-8 0 0,0 0 0 0 0,0 1 0 0 0,1 1 0 0 0,1-1 0 0 0,-1 1 0 0 0,2 0 0 0 0,-1 1 0 0 0,1-1 0 0 0,1 1 0 0 0,0 0 0 0 0,-3 15 0 0 0,-23 124 82 0 0,-20 280 0 0 0,39-295-83 0 0,7-93-24 0 0,-26 441-92 0 0,30-464 68 0 0,1-1 0 0 0,1 0 0 0 0,1 1 0 0 0,8 30-1 0 0,-10-43 21 0 0,1 0 0 0 0,0 0-1 0 0,1 0 1 0 0,-1 0 0 0 0,1 0-1 0 0,1-1 1 0 0,-1 1-1 0 0,1-1 1 0 0,-1 0 0 0 0,1 0-1 0 0,1 0 1 0 0,-1-1 0 0 0,1 0-1 0 0,0 1 1 0 0,0-2 0 0 0,0 1-1 0 0,7 3 1 0 0,31 11-6 0 0,1-2 1 0 0,0-2-1 0 0,1-1 1 0 0,1-3-1 0 0,48 4 0 0 0,238 9 39 0 0,-289-21 16 0 0,382 3 7 0 0,-329-6-47 0 0,517-20 261 0 0,-238 4-96 0 0,-253 12-75 0 0,235-1-37 0 0,-176 8-10 0 0,137 7 6 0 0,315 21 782 0 0,-135 2-1011 0 0,-474-29 265 0 0,-18-2-52 0 0,0 1 0 0 0,1-2 1 0 0,-1 1-1 0 0,1-1 0 0 0,-1 0 0 0 0,1 0 1 0 0,-1 0-1 0 0,0-1 0 0 0,1 0 0 0 0,-1 0 1 0 0,0-1-1 0 0,0 0 0 0 0,1 0 0 0 0,-1 0 1 0 0,-1-1-1 0 0,8-4 0 0 0,-10 4 9 0 0,1-1 0 0 0,-1 1-1 0 0,0-1 1 0 0,0 0 0 0 0,-1 0 0 0 0,1 0-1 0 0,-1 0 1 0 0,0-1 0 0 0,0 1 0 0 0,0-1-1 0 0,-1 1 1 0 0,1-1 0 0 0,-1 0 0 0 0,0 1-1 0 0,0-10 1 0 0,-1 13-44 0 0,28-341 430 0 0,-13-175 133 0 0,-12 320-180 0 0,-6-82-221 0 0,-2 231-18 0 0,-1-1-1 0 0,-3 1 1 0 0,-24-79-1 0 0,32 125-139 0 0,1 0-1 0 0,-1 0 0 0 0,1 0 0 0 0,-1 0 0 0 0,1 0 0 0 0,0 0 1 0 0,0-1-1 0 0,0 1 0 0 0,0 0 0 0 0,0 0 0 0 0,0 0 1 0 0,1 0-1 0 0,-1 0 0 0 0,2-3 0 0 0,-2 4-65 0 0,27 9-501 0 0,-17-3-1682 0 0</inkml:trace>
</inkml:ink>
</file>

<file path=ppt/ink/ink3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2.811"/>
    </inkml:context>
    <inkml:brush xml:id="br0">
      <inkml:brushProperty name="width" value="0.1" units="cm"/>
      <inkml:brushProperty name="height" value="0.1" units="cm"/>
      <inkml:brushProperty name="color" value="#F6630D"/>
    </inkml:brush>
  </inkml:definitions>
  <inkml:trace contextRef="#ctx0" brushRef="#br0">380 40 7831 0 0,'0'-1'435'0'0,"-1"-1"0"0"0,1 0 0 0 0,0 1 0 0 0,-1-1 0 0 0,1 1 0 0 0,-1-1 0 0 0,0 0 0 0 0,1 1 0 0 0,-1-1 0 0 0,0 1 0 0 0,0 0 0 0 0,0-1 0 0 0,0 1 0 0 0,0 0 0 0 0,0-1 0 0 0,-1 1 0 0 0,1 0 0 0 0,0 0 0 0 0,0 0 0 0 0,-3-1 0 0 0,0 0 24 0 0,0 0 0 0 0,0 1 0 0 0,0 0-1 0 0,1 0 1 0 0,-1 0 0 0 0,0 0-1 0 0,0 1 1 0 0,-7-1 0 0 0,-10 2 12 0 0,1 0 1 0 0,-39 9 0 0 0,36-5 148 0 0,11-2-542 0 0,0 1 0 0 0,0 1 1 0 0,0 0-1 0 0,1 0 0 0 0,0 1 1 0 0,0 0-1 0 0,1 1 0 0 0,0 1 0 0 0,0-1 1 0 0,0 2-1 0 0,1-1 0 0 0,0 1 1 0 0,-12 17-1 0 0,17-21-44 0 0,0 1 1 0 0,0 0-1 0 0,1-1 1 0 0,0 1-1 0 0,0 0 0 0 0,0 1 1 0 0,1-1-1 0 0,0 0 1 0 0,0 1-1 0 0,1-1 0 0 0,-1 1 1 0 0,1 7-1 0 0,1-10-25 0 0,0 1-1 0 0,1-1 0 0 0,-1 0 1 0 0,1 0-1 0 0,0 0 1 0 0,0 1-1 0 0,1-1 1 0 0,-1 0-1 0 0,1 0 0 0 0,0-1 1 0 0,0 1-1 0 0,0 0 1 0 0,1-1-1 0 0,-1 1 0 0 0,1-1 1 0 0,0 1-1 0 0,0-1 1 0 0,0 0-1 0 0,0-1 0 0 0,5 5 1 0 0,3 0 30 0 0,0 0 0 0 0,1-1 0 0 0,-1 0 0 0 0,1-1 0 0 0,0 0 0 0 0,1-1 0 0 0,14 3 0 0 0,96 14 102 0 0,-89-16-157 0 0,-27-4-59 0 0,0 0 0 0 0,-1-1 1 0 0,1 0-1 0 0,0 0 0 0 0,0-1 0 0 0,-1 0 0 0 0,1 0 1 0 0,8-3-1 0 0,30-13-7649 0 0,-25 9 441 0 0</inkml:trace>
</inkml:ink>
</file>

<file path=ppt/ink/ink3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3.155"/>
    </inkml:context>
    <inkml:brush xml:id="br0">
      <inkml:brushProperty name="width" value="0.1" units="cm"/>
      <inkml:brushProperty name="height" value="0.1" units="cm"/>
      <inkml:brushProperty name="color" value="#F6630D"/>
    </inkml:brush>
  </inkml:definitions>
  <inkml:trace contextRef="#ctx0" brushRef="#br0">6 75 7831 0 0,'0'0'603'0'0,"-1"-2"-627"0"0,-3-22 8165 0 0,6-10-6019 0 0,-2 33-2054 0 0,1 0 0 0 0,-1 0 0 0 0,1 0-1 0 0,-1 0 1 0 0,1 1 0 0 0,-1-1 0 0 0,1 0 0 0 0,-1 0 0 0 0,1 1-1 0 0,-1-1 1 0 0,1 0 0 0 0,0 1 0 0 0,-1-1 0 0 0,1 1-1 0 0,0-1 1 0 0,0 1 0 0 0,0-1 0 0 0,-1 1 0 0 0,1 0-1 0 0,0-1 1 0 0,1 1 0 0 0,2 0 35 0 0,0 0-1 0 0,-1 0 1 0 0,1 1 0 0 0,0-1-1 0 0,-1 1 1 0 0,1 0 0 0 0,0 0-1 0 0,-1 1 1 0 0,1-1-1 0 0,-1 1 1 0 0,0-1 0 0 0,1 1-1 0 0,-1 0 1 0 0,4 4-1 0 0,7 3 155 0 0,-1 1 0 0 0,0 1 0 0 0,-1 0-1 0 0,-1 0 1 0 0,1 1 0 0 0,-2 1 0 0 0,0 0-1 0 0,0 0 1 0 0,-1 1 0 0 0,8 18 0 0 0,-6-10-8 0 0,-2 1 1 0 0,-1 1-1 0 0,-1-1 0 0 0,-1 1 1 0 0,-1 1-1 0 0,3 27 1 0 0,-5 6 27 0 0,-2 0 1 0 0,-3 0 0 0 0,-3 0-1 0 0,-23 114 1 0 0,20-135-961 0 0,-1 1 1 0 0,-17 43-1 0 0,7-42-541 0 0</inkml:trace>
</inkml:ink>
</file>

<file path=ppt/ink/ink3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8.868"/>
    </inkml:context>
    <inkml:brush xml:id="br0">
      <inkml:brushProperty name="width" value="0.1" units="cm"/>
      <inkml:brushProperty name="height" value="0.1" units="cm"/>
      <inkml:brushProperty name="color" value="#F6630D"/>
    </inkml:brush>
  </inkml:definitions>
  <inkml:trace contextRef="#ctx0" brushRef="#br0">233 36 4607 0 0,'2'-3'66'0'0,"1"1"0"0"0,0-1 0 0 0,0 0-1 0 0,0 1 1 0 0,0-1 0 0 0,0 1 0 0 0,1 0-1 0 0,-1 0 1 0 0,1 0 0 0 0,-1 1-1 0 0,1-1 1 0 0,4-1 0 0 0,33 1 4357 0 0,-13-2 7202 0 0,-65 12-9789 0 0,33-8-1771 0 0,-1 1-1 0 0,0-1 1 0 0,1 1 0 0 0,-1 0-1 0 0,1 0 1 0 0,0 1-1 0 0,-6 1 1 0 0,-4 6 8 0 0,0 0 0 0 0,1 0 0 0 0,0 1-1 0 0,1 1 1 0 0,-14 14 0 0 0,-53 66 210 0 0,77-88-283 0 0,-10 12 0 0 0,0 1 0 0 0,1 1 0 0 0,1-1 0 0 0,1 2 0 0 0,0-1 0 0 0,1 1 0 0 0,-10 37 0 0 0,16-49 0 0 0,1-1 0 0 0,-1 1 0 0 0,1-1 0 0 0,1 1 0 0 0,-1 0 0 0 0,1-1 0 0 0,0 1 0 0 0,0 0 0 0 0,1-1 0 0 0,0 1 0 0 0,0-1 0 0 0,0 1 0 0 0,0-1 0 0 0,1 1 0 0 0,0-1 0 0 0,0 0 0 0 0,1 1 0 0 0,-1-1 0 0 0,1-1 0 0 0,0 1 0 0 0,0 0 0 0 0,1-1 0 0 0,-1 1 0 0 0,1-1 0 0 0,0 0 0 0 0,1 0 0 0 0,-1-1 0 0 0,0 1 0 0 0,1-1 0 0 0,0 0 0 0 0,8 4 0 0 0,34 13-22 0 0,0-2 0 0 0,1-3 0 0 0,67 13 0 0 0,-57-21-1689 0 0,-34-10-4588 0 0</inkml:trace>
</inkml:ink>
</file>

<file path=ppt/ink/ink3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9.228"/>
    </inkml:context>
    <inkml:brush xml:id="br0">
      <inkml:brushProperty name="width" value="0.1" units="cm"/>
      <inkml:brushProperty name="height" value="0.1" units="cm"/>
      <inkml:brushProperty name="color" value="#F6630D"/>
    </inkml:brush>
  </inkml:definitions>
  <inkml:trace contextRef="#ctx0" brushRef="#br0">1 10 10135 0 0,'0'0'919'0'0,"13"8"-742"0"0,-9-5 242 0 0,-1 0-1 0 0,1 0 0 0 0,0-1 1 0 0,0 0-1 0 0,0 1 1 0 0,0-1-1 0 0,0-1 0 0 0,0 1 1 0 0,0-1-1 0 0,1 0 0 0 0,-1 0 1 0 0,0 0-1 0 0,8 0 1 0 0,-7-1 141 0 0,1-1 1 0 0,0 0 0 0 0,-1-1 0 0 0,1 1 0 0 0,-1-1 0 0 0,1 0-1 0 0,-1-1 1 0 0,0 1 0 0 0,0-1 0 0 0,7-5 0 0 0,-8 5-521 0 0,0 1-1 0 0,0 0 1 0 0,1 0 0 0 0,-1 0-1 0 0,0 0 1 0 0,1 1 0 0 0,-1 0 0 0 0,1 0-1 0 0,0 0 1 0 0,-1 0 0 0 0,1 1-1 0 0,0 0 1 0 0,-1 0 0 0 0,1 0-1 0 0,6 1 1 0 0,1 2-239 0 0,1 1-1 0 0,-1 0 1 0 0,0 0 0 0 0,12 7-1 0 0,3 0-1633 0 0,-18-7 289 0 0</inkml:trace>
</inkml:ink>
</file>

<file path=ppt/ink/ink3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9.556"/>
    </inkml:context>
    <inkml:brush xml:id="br0">
      <inkml:brushProperty name="width" value="0.1" units="cm"/>
      <inkml:brushProperty name="height" value="0.1" units="cm"/>
      <inkml:brushProperty name="color" value="#F6630D"/>
    </inkml:brush>
  </inkml:definitions>
  <inkml:trace contextRef="#ctx0" brushRef="#br0">26 28 6447 0 0,'-16'-4'576'0'0,"6"3"-464"0"0,19 1-112 0 0,7 2 1496 0 0,2 0 272 0 0,-6-2 56 0 0,2-2 16 0 0,-2 2-560 0 0,1-2-120 0 0,-1-1-16 0 0,0 1-8 0 0,-2-1-656 0 0,1 2-128 0 0,-1-1-24 0 0,0-2-8 0 0,0 0-1272 0 0,0 0-256 0 0</inkml:trace>
</inkml:ink>
</file>

<file path=ppt/ink/ink3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29.884"/>
    </inkml:context>
    <inkml:brush xml:id="br0">
      <inkml:brushProperty name="width" value="0.1" units="cm"/>
      <inkml:brushProperty name="height" value="0.1" units="cm"/>
      <inkml:brushProperty name="color" value="#F6630D"/>
    </inkml:brush>
  </inkml:definitions>
  <inkml:trace contextRef="#ctx0" brushRef="#br0">33 1 8287 0 0,'0'0'1154'0'0,"-1"22"4519"0"0,-13 109 878 0 0,-1-1-4668 0 0,14-106-1709 0 0,-1 76 226 0 0,3-91-431 0 0,0 0-1 0 0,0 0 1 0 0,1 0-1 0 0,0 0 1 0 0,0-1-1 0 0,1 1 1 0 0,0-1 0 0 0,8 14-1 0 0,-2-14-2856 0 0,-3-8 1360 0 0</inkml:trace>
</inkml:ink>
</file>

<file path=ppt/ink/ink3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0.228"/>
    </inkml:context>
    <inkml:brush xml:id="br0">
      <inkml:brushProperty name="width" value="0.1" units="cm"/>
      <inkml:brushProperty name="height" value="0.1" units="cm"/>
      <inkml:brushProperty name="color" value="#F6630D"/>
    </inkml:brush>
  </inkml:definitions>
  <inkml:trace contextRef="#ctx0" brushRef="#br0">28 16 14223 0 0,'0'0'1291'0'0,"1"-1"-1063"0"0,2-4 933 0 0,-29-4 4348 0 0,25 11-5382 0 0,0 0-1 0 0,0 0 0 0 0,0 1 0 0 0,1-1 1 0 0,-1 0-1 0 0,1 1 0 0 0,0-1 0 0 0,0 0 1 0 0,-1 1-1 0 0,1-1 0 0 0,1 0 0 0 0,-1 1 1 0 0,0-1-1 0 0,1 3 0 0 0,9 40 120 0 0,-7-34-63 0 0,67 286 697 0 0,-67-286-1036 0 0,1 0 0 0 0,0 0 1 0 0,1-1-1 0 0,0 1 0 0 0,1-1 0 0 0,0 0 0 0 0,12 15 0 0 0,-9-19-3558 0 0</inkml:trace>
</inkml:ink>
</file>

<file path=ppt/ink/ink3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0.571"/>
    </inkml:context>
    <inkml:brush xml:id="br0">
      <inkml:brushProperty name="width" value="0.1" units="cm"/>
      <inkml:brushProperty name="height" value="0.1" units="cm"/>
      <inkml:brushProperty name="color" value="#F6630D"/>
    </inkml:brush>
  </inkml:definitions>
  <inkml:trace contextRef="#ctx0" brushRef="#br0">34 4 11231 0 0,'-32'12'2413'0'0,"31"-4"219"0"0,19 4-653 0 0,-7-8-1585 0 0,1 0 0 0 0,0-1 0 0 0,0 0 0 0 0,0-1 0 0 0,0-1 0 0 0,22 1 0 0 0,75-6 1203 0 0,-108 3-1583 0 0,48-4 366 0 0,48-14-1 0 0,-57 10-12 0 0,78-7-1 0 0,-103 16-344 0 0,0 0-1 0 0,0 1 0 0 0,-1 0 1 0 0,1 1-1 0 0,0 1 0 0 0,0 0 1 0 0,-1 1-1 0 0,28 12 0 0 0,42 16-2415 0 0,-72-28 1119 0 0</inkml:trace>
</inkml:ink>
</file>

<file path=ppt/ink/ink3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1.071"/>
    </inkml:context>
    <inkml:brush xml:id="br0">
      <inkml:brushProperty name="width" value="0.1" units="cm"/>
      <inkml:brushProperty name="height" value="0.1" units="cm"/>
      <inkml:brushProperty name="color" value="#F6630D"/>
    </inkml:brush>
  </inkml:definitions>
  <inkml:trace contextRef="#ctx0" brushRef="#br0">71 494 3679 0 0,'0'0'167'0'0,"-1"0"-7"0"0,9 33 4133 0 0,-9-24-3693 0 0,0 0-1 0 0,0-1 0 0 0,-1 1 0 0 0,0 0 0 0 0,-1-1 0 0 0,0 1 1 0 0,0-1-1 0 0,0 0 0 0 0,-1 0 0 0 0,-1 0 0 0 0,-7 10 1 0 0,6-8-485 0 0,1 0 1 0 0,-1 0 0 0 0,2 0 0 0 0,-1 0 0 0 0,1 1-1 0 0,-2 11 1 0 0,5-18-69 0 0,1 0 0 0 0,0 0 0 0 0,0-1 0 0 0,0 1 0 0 0,0 0 0 0 0,1 0 0 0 0,0 0 1 0 0,-1 0-1 0 0,1 0 0 0 0,1-1 0 0 0,-1 1 0 0 0,0 0 0 0 0,1-1 0 0 0,0 1 0 0 0,0-1 0 0 0,0 0 0 0 0,0 1 0 0 0,1-1 0 0 0,-1 0 0 0 0,1 0 0 0 0,5 4 0 0 0,-1-1 49 0 0,0 0-1 0 0,0-1 1 0 0,0 0 0 0 0,0 0-1 0 0,1 0 1 0 0,0-1 0 0 0,0 0-1 0 0,0-1 1 0 0,1 0-1 0 0,-1 0 1 0 0,13 2 0 0 0,-18-5-30 0 0,0 1 0 0 0,0-1 1 0 0,0 0-1 0 0,0 0 0 0 0,-1 0 0 0 0,1 0 1 0 0,0-1-1 0 0,0 1 0 0 0,0-1 1 0 0,0 0-1 0 0,-1 1 0 0 0,1-1 1 0 0,0-1-1 0 0,-1 1 0 0 0,1 0 1 0 0,-1-1-1 0 0,1 1 0 0 0,-1-1 0 0 0,0 1 1 0 0,1-1-1 0 0,-1 0 0 0 0,0 0 1 0 0,0 0-1 0 0,0-1 0 0 0,-1 1 1 0 0,1 0-1 0 0,0-1 0 0 0,-1 1 0 0 0,0-1 1 0 0,1 1-1 0 0,-1-1 0 0 0,0 0 1 0 0,0 1-1 0 0,-1-1 0 0 0,1 0 1 0 0,-1 0-1 0 0,1 0 0 0 0,-1-4 1 0 0,5-42 115 0 0,-3 1 1 0 0,-7-86 0 0 0,0 41 103 0 0,2 24 258 0 0,-3-1 0 0 0,-3 1 0 0 0,-2 0 0 0 0,-25-76 0 0 0,35 139-434 0 0,-1 1 0 0 0,0-1-1 0 0,0 0 1 0 0,-1 1 0 0 0,1 0-1 0 0,-7-9 1 0 0,1 48 578 0 0,4-4-624 0 0,2 1-1 0 0,2 0 0 0 0,0 0 1 0 0,2-1-1 0 0,10 49 1 0 0,44 149-237 0 0,-49-204 128 0 0,2 0 0 0 0,0-1-1 0 0,2 0 1 0 0,25 40 0 0 0,8-1-3114 0 0,-28-42-5168 0 0</inkml:trace>
</inkml:ink>
</file>

<file path=ppt/ink/ink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5.229"/>
    </inkml:context>
    <inkml:brush xml:id="br0">
      <inkml:brushProperty name="width" value="0.1" units="cm"/>
      <inkml:brushProperty name="height" value="0.1" units="cm"/>
      <inkml:brushProperty name="color" value="#004F8B"/>
    </inkml:brush>
  </inkml:definitions>
  <inkml:trace contextRef="#ctx0" brushRef="#br0">0 1 19231 0 0,'30'4'2088'0'0,"0"6"-1632"0"0,-1 2 0 0 0,0 0 0 0 0,-1 2 0 0 0,-1 1 0 0 0,0 2-1 0 0,-1 0 1 0 0,-1 2 0 0 0,-1 1 0 0 0,0 0 0 0 0,21 26 0 0 0,-31-28-390 0 0,-1 1 1 0 0,-1 1 0 0 0,0 0-1 0 0,-2 0 1 0 0,0 1 0 0 0,-1 0-1 0 0,-2 1 1 0 0,0 0 0 0 0,-1 0-1 0 0,-1 1 1 0 0,-1 0 0 0 0,-1 0-1 0 0,-1 0 1 0 0,-1 24 0 0 0,-3 36 152 0 0,-4 0 0 0 0,-25 122 0 0 0,12-101-92 0 0,-40 120 0 0 0,42-172-869 0 0,-3 0-1 0 0,-2-1 1 0 0,-2-2 0 0 0,-33 51 0 0 0,41-77-924 0 0,-34 38 1 0 0,42-52 851 0 0,-28 30-6768 0 0</inkml:trace>
</inkml:ink>
</file>

<file path=ppt/ink/ink3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2.499"/>
    </inkml:context>
    <inkml:brush xml:id="br0">
      <inkml:brushProperty name="width" value="0.1" units="cm"/>
      <inkml:brushProperty name="height" value="0.1" units="cm"/>
      <inkml:brushProperty name="color" value="#F6630D"/>
    </inkml:brush>
  </inkml:definitions>
  <inkml:trace contextRef="#ctx0" brushRef="#br0">0 65 4607 0 0,'0'0'354'0'0,"0"-3"-233"0"0,1-9 127 0 0,27-12 7187 0 0,-22 19-6673 0 0,17-12 1241 0 0,-18 14-1990 0 0</inkml:trace>
</inkml:ink>
</file>

<file path=ppt/ink/ink3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4.874"/>
    </inkml:context>
    <inkml:brush xml:id="br0">
      <inkml:brushProperty name="width" value="0.1" units="cm"/>
      <inkml:brushProperty name="height" value="0.1" units="cm"/>
      <inkml:brushProperty name="color" value="#F6630D"/>
    </inkml:brush>
  </inkml:definitions>
  <inkml:trace contextRef="#ctx0" brushRef="#br0">34 50 10135 0 0,'5'-14'4723'0'0,"-5"12"-4321"0"0,1 0 1 0 0,0 1 0 0 0,-1-1 0 0 0,0 0-1 0 0,1 0 1 0 0,-1 0 0 0 0,0 0 0 0 0,0 1-1 0 0,0-1 1 0 0,0 0 0 0 0,0 0 0 0 0,0 0-1 0 0,-1 0 1 0 0,1 0 0 0 0,-1 1 0 0 0,1-1-1 0 0,-2-3 1308 0 0,2 67-423 0 0,-16 116 0 0 0,14-164-1262 0 0,-16 124 133 0 0,17-124-170 0 0,1 0 0 0 0,0-1 0 0 0,1 1 1 0 0,0 0-1 0 0,1 0 0 0 0,1 0 0 0 0,7 22 0 0 0,-4-25-652 0 0</inkml:trace>
</inkml:ink>
</file>

<file path=ppt/ink/ink3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5.452"/>
    </inkml:context>
    <inkml:brush xml:id="br0">
      <inkml:brushProperty name="width" value="0.1" units="cm"/>
      <inkml:brushProperty name="height" value="0.1" units="cm"/>
      <inkml:brushProperty name="color" value="#F6630D"/>
    </inkml:brush>
  </inkml:definitions>
  <inkml:trace contextRef="#ctx0" brushRef="#br0">109 23 7367 0 0,'20'-16'8347'0'0,"-35"10"-2121"0"0,8 6-6920 0 0,3 1 865 0 0,1 0 0 0 0,-1 1 1 0 0,0 0-1 0 0,1 0 0 0 0,0 0 0 0 0,-1 0 1 0 0,1 0-1 0 0,0 1 0 0 0,0 0 0 0 0,0-1 1 0 0,1 1-1 0 0,-1 0 0 0 0,-3 6 0 0 0,-30 44 129 0 0,34-49-298 0 0,-1 0 0 0 0,1-1-1 0 0,-1 1 1 0 0,1 0 0 0 0,0 1-1 0 0,1-1 1 0 0,-1 0 0 0 0,1 1-1 0 0,-1-1 1 0 0,1 0 0 0 0,1 1-1 0 0,-1 0 1 0 0,1-1 0 0 0,0 1-1 0 0,0-1 1 0 0,0 1 0 0 0,0-1-1 0 0,1 1 1 0 0,0-1 0 0 0,0 1-1 0 0,0-1 1 0 0,0 1 0 0 0,1-1 0 0 0,0 0-1 0 0,-1 0 1 0 0,2 0 0 0 0,-1 0-1 0 0,0 0 1 0 0,1 0 0 0 0,0 0-1 0 0,0-1 1 0 0,0 0 0 0 0,0 1-1 0 0,0-1 1 0 0,1 0 0 0 0,0-1-1 0 0,5 5 1 0 0,-6-6-5 0 0,-1 0-1 0 0,0 1 1 0 0,0-1 0 0 0,0 0-1 0 0,0 0 1 0 0,1-1 0 0 0,-1 1-1 0 0,0 0 1 0 0,1-1-1 0 0,-1 0 1 0 0,1 1 0 0 0,-1-1-1 0 0,1 0 1 0 0,-1 0 0 0 0,0 0-1 0 0,1-1 1 0 0,-1 1 0 0 0,1 0-1 0 0,2-2 1 0 0,6 0-10 0 0,9 2 49 0 0,-12-1 32 0 0,1 1 1 0 0,-1 0 0 0 0,1 0 0 0 0,-1 1-1 0 0,1 0 1 0 0,-1 0 0 0 0,1 1 0 0 0,-1 0-1 0 0,0 1 1 0 0,0-1 0 0 0,0 2 0 0 0,12 6-1 0 0,10 8 504 0 0,-21-14-453 0 0,-1 1 1 0 0,1 0-1 0 0,-1 1 0 0 0,-1 0 0 0 0,15 14 0 0 0,-20-18-92 0 0,0 1-1 0 0,-1-1 0 0 0,1 1 0 0 0,0 0 0 0 0,-1 0 0 0 0,0 0 0 0 0,0 0 0 0 0,0 0 0 0 0,0 0 0 0 0,0 0 0 0 0,-1 0 0 0 0,1 0 0 0 0,-1 0 0 0 0,0 0 1 0 0,0 0-1 0 0,0 1 0 0 0,0-1 0 0 0,-1 0 0 0 0,1 0 0 0 0,-1 0 0 0 0,0 0 0 0 0,-2 6 0 0 0,-1-1 65 0 0,0 1 1 0 0,0-1-1 0 0,-1 0 1 0 0,-1-1-1 0 0,1 1 0 0 0,-1-1 1 0 0,-1 0-1 0 0,1 0 0 0 0,-1-1 1 0 0,0 0-1 0 0,0 0 1 0 0,-1-1-1 0 0,0 0 0 0 0,-10 5 1 0 0,17-10-78 0 0,-11-11-2537 0 0,-16-22-6612 0 0</inkml:trace>
</inkml:ink>
</file>

<file path=ppt/ink/ink3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5.796"/>
    </inkml:context>
    <inkml:brush xml:id="br0">
      <inkml:brushProperty name="width" value="0.1" units="cm"/>
      <inkml:brushProperty name="height" value="0.1" units="cm"/>
      <inkml:brushProperty name="color" value="#F6630D"/>
    </inkml:brush>
  </inkml:definitions>
  <inkml:trace contextRef="#ctx0" brushRef="#br0">0 304 2303 0 0,'12'-38'224'0'0,"-3"-3"3157"0"0,-5-20 7492 0 0,-2 13-5961 0 0,-2 44-4725 0 0,0-1 1 0 0,1 1 0 0 0,0 0 0 0 0,0 0 0 0 0,0 0 0 0 0,0 0 0 0 0,0 1 0 0 0,1-1 0 0 0,0 0 0 0 0,-1 0 0 0 0,1 1 0 0 0,1-1 0 0 0,-1 1 0 0 0,0 0 0 0 0,1 0 0 0 0,0 0 0 0 0,0 0-1 0 0,0 0 1 0 0,6-4 0 0 0,1 2-677 0 0,0 0-1 0 0,0 0 1 0 0,1 1 0 0 0,-1 1-1 0 0,20-5 1 0 0,-5 2-2620 0 0,-7 2 1126 0 0</inkml:trace>
</inkml:ink>
</file>

<file path=ppt/ink/ink3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6.140"/>
    </inkml:context>
    <inkml:brush xml:id="br0">
      <inkml:brushProperty name="width" value="0.1" units="cm"/>
      <inkml:brushProperty name="height" value="0.1" units="cm"/>
      <inkml:brushProperty name="color" value="#F6630D"/>
    </inkml:brush>
  </inkml:definitions>
  <inkml:trace contextRef="#ctx0" brushRef="#br0">1 0 8983 0 0,'7'1'7190'0'0,"4"38"-3484"0"0,-4 13-997 0 0,0 91-1 0 0,-2-27-2250 0 0,-4-103-560 0 0,-1-2-189 0 0,1 0-1 0 0,0 1 1 0 0,1-1-1 0 0,0 0 1 0 0,0 0-1 0 0,2-1 1 0 0,6 19-1 0 0</inkml:trace>
  <inkml:trace contextRef="#ctx0" brushRef="#br0" timeOffset="1">273 28 15463 0 0,'1'1'1400'0'0,"-1"1"-1172"0"0,0 0-1 0 0,0 0 0 0 0,0 0 0 0 0,0 1 1 0 0,-1-1-1 0 0,1 0 0 0 0,0 0 0 0 0,-1 0 1 0 0,0 0-1 0 0,1 0 0 0 0,-3 3 1 0 0,0 7 926 0 0,-2 49 1888 0 0,3-41-2647 0 0,0 0 0 0 0,2 0 0 0 0,0-1 0 0 0,1 1 1 0 0,7 36-1 0 0,-8-50-401 0 0,1-1 1 0 0,1 1 0 0 0,-1 0-1 0 0,1-1 1 0 0,0 0 0 0 0,0 1-1 0 0,1-1 1 0 0,0 0 0 0 0,-1 0-1 0 0,2 0 1 0 0,-1 0 0 0 0,0-1-1 0 0,1 1 1 0 0,0-1 0 0 0,0 0-1 0 0,1 0 1 0 0,-1-1 0 0 0,7 5-1 0 0,31 25-4989 0 0,-37-31 2957 0 0</inkml:trace>
</inkml:ink>
</file>

<file path=ppt/ink/ink3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6.530"/>
    </inkml:context>
    <inkml:brush xml:id="br0">
      <inkml:brushProperty name="width" value="0.1" units="cm"/>
      <inkml:brushProperty name="height" value="0.1" units="cm"/>
      <inkml:brushProperty name="color" value="#F6630D"/>
    </inkml:brush>
  </inkml:definitions>
  <inkml:trace contextRef="#ctx0" brushRef="#br0">19 18 5527 0 0,'-18'-17'3888'0'0,"21"19"-2740"0"0,16 13 1134 0 0,-16-12-774 0 0,-2-3-1341 0 0,-1 0 1 0 0,0 1-1 0 0,0-1 1 0 0,1 1-1 0 0,-1-1 1 0 0,0 1 0 0 0,0-1-1 0 0,0 0 1 0 0,1 1-1 0 0,-1-1 1 0 0,0 1-1 0 0,0-1 1 0 0,0 1-1 0 0,0-1 1 0 0,0 1-1 0 0,0-1 1 0 0,0 1-1 0 0,0-1 1 0 0,0 1-1 0 0,0-1 1 0 0,0 1-1 0 0,0-1 1 0 0,-1 1-1 0 0,1-1 1 0 0,0 1 0 0 0,-1 1-42 0 0,0 0 0 0 0,0 0 0 0 0,0 1 1 0 0,0-1-1 0 0,1 0 0 0 0,-1 0 0 0 0,1 0 1 0 0,0 1-1 0 0,0-1 0 0 0,-1 0 0 0 0,2 1 0 0 0,-1-1 1 0 0,0 0-1 0 0,0 0 0 0 0,1 1 0 0 0,-1-1 1 0 0,1 0-1 0 0,-1 0 0 0 0,1 0 0 0 0,0 0 1 0 0,0 1-1 0 0,0-1 0 0 0,0 0 0 0 0,3 2 1 0 0,31 49 1359 0 0,-33-51-1420 0 0,1 1 0 0 0,0-1 0 0 0,-1 1 0 0 0,1-1 0 0 0,1 0 0 0 0,-1 0 0 0 0,0 0 0 0 0,0 0 0 0 0,1-1 0 0 0,-1 1 0 0 0,1-1 0 0 0,-1 0 0 0 0,1 0 0 0 0,0 0 0 0 0,-1 0 0 0 0,1-1 0 0 0,0 0 0 0 0,-1 0 0 0 0,1 0 0 0 0,0 0 0 0 0,0 0 0 0 0,-1-1 0 0 0,5 0 0 0 0,9-4 197 0 0,-1 0 0 0 0,0 0 1 0 0,31-17-1 0 0,8-2 204 0 0,-42 20-425 0 0,0 0-1 0 0,0 1 1 0 0,0 1-1 0 0,0 0 1 0 0,1 0 0 0 0,-1 2-1 0 0,1-1 1 0 0,-1 2 0 0 0,1 0-1 0 0,-1 0 1 0 0,1 2-1 0 0,21 5 1 0 0,-20-3-2223 0 0,-1 1 0 0 0,1 1 0 0 0,19 11 1 0 0</inkml:trace>
</inkml:ink>
</file>

<file path=ppt/ink/ink3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6.890"/>
    </inkml:context>
    <inkml:brush xml:id="br0">
      <inkml:brushProperty name="width" value="0.1" units="cm"/>
      <inkml:brushProperty name="height" value="0.1" units="cm"/>
      <inkml:brushProperty name="color" value="#F6630D"/>
    </inkml:brush>
  </inkml:definitions>
  <inkml:trace contextRef="#ctx0" brushRef="#br0">0 1 15663 0 0,'29'12'1696'0'0,"-19"-12"-1274"0"0,-1 0 0 0 0,0-1-1 0 0,1 1 1 0 0,12-4-1 0 0,-12 2 87 0 0,-1 0-1 0 0,1 1 0 0 0,0 0 0 0 0,17 1 0 0 0,89 17-999 0 0,-108-15-1236 0 0</inkml:trace>
</inkml:ink>
</file>

<file path=ppt/ink/ink3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7.249"/>
    </inkml:context>
    <inkml:brush xml:id="br0">
      <inkml:brushProperty name="width" value="0.1" units="cm"/>
      <inkml:brushProperty name="height" value="0.1" units="cm"/>
      <inkml:brushProperty name="color" value="#F6630D"/>
    </inkml:brush>
  </inkml:definitions>
  <inkml:trace contextRef="#ctx0" brushRef="#br0">0 1 12439 0 0,'0'0'1104'0'0,"8"1"-880"0"0,2-1-224 0 0,6 1 0 0 0,9 3 776 0 0,-6-2 120 0 0,-12-4 16 0 0,1-1 8 0 0,2 2-288 0 0,1 0-56 0 0,1 0-16 0 0,5 2 0 0 0,0 4-1208 0 0,-1-4-248 0 0,-6-6-40 0 0</inkml:trace>
</inkml:ink>
</file>

<file path=ppt/ink/ink3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7.577"/>
    </inkml:context>
    <inkml:brush xml:id="br0">
      <inkml:brushProperty name="width" value="0.1" units="cm"/>
      <inkml:brushProperty name="height" value="0.1" units="cm"/>
      <inkml:brushProperty name="color" value="#F6630D"/>
    </inkml:brush>
  </inkml:definitions>
  <inkml:trace contextRef="#ctx0" brushRef="#br0">0 36 8751 0 0,'29'-35'13862'0'0,"-19"55"-11466"0"0,4 31-1841 0 0,-4 97 854 0 0,-9-108-1699 0 0,1-1 1 0 0,3 0-1 0 0,0 0 0 0 0,12 39 0 0 0,-13-69-1653 0 0</inkml:trace>
  <inkml:trace contextRef="#ctx0" brushRef="#br0" timeOffset="1">412 41 15607 0 0,'0'0'1410'0'0,"11"19"1042"0"0,-10 85 2644 0 0,15 6-3338 0 0,-11-89-1966 0 0,1 0 1 0 0,0 0-1 0 0,2 0 1 0 0,0-1-1 0 0,2 0 1 0 0,0-1 0 0 0,22 32-1 0 0,-22-40-2240 0 0</inkml:trace>
</inkml:ink>
</file>

<file path=ppt/ink/ink3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7.921"/>
    </inkml:context>
    <inkml:brush xml:id="br0">
      <inkml:brushProperty name="width" value="0.1" units="cm"/>
      <inkml:brushProperty name="height" value="0.1" units="cm"/>
      <inkml:brushProperty name="color" value="#F6630D"/>
    </inkml:brush>
  </inkml:definitions>
  <inkml:trace contextRef="#ctx0" brushRef="#br0">85 1 6447 0 0,'0'0'499'0'0,"-28"20"8673"0"0,28-19-9093 0 0,0 0 1 0 0,0-1-1 0 0,0 1 1 0 0,0 0-1 0 0,-1-1 1 0 0,1 1-1 0 0,0 0 1 0 0,0-1-1 0 0,-1 1 1 0 0,1 0-1 0 0,-1-1 1 0 0,1 1-1 0 0,0-1 1 0 0,-1 1-1 0 0,1-1 1 0 0,-1 1-1 0 0,1-1 1 0 0,-1 1-1 0 0,1-1 1 0 0,-1 1-1 0 0,0-1 1 0 0,1 1-1 0 0,-1-1 1 0 0,1 0-1 0 0,-1 0 1 0 0,0 1-1 0 0,1-1 1 0 0,-1 0-1 0 0,0 0 1 0 0,0 0-1 0 0,1 0 1 0 0,-1 1-1 0 0,0-1 1 0 0,1 0-1 0 0,-1 0 1 0 0,-1-1-1 0 0,-12 1 499 0 0,12 0-532 0 0,1 0 0 0 0,0 0 0 0 0,0 1 0 0 0,0-1 0 0 0,0 1 0 0 0,0-1 1 0 0,0 1-1 0 0,0-1 0 0 0,0 1 0 0 0,0-1 0 0 0,0 1 0 0 0,0 0 0 0 0,0 0 1 0 0,0-1-1 0 0,0 1 0 0 0,1 0 0 0 0,-1 0 0 0 0,0 0 0 0 0,1 0 0 0 0,-1 0 1 0 0,0 0-1 0 0,1 0 0 0 0,-1 0 0 0 0,1 0 0 0 0,0 0 0 0 0,-1 0 0 0 0,1 1 1 0 0,0-1-1 0 0,0 0 0 0 0,0 0 0 0 0,-1 0 0 0 0,1 0 0 0 0,0 1 0 0 0,1-1 1 0 0,-1 0-1 0 0,0 0 0 0 0,0 0 0 0 0,0 0 0 0 0,1 0 0 0 0,-1 1 0 0 0,1-1 1 0 0,-1 0-1 0 0,2 2 0 0 0,0 4 104 0 0,0-1 0 0 0,0 1 0 0 0,1-1 0 0 0,0 1 0 0 0,7 9 0 0 0,-5-10-89 0 0,0-1 0 0 0,1 0 0 0 0,-1-1 0 0 0,1 0 0 0 0,0 1 0 0 0,0-2 1 0 0,1 1-1 0 0,-1-1 0 0 0,1 0 0 0 0,-1 0 0 0 0,1-1 0 0 0,0 0 0 0 0,0 0 0 0 0,0 0 0 0 0,0-1 0 0 0,0 0 0 0 0,1-1 0 0 0,-1 1 0 0 0,14-2 0 0 0,11-2 235 0 0,0-1 0 0 0,63-17-1 0 0,-88 20-219 0 0,9-4 227 0 0,0-1-1 0 0,-1 0 1 0 0,28-16 0 0 0,26-11 678 0 0,-62 32-1049 0 0,0 0-1 0 0,0 1 1 0 0,0 0-1 0 0,-1 0 1 0 0,1 1-1 0 0,0 0 1 0 0,0 0 0 0 0,0 0-1 0 0,-1 1 1 0 0,1 0-1 0 0,0 0 1 0 0,-1 1-1 0 0,12 6 1 0 0,7 1-2769 0 0,-5-2 896 0 0</inkml:trace>
</inkml:ink>
</file>

<file path=ppt/ink/ink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19.542"/>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8.134"/>
    </inkml:context>
    <inkml:brush xml:id="br0">
      <inkml:brushProperty name="width" value="0.1" units="cm"/>
      <inkml:brushProperty name="height" value="0.1" units="cm"/>
      <inkml:brushProperty name="color" value="#004F8B"/>
    </inkml:brush>
  </inkml:definitions>
  <inkml:trace contextRef="#ctx0" brushRef="#br0">20 1 1839 0 0,'-2'6'13486'0'0,"-6"13"-11781"0"0,5-2-999 0 0,0 1 0 0 0,1-1 0 0 0,1 1 0 0 0,0-1 0 0 0,1 1 0 0 0,4 25 0 0 0,0 15 522 0 0,-7 115-672 0 0,0-88-142 0 0,15 153-1 0 0,-10-200-1772 0 0,-1-27 123 0 0,-1-1 0 0 0,1 0 0 0 0,1 0 1 0 0,0 0-1 0 0,4 14 0 0 0</inkml:trace>
</inkml:ink>
</file>

<file path=ppt/ink/ink3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8.256"/>
    </inkml:context>
    <inkml:brush xml:id="br0">
      <inkml:brushProperty name="width" value="0.1" units="cm"/>
      <inkml:brushProperty name="height" value="0.1" units="cm"/>
      <inkml:brushProperty name="color" value="#F6630D"/>
    </inkml:brush>
  </inkml:definitions>
  <inkml:trace contextRef="#ctx0" brushRef="#br0">103 404 5063 0 0,'0'0'232'0'0,"-26"17"2454"0"0,21-12-1227 0 0,0 0 1 0 0,1 1-1 0 0,-1-1 1 0 0,1 1-1 0 0,-6 12 1 0 0,-13 40 974 0 0,17-33-2241 0 0,1-1 0 0 0,-4 44 0 0 0,9-57-148 0 0,0 0-1 0 0,0 0 1 0 0,1-1-1 0 0,1 1 1 0 0,4 16-1 0 0,-6-25-32 0 0,0 0 0 0 0,0 0 0 0 0,1 0 0 0 0,-1 0 0 0 0,1 0 0 0 0,0-1-1 0 0,-1 1 1 0 0,1 0 0 0 0,0 0 0 0 0,0 0 0 0 0,0-1 0 0 0,0 1 0 0 0,1-1 0 0 0,-1 1 0 0 0,0 0 0 0 0,1-1 0 0 0,-1 0 0 0 0,1 1 0 0 0,-1-1-1 0 0,1 0 1 0 0,0 0 0 0 0,-1 0 0 0 0,1 0 0 0 0,0 0 0 0 0,0 0 0 0 0,0-1 0 0 0,0 1 0 0 0,0-1 0 0 0,-1 1 0 0 0,1-1 0 0 0,0 0 0 0 0,0 1-1 0 0,0-1 1 0 0,0 0 0 0 0,0 0 0 0 0,4-1 0 0 0,-3 0 79 0 0,-1 0-1 0 0,0-1 1 0 0,1 1-1 0 0,-1-1 1 0 0,0 1-1 0 0,1-1 1 0 0,-1 0 0 0 0,0 0-1 0 0,0 0 1 0 0,-1 0-1 0 0,1 0 1 0 0,0 0-1 0 0,-1 0 1 0 0,1-1-1 0 0,-1 1 1 0 0,0-1-1 0 0,0 1 1 0 0,1-1-1 0 0,-2 1 1 0 0,1-1 0 0 0,0 0-1 0 0,0-4 1 0 0,7-65 465 0 0,-8 65-480 0 0,0-117 1483 0 0,-17-125 0 0 0,1 49-188 0 0,11 142-539 0 0,5 56-656 0 0,-2 5-157 0 0,1 0 0 0 0,-1-1 0 0 0,1 1 0 0 0,-1 0 0 0 0,1 0 1 0 0,0 0-1 0 0,0 0 0 0 0,1 0 0 0 0,-1 0 0 0 0,0 0 0 0 0,1 0 0 0 0,0 4 0 0 0,-2 22-366 0 0,2 1 0 0 0,2-1 0 0 0,0 0 0 0 0,2-1 0 0 0,1 1 0 0 0,1 0 0 0 0,15 41 0 0 0,2-9-1898 0 0,3-1-1 0 0,41 71 0 0 0,-49-100-6113 0 0</inkml:trace>
</inkml:ink>
</file>

<file path=ppt/ink/ink3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9.272"/>
    </inkml:context>
    <inkml:brush xml:id="br0">
      <inkml:brushProperty name="width" value="0.1" units="cm"/>
      <inkml:brushProperty name="height" value="0.1" units="cm"/>
      <inkml:brushProperty name="color" value="#F6630D"/>
    </inkml:brush>
  </inkml:definitions>
  <inkml:trace contextRef="#ctx0" brushRef="#br0">1 49 5527 0 0,'37'-49'17603'0'0,"-39"63"-16265"0"0,-10 102-149 0 0,6-69-918 0 0,0 79-1 0 0,7-110-366 0 0,1 0 0 0 0,0 0 1 0 0,1 0-1 0 0,0 0 0 0 0,1 0 1 0 0,1 0-1 0 0,1-1 0 0 0,13 26 0 0 0,-16-35-435 0 0,6 9-1162 0 0</inkml:trace>
</inkml:ink>
</file>

<file path=ppt/ink/ink3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39.694"/>
    </inkml:context>
    <inkml:brush xml:id="br0">
      <inkml:brushProperty name="width" value="0.1" units="cm"/>
      <inkml:brushProperty name="height" value="0.1" units="cm"/>
      <inkml:brushProperty name="color" value="#F6630D"/>
    </inkml:brush>
  </inkml:definitions>
  <inkml:trace contextRef="#ctx0" brushRef="#br0">50 90 8751 0 0,'0'-4'178'0'0,"0"-1"0"0"0,1 0 0 0 0,-1 0-1 0 0,1 0 1 0 0,0 0 0 0 0,0 1 0 0 0,3-7-1 0 0,-4-29 11668 0 0,0 40-11809 0 0,0-1 0 0 0,-1 1 0 0 0,1-1 0 0 0,-1 1 0 0 0,1 0 0 0 0,0-1 0 0 0,-1 1 0 0 0,1-1 0 0 0,-1 1 0 0 0,1 0 1 0 0,-1 0-1 0 0,1-1 0 0 0,-1 1 0 0 0,1 0 0 0 0,-1 0 0 0 0,1 0 0 0 0,-1-1 0 0 0,1 1 0 0 0,-1 0 0 0 0,1 0 0 0 0,-1 0 0 0 0,1 0 1 0 0,-1 0-1 0 0,1 0 0 0 0,-1 0 0 0 0,1 0 0 0 0,-1 0 0 0 0,1 1 0 0 0,-1-1 0 0 0,1 0 0 0 0,-1 0 0 0 0,1 0 0 0 0,-1 1 0 0 0,0-1 0 0 0,-2 2 12 0 0,0 0-1 0 0,-1 1 1 0 0,2-1-1 0 0,-1 1 1 0 0,0-1-1 0 0,0 1 1 0 0,1 0-1 0 0,0 0 1 0 0,-1 0-1 0 0,1 1 0 0 0,0-1 1 0 0,0 0-1 0 0,1 1 1 0 0,-1-1-1 0 0,1 1 1 0 0,-2 5-1 0 0,3-8-47 0 0,0 1 0 0 0,0-1 0 0 0,0 1 0 0 0,0 0 0 0 0,0-1 0 0 0,1 1 0 0 0,-1-1 0 0 0,0 1 0 0 0,1-1 0 0 0,-1 1 0 0 0,1-1 0 0 0,-1 0 0 0 0,1 1 0 0 0,0-1 0 0 0,0 0 0 0 0,0 1 0 0 0,-1-1 0 0 0,1 0 0 0 0,0 0 0 0 0,1 0 0 0 0,-1 1 0 0 0,0-1 0 0 0,0 0 0 0 0,0-1 0 0 0,1 1 0 0 0,-1 0 0 0 0,0 0 0 0 0,1 0 0 0 0,1 0 0 0 0,38 11 0 0 0,-39-12 0 0 0,108 9 337 0 0,-87-10-45 0 0,0 2 1 0 0,0 1-1 0 0,-1 1 0 0 0,1 1 0 0 0,-1 1 1 0 0,32 11-1 0 0,-50-15-245 0 0,-1 1 0 0 0,0-1 0 0 0,1 1 0 0 0,-1 0 0 0 0,0 0 0 0 0,0 1 0 0 0,0-1 0 0 0,-1 1 0 0 0,1-1 0 0 0,0 1 0 0 0,-1 0 0 0 0,0 0 0 0 0,0 0 1 0 0,1 0-1 0 0,-2 0 0 0 0,1 1 0 0 0,0-1 0 0 0,-1 0 0 0 0,0 1 0 0 0,1 0 0 0 0,-1-1 0 0 0,0 5 0 0 0,0 5-20 0 0,0 0 0 0 0,-1-1 1 0 0,-1 1-1 0 0,0 0 0 0 0,-3 14 0 0 0,2-15-18 0 0,-7 34 4 0 0,6-30-14 0 0,0 1 1 0 0,0-1-1 0 0,1 29 1 0 0,2-45-16 0 0,0 1-1 0 0,0-1 1 0 0,0 1 0 0 0,0 0-1 0 0,1-1 1 0 0,-1 1 0 0 0,0-1-1 0 0,0 1 1 0 0,-1-1 0 0 0,1 1-1 0 0,0 0 1 0 0,0-1 0 0 0,0 1-1 0 0,0-1 1 0 0,0 1 0 0 0,-1-1-1 0 0,1 1 1 0 0,0-1 0 0 0,0 1-1 0 0,-1-1 1 0 0,1 1 0 0 0,0-1-1 0 0,-1 1 1 0 0,1-1 0 0 0,-1 0-1 0 0,1 1 1 0 0,0-1 0 0 0,-1 0-1 0 0,1 1 1 0 0,-1-1 0 0 0,1 0-1 0 0,-1 1 1 0 0,1-1 0 0 0,-1 0-1 0 0,1 0 1 0 0,-1 0 0 0 0,1 1-1 0 0,-1-1 1 0 0,0 0 0 0 0,1 0-1 0 0,-1 0 1 0 0,1 0-1 0 0,-2 0 1 0 0,-27-9-2483 0 0,17 4 785 0 0</inkml:trace>
</inkml:ink>
</file>

<file path=ppt/ink/ink3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0.053"/>
    </inkml:context>
    <inkml:brush xml:id="br0">
      <inkml:brushProperty name="width" value="0.1" units="cm"/>
      <inkml:brushProperty name="height" value="0.1" units="cm"/>
      <inkml:brushProperty name="color" value="#F6630D"/>
    </inkml:brush>
  </inkml:definitions>
  <inkml:trace contextRef="#ctx0" brushRef="#br0">1 159 7831 0 0,'0'0'39'0'0,"0"-1"-1"0"0,0 1 0 0 0,1-1 1 0 0,-1 0-1 0 0,0 1 1 0 0,1-1-1 0 0,-1 1 0 0 0,0-1 1 0 0,1 1-1 0 0,-1-1 0 0 0,0 1 1 0 0,1-1-1 0 0,-1 1 0 0 0,1-1 1 0 0,-1 1-1 0 0,1 0 1 0 0,-1-1-1 0 0,1 1 0 0 0,0 0 1 0 0,-1-1-1 0 0,1 1 0 0 0,-1 0 1 0 0,1 0-1 0 0,0-1 0 0 0,-1 1 1 0 0,1 0-1 0 0,0 0 0 0 0,-1 0 1 0 0,1 0-1 0 0,0 0 1 0 0,-1 0-1 0 0,2 0 0 0 0,-1 0 148 0 0,0 0 0 0 0,0 0 0 0 0,0 0 0 0 0,0 0-1 0 0,0 0 1 0 0,0-1 0 0 0,0 1 0 0 0,0 0 0 0 0,0-1 0 0 0,0 1-1 0 0,0 0 1 0 0,0-1 0 0 0,0 0 0 0 0,0 1 0 0 0,0-1 0 0 0,0 1-1 0 0,0-1 1 0 0,0 0 0 0 0,-1 0 0 0 0,1 1 0 0 0,0-1-1 0 0,0-1 1 0 0,30-37 7011 0 0,-25 35-6695 0 0,0-1 0 0 0,-1 1-1 0 0,2 0 1 0 0,-1 0 0 0 0,0 0-1 0 0,1 1 1 0 0,13-5 0 0 0,2-1-265 0 0,0 1 0 0 0,1 1 0 0 0,-1 0 1 0 0,2 2-1 0 0,-1 1 0 0 0,0 1 0 0 0,1 1 0 0 0,32 1 0 0 0,-50 1-483 0 0,0 0 0 0 0,0 0 0 0 0,-1 0 0 0 0,1-1-1 0 0,0 0 1 0 0,0 0 0 0 0,7-3 0 0 0,18-2-6830 0 0,-9 4-540 0 0</inkml:trace>
</inkml:ink>
</file>

<file path=ppt/ink/ink3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0.381"/>
    </inkml:context>
    <inkml:brush xml:id="br0">
      <inkml:brushProperty name="width" value="0.1" units="cm"/>
      <inkml:brushProperty name="height" value="0.1" units="cm"/>
      <inkml:brushProperty name="color" value="#F6630D"/>
    </inkml:brush>
  </inkml:definitions>
  <inkml:trace contextRef="#ctx0" brushRef="#br0">0 1 6911 0 0,'0'0'528'0'0,"32"6"3419"0"0,-7-1 61 0 0,52 6 0 0 0,12 2-1519 0 0,-35 0-3798 0 0</inkml:trace>
  <inkml:trace contextRef="#ctx0" brushRef="#br0" timeOffset="1">12 272 10135 0 0,'23'25'448'0'0,"-18"-21"200"0"0,3-3-648 0 0,9 7 0 0 0,3-3 0 0 0,2-4 1440 0 0,-1 1 272 0 0,1-2 48 0 0,0 2 16 0 0,-2-2-888 0 0,1-2-184 0 0,-2 2-32 0 0,-1-2 0 0 0,-1 1-1176 0 0,-1-6-232 0 0,-4-3-40 0 0</inkml:trace>
</inkml:ink>
</file>

<file path=ppt/ink/ink3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1.053"/>
    </inkml:context>
    <inkml:brush xml:id="br0">
      <inkml:brushProperty name="width" value="0.1" units="cm"/>
      <inkml:brushProperty name="height" value="0.1" units="cm"/>
      <inkml:brushProperty name="color" value="#F6630D"/>
    </inkml:brush>
  </inkml:definitions>
  <inkml:trace contextRef="#ctx0" brushRef="#br0">107 483 9215 0 0,'0'0'707'0'0,"-35"20"4952"0"0,28-14-5342 0 0,1 0 0 0 0,0 0 0 0 0,1 0 0 0 0,-1 0 0 0 0,1 1 0 0 0,0 0 0 0 0,1 1 0 0 0,0-1 0 0 0,0 0 0 0 0,0 1 0 0 0,-3 13 0 0 0,5-17-260 0 0,0 1 1 0 0,1 0 0 0 0,0 0-1 0 0,0 1 1 0 0,0-1 0 0 0,0 0 0 0 0,1 0-1 0 0,0 0 1 0 0,0 0 0 0 0,1 1-1 0 0,-1-1 1 0 0,1 0 0 0 0,0 0 0 0 0,0 0-1 0 0,1 0 1 0 0,0 0 0 0 0,-1 0-1 0 0,2-1 1 0 0,-1 1 0 0 0,4 5 0 0 0,-4-8-29 0 0,0 0 1 0 0,0-1 0 0 0,0 1 0 0 0,0-1-1 0 0,1 0 1 0 0,-1 1 0 0 0,1-1-1 0 0,-1 0 1 0 0,1 0 0 0 0,-1 0 0 0 0,1-1-1 0 0,-1 1 1 0 0,1-1 0 0 0,0 1 0 0 0,-1-1-1 0 0,1 0 1 0 0,0 0 0 0 0,-1 0 0 0 0,1 0-1 0 0,0-1 1 0 0,-1 1 0 0 0,1-1 0 0 0,-1 0-1 0 0,1 1 1 0 0,-1-1 0 0 0,1 0 0 0 0,3-2-1 0 0,11-5 224 0 0,0 0 0 0 0,28-18 0 0 0,-34 19-121 0 0,12-6 10 0 0,-1-2 0 0 0,-1 0 0 0 0,24-23-1 0 0,-40 34-115 0 0,0 0-1 0 0,-1-1 0 0 0,0 0 0 0 0,0 0 0 0 0,0 0 1 0 0,0-1-1 0 0,-1 1 0 0 0,0-1 0 0 0,0 0 0 0 0,0 0 0 0 0,-1 0 1 0 0,0 0-1 0 0,0 0 0 0 0,-1 0 0 0 0,1-1 0 0 0,-1 1 0 0 0,-1-1 1 0 0,1-11-1 0 0,-10-54 923 0 0,-3 0 0 0 0,-2 0 1 0 0,-42-118-1 0 0,54 184-852 0 0,-1 0-1 0 0,1 0 0 0 0,-1 1 1 0 0,0-1-1 0 0,0 1 1 0 0,-1 0-1 0 0,1 0 0 0 0,-8-7 1 0 0,11 11-82 0 0,-1 1 1 0 0,1-1 0 0 0,-1 1-1 0 0,0-1 1 0 0,1 1 0 0 0,-1-1-1 0 0,0 1 1 0 0,0 0 0 0 0,1-1-1 0 0,-1 1 1 0 0,0 0 0 0 0,0 0-1 0 0,0-1 1 0 0,0 1 0 0 0,1 0-1 0 0,-1 0 1 0 0,0 0 0 0 0,0 0-1 0 0,0 0 1 0 0,0 0 0 0 0,1 0-1 0 0,-1 1 1 0 0,0-1 0 0 0,0 0-1 0 0,-1 1 1 0 0,0 0-5 0 0,0 0 0 0 0,1 1 0 0 0,-1 0 0 0 0,0-1 0 0 0,1 1 0 0 0,-1 0 1 0 0,1 0-1 0 0,-1-1 0 0 0,1 1 0 0 0,0 0 0 0 0,0 1 0 0 0,0-1 0 0 0,-1 4 0 0 0,-3 7-10 0 0,1 0 0 0 0,0 0-1 0 0,1 0 1 0 0,1 0-1 0 0,0 1 1 0 0,1-1-1 0 0,1 1 1 0 0,-1-1 0 0 0,2 1-1 0 0,0-1 1 0 0,1 0-1 0 0,0 1 1 0 0,8 21-1 0 0,0-3-8 0 0,2-2-1 0 0,2 0 1 0 0,0 0 0 0 0,28 39-1 0 0,-13-24-61 0 0,2-2 1 0 0,38 39-1 0 0,-42-54-1559 0 0,48 40 0 0 0,-28-41-2004 0 0,-37-22 2986 0 0,22 10-1558 0 0</inkml:trace>
</inkml:ink>
</file>

<file path=ppt/ink/ink3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2.490"/>
    </inkml:context>
    <inkml:brush xml:id="br0">
      <inkml:brushProperty name="width" value="0.1" units="cm"/>
      <inkml:brushProperty name="height" value="0.1" units="cm"/>
      <inkml:brushProperty name="color" value="#F6630D"/>
    </inkml:brush>
  </inkml:definitions>
  <inkml:trace contextRef="#ctx0" brushRef="#br0">1 2 2303 0 0,'5'2'10914'0'0,"18"10"-9188"0"0,-19-12-1371 0 0,-1 0 0 0 0,1 1 0 0 0,0-2-1 0 0,0 1 1 0 0,0 0 0 0 0,0-1 0 0 0,0 0 0 0 0,0 1-1 0 0,-1-2 1 0 0,1 1 0 0 0,5-2 0 0 0,16-4 570 0 0,10 6-85 0 0,-1 2-1 0 0,1 2 1 0 0,57 11 0 0 0,-50-7-391 0 0,77 3 0 0 0,-104-10-438 0 0,-14 0 346 0 0,-8 32 83 0 0,-53 136-392 0 0,54-142-45 0 0,0-1 1 0 0,2 1-1 0 0,1 0 0 0 0,0 48 0 0 0,4-72-2 0 0,-2 15-123 0 0,1-1 1 0 0,1 1-1 0 0,1-1 1 0 0,0 1-1 0 0,1-1 1 0 0,1 0-1 0 0,0 0 1 0 0,1 0-1 0 0,10 20 0 0 0</inkml:trace>
</inkml:ink>
</file>

<file path=ppt/ink/ink3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2.819"/>
    </inkml:context>
    <inkml:brush xml:id="br0">
      <inkml:brushProperty name="width" value="0.1" units="cm"/>
      <inkml:brushProperty name="height" value="0.1" units="cm"/>
      <inkml:brushProperty name="color" value="#F6630D"/>
    </inkml:brush>
  </inkml:definitions>
  <inkml:trace contextRef="#ctx0" brushRef="#br0">0 82 18543 0 0,'6'0'226'0'0,"1"1"0"0"0,-1-1 1 0 0,0 0-1 0 0,0-1 0 0 0,0 1 0 0 0,1-1 0 0 0,-1-1 0 0 0,0 1 0 0 0,0-1 0 0 0,0 0 0 0 0,-1 0 0 0 0,7-3 0 0 0,35-11 1628 0 0,27-1-199 0 0,64-12 241 0 0,-117 26-3335 0 0,1 2 0 0 0,27 0 0 0 0</inkml:trace>
</inkml:ink>
</file>

<file path=ppt/ink/ink3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3.162"/>
    </inkml:context>
    <inkml:brush xml:id="br0">
      <inkml:brushProperty name="width" value="0.1" units="cm"/>
      <inkml:brushProperty name="height" value="0.1" units="cm"/>
      <inkml:brushProperty name="color" value="#F6630D"/>
    </inkml:brush>
  </inkml:definitions>
  <inkml:trace contextRef="#ctx0" brushRef="#br0">9 1 2303 0 0,'-9'10'16160'0'0</inkml:trace>
</inkml:ink>
</file>

<file path=ppt/ink/ink3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3.537"/>
    </inkml:context>
    <inkml:brush xml:id="br0">
      <inkml:brushProperty name="width" value="0.1" units="cm"/>
      <inkml:brushProperty name="height" value="0.1" units="cm"/>
      <inkml:brushProperty name="color" value="#F6630D"/>
    </inkml:brush>
  </inkml:definitions>
  <inkml:trace contextRef="#ctx0" brushRef="#br0">99 1 16127 0 0,'0'0'2408'0'0,"-14"28"311"0"0,-21 11-1543 0 0,28-33-1128 0 0,1 0-1 0 0,0 0 1 0 0,0 1 0 0 0,1 0 0 0 0,-1 0 0 0 0,-6 14-1 0 0,11-19-46 0 0,1 0-1 0 0,0-1 0 0 0,-1 1 0 0 0,1 0 0 0 0,0 0 1 0 0,0 0-1 0 0,0 0 0 0 0,1 0 0 0 0,-1 0 0 0 0,0 0 0 0 0,1 0 1 0 0,-1 0-1 0 0,1-1 0 0 0,-1 1 0 0 0,1 0 0 0 0,0 0 1 0 0,0-1-1 0 0,0 1 0 0 0,0 0 0 0 0,0-1 0 0 0,0 1 0 0 0,1-1 1 0 0,-1 1-1 0 0,0-1 0 0 0,1 0 0 0 0,-1 0 0 0 0,1 1 1 0 0,-1-1-1 0 0,1 0 0 0 0,0 0 0 0 0,-1-1 0 0 0,1 1 0 0 0,0 0 1 0 0,0 0-1 0 0,2 0 0 0 0,8 4 37 0 0,1 0 0 0 0,1 0 0 0 0,16 2 0 0 0,33 2 431 0 0,-52-9-206 0 0,0 1 1 0 0,1 0-1 0 0,-1 0 1 0 0,0 1-1 0 0,0 1 1 0 0,0 0-1 0 0,0 1 0 0 0,-1 0 1 0 0,1 0-1 0 0,10 7 1 0 0,-18-8-209 0 0,0 1 0 0 0,0-1 0 0 0,0 1 0 0 0,0-1 0 0 0,0 1 0 0 0,-1 0 0 0 0,0 0 0 0 0,0 1 0 0 0,0-1 0 0 0,0 0 0 0 0,0 1 0 0 0,-1-1 0 0 0,0 0 1 0 0,0 1-1 0 0,0 0 0 0 0,-1-1 0 0 0,1 1 0 0 0,-2 6 0 0 0,1 11-14 0 0,-2-1 0 0 0,-8 37 1 0 0,6-32 17 0 0,-5 7-900 0 0,-1-20-1462 0 0</inkml:trace>
  <inkml:trace contextRef="#ctx0" brushRef="#br0" timeOffset="1">52 207 8751 0 0,'3'-3'74'0'0,"1"1"0"0"0,0 0 0 0 0,-1 0 0 0 0,1 0 0 0 0,0 1 0 0 0,0-1 0 0 0,0 1 0 0 0,0 0 0 0 0,0 0 0 0 0,0 0 0 0 0,1 1 0 0 0,-1-1 0 0 0,6 1 0 0 0,-4 0 407 0 0,-1-1 0 0 0,1 1 0 0 0,0-1 0 0 0,-1 0-1 0 0,1-1 1 0 0,0 0 0 0 0,6-2 0 0 0,-5-1 915 0 0,-1 0-1 0 0,1 0 1 0 0,-1 0 0 0 0,10-11 0 0 0,-11 10-814 0 0,0 1 0 0 0,1 0 0 0 0,-1 0 0 0 0,1 0 0 0 0,0 1 0 0 0,11-6 0 0 0,-4 5-375 0 0,0 0 0 0 0,1 1 0 0 0,-1 0 0 0 0,1 2 0 0 0,20-3 1 0 0,12 1-2427 0 0,-4 0-4103 0 0,-6 0-1172 0 0</inkml:trace>
</inkml:ink>
</file>

<file path=ppt/ink/ink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8.470"/>
    </inkml:context>
    <inkml:brush xml:id="br0">
      <inkml:brushProperty name="width" value="0.1" units="cm"/>
      <inkml:brushProperty name="height" value="0.1" units="cm"/>
      <inkml:brushProperty name="color" value="#004F8B"/>
    </inkml:brush>
  </inkml:definitions>
  <inkml:trace contextRef="#ctx0" brushRef="#br0">12 1 9671 0 0,'-1'3'7362'0'0,"-3"19"-4348"0"0,-3 70 1007 0 0,12 49-2571 0 0,1-13-1053 0 0,-7-90-417 0 0,0 6-203 0 0,1-1-1 0 0,3 1 1 0 0,1 0-1 0 0,19 79 1 0 0,-21-117-557 0 0</inkml:trace>
</inkml:ink>
</file>

<file path=ppt/ink/ink3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3.865"/>
    </inkml:context>
    <inkml:brush xml:id="br0">
      <inkml:brushProperty name="width" value="0.1" units="cm"/>
      <inkml:brushProperty name="height" value="0.1" units="cm"/>
      <inkml:brushProperty name="color" value="#F6630D"/>
    </inkml:brush>
  </inkml:definitions>
  <inkml:trace contextRef="#ctx0" brushRef="#br0">1 1 10591 0 0,'4'2'170'0'0,"0"1"0"0"0,1-1 0 0 0,-1 0 0 0 0,1 0 0 0 0,-1-1 0 0 0,1 1 0 0 0,0-1 0 0 0,0 0 0 0 0,0 0 0 0 0,9 0 0 0 0,29-4 4194 0 0,-27 2-2059 0 0,-6 1-1903 0 0,-1 0 0 0 0,1 1 0 0 0,0 0 0 0 0,0 1 0 0 0,0 0 1 0 0,-1 1-1 0 0,1 0 0 0 0,15 7 0 0 0,34 10-7170 0 0</inkml:trace>
</inkml:ink>
</file>

<file path=ppt/ink/ink3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4.209"/>
    </inkml:context>
    <inkml:brush xml:id="br0">
      <inkml:brushProperty name="width" value="0.1" units="cm"/>
      <inkml:brushProperty name="height" value="0.1" units="cm"/>
      <inkml:brushProperty name="color" value="#F6630D"/>
    </inkml:brush>
  </inkml:definitions>
  <inkml:trace contextRef="#ctx0" brushRef="#br0">0 6 16327 0 0,'11'11'720'0'0,"-6"-7"328"0"0,4-2-1048 0 0,-1-1 0 0 0,2-1 0 0 0,5 0 416 0 0,1-2 40 0 0,1-2 16 0 0,6 0 0 0 0,2 2-216 0 0,1-1-32 0 0,-3 2-16 0 0,5-1 0 0 0,0 0-1000 0 0,-7-1-200 0 0</inkml:trace>
</inkml:ink>
</file>

<file path=ppt/ink/ink3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4.553"/>
    </inkml:context>
    <inkml:brush xml:id="br0">
      <inkml:brushProperty name="width" value="0.1" units="cm"/>
      <inkml:brushProperty name="height" value="0.1" units="cm"/>
      <inkml:brushProperty name="color" value="#F6630D"/>
    </inkml:brush>
  </inkml:definitions>
  <inkml:trace contextRef="#ctx0" brushRef="#br0">1 4 4607 0 0,'23'203'10255'0'0,"-12"-80"-6831"0"0,-11-122-3370 0 0,0 0 0 0 0,0 1 0 0 0,1-1 0 0 0,-1 0 0 0 0,0 1 0 0 0,1-1 0 0 0,-1 0 0 0 0,1 0 0 0 0,-1 1 0 0 0,1-1 0 0 0,0 0 0 0 0,0 0 0 0 0,0 0 0 0 0,-1 0 0 0 0,1 0 0 0 0,0 0 0 0 0,0 0 0 0 0,0 0 0 0 0,0 0 0 0 0,1-1 0 0 0,-1 1 0 0 0,0 0 0 0 0,0-1 0 0 0,0 1 0 0 0,1 0 1 0 0,0-1-1 0 0,-1-2 168 0 0,0 0 1 0 0,0-1 0 0 0,-1 1-1 0 0,1-1 1 0 0,-1 0 0 0 0,0 1-1 0 0,1-1 1 0 0,-1 1 0 0 0,0-1-1 0 0,-1-3 1 0 0,-2-39 1981 0 0,2-49 0 0 0,1 78-1927 0 0,2 0 0 0 0,0 0-1 0 0,0 1 1 0 0,2-1 0 0 0,0 1-1 0 0,10-26 1 0 0,-13 37-245 0 0,1 1 0 0 0,0 0 1 0 0,-1 0-1 0 0,1 0 0 0 0,0 0 0 0 0,1 0 0 0 0,-1 1 0 0 0,0-1 0 0 0,1 1 1 0 0,0-1-1 0 0,-1 1 0 0 0,1 0 0 0 0,0 0 0 0 0,0 0 0 0 0,0 0 1 0 0,0 1-1 0 0,1-1 0 0 0,-1 1 0 0 0,0 0 0 0 0,6-2 0 0 0,37 2-1338 0 0,-13 5-3271 0 0,-18-3 1313 0 0,12 2-5364 0 0</inkml:trace>
</inkml:ink>
</file>

<file path=ppt/ink/ink3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6.022"/>
    </inkml:context>
    <inkml:brush xml:id="br0">
      <inkml:brushProperty name="width" value="0.1" units="cm"/>
      <inkml:brushProperty name="height" value="0.1" units="cm"/>
      <inkml:brushProperty name="color" value="#F6630D"/>
    </inkml:brush>
  </inkml:definitions>
  <inkml:trace contextRef="#ctx0" brushRef="#br0">84 12 13559 0 0,'0'0'35'0'0,"0"0"1"0"0,0-1-1 0 0,0 1 0 0 0,0-1 0 0 0,0 1 0 0 0,0 0 0 0 0,0-1 1 0 0,0 1-1 0 0,0-1 0 0 0,0 1 0 0 0,0 0 0 0 0,0-1 0 0 0,0 1 0 0 0,0-1 1 0 0,0 1-1 0 0,1 0 0 0 0,-1-1 0 0 0,0 1 0 0 0,0 0 0 0 0,1-1 1 0 0,-1 1-1 0 0,0 0 0 0 0,0-1 0 0 0,1 1 0 0 0,-1 0 0 0 0,0 0 0 0 0,1-1 1 0 0,-1 1-1 0 0,0 0 0 0 0,1 0 0 0 0,-1 0 0 0 0,1-1 0 0 0,-1 1 1 0 0,0 0-1 0 0,1 0 0 0 0,-1 0 0 0 0,0 0 0 0 0,1 0 0 0 0,-1 0 1 0 0,1 0-1 0 0,-1 0 0 0 0,1 0 0 0 0,-1 0 0 0 0,19 12-146 0 0,-1-1 1466 0 0,-27-18 2096 0 0,9 7-3387 0 0,0-1-1 0 0,0 1 0 0 0,-1-1 1 0 0,1 1-1 0 0,0-1 0 0 0,0 1 0 0 0,-1 0 1 0 0,1-1-1 0 0,0 1 0 0 0,-1 0 1 0 0,1-1-1 0 0,-1 1 0 0 0,1 0 0 0 0,0-1 1 0 0,-1 1-1 0 0,1 0 0 0 0,-1 0 1 0 0,1 0-1 0 0,-1-1 0 0 0,1 1 0 0 0,-1 0 1 0 0,1 0-1 0 0,-1 0 0 0 0,1 0 1 0 0,-1 0-1 0 0,1 0 0 0 0,-1 0 0 0 0,1 0 1 0 0,-1 0-1 0 0,1 0 0 0 0,-1 0 0 0 0,1 0 1 0 0,-1 0-1 0 0,1 1 0 0 0,-1-1 1 0 0,1 0-1 0 0,-1 0 0 0 0,1 0 0 0 0,0 1 1 0 0,-1-1-1 0 0,1 0 0 0 0,-1 0 1 0 0,1 1-1 0 0,0-1 0 0 0,-1 1 0 0 0,1-1 1 0 0,0 0-1 0 0,-1 1 0 0 0,1-1 1 0 0,0 1-1 0 0,0-1 0 0 0,-1 0 0 0 0,1 1 1 0 0,0-1-1 0 0,0 1 0 0 0,0-1 1 0 0,-1 1-1 0 0,1 0 0 0 0,-13 22 252 0 0,0 0 0 0 0,2 1-1 0 0,1 0 1 0 0,1 1 0 0 0,0 0 0 0 0,2 1-1 0 0,-4 29 1 0 0,3 6-210 0 0,-1 119 0 0 0,9-172-107 0 0,1 0 0 0 0,0 1 0 0 0,0-1 0 0 0,0 0 0 0 0,1 0 0 0 0,1 0 0 0 0,-1 0 0 0 0,1 0 0 0 0,0-1 0 0 0,7 11 0 0 0,15 20-3197 0 0</inkml:trace>
</inkml:ink>
</file>

<file path=ppt/ink/ink3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6.365"/>
    </inkml:context>
    <inkml:brush xml:id="br0">
      <inkml:brushProperty name="width" value="0.1" units="cm"/>
      <inkml:brushProperty name="height" value="0.1" units="cm"/>
      <inkml:brushProperty name="color" value="#F6630D"/>
    </inkml:brush>
  </inkml:definitions>
  <inkml:trace contextRef="#ctx0" brushRef="#br0">1 1 6911 0 0,'2'2'4972'0'0,"4"1"-3632"0"0,0 1-1 0 0,0-1 1 0 0,0 0 0 0 0,1-1-1 0 0,-1 0 1 0 0,10 2-1 0 0,38 17 812 0 0,-40-13-1946 0 0,0 1 0 0 0,-1 1 0 0 0,1 1 0 0 0,-2 0 0 0 0,0 0-1 0 0,0 1 1 0 0,-1 1 0 0 0,0 0 0 0 0,-1 0 0 0 0,8 15 0 0 0,4 13-66 0 0,-3 1 1 0 0,21 60-1 0 0,-18-49-153 0 0,4 11-140 0 0,-16-21-4050 0 0</inkml:trace>
</inkml:ink>
</file>

<file path=ppt/ink/ink3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6.725"/>
    </inkml:context>
    <inkml:brush xml:id="br0">
      <inkml:brushProperty name="width" value="0.1" units="cm"/>
      <inkml:brushProperty name="height" value="0.1" units="cm"/>
      <inkml:brushProperty name="color" value="#F6630D"/>
    </inkml:brush>
  </inkml:definitions>
  <inkml:trace contextRef="#ctx0" brushRef="#br0">1 228 8751 0 0,'12'6'910'0'0,"-9"-4"-895"0"0,0 0 1 0 0,0-1 0 0 0,0 1-1 0 0,0-1 1 0 0,0 0 0 0 0,0 0-1 0 0,0 0 1 0 0,7 0 0 0 0,-7-1 396 0 0,0 0 0 0 0,0-1 0 0 0,0 0 1 0 0,0 1-1 0 0,0-1 0 0 0,0 0 0 0 0,0 0 1 0 0,0-1-1 0 0,0 1 0 0 0,0-1 1 0 0,3-1-1 0 0,21-11 2873 0 0,-18 10-2944 0 0,0 1 0 0 0,0 1 0 0 0,0-1 0 0 0,1 1 1 0 0,-1 1-1 0 0,1 0 0 0 0,-1 0 0 0 0,1 1 0 0 0,-1 0 0 0 0,14 3 1 0 0,4 1 608 0 0,-1 2 1 0 0,35 12 0 0 0,-59-18-1013 0 0,0 1 0 0 0,-1-1 0 0 0,1 0 0 0 0,-1 1 0 0 0,1-1 0 0 0,-1 0 0 0 0,1 0 0 0 0,0 0 0 0 0,-1 0 0 0 0,1 0 0 0 0,-1 0 0 0 0,1-1 0 0 0,-1 1 0 0 0,1-1 0 0 0,0 1 0 0 0,-1-1 1 0 0,0 1-1 0 0,1-1 0 0 0,-1 0 0 0 0,1 0 0 0 0,-1 1 0 0 0,0-1 0 0 0,1 0 0 0 0,-1 0 0 0 0,0 0 0 0 0,0-1 0 0 0,0 1 0 0 0,2-2 0 0 0,9-10-1869 0 0</inkml:trace>
  <inkml:trace contextRef="#ctx0" brushRef="#br0" timeOffset="1">608 23 14111 0 0,'0'0'624'0'0,"11"-2"128"0"0,1-2-600 0 0,8 2-152 0 0,10 0 0 0 0,-5 1 0 0 0,-13-5 1064 0 0,2 2 184 0 0,2 3 40 0 0,3 5 8 0 0,0-1-712 0 0,-3 1-136 0 0,-2 1-32 0 0,-7-2-8 0 0</inkml:trace>
</inkml:ink>
</file>

<file path=ppt/ink/ink3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7.069"/>
    </inkml:context>
    <inkml:brush xml:id="br0">
      <inkml:brushProperty name="width" value="0.1" units="cm"/>
      <inkml:brushProperty name="height" value="0.1" units="cm"/>
      <inkml:brushProperty name="color" value="#F6630D"/>
    </inkml:brush>
  </inkml:definitions>
  <inkml:trace contextRef="#ctx0" brushRef="#br0">1 384 13127 0 0,'0'0'576'0'0,"12"10"128"0"0,6 5-560 0 0,6 3-144 0 0,-9-11 0 0 0,-3-2 0 0 0,1-5 768 0 0,-1-2 128 0 0,2-3 32 0 0,-2-9-5376 0 0,-2-10-1080 0 0</inkml:trace>
  <inkml:trace contextRef="#ctx0" brushRef="#br0" timeOffset="1">542 1 11519 0 0,'0'0'887'0'0,"16"19"7552"0"0,-19 3-7945 0 0,0-1 1 0 0,1 0-1 0 0,2 0 1 0 0,0 1-1 0 0,1-1 1 0 0,1 0-1 0 0,2 0 1 0 0,8 36-1 0 0,-9-49-619 0 0,-1-4 35 0 0,0 0 0 0 0,0 0 1 0 0,0 1-1 0 0,-1-1 0 0 0,0 1 0 0 0,0-1 0 0 0,0 1 0 0 0,-1-1 1 0 0,1 1-1 0 0,-1-1 0 0 0,0 1 0 0 0,0-1 0 0 0,-1 1 1 0 0,0-1-1 0 0,1 1 0 0 0,-3 4 0 0 0,0 1-1522 0 0,4-1-76 0 0</inkml:trace>
</inkml:ink>
</file>

<file path=ppt/ink/ink3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7.444"/>
    </inkml:context>
    <inkml:brush xml:id="br0">
      <inkml:brushProperty name="width" value="0.1" units="cm"/>
      <inkml:brushProperty name="height" value="0.1" units="cm"/>
      <inkml:brushProperty name="color" value="#F6630D"/>
    </inkml:brush>
  </inkml:definitions>
  <inkml:trace contextRef="#ctx0" brushRef="#br0">12 11 17479 0 0,'0'0'1580'0'0,"-5"-11"4"0"0,2 30-626 0 0,1-1-1 0 0,1 1 1 0 0,1 18 0 0 0,2 1-445 0 0,13 69 0 0 0,-5-68-631 0 0,20 51-1 0 0,-22-66-548 0 0</inkml:trace>
</inkml:ink>
</file>

<file path=ppt/ink/ink3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7.772"/>
    </inkml:context>
    <inkml:brush xml:id="br0">
      <inkml:brushProperty name="width" value="0.1" units="cm"/>
      <inkml:brushProperty name="height" value="0.1" units="cm"/>
      <inkml:brushProperty name="color" value="#F6630D"/>
    </inkml:brush>
  </inkml:definitions>
  <inkml:trace contextRef="#ctx0" brushRef="#br0">61 21 7831 0 0,'-22'-16'685'0'0,"21"16"-389"0"0,0-1-1 0 0,0 0 0 0 0,0 1 0 0 0,0-1 0 0 0,0 1 1 0 0,0 0-1 0 0,0-1 0 0 0,0 1 0 0 0,0 0 0 0 0,0 0 0 0 0,-1 0 1 0 0,1 0-1 0 0,0 0 0 0 0,0 0 0 0 0,0 0 0 0 0,0 0 1 0 0,0 0-1 0 0,-1 0 0 0 0,0 1 0 0 0,1 0-7 0 0,0-1-1 0 0,0 1 1 0 0,0 0-1 0 0,1-1 1 0 0,-1 1 0 0 0,0 0-1 0 0,0 0 1 0 0,1 0-1 0 0,-1 0 1 0 0,0 0 0 0 0,1 0-1 0 0,-1 0 1 0 0,1 0-1 0 0,-1 0 1 0 0,1 0 0 0 0,-1 0-1 0 0,1 0 1 0 0,0 1-1 0 0,-3 20-382 0 0,3-10 256 0 0,1-1 0 0 0,0 1 0 0 0,1-1 1 0 0,0 1-1 0 0,1-1 0 0 0,0 0 0 0 0,1 0 1 0 0,0 0-1 0 0,1 0 0 0 0,0-1 0 0 0,1 1 1 0 0,0-1-1 0 0,0-1 0 0 0,1 1 0 0 0,14 14 1 0 0,-11-13-78 0 0,1-1 1 0 0,0 0 0 0 0,0-1 0 0 0,1 0 0 0 0,1-1-1 0 0,-1 0 1 0 0,1-1 0 0 0,0 0 0 0 0,1-1 0 0 0,0-1 0 0 0,0 0-1 0 0,16 3 1 0 0,-26-7-33 0 0,1-1-1 0 0,0 1 0 0 0,0-1 1 0 0,-1 0-1 0 0,1-1 1 0 0,0 1-1 0 0,0-1 0 0 0,-1 0 1 0 0,1 0-1 0 0,0 0 1 0 0,-1-1-1 0 0,1 1 1 0 0,-1-1-1 0 0,0 0 0 0 0,0-1 1 0 0,0 1-1 0 0,0-1 1 0 0,0 0-1 0 0,0 0 0 0 0,4-4 1 0 0,7-8 243 0 0,-1-1-1 0 0,0-1 1 0 0,16-26 0 0 0,20-23 646 0 0,-48 65-917 0 0,-1-1 1 0 0,1 1-1 0 0,0 0 1 0 0,0 0-1 0 0,0 0 0 0 0,0 0 1 0 0,0 0-1 0 0,0 0 1 0 0,0 0-1 0 0,0 1 0 0 0,1-1 1 0 0,-1 1-1 0 0,0 0 1 0 0,0-1-1 0 0,1 1 0 0 0,-1 0 1 0 0,0 0-1 0 0,0 0 1 0 0,1 1-1 0 0,-1-1 0 0 0,0 0 1 0 0,0 1-1 0 0,0 0 1 0 0,0-1-1 0 0,0 1 0 0 0,0 0 1 0 0,0 0-1 0 0,0 0 1 0 0,0 1-1 0 0,0-1 0 0 0,2 2 1 0 0,8 5-93 0 0,-1 1 0 0 0,1 1 0 0 0,15 17-1 0 0,-18-18-18 0 0,1 2-230 0 0,1-1-1 0 0,0 0 0 0 0,24 15 1 0 0,-8-22-5042 0 0,-9 5 3375 0 0</inkml:trace>
</inkml:ink>
</file>

<file path=ppt/ink/ink3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8.100"/>
    </inkml:context>
    <inkml:brush xml:id="br0">
      <inkml:brushProperty name="width" value="0.1" units="cm"/>
      <inkml:brushProperty name="height" value="0.1" units="cm"/>
      <inkml:brushProperty name="color" value="#F6630D"/>
    </inkml:brush>
  </inkml:definitions>
  <inkml:trace contextRef="#ctx0" brushRef="#br0">0 121 9959 0 0,'0'14'1063'0'0,"6"110"8386"0"0,-6-124-9361 0 0,15-55 2303 0 0,14-47 75 0 0,-25 91-2213 0 0,0 1-1 0 0,1 0 1 0 0,0 0 0 0 0,0 0-1 0 0,1 1 1 0 0,14-18-1 0 0,-19 26-238 0 0,1-1 0 0 0,0 1 0 0 0,-1 0-1 0 0,1-1 1 0 0,0 1 0 0 0,0 0 0 0 0,0 0-1 0 0,0 0 1 0 0,0 1 0 0 0,0-1 0 0 0,0 0-1 0 0,0 1 1 0 0,0 0 0 0 0,0-1 0 0 0,0 1-1 0 0,0 0 1 0 0,0 0 0 0 0,1 0 0 0 0,-1 0-1 0 0,0 0 1 0 0,3 1 0 0 0,45 16-1697 0 0,-46-15 1239 0 0,9 3-1533 0 0</inkml:trace>
</inkml:ink>
</file>

<file path=ppt/ink/ink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8.804"/>
    </inkml:context>
    <inkml:brush xml:id="br0">
      <inkml:brushProperty name="width" value="0.1" units="cm"/>
      <inkml:brushProperty name="height" value="0.1" units="cm"/>
      <inkml:brushProperty name="color" value="#004F8B"/>
    </inkml:brush>
  </inkml:definitions>
  <inkml:trace contextRef="#ctx0" brushRef="#br0">99 39 12319 0 0,'-6'-5'335'0'0,"0"0"-1"0"0,1 1 1 0 0,-2 0 0 0 0,1 0-1 0 0,0 1 1 0 0,-1 0-1 0 0,0 0 1 0 0,-7-2-1 0 0,13 4-176 0 0,0 1 0 0 0,-1 0 0 0 0,1-1 0 0 0,0 1 0 0 0,0 0 0 0 0,-1 0 0 0 0,1 0 0 0 0,0 0 0 0 0,0 0 0 0 0,-1 0-1 0 0,1 0 1 0 0,0 0 0 0 0,0 1 0 0 0,0-1 0 0 0,-1 0 0 0 0,1 1 0 0 0,0-1 0 0 0,0 1 0 0 0,0 0 0 0 0,0-1 0 0 0,-1 2 0 0 0,1-1-32 0 0,0 0 1 0 0,0 1 0 0 0,0 0 0 0 0,1-1 0 0 0,-1 1 0 0 0,1-1 0 0 0,-1 1-1 0 0,1 0 1 0 0,-1-1 0 0 0,1 1 0 0 0,0 0 0 0 0,0 0 0 0 0,0-1 0 0 0,0 1-1 0 0,0 0 1 0 0,0-1 0 0 0,0 1 0 0 0,1 0 0 0 0,-1-1 0 0 0,1 3 0 0 0,1 5 7 0 0,0 0 0 0 0,1-1 0 0 0,0 1 1 0 0,0-1-1 0 0,0 0 0 0 0,1 0 1 0 0,1 0-1 0 0,-1 0 0 0 0,1-1 0 0 0,0 1 1 0 0,1-1-1 0 0,0-1 0 0 0,0 1 1 0 0,14 10-1 0 0,-10-10-21 0 0,0-1 1 0 0,1 0-1 0 0,0 0 1 0 0,0-1-1 0 0,1-1 1 0 0,-1 0-1 0 0,1 0 1 0 0,0-1 0 0 0,20 2-1 0 0,11-2 49 0 0,0-2 0 0 0,-1-2 0 0 0,1-2 0 0 0,0-1 0 0 0,42-12 0 0 0,35-12 64 0 0,-80 17-133 0 0,0 1 0 0 0,52-4-1 0 0,-76 13-81 0 0,-1 0 0 0 0,0 2 0 0 0,0 0 0 0 0,0 0 0 0 0,0 2 0 0 0,-1-1 0 0 0,1 2 0 0 0,0 0 0 0 0,-1 1 0 0 0,14 7 0 0 0,14 11-427 0 0,-2 1 1 0 0,0 3-1 0 0,67 59 0 0 0,-92-74-1481 0 0</inkml:trace>
</inkml:ink>
</file>

<file path=ppt/ink/ink3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8.444"/>
    </inkml:context>
    <inkml:brush xml:id="br0">
      <inkml:brushProperty name="width" value="0.1" units="cm"/>
      <inkml:brushProperty name="height" value="0.1" units="cm"/>
      <inkml:brushProperty name="color" value="#F6630D"/>
    </inkml:brush>
  </inkml:definitions>
  <inkml:trace contextRef="#ctx0" brushRef="#br0">1 73 11167 0 0,'0'0'1016'0'0,"33"-21"207"0"0,-3 2 2894 0 0,-25 15-3721 0 0,0 1 1 0 0,0-1 0 0 0,0 1-1 0 0,1 0 1 0 0,-1 0 0 0 0,1 1-1 0 0,0 0 1 0 0,0 0 0 0 0,0 0-1 0 0,0 1 1 0 0,0 0-1 0 0,9-1 1 0 0,-9 1-224 0 0,1 1 0 0 0,-1 0 0 0 0,0 1 0 0 0,0-1 1 0 0,1 1-1 0 0,-1 0 0 0 0,0 1 0 0 0,0-1 0 0 0,0 1 0 0 0,8 4 0 0 0,-12-5-139 0 0,0 1 0 0 0,0-1 0 0 0,0 1 0 0 0,-1 0 0 0 0,1-1 0 0 0,0 1 0 0 0,-1 0 0 0 0,1 0 0 0 0,-1 0 0 0 0,0 0 1 0 0,1 1-1 0 0,-1-1 0 0 0,0 0 0 0 0,-1 0 0 0 0,1 1 0 0 0,0-1 0 0 0,0 0 0 0 0,-1 1 0 0 0,0-1 0 0 0,1 1 0 0 0,-1-1 0 0 0,0 1 0 0 0,0-1 0 0 0,0 1 0 0 0,-1-1 0 0 0,1 0 0 0 0,-1 1 0 0 0,1-1 0 0 0,-2 3 0 0 0,-3 17 43 0 0,2-6-35 0 0,-1 0 0 0 0,2 0 0 0 0,-1 31 0 0 0,3-42-36 0 0,0 0 0 0 0,1 0 0 0 0,0-1 0 0 0,0 1 0 0 0,0 0 0 0 0,1 0 0 0 0,-1 0 0 0 0,1-1 0 0 0,0 1 0 0 0,0-1 0 0 0,1 1 0 0 0,0-1 0 0 0,-1 0 0 0 0,1 0 0 0 0,1 0 0 0 0,-1-1 0 0 0,5 5-1 0 0,6 4 10 0 0,0-1 0 0 0,1 0 0 0 0,1-2 0 0 0,0 1 0 0 0,27 10 0 0 0,-36-17-163 0 0,0 0-1 0 0,0 0 0 0 0,1-1 0 0 0,-1 0 1 0 0,1 0-1 0 0,-1-1 0 0 0,1 0 0 0 0,-1 0 1 0 0,1-1-1 0 0,-1 0 0 0 0,1 0 0 0 0,-1-1 1 0 0,1 0-1 0 0,0 0 0 0 0,-1-1 1 0 0,9-3-1 0 0,7-9-1762 0 0</inkml:trace>
</inkml:ink>
</file>

<file path=ppt/ink/ink3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9.162"/>
    </inkml:context>
    <inkml:brush xml:id="br0">
      <inkml:brushProperty name="width" value="0.1" units="cm"/>
      <inkml:brushProperty name="height" value="0.1" units="cm"/>
      <inkml:brushProperty name="color" value="#F6630D"/>
    </inkml:brush>
  </inkml:definitions>
  <inkml:trace contextRef="#ctx0" brushRef="#br0">1 53 1839 0 0,'1'-1'134'0'0,"12"-4"3209"0"0,42-18 7856 0 0,-6 7-6722 0 0,-38 14-4214 0 0,0 0-1 0 0,0 0 1 0 0,0 1 0 0 0,0 0 0 0 0,0 1-1 0 0,0 1 1 0 0,16 2 0 0 0,-21-2-146 0 0,49 9-350 0 0,-23 3-2674 0 0</inkml:trace>
</inkml:ink>
</file>

<file path=ppt/ink/ink3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49.491"/>
    </inkml:context>
    <inkml:brush xml:id="br0">
      <inkml:brushProperty name="width" value="0.1" units="cm"/>
      <inkml:brushProperty name="height" value="0.1" units="cm"/>
      <inkml:brushProperty name="color" value="#F6630D"/>
    </inkml:brush>
  </inkml:definitions>
  <inkml:trace contextRef="#ctx0" brushRef="#br0">1 1 6911 0 0,'0'0'608'0'0,"5"15"-480"0"0,1 5-128 0 0,7 4 3872 0 0,-3-18-1704 0 0,0-5 8 0 0,0-5-1072 0 0,5 3-216 0 0,3 1-48 0 0,7 3-8 0 0,5 2-440 0 0,2-2-88 0 0,-2 1-16 0 0,-2 0-8 0 0,1 1-1248 0 0,-11-9-248 0 0</inkml:trace>
</inkml:ink>
</file>

<file path=ppt/ink/ink3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1.956"/>
    </inkml:context>
    <inkml:brush xml:id="br0">
      <inkml:brushProperty name="width" value="0.1" units="cm"/>
      <inkml:brushProperty name="height" value="0.1" units="cm"/>
      <inkml:brushProperty name="color" value="#F6630D"/>
    </inkml:brush>
  </inkml:definitions>
  <inkml:trace contextRef="#ctx0" brushRef="#br0">1 36 5063 0 0,'3'-2'10002'0'0,"-3"2"-9924"0"0,1-1 0 0 0,0 1 0 0 0,0 0 0 0 0,0-1 0 0 0,0 1 0 0 0,0 0 0 0 0,-1 0 0 0 0,1 0 0 0 0,0 0 0 0 0,0 0 0 0 0,0 0 0 0 0,0 0 0 0 0,0 0 0 0 0,0 0 0 0 0,0 0 0 0 0,0 0 0 0 0,0 0 0 0 0,-1 1 0 0 0,3 0 0 0 0,-1 0 74 0 0,0 1 1 0 0,1-1-1 0 0,-1 0 1 0 0,1 0-1 0 0,-1 0 1 0 0,1 0-1 0 0,0 0 1 0 0,-1 0-1 0 0,1-1 1 0 0,0 0-1 0 0,-1 1 1 0 0,1-1-1 0 0,0 0 1 0 0,0 0-1 0 0,-1 0 1 0 0,1-1-1 0 0,0 1 1 0 0,3-1-1 0 0,23-2 511 0 0,44 3 56 0 0,-48 1-346 0 0,0-1-1 0 0,0 0 1 0 0,0-2 0 0 0,46-10-1 0 0,-68 11-233 0 0,1-1-1 0 0,-1 0 1 0 0,1 1-1 0 0,-1-1 1 0 0,0 0-1 0 0,0-1 1 0 0,0 1-1 0 0,3-4 0 0 0,1 1 1672 0 0,-4 18-1714 0 0,-2-9-88 0 0,-1 0 1 0 0,0 0-1 0 0,0 1 0 0 0,0-1 1 0 0,0 0-1 0 0,-1 0 0 0 0,0 0 1 0 0,0 1-1 0 0,0-1 0 0 0,0 0 0 0 0,-1 0 1 0 0,1 0-1 0 0,-1-1 0 0 0,-4 8 1 0 0,1-1 2 0 0,-77 132 18 0 0,59-98-22 0 0,3 2-1 0 0,1 0 0 0 0,2 2 0 0 0,-11 52 0 0 0,24-69-18 0 0,5-27 9 0 0,0-1-1 0 0,0 0 1 0 0,0 0 0 0 0,0 0-1 0 0,0 0 1 0 0,0-1 0 0 0,1 1-1 0 0,0 0 1 0 0,-1 0-1 0 0,1-1 1 0 0,0 1 0 0 0,0-1-1 0 0,1 0 1 0 0,-1 0 0 0 0,0 0-1 0 0,1 0 1 0 0,-1 0 0 0 0,1 0-1 0 0,0 0 1 0 0,0-1-1 0 0,-1 1 1 0 0,5 0 0 0 0,-1 2 4 0 0,15 6-933 0 0,-28-21-2988 0 0</inkml:trace>
</inkml:ink>
</file>

<file path=ppt/ink/ink3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2.316"/>
    </inkml:context>
    <inkml:brush xml:id="br0">
      <inkml:brushProperty name="width" value="0.1" units="cm"/>
      <inkml:brushProperty name="height" value="0.1" units="cm"/>
      <inkml:brushProperty name="color" value="#F6630D"/>
    </inkml:brush>
  </inkml:definitions>
  <inkml:trace contextRef="#ctx0" brushRef="#br0">0 139 15407 0 0,'0'0'704'0'0,"3"2"-14"0"0,-2-1-673 0 0,0 0 0 0 0,0-1 0 0 0,0 1 0 0 0,-1 0 0 0 0,1-1 1 0 0,0 1-1 0 0,0-1 0 0 0,0 0 0 0 0,1 1 0 0 0,-1-1 0 0 0,0 0 0 0 0,0 1 1 0 0,0-1-1 0 0,0 0 0 0 0,0 0 0 0 0,0 0 0 0 0,0 0 0 0 0,0 0 1 0 0,0 0-1 0 0,1 0 0 0 0,-1-1 0 0 0,0 1 0 0 0,0 0 0 0 0,0 0 1 0 0,0-1-1 0 0,0 1 0 0 0,0-1 0 0 0,0 1 0 0 0,0-1 0 0 0,0 1 0 0 0,0-1 1 0 0,0 0-1 0 0,-1 0 0 0 0,1 1 0 0 0,0-1 0 0 0,0 0 0 0 0,0-1 1 0 0,26-16 1999 0 0,1 8-964 0 0,-1 2 1 0 0,1 1-1 0 0,0 0 1 0 0,0 3 0 0 0,35-3-1 0 0,-57 7-1016 0 0,-1 1 0 0 0,1-1 0 0 0,-1 1 0 0 0,0 0 1 0 0,1 1-1 0 0,-1-1 0 0 0,0 1 0 0 0,0 0 0 0 0,8 4 0 0 0,-8-3-392 0 0,1-1 1 0 0,0 1-1 0 0,0-1 1 0 0,0 0-1 0 0,0-1 1 0 0,9 2-1 0 0,-14-3 217 0 0,0 0-1 0 0,-1 0 1 0 0,1 0-1 0 0,0 0 0 0 0,-1 0 1 0 0,1 0-1 0 0,-1 0 1 0 0,1 0-1 0 0,0 0 0 0 0,-1-1 1 0 0,1 1-1 0 0,0 0 1 0 0,-1 0-1 0 0,1-1 0 0 0,-1 1 1 0 0,1 0-1 0 0,-1-1 1 0 0,1 1-1 0 0,-1 0 0 0 0,1-1 1 0 0,-1 1-1 0 0,1-1 0 0 0,0 0 1 0 0,2-8-1745 0 0</inkml:trace>
  <inkml:trace contextRef="#ctx0" brushRef="#br0" timeOffset="1">573 0 5063 0 0,'0'0'10704'0'0</inkml:trace>
</inkml:ink>
</file>

<file path=ppt/ink/ink3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2.800"/>
    </inkml:context>
    <inkml:brush xml:id="br0">
      <inkml:brushProperty name="width" value="0.1" units="cm"/>
      <inkml:brushProperty name="height" value="0.1" units="cm"/>
      <inkml:brushProperty name="color" value="#F6630D"/>
    </inkml:brush>
  </inkml:definitions>
  <inkml:trace contextRef="#ctx0" brushRef="#br0">57 7 3223 0 0,'6'-6'15695'0'0,"-42"40"-12863"0"0,15-27-2687 0 0,15-4-80 0 0,8 5 10 0 0,-1-7 13 0 0,0 1-74 0 0,0-1 0 0 0,1 1-1 0 0,-1-1 1 0 0,0 1 0 0 0,1-1-1 0 0,-1 0 1 0 0,1 0 0 0 0,-1 0 0 0 0,1 0-1 0 0,-1 0 1 0 0,1 0 0 0 0,0 0-1 0 0,-1 0 1 0 0,1-1 0 0 0,0 1 0 0 0,0-1-1 0 0,3 1 1 0 0,26 8 104 0 0,-6-7 179 0 0,-3-1 136 0 0,1 2 0 0 0,-1 0 0 0 0,0 1 0 0 0,0 1-1 0 0,0 1 1 0 0,34 15 0 0 0,-53-19-423 0 0,0-1 0 0 0,1 1-1 0 0,-1 0 1 0 0,0 0 0 0 0,0 0-1 0 0,0 1 1 0 0,0-1 0 0 0,-1 1-1 0 0,1-1 1 0 0,-1 1 0 0 0,1 0 0 0 0,-1 0-1 0 0,0 0 1 0 0,0 0 0 0 0,0 1-1 0 0,-1-1 1 0 0,1 0 0 0 0,-1 1-1 0 0,1-1 1 0 0,-1 1 0 0 0,-1 0 0 0 0,1-1-1 0 0,0 1 1 0 0,-1 0 0 0 0,0-1-1 0 0,1 1 1 0 0,-2 6 0 0 0,0-4 48 0 0,0-1 0 0 0,-1 1 0 0 0,1-1 1 0 0,-1 1-1 0 0,0-1 0 0 0,-1 0 0 0 0,1 0 0 0 0,-1 0 1 0 0,0 0-1 0 0,0 0 0 0 0,-1-1 0 0 0,1 1 1 0 0,-1-1-1 0 0,0 0 0 0 0,0 0 0 0 0,-8 5 0 0 0,-36 16 210 0 0,42-23-260 0 0,1 0-1 0 0,-1 1 1 0 0,1-1-1 0 0,-1 1 1 0 0,1 0-1 0 0,0 1 1 0 0,0-1-1 0 0,0 1 0 0 0,0 0 1 0 0,1 1-1 0 0,-5 4 1 0 0,7-5-82 0 0,-1-1 0 0 0,1 0 1 0 0,0 0-1 0 0,-1 0 0 0 0,0 0 0 0 0,0-1 1 0 0,0 1-1 0 0,-7 4 0 0 0,-7-6-2837 0 0,-3-13-4106 0 0</inkml:trace>
</inkml:ink>
</file>

<file path=ppt/ink/ink3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3.144"/>
    </inkml:context>
    <inkml:brush xml:id="br0">
      <inkml:brushProperty name="width" value="0.1" units="cm"/>
      <inkml:brushProperty name="height" value="0.1" units="cm"/>
      <inkml:brushProperty name="color" value="#F6630D"/>
    </inkml:brush>
  </inkml:definitions>
  <inkml:trace contextRef="#ctx0" brushRef="#br0">0 118 6911 0 0,'4'-4'306'0'0,"0"-1"0"0"0,0 1 0 0 0,1 0-1 0 0,-1 0 1 0 0,1 0 0 0 0,0 0-1 0 0,0 1 1 0 0,9-4 0 0 0,-9 4 408 0 0,0 1-1 0 0,-1-1 1 0 0,0 1 0 0 0,1-1 0 0 0,-1 0-1 0 0,0-1 1 0 0,-1 1 0 0 0,1-1 0 0 0,0 0 0 0 0,-1 0-1 0 0,0 0 1 0 0,3-5 0 0 0,-3 7-479 0 0,-1-1 0 0 0,1 1 0 0 0,0 0 0 0 0,0 0 0 0 0,0 0 0 0 0,0 0 0 0 0,0 0 0 0 0,0 1 0 0 0,1-1 1 0 0,-1 1-1 0 0,1 0 0 0 0,-1 0 0 0 0,1 0 0 0 0,-1 1 0 0 0,8-1 0 0 0,26-3-1308 0 0,-10 3-5814 0 0</inkml:trace>
</inkml:ink>
</file>

<file path=ppt/ink/ink3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3.472"/>
    </inkml:context>
    <inkml:brush xml:id="br0">
      <inkml:brushProperty name="width" value="0.1" units="cm"/>
      <inkml:brushProperty name="height" value="0.1" units="cm"/>
      <inkml:brushProperty name="color" value="#F6630D"/>
    </inkml:brush>
  </inkml:definitions>
  <inkml:trace contextRef="#ctx0" brushRef="#br0">1 116 10191 0 0,'0'0'464'0'0,"19"-23"176"0"0,-15 21-380 0 0,1-1 1 0 0,0 1-1 0 0,-1 1 0 0 0,1-1 0 0 0,0 1 0 0 0,0-1 0 0 0,0 1 0 0 0,6 0 0 0 0,-8 1-35 0 0,1 0 0 0 0,-1 0 0 0 0,1-1 0 0 0,-1 0-1 0 0,1 1 1 0 0,-1-1 0 0 0,1 0 0 0 0,-1-1 0 0 0,0 1-1 0 0,1 0 1 0 0,-1-1 0 0 0,0 0 0 0 0,0 0 0 0 0,0 0 0 0 0,0 0-1 0 0,-1 0 1 0 0,1-1 0 0 0,-1 1 0 0 0,1-1 0 0 0,-1 0 0 0 0,0 0-1 0 0,3-3 1 0 0,-4 4-42 0 0,0-1-1 0 0,0 1 1 0 0,0 0-1 0 0,0 0 1 0 0,1 0-1 0 0,-1 0 0 0 0,1 0 1 0 0,-1 0-1 0 0,1 0 1 0 0,0 0-1 0 0,0 1 1 0 0,0-1-1 0 0,0 1 1 0 0,0-1-1 0 0,0 1 1 0 0,0 0-1 0 0,0 0 0 0 0,1 0 1 0 0,-1 0-1 0 0,0 0 1 0 0,1 0-1 0 0,-1 1 1 0 0,1-1-1 0 0,-1 1 1 0 0,4-1-1 0 0,-5 1 305 0 0,9 35 178 0 0,-16 26-608 0 0,4-46-29 0 0,0 1 0 0 0,1 0-1 0 0,1 0 1 0 0,2 29 0 0 0,-1-41-25 0 0,0 0 0 0 0,0 0 0 0 0,0 0 1 0 0,0 0-1 0 0,1 0 0 0 0,0 0 0 0 0,-1-1 0 0 0,1 1 0 0 0,1-1 1 0 0,-1 1-1 0 0,0-1 0 0 0,1 0 0 0 0,0 0 0 0 0,0 0 1 0 0,0 0-1 0 0,0 0 0 0 0,0-1 0 0 0,0 1 0 0 0,1-1 0 0 0,-1 0 1 0 0,1 0-1 0 0,0 0 0 0 0,6 1 0 0 0,22 16-344 0 0,-29-16 185 0 0,0-1 0 0 0,0 1 0 0 0,1-1 0 0 0,-1 0 0 0 0,0 0 0 0 0,1 0 0 0 0,-1 0 0 0 0,1-1-1 0 0,0 0 1 0 0,-1 1 0 0 0,1-1 0 0 0,0-1 0 0 0,0 1 0 0 0,0 0 0 0 0,0-1 0 0 0,0 0 0 0 0,-1 0 0 0 0,5 0 0 0 0</inkml:trace>
</inkml:ink>
</file>

<file path=ppt/ink/ink3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3.811"/>
    </inkml:context>
    <inkml:brush xml:id="br0">
      <inkml:brushProperty name="width" value="0.1" units="cm"/>
      <inkml:brushProperty name="height" value="0.1" units="cm"/>
      <inkml:brushProperty name="color" value="#F6630D"/>
    </inkml:brush>
  </inkml:definitions>
  <inkml:trace contextRef="#ctx0" brushRef="#br0">48 1 11055 0 0,'-6'5'8401'0'0,"-9"9"-6367"0"0,10-2-1675 0 0,1 1 1 0 0,0-1-1 0 0,0 1 1 0 0,1 0-1 0 0,1 0 1 0 0,0 0-1 0 0,0 17 0 0 0,2 0-998 0 0,1 0 0 0 0,5 33 0 0 0</inkml:trace>
</inkml:ink>
</file>

<file path=ppt/ink/ink3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4.139"/>
    </inkml:context>
    <inkml:brush xml:id="br0">
      <inkml:brushProperty name="width" value="0.1" units="cm"/>
      <inkml:brushProperty name="height" value="0.1" units="cm"/>
      <inkml:brushProperty name="color" value="#F6630D"/>
    </inkml:brush>
  </inkml:definitions>
  <inkml:trace contextRef="#ctx0" brushRef="#br0">33 27 2759 0 0,'-29'-26'19030'0'0,"29"26"-18886"0"0,-4 20 1989 0 0,9 33-2176 0 0,-4-47 562 0 0,1 16-627 0 0,1 0 0 0 0,2 0 1 0 0,0 0-1 0 0,1-1 0 0 0,1 0 1 0 0,1 0-1 0 0,1-1 0 0 0,18 32 0 0 0,-19-46-2689 0 0</inkml:trace>
</inkml:ink>
</file>

<file path=ppt/ink/ink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9.300"/>
    </inkml:context>
    <inkml:brush xml:id="br0">
      <inkml:brushProperty name="width" value="0.1" units="cm"/>
      <inkml:brushProperty name="height" value="0.1" units="cm"/>
      <inkml:brushProperty name="color" value="#004F8B"/>
    </inkml:brush>
  </inkml:definitions>
  <inkml:trace contextRef="#ctx0" brushRef="#br0">462 37 6911 0 0,'0'0'528'0'0,"-1"-1"-341"0"0,0-1 284 0 0,0 1 0 0 0,0-1 0 0 0,0 0-1 0 0,-1 0 1 0 0,1 1 0 0 0,-1-1 0 0 0,1 1 0 0 0,-1 0-1 0 0,0-1 1 0 0,1 1 0 0 0,-1 0 0 0 0,0 0 0 0 0,0 0 0 0 0,0 0-1 0 0,0 0 1 0 0,0 0 0 0 0,0 1 0 0 0,-3-1 0 0 0,-35-6 2773 0 0,36 6-3061 0 0,-14-1 310 0 0,0 1-1 0 0,0 0 1 0 0,0 2-1 0 0,0 0 1 0 0,0 1-1 0 0,-22 5 1 0 0,28-4-408 0 0,-1 1 0 0 0,1 1-1 0 0,0 0 1 0 0,0 1 0 0 0,1 1 0 0 0,0-1 0 0 0,0 2-1 0 0,0-1 1 0 0,-13 14 0 0 0,13-10-18 0 0,1-1-1 0 0,0 1 0 0 0,0 1 1 0 0,1 0-1 0 0,1 0 1 0 0,0 1-1 0 0,1 0 1 0 0,0 0-1 0 0,1 1 0 0 0,-8 27 1 0 0,13-36-53 0 0,-1 1 0 0 0,1 0 1 0 0,0-1-1 0 0,1 1 0 0 0,-1-1 0 0 0,1 1 1 0 0,0 0-1 0 0,1 0 0 0 0,-1-1 0 0 0,1 1 1 0 0,0-1-1 0 0,0 1 0 0 0,1-1 0 0 0,0 1 1 0 0,0-1-1 0 0,0 0 0 0 0,1 0 0 0 0,-1 0 1 0 0,1 0-1 0 0,0 0 0 0 0,1 0 0 0 0,-1-1 1 0 0,1 0-1 0 0,0 0 0 0 0,0 0 0 0 0,0 0 1 0 0,1 0-1 0 0,-1-1 0 0 0,1 0 0 0 0,0 0 1 0 0,5 3-1 0 0,11 3-169 0 0,0 0 1 0 0,1-1-1 0 0,-1-1 1 0 0,1-1-1 0 0,1-1 1 0 0,-1-1 0 0 0,1-1-1 0 0,0-1 1 0 0,-1-1-1 0 0,1-1 1 0 0,0-1-1 0 0,36-6 1 0 0,-24 0-1825 0 0</inkml:trace>
</inkml:ink>
</file>

<file path=ppt/ink/ink3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1:54.561"/>
    </inkml:context>
    <inkml:brush xml:id="br0">
      <inkml:brushProperty name="width" value="0.1" units="cm"/>
      <inkml:brushProperty name="height" value="0.1" units="cm"/>
      <inkml:brushProperty name="color" value="#F6630D"/>
    </inkml:brush>
  </inkml:definitions>
  <inkml:trace contextRef="#ctx0" brushRef="#br0">4 1 1839 0 0,'-1'1'134'0'0,"-2"76"9820"0"0,4-48-4962 0 0,32-25-2944 0 0,-21-5-1552 0 0,0 0 0 0 0,1 0 0 0 0,-1-1 0 0 0,0-1 0 0 0,21-6 1 0 0,-23 5-287 0 0,0 1 1 0 0,1 0 0 0 0,-1 1 0 0 0,1 0-1 0 0,0 0 1 0 0,-1 2 0 0 0,21 0 0 0 0,-23 0-76 0 0,1 0 0 0 0,-1 0 0 0 0,1-1 0 0 0,-1 0 0 0 0,1-1 0 0 0,-1 0 0 0 0,13-4 0 0 0,-15 3-26 0 0,0 1 1 0 0,1 0 0 0 0,-1 1-1 0 0,1-1 1 0 0,-1 1 0 0 0,1 1-1 0 0,-1-1 1 0 0,1 1 0 0 0,0 0-1 0 0,-1 1 1 0 0,1-1-1 0 0,9 3 1 0 0,11 1-109 0 0,-25-5-4 0 0,0 1-1 0 0,0 0 0 0 0,0 0 1 0 0,1 1-1 0 0,-1-1 1 0 0,0 0-1 0 0,0 1 0 0 0,0-1 1 0 0,0 1-1 0 0,0 0 0 0 0,0 0 1 0 0,0-1-1 0 0,0 1 0 0 0,4 3 1 0 0,56 32-3445 0 0</inkml:trace>
</inkml:ink>
</file>

<file path=ppt/ink/ink3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2.187"/>
    </inkml:context>
    <inkml:brush xml:id="br0">
      <inkml:brushProperty name="width" value="0.1" units="cm"/>
      <inkml:brushProperty name="height" value="0.1" units="cm"/>
      <inkml:brushProperty name="color" value="#F6630D"/>
    </inkml:brush>
  </inkml:definitions>
  <inkml:trace contextRef="#ctx0" brushRef="#br0">127 110 1375 0 0,'-3'-33'20423'0'0,"2"25"-18739"0"0,-1-4-4467 0 0,1 6 3051 0 0,-1 0 0 0 0,0 1 0 0 0,0-1 0 0 0,-1 1 0 0 0,0-1 0 0 0,1 1 0 0 0,-5-6 0 0 0,6 11-228 0 0,1-1 0 0 0,-1 1 0 0 0,0-1 1 0 0,1 1-1 0 0,-1-1 0 0 0,1 1 0 0 0,-1-1 0 0 0,0 1 1 0 0,1-1-1 0 0,-1 1 0 0 0,0 0 0 0 0,1 0 0 0 0,-1-1 1 0 0,0 1-1 0 0,1 0 0 0 0,-1 0 0 0 0,0 0 0 0 0,0-1 0 0 0,1 1 1 0 0,-1 0-1 0 0,0 0 0 0 0,0 0 0 0 0,1 0 0 0 0,-1 1 1 0 0,0-1-1 0 0,-1 0 0 0 0,0 1-34 0 0,0 0 0 0 0,0 1-1 0 0,1-1 1 0 0,-1 1 0 0 0,0-1 0 0 0,1 1 0 0 0,-1-1 0 0 0,1 1 0 0 0,-1 0-1 0 0,1 0 1 0 0,0 0 0 0 0,-1 0 0 0 0,0 3 0 0 0,-4 8 14 0 0,0 0 0 0 0,2 0 0 0 0,-1 0 0 0 0,2 1-1 0 0,-4 18 1 0 0,4-11-23 0 0,-2 0 0 0 0,-11 30 0 0 0,51-46-70 0 0,42-16 382 0 0,-62 8-305 0 0,-1 0-1 0 0,1 1 0 0 0,-1 1 1 0 0,1 0-1 0 0,0 1 0 0 0,-1 0 1 0 0,25 5-1 0 0,-28-3 47 0 0,0 1 0 0 0,-1 0 0 0 0,1 0-1 0 0,-1 1 1 0 0,0 1 0 0 0,0 0 0 0 0,0 0 0 0 0,-1 1-1 0 0,0 0 1 0 0,0 1 0 0 0,11 10 0 0 0,-14-10-17 0 0,0 0 0 0 0,-1 1 0 0 0,1-1 0 0 0,-1 1-1 0 0,-1 0 1 0 0,0 1 0 0 0,0-1 0 0 0,-1 1 0 0 0,1 0 0 0 0,-2 0 0 0 0,0 0 0 0 0,0 0 0 0 0,1 16 0 0 0,-2-20 10 0 0,0 0 0 0 0,-1 0 0 0 0,0 0 0 0 0,0 0 0 0 0,0 0 1 0 0,-1 0-1 0 0,0 0 0 0 0,-2 9 0 0 0,2-12-29 0 0,0 0-1 0 0,0 0 1 0 0,0 0-1 0 0,-1-1 1 0 0,1 1 0 0 0,0 0-1 0 0,-1-1 1 0 0,1 1-1 0 0,-1-1 1 0 0,1 0 0 0 0,-1 1-1 0 0,0-1 1 0 0,1 0 0 0 0,-1 0-1 0 0,0 0 1 0 0,0 0-1 0 0,0 0 1 0 0,0-1 0 0 0,0 1-1 0 0,0 0 1 0 0,0-1-1 0 0,-3 1 1 0 0,-17 4 139 0 0,2 1 0 0 0,-1 1 1 0 0,-22 11-1 0 0,25-10 7 0 0,1-1 1 0 0,-1 0 0 0 0,-1-1-1 0 0,-30 5 1 0 0,43-11-119 0 0,0 1 0 0 0,0 1 0 0 0,0-1 0 0 0,0 1 0 0 0,0 0 0 0 0,0 0 0 0 0,-8 5 0 0 0,12-7 22 0 0,-6 6-89 0 0</inkml:trace>
</inkml:ink>
</file>

<file path=ppt/ink/ink3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2.516"/>
    </inkml:context>
    <inkml:brush xml:id="br0">
      <inkml:brushProperty name="width" value="0.1" units="cm"/>
      <inkml:brushProperty name="height" value="0.1" units="cm"/>
      <inkml:brushProperty name="color" value="#F6630D"/>
    </inkml:brush>
  </inkml:definitions>
  <inkml:trace contextRef="#ctx0" brushRef="#br0">1 207 9215 0 0,'0'0'707'0'0,"0"-22"1532"0"0,0 13-1141 0 0,0 1 1 0 0,0 0-1 0 0,1-1 1 0 0,1 1-1 0 0,-1 0 1 0 0,1 0-1 0 0,1 0 1 0 0,3-9-1 0 0,-3 9-731 0 0,1 1 0 0 0,0 0 0 0 0,0 0 1 0 0,0 1-1 0 0,1-1 0 0 0,0 1 0 0 0,0 0 0 0 0,8-7 0 0 0,-8 9-344 0 0,-1 1-1 0 0,1-1 1 0 0,-1 1 0 0 0,1 0 0 0 0,0 0-1 0 0,0 1 1 0 0,0 0 0 0 0,1-1-1 0 0,-1 2 1 0 0,1-1 0 0 0,-1 1 0 0 0,1-1-1 0 0,-1 2 1 0 0,1-1 0 0 0,0 0-1 0 0,-1 1 1 0 0,1 0 0 0 0,0 1 0 0 0,-1-1-1 0 0,1 1 1 0 0,0 0 0 0 0,-1 1 0 0 0,1-1-1 0 0,-1 1 1 0 0,0 0 0 0 0,10 5-1 0 0,73 39-7 0 0,17 10-3795 0 0,-86-46 1988 0 0</inkml:trace>
</inkml:ink>
</file>

<file path=ppt/ink/ink3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2.937"/>
    </inkml:context>
    <inkml:brush xml:id="br0">
      <inkml:brushProperty name="width" value="0.1" units="cm"/>
      <inkml:brushProperty name="height" value="0.1" units="cm"/>
      <inkml:brushProperty name="color" value="#F6630D"/>
    </inkml:brush>
  </inkml:definitions>
  <inkml:trace contextRef="#ctx0" brushRef="#br0">185 0 12383 0 0,'-6'6'6893'0'0,"-18"6"-5800"0"0,17-8-637 0 0,-4 3-309 0 0,1 0 1 0 0,0 1 0 0 0,0 0 0 0 0,0 0 0 0 0,1 1 0 0 0,1 1 0 0 0,-1 0-1 0 0,2 0 1 0 0,-1 0 0 0 0,1 1 0 0 0,1 0 0 0 0,0 0 0 0 0,1 1 0 0 0,0 0 0 0 0,0 0-1 0 0,1 0 1 0 0,-3 19 0 0 0,3-14-125 0 0,1 1 0 0 0,1 0-1 0 0,1 0 1 0 0,0 0 0 0 0,1 0 0 0 0,1 0-1 0 0,1 0 1 0 0,1 0 0 0 0,0-1 0 0 0,1 1-1 0 0,12 31 1 0 0,-12-40-1 0 0,1 0 0 0 0,0 0-1 0 0,1-1 1 0 0,0 1 0 0 0,1-1-1 0 0,-1-1 1 0 0,1 1 0 0 0,1-1 0 0 0,-1-1-1 0 0,1 1 1 0 0,1-1 0 0 0,-1-1 0 0 0,13 7-1 0 0,-9-6 44 0 0,0 0 0 0 0,0-1 0 0 0,1-1-1 0 0,-1 0 1 0 0,1 0 0 0 0,0-2 0 0 0,0 0 0 0 0,0 0-1 0 0,26 0 1 0 0,-36-2-58 0 0,-1 0-1 0 0,1 0 1 0 0,-1 0-1 0 0,1 0 1 0 0,0-1-1 0 0,-1 1 1 0 0,1-1-1 0 0,-1 1 0 0 0,1-1 1 0 0,-1 0-1 0 0,0 0 1 0 0,1 0-1 0 0,-1 0 1 0 0,0-1-1 0 0,1 1 1 0 0,-1-1-1 0 0,0 1 1 0 0,0-1-1 0 0,0 0 1 0 0,-1 1-1 0 0,1-1 1 0 0,0 0-1 0 0,-1 0 1 0 0,1 0-1 0 0,-1-1 1 0 0,1 1-1 0 0,-1 0 1 0 0,0 0-1 0 0,0-1 1 0 0,0 1-1 0 0,0-1 1 0 0,-1 1-1 0 0,1-1 1 0 0,-1 1-1 0 0,1-1 1 0 0,-1 0-1 0 0,0 1 1 0 0,0-1-1 0 0,0 1 1 0 0,0-1-1 0 0,-1 1 1 0 0,1-1-1 0 0,-1 1 1 0 0,1-1-1 0 0,-2-2 1 0 0,-1-4 48 0 0,1 0 1 0 0,-1 0 0 0 0,-1 0 0 0 0,0 0 0 0 0,0 1 0 0 0,-1 0 0 0 0,0 0 0 0 0,0 0 0 0 0,-1 0 0 0 0,0 1 0 0 0,-9-9-1 0 0,6 9-26 0 0,0-1-1 0 0,-1 1 0 0 0,0 1 1 0 0,0 0-1 0 0,-1 0 0 0 0,0 1 1 0 0,0 1-1 0 0,0 0 0 0 0,0 0 1 0 0,-1 1-1 0 0,-21-3 0 0 0,11 1-1059 0 0,13 2-1736 0 0</inkml:trace>
</inkml:ink>
</file>

<file path=ppt/ink/ink3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3.266"/>
    </inkml:context>
    <inkml:brush xml:id="br0">
      <inkml:brushProperty name="width" value="0.1" units="cm"/>
      <inkml:brushProperty name="height" value="0.1" units="cm"/>
      <inkml:brushProperty name="color" value="#F6630D"/>
    </inkml:brush>
  </inkml:definitions>
  <inkml:trace contextRef="#ctx0" brushRef="#br0">0 1 16959 0 0,'0'0'4648'0'0</inkml:trace>
</inkml:ink>
</file>

<file path=ppt/ink/ink3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4.219"/>
    </inkml:context>
    <inkml:brush xml:id="br0">
      <inkml:brushProperty name="width" value="0.1" units="cm"/>
      <inkml:brushProperty name="height" value="0.1" units="cm"/>
      <inkml:brushProperty name="color" value="#F6630D"/>
    </inkml:brush>
  </inkml:definitions>
  <inkml:trace contextRef="#ctx0" brushRef="#br0">0 219 8983 0 0,'0'0'808'0'0,"16"-23"4671"0"0,-15 18-5217 0 0,0 1 0 0 0,-1 0 0 0 0,1-1 0 0 0,-1 1 0 0 0,0-1 0 0 0,0 1 0 0 0,-1-7 0 0 0,2-32 1353 0 0,5 5-438 0 0,-6 35-1076 0 0,0 0 0 0 0,0-1 0 0 0,0 1-1 0 0,0 0 1 0 0,1 0 0 0 0,-1-1 0 0 0,1 1 0 0 0,0 0-1 0 0,0 0 1 0 0,0 0 0 0 0,1 0 0 0 0,-1 0-1 0 0,1 0 1 0 0,-1 0 0 0 0,1 1 0 0 0,0-1 0 0 0,0 0-1 0 0,0 1 1 0 0,0 0 0 0 0,1-1 0 0 0,-1 1-1 0 0,1 0 1 0 0,-1 0 0 0 0,5-2 0 0 0,-6 4 423 0 0,3 1-482 0 0,-1 1 1 0 0,1-1 0 0 0,0 1-1 0 0,-1 0 1 0 0,0 0 0 0 0,1 1-1 0 0,-1-1 1 0 0,0 1 0 0 0,0 0-1 0 0,-1 0 1 0 0,5 4 0 0 0,-4 2-28 0 0,0-1 0 0 0,-1 1 0 0 0,0 0 0 0 0,0-1 0 0 0,-1 1 0 0 0,0 0-1 0 0,-1 0 1 0 0,0 13 0 0 0,-12 81 128 0 0,7-68-127 0 0,-5 40-477 0 0,-3 0-1 0 0,-45 142 1 0 0,63-237 446 0 0,-3 11 5 0 0,1-1 0 0 0,0 1 1 0 0,0 0-1 0 0,6-11 0 0 0,-7 16 35 0 0,0 0-1 0 0,0 0 1 0 0,1 0 0 0 0,0 1-1 0 0,-1-1 1 0 0,1 1 0 0 0,0 0-1 0 0,1-1 1 0 0,-1 1-1 0 0,0 1 1 0 0,1-1 0 0 0,0 0-1 0 0,0 1 1 0 0,0 0 0 0 0,0 0-1 0 0,0 0 1 0 0,0 0 0 0 0,0 1-1 0 0,0 0 1 0 0,1-1-1 0 0,-1 2 1 0 0,1-1 0 0 0,-1 0-1 0 0,1 1 1 0 0,-1 0 0 0 0,0 0-1 0 0,1 0 1 0 0,-1 1-1 0 0,1-1 1 0 0,-1 1 0 0 0,1 0-1 0 0,-1 0 1 0 0,0 1 0 0 0,0-1-1 0 0,1 1 1 0 0,-1 0-1 0 0,4 3 1 0 0,29 27 26 0 0,-33-27-166 0 0,0-1 0 0 0,1 1 0 0 0,-1-1 0 0 0,1 0 0 0 0,0-1 0 0 0,0 1 0 0 0,0-1 0 0 0,0 0 0 0 0,8 3 0 0 0,-13-6 0 0 0,1 0 0 0 0,-1 0 0 0 0,0 0-1 0 0,1 0 1 0 0,-1 0 0 0 0,0 0 0 0 0,0 0-1 0 0,1 0 1 0 0,-1 0 0 0 0,0 0 0 0 0,1 0-1 0 0,-1 0 1 0 0,0 0 0 0 0,0 0 0 0 0,1-1-1 0 0,-1 1 1 0 0,2-11-4611 0 0,-6-11-2042 0 0</inkml:trace>
</inkml:ink>
</file>

<file path=ppt/ink/ink3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4.828"/>
    </inkml:context>
    <inkml:brush xml:id="br0">
      <inkml:brushProperty name="width" value="0.1" units="cm"/>
      <inkml:brushProperty name="height" value="0.1" units="cm"/>
      <inkml:brushProperty name="color" value="#F6630D"/>
    </inkml:brush>
  </inkml:definitions>
  <inkml:trace contextRef="#ctx0" brushRef="#br0">37 30 6911 0 0,'34'-14'11300'0'0,"-42"1"-8304"0"0,7 13-2934 0 0,1-1 0 0 0,0 1 0 0 0,0 0 0 0 0,-1 0 0 0 0,1 0 0 0 0,0-1 0 0 0,-1 1 0 0 0,1 0 0 0 0,0 0 0 0 0,-1 0 0 0 0,1 0 0 0 0,0 0 0 0 0,-1 0 0 0 0,1 0 0 0 0,-1 0 0 0 0,1 0 0 0 0,0 0 0 0 0,-1 0 0 0 0,1 0 0 0 0,0 0 0 0 0,-1 0 0 0 0,1 0 0 0 0,0 0 0 0 0,-1 0 0 0 0,1 0 0 0 0,0 1 0 0 0,-1-1 0 0 0,1 0 0 0 0,0 0 0 0 0,0 0 0 0 0,-1 0 0 0 0,1 1 0 0 0,0-1 0 0 0,-1 0 0 0 0,1 0 0 0 0,0 1 0 0 0,0-1 0 0 0,0 0 0 0 0,-1 1 0 0 0,-17 21 474 0 0,14-14-517 0 0,-1 0-1 0 0,1 0 1 0 0,1 0 0 0 0,-1 1-1 0 0,1-1 1 0 0,-2 11 0 0 0,4-17-57 0 0,1-2 31 0 0,-1 1 0 0 0,1 0-1 0 0,0-1 1 0 0,-1 1 0 0 0,1 0 0 0 0,0-1 0 0 0,0 1-1 0 0,0 0 1 0 0,0-1 0 0 0,-1 1 0 0 0,1 0 0 0 0,0-1 0 0 0,0 1-1 0 0,0 0 1 0 0,0 0 0 0 0,0-1 0 0 0,1 1 0 0 0,-1 0 0 0 0,0-1-1 0 0,0 1 1 0 0,0 0 0 0 0,1-1 0 0 0,-1 1 0 0 0,0 0 0 0 0,1-1-1 0 0,-1 1 1 0 0,0-1 0 0 0,1 1 0 0 0,-1-1 0 0 0,1 1-1 0 0,-1-1 1 0 0,1 2 0 0 0,7 7 7 0 0,2-2 0 0 0,2-4 0 0 0,-2-2 49 0 0,0 0 0 0 0,0 0 0 0 0,0-1-1 0 0,0 0 1 0 0,15-3 0 0 0,6 2 146 0 0,-29 2-92 0 0,39 10 386 0 0,-38-10-467 0 0,28 20 84 0 0,-27-16-64 0 0,1 1 1 0 0,-1-1-1 0 0,0 1 1 0 0,0 0-1 0 0,0 1 0 0 0,-1-1 1 0 0,0 1-1 0 0,0-1 0 0 0,-1 1 1 0 0,0 0-1 0 0,0 0 0 0 0,-1 0 1 0 0,0 0-1 0 0,0 0 0 0 0,0 0 1 0 0,-1 10-1 0 0,0-7 20 0 0,-1-1 0 0 0,0 0 0 0 0,-1 0-1 0 0,1 0 1 0 0,-2 0 0 0 0,1 0 0 0 0,-1 0 0 0 0,-1 0-1 0 0,1-1 1 0 0,-2 0 0 0 0,1 0 0 0 0,-1 0 0 0 0,0 0 0 0 0,-1-1-1 0 0,1 1 1 0 0,-2-1 0 0 0,1-1 0 0 0,-1 1 0 0 0,0-1-1 0 0,0-1 1 0 0,-11 8 0 0 0,-3-3 60 0 0,-2-3-32 0 0,16-1-42 0 0,6-6-54 0 0,1 0 0 0 0,0 1 1 0 0,0-1-1 0 0,0 0 0 0 0,0 1 0 0 0,-1-1 0 0 0,1 0 1 0 0,0 0-1 0 0,0 1 0 0 0,-1-1 0 0 0,1 0 0 0 0,0 0 1 0 0,-1 1-1 0 0,1-1 0 0 0,0 0 0 0 0,0 0 0 0 0,-1 0 1 0 0,1 1-1 0 0,0-1 0 0 0,-1 0 0 0 0,1 0 0 0 0,-1 0 1 0 0,1 0-1 0 0,0 0 0 0 0,-1 0 0 0 0,1 0 0 0 0,0 0 1 0 0,-1 0-1 0 0,1 0 0 0 0,0 0 0 0 0,-1 0 0 0 0,1 0 1 0 0,0 0-1 0 0,-1 0 0 0 0,1 0 0 0 0,-1 0 0 0 0,1-1 1 0 0,0 1-1 0 0,-1 0 0 0 0,1 0 0 0 0,0 0 0 0 0,0 0 0 0 0,-1-1 1 0 0,1 1-1 0 0,0 0 0 0 0,-1 0 0 0 0,1-1 0 0 0,0 1 1 0 0,0 0-1 0 0,0-1 0 0 0,-1 1 0 0 0,1 0 0 0 0,0-1 1 0 0,0 1-1 0 0,-4-3-651 0 0,0 13-259 0 0,3-2-619 0 0</inkml:trace>
</inkml:ink>
</file>

<file path=ppt/ink/ink3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5.187"/>
    </inkml:context>
    <inkml:brush xml:id="br0">
      <inkml:brushProperty name="width" value="0.1" units="cm"/>
      <inkml:brushProperty name="height" value="0.1" units="cm"/>
      <inkml:brushProperty name="color" value="#F6630D"/>
    </inkml:brush>
  </inkml:definitions>
  <inkml:trace contextRef="#ctx0" brushRef="#br0">1 165 7367 0 0,'0'0'568'0'0,"0"-1"-539"0"0,1 0 0 0 0,0 1 0 0 0,0-1 0 0 0,0 0-1 0 0,-1 0 1 0 0,1 0 0 0 0,-1 1 0 0 0,1-1 0 0 0,0 0 0 0 0,-1 0-1 0 0,1 0 1 0 0,-1 0 0 0 0,0 0 0 0 0,1 0 0 0 0,-1 0-1 0 0,0 0 1 0 0,0-2 0 0 0,0 1 298 0 0,-1 0-1 0 0,1-1 1 0 0,0 1-1 0 0,0 0 1 0 0,0-1 0 0 0,0 1-1 0 0,0 0 1 0 0,0-1-1 0 0,0 1 1 0 0,1-1-1 0 0,-1 1 1 0 0,1 0 0 0 0,0 0-1 0 0,0-1 1 0 0,0 1-1 0 0,0 0 1 0 0,0 0-1 0 0,0 0 1 0 0,0 0 0 0 0,1 0-1 0 0,-1 0 1 0 0,1 0-1 0 0,-1 1 1 0 0,1-1-1 0 0,0 0 1 0 0,0 1 0 0 0,0-1-1 0 0,0 1 1 0 0,0 0-1 0 0,0 0 1 0 0,4-2 0 0 0,3-3 479 0 0,65-37 2674 0 0,-69 40-3389 0 0,0 1 1 0 0,1 0 0 0 0,-1 1 0 0 0,1-1 0 0 0,-1 1 0 0 0,1 0 0 0 0,-1 0 0 0 0,1 1 0 0 0,0 0 0 0 0,0 0 0 0 0,-1 0 0 0 0,11 2 0 0 0,-15-2-87 0 0,1 1-1 0 0,0 0-1 0 0,1 0 1 0 0,-1 0-1 0 0,0-1 1 0 0,1 1-1 0 0,-1-1 1 0 0,0 0-1 0 0,1 0 1 0 0,-1 0-1 0 0,0 0 1 0 0,1 0-1 0 0,-1 0 1 0 0,0-1-1 0 0,1 1 1 0 0,-1-1-1 0 0,0 1 1 0 0,0-1-1 0 0,1 0 1 0 0,-1 0 0 0 0,0 0-1 0 0,0 0 1 0 0,0 0-1 0 0,0-1 1 0 0,3-2-1 0 0,-3 3-79 0 0,-1-1 0 0 0,1 1-1 0 0,0 0 1 0 0,0 0 0 0 0,-1 0 0 0 0,1 0-1 0 0,0 0 1 0 0,0 1 0 0 0,0-1-1 0 0,0 0 1 0 0,0 1 0 0 0,0-1 0 0 0,0 1-1 0 0,0 0 1 0 0,0 0 0 0 0,0 0 0 0 0,0 0-1 0 0,0 0 1 0 0,0 0 0 0 0,0 0 0 0 0,0 1-1 0 0,0-1 1 0 0,0 1 0 0 0,0-1-1 0 0,0 1 1 0 0,0 0 0 0 0,0 0 0 0 0,-1 0-1 0 0,3 1 1 0 0,30 18-1228 0 0</inkml:trace>
</inkml:ink>
</file>

<file path=ppt/ink/ink3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5.516"/>
    </inkml:context>
    <inkml:brush xml:id="br0">
      <inkml:brushProperty name="width" value="0.1" units="cm"/>
      <inkml:brushProperty name="height" value="0.1" units="cm"/>
      <inkml:brushProperty name="color" value="#F6630D"/>
    </inkml:brush>
  </inkml:definitions>
  <inkml:trace contextRef="#ctx0" brushRef="#br0">16 31 3679 0 0,'-1'-4'10151'0'0,"-6"-22"-2067"0"0,-1 229-4533 0 0,9-179-3586 0 0,1 0 0 0 0,0 0 0 0 0,2 0 0 0 0,1-1 0 0 0,1 0 0 0 0,13 35 0 0 0,-9-45-2318 0 0</inkml:trace>
</inkml:ink>
</file>

<file path=ppt/ink/ink3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5.875"/>
    </inkml:context>
    <inkml:brush xml:id="br0">
      <inkml:brushProperty name="width" value="0.1" units="cm"/>
      <inkml:brushProperty name="height" value="0.1" units="cm"/>
      <inkml:brushProperty name="color" value="#F6630D"/>
    </inkml:brush>
  </inkml:definitions>
  <inkml:trace contextRef="#ctx0" brushRef="#br0">1 11 13391 0 0,'0'0'122'0'0,"1"0"0"0"0,-1 0 0 0 0,1 0 0 0 0,0 0-1 0 0,-1 0 1 0 0,1 0 0 0 0,-1 0 0 0 0,1-1 0 0 0,-1 1 0 0 0,1 0-1 0 0,-1 0 1 0 0,1 0 0 0 0,-1 0 0 0 0,1-1 0 0 0,-1 1-1 0 0,1 0 1 0 0,-1 0 0 0 0,0-1 0 0 0,1 1 0 0 0,-1 0 0 0 0,1-1-1 0 0,-1 1 1 0 0,0-1 0 0 0,1 1 0 0 0,-1 0 0 0 0,0-1 0 0 0,1 1-1 0 0,-1-1 1 0 0,0 1 0 0 0,0-1 0 0 0,1 1 0 0 0,-1-1 0 0 0,0 1-1 0 0,0-1 1 0 0,3 19 4839 0 0,4 40-3310 0 0,-10 33-963 0 0,-1-19-464 0 0,5-54-211 0 0,0 0 0 0 0,0-1 0 0 0,8 30 1 0 0,-7-40-55 0 0,0 1 0 0 0,0-1 0 0 0,1 0 0 0 0,0 0 1 0 0,0 0-1 0 0,1-1 0 0 0,0 1 0 0 0,0-1 0 0 0,0 0 0 0 0,1 0 1 0 0,6 6-1 0 0,-11-11-76 0 0,1-1 28 0 0,-1 1 0 0 0,0-1 0 0 0,1 0 0 0 0,-1 1-1 0 0,0-1 1 0 0,1 0 0 0 0,-1 1 0 0 0,1-1-1 0 0,-1 0 1 0 0,1 1 0 0 0,-1-1 0 0 0,1 0 0 0 0,-1 0-1 0 0,1 0 1 0 0,-1 0 0 0 0,1 1 0 0 0,-1-1 0 0 0,1 0-1 0 0,-1 0 1 0 0,1 0 0 0 0,-1 0 0 0 0,1 0-1 0 0,-1 0 1 0 0,1 0 0 0 0,0-1 0 0 0,4-7-2066 0 0</inkml:trace>
</inkml:ink>
</file>

<file path=ppt/ink/ink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49.747"/>
    </inkml:context>
    <inkml:brush xml:id="br0">
      <inkml:brushProperty name="width" value="0.1" units="cm"/>
      <inkml:brushProperty name="height" value="0.1" units="cm"/>
      <inkml:brushProperty name="color" value="#004F8B"/>
    </inkml:brush>
  </inkml:definitions>
  <inkml:trace contextRef="#ctx0" brushRef="#br0">1 235 9759 0 0,'0'50'878'0'0,"0"-25"4420"0"0,9-71-429 0 0,-1 15-3969 0 0,-6 19-735 0 0,1-1 0 0 0,0 1-1 0 0,1 0 1 0 0,1 0 0 0 0,0 0-1 0 0,0 0 1 0 0,1 1-1 0 0,1 0 1 0 0,0 0 0 0 0,0 1-1 0 0,1 0 1 0 0,0 0-1 0 0,1 1 1 0 0,0 0 0 0 0,1 0-1 0 0,-1 1 1 0 0,2 0-1 0 0,-1 1 1 0 0,1 0 0 0 0,0 1-1 0 0,18-8 1 0 0,-27 13-155 0 0,1 0 0 0 0,0 0 0 0 0,-1 0 0 0 0,1 0 0 0 0,0 0 0 0 0,0 0 0 0 0,0 1 0 0 0,0 0 0 0 0,0-1 0 0 0,-1 1 0 0 0,1 0 0 0 0,0 0 1 0 0,0 1-1 0 0,0-1 0 0 0,0 0 0 0 0,0 1 0 0 0,0 0 0 0 0,-1 0 0 0 0,1 0 0 0 0,0 0 0 0 0,-1 0 0 0 0,4 2 0 0 0,-1 2-26 0 0,0 0 1 0 0,0 0-1 0 0,-1 0 1 0 0,1 0-1 0 0,-1 1 0 0 0,-1-1 1 0 0,5 10-1 0 0,23 29-322 0 0,-30-42 324 0 0,0-1 0 0 0,0 0 0 0 0,1 0-1 0 0,-1 0 1 0 0,1 0 0 0 0,-1 0 0 0 0,1 0 0 0 0,-1 0 0 0 0,1 0 0 0 0,-1 0 0 0 0,1-1 0 0 0,0 1 0 0 0,0-1 0 0 0,-1 1 0 0 0,1-1-1 0 0,0 0 1 0 0,0 0 0 0 0,-1 0 0 0 0,1 0 0 0 0,0 0 0 0 0,0 0 0 0 0,-1 0 0 0 0,1 0 0 0 0,0-1 0 0 0,0 1 0 0 0,-1-1-1 0 0,1 1 1 0 0,0-1 0 0 0,-1 0 0 0 0,3-1 0 0 0,6-4 32 0 0,-2 0 0 0 0,1 0 0 0 0,0-1 0 0 0,8-9-1 0 0,14-10 240 0 0,-24 21-147 0 0,1 1 0 0 0,0 0 0 0 0,0 0 0 0 0,0 0 0 0 0,1 1 0 0 0,0 0-1 0 0,-1 1 1 0 0,1 0 0 0 0,16-1 0 0 0,-22 2-76 0 0,0 2 0 0 0,0-1 1 0 0,1 0-1 0 0,-1 1 0 0 0,0-1 0 0 0,0 1 0 0 0,0 0 0 0 0,0 0 1 0 0,0 0-1 0 0,0 0 0 0 0,0 1 0 0 0,0-1 0 0 0,0 1 0 0 0,0 0 1 0 0,-1 0-1 0 0,1 0 0 0 0,-1 0 0 0 0,1 0 0 0 0,-1 0 0 0 0,0 1 1 0 0,0-1-1 0 0,0 1 0 0 0,0-1 0 0 0,0 1 0 0 0,-1 0 0 0 0,1 0 1 0 0,-1 0-1 0 0,0 0 0 0 0,2 6 0 0 0,37 88-408 0 0,-18-58-7494 0 0</inkml:trace>
</inkml:ink>
</file>

<file path=ppt/ink/ink3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6.266"/>
    </inkml:context>
    <inkml:brush xml:id="br0">
      <inkml:brushProperty name="width" value="0.1" units="cm"/>
      <inkml:brushProperty name="height" value="0.1" units="cm"/>
      <inkml:brushProperty name="color" value="#F6630D"/>
    </inkml:brush>
  </inkml:definitions>
  <inkml:trace contextRef="#ctx0" brushRef="#br0">31 0 8143 0 0,'0'0'374'0'0,"-1"1"-6"0"0,-3 5 92 0 0,1-1 0 0 0,-1 0 0 0 0,1 1 0 0 0,1 0 0 0 0,-1-1 0 0 0,1 1 0 0 0,0 0 0 0 0,0 0 0 0 0,1 1 0 0 0,-1-1 0 0 0,1 0 0 0 0,1 0 0 0 0,-1 1 0 0 0,1-1 0 0 0,0 0 0 0 0,1 1 0 0 0,0-1 0 0 0,0 0 0 0 0,0 1 0 0 0,0-1 0 0 0,5 9 0 0 0,-6-13-318 0 0,1 0 1 0 0,-1 0 0 0 0,1 0-1 0 0,0 0 1 0 0,0 0 0 0 0,0 0-1 0 0,0-1 1 0 0,0 1-1 0 0,0 0 1 0 0,1 0 0 0 0,-1-1-1 0 0,0 1 1 0 0,1-1 0 0 0,-1 0-1 0 0,1 1 1 0 0,0-1 0 0 0,-1 0-1 0 0,1 0 1 0 0,0 0 0 0 0,0 0-1 0 0,0 0 1 0 0,0 0 0 0 0,0-1-1 0 0,0 1 1 0 0,0 0 0 0 0,0-1-1 0 0,0 0 1 0 0,0 0 0 0 0,0 1-1 0 0,0-1 1 0 0,0 0 0 0 0,0-1-1 0 0,0 1 1 0 0,1 0 0 0 0,-1 0-1 0 0,0-1 1 0 0,2 0 0 0 0,8-4 6 0 0,1 1 0 0 0,-1-1 0 0 0,-1-1 0 0 0,21-14 0 0 0,-11 8 374 0 0,13-7-238 0 0,-10 5 1 0 0,47-19 0 0 0,-63 30-255 0 0,0 0 1 0 0,1 1 0 0 0,-1 0 0 0 0,1 0 0 0 0,-1 1-1 0 0,1 0 1 0 0,0 1 0 0 0,0 0 0 0 0,-1 0 0 0 0,10 2-1 0 0,3 1 122 0 0,-1 1 0 0 0,0 1 0 0 0,37 15 0 0 0,-6 12-814 0 0,-44-27-57 0 0,-1 1 1 0 0,-1 0-1 0 0,1 0 1 0 0,-1 0-1 0 0,7 12 1 0 0</inkml:trace>
</inkml:ink>
</file>

<file path=ppt/ink/ink3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8.804"/>
    </inkml:context>
    <inkml:brush xml:id="br0">
      <inkml:brushProperty name="width" value="0.1" units="cm"/>
      <inkml:brushProperty name="height" value="0.1" units="cm"/>
      <inkml:brushProperty name="color" value="#F6630D"/>
    </inkml:brush>
  </inkml:definitions>
  <inkml:trace contextRef="#ctx0" brushRef="#br0">3699 178 4607 0 0,'-7'-10'10727'0'0,"-11"-13"-7856"0"0,6 16-2470 0 0,0-1 0 0 0,-1 1 1 0 0,1 1-1 0 0,-2 0 0 0 0,1 1 0 0 0,-1 0 1 0 0,0 1-1 0 0,0 1 0 0 0,-22-3 1 0 0,9 1-193 0 0,-128-25 414 0 0,-1 6-1 0 0,-231-4 1 0 0,113 44-338 0 0,75-1-154 0 0,-254-27-14 0 0,143 8-34 0 0,292 4-79 0 0,-143-5 82 0 0,113 1-44 0 0,1 3-1 0 0,-1 1 1 0 0,-89 13-1 0 0,84-2-41 0 0,0-2 0 0 0,0-2 0 0 0,-106-2 0 0 0,124-7 0 0 0,0 2 0 0 0,0 1 0 0 0,0 1 0 0 0,-38 9 0 0 0,55-8 30 0 0,0 0 0 0 0,0-2-1 0 0,0 0 1 0 0,0-1 0 0 0,0 0-1 0 0,-18-4 1 0 0,-1-3 50 0 0,0-2 0 0 0,-38-14 0 0 0,72 22-68 0 0,0 0 0 0 0,-1 1-1 0 0,1-1 1 0 0,0 1 0 0 0,0-1-1 0 0,-1 1 1 0 0,1 0 0 0 0,0 0-1 0 0,-1 1 1 0 0,1-1 0 0 0,0 1 0 0 0,0-1-1 0 0,-1 1 1 0 0,1 0 0 0 0,0 0-1 0 0,0 1 1 0 0,0-1 0 0 0,0 1-1 0 0,0-1 1 0 0,1 1 0 0 0,-1 0 0 0 0,0 0-1 0 0,1 0 1 0 0,-1 0 0 0 0,1 1-1 0 0,0-1 1 0 0,0 1 0 0 0,-2 2-1 0 0,-3 4 3 0 0,1 1 0 0 0,1-1 0 0 0,0 1 0 0 0,0 0 0 0 0,1 0 0 0 0,-5 15 0 0 0,-11 61-35 0 0,-17 162 0 0 0,9-46 10 0 0,22-168 11 0 0,-47 359 34 0 0,50-349-30 0 0,2 0 1 0 0,3 0-1 0 0,1 0 0 0 0,2 0 1 0 0,2 0-1 0 0,25 82 0 0 0,-27-109-4 0 0,2-1 0 0 0,0 1 0 0 0,1-1 0 0 0,1 0 0 0 0,17 23 0 0 0,-20-31 0 0 0,1 0 0 0 0,1 0 0 0 0,-1-1 0 0 0,1 0 0 0 0,1-1 0 0 0,-1 1 0 0 0,1-2 0 0 0,0 1 0 0 0,0-1 0 0 0,20 7 0 0 0,-9-5 9 0 0,0-1 1 0 0,1-1-1 0 0,0 0 0 0 0,0-2 0 0 0,0 0 1 0 0,23-1-1 0 0,3-4 22 0 0,79-12 1 0 0,196-16 66 0 0,-126 15-15 0 0,125-3-27 0 0,-121 9-37 0 0,32-2 5 0 0,91-6 16 0 0,-279 14-39 0 0,495-29 62 0 0,-37 56-29 0 0,-37 0-4 0 0,-401-21-30 0 0,1 3 0 0 0,109 26 0 0 0,-88-15 0 0 0,-72-14-1 0 0,1-2 1 0 0,-1 0-1 0 0,16-1 0 0 0,65 5 16 0 0,-92-4 33 0 0,4 1 812 0 0,-5-3-807 0 0,5-1-42 0 0,3 0-11 0 0,0 1 0 0 0,-1 3 0 0 0,1 2 0 0 0,-1-1 0 0 0,0 0 0 0 0,0 0 0 0 0,0-2 0 0 0,-8-1 1 0 0,0 0 0 0 0,0 0 0 0 0,0 0-1 0 0,0 0 1 0 0,0 0 0 0 0,0 0 0 0 0,0-1 0 0 0,0 1 0 0 0,-1 0 0 0 0,1-1-1 0 0,0 1 1 0 0,0 0 0 0 0,0-1 0 0 0,0 1 0 0 0,0-1 0 0 0,-1 0 0 0 0,1 1-1 0 0,0-1 1 0 0,-1 0 0 0 0,1 1 0 0 0,0-1 0 0 0,-1 0 0 0 0,1 0 0 0 0,-1 0-1 0 0,1 1 1 0 0,-1-1 0 0 0,1 0 0 0 0,-1 0 0 0 0,0 0 0 0 0,1-2 0 0 0,3-27 34 0 0,-3 26-33 0 0,6-118 29 0 0,-6 83-11 0 0,1 1-1 0 0,1 0 0 0 0,3 0 1 0 0,17-65-1 0 0,-13 69 16 0 0,-2-1-1 0 0,-2-1 1 0 0,-1 1-1 0 0,0-41 1 0 0,-3 39 11 0 0,2 0 0 0 0,1 0 0 0 0,17-66 0 0 0,-2 35 3 0 0,18-132 0 0 0,3-13 8 0 0,-37 196-57 0 0,-2 10 0 0 0,-1 0 0 0 0,1 0 0 0 0,1 1 0 0 0,0-1 0 0 0,0 1 0 0 0,0-1 0 0 0,0 1 0 0 0,6-7 0 0 0,-4 5 0 0 0,1 3-12 0 0,-5 4 8 0 0,0 1-1 0 0,0-1 1 0 0,0 0-1 0 0,0 1 1 0 0,0-1 0 0 0,0 0-1 0 0,0 0 1 0 0,-1 0-1 0 0,1 0 1 0 0,0 0-1 0 0,0 0 1 0 0,-1 0 0 0 0,1 0-1 0 0,-1 0 1 0 0,1 0-1 0 0,-1 0 1 0 0,0-1-1 0 0,1 1 1 0 0,-1 0 0 0 0,0 0-1 0 0,0 0 1 0 0,0-1-1 0 0,0 1 1 0 0,0 0-1 0 0,0 0 1 0 0,0 0 0 0 0,0-2-1 0 0,-43 17 5 0 0,24-13 0 0 0,0-1 0 0 0,0-1 0 0 0,0-1 0 0 0,0-1 0 0 0,0 0 0 0 0,1-2 0 0 0,-34-11 0 0 0,34 10 0 0 0,-73-32 0 0 0,68 27 0 0 0,-1 1 0 0 0,-28-9 0 0 0,-15 4 0 0 0,-100-10 0 0 0,112 19 0 0 0,-1-2 0 0 0,2-2 0 0 0,-61-21 0 0 0,103 29-299 0 0,-9-3 504 0 0</inkml:trace>
</inkml:ink>
</file>

<file path=ppt/ink/ink3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09.538"/>
    </inkml:context>
    <inkml:brush xml:id="br0">
      <inkml:brushProperty name="width" value="0.1" units="cm"/>
      <inkml:brushProperty name="height" value="0.1" units="cm"/>
      <inkml:brushProperty name="color" value="#F6630D"/>
    </inkml:brush>
  </inkml:definitions>
  <inkml:trace contextRef="#ctx0" brushRef="#br0">191 50 10855 0 0,'0'0'980'0'0,"4"-30"4827"0"0,-5 29-5589 0 0,0-1 0 0 0,0 1 0 0 0,0 0 0 0 0,0-1 1 0 0,-1 1-1 0 0,1 0 0 0 0,0 0 0 0 0,0 0 0 0 0,-1 0 0 0 0,1 0 1 0 0,-1 0-1 0 0,1 0 0 0 0,-1 0 0 0 0,0 1 0 0 0,1-1 0 0 0,-1 0 0 0 0,1 1 1 0 0,-1 0-1 0 0,0-1 0 0 0,0 1 0 0 0,1 0 0 0 0,-4 0 0 0 0,1 0-72 0 0,0 1 0 0 0,0 0 0 0 0,0 0-1 0 0,0 0 1 0 0,1 0 0 0 0,-1 1 0 0 0,0-1-1 0 0,1 1 1 0 0,-7 4 0 0 0,0 2-87 0 0,-1 0 0 0 0,1 0 0 0 0,1 1 0 0 0,-1 1 0 0 0,-7 10 0 0 0,11-12-40 0 0,0 0 0 0 0,1 1 0 0 0,0-1 0 0 0,1 1-1 0 0,0 0 1 0 0,0 0 0 0 0,1 1 0 0 0,0-1 0 0 0,1 1 0 0 0,0 0-1 0 0,-2 18 1 0 0,4-23-15 0 0,0 1-1 0 0,0 0 0 0 0,1-1 1 0 0,-1 1-1 0 0,1-1 1 0 0,0 1-1 0 0,1-1 0 0 0,0 1 1 0 0,-1-1-1 0 0,2 0 1 0 0,-1 1-1 0 0,0-1 0 0 0,1-1 1 0 0,0 1-1 0 0,0 0 0 0 0,1-1 1 0 0,-1 1-1 0 0,1-1 1 0 0,0 0-1 0 0,0 0 0 0 0,0-1 1 0 0,7 5-1 0 0,-2-3 5 0 0,1 0-1 0 0,1-1 1 0 0,-1 0-1 0 0,15 4 1 0 0,11 3 18 0 0,-27-9-217 0 0,1 0 0 0 0,-1-1 0 0 0,0 0 1 0 0,1-1-1 0 0,-1 0 0 0 0,1 0 0 0 0,-1-1 0 0 0,17-3 0 0 0,1 0-2853 0 0,-8 2-4378 0 0</inkml:trace>
</inkml:ink>
</file>

<file path=ppt/ink/ink3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10.023"/>
    </inkml:context>
    <inkml:brush xml:id="br0">
      <inkml:brushProperty name="width" value="0.1" units="cm"/>
      <inkml:brushProperty name="height" value="0.1" units="cm"/>
      <inkml:brushProperty name="color" value="#F6630D"/>
    </inkml:brush>
  </inkml:definitions>
  <inkml:trace contextRef="#ctx0" brushRef="#br0">12 3 5527 0 0,'-3'38'744'0'0,"-1"27"3086"0"0,-1 43 2724 0 0,6-126-3210 0 0,0-17-696 0 0,2-2-1926 0 0,2-23-916 0 0,4-2 1282 0 0,-9 60-707 0 0,1 12-407 0 0,0 0-1 0 0,1 0 0 0 0,0 0 1 0 0,0 0-1 0 0,1 0 0 0 0,1-1 1 0 0,8 18-1 0 0,-7-20 38 0 0,-4-6-9 0 0,-1-1 0 0 0,1 1 0 0 0,0-1 0 0 0,0 1 0 0 0,1-1 0 0 0,-1 1 0 0 0,0-1 0 0 0,0 1 0 0 0,0-1 0 0 0,0 0 0 0 0,0 0 0 0 0,0 1 0 0 0,1-1 0 0 0,-1 0 0 0 0,0 0 0 0 0,0 0 0 0 0,0 0 0 0 0,0 0 0 0 0,1-1 0 0 0,-1 1 0 0 0,0 0 0 0 0,0-1 0 0 0,0 1 0 0 0,0 0 0 0 0,0-1 0 0 0,0 1 0 0 0,0-1 0 0 0,0 0 0 0 0,2 0 0 0 0,31-23 78 0 0,-30 20-34 0 0,2-1 16 0 0,0 0-1 0 0,1 1 0 0 0,-1 0 1 0 0,1 0-1 0 0,0 0 0 0 0,0 1 1 0 0,0 0-1 0 0,10-3 0 0 0,-15 6-7 0 0,0 0-1 0 0,0-1 1 0 0,1 1 0 0 0,-1 0-1 0 0,0 1 1 0 0,1-1-1 0 0,-1 0 1 0 0,0 0-1 0 0,0 1 1 0 0,1 0-1 0 0,-1-1 1 0 0,0 1-1 0 0,0 0 1 0 0,0 0 0 0 0,0 0-1 0 0,0 0 1 0 0,0 0-1 0 0,0 1 1 0 0,0-1-1 0 0,-1 1 1 0 0,1-1-1 0 0,0 1 1 0 0,-1 0-1 0 0,1-1 1 0 0,-1 1 0 0 0,0 0-1 0 0,1 0 1 0 0,-1 0-1 0 0,0 0 1 0 0,0 0-1 0 0,1 4 1 0 0,13 30 300 0 0,18 32-1107 0 0,-29-63 184 0 0,-1 1 0 0 0,1-1 0 0 0,0 0 0 0 0,1-1 0 0 0,7 8-1 0 0,-2-5-1151 0 0</inkml:trace>
</inkml:ink>
</file>

<file path=ppt/ink/ink3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10.421"/>
    </inkml:context>
    <inkml:brush xml:id="br0">
      <inkml:brushProperty name="width" value="0.1" units="cm"/>
      <inkml:brushProperty name="height" value="0.1" units="cm"/>
      <inkml:brushProperty name="color" value="#F6630D"/>
    </inkml:brush>
  </inkml:definitions>
  <inkml:trace contextRef="#ctx0" brushRef="#br0">1 46 3223 0 0,'1'-3'365'0'0,"15"-26"12141"0"0,-4 20-9945 0 0,-3 5 928 0 0,-5 30-3058 0 0,-4 17 5 0 0,0-31-366 0 0,-1 1-1 0 0,2-1 0 0 0,0 0 0 0 0,0 0 0 0 0,1 0 1 0 0,5 17-1 0 0,-6-26-77 0 0,0-1 0 0 0,0 1 0 0 0,1-1 0 0 0,-1 0 0 0 0,1 1 0 0 0,-1-1 0 0 0,1 0 0 0 0,0 0 0 0 0,0 0 0 0 0,0 0 0 0 0,0 0 0 0 0,0-1 0 0 0,1 1 0 0 0,-1-1 0 0 0,0 1 0 0 0,1-1 0 0 0,-1 0 0 0 0,1 0 0 0 0,0 0-1 0 0,-1 0 1 0 0,1-1 0 0 0,0 1 0 0 0,-1-1 0 0 0,1 1 0 0 0,0-1 0 0 0,-1 0 0 0 0,1 0 0 0 0,0 0 0 0 0,0 0 0 0 0,-1-1 0 0 0,1 1 0 0 0,0-1 0 0 0,-1 0 0 0 0,4-1 0 0 0,68-18-1661 0 0,-48 12 178 0 0</inkml:trace>
</inkml:ink>
</file>

<file path=ppt/ink/ink3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1T05:32:12.819"/>
    </inkml:context>
    <inkml:brush xml:id="br0">
      <inkml:brushProperty name="width" value="0.1" units="cm"/>
      <inkml:brushProperty name="height" value="0.1" units="cm"/>
      <inkml:brushProperty name="color" value="#F6630D"/>
    </inkml:brush>
  </inkml:definitions>
  <inkml:trace contextRef="#ctx0" brushRef="#br0">66 43 2303 0 0,'15'-16'11913'0'0,"-14"16"-11707"0"0,-1-1 0 0 0,1 1 0 0 0,-1-1 0 0 0,1 1 0 0 0,-1-1 0 0 0,1 1 0 0 0,-1-1 0 0 0,1 0 0 0 0,-1 1 0 0 0,1-1 0 0 0,-1 0 0 0 0,0 1 0 0 0,0-1 0 0 0,1 0 0 0 0,-1 1 0 0 0,0-1 0 0 0,0 0 0 0 0,0 1 0 0 0,0-1 0 0 0,0 0 0 0 0,0 0 0 0 0,0 1 0 0 0,0-1 0 0 0,0 0 0 0 0,0 0 0 0 0,0 1 0 0 0,0-1 0 0 0,0 0 0 0 0,0 1 0 0 0,-1-1 0 0 0,1 0 0 0 0,-1 0 0 0 0,1 0-191 0 0,0 1-1 0 0,0 0 1 0 0,0 0 0 0 0,0 0 0 0 0,0 0 0 0 0,0 0-1 0 0,0-1 1 0 0,0 1 0 0 0,0 0 0 0 0,0 0 0 0 0,0 0 0 0 0,0 0-1 0 0,0 0 1 0 0,0 0 0 0 0,0-1 0 0 0,0 1 0 0 0,-1 0-1 0 0,1 0 1 0 0,0 0 0 0 0,0 0 0 0 0,0 0 0 0 0,0 0-1 0 0,0 0 1 0 0,0-1 0 0 0,0 1 0 0 0,0 0 0 0 0,-1 0-1 0 0,1 0 1 0 0,0 0 0 0 0,0 0 0 0 0,0 0 0 0 0,0 0-1 0 0,0 0 1 0 0,0 0 0 0 0,-1 0 0 0 0,1 0 0 0 0,0 0-1 0 0,0 0 1 0 0,0 0 0 0 0,0 0 0 0 0,0 0 0 0 0,-1 0-1 0 0,1 0 1 0 0,0 0 0 0 0,0 0 0 0 0,0 0 0 0 0,0 0-1 0 0,0 0 1 0 0,0 0 0 0 0,-1 0 0 0 0,1 0 0 0 0,0 0-1 0 0,0 0 1 0 0,0 0 0 0 0,0 1 0 0 0,0-1 0 0 0,0 0 0 0 0,-1 0-1 0 0,1 0 1 0 0,0 0 0 0 0,0 0 0 0 0,0 0 0 0 0,0 0-1 0 0,0 1 1 0 0,-11 13 237 0 0,-6 18-258 0 0,4 9 33 0 0,2 0 0 0 0,2 1 0 0 0,1 0 0 0 0,3 0 1 0 0,1 1-1 0 0,2-1 0 0 0,6 61 0 0 0,-4-85-56 0 0,2 1 1 0 0,0 0-1 0 0,1-1 0 0 0,1 0 1 0 0,10 29-1 0 0,-11-39 18 0 0,1-1 1 0 0,0 1-1 0 0,0-1 0 0 0,0 0 0 0 0,1-1 1 0 0,-1 1-1 0 0,2-1 0 0 0,-1 0 0 0 0,1 0 1 0 0,0 0-1 0 0,0-1 0 0 0,0 0 0 0 0,1 0 1 0 0,0-1-1 0 0,9 5 0 0 0,10 3 7 0 0,0-2-1 0 0,1-1 0 0 0,0-1 1 0 0,0-1-1 0 0,0-1 1 0 0,53 3-1 0 0,-9-6-11 0 0,110-12 0 0 0,117 10 54 0 0,-213 3-22 0 0,-8 2-13 0 0,1 4 1 0 0,115 31 0 0 0,-20-4-15 0 0,232 17-2131 0 0,-390-53 2128 0 0,-1 0-1 0 0,1-1 1 0 0,0 0-1 0 0,-1-2 0 0 0,1 1 1 0 0,-1-2-1 0 0,1 0 1 0 0,-1-1-1 0 0,0 0 1 0 0,0-1-1 0 0,17-9 1 0 0,-10 6 494 0 0,-19 7-420 0 0,0 1 1 0 0,0-1 0 0 0,0 1-1 0 0,-1-1 1 0 0,1 0-1 0 0,0 0 1 0 0,0 0-1 0 0,-1 0 1 0 0,1 0-1 0 0,0 0 1 0 0,2-3 0 0 0,-3 1-24 0 0,0 1 1 0 0,0-1-1 0 0,0 1 1 0 0,0-1 0 0 0,-1 1-1 0 0,1-1 1 0 0,-1 1-1 0 0,0-1 1 0 0,0 1 0 0 0,0-1-1 0 0,0 0 1 0 0,0-3-1 0 0,0-31 326 0 0,2-1-1 0 0,2 2 1 0 0,10-42-1 0 0,-7 38-171 0 0,-1 0 0 0 0,1-61 0 0 0,-7 32 380 0 0,-3 0 0 0 0,-3 0 0 0 0,-4 0 0 0 0,-19-74 0 0 0,29 142-343 0 0,6-6-1279 0 0</inkml:trace>
</inkml:ink>
</file>

<file path=ppt/ink/ink3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20.329"/>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21.188"/>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21.709"/>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22.179"/>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0.177"/>
    </inkml:context>
    <inkml:brush xml:id="br0">
      <inkml:brushProperty name="width" value="0.1" units="cm"/>
      <inkml:brushProperty name="height" value="0.1" units="cm"/>
      <inkml:brushProperty name="color" value="#004F8B"/>
    </inkml:brush>
  </inkml:definitions>
  <inkml:trace contextRef="#ctx0" brushRef="#br0">1 210 12671 0 0,'0'0'579'0'0,"9"-30"210"0"0,-4 7 535 0 0,0-1-1 0 0,2 1 1 0 0,1 1-1 0 0,16-33 1 0 0,-24 53-1263 0 0,1 0 1 0 0,0 0 0 0 0,0 0 0 0 0,0 1 0 0 0,0-1 0 0 0,0 0 0 0 0,0 1 0 0 0,0-1-1 0 0,0 1 1 0 0,1-1 0 0 0,-1 1 0 0 0,0 0 0 0 0,1-1 0 0 0,-1 1 0 0 0,1 0 0 0 0,0 0-1 0 0,-1 0 1 0 0,1 0 0 0 0,0 0 0 0 0,0 1 0 0 0,0-1 0 0 0,-1 0 0 0 0,1 1 0 0 0,0-1 0 0 0,0 1-1 0 0,0 0 1 0 0,0 0 0 0 0,0 0 0 0 0,0 0 0 0 0,0 0 0 0 0,0 0 0 0 0,0 0 0 0 0,0 1-1 0 0,0-1 1 0 0,0 0 0 0 0,-1 1 0 0 0,1 0 0 0 0,0-1 0 0 0,0 1 0 0 0,0 0 0 0 0,-1 0 0 0 0,1 0-1 0 0,-1 0 1 0 0,3 2 0 0 0,0 1 12 0 0,0-1-1 0 0,-1 1 0 0 0,1 0 1 0 0,-1 0-1 0 0,0 1 0 0 0,0-1 1 0 0,0 0-1 0 0,0 1 1 0 0,-1 0-1 0 0,0 0 0 0 0,0 0 1 0 0,0 0-1 0 0,-1 0 0 0 0,1 0 1 0 0,0 6-1 0 0,-2 4-10 0 0,-1 0 0 0 0,0 0 0 0 0,-1-1 0 0 0,-4 18-1 0 0,3-21-21 0 0,1 1 0 0 0,0-1 0 0 0,1 0-1 0 0,0 1 1 0 0,0-1 0 0 0,1 1-1 0 0,3 16 1 0 0,-2-25-31 0 0,0 0 0 0 0,1 0 0 0 0,-1 0 0 0 0,1 0 0 0 0,0 0 0 0 0,0 0 0 0 0,0-1 0 0 0,0 1 0 0 0,0-1 0 0 0,0 0 0 0 0,1 1 0 0 0,-1-1 0 0 0,1 0 0 0 0,0 0 0 0 0,0 0 0 0 0,-1-1 0 0 0,1 1 0 0 0,0-1 0 0 0,0 0 0 0 0,1 1 0 0 0,-1-1 0 0 0,0-1 0 0 0,4 2 0 0 0,12 2 6 0 0,0-1 0 0 0,35 1 0 0 0,-38-3 12 0 0,139 5-9 0 0,-89-7-3026 0 0,-45-2 1343 0 0</inkml:trace>
</inkml:ink>
</file>

<file path=ppt/ink/ink3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24.067"/>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30.668"/>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31.227"/>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31.809"/>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48.958"/>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58.141"/>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3:58.824"/>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4"/>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5"/>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6"/>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3.460"/>
    </inkml:context>
    <inkml:brush xml:id="br0">
      <inkml:brushProperty name="width" value="0.1" units="cm"/>
      <inkml:brushProperty name="height" value="0.1" units="cm"/>
      <inkml:brushProperty name="color" value="#004F8B"/>
    </inkml:brush>
  </inkml:definitions>
  <inkml:trace contextRef="#ctx0" brushRef="#br0">51 283 3679 0 0,'0'0'167'0'0,"-10"-22"26"0"0,7 17 608 0 0,0-1-1 0 0,0 0 0 0 0,1 1 0 0 0,0-1 0 0 0,0-1 1 0 0,0 1-1 0 0,1 0 0 0 0,-1 0 0 0 0,2 0 1 0 0,-1-1-1 0 0,1 1 0 0 0,0 0 0 0 0,0-1 0 0 0,0 1 1 0 0,1 0-1 0 0,1-7 0 0 0,1 6-523 0 0,-1 1 0 0 0,1-1-1 0 0,0 1 1 0 0,0 0 0 0 0,1 0 0 0 0,0 0 0 0 0,0 0 0 0 0,0 1-1 0 0,1-1 1 0 0,0 1 0 0 0,0 0 0 0 0,9-7 0 0 0,-1 3-261 0 0,-1 1 0 0 0,1 1 1 0 0,1 0-1 0 0,0 0 1 0 0,0 1-1 0 0,0 1 1 0 0,1 0-1 0 0,-1 1 0 0 0,1 1 1 0 0,0 0-1 0 0,0 1 1 0 0,26 0-1 0 0,-21 2 64 0 0,0 1 0 0 0,0 1-1 0 0,0 0 1 0 0,0 2 0 0 0,25 7-1 0 0,-40-10-56 0 0,-1 1-1 0 0,1 0 0 0 0,-1 0 1 0 0,0 0-1 0 0,0 0 0 0 0,1 1 0 0 0,-2-1 1 0 0,1 1-1 0 0,0 0 0 0 0,0 1 1 0 0,-1-1-1 0 0,0 1 0 0 0,0-1 1 0 0,0 1-1 0 0,0 0 0 0 0,0 0 1 0 0,-1 0-1 0 0,0 0 0 0 0,0 1 0 0 0,0-1 1 0 0,0 1-1 0 0,-1-1 0 0 0,1 1 1 0 0,-1-1-1 0 0,0 1 0 0 0,-1 0 1 0 0,1 8-1 0 0,-1 1-5 0 0,0 0 1 0 0,-1 0-1 0 0,-1-1 1 0 0,0 1-1 0 0,-1 0 1 0 0,0-1 0 0 0,-1 0-1 0 0,-1 0 1 0 0,0 0-1 0 0,0 0 1 0 0,-2-1-1 0 0,1 0 1 0 0,-2 0-1 0 0,-10 14 1 0 0,-9 4 58 0 0,-1-1 0 0 0,-2-1 0 0 0,-47 36 0 0 0,22-20-50 0 0,32-22-26 0 0,23-21-3 0 0,0 1-1 0 0,0-1 0 0 0,-1 0 1 0 0,1 0-1 0 0,0 0 0 0 0,0 1 1 0 0,0-1-1 0 0,1 0 1 0 0,-1 0-1 0 0,0 0 0 0 0,0 0 1 0 0,0 0-1 0 0,1 1 1 0 0,-1-1-1 0 0,1 0 0 0 0,-1 0 1 0 0,1 0-1 0 0,-1 0 0 0 0,1 0 1 0 0,0 0-1 0 0,-1 0 1 0 0,1 0-1 0 0,0 0 0 0 0,0-1 1 0 0,0 1-1 0 0,0 0 1 0 0,0 0-1 0 0,-1-1 0 0 0,1 1 1 0 0,1 0-1 0 0,0 0 0 0 0,-2-1 3 0 0,13 7-17 0 0,0 0 0 0 0,0-1 1 0 0,1-1-1 0 0,0 0 0 0 0,0 0 1 0 0,22 3-1 0 0,-20-5 15 0 0,0 0 1 0 0,-1 2 0 0 0,0 0-1 0 0,0 1 1 0 0,25 13-1 0 0,-35-17 4 0 0,-1 1-1 0 0,0 0 0 0 0,0 0 1 0 0,0 0-1 0 0,0 0 1 0 0,-1 0-1 0 0,1 1 1 0 0,-1 0-1 0 0,0 0 0 0 0,0 0 1 0 0,0 0-1 0 0,-1 0 1 0 0,1 0-1 0 0,-1 1 1 0 0,0-1-1 0 0,0 1 0 0 0,-1-1 1 0 0,1 1-1 0 0,-1 0 1 0 0,0 0-1 0 0,0 0 1 0 0,-1 0-1 0 0,0 0 0 0 0,1 0 1 0 0,-2 0-1 0 0,1-1 1 0 0,0 1-1 0 0,-1 0 1 0 0,0 0-1 0 0,0 0 0 0 0,-1 0 1 0 0,1-1-1 0 0,-1 1 1 0 0,-4 8-1 0 0,-1-2 27 0 0,1 1 1 0 0,-2-2-1 0 0,1 1 0 0 0,-1-1 0 0 0,-1-1 1 0 0,0 1-1 0 0,0-1 0 0 0,-1-1 0 0 0,0 0 1 0 0,0 0-1 0 0,-1-1 0 0 0,-15 8 0 0 0,5-5 125 0 0,-1-2-1 0 0,0 0 0 0 0,0-1 0 0 0,-1-1 0 0 0,0-1 0 0 0,-40 4 0 0 0,52-9-91 0 0,1 0 1 0 0,-1 0-1 0 0,0-1 0 0 0,1 0 0 0 0,-1-1 0 0 0,0 0 0 0 0,-13-5 0 0 0,18 4-63 0 0,0 1 1 0 0,1-1-1 0 0,-1 0 1 0 0,1 0-1 0 0,0 0 1 0 0,0-1-1 0 0,0 0 1 0 0,1 0-1 0 0,-1 0 0 0 0,1-1 1 0 0,0 1-1 0 0,0-1 1 0 0,-6-9-1 0 0,9 11-163 0 0,1 0-1 0 0,-1 0 1 0 0,0 1-1 0 0,1-1 1 0 0,-1 0-1 0 0,1 0 1 0 0,0 0-1 0 0,0 0 1 0 0,0 0-1 0 0,0 0 1 0 0,1 0-1 0 0,-1 0 1 0 0,1 0-1 0 0,1-5 1 0 0,1-6-1597 0 0,2-10-5769 0 0</inkml:trace>
</inkml:ink>
</file>

<file path=ppt/ink/ink3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7"/>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8"/>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09"/>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10"/>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11"/>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12"/>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13"/>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16.414"/>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36.623"/>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37.972"/>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3.969"/>
    </inkml:context>
    <inkml:brush xml:id="br0">
      <inkml:brushProperty name="width" value="0.1" units="cm"/>
      <inkml:brushProperty name="height" value="0.1" units="cm"/>
      <inkml:brushProperty name="color" value="#004F8B"/>
    </inkml:brush>
  </inkml:definitions>
  <inkml:trace contextRef="#ctx0" brushRef="#br0">0 163 10567 0 0,'1'-3'87'0'0,"-1"1"0"0"0,1-1 0 0 0,-1 0 0 0 0,1 1 0 0 0,0 0 0 0 0,0-1 0 0 0,0 1 0 0 0,1-1 0 0 0,-1 1 0 0 0,0 0 0 0 0,1 0 0 0 0,0 0 0 0 0,-1 0-1 0 0,1 0 1 0 0,0 0 0 0 0,0 0 0 0 0,0 1 0 0 0,0-1 0 0 0,0 1 0 0 0,1-1 0 0 0,-1 1 0 0 0,0 0 0 0 0,3-2 0 0 0,15-9 1332 0 0,22-26 1975 0 0,-38 32-3118 0 0,1 1-1 0 0,0 0 0 0 0,0 0 1 0 0,1 1-1 0 0,-1-1 1 0 0,1 1-1 0 0,0 0 0 0 0,0 1 1 0 0,1-1-1 0 0,-1 1 0 0 0,0 1 1 0 0,1-1-1 0 0,0 1 0 0 0,11-2 1 0 0,-10 3-137 0 0,-1 0 1 0 0,1 0-1 0 0,-1 0 1 0 0,1 1 0 0 0,-1 1-1 0 0,1-1 1 0 0,-1 1-1 0 0,1 1 1 0 0,-1-1-1 0 0,1 1 1 0 0,12 5-1 0 0,-16-4-103 0 0,0 0-1 0 0,0 0 1 0 0,0 0-1 0 0,0 0 1 0 0,0 0-1 0 0,-1 1 1 0 0,0 0-1 0 0,0-1 1 0 0,0 1-1 0 0,0 0 1 0 0,0 1-1 0 0,-1-1 0 0 0,0 0 1 0 0,0 1-1 0 0,0-1 1 0 0,0 1-1 0 0,-1 0 1 0 0,0 0-1 0 0,1 6 1 0 0,1 7-12 0 0,0 0 1 0 0,-2 0-1 0 0,0 0 1 0 0,-1 0 0 0 0,-1 0-1 0 0,0 0 1 0 0,-2 0-1 0 0,0 0 1 0 0,-1 0-1 0 0,-8 24 1 0 0,-8 8-53 0 0,-2-1 1 0 0,-33 54-1 0 0,-28 62-63 0 0,80-160 75 0 0,1 1 1 0 0,0-1-1 0 0,0 0 0 0 0,1 1 1 0 0,0-1-1 0 0,0 1 0 0 0,0-1 1 0 0,0 1-1 0 0,1 8 0 0 0,1-12 12 0 0,-1 0-1 0 0,1 0 1 0 0,0 0-1 0 0,0 0 0 0 0,0 0 1 0 0,0 0-1 0 0,0 0 0 0 0,0 0 1 0 0,0-1-1 0 0,0 1 0 0 0,1 0 1 0 0,-1-1-1 0 0,1 1 0 0 0,-1-1 1 0 0,1 0-1 0 0,0 1 0 0 0,0-1 1 0 0,-1 0-1 0 0,1 0 0 0 0,0 0 1 0 0,0 0-1 0 0,0 0 0 0 0,0-1 1 0 0,0 1-1 0 0,0-1 0 0 0,0 1 1 0 0,3 0-1 0 0,37 6 36 0 0,71 6 0 0 0,-16-4-248 0 0,-52 3-1376 0 0,-9-2-4303 0 0,-6-4-1060 0 0</inkml:trace>
</inkml:ink>
</file>

<file path=ppt/ink/ink3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0.369"/>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1.087"/>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4"/>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4.743"/>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6.309"/>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6.735"/>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7.094"/>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8.007"/>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8.461"/>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48.792"/>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4.925"/>
    </inkml:context>
    <inkml:brush xml:id="br0">
      <inkml:brushProperty name="width" value="0.1" units="cm"/>
      <inkml:brushProperty name="height" value="0.1" units="cm"/>
      <inkml:brushProperty name="color" value="#004F8B"/>
    </inkml:brush>
  </inkml:definitions>
  <inkml:trace contextRef="#ctx0" brushRef="#br0">411 15 12319 0 0,'0'0'1119'0'0,"-25"-10"1433"0"0,8 8-1173 0 0,0 0 1 0 0,-1 2-1 0 0,-28 1 1 0 0,-4 0-288 0 0,41-1-995 0 0,1 1 0 0 0,-1 0 0 0 0,1 0 0 0 0,0 0 0 0 0,-1 1 0 0 0,1 0-1 0 0,0 1 1 0 0,0 0 0 0 0,0 0 0 0 0,1 1 0 0 0,-1 0 0 0 0,1 0-1 0 0,0 0 1 0 0,-11 9 0 0 0,9-4-47 0 0,0 0-1 0 0,0 0 0 0 0,1 0 1 0 0,0 1-1 0 0,1 0 1 0 0,0 1-1 0 0,1 0 1 0 0,0 0-1 0 0,-7 17 0 0 0,8-16-68 0 0,1 0-1 0 0,0 1 1 0 0,0 0-1 0 0,1-1 1 0 0,1 2-1 0 0,0-1 1 0 0,1 0-1 0 0,1 0 0 0 0,0 0 1 0 0,0 0-1 0 0,1 1 1 0 0,1-1-1 0 0,0 0 1 0 0,1 0-1 0 0,0 0 1 0 0,1-1-1 0 0,1 1 1 0 0,0-1-1 0 0,11 20 0 0 0,-10-25 2 0 0,0 0 0 0 0,0-1 0 0 0,1 0 0 0 0,0 0 0 0 0,0 0 0 0 0,1-1 0 0 0,0 0 0 0 0,0 0 0 0 0,0-1 0 0 0,0 0 0 0 0,15 5 0 0 0,13 3 409 0 0,55 11-1 0 0,-51-15-371 0 0,-26-4-211 0 0,-1 0 0 0 0,2-1-1 0 0,-1-1 1 0 0,0 0-1 0 0,1-1 1 0 0,-1-1 0 0 0,0 0-1 0 0,1-1 1 0 0,24-4-1 0 0,-13-4-896 0 0</inkml:trace>
</inkml:ink>
</file>

<file path=ppt/ink/ink3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50.050"/>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50.402"/>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4:50.773"/>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05.121"/>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05.659"/>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06.003"/>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06.560"/>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06.898"/>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15.650"/>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16.105"/>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5.269"/>
    </inkml:context>
    <inkml:brush xml:id="br0">
      <inkml:brushProperty name="width" value="0.1" units="cm"/>
      <inkml:brushProperty name="height" value="0.1" units="cm"/>
      <inkml:brushProperty name="color" value="#004F8B"/>
    </inkml:brush>
  </inkml:definitions>
  <inkml:trace contextRef="#ctx0" brushRef="#br0">1 1 6911 0 0,'1'-1'14255'0'0,"17"8"-13671"0"0,12 11-403 0 0,-2 1 0 0 0,-1 2 0 0 0,0 1 1 0 0,-1 0-1 0 0,-2 2 0 0 0,0 1 0 0 0,-2 1 0 0 0,0 1 1 0 0,-2 1-1 0 0,-1 1 0 0 0,-2 0 0 0 0,-1 1 0 0 0,-1 1 0 0 0,-1 1 1 0 0,-2 0-1 0 0,-1 0 0 0 0,-2 1 0 0 0,10 62 0 0 0,-13-31-129 0 0,-2 0 0 0 0,-5 77-1 0 0,-1-112-343 0 0,-1 0-1 0 0,-2 0 0 0 0,-1-1 1 0 0,-2 0-1 0 0,0 0 0 0 0,-2 0 0 0 0,-17 35 1 0 0,-25 52-2623 0 0,-11 22-1033 0 0,21-71 1836 0 0</inkml:trace>
</inkml:ink>
</file>

<file path=ppt/ink/ink3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16.483"/>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17.402"/>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19.006"/>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39"/>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39.317"/>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39.816"/>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40.169"/>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40.927"/>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41.274"/>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5:41.614"/>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0.371"/>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7.082"/>
    </inkml:context>
    <inkml:brush xml:id="br0">
      <inkml:brushProperty name="width" value="0.1" units="cm"/>
      <inkml:brushProperty name="height" value="0.1" units="cm"/>
      <inkml:brushProperty name="color" value="#004F8B"/>
    </inkml:brush>
  </inkml:definitions>
  <inkml:trace contextRef="#ctx0" brushRef="#br0">145 16 4607 0 0,'32'-16'15906'0'0,"-34"17"-15796"0"0,0-1 0 0 0,0 1 1 0 0,-1 0-1 0 0,1-1 1 0 0,0 1-1 0 0,0 0 1 0 0,0 1-1 0 0,0-1 1 0 0,0 0-1 0 0,0 0 1 0 0,1 1-1 0 0,-1 0 1 0 0,0-1-1 0 0,1 1 1 0 0,-1 0-1 0 0,1-1 0 0 0,-1 1 1 0 0,1 0-1 0 0,0 0 1 0 0,-1 3-1 0 0,-23 45 573 0 0,23-44-543 0 0,-23 51 104 0 0,3 2 0 0 0,2 0 0 0 0,-22 110 0 0 0,41-166-235 0 0,1 0-1 0 0,-1 0 1 0 0,1 1 0 0 0,0-1-1 0 0,0 0 1 0 0,0 0 0 0 0,0 0-1 0 0,0 0 1 0 0,1 0-1 0 0,0 0 1 0 0,-1 1 0 0 0,1-1-1 0 0,0 0 1 0 0,0-1 0 0 0,1 1-1 0 0,-1 0 1 0 0,1 0 0 0 0,-1 0-1 0 0,1-1 1 0 0,3 4-1 0 0,-1-3 9 0 0,0 0-1 0 0,1 0 1 0 0,-1-1-1 0 0,0 0 1 0 0,1 0-1 0 0,0 0 1 0 0,0 0-1 0 0,-1-1 0 0 0,1 0 1 0 0,0 0-1 0 0,9 0 1 0 0,13 2 52 0 0,51-2 0 0 0,81-18 362 0 0,-3 1-179 0 0,-104 12-768 0 0,-20 2-1182 0 0,44 1 0 0 0,-67 1 1182 0 0,0 1 1 0 0,0 0-1 0 0,0 1 1 0 0,0 0-1 0 0,0 1 0 0 0,0 0 1 0 0,-1 0-1 0 0,1 1 1 0 0,10 6-1 0 0</inkml:trace>
</inkml:ink>
</file>

<file path=ppt/ink/ink3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19"/>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0"/>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1"/>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2"/>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3"/>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4"/>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5"/>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6"/>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7"/>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8"/>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7.445"/>
    </inkml:context>
    <inkml:brush xml:id="br0">
      <inkml:brushProperty name="width" value="0.1" units="cm"/>
      <inkml:brushProperty name="height" value="0.1" units="cm"/>
      <inkml:brushProperty name="color" value="#004F8B"/>
    </inkml:brush>
  </inkml:definitions>
  <inkml:trace contextRef="#ctx0" brushRef="#br0">113 16 13823 0 0,'-1'-1'171'0'0,"0"0"0"0"0,0-1 0 0 0,0 1 0 0 0,0 0 0 0 0,0 0 0 0 0,0 0 0 0 0,-1 0 0 0 0,1 0 0 0 0,0 1 0 0 0,-1-1-1 0 0,1 0 1 0 0,-1 0 0 0 0,1 1 0 0 0,-1-1 0 0 0,1 1 0 0 0,-1 0 0 0 0,1-1 0 0 0,-1 1 0 0 0,1 0 0 0 0,-1 0 0 0 0,0 0 0 0 0,1 0-1 0 0,-3 0 1 0 0,2 1 35 0 0,0 0 0 0 0,0 0 0 0 0,1 0 0 0 0,-1 1 0 0 0,0-1-1 0 0,1 0 1 0 0,-1 1 0 0 0,1-1 0 0 0,0 1 0 0 0,-1-1 0 0 0,1 1 0 0 0,0 0-1 0 0,0-1 1 0 0,0 1 0 0 0,0 0 0 0 0,0 2 0 0 0,-5 12 713 0 0,1 0 1 0 0,0 0-1 0 0,-3 28 1 0 0,5-27-992 0 0,-7 35 504 0 0,-4 66 0 0 0,12-97-459 0 0,2 1 1 0 0,1-1-1 0 0,0 1 0 0 0,1-1 1 0 0,11 41-1 0 0,-12-57-143 0 0,15 36-208 0 0,1-20-2946 0 0,-8-17 1524 0 0</inkml:trace>
</inkml:ink>
</file>

<file path=ppt/ink/ink3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29"/>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0"/>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1"/>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2"/>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3"/>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4"/>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5"/>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6"/>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7"/>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8"/>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7.817"/>
    </inkml:context>
    <inkml:brush xml:id="br0">
      <inkml:brushProperty name="width" value="0.1" units="cm"/>
      <inkml:brushProperty name="height" value="0.1" units="cm"/>
      <inkml:brushProperty name="color" value="#004F8B"/>
    </inkml:brush>
  </inkml:definitions>
  <inkml:trace contextRef="#ctx0" brushRef="#br0">6 8 16583 0 0,'-5'-3'5144'0'0,"11"-1"-5224"0"0</inkml:trace>
</inkml:ink>
</file>

<file path=ppt/ink/ink3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39"/>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0"/>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1"/>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2"/>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3"/>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4"/>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5"/>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6"/>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7"/>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8"/>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8.181"/>
    </inkml:context>
    <inkml:brush xml:id="br0">
      <inkml:brushProperty name="width" value="0.1" units="cm"/>
      <inkml:brushProperty name="height" value="0.1" units="cm"/>
      <inkml:brushProperty name="color" value="#004F8B"/>
    </inkml:brush>
  </inkml:definitions>
  <inkml:trace contextRef="#ctx0" brushRef="#br0">223 0 8287 0 0,'-4'1'8844'0'0,"-19"5"-6550"0"0,13-2-1912 0 0,0 1 0 0 0,0 1 0 0 0,0 0 0 0 0,1 0 1 0 0,0 1-1 0 0,0 0 0 0 0,0 0 0 0 0,1 1 0 0 0,-13 16 1 0 0,6-4-252 0 0,0 0 1 0 0,1 1 0 0 0,-14 30 0 0 0,25-46-119 0 0,0 0-1 0 0,1 1 1 0 0,0-1 0 0 0,0 1 0 0 0,0 0-1 0 0,1-1 1 0 0,-1 1 0 0 0,1 0 0 0 0,1 0-1 0 0,-1 0 1 0 0,2 10 0 0 0,-1-13-8 0 0,1-1 1 0 0,0 0-1 0 0,-1 0 0 0 0,1 0 0 0 0,0 1 1 0 0,1-1-1 0 0,-1 0 0 0 0,0-1 0 0 0,0 1 1 0 0,1 0-1 0 0,-1 0 0 0 0,1 0 0 0 0,0-1 1 0 0,-1 1-1 0 0,1-1 0 0 0,0 1 0 0 0,0-1 1 0 0,0 0-1 0 0,0 0 0 0 0,0 0 0 0 0,0 0 1 0 0,0 0-1 0 0,0 0 0 0 0,1-1 0 0 0,-1 1 1 0 0,0-1-1 0 0,1 1 0 0 0,-1-1 0 0 0,0 0 1 0 0,0 0-1 0 0,1 0 0 0 0,3 0 0 0 0,30-1 384 0 0,52-8 0 0 0,-58 5-173 0 0,1 1-1 0 0,-1 1 1 0 0,54 5 0 0 0,-75-2-174 0 0,-1 0 1 0 0,1 1-1 0 0,-1 0 0 0 0,0 0 1 0 0,0 1-1 0 0,0 1 0 0 0,0-1 1 0 0,0 1-1 0 0,0 0 0 0 0,-1 1 1 0 0,0 0-1 0 0,0 0 0 0 0,0 0 1 0 0,-1 1-1 0 0,0 0 0 0 0,0 0 1 0 0,9 13-1 0 0,-12-15-6 0 0,-1-1 0 0 0,0 1 1 0 0,0 0-1 0 0,0 0 0 0 0,0 1 0 0 0,0-1 0 0 0,-1 0 0 0 0,0 0 1 0 0,0 1-1 0 0,0-1 0 0 0,-1 1 0 0 0,1-1 0 0 0,-1 1 0 0 0,0-1 1 0 0,0 1-1 0 0,-1-1 0 0 0,1 1 0 0 0,-1-1 0 0 0,0 0 0 0 0,0 1 1 0 0,0-1-1 0 0,-1 0 0 0 0,0 0 0 0 0,0 0 0 0 0,0 0 0 0 0,0 0 0 0 0,0 0 1 0 0,-1 0-1 0 0,0-1 0 0 0,-5 7 0 0 0,-10 9 111 0 0,-1-2 1 0 0,0 0-1 0 0,-1-1 0 0 0,-30 18 1 0 0,12-7-19 0 0,23-15-105 0 0,8-6-44 0 0,0 0 0 0 0,-1 0 0 0 0,1-1 1 0 0,-1 0-1 0 0,0 0 0 0 0,-15 5 0 0 0,7-12-1756 0 0,5-2-64 0 0</inkml:trace>
</inkml:ink>
</file>

<file path=ppt/ink/ink3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49"/>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0"/>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1"/>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2"/>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3"/>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4"/>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5"/>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6"/>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7"/>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8"/>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8.533"/>
    </inkml:context>
    <inkml:brush xml:id="br0">
      <inkml:brushProperty name="width" value="0.1" units="cm"/>
      <inkml:brushProperty name="height" value="0.1" units="cm"/>
      <inkml:brushProperty name="color" value="#004F8B"/>
    </inkml:brush>
  </inkml:definitions>
  <inkml:trace contextRef="#ctx0" brushRef="#br0">0 132 15807 0 0,'12'-7'359'0'0,"8"-4"163"0"0,-1-1 0 0 0,20-16-1 0 0,-29 20 419 0 0,0 0 0 0 0,1 1 0 0 0,0 1 0 0 0,0 0 0 0 0,0 0 0 0 0,1 1 0 0 0,22-6 0 0 0,-14 6-568 0 0,1 1-1 0 0,-1 1 0 0 0,1 0 1 0 0,24 1-1 0 0,9 5-599 0 0,0 1-1 0 0,90 20 1 0 0,-59-6-2643 0 0,-62-14 1374 0 0</inkml:trace>
</inkml:ink>
</file>

<file path=ppt/ink/ink3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59"/>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60"/>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14.361"/>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29.147"/>
    </inkml:context>
    <inkml:brush xml:id="br0">
      <inkml:brushProperty name="width" value="0.1" units="cm"/>
      <inkml:brushProperty name="height" value="0.1" units="cm"/>
      <inkml:brushProperty name="color" value="#004F8B"/>
    </inkml:brush>
  </inkml:definitions>
  <inkml:trace contextRef="#ctx0" brushRef="#br0">0 17 1375 0 0,'0'0'3751'0'0,"2"-2"-3523"0"0,4-5-168 0 0,-5 5 501 0 0,0-3-489 0 0</inkml:trace>
</inkml:ink>
</file>

<file path=ppt/ink/ink3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0.230"/>
    </inkml:context>
    <inkml:brush xml:id="br0">
      <inkml:brushProperty name="width" value="0.1" units="cm"/>
      <inkml:brushProperty name="height" value="0.1" units="cm"/>
      <inkml:brushProperty name="color" value="#004F8B"/>
    </inkml:brush>
  </inkml:definitions>
  <inkml:trace contextRef="#ctx0" brushRef="#br0">568 1 3223 0 0,'0'0'15031'0'0,"-42"-1"-13600"0"0,5 5-1018 0 0,1 0 0 0 0,1 3 1 0 0,-1 1-1 0 0,-42 15 0 0 0,70-18-342 0 0,0-1-1 0 0,0 1 1 0 0,1 0 0 0 0,-1 0-1 0 0,1 1 1 0 0,0 0-1 0 0,1 1 1 0 0,-1-1-1 0 0,1 1 1 0 0,-7 11 0 0 0,-9 14 157 0 0,-18 37 1 0 0,31-54-151 0 0,2-3-33 0 0,-1-1 1 0 0,-1 0-1 0 0,1 0 0 0 0,-12 9 0 0 0,13-14-11 0 0,0 2-1 0 0,0-1 0 0 0,1 1 1 0 0,-1 0-1 0 0,2 0 1 0 0,-1 0-1 0 0,1 1 0 0 0,1 0 1 0 0,-6 14-1 0 0,3-1-33 0 0,1-4 0 0 0,1 0 0 0 0,0 0 0 0 0,2 0 0 0 0,-2 22 0 0 0,5-33 0 0 0,0 0 0 0 0,0 0 0 0 0,1-1 0 0 0,0 1 0 0 0,1 0 0 0 0,-1-1 0 0 0,1 1 0 0 0,0-1 0 0 0,1 0 0 0 0,0 1 0 0 0,0-1 0 0 0,0-1 0 0 0,1 1 0 0 0,-1 0 0 0 0,7 7 0 0 0,0-2-38 0 0,-5-4-118 0 0,0-1 1 0 0,0 1 0 0 0,1-1 0 0 0,-1 0-1 0 0,2-1 1 0 0,-1 1 0 0 0,1-1-1 0 0,10 6 1 0 0,-10-9-1345 0 0</inkml:trace>
</inkml:ink>
</file>

<file path=ppt/ink/ink3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1.180"/>
    </inkml:context>
    <inkml:brush xml:id="br0">
      <inkml:brushProperty name="width" value="0.1" units="cm"/>
      <inkml:brushProperty name="height" value="0.1" units="cm"/>
      <inkml:brushProperty name="color" value="#004F8B"/>
    </inkml:brush>
  </inkml:definitions>
  <inkml:trace contextRef="#ctx0" brushRef="#br0">18 1 11231 0 0,'0'0'9351'0'0,"-14"30"-6817"0"0,11 14-2005 0 0,3 1 0 0 0,1-1-1 0 0,11 67 1 0 0,-12-108-543 0 0,1 1 0 0 0,0 0 1 0 0,0-1-1 0 0,0 1 0 0 0,0-1 0 0 0,0 1 0 0 0,1-1 0 0 0,0 0 1 0 0,-1 1-1 0 0,1-1 0 0 0,0 0 0 0 0,1 0 0 0 0,-1 0 0 0 0,0-1 0 0 0,1 1 1 0 0,4 3-1 0 0,11 3-2870 0 0,4-5-3694 0 0</inkml:trace>
</inkml:ink>
</file>

<file path=ppt/ink/ink3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1.527"/>
    </inkml:context>
    <inkml:brush xml:id="br0">
      <inkml:brushProperty name="width" value="0.1" units="cm"/>
      <inkml:brushProperty name="height" value="0.1" units="cm"/>
      <inkml:brushProperty name="color" value="#004F8B"/>
    </inkml:brush>
  </inkml:definitions>
  <inkml:trace contextRef="#ctx0" brushRef="#br0">13 55 12895 0 0,'-12'9'10462'0'0,"12"-9"-10426"0"0,0-1-1 0 0,0 1 1 0 0,0-1-1 0 0,0 1 0 0 0,0-1 1 0 0,0 0-1 0 0,0 1 1 0 0,0-1-1 0 0,0 1 0 0 0,0-1 1 0 0,0 1-1 0 0,0-1 1 0 0,0 1-1 0 0,0-1 0 0 0,1 1 1 0 0,-1-1-1 0 0,0 1 1 0 0,0 0-1 0 0,1-1 0 0 0,-1 1 1 0 0,0-1-1 0 0,1 1 1 0 0,-1-1-1 0 0,0 1 0 0 0,1 0 1 0 0,-1-1-1 0 0,0 1 1 0 0,1 0-1 0 0,-1 0 0 0 0,1-1 1 0 0,-1 1-1 0 0,1 0 1 0 0,-1 0-1 0 0,1-1 0 0 0,17-7 427 0 0,0 1-1 0 0,0 0 1 0 0,0 2-1 0 0,0 0 0 0 0,1 0 1 0 0,30-1-1 0 0,-10 2-283 0 0,0 3-1 0 0,48 3 1 0 0,-58 6-42 0 0,9 2-1702 0 0,-37-10 1321 0 0,0 0 0 0 0,0 0 0 0 0,0 0 1 0 0,1 0-1 0 0,-1 0 0 0 0,0 0 0 0 0,0-1 1 0 0,0 1-1 0 0,0 0 0 0 0,0-1 0 0 0,0 1 1 0 0,0-1-1 0 0,0 1 0 0 0,0-1 0 0 0,0 0 1 0 0,0 1-1 0 0,1-2 0 0 0,2-3-1327 0 0</inkml:trace>
</inkml:ink>
</file>

<file path=ppt/ink/ink3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1.900"/>
    </inkml:context>
    <inkml:brush xml:id="br0">
      <inkml:brushProperty name="width" value="0.1" units="cm"/>
      <inkml:brushProperty name="height" value="0.1" units="cm"/>
      <inkml:brushProperty name="color" value="#004F8B"/>
    </inkml:brush>
  </inkml:definitions>
  <inkml:trace contextRef="#ctx0" brushRef="#br0">10 74 5983 0 0,'-3'-7'13788'0'0,"-4"-24"-11029"0"0,8 30-2614 0 0,1-1 0 0 0,-1 0 1 0 0,0 0-1 0 0,1 0 0 0 0,-1 0 1 0 0,1 1-1 0 0,-1-1 0 0 0,1 1 1 0 0,0-1-1 0 0,0 1 0 0 0,-1 0 1 0 0,1 0-1 0 0,0-1 0 0 0,0 1 1 0 0,0 1-1 0 0,1-1 0 0 0,-1 0 1 0 0,0 0-1 0 0,0 1 0 0 0,0-1 1 0 0,4 1-1 0 0,55-8 1113 0 0,-52 7-1153 0 0,16 1-520 0 0,1 2 0 0 0,0 0 0 0 0,-1 2 0 0 0,48 12 0 0 0,-39-7-3399 0 0,-15-6-4076 0 0</inkml:trace>
</inkml:ink>
</file>

<file path=ppt/ink/ink3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2.384"/>
    </inkml:context>
    <inkml:brush xml:id="br0">
      <inkml:brushProperty name="width" value="0.1" units="cm"/>
      <inkml:brushProperty name="height" value="0.1" units="cm"/>
      <inkml:brushProperty name="color" value="#004F8B"/>
    </inkml:brush>
  </inkml:definitions>
  <inkml:trace contextRef="#ctx0" brushRef="#br0">164 51 13391 0 0,'0'0'1591'0'0,"-34"-12"4562"0"0,-70 1-3793 0 0,103 11-2400 0 0,0 0 1 0 0,0 0-1 0 0,-1 0 0 0 0,1 0 0 0 0,0 0 0 0 0,0-1 1 0 0,0 1-1 0 0,-1 0 0 0 0,1-1 0 0 0,0 1 1 0 0,0-1-1 0 0,0 1 0 0 0,0-1 0 0 0,0 0 0 0 0,0 1 1 0 0,0-1-1 0 0,0 0 0 0 0,0 0 0 0 0,-1-1 1 0 0,1 1-148 0 0,1 1 1 0 0,0-1 0 0 0,0 0 0 0 0,-1 0 0 0 0,1 0 0 0 0,0 1 0 0 0,0-1-1 0 0,0 0 1 0 0,0 0 0 0 0,0 1 0 0 0,0-1 0 0 0,0 0 0 0 0,0 0 0 0 0,0 0-1 0 0,1 1 1 0 0,-1-1 0 0 0,0 0 0 0 0,0 0 0 0 0,1 1 0 0 0,-1-1 0 0 0,1-1 0 0 0</inkml:trace>
</inkml:ink>
</file>

<file path=ppt/ink/ink3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2.793"/>
    </inkml:context>
    <inkml:brush xml:id="br0">
      <inkml:brushProperty name="width" value="0.1" units="cm"/>
      <inkml:brushProperty name="height" value="0.1" units="cm"/>
      <inkml:brushProperty name="color" value="#004F8B"/>
    </inkml:brush>
  </inkml:definitions>
  <inkml:trace contextRef="#ctx0" brushRef="#br0">75 63 9527 0 0,'0'0'432'0'0,"-40"-11"6234"0"0,28 8-2199 0 0,10 2-4328 0 0,1 1 0 0 0,0-1 0 0 0,-1 0 0 0 0,1 1 0 0 0,0-1 0 0 0,-1 0 0 0 0,1 0 0 0 0,0 0 0 0 0,0 0 0 0 0,0 0 0 0 0,0 0 0 0 0,0 0 0 0 0,0 0 0 0 0,0-1 0 0 0,0 1 0 0 0,1 0 0 0 0,-1 0 0 0 0,0-1 0 0 0,1 1 0 0 0,-1-1 0 0 0,0-1 0 0 0,2 2-64 0 0,0 0-1 0 0,-1 1 1 0 0,1-1 0 0 0,0 0 0 0 0,0 0 0 0 0,-1 1 0 0 0,1-1-1 0 0,0 0 1 0 0,0 1 0 0 0,0-1 0 0 0,0 1 0 0 0,0 0-1 0 0,0-1 1 0 0,0 1 0 0 0,0-1 0 0 0,0 1 0 0 0,0 0 0 0 0,0 0-1 0 0,0 0 1 0 0,0 0 0 0 0,2 0 0 0 0,23-3 485 0 0,46-3 866 0 0,-54 4-1365 0 0,0 0 0 0 0,0 1 0 0 0,0 1 0 0 0,18 2 0 0 0,19 1-3502 0 0,-39-5 1570 0 0</inkml:trace>
</inkml:ink>
</file>

<file path=ppt/ink/ink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8.929"/>
    </inkml:context>
    <inkml:brush xml:id="br0">
      <inkml:brushProperty name="width" value="0.1" units="cm"/>
      <inkml:brushProperty name="height" value="0.1" units="cm"/>
      <inkml:brushProperty name="color" value="#004F8B"/>
    </inkml:brush>
  </inkml:definitions>
  <inkml:trace contextRef="#ctx0" brushRef="#br0">440 31 8751 0 0,'0'0'674'0'0,"-30"-17"4635"0"0,22 14-4493 0 0,-1 0 0 0 0,0 1 0 0 0,0 0 0 0 0,-1 0 0 0 0,1 1-1 0 0,0 1 1 0 0,0-1 0 0 0,-1 1 0 0 0,1 1 0 0 0,0-1 0 0 0,-13 4 0 0 0,7 0-518 0 0,1 0 0 0 0,0 0 0 0 0,0 2 0 0 0,1 0 0 0 0,0 0 0 0 0,-24 16 0 0 0,22-12-305 0 0,1 0-1 0 0,1 1 1 0 0,0 1 0 0 0,0 0 0 0 0,1 1 0 0 0,0 1 0 0 0,2-1 0 0 0,-1 2 0 0 0,2-1 0 0 0,0 2 0 0 0,0-1 0 0 0,-10 29 0 0 0,17-39 17 0 0,1 1 1 0 0,-1-1-1 0 0,1 0 0 0 0,0 1 1 0 0,0-1-1 0 0,1 1 0 0 0,-1 0 1 0 0,1-1-1 0 0,1 1 0 0 0,-1-1 1 0 0,1 1-1 0 0,0-1 0 0 0,0 1 1 0 0,1-1-1 0 0,-1 1 0 0 0,1-1 1 0 0,0 0-1 0 0,1 0 0 0 0,5 9 1 0 0,-3-8-9 0 0,0 0-1 0 0,1 0 1 0 0,0-1 0 0 0,0 1 0 0 0,0-1 0 0 0,1-1-1 0 0,0 1 1 0 0,0-1 0 0 0,0 0 0 0 0,0-1 0 0 0,0 0-1 0 0,1 0 1 0 0,10 2 0 0 0,2 0 83 0 0,-1-1 0 0 0,1-1-1 0 0,0-1 1 0 0,0 0 0 0 0,0-2 0 0 0,-1 0-1 0 0,33-5 1 0 0,-20-1-1070 0 0,51-14 0 0 0,-11-5-5307 0 0,-35 10-1948 0 0</inkml:trace>
</inkml:ink>
</file>

<file path=ppt/ink/ink3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5.271"/>
    </inkml:context>
    <inkml:brush xml:id="br0">
      <inkml:brushProperty name="width" value="0.1" units="cm"/>
      <inkml:brushProperty name="height" value="0.1" units="cm"/>
      <inkml:brushProperty name="color" value="#004F8B"/>
    </inkml:brush>
  </inkml:definitions>
  <inkml:trace contextRef="#ctx0" brushRef="#br0">1 308 3679 0 0,'0'0'12992'0'0,"16"-37"-10888"0"0,-13 24-1881 0 0,1 1 0 0 0,0-1-1 0 0,0 1 1 0 0,1 0 0 0 0,1 1 0 0 0,0-1 0 0 0,0 1-1 0 0,2 1 1 0 0,-1-1 0 0 0,1 1 0 0 0,0 0-1 0 0,1 1 1 0 0,0 0 0 0 0,1 0 0 0 0,0 1-1 0 0,0 0 1 0 0,18-9 0 0 0,-9 5-19 0 0,2 2 1 0 0,-1 1 0 0 0,1 0-1 0 0,0 2 1 0 0,1 0 0 0 0,0 1-1 0 0,0 2 1 0 0,0 0-1 0 0,30-1 1 0 0,-48 5-171 0 0,0-1 0 0 0,-1 1 0 0 0,1 0 0 0 0,0 1 1 0 0,-1-1-1 0 0,1 1 0 0 0,0-1 0 0 0,-1 1 0 0 0,1 0 0 0 0,-1 1 0 0 0,1-1 0 0 0,-1 0 0 0 0,0 1 0 0 0,0 0 0 0 0,1 0 0 0 0,-1 0 0 0 0,-1 0 1 0 0,1 0-1 0 0,0 1 0 0 0,0-1 0 0 0,-1 1 0 0 0,4 4 0 0 0,33 29 406 0 0,-37-35-489 0 0,0 1 0 0 0,0-1 0 0 0,0 0 0 0 0,0 0 0 0 0,0 0 0 0 0,1 0 0 0 0,-1 0 0 0 0,0 0 0 0 0,1-1-1 0 0,-1 1 1 0 0,0-1 0 0 0,1 1 0 0 0,-1-1 0 0 0,1 0 0 0 0,-1 0 0 0 0,1 0 0 0 0,-1-1 0 0 0,0 1 0 0 0,5-1 0 0 0,-1-4-738 0 0</inkml:trace>
</inkml:ink>
</file>

<file path=ppt/ink/ink3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8.841"/>
    </inkml:context>
    <inkml:brush xml:id="br0">
      <inkml:brushProperty name="width" value="0.1" units="cm"/>
      <inkml:brushProperty name="height" value="0.1" units="cm"/>
      <inkml:brushProperty name="color" value="#004F8B"/>
    </inkml:brush>
  </inkml:definitions>
  <inkml:trace contextRef="#ctx0" brushRef="#br0">36 3 8663 0 0,'-5'-2'13816'0'0,"-3"26"-13718"0"0,2 1-1 0 0,0 0 0 0 0,2 0 1 0 0,1 0-1 0 0,1 1 0 0 0,1 0 0 0 0,1-1 1 0 0,1 1-1 0 0,2-1 0 0 0,0 0 1 0 0,2 1-1 0 0,9 28 0 0 0,-4-41-3812 0 0</inkml:trace>
</inkml:ink>
</file>

<file path=ppt/ink/ink3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9.248"/>
    </inkml:context>
    <inkml:brush xml:id="br0">
      <inkml:brushProperty name="width" value="0.1" units="cm"/>
      <inkml:brushProperty name="height" value="0.1" units="cm"/>
      <inkml:brushProperty name="color" value="#004F8B"/>
    </inkml:brush>
  </inkml:definitions>
  <inkml:trace contextRef="#ctx0" brushRef="#br0">0 13 5063 0 0,'12'3'8781'0'0,"15"4"-6404"0"0,15-7 255 0 0,23-11 1149 0 0,-48 7-2663 0 0,1 1 1 0 0,29-2 0 0 0,-46 5-579 0 0,15 8-486 0 0,-14-7-171 0 0,1 0-349 0 0,0-1 0 0 0,0 1 1 0 0,0 0-1 0 0,0-1 0 0 0,0 0 0 0 0,0 0 0 0 0,0 0 0 0 0,0 0 0 0 0,5-1 1 0 0,-1-1-1217 0 0</inkml:trace>
</inkml:ink>
</file>

<file path=ppt/ink/ink3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39.689"/>
    </inkml:context>
    <inkml:brush xml:id="br0">
      <inkml:brushProperty name="width" value="0.1" units="cm"/>
      <inkml:brushProperty name="height" value="0.1" units="cm"/>
      <inkml:brushProperty name="color" value="#004F8B"/>
    </inkml:brush>
  </inkml:definitions>
  <inkml:trace contextRef="#ctx0" brushRef="#br0">1 19 5527 0 0,'7'1'9418'0'0,"23"-1"-6169"0"0,104-10 2966 0 0,70 1-6100 0 0,-151 9-2139 0 0,-37 0 275 0 0</inkml:trace>
</inkml:ink>
</file>

<file path=ppt/ink/ink3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1.020"/>
    </inkml:context>
    <inkml:brush xml:id="br0">
      <inkml:brushProperty name="width" value="0.1" units="cm"/>
      <inkml:brushProperty name="height" value="0.1" units="cm"/>
      <inkml:brushProperty name="color" value="#004F8B"/>
    </inkml:brush>
  </inkml:definitions>
  <inkml:trace contextRef="#ctx0" brushRef="#br0">1 39 6391 0 0,'9'-5'13322'0'0,"34"-16"-12266"0"0,-25 17-765 0 0,0 0 0 0 0,0 2 0 0 0,1 0 0 0 0,-1 2 0 0 0,0 0 0 0 0,1 1 0 0 0,-1 0 0 0 0,0 2 0 0 0,27 6 0 0 0,-33-6-213 0 0,0 1 1 0 0,-1 1-1 0 0,0 0 1 0 0,0 0-1 0 0,0 1 0 0 0,0 1 1 0 0,-1 0-1 0 0,0 0 1 0 0,0 1-1 0 0,-1 0 0 0 0,0 0 1 0 0,-1 1-1 0 0,0 1 1 0 0,14 19-1 0 0,-7-1-45 0 0,-1 1-1 0 0,-1 1 1 0 0,-1 0-1 0 0,-2 0 1 0 0,8 45-1 0 0,-6-29-19 0 0,-10-41-813 0 0,5 22-7889 0 0</inkml:trace>
</inkml:ink>
</file>

<file path=ppt/ink/ink3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1.838"/>
    </inkml:context>
    <inkml:brush xml:id="br0">
      <inkml:brushProperty name="width" value="0.1" units="cm"/>
      <inkml:brushProperty name="height" value="0.1" units="cm"/>
      <inkml:brushProperty name="color" value="#004F8B"/>
    </inkml:brush>
  </inkml:definitions>
  <inkml:trace contextRef="#ctx0" brushRef="#br0">0 29 9359 0 0,'13'-28'14239'0'0,"-8"47"-13876"0"0,-1 0 0 0 0,-1 1 0 0 0,-1-1-1 0 0,-1 1 1 0 0,-1 23 0 0 0,-1-17-319 0 0,2-1-1 0 0,6 42 1 0 0,-4-53-316 0 0,-1-4 383 0 0,0-1 0 0 0,0 1 0 0 0,0-1 0 0 0,2 0 0 0 0,-1 0 0 0 0,6 10 0 0 0,-8-17-263 0 0,0-1 1 0 0,0 1 0 0 0,1-1-1 0 0,-1 1 1 0 0,1-1-1 0 0,-1 1 1 0 0,1-1-1 0 0,-1 0 1 0 0,1 0-1 0 0,0 0 1 0 0,0 0 0 0 0,-1 0-1 0 0,1 0 1 0 0,0 0-1 0 0,0 0 1 0 0,0-1-1 0 0,0 1 1 0 0,0-1 0 0 0,0 0-1 0 0,0 1 1 0 0,0-1-1 0 0,0 0 1 0 0,0 0-1 0 0,0 0 1 0 0,0 0 0 0 0,0-1-1 0 0,0 1 1 0 0,0-1-1 0 0,0 1 1 0 0,0-1-1 0 0,0 1 1 0 0,0-1-1 0 0,0 0 1 0 0,-1 0 0 0 0,3-1-1 0 0,3-2-2666 0 0</inkml:trace>
</inkml:ink>
</file>

<file path=ppt/ink/ink3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2.199"/>
    </inkml:context>
    <inkml:brush xml:id="br0">
      <inkml:brushProperty name="width" value="0.1" units="cm"/>
      <inkml:brushProperty name="height" value="0.1" units="cm"/>
      <inkml:brushProperty name="color" value="#004F8B"/>
    </inkml:brush>
  </inkml:definitions>
  <inkml:trace contextRef="#ctx0" brushRef="#br0">0 68 5063 0 0,'0'0'9436'0'0,"12"-38"-1996"0"0,-9 36-7155 0 0,0 0-1 0 0,0 0 1 0 0,0 0-1 0 0,0 0 1 0 0,1 1-1 0 0,-1-1 1 0 0,1 1-1 0 0,-1 0 0 0 0,1 0 1 0 0,-1 0-1 0 0,7 0 1 0 0,46-3 710 0 0,-39 3-785 0 0,10-1-2 0 0,14-1-60 0 0,0 1 0 0 0,1 2 0 0 0,-1 2 0 0 0,61 10 0 0 0,-86-7-53 0 0,-15-4-194 0 0,0-1-1 0 0,0 1 1 0 0,1 0 0 0 0,-1-1-1 0 0,0 0 1 0 0,1 1 0 0 0,-1-1-1 0 0,1 0 1 0 0,-1 0 0 0 0,0 0-1 0 0,1 0 1 0 0,-1 0 0 0 0,1 0-1 0 0,-1 0 1 0 0,0 0 0 0 0,1 0-1 0 0,-1-1 1 0 0,2 0 0 0 0,13-19-5969 0 0</inkml:trace>
</inkml:ink>
</file>

<file path=ppt/ink/ink3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2.670"/>
    </inkml:context>
    <inkml:brush xml:id="br0">
      <inkml:brushProperty name="width" value="0.1" units="cm"/>
      <inkml:brushProperty name="height" value="0.1" units="cm"/>
      <inkml:brushProperty name="color" value="#004F8B"/>
    </inkml:brush>
  </inkml:definitions>
  <inkml:trace contextRef="#ctx0" brushRef="#br0">0 63 6911 0 0,'2'-3'14634'0'0,"6"-2"-12905"0"0,153-32 1437 0 0,-109 30-3131 0 0,1 1-1 0 0,87 4 0 0 0,-111 1-1927 0 0,-18-1-70 0 0</inkml:trace>
</inkml:ink>
</file>

<file path=ppt/ink/ink3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7.554"/>
    </inkml:context>
    <inkml:brush xml:id="br0">
      <inkml:brushProperty name="width" value="0.1" units="cm"/>
      <inkml:brushProperty name="height" value="0.1" units="cm"/>
      <inkml:brushProperty name="color" value="#004F8B"/>
    </inkml:brush>
  </inkml:definitions>
  <inkml:trace contextRef="#ctx0" brushRef="#br0">1 30 2759 0 0,'0'0'18616'0'0,"7"-14"-17051"0"0,8 10-1416 0 0,0 0-1 0 0,0 1 0 0 0,0 1 1 0 0,0 1-1 0 0,1 0 0 0 0,-1 1 0 0 0,1 0 1 0 0,-1 1-1 0 0,29 6 0 0 0,22 0-2028 0 0</inkml:trace>
</inkml:ink>
</file>

<file path=ppt/ink/ink3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7.929"/>
    </inkml:context>
    <inkml:brush xml:id="br0">
      <inkml:brushProperty name="width" value="0.1" units="cm"/>
      <inkml:brushProperty name="height" value="0.1" units="cm"/>
      <inkml:brushProperty name="color" value="#004F8B"/>
    </inkml:brush>
  </inkml:definitions>
  <inkml:trace contextRef="#ctx0" brushRef="#br0">1 3 7631 0 0,'0'0'1706'0'0,"35"20"2963"0"0,-22-18-3931 0 0,0 0 0 0 0,0-1 1 0 0,0-1-1 0 0,-1 0 0 0 0,1-1 0 0 0,0 0 1 0 0,24-6-1 0 0,25-2 573 0 0,-29 5-1112 0 0,-12-2-3890 0 0</inkml:trace>
</inkml:ink>
</file>

<file path=ppt/ink/ink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59.499"/>
    </inkml:context>
    <inkml:brush xml:id="br0">
      <inkml:brushProperty name="width" value="0.1" units="cm"/>
      <inkml:brushProperty name="height" value="0.1" units="cm"/>
      <inkml:brushProperty name="color" value="#004F8B"/>
    </inkml:brush>
  </inkml:definitions>
  <inkml:trace contextRef="#ctx0" brushRef="#br0">45 154 4143 0 0,'4'28'408'0'0,"-8"110"9145"0"0,-1-20-2534 0 0,-14-177-3631 0 0,11 13-2393 0 0,-4-72 0 0 0,12 99-855 0 0,0 0-1 0 0,1-1 0 0 0,1 1 1 0 0,0 0-1 0 0,2-1 0 0 0,7-25 0 0 0,-10 42-136 0 0,0 0-1 0 0,0 0 0 0 0,0 1 0 0 0,0-1 1 0 0,0 1-1 0 0,0-1 0 0 0,0 1 0 0 0,1-1 1 0 0,0 1-1 0 0,-1-1 0 0 0,1 1 1 0 0,0 0-1 0 0,0 0 0 0 0,0 0 0 0 0,0 0 1 0 0,0 1-1 0 0,1-1 0 0 0,-1 0 0 0 0,1 1 1 0 0,-1 0-1 0 0,1-1 0 0 0,-1 1 0 0 0,1 0 1 0 0,0 0-1 0 0,-1 1 0 0 0,1-1 0 0 0,0 0 1 0 0,0 1-1 0 0,0 0 0 0 0,0 0 0 0 0,-1 0 1 0 0,1 0-1 0 0,0 0 0 0 0,0 0 0 0 0,0 1 1 0 0,-1-1-1 0 0,1 1 0 0 0,0 0 0 0 0,0 0 1 0 0,-1 0-1 0 0,1 0 0 0 0,-1 0 1 0 0,4 3-1 0 0,4 1-17 0 0,-1 1 1 0 0,0 0 0 0 0,0 1-1 0 0,0 0 1 0 0,-1 0 0 0 0,0 1-1 0 0,-1 0 1 0 0,1 1-1 0 0,-2-1 1 0 0,8 12 0 0 0,-8-9-3 0 0,-2-3-27 0 0,0-1 0 0 0,1 1 0 0 0,0-1 0 0 0,0 0 0 0 0,1 0-1 0 0,7 6 1 0 0,-12-11 36 0 0,1-1 0 0 0,0 0 0 0 0,0 0 0 0 0,0 0-1 0 0,0 0 1 0 0,0 0 0 0 0,0 0 0 0 0,0 0 0 0 0,1-1 0 0 0,-1 1-1 0 0,0-1 1 0 0,0 1 0 0 0,0-1 0 0 0,1 0 0 0 0,-1 0-1 0 0,0 0 1 0 0,0 0 0 0 0,1 0 0 0 0,-1-1 0 0 0,0 1 0 0 0,0-1-1 0 0,1 1 1 0 0,-1-1 0 0 0,0 0 0 0 0,0 0 0 0 0,0 0-1 0 0,0 0 1 0 0,3-2 0 0 0,10-7 99 0 0,-1-1 0 0 0,0-1 1 0 0,19-19-1 0 0,-22 20 2 0 0,1 0 1 0 0,0 0-1 0 0,0 1 1 0 0,24-14-1 0 0,-34 23-81 0 0,0-1 1 0 0,0 1-1 0 0,0 0 0 0 0,0 0 1 0 0,0-1-1 0 0,1 2 0 0 0,-1-1 1 0 0,0 0-1 0 0,1 0 0 0 0,-1 1 1 0 0,0-1-1 0 0,1 1 0 0 0,-1 0 1 0 0,1-1-1 0 0,-1 1 0 0 0,1 1 0 0 0,-1-1 1 0 0,1 0-1 0 0,-1 0 0 0 0,1 1 1 0 0,-1 0-1 0 0,0-1 0 0 0,1 1 1 0 0,-1 0-1 0 0,0 0 0 0 0,0 0 1 0 0,0 0-1 0 0,1 1 0 0 0,-1-1 1 0 0,0 1-1 0 0,-1-1 0 0 0,1 1 1 0 0,0-1-1 0 0,0 1 0 0 0,-1 0 1 0 0,1 0-1 0 0,-1 0 0 0 0,2 2 1 0 0,3 8-5 0 0,-2 0 1 0 0,1 0-1 0 0,-1 1 1 0 0,-1-1-1 0 0,4 26 1 0 0,-1-5-90 0 0,4-1-1553 0 0,-4-16 641 0 0</inkml:trace>
</inkml:ink>
</file>

<file path=ppt/ink/ink3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8.416"/>
    </inkml:context>
    <inkml:brush xml:id="br0">
      <inkml:brushProperty name="width" value="0.1" units="cm"/>
      <inkml:brushProperty name="height" value="0.1" units="cm"/>
      <inkml:brushProperty name="color" value="#004F8B"/>
    </inkml:brush>
  </inkml:definitions>
  <inkml:trace contextRef="#ctx0" brushRef="#br0">43 1 11431 0 0,'0'0'9622'0'0,"-10"18"-7720"0"0,6-14-1812 0 0,1 0 0 0 0,0 1-1 0 0,0-1 1 0 0,0 0 0 0 0,0 1 0 0 0,1 0-1 0 0,0 0 1 0 0,0-1 0 0 0,0 1-1 0 0,1 0 1 0 0,-1 1 0 0 0,1-1 0 0 0,1 0-1 0 0,-1 0 1 0 0,1 0 0 0 0,0 9 0 0 0,0 13 130 0 0,7 50 1 0 0,-6-67-221 0 0,2 22 75 0 0,-2-17-24 0 0,1-1 1 0 0,0 0 0 0 0,0 1-1 0 0,8 21 1 0 0,-9-34-68 0 0,0 0 0 0 0,-1-1 0 0 0,1 1-1 0 0,0-1 1 0 0,0 0 0 0 0,0 1 0 0 0,0-1 0 0 0,0 0-1 0 0,0 1 1 0 0,0-1 0 0 0,0 0 0 0 0,1 0 0 0 0,-1 0 0 0 0,0 0-1 0 0,1 0 1 0 0,-1 0 0 0 0,1 0 0 0 0,-1-1 0 0 0,1 1-1 0 0,-1-1 1 0 0,1 1 0 0 0,-1-1 0 0 0,1 1 0 0 0,0-1 0 0 0,-1 0-1 0 0,1 0 1 0 0,0 1 0 0 0,-1-1 0 0 0,1-1 0 0 0,0 1-1 0 0,-1 0 1 0 0,1 0 0 0 0,2-1 0 0 0,7-4-3576 0 0</inkml:trace>
</inkml:ink>
</file>

<file path=ppt/ink/ink3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8.798"/>
    </inkml:context>
    <inkml:brush xml:id="br0">
      <inkml:brushProperty name="width" value="0.1" units="cm"/>
      <inkml:brushProperty name="height" value="0.1" units="cm"/>
      <inkml:brushProperty name="color" value="#004F8B"/>
    </inkml:brush>
  </inkml:definitions>
  <inkml:trace contextRef="#ctx0" brushRef="#br0">5 94 6447 0 0,'-4'-1'12022'0'0,"28"-16"-9665"0"0,-8 11-1855 0 0,1 1 1 0 0,-1 1 0 0 0,1 0-1 0 0,0 1 1 0 0,0 1-1 0 0,0 0 1 0 0,0 2 0 0 0,0 0-1 0 0,18 2 1 0 0,34-2 513 0 0,37 8-593 0 0,-105-8-727 0 0,1 0 1 0 0,0-1-1 0 0,-1 1 1 0 0,1-1-1 0 0,0 0 1 0 0,-1 1-1 0 0,1-1 0 0 0,-1 0 1 0 0,1 0-1 0 0,-1 0 1 0 0,0 0-1 0 0,1 0 0 0 0,-1 0 1 0 0,0-1-1 0 0,0 1 1 0 0,0 0-1 0 0,0-1 0 0 0,0 1 1 0 0,0-1-1 0 0,0 1 1 0 0,0-1-1 0 0,0 1 1 0 0,-1-1-1 0 0,1 1 0 0 0,-1-1 1 0 0,1 0-1 0 0,-1 1 1 0 0,0-1-1 0 0,1 0 0 0 0,-1 1 1 0 0,0-4-1 0 0,1 1-58 0 0,3-10-1845 0 0</inkml:trace>
</inkml:ink>
</file>

<file path=ppt/ink/ink3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6:49.265"/>
    </inkml:context>
    <inkml:brush xml:id="br0">
      <inkml:brushProperty name="width" value="0.1" units="cm"/>
      <inkml:brushProperty name="height" value="0.1" units="cm"/>
      <inkml:brushProperty name="color" value="#004F8B"/>
    </inkml:brush>
  </inkml:definitions>
  <inkml:trace contextRef="#ctx0" brushRef="#br0">1 47 5527 0 0,'6'-1'9411'0'0,"23"-7"-6778"0"0,21 0-676 0 0,-18 2-467 0 0,0 1 0 0 0,41 0 0 0 0,150-9 700 0 0,-218 14-2083 0 0,1 0 0 0 0,-1 1-1 0 0,1-1 1 0 0,-1 1-1 0 0,0 0 1 0 0,1 1 0 0 0,5 1-1 0 0,7 2-1945 0 0,0-2-4644 0 0</inkml:trace>
</inkml:ink>
</file>

<file path=ppt/ink/ink3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1.653"/>
    </inkml:context>
    <inkml:brush xml:id="br0">
      <inkml:brushProperty name="width" value="0.1" units="cm"/>
      <inkml:brushProperty name="height" value="0.1" units="cm"/>
      <inkml:brushProperty name="color" value="#004F8B"/>
    </inkml:brush>
  </inkml:definitions>
  <inkml:trace contextRef="#ctx0" brushRef="#br0">1 50 10591 0 0,'35'-5'2403'0'0,"9"-7"4348"0"0,8-2-3122 0 0,14 5-1292 0 0,-49 6-2211 0 0,1 0 1 0 0,0 1-1 0 0,-1 1 1 0 0,32 1-1 0 0,6 7-3671 0 0,-46-5 1730 0 0</inkml:trace>
</inkml:ink>
</file>

<file path=ppt/ink/ink3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1.999"/>
    </inkml:context>
    <inkml:brush xml:id="br0">
      <inkml:brushProperty name="width" value="0.1" units="cm"/>
      <inkml:brushProperty name="height" value="0.1" units="cm"/>
      <inkml:brushProperty name="color" value="#004F8B"/>
    </inkml:brush>
  </inkml:definitions>
  <inkml:trace contextRef="#ctx0" brushRef="#br0">1 1 6911 0 0,'4'10'206'0'0,"-3"-7"129"0"0,0-1-1 0 0,0 1 1 0 0,0 0-1 0 0,0 0 1 0 0,14 22 10580 0 0,12-19-7826 0 0,-14-5-2680 0 0,0 1 1 0 0,-1-2-1 0 0,1 0 0 0 0,0 0 1 0 0,-1-1-1 0 0,19-4 0 0 0,3-4-2742 0 0,1-4-3650 0 0,-16 4-1481 0 0</inkml:trace>
</inkml:ink>
</file>

<file path=ppt/ink/ink3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2.904"/>
    </inkml:context>
    <inkml:brush xml:id="br0">
      <inkml:brushProperty name="width" value="0.1" units="cm"/>
      <inkml:brushProperty name="height" value="0.1" units="cm"/>
      <inkml:brushProperty name="color" value="#004F8B"/>
    </inkml:brush>
  </inkml:definitions>
  <inkml:trace contextRef="#ctx0" brushRef="#br0">42 1 9215 0 0,'-1'4'10697'0'0,"-3"22"-9027"0"0,-12 155 2213 0 0,8-101-3214 0 0,1-25-486 0 0,3 0 1 0 0,3 1 0 0 0,6 67-1 0 0,-5-121-143 0 0,1 1 0 0 0,-1 0 0 0 0,1 0 0 0 0,-1 0 0 0 0,1-1 0 0 0,0 1 0 0 0,0 0 0 0 0,0-1 0 0 0,3 6 0 0 0,-3-8-121 0 0,-1 1 0 0 0,1-1 0 0 0,0 1 0 0 0,-1-1 0 0 0,1 0 0 0 0,0 1 0 0 0,0-1 0 0 0,0 0 0 0 0,-1 1 0 0 0,1-1 0 0 0,0 0 0 0 0,0 0 0 0 0,0 0 0 0 0,-1 0 0 0 0,1 0 0 0 0,0 0 0 0 0,0 0 0 0 0,0 0 0 0 0,-1 0 0 0 0,1 0 0 0 0,0 0 0 0 0,0 0 0 0 0,0 0 0 0 0,-1-1 0 0 0,1 1 0 0 0,0 0 0 0 0,0-1 0 0 0,-1 1 0 0 0,1-1 0 0 0,0 1 0 0 0,0-1 0 0 0,-1 1 0 0 0,1-1 0 0 0,-1 1 0 0 0,2-1 0 0 0,8-7-1408 0 0</inkml:trace>
</inkml:ink>
</file>

<file path=ppt/ink/ink3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3.586"/>
    </inkml:context>
    <inkml:brush xml:id="br0">
      <inkml:brushProperty name="width" value="0.1" units="cm"/>
      <inkml:brushProperty name="height" value="0.1" units="cm"/>
      <inkml:brushProperty name="color" value="#004F8B"/>
    </inkml:brush>
  </inkml:definitions>
  <inkml:trace contextRef="#ctx0" brushRef="#br0">171 114 10447 0 0,'10'-33'5504'0'0,"-11"32"-5311"0"0,-1-1 0 0 0,1 1 0 0 0,0-1 0 0 0,-1 1 0 0 0,1 0 0 0 0,-1-1 0 0 0,1 1 0 0 0,-1 0 0 0 0,0 0-1 0 0,1 0 1 0 0,-1 0 0 0 0,0 1 0 0 0,0-1 0 0 0,1 0 0 0 0,-1 1 0 0 0,0-1 0 0 0,0 1 0 0 0,0 0 0 0 0,0-1 0 0 0,0 1 0 0 0,0 0-1 0 0,0 0 1 0 0,0 0 0 0 0,0 1 0 0 0,0-1 0 0 0,0 0 0 0 0,0 1 0 0 0,1-1 0 0 0,-1 1 0 0 0,0 0 0 0 0,0-1 0 0 0,0 1 0 0 0,1 0 0 0 0,-1 0-1 0 0,0 0 1 0 0,1 0 0 0 0,-2 2 0 0 0,-7 4-20 0 0,1 1-1 0 0,0-1 1 0 0,0 2-1 0 0,-11 12 0 0 0,12-12-177 0 0,1-1 0 0 0,0 1 0 0 0,1 0 0 0 0,0 1 0 0 0,0 0 0 0 0,-6 14 0 0 0,11-21-2 0 0,0 1-1 0 0,0-1 0 0 0,0 0 0 0 0,1 0 0 0 0,-1 0 1 0 0,1 0-1 0 0,0 1 0 0 0,0-1 0 0 0,0 0 1 0 0,1 0-1 0 0,-1 0 0 0 0,1 1 0 0 0,0-1 0 0 0,0 0 1 0 0,0 0-1 0 0,0 0 0 0 0,0 0 0 0 0,0 0 0 0 0,1 0 1 0 0,0-1-1 0 0,-1 1 0 0 0,1 0 0 0 0,0-1 0 0 0,0 1 1 0 0,1-1-1 0 0,-1 0 0 0 0,4 3 0 0 0,6 3 192 0 0,0 0 0 0 0,0 0 0 0 0,1-2 0 0 0,0 0 0 0 0,0 0 1 0 0,0-1-1 0 0,17 4 0 0 0,-8-3 12 0 0,-1 2-1 0 0,25 12 1 0 0,-41-17-146 0 0,0 0-1 0 0,0 0 1 0 0,0 1-1 0 0,0 0 1 0 0,0 0-1 0 0,-1 0 1 0 0,1 0 0 0 0,-1 1-1 0 0,0-1 1 0 0,-1 1-1 0 0,1 0 1 0 0,4 10-1 0 0,-7-12-19 0 0,0 0 0 0 0,1 0 0 0 0,-1 0 0 0 0,-1 0 0 0 0,1 0 0 0 0,-1 1 0 0 0,1-1 0 0 0,-1 0 0 0 0,0 0 0 0 0,0 1 0 0 0,0-1 0 0 0,0 0-1 0 0,-1 1 1 0 0,0-1 0 0 0,1 0 0 0 0,-3 4 0 0 0,1 0-37 0 0,-1-1-1 0 0,-1 1 0 0 0,1-1 0 0 0,-1 0 0 0 0,0 0 1 0 0,-1 0-1 0 0,-4 6 0 0 0,-6 2 38 0 0,-1 1 0 0 0,0-2 0 0 0,0 0 0 0 0,-22 12 0 0 0,33-21-22 0 0,0-1 0 0 0,-1 1 1 0 0,0-2-1 0 0,1 1 0 0 0,-1 0 0 0 0,0-1 0 0 0,0 0 0 0 0,-1-1 0 0 0,1 1 0 0 0,0-1 0 0 0,-8 0 0 0 0,12-1-2 0 0,-1-1 0 0 0,0 1 0 0 0,1-1 0 0 0,-1 0 0 0 0,0 0 0 0 0,1 0 0 0 0,-1 0 0 0 0,1 0 1 0 0,-1-1-1 0 0,1 1 0 0 0,0-1 0 0 0,0 1 0 0 0,0-1 0 0 0,-1 0 0 0 0,2 0 0 0 0,-1 0 0 0 0,0 0 0 0 0,0 0 0 0 0,1-1 0 0 0,-1 1 1 0 0,1 0-1 0 0,-1-1 0 0 0,1 1 0 0 0,0-1 0 0 0,0 0 0 0 0,0 1 0 0 0,0-6 0 0 0,-3-5-25 0 0,2 0 0 0 0,-1 0 1 0 0,2 0-1 0 0,0-1 0 0 0,0 1 0 0 0,1-1 0 0 0,1 1 0 0 0,0 0 1 0 0,1-1-1 0 0,1 1 0 0 0,0 0 0 0 0,0 0 0 0 0,2 0 0 0 0,-1 1 1 0 0,2 0-1 0 0,-1-1 0 0 0,2 2 0 0 0,0-1 0 0 0,0 1 0 0 0,1 0 1 0 0,0 0-1 0 0,1 1 0 0 0,16-15 0 0 0,10-5-37 0 0,-7 7 106 0 0,45-50-1 0 0,-67 67-71 0 0,-1-1 0 0 0,0 1 0 0 0,0-1 0 0 0,-1 0 0 0 0,0 0 0 0 0,0 0 0 0 0,-1-1 0 0 0,0 1 0 0 0,0-1 0 0 0,-1 0 0 0 0,0 0 0 0 0,0 0 0 0 0,1-15 0 0 0,-3 20 42 0 0,0 1 0 0 0,0 0 1 0 0,0 0-1 0 0,-1 0 0 0 0,1 0 1 0 0,-1 0-1 0 0,1 0 0 0 0,-1-1 0 0 0,0 1 1 0 0,0 1-1 0 0,0-1 0 0 0,0 0 1 0 0,0 0-1 0 0,-1 0 0 0 0,1 0 0 0 0,0 1 1 0 0,-1-1-1 0 0,1 1 0 0 0,-1-1 1 0 0,0 1-1 0 0,1-1 0 0 0,-1 1 1 0 0,0 0-1 0 0,0 0 0 0 0,-4-2 0 0 0,2 2-88 0 0,0-1 0 0 0,0 1 0 0 0,0 0 0 0 0,0 0 0 0 0,0 1-1 0 0,0-1 1 0 0,0 1 0 0 0,0 0 0 0 0,-1 0 0 0 0,1 0-1 0 0,0 1 1 0 0,-6 1 0 0 0</inkml:trace>
</inkml:ink>
</file>

<file path=ppt/ink/ink3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3.945"/>
    </inkml:context>
    <inkml:brush xml:id="br0">
      <inkml:brushProperty name="width" value="0.1" units="cm"/>
      <inkml:brushProperty name="height" value="0.1" units="cm"/>
      <inkml:brushProperty name="color" value="#004F8B"/>
    </inkml:brush>
  </inkml:definitions>
  <inkml:trace contextRef="#ctx0" brushRef="#br0">103 4 10135 0 0,'-2'-3'9267'0'0,"-39"76"-6612"0"0,29-54-2202 0 0,0 1 0 0 0,-10 28 0 0 0,19-40-340 0 0,0 0-1 0 0,1 0 1 0 0,0 0 0 0 0,1 1-1 0 0,-1-1 1 0 0,2 0 0 0 0,-1 1-1 0 0,1-1 1 0 0,1 1-1 0 0,0 8 1 0 0,0-11-98 0 0,0 1 1 0 0,1-1-1 0 0,-1 0 0 0 0,1-1 0 0 0,0 1 1 0 0,1 0-1 0 0,-1 0 0 0 0,1-1 0 0 0,0 1 0 0 0,0-1 1 0 0,1 0-1 0 0,0 0 0 0 0,0 0 0 0 0,0-1 1 0 0,0 1-1 0 0,1-1 0 0 0,-1 0 0 0 0,1 0 1 0 0,0-1-1 0 0,1 0 0 0 0,-1 1 0 0 0,0-2 1 0 0,1 1-1 0 0,0-1 0 0 0,0 1 0 0 0,6 0 0 0 0,-3-1 36 0 0,1 0 0 0 0,-1-1-1 0 0,0-1 1 0 0,1 0 0 0 0,-1 0-1 0 0,0 0 1 0 0,1-1-1 0 0,-1-1 1 0 0,0 1 0 0 0,0-2-1 0 0,0 1 1 0 0,0-1 0 0 0,-1-1-1 0 0,1 1 1 0 0,-1-1-1 0 0,16-11 1 0 0,-15 9 26 0 0,0-1 0 0 0,-1 0 0 0 0,0 0 0 0 0,-1-1 0 0 0,1 0 0 0 0,-2 0 0 0 0,1-1 0 0 0,-1 0-1 0 0,0 0 1 0 0,-1 0 0 0 0,0-1 0 0 0,0 0 0 0 0,-1 0 0 0 0,-1 0 0 0 0,5-20 0 0 0,-7 24-49 0 0,0 1 0 0 0,0-1 0 0 0,-1 1 0 0 0,0-1 0 0 0,0 1-1 0 0,-1-1 1 0 0,0 0 0 0 0,0 1 0 0 0,0 0 0 0 0,0-1 0 0 0,-1 1 0 0 0,0 0 0 0 0,0-1 0 0 0,0 1 0 0 0,-1 0 0 0 0,0 1-1 0 0,0-1 1 0 0,0 0 0 0 0,0 1 0 0 0,-1 0 0 0 0,0 0 0 0 0,0 0 0 0 0,0 0 0 0 0,0 0 0 0 0,-1 1 0 0 0,1 0 0 0 0,-1 0-1 0 0,0 0 1 0 0,0 0 0 0 0,0 1 0 0 0,-10-4 0 0 0,11 6 44 0 0,-1-1 0 0 0,1 0 0 0 0,0 1 0 0 0,-1 0 0 0 0,1 0 1 0 0,-1 0-1 0 0,1 1 0 0 0,0-1 0 0 0,-1 1 0 0 0,-3 1 0 0 0,-9 1-2686 0 0</inkml:trace>
</inkml:ink>
</file>

<file path=ppt/ink/ink3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14.351"/>
    </inkml:context>
    <inkml:brush xml:id="br0">
      <inkml:brushProperty name="width" value="0.1" units="cm"/>
      <inkml:brushProperty name="height" value="0.1" units="cm"/>
      <inkml:brushProperty name="color" value="#004F8B"/>
    </inkml:brush>
  </inkml:definitions>
  <inkml:trace contextRef="#ctx0" brushRef="#br0">120 34 11519 0 0,'0'0'887'0'0,"-29"16"732"0"0,18-7-351 0 0,0 0 0 0 0,0 1 0 0 0,1 1 0 0 0,0 0 1 0 0,-15 23-1 0 0,23-30-1101 0 0,0 0 0 0 0,0 0 0 0 0,1 1-1 0 0,-1-1 1 0 0,1 1 0 0 0,0-1 0 0 0,0 1 0 0 0,1 0 0 0 0,-1-1 0 0 0,1 1 0 0 0,0 0 0 0 0,0 0 0 0 0,1-1 0 0 0,0 1-1 0 0,-1 0 1 0 0,1-1 0 0 0,1 1 0 0 0,1 4 0 0 0,-2-7-126 0 0,0 1 1 0 0,1-1-1 0 0,-1 1 1 0 0,1-1-1 0 0,0 0 0 0 0,-1 0 1 0 0,1 1-1 0 0,0-1 1 0 0,0-1-1 0 0,0 1 0 0 0,1 0 1 0 0,-1 0-1 0 0,0-1 1 0 0,1 0-1 0 0,-1 1 0 0 0,1-1 1 0 0,-1 0-1 0 0,1 0 1 0 0,0 0-1 0 0,-1 0 0 0 0,1-1 1 0 0,0 1-1 0 0,0-1 1 0 0,-1 0-1 0 0,1 0 0 0 0,0 0 1 0 0,0 0-1 0 0,0 0 1 0 0,-1 0-1 0 0,6-2 0 0 0,7-1 100 0 0,0-1-1 0 0,-1-1 1 0 0,1 0-1 0 0,-1-1 0 0 0,0 0 1 0 0,21-14-1 0 0,-27 15-91 0 0,-1 0-1 0 0,0 0 1 0 0,0-1 0 0 0,0 0-1 0 0,-1 0 1 0 0,1-1-1 0 0,-2 0 1 0 0,1 0 0 0 0,-1 0-1 0 0,0 0 1 0 0,0-1-1 0 0,5-14 1 0 0,-9 19-30 0 0,0 0 1 0 0,0 0-1 0 0,0 0 1 0 0,-1 0-1 0 0,1-1 0 0 0,-1 1 1 0 0,0 0-1 0 0,0 0 0 0 0,0 0 1 0 0,-1-1-1 0 0,1 1 1 0 0,-1 0-1 0 0,0 0 0 0 0,1 0 1 0 0,-1 0-1 0 0,-1 0 0 0 0,1 0 1 0 0,0 0-1 0 0,-1 0 1 0 0,0 0-1 0 0,1 0 0 0 0,-1 1 1 0 0,0-1-1 0 0,0 1 0 0 0,-1-1 1 0 0,1 1-1 0 0,0 0 1 0 0,-1 0-1 0 0,1 0 0 0 0,-1 0 1 0 0,0 0-1 0 0,0 1 0 0 0,0-1 1 0 0,0 1-1 0 0,-3-1 1 0 0,-1-1-5 0 0,-1 0 0 0 0,1 0 0 0 0,-1 1 1 0 0,1 0-1 0 0,-1 0 0 0 0,0 1 1 0 0,0 0-1 0 0,0 1 0 0 0,0 0 1 0 0,0 0-1 0 0,0 0 0 0 0,1 1 1 0 0,-12 2-1 0 0,-9 5-1436 0 0</inkml:trace>
</inkml:ink>
</file>

<file path=ppt/ink/ink3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27.474"/>
    </inkml:context>
    <inkml:brush xml:id="br0">
      <inkml:brushProperty name="width" value="0.1" units="cm"/>
      <inkml:brushProperty name="height" value="0.1" units="cm"/>
      <inkml:brushProperty name="color" value="#004F8B"/>
    </inkml:brush>
  </inkml:definitions>
  <inkml:trace contextRef="#ctx0" brushRef="#br0">84 56 1839 0 0,'0'0'7672'0'0,"-6"-42"4524"0"0,6 41-12104 0 0,-1 0 1 0 0,1 0-1 0 0,0 1 0 0 0,-1-1 1 0 0,1 0-1 0 0,-1 0 0 0 0,1 1 0 0 0,-1-1 1 0 0,1 1-1 0 0,-1-1 0 0 0,0 0 0 0 0,1 1 1 0 0,-1-1-1 0 0,0 1 0 0 0,1 0 1 0 0,-1-1-1 0 0,0 1 0 0 0,0-1 0 0 0,1 1 1 0 0,-1 0-1 0 0,0 0 0 0 0,0-1 0 0 0,0 1 1 0 0,1 0-1 0 0,-1 0 0 0 0,0 0 0 0 0,0 0 1 0 0,0 0-1 0 0,0 0 0 0 0,1 0 1 0 0,-2 0-1 0 0,0 1-18 0 0,1 1 0 0 0,0-1 0 0 0,-1 0 0 0 0,1 0 0 0 0,0 0 0 0 0,0 1 0 0 0,0-1 1 0 0,0 0-1 0 0,0 1 0 0 0,0-1 0 0 0,1 1 0 0 0,-1-1 0 0 0,0 1 0 0 0,0 1 0 0 0,-13 58-35 0 0,1 38 136 0 0,5-1 0 0 0,3 1 1 0 0,12 136-1 0 0,-7-233-212 0 0,1 0 0 0 0,-1 0 1 0 0,0 0-1 0 0,1 0 0 0 0,0 0 0 0 0,-1 0 0 0 0,1 0 0 0 0,0 0 0 0 0,0 0 1 0 0,0 0-1 0 0,2 3 0 0 0,-2-4-16 0 0,-1-1 0 0 0,1 1 0 0 0,-1-1 1 0 0,1 1-1 0 0,0-1 0 0 0,-1 1 0 0 0,1-1 0 0 0,0 1 1 0 0,0-1-1 0 0,-1 0 0 0 0,1 1 0 0 0,0-1 0 0 0,0 0 0 0 0,-1 0 1 0 0,1 0-1 0 0,0 0 0 0 0,0 1 0 0 0,0-1 0 0 0,-1 0 0 0 0,1 0 1 0 0,1-1-1 0 0,1 1-142 0 0,-1-1 1 0 0,1 0 0 0 0,-1 0-1 0 0,0-1 1 0 0,0 1 0 0 0,0 0-1 0 0,1-1 1 0 0,-1 1 0 0 0,-1-1-1 0 0,1 0 1 0 0,0 1 0 0 0,0-1-1 0 0,-1 0 1 0 0,1 0 0 0 0,-1 0-1 0 0,1-1 1 0 0,1-3 0 0 0</inkml:trace>
</inkml:ink>
</file>

<file path=ppt/ink/ink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9:00.438"/>
    </inkml:context>
    <inkml:brush xml:id="br0">
      <inkml:brushProperty name="width" value="0.1" units="cm"/>
      <inkml:brushProperty name="height" value="0.1" units="cm"/>
      <inkml:brushProperty name="color" value="#004F8B"/>
    </inkml:brush>
  </inkml:definitions>
  <inkml:trace contextRef="#ctx0" brushRef="#br0">20 187 1375 0 0,'0'0'8419'0'0,"-2"-11"-4251"0"0,-2-15-2068 0 0,6 9-839 0 0,0 1-1 0 0,1-1 1 0 0,9-25 0 0 0,-10 36-1000 0 0,0 1 0 0 0,0 1 1 0 0,1-1-1 0 0,-1 0 0 0 0,1 0 1 0 0,7-7-1 0 0,-9 10-200 0 0,0 1 0 0 0,1 0 0 0 0,-1-1 0 0 0,1 1 0 0 0,-1 0 0 0 0,1 0 0 0 0,-1 0 0 0 0,1 0 0 0 0,0 0 0 0 0,0 0 1 0 0,-1 1-1 0 0,1-1 0 0 0,0 0 0 0 0,0 1 0 0 0,0 0 0 0 0,0-1 0 0 0,0 1 0 0 0,0 0 0 0 0,2 0 0 0 0,-2 0-39 0 0,0 0-1 0 0,1 1 1 0 0,-1-1 0 0 0,0 1-1 0 0,0 0 1 0 0,1-1 0 0 0,-1 1-1 0 0,0 0 1 0 0,0 0 0 0 0,0 0-1 0 0,0 0 1 0 0,0 1 0 0 0,0-1-1 0 0,-1 1 1 0 0,1-1-1 0 0,0 1 1 0 0,-1-1 0 0 0,1 1-1 0 0,1 2 1 0 0,-1 0-6 0 0,1 1 0 0 0,-1-1 1 0 0,0 1-1 0 0,0 0 0 0 0,0 0 0 0 0,0 0 0 0 0,-1 0 0 0 0,1 6 1 0 0,0 8 6 0 0,0 0 1 0 0,-2 0 0 0 0,-2 28-1 0 0,-1-18-7 0 0,-2 1-1 0 0,-1-1 0 0 0,-1 0 0 0 0,-1 0 0 0 0,-1-1 0 0 0,-2 0 0 0 0,-1-1 0 0 0,-1 0 0 0 0,-2-1 1 0 0,0 0-1 0 0,-35 42 0 0 0,51-67 37 0 0,0 0 0 0 0,0 0 1 0 0,0 0-1 0 0,1-1 0 0 0,-1 1 0 0 0,0 0 1 0 0,0-1-1 0 0,1 1 0 0 0,-1-1 0 0 0,0 0 1 0 0,0 1-1 0 0,1-1 0 0 0,-1 0 0 0 0,0 0 1 0 0,1 0-1 0 0,-1 0 0 0 0,0 0 0 0 0,1 0 1 0 0,-1 0-1 0 0,3-1 0 0 0,39 1-53 0 0,56-4 106 0 0,119 9 1 0 0,-81 7-2455 0 0,-125-11-158 0 0</inkml:trace>
</inkml:ink>
</file>

<file path=ppt/ink/ink3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27.837"/>
    </inkml:context>
    <inkml:brush xml:id="br0">
      <inkml:brushProperty name="width" value="0.1" units="cm"/>
      <inkml:brushProperty name="height" value="0.1" units="cm"/>
      <inkml:brushProperty name="color" value="#004F8B"/>
    </inkml:brush>
  </inkml:definitions>
  <inkml:trace contextRef="#ctx0" brushRef="#br0">34 94 9559 0 0,'-33'-3'10050'0'0,"48"-5"-7143"0"0,1 2-2410 0 0,1 2 0 0 0,0 1 0 0 0,-1 0-1 0 0,1 1 1 0 0,34 0 0 0 0,-28 1 59 0 0,1-1 0 0 0,29-5 1 0 0,-41 4-504 0 0,3-1 57 0 0,0 1 0 0 0,0 0 1 0 0,1 1-1 0 0,-1 1 0 0 0,1 1 1 0 0,27 2-1 0 0,-42-2-292 0 0,1-1 1 0 0,0 1-1 0 0,0 0 0 0 0,-1-1 0 0 0,1 0 1 0 0,-1 1-1 0 0,1-1 0 0 0,0 0 0 0 0,-1 0 1 0 0,1 1-1 0 0,-1-1 0 0 0,1-1 0 0 0,-1 1 1 0 0,0 0-1 0 0,0 0 0 0 0,1 0 0 0 0,-1-1 1 0 0,0 1-1 0 0,0 0 0 0 0,0-1 1 0 0,0 1-1 0 0,0-1 0 0 0,-1 0 0 0 0,1 1 1 0 0,0-3-1 0 0,3-6-1661 0 0</inkml:trace>
</inkml:ink>
</file>

<file path=ppt/ink/ink3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28.354"/>
    </inkml:context>
    <inkml:brush xml:id="br0">
      <inkml:brushProperty name="width" value="0.1" units="cm"/>
      <inkml:brushProperty name="height" value="0.1" units="cm"/>
      <inkml:brushProperty name="color" value="#004F8B"/>
    </inkml:brush>
  </inkml:definitions>
  <inkml:trace contextRef="#ctx0" brushRef="#br0">0 61 5527 0 0,'2'-3'8753'0'0,"11"-7"-5442"0"0,29 2 305 0 0,63-5 0 0 0,29-5-1912 0 0,-61 10-1815 0 0,-42 8-5027 0 0</inkml:trace>
</inkml:ink>
</file>

<file path=ppt/ink/ink3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3.420"/>
    </inkml:context>
    <inkml:brush xml:id="br0">
      <inkml:brushProperty name="width" value="0.1" units="cm"/>
      <inkml:brushProperty name="height" value="0.1" units="cm"/>
      <inkml:brushProperty name="color" value="#004F8B"/>
    </inkml:brush>
  </inkml:definitions>
  <inkml:trace contextRef="#ctx0" brushRef="#br0">89 229 1375 0 0,'0'0'107'0'0,"-1"-2"-63"0"0,0-2 307 0 0,0 1-1 0 0,0-1 1 0 0,0 1-1 0 0,1-1 1 0 0,-1 0-1 0 0,1 1 1 0 0,0-1-1 0 0,1-7 1 0 0,-4-26 3834 0 0,2 36-3838 0 0,-11-40 1543 0 0,4 14-1238 0 0,0-13 5727 0 0,8 39-6306 0 0,-1-2 366 0 0,0 0-1 0 0,0 0 0 0 0,0 0 1 0 0,0 0-1 0 0,-1 0 1 0 0,1 0-1 0 0,-1 1 0 0 0,0-1 1 0 0,-2-3-1 0 0,4 6-354 0 0,0-1-1 0 0,-1 1 1 0 0,1-1-1 0 0,0 1 1 0 0,-1-1-1 0 0,1 1 1 0 0,-1-1 0 0 0,1 1-1 0 0,-1-1 1 0 0,1 1-1 0 0,-1 0 1 0 0,1-1-1 0 0,-1 1 1 0 0,0 0-1 0 0,1 0 1 0 0,-1-1-1 0 0,1 1 1 0 0,-1 0 0 0 0,0 0-1 0 0,1 0 1 0 0,-1 0-1 0 0,0 0 1 0 0,1 0-1 0 0,-1 0 1 0 0,0 0-1 0 0,1 0 1 0 0,-1 0-1 0 0,0 0 1 0 0,1 0 0 0 0,-1 0-1 0 0,1 0 1 0 0,-1 1-1 0 0,0-1 1 0 0,-9 23 953 0 0,6 47-985 0 0,4-56 266 0 0,-2 119-54 0 0,21 186 0 0 0,-19-316-391 0 0,11 54 252 0 0,-11-56-225 0 0,1 0 1 0 0,-1 0-1 0 0,0 0 0 0 0,1 0 0 0 0,-1 0 0 0 0,1 0 1 0 0,-1 0-1 0 0,1 0 0 0 0,0-1 0 0 0,-1 1 1 0 0,1 0-1 0 0,0 0 0 0 0,0-1 0 0 0,-1 1 1 0 0,1 0-1 0 0,0-1 0 0 0,0 1 0 0 0,2 0 1 0 0,-2-1-148 0 0,0 0 1 0 0,0 0 0 0 0,0 0 0 0 0,0 0-1 0 0,0 0 1 0 0,0-1 0 0 0,0 1-1 0 0,0 0 1 0 0,0-1 0 0 0,0 1 0 0 0,0-1-1 0 0,0 1 1 0 0,-1-1 0 0 0,1 0 0 0 0,0 1-1 0 0,0-1 1 0 0,0 0 0 0 0,-1 1 0 0 0,1-1-1 0 0,0 0 1 0 0,-1 0 0 0 0,1 0-1 0 0,0-1 1 0 0</inkml:trace>
</inkml:ink>
</file>

<file path=ppt/ink/ink3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3.817"/>
    </inkml:context>
    <inkml:brush xml:id="br0">
      <inkml:brushProperty name="width" value="0.1" units="cm"/>
      <inkml:brushProperty name="height" value="0.1" units="cm"/>
      <inkml:brushProperty name="color" value="#004F8B"/>
    </inkml:brush>
  </inkml:definitions>
  <inkml:trace contextRef="#ctx0" brushRef="#br0">33 42 5527 0 0,'-32'2'13944'0'0,"37"-6"-13680"0"0,1 1 0 0 0,0-1-1 0 0,1 1 1 0 0,-1 0 0 0 0,1 1-1 0 0,-1 0 1 0 0,1 0 0 0 0,0 0-1 0 0,-1 1 1 0 0,1 0 0 0 0,13 0-1 0 0,-4-1 166 0 0,64-6 1714 0 0,107 3 0 0 0,-173 5-2013 0 0,62 5 364 0 0,-74-5-428 0 0,-1 0-7 0 0,18 8-388 0 0,-18-7 155 0 0,0-1 0 0 0,1 1 1 0 0,-1 0-1 0 0,0-1 1 0 0,0 1-1 0 0,0-1 0 0 0,0 0 1 0 0,1 1-1 0 0,-1-1 0 0 0,0 0 1 0 0,0 0-1 0 0,1 0 1 0 0,-1 0-1 0 0,0 0 0 0 0,1 0 1 0 0,-1 0-1 0 0,0 0 0 0 0,0-1 1 0 0,1 1-1 0 0,-1 0 1 0 0,0-1-1 0 0,0 1 0 0 0,0-1 1 0 0,0 1-1 0 0,1-1 0 0 0,1-1 1 0 0,5-4-1406 0 0</inkml:trace>
</inkml:ink>
</file>

<file path=ppt/ink/ink3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4.164"/>
    </inkml:context>
    <inkml:brush xml:id="br0">
      <inkml:brushProperty name="width" value="0.1" units="cm"/>
      <inkml:brushProperty name="height" value="0.1" units="cm"/>
      <inkml:brushProperty name="color" value="#004F8B"/>
    </inkml:brush>
  </inkml:definitions>
  <inkml:trace contextRef="#ctx0" brushRef="#br0">1 176 8287 0 0,'0'0'756'0'0,"9"-27"8035"0"0,-8 23-8471 0 0,-1 0 0 0 0,0 0 0 0 0,1 0 0 0 0,0 1 0 0 0,0-1 0 0 0,0 0 0 0 0,0 1 0 0 0,0-1 0 0 0,1 0 0 0 0,0 1 0 0 0,0 0 0 0 0,0-1 0 0 0,0 1 0 0 0,0 0 0 0 0,0 0 0 0 0,1 0 0 0 0,0 1 0 0 0,-1-1 0 0 0,1 0 0 0 0,0 1 0 0 0,1 0 0 0 0,-1 0 0 0 0,0 0 0 0 0,0 0 0 0 0,5-1 0 0 0,14-9 219 0 0,0 1 0 0 0,39-12 1 0 0,-55 21-398 0 0,9-3-153 0 0,0 1 0 0 0,0 1 1 0 0,1 0-1 0 0,-1 1 0 0 0,1 0 0 0 0,18 1 1 0 0,22 6-8546 0 0,-37-1 256 0 0</inkml:trace>
</inkml:ink>
</file>

<file path=ppt/ink/ink3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4.599"/>
    </inkml:context>
    <inkml:brush xml:id="br0">
      <inkml:brushProperty name="width" value="0.1" units="cm"/>
      <inkml:brushProperty name="height" value="0.1" units="cm"/>
      <inkml:brushProperty name="color" value="#004F8B"/>
    </inkml:brush>
  </inkml:definitions>
  <inkml:trace contextRef="#ctx0" brushRef="#br0">0 16 6911 0 0,'8'-11'17960'0'0,"10"9"-17446"0"0,0 0-1 0 0,1 2 1 0 0,-1 0 0 0 0,31 4-1 0 0,-25-2-1723 0 0,46-1 0 0 0,-56-3-318 0 0,-1 1-324 0 0</inkml:trace>
</inkml:ink>
</file>

<file path=ppt/ink/ink3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4.969"/>
    </inkml:context>
    <inkml:brush xml:id="br0">
      <inkml:brushProperty name="width" value="0.1" units="cm"/>
      <inkml:brushProperty name="height" value="0.1" units="cm"/>
      <inkml:brushProperty name="color" value="#004F8B"/>
    </inkml:brush>
  </inkml:definitions>
  <inkml:trace contextRef="#ctx0" brushRef="#br0">59 1 15607 0 0,'-21'2'5699'0'0,"6"1"-2817"0"0,5 21-2090 0 0,5 3-683 0 0,1 1 0 0 0,2-1 0 0 0,1 1 0 0 0,1 0 0 0 0,4 33 0 0 0,0 27 56 0 0,-4-71-196 0 0,-1-5-98 0 0,0 0 1 0 0,1 0-1 0 0,1 0 0 0 0,0-1 1 0 0,0 1-1 0 0,1 0 1 0 0,1-1-1 0 0,0 1 0 0 0,1-1 1 0 0,0 0-1 0 0,7 15 0 0 0,-5-20-2195 0 0</inkml:trace>
</inkml:ink>
</file>

<file path=ppt/ink/ink3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5.378"/>
    </inkml:context>
    <inkml:brush xml:id="br0">
      <inkml:brushProperty name="width" value="0.1" units="cm"/>
      <inkml:brushProperty name="height" value="0.1" units="cm"/>
      <inkml:brushProperty name="color" value="#004F8B"/>
    </inkml:brush>
  </inkml:definitions>
  <inkml:trace contextRef="#ctx0" brushRef="#br0">13 50 5527 0 0,'-12'0'14954'0'0,"14"-2"-14745"0"0,1-1 0 0 0,0 1 0 0 0,0 0 0 0 0,0 0 0 0 0,0 0 0 0 0,1 1 0 0 0,-1-1 0 0 0,0 1 0 0 0,1-1 0 0 0,-1 1 0 0 0,6-1 0 0 0,48-7 671 0 0,-33 6-349 0 0,124-11 982 0 0,-86 12-4851 0 0</inkml:trace>
</inkml:ink>
</file>

<file path=ppt/ink/ink3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5.772"/>
    </inkml:context>
    <inkml:brush xml:id="br0">
      <inkml:brushProperty name="width" value="0.1" units="cm"/>
      <inkml:brushProperty name="height" value="0.1" units="cm"/>
      <inkml:brushProperty name="color" value="#004F8B"/>
    </inkml:brush>
  </inkml:definitions>
  <inkml:trace contextRef="#ctx0" brushRef="#br0">211 1 5527 0 0,'-3'1'39'0'0,"-1"1"-1"0"0,0-1 1 0 0,1 1-1 0 0,0 0 1 0 0,-1 0-1 0 0,1 1 1 0 0,0-1-1 0 0,-5 5 1 0 0,-38 49 8220 0 0,25-29-3938 0 0,-39 38-381 0 0,56-60-3838 0 0,0 0-1 0 0,0 0 1 0 0,0 0 0 0 0,1 0 0 0 0,0 0-1 0 0,0 1 1 0 0,0 0 0 0 0,0-1 0 0 0,1 1-1 0 0,0 0 1 0 0,1 0 0 0 0,-1 1 0 0 0,0 7-1 0 0,-2 14 150 0 0,1 46-1 0 0,3-55-173 0 0,-1 1 49 0 0,0 0-1 0 0,2-1 0 0 0,1 1 1 0 0,0 0-1 0 0,9 35 0 0 0,-9-50-89 0 0,0 0 1 0 0,0-1-1 0 0,0 1 0 0 0,0 0 0 0 0,1-1 1 0 0,0 1-1 0 0,0-1 0 0 0,0 0 0 0 0,0 0 1 0 0,1 0-1 0 0,0 0 0 0 0,0-1 0 0 0,0 1 1 0 0,0-1-1 0 0,0 0 0 0 0,0 0 0 0 0,1-1 1 0 0,0 1-1 0 0,-1-1 0 0 0,1 0 1 0 0,0 0-1 0 0,0 0 0 0 0,0-1 0 0 0,0 0 1 0 0,1 0-1 0 0,8 0 0 0 0,14 0 126 0 0,0-1 0 0 0,0-1-1 0 0,0-1 1 0 0,0-2 0 0 0,0-1 0 0 0,0-1 0 0 0,-1-2-1 0 0,40-15 1 0 0,-35 16-407 0 0,-29 7 57 0 0,0 0 0 0 0,-1-1 0 0 0,1 1 0 0 0,-1-1 0 0 0,1 1 0 0 0,0-1 1 0 0,-1 0-1 0 0,1 0 0 0 0,-1 0 0 0 0,0 0 0 0 0,1 0 0 0 0,2-3 0 0 0,-3 2-254 0 0,-1 1 1 0 0,1-1-1 0 0,-1 0 0 0 0,0 0 1 0 0,0 0-1 0 0,0 0 0 0 0,0 0 1 0 0,0 0-1 0 0,0 0 1 0 0,0 0-1 0 0,-1 0 0 0 0,1-4 1 0 0,2-25-5243 0 0</inkml:trace>
</inkml:ink>
</file>

<file path=ppt/ink/ink3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6.108"/>
    </inkml:context>
    <inkml:brush xml:id="br0">
      <inkml:brushProperty name="width" value="0.1" units="cm"/>
      <inkml:brushProperty name="height" value="0.1" units="cm"/>
      <inkml:brushProperty name="color" value="#004F8B"/>
    </inkml:brush>
  </inkml:definitions>
  <inkml:trace contextRef="#ctx0" brushRef="#br0">1 68 12319 0 0,'0'0'1119'0'0,"25"-16"4241"0"0,11 6-3757 0 0,-1 2 0 0 0,1 2 0 0 0,55-3 0 0 0,-37 4-623 0 0,-11 1-566 0 0,10-1-289 0 0,-19 0-7243 0 0</inkml:trace>
</inkml:ink>
</file>

<file path=ppt/ink/ink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15.980"/>
    </inkml:context>
    <inkml:brush xml:id="br0">
      <inkml:brushProperty name="width" value="0.1" units="cm"/>
      <inkml:brushProperty name="height" value="0.1" units="cm"/>
      <inkml:brushProperty name="color" value="#008C3A"/>
    </inkml:brush>
  </inkml:definitions>
  <inkml:trace contextRef="#ctx0" brushRef="#br0">274 127 5063 0 0,'0'0'390'0'0,"18"-36"11387"0"0,-17 34-11601 0 0,0 0-1 0 0,0 0 1 0 0,0-1-1 0 0,-1 1 1 0 0,1 0-1 0 0,-1-1 1 0 0,1 1 0 0 0,-1-1-1 0 0,0 1 1 0 0,0 0-1 0 0,0-1 1 0 0,0 1 0 0 0,0-1-1 0 0,0 1 1 0 0,-1-1-1 0 0,1 1 1 0 0,-1 0 0 0 0,0-1-1 0 0,0 1 1 0 0,0 0-1 0 0,0 0 1 0 0,0 0 0 0 0,0-1-1 0 0,-1 1 1 0 0,1 0-1 0 0,-1 0 1 0 0,1 1 0 0 0,-1-1-1 0 0,0 0 1 0 0,1 1-1 0 0,-1-1 1 0 0,-3-1 0 0 0,0 0 11 0 0,-1 0 0 0 0,0 1 1 0 0,1 0-1 0 0,-1 0 0 0 0,0 1 1 0 0,0-1-1 0 0,0 1 0 0 0,-1 0 1 0 0,1 1-1 0 0,0 0 0 0 0,-12 1 0 0 0,12-1-180 0 0,0 1 0 0 0,1 0 0 0 0,-1 1 1 0 0,1-1-1 0 0,-1 1 0 0 0,1 0 0 0 0,0 0 0 0 0,-1 1 0 0 0,1 0 0 0 0,0 0 0 0 0,1 0 0 0 0,-1 0 0 0 0,-5 5 0 0 0,2 0 11 0 0,1 0 1 0 0,-1 1-1 0 0,2-1 1 0 0,-1 1 0 0 0,1 1-1 0 0,-7 13 1 0 0,3-1 8 0 0,1 0 0 0 0,1 0 0 0 0,1 1 0 0 0,1 0 0 0 0,-6 40 0 0 0,11-53-27 0 0,0-1 0 0 0,1 1-1 0 0,0-1 1 0 0,1 1 0 0 0,-1-1 0 0 0,2 0-1 0 0,0 1 1 0 0,0-1 0 0 0,0 0 0 0 0,1 0 0 0 0,1 0-1 0 0,5 11 1 0 0,-7-16 1 0 0,0-1-1 0 0,1 1 1 0 0,-1-1-1 0 0,1 0 1 0 0,0 0-1 0 0,0 0 0 0 0,0 0 1 0 0,0-1-1 0 0,1 1 1 0 0,-1-1-1 0 0,0 0 1 0 0,1 0-1 0 0,0 0 1 0 0,0 0-1 0 0,-1 0 1 0 0,1-1-1 0 0,0 0 1 0 0,0 0-1 0 0,0 0 1 0 0,0 0-1 0 0,0-1 1 0 0,1 0-1 0 0,-1 1 1 0 0,0-2-1 0 0,0 1 1 0 0,0 0-1 0 0,0-1 1 0 0,0 0-1 0 0,0 0 1 0 0,5-1-1 0 0,1-2 0 0 0,-1 0-1 0 0,1 0 1 0 0,-1 0 0 0 0,0-1-1 0 0,-1-1 1 0 0,1 0-1 0 0,-1 0 1 0 0,-1 0 0 0 0,1-1-1 0 0,-1 0 1 0 0,0 0 0 0 0,8-11-1 0 0,-10 11 3 0 0,0 1 1 0 0,-1-1-1 0 0,1 0 0 0 0,-1 0 1 0 0,-1-1-1 0 0,1 1 0 0 0,-1-1 1 0 0,0 0-1 0 0,-1 0 0 0 0,0 0 1 0 0,0 0-1 0 0,-1 0 0 0 0,0 0 0 0 0,0-1 1 0 0,-1-12-1 0 0,0 20 20 0 0,0 0 1 0 0,0 0-1 0 0,0 0 0 0 0,0 0 0 0 0,0 0 0 0 0,0 0 1 0 0,-1 0-1 0 0,1 1 0 0 0,0-1 0 0 0,0 0 0 0 0,-1 0 1 0 0,1 0-1 0 0,0 0 0 0 0,-1 0 0 0 0,1 0 0 0 0,-1 0 1 0 0,1 1-1 0 0,-1-1 0 0 0,1 0 0 0 0,-1 0 0 0 0,0 1 1 0 0,1-1-1 0 0,-1 0 0 0 0,0 1 0 0 0,0-1 0 0 0,0 1 1 0 0,1-1-1 0 0,-2 0 0 0 0,1 2-3 0 0,0 0 0 0 0,0-1 1 0 0,1 1-1 0 0,-1 0 0 0 0,0 0 1 0 0,1 0-1 0 0,-1-1 0 0 0,1 1 0 0 0,-1 0 1 0 0,1 0-1 0 0,-1 0 0 0 0,1 0 0 0 0,-1 0 1 0 0,1 0-1 0 0,0 0 0 0 0,0 0 0 0 0,0 0 1 0 0,-1 0-1 0 0,1 0 0 0 0,0 0 1 0 0,0 0-1 0 0,0 0 0 0 0,1 1 0 0 0,-1-1 1 0 0,0 0-1 0 0,1 1 0 0 0,0 5-3 0 0,0 1-1 0 0,1-1 1 0 0,0 1-1 0 0,0-1 1 0 0,1 1-1 0 0,0-1 1 0 0,0 0-1 0 0,0-1 1 0 0,1 1-1 0 0,0 0 1 0 0,1-1-1 0 0,0 0 1 0 0,0 0-1 0 0,0 0 1 0 0,0-1-1 0 0,1 0 1 0 0,0 0-1 0 0,0 0 1 0 0,0-1-1 0 0,9 5 1 0 0,8 4-617 0 0,1 0 1 0 0,0-2-1 0 0,0-1 0 0 0,41 11 1 0 0,-48-17-771 0 0</inkml:trace>
</inkml:ink>
</file>

<file path=ppt/ink/ink3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8.004"/>
    </inkml:context>
    <inkml:brush xml:id="br0">
      <inkml:brushProperty name="width" value="0.1" units="cm"/>
      <inkml:brushProperty name="height" value="0.1" units="cm"/>
      <inkml:brushProperty name="color" value="#004F8B"/>
    </inkml:brush>
  </inkml:definitions>
  <inkml:trace contextRef="#ctx0" brushRef="#br0">10 61 16527 0 0,'0'0'1658'0'0,"-9"-14"242"0"0,10 11-1779 0 0,0 1 1 0 0,0-1 0 0 0,0 1-1 0 0,1-1 1 0 0,-1 1 0 0 0,1 0 0 0 0,-1 0-1 0 0,1-1 1 0 0,0 1 0 0 0,0 0-1 0 0,0 1 1 0 0,0-1 0 0 0,0 0 0 0 0,1 1-1 0 0,-1-1 1 0 0,0 1 0 0 0,1-1 0 0 0,-1 1-1 0 0,1 0 1 0 0,0 0 0 0 0,-1 0-1 0 0,1 1 1 0 0,0-1 0 0 0,-1 1 0 0 0,5-1-1 0 0,8-1 669 0 0,0 1 0 0 0,-1 1-1 0 0,21 2 1 0 0,-28-2-735 0 0,33-3-5248 0 0</inkml:trace>
</inkml:ink>
</file>

<file path=ppt/ink/ink3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8.372"/>
    </inkml:context>
    <inkml:brush xml:id="br0">
      <inkml:brushProperty name="width" value="0.1" units="cm"/>
      <inkml:brushProperty name="height" value="0.1" units="cm"/>
      <inkml:brushProperty name="color" value="#004F8B"/>
    </inkml:brush>
  </inkml:definitions>
  <inkml:trace contextRef="#ctx0" brushRef="#br0">1 24 17911 0 0,'0'0'2858'0'0,"31"-2"795"0"0,61-11-2302 0 0,-54 8-3386 0 0,-21 2 824 0 0</inkml:trace>
</inkml:ink>
</file>

<file path=ppt/ink/ink3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39.147"/>
    </inkml:context>
    <inkml:brush xml:id="br0">
      <inkml:brushProperty name="width" value="0.1" units="cm"/>
      <inkml:brushProperty name="height" value="0.1" units="cm"/>
      <inkml:brushProperty name="color" value="#004F8B"/>
    </inkml:brush>
  </inkml:definitions>
  <inkml:trace contextRef="#ctx0" brushRef="#br0">32 32 2759 0 0,'5'-13'15404'0'0,"0"-3"-9677"0"0,-5 16-5705 0 0,0 0 1 0 0,0 0 0 0 0,-1 0-1 0 0,1 0 1 0 0,0-1-1 0 0,0 1 1 0 0,0 0-1 0 0,0 0 1 0 0,0 0 0 0 0,0 0-1 0 0,0 0 1 0 0,0-1-1 0 0,-1 1 1 0 0,1 0-1 0 0,0 0 1 0 0,0 0 0 0 0,0 0-1 0 0,0 0 1 0 0,-1 0-1 0 0,1 0 1 0 0,0 0-1 0 0,0 0 1 0 0,0-1 0 0 0,0 1-1 0 0,-1 0 1 0 0,1 0-1 0 0,0 0 1 0 0,0 0-1 0 0,0 0 1 0 0,0 0 0 0 0,-1 0-1 0 0,1 0 1 0 0,0 0-1 0 0,0 0 1 0 0,0 0-1 0 0,-1 1 1 0 0,1-1 0 0 0,0 0-1 0 0,0 0 1 0 0,0 0-1 0 0,0 0 1 0 0,-1 0-1 0 0,1 0 1 0 0,0 0 0 0 0,0 0-1 0 0,0 0 1 0 0,0 1-1 0 0,0-1 1 0 0,-1 0-1 0 0,1 0 1 0 0,0 0 0 0 0,0 0-1 0 0,0 0 1 0 0,0 1-1 0 0,0-1 1 0 0,-6 17 350 0 0,0 19-125 0 0,-4 64 3 0 0,-2 61 100 0 0,12-136-369 0 0,1 0 0 0 0,2 0 0 0 0,0-1 0 0 0,10 40 0 0 0,2-7 1834 0 0,-14-56-1814 0 0,-1-1 0 0 0,0 0-1 0 0,1 1 1 0 0,-1-1 0 0 0,0 0 0 0 0,0 1-1 0 0,1-1 1 0 0,-1 0 0 0 0,1 0 0 0 0,-1 1-1 0 0,0-1 1 0 0,1 0 0 0 0,-1 0 0 0 0,0 0-1 0 0,1 0 1 0 0,-1 1 0 0 0,1-1 0 0 0,-1 0-1 0 0,1 0 1 0 0,-1 0 0 0 0,0 0 0 0 0,1 0-1 0 0,-1 0 1 0 0,1 0 0 0 0,-1 0 0 0 0,1 0-1 0 0,-1 0 1 0 0,0 0 0 0 0,1-1 0 0 0,-1 1-1 0 0,1 0 1 0 0,-1 0 0 0 0,1 0 0 0 0,-1 0-1 0 0,0-1 1 0 0,1 1 0 0 0,-1 0 0 0 0,1-1-1 0 0,20-7-2052 0 0,-11 4-1958 0 0</inkml:trace>
</inkml:ink>
</file>

<file path=ppt/ink/ink3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0.084"/>
    </inkml:context>
    <inkml:brush xml:id="br0">
      <inkml:brushProperty name="width" value="0.1" units="cm"/>
      <inkml:brushProperty name="height" value="0.1" units="cm"/>
      <inkml:brushProperty name="color" value="#004F8B"/>
    </inkml:brush>
  </inkml:definitions>
  <inkml:trace contextRef="#ctx0" brushRef="#br0">229 49 9095 0 0,'41'-18'6166'0'0,"-41"18"-6030"0"0,0-1 0 0 0,0 1 0 0 0,0 0 0 0 0,1-1 0 0 0,-1 1 0 0 0,0 0 0 0 0,0-1 0 0 0,0 1 0 0 0,0-1 0 0 0,0 1 0 0 0,0 0 1 0 0,0-1-1 0 0,0 1 0 0 0,0-1 0 0 0,0 1 0 0 0,-1 0 0 0 0,1-1 0 0 0,0 1 0 0 0,0-1 0 0 0,-3-2 1361 0 0,3 3-1361 0 0,0 0 0 0 0,-1-1 0 0 0,1 1 0 0 0,-1 0 0 0 0,-19-8 1566 0 0,-22 3-700 0 0,30 5-891 0 0,0 1 0 0 0,0 0-1 0 0,0 0 1 0 0,1 1 0 0 0,-1 1-1 0 0,1 0 1 0 0,-1 1 0 0 0,1 0 0 0 0,0 1-1 0 0,0 0 1 0 0,-18 11 0 0 0,26-13-105 0 0,-1 0 1 0 0,0 0-1 0 0,1 0 1 0 0,0 0-1 0 0,0 1 1 0 0,0-1-1 0 0,0 1 1 0 0,0 0-1 0 0,1 0 1 0 0,-1 0 0 0 0,1 0-1 0 0,0 0 1 0 0,1 1-1 0 0,-1-1 1 0 0,1 0-1 0 0,0 1 1 0 0,0 0-1 0 0,0-1 1 0 0,0 1-1 0 0,1-1 1 0 0,0 1-1 0 0,0 0 1 0 0,0-1-1 0 0,1 1 1 0 0,-1 0-1 0 0,1-1 1 0 0,0 1-1 0 0,0-1 1 0 0,1 1 0 0 0,-1-1-1 0 0,1 0 1 0 0,4 7-1 0 0,-2-4 6 0 0,0 0 0 0 0,0-1 1 0 0,0 0-1 0 0,1 1 0 0 0,0-2 0 0 0,1 1 0 0 0,-1 0 0 0 0,1-1 0 0 0,0 0 1 0 0,0-1-1 0 0,1 1 0 0 0,-1-1 0 0 0,9 3 0 0 0,15 7 359 0 0,60 19 1 0 0,-62-24 63 0 0,41 19 1 0 0,-63-26-436 0 0,-1 1 0 0 0,0 0 0 0 0,1 0-1 0 0,-1 1 1 0 0,-1-1 0 0 0,1 1 0 0 0,-1 0 0 0 0,1 1-1 0 0,-1-1 1 0 0,5 7 0 0 0,-8-9 1 0 0,0 1 0 0 0,0-1 0 0 0,0 1 0 0 0,0-1 0 0 0,-1 1 0 0 0,1-1 0 0 0,-1 1 0 0 0,0-1 0 0 0,1 1 0 0 0,-1 0 0 0 0,0-1 0 0 0,0 1 0 0 0,-1-1 0 0 0,1 1 0 0 0,-1 0 0 0 0,1-1 0 0 0,-1 1 0 0 0,0-1 0 0 0,0 0 0 0 0,0 1 0 0 0,0-1 0 0 0,0 1 0 0 0,0-1 0 0 0,-1 0 0 0 0,-2 4 0 0 0,-2 2 47 0 0,0-1 0 0 0,0 1 0 0 0,-1-1 0 0 0,0-1-1 0 0,0 1 1 0 0,-1-1 0 0 0,0-1 0 0 0,0 1 0 0 0,0-1 0 0 0,0 0 0 0 0,-1-1-1 0 0,0 0 1 0 0,0-1 0 0 0,0 0 0 0 0,-15 4 0 0 0,19-6-50 0 0,0-1 0 0 0,0 1 0 0 0,1-1 0 0 0,-1 0 0 0 0,0 0 0 0 0,0-1 0 0 0,0 1 0 0 0,0-1 0 0 0,0 0 1 0 0,0 0-1 0 0,1-1 0 0 0,-1 1 0 0 0,0-1 0 0 0,1 0 0 0 0,0 0 0 0 0,-1-1 0 0 0,1 1 0 0 0,0-1 0 0 0,0 0 0 0 0,0 0 0 0 0,1-1 0 0 0,-1 1 0 0 0,1-1 1 0 0,-1 0-1 0 0,1 1 0 0 0,1-1 0 0 0,-1-1 0 0 0,0 1 0 0 0,1 0 0 0 0,0-1 0 0 0,-3-7 0 0 0,3 8-1 0 0,1-1 0 0 0,0 1 0 0 0,-1 0-1 0 0,2 0 1 0 0,-1-1 0 0 0,0 1 0 0 0,1-1 0 0 0,0 1 0 0 0,0 0 0 0 0,0-1-1 0 0,0 1 1 0 0,1-1 0 0 0,0 1 0 0 0,0 0 0 0 0,0-1 0 0 0,0 1 0 0 0,1 0-1 0 0,-1 0 1 0 0,1 0 0 0 0,0 0 0 0 0,1 0 0 0 0,-1 0 0 0 0,6-6-1 0 0,5-4-3 0 0,0 1 0 0 0,1 1 0 0 0,1 0-1 0 0,24-16 1 0 0,20-15 148 0 0,-41 25-194 0 0,-1 0 0 0 0,0-1-1 0 0,-2 0 1 0 0,0-2 0 0 0,-1 1-1 0 0,-1-2 1 0 0,-1 0 0 0 0,-1 0-1 0 0,9-26 1 0 0,-19 43 53 0 0,-2 0 0 0 0,0 4-32 0 0,0-1 1 0 0,0 1-1 0 0,0 0 0 0 0,0 0 0 0 0,0 0 0 0 0,0 0 1 0 0,0 0-1 0 0,-1 0 0 0 0,1 0 0 0 0,0 0 0 0 0,-1 1 1 0 0,1-1-1 0 0,-1 0 0 0 0,1 1 0 0 0,0-1 1 0 0,-1 1-1 0 0,0-1 0 0 0,1 1 0 0 0,-1 0 0 0 0,1 0 1 0 0,-1 0-1 0 0,-2 0 0 0 0,-30 2-1129 0 0,17 6-3687 0 0</inkml:trace>
</inkml:ink>
</file>

<file path=ppt/ink/ink3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0.523"/>
    </inkml:context>
    <inkml:brush xml:id="br0">
      <inkml:brushProperty name="width" value="0.1" units="cm"/>
      <inkml:brushProperty name="height" value="0.1" units="cm"/>
      <inkml:brushProperty name="color" value="#004F8B"/>
    </inkml:brush>
  </inkml:definitions>
  <inkml:trace contextRef="#ctx0" brushRef="#br0">141 26 14223 0 0,'0'0'4818'0'0,"-18"15"-2197"0"0,6-6-2493 0 0,2 1 0 0 0,-1 1-1 0 0,1 0 1 0 0,1 0 0 0 0,0 1 0 0 0,0 0 0 0 0,1 1-1 0 0,1 0 1 0 0,0 0 0 0 0,1 0 0 0 0,1 1 0 0 0,0 0 0 0 0,-4 16-1 0 0,7-24-83 0 0,1 0 0 0 0,0 0 0 0 0,0 1 0 0 0,1-1 0 0 0,0 0 0 0 0,0 1 0 0 0,0-1 0 0 0,1 0 0 0 0,0 0 0 0 0,0 1 0 0 0,1-1 0 0 0,-1 0 0 0 0,1 0 0 0 0,1 0 0 0 0,-1 0 0 0 0,1-1 0 0 0,0 1 0 0 0,0-1 0 0 0,1 0 0 0 0,-1 1 0 0 0,1-2 0 0 0,0 1 0 0 0,1 0 0 0 0,-1-1 0 0 0,1 0 0 0 0,0 0 0 0 0,0 0 0 0 0,0 0 0 0 0,1-1 0 0 0,-1 0 0 0 0,1 0 0 0 0,10 4 0 0 0,-8-5 9 0 0,0 0-1 0 0,0 0 1 0 0,0 0-1 0 0,0-1 1 0 0,0-1 0 0 0,0 1-1 0 0,0-1 1 0 0,0 0-1 0 0,0-1 1 0 0,0 0-1 0 0,0 0 1 0 0,0-1 0 0 0,13-4-1 0 0,-16 4-12 0 0,1 0-1 0 0,0 0 1 0 0,-1 0 0 0 0,1-1-1 0 0,-1 0 1 0 0,0 0-1 0 0,0-1 1 0 0,0 1 0 0 0,-1-1-1 0 0,1 0 1 0 0,-1 0-1 0 0,0-1 1 0 0,0 1-1 0 0,0-1 1 0 0,-1 0 0 0 0,1 0-1 0 0,-1 0 1 0 0,0 0-1 0 0,2-6 1 0 0,-4 5 31 0 0,0 0 1 0 0,-1 0-1 0 0,0 0 0 0 0,0 0 1 0 0,0 1-1 0 0,0-1 0 0 0,-1 0 1 0 0,0 0-1 0 0,0 0 0 0 0,-1 1 1 0 0,1-1-1 0 0,-1 0 0 0 0,-5-9 1 0 0,-41-71 449 0 0,45 80-492 0 0,-6-8-194 0 0,-1-1 0 0 0,0 2 0 0 0,0-1 0 0 0,-2 2 0 0 0,1-1 0 0 0,-2 1 0 0 0,1 1 0 0 0,-23-15 0 0 0,25 19-3800 0 0</inkml:trace>
</inkml:ink>
</file>

<file path=ppt/ink/ink3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1.217"/>
    </inkml:context>
    <inkml:brush xml:id="br0">
      <inkml:brushProperty name="width" value="0.1" units="cm"/>
      <inkml:brushProperty name="height" value="0.1" units="cm"/>
      <inkml:brushProperty name="color" value="#004F8B"/>
    </inkml:brush>
  </inkml:definitions>
  <inkml:trace contextRef="#ctx0" brushRef="#br0">11 32 7831 0 0,'-10'-6'16311'0'0,"39"5"-15288"0"0,1-2 0 0 0,-1-1 0 0 0,55-14 0 0 0,-81 18-1105 0 0,0 0 0 0 0,-1 0 1 0 0,1 0-1 0 0,0 1 0 0 0,0-1 1 0 0,0 1-1 0 0,-1 0 0 0 0,1 0 1 0 0,4 1-1 0 0,17 4-2272 0 0,-15-6 771 0 0,0-1-58 0 0</inkml:trace>
</inkml:ink>
</file>

<file path=ppt/ink/ink3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3.033"/>
    </inkml:context>
    <inkml:brush xml:id="br0">
      <inkml:brushProperty name="width" value="0.1" units="cm"/>
      <inkml:brushProperty name="height" value="0.1" units="cm"/>
      <inkml:brushProperty name="color" value="#004F8B"/>
    </inkml:brush>
  </inkml:definitions>
  <inkml:trace contextRef="#ctx0" brushRef="#br0">100 27 1839 0 0,'5'-17'18620'0'0,"-5"17"-18531"0"0,0-1-1 0 0,0 1 1 0 0,-1-1-1 0 0,1 1 1 0 0,0 0 0 0 0,0-1-1 0 0,0 1 1 0 0,0-1-1 0 0,0 1 1 0 0,-1 0-1 0 0,1-1 1 0 0,0 1-1 0 0,0 0 1 0 0,-1-1-1 0 0,1 1 1 0 0,0 0 0 0 0,0-1-1 0 0,-1 1 1 0 0,1 0-1 0 0,0 0 1 0 0,-1-1-1 0 0,1 1 1 0 0,-1 0-1 0 0,1 0 1 0 0,0-1 0 0 0,-1 1-1 0 0,1 0 1 0 0,-1 0-1 0 0,1 0 1 0 0,0 0-1 0 0,-1 0 1 0 0,1 0-1 0 0,-1 0 1 0 0,1 0 0 0 0,-1 0-1 0 0,-10 14 1264 0 0,-7 39-966 0 0,13-37 79 0 0,-7 14-422 0 0,1 2 0 0 0,1-1 0 0 0,2 1 0 0 0,2 1 0 0 0,0 0 0 0 0,0 47 0 0 0,6-78-43 0 0,0 1 0 0 0,0-1 0 0 0,1 0 0 0 0,-1 1 0 0 0,1-1 0 0 0,0 0 0 0 0,0 0 0 0 0,0 0 0 0 0,0 0 0 0 0,0 1 0 0 0,0-1 0 0 0,0-1 1 0 0,1 1-1 0 0,-1 0 0 0 0,1 0 0 0 0,-1 0 0 0 0,1-1 0 0 0,0 1 0 0 0,0-1 0 0 0,0 1 0 0 0,0-1 0 0 0,0 0 0 0 0,0 0 0 0 0,0 0 0 0 0,0 0 0 0 0,0 0 0 0 0,0 0 0 0 0,1-1 0 0 0,-1 1 0 0 0,4 0 0 0 0,9 1 45 0 0,0-1 0 0 0,0 0 0 0 0,29-2 0 0 0,-10 0 126 0 0,246 11 133 0 0,-275-9-300 0 0,1-1 0 0 0,-1 1 0 0 0,1 0 0 0 0,-1 1 0 0 0,0 0 0 0 0,1-1 0 0 0,-1 2 0 0 0,7 3 0 0 0,9 3-5930 0 0</inkml:trace>
</inkml:ink>
</file>

<file path=ppt/ink/ink3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3.416"/>
    </inkml:context>
    <inkml:brush xml:id="br0">
      <inkml:brushProperty name="width" value="0.1" units="cm"/>
      <inkml:brushProperty name="height" value="0.1" units="cm"/>
      <inkml:brushProperty name="color" value="#004F8B"/>
    </inkml:brush>
  </inkml:definitions>
  <inkml:trace contextRef="#ctx0" brushRef="#br0">132 1 11919 0 0,'0'0'5312'0'0,"-21"12"-2018"0"0,15-3-2915 0 0,0 0 0 0 0,1 1 0 0 0,0 0 1 0 0,0 0-1 0 0,1 1 0 0 0,1-1 0 0 0,-1 1 0 0 0,2 0 1 0 0,0 0-1 0 0,-2 17 0 0 0,-14 48 100 0 0,4-41-365 0 0,9-23-94 0 0,0-1 0 0 0,0 1 0 0 0,1-1 0 0 0,0 1 0 0 0,1 0 0 0 0,1 1 0 0 0,0-1 0 0 0,0 0 0 0 0,1 1 1 0 0,1-1-1 0 0,2 24 0 0 0,-1-35-20 0 0,-1 0 1 0 0,1 0 0 0 0,-1 0 0 0 0,1 0-1 0 0,0 0 1 0 0,-1 0 0 0 0,1 0-1 0 0,0-1 1 0 0,0 1 0 0 0,0 0-1 0 0,0 0 1 0 0,0-1 0 0 0,-1 1-1 0 0,1-1 1 0 0,0 1 0 0 0,0-1-1 0 0,1 1 1 0 0,-1-1 0 0 0,0 0 0 0 0,0 1-1 0 0,0-1 1 0 0,2 0 0 0 0,13 3-2375 0 0</inkml:trace>
</inkml:ink>
</file>

<file path=ppt/ink/ink3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4.158"/>
    </inkml:context>
    <inkml:brush xml:id="br0">
      <inkml:brushProperty name="width" value="0.1" units="cm"/>
      <inkml:brushProperty name="height" value="0.1" units="cm"/>
      <inkml:brushProperty name="color" value="#004F8B"/>
    </inkml:brush>
  </inkml:definitions>
  <inkml:trace contextRef="#ctx0" brushRef="#br0">112 4 3679 0 0,'1'-4'19221'0'0,"-7"6"-19173"0"0,1-1 0 0 0,-1 1 0 0 0,1 0 0 0 0,0 0 0 0 0,0 0 0 0 0,0 1 0 0 0,0-1-1 0 0,0 1 1 0 0,1 1 0 0 0,-1-1 0 0 0,1 1 0 0 0,0-1 0 0 0,0 1 0 0 0,0 0-1 0 0,0 1 1 0 0,1-1 0 0 0,0 1 0 0 0,-1 0 0 0 0,-3 9 0 0 0,4-9-10 0 0,0 0 0 0 0,1 1 0 0 0,0-1 1 0 0,0 1-1 0 0,0-1 0 0 0,0 1 0 0 0,1 0 0 0 0,0 0 0 0 0,0-1 1 0 0,1 1-1 0 0,0 0 0 0 0,0 0 0 0 0,0 0 0 0 0,0 0 0 0 0,1 0 1 0 0,0-1-1 0 0,1 1 0 0 0,3 10 0 0 0,-3-13-17 0 0,0 1 0 0 0,0-1 0 0 0,1-1 0 0 0,-1 1 0 0 0,1 0 0 0 0,0-1-1 0 0,0 1 1 0 0,0-1 0 0 0,0 0 0 0 0,0 0 0 0 0,1 0 0 0 0,-1 0 0 0 0,1-1 0 0 0,-1 1 0 0 0,5 0 0 0 0,65 15 524 0 0,-39-10-404 0 0,12 3 222 0 0,-18-5-110 0 0,-1 1 0 0 0,28 12 0 0 0,-49-16-175 0 0,0 0 0 0 0,0 0 0 0 0,-1 1 0 0 0,1 0 0 0 0,-1 1 0 0 0,0-1-1 0 0,0 1 1 0 0,0 0 0 0 0,-1 0 0 0 0,1 0 0 0 0,-1 1 0 0 0,0-1 0 0 0,0 1 0 0 0,6 10 0 0 0,-8-12-57 0 0,-1 0 1 0 0,1 0-1 0 0,0 0 0 0 0,-1 1 0 0 0,0-1 0 0 0,0 0 1 0 0,0 1-1 0 0,0-1 0 0 0,-1 1 0 0 0,0-1 1 0 0,1 1-1 0 0,-1-1 0 0 0,0 1 0 0 0,0-1 0 0 0,-1 1 1 0 0,1-1-1 0 0,-1 1 0 0 0,0-1 0 0 0,0 1 1 0 0,0-1-1 0 0,0 0 0 0 0,-1 0 0 0 0,1 1 1 0 0,-1-1-1 0 0,0 0 0 0 0,0 0 0 0 0,0 0 0 0 0,0-1 1 0 0,0 1-1 0 0,-1 0 0 0 0,1-1 0 0 0,-1 0 1 0 0,1 1-1 0 0,-5 1 0 0 0,-8 6 125 0 0,-1-2-1 0 0,0 0 1 0 0,-1 0-1 0 0,0-2 1 0 0,-24 7-1 0 0,5-1-49 0 0,20-6-35 0 0,1-1 0 0 0,-1-1 1 0 0,-24 4-1 0 0,37-7-53 0 0,0 0 0 0 0,0-1 0 0 0,0 1 0 0 0,0-1 0 0 0,0 0 0 0 0,0 0 0 0 0,0 0 0 0 0,0-1 0 0 0,0 1 0 0 0,0 0 0 0 0,0-1 0 0 0,0 0 0 0 0,0 0 0 0 0,0 0 0 0 0,0 0 0 0 0,0 0 0 0 0,1-1 0 0 0,-1 1 0 0 0,1-1 0 0 0,-1 0 0 0 0,1 0 0 0 0,-1 0 0 0 0,1 0 0 0 0,0 0 0 0 0,0 0 0 0 0,-3-4 0 0 0,5 5-94 0 0,0-28-5780 0 0,0 20 3893 0 0</inkml:trace>
</inkml:ink>
</file>

<file path=ppt/ink/ink3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4.504"/>
    </inkml:context>
    <inkml:brush xml:id="br0">
      <inkml:brushProperty name="width" value="0.1" units="cm"/>
      <inkml:brushProperty name="height" value="0.1" units="cm"/>
      <inkml:brushProperty name="color" value="#004F8B"/>
    </inkml:brush>
  </inkml:definitions>
  <inkml:trace contextRef="#ctx0" brushRef="#br0">1 82 10591 0 0,'0'0'819'0'0,"14"-27"4762"0"0,-12 24-5215 0 0,0 0 1 0 0,0 0-1 0 0,0 0 0 0 0,0 1 0 0 0,1-1 0 0 0,0 1 0 0 0,-1 0 1 0 0,1 0-1 0 0,0 0 0 0 0,0 0 0 0 0,0 0 0 0 0,0 0 1 0 0,0 1-1 0 0,1 0 0 0 0,-1-1 0 0 0,0 1 0 0 0,4 0 0 0 0,66-12 1577 0 0,-59 12-1476 0 0,10-2-200 0 0,0 2 0 0 0,0 1-1 0 0,0 1 1 0 0,44 8 0 0 0,41 15-4235 0 0,-92-21-1897 0 0</inkml:trace>
</inkml:ink>
</file>

<file path=ppt/ink/ink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16.331"/>
    </inkml:context>
    <inkml:brush xml:id="br0">
      <inkml:brushProperty name="width" value="0.1" units="cm"/>
      <inkml:brushProperty name="height" value="0.1" units="cm"/>
      <inkml:brushProperty name="color" value="#008C3A"/>
    </inkml:brush>
  </inkml:definitions>
  <inkml:trace contextRef="#ctx0" brushRef="#br0">0 0 5983 0 0,'1'1'6182'0'0,"7"13"-4384"0"0,37 67 2650 0 0,80 152 325 0 0,-105-188-4427 0 0,-2 0 0 0 0,-2 1-1 0 0,15 70 1 0 0,-20-49-71 0 0,-3-1-1 0 0,-3 1 1 0 0,-4 78 0 0 0,-29 199-473 0 0,-7-138-5640 0 0,21-137 3623 0 0</inkml:trace>
</inkml:ink>
</file>

<file path=ppt/ink/ink3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5.526"/>
    </inkml:context>
    <inkml:brush xml:id="br0">
      <inkml:brushProperty name="width" value="0.1" units="cm"/>
      <inkml:brushProperty name="height" value="0.1" units="cm"/>
      <inkml:brushProperty name="color" value="#004F8B"/>
    </inkml:brush>
  </inkml:definitions>
  <inkml:trace contextRef="#ctx0" brushRef="#br0">11 33 9039 0 0,'-11'-6'16107'0'0,"71"-7"-14295"0"0,15-1-1790 0 0,-24 16-6736 0 0</inkml:trace>
</inkml:ink>
</file>

<file path=ppt/ink/ink3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5.863"/>
    </inkml:context>
    <inkml:brush xml:id="br0">
      <inkml:brushProperty name="width" value="0.1" units="cm"/>
      <inkml:brushProperty name="height" value="0.1" units="cm"/>
      <inkml:brushProperty name="color" value="#004F8B"/>
    </inkml:brush>
  </inkml:definitions>
  <inkml:trace contextRef="#ctx0" brushRef="#br0">1 1 10135 0 0,'6'18'11551'0'0,"0"-20"-11021"0"0,-1 0 1 0 0,1 1-1 0 0,0-1 1 0 0,0 1-1 0 0,0 1 1 0 0,9-1-1 0 0,-10 1-519 0 0,-1 1 0 0 0,1 0-1 0 0,0 0 1 0 0,-1 0 0 0 0,1 1 0 0 0,-1-1 0 0 0,1 1 0 0 0,7 4-1 0 0,-5-2-564 0 0,1-1-1 0 0,-1 0 0 0 0,1 0 0 0 0,0-1 0 0 0,15 2 0 0 0,-11-2-973 0 0</inkml:trace>
</inkml:ink>
</file>

<file path=ppt/ink/ink3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46.363"/>
    </inkml:context>
    <inkml:brush xml:id="br0">
      <inkml:brushProperty name="width" value="0.1" units="cm"/>
      <inkml:brushProperty name="height" value="0.1" units="cm"/>
      <inkml:brushProperty name="color" value="#004F8B"/>
    </inkml:brush>
  </inkml:definitions>
  <inkml:trace contextRef="#ctx0" brushRef="#br0">63 8 3679 0 0,'-10'-7'19211'0'0,"0"18"-21029"0"0,8-7 3407 0 0,-10 46-1176 0 0,2 1 0 0 0,2 1 0 0 0,2 0 1 0 0,2-1-1 0 0,3 2 0 0 0,8 73 1 0 0,3-91 92 0 0,1-23-1280 0 0,-10-12 595 0 0,-1 0-1 0 0,1 0 1 0 0,-1 0 0 0 0,1 0-1 0 0,0 0 1 0 0,-1 0 0 0 0,1 0-1 0 0,-1 0 1 0 0,1 0 0 0 0,0-1 0 0 0,-1 1-1 0 0,1 0 1 0 0,-1 0 0 0 0,1 0-1 0 0,-1-1 1 0 0,1 1 0 0 0,-1 0-1 0 0,1-1 1 0 0,-1 1 0 0 0,1-1-1 0 0,-1 1 1 0 0,1 0 0 0 0,-1-1-1 0 0,0 1 1 0 0,1-1 0 0 0,-1 0 0 0 0</inkml:trace>
</inkml:ink>
</file>

<file path=ppt/ink/ink3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56.828"/>
    </inkml:context>
    <inkml:brush xml:id="br0">
      <inkml:brushProperty name="width" value="0.1" units="cm"/>
      <inkml:brushProperty name="height" value="0.1" units="cm"/>
      <inkml:brushProperty name="color" value="#004F8B"/>
    </inkml:brush>
  </inkml:definitions>
  <inkml:trace contextRef="#ctx0" brushRef="#br0">42 68 1839 0 0,'-11'-9'19651'0'0,"15"4"-19603"0"0,1 0 1 0 0,0 0-1 0 0,0 1 1 0 0,1-1-1 0 0,-1 1 1 0 0,1 1-1 0 0,0-1 1 0 0,0 1-1 0 0,0 0 1 0 0,0 0-1 0 0,1 1 1 0 0,-1 0-1 0 0,1 0 1 0 0,-1 0 0 0 0,1 1-1 0 0,9-1 1 0 0,12 0 239 0 0,1 1 0 0 0,43 4 0 0 0,-53-2-260 0 0,-15 0-20 0 0,0 0 0 0 0,0 0 0 0 0,0 1-1 0 0,-1 0 1 0 0,1 0 0 0 0,0 0 0 0 0,-1 0 0 0 0,1 0-1 0 0,-1 1 1 0 0,0-1 0 0 0,0 1 0 0 0,0 0 0 0 0,0 0-1 0 0,3 4 1 0 0,-5-6-5 0 0,0 0 1 0 0,0 1-1 0 0,0-1 0 0 0,0 0 0 0 0,0 1 0 0 0,0-1 1 0 0,0 0-1 0 0,-1 1 0 0 0,1-1 0 0 0,0 1 1 0 0,-1-1-1 0 0,1 1 0 0 0,-1 0 0 0 0,0-1 0 0 0,1 1 1 0 0,-1-1-1 0 0,0 1 0 0 0,0 0 0 0 0,0-1 0 0 0,0 1 1 0 0,-1 0-1 0 0,1-1 0 0 0,0 1 0 0 0,-1-1 1 0 0,1 1-1 0 0,-1-1 0 0 0,1 1 0 0 0,-1 0 0 0 0,0-1 1 0 0,1 0-1 0 0,-1 1 0 0 0,0-1 0 0 0,0 0 0 0 0,0 1 1 0 0,0-1-1 0 0,0 0 0 0 0,0 0 0 0 0,-1 0 1 0 0,1 0-1 0 0,0 0 0 0 0,-3 2 0 0 0,-16 8 21 0 0,-1-1-1 0 0,0-1 1 0 0,-24 7-1 0 0,27-10-6 0 0,0 0 0 0 0,0 2 0 0 0,0 0 0 0 0,1 1 0 0 0,-21 14 0 0 0,-5 14-29 0 0,43-36 10 0 0,0-1 1 0 0,0 1-1 0 0,0-1 1 0 0,0 0-1 0 0,0 1 0 0 0,1-1 1 0 0,-1 1-1 0 0,0-1 0 0 0,0 0 1 0 0,0 1-1 0 0,1-1 0 0 0,-1 1 1 0 0,0-1-1 0 0,0 0 0 0 0,1 1 1 0 0,-1-1-1 0 0,0 0 0 0 0,1 0 1 0 0,-1 1-1 0 0,1-1 0 0 0,-1 0 1 0 0,0 0-1 0 0,1 0 0 0 0,-1 1 1 0 0,1-1-1 0 0,-1 0 0 0 0,0 0 1 0 0,1 0-1 0 0,-1 0 0 0 0,1 0 1 0 0,-1 0-1 0 0,1 0 0 0 0,-1 0 1 0 0,1 0-1 0 0,-1 0 0 0 0,0 0 1 0 0,1 0-1 0 0,-1 0 0 0 0,1 0 1 0 0,21 3 19 0 0,-6-2-5 0 0,0 1-1 0 0,0 0 0 0 0,0 2 1 0 0,-1 0-1 0 0,1 0 0 0 0,-1 2 1 0 0,0 0-1 0 0,-1 0 0 0 0,1 1 1 0 0,-1 1-1 0 0,15 12 0 0 0,-20-13 2 0 0,0 0 0 0 0,-1 0 0 0 0,0 1 1 0 0,0 0-1 0 0,-1 0 0 0 0,0 1 0 0 0,0 0 0 0 0,-1 0 0 0 0,-1 1 0 0 0,1 0 0 0 0,-1 0 0 0 0,-1 0 0 0 0,0 0 0 0 0,-1 1 0 0 0,0-1 0 0 0,0 1 0 0 0,1 12 0 0 0,-4-20-13 0 0,0 0 0 0 0,0-1-1 0 0,0 1 1 0 0,0 0 0 0 0,-1 0-1 0 0,1 0 1 0 0,-1 0-1 0 0,0-1 1 0 0,0 1 0 0 0,0 0-1 0 0,0-1 1 0 0,0 1 0 0 0,0-1-1 0 0,-1 1 1 0 0,1-1-1 0 0,-1 1 1 0 0,0-1 0 0 0,0 0-1 0 0,0 0 1 0 0,0 0 0 0 0,0 0-1 0 0,0 0 1 0 0,0-1-1 0 0,-1 1 1 0 0,1 0 0 0 0,0-1-1 0 0,-1 0 1 0 0,0 0 0 0 0,1 0-1 0 0,-1 0 1 0 0,0 0-1 0 0,1 0 1 0 0,-1 0 0 0 0,-5-1-1 0 0,-11 4 24 0 0,-1-1 0 0 0,0-2 0 0 0,-37-1 0 0 0,37 0-3 0 0,-16 0-2 0 0,-1 1-1 0 0,1 2 1 0 0,-40 8 0 0 0,68-9 23 0 0,3-4-142 0 0,5 2-94 0 0,0-1 0 0 0,-1 0 0 0 0,1 0 0 0 0,0 0 0 0 0,0 0 0 0 0,0 0 0 0 0,0 0 0 0 0,0 0 0 0 0,0 1 0 0 0,0-1 0 0 0,1 0 0 0 0,-1 0 0 0 0,0 0 0 0 0,0 0 0 0 0,1 0 1 0 0,-1 0-1 0 0,1 0 0 0 0</inkml:trace>
</inkml:ink>
</file>

<file path=ppt/ink/ink3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57.675"/>
    </inkml:context>
    <inkml:brush xml:id="br0">
      <inkml:brushProperty name="width" value="0.1" units="cm"/>
      <inkml:brushProperty name="height" value="0.1" units="cm"/>
      <inkml:brushProperty name="color" value="#004F8B"/>
    </inkml:brush>
  </inkml:definitions>
  <inkml:trace contextRef="#ctx0" brushRef="#br0">81 21 8663 0 0,'38'-7'944'0'0,"24"-6"11176"0"0,-65 15-11990 0 0,0 1 0 0 0,-1-1 0 0 0,1 0-1 0 0,-1 0 1 0 0,0 0 0 0 0,0 0 0 0 0,0-1 0 0 0,-5 2-1 0 0,8-2-89 0 0,-10 2-19 0 0,1 1 0 0 0,0 1 0 0 0,1-1 0 0 0,-1 2 0 0 0,1-1 0 0 0,0 2 0 0 0,-9 6 0 0 0,13-7-21 0 0,5-5 0 0 0,0 0 0 0 0,0-1 0 0 0,-1 1 0 0 0,1-1 0 0 0,0 1 0 0 0,0 0 0 0 0,0-1 0 0 0,0 1 0 0 0,0 0 0 0 0,0-1 0 0 0,0 1 0 0 0,1 0 0 0 0,-1-1 0 0 0,0 1 0 0 0,0-1 0 0 0,0 1 0 0 0,1 0 0 0 0,-1-1 0 0 0,0 1 0 0 0,0-1 0 0 0,1 1 0 0 0,-1-1 0 0 0,1 1 0 0 0,-1-1 0 0 0,1 1 0 0 0,-1-1 0 0 0,0 1 0 0 0,1-1 0 0 0,-1 0 0 0 0,1 1 0 0 0,0-1 0 0 0,-1 0 0 0 0,1 1 0 0 0,-1-1 0 0 0,2 1 0 0 0,18 8 0 0 0,-19-9 0 0 0,19 5 184 0 0,1 0 0 0 0,0-1 1 0 0,40 1-1 0 0,-46-4-54 0 0,1 0 1 0 0,-1 0 0 0 0,1 1-1 0 0,-1 1 1 0 0,0 1-1 0 0,0 0 1 0 0,0 1 0 0 0,22 11-1 0 0,-33-13-105 0 0,0 0 1 0 0,0 1-1 0 0,0 0 0 0 0,0 0 1 0 0,-1 0-1 0 0,0 0 0 0 0,0 0 1 0 0,0 1-1 0 0,0-1 0 0 0,-1 1 1 0 0,0 0-1 0 0,0 0 0 0 0,0 0 1 0 0,0 0-1 0 0,-1 0 0 0 0,0 0 1 0 0,1 7-1 0 0,1 13 147 0 0,-1 1 0 0 0,-1 31 1 0 0,-1-41-154 0 0,0-11 8 0 0,0-1 0 0 0,0 0 0 0 0,0 1 1 0 0,0-1-1 0 0,-1 1 0 0 0,0-1 0 0 0,0 0 0 0 0,0 0 0 0 0,-1 1 0 0 0,1-1 0 0 0,-1 0 0 0 0,0 0 1 0 0,0 0-1 0 0,0-1 0 0 0,-1 1 0 0 0,1 0 0 0 0,-1-1 0 0 0,0 0 0 0 0,0 0 0 0 0,0 1 0 0 0,0-2 1 0 0,-1 1-1 0 0,-5 4 0 0 0,1-4 28 0 0,0 0 1 0 0,1 0-1 0 0,-1-1 1 0 0,0 1 0 0 0,0-2-1 0 0,-1 1 1 0 0,1-1-1 0 0,0-1 1 0 0,0 1-1 0 0,-1-1 1 0 0,-12-2-1 0 0,-190-7 351 0 0,208 10-444 0 0,-1-1 1 0 0,1 0 0 0 0,0 0-1 0 0,-1-1 1 0 0,1 1-1 0 0,-1-1 1 0 0,1 0 0 0 0,0 0-1 0 0,-5-1 1 0 0,7 1-73 0 0,0 0 1 0 0,0 0-1 0 0,0 0 0 0 0,0 0 1 0 0,1 0-1 0 0,-1 0 0 0 0,0 0 1 0 0,0 0-1 0 0,1 0 0 0 0,-1-1 1 0 0,1 1-1 0 0,-1 0 0 0 0,1 0 1 0 0,0 0-1 0 0,-1-1 1 0 0,1 1-1 0 0,0 0 0 0 0,0-1 1 0 0,0 1-1 0 0,0 0 0 0 0,0 0 1 0 0,0-1-1 0 0,0 1 0 0 0,0 0 1 0 0,1-1-1 0 0,-1 1 0 0 0,1-2 1 0 0,5-20-2846 0 0,-2 10 1343 0 0</inkml:trace>
</inkml:ink>
</file>

<file path=ppt/ink/ink3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58.010"/>
    </inkml:context>
    <inkml:brush xml:id="br0">
      <inkml:brushProperty name="width" value="0.1" units="cm"/>
      <inkml:brushProperty name="height" value="0.1" units="cm"/>
      <inkml:brushProperty name="color" value="#004F8B"/>
    </inkml:brush>
  </inkml:definitions>
  <inkml:trace contextRef="#ctx0" brushRef="#br0">1 58 12095 0 0,'0'0'1091'0'0,"29"-15"3146"0"0,-23 13-3738 0 0,103-32 5484 0 0,-97 32-5767 0 0,-1 0 0 0 0,1 0-1 0 0,0 1 1 0 0,0 1 0 0 0,-1 0 0 0 0,1 1-1 0 0,19 3 1 0 0,9-1-1364 0 0,-22-2-5994 0 0</inkml:trace>
</inkml:ink>
</file>

<file path=ppt/ink/ink3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7:58.370"/>
    </inkml:context>
    <inkml:brush xml:id="br0">
      <inkml:brushProperty name="width" value="0.1" units="cm"/>
      <inkml:brushProperty name="height" value="0.1" units="cm"/>
      <inkml:brushProperty name="color" value="#004F8B"/>
    </inkml:brush>
  </inkml:definitions>
  <inkml:trace contextRef="#ctx0" brushRef="#br0">29 56 5063 0 0,'-2'-6'14174'0'0,"-2"13"-13932"0"0,1 0 0 0 0,-1 0 0 0 0,1 0 0 0 0,1 0 1 0 0,-1 0-1 0 0,1 0 0 0 0,1 1 0 0 0,-1-1 0 0 0,1 1 1 0 0,0 0-1 0 0,1 14 0 0 0,0-19-208 0 0,0 0 1 0 0,0 1-1 0 0,0-1 0 0 0,1 0 0 0 0,-1 1 0 0 0,1-1 1 0 0,0 0-1 0 0,0 0 0 0 0,0 1 0 0 0,0-1 1 0 0,1 0-1 0 0,-1 0 0 0 0,1 0 0 0 0,0-1 0 0 0,0 1 1 0 0,0 0-1 0 0,0-1 0 0 0,0 1 0 0 0,0-1 1 0 0,1 1-1 0 0,-1-1 0 0 0,1 0 0 0 0,0 0 0 0 0,0 0 1 0 0,-1-1-1 0 0,1 1 0 0 0,0-1 0 0 0,1 1 1 0 0,2 0-1 0 0,-2-2 11 0 0,-1 0 0 0 0,0 0 1 0 0,1 0-1 0 0,-1 0 0 0 0,0-1 0 0 0,0 1 0 0 0,1-1 1 0 0,-1 0-1 0 0,0 0 0 0 0,0 0 0 0 0,0 0 1 0 0,0-1-1 0 0,0 1 0 0 0,0-1 0 0 0,0 0 1 0 0,-1 0-1 0 0,1 0 0 0 0,-1 0 0 0 0,1 0 1 0 0,-1 0-1 0 0,0-1 0 0 0,0 1 0 0 0,0-1 0 0 0,0 0 1 0 0,0 1-1 0 0,0-1 0 0 0,1-5 0 0 0,2 0 48 0 0,-1 0 0 0 0,0 0 0 0 0,-1 0-1 0 0,0-1 1 0 0,0 0 0 0 0,-1 1 0 0 0,0-1-1 0 0,1-18 1 0 0,-2 24-35 0 0,-1 0 0 0 0,0-1-1 0 0,-1 1 1 0 0,1 0 0 0 0,0 0 0 0 0,-1-1-1 0 0,0 1 1 0 0,0 0 0 0 0,0 0 0 0 0,0 0-1 0 0,0 0 1 0 0,-1 0 0 0 0,1 0 0 0 0,-1 0-1 0 0,0 0 1 0 0,0 1 0 0 0,0-1 0 0 0,0 1-1 0 0,0-1 1 0 0,-5-3 0 0 0,-25-9-1074 0 0,-6 6-6073 0 0</inkml:trace>
</inkml:ink>
</file>

<file path=ppt/ink/ink3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77"/>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78"/>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79"/>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0.712"/>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2.853"/>
    </inkml:context>
    <inkml:brush xml:id="br0">
      <inkml:brushProperty name="width" value="0.1" units="cm"/>
      <inkml:brushProperty name="height" value="0.1" units="cm"/>
      <inkml:brushProperty name="color" value="#008C3A"/>
    </inkml:brush>
  </inkml:definitions>
  <inkml:trace contextRef="#ctx0" brushRef="#br0">2 207 2759 0 0,'0'0'126'0'0,"-1"-38"10459"0"0,1 32-10235 0 0,0 0 0 0 0,1 0 0 0 0,0 0 0 0 0,0 1 0 0 0,0-1-1 0 0,1 0 1 0 0,-1 1 0 0 0,2-1 0 0 0,-1 1 0 0 0,0 0 0 0 0,1-1 0 0 0,0 1 0 0 0,0 0 0 0 0,1 1 0 0 0,-1-1 0 0 0,1 1 0 0 0,0-1 0 0 0,0 1-1 0 0,1 0 1 0 0,5-3 0 0 0,2-2-165 0 0,1 2 0 0 0,0-1-1 0 0,1 2 1 0 0,0 0 0 0 0,0 0-1 0 0,26-5 1 0 0,-37 10-160 0 0,-1 0 0 0 0,1 0 0 0 0,0 1-1 0 0,-1-1 1 0 0,1 1 0 0 0,0 0 0 0 0,0 0 0 0 0,0 0 0 0 0,-1 0-1 0 0,1 0 1 0 0,0 1 0 0 0,0-1 0 0 0,-1 1 0 0 0,1 0-1 0 0,0-1 1 0 0,-1 1 0 0 0,1 1 0 0 0,-1-1 0 0 0,1 0 0 0 0,-1 1-1 0 0,4 2 1 0 0,-3-1-12 0 0,0 0-1 0 0,-1 0 0 0 0,1 1 1 0 0,-1-1-1 0 0,0 1 1 0 0,0 0-1 0 0,0-1 0 0 0,0 1 1 0 0,-1 0-1 0 0,0 0 1 0 0,1 0-1 0 0,0 8 0 0 0,0 3-1 0 0,-1 0 0 0 0,0 0 0 0 0,-2 1 0 0 0,1-1 0 0 0,-2 0 0 0 0,-5 26 0 0 0,2-20-11 0 0,-2-1-1 0 0,-1 0 1 0 0,0 0-1 0 0,-1-1 1 0 0,-15 24-1 0 0,-66 80-141 0 0,53-75 35 0 0,36-47 107 0 0,-1 1-1 0 0,1-1 1 0 0,0 1-1 0 0,0 0 1 0 0,0-1 0 0 0,0 1-1 0 0,0 0 1 0 0,0 0-1 0 0,1 0 1 0 0,-1-1-1 0 0,1 1 1 0 0,-1 0-1 0 0,1 0 1 0 0,0 0 0 0 0,-1 0-1 0 0,1 3 1 0 0,1-4 5 0 0,-1 0 0 0 0,1 0 1 0 0,-1 0-1 0 0,1 0 0 0 0,-1 0 0 0 0,1 0 1 0 0,0 0-1 0 0,-1-1 0 0 0,1 1 0 0 0,0 0 1 0 0,0 0-1 0 0,-1-1 0 0 0,1 1 0 0 0,0 0 1 0 0,0-1-1 0 0,0 1 0 0 0,0-1 0 0 0,0 1 1 0 0,0-1-1 0 0,0 1 0 0 0,0-1 1 0 0,0 0-1 0 0,0 0 0 0 0,0 1 0 0 0,0-1 1 0 0,0 0-1 0 0,2 0 0 0 0,47 3 235 0 0,1-3 0 0 0,-1-2 0 0 0,92-14 0 0 0,-107 7-3520 0 0,-27 4 1520 0 0</inkml:trace>
</inkml:ink>
</file>

<file path=ppt/ink/ink3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0"/>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1"/>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2"/>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3"/>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4"/>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5"/>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6"/>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7"/>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8"/>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89"/>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3.467"/>
    </inkml:context>
    <inkml:brush xml:id="br0">
      <inkml:brushProperty name="width" value="0.1" units="cm"/>
      <inkml:brushProperty name="height" value="0.1" units="cm"/>
      <inkml:brushProperty name="color" value="#008C3A"/>
    </inkml:brush>
  </inkml:definitions>
  <inkml:trace contextRef="#ctx0" brushRef="#br0">257 45 4607 0 0,'-36'-7'4067'0'0,"-17"4"1971"0"0,-6 7-3554 0 0,52-4-2399 0 0,0 1 0 0 0,0 0-1 0 0,0 1 1 0 0,1 0 0 0 0,-1 0-1 0 0,1 0 1 0 0,-1 1-1 0 0,1 0 1 0 0,0 0 0 0 0,0 1-1 0 0,0 0 1 0 0,1 0 0 0 0,-1 0-1 0 0,-4 5 1 0 0,9-8-80 0 0,0 0 0 0 0,0 0 0 0 0,0 0 0 0 0,0 0 0 0 0,1 1 0 0 0,-1-1 0 0 0,0 0 0 0 0,1 0 0 0 0,-1 0 0 0 0,1 1 0 0 0,0-1 0 0 0,-1 0 0 0 0,1 0 0 0 0,0 1 0 0 0,0-1 0 0 0,0 0 0 0 0,-1 1 0 0 0,1-1 0 0 0,1 0 0 0 0,-1 1 0 0 0,0-1 0 0 0,0 0 0 0 0,0 1 0 0 0,1 0 0 0 0,1 1 1 0 0,-1 0 0 0 0,1-1 0 0 0,-1 0 0 0 0,1 1 0 0 0,0-1 1 0 0,0 0-1 0 0,0 0 0 0 0,0 0 0 0 0,0 0 0 0 0,5 3 0 0 0,6 3 93 0 0,0-1-1 0 0,1 0 1 0 0,19 7-1 0 0,-26-11 33 0 0,-2-1-89 0 0,20 7 304 0 0,-2 0 0 0 0,0 2 1 0 0,0 1-1 0 0,38 27 0 0 0,-56-35-310 0 0,-1-1 0 0 0,1 1 0 0 0,-1 0 0 0 0,0 0 0 0 0,-1 0 0 0 0,1 1 0 0 0,-1 0 0 0 0,1-1 0 0 0,-2 1 0 0 0,1 0-1 0 0,0 0 1 0 0,-1 1 0 0 0,0-1 0 0 0,0 0 0 0 0,-1 1 0 0 0,1-1 0 0 0,-1 1 0 0 0,0 0 0 0 0,-1-1 0 0 0,1 1-1 0 0,-1 0 1 0 0,0-1 0 0 0,-1 1 0 0 0,1 0 0 0 0,-1 0 0 0 0,0-1 0 0 0,-3 10 0 0 0,1-5-9 0 0,-1 1 0 0 0,0-1 1 0 0,0 0-1 0 0,-1-1 0 0 0,0 1 1 0 0,-1-1-1 0 0,0 0 0 0 0,0 0 1 0 0,-1 0-1 0 0,0-1 0 0 0,-1 0 0 0 0,0-1 1 0 0,0 1-1 0 0,0-1 0 0 0,-1-1 1 0 0,0 0-1 0 0,0 0 0 0 0,-1-1 1 0 0,0 0-1 0 0,-12 4 0 0 0,21-8-21 0 0,0-1-1 0 0,0 0 1 0 0,-1 1 0 0 0,1-1-1 0 0,0 0 1 0 0,0 0-1 0 0,-1 1 1 0 0,1-1 0 0 0,0 0-1 0 0,-1 0 1 0 0,1-1-1 0 0,0 1 1 0 0,-1 0-1 0 0,1 0 1 0 0,0-1 0 0 0,-1 1-1 0 0,1 0 1 0 0,0-1-1 0 0,0 1 1 0 0,0-1 0 0 0,-1 0-1 0 0,1 1 1 0 0,0-1-1 0 0,0 0 1 0 0,0 0 0 0 0,0 0-1 0 0,0 0 1 0 0,0 0-1 0 0,1 0 1 0 0,-1 0 0 0 0,0 0-1 0 0,0 0 1 0 0,1 0-1 0 0,-1 0 1 0 0,0 0 0 0 0,1-1-1 0 0,-1 1 1 0 0,1 0-1 0 0,0 0 1 0 0,-1-1 0 0 0,1 1-1 0 0,0 0 1 0 0,0-1-1 0 0,0 1 1 0 0,0 0 0 0 0,0-1-1 0 0,0 1 1 0 0,0 0-1 0 0,0 0 1 0 0,1-3-1 0 0,0-6 46 0 0,0 1-1 0 0,1-1 0 0 0,0 0 0 0 0,0 1 1 0 0,6-13-1 0 0,47-105-140 0 0,-22 56-850 0 0,40-131 1 0 0,-72 199 896 0 0,0 1 0 0 0,0 0 1 0 0,-1-1-1 0 0,1 1 1 0 0,-1 0-1 0 0,0-1 1 0 0,1 1-1 0 0,-1-1 1 0 0,0 1-1 0 0,-1 0 1 0 0,1-1-1 0 0,0 1 1 0 0,-1-1-1 0 0,1 1 1 0 0,-1 0-1 0 0,1-1 1 0 0,-1 1-1 0 0,0 0 1 0 0,0 0-1 0 0,0-1 0 0 0,-1 1 1 0 0,1 0-1 0 0,0 0 1 0 0,-1 0-1 0 0,0 1 1 0 0,1-1-1 0 0,-1 0 1 0 0,0 0-1 0 0,0 1 1 0 0,0-1-1 0 0,0 1 1 0 0,0 0-1 0 0,0 0 1 0 0,0-1-1 0 0,0 1 1 0 0,0 0-1 0 0,-1 1 1 0 0,1-1-1 0 0,0 0 0 0 0,-1 1 1 0 0,1-1-1 0 0,-1 1 1 0 0,1 0-1 0 0,0 0 1 0 0,-1 0-1 0 0,1 0 1 0 0,-1 0-1 0 0,1 1 1 0 0,0-1-1 0 0,-1 1 1 0 0,1-1-1 0 0,0 1 1 0 0,-1 0-1 0 0,1 0 1 0 0,0 0-1 0 0,-3 1 1 0 0,-2 1-1448 0 0</inkml:trace>
</inkml:ink>
</file>

<file path=ppt/ink/ink3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0"/>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1"/>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2"/>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3"/>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4"/>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5"/>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6"/>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7"/>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8"/>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599"/>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3.813"/>
    </inkml:context>
    <inkml:brush xml:id="br0">
      <inkml:brushProperty name="width" value="0.1" units="cm"/>
      <inkml:brushProperty name="height" value="0.1" units="cm"/>
      <inkml:brushProperty name="color" value="#008C3A"/>
    </inkml:brush>
  </inkml:definitions>
  <inkml:trace contextRef="#ctx0" brushRef="#br0">203 12 11975 0 0,'-7'-1'282'0'0,"1"0"0"0"0,0 1 0 0 0,-1-1 0 0 0,1 1 0 0 0,-1 1 0 0 0,1-1 0 0 0,0 1 0 0 0,0 0 0 0 0,-1 0 0 0 0,1 1 0 0 0,0 0 0 0 0,0 0 0 0 0,0 0 0 0 0,0 1 0 0 0,1 0-1 0 0,-1 0 1 0 0,1 0 0 0 0,0 1 0 0 0,-1 0 0 0 0,2 0 0 0 0,-7 6 0 0 0,5-5-27 0 0,0 1 0 0 0,0 0 0 0 0,1 1 0 0 0,0-1 0 0 0,0 1 0 0 0,0 0 0 0 0,1 1 0 0 0,0-1 0 0 0,0 1 0 0 0,1 0 0 0 0,0-1 0 0 0,0 1 0 0 0,1 1 0 0 0,0-1 0 0 0,-1 13 0 0 0,3-15-202 0 0,0 0 1 0 0,0 0-1 0 0,1 0 1 0 0,-1-1-1 0 0,1 1 1 0 0,1 0-1 0 0,-1 0 1 0 0,1-1 0 0 0,0 1-1 0 0,0-1 1 0 0,1 0-1 0 0,-1 1 1 0 0,1-1-1 0 0,0 0 1 0 0,1-1-1 0 0,-1 1 1 0 0,1 0-1 0 0,6 5 1 0 0,-3-5-24 0 0,0 1 0 0 0,0-2 0 0 0,1 1 0 0 0,0-1 0 0 0,0 0 0 0 0,0-1 1 0 0,0 1-1 0 0,0-2 0 0 0,1 1 0 0 0,-1-1 0 0 0,13 1 0 0 0,-5-1 1 0 0,-1-1 0 0 0,1 0 0 0 0,0-1 0 0 0,-1-1 0 0 0,1-1 1 0 0,0 0-1 0 0,-1-1 0 0 0,0 0 0 0 0,0-2 0 0 0,0 0 0 0 0,0 0 0 0 0,-1-1 0 0 0,23-13 0 0 0,-30 14 0 0 0,-1 0-1 0 0,1-1 1 0 0,-1 0-1 0 0,0 1 1 0 0,0-2-1 0 0,-1 1 1 0 0,0-1-1 0 0,0 0 1 0 0,-1 0-1 0 0,1 0 1 0 0,-1-1 0 0 0,-1 1-1 0 0,0-1 1 0 0,0 0-1 0 0,2-10 1 0 0,-4 12-3 0 0,0 1 1 0 0,0-1 0 0 0,-1 1-1 0 0,0-1 1 0 0,0 1 0 0 0,-1-1-1 0 0,1 1 1 0 0,-1-1-1 0 0,-1 1 1 0 0,1-1 0 0 0,-1 1-1 0 0,0 0 1 0 0,0 0 0 0 0,0-1-1 0 0,0 1 1 0 0,-1 1 0 0 0,0-1-1 0 0,0 0 1 0 0,-1 1 0 0 0,1 0-1 0 0,-1 0 1 0 0,0 0-1 0 0,-8-7 1 0 0,4 6-24 0 0,1 0-1 0 0,-2 0 1 0 0,1 0 0 0 0,0 1-1 0 0,-1 1 1 0 0,0-1 0 0 0,0 1-1 0 0,0 1 1 0 0,0 0 0 0 0,0 0-1 0 0,-1 0 1 0 0,1 2-1 0 0,-11-1 1 0 0,12 1-336 0 0,-1 0 1 0 0,1 1-1 0 0,-1 0 0 0 0,1 1 0 0 0,0-1 1 0 0,0 2-1 0 0,0-1 0 0 0,0 1 0 0 0,-9 4 1 0 0,7-1-1548 0 0</inkml:trace>
</inkml:ink>
</file>

<file path=ppt/ink/ink3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0"/>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1"/>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2"/>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3"/>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4"/>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5"/>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6"/>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7"/>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8"/>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09"/>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4.216"/>
    </inkml:context>
    <inkml:brush xml:id="br0">
      <inkml:brushProperty name="width" value="0.1" units="cm"/>
      <inkml:brushProperty name="height" value="0.1" units="cm"/>
      <inkml:brushProperty name="color" value="#008C3A"/>
    </inkml:brush>
  </inkml:definitions>
  <inkml:trace contextRef="#ctx0" brushRef="#br0">0 448 7367 0 0,'0'0'667'0'0,"22"-4"-138"0"0,59-10 8613 0 0,10-3-5147 0 0,109-25-1199 0 0,55-15-1256 0 0,240-89-796 0 0,-93 26-929 0 0,-226 78-5079 0 0,-153 37-2612 0 0</inkml:trace>
</inkml:ink>
</file>

<file path=ppt/ink/ink3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0"/>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1"/>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2"/>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3"/>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4"/>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5"/>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6"/>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7"/>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8"/>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19"/>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4.846"/>
    </inkml:context>
    <inkml:brush xml:id="br0">
      <inkml:brushProperty name="width" value="0.1" units="cm"/>
      <inkml:brushProperty name="height" value="0.1" units="cm"/>
      <inkml:brushProperty name="color" value="#008C3A"/>
    </inkml:brush>
  </inkml:definitions>
  <inkml:trace contextRef="#ctx0" brushRef="#br0">25 174 9903 0 0,'-24'-34'1244'0'0,"24"31"-863"0"0,0 0-1 0 0,-1-1 0 0 0,1 1 0 0 0,1 0 0 0 0,-1 0 1 0 0,0-1-1 0 0,1 1 0 0 0,0 0 0 0 0,0 0 1 0 0,0 0-1 0 0,0 0 0 0 0,0 0 0 0 0,0 0 1 0 0,1 0-1 0 0,0 0 0 0 0,-1 0 0 0 0,4-2 0 0 0,-1-1-8 0 0,1 1-1 0 0,1 0 0 0 0,-1 0 0 0 0,1 0 1 0 0,0 1-1 0 0,0 0 0 0 0,10-5 0 0 0,-3 2-98 0 0,0 1 0 0 0,1 1-1 0 0,0 0 1 0 0,0 1 0 0 0,0 1 0 0 0,1 0-1 0 0,18-1 1 0 0,-27 3-186 0 0,-1 1 0 0 0,0 0 0 0 0,0 0 0 0 0,1 1-1 0 0,-1-1 1 0 0,0 1 0 0 0,0 0 0 0 0,1 1 0 0 0,-1-1 0 0 0,0 1 0 0 0,6 3-1 0 0,-9-4-70 0 0,0 1 0 0 0,0 0 0 0 0,0 0 0 0 0,-1 0-1 0 0,1 0 1 0 0,0 0 0 0 0,-1 0 0 0 0,0 0 0 0 0,1 0 0 0 0,-1 1-1 0 0,0-1 1 0 0,0 0 0 0 0,0 1 0 0 0,-1-1 0 0 0,1 1-1 0 0,0-1 1 0 0,-1 1 0 0 0,0-1 0 0 0,1 1 0 0 0,-1 0-1 0 0,0-1 1 0 0,-1 1 0 0 0,1-1 0 0 0,0 1 0 0 0,-1 2-1 0 0,-14 64 168 0 0,11-55-167 0 0,1 0 0 0 0,0 1 0 0 0,1-1 0 0 0,-1 20 0 0 0,4-29-16 0 0,-1 0 0 0 0,1 0-1 0 0,-1 0 1 0 0,1 0 0 0 0,1 0 0 0 0,-1 0-1 0 0,1-1 1 0 0,0 1 0 0 0,0 0 0 0 0,0-1 0 0 0,1 0-1 0 0,-1 1 1 0 0,1-1 0 0 0,0 0 0 0 0,0-1-1 0 0,8 8 1 0 0,-5-5 2 0 0,0-1-1 0 0,0 1 1 0 0,-1 1 0 0 0,0-1-1 0 0,0 1 1 0 0,0 0-1 0 0,-1 0 1 0 0,0 0 0 0 0,0 1-1 0 0,-1 0 1 0 0,0-1-1 0 0,3 16 1 0 0,-5-17 11 0 0,0 0 0 0 0,-1 0 1 0 0,0 0-1 0 0,-1 0 0 0 0,1 0 0 0 0,-1 0 0 0 0,0 0 0 0 0,-1 0 0 0 0,1 0 1 0 0,-1 0-1 0 0,0-1 0 0 0,-1 1 0 0 0,1-1 0 0 0,-1 1 0 0 0,0-1 0 0 0,-1 0 1 0 0,1 0-1 0 0,-5 5 0 0 0,-1-1 54 0 0,1 0 0 0 0,-1 0 1 0 0,-1 0-1 0 0,0-1 1 0 0,0-1-1 0 0,0 1 0 0 0,-1-2 1 0 0,0 0-1 0 0,-15 7 0 0 0,20-11-55 0 0,1 0 0 0 0,-1 0 0 0 0,0 0 1 0 0,1 0-1 0 0,-1-1 0 0 0,0 0 0 0 0,0-1 0 0 0,0 1 0 0 0,0-1 0 0 0,0 0 0 0 0,0 0 0 0 0,0-1 0 0 0,0 0 0 0 0,0 0 0 0 0,1 0 0 0 0,-1-1 0 0 0,0 0 0 0 0,1 0 0 0 0,-1 0 0 0 0,1-1 0 0 0,0 0 0 0 0,-6-3 0 0 0,9 4-30 0 0,0 0 0 0 0,0 0 0 0 0,0 0 0 0 0,0 0 0 0 0,0 0-1 0 0,0 0 1 0 0,0-1 0 0 0,1 1 0 0 0,-1 0 0 0 0,1-1-1 0 0,-1 0 1 0 0,1 1 0 0 0,0-1 0 0 0,0 0 0 0 0,0 0-1 0 0,1 1 1 0 0,-1-1 0 0 0,1 0 0 0 0,-1 0 0 0 0,1 0 0 0 0,0 0-1 0 0,1-4 1 0 0,9-27-2432 0 0,12 4-4564 0 0,-3 13 19 0 0</inkml:trace>
</inkml:ink>
</file>

<file path=ppt/ink/ink3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0"/>
    </inkml:context>
    <inkml:brush xml:id="br0">
      <inkml:brushProperty name="width" value="0.1" units="cm"/>
      <inkml:brushProperty name="height" value="0.1" units="cm"/>
      <inkml:brushProperty name="color" value="#004F8B"/>
    </inkml:brush>
  </inkml:definitions>
  <inkml:trace contextRef="#ctx0" brushRef="#br0">0 17 1375 0 0,'0'0'3751'0'0,"2"-2"-3523"0"0,4-5-168 0 0,-5 5 501 0 0,0-3-489 0 0</inkml:trace>
</inkml:ink>
</file>

<file path=ppt/ink/ink3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1"/>
    </inkml:context>
    <inkml:brush xml:id="br0">
      <inkml:brushProperty name="width" value="0.1" units="cm"/>
      <inkml:brushProperty name="height" value="0.1" units="cm"/>
      <inkml:brushProperty name="color" value="#004F8B"/>
    </inkml:brush>
  </inkml:definitions>
  <inkml:trace contextRef="#ctx0" brushRef="#br0">568 1 3223 0 0,'0'0'15031'0'0,"-42"-1"-13600"0"0,5 5-1018 0 0,1 0 0 0 0,1 3 1 0 0,-1 1-1 0 0,-42 15 0 0 0,70-18-342 0 0,0-1-1 0 0,0 1 1 0 0,1 0 0 0 0,-1 0-1 0 0,1 1 1 0 0,0 0-1 0 0,1 1 1 0 0,-1-1-1 0 0,1 1 1 0 0,-7 11 0 0 0,-9 14 157 0 0,-18 37 1 0 0,31-54-151 0 0,2-3-33 0 0,-1-1 1 0 0,-1 0-1 0 0,1 0 0 0 0,-12 9 0 0 0,13-14-11 0 0,0 2-1 0 0,0-1 0 0 0,1 1 1 0 0,-1 0-1 0 0,2 0 1 0 0,-1 0-1 0 0,1 1 0 0 0,1 0 1 0 0,-6 14-1 0 0,3-1-33 0 0,1-4 0 0 0,1 0 0 0 0,0 0 0 0 0,2 0 0 0 0,-2 22 0 0 0,5-33 0 0 0,0 0 0 0 0,0 0 0 0 0,1-1 0 0 0,0 1 0 0 0,1 0 0 0 0,-1-1 0 0 0,1 1 0 0 0,0-1 0 0 0,1 0 0 0 0,0 1 0 0 0,0-1 0 0 0,0-1 0 0 0,1 1 0 0 0,-1 0 0 0 0,7 7 0 0 0,0-2-38 0 0,-5-4-118 0 0,0-1 1 0 0,0 1 0 0 0,1-1 0 0 0,-1 0-1 0 0,2-1 1 0 0,-1 1 0 0 0,1-1-1 0 0,10 6 1 0 0,-10-9-1345 0 0</inkml:trace>
</inkml:ink>
</file>

<file path=ppt/ink/ink3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2"/>
    </inkml:context>
    <inkml:brush xml:id="br0">
      <inkml:brushProperty name="width" value="0.1" units="cm"/>
      <inkml:brushProperty name="height" value="0.1" units="cm"/>
      <inkml:brushProperty name="color" value="#004F8B"/>
    </inkml:brush>
  </inkml:definitions>
  <inkml:trace contextRef="#ctx0" brushRef="#br0">18 1 11231 0 0,'0'0'9351'0'0,"-14"30"-6817"0"0,11 14-2005 0 0,3 1 0 0 0,1-1-1 0 0,11 67 1 0 0,-12-108-543 0 0,1 1 0 0 0,0 0 1 0 0,0-1-1 0 0,0 1 0 0 0,0-1 0 0 0,0 1 0 0 0,1-1 0 0 0,0 0 1 0 0,-1 1-1 0 0,1-1 0 0 0,0 0 0 0 0,1 0 0 0 0,-1 0 0 0 0,0-1 0 0 0,1 1 1 0 0,4 3-1 0 0,11 3-2870 0 0,4-5-3694 0 0</inkml:trace>
</inkml:ink>
</file>

<file path=ppt/ink/ink3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3"/>
    </inkml:context>
    <inkml:brush xml:id="br0">
      <inkml:brushProperty name="width" value="0.1" units="cm"/>
      <inkml:brushProperty name="height" value="0.1" units="cm"/>
      <inkml:brushProperty name="color" value="#004F8B"/>
    </inkml:brush>
  </inkml:definitions>
  <inkml:trace contextRef="#ctx0" brushRef="#br0">13 55 12895 0 0,'-12'9'10462'0'0,"12"-9"-10426"0"0,0-1-1 0 0,0 1 1 0 0,0-1-1 0 0,0 1 0 0 0,0-1 1 0 0,0 0-1 0 0,0 1 1 0 0,0-1-1 0 0,0 1 0 0 0,0-1 1 0 0,0 1-1 0 0,0-1 1 0 0,0 1-1 0 0,0-1 0 0 0,1 1 1 0 0,-1-1-1 0 0,0 1 1 0 0,0 0-1 0 0,1-1 0 0 0,-1 1 1 0 0,0-1-1 0 0,1 1 1 0 0,-1-1-1 0 0,0 1 0 0 0,1 0 1 0 0,-1-1-1 0 0,0 1 1 0 0,1 0-1 0 0,-1 0 0 0 0,1-1 1 0 0,-1 1-1 0 0,1 0 1 0 0,-1 0-1 0 0,1-1 0 0 0,17-7 427 0 0,0 1-1 0 0,0 0 1 0 0,0 2-1 0 0,0 0 0 0 0,1 0 1 0 0,30-1-1 0 0,-10 2-283 0 0,0 3-1 0 0,48 3 1 0 0,-58 6-42 0 0,9 2-1702 0 0,-37-10 1321 0 0,0 0 0 0 0,0 0 0 0 0,0 0 1 0 0,1 0-1 0 0,-1 0 0 0 0,0 0 0 0 0,0-1 1 0 0,0 1-1 0 0,0 0 0 0 0,0-1 0 0 0,0 1 1 0 0,0-1-1 0 0,0 1 0 0 0,0-1 0 0 0,0 0 1 0 0,0 1-1 0 0,1-2 0 0 0,2-3-1327 0 0</inkml:trace>
</inkml:ink>
</file>

<file path=ppt/ink/ink3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4"/>
    </inkml:context>
    <inkml:brush xml:id="br0">
      <inkml:brushProperty name="width" value="0.1" units="cm"/>
      <inkml:brushProperty name="height" value="0.1" units="cm"/>
      <inkml:brushProperty name="color" value="#004F8B"/>
    </inkml:brush>
  </inkml:definitions>
  <inkml:trace contextRef="#ctx0" brushRef="#br0">10 74 5983 0 0,'-3'-7'13788'0'0,"-4"-24"-11029"0"0,8 30-2614 0 0,1-1 0 0 0,-1 0 1 0 0,0 0-1 0 0,1 0 0 0 0,-1 0 1 0 0,1 1-1 0 0,-1-1 0 0 0,1 1 1 0 0,0-1-1 0 0,0 1 0 0 0,-1 0 1 0 0,1 0-1 0 0,0-1 0 0 0,0 1 1 0 0,0 1-1 0 0,1-1 0 0 0,-1 0 1 0 0,0 0-1 0 0,0 1 0 0 0,0-1 1 0 0,4 1-1 0 0,55-8 1113 0 0,-52 7-1153 0 0,16 1-520 0 0,1 2 0 0 0,0 0 0 0 0,-1 2 0 0 0,48 12 0 0 0,-39-7-3399 0 0,-15-6-4076 0 0</inkml:trace>
</inkml:ink>
</file>

<file path=ppt/ink/ink3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5"/>
    </inkml:context>
    <inkml:brush xml:id="br0">
      <inkml:brushProperty name="width" value="0.1" units="cm"/>
      <inkml:brushProperty name="height" value="0.1" units="cm"/>
      <inkml:brushProperty name="color" value="#004F8B"/>
    </inkml:brush>
  </inkml:definitions>
  <inkml:trace contextRef="#ctx0" brushRef="#br0">164 51 13391 0 0,'0'0'1591'0'0,"-34"-12"4562"0"0,-70 1-3793 0 0,103 11-2400 0 0,0 0 1 0 0,0 0-1 0 0,-1 0 0 0 0,1 0 0 0 0,0 0 0 0 0,0-1 1 0 0,0 1-1 0 0,-1 0 0 0 0,1-1 0 0 0,0 1 1 0 0,0-1-1 0 0,0 1 0 0 0,0-1 0 0 0,0 0 0 0 0,0 1 1 0 0,0-1-1 0 0,0 0 0 0 0,0 0 0 0 0,-1-1 1 0 0,1 1-148 0 0,1 1 1 0 0,0-1 0 0 0,0 0 0 0 0,-1 0 0 0 0,1 0 0 0 0,0 1 0 0 0,0-1-1 0 0,0 0 1 0 0,0 0 0 0 0,0 1 0 0 0,0-1 0 0 0,0 0 0 0 0,0 0 0 0 0,0 0-1 0 0,1 1 1 0 0,-1-1 0 0 0,0 0 0 0 0,0 0 0 0 0,1 1 0 0 0,-1-1 0 0 0,1-1 0 0 0</inkml:trace>
</inkml:ink>
</file>

<file path=ppt/ink/ink3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6"/>
    </inkml:context>
    <inkml:brush xml:id="br0">
      <inkml:brushProperty name="width" value="0.1" units="cm"/>
      <inkml:brushProperty name="height" value="0.1" units="cm"/>
      <inkml:brushProperty name="color" value="#004F8B"/>
    </inkml:brush>
  </inkml:definitions>
  <inkml:trace contextRef="#ctx0" brushRef="#br0">75 63 9527 0 0,'0'0'432'0'0,"-40"-11"6234"0"0,28 8-2199 0 0,10 2-4328 0 0,1 1 0 0 0,0-1 0 0 0,-1 0 0 0 0,1 1 0 0 0,0-1 0 0 0,-1 0 0 0 0,1 0 0 0 0,0 0 0 0 0,0 0 0 0 0,0 0 0 0 0,0 0 0 0 0,0 0 0 0 0,0 0 0 0 0,0-1 0 0 0,0 1 0 0 0,1 0 0 0 0,-1 0 0 0 0,0-1 0 0 0,1 1 0 0 0,-1-1 0 0 0,0-1 0 0 0,2 2-64 0 0,0 0-1 0 0,-1 1 1 0 0,1-1 0 0 0,0 0 0 0 0,0 0 0 0 0,-1 1 0 0 0,1-1-1 0 0,0 0 1 0 0,0 1 0 0 0,0-1 0 0 0,0 1 0 0 0,0 0-1 0 0,0-1 1 0 0,0 1 0 0 0,0-1 0 0 0,0 1 0 0 0,0 0 0 0 0,0 0-1 0 0,0 0 1 0 0,0 0 0 0 0,2 0 0 0 0,23-3 485 0 0,46-3 866 0 0,-54 4-1365 0 0,0 0 0 0 0,0 1 0 0 0,0 1 0 0 0,18 2 0 0 0,19 1-3502 0 0,-39-5 1570 0 0</inkml:trace>
</inkml:ink>
</file>

<file path=ppt/ink/ink3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7"/>
    </inkml:context>
    <inkml:brush xml:id="br0">
      <inkml:brushProperty name="width" value="0.1" units="cm"/>
      <inkml:brushProperty name="height" value="0.1" units="cm"/>
      <inkml:brushProperty name="color" value="#004F8B"/>
    </inkml:brush>
  </inkml:definitions>
  <inkml:trace contextRef="#ctx0" brushRef="#br0">1 308 3679 0 0,'0'0'12992'0'0,"16"-37"-10888"0"0,-13 24-1881 0 0,1 1 0 0 0,0-1-1 0 0,0 1 1 0 0,1 0 0 0 0,1 1 0 0 0,0-1 0 0 0,0 1-1 0 0,2 1 1 0 0,-1-1 0 0 0,1 1 0 0 0,0 0-1 0 0,1 1 1 0 0,0 0 0 0 0,1 0 0 0 0,0 1-1 0 0,0 0 1 0 0,18-9 0 0 0,-9 5-19 0 0,2 2 1 0 0,-1 1 0 0 0,1 0-1 0 0,0 2 1 0 0,1 0 0 0 0,0 1-1 0 0,0 2 1 0 0,0 0-1 0 0,30-1 1 0 0,-48 5-171 0 0,0-1 0 0 0,-1 1 0 0 0,1 0 0 0 0,0 1 1 0 0,-1-1-1 0 0,1 1 0 0 0,0-1 0 0 0,-1 1 0 0 0,1 0 0 0 0,-1 1 0 0 0,1-1 0 0 0,-1 0 0 0 0,0 1 0 0 0,0 0 0 0 0,1 0 0 0 0,-1 0 0 0 0,-1 0 1 0 0,1 0-1 0 0,0 1 0 0 0,0-1 0 0 0,-1 1 0 0 0,4 4 0 0 0,33 29 406 0 0,-37-35-489 0 0,0 1 0 0 0,0-1 0 0 0,0 0 0 0 0,0 0 0 0 0,0 0 0 0 0,1 0 0 0 0,-1 0 0 0 0,0 0 0 0 0,1-1-1 0 0,-1 1 1 0 0,0-1 0 0 0,1 1 0 0 0,-1-1 0 0 0,1 0 0 0 0,-1 0 0 0 0,1 0 0 0 0,-1-1 0 0 0,0 1 0 0 0,5-1 0 0 0,-1-4-738 0 0</inkml:trace>
</inkml:ink>
</file>

<file path=ppt/ink/ink3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8"/>
    </inkml:context>
    <inkml:brush xml:id="br0">
      <inkml:brushProperty name="width" value="0.1" units="cm"/>
      <inkml:brushProperty name="height" value="0.1" units="cm"/>
      <inkml:brushProperty name="color" value="#004F8B"/>
    </inkml:brush>
  </inkml:definitions>
  <inkml:trace contextRef="#ctx0" brushRef="#br0">36 3 8663 0 0,'-5'-2'13816'0'0,"-3"26"-13718"0"0,2 1-1 0 0,0 0 0 0 0,2 0 1 0 0,1 0-1 0 0,1 1 0 0 0,1 0 0 0 0,1-1 1 0 0,1 1-1 0 0,2-1 0 0 0,0 0 1 0 0,2 1-1 0 0,9 28 0 0 0,-4-41-3812 0 0</inkml:trace>
</inkml:ink>
</file>

<file path=ppt/ink/ink3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29"/>
    </inkml:context>
    <inkml:brush xml:id="br0">
      <inkml:brushProperty name="width" value="0.1" units="cm"/>
      <inkml:brushProperty name="height" value="0.1" units="cm"/>
      <inkml:brushProperty name="color" value="#004F8B"/>
    </inkml:brush>
  </inkml:definitions>
  <inkml:trace contextRef="#ctx0" brushRef="#br0">0 13 5063 0 0,'12'3'8781'0'0,"15"4"-6404"0"0,15-7 255 0 0,23-11 1149 0 0,-48 7-2663 0 0,1 1 1 0 0,29-2 0 0 0,-46 5-579 0 0,15 8-486 0 0,-14-7-171 0 0,1 0-349 0 0,0-1 0 0 0,0 1 1 0 0,0 0-1 0 0,0-1 0 0 0,0 0 0 0 0,0 0 0 0 0,0 0 0 0 0,0 0 0 0 0,5-1 1 0 0,-1-1-1217 0 0</inkml:trace>
</inkml:ink>
</file>

<file path=ppt/ink/ink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5.207"/>
    </inkml:context>
    <inkml:brush xml:id="br0">
      <inkml:brushProperty name="width" value="0.1" units="cm"/>
      <inkml:brushProperty name="height" value="0.1" units="cm"/>
      <inkml:brushProperty name="color" value="#008C3A"/>
    </inkml:brush>
  </inkml:definitions>
  <inkml:trace contextRef="#ctx0" brushRef="#br0">199 1 15551 0 0,'0'0'1408'0'0,"-21"13"-960"0"0,13-7 138 0 0,1 1 0 0 0,0 0 0 0 0,0 1 0 0 0,1-1 0 0 0,0 1 0 0 0,0 1 0 0 0,-6 11 1 0 0,-30 70 657 0 0,25-50-810 0 0,14-35-403 0 0,-8 19 196 0 0,1 0 0 0 0,1 0 1 0 0,0 1-1 0 0,-7 43 0 0 0,15-62-189 0 0,0-1-1 0 0,1 1 1 0 0,0-1 0 0 0,0 1-1 0 0,1-1 1 0 0,-1 1-1 0 0,1-1 1 0 0,0 1 0 0 0,0-1-1 0 0,1 0 1 0 0,0 0-1 0 0,3 8 1 0 0,-2-9-33 0 0,-1-1 0 0 0,1 0 0 0 0,0 1 0 0 0,0-1 1 0 0,0 0-1 0 0,0-1 0 0 0,0 1 0 0 0,0-1 0 0 0,1 1 0 0 0,-1-1 0 0 0,1 0 0 0 0,0 0 0 0 0,0-1 1 0 0,0 1-1 0 0,0-1 0 0 0,0 0 0 0 0,0 0 0 0 0,8 1 0 0 0,-2-1 11 0 0,0-1 1 0 0,0-1-1 0 0,0 0 0 0 0,0 0 1 0 0,0-1-1 0 0,0 0 0 0 0,-1-1 1 0 0,1 0-1 0 0,-1-1 0 0 0,1 0 1 0 0,-1 0-1 0 0,0-1 0 0 0,-1 0 1 0 0,1 0-1 0 0,14-13 0 0 0,-22 17-9 0 0,1 0-1 0 0,-1 0 0 0 0,1 0 0 0 0,-1 0 1 0 0,0-1-1 0 0,0 1 0 0 0,1-1 0 0 0,-1 1 0 0 0,0-1 1 0 0,0 1-1 0 0,0-1 0 0 0,0 0 0 0 0,-1 1 0 0 0,1-1 1 0 0,0 0-1 0 0,-1 0 0 0 0,1-2 0 0 0,-1 3 6 0 0,0 0-1 0 0,0 0 0 0 0,0-1 0 0 0,-1 1 1 0 0,1 0-1 0 0,0 0 0 0 0,-1-1 1 0 0,1 1-1 0 0,-1 0 0 0 0,1 0 0 0 0,-1 0 1 0 0,1 0-1 0 0,-1 0 0 0 0,0 0 0 0 0,0 0 1 0 0,1 0-1 0 0,-1 0 0 0 0,0 0 1 0 0,-2-1-1 0 0,0 0 12 0 0,0-1 0 0 0,-1 1 0 0 0,0 0 0 0 0,0 0 0 0 0,0 0-1 0 0,1 1 1 0 0,-1 0 0 0 0,-1-1 0 0 0,1 1 0 0 0,0 1 0 0 0,0-1 0 0 0,0 1 0 0 0,-6-1 0 0 0,-4 3-129 0 0,1-1 0 0 0,0 2-1 0 0,-21 6 1 0 0,-21 4-682 0 0</inkml:trace>
</inkml:ink>
</file>

<file path=ppt/ink/ink3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0"/>
    </inkml:context>
    <inkml:brush xml:id="br0">
      <inkml:brushProperty name="width" value="0.1" units="cm"/>
      <inkml:brushProperty name="height" value="0.1" units="cm"/>
      <inkml:brushProperty name="color" value="#004F8B"/>
    </inkml:brush>
  </inkml:definitions>
  <inkml:trace contextRef="#ctx0" brushRef="#br0">1 19 5527 0 0,'7'1'9418'0'0,"23"-1"-6169"0"0,104-10 2966 0 0,70 1-6100 0 0,-151 9-2139 0 0,-37 0 275 0 0</inkml:trace>
</inkml:ink>
</file>

<file path=ppt/ink/ink3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1"/>
    </inkml:context>
    <inkml:brush xml:id="br0">
      <inkml:brushProperty name="width" value="0.1" units="cm"/>
      <inkml:brushProperty name="height" value="0.1" units="cm"/>
      <inkml:brushProperty name="color" value="#004F8B"/>
    </inkml:brush>
  </inkml:definitions>
  <inkml:trace contextRef="#ctx0" brushRef="#br0">1 39 6391 0 0,'9'-5'13322'0'0,"34"-16"-12266"0"0,-25 17-765 0 0,0 0 0 0 0,0 2 0 0 0,1 0 0 0 0,-1 2 0 0 0,0 0 0 0 0,1 1 0 0 0,-1 0 0 0 0,0 2 0 0 0,27 6 0 0 0,-33-6-213 0 0,0 1 1 0 0,-1 1-1 0 0,0 0 1 0 0,0 0-1 0 0,0 1 0 0 0,0 1 1 0 0,-1 0-1 0 0,0 0 1 0 0,0 1-1 0 0,-1 0 0 0 0,0 0 1 0 0,-1 1-1 0 0,0 1 1 0 0,14 19-1 0 0,-7-1-45 0 0,-1 1-1 0 0,-1 1 1 0 0,-1 0-1 0 0,-2 0 1 0 0,8 45-1 0 0,-6-29-19 0 0,-10-41-813 0 0,5 22-7889 0 0</inkml:trace>
</inkml:ink>
</file>

<file path=ppt/ink/ink3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2"/>
    </inkml:context>
    <inkml:brush xml:id="br0">
      <inkml:brushProperty name="width" value="0.1" units="cm"/>
      <inkml:brushProperty name="height" value="0.1" units="cm"/>
      <inkml:brushProperty name="color" value="#004F8B"/>
    </inkml:brush>
  </inkml:definitions>
  <inkml:trace contextRef="#ctx0" brushRef="#br0">0 29 9359 0 0,'13'-28'14239'0'0,"-8"47"-13876"0"0,-1 0 0 0 0,-1 1 0 0 0,-1-1-1 0 0,-1 1 1 0 0,-1 23 0 0 0,-1-17-319 0 0,2-1-1 0 0,6 42 1 0 0,-4-53-316 0 0,-1-4 383 0 0,0-1 0 0 0,0 1 0 0 0,0-1 0 0 0,2 0 0 0 0,-1 0 0 0 0,6 10 0 0 0,-8-17-263 0 0,0-1 1 0 0,0 1 0 0 0,1-1-1 0 0,-1 1 1 0 0,1-1-1 0 0,-1 1 1 0 0,1-1-1 0 0,-1 0 1 0 0,1 0-1 0 0,0 0 1 0 0,0 0 0 0 0,-1 0-1 0 0,1 0 1 0 0,0 0-1 0 0,0 0 1 0 0,0-1-1 0 0,0 1 1 0 0,0-1 0 0 0,0 0-1 0 0,0 1 1 0 0,0-1-1 0 0,0 0 1 0 0,0 0-1 0 0,0 0 1 0 0,0 0 0 0 0,0-1-1 0 0,0 1 1 0 0,0-1-1 0 0,0 1 1 0 0,0-1-1 0 0,0 1 1 0 0,0-1-1 0 0,0 0 1 0 0,-1 0 0 0 0,3-1-1 0 0,3-2-2666 0 0</inkml:trace>
</inkml:ink>
</file>

<file path=ppt/ink/ink3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3"/>
    </inkml:context>
    <inkml:brush xml:id="br0">
      <inkml:brushProperty name="width" value="0.1" units="cm"/>
      <inkml:brushProperty name="height" value="0.1" units="cm"/>
      <inkml:brushProperty name="color" value="#004F8B"/>
    </inkml:brush>
  </inkml:definitions>
  <inkml:trace contextRef="#ctx0" brushRef="#br0">0 68 5063 0 0,'0'0'9436'0'0,"12"-38"-1996"0"0,-9 36-7155 0 0,0 0-1 0 0,0 0 1 0 0,0 0-1 0 0,0 0 1 0 0,1 1-1 0 0,-1-1 1 0 0,1 1-1 0 0,-1 0 0 0 0,1 0 1 0 0,-1 0-1 0 0,7 0 1 0 0,46-3 710 0 0,-39 3-785 0 0,10-1-2 0 0,14-1-60 0 0,0 1 0 0 0,1 2 0 0 0,-1 2 0 0 0,61 10 0 0 0,-86-7-53 0 0,-15-4-194 0 0,0-1-1 0 0,0 1 1 0 0,1 0 0 0 0,-1-1-1 0 0,0 0 1 0 0,1 1 0 0 0,-1-1-1 0 0,1 0 1 0 0,-1 0 0 0 0,0 0-1 0 0,1 0 1 0 0,-1 0 0 0 0,1 0-1 0 0,-1 0 1 0 0,0 0 0 0 0,1 0-1 0 0,-1-1 1 0 0,2 0 0 0 0,13-19-5969 0 0</inkml:trace>
</inkml:ink>
</file>

<file path=ppt/ink/ink3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4"/>
    </inkml:context>
    <inkml:brush xml:id="br0">
      <inkml:brushProperty name="width" value="0.1" units="cm"/>
      <inkml:brushProperty name="height" value="0.1" units="cm"/>
      <inkml:brushProperty name="color" value="#004F8B"/>
    </inkml:brush>
  </inkml:definitions>
  <inkml:trace contextRef="#ctx0" brushRef="#br0">0 63 6911 0 0,'2'-3'14634'0'0,"6"-2"-12905"0"0,153-32 1437 0 0,-109 30-3131 0 0,1 1-1 0 0,87 4 0 0 0,-111 1-1927 0 0,-18-1-70 0 0</inkml:trace>
</inkml:ink>
</file>

<file path=ppt/ink/ink3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5"/>
    </inkml:context>
    <inkml:brush xml:id="br0">
      <inkml:brushProperty name="width" value="0.1" units="cm"/>
      <inkml:brushProperty name="height" value="0.1" units="cm"/>
      <inkml:brushProperty name="color" value="#004F8B"/>
    </inkml:brush>
  </inkml:definitions>
  <inkml:trace contextRef="#ctx0" brushRef="#br0">1 30 2759 0 0,'0'0'18616'0'0,"7"-14"-17051"0"0,8 10-1416 0 0,0 0-1 0 0,0 1 0 0 0,0 1 1 0 0,0 1-1 0 0,1 0 0 0 0,-1 1 0 0 0,1 0 1 0 0,-1 1-1 0 0,29 6 0 0 0,22 0-2028 0 0</inkml:trace>
</inkml:ink>
</file>

<file path=ppt/ink/ink3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6"/>
    </inkml:context>
    <inkml:brush xml:id="br0">
      <inkml:brushProperty name="width" value="0.1" units="cm"/>
      <inkml:brushProperty name="height" value="0.1" units="cm"/>
      <inkml:brushProperty name="color" value="#004F8B"/>
    </inkml:brush>
  </inkml:definitions>
  <inkml:trace contextRef="#ctx0" brushRef="#br0">1 3 7631 0 0,'0'0'1706'0'0,"35"20"2963"0"0,-22-18-3931 0 0,0 0 0 0 0,0-1 1 0 0,0-1-1 0 0,-1 0 0 0 0,1-1 0 0 0,0 0 1 0 0,24-6-1 0 0,25-2 573 0 0,-29 5-1112 0 0,-12-2-3890 0 0</inkml:trace>
</inkml:ink>
</file>

<file path=ppt/ink/ink3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7"/>
    </inkml:context>
    <inkml:brush xml:id="br0">
      <inkml:brushProperty name="width" value="0.1" units="cm"/>
      <inkml:brushProperty name="height" value="0.1" units="cm"/>
      <inkml:brushProperty name="color" value="#004F8B"/>
    </inkml:brush>
  </inkml:definitions>
  <inkml:trace contextRef="#ctx0" brushRef="#br0">43 1 11431 0 0,'0'0'9622'0'0,"-10"18"-7720"0"0,6-14-1812 0 0,1 0 0 0 0,0 1-1 0 0,0-1 1 0 0,0 0 0 0 0,0 1 0 0 0,1 0-1 0 0,0 0 1 0 0,0-1 0 0 0,0 1-1 0 0,1 0 1 0 0,-1 1 0 0 0,1-1 0 0 0,1 0-1 0 0,-1 0 1 0 0,1 0 0 0 0,0 9 0 0 0,0 13 130 0 0,7 50 1 0 0,-6-67-221 0 0,2 22 75 0 0,-2-17-24 0 0,1-1 1 0 0,0 0 0 0 0,0 1-1 0 0,8 21 1 0 0,-9-34-68 0 0,0 0 0 0 0,-1-1 0 0 0,1 1-1 0 0,0-1 1 0 0,0 0 0 0 0,0 1 0 0 0,0-1 0 0 0,0 0-1 0 0,0 1 1 0 0,0-1 0 0 0,0 0 0 0 0,1 0 0 0 0,-1 0 0 0 0,0 0-1 0 0,1 0 1 0 0,-1 0 0 0 0,1 0 0 0 0,-1-1 0 0 0,1 1-1 0 0,-1-1 1 0 0,1 1 0 0 0,-1-1 0 0 0,1 1 0 0 0,0-1 0 0 0,-1 0-1 0 0,1 0 1 0 0,0 1 0 0 0,-1-1 0 0 0,1-1 0 0 0,0 1-1 0 0,-1 0 1 0 0,1 0 0 0 0,2-1 0 0 0,7-4-3576 0 0</inkml:trace>
</inkml:ink>
</file>

<file path=ppt/ink/ink3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8"/>
    </inkml:context>
    <inkml:brush xml:id="br0">
      <inkml:brushProperty name="width" value="0.1" units="cm"/>
      <inkml:brushProperty name="height" value="0.1" units="cm"/>
      <inkml:brushProperty name="color" value="#004F8B"/>
    </inkml:brush>
  </inkml:definitions>
  <inkml:trace contextRef="#ctx0" brushRef="#br0">5 94 6447 0 0,'-4'-1'12022'0'0,"28"-16"-9665"0"0,-8 11-1855 0 0,1 1 1 0 0,-1 1 0 0 0,1 0-1 0 0,0 1 1 0 0,0 1-1 0 0,0 0 1 0 0,0 2 0 0 0,0 0-1 0 0,18 2 1 0 0,34-2 513 0 0,37 8-593 0 0,-105-8-727 0 0,1 0 1 0 0,0-1-1 0 0,-1 1 1 0 0,1-1-1 0 0,0 0 1 0 0,-1 1-1 0 0,1-1 0 0 0,-1 0 1 0 0,1 0-1 0 0,-1 0 1 0 0,0 0-1 0 0,1 0 0 0 0,-1 0 1 0 0,0-1-1 0 0,0 1 1 0 0,0 0-1 0 0,0-1 0 0 0,0 1 1 0 0,0-1-1 0 0,0 1 1 0 0,0-1-1 0 0,0 1 1 0 0,-1-1-1 0 0,1 1 0 0 0,-1-1 1 0 0,1 0-1 0 0,-1 1 1 0 0,0-1-1 0 0,1 0 0 0 0,-1 1 1 0 0,0-4-1 0 0,1 1-58 0 0,3-10-1845 0 0</inkml:trace>
</inkml:ink>
</file>

<file path=ppt/ink/ink3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39"/>
    </inkml:context>
    <inkml:brush xml:id="br0">
      <inkml:brushProperty name="width" value="0.1" units="cm"/>
      <inkml:brushProperty name="height" value="0.1" units="cm"/>
      <inkml:brushProperty name="color" value="#004F8B"/>
    </inkml:brush>
  </inkml:definitions>
  <inkml:trace contextRef="#ctx0" brushRef="#br0">1 47 5527 0 0,'6'-1'9411'0'0,"23"-7"-6778"0"0,21 0-676 0 0,-18 2-467 0 0,0 1 0 0 0,41 0 0 0 0,150-9 700 0 0,-218 14-2083 0 0,1 0 0 0 0,-1 1-1 0 0,1-1 1 0 0,-1 1-1 0 0,0 0 1 0 0,1 1 0 0 0,5 1-1 0 0,7 2-1945 0 0,0-2-4644 0 0</inkml:trace>
</inkml:ink>
</file>

<file path=ppt/ink/ink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5.560"/>
    </inkml:context>
    <inkml:brush xml:id="br0">
      <inkml:brushProperty name="width" value="0.1" units="cm"/>
      <inkml:brushProperty name="height" value="0.1" units="cm"/>
      <inkml:brushProperty name="color" value="#008C3A"/>
    </inkml:brush>
  </inkml:definitions>
  <inkml:trace contextRef="#ctx0" brushRef="#br0">266 0 19151 0 0,'-23'11'612'0'0,"1"1"-1"0"0,0 0 0 0 0,1 2 1 0 0,0 0-1 0 0,1 2 0 0 0,1 0 0 0 0,0 1 1 0 0,1 1-1 0 0,1 0 0 0 0,1 2 1 0 0,-14 21-1 0 0,27-37-576 0 0,1-1 0 0 0,0 0 0 0 0,0 1 0 0 0,1 0 0 0 0,-1 0-1 0 0,1-1 1 0 0,0 1 0 0 0,0 0 0 0 0,0 0 0 0 0,0 0 0 0 0,1 0 0 0 0,0 0 0 0 0,-1 0 0 0 0,2 0-1 0 0,-1 0 1 0 0,0 0 0 0 0,2 6 0 0 0,-1-7-20 0 0,0-1 0 0 0,1 1 0 0 0,-1 0 0 0 0,1-1-1 0 0,-1 0 1 0 0,1 1 0 0 0,0-1 0 0 0,0 0 0 0 0,0 0 0 0 0,0 0 0 0 0,1 0 0 0 0,-1 0 0 0 0,0 0-1 0 0,1-1 1 0 0,-1 1 0 0 0,1-1 0 0 0,0 1 0 0 0,0-1 0 0 0,-1 0 0 0 0,1 0 0 0 0,0-1-1 0 0,0 1 1 0 0,0 0 0 0 0,5-1 0 0 0,7 2-29 0 0,0-2-1 0 0,0 1 1 0 0,1-2-1 0 0,-1 0 1 0 0,0-1-1 0 0,0-1 1 0 0,0 0-1 0 0,-1-1 1 0 0,1-1-1 0 0,-1 0 1 0 0,0-1-1 0 0,0 0 1 0 0,-1-1-1 0 0,0 0 1 0 0,0-2-1 0 0,0 1 1 0 0,-1-1 0 0 0,-1-1-1 0 0,1 0 1 0 0,15-20-1 0 0,-24 28-3 0 0,-1-1-1 0 0,0 0 1 0 0,0 0-1 0 0,0 0 1 0 0,0-1-1 0 0,0 1 1 0 0,-1 0-1 0 0,1-1 1 0 0,-1 1-1 0 0,0-1 0 0 0,0 1 1 0 0,0-1-1 0 0,-1 1 1 0 0,1-1-1 0 0,-1 0 1 0 0,0 1-1 0 0,0-1 1 0 0,0 0-1 0 0,0 1 1 0 0,-1-1-1 0 0,0 0 1 0 0,1 1-1 0 0,-1-1 1 0 0,-1 1-1 0 0,1-1 1 0 0,0 1-1 0 0,-1 0 1 0 0,0-1-1 0 0,1 1 1 0 0,-1 0-1 0 0,-1 0 1 0 0,1 0-1 0 0,0 1 1 0 0,-1-1-1 0 0,-3-3 1 0 0,-1 1-75 0 0,0-1 0 0 0,-1 1 0 0 0,1 1 0 0 0,-1 0 0 0 0,-1 0 0 0 0,1 0 1 0 0,0 1-1 0 0,-1 0 0 0 0,0 1 0 0 0,0 0 0 0 0,0 0 0 0 0,0 1 0 0 0,-11-1 0 0 0,-2 2-1243 0 0,-1-1-57 0 0</inkml:trace>
</inkml:ink>
</file>

<file path=ppt/ink/ink3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0"/>
    </inkml:context>
    <inkml:brush xml:id="br0">
      <inkml:brushProperty name="width" value="0.1" units="cm"/>
      <inkml:brushProperty name="height" value="0.1" units="cm"/>
      <inkml:brushProperty name="color" value="#004F8B"/>
    </inkml:brush>
  </inkml:definitions>
  <inkml:trace contextRef="#ctx0" brushRef="#br0">1 50 10591 0 0,'35'-5'2403'0'0,"9"-7"4348"0"0,8-2-3122 0 0,14 5-1292 0 0,-49 6-2211 0 0,1 0 1 0 0,0 1-1 0 0,-1 1 1 0 0,32 1-1 0 0,6 7-3671 0 0,-46-5 1730 0 0</inkml:trace>
</inkml:ink>
</file>

<file path=ppt/ink/ink3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1"/>
    </inkml:context>
    <inkml:brush xml:id="br0">
      <inkml:brushProperty name="width" value="0.1" units="cm"/>
      <inkml:brushProperty name="height" value="0.1" units="cm"/>
      <inkml:brushProperty name="color" value="#004F8B"/>
    </inkml:brush>
  </inkml:definitions>
  <inkml:trace contextRef="#ctx0" brushRef="#br0">1 1 6911 0 0,'4'10'206'0'0,"-3"-7"129"0"0,0-1-1 0 0,0 1 1 0 0,0 0-1 0 0,0 0 1 0 0,14 22 10580 0 0,12-19-7826 0 0,-14-5-2680 0 0,0 1 1 0 0,-1-2-1 0 0,1 0 0 0 0,0 0 1 0 0,-1-1-1 0 0,19-4 0 0 0,3-4-2742 0 0,1-4-3650 0 0,-16 4-1481 0 0</inkml:trace>
</inkml:ink>
</file>

<file path=ppt/ink/ink3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2"/>
    </inkml:context>
    <inkml:brush xml:id="br0">
      <inkml:brushProperty name="width" value="0.1" units="cm"/>
      <inkml:brushProperty name="height" value="0.1" units="cm"/>
      <inkml:brushProperty name="color" value="#004F8B"/>
    </inkml:brush>
  </inkml:definitions>
  <inkml:trace contextRef="#ctx0" brushRef="#br0">42 1 9215 0 0,'-1'4'10697'0'0,"-3"22"-9027"0"0,-12 155 2213 0 0,8-101-3214 0 0,1-25-486 0 0,3 0 1 0 0,3 1 0 0 0,6 67-1 0 0,-5-121-143 0 0,1 1 0 0 0,-1 0 0 0 0,1 0 0 0 0,-1 0 0 0 0,1-1 0 0 0,0 1 0 0 0,0 0 0 0 0,0-1 0 0 0,3 6 0 0 0,-3-8-121 0 0,-1 1 0 0 0,1-1 0 0 0,0 1 0 0 0,-1-1 0 0 0,1 0 0 0 0,0 1 0 0 0,0-1 0 0 0,0 0 0 0 0,-1 1 0 0 0,1-1 0 0 0,0 0 0 0 0,0 0 0 0 0,0 0 0 0 0,-1 0 0 0 0,1 0 0 0 0,0 0 0 0 0,0 0 0 0 0,0 0 0 0 0,-1 0 0 0 0,1 0 0 0 0,0 0 0 0 0,0 0 0 0 0,0 0 0 0 0,-1-1 0 0 0,1 1 0 0 0,0 0 0 0 0,0-1 0 0 0,-1 1 0 0 0,1-1 0 0 0,0 1 0 0 0,0-1 0 0 0,-1 1 0 0 0,1-1 0 0 0,-1 1 0 0 0,2-1 0 0 0,8-7-1408 0 0</inkml:trace>
</inkml:ink>
</file>

<file path=ppt/ink/ink3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3"/>
    </inkml:context>
    <inkml:brush xml:id="br0">
      <inkml:brushProperty name="width" value="0.1" units="cm"/>
      <inkml:brushProperty name="height" value="0.1" units="cm"/>
      <inkml:brushProperty name="color" value="#004F8B"/>
    </inkml:brush>
  </inkml:definitions>
  <inkml:trace contextRef="#ctx0" brushRef="#br0">171 114 10447 0 0,'10'-33'5504'0'0,"-11"32"-5311"0"0,-1-1 0 0 0,1 1 0 0 0,0-1 0 0 0,-1 1 0 0 0,1 0 0 0 0,-1-1 0 0 0,1 1 0 0 0,-1 0 0 0 0,0 0-1 0 0,1 0 1 0 0,-1 0 0 0 0,0 1 0 0 0,0-1 0 0 0,1 0 0 0 0,-1 1 0 0 0,0-1 0 0 0,0 1 0 0 0,0 0 0 0 0,0-1 0 0 0,0 1 0 0 0,0 0-1 0 0,0 0 1 0 0,0 0 0 0 0,0 1 0 0 0,0-1 0 0 0,0 0 0 0 0,0 1 0 0 0,1-1 0 0 0,-1 1 0 0 0,0 0 0 0 0,0-1 0 0 0,0 1 0 0 0,1 0 0 0 0,-1 0-1 0 0,0 0 1 0 0,1 0 0 0 0,-2 2 0 0 0,-7 4-20 0 0,1 1-1 0 0,0-1 1 0 0,0 2-1 0 0,-11 12 0 0 0,12-12-177 0 0,1-1 0 0 0,0 1 0 0 0,1 0 0 0 0,0 1 0 0 0,0 0 0 0 0,-6 14 0 0 0,11-21-2 0 0,0 1-1 0 0,0-1 0 0 0,0 0 0 0 0,1 0 0 0 0,-1 0 1 0 0,1 0-1 0 0,0 1 0 0 0,0-1 0 0 0,0 0 1 0 0,1 0-1 0 0,-1 0 0 0 0,1 1 0 0 0,0-1 0 0 0,0 0 1 0 0,0 0-1 0 0,0 0 0 0 0,0 0 0 0 0,0 0 0 0 0,1 0 1 0 0,0-1-1 0 0,-1 1 0 0 0,1 0 0 0 0,0-1 0 0 0,0 1 1 0 0,1-1-1 0 0,-1 0 0 0 0,4 3 0 0 0,6 3 192 0 0,0 0 0 0 0,0 0 0 0 0,1-2 0 0 0,0 0 0 0 0,0 0 1 0 0,0-1-1 0 0,17 4 0 0 0,-8-3 12 0 0,-1 2-1 0 0,25 12 1 0 0,-41-17-146 0 0,0 0-1 0 0,0 0 1 0 0,0 1-1 0 0,0 0 1 0 0,0 0-1 0 0,-1 0 1 0 0,1 0 0 0 0,-1 1-1 0 0,0-1 1 0 0,-1 1-1 0 0,1 0 1 0 0,4 10-1 0 0,-7-12-19 0 0,0 0 0 0 0,1 0 0 0 0,-1 0 0 0 0,-1 0 0 0 0,1 0 0 0 0,-1 1 0 0 0,1-1 0 0 0,-1 0 0 0 0,0 0 0 0 0,0 1 0 0 0,0-1 0 0 0,0 0-1 0 0,-1 1 1 0 0,0-1 0 0 0,1 0 0 0 0,-3 4 0 0 0,1 0-37 0 0,-1-1-1 0 0,-1 1 0 0 0,1-1 0 0 0,-1 0 0 0 0,0 0 1 0 0,-1 0-1 0 0,-4 6 0 0 0,-6 2 38 0 0,-1 1 0 0 0,0-2 0 0 0,0 0 0 0 0,-22 12 0 0 0,33-21-22 0 0,0-1 0 0 0,-1 1 1 0 0,0-2-1 0 0,1 1 0 0 0,-1 0 0 0 0,0-1 0 0 0,0 0 0 0 0,-1-1 0 0 0,1 1 0 0 0,0-1 0 0 0,-8 0 0 0 0,12-1-2 0 0,-1-1 0 0 0,0 1 0 0 0,1-1 0 0 0,-1 0 0 0 0,0 0 0 0 0,1 0 0 0 0,-1 0 0 0 0,1 0 1 0 0,-1-1-1 0 0,1 1 0 0 0,0-1 0 0 0,0 1 0 0 0,0-1 0 0 0,-1 0 0 0 0,2 0 0 0 0,-1 0 0 0 0,0 0 0 0 0,0 0 0 0 0,1-1 0 0 0,-1 1 1 0 0,1 0-1 0 0,-1-1 0 0 0,1 1 0 0 0,0-1 0 0 0,0 0 0 0 0,0 1 0 0 0,0-6 0 0 0,-3-5-25 0 0,2 0 0 0 0,-1 0 1 0 0,2 0-1 0 0,0-1 0 0 0,0 1 0 0 0,1-1 0 0 0,1 1 0 0 0,0 0 1 0 0,1-1-1 0 0,1 1 0 0 0,0 0 0 0 0,0 0 0 0 0,2 0 0 0 0,-1 1 1 0 0,2 0-1 0 0,-1-1 0 0 0,2 2 0 0 0,0-1 0 0 0,0 1 0 0 0,1 0 1 0 0,0 0-1 0 0,1 1 0 0 0,16-15 0 0 0,10-5-37 0 0,-7 7 106 0 0,45-50-1 0 0,-67 67-71 0 0,-1-1 0 0 0,0 1 0 0 0,0-1 0 0 0,-1 0 0 0 0,0 0 0 0 0,0 0 0 0 0,-1-1 0 0 0,0 1 0 0 0,0-1 0 0 0,-1 0 0 0 0,0 0 0 0 0,0 0 0 0 0,1-15 0 0 0,-3 20 42 0 0,0 1 0 0 0,0 0 1 0 0,0 0-1 0 0,-1 0 0 0 0,1 0 1 0 0,-1 0-1 0 0,1 0 0 0 0,-1-1 0 0 0,0 1 1 0 0,0 1-1 0 0,0-1 0 0 0,0 0 1 0 0,0 0-1 0 0,-1 0 0 0 0,1 0 0 0 0,0 1 1 0 0,-1-1-1 0 0,1 1 0 0 0,-1-1 1 0 0,0 1-1 0 0,1-1 0 0 0,-1 1 1 0 0,0 0-1 0 0,0 0 0 0 0,-4-2 0 0 0,2 2-88 0 0,0-1 0 0 0,0 1 0 0 0,0 0 0 0 0,0 0 0 0 0,0 1-1 0 0,0-1 1 0 0,0 1 0 0 0,0 0 0 0 0,-1 0 0 0 0,1 0-1 0 0,0 1 1 0 0,-6 1 0 0 0</inkml:trace>
</inkml:ink>
</file>

<file path=ppt/ink/ink3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4"/>
    </inkml:context>
    <inkml:brush xml:id="br0">
      <inkml:brushProperty name="width" value="0.1" units="cm"/>
      <inkml:brushProperty name="height" value="0.1" units="cm"/>
      <inkml:brushProperty name="color" value="#004F8B"/>
    </inkml:brush>
  </inkml:definitions>
  <inkml:trace contextRef="#ctx0" brushRef="#br0">103 4 10135 0 0,'-2'-3'9267'0'0,"-39"76"-6612"0"0,29-54-2202 0 0,0 1 0 0 0,-10 28 0 0 0,19-40-340 0 0,0 0-1 0 0,1 0 1 0 0,0 0 0 0 0,1 1-1 0 0,-1-1 1 0 0,2 0 0 0 0,-1 1-1 0 0,1-1 1 0 0,1 1-1 0 0,0 8 1 0 0,0-11-98 0 0,0 1 1 0 0,1-1-1 0 0,-1 0 0 0 0,1-1 0 0 0,0 1 1 0 0,1 0-1 0 0,-1 0 0 0 0,1-1 0 0 0,0 1 0 0 0,0-1 1 0 0,1 0-1 0 0,0 0 0 0 0,0 0 0 0 0,0-1 1 0 0,0 1-1 0 0,1-1 0 0 0,-1 0 0 0 0,1 0 1 0 0,0-1-1 0 0,1 0 0 0 0,-1 1 0 0 0,0-2 1 0 0,1 1-1 0 0,0-1 0 0 0,0 1 0 0 0,6 0 0 0 0,-3-1 36 0 0,1 0 0 0 0,-1-1-1 0 0,0-1 1 0 0,1 0 0 0 0,-1 0-1 0 0,0 0 1 0 0,1-1-1 0 0,-1-1 1 0 0,0 1 0 0 0,0-2-1 0 0,0 1 1 0 0,0-1 0 0 0,-1-1-1 0 0,1 1 1 0 0,-1-1-1 0 0,16-11 1 0 0,-15 9 26 0 0,0-1 0 0 0,-1 0 0 0 0,0 0 0 0 0,-1-1 0 0 0,1 0 0 0 0,-2 0 0 0 0,1-1 0 0 0,-1 0-1 0 0,0 0 1 0 0,-1 0 0 0 0,0-1 0 0 0,0 0 0 0 0,-1 0 0 0 0,-1 0 0 0 0,5-20 0 0 0,-7 24-49 0 0,0 1 0 0 0,0-1 0 0 0,-1 1 0 0 0,0-1 0 0 0,0 1-1 0 0,-1-1 1 0 0,0 0 0 0 0,0 1 0 0 0,0 0 0 0 0,0-1 0 0 0,-1 1 0 0 0,0 0 0 0 0,0-1 0 0 0,0 1 0 0 0,-1 0 0 0 0,0 1-1 0 0,0-1 1 0 0,0 0 0 0 0,0 1 0 0 0,-1 0 0 0 0,0 0 0 0 0,0 0 0 0 0,0 0 0 0 0,0 0 0 0 0,-1 1 0 0 0,1 0 0 0 0,-1 0-1 0 0,0 0 1 0 0,0 0 0 0 0,0 1 0 0 0,-10-4 0 0 0,11 6 44 0 0,-1-1 0 0 0,1 0 0 0 0,0 1 0 0 0,-1 0 0 0 0,1 0 1 0 0,-1 0-1 0 0,1 1 0 0 0,0-1 0 0 0,-1 1 0 0 0,-3 1 0 0 0,-9 1-2686 0 0</inkml:trace>
</inkml:ink>
</file>

<file path=ppt/ink/ink3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5"/>
    </inkml:context>
    <inkml:brush xml:id="br0">
      <inkml:brushProperty name="width" value="0.1" units="cm"/>
      <inkml:brushProperty name="height" value="0.1" units="cm"/>
      <inkml:brushProperty name="color" value="#004F8B"/>
    </inkml:brush>
  </inkml:definitions>
  <inkml:trace contextRef="#ctx0" brushRef="#br0">120 34 11519 0 0,'0'0'887'0'0,"-29"16"732"0"0,18-7-351 0 0,0 0 0 0 0,0 1 0 0 0,1 1 0 0 0,0 0 1 0 0,-15 23-1 0 0,23-30-1101 0 0,0 0 0 0 0,0 0 0 0 0,1 1-1 0 0,-1-1 1 0 0,1 1 0 0 0,0-1 0 0 0,0 1 0 0 0,1 0 0 0 0,-1-1 0 0 0,1 1 0 0 0,0 0 0 0 0,0 0 0 0 0,1-1 0 0 0,0 1-1 0 0,-1 0 1 0 0,1-1 0 0 0,1 1 0 0 0,1 4 0 0 0,-2-7-126 0 0,0 1 1 0 0,1-1-1 0 0,-1 1 1 0 0,1-1-1 0 0,0 0 0 0 0,-1 0 1 0 0,1 1-1 0 0,0-1 1 0 0,0-1-1 0 0,0 1 0 0 0,1 0 1 0 0,-1 0-1 0 0,0-1 1 0 0,1 0-1 0 0,-1 1 0 0 0,1-1 1 0 0,-1 0-1 0 0,1 0 1 0 0,0 0-1 0 0,-1 0 0 0 0,1-1 1 0 0,0 1-1 0 0,0-1 1 0 0,-1 0-1 0 0,1 0 0 0 0,0 0 1 0 0,0 0-1 0 0,0 0 1 0 0,-1 0-1 0 0,6-2 0 0 0,7-1 100 0 0,0-1-1 0 0,-1-1 1 0 0,1 0-1 0 0,-1-1 0 0 0,0 0 1 0 0,21-14-1 0 0,-27 15-91 0 0,-1 0-1 0 0,0 0 1 0 0,0-1 0 0 0,0 0-1 0 0,-1 0 1 0 0,1-1-1 0 0,-2 0 1 0 0,1 0 0 0 0,-1 0-1 0 0,0 0 1 0 0,0-1-1 0 0,5-14 1 0 0,-9 19-30 0 0,0 0 1 0 0,0 0-1 0 0,0 0 1 0 0,-1 0-1 0 0,1-1 0 0 0,-1 1 1 0 0,0 0-1 0 0,0 0 0 0 0,0 0 1 0 0,-1-1-1 0 0,1 1 1 0 0,-1 0-1 0 0,0 0 0 0 0,1 0 1 0 0,-1 0-1 0 0,-1 0 0 0 0,1 0 1 0 0,0 0-1 0 0,-1 0 1 0 0,0 0-1 0 0,1 0 0 0 0,-1 1 1 0 0,0-1-1 0 0,0 1 0 0 0,-1-1 1 0 0,1 1-1 0 0,0 0 1 0 0,-1 0-1 0 0,1 0 0 0 0,-1 0 1 0 0,0 0-1 0 0,0 1 0 0 0,0-1 1 0 0,0 1-1 0 0,-3-1 1 0 0,-1-1-5 0 0,-1 0 0 0 0,1 0 0 0 0,-1 1 1 0 0,1 0-1 0 0,-1 0 0 0 0,0 1 1 0 0,0 0-1 0 0,0 1 0 0 0,0 0 1 0 0,0 0-1 0 0,0 0 0 0 0,1 1 1 0 0,-12 2-1 0 0,-9 5-1436 0 0</inkml:trace>
</inkml:ink>
</file>

<file path=ppt/ink/ink3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6"/>
    </inkml:context>
    <inkml:brush xml:id="br0">
      <inkml:brushProperty name="width" value="0.1" units="cm"/>
      <inkml:brushProperty name="height" value="0.1" units="cm"/>
      <inkml:brushProperty name="color" value="#004F8B"/>
    </inkml:brush>
  </inkml:definitions>
  <inkml:trace contextRef="#ctx0" brushRef="#br0">84 56 1839 0 0,'0'0'7672'0'0,"-6"-42"4524"0"0,6 41-12104 0 0,-1 0 1 0 0,1 0-1 0 0,0 1 0 0 0,-1-1 1 0 0,1 0-1 0 0,-1 0 0 0 0,1 1 0 0 0,-1-1 1 0 0,1 1-1 0 0,-1-1 0 0 0,0 0 0 0 0,1 1 1 0 0,-1-1-1 0 0,0 1 0 0 0,1 0 1 0 0,-1-1-1 0 0,0 1 0 0 0,0-1 0 0 0,1 1 1 0 0,-1 0-1 0 0,0 0 0 0 0,0-1 0 0 0,0 1 1 0 0,1 0-1 0 0,-1 0 0 0 0,0 0 0 0 0,0 0 1 0 0,0 0-1 0 0,0 0 0 0 0,1 0 1 0 0,-2 0-1 0 0,0 1-18 0 0,1 1 0 0 0,0-1 0 0 0,-1 0 0 0 0,1 0 0 0 0,0 0 0 0 0,0 1 0 0 0,0-1 1 0 0,0 0-1 0 0,0 1 0 0 0,0-1 0 0 0,1 1 0 0 0,-1-1 0 0 0,0 1 0 0 0,0 1 0 0 0,-13 58-35 0 0,1 38 136 0 0,5-1 0 0 0,3 1 1 0 0,12 136-1 0 0,-7-233-212 0 0,1 0 0 0 0,-1 0 1 0 0,0 0-1 0 0,1 0 0 0 0,0 0 0 0 0,-1 0 0 0 0,1 0 0 0 0,0 0 0 0 0,0 0 1 0 0,0 0-1 0 0,2 3 0 0 0,-2-4-16 0 0,-1-1 0 0 0,1 1 0 0 0,-1-1 1 0 0,1 1-1 0 0,0-1 0 0 0,-1 1 0 0 0,1-1 0 0 0,0 1 1 0 0,0-1-1 0 0,-1 0 0 0 0,1 1 0 0 0,0-1 0 0 0,0 0 0 0 0,-1 0 1 0 0,1 0-1 0 0,0 0 0 0 0,0 1 0 0 0,0-1 0 0 0,-1 0 0 0 0,1 0 1 0 0,1-1-1 0 0,1 1-142 0 0,-1-1 1 0 0,1 0 0 0 0,-1 0-1 0 0,0-1 1 0 0,0 1 0 0 0,0 0-1 0 0,1-1 1 0 0,-1 1 0 0 0,-1-1-1 0 0,1 0 1 0 0,0 1 0 0 0,0-1-1 0 0,-1 0 1 0 0,1 0 0 0 0,-1 0-1 0 0,1-1 1 0 0,1-3 0 0 0</inkml:trace>
</inkml:ink>
</file>

<file path=ppt/ink/ink3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7"/>
    </inkml:context>
    <inkml:brush xml:id="br0">
      <inkml:brushProperty name="width" value="0.1" units="cm"/>
      <inkml:brushProperty name="height" value="0.1" units="cm"/>
      <inkml:brushProperty name="color" value="#004F8B"/>
    </inkml:brush>
  </inkml:definitions>
  <inkml:trace contextRef="#ctx0" brushRef="#br0">34 94 9559 0 0,'-33'-3'10050'0'0,"48"-5"-7143"0"0,1 2-2410 0 0,1 2 0 0 0,0 1 0 0 0,-1 0-1 0 0,1 1 1 0 0,34 0 0 0 0,-28 1 59 0 0,1-1 0 0 0,29-5 1 0 0,-41 4-504 0 0,3-1 57 0 0,0 1 0 0 0,0 0 1 0 0,1 1-1 0 0,-1 1 0 0 0,1 1 1 0 0,27 2-1 0 0,-42-2-292 0 0,1-1 1 0 0,0 1-1 0 0,0 0 0 0 0,-1-1 0 0 0,1 0 1 0 0,-1 1-1 0 0,1-1 0 0 0,0 0 0 0 0,-1 0 1 0 0,1 1-1 0 0,-1-1 0 0 0,1-1 0 0 0,-1 1 1 0 0,0 0-1 0 0,0 0 0 0 0,1 0 0 0 0,-1-1 1 0 0,0 1-1 0 0,0 0 0 0 0,0-1 1 0 0,0 1-1 0 0,0-1 0 0 0,-1 0 0 0 0,1 1 1 0 0,0-3-1 0 0,3-6-1661 0 0</inkml:trace>
</inkml:ink>
</file>

<file path=ppt/ink/ink3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8"/>
    </inkml:context>
    <inkml:brush xml:id="br0">
      <inkml:brushProperty name="width" value="0.1" units="cm"/>
      <inkml:brushProperty name="height" value="0.1" units="cm"/>
      <inkml:brushProperty name="color" value="#004F8B"/>
    </inkml:brush>
  </inkml:definitions>
  <inkml:trace contextRef="#ctx0" brushRef="#br0">0 61 5527 0 0,'2'-3'8753'0'0,"11"-7"-5442"0"0,29 2 305 0 0,63-5 0 0 0,29-5-1912 0 0,-61 10-1815 0 0,-42 8-5027 0 0</inkml:trace>
</inkml:ink>
</file>

<file path=ppt/ink/ink3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49"/>
    </inkml:context>
    <inkml:brush xml:id="br0">
      <inkml:brushProperty name="width" value="0.1" units="cm"/>
      <inkml:brushProperty name="height" value="0.1" units="cm"/>
      <inkml:brushProperty name="color" value="#004F8B"/>
    </inkml:brush>
  </inkml:definitions>
  <inkml:trace contextRef="#ctx0" brushRef="#br0">89 229 1375 0 0,'0'0'107'0'0,"-1"-2"-63"0"0,0-2 307 0 0,0 1-1 0 0,0-1 1 0 0,0 1-1 0 0,1-1 1 0 0,-1 0-1 0 0,1 1 1 0 0,0-1-1 0 0,1-7 1 0 0,-4-26 3834 0 0,2 36-3838 0 0,-11-40 1543 0 0,4 14-1238 0 0,0-13 5727 0 0,8 39-6306 0 0,-1-2 366 0 0,0 0-1 0 0,0 0 0 0 0,0 0 1 0 0,0 0-1 0 0,-1 0 1 0 0,1 0-1 0 0,-1 1 0 0 0,0-1 1 0 0,-2-3-1 0 0,4 6-354 0 0,0-1-1 0 0,-1 1 1 0 0,1-1-1 0 0,0 1 1 0 0,-1-1-1 0 0,1 1 1 0 0,-1-1 0 0 0,1 1-1 0 0,-1-1 1 0 0,1 1-1 0 0,-1 0 1 0 0,1-1-1 0 0,-1 1 1 0 0,0 0-1 0 0,1 0 1 0 0,-1-1-1 0 0,1 1 1 0 0,-1 0 0 0 0,0 0-1 0 0,1 0 1 0 0,-1 0-1 0 0,0 0 1 0 0,1 0-1 0 0,-1 0 1 0 0,0 0-1 0 0,1 0 1 0 0,-1 0-1 0 0,0 0 1 0 0,1 0 0 0 0,-1 0-1 0 0,1 0 1 0 0,-1 1-1 0 0,0-1 1 0 0,-9 23 953 0 0,6 47-985 0 0,4-56 266 0 0,-2 119-54 0 0,21 186 0 0 0,-19-316-391 0 0,11 54 252 0 0,-11-56-225 0 0,1 0 1 0 0,-1 0-1 0 0,0 0 0 0 0,1 0 0 0 0,-1 0 0 0 0,1 0 1 0 0,-1 0-1 0 0,1 0 0 0 0,0-1 0 0 0,-1 1 1 0 0,1 0-1 0 0,0 0 0 0 0,0-1 0 0 0,-1 1 1 0 0,1 0-1 0 0,0-1 0 0 0,0 1 0 0 0,2 0 1 0 0,-2-1-148 0 0,0 0 1 0 0,0 0 0 0 0,0 0 0 0 0,0 0-1 0 0,0 0 1 0 0,0-1 0 0 0,0 1-1 0 0,0 0 1 0 0,0-1 0 0 0,0 1 0 0 0,0-1-1 0 0,0 1 1 0 0,-1-1 0 0 0,1 0 0 0 0,0 1-1 0 0,0-1 1 0 0,0 0 0 0 0,-1 1 0 0 0,1-1-1 0 0,0 0 1 0 0,-1 0 0 0 0,1 0-1 0 0,0-1 1 0 0</inkml:trace>
</inkml:ink>
</file>

<file path=ppt/ink/ink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5.966"/>
    </inkml:context>
    <inkml:brush xml:id="br0">
      <inkml:brushProperty name="width" value="0.1" units="cm"/>
      <inkml:brushProperty name="height" value="0.1" units="cm"/>
      <inkml:brushProperty name="color" value="#008C3A"/>
    </inkml:brush>
  </inkml:definitions>
  <inkml:trace contextRef="#ctx0" brushRef="#br0">0 17 8287 0 0,'0'0'639'0'0,"33"-4"6798"0"0,-20 0-6541 0 0,1 1 0 0 0,0 1 0 0 0,0 0 0 0 0,1 1 0 0 0,15 0 0 0 0,-15 2-1177 0 0,1 0 0 0 0,-1 1-1 0 0,1 0 1 0 0,21 7 0 0 0,-26-5-1389 0 0</inkml:trace>
</inkml:ink>
</file>

<file path=ppt/ink/ink3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0"/>
    </inkml:context>
    <inkml:brush xml:id="br0">
      <inkml:brushProperty name="width" value="0.1" units="cm"/>
      <inkml:brushProperty name="height" value="0.1" units="cm"/>
      <inkml:brushProperty name="color" value="#004F8B"/>
    </inkml:brush>
  </inkml:definitions>
  <inkml:trace contextRef="#ctx0" brushRef="#br0">33 42 5527 0 0,'-32'2'13944'0'0,"37"-6"-13680"0"0,1 1 0 0 0,0-1-1 0 0,1 1 1 0 0,-1 0 0 0 0,1 1-1 0 0,-1 0 1 0 0,1 0 0 0 0,0 0-1 0 0,-1 1 1 0 0,1 0 0 0 0,13 0-1 0 0,-4-1 166 0 0,64-6 1714 0 0,107 3 0 0 0,-173 5-2013 0 0,62 5 364 0 0,-74-5-428 0 0,-1 0-7 0 0,18 8-388 0 0,-18-7 155 0 0,0-1 0 0 0,1 1 1 0 0,-1 0-1 0 0,0-1 1 0 0,0 1-1 0 0,0-1 0 0 0,0 0 1 0 0,1 1-1 0 0,-1-1 0 0 0,0 0 1 0 0,0 0-1 0 0,1 0 1 0 0,-1 0-1 0 0,0 0 0 0 0,1 0 1 0 0,-1 0-1 0 0,0 0 0 0 0,0-1 1 0 0,1 1-1 0 0,-1 0 1 0 0,0-1-1 0 0,0 1 0 0 0,0-1 1 0 0,0 1-1 0 0,1-1 0 0 0,1-1 1 0 0,5-4-1406 0 0</inkml:trace>
</inkml:ink>
</file>

<file path=ppt/ink/ink3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1"/>
    </inkml:context>
    <inkml:brush xml:id="br0">
      <inkml:brushProperty name="width" value="0.1" units="cm"/>
      <inkml:brushProperty name="height" value="0.1" units="cm"/>
      <inkml:brushProperty name="color" value="#004F8B"/>
    </inkml:brush>
  </inkml:definitions>
  <inkml:trace contextRef="#ctx0" brushRef="#br0">1 176 8287 0 0,'0'0'756'0'0,"9"-27"8035"0"0,-8 23-8471 0 0,-1 0 0 0 0,0 0 0 0 0,1 0 0 0 0,0 1 0 0 0,0-1 0 0 0,0 0 0 0 0,0 1 0 0 0,0-1 0 0 0,1 0 0 0 0,0 1 0 0 0,0 0 0 0 0,0-1 0 0 0,0 1 0 0 0,0 0 0 0 0,0 0 0 0 0,1 0 0 0 0,0 1 0 0 0,-1-1 0 0 0,1 0 0 0 0,0 1 0 0 0,1 0 0 0 0,-1 0 0 0 0,0 0 0 0 0,0 0 0 0 0,5-1 0 0 0,14-9 219 0 0,0 1 0 0 0,39-12 1 0 0,-55 21-398 0 0,9-3-153 0 0,0 1 0 0 0,0 1 1 0 0,1 0-1 0 0,-1 1 0 0 0,1 0 0 0 0,18 1 1 0 0,22 6-8546 0 0,-37-1 256 0 0</inkml:trace>
</inkml:ink>
</file>

<file path=ppt/ink/ink3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2"/>
    </inkml:context>
    <inkml:brush xml:id="br0">
      <inkml:brushProperty name="width" value="0.1" units="cm"/>
      <inkml:brushProperty name="height" value="0.1" units="cm"/>
      <inkml:brushProperty name="color" value="#004F8B"/>
    </inkml:brush>
  </inkml:definitions>
  <inkml:trace contextRef="#ctx0" brushRef="#br0">0 16 6911 0 0,'8'-11'17960'0'0,"10"9"-17446"0"0,0 0-1 0 0,1 2 1 0 0,-1 0 0 0 0,31 4-1 0 0,-25-2-1723 0 0,46-1 0 0 0,-56-3-318 0 0,-1 1-324 0 0</inkml:trace>
</inkml:ink>
</file>

<file path=ppt/ink/ink3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3"/>
    </inkml:context>
    <inkml:brush xml:id="br0">
      <inkml:brushProperty name="width" value="0.1" units="cm"/>
      <inkml:brushProperty name="height" value="0.1" units="cm"/>
      <inkml:brushProperty name="color" value="#004F8B"/>
    </inkml:brush>
  </inkml:definitions>
  <inkml:trace contextRef="#ctx0" brushRef="#br0">59 1 15607 0 0,'-21'2'5699'0'0,"6"1"-2817"0"0,5 21-2090 0 0,5 3-683 0 0,1 1 0 0 0,2-1 0 0 0,1 1 0 0 0,1 0 0 0 0,4 33 0 0 0,0 27 56 0 0,-4-71-196 0 0,-1-5-98 0 0,0 0 1 0 0,1 0-1 0 0,1 0 0 0 0,0-1 1 0 0,0 1-1 0 0,1 0 1 0 0,1-1-1 0 0,0 1 0 0 0,1-1 1 0 0,0 0-1 0 0,7 15 0 0 0,-5-20-2195 0 0</inkml:trace>
</inkml:ink>
</file>

<file path=ppt/ink/ink3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4"/>
    </inkml:context>
    <inkml:brush xml:id="br0">
      <inkml:brushProperty name="width" value="0.1" units="cm"/>
      <inkml:brushProperty name="height" value="0.1" units="cm"/>
      <inkml:brushProperty name="color" value="#004F8B"/>
    </inkml:brush>
  </inkml:definitions>
  <inkml:trace contextRef="#ctx0" brushRef="#br0">13 50 5527 0 0,'-12'0'14954'0'0,"14"-2"-14745"0"0,1-1 0 0 0,0 1 0 0 0,0 0 0 0 0,0 0 0 0 0,0 0 0 0 0,1 1 0 0 0,-1-1 0 0 0,0 1 0 0 0,1-1 0 0 0,-1 1 0 0 0,6-1 0 0 0,48-7 671 0 0,-33 6-349 0 0,124-11 982 0 0,-86 12-4851 0 0</inkml:trace>
</inkml:ink>
</file>

<file path=ppt/ink/ink3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5"/>
    </inkml:context>
    <inkml:brush xml:id="br0">
      <inkml:brushProperty name="width" value="0.1" units="cm"/>
      <inkml:brushProperty name="height" value="0.1" units="cm"/>
      <inkml:brushProperty name="color" value="#004F8B"/>
    </inkml:brush>
  </inkml:definitions>
  <inkml:trace contextRef="#ctx0" brushRef="#br0">211 1 5527 0 0,'-3'1'39'0'0,"-1"1"-1"0"0,0-1 1 0 0,1 1-1 0 0,0 0 1 0 0,-1 0-1 0 0,1 1 1 0 0,0-1-1 0 0,-5 5 1 0 0,-38 49 8220 0 0,25-29-3938 0 0,-39 38-381 0 0,56-60-3838 0 0,0 0-1 0 0,0 0 1 0 0,0 0 0 0 0,1 0 0 0 0,0 0-1 0 0,0 1 1 0 0,0 0 0 0 0,0-1 0 0 0,1 1-1 0 0,0 0 1 0 0,1 0 0 0 0,-1 1 0 0 0,0 7-1 0 0,-2 14 150 0 0,1 46-1 0 0,3-55-173 0 0,-1 1 49 0 0,0 0-1 0 0,2-1 0 0 0,1 1 1 0 0,0 0-1 0 0,9 35 0 0 0,-9-50-89 0 0,0 0 1 0 0,0-1-1 0 0,0 1 0 0 0,0 0 0 0 0,1-1 1 0 0,0 1-1 0 0,0-1 0 0 0,0 0 0 0 0,0 0 1 0 0,1 0-1 0 0,0 0 0 0 0,0-1 0 0 0,0 1 1 0 0,0-1-1 0 0,0 0 0 0 0,0 0 0 0 0,1-1 1 0 0,0 1-1 0 0,-1-1 0 0 0,1 0 1 0 0,0 0-1 0 0,0 0 0 0 0,0-1 0 0 0,0 0 1 0 0,1 0-1 0 0,8 0 0 0 0,14 0 126 0 0,0-1 0 0 0,0-1-1 0 0,0-1 1 0 0,0-2 0 0 0,0-1 0 0 0,0-1 0 0 0,-1-2-1 0 0,40-15 1 0 0,-35 16-407 0 0,-29 7 57 0 0,0 0 0 0 0,-1-1 0 0 0,1 1 0 0 0,-1-1 0 0 0,1 1 0 0 0,0-1 1 0 0,-1 0-1 0 0,1 0 0 0 0,-1 0 0 0 0,0 0 0 0 0,1 0 0 0 0,2-3 0 0 0,-3 2-254 0 0,-1 1 1 0 0,1-1-1 0 0,-1 0 0 0 0,0 0 1 0 0,0 0-1 0 0,0 0 0 0 0,0 0 1 0 0,0 0-1 0 0,0 0 1 0 0,0 0-1 0 0,-1 0 0 0 0,1-4 1 0 0,2-25-5243 0 0</inkml:trace>
</inkml:ink>
</file>

<file path=ppt/ink/ink3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6"/>
    </inkml:context>
    <inkml:brush xml:id="br0">
      <inkml:brushProperty name="width" value="0.1" units="cm"/>
      <inkml:brushProperty name="height" value="0.1" units="cm"/>
      <inkml:brushProperty name="color" value="#004F8B"/>
    </inkml:brush>
  </inkml:definitions>
  <inkml:trace contextRef="#ctx0" brushRef="#br0">1 68 12319 0 0,'0'0'1119'0'0,"25"-16"4241"0"0,11 6-3757 0 0,-1 2 0 0 0,1 2 0 0 0,55-3 0 0 0,-37 4-623 0 0,-11 1-566 0 0,10-1-289 0 0,-19 0-7243 0 0</inkml:trace>
</inkml:ink>
</file>

<file path=ppt/ink/ink3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7"/>
    </inkml:context>
    <inkml:brush xml:id="br0">
      <inkml:brushProperty name="width" value="0.1" units="cm"/>
      <inkml:brushProperty name="height" value="0.1" units="cm"/>
      <inkml:brushProperty name="color" value="#004F8B"/>
    </inkml:brush>
  </inkml:definitions>
  <inkml:trace contextRef="#ctx0" brushRef="#br0">10 61 16527 0 0,'0'0'1658'0'0,"-9"-14"242"0"0,10 11-1779 0 0,0 1 1 0 0,0-1 0 0 0,0 1-1 0 0,1-1 1 0 0,-1 1 0 0 0,1 0 0 0 0,-1 0-1 0 0,1-1 1 0 0,0 1 0 0 0,0 0-1 0 0,0 1 1 0 0,0-1 0 0 0,0 0 0 0 0,1 1-1 0 0,-1-1 1 0 0,0 1 0 0 0,1-1 0 0 0,-1 1-1 0 0,1 0 1 0 0,0 0 0 0 0,-1 0-1 0 0,1 1 1 0 0,0-1 0 0 0,-1 1 0 0 0,5-1-1 0 0,8-1 669 0 0,0 1 0 0 0,-1 1-1 0 0,21 2 1 0 0,-28-2-735 0 0,33-3-5248 0 0</inkml:trace>
</inkml:ink>
</file>

<file path=ppt/ink/ink3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8"/>
    </inkml:context>
    <inkml:brush xml:id="br0">
      <inkml:brushProperty name="width" value="0.1" units="cm"/>
      <inkml:brushProperty name="height" value="0.1" units="cm"/>
      <inkml:brushProperty name="color" value="#004F8B"/>
    </inkml:brush>
  </inkml:definitions>
  <inkml:trace contextRef="#ctx0" brushRef="#br0">1 24 17911 0 0,'0'0'2858'0'0,"31"-2"795"0"0,61-11-2302 0 0,-54 8-3386 0 0,-21 2 824 0 0</inkml:trace>
</inkml:ink>
</file>

<file path=ppt/ink/ink3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59"/>
    </inkml:context>
    <inkml:brush xml:id="br0">
      <inkml:brushProperty name="width" value="0.1" units="cm"/>
      <inkml:brushProperty name="height" value="0.1" units="cm"/>
      <inkml:brushProperty name="color" value="#004F8B"/>
    </inkml:brush>
  </inkml:definitions>
  <inkml:trace contextRef="#ctx0" brushRef="#br0">32 32 2759 0 0,'5'-13'15404'0'0,"0"-3"-9677"0"0,-5 16-5705 0 0,0 0 1 0 0,0 0 0 0 0,-1 0-1 0 0,1 0 1 0 0,0-1-1 0 0,0 1 1 0 0,0 0-1 0 0,0 0 1 0 0,0 0 0 0 0,0 0-1 0 0,0 0 1 0 0,0-1-1 0 0,-1 1 1 0 0,1 0-1 0 0,0 0 1 0 0,0 0 0 0 0,0 0-1 0 0,0 0 1 0 0,-1 0-1 0 0,1 0 1 0 0,0 0-1 0 0,0 0 1 0 0,0-1 0 0 0,0 1-1 0 0,-1 0 1 0 0,1 0-1 0 0,0 0 1 0 0,0 0-1 0 0,0 0 1 0 0,0 0 0 0 0,-1 0-1 0 0,1 0 1 0 0,0 0-1 0 0,0 0 1 0 0,0 0-1 0 0,-1 1 1 0 0,1-1 0 0 0,0 0-1 0 0,0 0 1 0 0,0 0-1 0 0,0 0 1 0 0,-1 0-1 0 0,1 0 1 0 0,0 0 0 0 0,0 0-1 0 0,0 0 1 0 0,0 1-1 0 0,0-1 1 0 0,-1 0-1 0 0,1 0 1 0 0,0 0 0 0 0,0 0-1 0 0,0 0 1 0 0,0 1-1 0 0,0-1 1 0 0,-6 17 350 0 0,0 19-125 0 0,-4 64 3 0 0,-2 61 100 0 0,12-136-369 0 0,1 0 0 0 0,2 0 0 0 0,0-1 0 0 0,10 40 0 0 0,2-7 1834 0 0,-14-56-1814 0 0,-1-1 0 0 0,0 0-1 0 0,1 1 1 0 0,-1-1 0 0 0,0 0 0 0 0,0 1-1 0 0,1-1 1 0 0,-1 0 0 0 0,1 0 0 0 0,-1 1-1 0 0,0-1 1 0 0,1 0 0 0 0,-1 0 0 0 0,0 0-1 0 0,1 0 1 0 0,-1 1 0 0 0,1-1 0 0 0,-1 0-1 0 0,1 0 1 0 0,-1 0 0 0 0,0 0 0 0 0,1 0-1 0 0,-1 0 1 0 0,1 0 0 0 0,-1 0 0 0 0,1 0-1 0 0,-1 0 1 0 0,0 0 0 0 0,1-1 0 0 0,-1 1-1 0 0,1 0 1 0 0,-1 0 0 0 0,1 0 0 0 0,-1 0-1 0 0,0-1 1 0 0,1 1 0 0 0,-1 0 0 0 0,1-1-1 0 0,20-7-2052 0 0,-11 4-1958 0 0</inkml:trace>
</inkml:ink>
</file>

<file path=ppt/ink/ink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26.367"/>
    </inkml:context>
    <inkml:brush xml:id="br0">
      <inkml:brushProperty name="width" value="0.1" units="cm"/>
      <inkml:brushProperty name="height" value="0.1" units="cm"/>
      <inkml:brushProperty name="color" value="#008C3A"/>
    </inkml:brush>
  </inkml:definitions>
  <inkml:trace contextRef="#ctx0" brushRef="#br0">0 19 9215 0 0,'0'0'976'0'0,"9"1"-976"0"0,1-1 0 0 0,2-2 1360 0 0,2-1 240 0 0,2 0 40 0 0,5 1 16 0 0,2 1-712 0 0,2 0-144 0 0,2 1-24 0 0,0 0-8 0 0,0-3-592 0 0,-2 1-176 0 0,-1-1 72 0 0</inkml:trace>
</inkml:ink>
</file>

<file path=ppt/ink/ink3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0"/>
    </inkml:context>
    <inkml:brush xml:id="br0">
      <inkml:brushProperty name="width" value="0.1" units="cm"/>
      <inkml:brushProperty name="height" value="0.1" units="cm"/>
      <inkml:brushProperty name="color" value="#004F8B"/>
    </inkml:brush>
  </inkml:definitions>
  <inkml:trace contextRef="#ctx0" brushRef="#br0">229 49 9095 0 0,'41'-18'6166'0'0,"-41"18"-6030"0"0,0-1 0 0 0,0 1 0 0 0,0 0 0 0 0,1-1 0 0 0,-1 1 0 0 0,0 0 0 0 0,0-1 0 0 0,0 1 0 0 0,0-1 0 0 0,0 1 0 0 0,0 0 1 0 0,0-1-1 0 0,0 1 0 0 0,0-1 0 0 0,0 1 0 0 0,-1 0 0 0 0,1-1 0 0 0,0 1 0 0 0,0-1 0 0 0,-3-2 1361 0 0,3 3-1361 0 0,0 0 0 0 0,-1-1 0 0 0,1 1 0 0 0,-1 0 0 0 0,-19-8 1566 0 0,-22 3-700 0 0,30 5-891 0 0,0 1 0 0 0,0 0-1 0 0,0 0 1 0 0,1 1 0 0 0,-1 1-1 0 0,1 0 1 0 0,-1 1 0 0 0,1 0 0 0 0,0 1-1 0 0,0 0 1 0 0,-18 11 0 0 0,26-13-105 0 0,-1 0 1 0 0,0 0-1 0 0,1 0 1 0 0,0 0-1 0 0,0 1 1 0 0,0-1-1 0 0,0 1 1 0 0,0 0-1 0 0,1 0 1 0 0,-1 0 0 0 0,1 0-1 0 0,0 0 1 0 0,1 1-1 0 0,-1-1 1 0 0,1 0-1 0 0,0 1 1 0 0,0 0-1 0 0,0-1 1 0 0,0 1-1 0 0,1-1 1 0 0,0 1-1 0 0,0 0 1 0 0,0-1-1 0 0,1 1 1 0 0,-1 0-1 0 0,1-1 1 0 0,0 1-1 0 0,0-1 1 0 0,1 1 0 0 0,-1-1-1 0 0,1 0 1 0 0,4 7-1 0 0,-2-4 6 0 0,0 0 0 0 0,0-1 1 0 0,0 0-1 0 0,1 1 0 0 0,0-2 0 0 0,1 1 0 0 0,-1 0 0 0 0,1-1 0 0 0,0 0 1 0 0,0-1-1 0 0,1 1 0 0 0,-1-1 0 0 0,9 3 0 0 0,15 7 359 0 0,60 19 1 0 0,-62-24 63 0 0,41 19 1 0 0,-63-26-436 0 0,-1 1 0 0 0,0 0 0 0 0,1 0-1 0 0,-1 1 1 0 0,-1-1 0 0 0,1 1 0 0 0,-1 0 0 0 0,1 1-1 0 0,-1-1 1 0 0,5 7 0 0 0,-8-9 1 0 0,0 1 0 0 0,0-1 0 0 0,0 1 0 0 0,0-1 0 0 0,-1 1 0 0 0,1-1 0 0 0,-1 1 0 0 0,0-1 0 0 0,1 1 0 0 0,-1 0 0 0 0,0-1 0 0 0,0 1 0 0 0,-1-1 0 0 0,1 1 0 0 0,-1 0 0 0 0,1-1 0 0 0,-1 1 0 0 0,0-1 0 0 0,0 0 0 0 0,0 1 0 0 0,0-1 0 0 0,0 1 0 0 0,0-1 0 0 0,-1 0 0 0 0,-2 4 0 0 0,-2 2 47 0 0,0-1 0 0 0,0 1 0 0 0,-1-1 0 0 0,0-1-1 0 0,0 1 1 0 0,-1-1 0 0 0,0-1 0 0 0,0 1 0 0 0,0-1 0 0 0,0 0 0 0 0,-1-1-1 0 0,0 0 1 0 0,0-1 0 0 0,0 0 0 0 0,-15 4 0 0 0,19-6-50 0 0,0-1 0 0 0,0 1 0 0 0,1-1 0 0 0,-1 0 0 0 0,0 0 0 0 0,0-1 0 0 0,0 1 0 0 0,0-1 0 0 0,0 0 1 0 0,0 0-1 0 0,1-1 0 0 0,-1 1 0 0 0,0-1 0 0 0,1 0 0 0 0,0 0 0 0 0,-1-1 0 0 0,1 1 0 0 0,0-1 0 0 0,0 0 0 0 0,0 0 0 0 0,1-1 0 0 0,-1 1 0 0 0,1-1 1 0 0,-1 0-1 0 0,1 1 0 0 0,1-1 0 0 0,-1-1 0 0 0,0 1 0 0 0,1 0 0 0 0,0-1 0 0 0,-3-7 0 0 0,3 8-1 0 0,1-1 0 0 0,0 1 0 0 0,-1 0-1 0 0,2 0 1 0 0,-1-1 0 0 0,0 1 0 0 0,1-1 0 0 0,0 1 0 0 0,0 0 0 0 0,0-1-1 0 0,0 1 1 0 0,1-1 0 0 0,0 1 0 0 0,0 0 0 0 0,0-1 0 0 0,0 1 0 0 0,1 0-1 0 0,-1 0 1 0 0,1 0 0 0 0,0 0 0 0 0,1 0 0 0 0,-1 0 0 0 0,6-6-1 0 0,5-4-3 0 0,0 1 0 0 0,1 1 0 0 0,1 0-1 0 0,24-16 1 0 0,20-15 148 0 0,-41 25-194 0 0,-1 0 0 0 0,0-1-1 0 0,-2 0 1 0 0,0-2 0 0 0,-1 1-1 0 0,-1-2 1 0 0,-1 0 0 0 0,-1 0-1 0 0,9-26 1 0 0,-19 43 53 0 0,-2 0 0 0 0,0 4-32 0 0,0-1 1 0 0,0 1-1 0 0,0 0 0 0 0,0 0 0 0 0,0 0 0 0 0,0 0 1 0 0,0 0-1 0 0,-1 0 0 0 0,1 0 0 0 0,0 0 0 0 0,-1 1 1 0 0,1-1-1 0 0,-1 0 0 0 0,1 1 0 0 0,0-1 1 0 0,-1 1-1 0 0,0-1 0 0 0,1 1 0 0 0,-1 0 0 0 0,1 0 1 0 0,-1 0-1 0 0,-2 0 0 0 0,-30 2-1129 0 0,17 6-3687 0 0</inkml:trace>
</inkml:ink>
</file>

<file path=ppt/ink/ink3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1"/>
    </inkml:context>
    <inkml:brush xml:id="br0">
      <inkml:brushProperty name="width" value="0.1" units="cm"/>
      <inkml:brushProperty name="height" value="0.1" units="cm"/>
      <inkml:brushProperty name="color" value="#004F8B"/>
    </inkml:brush>
  </inkml:definitions>
  <inkml:trace contextRef="#ctx0" brushRef="#br0">141 26 14223 0 0,'0'0'4818'0'0,"-18"15"-2197"0"0,6-6-2493 0 0,2 1 0 0 0,-1 1-1 0 0,1 0 1 0 0,1 0 0 0 0,0 1 0 0 0,0 0 0 0 0,1 1-1 0 0,1 0 1 0 0,0 0 0 0 0,1 0 0 0 0,1 1 0 0 0,0 0 0 0 0,-4 16-1 0 0,7-24-83 0 0,1 0 0 0 0,0 0 0 0 0,0 1 0 0 0,1-1 0 0 0,0 0 0 0 0,0 1 0 0 0,0-1 0 0 0,1 0 0 0 0,0 0 0 0 0,0 1 0 0 0,1-1 0 0 0,-1 0 0 0 0,1 0 0 0 0,1 0 0 0 0,-1 0 0 0 0,1-1 0 0 0,0 1 0 0 0,0-1 0 0 0,1 0 0 0 0,-1 1 0 0 0,1-2 0 0 0,0 1 0 0 0,1 0 0 0 0,-1-1 0 0 0,1 0 0 0 0,0 0 0 0 0,0 0 0 0 0,0 0 0 0 0,1-1 0 0 0,-1 0 0 0 0,1 0 0 0 0,10 4 0 0 0,-8-5 9 0 0,0 0-1 0 0,0 0 1 0 0,0 0-1 0 0,0-1 1 0 0,0-1 0 0 0,0 1-1 0 0,0-1 1 0 0,0 0-1 0 0,0-1 1 0 0,0 0-1 0 0,0 0 1 0 0,0-1 0 0 0,13-4-1 0 0,-16 4-12 0 0,1 0-1 0 0,0 0 1 0 0,-1 0 0 0 0,1-1-1 0 0,-1 0 1 0 0,0 0-1 0 0,0-1 1 0 0,0 1 0 0 0,-1-1-1 0 0,1 0 1 0 0,-1 0-1 0 0,0-1 1 0 0,0 1-1 0 0,0-1 1 0 0,-1 0 0 0 0,1 0-1 0 0,-1 0 1 0 0,0 0-1 0 0,2-6 1 0 0,-4 5 31 0 0,0 0 1 0 0,-1 0-1 0 0,0 0 0 0 0,0 0 1 0 0,0 1-1 0 0,0-1 0 0 0,-1 0 1 0 0,0 0-1 0 0,0 0 0 0 0,-1 1 1 0 0,1-1-1 0 0,-1 0 0 0 0,-5-9 1 0 0,-41-71 449 0 0,45 80-492 0 0,-6-8-194 0 0,-1-1 0 0 0,0 2 0 0 0,0-1 0 0 0,-2 2 0 0 0,1-1 0 0 0,-2 1 0 0 0,1 1 0 0 0,-23-15 0 0 0,25 19-3800 0 0</inkml:trace>
</inkml:ink>
</file>

<file path=ppt/ink/ink3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2"/>
    </inkml:context>
    <inkml:brush xml:id="br0">
      <inkml:brushProperty name="width" value="0.1" units="cm"/>
      <inkml:brushProperty name="height" value="0.1" units="cm"/>
      <inkml:brushProperty name="color" value="#004F8B"/>
    </inkml:brush>
  </inkml:definitions>
  <inkml:trace contextRef="#ctx0" brushRef="#br0">11 32 7831 0 0,'-10'-6'16311'0'0,"39"5"-15288"0"0,1-2 0 0 0,-1-1 0 0 0,55-14 0 0 0,-81 18-1105 0 0,0 0 0 0 0,-1 0 1 0 0,1 0-1 0 0,0 1 0 0 0,0-1 1 0 0,0 1-1 0 0,-1 0 0 0 0,1 0 1 0 0,4 1-1 0 0,17 4-2272 0 0,-15-6 771 0 0,0-1-58 0 0</inkml:trace>
</inkml:ink>
</file>

<file path=ppt/ink/ink3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3"/>
    </inkml:context>
    <inkml:brush xml:id="br0">
      <inkml:brushProperty name="width" value="0.1" units="cm"/>
      <inkml:brushProperty name="height" value="0.1" units="cm"/>
      <inkml:brushProperty name="color" value="#004F8B"/>
    </inkml:brush>
  </inkml:definitions>
  <inkml:trace contextRef="#ctx0" brushRef="#br0">100 27 1839 0 0,'5'-17'18620'0'0,"-5"17"-18531"0"0,0-1-1 0 0,0 1 1 0 0,-1-1-1 0 0,1 1 1 0 0,0 0 0 0 0,0-1-1 0 0,0 1 1 0 0,0-1-1 0 0,0 1 1 0 0,-1 0-1 0 0,1-1 1 0 0,0 1-1 0 0,0 0 1 0 0,-1-1-1 0 0,1 1 1 0 0,0 0 0 0 0,0-1-1 0 0,-1 1 1 0 0,1 0-1 0 0,0 0 1 0 0,-1-1-1 0 0,1 1 1 0 0,-1 0-1 0 0,1 0 1 0 0,0-1 0 0 0,-1 1-1 0 0,1 0 1 0 0,-1 0-1 0 0,1 0 1 0 0,0 0-1 0 0,-1 0 1 0 0,1 0-1 0 0,-1 0 1 0 0,1 0 0 0 0,-1 0-1 0 0,-10 14 1264 0 0,-7 39-966 0 0,13-37 79 0 0,-7 14-422 0 0,1 2 0 0 0,1-1 0 0 0,2 1 0 0 0,2 1 0 0 0,0 0 0 0 0,0 47 0 0 0,6-78-43 0 0,0 1 0 0 0,0-1 0 0 0,1 0 0 0 0,-1 1 0 0 0,1-1 0 0 0,0 0 0 0 0,0 0 0 0 0,0 0 0 0 0,0 0 0 0 0,0 1 0 0 0,0-1 0 0 0,0-1 1 0 0,1 1-1 0 0,-1 0 0 0 0,1 0 0 0 0,-1 0 0 0 0,1-1 0 0 0,0 1 0 0 0,0-1 0 0 0,0 1 0 0 0,0-1 0 0 0,0 0 0 0 0,0 0 0 0 0,0 0 0 0 0,0 0 0 0 0,0 0 0 0 0,0 0 0 0 0,1-1 0 0 0,-1 1 0 0 0,4 0 0 0 0,9 1 45 0 0,0-1 0 0 0,0 0 0 0 0,29-2 0 0 0,-10 0 126 0 0,246 11 133 0 0,-275-9-300 0 0,1-1 0 0 0,-1 1 0 0 0,1 0 0 0 0,-1 1 0 0 0,0 0 0 0 0,1-1 0 0 0,-1 2 0 0 0,7 3 0 0 0,9 3-5930 0 0</inkml:trace>
</inkml:ink>
</file>

<file path=ppt/ink/ink3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4"/>
    </inkml:context>
    <inkml:brush xml:id="br0">
      <inkml:brushProperty name="width" value="0.1" units="cm"/>
      <inkml:brushProperty name="height" value="0.1" units="cm"/>
      <inkml:brushProperty name="color" value="#004F8B"/>
    </inkml:brush>
  </inkml:definitions>
  <inkml:trace contextRef="#ctx0" brushRef="#br0">132 1 11919 0 0,'0'0'5312'0'0,"-21"12"-2018"0"0,15-3-2915 0 0,0 0 0 0 0,1 1 0 0 0,0 0 1 0 0,0 0-1 0 0,1 1 0 0 0,1-1 0 0 0,-1 1 0 0 0,2 0 1 0 0,0 0-1 0 0,-2 17 0 0 0,-14 48 100 0 0,4-41-365 0 0,9-23-94 0 0,0-1 0 0 0,0 1 0 0 0,1-1 0 0 0,0 1 0 0 0,1 0 0 0 0,1 1 0 0 0,0-1 0 0 0,0 0 0 0 0,1 1 1 0 0,1-1-1 0 0,2 24 0 0 0,-1-35-20 0 0,-1 0 1 0 0,1 0 0 0 0,-1 0 0 0 0,1 0-1 0 0,0 0 1 0 0,-1 0 0 0 0,1 0-1 0 0,0-1 1 0 0,0 1 0 0 0,0 0-1 0 0,0 0 1 0 0,0-1 0 0 0,-1 1-1 0 0,1-1 1 0 0,0 1 0 0 0,0-1-1 0 0,1 1 1 0 0,-1-1 0 0 0,0 0 0 0 0,0 1-1 0 0,0-1 1 0 0,2 0 0 0 0,13 3-2375 0 0</inkml:trace>
</inkml:ink>
</file>

<file path=ppt/ink/ink3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5"/>
    </inkml:context>
    <inkml:brush xml:id="br0">
      <inkml:brushProperty name="width" value="0.1" units="cm"/>
      <inkml:brushProperty name="height" value="0.1" units="cm"/>
      <inkml:brushProperty name="color" value="#004F8B"/>
    </inkml:brush>
  </inkml:definitions>
  <inkml:trace contextRef="#ctx0" brushRef="#br0">112 4 3679 0 0,'1'-4'19221'0'0,"-7"6"-19173"0"0,1-1 0 0 0,-1 1 0 0 0,1 0 0 0 0,0 0 0 0 0,0 0 0 0 0,0 1 0 0 0,0-1-1 0 0,0 1 1 0 0,1 1 0 0 0,-1-1 0 0 0,1 1 0 0 0,0-1 0 0 0,0 1 0 0 0,0 0-1 0 0,0 1 1 0 0,1-1 0 0 0,0 1 0 0 0,-1 0 0 0 0,-3 9 0 0 0,4-9-10 0 0,0 0 0 0 0,1 1 0 0 0,0-1 1 0 0,0 1-1 0 0,0-1 0 0 0,0 1 0 0 0,1 0 0 0 0,0 0 0 0 0,0-1 1 0 0,1 1-1 0 0,0 0 0 0 0,0 0 0 0 0,0 0 0 0 0,0 0 0 0 0,1 0 1 0 0,0-1-1 0 0,1 1 0 0 0,3 10 0 0 0,-3-13-17 0 0,0 1 0 0 0,0-1 0 0 0,1-1 0 0 0,-1 1 0 0 0,1 0 0 0 0,0-1-1 0 0,0 1 1 0 0,0-1 0 0 0,0 0 0 0 0,0 0 0 0 0,1 0 0 0 0,-1 0 0 0 0,1-1 0 0 0,-1 1 0 0 0,5 0 0 0 0,65 15 524 0 0,-39-10-404 0 0,12 3 222 0 0,-18-5-110 0 0,-1 1 0 0 0,28 12 0 0 0,-49-16-175 0 0,0 0 0 0 0,0 0 0 0 0,-1 1 0 0 0,1 0 0 0 0,-1 1 0 0 0,0-1-1 0 0,0 1 1 0 0,0 0 0 0 0,-1 0 0 0 0,1 0 0 0 0,-1 1 0 0 0,0-1 0 0 0,0 1 0 0 0,6 10 0 0 0,-8-12-57 0 0,-1 0 1 0 0,1 0-1 0 0,0 0 0 0 0,-1 1 0 0 0,0-1 0 0 0,0 0 1 0 0,0 1-1 0 0,0-1 0 0 0,-1 1 0 0 0,0-1 1 0 0,1 1-1 0 0,-1-1 0 0 0,0 1 0 0 0,0-1 0 0 0,-1 1 1 0 0,1-1-1 0 0,-1 1 0 0 0,0-1 0 0 0,0 1 1 0 0,0-1-1 0 0,0 0 0 0 0,-1 0 0 0 0,1 1 1 0 0,-1-1-1 0 0,0 0 0 0 0,0 0 0 0 0,0 0 0 0 0,0-1 1 0 0,0 1-1 0 0,-1 0 0 0 0,1-1 0 0 0,-1 0 1 0 0,1 1-1 0 0,-5 1 0 0 0,-8 6 125 0 0,-1-2-1 0 0,0 0 1 0 0,-1 0-1 0 0,0-2 1 0 0,-24 7-1 0 0,5-1-49 0 0,20-6-35 0 0,1-1 0 0 0,-1-1 1 0 0,-24 4-1 0 0,37-7-53 0 0,0 0 0 0 0,0-1 0 0 0,0 1 0 0 0,0-1 0 0 0,0 0 0 0 0,0 0 0 0 0,0 0 0 0 0,0-1 0 0 0,0 1 0 0 0,0 0 0 0 0,0-1 0 0 0,0 0 0 0 0,0 0 0 0 0,0 0 0 0 0,0 0 0 0 0,0 0 0 0 0,1-1 0 0 0,-1 1 0 0 0,1-1 0 0 0,-1 0 0 0 0,1 0 0 0 0,-1 0 0 0 0,1 0 0 0 0,0 0 0 0 0,0 0 0 0 0,-3-4 0 0 0,5 5-94 0 0,0-28-5780 0 0,0 20 3893 0 0</inkml:trace>
</inkml:ink>
</file>

<file path=ppt/ink/ink3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6"/>
    </inkml:context>
    <inkml:brush xml:id="br0">
      <inkml:brushProperty name="width" value="0.1" units="cm"/>
      <inkml:brushProperty name="height" value="0.1" units="cm"/>
      <inkml:brushProperty name="color" value="#004F8B"/>
    </inkml:brush>
  </inkml:definitions>
  <inkml:trace contextRef="#ctx0" brushRef="#br0">1 82 10591 0 0,'0'0'819'0'0,"14"-27"4762"0"0,-12 24-5215 0 0,0 0 1 0 0,0 0-1 0 0,0 0 0 0 0,0 1 0 0 0,1-1 0 0 0,0 1 0 0 0,-1 0 1 0 0,1 0-1 0 0,0 0 0 0 0,0 0 0 0 0,0 0 0 0 0,0 0 1 0 0,0 1-1 0 0,1 0 0 0 0,-1-1 0 0 0,0 1 0 0 0,4 0 0 0 0,66-12 1577 0 0,-59 12-1476 0 0,10-2-200 0 0,0 2 0 0 0,0 1-1 0 0,0 1 1 0 0,44 8 0 0 0,41 15-4235 0 0,-92-21-1897 0 0</inkml:trace>
</inkml:ink>
</file>

<file path=ppt/ink/ink3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7"/>
    </inkml:context>
    <inkml:brush xml:id="br0">
      <inkml:brushProperty name="width" value="0.1" units="cm"/>
      <inkml:brushProperty name="height" value="0.1" units="cm"/>
      <inkml:brushProperty name="color" value="#004F8B"/>
    </inkml:brush>
  </inkml:definitions>
  <inkml:trace contextRef="#ctx0" brushRef="#br0">11 33 9039 0 0,'-11'-6'16107'0'0,"71"-7"-14295"0"0,15-1-1790 0 0,-24 16-6736 0 0</inkml:trace>
</inkml:ink>
</file>

<file path=ppt/ink/ink3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8"/>
    </inkml:context>
    <inkml:brush xml:id="br0">
      <inkml:brushProperty name="width" value="0.1" units="cm"/>
      <inkml:brushProperty name="height" value="0.1" units="cm"/>
      <inkml:brushProperty name="color" value="#004F8B"/>
    </inkml:brush>
  </inkml:definitions>
  <inkml:trace contextRef="#ctx0" brushRef="#br0">1 1 10135 0 0,'6'18'11551'0'0,"0"-20"-11021"0"0,-1 0 1 0 0,1 1-1 0 0,0-1 1 0 0,0 1-1 0 0,0 1 1 0 0,9-1-1 0 0,-10 1-519 0 0,-1 1 0 0 0,1 0-1 0 0,0 0 1 0 0,-1 0 0 0 0,1 1 0 0 0,-1-1 0 0 0,1 1 0 0 0,7 4-1 0 0,-5-2-564 0 0,1-1-1 0 0,-1 0 0 0 0,1 0 0 0 0,0-1 0 0 0,15 2 0 0 0,-11-2-973 0 0</inkml:trace>
</inkml:ink>
</file>

<file path=ppt/ink/ink3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69"/>
    </inkml:context>
    <inkml:brush xml:id="br0">
      <inkml:brushProperty name="width" value="0.1" units="cm"/>
      <inkml:brushProperty name="height" value="0.1" units="cm"/>
      <inkml:brushProperty name="color" value="#004F8B"/>
    </inkml:brush>
  </inkml:definitions>
  <inkml:trace contextRef="#ctx0" brushRef="#br0">63 8 3679 0 0,'-10'-7'19211'0'0,"0"18"-21029"0"0,8-7 3407 0 0,-10 46-1176 0 0,2 1 0 0 0,2 1 0 0 0,2 0 1 0 0,2-1-1 0 0,3 2 0 0 0,8 73 1 0 0,3-91 92 0 0,1-23-1280 0 0,-10-12 595 0 0,-1 0-1 0 0,1 0 1 0 0,-1 0 0 0 0,1 0-1 0 0,0 0 1 0 0,-1 0 0 0 0,1 0-1 0 0,-1 0 1 0 0,1 0 0 0 0,0-1 0 0 0,-1 1-1 0 0,1 0 1 0 0,-1 0 0 0 0,1 0-1 0 0,-1-1 1 0 0,1 1 0 0 0,-1 0-1 0 0,1-1 1 0 0,-1 1 0 0 0,1-1-1 0 0,-1 1 1 0 0,1 0 0 0 0,-1-1-1 0 0,0 1 1 0 0,1-1 0 0 0,-1 0 0 0 0</inkml:trace>
</inkml:ink>
</file>

<file path=ppt/ink/ink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35.331"/>
    </inkml:context>
    <inkml:brush xml:id="br0">
      <inkml:brushProperty name="width" value="0.1" units="cm"/>
      <inkml:brushProperty name="height" value="0.1" units="cm"/>
      <inkml:brushProperty name="color" value="#008C3A"/>
    </inkml:brush>
  </inkml:definitions>
  <inkml:trace contextRef="#ctx0" brushRef="#br0">0 53 11807 0 0,'0'0'5120'0'0,"37"-4"-810"0"0,-23 3-3985 0 0,-1 1 1 0 0,1 1 0 0 0,18 2 0 0 0,-18-1-55 0 0,-1 0-1 0 0,1-2 1 0 0,20 0 0 0 0,21-3 385 0 0,-42 3-515 0 0,1-1 1 0 0,0 0-1 0 0,0 0 0 0 0,-1-2 1 0 0,25-6-1 0 0,-15 1-117 0 0,1 0 1 0 0,1 2-1 0 0,-1 1 0 0 0,1 1 1 0 0,0 1-1 0 0,0 1 0 0 0,0 1 0 0 0,31 3 1 0 0,-53 0 17 0 0,-2-1-29 0 0,0 1 0 0 0,0 0-1 0 0,0 0 1 0 0,0 0 0 0 0,0-1-1 0 0,-1 1 1 0 0,1 0 0 0 0,-1 0-1 0 0,1 0 1 0 0,-1 0 0 0 0,0 0-1 0 0,0 0 1 0 0,1 0-1 0 0,-2 0 1 0 0,1 0 0 0 0,0 0-1 0 0,0 0 1 0 0,-1 0 0 0 0,1 0-1 0 0,-1 0 1 0 0,1 0 0 0 0,-1 0-1 0 0,0 0 1 0 0,0 0 0 0 0,-2 3-1 0 0,-2 2 42 0 0,0 0 0 0 0,-1 0 0 0 0,1 0-1 0 0,-10 8 1 0 0,5-6-1 0 0,-33 37-18 0 0,-107 126 223 0 0,135-151-234 0 0,0 1 1 0 0,2 0-1 0 0,1 1 1 0 0,0 0-1 0 0,2 1 1 0 0,-14 45-1 0 0,17-42-25 0 0,2-15-2 0 0,2-1 0 0 0,-1 1-1 0 0,2 1 1 0 0,-1-1 0 0 0,2 0-1 0 0,0 1 1 0 0,0-1 0 0 0,1 0-1 0 0,1 1 1 0 0,3 20 0 0 0,-4-32-35 0 0,0 1 1 0 0,1-1-1 0 0,-1 1 1 0 0,1-1-1 0 0,0 0 1 0 0,0 1-1 0 0,-1-1 1 0 0,1 0-1 0 0,0 1 1 0 0,0-1-1 0 0,0 0 1 0 0,0 0-1 0 0,0 0 1 0 0,1 0 0 0 0,-1 0-1 0 0,0 0 1 0 0,0 0-1 0 0,1 0 1 0 0,-1-1-1 0 0,0 1 1 0 0,1 0-1 0 0,1 0 1 0 0,-2-1-115 0 0,0 0 1 0 0,0 0 0 0 0,0 0-1 0 0,1 0 1 0 0,-1-1 0 0 0,0 1-1 0 0,0 0 1 0 0,0 0-1 0 0,0-1 1 0 0,0 1 0 0 0,0 0-1 0 0,0-1 1 0 0,0 1 0 0 0,0-1-1 0 0,0 0 1 0 0,0 1 0 0 0,-1-1-1 0 0,1 0 1 0 0,0 1 0 0 0,0-1-1 0 0,0-1 1 0 0,6-6-2188 0 0</inkml:trace>
</inkml:ink>
</file>

<file path=ppt/ink/ink3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70"/>
    </inkml:context>
    <inkml:brush xml:id="br0">
      <inkml:brushProperty name="width" value="0.1" units="cm"/>
      <inkml:brushProperty name="height" value="0.1" units="cm"/>
      <inkml:brushProperty name="color" value="#004F8B"/>
    </inkml:brush>
  </inkml:definitions>
  <inkml:trace contextRef="#ctx0" brushRef="#br0">42 68 1839 0 0,'-11'-9'19651'0'0,"15"4"-19603"0"0,1 0 1 0 0,0 0-1 0 0,0 1 1 0 0,1-1-1 0 0,-1 1 1 0 0,1 1-1 0 0,0-1 1 0 0,0 1-1 0 0,0 0 1 0 0,0 0-1 0 0,1 1 1 0 0,-1 0-1 0 0,1 0 1 0 0,-1 0 0 0 0,1 1-1 0 0,9-1 1 0 0,12 0 239 0 0,1 1 0 0 0,43 4 0 0 0,-53-2-260 0 0,-15 0-20 0 0,0 0 0 0 0,0 0 0 0 0,0 1-1 0 0,-1 0 1 0 0,1 0 0 0 0,0 0 0 0 0,-1 0 0 0 0,1 0-1 0 0,-1 1 1 0 0,0-1 0 0 0,0 1 0 0 0,0 0 0 0 0,0 0-1 0 0,3 4 1 0 0,-5-6-5 0 0,0 0 1 0 0,0 1-1 0 0,0-1 0 0 0,0 0 0 0 0,0 1 0 0 0,0-1 1 0 0,0 0-1 0 0,-1 1 0 0 0,1-1 0 0 0,0 1 1 0 0,-1-1-1 0 0,1 1 0 0 0,-1 0 0 0 0,0-1 0 0 0,1 1 1 0 0,-1-1-1 0 0,0 1 0 0 0,0 0 0 0 0,0-1 0 0 0,0 1 1 0 0,-1 0-1 0 0,1-1 0 0 0,0 1 0 0 0,-1-1 1 0 0,1 1-1 0 0,-1-1 0 0 0,1 1 0 0 0,-1 0 0 0 0,0-1 1 0 0,1 0-1 0 0,-1 1 0 0 0,0-1 0 0 0,0 0 0 0 0,0 1 1 0 0,0-1-1 0 0,0 0 0 0 0,0 0 0 0 0,-1 0 1 0 0,1 0-1 0 0,0 0 0 0 0,-3 2 0 0 0,-16 8 21 0 0,-1-1-1 0 0,0-1 1 0 0,-24 7-1 0 0,27-10-6 0 0,0 0 0 0 0,0 2 0 0 0,0 0 0 0 0,1 1 0 0 0,-21 14 0 0 0,-5 14-29 0 0,43-36 10 0 0,0-1 1 0 0,0 1-1 0 0,0-1 1 0 0,0 0-1 0 0,0 1 0 0 0,1-1 1 0 0,-1 1-1 0 0,0-1 0 0 0,0 0 1 0 0,0 1-1 0 0,1-1 0 0 0,-1 1 1 0 0,0-1-1 0 0,0 0 0 0 0,1 1 1 0 0,-1-1-1 0 0,0 0 0 0 0,1 0 1 0 0,-1 1-1 0 0,1-1 0 0 0,-1 0 1 0 0,0 0-1 0 0,1 0 0 0 0,-1 1 1 0 0,1-1-1 0 0,-1 0 0 0 0,0 0 1 0 0,1 0-1 0 0,-1 0 0 0 0,1 0 1 0 0,-1 0-1 0 0,1 0 0 0 0,-1 0 1 0 0,1 0-1 0 0,-1 0 0 0 0,0 0 1 0 0,1 0-1 0 0,-1 0 0 0 0,1 0 1 0 0,21 3 19 0 0,-6-2-5 0 0,0 1-1 0 0,0 0 0 0 0,0 2 1 0 0,-1 0-1 0 0,1 0 0 0 0,-1 2 1 0 0,0 0-1 0 0,-1 0 0 0 0,1 1 1 0 0,-1 1-1 0 0,15 12 0 0 0,-20-13 2 0 0,0 0 0 0 0,-1 0 0 0 0,0 1 1 0 0,0 0-1 0 0,-1 0 0 0 0,0 1 0 0 0,0 0 0 0 0,-1 0 0 0 0,-1 1 0 0 0,1 0 0 0 0,-1 0 0 0 0,-1 0 0 0 0,0 0 0 0 0,-1 1 0 0 0,0-1 0 0 0,0 1 0 0 0,1 12 0 0 0,-4-20-13 0 0,0 0 0 0 0,0-1-1 0 0,0 1 1 0 0,0 0 0 0 0,-1 0-1 0 0,1 0 1 0 0,-1 0-1 0 0,0-1 1 0 0,0 1 0 0 0,0 0-1 0 0,0-1 1 0 0,0 1 0 0 0,0-1-1 0 0,-1 1 1 0 0,1-1-1 0 0,-1 1 1 0 0,0-1 0 0 0,0 0-1 0 0,0 0 1 0 0,0 0 0 0 0,0 0-1 0 0,0 0 1 0 0,0-1-1 0 0,-1 1 1 0 0,1 0 0 0 0,0-1-1 0 0,-1 0 1 0 0,0 0 0 0 0,1 0-1 0 0,-1 0 1 0 0,0 0-1 0 0,1 0 1 0 0,-1 0 0 0 0,-5-1-1 0 0,-11 4 24 0 0,-1-1 0 0 0,0-2 0 0 0,-37-1 0 0 0,37 0-3 0 0,-16 0-2 0 0,-1 1-1 0 0,1 2 1 0 0,-40 8 0 0 0,68-9 23 0 0,3-4-142 0 0,5 2-94 0 0,0-1 0 0 0,-1 0 0 0 0,1 0 0 0 0,0 0 0 0 0,0 0 0 0 0,0 0 0 0 0,0 0 0 0 0,0 0 0 0 0,0 1 0 0 0,0-1 0 0 0,1 0 0 0 0,-1 0 0 0 0,0 0 0 0 0,0 0 0 0 0,1 0 1 0 0,-1 0-1 0 0,1 0 0 0 0</inkml:trace>
</inkml:ink>
</file>

<file path=ppt/ink/ink3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71"/>
    </inkml:context>
    <inkml:brush xml:id="br0">
      <inkml:brushProperty name="width" value="0.1" units="cm"/>
      <inkml:brushProperty name="height" value="0.1" units="cm"/>
      <inkml:brushProperty name="color" value="#004F8B"/>
    </inkml:brush>
  </inkml:definitions>
  <inkml:trace contextRef="#ctx0" brushRef="#br0">81 21 8663 0 0,'38'-7'944'0'0,"24"-6"11176"0"0,-65 15-11990 0 0,0 1 0 0 0,-1-1 0 0 0,1 0-1 0 0,-1 0 1 0 0,0 0 0 0 0,0 0 0 0 0,0-1 0 0 0,-5 2-1 0 0,8-2-89 0 0,-10 2-19 0 0,1 1 0 0 0,0 1 0 0 0,1-1 0 0 0,-1 2 0 0 0,1-1 0 0 0,0 2 0 0 0,-9 6 0 0 0,13-7-21 0 0,5-5 0 0 0,0 0 0 0 0,0-1 0 0 0,-1 1 0 0 0,1-1 0 0 0,0 1 0 0 0,0 0 0 0 0,0-1 0 0 0,0 1 0 0 0,0 0 0 0 0,0-1 0 0 0,0 1 0 0 0,1 0 0 0 0,-1-1 0 0 0,0 1 0 0 0,0-1 0 0 0,0 1 0 0 0,1 0 0 0 0,-1-1 0 0 0,0 1 0 0 0,0-1 0 0 0,1 1 0 0 0,-1-1 0 0 0,1 1 0 0 0,-1-1 0 0 0,1 1 0 0 0,-1-1 0 0 0,0 1 0 0 0,1-1 0 0 0,-1 0 0 0 0,1 1 0 0 0,0-1 0 0 0,-1 0 0 0 0,1 1 0 0 0,-1-1 0 0 0,2 1 0 0 0,18 8 0 0 0,-19-9 0 0 0,19 5 184 0 0,1 0 0 0 0,0-1 1 0 0,40 1-1 0 0,-46-4-54 0 0,1 0 1 0 0,-1 0 0 0 0,1 1-1 0 0,-1 1 1 0 0,0 1-1 0 0,0 0 1 0 0,0 1 0 0 0,22 11-1 0 0,-33-13-105 0 0,0 0 1 0 0,0 1-1 0 0,0 0 0 0 0,0 0 1 0 0,-1 0-1 0 0,0 0 0 0 0,0 0 1 0 0,0 1-1 0 0,0-1 0 0 0,-1 1 1 0 0,0 0-1 0 0,0 0 0 0 0,0 0 1 0 0,0 0-1 0 0,-1 0 0 0 0,0 0 1 0 0,1 7-1 0 0,1 13 147 0 0,-1 1 0 0 0,-1 31 1 0 0,-1-41-154 0 0,0-11 8 0 0,0-1 0 0 0,0 0 0 0 0,0 1 1 0 0,0-1-1 0 0,-1 1 0 0 0,0-1 0 0 0,0 0 0 0 0,0 0 0 0 0,-1 1 0 0 0,1-1 0 0 0,-1 0 0 0 0,0 0 1 0 0,0 0-1 0 0,0-1 0 0 0,-1 1 0 0 0,1 0 0 0 0,-1-1 0 0 0,0 0 0 0 0,0 0 0 0 0,0 1 0 0 0,0-2 1 0 0,-1 1-1 0 0,-5 4 0 0 0,1-4 28 0 0,0 0 1 0 0,1 0-1 0 0,-1-1 1 0 0,0 1 0 0 0,0-2-1 0 0,-1 1 1 0 0,1-1-1 0 0,0-1 1 0 0,0 1-1 0 0,-1-1 1 0 0,-12-2-1 0 0,-190-7 351 0 0,208 10-444 0 0,-1-1 1 0 0,1 0 0 0 0,0 0-1 0 0,-1-1 1 0 0,1 1-1 0 0,-1-1 1 0 0,1 0 0 0 0,0 0-1 0 0,-5-1 1 0 0,7 1-73 0 0,0 0 1 0 0,0 0-1 0 0,0 0 0 0 0,0 0 1 0 0,1 0-1 0 0,-1 0 0 0 0,0 0 1 0 0,0 0-1 0 0,1 0 0 0 0,-1-1 1 0 0,1 1-1 0 0,-1 0 0 0 0,1 0 1 0 0,0 0-1 0 0,-1-1 1 0 0,1 1-1 0 0,0 0 0 0 0,0-1 1 0 0,0 1-1 0 0,0 0 0 0 0,0 0 1 0 0,0-1-1 0 0,0 1 0 0 0,0 0 1 0 0,1-1-1 0 0,-1 1 0 0 0,1-2 1 0 0,5-20-2846 0 0,-2 10 1343 0 0</inkml:trace>
</inkml:ink>
</file>

<file path=ppt/ink/ink3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72"/>
    </inkml:context>
    <inkml:brush xml:id="br0">
      <inkml:brushProperty name="width" value="0.1" units="cm"/>
      <inkml:brushProperty name="height" value="0.1" units="cm"/>
      <inkml:brushProperty name="color" value="#004F8B"/>
    </inkml:brush>
  </inkml:definitions>
  <inkml:trace contextRef="#ctx0" brushRef="#br0">1 58 12095 0 0,'0'0'1091'0'0,"29"-15"3146"0"0,-23 13-3738 0 0,103-32 5484 0 0,-97 32-5767 0 0,-1 0 0 0 0,1 0-1 0 0,0 1 1 0 0,0 1 0 0 0,-1 0 0 0 0,1 1-1 0 0,19 3 1 0 0,9-1-1364 0 0,-22-2-5994 0 0</inkml:trace>
</inkml:ink>
</file>

<file path=ppt/ink/ink3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20.673"/>
    </inkml:context>
    <inkml:brush xml:id="br0">
      <inkml:brushProperty name="width" value="0.1" units="cm"/>
      <inkml:brushProperty name="height" value="0.1" units="cm"/>
      <inkml:brushProperty name="color" value="#004F8B"/>
    </inkml:brush>
  </inkml:definitions>
  <inkml:trace contextRef="#ctx0" brushRef="#br0">29 56 5063 0 0,'-2'-6'14174'0'0,"-2"13"-13932"0"0,1 0 0 0 0,-1 0 0 0 0,1 0 0 0 0,1 0 1 0 0,-1 0-1 0 0,1 0 0 0 0,1 1 0 0 0,-1-1 0 0 0,1 1 1 0 0,0 0-1 0 0,1 14 0 0 0,0-19-208 0 0,0 0 1 0 0,0 1-1 0 0,0-1 0 0 0,1 0 0 0 0,-1 1 0 0 0,1-1 1 0 0,0 0-1 0 0,0 0 0 0 0,0 1 0 0 0,0-1 1 0 0,1 0-1 0 0,-1 0 0 0 0,1 0 0 0 0,0-1 0 0 0,0 1 1 0 0,0 0-1 0 0,0-1 0 0 0,0 1 0 0 0,0-1 1 0 0,1 1-1 0 0,-1-1 0 0 0,1 0 0 0 0,0 0 0 0 0,0 0 1 0 0,-1-1-1 0 0,1 1 0 0 0,0-1 0 0 0,1 1 1 0 0,2 0-1 0 0,-2-2 11 0 0,-1 0 0 0 0,0 0 1 0 0,1 0-1 0 0,-1 0 0 0 0,0-1 0 0 0,0 1 0 0 0,1-1 1 0 0,-1 0-1 0 0,0 0 0 0 0,0 0 0 0 0,0 0 1 0 0,0-1-1 0 0,0 1 0 0 0,0-1 0 0 0,0 0 1 0 0,-1 0-1 0 0,1 0 0 0 0,-1 0 0 0 0,1 0 1 0 0,-1 0-1 0 0,0-1 0 0 0,0 1 0 0 0,0-1 0 0 0,0 0 1 0 0,0 1-1 0 0,0-1 0 0 0,1-5 0 0 0,2 0 48 0 0,-1 0 0 0 0,0 0 0 0 0,-1 0-1 0 0,0-1 1 0 0,0 0 0 0 0,-1 1 0 0 0,0-1-1 0 0,1-18 1 0 0,-2 24-35 0 0,-1 0 0 0 0,0-1-1 0 0,-1 1 1 0 0,1 0 0 0 0,0 0 0 0 0,-1-1-1 0 0,0 1 1 0 0,0 0 0 0 0,0 0 0 0 0,0 0-1 0 0,0 0 1 0 0,-1 0 0 0 0,1 0 0 0 0,-1 0-1 0 0,0 0 1 0 0,0 1 0 0 0,0-1 0 0 0,0 1-1 0 0,0-1 1 0 0,-5-3 0 0 0,-25-9-1074 0 0,-6 6-6073 0 0</inkml:trace>
</inkml:ink>
</file>

<file path=ppt/ink/ink3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8:59.886"/>
    </inkml:context>
    <inkml:brush xml:id="br0">
      <inkml:brushProperty name="width" value="0.1" units="cm"/>
      <inkml:brushProperty name="height" value="0.1" units="cm"/>
      <inkml:brushProperty name="color" value="#AB008B"/>
    </inkml:brush>
  </inkml:definitions>
  <inkml:trace contextRef="#ctx0" brushRef="#br0">19 194 7455 0 0,'0'13'15968'0'0,"-2"-16"-15832"0"0,0 0 0 0 0,0-1 0 0 0,0 1 0 0 0,0 0-1 0 0,1-1 1 0 0,-1 0 0 0 0,1 1 0 0 0,0-1 0 0 0,0 0 0 0 0,0 0 0 0 0,0 1-1 0 0,1-1 1 0 0,0 0 0 0 0,0 0 0 0 0,0 0 0 0 0,0 0 0 0 0,0 0 0 0 0,2-3-1 0 0,-1 0-49 0 0,1 0 0 0 0,1 0 0 0 0,-1 0 0 0 0,1 0 0 0 0,0 1 0 0 0,1-1 0 0 0,-1 1 0 0 0,1 0-1 0 0,8-10 1 0 0,-8 11-68 0 0,0 1 0 0 0,0-1 0 0 0,0 1 0 0 0,0 0 0 0 0,0 0 0 0 0,1 0-1 0 0,0 1 1 0 0,0 0 0 0 0,0-1 0 0 0,0 2 0 0 0,0-1 0 0 0,1 1 0 0 0,-1 0-1 0 0,1 0 1 0 0,-1 0 0 0 0,1 1 0 0 0,0-1 0 0 0,0 2 0 0 0,0-1 0 0 0,0 1 0 0 0,0-1-1 0 0,-1 2 1 0 0,1-1 0 0 0,0 1 0 0 0,0-1 0 0 0,9 4 0 0 0,-9-2-9 0 0,-1 0-1 0 0,0 1 1 0 0,1 0 0 0 0,-1 0 0 0 0,0 0 0 0 0,-1 0 0 0 0,1 1 0 0 0,-1 0 0 0 0,1 0-1 0 0,-1 0 1 0 0,0 0 0 0 0,0 1 0 0 0,-1-1 0 0 0,0 1 0 0 0,1 0 0 0 0,-2 0 0 0 0,1 1-1 0 0,0-1 1 0 0,-1 0 0 0 0,0 1 0 0 0,0 0 0 0 0,-1-1 0 0 0,0 1 0 0 0,0 0-1 0 0,0 0 1 0 0,-1 0 0 0 0,1 0 0 0 0,-1-1 0 0 0,-1 1 0 0 0,1 0 0 0 0,-1 0 0 0 0,0 0-1 0 0,-1-1 1 0 0,1 1 0 0 0,-1 0 0 0 0,0-1 0 0 0,0 1 0 0 0,-1-1 0 0 0,0 0 0 0 0,0 0-1 0 0,0 0 1 0 0,-4 5 0 0 0,-36 37 5 0 0,27-31-4 0 0,1 0 0 0 0,0 2 0 0 0,2 0 0 0 0,-18 29 0 0 0,30-45-11 0 0,0 0 0 0 0,1 0 1 0 0,-1 0-1 0 0,1 0 0 0 0,0 0 0 0 0,0 0 0 0 0,-1 0 0 0 0,1 0 1 0 0,1 0-1 0 0,-1 0 0 0 0,0 0 0 0 0,0 0 0 0 0,1 0 0 0 0,-1 0 1 0 0,1 0-1 0 0,0 0 0 0 0,-1 0 0 0 0,1 0 0 0 0,0 0 0 0 0,0 0 1 0 0,0-1-1 0 0,1 1 0 0 0,-1 0 0 0 0,0-1 0 0 0,1 1 0 0 0,-1-1 1 0 0,1 1-1 0 0,-1-1 0 0 0,1 0 0 0 0,-1 1 0 0 0,1-1 0 0 0,2 1 0 0 0,10 7-8 0 0,0 0-1 0 0,0-2 0 0 0,18 8 0 0 0,-11-5 5 0 0,-1 0 5 0 0,-1 1 0 0 0,0 1 0 0 0,24 20 0 0 0,-39-30 0 0 0,0 1 0 0 0,-1 0 0 0 0,0 0 0 0 0,1 0 0 0 0,-1 1 0 0 0,0-1 0 0 0,0 1 0 0 0,-1 0 0 0 0,1-1 0 0 0,-1 1 0 0 0,0 0 0 0 0,0 1 0 0 0,0-1 0 0 0,-1 0 0 0 0,1 1 0 0 0,-1-1 0 0 0,0 1 0 0 0,0-1 0 0 0,-1 1 0 0 0,1-1 0 0 0,-1 1 0 0 0,0-1 0 0 0,-1 8 0 0 0,-1-8 3 0 0,0 0-1 0 0,0 0 1 0 0,0 0 0 0 0,0-1-1 0 0,-1 1 1 0 0,0-1 0 0 0,0 1-1 0 0,0-1 1 0 0,0 0 0 0 0,0 0-1 0 0,-1 0 1 0 0,1 0 0 0 0,-1-1-1 0 0,0 0 1 0 0,0 1-1 0 0,0-1 1 0 0,0-1 0 0 0,0 1-1 0 0,-5 1 1 0 0,-10 3 21 0 0,-1 0-1 0 0,-35 5 1 0 0,53-10-22 0 0,-14 2 36 0 0,0 0 0 0 0,-1-1 0 0 0,0-1 1 0 0,1 0-1 0 0,-1-1 0 0 0,0-1 1 0 0,1 0-1 0 0,-1-2 0 0 0,1 0 0 0 0,-18-5 1 0 0,33 7-199 0 0,8-21-6123 0 0</inkml:trace>
</inkml:ink>
</file>

<file path=ppt/ink/ink3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0.345"/>
    </inkml:context>
    <inkml:brush xml:id="br0">
      <inkml:brushProperty name="width" value="0.1" units="cm"/>
      <inkml:brushProperty name="height" value="0.1" units="cm"/>
      <inkml:brushProperty name="color" value="#AB008B"/>
    </inkml:brush>
  </inkml:definitions>
  <inkml:trace contextRef="#ctx0" brushRef="#br0">139 29 7831 0 0,'0'-23'11084'0'0,"-1"23"-10895"0"0,0-1 0 0 0,0 0-1 0 0,1 1 1 0 0,-1-1-1 0 0,0 1 1 0 0,0-1 0 0 0,0 1-1 0 0,0 0 1 0 0,0-1 0 0 0,0 1-1 0 0,0 0 1 0 0,0 0 0 0 0,0-1-1 0 0,0 1 1 0 0,0 0 0 0 0,0 0-1 0 0,0 0 1 0 0,-1 0 0 0 0,1 1-1 0 0,0-1 1 0 0,0 0 0 0 0,0 0-1 0 0,0 1 1 0 0,0-1-1 0 0,0 0 1 0 0,-1 1 0 0 0,-1 1 4 0 0,1 0 0 0 0,-1 0 0 0 0,1 0 1 0 0,-1 1-1 0 0,1-1 0 0 0,0 0 0 0 0,0 1 1 0 0,-4 5-1 0 0,-3 7-160 0 0,1 1 0 0 0,-10 26 0 0 0,15-33 326 0 0,-7 14-276 0 0,2 1 0 0 0,0 0 1 0 0,2 1-1 0 0,1 0 0 0 0,1 0 1 0 0,1 0-1 0 0,1 1 0 0 0,1-1 0 0 0,1 1 1 0 0,1-1-1 0 0,2 0 0 0 0,0 1 1 0 0,2-1-1 0 0,15 47 0 0 0,-16-64-77 0 0,0-1 1 0 0,0 1-1 0 0,1-1 0 0 0,0 0 0 0 0,0 0 0 0 0,1-1 1 0 0,0 0-1 0 0,0 0 0 0 0,0 0 0 0 0,1 0 0 0 0,-1-1 1 0 0,2-1-1 0 0,-1 1 0 0 0,0-1 0 0 0,1 0 1 0 0,0 0-1 0 0,0-1 0 0 0,0 0 0 0 0,12 2 0 0 0,-3-1 20 0 0,1-1 0 0 0,0 0 0 0 0,0-1 0 0 0,0-1 0 0 0,0-1 0 0 0,-1-1 0 0 0,1 0 0 0 0,25-6-1 0 0,-39 7-14 0 0,-1-1-1 0 0,0 1 0 0 0,0-1 1 0 0,0 0-1 0 0,1 0 1 0 0,-1-1-1 0 0,0 1 0 0 0,0-1 1 0 0,-1 1-1 0 0,1-1 0 0 0,0 0 1 0 0,-1 0-1 0 0,1 0 0 0 0,-1 0 1 0 0,1-1-1 0 0,-1 1 1 0 0,0-1-1 0 0,0 1 0 0 0,0-1 1 0 0,0 0-1 0 0,-1 0 0 0 0,1 0 1 0 0,-1 0-1 0 0,0 0 0 0 0,2-6 1 0 0,-2 2 6 0 0,0 0 1 0 0,-1 0-1 0 0,0 1 1 0 0,0-1 0 0 0,0 0-1 0 0,-1 0 1 0 0,0 0-1 0 0,-1 0 1 0 0,1 1-1 0 0,-1-1 1 0 0,-5-10-1 0 0,3 7 8 0 0,-1 1 0 0 0,1-1 0 0 0,-2 1 0 0 0,1 0 0 0 0,-1 1 0 0 0,-1 0 0 0 0,0 0 0 0 0,0 0 0 0 0,0 0 0 0 0,-1 1 0 0 0,0 1 0 0 0,0-1 0 0 0,-12-6 0 0 0,-6 0-482 0 0,-1 0 1 0 0,-1 2-1 0 0,-36-11 1 0 0,34 12-892 0 0</inkml:trace>
</inkml:ink>
</file>

<file path=ppt/ink/ink3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0.783"/>
    </inkml:context>
    <inkml:brush xml:id="br0">
      <inkml:brushProperty name="width" value="0.1" units="cm"/>
      <inkml:brushProperty name="height" value="0.1" units="cm"/>
      <inkml:brushProperty name="color" value="#AB008B"/>
    </inkml:brush>
  </inkml:definitions>
  <inkml:trace contextRef="#ctx0" brushRef="#br0">158 22 6911 0 0,'-13'-7'9445'0'0,"-4"-3"-5863"0"0,16 9-3416 0 0,-1 0 0 0 0,1 1 1 0 0,-1-1-1 0 0,1 1 0 0 0,-1-1 0 0 0,1 1 1 0 0,-1 0-1 0 0,1-1 0 0 0,-1 1 0 0 0,1 0 1 0 0,-1 0-1 0 0,1 0 0 0 0,-1 0 0 0 0,1 0 1 0 0,-1 1-1 0 0,1-1 0 0 0,-1 0 0 0 0,1 1 0 0 0,-1-1 1 0 0,1 1-1 0 0,-1-1 0 0 0,-2 2 0 0 0,1 1-8 0 0,0-1-1 0 0,0 1 1 0 0,0 0-1 0 0,0-1 0 0 0,0 1 1 0 0,1 0-1 0 0,-1 1 1 0 0,-3 5-1 0 0,-2 5 7 0 0,1 1-1 0 0,1 0 1 0 0,-8 24-1 0 0,7-15 22 0 0,1 1 0 0 0,1 0-1 0 0,-2 50 1 0 0,6-65-140 0 0,1-1 0 0 0,0 1-1 0 0,0-1 1 0 0,2 1 0 0 0,-1 0 0 0 0,1-1 0 0 0,0 0 0 0 0,1 1 0 0 0,0-1 0 0 0,0 0-1 0 0,1 0 1 0 0,0-1 0 0 0,10 14 0 0 0,-8-15-45 0 0,1-1-1 0 0,0 0 1 0 0,0-1-1 0 0,1 0 1 0 0,-1 0 0 0 0,1 0-1 0 0,0-1 1 0 0,1 0-1 0 0,-1-1 1 0 0,1 0-1 0 0,0 0 1 0 0,-1 0 0 0 0,1-1-1 0 0,0-1 1 0 0,12 1-1 0 0,-3 0 6 0 0,1-1 0 0 0,-1-1 0 0 0,0-1-1 0 0,0 0 1 0 0,0-1 0 0 0,32-8 0 0 0,-44 7 35 0 0,1 0-1 0 0,0 0 1 0 0,-1 0 0 0 0,1-1 0 0 0,-1 0 0 0 0,0 0 0 0 0,-1-1 0 0 0,1 0-1 0 0,-1 1 1 0 0,1-2 0 0 0,-2 1 0 0 0,1-1 0 0 0,0 0 0 0 0,-1 0 0 0 0,0 0-1 0 0,-1 0 1 0 0,1-1 0 0 0,-1 1 0 0 0,-1-1 0 0 0,1 0 0 0 0,-1 0 0 0 0,0 0-1 0 0,-1 0 1 0 0,1 0 0 0 0,-1-1 0 0 0,-1 1 0 0 0,0 0 0 0 0,0-10 0 0 0,0 7 12 0 0,0 0 0 0 0,-1 0 0 0 0,0 0 1 0 0,-1 0-1 0 0,0 0 0 0 0,-1 0 0 0 0,1 0 1 0 0,-2 1-1 0 0,0-1 0 0 0,0 1 0 0 0,0 0 1 0 0,-1 0-1 0 0,-1 1 0 0 0,1-1 1 0 0,-1 1-1 0 0,-1 0 0 0 0,1 1 0 0 0,-1 0 1 0 0,-1 0-1 0 0,-8-7 0 0 0,-8 1-340 0 0,-1 0 0 0 0,0 2-1 0 0,-1 0 1 0 0,-34-8 0 0 0</inkml:trace>
</inkml:ink>
</file>

<file path=ppt/ink/ink3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1.435"/>
    </inkml:context>
    <inkml:brush xml:id="br0">
      <inkml:brushProperty name="width" value="0.1" units="cm"/>
      <inkml:brushProperty name="height" value="0.1" units="cm"/>
      <inkml:brushProperty name="color" value="#AB008B"/>
    </inkml:brush>
  </inkml:definitions>
  <inkml:trace contextRef="#ctx0" brushRef="#br0">101 22 2759 0 0,'-16'-21'15032'0'0,"11"24"-14584"0"0,0 1 0 0 0,0 0 0 0 0,0 1-1 0 0,1-1 1 0 0,0 1 0 0 0,-1 0 0 0 0,2 0-1 0 0,-1 0 1 0 0,-3 7 0 0 0,-26 54 690 0 0,32-63-1094 0 0,0 0 0 0 0,0 1 0 0 0,0-1 0 0 0,1 0 0 0 0,-1 1 0 0 0,1-1 0 0 0,0 0 0 0 0,0 1 0 0 0,0-1 0 0 0,1 0 0 0 0,-1 1 0 0 0,1-1 0 0 0,0 0 0 0 0,0 0 0 0 0,0 0 0 0 0,0 1 0 0 0,0-1 0 0 0,1 0-1 0 0,-1 0 1 0 0,1-1 0 0 0,0 1 0 0 0,0 0 0 0 0,3 3 0 0 0,-4-4-23 0 0,1-1-1 0 0,0 0 0 0 0,-1 1 0 0 0,1-1 0 0 0,0 0 1 0 0,0 0-1 0 0,0 0 0 0 0,0 0 0 0 0,-1-1 1 0 0,1 1-1 0 0,0 0 0 0 0,1-1 0 0 0,-1 1 1 0 0,0-1-1 0 0,0 0 0 0 0,0 0 0 0 0,0 0 0 0 0,0 0 1 0 0,0 0-1 0 0,0 0 0 0 0,0 0 0 0 0,0-1 1 0 0,1 1-1 0 0,-1-1 0 0 0,0 1 0 0 0,0-1 1 0 0,-1 0-1 0 0,1 0 0 0 0,0 0 0 0 0,0 0 1 0 0,0 0-1 0 0,0 0 0 0 0,-1-1 0 0 0,1 1 0 0 0,-1 0 1 0 0,1-1-1 0 0,1-2 0 0 0,0 1 46 0 0,0-1 0 0 0,-1 1 0 0 0,0 0-1 0 0,0-1 1 0 0,0 0 0 0 0,0 1 0 0 0,-1-1 0 0 0,1 0-1 0 0,-1 0 1 0 0,0 0 0 0 0,0 0 0 0 0,-1 0 0 0 0,1 0 0 0 0,-1 0-1 0 0,0 0 1 0 0,0 0 0 0 0,0 0 0 0 0,0 0 0 0 0,-1 0-1 0 0,0-5 1 0 0,-15-36-1075 0 0,-9 9-6184 0 0</inkml:trace>
</inkml:ink>
</file>

<file path=ppt/ink/ink3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1.977"/>
    </inkml:context>
    <inkml:brush xml:id="br0">
      <inkml:brushProperty name="width" value="0.1" units="cm"/>
      <inkml:brushProperty name="height" value="0.1" units="cm"/>
      <inkml:brushProperty name="color" value="#AB008B"/>
    </inkml:brush>
  </inkml:definitions>
  <inkml:trace contextRef="#ctx0" brushRef="#br0">8 50 14655 0 0,'0'0'1328'0'0,"-8"-22"6065"0"0,17 17-7003 0 0,1 1 0 0 0,-1 0 0 0 0,1 1 0 0 0,0 0 0 0 0,0 1 0 0 0,0-1 0 0 0,0 2 0 0 0,0 0 0 0 0,15 0 0 0 0,13 1-665 0 0,43 5 1 0 0,-36 1-1019 0 0,-15 0-5703 0 0,-11-2-947 0 0</inkml:trace>
</inkml:ink>
</file>

<file path=ppt/ink/ink3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2.357"/>
    </inkml:context>
    <inkml:brush xml:id="br0">
      <inkml:brushProperty name="width" value="0.1" units="cm"/>
      <inkml:brushProperty name="height" value="0.1" units="cm"/>
      <inkml:brushProperty name="color" value="#AB008B"/>
    </inkml:brush>
  </inkml:definitions>
  <inkml:trace contextRef="#ctx0" brushRef="#br0">1 0 10135 0 0,'0'1'195'0'0,"1"0"0"0"0,0 0 0 0 0,0 0 0 0 0,0 0 0 0 0,0 0 0 0 0,0-1-1 0 0,0 1 1 0 0,0 0 0 0 0,1-1 0 0 0,-1 1 0 0 0,0-1 0 0 0,0 1 0 0 0,0-1 0 0 0,1 1 0 0 0,-1-1-1 0 0,0 0 1 0 0,0 0 0 0 0,1 0 0 0 0,-1 1 0 0 0,0-1 0 0 0,1-1 0 0 0,-1 1 0 0 0,0 0-1 0 0,0 0 1 0 0,2-1 0 0 0,52-2 5422 0 0,-34 1-4445 0 0,89 6 2666 0 0,-67-1-5024 0 0,0-1-5043 0 0,-21-2-1674 0 0</inkml:trace>
</inkml:ink>
</file>

<file path=ppt/ink/ink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1.602"/>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35.671"/>
    </inkml:context>
    <inkml:brush xml:id="br0">
      <inkml:brushProperty name="width" value="0.1" units="cm"/>
      <inkml:brushProperty name="height" value="0.1" units="cm"/>
      <inkml:brushProperty name="color" value="#008C3A"/>
    </inkml:brush>
  </inkml:definitions>
  <inkml:trace contextRef="#ctx0" brushRef="#br0">0 55 8287 0 0,'6'-7'9872'0'0,"10"-8"-7682"0"0,-3 11-1844 0 0,1-1 0 0 0,-1 2 0 0 0,1 0 0 0 0,0 0 0 0 0,0 2 0 0 0,-1-1 0 0 0,1 2 0 0 0,15 1 0 0 0,32-4 541 0 0,51-6-686 0 0,199 8 0 0 0,-281 6-3927 0 0</inkml:trace>
</inkml:ink>
</file>

<file path=ppt/ink/ink3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7.234"/>
    </inkml:context>
    <inkml:brush xml:id="br0">
      <inkml:brushProperty name="width" value="0.1" units="cm"/>
      <inkml:brushProperty name="height" value="0.1" units="cm"/>
      <inkml:brushProperty name="color" value="#AB008B"/>
    </inkml:brush>
  </inkml:definitions>
  <inkml:trace contextRef="#ctx0" brushRef="#br0">181 95 8287 0 0,'5'-17'846'0'0,"7"-31"-848"0"0,-14 25 7018 0 0,2 22-6865 0 0,0 1-1 0 0,-1-1 0 0 0,1 1 0 0 0,0 0 1 0 0,0-1-1 0 0,-1 1 0 0 0,1-1 1 0 0,-1 1-1 0 0,1 0 0 0 0,0-1 0 0 0,-1 1 1 0 0,1 0-1 0 0,-1 0 0 0 0,1 0 1 0 0,-1-1-1 0 0,1 1 0 0 0,-1 0 0 0 0,1 0 1 0 0,-1 0-1 0 0,1 0 0 0 0,-1 0 1 0 0,1 0-1 0 0,-1 0 0 0 0,1 0 0 0 0,-1 0 1 0 0,1 0-1 0 0,-1 0 0 0 0,1 0 1 0 0,-1 0-1 0 0,1 0 0 0 0,-1 0 0 0 0,1 0 1 0 0,-1 1-1 0 0,-18 14 1671 0 0,-6 21-1127 0 0,1 8-203 0 0,2 1 0 0 0,2 1 0 0 0,-27 92 0 0 0,40-112-409 0 0,1 0-1 0 0,2 1 1 0 0,0 0 0 0 0,2 0-1 0 0,1-1 1 0 0,1 1 0 0 0,1 0-1 0 0,10 51 1 0 0,-10-73-63 0 0,0 0 0 0 0,0-1 0 0 0,0 1 0 0 0,1 0 0 0 0,0 0 0 0 0,0-1 0 0 0,1 0 0 0 0,-1 1 1 0 0,1-1-1 0 0,0 0 0 0 0,0 0 0 0 0,0 0 0 0 0,0 0 0 0 0,1-1 0 0 0,-1 0 0 0 0,1 1 0 0 0,8 4 0 0 0,-6-5-4 0 0,0-1 0 0 0,-1 0-1 0 0,1-1 1 0 0,0 1 0 0 0,1-1 0 0 0,-1 0 0 0 0,0 0 0 0 0,0-1-1 0 0,0 0 1 0 0,0 0 0 0 0,1 0 0 0 0,-1-1 0 0 0,0 0 0 0 0,7-2-1 0 0,-4 0 13 0 0,0 0 0 0 0,0 0 0 0 0,-1-1-1 0 0,1 0 1 0 0,-1-1 0 0 0,0 1 0 0 0,0-2-1 0 0,11-9 1 0 0,-17 14-19 0 0,0-1 1 0 0,0 0-1 0 0,0 0 0 0 0,-1 0 0 0 0,1 0 1 0 0,0 0-1 0 0,-1 0 0 0 0,0-1 0 0 0,1 1 0 0 0,-1 0 1 0 0,0-1-1 0 0,0 1 0 0 0,-1-1 0 0 0,1 1 1 0 0,0-4-1 0 0,-1 4-8 0 0,0 0 0 0 0,0 0-1 0 0,-1 1 1 0 0,1-1 0 0 0,-1 0 0 0 0,1 0 0 0 0,-1 0 0 0 0,0 1 0 0 0,0-1 0 0 0,0 0-1 0 0,0 0 1 0 0,0 1 0 0 0,0-1 0 0 0,0 1 0 0 0,0-1 0 0 0,-1 1 0 0 0,1 0 0 0 0,-1 0-1 0 0,1-1 1 0 0,-1 1 0 0 0,1 0 0 0 0,-1 0 0 0 0,-3-1 0 0 0,-4-3-190 0 0,0 0 0 0 0,-1 1 1 0 0,1 0-1 0 0,-1 0 0 0 0,0 1 1 0 0,-1 1-1 0 0,1 0 0 0 0,0 0 1 0 0,-1 1-1 0 0,1 0 0 0 0,0 1 1 0 0,-1 0-1 0 0,1 0 0 0 0,-21 5 0 0 0</inkml:trace>
</inkml:ink>
</file>

<file path=ppt/ink/ink3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7.677"/>
    </inkml:context>
    <inkml:brush xml:id="br0">
      <inkml:brushProperty name="width" value="0.1" units="cm"/>
      <inkml:brushProperty name="height" value="0.1" units="cm"/>
      <inkml:brushProperty name="color" value="#AB008B"/>
    </inkml:brush>
  </inkml:definitions>
  <inkml:trace contextRef="#ctx0" brushRef="#br0">150 36 5527 0 0,'-1'-33'11455'0'0,"-1"32"-11160"0"0,0 1 0 0 0,0-1 1 0 0,1 1-1 0 0,-1 0 0 0 0,0 0 0 0 0,0 0 1 0 0,1 0-1 0 0,-1 0 0 0 0,0 0 0 0 0,0 0 0 0 0,0 1 1 0 0,1-1-1 0 0,-1 1 0 0 0,0-1 0 0 0,1 1 1 0 0,-1 0-1 0 0,0-1 0 0 0,1 1 0 0 0,-3 2 0 0 0,-34 18 663 0 0,31-14-938 0 0,0 0 0 0 0,1 0 0 0 0,0 1 0 0 0,0-1 0 0 0,1 1-1 0 0,0 0 1 0 0,1 1 0 0 0,-1-1 0 0 0,2 1 0 0 0,-1 0 0 0 0,1 0-1 0 0,1 0 1 0 0,-1 1 0 0 0,-1 17 0 0 0,2-13 5 0 0,1 0 0 0 0,0 0 0 0 0,1 0 0 0 0,1 1-1 0 0,0-1 1 0 0,1 0 0 0 0,0 0 0 0 0,1 0 0 0 0,7 18 0 0 0,-9-29-13 0 0,0 0-1 0 0,1 0 1 0 0,-1 0-1 0 0,1 0 1 0 0,0 0-1 0 0,0 0 1 0 0,0 0-1 0 0,0 0 1 0 0,1-1-1 0 0,-1 1 1 0 0,1-1 0 0 0,-1 1-1 0 0,1-1 1 0 0,0 0-1 0 0,0 0 1 0 0,0-1-1 0 0,0 1 1 0 0,0 0-1 0 0,6 1 1 0 0,-3-2 31 0 0,0 0-1 0 0,-1 0 1 0 0,1-1 0 0 0,0 0 0 0 0,-1 0 0 0 0,1 0-1 0 0,-1-1 1 0 0,1 1 0 0 0,0-1 0 0 0,-1-1 0 0 0,8-2-1 0 0,0-1 48 0 0,1 0 0 0 0,-1-2-1 0 0,-1 1 1 0 0,1-2-1 0 0,-1 1 1 0 0,-1-2 0 0 0,1 0-1 0 0,19-19 1 0 0,-24 19-58 0 0,0 0 1 0 0,0 0 0 0 0,0 0-1 0 0,-1-1 1 0 0,-1 0-1 0 0,0 0 1 0 0,0 0 0 0 0,-1-1-1 0 0,5-19 1 0 0,-8 26-11 0 0,0 0 0 0 0,-1 0 1 0 0,1 0-1 0 0,-1 0 0 0 0,0 0 0 0 0,-1 0 1 0 0,1 0-1 0 0,0 0 0 0 0,-1 0 0 0 0,0 0 1 0 0,0 0-1 0 0,0 0 0 0 0,-1 1 0 0 0,1-1 1 0 0,-1 0-1 0 0,0 1 0 0 0,0-1 0 0 0,0 1 1 0 0,-1 0-1 0 0,1-1 0 0 0,-1 1 0 0 0,1 0 1 0 0,-1 1-1 0 0,0-1 0 0 0,0 0 0 0 0,-1 1 1 0 0,1 0-1 0 0,0 0 0 0 0,-1 0 1 0 0,-5-3-1 0 0,-1 1 40 0 0,-1 0 0 0 0,0 0 0 0 0,-1 1 1 0 0,-12-2-1 0 0,13 4-743 0 0,0-2 0 0 0,0 0-1 0 0,0 0 1 0 0,-11-5 0 0 0</inkml:trace>
</inkml:ink>
</file>

<file path=ppt/ink/ink3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8.043"/>
    </inkml:context>
    <inkml:brush xml:id="br0">
      <inkml:brushProperty name="width" value="0.1" units="cm"/>
      <inkml:brushProperty name="height" value="0.1" units="cm"/>
      <inkml:brushProperty name="color" value="#AB008B"/>
    </inkml:brush>
  </inkml:definitions>
  <inkml:trace contextRef="#ctx0" brushRef="#br0">54 22 11519 0 0,'0'0'887'0'0,"-8"-20"7696"0"0,7 20-8464 0 0,-1-1 1 0 0,1 1 0 0 0,0 0 0 0 0,0 0 0 0 0,-1 0 0 0 0,1 0 0 0 0,0 0 0 0 0,0 0 0 0 0,-1 0 0 0 0,1 0 0 0 0,0 1-1 0 0,0-1 1 0 0,0 1 0 0 0,-1-1 0 0 0,1 0 0 0 0,0 1 0 0 0,0 0 0 0 0,0-1 0 0 0,0 1 0 0 0,0 0 0 0 0,0-1 0 0 0,0 1-1 0 0,0 0 1 0 0,0 0 0 0 0,-1 1 0 0 0,1 1-33 0 0,-1 0 0 0 0,0 0 0 0 0,1 0 0 0 0,-1 0 0 0 0,1 0 0 0 0,0 0 0 0 0,0 0 0 0 0,1 0 0 0 0,-1 0 0 0 0,0 4 0 0 0,0-2-31 0 0,1 0-1 0 0,0-1 0 0 0,-1 1 0 0 0,2 0 1 0 0,-1 0-1 0 0,0 0 0 0 0,1-1 0 0 0,0 1 1 0 0,0 0-1 0 0,1-1 0 0 0,-1 1 1 0 0,1-1-1 0 0,0 1 0 0 0,4 5 0 0 0,-5-8-29 0 0,0-1-1 0 0,0 0 0 0 0,1 1 0 0 0,-1-1 0 0 0,1 0 0 0 0,-1 0 0 0 0,1 0 0 0 0,0 0 0 0 0,-1 0 0 0 0,1 0 0 0 0,0-1 1 0 0,0 1-1 0 0,-1-1 0 0 0,1 1 0 0 0,0-1 0 0 0,0 1 0 0 0,0-1 0 0 0,0 0 0 0 0,0 0 0 0 0,-1 0 0 0 0,1 0 1 0 0,0 0-1 0 0,0-1 0 0 0,0 1 0 0 0,0 0 0 0 0,0-1 0 0 0,-1 1 0 0 0,1-1 0 0 0,0 0 0 0 0,0 0 0 0 0,-1 1 0 0 0,1-1 1 0 0,-1 0-1 0 0,1-1 0 0 0,-1 1 0 0 0,1 0 0 0 0,-1 0 0 0 0,2-2 0 0 0,-1 1-6 0 0,0 0-1 0 0,-1 0 1 0 0,1 0-1 0 0,0 0 1 0 0,-1 0 0 0 0,0 0-1 0 0,1-1 1 0 0,-1 1-1 0 0,0 0 1 0 0,0-1-1 0 0,-1 1 1 0 0,1-1 0 0 0,0 1-1 0 0,-1-1 1 0 0,1 1-1 0 0,-1-1 1 0 0,0 0-1 0 0,0 1 1 0 0,0-1 0 0 0,0 1-1 0 0,0-1 1 0 0,-1 1-1 0 0,1-1 1 0 0,-1 0-1 0 0,0 1 1 0 0,0 0 0 0 0,0-1-1 0 0,-1-2 1 0 0,0 2-260 0 0,-11-16-2505 0 0</inkml:trace>
</inkml:ink>
</file>

<file path=ppt/ink/ink3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8.773"/>
    </inkml:context>
    <inkml:brush xml:id="br0">
      <inkml:brushProperty name="width" value="0.1" units="cm"/>
      <inkml:brushProperty name="height" value="0.1" units="cm"/>
      <inkml:brushProperty name="color" value="#AB008B"/>
    </inkml:brush>
  </inkml:definitions>
  <inkml:trace contextRef="#ctx0" brushRef="#br0">1 56 4143 0 0,'8'-3'16567'0'0,"32"-13"-13607"0"0,-14 7-1908 0 0,1 2 0 0 0,0 1 1 0 0,51-6-1 0 0,-24 10-3289 0 0,1 3-4335 0 0</inkml:trace>
</inkml:ink>
</file>

<file path=ppt/ink/ink3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9.108"/>
    </inkml:context>
    <inkml:brush xml:id="br0">
      <inkml:brushProperty name="width" value="0.1" units="cm"/>
      <inkml:brushProperty name="height" value="0.1" units="cm"/>
      <inkml:brushProperty name="color" value="#AB008B"/>
    </inkml:brush>
  </inkml:definitions>
  <inkml:trace contextRef="#ctx0" brushRef="#br0">73 0 15983 0 0,'0'0'1446'0'0,"-35"11"1010"0"0,31-5-2153 0 0,0 0 0 0 0,0 0 0 0 0,0 0 0 0 0,1 0 0 0 0,0 0 0 0 0,0 1 0 0 0,0-1 0 0 0,1 1 0 0 0,0 0 0 0 0,0 0 0 0 0,1 0 0 0 0,0 0 1 0 0,0 0-1 0 0,1 0 0 0 0,0 0 0 0 0,1 10 0 0 0,0-1-597 0 0,1 1 0 0 0,0-1 0 0 0,1 0 0 0 0,1 0 0 0 0,11 30-1 0 0,-3-24-2034 0 0,2-1-5351 0 0</inkml:trace>
</inkml:ink>
</file>

<file path=ppt/ink/ink3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4.308"/>
    </inkml:context>
    <inkml:brush xml:id="br0">
      <inkml:brushProperty name="width" value="0.1" units="cm"/>
      <inkml:brushProperty name="height" value="0.1" units="cm"/>
      <inkml:brushProperty name="color" value="#AB008B"/>
    </inkml:brush>
  </inkml:definitions>
  <inkml:trace contextRef="#ctx0" brushRef="#br0">265 20 3679 0 0,'-19'-19'14788'0'0,"18"19"-14569"0"0,-1-1-1 0 0,0 1 1 0 0,1 0-1 0 0,-1 0 1 0 0,0 1 0 0 0,1-1-1 0 0,-1 0 1 0 0,1 1-1 0 0,-1-1 1 0 0,0 1-1 0 0,1-1 1 0 0,-1 1 0 0 0,1-1-1 0 0,0 1 1 0 0,-1 0-1 0 0,1 0 1 0 0,-1 0-1 0 0,1 0 1 0 0,0 0 0 0 0,0 0-1 0 0,0 0 1 0 0,-2 2-1 0 0,-22 29 351 0 0,-31 70 436 0 0,-26 51-291 0 0,73-131-698 0 0,1 0 1 0 0,1 0 0 0 0,1 0-1 0 0,0 1 1 0 0,2 0-1 0 0,1 0 1 0 0,-1 44 0 0 0,4-56-5 0 0,0-1 1 0 0,0 1 0 0 0,2 0 0 0 0,-1 0 0 0 0,1 0 0 0 0,1-1 0 0 0,0 1 0 0 0,0-1-1 0 0,1 1 1 0 0,0-1 0 0 0,1-1 0 0 0,0 1 0 0 0,1 0 0 0 0,0-1 0 0 0,0 0-1 0 0,1-1 1 0 0,0 0 0 0 0,15 14 0 0 0,-18-19 15 0 0,-1 0 1 0 0,1 0-1 0 0,0-1 1 0 0,0 0-1 0 0,0 0 0 0 0,0 0 1 0 0,0 0-1 0 0,0-1 0 0 0,1 1 1 0 0,-1-1-1 0 0,1 0 0 0 0,-1 0 1 0 0,0-1-1 0 0,1 1 0 0 0,-1-1 1 0 0,1 0-1 0 0,-1 0 0 0 0,1-1 1 0 0,-1 1-1 0 0,1-1 1 0 0,-1 0-1 0 0,1 0 0 0 0,-1-1 1 0 0,0 1-1 0 0,0-1 0 0 0,0 0 1 0 0,7-4-1 0 0,-6 2-10 0 0,-1 1 0 0 0,0 0-1 0 0,-1-1 1 0 0,1 0 0 0 0,-1 0 0 0 0,1 0 0 0 0,-1-1-1 0 0,0 1 1 0 0,-1-1 0 0 0,1 1 0 0 0,-1-1 0 0 0,0 0 0 0 0,0 0-1 0 0,-1 0 1 0 0,1 0 0 0 0,-1 0 0 0 0,0 0 0 0 0,0-1-1 0 0,-1 1 1 0 0,1 0 0 0 0,-1-1 0 0 0,-1 1 0 0 0,0-7-1 0 0,-1-4 6 0 0,-1 1-1 0 0,0 0 0 0 0,-1 0 1 0 0,-1 0-1 0 0,0 1 1 0 0,-1-1-1 0 0,0 1 0 0 0,-1 0 1 0 0,-1 1-1 0 0,0 0 0 0 0,-1 0 1 0 0,-20-22-1 0 0,29 35-69 0 0,-1 0 0 0 0,0-1 0 0 0,1 1 0 0 0,-1-1 0 0 0,0 1 0 0 0,1 0 0 0 0,-1-1 0 0 0,0 1 0 0 0,1 0 0 0 0,-1 0 0 0 0,0 0 0 0 0,1 0 0 0 0,-1-1 0 0 0,0 1 0 0 0,0 0 0 0 0,1 0 0 0 0,-1 0 0 0 0,0 0 0 0 0,0 1 0 0 0,1-1 0 0 0,-1 0 0 0 0,0 0 0 0 0,0 0 0 0 0,1 1-1 0 0,-1-1 1 0 0,0 0 0 0 0,1 1 0 0 0,-1-1 0 0 0,1 0 0 0 0,-1 1 0 0 0,0-1 0 0 0,1 1 0 0 0,-1-1 0 0 0,1 1 0 0 0,-1-1 0 0 0,1 1 0 0 0,-1-1 0 0 0,1 1 0 0 0,0 0 0 0 0,-1-1 0 0 0,0 2 0 0 0,-11 21-4614 0 0</inkml:trace>
</inkml:ink>
</file>

<file path=ppt/ink/ink3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4.734"/>
    </inkml:context>
    <inkml:brush xml:id="br0">
      <inkml:brushProperty name="width" value="0.1" units="cm"/>
      <inkml:brushProperty name="height" value="0.1" units="cm"/>
      <inkml:brushProperty name="color" value="#AB008B"/>
    </inkml:brush>
  </inkml:definitions>
  <inkml:trace contextRef="#ctx0" brushRef="#br0">201 55 5527 0 0,'-14'-12'13800'0'0,"6"8"-12960"0"0,7 3-745 0 0,-9 0 490 0 0,0 0 1 0 0,0 0-1 0 0,0 1 1 0 0,-12 1-1 0 0,17-1-515 0 0,1 1 0 0 0,0 0 1 0 0,0 1-1 0 0,0-1 0 0 0,0 1 0 0 0,0 0 0 0 0,0 0 0 0 0,0 0 0 0 0,1 0 0 0 0,-1 1 0 0 0,1-1 0 0 0,-7 7 0 0 0,4-2-15 0 0,0 1-1 0 0,0 0 0 0 0,0 0 0 0 0,1 0 0 0 0,1 1 0 0 0,-1 0 0 0 0,1 0 1 0 0,1 0-1 0 0,0 0 0 0 0,0 0 0 0 0,1 1 0 0 0,0-1 0 0 0,0 1 0 0 0,1 0 1 0 0,0-1-1 0 0,1 1 0 0 0,0 0 0 0 0,1 0 0 0 0,0-1 0 0 0,4 17 0 0 0,-4-18-38 0 0,1 0 0 0 0,0 0 0 0 0,1 0-1 0 0,0 0 1 0 0,0 0 0 0 0,1-1 0 0 0,-1 0-1 0 0,2 1 1 0 0,-1-1 0 0 0,1-1 0 0 0,0 1-1 0 0,0-1 1 0 0,1 0 0 0 0,0 0 0 0 0,0 0-1 0 0,0-1 1 0 0,1 0 0 0 0,0 0 0 0 0,0-1-1 0 0,0 0 1 0 0,0 0 0 0 0,1 0 0 0 0,-1-1-1 0 0,16 4 1 0 0,-14-6 40 0 0,-1-1-1 0 0,1 0 1 0 0,0 0-1 0 0,0-1 1 0 0,0 0-1 0 0,0-1 1 0 0,-1 0 0 0 0,1 0-1 0 0,-1 0 1 0 0,1-1-1 0 0,-1-1 1 0 0,0 0-1 0 0,0 0 1 0 0,-1 0-1 0 0,1-1 1 0 0,9-8 0 0 0,14-11 171 0 0,-1-2 1 0 0,33-35-1 0 0,-62 60-225 0 0,7-7 21 0 0,-1 0 0 0 0,0 0-1 0 0,0-1 1 0 0,-1 0 0 0 0,0 0-1 0 0,0-1 1 0 0,-1 0-1 0 0,4-11 1 0 0,-7 17-10 0 0,-1 0 0 0 0,0 0-1 0 0,0 0 1 0 0,-1 0 0 0 0,1 0 0 0 0,-1 0-1 0 0,0 0 1 0 0,0-1 0 0 0,0 1 0 0 0,-1 0-1 0 0,1 0 1 0 0,-1 0 0 0 0,0 0 0 0 0,0 0-1 0 0,0 0 1 0 0,-1 0 0 0 0,1 1 0 0 0,-1-1 0 0 0,0 0-1 0 0,0 1 1 0 0,-1-1 0 0 0,1 1 0 0 0,-1 0-1 0 0,-4-5 1 0 0,-1 0 10 0 0,-1 0 0 0 0,0 0-1 0 0,0 1 1 0 0,-1 0 0 0 0,0 0 0 0 0,-19-8-1 0 0,23 12-20 0 0,0 1 0 0 0,0 0-1 0 0,0 0 1 0 0,0 1 0 0 0,0-1-1 0 0,0 1 1 0 0,0 0 0 0 0,-1 1-1 0 0,1 0 1 0 0,0 0-1 0 0,-1 0 1 0 0,1 1 0 0 0,0 0-1 0 0,-11 2 1 0 0,10-1-140 0 0,-7 1 114 0 0</inkml:trace>
</inkml:ink>
</file>

<file path=ppt/ink/ink3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6.063"/>
    </inkml:context>
    <inkml:brush xml:id="br0">
      <inkml:brushProperty name="width" value="0.1" units="cm"/>
      <inkml:brushProperty name="height" value="0.1" units="cm"/>
      <inkml:brushProperty name="color" value="#AB008B"/>
    </inkml:brush>
  </inkml:definitions>
  <inkml:trace contextRef="#ctx0" brushRef="#br0">10 40 3679 0 0,'0'0'14936'0'0,"-3"33"-12858"0"0,-3-5-820 0 0,5-14-266 0 0,20-38 129 0 0,-15 15-1066 0 0,-1-1-1 0 0,0 1 0 0 0,0-1 1 0 0,-1 0-1 0 0,0 0 0 0 0,1-14 0 0 0,-7 15 573 0 0</inkml:trace>
</inkml:ink>
</file>

<file path=ppt/ink/ink3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6.488"/>
    </inkml:context>
    <inkml:brush xml:id="br0">
      <inkml:brushProperty name="width" value="0.1" units="cm"/>
      <inkml:brushProperty name="height" value="0.1" units="cm"/>
      <inkml:brushProperty name="color" value="#AB008B"/>
    </inkml:brush>
  </inkml:definitions>
  <inkml:trace contextRef="#ctx0" brushRef="#br0">0 72 13703 0 0,'0'0'1372'0'0,"24"-22"4444"0"0,3 12-3527 0 0,45-9-1 0 0,30 1-1029 0 0,-93 17-1603 0 0,0 0 0 0 0,0 1 0 0 0,-1 0 0 0 0,1 1 0 0 0,13 2 0 0 0,-13-2-1488 0 0</inkml:trace>
</inkml:ink>
</file>

<file path=ppt/ink/ink3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6.839"/>
    </inkml:context>
    <inkml:brush xml:id="br0">
      <inkml:brushProperty name="width" value="0.1" units="cm"/>
      <inkml:brushProperty name="height" value="0.1" units="cm"/>
      <inkml:brushProperty name="color" value="#AB008B"/>
    </inkml:brush>
  </inkml:definitions>
  <inkml:trace contextRef="#ctx0" brushRef="#br0">50 1 15143 0 0,'0'0'2694'0'0,"-30"0"2040"0"0,28 3-4664 0 0,0 0 0 0 0,0-1-1 0 0,0 1 1 0 0,0 0 0 0 0,1 0 0 0 0,-1 0 0 0 0,1 0-1 0 0,0 0 1 0 0,0 1 0 0 0,0-1 0 0 0,0 0-1 0 0,0 1 1 0 0,1-1 0 0 0,0 0 0 0 0,0 1-1 0 0,0 6 1 0 0,12 61 245 0 0,-4-28-105 0 0,5 58-1518 0 0,-5-59-5904 0 0</inkml:trace>
</inkml:ink>
</file>

<file path=ppt/ink/ink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36.018"/>
    </inkml:context>
    <inkml:brush xml:id="br0">
      <inkml:brushProperty name="width" value="0.1" units="cm"/>
      <inkml:brushProperty name="height" value="0.1" units="cm"/>
      <inkml:brushProperty name="color" value="#008C3A"/>
    </inkml:brush>
  </inkml:definitions>
  <inkml:trace contextRef="#ctx0" brushRef="#br0">0 48 12551 0 0,'0'0'1510'0'0,"20"1"1836"0"0,295-24 1975 0 0,232-2-3805 0 0,-512 24-1876 0 0,19 2-3717 0 0,-46 2 2197 0 0</inkml:trace>
</inkml:ink>
</file>

<file path=ppt/ink/ink3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09.883"/>
    </inkml:context>
    <inkml:brush xml:id="br0">
      <inkml:brushProperty name="width" value="0.1" units="cm"/>
      <inkml:brushProperty name="height" value="0.1" units="cm"/>
      <inkml:brushProperty name="color" value="#AB008B"/>
    </inkml:brush>
  </inkml:definitions>
  <inkml:trace contextRef="#ctx0" brushRef="#br0">88 7 3223 0 0,'0'0'17576'0'0,"-21"-6"-16397"0"0,18 7-1161 0 0,-1 0 0 0 0,0 0-1 0 0,1 1 1 0 0,-1-1 0 0 0,1 1 0 0 0,-1 0 0 0 0,1 0 0 0 0,0 1 0 0 0,0-1-1 0 0,0 1 1 0 0,0-1 0 0 0,0 1 0 0 0,1 0 0 0 0,-1 0 0 0 0,1 0 0 0 0,0 0-1 0 0,0 1 1 0 0,0-1 0 0 0,0 1 0 0 0,0-1 0 0 0,1 1 0 0 0,0-1 0 0 0,0 1-1 0 0,0 0 1 0 0,0 0 0 0 0,0 0 0 0 0,1-1 0 0 0,-1 1 0 0 0,2 7 0 0 0,-2-2-22 0 0,2 0 0 0 0,-1 1 1 0 0,1-1-1 0 0,1 0 1 0 0,-1 0-1 0 0,2 0 1 0 0,-1 0-1 0 0,1 0 1 0 0,0 0-1 0 0,1-1 1 0 0,7 13-1 0 0,-10-19-24 0 0,0-1 13 0 0,-1 0 0 0 0,0 0 0 0 0,0-1 1 0 0,1 1-1 0 0,-1 0 0 0 0,1 0 0 0 0,-1 0 0 0 0,1 0 0 0 0,-1 0 0 0 0,1-1 0 0 0,-1 1 0 0 0,1 0 0 0 0,0 0 1 0 0,-1-1-1 0 0,1 1 0 0 0,0 0 0 0 0,0-1 0 0 0,0 1 0 0 0,-1-1 0 0 0,1 1 0 0 0,0-1 0 0 0,0 0 0 0 0,0 1 0 0 0,0-1 1 0 0,0 0-1 0 0,0 1 0 0 0,0-1 0 0 0,0 0 0 0 0,0 0 0 0 0,0 0 0 0 0,0 0 0 0 0,0 0 0 0 0,-1 0 0 0 0,1 0 1 0 0,0 0-1 0 0,0 0 0 0 0,0-1 0 0 0,0 1 0 0 0,0 0 0 0 0,0-1 0 0 0,0 1 0 0 0,0 0 0 0 0,0-1 0 0 0,1 0 1 0 0,6-9-792 0 0</inkml:trace>
</inkml:ink>
</file>

<file path=ppt/ink/ink3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2.185"/>
    </inkml:context>
    <inkml:brush xml:id="br0">
      <inkml:brushProperty name="width" value="0.1" units="cm"/>
      <inkml:brushProperty name="height" value="0.1" units="cm"/>
      <inkml:brushProperty name="color" value="#AB008B"/>
    </inkml:brush>
  </inkml:definitions>
  <inkml:trace contextRef="#ctx0" brushRef="#br0">3 84 5983 0 0,'-3'-18'813'0'0,"9"-11"5973"0"0,-1-8 933 0 0,-3 125-3009 0 0,-7 19-3589 0 0,0 123-1170 0 0,18-128 133 0 0,-8-74-58 0 0,-1-1 0 0 0,-1 0 0 0 0,-2 1 0 0 0,-1-1 0 0 0,-4 37 0 0 0,2-52 30 0 0,-2 13-449 0 0,9-22-157 0 0,8-13-290 0 0,-2-1-638 0 0,2-2-369 0 0</inkml:trace>
</inkml:ink>
</file>

<file path=ppt/ink/ink3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2.839"/>
    </inkml:context>
    <inkml:brush xml:id="br0">
      <inkml:brushProperty name="width" value="0.1" units="cm"/>
      <inkml:brushProperty name="height" value="0.1" units="cm"/>
      <inkml:brushProperty name="color" value="#AB008B"/>
    </inkml:brush>
  </inkml:definitions>
  <inkml:trace contextRef="#ctx0" brushRef="#br0">20 173 5527 0 0,'-5'-11'8383'0'0,"-5"-11"-4152"0"0,10 22-4219 0 0,-2-10 857 0 0,1-1 0 0 0,0 1 1 0 0,1-1-1 0 0,0 0 0 0 0,0 1 0 0 0,4-17 0 0 0,-4 24-803 0 0,1 0 0 0 0,0 1 0 0 0,1-1 0 0 0,-1 0 0 0 0,0 1 0 0 0,1-1-1 0 0,-1 1 1 0 0,1 0 0 0 0,0 0 0 0 0,0-1 0 0 0,0 1 0 0 0,0 0 0 0 0,0 1 0 0 0,0-1 0 0 0,1 0 0 0 0,-1 1 0 0 0,1-1 0 0 0,-1 1 0 0 0,1-1 0 0 0,-1 1 0 0 0,1 0 0 0 0,0 0 0 0 0,0 1-1 0 0,-1-1 1 0 0,1 0 0 0 0,0 1 0 0 0,0 0 0 0 0,0 0 0 0 0,5 0 0 0 0,0-1-26 0 0,1 1 0 0 0,-1 0 1 0 0,1 1-1 0 0,0 0 0 0 0,-1 0 0 0 0,1 0 0 0 0,-1 1 0 0 0,0 1 0 0 0,0-1 0 0 0,0 2 1 0 0,0-1-1 0 0,0 1 0 0 0,10 6 0 0 0,-14-7-33 0 0,0 0 0 0 0,-1 1 1 0 0,0-1-1 0 0,0 0 0 0 0,0 1 0 0 0,0 0 1 0 0,0-1-1 0 0,-1 1 0 0 0,0 0 0 0 0,0 0 1 0 0,0 1-1 0 0,0-1 0 0 0,0 0 0 0 0,-1 1 1 0 0,0-1-1 0 0,0 1 0 0 0,0-1 0 0 0,-1 1 1 0 0,1 0-1 0 0,-1-1 0 0 0,0 1 0 0 0,0-1 0 0 0,-1 1 1 0 0,0 0-1 0 0,1-1 0 0 0,-3 6 0 0 0,0-1 12 0 0,0-1-1 0 0,0 1 0 0 0,-1-1 0 0 0,0 0 1 0 0,-1 0-1 0 0,0 0 0 0 0,0-1 0 0 0,0 0 1 0 0,-8 8-1 0 0,6-7 1 0 0,0 0 1 0 0,1 1-1 0 0,0 0 0 0 0,0 1 1 0 0,-5 10-1 0 0,11-18-19 0 0,-1 0 0 0 0,1 0 0 0 0,0-1 0 0 0,0 1 0 0 0,0 0 0 0 0,0 0 0 0 0,0-1 0 0 0,0 1-1 0 0,0 0 1 0 0,0 0 0 0 0,0-1 0 0 0,1 1 0 0 0,-1 0 0 0 0,1-1 0 0 0,0 1 0 0 0,-1 0 0 0 0,1-1 0 0 0,0 1 0 0 0,0-1 0 0 0,0 1 0 0 0,0-1 0 0 0,0 0-1 0 0,0 1 1 0 0,0-1 0 0 0,1 0 0 0 0,-1 0 0 0 0,0 1 0 0 0,1-1 0 0 0,-1 0 0 0 0,1-1 0 0 0,-1 1 0 0 0,1 0 0 0 0,-1 0 0 0 0,1-1 0 0 0,2 2 0 0 0,10 4 1 0 0,0-1 1 0 0,1 0-1 0 0,17 3 1 0 0,-14-3 5 0 0,-7-2-1 0 0,0 0 0 0 0,0 1 0 0 0,-1 0 0 0 0,1 1 0 0 0,-1 0 0 0 0,0 1 0 0 0,-1 0 0 0 0,18 13 1 0 0,-24-16-11 0 0,0 0 1 0 0,-1 1 0 0 0,1-1 0 0 0,0 1 0 0 0,-1 0 0 0 0,0 0 0 0 0,0 0 0 0 0,0 0 0 0 0,0 0 0 0 0,-1 0 0 0 0,1 0 0 0 0,-1 1 0 0 0,0-1 0 0 0,-1 0 0 0 0,1 1 0 0 0,-1-1 0 0 0,0 1 0 0 0,0-1 0 0 0,0 0 0 0 0,0 1 0 0 0,-1-1 0 0 0,0 1 0 0 0,0-1 0 0 0,0 0 0 0 0,-2 6 0 0 0,0-1 21 0 0,-1 0 1 0 0,0-1-1 0 0,0 0 1 0 0,-1 1-1 0 0,0-2 1 0 0,-1 1-1 0 0,1 0 1 0 0,-1-1 0 0 0,-1 0-1 0 0,1-1 1 0 0,-1 1-1 0 0,-1-1 1 0 0,1-1-1 0 0,-1 1 1 0 0,0-1-1 0 0,0 0 1 0 0,0-1-1 0 0,-1 0 1 0 0,1-1-1 0 0,-13 4 1 0 0,-8 1 71 0 0,0-1 0 0 0,0-2-1 0 0,-1-1 1 0 0,1-1 0 0 0,-41-2 0 0 0,69-3-478 0 0,1-1 0 0 0,0 0 0 0 0,-1 0 0 0 0,1 0 0 0 0,0 0 1 0 0,0 0-1 0 0,1 0 0 0 0,-1 0 0 0 0,2-5 0 0 0,3-7-5706 0 0</inkml:trace>
</inkml:ink>
</file>

<file path=ppt/ink/ink3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3.519"/>
    </inkml:context>
    <inkml:brush xml:id="br0">
      <inkml:brushProperty name="width" value="0.1" units="cm"/>
      <inkml:brushProperty name="height" value="0.1" units="cm"/>
      <inkml:brushProperty name="color" value="#AB008B"/>
    </inkml:brush>
  </inkml:definitions>
  <inkml:trace contextRef="#ctx0" brushRef="#br0">48 22 9671 0 0,'12'-22'14061'0'0,"-21"38"-13972"0"0,0 1-1 0 0,2 0 0 0 0,0 0 0 0 0,1 0 1 0 0,0 1-1 0 0,2 0 0 0 0,0 0 0 0 0,1 0 1 0 0,0 1-1 0 0,1 29 0 0 0,3-44-81 0 0,-1-1-1 0 0,1 0 1 0 0,-1 0-1 0 0,1 0 1 0 0,0 0-1 0 0,0 0 1 0 0,0 0-1 0 0,1 0 1 0 0,-1 0-1 0 0,1-1 1 0 0,0 1-1 0 0,-1 0 1 0 0,1-1-1 0 0,0 1 1 0 0,1-1-1 0 0,-1 0 1 0 0,0 0-1 0 0,1 0 1 0 0,-1 0-1 0 0,1 0 1 0 0,-1 0-1 0 0,1-1 1 0 0,0 1-1 0 0,4 1 1 0 0,8 3 141 0 0,1-1 0 0 0,-1-1 0 0 0,30 5 1 0 0,14 4 463 0 0,23 10-4 0 0,-63-20-475 0 0,-1 2 0 0 0,0 0 0 0 0,-1 0 0 0 0,1 2 0 0 0,27 15-1 0 0,-42-20-100 0 0,0 0-1 0 0,0 1 1 0 0,0-1-1 0 0,0 1 0 0 0,0 0 1 0 0,-1 0-1 0 0,1 0 1 0 0,-1 0-1 0 0,0 1 0 0 0,0-1 1 0 0,0 0-1 0 0,-1 1 1 0 0,1 0-1 0 0,-1-1 0 0 0,0 1 1 0 0,0 0-1 0 0,0 0 1 0 0,0-1-1 0 0,-1 1 0 0 0,1 0 1 0 0,-1 0-1 0 0,0 0 1 0 0,0 0-1 0 0,-1 0 0 0 0,1 0 1 0 0,-1 0-1 0 0,0-1 1 0 0,0 1-1 0 0,0 0 1 0 0,0 0-1 0 0,-3 4 0 0 0,1-1 31 0 0,0 0 0 0 0,0 0-1 0 0,-1 0 1 0 0,0 0 0 0 0,0-1-1 0 0,-1 0 1 0 0,0 0 0 0 0,0 0 0 0 0,0-1-1 0 0,-1 1 1 0 0,0-1 0 0 0,0-1-1 0 0,0 1 1 0 0,0-1 0 0 0,-9 5-1 0 0,7-7-25 0 0,0 1 0 0 0,0-1 0 0 0,1-1 0 0 0,-1 1 0 0 0,0-1 0 0 0,-1-1-1 0 0,1 1 1 0 0,0-2 0 0 0,0 1 0 0 0,0-1 0 0 0,-11-2 0 0 0,12 1-292 0 0,0 0-1 0 0,1 0 1 0 0,0 0 0 0 0,-1-1 0 0 0,1 0-1 0 0,-7-5 1 0 0,9 6-404 0 0,0-1 0 0 0,0 0 0 0 0,0-1 0 0 0,1 1 1 0 0,-1-1-1 0 0,1 1 0 0 0,0-1 0 0 0,0 0 0 0 0,-3-6 0 0 0,-9-17-1344 0 0,2 4-11 0 0</inkml:trace>
</inkml:ink>
</file>

<file path=ppt/ink/ink3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3.878"/>
    </inkml:context>
    <inkml:brush xml:id="br0">
      <inkml:brushProperty name="width" value="0.1" units="cm"/>
      <inkml:brushProperty name="height" value="0.1" units="cm"/>
      <inkml:brushProperty name="color" value="#AB008B"/>
    </inkml:brush>
  </inkml:definitions>
  <inkml:trace contextRef="#ctx0" brushRef="#br0">0 195 4607 0 0,'2'-10'755'0'0,"0"0"0"0"0,0 1 0 0 0,1-1 0 0 0,0 1 0 0 0,1 0 0 0 0,0 0 0 0 0,0 0-1 0 0,1 0 1 0 0,0 1 0 0 0,0 0 0 0 0,1 0 0 0 0,0 0 0 0 0,1 1 0 0 0,0-1-1 0 0,0 2 1 0 0,0-1 0 0 0,1 1 0 0 0,0 0 0 0 0,0 1 0 0 0,1-1 0 0 0,-1 2 0 0 0,1-1-1 0 0,0 1 1 0 0,14-4 0 0 0,-14 6-331 0 0,-1 0-1 0 0,1 1 0 0 0,0 0 1 0 0,-1 0-1 0 0,1 1 0 0 0,0 0 1 0 0,14 2-1 0 0,-13 0-436 0 0,-2 0 0 0 0,1 1 0 0 0,0-1 0 0 0,0 2 0 0 0,-1-1 0 0 0,1 1 1 0 0,-1 0-1 0 0,7 6 0 0 0,33 19-2978 0 0,-37-25 959 0 0</inkml:trace>
</inkml:ink>
</file>

<file path=ppt/ink/ink3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4.230"/>
    </inkml:context>
    <inkml:brush xml:id="br0">
      <inkml:brushProperty name="width" value="0.1" units="cm"/>
      <inkml:brushProperty name="height" value="0.1" units="cm"/>
      <inkml:brushProperty name="color" value="#AB008B"/>
    </inkml:brush>
  </inkml:definitions>
  <inkml:trace contextRef="#ctx0" brushRef="#br0">67 32 10135 0 0,'0'0'919'0'0,"0"-1"-759"0"0,0-1 167 0 0,-1 1 0 0 0,1-1 1 0 0,-1 1-1 0 0,1-1 0 0 0,-1 1 0 0 0,1 0 1 0 0,-1-1-1 0 0,0 1 0 0 0,0 0 0 0 0,0-1 1 0 0,0 1-1 0 0,0 0 0 0 0,0 0 0 0 0,0 0 0 0 0,0 0 1 0 0,0 0-1 0 0,0 0 0 0 0,-1 0 0 0 0,1 0 1 0 0,0 0-1 0 0,-1 1 0 0 0,1-1 0 0 0,0 0 1 0 0,-1 1-1 0 0,1-1 0 0 0,-1 1 0 0 0,1 0 0 0 0,-1-1 1 0 0,1 1-1 0 0,-3 0 0 0 0,2 0-229 0 0,1 1 0 0 0,-1-1 0 0 0,1 0 0 0 0,-1 1-1 0 0,1 0 1 0 0,-1-1 0 0 0,1 1 0 0 0,-1 0 0 0 0,1 0 0 0 0,0-1-1 0 0,-1 1 1 0 0,1 0 0 0 0,0 0 0 0 0,0 1 0 0 0,0-1 0 0 0,0 0-1 0 0,0 0 1 0 0,0 1 0 0 0,0-1 0 0 0,0 0 0 0 0,0 1 0 0 0,1-1-1 0 0,-1 1 1 0 0,0-1 0 0 0,1 1 0 0 0,0-1 0 0 0,-1 1 0 0 0,1-1-1 0 0,0 1 1 0 0,0-1 0 0 0,-1 1 0 0 0,1 0 0 0 0,0-1 0 0 0,1 1-1 0 0,-1-1 1 0 0,0 1 0 0 0,0 0 0 0 0,2 2 0 0 0,0 0-48 0 0,1 1 1 0 0,-1-1-1 0 0,1 0 1 0 0,0 0-1 0 0,1 0 1 0 0,-1 0 0 0 0,1-1-1 0 0,-1 0 1 0 0,1 1-1 0 0,0-1 1 0 0,0 0-1 0 0,1-1 1 0 0,-1 1-1 0 0,1-1 1 0 0,-1 0-1 0 0,1 0 1 0 0,0 0-1 0 0,-1-1 1 0 0,1 1 0 0 0,7 0-1 0 0,1 1 28 0 0,1-1-1 0 0,0 0 1 0 0,0-1 0 0 0,0 0 0 0 0,1-2-1 0 0,16-1 1 0 0,-27 2-58 0 0,0-1 0 0 0,0 0 0 0 0,0 0 0 0 0,0-1 0 0 0,0 1 0 0 0,0-1 0 0 0,0 0 0 0 0,0 0 0 0 0,0 0 0 0 0,-1 0 0 0 0,1-1 0 0 0,-1 1 0 0 0,0-1 0 0 0,0 0 0 0 0,0 0 0 0 0,0 0 0 0 0,0-1 0 0 0,-1 1 0 0 0,1-1 0 0 0,-1 1 0 0 0,0-1 0 0 0,0 0 0 0 0,0 0 0 0 0,2-8 0 0 0,-4 11 52 0 0,-36-18 56 0 0,27 17-177 0 0,-77-18-1021 0 0,79 19 480 0 0,0 0-1 0 0,-1 1 1 0 0,1-1 0 0 0,0 2-1 0 0,-11 0 1 0 0</inkml:trace>
</inkml:ink>
</file>

<file path=ppt/ink/ink3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4.747"/>
    </inkml:context>
    <inkml:brush xml:id="br0">
      <inkml:brushProperty name="width" value="0.1" units="cm"/>
      <inkml:brushProperty name="height" value="0.1" units="cm"/>
      <inkml:brushProperty name="color" value="#AB008B"/>
    </inkml:brush>
  </inkml:definitions>
  <inkml:trace contextRef="#ctx0" brushRef="#br0">1 57 8751 0 0,'0'0'1152'0'0,"22"-27"6714"0"0,-16 23-7302 0 0,0 0 1 0 0,0 1 0 0 0,1-1 0 0 0,0 2-1 0 0,-1-1 1 0 0,1 1 0 0 0,0 0 0 0 0,0 0 0 0 0,0 1-1 0 0,14-2 1 0 0,79 3 1177 0 0,-55 2-1327 0 0,-22-2-573 0 0,-1 1 1 0 0,0 1-1 0 0,0 1 1 0 0,0 1-1 0 0,41 14 0 0 0,-60-17-6 0 0</inkml:trace>
</inkml:ink>
</file>

<file path=ppt/ink/ink3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5.090"/>
    </inkml:context>
    <inkml:brush xml:id="br0">
      <inkml:brushProperty name="width" value="0.1" units="cm"/>
      <inkml:brushProperty name="height" value="0.1" units="cm"/>
      <inkml:brushProperty name="color" value="#AB008B"/>
    </inkml:brush>
  </inkml:definitions>
  <inkml:trace contextRef="#ctx0" brushRef="#br0">98 24 12959 0 0,'-3'-3'582'0'0,"0"0"0"0"0,0 1-1 0 0,0-1 1 0 0,-1 1 0 0 0,1 0 0 0 0,-1 0-1 0 0,1 1 1 0 0,-7-3 0 0 0,9 3-460 0 0,0 1 0 0 0,0 0 0 0 0,-1 0 0 0 0,1 0 0 0 0,0 0 0 0 0,0 0 0 0 0,0 0 0 0 0,0 0 0 0 0,0 0 1 0 0,0 1-1 0 0,0-1 0 0 0,0 0 0 0 0,0 1 0 0 0,0-1 0 0 0,-1 1 0 0 0,2-1 0 0 0,-1 1 0 0 0,0-1 0 0 0,0 1 0 0 0,0 0 1 0 0,0-1-1 0 0,0 1 0 0 0,0 0 0 0 0,1 0 0 0 0,-1 0 0 0 0,0 0 0 0 0,1 0 0 0 0,-1 0 0 0 0,0-1 0 0 0,1 1 0 0 0,-1 1 0 0 0,1-1 1 0 0,0 0-1 0 0,-1 0 0 0 0,1 2 0 0 0,-7 23 429 0 0,1 1 0 0 0,1 0 0 0 0,1 0 1 0 0,0 44-1 0 0,1-16-127 0 0,2-43-467 0 0,1 0-1 0 0,0 0 1 0 0,1 0 0 0 0,0 0 0 0 0,1-1-1 0 0,1 1 1 0 0,6 21 0 0 0,-7-28-626 0 0,1 0 1 0 0,-1 0 0 0 0,1-1-1 0 0,-1 1 1 0 0,1-1-1 0 0,0 0 1 0 0,5 5 0 0 0,-3-5-1234 0 0</inkml:trace>
</inkml:ink>
</file>

<file path=ppt/ink/ink3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5.914"/>
    </inkml:context>
    <inkml:brush xml:id="br0">
      <inkml:brushProperty name="width" value="0.1" units="cm"/>
      <inkml:brushProperty name="height" value="0.1" units="cm"/>
      <inkml:brushProperty name="color" value="#AB008B"/>
    </inkml:brush>
  </inkml:definitions>
  <inkml:trace contextRef="#ctx0" brushRef="#br0">73 70 4143 0 0,'-33'-28'10644'0'0,"33"27"-10415"0"0,-1 0 0 0 0,1 0 0 0 0,-1 0 0 0 0,1 0 0 0 0,-1 0 0 0 0,1 0 0 0 0,0 0 0 0 0,-1 0 0 0 0,1 0 0 0 0,0 0 0 0 0,0 0 0 0 0,0 0 0 0 0,0 0 0 0 0,0 0 0 0 0,0 0 0 0 0,0-1 0 0 0,0 1 1 0 0,0 0-1 0 0,1 0 0 0 0,-1 0 0 0 0,0 0 0 0 0,1 0 0 0 0,-1 0 0 0 0,1 0 0 0 0,-1 0 0 0 0,1 0 0 0 0,-1 0 0 0 0,1 0 0 0 0,0 1 0 0 0,-1-1 0 0 0,1 0 0 0 0,1-1 0 0 0,0 1-30 0 0,1 0 1 0 0,0 0 0 0 0,-1 0 0 0 0,1 0-1 0 0,0 0 1 0 0,0 1 0 0 0,0-1 0 0 0,-1 1-1 0 0,1 0 1 0 0,0 0 0 0 0,0 0 0 0 0,3 0-1 0 0,8 1 74 0 0,-1 1-1 0 0,1 1 0 0 0,-1 0 1 0 0,20 7-1 0 0,-6 2 65 0 0,-1 1 0 0 0,0 1 1 0 0,33 25-1 0 0,-45-29-321 0 0,-1 1 0 0 0,-1 0 1 0 0,1 1-1 0 0,-2 0 0 0 0,0 1 0 0 0,0 0 1 0 0,11 19-1 0 0,-20-28-4 0 0,0 0 0 0 0,-1 0 0 0 0,1 0 1 0 0,-1 1-1 0 0,0-1 0 0 0,0 0 0 0 0,0 0 0 0 0,-1 1 1 0 0,0-1-1 0 0,1 1 0 0 0,-2-1 0 0 0,1 0 0 0 0,0 1 1 0 0,-1-1-1 0 0,0 0 0 0 0,0 1 0 0 0,0-1 0 0 0,0 0 1 0 0,-1 0-1 0 0,0 0 0 0 0,0 0 0 0 0,0 0 1 0 0,0 0-1 0 0,-5 6 0 0 0,-7 8 30 0 0,-1-1 1 0 0,-1 0-1 0 0,-29 25 0 0 0,10-10-2 0 0,28-26-45 0 0,0 1-1 0 0,-1-1 0 0 0,0-1 0 0 0,0 1 1 0 0,-1-1-1 0 0,1-1 0 0 0,-1 1 0 0 0,0-2 0 0 0,0 1 1 0 0,-1-1-1 0 0,1 0 0 0 0,-19 2 0 0 0,20-4 14 0 0,1-1 0 0 0,-1 1 0 0 0,1-1 0 0 0,-1-1 0 0 0,1 1 0 0 0,-1-1-1 0 0,1-1 1 0 0,-1 1 0 0 0,1-1 0 0 0,0-1 0 0 0,0 1 0 0 0,0-1 0 0 0,0-1 0 0 0,1 1-1 0 0,-1-1 1 0 0,1 0 0 0 0,-10-8 0 0 0,4-6-1507 0 0,12 17 1265 0 0,0 1 1 0 0,0-1-1 0 0,0 0 0 0 0,0 0 0 0 0,0 0 0 0 0,0 0 1 0 0,0 0-1 0 0,0 0 0 0 0,0 0 0 0 0,1 0 1 0 0,-1 0-1 0 0,0 1 0 0 0,0-1 0 0 0,1 0 1 0 0,-1 0-1 0 0,1 0 0 0 0,-1 0 0 0 0,1 1 1 0 0,-1-1-1 0 0,2-1 0 0 0,4-3-1842 0 0</inkml:trace>
</inkml:ink>
</file>

<file path=ppt/ink/ink3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29:16.264"/>
    </inkml:context>
    <inkml:brush xml:id="br0">
      <inkml:brushProperty name="width" value="0.1" units="cm"/>
      <inkml:brushProperty name="height" value="0.1" units="cm"/>
      <inkml:brushProperty name="color" value="#AB008B"/>
    </inkml:brush>
  </inkml:definitions>
  <inkml:trace contextRef="#ctx0" brushRef="#br0">289 196 7831 0 0,'14'-35'146'0'0,"-1"-24"5779"0"0,-13 54-5322 0 0,1 0 0 0 0,-1 0 0 0 0,0 0 0 0 0,-1 0 0 0 0,1 0 0 0 0,-1 0 0 0 0,0 0 0 0 0,0 0 0 0 0,0 0 0 0 0,-1 0 0 0 0,0 0 0 0 0,0 1 0 0 0,0-1 0 0 0,0 1 0 0 0,-1-1 0 0 0,-5-7-1 0 0,7 11-532 0 0,-1 0 0 0 0,1 0 0 0 0,0 0 0 0 0,0 0 0 0 0,0 0 0 0 0,-1 1 0 0 0,1-1-1 0 0,0 0 1 0 0,-1 1 0 0 0,1-1 0 0 0,-1 0 0 0 0,1 1 0 0 0,-1 0 0 0 0,1-1 0 0 0,-1 1-1 0 0,1 0 1 0 0,-1 0 0 0 0,1 0 0 0 0,-1 0 0 0 0,0 0 0 0 0,1 0 0 0 0,-1 0 0 0 0,1 0-1 0 0,-1 1 1 0 0,1-1 0 0 0,-1 1 0 0 0,1-1 0 0 0,0 1 0 0 0,-1-1 0 0 0,1 1 0 0 0,-1 0-1 0 0,1 0 1 0 0,0 0 0 0 0,-2 1 0 0 0,-6 5 7 0 0,1 0 0 0 0,0 1 0 0 0,-14 17-1 0 0,7-8 66 0 0,-43 32 47 0 0,-12 12 119 0 0,64-56-272 0 0,1 1-1 0 0,0 0 1 0 0,0 0-1 0 0,1 1 0 0 0,0-1 1 0 0,0 1-1 0 0,0 0 1 0 0,-5 15-1 0 0,8-20-28 0 0,1 1-1 0 0,-1 0 0 0 0,0-1 1 0 0,1 1-1 0 0,0 0 1 0 0,0 0-1 0 0,0-1 1 0 0,0 1-1 0 0,0 0 1 0 0,0 0-1 0 0,1-1 1 0 0,-1 1-1 0 0,1 0 1 0 0,0-1-1 0 0,0 1 1 0 0,0-1-1 0 0,0 1 1 0 0,0-1-1 0 0,1 1 1 0 0,1 2-1 0 0,1-1 2 0 0,-1 0 0 0 0,1 0 0 0 0,0 0 0 0 0,1-1 0 0 0,-1 1 0 0 0,1-1 0 0 0,-1 0 0 0 0,1 0 0 0 0,8 3 1 0 0,4 1 3 0 0,1-1 1 0 0,0-1-1 0 0,0-1 1 0 0,0 0-1 0 0,20 1 1 0 0,265 4-826 0 0,-261-10-394 0 0</inkml:trace>
</inkml:ink>
</file>

<file path=ppt/ink/ink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36.533"/>
    </inkml:context>
    <inkml:brush xml:id="br0">
      <inkml:brushProperty name="width" value="0.1" units="cm"/>
      <inkml:brushProperty name="height" value="0.1" units="cm"/>
      <inkml:brushProperty name="color" value="#008C3A"/>
    </inkml:brush>
  </inkml:definitions>
  <inkml:trace contextRef="#ctx0" brushRef="#br0">407 14 5983 0 0,'0'0'542'0'0,"-40"-12"7982"0"0,24 11-7429 0 0,-1 0 1 0 0,1 2-1 0 0,0-1 0 0 0,-20 5 1 0 0,15-1-808 0 0,1 1 0 0 0,-1 0 0 0 0,1 2 0 0 0,0 0 1 0 0,1 1-1 0 0,0 2 0 0 0,0-1 0 0 0,1 2 0 0 0,-26 20 0 0 0,40-28-231 0 0,0 1 0 0 0,0 0-1 0 0,1 0 1 0 0,-1 0 0 0 0,1 0 0 0 0,0 0 0 0 0,0 1-1 0 0,0 0 1 0 0,1-1 0 0 0,-1 1 0 0 0,1 0-1 0 0,0 0 1 0 0,1 0 0 0 0,-2 8 0 0 0,2-11-46 0 0,1 0-1 0 0,0 1 1 0 0,0-1 0 0 0,0 0 0 0 0,1 1-1 0 0,-1-1 1 0 0,0 0 0 0 0,1 0 0 0 0,0 1-1 0 0,-1-1 1 0 0,1 0 0 0 0,0 0 0 0 0,0 0-1 0 0,0 0 1 0 0,0 0 0 0 0,1 0 0 0 0,-1 0-1 0 0,1 0 1 0 0,-1-1 0 0 0,1 1 0 0 0,-1 0-1 0 0,1-1 1 0 0,0 1 0 0 0,0-1 0 0 0,0 0-1 0 0,0 0 1 0 0,0 1 0 0 0,0-1 0 0 0,0 0-1 0 0,0-1 1 0 0,0 1 0 0 0,1 0 0 0 0,-1-1-1 0 0,0 1 1 0 0,3-1 0 0 0,4 2-11 0 0,0-1-1 0 0,-1 0 1 0 0,1 0 0 0 0,0-1 0 0 0,0 0 0 0 0,0-1 0 0 0,-1 0-1 0 0,1 0 1 0 0,0-1 0 0 0,-1 0 0 0 0,1 0 0 0 0,-1-1 0 0 0,10-5-1 0 0,2-1-6 0 0,-1-2 0 0 0,-1 0 0 0 0,0-1-1 0 0,20-18 1 0 0,-18 18 311 0 0,-20 12-283 0 0,0 0 1 0 0,1 0-1 0 0,-1 0 1 0 0,0 0 0 0 0,1 0-1 0 0,-1 0 1 0 0,0 0-1 0 0,0 0 1 0 0,1 0 0 0 0,-1 0-1 0 0,0 0 1 0 0,1 1-1 0 0,-1-1 1 0 0,0 0 0 0 0,1 0-1 0 0,-1 0 1 0 0,0 0-1 0 0,0 0 1 0 0,1 1 0 0 0,-1-1-1 0 0,0 0 1 0 0,0 0-1 0 0,1 0 1 0 0,-1 1 0 0 0,0-1-1 0 0,0 0 1 0 0,0 0-1 0 0,1 1 1 0 0,-1-1-1 0 0,0 0 1 0 0,0 0 0 0 0,0 1-1 0 0,0-1 1 0 0,0 38 1677 0 0,-2-11-1243 0 0,6 41-468 0 0,2 0 0 0 0,19 79 0 0 0,-8-55-769 0 0,-9-64-2299 0 0,-4-17 1256 0 0</inkml:trace>
</inkml:ink>
</file>

<file path=ppt/ink/ink3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0"/>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1"/>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2"/>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3"/>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4"/>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5"/>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6"/>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7"/>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8"/>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49"/>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7.135"/>
    </inkml:context>
    <inkml:brush xml:id="br0">
      <inkml:brushProperty name="width" value="0.1" units="cm"/>
      <inkml:brushProperty name="height" value="0.1" units="cm"/>
      <inkml:brushProperty name="color" value="#008C3A"/>
    </inkml:brush>
  </inkml:definitions>
  <inkml:trace contextRef="#ctx0" brushRef="#br0">1 129 2759 0 0,'32'-18'10008'0'0,"45"-18"-2725"0"0,-51 26-6397 0 0,1 2 0 0 0,41-7 0 0 0,292-26 1320 0 0,-354 40-2153 0 0,-5 1 180 0 0,-19 22 198 0 0,-43 47-68 0 0,7-9-311 0 0,-67 97 0 0 0,101-127-45 0 0,1 0 1 0 0,2 1 0 0 0,1 1-1 0 0,2 0 1 0 0,1 1-1 0 0,-17 67 1 0 0,29-93-8 0 0,0 1-5 0 0,1-3 12 0 0,4 2-72 0 0,-4-5-249 0 0,11-6-4267 0 0</inkml:trace>
</inkml:ink>
</file>

<file path=ppt/ink/ink3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0"/>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1"/>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2"/>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3"/>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4"/>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5"/>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6"/>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7"/>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8"/>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59"/>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7.477"/>
    </inkml:context>
    <inkml:brush xml:id="br0">
      <inkml:brushProperty name="width" value="0.1" units="cm"/>
      <inkml:brushProperty name="height" value="0.1" units="cm"/>
      <inkml:brushProperty name="color" value="#008C3A"/>
    </inkml:brush>
  </inkml:definitions>
  <inkml:trace contextRef="#ctx0" brushRef="#br0">9 210 6911 0 0,'-1'0'265'0'0,"0"-1"-1"0"0,1 0 0 0 0,-1 1 0 0 0,0-1 0 0 0,1 0 1 0 0,-1 0-1 0 0,1 1 0 0 0,-1-1 0 0 0,1 0 0 0 0,-1 0 0 0 0,1 0 1 0 0,0 0-1 0 0,-1 0 0 0 0,1 1 0 0 0,0-1 0 0 0,0 0 1 0 0,0 0-1 0 0,0 0 0 0 0,0 0 0 0 0,0 0 0 0 0,0 0 0 0 0,0 0 1 0 0,0 0-1 0 0,0 0 0 0 0,0 0 0 0 0,1-1 0 0 0,16-25 4646 0 0,-10 21-4218 0 0,0-1 1 0 0,1 1-1 0 0,-1 1 1 0 0,17-10-1 0 0,9 0 4 0 0,1 1-1 0 0,0 2 0 0 0,72-15 0 0 0,112-5-301 0 0,-104 17 95 0 0,-43 10-734 0 0,-42 5-4262 0 0</inkml:trace>
</inkml:ink>
</file>

<file path=ppt/ink/ink3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0"/>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1"/>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2"/>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3"/>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4"/>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5"/>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6"/>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7"/>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8"/>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69"/>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7.868"/>
    </inkml:context>
    <inkml:brush xml:id="br0">
      <inkml:brushProperty name="width" value="0.1" units="cm"/>
      <inkml:brushProperty name="height" value="0.1" units="cm"/>
      <inkml:brushProperty name="color" value="#008C3A"/>
    </inkml:brush>
  </inkml:definitions>
  <inkml:trace contextRef="#ctx0" brushRef="#br0">0 120 7831 0 0,'8'-1'6076'0'0,"15"-3"-3474"0"0,192-31 3053 0 0,113-1-2492 0 0,-114 14-2494 0 0,-6 0-679 0 0,-146 23-2173 0 0</inkml:trace>
</inkml:ink>
</file>

<file path=ppt/ink/ink3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0"/>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1"/>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2"/>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3"/>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4"/>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5"/>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6"/>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7"/>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8"/>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79"/>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8.608"/>
    </inkml:context>
    <inkml:brush xml:id="br0">
      <inkml:brushProperty name="width" value="0.1" units="cm"/>
      <inkml:brushProperty name="height" value="0.1" units="cm"/>
      <inkml:brushProperty name="color" value="#008C3A"/>
    </inkml:brush>
  </inkml:definitions>
  <inkml:trace contextRef="#ctx0" brushRef="#br0">312 59 4607 0 0,'0'0'354'0'0,"-28"-32"11419"0"0,25 29-11509 0 0,-1 0 0 0 0,1 1 1 0 0,-1-1-1 0 0,1 1 0 0 0,-1 0 0 0 0,0 0 0 0 0,0 0 1 0 0,1 1-1 0 0,-2-1 0 0 0,1 1 0 0 0,0 0 0 0 0,0 0 1 0 0,0 1-1 0 0,0-1 0 0 0,-1 1 0 0 0,1 0 0 0 0,0 0 1 0 0,-6 0-1 0 0,2 2-105 0 0,0 0 1 0 0,1 0-1 0 0,-1 0 0 0 0,0 1 1 0 0,1 0-1 0 0,0 1 1 0 0,0-1-1 0 0,0 2 0 0 0,-9 5 1 0 0,4-1-87 0 0,1 1 0 0 0,0-1-1 0 0,1 2 1 0 0,0-1 0 0 0,0 2 0 0 0,1-1 0 0 0,0 1 0 0 0,1 1 0 0 0,1-1 0 0 0,-9 21 0 0 0,14-29-54 0 0,1 0 0 0 0,0 0 0 0 0,0 0-1 0 0,0 1 1 0 0,0-1 0 0 0,1 0 0 0 0,0 1 0 0 0,0-1 0 0 0,0 0 0 0 0,0 1 0 0 0,1-1 0 0 0,-1 0 0 0 0,1 1 0 0 0,0-1 0 0 0,1 0-1 0 0,-1 0 1 0 0,1 0 0 0 0,-1 0 0 0 0,1 0 0 0 0,0 0 0 0 0,1 0 0 0 0,-1-1 0 0 0,1 1 0 0 0,0-1 0 0 0,-1 0 0 0 0,1 0 0 0 0,1 0-1 0 0,-1 0 1 0 0,0 0 0 0 0,1-1 0 0 0,-1 1 0 0 0,1-1 0 0 0,0 0 0 0 0,0 0 0 0 0,0 0 0 0 0,0-1 0 0 0,0 1 0 0 0,0-1 0 0 0,1 0-1 0 0,-1 0 1 0 0,0-1 0 0 0,1 1 0 0 0,-1-1 0 0 0,0 0 0 0 0,1 0 0 0 0,-1 0 0 0 0,8-2 0 0 0,4-2 3 0 0,-1 0 0 0 0,0 0 1 0 0,0-2-1 0 0,0 0 0 0 0,-1 0 1 0 0,0-1-1 0 0,0-1 0 0 0,-1-1 1 0 0,15-11-1 0 0,-20 14-21 0 0,-1 0 1 0 0,0-1-1 0 0,-1 1 0 0 0,0-1 1 0 0,0-1-1 0 0,0 1 0 0 0,-1-1 0 0 0,0 0 1 0 0,0 0-1 0 0,-1 0 0 0 0,0-1 1 0 0,-1 0-1 0 0,0 1 0 0 0,0-1 1 0 0,-1 0-1 0 0,3-18 0 0 0,-8 9 326 0 0,-6 21 329 0 0,7-1-616 0 0,0 0-1 0 0,1 0 1 0 0,-1 0-1 0 0,1 0 1 0 0,0 0-1 0 0,-1 0 0 0 0,1 1 1 0 0,0-1-1 0 0,1 1 1 0 0,-1-1-1 0 0,0 0 1 0 0,0 4-1 0 0,2 15-34 0 0,0 1 0 0 0,1 0 0 0 0,2-1 0 0 0,0 0 1 0 0,1 0-1 0 0,14 37 0 0 0,2 10-9 0 0,-9-12 24 0 0,-9-36-5 0 0,1-1 0 0 0,13 35-1 0 0,-16-52-51 0 0,0 0-1 0 0,1 0 1 0 0,-1 0 0 0 0,0 0-1 0 0,1 0 1 0 0,0 0 0 0 0,0 0-1 0 0,-1 0 1 0 0,1-1-1 0 0,0 1 1 0 0,0-1 0 0 0,1 1-1 0 0,2 1 1 0 0,11-3-5165 0 0</inkml:trace>
</inkml:ink>
</file>

<file path=ppt/ink/ink3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0"/>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1"/>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2"/>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3"/>
    </inkml:context>
    <inkml:brush xml:id="br0">
      <inkml:brushProperty name="width" value="0.1" units="cm"/>
      <inkml:brushProperty name="height" value="0.1" units="cm"/>
      <inkml:brushProperty name="color" value="#004F8B"/>
    </inkml:brush>
  </inkml:definitions>
  <inkml:trace contextRef="#ctx0" brushRef="#br0">0 17 1375 0 0,'0'0'3751'0'0,"2"-2"-3523"0"0,4-5-168 0 0,-5 5 501 0 0,0-3-489 0 0</inkml:trace>
</inkml:ink>
</file>

<file path=ppt/ink/ink3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4"/>
    </inkml:context>
    <inkml:brush xml:id="br0">
      <inkml:brushProperty name="width" value="0.1" units="cm"/>
      <inkml:brushProperty name="height" value="0.1" units="cm"/>
      <inkml:brushProperty name="color" value="#004F8B"/>
    </inkml:brush>
  </inkml:definitions>
  <inkml:trace contextRef="#ctx0" brushRef="#br0">568 1 3223 0 0,'0'0'15031'0'0,"-42"-1"-13600"0"0,5 5-1018 0 0,1 0 0 0 0,1 3 1 0 0,-1 1-1 0 0,-42 15 0 0 0,70-18-342 0 0,0-1-1 0 0,0 1 1 0 0,1 0 0 0 0,-1 0-1 0 0,1 1 1 0 0,0 0-1 0 0,1 1 1 0 0,-1-1-1 0 0,1 1 1 0 0,-7 11 0 0 0,-9 14 157 0 0,-18 37 1 0 0,31-54-151 0 0,2-3-33 0 0,-1-1 1 0 0,-1 0-1 0 0,1 0 0 0 0,-12 9 0 0 0,13-14-11 0 0,0 2-1 0 0,0-1 0 0 0,1 1 1 0 0,-1 0-1 0 0,2 0 1 0 0,-1 0-1 0 0,1 1 0 0 0,1 0 1 0 0,-6 14-1 0 0,3-1-33 0 0,1-4 0 0 0,1 0 0 0 0,0 0 0 0 0,2 0 0 0 0,-2 22 0 0 0,5-33 0 0 0,0 0 0 0 0,0 0 0 0 0,1-1 0 0 0,0 1 0 0 0,1 0 0 0 0,-1-1 0 0 0,1 1 0 0 0,0-1 0 0 0,1 0 0 0 0,0 1 0 0 0,0-1 0 0 0,0-1 0 0 0,1 1 0 0 0,-1 0 0 0 0,7 7 0 0 0,0-2-38 0 0,-5-4-118 0 0,0-1 1 0 0,0 1 0 0 0,1-1 0 0 0,-1 0-1 0 0,2-1 1 0 0,-1 1 0 0 0,1-1-1 0 0,10 6 1 0 0,-10-9-1345 0 0</inkml:trace>
</inkml:ink>
</file>

<file path=ppt/ink/ink3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5"/>
    </inkml:context>
    <inkml:brush xml:id="br0">
      <inkml:brushProperty name="width" value="0.1" units="cm"/>
      <inkml:brushProperty name="height" value="0.1" units="cm"/>
      <inkml:brushProperty name="color" value="#004F8B"/>
    </inkml:brush>
  </inkml:definitions>
  <inkml:trace contextRef="#ctx0" brushRef="#br0">18 1 11231 0 0,'0'0'9351'0'0,"-14"30"-6817"0"0,11 14-2005 0 0,3 1 0 0 0,1-1-1 0 0,11 67 1 0 0,-12-108-543 0 0,1 1 0 0 0,0 0 1 0 0,0-1-1 0 0,0 1 0 0 0,0-1 0 0 0,0 1 0 0 0,1-1 0 0 0,0 0 1 0 0,-1 1-1 0 0,1-1 0 0 0,0 0 0 0 0,1 0 0 0 0,-1 0 0 0 0,0-1 0 0 0,1 1 1 0 0,4 3-1 0 0,11 3-2870 0 0,4-5-3694 0 0</inkml:trace>
</inkml:ink>
</file>

<file path=ppt/ink/ink3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6"/>
    </inkml:context>
    <inkml:brush xml:id="br0">
      <inkml:brushProperty name="width" value="0.1" units="cm"/>
      <inkml:brushProperty name="height" value="0.1" units="cm"/>
      <inkml:brushProperty name="color" value="#004F8B"/>
    </inkml:brush>
  </inkml:definitions>
  <inkml:trace contextRef="#ctx0" brushRef="#br0">13 55 12895 0 0,'-12'9'10462'0'0,"12"-9"-10426"0"0,0-1-1 0 0,0 1 1 0 0,0-1-1 0 0,0 1 0 0 0,0-1 1 0 0,0 0-1 0 0,0 1 1 0 0,0-1-1 0 0,0 1 0 0 0,0-1 1 0 0,0 1-1 0 0,0-1 1 0 0,0 1-1 0 0,0-1 0 0 0,1 1 1 0 0,-1-1-1 0 0,0 1 1 0 0,0 0-1 0 0,1-1 0 0 0,-1 1 1 0 0,0-1-1 0 0,1 1 1 0 0,-1-1-1 0 0,0 1 0 0 0,1 0 1 0 0,-1-1-1 0 0,0 1 1 0 0,1 0-1 0 0,-1 0 0 0 0,1-1 1 0 0,-1 1-1 0 0,1 0 1 0 0,-1 0-1 0 0,1-1 0 0 0,17-7 427 0 0,0 1-1 0 0,0 0 1 0 0,0 2-1 0 0,0 0 0 0 0,1 0 1 0 0,30-1-1 0 0,-10 2-283 0 0,0 3-1 0 0,48 3 1 0 0,-58 6-42 0 0,9 2-1702 0 0,-37-10 1321 0 0,0 0 0 0 0,0 0 0 0 0,0 0 1 0 0,1 0-1 0 0,-1 0 0 0 0,0 0 0 0 0,0-1 1 0 0,0 1-1 0 0,0 0 0 0 0,0-1 0 0 0,0 1 1 0 0,0-1-1 0 0,0 1 0 0 0,0-1 0 0 0,0 0 1 0 0,0 1-1 0 0,1-2 0 0 0,2-3-1327 0 0</inkml:trace>
</inkml:ink>
</file>

<file path=ppt/ink/ink3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7"/>
    </inkml:context>
    <inkml:brush xml:id="br0">
      <inkml:brushProperty name="width" value="0.1" units="cm"/>
      <inkml:brushProperty name="height" value="0.1" units="cm"/>
      <inkml:brushProperty name="color" value="#004F8B"/>
    </inkml:brush>
  </inkml:definitions>
  <inkml:trace contextRef="#ctx0" brushRef="#br0">10 74 5983 0 0,'-3'-7'13788'0'0,"-4"-24"-11029"0"0,8 30-2614 0 0,1-1 0 0 0,-1 0 1 0 0,0 0-1 0 0,1 0 0 0 0,-1 0 1 0 0,1 1-1 0 0,-1-1 0 0 0,1 1 1 0 0,0-1-1 0 0,0 1 0 0 0,-1 0 1 0 0,1 0-1 0 0,0-1 0 0 0,0 1 1 0 0,0 1-1 0 0,1-1 0 0 0,-1 0 1 0 0,0 0-1 0 0,0 1 0 0 0,0-1 1 0 0,4 1-1 0 0,55-8 1113 0 0,-52 7-1153 0 0,16 1-520 0 0,1 2 0 0 0,0 0 0 0 0,-1 2 0 0 0,48 12 0 0 0,-39-7-3399 0 0,-15-6-4076 0 0</inkml:trace>
</inkml:ink>
</file>

<file path=ppt/ink/ink3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8"/>
    </inkml:context>
    <inkml:brush xml:id="br0">
      <inkml:brushProperty name="width" value="0.1" units="cm"/>
      <inkml:brushProperty name="height" value="0.1" units="cm"/>
      <inkml:brushProperty name="color" value="#004F8B"/>
    </inkml:brush>
  </inkml:definitions>
  <inkml:trace contextRef="#ctx0" brushRef="#br0">164 51 13391 0 0,'0'0'1591'0'0,"-34"-12"4562"0"0,-70 1-3793 0 0,103 11-2400 0 0,0 0 1 0 0,0 0-1 0 0,-1 0 0 0 0,1 0 0 0 0,0 0 0 0 0,0-1 1 0 0,0 1-1 0 0,-1 0 0 0 0,1-1 0 0 0,0 1 1 0 0,0-1-1 0 0,0 1 0 0 0,0-1 0 0 0,0 0 0 0 0,0 1 1 0 0,0-1-1 0 0,0 0 0 0 0,0 0 0 0 0,-1-1 1 0 0,1 1-148 0 0,1 1 1 0 0,0-1 0 0 0,0 0 0 0 0,-1 0 0 0 0,1 0 0 0 0,0 1 0 0 0,0-1-1 0 0,0 0 1 0 0,0 0 0 0 0,0 1 0 0 0,0-1 0 0 0,0 0 0 0 0,0 0 0 0 0,0 0-1 0 0,1 1 1 0 0,-1-1 0 0 0,0 0 0 0 0,0 0 0 0 0,1 1 0 0 0,-1-1 0 0 0,1-1 0 0 0</inkml:trace>
</inkml:ink>
</file>

<file path=ppt/ink/ink3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89"/>
    </inkml:context>
    <inkml:brush xml:id="br0">
      <inkml:brushProperty name="width" value="0.1" units="cm"/>
      <inkml:brushProperty name="height" value="0.1" units="cm"/>
      <inkml:brushProperty name="color" value="#004F8B"/>
    </inkml:brush>
  </inkml:definitions>
  <inkml:trace contextRef="#ctx0" brushRef="#br0">75 63 9527 0 0,'0'0'432'0'0,"-40"-11"6234"0"0,28 8-2199 0 0,10 2-4328 0 0,1 1 0 0 0,0-1 0 0 0,-1 0 0 0 0,1 1 0 0 0,0-1 0 0 0,-1 0 0 0 0,1 0 0 0 0,0 0 0 0 0,0 0 0 0 0,0 0 0 0 0,0 0 0 0 0,0 0 0 0 0,0 0 0 0 0,0-1 0 0 0,0 1 0 0 0,1 0 0 0 0,-1 0 0 0 0,0-1 0 0 0,1 1 0 0 0,-1-1 0 0 0,0-1 0 0 0,2 2-64 0 0,0 0-1 0 0,-1 1 1 0 0,1-1 0 0 0,0 0 0 0 0,0 0 0 0 0,-1 1 0 0 0,1-1-1 0 0,0 0 1 0 0,0 1 0 0 0,0-1 0 0 0,0 1 0 0 0,0 0-1 0 0,0-1 1 0 0,0 1 0 0 0,0-1 0 0 0,0 1 0 0 0,0 0 0 0 0,0 0-1 0 0,0 0 1 0 0,0 0 0 0 0,2 0 0 0 0,23-3 485 0 0,46-3 866 0 0,-54 4-1365 0 0,0 0 0 0 0,0 1 0 0 0,0 1 0 0 0,18 2 0 0 0,19 1-3502 0 0,-39-5 1570 0 0</inkml:trace>
</inkml:ink>
</file>

<file path=ppt/ink/ink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9.444"/>
    </inkml:context>
    <inkml:brush xml:id="br0">
      <inkml:brushProperty name="width" value="0.1" units="cm"/>
      <inkml:brushProperty name="height" value="0.1" units="cm"/>
      <inkml:brushProperty name="color" value="#008C3A"/>
    </inkml:brush>
  </inkml:definitions>
  <inkml:trace contextRef="#ctx0" brushRef="#br0">15 0 13127 0 0,'0'3'7728'0'0,"-2"7"-4475"0"0,-8 47-2638 0 0,8 15-490 0 0,4 283 834 0 0,-2-353-1033 0 0,1 1 1 0 0,-1 0-1 0 0,1 0 0 0 0,-1-1 1 0 0,1 1-1 0 0,0 0 0 0 0,0-1 0 0 0,0 1 1 0 0,0-1-1 0 0,0 1 0 0 0,1-1 0 0 0,-1 0 1 0 0,1 1-1 0 0,0-1 0 0 0,0 0 1 0 0,-1 0-1 0 0,1 0 0 0 0,4 2 0 0 0,-5-3-35 0 0,0 0 0 0 0,1-1 0 0 0,-1 0 0 0 0,0 1-1 0 0,1-1 1 0 0,-1 0 0 0 0,1 1 0 0 0,-1-1-1 0 0,1 0 1 0 0,-1 0 0 0 0,0 0 0 0 0,1 0-1 0 0,-1-1 1 0 0,1 1 0 0 0,-1 0 0 0 0,0 0-1 0 0,1-1 1 0 0,-1 1 0 0 0,1-1 0 0 0,-1 0-1 0 0,0 1 1 0 0,0-1 0 0 0,1 0 0 0 0,-1 1 0 0 0,0-1-1 0 0,0 0 1 0 0,0 0 0 0 0,0 0 0 0 0,0 0-1 0 0,0 0 1 0 0,0 0 0 0 0,0-1 0 0 0,-1 1-1 0 0,1 0 1 0 0,1-3 0 0 0</inkml:trace>
</inkml:ink>
</file>

<file path=ppt/ink/ink3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0"/>
    </inkml:context>
    <inkml:brush xml:id="br0">
      <inkml:brushProperty name="width" value="0.1" units="cm"/>
      <inkml:brushProperty name="height" value="0.1" units="cm"/>
      <inkml:brushProperty name="color" value="#004F8B"/>
    </inkml:brush>
  </inkml:definitions>
  <inkml:trace contextRef="#ctx0" brushRef="#br0">1 308 3679 0 0,'0'0'12992'0'0,"16"-37"-10888"0"0,-13 24-1881 0 0,1 1 0 0 0,0-1-1 0 0,0 1 1 0 0,1 0 0 0 0,1 1 0 0 0,0-1 0 0 0,0 1-1 0 0,2 1 1 0 0,-1-1 0 0 0,1 1 0 0 0,0 0-1 0 0,1 1 1 0 0,0 0 0 0 0,1 0 0 0 0,0 1-1 0 0,0 0 1 0 0,18-9 0 0 0,-9 5-19 0 0,2 2 1 0 0,-1 1 0 0 0,1 0-1 0 0,0 2 1 0 0,1 0 0 0 0,0 1-1 0 0,0 2 1 0 0,0 0-1 0 0,30-1 1 0 0,-48 5-171 0 0,0-1 0 0 0,-1 1 0 0 0,1 0 0 0 0,0 1 1 0 0,-1-1-1 0 0,1 1 0 0 0,0-1 0 0 0,-1 1 0 0 0,1 0 0 0 0,-1 1 0 0 0,1-1 0 0 0,-1 0 0 0 0,0 1 0 0 0,0 0 0 0 0,1 0 0 0 0,-1 0 0 0 0,-1 0 1 0 0,1 0-1 0 0,0 1 0 0 0,0-1 0 0 0,-1 1 0 0 0,4 4 0 0 0,33 29 406 0 0,-37-35-489 0 0,0 1 0 0 0,0-1 0 0 0,0 0 0 0 0,0 0 0 0 0,0 0 0 0 0,1 0 0 0 0,-1 0 0 0 0,0 0 0 0 0,1-1-1 0 0,-1 1 1 0 0,0-1 0 0 0,1 1 0 0 0,-1-1 0 0 0,1 0 0 0 0,-1 0 0 0 0,1 0 0 0 0,-1-1 0 0 0,0 1 0 0 0,5-1 0 0 0,-1-4-738 0 0</inkml:trace>
</inkml:ink>
</file>

<file path=ppt/ink/ink3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1"/>
    </inkml:context>
    <inkml:brush xml:id="br0">
      <inkml:brushProperty name="width" value="0.1" units="cm"/>
      <inkml:brushProperty name="height" value="0.1" units="cm"/>
      <inkml:brushProperty name="color" value="#004F8B"/>
    </inkml:brush>
  </inkml:definitions>
  <inkml:trace contextRef="#ctx0" brushRef="#br0">36 3 8663 0 0,'-5'-2'13816'0'0,"-3"26"-13718"0"0,2 1-1 0 0,0 0 0 0 0,2 0 1 0 0,1 0-1 0 0,1 1 0 0 0,1 0 0 0 0,1-1 1 0 0,1 1-1 0 0,2-1 0 0 0,0 0 1 0 0,2 1-1 0 0,9 28 0 0 0,-4-41-3812 0 0</inkml:trace>
</inkml:ink>
</file>

<file path=ppt/ink/ink3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2"/>
    </inkml:context>
    <inkml:brush xml:id="br0">
      <inkml:brushProperty name="width" value="0.1" units="cm"/>
      <inkml:brushProperty name="height" value="0.1" units="cm"/>
      <inkml:brushProperty name="color" value="#004F8B"/>
    </inkml:brush>
  </inkml:definitions>
  <inkml:trace contextRef="#ctx0" brushRef="#br0">0 13 5063 0 0,'12'3'8781'0'0,"15"4"-6404"0"0,15-7 255 0 0,23-11 1149 0 0,-48 7-2663 0 0,1 1 1 0 0,29-2 0 0 0,-46 5-579 0 0,15 8-486 0 0,-14-7-171 0 0,1 0-349 0 0,0-1 0 0 0,0 1 1 0 0,0 0-1 0 0,0-1 0 0 0,0 0 0 0 0,0 0 0 0 0,0 0 0 0 0,0 0 0 0 0,5-1 1 0 0,-1-1-1217 0 0</inkml:trace>
</inkml:ink>
</file>

<file path=ppt/ink/ink3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3"/>
    </inkml:context>
    <inkml:brush xml:id="br0">
      <inkml:brushProperty name="width" value="0.1" units="cm"/>
      <inkml:brushProperty name="height" value="0.1" units="cm"/>
      <inkml:brushProperty name="color" value="#004F8B"/>
    </inkml:brush>
  </inkml:definitions>
  <inkml:trace contextRef="#ctx0" brushRef="#br0">1 19 5527 0 0,'7'1'9418'0'0,"23"-1"-6169"0"0,104-10 2966 0 0,70 1-6100 0 0,-151 9-2139 0 0,-37 0 275 0 0</inkml:trace>
</inkml:ink>
</file>

<file path=ppt/ink/ink3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4"/>
    </inkml:context>
    <inkml:brush xml:id="br0">
      <inkml:brushProperty name="width" value="0.1" units="cm"/>
      <inkml:brushProperty name="height" value="0.1" units="cm"/>
      <inkml:brushProperty name="color" value="#004F8B"/>
    </inkml:brush>
  </inkml:definitions>
  <inkml:trace contextRef="#ctx0" brushRef="#br0">1 39 6391 0 0,'9'-5'13322'0'0,"34"-16"-12266"0"0,-25 17-765 0 0,0 0 0 0 0,0 2 0 0 0,1 0 0 0 0,-1 2 0 0 0,0 0 0 0 0,1 1 0 0 0,-1 0 0 0 0,0 2 0 0 0,27 6 0 0 0,-33-6-213 0 0,0 1 1 0 0,-1 1-1 0 0,0 0 1 0 0,0 0-1 0 0,0 1 0 0 0,0 1 1 0 0,-1 0-1 0 0,0 0 1 0 0,0 1-1 0 0,-1 0 0 0 0,0 0 1 0 0,-1 1-1 0 0,0 1 1 0 0,14 19-1 0 0,-7-1-45 0 0,-1 1-1 0 0,-1 1 1 0 0,-1 0-1 0 0,-2 0 1 0 0,8 45-1 0 0,-6-29-19 0 0,-10-41-813 0 0,5 22-7889 0 0</inkml:trace>
</inkml:ink>
</file>

<file path=ppt/ink/ink3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5"/>
    </inkml:context>
    <inkml:brush xml:id="br0">
      <inkml:brushProperty name="width" value="0.1" units="cm"/>
      <inkml:brushProperty name="height" value="0.1" units="cm"/>
      <inkml:brushProperty name="color" value="#004F8B"/>
    </inkml:brush>
  </inkml:definitions>
  <inkml:trace contextRef="#ctx0" brushRef="#br0">0 29 9359 0 0,'13'-28'14239'0'0,"-8"47"-13876"0"0,-1 0 0 0 0,-1 1 0 0 0,-1-1-1 0 0,-1 1 1 0 0,-1 23 0 0 0,-1-17-319 0 0,2-1-1 0 0,6 42 1 0 0,-4-53-316 0 0,-1-4 383 0 0,0-1 0 0 0,0 1 0 0 0,0-1 0 0 0,2 0 0 0 0,-1 0 0 0 0,6 10 0 0 0,-8-17-263 0 0,0-1 1 0 0,0 1 0 0 0,1-1-1 0 0,-1 1 1 0 0,1-1-1 0 0,-1 1 1 0 0,1-1-1 0 0,-1 0 1 0 0,1 0-1 0 0,0 0 1 0 0,0 0 0 0 0,-1 0-1 0 0,1 0 1 0 0,0 0-1 0 0,0 0 1 0 0,0-1-1 0 0,0 1 1 0 0,0-1 0 0 0,0 0-1 0 0,0 1 1 0 0,0-1-1 0 0,0 0 1 0 0,0 0-1 0 0,0 0 1 0 0,0 0 0 0 0,0-1-1 0 0,0 1 1 0 0,0-1-1 0 0,0 1 1 0 0,0-1-1 0 0,0 1 1 0 0,0-1-1 0 0,0 0 1 0 0,-1 0 0 0 0,3-1-1 0 0,3-2-2666 0 0</inkml:trace>
</inkml:ink>
</file>

<file path=ppt/ink/ink3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6"/>
    </inkml:context>
    <inkml:brush xml:id="br0">
      <inkml:brushProperty name="width" value="0.1" units="cm"/>
      <inkml:brushProperty name="height" value="0.1" units="cm"/>
      <inkml:brushProperty name="color" value="#004F8B"/>
    </inkml:brush>
  </inkml:definitions>
  <inkml:trace contextRef="#ctx0" brushRef="#br0">0 68 5063 0 0,'0'0'9436'0'0,"12"-38"-1996"0"0,-9 36-7155 0 0,0 0-1 0 0,0 0 1 0 0,0 0-1 0 0,0 0 1 0 0,1 1-1 0 0,-1-1 1 0 0,1 1-1 0 0,-1 0 0 0 0,1 0 1 0 0,-1 0-1 0 0,7 0 1 0 0,46-3 710 0 0,-39 3-785 0 0,10-1-2 0 0,14-1-60 0 0,0 1 0 0 0,1 2 0 0 0,-1 2 0 0 0,61 10 0 0 0,-86-7-53 0 0,-15-4-194 0 0,0-1-1 0 0,0 1 1 0 0,1 0 0 0 0,-1-1-1 0 0,0 0 1 0 0,1 1 0 0 0,-1-1-1 0 0,1 0 1 0 0,-1 0 0 0 0,0 0-1 0 0,1 0 1 0 0,-1 0 0 0 0,1 0-1 0 0,-1 0 1 0 0,0 0 0 0 0,1 0-1 0 0,-1-1 1 0 0,2 0 0 0 0,13-19-5969 0 0</inkml:trace>
</inkml:ink>
</file>

<file path=ppt/ink/ink3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7"/>
    </inkml:context>
    <inkml:brush xml:id="br0">
      <inkml:brushProperty name="width" value="0.1" units="cm"/>
      <inkml:brushProperty name="height" value="0.1" units="cm"/>
      <inkml:brushProperty name="color" value="#004F8B"/>
    </inkml:brush>
  </inkml:definitions>
  <inkml:trace contextRef="#ctx0" brushRef="#br0">0 63 6911 0 0,'2'-3'14634'0'0,"6"-2"-12905"0"0,153-32 1437 0 0,-109 30-3131 0 0,1 1-1 0 0,87 4 0 0 0,-111 1-1927 0 0,-18-1-70 0 0</inkml:trace>
</inkml:ink>
</file>

<file path=ppt/ink/ink3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8"/>
    </inkml:context>
    <inkml:brush xml:id="br0">
      <inkml:brushProperty name="width" value="0.1" units="cm"/>
      <inkml:brushProperty name="height" value="0.1" units="cm"/>
      <inkml:brushProperty name="color" value="#004F8B"/>
    </inkml:brush>
  </inkml:definitions>
  <inkml:trace contextRef="#ctx0" brushRef="#br0">1 30 2759 0 0,'0'0'18616'0'0,"7"-14"-17051"0"0,8 10-1416 0 0,0 0-1 0 0,0 1 0 0 0,0 1 1 0 0,0 1-1 0 0,1 0 0 0 0,-1 1 0 0 0,1 0 1 0 0,-1 1-1 0 0,29 6 0 0 0,22 0-2028 0 0</inkml:trace>
</inkml:ink>
</file>

<file path=ppt/ink/ink3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1.999"/>
    </inkml:context>
    <inkml:brush xml:id="br0">
      <inkml:brushProperty name="width" value="0.1" units="cm"/>
      <inkml:brushProperty name="height" value="0.1" units="cm"/>
      <inkml:brushProperty name="color" value="#004F8B"/>
    </inkml:brush>
  </inkml:definitions>
  <inkml:trace contextRef="#ctx0" brushRef="#br0">1 3 7631 0 0,'0'0'1706'0'0,"35"20"2963"0"0,-22-18-3931 0 0,0 0 0 0 0,0-1 1 0 0,0-1-1 0 0,-1 0 0 0 0,1-1 0 0 0,0 0 1 0 0,24-6-1 0 0,25-2 573 0 0,-29 5-1112 0 0,-12-2-3890 0 0</inkml:trace>
</inkml:ink>
</file>

<file path=ppt/ink/ink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49.783"/>
    </inkml:context>
    <inkml:brush xml:id="br0">
      <inkml:brushProperty name="width" value="0.1" units="cm"/>
      <inkml:brushProperty name="height" value="0.1" units="cm"/>
      <inkml:brushProperty name="color" value="#008C3A"/>
    </inkml:brush>
  </inkml:definitions>
  <inkml:trace contextRef="#ctx0" brushRef="#br0">1 3 4143 0 0,'5'-2'11052'0'0,"-6"46"-4626"0"0,1 7-3584 0 0,7 70-2075 0 0,1-49-642 0 0,-6-40-57 0 0,1-2 0 0 0,1 1 0 0 0,2 0 0 0 0,1-1 0 0 0,2 0 0 0 0,12 30 0 0 0,-6-38-4357 0 0</inkml:trace>
</inkml:ink>
</file>

<file path=ppt/ink/ink3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
    </inkml:context>
    <inkml:brush xml:id="br0">
      <inkml:brushProperty name="width" value="0.1" units="cm"/>
      <inkml:brushProperty name="height" value="0.1" units="cm"/>
      <inkml:brushProperty name="color" value="#004F8B"/>
    </inkml:brush>
  </inkml:definitions>
  <inkml:trace contextRef="#ctx0" brushRef="#br0">43 1 11431 0 0,'0'0'9622'0'0,"-10"18"-7720"0"0,6-14-1812 0 0,1 0 0 0 0,0 1-1 0 0,0-1 1 0 0,0 0 0 0 0,0 1 0 0 0,1 0-1 0 0,0 0 1 0 0,0-1 0 0 0,0 1-1 0 0,1 0 1 0 0,-1 1 0 0 0,1-1 0 0 0,1 0-1 0 0,-1 0 1 0 0,1 0 0 0 0,0 9 0 0 0,0 13 130 0 0,7 50 1 0 0,-6-67-221 0 0,2 22 75 0 0,-2-17-24 0 0,1-1 1 0 0,0 0 0 0 0,0 1-1 0 0,8 21 1 0 0,-9-34-68 0 0,0 0 0 0 0,-1-1 0 0 0,1 1-1 0 0,0-1 1 0 0,0 0 0 0 0,0 1 0 0 0,0-1 0 0 0,0 0-1 0 0,0 1 1 0 0,0-1 0 0 0,0 0 0 0 0,1 0 0 0 0,-1 0 0 0 0,0 0-1 0 0,1 0 1 0 0,-1 0 0 0 0,1 0 0 0 0,-1-1 0 0 0,1 1-1 0 0,-1-1 1 0 0,1 1 0 0 0,-1-1 0 0 0,1 1 0 0 0,0-1 0 0 0,-1 0-1 0 0,1 0 1 0 0,0 1 0 0 0,-1-1 0 0 0,1-1 0 0 0,0 1-1 0 0,-1 0 1 0 0,1 0 0 0 0,2-1 0 0 0,7-4-3576 0 0</inkml:trace>
</inkml:ink>
</file>

<file path=ppt/ink/ink3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1"/>
    </inkml:context>
    <inkml:brush xml:id="br0">
      <inkml:brushProperty name="width" value="0.1" units="cm"/>
      <inkml:brushProperty name="height" value="0.1" units="cm"/>
      <inkml:brushProperty name="color" value="#004F8B"/>
    </inkml:brush>
  </inkml:definitions>
  <inkml:trace contextRef="#ctx0" brushRef="#br0">5 94 6447 0 0,'-4'-1'12022'0'0,"28"-16"-9665"0"0,-8 11-1855 0 0,1 1 1 0 0,-1 1 0 0 0,1 0-1 0 0,0 1 1 0 0,0 1-1 0 0,0 0 1 0 0,0 2 0 0 0,0 0-1 0 0,18 2 1 0 0,34-2 513 0 0,37 8-593 0 0,-105-8-727 0 0,1 0 1 0 0,0-1-1 0 0,-1 1 1 0 0,1-1-1 0 0,0 0 1 0 0,-1 1-1 0 0,1-1 0 0 0,-1 0 1 0 0,1 0-1 0 0,-1 0 1 0 0,0 0-1 0 0,1 0 0 0 0,-1 0 1 0 0,0-1-1 0 0,0 1 1 0 0,0 0-1 0 0,0-1 0 0 0,0 1 1 0 0,0-1-1 0 0,0 1 1 0 0,0-1-1 0 0,0 1 1 0 0,-1-1-1 0 0,1 1 0 0 0,-1-1 1 0 0,1 0-1 0 0,-1 1 1 0 0,0-1-1 0 0,1 0 0 0 0,-1 1 1 0 0,0-4-1 0 0,1 1-58 0 0,3-10-1845 0 0</inkml:trace>
</inkml:ink>
</file>

<file path=ppt/ink/ink3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2"/>
    </inkml:context>
    <inkml:brush xml:id="br0">
      <inkml:brushProperty name="width" value="0.1" units="cm"/>
      <inkml:brushProperty name="height" value="0.1" units="cm"/>
      <inkml:brushProperty name="color" value="#004F8B"/>
    </inkml:brush>
  </inkml:definitions>
  <inkml:trace contextRef="#ctx0" brushRef="#br0">1 47 5527 0 0,'6'-1'9411'0'0,"23"-7"-6778"0"0,21 0-676 0 0,-18 2-467 0 0,0 1 0 0 0,41 0 0 0 0,150-9 700 0 0,-218 14-2083 0 0,1 0 0 0 0,-1 1-1 0 0,1-1 1 0 0,-1 1-1 0 0,0 0 1 0 0,1 1 0 0 0,5 1-1 0 0,7 2-1945 0 0,0-2-4644 0 0</inkml:trace>
</inkml:ink>
</file>

<file path=ppt/ink/ink3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3"/>
    </inkml:context>
    <inkml:brush xml:id="br0">
      <inkml:brushProperty name="width" value="0.1" units="cm"/>
      <inkml:brushProperty name="height" value="0.1" units="cm"/>
      <inkml:brushProperty name="color" value="#004F8B"/>
    </inkml:brush>
  </inkml:definitions>
  <inkml:trace contextRef="#ctx0" brushRef="#br0">1 50 10591 0 0,'35'-5'2403'0'0,"9"-7"4348"0"0,8-2-3122 0 0,14 5-1292 0 0,-49 6-2211 0 0,1 0 1 0 0,0 1-1 0 0,-1 1 1 0 0,32 1-1 0 0,6 7-3671 0 0,-46-5 1730 0 0</inkml:trace>
</inkml:ink>
</file>

<file path=ppt/ink/ink3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4"/>
    </inkml:context>
    <inkml:brush xml:id="br0">
      <inkml:brushProperty name="width" value="0.1" units="cm"/>
      <inkml:brushProperty name="height" value="0.1" units="cm"/>
      <inkml:brushProperty name="color" value="#004F8B"/>
    </inkml:brush>
  </inkml:definitions>
  <inkml:trace contextRef="#ctx0" brushRef="#br0">1 1 6911 0 0,'4'10'206'0'0,"-3"-7"129"0"0,0-1-1 0 0,0 1 1 0 0,0 0-1 0 0,0 0 1 0 0,14 22 10580 0 0,12-19-7826 0 0,-14-5-2680 0 0,0 1 1 0 0,-1-2-1 0 0,1 0 0 0 0,0 0 1 0 0,-1-1-1 0 0,19-4 0 0 0,3-4-2742 0 0,1-4-3650 0 0,-16 4-1481 0 0</inkml:trace>
</inkml:ink>
</file>

<file path=ppt/ink/ink3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5"/>
    </inkml:context>
    <inkml:brush xml:id="br0">
      <inkml:brushProperty name="width" value="0.1" units="cm"/>
      <inkml:brushProperty name="height" value="0.1" units="cm"/>
      <inkml:brushProperty name="color" value="#004F8B"/>
    </inkml:brush>
  </inkml:definitions>
  <inkml:trace contextRef="#ctx0" brushRef="#br0">42 1 9215 0 0,'-1'4'10697'0'0,"-3"22"-9027"0"0,-12 155 2213 0 0,8-101-3214 0 0,1-25-486 0 0,3 0 1 0 0,3 1 0 0 0,6 67-1 0 0,-5-121-143 0 0,1 1 0 0 0,-1 0 0 0 0,1 0 0 0 0,-1 0 0 0 0,1-1 0 0 0,0 1 0 0 0,0 0 0 0 0,0-1 0 0 0,3 6 0 0 0,-3-8-121 0 0,-1 1 0 0 0,1-1 0 0 0,0 1 0 0 0,-1-1 0 0 0,1 0 0 0 0,0 1 0 0 0,0-1 0 0 0,0 0 0 0 0,-1 1 0 0 0,1-1 0 0 0,0 0 0 0 0,0 0 0 0 0,0 0 0 0 0,-1 0 0 0 0,1 0 0 0 0,0 0 0 0 0,0 0 0 0 0,0 0 0 0 0,-1 0 0 0 0,1 0 0 0 0,0 0 0 0 0,0 0 0 0 0,0 0 0 0 0,-1-1 0 0 0,1 1 0 0 0,0 0 0 0 0,0-1 0 0 0,-1 1 0 0 0,1-1 0 0 0,0 1 0 0 0,0-1 0 0 0,-1 1 0 0 0,1-1 0 0 0,-1 1 0 0 0,2-1 0 0 0,8-7-1408 0 0</inkml:trace>
</inkml:ink>
</file>

<file path=ppt/ink/ink3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6"/>
    </inkml:context>
    <inkml:brush xml:id="br0">
      <inkml:brushProperty name="width" value="0.1" units="cm"/>
      <inkml:brushProperty name="height" value="0.1" units="cm"/>
      <inkml:brushProperty name="color" value="#004F8B"/>
    </inkml:brush>
  </inkml:definitions>
  <inkml:trace contextRef="#ctx0" brushRef="#br0">171 114 10447 0 0,'10'-33'5504'0'0,"-11"32"-5311"0"0,-1-1 0 0 0,1 1 0 0 0,0-1 0 0 0,-1 1 0 0 0,1 0 0 0 0,-1-1 0 0 0,1 1 0 0 0,-1 0 0 0 0,0 0-1 0 0,1 0 1 0 0,-1 0 0 0 0,0 1 0 0 0,0-1 0 0 0,1 0 0 0 0,-1 1 0 0 0,0-1 0 0 0,0 1 0 0 0,0 0 0 0 0,0-1 0 0 0,0 1 0 0 0,0 0-1 0 0,0 0 1 0 0,0 0 0 0 0,0 1 0 0 0,0-1 0 0 0,0 0 0 0 0,0 1 0 0 0,1-1 0 0 0,-1 1 0 0 0,0 0 0 0 0,0-1 0 0 0,0 1 0 0 0,1 0 0 0 0,-1 0-1 0 0,0 0 1 0 0,1 0 0 0 0,-2 2 0 0 0,-7 4-20 0 0,1 1-1 0 0,0-1 1 0 0,0 2-1 0 0,-11 12 0 0 0,12-12-177 0 0,1-1 0 0 0,0 1 0 0 0,1 0 0 0 0,0 1 0 0 0,0 0 0 0 0,-6 14 0 0 0,11-21-2 0 0,0 1-1 0 0,0-1 0 0 0,0 0 0 0 0,1 0 0 0 0,-1 0 1 0 0,1 0-1 0 0,0 1 0 0 0,0-1 0 0 0,0 0 1 0 0,1 0-1 0 0,-1 0 0 0 0,1 1 0 0 0,0-1 0 0 0,0 0 1 0 0,0 0-1 0 0,0 0 0 0 0,0 0 0 0 0,0 0 0 0 0,1 0 1 0 0,0-1-1 0 0,-1 1 0 0 0,1 0 0 0 0,0-1 0 0 0,0 1 1 0 0,1-1-1 0 0,-1 0 0 0 0,4 3 0 0 0,6 3 192 0 0,0 0 0 0 0,0 0 0 0 0,1-2 0 0 0,0 0 0 0 0,0 0 1 0 0,0-1-1 0 0,17 4 0 0 0,-8-3 12 0 0,-1 2-1 0 0,25 12 1 0 0,-41-17-146 0 0,0 0-1 0 0,0 0 1 0 0,0 1-1 0 0,0 0 1 0 0,0 0-1 0 0,-1 0 1 0 0,1 0 0 0 0,-1 1-1 0 0,0-1 1 0 0,-1 1-1 0 0,1 0 1 0 0,4 10-1 0 0,-7-12-19 0 0,0 0 0 0 0,1 0 0 0 0,-1 0 0 0 0,-1 0 0 0 0,1 0 0 0 0,-1 1 0 0 0,1-1 0 0 0,-1 0 0 0 0,0 0 0 0 0,0 1 0 0 0,0-1 0 0 0,0 0-1 0 0,-1 1 1 0 0,0-1 0 0 0,1 0 0 0 0,-3 4 0 0 0,1 0-37 0 0,-1-1-1 0 0,-1 1 0 0 0,1-1 0 0 0,-1 0 0 0 0,0 0 1 0 0,-1 0-1 0 0,-4 6 0 0 0,-6 2 38 0 0,-1 1 0 0 0,0-2 0 0 0,0 0 0 0 0,-22 12 0 0 0,33-21-22 0 0,0-1 0 0 0,-1 1 1 0 0,0-2-1 0 0,1 1 0 0 0,-1 0 0 0 0,0-1 0 0 0,0 0 0 0 0,-1-1 0 0 0,1 1 0 0 0,0-1 0 0 0,-8 0 0 0 0,12-1-2 0 0,-1-1 0 0 0,0 1 0 0 0,1-1 0 0 0,-1 0 0 0 0,0 0 0 0 0,1 0 0 0 0,-1 0 0 0 0,1 0 1 0 0,-1-1-1 0 0,1 1 0 0 0,0-1 0 0 0,0 1 0 0 0,0-1 0 0 0,-1 0 0 0 0,2 0 0 0 0,-1 0 0 0 0,0 0 0 0 0,0 0 0 0 0,1-1 0 0 0,-1 1 1 0 0,1 0-1 0 0,-1-1 0 0 0,1 1 0 0 0,0-1 0 0 0,0 0 0 0 0,0 1 0 0 0,0-6 0 0 0,-3-5-25 0 0,2 0 0 0 0,-1 0 1 0 0,2 0-1 0 0,0-1 0 0 0,0 1 0 0 0,1-1 0 0 0,1 1 0 0 0,0 0 1 0 0,1-1-1 0 0,1 1 0 0 0,0 0 0 0 0,0 0 0 0 0,2 0 0 0 0,-1 1 1 0 0,2 0-1 0 0,-1-1 0 0 0,2 2 0 0 0,0-1 0 0 0,0 1 0 0 0,1 0 1 0 0,0 0-1 0 0,1 1 0 0 0,16-15 0 0 0,10-5-37 0 0,-7 7 106 0 0,45-50-1 0 0,-67 67-71 0 0,-1-1 0 0 0,0 1 0 0 0,0-1 0 0 0,-1 0 0 0 0,0 0 0 0 0,0 0 0 0 0,-1-1 0 0 0,0 1 0 0 0,0-1 0 0 0,-1 0 0 0 0,0 0 0 0 0,0 0 0 0 0,1-15 0 0 0,-3 20 42 0 0,0 1 0 0 0,0 0 1 0 0,0 0-1 0 0,-1 0 0 0 0,1 0 1 0 0,-1 0-1 0 0,1 0 0 0 0,-1-1 0 0 0,0 1 1 0 0,0 1-1 0 0,0-1 0 0 0,0 0 1 0 0,0 0-1 0 0,-1 0 0 0 0,1 0 0 0 0,0 1 1 0 0,-1-1-1 0 0,1 1 0 0 0,-1-1 1 0 0,0 1-1 0 0,1-1 0 0 0,-1 1 1 0 0,0 0-1 0 0,0 0 0 0 0,-4-2 0 0 0,2 2-88 0 0,0-1 0 0 0,0 1 0 0 0,0 0 0 0 0,0 0 0 0 0,0 1-1 0 0,0-1 1 0 0,0 1 0 0 0,0 0 0 0 0,-1 0 0 0 0,1 0-1 0 0,0 1 1 0 0,-6 1 0 0 0</inkml:trace>
</inkml:ink>
</file>

<file path=ppt/ink/ink3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7"/>
    </inkml:context>
    <inkml:brush xml:id="br0">
      <inkml:brushProperty name="width" value="0.1" units="cm"/>
      <inkml:brushProperty name="height" value="0.1" units="cm"/>
      <inkml:brushProperty name="color" value="#004F8B"/>
    </inkml:brush>
  </inkml:definitions>
  <inkml:trace contextRef="#ctx0" brushRef="#br0">103 4 10135 0 0,'-2'-3'9267'0'0,"-39"76"-6612"0"0,29-54-2202 0 0,0 1 0 0 0,-10 28 0 0 0,19-40-340 0 0,0 0-1 0 0,1 0 1 0 0,0 0 0 0 0,1 1-1 0 0,-1-1 1 0 0,2 0 0 0 0,-1 1-1 0 0,1-1 1 0 0,1 1-1 0 0,0 8 1 0 0,0-11-98 0 0,0 1 1 0 0,1-1-1 0 0,-1 0 0 0 0,1-1 0 0 0,0 1 1 0 0,1 0-1 0 0,-1 0 0 0 0,1-1 0 0 0,0 1 0 0 0,0-1 1 0 0,1 0-1 0 0,0 0 0 0 0,0 0 0 0 0,0-1 1 0 0,0 1-1 0 0,1-1 0 0 0,-1 0 0 0 0,1 0 1 0 0,0-1-1 0 0,1 0 0 0 0,-1 1 0 0 0,0-2 1 0 0,1 1-1 0 0,0-1 0 0 0,0 1 0 0 0,6 0 0 0 0,-3-1 36 0 0,1 0 0 0 0,-1-1-1 0 0,0-1 1 0 0,1 0 0 0 0,-1 0-1 0 0,0 0 1 0 0,1-1-1 0 0,-1-1 1 0 0,0 1 0 0 0,0-2-1 0 0,0 1 1 0 0,0-1 0 0 0,-1-1-1 0 0,1 1 1 0 0,-1-1-1 0 0,16-11 1 0 0,-15 9 26 0 0,0-1 0 0 0,-1 0 0 0 0,0 0 0 0 0,-1-1 0 0 0,1 0 0 0 0,-2 0 0 0 0,1-1 0 0 0,-1 0-1 0 0,0 0 1 0 0,-1 0 0 0 0,0-1 0 0 0,0 0 0 0 0,-1 0 0 0 0,-1 0 0 0 0,5-20 0 0 0,-7 24-49 0 0,0 1 0 0 0,0-1 0 0 0,-1 1 0 0 0,0-1 0 0 0,0 1-1 0 0,-1-1 1 0 0,0 0 0 0 0,0 1 0 0 0,0 0 0 0 0,0-1 0 0 0,-1 1 0 0 0,0 0 0 0 0,0-1 0 0 0,0 1 0 0 0,-1 0 0 0 0,0 1-1 0 0,0-1 1 0 0,0 0 0 0 0,0 1 0 0 0,-1 0 0 0 0,0 0 0 0 0,0 0 0 0 0,0 0 0 0 0,0 0 0 0 0,-1 1 0 0 0,1 0 0 0 0,-1 0-1 0 0,0 0 1 0 0,0 0 0 0 0,0 1 0 0 0,-10-4 0 0 0,11 6 44 0 0,-1-1 0 0 0,1 0 0 0 0,0 1 0 0 0,-1 0 0 0 0,1 0 1 0 0,-1 0-1 0 0,1 1 0 0 0,0-1 0 0 0,-1 1 0 0 0,-3 1 0 0 0,-9 1-2686 0 0</inkml:trace>
</inkml:ink>
</file>

<file path=ppt/ink/ink3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8"/>
    </inkml:context>
    <inkml:brush xml:id="br0">
      <inkml:brushProperty name="width" value="0.1" units="cm"/>
      <inkml:brushProperty name="height" value="0.1" units="cm"/>
      <inkml:brushProperty name="color" value="#004F8B"/>
    </inkml:brush>
  </inkml:definitions>
  <inkml:trace contextRef="#ctx0" brushRef="#br0">120 34 11519 0 0,'0'0'887'0'0,"-29"16"732"0"0,18-7-351 0 0,0 0 0 0 0,0 1 0 0 0,1 1 0 0 0,0 0 1 0 0,-15 23-1 0 0,23-30-1101 0 0,0 0 0 0 0,0 0 0 0 0,1 1-1 0 0,-1-1 1 0 0,1 1 0 0 0,0-1 0 0 0,0 1 0 0 0,1 0 0 0 0,-1-1 0 0 0,1 1 0 0 0,0 0 0 0 0,0 0 0 0 0,1-1 0 0 0,0 1-1 0 0,-1 0 1 0 0,1-1 0 0 0,1 1 0 0 0,1 4 0 0 0,-2-7-126 0 0,0 1 1 0 0,1-1-1 0 0,-1 1 1 0 0,1-1-1 0 0,0 0 0 0 0,-1 0 1 0 0,1 1-1 0 0,0-1 1 0 0,0-1-1 0 0,0 1 0 0 0,1 0 1 0 0,-1 0-1 0 0,0-1 1 0 0,1 0-1 0 0,-1 1 0 0 0,1-1 1 0 0,-1 0-1 0 0,1 0 1 0 0,0 0-1 0 0,-1 0 0 0 0,1-1 1 0 0,0 1-1 0 0,0-1 1 0 0,-1 0-1 0 0,1 0 0 0 0,0 0 1 0 0,0 0-1 0 0,0 0 1 0 0,-1 0-1 0 0,6-2 0 0 0,7-1 100 0 0,0-1-1 0 0,-1-1 1 0 0,1 0-1 0 0,-1-1 0 0 0,0 0 1 0 0,21-14-1 0 0,-27 15-91 0 0,-1 0-1 0 0,0 0 1 0 0,0-1 0 0 0,0 0-1 0 0,-1 0 1 0 0,1-1-1 0 0,-2 0 1 0 0,1 0 0 0 0,-1 0-1 0 0,0 0 1 0 0,0-1-1 0 0,5-14 1 0 0,-9 19-30 0 0,0 0 1 0 0,0 0-1 0 0,0 0 1 0 0,-1 0-1 0 0,1-1 0 0 0,-1 1 1 0 0,0 0-1 0 0,0 0 0 0 0,0 0 1 0 0,-1-1-1 0 0,1 1 1 0 0,-1 0-1 0 0,0 0 0 0 0,1 0 1 0 0,-1 0-1 0 0,-1 0 0 0 0,1 0 1 0 0,0 0-1 0 0,-1 0 1 0 0,0 0-1 0 0,1 0 0 0 0,-1 1 1 0 0,0-1-1 0 0,0 1 0 0 0,-1-1 1 0 0,1 1-1 0 0,0 0 1 0 0,-1 0-1 0 0,1 0 0 0 0,-1 0 1 0 0,0 0-1 0 0,0 1 0 0 0,0-1 1 0 0,0 1-1 0 0,-3-1 1 0 0,-1-1-5 0 0,-1 0 0 0 0,1 0 0 0 0,-1 1 1 0 0,1 0-1 0 0,-1 0 0 0 0,0 1 1 0 0,0 0-1 0 0,0 1 0 0 0,0 0 1 0 0,0 0-1 0 0,0 0 0 0 0,1 1 1 0 0,-12 2-1 0 0,-9 5-1436 0 0</inkml:trace>
</inkml:ink>
</file>

<file path=ppt/ink/ink3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09"/>
    </inkml:context>
    <inkml:brush xml:id="br0">
      <inkml:brushProperty name="width" value="0.1" units="cm"/>
      <inkml:brushProperty name="height" value="0.1" units="cm"/>
      <inkml:brushProperty name="color" value="#004F8B"/>
    </inkml:brush>
  </inkml:definitions>
  <inkml:trace contextRef="#ctx0" brushRef="#br0">84 56 1839 0 0,'0'0'7672'0'0,"-6"-42"4524"0"0,6 41-12104 0 0,-1 0 1 0 0,1 0-1 0 0,0 1 0 0 0,-1-1 1 0 0,1 0-1 0 0,-1 0 0 0 0,1 1 0 0 0,-1-1 1 0 0,1 1-1 0 0,-1-1 0 0 0,0 0 0 0 0,1 1 1 0 0,-1-1-1 0 0,0 1 0 0 0,1 0 1 0 0,-1-1-1 0 0,0 1 0 0 0,0-1 0 0 0,1 1 1 0 0,-1 0-1 0 0,0 0 0 0 0,0-1 0 0 0,0 1 1 0 0,1 0-1 0 0,-1 0 0 0 0,0 0 0 0 0,0 0 1 0 0,0 0-1 0 0,0 0 0 0 0,1 0 1 0 0,-2 0-1 0 0,0 1-18 0 0,1 1 0 0 0,0-1 0 0 0,-1 0 0 0 0,1 0 0 0 0,0 0 0 0 0,0 1 0 0 0,0-1 1 0 0,0 0-1 0 0,0 1 0 0 0,0-1 0 0 0,1 1 0 0 0,-1-1 0 0 0,0 1 0 0 0,0 1 0 0 0,-13 58-35 0 0,1 38 136 0 0,5-1 0 0 0,3 1 1 0 0,12 136-1 0 0,-7-233-212 0 0,1 0 0 0 0,-1 0 1 0 0,0 0-1 0 0,1 0 0 0 0,0 0 0 0 0,-1 0 0 0 0,1 0 0 0 0,0 0 0 0 0,0 0 1 0 0,0 0-1 0 0,2 3 0 0 0,-2-4-16 0 0,-1-1 0 0 0,1 1 0 0 0,-1-1 1 0 0,1 1-1 0 0,0-1 0 0 0,-1 1 0 0 0,1-1 0 0 0,0 1 1 0 0,0-1-1 0 0,-1 0 0 0 0,1 1 0 0 0,0-1 0 0 0,0 0 0 0 0,-1 0 1 0 0,1 0-1 0 0,0 0 0 0 0,0 1 0 0 0,0-1 0 0 0,-1 0 0 0 0,1 0 1 0 0,1-1-1 0 0,1 1-142 0 0,-1-1 1 0 0,1 0 0 0 0,-1 0-1 0 0,0-1 1 0 0,0 1 0 0 0,0 0-1 0 0,1-1 1 0 0,-1 1 0 0 0,-1-1-1 0 0,1 0 1 0 0,0 1 0 0 0,0-1-1 0 0,-1 0 1 0 0,1 0 0 0 0,-1 0-1 0 0,1-1 1 0 0,1-3 0 0 0</inkml:trace>
</inkml:ink>
</file>

<file path=ppt/ink/ink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50.186"/>
    </inkml:context>
    <inkml:brush xml:id="br0">
      <inkml:brushProperty name="width" value="0.1" units="cm"/>
      <inkml:brushProperty name="height" value="0.1" units="cm"/>
      <inkml:brushProperty name="color" value="#008C3A"/>
    </inkml:brush>
  </inkml:definitions>
  <inkml:trace contextRef="#ctx0" brushRef="#br0">34 28 5527 0 0,'-4'3'581'0'0,"1"1"0"0"0,0 0-1 0 0,0 0 1 0 0,0 0 0 0 0,1 0-1 0 0,-1 0 1 0 0,1 0-1 0 0,0 1 1 0 0,1-1 0 0 0,-1 1-1 0 0,1 0 1 0 0,-1-1 0 0 0,1 1-1 0 0,1 0 1 0 0,-1 5-1 0 0,1-7-223 0 0,0-1-1 0 0,0 0 0 0 0,0 0 0 0 0,1 1 0 0 0,-1-1 0 0 0,1 0 0 0 0,-1 0 0 0 0,1 0 1 0 0,0 0-1 0 0,0 1 0 0 0,0-1 0 0 0,0 0 0 0 0,0-1 0 0 0,0 1 0 0 0,1 0 0 0 0,-1 0 0 0 0,4 3 1 0 0,-3-4-287 0 0,0 1 0 0 0,1 0 0 0 0,-1-1 1 0 0,1 0-1 0 0,0 1 0 0 0,-1-1 0 0 0,1 0 1 0 0,0 0-1 0 0,-1-1 0 0 0,6 2 0 0 0,9 0 237 0 0,0 0 0 0 0,-1-2 0 0 0,1 1-1 0 0,0-2 1 0 0,0-1 0 0 0,0 0 0 0 0,-1-1-1 0 0,26-7 1 0 0,4-6 322 0 0,70-35-1 0 0,-6 2-72 0 0,-97 44-531 0 0,1 0 0 0 0,1 0-1 0 0,-1 2 1 0 0,0 0 0 0 0,1 0 0 0 0,0 1 0 0 0,-1 1 0 0 0,1 1 0 0 0,0 0 0 0 0,0 1 0 0 0,0 0 0 0 0,-1 1 0 0 0,1 1 0 0 0,-1 0-1 0 0,0 1 1 0 0,1 1 0 0 0,-2 0 0 0 0,26 13 0 0 0,12 12-587 0 0,-36-20 44 0 0,1-1-1 0 0,0 0 1 0 0,1-1 0 0 0,28 10 0 0 0,-32-15-1137 0 0</inkml:trace>
</inkml:ink>
</file>

<file path=ppt/ink/ink3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0"/>
    </inkml:context>
    <inkml:brush xml:id="br0">
      <inkml:brushProperty name="width" value="0.1" units="cm"/>
      <inkml:brushProperty name="height" value="0.1" units="cm"/>
      <inkml:brushProperty name="color" value="#004F8B"/>
    </inkml:brush>
  </inkml:definitions>
  <inkml:trace contextRef="#ctx0" brushRef="#br0">34 94 9559 0 0,'-33'-3'10050'0'0,"48"-5"-7143"0"0,1 2-2410 0 0,1 2 0 0 0,0 1 0 0 0,-1 0-1 0 0,1 1 1 0 0,34 0 0 0 0,-28 1 59 0 0,1-1 0 0 0,29-5 1 0 0,-41 4-504 0 0,3-1 57 0 0,0 1 0 0 0,0 0 1 0 0,1 1-1 0 0,-1 1 0 0 0,1 1 1 0 0,27 2-1 0 0,-42-2-292 0 0,1-1 1 0 0,0 1-1 0 0,0 0 0 0 0,-1-1 0 0 0,1 0 1 0 0,-1 1-1 0 0,1-1 0 0 0,0 0 0 0 0,-1 0 1 0 0,1 1-1 0 0,-1-1 0 0 0,1-1 0 0 0,-1 1 1 0 0,0 0-1 0 0,0 0 0 0 0,1 0 0 0 0,-1-1 1 0 0,0 1-1 0 0,0 0 0 0 0,0-1 1 0 0,0 1-1 0 0,0-1 0 0 0,-1 0 0 0 0,1 1 1 0 0,0-3-1 0 0,3-6-1661 0 0</inkml:trace>
</inkml:ink>
</file>

<file path=ppt/ink/ink3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1"/>
    </inkml:context>
    <inkml:brush xml:id="br0">
      <inkml:brushProperty name="width" value="0.1" units="cm"/>
      <inkml:brushProperty name="height" value="0.1" units="cm"/>
      <inkml:brushProperty name="color" value="#004F8B"/>
    </inkml:brush>
  </inkml:definitions>
  <inkml:trace contextRef="#ctx0" brushRef="#br0">0 61 5527 0 0,'2'-3'8753'0'0,"11"-7"-5442"0"0,29 2 305 0 0,63-5 0 0 0,29-5-1912 0 0,-61 10-1815 0 0,-42 8-5027 0 0</inkml:trace>
</inkml:ink>
</file>

<file path=ppt/ink/ink3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2"/>
    </inkml:context>
    <inkml:brush xml:id="br0">
      <inkml:brushProperty name="width" value="0.1" units="cm"/>
      <inkml:brushProperty name="height" value="0.1" units="cm"/>
      <inkml:brushProperty name="color" value="#004F8B"/>
    </inkml:brush>
  </inkml:definitions>
  <inkml:trace contextRef="#ctx0" brushRef="#br0">89 229 1375 0 0,'0'0'107'0'0,"-1"-2"-63"0"0,0-2 307 0 0,0 1-1 0 0,0-1 1 0 0,0 1-1 0 0,1-1 1 0 0,-1 0-1 0 0,1 1 1 0 0,0-1-1 0 0,1-7 1 0 0,-4-26 3834 0 0,2 36-3838 0 0,-11-40 1543 0 0,4 14-1238 0 0,0-13 5727 0 0,8 39-6306 0 0,-1-2 366 0 0,0 0-1 0 0,0 0 0 0 0,0 0 1 0 0,0 0-1 0 0,-1 0 1 0 0,1 0-1 0 0,-1 1 0 0 0,0-1 1 0 0,-2-3-1 0 0,4 6-354 0 0,0-1-1 0 0,-1 1 1 0 0,1-1-1 0 0,0 1 1 0 0,-1-1-1 0 0,1 1 1 0 0,-1-1 0 0 0,1 1-1 0 0,-1-1 1 0 0,1 1-1 0 0,-1 0 1 0 0,1-1-1 0 0,-1 1 1 0 0,0 0-1 0 0,1 0 1 0 0,-1-1-1 0 0,1 1 1 0 0,-1 0 0 0 0,0 0-1 0 0,1 0 1 0 0,-1 0-1 0 0,0 0 1 0 0,1 0-1 0 0,-1 0 1 0 0,0 0-1 0 0,1 0 1 0 0,-1 0-1 0 0,0 0 1 0 0,1 0 0 0 0,-1 0-1 0 0,1 0 1 0 0,-1 1-1 0 0,0-1 1 0 0,-9 23 953 0 0,6 47-985 0 0,4-56 266 0 0,-2 119-54 0 0,21 186 0 0 0,-19-316-391 0 0,11 54 252 0 0,-11-56-225 0 0,1 0 1 0 0,-1 0-1 0 0,0 0 0 0 0,1 0 0 0 0,-1 0 0 0 0,1 0 1 0 0,-1 0-1 0 0,1 0 0 0 0,0-1 0 0 0,-1 1 1 0 0,1 0-1 0 0,0 0 0 0 0,0-1 0 0 0,-1 1 1 0 0,1 0-1 0 0,0-1 0 0 0,0 1 0 0 0,2 0 1 0 0,-2-1-148 0 0,0 0 1 0 0,0 0 0 0 0,0 0 0 0 0,0 0-1 0 0,0 0 1 0 0,0-1 0 0 0,0 1-1 0 0,0 0 1 0 0,0-1 0 0 0,0 1 0 0 0,0-1-1 0 0,0 1 1 0 0,-1-1 0 0 0,1 0 0 0 0,0 1-1 0 0,0-1 1 0 0,0 0 0 0 0,-1 1 0 0 0,1-1-1 0 0,0 0 1 0 0,-1 0 0 0 0,1 0-1 0 0,0-1 1 0 0</inkml:trace>
</inkml:ink>
</file>

<file path=ppt/ink/ink3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3"/>
    </inkml:context>
    <inkml:brush xml:id="br0">
      <inkml:brushProperty name="width" value="0.1" units="cm"/>
      <inkml:brushProperty name="height" value="0.1" units="cm"/>
      <inkml:brushProperty name="color" value="#004F8B"/>
    </inkml:brush>
  </inkml:definitions>
  <inkml:trace contextRef="#ctx0" brushRef="#br0">33 42 5527 0 0,'-32'2'13944'0'0,"37"-6"-13680"0"0,1 1 0 0 0,0-1-1 0 0,1 1 1 0 0,-1 0 0 0 0,1 1-1 0 0,-1 0 1 0 0,1 0 0 0 0,0 0-1 0 0,-1 1 1 0 0,1 0 0 0 0,13 0-1 0 0,-4-1 166 0 0,64-6 1714 0 0,107 3 0 0 0,-173 5-2013 0 0,62 5 364 0 0,-74-5-428 0 0,-1 0-7 0 0,18 8-388 0 0,-18-7 155 0 0,0-1 0 0 0,1 1 1 0 0,-1 0-1 0 0,0-1 1 0 0,0 1-1 0 0,0-1 0 0 0,0 0 1 0 0,1 1-1 0 0,-1-1 0 0 0,0 0 1 0 0,0 0-1 0 0,1 0 1 0 0,-1 0-1 0 0,0 0 0 0 0,1 0 1 0 0,-1 0-1 0 0,0 0 0 0 0,0-1 1 0 0,1 1-1 0 0,-1 0 1 0 0,0-1-1 0 0,0 1 0 0 0,0-1 1 0 0,0 1-1 0 0,1-1 0 0 0,1-1 1 0 0,5-4-1406 0 0</inkml:trace>
</inkml:ink>
</file>

<file path=ppt/ink/ink3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4"/>
    </inkml:context>
    <inkml:brush xml:id="br0">
      <inkml:brushProperty name="width" value="0.1" units="cm"/>
      <inkml:brushProperty name="height" value="0.1" units="cm"/>
      <inkml:brushProperty name="color" value="#004F8B"/>
    </inkml:brush>
  </inkml:definitions>
  <inkml:trace contextRef="#ctx0" brushRef="#br0">1 176 8287 0 0,'0'0'756'0'0,"9"-27"8035"0"0,-8 23-8471 0 0,-1 0 0 0 0,0 0 0 0 0,1 0 0 0 0,0 1 0 0 0,0-1 0 0 0,0 0 0 0 0,0 1 0 0 0,0-1 0 0 0,1 0 0 0 0,0 1 0 0 0,0 0 0 0 0,0-1 0 0 0,0 1 0 0 0,0 0 0 0 0,0 0 0 0 0,1 0 0 0 0,0 1 0 0 0,-1-1 0 0 0,1 0 0 0 0,0 1 0 0 0,1 0 0 0 0,-1 0 0 0 0,0 0 0 0 0,0 0 0 0 0,5-1 0 0 0,14-9 219 0 0,0 1 0 0 0,39-12 1 0 0,-55 21-398 0 0,9-3-153 0 0,0 1 0 0 0,0 1 1 0 0,1 0-1 0 0,-1 1 0 0 0,1 0 0 0 0,18 1 1 0 0,22 6-8546 0 0,-37-1 256 0 0</inkml:trace>
</inkml:ink>
</file>

<file path=ppt/ink/ink3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5"/>
    </inkml:context>
    <inkml:brush xml:id="br0">
      <inkml:brushProperty name="width" value="0.1" units="cm"/>
      <inkml:brushProperty name="height" value="0.1" units="cm"/>
      <inkml:brushProperty name="color" value="#004F8B"/>
    </inkml:brush>
  </inkml:definitions>
  <inkml:trace contextRef="#ctx0" brushRef="#br0">0 16 6911 0 0,'8'-11'17960'0'0,"10"9"-17446"0"0,0 0-1 0 0,1 2 1 0 0,-1 0 0 0 0,31 4-1 0 0,-25-2-1723 0 0,46-1 0 0 0,-56-3-318 0 0,-1 1-324 0 0</inkml:trace>
</inkml:ink>
</file>

<file path=ppt/ink/ink3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6"/>
    </inkml:context>
    <inkml:brush xml:id="br0">
      <inkml:brushProperty name="width" value="0.1" units="cm"/>
      <inkml:brushProperty name="height" value="0.1" units="cm"/>
      <inkml:brushProperty name="color" value="#004F8B"/>
    </inkml:brush>
  </inkml:definitions>
  <inkml:trace contextRef="#ctx0" brushRef="#br0">59 1 15607 0 0,'-21'2'5699'0'0,"6"1"-2817"0"0,5 21-2090 0 0,5 3-683 0 0,1 1 0 0 0,2-1 0 0 0,1 1 0 0 0,1 0 0 0 0,4 33 0 0 0,0 27 56 0 0,-4-71-196 0 0,-1-5-98 0 0,0 0 1 0 0,1 0-1 0 0,1 0 0 0 0,0-1 1 0 0,0 1-1 0 0,1 0 1 0 0,1-1-1 0 0,0 1 0 0 0,1-1 1 0 0,0 0-1 0 0,7 15 0 0 0,-5-20-2195 0 0</inkml:trace>
</inkml:ink>
</file>

<file path=ppt/ink/ink3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7"/>
    </inkml:context>
    <inkml:brush xml:id="br0">
      <inkml:brushProperty name="width" value="0.1" units="cm"/>
      <inkml:brushProperty name="height" value="0.1" units="cm"/>
      <inkml:brushProperty name="color" value="#004F8B"/>
    </inkml:brush>
  </inkml:definitions>
  <inkml:trace contextRef="#ctx0" brushRef="#br0">13 50 5527 0 0,'-12'0'14954'0'0,"14"-2"-14745"0"0,1-1 0 0 0,0 1 0 0 0,0 0 0 0 0,0 0 0 0 0,0 0 0 0 0,1 1 0 0 0,-1-1 0 0 0,0 1 0 0 0,1-1 0 0 0,-1 1 0 0 0,6-1 0 0 0,48-7 671 0 0,-33 6-349 0 0,124-11 982 0 0,-86 12-4851 0 0</inkml:trace>
</inkml:ink>
</file>

<file path=ppt/ink/ink3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8"/>
    </inkml:context>
    <inkml:brush xml:id="br0">
      <inkml:brushProperty name="width" value="0.1" units="cm"/>
      <inkml:brushProperty name="height" value="0.1" units="cm"/>
      <inkml:brushProperty name="color" value="#004F8B"/>
    </inkml:brush>
  </inkml:definitions>
  <inkml:trace contextRef="#ctx0" brushRef="#br0">211 1 5527 0 0,'-3'1'39'0'0,"-1"1"-1"0"0,0-1 1 0 0,1 1-1 0 0,0 0 1 0 0,-1 0-1 0 0,1 1 1 0 0,0-1-1 0 0,-5 5 1 0 0,-38 49 8220 0 0,25-29-3938 0 0,-39 38-381 0 0,56-60-3838 0 0,0 0-1 0 0,0 0 1 0 0,0 0 0 0 0,1 0 0 0 0,0 0-1 0 0,0 1 1 0 0,0 0 0 0 0,0-1 0 0 0,1 1-1 0 0,0 0 1 0 0,1 0 0 0 0,-1 1 0 0 0,0 7-1 0 0,-2 14 150 0 0,1 46-1 0 0,3-55-173 0 0,-1 1 49 0 0,0 0-1 0 0,2-1 0 0 0,1 1 1 0 0,0 0-1 0 0,9 35 0 0 0,-9-50-89 0 0,0 0 1 0 0,0-1-1 0 0,0 1 0 0 0,0 0 0 0 0,1-1 1 0 0,0 1-1 0 0,0-1 0 0 0,0 0 0 0 0,0 0 1 0 0,1 0-1 0 0,0 0 0 0 0,0-1 0 0 0,0 1 1 0 0,0-1-1 0 0,0 0 0 0 0,0 0 0 0 0,1-1 1 0 0,0 1-1 0 0,-1-1 0 0 0,1 0 1 0 0,0 0-1 0 0,0 0 0 0 0,0-1 0 0 0,0 0 1 0 0,1 0-1 0 0,8 0 0 0 0,14 0 126 0 0,0-1 0 0 0,0-1-1 0 0,0-1 1 0 0,0-2 0 0 0,0-1 0 0 0,0-1 0 0 0,-1-2-1 0 0,40-15 1 0 0,-35 16-407 0 0,-29 7 57 0 0,0 0 0 0 0,-1-1 0 0 0,1 1 0 0 0,-1-1 0 0 0,1 1 0 0 0,0-1 1 0 0,-1 0-1 0 0,1 0 0 0 0,-1 0 0 0 0,0 0 0 0 0,1 0 0 0 0,2-3 0 0 0,-3 2-254 0 0,-1 1 1 0 0,1-1-1 0 0,-1 0 0 0 0,0 0 1 0 0,0 0-1 0 0,0 0 0 0 0,0 0 1 0 0,0 0-1 0 0,0 0 1 0 0,0 0-1 0 0,-1 0 0 0 0,1-4 1 0 0,2-25-5243 0 0</inkml:trace>
</inkml:ink>
</file>

<file path=ppt/ink/ink3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19"/>
    </inkml:context>
    <inkml:brush xml:id="br0">
      <inkml:brushProperty name="width" value="0.1" units="cm"/>
      <inkml:brushProperty name="height" value="0.1" units="cm"/>
      <inkml:brushProperty name="color" value="#004F8B"/>
    </inkml:brush>
  </inkml:definitions>
  <inkml:trace contextRef="#ctx0" brushRef="#br0">1 68 12319 0 0,'0'0'1119'0'0,"25"-16"4241"0"0,11 6-3757 0 0,-1 2 0 0 0,1 2 0 0 0,55-3 0 0 0,-37 4-623 0 0,-11 1-566 0 0,10-1-289 0 0,-19 0-7243 0 0</inkml:trace>
</inkml:ink>
</file>

<file path=ppt/ink/ink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1.980"/>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51.636"/>
    </inkml:context>
    <inkml:brush xml:id="br0">
      <inkml:brushProperty name="width" value="0.1" units="cm"/>
      <inkml:brushProperty name="height" value="0.1" units="cm"/>
      <inkml:brushProperty name="color" value="#008C3A"/>
    </inkml:brush>
  </inkml:definitions>
  <inkml:trace contextRef="#ctx0" brushRef="#br0">15 192 5063 0 0,'0'0'723'0'0,"-6"31"6320"0"0,1 11-5344 0 0,2 0 1 0 0,3 0 0 0 0,1 0-1 0 0,8 58 1 0 0,5-51 1764 0 0,-9-134-1649 0 0,-6 63-1698 0 0,-4-25-14 0 0,3 0 0 0 0,2 0 1 0 0,1 0-1 0 0,13-74 0 0 0,-12 113-103 0 0,-1 1 0 0 0,2 0 0 0 0,-1 0 0 0 0,1 0 0 0 0,0 0 0 0 0,0 0 0 0 0,1 1 0 0 0,0 0 0 0 0,0-1 0 0 0,0 1 0 0 0,1 1 0 0 0,0-1 0 0 0,11-9 0 0 0,-12 12 0 0 0,1 0 0 0 0,-1 1 0 0 0,1-1 0 0 0,0 1 0 0 0,0 0 0 0 0,0 1 0 0 0,0-1 0 0 0,0 1 0 0 0,0 0 0 0 0,1 0 0 0 0,-1 0 0 0 0,0 1 0 0 0,1 0 0 0 0,-1 0 0 0 0,0 0 0 0 0,0 1 0 0 0,1 0 0 0 0,-1 0 0 0 0,0 0 0 0 0,7 3 0 0 0,1 1-138 0 0,1 1 0 0 0,-1 0 0 0 0,21 13 1 0 0,0 1-7918 0 0</inkml:trace>
</inkml:ink>
</file>

<file path=ppt/ink/ink3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0"/>
    </inkml:context>
    <inkml:brush xml:id="br0">
      <inkml:brushProperty name="width" value="0.1" units="cm"/>
      <inkml:brushProperty name="height" value="0.1" units="cm"/>
      <inkml:brushProperty name="color" value="#004F8B"/>
    </inkml:brush>
  </inkml:definitions>
  <inkml:trace contextRef="#ctx0" brushRef="#br0">10 61 16527 0 0,'0'0'1658'0'0,"-9"-14"242"0"0,10 11-1779 0 0,0 1 1 0 0,0-1 0 0 0,0 1-1 0 0,1-1 1 0 0,-1 1 0 0 0,1 0 0 0 0,-1 0-1 0 0,1-1 1 0 0,0 1 0 0 0,0 0-1 0 0,0 1 1 0 0,0-1 0 0 0,0 0 0 0 0,1 1-1 0 0,-1-1 1 0 0,0 1 0 0 0,1-1 0 0 0,-1 1-1 0 0,1 0 1 0 0,0 0 0 0 0,-1 0-1 0 0,1 1 1 0 0,0-1 0 0 0,-1 1 0 0 0,5-1-1 0 0,8-1 669 0 0,0 1 0 0 0,-1 1-1 0 0,21 2 1 0 0,-28-2-735 0 0,33-3-5248 0 0</inkml:trace>
</inkml:ink>
</file>

<file path=ppt/ink/ink3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1"/>
    </inkml:context>
    <inkml:brush xml:id="br0">
      <inkml:brushProperty name="width" value="0.1" units="cm"/>
      <inkml:brushProperty name="height" value="0.1" units="cm"/>
      <inkml:brushProperty name="color" value="#004F8B"/>
    </inkml:brush>
  </inkml:definitions>
  <inkml:trace contextRef="#ctx0" brushRef="#br0">1 24 17911 0 0,'0'0'2858'0'0,"31"-2"795"0"0,61-11-2302 0 0,-54 8-3386 0 0,-21 2 824 0 0</inkml:trace>
</inkml:ink>
</file>

<file path=ppt/ink/ink3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2"/>
    </inkml:context>
    <inkml:brush xml:id="br0">
      <inkml:brushProperty name="width" value="0.1" units="cm"/>
      <inkml:brushProperty name="height" value="0.1" units="cm"/>
      <inkml:brushProperty name="color" value="#004F8B"/>
    </inkml:brush>
  </inkml:definitions>
  <inkml:trace contextRef="#ctx0" brushRef="#br0">32 32 2759 0 0,'5'-13'15404'0'0,"0"-3"-9677"0"0,-5 16-5705 0 0,0 0 1 0 0,0 0 0 0 0,-1 0-1 0 0,1 0 1 0 0,0-1-1 0 0,0 1 1 0 0,0 0-1 0 0,0 0 1 0 0,0 0 0 0 0,0 0-1 0 0,0 0 1 0 0,0-1-1 0 0,-1 1 1 0 0,1 0-1 0 0,0 0 1 0 0,0 0 0 0 0,0 0-1 0 0,0 0 1 0 0,-1 0-1 0 0,1 0 1 0 0,0 0-1 0 0,0 0 1 0 0,0-1 0 0 0,0 1-1 0 0,-1 0 1 0 0,1 0-1 0 0,0 0 1 0 0,0 0-1 0 0,0 0 1 0 0,0 0 0 0 0,-1 0-1 0 0,1 0 1 0 0,0 0-1 0 0,0 0 1 0 0,0 0-1 0 0,-1 1 1 0 0,1-1 0 0 0,0 0-1 0 0,0 0 1 0 0,0 0-1 0 0,0 0 1 0 0,-1 0-1 0 0,1 0 1 0 0,0 0 0 0 0,0 0-1 0 0,0 0 1 0 0,0 1-1 0 0,0-1 1 0 0,-1 0-1 0 0,1 0 1 0 0,0 0 0 0 0,0 0-1 0 0,0 0 1 0 0,0 1-1 0 0,0-1 1 0 0,-6 17 350 0 0,0 19-125 0 0,-4 64 3 0 0,-2 61 100 0 0,12-136-369 0 0,1 0 0 0 0,2 0 0 0 0,0-1 0 0 0,10 40 0 0 0,2-7 1834 0 0,-14-56-1814 0 0,-1-1 0 0 0,0 0-1 0 0,1 1 1 0 0,-1-1 0 0 0,0 0 0 0 0,0 1-1 0 0,1-1 1 0 0,-1 0 0 0 0,1 0 0 0 0,-1 1-1 0 0,0-1 1 0 0,1 0 0 0 0,-1 0 0 0 0,0 0-1 0 0,1 0 1 0 0,-1 1 0 0 0,1-1 0 0 0,-1 0-1 0 0,1 0 1 0 0,-1 0 0 0 0,0 0 0 0 0,1 0-1 0 0,-1 0 1 0 0,1 0 0 0 0,-1 0 0 0 0,1 0-1 0 0,-1 0 1 0 0,0 0 0 0 0,1-1 0 0 0,-1 1-1 0 0,1 0 1 0 0,-1 0 0 0 0,1 0 0 0 0,-1 0-1 0 0,0-1 1 0 0,1 1 0 0 0,-1 0 0 0 0,1-1-1 0 0,20-7-2052 0 0,-11 4-1958 0 0</inkml:trace>
</inkml:ink>
</file>

<file path=ppt/ink/ink3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3"/>
    </inkml:context>
    <inkml:brush xml:id="br0">
      <inkml:brushProperty name="width" value="0.1" units="cm"/>
      <inkml:brushProperty name="height" value="0.1" units="cm"/>
      <inkml:brushProperty name="color" value="#004F8B"/>
    </inkml:brush>
  </inkml:definitions>
  <inkml:trace contextRef="#ctx0" brushRef="#br0">229 49 9095 0 0,'41'-18'6166'0'0,"-41"18"-6030"0"0,0-1 0 0 0,0 1 0 0 0,0 0 0 0 0,1-1 0 0 0,-1 1 0 0 0,0 0 0 0 0,0-1 0 0 0,0 1 0 0 0,0-1 0 0 0,0 1 0 0 0,0 0 1 0 0,0-1-1 0 0,0 1 0 0 0,0-1 0 0 0,0 1 0 0 0,-1 0 0 0 0,1-1 0 0 0,0 1 0 0 0,0-1 0 0 0,-3-2 1361 0 0,3 3-1361 0 0,0 0 0 0 0,-1-1 0 0 0,1 1 0 0 0,-1 0 0 0 0,-19-8 1566 0 0,-22 3-700 0 0,30 5-891 0 0,0 1 0 0 0,0 0-1 0 0,0 0 1 0 0,1 1 0 0 0,-1 1-1 0 0,1 0 1 0 0,-1 1 0 0 0,1 0 0 0 0,0 1-1 0 0,0 0 1 0 0,-18 11 0 0 0,26-13-105 0 0,-1 0 1 0 0,0 0-1 0 0,1 0 1 0 0,0 0-1 0 0,0 1 1 0 0,0-1-1 0 0,0 1 1 0 0,0 0-1 0 0,1 0 1 0 0,-1 0 0 0 0,1 0-1 0 0,0 0 1 0 0,1 1-1 0 0,-1-1 1 0 0,1 0-1 0 0,0 1 1 0 0,0 0-1 0 0,0-1 1 0 0,0 1-1 0 0,1-1 1 0 0,0 1-1 0 0,0 0 1 0 0,0-1-1 0 0,1 1 1 0 0,-1 0-1 0 0,1-1 1 0 0,0 1-1 0 0,0-1 1 0 0,1 1 0 0 0,-1-1-1 0 0,1 0 1 0 0,4 7-1 0 0,-2-4 6 0 0,0 0 0 0 0,0-1 1 0 0,0 0-1 0 0,1 1 0 0 0,0-2 0 0 0,1 1 0 0 0,-1 0 0 0 0,1-1 0 0 0,0 0 1 0 0,0-1-1 0 0,1 1 0 0 0,-1-1 0 0 0,9 3 0 0 0,15 7 359 0 0,60 19 1 0 0,-62-24 63 0 0,41 19 1 0 0,-63-26-436 0 0,-1 1 0 0 0,0 0 0 0 0,1 0-1 0 0,-1 1 1 0 0,-1-1 0 0 0,1 1 0 0 0,-1 0 0 0 0,1 1-1 0 0,-1-1 1 0 0,5 7 0 0 0,-8-9 1 0 0,0 1 0 0 0,0-1 0 0 0,0 1 0 0 0,0-1 0 0 0,-1 1 0 0 0,1-1 0 0 0,-1 1 0 0 0,0-1 0 0 0,1 1 0 0 0,-1 0 0 0 0,0-1 0 0 0,0 1 0 0 0,-1-1 0 0 0,1 1 0 0 0,-1 0 0 0 0,1-1 0 0 0,-1 1 0 0 0,0-1 0 0 0,0 0 0 0 0,0 1 0 0 0,0-1 0 0 0,0 1 0 0 0,0-1 0 0 0,-1 0 0 0 0,-2 4 0 0 0,-2 2 47 0 0,0-1 0 0 0,0 1 0 0 0,-1-1 0 0 0,0-1-1 0 0,0 1 1 0 0,-1-1 0 0 0,0-1 0 0 0,0 1 0 0 0,0-1 0 0 0,0 0 0 0 0,-1-1-1 0 0,0 0 1 0 0,0-1 0 0 0,0 0 0 0 0,-15 4 0 0 0,19-6-50 0 0,0-1 0 0 0,0 1 0 0 0,1-1 0 0 0,-1 0 0 0 0,0 0 0 0 0,0-1 0 0 0,0 1 0 0 0,0-1 0 0 0,0 0 1 0 0,0 0-1 0 0,1-1 0 0 0,-1 1 0 0 0,0-1 0 0 0,1 0 0 0 0,0 0 0 0 0,-1-1 0 0 0,1 1 0 0 0,0-1 0 0 0,0 0 0 0 0,0 0 0 0 0,1-1 0 0 0,-1 1 0 0 0,1-1 1 0 0,-1 0-1 0 0,1 1 0 0 0,1-1 0 0 0,-1-1 0 0 0,0 1 0 0 0,1 0 0 0 0,0-1 0 0 0,-3-7 0 0 0,3 8-1 0 0,1-1 0 0 0,0 1 0 0 0,-1 0-1 0 0,2 0 1 0 0,-1-1 0 0 0,0 1 0 0 0,1-1 0 0 0,0 1 0 0 0,0 0 0 0 0,0-1-1 0 0,0 1 1 0 0,1-1 0 0 0,0 1 0 0 0,0 0 0 0 0,0-1 0 0 0,0 1 0 0 0,1 0-1 0 0,-1 0 1 0 0,1 0 0 0 0,0 0 0 0 0,1 0 0 0 0,-1 0 0 0 0,6-6-1 0 0,5-4-3 0 0,0 1 0 0 0,1 1 0 0 0,1 0-1 0 0,24-16 1 0 0,20-15 148 0 0,-41 25-194 0 0,-1 0 0 0 0,0-1-1 0 0,-2 0 1 0 0,0-2 0 0 0,-1 1-1 0 0,-1-2 1 0 0,-1 0 0 0 0,-1 0-1 0 0,9-26 1 0 0,-19 43 53 0 0,-2 0 0 0 0,0 4-32 0 0,0-1 1 0 0,0 1-1 0 0,0 0 0 0 0,0 0 0 0 0,0 0 0 0 0,0 0 1 0 0,0 0-1 0 0,-1 0 0 0 0,1 0 0 0 0,0 0 0 0 0,-1 1 1 0 0,1-1-1 0 0,-1 0 0 0 0,1 1 0 0 0,0-1 1 0 0,-1 1-1 0 0,0-1 0 0 0,1 1 0 0 0,-1 0 0 0 0,1 0 1 0 0,-1 0-1 0 0,-2 0 0 0 0,-30 2-1129 0 0,17 6-3687 0 0</inkml:trace>
</inkml:ink>
</file>

<file path=ppt/ink/ink3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4"/>
    </inkml:context>
    <inkml:brush xml:id="br0">
      <inkml:brushProperty name="width" value="0.1" units="cm"/>
      <inkml:brushProperty name="height" value="0.1" units="cm"/>
      <inkml:brushProperty name="color" value="#004F8B"/>
    </inkml:brush>
  </inkml:definitions>
  <inkml:trace contextRef="#ctx0" brushRef="#br0">141 26 14223 0 0,'0'0'4818'0'0,"-18"15"-2197"0"0,6-6-2493 0 0,2 1 0 0 0,-1 1-1 0 0,1 0 1 0 0,1 0 0 0 0,0 1 0 0 0,0 0 0 0 0,1 1-1 0 0,1 0 1 0 0,0 0 0 0 0,1 0 0 0 0,1 1 0 0 0,0 0 0 0 0,-4 16-1 0 0,7-24-83 0 0,1 0 0 0 0,0 0 0 0 0,0 1 0 0 0,1-1 0 0 0,0 0 0 0 0,0 1 0 0 0,0-1 0 0 0,1 0 0 0 0,0 0 0 0 0,0 1 0 0 0,1-1 0 0 0,-1 0 0 0 0,1 0 0 0 0,1 0 0 0 0,-1 0 0 0 0,1-1 0 0 0,0 1 0 0 0,0-1 0 0 0,1 0 0 0 0,-1 1 0 0 0,1-2 0 0 0,0 1 0 0 0,1 0 0 0 0,-1-1 0 0 0,1 0 0 0 0,0 0 0 0 0,0 0 0 0 0,0 0 0 0 0,1-1 0 0 0,-1 0 0 0 0,1 0 0 0 0,10 4 0 0 0,-8-5 9 0 0,0 0-1 0 0,0 0 1 0 0,0 0-1 0 0,0-1 1 0 0,0-1 0 0 0,0 1-1 0 0,0-1 1 0 0,0 0-1 0 0,0-1 1 0 0,0 0-1 0 0,0 0 1 0 0,0-1 0 0 0,13-4-1 0 0,-16 4-12 0 0,1 0-1 0 0,0 0 1 0 0,-1 0 0 0 0,1-1-1 0 0,-1 0 1 0 0,0 0-1 0 0,0-1 1 0 0,0 1 0 0 0,-1-1-1 0 0,1 0 1 0 0,-1 0-1 0 0,0-1 1 0 0,0 1-1 0 0,0-1 1 0 0,-1 0 0 0 0,1 0-1 0 0,-1 0 1 0 0,0 0-1 0 0,2-6 1 0 0,-4 5 31 0 0,0 0 1 0 0,-1 0-1 0 0,0 0 0 0 0,0 0 1 0 0,0 1-1 0 0,0-1 0 0 0,-1 0 1 0 0,0 0-1 0 0,0 0 0 0 0,-1 1 1 0 0,1-1-1 0 0,-1 0 0 0 0,-5-9 1 0 0,-41-71 449 0 0,45 80-492 0 0,-6-8-194 0 0,-1-1 0 0 0,0 2 0 0 0,0-1 0 0 0,-2 2 0 0 0,1-1 0 0 0,-2 1 0 0 0,1 1 0 0 0,-23-15 0 0 0,25 19-3800 0 0</inkml:trace>
</inkml:ink>
</file>

<file path=ppt/ink/ink3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5"/>
    </inkml:context>
    <inkml:brush xml:id="br0">
      <inkml:brushProperty name="width" value="0.1" units="cm"/>
      <inkml:brushProperty name="height" value="0.1" units="cm"/>
      <inkml:brushProperty name="color" value="#004F8B"/>
    </inkml:brush>
  </inkml:definitions>
  <inkml:trace contextRef="#ctx0" brushRef="#br0">11 32 7831 0 0,'-10'-6'16311'0'0,"39"5"-15288"0"0,1-2 0 0 0,-1-1 0 0 0,55-14 0 0 0,-81 18-1105 0 0,0 0 0 0 0,-1 0 1 0 0,1 0-1 0 0,0 1 0 0 0,0-1 1 0 0,0 1-1 0 0,-1 0 0 0 0,1 0 1 0 0,4 1-1 0 0,17 4-2272 0 0,-15-6 771 0 0,0-1-58 0 0</inkml:trace>
</inkml:ink>
</file>

<file path=ppt/ink/ink3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6"/>
    </inkml:context>
    <inkml:brush xml:id="br0">
      <inkml:brushProperty name="width" value="0.1" units="cm"/>
      <inkml:brushProperty name="height" value="0.1" units="cm"/>
      <inkml:brushProperty name="color" value="#004F8B"/>
    </inkml:brush>
  </inkml:definitions>
  <inkml:trace contextRef="#ctx0" brushRef="#br0">100 27 1839 0 0,'5'-17'18620'0'0,"-5"17"-18531"0"0,0-1-1 0 0,0 1 1 0 0,-1-1-1 0 0,1 1 1 0 0,0 0 0 0 0,0-1-1 0 0,0 1 1 0 0,0-1-1 0 0,0 1 1 0 0,-1 0-1 0 0,1-1 1 0 0,0 1-1 0 0,0 0 1 0 0,-1-1-1 0 0,1 1 1 0 0,0 0 0 0 0,0-1-1 0 0,-1 1 1 0 0,1 0-1 0 0,0 0 1 0 0,-1-1-1 0 0,1 1 1 0 0,-1 0-1 0 0,1 0 1 0 0,0-1 0 0 0,-1 1-1 0 0,1 0 1 0 0,-1 0-1 0 0,1 0 1 0 0,0 0-1 0 0,-1 0 1 0 0,1 0-1 0 0,-1 0 1 0 0,1 0 0 0 0,-1 0-1 0 0,-10 14 1264 0 0,-7 39-966 0 0,13-37 79 0 0,-7 14-422 0 0,1 2 0 0 0,1-1 0 0 0,2 1 0 0 0,2 1 0 0 0,0 0 0 0 0,0 47 0 0 0,6-78-43 0 0,0 1 0 0 0,0-1 0 0 0,1 0 0 0 0,-1 1 0 0 0,1-1 0 0 0,0 0 0 0 0,0 0 0 0 0,0 0 0 0 0,0 0 0 0 0,0 1 0 0 0,0-1 0 0 0,0-1 1 0 0,1 1-1 0 0,-1 0 0 0 0,1 0 0 0 0,-1 0 0 0 0,1-1 0 0 0,0 1 0 0 0,0-1 0 0 0,0 1 0 0 0,0-1 0 0 0,0 0 0 0 0,0 0 0 0 0,0 0 0 0 0,0 0 0 0 0,0 0 0 0 0,0 0 0 0 0,1-1 0 0 0,-1 1 0 0 0,4 0 0 0 0,9 1 45 0 0,0-1 0 0 0,0 0 0 0 0,29-2 0 0 0,-10 0 126 0 0,246 11 133 0 0,-275-9-300 0 0,1-1 0 0 0,-1 1 0 0 0,1 0 0 0 0,-1 1 0 0 0,0 0 0 0 0,1-1 0 0 0,-1 2 0 0 0,7 3 0 0 0,9 3-5930 0 0</inkml:trace>
</inkml:ink>
</file>

<file path=ppt/ink/ink3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7"/>
    </inkml:context>
    <inkml:brush xml:id="br0">
      <inkml:brushProperty name="width" value="0.1" units="cm"/>
      <inkml:brushProperty name="height" value="0.1" units="cm"/>
      <inkml:brushProperty name="color" value="#004F8B"/>
    </inkml:brush>
  </inkml:definitions>
  <inkml:trace contextRef="#ctx0" brushRef="#br0">132 1 11919 0 0,'0'0'5312'0'0,"-21"12"-2018"0"0,15-3-2915 0 0,0 0 0 0 0,1 1 0 0 0,0 0 1 0 0,0 0-1 0 0,1 1 0 0 0,1-1 0 0 0,-1 1 0 0 0,2 0 1 0 0,0 0-1 0 0,-2 17 0 0 0,-14 48 100 0 0,4-41-365 0 0,9-23-94 0 0,0-1 0 0 0,0 1 0 0 0,1-1 0 0 0,0 1 0 0 0,1 0 0 0 0,1 1 0 0 0,0-1 0 0 0,0 0 0 0 0,1 1 1 0 0,1-1-1 0 0,2 24 0 0 0,-1-35-20 0 0,-1 0 1 0 0,1 0 0 0 0,-1 0 0 0 0,1 0-1 0 0,0 0 1 0 0,-1 0 0 0 0,1 0-1 0 0,0-1 1 0 0,0 1 0 0 0,0 0-1 0 0,0 0 1 0 0,0-1 0 0 0,-1 1-1 0 0,1-1 1 0 0,0 1 0 0 0,0-1-1 0 0,1 1 1 0 0,-1-1 0 0 0,0 0 0 0 0,0 1-1 0 0,0-1 1 0 0,2 0 0 0 0,13 3-2375 0 0</inkml:trace>
</inkml:ink>
</file>

<file path=ppt/ink/ink3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8"/>
    </inkml:context>
    <inkml:brush xml:id="br0">
      <inkml:brushProperty name="width" value="0.1" units="cm"/>
      <inkml:brushProperty name="height" value="0.1" units="cm"/>
      <inkml:brushProperty name="color" value="#004F8B"/>
    </inkml:brush>
  </inkml:definitions>
  <inkml:trace contextRef="#ctx0" brushRef="#br0">112 4 3679 0 0,'1'-4'19221'0'0,"-7"6"-19173"0"0,1-1 0 0 0,-1 1 0 0 0,1 0 0 0 0,0 0 0 0 0,0 0 0 0 0,0 1 0 0 0,0-1-1 0 0,0 1 1 0 0,1 1 0 0 0,-1-1 0 0 0,1 1 0 0 0,0-1 0 0 0,0 1 0 0 0,0 0-1 0 0,0 1 1 0 0,1-1 0 0 0,0 1 0 0 0,-1 0 0 0 0,-3 9 0 0 0,4-9-10 0 0,0 0 0 0 0,1 1 0 0 0,0-1 1 0 0,0 1-1 0 0,0-1 0 0 0,0 1 0 0 0,1 0 0 0 0,0 0 0 0 0,0-1 1 0 0,1 1-1 0 0,0 0 0 0 0,0 0 0 0 0,0 0 0 0 0,0 0 0 0 0,1 0 1 0 0,0-1-1 0 0,1 1 0 0 0,3 10 0 0 0,-3-13-17 0 0,0 1 0 0 0,0-1 0 0 0,1-1 0 0 0,-1 1 0 0 0,1 0 0 0 0,0-1-1 0 0,0 1 1 0 0,0-1 0 0 0,0 0 0 0 0,0 0 0 0 0,1 0 0 0 0,-1 0 0 0 0,1-1 0 0 0,-1 1 0 0 0,5 0 0 0 0,65 15 524 0 0,-39-10-404 0 0,12 3 222 0 0,-18-5-110 0 0,-1 1 0 0 0,28 12 0 0 0,-49-16-175 0 0,0 0 0 0 0,0 0 0 0 0,-1 1 0 0 0,1 0 0 0 0,-1 1 0 0 0,0-1-1 0 0,0 1 1 0 0,0 0 0 0 0,-1 0 0 0 0,1 0 0 0 0,-1 1 0 0 0,0-1 0 0 0,0 1 0 0 0,6 10 0 0 0,-8-12-57 0 0,-1 0 1 0 0,1 0-1 0 0,0 0 0 0 0,-1 1 0 0 0,0-1 0 0 0,0 0 1 0 0,0 1-1 0 0,0-1 0 0 0,-1 1 0 0 0,0-1 1 0 0,1 1-1 0 0,-1-1 0 0 0,0 1 0 0 0,0-1 0 0 0,-1 1 1 0 0,1-1-1 0 0,-1 1 0 0 0,0-1 0 0 0,0 1 1 0 0,0-1-1 0 0,0 0 0 0 0,-1 0 0 0 0,1 1 1 0 0,-1-1-1 0 0,0 0 0 0 0,0 0 0 0 0,0 0 0 0 0,0-1 1 0 0,0 1-1 0 0,-1 0 0 0 0,1-1 0 0 0,-1 0 1 0 0,1 1-1 0 0,-5 1 0 0 0,-8 6 125 0 0,-1-2-1 0 0,0 0 1 0 0,-1 0-1 0 0,0-2 1 0 0,-24 7-1 0 0,5-1-49 0 0,20-6-35 0 0,1-1 0 0 0,-1-1 1 0 0,-24 4-1 0 0,37-7-53 0 0,0 0 0 0 0,0-1 0 0 0,0 1 0 0 0,0-1 0 0 0,0 0 0 0 0,0 0 0 0 0,0 0 0 0 0,0-1 0 0 0,0 1 0 0 0,0 0 0 0 0,0-1 0 0 0,0 0 0 0 0,0 0 0 0 0,0 0 0 0 0,0 0 0 0 0,0 0 0 0 0,1-1 0 0 0,-1 1 0 0 0,1-1 0 0 0,-1 0 0 0 0,1 0 0 0 0,-1 0 0 0 0,1 0 0 0 0,0 0 0 0 0,0 0 0 0 0,-3-4 0 0 0,5 5-94 0 0,0-28-5780 0 0,0 20 3893 0 0</inkml:trace>
</inkml:ink>
</file>

<file path=ppt/ink/ink3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29"/>
    </inkml:context>
    <inkml:brush xml:id="br0">
      <inkml:brushProperty name="width" value="0.1" units="cm"/>
      <inkml:brushProperty name="height" value="0.1" units="cm"/>
      <inkml:brushProperty name="color" value="#004F8B"/>
    </inkml:brush>
  </inkml:definitions>
  <inkml:trace contextRef="#ctx0" brushRef="#br0">1 82 10591 0 0,'0'0'819'0'0,"14"-27"4762"0"0,-12 24-5215 0 0,0 0 1 0 0,0 0-1 0 0,0 0 0 0 0,0 1 0 0 0,1-1 0 0 0,0 1 0 0 0,-1 0 1 0 0,1 0-1 0 0,0 0 0 0 0,0 0 0 0 0,0 0 0 0 0,0 0 1 0 0,0 1-1 0 0,1 0 0 0 0,-1-1 0 0 0,0 1 0 0 0,4 0 0 0 0,66-12 1577 0 0,-59 12-1476 0 0,10-2-200 0 0,0 2 0 0 0,0 1-1 0 0,0 1 1 0 0,44 8 0 0 0,41 15-4235 0 0,-92-21-1897 0 0</inkml:trace>
</inkml:ink>
</file>

<file path=ppt/ink/ink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3:52.396"/>
    </inkml:context>
    <inkml:brush xml:id="br0">
      <inkml:brushProperty name="width" value="0.1" units="cm"/>
      <inkml:brushProperty name="height" value="0.1" units="cm"/>
      <inkml:brushProperty name="color" value="#008C3A"/>
    </inkml:brush>
  </inkml:definitions>
  <inkml:trace contextRef="#ctx0" brushRef="#br0">1 120 5063 0 0,'0'0'390'0'0,"19"-42"9204"0"0,-16 38-9184 0 0,-1 0 0 0 0,1 0-1 0 0,0 0 1 0 0,0 0 0 0 0,1 1 0 0 0,-1-1-1 0 0,1 1 1 0 0,0 0 0 0 0,0 0 0 0 0,0 0-1 0 0,9-4 1 0 0,-3 1 79 0 0,1 1 0 0 0,0 0-1 0 0,20-6 1 0 0,-25 10-312 0 0,0 0-1 0 0,-1 0 1 0 0,1 0 0 0 0,0 1-1 0 0,0-1 1 0 0,-1 1 0 0 0,1 1-1 0 0,0-1 1 0 0,7 2-1 0 0,-11-1-149 0 0,-1-1 0 0 0,1 1 0 0 0,0-1 0 0 0,-1 1 0 0 0,1 0 0 0 0,-1 0 0 0 0,1 0 0 0 0,-1 0 0 0 0,1 0 0 0 0,-1 0 0 0 0,0 0 0 0 0,0 0 0 0 0,1 0 0 0 0,-1 1 0 0 0,0-1 0 0 0,0 1 0 0 0,0-1-1 0 0,0 0 1 0 0,-1 1 0 0 0,1 0 0 0 0,0-1 0 0 0,-1 1 0 0 0,1-1 0 0 0,-1 1 0 0 0,1 0 0 0 0,-1-1 0 0 0,0 1 0 0 0,0 0 0 0 0,1 0 0 0 0,-1-1 0 0 0,-1 1 0 0 0,1 0 0 0 0,0-1 0 0 0,-1 4-1 0 0,-6 37 70 0 0,4-29-80 0 0,0 0 1 0 0,1 0-1 0 0,1 0 1 0 0,0 0-1 0 0,1 0 0 0 0,1 15 1 0 0,-1-25-14 0 0,1 0 1 0 0,0 0-1 0 0,0 0 0 0 0,0-1 1 0 0,0 1-1 0 0,0 0 0 0 0,1 0 1 0 0,-1-1-1 0 0,1 1 0 0 0,0 0 1 0 0,0-1-1 0 0,0 0 0 0 0,0 1 1 0 0,0-1-1 0 0,0 0 0 0 0,0 0 1 0 0,1 0-1 0 0,-1-1 0 0 0,1 1 1 0 0,0 0-1 0 0,-1-1 0 0 0,1 0 1 0 0,0 1-1 0 0,0-1 0 0 0,0-1 1 0 0,0 1-1 0 0,0 0 0 0 0,0-1 1 0 0,0 1-1 0 0,0-1 0 0 0,5 0 1 0 0,15 1 28 0 0,0-2 1 0 0,0 0 0 0 0,0-2-1 0 0,39-9 1 0 0,-37 6-242 0 0,0 1 0 0 0,1 2 1 0 0,39-1-1 0 0,-40 4-3474 0 0,-17 0 262 0 0</inkml:trace>
</inkml:ink>
</file>

<file path=ppt/ink/ink3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0"/>
    </inkml:context>
    <inkml:brush xml:id="br0">
      <inkml:brushProperty name="width" value="0.1" units="cm"/>
      <inkml:brushProperty name="height" value="0.1" units="cm"/>
      <inkml:brushProperty name="color" value="#004F8B"/>
    </inkml:brush>
  </inkml:definitions>
  <inkml:trace contextRef="#ctx0" brushRef="#br0">11 33 9039 0 0,'-11'-6'16107'0'0,"71"-7"-14295"0"0,15-1-1790 0 0,-24 16-6736 0 0</inkml:trace>
</inkml:ink>
</file>

<file path=ppt/ink/ink3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1"/>
    </inkml:context>
    <inkml:brush xml:id="br0">
      <inkml:brushProperty name="width" value="0.1" units="cm"/>
      <inkml:brushProperty name="height" value="0.1" units="cm"/>
      <inkml:brushProperty name="color" value="#004F8B"/>
    </inkml:brush>
  </inkml:definitions>
  <inkml:trace contextRef="#ctx0" brushRef="#br0">1 1 10135 0 0,'6'18'11551'0'0,"0"-20"-11021"0"0,-1 0 1 0 0,1 1-1 0 0,0-1 1 0 0,0 1-1 0 0,0 1 1 0 0,9-1-1 0 0,-10 1-519 0 0,-1 1 0 0 0,1 0-1 0 0,0 0 1 0 0,-1 0 0 0 0,1 1 0 0 0,-1-1 0 0 0,1 1 0 0 0,7 4-1 0 0,-5-2-564 0 0,1-1-1 0 0,-1 0 0 0 0,1 0 0 0 0,0-1 0 0 0,15 2 0 0 0,-11-2-973 0 0</inkml:trace>
</inkml:ink>
</file>

<file path=ppt/ink/ink3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2"/>
    </inkml:context>
    <inkml:brush xml:id="br0">
      <inkml:brushProperty name="width" value="0.1" units="cm"/>
      <inkml:brushProperty name="height" value="0.1" units="cm"/>
      <inkml:brushProperty name="color" value="#004F8B"/>
    </inkml:brush>
  </inkml:definitions>
  <inkml:trace contextRef="#ctx0" brushRef="#br0">63 8 3679 0 0,'-10'-7'19211'0'0,"0"18"-21029"0"0,8-7 3407 0 0,-10 46-1176 0 0,2 1 0 0 0,2 1 0 0 0,2 0 1 0 0,2-1-1 0 0,3 2 0 0 0,8 73 1 0 0,3-91 92 0 0,1-23-1280 0 0,-10-12 595 0 0,-1 0-1 0 0,1 0 1 0 0,-1 0 0 0 0,1 0-1 0 0,0 0 1 0 0,-1 0 0 0 0,1 0-1 0 0,-1 0 1 0 0,1 0 0 0 0,0-1 0 0 0,-1 1-1 0 0,1 0 1 0 0,-1 0 0 0 0,1 0-1 0 0,-1-1 1 0 0,1 1 0 0 0,-1 0-1 0 0,1-1 1 0 0,-1 1 0 0 0,1-1-1 0 0,-1 1 1 0 0,1 0 0 0 0,-1-1-1 0 0,0 1 1 0 0,1-1 0 0 0,-1 0 0 0 0</inkml:trace>
</inkml:ink>
</file>

<file path=ppt/ink/ink3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3"/>
    </inkml:context>
    <inkml:brush xml:id="br0">
      <inkml:brushProperty name="width" value="0.1" units="cm"/>
      <inkml:brushProperty name="height" value="0.1" units="cm"/>
      <inkml:brushProperty name="color" value="#004F8B"/>
    </inkml:brush>
  </inkml:definitions>
  <inkml:trace contextRef="#ctx0" brushRef="#br0">42 68 1839 0 0,'-11'-9'19651'0'0,"15"4"-19603"0"0,1 0 1 0 0,0 0-1 0 0,0 1 1 0 0,1-1-1 0 0,-1 1 1 0 0,1 1-1 0 0,0-1 1 0 0,0 1-1 0 0,0 0 1 0 0,0 0-1 0 0,1 1 1 0 0,-1 0-1 0 0,1 0 1 0 0,-1 0 0 0 0,1 1-1 0 0,9-1 1 0 0,12 0 239 0 0,1 1 0 0 0,43 4 0 0 0,-53-2-260 0 0,-15 0-20 0 0,0 0 0 0 0,0 0 0 0 0,0 1-1 0 0,-1 0 1 0 0,1 0 0 0 0,0 0 0 0 0,-1 0 0 0 0,1 0-1 0 0,-1 1 1 0 0,0-1 0 0 0,0 1 0 0 0,0 0 0 0 0,0 0-1 0 0,3 4 1 0 0,-5-6-5 0 0,0 0 1 0 0,0 1-1 0 0,0-1 0 0 0,0 0 0 0 0,0 1 0 0 0,0-1 1 0 0,0 0-1 0 0,-1 1 0 0 0,1-1 0 0 0,0 1 1 0 0,-1-1-1 0 0,1 1 0 0 0,-1 0 0 0 0,0-1 0 0 0,1 1 1 0 0,-1-1-1 0 0,0 1 0 0 0,0 0 0 0 0,0-1 0 0 0,0 1 1 0 0,-1 0-1 0 0,1-1 0 0 0,0 1 0 0 0,-1-1 1 0 0,1 1-1 0 0,-1-1 0 0 0,1 1 0 0 0,-1 0 0 0 0,0-1 1 0 0,1 0-1 0 0,-1 1 0 0 0,0-1 0 0 0,0 0 0 0 0,0 1 1 0 0,0-1-1 0 0,0 0 0 0 0,0 0 0 0 0,-1 0 1 0 0,1 0-1 0 0,0 0 0 0 0,-3 2 0 0 0,-16 8 21 0 0,-1-1-1 0 0,0-1 1 0 0,-24 7-1 0 0,27-10-6 0 0,0 0 0 0 0,0 2 0 0 0,0 0 0 0 0,1 1 0 0 0,-21 14 0 0 0,-5 14-29 0 0,43-36 10 0 0,0-1 1 0 0,0 1-1 0 0,0-1 1 0 0,0 0-1 0 0,0 1 0 0 0,1-1 1 0 0,-1 1-1 0 0,0-1 0 0 0,0 0 1 0 0,0 1-1 0 0,1-1 0 0 0,-1 1 1 0 0,0-1-1 0 0,0 0 0 0 0,1 1 1 0 0,-1-1-1 0 0,0 0 0 0 0,1 0 1 0 0,-1 1-1 0 0,1-1 0 0 0,-1 0 1 0 0,0 0-1 0 0,1 0 0 0 0,-1 1 1 0 0,1-1-1 0 0,-1 0 0 0 0,0 0 1 0 0,1 0-1 0 0,-1 0 0 0 0,1 0 1 0 0,-1 0-1 0 0,1 0 0 0 0,-1 0 1 0 0,1 0-1 0 0,-1 0 0 0 0,0 0 1 0 0,1 0-1 0 0,-1 0 0 0 0,1 0 1 0 0,21 3 19 0 0,-6-2-5 0 0,0 1-1 0 0,0 0 0 0 0,0 2 1 0 0,-1 0-1 0 0,1 0 0 0 0,-1 2 1 0 0,0 0-1 0 0,-1 0 0 0 0,1 1 1 0 0,-1 1-1 0 0,15 12 0 0 0,-20-13 2 0 0,0 0 0 0 0,-1 0 0 0 0,0 1 1 0 0,0 0-1 0 0,-1 0 0 0 0,0 1 0 0 0,0 0 0 0 0,-1 0 0 0 0,-1 1 0 0 0,1 0 0 0 0,-1 0 0 0 0,-1 0 0 0 0,0 0 0 0 0,-1 1 0 0 0,0-1 0 0 0,0 1 0 0 0,1 12 0 0 0,-4-20-13 0 0,0 0 0 0 0,0-1-1 0 0,0 1 1 0 0,0 0 0 0 0,-1 0-1 0 0,1 0 1 0 0,-1 0-1 0 0,0-1 1 0 0,0 1 0 0 0,0 0-1 0 0,0-1 1 0 0,0 1 0 0 0,0-1-1 0 0,-1 1 1 0 0,1-1-1 0 0,-1 1 1 0 0,0-1 0 0 0,0 0-1 0 0,0 0 1 0 0,0 0 0 0 0,0 0-1 0 0,0 0 1 0 0,0-1-1 0 0,-1 1 1 0 0,1 0 0 0 0,0-1-1 0 0,-1 0 1 0 0,0 0 0 0 0,1 0-1 0 0,-1 0 1 0 0,0 0-1 0 0,1 0 1 0 0,-1 0 0 0 0,-5-1-1 0 0,-11 4 24 0 0,-1-1 0 0 0,0-2 0 0 0,-37-1 0 0 0,37 0-3 0 0,-16 0-2 0 0,-1 1-1 0 0,1 2 1 0 0,-40 8 0 0 0,68-9 23 0 0,3-4-142 0 0,5 2-94 0 0,0-1 0 0 0,-1 0 0 0 0,1 0 0 0 0,0 0 0 0 0,0 0 0 0 0,0 0 0 0 0,0 0 0 0 0,0 0 0 0 0,0 1 0 0 0,0-1 0 0 0,1 0 0 0 0,-1 0 0 0 0,0 0 0 0 0,0 0 0 0 0,1 0 1 0 0,-1 0-1 0 0,1 0 0 0 0</inkml:trace>
</inkml:ink>
</file>

<file path=ppt/ink/ink3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4"/>
    </inkml:context>
    <inkml:brush xml:id="br0">
      <inkml:brushProperty name="width" value="0.1" units="cm"/>
      <inkml:brushProperty name="height" value="0.1" units="cm"/>
      <inkml:brushProperty name="color" value="#004F8B"/>
    </inkml:brush>
  </inkml:definitions>
  <inkml:trace contextRef="#ctx0" brushRef="#br0">81 21 8663 0 0,'38'-7'944'0'0,"24"-6"11176"0"0,-65 15-11990 0 0,0 1 0 0 0,-1-1 0 0 0,1 0-1 0 0,-1 0 1 0 0,0 0 0 0 0,0 0 0 0 0,0-1 0 0 0,-5 2-1 0 0,8-2-89 0 0,-10 2-19 0 0,1 1 0 0 0,0 1 0 0 0,1-1 0 0 0,-1 2 0 0 0,1-1 0 0 0,0 2 0 0 0,-9 6 0 0 0,13-7-21 0 0,5-5 0 0 0,0 0 0 0 0,0-1 0 0 0,-1 1 0 0 0,1-1 0 0 0,0 1 0 0 0,0 0 0 0 0,0-1 0 0 0,0 1 0 0 0,0 0 0 0 0,0-1 0 0 0,0 1 0 0 0,1 0 0 0 0,-1-1 0 0 0,0 1 0 0 0,0-1 0 0 0,0 1 0 0 0,1 0 0 0 0,-1-1 0 0 0,0 1 0 0 0,0-1 0 0 0,1 1 0 0 0,-1-1 0 0 0,1 1 0 0 0,-1-1 0 0 0,1 1 0 0 0,-1-1 0 0 0,0 1 0 0 0,1-1 0 0 0,-1 0 0 0 0,1 1 0 0 0,0-1 0 0 0,-1 0 0 0 0,1 1 0 0 0,-1-1 0 0 0,2 1 0 0 0,18 8 0 0 0,-19-9 0 0 0,19 5 184 0 0,1 0 0 0 0,0-1 1 0 0,40 1-1 0 0,-46-4-54 0 0,1 0 1 0 0,-1 0 0 0 0,1 1-1 0 0,-1 1 1 0 0,0 1-1 0 0,0 0 1 0 0,0 1 0 0 0,22 11-1 0 0,-33-13-105 0 0,0 0 1 0 0,0 1-1 0 0,0 0 0 0 0,0 0 1 0 0,-1 0-1 0 0,0 0 0 0 0,0 0 1 0 0,0 1-1 0 0,0-1 0 0 0,-1 1 1 0 0,0 0-1 0 0,0 0 0 0 0,0 0 1 0 0,0 0-1 0 0,-1 0 0 0 0,0 0 1 0 0,1 7-1 0 0,1 13 147 0 0,-1 1 0 0 0,-1 31 1 0 0,-1-41-154 0 0,0-11 8 0 0,0-1 0 0 0,0 0 0 0 0,0 1 1 0 0,0-1-1 0 0,-1 1 0 0 0,0-1 0 0 0,0 0 0 0 0,0 0 0 0 0,-1 1 0 0 0,1-1 0 0 0,-1 0 0 0 0,0 0 1 0 0,0 0-1 0 0,0-1 0 0 0,-1 1 0 0 0,1 0 0 0 0,-1-1 0 0 0,0 0 0 0 0,0 0 0 0 0,0 1 0 0 0,0-2 1 0 0,-1 1-1 0 0,-5 4 0 0 0,1-4 28 0 0,0 0 1 0 0,1 0-1 0 0,-1-1 1 0 0,0 1 0 0 0,0-2-1 0 0,-1 1 1 0 0,1-1-1 0 0,0-1 1 0 0,0 1-1 0 0,-1-1 1 0 0,-12-2-1 0 0,-190-7 351 0 0,208 10-444 0 0,-1-1 1 0 0,1 0 0 0 0,0 0-1 0 0,-1-1 1 0 0,1 1-1 0 0,-1-1 1 0 0,1 0 0 0 0,0 0-1 0 0,-5-1 1 0 0,7 1-73 0 0,0 0 1 0 0,0 0-1 0 0,0 0 0 0 0,0 0 1 0 0,1 0-1 0 0,-1 0 0 0 0,0 0 1 0 0,0 0-1 0 0,1 0 0 0 0,-1-1 1 0 0,1 1-1 0 0,-1 0 0 0 0,1 0 1 0 0,0 0-1 0 0,-1-1 1 0 0,1 1-1 0 0,0 0 0 0 0,0-1 1 0 0,0 1-1 0 0,0 0 0 0 0,0 0 1 0 0,0-1-1 0 0,0 1 0 0 0,0 0 1 0 0,1-1-1 0 0,-1 1 0 0 0,1-2 1 0 0,5-20-2846 0 0,-2 10 1343 0 0</inkml:trace>
</inkml:ink>
</file>

<file path=ppt/ink/ink3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5"/>
    </inkml:context>
    <inkml:brush xml:id="br0">
      <inkml:brushProperty name="width" value="0.1" units="cm"/>
      <inkml:brushProperty name="height" value="0.1" units="cm"/>
      <inkml:brushProperty name="color" value="#004F8B"/>
    </inkml:brush>
  </inkml:definitions>
  <inkml:trace contextRef="#ctx0" brushRef="#br0">1 58 12095 0 0,'0'0'1091'0'0,"29"-15"3146"0"0,-23 13-3738 0 0,103-32 5484 0 0,-97 32-5767 0 0,-1 0 0 0 0,1 0-1 0 0,0 1 1 0 0,0 1 0 0 0,-1 0 0 0 0,1 1-1 0 0,19 3 1 0 0,9-1-1364 0 0,-22-2-5994 0 0</inkml:trace>
</inkml:ink>
</file>

<file path=ppt/ink/ink3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6"/>
    </inkml:context>
    <inkml:brush xml:id="br0">
      <inkml:brushProperty name="width" value="0.1" units="cm"/>
      <inkml:brushProperty name="height" value="0.1" units="cm"/>
      <inkml:brushProperty name="color" value="#004F8B"/>
    </inkml:brush>
  </inkml:definitions>
  <inkml:trace contextRef="#ctx0" brushRef="#br0">29 56 5063 0 0,'-2'-6'14174'0'0,"-2"13"-13932"0"0,1 0 0 0 0,-1 0 0 0 0,1 0 0 0 0,1 0 1 0 0,-1 0-1 0 0,1 0 0 0 0,1 1 0 0 0,-1-1 0 0 0,1 1 1 0 0,0 0-1 0 0,1 14 0 0 0,0-19-208 0 0,0 0 1 0 0,0 1-1 0 0,0-1 0 0 0,1 0 0 0 0,-1 1 0 0 0,1-1 1 0 0,0 0-1 0 0,0 0 0 0 0,0 1 0 0 0,0-1 1 0 0,1 0-1 0 0,-1 0 0 0 0,1 0 0 0 0,0-1 0 0 0,0 1 1 0 0,0 0-1 0 0,0-1 0 0 0,0 1 0 0 0,0-1 1 0 0,1 1-1 0 0,-1-1 0 0 0,1 0 0 0 0,0 0 0 0 0,0 0 1 0 0,-1-1-1 0 0,1 1 0 0 0,0-1 0 0 0,1 1 1 0 0,2 0-1 0 0,-2-2 11 0 0,-1 0 0 0 0,0 0 1 0 0,1 0-1 0 0,-1 0 0 0 0,0-1 0 0 0,0 1 0 0 0,1-1 1 0 0,-1 0-1 0 0,0 0 0 0 0,0 0 0 0 0,0 0 1 0 0,0-1-1 0 0,0 1 0 0 0,0-1 0 0 0,0 0 1 0 0,-1 0-1 0 0,1 0 0 0 0,-1 0 0 0 0,1 0 1 0 0,-1 0-1 0 0,0-1 0 0 0,0 1 0 0 0,0-1 0 0 0,0 0 1 0 0,0 1-1 0 0,0-1 0 0 0,1-5 0 0 0,2 0 48 0 0,-1 0 0 0 0,0 0 0 0 0,-1 0-1 0 0,0-1 1 0 0,0 0 0 0 0,-1 1 0 0 0,0-1-1 0 0,1-18 1 0 0,-2 24-35 0 0,-1 0 0 0 0,0-1-1 0 0,-1 1 1 0 0,1 0 0 0 0,0 0 0 0 0,-1-1-1 0 0,0 1 1 0 0,0 0 0 0 0,0 0 0 0 0,0 0-1 0 0,0 0 1 0 0,-1 0 0 0 0,1 0 0 0 0,-1 0-1 0 0,0 0 1 0 0,0 1 0 0 0,0-1 0 0 0,0 1-1 0 0,0-1 1 0 0,-5-3 0 0 0,-25-9-1074 0 0,-6 6-6073 0 0</inkml:trace>
</inkml:ink>
</file>

<file path=ppt/ink/ink3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7"/>
    </inkml:context>
    <inkml:brush xml:id="br0">
      <inkml:brushProperty name="width" value="0.1" units="cm"/>
      <inkml:brushProperty name="height" value="0.1" units="cm"/>
      <inkml:brushProperty name="color" value="#AB008B"/>
    </inkml:brush>
  </inkml:definitions>
  <inkml:trace contextRef="#ctx0" brushRef="#br0">19 194 7455 0 0,'0'13'15968'0'0,"-2"-16"-15832"0"0,0 0 0 0 0,0-1 0 0 0,0 1 0 0 0,0 0-1 0 0,1-1 1 0 0,-1 0 0 0 0,1 1 0 0 0,0-1 0 0 0,0 0 0 0 0,0 0 0 0 0,0 1-1 0 0,1-1 1 0 0,0 0 0 0 0,0 0 0 0 0,0 0 0 0 0,0 0 0 0 0,0 0 0 0 0,2-3-1 0 0,-1 0-49 0 0,1 0 0 0 0,1 0 0 0 0,-1 0 0 0 0,1 0 0 0 0,0 1 0 0 0,1-1 0 0 0,-1 1 0 0 0,1 0-1 0 0,8-10 1 0 0,-8 11-68 0 0,0 1 0 0 0,0-1 0 0 0,0 1 0 0 0,0 0 0 0 0,0 0 0 0 0,1 0-1 0 0,0 1 1 0 0,0 0 0 0 0,0-1 0 0 0,0 2 0 0 0,0-1 0 0 0,1 1 0 0 0,-1 0-1 0 0,1 0 1 0 0,-1 0 0 0 0,1 1 0 0 0,0-1 0 0 0,0 2 0 0 0,0-1 0 0 0,0 1 0 0 0,0-1-1 0 0,-1 2 1 0 0,1-1 0 0 0,0 1 0 0 0,0-1 0 0 0,9 4 0 0 0,-9-2-9 0 0,-1 0-1 0 0,0 1 1 0 0,1 0 0 0 0,-1 0 0 0 0,0 0 0 0 0,-1 0 0 0 0,1 1 0 0 0,-1 0 0 0 0,1 0-1 0 0,-1 0 1 0 0,0 0 0 0 0,0 1 0 0 0,-1-1 0 0 0,0 1 0 0 0,1 0 0 0 0,-2 0 0 0 0,1 1-1 0 0,0-1 1 0 0,-1 0 0 0 0,0 1 0 0 0,0 0 0 0 0,-1-1 0 0 0,0 1 0 0 0,0 0-1 0 0,0 0 1 0 0,-1 0 0 0 0,1 0 0 0 0,-1-1 0 0 0,-1 1 0 0 0,1 0 0 0 0,-1 0 0 0 0,0 0-1 0 0,-1-1 1 0 0,1 1 0 0 0,-1 0 0 0 0,0-1 0 0 0,0 1 0 0 0,-1-1 0 0 0,0 0 0 0 0,0 0-1 0 0,0 0 1 0 0,-4 5 0 0 0,-36 37 5 0 0,27-31-4 0 0,1 0 0 0 0,0 2 0 0 0,2 0 0 0 0,-18 29 0 0 0,30-45-11 0 0,0 0 0 0 0,1 0 1 0 0,-1 0-1 0 0,1 0 0 0 0,0 0 0 0 0,0 0 0 0 0,-1 0 0 0 0,1 0 1 0 0,1 0-1 0 0,-1 0 0 0 0,0 0 0 0 0,0 0 0 0 0,1 0 0 0 0,-1 0 1 0 0,1 0-1 0 0,0 0 0 0 0,-1 0 0 0 0,1 0 0 0 0,0 0 0 0 0,0 0 1 0 0,0-1-1 0 0,1 1 0 0 0,-1 0 0 0 0,0-1 0 0 0,1 1 0 0 0,-1-1 1 0 0,1 1-1 0 0,-1-1 0 0 0,1 0 0 0 0,-1 1 0 0 0,1-1 0 0 0,2 1 0 0 0,10 7-8 0 0,0 0-1 0 0,0-2 0 0 0,18 8 0 0 0,-11-5 5 0 0,-1 0 5 0 0,-1 1 0 0 0,0 1 0 0 0,24 20 0 0 0,-39-30 0 0 0,0 1 0 0 0,-1 0 0 0 0,0 0 0 0 0,1 0 0 0 0,-1 1 0 0 0,0-1 0 0 0,0 1 0 0 0,-1 0 0 0 0,1-1 0 0 0,-1 1 0 0 0,0 0 0 0 0,0 1 0 0 0,0-1 0 0 0,-1 0 0 0 0,1 1 0 0 0,-1-1 0 0 0,0 1 0 0 0,0-1 0 0 0,-1 1 0 0 0,1-1 0 0 0,-1 1 0 0 0,0-1 0 0 0,-1 8 0 0 0,-1-8 3 0 0,0 0-1 0 0,0 0 1 0 0,0 0 0 0 0,0-1-1 0 0,-1 1 1 0 0,0-1 0 0 0,0 1-1 0 0,0-1 1 0 0,0 0 0 0 0,0 0-1 0 0,-1 0 1 0 0,1 0 0 0 0,-1-1-1 0 0,0 0 1 0 0,0 1-1 0 0,0-1 1 0 0,0-1 0 0 0,0 1-1 0 0,-5 1 1 0 0,-10 3 21 0 0,-1 0-1 0 0,-35 5 1 0 0,53-10-22 0 0,-14 2 36 0 0,0 0 0 0 0,-1-1 0 0 0,0-1 1 0 0,1 0-1 0 0,-1-1 0 0 0,0-1 1 0 0,1 0-1 0 0,-1-2 0 0 0,1 0 0 0 0,-18-5 1 0 0,33 7-199 0 0,8-21-6123 0 0</inkml:trace>
</inkml:ink>
</file>

<file path=ppt/ink/ink3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8"/>
    </inkml:context>
    <inkml:brush xml:id="br0">
      <inkml:brushProperty name="width" value="0.1" units="cm"/>
      <inkml:brushProperty name="height" value="0.1" units="cm"/>
      <inkml:brushProperty name="color" value="#AB008B"/>
    </inkml:brush>
  </inkml:definitions>
  <inkml:trace contextRef="#ctx0" brushRef="#br0">139 29 7831 0 0,'0'-23'11084'0'0,"-1"23"-10895"0"0,0-1 0 0 0,0 0-1 0 0,1 1 1 0 0,-1-1-1 0 0,0 1 1 0 0,0-1 0 0 0,0 1-1 0 0,0 0 1 0 0,0-1 0 0 0,0 1-1 0 0,0 0 1 0 0,0 0 0 0 0,0-1-1 0 0,0 1 1 0 0,0 0 0 0 0,0 0-1 0 0,0 0 1 0 0,-1 0 0 0 0,1 1-1 0 0,0-1 1 0 0,0 0 0 0 0,0 0-1 0 0,0 1 1 0 0,0-1-1 0 0,0 0 1 0 0,-1 1 0 0 0,-1 1 4 0 0,1 0 0 0 0,-1 0 0 0 0,1 0 1 0 0,-1 1-1 0 0,1-1 0 0 0,0 0 0 0 0,0 1 1 0 0,-4 5-1 0 0,-3 7-160 0 0,1 1 0 0 0,-10 26 0 0 0,15-33 326 0 0,-7 14-276 0 0,2 1 0 0 0,0 0 1 0 0,2 1-1 0 0,1 0 0 0 0,1 0 1 0 0,1 0-1 0 0,1 1 0 0 0,1-1 0 0 0,1 1 1 0 0,1-1-1 0 0,2 0 0 0 0,0 1 1 0 0,2-1-1 0 0,15 47 0 0 0,-16-64-77 0 0,0-1 1 0 0,0 1-1 0 0,1-1 0 0 0,0 0 0 0 0,0 0 0 0 0,1-1 1 0 0,0 0-1 0 0,0 0 0 0 0,0 0 0 0 0,1 0 0 0 0,-1-1 1 0 0,2-1-1 0 0,-1 1 0 0 0,0-1 0 0 0,1 0 1 0 0,0 0-1 0 0,0-1 0 0 0,0 0 0 0 0,12 2 0 0 0,-3-1 20 0 0,1-1 0 0 0,0 0 0 0 0,0-1 0 0 0,0-1 0 0 0,0-1 0 0 0,-1-1 0 0 0,1 0 0 0 0,25-6-1 0 0,-39 7-14 0 0,-1-1-1 0 0,0 1 0 0 0,0-1 1 0 0,0 0-1 0 0,1 0 1 0 0,-1-1-1 0 0,0 1 0 0 0,0-1 1 0 0,-1 1-1 0 0,1-1 0 0 0,0 0 1 0 0,-1 0-1 0 0,1 0 0 0 0,-1 0 1 0 0,1-1-1 0 0,-1 1 1 0 0,0-1-1 0 0,0 1 0 0 0,0-1 1 0 0,0 0-1 0 0,-1 0 0 0 0,1 0 1 0 0,-1 0-1 0 0,0 0 0 0 0,2-6 1 0 0,-2 2 6 0 0,0 0 1 0 0,-1 0-1 0 0,0 1 1 0 0,0-1 0 0 0,0 0-1 0 0,-1 0 1 0 0,0 0-1 0 0,-1 0 1 0 0,1 1-1 0 0,-1-1 1 0 0,-5-10-1 0 0,3 7 8 0 0,-1 1 0 0 0,1-1 0 0 0,-2 1 0 0 0,1 0 0 0 0,-1 1 0 0 0,-1 0 0 0 0,0 0 0 0 0,0 0 0 0 0,0 0 0 0 0,-1 1 0 0 0,0 1 0 0 0,0-1 0 0 0,-12-6 0 0 0,-6 0-482 0 0,-1 0 1 0 0,-1 2-1 0 0,-36-11 1 0 0,34 12-892 0 0</inkml:trace>
</inkml:ink>
</file>

<file path=ppt/ink/ink3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39"/>
    </inkml:context>
    <inkml:brush xml:id="br0">
      <inkml:brushProperty name="width" value="0.1" units="cm"/>
      <inkml:brushProperty name="height" value="0.1" units="cm"/>
      <inkml:brushProperty name="color" value="#AB008B"/>
    </inkml:brush>
  </inkml:definitions>
  <inkml:trace contextRef="#ctx0" brushRef="#br0">158 22 6911 0 0,'-13'-7'9445'0'0,"-4"-3"-5863"0"0,16 9-3416 0 0,-1 0 0 0 0,1 1 1 0 0,-1-1-1 0 0,1 1 0 0 0,-1-1 0 0 0,1 1 1 0 0,-1 0-1 0 0,1-1 0 0 0,-1 1 0 0 0,1 0 1 0 0,-1 0-1 0 0,1 0 0 0 0,-1 0 0 0 0,1 0 1 0 0,-1 1-1 0 0,1-1 0 0 0,-1 0 0 0 0,1 1 0 0 0,-1-1 1 0 0,1 1-1 0 0,-1-1 0 0 0,-2 2 0 0 0,1 1-8 0 0,0-1-1 0 0,0 1 1 0 0,0 0-1 0 0,0-1 0 0 0,0 1 1 0 0,1 0-1 0 0,-1 1 1 0 0,-3 5-1 0 0,-2 5 7 0 0,1 1-1 0 0,1 0 1 0 0,-8 24-1 0 0,7-15 22 0 0,1 1 0 0 0,1 0-1 0 0,-2 50 1 0 0,6-65-140 0 0,1-1 0 0 0,0 1-1 0 0,0-1 1 0 0,2 1 0 0 0,-1 0 0 0 0,1-1 0 0 0,0 0 0 0 0,1 1 0 0 0,0-1 0 0 0,0 0-1 0 0,1 0 1 0 0,0-1 0 0 0,10 14 0 0 0,-8-15-45 0 0,1-1-1 0 0,0 0 1 0 0,0-1-1 0 0,1 0 1 0 0,-1 0 0 0 0,1 0-1 0 0,0-1 1 0 0,1 0-1 0 0,-1-1 1 0 0,1 0-1 0 0,0 0 1 0 0,-1 0 0 0 0,1-1-1 0 0,0-1 1 0 0,12 1-1 0 0,-3 0 6 0 0,1-1 0 0 0,-1-1 0 0 0,0-1-1 0 0,0 0 1 0 0,0-1 0 0 0,32-8 0 0 0,-44 7 35 0 0,1 0-1 0 0,0 0 1 0 0,-1 0 0 0 0,1-1 0 0 0,-1 0 0 0 0,0 0 0 0 0,-1-1 0 0 0,1 0-1 0 0,-1 1 1 0 0,1-2 0 0 0,-2 1 0 0 0,1-1 0 0 0,0 0 0 0 0,-1 0 0 0 0,0 0-1 0 0,-1 0 1 0 0,1-1 0 0 0,-1 1 0 0 0,-1-1 0 0 0,1 0 0 0 0,-1 0 0 0 0,0 0-1 0 0,-1 0 1 0 0,1 0 0 0 0,-1-1 0 0 0,-1 1 0 0 0,0 0 0 0 0,0-10 0 0 0,0 7 12 0 0,0 0 0 0 0,-1 0 0 0 0,0 0 1 0 0,-1 0-1 0 0,0 0 0 0 0,-1 0 0 0 0,1 0 1 0 0,-2 1-1 0 0,0-1 0 0 0,0 1 0 0 0,0 0 1 0 0,-1 0-1 0 0,-1 1 0 0 0,1-1 1 0 0,-1 1-1 0 0,-1 0 0 0 0,1 1 0 0 0,-1 0 1 0 0,-1 0-1 0 0,-8-7 0 0 0,-8 1-340 0 0,-1 0 0 0 0,0 2-1 0 0,-1 0 1 0 0,-34-8 0 0 0</inkml:trace>
</inkml:ink>
</file>

<file path=ppt/ink/ink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0.005"/>
    </inkml:context>
    <inkml:brush xml:id="br0">
      <inkml:brushProperty name="width" value="0.1" units="cm"/>
      <inkml:brushProperty name="height" value="0.1" units="cm"/>
      <inkml:brushProperty name="color" value="#008C3A"/>
    </inkml:brush>
  </inkml:definitions>
  <inkml:trace contextRef="#ctx0" brushRef="#br0">37 17 5983 0 0,'-36'-17'14552'0'0,"61"24"-12976"0"0,-5 1-1122 0 0,0 1 1 0 0,0 1-1 0 0,-1 1 0 0 0,0 0 0 0 0,-1 1 1 0 0,0 2-1 0 0,23 20 0 0 0,-3 5-1895 0 0,61 78 0 0 0</inkml:trace>
</inkml:ink>
</file>

<file path=ppt/ink/ink3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0"/>
    </inkml:context>
    <inkml:brush xml:id="br0">
      <inkml:brushProperty name="width" value="0.1" units="cm"/>
      <inkml:brushProperty name="height" value="0.1" units="cm"/>
      <inkml:brushProperty name="color" value="#AB008B"/>
    </inkml:brush>
  </inkml:definitions>
  <inkml:trace contextRef="#ctx0" brushRef="#br0">101 22 2759 0 0,'-16'-21'15032'0'0,"11"24"-14584"0"0,0 1 0 0 0,0 0 0 0 0,0 1-1 0 0,1-1 1 0 0,0 1 0 0 0,-1 0 0 0 0,2 0-1 0 0,-1 0 1 0 0,-3 7 0 0 0,-26 54 690 0 0,32-63-1094 0 0,0 0 0 0 0,0 1 0 0 0,0-1 0 0 0,1 0 0 0 0,-1 1 0 0 0,1-1 0 0 0,0 0 0 0 0,0 1 0 0 0,0-1 0 0 0,1 0 0 0 0,-1 1 0 0 0,1-1 0 0 0,0 0 0 0 0,0 0 0 0 0,0 0 0 0 0,0 1 0 0 0,0-1 0 0 0,1 0-1 0 0,-1 0 1 0 0,1-1 0 0 0,0 1 0 0 0,0 0 0 0 0,3 3 0 0 0,-4-4-23 0 0,1-1-1 0 0,0 0 0 0 0,-1 1 0 0 0,1-1 0 0 0,0 0 1 0 0,0 0-1 0 0,0 0 0 0 0,0 0 0 0 0,-1-1 1 0 0,1 1-1 0 0,0 0 0 0 0,1-1 0 0 0,-1 1 1 0 0,0-1-1 0 0,0 0 0 0 0,0 0 0 0 0,0 0 0 0 0,0 0 1 0 0,0 0-1 0 0,0 0 0 0 0,0 0 0 0 0,0-1 1 0 0,1 1-1 0 0,-1-1 0 0 0,0 1 0 0 0,0-1 1 0 0,-1 0-1 0 0,1 0 0 0 0,0 0 0 0 0,0 0 1 0 0,0 0-1 0 0,0 0 0 0 0,-1-1 0 0 0,1 1 0 0 0,-1 0 1 0 0,1-1-1 0 0,1-2 0 0 0,0 1 46 0 0,0-1 0 0 0,-1 1 0 0 0,0 0-1 0 0,0-1 1 0 0,0 0 0 0 0,0 1 0 0 0,-1-1 0 0 0,1 0-1 0 0,-1 0 1 0 0,0 0 0 0 0,0 0 0 0 0,-1 0 0 0 0,1 0 0 0 0,-1 0-1 0 0,0 0 1 0 0,0 0 0 0 0,0 0 0 0 0,0 0 0 0 0,-1 0-1 0 0,0-5 1 0 0,-15-36-1075 0 0,-9 9-6184 0 0</inkml:trace>
</inkml:ink>
</file>

<file path=ppt/ink/ink3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1"/>
    </inkml:context>
    <inkml:brush xml:id="br0">
      <inkml:brushProperty name="width" value="0.1" units="cm"/>
      <inkml:brushProperty name="height" value="0.1" units="cm"/>
      <inkml:brushProperty name="color" value="#AB008B"/>
    </inkml:brush>
  </inkml:definitions>
  <inkml:trace contextRef="#ctx0" brushRef="#br0">8 50 14655 0 0,'0'0'1328'0'0,"-8"-22"6065"0"0,17 17-7003 0 0,1 1 0 0 0,-1 0 0 0 0,1 1 0 0 0,0 0 0 0 0,0 1 0 0 0,0-1 0 0 0,0 2 0 0 0,0 0 0 0 0,15 0 0 0 0,13 1-665 0 0,43 5 1 0 0,-36 1-1019 0 0,-15 0-5703 0 0,-11-2-947 0 0</inkml:trace>
</inkml:ink>
</file>

<file path=ppt/ink/ink3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2"/>
    </inkml:context>
    <inkml:brush xml:id="br0">
      <inkml:brushProperty name="width" value="0.1" units="cm"/>
      <inkml:brushProperty name="height" value="0.1" units="cm"/>
      <inkml:brushProperty name="color" value="#AB008B"/>
    </inkml:brush>
  </inkml:definitions>
  <inkml:trace contextRef="#ctx0" brushRef="#br0">1 0 10135 0 0,'0'1'195'0'0,"1"0"0"0"0,0 0 0 0 0,0 0 0 0 0,0 0 0 0 0,0 0 0 0 0,0-1-1 0 0,0 1 1 0 0,0 0 0 0 0,1-1 0 0 0,-1 1 0 0 0,0-1 0 0 0,0 1 0 0 0,0-1 0 0 0,1 1 0 0 0,-1-1-1 0 0,0 0 1 0 0,0 0 0 0 0,1 0 0 0 0,-1 1 0 0 0,0-1 0 0 0,1-1 0 0 0,-1 1 0 0 0,0 0-1 0 0,0 0 1 0 0,2-1 0 0 0,52-2 5422 0 0,-34 1-4445 0 0,89 6 2666 0 0,-67-1-5024 0 0,0-1-5043 0 0,-21-2-1674 0 0</inkml:trace>
</inkml:ink>
</file>

<file path=ppt/ink/ink3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3"/>
    </inkml:context>
    <inkml:brush xml:id="br0">
      <inkml:brushProperty name="width" value="0.1" units="cm"/>
      <inkml:brushProperty name="height" value="0.1" units="cm"/>
      <inkml:brushProperty name="color" value="#AB008B"/>
    </inkml:brush>
  </inkml:definitions>
  <inkml:trace contextRef="#ctx0" brushRef="#br0">181 95 8287 0 0,'5'-17'846'0'0,"7"-31"-848"0"0,-14 25 7018 0 0,2 22-6865 0 0,0 1-1 0 0,-1-1 0 0 0,1 1 0 0 0,0 0 1 0 0,0-1-1 0 0,-1 1 0 0 0,1-1 1 0 0,-1 1-1 0 0,1 0 0 0 0,0-1 0 0 0,-1 1 1 0 0,1 0-1 0 0,-1 0 0 0 0,1 0 1 0 0,-1-1-1 0 0,1 1 0 0 0,-1 0 0 0 0,1 0 1 0 0,-1 0-1 0 0,1 0 0 0 0,-1 0 1 0 0,1 0-1 0 0,-1 0 0 0 0,1 0 0 0 0,-1 0 1 0 0,1 0-1 0 0,-1 0 0 0 0,1 0 1 0 0,-1 0-1 0 0,1 0 0 0 0,-1 0 0 0 0,1 0 1 0 0,-1 1-1 0 0,-18 14 1671 0 0,-6 21-1127 0 0,1 8-203 0 0,2 1 0 0 0,2 1 0 0 0,-27 92 0 0 0,40-112-409 0 0,1 0-1 0 0,2 1 1 0 0,0 0 0 0 0,2 0-1 0 0,1-1 1 0 0,1 1 0 0 0,1 0-1 0 0,10 51 1 0 0,-10-73-63 0 0,0 0 0 0 0,0-1 0 0 0,0 1 0 0 0,1 0 0 0 0,0 0 0 0 0,0-1 0 0 0,1 0 0 0 0,-1 1 1 0 0,1-1-1 0 0,0 0 0 0 0,0 0 0 0 0,0 0 0 0 0,0 0 0 0 0,1-1 0 0 0,-1 0 0 0 0,1 1 0 0 0,8 4 0 0 0,-6-5-4 0 0,0-1 0 0 0,-1 0-1 0 0,1-1 1 0 0,0 1 0 0 0,1-1 0 0 0,-1 0 0 0 0,0 0 0 0 0,0-1-1 0 0,0 0 1 0 0,0 0 0 0 0,1 0 0 0 0,-1-1 0 0 0,0 0 0 0 0,7-2-1 0 0,-4 0 13 0 0,0 0 0 0 0,0 0 0 0 0,-1-1-1 0 0,1 0 1 0 0,-1-1 0 0 0,0 1 0 0 0,0-2-1 0 0,11-9 1 0 0,-17 14-19 0 0,0-1 1 0 0,0 0-1 0 0,0 0 0 0 0,-1 0 0 0 0,1 0 1 0 0,0 0-1 0 0,-1 0 0 0 0,0-1 0 0 0,1 1 0 0 0,-1 0 1 0 0,0-1-1 0 0,0 1 0 0 0,-1-1 0 0 0,1 1 1 0 0,0-4-1 0 0,-1 4-8 0 0,0 0 0 0 0,0 0-1 0 0,-1 1 1 0 0,1-1 0 0 0,-1 0 0 0 0,1 0 0 0 0,-1 0 0 0 0,0 1 0 0 0,0-1 0 0 0,0 0-1 0 0,0 0 1 0 0,0 1 0 0 0,0-1 0 0 0,0 1 0 0 0,0-1 0 0 0,-1 1 0 0 0,1 0 0 0 0,-1 0-1 0 0,1-1 1 0 0,-1 1 0 0 0,1 0 0 0 0,-1 0 0 0 0,-3-1 0 0 0,-4-3-190 0 0,0 0 0 0 0,-1 1 1 0 0,1 0-1 0 0,-1 0 0 0 0,0 1 1 0 0,-1 1-1 0 0,1 0 0 0 0,0 0 1 0 0,-1 1-1 0 0,1 0 0 0 0,0 1 1 0 0,-1 0-1 0 0,1 0 0 0 0,-21 5 0 0 0</inkml:trace>
</inkml:ink>
</file>

<file path=ppt/ink/ink3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4"/>
    </inkml:context>
    <inkml:brush xml:id="br0">
      <inkml:brushProperty name="width" value="0.1" units="cm"/>
      <inkml:brushProperty name="height" value="0.1" units="cm"/>
      <inkml:brushProperty name="color" value="#AB008B"/>
    </inkml:brush>
  </inkml:definitions>
  <inkml:trace contextRef="#ctx0" brushRef="#br0">150 36 5527 0 0,'-1'-33'11455'0'0,"-1"32"-11160"0"0,0 1 0 0 0,0-1 1 0 0,1 1-1 0 0,-1 0 0 0 0,0 0 0 0 0,0 0 1 0 0,1 0-1 0 0,-1 0 0 0 0,0 0 0 0 0,0 0 0 0 0,0 1 1 0 0,1-1-1 0 0,-1 1 0 0 0,0-1 0 0 0,1 1 1 0 0,-1 0-1 0 0,0-1 0 0 0,1 1 0 0 0,-3 2 0 0 0,-34 18 663 0 0,31-14-938 0 0,0 0 0 0 0,1 0 0 0 0,0 1 0 0 0,0-1 0 0 0,1 1-1 0 0,0 0 1 0 0,1 1 0 0 0,-1-1 0 0 0,2 1 0 0 0,-1 0 0 0 0,1 0-1 0 0,1 0 1 0 0,-1 1 0 0 0,-1 17 0 0 0,2-13 5 0 0,1 0 0 0 0,0 0 0 0 0,1 0 0 0 0,1 1-1 0 0,0-1 1 0 0,1 0 0 0 0,0 0 0 0 0,1 0 0 0 0,7 18 0 0 0,-9-29-13 0 0,0 0-1 0 0,1 0 1 0 0,-1 0-1 0 0,1 0 1 0 0,0 0-1 0 0,0 0 1 0 0,0 0-1 0 0,0 0 1 0 0,1-1-1 0 0,-1 1 1 0 0,1-1 0 0 0,-1 1-1 0 0,1-1 1 0 0,0 0-1 0 0,0 0 1 0 0,0-1-1 0 0,0 1 1 0 0,0 0-1 0 0,6 1 1 0 0,-3-2 31 0 0,0 0-1 0 0,-1 0 1 0 0,1-1 0 0 0,0 0 0 0 0,-1 0 0 0 0,1 0-1 0 0,-1-1 1 0 0,1 1 0 0 0,0-1 0 0 0,-1-1 0 0 0,8-2-1 0 0,0-1 48 0 0,1 0 0 0 0,-1-2-1 0 0,-1 1 1 0 0,1-2-1 0 0,-1 1 1 0 0,-1-2 0 0 0,1 0-1 0 0,19-19 1 0 0,-24 19-58 0 0,0 0 1 0 0,0 0 0 0 0,0 0-1 0 0,-1-1 1 0 0,-1 0-1 0 0,0 0 1 0 0,0 0 0 0 0,-1-1-1 0 0,5-19 1 0 0,-8 26-11 0 0,0 0 0 0 0,-1 0 1 0 0,1 0-1 0 0,-1 0 0 0 0,0 0 0 0 0,-1 0 1 0 0,1 0-1 0 0,0 0 0 0 0,-1 0 0 0 0,0 0 1 0 0,0 0-1 0 0,0 0 0 0 0,-1 1 0 0 0,1-1 1 0 0,-1 0-1 0 0,0 1 0 0 0,0-1 0 0 0,0 1 1 0 0,-1 0-1 0 0,1-1 0 0 0,-1 1 0 0 0,1 0 1 0 0,-1 1-1 0 0,0-1 0 0 0,0 0 0 0 0,-1 1 1 0 0,1 0-1 0 0,0 0 0 0 0,-1 0 1 0 0,-5-3-1 0 0,-1 1 40 0 0,-1 0 0 0 0,0 0 0 0 0,-1 1 1 0 0,-12-2-1 0 0,13 4-743 0 0,0-2 0 0 0,0 0-1 0 0,0 0 1 0 0,-11-5 0 0 0</inkml:trace>
</inkml:ink>
</file>

<file path=ppt/ink/ink3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5"/>
    </inkml:context>
    <inkml:brush xml:id="br0">
      <inkml:brushProperty name="width" value="0.1" units="cm"/>
      <inkml:brushProperty name="height" value="0.1" units="cm"/>
      <inkml:brushProperty name="color" value="#AB008B"/>
    </inkml:brush>
  </inkml:definitions>
  <inkml:trace contextRef="#ctx0" brushRef="#br0">54 22 11519 0 0,'0'0'887'0'0,"-8"-20"7696"0"0,7 20-8464 0 0,-1-1 1 0 0,1 1 0 0 0,0 0 0 0 0,0 0 0 0 0,-1 0 0 0 0,1 0 0 0 0,0 0 0 0 0,0 0 0 0 0,-1 0 0 0 0,1 0 0 0 0,0 1-1 0 0,0-1 1 0 0,0 1 0 0 0,-1-1 0 0 0,1 0 0 0 0,0 1 0 0 0,0 0 0 0 0,0-1 0 0 0,0 1 0 0 0,0 0 0 0 0,0-1 0 0 0,0 1-1 0 0,0 0 1 0 0,0 0 0 0 0,-1 1 0 0 0,1 1-33 0 0,-1 0 0 0 0,0 0 0 0 0,1 0 0 0 0,-1 0 0 0 0,1 0 0 0 0,0 0 0 0 0,0 0 0 0 0,1 0 0 0 0,-1 0 0 0 0,0 4 0 0 0,0-2-31 0 0,1 0-1 0 0,0-1 0 0 0,-1 1 0 0 0,2 0 1 0 0,-1 0-1 0 0,0 0 0 0 0,1-1 0 0 0,0 1 1 0 0,0 0-1 0 0,1-1 0 0 0,-1 1 1 0 0,1-1-1 0 0,0 1 0 0 0,4 5 0 0 0,-5-8-29 0 0,0-1-1 0 0,0 0 0 0 0,1 1 0 0 0,-1-1 0 0 0,1 0 0 0 0,-1 0 0 0 0,1 0 0 0 0,0 0 0 0 0,-1 0 0 0 0,1 0 0 0 0,0-1 1 0 0,0 1-1 0 0,-1-1 0 0 0,1 1 0 0 0,0-1 0 0 0,0 1 0 0 0,0-1 0 0 0,0 0 0 0 0,0 0 0 0 0,-1 0 0 0 0,1 0 1 0 0,0 0-1 0 0,0-1 0 0 0,0 1 0 0 0,0 0 0 0 0,0-1 0 0 0,-1 1 0 0 0,1-1 0 0 0,0 0 0 0 0,0 0 0 0 0,-1 1 0 0 0,1-1 1 0 0,-1 0-1 0 0,1-1 0 0 0,-1 1 0 0 0,1 0 0 0 0,-1 0 0 0 0,2-2 0 0 0,-1 1-6 0 0,0 0-1 0 0,-1 0 1 0 0,1 0-1 0 0,0 0 1 0 0,-1 0 0 0 0,0 0-1 0 0,1-1 1 0 0,-1 1-1 0 0,0 0 1 0 0,0-1-1 0 0,-1 1 1 0 0,1-1 0 0 0,0 1-1 0 0,-1-1 1 0 0,1 1-1 0 0,-1-1 1 0 0,0 0-1 0 0,0 1 1 0 0,0-1 0 0 0,0 1-1 0 0,0-1 1 0 0,-1 1-1 0 0,1-1 1 0 0,-1 0-1 0 0,0 1 1 0 0,0 0 0 0 0,0-1-1 0 0,-1-2 1 0 0,0 2-260 0 0,-11-16-2505 0 0</inkml:trace>
</inkml:ink>
</file>

<file path=ppt/ink/ink3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6"/>
    </inkml:context>
    <inkml:brush xml:id="br0">
      <inkml:brushProperty name="width" value="0.1" units="cm"/>
      <inkml:brushProperty name="height" value="0.1" units="cm"/>
      <inkml:brushProperty name="color" value="#AB008B"/>
    </inkml:brush>
  </inkml:definitions>
  <inkml:trace contextRef="#ctx0" brushRef="#br0">1 56 4143 0 0,'8'-3'16567'0'0,"32"-13"-13607"0"0,-14 7-1908 0 0,1 2 0 0 0,0 1 1 0 0,51-6-1 0 0,-24 10-3289 0 0,1 3-4335 0 0</inkml:trace>
</inkml:ink>
</file>

<file path=ppt/ink/ink3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7"/>
    </inkml:context>
    <inkml:brush xml:id="br0">
      <inkml:brushProperty name="width" value="0.1" units="cm"/>
      <inkml:brushProperty name="height" value="0.1" units="cm"/>
      <inkml:brushProperty name="color" value="#AB008B"/>
    </inkml:brush>
  </inkml:definitions>
  <inkml:trace contextRef="#ctx0" brushRef="#br0">73 0 15983 0 0,'0'0'1446'0'0,"-35"11"1010"0"0,31-5-2153 0 0,0 0 0 0 0,0 0 0 0 0,0 0 0 0 0,1 0 0 0 0,0 0 0 0 0,0 1 0 0 0,0-1 0 0 0,1 1 0 0 0,0 0 0 0 0,0 0 0 0 0,1 0 0 0 0,0 0 1 0 0,0 0-1 0 0,1 0 0 0 0,0 0 0 0 0,1 10 0 0 0,0-1-597 0 0,1 1 0 0 0,0-1 0 0 0,1 0 0 0 0,1 0 0 0 0,11 30-1 0 0,-3-24-2034 0 0,2-1-5351 0 0</inkml:trace>
</inkml:ink>
</file>

<file path=ppt/ink/ink3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8"/>
    </inkml:context>
    <inkml:brush xml:id="br0">
      <inkml:brushProperty name="width" value="0.1" units="cm"/>
      <inkml:brushProperty name="height" value="0.1" units="cm"/>
      <inkml:brushProperty name="color" value="#AB008B"/>
    </inkml:brush>
  </inkml:definitions>
  <inkml:trace contextRef="#ctx0" brushRef="#br0">265 20 3679 0 0,'-19'-19'14788'0'0,"18"19"-14569"0"0,-1-1-1 0 0,0 1 1 0 0,1 0-1 0 0,-1 0 1 0 0,0 1 0 0 0,1-1-1 0 0,-1 0 1 0 0,1 1-1 0 0,-1-1 1 0 0,0 1-1 0 0,1-1 1 0 0,-1 1 0 0 0,1-1-1 0 0,0 1 1 0 0,-1 0-1 0 0,1 0 1 0 0,-1 0-1 0 0,1 0 1 0 0,0 0 0 0 0,0 0-1 0 0,0 0 1 0 0,-2 2-1 0 0,-22 29 351 0 0,-31 70 436 0 0,-26 51-291 0 0,73-131-698 0 0,1 0 1 0 0,1 0 0 0 0,1 0-1 0 0,0 1 1 0 0,2 0-1 0 0,1 0 1 0 0,-1 44 0 0 0,4-56-5 0 0,0-1 1 0 0,0 1 0 0 0,2 0 0 0 0,-1 0 0 0 0,1 0 0 0 0,1-1 0 0 0,0 1 0 0 0,0-1-1 0 0,1 1 1 0 0,0-1 0 0 0,1-1 0 0 0,0 1 0 0 0,1 0 0 0 0,0-1 0 0 0,0 0-1 0 0,1-1 1 0 0,0 0 0 0 0,15 14 0 0 0,-18-19 15 0 0,-1 0 1 0 0,1 0-1 0 0,0-1 1 0 0,0 0-1 0 0,0 0 0 0 0,0 0 1 0 0,0 0-1 0 0,0-1 0 0 0,1 1 1 0 0,-1-1-1 0 0,1 0 0 0 0,-1 0 1 0 0,0-1-1 0 0,1 1 0 0 0,-1-1 1 0 0,1 0-1 0 0,-1 0 0 0 0,1-1 1 0 0,-1 1-1 0 0,1-1 1 0 0,-1 0-1 0 0,1 0 0 0 0,-1-1 1 0 0,0 1-1 0 0,0-1 0 0 0,0 0 1 0 0,7-4-1 0 0,-6 2-10 0 0,-1 1 0 0 0,0 0-1 0 0,-1-1 1 0 0,1 0 0 0 0,-1 0 0 0 0,1 0 0 0 0,-1-1-1 0 0,0 1 1 0 0,-1-1 0 0 0,1 1 0 0 0,-1-1 0 0 0,0 0 0 0 0,0 0-1 0 0,-1 0 1 0 0,1 0 0 0 0,-1 0 0 0 0,0 0 0 0 0,0-1-1 0 0,-1 1 1 0 0,1 0 0 0 0,-1-1 0 0 0,-1 1 0 0 0,0-7-1 0 0,-1-4 6 0 0,-1 1-1 0 0,0 0 0 0 0,-1 0 1 0 0,-1 0-1 0 0,0 1 1 0 0,-1-1-1 0 0,0 1 0 0 0,-1 0 1 0 0,-1 1-1 0 0,0 0 0 0 0,-1 0 1 0 0,-20-22-1 0 0,29 35-69 0 0,-1 0 0 0 0,0-1 0 0 0,1 1 0 0 0,-1-1 0 0 0,0 1 0 0 0,1 0 0 0 0,-1-1 0 0 0,0 1 0 0 0,1 0 0 0 0,-1 0 0 0 0,0 0 0 0 0,1 0 0 0 0,-1-1 0 0 0,0 1 0 0 0,0 0 0 0 0,1 0 0 0 0,-1 0 0 0 0,0 0 0 0 0,0 1 0 0 0,1-1 0 0 0,-1 0 0 0 0,0 0 0 0 0,0 0 0 0 0,1 1-1 0 0,-1-1 1 0 0,0 0 0 0 0,1 1 0 0 0,-1-1 0 0 0,1 0 0 0 0,-1 1 0 0 0,0-1 0 0 0,1 1 0 0 0,-1-1 0 0 0,1 1 0 0 0,-1-1 0 0 0,1 1 0 0 0,-1-1 0 0 0,1 1 0 0 0,0 0 0 0 0,-1-1 0 0 0,0 2 0 0 0,-11 21-4614 0 0</inkml:trace>
</inkml:ink>
</file>

<file path=ppt/ink/ink3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49"/>
    </inkml:context>
    <inkml:brush xml:id="br0">
      <inkml:brushProperty name="width" value="0.1" units="cm"/>
      <inkml:brushProperty name="height" value="0.1" units="cm"/>
      <inkml:brushProperty name="color" value="#AB008B"/>
    </inkml:brush>
  </inkml:definitions>
  <inkml:trace contextRef="#ctx0" brushRef="#br0">201 55 5527 0 0,'-14'-12'13800'0'0,"6"8"-12960"0"0,7 3-745 0 0,-9 0 490 0 0,0 0 1 0 0,0 0-1 0 0,0 1 1 0 0,-12 1-1 0 0,17-1-515 0 0,1 1 0 0 0,0 0 1 0 0,0 1-1 0 0,0-1 0 0 0,0 1 0 0 0,0 0 0 0 0,0 0 0 0 0,0 0 0 0 0,1 0 0 0 0,-1 1 0 0 0,1-1 0 0 0,-7 7 0 0 0,4-2-15 0 0,0 1-1 0 0,0 0 0 0 0,0 0 0 0 0,1 0 0 0 0,1 1 0 0 0,-1 0 0 0 0,1 0 1 0 0,1 0-1 0 0,0 0 0 0 0,0 0 0 0 0,1 1 0 0 0,0-1 0 0 0,0 1 0 0 0,1 0 1 0 0,0-1-1 0 0,1 1 0 0 0,0 0 0 0 0,1 0 0 0 0,0-1 0 0 0,4 17 0 0 0,-4-18-38 0 0,1 0 0 0 0,0 0 0 0 0,1 0-1 0 0,0 0 1 0 0,0 0 0 0 0,1-1 0 0 0,-1 0-1 0 0,2 1 1 0 0,-1-1 0 0 0,1-1 0 0 0,0 1-1 0 0,0-1 1 0 0,1 0 0 0 0,0 0 0 0 0,0 0-1 0 0,0-1 1 0 0,1 0 0 0 0,0 0 0 0 0,0-1-1 0 0,0 0 1 0 0,0 0 0 0 0,1 0 0 0 0,-1-1-1 0 0,16 4 1 0 0,-14-6 40 0 0,-1-1-1 0 0,1 0 1 0 0,0 0-1 0 0,0-1 1 0 0,0 0-1 0 0,0-1 1 0 0,-1 0 0 0 0,1 0-1 0 0,-1 0 1 0 0,1-1-1 0 0,-1-1 1 0 0,0 0-1 0 0,0 0 1 0 0,-1 0-1 0 0,1-1 1 0 0,9-8 0 0 0,14-11 171 0 0,-1-2 1 0 0,33-35-1 0 0,-62 60-225 0 0,7-7 21 0 0,-1 0 0 0 0,0 0-1 0 0,0-1 1 0 0,-1 0 0 0 0,0 0-1 0 0,0-1 1 0 0,-1 0-1 0 0,4-11 1 0 0,-7 17-10 0 0,-1 0 0 0 0,0 0-1 0 0,0 0 1 0 0,-1 0 0 0 0,1 0 0 0 0,-1 0-1 0 0,0 0 1 0 0,0-1 0 0 0,0 1 0 0 0,-1 0-1 0 0,1 0 1 0 0,-1 0 0 0 0,0 0 0 0 0,0 0-1 0 0,0 0 1 0 0,-1 0 0 0 0,1 1 0 0 0,-1-1 0 0 0,0 0-1 0 0,0 1 1 0 0,-1-1 0 0 0,1 1 0 0 0,-1 0-1 0 0,-4-5 1 0 0,-1 0 10 0 0,-1 0 0 0 0,0 0-1 0 0,0 1 1 0 0,-1 0 0 0 0,0 0 0 0 0,-19-8-1 0 0,23 12-20 0 0,0 1 0 0 0,0 0-1 0 0,0 0 1 0 0,0 1 0 0 0,0-1-1 0 0,0 1 1 0 0,0 0 0 0 0,-1 1-1 0 0,1 0 1 0 0,0 0-1 0 0,-1 0 1 0 0,1 1 0 0 0,0 0-1 0 0,-11 2 1 0 0,10-1-140 0 0,-7 1 114 0 0</inkml:trace>
</inkml:ink>
</file>

<file path=ppt/ink/ink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0.362"/>
    </inkml:context>
    <inkml:brush xml:id="br0">
      <inkml:brushProperty name="width" value="0.1" units="cm"/>
      <inkml:brushProperty name="height" value="0.1" units="cm"/>
      <inkml:brushProperty name="color" value="#008C3A"/>
    </inkml:brush>
  </inkml:definitions>
  <inkml:trace contextRef="#ctx0" brushRef="#br0">351 1 6447 0 0,'-6'1'9701'0'0,"-11"6"-6778"0"0,5 1-2437 0 0,0 1-1 0 0,1 1 1 0 0,0 0-1 0 0,1 1 1 0 0,0 0-1 0 0,-11 16 1 0 0,-47 82-384 0 0,28-43 77 0 0,-7 2-125 0 0,21-31-723 0 0,-31 57 0 0 0,54-88-804 0 0</inkml:trace>
</inkml:ink>
</file>

<file path=ppt/ink/ink3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0"/>
    </inkml:context>
    <inkml:brush xml:id="br0">
      <inkml:brushProperty name="width" value="0.1" units="cm"/>
      <inkml:brushProperty name="height" value="0.1" units="cm"/>
      <inkml:brushProperty name="color" value="#AB008B"/>
    </inkml:brush>
  </inkml:definitions>
  <inkml:trace contextRef="#ctx0" brushRef="#br0">10 40 3679 0 0,'0'0'14936'0'0,"-3"33"-12858"0"0,-3-5-820 0 0,5-14-266 0 0,20-38 129 0 0,-15 15-1066 0 0,-1-1-1 0 0,0 1 0 0 0,0-1 1 0 0,-1 0-1 0 0,0 0 0 0 0,1-14 0 0 0,-7 15 573 0 0</inkml:trace>
</inkml:ink>
</file>

<file path=ppt/ink/ink3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1"/>
    </inkml:context>
    <inkml:brush xml:id="br0">
      <inkml:brushProperty name="width" value="0.1" units="cm"/>
      <inkml:brushProperty name="height" value="0.1" units="cm"/>
      <inkml:brushProperty name="color" value="#AB008B"/>
    </inkml:brush>
  </inkml:definitions>
  <inkml:trace contextRef="#ctx0" brushRef="#br0">0 72 13703 0 0,'0'0'1372'0'0,"24"-22"4444"0"0,3 12-3527 0 0,45-9-1 0 0,30 1-1029 0 0,-93 17-1603 0 0,0 0 0 0 0,0 1 0 0 0,-1 0 0 0 0,1 1 0 0 0,13 2 0 0 0,-13-2-1488 0 0</inkml:trace>
</inkml:ink>
</file>

<file path=ppt/ink/ink3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2"/>
    </inkml:context>
    <inkml:brush xml:id="br0">
      <inkml:brushProperty name="width" value="0.1" units="cm"/>
      <inkml:brushProperty name="height" value="0.1" units="cm"/>
      <inkml:brushProperty name="color" value="#AB008B"/>
    </inkml:brush>
  </inkml:definitions>
  <inkml:trace contextRef="#ctx0" brushRef="#br0">50 1 15143 0 0,'0'0'2694'0'0,"-30"0"2040"0"0,28 3-4664 0 0,0 0 0 0 0,0-1-1 0 0,0 1 1 0 0,0 0 0 0 0,1 0 0 0 0,-1 0 0 0 0,1 0-1 0 0,0 0 1 0 0,0 1 0 0 0,0-1 0 0 0,0 0-1 0 0,0 1 1 0 0,1-1 0 0 0,0 0 0 0 0,0 1-1 0 0,0 6 1 0 0,12 61 245 0 0,-4-28-105 0 0,5 58-1518 0 0,-5-59-5904 0 0</inkml:trace>
</inkml:ink>
</file>

<file path=ppt/ink/ink3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3"/>
    </inkml:context>
    <inkml:brush xml:id="br0">
      <inkml:brushProperty name="width" value="0.1" units="cm"/>
      <inkml:brushProperty name="height" value="0.1" units="cm"/>
      <inkml:brushProperty name="color" value="#AB008B"/>
    </inkml:brush>
  </inkml:definitions>
  <inkml:trace contextRef="#ctx0" brushRef="#br0">88 7 3223 0 0,'0'0'17576'0'0,"-21"-6"-16397"0"0,18 7-1161 0 0,-1 0 0 0 0,0 0-1 0 0,1 1 1 0 0,-1-1 0 0 0,1 1 0 0 0,-1 0 0 0 0,1 0 0 0 0,0 1 0 0 0,0-1-1 0 0,0 1 1 0 0,0-1 0 0 0,0 1 0 0 0,1 0 0 0 0,-1 0 0 0 0,1 0 0 0 0,0 0-1 0 0,0 1 1 0 0,0-1 0 0 0,0 1 0 0 0,0-1 0 0 0,1 1 0 0 0,0-1 0 0 0,0 1-1 0 0,0 0 1 0 0,0 0 0 0 0,0 0 0 0 0,1-1 0 0 0,-1 1 0 0 0,2 7 0 0 0,-2-2-22 0 0,2 0 0 0 0,-1 1 1 0 0,1-1-1 0 0,1 0 1 0 0,-1 0-1 0 0,2 0 1 0 0,-1 0-1 0 0,1 0 1 0 0,0 0-1 0 0,1-1 1 0 0,7 13-1 0 0,-10-19-24 0 0,0-1 13 0 0,-1 0 0 0 0,0 0 0 0 0,0-1 1 0 0,1 1-1 0 0,-1 0 0 0 0,1 0 0 0 0,-1 0 0 0 0,1 0 0 0 0,-1 0 0 0 0,1-1 0 0 0,-1 1 0 0 0,1 0 0 0 0,0 0 1 0 0,-1-1-1 0 0,1 1 0 0 0,0 0 0 0 0,0-1 0 0 0,0 1 0 0 0,-1-1 0 0 0,1 1 0 0 0,0-1 0 0 0,0 0 0 0 0,0 1 0 0 0,0-1 1 0 0,0 0-1 0 0,0 1 0 0 0,0-1 0 0 0,0 0 0 0 0,0 0 0 0 0,0 0 0 0 0,0 0 0 0 0,0 0 0 0 0,-1 0 0 0 0,1 0 1 0 0,0 0-1 0 0,0 0 0 0 0,0-1 0 0 0,0 1 0 0 0,0 0 0 0 0,0-1 0 0 0,0 1 0 0 0,0 0 0 0 0,0-1 0 0 0,1 0 1 0 0,6-9-792 0 0</inkml:trace>
</inkml:ink>
</file>

<file path=ppt/ink/ink3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4"/>
    </inkml:context>
    <inkml:brush xml:id="br0">
      <inkml:brushProperty name="width" value="0.1" units="cm"/>
      <inkml:brushProperty name="height" value="0.1" units="cm"/>
      <inkml:brushProperty name="color" value="#AB008B"/>
    </inkml:brush>
  </inkml:definitions>
  <inkml:trace contextRef="#ctx0" brushRef="#br0">3 84 5983 0 0,'-3'-18'813'0'0,"9"-11"5973"0"0,-1-8 933 0 0,-3 125-3009 0 0,-7 19-3589 0 0,0 123-1170 0 0,18-128 133 0 0,-8-74-58 0 0,-1-1 0 0 0,-1 0 0 0 0,-2 1 0 0 0,-1-1 0 0 0,-4 37 0 0 0,2-52 30 0 0,-2 13-449 0 0,9-22-157 0 0,8-13-290 0 0,-2-1-638 0 0,2-2-369 0 0</inkml:trace>
</inkml:ink>
</file>

<file path=ppt/ink/ink3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5"/>
    </inkml:context>
    <inkml:brush xml:id="br0">
      <inkml:brushProperty name="width" value="0.1" units="cm"/>
      <inkml:brushProperty name="height" value="0.1" units="cm"/>
      <inkml:brushProperty name="color" value="#AB008B"/>
    </inkml:brush>
  </inkml:definitions>
  <inkml:trace contextRef="#ctx0" brushRef="#br0">20 173 5527 0 0,'-5'-11'8383'0'0,"-5"-11"-4152"0"0,10 22-4219 0 0,-2-10 857 0 0,1-1 0 0 0,0 1 1 0 0,1-1-1 0 0,0 0 0 0 0,0 1 0 0 0,4-17 0 0 0,-4 24-803 0 0,1 0 0 0 0,0 1 0 0 0,1-1 0 0 0,-1 0 0 0 0,0 1 0 0 0,1-1-1 0 0,-1 1 1 0 0,1 0 0 0 0,0 0 0 0 0,0-1 0 0 0,0 1 0 0 0,0 0 0 0 0,0 1 0 0 0,0-1 0 0 0,1 0 0 0 0,-1 1 0 0 0,1-1 0 0 0,-1 1 0 0 0,1-1 0 0 0,-1 1 0 0 0,1 0 0 0 0,0 0 0 0 0,0 1-1 0 0,-1-1 1 0 0,1 0 0 0 0,0 1 0 0 0,0 0 0 0 0,0 0 0 0 0,5 0 0 0 0,0-1-26 0 0,1 1 0 0 0,-1 0 1 0 0,1 1-1 0 0,0 0 0 0 0,-1 0 0 0 0,1 0 0 0 0,-1 1 0 0 0,0 1 0 0 0,0-1 0 0 0,0 2 1 0 0,0-1-1 0 0,0 1 0 0 0,10 6 0 0 0,-14-7-33 0 0,0 0 0 0 0,-1 1 1 0 0,0-1-1 0 0,0 0 0 0 0,0 1 0 0 0,0 0 1 0 0,0-1-1 0 0,-1 1 0 0 0,0 0 0 0 0,0 0 1 0 0,0 1-1 0 0,0-1 0 0 0,0 0 0 0 0,-1 1 1 0 0,0-1-1 0 0,0 1 0 0 0,0-1 0 0 0,-1 1 1 0 0,1 0-1 0 0,-1-1 0 0 0,0 1 0 0 0,0-1 0 0 0,-1 1 1 0 0,0 0-1 0 0,1-1 0 0 0,-3 6 0 0 0,0-1 12 0 0,0-1-1 0 0,0 1 0 0 0,-1-1 0 0 0,0 0 1 0 0,-1 0-1 0 0,0 0 0 0 0,0-1 0 0 0,0 0 1 0 0,-8 8-1 0 0,6-7 1 0 0,0 0 1 0 0,1 1-1 0 0,0 0 0 0 0,0 1 1 0 0,-5 10-1 0 0,11-18-19 0 0,-1 0 0 0 0,1 0 0 0 0,0-1 0 0 0,0 1 0 0 0,0 0 0 0 0,0 0 0 0 0,0-1 0 0 0,0 1-1 0 0,0 0 1 0 0,0 0 0 0 0,0-1 0 0 0,1 1 0 0 0,-1 0 0 0 0,1-1 0 0 0,0 1 0 0 0,-1 0 0 0 0,1-1 0 0 0,0 1 0 0 0,0-1 0 0 0,0 1 0 0 0,0-1 0 0 0,0 0-1 0 0,0 1 1 0 0,0-1 0 0 0,1 0 0 0 0,-1 0 0 0 0,0 1 0 0 0,1-1 0 0 0,-1 0 0 0 0,1-1 0 0 0,-1 1 0 0 0,1 0 0 0 0,-1 0 0 0 0,1-1 0 0 0,2 2 0 0 0,10 4 1 0 0,0-1 1 0 0,1 0-1 0 0,17 3 1 0 0,-14-3 5 0 0,-7-2-1 0 0,0 0 0 0 0,0 1 0 0 0,-1 0 0 0 0,1 1 0 0 0,-1 0 0 0 0,0 1 0 0 0,-1 0 0 0 0,18 13 1 0 0,-24-16-11 0 0,0 0 1 0 0,-1 1 0 0 0,1-1 0 0 0,0 1 0 0 0,-1 0 0 0 0,0 0 0 0 0,0 0 0 0 0,0 0 0 0 0,0 0 0 0 0,-1 0 0 0 0,1 0 0 0 0,-1 1 0 0 0,0-1 0 0 0,-1 0 0 0 0,1 1 0 0 0,-1-1 0 0 0,0 1 0 0 0,0-1 0 0 0,0 0 0 0 0,0 1 0 0 0,-1-1 0 0 0,0 1 0 0 0,0-1 0 0 0,0 0 0 0 0,-2 6 0 0 0,0-1 21 0 0,-1 0 1 0 0,0-1-1 0 0,0 0 1 0 0,-1 1-1 0 0,0-2 1 0 0,-1 1-1 0 0,1 0 1 0 0,-1-1 0 0 0,-1 0-1 0 0,1-1 1 0 0,-1 1-1 0 0,-1-1 1 0 0,1-1-1 0 0,-1 1 1 0 0,0-1-1 0 0,0 0 1 0 0,0-1-1 0 0,-1 0 1 0 0,1-1-1 0 0,-13 4 1 0 0,-8 1 71 0 0,0-1 0 0 0,0-2-1 0 0,-1-1 1 0 0,1-1 0 0 0,-41-2 0 0 0,69-3-478 0 0,1-1 0 0 0,0 0 0 0 0,-1 0 0 0 0,1 0 0 0 0,0 0 1 0 0,0 0-1 0 0,1 0 0 0 0,-1 0 0 0 0,2-5 0 0 0,3-7-5706 0 0</inkml:trace>
</inkml:ink>
</file>

<file path=ppt/ink/ink3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6"/>
    </inkml:context>
    <inkml:brush xml:id="br0">
      <inkml:brushProperty name="width" value="0.1" units="cm"/>
      <inkml:brushProperty name="height" value="0.1" units="cm"/>
      <inkml:brushProperty name="color" value="#AB008B"/>
    </inkml:brush>
  </inkml:definitions>
  <inkml:trace contextRef="#ctx0" brushRef="#br0">48 22 9671 0 0,'12'-22'14061'0'0,"-21"38"-13972"0"0,0 1-1 0 0,2 0 0 0 0,0 0 0 0 0,1 0 1 0 0,0 1-1 0 0,2 0 0 0 0,0 0 0 0 0,1 0 1 0 0,0 1-1 0 0,1 29 0 0 0,3-44-81 0 0,-1-1-1 0 0,1 0 1 0 0,-1 0-1 0 0,1 0 1 0 0,0 0-1 0 0,0 0 1 0 0,0 0-1 0 0,1 0 1 0 0,-1 0-1 0 0,1-1 1 0 0,0 1-1 0 0,-1 0 1 0 0,1-1-1 0 0,0 1 1 0 0,1-1-1 0 0,-1 0 1 0 0,0 0-1 0 0,1 0 1 0 0,-1 0-1 0 0,1 0 1 0 0,-1 0-1 0 0,1-1 1 0 0,0 1-1 0 0,4 1 1 0 0,8 3 141 0 0,1-1 0 0 0,-1-1 0 0 0,30 5 1 0 0,14 4 463 0 0,23 10-4 0 0,-63-20-475 0 0,-1 2 0 0 0,0 0 0 0 0,-1 0 0 0 0,1 2 0 0 0,27 15-1 0 0,-42-20-100 0 0,0 0-1 0 0,0 1 1 0 0,0-1-1 0 0,0 1 0 0 0,0 0 1 0 0,-1 0-1 0 0,1 0 1 0 0,-1 0-1 0 0,0 1 0 0 0,0-1 1 0 0,0 0-1 0 0,-1 1 1 0 0,1 0-1 0 0,-1-1 0 0 0,0 1 1 0 0,0 0-1 0 0,0 0 1 0 0,0-1-1 0 0,-1 1 0 0 0,1 0 1 0 0,-1 0-1 0 0,0 0 1 0 0,0 0-1 0 0,-1 0 0 0 0,1 0 1 0 0,-1 0-1 0 0,0-1 1 0 0,0 1-1 0 0,0 0 1 0 0,0 0-1 0 0,-3 4 0 0 0,1-1 31 0 0,0 0 0 0 0,0 0-1 0 0,-1 0 1 0 0,0 0 0 0 0,0-1-1 0 0,-1 0 1 0 0,0 0 0 0 0,0 0 0 0 0,0-1-1 0 0,-1 1 1 0 0,0-1 0 0 0,0-1-1 0 0,0 1 1 0 0,0-1 0 0 0,-9 5-1 0 0,7-7-25 0 0,0 1 0 0 0,0-1 0 0 0,1-1 0 0 0,-1 1 0 0 0,0-1 0 0 0,-1-1-1 0 0,1 1 1 0 0,0-2 0 0 0,0 1 0 0 0,0-1 0 0 0,-11-2 0 0 0,12 1-292 0 0,0 0-1 0 0,1 0 1 0 0,0 0 0 0 0,-1-1 0 0 0,1 0-1 0 0,-7-5 1 0 0,9 6-404 0 0,0-1 0 0 0,0 0 0 0 0,0-1 0 0 0,1 1 1 0 0,-1-1-1 0 0,1 1 0 0 0,0-1 0 0 0,0 0 0 0 0,-3-6 0 0 0,-9-17-1344 0 0,2 4-11 0 0</inkml:trace>
</inkml:ink>
</file>

<file path=ppt/ink/ink3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7"/>
    </inkml:context>
    <inkml:brush xml:id="br0">
      <inkml:brushProperty name="width" value="0.1" units="cm"/>
      <inkml:brushProperty name="height" value="0.1" units="cm"/>
      <inkml:brushProperty name="color" value="#AB008B"/>
    </inkml:brush>
  </inkml:definitions>
  <inkml:trace contextRef="#ctx0" brushRef="#br0">0 195 4607 0 0,'2'-10'755'0'0,"0"0"0"0"0,0 1 0 0 0,1-1 0 0 0,0 1 0 0 0,1 0 0 0 0,0 0 0 0 0,0 0-1 0 0,1 0 1 0 0,0 1 0 0 0,0 0 0 0 0,1 0 0 0 0,0 0 0 0 0,1 1 0 0 0,0-1-1 0 0,0 2 1 0 0,0-1 0 0 0,1 1 0 0 0,0 0 0 0 0,0 1 0 0 0,1-1 0 0 0,-1 2 0 0 0,1-1-1 0 0,0 1 1 0 0,14-4 0 0 0,-14 6-331 0 0,-1 0-1 0 0,1 1 0 0 0,0 0 1 0 0,-1 0-1 0 0,1 1 0 0 0,0 0 1 0 0,14 2-1 0 0,-13 0-436 0 0,-2 0 0 0 0,1 1 0 0 0,0-1 0 0 0,0 2 0 0 0,-1-1 0 0 0,1 1 1 0 0,-1 0-1 0 0,7 6 0 0 0,33 19-2978 0 0,-37-25 959 0 0</inkml:trace>
</inkml:ink>
</file>

<file path=ppt/ink/ink3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8"/>
    </inkml:context>
    <inkml:brush xml:id="br0">
      <inkml:brushProperty name="width" value="0.1" units="cm"/>
      <inkml:brushProperty name="height" value="0.1" units="cm"/>
      <inkml:brushProperty name="color" value="#AB008B"/>
    </inkml:brush>
  </inkml:definitions>
  <inkml:trace contextRef="#ctx0" brushRef="#br0">67 32 10135 0 0,'0'0'919'0'0,"0"-1"-759"0"0,0-1 167 0 0,-1 1 0 0 0,1-1 1 0 0,-1 1-1 0 0,1-1 0 0 0,-1 1 0 0 0,1 0 1 0 0,-1-1-1 0 0,0 1 0 0 0,0 0 0 0 0,0-1 1 0 0,0 1-1 0 0,0 0 0 0 0,0 0 0 0 0,0 0 0 0 0,0 0 1 0 0,0 0-1 0 0,0 0 0 0 0,-1 0 0 0 0,1 0 1 0 0,0 0-1 0 0,-1 1 0 0 0,1-1 0 0 0,0 0 1 0 0,-1 1-1 0 0,1-1 0 0 0,-1 1 0 0 0,1 0 0 0 0,-1-1 1 0 0,1 1-1 0 0,-3 0 0 0 0,2 0-229 0 0,1 1 0 0 0,-1-1 0 0 0,1 0 0 0 0,-1 1-1 0 0,1 0 1 0 0,-1-1 0 0 0,1 1 0 0 0,-1 0 0 0 0,1 0 0 0 0,0-1-1 0 0,-1 1 1 0 0,1 0 0 0 0,0 0 0 0 0,0 1 0 0 0,0-1 0 0 0,0 0-1 0 0,0 0 1 0 0,0 1 0 0 0,0-1 0 0 0,0 0 0 0 0,0 1 0 0 0,1-1-1 0 0,-1 1 1 0 0,0-1 0 0 0,1 1 0 0 0,0-1 0 0 0,-1 1 0 0 0,1-1-1 0 0,0 1 1 0 0,0-1 0 0 0,-1 1 0 0 0,1 0 0 0 0,0-1 0 0 0,1 1-1 0 0,-1-1 1 0 0,0 1 0 0 0,0 0 0 0 0,2 2 0 0 0,0 0-48 0 0,1 1 1 0 0,-1-1-1 0 0,1 0 1 0 0,0 0-1 0 0,1 0 1 0 0,-1 0 0 0 0,1-1-1 0 0,-1 0 1 0 0,1 1-1 0 0,0-1 1 0 0,0 0-1 0 0,1-1 1 0 0,-1 1-1 0 0,1-1 1 0 0,-1 0-1 0 0,1 0 1 0 0,0 0-1 0 0,-1-1 1 0 0,1 1 0 0 0,7 0-1 0 0,1 1 28 0 0,1-1-1 0 0,0 0 1 0 0,0-1 0 0 0,0 0 0 0 0,1-2-1 0 0,16-1 1 0 0,-27 2-58 0 0,0-1 0 0 0,0 0 0 0 0,0 0 0 0 0,0-1 0 0 0,0 1 0 0 0,0-1 0 0 0,0 0 0 0 0,0 0 0 0 0,0 0 0 0 0,-1 0 0 0 0,1-1 0 0 0,-1 1 0 0 0,0-1 0 0 0,0 0 0 0 0,0 0 0 0 0,0 0 0 0 0,0-1 0 0 0,-1 1 0 0 0,1-1 0 0 0,-1 1 0 0 0,0-1 0 0 0,0 0 0 0 0,0 0 0 0 0,2-8 0 0 0,-4 11 52 0 0,-36-18 56 0 0,27 17-177 0 0,-77-18-1021 0 0,79 19 480 0 0,0 0-1 0 0,-1 1 1 0 0,1-1 0 0 0,0 2-1 0 0,-11 0 1 0 0</inkml:trace>
</inkml:ink>
</file>

<file path=ppt/ink/ink3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59"/>
    </inkml:context>
    <inkml:brush xml:id="br0">
      <inkml:brushProperty name="width" value="0.1" units="cm"/>
      <inkml:brushProperty name="height" value="0.1" units="cm"/>
      <inkml:brushProperty name="color" value="#AB008B"/>
    </inkml:brush>
  </inkml:definitions>
  <inkml:trace contextRef="#ctx0" brushRef="#br0">1 57 8751 0 0,'0'0'1152'0'0,"22"-27"6714"0"0,-16 23-7302 0 0,0 0 1 0 0,0 1 0 0 0,1-1 0 0 0,0 2-1 0 0,-1-1 1 0 0,1 1 0 0 0,0 0 0 0 0,0 0 0 0 0,0 1-1 0 0,14-2 1 0 0,79 3 1177 0 0,-55 2-1327 0 0,-22-2-573 0 0,-1 1 1 0 0,0 1-1 0 0,0 1 1 0 0,0 1-1 0 0,41 14 0 0 0,-60-17-6 0 0</inkml:trace>
</inkml:ink>
</file>

<file path=ppt/ink/ink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1.054"/>
    </inkml:context>
    <inkml:brush xml:id="br0">
      <inkml:brushProperty name="width" value="0.1" units="cm"/>
      <inkml:brushProperty name="height" value="0.1" units="cm"/>
      <inkml:brushProperty name="color" value="#008C3A"/>
    </inkml:brush>
  </inkml:definitions>
  <inkml:trace contextRef="#ctx0" brushRef="#br0">0 97 6911 0 0,'5'-1'10295'0'0,"20"-4"-9070"0"0,85-19 2098 0 0,-70 18-2788 0 0,-1-2 0 0 0,-1-2 0 0 0,0-1 1 0 0,43-20-1 0 0,-80 30-102 0 0,-17 36 15 0 0,-34 40-303 0 0,28-45-55 0 0,3 0 0 0 0,0 2-1 0 0,-23 54 1 0 0,25-38-41 0 0,-20 86 1 0 0,32-113-38 0 0,2 1-1 0 0,1 0 1 0 0,0 0 0 0 0,2 0 0 0 0,1 0 0 0 0,4 34-1 0 0,-2-46-12 0 0</inkml:trace>
</inkml:ink>
</file>

<file path=ppt/ink/ink3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60"/>
    </inkml:context>
    <inkml:brush xml:id="br0">
      <inkml:brushProperty name="width" value="0.1" units="cm"/>
      <inkml:brushProperty name="height" value="0.1" units="cm"/>
      <inkml:brushProperty name="color" value="#AB008B"/>
    </inkml:brush>
  </inkml:definitions>
  <inkml:trace contextRef="#ctx0" brushRef="#br0">98 24 12959 0 0,'-3'-3'582'0'0,"0"0"0"0"0,0 1-1 0 0,0-1 1 0 0,-1 1 0 0 0,1 0 0 0 0,-1 0-1 0 0,1 1 1 0 0,-7-3 0 0 0,9 3-460 0 0,0 1 0 0 0,0 0 0 0 0,-1 0 0 0 0,1 0 0 0 0,0 0 0 0 0,0 0 0 0 0,0 0 0 0 0,0 0 0 0 0,0 0 1 0 0,0 1-1 0 0,0-1 0 0 0,0 0 0 0 0,0 1 0 0 0,0-1 0 0 0,-1 1 0 0 0,2-1 0 0 0,-1 1 0 0 0,0-1 0 0 0,0 1 0 0 0,0 0 1 0 0,0-1-1 0 0,0 1 0 0 0,0 0 0 0 0,1 0 0 0 0,-1 0 0 0 0,0 0 0 0 0,1 0 0 0 0,-1 0 0 0 0,0-1 0 0 0,1 1 0 0 0,-1 1 0 0 0,1-1 1 0 0,0 0-1 0 0,-1 0 0 0 0,1 2 0 0 0,-7 23 429 0 0,1 1 0 0 0,1 0 0 0 0,1 0 1 0 0,0 44-1 0 0,1-16-127 0 0,2-43-467 0 0,1 0-1 0 0,0 0 1 0 0,1 0 0 0 0,0 0 0 0 0,1-1-1 0 0,1 1 1 0 0,6 21 0 0 0,-7-28-626 0 0,1 0 1 0 0,-1 0 0 0 0,1-1-1 0 0,-1 1 1 0 0,1-1-1 0 0,0 0 1 0 0,5 5 0 0 0,-3-5-1234 0 0</inkml:trace>
</inkml:ink>
</file>

<file path=ppt/ink/ink3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61"/>
    </inkml:context>
    <inkml:brush xml:id="br0">
      <inkml:brushProperty name="width" value="0.1" units="cm"/>
      <inkml:brushProperty name="height" value="0.1" units="cm"/>
      <inkml:brushProperty name="color" value="#AB008B"/>
    </inkml:brush>
  </inkml:definitions>
  <inkml:trace contextRef="#ctx0" brushRef="#br0">73 70 4143 0 0,'-33'-28'10644'0'0,"33"27"-10415"0"0,-1 0 0 0 0,1 0 0 0 0,-1 0 0 0 0,1 0 0 0 0,-1 0 0 0 0,1 0 0 0 0,0 0 0 0 0,-1 0 0 0 0,1 0 0 0 0,0 0 0 0 0,0 0 0 0 0,0 0 0 0 0,0 0 0 0 0,0 0 0 0 0,0 0 0 0 0,0-1 0 0 0,0 1 1 0 0,0 0-1 0 0,1 0 0 0 0,-1 0 0 0 0,0 0 0 0 0,1 0 0 0 0,-1 0 0 0 0,1 0 0 0 0,-1 0 0 0 0,1 0 0 0 0,-1 0 0 0 0,1 0 0 0 0,0 1 0 0 0,-1-1 0 0 0,1 0 0 0 0,1-1 0 0 0,0 1-30 0 0,1 0 1 0 0,0 0 0 0 0,-1 0 0 0 0,1 0-1 0 0,0 0 1 0 0,0 1 0 0 0,0-1 0 0 0,-1 1-1 0 0,1 0 1 0 0,0 0 0 0 0,0 0 0 0 0,3 0-1 0 0,8 1 74 0 0,-1 1-1 0 0,1 1 0 0 0,-1 0 1 0 0,20 7-1 0 0,-6 2 65 0 0,-1 1 0 0 0,0 1 1 0 0,33 25-1 0 0,-45-29-321 0 0,-1 1 0 0 0,-1 0 1 0 0,1 1-1 0 0,-2 0 0 0 0,0 1 0 0 0,0 0 1 0 0,11 19-1 0 0,-20-28-4 0 0,0 0 0 0 0,-1 0 0 0 0,1 0 1 0 0,-1 1-1 0 0,0-1 0 0 0,0 0 0 0 0,0 0 0 0 0,-1 1 1 0 0,0-1-1 0 0,1 1 0 0 0,-2-1 0 0 0,1 0 0 0 0,0 1 1 0 0,-1-1-1 0 0,0 0 0 0 0,0 1 0 0 0,0-1 0 0 0,0 0 1 0 0,-1 0-1 0 0,0 0 0 0 0,0 0 0 0 0,0 0 1 0 0,0 0-1 0 0,-5 6 0 0 0,-7 8 30 0 0,-1-1 1 0 0,-1 0-1 0 0,-29 25 0 0 0,10-10-2 0 0,28-26-45 0 0,0 1-1 0 0,-1-1 0 0 0,0-1 0 0 0,0 1 1 0 0,-1-1-1 0 0,1-1 0 0 0,-1 1 0 0 0,0-2 0 0 0,0 1 1 0 0,-1-1-1 0 0,1 0 0 0 0,-19 2 0 0 0,20-4 14 0 0,1-1 0 0 0,-1 1 0 0 0,1-1 0 0 0,-1-1 0 0 0,1 1 0 0 0,-1-1-1 0 0,1-1 1 0 0,-1 1 0 0 0,1-1 0 0 0,0-1 0 0 0,0 1 0 0 0,0-1 0 0 0,0-1 0 0 0,1 1-1 0 0,-1-1 1 0 0,1 0 0 0 0,-10-8 0 0 0,4-6-1507 0 0,12 17 1265 0 0,0 1 1 0 0,0-1-1 0 0,0 0 0 0 0,0 0 0 0 0,0 0 0 0 0,0 0 1 0 0,0 0-1 0 0,0 0 0 0 0,0 0 0 0 0,1 0 1 0 0,-1 0-1 0 0,0 1 0 0 0,0-1 0 0 0,1 0 1 0 0,-1 0-1 0 0,1 0 0 0 0,-1 0 0 0 0,1 1 1 0 0,-1-1-1 0 0,2-1 0 0 0,4-3-1842 0 0</inkml:trace>
</inkml:ink>
</file>

<file path=ppt/ink/ink3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2.062"/>
    </inkml:context>
    <inkml:brush xml:id="br0">
      <inkml:brushProperty name="width" value="0.1" units="cm"/>
      <inkml:brushProperty name="height" value="0.1" units="cm"/>
      <inkml:brushProperty name="color" value="#AB008B"/>
    </inkml:brush>
  </inkml:definitions>
  <inkml:trace contextRef="#ctx0" brushRef="#br0">289 196 7831 0 0,'14'-35'146'0'0,"-1"-24"5779"0"0,-13 54-5322 0 0,1 0 0 0 0,-1 0 0 0 0,0 0 0 0 0,-1 0 0 0 0,1 0 0 0 0,-1 0 0 0 0,0 0 0 0 0,0 0 0 0 0,0 0 0 0 0,-1 0 0 0 0,0 0 0 0 0,0 1 0 0 0,0-1 0 0 0,0 1 0 0 0,-1-1 0 0 0,-5-7-1 0 0,7 11-532 0 0,-1 0 0 0 0,1 0 0 0 0,0 0 0 0 0,0 0 0 0 0,0 0 0 0 0,-1 1 0 0 0,1-1-1 0 0,0 0 1 0 0,-1 1 0 0 0,1-1 0 0 0,-1 0 0 0 0,1 1 0 0 0,-1 0 0 0 0,1-1 0 0 0,-1 1-1 0 0,1 0 1 0 0,-1 0 0 0 0,1 0 0 0 0,-1 0 0 0 0,0 0 0 0 0,1 0 0 0 0,-1 0 0 0 0,1 0-1 0 0,-1 1 1 0 0,1-1 0 0 0,-1 1 0 0 0,1-1 0 0 0,0 1 0 0 0,-1-1 0 0 0,1 1 0 0 0,-1 0-1 0 0,1 0 1 0 0,0 0 0 0 0,-2 1 0 0 0,-6 5 7 0 0,1 0 0 0 0,0 1 0 0 0,-14 17-1 0 0,7-8 66 0 0,-43 32 47 0 0,-12 12 119 0 0,64-56-272 0 0,1 1-1 0 0,0 0 1 0 0,0 0-1 0 0,1 1 0 0 0,0-1 1 0 0,0 1-1 0 0,0 0 1 0 0,-5 15-1 0 0,8-20-28 0 0,1 1-1 0 0,-1 0 0 0 0,0-1 1 0 0,1 1-1 0 0,0 0 1 0 0,0 0-1 0 0,0-1 1 0 0,0 1-1 0 0,0 0 1 0 0,0 0-1 0 0,1-1 1 0 0,-1 1-1 0 0,1 0 1 0 0,0-1-1 0 0,0 1 1 0 0,0-1-1 0 0,0 1 1 0 0,0-1-1 0 0,1 1 1 0 0,1 2-1 0 0,1-1 2 0 0,-1 0 0 0 0,1 0 0 0 0,0 0 0 0 0,1-1 0 0 0,-1 1 0 0 0,1-1 0 0 0,-1 0 0 0 0,1 0 0 0 0,8 3 1 0 0,4 1 3 0 0,1-1 1 0 0,0-1-1 0 0,0-1 1 0 0,0 0-1 0 0,20 1 1 0 0,265 4-826 0 0,-261-10-394 0 0</inkml:trace>
</inkml:ink>
</file>

<file path=ppt/ink/ink3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9.414"/>
    </inkml:context>
    <inkml:brush xml:id="br0">
      <inkml:brushProperty name="width" value="0.1" units="cm"/>
      <inkml:brushProperty name="height" value="0.1" units="cm"/>
      <inkml:brushProperty name="color" value="#008C3A"/>
    </inkml:brush>
  </inkml:definitions>
  <inkml:trace contextRef="#ctx0" brushRef="#br0">100 102 2759 0 0,'-20'-27'14912'0'0,"18"22"-15109"0"0,-12-50 6330 0 0,14 55-6099 0 0,0-1-1 0 0,0 1 1 0 0,0 0-1 0 0,0-1 0 0 0,0 1 1 0 0,-1 0-1 0 0,1-1 1 0 0,0 1-1 0 0,0-1 1 0 0,0 1-1 0 0,0 0 1 0 0,0-1-1 0 0,0 1 1 0 0,0 0-1 0 0,0-1 0 0 0,0 1 1 0 0,0 0-1 0 0,1-1 1 0 0,-1 1-1 0 0,0 0 1 0 0,0-1-1 0 0,0 1 1 0 0,0 0-1 0 0,0-1 1 0 0,1 1-1 0 0,-1 0 0 0 0,0-1 1 0 0,0 1-1 0 0,0 0 1 0 0,1 0-1 0 0,-1-1 1 0 0,0 1-1 0 0,1 0 1 0 0,-1 0-1 0 0,0-1 1 0 0,0 1-1 0 0,1 0 0 0 0,-1 0 1 0 0,1 0-1 0 0,19-2 589 0 0,20 9 34 0 0,-30-2-591 0 0,-1 0-1 0 0,0 0 1 0 0,0 1-1 0 0,0 0 1 0 0,0 1-1 0 0,-1 0 1 0 0,0 0-1 0 0,-1 1 1 0 0,0 0-1 0 0,10 13 1 0 0,-3 0-50 0 0,1 0 0 0 0,-2 1 0 0 0,12 30 1 0 0,-21-45-2 0 0,-1 0 1 0 0,0 0-1 0 0,0 1 0 0 0,-1-1 1 0 0,0 1-1 0 0,-1 0 0 0 0,1 0 1 0 0,-1 0-1 0 0,-1 0 1 0 0,0 0-1 0 0,0 0 0 0 0,0-1 1 0 0,-1 1-1 0 0,0 0 1 0 0,-1 0-1 0 0,0 0 0 0 0,0-1 1 0 0,0 1-1 0 0,-1-1 1 0 0,0 1-1 0 0,-1-1 0 0 0,0 0 1 0 0,-8 12-1 0 0,-3 4 37 0 0,-1 0-1 0 0,-22 24 0 0 0,31-38-32 0 0,-1-1 0 0 0,0 0 0 0 0,-1 0 0 0 0,0 0 0 0 0,0-1 0 0 0,-1-1 0 0 0,-19 11 0 0 0,26-16-9 0 0,0-1 0 0 0,0 1 1 0 0,0-1-1 0 0,-1 1 0 0 0,1-1 0 0 0,0 0 1 0 0,0 0-1 0 0,0 0 0 0 0,-1-1 0 0 0,1 1 1 0 0,0-1-1 0 0,0 0 0 0 0,0 0 0 0 0,0 0 1 0 0,0 0-1 0 0,0-1 0 0 0,0 1 0 0 0,1-1 1 0 0,-1 1-1 0 0,0-1 0 0 0,-3-3 0 0 0,-1-1-426 0 0,1 1-1 0 0,-1-1 0 0 0,1-1 0 0 0,1 1 0 0 0,-1-1 0 0 0,-8-13 0 0 0,11 11-2258 0 0</inkml:trace>
</inkml:ink>
</file>

<file path=ppt/ink/ink3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09.793"/>
    </inkml:context>
    <inkml:brush xml:id="br0">
      <inkml:brushProperty name="width" value="0.1" units="cm"/>
      <inkml:brushProperty name="height" value="0.1" units="cm"/>
      <inkml:brushProperty name="color" value="#008C3A"/>
    </inkml:brush>
  </inkml:definitions>
  <inkml:trace contextRef="#ctx0" brushRef="#br0">363 59 3223 0 0,'4'-55'16368'0'0,"-6"54"-15882"0"0,1 1-322 0 0,-1-1 1 0 0,1 1-1 0 0,-1-1 1 0 0,0 1-1 0 0,1 0 1 0 0,-1 0 0 0 0,1 0-1 0 0,-1 0 1 0 0,0 0-1 0 0,1 0 1 0 0,-1 0-1 0 0,1 0 1 0 0,-4 2-1 0 0,-13 3 76 0 0,0 2-1 0 0,1 0 0 0 0,-1 2 1 0 0,1-1-1 0 0,1 2 1 0 0,0 0-1 0 0,0 1 0 0 0,-14 14 1 0 0,4-1 32 0 0,1 1 0 0 0,1 1 0 0 0,-29 43 0 0 0,47-61-178 0 0,0 0 0 0 0,1 0 0 0 0,0 1 0 0 0,1 0 0 0 0,-1 0-1 0 0,2 0 1 0 0,0 0 0 0 0,-4 14 0 0 0,7-19-66 0 0,-1 0-1 0 0,1 0 0 0 0,0 0 1 0 0,0 0-1 0 0,0-1 0 0 0,1 1 1 0 0,-1 0-1 0 0,1 0 0 0 0,0 0 1 0 0,0 0-1 0 0,0-1 0 0 0,0 1 1 0 0,1-1-1 0 0,0 1 0 0 0,0-1 1 0 0,0 1-1 0 0,0-1 0 0 0,0 0 1 0 0,0 0-1 0 0,1 0 0 0 0,0 0 1 0 0,-1 0-1 0 0,7 4 0 0 0,6 3 19 0 0,0-1 0 0 0,1 0-1 0 0,-1 0 1 0 0,2-2 0 0 0,-1 0 0 0 0,1-1-1 0 0,1-1 1 0 0,30 6 0 0 0,6-3-1263 0 0,86 3 1 0 0,-107-9-232 0 0</inkml:trace>
</inkml:ink>
</file>

<file path=ppt/ink/ink3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10.290"/>
    </inkml:context>
    <inkml:brush xml:id="br0">
      <inkml:brushProperty name="width" value="0.1" units="cm"/>
      <inkml:brushProperty name="height" value="0.1" units="cm"/>
      <inkml:brushProperty name="color" value="#008C3A"/>
    </inkml:brush>
  </inkml:definitions>
  <inkml:trace contextRef="#ctx0" brushRef="#br0">30 47 6911 0 0,'-26'4'14574'0'0,"25"-5"-14471"0"0,1 1 1 0 0,0-1 0 0 0,-1 1 0 0 0,1 0 0 0 0,0-1 0 0 0,0 1-1 0 0,-1-1 1 0 0,1 1 0 0 0,0-1 0 0 0,0 1 0 0 0,0-1 0 0 0,0 1-1 0 0,0-1 1 0 0,0 1 0 0 0,0-1 0 0 0,0 1 0 0 0,0-1 0 0 0,0 1-1 0 0,0-1 1 0 0,0 1 0 0 0,0-1 0 0 0,0 1 0 0 0,0-1 0 0 0,1 1 0 0 0,-1-1-1 0 0,0 1 1 0 0,0-1 0 0 0,0 1 0 0 0,1 0 0 0 0,-1-1 0 0 0,0 1-1 0 0,1-1 1 0 0,19-11 1302 0 0,23 1-445 0 0,-7 6-690 0 0,1 2 0 0 0,0 2 0 0 0,-1 1 0 0 0,1 2 0 0 0,-1 1 0 0 0,55 13 0 0 0,-87-16-664 0 0,0 1 1 0 0,0-1-1 0 0,0-1 0 0 0,0 1 0 0 0,1 0 1 0 0,-1-1-1 0 0,0 0 0 0 0,0 0 0 0 0,0 0 1 0 0,0-1-1 0 0,0 1 0 0 0,-1-1 0 0 0,1 0 1 0 0,0 0-1 0 0,5-4 0 0 0,-4 2-1243 0 0</inkml:trace>
</inkml:ink>
</file>

<file path=ppt/ink/ink3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10.639"/>
    </inkml:context>
    <inkml:brush xml:id="br0">
      <inkml:brushProperty name="width" value="0.1" units="cm"/>
      <inkml:brushProperty name="height" value="0.1" units="cm"/>
      <inkml:brushProperty name="color" value="#008C3A"/>
    </inkml:brush>
  </inkml:definitions>
  <inkml:trace contextRef="#ctx0" brushRef="#br0">0 17 5527 0 0,'5'-11'13261'0'0,"32"7"-8433"0"0,-32 4-4446 0 0,186-1 3776 0 0,-1 12-5651 0 0,-173-10-275 0 0</inkml:trace>
</inkml:ink>
</file>

<file path=ppt/ink/ink3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1.345"/>
    </inkml:context>
    <inkml:brush xml:id="br0">
      <inkml:brushProperty name="width" value="0.1" units="cm"/>
      <inkml:brushProperty name="height" value="0.1" units="cm"/>
      <inkml:brushProperty name="color" value="#008C3A"/>
    </inkml:brush>
  </inkml:definitions>
  <inkml:trace contextRef="#ctx0" brushRef="#br0">67 23 6447 0 0,'1'-23'18722'0'0,"-8"49"-17622"0"0,-6 43-1552 0 0,10-53 866 0 0,-7 35-205 0 0,-1 5-107 0 0,1 0-1 0 0,3 1 1 0 0,1 63 0 0 0,6-112-415 0 0,0 3 433 0 0,0 0-1 0 0,1 0 1 0 0,1 0-1 0 0,0 0 1 0 0,4 13-1 0 0,-5-22-168 0 0,-1 0 0 0 0,1 0 0 0 0,0 0 0 0 0,0 0 0 0 0,0-1 0 0 0,1 1 0 0 0,-1 0 0 0 0,0 0 1 0 0,1-1-1 0 0,-1 1 0 0 0,1-1 0 0 0,-1 0 0 0 0,1 1 0 0 0,2 0 0 0 0,-2-1-216 0 0,0 0-1 0 0,0 0 1 0 0,0-1-1 0 0,0 1 1 0 0,0-1 0 0 0,0 0-1 0 0,0 1 1 0 0,0-1 0 0 0,1 0-1 0 0,-1 0 1 0 0,0 0 0 0 0,0-1-1 0 0,0 1 1 0 0,0 0 0 0 0,0-1-1 0 0,4-1 1 0 0</inkml:trace>
</inkml:ink>
</file>

<file path=ppt/ink/ink3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1.835"/>
    </inkml:context>
    <inkml:brush xml:id="br0">
      <inkml:brushProperty name="width" value="0.1" units="cm"/>
      <inkml:brushProperty name="height" value="0.1" units="cm"/>
      <inkml:brushProperty name="color" value="#008C3A"/>
    </inkml:brush>
  </inkml:definitions>
  <inkml:trace contextRef="#ctx0" brushRef="#br0">68 34 3223 0 0,'5'-25'17192'0'0,"-12"34"-16858"0"0,0 0 0 0 0,0 0 0 0 0,1 1-1 0 0,0 0 1 0 0,1 1 0 0 0,0-1 0 0 0,0 1 0 0 0,1 0 0 0 0,1 0-1 0 0,0 0 1 0 0,-3 21 0 0 0,2-3 27 0 0,1 0-1 0 0,2 0 1 0 0,3 47-1 0 0,-2-72-323 0 0,1 1-1 0 0,0-1 1 0 0,0 1-1 0 0,0-1 1 0 0,0 0-1 0 0,1 0 1 0 0,-1 0-1 0 0,1 0 1 0 0,0 0 0 0 0,1 0-1 0 0,-1 0 1 0 0,0 0-1 0 0,1-1 1 0 0,0 1-1 0 0,0-1 1 0 0,0 0-1 0 0,0 0 1 0 0,1 0-1 0 0,-1 0 1 0 0,1-1-1 0 0,0 1 1 0 0,0-1 0 0 0,0 0-1 0 0,0 0 1 0 0,0 0-1 0 0,0-1 1 0 0,0 1-1 0 0,0-1 1 0 0,1 0-1 0 0,-1-1 1 0 0,0 1-1 0 0,10 0 1 0 0,11 0 32 0 0,0-1 0 0 0,1-1 1 0 0,-1-2-1 0 0,36-7 0 0 0,-59 10-61 0 0,12-2 29 0 0,-1-1 0 0 0,0 0 0 0 0,0-1 0 0 0,0 0 0 0 0,0-1 0 0 0,0 0 0 0 0,-1-1-1 0 0,13-9 1 0 0,-22 13-24 0 0,1-1 0 0 0,-1 0 0 0 0,0 1-1 0 0,0-1 1 0 0,0-1 0 0 0,-1 1 0 0 0,1 0-1 0 0,-1-1 1 0 0,0 1 0 0 0,0-1 0 0 0,0 0 0 0 0,0 0-1 0 0,-1 1 1 0 0,1-1 0 0 0,-1 0 0 0 0,0-1-1 0 0,0 1 1 0 0,-1 0 0 0 0,1 0 0 0 0,-1 0-1 0 0,0 0 1 0 0,0-1 0 0 0,0 1 0 0 0,-1 0 0 0 0,1 0-1 0 0,-1 0 1 0 0,0 0 0 0 0,0 0 0 0 0,0 0-1 0 0,-3-4 1 0 0,0-2 7 0 0,0 1 0 0 0,-1-1 1 0 0,0 1-1 0 0,0 0 0 0 0,-1 1 0 0 0,0-1 0 0 0,-1 1 1 0 0,0 0-1 0 0,0 1 0 0 0,-1 0 0 0 0,1 0 0 0 0,-17-10 1 0 0,-7-2-13 0 0,-1 1 1 0 0,-46-18-1 0 0,13 6-185 0 0,51 18-2538 0 0</inkml:trace>
</inkml:ink>
</file>

<file path=ppt/ink/ink3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2.586"/>
    </inkml:context>
    <inkml:brush xml:id="br0">
      <inkml:brushProperty name="width" value="0.1" units="cm"/>
      <inkml:brushProperty name="height" value="0.1" units="cm"/>
      <inkml:brushProperty name="color" value="#008C3A"/>
    </inkml:brush>
  </inkml:definitions>
  <inkml:trace contextRef="#ctx0" brushRef="#br0">135 1 10391 0 0,'7'6'11309'0'0,"-7"-5"-11032"0"0,-14 8-39 0 0,0 0 1 0 0,1 1-1 0 0,0 1 1 0 0,1 0 0 0 0,0 1-1 0 0,-16 20 1 0 0,24-27-172 0 0,0 0 1 0 0,1 0-1 0 0,-1 0 1 0 0,1 1-1 0 0,0 0 0 0 0,0-1 1 0 0,1 1-1 0 0,0 0 1 0 0,0 0-1 0 0,0 0 1 0 0,1 1-1 0 0,0-1 1 0 0,0 0-1 0 0,1 1 0 0 0,-1-1 1 0 0,1 0-1 0 0,1 1 1 0 0,-1-1-1 0 0,1 0 1 0 0,2 9-1 0 0,-1-12-58 0 0,-1-1 0 0 0,0 0 0 0 0,0 0 0 0 0,1 0 0 0 0,0 0-1 0 0,-1 0 1 0 0,1 0 0 0 0,0-1 0 0 0,0 1 0 0 0,0 0 0 0 0,0-1 0 0 0,0 1 0 0 0,0-1-1 0 0,0 0 1 0 0,1 0 0 0 0,-1 0 0 0 0,0 0 0 0 0,1 0 0 0 0,-1 0 0 0 0,0-1 0 0 0,1 1-1 0 0,3-1 1 0 0,65 5 306 0 0,-49-5-258 0 0,31 1 22 0 0,62 4 782 0 0,-105-3-818 0 0,0-1-1 0 0,0 1 1 0 0,0 1-1 0 0,-1-1 1 0 0,1 2-1 0 0,-1-1 1 0 0,0 1-1 0 0,15 9 1 0 0,-18-8 30 0 0,-1 0 1 0 0,1 0 0 0 0,-1 1-1 0 0,0 0 1 0 0,-1 0-1 0 0,0 0 1 0 0,0 0-1 0 0,0 1 1 0 0,0-1 0 0 0,-1 1-1 0 0,0 0 1 0 0,-1 0-1 0 0,0 0 1 0 0,0 0-1 0 0,2 12 1 0 0,-4-16-48 0 0,0 0 0 0 0,0 1 0 0 0,0-1-1 0 0,0 1 1 0 0,-1-1 0 0 0,1 1 0 0 0,-1-1 0 0 0,0 0 0 0 0,0 0 0 0 0,0 1-1 0 0,-1-1 1 0 0,1 0 0 0 0,-1 0 0 0 0,1 0 0 0 0,-1 0 0 0 0,0 0 0 0 0,0-1-1 0 0,0 1 1 0 0,-1 0 0 0 0,1-1 0 0 0,-1 0 0 0 0,1 1 0 0 0,-1-1 0 0 0,0 0-1 0 0,0-1 1 0 0,0 1 0 0 0,0 0 0 0 0,0-1 0 0 0,0 1 0 0 0,0-1 0 0 0,-1 0-1 0 0,-4 1 1 0 0,-12 2 43 0 0,0 0-1 0 0,0-1 1 0 0,0-1-1 0 0,-28-1 1 0 0,26-1 3 0 0,-14 4-135 0 0,-30 0 712 0 0,62-4-1074 0 0,0-1 0 0 0,0 1 0 0 0,0 0 0 0 0,-1-1 0 0 0,1 0 1 0 0,0 0-1 0 0,0 0 0 0 0,0-1 0 0 0,0 1 0 0 0,1-1 0 0 0,-1 0 1 0 0,-3-2-1 0 0</inkml:trace>
</inkml:ink>
</file>

<file path=ppt/ink/ink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1.415"/>
    </inkml:context>
    <inkml:brush xml:id="br0">
      <inkml:brushProperty name="width" value="0.1" units="cm"/>
      <inkml:brushProperty name="height" value="0.1" units="cm"/>
      <inkml:brushProperty name="color" value="#008C3A"/>
    </inkml:brush>
  </inkml:definitions>
  <inkml:trace contextRef="#ctx0" brushRef="#br0">1 145 8751 0 0,'1'-4'10114'0'0,"9"-13"-8117"0"0,4 9-1575 0 0,0 0 1 0 0,0 2-1 0 0,1 0 0 0 0,-1 0 1 0 0,2 1-1 0 0,-1 1 0 0 0,24-3 1 0 0,-19 3-209 0 0,52-11 166 0 0,41-9-307 0 0,-40 2-3526 0 0,-52 14-4371 0 0</inkml:trace>
</inkml:ink>
</file>

<file path=ppt/ink/ink3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2.934"/>
    </inkml:context>
    <inkml:brush xml:id="br0">
      <inkml:brushProperty name="width" value="0.1" units="cm"/>
      <inkml:brushProperty name="height" value="0.1" units="cm"/>
      <inkml:brushProperty name="color" value="#008C3A"/>
    </inkml:brush>
  </inkml:definitions>
  <inkml:trace contextRef="#ctx0" brushRef="#br0">1 51 16439 0 0,'21'-27'3051'0'0,"-16"23"-2414"0"0,1 1-1 0 0,-1 1 1 0 0,1-1 0 0 0,0 1-1 0 0,0 0 1 0 0,1 1 0 0 0,-1-1 0 0 0,0 1-1 0 0,9 0 1 0 0,63-2 801 0 0,-61 4-1086 0 0,1-1-337 0 0,0 2 0 0 0,0 0 0 0 0,0 1 0 0 0,0 1 0 0 0,20 6 0 0 0,16 9-4688 0 0</inkml:trace>
</inkml:ink>
</file>

<file path=ppt/ink/ink3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3.281"/>
    </inkml:context>
    <inkml:brush xml:id="br0">
      <inkml:brushProperty name="width" value="0.1" units="cm"/>
      <inkml:brushProperty name="height" value="0.1" units="cm"/>
      <inkml:brushProperty name="color" value="#008C3A"/>
    </inkml:brush>
  </inkml:definitions>
  <inkml:trace contextRef="#ctx0" brushRef="#br0">67 11 16063 0 0,'0'0'1620'0'0,"-24"13"494"0"0,16-12-1403 0 0,6-1-567 0 0,0 0 1 0 0,1 0-1 0 0,-1 1 0 0 0,0-1 1 0 0,1 0-1 0 0,-1 0 1 0 0,1 1-1 0 0,-1-1 1 0 0,0 1-1 0 0,1-1 1 0 0,-1 1-1 0 0,1 0 0 0 0,-1 0 1 0 0,1-1-1 0 0,-1 1 1 0 0,1 0-1 0 0,0 0 1 0 0,0 0-1 0 0,-1 1 0 0 0,1-1 1 0 0,0 0-1 0 0,-1 2 1 0 0,5-1 22 0 0,-1 1 0 0 0,1-1 1 0 0,0 0-1 0 0,0 0 0 0 0,0 0 1 0 0,0 0-1 0 0,1-1 0 0 0,-1 1 1 0 0,4 0-1 0 0,6 2-16 0 0,-1-1-1 0 0,1 0 1 0 0,0-1-1 0 0,0 0 1 0 0,-1-1 0 0 0,25-2-1 0 0,-31 1-123 0 0,0 0-1 0 0,-1-1 0 0 0,1 1 1 0 0,0-1-1 0 0,0-1 1 0 0,0 1-1 0 0,-1-1 0 0 0,1 0 1 0 0,-1 0-1 0 0,1-1 1 0 0,-1 0-1 0 0,0 0 0 0 0,0 0 1 0 0,0 0-1 0 0,0-1 1 0 0,-1 0-1 0 0,5-4 0 0 0,-8 7-7 0 0,-1 1-1 0 0,1-1 0 0 0,-1 1 0 0 0,1-1 0 0 0,-1 1 1 0 0,1-1-1 0 0,0 1 0 0 0,-1-1 0 0 0,0 0 0 0 0,1 1 1 0 0,-1-1-1 0 0,1 0 0 0 0,-1 1 0 0 0,0-1 1 0 0,0 0-1 0 0,1 0 0 0 0,-1 1 0 0 0,0-1 0 0 0,0 0 1 0 0,0 0-1 0 0,0 0 0 0 0,0 1 0 0 0,0-1 0 0 0,0 0 1 0 0,0 0-1 0 0,0 0 0 0 0,0 1 0 0 0,0-1 0 0 0,0 0 1 0 0,-1 0-1 0 0,1 1 0 0 0,0-1 0 0 0,-1 0 0 0 0,1 1 1 0 0,0-1-1 0 0,-1 0 0 0 0,1 1 0 0 0,-1-1 0 0 0,1 0 1 0 0,-1 1-1 0 0,1-1 0 0 0,-1 1 0 0 0,0-1 1 0 0,1 1-1 0 0,-1-1 0 0 0,0 1 0 0 0,1-1 0 0 0,-1 1 1 0 0,0 0-1 0 0,0 0 0 0 0,1-1 0 0 0,-1 1 0 0 0,0 0 1 0 0,0 0-1 0 0,1 0 0 0 0,-1-1 0 0 0,0 1 0 0 0,0 0 1 0 0,1 0-1 0 0,-1 0 0 0 0,-1 1 0 0 0,-53 0 148 0 0,51-1-179 0 0,-63 3-1946 0 0</inkml:trace>
</inkml:ink>
</file>

<file path=ppt/ink/ink3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26.105"/>
    </inkml:context>
    <inkml:brush xml:id="br0">
      <inkml:brushProperty name="width" value="0.1" units="cm"/>
      <inkml:brushProperty name="height" value="0.1" units="cm"/>
      <inkml:brushProperty name="color" value="#008C3A"/>
    </inkml:brush>
  </inkml:definitions>
  <inkml:trace contextRef="#ctx0" brushRef="#br0">4914 16 6911 0 0,'9'1'11855'0'0,"-48"-4"-10262"0"0,1 2 1 0 0,-1 1-1 0 0,-55 9 0 0 0,-36 0-1176 0 0,-194 12-72 0 0,-70-1 626 0 0,349-21-881 0 0,-675 9 1158 0 0,411 3-961 0 0,71-4 172 0 0,162-4-368 0 0,8-1-37 0 0,0 3 0 0 0,-76 16 1 0 0,-8 5 3 0 0,-254 12 1 0 0,-66-7 5 0 0,448-30-64 0 0,-1 0 0 0 0,0-2 0 0 0,1-1 0 0 0,-1-1 0 0 0,1-1 0 0 0,0-1 0 0 0,0-1 0 0 0,-25-11 0 0 0,15 7 0 0 0,0 2 0 0 0,0 0 0 0 0,-1 3 0 0 0,0 1 0 0 0,1 1 0 0 0,-1 2 0 0 0,-52 5 0 0 0,79-4 0 0 0,0-1 0 0 0,0 0 0 0 0,0-1 0 0 0,0 1 0 0 0,0-1 0 0 0,1-1 0 0 0,-1 0 0 0 0,0 0 0 0 0,1 0 0 0 0,-9-6 0 0 0,8 4 0 0 0,0 1 0 0 0,0 0 0 0 0,0 1 0 0 0,-1 0 0 0 0,1 0 0 0 0,-1 1 0 0 0,0 0 0 0 0,1 1 0 0 0,-10-1 0 0 0,-30 0-44 0 0,28 1 41 0 0,0 0 0 0 0,1 1 1 0 0,-1 1-1 0 0,0 1 0 0 0,1 1 0 0 0,-30 7 0 0 0,45-7-4 0 0,-1-1 0 0 0,1 1-1 0 0,0-1 1 0 0,0 1 0 0 0,1 1-1 0 0,-1-1 1 0 0,0 0 0 0 0,1 1 0 0 0,0 0-1 0 0,0 0 1 0 0,0 0 0 0 0,1 0-1 0 0,-1 0 1 0 0,-2 6 0 0 0,-26 70-23 0 0,26-63 30 0 0,-47 199-52 0 0,46-187 51 0 0,-5 45 1 0 0,-3 97 0 0 0,-2 21 0 0 0,13-146 0 0 0,2-1 0 0 0,2 1 0 0 0,2 0 0 0 0,2-1 0 0 0,14 59 0 0 0,6 58 0 0 0,-25-161 0 0 0,0 1 0 0 0,1 0 0 0 0,-1 1 0 0 0,0-1 0 0 0,1 0 0 0 0,0 0 0 0 0,0 1 0 0 0,-1-1 0 0 0,1 0 0 0 0,1 0 0 0 0,-1 0 0 0 0,0 0 0 0 0,0 0 0 0 0,1 0 0 0 0,1 2 0 0 0,2 0-11 0 0,1 0 9 0 0,-1 0-1 0 0,1-1 0 0 0,0 0 1 0 0,0 0-1 0 0,0-1 1 0 0,1 1-1 0 0,-1-1 0 0 0,1-1 1 0 0,11 3-1 0 0,67 1-19 0 0,-34-3 17 0 0,298 5-59 0 0,-109 6 64 0 0,-165-5 0 0 0,149-5 0 0 0,170-51 0 0 0,-363 44 0 0 0,50-4 0 0 0,94 3 0 0 0,-97 5 0 0 0,114-15 0 0 0,-102 6-25 0 0,163 3 1 0 0,-99 7 9 0 0,121 9 112 0 0,-1 0-2 0 0,-37-1-95 0 0,-147-2 0 0 0,130-8 0 0 0,-80-9-12 0 0,218-20-40 0 0,-59 21 15 0 0,-58 6-9 0 0,-180 2 41 0 0,0 3 1 0 0,89 14-1 0 0,-69-6 6 0 0,-78-9 0 0 0,2-1 10 0 0,0 1 0 0 0,0-1 1 0 0,0 0-1 0 0,0 0 0 0 0,0 0 0 0 0,0-1 0 0 0,0 1 1 0 0,0-1-1 0 0,0 0 0 0 0,0-1 0 0 0,-1 1 1 0 0,10-5-1 0 0,-12 4 31 0 0,2-2-22 0 0,0 0-1 0 0,-1 0 0 0 0,0 0 1 0 0,1-1-1 0 0,-1 0 0 0 0,-1 0 0 0 0,1 1 1 0 0,-1-1-1 0 0,0-1 0 0 0,0 1 1 0 0,0 0-1 0 0,-1-1 0 0 0,0 1 0 0 0,0 0 1 0 0,0-1-1 0 0,-1-7 0 0 0,1 10-56 0 0,2-223 267 0 0,-2 41-244 0 0,10-199 14 0 0,-19 250 94 0 0,3 97-87 0 0,3 0 0 0 0,0-1 0 0 0,3 1-1 0 0,7-56 1 0 0,-6 87-8 0 0,0-7-2 0 0,2 0 0 0 0,0 0 0 0 0,0 1 0 0 0,1-1 1 0 0,1 1-1 0 0,0 0 0 0 0,15-21 0 0 0,-18 29 3 0 0,-1 1 0 0 0,-1 0 0 0 0,-3 2 0 0 0,0 1 0 0 0,-1-1 0 0 0,1 0 0 0 0,0 0 0 0 0,-1 1 0 0 0,1-1 0 0 0,0 1 0 0 0,-1 0 0 0 0,1 0 0 0 0,-1 0 0 0 0,1 0 0 0 0,-5 1 0 0 0,6-1 0 0 0,-23-2 19 0 0,1 0 1 0 0,-40-9-1 0 0,-31-4-13 0 0,-107 9-314 0 0,210 2-2293 0 0</inkml:trace>
</inkml:ink>
</file>

<file path=ppt/ink/ink3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4"/>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5"/>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6"/>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7"/>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8"/>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39"/>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0"/>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1.762"/>
    </inkml:context>
    <inkml:brush xml:id="br0">
      <inkml:brushProperty name="width" value="0.1" units="cm"/>
      <inkml:brushProperty name="height" value="0.1" units="cm"/>
      <inkml:brushProperty name="color" value="#008C3A"/>
    </inkml:brush>
  </inkml:definitions>
  <inkml:trace contextRef="#ctx0" brushRef="#br0">0 14 10135 0 0,'0'0'8907'0'0,"25"17"-5839"0"0,14 10-1677 0 0,0 3 0 0 0,38 37 0 0 0,-31-19-3302 0 0,-4 3-4052 0 0</inkml:trace>
  <inkml:trace contextRef="#ctx0" brushRef="#br0" timeOffset="1">280 0 12439 0 0,'-28'12'1544'0'0,"17"-6"-488"0"0,1 1 0 0 0,0 0 0 0 0,0 0 0 0 0,1 1 0 0 0,-17 18 0 0 0,12-10-208 0 0,1 1-1 0 0,-21 35 1 0 0,13-13-1199 0 0,2 2 0 0 0,-21 65 0 0 0,34-84-4960 0 0,1-3-1780 0 0</inkml:trace>
</inkml:ink>
</file>

<file path=ppt/ink/ink3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1"/>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2"/>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3"/>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4"/>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5"/>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6"/>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7"/>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8"/>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49"/>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0"/>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2.130"/>
    </inkml:context>
    <inkml:brush xml:id="br0">
      <inkml:brushProperty name="width" value="0.1" units="cm"/>
      <inkml:brushProperty name="height" value="0.1" units="cm"/>
      <inkml:brushProperty name="color" value="#008C3A"/>
    </inkml:brush>
  </inkml:definitions>
  <inkml:trace contextRef="#ctx0" brushRef="#br0">23 1 5983 0 0,'0'0'464'0'0,"-1"6"370"0"0,-3 24 6863 0 0,3-27-7353 0 0,-9 107 7916 0 0,4 4-5925 0 0,6-79-2386 0 0,1 0-1 0 0,1 1 1 0 0,3-1 0 0 0,10 46-1 0 0,-14-76-729 0 0,5 15 668 0 0</inkml:trace>
</inkml:ink>
</file>

<file path=ppt/ink/ink3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1"/>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2"/>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3"/>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4"/>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5"/>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6"/>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7"/>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8"/>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59"/>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0"/>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2.475"/>
    </inkml:context>
    <inkml:brush xml:id="br0">
      <inkml:brushProperty name="width" value="0.1" units="cm"/>
      <inkml:brushProperty name="height" value="0.1" units="cm"/>
      <inkml:brushProperty name="color" value="#008C3A"/>
    </inkml:brush>
  </inkml:definitions>
  <inkml:trace contextRef="#ctx0" brushRef="#br0">37 1 8751 0 0,'-18'12'9475'0'0,"15"-3"-8697"0"0,-1 1 1 0 0,1 0-1 0 0,1-1 1 0 0,0 1-1 0 0,0 0 1 0 0,1 0-1 0 0,0 1 1 0 0,1 11-1 0 0,8 88-330 0 0,-5-88-124 0 0,19 147 30 0 0,-17-142-734 0 0,1-1 1 0 0,2 0-1 0 0,0 0 0 0 0,15 29 0 0 0,-19-48-1309 0 0</inkml:trace>
</inkml:ink>
</file>

<file path=ppt/ink/ink3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1"/>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2"/>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3"/>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4"/>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5"/>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6"/>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7"/>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8"/>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69"/>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0"/>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2.826"/>
    </inkml:context>
    <inkml:brush xml:id="br0">
      <inkml:brushProperty name="width" value="0.1" units="cm"/>
      <inkml:brushProperty name="height" value="0.1" units="cm"/>
      <inkml:brushProperty name="color" value="#008C3A"/>
    </inkml:brush>
  </inkml:definitions>
  <inkml:trace contextRef="#ctx0" brushRef="#br0">85 47 4607 0 0,'-6'2'111'0'0,"1"1"-1"0"0,0-1 1 0 0,0 1-1 0 0,0 1 1 0 0,0-1-1 0 0,0 1 1 0 0,1 0-1 0 0,-1 0 0 0 0,1 0 1 0 0,0 1-1 0 0,-6 7 1 0 0,8-7 532 0 0,-1-1 0 0 0,0 0 0 0 0,1 1 0 0 0,0 0 0 0 0,0-1 0 0 0,0 1 0 0 0,1 0 1 0 0,-1 0-1 0 0,1 0 0 0 0,0 0 0 0 0,1 0 0 0 0,-1 1 0 0 0,1-1 0 0 0,0 5 0 0 0,1-8-487 0 0,-1 0 0 0 0,0-1-1 0 0,0 1 1 0 0,1 0 0 0 0,-1 0 0 0 0,1-1-1 0 0,0 1 1 0 0,-1 0 0 0 0,1-1 0 0 0,0 1-1 0 0,0-1 1 0 0,0 1 0 0 0,0-1-1 0 0,0 1 1 0 0,0-1 0 0 0,1 0 0 0 0,-1 1-1 0 0,0-1 1 0 0,1 0 0 0 0,-1 0 0 0 0,1 0-1 0 0,1 1 1 0 0,1-1 66 0 0,-1 1 1 0 0,1-1-1 0 0,0 0 1 0 0,0 0-1 0 0,-1-1 0 0 0,1 1 1 0 0,0-1-1 0 0,0 0 0 0 0,7 0 1 0 0,4-2 191 0 0,-1 0-1 0 0,0-1 1 0 0,0 0 0 0 0,20-9 0 0 0,125-60 1186 0 0,-105 45-1112 0 0,1 3 0 0 0,108-33-1 0 0,-144 53-458 0 0,-1 0 0 0 0,1 1 0 0 0,0 1-1 0 0,-1 1 1 0 0,1 0 0 0 0,0 2-1 0 0,0 0 1 0 0,0 1 0 0 0,0 1-1 0 0,-1 1 1 0 0,0 0 0 0 0,1 1-1 0 0,24 11 1 0 0,-18-3-56 0 0,0 1 0 0 0,-1 2 0 0 0,26 20-1 0 0,11 7-3015 0 0,-41-31-5557 0 0</inkml:trace>
</inkml:ink>
</file>

<file path=ppt/ink/ink3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1"/>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2"/>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3"/>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4"/>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5"/>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6"/>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7"/>
    </inkml:context>
    <inkml:brush xml:id="br0">
      <inkml:brushProperty name="width" value="0.1" units="cm"/>
      <inkml:brushProperty name="height" value="0.1" units="cm"/>
      <inkml:brushProperty name="color" value="#004F8B"/>
    </inkml:brush>
  </inkml:definitions>
  <inkml:trace contextRef="#ctx0" brushRef="#br0">0 17 1375 0 0,'0'0'3751'0'0,"2"-2"-3523"0"0,4-5-168 0 0,-5 5 501 0 0,0-3-489 0 0</inkml:trace>
</inkml:ink>
</file>

<file path=ppt/ink/ink3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8"/>
    </inkml:context>
    <inkml:brush xml:id="br0">
      <inkml:brushProperty name="width" value="0.1" units="cm"/>
      <inkml:brushProperty name="height" value="0.1" units="cm"/>
      <inkml:brushProperty name="color" value="#004F8B"/>
    </inkml:brush>
  </inkml:definitions>
  <inkml:trace contextRef="#ctx0" brushRef="#br0">568 1 3223 0 0,'0'0'15031'0'0,"-42"-1"-13600"0"0,5 5-1018 0 0,1 0 0 0 0,1 3 1 0 0,-1 1-1 0 0,-42 15 0 0 0,70-18-342 0 0,0-1-1 0 0,0 1 1 0 0,1 0 0 0 0,-1 0-1 0 0,1 1 1 0 0,0 0-1 0 0,1 1 1 0 0,-1-1-1 0 0,1 1 1 0 0,-7 11 0 0 0,-9 14 157 0 0,-18 37 1 0 0,31-54-151 0 0,2-3-33 0 0,-1-1 1 0 0,-1 0-1 0 0,1 0 0 0 0,-12 9 0 0 0,13-14-11 0 0,0 2-1 0 0,0-1 0 0 0,1 1 1 0 0,-1 0-1 0 0,2 0 1 0 0,-1 0-1 0 0,1 1 0 0 0,1 0 1 0 0,-6 14-1 0 0,3-1-33 0 0,1-4 0 0 0,1 0 0 0 0,0 0 0 0 0,2 0 0 0 0,-2 22 0 0 0,5-33 0 0 0,0 0 0 0 0,0 0 0 0 0,1-1 0 0 0,0 1 0 0 0,1 0 0 0 0,-1-1 0 0 0,1 1 0 0 0,0-1 0 0 0,1 0 0 0 0,0 1 0 0 0,0-1 0 0 0,0-1 0 0 0,1 1 0 0 0,-1 0 0 0 0,7 7 0 0 0,0-2-38 0 0,-5-4-118 0 0,0-1 1 0 0,0 1 0 0 0,1-1 0 0 0,-1 0-1 0 0,2-1 1 0 0,-1 1 0 0 0,1-1-1 0 0,10 6 1 0 0,-10-9-1345 0 0</inkml:trace>
</inkml:ink>
</file>

<file path=ppt/ink/ink3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79"/>
    </inkml:context>
    <inkml:brush xml:id="br0">
      <inkml:brushProperty name="width" value="0.1" units="cm"/>
      <inkml:brushProperty name="height" value="0.1" units="cm"/>
      <inkml:brushProperty name="color" value="#004F8B"/>
    </inkml:brush>
  </inkml:definitions>
  <inkml:trace contextRef="#ctx0" brushRef="#br0">18 1 11231 0 0,'0'0'9351'0'0,"-14"30"-6817"0"0,11 14-2005 0 0,3 1 0 0 0,1-1-1 0 0,11 67 1 0 0,-12-108-543 0 0,1 1 0 0 0,0 0 1 0 0,0-1-1 0 0,0 1 0 0 0,0-1 0 0 0,0 1 0 0 0,1-1 0 0 0,0 0 1 0 0,-1 1-1 0 0,1-1 0 0 0,0 0 0 0 0,1 0 0 0 0,-1 0 0 0 0,0-1 0 0 0,1 1 1 0 0,4 3-1 0 0,11 3-2870 0 0,4-5-3694 0 0</inkml:trace>
</inkml:ink>
</file>

<file path=ppt/ink/ink3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0"/>
    </inkml:context>
    <inkml:brush xml:id="br0">
      <inkml:brushProperty name="width" value="0.1" units="cm"/>
      <inkml:brushProperty name="height" value="0.1" units="cm"/>
      <inkml:brushProperty name="color" value="#004F8B"/>
    </inkml:brush>
  </inkml:definitions>
  <inkml:trace contextRef="#ctx0" brushRef="#br0">13 55 12895 0 0,'-12'9'10462'0'0,"12"-9"-10426"0"0,0-1-1 0 0,0 1 1 0 0,0-1-1 0 0,0 1 0 0 0,0-1 1 0 0,0 0-1 0 0,0 1 1 0 0,0-1-1 0 0,0 1 0 0 0,0-1 1 0 0,0 1-1 0 0,0-1 1 0 0,0 1-1 0 0,0-1 0 0 0,1 1 1 0 0,-1-1-1 0 0,0 1 1 0 0,0 0-1 0 0,1-1 0 0 0,-1 1 1 0 0,0-1-1 0 0,1 1 1 0 0,-1-1-1 0 0,0 1 0 0 0,1 0 1 0 0,-1-1-1 0 0,0 1 1 0 0,1 0-1 0 0,-1 0 0 0 0,1-1 1 0 0,-1 1-1 0 0,1 0 1 0 0,-1 0-1 0 0,1-1 0 0 0,17-7 427 0 0,0 1-1 0 0,0 0 1 0 0,0 2-1 0 0,0 0 0 0 0,1 0 1 0 0,30-1-1 0 0,-10 2-283 0 0,0 3-1 0 0,48 3 1 0 0,-58 6-42 0 0,9 2-1702 0 0,-37-10 1321 0 0,0 0 0 0 0,0 0 0 0 0,0 0 1 0 0,1 0-1 0 0,-1 0 0 0 0,0 0 0 0 0,0-1 1 0 0,0 1-1 0 0,0 0 0 0 0,0-1 0 0 0,0 1 1 0 0,0-1-1 0 0,0 1 0 0 0,0-1 0 0 0,0 0 1 0 0,0 1-1 0 0,1-2 0 0 0,2-3-1327 0 0</inkml:trace>
</inkml:ink>
</file>

<file path=ppt/ink/ink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2.613"/>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3.709"/>
    </inkml:context>
    <inkml:brush xml:id="br0">
      <inkml:brushProperty name="width" value="0.1" units="cm"/>
      <inkml:brushProperty name="height" value="0.1" units="cm"/>
      <inkml:brushProperty name="color" value="#008C3A"/>
    </inkml:brush>
  </inkml:definitions>
  <inkml:trace contextRef="#ctx0" brushRef="#br0">1 358 8287 0 0,'0'0'756'0'0,"28"3"-356"0"0,3-2 1341 0 0,1-2-1 0 0,0 0 1 0 0,0-3-1 0 0,33-7 1 0 0,21-2-393 0 0,802-44 2625 0 0,-498 40-3497 0 0,147-10-387 0 0,1635-113 350 0 0,-1877 115-284 0 0,300-33 346 0 0,-670 52-1292 0 0,61 4-194 0 0</inkml:trace>
</inkml:ink>
</file>

<file path=ppt/ink/ink3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1"/>
    </inkml:context>
    <inkml:brush xml:id="br0">
      <inkml:brushProperty name="width" value="0.1" units="cm"/>
      <inkml:brushProperty name="height" value="0.1" units="cm"/>
      <inkml:brushProperty name="color" value="#004F8B"/>
    </inkml:brush>
  </inkml:definitions>
  <inkml:trace contextRef="#ctx0" brushRef="#br0">10 74 5983 0 0,'-3'-7'13788'0'0,"-4"-24"-11029"0"0,8 30-2614 0 0,1-1 0 0 0,-1 0 1 0 0,0 0-1 0 0,1 0 0 0 0,-1 0 1 0 0,1 1-1 0 0,-1-1 0 0 0,1 1 1 0 0,0-1-1 0 0,0 1 0 0 0,-1 0 1 0 0,1 0-1 0 0,0-1 0 0 0,0 1 1 0 0,0 1-1 0 0,1-1 0 0 0,-1 0 1 0 0,0 0-1 0 0,0 1 0 0 0,0-1 1 0 0,4 1-1 0 0,55-8 1113 0 0,-52 7-1153 0 0,16 1-520 0 0,1 2 0 0 0,0 0 0 0 0,-1 2 0 0 0,48 12 0 0 0,-39-7-3399 0 0,-15-6-4076 0 0</inkml:trace>
</inkml:ink>
</file>

<file path=ppt/ink/ink3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2"/>
    </inkml:context>
    <inkml:brush xml:id="br0">
      <inkml:brushProperty name="width" value="0.1" units="cm"/>
      <inkml:brushProperty name="height" value="0.1" units="cm"/>
      <inkml:brushProperty name="color" value="#004F8B"/>
    </inkml:brush>
  </inkml:definitions>
  <inkml:trace contextRef="#ctx0" brushRef="#br0">164 51 13391 0 0,'0'0'1591'0'0,"-34"-12"4562"0"0,-70 1-3793 0 0,103 11-2400 0 0,0 0 1 0 0,0 0-1 0 0,-1 0 0 0 0,1 0 0 0 0,0 0 0 0 0,0-1 1 0 0,0 1-1 0 0,-1 0 0 0 0,1-1 0 0 0,0 1 1 0 0,0-1-1 0 0,0 1 0 0 0,0-1 0 0 0,0 0 0 0 0,0 1 1 0 0,0-1-1 0 0,0 0 0 0 0,0 0 0 0 0,-1-1 1 0 0,1 1-148 0 0,1 1 1 0 0,0-1 0 0 0,0 0 0 0 0,-1 0 0 0 0,1 0 0 0 0,0 1 0 0 0,0-1-1 0 0,0 0 1 0 0,0 0 0 0 0,0 1 0 0 0,0-1 0 0 0,0 0 0 0 0,0 0 0 0 0,0 0-1 0 0,1 1 1 0 0,-1-1 0 0 0,0 0 0 0 0,0 0 0 0 0,1 1 0 0 0,-1-1 0 0 0,1-1 0 0 0</inkml:trace>
</inkml:ink>
</file>

<file path=ppt/ink/ink3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3"/>
    </inkml:context>
    <inkml:brush xml:id="br0">
      <inkml:brushProperty name="width" value="0.1" units="cm"/>
      <inkml:brushProperty name="height" value="0.1" units="cm"/>
      <inkml:brushProperty name="color" value="#004F8B"/>
    </inkml:brush>
  </inkml:definitions>
  <inkml:trace contextRef="#ctx0" brushRef="#br0">75 63 9527 0 0,'0'0'432'0'0,"-40"-11"6234"0"0,28 8-2199 0 0,10 2-4328 0 0,1 1 0 0 0,0-1 0 0 0,-1 0 0 0 0,1 1 0 0 0,0-1 0 0 0,-1 0 0 0 0,1 0 0 0 0,0 0 0 0 0,0 0 0 0 0,0 0 0 0 0,0 0 0 0 0,0 0 0 0 0,0 0 0 0 0,0-1 0 0 0,0 1 0 0 0,1 0 0 0 0,-1 0 0 0 0,0-1 0 0 0,1 1 0 0 0,-1-1 0 0 0,0-1 0 0 0,2 2-64 0 0,0 0-1 0 0,-1 1 1 0 0,1-1 0 0 0,0 0 0 0 0,0 0 0 0 0,-1 1 0 0 0,1-1-1 0 0,0 0 1 0 0,0 1 0 0 0,0-1 0 0 0,0 1 0 0 0,0 0-1 0 0,0-1 1 0 0,0 1 0 0 0,0-1 0 0 0,0 1 0 0 0,0 0 0 0 0,0 0-1 0 0,0 0 1 0 0,0 0 0 0 0,2 0 0 0 0,23-3 485 0 0,46-3 866 0 0,-54 4-1365 0 0,0 0 0 0 0,0 1 0 0 0,0 1 0 0 0,18 2 0 0 0,19 1-3502 0 0,-39-5 1570 0 0</inkml:trace>
</inkml:ink>
</file>

<file path=ppt/ink/ink3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4"/>
    </inkml:context>
    <inkml:brush xml:id="br0">
      <inkml:brushProperty name="width" value="0.1" units="cm"/>
      <inkml:brushProperty name="height" value="0.1" units="cm"/>
      <inkml:brushProperty name="color" value="#004F8B"/>
    </inkml:brush>
  </inkml:definitions>
  <inkml:trace contextRef="#ctx0" brushRef="#br0">1 308 3679 0 0,'0'0'12992'0'0,"16"-37"-10888"0"0,-13 24-1881 0 0,1 1 0 0 0,0-1-1 0 0,0 1 1 0 0,1 0 0 0 0,1 1 0 0 0,0-1 0 0 0,0 1-1 0 0,2 1 1 0 0,-1-1 0 0 0,1 1 0 0 0,0 0-1 0 0,1 1 1 0 0,0 0 0 0 0,1 0 0 0 0,0 1-1 0 0,0 0 1 0 0,18-9 0 0 0,-9 5-19 0 0,2 2 1 0 0,-1 1 0 0 0,1 0-1 0 0,0 2 1 0 0,1 0 0 0 0,0 1-1 0 0,0 2 1 0 0,0 0-1 0 0,30-1 1 0 0,-48 5-171 0 0,0-1 0 0 0,-1 1 0 0 0,1 0 0 0 0,0 1 1 0 0,-1-1-1 0 0,1 1 0 0 0,0-1 0 0 0,-1 1 0 0 0,1 0 0 0 0,-1 1 0 0 0,1-1 0 0 0,-1 0 0 0 0,0 1 0 0 0,0 0 0 0 0,1 0 0 0 0,-1 0 0 0 0,-1 0 1 0 0,1 0-1 0 0,0 1 0 0 0,0-1 0 0 0,-1 1 0 0 0,4 4 0 0 0,33 29 406 0 0,-37-35-489 0 0,0 1 0 0 0,0-1 0 0 0,0 0 0 0 0,0 0 0 0 0,0 0 0 0 0,1 0 0 0 0,-1 0 0 0 0,0 0 0 0 0,1-1-1 0 0,-1 1 1 0 0,0-1 0 0 0,1 1 0 0 0,-1-1 0 0 0,1 0 0 0 0,-1 0 0 0 0,1 0 0 0 0,-1-1 0 0 0,0 1 0 0 0,5-1 0 0 0,-1-4-738 0 0</inkml:trace>
</inkml:ink>
</file>

<file path=ppt/ink/ink3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5"/>
    </inkml:context>
    <inkml:brush xml:id="br0">
      <inkml:brushProperty name="width" value="0.1" units="cm"/>
      <inkml:brushProperty name="height" value="0.1" units="cm"/>
      <inkml:brushProperty name="color" value="#004F8B"/>
    </inkml:brush>
  </inkml:definitions>
  <inkml:trace contextRef="#ctx0" brushRef="#br0">36 3 8663 0 0,'-5'-2'13816'0'0,"-3"26"-13718"0"0,2 1-1 0 0,0 0 0 0 0,2 0 1 0 0,1 0-1 0 0,1 1 0 0 0,1 0 0 0 0,1-1 1 0 0,1 1-1 0 0,2-1 0 0 0,0 0 1 0 0,2 1-1 0 0,9 28 0 0 0,-4-41-3812 0 0</inkml:trace>
</inkml:ink>
</file>

<file path=ppt/ink/ink3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6"/>
    </inkml:context>
    <inkml:brush xml:id="br0">
      <inkml:brushProperty name="width" value="0.1" units="cm"/>
      <inkml:brushProperty name="height" value="0.1" units="cm"/>
      <inkml:brushProperty name="color" value="#004F8B"/>
    </inkml:brush>
  </inkml:definitions>
  <inkml:trace contextRef="#ctx0" brushRef="#br0">0 13 5063 0 0,'12'3'8781'0'0,"15"4"-6404"0"0,15-7 255 0 0,23-11 1149 0 0,-48 7-2663 0 0,1 1 1 0 0,29-2 0 0 0,-46 5-579 0 0,15 8-486 0 0,-14-7-171 0 0,1 0-349 0 0,0-1 0 0 0,0 1 1 0 0,0 0-1 0 0,0-1 0 0 0,0 0 0 0 0,0 0 0 0 0,0 0 0 0 0,0 0 0 0 0,5-1 1 0 0,-1-1-1217 0 0</inkml:trace>
</inkml:ink>
</file>

<file path=ppt/ink/ink3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7"/>
    </inkml:context>
    <inkml:brush xml:id="br0">
      <inkml:brushProperty name="width" value="0.1" units="cm"/>
      <inkml:brushProperty name="height" value="0.1" units="cm"/>
      <inkml:brushProperty name="color" value="#004F8B"/>
    </inkml:brush>
  </inkml:definitions>
  <inkml:trace contextRef="#ctx0" brushRef="#br0">1 19 5527 0 0,'7'1'9418'0'0,"23"-1"-6169"0"0,104-10 2966 0 0,70 1-6100 0 0,-151 9-2139 0 0,-37 0 275 0 0</inkml:trace>
</inkml:ink>
</file>

<file path=ppt/ink/ink3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8"/>
    </inkml:context>
    <inkml:brush xml:id="br0">
      <inkml:brushProperty name="width" value="0.1" units="cm"/>
      <inkml:brushProperty name="height" value="0.1" units="cm"/>
      <inkml:brushProperty name="color" value="#004F8B"/>
    </inkml:brush>
  </inkml:definitions>
  <inkml:trace contextRef="#ctx0" brushRef="#br0">1 39 6391 0 0,'9'-5'13322'0'0,"34"-16"-12266"0"0,-25 17-765 0 0,0 0 0 0 0,0 2 0 0 0,1 0 0 0 0,-1 2 0 0 0,0 0 0 0 0,1 1 0 0 0,-1 0 0 0 0,0 2 0 0 0,27 6 0 0 0,-33-6-213 0 0,0 1 1 0 0,-1 1-1 0 0,0 0 1 0 0,0 0-1 0 0,0 1 0 0 0,0 1 1 0 0,-1 0-1 0 0,0 0 1 0 0,0 1-1 0 0,-1 0 0 0 0,0 0 1 0 0,-1 1-1 0 0,0 1 1 0 0,14 19-1 0 0,-7-1-45 0 0,-1 1-1 0 0,-1 1 1 0 0,-1 0-1 0 0,-2 0 1 0 0,8 45-1 0 0,-6-29-19 0 0,-10-41-813 0 0,5 22-7889 0 0</inkml:trace>
</inkml:ink>
</file>

<file path=ppt/ink/ink3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89"/>
    </inkml:context>
    <inkml:brush xml:id="br0">
      <inkml:brushProperty name="width" value="0.1" units="cm"/>
      <inkml:brushProperty name="height" value="0.1" units="cm"/>
      <inkml:brushProperty name="color" value="#004F8B"/>
    </inkml:brush>
  </inkml:definitions>
  <inkml:trace contextRef="#ctx0" brushRef="#br0">0 29 9359 0 0,'13'-28'14239'0'0,"-8"47"-13876"0"0,-1 0 0 0 0,-1 1 0 0 0,-1-1-1 0 0,-1 1 1 0 0,-1 23 0 0 0,-1-17-319 0 0,2-1-1 0 0,6 42 1 0 0,-4-53-316 0 0,-1-4 383 0 0,0-1 0 0 0,0 1 0 0 0,0-1 0 0 0,2 0 0 0 0,-1 0 0 0 0,6 10 0 0 0,-8-17-263 0 0,0-1 1 0 0,0 1 0 0 0,1-1-1 0 0,-1 1 1 0 0,1-1-1 0 0,-1 1 1 0 0,1-1-1 0 0,-1 0 1 0 0,1 0-1 0 0,0 0 1 0 0,0 0 0 0 0,-1 0-1 0 0,1 0 1 0 0,0 0-1 0 0,0 0 1 0 0,0-1-1 0 0,0 1 1 0 0,0-1 0 0 0,0 0-1 0 0,0 1 1 0 0,0-1-1 0 0,0 0 1 0 0,0 0-1 0 0,0 0 1 0 0,0 0 0 0 0,0-1-1 0 0,0 1 1 0 0,0-1-1 0 0,0 1 1 0 0,0-1-1 0 0,0 1 1 0 0,0-1-1 0 0,0 0 1 0 0,-1 0 0 0 0,3-1-1 0 0,3-2-2666 0 0</inkml:trace>
</inkml:ink>
</file>

<file path=ppt/ink/ink3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0"/>
    </inkml:context>
    <inkml:brush xml:id="br0">
      <inkml:brushProperty name="width" value="0.1" units="cm"/>
      <inkml:brushProperty name="height" value="0.1" units="cm"/>
      <inkml:brushProperty name="color" value="#004F8B"/>
    </inkml:brush>
  </inkml:definitions>
  <inkml:trace contextRef="#ctx0" brushRef="#br0">0 68 5063 0 0,'0'0'9436'0'0,"12"-38"-1996"0"0,-9 36-7155 0 0,0 0-1 0 0,0 0 1 0 0,0 0-1 0 0,0 0 1 0 0,1 1-1 0 0,-1-1 1 0 0,1 1-1 0 0,-1 0 0 0 0,1 0 1 0 0,-1 0-1 0 0,7 0 1 0 0,46-3 710 0 0,-39 3-785 0 0,10-1-2 0 0,14-1-60 0 0,0 1 0 0 0,1 2 0 0 0,-1 2 0 0 0,61 10 0 0 0,-86-7-53 0 0,-15-4-194 0 0,0-1-1 0 0,0 1 1 0 0,1 0 0 0 0,-1-1-1 0 0,0 0 1 0 0,1 1 0 0 0,-1-1-1 0 0,1 0 1 0 0,-1 0 0 0 0,0 0-1 0 0,1 0 1 0 0,-1 0 0 0 0,1 0-1 0 0,-1 0 1 0 0,0 0 0 0 0,1 0-1 0 0,-1-1 1 0 0,2 0 0 0 0,13-19-5969 0 0</inkml:trace>
</inkml:ink>
</file>

<file path=ppt/ink/ink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04.551"/>
    </inkml:context>
    <inkml:brush xml:id="br0">
      <inkml:brushProperty name="width" value="0.1" units="cm"/>
      <inkml:brushProperty name="height" value="0.1" units="cm"/>
      <inkml:brushProperty name="color" value="#008C3A"/>
    </inkml:brush>
  </inkml:definitions>
  <inkml:trace contextRef="#ctx0" brushRef="#br0">368 63 11743 0 0,'0'0'1068'0'0,"-21"-23"1094"0"0,16 19-1893 0 0,-1-1 0 0 0,1 1 0 0 0,-1 1 0 0 0,0-1 0 0 0,0 1 0 0 0,0 0 0 0 0,-1 1 0 0 0,1-1 0 0 0,-1 1 0 0 0,1 0 0 0 0,-1 1 0 0 0,0 0 0 0 0,0 0 0 0 0,1 0 0 0 0,-1 1 0 0 0,0 0 0 0 0,0 0 0 0 0,0 1 0 0 0,0 0 0 0 0,1 0 0 0 0,-1 0 0 0 0,0 1 0 0 0,1 0 0 0 0,-8 4 0 0 0,2-1-213 0 0,0 0 0 0 0,0 1-1 0 0,0 1 1 0 0,1 0 0 0 0,1 0 0 0 0,-1 1-1 0 0,1 1 1 0 0,0 0 0 0 0,1 0 0 0 0,0 1-1 0 0,-13 17 1 0 0,17-18-19 0 0,0 0-1 0 0,0 0 1 0 0,0 0-1 0 0,1 1 1 0 0,0-1 0 0 0,1 1-1 0 0,-4 18 1 0 0,7-26-21 0 0,0 0 1 0 0,-1 0-1 0 0,1 0 0 0 0,0 0 1 0 0,0 1-1 0 0,0-1 1 0 0,0 0-1 0 0,1 0 1 0 0,-1 0-1 0 0,0 0 0 0 0,1 0 1 0 0,0 0-1 0 0,-1 0 1 0 0,1-1-1 0 0,0 1 1 0 0,0 0-1 0 0,0 0 0 0 0,0 0 1 0 0,0-1-1 0 0,1 1 1 0 0,-1 0-1 0 0,0-1 0 0 0,1 0 1 0 0,-1 1-1 0 0,1-1 1 0 0,0 0-1 0 0,-1 1 1 0 0,1-1-1 0 0,0 0 0 0 0,0 0 1 0 0,-1 0-1 0 0,1-1 1 0 0,0 1-1 0 0,0 0 1 0 0,0-1-1 0 0,0 1 0 0 0,0-1 1 0 0,0 0-1 0 0,0 0 1 0 0,0 0-1 0 0,0 0 0 0 0,0 0 1 0 0,1 0-1 0 0,-1 0 1 0 0,2-1-1 0 0,15 0 68 0 0,-1-1 0 0 0,1-1 0 0 0,-1 0 0 0 0,0-2 0 0 0,0 0 0 0 0,0-1 0 0 0,18-9-1 0 0,14-10 76 0 0,48-33-1 0 0,-42 24 14 0 0,-53 32-138 0 0,-1 1 1 0 0,0-1-1 0 0,0 1 0 0 0,1 0 1 0 0,-1 0-1 0 0,1-1 0 0 0,-1 2 0 0 0,1-1 1 0 0,0 0-1 0 0,-1 0 0 0 0,1 1 1 0 0,0 0-1 0 0,-1-1 0 0 0,1 1 0 0 0,0 0 1 0 0,0 0-1 0 0,-1 1 0 0 0,1-1 1 0 0,5 2-1 0 0,-6-1-5 0 0,0 1 1 0 0,0-1 0 0 0,0 1-1 0 0,-1 0 1 0 0,1 0-1 0 0,0 0 1 0 0,-1 0-1 0 0,1 0 1 0 0,-1 0-1 0 0,0 0 1 0 0,0 0 0 0 0,0 1-1 0 0,0-1 1 0 0,0 1-1 0 0,0-1 1 0 0,-1 0-1 0 0,1 1 1 0 0,-1-1-1 0 0,1 1 1 0 0,-1-1 0 0 0,0 5-1 0 0,1 27 210 0 0,-1 0 0 0 0,-7 60 0 0 0,3-65-211 0 0,1 0 0 0 0,2 1 0 0 0,1-1-1 0 0,5 45 1 0 0,-2-57-602 0 0,15 66 851 0 0,-7-57-3212 0 0,2-4-3714 0 0</inkml:trace>
</inkml:ink>
</file>

<file path=ppt/ink/ink3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1"/>
    </inkml:context>
    <inkml:brush xml:id="br0">
      <inkml:brushProperty name="width" value="0.1" units="cm"/>
      <inkml:brushProperty name="height" value="0.1" units="cm"/>
      <inkml:brushProperty name="color" value="#004F8B"/>
    </inkml:brush>
  </inkml:definitions>
  <inkml:trace contextRef="#ctx0" brushRef="#br0">0 63 6911 0 0,'2'-3'14634'0'0,"6"-2"-12905"0"0,153-32 1437 0 0,-109 30-3131 0 0,1 1-1 0 0,87 4 0 0 0,-111 1-1927 0 0,-18-1-70 0 0</inkml:trace>
</inkml:ink>
</file>

<file path=ppt/ink/ink3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2"/>
    </inkml:context>
    <inkml:brush xml:id="br0">
      <inkml:brushProperty name="width" value="0.1" units="cm"/>
      <inkml:brushProperty name="height" value="0.1" units="cm"/>
      <inkml:brushProperty name="color" value="#004F8B"/>
    </inkml:brush>
  </inkml:definitions>
  <inkml:trace contextRef="#ctx0" brushRef="#br0">1 30 2759 0 0,'0'0'18616'0'0,"7"-14"-17051"0"0,8 10-1416 0 0,0 0-1 0 0,0 1 0 0 0,0 1 1 0 0,0 1-1 0 0,1 0 0 0 0,-1 1 0 0 0,1 0 1 0 0,-1 1-1 0 0,29 6 0 0 0,22 0-2028 0 0</inkml:trace>
</inkml:ink>
</file>

<file path=ppt/ink/ink3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3"/>
    </inkml:context>
    <inkml:brush xml:id="br0">
      <inkml:brushProperty name="width" value="0.1" units="cm"/>
      <inkml:brushProperty name="height" value="0.1" units="cm"/>
      <inkml:brushProperty name="color" value="#004F8B"/>
    </inkml:brush>
  </inkml:definitions>
  <inkml:trace contextRef="#ctx0" brushRef="#br0">1 3 7631 0 0,'0'0'1706'0'0,"35"20"2963"0"0,-22-18-3931 0 0,0 0 0 0 0,0-1 1 0 0,0-1-1 0 0,-1 0 0 0 0,1-1 0 0 0,0 0 1 0 0,24-6-1 0 0,25-2 573 0 0,-29 5-1112 0 0,-12-2-3890 0 0</inkml:trace>
</inkml:ink>
</file>

<file path=ppt/ink/ink3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4"/>
    </inkml:context>
    <inkml:brush xml:id="br0">
      <inkml:brushProperty name="width" value="0.1" units="cm"/>
      <inkml:brushProperty name="height" value="0.1" units="cm"/>
      <inkml:brushProperty name="color" value="#004F8B"/>
    </inkml:brush>
  </inkml:definitions>
  <inkml:trace contextRef="#ctx0" brushRef="#br0">43 1 11431 0 0,'0'0'9622'0'0,"-10"18"-7720"0"0,6-14-1812 0 0,1 0 0 0 0,0 1-1 0 0,0-1 1 0 0,0 0 0 0 0,0 1 0 0 0,1 0-1 0 0,0 0 1 0 0,0-1 0 0 0,0 1-1 0 0,1 0 1 0 0,-1 1 0 0 0,1-1 0 0 0,1 0-1 0 0,-1 0 1 0 0,1 0 0 0 0,0 9 0 0 0,0 13 130 0 0,7 50 1 0 0,-6-67-221 0 0,2 22 75 0 0,-2-17-24 0 0,1-1 1 0 0,0 0 0 0 0,0 1-1 0 0,8 21 1 0 0,-9-34-68 0 0,0 0 0 0 0,-1-1 0 0 0,1 1-1 0 0,0-1 1 0 0,0 0 0 0 0,0 1 0 0 0,0-1 0 0 0,0 0-1 0 0,0 1 1 0 0,0-1 0 0 0,0 0 0 0 0,1 0 0 0 0,-1 0 0 0 0,0 0-1 0 0,1 0 1 0 0,-1 0 0 0 0,1 0 0 0 0,-1-1 0 0 0,1 1-1 0 0,-1-1 1 0 0,1 1 0 0 0,-1-1 0 0 0,1 1 0 0 0,0-1 0 0 0,-1 0-1 0 0,1 0 1 0 0,0 1 0 0 0,-1-1 0 0 0,1-1 0 0 0,0 1-1 0 0,-1 0 1 0 0,1 0 0 0 0,2-1 0 0 0,7-4-3576 0 0</inkml:trace>
</inkml:ink>
</file>

<file path=ppt/ink/ink3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5"/>
    </inkml:context>
    <inkml:brush xml:id="br0">
      <inkml:brushProperty name="width" value="0.1" units="cm"/>
      <inkml:brushProperty name="height" value="0.1" units="cm"/>
      <inkml:brushProperty name="color" value="#004F8B"/>
    </inkml:brush>
  </inkml:definitions>
  <inkml:trace contextRef="#ctx0" brushRef="#br0">5 94 6447 0 0,'-4'-1'12022'0'0,"28"-16"-9665"0"0,-8 11-1855 0 0,1 1 1 0 0,-1 1 0 0 0,1 0-1 0 0,0 1 1 0 0,0 1-1 0 0,0 0 1 0 0,0 2 0 0 0,0 0-1 0 0,18 2 1 0 0,34-2 513 0 0,37 8-593 0 0,-105-8-727 0 0,1 0 1 0 0,0-1-1 0 0,-1 1 1 0 0,1-1-1 0 0,0 0 1 0 0,-1 1-1 0 0,1-1 0 0 0,-1 0 1 0 0,1 0-1 0 0,-1 0 1 0 0,0 0-1 0 0,1 0 0 0 0,-1 0 1 0 0,0-1-1 0 0,0 1 1 0 0,0 0-1 0 0,0-1 0 0 0,0 1 1 0 0,0-1-1 0 0,0 1 1 0 0,0-1-1 0 0,0 1 1 0 0,-1-1-1 0 0,1 1 0 0 0,-1-1 1 0 0,1 0-1 0 0,-1 1 1 0 0,0-1-1 0 0,1 0 0 0 0,-1 1 1 0 0,0-4-1 0 0,1 1-58 0 0,3-10-1845 0 0</inkml:trace>
</inkml:ink>
</file>

<file path=ppt/ink/ink3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6"/>
    </inkml:context>
    <inkml:brush xml:id="br0">
      <inkml:brushProperty name="width" value="0.1" units="cm"/>
      <inkml:brushProperty name="height" value="0.1" units="cm"/>
      <inkml:brushProperty name="color" value="#004F8B"/>
    </inkml:brush>
  </inkml:definitions>
  <inkml:trace contextRef="#ctx0" brushRef="#br0">1 47 5527 0 0,'6'-1'9411'0'0,"23"-7"-6778"0"0,21 0-676 0 0,-18 2-467 0 0,0 1 0 0 0,41 0 0 0 0,150-9 700 0 0,-218 14-2083 0 0,1 0 0 0 0,-1 1-1 0 0,1-1 1 0 0,-1 1-1 0 0,0 0 1 0 0,1 1 0 0 0,5 1-1 0 0,7 2-1945 0 0,0-2-4644 0 0</inkml:trace>
</inkml:ink>
</file>

<file path=ppt/ink/ink3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7"/>
    </inkml:context>
    <inkml:brush xml:id="br0">
      <inkml:brushProperty name="width" value="0.1" units="cm"/>
      <inkml:brushProperty name="height" value="0.1" units="cm"/>
      <inkml:brushProperty name="color" value="#004F8B"/>
    </inkml:brush>
  </inkml:definitions>
  <inkml:trace contextRef="#ctx0" brushRef="#br0">1 50 10591 0 0,'35'-5'2403'0'0,"9"-7"4348"0"0,8-2-3122 0 0,14 5-1292 0 0,-49 6-2211 0 0,1 0 1 0 0,0 1-1 0 0,-1 1 1 0 0,32 1-1 0 0,6 7-3671 0 0,-46-5 1730 0 0</inkml:trace>
</inkml:ink>
</file>

<file path=ppt/ink/ink3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8"/>
    </inkml:context>
    <inkml:brush xml:id="br0">
      <inkml:brushProperty name="width" value="0.1" units="cm"/>
      <inkml:brushProperty name="height" value="0.1" units="cm"/>
      <inkml:brushProperty name="color" value="#004F8B"/>
    </inkml:brush>
  </inkml:definitions>
  <inkml:trace contextRef="#ctx0" brushRef="#br0">1 1 6911 0 0,'4'10'206'0'0,"-3"-7"129"0"0,0-1-1 0 0,0 1 1 0 0,0 0-1 0 0,0 0 1 0 0,14 22 10580 0 0,12-19-7826 0 0,-14-5-2680 0 0,0 1 1 0 0,-1-2-1 0 0,1 0 0 0 0,0 0 1 0 0,-1-1-1 0 0,19-4 0 0 0,3-4-2742 0 0,1-4-3650 0 0,-16 4-1481 0 0</inkml:trace>
</inkml:ink>
</file>

<file path=ppt/ink/ink3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899"/>
    </inkml:context>
    <inkml:brush xml:id="br0">
      <inkml:brushProperty name="width" value="0.1" units="cm"/>
      <inkml:brushProperty name="height" value="0.1" units="cm"/>
      <inkml:brushProperty name="color" value="#004F8B"/>
    </inkml:brush>
  </inkml:definitions>
  <inkml:trace contextRef="#ctx0" brushRef="#br0">42 1 9215 0 0,'-1'4'10697'0'0,"-3"22"-9027"0"0,-12 155 2213 0 0,8-101-3214 0 0,1-25-486 0 0,3 0 1 0 0,3 1 0 0 0,6 67-1 0 0,-5-121-143 0 0,1 1 0 0 0,-1 0 0 0 0,1 0 0 0 0,-1 0 0 0 0,1-1 0 0 0,0 1 0 0 0,0 0 0 0 0,0-1 0 0 0,3 6 0 0 0,-3-8-121 0 0,-1 1 0 0 0,1-1 0 0 0,0 1 0 0 0,-1-1 0 0 0,1 0 0 0 0,0 1 0 0 0,0-1 0 0 0,0 0 0 0 0,-1 1 0 0 0,1-1 0 0 0,0 0 0 0 0,0 0 0 0 0,0 0 0 0 0,-1 0 0 0 0,1 0 0 0 0,0 0 0 0 0,0 0 0 0 0,0 0 0 0 0,-1 0 0 0 0,1 0 0 0 0,0 0 0 0 0,0 0 0 0 0,0 0 0 0 0,-1-1 0 0 0,1 1 0 0 0,0 0 0 0 0,0-1 0 0 0,-1 1 0 0 0,1-1 0 0 0,0 1 0 0 0,0-1 0 0 0,-1 1 0 0 0,1-1 0 0 0,-1 1 0 0 0,2-1 0 0 0,8-7-1408 0 0</inkml:trace>
</inkml:ink>
</file>

<file path=ppt/ink/ink3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0"/>
    </inkml:context>
    <inkml:brush xml:id="br0">
      <inkml:brushProperty name="width" value="0.1" units="cm"/>
      <inkml:brushProperty name="height" value="0.1" units="cm"/>
      <inkml:brushProperty name="color" value="#004F8B"/>
    </inkml:brush>
  </inkml:definitions>
  <inkml:trace contextRef="#ctx0" brushRef="#br0">171 114 10447 0 0,'10'-33'5504'0'0,"-11"32"-5311"0"0,-1-1 0 0 0,1 1 0 0 0,0-1 0 0 0,-1 1 0 0 0,1 0 0 0 0,-1-1 0 0 0,1 1 0 0 0,-1 0 0 0 0,0 0-1 0 0,1 0 1 0 0,-1 0 0 0 0,0 1 0 0 0,0-1 0 0 0,1 0 0 0 0,-1 1 0 0 0,0-1 0 0 0,0 1 0 0 0,0 0 0 0 0,0-1 0 0 0,0 1 0 0 0,0 0-1 0 0,0 0 1 0 0,0 0 0 0 0,0 1 0 0 0,0-1 0 0 0,0 0 0 0 0,0 1 0 0 0,1-1 0 0 0,-1 1 0 0 0,0 0 0 0 0,0-1 0 0 0,0 1 0 0 0,1 0 0 0 0,-1 0-1 0 0,0 0 1 0 0,1 0 0 0 0,-2 2 0 0 0,-7 4-20 0 0,1 1-1 0 0,0-1 1 0 0,0 2-1 0 0,-11 12 0 0 0,12-12-177 0 0,1-1 0 0 0,0 1 0 0 0,1 0 0 0 0,0 1 0 0 0,0 0 0 0 0,-6 14 0 0 0,11-21-2 0 0,0 1-1 0 0,0-1 0 0 0,0 0 0 0 0,1 0 0 0 0,-1 0 1 0 0,1 0-1 0 0,0 1 0 0 0,0-1 0 0 0,0 0 1 0 0,1 0-1 0 0,-1 0 0 0 0,1 1 0 0 0,0-1 0 0 0,0 0 1 0 0,0 0-1 0 0,0 0 0 0 0,0 0 0 0 0,0 0 0 0 0,1 0 1 0 0,0-1-1 0 0,-1 1 0 0 0,1 0 0 0 0,0-1 0 0 0,0 1 1 0 0,1-1-1 0 0,-1 0 0 0 0,4 3 0 0 0,6 3 192 0 0,0 0 0 0 0,0 0 0 0 0,1-2 0 0 0,0 0 0 0 0,0 0 1 0 0,0-1-1 0 0,17 4 0 0 0,-8-3 12 0 0,-1 2-1 0 0,25 12 1 0 0,-41-17-146 0 0,0 0-1 0 0,0 0 1 0 0,0 1-1 0 0,0 0 1 0 0,0 0-1 0 0,-1 0 1 0 0,1 0 0 0 0,-1 1-1 0 0,0-1 1 0 0,-1 1-1 0 0,1 0 1 0 0,4 10-1 0 0,-7-12-19 0 0,0 0 0 0 0,1 0 0 0 0,-1 0 0 0 0,-1 0 0 0 0,1 0 0 0 0,-1 1 0 0 0,1-1 0 0 0,-1 0 0 0 0,0 0 0 0 0,0 1 0 0 0,0-1 0 0 0,0 0-1 0 0,-1 1 1 0 0,0-1 0 0 0,1 0 0 0 0,-3 4 0 0 0,1 0-37 0 0,-1-1-1 0 0,-1 1 0 0 0,1-1 0 0 0,-1 0 0 0 0,0 0 1 0 0,-1 0-1 0 0,-4 6 0 0 0,-6 2 38 0 0,-1 1 0 0 0,0-2 0 0 0,0 0 0 0 0,-22 12 0 0 0,33-21-22 0 0,0-1 0 0 0,-1 1 1 0 0,0-2-1 0 0,1 1 0 0 0,-1 0 0 0 0,0-1 0 0 0,0 0 0 0 0,-1-1 0 0 0,1 1 0 0 0,0-1 0 0 0,-8 0 0 0 0,12-1-2 0 0,-1-1 0 0 0,0 1 0 0 0,1-1 0 0 0,-1 0 0 0 0,0 0 0 0 0,1 0 0 0 0,-1 0 0 0 0,1 0 1 0 0,-1-1-1 0 0,1 1 0 0 0,0-1 0 0 0,0 1 0 0 0,0-1 0 0 0,-1 0 0 0 0,2 0 0 0 0,-1 0 0 0 0,0 0 0 0 0,0 0 0 0 0,1-1 0 0 0,-1 1 1 0 0,1 0-1 0 0,-1-1 0 0 0,1 1 0 0 0,0-1 0 0 0,0 0 0 0 0,0 1 0 0 0,0-6 0 0 0,-3-5-25 0 0,2 0 0 0 0,-1 0 1 0 0,2 0-1 0 0,0-1 0 0 0,0 1 0 0 0,1-1 0 0 0,1 1 0 0 0,0 0 1 0 0,1-1-1 0 0,1 1 0 0 0,0 0 0 0 0,0 0 0 0 0,2 0 0 0 0,-1 1 1 0 0,2 0-1 0 0,-1-1 0 0 0,2 2 0 0 0,0-1 0 0 0,0 1 0 0 0,1 0 1 0 0,0 0-1 0 0,1 1 0 0 0,16-15 0 0 0,10-5-37 0 0,-7 7 106 0 0,45-50-1 0 0,-67 67-71 0 0,-1-1 0 0 0,0 1 0 0 0,0-1 0 0 0,-1 0 0 0 0,0 0 0 0 0,0 0 0 0 0,-1-1 0 0 0,0 1 0 0 0,0-1 0 0 0,-1 0 0 0 0,0 0 0 0 0,0 0 0 0 0,1-15 0 0 0,-3 20 42 0 0,0 1 0 0 0,0 0 1 0 0,0 0-1 0 0,-1 0 0 0 0,1 0 1 0 0,-1 0-1 0 0,1 0 0 0 0,-1-1 0 0 0,0 1 1 0 0,0 1-1 0 0,0-1 0 0 0,0 0 1 0 0,0 0-1 0 0,-1 0 0 0 0,1 0 0 0 0,0 1 1 0 0,-1-1-1 0 0,1 1 0 0 0,-1-1 1 0 0,0 1-1 0 0,1-1 0 0 0,-1 1 1 0 0,0 0-1 0 0,0 0 0 0 0,-4-2 0 0 0,2 2-88 0 0,0-1 0 0 0,0 1 0 0 0,0 0 0 0 0,0 0 0 0 0,0 1-1 0 0,0-1 1 0 0,0 1 0 0 0,0 0 0 0 0,-1 0 0 0 0,1 0-1 0 0,0 1 1 0 0,-6 1 0 0 0</inkml:trace>
</inkml:ink>
</file>

<file path=ppt/ink/ink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54.069"/>
    </inkml:context>
    <inkml:brush xml:id="br0">
      <inkml:brushProperty name="width" value="0.1" units="cm"/>
      <inkml:brushProperty name="height" value="0.1" units="cm"/>
      <inkml:brushProperty name="color" value="#008C3A"/>
    </inkml:brush>
  </inkml:definitions>
  <inkml:trace contextRef="#ctx0" brushRef="#br0">1 163 5063 0 0,'0'0'10391'0'0,"24"-31"-6958"0"0,4 6-2139 0 0,-7 5-256 0 0,45-32-1 0 0,-60 47-872 0 0,1 1 0 0 0,0 0 1 0 0,1 1-1 0 0,-1-1 0 0 0,1 1 0 0 0,-1 1 1 0 0,1-1-1 0 0,0 1 0 0 0,0 1 1 0 0,0-1-1 0 0,12 1 0 0 0,-17 1-158 0 0,0 0-1 0 0,-1 0 1 0 0,1 0 0 0 0,0 1-1 0 0,0-1 1 0 0,0 1 0 0 0,0 0-1 0 0,0 0 1 0 0,-1 0 0 0 0,1 0-1 0 0,0 0 1 0 0,-1 0 0 0 0,1 1-1 0 0,-1 0 1 0 0,1-1 0 0 0,-1 1-1 0 0,0 0 1 0 0,0 0 0 0 0,4 4-1 0 0,-3-2 15 0 0,-1 0-1 0 0,1 1 0 0 0,-1 0 1 0 0,0-1-1 0 0,0 1 1 0 0,0 0-1 0 0,-1 0 1 0 0,0 0-1 0 0,0 0 1 0 0,1 7-1 0 0,-1 6 31 0 0,-1 0 0 0 0,0 0 0 0 0,-1 0 0 0 0,-2-1 0 0 0,-4 23 0 0 0,-1-10-32 0 0,-1 0 1 0 0,-2-1-1 0 0,0 0 0 0 0,-2 0 1 0 0,-25 38-1 0 0,38-66-20 0 0,0-1 0 0 0,0 1-1 0 0,0 0 1 0 0,0 0 0 0 0,1 0 0 0 0,-1-1-1 0 0,0 1 1 0 0,0 0 0 0 0,0 0 0 0 0,1-1 0 0 0,-1 1-1 0 0,0 0 1 0 0,1-1 0 0 0,-1 1 0 0 0,1 0-1 0 0,-1-1 1 0 0,0 1 0 0 0,1 0 0 0 0,0-1-1 0 0,-1 1 1 0 0,1-1 0 0 0,-1 1 0 0 0,1-1-1 0 0,0 1 1 0 0,-1-1 0 0 0,1 1 0 0 0,0-1 0 0 0,0 1-1 0 0,23 13-21 0 0,-22-13 22 0 0,32 17 1 0 0,-23-13 0 0 0,1 0 0 0 0,-2 1 0 0 0,1 1 0 0 0,-1 0 0 0 0,0 0 0 0 0,11 11 0 0 0,-19-15 0 0 0,1 0 0 0 0,-1 0 0 0 0,0 1 0 0 0,0-1 0 0 0,0 1 0 0 0,0-1 0 0 0,0 1 0 0 0,-1 0 0 0 0,0-1 0 0 0,0 1 0 0 0,0 0 0 0 0,0 0 0 0 0,0 0 0 0 0,-1 0 0 0 0,0 0 0 0 0,0 0 0 0 0,0 0 0 0 0,0 0 0 0 0,-1 0 0 0 0,1 0 0 0 0,-1 0 0 0 0,0 0 0 0 0,-3 7 0 0 0,2-5 14 0 0,0 0 0 0 0,-1 1 1 0 0,1-1-1 0 0,-1 0 0 0 0,-1 0 0 0 0,1-1 0 0 0,-1 1 0 0 0,0-1 1 0 0,0 0-1 0 0,-1 0 0 0 0,1 0 0 0 0,-1 0 0 0 0,0-1 0 0 0,0 0 0 0 0,-1 0 1 0 0,1 0-1 0 0,-1 0 0 0 0,0-1 0 0 0,0 0 0 0 0,0-1 0 0 0,0 1 1 0 0,-1-1-1 0 0,1 0 0 0 0,-1-1 0 0 0,-10 2 0 0 0,3-2 19 0 0,0-1-1 0 0,0 0 1 0 0,0-1 0 0 0,0 0-1 0 0,1-1 1 0 0,-1 0 0 0 0,0-2-1 0 0,1 1 1 0 0,0-2 0 0 0,-1 0-1 0 0,-14-8 1 0 0,24 11-37 0 0,-3-1 2 0 0,0 0 0 0 0,1 0 1 0 0,0-1-1 0 0,0 0 0 0 0,0 0 0 0 0,0 0 0 0 0,0-1 0 0 0,1 0 0 0 0,0 0 0 0 0,-6-7 0 0 0,11 12-134 0 0,0-1 0 0 0,0 0 0 0 0,-1 0 0 0 0,1 0 0 0 0,0 0 1 0 0,0 0-1 0 0,0 1 0 0 0,0-1 0 0 0,0 0 0 0 0,0 0 0 0 0,0 0 0 0 0,1 0 1 0 0,-1 0-1 0 0,0 0 0 0 0,0 1 0 0 0,1-1 0 0 0,-1 0 0 0 0,0 0 0 0 0,1 0 1 0 0,-1 1-1 0 0,1-1 0 0 0,0-1 0 0 0</inkml:trace>
</inkml:ink>
</file>

<file path=ppt/ink/ink3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1"/>
    </inkml:context>
    <inkml:brush xml:id="br0">
      <inkml:brushProperty name="width" value="0.1" units="cm"/>
      <inkml:brushProperty name="height" value="0.1" units="cm"/>
      <inkml:brushProperty name="color" value="#004F8B"/>
    </inkml:brush>
  </inkml:definitions>
  <inkml:trace contextRef="#ctx0" brushRef="#br0">103 4 10135 0 0,'-2'-3'9267'0'0,"-39"76"-6612"0"0,29-54-2202 0 0,0 1 0 0 0,-10 28 0 0 0,19-40-340 0 0,0 0-1 0 0,1 0 1 0 0,0 0 0 0 0,1 1-1 0 0,-1-1 1 0 0,2 0 0 0 0,-1 1-1 0 0,1-1 1 0 0,1 1-1 0 0,0 8 1 0 0,0-11-98 0 0,0 1 1 0 0,1-1-1 0 0,-1 0 0 0 0,1-1 0 0 0,0 1 1 0 0,1 0-1 0 0,-1 0 0 0 0,1-1 0 0 0,0 1 0 0 0,0-1 1 0 0,1 0-1 0 0,0 0 0 0 0,0 0 0 0 0,0-1 1 0 0,0 1-1 0 0,1-1 0 0 0,-1 0 0 0 0,1 0 1 0 0,0-1-1 0 0,1 0 0 0 0,-1 1 0 0 0,0-2 1 0 0,1 1-1 0 0,0-1 0 0 0,0 1 0 0 0,6 0 0 0 0,-3-1 36 0 0,1 0 0 0 0,-1-1-1 0 0,0-1 1 0 0,1 0 0 0 0,-1 0-1 0 0,0 0 1 0 0,1-1-1 0 0,-1-1 1 0 0,0 1 0 0 0,0-2-1 0 0,0 1 1 0 0,0-1 0 0 0,-1-1-1 0 0,1 1 1 0 0,-1-1-1 0 0,16-11 1 0 0,-15 9 26 0 0,0-1 0 0 0,-1 0 0 0 0,0 0 0 0 0,-1-1 0 0 0,1 0 0 0 0,-2 0 0 0 0,1-1 0 0 0,-1 0-1 0 0,0 0 1 0 0,-1 0 0 0 0,0-1 0 0 0,0 0 0 0 0,-1 0 0 0 0,-1 0 0 0 0,5-20 0 0 0,-7 24-49 0 0,0 1 0 0 0,0-1 0 0 0,-1 1 0 0 0,0-1 0 0 0,0 1-1 0 0,-1-1 1 0 0,0 0 0 0 0,0 1 0 0 0,0 0 0 0 0,0-1 0 0 0,-1 1 0 0 0,0 0 0 0 0,0-1 0 0 0,0 1 0 0 0,-1 0 0 0 0,0 1-1 0 0,0-1 1 0 0,0 0 0 0 0,0 1 0 0 0,-1 0 0 0 0,0 0 0 0 0,0 0 0 0 0,0 0 0 0 0,0 0 0 0 0,-1 1 0 0 0,1 0 0 0 0,-1 0-1 0 0,0 0 1 0 0,0 0 0 0 0,0 1 0 0 0,-10-4 0 0 0,11 6 44 0 0,-1-1 0 0 0,1 0 0 0 0,0 1 0 0 0,-1 0 0 0 0,1 0 1 0 0,-1 0-1 0 0,1 1 0 0 0,0-1 0 0 0,-1 1 0 0 0,-3 1 0 0 0,-9 1-2686 0 0</inkml:trace>
</inkml:ink>
</file>

<file path=ppt/ink/ink3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2"/>
    </inkml:context>
    <inkml:brush xml:id="br0">
      <inkml:brushProperty name="width" value="0.1" units="cm"/>
      <inkml:brushProperty name="height" value="0.1" units="cm"/>
      <inkml:brushProperty name="color" value="#004F8B"/>
    </inkml:brush>
  </inkml:definitions>
  <inkml:trace contextRef="#ctx0" brushRef="#br0">120 34 11519 0 0,'0'0'887'0'0,"-29"16"732"0"0,18-7-351 0 0,0 0 0 0 0,0 1 0 0 0,1 1 0 0 0,0 0 1 0 0,-15 23-1 0 0,23-30-1101 0 0,0 0 0 0 0,0 0 0 0 0,1 1-1 0 0,-1-1 1 0 0,1 1 0 0 0,0-1 0 0 0,0 1 0 0 0,1 0 0 0 0,-1-1 0 0 0,1 1 0 0 0,0 0 0 0 0,0 0 0 0 0,1-1 0 0 0,0 1-1 0 0,-1 0 1 0 0,1-1 0 0 0,1 1 0 0 0,1 4 0 0 0,-2-7-126 0 0,0 1 1 0 0,1-1-1 0 0,-1 1 1 0 0,1-1-1 0 0,0 0 0 0 0,-1 0 1 0 0,1 1-1 0 0,0-1 1 0 0,0-1-1 0 0,0 1 0 0 0,1 0 1 0 0,-1 0-1 0 0,0-1 1 0 0,1 0-1 0 0,-1 1 0 0 0,1-1 1 0 0,-1 0-1 0 0,1 0 1 0 0,0 0-1 0 0,-1 0 0 0 0,1-1 1 0 0,0 1-1 0 0,0-1 1 0 0,-1 0-1 0 0,1 0 0 0 0,0 0 1 0 0,0 0-1 0 0,0 0 1 0 0,-1 0-1 0 0,6-2 0 0 0,7-1 100 0 0,0-1-1 0 0,-1-1 1 0 0,1 0-1 0 0,-1-1 0 0 0,0 0 1 0 0,21-14-1 0 0,-27 15-91 0 0,-1 0-1 0 0,0 0 1 0 0,0-1 0 0 0,0 0-1 0 0,-1 0 1 0 0,1-1-1 0 0,-2 0 1 0 0,1 0 0 0 0,-1 0-1 0 0,0 0 1 0 0,0-1-1 0 0,5-14 1 0 0,-9 19-30 0 0,0 0 1 0 0,0 0-1 0 0,0 0 1 0 0,-1 0-1 0 0,1-1 0 0 0,-1 1 1 0 0,0 0-1 0 0,0 0 0 0 0,0 0 1 0 0,-1-1-1 0 0,1 1 1 0 0,-1 0-1 0 0,0 0 0 0 0,1 0 1 0 0,-1 0-1 0 0,-1 0 0 0 0,1 0 1 0 0,0 0-1 0 0,-1 0 1 0 0,0 0-1 0 0,1 0 0 0 0,-1 1 1 0 0,0-1-1 0 0,0 1 0 0 0,-1-1 1 0 0,1 1-1 0 0,0 0 1 0 0,-1 0-1 0 0,1 0 0 0 0,-1 0 1 0 0,0 0-1 0 0,0 1 0 0 0,0-1 1 0 0,0 1-1 0 0,-3-1 1 0 0,-1-1-5 0 0,-1 0 0 0 0,1 0 0 0 0,-1 1 1 0 0,1 0-1 0 0,-1 0 0 0 0,0 1 1 0 0,0 0-1 0 0,0 1 0 0 0,0 0 1 0 0,0 0-1 0 0,0 0 0 0 0,1 1 1 0 0,-12 2-1 0 0,-9 5-1436 0 0</inkml:trace>
</inkml:ink>
</file>

<file path=ppt/ink/ink3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3"/>
    </inkml:context>
    <inkml:brush xml:id="br0">
      <inkml:brushProperty name="width" value="0.1" units="cm"/>
      <inkml:brushProperty name="height" value="0.1" units="cm"/>
      <inkml:brushProperty name="color" value="#004F8B"/>
    </inkml:brush>
  </inkml:definitions>
  <inkml:trace contextRef="#ctx0" brushRef="#br0">84 56 1839 0 0,'0'0'7672'0'0,"-6"-42"4524"0"0,6 41-12104 0 0,-1 0 1 0 0,1 0-1 0 0,0 1 0 0 0,-1-1 1 0 0,1 0-1 0 0,-1 0 0 0 0,1 1 0 0 0,-1-1 1 0 0,1 1-1 0 0,-1-1 0 0 0,0 0 0 0 0,1 1 1 0 0,-1-1-1 0 0,0 1 0 0 0,1 0 1 0 0,-1-1-1 0 0,0 1 0 0 0,0-1 0 0 0,1 1 1 0 0,-1 0-1 0 0,0 0 0 0 0,0-1 0 0 0,0 1 1 0 0,1 0-1 0 0,-1 0 0 0 0,0 0 0 0 0,0 0 1 0 0,0 0-1 0 0,0 0 0 0 0,1 0 1 0 0,-2 0-1 0 0,0 1-18 0 0,1 1 0 0 0,0-1 0 0 0,-1 0 0 0 0,1 0 0 0 0,0 0 0 0 0,0 1 0 0 0,0-1 1 0 0,0 0-1 0 0,0 1 0 0 0,0-1 0 0 0,1 1 0 0 0,-1-1 0 0 0,0 1 0 0 0,0 1 0 0 0,-13 58-35 0 0,1 38 136 0 0,5-1 0 0 0,3 1 1 0 0,12 136-1 0 0,-7-233-212 0 0,1 0 0 0 0,-1 0 1 0 0,0 0-1 0 0,1 0 0 0 0,0 0 0 0 0,-1 0 0 0 0,1 0 0 0 0,0 0 0 0 0,0 0 1 0 0,0 0-1 0 0,2 3 0 0 0,-2-4-16 0 0,-1-1 0 0 0,1 1 0 0 0,-1-1 1 0 0,1 1-1 0 0,0-1 0 0 0,-1 1 0 0 0,1-1 0 0 0,0 1 1 0 0,0-1-1 0 0,-1 0 0 0 0,1 1 0 0 0,0-1 0 0 0,0 0 0 0 0,-1 0 1 0 0,1 0-1 0 0,0 0 0 0 0,0 1 0 0 0,0-1 0 0 0,-1 0 0 0 0,1 0 1 0 0,1-1-1 0 0,1 1-142 0 0,-1-1 1 0 0,1 0 0 0 0,-1 0-1 0 0,0-1 1 0 0,0 1 0 0 0,0 0-1 0 0,1-1 1 0 0,-1 1 0 0 0,-1-1-1 0 0,1 0 1 0 0,0 1 0 0 0,0-1-1 0 0,-1 0 1 0 0,1 0 0 0 0,-1 0-1 0 0,1-1 1 0 0,1-3 0 0 0</inkml:trace>
</inkml:ink>
</file>

<file path=ppt/ink/ink3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4"/>
    </inkml:context>
    <inkml:brush xml:id="br0">
      <inkml:brushProperty name="width" value="0.1" units="cm"/>
      <inkml:brushProperty name="height" value="0.1" units="cm"/>
      <inkml:brushProperty name="color" value="#004F8B"/>
    </inkml:brush>
  </inkml:definitions>
  <inkml:trace contextRef="#ctx0" brushRef="#br0">34 94 9559 0 0,'-33'-3'10050'0'0,"48"-5"-7143"0"0,1 2-2410 0 0,1 2 0 0 0,0 1 0 0 0,-1 0-1 0 0,1 1 1 0 0,34 0 0 0 0,-28 1 59 0 0,1-1 0 0 0,29-5 1 0 0,-41 4-504 0 0,3-1 57 0 0,0 1 0 0 0,0 0 1 0 0,1 1-1 0 0,-1 1 0 0 0,1 1 1 0 0,27 2-1 0 0,-42-2-292 0 0,1-1 1 0 0,0 1-1 0 0,0 0 0 0 0,-1-1 0 0 0,1 0 1 0 0,-1 1-1 0 0,1-1 0 0 0,0 0 0 0 0,-1 0 1 0 0,1 1-1 0 0,-1-1 0 0 0,1-1 0 0 0,-1 1 1 0 0,0 0-1 0 0,0 0 0 0 0,1 0 0 0 0,-1-1 1 0 0,0 1-1 0 0,0 0 0 0 0,0-1 1 0 0,0 1-1 0 0,0-1 0 0 0,-1 0 0 0 0,1 1 1 0 0,0-3-1 0 0,3-6-1661 0 0</inkml:trace>
</inkml:ink>
</file>

<file path=ppt/ink/ink3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5"/>
    </inkml:context>
    <inkml:brush xml:id="br0">
      <inkml:brushProperty name="width" value="0.1" units="cm"/>
      <inkml:brushProperty name="height" value="0.1" units="cm"/>
      <inkml:brushProperty name="color" value="#004F8B"/>
    </inkml:brush>
  </inkml:definitions>
  <inkml:trace contextRef="#ctx0" brushRef="#br0">0 61 5527 0 0,'2'-3'8753'0'0,"11"-7"-5442"0"0,29 2 305 0 0,63-5 0 0 0,29-5-1912 0 0,-61 10-1815 0 0,-42 8-5027 0 0</inkml:trace>
</inkml:ink>
</file>

<file path=ppt/ink/ink3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6"/>
    </inkml:context>
    <inkml:brush xml:id="br0">
      <inkml:brushProperty name="width" value="0.1" units="cm"/>
      <inkml:brushProperty name="height" value="0.1" units="cm"/>
      <inkml:brushProperty name="color" value="#004F8B"/>
    </inkml:brush>
  </inkml:definitions>
  <inkml:trace contextRef="#ctx0" brushRef="#br0">89 229 1375 0 0,'0'0'107'0'0,"-1"-2"-63"0"0,0-2 307 0 0,0 1-1 0 0,0-1 1 0 0,0 1-1 0 0,1-1 1 0 0,-1 0-1 0 0,1 1 1 0 0,0-1-1 0 0,1-7 1 0 0,-4-26 3834 0 0,2 36-3838 0 0,-11-40 1543 0 0,4 14-1238 0 0,0-13 5727 0 0,8 39-6306 0 0,-1-2 366 0 0,0 0-1 0 0,0 0 0 0 0,0 0 1 0 0,0 0-1 0 0,-1 0 1 0 0,1 0-1 0 0,-1 1 0 0 0,0-1 1 0 0,-2-3-1 0 0,4 6-354 0 0,0-1-1 0 0,-1 1 1 0 0,1-1-1 0 0,0 1 1 0 0,-1-1-1 0 0,1 1 1 0 0,-1-1 0 0 0,1 1-1 0 0,-1-1 1 0 0,1 1-1 0 0,-1 0 1 0 0,1-1-1 0 0,-1 1 1 0 0,0 0-1 0 0,1 0 1 0 0,-1-1-1 0 0,1 1 1 0 0,-1 0 0 0 0,0 0-1 0 0,1 0 1 0 0,-1 0-1 0 0,0 0 1 0 0,1 0-1 0 0,-1 0 1 0 0,0 0-1 0 0,1 0 1 0 0,-1 0-1 0 0,0 0 1 0 0,1 0 0 0 0,-1 0-1 0 0,1 0 1 0 0,-1 1-1 0 0,0-1 1 0 0,-9 23 953 0 0,6 47-985 0 0,4-56 266 0 0,-2 119-54 0 0,21 186 0 0 0,-19-316-391 0 0,11 54 252 0 0,-11-56-225 0 0,1 0 1 0 0,-1 0-1 0 0,0 0 0 0 0,1 0 0 0 0,-1 0 0 0 0,1 0 1 0 0,-1 0-1 0 0,1 0 0 0 0,0-1 0 0 0,-1 1 1 0 0,1 0-1 0 0,0 0 0 0 0,0-1 0 0 0,-1 1 1 0 0,1 0-1 0 0,0-1 0 0 0,0 1 0 0 0,2 0 1 0 0,-2-1-148 0 0,0 0 1 0 0,0 0 0 0 0,0 0 0 0 0,0 0-1 0 0,0 0 1 0 0,0-1 0 0 0,0 1-1 0 0,0 0 1 0 0,0-1 0 0 0,0 1 0 0 0,0-1-1 0 0,0 1 1 0 0,-1-1 0 0 0,1 0 0 0 0,0 1-1 0 0,0-1 1 0 0,0 0 0 0 0,-1 1 0 0 0,1-1-1 0 0,0 0 1 0 0,-1 0 0 0 0,1 0-1 0 0,0-1 1 0 0</inkml:trace>
</inkml:ink>
</file>

<file path=ppt/ink/ink3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7"/>
    </inkml:context>
    <inkml:brush xml:id="br0">
      <inkml:brushProperty name="width" value="0.1" units="cm"/>
      <inkml:brushProperty name="height" value="0.1" units="cm"/>
      <inkml:brushProperty name="color" value="#004F8B"/>
    </inkml:brush>
  </inkml:definitions>
  <inkml:trace contextRef="#ctx0" brushRef="#br0">33 42 5527 0 0,'-32'2'13944'0'0,"37"-6"-13680"0"0,1 1 0 0 0,0-1-1 0 0,1 1 1 0 0,-1 0 0 0 0,1 1-1 0 0,-1 0 1 0 0,1 0 0 0 0,0 0-1 0 0,-1 1 1 0 0,1 0 0 0 0,13 0-1 0 0,-4-1 166 0 0,64-6 1714 0 0,107 3 0 0 0,-173 5-2013 0 0,62 5 364 0 0,-74-5-428 0 0,-1 0-7 0 0,18 8-388 0 0,-18-7 155 0 0,0-1 0 0 0,1 1 1 0 0,-1 0-1 0 0,0-1 1 0 0,0 1-1 0 0,0-1 0 0 0,0 0 1 0 0,1 1-1 0 0,-1-1 0 0 0,0 0 1 0 0,0 0-1 0 0,1 0 1 0 0,-1 0-1 0 0,0 0 0 0 0,1 0 1 0 0,-1 0-1 0 0,0 0 0 0 0,0-1 1 0 0,1 1-1 0 0,-1 0 1 0 0,0-1-1 0 0,0 1 0 0 0,0-1 1 0 0,0 1-1 0 0,1-1 0 0 0,1-1 1 0 0,5-4-1406 0 0</inkml:trace>
</inkml:ink>
</file>

<file path=ppt/ink/ink3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8"/>
    </inkml:context>
    <inkml:brush xml:id="br0">
      <inkml:brushProperty name="width" value="0.1" units="cm"/>
      <inkml:brushProperty name="height" value="0.1" units="cm"/>
      <inkml:brushProperty name="color" value="#004F8B"/>
    </inkml:brush>
  </inkml:definitions>
  <inkml:trace contextRef="#ctx0" brushRef="#br0">1 176 8287 0 0,'0'0'756'0'0,"9"-27"8035"0"0,-8 23-8471 0 0,-1 0 0 0 0,0 0 0 0 0,1 0 0 0 0,0 1 0 0 0,0-1 0 0 0,0 0 0 0 0,0 1 0 0 0,0-1 0 0 0,1 0 0 0 0,0 1 0 0 0,0 0 0 0 0,0-1 0 0 0,0 1 0 0 0,0 0 0 0 0,0 0 0 0 0,1 0 0 0 0,0 1 0 0 0,-1-1 0 0 0,1 0 0 0 0,0 1 0 0 0,1 0 0 0 0,-1 0 0 0 0,0 0 0 0 0,0 0 0 0 0,5-1 0 0 0,14-9 219 0 0,0 1 0 0 0,39-12 1 0 0,-55 21-398 0 0,9-3-153 0 0,0 1 0 0 0,0 1 1 0 0,1 0-1 0 0,-1 1 0 0 0,1 0 0 0 0,18 1 1 0 0,22 6-8546 0 0,-37-1 256 0 0</inkml:trace>
</inkml:ink>
</file>

<file path=ppt/ink/ink3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09"/>
    </inkml:context>
    <inkml:brush xml:id="br0">
      <inkml:brushProperty name="width" value="0.1" units="cm"/>
      <inkml:brushProperty name="height" value="0.1" units="cm"/>
      <inkml:brushProperty name="color" value="#004F8B"/>
    </inkml:brush>
  </inkml:definitions>
  <inkml:trace contextRef="#ctx0" brushRef="#br0">0 16 6911 0 0,'8'-11'17960'0'0,"10"9"-17446"0"0,0 0-1 0 0,1 2 1 0 0,-1 0 0 0 0,31 4-1 0 0,-25-2-1723 0 0,46-1 0 0 0,-56-3-318 0 0,-1 1-324 0 0</inkml:trace>
</inkml:ink>
</file>

<file path=ppt/ink/ink3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0"/>
    </inkml:context>
    <inkml:brush xml:id="br0">
      <inkml:brushProperty name="width" value="0.1" units="cm"/>
      <inkml:brushProperty name="height" value="0.1" units="cm"/>
      <inkml:brushProperty name="color" value="#004F8B"/>
    </inkml:brush>
  </inkml:definitions>
  <inkml:trace contextRef="#ctx0" brushRef="#br0">59 1 15607 0 0,'-21'2'5699'0'0,"6"1"-2817"0"0,5 21-2090 0 0,5 3-683 0 0,1 1 0 0 0,2-1 0 0 0,1 1 0 0 0,1 0 0 0 0,4 33 0 0 0,0 27 56 0 0,-4-71-196 0 0,-1-5-98 0 0,0 0 1 0 0,1 0-1 0 0,1 0 0 0 0,0-1 1 0 0,0 1-1 0 0,1 0 1 0 0,1-1-1 0 0,0 1 0 0 0,1-1 1 0 0,0 0-1 0 0,7 15 0 0 0,-5-20-2195 0 0</inkml:trace>
</inkml:ink>
</file>

<file path=ppt/ink/ink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4:54.533"/>
    </inkml:context>
    <inkml:brush xml:id="br0">
      <inkml:brushProperty name="width" value="0.1" units="cm"/>
      <inkml:brushProperty name="height" value="0.1" units="cm"/>
      <inkml:brushProperty name="color" value="#008C3A"/>
    </inkml:brush>
  </inkml:definitions>
  <inkml:trace contextRef="#ctx0" brushRef="#br0">290 8 11807 0 0,'0'0'539'0'0,"1"-1"-10"0"0,2-6 935 0 0,-14 8 2788 0 0,-15 4-2385 0 0,11 6-1483 0 0,0 1 0 0 0,1 0 0 0 0,0 1 0 0 0,1 1 0 0 0,1 0 0 0 0,0 1 0 0 0,-10 15 0 0 0,-2 2-103 0 0,9-12-158 0 0,1 0 0 0 0,1 2-1 0 0,0-1 1 0 0,2 2 0 0 0,1-1 0 0 0,0 2-1 0 0,-6 24 1 0 0,13-36-98 0 0,-1 1 0 0 0,2-1 0 0 0,0 1 0 0 0,1 0 0 0 0,0 0 0 0 0,0 0 0 0 0,2-1 0 0 0,0 1 0 0 0,0 0 0 0 0,1 0 1 0 0,0-1-1 0 0,2 1 0 0 0,-1-1 0 0 0,1 0 0 0 0,9 18 0 0 0,-9-24-18 0 0,0 1-1 0 0,0-1 1 0 0,1-1 0 0 0,0 1 0 0 0,0-1 0 0 0,0 1 0 0 0,1-1 0 0 0,0-1-1 0 0,0 1 1 0 0,0-1 0 0 0,0 0 0 0 0,1-1 0 0 0,-1 1 0 0 0,1-1 0 0 0,0-1-1 0 0,0 1 1 0 0,0-1 0 0 0,0 0 0 0 0,1-1 0 0 0,-1 0 0 0 0,1 0-1 0 0,11 0 1 0 0,-9-1 13 0 0,0 0 0 0 0,0-1 1 0 0,0-1-1 0 0,0 1 0 0 0,-1-1 0 0 0,1-1 0 0 0,-1 0 0 0 0,1 0 0 0 0,-1-1 0 0 0,0 0 0 0 0,0 0 0 0 0,-1-1 0 0 0,1-1 0 0 0,-1 1 0 0 0,0-1 0 0 0,11-11 0 0 0,-18 16-13 0 0,1-1-1 0 0,-1 1 1 0 0,0 0-1 0 0,1-1 0 0 0,-1 1 1 0 0,0-1-1 0 0,0 1 0 0 0,0-1 1 0 0,0 0-1 0 0,0 1 0 0 0,-1-1 1 0 0,1 0-1 0 0,0 1 0 0 0,-1-1 1 0 0,1 0-1 0 0,-1 0 1 0 0,0 0-1 0 0,1 0 0 0 0,-1 0 1 0 0,0 1-1 0 0,0-1 0 0 0,0 0 1 0 0,-1 0-1 0 0,1 0 0 0 0,0 0 1 0 0,-1-2-1 0 0,-1 1 5 0 0,0 1-1 0 0,0-1 1 0 0,0 0-1 0 0,0 1 1 0 0,0 0-1 0 0,-1-1 1 0 0,1 1-1 0 0,-1 0 1 0 0,1 0-1 0 0,-1 0 1 0 0,0 1-1 0 0,0-1 1 0 0,-5-2-1 0 0,-6-2 8 0 0,-1 1 0 0 0,0 1 0 0 0,0 0 0 0 0,0 0 0 0 0,-19 0 0 0 0,20 3-30 0 0,0 2 1 0 0,-1 0-1 0 0,1 0 0 0 0,-27 7 0 0 0,40-7-618 0 0</inkml:trace>
</inkml:ink>
</file>

<file path=ppt/ink/ink3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1"/>
    </inkml:context>
    <inkml:brush xml:id="br0">
      <inkml:brushProperty name="width" value="0.1" units="cm"/>
      <inkml:brushProperty name="height" value="0.1" units="cm"/>
      <inkml:brushProperty name="color" value="#004F8B"/>
    </inkml:brush>
  </inkml:definitions>
  <inkml:trace contextRef="#ctx0" brushRef="#br0">13 50 5527 0 0,'-12'0'14954'0'0,"14"-2"-14745"0"0,1-1 0 0 0,0 1 0 0 0,0 0 0 0 0,0 0 0 0 0,0 0 0 0 0,1 1 0 0 0,-1-1 0 0 0,0 1 0 0 0,1-1 0 0 0,-1 1 0 0 0,6-1 0 0 0,48-7 671 0 0,-33 6-349 0 0,124-11 982 0 0,-86 12-4851 0 0</inkml:trace>
</inkml:ink>
</file>

<file path=ppt/ink/ink3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2"/>
    </inkml:context>
    <inkml:brush xml:id="br0">
      <inkml:brushProperty name="width" value="0.1" units="cm"/>
      <inkml:brushProperty name="height" value="0.1" units="cm"/>
      <inkml:brushProperty name="color" value="#004F8B"/>
    </inkml:brush>
  </inkml:definitions>
  <inkml:trace contextRef="#ctx0" brushRef="#br0">211 1 5527 0 0,'-3'1'39'0'0,"-1"1"-1"0"0,0-1 1 0 0,1 1-1 0 0,0 0 1 0 0,-1 0-1 0 0,1 1 1 0 0,0-1-1 0 0,-5 5 1 0 0,-38 49 8220 0 0,25-29-3938 0 0,-39 38-381 0 0,56-60-3838 0 0,0 0-1 0 0,0 0 1 0 0,0 0 0 0 0,1 0 0 0 0,0 0-1 0 0,0 1 1 0 0,0 0 0 0 0,0-1 0 0 0,1 1-1 0 0,0 0 1 0 0,1 0 0 0 0,-1 1 0 0 0,0 7-1 0 0,-2 14 150 0 0,1 46-1 0 0,3-55-173 0 0,-1 1 49 0 0,0 0-1 0 0,2-1 0 0 0,1 1 1 0 0,0 0-1 0 0,9 35 0 0 0,-9-50-89 0 0,0 0 1 0 0,0-1-1 0 0,0 1 0 0 0,0 0 0 0 0,1-1 1 0 0,0 1-1 0 0,0-1 0 0 0,0 0 0 0 0,0 0 1 0 0,1 0-1 0 0,0 0 0 0 0,0-1 0 0 0,0 1 1 0 0,0-1-1 0 0,0 0 0 0 0,0 0 0 0 0,1-1 1 0 0,0 1-1 0 0,-1-1 0 0 0,1 0 1 0 0,0 0-1 0 0,0 0 0 0 0,0-1 0 0 0,0 0 1 0 0,1 0-1 0 0,8 0 0 0 0,14 0 126 0 0,0-1 0 0 0,0-1-1 0 0,0-1 1 0 0,0-2 0 0 0,0-1 0 0 0,0-1 0 0 0,-1-2-1 0 0,40-15 1 0 0,-35 16-407 0 0,-29 7 57 0 0,0 0 0 0 0,-1-1 0 0 0,1 1 0 0 0,-1-1 0 0 0,1 1 0 0 0,0-1 1 0 0,-1 0-1 0 0,1 0 0 0 0,-1 0 0 0 0,0 0 0 0 0,1 0 0 0 0,2-3 0 0 0,-3 2-254 0 0,-1 1 1 0 0,1-1-1 0 0,-1 0 0 0 0,0 0 1 0 0,0 0-1 0 0,0 0 0 0 0,0 0 1 0 0,0 0-1 0 0,0 0 1 0 0,0 0-1 0 0,-1 0 0 0 0,1-4 1 0 0,2-25-5243 0 0</inkml:trace>
</inkml:ink>
</file>

<file path=ppt/ink/ink3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3"/>
    </inkml:context>
    <inkml:brush xml:id="br0">
      <inkml:brushProperty name="width" value="0.1" units="cm"/>
      <inkml:brushProperty name="height" value="0.1" units="cm"/>
      <inkml:brushProperty name="color" value="#004F8B"/>
    </inkml:brush>
  </inkml:definitions>
  <inkml:trace contextRef="#ctx0" brushRef="#br0">1 68 12319 0 0,'0'0'1119'0'0,"25"-16"4241"0"0,11 6-3757 0 0,-1 2 0 0 0,1 2 0 0 0,55-3 0 0 0,-37 4-623 0 0,-11 1-566 0 0,10-1-289 0 0,-19 0-7243 0 0</inkml:trace>
</inkml:ink>
</file>

<file path=ppt/ink/ink3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4"/>
    </inkml:context>
    <inkml:brush xml:id="br0">
      <inkml:brushProperty name="width" value="0.1" units="cm"/>
      <inkml:brushProperty name="height" value="0.1" units="cm"/>
      <inkml:brushProperty name="color" value="#004F8B"/>
    </inkml:brush>
  </inkml:definitions>
  <inkml:trace contextRef="#ctx0" brushRef="#br0">10 61 16527 0 0,'0'0'1658'0'0,"-9"-14"242"0"0,10 11-1779 0 0,0 1 1 0 0,0-1 0 0 0,0 1-1 0 0,1-1 1 0 0,-1 1 0 0 0,1 0 0 0 0,-1 0-1 0 0,1-1 1 0 0,0 1 0 0 0,0 0-1 0 0,0 1 1 0 0,0-1 0 0 0,0 0 0 0 0,1 1-1 0 0,-1-1 1 0 0,0 1 0 0 0,1-1 0 0 0,-1 1-1 0 0,1 0 1 0 0,0 0 0 0 0,-1 0-1 0 0,1 1 1 0 0,0-1 0 0 0,-1 1 0 0 0,5-1-1 0 0,8-1 669 0 0,0 1 0 0 0,-1 1-1 0 0,21 2 1 0 0,-28-2-735 0 0,33-3-5248 0 0</inkml:trace>
</inkml:ink>
</file>

<file path=ppt/ink/ink3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5"/>
    </inkml:context>
    <inkml:brush xml:id="br0">
      <inkml:brushProperty name="width" value="0.1" units="cm"/>
      <inkml:brushProperty name="height" value="0.1" units="cm"/>
      <inkml:brushProperty name="color" value="#004F8B"/>
    </inkml:brush>
  </inkml:definitions>
  <inkml:trace contextRef="#ctx0" brushRef="#br0">1 24 17911 0 0,'0'0'2858'0'0,"31"-2"795"0"0,61-11-2302 0 0,-54 8-3386 0 0,-21 2 824 0 0</inkml:trace>
</inkml:ink>
</file>

<file path=ppt/ink/ink3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6"/>
    </inkml:context>
    <inkml:brush xml:id="br0">
      <inkml:brushProperty name="width" value="0.1" units="cm"/>
      <inkml:brushProperty name="height" value="0.1" units="cm"/>
      <inkml:brushProperty name="color" value="#004F8B"/>
    </inkml:brush>
  </inkml:definitions>
  <inkml:trace contextRef="#ctx0" brushRef="#br0">32 32 2759 0 0,'5'-13'15404'0'0,"0"-3"-9677"0"0,-5 16-5705 0 0,0 0 1 0 0,0 0 0 0 0,-1 0-1 0 0,1 0 1 0 0,0-1-1 0 0,0 1 1 0 0,0 0-1 0 0,0 0 1 0 0,0 0 0 0 0,0 0-1 0 0,0 0 1 0 0,0-1-1 0 0,-1 1 1 0 0,1 0-1 0 0,0 0 1 0 0,0 0 0 0 0,0 0-1 0 0,0 0 1 0 0,-1 0-1 0 0,1 0 1 0 0,0 0-1 0 0,0 0 1 0 0,0-1 0 0 0,0 1-1 0 0,-1 0 1 0 0,1 0-1 0 0,0 0 1 0 0,0 0-1 0 0,0 0 1 0 0,0 0 0 0 0,-1 0-1 0 0,1 0 1 0 0,0 0-1 0 0,0 0 1 0 0,0 0-1 0 0,-1 1 1 0 0,1-1 0 0 0,0 0-1 0 0,0 0 1 0 0,0 0-1 0 0,0 0 1 0 0,-1 0-1 0 0,1 0 1 0 0,0 0 0 0 0,0 0-1 0 0,0 0 1 0 0,0 1-1 0 0,0-1 1 0 0,-1 0-1 0 0,1 0 1 0 0,0 0 0 0 0,0 0-1 0 0,0 0 1 0 0,0 1-1 0 0,0-1 1 0 0,-6 17 350 0 0,0 19-125 0 0,-4 64 3 0 0,-2 61 100 0 0,12-136-369 0 0,1 0 0 0 0,2 0 0 0 0,0-1 0 0 0,10 40 0 0 0,2-7 1834 0 0,-14-56-1814 0 0,-1-1 0 0 0,0 0-1 0 0,1 1 1 0 0,-1-1 0 0 0,0 0 0 0 0,0 1-1 0 0,1-1 1 0 0,-1 0 0 0 0,1 0 0 0 0,-1 1-1 0 0,0-1 1 0 0,1 0 0 0 0,-1 0 0 0 0,0 0-1 0 0,1 0 1 0 0,-1 1 0 0 0,1-1 0 0 0,-1 0-1 0 0,1 0 1 0 0,-1 0 0 0 0,0 0 0 0 0,1 0-1 0 0,-1 0 1 0 0,1 0 0 0 0,-1 0 0 0 0,1 0-1 0 0,-1 0 1 0 0,0 0 0 0 0,1-1 0 0 0,-1 1-1 0 0,1 0 1 0 0,-1 0 0 0 0,1 0 0 0 0,-1 0-1 0 0,0-1 1 0 0,1 1 0 0 0,-1 0 0 0 0,1-1-1 0 0,20-7-2052 0 0,-11 4-1958 0 0</inkml:trace>
</inkml:ink>
</file>

<file path=ppt/ink/ink3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7"/>
    </inkml:context>
    <inkml:brush xml:id="br0">
      <inkml:brushProperty name="width" value="0.1" units="cm"/>
      <inkml:brushProperty name="height" value="0.1" units="cm"/>
      <inkml:brushProperty name="color" value="#004F8B"/>
    </inkml:brush>
  </inkml:definitions>
  <inkml:trace contextRef="#ctx0" brushRef="#br0">229 49 9095 0 0,'41'-18'6166'0'0,"-41"18"-6030"0"0,0-1 0 0 0,0 1 0 0 0,0 0 0 0 0,1-1 0 0 0,-1 1 0 0 0,0 0 0 0 0,0-1 0 0 0,0 1 0 0 0,0-1 0 0 0,0 1 0 0 0,0 0 1 0 0,0-1-1 0 0,0 1 0 0 0,0-1 0 0 0,0 1 0 0 0,-1 0 0 0 0,1-1 0 0 0,0 1 0 0 0,0-1 0 0 0,-3-2 1361 0 0,3 3-1361 0 0,0 0 0 0 0,-1-1 0 0 0,1 1 0 0 0,-1 0 0 0 0,-19-8 1566 0 0,-22 3-700 0 0,30 5-891 0 0,0 1 0 0 0,0 0-1 0 0,0 0 1 0 0,1 1 0 0 0,-1 1-1 0 0,1 0 1 0 0,-1 1 0 0 0,1 0 0 0 0,0 1-1 0 0,0 0 1 0 0,-18 11 0 0 0,26-13-105 0 0,-1 0 1 0 0,0 0-1 0 0,1 0 1 0 0,0 0-1 0 0,0 1 1 0 0,0-1-1 0 0,0 1 1 0 0,0 0-1 0 0,1 0 1 0 0,-1 0 0 0 0,1 0-1 0 0,0 0 1 0 0,1 1-1 0 0,-1-1 1 0 0,1 0-1 0 0,0 1 1 0 0,0 0-1 0 0,0-1 1 0 0,0 1-1 0 0,1-1 1 0 0,0 1-1 0 0,0 0 1 0 0,0-1-1 0 0,1 1 1 0 0,-1 0-1 0 0,1-1 1 0 0,0 1-1 0 0,0-1 1 0 0,1 1 0 0 0,-1-1-1 0 0,1 0 1 0 0,4 7-1 0 0,-2-4 6 0 0,0 0 0 0 0,0-1 1 0 0,0 0-1 0 0,1 1 0 0 0,0-2 0 0 0,1 1 0 0 0,-1 0 0 0 0,1-1 0 0 0,0 0 1 0 0,0-1-1 0 0,1 1 0 0 0,-1-1 0 0 0,9 3 0 0 0,15 7 359 0 0,60 19 1 0 0,-62-24 63 0 0,41 19 1 0 0,-63-26-436 0 0,-1 1 0 0 0,0 0 0 0 0,1 0-1 0 0,-1 1 1 0 0,-1-1 0 0 0,1 1 0 0 0,-1 0 0 0 0,1 1-1 0 0,-1-1 1 0 0,5 7 0 0 0,-8-9 1 0 0,0 1 0 0 0,0-1 0 0 0,0 1 0 0 0,0-1 0 0 0,-1 1 0 0 0,1-1 0 0 0,-1 1 0 0 0,0-1 0 0 0,1 1 0 0 0,-1 0 0 0 0,0-1 0 0 0,0 1 0 0 0,-1-1 0 0 0,1 1 0 0 0,-1 0 0 0 0,1-1 0 0 0,-1 1 0 0 0,0-1 0 0 0,0 0 0 0 0,0 1 0 0 0,0-1 0 0 0,0 1 0 0 0,0-1 0 0 0,-1 0 0 0 0,-2 4 0 0 0,-2 2 47 0 0,0-1 0 0 0,0 1 0 0 0,-1-1 0 0 0,0-1-1 0 0,0 1 1 0 0,-1-1 0 0 0,0-1 0 0 0,0 1 0 0 0,0-1 0 0 0,0 0 0 0 0,-1-1-1 0 0,0 0 1 0 0,0-1 0 0 0,0 0 0 0 0,-15 4 0 0 0,19-6-50 0 0,0-1 0 0 0,0 1 0 0 0,1-1 0 0 0,-1 0 0 0 0,0 0 0 0 0,0-1 0 0 0,0 1 0 0 0,0-1 0 0 0,0 0 1 0 0,0 0-1 0 0,1-1 0 0 0,-1 1 0 0 0,0-1 0 0 0,1 0 0 0 0,0 0 0 0 0,-1-1 0 0 0,1 1 0 0 0,0-1 0 0 0,0 0 0 0 0,0 0 0 0 0,1-1 0 0 0,-1 1 0 0 0,1-1 1 0 0,-1 0-1 0 0,1 1 0 0 0,1-1 0 0 0,-1-1 0 0 0,0 1 0 0 0,1 0 0 0 0,0-1 0 0 0,-3-7 0 0 0,3 8-1 0 0,1-1 0 0 0,0 1 0 0 0,-1 0-1 0 0,2 0 1 0 0,-1-1 0 0 0,0 1 0 0 0,1-1 0 0 0,0 1 0 0 0,0 0 0 0 0,0-1-1 0 0,0 1 1 0 0,1-1 0 0 0,0 1 0 0 0,0 0 0 0 0,0-1 0 0 0,0 1 0 0 0,1 0-1 0 0,-1 0 1 0 0,1 0 0 0 0,0 0 0 0 0,1 0 0 0 0,-1 0 0 0 0,6-6-1 0 0,5-4-3 0 0,0 1 0 0 0,1 1 0 0 0,1 0-1 0 0,24-16 1 0 0,20-15 148 0 0,-41 25-194 0 0,-1 0 0 0 0,0-1-1 0 0,-2 0 1 0 0,0-2 0 0 0,-1 1-1 0 0,-1-2 1 0 0,-1 0 0 0 0,-1 0-1 0 0,9-26 1 0 0,-19 43 53 0 0,-2 0 0 0 0,0 4-32 0 0,0-1 1 0 0,0 1-1 0 0,0 0 0 0 0,0 0 0 0 0,0 0 0 0 0,0 0 1 0 0,0 0-1 0 0,-1 0 0 0 0,1 0 0 0 0,0 0 0 0 0,-1 1 1 0 0,1-1-1 0 0,-1 0 0 0 0,1 1 0 0 0,0-1 1 0 0,-1 1-1 0 0,0-1 0 0 0,1 1 0 0 0,-1 0 0 0 0,1 0 1 0 0,-1 0-1 0 0,-2 0 0 0 0,-30 2-1129 0 0,17 6-3687 0 0</inkml:trace>
</inkml:ink>
</file>

<file path=ppt/ink/ink3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8"/>
    </inkml:context>
    <inkml:brush xml:id="br0">
      <inkml:brushProperty name="width" value="0.1" units="cm"/>
      <inkml:brushProperty name="height" value="0.1" units="cm"/>
      <inkml:brushProperty name="color" value="#004F8B"/>
    </inkml:brush>
  </inkml:definitions>
  <inkml:trace contextRef="#ctx0" brushRef="#br0">141 26 14223 0 0,'0'0'4818'0'0,"-18"15"-2197"0"0,6-6-2493 0 0,2 1 0 0 0,-1 1-1 0 0,1 0 1 0 0,1 0 0 0 0,0 1 0 0 0,0 0 0 0 0,1 1-1 0 0,1 0 1 0 0,0 0 0 0 0,1 0 0 0 0,1 1 0 0 0,0 0 0 0 0,-4 16-1 0 0,7-24-83 0 0,1 0 0 0 0,0 0 0 0 0,0 1 0 0 0,1-1 0 0 0,0 0 0 0 0,0 1 0 0 0,0-1 0 0 0,1 0 0 0 0,0 0 0 0 0,0 1 0 0 0,1-1 0 0 0,-1 0 0 0 0,1 0 0 0 0,1 0 0 0 0,-1 0 0 0 0,1-1 0 0 0,0 1 0 0 0,0-1 0 0 0,1 0 0 0 0,-1 1 0 0 0,1-2 0 0 0,0 1 0 0 0,1 0 0 0 0,-1-1 0 0 0,1 0 0 0 0,0 0 0 0 0,0 0 0 0 0,0 0 0 0 0,1-1 0 0 0,-1 0 0 0 0,1 0 0 0 0,10 4 0 0 0,-8-5 9 0 0,0 0-1 0 0,0 0 1 0 0,0 0-1 0 0,0-1 1 0 0,0-1 0 0 0,0 1-1 0 0,0-1 1 0 0,0 0-1 0 0,0-1 1 0 0,0 0-1 0 0,0 0 1 0 0,0-1 0 0 0,13-4-1 0 0,-16 4-12 0 0,1 0-1 0 0,0 0 1 0 0,-1 0 0 0 0,1-1-1 0 0,-1 0 1 0 0,0 0-1 0 0,0-1 1 0 0,0 1 0 0 0,-1-1-1 0 0,1 0 1 0 0,-1 0-1 0 0,0-1 1 0 0,0 1-1 0 0,0-1 1 0 0,-1 0 0 0 0,1 0-1 0 0,-1 0 1 0 0,0 0-1 0 0,2-6 1 0 0,-4 5 31 0 0,0 0 1 0 0,-1 0-1 0 0,0 0 0 0 0,0 0 1 0 0,0 1-1 0 0,0-1 0 0 0,-1 0 1 0 0,0 0-1 0 0,0 0 0 0 0,-1 1 1 0 0,1-1-1 0 0,-1 0 0 0 0,-5-9 1 0 0,-41-71 449 0 0,45 80-492 0 0,-6-8-194 0 0,-1-1 0 0 0,0 2 0 0 0,0-1 0 0 0,-2 2 0 0 0,1-1 0 0 0,-2 1 0 0 0,1 1 0 0 0,-23-15 0 0 0,25 19-3800 0 0</inkml:trace>
</inkml:ink>
</file>

<file path=ppt/ink/ink3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19"/>
    </inkml:context>
    <inkml:brush xml:id="br0">
      <inkml:brushProperty name="width" value="0.1" units="cm"/>
      <inkml:brushProperty name="height" value="0.1" units="cm"/>
      <inkml:brushProperty name="color" value="#004F8B"/>
    </inkml:brush>
  </inkml:definitions>
  <inkml:trace contextRef="#ctx0" brushRef="#br0">11 32 7831 0 0,'-10'-6'16311'0'0,"39"5"-15288"0"0,1-2 0 0 0,-1-1 0 0 0,55-14 0 0 0,-81 18-1105 0 0,0 0 0 0 0,-1 0 1 0 0,1 0-1 0 0,0 1 0 0 0,0-1 1 0 0,0 1-1 0 0,-1 0 0 0 0,1 0 1 0 0,4 1-1 0 0,17 4-2272 0 0,-15-6 771 0 0,0-1-58 0 0</inkml:trace>
</inkml:ink>
</file>

<file path=ppt/ink/ink3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0"/>
    </inkml:context>
    <inkml:brush xml:id="br0">
      <inkml:brushProperty name="width" value="0.1" units="cm"/>
      <inkml:brushProperty name="height" value="0.1" units="cm"/>
      <inkml:brushProperty name="color" value="#004F8B"/>
    </inkml:brush>
  </inkml:definitions>
  <inkml:trace contextRef="#ctx0" brushRef="#br0">100 27 1839 0 0,'5'-17'18620'0'0,"-5"17"-18531"0"0,0-1-1 0 0,0 1 1 0 0,-1-1-1 0 0,1 1 1 0 0,0 0 0 0 0,0-1-1 0 0,0 1 1 0 0,0-1-1 0 0,0 1 1 0 0,-1 0-1 0 0,1-1 1 0 0,0 1-1 0 0,0 0 1 0 0,-1-1-1 0 0,1 1 1 0 0,0 0 0 0 0,0-1-1 0 0,-1 1 1 0 0,1 0-1 0 0,0 0 1 0 0,-1-1-1 0 0,1 1 1 0 0,-1 0-1 0 0,1 0 1 0 0,0-1 0 0 0,-1 1-1 0 0,1 0 1 0 0,-1 0-1 0 0,1 0 1 0 0,0 0-1 0 0,-1 0 1 0 0,1 0-1 0 0,-1 0 1 0 0,1 0 0 0 0,-1 0-1 0 0,-10 14 1264 0 0,-7 39-966 0 0,13-37 79 0 0,-7 14-422 0 0,1 2 0 0 0,1-1 0 0 0,2 1 0 0 0,2 1 0 0 0,0 0 0 0 0,0 47 0 0 0,6-78-43 0 0,0 1 0 0 0,0-1 0 0 0,1 0 0 0 0,-1 1 0 0 0,1-1 0 0 0,0 0 0 0 0,0 0 0 0 0,0 0 0 0 0,0 0 0 0 0,0 1 0 0 0,0-1 0 0 0,0-1 1 0 0,1 1-1 0 0,-1 0 0 0 0,1 0 0 0 0,-1 0 0 0 0,1-1 0 0 0,0 1 0 0 0,0-1 0 0 0,0 1 0 0 0,0-1 0 0 0,0 0 0 0 0,0 0 0 0 0,0 0 0 0 0,0 0 0 0 0,0 0 0 0 0,0 0 0 0 0,1-1 0 0 0,-1 1 0 0 0,4 0 0 0 0,9 1 45 0 0,0-1 0 0 0,0 0 0 0 0,29-2 0 0 0,-10 0 126 0 0,246 11 133 0 0,-275-9-300 0 0,1-1 0 0 0,-1 1 0 0 0,1 0 0 0 0,-1 1 0 0 0,0 0 0 0 0,1-1 0 0 0,-1 2 0 0 0,7 3 0 0 0,9 3-5930 0 0</inkml:trace>
</inkml:ink>
</file>

<file path=ppt/ink/ink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0.850"/>
    </inkml:context>
    <inkml:brush xml:id="br0">
      <inkml:brushProperty name="width" value="0.1" units="cm"/>
      <inkml:brushProperty name="height" value="0.1" units="cm"/>
      <inkml:brushProperty name="color" value="#008C3A"/>
    </inkml:brush>
  </inkml:definitions>
  <inkml:trace contextRef="#ctx0" brushRef="#br0">1 188 4143 0 0,'0'0'6850'0'0,"0"-13"-1411"0"0,2-16-2449 0 0,0 22-2843 0 0,1 0 0 0 0,0 0 0 0 0,0 0 0 0 0,0 1 0 0 0,1-1 0 0 0,0 1 0 0 0,0 0 0 0 0,1 0 0 0 0,0 0 0 0 0,0 1 0 0 0,0 0 0 0 0,1 0 0 0 0,-1 0 0 0 0,1 0 0 0 0,0 1 0 0 0,9-5 0 0 0,-5 3-54 0 0,1 0-1 0 0,-1 1 0 0 0,1 0 1 0 0,0 1-1 0 0,0 0 1 0 0,0 1-1 0 0,0 0 1 0 0,1 1-1 0 0,20-2 1 0 0,-29 4-75 0 0,-1 0 0 0 0,1 0 0 0 0,-1 0 0 0 0,0 0 1 0 0,1 1-1 0 0,-1-1 0 0 0,1 1 0 0 0,-1 0 0 0 0,0 0 0 0 0,1 0 1 0 0,-1 0-1 0 0,0 0 0 0 0,0 0 0 0 0,0 1 0 0 0,0-1 0 0 0,0 1 1 0 0,0-1-1 0 0,0 1 0 0 0,0 0 0 0 0,1 2 0 0 0,0 0-2 0 0,-1 0-1 0 0,1 1 1 0 0,-1-1 0 0 0,-1 1-1 0 0,1-1 1 0 0,-1 1-1 0 0,1-1 1 0 0,-1 1-1 0 0,-1 0 1 0 0,1 5-1 0 0,0 12 8 0 0,-1 1 0 0 0,-1-1-1 0 0,-7 37 1 0 0,6-47-5 0 0,-3 20 10 0 0,-1-1 1 0 0,-1 0-1 0 0,-16 40 0 0 0,16-54-84 0 0,-1 0 1 0 0,-1 0-1 0 0,0-1 1 0 0,-2 0-1 0 0,1 0 1 0 0,-27 27-1 0 0,28-33-26 0 0,3-4 64 0 0,1-1 0 0 0,0 1 0 0 0,-1-1 0 0 0,0 0 0 0 0,0-1 0 0 0,-1 1 0 0 0,-7 3-1 0 0,13-7 83 0 0,46-10 163 0 0,-23 5-222 0 0,25-5 60 0 0,1 3 0 0 0,94-2 0 0 0,-109 16-1 0 0,-20-3-2725 0 0,-8-3 1290 0 0</inkml:trace>
</inkml:ink>
</file>

<file path=ppt/ink/ink3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1"/>
    </inkml:context>
    <inkml:brush xml:id="br0">
      <inkml:brushProperty name="width" value="0.1" units="cm"/>
      <inkml:brushProperty name="height" value="0.1" units="cm"/>
      <inkml:brushProperty name="color" value="#004F8B"/>
    </inkml:brush>
  </inkml:definitions>
  <inkml:trace contextRef="#ctx0" brushRef="#br0">132 1 11919 0 0,'0'0'5312'0'0,"-21"12"-2018"0"0,15-3-2915 0 0,0 0 0 0 0,1 1 0 0 0,0 0 1 0 0,0 0-1 0 0,1 1 0 0 0,1-1 0 0 0,-1 1 0 0 0,2 0 1 0 0,0 0-1 0 0,-2 17 0 0 0,-14 48 100 0 0,4-41-365 0 0,9-23-94 0 0,0-1 0 0 0,0 1 0 0 0,1-1 0 0 0,0 1 0 0 0,1 0 0 0 0,1 1 0 0 0,0-1 0 0 0,0 0 0 0 0,1 1 1 0 0,1-1-1 0 0,2 24 0 0 0,-1-35-20 0 0,-1 0 1 0 0,1 0 0 0 0,-1 0 0 0 0,1 0-1 0 0,0 0 1 0 0,-1 0 0 0 0,1 0-1 0 0,0-1 1 0 0,0 1 0 0 0,0 0-1 0 0,0 0 1 0 0,0-1 0 0 0,-1 1-1 0 0,1-1 1 0 0,0 1 0 0 0,0-1-1 0 0,1 1 1 0 0,-1-1 0 0 0,0 0 0 0 0,0 1-1 0 0,0-1 1 0 0,2 0 0 0 0,13 3-2375 0 0</inkml:trace>
</inkml:ink>
</file>

<file path=ppt/ink/ink3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2"/>
    </inkml:context>
    <inkml:brush xml:id="br0">
      <inkml:brushProperty name="width" value="0.1" units="cm"/>
      <inkml:brushProperty name="height" value="0.1" units="cm"/>
      <inkml:brushProperty name="color" value="#004F8B"/>
    </inkml:brush>
  </inkml:definitions>
  <inkml:trace contextRef="#ctx0" brushRef="#br0">112 4 3679 0 0,'1'-4'19221'0'0,"-7"6"-19173"0"0,1-1 0 0 0,-1 1 0 0 0,1 0 0 0 0,0 0 0 0 0,0 0 0 0 0,0 1 0 0 0,0-1-1 0 0,0 1 1 0 0,1 1 0 0 0,-1-1 0 0 0,1 1 0 0 0,0-1 0 0 0,0 1 0 0 0,0 0-1 0 0,0 1 1 0 0,1-1 0 0 0,0 1 0 0 0,-1 0 0 0 0,-3 9 0 0 0,4-9-10 0 0,0 0 0 0 0,1 1 0 0 0,0-1 1 0 0,0 1-1 0 0,0-1 0 0 0,0 1 0 0 0,1 0 0 0 0,0 0 0 0 0,0-1 1 0 0,1 1-1 0 0,0 0 0 0 0,0 0 0 0 0,0 0 0 0 0,0 0 0 0 0,1 0 1 0 0,0-1-1 0 0,1 1 0 0 0,3 10 0 0 0,-3-13-17 0 0,0 1 0 0 0,0-1 0 0 0,1-1 0 0 0,-1 1 0 0 0,1 0 0 0 0,0-1-1 0 0,0 1 1 0 0,0-1 0 0 0,0 0 0 0 0,0 0 0 0 0,1 0 0 0 0,-1 0 0 0 0,1-1 0 0 0,-1 1 0 0 0,5 0 0 0 0,65 15 524 0 0,-39-10-404 0 0,12 3 222 0 0,-18-5-110 0 0,-1 1 0 0 0,28 12 0 0 0,-49-16-175 0 0,0 0 0 0 0,0 0 0 0 0,-1 1 0 0 0,1 0 0 0 0,-1 1 0 0 0,0-1-1 0 0,0 1 1 0 0,0 0 0 0 0,-1 0 0 0 0,1 0 0 0 0,-1 1 0 0 0,0-1 0 0 0,0 1 0 0 0,6 10 0 0 0,-8-12-57 0 0,-1 0 1 0 0,1 0-1 0 0,0 0 0 0 0,-1 1 0 0 0,0-1 0 0 0,0 0 1 0 0,0 1-1 0 0,0-1 0 0 0,-1 1 0 0 0,0-1 1 0 0,1 1-1 0 0,-1-1 0 0 0,0 1 0 0 0,0-1 0 0 0,-1 1 1 0 0,1-1-1 0 0,-1 1 0 0 0,0-1 0 0 0,0 1 1 0 0,0-1-1 0 0,0 0 0 0 0,-1 0 0 0 0,1 1 1 0 0,-1-1-1 0 0,0 0 0 0 0,0 0 0 0 0,0 0 0 0 0,0-1 1 0 0,0 1-1 0 0,-1 0 0 0 0,1-1 0 0 0,-1 0 1 0 0,1 1-1 0 0,-5 1 0 0 0,-8 6 125 0 0,-1-2-1 0 0,0 0 1 0 0,-1 0-1 0 0,0-2 1 0 0,-24 7-1 0 0,5-1-49 0 0,20-6-35 0 0,1-1 0 0 0,-1-1 1 0 0,-24 4-1 0 0,37-7-53 0 0,0 0 0 0 0,0-1 0 0 0,0 1 0 0 0,0-1 0 0 0,0 0 0 0 0,0 0 0 0 0,0 0 0 0 0,0-1 0 0 0,0 1 0 0 0,0 0 0 0 0,0-1 0 0 0,0 0 0 0 0,0 0 0 0 0,0 0 0 0 0,0 0 0 0 0,0 0 0 0 0,1-1 0 0 0,-1 1 0 0 0,1-1 0 0 0,-1 0 0 0 0,1 0 0 0 0,-1 0 0 0 0,1 0 0 0 0,0 0 0 0 0,0 0 0 0 0,-3-4 0 0 0,5 5-94 0 0,0-28-5780 0 0,0 20 3893 0 0</inkml:trace>
</inkml:ink>
</file>

<file path=ppt/ink/ink3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3"/>
    </inkml:context>
    <inkml:brush xml:id="br0">
      <inkml:brushProperty name="width" value="0.1" units="cm"/>
      <inkml:brushProperty name="height" value="0.1" units="cm"/>
      <inkml:brushProperty name="color" value="#004F8B"/>
    </inkml:brush>
  </inkml:definitions>
  <inkml:trace contextRef="#ctx0" brushRef="#br0">1 82 10591 0 0,'0'0'819'0'0,"14"-27"4762"0"0,-12 24-5215 0 0,0 0 1 0 0,0 0-1 0 0,0 0 0 0 0,0 1 0 0 0,1-1 0 0 0,0 1 0 0 0,-1 0 1 0 0,1 0-1 0 0,0 0 0 0 0,0 0 0 0 0,0 0 0 0 0,0 0 1 0 0,0 1-1 0 0,1 0 0 0 0,-1-1 0 0 0,0 1 0 0 0,4 0 0 0 0,66-12 1577 0 0,-59 12-1476 0 0,10-2-200 0 0,0 2 0 0 0,0 1-1 0 0,0 1 1 0 0,44 8 0 0 0,41 15-4235 0 0,-92-21-1897 0 0</inkml:trace>
</inkml:ink>
</file>

<file path=ppt/ink/ink3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4"/>
    </inkml:context>
    <inkml:brush xml:id="br0">
      <inkml:brushProperty name="width" value="0.1" units="cm"/>
      <inkml:brushProperty name="height" value="0.1" units="cm"/>
      <inkml:brushProperty name="color" value="#004F8B"/>
    </inkml:brush>
  </inkml:definitions>
  <inkml:trace contextRef="#ctx0" brushRef="#br0">11 33 9039 0 0,'-11'-6'16107'0'0,"71"-7"-14295"0"0,15-1-1790 0 0,-24 16-6736 0 0</inkml:trace>
</inkml:ink>
</file>

<file path=ppt/ink/ink3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5"/>
    </inkml:context>
    <inkml:brush xml:id="br0">
      <inkml:brushProperty name="width" value="0.1" units="cm"/>
      <inkml:brushProperty name="height" value="0.1" units="cm"/>
      <inkml:brushProperty name="color" value="#004F8B"/>
    </inkml:brush>
  </inkml:definitions>
  <inkml:trace contextRef="#ctx0" brushRef="#br0">1 1 10135 0 0,'6'18'11551'0'0,"0"-20"-11021"0"0,-1 0 1 0 0,1 1-1 0 0,0-1 1 0 0,0 1-1 0 0,0 1 1 0 0,9-1-1 0 0,-10 1-519 0 0,-1 1 0 0 0,1 0-1 0 0,0 0 1 0 0,-1 0 0 0 0,1 1 0 0 0,-1-1 0 0 0,1 1 0 0 0,7 4-1 0 0,-5-2-564 0 0,1-1-1 0 0,-1 0 0 0 0,1 0 0 0 0,0-1 0 0 0,15 2 0 0 0,-11-2-973 0 0</inkml:trace>
</inkml:ink>
</file>

<file path=ppt/ink/ink3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6"/>
    </inkml:context>
    <inkml:brush xml:id="br0">
      <inkml:brushProperty name="width" value="0.1" units="cm"/>
      <inkml:brushProperty name="height" value="0.1" units="cm"/>
      <inkml:brushProperty name="color" value="#004F8B"/>
    </inkml:brush>
  </inkml:definitions>
  <inkml:trace contextRef="#ctx0" brushRef="#br0">63 8 3679 0 0,'-10'-7'19211'0'0,"0"18"-21029"0"0,8-7 3407 0 0,-10 46-1176 0 0,2 1 0 0 0,2 1 0 0 0,2 0 1 0 0,2-1-1 0 0,3 2 0 0 0,8 73 1 0 0,3-91 92 0 0,1-23-1280 0 0,-10-12 595 0 0,-1 0-1 0 0,1 0 1 0 0,-1 0 0 0 0,1 0-1 0 0,0 0 1 0 0,-1 0 0 0 0,1 0-1 0 0,-1 0 1 0 0,1 0 0 0 0,0-1 0 0 0,-1 1-1 0 0,1 0 1 0 0,-1 0 0 0 0,1 0-1 0 0,-1-1 1 0 0,1 1 0 0 0,-1 0-1 0 0,1-1 1 0 0,-1 1 0 0 0,1-1-1 0 0,-1 1 1 0 0,1 0 0 0 0,-1-1-1 0 0,0 1 1 0 0,1-1 0 0 0,-1 0 0 0 0</inkml:trace>
</inkml:ink>
</file>

<file path=ppt/ink/ink3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7"/>
    </inkml:context>
    <inkml:brush xml:id="br0">
      <inkml:brushProperty name="width" value="0.1" units="cm"/>
      <inkml:brushProperty name="height" value="0.1" units="cm"/>
      <inkml:brushProperty name="color" value="#004F8B"/>
    </inkml:brush>
  </inkml:definitions>
  <inkml:trace contextRef="#ctx0" brushRef="#br0">42 68 1839 0 0,'-11'-9'19651'0'0,"15"4"-19603"0"0,1 0 1 0 0,0 0-1 0 0,0 1 1 0 0,1-1-1 0 0,-1 1 1 0 0,1 1-1 0 0,0-1 1 0 0,0 1-1 0 0,0 0 1 0 0,0 0-1 0 0,1 1 1 0 0,-1 0-1 0 0,1 0 1 0 0,-1 0 0 0 0,1 1-1 0 0,9-1 1 0 0,12 0 239 0 0,1 1 0 0 0,43 4 0 0 0,-53-2-260 0 0,-15 0-20 0 0,0 0 0 0 0,0 0 0 0 0,0 1-1 0 0,-1 0 1 0 0,1 0 0 0 0,0 0 0 0 0,-1 0 0 0 0,1 0-1 0 0,-1 1 1 0 0,0-1 0 0 0,0 1 0 0 0,0 0 0 0 0,0 0-1 0 0,3 4 1 0 0,-5-6-5 0 0,0 0 1 0 0,0 1-1 0 0,0-1 0 0 0,0 0 0 0 0,0 1 0 0 0,0-1 1 0 0,0 0-1 0 0,-1 1 0 0 0,1-1 0 0 0,0 1 1 0 0,-1-1-1 0 0,1 1 0 0 0,-1 0 0 0 0,0-1 0 0 0,1 1 1 0 0,-1-1-1 0 0,0 1 0 0 0,0 0 0 0 0,0-1 0 0 0,0 1 1 0 0,-1 0-1 0 0,1-1 0 0 0,0 1 0 0 0,-1-1 1 0 0,1 1-1 0 0,-1-1 0 0 0,1 1 0 0 0,-1 0 0 0 0,0-1 1 0 0,1 0-1 0 0,-1 1 0 0 0,0-1 0 0 0,0 0 0 0 0,0 1 1 0 0,0-1-1 0 0,0 0 0 0 0,0 0 0 0 0,-1 0 1 0 0,1 0-1 0 0,0 0 0 0 0,-3 2 0 0 0,-16 8 21 0 0,-1-1-1 0 0,0-1 1 0 0,-24 7-1 0 0,27-10-6 0 0,0 0 0 0 0,0 2 0 0 0,0 0 0 0 0,1 1 0 0 0,-21 14 0 0 0,-5 14-29 0 0,43-36 10 0 0,0-1 1 0 0,0 1-1 0 0,0-1 1 0 0,0 0-1 0 0,0 1 0 0 0,1-1 1 0 0,-1 1-1 0 0,0-1 0 0 0,0 0 1 0 0,0 1-1 0 0,1-1 0 0 0,-1 1 1 0 0,0-1-1 0 0,0 0 0 0 0,1 1 1 0 0,-1-1-1 0 0,0 0 0 0 0,1 0 1 0 0,-1 1-1 0 0,1-1 0 0 0,-1 0 1 0 0,0 0-1 0 0,1 0 0 0 0,-1 1 1 0 0,1-1-1 0 0,-1 0 0 0 0,0 0 1 0 0,1 0-1 0 0,-1 0 0 0 0,1 0 1 0 0,-1 0-1 0 0,1 0 0 0 0,-1 0 1 0 0,1 0-1 0 0,-1 0 0 0 0,0 0 1 0 0,1 0-1 0 0,-1 0 0 0 0,1 0 1 0 0,21 3 19 0 0,-6-2-5 0 0,0 1-1 0 0,0 0 0 0 0,0 2 1 0 0,-1 0-1 0 0,1 0 0 0 0,-1 2 1 0 0,0 0-1 0 0,-1 0 0 0 0,1 1 1 0 0,-1 1-1 0 0,15 12 0 0 0,-20-13 2 0 0,0 0 0 0 0,-1 0 0 0 0,0 1 1 0 0,0 0-1 0 0,-1 0 0 0 0,0 1 0 0 0,0 0 0 0 0,-1 0 0 0 0,-1 1 0 0 0,1 0 0 0 0,-1 0 0 0 0,-1 0 0 0 0,0 0 0 0 0,-1 1 0 0 0,0-1 0 0 0,0 1 0 0 0,1 12 0 0 0,-4-20-13 0 0,0 0 0 0 0,0-1-1 0 0,0 1 1 0 0,0 0 0 0 0,-1 0-1 0 0,1 0 1 0 0,-1 0-1 0 0,0-1 1 0 0,0 1 0 0 0,0 0-1 0 0,0-1 1 0 0,0 1 0 0 0,0-1-1 0 0,-1 1 1 0 0,1-1-1 0 0,-1 1 1 0 0,0-1 0 0 0,0 0-1 0 0,0 0 1 0 0,0 0 0 0 0,0 0-1 0 0,0 0 1 0 0,0-1-1 0 0,-1 1 1 0 0,1 0 0 0 0,0-1-1 0 0,-1 0 1 0 0,0 0 0 0 0,1 0-1 0 0,-1 0 1 0 0,0 0-1 0 0,1 0 1 0 0,-1 0 0 0 0,-5-1-1 0 0,-11 4 24 0 0,-1-1 0 0 0,0-2 0 0 0,-37-1 0 0 0,37 0-3 0 0,-16 0-2 0 0,-1 1-1 0 0,1 2 1 0 0,-40 8 0 0 0,68-9 23 0 0,3-4-142 0 0,5 2-94 0 0,0-1 0 0 0,-1 0 0 0 0,1 0 0 0 0,0 0 0 0 0,0 0 0 0 0,0 0 0 0 0,0 0 0 0 0,0 0 0 0 0,0 1 0 0 0,0-1 0 0 0,1 0 0 0 0,-1 0 0 0 0,0 0 0 0 0,0 0 0 0 0,1 0 1 0 0,-1 0-1 0 0,1 0 0 0 0</inkml:trace>
</inkml:ink>
</file>

<file path=ppt/ink/ink3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8"/>
    </inkml:context>
    <inkml:brush xml:id="br0">
      <inkml:brushProperty name="width" value="0.1" units="cm"/>
      <inkml:brushProperty name="height" value="0.1" units="cm"/>
      <inkml:brushProperty name="color" value="#004F8B"/>
    </inkml:brush>
  </inkml:definitions>
  <inkml:trace contextRef="#ctx0" brushRef="#br0">81 21 8663 0 0,'38'-7'944'0'0,"24"-6"11176"0"0,-65 15-11990 0 0,0 1 0 0 0,-1-1 0 0 0,1 0-1 0 0,-1 0 1 0 0,0 0 0 0 0,0 0 0 0 0,0-1 0 0 0,-5 2-1 0 0,8-2-89 0 0,-10 2-19 0 0,1 1 0 0 0,0 1 0 0 0,1-1 0 0 0,-1 2 0 0 0,1-1 0 0 0,0 2 0 0 0,-9 6 0 0 0,13-7-21 0 0,5-5 0 0 0,0 0 0 0 0,0-1 0 0 0,-1 1 0 0 0,1-1 0 0 0,0 1 0 0 0,0 0 0 0 0,0-1 0 0 0,0 1 0 0 0,0 0 0 0 0,0-1 0 0 0,0 1 0 0 0,1 0 0 0 0,-1-1 0 0 0,0 1 0 0 0,0-1 0 0 0,0 1 0 0 0,1 0 0 0 0,-1-1 0 0 0,0 1 0 0 0,0-1 0 0 0,1 1 0 0 0,-1-1 0 0 0,1 1 0 0 0,-1-1 0 0 0,1 1 0 0 0,-1-1 0 0 0,0 1 0 0 0,1-1 0 0 0,-1 0 0 0 0,1 1 0 0 0,0-1 0 0 0,-1 0 0 0 0,1 1 0 0 0,-1-1 0 0 0,2 1 0 0 0,18 8 0 0 0,-19-9 0 0 0,19 5 184 0 0,1 0 0 0 0,0-1 1 0 0,40 1-1 0 0,-46-4-54 0 0,1 0 1 0 0,-1 0 0 0 0,1 1-1 0 0,-1 1 1 0 0,0 1-1 0 0,0 0 1 0 0,0 1 0 0 0,22 11-1 0 0,-33-13-105 0 0,0 0 1 0 0,0 1-1 0 0,0 0 0 0 0,0 0 1 0 0,-1 0-1 0 0,0 0 0 0 0,0 0 1 0 0,0 1-1 0 0,0-1 0 0 0,-1 1 1 0 0,0 0-1 0 0,0 0 0 0 0,0 0 1 0 0,0 0-1 0 0,-1 0 0 0 0,0 0 1 0 0,1 7-1 0 0,1 13 147 0 0,-1 1 0 0 0,-1 31 1 0 0,-1-41-154 0 0,0-11 8 0 0,0-1 0 0 0,0 0 0 0 0,0 1 1 0 0,0-1-1 0 0,-1 1 0 0 0,0-1 0 0 0,0 0 0 0 0,0 0 0 0 0,-1 1 0 0 0,1-1 0 0 0,-1 0 0 0 0,0 0 1 0 0,0 0-1 0 0,0-1 0 0 0,-1 1 0 0 0,1 0 0 0 0,-1-1 0 0 0,0 0 0 0 0,0 0 0 0 0,0 1 0 0 0,0-2 1 0 0,-1 1-1 0 0,-5 4 0 0 0,1-4 28 0 0,0 0 1 0 0,1 0-1 0 0,-1-1 1 0 0,0 1 0 0 0,0-2-1 0 0,-1 1 1 0 0,1-1-1 0 0,0-1 1 0 0,0 1-1 0 0,-1-1 1 0 0,-12-2-1 0 0,-190-7 351 0 0,208 10-444 0 0,-1-1 1 0 0,1 0 0 0 0,0 0-1 0 0,-1-1 1 0 0,1 1-1 0 0,-1-1 1 0 0,1 0 0 0 0,0 0-1 0 0,-5-1 1 0 0,7 1-73 0 0,0 0 1 0 0,0 0-1 0 0,0 0 0 0 0,0 0 1 0 0,1 0-1 0 0,-1 0 0 0 0,0 0 1 0 0,0 0-1 0 0,1 0 0 0 0,-1-1 1 0 0,1 1-1 0 0,-1 0 0 0 0,1 0 1 0 0,0 0-1 0 0,-1-1 1 0 0,1 1-1 0 0,0 0 0 0 0,0-1 1 0 0,0 1-1 0 0,0 0 0 0 0,0 0 1 0 0,0-1-1 0 0,0 1 0 0 0,0 0 1 0 0,1-1-1 0 0,-1 1 0 0 0,1-2 1 0 0,5-20-2846 0 0,-2 10 1343 0 0</inkml:trace>
</inkml:ink>
</file>

<file path=ppt/ink/ink3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29"/>
    </inkml:context>
    <inkml:brush xml:id="br0">
      <inkml:brushProperty name="width" value="0.1" units="cm"/>
      <inkml:brushProperty name="height" value="0.1" units="cm"/>
      <inkml:brushProperty name="color" value="#004F8B"/>
    </inkml:brush>
  </inkml:definitions>
  <inkml:trace contextRef="#ctx0" brushRef="#br0">1 58 12095 0 0,'0'0'1091'0'0,"29"-15"3146"0"0,-23 13-3738 0 0,103-32 5484 0 0,-97 32-5767 0 0,-1 0 0 0 0,1 0-1 0 0,0 1 1 0 0,0 1 0 0 0,-1 0 0 0 0,1 1-1 0 0,19 3 1 0 0,9-1-1364 0 0,-22-2-5994 0 0</inkml:trace>
</inkml:ink>
</file>

<file path=ppt/ink/ink3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0"/>
    </inkml:context>
    <inkml:brush xml:id="br0">
      <inkml:brushProperty name="width" value="0.1" units="cm"/>
      <inkml:brushProperty name="height" value="0.1" units="cm"/>
      <inkml:brushProperty name="color" value="#004F8B"/>
    </inkml:brush>
  </inkml:definitions>
  <inkml:trace contextRef="#ctx0" brushRef="#br0">29 56 5063 0 0,'-2'-6'14174'0'0,"-2"13"-13932"0"0,1 0 0 0 0,-1 0 0 0 0,1 0 0 0 0,1 0 1 0 0,-1 0-1 0 0,1 0 0 0 0,1 1 0 0 0,-1-1 0 0 0,1 1 1 0 0,0 0-1 0 0,1 14 0 0 0,0-19-208 0 0,0 0 1 0 0,0 1-1 0 0,0-1 0 0 0,1 0 0 0 0,-1 1 0 0 0,1-1 1 0 0,0 0-1 0 0,0 0 0 0 0,0 1 0 0 0,0-1 1 0 0,1 0-1 0 0,-1 0 0 0 0,1 0 0 0 0,0-1 0 0 0,0 1 1 0 0,0 0-1 0 0,0-1 0 0 0,0 1 0 0 0,0-1 1 0 0,1 1-1 0 0,-1-1 0 0 0,1 0 0 0 0,0 0 0 0 0,0 0 1 0 0,-1-1-1 0 0,1 1 0 0 0,0-1 0 0 0,1 1 1 0 0,2 0-1 0 0,-2-2 11 0 0,-1 0 0 0 0,0 0 1 0 0,1 0-1 0 0,-1 0 0 0 0,0-1 0 0 0,0 1 0 0 0,1-1 1 0 0,-1 0-1 0 0,0 0 0 0 0,0 0 0 0 0,0 0 1 0 0,0-1-1 0 0,0 1 0 0 0,0-1 0 0 0,0 0 1 0 0,-1 0-1 0 0,1 0 0 0 0,-1 0 0 0 0,1 0 1 0 0,-1 0-1 0 0,0-1 0 0 0,0 1 0 0 0,0-1 0 0 0,0 0 1 0 0,0 1-1 0 0,0-1 0 0 0,1-5 0 0 0,2 0 48 0 0,-1 0 0 0 0,0 0 0 0 0,-1 0-1 0 0,0-1 1 0 0,0 0 0 0 0,-1 1 0 0 0,0-1-1 0 0,1-18 1 0 0,-2 24-35 0 0,-1 0 0 0 0,0-1-1 0 0,-1 1 1 0 0,1 0 0 0 0,0 0 0 0 0,-1-1-1 0 0,0 1 1 0 0,0 0 0 0 0,0 0 0 0 0,0 0-1 0 0,0 0 1 0 0,-1 0 0 0 0,1 0 0 0 0,-1 0-1 0 0,0 0 1 0 0,0 1 0 0 0,0-1 0 0 0,0 1-1 0 0,0-1 1 0 0,-5-3 0 0 0,-25-9-1074 0 0,-6 6-6073 0 0</inkml:trace>
</inkml:ink>
</file>

<file path=ppt/ink/ink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1.555"/>
    </inkml:context>
    <inkml:brush xml:id="br0">
      <inkml:brushProperty name="width" value="0.1" units="cm"/>
      <inkml:brushProperty name="height" value="0.1" units="cm"/>
      <inkml:brushProperty name="color" value="#008C3A"/>
    </inkml:brush>
  </inkml:definitions>
  <inkml:trace contextRef="#ctx0" brushRef="#br0">257 44 10247 0 0,'0'0'927'0'0,"-18"-30"3640"0"0,14 28-4292 0 0,0 0 0 0 0,0 0 0 0 0,0 0 0 0 0,0 1 0 0 0,-1 0 0 0 0,1 0 0 0 0,0 0 0 0 0,-1 0 0 0 0,1 1 0 0 0,-1 0 0 0 0,1 0 0 0 0,-1 0 0 0 0,1 0 0 0 0,0 1 0 0 0,-1 0 0 0 0,-4 1 0 0 0,-73 22 428 0 0,74-21-537 0 0,4-2-142 0 0,-1 1 0 0 0,0 0 0 0 0,1 0 0 0 0,-1 0 0 0 0,1 1 1 0 0,-1-1-1 0 0,1 1 0 0 0,0 0 0 0 0,0 1 0 0 0,0-1 0 0 0,1 1 1 0 0,-1-1-1 0 0,1 1 0 0 0,-4 6 0 0 0,6-8-21 0 0,0 1 0 0 0,0-1 0 0 0,0 1 0 0 0,1 0 0 0 0,-1-1 0 0 0,1 1-1 0 0,0 0 1 0 0,-1-1 0 0 0,1 1 0 0 0,1 0 0 0 0,-1 0 0 0 0,0-1 0 0 0,1 1 0 0 0,-1 0 0 0 0,1-1 0 0 0,0 1-1 0 0,0-1 1 0 0,0 1 0 0 0,0-1 0 0 0,0 1 0 0 0,0-1 0 0 0,1 1 0 0 0,-1-1 0 0 0,1 0 0 0 0,0 0-1 0 0,-1 0 1 0 0,1 0 0 0 0,2 2 0 0 0,9 7 153 0 0,1 1 1 0 0,-1-2-1 0 0,2 0 0 0 0,-1 0 0 0 0,1-2 0 0 0,1 0 1 0 0,0 0-1 0 0,19 5 0 0 0,-17-6-53 0 0,-1 0-1 0 0,-1 1 0 0 0,1 0 1 0 0,-1 1-1 0 0,-1 1 1 0 0,0 1-1 0 0,15 12 0 0 0,-26-18-98 0 0,0 0-1 0 0,-1-1 0 0 0,1 2 1 0 0,-1-1-1 0 0,0 0 0 0 0,0 1 1 0 0,0-1-1 0 0,-1 1 0 0 0,0 0 1 0 0,0 0-1 0 0,0 0 0 0 0,-1 0 1 0 0,0 0-1 0 0,0 0 0 0 0,-1 0 1 0 0,1 0-1 0 0,-1 1 0 0 0,-1-1 1 0 0,1 0-1 0 0,-1 0 0 0 0,0 0 1 0 0,0 0-1 0 0,-1 0 0 0 0,0 0 1 0 0,0 0-1 0 0,0 0 0 0 0,-5 7 1 0 0,-2 4 5 0 0,0 0 1 0 0,-2-1 0 0 0,0 0-1 0 0,0 0 1 0 0,-1-1 0 0 0,-1-1-1 0 0,-23 20 1 0 0,35-33-10 0 0,0 0 1 0 0,0 0-1 0 0,0 0 1 0 0,0 0-1 0 0,1-1 0 0 0,-1 1 1 0 0,0 0-1 0 0,-1-1 0 0 0,1 1 1 0 0,0 0-1 0 0,0-1 0 0 0,0 0 1 0 0,0 1-1 0 0,0-1 0 0 0,0 1 1 0 0,-1-1-1 0 0,1 0 0 0 0,0 0 1 0 0,0 0-1 0 0,0 0 0 0 0,-1 0 1 0 0,1 0-1 0 0,0 0 0 0 0,0 0 1 0 0,0 0-1 0 0,-1-1 0 0 0,1 1 1 0 0,-2-1-1 0 0,2-1 2 0 0,-1 1-1 0 0,1-1 1 0 0,-1 1-1 0 0,1-1 0 0 0,-1 0 1 0 0,1 0-1 0 0,0 0 1 0 0,0 1-1 0 0,0-1 1 0 0,0 0-1 0 0,0-1 1 0 0,1 1-1 0 0,-1 0 1 0 0,0-3-1 0 0,-1-7 6 0 0,0 0-1 0 0,1 0 0 0 0,0 0 1 0 0,1-18-1 0 0,7-10-117 0 0,1 1 0 0 0,2 1-1 0 0,2 0 1 0 0,1 0 0 0 0,2 2-1 0 0,24-45 1 0 0,15-38-126 0 0,-52 115 212 0 0,-1 0-1 0 0,1 0 1 0 0,-1-1-1 0 0,0 1 0 0 0,0 0 1 0 0,0-1-1 0 0,-1 1 1 0 0,1 0-1 0 0,-1-1 1 0 0,0 1-1 0 0,-1-1 1 0 0,1 1-1 0 0,-1 0 1 0 0,-1-6-1 0 0,1 8 27 0 0,0 1 1 0 0,0-1-1 0 0,0 0 1 0 0,0 0-1 0 0,0 1 1 0 0,0-1-1 0 0,-1 1 1 0 0,1-1-1 0 0,-1 1 1 0 0,1-1-1 0 0,-1 1 1 0 0,0 0-1 0 0,0 0 1 0 0,1 0-1 0 0,-1 0 1 0 0,0 0-1 0 0,0 0 1 0 0,0 0-1 0 0,0 1 0 0 0,0-1 1 0 0,0 1-1 0 0,0-1 1 0 0,0 1-1 0 0,0 0 1 0 0,0 0-1 0 0,0 0 1 0 0,0 0-1 0 0,0 0 1 0 0,0 0-1 0 0,0 1 1 0 0,-4 0-1 0 0,-84 17 109 0 0,54-7-2529 0 0</inkml:trace>
</inkml:ink>
</file>

<file path=ppt/ink/ink3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1"/>
    </inkml:context>
    <inkml:brush xml:id="br0">
      <inkml:brushProperty name="width" value="0.1" units="cm"/>
      <inkml:brushProperty name="height" value="0.1" units="cm"/>
      <inkml:brushProperty name="color" value="#AB008B"/>
    </inkml:brush>
  </inkml:definitions>
  <inkml:trace contextRef="#ctx0" brushRef="#br0">19 194 7455 0 0,'0'13'15968'0'0,"-2"-16"-15832"0"0,0 0 0 0 0,0-1 0 0 0,0 1 0 0 0,0 0-1 0 0,1-1 1 0 0,-1 0 0 0 0,1 1 0 0 0,0-1 0 0 0,0 0 0 0 0,0 0 0 0 0,0 1-1 0 0,1-1 1 0 0,0 0 0 0 0,0 0 0 0 0,0 0 0 0 0,0 0 0 0 0,0 0 0 0 0,2-3-1 0 0,-1 0-49 0 0,1 0 0 0 0,1 0 0 0 0,-1 0 0 0 0,1 0 0 0 0,0 1 0 0 0,1-1 0 0 0,-1 1 0 0 0,1 0-1 0 0,8-10 1 0 0,-8 11-68 0 0,0 1 0 0 0,0-1 0 0 0,0 1 0 0 0,0 0 0 0 0,0 0 0 0 0,1 0-1 0 0,0 1 1 0 0,0 0 0 0 0,0-1 0 0 0,0 2 0 0 0,0-1 0 0 0,1 1 0 0 0,-1 0-1 0 0,1 0 1 0 0,-1 0 0 0 0,1 1 0 0 0,0-1 0 0 0,0 2 0 0 0,0-1 0 0 0,0 1 0 0 0,0-1-1 0 0,-1 2 1 0 0,1-1 0 0 0,0 1 0 0 0,0-1 0 0 0,9 4 0 0 0,-9-2-9 0 0,-1 0-1 0 0,0 1 1 0 0,1 0 0 0 0,-1 0 0 0 0,0 0 0 0 0,-1 0 0 0 0,1 1 0 0 0,-1 0 0 0 0,1 0-1 0 0,-1 0 1 0 0,0 0 0 0 0,0 1 0 0 0,-1-1 0 0 0,0 1 0 0 0,1 0 0 0 0,-2 0 0 0 0,1 1-1 0 0,0-1 1 0 0,-1 0 0 0 0,0 1 0 0 0,0 0 0 0 0,-1-1 0 0 0,0 1 0 0 0,0 0-1 0 0,0 0 1 0 0,-1 0 0 0 0,1 0 0 0 0,-1-1 0 0 0,-1 1 0 0 0,1 0 0 0 0,-1 0 0 0 0,0 0-1 0 0,-1-1 1 0 0,1 1 0 0 0,-1 0 0 0 0,0-1 0 0 0,0 1 0 0 0,-1-1 0 0 0,0 0 0 0 0,0 0-1 0 0,0 0 1 0 0,-4 5 0 0 0,-36 37 5 0 0,27-31-4 0 0,1 0 0 0 0,0 2 0 0 0,2 0 0 0 0,-18 29 0 0 0,30-45-11 0 0,0 0 0 0 0,1 0 1 0 0,-1 0-1 0 0,1 0 0 0 0,0 0 0 0 0,0 0 0 0 0,-1 0 0 0 0,1 0 1 0 0,1 0-1 0 0,-1 0 0 0 0,0 0 0 0 0,0 0 0 0 0,1 0 0 0 0,-1 0 1 0 0,1 0-1 0 0,0 0 0 0 0,-1 0 0 0 0,1 0 0 0 0,0 0 0 0 0,0 0 1 0 0,0-1-1 0 0,1 1 0 0 0,-1 0 0 0 0,0-1 0 0 0,1 1 0 0 0,-1-1 1 0 0,1 1-1 0 0,-1-1 0 0 0,1 0 0 0 0,-1 1 0 0 0,1-1 0 0 0,2 1 0 0 0,10 7-8 0 0,0 0-1 0 0,0-2 0 0 0,18 8 0 0 0,-11-5 5 0 0,-1 0 5 0 0,-1 1 0 0 0,0 1 0 0 0,24 20 0 0 0,-39-30 0 0 0,0 1 0 0 0,-1 0 0 0 0,0 0 0 0 0,1 0 0 0 0,-1 1 0 0 0,0-1 0 0 0,0 1 0 0 0,-1 0 0 0 0,1-1 0 0 0,-1 1 0 0 0,0 0 0 0 0,0 1 0 0 0,0-1 0 0 0,-1 0 0 0 0,1 1 0 0 0,-1-1 0 0 0,0 1 0 0 0,0-1 0 0 0,-1 1 0 0 0,1-1 0 0 0,-1 1 0 0 0,0-1 0 0 0,-1 8 0 0 0,-1-8 3 0 0,0 0-1 0 0,0 0 1 0 0,0 0 0 0 0,0-1-1 0 0,-1 1 1 0 0,0-1 0 0 0,0 1-1 0 0,0-1 1 0 0,0 0 0 0 0,0 0-1 0 0,-1 0 1 0 0,1 0 0 0 0,-1-1-1 0 0,0 0 1 0 0,0 1-1 0 0,0-1 1 0 0,0-1 0 0 0,0 1-1 0 0,-5 1 1 0 0,-10 3 21 0 0,-1 0-1 0 0,-35 5 1 0 0,53-10-22 0 0,-14 2 36 0 0,0 0 0 0 0,-1-1 0 0 0,0-1 1 0 0,1 0-1 0 0,-1-1 0 0 0,0-1 1 0 0,1 0-1 0 0,-1-2 0 0 0,1 0 0 0 0,-18-5 1 0 0,33 7-199 0 0,8-21-6123 0 0</inkml:trace>
</inkml:ink>
</file>

<file path=ppt/ink/ink3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2"/>
    </inkml:context>
    <inkml:brush xml:id="br0">
      <inkml:brushProperty name="width" value="0.1" units="cm"/>
      <inkml:brushProperty name="height" value="0.1" units="cm"/>
      <inkml:brushProperty name="color" value="#AB008B"/>
    </inkml:brush>
  </inkml:definitions>
  <inkml:trace contextRef="#ctx0" brushRef="#br0">139 29 7831 0 0,'0'-23'11084'0'0,"-1"23"-10895"0"0,0-1 0 0 0,0 0-1 0 0,1 1 1 0 0,-1-1-1 0 0,0 1 1 0 0,0-1 0 0 0,0 1-1 0 0,0 0 1 0 0,0-1 0 0 0,0 1-1 0 0,0 0 1 0 0,0 0 0 0 0,0-1-1 0 0,0 1 1 0 0,0 0 0 0 0,0 0-1 0 0,0 0 1 0 0,-1 0 0 0 0,1 1-1 0 0,0-1 1 0 0,0 0 0 0 0,0 0-1 0 0,0 1 1 0 0,0-1-1 0 0,0 0 1 0 0,-1 1 0 0 0,-1 1 4 0 0,1 0 0 0 0,-1 0 0 0 0,1 0 1 0 0,-1 1-1 0 0,1-1 0 0 0,0 0 0 0 0,0 1 1 0 0,-4 5-1 0 0,-3 7-160 0 0,1 1 0 0 0,-10 26 0 0 0,15-33 326 0 0,-7 14-276 0 0,2 1 0 0 0,0 0 1 0 0,2 1-1 0 0,1 0 0 0 0,1 0 1 0 0,1 0-1 0 0,1 1 0 0 0,1-1 0 0 0,1 1 1 0 0,1-1-1 0 0,2 0 0 0 0,0 1 1 0 0,2-1-1 0 0,15 47 0 0 0,-16-64-77 0 0,0-1 1 0 0,0 1-1 0 0,1-1 0 0 0,0 0 0 0 0,0 0 0 0 0,1-1 1 0 0,0 0-1 0 0,0 0 0 0 0,0 0 0 0 0,1 0 0 0 0,-1-1 1 0 0,2-1-1 0 0,-1 1 0 0 0,0-1 0 0 0,1 0 1 0 0,0 0-1 0 0,0-1 0 0 0,0 0 0 0 0,12 2 0 0 0,-3-1 20 0 0,1-1 0 0 0,0 0 0 0 0,0-1 0 0 0,0-1 0 0 0,0-1 0 0 0,-1-1 0 0 0,1 0 0 0 0,25-6-1 0 0,-39 7-14 0 0,-1-1-1 0 0,0 1 0 0 0,0-1 1 0 0,0 0-1 0 0,1 0 1 0 0,-1-1-1 0 0,0 1 0 0 0,0-1 1 0 0,-1 1-1 0 0,1-1 0 0 0,0 0 1 0 0,-1 0-1 0 0,1 0 0 0 0,-1 0 1 0 0,1-1-1 0 0,-1 1 1 0 0,0-1-1 0 0,0 1 0 0 0,0-1 1 0 0,0 0-1 0 0,-1 0 0 0 0,1 0 1 0 0,-1 0-1 0 0,0 0 0 0 0,2-6 1 0 0,-2 2 6 0 0,0 0 1 0 0,-1 0-1 0 0,0 1 1 0 0,0-1 0 0 0,0 0-1 0 0,-1 0 1 0 0,0 0-1 0 0,-1 0 1 0 0,1 1-1 0 0,-1-1 1 0 0,-5-10-1 0 0,3 7 8 0 0,-1 1 0 0 0,1-1 0 0 0,-2 1 0 0 0,1 0 0 0 0,-1 1 0 0 0,-1 0 0 0 0,0 0 0 0 0,0 0 0 0 0,0 0 0 0 0,-1 1 0 0 0,0 1 0 0 0,0-1 0 0 0,-12-6 0 0 0,-6 0-482 0 0,-1 0 1 0 0,-1 2-1 0 0,-36-11 1 0 0,34 12-892 0 0</inkml:trace>
</inkml:ink>
</file>

<file path=ppt/ink/ink3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3"/>
    </inkml:context>
    <inkml:brush xml:id="br0">
      <inkml:brushProperty name="width" value="0.1" units="cm"/>
      <inkml:brushProperty name="height" value="0.1" units="cm"/>
      <inkml:brushProperty name="color" value="#AB008B"/>
    </inkml:brush>
  </inkml:definitions>
  <inkml:trace contextRef="#ctx0" brushRef="#br0">158 22 6911 0 0,'-13'-7'9445'0'0,"-4"-3"-5863"0"0,16 9-3416 0 0,-1 0 0 0 0,1 1 1 0 0,-1-1-1 0 0,1 1 0 0 0,-1-1 0 0 0,1 1 1 0 0,-1 0-1 0 0,1-1 0 0 0,-1 1 0 0 0,1 0 1 0 0,-1 0-1 0 0,1 0 0 0 0,-1 0 0 0 0,1 0 1 0 0,-1 1-1 0 0,1-1 0 0 0,-1 0 0 0 0,1 1 0 0 0,-1-1 1 0 0,1 1-1 0 0,-1-1 0 0 0,-2 2 0 0 0,1 1-8 0 0,0-1-1 0 0,0 1 1 0 0,0 0-1 0 0,0-1 0 0 0,0 1 1 0 0,1 0-1 0 0,-1 1 1 0 0,-3 5-1 0 0,-2 5 7 0 0,1 1-1 0 0,1 0 1 0 0,-8 24-1 0 0,7-15 22 0 0,1 1 0 0 0,1 0-1 0 0,-2 50 1 0 0,6-65-140 0 0,1-1 0 0 0,0 1-1 0 0,0-1 1 0 0,2 1 0 0 0,-1 0 0 0 0,1-1 0 0 0,0 0 0 0 0,1 1 0 0 0,0-1 0 0 0,0 0-1 0 0,1 0 1 0 0,0-1 0 0 0,10 14 0 0 0,-8-15-45 0 0,1-1-1 0 0,0 0 1 0 0,0-1-1 0 0,1 0 1 0 0,-1 0 0 0 0,1 0-1 0 0,0-1 1 0 0,1 0-1 0 0,-1-1 1 0 0,1 0-1 0 0,0 0 1 0 0,-1 0 0 0 0,1-1-1 0 0,0-1 1 0 0,12 1-1 0 0,-3 0 6 0 0,1-1 0 0 0,-1-1 0 0 0,0-1-1 0 0,0 0 1 0 0,0-1 0 0 0,32-8 0 0 0,-44 7 35 0 0,1 0-1 0 0,0 0 1 0 0,-1 0 0 0 0,1-1 0 0 0,-1 0 0 0 0,0 0 0 0 0,-1-1 0 0 0,1 0-1 0 0,-1 1 1 0 0,1-2 0 0 0,-2 1 0 0 0,1-1 0 0 0,0 0 0 0 0,-1 0 0 0 0,0 0-1 0 0,-1 0 1 0 0,1-1 0 0 0,-1 1 0 0 0,-1-1 0 0 0,1 0 0 0 0,-1 0 0 0 0,0 0-1 0 0,-1 0 1 0 0,1 0 0 0 0,-1-1 0 0 0,-1 1 0 0 0,0 0 0 0 0,0-10 0 0 0,0 7 12 0 0,0 0 0 0 0,-1 0 0 0 0,0 0 1 0 0,-1 0-1 0 0,0 0 0 0 0,-1 0 0 0 0,1 0 1 0 0,-2 1-1 0 0,0-1 0 0 0,0 1 0 0 0,0 0 1 0 0,-1 0-1 0 0,-1 1 0 0 0,1-1 1 0 0,-1 1-1 0 0,-1 0 0 0 0,1 1 0 0 0,-1 0 1 0 0,-1 0-1 0 0,-8-7 0 0 0,-8 1-340 0 0,-1 0 0 0 0,0 2-1 0 0,-1 0 1 0 0,-34-8 0 0 0</inkml:trace>
</inkml:ink>
</file>

<file path=ppt/ink/ink3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4"/>
    </inkml:context>
    <inkml:brush xml:id="br0">
      <inkml:brushProperty name="width" value="0.1" units="cm"/>
      <inkml:brushProperty name="height" value="0.1" units="cm"/>
      <inkml:brushProperty name="color" value="#AB008B"/>
    </inkml:brush>
  </inkml:definitions>
  <inkml:trace contextRef="#ctx0" brushRef="#br0">101 22 2759 0 0,'-16'-21'15032'0'0,"11"24"-14584"0"0,0 1 0 0 0,0 0 0 0 0,0 1-1 0 0,1-1 1 0 0,0 1 0 0 0,-1 0 0 0 0,2 0-1 0 0,-1 0 1 0 0,-3 7 0 0 0,-26 54 690 0 0,32-63-1094 0 0,0 0 0 0 0,0 1 0 0 0,0-1 0 0 0,1 0 0 0 0,-1 1 0 0 0,1-1 0 0 0,0 0 0 0 0,0 1 0 0 0,0-1 0 0 0,1 0 0 0 0,-1 1 0 0 0,1-1 0 0 0,0 0 0 0 0,0 0 0 0 0,0 0 0 0 0,0 1 0 0 0,0-1 0 0 0,1 0-1 0 0,-1 0 1 0 0,1-1 0 0 0,0 1 0 0 0,0 0 0 0 0,3 3 0 0 0,-4-4-23 0 0,1-1-1 0 0,0 0 0 0 0,-1 1 0 0 0,1-1 0 0 0,0 0 1 0 0,0 0-1 0 0,0 0 0 0 0,0 0 0 0 0,-1-1 1 0 0,1 1-1 0 0,0 0 0 0 0,1-1 0 0 0,-1 1 1 0 0,0-1-1 0 0,0 0 0 0 0,0 0 0 0 0,0 0 0 0 0,0 0 1 0 0,0 0-1 0 0,0 0 0 0 0,0 0 0 0 0,0-1 1 0 0,1 1-1 0 0,-1-1 0 0 0,0 1 0 0 0,0-1 1 0 0,-1 0-1 0 0,1 0 0 0 0,0 0 0 0 0,0 0 1 0 0,0 0-1 0 0,0 0 0 0 0,-1-1 0 0 0,1 1 0 0 0,-1 0 1 0 0,1-1-1 0 0,1-2 0 0 0,0 1 46 0 0,0-1 0 0 0,-1 1 0 0 0,0 0-1 0 0,0-1 1 0 0,0 0 0 0 0,0 1 0 0 0,-1-1 0 0 0,1 0-1 0 0,-1 0 1 0 0,0 0 0 0 0,0 0 0 0 0,-1 0 0 0 0,1 0 0 0 0,-1 0-1 0 0,0 0 1 0 0,0 0 0 0 0,0 0 0 0 0,0 0 0 0 0,-1 0-1 0 0,0-5 1 0 0,-15-36-1075 0 0,-9 9-6184 0 0</inkml:trace>
</inkml:ink>
</file>

<file path=ppt/ink/ink3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5"/>
    </inkml:context>
    <inkml:brush xml:id="br0">
      <inkml:brushProperty name="width" value="0.1" units="cm"/>
      <inkml:brushProperty name="height" value="0.1" units="cm"/>
      <inkml:brushProperty name="color" value="#AB008B"/>
    </inkml:brush>
  </inkml:definitions>
  <inkml:trace contextRef="#ctx0" brushRef="#br0">8 50 14655 0 0,'0'0'1328'0'0,"-8"-22"6065"0"0,17 17-7003 0 0,1 1 0 0 0,-1 0 0 0 0,1 1 0 0 0,0 0 0 0 0,0 1 0 0 0,0-1 0 0 0,0 2 0 0 0,0 0 0 0 0,15 0 0 0 0,13 1-665 0 0,43 5 1 0 0,-36 1-1019 0 0,-15 0-5703 0 0,-11-2-947 0 0</inkml:trace>
</inkml:ink>
</file>

<file path=ppt/ink/ink3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6"/>
    </inkml:context>
    <inkml:brush xml:id="br0">
      <inkml:brushProperty name="width" value="0.1" units="cm"/>
      <inkml:brushProperty name="height" value="0.1" units="cm"/>
      <inkml:brushProperty name="color" value="#AB008B"/>
    </inkml:brush>
  </inkml:definitions>
  <inkml:trace contextRef="#ctx0" brushRef="#br0">1 0 10135 0 0,'0'1'195'0'0,"1"0"0"0"0,0 0 0 0 0,0 0 0 0 0,0 0 0 0 0,0 0 0 0 0,0-1-1 0 0,0 1 1 0 0,0 0 0 0 0,1-1 0 0 0,-1 1 0 0 0,0-1 0 0 0,0 1 0 0 0,0-1 0 0 0,1 1 0 0 0,-1-1-1 0 0,0 0 1 0 0,0 0 0 0 0,1 0 0 0 0,-1 1 0 0 0,0-1 0 0 0,1-1 0 0 0,-1 1 0 0 0,0 0-1 0 0,0 0 1 0 0,2-1 0 0 0,52-2 5422 0 0,-34 1-4445 0 0,89 6 2666 0 0,-67-1-5024 0 0,0-1-5043 0 0,-21-2-1674 0 0</inkml:trace>
</inkml:ink>
</file>

<file path=ppt/ink/ink3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7"/>
    </inkml:context>
    <inkml:brush xml:id="br0">
      <inkml:brushProperty name="width" value="0.1" units="cm"/>
      <inkml:brushProperty name="height" value="0.1" units="cm"/>
      <inkml:brushProperty name="color" value="#AB008B"/>
    </inkml:brush>
  </inkml:definitions>
  <inkml:trace contextRef="#ctx0" brushRef="#br0">181 95 8287 0 0,'5'-17'846'0'0,"7"-31"-848"0"0,-14 25 7018 0 0,2 22-6865 0 0,0 1-1 0 0,-1-1 0 0 0,1 1 0 0 0,0 0 1 0 0,0-1-1 0 0,-1 1 0 0 0,1-1 1 0 0,-1 1-1 0 0,1 0 0 0 0,0-1 0 0 0,-1 1 1 0 0,1 0-1 0 0,-1 0 0 0 0,1 0 1 0 0,-1-1-1 0 0,1 1 0 0 0,-1 0 0 0 0,1 0 1 0 0,-1 0-1 0 0,1 0 0 0 0,-1 0 1 0 0,1 0-1 0 0,-1 0 0 0 0,1 0 0 0 0,-1 0 1 0 0,1 0-1 0 0,-1 0 0 0 0,1 0 1 0 0,-1 0-1 0 0,1 0 0 0 0,-1 0 0 0 0,1 0 1 0 0,-1 1-1 0 0,-18 14 1671 0 0,-6 21-1127 0 0,1 8-203 0 0,2 1 0 0 0,2 1 0 0 0,-27 92 0 0 0,40-112-409 0 0,1 0-1 0 0,2 1 1 0 0,0 0 0 0 0,2 0-1 0 0,1-1 1 0 0,1 1 0 0 0,1 0-1 0 0,10 51 1 0 0,-10-73-63 0 0,0 0 0 0 0,0-1 0 0 0,0 1 0 0 0,1 0 0 0 0,0 0 0 0 0,0-1 0 0 0,1 0 0 0 0,-1 1 1 0 0,1-1-1 0 0,0 0 0 0 0,0 0 0 0 0,0 0 0 0 0,0 0 0 0 0,1-1 0 0 0,-1 0 0 0 0,1 1 0 0 0,8 4 0 0 0,-6-5-4 0 0,0-1 0 0 0,-1 0-1 0 0,1-1 1 0 0,0 1 0 0 0,1-1 0 0 0,-1 0 0 0 0,0 0 0 0 0,0-1-1 0 0,0 0 1 0 0,0 0 0 0 0,1 0 0 0 0,-1-1 0 0 0,0 0 0 0 0,7-2-1 0 0,-4 0 13 0 0,0 0 0 0 0,0 0 0 0 0,-1-1-1 0 0,1 0 1 0 0,-1-1 0 0 0,0 1 0 0 0,0-2-1 0 0,11-9 1 0 0,-17 14-19 0 0,0-1 1 0 0,0 0-1 0 0,0 0 0 0 0,-1 0 0 0 0,1 0 1 0 0,0 0-1 0 0,-1 0 0 0 0,0-1 0 0 0,1 1 0 0 0,-1 0 1 0 0,0-1-1 0 0,0 1 0 0 0,-1-1 0 0 0,1 1 1 0 0,0-4-1 0 0,-1 4-8 0 0,0 0 0 0 0,0 0-1 0 0,-1 1 1 0 0,1-1 0 0 0,-1 0 0 0 0,1 0 0 0 0,-1 0 0 0 0,0 1 0 0 0,0-1 0 0 0,0 0-1 0 0,0 0 1 0 0,0 1 0 0 0,0-1 0 0 0,0 1 0 0 0,0-1 0 0 0,-1 1 0 0 0,1 0 0 0 0,-1 0-1 0 0,1-1 1 0 0,-1 1 0 0 0,1 0 0 0 0,-1 0 0 0 0,-3-1 0 0 0,-4-3-190 0 0,0 0 0 0 0,-1 1 1 0 0,1 0-1 0 0,-1 0 0 0 0,0 1 1 0 0,-1 1-1 0 0,1 0 0 0 0,0 0 1 0 0,-1 1-1 0 0,1 0 0 0 0,0 1 1 0 0,-1 0-1 0 0,1 0 0 0 0,-21 5 0 0 0</inkml:trace>
</inkml:ink>
</file>

<file path=ppt/ink/ink3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8"/>
    </inkml:context>
    <inkml:brush xml:id="br0">
      <inkml:brushProperty name="width" value="0.1" units="cm"/>
      <inkml:brushProperty name="height" value="0.1" units="cm"/>
      <inkml:brushProperty name="color" value="#AB008B"/>
    </inkml:brush>
  </inkml:definitions>
  <inkml:trace contextRef="#ctx0" brushRef="#br0">150 36 5527 0 0,'-1'-33'11455'0'0,"-1"32"-11160"0"0,0 1 0 0 0,0-1 1 0 0,1 1-1 0 0,-1 0 0 0 0,0 0 0 0 0,0 0 1 0 0,1 0-1 0 0,-1 0 0 0 0,0 0 0 0 0,0 0 0 0 0,0 1 1 0 0,1-1-1 0 0,-1 1 0 0 0,0-1 0 0 0,1 1 1 0 0,-1 0-1 0 0,0-1 0 0 0,1 1 0 0 0,-3 2 0 0 0,-34 18 663 0 0,31-14-938 0 0,0 0 0 0 0,1 0 0 0 0,0 1 0 0 0,0-1 0 0 0,1 1-1 0 0,0 0 1 0 0,1 1 0 0 0,-1-1 0 0 0,2 1 0 0 0,-1 0 0 0 0,1 0-1 0 0,1 0 1 0 0,-1 1 0 0 0,-1 17 0 0 0,2-13 5 0 0,1 0 0 0 0,0 0 0 0 0,1 0 0 0 0,1 1-1 0 0,0-1 1 0 0,1 0 0 0 0,0 0 0 0 0,1 0 0 0 0,7 18 0 0 0,-9-29-13 0 0,0 0-1 0 0,1 0 1 0 0,-1 0-1 0 0,1 0 1 0 0,0 0-1 0 0,0 0 1 0 0,0 0-1 0 0,0 0 1 0 0,1-1-1 0 0,-1 1 1 0 0,1-1 0 0 0,-1 1-1 0 0,1-1 1 0 0,0 0-1 0 0,0 0 1 0 0,0-1-1 0 0,0 1 1 0 0,0 0-1 0 0,6 1 1 0 0,-3-2 31 0 0,0 0-1 0 0,-1 0 1 0 0,1-1 0 0 0,0 0 0 0 0,-1 0 0 0 0,1 0-1 0 0,-1-1 1 0 0,1 1 0 0 0,0-1 0 0 0,-1-1 0 0 0,8-2-1 0 0,0-1 48 0 0,1 0 0 0 0,-1-2-1 0 0,-1 1 1 0 0,1-2-1 0 0,-1 1 1 0 0,-1-2 0 0 0,1 0-1 0 0,19-19 1 0 0,-24 19-58 0 0,0 0 1 0 0,0 0 0 0 0,0 0-1 0 0,-1-1 1 0 0,-1 0-1 0 0,0 0 1 0 0,0 0 0 0 0,-1-1-1 0 0,5-19 1 0 0,-8 26-11 0 0,0 0 0 0 0,-1 0 1 0 0,1 0-1 0 0,-1 0 0 0 0,0 0 0 0 0,-1 0 1 0 0,1 0-1 0 0,0 0 0 0 0,-1 0 0 0 0,0 0 1 0 0,0 0-1 0 0,0 0 0 0 0,-1 1 0 0 0,1-1 1 0 0,-1 0-1 0 0,0 1 0 0 0,0-1 0 0 0,0 1 1 0 0,-1 0-1 0 0,1-1 0 0 0,-1 1 0 0 0,1 0 1 0 0,-1 1-1 0 0,0-1 0 0 0,0 0 0 0 0,-1 1 1 0 0,1 0-1 0 0,0 0 0 0 0,-1 0 1 0 0,-5-3-1 0 0,-1 1 40 0 0,-1 0 0 0 0,0 0 0 0 0,-1 1 1 0 0,-12-2-1 0 0,13 4-743 0 0,0-2 0 0 0,0 0-1 0 0,0 0 1 0 0,-11-5 0 0 0</inkml:trace>
</inkml:ink>
</file>

<file path=ppt/ink/ink3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39"/>
    </inkml:context>
    <inkml:brush xml:id="br0">
      <inkml:brushProperty name="width" value="0.1" units="cm"/>
      <inkml:brushProperty name="height" value="0.1" units="cm"/>
      <inkml:brushProperty name="color" value="#AB008B"/>
    </inkml:brush>
  </inkml:definitions>
  <inkml:trace contextRef="#ctx0" brushRef="#br0">54 22 11519 0 0,'0'0'887'0'0,"-8"-20"7696"0"0,7 20-8464 0 0,-1-1 1 0 0,1 1 0 0 0,0 0 0 0 0,0 0 0 0 0,-1 0 0 0 0,1 0 0 0 0,0 0 0 0 0,0 0 0 0 0,-1 0 0 0 0,1 0 0 0 0,0 1-1 0 0,0-1 1 0 0,0 1 0 0 0,-1-1 0 0 0,1 0 0 0 0,0 1 0 0 0,0 0 0 0 0,0-1 0 0 0,0 1 0 0 0,0 0 0 0 0,0-1 0 0 0,0 1-1 0 0,0 0 1 0 0,0 0 0 0 0,-1 1 0 0 0,1 1-33 0 0,-1 0 0 0 0,0 0 0 0 0,1 0 0 0 0,-1 0 0 0 0,1 0 0 0 0,0 0 0 0 0,0 0 0 0 0,1 0 0 0 0,-1 0 0 0 0,0 4 0 0 0,0-2-31 0 0,1 0-1 0 0,0-1 0 0 0,-1 1 0 0 0,2 0 1 0 0,-1 0-1 0 0,0 0 0 0 0,1-1 0 0 0,0 1 1 0 0,0 0-1 0 0,1-1 0 0 0,-1 1 1 0 0,1-1-1 0 0,0 1 0 0 0,4 5 0 0 0,-5-8-29 0 0,0-1-1 0 0,0 0 0 0 0,1 1 0 0 0,-1-1 0 0 0,1 0 0 0 0,-1 0 0 0 0,1 0 0 0 0,0 0 0 0 0,-1 0 0 0 0,1 0 0 0 0,0-1 1 0 0,0 1-1 0 0,-1-1 0 0 0,1 1 0 0 0,0-1 0 0 0,0 1 0 0 0,0-1 0 0 0,0 0 0 0 0,0 0 0 0 0,-1 0 0 0 0,1 0 1 0 0,0 0-1 0 0,0-1 0 0 0,0 1 0 0 0,0 0 0 0 0,0-1 0 0 0,-1 1 0 0 0,1-1 0 0 0,0 0 0 0 0,0 0 0 0 0,-1 1 0 0 0,1-1 1 0 0,-1 0-1 0 0,1-1 0 0 0,-1 1 0 0 0,1 0 0 0 0,-1 0 0 0 0,2-2 0 0 0,-1 1-6 0 0,0 0-1 0 0,-1 0 1 0 0,1 0-1 0 0,0 0 1 0 0,-1 0 0 0 0,0 0-1 0 0,1-1 1 0 0,-1 1-1 0 0,0 0 1 0 0,0-1-1 0 0,-1 1 1 0 0,1-1 0 0 0,0 1-1 0 0,-1-1 1 0 0,1 1-1 0 0,-1-1 1 0 0,0 0-1 0 0,0 1 1 0 0,0-1 0 0 0,0 1-1 0 0,0-1 1 0 0,-1 1-1 0 0,1-1 1 0 0,-1 0-1 0 0,0 1 1 0 0,0 0 0 0 0,0-1-1 0 0,-1-2 1 0 0,0 2-260 0 0,-11-16-2505 0 0</inkml:trace>
</inkml:ink>
</file>

<file path=ppt/ink/ink3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0"/>
    </inkml:context>
    <inkml:brush xml:id="br0">
      <inkml:brushProperty name="width" value="0.1" units="cm"/>
      <inkml:brushProperty name="height" value="0.1" units="cm"/>
      <inkml:brushProperty name="color" value="#AB008B"/>
    </inkml:brush>
  </inkml:definitions>
  <inkml:trace contextRef="#ctx0" brushRef="#br0">1 56 4143 0 0,'8'-3'16567'0'0,"32"-13"-13607"0"0,-14 7-1908 0 0,1 2 0 0 0,0 1 1 0 0,51-6-1 0 0,-24 10-3289 0 0,1 3-4335 0 0</inkml:trace>
</inkml:ink>
</file>

<file path=ppt/ink/ink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2.238"/>
    </inkml:context>
    <inkml:brush xml:id="br0">
      <inkml:brushProperty name="width" value="0.1" units="cm"/>
      <inkml:brushProperty name="height" value="0.1" units="cm"/>
      <inkml:brushProperty name="color" value="#008C3A"/>
    </inkml:brush>
  </inkml:definitions>
  <inkml:trace contextRef="#ctx0" brushRef="#br0">5 0 8751 0 0,'0'0'9288'0'0,"-5"24"-6538"0"0,5 39-1271 0 0,14 100 0 0 0,0 29-782 0 0,-15-172-659 0 0,0-13-25 0 0,0 1 0 0 0,1-1 0 0 0,1 1 0 0 0,-1-1 0 0 0,3 13 0 0 0,-3-19-138 0 0,16-11-2282 0 0,-9 2 442 0 0</inkml:trace>
</inkml:ink>
</file>

<file path=ppt/ink/ink3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1"/>
    </inkml:context>
    <inkml:brush xml:id="br0">
      <inkml:brushProperty name="width" value="0.1" units="cm"/>
      <inkml:brushProperty name="height" value="0.1" units="cm"/>
      <inkml:brushProperty name="color" value="#AB008B"/>
    </inkml:brush>
  </inkml:definitions>
  <inkml:trace contextRef="#ctx0" brushRef="#br0">73 0 15983 0 0,'0'0'1446'0'0,"-35"11"1010"0"0,31-5-2153 0 0,0 0 0 0 0,0 0 0 0 0,0 0 0 0 0,1 0 0 0 0,0 0 0 0 0,0 1 0 0 0,0-1 0 0 0,1 1 0 0 0,0 0 0 0 0,0 0 0 0 0,1 0 0 0 0,0 0 1 0 0,0 0-1 0 0,1 0 0 0 0,0 0 0 0 0,1 10 0 0 0,0-1-597 0 0,1 1 0 0 0,0-1 0 0 0,1 0 0 0 0,1 0 0 0 0,11 30-1 0 0,-3-24-2034 0 0,2-1-5351 0 0</inkml:trace>
</inkml:ink>
</file>

<file path=ppt/ink/ink3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2"/>
    </inkml:context>
    <inkml:brush xml:id="br0">
      <inkml:brushProperty name="width" value="0.1" units="cm"/>
      <inkml:brushProperty name="height" value="0.1" units="cm"/>
      <inkml:brushProperty name="color" value="#AB008B"/>
    </inkml:brush>
  </inkml:definitions>
  <inkml:trace contextRef="#ctx0" brushRef="#br0">265 20 3679 0 0,'-19'-19'14788'0'0,"18"19"-14569"0"0,-1-1-1 0 0,0 1 1 0 0,1 0-1 0 0,-1 0 1 0 0,0 1 0 0 0,1-1-1 0 0,-1 0 1 0 0,1 1-1 0 0,-1-1 1 0 0,0 1-1 0 0,1-1 1 0 0,-1 1 0 0 0,1-1-1 0 0,0 1 1 0 0,-1 0-1 0 0,1 0 1 0 0,-1 0-1 0 0,1 0 1 0 0,0 0 0 0 0,0 0-1 0 0,0 0 1 0 0,-2 2-1 0 0,-22 29 351 0 0,-31 70 436 0 0,-26 51-291 0 0,73-131-698 0 0,1 0 1 0 0,1 0 0 0 0,1 0-1 0 0,0 1 1 0 0,2 0-1 0 0,1 0 1 0 0,-1 44 0 0 0,4-56-5 0 0,0-1 1 0 0,0 1 0 0 0,2 0 0 0 0,-1 0 0 0 0,1 0 0 0 0,1-1 0 0 0,0 1 0 0 0,0-1-1 0 0,1 1 1 0 0,0-1 0 0 0,1-1 0 0 0,0 1 0 0 0,1 0 0 0 0,0-1 0 0 0,0 0-1 0 0,1-1 1 0 0,0 0 0 0 0,15 14 0 0 0,-18-19 15 0 0,-1 0 1 0 0,1 0-1 0 0,0-1 1 0 0,0 0-1 0 0,0 0 0 0 0,0 0 1 0 0,0 0-1 0 0,0-1 0 0 0,1 1 1 0 0,-1-1-1 0 0,1 0 0 0 0,-1 0 1 0 0,0-1-1 0 0,1 1 0 0 0,-1-1 1 0 0,1 0-1 0 0,-1 0 0 0 0,1-1 1 0 0,-1 1-1 0 0,1-1 1 0 0,-1 0-1 0 0,1 0 0 0 0,-1-1 1 0 0,0 1-1 0 0,0-1 0 0 0,0 0 1 0 0,7-4-1 0 0,-6 2-10 0 0,-1 1 0 0 0,0 0-1 0 0,-1-1 1 0 0,1 0 0 0 0,-1 0 0 0 0,1 0 0 0 0,-1-1-1 0 0,0 1 1 0 0,-1-1 0 0 0,1 1 0 0 0,-1-1 0 0 0,0 0 0 0 0,0 0-1 0 0,-1 0 1 0 0,1 0 0 0 0,-1 0 0 0 0,0 0 0 0 0,0-1-1 0 0,-1 1 1 0 0,1 0 0 0 0,-1-1 0 0 0,-1 1 0 0 0,0-7-1 0 0,-1-4 6 0 0,-1 1-1 0 0,0 0 0 0 0,-1 0 1 0 0,-1 0-1 0 0,0 1 1 0 0,-1-1-1 0 0,0 1 0 0 0,-1 0 1 0 0,-1 1-1 0 0,0 0 0 0 0,-1 0 1 0 0,-20-22-1 0 0,29 35-69 0 0,-1 0 0 0 0,0-1 0 0 0,1 1 0 0 0,-1-1 0 0 0,0 1 0 0 0,1 0 0 0 0,-1-1 0 0 0,0 1 0 0 0,1 0 0 0 0,-1 0 0 0 0,0 0 0 0 0,1 0 0 0 0,-1-1 0 0 0,0 1 0 0 0,0 0 0 0 0,1 0 0 0 0,-1 0 0 0 0,0 0 0 0 0,0 1 0 0 0,1-1 0 0 0,-1 0 0 0 0,0 0 0 0 0,0 0 0 0 0,1 1-1 0 0,-1-1 1 0 0,0 0 0 0 0,1 1 0 0 0,-1-1 0 0 0,1 0 0 0 0,-1 1 0 0 0,0-1 0 0 0,1 1 0 0 0,-1-1 0 0 0,1 1 0 0 0,-1-1 0 0 0,1 1 0 0 0,-1-1 0 0 0,1 1 0 0 0,0 0 0 0 0,-1-1 0 0 0,0 2 0 0 0,-11 21-4614 0 0</inkml:trace>
</inkml:ink>
</file>

<file path=ppt/ink/ink3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3"/>
    </inkml:context>
    <inkml:brush xml:id="br0">
      <inkml:brushProperty name="width" value="0.1" units="cm"/>
      <inkml:brushProperty name="height" value="0.1" units="cm"/>
      <inkml:brushProperty name="color" value="#AB008B"/>
    </inkml:brush>
  </inkml:definitions>
  <inkml:trace contextRef="#ctx0" brushRef="#br0">201 55 5527 0 0,'-14'-12'13800'0'0,"6"8"-12960"0"0,7 3-745 0 0,-9 0 490 0 0,0 0 1 0 0,0 0-1 0 0,0 1 1 0 0,-12 1-1 0 0,17-1-515 0 0,1 1 0 0 0,0 0 1 0 0,0 1-1 0 0,0-1 0 0 0,0 1 0 0 0,0 0 0 0 0,0 0 0 0 0,0 0 0 0 0,1 0 0 0 0,-1 1 0 0 0,1-1 0 0 0,-7 7 0 0 0,4-2-15 0 0,0 1-1 0 0,0 0 0 0 0,0 0 0 0 0,1 0 0 0 0,1 1 0 0 0,-1 0 0 0 0,1 0 1 0 0,1 0-1 0 0,0 0 0 0 0,0 0 0 0 0,1 1 0 0 0,0-1 0 0 0,0 1 0 0 0,1 0 1 0 0,0-1-1 0 0,1 1 0 0 0,0 0 0 0 0,1 0 0 0 0,0-1 0 0 0,4 17 0 0 0,-4-18-38 0 0,1 0 0 0 0,0 0 0 0 0,1 0-1 0 0,0 0 1 0 0,0 0 0 0 0,1-1 0 0 0,-1 0-1 0 0,2 1 1 0 0,-1-1 0 0 0,1-1 0 0 0,0 1-1 0 0,0-1 1 0 0,1 0 0 0 0,0 0 0 0 0,0 0-1 0 0,0-1 1 0 0,1 0 0 0 0,0 0 0 0 0,0-1-1 0 0,0 0 1 0 0,0 0 0 0 0,1 0 0 0 0,-1-1-1 0 0,16 4 1 0 0,-14-6 40 0 0,-1-1-1 0 0,1 0 1 0 0,0 0-1 0 0,0-1 1 0 0,0 0-1 0 0,0-1 1 0 0,-1 0 0 0 0,1 0-1 0 0,-1 0 1 0 0,1-1-1 0 0,-1-1 1 0 0,0 0-1 0 0,0 0 1 0 0,-1 0-1 0 0,1-1 1 0 0,9-8 0 0 0,14-11 171 0 0,-1-2 1 0 0,33-35-1 0 0,-62 60-225 0 0,7-7 21 0 0,-1 0 0 0 0,0 0-1 0 0,0-1 1 0 0,-1 0 0 0 0,0 0-1 0 0,0-1 1 0 0,-1 0-1 0 0,4-11 1 0 0,-7 17-10 0 0,-1 0 0 0 0,0 0-1 0 0,0 0 1 0 0,-1 0 0 0 0,1 0 0 0 0,-1 0-1 0 0,0 0 1 0 0,0-1 0 0 0,0 1 0 0 0,-1 0-1 0 0,1 0 1 0 0,-1 0 0 0 0,0 0 0 0 0,0 0-1 0 0,0 0 1 0 0,-1 0 0 0 0,1 1 0 0 0,-1-1 0 0 0,0 0-1 0 0,0 1 1 0 0,-1-1 0 0 0,1 1 0 0 0,-1 0-1 0 0,-4-5 1 0 0,-1 0 10 0 0,-1 0 0 0 0,0 0-1 0 0,0 1 1 0 0,-1 0 0 0 0,0 0 0 0 0,-19-8-1 0 0,23 12-20 0 0,0 1 0 0 0,0 0-1 0 0,0 0 1 0 0,0 1 0 0 0,0-1-1 0 0,0 1 1 0 0,0 0 0 0 0,-1 1-1 0 0,1 0 1 0 0,0 0-1 0 0,-1 0 1 0 0,1 1 0 0 0,0 0-1 0 0,-11 2 1 0 0,10-1-140 0 0,-7 1 114 0 0</inkml:trace>
</inkml:ink>
</file>

<file path=ppt/ink/ink3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4"/>
    </inkml:context>
    <inkml:brush xml:id="br0">
      <inkml:brushProperty name="width" value="0.1" units="cm"/>
      <inkml:brushProperty name="height" value="0.1" units="cm"/>
      <inkml:brushProperty name="color" value="#AB008B"/>
    </inkml:brush>
  </inkml:definitions>
  <inkml:trace contextRef="#ctx0" brushRef="#br0">10 40 3679 0 0,'0'0'14936'0'0,"-3"33"-12858"0"0,-3-5-820 0 0,5-14-266 0 0,20-38 129 0 0,-15 15-1066 0 0,-1-1-1 0 0,0 1 0 0 0,0-1 1 0 0,-1 0-1 0 0,0 0 0 0 0,1-14 0 0 0,-7 15 573 0 0</inkml:trace>
</inkml:ink>
</file>

<file path=ppt/ink/ink3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5"/>
    </inkml:context>
    <inkml:brush xml:id="br0">
      <inkml:brushProperty name="width" value="0.1" units="cm"/>
      <inkml:brushProperty name="height" value="0.1" units="cm"/>
      <inkml:brushProperty name="color" value="#AB008B"/>
    </inkml:brush>
  </inkml:definitions>
  <inkml:trace contextRef="#ctx0" brushRef="#br0">0 72 13703 0 0,'0'0'1372'0'0,"24"-22"4444"0"0,3 12-3527 0 0,45-9-1 0 0,30 1-1029 0 0,-93 17-1603 0 0,0 0 0 0 0,0 1 0 0 0,-1 0 0 0 0,1 1 0 0 0,13 2 0 0 0,-13-2-1488 0 0</inkml:trace>
</inkml:ink>
</file>

<file path=ppt/ink/ink3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6"/>
    </inkml:context>
    <inkml:brush xml:id="br0">
      <inkml:brushProperty name="width" value="0.1" units="cm"/>
      <inkml:brushProperty name="height" value="0.1" units="cm"/>
      <inkml:brushProperty name="color" value="#AB008B"/>
    </inkml:brush>
  </inkml:definitions>
  <inkml:trace contextRef="#ctx0" brushRef="#br0">50 1 15143 0 0,'0'0'2694'0'0,"-30"0"2040"0"0,28 3-4664 0 0,0 0 0 0 0,0-1-1 0 0,0 1 1 0 0,0 0 0 0 0,1 0 0 0 0,-1 0 0 0 0,1 0-1 0 0,0 0 1 0 0,0 1 0 0 0,0-1 0 0 0,0 0-1 0 0,0 1 1 0 0,1-1 0 0 0,0 0 0 0 0,0 1-1 0 0,0 6 1 0 0,12 61 245 0 0,-4-28-105 0 0,5 58-1518 0 0,-5-59-5904 0 0</inkml:trace>
</inkml:ink>
</file>

<file path=ppt/ink/ink3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7"/>
    </inkml:context>
    <inkml:brush xml:id="br0">
      <inkml:brushProperty name="width" value="0.1" units="cm"/>
      <inkml:brushProperty name="height" value="0.1" units="cm"/>
      <inkml:brushProperty name="color" value="#AB008B"/>
    </inkml:brush>
  </inkml:definitions>
  <inkml:trace contextRef="#ctx0" brushRef="#br0">88 7 3223 0 0,'0'0'17576'0'0,"-21"-6"-16397"0"0,18 7-1161 0 0,-1 0 0 0 0,0 0-1 0 0,1 1 1 0 0,-1-1 0 0 0,1 1 0 0 0,-1 0 0 0 0,1 0 0 0 0,0 1 0 0 0,0-1-1 0 0,0 1 1 0 0,0-1 0 0 0,0 1 0 0 0,1 0 0 0 0,-1 0 0 0 0,1 0 0 0 0,0 0-1 0 0,0 1 1 0 0,0-1 0 0 0,0 1 0 0 0,0-1 0 0 0,1 1 0 0 0,0-1 0 0 0,0 1-1 0 0,0 0 1 0 0,0 0 0 0 0,0 0 0 0 0,1-1 0 0 0,-1 1 0 0 0,2 7 0 0 0,-2-2-22 0 0,2 0 0 0 0,-1 1 1 0 0,1-1-1 0 0,1 0 1 0 0,-1 0-1 0 0,2 0 1 0 0,-1 0-1 0 0,1 0 1 0 0,0 0-1 0 0,1-1 1 0 0,7 13-1 0 0,-10-19-24 0 0,0-1 13 0 0,-1 0 0 0 0,0 0 0 0 0,0-1 1 0 0,1 1-1 0 0,-1 0 0 0 0,1 0 0 0 0,-1 0 0 0 0,1 0 0 0 0,-1 0 0 0 0,1-1 0 0 0,-1 1 0 0 0,1 0 0 0 0,0 0 1 0 0,-1-1-1 0 0,1 1 0 0 0,0 0 0 0 0,0-1 0 0 0,0 1 0 0 0,-1-1 0 0 0,1 1 0 0 0,0-1 0 0 0,0 0 0 0 0,0 1 0 0 0,0-1 1 0 0,0 0-1 0 0,0 1 0 0 0,0-1 0 0 0,0 0 0 0 0,0 0 0 0 0,0 0 0 0 0,0 0 0 0 0,0 0 0 0 0,-1 0 0 0 0,1 0 1 0 0,0 0-1 0 0,0 0 0 0 0,0-1 0 0 0,0 1 0 0 0,0 0 0 0 0,0-1 0 0 0,0 1 0 0 0,0 0 0 0 0,0-1 0 0 0,1 0 1 0 0,6-9-792 0 0</inkml:trace>
</inkml:ink>
</file>

<file path=ppt/ink/ink3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8"/>
    </inkml:context>
    <inkml:brush xml:id="br0">
      <inkml:brushProperty name="width" value="0.1" units="cm"/>
      <inkml:brushProperty name="height" value="0.1" units="cm"/>
      <inkml:brushProperty name="color" value="#AB008B"/>
    </inkml:brush>
  </inkml:definitions>
  <inkml:trace contextRef="#ctx0" brushRef="#br0">3 84 5983 0 0,'-3'-18'813'0'0,"9"-11"5973"0"0,-1-8 933 0 0,-3 125-3009 0 0,-7 19-3589 0 0,0 123-1170 0 0,18-128 133 0 0,-8-74-58 0 0,-1-1 0 0 0,-1 0 0 0 0,-2 1 0 0 0,-1-1 0 0 0,-4 37 0 0 0,2-52 30 0 0,-2 13-449 0 0,9-22-157 0 0,8-13-290 0 0,-2-1-638 0 0,2-2-369 0 0</inkml:trace>
</inkml:ink>
</file>

<file path=ppt/ink/ink3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49"/>
    </inkml:context>
    <inkml:brush xml:id="br0">
      <inkml:brushProperty name="width" value="0.1" units="cm"/>
      <inkml:brushProperty name="height" value="0.1" units="cm"/>
      <inkml:brushProperty name="color" value="#AB008B"/>
    </inkml:brush>
  </inkml:definitions>
  <inkml:trace contextRef="#ctx0" brushRef="#br0">20 173 5527 0 0,'-5'-11'8383'0'0,"-5"-11"-4152"0"0,10 22-4219 0 0,-2-10 857 0 0,1-1 0 0 0,0 1 1 0 0,1-1-1 0 0,0 0 0 0 0,0 1 0 0 0,4-17 0 0 0,-4 24-803 0 0,1 0 0 0 0,0 1 0 0 0,1-1 0 0 0,-1 0 0 0 0,0 1 0 0 0,1-1-1 0 0,-1 1 1 0 0,1 0 0 0 0,0 0 0 0 0,0-1 0 0 0,0 1 0 0 0,0 0 0 0 0,0 1 0 0 0,0-1 0 0 0,1 0 0 0 0,-1 1 0 0 0,1-1 0 0 0,-1 1 0 0 0,1-1 0 0 0,-1 1 0 0 0,1 0 0 0 0,0 0 0 0 0,0 1-1 0 0,-1-1 1 0 0,1 0 0 0 0,0 1 0 0 0,0 0 0 0 0,0 0 0 0 0,5 0 0 0 0,0-1-26 0 0,1 1 0 0 0,-1 0 1 0 0,1 1-1 0 0,0 0 0 0 0,-1 0 0 0 0,1 0 0 0 0,-1 1 0 0 0,0 1 0 0 0,0-1 0 0 0,0 2 1 0 0,0-1-1 0 0,0 1 0 0 0,10 6 0 0 0,-14-7-33 0 0,0 0 0 0 0,-1 1 1 0 0,0-1-1 0 0,0 0 0 0 0,0 1 0 0 0,0 0 1 0 0,0-1-1 0 0,-1 1 0 0 0,0 0 0 0 0,0 0 1 0 0,0 1-1 0 0,0-1 0 0 0,0 0 0 0 0,-1 1 1 0 0,0-1-1 0 0,0 1 0 0 0,0-1 0 0 0,-1 1 1 0 0,1 0-1 0 0,-1-1 0 0 0,0 1 0 0 0,0-1 0 0 0,-1 1 1 0 0,0 0-1 0 0,1-1 0 0 0,-3 6 0 0 0,0-1 12 0 0,0-1-1 0 0,0 1 0 0 0,-1-1 0 0 0,0 0 1 0 0,-1 0-1 0 0,0 0 0 0 0,0-1 0 0 0,0 0 1 0 0,-8 8-1 0 0,6-7 1 0 0,0 0 1 0 0,1 1-1 0 0,0 0 0 0 0,0 1 1 0 0,-5 10-1 0 0,11-18-19 0 0,-1 0 0 0 0,1 0 0 0 0,0-1 0 0 0,0 1 0 0 0,0 0 0 0 0,0 0 0 0 0,0-1 0 0 0,0 1-1 0 0,0 0 1 0 0,0 0 0 0 0,0-1 0 0 0,1 1 0 0 0,-1 0 0 0 0,1-1 0 0 0,0 1 0 0 0,-1 0 0 0 0,1-1 0 0 0,0 1 0 0 0,0-1 0 0 0,0 1 0 0 0,0-1 0 0 0,0 0-1 0 0,0 1 1 0 0,0-1 0 0 0,1 0 0 0 0,-1 0 0 0 0,0 1 0 0 0,1-1 0 0 0,-1 0 0 0 0,1-1 0 0 0,-1 1 0 0 0,1 0 0 0 0,-1 0 0 0 0,1-1 0 0 0,2 2 0 0 0,10 4 1 0 0,0-1 1 0 0,1 0-1 0 0,17 3 1 0 0,-14-3 5 0 0,-7-2-1 0 0,0 0 0 0 0,0 1 0 0 0,-1 0 0 0 0,1 1 0 0 0,-1 0 0 0 0,0 1 0 0 0,-1 0 0 0 0,18 13 1 0 0,-24-16-11 0 0,0 0 1 0 0,-1 1 0 0 0,1-1 0 0 0,0 1 0 0 0,-1 0 0 0 0,0 0 0 0 0,0 0 0 0 0,0 0 0 0 0,0 0 0 0 0,-1 0 0 0 0,1 0 0 0 0,-1 1 0 0 0,0-1 0 0 0,-1 0 0 0 0,1 1 0 0 0,-1-1 0 0 0,0 1 0 0 0,0-1 0 0 0,0 0 0 0 0,0 1 0 0 0,-1-1 0 0 0,0 1 0 0 0,0-1 0 0 0,0 0 0 0 0,-2 6 0 0 0,0-1 21 0 0,-1 0 1 0 0,0-1-1 0 0,0 0 1 0 0,-1 1-1 0 0,0-2 1 0 0,-1 1-1 0 0,1 0 1 0 0,-1-1 0 0 0,-1 0-1 0 0,1-1 1 0 0,-1 1-1 0 0,-1-1 1 0 0,1-1-1 0 0,-1 1 1 0 0,0-1-1 0 0,0 0 1 0 0,0-1-1 0 0,-1 0 1 0 0,1-1-1 0 0,-13 4 1 0 0,-8 1 71 0 0,0-1 0 0 0,0-2-1 0 0,-1-1 1 0 0,1-1 0 0 0,-41-2 0 0 0,69-3-478 0 0,1-1 0 0 0,0 0 0 0 0,-1 0 0 0 0,1 0 0 0 0,0 0 1 0 0,0 0-1 0 0,1 0 0 0 0,-1 0 0 0 0,2-5 0 0 0,3-7-5706 0 0</inkml:trace>
</inkml:ink>
</file>

<file path=ppt/ink/ink3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0"/>
    </inkml:context>
    <inkml:brush xml:id="br0">
      <inkml:brushProperty name="width" value="0.1" units="cm"/>
      <inkml:brushProperty name="height" value="0.1" units="cm"/>
      <inkml:brushProperty name="color" value="#AB008B"/>
    </inkml:brush>
  </inkml:definitions>
  <inkml:trace contextRef="#ctx0" brushRef="#br0">48 22 9671 0 0,'12'-22'14061'0'0,"-21"38"-13972"0"0,0 1-1 0 0,2 0 0 0 0,0 0 0 0 0,1 0 1 0 0,0 1-1 0 0,2 0 0 0 0,0 0 0 0 0,1 0 1 0 0,0 1-1 0 0,1 29 0 0 0,3-44-81 0 0,-1-1-1 0 0,1 0 1 0 0,-1 0-1 0 0,1 0 1 0 0,0 0-1 0 0,0 0 1 0 0,0 0-1 0 0,1 0 1 0 0,-1 0-1 0 0,1-1 1 0 0,0 1-1 0 0,-1 0 1 0 0,1-1-1 0 0,0 1 1 0 0,1-1-1 0 0,-1 0 1 0 0,0 0-1 0 0,1 0 1 0 0,-1 0-1 0 0,1 0 1 0 0,-1 0-1 0 0,1-1 1 0 0,0 1-1 0 0,4 1 1 0 0,8 3 141 0 0,1-1 0 0 0,-1-1 0 0 0,30 5 1 0 0,14 4 463 0 0,23 10-4 0 0,-63-20-475 0 0,-1 2 0 0 0,0 0 0 0 0,-1 0 0 0 0,1 2 0 0 0,27 15-1 0 0,-42-20-100 0 0,0 0-1 0 0,0 1 1 0 0,0-1-1 0 0,0 1 0 0 0,0 0 1 0 0,-1 0-1 0 0,1 0 1 0 0,-1 0-1 0 0,0 1 0 0 0,0-1 1 0 0,0 0-1 0 0,-1 1 1 0 0,1 0-1 0 0,-1-1 0 0 0,0 1 1 0 0,0 0-1 0 0,0 0 1 0 0,0-1-1 0 0,-1 1 0 0 0,1 0 1 0 0,-1 0-1 0 0,0 0 1 0 0,0 0-1 0 0,-1 0 0 0 0,1 0 1 0 0,-1 0-1 0 0,0-1 1 0 0,0 1-1 0 0,0 0 1 0 0,0 0-1 0 0,-3 4 0 0 0,1-1 31 0 0,0 0 0 0 0,0 0-1 0 0,-1 0 1 0 0,0 0 0 0 0,0-1-1 0 0,-1 0 1 0 0,0 0 0 0 0,0 0 0 0 0,0-1-1 0 0,-1 1 1 0 0,0-1 0 0 0,0-1-1 0 0,0 1 1 0 0,0-1 0 0 0,-9 5-1 0 0,7-7-25 0 0,0 1 0 0 0,0-1 0 0 0,1-1 0 0 0,-1 1 0 0 0,0-1 0 0 0,-1-1-1 0 0,1 1 1 0 0,0-2 0 0 0,0 1 0 0 0,0-1 0 0 0,-11-2 0 0 0,12 1-292 0 0,0 0-1 0 0,1 0 1 0 0,0 0 0 0 0,-1-1 0 0 0,1 0-1 0 0,-7-5 1 0 0,9 6-404 0 0,0-1 0 0 0,0 0 0 0 0,0-1 0 0 0,1 1 1 0 0,-1-1-1 0 0,1 1 0 0 0,0-1 0 0 0,0 0 0 0 0,-3-6 0 0 0,-9-17-1344 0 0,2 4-11 0 0</inkml:trace>
</inkml:ink>
</file>

<file path=ppt/ink/ink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2.567"/>
    </inkml:context>
    <inkml:brush xml:id="br0">
      <inkml:brushProperty name="width" value="0.1" units="cm"/>
      <inkml:brushProperty name="height" value="0.1" units="cm"/>
      <inkml:brushProperty name="color" value="#008C3A"/>
    </inkml:brush>
  </inkml:definitions>
  <inkml:trace contextRef="#ctx0" brushRef="#br0">18 9 4607 0 0,'-14'-8'16450'0'0,"12"20"-16004"0"0,1 1 0 0 0,1-1 0 0 0,0 1 0 0 0,1-1 0 0 0,0 1 0 0 0,1-1 1 0 0,0 1-1 0 0,6 15 0 0 0,1 20-143 0 0,3 27-212 0 0,28 149 242 0 0,-30-205-588 0 0,-9-18 150 0 0</inkml:trace>
</inkml:ink>
</file>

<file path=ppt/ink/ink3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1"/>
    </inkml:context>
    <inkml:brush xml:id="br0">
      <inkml:brushProperty name="width" value="0.1" units="cm"/>
      <inkml:brushProperty name="height" value="0.1" units="cm"/>
      <inkml:brushProperty name="color" value="#AB008B"/>
    </inkml:brush>
  </inkml:definitions>
  <inkml:trace contextRef="#ctx0" brushRef="#br0">0 195 4607 0 0,'2'-10'755'0'0,"0"0"0"0"0,0 1 0 0 0,1-1 0 0 0,0 1 0 0 0,1 0 0 0 0,0 0 0 0 0,0 0-1 0 0,1 0 1 0 0,0 1 0 0 0,0 0 0 0 0,1 0 0 0 0,0 0 0 0 0,1 1 0 0 0,0-1-1 0 0,0 2 1 0 0,0-1 0 0 0,1 1 0 0 0,0 0 0 0 0,0 1 0 0 0,1-1 0 0 0,-1 2 0 0 0,1-1-1 0 0,0 1 1 0 0,14-4 0 0 0,-14 6-331 0 0,-1 0-1 0 0,1 1 0 0 0,0 0 1 0 0,-1 0-1 0 0,1 1 0 0 0,0 0 1 0 0,14 2-1 0 0,-13 0-436 0 0,-2 0 0 0 0,1 1 0 0 0,0-1 0 0 0,0 2 0 0 0,-1-1 0 0 0,1 1 1 0 0,-1 0-1 0 0,7 6 0 0 0,33 19-2978 0 0,-37-25 959 0 0</inkml:trace>
</inkml:ink>
</file>

<file path=ppt/ink/ink3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2"/>
    </inkml:context>
    <inkml:brush xml:id="br0">
      <inkml:brushProperty name="width" value="0.1" units="cm"/>
      <inkml:brushProperty name="height" value="0.1" units="cm"/>
      <inkml:brushProperty name="color" value="#AB008B"/>
    </inkml:brush>
  </inkml:definitions>
  <inkml:trace contextRef="#ctx0" brushRef="#br0">67 32 10135 0 0,'0'0'919'0'0,"0"-1"-759"0"0,0-1 167 0 0,-1 1 0 0 0,1-1 1 0 0,-1 1-1 0 0,1-1 0 0 0,-1 1 0 0 0,1 0 1 0 0,-1-1-1 0 0,0 1 0 0 0,0 0 0 0 0,0-1 1 0 0,0 1-1 0 0,0 0 0 0 0,0 0 0 0 0,0 0 0 0 0,0 0 1 0 0,0 0-1 0 0,0 0 0 0 0,-1 0 0 0 0,1 0 1 0 0,0 0-1 0 0,-1 1 0 0 0,1-1 0 0 0,0 0 1 0 0,-1 1-1 0 0,1-1 0 0 0,-1 1 0 0 0,1 0 0 0 0,-1-1 1 0 0,1 1-1 0 0,-3 0 0 0 0,2 0-229 0 0,1 1 0 0 0,-1-1 0 0 0,1 0 0 0 0,-1 1-1 0 0,1 0 1 0 0,-1-1 0 0 0,1 1 0 0 0,-1 0 0 0 0,1 0 0 0 0,0-1-1 0 0,-1 1 1 0 0,1 0 0 0 0,0 0 0 0 0,0 1 0 0 0,0-1 0 0 0,0 0-1 0 0,0 0 1 0 0,0 1 0 0 0,0-1 0 0 0,0 0 0 0 0,0 1 0 0 0,1-1-1 0 0,-1 1 1 0 0,0-1 0 0 0,1 1 0 0 0,0-1 0 0 0,-1 1 0 0 0,1-1-1 0 0,0 1 1 0 0,0-1 0 0 0,-1 1 0 0 0,1 0 0 0 0,0-1 0 0 0,1 1-1 0 0,-1-1 1 0 0,0 1 0 0 0,0 0 0 0 0,2 2 0 0 0,0 0-48 0 0,1 1 1 0 0,-1-1-1 0 0,1 0 1 0 0,0 0-1 0 0,1 0 1 0 0,-1 0 0 0 0,1-1-1 0 0,-1 0 1 0 0,1 1-1 0 0,0-1 1 0 0,0 0-1 0 0,1-1 1 0 0,-1 1-1 0 0,1-1 1 0 0,-1 0-1 0 0,1 0 1 0 0,0 0-1 0 0,-1-1 1 0 0,1 1 0 0 0,7 0-1 0 0,1 1 28 0 0,1-1-1 0 0,0 0 1 0 0,0-1 0 0 0,0 0 0 0 0,1-2-1 0 0,16-1 1 0 0,-27 2-58 0 0,0-1 0 0 0,0 0 0 0 0,0 0 0 0 0,0-1 0 0 0,0 1 0 0 0,0-1 0 0 0,0 0 0 0 0,0 0 0 0 0,0 0 0 0 0,-1 0 0 0 0,1-1 0 0 0,-1 1 0 0 0,0-1 0 0 0,0 0 0 0 0,0 0 0 0 0,0 0 0 0 0,0-1 0 0 0,-1 1 0 0 0,1-1 0 0 0,-1 1 0 0 0,0-1 0 0 0,0 0 0 0 0,0 0 0 0 0,2-8 0 0 0,-4 11 52 0 0,-36-18 56 0 0,27 17-177 0 0,-77-18-1021 0 0,79 19 480 0 0,0 0-1 0 0,-1 1 1 0 0,1-1 0 0 0,0 2-1 0 0,-11 0 1 0 0</inkml:trace>
</inkml:ink>
</file>

<file path=ppt/ink/ink3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3"/>
    </inkml:context>
    <inkml:brush xml:id="br0">
      <inkml:brushProperty name="width" value="0.1" units="cm"/>
      <inkml:brushProperty name="height" value="0.1" units="cm"/>
      <inkml:brushProperty name="color" value="#AB008B"/>
    </inkml:brush>
  </inkml:definitions>
  <inkml:trace contextRef="#ctx0" brushRef="#br0">1 57 8751 0 0,'0'0'1152'0'0,"22"-27"6714"0"0,-16 23-7302 0 0,0 0 1 0 0,0 1 0 0 0,1-1 0 0 0,0 2-1 0 0,-1-1 1 0 0,1 1 0 0 0,0 0 0 0 0,0 0 0 0 0,0 1-1 0 0,14-2 1 0 0,79 3 1177 0 0,-55 2-1327 0 0,-22-2-573 0 0,-1 1 1 0 0,0 1-1 0 0,0 1 1 0 0,0 1-1 0 0,41 14 0 0 0,-60-17-6 0 0</inkml:trace>
</inkml:ink>
</file>

<file path=ppt/ink/ink3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4"/>
    </inkml:context>
    <inkml:brush xml:id="br0">
      <inkml:brushProperty name="width" value="0.1" units="cm"/>
      <inkml:brushProperty name="height" value="0.1" units="cm"/>
      <inkml:brushProperty name="color" value="#AB008B"/>
    </inkml:brush>
  </inkml:definitions>
  <inkml:trace contextRef="#ctx0" brushRef="#br0">98 24 12959 0 0,'-3'-3'582'0'0,"0"0"0"0"0,0 1-1 0 0,0-1 1 0 0,-1 1 0 0 0,1 0 0 0 0,-1 0-1 0 0,1 1 1 0 0,-7-3 0 0 0,9 3-460 0 0,0 1 0 0 0,0 0 0 0 0,-1 0 0 0 0,1 0 0 0 0,0 0 0 0 0,0 0 0 0 0,0 0 0 0 0,0 0 0 0 0,0 0 1 0 0,0 1-1 0 0,0-1 0 0 0,0 0 0 0 0,0 1 0 0 0,0-1 0 0 0,-1 1 0 0 0,2-1 0 0 0,-1 1 0 0 0,0-1 0 0 0,0 1 0 0 0,0 0 1 0 0,0-1-1 0 0,0 1 0 0 0,0 0 0 0 0,1 0 0 0 0,-1 0 0 0 0,0 0 0 0 0,1 0 0 0 0,-1 0 0 0 0,0-1 0 0 0,1 1 0 0 0,-1 1 0 0 0,1-1 1 0 0,0 0-1 0 0,-1 0 0 0 0,1 2 0 0 0,-7 23 429 0 0,1 1 0 0 0,1 0 0 0 0,1 0 1 0 0,0 44-1 0 0,1-16-127 0 0,2-43-467 0 0,1 0-1 0 0,0 0 1 0 0,1 0 0 0 0,0 0 0 0 0,1-1-1 0 0,1 1 1 0 0,6 21 0 0 0,-7-28-626 0 0,1 0 1 0 0,-1 0 0 0 0,1-1-1 0 0,-1 1 1 0 0,1-1-1 0 0,0 0 1 0 0,5 5 0 0 0,-3-5-1234 0 0</inkml:trace>
</inkml:ink>
</file>

<file path=ppt/ink/ink3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5"/>
    </inkml:context>
    <inkml:brush xml:id="br0">
      <inkml:brushProperty name="width" value="0.1" units="cm"/>
      <inkml:brushProperty name="height" value="0.1" units="cm"/>
      <inkml:brushProperty name="color" value="#AB008B"/>
    </inkml:brush>
  </inkml:definitions>
  <inkml:trace contextRef="#ctx0" brushRef="#br0">73 70 4143 0 0,'-33'-28'10644'0'0,"33"27"-10415"0"0,-1 0 0 0 0,1 0 0 0 0,-1 0 0 0 0,1 0 0 0 0,-1 0 0 0 0,1 0 0 0 0,0 0 0 0 0,-1 0 0 0 0,1 0 0 0 0,0 0 0 0 0,0 0 0 0 0,0 0 0 0 0,0 0 0 0 0,0 0 0 0 0,0 0 0 0 0,0-1 0 0 0,0 1 1 0 0,0 0-1 0 0,1 0 0 0 0,-1 0 0 0 0,0 0 0 0 0,1 0 0 0 0,-1 0 0 0 0,1 0 0 0 0,-1 0 0 0 0,1 0 0 0 0,-1 0 0 0 0,1 0 0 0 0,0 1 0 0 0,-1-1 0 0 0,1 0 0 0 0,1-1 0 0 0,0 1-30 0 0,1 0 1 0 0,0 0 0 0 0,-1 0 0 0 0,1 0-1 0 0,0 0 1 0 0,0 1 0 0 0,0-1 0 0 0,-1 1-1 0 0,1 0 1 0 0,0 0 0 0 0,0 0 0 0 0,3 0-1 0 0,8 1 74 0 0,-1 1-1 0 0,1 1 0 0 0,-1 0 1 0 0,20 7-1 0 0,-6 2 65 0 0,-1 1 0 0 0,0 1 1 0 0,33 25-1 0 0,-45-29-321 0 0,-1 1 0 0 0,-1 0 1 0 0,1 1-1 0 0,-2 0 0 0 0,0 1 0 0 0,0 0 1 0 0,11 19-1 0 0,-20-28-4 0 0,0 0 0 0 0,-1 0 0 0 0,1 0 1 0 0,-1 1-1 0 0,0-1 0 0 0,0 0 0 0 0,0 0 0 0 0,-1 1 1 0 0,0-1-1 0 0,1 1 0 0 0,-2-1 0 0 0,1 0 0 0 0,0 1 1 0 0,-1-1-1 0 0,0 0 0 0 0,0 1 0 0 0,0-1 0 0 0,0 0 1 0 0,-1 0-1 0 0,0 0 0 0 0,0 0 0 0 0,0 0 1 0 0,0 0-1 0 0,-5 6 0 0 0,-7 8 30 0 0,-1-1 1 0 0,-1 0-1 0 0,-29 25 0 0 0,10-10-2 0 0,28-26-45 0 0,0 1-1 0 0,-1-1 0 0 0,0-1 0 0 0,0 1 1 0 0,-1-1-1 0 0,1-1 0 0 0,-1 1 0 0 0,0-2 0 0 0,0 1 1 0 0,-1-1-1 0 0,1 0 0 0 0,-19 2 0 0 0,20-4 14 0 0,1-1 0 0 0,-1 1 0 0 0,1-1 0 0 0,-1-1 0 0 0,1 1 0 0 0,-1-1-1 0 0,1-1 1 0 0,-1 1 0 0 0,1-1 0 0 0,0-1 0 0 0,0 1 0 0 0,0-1 0 0 0,0-1 0 0 0,1 1-1 0 0,-1-1 1 0 0,1 0 0 0 0,-10-8 0 0 0,4-6-1507 0 0,12 17 1265 0 0,0 1 1 0 0,0-1-1 0 0,0 0 0 0 0,0 0 0 0 0,0 0 0 0 0,0 0 1 0 0,0 0-1 0 0,0 0 0 0 0,0 0 0 0 0,1 0 1 0 0,-1 0-1 0 0,0 1 0 0 0,0-1 0 0 0,1 0 1 0 0,-1 0-1 0 0,1 0 0 0 0,-1 0 0 0 0,1 1 1 0 0,-1-1-1 0 0,2-1 0 0 0,4-3-1842 0 0</inkml:trace>
</inkml:ink>
</file>

<file path=ppt/ink/ink3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6"/>
    </inkml:context>
    <inkml:brush xml:id="br0">
      <inkml:brushProperty name="width" value="0.1" units="cm"/>
      <inkml:brushProperty name="height" value="0.1" units="cm"/>
      <inkml:brushProperty name="color" value="#AB008B"/>
    </inkml:brush>
  </inkml:definitions>
  <inkml:trace contextRef="#ctx0" brushRef="#br0">289 196 7831 0 0,'14'-35'146'0'0,"-1"-24"5779"0"0,-13 54-5322 0 0,1 0 0 0 0,-1 0 0 0 0,0 0 0 0 0,-1 0 0 0 0,1 0 0 0 0,-1 0 0 0 0,0 0 0 0 0,0 0 0 0 0,0 0 0 0 0,-1 0 0 0 0,0 0 0 0 0,0 1 0 0 0,0-1 0 0 0,0 1 0 0 0,-1-1 0 0 0,-5-7-1 0 0,7 11-532 0 0,-1 0 0 0 0,1 0 0 0 0,0 0 0 0 0,0 0 0 0 0,0 0 0 0 0,-1 1 0 0 0,1-1-1 0 0,0 0 1 0 0,-1 1 0 0 0,1-1 0 0 0,-1 0 0 0 0,1 1 0 0 0,-1 0 0 0 0,1-1 0 0 0,-1 1-1 0 0,1 0 1 0 0,-1 0 0 0 0,1 0 0 0 0,-1 0 0 0 0,0 0 0 0 0,1 0 0 0 0,-1 0 0 0 0,1 0-1 0 0,-1 1 1 0 0,1-1 0 0 0,-1 1 0 0 0,1-1 0 0 0,0 1 0 0 0,-1-1 0 0 0,1 1 0 0 0,-1 0-1 0 0,1 0 1 0 0,0 0 0 0 0,-2 1 0 0 0,-6 5 7 0 0,1 0 0 0 0,0 1 0 0 0,-14 17-1 0 0,7-8 66 0 0,-43 32 47 0 0,-12 12 119 0 0,64-56-272 0 0,1 1-1 0 0,0 0 1 0 0,0 0-1 0 0,1 1 0 0 0,0-1 1 0 0,0 1-1 0 0,0 0 1 0 0,-5 15-1 0 0,8-20-28 0 0,1 1-1 0 0,-1 0 0 0 0,0-1 1 0 0,1 1-1 0 0,0 0 1 0 0,0 0-1 0 0,0-1 1 0 0,0 1-1 0 0,0 0 1 0 0,0 0-1 0 0,1-1 1 0 0,-1 1-1 0 0,1 0 1 0 0,0-1-1 0 0,0 1 1 0 0,0-1-1 0 0,0 1 1 0 0,0-1-1 0 0,1 1 1 0 0,1 2-1 0 0,1-1 2 0 0,-1 0 0 0 0,1 0 0 0 0,0 0 0 0 0,1-1 0 0 0,-1 1 0 0 0,1-1 0 0 0,-1 0 0 0 0,1 0 0 0 0,8 3 1 0 0,4 1 3 0 0,1-1 1 0 0,0-1-1 0 0,0-1 1 0 0,0 0-1 0 0,20 1 1 0 0,265 4-826 0 0,-261-10-394 0 0</inkml:trace>
</inkml:ink>
</file>

<file path=ppt/ink/ink3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7"/>
    </inkml:context>
    <inkml:brush xml:id="br0">
      <inkml:brushProperty name="width" value="0.1" units="cm"/>
      <inkml:brushProperty name="height" value="0.1" units="cm"/>
      <inkml:brushProperty name="color" value="#008C3A"/>
    </inkml:brush>
  </inkml:definitions>
  <inkml:trace contextRef="#ctx0" brushRef="#br0">100 102 2759 0 0,'-20'-27'14912'0'0,"18"22"-15109"0"0,-12-50 6330 0 0,14 55-6099 0 0,0-1-1 0 0,0 1 1 0 0,0 0-1 0 0,0-1 0 0 0,0 1 1 0 0,-1 0-1 0 0,1-1 1 0 0,0 1-1 0 0,0-1 1 0 0,0 1-1 0 0,0 0 1 0 0,0-1-1 0 0,0 1 1 0 0,0 0-1 0 0,0-1 0 0 0,0 1 1 0 0,0 0-1 0 0,1-1 1 0 0,-1 1-1 0 0,0 0 1 0 0,0-1-1 0 0,0 1 1 0 0,0 0-1 0 0,0-1 1 0 0,1 1-1 0 0,-1 0 0 0 0,0-1 1 0 0,0 1-1 0 0,0 0 1 0 0,1 0-1 0 0,-1-1 1 0 0,0 1-1 0 0,1 0 1 0 0,-1 0-1 0 0,0-1 1 0 0,0 1-1 0 0,1 0 0 0 0,-1 0 1 0 0,1 0-1 0 0,19-2 589 0 0,20 9 34 0 0,-30-2-591 0 0,-1 0-1 0 0,0 0 1 0 0,0 1-1 0 0,0 0 1 0 0,0 1-1 0 0,-1 0 1 0 0,0 0-1 0 0,-1 1 1 0 0,0 0-1 0 0,10 13 1 0 0,-3 0-50 0 0,1 0 0 0 0,-2 1 0 0 0,12 30 1 0 0,-21-45-2 0 0,-1 0 1 0 0,0 0-1 0 0,0 1 0 0 0,-1-1 1 0 0,0 1-1 0 0,-1 0 0 0 0,1 0 1 0 0,-1 0-1 0 0,-1 0 1 0 0,0 0-1 0 0,0 0 0 0 0,0-1 1 0 0,-1 1-1 0 0,0 0 1 0 0,-1 0-1 0 0,0 0 0 0 0,0-1 1 0 0,0 1-1 0 0,-1-1 1 0 0,0 1-1 0 0,-1-1 0 0 0,0 0 1 0 0,-8 12-1 0 0,-3 4 37 0 0,-1 0-1 0 0,-22 24 0 0 0,31-38-32 0 0,-1-1 0 0 0,0 0 0 0 0,-1 0 0 0 0,0 0 0 0 0,0-1 0 0 0,-1-1 0 0 0,-19 11 0 0 0,26-16-9 0 0,0-1 0 0 0,0 1 1 0 0,0-1-1 0 0,-1 1 0 0 0,1-1 0 0 0,0 0 1 0 0,0 0-1 0 0,0 0 0 0 0,-1-1 0 0 0,1 1 1 0 0,0-1-1 0 0,0 0 0 0 0,0 0 0 0 0,0 0 1 0 0,0 0-1 0 0,0-1 0 0 0,0 1 0 0 0,1-1 1 0 0,-1 1-1 0 0,0-1 0 0 0,-3-3 0 0 0,-1-1-426 0 0,1 1-1 0 0,-1-1 0 0 0,1-1 0 0 0,1 1 0 0 0,-1-1 0 0 0,-8-13 0 0 0,11 11-2258 0 0</inkml:trace>
</inkml:ink>
</file>

<file path=ppt/ink/ink3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8"/>
    </inkml:context>
    <inkml:brush xml:id="br0">
      <inkml:brushProperty name="width" value="0.1" units="cm"/>
      <inkml:brushProperty name="height" value="0.1" units="cm"/>
      <inkml:brushProperty name="color" value="#008C3A"/>
    </inkml:brush>
  </inkml:definitions>
  <inkml:trace contextRef="#ctx0" brushRef="#br0">363 59 3223 0 0,'4'-55'16368'0'0,"-6"54"-15882"0"0,1 1-322 0 0,-1-1 1 0 0,1 1-1 0 0,-1-1 1 0 0,0 1-1 0 0,1 0 1 0 0,-1 0 0 0 0,1 0-1 0 0,-1 0 1 0 0,0 0-1 0 0,1 0 1 0 0,-1 0-1 0 0,1 0 1 0 0,-4 2-1 0 0,-13 3 76 0 0,0 2-1 0 0,1 0 0 0 0,-1 2 1 0 0,1-1-1 0 0,1 2 1 0 0,0 0-1 0 0,0 1 0 0 0,-14 14 1 0 0,4-1 32 0 0,1 1 0 0 0,1 1 0 0 0,-29 43 0 0 0,47-61-178 0 0,0 0 0 0 0,1 0 0 0 0,0 1 0 0 0,1 0 0 0 0,-1 0-1 0 0,2 0 1 0 0,0 0 0 0 0,-4 14 0 0 0,7-19-66 0 0,-1 0-1 0 0,1 0 0 0 0,0 0 1 0 0,0 0-1 0 0,0-1 0 0 0,1 1 1 0 0,-1 0-1 0 0,1 0 0 0 0,0 0 1 0 0,0 0-1 0 0,0-1 0 0 0,0 1 1 0 0,1-1-1 0 0,0 1 0 0 0,0-1 1 0 0,0 1-1 0 0,0-1 0 0 0,0 0 1 0 0,0 0-1 0 0,1 0 0 0 0,0 0 1 0 0,-1 0-1 0 0,7 4 0 0 0,6 3 19 0 0,0-1 0 0 0,1 0-1 0 0,-1 0 1 0 0,2-2 0 0 0,-1 0 0 0 0,1-1-1 0 0,1-1 1 0 0,30 6 0 0 0,6-3-1263 0 0,86 3 1 0 0,-107-9-232 0 0</inkml:trace>
</inkml:ink>
</file>

<file path=ppt/ink/ink3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59"/>
    </inkml:context>
    <inkml:brush xml:id="br0">
      <inkml:brushProperty name="width" value="0.1" units="cm"/>
      <inkml:brushProperty name="height" value="0.1" units="cm"/>
      <inkml:brushProperty name="color" value="#008C3A"/>
    </inkml:brush>
  </inkml:definitions>
  <inkml:trace contextRef="#ctx0" brushRef="#br0">30 47 6911 0 0,'-26'4'14574'0'0,"25"-5"-14471"0"0,1 1 1 0 0,0-1 0 0 0,-1 1 0 0 0,1 0 0 0 0,0-1 0 0 0,0 1-1 0 0,-1-1 1 0 0,1 1 0 0 0,0-1 0 0 0,0 1 0 0 0,0-1 0 0 0,0 1-1 0 0,0-1 1 0 0,0 1 0 0 0,0-1 0 0 0,0 1 0 0 0,0-1 0 0 0,0 1-1 0 0,0-1 1 0 0,0 1 0 0 0,0-1 0 0 0,0 1 0 0 0,0-1 0 0 0,1 1 0 0 0,-1-1-1 0 0,0 1 1 0 0,0-1 0 0 0,0 1 0 0 0,1 0 0 0 0,-1-1 0 0 0,0 1-1 0 0,1-1 1 0 0,19-11 1302 0 0,23 1-445 0 0,-7 6-690 0 0,1 2 0 0 0,0 2 0 0 0,-1 1 0 0 0,1 2 0 0 0,-1 1 0 0 0,55 13 0 0 0,-87-16-664 0 0,0 1 1 0 0,0-1-1 0 0,0-1 0 0 0,0 1 0 0 0,1 0 1 0 0,-1-1-1 0 0,0 0 0 0 0,0 0 0 0 0,0 0 1 0 0,0-1-1 0 0,0 1 0 0 0,-1-1 0 0 0,1 0 1 0 0,0 0-1 0 0,5-4 0 0 0,-4 2-1243 0 0</inkml:trace>
</inkml:ink>
</file>

<file path=ppt/ink/ink3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0"/>
    </inkml:context>
    <inkml:brush xml:id="br0">
      <inkml:brushProperty name="width" value="0.1" units="cm"/>
      <inkml:brushProperty name="height" value="0.1" units="cm"/>
      <inkml:brushProperty name="color" value="#008C3A"/>
    </inkml:brush>
  </inkml:definitions>
  <inkml:trace contextRef="#ctx0" brushRef="#br0">0 17 5527 0 0,'5'-11'13261'0'0,"32"7"-8433"0"0,-32 4-4446 0 0,186-1 3776 0 0,-1 12-5651 0 0,-173-10-275 0 0</inkml:trace>
</inkml:ink>
</file>

<file path=ppt/ink/ink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2.962"/>
    </inkml:context>
    <inkml:brush xml:id="br0">
      <inkml:brushProperty name="width" value="0.1" units="cm"/>
      <inkml:brushProperty name="height" value="0.1" units="cm"/>
      <inkml:brushProperty name="color" value="#008C3A"/>
    </inkml:brush>
  </inkml:definitions>
  <inkml:trace contextRef="#ctx0" brushRef="#br0">51 0 3223 0 0,'-27'30'312'0'0,"24"-26"347"0"0,0 0-1 0 0,1 1 0 0 0,-1-1 1 0 0,1 1-1 0 0,0 0 0 0 0,0-1 1 0 0,1 1-1 0 0,-1 0 0 0 0,1 0 1 0 0,0 0-1 0 0,1 0 0 0 0,-1 0 1 0 0,1 0-1 0 0,0 0 0 0 0,0 0 1 0 0,1 6-1 0 0,0-9-467 0 0,0 1 1 0 0,0 0-1 0 0,0-1 0 0 0,0 1 1 0 0,1-1-1 0 0,-1 1 0 0 0,1-1 1 0 0,0 0-1 0 0,-1 1 0 0 0,1-1 1 0 0,0 0-1 0 0,0 0 0 0 0,0 0 1 0 0,1-1-1 0 0,-1 1 0 0 0,0 0 1 0 0,1-1-1 0 0,-1 1 0 0 0,1-1 1 0 0,-1 0-1 0 0,1 0 0 0 0,0 0 1 0 0,-1 0-1 0 0,1-1 1 0 0,0 1-1 0 0,0-1 0 0 0,0 1 1 0 0,0-1-1 0 0,4 0 0 0 0,14 0 350 0 0,0-1 0 0 0,-1-1 0 0 0,1 0-1 0 0,-1-2 1 0 0,33-9 0 0 0,103-43 957 0 0,-74 24-861 0 0,-59 24-592 0 0,0 1-1 0 0,1 1 1 0 0,-1 1-1 0 0,1 2 1 0 0,0 0-1 0 0,0 1 1 0 0,0 1-1 0 0,0 1 1 0 0,0 2-1 0 0,0 0 1 0 0,0 2-1 0 0,0 0 1 0 0,-1 2 0 0 0,42 14-1 0 0,-37-11-1124 0 0,-10-4-2457 0 0,-9-3-88 0 0</inkml:trace>
</inkml:ink>
</file>

<file path=ppt/ink/ink3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1"/>
    </inkml:context>
    <inkml:brush xml:id="br0">
      <inkml:brushProperty name="width" value="0.1" units="cm"/>
      <inkml:brushProperty name="height" value="0.1" units="cm"/>
      <inkml:brushProperty name="color" value="#008C3A"/>
    </inkml:brush>
  </inkml:definitions>
  <inkml:trace contextRef="#ctx0" brushRef="#br0">67 23 6447 0 0,'1'-23'18722'0'0,"-8"49"-17622"0"0,-6 43-1552 0 0,10-53 866 0 0,-7 35-205 0 0,-1 5-107 0 0,1 0-1 0 0,3 1 1 0 0,1 63 0 0 0,6-112-415 0 0,0 3 433 0 0,0 0-1 0 0,1 0 1 0 0,1 0-1 0 0,0 0 1 0 0,4 13-1 0 0,-5-22-168 0 0,-1 0 0 0 0,1 0 0 0 0,0 0 0 0 0,0 0 0 0 0,0-1 0 0 0,1 1 0 0 0,-1 0 0 0 0,0 0 1 0 0,1-1-1 0 0,-1 1 0 0 0,1-1 0 0 0,-1 0 0 0 0,1 1 0 0 0,2 0 0 0 0,-2-1-216 0 0,0 0-1 0 0,0 0 1 0 0,0-1-1 0 0,0 1 1 0 0,0-1 0 0 0,0 0-1 0 0,0 1 1 0 0,0-1 0 0 0,1 0-1 0 0,-1 0 1 0 0,0 0 0 0 0,0-1-1 0 0,0 1 1 0 0,0 0 0 0 0,0-1-1 0 0,4-1 1 0 0</inkml:trace>
</inkml:ink>
</file>

<file path=ppt/ink/ink3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2"/>
    </inkml:context>
    <inkml:brush xml:id="br0">
      <inkml:brushProperty name="width" value="0.1" units="cm"/>
      <inkml:brushProperty name="height" value="0.1" units="cm"/>
      <inkml:brushProperty name="color" value="#008C3A"/>
    </inkml:brush>
  </inkml:definitions>
  <inkml:trace contextRef="#ctx0" brushRef="#br0">68 34 3223 0 0,'5'-25'17192'0'0,"-12"34"-16858"0"0,0 0 0 0 0,0 0 0 0 0,1 1-1 0 0,0 0 1 0 0,1 1 0 0 0,0-1 0 0 0,0 1 0 0 0,1 0 0 0 0,1 0-1 0 0,0 0 1 0 0,-3 21 0 0 0,2-3 27 0 0,1 0-1 0 0,2 0 1 0 0,3 47-1 0 0,-2-72-323 0 0,1 1-1 0 0,0-1 1 0 0,0 1-1 0 0,0-1 1 0 0,0 0-1 0 0,1 0 1 0 0,-1 0-1 0 0,1 0 1 0 0,0 0 0 0 0,1 0-1 0 0,-1 0 1 0 0,0 0-1 0 0,1-1 1 0 0,0 1-1 0 0,0-1 1 0 0,0 0-1 0 0,0 0 1 0 0,1 0-1 0 0,-1 0 1 0 0,1-1-1 0 0,0 1 1 0 0,0-1 0 0 0,0 0-1 0 0,0 0 1 0 0,0 0-1 0 0,0-1 1 0 0,0 1-1 0 0,0-1 1 0 0,1 0-1 0 0,-1-1 1 0 0,0 1-1 0 0,10 0 1 0 0,11 0 32 0 0,0-1 0 0 0,1-1 1 0 0,-1-2-1 0 0,36-7 0 0 0,-59 10-61 0 0,12-2 29 0 0,-1-1 0 0 0,0 0 0 0 0,0-1 0 0 0,0 0 0 0 0,0-1 0 0 0,0 0 0 0 0,-1-1-1 0 0,13-9 1 0 0,-22 13-24 0 0,1-1 0 0 0,-1 0 0 0 0,0 1-1 0 0,0-1 1 0 0,0-1 0 0 0,-1 1 0 0 0,1 0-1 0 0,-1-1 1 0 0,0 1 0 0 0,0-1 0 0 0,0 0 0 0 0,0 0-1 0 0,-1 1 1 0 0,1-1 0 0 0,-1 0 0 0 0,0-1-1 0 0,0 1 1 0 0,-1 0 0 0 0,1 0 0 0 0,-1 0-1 0 0,0 0 1 0 0,0-1 0 0 0,0 1 0 0 0,-1 0 0 0 0,1 0-1 0 0,-1 0 1 0 0,0 0 0 0 0,0 0 0 0 0,0 0-1 0 0,-3-4 1 0 0,0-2 7 0 0,0 1 0 0 0,-1-1 1 0 0,0 1-1 0 0,0 0 0 0 0,-1 1 0 0 0,0-1 0 0 0,-1 1 1 0 0,0 0-1 0 0,0 1 0 0 0,-1 0 0 0 0,1 0 0 0 0,-17-10 1 0 0,-7-2-13 0 0,-1 1 1 0 0,-46-18-1 0 0,13 6-185 0 0,51 18-2538 0 0</inkml:trace>
</inkml:ink>
</file>

<file path=ppt/ink/ink3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3"/>
    </inkml:context>
    <inkml:brush xml:id="br0">
      <inkml:brushProperty name="width" value="0.1" units="cm"/>
      <inkml:brushProperty name="height" value="0.1" units="cm"/>
      <inkml:brushProperty name="color" value="#008C3A"/>
    </inkml:brush>
  </inkml:definitions>
  <inkml:trace contextRef="#ctx0" brushRef="#br0">135 1 10391 0 0,'7'6'11309'0'0,"-7"-5"-11032"0"0,-14 8-39 0 0,0 0 1 0 0,1 1-1 0 0,0 1 1 0 0,1 0 0 0 0,0 1-1 0 0,-16 20 1 0 0,24-27-172 0 0,0 0 1 0 0,1 0-1 0 0,-1 0 1 0 0,1 1-1 0 0,0 0 0 0 0,0-1 1 0 0,1 1-1 0 0,0 0 1 0 0,0 0-1 0 0,0 0 1 0 0,1 1-1 0 0,0-1 1 0 0,0 0-1 0 0,1 1 0 0 0,-1-1 1 0 0,1 0-1 0 0,1 1 1 0 0,-1-1-1 0 0,1 0 1 0 0,2 9-1 0 0,-1-12-58 0 0,-1-1 0 0 0,0 0 0 0 0,0 0 0 0 0,1 0 0 0 0,0 0-1 0 0,-1 0 1 0 0,1 0 0 0 0,0-1 0 0 0,0 1 0 0 0,0 0 0 0 0,0-1 0 0 0,0 1 0 0 0,0-1-1 0 0,0 0 1 0 0,1 0 0 0 0,-1 0 0 0 0,0 0 0 0 0,1 0 0 0 0,-1 0 0 0 0,0-1 0 0 0,1 1-1 0 0,3-1 1 0 0,65 5 306 0 0,-49-5-258 0 0,31 1 22 0 0,62 4 782 0 0,-105-3-818 0 0,0-1-1 0 0,0 1 1 0 0,0 1-1 0 0,-1-1 1 0 0,1 2-1 0 0,-1-1 1 0 0,0 1-1 0 0,15 9 1 0 0,-18-8 30 0 0,-1 0 1 0 0,1 0 0 0 0,-1 1-1 0 0,0 0 1 0 0,-1 0-1 0 0,0 0 1 0 0,0 0-1 0 0,0 1 1 0 0,0-1 0 0 0,-1 1-1 0 0,0 0 1 0 0,-1 0-1 0 0,0 0 1 0 0,0 0-1 0 0,2 12 1 0 0,-4-16-48 0 0,0 0 0 0 0,0 1 0 0 0,0-1-1 0 0,0 1 1 0 0,-1-1 0 0 0,1 1 0 0 0,-1-1 0 0 0,0 0 0 0 0,0 0 0 0 0,0 1-1 0 0,-1-1 1 0 0,1 0 0 0 0,-1 0 0 0 0,1 0 0 0 0,-1 0 0 0 0,0 0 0 0 0,0-1-1 0 0,0 1 1 0 0,-1 0 0 0 0,1-1 0 0 0,-1 0 0 0 0,1 1 0 0 0,-1-1 0 0 0,0 0-1 0 0,0-1 1 0 0,0 1 0 0 0,0 0 0 0 0,0-1 0 0 0,0 1 0 0 0,0-1 0 0 0,-1 0-1 0 0,-4 1 1 0 0,-12 2 43 0 0,0 0-1 0 0,0-1 1 0 0,0-1-1 0 0,-28-1 1 0 0,26-1 3 0 0,-14 4-135 0 0,-30 0 712 0 0,62-4-1074 0 0,0-1 0 0 0,0 1 0 0 0,0 0 0 0 0,-1-1 0 0 0,1 0 1 0 0,0 0-1 0 0,0 0 0 0 0,0-1 0 0 0,0 1 0 0 0,1-1 0 0 0,-1 0 1 0 0,-3-2-1 0 0</inkml:trace>
</inkml:ink>
</file>

<file path=ppt/ink/ink3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4"/>
    </inkml:context>
    <inkml:brush xml:id="br0">
      <inkml:brushProperty name="width" value="0.1" units="cm"/>
      <inkml:brushProperty name="height" value="0.1" units="cm"/>
      <inkml:brushProperty name="color" value="#008C3A"/>
    </inkml:brush>
  </inkml:definitions>
  <inkml:trace contextRef="#ctx0" brushRef="#br0">1 51 16439 0 0,'21'-27'3051'0'0,"-16"23"-2414"0"0,1 1-1 0 0,-1 1 1 0 0,1-1 0 0 0,0 1-1 0 0,0 0 1 0 0,1 1 0 0 0,-1-1 0 0 0,0 1-1 0 0,9 0 1 0 0,63-2 801 0 0,-61 4-1086 0 0,1-1-337 0 0,0 2 0 0 0,0 0 0 0 0,0 1 0 0 0,0 1 0 0 0,20 6 0 0 0,16 9-4688 0 0</inkml:trace>
</inkml:ink>
</file>

<file path=ppt/ink/ink3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5"/>
    </inkml:context>
    <inkml:brush xml:id="br0">
      <inkml:brushProperty name="width" value="0.1" units="cm"/>
      <inkml:brushProperty name="height" value="0.1" units="cm"/>
      <inkml:brushProperty name="color" value="#008C3A"/>
    </inkml:brush>
  </inkml:definitions>
  <inkml:trace contextRef="#ctx0" brushRef="#br0">67 11 16063 0 0,'0'0'1620'0'0,"-24"13"494"0"0,16-12-1403 0 0,6-1-567 0 0,0 0 1 0 0,1 0-1 0 0,-1 1 0 0 0,0-1 1 0 0,1 0-1 0 0,-1 0 1 0 0,1 1-1 0 0,-1-1 1 0 0,0 1-1 0 0,1-1 1 0 0,-1 1-1 0 0,1 0 0 0 0,-1 0 1 0 0,1-1-1 0 0,-1 1 1 0 0,1 0-1 0 0,0 0 1 0 0,0 0-1 0 0,-1 1 0 0 0,1-1 1 0 0,0 0-1 0 0,-1 2 1 0 0,5-1 22 0 0,-1 1 0 0 0,1-1 1 0 0,0 0-1 0 0,0 0 0 0 0,0 0 1 0 0,0 0-1 0 0,1-1 0 0 0,-1 1 1 0 0,4 0-1 0 0,6 2-16 0 0,-1-1-1 0 0,1 0 1 0 0,0-1-1 0 0,0 0 1 0 0,-1-1 0 0 0,25-2-1 0 0,-31 1-123 0 0,0 0-1 0 0,-1-1 0 0 0,1 1 1 0 0,0-1-1 0 0,0-1 1 0 0,0 1-1 0 0,-1-1 0 0 0,1 0 1 0 0,-1 0-1 0 0,1-1 1 0 0,-1 0-1 0 0,0 0 0 0 0,0 0 1 0 0,0 0-1 0 0,0-1 1 0 0,-1 0-1 0 0,5-4 0 0 0,-8 7-7 0 0,-1 1-1 0 0,1-1 0 0 0,-1 1 0 0 0,1-1 0 0 0,-1 1 1 0 0,1-1-1 0 0,0 1 0 0 0,-1-1 0 0 0,0 0 0 0 0,1 1 1 0 0,-1-1-1 0 0,1 0 0 0 0,-1 1 0 0 0,0-1 1 0 0,0 0-1 0 0,1 0 0 0 0,-1 1 0 0 0,0-1 0 0 0,0 0 1 0 0,0 0-1 0 0,0 0 0 0 0,0 1 0 0 0,0-1 0 0 0,0 0 1 0 0,0 0-1 0 0,0 0 0 0 0,0 1 0 0 0,0-1 0 0 0,0 0 1 0 0,-1 0-1 0 0,1 1 0 0 0,0-1 0 0 0,-1 0 0 0 0,1 1 1 0 0,0-1-1 0 0,-1 0 0 0 0,1 1 0 0 0,-1-1 0 0 0,1 0 1 0 0,-1 1-1 0 0,1-1 0 0 0,-1 1 0 0 0,0-1 1 0 0,1 1-1 0 0,-1-1 0 0 0,0 1 0 0 0,1-1 0 0 0,-1 1 1 0 0,0 0-1 0 0,0 0 0 0 0,1-1 0 0 0,-1 1 0 0 0,0 0 1 0 0,0 0-1 0 0,1 0 0 0 0,-1-1 0 0 0,0 1 0 0 0,0 0 1 0 0,1 0-1 0 0,-1 0 0 0 0,-1 1 0 0 0,-53 0 148 0 0,51-1-179 0 0,-63 3-1946 0 0</inkml:trace>
</inkml:ink>
</file>

<file path=ppt/ink/ink3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0:45.966"/>
    </inkml:context>
    <inkml:brush xml:id="br0">
      <inkml:brushProperty name="width" value="0.1" units="cm"/>
      <inkml:brushProperty name="height" value="0.1" units="cm"/>
      <inkml:brushProperty name="color" value="#008C3A"/>
    </inkml:brush>
  </inkml:definitions>
  <inkml:trace contextRef="#ctx0" brushRef="#br0">4914 16 6911 0 0,'9'1'11855'0'0,"-48"-4"-10262"0"0,1 2 1 0 0,-1 1-1 0 0,-55 9 0 0 0,-36 0-1176 0 0,-194 12-72 0 0,-70-1 626 0 0,349-21-881 0 0,-675 9 1158 0 0,411 3-961 0 0,71-4 172 0 0,162-4-368 0 0,8-1-37 0 0,0 3 0 0 0,-76 16 1 0 0,-8 5 3 0 0,-254 12 1 0 0,-66-7 5 0 0,448-30-64 0 0,-1 0 0 0 0,0-2 0 0 0,1-1 0 0 0,-1-1 0 0 0,1-1 0 0 0,0-1 0 0 0,0-1 0 0 0,-25-11 0 0 0,15 7 0 0 0,0 2 0 0 0,0 0 0 0 0,-1 3 0 0 0,0 1 0 0 0,1 1 0 0 0,-1 2 0 0 0,-52 5 0 0 0,79-4 0 0 0,0-1 0 0 0,0 0 0 0 0,0-1 0 0 0,0 1 0 0 0,0-1 0 0 0,1-1 0 0 0,-1 0 0 0 0,0 0 0 0 0,1 0 0 0 0,-9-6 0 0 0,8 4 0 0 0,0 1 0 0 0,0 0 0 0 0,0 1 0 0 0,-1 0 0 0 0,1 0 0 0 0,-1 1 0 0 0,0 0 0 0 0,1 1 0 0 0,-10-1 0 0 0,-30 0-44 0 0,28 1 41 0 0,0 0 0 0 0,1 1 1 0 0,-1 1-1 0 0,0 1 0 0 0,1 1 0 0 0,-30 7 0 0 0,45-7-4 0 0,-1-1 0 0 0,1 1-1 0 0,0-1 1 0 0,0 1 0 0 0,1 1-1 0 0,-1-1 1 0 0,0 0 0 0 0,1 1 0 0 0,0 0-1 0 0,0 0 1 0 0,0 0 0 0 0,1 0-1 0 0,-1 0 1 0 0,-2 6 0 0 0,-26 70-23 0 0,26-63 30 0 0,-47 199-52 0 0,46-187 51 0 0,-5 45 1 0 0,-3 97 0 0 0,-2 21 0 0 0,13-146 0 0 0,2-1 0 0 0,2 1 0 0 0,2 0 0 0 0,2-1 0 0 0,14 59 0 0 0,6 58 0 0 0,-25-161 0 0 0,0 1 0 0 0,1 0 0 0 0,-1 1 0 0 0,0-1 0 0 0,1 0 0 0 0,0 0 0 0 0,0 1 0 0 0,-1-1 0 0 0,1 0 0 0 0,1 0 0 0 0,-1 0 0 0 0,0 0 0 0 0,0 0 0 0 0,1 0 0 0 0,1 2 0 0 0,2 0-11 0 0,1 0 9 0 0,-1 0-1 0 0,1-1 0 0 0,0 0 1 0 0,0 0-1 0 0,0-1 1 0 0,1 1-1 0 0,-1-1 0 0 0,1-1 1 0 0,11 3-1 0 0,67 1-19 0 0,-34-3 17 0 0,298 5-59 0 0,-109 6 64 0 0,-165-5 0 0 0,149-5 0 0 0,170-51 0 0 0,-363 44 0 0 0,50-4 0 0 0,94 3 0 0 0,-97 5 0 0 0,114-15 0 0 0,-102 6-25 0 0,163 3 1 0 0,-99 7 9 0 0,121 9 112 0 0,-1 0-2 0 0,-37-1-95 0 0,-147-2 0 0 0,130-8 0 0 0,-80-9-12 0 0,218-20-40 0 0,-59 21 15 0 0,-58 6-9 0 0,-180 2 41 0 0,0 3 1 0 0,89 14-1 0 0,-69-6 6 0 0,-78-9 0 0 0,2-1 10 0 0,0 1 0 0 0,0-1 1 0 0,0 0-1 0 0,0 0 0 0 0,0 0 0 0 0,0-1 0 0 0,0 1 1 0 0,0-1-1 0 0,0 0 0 0 0,0-1 0 0 0,-1 1 1 0 0,10-5-1 0 0,-12 4 31 0 0,2-2-22 0 0,0 0-1 0 0,-1 0 0 0 0,0 0 1 0 0,1-1-1 0 0,-1 0 0 0 0,-1 0 0 0 0,1 1 1 0 0,-1-1-1 0 0,0-1 0 0 0,0 1 1 0 0,0 0-1 0 0,-1-1 0 0 0,0 1 0 0 0,0 0 1 0 0,0-1-1 0 0,-1-7 0 0 0,1 10-56 0 0,2-223 267 0 0,-2 41-244 0 0,10-199 14 0 0,-19 250 94 0 0,3 97-87 0 0,3 0 0 0 0,0-1 0 0 0,3 1-1 0 0,7-56 1 0 0,-6 87-8 0 0,0-7-2 0 0,2 0 0 0 0,0 0 0 0 0,0 1 0 0 0,1-1 1 0 0,1 1-1 0 0,0 0 0 0 0,15-21 0 0 0,-18 29 3 0 0,-1 1 0 0 0,-1 0 0 0 0,-3 2 0 0 0,0 1 0 0 0,-1-1 0 0 0,1 0 0 0 0,0 0 0 0 0,-1 1 0 0 0,1-1 0 0 0,0 1 0 0 0,-1 0 0 0 0,1 0 0 0 0,-1 0 0 0 0,1 0 0 0 0,-5 1 0 0 0,6-1 0 0 0,-23-2 19 0 0,1 0 1 0 0,-40-9-1 0 0,-31-4-13 0 0,-107 9-314 0 0,210 2-2293 0 0</inkml:trace>
</inkml:ink>
</file>

<file path=ppt/ink/ink3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4"/>
    </inkml:context>
    <inkml:brush xml:id="br0">
      <inkml:brushProperty name="width" value="0.05" units="cm"/>
      <inkml:brushProperty name="height" value="0.05" units="cm"/>
      <inkml:brushProperty name="color" value="#008C3A"/>
    </inkml:brush>
  </inkml:definitions>
  <inkml:trace contextRef="#ctx0" brushRef="#br0">134 0 2303 0 0,'0'0'17792'0'0,"17"22"-17336"0"0,-16-15-409 0 0,1 1-1 0 0,-1 0 1 0 0,0-1-1 0 0,-1 1 1 0 0,0 0 0 0 0,0 0-1 0 0,0 0 1 0 0,-1-1-1 0 0,0 1 1 0 0,-1 0-1 0 0,0-1 1 0 0,0 1 0 0 0,-6 12-1 0 0,3-8-30 0 0,-1-1 0 0 0,0 1 0 0 0,0-1 0 0 0,-1-1 0 0 0,0 1 0 0 0,-1-1 0 0 0,-15 15 0 0 0,18-20-1 0 0,2-2-8 0 0,0 0 1 0 0,0 0-1 0 0,0-1 1 0 0,0 1-1 0 0,0-1 1 0 0,-1 0 0 0 0,1 1-1 0 0,-1-2 1 0 0,0 1-1 0 0,0 0 1 0 0,1-1-1 0 0,-1 1 1 0 0,0-1-1 0 0,0 0 1 0 0,0 0-1 0 0,-6 0 1 0 0,9-1-317 0 0</inkml:trace>
</inkml:ink>
</file>

<file path=ppt/ink/ink3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5"/>
    </inkml:context>
    <inkml:brush xml:id="br0">
      <inkml:brushProperty name="width" value="0.05" units="cm"/>
      <inkml:brushProperty name="height" value="0.05" units="cm"/>
      <inkml:brushProperty name="color" value="#008C3A"/>
    </inkml:brush>
  </inkml:definitions>
  <inkml:trace contextRef="#ctx0" brushRef="#br0">124 6 3223 0 0,'0'-5'16483'0'0,"-3"5"-16465"0"0,-1 0-1 0 0,1 0 1 0 0,-1 1 0 0 0,1 0 0 0 0,-1-1 0 0 0,1 1-1 0 0,0 1 1 0 0,0-1 0 0 0,0 0 0 0 0,-1 1 0 0 0,1-1-1 0 0,0 1 1 0 0,1 0 0 0 0,-1 0 0 0 0,0 0-1 0 0,0 0 1 0 0,1 1 0 0 0,0-1 0 0 0,-1 1 0 0 0,1 0-1 0 0,0-1 1 0 0,0 1 0 0 0,0 0 0 0 0,-1 3 0 0 0,-4 7 54 0 0,0 0 0 0 0,1 0 0 0 0,1 1 0 0 0,-6 16 0 0 0,7-12-64 0 0,0 0 0 0 0,1-1 0 0 0,0 20 0 0 0,2-29-5 0 0,1 0 1 0 0,0 0-1 0 0,0 0 0 0 0,1 0 0 0 0,0 0 0 0 0,1 0 1 0 0,-1 0-1 0 0,2 0 0 0 0,2 7 0 0 0,-3-12 28 0 0,-1-1 0 0 0,1 1-1 0 0,0-1 1 0 0,0 0 0 0 0,1 0-1 0 0,-1 0 1 0 0,0 0 0 0 0,1 0-1 0 0,-1 0 1 0 0,1-1 0 0 0,-1 1-1 0 0,1-1 1 0 0,0 1 0 0 0,0-1-1 0 0,0 0 1 0 0,-1 0 0 0 0,1-1-1 0 0,0 1 1 0 0,0-1 0 0 0,0 1-1 0 0,0-1 1 0 0,0 0 0 0 0,0 0-1 0 0,0 0 1 0 0,0-1 0 0 0,0 1-1 0 0,0-1 1 0 0,0 1 0 0 0,0-1-1 0 0,0 0 1 0 0,0 0 0 0 0,0 0-1 0 0,0-1 1 0 0,-1 1 0 0 0,4-3-1 0 0,-4 3-2 0 0,1 0 0 0 0,-1 0 0 0 0,0 0 0 0 0,1-1 0 0 0,-1 1 0 0 0,0-1 0 0 0,0 0 0 0 0,0 0 0 0 0,0 0 0 0 0,0 0 0 0 0,-1 0 0 0 0,1 0 0 0 0,0 0 0 0 0,-1 0 0 0 0,0-1 0 0 0,1 1 0 0 0,-1-1 0 0 0,0 1 0 0 0,0-1 0 0 0,0 1 0 0 0,-1-1 0 0 0,1 1 0 0 0,-1-1 0 0 0,1 0 0 0 0,-1 1 0 0 0,0-1 0 0 0,0 0 0 0 0,0 0 0 0 0,0 1 0 0 0,-1-1 0 0 0,1 0 0 0 0,-1 1 0 0 0,0-1 0 0 0,1 1 0 0 0,-1-1 0 0 0,0 1 0 0 0,-1-1 0 0 0,1 1 0 0 0,0-1 0 0 0,-1 1 0 0 0,-1-3 0 0 0,-1 0 15 0 0,0 0 0 0 0,-1 0 0 0 0,1 1 0 0 0,-1 0-1 0 0,0-1 1 0 0,0 1 0 0 0,-1 1 0 0 0,1-1 0 0 0,-1 1 0 0 0,0 0 0 0 0,0 0-1 0 0,0 1 1 0 0,-10-4 0 0 0,15 6-208 0 0</inkml:trace>
</inkml:ink>
</file>

<file path=ppt/ink/ink3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6"/>
    </inkml:context>
    <inkml:brush xml:id="br0">
      <inkml:brushProperty name="width" value="0.05" units="cm"/>
      <inkml:brushProperty name="height" value="0.05" units="cm"/>
      <inkml:brushProperty name="color" value="#008C3A"/>
    </inkml:brush>
  </inkml:definitions>
  <inkml:trace contextRef="#ctx0" brushRef="#br0">102 0 9039 0 0,'0'0'1923'0'0,"-10"3"2718"0"0,-10 5-3149 0 0,10 5-1302 0 0,2 0 0 0 0,0 1 0 0 0,0 0 0 0 0,1 1 0 0 0,1 0 0 0 0,1 0 0 0 0,0 0 0 0 0,1 1 0 0 0,0-1 0 0 0,1 1 0 0 0,1 0 0 0 0,1 0 0 0 0,0 25 0 0 0,1-38-146 0 0,0 0 1 0 0,1-1-1 0 0,-1 1 0 0 0,0 0 0 0 0,1-1 0 0 0,0 1 1 0 0,-1 0-1 0 0,1-1 0 0 0,0 1 0 0 0,0-1 0 0 0,0 1 0 0 0,1-1 1 0 0,-1 0-1 0 0,1 1 0 0 0,-1-1 0 0 0,1 0 0 0 0,0 0 1 0 0,0 0-1 0 0,0 0 0 0 0,0 0 0 0 0,0-1 0 0 0,0 1 0 0 0,0-1 1 0 0,0 1-1 0 0,1-1 0 0 0,-1 0 0 0 0,1 0 0 0 0,-1 0 1 0 0,1 0-1 0 0,-1 0 0 0 0,1 0 0 0 0,0-1 0 0 0,-1 1 1 0 0,1-1-1 0 0,0 0 0 0 0,0 0 0 0 0,-1 0 0 0 0,1 0 0 0 0,0 0 1 0 0,-1-1-1 0 0,1 1 0 0 0,0-1 0 0 0,-1 0 0 0 0,1 0 1 0 0,-1 0-1 0 0,1 0 0 0 0,-1 0 0 0 0,1 0 0 0 0,-1-1 1 0 0,0 1-1 0 0,0-1 0 0 0,0 1 0 0 0,1-1 0 0 0,-2 0 0 0 0,1 0 1 0 0,0 0-1 0 0,0 0 0 0 0,-1 0 0 0 0,1-1 0 0 0,-1 1 1 0 0,1 0-1 0 0,-1-1 0 0 0,1-3 0 0 0,1-4 43 0 0,-1 0-1 0 0,0 1 1 0 0,-1-1-1 0 0,0-1 0 0 0,0 1 1 0 0,-1 0-1 0 0,-1 0 1 0 0,0 0-1 0 0,0 0 1 0 0,-1 0-1 0 0,0 0 1 0 0,-1 0-1 0 0,0 1 1 0 0,0-1-1 0 0,-1 1 1 0 0,0 0-1 0 0,-1 0 1 0 0,0 0-1 0 0,-7-8 0 0 0,10 4-3004 0 0</inkml:trace>
</inkml:ink>
</file>

<file path=ppt/ink/ink3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7"/>
    </inkml:context>
    <inkml:brush xml:id="br0">
      <inkml:brushProperty name="width" value="0.05" units="cm"/>
      <inkml:brushProperty name="height" value="0.05" units="cm"/>
      <inkml:brushProperty name="color" value="#008C3A"/>
    </inkml:brush>
  </inkml:definitions>
  <inkml:trace contextRef="#ctx0" brushRef="#br0">55 14 8663 0 0,'0'0'6519'0'0,"-6"2"-2360"0"0,-8 4-3965 0 0,11-4-91 0 0,0 1-1 0 0,0 0 1 0 0,0 1 0 0 0,0-1-1 0 0,1 0 1 0 0,-1 1-1 0 0,1 0 1 0 0,0-1 0 0 0,0 1-1 0 0,1 0 1 0 0,-1 0-1 0 0,1 0 1 0 0,-1 0 0 0 0,1 0-1 0 0,1 1 1 0 0,-1-1-1 0 0,0 5 1 0 0,1-7-75 0 0,1 0 1 0 0,-1 0-1 0 0,1 1 1 0 0,-1-1-1 0 0,1 0 0 0 0,0 0 1 0 0,0 0-1 0 0,0 0 1 0 0,0 0-1 0 0,0 0 1 0 0,0 0-1 0 0,0 0 0 0 0,1-1 1 0 0,-1 1-1 0 0,1 0 1 0 0,-1-1-1 0 0,1 1 0 0 0,0-1 1 0 0,0 0-1 0 0,0 1 1 0 0,-1-1-1 0 0,1 0 1 0 0,0 0-1 0 0,0 0 0 0 0,1 0 1 0 0,-1-1-1 0 0,0 1 1 0 0,0 0-1 0 0,0-1 0 0 0,0 0 1 0 0,1 1-1 0 0,-1-1 1 0 0,0 0-1 0 0,3 0 1 0 0,5 0 129 0 0,0 0 1 0 0,0-1-1 0 0,0 0 1 0 0,0-1-1 0 0,0 0 1 0 0,-1-1-1 0 0,13-4 1 0 0,-17 6-123 0 0,0-1 0 0 0,0 0-1 0 0,0 0 1 0 0,0-1 0 0 0,-1 1 0 0 0,1-1 0 0 0,-1 0-1 0 0,1 0 1 0 0,-1-1 0 0 0,0 1 0 0 0,-1-1 0 0 0,1 0-1 0 0,-1 0 1 0 0,1 0 0 0 0,2-6 0 0 0,-5 9-28 0 0,-1 0 0 0 0,1 0 0 0 0,-1 0 0 0 0,1-1 0 0 0,-1 1 0 0 0,0 0 0 0 0,0 0 0 0 0,1 0 0 0 0,-1-1 0 0 0,0 1 0 0 0,0 0 0 0 0,0 0 0 0 0,0-1 0 0 0,-1 1 0 0 0,1 0 0 0 0,0 0 0 0 0,0-1 0 0 0,-1 1 0 0 0,1 0 0 0 0,-1 0 0 0 0,1 0 0 0 0,-1 0 0 0 0,1 0 0 0 0,-1 0 0 0 0,-1-2 0 0 0,0 1 4 0 0,0 0 1 0 0,-1 0-1 0 0,1 0 0 0 0,-1 0 0 0 0,1 1 0 0 0,-1-1 0 0 0,0 1 0 0 0,0 0 1 0 0,1 0-1 0 0,-5-2 0 0 0,-9 0 17 0 0,1-1 1 0 0,-1 2-1 0 0,-18-1 0 0 0,29 2-23 0 0,-32-3 119 0 0,28 2-3816 0 0</inkml:trace>
</inkml:ink>
</file>

<file path=ppt/ink/ink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3.585"/>
    </inkml:context>
    <inkml:brush xml:id="br0">
      <inkml:brushProperty name="width" value="0.1" units="cm"/>
      <inkml:brushProperty name="height" value="0.1" units="cm"/>
      <inkml:brushProperty name="color" value="#008C3A"/>
    </inkml:brush>
  </inkml:definitions>
  <inkml:trace contextRef="#ctx0" brushRef="#br0">326 23 2759 0 0,'-11'-5'1182'0'0,"-15"-7"6752"0"0,18 11-7262 0 0,-1-1-1 0 0,1 1 1 0 0,0 0-1 0 0,-1 1 0 0 0,1 0 1 0 0,-1 0-1 0 0,1 1 1 0 0,-1 0-1 0 0,1 1 1 0 0,0-1-1 0 0,-12 5 0 0 0,10-2-421 0 0,0 1 0 0 0,0 0 0 0 0,0 0 0 0 0,0 1-1 0 0,1 0 1 0 0,0 0 0 0 0,0 1 0 0 0,-9 10-1 0 0,10-9-198 0 0,0 0 0 0 0,1 1-1 0 0,0 0 1 0 0,0 0 0 0 0,1 1-1 0 0,0 0 1 0 0,1 0 0 0 0,0 0-1 0 0,0 1 1 0 0,1-1 0 0 0,1 1-1 0 0,0 0 1 0 0,0 0 0 0 0,1 1-1 0 0,1-1 1 0 0,0 0 0 0 0,0 23-1 0 0,2-30-36 0 0,0 1 0 0 0,-1-1 0 0 0,1 0 0 0 0,1 0-1 0 0,-1 0 1 0 0,0 0 0 0 0,1 0 0 0 0,0 0 0 0 0,0 0-1 0 0,0 0 1 0 0,1-1 0 0 0,-1 1 0 0 0,1-1 0 0 0,0 1-1 0 0,0-1 1 0 0,6 5 0 0 0,-3-4 32 0 0,0 0 1 0 0,1 0-1 0 0,0 0 0 0 0,0-1 1 0 0,0 0-1 0 0,0 0 0 0 0,0-1 0 0 0,14 3 1 0 0,3-2 68 0 0,1 0 0 0 0,-1-2 0 0 0,0-1 0 0 0,48-5 0 0 0,-48 2-1550 0 0,0-1 1 0 0,39-11-1 0 0,-40 7-5933 0 0</inkml:trace>
</inkml:ink>
</file>

<file path=ppt/ink/ink3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8"/>
    </inkml:context>
    <inkml:brush xml:id="br0">
      <inkml:brushProperty name="width" value="0.05" units="cm"/>
      <inkml:brushProperty name="height" value="0.05" units="cm"/>
      <inkml:brushProperty name="color" value="#008C3A"/>
    </inkml:brush>
  </inkml:definitions>
  <inkml:trace contextRef="#ctx0" brushRef="#br0">204 0 1839 0 0,'0'0'17784'0'0,"-40"5"-16090"0"0,32-2-1610 0 0,-1 0 1 0 0,2 0 0 0 0,-1 1-1 0 0,0 0 1 0 0,1 1 0 0 0,-1-1-1 0 0,1 1 1 0 0,1 1 0 0 0,-1-1-1 0 0,1 1 1 0 0,0 0-1 0 0,0 1 1 0 0,0-1 0 0 0,1 1-1 0 0,0 0 1 0 0,1 1 0 0 0,0-1-1 0 0,0 1 1 0 0,0 0 0 0 0,1 0-1 0 0,0 0 1 0 0,0 0 0 0 0,1 0-1 0 0,0 1 1 0 0,0 10 0 0 0,-6 18 18 0 0,3-11-83 0 0,0 0-1 0 0,-1 38 1 0 0,6-56 37 0 0,0 1-1 0 0,1 0 1 0 0,0-1-1 0 0,0 1 1 0 0,1-1 0 0 0,0 0-1 0 0,1 1 1 0 0,-1-1-1 0 0,2 0 1 0 0,-1 0 0 0 0,9 14-1 0 0,-10-19-58 0 0,0 0-1 0 0,0 0 0 0 0,0-1 1 0 0,0 1-1 0 0,1 0 1 0 0,-1-1-1 0 0,1 0 0 0 0,0 1 1 0 0,-1-1-1 0 0,1 0 1 0 0,0 0-1 0 0,0-1 1 0 0,0 1-1 0 0,0-1 0 0 0,1 1 1 0 0,-1-1-1 0 0,0 0 1 0 0,1 0-1 0 0,-1-1 0 0 0,0 1 1 0 0,8 0-1 0 0,32-10-5038 0 0,-27 3 3171 0 0</inkml:trace>
</inkml:ink>
</file>

<file path=ppt/ink/ink3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59"/>
    </inkml:context>
    <inkml:brush xml:id="br0">
      <inkml:brushProperty name="width" value="0.05" units="cm"/>
      <inkml:brushProperty name="height" value="0.05" units="cm"/>
      <inkml:brushProperty name="color" value="#008C3A"/>
    </inkml:brush>
  </inkml:definitions>
  <inkml:trace contextRef="#ctx0" brushRef="#br0">168 38 3223 0 0,'-1'-2'2516'0'0,"1"2"-2460"0"0,0 0 1 0 0,0 0-1 0 0,0 0 1 0 0,0 0-1 0 0,0 0 1 0 0,0 0-1 0 0,0 0 1 0 0,0 0-1 0 0,80-35 16551 0 0,-83 36-16889 0 0,-14 3 483 0 0,0 0 0 0 0,1 2-1 0 0,-1 0 1 0 0,1 1 0 0 0,1 0-1 0 0,-1 1 1 0 0,-22 16 0 0 0,30-18-193 0 0,1 1 0 0 0,0-1 0 0 0,0 1 0 0 0,0 0 1 0 0,1 1-1 0 0,0 0 0 0 0,0 0 0 0 0,1 0 0 0 0,0 1 1 0 0,0-1-1 0 0,1 1 0 0 0,0 1 0 0 0,1-1 0 0 0,-5 18 0 0 0,7-22-7 0 0,0 0 0 0 0,0 0 0 0 0,1 0 0 0 0,-1 0 0 0 0,1-1 0 0 0,0 1 0 0 0,1 0 0 0 0,-1 0 0 0 0,1 0 0 0 0,0 0 0 0 0,0 0 0 0 0,0-1 0 0 0,1 1 0 0 0,0 0 0 0 0,0-1 0 0 0,0 0 0 0 0,0 1 0 0 0,1-1 0 0 0,-1 0 0 0 0,4 4 0 0 0,-1-4-2 0 0,0 1 1 0 0,-1-1 0 0 0,2 0-1 0 0,-1-1 1 0 0,0 1 0 0 0,1-1-1 0 0,0 0 1 0 0,0 0-1 0 0,-1-1 1 0 0,2 0 0 0 0,-1 0-1 0 0,0 0 1 0 0,0-1-1 0 0,10 1 1 0 0,40-4 183 0 0,-31-9-7 0 0,-24 11-167 0 0,-1-1 0 0 0,1 0 1 0 0,-1 1-1 0 0,0-1 1 0 0,1 0-1 0 0,-1 1 1 0 0,0-1-1 0 0,1 0 0 0 0,-1 0 1 0 0,0 0-1 0 0,0 1 1 0 0,0-1-1 0 0,0 0 1 0 0,0 0-1 0 0,0 0 0 0 0,0 1 1 0 0,0-1-1 0 0,0 0 1 0 0,0 0-1 0 0,0 0 1 0 0,0 1-1 0 0,0-1 0 0 0,-1 0 1 0 0,1 0-1 0 0,0 1 1 0 0,-1-1-1 0 0,1 0 1 0 0,0 0-1 0 0,-2 0 0 0 0,0-2 7 0 0,-1 0 0 0 0,0 0 0 0 0,1 1 0 0 0,-2-1 0 0 0,1 1 0 0 0,0 0 0 0 0,0 0 0 0 0,-1 0 0 0 0,1 0 0 0 0,-1 0 0 0 0,1 1-1 0 0,-1 0 1 0 0,0-1 0 0 0,-4 1 0 0 0,-56-11 257 0 0,31 11 693 0 0,21 1-2671 0 0</inkml:trace>
</inkml:ink>
</file>

<file path=ppt/ink/ink3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0"/>
    </inkml:context>
    <inkml:brush xml:id="br0">
      <inkml:brushProperty name="width" value="0.05" units="cm"/>
      <inkml:brushProperty name="height" value="0.05" units="cm"/>
      <inkml:brushProperty name="color" value="#008C3A"/>
    </inkml:brush>
  </inkml:definitions>
  <inkml:trace contextRef="#ctx0" brushRef="#br0">70 65 3223 0 0,'-4'-3'15525'0'0,"-6"0"-13306"0"0,4 8-2117 0 0,0 0-1 0 0,1 1 1 0 0,-1 0-1 0 0,1 0 1 0 0,0 1-1 0 0,1-1 1 0 0,0 1-1 0 0,-5 10 1 0 0,8-15-104 0 0,0 0 1 0 0,0 0 0 0 0,1 0 0 0 0,-1 1 0 0 0,0-1 0 0 0,1 0 0 0 0,0 0-1 0 0,0 0 1 0 0,-1 1 0 0 0,1-1 0 0 0,0 0 0 0 0,1 0 0 0 0,-1 1 0 0 0,0-1-1 0 0,1 0 1 0 0,-1 0 0 0 0,1 0 0 0 0,0 0 0 0 0,0 0 0 0 0,-1 0 0 0 0,1 0-1 0 0,1 0 1 0 0,-1 0 0 0 0,0 0 0 0 0,0 0 0 0 0,1 0 0 0 0,-1-1 0 0 0,1 1-1 0 0,-1-1 1 0 0,1 1 0 0 0,0-1 0 0 0,0 0 0 0 0,0 1 0 0 0,3 0-1 0 0,-3-1 31 0 0,1 0-1 0 0,-1 0 0 0 0,1-1 0 0 0,-1 0 1 0 0,1 1-1 0 0,0-1 0 0 0,-1 0 0 0 0,1 0 0 0 0,-1 0 1 0 0,1-1-1 0 0,-1 1 0 0 0,1-1 0 0 0,0 1 0 0 0,-1-1 1 0 0,0 0-1 0 0,1 0 0 0 0,-1 0 0 0 0,1 0 1 0 0,-1 0-1 0 0,0-1 0 0 0,0 1 0 0 0,0-1 0 0 0,0 1 1 0 0,0-1-1 0 0,0 0 0 0 0,0 0 0 0 0,0 0 0 0 0,1-2 1 0 0,7-6 170 0 0,-1-1 0 0 0,0 0 0 0 0,12-22 0 0 0,-19 31-150 0 0,0 0 0 0 0,-1-1-1 0 0,1 1 1 0 0,-1-1 0 0 0,0 1 0 0 0,0-1 0 0 0,0 0-1 0 0,0 1 1 0 0,0-1 0 0 0,-1 0 0 0 0,1 0-1 0 0,-1 1 1 0 0,0-1 0 0 0,0 0 0 0 0,0 0-1 0 0,0 0 1 0 0,0 0 0 0 0,0 1 0 0 0,-1-1 0 0 0,0 0-1 0 0,1 0 1 0 0,-1 1 0 0 0,0-1 0 0 0,0 0-1 0 0,-1 1 1 0 0,1-1 0 0 0,0 1 0 0 0,-1-1-1 0 0,0 1 1 0 0,1 0 0 0 0,-1 0 0 0 0,0 0-1 0 0,0 0 1 0 0,0 0 0 0 0,0 0 0 0 0,-1 0 0 0 0,1 1-1 0 0,0-1 1 0 0,-1 1 0 0 0,1-1 0 0 0,-1 1-1 0 0,0 0 1 0 0,1 0 0 0 0,-1 0 0 0 0,0 1-1 0 0,0-1 1 0 0,1 1 0 0 0,-1-1 0 0 0,0 1 0 0 0,0 0-1 0 0,-3 0 1 0 0,-2 4 460 0 0,5 10-6023 0 0,7-9 3575 0 0</inkml:trace>
</inkml:ink>
</file>

<file path=ppt/ink/ink3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1"/>
    </inkml:context>
    <inkml:brush xml:id="br0">
      <inkml:brushProperty name="width" value="0.05" units="cm"/>
      <inkml:brushProperty name="height" value="0.05" units="cm"/>
      <inkml:brushProperty name="color" value="#008C3A"/>
    </inkml:brush>
  </inkml:definitions>
  <inkml:trace contextRef="#ctx0" brushRef="#br0">125 5 5527 0 0,'0'0'6203'0'0,"-40"11"-438"0"0,32-6-5508 0 0,1 1-1 0 0,0 0 0 0 0,0 1 0 0 0,0-1 1 0 0,1 1-1 0 0,0 1 0 0 0,1-1 0 0 0,-1 1 1 0 0,1 0-1 0 0,1 0 0 0 0,0 1 1 0 0,0-1-1 0 0,-5 17 0 0 0,9-23-245 0 0,1 0 1 0 0,-1-1-1 0 0,0 1 0 0 0,0 0 0 0 0,1 0 0 0 0,-1 0 1 0 0,1-1-1 0 0,0 1 0 0 0,-1 0 0 0 0,1-1 0 0 0,0 1 0 0 0,0 0 1 0 0,0-1-1 0 0,0 1 0 0 0,0-1 0 0 0,0 0 0 0 0,1 1 1 0 0,-1-1-1 0 0,0 0 0 0 0,1 0 0 0 0,-1 1 0 0 0,1-1 1 0 0,-1 0-1 0 0,1-1 0 0 0,0 1 0 0 0,-1 0 0 0 0,1 0 1 0 0,0-1-1 0 0,0 1 0 0 0,2 0 0 0 0,0 0 48 0 0,0 1 0 0 0,0-1 1 0 0,0 0-1 0 0,1-1 0 0 0,-1 1 0 0 0,0 0 0 0 0,1-1 0 0 0,-1 0 1 0 0,0 0-1 0 0,1-1 0 0 0,-1 1 0 0 0,5-2 0 0 0,-5 0 28 0 0,0-1 0 0 0,0 1-1 0 0,0-1 1 0 0,0 0 0 0 0,-1 0 0 0 0,1 0 0 0 0,-1-1-1 0 0,0 1 1 0 0,0-1 0 0 0,0 1 0 0 0,0-1-1 0 0,-1 0 1 0 0,0 0 0 0 0,0-1 0 0 0,0 1-1 0 0,0 0 1 0 0,0-1 0 0 0,-1 1 0 0 0,0-1 0 0 0,1-7-1 0 0,-1 6-182 0 0,0 1-1 0 0,-1 0 1 0 0,0-1 0 0 0,0 1-1 0 0,0 0 1 0 0,-1-1-1 0 0,0 1 1 0 0,-1-7 0 0 0,1 9-309 0 0,0 0 0 0 0,0 0 0 0 0,-1 0 0 0 0,1 1 0 0 0,0-1 0 0 0,-1 0 0 0 0,0 1 0 0 0,0-1 0 0 0,0 0 0 0 0,0 1 0 0 0,0 0 0 0 0,0 0 0 0 0,-1 0 0 0 0,-2-2 0 0 0</inkml:trace>
</inkml:ink>
</file>

<file path=ppt/ink/ink3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2"/>
    </inkml:context>
    <inkml:brush xml:id="br0">
      <inkml:brushProperty name="width" value="0.05" units="cm"/>
      <inkml:brushProperty name="height" value="0.05" units="cm"/>
      <inkml:brushProperty name="color" value="#004F8B"/>
    </inkml:brush>
  </inkml:definitions>
  <inkml:trace contextRef="#ctx0" brushRef="#br0">54 21 1375 0 0,'0'0'8438'0'0,"-3"-2"-6141"0"0,-16-12 9763 0 0,12 9-13322 0 0,6 5 1270 0 0,0 0 0 0 0,0 0-1 0 0,0 0 1 0 0,0 1-1 0 0,0-1 1 0 0,0 0-1 0 0,0 0 1 0 0,0 0 0 0 0,0 1-1 0 0,0-1 1 0 0,0 0-1 0 0,0 1 1 0 0,0-1-1 0 0,0 1 1 0 0,1-1 0 0 0,-1 1-1 0 0,0 0 1 0 0,0-1-1 0 0,1 1 1 0 0,-1 0 0 0 0,0 0-1 0 0,1-1 1 0 0,-1 1-1 0 0,1 0 1 0 0,-1 0-1 0 0,1 0 1 0 0,-1 0 0 0 0,1-1-1 0 0,-1 1 1 0 0,1 0-1 0 0,0 0 1 0 0,0 0-1 0 0,-1 0 1 0 0,1 0 0 0 0,0 0-1 0 0,0 0 1 0 0,0 1-1 0 0,0 36 281 0 0,1-35-221 0 0,1 18-26 0 0,0 0-1 0 0,2 0 1 0 0,1-1-1 0 0,0 1 1 0 0,2-1-1 0 0,0-1 1 0 0,1 1-1 0 0,1-1 1 0 0,1 0-1 0 0,1-1 1 0 0,0-1-1 0 0,1 1 1 0 0,1-2-1 0 0,1 0 1 0 0,23 22-1 0 0,-19-23-17 0 0,0-1 0 0 0,1-1 0 0 0,0-1 0 0 0,1 0 0 0 0,1-1 0 0 0,0-2 0 0 0,28 10 0 0 0,-4-7 202 0 0,1-3 1 0 0,0-1-1 0 0,48 1 0 0 0,13 2-115 0 0,-85-10-54 0 0,0-1 0 0 0,0 0 0 0 0,0-2 0 0 0,0 0 0 0 0,0-2 0 0 0,0 0 1 0 0,0-1-1 0 0,27-12 0 0 0,-36 13-52 0 0,39-7 94 0 0,-33 8-53 0 0,0-1 1 0 0,0-1 0 0 0,20-8-1 0 0,-34 12-67 0 0,1 0-1 0 0,0 0 1 0 0,0 0-1 0 0,0 1 1 0 0,-1-1-1 0 0,1 2 1 0 0,0-1 0 0 0,0 0-1 0 0,0 1 1 0 0,10 3-1 0 0,26 1-1098 0 0,12-8-4187 0 0,-47 1 3696 0 0</inkml:trace>
</inkml:ink>
</file>

<file path=ppt/ink/ink3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3"/>
    </inkml:context>
    <inkml:brush xml:id="br0">
      <inkml:brushProperty name="width" value="0.05" units="cm"/>
      <inkml:brushProperty name="height" value="0.05" units="cm"/>
      <inkml:brushProperty name="color" value="#004F8B"/>
    </inkml:brush>
  </inkml:definitions>
  <inkml:trace contextRef="#ctx0" brushRef="#br0">4 121 3223 0 0,'-3'-3'18807'0'0,"3"0"-19502"0"0,9-21 1138 0 0,-6 17-329 0 0,-1 1 0 0 0,1-1 0 0 0,-1 0 1 0 0,0 0-1 0 0,0-10 0 0 0,-1 16-74 0 0,-1-1-1 0 0,0 0 1 0 0,1 0-1 0 0,-1 0 1 0 0,1 0-1 0 0,-1 1 1 0 0,1-1-1 0 0,0 0 1 0 0,0 1-1 0 0,-1-1 1 0 0,1 1-1 0 0,0-1 1 0 0,1 1-1 0 0,-1-1 1 0 0,0 1-1 0 0,0-1 1 0 0,1 1-1 0 0,-1 0 1 0 0,1 0 0 0 0,-1 0-1 0 0,1 0 1 0 0,-1 0-1 0 0,1 0 1 0 0,0 0-1 0 0,-1 0 1 0 0,1 1-1 0 0,0-1 1 0 0,0 1-1 0 0,-1-1 1 0 0,1 1-1 0 0,0 0 1 0 0,0 0-1 0 0,0 0 1 0 0,0 0-1 0 0,0 0 1 0 0,2 0-1 0 0,-1 0-21 0 0,-1 1 0 0 0,1-1-1 0 0,0 1 1 0 0,-1-1-1 0 0,1 1 1 0 0,0 0 0 0 0,-1 0-1 0 0,1 0 1 0 0,-1 0-1 0 0,0 0 1 0 0,1 1 0 0 0,-1-1-1 0 0,0 1 1 0 0,0 0-1 0 0,1 0 1 0 0,-2-1 0 0 0,1 1-1 0 0,0 0 1 0 0,0 1-1 0 0,0-1 1 0 0,-1 0 0 0 0,0 0-1 0 0,1 1 1 0 0,-1-1 0 0 0,1 4-1 0 0,0 5 10 0 0,0 1 1 0 0,-1-1-1 0 0,0 1 1 0 0,-1 0-1 0 0,0-1 0 0 0,-1 1 1 0 0,-1-1-1 0 0,0 1 0 0 0,0-1 1 0 0,-1 0-1 0 0,0 1 1 0 0,-1-2-1 0 0,-1 1 0 0 0,1 0 1 0 0,-2-1-1 0 0,1 0 0 0 0,-1 0 1 0 0,-12 14-1 0 0,15-20-26 0 0,2-3-1 0 0,0 1-1 0 0,0-1 0 0 0,0 0 0 0 0,-1 0 1 0 0,1 0-1 0 0,0 0 0 0 0,0 0 1 0 0,-1 0-1 0 0,1 0 0 0 0,-1-1 1 0 0,1 1-1 0 0,-1 0 0 0 0,1-1 1 0 0,-1 1-1 0 0,0-1 0 0 0,1 1 1 0 0,-1-1-1 0 0,-2 0 0 0 0,3 1-47 0 0,2 4 36 0 0,1 1 12 0 0,1-1 0 0 0,1 5 254 0 0,0-1 0 0 0,0 1 1 0 0,1-1-1 0 0,1 0 0 0 0,9 12 0 0 0,2-10-1202 0 0,8-5-5992 0 0,-25-6 6797 0 0</inkml:trace>
</inkml:ink>
</file>

<file path=ppt/ink/ink3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4"/>
    </inkml:context>
    <inkml:brush xml:id="br0">
      <inkml:brushProperty name="width" value="0.05" units="cm"/>
      <inkml:brushProperty name="height" value="0.05" units="cm"/>
      <inkml:brushProperty name="color" value="#004F8B"/>
    </inkml:brush>
  </inkml:definitions>
  <inkml:trace contextRef="#ctx0" brushRef="#br0">19 57 1839 0 0,'8'-10'22634'0'0,"-8"7"-24360"0"0,-1 2 1815 0 0,0 0 0 0 0,0-1 1 0 0,0 1-1 0 0,0 0 0 0 0,0 0 0 0 0,0 0 0 0 0,0 0 0 0 0,0 0 0 0 0,0 0 0 0 0,0 0 1 0 0,-1 0-1 0 0,1 1 0 0 0,0-1 0 0 0,-1 0 0 0 0,1 1 0 0 0,-2-1 0 0 0,-3-3 547 0 0,17-4-490 0 0,-8 5-124 0 0,1 0 36 0 0,-4 2 272 0 0,-1-3-116 0 0,2-1-174 0 0</inkml:trace>
</inkml:ink>
</file>

<file path=ppt/ink/ink3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5"/>
    </inkml:context>
    <inkml:brush xml:id="br0">
      <inkml:brushProperty name="width" value="0.1" units="cm"/>
      <inkml:brushProperty name="height" value="0.1" units="cm"/>
      <inkml:brushProperty name="color" value="#F6630D"/>
    </inkml:brush>
  </inkml:definitions>
  <inkml:trace contextRef="#ctx0" brushRef="#br0">67 58 3223 0 0,'0'-24'2035'0'0,"1"-10"10087"0"0,-1 49-10615 0 0,-9 439-459 0 0,9-224-982 0 0,-1 12 4 0 0,-5 133-33 0 0,5-97-95 0 0,-2-152-12 0 0,-7 155-745 0 0,6-127 493 0 0,-6 62 114 0 0,2-134-318 0 0,4 159 0 0 0,6-199 438 0 0,-1 0 0 0 0,-2 1 0 0 0,-9 61 0 0 0,6-42 90 0 0,4-45 7 0 0,0-16 44 0 0,0 0 1 0 0,0 2-60 0 0,0-2-82 0 0</inkml:trace>
</inkml:ink>
</file>

<file path=ppt/ink/ink3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6"/>
    </inkml:context>
    <inkml:brush xml:id="br0">
      <inkml:brushProperty name="width" value="0.1" units="cm"/>
      <inkml:brushProperty name="height" value="0.1" units="cm"/>
      <inkml:brushProperty name="color" value="#F6630D"/>
    </inkml:brush>
  </inkml:definitions>
  <inkml:trace contextRef="#ctx0" brushRef="#br0">1 1 9327 0 0,'0'0'6624'0'0,"-1"41"-5472"0"0,4-2-726 0 0,-2-2-198 0 0,13 71 0 0 0,-12-100-203 0 0,-1 0 1 0 0,2 0-1 0 0,-1 0 1 0 0,1-1-1 0 0,0 1 1 0 0,1 0-1 0 0,-1-1 1 0 0,2 0-1 0 0,-1 0 1 0 0,1 0-1 0 0,0-1 1 0 0,0 1-1 0 0,1-1 1 0 0,8 8-1 0 0,-6-10 66 0 0,0 0 0 0 0,-1 0 0 0 0,1 0 0 0 0,1-1 1 0 0,-1 0-1 0 0,0-1 0 0 0,1 1 0 0 0,-1-2 0 0 0,11 2 0 0 0,85 1 440 0 0,-63-3-454 0 0,-35-1-170 0 0,1 1-1 0 0,0-1 1 0 0,-1-1 0 0 0,1 1 0 0 0,-1-1-1 0 0,1 0 1 0 0,-1-1 0 0 0,1 1 0 0 0,-1-1-1 0 0,0 0 1 0 0,0-1 0 0 0,0 0-1 0 0,0 0 1 0 0,0 0 0 0 0,-1-1 0 0 0,1 1-1 0 0,-1-1 1 0 0,5-5 0 0 0</inkml:trace>
</inkml:ink>
</file>

<file path=ppt/ink/ink3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7"/>
    </inkml:context>
    <inkml:brush xml:id="br0">
      <inkml:brushProperty name="width" value="0.1" units="cm"/>
      <inkml:brushProperty name="height" value="0.1" units="cm"/>
      <inkml:brushProperty name="color" value="#F6630D"/>
    </inkml:brush>
  </inkml:definitions>
  <inkml:trace contextRef="#ctx0" brushRef="#br0">1790 32 1375 0 0,'49'-11'5246'0'0,"-16"3"-4629"0"0,34-5 11864 0 0,-85 20-12436 0 0,1 1 1 0 0,0 1-1 0 0,0 0 0 0 0,1 1 1 0 0,0 0-1 0 0,1 2 0 0 0,1 0 0 0 0,-26 26 1 0 0,5 3 182 0 0,-53 81 0 0 0,26-33-4 0 0,13-30 12 0 0,-2-2-1 0 0,-77 66 1 0 0,-1 0-164 0 0,-292 274 714 0 0,358-339-767 0 0,-179 190 125 0 0,230-237-109 0 0,-1 1 0 0 0,0-2 0 0 0,-1 1 0 0 0,-25 13 0 0 0,-9 7 42 0 0,-4 6-39 0 0,1-1 78 0 0,1 1-1 0 0,1 3 1 0 0,-71 77-1 0 0,117-111-92 0 0,-18 18 34 0 0,6-4-57 0 0,15-20 0 0 0,-1 1 0 0 0,1 0 0 0 0,0-1 0 0 0,0 1 0 0 0,0 0 0 0 0,0-1 0 0 0,0 1 0 0 0,0 0 0 0 0,1-1 0 0 0,-1 1 0 0 0,0 0 0 0 0,0-1 0 0 0,0 1 0 0 0,1 0 0 0 0,-1-1 0 0 0,0 1 0 0 0,0-1 0 0 0,1 1 0 0 0,-1 0 0 0 0,1-1 0 0 0,-1 1 0 0 0,0-1 0 0 0,1 1 0 0 0,-1-1 0 0 0,1 1 0 0 0,-1-1 0 0 0,2 1 0 0 0,-2-1-35 0 0,1 0 0 0 0,-1 1-1 0 0,1-1 1 0 0,-1 0 0 0 0,1 0-1 0 0,-1 0 1 0 0,1 0 0 0 0,-1 0-1 0 0,1 0 1 0 0,-1 0 0 0 0,1 0-1 0 0,-1 0 1 0 0,1 0 0 0 0,-1 0 0 0 0,1 0-1 0 0,-1 0 1 0 0,1 0 0 0 0,-1 0-1 0 0,1-1 1 0 0,-1 1 0 0 0,1 0-1 0 0,-1 0 1 0 0,0-1 0 0 0,1 1-1 0 0,-1 0 1 0 0,1 0 0 0 0,-1-1-1 0 0,1 0 1 0 0,9-8-1117 0 0</inkml:trace>
</inkml:ink>
</file>

<file path=ppt/ink/ink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23.590"/>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4.111"/>
    </inkml:context>
    <inkml:brush xml:id="br0">
      <inkml:brushProperty name="width" value="0.1" units="cm"/>
      <inkml:brushProperty name="height" value="0.1" units="cm"/>
      <inkml:brushProperty name="color" value="#008C3A"/>
    </inkml:brush>
  </inkml:definitions>
  <inkml:trace contextRef="#ctx0" brushRef="#br0">24 132 5063 0 0,'-10'66'254'0'0,"3"0"4201"0"0,0 7 5926 0 0,29-217-6239 0 0,-21 104-3701 0 0,-2 25-258 0 0,1 1 0 0 0,1 0 0 0 0,0-1 0 0 0,0 1 0 0 0,2 0 0 0 0,0 0 0 0 0,0 0 0 0 0,11-25 0 0 0,9 59-95 0 0,-17-11-112 0 0,0 1-1 0 0,0 0 0 0 0,-2 0 1 0 0,9 21-1 0 0,-8-17-29 0 0,0 0 0 0 0,2 0 0 0 0,10 17 0 0 0,-15-28 47 0 0,0 0 1 0 0,0-1-1 0 0,0 1 1 0 0,0-1-1 0 0,1 1 1 0 0,-1-1 0 0 0,1 0-1 0 0,-1 0 1 0 0,1 0-1 0 0,0 0 1 0 0,0 0-1 0 0,0-1 1 0 0,0 1 0 0 0,0-1-1 0 0,0 0 1 0 0,0 0-1 0 0,0 0 1 0 0,1 0 0 0 0,5 0-1 0 0,-5-1 11 0 0,0 0-1 0 0,-1-1 1 0 0,1 0-1 0 0,0 1 1 0 0,-1-1-1 0 0,1-1 1 0 0,0 1-1 0 0,-1 0 1 0 0,0-1-1 0 0,1 0 1 0 0,-1 0 0 0 0,0 0-1 0 0,0 0 1 0 0,0 0-1 0 0,0-1 1 0 0,3-3-1 0 0,45-53 440 0 0,-25 26-78 0 0,23-11 310 0 0,-45 41-637 0 0,0 0 0 0 0,0 0 0 0 0,1 0 0 0 0,-1 1 0 0 0,0-1 0 0 0,1 1 0 0 0,0 0 0 0 0,0 0 0 0 0,-1 1 0 0 0,10-2 0 0 0,-12 3-44 0 0,1 1-1 0 0,-1 0 1 0 0,0 0-1 0 0,0 0 1 0 0,1 0-1 0 0,-1 0 1 0 0,0 1-1 0 0,0-1 0 0 0,0 0 1 0 0,0 1-1 0 0,-1 0 1 0 0,1-1-1 0 0,0 1 1 0 0,-1 0-1 0 0,1 0 0 0 0,-1 0 1 0 0,0 0-1 0 0,1 0 1 0 0,-1 0-1 0 0,0 1 1 0 0,0-1-1 0 0,0 0 1 0 0,-1 0-1 0 0,1 1 0 0 0,0 2 1 0 0,14 63 339 0 0,-14-61-470 0 0,0 7-22 0 0,1 0 1 0 0,0 0-1 0 0,1 0 0 0 0,0 0 0 0 0,1-1 0 0 0,1 0 0 0 0,0 0 0 0 0,1 0 1 0 0,8 14-1 0 0,-4-19-1496 0 0,0-5-101 0 0</inkml:trace>
</inkml:ink>
</file>

<file path=ppt/ink/ink3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8"/>
    </inkml:context>
    <inkml:brush xml:id="br0">
      <inkml:brushProperty name="width" value="0.1" units="cm"/>
      <inkml:brushProperty name="height" value="0.1" units="cm"/>
      <inkml:brushProperty name="color" value="#F6630D"/>
    </inkml:brush>
  </inkml:definitions>
  <inkml:trace contextRef="#ctx0" brushRef="#br0">182 1 8407 0 0,'0'0'10310'0'0,"-29"15"-8668"0"0,11 2-1562 0 0,2 1 0 0 0,1 1 0 0 0,0 0 0 0 0,1 1 0 0 0,1 0 0 0 0,1 1 0 0 0,1 1 0 0 0,-13 34 0 0 0,21-46-53 0 0,0 0 0 0 0,0-1 1 0 0,1 2-1 0 0,1-1 0 0 0,-1 0 0 0 0,2 0 0 0 0,-1 0 0 0 0,1 1 0 0 0,1-1 0 0 0,0 0 1 0 0,0 0-1 0 0,1 0 0 0 0,1 0 0 0 0,-1 0 0 0 0,2 0 0 0 0,-1 0 0 0 0,1-1 1 0 0,1 0-1 0 0,-1 0 0 0 0,2 0 0 0 0,-1 0 0 0 0,12 13 0 0 0,-7-10-170 0 0,0-1 0 0 0,1 0 0 0 0,0-1 0 0 0,1 0 0 0 0,0-1 0 0 0,18 12 0 0 0,-16-14-1096 0 0</inkml:trace>
</inkml:ink>
</file>

<file path=ppt/ink/ink3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69"/>
    </inkml:context>
    <inkml:brush xml:id="br0">
      <inkml:brushProperty name="width" value="0.1" units="cm"/>
      <inkml:brushProperty name="height" value="0.1" units="cm"/>
      <inkml:brushProperty name="color" value="#F6630D"/>
    </inkml:brush>
  </inkml:definitions>
  <inkml:trace contextRef="#ctx0" brushRef="#br0">2627 52 2303 0 0,'0'0'5934'0'0,"32"-15"4236"0"0,-76 23-9306 0 0,39-7-784 0 0,1 0-1 0 0,0-1 1 0 0,0 0-1 0 0,-1 0 1 0 0,1 0-1 0 0,0-1 1 0 0,-1 1-1 0 0,1-1 1 0 0,0 0-1 0 0,0 0 1 0 0,0-1-1 0 0,0 1 1 0 0,-7-4 0 0 0,-2 0 123 0 0,-1 2 1 0 0,-1-1 0 0 0,1 2 0 0 0,0 0-1 0 0,-1 1 1 0 0,1 0 0 0 0,-16 1 0 0 0,-20-1-56 0 0,-19-1 230 0 0,-1 3 0 0 0,-87 13 0 0 0,122-10-311 0 0,13-3 9 0 0,0-1-1 0 0,-38-5 0 0 0,-26 0 83 0 0,32 4-149 0 0,-72-9 0 0 0,-33-2 229 0 0,27 16-87 0 0,59-1 167 0 0,-85-6 0 0 0,121 1-258 0 0,0 3-1 0 0,-53 6 1 0 0,52-2-14 0 0,0-3-1 0 0,-51-2 1 0 0,30-3 9 0 0,0 3 1 0 0,0 2-1 0 0,1 3 0 0 0,-68 15 0 0 0,101-18-55 0 0,1-1 0 0 0,-1-1 0 0 0,-41-6 0 0 0,47 6-2 0 0,1 0 0 0 0,0 1-1 0 0,-1 0 1 0 0,-34 9 0 0 0,-43 4 130 0 0,2-11-193 0 0,94-2-20 0 0,0 0 1 0 0,0 0-1 0 0,0 0 0 0 0,0-1 1 0 0,0 1-1 0 0,0 0 0 0 0,0 0 1 0 0,1 0-1 0 0,-1 0 0 0 0,0 0 1 0 0,0-1-1 0 0,1 1 0 0 0,-1 0 1 0 0,0 0-1 0 0,1-1 0 0 0,-1 1 1 0 0,1 0-1 0 0,-1 0 0 0 0,1-1 1 0 0,-1 1-1 0 0,2 0 0 0 0,5 2-888 0 0</inkml:trace>
</inkml:ink>
</file>

<file path=ppt/ink/ink3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0"/>
    </inkml:context>
    <inkml:brush xml:id="br0">
      <inkml:brushProperty name="width" value="0.1" units="cm"/>
      <inkml:brushProperty name="height" value="0.1" units="cm"/>
      <inkml:brushProperty name="color" value="#F6630D"/>
    </inkml:brush>
  </inkml:definitions>
  <inkml:trace contextRef="#ctx0" brushRef="#br0">359 0 5063 0 0,'0'0'4242'0'0,"-42"1"1075"0"0,-82 22-2053 0 0,109-19-3003 0 0,0 1 1 0 0,0 0-1 0 0,0 1 1 0 0,1 0 0 0 0,-26 17-1 0 0,34-18-160 0 0,0 1-1 0 0,0 0 1 0 0,0 0 0 0 0,1 1-1 0 0,0 0 1 0 0,0 0-1 0 0,1 0 1 0 0,0 0 0 0 0,0 1-1 0 0,1 0 1 0 0,0 0-1 0 0,0 0 1 0 0,1 0 0 0 0,-2 9-1 0 0,-1 6 68 0 0,2 0 0 0 0,0-1 0 0 0,2 45 1 0 0,1-59-137 0 0,0 0 1 0 0,1 0-1 0 0,0 0 1 0 0,1-1 0 0 0,0 1-1 0 0,0 0 1 0 0,1-1 0 0 0,0 1-1 0 0,0-1 1 0 0,0 0 0 0 0,1 0-1 0 0,0 0 1 0 0,1 0-1 0 0,5 6 1 0 0,-1-3 0 0 0,2-1 0 0 0,-1 0 1 0 0,1 0-1 0 0,0-1 0 0 0,1-1 0 0 0,0 0 0 0 0,16 7 0 0 0,142 69-1211 0 0,-151-75-252 0 0</inkml:trace>
</inkml:ink>
</file>

<file path=ppt/ink/ink3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1"/>
    </inkml:context>
    <inkml:brush xml:id="br0">
      <inkml:brushProperty name="width" value="0.1" units="cm"/>
      <inkml:brushProperty name="height" value="0.1" units="cm"/>
      <inkml:brushProperty name="color" value="#F6630D"/>
    </inkml:brush>
  </inkml:definitions>
  <inkml:trace contextRef="#ctx0" brushRef="#br0">143 5 3679 0 0,'-49'5'1376'0'0,"-1"1"5415"0"0,34 1-4719 0 0,-12 1 5695 0 0,73-12-6812 0 0,27-10-30 0 0,-65 12-1007 0 0,0-1 1 0 0,1 1-1 0 0,-1 0 1 0 0,1 1-1 0 0,0 0 1 0 0,-1 0 0 0 0,1 1-1 0 0,0 0 1 0 0,0 0-1 0 0,-1 0 1 0 0,1 1 0 0 0,0 1-1 0 0,-1-1 1 0 0,1 1-1 0 0,9 4 1 0 0</inkml:trace>
</inkml:ink>
</file>

<file path=ppt/ink/ink3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2"/>
    </inkml:context>
    <inkml:brush xml:id="br0">
      <inkml:brushProperty name="width" value="0.1" units="cm"/>
      <inkml:brushProperty name="height" value="0.1" units="cm"/>
      <inkml:brushProperty name="color" value="#F6630D"/>
    </inkml:brush>
  </inkml:definitions>
  <inkml:trace contextRef="#ctx0" brushRef="#br0">138 0 5063 0 0,'0'0'232'0'0,"-15"11"861"0"0,-3 3 5904 0 0,14-8-6236 0 0,0 0 1 0 0,1 0-1 0 0,0 0 1 0 0,0 0-1 0 0,0 1 1 0 0,-3 9 0 0 0,-7 45 662 0 0,12-51-1371 0 0,0 0 0 0 0,-1 0-1 0 0,0 0 1 0 0,-1 0 0 0 0,0 0-1 0 0,-1-1 1 0 0,0 1-1 0 0,-1-1 1 0 0,0 0 0 0 0,-7 10-1 0 0,10-16-13 0 0,-1 0 0 0 0,1 0 0 0 0,0 0 0 0 0,0 0 1 0 0,0 1-1 0 0,0-1 0 0 0,1 1 0 0 0,-1-1 0 0 0,1 1 0 0 0,0-1 0 0 0,0 1 0 0 0,0 0 0 0 0,1-1 0 0 0,-1 1 0 0 0,1 0 0 0 0,0 0 0 0 0,0 0 0 0 0,0-1 0 0 0,0 1 1 0 0,1 0-1 0 0,0 0 0 0 0,-1-1 0 0 0,1 1 0 0 0,1 0 0 0 0,-1-1 0 0 0,0 1 0 0 0,1-1 0 0 0,0 1 0 0 0,0-1 0 0 0,0 0 0 0 0,0 0 0 0 0,0 0 0 0 0,1 0 0 0 0,0 0 1 0 0,-1-1-1 0 0,1 1 0 0 0,0-1 0 0 0,0 1 0 0 0,0-1 0 0 0,0 0 0 0 0,1 0 0 0 0,-1-1 0 0 0,1 1 0 0 0,-1-1 0 0 0,1 1 0 0 0,-1-1 0 0 0,1 0 0 0 0,0 0 0 0 0,5 0 0 0 0,28 3-85 0 0,1-2-1 0 0,-1-1 0 0 0,1-3 0 0 0,0 0 0 0 0,58-13 0 0 0,-83 12-2977 0 0</inkml:trace>
</inkml:ink>
</file>

<file path=ppt/ink/ink3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3"/>
    </inkml:context>
    <inkml:brush xml:id="br0">
      <inkml:brushProperty name="width" value="0.1" units="cm"/>
      <inkml:brushProperty name="height" value="0.1" units="cm"/>
      <inkml:brushProperty name="color" value="#F6630D"/>
    </inkml:brush>
  </inkml:definitions>
  <inkml:trace contextRef="#ctx0" brushRef="#br0">0 86 4143 0 0,'0'0'191'0'0,"13"-32"11789"0"0,-11 29-11637 0 0,1-1 0 0 0,0 1 0 0 0,0-1 0 0 0,0 1-1 0 0,0 0 1 0 0,1 1 0 0 0,-1-1 0 0 0,1 0 0 0 0,0 1 0 0 0,0 0 0 0 0,-1 0 0 0 0,2 0 0 0 0,-1 0-1 0 0,0 1 1 0 0,0-1 0 0 0,0 1 0 0 0,1 0 0 0 0,4 0 0 0 0,14-3 337 0 0,0 1 0 0 0,25 1-1 0 0,-41 2-452 0 0,8 0-102 0 0,0 1 0 0 0,0 1 1 0 0,23 5-1 0 0,-24-3-897 0 0,1-2 1 0 0,0 0-1 0 0,24 1 1 0 0,-22-4-348 0 0</inkml:trace>
</inkml:ink>
</file>

<file path=ppt/ink/ink3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4"/>
    </inkml:context>
    <inkml:brush xml:id="br0">
      <inkml:brushProperty name="width" value="0.1" units="cm"/>
      <inkml:brushProperty name="height" value="0.1" units="cm"/>
      <inkml:brushProperty name="color" value="#F6630D"/>
    </inkml:brush>
  </inkml:definitions>
  <inkml:trace contextRef="#ctx0" brushRef="#br0">0 72 3679 0 0,'15'-2'9539'0'0,"-3"0"-8072"0"0,82-20 2882 0 0,-61 13-3507 0 0,1 2 0 0 0,44-5-1 0 0,-12 0-1111 0 0,-43 7-3560 0 0</inkml:trace>
</inkml:ink>
</file>

<file path=ppt/ink/ink3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5"/>
    </inkml:context>
    <inkml:brush xml:id="br0">
      <inkml:brushProperty name="width" value="0.1" units="cm"/>
      <inkml:brushProperty name="height" value="0.1" units="cm"/>
      <inkml:brushProperty name="color" value="#F6630D"/>
    </inkml:brush>
  </inkml:definitions>
  <inkml:trace contextRef="#ctx0" brushRef="#br0">156 1 1375 0 0,'-7'5'634'0'0,"-14"14"8382"0"0,16-15-7530 0 0,-5 7-140 0 0,1-1-1 0 0,0 1 1 0 0,1 1-1 0 0,-13 23 0 0 0,12-17-1092 0 0,2 0 0 0 0,0 0 0 0 0,1 0 0 0 0,1 1 0 0 0,-5 30 1 0 0,0-9-127 0 0,8-33-106 0 0,0 1-1 0 0,0-1 1 0 0,0 1 0 0 0,1-1 0 0 0,0 1 0 0 0,0 0-1 0 0,1 0 1 0 0,0-1 0 0 0,0 1 0 0 0,1 0 0 0 0,0-1 0 0 0,1 1-1 0 0,2 8 1 0 0,-3-14 15 0 0,0-1 0 0 0,0 1-1 0 0,0 0 1 0 0,0-1 0 0 0,0 1 0 0 0,1-1-1 0 0,-1 1 1 0 0,1-1 0 0 0,-1 0-1 0 0,1 1 1 0 0,-1-1 0 0 0,1 0 0 0 0,0 0-1 0 0,0 0 1 0 0,-1 0 0 0 0,1-1 0 0 0,0 1-1 0 0,0 0 1 0 0,0-1 0 0 0,0 1-1 0 0,0-1 1 0 0,0 0 0 0 0,4 1 0 0 0,56-3 833 0 0,-37 1-804 0 0,8 1 91 0 0,56-7 1 0 0,-32-8-2249 0 0,0-12-6291 0 0</inkml:trace>
</inkml:ink>
</file>

<file path=ppt/ink/ink3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6"/>
    </inkml:context>
    <inkml:brush xml:id="br0">
      <inkml:brushProperty name="width" value="0.1" units="cm"/>
      <inkml:brushProperty name="height" value="0.1" units="cm"/>
      <inkml:brushProperty name="color" value="#F6630D"/>
    </inkml:brush>
  </inkml:definitions>
  <inkml:trace contextRef="#ctx0" brushRef="#br0">1 55 12095 0 0,'0'0'1091'0'0,"25"-23"4410"0"0,-15 18-5106 0 0,-1 1 0 0 0,1 0 0 0 0,0 1 0 0 0,0 0 0 0 0,0 1 0 0 0,0 0 0 0 0,1 0 0 0 0,10 1 0 0 0,54-2-907 0 0,-15 2-5299 0 0,-36-1-1037 0 0</inkml:trace>
</inkml:ink>
</file>

<file path=ppt/ink/ink3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7"/>
    </inkml:context>
    <inkml:brush xml:id="br0">
      <inkml:brushProperty name="width" value="0.1" units="cm"/>
      <inkml:brushProperty name="height" value="0.1" units="cm"/>
      <inkml:brushProperty name="color" value="#F6630D"/>
    </inkml:brush>
  </inkml:definitions>
  <inkml:trace contextRef="#ctx0" brushRef="#br0">79 0 10591 0 0,'0'0'8984'0'0,"-22"14"-6981"0"0,16-3-1815 0 0,1 1-1 0 0,0 1 1 0 0,-4 18 0 0 0,-7 19 34 0 0,13-38-206 0 0,1-1-1 0 0,0 1 1 0 0,1 0 0 0 0,0 0-1 0 0,1-1 1 0 0,0 1-1 0 0,0 0 1 0 0,4 12-1 0 0,-1 34 13 0 0,-3-28-70 0 0,0-14-27 0 0,0 1 0 0 0,-1 0 0 0 0,-1-1-1 0 0,-6 31 1 0 0,6-43 46 0 0,2-3 21 0 0,0 0 0 0 0,1 0 0 0 0,-1-1-1 0 0,0 1 1 0 0,1 0 0 0 0,-1 0-1 0 0,1-1 1 0 0,-1 1 0 0 0,1 0-1 0 0,-1-1 1 0 0,1 1 0 0 0,-1-1-1 0 0,1 1 1 0 0,0-1 0 0 0,-1 1-1 0 0,1-1 1 0 0,0 1 0 0 0,0-1-1 0 0,-1 0 1 0 0,1 1 0 0 0,0-1-1 0 0,0 0 1 0 0,-1 0 0 0 0,3 1-1 0 0,19 6 8 0 0,0-4 267 0 0,1-2 0 0 0,-1 0 0 0 0,1-1 0 0 0,26-5 0 0 0,-13 3 304 0 0,-21 2 113 0 0,-4 2-1533 0 0,2-2-3046 0 0</inkml:trace>
</inkml:ink>
</file>

<file path=ppt/ink/ink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4.579"/>
    </inkml:context>
    <inkml:brush xml:id="br0">
      <inkml:brushProperty name="width" value="0.1" units="cm"/>
      <inkml:brushProperty name="height" value="0.1" units="cm"/>
      <inkml:brushProperty name="color" value="#008C3A"/>
    </inkml:brush>
  </inkml:definitions>
  <inkml:trace contextRef="#ctx0" brushRef="#br0">0 78 11143 0 0,'0'0'1008'0'0,"18"-41"5182"0"0,-14 38-5838 0 0,1 0 1 0 0,0 0 0 0 0,0 0 0 0 0,0 1 0 0 0,0 0-1 0 0,0 0 1 0 0,0 0 0 0 0,1 1 0 0 0,8-2 0 0 0,6-2 633 0 0,-17 3-909 0 0,0 1 0 0 0,0 0 0 0 0,0 0 0 0 0,0 0 0 0 0,0 1 0 0 0,0-1 0 0 0,1 1 0 0 0,-1 0 0 0 0,0-1 0 0 0,0 1 1 0 0,0 1-1 0 0,1-1 0 0 0,-1 0 0 0 0,0 1 0 0 0,0 0 0 0 0,0 0 0 0 0,0 0 0 0 0,0 0 0 0 0,0 0 0 0 0,0 0 0 0 0,0 1 0 0 0,0-1 0 0 0,-1 1 0 0 0,1 0 0 0 0,0 0 0 0 0,-1 0 0 0 0,0 0 0 0 0,1 1 0 0 0,-1-1 0 0 0,0 0 0 0 0,0 1 0 0 0,0 0 0 0 0,-1-1 0 0 0,1 1 0 0 0,-1 0 0 0 0,1 0 0 0 0,-1 0 0 0 0,0 0 1 0 0,0 0-1 0 0,0 4 0 0 0,3 6-111 0 0,-2 1 1 0 0,1 0 0 0 0,-2 0 0 0 0,0-1 0 0 0,-1 1 0 0 0,0 0 0 0 0,-4 26-1 0 0,3-36 46 0 0,0 0-1 0 0,0-1 1 0 0,1 1-1 0 0,-1 0 1 0 0,1-1-1 0 0,0 1 1 0 0,0 0-1 0 0,1-1 0 0 0,-1 1 1 0 0,1 0-1 0 0,0-1 1 0 0,-1 1-1 0 0,2 0 1 0 0,-1-1-1 0 0,0 1 1 0 0,3 3-1 0 0,-2-5 5 0 0,1 0 0 0 0,-1 0 0 0 0,1 0 0 0 0,-1 0 0 0 0,1-1 0 0 0,0 1 0 0 0,0-1 0 0 0,0 0 0 0 0,0 0 0 0 0,0 0 0 0 0,0 0 0 0 0,0-1 0 0 0,0 1 0 0 0,0-1 0 0 0,0 0 0 0 0,0 1 0 0 0,0-1 0 0 0,0-1 0 0 0,5 0 0 0 0,73-2-42 0 0,120 0-2852 0 0,-174 3 646 0 0</inkml:trace>
</inkml:ink>
</file>

<file path=ppt/ink/ink3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8"/>
    </inkml:context>
    <inkml:brush xml:id="br0">
      <inkml:brushProperty name="width" value="0.1" units="cm"/>
      <inkml:brushProperty name="height" value="0.1" units="cm"/>
      <inkml:brushProperty name="color" value="#F6630D"/>
    </inkml:brush>
  </inkml:definitions>
  <inkml:trace contextRef="#ctx0" brushRef="#br0">0 64 5063 0 0,'0'0'10156'0'0,"18"-39"-4336"0"0,-13 34-5509 0 0,-2 3-130 0 0,0 0-1 0 0,0 0 0 0 0,0 0 1 0 0,0 1-1 0 0,0-1 1 0 0,0 1-1 0 0,0-1 1 0 0,0 1-1 0 0,1 0 1 0 0,-1 0-1 0 0,0 0 1 0 0,1 1-1 0 0,-1-1 0 0 0,1 1 1 0 0,-1 0-1 0 0,1 0 1 0 0,-1 0-1 0 0,1 1 1 0 0,4 0-1 0 0,34 5-1480 0 0,-32-4 562 0 0,0-1-1 0 0,0 0 1 0 0,0 0 0 0 0,17-1-1 0 0,-16-2-1213 0 0</inkml:trace>
</inkml:ink>
</file>

<file path=ppt/ink/ink3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79"/>
    </inkml:context>
    <inkml:brush xml:id="br0">
      <inkml:brushProperty name="width" value="0.1" units="cm"/>
      <inkml:brushProperty name="height" value="0.1" units="cm"/>
      <inkml:brushProperty name="color" value="#F6630D"/>
    </inkml:brush>
  </inkml:definitions>
  <inkml:trace contextRef="#ctx0" brushRef="#br0">0 35 12783 0 0,'0'0'1526'0'0,"21"-23"4443"0"0,-6 20-5429 0 0,0 0 1 0 0,1 0-1 0 0,-1 2 1 0 0,1 0-1 0 0,-1 1 0 0 0,1 0 1 0 0,-1 1-1 0 0,19 4 1 0 0,14-1-100 0 0,16 1-576 0 0,-22-1-3147 0 0</inkml:trace>
</inkml:ink>
</file>

<file path=ppt/ink/ink3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0"/>
    </inkml:context>
    <inkml:brush xml:id="br0">
      <inkml:brushProperty name="width" value="0.1" units="cm"/>
      <inkml:brushProperty name="height" value="0.1" units="cm"/>
      <inkml:brushProperty name="color" value="#F6630D"/>
    </inkml:brush>
  </inkml:definitions>
  <inkml:trace contextRef="#ctx0" brushRef="#br0">108 118 3223 0 0,'-1'-4'14133'0'0,"-1"3"-14568"0"0,-80-19 7137 0 0,81 20-6610 0 0,-1-1 0 0 0,0 1 0 0 0,1-1 0 0 0,0 1-1 0 0,-1-1 1 0 0,1 0 0 0 0,-1 0 0 0 0,1 0 0 0 0,0 0 0 0 0,-1 0 0 0 0,1 0-1 0 0,0 0 1 0 0,0 0 0 0 0,0 0 0 0 0,0 0 0 0 0,-1-2 0 0 0,2 3-67 0 0,0-1 0 0 0,1 0 0 0 0,-1 1 0 0 0,0-1 0 0 0,0 1 0 0 0,1-1 0 0 0,-1 1 0 0 0,0-1 0 0 0,1 1 0 0 0,-1 0 0 0 0,0-1 0 0 0,1 1 0 0 0,-1-1 0 0 0,1 1 0 0 0,-1 0 0 0 0,1-1 0 0 0,-1 1 0 0 0,1 0 0 0 0,-1 0 0 0 0,1-1 0 0 0,-1 1 0 0 0,1 0 0 0 0,-1 0 0 0 0,1 0 0 0 0,-1 0 0 0 0,1-1 0 0 0,-1 1 0 0 0,2 0 0 0 0,64-7 383 0 0,-50 5-120 0 0,24-5 22 0 0,44-14 1 0 0,-49 11-5 0 0,65-10 0 0 0,-95 20-807 0 0,-1 0-1 0 0,1 1 1 0 0,0-1-1 0 0,0 1 1 0 0,-1 0-1 0 0,9 2 1 0 0,22 4-3015 0 0</inkml:trace>
</inkml:ink>
</file>

<file path=ppt/ink/ink3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1"/>
    </inkml:context>
    <inkml:brush xml:id="br0">
      <inkml:brushProperty name="width" value="0.1" units="cm"/>
      <inkml:brushProperty name="height" value="0.1" units="cm"/>
      <inkml:brushProperty name="color" value="#F6630D"/>
    </inkml:brush>
  </inkml:definitions>
  <inkml:trace contextRef="#ctx0" brushRef="#br0">249 1 10447 0 0,'-6'2'8399'0'0,"-24"11"-7002"0"0,19-6-1210 0 0,0 1-1 0 0,0 0 1 0 0,1 1 0 0 0,0 0-1 0 0,1 0 1 0 0,0 1-1 0 0,0 0 1 0 0,1 1 0 0 0,0-1-1 0 0,1 2 1 0 0,1-1-1 0 0,-7 15 1 0 0,-5 18-20 0 0,1 0 0 0 0,-10 50 1 0 0,8-29 155 0 0,17-61-276 0 0,0 1 1 0 0,1-1-1 0 0,-1 1 1 0 0,1-1-1 0 0,1 1 1 0 0,-1 0-1 0 0,0 0 1 0 0,1-1-1 0 0,0 1 1 0 0,1 6-1 0 0,0-9-33 0 0,0 0 1 0 0,1 1 0 0 0,-1-1-1 0 0,1 0 1 0 0,-1 0-1 0 0,1-1 1 0 0,0 1-1 0 0,0 0 1 0 0,0 0-1 0 0,0-1 1 0 0,0 1-1 0 0,0-1 1 0 0,0 0-1 0 0,0 0 1 0 0,1 0-1 0 0,-1 0 1 0 0,0 0-1 0 0,1 0 1 0 0,-1 0-1 0 0,1-1 1 0 0,2 1-1 0 0,10 3 151 0 0,1-1 0 0 0,0 0 1 0 0,0-1-1 0 0,0-1 0 0 0,0-1 0 0 0,25-1 0 0 0,94-22 580 0 0,-38 20-702 0 0,-92 2-228 0 0,-1 0 0 0 0,0 1 0 0 0,0-1 1 0 0,1 1-1 0 0,-1 0 0 0 0,0 0 0 0 0,1 1 0 0 0,-1-1 0 0 0,0 1 0 0 0,0 0 0 0 0,6 1 0 0 0,5 2-1460 0 0</inkml:trace>
</inkml:ink>
</file>

<file path=ppt/ink/ink3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2"/>
    </inkml:context>
    <inkml:brush xml:id="br0">
      <inkml:brushProperty name="width" value="0.1" units="cm"/>
      <inkml:brushProperty name="height" value="0.1" units="cm"/>
      <inkml:brushProperty name="color" value="#F6630D"/>
    </inkml:brush>
  </inkml:definitions>
  <inkml:trace contextRef="#ctx0" brushRef="#br0">1 81 8751 0 0,'8'-3'13150'0'0,"34"-13"-11676"0"0,-27 11-910 0 0,98-32 2009 0 0,-33 24-2986 0 0,-63 11-1322 0 0,-1 0-3979 0 0,3 0-2313 0 0</inkml:trace>
</inkml:ink>
</file>

<file path=ppt/ink/ink3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3"/>
    </inkml:context>
    <inkml:brush xml:id="br0">
      <inkml:brushProperty name="width" value="0.1" units="cm"/>
      <inkml:brushProperty name="height" value="0.1" units="cm"/>
      <inkml:brushProperty name="color" value="#F6630D"/>
    </inkml:brush>
  </inkml:definitions>
  <inkml:trace contextRef="#ctx0" brushRef="#br0">1 47 7831 0 0,'1'-3'11626'0'0,"11"-10"-9575"0"0,6 7-1517 0 0,1 0-1 0 0,-1 2 0 0 0,1 0 0 0 0,0 2 1 0 0,1 0-1 0 0,-1 1 0 0 0,21 1 0 0 0,38-3 83 0 0,-58 1-667 0 0,0 2 1 0 0,-1 0-1 0 0,33 5 1 0 0,-5 3-9733 0 0</inkml:trace>
</inkml:ink>
</file>

<file path=ppt/ink/ink3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4"/>
    </inkml:context>
    <inkml:brush xml:id="br0">
      <inkml:brushProperty name="width" value="0.1" units="cm"/>
      <inkml:brushProperty name="height" value="0.1" units="cm"/>
      <inkml:brushProperty name="color" value="#F6630D"/>
    </inkml:brush>
  </inkml:definitions>
  <inkml:trace contextRef="#ctx0" brushRef="#br0">0 16 8751 0 0,'5'-2'8290'0'0,"20"-7"-5961"0"0,-1 6-1491 0 0,0 2 0 0 0,1 0 0 0 0,-1 2 0 0 0,43 6 1 0 0,-34-3-984 0 0,52 0 0 0 0,-68-5-1088 0 0,-2-2-4162 0 0</inkml:trace>
</inkml:ink>
</file>

<file path=ppt/ink/ink3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5"/>
    </inkml:context>
    <inkml:brush xml:id="br0">
      <inkml:brushProperty name="width" value="0.1" units="cm"/>
      <inkml:brushProperty name="height" value="0.1" units="cm"/>
      <inkml:brushProperty name="color" value="#F6630D"/>
    </inkml:brush>
  </inkml:definitions>
  <inkml:trace contextRef="#ctx0" brushRef="#br0">54 150 3679 0 0,'-15'-12'16092'0'0,"19"1"-15732"0"0,1-2 37 0 0,-1 0 0 0 0,2 0 0 0 0,0 1 0 0 0,0-1 0 0 0,16-20 0 0 0,-19 30-370 0 0,-1 0 0 0 0,1 1 1 0 0,-1 0-1 0 0,1-1 0 0 0,0 1 1 0 0,-1 0-1 0 0,1 0 0 0 0,0 1 0 0 0,0-1 1 0 0,1 1-1 0 0,-1-1 0 0 0,0 1 0 0 0,0 0 1 0 0,1 0-1 0 0,-1 1 0 0 0,1-1 1 0 0,-1 1-1 0 0,1-1 0 0 0,-1 1 0 0 0,1 0 1 0 0,-1 1-1 0 0,0-1 0 0 0,1 0 0 0 0,-1 1 1 0 0,1 0-1 0 0,-1 0 0 0 0,0 0 1 0 0,1 0-1 0 0,3 2 0 0 0,1 1-16 0 0,0 0 0 0 0,0 0 0 0 0,0 0 0 0 0,-1 1 0 0 0,0 0 0 0 0,0 0 0 0 0,0 1 1 0 0,0 0-1 0 0,10 12 0 0 0,-16-16-7 0 0,1 0 0 0 0,-1 0 1 0 0,0 0-1 0 0,1 0 1 0 0,-1 0-1 0 0,0 0 0 0 0,0 1 1 0 0,0-1-1 0 0,-1 0 0 0 0,1 1 1 0 0,0-1-1 0 0,-1 1 1 0 0,0-1-1 0 0,0 1 0 0 0,1-1 1 0 0,-1 1-1 0 0,-1-1 0 0 0,1 1 1 0 0,0-1-1 0 0,-1 1 1 0 0,1-1-1 0 0,-1 1 0 0 0,0-1 1 0 0,1 0-1 0 0,-1 1 1 0 0,0-1-1 0 0,-1 0 0 0 0,1 0 1 0 0,0 0-1 0 0,-1 0 0 0 0,1 0 1 0 0,-1 0-1 0 0,0 0 1 0 0,1 0-1 0 0,-1-1 0 0 0,0 1 1 0 0,0 0-1 0 0,-3 1 0 0 0,-44 32-34 0 0,38-29-41 0 0,0 1 0 0 0,0 0-1 0 0,0 1 1 0 0,1 0 0 0 0,1 1 0 0 0,-1 0 0 0 0,2 1 0 0 0,-1 0-1 0 0,1 0 1 0 0,-13 22 0 0 0,20-30 68 0 0,1 1 0 0 0,-1-1 0 0 0,0 1 1 0 0,1 0-1 0 0,0-1 0 0 0,0 1 0 0 0,0 0 0 0 0,0-1 0 0 0,0 1 0 0 0,0 0 0 0 0,0-1 0 0 0,1 1 0 0 0,0-1 0 0 0,-1 1 1 0 0,1 0-1 0 0,0-1 0 0 0,0 0 0 0 0,0 1 0 0 0,1-1 0 0 0,-1 0 0 0 0,1 1 0 0 0,-1-1 0 0 0,1 0 0 0 0,0 0 1 0 0,-1 0-1 0 0,1 0 0 0 0,0-1 0 0 0,4 3 0 0 0,7 6-28 0 0,0 0 0 0 0,1-1 1 0 0,24 11-1 0 0,-13-6 14 0 0,-18-10 17 0 0,64 42 0 0 0,-66-42 0 0 0,1 1 0 0 0,-1-1 0 0 0,0 1 0 0 0,-1 0 0 0 0,1 0 0 0 0,-1 0 0 0 0,0 0 0 0 0,0 1 0 0 0,-1 0 0 0 0,4 7 0 0 0,-6-11 1 0 0,-1 1 0 0 0,1-1 0 0 0,-1 0-1 0 0,0 1 1 0 0,0-1 0 0 0,1 1 0 0 0,-2-1 0 0 0,1 0 0 0 0,0 1-1 0 0,0-1 1 0 0,-1 1 0 0 0,1-1 0 0 0,-1 0 0 0 0,0 1 0 0 0,0-1-1 0 0,1 0 1 0 0,-2 0 0 0 0,1 0 0 0 0,0 0 0 0 0,0 0 0 0 0,-1 0-1 0 0,1 0 1 0 0,-1 0 0 0 0,1 0 0 0 0,-1-1 0 0 0,0 1 0 0 0,0-1-1 0 0,0 1 1 0 0,0-1 0 0 0,0 1 0 0 0,0-1 0 0 0,0 0-1 0 0,-4 1 1 0 0,-10 5 8 0 0,1 0 0 0 0,-1-2-1 0 0,-27 7 1 0 0,31-9-8 0 0,-16 5 70 0 0,-61 12 537 0 0,83-19-575 0 0,1 0 0 0 0,-1-1-1 0 0,0 1 1 0 0,1-1 0 0 0,-1-1-1 0 0,0 1 1 0 0,1-1 0 0 0,-1 0-1 0 0,0 0 1 0 0,1-1 0 0 0,-1 0-1 0 0,-8-3 1 0 0,7 0-44 0 0,1 0-210 0 0</inkml:trace>
</inkml:ink>
</file>

<file path=ppt/ink/ink3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6"/>
    </inkml:context>
    <inkml:brush xml:id="br0">
      <inkml:brushProperty name="width" value="0.1" units="cm"/>
      <inkml:brushProperty name="height" value="0.1" units="cm"/>
      <inkml:brushProperty name="color" value="#F6630D"/>
    </inkml:brush>
  </inkml:definitions>
  <inkml:trace contextRef="#ctx0" brushRef="#br0">103 1 6911 0 0,'0'0'8643'0'0,"-23"21"-5142"0"0,14-9-3277 0 0,1 1 0 0 0,0 0-1 0 0,0 0 1 0 0,1 1 0 0 0,1 0-1 0 0,0 0 1 0 0,1 0 0 0 0,1 1-1 0 0,0 0 1 0 0,-3 27 0 0 0,2 4 30 0 0,2 0 1 0 0,4 57-1 0 0,-1-91-214 0 0,1 1 0 0 0,0-1 0 0 0,1 1 0 0 0,0-1 0 0 0,1 0 0 0 0,0 0 0 0 0,7 15 0 0 0,-8-22-32 0 0,1-1 1 0 0,-1 1-1 0 0,1-1 0 0 0,0 0 0 0 0,0 0 1 0 0,1 0-1 0 0,-1 0 0 0 0,1-1 0 0 0,0 1 1 0 0,0-1-1 0 0,0 0 0 0 0,0 0 0 0 0,1-1 1 0 0,-1 1-1 0 0,1-1 0 0 0,-1 0 0 0 0,1 0 1 0 0,0-1-1 0 0,0 1 0 0 0,7 0 0 0 0,11 2 51 0 0,1-1-1 0 0,0-1 1 0 0,31-1-1 0 0,-42-1 15 0 0,0-1 0 0 0,0-1 1 0 0,0 0-1 0 0,0-1 0 0 0,-1 0 0 0 0,1-1 0 0 0,19-8 0 0 0,-31 11-62 0 0,1 1 0 0 0,-1-1-1 0 0,0 1 1 0 0,0-1 0 0 0,0 0-1 0 0,0 1 1 0 0,0-1 0 0 0,0 0 0 0 0,0 0-1 0 0,0 0 1 0 0,0 1 0 0 0,0-1-1 0 0,0 0 1 0 0,0 0 0 0 0,0-1 0 0 0,-1 1-1 0 0,1 0 1 0 0,-1 0 0 0 0,1 0-1 0 0,-1 0 1 0 0,1-1 0 0 0,-1 1 0 0 0,1 0-1 0 0,-1 0 1 0 0,0-1 0 0 0,0-1-1 0 0,0 1 6 0 0,-1 0 0 0 0,1 0-1 0 0,-1 0 1 0 0,0 1-1 0 0,0-1 1 0 0,0 0 0 0 0,0 0-1 0 0,0 0 1 0 0,0 1-1 0 0,-1-1 1 0 0,1 1 0 0 0,-1-1-1 0 0,1 1 1 0 0,-4-3-1 0 0,-6-4 80 0 0,-1-1 1 0 0,-1 2-1 0 0,-19-10 0 0 0,30 17-80 0 0,-14-8-15 0 0,-1 2 1 0 0,0 0-1 0 0,0 1 1 0 0,0 1-1 0 0,0 0 1 0 0,-1 2-1 0 0,0 0 1 0 0,1 1-1 0 0,-1 0 1 0 0,0 2-1 0 0,0 0 1 0 0,-21 4-1 0 0</inkml:trace>
</inkml:ink>
</file>

<file path=ppt/ink/ink3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7"/>
    </inkml:context>
    <inkml:brush xml:id="br0">
      <inkml:brushProperty name="width" value="0.1" units="cm"/>
      <inkml:brushProperty name="height" value="0.1" units="cm"/>
      <inkml:brushProperty name="color" value="#F6630D"/>
    </inkml:brush>
  </inkml:definitions>
  <inkml:trace contextRef="#ctx0" brushRef="#br0">94 0 8751 0 0,'-35'23'4627'0'0,"30"-19"-3890"0"0,1 1 0 0 0,0 0 1 0 0,1-1-1 0 0,-1 1 0 0 0,1 1 0 0 0,0-1 1 0 0,-4 10-1 0 0,-11 48 1255 0 0,14-33-1676 0 0,2 0-1 0 0,1 36 1 0 0,0-53-162 0 0,2 1 0 0 0,0-1 0 0 0,0 0 0 0 0,1 0 0 0 0,8 26 0 0 0,-8-35-118 0 0,-1 0 1 0 0,1-1 0 0 0,0 1-1 0 0,0-1 1 0 0,1 1 0 0 0,-1-1-1 0 0,1 0 1 0 0,-1 0-1 0 0,1 0 1 0 0,0 0 0 0 0,0 0-1 0 0,1-1 1 0 0,-1 0 0 0 0,0 1-1 0 0,1-1 1 0 0,0 0-1 0 0,-1-1 1 0 0,1 1 0 0 0,0-1-1 0 0,0 1 1 0 0,0-1 0 0 0,0 0-1 0 0,6 0 1 0 0,17 4 181 0 0,1-2 0 0 0,0-1 0 0 0,0-1 0 0 0,0-1 0 0 0,53-8 0 0 0,-71 6-151 0 0,-1 0-1 0 0,1 0 0 0 0,0-1 1 0 0,-1 0-1 0 0,1-1 1 0 0,-1 0-1 0 0,0 0 0 0 0,0-1 1 0 0,-1 0-1 0 0,1-1 0 0 0,-1 0 1 0 0,-1 0-1 0 0,1-1 1 0 0,-1 1-1 0 0,0-2 0 0 0,0 1 1 0 0,-1-1-1 0 0,0 0 0 0 0,8-15 1 0 0,-7 7 36 0 0,0 0 0 0 0,-1 0 1 0 0,-1-1-1 0 0,7-32 0 0 0,-11 42-65 0 0,0 0-1 0 0,0 1 1 0 0,-1-1-1 0 0,0 0 0 0 0,0 1 1 0 0,0-1-1 0 0,-1 0 0 0 0,0 0 1 0 0,0 1-1 0 0,-1-1 1 0 0,0 1-1 0 0,0-1 0 0 0,0 1 1 0 0,-1 0-1 0 0,-6-10 0 0 0,6 12-36 0 0,0 1 0 0 0,-1-1 0 0 0,0 1 0 0 0,1 0 0 0 0,-1 1 0 0 0,0-1 0 0 0,-1 1 0 0 0,1-1 0 0 0,0 1 0 0 0,-1 0 0 0 0,1 1 0 0 0,-1-1 0 0 0,1 1 0 0 0,-6-1 0 0 0,-74-7-154 0 0,51 7 11 0 0,-71-3-1826 0 0,60 6-5841 0 0,25-1 161 0 0</inkml:trace>
</inkml:ink>
</file>

<file path=ppt/ink/ink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06.462"/>
    </inkml:context>
    <inkml:brush xml:id="br0">
      <inkml:brushProperty name="width" value="0.1" units="cm"/>
      <inkml:brushProperty name="height" value="0.1" units="cm"/>
      <inkml:brushProperty name="color" value="#008C3A"/>
    </inkml:brush>
  </inkml:definitions>
  <inkml:trace contextRef="#ctx0" brushRef="#br0">120 283 4607 0 0,'2'-1'6591'0'0,"14"-3"-4008"0"0,149-7 1794 0 0,-83 8-3564 0 0,722-8 3292 0 0,-245 9-3273 0 0,1380-80-520 0 0,-608-24-301 0 0,-1315 104-1 0 0,14-1 17 0 0,0-1-1 0 0,-1-1 0 0 0,1-2 0 0 0,32-11 0 0 0,-61 17 233 0 0,0 1-220 0 0,0-1-1 0 0,-1 1 1 0 0,1 0 0 0 0,0-1-1 0 0,-1 1 1 0 0,1-1-1 0 0,-1 0 1 0 0,1 1 0 0 0,0-1-1 0 0,-1 1 1 0 0,0-1-1 0 0,1 0 1 0 0,-1 1 0 0 0,1-1-1 0 0,-1 0 1 0 0,0 1 0 0 0,1-1-1 0 0,-1 0 1 0 0,0 0-1 0 0,0 1 1 0 0,0-1 0 0 0,1 0-1 0 0,-1 0 1 0 0,0 0-1 0 0,0-1 1 0 0,1-2 61 0 0,-1 3 156 0 0,-1 2-253 0 0,0-1 0 0 0,0 1 1 0 0,1 0-1 0 0,-1-1 0 0 0,0 1 0 0 0,0 0 0 0 0,1-1 1 0 0,-1 1-1 0 0,0 0 0 0 0,1 0 0 0 0,-1 0 0 0 0,1 0 1 0 0,0 0-1 0 0,-1 0 0 0 0,1-1 0 0 0,-1 1 0 0 0,1 0 1 0 0,0 0-1 0 0,0 0 0 0 0,0 0 0 0 0,-1 2 0 0 0,-4 25-13 0 0,5-26 14 0 0,-21 240-54 0 0,12-99 28 0 0,-9 108 22 0 0,18 325 0 0 0,4-491 23 0 0,-2-12 41 0 0,4 0 1 0 0,22 114-1 0 0,-15-158 227 0 0,-13-28-167 0 0,-46 11 469 0 0,-215 21-711 0 0,13 1 305 0 0,41-17-243 0 0,-589 39-329 0 0,-1097 65 59 0 0,1170-72 256 0 0,193-20 70 0 0,129-33-67 0 0,323 1 62 0 0,54 6 125 0 0,15-2 78 0 0,12-18-63 0 0,9-24-28 0 0,-2 0-1 0 0,-2-1 1 0 0,-2 0-1 0 0,-1 0 0 0 0,-2-56 1 0 0,-23-217 116 0 0,5 131-37 0 0,10 96-177 0 0,4 1-1 0 0,4 0 0 0 0,4 0 1 0 0,3 0-1 0 0,4 1 0 0 0,4 0 0 0 0,4 2 1 0 0,39-98-1 0 0,-30 98-8 0 0,-20 75-381 0 0,-20 12-106 0 0,-11 1-1710 0 0</inkml:trace>
</inkml:ink>
</file>

<file path=ppt/ink/ink3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8"/>
    </inkml:context>
    <inkml:brush xml:id="br0">
      <inkml:brushProperty name="width" value="0.1" units="cm"/>
      <inkml:brushProperty name="height" value="0.1" units="cm"/>
      <inkml:brushProperty name="color" value="#F6630D"/>
    </inkml:brush>
  </inkml:definitions>
  <inkml:trace contextRef="#ctx0" brushRef="#br0">1 173 4143 0 0,'0'0'191'0'0,"24"5"353"0"0,79 3 9492 0 0,-87-9-9117 0 0,-1 0-1 0 0,0 0 1 0 0,1-2 0 0 0,27-7-1 0 0,4-2-122 0 0,1 2 0 0 0,0 3-1 0 0,63-3 1 0 0,44-5 616 0 0,322-44 173 0 0,31 4-1214 0 0,-501 55-376 0 0,54-2 112 0 0,-59 2-115 0 0,0 1 1 0 0,0-1-1 0 0,1 0 0 0 0,-1 0 1 0 0,0 1-1 0 0,0 0 1 0 0,0-1-1 0 0,0 1 1 0 0,0 0-1 0 0,0 0 0 0 0,0 0 1 0 0,0 0-1 0 0,0 0 1 0 0,0 1-1 0 0,0-1 1 0 0,-1 1-1 0 0,1-1 1 0 0,0 1-1 0 0,-1-1 0 0 0,1 1 1 0 0,-1 0-1 0 0,2 3 1 0 0,-2-4-179 0 0</inkml:trace>
</inkml:ink>
</file>

<file path=ppt/ink/ink3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89"/>
    </inkml:context>
    <inkml:brush xml:id="br0">
      <inkml:brushProperty name="width" value="0.1" units="cm"/>
      <inkml:brushProperty name="height" value="0.1" units="cm"/>
      <inkml:brushProperty name="color" value="#F6630D"/>
    </inkml:brush>
  </inkml:definitions>
  <inkml:trace contextRef="#ctx0" brushRef="#br0">234 52 2759 0 0,'0'0'351'0'0,"35"-45"14300"0"0,-36 44-14472 0 0,-26-5 2168 0 0,-31 9-1549 0 0,49-1-741 0 0,0 1 0 0 0,0 0 0 0 0,0 1 0 0 0,0 0 0 0 0,1 0 0 0 0,-1 1 0 0 0,1 0 0 0 0,0 0 0 0 0,1 1 0 0 0,-1 0 0 0 0,1 0 0 0 0,0 1 0 0 0,1-1 1 0 0,0 2-1 0 0,0-1 0 0 0,0 1 0 0 0,-5 9 0 0 0,5-7 7 0 0,1 0 1 0 0,0 1-1 0 0,0 0 1 0 0,1 0-1 0 0,0 0 1 0 0,1 0-1 0 0,0 0 1 0 0,1 1 0 0 0,0 0-1 0 0,1-1 1 0 0,0 1-1 0 0,1 0 1 0 0,2 19-1 0 0,-1-27-62 0 0,0-1 0 0 0,0 0-1 0 0,0 0 1 0 0,0 0 0 0 0,1 0 0 0 0,-1 0-1 0 0,1 0 1 0 0,0 0 0 0 0,-1-1-1 0 0,2 1 1 0 0,-1 0 0 0 0,0-1 0 0 0,0 0-1 0 0,1 0 1 0 0,-1 1 0 0 0,1-1 0 0 0,0-1-1 0 0,-1 1 1 0 0,1 0 0 0 0,0-1-1 0 0,0 1 1 0 0,0-1 0 0 0,0 0 0 0 0,5 1-1 0 0,10 3 17 0 0,0-1-1 0 0,1 0 0 0 0,24 0 0 0 0,6 2-1 0 0,-34-3-16 0 0,82 20-2 0 0,-89-21 3 0 0,-1 1 0 0 0,1 0 1 0 0,-1 1-1 0 0,1 0 0 0 0,-1 0 0 0 0,0 0 1 0 0,0 1-1 0 0,-1 0 0 0 0,11 10 1 0 0,-15-14 2 0 0,-1 1 1 0 0,1 0-1 0 0,-1 0 1 0 0,0 0 0 0 0,0 0-1 0 0,1 0 1 0 0,-1 0-1 0 0,-1 0 1 0 0,1 0-1 0 0,0 1 1 0 0,0-1-1 0 0,-1 0 1 0 0,1 1 0 0 0,-1-1-1 0 0,0 0 1 0 0,0 1-1 0 0,0-1 1 0 0,0 0-1 0 0,0 1 1 0 0,0 1-1 0 0,-2 1 4 0 0,1-1 0 0 0,0 0 0 0 0,-1 0 0 0 0,0 0 0 0 0,0 0 0 0 0,0 0-1 0 0,-1-1 1 0 0,1 1 0 0 0,-1-1 0 0 0,-3 4 0 0 0,-6 5 7 0 0,-1 0-1 0 0,0-1 1 0 0,0-1 0 0 0,-21 12 0 0 0,0 0 33 0 0,18-11-7 0 0,0 0-1 0 0,-1-1 1 0 0,-1 0 0 0 0,1-2-1 0 0,-2 0 1 0 0,1-1-1 0 0,-35 9 1 0 0,51-16-31 0 0,-1 0 0 0 0,0 1 0 0 0,1-1 1 0 0,-1 0-1 0 0,1-1 0 0 0,-1 1 0 0 0,0 0 0 0 0,1-1 0 0 0,-1 1 0 0 0,1-1 0 0 0,-1 0 0 0 0,1 0 0 0 0,-1 0 0 0 0,1 0 0 0 0,0 0 1 0 0,0-1-1 0 0,-1 1 0 0 0,1-1 0 0 0,0 1 0 0 0,0-1 0 0 0,-2-2 0 0 0,1 0 29 0 0,0-1 0 0 0,0 1-1 0 0,1 0 1 0 0,-1-1 0 0 0,1 0-1 0 0,0 1 1 0 0,0-1 0 0 0,1 0 0 0 0,0 0-1 0 0,-2-8 1 0 0,2 1 28 0 0,0-1-1 0 0,0 1 1 0 0,1-1 0 0 0,0 0-1 0 0,2 1 1 0 0,-1-1 0 0 0,1 1-1 0 0,5-16 1 0 0,-4 20-76 0 0,1 1 0 0 0,-1-1-1 0 0,1 0 1 0 0,1 1 0 0 0,-1 0 0 0 0,1 0-1 0 0,1 0 1 0 0,-1 1 0 0 0,1 0 0 0 0,0 0-1 0 0,1 0 1 0 0,-1 1 0 0 0,15-9 0 0 0,3 1-60 0 0,0 1 0 0 0,2 1 0 0 0,26-8 0 0 0,-20 8-42 0 0,42-22 1 0 0,-65 29 99 0 0,0-1 0 0 0,-1-1 0 0 0,0 0 0 0 0,0 0 0 0 0,0 0 0 0 0,-1-1 0 0 0,0 0 0 0 0,0 0 0 0 0,6-10 0 0 0,-11 15 12 0 0,-1 1 0 0 0,0 0 0 0 0,0-1 0 0 0,1 1 0 0 0,-1-1-1 0 0,-1 0 1 0 0,1 1 0 0 0,0-1 0 0 0,0 0 0 0 0,0 0 0 0 0,-1 1 0 0 0,1-1 0 0 0,-1 0 0 0 0,0 0-1 0 0,1 0 1 0 0,-1 0 0 0 0,0 0 0 0 0,0 0 0 0 0,0 1 0 0 0,0-1 0 0 0,-1 0 0 0 0,1 0 0 0 0,0 0-1 0 0,-1 0 1 0 0,1 0 0 0 0,-1 1 0 0 0,0-1 0 0 0,1 0 0 0 0,-1 0 0 0 0,0 1 0 0 0,0-1 0 0 0,0 1-1 0 0,-2-3 1 0 0,-3-1 12 0 0,-1 0 0 0 0,0 1 0 0 0,0 0 0 0 0,0 0 0 0 0,0 0 0 0 0,-14-4 0 0 0,14 6-7 0 0,0-1 0 0 0,0 1 0 0 0,0-2 0 0 0,1 1 0 0 0,0-1 1 0 0,0 0-1 0 0,0 0 0 0 0,-6-5 0 0 0,-8-14-1458 0 0,13 14 640 0 0</inkml:trace>
</inkml:ink>
</file>

<file path=ppt/ink/ink3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0"/>
    </inkml:context>
    <inkml:brush xml:id="br0">
      <inkml:brushProperty name="width" value="0.1" units="cm"/>
      <inkml:brushProperty name="height" value="0.1" units="cm"/>
      <inkml:brushProperty name="color" value="#F6630D"/>
    </inkml:brush>
  </inkml:definitions>
  <inkml:trace contextRef="#ctx0" brushRef="#br0">4 69 5527 0 0,'0'0'12175'0'0,"-4"-21"-4599"0"0,50 7-6760 0 0,0 1 1 0 0,57-7-1 0 0,-98 19-1326 0 0,0 1-1 0 0,0 0 0 0 0,0 1 1 0 0,0-1-1 0 0,-1 1 1 0 0,1 0-1 0 0,0 0 1 0 0,0 1-1 0 0,-1-1 1 0 0,1 1-1 0 0,6 4 0 0 0,28 7-5452 0 0</inkml:trace>
</inkml:ink>
</file>

<file path=ppt/ink/ink3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1"/>
    </inkml:context>
    <inkml:brush xml:id="br0">
      <inkml:brushProperty name="width" value="0.1" units="cm"/>
      <inkml:brushProperty name="height" value="0.1" units="cm"/>
      <inkml:brushProperty name="color" value="#F6630D"/>
    </inkml:brush>
  </inkml:definitions>
  <inkml:trace contextRef="#ctx0" brushRef="#br0">0 18 4607 0 0,'4'4'15627'0'0,"20"-1"-12252"0"0,18-2-4720 0 0,-30-2 3175 0 0,90-13 1482 0 0,-66 8-5253 0 0,0 1-5309 0 0</inkml:trace>
</inkml:ink>
</file>

<file path=ppt/ink/ink3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2"/>
    </inkml:context>
    <inkml:brush xml:id="br0">
      <inkml:brushProperty name="width" value="0.1" units="cm"/>
      <inkml:brushProperty name="height" value="0.1" units="cm"/>
      <inkml:brushProperty name="color" value="#F6630D"/>
    </inkml:brush>
  </inkml:definitions>
  <inkml:trace contextRef="#ctx0" brushRef="#br0">113 3 13071 0 0,'5'-3'8048'0'0,"-19"30"-4917"0"0,-4 10-2882 0 0,1 1-1 0 0,2 1 1 0 0,1 0 0 0 0,2 1 0 0 0,2 0-1 0 0,-7 66 1 0 0,17-103-251 0 0,0-1 1 0 0,0 1-1 0 0,0 0 0 0 0,0-1 1 0 0,1 1-1 0 0,0 0 0 0 0,-1-1 1 0 0,1 1-1 0 0,0-1 0 0 0,0 1 1 0 0,0-1-1 0 0,1 0 0 0 0,-1 1 0 0 0,0-1 1 0 0,1 0-1 0 0,0 0 0 0 0,-1 0 1 0 0,1 0-1 0 0,0 0 0 0 0,0-1 1 0 0,0 1-1 0 0,0 0 0 0 0,1-1 1 0 0,-1 1-1 0 0,0-1 0 0 0,1 0 0 0 0,-1 0 1 0 0,0 0-1 0 0,1 0 0 0 0,-1 0 1 0 0,1-1-1 0 0,0 1 0 0 0,4 0 1 0 0,11 1-19 0 0,1 0 0 0 0,-1-1 0 0 0,36-2 1 0 0,-23 0 198 0 0,263-10 1229 0 0,-261 13-1347 0 0,2 0-5453 0 0</inkml:trace>
</inkml:ink>
</file>

<file path=ppt/ink/ink3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3"/>
    </inkml:context>
    <inkml:brush xml:id="br0">
      <inkml:brushProperty name="width" value="0.1" units="cm"/>
      <inkml:brushProperty name="height" value="0.1" units="cm"/>
      <inkml:brushProperty name="color" value="#F6630D"/>
    </inkml:brush>
  </inkml:definitions>
  <inkml:trace contextRef="#ctx0" brushRef="#br0">128 49 6447 0 0,'-1'-5'1173'0'0,"-8"-39"9729"0"0,-20 56-6852 0 0,25-8-3854 0 0,1 1-1 0 0,0-1 0 0 0,0 1 0 0 0,1 0 0 0 0,-1 0 0 0 0,1 0 1 0 0,0 0-1 0 0,1 0 0 0 0,-3 10 0 0 0,-6 57 407 0 0,3-19-209 0 0,-6 4-7 0 0,4-21-300 0 0,1 1 0 0 0,1-1 0 0 0,3 1 0 0 0,0 1 0 0 0,4 64-1 0 0,1-95-76 0 0,1 0 0 0 0,0 1 0 0 0,1-1 0 0 0,-1 0 0 0 0,8 12 0 0 0,-10-17-120 0 0,1-1-1 0 0,-1 1 1 0 0,1-1 0 0 0,-1 0 0 0 0,1 1 0 0 0,0-1 0 0 0,0 0 0 0 0,0 1 0 0 0,0-1 0 0 0,0 0-1 0 0,0 0 1 0 0,0 0 0 0 0,0 0 0 0 0,1 0 0 0 0,-1 0 0 0 0,0 0 0 0 0,0-1 0 0 0,1 1-1 0 0,-1 0 1 0 0,1-1 0 0 0,-1 1 0 0 0,1-1 0 0 0,-1 1 0 0 0,1-1 0 0 0,-1 0 0 0 0,1 1-1 0 0,-1-1 1 0 0,1 0 0 0 0,-1 0 0 0 0,1 0 0 0 0,-1 0 0 0 0,1-1 0 0 0,-1 1 0 0 0,4-1-1 0 0,1-3-1553 0 0</inkml:trace>
</inkml:ink>
</file>

<file path=ppt/ink/ink3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4"/>
    </inkml:context>
    <inkml:brush xml:id="br0">
      <inkml:brushProperty name="width" value="0.1" units="cm"/>
      <inkml:brushProperty name="height" value="0.1" units="cm"/>
      <inkml:brushProperty name="color" value="#F6630D"/>
    </inkml:brush>
  </inkml:definitions>
  <inkml:trace contextRef="#ctx0" brushRef="#br0">100 0 3679 0 0,'0'0'16824'0'0,"-29"14"-13293"0"0,19 0-3353 0 0,1 2 1 0 0,0-1-1 0 0,1 1 1 0 0,-10 27-1 0 0,15-34-110 0 0,-1 0 0 0 0,2 1 0 0 0,0-1-1 0 0,0 1 1 0 0,0-1 0 0 0,1 1-1 0 0,1-1 1 0 0,0 1 0 0 0,0 0-1 0 0,2 11 1 0 0,-2-19-65 0 0,1 0-1 0 0,-1 0 1 0 0,1 0 0 0 0,0 0-1 0 0,0 0 1 0 0,0 0 0 0 0,0 0-1 0 0,0 0 1 0 0,0 0 0 0 0,0 0-1 0 0,1 0 1 0 0,-1-1 0 0 0,1 1-1 0 0,-1-1 1 0 0,1 1 0 0 0,0-1-1 0 0,-1 1 1 0 0,1-1 0 0 0,0 0-1 0 0,0 0 1 0 0,0 0 0 0 0,0 0-1 0 0,0 0 1 0 0,0-1 0 0 0,0 1-1 0 0,0 0 1 0 0,0-1 0 0 0,1 0-1 0 0,2 1 1 0 0,7-1 29 0 0,-1 0-1 0 0,1-1 1 0 0,-1-1 0 0 0,20-4 0 0 0,18-2 64 0 0,-11 8 344 0 0,62 9 1 0 0,-89-8-369 0 0,1 1 1 0 0,-1 1 0 0 0,0 0 0 0 0,-1 0 0 0 0,1 1 0 0 0,0 1 0 0 0,-1 0 0 0 0,0 0 0 0 0,0 1 0 0 0,9 7-1 0 0,-16-11-55 0 0,0 0-1 0 0,-1 1 0 0 0,1-1 0 0 0,-1 1 1 0 0,0-1-1 0 0,0 1 0 0 0,0 0 0 0 0,0 0 0 0 0,0 0 1 0 0,0 0-1 0 0,-1 0 0 0 0,1 0 0 0 0,-1 0 0 0 0,0 1 1 0 0,0-1-1 0 0,0 0 0 0 0,-1 1 0 0 0,1-1 1 0 0,-1 1-1 0 0,0-1 0 0 0,0 1 0 0 0,0-1 0 0 0,0 1 1 0 0,-1-1-1 0 0,1 1 0 0 0,-1-1 0 0 0,0 0 1 0 0,0 1-1 0 0,0-1 0 0 0,0 0 0 0 0,-1 0 0 0 0,-2 5 1 0 0,-1 1 78 0 0,-1-1 1 0 0,0 0 0 0 0,0 0 0 0 0,-1 0 0 0 0,0-1-1 0 0,0 0 1 0 0,-1 0 0 0 0,0-1 0 0 0,-17 10 0 0 0,-96 48 301 0 0,109-59-351 0 0,0 0 0 0 0,0 0 0 0 0,0-2-1 0 0,-1 1 1 0 0,0-2 0 0 0,0 1 0 0 0,1-2-1 0 0,-21 1 1 0 0,12-6-61 0 0,19 4-94 0 0,-7-32-1404 0 0,0-2-3322 0 0</inkml:trace>
</inkml:ink>
</file>

<file path=ppt/ink/ink3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5"/>
    </inkml:context>
    <inkml:brush xml:id="br0">
      <inkml:brushProperty name="width" value="0.1" units="cm"/>
      <inkml:brushProperty name="height" value="0.1" units="cm"/>
      <inkml:brushProperty name="color" value="#F6630D"/>
    </inkml:brush>
  </inkml:definitions>
  <inkml:trace contextRef="#ctx0" brushRef="#br0">0 165 4607 0 0,'7'-39'1777'0'0,"9"-39"10910"0"0,-14 75-12522 0 0,0 0 1 0 0,0 0-1 0 0,0 0 0 0 0,0 0 0 0 0,1 0 1 0 0,-1 0-1 0 0,1 1 0 0 0,-1-1 0 0 0,1 1 0 0 0,0-1 1 0 0,0 1-1 0 0,0 0 0 0 0,0 0 0 0 0,1 1 0 0 0,-1-1 1 0 0,0 1-1 0 0,1-1 0 0 0,-1 1 0 0 0,1 0 1 0 0,-1 1-1 0 0,1-1 0 0 0,0 0 0 0 0,-1 1 0 0 0,1 0 1 0 0,5 0-1 0 0,12 0 908 0 0,0 1 1 0 0,0 1-1 0 0,24 5 1 0 0,-34-5-992 0 0,169 29-5315 0 0,-157-28 3202 0 0</inkml:trace>
</inkml:ink>
</file>

<file path=ppt/ink/ink3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6"/>
    </inkml:context>
    <inkml:brush xml:id="br0">
      <inkml:brushProperty name="width" value="0.1" units="cm"/>
      <inkml:brushProperty name="height" value="0.1" units="cm"/>
      <inkml:brushProperty name="color" value="#F6630D"/>
    </inkml:brush>
  </inkml:definitions>
  <inkml:trace contextRef="#ctx0" brushRef="#br0">148 52 7367 0 0,'-8'-3'10115'0'0,"-13"-3"-7295"0"0,15 6-2505 0 0,-1 1 0 0 0,0-1 0 0 0,1 1 0 0 0,-1 1 1 0 0,1-1-1 0 0,-1 1 0 0 0,1 0 0 0 0,0 1 0 0 0,0-1 0 0 0,0 1 0 0 0,0 1 1 0 0,-9 6-1 0 0,13-9-276 0 0,0 1 0 0 0,1-1 0 0 0,-1 1 0 0 0,0 0 1 0 0,1 0-1 0 0,-1 0 0 0 0,1 0 0 0 0,-1 0 0 0 0,1 0 0 0 0,0 0 1 0 0,0 0-1 0 0,0 1 0 0 0,0-1 0 0 0,1 0 0 0 0,-1 1 0 0 0,0-1 1 0 0,1 1-1 0 0,0-1 0 0 0,-1 0 0 0 0,1 1 0 0 0,0-1 0 0 0,0 1 1 0 0,1-1-1 0 0,-1 1 0 0 0,0-1 0 0 0,1 1 0 0 0,0-1 0 0 0,-1 0 1 0 0,1 1-1 0 0,0-1 0 0 0,0 0 0 0 0,0 0 0 0 0,1 0 0 0 0,-1 1 1 0 0,0-1-1 0 0,1 0 0 0 0,2 2 0 0 0,0 1-19 0 0,0-1 0 0 0,1 0 0 0 0,-1 0 1 0 0,1 0-1 0 0,0 0 0 0 0,0-1 0 0 0,0 0 0 0 0,1 0 0 0 0,-1 0 0 0 0,1-1 0 0 0,0 0 0 0 0,0 0 0 0 0,-1 0 1 0 0,1-1-1 0 0,0 0 0 0 0,0 0 0 0 0,1 0 0 0 0,-1-1 0 0 0,0 0 0 0 0,0 0 0 0 0,0 0 0 0 0,0-1 0 0 0,0 0 1 0 0,0 0-1 0 0,11-4 0 0 0,-10 3 14 0 0,0-1 1 0 0,0 0 0 0 0,1 0-1 0 0,-2 0 1 0 0,1-1 0 0 0,0 0-1 0 0,-1 0 1 0 0,0-1 0 0 0,0 1-1 0 0,0-2 1 0 0,8-8 0 0 0,-11 10 5 0 0,0 0 1 0 0,0 0 0 0 0,0-1 0 0 0,-1 1-1 0 0,0-1 1 0 0,1 1 0 0 0,-2-1 0 0 0,1 0-1 0 0,0 0 1 0 0,1-10 0 0 0,-3 13-12 0 0,1-1 0 0 0,-1 0 0 0 0,0 1 0 0 0,0-1 0 0 0,0 0 1 0 0,0 0-1 0 0,-1 1 0 0 0,1-1 0 0 0,-1 0 0 0 0,1 1 0 0 0,-1-1 0 0 0,0 0 1 0 0,0 1-1 0 0,0-1 0 0 0,0 1 0 0 0,-1-1 0 0 0,1 1 0 0 0,-1 0 0 0 0,1 0 0 0 0,-1-1 1 0 0,-2-1-1 0 0,0 1-3 0 0,0 0 1 0 0,0 1 0 0 0,0-1-1 0 0,0 1 1 0 0,0 0 0 0 0,-1 0-1 0 0,1 1 1 0 0,-1-1 0 0 0,1 1-1 0 0,-1 0 1 0 0,-6-1 0 0 0,-11 0 3 0 0,-1 1 0 0 0,1 1 0 0 0,-46 6 0 0 0,62-5-30 0 0,-57 12-1723 0 0,52-9 18 0 0</inkml:trace>
</inkml:ink>
</file>

<file path=ppt/ink/ink3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7"/>
    </inkml:context>
    <inkml:brush xml:id="br0">
      <inkml:brushProperty name="width" value="0.1" units="cm"/>
      <inkml:brushProperty name="height" value="0.1" units="cm"/>
      <inkml:brushProperty name="color" value="#004F8B"/>
    </inkml:brush>
  </inkml:definitions>
  <inkml:trace contextRef="#ctx0" brushRef="#br0">0 17 1375 0 0,'0'0'3751'0'0,"2"-2"-3523"0"0,4-5-168 0 0,-5 5 501 0 0,0-3-489 0 0</inkml:trace>
</inkml:ink>
</file>

<file path=ppt/ink/ink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21.19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98 619 9527 0 0,'-1'0'24'0'0,"1"0"-1"0"0,-1 0 1 0 0,1 0-1 0 0,-1-1 1 0 0,1 1 0 0 0,0 0-1 0 0,-1 0 1 0 0,1-1-1 0 0,-1 1 1 0 0,1 0-1 0 0,0-1 1 0 0,-1 1-1 0 0,1 0 1 0 0,0-1-1 0 0,-1 1 1 0 0,1-1-1 0 0,0 1 1 0 0,0-1-1 0 0,-1 1 1 0 0,1-1-1 0 0,0 1 1 0 0,0 0-1 0 0,0-1 1 0 0,0 1 0 0 0,-1-1-1 0 0,1 1 1 0 0,0-1-1 0 0,0 1 1 0 0,0-1-1 0 0,0 1 1 0 0,0-1-1 0 0,0 0 1 0 0,1 1-1 0 0,-1-1 1 0 0,0 1-1 0 0,0 0 1 0 0,0-1-1 0 0,0 1 1 0 0,1-1-1 0 0,20-18 836 0 0,38-11 637 0 0,-54 28-1289 0 0,68-27 1335 0 0,106-25 0 0 0,53-20-174 0 0,370-137 449 0 0,-399 156-1502 0 0,2 9-1 0 0,327-30 0 0 0,-510 74-304 0 0,-14 0-2 0 0,0 1 0 0 0,-1 0 0 0 0,1 1 0 0 0,0-1 0 0 0,0 2 0 0 0,0-1 0 0 0,0 1-1 0 0,0 0 1 0 0,11 4 0 0 0,-19-5-6 0 0,0 0-1 0 0,1 0 0 0 0,-1 1 1 0 0,0-1-1 0 0,1 0 0 0 0,-1 1 1 0 0,0-1-1 0 0,0 1 0 0 0,0-1 1 0 0,1 0-1 0 0,-1 1 0 0 0,0-1 1 0 0,0 1-1 0 0,0-1 0 0 0,0 1 1 0 0,0-1-1 0 0,0 0 0 0 0,1 1 1 0 0,-1-1-1 0 0,0 1 0 0 0,0-1 1 0 0,0 1-1 0 0,-1-1 0 0 0,1 0 1 0 0,0 1-1 0 0,0-1 1 0 0,0 1-1 0 0,0-1 0 0 0,0 1 1 0 0,0-1-1 0 0,-1 0 0 0 0,1 1 1 0 0,0-1-1 0 0,0 1 0 0 0,-1-1 1 0 0,1 0-1 0 0,0 1 0 0 0,-1-1 1 0 0,1 0-1 0 0,0 1 0 0 0,-1-1 1 0 0,1 0-1 0 0,0 0 0 0 0,-1 1 1 0 0,1-1-1 0 0,-1 0 0 0 0,-19 15-4 0 0,-146 80 180 0 0,18-12-44 0 0,-19 10-129 0 0,-188 73 1 0 0,36-18 11 0 0,-125 58 171 0 0,-78 40 986 0 0,505-237-1092 0 0,0 1-1 0 0,0 1 1 0 0,1 1 0 0 0,0 0 0 0 0,-13 14 0 0 0,23-21-50 0 0,1 1 0 0 0,-1 0 0 0 0,2 1 0 0 0,-1-1 0 0 0,1 1 0 0 0,-1 0 0 0 0,2 0 0 0 0,-1 0 0 0 0,1 0 0 0 0,0 1 0 0 0,1-1 0 0 0,0 1 0 0 0,0 0 0 0 0,1-1 0 0 0,-1 10 0 0 0,1-14-27 0 0,1 0-1 0 0,0 0 0 0 0,0 1 1 0 0,0-1-1 0 0,1 0 0 0 0,-1 0 1 0 0,1 0-1 0 0,0 0 0 0 0,-1-1 1 0 0,1 1-1 0 0,1 0 0 0 0,-1 0 1 0 0,0 0-1 0 0,1-1 0 0 0,-1 1 1 0 0,1-1-1 0 0,0 1 1 0 0,0-1-1 0 0,0 0 0 0 0,2 3 1 0 0,0-3 1 0 0,0 1 1 0 0,-1-1 0 0 0,1 0 0 0 0,0 0-1 0 0,0-1 1 0 0,0 1 0 0 0,0-1 0 0 0,1 0 0 0 0,-1 0-1 0 0,0 0 1 0 0,0-1 0 0 0,8 1 0 0 0,2-2 6 0 0,0 1 0 0 0,1-2 1 0 0,-1 0-1 0 0,0-1 0 0 0,0 0 1 0 0,-1-1-1 0 0,20-9 0 0 0,119-55 68 0 0,3 7 0 0 0,211-55 0 0 0,-195 73-134 0 0,-3-7 0 0 0,273-120-1 0 0,-291 105 11 0 0,308-86 0 0 0,175 19-25 0 0,-489 114 16 0 0,-253 33-22 0 0,-51 23 75 0 0,-270 104 0 0 0,-201 102 0 0 0,49-19 0 0 0,559-216 0 0 0,-66 27 0 0 0,-168 94 0 0 0,253-127 5 0 0,-1 0 0 0 0,1 0 0 0 0,0 0 0 0 0,0 1-1 0 0,0 0 1 0 0,0 0 0 0 0,1 0 0 0 0,0 0 0 0 0,0 1 0 0 0,0-1-1 0 0,0 1 1 0 0,1 0 0 0 0,-1 0 0 0 0,-1 7 0 0 0,3-11-2 0 0,1 1 0 0 0,0 0 0 0 0,-1 0 0 0 0,1-1-1 0 0,0 1 1 0 0,0 0 0 0 0,0 0 0 0 0,0 0 0 0 0,1-1 0 0 0,-1 1 0 0 0,1 0 0 0 0,-1 0 0 0 0,1-1 0 0 0,-1 1 0 0 0,1 0 0 0 0,0-1 0 0 0,0 1-1 0 0,1 1 1 0 0,0 0 0 0 0,0-1-1 0 0,1 0 1 0 0,-1 0-1 0 0,0 0 1 0 0,1 0-1 0 0,0-1 1 0 0,-1 1-1 0 0,1-1 1 0 0,0 0-1 0 0,0 1 1 0 0,0-1-1 0 0,0 0 1 0 0,-1-1-1 0 0,5 2 0 0 0,31 3 22 0 0,0-2 0 0 0,0-1 0 0 0,0-2-1 0 0,0-1 1 0 0,-1-3 0 0 0,1 0-1 0 0,-1-3 1 0 0,48-14 0 0 0,269-104 17 0 0,-31 9-21 0 0,-150 69-97 0 0,-92 28 15 0 0,-1-4 0 0 0,115-50 0 0 0,-24-15-17 0 0,84-37-67 0 0,321-99-155 0 0,-558 217 301 0 0,102-45-38 0 0,-3-5 0 0 0,121-79 0 0 0,-5 2 5 0 0,-213 125 33 0 0,-15 7 0 0 0,0 0 0 0 0,0 0 0 0 0,0 0 0 0 0,0-1 0 0 0,-1 1 0 0 0,1-1 0 0 0,-1 0 0 0 0,1 0 0 0 0,-1-1 0 0 0,0 0 0 0 0,-1 1 0 0 0,5-6 0 0 0,-8 8 1 0 0,-1 1 0 0 0,1-1-1 0 0,0 1 1 0 0,-1 0 0 0 0,1-1-1 0 0,0 1 1 0 0,-1 0 0 0 0,1 0 0 0 0,-1-1-1 0 0,1 1 1 0 0,-1 0 0 0 0,1 0-1 0 0,0 0 1 0 0,-1-1 0 0 0,1 1 0 0 0,-1 0-1 0 0,1 0 1 0 0,-1 0 0 0 0,1 0-1 0 0,-1 0 1 0 0,1 0 0 0 0,-1 0 0 0 0,1 0-1 0 0,-1 0 1 0 0,1 0 0 0 0,-1 0-1 0 0,1 0 1 0 0,-1 0 0 0 0,1 1 0 0 0,-1-1-1 0 0,1 0 1 0 0,-1 0 0 0 0,0 1-1 0 0,-21 4 71 0 0,-63 24 71 0 0,-161 81 1 0 0,148-63-107 0 0,-807 401 47 0 0,519-254-49 0 0,377-189-34 0 0,-53 25 105 0 0,1 3 0 0 0,-85 61 0 0 0,143-92-100 0 0,0 0 0 0 0,0 0 0 0 0,0 1 0 0 0,0-1 0 0 0,0 1 0 0 0,1 0 0 0 0,-1-1 0 0 0,1 1 0 0 0,0 0 0 0 0,-1 0 0 0 0,2 1 0 0 0,-1-1 0 0 0,0 0 0 0 0,1 1 0 0 0,-1-1 0 0 0,1 1 0 0 0,0 0 0 0 0,0-1 0 0 0,1 1 0 0 0,-1 0 0 0 0,1-1-1 0 0,-1 1 1 0 0,1 0 0 0 0,0 0 0 0 0,1-1 0 0 0,-1 1 0 0 0,1 0 0 0 0,0-1 0 0 0,-1 1 0 0 0,2 0 0 0 0,2 6 0 0 0,-1-5 1 0 0,0 0 1 0 0,1 0-1 0 0,0 0 0 0 0,0-1 1 0 0,0 0-1 0 0,0 1 0 0 0,1-1 1 0 0,0-1-1 0 0,0 1 0 0 0,0-1 1 0 0,0 0-1 0 0,1 0 0 0 0,-1 0 1 0 0,1-1-1 0 0,-1 0 0 0 0,1 0 1 0 0,0 0-1 0 0,0-1 0 0 0,8 1 0 0 0,17 0 27 0 0,-1-2 0 0 0,1-2-1 0 0,0-1 1 0 0,-1-1 0 0 0,54-14-1 0 0,-22 5-4 0 0,636-138 54 0 0,-666 145-97 0 0,261-56-147 0 0,-204 40 71 0 0,115-46 0 0 0,151-100-22 0 0,-9 5-6 0 0,-327 156 119 0 0,-13 5 0 0 0,-1 0 0 0 0,1 0 0 0 0,-1 0 0 0 0,0-1 0 0 0,0 1 0 0 0,9-7 0 0 0,-73 14 107 0 0,-732 208 114 0 0,757-202-221 0 0,12-6 0 0 0,0 2 0 0 0,1 1 0 0 0,0 0 0 0 0,0 1 0 0 0,-37 24 0 0 0,56-32 1 0 0,0 0 0 0 0,1 0 0 0 0,-1 0 0 0 0,0 0-1 0 0,1 1 1 0 0,-1-1 0 0 0,1 1 0 0 0,-1-1 0 0 0,1 1 0 0 0,0-1 0 0 0,-1 1 0 0 0,1 0-1 0 0,0-1 1 0 0,0 1 0 0 0,0 0 0 0 0,1 0 0 0 0,-1 0 0 0 0,0 0 0 0 0,1 0 0 0 0,-1 0-1 0 0,0 4 1 0 0,2-5 1 0 0,-1 1 1 0 0,1-1-1 0 0,0 1 0 0 0,0 0 0 0 0,0-1 0 0 0,0 0 0 0 0,0 1 0 0 0,0-1 1 0 0,0 0-1 0 0,0 1 0 0 0,0-1 0 0 0,1 0 0 0 0,-1 0 0 0 0,0 0 0 0 0,1 0 1 0 0,-1 0-1 0 0,1 0 0 0 0,-1-1 0 0 0,1 1 0 0 0,1 0 0 0 0,14 5 21 0 0,0-1 0 0 0,-1 0 0 0 0,33 3 0 0 0,-44-7-19 0 0,136 13-14 0 0,150-4 1 0 0,-152-8-180 0 0,182 25 1 0 0,-239-15 97 0 0,147 27-2408 0 0,-164-24-5059 0 0</inkml:trace>
</inkml:ink>
</file>

<file path=ppt/ink/ink3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8"/>
    </inkml:context>
    <inkml:brush xml:id="br0">
      <inkml:brushProperty name="width" value="0.1" units="cm"/>
      <inkml:brushProperty name="height" value="0.1" units="cm"/>
      <inkml:brushProperty name="color" value="#004F8B"/>
    </inkml:brush>
  </inkml:definitions>
  <inkml:trace contextRef="#ctx0" brushRef="#br0">568 1 3223 0 0,'0'0'15031'0'0,"-42"-1"-13600"0"0,5 5-1018 0 0,1 0 0 0 0,1 3 1 0 0,-1 1-1 0 0,-42 15 0 0 0,70-18-342 0 0,0-1-1 0 0,0 1 1 0 0,1 0 0 0 0,-1 0-1 0 0,1 1 1 0 0,0 0-1 0 0,1 1 1 0 0,-1-1-1 0 0,1 1 1 0 0,-7 11 0 0 0,-9 14 157 0 0,-18 37 1 0 0,31-54-151 0 0,2-3-33 0 0,-1-1 1 0 0,-1 0-1 0 0,1 0 0 0 0,-12 9 0 0 0,13-14-11 0 0,0 2-1 0 0,0-1 0 0 0,1 1 1 0 0,-1 0-1 0 0,2 0 1 0 0,-1 0-1 0 0,1 1 0 0 0,1 0 1 0 0,-6 14-1 0 0,3-1-33 0 0,1-4 0 0 0,1 0 0 0 0,0 0 0 0 0,2 0 0 0 0,-2 22 0 0 0,5-33 0 0 0,0 0 0 0 0,0 0 0 0 0,1-1 0 0 0,0 1 0 0 0,1 0 0 0 0,-1-1 0 0 0,1 1 0 0 0,0-1 0 0 0,1 0 0 0 0,0 1 0 0 0,0-1 0 0 0,0-1 0 0 0,1 1 0 0 0,-1 0 0 0 0,7 7 0 0 0,0-2-38 0 0,-5-4-118 0 0,0-1 1 0 0,0 1 0 0 0,1-1 0 0 0,-1 0-1 0 0,2-1 1 0 0,-1 1 0 0 0,1-1-1 0 0,10 6 1 0 0,-10-9-1345 0 0</inkml:trace>
</inkml:ink>
</file>

<file path=ppt/ink/ink3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6.999"/>
    </inkml:context>
    <inkml:brush xml:id="br0">
      <inkml:brushProperty name="width" value="0.1" units="cm"/>
      <inkml:brushProperty name="height" value="0.1" units="cm"/>
      <inkml:brushProperty name="color" value="#004F8B"/>
    </inkml:brush>
  </inkml:definitions>
  <inkml:trace contextRef="#ctx0" brushRef="#br0">18 1 11231 0 0,'0'0'9351'0'0,"-14"30"-6817"0"0,11 14-2005 0 0,3 1 0 0 0,1-1-1 0 0,11 67 1 0 0,-12-108-543 0 0,1 1 0 0 0,0 0 1 0 0,0-1-1 0 0,0 1 0 0 0,0-1 0 0 0,0 1 0 0 0,1-1 0 0 0,0 0 1 0 0,-1 1-1 0 0,1-1 0 0 0,0 0 0 0 0,1 0 0 0 0,-1 0 0 0 0,0-1 0 0 0,1 1 1 0 0,4 3-1 0 0,11 3-2870 0 0,4-5-3694 0 0</inkml:trace>
</inkml:ink>
</file>

<file path=ppt/ink/ink3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
    </inkml:context>
    <inkml:brush xml:id="br0">
      <inkml:brushProperty name="width" value="0.1" units="cm"/>
      <inkml:brushProperty name="height" value="0.1" units="cm"/>
      <inkml:brushProperty name="color" value="#004F8B"/>
    </inkml:brush>
  </inkml:definitions>
  <inkml:trace contextRef="#ctx0" brushRef="#br0">13 55 12895 0 0,'-12'9'10462'0'0,"12"-9"-10426"0"0,0-1-1 0 0,0 1 1 0 0,0-1-1 0 0,0 1 0 0 0,0-1 1 0 0,0 0-1 0 0,0 1 1 0 0,0-1-1 0 0,0 1 0 0 0,0-1 1 0 0,0 1-1 0 0,0-1 1 0 0,0 1-1 0 0,0-1 0 0 0,1 1 1 0 0,-1-1-1 0 0,0 1 1 0 0,0 0-1 0 0,1-1 0 0 0,-1 1 1 0 0,0-1-1 0 0,1 1 1 0 0,-1-1-1 0 0,0 1 0 0 0,1 0 1 0 0,-1-1-1 0 0,0 1 1 0 0,1 0-1 0 0,-1 0 0 0 0,1-1 1 0 0,-1 1-1 0 0,1 0 1 0 0,-1 0-1 0 0,1-1 0 0 0,17-7 427 0 0,0 1-1 0 0,0 0 1 0 0,0 2-1 0 0,0 0 0 0 0,1 0 1 0 0,30-1-1 0 0,-10 2-283 0 0,0 3-1 0 0,48 3 1 0 0,-58 6-42 0 0,9 2-1702 0 0,-37-10 1321 0 0,0 0 0 0 0,0 0 0 0 0,0 0 1 0 0,1 0-1 0 0,-1 0 0 0 0,0 0 0 0 0,0-1 1 0 0,0 1-1 0 0,0 0 0 0 0,0-1 0 0 0,0 1 1 0 0,0-1-1 0 0,0 1 0 0 0,0-1 0 0 0,0 0 1 0 0,0 1-1 0 0,1-2 0 0 0,2-3-1327 0 0</inkml:trace>
</inkml:ink>
</file>

<file path=ppt/ink/ink3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1"/>
    </inkml:context>
    <inkml:brush xml:id="br0">
      <inkml:brushProperty name="width" value="0.1" units="cm"/>
      <inkml:brushProperty name="height" value="0.1" units="cm"/>
      <inkml:brushProperty name="color" value="#004F8B"/>
    </inkml:brush>
  </inkml:definitions>
  <inkml:trace contextRef="#ctx0" brushRef="#br0">10 74 5983 0 0,'-3'-7'13788'0'0,"-4"-24"-11029"0"0,8 30-2614 0 0,1-1 0 0 0,-1 0 1 0 0,0 0-1 0 0,1 0 0 0 0,-1 0 1 0 0,1 1-1 0 0,-1-1 0 0 0,1 1 1 0 0,0-1-1 0 0,0 1 0 0 0,-1 0 1 0 0,1 0-1 0 0,0-1 0 0 0,0 1 1 0 0,0 1-1 0 0,1-1 0 0 0,-1 0 1 0 0,0 0-1 0 0,0 1 0 0 0,0-1 1 0 0,4 1-1 0 0,55-8 1113 0 0,-52 7-1153 0 0,16 1-520 0 0,1 2 0 0 0,0 0 0 0 0,-1 2 0 0 0,48 12 0 0 0,-39-7-3399 0 0,-15-6-4076 0 0</inkml:trace>
</inkml:ink>
</file>

<file path=ppt/ink/ink3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2"/>
    </inkml:context>
    <inkml:brush xml:id="br0">
      <inkml:brushProperty name="width" value="0.1" units="cm"/>
      <inkml:brushProperty name="height" value="0.1" units="cm"/>
      <inkml:brushProperty name="color" value="#004F8B"/>
    </inkml:brush>
  </inkml:definitions>
  <inkml:trace contextRef="#ctx0" brushRef="#br0">164 51 13391 0 0,'0'0'1591'0'0,"-34"-12"4562"0"0,-70 1-3793 0 0,103 11-2400 0 0,0 0 1 0 0,0 0-1 0 0,-1 0 0 0 0,1 0 0 0 0,0 0 0 0 0,0-1 1 0 0,0 1-1 0 0,-1 0 0 0 0,1-1 0 0 0,0 1 1 0 0,0-1-1 0 0,0 1 0 0 0,0-1 0 0 0,0 0 0 0 0,0 1 1 0 0,0-1-1 0 0,0 0 0 0 0,0 0 0 0 0,-1-1 1 0 0,1 1-148 0 0,1 1 1 0 0,0-1 0 0 0,0 0 0 0 0,-1 0 0 0 0,1 0 0 0 0,0 1 0 0 0,0-1-1 0 0,0 0 1 0 0,0 0 0 0 0,0 1 0 0 0,0-1 0 0 0,0 0 0 0 0,0 0 0 0 0,0 0-1 0 0,1 1 1 0 0,-1-1 0 0 0,0 0 0 0 0,0 0 0 0 0,1 1 0 0 0,-1-1 0 0 0,1-1 0 0 0</inkml:trace>
</inkml:ink>
</file>

<file path=ppt/ink/ink3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3"/>
    </inkml:context>
    <inkml:brush xml:id="br0">
      <inkml:brushProperty name="width" value="0.1" units="cm"/>
      <inkml:brushProperty name="height" value="0.1" units="cm"/>
      <inkml:brushProperty name="color" value="#004F8B"/>
    </inkml:brush>
  </inkml:definitions>
  <inkml:trace contextRef="#ctx0" brushRef="#br0">75 63 9527 0 0,'0'0'432'0'0,"-40"-11"6234"0"0,28 8-2199 0 0,10 2-4328 0 0,1 1 0 0 0,0-1 0 0 0,-1 0 0 0 0,1 1 0 0 0,0-1 0 0 0,-1 0 0 0 0,1 0 0 0 0,0 0 0 0 0,0 0 0 0 0,0 0 0 0 0,0 0 0 0 0,0 0 0 0 0,0 0 0 0 0,0-1 0 0 0,0 1 0 0 0,1 0 0 0 0,-1 0 0 0 0,0-1 0 0 0,1 1 0 0 0,-1-1 0 0 0,0-1 0 0 0,2 2-64 0 0,0 0-1 0 0,-1 1 1 0 0,1-1 0 0 0,0 0 0 0 0,0 0 0 0 0,-1 1 0 0 0,1-1-1 0 0,0 0 1 0 0,0 1 0 0 0,0-1 0 0 0,0 1 0 0 0,0 0-1 0 0,0-1 1 0 0,0 1 0 0 0,0-1 0 0 0,0 1 0 0 0,0 0 0 0 0,0 0-1 0 0,0 0 1 0 0,0 0 0 0 0,2 0 0 0 0,23-3 485 0 0,46-3 866 0 0,-54 4-1365 0 0,0 0 0 0 0,0 1 0 0 0,0 1 0 0 0,18 2 0 0 0,19 1-3502 0 0,-39-5 1570 0 0</inkml:trace>
</inkml:ink>
</file>

<file path=ppt/ink/ink3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4"/>
    </inkml:context>
    <inkml:brush xml:id="br0">
      <inkml:brushProperty name="width" value="0.1" units="cm"/>
      <inkml:brushProperty name="height" value="0.1" units="cm"/>
      <inkml:brushProperty name="color" value="#004F8B"/>
    </inkml:brush>
  </inkml:definitions>
  <inkml:trace contextRef="#ctx0" brushRef="#br0">1 308 3679 0 0,'0'0'12992'0'0,"16"-37"-10888"0"0,-13 24-1881 0 0,1 1 0 0 0,0-1-1 0 0,0 1 1 0 0,1 0 0 0 0,1 1 0 0 0,0-1 0 0 0,0 1-1 0 0,2 1 1 0 0,-1-1 0 0 0,1 1 0 0 0,0 0-1 0 0,1 1 1 0 0,0 0 0 0 0,1 0 0 0 0,0 1-1 0 0,0 0 1 0 0,18-9 0 0 0,-9 5-19 0 0,2 2 1 0 0,-1 1 0 0 0,1 0-1 0 0,0 2 1 0 0,1 0 0 0 0,0 1-1 0 0,0 2 1 0 0,0 0-1 0 0,30-1 1 0 0,-48 5-171 0 0,0-1 0 0 0,-1 1 0 0 0,1 0 0 0 0,0 1 1 0 0,-1-1-1 0 0,1 1 0 0 0,0-1 0 0 0,-1 1 0 0 0,1 0 0 0 0,-1 1 0 0 0,1-1 0 0 0,-1 0 0 0 0,0 1 0 0 0,0 0 0 0 0,1 0 0 0 0,-1 0 0 0 0,-1 0 1 0 0,1 0-1 0 0,0 1 0 0 0,0-1 0 0 0,-1 1 0 0 0,4 4 0 0 0,33 29 406 0 0,-37-35-489 0 0,0 1 0 0 0,0-1 0 0 0,0 0 0 0 0,0 0 0 0 0,0 0 0 0 0,1 0 0 0 0,-1 0 0 0 0,0 0 0 0 0,1-1-1 0 0,-1 1 1 0 0,0-1 0 0 0,1 1 0 0 0,-1-1 0 0 0,1 0 0 0 0,-1 0 0 0 0,1 0 0 0 0,-1-1 0 0 0,0 1 0 0 0,5-1 0 0 0,-1-4-738 0 0</inkml:trace>
</inkml:ink>
</file>

<file path=ppt/ink/ink3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5"/>
    </inkml:context>
    <inkml:brush xml:id="br0">
      <inkml:brushProperty name="width" value="0.1" units="cm"/>
      <inkml:brushProperty name="height" value="0.1" units="cm"/>
      <inkml:brushProperty name="color" value="#004F8B"/>
    </inkml:brush>
  </inkml:definitions>
  <inkml:trace contextRef="#ctx0" brushRef="#br0">36 3 8663 0 0,'-5'-2'13816'0'0,"-3"26"-13718"0"0,2 1-1 0 0,0 0 0 0 0,2 0 1 0 0,1 0-1 0 0,1 1 0 0 0,1 0 0 0 0,1-1 1 0 0,1 1-1 0 0,2-1 0 0 0,0 0 1 0 0,2 1-1 0 0,9 28 0 0 0,-4-41-3812 0 0</inkml:trace>
</inkml:ink>
</file>

<file path=ppt/ink/ink3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6"/>
    </inkml:context>
    <inkml:brush xml:id="br0">
      <inkml:brushProperty name="width" value="0.1" units="cm"/>
      <inkml:brushProperty name="height" value="0.1" units="cm"/>
      <inkml:brushProperty name="color" value="#004F8B"/>
    </inkml:brush>
  </inkml:definitions>
  <inkml:trace contextRef="#ctx0" brushRef="#br0">0 13 5063 0 0,'12'3'8781'0'0,"15"4"-6404"0"0,15-7 255 0 0,23-11 1149 0 0,-48 7-2663 0 0,1 1 1 0 0,29-2 0 0 0,-46 5-579 0 0,15 8-486 0 0,-14-7-171 0 0,1 0-349 0 0,0-1 0 0 0,0 1 1 0 0,0 0-1 0 0,0-1 0 0 0,0 0 0 0 0,0 0 0 0 0,0 0 0 0 0,0 0 0 0 0,5-1 1 0 0,-1-1-1217 0 0</inkml:trace>
</inkml:ink>
</file>

<file path=ppt/ink/ink3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7"/>
    </inkml:context>
    <inkml:brush xml:id="br0">
      <inkml:brushProperty name="width" value="0.1" units="cm"/>
      <inkml:brushProperty name="height" value="0.1" units="cm"/>
      <inkml:brushProperty name="color" value="#004F8B"/>
    </inkml:brush>
  </inkml:definitions>
  <inkml:trace contextRef="#ctx0" brushRef="#br0">1 19 5527 0 0,'7'1'9418'0'0,"23"-1"-6169"0"0,104-10 2966 0 0,70 1-6100 0 0,-151 9-2139 0 0,-37 0 275 0 0</inkml:trace>
</inkml:ink>
</file>

<file path=ppt/ink/ink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23.800"/>
    </inkml:context>
    <inkml:brush xml:id="br0">
      <inkml:brushProperty name="width" value="0.1" units="cm"/>
      <inkml:brushProperty name="height" value="0.1" units="cm"/>
      <inkml:brushProperty name="color" value="#004F8B"/>
    </inkml:brush>
  </inkml:definitions>
  <inkml:trace contextRef="#ctx0" brushRef="#br0">47 1 1839 0 0,'-7'8'14544'0'0,"0"21"-11220"0"0,-4 32-2848 0 0,1 3 242 0 0,3 0-1 0 0,3 0 0 0 0,6 109 0 0 0,-1-159-709 0 0,-1-10-1 0 0,0 0 0 0 0,0 0 0 0 0,1 0 0 0 0,0 1 0 0 0,0-1 0 0 0,0 0 0 0 0,0 0 0 0 0,0 0 0 0 0,1 0 0 0 0,0 0 0 0 0,2 4 0 0 0,-3-8 3 0 0,-1 1 0 0 0,1-1 0 0 0,0 0 0 0 0,-1 0 0 0 0,1 0-1 0 0,0 0 1 0 0,-1 0 0 0 0,1 0 0 0 0,0 0 0 0 0,-1 0-1 0 0,1 0 1 0 0,0 0 0 0 0,-1 0 0 0 0,1 0 0 0 0,0 0-1 0 0,-1 0 1 0 0,1 0 0 0 0,0-1 0 0 0,-1 1 0 0 0,1 0-1 0 0,-1-1 1 0 0,1 1 0 0 0,0 0 0 0 0,-1-1 0 0 0,1 1-1 0 0,-1-1 1 0 0,1 1 0 0 0,-1-1 0 0 0,1 1 0 0 0,-1-1-1 0 0,0 1 1 0 0,1-1 0 0 0,19-19 366 0 0,-19 19-308 0 0,4-5 3 0 0,1 1 0 0 0,-1 0 0 0 0,1 0 0 0 0,0 0 0 0 0,0 1 0 0 0,0 0 0 0 0,1 0 0 0 0,0 0 0 0 0,-1 1 0 0 0,1 0 0 0 0,0 1 0 0 0,1-1 0 0 0,-1 1 0 0 0,0 1 0 0 0,11-2 0 0 0,-9 3-64 0 0,0 0 0 0 0,-1 1 0 0 0,1 0 0 0 0,0 0-1 0 0,0 1 1 0 0,0 0 0 0 0,-1 1 0 0 0,1 0 0 0 0,-1 0 0 0 0,0 0 0 0 0,0 1 0 0 0,13 9 0 0 0,-14-8 1 0 0,-1-1 1 0 0,1 1 0 0 0,-1 0-1 0 0,0 1 1 0 0,-1-1-1 0 0,1 1 1 0 0,-1 0 0 0 0,-1 1-1 0 0,1-1 1 0 0,-1 1-1 0 0,0 0 1 0 0,0 0 0 0 0,-1 0-1 0 0,0 0 1 0 0,0 1-1 0 0,-1-1 1 0 0,0 1 0 0 0,0 0-1 0 0,0 8 1 0 0,-1-10 9 0 0,-1 0 0 0 0,0 0 0 0 0,-1 0 1 0 0,0 0-1 0 0,1-1 0 0 0,-2 1 0 0 0,1 0 0 0 0,-1 0 1 0 0,0-1-1 0 0,0 1 0 0 0,0-1 0 0 0,-1 0 0 0 0,0 1 1 0 0,0-1-1 0 0,0 0 0 0 0,-1-1 0 0 0,1 1 0 0 0,-1-1 1 0 0,-1 1-1 0 0,1-1 0 0 0,0 0 0 0 0,-1-1 0 0 0,0 1 1 0 0,0-1-1 0 0,-10 5 0 0 0,9-4 23 0 0,-1-1-1 0 0,0 0 1 0 0,0-1-1 0 0,0 1 1 0 0,0-1-1 0 0,0-1 1 0 0,0 1-1 0 0,-1-1 1 0 0,1 0 0 0 0,0-1-1 0 0,-1 0 1 0 0,1 0-1 0 0,0-1 1 0 0,-1 0-1 0 0,1 0 1 0 0,0 0-1 0 0,0-1 1 0 0,0 0-1 0 0,0-1 1 0 0,0 1 0 0 0,-11-7-1 0 0,17 8-11 0 0,2-1-354 0 0,0 0 89 0 0,0-1 1 0 0,0 1 0 0 0,0 0 0 0 0,1 0-1 0 0,-1 0 1 0 0,1 0 0 0 0,-1 0 0 0 0,1 0 0 0 0,0 0-1 0 0,-1 1 1 0 0,1-1 0 0 0,0 1 0 0 0,4-3-1 0 0,-3 2-347 0 0,9-7-1400 0 0</inkml:trace>
</inkml:ink>
</file>

<file path=ppt/ink/ink3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8"/>
    </inkml:context>
    <inkml:brush xml:id="br0">
      <inkml:brushProperty name="width" value="0.1" units="cm"/>
      <inkml:brushProperty name="height" value="0.1" units="cm"/>
      <inkml:brushProperty name="color" value="#004F8B"/>
    </inkml:brush>
  </inkml:definitions>
  <inkml:trace contextRef="#ctx0" brushRef="#br0">1 39 6391 0 0,'9'-5'13322'0'0,"34"-16"-12266"0"0,-25 17-765 0 0,0 0 0 0 0,0 2 0 0 0,1 0 0 0 0,-1 2 0 0 0,0 0 0 0 0,1 1 0 0 0,-1 0 0 0 0,0 2 0 0 0,27 6 0 0 0,-33-6-213 0 0,0 1 1 0 0,-1 1-1 0 0,0 0 1 0 0,0 0-1 0 0,0 1 0 0 0,0 1 1 0 0,-1 0-1 0 0,0 0 1 0 0,0 1-1 0 0,-1 0 0 0 0,0 0 1 0 0,-1 1-1 0 0,0 1 1 0 0,14 19-1 0 0,-7-1-45 0 0,-1 1-1 0 0,-1 1 1 0 0,-1 0-1 0 0,-2 0 1 0 0,8 45-1 0 0,-6-29-19 0 0,-10-41-813 0 0,5 22-7889 0 0</inkml:trace>
</inkml:ink>
</file>

<file path=ppt/ink/ink3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09"/>
    </inkml:context>
    <inkml:brush xml:id="br0">
      <inkml:brushProperty name="width" value="0.1" units="cm"/>
      <inkml:brushProperty name="height" value="0.1" units="cm"/>
      <inkml:brushProperty name="color" value="#004F8B"/>
    </inkml:brush>
  </inkml:definitions>
  <inkml:trace contextRef="#ctx0" brushRef="#br0">0 29 9359 0 0,'13'-28'14239'0'0,"-8"47"-13876"0"0,-1 0 0 0 0,-1 1 0 0 0,-1-1-1 0 0,-1 1 1 0 0,-1 23 0 0 0,-1-17-319 0 0,2-1-1 0 0,6 42 1 0 0,-4-53-316 0 0,-1-4 383 0 0,0-1 0 0 0,0 1 0 0 0,0-1 0 0 0,2 0 0 0 0,-1 0 0 0 0,6 10 0 0 0,-8-17-263 0 0,0-1 1 0 0,0 1 0 0 0,1-1-1 0 0,-1 1 1 0 0,1-1-1 0 0,-1 1 1 0 0,1-1-1 0 0,-1 0 1 0 0,1 0-1 0 0,0 0 1 0 0,0 0 0 0 0,-1 0-1 0 0,1 0 1 0 0,0 0-1 0 0,0 0 1 0 0,0-1-1 0 0,0 1 1 0 0,0-1 0 0 0,0 0-1 0 0,0 1 1 0 0,0-1-1 0 0,0 0 1 0 0,0 0-1 0 0,0 0 1 0 0,0 0 0 0 0,0-1-1 0 0,0 1 1 0 0,0-1-1 0 0,0 1 1 0 0,0-1-1 0 0,0 1 1 0 0,0-1-1 0 0,0 0 1 0 0,-1 0 0 0 0,3-1-1 0 0,3-2-2666 0 0</inkml:trace>
</inkml:ink>
</file>

<file path=ppt/ink/ink3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0"/>
    </inkml:context>
    <inkml:brush xml:id="br0">
      <inkml:brushProperty name="width" value="0.1" units="cm"/>
      <inkml:brushProperty name="height" value="0.1" units="cm"/>
      <inkml:brushProperty name="color" value="#004F8B"/>
    </inkml:brush>
  </inkml:definitions>
  <inkml:trace contextRef="#ctx0" brushRef="#br0">0 68 5063 0 0,'0'0'9436'0'0,"12"-38"-1996"0"0,-9 36-7155 0 0,0 0-1 0 0,0 0 1 0 0,0 0-1 0 0,0 0 1 0 0,1 1-1 0 0,-1-1 1 0 0,1 1-1 0 0,-1 0 0 0 0,1 0 1 0 0,-1 0-1 0 0,7 0 1 0 0,46-3 710 0 0,-39 3-785 0 0,10-1-2 0 0,14-1-60 0 0,0 1 0 0 0,1 2 0 0 0,-1 2 0 0 0,61 10 0 0 0,-86-7-53 0 0,-15-4-194 0 0,0-1-1 0 0,0 1 1 0 0,1 0 0 0 0,-1-1-1 0 0,0 0 1 0 0,1 1 0 0 0,-1-1-1 0 0,1 0 1 0 0,-1 0 0 0 0,0 0-1 0 0,1 0 1 0 0,-1 0 0 0 0,1 0-1 0 0,-1 0 1 0 0,0 0 0 0 0,1 0-1 0 0,-1-1 1 0 0,2 0 0 0 0,13-19-5969 0 0</inkml:trace>
</inkml:ink>
</file>

<file path=ppt/ink/ink3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1"/>
    </inkml:context>
    <inkml:brush xml:id="br0">
      <inkml:brushProperty name="width" value="0.1" units="cm"/>
      <inkml:brushProperty name="height" value="0.1" units="cm"/>
      <inkml:brushProperty name="color" value="#004F8B"/>
    </inkml:brush>
  </inkml:definitions>
  <inkml:trace contextRef="#ctx0" brushRef="#br0">0 63 6911 0 0,'2'-3'14634'0'0,"6"-2"-12905"0"0,153-32 1437 0 0,-109 30-3131 0 0,1 1-1 0 0,87 4 0 0 0,-111 1-1927 0 0,-18-1-70 0 0</inkml:trace>
</inkml:ink>
</file>

<file path=ppt/ink/ink3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2"/>
    </inkml:context>
    <inkml:brush xml:id="br0">
      <inkml:brushProperty name="width" value="0.1" units="cm"/>
      <inkml:brushProperty name="height" value="0.1" units="cm"/>
      <inkml:brushProperty name="color" value="#004F8B"/>
    </inkml:brush>
  </inkml:definitions>
  <inkml:trace contextRef="#ctx0" brushRef="#br0">1 30 2759 0 0,'0'0'18616'0'0,"7"-14"-17051"0"0,8 10-1416 0 0,0 0-1 0 0,0 1 0 0 0,0 1 1 0 0,0 1-1 0 0,1 0 0 0 0,-1 1 0 0 0,1 0 1 0 0,-1 1-1 0 0,29 6 0 0 0,22 0-2028 0 0</inkml:trace>
</inkml:ink>
</file>

<file path=ppt/ink/ink3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3"/>
    </inkml:context>
    <inkml:brush xml:id="br0">
      <inkml:brushProperty name="width" value="0.1" units="cm"/>
      <inkml:brushProperty name="height" value="0.1" units="cm"/>
      <inkml:brushProperty name="color" value="#004F8B"/>
    </inkml:brush>
  </inkml:definitions>
  <inkml:trace contextRef="#ctx0" brushRef="#br0">1 3 7631 0 0,'0'0'1706'0'0,"35"20"2963"0"0,-22-18-3931 0 0,0 0 0 0 0,0-1 1 0 0,0-1-1 0 0,-1 0 0 0 0,1-1 0 0 0,0 0 1 0 0,24-6-1 0 0,25-2 573 0 0,-29 5-1112 0 0,-12-2-3890 0 0</inkml:trace>
</inkml:ink>
</file>

<file path=ppt/ink/ink3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4"/>
    </inkml:context>
    <inkml:brush xml:id="br0">
      <inkml:brushProperty name="width" value="0.1" units="cm"/>
      <inkml:brushProperty name="height" value="0.1" units="cm"/>
      <inkml:brushProperty name="color" value="#004F8B"/>
    </inkml:brush>
  </inkml:definitions>
  <inkml:trace contextRef="#ctx0" brushRef="#br0">43 1 11431 0 0,'0'0'9622'0'0,"-10"18"-7720"0"0,6-14-1812 0 0,1 0 0 0 0,0 1-1 0 0,0-1 1 0 0,0 0 0 0 0,0 1 0 0 0,1 0-1 0 0,0 0 1 0 0,0-1 0 0 0,0 1-1 0 0,1 0 1 0 0,-1 1 0 0 0,1-1 0 0 0,1 0-1 0 0,-1 0 1 0 0,1 0 0 0 0,0 9 0 0 0,0 13 130 0 0,7 50 1 0 0,-6-67-221 0 0,2 22 75 0 0,-2-17-24 0 0,1-1 1 0 0,0 0 0 0 0,0 1-1 0 0,8 21 1 0 0,-9-34-68 0 0,0 0 0 0 0,-1-1 0 0 0,1 1-1 0 0,0-1 1 0 0,0 0 0 0 0,0 1 0 0 0,0-1 0 0 0,0 0-1 0 0,0 1 1 0 0,0-1 0 0 0,0 0 0 0 0,1 0 0 0 0,-1 0 0 0 0,0 0-1 0 0,1 0 1 0 0,-1 0 0 0 0,1 0 0 0 0,-1-1 0 0 0,1 1-1 0 0,-1-1 1 0 0,1 1 0 0 0,-1-1 0 0 0,1 1 0 0 0,0-1 0 0 0,-1 0-1 0 0,1 0 1 0 0,0 1 0 0 0,-1-1 0 0 0,1-1 0 0 0,0 1-1 0 0,-1 0 1 0 0,1 0 0 0 0,2-1 0 0 0,7-4-3576 0 0</inkml:trace>
</inkml:ink>
</file>

<file path=ppt/ink/ink3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5"/>
    </inkml:context>
    <inkml:brush xml:id="br0">
      <inkml:brushProperty name="width" value="0.1" units="cm"/>
      <inkml:brushProperty name="height" value="0.1" units="cm"/>
      <inkml:brushProperty name="color" value="#004F8B"/>
    </inkml:brush>
  </inkml:definitions>
  <inkml:trace contextRef="#ctx0" brushRef="#br0">5 94 6447 0 0,'-4'-1'12022'0'0,"28"-16"-9665"0"0,-8 11-1855 0 0,1 1 1 0 0,-1 1 0 0 0,1 0-1 0 0,0 1 1 0 0,0 1-1 0 0,0 0 1 0 0,0 2 0 0 0,0 0-1 0 0,18 2 1 0 0,34-2 513 0 0,37 8-593 0 0,-105-8-727 0 0,1 0 1 0 0,0-1-1 0 0,-1 1 1 0 0,1-1-1 0 0,0 0 1 0 0,-1 1-1 0 0,1-1 0 0 0,-1 0 1 0 0,1 0-1 0 0,-1 0 1 0 0,0 0-1 0 0,1 0 0 0 0,-1 0 1 0 0,0-1-1 0 0,0 1 1 0 0,0 0-1 0 0,0-1 0 0 0,0 1 1 0 0,0-1-1 0 0,0 1 1 0 0,0-1-1 0 0,0 1 1 0 0,-1-1-1 0 0,1 1 0 0 0,-1-1 1 0 0,1 0-1 0 0,-1 1 1 0 0,0-1-1 0 0,1 0 0 0 0,-1 1 1 0 0,0-4-1 0 0,1 1-58 0 0,3-10-1845 0 0</inkml:trace>
</inkml:ink>
</file>

<file path=ppt/ink/ink3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6"/>
    </inkml:context>
    <inkml:brush xml:id="br0">
      <inkml:brushProperty name="width" value="0.1" units="cm"/>
      <inkml:brushProperty name="height" value="0.1" units="cm"/>
      <inkml:brushProperty name="color" value="#004F8B"/>
    </inkml:brush>
  </inkml:definitions>
  <inkml:trace contextRef="#ctx0" brushRef="#br0">1 47 5527 0 0,'6'-1'9411'0'0,"23"-7"-6778"0"0,21 0-676 0 0,-18 2-467 0 0,0 1 0 0 0,41 0 0 0 0,150-9 700 0 0,-218 14-2083 0 0,1 0 0 0 0,-1 1-1 0 0,1-1 1 0 0,-1 1-1 0 0,0 0 1 0 0,1 1 0 0 0,5 1-1 0 0,7 2-1945 0 0,0-2-4644 0 0</inkml:trace>
</inkml:ink>
</file>

<file path=ppt/ink/ink3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7"/>
    </inkml:context>
    <inkml:brush xml:id="br0">
      <inkml:brushProperty name="width" value="0.1" units="cm"/>
      <inkml:brushProperty name="height" value="0.1" units="cm"/>
      <inkml:brushProperty name="color" value="#004F8B"/>
    </inkml:brush>
  </inkml:definitions>
  <inkml:trace contextRef="#ctx0" brushRef="#br0">1 50 10591 0 0,'35'-5'2403'0'0,"9"-7"4348"0"0,8-2-3122 0 0,14 5-1292 0 0,-49 6-2211 0 0,1 0 1 0 0,0 1-1 0 0,-1 1 1 0 0,32 1-1 0 0,6 7-3671 0 0,-46-5 1730 0 0</inkml:trace>
</inkml:ink>
</file>

<file path=ppt/ink/ink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24.181"/>
    </inkml:context>
    <inkml:brush xml:id="br0">
      <inkml:brushProperty name="width" value="0.1" units="cm"/>
      <inkml:brushProperty name="height" value="0.1" units="cm"/>
      <inkml:brushProperty name="color" value="#004F8B"/>
    </inkml:brush>
  </inkml:definitions>
  <inkml:trace contextRef="#ctx0" brushRef="#br0">1 5 15719 0 0,'8'-1'257'0'0,"0"-1"0"0"0,1 1 0 0 0,-1 1 0 0 0,1 0 0 0 0,-1 0 0 0 0,1 0 0 0 0,-1 1 0 0 0,0 0 0 0 0,1 1 0 0 0,-1 0 0 0 0,0 0 0 0 0,0 1 0 0 0,0 0 0 0 0,0 0 0 0 0,0 1 0 0 0,-1 0 0 0 0,0 0 0 0 0,0 1 0 0 0,0 0 0 0 0,10 10 0 0 0,0-1 240 0 0,-1 1-1 0 0,-1 1 0 0 0,-1 0 0 0 0,0 1 0 0 0,-1 1 1 0 0,21 36-1 0 0,-19-19-391 0 0,0 0 0 0 0,-3 1 0 0 0,-1 1 0 0 0,-1 0 0 0 0,-2 0-1 0 0,-2 0 1 0 0,-2 1 0 0 0,-1 0 0 0 0,-2 0 0 0 0,-3 43 0 0 0,-9 34 124 0 0,-4 0 0 0 0,-31 113 0 0 0,32-161-382 0 0,-26 102 250 0 0,4-61-4142 0 0,24-80-4134 0 0</inkml:trace>
</inkml:ink>
</file>

<file path=ppt/ink/ink3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8"/>
    </inkml:context>
    <inkml:brush xml:id="br0">
      <inkml:brushProperty name="width" value="0.1" units="cm"/>
      <inkml:brushProperty name="height" value="0.1" units="cm"/>
      <inkml:brushProperty name="color" value="#004F8B"/>
    </inkml:brush>
  </inkml:definitions>
  <inkml:trace contextRef="#ctx0" brushRef="#br0">1 1 6911 0 0,'4'10'206'0'0,"-3"-7"129"0"0,0-1-1 0 0,0 1 1 0 0,0 0-1 0 0,0 0 1 0 0,14 22 10580 0 0,12-19-7826 0 0,-14-5-2680 0 0,0 1 1 0 0,-1-2-1 0 0,1 0 0 0 0,0 0 1 0 0,-1-1-1 0 0,19-4 0 0 0,3-4-2742 0 0,1-4-3650 0 0,-16 4-1481 0 0</inkml:trace>
</inkml:ink>
</file>

<file path=ppt/ink/ink3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19"/>
    </inkml:context>
    <inkml:brush xml:id="br0">
      <inkml:brushProperty name="width" value="0.1" units="cm"/>
      <inkml:brushProperty name="height" value="0.1" units="cm"/>
      <inkml:brushProperty name="color" value="#004F8B"/>
    </inkml:brush>
  </inkml:definitions>
  <inkml:trace contextRef="#ctx0" brushRef="#br0">42 1 9215 0 0,'-1'4'10697'0'0,"-3"22"-9027"0"0,-12 155 2213 0 0,8-101-3214 0 0,1-25-486 0 0,3 0 1 0 0,3 1 0 0 0,6 67-1 0 0,-5-121-143 0 0,1 1 0 0 0,-1 0 0 0 0,1 0 0 0 0,-1 0 0 0 0,1-1 0 0 0,0 1 0 0 0,0 0 0 0 0,0-1 0 0 0,3 6 0 0 0,-3-8-121 0 0,-1 1 0 0 0,1-1 0 0 0,0 1 0 0 0,-1-1 0 0 0,1 0 0 0 0,0 1 0 0 0,0-1 0 0 0,0 0 0 0 0,-1 1 0 0 0,1-1 0 0 0,0 0 0 0 0,0 0 0 0 0,0 0 0 0 0,-1 0 0 0 0,1 0 0 0 0,0 0 0 0 0,0 0 0 0 0,0 0 0 0 0,-1 0 0 0 0,1 0 0 0 0,0 0 0 0 0,0 0 0 0 0,0 0 0 0 0,-1-1 0 0 0,1 1 0 0 0,0 0 0 0 0,0-1 0 0 0,-1 1 0 0 0,1-1 0 0 0,0 1 0 0 0,0-1 0 0 0,-1 1 0 0 0,1-1 0 0 0,-1 1 0 0 0,2-1 0 0 0,8-7-1408 0 0</inkml:trace>
</inkml:ink>
</file>

<file path=ppt/ink/ink3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0"/>
    </inkml:context>
    <inkml:brush xml:id="br0">
      <inkml:brushProperty name="width" value="0.1" units="cm"/>
      <inkml:brushProperty name="height" value="0.1" units="cm"/>
      <inkml:brushProperty name="color" value="#004F8B"/>
    </inkml:brush>
  </inkml:definitions>
  <inkml:trace contextRef="#ctx0" brushRef="#br0">171 114 10447 0 0,'10'-33'5504'0'0,"-11"32"-5311"0"0,-1-1 0 0 0,1 1 0 0 0,0-1 0 0 0,-1 1 0 0 0,1 0 0 0 0,-1-1 0 0 0,1 1 0 0 0,-1 0 0 0 0,0 0-1 0 0,1 0 1 0 0,-1 0 0 0 0,0 1 0 0 0,0-1 0 0 0,1 0 0 0 0,-1 1 0 0 0,0-1 0 0 0,0 1 0 0 0,0 0 0 0 0,0-1 0 0 0,0 1 0 0 0,0 0-1 0 0,0 0 1 0 0,0 0 0 0 0,0 1 0 0 0,0-1 0 0 0,0 0 0 0 0,0 1 0 0 0,1-1 0 0 0,-1 1 0 0 0,0 0 0 0 0,0-1 0 0 0,0 1 0 0 0,1 0 0 0 0,-1 0-1 0 0,0 0 1 0 0,1 0 0 0 0,-2 2 0 0 0,-7 4-20 0 0,1 1-1 0 0,0-1 1 0 0,0 2-1 0 0,-11 12 0 0 0,12-12-177 0 0,1-1 0 0 0,0 1 0 0 0,1 0 0 0 0,0 1 0 0 0,0 0 0 0 0,-6 14 0 0 0,11-21-2 0 0,0 1-1 0 0,0-1 0 0 0,0 0 0 0 0,1 0 0 0 0,-1 0 1 0 0,1 0-1 0 0,0 1 0 0 0,0-1 0 0 0,0 0 1 0 0,1 0-1 0 0,-1 0 0 0 0,1 1 0 0 0,0-1 0 0 0,0 0 1 0 0,0 0-1 0 0,0 0 0 0 0,0 0 0 0 0,0 0 0 0 0,1 0 1 0 0,0-1-1 0 0,-1 1 0 0 0,1 0 0 0 0,0-1 0 0 0,0 1 1 0 0,1-1-1 0 0,-1 0 0 0 0,4 3 0 0 0,6 3 192 0 0,0 0 0 0 0,0 0 0 0 0,1-2 0 0 0,0 0 0 0 0,0 0 1 0 0,0-1-1 0 0,17 4 0 0 0,-8-3 12 0 0,-1 2-1 0 0,25 12 1 0 0,-41-17-146 0 0,0 0-1 0 0,0 0 1 0 0,0 1-1 0 0,0 0 1 0 0,0 0-1 0 0,-1 0 1 0 0,1 0 0 0 0,-1 1-1 0 0,0-1 1 0 0,-1 1-1 0 0,1 0 1 0 0,4 10-1 0 0,-7-12-19 0 0,0 0 0 0 0,1 0 0 0 0,-1 0 0 0 0,-1 0 0 0 0,1 0 0 0 0,-1 1 0 0 0,1-1 0 0 0,-1 0 0 0 0,0 0 0 0 0,0 1 0 0 0,0-1 0 0 0,0 0-1 0 0,-1 1 1 0 0,0-1 0 0 0,1 0 0 0 0,-3 4 0 0 0,1 0-37 0 0,-1-1-1 0 0,-1 1 0 0 0,1-1 0 0 0,-1 0 0 0 0,0 0 1 0 0,-1 0-1 0 0,-4 6 0 0 0,-6 2 38 0 0,-1 1 0 0 0,0-2 0 0 0,0 0 0 0 0,-22 12 0 0 0,33-21-22 0 0,0-1 0 0 0,-1 1 1 0 0,0-2-1 0 0,1 1 0 0 0,-1 0 0 0 0,0-1 0 0 0,0 0 0 0 0,-1-1 0 0 0,1 1 0 0 0,0-1 0 0 0,-8 0 0 0 0,12-1-2 0 0,-1-1 0 0 0,0 1 0 0 0,1-1 0 0 0,-1 0 0 0 0,0 0 0 0 0,1 0 0 0 0,-1 0 0 0 0,1 0 1 0 0,-1-1-1 0 0,1 1 0 0 0,0-1 0 0 0,0 1 0 0 0,0-1 0 0 0,-1 0 0 0 0,2 0 0 0 0,-1 0 0 0 0,0 0 0 0 0,0 0 0 0 0,1-1 0 0 0,-1 1 1 0 0,1 0-1 0 0,-1-1 0 0 0,1 1 0 0 0,0-1 0 0 0,0 0 0 0 0,0 1 0 0 0,0-6 0 0 0,-3-5-25 0 0,2 0 0 0 0,-1 0 1 0 0,2 0-1 0 0,0-1 0 0 0,0 1 0 0 0,1-1 0 0 0,1 1 0 0 0,0 0 1 0 0,1-1-1 0 0,1 1 0 0 0,0 0 0 0 0,0 0 0 0 0,2 0 0 0 0,-1 1 1 0 0,2 0-1 0 0,-1-1 0 0 0,2 2 0 0 0,0-1 0 0 0,0 1 0 0 0,1 0 1 0 0,0 0-1 0 0,1 1 0 0 0,16-15 0 0 0,10-5-37 0 0,-7 7 106 0 0,45-50-1 0 0,-67 67-71 0 0,-1-1 0 0 0,0 1 0 0 0,0-1 0 0 0,-1 0 0 0 0,0 0 0 0 0,0 0 0 0 0,-1-1 0 0 0,0 1 0 0 0,0-1 0 0 0,-1 0 0 0 0,0 0 0 0 0,0 0 0 0 0,1-15 0 0 0,-3 20 42 0 0,0 1 0 0 0,0 0 1 0 0,0 0-1 0 0,-1 0 0 0 0,1 0 1 0 0,-1 0-1 0 0,1 0 0 0 0,-1-1 0 0 0,0 1 1 0 0,0 1-1 0 0,0-1 0 0 0,0 0 1 0 0,0 0-1 0 0,-1 0 0 0 0,1 0 0 0 0,0 1 1 0 0,-1-1-1 0 0,1 1 0 0 0,-1-1 1 0 0,0 1-1 0 0,1-1 0 0 0,-1 1 1 0 0,0 0-1 0 0,0 0 0 0 0,-4-2 0 0 0,2 2-88 0 0,0-1 0 0 0,0 1 0 0 0,0 0 0 0 0,0 0 0 0 0,0 1-1 0 0,0-1 1 0 0,0 1 0 0 0,0 0 0 0 0,-1 0 0 0 0,1 0-1 0 0,0 1 1 0 0,-6 1 0 0 0</inkml:trace>
</inkml:ink>
</file>

<file path=ppt/ink/ink3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1"/>
    </inkml:context>
    <inkml:brush xml:id="br0">
      <inkml:brushProperty name="width" value="0.1" units="cm"/>
      <inkml:brushProperty name="height" value="0.1" units="cm"/>
      <inkml:brushProperty name="color" value="#004F8B"/>
    </inkml:brush>
  </inkml:definitions>
  <inkml:trace contextRef="#ctx0" brushRef="#br0">103 4 10135 0 0,'-2'-3'9267'0'0,"-39"76"-6612"0"0,29-54-2202 0 0,0 1 0 0 0,-10 28 0 0 0,19-40-340 0 0,0 0-1 0 0,1 0 1 0 0,0 0 0 0 0,1 1-1 0 0,-1-1 1 0 0,2 0 0 0 0,-1 1-1 0 0,1-1 1 0 0,1 1-1 0 0,0 8 1 0 0,0-11-98 0 0,0 1 1 0 0,1-1-1 0 0,-1 0 0 0 0,1-1 0 0 0,0 1 1 0 0,1 0-1 0 0,-1 0 0 0 0,1-1 0 0 0,0 1 0 0 0,0-1 1 0 0,1 0-1 0 0,0 0 0 0 0,0 0 0 0 0,0-1 1 0 0,0 1-1 0 0,1-1 0 0 0,-1 0 0 0 0,1 0 1 0 0,0-1-1 0 0,1 0 0 0 0,-1 1 0 0 0,0-2 1 0 0,1 1-1 0 0,0-1 0 0 0,0 1 0 0 0,6 0 0 0 0,-3-1 36 0 0,1 0 0 0 0,-1-1-1 0 0,0-1 1 0 0,1 0 0 0 0,-1 0-1 0 0,0 0 1 0 0,1-1-1 0 0,-1-1 1 0 0,0 1 0 0 0,0-2-1 0 0,0 1 1 0 0,0-1 0 0 0,-1-1-1 0 0,1 1 1 0 0,-1-1-1 0 0,16-11 1 0 0,-15 9 26 0 0,0-1 0 0 0,-1 0 0 0 0,0 0 0 0 0,-1-1 0 0 0,1 0 0 0 0,-2 0 0 0 0,1-1 0 0 0,-1 0-1 0 0,0 0 1 0 0,-1 0 0 0 0,0-1 0 0 0,0 0 0 0 0,-1 0 0 0 0,-1 0 0 0 0,5-20 0 0 0,-7 24-49 0 0,0 1 0 0 0,0-1 0 0 0,-1 1 0 0 0,0-1 0 0 0,0 1-1 0 0,-1-1 1 0 0,0 0 0 0 0,0 1 0 0 0,0 0 0 0 0,0-1 0 0 0,-1 1 0 0 0,0 0 0 0 0,0-1 0 0 0,0 1 0 0 0,-1 0 0 0 0,0 1-1 0 0,0-1 1 0 0,0 0 0 0 0,0 1 0 0 0,-1 0 0 0 0,0 0 0 0 0,0 0 0 0 0,0 0 0 0 0,0 0 0 0 0,-1 1 0 0 0,1 0 0 0 0,-1 0-1 0 0,0 0 1 0 0,0 0 0 0 0,0 1 0 0 0,-10-4 0 0 0,11 6 44 0 0,-1-1 0 0 0,1 0 0 0 0,0 1 0 0 0,-1 0 0 0 0,1 0 1 0 0,-1 0-1 0 0,1 1 0 0 0,0-1 0 0 0,-1 1 0 0 0,-3 1 0 0 0,-9 1-2686 0 0</inkml:trace>
</inkml:ink>
</file>

<file path=ppt/ink/ink3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2"/>
    </inkml:context>
    <inkml:brush xml:id="br0">
      <inkml:brushProperty name="width" value="0.1" units="cm"/>
      <inkml:brushProperty name="height" value="0.1" units="cm"/>
      <inkml:brushProperty name="color" value="#004F8B"/>
    </inkml:brush>
  </inkml:definitions>
  <inkml:trace contextRef="#ctx0" brushRef="#br0">120 34 11519 0 0,'0'0'887'0'0,"-29"16"732"0"0,18-7-351 0 0,0 0 0 0 0,0 1 0 0 0,1 1 0 0 0,0 0 1 0 0,-15 23-1 0 0,23-30-1101 0 0,0 0 0 0 0,0 0 0 0 0,1 1-1 0 0,-1-1 1 0 0,1 1 0 0 0,0-1 0 0 0,0 1 0 0 0,1 0 0 0 0,-1-1 0 0 0,1 1 0 0 0,0 0 0 0 0,0 0 0 0 0,1-1 0 0 0,0 1-1 0 0,-1 0 1 0 0,1-1 0 0 0,1 1 0 0 0,1 4 0 0 0,-2-7-126 0 0,0 1 1 0 0,1-1-1 0 0,-1 1 1 0 0,1-1-1 0 0,0 0 0 0 0,-1 0 1 0 0,1 1-1 0 0,0-1 1 0 0,0-1-1 0 0,0 1 0 0 0,1 0 1 0 0,-1 0-1 0 0,0-1 1 0 0,1 0-1 0 0,-1 1 0 0 0,1-1 1 0 0,-1 0-1 0 0,1 0 1 0 0,0 0-1 0 0,-1 0 0 0 0,1-1 1 0 0,0 1-1 0 0,0-1 1 0 0,-1 0-1 0 0,1 0 0 0 0,0 0 1 0 0,0 0-1 0 0,0 0 1 0 0,-1 0-1 0 0,6-2 0 0 0,7-1 100 0 0,0-1-1 0 0,-1-1 1 0 0,1 0-1 0 0,-1-1 0 0 0,0 0 1 0 0,21-14-1 0 0,-27 15-91 0 0,-1 0-1 0 0,0 0 1 0 0,0-1 0 0 0,0 0-1 0 0,-1 0 1 0 0,1-1-1 0 0,-2 0 1 0 0,1 0 0 0 0,-1 0-1 0 0,0 0 1 0 0,0-1-1 0 0,5-14 1 0 0,-9 19-30 0 0,0 0 1 0 0,0 0-1 0 0,0 0 1 0 0,-1 0-1 0 0,1-1 0 0 0,-1 1 1 0 0,0 0-1 0 0,0 0 0 0 0,0 0 1 0 0,-1-1-1 0 0,1 1 1 0 0,-1 0-1 0 0,0 0 0 0 0,1 0 1 0 0,-1 0-1 0 0,-1 0 0 0 0,1 0 1 0 0,0 0-1 0 0,-1 0 1 0 0,0 0-1 0 0,1 0 0 0 0,-1 1 1 0 0,0-1-1 0 0,0 1 0 0 0,-1-1 1 0 0,1 1-1 0 0,0 0 1 0 0,-1 0-1 0 0,1 0 0 0 0,-1 0 1 0 0,0 0-1 0 0,0 1 0 0 0,0-1 1 0 0,0 1-1 0 0,-3-1 1 0 0,-1-1-5 0 0,-1 0 0 0 0,1 0 0 0 0,-1 1 1 0 0,1 0-1 0 0,-1 0 0 0 0,0 1 1 0 0,0 0-1 0 0,0 1 0 0 0,0 0 1 0 0,0 0-1 0 0,0 0 0 0 0,1 1 1 0 0,-12 2-1 0 0,-9 5-1436 0 0</inkml:trace>
</inkml:ink>
</file>

<file path=ppt/ink/ink3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3"/>
    </inkml:context>
    <inkml:brush xml:id="br0">
      <inkml:brushProperty name="width" value="0.1" units="cm"/>
      <inkml:brushProperty name="height" value="0.1" units="cm"/>
      <inkml:brushProperty name="color" value="#004F8B"/>
    </inkml:brush>
  </inkml:definitions>
  <inkml:trace contextRef="#ctx0" brushRef="#br0">84 56 1839 0 0,'0'0'7672'0'0,"-6"-42"4524"0"0,6 41-12104 0 0,-1 0 1 0 0,1 0-1 0 0,0 1 0 0 0,-1-1 1 0 0,1 0-1 0 0,-1 0 0 0 0,1 1 0 0 0,-1-1 1 0 0,1 1-1 0 0,-1-1 0 0 0,0 0 0 0 0,1 1 1 0 0,-1-1-1 0 0,0 1 0 0 0,1 0 1 0 0,-1-1-1 0 0,0 1 0 0 0,0-1 0 0 0,1 1 1 0 0,-1 0-1 0 0,0 0 0 0 0,0-1 0 0 0,0 1 1 0 0,1 0-1 0 0,-1 0 0 0 0,0 0 0 0 0,0 0 1 0 0,0 0-1 0 0,0 0 0 0 0,1 0 1 0 0,-2 0-1 0 0,0 1-18 0 0,1 1 0 0 0,0-1 0 0 0,-1 0 0 0 0,1 0 0 0 0,0 0 0 0 0,0 1 0 0 0,0-1 1 0 0,0 0-1 0 0,0 1 0 0 0,0-1 0 0 0,1 1 0 0 0,-1-1 0 0 0,0 1 0 0 0,0 1 0 0 0,-13 58-35 0 0,1 38 136 0 0,5-1 0 0 0,3 1 1 0 0,12 136-1 0 0,-7-233-212 0 0,1 0 0 0 0,-1 0 1 0 0,0 0-1 0 0,1 0 0 0 0,0 0 0 0 0,-1 0 0 0 0,1 0 0 0 0,0 0 0 0 0,0 0 1 0 0,0 0-1 0 0,2 3 0 0 0,-2-4-16 0 0,-1-1 0 0 0,1 1 0 0 0,-1-1 1 0 0,1 1-1 0 0,0-1 0 0 0,-1 1 0 0 0,1-1 0 0 0,0 1 1 0 0,0-1-1 0 0,-1 0 0 0 0,1 1 0 0 0,0-1 0 0 0,0 0 0 0 0,-1 0 1 0 0,1 0-1 0 0,0 0 0 0 0,0 1 0 0 0,0-1 0 0 0,-1 0 0 0 0,1 0 1 0 0,1-1-1 0 0,1 1-142 0 0,-1-1 1 0 0,1 0 0 0 0,-1 0-1 0 0,0-1 1 0 0,0 1 0 0 0,0 0-1 0 0,1-1 1 0 0,-1 1 0 0 0,-1-1-1 0 0,1 0 1 0 0,0 1 0 0 0,0-1-1 0 0,-1 0 1 0 0,1 0 0 0 0,-1 0-1 0 0,1-1 1 0 0,1-3 0 0 0</inkml:trace>
</inkml:ink>
</file>

<file path=ppt/ink/ink3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4"/>
    </inkml:context>
    <inkml:brush xml:id="br0">
      <inkml:brushProperty name="width" value="0.1" units="cm"/>
      <inkml:brushProperty name="height" value="0.1" units="cm"/>
      <inkml:brushProperty name="color" value="#004F8B"/>
    </inkml:brush>
  </inkml:definitions>
  <inkml:trace contextRef="#ctx0" brushRef="#br0">34 94 9559 0 0,'-33'-3'10050'0'0,"48"-5"-7143"0"0,1 2-2410 0 0,1 2 0 0 0,0 1 0 0 0,-1 0-1 0 0,1 1 1 0 0,34 0 0 0 0,-28 1 59 0 0,1-1 0 0 0,29-5 1 0 0,-41 4-504 0 0,3-1 57 0 0,0 1 0 0 0,0 0 1 0 0,1 1-1 0 0,-1 1 0 0 0,1 1 1 0 0,27 2-1 0 0,-42-2-292 0 0,1-1 1 0 0,0 1-1 0 0,0 0 0 0 0,-1-1 0 0 0,1 0 1 0 0,-1 1-1 0 0,1-1 0 0 0,0 0 0 0 0,-1 0 1 0 0,1 1-1 0 0,-1-1 0 0 0,1-1 0 0 0,-1 1 1 0 0,0 0-1 0 0,0 0 0 0 0,1 0 0 0 0,-1-1 1 0 0,0 1-1 0 0,0 0 0 0 0,0-1 1 0 0,0 1-1 0 0,0-1 0 0 0,-1 0 0 0 0,1 1 1 0 0,0-3-1 0 0,3-6-1661 0 0</inkml:trace>
</inkml:ink>
</file>

<file path=ppt/ink/ink3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5"/>
    </inkml:context>
    <inkml:brush xml:id="br0">
      <inkml:brushProperty name="width" value="0.1" units="cm"/>
      <inkml:brushProperty name="height" value="0.1" units="cm"/>
      <inkml:brushProperty name="color" value="#004F8B"/>
    </inkml:brush>
  </inkml:definitions>
  <inkml:trace contextRef="#ctx0" brushRef="#br0">0 61 5527 0 0,'2'-3'8753'0'0,"11"-7"-5442"0"0,29 2 305 0 0,63-5 0 0 0,29-5-1912 0 0,-61 10-1815 0 0,-42 8-5027 0 0</inkml:trace>
</inkml:ink>
</file>

<file path=ppt/ink/ink3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6"/>
    </inkml:context>
    <inkml:brush xml:id="br0">
      <inkml:brushProperty name="width" value="0.1" units="cm"/>
      <inkml:brushProperty name="height" value="0.1" units="cm"/>
      <inkml:brushProperty name="color" value="#004F8B"/>
    </inkml:brush>
  </inkml:definitions>
  <inkml:trace contextRef="#ctx0" brushRef="#br0">89 229 1375 0 0,'0'0'107'0'0,"-1"-2"-63"0"0,0-2 307 0 0,0 1-1 0 0,0-1 1 0 0,0 1-1 0 0,1-1 1 0 0,-1 0-1 0 0,1 1 1 0 0,0-1-1 0 0,1-7 1 0 0,-4-26 3834 0 0,2 36-3838 0 0,-11-40 1543 0 0,4 14-1238 0 0,0-13 5727 0 0,8 39-6306 0 0,-1-2 366 0 0,0 0-1 0 0,0 0 0 0 0,0 0 1 0 0,0 0-1 0 0,-1 0 1 0 0,1 0-1 0 0,-1 1 0 0 0,0-1 1 0 0,-2-3-1 0 0,4 6-354 0 0,0-1-1 0 0,-1 1 1 0 0,1-1-1 0 0,0 1 1 0 0,-1-1-1 0 0,1 1 1 0 0,-1-1 0 0 0,1 1-1 0 0,-1-1 1 0 0,1 1-1 0 0,-1 0 1 0 0,1-1-1 0 0,-1 1 1 0 0,0 0-1 0 0,1 0 1 0 0,-1-1-1 0 0,1 1 1 0 0,-1 0 0 0 0,0 0-1 0 0,1 0 1 0 0,-1 0-1 0 0,0 0 1 0 0,1 0-1 0 0,-1 0 1 0 0,0 0-1 0 0,1 0 1 0 0,-1 0-1 0 0,0 0 1 0 0,1 0 0 0 0,-1 0-1 0 0,1 0 1 0 0,-1 1-1 0 0,0-1 1 0 0,-9 23 953 0 0,6 47-985 0 0,4-56 266 0 0,-2 119-54 0 0,21 186 0 0 0,-19-316-391 0 0,11 54 252 0 0,-11-56-225 0 0,1 0 1 0 0,-1 0-1 0 0,0 0 0 0 0,1 0 0 0 0,-1 0 0 0 0,1 0 1 0 0,-1 0-1 0 0,1 0 0 0 0,0-1 0 0 0,-1 1 1 0 0,1 0-1 0 0,0 0 0 0 0,0-1 0 0 0,-1 1 1 0 0,1 0-1 0 0,0-1 0 0 0,0 1 0 0 0,2 0 1 0 0,-2-1-148 0 0,0 0 1 0 0,0 0 0 0 0,0 0 0 0 0,0 0-1 0 0,0 0 1 0 0,0-1 0 0 0,0 1-1 0 0,0 0 1 0 0,0-1 0 0 0,0 1 0 0 0,0-1-1 0 0,0 1 1 0 0,-1-1 0 0 0,1 0 0 0 0,0 1-1 0 0,0-1 1 0 0,0 0 0 0 0,-1 1 0 0 0,1-1-1 0 0,0 0 1 0 0,-1 0 0 0 0,1 0-1 0 0,0-1 1 0 0</inkml:trace>
</inkml:ink>
</file>

<file path=ppt/ink/ink3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7"/>
    </inkml:context>
    <inkml:brush xml:id="br0">
      <inkml:brushProperty name="width" value="0.1" units="cm"/>
      <inkml:brushProperty name="height" value="0.1" units="cm"/>
      <inkml:brushProperty name="color" value="#004F8B"/>
    </inkml:brush>
  </inkml:definitions>
  <inkml:trace contextRef="#ctx0" brushRef="#br0">33 42 5527 0 0,'-32'2'13944'0'0,"37"-6"-13680"0"0,1 1 0 0 0,0-1-1 0 0,1 1 1 0 0,-1 0 0 0 0,1 1-1 0 0,-1 0 1 0 0,1 0 0 0 0,0 0-1 0 0,-1 1 1 0 0,1 0 0 0 0,13 0-1 0 0,-4-1 166 0 0,64-6 1714 0 0,107 3 0 0 0,-173 5-2013 0 0,62 5 364 0 0,-74-5-428 0 0,-1 0-7 0 0,18 8-388 0 0,-18-7 155 0 0,0-1 0 0 0,1 1 1 0 0,-1 0-1 0 0,0-1 1 0 0,0 1-1 0 0,0-1 0 0 0,0 0 1 0 0,1 1-1 0 0,-1-1 0 0 0,0 0 1 0 0,0 0-1 0 0,1 0 1 0 0,-1 0-1 0 0,0 0 0 0 0,1 0 1 0 0,-1 0-1 0 0,0 0 0 0 0,0-1 1 0 0,1 1-1 0 0,-1 0 1 0 0,0-1-1 0 0,0 1 0 0 0,0-1 1 0 0,0 1-1 0 0,1-1 0 0 0,1-1 1 0 0,5-4-1406 0 0</inkml:trace>
</inkml:ink>
</file>

<file path=ppt/ink/ink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32.447"/>
    </inkml:context>
    <inkml:brush xml:id="br0">
      <inkml:brushProperty name="width" value="0.1" units="cm"/>
      <inkml:brushProperty name="height" value="0.1" units="cm"/>
      <inkml:brushProperty name="color" value="#004F8B"/>
    </inkml:brush>
  </inkml:definitions>
  <inkml:trace contextRef="#ctx0" brushRef="#br0">0 52 1375 0 0,'10'-4'9243'0'0,"12"-4"-6696"0"0,0 0-1593 0 0,0 0 0 0 0,1 2 0 0 0,0 1 1 0 0,0 0-1 0 0,1 2 0 0 0,41-1 1 0 0,146 15-738 0 0,-30 1-26 0 0,-136-14-163 0 0,-21 1-9 0 0,1 1 0 0 0,38 5 0 0 0,-62-5-12 0 0,-1 1-1 0 0,0-1 1 0 0,1 0-1 0 0,-1 0 1 0 0,0 1 0 0 0,1-1-1 0 0,-1 0 1 0 0,0 1 0 0 0,1-1-1 0 0,-1 1 1 0 0,0-1 0 0 0,0 0-1 0 0,1 1 1 0 0,-1-1 0 0 0,0 1-1 0 0,0-1 1 0 0,0 1 0 0 0,0-1-1 0 0,1 1 1 0 0,-1-1 0 0 0,0 1-1 0 0,0-1 1 0 0,0 0 0 0 0,0 1-1 0 0,0-1 1 0 0,0 1-1 0 0,0-1 1 0 0,-1 1 0 0 0,1-1-1 0 0,0 1 1 0 0,0-1 0 0 0,0 1-1 0 0,0-1 1 0 0,-1 1 0 0 0,1-1-1 0 0,0 0 1 0 0,-1 1 0 0 0,-6 16-1496 0 0</inkml:trace>
</inkml:ink>
</file>

<file path=ppt/ink/ink3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8"/>
    </inkml:context>
    <inkml:brush xml:id="br0">
      <inkml:brushProperty name="width" value="0.1" units="cm"/>
      <inkml:brushProperty name="height" value="0.1" units="cm"/>
      <inkml:brushProperty name="color" value="#004F8B"/>
    </inkml:brush>
  </inkml:definitions>
  <inkml:trace contextRef="#ctx0" brushRef="#br0">1 176 8287 0 0,'0'0'756'0'0,"9"-27"8035"0"0,-8 23-8471 0 0,-1 0 0 0 0,0 0 0 0 0,1 0 0 0 0,0 1 0 0 0,0-1 0 0 0,0 0 0 0 0,0 1 0 0 0,0-1 0 0 0,1 0 0 0 0,0 1 0 0 0,0 0 0 0 0,0-1 0 0 0,0 1 0 0 0,0 0 0 0 0,0 0 0 0 0,1 0 0 0 0,0 1 0 0 0,-1-1 0 0 0,1 0 0 0 0,0 1 0 0 0,1 0 0 0 0,-1 0 0 0 0,0 0 0 0 0,0 0 0 0 0,5-1 0 0 0,14-9 219 0 0,0 1 0 0 0,39-12 1 0 0,-55 21-398 0 0,9-3-153 0 0,0 1 0 0 0,0 1 1 0 0,1 0-1 0 0,-1 1 0 0 0,1 0 0 0 0,18 1 1 0 0,22 6-8546 0 0,-37-1 256 0 0</inkml:trace>
</inkml:ink>
</file>

<file path=ppt/ink/ink3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29"/>
    </inkml:context>
    <inkml:brush xml:id="br0">
      <inkml:brushProperty name="width" value="0.1" units="cm"/>
      <inkml:brushProperty name="height" value="0.1" units="cm"/>
      <inkml:brushProperty name="color" value="#004F8B"/>
    </inkml:brush>
  </inkml:definitions>
  <inkml:trace contextRef="#ctx0" brushRef="#br0">0 16 6911 0 0,'8'-11'17960'0'0,"10"9"-17446"0"0,0 0-1 0 0,1 2 1 0 0,-1 0 0 0 0,31 4-1 0 0,-25-2-1723 0 0,46-1 0 0 0,-56-3-318 0 0,-1 1-324 0 0</inkml:trace>
</inkml:ink>
</file>

<file path=ppt/ink/ink3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0"/>
    </inkml:context>
    <inkml:brush xml:id="br0">
      <inkml:brushProperty name="width" value="0.1" units="cm"/>
      <inkml:brushProperty name="height" value="0.1" units="cm"/>
      <inkml:brushProperty name="color" value="#004F8B"/>
    </inkml:brush>
  </inkml:definitions>
  <inkml:trace contextRef="#ctx0" brushRef="#br0">59 1 15607 0 0,'-21'2'5699'0'0,"6"1"-2817"0"0,5 21-2090 0 0,5 3-683 0 0,1 1 0 0 0,2-1 0 0 0,1 1 0 0 0,1 0 0 0 0,4 33 0 0 0,0 27 56 0 0,-4-71-196 0 0,-1-5-98 0 0,0 0 1 0 0,1 0-1 0 0,1 0 0 0 0,0-1 1 0 0,0 1-1 0 0,1 0 1 0 0,1-1-1 0 0,0 1 0 0 0,1-1 1 0 0,0 0-1 0 0,7 15 0 0 0,-5-20-2195 0 0</inkml:trace>
</inkml:ink>
</file>

<file path=ppt/ink/ink3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1"/>
    </inkml:context>
    <inkml:brush xml:id="br0">
      <inkml:brushProperty name="width" value="0.1" units="cm"/>
      <inkml:brushProperty name="height" value="0.1" units="cm"/>
      <inkml:brushProperty name="color" value="#004F8B"/>
    </inkml:brush>
  </inkml:definitions>
  <inkml:trace contextRef="#ctx0" brushRef="#br0">13 50 5527 0 0,'-12'0'14954'0'0,"14"-2"-14745"0"0,1-1 0 0 0,0 1 0 0 0,0 0 0 0 0,0 0 0 0 0,0 0 0 0 0,1 1 0 0 0,-1-1 0 0 0,0 1 0 0 0,1-1 0 0 0,-1 1 0 0 0,6-1 0 0 0,48-7 671 0 0,-33 6-349 0 0,124-11 982 0 0,-86 12-4851 0 0</inkml:trace>
</inkml:ink>
</file>

<file path=ppt/ink/ink3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2"/>
    </inkml:context>
    <inkml:brush xml:id="br0">
      <inkml:brushProperty name="width" value="0.1" units="cm"/>
      <inkml:brushProperty name="height" value="0.1" units="cm"/>
      <inkml:brushProperty name="color" value="#004F8B"/>
    </inkml:brush>
  </inkml:definitions>
  <inkml:trace contextRef="#ctx0" brushRef="#br0">211 1 5527 0 0,'-3'1'39'0'0,"-1"1"-1"0"0,0-1 1 0 0,1 1-1 0 0,0 0 1 0 0,-1 0-1 0 0,1 1 1 0 0,0-1-1 0 0,-5 5 1 0 0,-38 49 8220 0 0,25-29-3938 0 0,-39 38-381 0 0,56-60-3838 0 0,0 0-1 0 0,0 0 1 0 0,0 0 0 0 0,1 0 0 0 0,0 0-1 0 0,0 1 1 0 0,0 0 0 0 0,0-1 0 0 0,1 1-1 0 0,0 0 1 0 0,1 0 0 0 0,-1 1 0 0 0,0 7-1 0 0,-2 14 150 0 0,1 46-1 0 0,3-55-173 0 0,-1 1 49 0 0,0 0-1 0 0,2-1 0 0 0,1 1 1 0 0,0 0-1 0 0,9 35 0 0 0,-9-50-89 0 0,0 0 1 0 0,0-1-1 0 0,0 1 0 0 0,0 0 0 0 0,1-1 1 0 0,0 1-1 0 0,0-1 0 0 0,0 0 0 0 0,0 0 1 0 0,1 0-1 0 0,0 0 0 0 0,0-1 0 0 0,0 1 1 0 0,0-1-1 0 0,0 0 0 0 0,0 0 0 0 0,1-1 1 0 0,0 1-1 0 0,-1-1 0 0 0,1 0 1 0 0,0 0-1 0 0,0 0 0 0 0,0-1 0 0 0,0 0 1 0 0,1 0-1 0 0,8 0 0 0 0,14 0 126 0 0,0-1 0 0 0,0-1-1 0 0,0-1 1 0 0,0-2 0 0 0,0-1 0 0 0,0-1 0 0 0,-1-2-1 0 0,40-15 1 0 0,-35 16-407 0 0,-29 7 57 0 0,0 0 0 0 0,-1-1 0 0 0,1 1 0 0 0,-1-1 0 0 0,1 1 0 0 0,0-1 1 0 0,-1 0-1 0 0,1 0 0 0 0,-1 0 0 0 0,0 0 0 0 0,1 0 0 0 0,2-3 0 0 0,-3 2-254 0 0,-1 1 1 0 0,1-1-1 0 0,-1 0 0 0 0,0 0 1 0 0,0 0-1 0 0,0 0 0 0 0,0 0 1 0 0,0 0-1 0 0,0 0 1 0 0,0 0-1 0 0,-1 0 0 0 0,1-4 1 0 0,2-25-5243 0 0</inkml:trace>
</inkml:ink>
</file>

<file path=ppt/ink/ink3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3"/>
    </inkml:context>
    <inkml:brush xml:id="br0">
      <inkml:brushProperty name="width" value="0.1" units="cm"/>
      <inkml:brushProperty name="height" value="0.1" units="cm"/>
      <inkml:brushProperty name="color" value="#004F8B"/>
    </inkml:brush>
  </inkml:definitions>
  <inkml:trace contextRef="#ctx0" brushRef="#br0">1 68 12319 0 0,'0'0'1119'0'0,"25"-16"4241"0"0,11 6-3757 0 0,-1 2 0 0 0,1 2 0 0 0,55-3 0 0 0,-37 4-623 0 0,-11 1-566 0 0,10-1-289 0 0,-19 0-7243 0 0</inkml:trace>
</inkml:ink>
</file>

<file path=ppt/ink/ink3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4"/>
    </inkml:context>
    <inkml:brush xml:id="br0">
      <inkml:brushProperty name="width" value="0.1" units="cm"/>
      <inkml:brushProperty name="height" value="0.1" units="cm"/>
      <inkml:brushProperty name="color" value="#004F8B"/>
    </inkml:brush>
  </inkml:definitions>
  <inkml:trace contextRef="#ctx0" brushRef="#br0">10 61 16527 0 0,'0'0'1658'0'0,"-9"-14"242"0"0,10 11-1779 0 0,0 1 1 0 0,0-1 0 0 0,0 1-1 0 0,1-1 1 0 0,-1 1 0 0 0,1 0 0 0 0,-1 0-1 0 0,1-1 1 0 0,0 1 0 0 0,0 0-1 0 0,0 1 1 0 0,0-1 0 0 0,0 0 0 0 0,1 1-1 0 0,-1-1 1 0 0,0 1 0 0 0,1-1 0 0 0,-1 1-1 0 0,1 0 1 0 0,0 0 0 0 0,-1 0-1 0 0,1 1 1 0 0,0-1 0 0 0,-1 1 0 0 0,5-1-1 0 0,8-1 669 0 0,0 1 0 0 0,-1 1-1 0 0,21 2 1 0 0,-28-2-735 0 0,33-3-5248 0 0</inkml:trace>
</inkml:ink>
</file>

<file path=ppt/ink/ink3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5"/>
    </inkml:context>
    <inkml:brush xml:id="br0">
      <inkml:brushProperty name="width" value="0.1" units="cm"/>
      <inkml:brushProperty name="height" value="0.1" units="cm"/>
      <inkml:brushProperty name="color" value="#004F8B"/>
    </inkml:brush>
  </inkml:definitions>
  <inkml:trace contextRef="#ctx0" brushRef="#br0">1 24 17911 0 0,'0'0'2858'0'0,"31"-2"795"0"0,61-11-2302 0 0,-54 8-3386 0 0,-21 2 824 0 0</inkml:trace>
</inkml:ink>
</file>

<file path=ppt/ink/ink3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6"/>
    </inkml:context>
    <inkml:brush xml:id="br0">
      <inkml:brushProperty name="width" value="0.1" units="cm"/>
      <inkml:brushProperty name="height" value="0.1" units="cm"/>
      <inkml:brushProperty name="color" value="#004F8B"/>
    </inkml:brush>
  </inkml:definitions>
  <inkml:trace contextRef="#ctx0" brushRef="#br0">32 32 2759 0 0,'5'-13'15404'0'0,"0"-3"-9677"0"0,-5 16-5705 0 0,0 0 1 0 0,0 0 0 0 0,-1 0-1 0 0,1 0 1 0 0,0-1-1 0 0,0 1 1 0 0,0 0-1 0 0,0 0 1 0 0,0 0 0 0 0,0 0-1 0 0,0 0 1 0 0,0-1-1 0 0,-1 1 1 0 0,1 0-1 0 0,0 0 1 0 0,0 0 0 0 0,0 0-1 0 0,0 0 1 0 0,-1 0-1 0 0,1 0 1 0 0,0 0-1 0 0,0 0 1 0 0,0-1 0 0 0,0 1-1 0 0,-1 0 1 0 0,1 0-1 0 0,0 0 1 0 0,0 0-1 0 0,0 0 1 0 0,0 0 0 0 0,-1 0-1 0 0,1 0 1 0 0,0 0-1 0 0,0 0 1 0 0,0 0-1 0 0,-1 1 1 0 0,1-1 0 0 0,0 0-1 0 0,0 0 1 0 0,0 0-1 0 0,0 0 1 0 0,-1 0-1 0 0,1 0 1 0 0,0 0 0 0 0,0 0-1 0 0,0 0 1 0 0,0 1-1 0 0,0-1 1 0 0,-1 0-1 0 0,1 0 1 0 0,0 0 0 0 0,0 0-1 0 0,0 0 1 0 0,0 1-1 0 0,0-1 1 0 0,-6 17 350 0 0,0 19-125 0 0,-4 64 3 0 0,-2 61 100 0 0,12-136-369 0 0,1 0 0 0 0,2 0 0 0 0,0-1 0 0 0,10 40 0 0 0,2-7 1834 0 0,-14-56-1814 0 0,-1-1 0 0 0,0 0-1 0 0,1 1 1 0 0,-1-1 0 0 0,0 0 0 0 0,0 1-1 0 0,1-1 1 0 0,-1 0 0 0 0,1 0 0 0 0,-1 1-1 0 0,0-1 1 0 0,1 0 0 0 0,-1 0 0 0 0,0 0-1 0 0,1 0 1 0 0,-1 1 0 0 0,1-1 0 0 0,-1 0-1 0 0,1 0 1 0 0,-1 0 0 0 0,0 0 0 0 0,1 0-1 0 0,-1 0 1 0 0,1 0 0 0 0,-1 0 0 0 0,1 0-1 0 0,-1 0 1 0 0,0 0 0 0 0,1-1 0 0 0,-1 1-1 0 0,1 0 1 0 0,-1 0 0 0 0,1 0 0 0 0,-1 0-1 0 0,0-1 1 0 0,1 1 0 0 0,-1 0 0 0 0,1-1-1 0 0,20-7-2052 0 0,-11 4-1958 0 0</inkml:trace>
</inkml:ink>
</file>

<file path=ppt/ink/ink3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7"/>
    </inkml:context>
    <inkml:brush xml:id="br0">
      <inkml:brushProperty name="width" value="0.1" units="cm"/>
      <inkml:brushProperty name="height" value="0.1" units="cm"/>
      <inkml:brushProperty name="color" value="#004F8B"/>
    </inkml:brush>
  </inkml:definitions>
  <inkml:trace contextRef="#ctx0" brushRef="#br0">229 49 9095 0 0,'41'-18'6166'0'0,"-41"18"-6030"0"0,0-1 0 0 0,0 1 0 0 0,0 0 0 0 0,1-1 0 0 0,-1 1 0 0 0,0 0 0 0 0,0-1 0 0 0,0 1 0 0 0,0-1 0 0 0,0 1 0 0 0,0 0 1 0 0,0-1-1 0 0,0 1 0 0 0,0-1 0 0 0,0 1 0 0 0,-1 0 0 0 0,1-1 0 0 0,0 1 0 0 0,0-1 0 0 0,-3-2 1361 0 0,3 3-1361 0 0,0 0 0 0 0,-1-1 0 0 0,1 1 0 0 0,-1 0 0 0 0,-19-8 1566 0 0,-22 3-700 0 0,30 5-891 0 0,0 1 0 0 0,0 0-1 0 0,0 0 1 0 0,1 1 0 0 0,-1 1-1 0 0,1 0 1 0 0,-1 1 0 0 0,1 0 0 0 0,0 1-1 0 0,0 0 1 0 0,-18 11 0 0 0,26-13-105 0 0,-1 0 1 0 0,0 0-1 0 0,1 0 1 0 0,0 0-1 0 0,0 1 1 0 0,0-1-1 0 0,0 1 1 0 0,0 0-1 0 0,1 0 1 0 0,-1 0 0 0 0,1 0-1 0 0,0 0 1 0 0,1 1-1 0 0,-1-1 1 0 0,1 0-1 0 0,0 1 1 0 0,0 0-1 0 0,0-1 1 0 0,0 1-1 0 0,1-1 1 0 0,0 1-1 0 0,0 0 1 0 0,0-1-1 0 0,1 1 1 0 0,-1 0-1 0 0,1-1 1 0 0,0 1-1 0 0,0-1 1 0 0,1 1 0 0 0,-1-1-1 0 0,1 0 1 0 0,4 7-1 0 0,-2-4 6 0 0,0 0 0 0 0,0-1 1 0 0,0 0-1 0 0,1 1 0 0 0,0-2 0 0 0,1 1 0 0 0,-1 0 0 0 0,1-1 0 0 0,0 0 1 0 0,0-1-1 0 0,1 1 0 0 0,-1-1 0 0 0,9 3 0 0 0,15 7 359 0 0,60 19 1 0 0,-62-24 63 0 0,41 19 1 0 0,-63-26-436 0 0,-1 1 0 0 0,0 0 0 0 0,1 0-1 0 0,-1 1 1 0 0,-1-1 0 0 0,1 1 0 0 0,-1 0 0 0 0,1 1-1 0 0,-1-1 1 0 0,5 7 0 0 0,-8-9 1 0 0,0 1 0 0 0,0-1 0 0 0,0 1 0 0 0,0-1 0 0 0,-1 1 0 0 0,1-1 0 0 0,-1 1 0 0 0,0-1 0 0 0,1 1 0 0 0,-1 0 0 0 0,0-1 0 0 0,0 1 0 0 0,-1-1 0 0 0,1 1 0 0 0,-1 0 0 0 0,1-1 0 0 0,-1 1 0 0 0,0-1 0 0 0,0 0 0 0 0,0 1 0 0 0,0-1 0 0 0,0 1 0 0 0,0-1 0 0 0,-1 0 0 0 0,-2 4 0 0 0,-2 2 47 0 0,0-1 0 0 0,0 1 0 0 0,-1-1 0 0 0,0-1-1 0 0,0 1 1 0 0,-1-1 0 0 0,0-1 0 0 0,0 1 0 0 0,0-1 0 0 0,0 0 0 0 0,-1-1-1 0 0,0 0 1 0 0,0-1 0 0 0,0 0 0 0 0,-15 4 0 0 0,19-6-50 0 0,0-1 0 0 0,0 1 0 0 0,1-1 0 0 0,-1 0 0 0 0,0 0 0 0 0,0-1 0 0 0,0 1 0 0 0,0-1 0 0 0,0 0 1 0 0,0 0-1 0 0,1-1 0 0 0,-1 1 0 0 0,0-1 0 0 0,1 0 0 0 0,0 0 0 0 0,-1-1 0 0 0,1 1 0 0 0,0-1 0 0 0,0 0 0 0 0,0 0 0 0 0,1-1 0 0 0,-1 1 0 0 0,1-1 1 0 0,-1 0-1 0 0,1 1 0 0 0,1-1 0 0 0,-1-1 0 0 0,0 1 0 0 0,1 0 0 0 0,0-1 0 0 0,-3-7 0 0 0,3 8-1 0 0,1-1 0 0 0,0 1 0 0 0,-1 0-1 0 0,2 0 1 0 0,-1-1 0 0 0,0 1 0 0 0,1-1 0 0 0,0 1 0 0 0,0 0 0 0 0,0-1-1 0 0,0 1 1 0 0,1-1 0 0 0,0 1 0 0 0,0 0 0 0 0,0-1 0 0 0,0 1 0 0 0,1 0-1 0 0,-1 0 1 0 0,1 0 0 0 0,0 0 0 0 0,1 0 0 0 0,-1 0 0 0 0,6-6-1 0 0,5-4-3 0 0,0 1 0 0 0,1 1 0 0 0,1 0-1 0 0,24-16 1 0 0,20-15 148 0 0,-41 25-194 0 0,-1 0 0 0 0,0-1-1 0 0,-2 0 1 0 0,0-2 0 0 0,-1 1-1 0 0,-1-2 1 0 0,-1 0 0 0 0,-1 0-1 0 0,9-26 1 0 0,-19 43 53 0 0,-2 0 0 0 0,0 4-32 0 0,0-1 1 0 0,0 1-1 0 0,0 0 0 0 0,0 0 0 0 0,0 0 0 0 0,0 0 1 0 0,0 0-1 0 0,-1 0 0 0 0,1 0 0 0 0,0 0 0 0 0,-1 1 1 0 0,1-1-1 0 0,-1 0 0 0 0,1 1 0 0 0,0-1 1 0 0,-1 1-1 0 0,0-1 0 0 0,1 1 0 0 0,-1 0 0 0 0,1 0 1 0 0,-1 0-1 0 0,-2 0 0 0 0,-30 2-1129 0 0,17 6-3687 0 0</inkml:trace>
</inkml:ink>
</file>

<file path=ppt/ink/ink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2.283"/>
    </inkml:context>
    <inkml:brush xml:id="br0">
      <inkml:brushProperty name="width" value="0.1" units="cm"/>
      <inkml:brushProperty name="height" value="0.1" units="cm"/>
      <inkml:brushProperty name="color" value="#004F8B"/>
    </inkml:brush>
  </inkml:definitions>
  <inkml:trace contextRef="#ctx0" brushRef="#br0">197 6 5383 0 0,'0'0'7328'0'0,"-26"-6"-5670"0"0,15 9-1620 0 0,0 0 1 0 0,1 0-1 0 0,0 1 1 0 0,-1 0-1 0 0,1 1 1 0 0,1 0-1 0 0,-1 0 0 0 0,-10 9 1 0 0,14-10-22 0 0,0 0 1 0 0,1 1-1 0 0,-1-1 1 0 0,1 1-1 0 0,0 0 1 0 0,0 1-1 0 0,1-1 1 0 0,-1 1-1 0 0,1 0 0 0 0,1 0 1 0 0,-1 1-1 0 0,1-1 1 0 0,-4 10-1 0 0,7-15-15 0 0,0 0-1 0 0,0 1 1 0 0,0-1-1 0 0,0 0 1 0 0,0 0-1 0 0,0 1 1 0 0,0-1-1 0 0,0 0 1 0 0,1 0-1 0 0,-1 0 1 0 0,0 1-1 0 0,1-1 1 0 0,-1 0-1 0 0,1 0 1 0 0,-1 0-1 0 0,1 0 1 0 0,0 0-1 0 0,-1 0 1 0 0,1 0-1 0 0,0 0 1 0 0,0 0 0 0 0,0 0-1 0 0,0 0 1 0 0,0 0-1 0 0,0-1 1 0 0,0 1-1 0 0,0 0 1 0 0,0-1-1 0 0,2 2 1 0 0,31 10 64 0 0,-31-12-60 0 0,61 14 72 0 0,65 18 38 0 0,-114-27-35 0 0,-1 0 1 0 0,0 1 0 0 0,0 1 0 0 0,-1 0 0 0 0,0 0-1 0 0,19 15 1 0 0,-31-21-43 0 0,1 1-1 0 0,-1-1 1 0 0,0 1-1 0 0,1-1 1 0 0,-1 1-1 0 0,0 0 1 0 0,0-1-1 0 0,0 1 1 0 0,0 0 0 0 0,0 0-1 0 0,0 0 1 0 0,0-1-1 0 0,-1 1 1 0 0,1 0-1 0 0,-1 0 1 0 0,1 0-1 0 0,-1 0 1 0 0,0 1-1 0 0,0-1 1 0 0,0 0-1 0 0,0 3 1 0 0,-1 1 51 0 0,0-1 1 0 0,-1 0-1 0 0,1 1 0 0 0,-1-1 1 0 0,0 0-1 0 0,0 0 0 0 0,-1 0 0 0 0,-3 5 1 0 0,-6 8 132 0 0,-2-1 1 0 0,0 0-1 0 0,-17 16 1 0 0,21-23-184 0 0,-1-1 1 0 0,0 0 0 0 0,-1-1-1 0 0,0 0 1 0 0,0-1-1 0 0,0 0 1 0 0,-1 0 0 0 0,-27 8-1 0 0,37-14-32 0 0,-1 0 1 0 0,0 0-1 0 0,0-1 0 0 0,1 1 0 0 0,-1-1 0 0 0,0 0 1 0 0,0 0-1 0 0,0 0 0 0 0,1 0 0 0 0,-1-1 1 0 0,0 0-1 0 0,0 1 0 0 0,1-2 0 0 0,-1 1 1 0 0,-6-3-1 0 0,7 2 1 0 0,0-1 0 0 0,0 1 0 0 0,0-1 0 0 0,0 0 0 0 0,1 0 0 0 0,0 0 0 0 0,-1 0 0 0 0,1 0 0 0 0,0-1 0 0 0,0 1 0 0 0,1 0 0 0 0,-1-1 0 0 0,1 0 0 0 0,-1 1 0 0 0,1-1 0 0 0,0 0 0 0 0,1 0 0 0 0,-1 1 0 0 0,1-5 0 0 0,-2 0-9 0 0,1-1 0 0 0,1 1 0 0 0,-1-1 1 0 0,2 1-1 0 0,-1 0 0 0 0,1-1 0 0 0,0 1 0 0 0,1 0 0 0 0,0 0 0 0 0,0 0 0 0 0,1 0 0 0 0,0 0 0 0 0,0 0 0 0 0,1 1 0 0 0,0-1 1 0 0,9-12-1 0 0,-3 8-15 0 0,1 1 1 0 0,0 0 0 0 0,1 1 0 0 0,0 1-1 0 0,0-1 1 0 0,1 2 0 0 0,0 0 0 0 0,20-9 0 0 0,-20 11 1 0 0,-1-1 0 0 0,1 0 1 0 0,-1-1-1 0 0,-1 0 0 0 0,14-13 1 0 0,-23 19 11 0 0,0 1 0 0 0,0-1 0 0 0,0 0 0 0 0,-1 0 1 0 0,1 0-1 0 0,0 0 0 0 0,-1-1 0 0 0,0 1 0 0 0,1 0 1 0 0,-1 0-1 0 0,0-1 0 0 0,0 1 0 0 0,0-1 0 0 0,-1 1 1 0 0,1-1-1 0 0,-1 1 0 0 0,1-1 0 0 0,-1 0 0 0 0,0 1 0 0 0,0-1 1 0 0,0 0-1 0 0,0 1 0 0 0,0-1 0 0 0,-1 1 0 0 0,1-1 1 0 0,-1 0-1 0 0,0 1 0 0 0,1-1 0 0 0,-1 1 0 0 0,-1 0 1 0 0,1-1-1 0 0,0 1 0 0 0,0 0 0 0 0,-1 0 0 0 0,1-1 1 0 0,-1 1-1 0 0,-2-2 0 0 0,0 1 10 0 0,0 0 1 0 0,-1 0 0 0 0,1 0-1 0 0,-1 0 1 0 0,1 1-1 0 0,-1 0 1 0 0,0 0-1 0 0,0 0 1 0 0,0 0-1 0 0,0 1 1 0 0,0 0-1 0 0,0 0 1 0 0,-1 0 0 0 0,1 1-1 0 0,-5 0 1 0 0,-4-1-8 0 0,0 1 1 0 0,0 1-1 0 0,0 0 1 0 0,-22 6-1 0 0,34-7-11 0 0,1 0-1 0 0,-1 1 0 0 0,1-1 1 0 0,0 1-1 0 0,-1-1 1 0 0,1 1-1 0 0,0-1 0 0 0,0 1 1 0 0,0 0-1 0 0,-1-1 1 0 0,1 1-1 0 0,0 0 0 0 0,0 0 1 0 0,0 0-1 0 0,0 0 1 0 0,0 0-1 0 0,0 0 0 0 0,1 0 1 0 0,-1 0-1 0 0,0 0 1 0 0,0 1-1 0 0,1-1 0 0 0,-1 0 1 0 0,0 2-1 0 0,-2 23-150 0 0</inkml:trace>
</inkml:ink>
</file>

<file path=ppt/ink/ink3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8"/>
    </inkml:context>
    <inkml:brush xml:id="br0">
      <inkml:brushProperty name="width" value="0.1" units="cm"/>
      <inkml:brushProperty name="height" value="0.1" units="cm"/>
      <inkml:brushProperty name="color" value="#004F8B"/>
    </inkml:brush>
  </inkml:definitions>
  <inkml:trace contextRef="#ctx0" brushRef="#br0">141 26 14223 0 0,'0'0'4818'0'0,"-18"15"-2197"0"0,6-6-2493 0 0,2 1 0 0 0,-1 1-1 0 0,1 0 1 0 0,1 0 0 0 0,0 1 0 0 0,0 0 0 0 0,1 1-1 0 0,1 0 1 0 0,0 0 0 0 0,1 0 0 0 0,1 1 0 0 0,0 0 0 0 0,-4 16-1 0 0,7-24-83 0 0,1 0 0 0 0,0 0 0 0 0,0 1 0 0 0,1-1 0 0 0,0 0 0 0 0,0 1 0 0 0,0-1 0 0 0,1 0 0 0 0,0 0 0 0 0,0 1 0 0 0,1-1 0 0 0,-1 0 0 0 0,1 0 0 0 0,1 0 0 0 0,-1 0 0 0 0,1-1 0 0 0,0 1 0 0 0,0-1 0 0 0,1 0 0 0 0,-1 1 0 0 0,1-2 0 0 0,0 1 0 0 0,1 0 0 0 0,-1-1 0 0 0,1 0 0 0 0,0 0 0 0 0,0 0 0 0 0,0 0 0 0 0,1-1 0 0 0,-1 0 0 0 0,1 0 0 0 0,10 4 0 0 0,-8-5 9 0 0,0 0-1 0 0,0 0 1 0 0,0 0-1 0 0,0-1 1 0 0,0-1 0 0 0,0 1-1 0 0,0-1 1 0 0,0 0-1 0 0,0-1 1 0 0,0 0-1 0 0,0 0 1 0 0,0-1 0 0 0,13-4-1 0 0,-16 4-12 0 0,1 0-1 0 0,0 0 1 0 0,-1 0 0 0 0,1-1-1 0 0,-1 0 1 0 0,0 0-1 0 0,0-1 1 0 0,0 1 0 0 0,-1-1-1 0 0,1 0 1 0 0,-1 0-1 0 0,0-1 1 0 0,0 1-1 0 0,0-1 1 0 0,-1 0 0 0 0,1 0-1 0 0,-1 0 1 0 0,0 0-1 0 0,2-6 1 0 0,-4 5 31 0 0,0 0 1 0 0,-1 0-1 0 0,0 0 0 0 0,0 0 1 0 0,0 1-1 0 0,0-1 0 0 0,-1 0 1 0 0,0 0-1 0 0,0 0 0 0 0,-1 1 1 0 0,1-1-1 0 0,-1 0 0 0 0,-5-9 1 0 0,-41-71 449 0 0,45 80-492 0 0,-6-8-194 0 0,-1-1 0 0 0,0 2 0 0 0,0-1 0 0 0,-2 2 0 0 0,1-1 0 0 0,-2 1 0 0 0,1 1 0 0 0,-23-15 0 0 0,25 19-3800 0 0</inkml:trace>
</inkml:ink>
</file>

<file path=ppt/ink/ink3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39"/>
    </inkml:context>
    <inkml:brush xml:id="br0">
      <inkml:brushProperty name="width" value="0.1" units="cm"/>
      <inkml:brushProperty name="height" value="0.1" units="cm"/>
      <inkml:brushProperty name="color" value="#004F8B"/>
    </inkml:brush>
  </inkml:definitions>
  <inkml:trace contextRef="#ctx0" brushRef="#br0">11 32 7831 0 0,'-10'-6'16311'0'0,"39"5"-15288"0"0,1-2 0 0 0,-1-1 0 0 0,55-14 0 0 0,-81 18-1105 0 0,0 0 0 0 0,-1 0 1 0 0,1 0-1 0 0,0 1 0 0 0,0-1 1 0 0,0 1-1 0 0,-1 0 0 0 0,1 0 1 0 0,4 1-1 0 0,17 4-2272 0 0,-15-6 771 0 0,0-1-58 0 0</inkml:trace>
</inkml:ink>
</file>

<file path=ppt/ink/ink3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0"/>
    </inkml:context>
    <inkml:brush xml:id="br0">
      <inkml:brushProperty name="width" value="0.1" units="cm"/>
      <inkml:brushProperty name="height" value="0.1" units="cm"/>
      <inkml:brushProperty name="color" value="#004F8B"/>
    </inkml:brush>
  </inkml:definitions>
  <inkml:trace contextRef="#ctx0" brushRef="#br0">100 27 1839 0 0,'5'-17'18620'0'0,"-5"17"-18531"0"0,0-1-1 0 0,0 1 1 0 0,-1-1-1 0 0,1 1 1 0 0,0 0 0 0 0,0-1-1 0 0,0 1 1 0 0,0-1-1 0 0,0 1 1 0 0,-1 0-1 0 0,1-1 1 0 0,0 1-1 0 0,0 0 1 0 0,-1-1-1 0 0,1 1 1 0 0,0 0 0 0 0,0-1-1 0 0,-1 1 1 0 0,1 0-1 0 0,0 0 1 0 0,-1-1-1 0 0,1 1 1 0 0,-1 0-1 0 0,1 0 1 0 0,0-1 0 0 0,-1 1-1 0 0,1 0 1 0 0,-1 0-1 0 0,1 0 1 0 0,0 0-1 0 0,-1 0 1 0 0,1 0-1 0 0,-1 0 1 0 0,1 0 0 0 0,-1 0-1 0 0,-10 14 1264 0 0,-7 39-966 0 0,13-37 79 0 0,-7 14-422 0 0,1 2 0 0 0,1-1 0 0 0,2 1 0 0 0,2 1 0 0 0,0 0 0 0 0,0 47 0 0 0,6-78-43 0 0,0 1 0 0 0,0-1 0 0 0,1 0 0 0 0,-1 1 0 0 0,1-1 0 0 0,0 0 0 0 0,0 0 0 0 0,0 0 0 0 0,0 0 0 0 0,0 1 0 0 0,0-1 0 0 0,0-1 1 0 0,1 1-1 0 0,-1 0 0 0 0,1 0 0 0 0,-1 0 0 0 0,1-1 0 0 0,0 1 0 0 0,0-1 0 0 0,0 1 0 0 0,0-1 0 0 0,0 0 0 0 0,0 0 0 0 0,0 0 0 0 0,0 0 0 0 0,0 0 0 0 0,0 0 0 0 0,1-1 0 0 0,-1 1 0 0 0,4 0 0 0 0,9 1 45 0 0,0-1 0 0 0,0 0 0 0 0,29-2 0 0 0,-10 0 126 0 0,246 11 133 0 0,-275-9-300 0 0,1-1 0 0 0,-1 1 0 0 0,1 0 0 0 0,-1 1 0 0 0,0 0 0 0 0,1-1 0 0 0,-1 2 0 0 0,7 3 0 0 0,9 3-5930 0 0</inkml:trace>
</inkml:ink>
</file>

<file path=ppt/ink/ink3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1"/>
    </inkml:context>
    <inkml:brush xml:id="br0">
      <inkml:brushProperty name="width" value="0.1" units="cm"/>
      <inkml:brushProperty name="height" value="0.1" units="cm"/>
      <inkml:brushProperty name="color" value="#004F8B"/>
    </inkml:brush>
  </inkml:definitions>
  <inkml:trace contextRef="#ctx0" brushRef="#br0">132 1 11919 0 0,'0'0'5312'0'0,"-21"12"-2018"0"0,15-3-2915 0 0,0 0 0 0 0,1 1 0 0 0,0 0 1 0 0,0 0-1 0 0,1 1 0 0 0,1-1 0 0 0,-1 1 0 0 0,2 0 1 0 0,0 0-1 0 0,-2 17 0 0 0,-14 48 100 0 0,4-41-365 0 0,9-23-94 0 0,0-1 0 0 0,0 1 0 0 0,1-1 0 0 0,0 1 0 0 0,1 0 0 0 0,1 1 0 0 0,0-1 0 0 0,0 0 0 0 0,1 1 1 0 0,1-1-1 0 0,2 24 0 0 0,-1-35-20 0 0,-1 0 1 0 0,1 0 0 0 0,-1 0 0 0 0,1 0-1 0 0,0 0 1 0 0,-1 0 0 0 0,1 0-1 0 0,0-1 1 0 0,0 1 0 0 0,0 0-1 0 0,0 0 1 0 0,0-1 0 0 0,-1 1-1 0 0,1-1 1 0 0,0 1 0 0 0,0-1-1 0 0,1 1 1 0 0,-1-1 0 0 0,0 0 0 0 0,0 1-1 0 0,0-1 1 0 0,2 0 0 0 0,13 3-2375 0 0</inkml:trace>
</inkml:ink>
</file>

<file path=ppt/ink/ink3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2"/>
    </inkml:context>
    <inkml:brush xml:id="br0">
      <inkml:brushProperty name="width" value="0.1" units="cm"/>
      <inkml:brushProperty name="height" value="0.1" units="cm"/>
      <inkml:brushProperty name="color" value="#004F8B"/>
    </inkml:brush>
  </inkml:definitions>
  <inkml:trace contextRef="#ctx0" brushRef="#br0">112 4 3679 0 0,'1'-4'19221'0'0,"-7"6"-19173"0"0,1-1 0 0 0,-1 1 0 0 0,1 0 0 0 0,0 0 0 0 0,0 0 0 0 0,0 1 0 0 0,0-1-1 0 0,0 1 1 0 0,1 1 0 0 0,-1-1 0 0 0,1 1 0 0 0,0-1 0 0 0,0 1 0 0 0,0 0-1 0 0,0 1 1 0 0,1-1 0 0 0,0 1 0 0 0,-1 0 0 0 0,-3 9 0 0 0,4-9-10 0 0,0 0 0 0 0,1 1 0 0 0,0-1 1 0 0,0 1-1 0 0,0-1 0 0 0,0 1 0 0 0,1 0 0 0 0,0 0 0 0 0,0-1 1 0 0,1 1-1 0 0,0 0 0 0 0,0 0 0 0 0,0 0 0 0 0,0 0 0 0 0,1 0 1 0 0,0-1-1 0 0,1 1 0 0 0,3 10 0 0 0,-3-13-17 0 0,0 1 0 0 0,0-1 0 0 0,1-1 0 0 0,-1 1 0 0 0,1 0 0 0 0,0-1-1 0 0,0 1 1 0 0,0-1 0 0 0,0 0 0 0 0,0 0 0 0 0,1 0 0 0 0,-1 0 0 0 0,1-1 0 0 0,-1 1 0 0 0,5 0 0 0 0,65 15 524 0 0,-39-10-404 0 0,12 3 222 0 0,-18-5-110 0 0,-1 1 0 0 0,28 12 0 0 0,-49-16-175 0 0,0 0 0 0 0,0 0 0 0 0,-1 1 0 0 0,1 0 0 0 0,-1 1 0 0 0,0-1-1 0 0,0 1 1 0 0,0 0 0 0 0,-1 0 0 0 0,1 0 0 0 0,-1 1 0 0 0,0-1 0 0 0,0 1 0 0 0,6 10 0 0 0,-8-12-57 0 0,-1 0 1 0 0,1 0-1 0 0,0 0 0 0 0,-1 1 0 0 0,0-1 0 0 0,0 0 1 0 0,0 1-1 0 0,0-1 0 0 0,-1 1 0 0 0,0-1 1 0 0,1 1-1 0 0,-1-1 0 0 0,0 1 0 0 0,0-1 0 0 0,-1 1 1 0 0,1-1-1 0 0,-1 1 0 0 0,0-1 0 0 0,0 1 1 0 0,0-1-1 0 0,0 0 0 0 0,-1 0 0 0 0,1 1 1 0 0,-1-1-1 0 0,0 0 0 0 0,0 0 0 0 0,0 0 0 0 0,0-1 1 0 0,0 1-1 0 0,-1 0 0 0 0,1-1 0 0 0,-1 0 1 0 0,1 1-1 0 0,-5 1 0 0 0,-8 6 125 0 0,-1-2-1 0 0,0 0 1 0 0,-1 0-1 0 0,0-2 1 0 0,-24 7-1 0 0,5-1-49 0 0,20-6-35 0 0,1-1 0 0 0,-1-1 1 0 0,-24 4-1 0 0,37-7-53 0 0,0 0 0 0 0,0-1 0 0 0,0 1 0 0 0,0-1 0 0 0,0 0 0 0 0,0 0 0 0 0,0 0 0 0 0,0-1 0 0 0,0 1 0 0 0,0 0 0 0 0,0-1 0 0 0,0 0 0 0 0,0 0 0 0 0,0 0 0 0 0,0 0 0 0 0,0 0 0 0 0,1-1 0 0 0,-1 1 0 0 0,1-1 0 0 0,-1 0 0 0 0,1 0 0 0 0,-1 0 0 0 0,1 0 0 0 0,0 0 0 0 0,0 0 0 0 0,-3-4 0 0 0,5 5-94 0 0,0-28-5780 0 0,0 20 3893 0 0</inkml:trace>
</inkml:ink>
</file>

<file path=ppt/ink/ink3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3"/>
    </inkml:context>
    <inkml:brush xml:id="br0">
      <inkml:brushProperty name="width" value="0.1" units="cm"/>
      <inkml:brushProperty name="height" value="0.1" units="cm"/>
      <inkml:brushProperty name="color" value="#004F8B"/>
    </inkml:brush>
  </inkml:definitions>
  <inkml:trace contextRef="#ctx0" brushRef="#br0">1 82 10591 0 0,'0'0'819'0'0,"14"-27"4762"0"0,-12 24-5215 0 0,0 0 1 0 0,0 0-1 0 0,0 0 0 0 0,0 1 0 0 0,1-1 0 0 0,0 1 0 0 0,-1 0 1 0 0,1 0-1 0 0,0 0 0 0 0,0 0 0 0 0,0 0 0 0 0,0 0 1 0 0,0 1-1 0 0,1 0 0 0 0,-1-1 0 0 0,0 1 0 0 0,4 0 0 0 0,66-12 1577 0 0,-59 12-1476 0 0,10-2-200 0 0,0 2 0 0 0,0 1-1 0 0,0 1 1 0 0,44 8 0 0 0,41 15-4235 0 0,-92-21-1897 0 0</inkml:trace>
</inkml:ink>
</file>

<file path=ppt/ink/ink3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4"/>
    </inkml:context>
    <inkml:brush xml:id="br0">
      <inkml:brushProperty name="width" value="0.1" units="cm"/>
      <inkml:brushProperty name="height" value="0.1" units="cm"/>
      <inkml:brushProperty name="color" value="#004F8B"/>
    </inkml:brush>
  </inkml:definitions>
  <inkml:trace contextRef="#ctx0" brushRef="#br0">11 33 9039 0 0,'-11'-6'16107'0'0,"71"-7"-14295"0"0,15-1-1790 0 0,-24 16-6736 0 0</inkml:trace>
</inkml:ink>
</file>

<file path=ppt/ink/ink3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5"/>
    </inkml:context>
    <inkml:brush xml:id="br0">
      <inkml:brushProperty name="width" value="0.1" units="cm"/>
      <inkml:brushProperty name="height" value="0.1" units="cm"/>
      <inkml:brushProperty name="color" value="#004F8B"/>
    </inkml:brush>
  </inkml:definitions>
  <inkml:trace contextRef="#ctx0" brushRef="#br0">1 1 10135 0 0,'6'18'11551'0'0,"0"-20"-11021"0"0,-1 0 1 0 0,1 1-1 0 0,0-1 1 0 0,0 1-1 0 0,0 1 1 0 0,9-1-1 0 0,-10 1-519 0 0,-1 1 0 0 0,1 0-1 0 0,0 0 1 0 0,-1 0 0 0 0,1 1 0 0 0,-1-1 0 0 0,1 1 0 0 0,7 4-1 0 0,-5-2-564 0 0,1-1-1 0 0,-1 0 0 0 0,1 0 0 0 0,0-1 0 0 0,15 2 0 0 0,-11-2-973 0 0</inkml:trace>
</inkml:ink>
</file>

<file path=ppt/ink/ink3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6"/>
    </inkml:context>
    <inkml:brush xml:id="br0">
      <inkml:brushProperty name="width" value="0.1" units="cm"/>
      <inkml:brushProperty name="height" value="0.1" units="cm"/>
      <inkml:brushProperty name="color" value="#004F8B"/>
    </inkml:brush>
  </inkml:definitions>
  <inkml:trace contextRef="#ctx0" brushRef="#br0">63 8 3679 0 0,'-10'-7'19211'0'0,"0"18"-21029"0"0,8-7 3407 0 0,-10 46-1176 0 0,2 1 0 0 0,2 1 0 0 0,2 0 1 0 0,2-1-1 0 0,3 2 0 0 0,8 73 1 0 0,3-91 92 0 0,1-23-1280 0 0,-10-12 595 0 0,-1 0-1 0 0,1 0 1 0 0,-1 0 0 0 0,1 0-1 0 0,0 0 1 0 0,-1 0 0 0 0,1 0-1 0 0,-1 0 1 0 0,1 0 0 0 0,0-1 0 0 0,-1 1-1 0 0,1 0 1 0 0,-1 0 0 0 0,1 0-1 0 0,-1-1 1 0 0,1 1 0 0 0,-1 0-1 0 0,1-1 1 0 0,-1 1 0 0 0,1-1-1 0 0,-1 1 1 0 0,1 0 0 0 0,-1-1-1 0 0,0 1 1 0 0,1-1 0 0 0,-1 0 0 0 0</inkml:trace>
</inkml:ink>
</file>

<file path=ppt/ink/ink3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7"/>
    </inkml:context>
    <inkml:brush xml:id="br0">
      <inkml:brushProperty name="width" value="0.1" units="cm"/>
      <inkml:brushProperty name="height" value="0.1" units="cm"/>
      <inkml:brushProperty name="color" value="#004F8B"/>
    </inkml:brush>
  </inkml:definitions>
  <inkml:trace contextRef="#ctx0" brushRef="#br0">42 68 1839 0 0,'-11'-9'19651'0'0,"15"4"-19603"0"0,1 0 1 0 0,0 0-1 0 0,0 1 1 0 0,1-1-1 0 0,-1 1 1 0 0,1 1-1 0 0,0-1 1 0 0,0 1-1 0 0,0 0 1 0 0,0 0-1 0 0,1 1 1 0 0,-1 0-1 0 0,1 0 1 0 0,-1 0 0 0 0,1 1-1 0 0,9-1 1 0 0,12 0 239 0 0,1 1 0 0 0,43 4 0 0 0,-53-2-260 0 0,-15 0-20 0 0,0 0 0 0 0,0 0 0 0 0,0 1-1 0 0,-1 0 1 0 0,1 0 0 0 0,0 0 0 0 0,-1 0 0 0 0,1 0-1 0 0,-1 1 1 0 0,0-1 0 0 0,0 1 0 0 0,0 0 0 0 0,0 0-1 0 0,3 4 1 0 0,-5-6-5 0 0,0 0 1 0 0,0 1-1 0 0,0-1 0 0 0,0 0 0 0 0,0 1 0 0 0,0-1 1 0 0,0 0-1 0 0,-1 1 0 0 0,1-1 0 0 0,0 1 1 0 0,-1-1-1 0 0,1 1 0 0 0,-1 0 0 0 0,0-1 0 0 0,1 1 1 0 0,-1-1-1 0 0,0 1 0 0 0,0 0 0 0 0,0-1 0 0 0,0 1 1 0 0,-1 0-1 0 0,1-1 0 0 0,0 1 0 0 0,-1-1 1 0 0,1 1-1 0 0,-1-1 0 0 0,1 1 0 0 0,-1 0 0 0 0,0-1 1 0 0,1 0-1 0 0,-1 1 0 0 0,0-1 0 0 0,0 0 0 0 0,0 1 1 0 0,0-1-1 0 0,0 0 0 0 0,0 0 0 0 0,-1 0 1 0 0,1 0-1 0 0,0 0 0 0 0,-3 2 0 0 0,-16 8 21 0 0,-1-1-1 0 0,0-1 1 0 0,-24 7-1 0 0,27-10-6 0 0,0 0 0 0 0,0 2 0 0 0,0 0 0 0 0,1 1 0 0 0,-21 14 0 0 0,-5 14-29 0 0,43-36 10 0 0,0-1 1 0 0,0 1-1 0 0,0-1 1 0 0,0 0-1 0 0,0 1 0 0 0,1-1 1 0 0,-1 1-1 0 0,0-1 0 0 0,0 0 1 0 0,0 1-1 0 0,1-1 0 0 0,-1 1 1 0 0,0-1-1 0 0,0 0 0 0 0,1 1 1 0 0,-1-1-1 0 0,0 0 0 0 0,1 0 1 0 0,-1 1-1 0 0,1-1 0 0 0,-1 0 1 0 0,0 0-1 0 0,1 0 0 0 0,-1 1 1 0 0,1-1-1 0 0,-1 0 0 0 0,0 0 1 0 0,1 0-1 0 0,-1 0 0 0 0,1 0 1 0 0,-1 0-1 0 0,1 0 0 0 0,-1 0 1 0 0,1 0-1 0 0,-1 0 0 0 0,0 0 1 0 0,1 0-1 0 0,-1 0 0 0 0,1 0 1 0 0,21 3 19 0 0,-6-2-5 0 0,0 1-1 0 0,0 0 0 0 0,0 2 1 0 0,-1 0-1 0 0,1 0 0 0 0,-1 2 1 0 0,0 0-1 0 0,-1 0 0 0 0,1 1 1 0 0,-1 1-1 0 0,15 12 0 0 0,-20-13 2 0 0,0 0 0 0 0,-1 0 0 0 0,0 1 1 0 0,0 0-1 0 0,-1 0 0 0 0,0 1 0 0 0,0 0 0 0 0,-1 0 0 0 0,-1 1 0 0 0,1 0 0 0 0,-1 0 0 0 0,-1 0 0 0 0,0 0 0 0 0,-1 1 0 0 0,0-1 0 0 0,0 1 0 0 0,1 12 0 0 0,-4-20-13 0 0,0 0 0 0 0,0-1-1 0 0,0 1 1 0 0,0 0 0 0 0,-1 0-1 0 0,1 0 1 0 0,-1 0-1 0 0,0-1 1 0 0,0 1 0 0 0,0 0-1 0 0,0-1 1 0 0,0 1 0 0 0,0-1-1 0 0,-1 1 1 0 0,1-1-1 0 0,-1 1 1 0 0,0-1 0 0 0,0 0-1 0 0,0 0 1 0 0,0 0 0 0 0,0 0-1 0 0,0 0 1 0 0,0-1-1 0 0,-1 1 1 0 0,1 0 0 0 0,0-1-1 0 0,-1 0 1 0 0,0 0 0 0 0,1 0-1 0 0,-1 0 1 0 0,0 0-1 0 0,1 0 1 0 0,-1 0 0 0 0,-5-1-1 0 0,-11 4 24 0 0,-1-1 0 0 0,0-2 0 0 0,-37-1 0 0 0,37 0-3 0 0,-16 0-2 0 0,-1 1-1 0 0,1 2 1 0 0,-40 8 0 0 0,68-9 23 0 0,3-4-142 0 0,5 2-94 0 0,0-1 0 0 0,-1 0 0 0 0,1 0 0 0 0,0 0 0 0 0,0 0 0 0 0,0 0 0 0 0,0 0 0 0 0,0 0 0 0 0,0 1 0 0 0,0-1 0 0 0,1 0 0 0 0,-1 0 0 0 0,0 0 0 0 0,0 0 0 0 0,1 0 1 0 0,-1 0-1 0 0,1 0 0 0 0</inkml:trace>
</inkml:ink>
</file>

<file path=ppt/ink/ink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1.179"/>
    </inkml:context>
    <inkml:brush xml:id="br0">
      <inkml:brushProperty name="width" value="0.1" units="cm"/>
      <inkml:brushProperty name="height" value="0.1" units="cm"/>
      <inkml:brushProperty name="color" value="#004F8B"/>
    </inkml:brush>
  </inkml:definitions>
  <inkml:trace contextRef="#ctx0" brushRef="#br0">5 40 7831 0 0,'5'-22'3438'0'0,"9"16"1971"0"0,-1 0-3554 0 0,-26 1 994 0 0,12 5-2783 0 0,0 1 0 0 0,0 0 1 0 0,0 0-1 0 0,0 0 0 0 0,1 0 1 0 0,-1 0-1 0 0,0-1 0 0 0,1 1 0 0 0,-1 1 1 0 0,0-1-1 0 0,1 0 0 0 0,-1 0 1 0 0,1 0-1 0 0,0 0 0 0 0,-1 0 1 0 0,1 0-1 0 0,0 0 0 0 0,0 1 0 0 0,0-1 1 0 0,-1 0-1 0 0,1 0 0 0 0,0 0 1 0 0,1 3-1 0 0,-3 31 248 0 0,-3 100 452 0 0,-1 29-578 0 0,7-138-185 0 0,2-1 0 0 0,0 0 0 0 0,1 1-1 0 0,11 34 1 0 0,5-6-843 0 0</inkml:trace>
</inkml:ink>
</file>

<file path=ppt/ink/ink3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8"/>
    </inkml:context>
    <inkml:brush xml:id="br0">
      <inkml:brushProperty name="width" value="0.1" units="cm"/>
      <inkml:brushProperty name="height" value="0.1" units="cm"/>
      <inkml:brushProperty name="color" value="#004F8B"/>
    </inkml:brush>
  </inkml:definitions>
  <inkml:trace contextRef="#ctx0" brushRef="#br0">81 21 8663 0 0,'38'-7'944'0'0,"24"-6"11176"0"0,-65 15-11990 0 0,0 1 0 0 0,-1-1 0 0 0,1 0-1 0 0,-1 0 1 0 0,0 0 0 0 0,0 0 0 0 0,0-1 0 0 0,-5 2-1 0 0,8-2-89 0 0,-10 2-19 0 0,1 1 0 0 0,0 1 0 0 0,1-1 0 0 0,-1 2 0 0 0,1-1 0 0 0,0 2 0 0 0,-9 6 0 0 0,13-7-21 0 0,5-5 0 0 0,0 0 0 0 0,0-1 0 0 0,-1 1 0 0 0,1-1 0 0 0,0 1 0 0 0,0 0 0 0 0,0-1 0 0 0,0 1 0 0 0,0 0 0 0 0,0-1 0 0 0,0 1 0 0 0,1 0 0 0 0,-1-1 0 0 0,0 1 0 0 0,0-1 0 0 0,0 1 0 0 0,1 0 0 0 0,-1-1 0 0 0,0 1 0 0 0,0-1 0 0 0,1 1 0 0 0,-1-1 0 0 0,1 1 0 0 0,-1-1 0 0 0,1 1 0 0 0,-1-1 0 0 0,0 1 0 0 0,1-1 0 0 0,-1 0 0 0 0,1 1 0 0 0,0-1 0 0 0,-1 0 0 0 0,1 1 0 0 0,-1-1 0 0 0,2 1 0 0 0,18 8 0 0 0,-19-9 0 0 0,19 5 184 0 0,1 0 0 0 0,0-1 1 0 0,40 1-1 0 0,-46-4-54 0 0,1 0 1 0 0,-1 0 0 0 0,1 1-1 0 0,-1 1 1 0 0,0 1-1 0 0,0 0 1 0 0,0 1 0 0 0,22 11-1 0 0,-33-13-105 0 0,0 0 1 0 0,0 1-1 0 0,0 0 0 0 0,0 0 1 0 0,-1 0-1 0 0,0 0 0 0 0,0 0 1 0 0,0 1-1 0 0,0-1 0 0 0,-1 1 1 0 0,0 0-1 0 0,0 0 0 0 0,0 0 1 0 0,0 0-1 0 0,-1 0 0 0 0,0 0 1 0 0,1 7-1 0 0,1 13 147 0 0,-1 1 0 0 0,-1 31 1 0 0,-1-41-154 0 0,0-11 8 0 0,0-1 0 0 0,0 0 0 0 0,0 1 1 0 0,0-1-1 0 0,-1 1 0 0 0,0-1 0 0 0,0 0 0 0 0,0 0 0 0 0,-1 1 0 0 0,1-1 0 0 0,-1 0 0 0 0,0 0 1 0 0,0 0-1 0 0,0-1 0 0 0,-1 1 0 0 0,1 0 0 0 0,-1-1 0 0 0,0 0 0 0 0,0 0 0 0 0,0 1 0 0 0,0-2 1 0 0,-1 1-1 0 0,-5 4 0 0 0,1-4 28 0 0,0 0 1 0 0,1 0-1 0 0,-1-1 1 0 0,0 1 0 0 0,0-2-1 0 0,-1 1 1 0 0,1-1-1 0 0,0-1 1 0 0,0 1-1 0 0,-1-1 1 0 0,-12-2-1 0 0,-190-7 351 0 0,208 10-444 0 0,-1-1 1 0 0,1 0 0 0 0,0 0-1 0 0,-1-1 1 0 0,1 1-1 0 0,-1-1 1 0 0,1 0 0 0 0,0 0-1 0 0,-5-1 1 0 0,7 1-73 0 0,0 0 1 0 0,0 0-1 0 0,0 0 0 0 0,0 0 1 0 0,1 0-1 0 0,-1 0 0 0 0,0 0 1 0 0,0 0-1 0 0,1 0 0 0 0,-1-1 1 0 0,1 1-1 0 0,-1 0 0 0 0,1 0 1 0 0,0 0-1 0 0,-1-1 1 0 0,1 1-1 0 0,0 0 0 0 0,0-1 1 0 0,0 1-1 0 0,0 0 0 0 0,0 0 1 0 0,0-1-1 0 0,0 1 0 0 0,0 0 1 0 0,1-1-1 0 0,-1 1 0 0 0,1-2 1 0 0,5-20-2846 0 0,-2 10 1343 0 0</inkml:trace>
</inkml:ink>
</file>

<file path=ppt/ink/ink3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49"/>
    </inkml:context>
    <inkml:brush xml:id="br0">
      <inkml:brushProperty name="width" value="0.1" units="cm"/>
      <inkml:brushProperty name="height" value="0.1" units="cm"/>
      <inkml:brushProperty name="color" value="#004F8B"/>
    </inkml:brush>
  </inkml:definitions>
  <inkml:trace contextRef="#ctx0" brushRef="#br0">1 58 12095 0 0,'0'0'1091'0'0,"29"-15"3146"0"0,-23 13-3738 0 0,103-32 5484 0 0,-97 32-5767 0 0,-1 0 0 0 0,1 0-1 0 0,0 1 1 0 0,0 1 0 0 0,-1 0 0 0 0,1 1-1 0 0,19 3 1 0 0,9-1-1364 0 0,-22-2-5994 0 0</inkml:trace>
</inkml:ink>
</file>

<file path=ppt/ink/ink3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0"/>
    </inkml:context>
    <inkml:brush xml:id="br0">
      <inkml:brushProperty name="width" value="0.1" units="cm"/>
      <inkml:brushProperty name="height" value="0.1" units="cm"/>
      <inkml:brushProperty name="color" value="#004F8B"/>
    </inkml:brush>
  </inkml:definitions>
  <inkml:trace contextRef="#ctx0" brushRef="#br0">29 56 5063 0 0,'-2'-6'14174'0'0,"-2"13"-13932"0"0,1 0 0 0 0,-1 0 0 0 0,1 0 0 0 0,1 0 1 0 0,-1 0-1 0 0,1 0 0 0 0,1 1 0 0 0,-1-1 0 0 0,1 1 1 0 0,0 0-1 0 0,1 14 0 0 0,0-19-208 0 0,0 0 1 0 0,0 1-1 0 0,0-1 0 0 0,1 0 0 0 0,-1 1 0 0 0,1-1 1 0 0,0 0-1 0 0,0 0 0 0 0,0 1 0 0 0,0-1 1 0 0,1 0-1 0 0,-1 0 0 0 0,1 0 0 0 0,0-1 0 0 0,0 1 1 0 0,0 0-1 0 0,0-1 0 0 0,0 1 0 0 0,0-1 1 0 0,1 1-1 0 0,-1-1 0 0 0,1 0 0 0 0,0 0 0 0 0,0 0 1 0 0,-1-1-1 0 0,1 1 0 0 0,0-1 0 0 0,1 1 1 0 0,2 0-1 0 0,-2-2 11 0 0,-1 0 0 0 0,0 0 1 0 0,1 0-1 0 0,-1 0 0 0 0,0-1 0 0 0,0 1 0 0 0,1-1 1 0 0,-1 0-1 0 0,0 0 0 0 0,0 0 0 0 0,0 0 1 0 0,0-1-1 0 0,0 1 0 0 0,0-1 0 0 0,0 0 1 0 0,-1 0-1 0 0,1 0 0 0 0,-1 0 0 0 0,1 0 1 0 0,-1 0-1 0 0,0-1 0 0 0,0 1 0 0 0,0-1 0 0 0,0 0 1 0 0,0 1-1 0 0,0-1 0 0 0,1-5 0 0 0,2 0 48 0 0,-1 0 0 0 0,0 0 0 0 0,-1 0-1 0 0,0-1 1 0 0,0 0 0 0 0,-1 1 0 0 0,0-1-1 0 0,1-18 1 0 0,-2 24-35 0 0,-1 0 0 0 0,0-1-1 0 0,-1 1 1 0 0,1 0 0 0 0,0 0 0 0 0,-1-1-1 0 0,0 1 1 0 0,0 0 0 0 0,0 0 0 0 0,0 0-1 0 0,0 0 1 0 0,-1 0 0 0 0,1 0 0 0 0,-1 0-1 0 0,0 0 1 0 0,0 1 0 0 0,0-1 0 0 0,0 1-1 0 0,0-1 1 0 0,-5-3 0 0 0,-25-9-1074 0 0,-6 6-6073 0 0</inkml:trace>
</inkml:ink>
</file>

<file path=ppt/ink/ink3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1"/>
    </inkml:context>
    <inkml:brush xml:id="br0">
      <inkml:brushProperty name="width" value="0.1" units="cm"/>
      <inkml:brushProperty name="height" value="0.1" units="cm"/>
      <inkml:brushProperty name="color" value="#AB008B"/>
    </inkml:brush>
  </inkml:definitions>
  <inkml:trace contextRef="#ctx0" brushRef="#br0">19 194 7455 0 0,'0'13'15968'0'0,"-2"-16"-15832"0"0,0 0 0 0 0,0-1 0 0 0,0 1 0 0 0,0 0-1 0 0,1-1 1 0 0,-1 0 0 0 0,1 1 0 0 0,0-1 0 0 0,0 0 0 0 0,0 0 0 0 0,0 1-1 0 0,1-1 1 0 0,0 0 0 0 0,0 0 0 0 0,0 0 0 0 0,0 0 0 0 0,0 0 0 0 0,2-3-1 0 0,-1 0-49 0 0,1 0 0 0 0,1 0 0 0 0,-1 0 0 0 0,1 0 0 0 0,0 1 0 0 0,1-1 0 0 0,-1 1 0 0 0,1 0-1 0 0,8-10 1 0 0,-8 11-68 0 0,0 1 0 0 0,0-1 0 0 0,0 1 0 0 0,0 0 0 0 0,0 0 0 0 0,1 0-1 0 0,0 1 1 0 0,0 0 0 0 0,0-1 0 0 0,0 2 0 0 0,0-1 0 0 0,1 1 0 0 0,-1 0-1 0 0,1 0 1 0 0,-1 0 0 0 0,1 1 0 0 0,0-1 0 0 0,0 2 0 0 0,0-1 0 0 0,0 1 0 0 0,0-1-1 0 0,-1 2 1 0 0,1-1 0 0 0,0 1 0 0 0,0-1 0 0 0,9 4 0 0 0,-9-2-9 0 0,-1 0-1 0 0,0 1 1 0 0,1 0 0 0 0,-1 0 0 0 0,0 0 0 0 0,-1 0 0 0 0,1 1 0 0 0,-1 0 0 0 0,1 0-1 0 0,-1 0 1 0 0,0 0 0 0 0,0 1 0 0 0,-1-1 0 0 0,0 1 0 0 0,1 0 0 0 0,-2 0 0 0 0,1 1-1 0 0,0-1 1 0 0,-1 0 0 0 0,0 1 0 0 0,0 0 0 0 0,-1-1 0 0 0,0 1 0 0 0,0 0-1 0 0,0 0 1 0 0,-1 0 0 0 0,1 0 0 0 0,-1-1 0 0 0,-1 1 0 0 0,1 0 0 0 0,-1 0 0 0 0,0 0-1 0 0,-1-1 1 0 0,1 1 0 0 0,-1 0 0 0 0,0-1 0 0 0,0 1 0 0 0,-1-1 0 0 0,0 0 0 0 0,0 0-1 0 0,0 0 1 0 0,-4 5 0 0 0,-36 37 5 0 0,27-31-4 0 0,1 0 0 0 0,0 2 0 0 0,2 0 0 0 0,-18 29 0 0 0,30-45-11 0 0,0 0 0 0 0,1 0 1 0 0,-1 0-1 0 0,1 0 0 0 0,0 0 0 0 0,0 0 0 0 0,-1 0 0 0 0,1 0 1 0 0,1 0-1 0 0,-1 0 0 0 0,0 0 0 0 0,0 0 0 0 0,1 0 0 0 0,-1 0 1 0 0,1 0-1 0 0,0 0 0 0 0,-1 0 0 0 0,1 0 0 0 0,0 0 0 0 0,0 0 1 0 0,0-1-1 0 0,1 1 0 0 0,-1 0 0 0 0,0-1 0 0 0,1 1 0 0 0,-1-1 1 0 0,1 1-1 0 0,-1-1 0 0 0,1 0 0 0 0,-1 1 0 0 0,1-1 0 0 0,2 1 0 0 0,10 7-8 0 0,0 0-1 0 0,0-2 0 0 0,18 8 0 0 0,-11-5 5 0 0,-1 0 5 0 0,-1 1 0 0 0,0 1 0 0 0,24 20 0 0 0,-39-30 0 0 0,0 1 0 0 0,-1 0 0 0 0,0 0 0 0 0,1 0 0 0 0,-1 1 0 0 0,0-1 0 0 0,0 1 0 0 0,-1 0 0 0 0,1-1 0 0 0,-1 1 0 0 0,0 0 0 0 0,0 1 0 0 0,0-1 0 0 0,-1 0 0 0 0,1 1 0 0 0,-1-1 0 0 0,0 1 0 0 0,0-1 0 0 0,-1 1 0 0 0,1-1 0 0 0,-1 1 0 0 0,0-1 0 0 0,-1 8 0 0 0,-1-8 3 0 0,0 0-1 0 0,0 0 1 0 0,0 0 0 0 0,0-1-1 0 0,-1 1 1 0 0,0-1 0 0 0,0 1-1 0 0,0-1 1 0 0,0 0 0 0 0,0 0-1 0 0,-1 0 1 0 0,1 0 0 0 0,-1-1-1 0 0,0 0 1 0 0,0 1-1 0 0,0-1 1 0 0,0-1 0 0 0,0 1-1 0 0,-5 1 1 0 0,-10 3 21 0 0,-1 0-1 0 0,-35 5 1 0 0,53-10-22 0 0,-14 2 36 0 0,0 0 0 0 0,-1-1 0 0 0,0-1 1 0 0,1 0-1 0 0,-1-1 0 0 0,0-1 1 0 0,1 0-1 0 0,-1-2 0 0 0,1 0 0 0 0,-18-5 1 0 0,33 7-199 0 0,8-21-6123 0 0</inkml:trace>
</inkml:ink>
</file>

<file path=ppt/ink/ink3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2"/>
    </inkml:context>
    <inkml:brush xml:id="br0">
      <inkml:brushProperty name="width" value="0.1" units="cm"/>
      <inkml:brushProperty name="height" value="0.1" units="cm"/>
      <inkml:brushProperty name="color" value="#AB008B"/>
    </inkml:brush>
  </inkml:definitions>
  <inkml:trace contextRef="#ctx0" brushRef="#br0">139 29 7831 0 0,'0'-23'11084'0'0,"-1"23"-10895"0"0,0-1 0 0 0,0 0-1 0 0,1 1 1 0 0,-1-1-1 0 0,0 1 1 0 0,0-1 0 0 0,0 1-1 0 0,0 0 1 0 0,0-1 0 0 0,0 1-1 0 0,0 0 1 0 0,0 0 0 0 0,0-1-1 0 0,0 1 1 0 0,0 0 0 0 0,0 0-1 0 0,0 0 1 0 0,-1 0 0 0 0,1 1-1 0 0,0-1 1 0 0,0 0 0 0 0,0 0-1 0 0,0 1 1 0 0,0-1-1 0 0,0 0 1 0 0,-1 1 0 0 0,-1 1 4 0 0,1 0 0 0 0,-1 0 0 0 0,1 0 1 0 0,-1 1-1 0 0,1-1 0 0 0,0 0 0 0 0,0 1 1 0 0,-4 5-1 0 0,-3 7-160 0 0,1 1 0 0 0,-10 26 0 0 0,15-33 326 0 0,-7 14-276 0 0,2 1 0 0 0,0 0 1 0 0,2 1-1 0 0,1 0 0 0 0,1 0 1 0 0,1 0-1 0 0,1 1 0 0 0,1-1 0 0 0,1 1 1 0 0,1-1-1 0 0,2 0 0 0 0,0 1 1 0 0,2-1-1 0 0,15 47 0 0 0,-16-64-77 0 0,0-1 1 0 0,0 1-1 0 0,1-1 0 0 0,0 0 0 0 0,0 0 0 0 0,1-1 1 0 0,0 0-1 0 0,0 0 0 0 0,0 0 0 0 0,1 0 0 0 0,-1-1 1 0 0,2-1-1 0 0,-1 1 0 0 0,0-1 0 0 0,1 0 1 0 0,0 0-1 0 0,0-1 0 0 0,0 0 0 0 0,12 2 0 0 0,-3-1 20 0 0,1-1 0 0 0,0 0 0 0 0,0-1 0 0 0,0-1 0 0 0,0-1 0 0 0,-1-1 0 0 0,1 0 0 0 0,25-6-1 0 0,-39 7-14 0 0,-1-1-1 0 0,0 1 0 0 0,0-1 1 0 0,0 0-1 0 0,1 0 1 0 0,-1-1-1 0 0,0 1 0 0 0,0-1 1 0 0,-1 1-1 0 0,1-1 0 0 0,0 0 1 0 0,-1 0-1 0 0,1 0 0 0 0,-1 0 1 0 0,1-1-1 0 0,-1 1 1 0 0,0-1-1 0 0,0 1 0 0 0,0-1 1 0 0,0 0-1 0 0,-1 0 0 0 0,1 0 1 0 0,-1 0-1 0 0,0 0 0 0 0,2-6 1 0 0,-2 2 6 0 0,0 0 1 0 0,-1 0-1 0 0,0 1 1 0 0,0-1 0 0 0,0 0-1 0 0,-1 0 1 0 0,0 0-1 0 0,-1 0 1 0 0,1 1-1 0 0,-1-1 1 0 0,-5-10-1 0 0,3 7 8 0 0,-1 1 0 0 0,1-1 0 0 0,-2 1 0 0 0,1 0 0 0 0,-1 1 0 0 0,-1 0 0 0 0,0 0 0 0 0,0 0 0 0 0,0 0 0 0 0,-1 1 0 0 0,0 1 0 0 0,0-1 0 0 0,-12-6 0 0 0,-6 0-482 0 0,-1 0 1 0 0,-1 2-1 0 0,-36-11 1 0 0,34 12-892 0 0</inkml:trace>
</inkml:ink>
</file>

<file path=ppt/ink/ink3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3"/>
    </inkml:context>
    <inkml:brush xml:id="br0">
      <inkml:brushProperty name="width" value="0.1" units="cm"/>
      <inkml:brushProperty name="height" value="0.1" units="cm"/>
      <inkml:brushProperty name="color" value="#AB008B"/>
    </inkml:brush>
  </inkml:definitions>
  <inkml:trace contextRef="#ctx0" brushRef="#br0">158 22 6911 0 0,'-13'-7'9445'0'0,"-4"-3"-5863"0"0,16 9-3416 0 0,-1 0 0 0 0,1 1 1 0 0,-1-1-1 0 0,1 1 0 0 0,-1-1 0 0 0,1 1 1 0 0,-1 0-1 0 0,1-1 0 0 0,-1 1 0 0 0,1 0 1 0 0,-1 0-1 0 0,1 0 0 0 0,-1 0 0 0 0,1 0 1 0 0,-1 1-1 0 0,1-1 0 0 0,-1 0 0 0 0,1 1 0 0 0,-1-1 1 0 0,1 1-1 0 0,-1-1 0 0 0,-2 2 0 0 0,1 1-8 0 0,0-1-1 0 0,0 1 1 0 0,0 0-1 0 0,0-1 0 0 0,0 1 1 0 0,1 0-1 0 0,-1 1 1 0 0,-3 5-1 0 0,-2 5 7 0 0,1 1-1 0 0,1 0 1 0 0,-8 24-1 0 0,7-15 22 0 0,1 1 0 0 0,1 0-1 0 0,-2 50 1 0 0,6-65-140 0 0,1-1 0 0 0,0 1-1 0 0,0-1 1 0 0,2 1 0 0 0,-1 0 0 0 0,1-1 0 0 0,0 0 0 0 0,1 1 0 0 0,0-1 0 0 0,0 0-1 0 0,1 0 1 0 0,0-1 0 0 0,10 14 0 0 0,-8-15-45 0 0,1-1-1 0 0,0 0 1 0 0,0-1-1 0 0,1 0 1 0 0,-1 0 0 0 0,1 0-1 0 0,0-1 1 0 0,1 0-1 0 0,-1-1 1 0 0,1 0-1 0 0,0 0 1 0 0,-1 0 0 0 0,1-1-1 0 0,0-1 1 0 0,12 1-1 0 0,-3 0 6 0 0,1-1 0 0 0,-1-1 0 0 0,0-1-1 0 0,0 0 1 0 0,0-1 0 0 0,32-8 0 0 0,-44 7 35 0 0,1 0-1 0 0,0 0 1 0 0,-1 0 0 0 0,1-1 0 0 0,-1 0 0 0 0,0 0 0 0 0,-1-1 0 0 0,1 0-1 0 0,-1 1 1 0 0,1-2 0 0 0,-2 1 0 0 0,1-1 0 0 0,0 0 0 0 0,-1 0 0 0 0,0 0-1 0 0,-1 0 1 0 0,1-1 0 0 0,-1 1 0 0 0,-1-1 0 0 0,1 0 0 0 0,-1 0 0 0 0,0 0-1 0 0,-1 0 1 0 0,1 0 0 0 0,-1-1 0 0 0,-1 1 0 0 0,0 0 0 0 0,0-10 0 0 0,0 7 12 0 0,0 0 0 0 0,-1 0 0 0 0,0 0 1 0 0,-1 0-1 0 0,0 0 0 0 0,-1 0 0 0 0,1 0 1 0 0,-2 1-1 0 0,0-1 0 0 0,0 1 0 0 0,0 0 1 0 0,-1 0-1 0 0,-1 1 0 0 0,1-1 1 0 0,-1 1-1 0 0,-1 0 0 0 0,1 1 0 0 0,-1 0 1 0 0,-1 0-1 0 0,-8-7 0 0 0,-8 1-340 0 0,-1 0 0 0 0,0 2-1 0 0,-1 0 1 0 0,-34-8 0 0 0</inkml:trace>
</inkml:ink>
</file>

<file path=ppt/ink/ink3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4"/>
    </inkml:context>
    <inkml:brush xml:id="br0">
      <inkml:brushProperty name="width" value="0.1" units="cm"/>
      <inkml:brushProperty name="height" value="0.1" units="cm"/>
      <inkml:brushProperty name="color" value="#AB008B"/>
    </inkml:brush>
  </inkml:definitions>
  <inkml:trace contextRef="#ctx0" brushRef="#br0">101 22 2759 0 0,'-16'-21'15032'0'0,"11"24"-14584"0"0,0 1 0 0 0,0 0 0 0 0,0 1-1 0 0,1-1 1 0 0,0 1 0 0 0,-1 0 0 0 0,2 0-1 0 0,-1 0 1 0 0,-3 7 0 0 0,-26 54 690 0 0,32-63-1094 0 0,0 0 0 0 0,0 1 0 0 0,0-1 0 0 0,1 0 0 0 0,-1 1 0 0 0,1-1 0 0 0,0 0 0 0 0,0 1 0 0 0,0-1 0 0 0,1 0 0 0 0,-1 1 0 0 0,1-1 0 0 0,0 0 0 0 0,0 0 0 0 0,0 0 0 0 0,0 1 0 0 0,0-1 0 0 0,1 0-1 0 0,-1 0 1 0 0,1-1 0 0 0,0 1 0 0 0,0 0 0 0 0,3 3 0 0 0,-4-4-23 0 0,1-1-1 0 0,0 0 0 0 0,-1 1 0 0 0,1-1 0 0 0,0 0 1 0 0,0 0-1 0 0,0 0 0 0 0,0 0 0 0 0,-1-1 1 0 0,1 1-1 0 0,0 0 0 0 0,1-1 0 0 0,-1 1 1 0 0,0-1-1 0 0,0 0 0 0 0,0 0 0 0 0,0 0 0 0 0,0 0 1 0 0,0 0-1 0 0,0 0 0 0 0,0 0 0 0 0,0-1 1 0 0,1 1-1 0 0,-1-1 0 0 0,0 1 0 0 0,0-1 1 0 0,-1 0-1 0 0,1 0 0 0 0,0 0 0 0 0,0 0 1 0 0,0 0-1 0 0,0 0 0 0 0,-1-1 0 0 0,1 1 0 0 0,-1 0 1 0 0,1-1-1 0 0,1-2 0 0 0,0 1 46 0 0,0-1 0 0 0,-1 1 0 0 0,0 0-1 0 0,0-1 1 0 0,0 0 0 0 0,0 1 0 0 0,-1-1 0 0 0,1 0-1 0 0,-1 0 1 0 0,0 0 0 0 0,0 0 0 0 0,-1 0 0 0 0,1 0 0 0 0,-1 0-1 0 0,0 0 1 0 0,0 0 0 0 0,0 0 0 0 0,0 0 0 0 0,-1 0-1 0 0,0-5 1 0 0,-15-36-1075 0 0,-9 9-6184 0 0</inkml:trace>
</inkml:ink>
</file>

<file path=ppt/ink/ink3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5"/>
    </inkml:context>
    <inkml:brush xml:id="br0">
      <inkml:brushProperty name="width" value="0.1" units="cm"/>
      <inkml:brushProperty name="height" value="0.1" units="cm"/>
      <inkml:brushProperty name="color" value="#AB008B"/>
    </inkml:brush>
  </inkml:definitions>
  <inkml:trace contextRef="#ctx0" brushRef="#br0">8 50 14655 0 0,'0'0'1328'0'0,"-8"-22"6065"0"0,17 17-7003 0 0,1 1 0 0 0,-1 0 0 0 0,1 1 0 0 0,0 0 0 0 0,0 1 0 0 0,0-1 0 0 0,0 2 0 0 0,0 0 0 0 0,15 0 0 0 0,13 1-665 0 0,43 5 1 0 0,-36 1-1019 0 0,-15 0-5703 0 0,-11-2-947 0 0</inkml:trace>
</inkml:ink>
</file>

<file path=ppt/ink/ink3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6"/>
    </inkml:context>
    <inkml:brush xml:id="br0">
      <inkml:brushProperty name="width" value="0.1" units="cm"/>
      <inkml:brushProperty name="height" value="0.1" units="cm"/>
      <inkml:brushProperty name="color" value="#AB008B"/>
    </inkml:brush>
  </inkml:definitions>
  <inkml:trace contextRef="#ctx0" brushRef="#br0">1 0 10135 0 0,'0'1'195'0'0,"1"0"0"0"0,0 0 0 0 0,0 0 0 0 0,0 0 0 0 0,0 0 0 0 0,0-1-1 0 0,0 1 1 0 0,0 0 0 0 0,1-1 0 0 0,-1 1 0 0 0,0-1 0 0 0,0 1 0 0 0,0-1 0 0 0,1 1 0 0 0,-1-1-1 0 0,0 0 1 0 0,0 0 0 0 0,1 0 0 0 0,-1 1 0 0 0,0-1 0 0 0,1-1 0 0 0,-1 1 0 0 0,0 0-1 0 0,0 0 1 0 0,2-1 0 0 0,52-2 5422 0 0,-34 1-4445 0 0,89 6 2666 0 0,-67-1-5024 0 0,0-1-5043 0 0,-21-2-1674 0 0</inkml:trace>
</inkml:ink>
</file>

<file path=ppt/ink/ink3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7"/>
    </inkml:context>
    <inkml:brush xml:id="br0">
      <inkml:brushProperty name="width" value="0.1" units="cm"/>
      <inkml:brushProperty name="height" value="0.1" units="cm"/>
      <inkml:brushProperty name="color" value="#AB008B"/>
    </inkml:brush>
  </inkml:definitions>
  <inkml:trace contextRef="#ctx0" brushRef="#br0">181 95 8287 0 0,'5'-17'846'0'0,"7"-31"-848"0"0,-14 25 7018 0 0,2 22-6865 0 0,0 1-1 0 0,-1-1 0 0 0,1 1 0 0 0,0 0 1 0 0,0-1-1 0 0,-1 1 0 0 0,1-1 1 0 0,-1 1-1 0 0,1 0 0 0 0,0-1 0 0 0,-1 1 1 0 0,1 0-1 0 0,-1 0 0 0 0,1 0 1 0 0,-1-1-1 0 0,1 1 0 0 0,-1 0 0 0 0,1 0 1 0 0,-1 0-1 0 0,1 0 0 0 0,-1 0 1 0 0,1 0-1 0 0,-1 0 0 0 0,1 0 0 0 0,-1 0 1 0 0,1 0-1 0 0,-1 0 0 0 0,1 0 1 0 0,-1 0-1 0 0,1 0 0 0 0,-1 0 0 0 0,1 0 1 0 0,-1 1-1 0 0,-18 14 1671 0 0,-6 21-1127 0 0,1 8-203 0 0,2 1 0 0 0,2 1 0 0 0,-27 92 0 0 0,40-112-409 0 0,1 0-1 0 0,2 1 1 0 0,0 0 0 0 0,2 0-1 0 0,1-1 1 0 0,1 1 0 0 0,1 0-1 0 0,10 51 1 0 0,-10-73-63 0 0,0 0 0 0 0,0-1 0 0 0,0 1 0 0 0,1 0 0 0 0,0 0 0 0 0,0-1 0 0 0,1 0 0 0 0,-1 1 1 0 0,1-1-1 0 0,0 0 0 0 0,0 0 0 0 0,0 0 0 0 0,0 0 0 0 0,1-1 0 0 0,-1 0 0 0 0,1 1 0 0 0,8 4 0 0 0,-6-5-4 0 0,0-1 0 0 0,-1 0-1 0 0,1-1 1 0 0,0 1 0 0 0,1-1 0 0 0,-1 0 0 0 0,0 0 0 0 0,0-1-1 0 0,0 0 1 0 0,0 0 0 0 0,1 0 0 0 0,-1-1 0 0 0,0 0 0 0 0,7-2-1 0 0,-4 0 13 0 0,0 0 0 0 0,0 0 0 0 0,-1-1-1 0 0,1 0 1 0 0,-1-1 0 0 0,0 1 0 0 0,0-2-1 0 0,11-9 1 0 0,-17 14-19 0 0,0-1 1 0 0,0 0-1 0 0,0 0 0 0 0,-1 0 0 0 0,1 0 1 0 0,0 0-1 0 0,-1 0 0 0 0,0-1 0 0 0,1 1 0 0 0,-1 0 1 0 0,0-1-1 0 0,0 1 0 0 0,-1-1 0 0 0,1 1 1 0 0,0-4-1 0 0,-1 4-8 0 0,0 0 0 0 0,0 0-1 0 0,-1 1 1 0 0,1-1 0 0 0,-1 0 0 0 0,1 0 0 0 0,-1 0 0 0 0,0 1 0 0 0,0-1 0 0 0,0 0-1 0 0,0 0 1 0 0,0 1 0 0 0,0-1 0 0 0,0 1 0 0 0,0-1 0 0 0,-1 1 0 0 0,1 0 0 0 0,-1 0-1 0 0,1-1 1 0 0,-1 1 0 0 0,1 0 0 0 0,-1 0 0 0 0,-3-1 0 0 0,-4-3-190 0 0,0 0 0 0 0,-1 1 1 0 0,1 0-1 0 0,-1 0 0 0 0,0 1 1 0 0,-1 1-1 0 0,1 0 0 0 0,0 0 1 0 0,-1 1-1 0 0,1 0 0 0 0,0 1 1 0 0,-1 0-1 0 0,1 0 0 0 0,-21 5 0 0 0</inkml:trace>
</inkml:ink>
</file>

<file path=ppt/ink/ink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1.525"/>
    </inkml:context>
    <inkml:brush xml:id="br0">
      <inkml:brushProperty name="width" value="0.1" units="cm"/>
      <inkml:brushProperty name="height" value="0.1" units="cm"/>
      <inkml:brushProperty name="color" value="#004F8B"/>
    </inkml:brush>
  </inkml:definitions>
  <inkml:trace contextRef="#ctx0" brushRef="#br0">0 1 11055 0 0,'0'0'1359'0'0,"3"19"4236"0"0,10 167-1631 0 0,22 90-4494 0 0,-35-274 214 0 0</inkml:trace>
</inkml:ink>
</file>

<file path=ppt/ink/ink3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8"/>
    </inkml:context>
    <inkml:brush xml:id="br0">
      <inkml:brushProperty name="width" value="0.1" units="cm"/>
      <inkml:brushProperty name="height" value="0.1" units="cm"/>
      <inkml:brushProperty name="color" value="#AB008B"/>
    </inkml:brush>
  </inkml:definitions>
  <inkml:trace contextRef="#ctx0" brushRef="#br0">150 36 5527 0 0,'-1'-33'11455'0'0,"-1"32"-11160"0"0,0 1 0 0 0,0-1 1 0 0,1 1-1 0 0,-1 0 0 0 0,0 0 0 0 0,0 0 1 0 0,1 0-1 0 0,-1 0 0 0 0,0 0 0 0 0,0 0 0 0 0,0 1 1 0 0,1-1-1 0 0,-1 1 0 0 0,0-1 0 0 0,1 1 1 0 0,-1 0-1 0 0,0-1 0 0 0,1 1 0 0 0,-3 2 0 0 0,-34 18 663 0 0,31-14-938 0 0,0 0 0 0 0,1 0 0 0 0,0 1 0 0 0,0-1 0 0 0,1 1-1 0 0,0 0 1 0 0,1 1 0 0 0,-1-1 0 0 0,2 1 0 0 0,-1 0 0 0 0,1 0-1 0 0,1 0 1 0 0,-1 1 0 0 0,-1 17 0 0 0,2-13 5 0 0,1 0 0 0 0,0 0 0 0 0,1 0 0 0 0,1 1-1 0 0,0-1 1 0 0,1 0 0 0 0,0 0 0 0 0,1 0 0 0 0,7 18 0 0 0,-9-29-13 0 0,0 0-1 0 0,1 0 1 0 0,-1 0-1 0 0,1 0 1 0 0,0 0-1 0 0,0 0 1 0 0,0 0-1 0 0,0 0 1 0 0,1-1-1 0 0,-1 1 1 0 0,1-1 0 0 0,-1 1-1 0 0,1-1 1 0 0,0 0-1 0 0,0 0 1 0 0,0-1-1 0 0,0 1 1 0 0,0 0-1 0 0,6 1 1 0 0,-3-2 31 0 0,0 0-1 0 0,-1 0 1 0 0,1-1 0 0 0,0 0 0 0 0,-1 0 0 0 0,1 0-1 0 0,-1-1 1 0 0,1 1 0 0 0,0-1 0 0 0,-1-1 0 0 0,8-2-1 0 0,0-1 48 0 0,1 0 0 0 0,-1-2-1 0 0,-1 1 1 0 0,1-2-1 0 0,-1 1 1 0 0,-1-2 0 0 0,1 0-1 0 0,19-19 1 0 0,-24 19-58 0 0,0 0 1 0 0,0 0 0 0 0,0 0-1 0 0,-1-1 1 0 0,-1 0-1 0 0,0 0 1 0 0,0 0 0 0 0,-1-1-1 0 0,5-19 1 0 0,-8 26-11 0 0,0 0 0 0 0,-1 0 1 0 0,1 0-1 0 0,-1 0 0 0 0,0 0 0 0 0,-1 0 1 0 0,1 0-1 0 0,0 0 0 0 0,-1 0 0 0 0,0 0 1 0 0,0 0-1 0 0,0 0 0 0 0,-1 1 0 0 0,1-1 1 0 0,-1 0-1 0 0,0 1 0 0 0,0-1 0 0 0,0 1 1 0 0,-1 0-1 0 0,1-1 0 0 0,-1 1 0 0 0,1 0 1 0 0,-1 1-1 0 0,0-1 0 0 0,0 0 0 0 0,-1 1 1 0 0,1 0-1 0 0,0 0 0 0 0,-1 0 1 0 0,-5-3-1 0 0,-1 1 40 0 0,-1 0 0 0 0,0 0 0 0 0,-1 1 1 0 0,-12-2-1 0 0,13 4-743 0 0,0-2 0 0 0,0 0-1 0 0,0 0 1 0 0,-11-5 0 0 0</inkml:trace>
</inkml:ink>
</file>

<file path=ppt/ink/ink3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59"/>
    </inkml:context>
    <inkml:brush xml:id="br0">
      <inkml:brushProperty name="width" value="0.1" units="cm"/>
      <inkml:brushProperty name="height" value="0.1" units="cm"/>
      <inkml:brushProperty name="color" value="#AB008B"/>
    </inkml:brush>
  </inkml:definitions>
  <inkml:trace contextRef="#ctx0" brushRef="#br0">54 22 11519 0 0,'0'0'887'0'0,"-8"-20"7696"0"0,7 20-8464 0 0,-1-1 1 0 0,1 1 0 0 0,0 0 0 0 0,0 0 0 0 0,-1 0 0 0 0,1 0 0 0 0,0 0 0 0 0,0 0 0 0 0,-1 0 0 0 0,1 0 0 0 0,0 1-1 0 0,0-1 1 0 0,0 1 0 0 0,-1-1 0 0 0,1 0 0 0 0,0 1 0 0 0,0 0 0 0 0,0-1 0 0 0,0 1 0 0 0,0 0 0 0 0,0-1 0 0 0,0 1-1 0 0,0 0 1 0 0,0 0 0 0 0,-1 1 0 0 0,1 1-33 0 0,-1 0 0 0 0,0 0 0 0 0,1 0 0 0 0,-1 0 0 0 0,1 0 0 0 0,0 0 0 0 0,0 0 0 0 0,1 0 0 0 0,-1 0 0 0 0,0 4 0 0 0,0-2-31 0 0,1 0-1 0 0,0-1 0 0 0,-1 1 0 0 0,2 0 1 0 0,-1 0-1 0 0,0 0 0 0 0,1-1 0 0 0,0 1 1 0 0,0 0-1 0 0,1-1 0 0 0,-1 1 1 0 0,1-1-1 0 0,0 1 0 0 0,4 5 0 0 0,-5-8-29 0 0,0-1-1 0 0,0 0 0 0 0,1 1 0 0 0,-1-1 0 0 0,1 0 0 0 0,-1 0 0 0 0,1 0 0 0 0,0 0 0 0 0,-1 0 0 0 0,1 0 0 0 0,0-1 1 0 0,0 1-1 0 0,-1-1 0 0 0,1 1 0 0 0,0-1 0 0 0,0 1 0 0 0,0-1 0 0 0,0 0 0 0 0,0 0 0 0 0,-1 0 0 0 0,1 0 1 0 0,0 0-1 0 0,0-1 0 0 0,0 1 0 0 0,0 0 0 0 0,0-1 0 0 0,-1 1 0 0 0,1-1 0 0 0,0 0 0 0 0,0 0 0 0 0,-1 1 0 0 0,1-1 1 0 0,-1 0-1 0 0,1-1 0 0 0,-1 1 0 0 0,1 0 0 0 0,-1 0 0 0 0,2-2 0 0 0,-1 1-6 0 0,0 0-1 0 0,-1 0 1 0 0,1 0-1 0 0,0 0 1 0 0,-1 0 0 0 0,0 0-1 0 0,1-1 1 0 0,-1 1-1 0 0,0 0 1 0 0,0-1-1 0 0,-1 1 1 0 0,1-1 0 0 0,0 1-1 0 0,-1-1 1 0 0,1 1-1 0 0,-1-1 1 0 0,0 0-1 0 0,0 1 1 0 0,0-1 0 0 0,0 1-1 0 0,0-1 1 0 0,-1 1-1 0 0,1-1 1 0 0,-1 0-1 0 0,0 1 1 0 0,0 0 0 0 0,0-1-1 0 0,-1-2 1 0 0,0 2-260 0 0,-11-16-2505 0 0</inkml:trace>
</inkml:ink>
</file>

<file path=ppt/ink/ink3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0"/>
    </inkml:context>
    <inkml:brush xml:id="br0">
      <inkml:brushProperty name="width" value="0.1" units="cm"/>
      <inkml:brushProperty name="height" value="0.1" units="cm"/>
      <inkml:brushProperty name="color" value="#AB008B"/>
    </inkml:brush>
  </inkml:definitions>
  <inkml:trace contextRef="#ctx0" brushRef="#br0">1 56 4143 0 0,'8'-3'16567'0'0,"32"-13"-13607"0"0,-14 7-1908 0 0,1 2 0 0 0,0 1 1 0 0,51-6-1 0 0,-24 10-3289 0 0,1 3-4335 0 0</inkml:trace>
</inkml:ink>
</file>

<file path=ppt/ink/ink3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1"/>
    </inkml:context>
    <inkml:brush xml:id="br0">
      <inkml:brushProperty name="width" value="0.1" units="cm"/>
      <inkml:brushProperty name="height" value="0.1" units="cm"/>
      <inkml:brushProperty name="color" value="#AB008B"/>
    </inkml:brush>
  </inkml:definitions>
  <inkml:trace contextRef="#ctx0" brushRef="#br0">73 0 15983 0 0,'0'0'1446'0'0,"-35"11"1010"0"0,31-5-2153 0 0,0 0 0 0 0,0 0 0 0 0,0 0 0 0 0,1 0 0 0 0,0 0 0 0 0,0 1 0 0 0,0-1 0 0 0,1 1 0 0 0,0 0 0 0 0,0 0 0 0 0,1 0 0 0 0,0 0 1 0 0,0 0-1 0 0,1 0 0 0 0,0 0 0 0 0,1 10 0 0 0,0-1-597 0 0,1 1 0 0 0,0-1 0 0 0,1 0 0 0 0,1 0 0 0 0,11 30-1 0 0,-3-24-2034 0 0,2-1-5351 0 0</inkml:trace>
</inkml:ink>
</file>

<file path=ppt/ink/ink3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2"/>
    </inkml:context>
    <inkml:brush xml:id="br0">
      <inkml:brushProperty name="width" value="0.1" units="cm"/>
      <inkml:brushProperty name="height" value="0.1" units="cm"/>
      <inkml:brushProperty name="color" value="#AB008B"/>
    </inkml:brush>
  </inkml:definitions>
  <inkml:trace contextRef="#ctx0" brushRef="#br0">265 20 3679 0 0,'-19'-19'14788'0'0,"18"19"-14569"0"0,-1-1-1 0 0,0 1 1 0 0,1 0-1 0 0,-1 0 1 0 0,0 1 0 0 0,1-1-1 0 0,-1 0 1 0 0,1 1-1 0 0,-1-1 1 0 0,0 1-1 0 0,1-1 1 0 0,-1 1 0 0 0,1-1-1 0 0,0 1 1 0 0,-1 0-1 0 0,1 0 1 0 0,-1 0-1 0 0,1 0 1 0 0,0 0 0 0 0,0 0-1 0 0,0 0 1 0 0,-2 2-1 0 0,-22 29 351 0 0,-31 70 436 0 0,-26 51-291 0 0,73-131-698 0 0,1 0 1 0 0,1 0 0 0 0,1 0-1 0 0,0 1 1 0 0,2 0-1 0 0,1 0 1 0 0,-1 44 0 0 0,4-56-5 0 0,0-1 1 0 0,0 1 0 0 0,2 0 0 0 0,-1 0 0 0 0,1 0 0 0 0,1-1 0 0 0,0 1 0 0 0,0-1-1 0 0,1 1 1 0 0,0-1 0 0 0,1-1 0 0 0,0 1 0 0 0,1 0 0 0 0,0-1 0 0 0,0 0-1 0 0,1-1 1 0 0,0 0 0 0 0,15 14 0 0 0,-18-19 15 0 0,-1 0 1 0 0,1 0-1 0 0,0-1 1 0 0,0 0-1 0 0,0 0 0 0 0,0 0 1 0 0,0 0-1 0 0,0-1 0 0 0,1 1 1 0 0,-1-1-1 0 0,1 0 0 0 0,-1 0 1 0 0,0-1-1 0 0,1 1 0 0 0,-1-1 1 0 0,1 0-1 0 0,-1 0 0 0 0,1-1 1 0 0,-1 1-1 0 0,1-1 1 0 0,-1 0-1 0 0,1 0 0 0 0,-1-1 1 0 0,0 1-1 0 0,0-1 0 0 0,0 0 1 0 0,7-4-1 0 0,-6 2-10 0 0,-1 1 0 0 0,0 0-1 0 0,-1-1 1 0 0,1 0 0 0 0,-1 0 0 0 0,1 0 0 0 0,-1-1-1 0 0,0 1 1 0 0,-1-1 0 0 0,1 1 0 0 0,-1-1 0 0 0,0 0 0 0 0,0 0-1 0 0,-1 0 1 0 0,1 0 0 0 0,-1 0 0 0 0,0 0 0 0 0,0-1-1 0 0,-1 1 1 0 0,1 0 0 0 0,-1-1 0 0 0,-1 1 0 0 0,0-7-1 0 0,-1-4 6 0 0,-1 1-1 0 0,0 0 0 0 0,-1 0 1 0 0,-1 0-1 0 0,0 1 1 0 0,-1-1-1 0 0,0 1 0 0 0,-1 0 1 0 0,-1 1-1 0 0,0 0 0 0 0,-1 0 1 0 0,-20-22-1 0 0,29 35-69 0 0,-1 0 0 0 0,0-1 0 0 0,1 1 0 0 0,-1-1 0 0 0,0 1 0 0 0,1 0 0 0 0,-1-1 0 0 0,0 1 0 0 0,1 0 0 0 0,-1 0 0 0 0,0 0 0 0 0,1 0 0 0 0,-1-1 0 0 0,0 1 0 0 0,0 0 0 0 0,1 0 0 0 0,-1 0 0 0 0,0 0 0 0 0,0 1 0 0 0,1-1 0 0 0,-1 0 0 0 0,0 0 0 0 0,0 0 0 0 0,1 1-1 0 0,-1-1 1 0 0,0 0 0 0 0,1 1 0 0 0,-1-1 0 0 0,1 0 0 0 0,-1 1 0 0 0,0-1 0 0 0,1 1 0 0 0,-1-1 0 0 0,1 1 0 0 0,-1-1 0 0 0,1 1 0 0 0,-1-1 0 0 0,1 1 0 0 0,0 0 0 0 0,-1-1 0 0 0,0 2 0 0 0,-11 21-4614 0 0</inkml:trace>
</inkml:ink>
</file>

<file path=ppt/ink/ink3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3"/>
    </inkml:context>
    <inkml:brush xml:id="br0">
      <inkml:brushProperty name="width" value="0.1" units="cm"/>
      <inkml:brushProperty name="height" value="0.1" units="cm"/>
      <inkml:brushProperty name="color" value="#AB008B"/>
    </inkml:brush>
  </inkml:definitions>
  <inkml:trace contextRef="#ctx0" brushRef="#br0">201 55 5527 0 0,'-14'-12'13800'0'0,"6"8"-12960"0"0,7 3-745 0 0,-9 0 490 0 0,0 0 1 0 0,0 0-1 0 0,0 1 1 0 0,-12 1-1 0 0,17-1-515 0 0,1 1 0 0 0,0 0 1 0 0,0 1-1 0 0,0-1 0 0 0,0 1 0 0 0,0 0 0 0 0,0 0 0 0 0,0 0 0 0 0,1 0 0 0 0,-1 1 0 0 0,1-1 0 0 0,-7 7 0 0 0,4-2-15 0 0,0 1-1 0 0,0 0 0 0 0,0 0 0 0 0,1 0 0 0 0,1 1 0 0 0,-1 0 0 0 0,1 0 1 0 0,1 0-1 0 0,0 0 0 0 0,0 0 0 0 0,1 1 0 0 0,0-1 0 0 0,0 1 0 0 0,1 0 1 0 0,0-1-1 0 0,1 1 0 0 0,0 0 0 0 0,1 0 0 0 0,0-1 0 0 0,4 17 0 0 0,-4-18-38 0 0,1 0 0 0 0,0 0 0 0 0,1 0-1 0 0,0 0 1 0 0,0 0 0 0 0,1-1 0 0 0,-1 0-1 0 0,2 1 1 0 0,-1-1 0 0 0,1-1 0 0 0,0 1-1 0 0,0-1 1 0 0,1 0 0 0 0,0 0 0 0 0,0 0-1 0 0,0-1 1 0 0,1 0 0 0 0,0 0 0 0 0,0-1-1 0 0,0 0 1 0 0,0 0 0 0 0,1 0 0 0 0,-1-1-1 0 0,16 4 1 0 0,-14-6 40 0 0,-1-1-1 0 0,1 0 1 0 0,0 0-1 0 0,0-1 1 0 0,0 0-1 0 0,0-1 1 0 0,-1 0 0 0 0,1 0-1 0 0,-1 0 1 0 0,1-1-1 0 0,-1-1 1 0 0,0 0-1 0 0,0 0 1 0 0,-1 0-1 0 0,1-1 1 0 0,9-8 0 0 0,14-11 171 0 0,-1-2 1 0 0,33-35-1 0 0,-62 60-225 0 0,7-7 21 0 0,-1 0 0 0 0,0 0-1 0 0,0-1 1 0 0,-1 0 0 0 0,0 0-1 0 0,0-1 1 0 0,-1 0-1 0 0,4-11 1 0 0,-7 17-10 0 0,-1 0 0 0 0,0 0-1 0 0,0 0 1 0 0,-1 0 0 0 0,1 0 0 0 0,-1 0-1 0 0,0 0 1 0 0,0-1 0 0 0,0 1 0 0 0,-1 0-1 0 0,1 0 1 0 0,-1 0 0 0 0,0 0 0 0 0,0 0-1 0 0,0 0 1 0 0,-1 0 0 0 0,1 1 0 0 0,-1-1 0 0 0,0 0-1 0 0,0 1 1 0 0,-1-1 0 0 0,1 1 0 0 0,-1 0-1 0 0,-4-5 1 0 0,-1 0 10 0 0,-1 0 0 0 0,0 0-1 0 0,0 1 1 0 0,-1 0 0 0 0,0 0 0 0 0,-19-8-1 0 0,23 12-20 0 0,0 1 0 0 0,0 0-1 0 0,0 0 1 0 0,0 1 0 0 0,0-1-1 0 0,0 1 1 0 0,0 0 0 0 0,-1 1-1 0 0,1 0 1 0 0,0 0-1 0 0,-1 0 1 0 0,1 1 0 0 0,0 0-1 0 0,-11 2 1 0 0,10-1-140 0 0,-7 1 114 0 0</inkml:trace>
</inkml:ink>
</file>

<file path=ppt/ink/ink3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4"/>
    </inkml:context>
    <inkml:brush xml:id="br0">
      <inkml:brushProperty name="width" value="0.1" units="cm"/>
      <inkml:brushProperty name="height" value="0.1" units="cm"/>
      <inkml:brushProperty name="color" value="#AB008B"/>
    </inkml:brush>
  </inkml:definitions>
  <inkml:trace contextRef="#ctx0" brushRef="#br0">10 40 3679 0 0,'0'0'14936'0'0,"-3"33"-12858"0"0,-3-5-820 0 0,5-14-266 0 0,20-38 129 0 0,-15 15-1066 0 0,-1-1-1 0 0,0 1 0 0 0,0-1 1 0 0,-1 0-1 0 0,0 0 0 0 0,1-14 0 0 0,-7 15 573 0 0</inkml:trace>
</inkml:ink>
</file>

<file path=ppt/ink/ink3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5"/>
    </inkml:context>
    <inkml:brush xml:id="br0">
      <inkml:brushProperty name="width" value="0.1" units="cm"/>
      <inkml:brushProperty name="height" value="0.1" units="cm"/>
      <inkml:brushProperty name="color" value="#AB008B"/>
    </inkml:brush>
  </inkml:definitions>
  <inkml:trace contextRef="#ctx0" brushRef="#br0">0 72 13703 0 0,'0'0'1372'0'0,"24"-22"4444"0"0,3 12-3527 0 0,45-9-1 0 0,30 1-1029 0 0,-93 17-1603 0 0,0 0 0 0 0,0 1 0 0 0,-1 0 0 0 0,1 1 0 0 0,13 2 0 0 0,-13-2-1488 0 0</inkml:trace>
</inkml:ink>
</file>

<file path=ppt/ink/ink3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6"/>
    </inkml:context>
    <inkml:brush xml:id="br0">
      <inkml:brushProperty name="width" value="0.1" units="cm"/>
      <inkml:brushProperty name="height" value="0.1" units="cm"/>
      <inkml:brushProperty name="color" value="#AB008B"/>
    </inkml:brush>
  </inkml:definitions>
  <inkml:trace contextRef="#ctx0" brushRef="#br0">50 1 15143 0 0,'0'0'2694'0'0,"-30"0"2040"0"0,28 3-4664 0 0,0 0 0 0 0,0-1-1 0 0,0 1 1 0 0,0 0 0 0 0,1 0 0 0 0,-1 0 0 0 0,1 0-1 0 0,0 0 1 0 0,0 1 0 0 0,0-1 0 0 0,0 0-1 0 0,0 1 1 0 0,1-1 0 0 0,0 0 0 0 0,0 1-1 0 0,0 6 1 0 0,12 61 245 0 0,-4-28-105 0 0,5 58-1518 0 0,-5-59-5904 0 0</inkml:trace>
</inkml:ink>
</file>

<file path=ppt/ink/ink3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7"/>
    </inkml:context>
    <inkml:brush xml:id="br0">
      <inkml:brushProperty name="width" value="0.1" units="cm"/>
      <inkml:brushProperty name="height" value="0.1" units="cm"/>
      <inkml:brushProperty name="color" value="#AB008B"/>
    </inkml:brush>
  </inkml:definitions>
  <inkml:trace contextRef="#ctx0" brushRef="#br0">88 7 3223 0 0,'0'0'17576'0'0,"-21"-6"-16397"0"0,18 7-1161 0 0,-1 0 0 0 0,0 0-1 0 0,1 1 1 0 0,-1-1 0 0 0,1 1 0 0 0,-1 0 0 0 0,1 0 0 0 0,0 1 0 0 0,0-1-1 0 0,0 1 1 0 0,0-1 0 0 0,0 1 0 0 0,1 0 0 0 0,-1 0 0 0 0,1 0 0 0 0,0 0-1 0 0,0 1 1 0 0,0-1 0 0 0,0 1 0 0 0,0-1 0 0 0,1 1 0 0 0,0-1 0 0 0,0 1-1 0 0,0 0 1 0 0,0 0 0 0 0,0 0 0 0 0,1-1 0 0 0,-1 1 0 0 0,2 7 0 0 0,-2-2-22 0 0,2 0 0 0 0,-1 1 1 0 0,1-1-1 0 0,1 0 1 0 0,-1 0-1 0 0,2 0 1 0 0,-1 0-1 0 0,1 0 1 0 0,0 0-1 0 0,1-1 1 0 0,7 13-1 0 0,-10-19-24 0 0,0-1 13 0 0,-1 0 0 0 0,0 0 0 0 0,0-1 1 0 0,1 1-1 0 0,-1 0 0 0 0,1 0 0 0 0,-1 0 0 0 0,1 0 0 0 0,-1 0 0 0 0,1-1 0 0 0,-1 1 0 0 0,1 0 0 0 0,0 0 1 0 0,-1-1-1 0 0,1 1 0 0 0,0 0 0 0 0,0-1 0 0 0,0 1 0 0 0,-1-1 0 0 0,1 1 0 0 0,0-1 0 0 0,0 0 0 0 0,0 1 0 0 0,0-1 1 0 0,0 0-1 0 0,0 1 0 0 0,0-1 0 0 0,0 0 0 0 0,0 0 0 0 0,0 0 0 0 0,0 0 0 0 0,0 0 0 0 0,-1 0 0 0 0,1 0 1 0 0,0 0-1 0 0,0 0 0 0 0,0-1 0 0 0,0 1 0 0 0,0 0 0 0 0,0-1 0 0 0,0 1 0 0 0,0 0 0 0 0,0-1 0 0 0,1 0 1 0 0,6-9-792 0 0</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7T16:29:58.739"/>
    </inkml:context>
    <inkml:brush xml:id="br0">
      <inkml:brushProperty name="width" value="0.1" units="cm"/>
      <inkml:brushProperty name="height" value="0.1" units="cm"/>
      <inkml:brushProperty name="color" value="#004F8B"/>
    </inkml:brush>
  </inkml:definitions>
  <inkml:trace contextRef="#ctx0" brushRef="#br0">0 0 11519 0 0,'31'9'3798'0'0,"60"9"1"0"0,132 5-4287 0 0,-104-13 971 0 0,553 29-418 0 0,-403-29 260 0 0,-226-9-90 0 0,-1 2 1 0 0,0 2 0 0 0,-1 1-1 0 0,62 19 1 0 0,-101-25-218 0 0,0 1-1 0 0,0-1 1 0 0,0 1 0 0 0,0 0-1 0 0,0-1 1 0 0,-1 1-1 0 0,1 0 1 0 0,0 0 0 0 0,0 1-1 0 0,-1-1 1 0 0,1 0-1 0 0,0 0 1 0 0,-1 1 0 0 0,1-1-1 0 0,-1 1 1 0 0,0 0-1 0 0,1-1 1 0 0,-1 1 0 0 0,0 0-1 0 0,0 0 1 0 0,0-1-1 0 0,0 1 1 0 0,-1 0 0 0 0,1 0-1 0 0,0 0 1 0 0,-1 0-1 0 0,1 0 1 0 0,-1 0 0 0 0,0 0-1 0 0,0 1 1 0 0,0-1-1 0 0,0 0 1 0 0,0 0-1 0 0,0 0 1 0 0,0 0 0 0 0,-1 0-1 0 0,1 0 1 0 0,-1 0-1 0 0,0 0 1 0 0,1 0 0 0 0,-1 0-1 0 0,0 0 1 0 0,0 0-1 0 0,0-1 1 0 0,0 1 0 0 0,-3 3-1 0 0,-3 5 34 0 0,-1 0 0 0 0,1 0 0 0 0,-2-1 0 0 0,1 0 0 0 0,-1-1 0 0 0,-18 14 0 0 0,-16 3 52 0 0,-1-2 0 0 0,-1-2-1 0 0,0-2 1 0 0,-95 26 0 0 0,68-22-25 0 0,-232 71 62 0 0,-273 96-1616 0 0,488-155-6044 0 0</inkml:trace>
</inkml:ink>
</file>

<file path=ppt/ink/ink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30.618"/>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1.946"/>
    </inkml:context>
    <inkml:brush xml:id="br0">
      <inkml:brushProperty name="width" value="0.1" units="cm"/>
      <inkml:brushProperty name="height" value="0.1" units="cm"/>
      <inkml:brushProperty name="color" value="#004F8B"/>
    </inkml:brush>
  </inkml:definitions>
  <inkml:trace contextRef="#ctx0" brushRef="#br0">55 6 6447 0 0,'-3'-1'256'0'0,"0"1"0"0"0,0 1 0 0 0,0-1-1 0 0,0 0 1 0 0,0 1 0 0 0,0 0 0 0 0,0-1 0 0 0,0 1-1 0 0,0 0 1 0 0,0 1 0 0 0,0-1 0 0 0,-2 2-1 0 0,4-2 25 0 0,0 0 0 0 0,-1 0 0 0 0,1-1 0 0 0,1 1 0 0 0,-1 0-1 0 0,0 0 1 0 0,0 1 0 0 0,0-1 0 0 0,0 0 0 0 0,1 0 0 0 0,-1 0 0 0 0,1 0-1 0 0,-1 1 1 0 0,1-1 0 0 0,-1 0 0 0 0,1 1 0 0 0,0-1 0 0 0,-1 0-1 0 0,1 3 1 0 0,0-1 41 0 0,0-1 1 0 0,1 0-1 0 0,-1 1 0 0 0,1-1 0 0 0,-1 0 0 0 0,1 0 0 0 0,0 0 0 0 0,0 1 0 0 0,0-1 1 0 0,0 0-1 0 0,0 0 0 0 0,1 0 0 0 0,-1 0 0 0 0,0 0 0 0 0,3 2 0 0 0,24 16-453 0 0,-16-14 358 0 0,1 0 0 0 0,-1-1 0 0 0,1-1 0 0 0,1 0 0 0 0,-1 0 0 0 0,0-1 0 0 0,1-1 0 0 0,-1-1 0 0 0,1 0 0 0 0,0 0 0 0 0,0-1 0 0 0,17-3 0 0 0,-14 0-63 0 0,0-2-1 0 0,-1 1 1 0 0,1-2-1 0 0,-1 0 1 0 0,0-1 0 0 0,0-1-1 0 0,-1 0 1 0 0,0-1 0 0 0,16-13-1 0 0,-21 15-66 0 0,0-1-1 0 0,0 1 1 0 0,1 1-1 0 0,0 0 1 0 0,24-9-1 0 0,-30 13-66 0 0,1 1-1 0 0,-1 1 1 0 0,0-1 0 0 0,1 1-1 0 0,-1 0 1 0 0,1 0 0 0 0,-1 1-1 0 0,1-1 1 0 0,-1 1 0 0 0,1 1-1 0 0,-1-1 1 0 0,0 1 0 0 0,0-1-1 0 0,0 2 1 0 0,0-1-1 0 0,6 4 1 0 0,16 10-658 0 0,0 1-1 0 0,41 36 1 0 0,27 17-1652 0 0,-75-58 210 0 0</inkml:trace>
</inkml:ink>
</file>

<file path=ppt/ink/ink4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8"/>
    </inkml:context>
    <inkml:brush xml:id="br0">
      <inkml:brushProperty name="width" value="0.1" units="cm"/>
      <inkml:brushProperty name="height" value="0.1" units="cm"/>
      <inkml:brushProperty name="color" value="#AB008B"/>
    </inkml:brush>
  </inkml:definitions>
  <inkml:trace contextRef="#ctx0" brushRef="#br0">3 84 5983 0 0,'-3'-18'813'0'0,"9"-11"5973"0"0,-1-8 933 0 0,-3 125-3009 0 0,-7 19-3589 0 0,0 123-1170 0 0,18-128 133 0 0,-8-74-58 0 0,-1-1 0 0 0,-1 0 0 0 0,-2 1 0 0 0,-1-1 0 0 0,-4 37 0 0 0,2-52 30 0 0,-2 13-449 0 0,9-22-157 0 0,8-13-290 0 0,-2-1-638 0 0,2-2-369 0 0</inkml:trace>
</inkml:ink>
</file>

<file path=ppt/ink/ink4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69"/>
    </inkml:context>
    <inkml:brush xml:id="br0">
      <inkml:brushProperty name="width" value="0.1" units="cm"/>
      <inkml:brushProperty name="height" value="0.1" units="cm"/>
      <inkml:brushProperty name="color" value="#AB008B"/>
    </inkml:brush>
  </inkml:definitions>
  <inkml:trace contextRef="#ctx0" brushRef="#br0">20 173 5527 0 0,'-5'-11'8383'0'0,"-5"-11"-4152"0"0,10 22-4219 0 0,-2-10 857 0 0,1-1 0 0 0,0 1 1 0 0,1-1-1 0 0,0 0 0 0 0,0 1 0 0 0,4-17 0 0 0,-4 24-803 0 0,1 0 0 0 0,0 1 0 0 0,1-1 0 0 0,-1 0 0 0 0,0 1 0 0 0,1-1-1 0 0,-1 1 1 0 0,1 0 0 0 0,0 0 0 0 0,0-1 0 0 0,0 1 0 0 0,0 0 0 0 0,0 1 0 0 0,0-1 0 0 0,1 0 0 0 0,-1 1 0 0 0,1-1 0 0 0,-1 1 0 0 0,1-1 0 0 0,-1 1 0 0 0,1 0 0 0 0,0 0 0 0 0,0 1-1 0 0,-1-1 1 0 0,1 0 0 0 0,0 1 0 0 0,0 0 0 0 0,0 0 0 0 0,5 0 0 0 0,0-1-26 0 0,1 1 0 0 0,-1 0 1 0 0,1 1-1 0 0,0 0 0 0 0,-1 0 0 0 0,1 0 0 0 0,-1 1 0 0 0,0 1 0 0 0,0-1 0 0 0,0 2 1 0 0,0-1-1 0 0,0 1 0 0 0,10 6 0 0 0,-14-7-33 0 0,0 0 0 0 0,-1 1 1 0 0,0-1-1 0 0,0 0 0 0 0,0 1 0 0 0,0 0 1 0 0,0-1-1 0 0,-1 1 0 0 0,0 0 0 0 0,0 0 1 0 0,0 1-1 0 0,0-1 0 0 0,0 0 0 0 0,-1 1 1 0 0,0-1-1 0 0,0 1 0 0 0,0-1 0 0 0,-1 1 1 0 0,1 0-1 0 0,-1-1 0 0 0,0 1 0 0 0,0-1 0 0 0,-1 1 1 0 0,0 0-1 0 0,1-1 0 0 0,-3 6 0 0 0,0-1 12 0 0,0-1-1 0 0,0 1 0 0 0,-1-1 0 0 0,0 0 1 0 0,-1 0-1 0 0,0 0 0 0 0,0-1 0 0 0,0 0 1 0 0,-8 8-1 0 0,6-7 1 0 0,0 0 1 0 0,1 1-1 0 0,0 0 0 0 0,0 1 1 0 0,-5 10-1 0 0,11-18-19 0 0,-1 0 0 0 0,1 0 0 0 0,0-1 0 0 0,0 1 0 0 0,0 0 0 0 0,0 0 0 0 0,0-1 0 0 0,0 1-1 0 0,0 0 1 0 0,0 0 0 0 0,0-1 0 0 0,1 1 0 0 0,-1 0 0 0 0,1-1 0 0 0,0 1 0 0 0,-1 0 0 0 0,1-1 0 0 0,0 1 0 0 0,0-1 0 0 0,0 1 0 0 0,0-1 0 0 0,0 0-1 0 0,0 1 1 0 0,0-1 0 0 0,1 0 0 0 0,-1 0 0 0 0,0 1 0 0 0,1-1 0 0 0,-1 0 0 0 0,1-1 0 0 0,-1 1 0 0 0,1 0 0 0 0,-1 0 0 0 0,1-1 0 0 0,2 2 0 0 0,10 4 1 0 0,0-1 1 0 0,1 0-1 0 0,17 3 1 0 0,-14-3 5 0 0,-7-2-1 0 0,0 0 0 0 0,0 1 0 0 0,-1 0 0 0 0,1 1 0 0 0,-1 0 0 0 0,0 1 0 0 0,-1 0 0 0 0,18 13 1 0 0,-24-16-11 0 0,0 0 1 0 0,-1 1 0 0 0,1-1 0 0 0,0 1 0 0 0,-1 0 0 0 0,0 0 0 0 0,0 0 0 0 0,0 0 0 0 0,0 0 0 0 0,-1 0 0 0 0,1 0 0 0 0,-1 1 0 0 0,0-1 0 0 0,-1 0 0 0 0,1 1 0 0 0,-1-1 0 0 0,0 1 0 0 0,0-1 0 0 0,0 0 0 0 0,0 1 0 0 0,-1-1 0 0 0,0 1 0 0 0,0-1 0 0 0,0 0 0 0 0,-2 6 0 0 0,0-1 21 0 0,-1 0 1 0 0,0-1-1 0 0,0 0 1 0 0,-1 1-1 0 0,0-2 1 0 0,-1 1-1 0 0,1 0 1 0 0,-1-1 0 0 0,-1 0-1 0 0,1-1 1 0 0,-1 1-1 0 0,-1-1 1 0 0,1-1-1 0 0,-1 1 1 0 0,0-1-1 0 0,0 0 1 0 0,0-1-1 0 0,-1 0 1 0 0,1-1-1 0 0,-13 4 1 0 0,-8 1 71 0 0,0-1 0 0 0,0-2-1 0 0,-1-1 1 0 0,1-1 0 0 0,-41-2 0 0 0,69-3-478 0 0,1-1 0 0 0,0 0 0 0 0,-1 0 0 0 0,1 0 0 0 0,0 0 1 0 0,0 0-1 0 0,1 0 0 0 0,-1 0 0 0 0,2-5 0 0 0,3-7-5706 0 0</inkml:trace>
</inkml:ink>
</file>

<file path=ppt/ink/ink4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0"/>
    </inkml:context>
    <inkml:brush xml:id="br0">
      <inkml:brushProperty name="width" value="0.1" units="cm"/>
      <inkml:brushProperty name="height" value="0.1" units="cm"/>
      <inkml:brushProperty name="color" value="#AB008B"/>
    </inkml:brush>
  </inkml:definitions>
  <inkml:trace contextRef="#ctx0" brushRef="#br0">48 22 9671 0 0,'12'-22'14061'0'0,"-21"38"-13972"0"0,0 1-1 0 0,2 0 0 0 0,0 0 0 0 0,1 0 1 0 0,0 1-1 0 0,2 0 0 0 0,0 0 0 0 0,1 0 1 0 0,0 1-1 0 0,1 29 0 0 0,3-44-81 0 0,-1-1-1 0 0,1 0 1 0 0,-1 0-1 0 0,1 0 1 0 0,0 0-1 0 0,0 0 1 0 0,0 0-1 0 0,1 0 1 0 0,-1 0-1 0 0,1-1 1 0 0,0 1-1 0 0,-1 0 1 0 0,1-1-1 0 0,0 1 1 0 0,1-1-1 0 0,-1 0 1 0 0,0 0-1 0 0,1 0 1 0 0,-1 0-1 0 0,1 0 1 0 0,-1 0-1 0 0,1-1 1 0 0,0 1-1 0 0,4 1 1 0 0,8 3 141 0 0,1-1 0 0 0,-1-1 0 0 0,30 5 1 0 0,14 4 463 0 0,23 10-4 0 0,-63-20-475 0 0,-1 2 0 0 0,0 0 0 0 0,-1 0 0 0 0,1 2 0 0 0,27 15-1 0 0,-42-20-100 0 0,0 0-1 0 0,0 1 1 0 0,0-1-1 0 0,0 1 0 0 0,0 0 1 0 0,-1 0-1 0 0,1 0 1 0 0,-1 0-1 0 0,0 1 0 0 0,0-1 1 0 0,0 0-1 0 0,-1 1 1 0 0,1 0-1 0 0,-1-1 0 0 0,0 1 1 0 0,0 0-1 0 0,0 0 1 0 0,0-1-1 0 0,-1 1 0 0 0,1 0 1 0 0,-1 0-1 0 0,0 0 1 0 0,0 0-1 0 0,-1 0 0 0 0,1 0 1 0 0,-1 0-1 0 0,0-1 1 0 0,0 1-1 0 0,0 0 1 0 0,0 0-1 0 0,-3 4 0 0 0,1-1 31 0 0,0 0 0 0 0,0 0-1 0 0,-1 0 1 0 0,0 0 0 0 0,0-1-1 0 0,-1 0 1 0 0,0 0 0 0 0,0 0 0 0 0,0-1-1 0 0,-1 1 1 0 0,0-1 0 0 0,0-1-1 0 0,0 1 1 0 0,0-1 0 0 0,-9 5-1 0 0,7-7-25 0 0,0 1 0 0 0,0-1 0 0 0,1-1 0 0 0,-1 1 0 0 0,0-1 0 0 0,-1-1-1 0 0,1 1 1 0 0,0-2 0 0 0,0 1 0 0 0,0-1 0 0 0,-11-2 0 0 0,12 1-292 0 0,0 0-1 0 0,1 0 1 0 0,0 0 0 0 0,-1-1 0 0 0,1 0-1 0 0,-7-5 1 0 0,9 6-404 0 0,0-1 0 0 0,0 0 0 0 0,0-1 0 0 0,1 1 1 0 0,-1-1-1 0 0,1 1 0 0 0,0-1 0 0 0,0 0 0 0 0,-3-6 0 0 0,-9-17-1344 0 0,2 4-11 0 0</inkml:trace>
</inkml:ink>
</file>

<file path=ppt/ink/ink4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1"/>
    </inkml:context>
    <inkml:brush xml:id="br0">
      <inkml:brushProperty name="width" value="0.1" units="cm"/>
      <inkml:brushProperty name="height" value="0.1" units="cm"/>
      <inkml:brushProperty name="color" value="#AB008B"/>
    </inkml:brush>
  </inkml:definitions>
  <inkml:trace contextRef="#ctx0" brushRef="#br0">0 195 4607 0 0,'2'-10'755'0'0,"0"0"0"0"0,0 1 0 0 0,1-1 0 0 0,0 1 0 0 0,1 0 0 0 0,0 0 0 0 0,0 0-1 0 0,1 0 1 0 0,0 1 0 0 0,0 0 0 0 0,1 0 0 0 0,0 0 0 0 0,1 1 0 0 0,0-1-1 0 0,0 2 1 0 0,0-1 0 0 0,1 1 0 0 0,0 0 0 0 0,0 1 0 0 0,1-1 0 0 0,-1 2 0 0 0,1-1-1 0 0,0 1 1 0 0,14-4 0 0 0,-14 6-331 0 0,-1 0-1 0 0,1 1 0 0 0,0 0 1 0 0,-1 0-1 0 0,1 1 0 0 0,0 0 1 0 0,14 2-1 0 0,-13 0-436 0 0,-2 0 0 0 0,1 1 0 0 0,0-1 0 0 0,0 2 0 0 0,-1-1 0 0 0,1 1 1 0 0,-1 0-1 0 0,7 6 0 0 0,33 19-2978 0 0,-37-25 959 0 0</inkml:trace>
</inkml:ink>
</file>

<file path=ppt/ink/ink4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2"/>
    </inkml:context>
    <inkml:brush xml:id="br0">
      <inkml:brushProperty name="width" value="0.1" units="cm"/>
      <inkml:brushProperty name="height" value="0.1" units="cm"/>
      <inkml:brushProperty name="color" value="#AB008B"/>
    </inkml:brush>
  </inkml:definitions>
  <inkml:trace contextRef="#ctx0" brushRef="#br0">67 32 10135 0 0,'0'0'919'0'0,"0"-1"-759"0"0,0-1 167 0 0,-1 1 0 0 0,1-1 1 0 0,-1 1-1 0 0,1-1 0 0 0,-1 1 0 0 0,1 0 1 0 0,-1-1-1 0 0,0 1 0 0 0,0 0 0 0 0,0-1 1 0 0,0 1-1 0 0,0 0 0 0 0,0 0 0 0 0,0 0 0 0 0,0 0 1 0 0,0 0-1 0 0,0 0 0 0 0,-1 0 0 0 0,1 0 1 0 0,0 0-1 0 0,-1 1 0 0 0,1-1 0 0 0,0 0 1 0 0,-1 1-1 0 0,1-1 0 0 0,-1 1 0 0 0,1 0 0 0 0,-1-1 1 0 0,1 1-1 0 0,-3 0 0 0 0,2 0-229 0 0,1 1 0 0 0,-1-1 0 0 0,1 0 0 0 0,-1 1-1 0 0,1 0 1 0 0,-1-1 0 0 0,1 1 0 0 0,-1 0 0 0 0,1 0 0 0 0,0-1-1 0 0,-1 1 1 0 0,1 0 0 0 0,0 0 0 0 0,0 1 0 0 0,0-1 0 0 0,0 0-1 0 0,0 0 1 0 0,0 1 0 0 0,0-1 0 0 0,0 0 0 0 0,0 1 0 0 0,1-1-1 0 0,-1 1 1 0 0,0-1 0 0 0,1 1 0 0 0,0-1 0 0 0,-1 1 0 0 0,1-1-1 0 0,0 1 1 0 0,0-1 0 0 0,-1 1 0 0 0,1 0 0 0 0,0-1 0 0 0,1 1-1 0 0,-1-1 1 0 0,0 1 0 0 0,0 0 0 0 0,2 2 0 0 0,0 0-48 0 0,1 1 1 0 0,-1-1-1 0 0,1 0 1 0 0,0 0-1 0 0,1 0 1 0 0,-1 0 0 0 0,1-1-1 0 0,-1 0 1 0 0,1 1-1 0 0,0-1 1 0 0,0 0-1 0 0,1-1 1 0 0,-1 1-1 0 0,1-1 1 0 0,-1 0-1 0 0,1 0 1 0 0,0 0-1 0 0,-1-1 1 0 0,1 1 0 0 0,7 0-1 0 0,1 1 28 0 0,1-1-1 0 0,0 0 1 0 0,0-1 0 0 0,0 0 0 0 0,1-2-1 0 0,16-1 1 0 0,-27 2-58 0 0,0-1 0 0 0,0 0 0 0 0,0 0 0 0 0,0-1 0 0 0,0 1 0 0 0,0-1 0 0 0,0 0 0 0 0,0 0 0 0 0,0 0 0 0 0,-1 0 0 0 0,1-1 0 0 0,-1 1 0 0 0,0-1 0 0 0,0 0 0 0 0,0 0 0 0 0,0 0 0 0 0,0-1 0 0 0,-1 1 0 0 0,1-1 0 0 0,-1 1 0 0 0,0-1 0 0 0,0 0 0 0 0,0 0 0 0 0,2-8 0 0 0,-4 11 52 0 0,-36-18 56 0 0,27 17-177 0 0,-77-18-1021 0 0,79 19 480 0 0,0 0-1 0 0,-1 1 1 0 0,1-1 0 0 0,0 2-1 0 0,-11 0 1 0 0</inkml:trace>
</inkml:ink>
</file>

<file path=ppt/ink/ink4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3"/>
    </inkml:context>
    <inkml:brush xml:id="br0">
      <inkml:brushProperty name="width" value="0.1" units="cm"/>
      <inkml:brushProperty name="height" value="0.1" units="cm"/>
      <inkml:brushProperty name="color" value="#AB008B"/>
    </inkml:brush>
  </inkml:definitions>
  <inkml:trace contextRef="#ctx0" brushRef="#br0">1 57 8751 0 0,'0'0'1152'0'0,"22"-27"6714"0"0,-16 23-7302 0 0,0 0 1 0 0,0 1 0 0 0,1-1 0 0 0,0 2-1 0 0,-1-1 1 0 0,1 1 0 0 0,0 0 0 0 0,0 0 0 0 0,0 1-1 0 0,14-2 1 0 0,79 3 1177 0 0,-55 2-1327 0 0,-22-2-573 0 0,-1 1 1 0 0,0 1-1 0 0,0 1 1 0 0,0 1-1 0 0,41 14 0 0 0,-60-17-6 0 0</inkml:trace>
</inkml:ink>
</file>

<file path=ppt/ink/ink4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4"/>
    </inkml:context>
    <inkml:brush xml:id="br0">
      <inkml:brushProperty name="width" value="0.1" units="cm"/>
      <inkml:brushProperty name="height" value="0.1" units="cm"/>
      <inkml:brushProperty name="color" value="#AB008B"/>
    </inkml:brush>
  </inkml:definitions>
  <inkml:trace contextRef="#ctx0" brushRef="#br0">98 24 12959 0 0,'-3'-3'582'0'0,"0"0"0"0"0,0 1-1 0 0,0-1 1 0 0,-1 1 0 0 0,1 0 0 0 0,-1 0-1 0 0,1 1 1 0 0,-7-3 0 0 0,9 3-460 0 0,0 1 0 0 0,0 0 0 0 0,-1 0 0 0 0,1 0 0 0 0,0 0 0 0 0,0 0 0 0 0,0 0 0 0 0,0 0 0 0 0,0 0 1 0 0,0 1-1 0 0,0-1 0 0 0,0 0 0 0 0,0 1 0 0 0,0-1 0 0 0,-1 1 0 0 0,2-1 0 0 0,-1 1 0 0 0,0-1 0 0 0,0 1 0 0 0,0 0 1 0 0,0-1-1 0 0,0 1 0 0 0,0 0 0 0 0,1 0 0 0 0,-1 0 0 0 0,0 0 0 0 0,1 0 0 0 0,-1 0 0 0 0,0-1 0 0 0,1 1 0 0 0,-1 1 0 0 0,1-1 1 0 0,0 0-1 0 0,-1 0 0 0 0,1 2 0 0 0,-7 23 429 0 0,1 1 0 0 0,1 0 0 0 0,1 0 1 0 0,0 44-1 0 0,1-16-127 0 0,2-43-467 0 0,1 0-1 0 0,0 0 1 0 0,1 0 0 0 0,0 0 0 0 0,1-1-1 0 0,1 1 1 0 0,6 21 0 0 0,-7-28-626 0 0,1 0 1 0 0,-1 0 0 0 0,1-1-1 0 0,-1 1 1 0 0,1-1-1 0 0,0 0 1 0 0,5 5 0 0 0,-3-5-1234 0 0</inkml:trace>
</inkml:ink>
</file>

<file path=ppt/ink/ink4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5"/>
    </inkml:context>
    <inkml:brush xml:id="br0">
      <inkml:brushProperty name="width" value="0.1" units="cm"/>
      <inkml:brushProperty name="height" value="0.1" units="cm"/>
      <inkml:brushProperty name="color" value="#AB008B"/>
    </inkml:brush>
  </inkml:definitions>
  <inkml:trace contextRef="#ctx0" brushRef="#br0">73 70 4143 0 0,'-33'-28'10644'0'0,"33"27"-10415"0"0,-1 0 0 0 0,1 0 0 0 0,-1 0 0 0 0,1 0 0 0 0,-1 0 0 0 0,1 0 0 0 0,0 0 0 0 0,-1 0 0 0 0,1 0 0 0 0,0 0 0 0 0,0 0 0 0 0,0 0 0 0 0,0 0 0 0 0,0 0 0 0 0,0 0 0 0 0,0-1 0 0 0,0 1 1 0 0,0 0-1 0 0,1 0 0 0 0,-1 0 0 0 0,0 0 0 0 0,1 0 0 0 0,-1 0 0 0 0,1 0 0 0 0,-1 0 0 0 0,1 0 0 0 0,-1 0 0 0 0,1 0 0 0 0,0 1 0 0 0,-1-1 0 0 0,1 0 0 0 0,1-1 0 0 0,0 1-30 0 0,1 0 1 0 0,0 0 0 0 0,-1 0 0 0 0,1 0-1 0 0,0 0 1 0 0,0 1 0 0 0,0-1 0 0 0,-1 1-1 0 0,1 0 1 0 0,0 0 0 0 0,0 0 0 0 0,3 0-1 0 0,8 1 74 0 0,-1 1-1 0 0,1 1 0 0 0,-1 0 1 0 0,20 7-1 0 0,-6 2 65 0 0,-1 1 0 0 0,0 1 1 0 0,33 25-1 0 0,-45-29-321 0 0,-1 1 0 0 0,-1 0 1 0 0,1 1-1 0 0,-2 0 0 0 0,0 1 0 0 0,0 0 1 0 0,11 19-1 0 0,-20-28-4 0 0,0 0 0 0 0,-1 0 0 0 0,1 0 1 0 0,-1 1-1 0 0,0-1 0 0 0,0 0 0 0 0,0 0 0 0 0,-1 1 1 0 0,0-1-1 0 0,1 1 0 0 0,-2-1 0 0 0,1 0 0 0 0,0 1 1 0 0,-1-1-1 0 0,0 0 0 0 0,0 1 0 0 0,0-1 0 0 0,0 0 1 0 0,-1 0-1 0 0,0 0 0 0 0,0 0 0 0 0,0 0 1 0 0,0 0-1 0 0,-5 6 0 0 0,-7 8 30 0 0,-1-1 1 0 0,-1 0-1 0 0,-29 25 0 0 0,10-10-2 0 0,28-26-45 0 0,0 1-1 0 0,-1-1 0 0 0,0-1 0 0 0,0 1 1 0 0,-1-1-1 0 0,1-1 0 0 0,-1 1 0 0 0,0-2 0 0 0,0 1 1 0 0,-1-1-1 0 0,1 0 0 0 0,-19 2 0 0 0,20-4 14 0 0,1-1 0 0 0,-1 1 0 0 0,1-1 0 0 0,-1-1 0 0 0,1 1 0 0 0,-1-1-1 0 0,1-1 1 0 0,-1 1 0 0 0,1-1 0 0 0,0-1 0 0 0,0 1 0 0 0,0-1 0 0 0,0-1 0 0 0,1 1-1 0 0,-1-1 1 0 0,1 0 0 0 0,-10-8 0 0 0,4-6-1507 0 0,12 17 1265 0 0,0 1 1 0 0,0-1-1 0 0,0 0 0 0 0,0 0 0 0 0,0 0 0 0 0,0 0 1 0 0,0 0-1 0 0,0 0 0 0 0,0 0 0 0 0,1 0 1 0 0,-1 0-1 0 0,0 1 0 0 0,0-1 0 0 0,1 0 1 0 0,-1 0-1 0 0,1 0 0 0 0,-1 0 0 0 0,1 1 1 0 0,-1-1-1 0 0,2-1 0 0 0,4-3-1842 0 0</inkml:trace>
</inkml:ink>
</file>

<file path=ppt/ink/ink4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6"/>
    </inkml:context>
    <inkml:brush xml:id="br0">
      <inkml:brushProperty name="width" value="0.1" units="cm"/>
      <inkml:brushProperty name="height" value="0.1" units="cm"/>
      <inkml:brushProperty name="color" value="#AB008B"/>
    </inkml:brush>
  </inkml:definitions>
  <inkml:trace contextRef="#ctx0" brushRef="#br0">289 196 7831 0 0,'14'-35'146'0'0,"-1"-24"5779"0"0,-13 54-5322 0 0,1 0 0 0 0,-1 0 0 0 0,0 0 0 0 0,-1 0 0 0 0,1 0 0 0 0,-1 0 0 0 0,0 0 0 0 0,0 0 0 0 0,0 0 0 0 0,-1 0 0 0 0,0 0 0 0 0,0 1 0 0 0,0-1 0 0 0,0 1 0 0 0,-1-1 0 0 0,-5-7-1 0 0,7 11-532 0 0,-1 0 0 0 0,1 0 0 0 0,0 0 0 0 0,0 0 0 0 0,0 0 0 0 0,-1 1 0 0 0,1-1-1 0 0,0 0 1 0 0,-1 1 0 0 0,1-1 0 0 0,-1 0 0 0 0,1 1 0 0 0,-1 0 0 0 0,1-1 0 0 0,-1 1-1 0 0,1 0 1 0 0,-1 0 0 0 0,1 0 0 0 0,-1 0 0 0 0,0 0 0 0 0,1 0 0 0 0,-1 0 0 0 0,1 0-1 0 0,-1 1 1 0 0,1-1 0 0 0,-1 1 0 0 0,1-1 0 0 0,0 1 0 0 0,-1-1 0 0 0,1 1 0 0 0,-1 0-1 0 0,1 0 1 0 0,0 0 0 0 0,-2 1 0 0 0,-6 5 7 0 0,1 0 0 0 0,0 1 0 0 0,-14 17-1 0 0,7-8 66 0 0,-43 32 47 0 0,-12 12 119 0 0,64-56-272 0 0,1 1-1 0 0,0 0 1 0 0,0 0-1 0 0,1 1 0 0 0,0-1 1 0 0,0 1-1 0 0,0 0 1 0 0,-5 15-1 0 0,8-20-28 0 0,1 1-1 0 0,-1 0 0 0 0,0-1 1 0 0,1 1-1 0 0,0 0 1 0 0,0 0-1 0 0,0-1 1 0 0,0 1-1 0 0,0 0 1 0 0,0 0-1 0 0,1-1 1 0 0,-1 1-1 0 0,1 0 1 0 0,0-1-1 0 0,0 1 1 0 0,0-1-1 0 0,0 1 1 0 0,0-1-1 0 0,1 1 1 0 0,1 2-1 0 0,1-1 2 0 0,-1 0 0 0 0,1 0 0 0 0,0 0 0 0 0,1-1 0 0 0,-1 1 0 0 0,1-1 0 0 0,-1 0 0 0 0,1 0 0 0 0,8 3 1 0 0,4 1 3 0 0,1-1 1 0 0,0-1-1 0 0,0-1 1 0 0,0 0-1 0 0,20 1 1 0 0,265 4-826 0 0,-261-10-394 0 0</inkml:trace>
</inkml:ink>
</file>

<file path=ppt/ink/ink4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7"/>
    </inkml:context>
    <inkml:brush xml:id="br0">
      <inkml:brushProperty name="width" value="0.1" units="cm"/>
      <inkml:brushProperty name="height" value="0.1" units="cm"/>
      <inkml:brushProperty name="color" value="#008C3A"/>
    </inkml:brush>
  </inkml:definitions>
  <inkml:trace contextRef="#ctx0" brushRef="#br0">100 102 2759 0 0,'-20'-27'14912'0'0,"18"22"-15109"0"0,-12-50 6330 0 0,14 55-6099 0 0,0-1-1 0 0,0 1 1 0 0,0 0-1 0 0,0-1 0 0 0,0 1 1 0 0,-1 0-1 0 0,1-1 1 0 0,0 1-1 0 0,0-1 1 0 0,0 1-1 0 0,0 0 1 0 0,0-1-1 0 0,0 1 1 0 0,0 0-1 0 0,0-1 0 0 0,0 1 1 0 0,0 0-1 0 0,1-1 1 0 0,-1 1-1 0 0,0 0 1 0 0,0-1-1 0 0,0 1 1 0 0,0 0-1 0 0,0-1 1 0 0,1 1-1 0 0,-1 0 0 0 0,0-1 1 0 0,0 1-1 0 0,0 0 1 0 0,1 0-1 0 0,-1-1 1 0 0,0 1-1 0 0,1 0 1 0 0,-1 0-1 0 0,0-1 1 0 0,0 1-1 0 0,1 0 0 0 0,-1 0 1 0 0,1 0-1 0 0,19-2 589 0 0,20 9 34 0 0,-30-2-591 0 0,-1 0-1 0 0,0 0 1 0 0,0 1-1 0 0,0 0 1 0 0,0 1-1 0 0,-1 0 1 0 0,0 0-1 0 0,-1 1 1 0 0,0 0-1 0 0,10 13 1 0 0,-3 0-50 0 0,1 0 0 0 0,-2 1 0 0 0,12 30 1 0 0,-21-45-2 0 0,-1 0 1 0 0,0 0-1 0 0,0 1 0 0 0,-1-1 1 0 0,0 1-1 0 0,-1 0 0 0 0,1 0 1 0 0,-1 0-1 0 0,-1 0 1 0 0,0 0-1 0 0,0 0 0 0 0,0-1 1 0 0,-1 1-1 0 0,0 0 1 0 0,-1 0-1 0 0,0 0 0 0 0,0-1 1 0 0,0 1-1 0 0,-1-1 1 0 0,0 1-1 0 0,-1-1 0 0 0,0 0 1 0 0,-8 12-1 0 0,-3 4 37 0 0,-1 0-1 0 0,-22 24 0 0 0,31-38-32 0 0,-1-1 0 0 0,0 0 0 0 0,-1 0 0 0 0,0 0 0 0 0,0-1 0 0 0,-1-1 0 0 0,-19 11 0 0 0,26-16-9 0 0,0-1 0 0 0,0 1 1 0 0,0-1-1 0 0,-1 1 0 0 0,1-1 0 0 0,0 0 1 0 0,0 0-1 0 0,0 0 0 0 0,-1-1 0 0 0,1 1 1 0 0,0-1-1 0 0,0 0 0 0 0,0 0 0 0 0,0 0 1 0 0,0 0-1 0 0,0-1 0 0 0,0 1 0 0 0,1-1 1 0 0,-1 1-1 0 0,0-1 0 0 0,-3-3 0 0 0,-1-1-426 0 0,1 1-1 0 0,-1-1 0 0 0,1-1 0 0 0,1 1 0 0 0,-1-1 0 0 0,-8-13 0 0 0,11 11-2258 0 0</inkml:trace>
</inkml:ink>
</file>

<file path=ppt/ink/ink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2.448"/>
    </inkml:context>
    <inkml:brush xml:id="br0">
      <inkml:brushProperty name="width" value="0.1" units="cm"/>
      <inkml:brushProperty name="height" value="0.1" units="cm"/>
      <inkml:brushProperty name="color" value="#004F8B"/>
    </inkml:brush>
  </inkml:definitions>
  <inkml:trace contextRef="#ctx0" brushRef="#br0">0 172 3223 0 0,'8'34'312'0'0,"-1"-2"633"0"0,5 14 14698 0 0,-11-51-15241 0 0,-1 1 0 0 0,0-1 0 0 0,-1 0 0 0 0,1 1 0 0 0,-1-1 0 0 0,-2-7-1 0 0,-1-3-168 0 0,0-1-1 0 0,1 0 0 0 0,1-1 1 0 0,0 1-1 0 0,2 0 0 0 0,-1-1 0 0 0,4-19 1 0 0,-3 32-180 0 0,1-1 0 0 0,0 1 0 0 0,0-1 0 0 0,0 1 0 0 0,1 0 0 0 0,0-1 0 0 0,-1 1 0 0 0,1 0 0 0 0,1 0 0 0 0,-1 0 0 0 0,1 0 0 0 0,-1 1 0 0 0,1-1 0 0 0,0 1 0 0 0,0-1 0 0 0,1 1 1 0 0,-1 0-1 0 0,1 0 0 0 0,0 1 0 0 0,-1-1 0 0 0,1 1 0 0 0,0 0 0 0 0,0 0 0 0 0,1 0 0 0 0,-1 0 0 0 0,0 1 0 0 0,1 0 0 0 0,-1 0 0 0 0,1 0 0 0 0,7-1 0 0 0,0 2-273 0 0,0 1 0 0 0,0 0 1 0 0,0 1-1 0 0,-1 0 0 0 0,1 1 0 0 0,0 0 0 0 0,-1 1 0 0 0,0 0 0 0 0,0 1 1 0 0,17 9-1 0 0,4 1-466 0 0,-15-8-778 0 0</inkml:trace>
</inkml:ink>
</file>

<file path=ppt/ink/ink4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8"/>
    </inkml:context>
    <inkml:brush xml:id="br0">
      <inkml:brushProperty name="width" value="0.1" units="cm"/>
      <inkml:brushProperty name="height" value="0.1" units="cm"/>
      <inkml:brushProperty name="color" value="#008C3A"/>
    </inkml:brush>
  </inkml:definitions>
  <inkml:trace contextRef="#ctx0" brushRef="#br0">363 59 3223 0 0,'4'-55'16368'0'0,"-6"54"-15882"0"0,1 1-322 0 0,-1-1 1 0 0,1 1-1 0 0,-1-1 1 0 0,0 1-1 0 0,1 0 1 0 0,-1 0 0 0 0,1 0-1 0 0,-1 0 1 0 0,0 0-1 0 0,1 0 1 0 0,-1 0-1 0 0,1 0 1 0 0,-4 2-1 0 0,-13 3 76 0 0,0 2-1 0 0,1 0 0 0 0,-1 2 1 0 0,1-1-1 0 0,1 2 1 0 0,0 0-1 0 0,0 1 0 0 0,-14 14 1 0 0,4-1 32 0 0,1 1 0 0 0,1 1 0 0 0,-29 43 0 0 0,47-61-178 0 0,0 0 0 0 0,1 0 0 0 0,0 1 0 0 0,1 0 0 0 0,-1 0-1 0 0,2 0 1 0 0,0 0 0 0 0,-4 14 0 0 0,7-19-66 0 0,-1 0-1 0 0,1 0 0 0 0,0 0 1 0 0,0 0-1 0 0,0-1 0 0 0,1 1 1 0 0,-1 0-1 0 0,1 0 0 0 0,0 0 1 0 0,0 0-1 0 0,0-1 0 0 0,0 1 1 0 0,1-1-1 0 0,0 1 0 0 0,0-1 1 0 0,0 1-1 0 0,0-1 0 0 0,0 0 1 0 0,0 0-1 0 0,1 0 0 0 0,0 0 1 0 0,-1 0-1 0 0,7 4 0 0 0,6 3 19 0 0,0-1 0 0 0,1 0-1 0 0,-1 0 1 0 0,2-2 0 0 0,-1 0 0 0 0,1-1-1 0 0,1-1 1 0 0,30 6 0 0 0,6-3-1263 0 0,86 3 1 0 0,-107-9-232 0 0</inkml:trace>
</inkml:ink>
</file>

<file path=ppt/ink/ink4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79"/>
    </inkml:context>
    <inkml:brush xml:id="br0">
      <inkml:brushProperty name="width" value="0.1" units="cm"/>
      <inkml:brushProperty name="height" value="0.1" units="cm"/>
      <inkml:brushProperty name="color" value="#008C3A"/>
    </inkml:brush>
  </inkml:definitions>
  <inkml:trace contextRef="#ctx0" brushRef="#br0">30 47 6911 0 0,'-26'4'14574'0'0,"25"-5"-14471"0"0,1 1 1 0 0,0-1 0 0 0,-1 1 0 0 0,1 0 0 0 0,0-1 0 0 0,0 1-1 0 0,-1-1 1 0 0,1 1 0 0 0,0-1 0 0 0,0 1 0 0 0,0-1 0 0 0,0 1-1 0 0,0-1 1 0 0,0 1 0 0 0,0-1 0 0 0,0 1 0 0 0,0-1 0 0 0,0 1-1 0 0,0-1 1 0 0,0 1 0 0 0,0-1 0 0 0,0 1 0 0 0,0-1 0 0 0,1 1 0 0 0,-1-1-1 0 0,0 1 1 0 0,0-1 0 0 0,0 1 0 0 0,1 0 0 0 0,-1-1 0 0 0,0 1-1 0 0,1-1 1 0 0,19-11 1302 0 0,23 1-445 0 0,-7 6-690 0 0,1 2 0 0 0,0 2 0 0 0,-1 1 0 0 0,1 2 0 0 0,-1 1 0 0 0,55 13 0 0 0,-87-16-664 0 0,0 1 1 0 0,0-1-1 0 0,0-1 0 0 0,0 1 0 0 0,1 0 1 0 0,-1-1-1 0 0,0 0 0 0 0,0 0 0 0 0,0 0 1 0 0,0-1-1 0 0,0 1 0 0 0,-1-1 0 0 0,1 0 1 0 0,0 0-1 0 0,5-4 0 0 0,-4 2-1243 0 0</inkml:trace>
</inkml:ink>
</file>

<file path=ppt/ink/ink4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0"/>
    </inkml:context>
    <inkml:brush xml:id="br0">
      <inkml:brushProperty name="width" value="0.1" units="cm"/>
      <inkml:brushProperty name="height" value="0.1" units="cm"/>
      <inkml:brushProperty name="color" value="#008C3A"/>
    </inkml:brush>
  </inkml:definitions>
  <inkml:trace contextRef="#ctx0" brushRef="#br0">0 17 5527 0 0,'5'-11'13261'0'0,"32"7"-8433"0"0,-32 4-4446 0 0,186-1 3776 0 0,-1 12-5651 0 0,-173-10-275 0 0</inkml:trace>
</inkml:ink>
</file>

<file path=ppt/ink/ink4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1"/>
    </inkml:context>
    <inkml:brush xml:id="br0">
      <inkml:brushProperty name="width" value="0.1" units="cm"/>
      <inkml:brushProperty name="height" value="0.1" units="cm"/>
      <inkml:brushProperty name="color" value="#008C3A"/>
    </inkml:brush>
  </inkml:definitions>
  <inkml:trace contextRef="#ctx0" brushRef="#br0">67 23 6447 0 0,'1'-23'18722'0'0,"-8"49"-17622"0"0,-6 43-1552 0 0,10-53 866 0 0,-7 35-205 0 0,-1 5-107 0 0,1 0-1 0 0,3 1 1 0 0,1 63 0 0 0,6-112-415 0 0,0 3 433 0 0,0 0-1 0 0,1 0 1 0 0,1 0-1 0 0,0 0 1 0 0,4 13-1 0 0,-5-22-168 0 0,-1 0 0 0 0,1 0 0 0 0,0 0 0 0 0,0 0 0 0 0,0-1 0 0 0,1 1 0 0 0,-1 0 0 0 0,0 0 1 0 0,1-1-1 0 0,-1 1 0 0 0,1-1 0 0 0,-1 0 0 0 0,1 1 0 0 0,2 0 0 0 0,-2-1-216 0 0,0 0-1 0 0,0 0 1 0 0,0-1-1 0 0,0 1 1 0 0,0-1 0 0 0,0 0-1 0 0,0 1 1 0 0,0-1 0 0 0,1 0-1 0 0,-1 0 1 0 0,0 0 0 0 0,0-1-1 0 0,0 1 1 0 0,0 0 0 0 0,0-1-1 0 0,4-1 1 0 0</inkml:trace>
</inkml:ink>
</file>

<file path=ppt/ink/ink4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2"/>
    </inkml:context>
    <inkml:brush xml:id="br0">
      <inkml:brushProperty name="width" value="0.1" units="cm"/>
      <inkml:brushProperty name="height" value="0.1" units="cm"/>
      <inkml:brushProperty name="color" value="#008C3A"/>
    </inkml:brush>
  </inkml:definitions>
  <inkml:trace contextRef="#ctx0" brushRef="#br0">68 34 3223 0 0,'5'-25'17192'0'0,"-12"34"-16858"0"0,0 0 0 0 0,0 0 0 0 0,1 1-1 0 0,0 0 1 0 0,1 1 0 0 0,0-1 0 0 0,0 1 0 0 0,1 0 0 0 0,1 0-1 0 0,0 0 1 0 0,-3 21 0 0 0,2-3 27 0 0,1 0-1 0 0,2 0 1 0 0,3 47-1 0 0,-2-72-323 0 0,1 1-1 0 0,0-1 1 0 0,0 1-1 0 0,0-1 1 0 0,0 0-1 0 0,1 0 1 0 0,-1 0-1 0 0,1 0 1 0 0,0 0 0 0 0,1 0-1 0 0,-1 0 1 0 0,0 0-1 0 0,1-1 1 0 0,0 1-1 0 0,0-1 1 0 0,0 0-1 0 0,0 0 1 0 0,1 0-1 0 0,-1 0 1 0 0,1-1-1 0 0,0 1 1 0 0,0-1 0 0 0,0 0-1 0 0,0 0 1 0 0,0 0-1 0 0,0-1 1 0 0,0 1-1 0 0,0-1 1 0 0,1 0-1 0 0,-1-1 1 0 0,0 1-1 0 0,10 0 1 0 0,11 0 32 0 0,0-1 0 0 0,1-1 1 0 0,-1-2-1 0 0,36-7 0 0 0,-59 10-61 0 0,12-2 29 0 0,-1-1 0 0 0,0 0 0 0 0,0-1 0 0 0,0 0 0 0 0,0-1 0 0 0,0 0 0 0 0,-1-1-1 0 0,13-9 1 0 0,-22 13-24 0 0,1-1 0 0 0,-1 0 0 0 0,0 1-1 0 0,0-1 1 0 0,0-1 0 0 0,-1 1 0 0 0,1 0-1 0 0,-1-1 1 0 0,0 1 0 0 0,0-1 0 0 0,0 0 0 0 0,0 0-1 0 0,-1 1 1 0 0,1-1 0 0 0,-1 0 0 0 0,0-1-1 0 0,0 1 1 0 0,-1 0 0 0 0,1 0 0 0 0,-1 0-1 0 0,0 0 1 0 0,0-1 0 0 0,0 1 0 0 0,-1 0 0 0 0,1 0-1 0 0,-1 0 1 0 0,0 0 0 0 0,0 0 0 0 0,0 0-1 0 0,-3-4 1 0 0,0-2 7 0 0,0 1 0 0 0,-1-1 1 0 0,0 1-1 0 0,0 0 0 0 0,-1 1 0 0 0,0-1 0 0 0,-1 1 1 0 0,0 0-1 0 0,0 1 0 0 0,-1 0 0 0 0,1 0 0 0 0,-17-10 1 0 0,-7-2-13 0 0,-1 1 1 0 0,-46-18-1 0 0,13 6-185 0 0,51 18-2538 0 0</inkml:trace>
</inkml:ink>
</file>

<file path=ppt/ink/ink4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3"/>
    </inkml:context>
    <inkml:brush xml:id="br0">
      <inkml:brushProperty name="width" value="0.1" units="cm"/>
      <inkml:brushProperty name="height" value="0.1" units="cm"/>
      <inkml:brushProperty name="color" value="#008C3A"/>
    </inkml:brush>
  </inkml:definitions>
  <inkml:trace contextRef="#ctx0" brushRef="#br0">135 1 10391 0 0,'7'6'11309'0'0,"-7"-5"-11032"0"0,-14 8-39 0 0,0 0 1 0 0,1 1-1 0 0,0 1 1 0 0,1 0 0 0 0,0 1-1 0 0,-16 20 1 0 0,24-27-172 0 0,0 0 1 0 0,1 0-1 0 0,-1 0 1 0 0,1 1-1 0 0,0 0 0 0 0,0-1 1 0 0,1 1-1 0 0,0 0 1 0 0,0 0-1 0 0,0 0 1 0 0,1 1-1 0 0,0-1 1 0 0,0 0-1 0 0,1 1 0 0 0,-1-1 1 0 0,1 0-1 0 0,1 1 1 0 0,-1-1-1 0 0,1 0 1 0 0,2 9-1 0 0,-1-12-58 0 0,-1-1 0 0 0,0 0 0 0 0,0 0 0 0 0,1 0 0 0 0,0 0-1 0 0,-1 0 1 0 0,1 0 0 0 0,0-1 0 0 0,0 1 0 0 0,0 0 0 0 0,0-1 0 0 0,0 1 0 0 0,0-1-1 0 0,0 0 1 0 0,1 0 0 0 0,-1 0 0 0 0,0 0 0 0 0,1 0 0 0 0,-1 0 0 0 0,0-1 0 0 0,1 1-1 0 0,3-1 1 0 0,65 5 306 0 0,-49-5-258 0 0,31 1 22 0 0,62 4 782 0 0,-105-3-818 0 0,0-1-1 0 0,0 1 1 0 0,0 1-1 0 0,-1-1 1 0 0,1 2-1 0 0,-1-1 1 0 0,0 1-1 0 0,15 9 1 0 0,-18-8 30 0 0,-1 0 1 0 0,1 0 0 0 0,-1 1-1 0 0,0 0 1 0 0,-1 0-1 0 0,0 0 1 0 0,0 0-1 0 0,0 1 1 0 0,0-1 0 0 0,-1 1-1 0 0,0 0 1 0 0,-1 0-1 0 0,0 0 1 0 0,0 0-1 0 0,2 12 1 0 0,-4-16-48 0 0,0 0 0 0 0,0 1 0 0 0,0-1-1 0 0,0 1 1 0 0,-1-1 0 0 0,1 1 0 0 0,-1-1 0 0 0,0 0 0 0 0,0 0 0 0 0,0 1-1 0 0,-1-1 1 0 0,1 0 0 0 0,-1 0 0 0 0,1 0 0 0 0,-1 0 0 0 0,0 0 0 0 0,0-1-1 0 0,0 1 1 0 0,-1 0 0 0 0,1-1 0 0 0,-1 0 0 0 0,1 1 0 0 0,-1-1 0 0 0,0 0-1 0 0,0-1 1 0 0,0 1 0 0 0,0 0 0 0 0,0-1 0 0 0,0 1 0 0 0,0-1 0 0 0,-1 0-1 0 0,-4 1 1 0 0,-12 2 43 0 0,0 0-1 0 0,0-1 1 0 0,0-1-1 0 0,-28-1 1 0 0,26-1 3 0 0,-14 4-135 0 0,-30 0 712 0 0,62-4-1074 0 0,0-1 0 0 0,0 1 0 0 0,0 0 0 0 0,-1-1 0 0 0,1 0 1 0 0,0 0-1 0 0,0 0 0 0 0,0-1 0 0 0,0 1 0 0 0,1-1 0 0 0,-1 0 1 0 0,-3-2-1 0 0</inkml:trace>
</inkml:ink>
</file>

<file path=ppt/ink/ink4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4"/>
    </inkml:context>
    <inkml:brush xml:id="br0">
      <inkml:brushProperty name="width" value="0.1" units="cm"/>
      <inkml:brushProperty name="height" value="0.1" units="cm"/>
      <inkml:brushProperty name="color" value="#008C3A"/>
    </inkml:brush>
  </inkml:definitions>
  <inkml:trace contextRef="#ctx0" brushRef="#br0">1 51 16439 0 0,'21'-27'3051'0'0,"-16"23"-2414"0"0,1 1-1 0 0,-1 1 1 0 0,1-1 0 0 0,0 1-1 0 0,0 0 1 0 0,1 1 0 0 0,-1-1 0 0 0,0 1-1 0 0,9 0 1 0 0,63-2 801 0 0,-61 4-1086 0 0,1-1-337 0 0,0 2 0 0 0,0 0 0 0 0,0 1 0 0 0,0 1 0 0 0,20 6 0 0 0,16 9-4688 0 0</inkml:trace>
</inkml:ink>
</file>

<file path=ppt/ink/ink4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5"/>
    </inkml:context>
    <inkml:brush xml:id="br0">
      <inkml:brushProperty name="width" value="0.1" units="cm"/>
      <inkml:brushProperty name="height" value="0.1" units="cm"/>
      <inkml:brushProperty name="color" value="#008C3A"/>
    </inkml:brush>
  </inkml:definitions>
  <inkml:trace contextRef="#ctx0" brushRef="#br0">67 11 16063 0 0,'0'0'1620'0'0,"-24"13"494"0"0,16-12-1403 0 0,6-1-567 0 0,0 0 1 0 0,1 0-1 0 0,-1 1 0 0 0,0-1 1 0 0,1 0-1 0 0,-1 0 1 0 0,1 1-1 0 0,-1-1 1 0 0,0 1-1 0 0,1-1 1 0 0,-1 1-1 0 0,1 0 0 0 0,-1 0 1 0 0,1-1-1 0 0,-1 1 1 0 0,1 0-1 0 0,0 0 1 0 0,0 0-1 0 0,-1 1 0 0 0,1-1 1 0 0,0 0-1 0 0,-1 2 1 0 0,5-1 22 0 0,-1 1 0 0 0,1-1 1 0 0,0 0-1 0 0,0 0 0 0 0,0 0 1 0 0,0 0-1 0 0,1-1 0 0 0,-1 1 1 0 0,4 0-1 0 0,6 2-16 0 0,-1-1-1 0 0,1 0 1 0 0,0-1-1 0 0,0 0 1 0 0,-1-1 0 0 0,25-2-1 0 0,-31 1-123 0 0,0 0-1 0 0,-1-1 0 0 0,1 1 1 0 0,0-1-1 0 0,0-1 1 0 0,0 1-1 0 0,-1-1 0 0 0,1 0 1 0 0,-1 0-1 0 0,1-1 1 0 0,-1 0-1 0 0,0 0 0 0 0,0 0 1 0 0,0 0-1 0 0,0-1 1 0 0,-1 0-1 0 0,5-4 0 0 0,-8 7-7 0 0,-1 1-1 0 0,1-1 0 0 0,-1 1 0 0 0,1-1 0 0 0,-1 1 1 0 0,1-1-1 0 0,0 1 0 0 0,-1-1 0 0 0,0 0 0 0 0,1 1 1 0 0,-1-1-1 0 0,1 0 0 0 0,-1 1 0 0 0,0-1 1 0 0,0 0-1 0 0,1 0 0 0 0,-1 1 0 0 0,0-1 0 0 0,0 0 1 0 0,0 0-1 0 0,0 0 0 0 0,0 1 0 0 0,0-1 0 0 0,0 0 1 0 0,0 0-1 0 0,0 0 0 0 0,0 1 0 0 0,0-1 0 0 0,0 0 1 0 0,-1 0-1 0 0,1 1 0 0 0,0-1 0 0 0,-1 0 0 0 0,1 1 1 0 0,0-1-1 0 0,-1 0 0 0 0,1 1 0 0 0,-1-1 0 0 0,1 0 1 0 0,-1 1-1 0 0,1-1 0 0 0,-1 1 0 0 0,0-1 1 0 0,1 1-1 0 0,-1-1 0 0 0,0 1 0 0 0,1-1 0 0 0,-1 1 1 0 0,0 0-1 0 0,0 0 0 0 0,1-1 0 0 0,-1 1 0 0 0,0 0 1 0 0,0 0-1 0 0,1 0 0 0 0,-1-1 0 0 0,0 1 0 0 0,0 0 1 0 0,1 0-1 0 0,-1 0 0 0 0,-1 1 0 0 0,-53 0 148 0 0,51-1-179 0 0,-63 3-1946 0 0</inkml:trace>
</inkml:ink>
</file>

<file path=ppt/ink/ink4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35:17.086"/>
    </inkml:context>
    <inkml:brush xml:id="br0">
      <inkml:brushProperty name="width" value="0.1" units="cm"/>
      <inkml:brushProperty name="height" value="0.1" units="cm"/>
      <inkml:brushProperty name="color" value="#008C3A"/>
    </inkml:brush>
  </inkml:definitions>
  <inkml:trace contextRef="#ctx0" brushRef="#br0">4914 16 6911 0 0,'9'1'11855'0'0,"-48"-4"-10262"0"0,1 2 1 0 0,-1 1-1 0 0,-55 9 0 0 0,-36 0-1176 0 0,-194 12-72 0 0,-70-1 626 0 0,349-21-881 0 0,-675 9 1158 0 0,411 3-961 0 0,71-4 172 0 0,162-4-368 0 0,8-1-37 0 0,0 3 0 0 0,-76 16 1 0 0,-8 5 3 0 0,-254 12 1 0 0,-66-7 5 0 0,448-30-64 0 0,-1 0 0 0 0,0-2 0 0 0,1-1 0 0 0,-1-1 0 0 0,1-1 0 0 0,0-1 0 0 0,0-1 0 0 0,-25-11 0 0 0,15 7 0 0 0,0 2 0 0 0,0 0 0 0 0,-1 3 0 0 0,0 1 0 0 0,1 1 0 0 0,-1 2 0 0 0,-52 5 0 0 0,79-4 0 0 0,0-1 0 0 0,0 0 0 0 0,0-1 0 0 0,0 1 0 0 0,0-1 0 0 0,1-1 0 0 0,-1 0 0 0 0,0 0 0 0 0,1 0 0 0 0,-9-6 0 0 0,8 4 0 0 0,0 1 0 0 0,0 0 0 0 0,0 1 0 0 0,-1 0 0 0 0,1 0 0 0 0,-1 1 0 0 0,0 0 0 0 0,1 1 0 0 0,-10-1 0 0 0,-30 0-44 0 0,28 1 41 0 0,0 0 0 0 0,1 1 1 0 0,-1 1-1 0 0,0 1 0 0 0,1 1 0 0 0,-30 7 0 0 0,45-7-4 0 0,-1-1 0 0 0,1 1-1 0 0,0-1 1 0 0,0 1 0 0 0,1 1-1 0 0,-1-1 1 0 0,0 0 0 0 0,1 1 0 0 0,0 0-1 0 0,0 0 1 0 0,0 0 0 0 0,1 0-1 0 0,-1 0 1 0 0,-2 6 0 0 0,-26 70-23 0 0,26-63 30 0 0,-47 199-52 0 0,46-187 51 0 0,-5 45 1 0 0,-3 97 0 0 0,-2 21 0 0 0,13-146 0 0 0,2-1 0 0 0,2 1 0 0 0,2 0 0 0 0,2-1 0 0 0,14 59 0 0 0,6 58 0 0 0,-25-161 0 0 0,0 1 0 0 0,1 0 0 0 0,-1 1 0 0 0,0-1 0 0 0,1 0 0 0 0,0 0 0 0 0,0 1 0 0 0,-1-1 0 0 0,1 0 0 0 0,1 0 0 0 0,-1 0 0 0 0,0 0 0 0 0,0 0 0 0 0,1 0 0 0 0,1 2 0 0 0,2 0-11 0 0,1 0 9 0 0,-1 0-1 0 0,1-1 0 0 0,0 0 1 0 0,0 0-1 0 0,0-1 1 0 0,1 1-1 0 0,-1-1 0 0 0,1-1 1 0 0,11 3-1 0 0,67 1-19 0 0,-34-3 17 0 0,298 5-59 0 0,-109 6 64 0 0,-165-5 0 0 0,149-5 0 0 0,170-51 0 0 0,-363 44 0 0 0,50-4 0 0 0,94 3 0 0 0,-97 5 0 0 0,114-15 0 0 0,-102 6-25 0 0,163 3 1 0 0,-99 7 9 0 0,121 9 112 0 0,-1 0-2 0 0,-37-1-95 0 0,-147-2 0 0 0,130-8 0 0 0,-80-9-12 0 0,218-20-40 0 0,-59 21 15 0 0,-58 6-9 0 0,-180 2 41 0 0,0 3 1 0 0,89 14-1 0 0,-69-6 6 0 0,-78-9 0 0 0,2-1 10 0 0,0 1 0 0 0,0-1 1 0 0,0 0-1 0 0,0 0 0 0 0,0 0 0 0 0,0-1 0 0 0,0 1 1 0 0,0-1-1 0 0,0 0 0 0 0,0-1 0 0 0,-1 1 1 0 0,10-5-1 0 0,-12 4 31 0 0,2-2-22 0 0,0 0-1 0 0,-1 0 0 0 0,0 0 1 0 0,1-1-1 0 0,-1 0 0 0 0,-1 0 0 0 0,1 1 1 0 0,-1-1-1 0 0,0-1 0 0 0,0 1 1 0 0,0 0-1 0 0,-1-1 0 0 0,0 1 0 0 0,0 0 1 0 0,0-1-1 0 0,-1-7 0 0 0,1 10-56 0 0,2-223 267 0 0,-2 41-244 0 0,10-199 14 0 0,-19 250 94 0 0,3 97-87 0 0,3 0 0 0 0,0-1 0 0 0,3 1-1 0 0,7-56 1 0 0,-6 87-8 0 0,0-7-2 0 0,2 0 0 0 0,0 0 0 0 0,0 1 0 0 0,1-1 1 0 0,1 1-1 0 0,0 0 0 0 0,15-21 0 0 0,-18 29 3 0 0,-1 1 0 0 0,-1 0 0 0 0,-3 2 0 0 0,0 1 0 0 0,-1-1 0 0 0,1 0 0 0 0,0 0 0 0 0,-1 1 0 0 0,1-1 0 0 0,0 1 0 0 0,-1 0 0 0 0,1 0 0 0 0,-1 0 0 0 0,1 0 0 0 0,-5 1 0 0 0,6-1 0 0 0,-23-2 19 0 0,1 0 1 0 0,-40-9-1 0 0,-31-4-13 0 0,-107 9-314 0 0,210 2-2293 0 0</inkml:trace>
</inkml:ink>
</file>

<file path=ppt/ink/ink4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28.065"/>
    </inkml:context>
    <inkml:brush xml:id="br0">
      <inkml:brushProperty name="width" value="0.1" units="cm"/>
      <inkml:brushProperty name="height" value="0.1" units="cm"/>
      <inkml:brushProperty name="color" value="#004F8B"/>
    </inkml:brush>
  </inkml:definitions>
  <inkml:trace contextRef="#ctx0" brushRef="#br0">38 1 8287 0 0,'0'0'382'0'0,"30"33"6415"0"0,-38-18-5774 0 0,1 1-1 0 0,1-1 1 0 0,0 1-1 0 0,1 0 1 0 0,-3 20 0 0 0,1 17-214 0 0,-2 84 0 0 0,3-30 146 0 0,2-67-734 0 0,2 73 0 0 0,3-100-293 0 0,0-1 0 0 0,1 0 0 0 0,0 0-1 0 0,1 0 1 0 0,1 0 0 0 0,0 0 0 0 0,0-1 0 0 0,1 0-1 0 0,0 0 1 0 0,10 14 0 0 0,9-7-3270 0 0,-14-14 1644 0 0</inkml:trace>
</inkml:ink>
</file>

<file path=ppt/ink/ink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3.168"/>
    </inkml:context>
    <inkml:brush xml:id="br0">
      <inkml:brushProperty name="width" value="0.1" units="cm"/>
      <inkml:brushProperty name="height" value="0.1" units="cm"/>
      <inkml:brushProperty name="color" value="#004F8B"/>
    </inkml:brush>
  </inkml:definitions>
  <inkml:trace contextRef="#ctx0" brushRef="#br0">15 110 4607 0 0,'0'0'208'0'0,"-14"-30"9687"0"0,14 27-9685 0 0,0 1-1 0 0,1-1 1 0 0,-1 0-1 0 0,1 1 1 0 0,0-1 0 0 0,-1 1-1 0 0,1 0 1 0 0,1-1-1 0 0,-1 1 1 0 0,0 0 0 0 0,0-1-1 0 0,1 1 1 0 0,-1 0-1 0 0,1 0 1 0 0,0 0 0 0 0,0 0-1 0 0,0 1 1 0 0,0-1 0 0 0,0 0-1 0 0,0 1 1 0 0,0-1-1 0 0,3-1 1 0 0,50-18 83 0 0,-53 20-123 0 0,1 0-134 0 0,0 0 1 0 0,0 0-1 0 0,0 0 0 0 0,0 0 1 0 0,0 0-1 0 0,0 1 1 0 0,0 0-1 0 0,0-1 0 0 0,1 1 1 0 0,-1 0-1 0 0,0 1 0 0 0,0-1 1 0 0,0 1-1 0 0,0-1 1 0 0,0 1-1 0 0,0 0 0 0 0,0 0 1 0 0,0 0-1 0 0,0 0 0 0 0,0 1 1 0 0,0-1-1 0 0,-1 1 1 0 0,1 0-1 0 0,0 0 0 0 0,-1 0 1 0 0,0 0-1 0 0,1 0 1 0 0,-1 0-1 0 0,0 1 0 0 0,0-1 1 0 0,0 1-1 0 0,2 3 0 0 0,-2 0-17 0 0,0-1-1 0 0,0 1 0 0 0,0 0 1 0 0,-1 0-1 0 0,0 0 0 0 0,0 0 1 0 0,0 0-1 0 0,-1 1 0 0 0,0-1 0 0 0,0 0 1 0 0,-1 0-1 0 0,0 0 0 0 0,0 0 1 0 0,0 0-1 0 0,-4 11 0 0 0,1-9-58 0 0,2 0 0 0 0,-1 0 0 0 0,1 0 0 0 0,0 1 0 0 0,1-1 0 0 0,0 1 0 0 0,-1 12 0 0 0,3-19 34 0 0,-1 0-1 0 0,1 1 1 0 0,0-1 0 0 0,0 0-1 0 0,-1 0 1 0 0,1 0-1 0 0,1 0 1 0 0,-1 0-1 0 0,0 0 1 0 0,0 0-1 0 0,1 0 1 0 0,-1 0-1 0 0,1-1 1 0 0,-1 1-1 0 0,1-1 1 0 0,0 1-1 0 0,0-1 1 0 0,0 1-1 0 0,0-1 1 0 0,0 0 0 0 0,0 0-1 0 0,0 0 1 0 0,0 0-1 0 0,0 0 1 0 0,0-1-1 0 0,1 1 1 0 0,-1-1-1 0 0,0 1 1 0 0,1-1-1 0 0,-1 0 1 0 0,0 0-1 0 0,4 0 1 0 0,25 1-418 0 0,-1-2 1 0 0,1-1-1 0 0,-1-1 1 0 0,58-14-1 0 0,-79 15-63 0 0,6-2-1231 0 0</inkml:trace>
</inkml:ink>
</file>

<file path=ppt/ink/ink4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28.066"/>
    </inkml:context>
    <inkml:brush xml:id="br0">
      <inkml:brushProperty name="width" value="0.1" units="cm"/>
      <inkml:brushProperty name="height" value="0.1" units="cm"/>
      <inkml:brushProperty name="color" value="#004F8B"/>
    </inkml:brush>
  </inkml:definitions>
  <inkml:trace contextRef="#ctx0" brushRef="#br0">63 1 11055 0 0,'0'0'852'0'0,"4"4"-686"0"0,-1 0 0 0 0,1-1-1 0 0,-1 1 1 0 0,0 0-1 0 0,0 1 1 0 0,0-1 0 0 0,0 0-1 0 0,2 7 1 0 0,-7-4 266 0 0,-1-1-1 0 0,0 0 1 0 0,0 0-1 0 0,0 0 1 0 0,0 0-1 0 0,-1 0 1 0 0,-7 8 0 0 0,-18 32 1212 0 0,22-29-1295 0 0,1 1 0 0 0,1-1 0 0 0,0 2 0 0 0,2-1 0 0 0,0 0 0 0 0,1 1 0 0 0,0-1-1 0 0,2 1 1 0 0,0 0 0 0 0,2-1 0 0 0,0 1 0 0 0,0-1 0 0 0,2 0 0 0 0,6 21 0 0 0,-6-30-304 0 0,-1 1 0 0 0,1-1-1 0 0,1 0 1 0 0,0 0 0 0 0,0 0 0 0 0,1 0 0 0 0,0-1 0 0 0,0 0 0 0 0,1-1 0 0 0,0 1 0 0 0,0-1-1 0 0,1 0 1 0 0,0-1 0 0 0,0 0 0 0 0,0 0 0 0 0,1-1 0 0 0,0 0 0 0 0,0-1 0 0 0,1 1 0 0 0,-1-2 0 0 0,1 1-1 0 0,0-2 1 0 0,-1 1 0 0 0,1-1 0 0 0,1-1 0 0 0,-1 1 0 0 0,14-2 0 0 0,-10 1-14 0 0,-1-2 0 0 0,1 1 0 0 0,-1-2 1 0 0,1 0-1 0 0,-1 0 0 0 0,0-2 0 0 0,0 1 0 0 0,0-2 0 0 0,0 0 1 0 0,-1 0-1 0 0,1-1 0 0 0,-1-1 0 0 0,-1 0 0 0 0,1 0 1 0 0,17-16-1 0 0,-23 17-5 0 0,0 0 0 0 0,-1-1 0 0 0,1 0 1 0 0,-1 0-1 0 0,0 0 0 0 0,-1-1 0 0 0,0 1 1 0 0,0-1-1 0 0,-1 0 0 0 0,0 0 0 0 0,0 0 1 0 0,-1-1-1 0 0,0 1 0 0 0,0-1 0 0 0,-1 1 1 0 0,0-1-1 0 0,0 1 0 0 0,-1-1 0 0 0,0 0 1 0 0,-1 1-1 0 0,0-1 0 0 0,-1 1 0 0 0,1-1 1 0 0,-1 1-1 0 0,-5-11 0 0 0,3 6 15 0 0,0 0 1 0 0,-1 1-1 0 0,-1-1 0 0 0,0 1 1 0 0,-1 0-1 0 0,-1 0 0 0 0,1 1 1 0 0,-2 0-1 0 0,0 0 0 0 0,0 1 1 0 0,0 0-1 0 0,-2 1 0 0 0,1 0 0 0 0,-20-13 1 0 0,12 13-87 0 0,0 1-1 0 0,-1 0 1 0 0,1 1 0 0 0,-1 1 0 0 0,-1 1 0 0 0,1 1 0 0 0,-1 1-1 0 0,0 0 1 0 0,-29 1 0 0 0,-88 2-3722 0 0</inkml:trace>
</inkml:ink>
</file>

<file path=ppt/ink/ink4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28.067"/>
    </inkml:context>
    <inkml:brush xml:id="br0">
      <inkml:brushProperty name="width" value="0.1" units="cm"/>
      <inkml:brushProperty name="height" value="0.1" units="cm"/>
      <inkml:brushProperty name="color" value="#004F8B"/>
    </inkml:brush>
  </inkml:definitions>
  <inkml:trace contextRef="#ctx0" brushRef="#br0">217 0 13127 0 0,'0'0'1187'0'0,"-55"6"3410"0"0,-86 56-1342 0 0,140-62-3245 0 0,0 0 0 0 0,0 0 0 0 0,0 0 0 0 0,0 0 0 0 0,0 1 0 0 0,0-1 0 0 0,1 0 0 0 0,-1 1 1 0 0,0-1-1 0 0,0 1 0 0 0,0-1 0 0 0,1 1 0 0 0,-1-1 0 0 0,0 1 0 0 0,0 0 0 0 0,1-1 0 0 0,-1 1 0 0 0,1 0 0 0 0,-1-1 1 0 0,1 1-1 0 0,-1 0 0 0 0,1 0 0 0 0,-1 0 0 0 0,1-1 0 0 0,-1 1 0 0 0,1 0 0 0 0,0 0 0 0 0,0 0 0 0 0,-1 0 0 0 0,1 0 0 0 0,0 1 1 0 0,14 29 93 0 0,37 20 25 0 0,-14-28 94 0 0,0-1 0 0 0,75 31-1 0 0,-86-44-101 0 0,-1 1 0 0 0,0 2 0 0 0,0 1 0 0 0,-1 0-1 0 0,-1 2 1 0 0,0 1 0 0 0,-1 0 0 0 0,-1 2 0 0 0,-1 1-1 0 0,22 24 1 0 0,-39-39-97 0 0,-1-1 0 0 0,1 1 0 0 0,-1 0 0 0 0,1 0 0 0 0,-1 0 0 0 0,0 0 0 0 0,-1 0 0 0 0,1 1 0 0 0,-1-1 0 0 0,0 0 0 0 0,0 1 0 0 0,0-1 1 0 0,0 1-1 0 0,-1-1 0 0 0,0 1 0 0 0,0 0 0 0 0,0-1 0 0 0,0 1 0 0 0,-1-1 0 0 0,0 1 0 0 0,0-1 0 0 0,0 0 0 0 0,-1 1 0 0 0,1-1 0 0 0,-1 0 0 0 0,0 0 0 0 0,0 0 0 0 0,0 0 0 0 0,-1 0 0 0 0,1 0 0 0 0,-1-1 0 0 0,0 1 0 0 0,0-1 0 0 0,0 0 0 0 0,-1 0 0 0 0,1 0 0 0 0,-1 0 0 0 0,-6 3 0 0 0,-16 12 35 0 0,0-2 0 0 0,-2-1 0 0 0,0-1 0 0 0,-45 15 0 0 0,46-18-88 0 0,-7 4 76 0 0,20-8-34 0 0,1-1-1 0 0,-1 0 1 0 0,0-1-1 0 0,0-1 1 0 0,-1 0-1 0 0,1-1 1 0 0,-1 0-1 0 0,-21 0 1 0 0,34-3-11 0 0,1-1-1 0 0,-1 1 1 0 0,0-1 0 0 0,1 0 0 0 0,-1 0-1 0 0,1 1 1 0 0,-1-1 0 0 0,1 0 0 0 0,-1-1 0 0 0,1 1-1 0 0,0 0 1 0 0,0 0 0 0 0,-1 0 0 0 0,1-1-1 0 0,0 1 1 0 0,0-1 0 0 0,0 1 0 0 0,0-1-1 0 0,1 1 1 0 0,-1-1 0 0 0,0 0 0 0 0,1 1 0 0 0,-1-1-1 0 0,1 0 1 0 0,-1 1 0 0 0,1-1 0 0 0,0 0-1 0 0,0 0 1 0 0,0 1 0 0 0,0-1 0 0 0,0 0 0 0 0,1-3-1 0 0,6-65-10 0 0,-6 62 13 0 0,3-20-17 0 0,2 0 0 0 0,0 0 0 0 0,2 0 0 0 0,1 1-1 0 0,1 0 1 0 0,1 1 0 0 0,2 0 0 0 0,0 1 0 0 0,2 0 0 0 0,1 1 0 0 0,0 1 0 0 0,2 0-1 0 0,1 1 1 0 0,0 1 0 0 0,2 1 0 0 0,0 1 0 0 0,1 1 0 0 0,1 1 0 0 0,50-28-1 0 0,-51 34-59 0 0,-14 8 32 0 0,0 0 0 0 0,0-1 1 0 0,-1 0-1 0 0,1-1 1 0 0,-1 1-1 0 0,0-1 0 0 0,0 0 1 0 0,-1-1-1 0 0,10-11 0 0 0,-15 16 35 0 0,-1 0 0 0 0,0 0-1 0 0,0-1 1 0 0,-1 1 0 0 0,1 0-1 0 0,0 0 1 0 0,0-1 0 0 0,0 1-1 0 0,-1 0 1 0 0,1 0 0 0 0,-1 0-1 0 0,1 0 1 0 0,-1-1 0 0 0,1 1-1 0 0,-1 0 1 0 0,0 0 0 0 0,1 0-1 0 0,-1 0 1 0 0,0 0 0 0 0,0 0-1 0 0,0 0 1 0 0,0 1 0 0 0,0-1-1 0 0,0 0 1 0 0,0 0 0 0 0,0 1-1 0 0,0-1 1 0 0,0 1 0 0 0,0-1-1 0 0,-2 0 1 0 0,-37-20-36 0 0,38 21 34 0 0,-12-6-260 0 0,-1 2 1 0 0,0 0-1 0 0,0 1 0 0 0,-1 1 1 0 0,1 0-1 0 0,0 1 1 0 0,-1 0-1 0 0,1 1 0 0 0,-19 3 1 0 0,19-1-1460 0 0</inkml:trace>
</inkml:ink>
</file>

<file path=ppt/ink/ink4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28.068"/>
    </inkml:context>
    <inkml:brush xml:id="br0">
      <inkml:brushProperty name="width" value="0.1" units="cm"/>
      <inkml:brushProperty name="height" value="0.1" units="cm"/>
      <inkml:brushProperty name="color" value="#004F8B"/>
    </inkml:brush>
  </inkml:definitions>
  <inkml:trace contextRef="#ctx0" brushRef="#br0">190 29 16183 0 0,'-51'5'1752'0'0,"18"-1"-1192"0"0,25-4-109 0 0,-1 1 0 0 0,1 0-1 0 0,-1 0 1 0 0,1 1 0 0 0,0 0-1 0 0,0 0 1 0 0,-13 6-1 0 0,19-6-369 0 0,0-1-1 0 0,0 1 0 0 0,0 0 1 0 0,0 0-1 0 0,0 0 0 0 0,0 0 1 0 0,1 0-1 0 0,-1 0 0 0 0,1 1 1 0 0,0-1-1 0 0,-1 0 0 0 0,1 1 1 0 0,0-1-1 0 0,0 1 0 0 0,1-1 0 0 0,-1 1 1 0 0,0-1-1 0 0,1 1 0 0 0,0 0 1 0 0,-1-1-1 0 0,1 1 0 0 0,0 0 1 0 0,1-1-1 0 0,-1 1 0 0 0,0 0 1 0 0,1-1-1 0 0,-1 1 0 0 0,1 0 1 0 0,2 4-1 0 0,-1 1-46 0 0,1 1 0 0 0,0-1 0 0 0,1 0-1 0 0,0 1 1 0 0,0-2 0 0 0,1 1 0 0 0,0 0 0 0 0,0-1 0 0 0,1 0 0 0 0,0 0 0 0 0,0-1 0 0 0,1 0 0 0 0,-1 0-1 0 0,1 0 1 0 0,1-1 0 0 0,-1 0 0 0 0,1 0 0 0 0,0-1 0 0 0,0 0 0 0 0,0 0 0 0 0,0-1 0 0 0,1 0 0 0 0,0 0 0 0 0,-1-1-1 0 0,1 0 1 0 0,12 0 0 0 0,26 4 171 0 0,0-3 0 0 0,-1-2 0 0 0,87-9 1 0 0,-86 5-173 0 0,-38 2-30 0 0,83-11 134 0 0,-88 12-130 0 0,0-1 1 0 0,0 0-1 0 0,0 0 1 0 0,0 0-1 0 0,-1-1 1 0 0,1 1-1 0 0,0-1 1 0 0,-1 0-1 0 0,1 0 1 0 0,-1 0-1 0 0,1-1 1 0 0,-1 1-1 0 0,0-1 1 0 0,0 1-1 0 0,0-1 0 0 0,0 0 1 0 0,-1-1-1 0 0,1 1 1 0 0,1-4-1 0 0,-4 4 3 0 0,1 0-1 0 0,-2 0 1 0 0,1 0 0 0 0,0 0-1 0 0,0 0 1 0 0,-1 0-1 0 0,0 1 1 0 0,1-1-1 0 0,-1 0 1 0 0,0 0-1 0 0,-1 0 1 0 0,1 1-1 0 0,0-1 1 0 0,-1 1-1 0 0,1-1 1 0 0,-1 1 0 0 0,0-1-1 0 0,0 1 1 0 0,0 0-1 0 0,0 0 1 0 0,0 0-1 0 0,0 0 1 0 0,-1 0-1 0 0,1 1 1 0 0,-4-3-1 0 0,-64-41 41 0 0,49 35-11 0 0,-1 1 1 0 0,-1 1-1 0 0,-41-8 1 0 0,45 12-335 0 0,0-1-1 0 0,1 0 1 0 0,0-1 0 0 0,0-1 0 0 0,0-1 0 0 0,-25-14 0 0 0,29 10-1312 0 0</inkml:trace>
</inkml:ink>
</file>

<file path=ppt/ink/ink4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43.435"/>
    </inkml:context>
    <inkml:brush xml:id="br0">
      <inkml:brushProperty name="width" value="0.1" units="cm"/>
      <inkml:brushProperty name="height" value="0.1" units="cm"/>
      <inkml:brushProperty name="color" value="#008C3A"/>
    </inkml:brush>
  </inkml:definitions>
  <inkml:trace contextRef="#ctx0" brushRef="#br0">37 74 13391 0 0,'0'0'612'0'0,"11"14"200"0"0,-4-5-585 0 0,-6-72 6186 0 0,-2 29-2579 0 0,-1 80-2056 0 0,-2 20-1698 0 0,-14 44-43 0 0,6-47-67 0 0,4 0 0 0 0,-2 127 0 0 0,11-155-178 0 0,8 87 405 0 0,-9-116-221 0 0,1 1-1 0 0,0-1 0 0 0,1 0 0 0 0,0 0 1 0 0,0 1-1 0 0,0-1 0 0 0,0 0 0 0 0,1-1 1 0 0,0 1-1 0 0,1 0 0 0 0,-1-1 1 0 0,1 0-1 0 0,0 1 0 0 0,8 6 0 0 0,-12-12-30 0 0,1 1 0 0 0,-1-1-1 0 0,1 0 1 0 0,-1 0 0 0 0,1 1-1 0 0,0-1 1 0 0,-1 0 0 0 0,1 0-1 0 0,0 0 1 0 0,-1 0 0 0 0,1 0-1 0 0,-1 0 1 0 0,1 0-1 0 0,0 0 1 0 0,-1 0 0 0 0,1 0-1 0 0,0 0 1 0 0,-1 0 0 0 0,1 0-1 0 0,-1 0 1 0 0,1-1 0 0 0,0 1-1 0 0,-1 0 1 0 0,1-1 0 0 0,-1 1-1 0 0,1 0 1 0 0,-1-1 0 0 0,1 1-1 0 0,-1 0 1 0 0,1-1 0 0 0,-1 1-1 0 0,1-1 1 0 0,-1 1-1 0 0,0-1 1 0 0,1 1 0 0 0,-1-1-1 0 0,0 1 1 0 0,1-1 0 0 0,-1 0-1 0 0,0 1 1 0 0,1-2 0 0 0,12-29-5294 0 0,-2-3-3883 0 0</inkml:trace>
</inkml:ink>
</file>

<file path=ppt/ink/ink4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43.436"/>
    </inkml:context>
    <inkml:brush xml:id="br0">
      <inkml:brushProperty name="width" value="0.1" units="cm"/>
      <inkml:brushProperty name="height" value="0.1" units="cm"/>
      <inkml:brushProperty name="color" value="#008C3A"/>
    </inkml:brush>
  </inkml:definitions>
  <inkml:trace contextRef="#ctx0" brushRef="#br0">140 1 7831 0 0,'0'0'8736'0'0,"-19"29"-3380"0"0,-20 70-3547 0 0,18-50-1028 0 0,-26 97 0 0 0,42-126-704 0 0,2 0-1 0 0,1 0 0 0 0,0 1 0 0 0,1-1 0 0 0,1 0 0 0 0,2 1 0 0 0,-1-1 0 0 0,9 32 0 0 0,-4-29-76 0 0,1 1-1 0 0,1-1 0 0 0,1 0 1 0 0,2-1-1 0 0,0 0 0 0 0,1-1 1 0 0,29 39-1 0 0,-32-49-10 0 0,-1 0 0 0 0,1-2 0 0 0,1 1 0 0 0,0-1 0 0 0,0 0 0 0 0,1-1 0 0 0,0 0 0 0 0,0-1-1 0 0,1 0 1 0 0,0-1 0 0 0,0 0 0 0 0,1-1 0 0 0,-1-1 0 0 0,1 0 0 0 0,0 0 0 0 0,14 1 0 0 0,-24-4 24 0 0,0 0 0 0 0,0-1-1 0 0,1 1 1 0 0,-1-1 0 0 0,0 0 0 0 0,0 0 0 0 0,1 0 0 0 0,-1 0 0 0 0,0-1-1 0 0,1 1 1 0 0,-1-1 0 0 0,0 0 0 0 0,0 0 0 0 0,0 0 0 0 0,0 0 0 0 0,0-1-1 0 0,0 1 1 0 0,0-1 0 0 0,0 0 0 0 0,0 0 0 0 0,-1 0 0 0 0,1 0 0 0 0,-1 0-1 0 0,1 0 1 0 0,-1-1 0 0 0,0 1 0 0 0,0-1 0 0 0,0 0 0 0 0,0 0 0 0 0,-1 1 0 0 0,1-1-1 0 0,-1 0 1 0 0,1 0 0 0 0,-1-1 0 0 0,0 1 0 0 0,-1 0 0 0 0,1 0 0 0 0,0 0-1 0 0,-1-1 1 0 0,0 1 0 0 0,1 0 0 0 0,-1-1 0 0 0,-1-4 0 0 0,0-2 32 0 0,0 0 1 0 0,0 0-1 0 0,-1 0 1 0 0,0 0-1 0 0,-1 0 1 0 0,0 0-1 0 0,-1 0 1 0 0,0 1-1 0 0,-1 0 1 0 0,0 0-1 0 0,0 0 0 0 0,0 0 1 0 0,-8-8-1 0 0,3 8-37 0 0,0 0 0 0 0,0 0-1 0 0,-1 1 1 0 0,0 0-1 0 0,-1 1 1 0 0,0 0-1 0 0,0 1 1 0 0,0 0-1 0 0,-1 1 1 0 0,0 1 0 0 0,0 0-1 0 0,0 0 1 0 0,0 1-1 0 0,-1 1 1 0 0,1 1-1 0 0,-1-1 1 0 0,0 2-1 0 0,1 0 1 0 0,-1 1 0 0 0,-16 3-1 0 0,28-4-106 0 0,32-6-5798 0 0</inkml:trace>
</inkml:ink>
</file>

<file path=ppt/ink/ink4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43.437"/>
    </inkml:context>
    <inkml:brush xml:id="br0">
      <inkml:brushProperty name="width" value="0.1" units="cm"/>
      <inkml:brushProperty name="height" value="0.1" units="cm"/>
      <inkml:brushProperty name="color" value="#008C3A"/>
    </inkml:brush>
  </inkml:definitions>
  <inkml:trace contextRef="#ctx0" brushRef="#br0">1 219 5527 0 0,'3'-17'9510'0'0,"5"-22"-5581"0"0,5 13-2439 0 0,-11 18-1254 0 0,1 1-1 0 0,0-1 0 0 0,1 1 0 0 0,0 0 0 0 0,0 0 0 0 0,0 0 0 0 0,1 1 0 0 0,0 0 0 0 0,0-1 1 0 0,0 2-1 0 0,1-1 0 0 0,0 1 0 0 0,0-1 0 0 0,1 2 0 0 0,-1-1 0 0 0,1 1 0 0 0,0 0 0 0 0,0 0 1 0 0,1 1-1 0 0,9-4 0 0 0,-10 5-194 0 0,0-1-1 0 0,0 1 1 0 0,0 0 0 0 0,0 1 0 0 0,0 0-1 0 0,1 0 1 0 0,-1 0 0 0 0,0 1 0 0 0,1 0 0 0 0,-1 1-1 0 0,0-1 1 0 0,1 1 0 0 0,-1 1 0 0 0,0-1-1 0 0,0 1 1 0 0,0 1 0 0 0,0-1 0 0 0,0 1 0 0 0,-1 1-1 0 0,1-1 1 0 0,-1 1 0 0 0,0 0 0 0 0,0 0-1 0 0,0 1 1 0 0,0-1 0 0 0,-1 2 0 0 0,0-1 0 0 0,0 0-1 0 0,0 1 1 0 0,-1 0 0 0 0,0 0 0 0 0,0 0-1 0 0,0 1 1 0 0,-1-1 0 0 0,0 1 0 0 0,0 0 0 0 0,-1 0-1 0 0,0 0 1 0 0,0 0 0 0 0,-1 0 0 0 0,1 0-1 0 0,-1 1 1 0 0,-1-1 0 0 0,0 0 0 0 0,0 1 0 0 0,0-1-1 0 0,-3 13 1 0 0,-5 48-205 0 0,-4-1 0 0 0,-26 90 0 0 0,31-134 119 0 0,-1 0 1 0 0,-1-1-1 0 0,-1 0 0 0 0,-1 0 0 0 0,-1-1 1 0 0,-1 0-1 0 0,0-1 0 0 0,-2-1 1 0 0,0 0-1 0 0,-23 21 0 0 0,32-35 57 0 0,4-4 112 0 0,127-7 413 0 0,-84 2-430 0 0,-1 2 0 0 0,1 2 0 0 0,62 7 0 0 0,-68 9-63 0 0,-33-15-172 0 0,0 1 0 0 0,0-1 0 0 0,0 1-1 0 0,0-1 1 0 0,1 0 0 0 0,-1 0-1 0 0,0 0 1 0 0,1 0 0 0 0,-1 0 0 0 0,1-1-1 0 0,-1 1 1 0 0,1-1 0 0 0,-1 1-1 0 0,1-1 1 0 0,-1 0 0 0 0,1 0 0 0 0,-1 0-1 0 0,1 0 1 0 0,-1-1 0 0 0,1 1-1 0 0,-1-1 1 0 0,4 0 0 0 0,9-8-1435 0 0</inkml:trace>
</inkml:ink>
</file>

<file path=ppt/ink/ink4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43.438"/>
    </inkml:context>
    <inkml:brush xml:id="br0">
      <inkml:brushProperty name="width" value="0.1" units="cm"/>
      <inkml:brushProperty name="height" value="0.1" units="cm"/>
      <inkml:brushProperty name="color" value="#008C3A"/>
    </inkml:brush>
  </inkml:definitions>
  <inkml:trace contextRef="#ctx0" brushRef="#br0">192 89 8287 0 0,'-10'-31'-1013'0'0,"-12"-7"5637"0"0,20 36-4260 0 0,0 0 0 0 0,0 0 0 0 0,-1 1 0 0 0,1-1 0 0 0,0 1 0 0 0,-1-1-1 0 0,1 1 1 0 0,-1 0 0 0 0,1 0 0 0 0,-1 0 0 0 0,1 1 0 0 0,-1-1 0 0 0,0 0 0 0 0,0 1 0 0 0,1 0-1 0 0,-1 0 1 0 0,0 0 0 0 0,1 0 0 0 0,-1 0 0 0 0,0 0 0 0 0,0 1 0 0 0,1-1 0 0 0,-1 1 0 0 0,0 0-1 0 0,1-1 1 0 0,-5 3 0 0 0,4-1-295 0 0,0 0-1 0 0,0-1 1 0 0,0 1-1 0 0,0 0 1 0 0,0 1-1 0 0,0-1 1 0 0,1 0 0 0 0,-1 1-1 0 0,1-1 1 0 0,0 1-1 0 0,-1 0 1 0 0,1 0-1 0 0,1 0 1 0 0,-1 0-1 0 0,0 0 1 0 0,1 0-1 0 0,-1 1 1 0 0,1-1-1 0 0,0 0 1 0 0,0 1 0 0 0,0-1-1 0 0,1 1 1 0 0,-1-1-1 0 0,1 1 1 0 0,0-1-1 0 0,0 1 1 0 0,0 0-1 0 0,1-1 1 0 0,-1 1-1 0 0,1 3 1 0 0,0 0-42 0 0,1 0 0 0 0,-1 0 0 0 0,1 0-1 0 0,0 0 1 0 0,0 0 0 0 0,1-1 0 0 0,0 1 0 0 0,0-1 0 0 0,1 0 0 0 0,0 1 0 0 0,0-2 0 0 0,0 1-1 0 0,1 0 1 0 0,6 6 0 0 0,3-3 43 0 0,-1 0-1 0 0,1-1 1 0 0,1-1-1 0 0,-1 0 1 0 0,1-1 0 0 0,1 0-1 0 0,-1-2 1 0 0,18 4-1 0 0,-27-6-17 0 0,-1-1 0 0 0,0 1-1 0 0,1-1 1 0 0,-1-1-1 0 0,1 1 1 0 0,0-1-1 0 0,-1 0 1 0 0,1 0 0 0 0,-1 0-1 0 0,1-1 1 0 0,-1 0-1 0 0,1 0 1 0 0,-1-1-1 0 0,1 1 1 0 0,-1-1 0 0 0,0 0-1 0 0,0-1 1 0 0,0 1-1 0 0,0-1 1 0 0,0 0-1 0 0,-1 0 1 0 0,1 0 0 0 0,-1-1-1 0 0,0 0 1 0 0,0 0-1 0 0,6-7 1 0 0,-9 10-4 0 0,-1-1 1 0 0,1 0-1 0 0,0 1 1 0 0,0-1-1 0 0,-1 0 1 0 0,1 0-1 0 0,-1 1 1 0 0,0-1-1 0 0,1 0 1 0 0,-1 0-1 0 0,0 0 1 0 0,0 1 0 0 0,0-1-1 0 0,0 0 1 0 0,-1 0-1 0 0,1 0 1 0 0,0 1-1 0 0,-1-1 1 0 0,1 0-1 0 0,-1 0 1 0 0,0 1-1 0 0,1-1 1 0 0,-3-2-1 0 0,-36-35 790 0 0,23 30-714 0 0,0-1 0 0 0,-1 2-1 0 0,-29-11 1 0 0,30 15-117 0 0,-1 0 0 0 0,1 1-1 0 0,-1 1 1 0 0,1 0 0 0 0,-1 2 0 0 0,-33 2-1 0 0,-23-1-389 0 0,71-1 204 0 0,1 0 0 0 0,-1 0 0 0 0,0 0 0 0 0,1 0 1 0 0,-1-1-1 0 0,1 1 0 0 0,-1 0 0 0 0,0-1 0 0 0,1 1 0 0 0,-1-1 0 0 0,1 0 0 0 0,-1 1 0 0 0,1-1 0 0 0,0 0 1 0 0,-1 0-1 0 0,-1-1 0 0 0,3-5-1636 0 0</inkml:trace>
</inkml:ink>
</file>

<file path=ppt/ink/ink4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57.890"/>
    </inkml:context>
    <inkml:brush xml:id="br0">
      <inkml:brushProperty name="width" value="0.1" units="cm"/>
      <inkml:brushProperty name="height" value="0.1" units="cm"/>
      <inkml:brushProperty name="color" value="#F6630D"/>
    </inkml:brush>
  </inkml:definitions>
  <inkml:trace contextRef="#ctx0" brushRef="#br0">386 121 8751 0 0,'0'0'674'0'0,"1"-2"-438"0"0,2-1 315 0 0,0-1 1 0 0,-1 0-1 0 0,0 0 1 0 0,0 0-1 0 0,0 0 1 0 0,0 0-1 0 0,0 0 1 0 0,-1 0-1 0 0,0-1 1 0 0,0 1-1 0 0,0 0 1 0 0,0-1-1 0 0,-1 1 1 0 0,0-10-1 0 0,0 12-368 0 0,-1 0-1 0 0,0 0 0 0 0,1 0 1 0 0,-1 0-1 0 0,0 0 1 0 0,0 0-1 0 0,0 0 0 0 0,0 0 1 0 0,-1 0-1 0 0,1 0 1 0 0,0 0-1 0 0,-1 1 0 0 0,0-1 1 0 0,1 1-1 0 0,-1-1 1 0 0,0 1-1 0 0,1 0 0 0 0,-1-1 1 0 0,0 1-1 0 0,0 0 1 0 0,-3-1-1 0 0,-1 0-38 0 0,-1 0 0 0 0,0 0 1 0 0,0 1-1 0 0,0 0 0 0 0,0 0 0 0 0,0 0 1 0 0,0 1-1 0 0,0 0 0 0 0,0 1 0 0 0,0-1 1 0 0,0 1-1 0 0,0 1 0 0 0,0-1 0 0 0,1 1 1 0 0,-11 4-1 0 0,3 2-92 0 0,0 1-1 0 0,0 0 1 0 0,1 1 0 0 0,0 0-1 0 0,1 1 1 0 0,0 0 0 0 0,1 1 0 0 0,-13 17-1 0 0,3-1 46 0 0,1 0 0 0 0,-31 60 0 0 0,45-74-50 0 0,-1 1 0 0 0,2 0 0 0 0,0 0 0 0 0,1 0 0 0 0,0 1 0 0 0,2 0 1 0 0,0-1-1 0 0,0 1 0 0 0,1 0 0 0 0,1 0 0 0 0,4 26 0 0 0,-4-35-33 0 0,2-1 1 0 0,-1 0-1 0 0,1 1 1 0 0,0-1-1 0 0,0 0 1 0 0,1 0-1 0 0,-1 0 0 0 0,2-1 1 0 0,-1 1-1 0 0,0-1 1 0 0,1 1-1 0 0,0-1 0 0 0,0 0 1 0 0,1 0-1 0 0,-1-1 1 0 0,1 0-1 0 0,0 1 1 0 0,0-2-1 0 0,1 1 0 0 0,-1 0 1 0 0,1-1-1 0 0,0 0 1 0 0,0-1-1 0 0,0 1 0 0 0,0-1 1 0 0,0 0-1 0 0,0-1 1 0 0,1 1-1 0 0,-1-1 1 0 0,1 0-1 0 0,8-1 0 0 0,-6 0 11 0 0,1-1 0 0 0,-1 0-1 0 0,1-1 1 0 0,-1 0-1 0 0,0 0 1 0 0,0-1 0 0 0,0 0-1 0 0,0-1 1 0 0,0 0-1 0 0,-1 0 1 0 0,0-1 0 0 0,0 0-1 0 0,0-1 1 0 0,0 1-1 0 0,-1-1 1 0 0,0-1 0 0 0,0 0-1 0 0,-1 0 1 0 0,1 0-1 0 0,-2 0 1 0 0,10-16 0 0 0,11-18 66 0 0,-2-1 1 0 0,37-88 0 0 0,-50 103-79 0 0,1-20 256 0 0,-13 34 20 0 0,-9 32-74 0 0,-4 27-202 0 0,2 2 0 0 0,1 0 0 0 0,3 0 0 0 0,3 0 0 0 0,1 1 0 0 0,2 0 0 0 0,7 67 0 0 0,7 11 1 0 0,2 44-243 0 0</inkml:trace>
</inkml:ink>
</file>

<file path=ppt/ink/ink4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57.891"/>
    </inkml:context>
    <inkml:brush xml:id="br0">
      <inkml:brushProperty name="width" value="0.1" units="cm"/>
      <inkml:brushProperty name="height" value="0.1" units="cm"/>
      <inkml:brushProperty name="color" value="#F6630D"/>
    </inkml:brush>
  </inkml:definitions>
  <inkml:trace contextRef="#ctx0" brushRef="#br0">209 0 17623 0 0,'0'0'1595'0'0,"-21"33"93"0"0,1 7-997 0 0,3 0 0 0 0,0 1 0 0 0,3 1 0 0 0,-9 44 0 0 0,-11 31 154 0 0,24-89-567 0 0,-3 8-50 0 0,2 1 0 0 0,-13 71 0 0 0,23-100-208 0 0,-1-1 0 0 0,2 0-1 0 0,-1 1 1 0 0,1-1-1 0 0,0 0 1 0 0,0 1-1 0 0,1-1 1 0 0,0 0 0 0 0,0 0-1 0 0,1 0 1 0 0,0 1-1 0 0,0-2 1 0 0,1 1 0 0 0,0 0-1 0 0,0 0 1 0 0,1-1-1 0 0,-1 0 1 0 0,1 1-1 0 0,1-1 1 0 0,-1-1 0 0 0,10 10-1 0 0,-7-11 23 0 0,-1 0 1 0 0,1-1-1 0 0,0 1 0 0 0,0-2 1 0 0,0 1-1 0 0,1-1 0 0 0,-1 0 0 0 0,1-1 1 0 0,-1 0-1 0 0,1 0 0 0 0,-1 0 1 0 0,1-1-1 0 0,0 0 0 0 0,13-3 1 0 0,113-23 516 0 0,-112 20-489 0 0,1 1 32 0 0,-12 4-61 0 0,-1-1 1 0 0,0 0-1 0 0,0-1 1 0 0,0 0-1 0 0,0 0 1 0 0,-1-1-1 0 0,1 0 1 0 0,-1-1-1 0 0,0 0 1 0 0,0 0-1 0 0,0-1 1 0 0,10-10-1 0 0,-18 16-37 0 0,-1-1-1 0 0,1 1 0 0 0,-1-1 1 0 0,0 0-1 0 0,1 1 0 0 0,-1-1 0 0 0,0 0 1 0 0,1 1-1 0 0,-1-1 0 0 0,0 0 1 0 0,0 1-1 0 0,0-1 0 0 0,0 0 0 0 0,1 1 1 0 0,-1-1-1 0 0,0 0 0 0 0,0 0 0 0 0,-1 1 1 0 0,1-1-1 0 0,0 0 0 0 0,0 1 1 0 0,0-1-1 0 0,0 0 0 0 0,-1 1 0 0 0,1-1 1 0 0,0 0-1 0 0,0 1 0 0 0,-1-1 1 0 0,1 0-1 0 0,-1 1 0 0 0,1-1 0 0 0,0 1 1 0 0,-1-1-1 0 0,0 0 0 0 0,-30-13 65 0 0,-40 4-41 0 0,68 10-30 0 0,-24-2-185 0 0,-1 0-1 0 0,1 2 1 0 0,-1 1-1 0 0,1 2 1 0 0,-1 0 0 0 0,1 2-1 0 0,0 1 1 0 0,0 1-1 0 0,-46 20 1 0 0,64-21-1425 0 0</inkml:trace>
</inkml:ink>
</file>

<file path=ppt/ink/ink4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57.892"/>
    </inkml:context>
    <inkml:brush xml:id="br0">
      <inkml:brushProperty name="width" value="0.1" units="cm"/>
      <inkml:brushProperty name="height" value="0.1" units="cm"/>
      <inkml:brushProperty name="color" value="#F6630D"/>
    </inkml:brush>
  </inkml:definitions>
  <inkml:trace contextRef="#ctx0" brushRef="#br0">4 97 14279 0 0,'0'15'7189'0'0,"1"21"-5643"0"0,-1-28-1382 0 0,0 0 1 0 0,0 0-1 0 0,1 0 1 0 0,-1 0-1 0 0,2 0 0 0 0,-1 0 1 0 0,1-1-1 0 0,0 1 1 0 0,1-1-1 0 0,0 1 1 0 0,0-1-1 0 0,1 0 0 0 0,-1 0 1 0 0,2 0-1 0 0,-1-1 1 0 0,1 1-1 0 0,5 5 1 0 0,-5-8-106 0 0,1 0 1 0 0,0 0 0 0 0,0-1 0 0 0,0 0 0 0 0,0 0-1 0 0,1-1 1 0 0,-1 1 0 0 0,1-1 0 0 0,-1-1 0 0 0,1 1 0 0 0,0-1-1 0 0,0 0 1 0 0,-1-1 0 0 0,1 0 0 0 0,0 0 0 0 0,0 0-1 0 0,0-1 1 0 0,-1 0 0 0 0,1 0 0 0 0,7-2 0 0 0,-6 1-17 0 0,1 0 1 0 0,-1-1 0 0 0,1 1-1 0 0,-1-1 1 0 0,0-1-1 0 0,0 0 1 0 0,0 0 0 0 0,-1 0-1 0 0,1-1 1 0 0,-1 0 0 0 0,0-1-1 0 0,-1 0 1 0 0,1 0-1 0 0,7-10 1 0 0,-11 13-33 0 0,-1-1 0 0 0,0 1 0 0 0,-1-1 0 0 0,1 1 0 0 0,0-1 1 0 0,-1 0-1 0 0,0 0 0 0 0,0 0 0 0 0,0 0 0 0 0,-1 0 0 0 0,1 0 0 0 0,-1 0 0 0 0,0 0 0 0 0,0 0 0 0 0,0 0 0 0 0,-1 0 0 0 0,1 0 0 0 0,-1 0 0 0 0,0 0 0 0 0,0 0 1 0 0,-1 1-1 0 0,1-1 0 0 0,-1 0 0 0 0,0 1 0 0 0,0-1 0 0 0,0 1 0 0 0,0-1 0 0 0,0 1 0 0 0,-1 0 0 0 0,0 0 0 0 0,1 0 0 0 0,-1 0 0 0 0,-5-3 0 0 0,-4-6-104 0 0,0 1-1 0 0,-1 0 1 0 0,-1 1-1 0 0,0 1 1 0 0,0 0-1 0 0,0 1 1 0 0,-1 0-1 0 0,-1 1 0 0 0,1 1 1 0 0,-1 1-1 0 0,0 0 1 0 0,0 1-1 0 0,0 0 1 0 0,-1 1-1 0 0,0 1 1 0 0,1 1-1 0 0,-27 1 0 0 0</inkml:trace>
</inkml:ink>
</file>

<file path=ppt/ink/ink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3.989"/>
    </inkml:context>
    <inkml:brush xml:id="br0">
      <inkml:brushProperty name="width" value="0.1" units="cm"/>
      <inkml:brushProperty name="height" value="0.1" units="cm"/>
      <inkml:brushProperty name="color" value="#004F8B"/>
    </inkml:brush>
  </inkml:definitions>
  <inkml:trace contextRef="#ctx0" brushRef="#br0">1 381 11919 0 0,'29'-1'1296'0'0,"600"-117"5462"0"0,-351 62-5092 0 0,875-141-474 0 0,-1136 194-1391 0 0,-5 1-238 0 0,1 0 0 0 0,-1 1 0 0 0,1 0 0 0 0,21 2 0 0 0</inkml:trace>
</inkml:ink>
</file>

<file path=ppt/ink/ink4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19.842"/>
    </inkml:context>
    <inkml:brush xml:id="br0">
      <inkml:brushProperty name="width" value="0.1" units="cm"/>
      <inkml:brushProperty name="height" value="0.1" units="cm"/>
      <inkml:brushProperty name="color" value="#004F8B"/>
    </inkml:brush>
  </inkml:definitions>
  <inkml:trace contextRef="#ctx0" brushRef="#br0">1 215 8351 0 0,'0'0'756'0'0,"2"-3"-622"0"0,9-15 2280 0 0,-10 17-2075 0 0,24-47 7501 0 0,-19 40-7459 0 0,-1-1 1 0 0,1 1-1 0 0,1 0 0 0 0,-1 1 1 0 0,1 0-1 0 0,9-8 0 0 0,-2 5-239 0 0,0 0 0 0 0,0 1 0 0 0,1 1 1 0 0,1 0-1 0 0,-1 1 0 0 0,31-9 0 0 0,-34 12-55 0 0,-1 1 0 0 0,1 1 0 0 0,0 0 0 0 0,-1 0-1 0 0,1 1 1 0 0,0 1 0 0 0,0 0 0 0 0,0 0 0 0 0,0 1 0 0 0,21 5 0 0 0,-31-5-66 0 0,1-1 1 0 0,-1 1-1 0 0,1 0 0 0 0,-1 0 1 0 0,0 0-1 0 0,0 0 1 0 0,1 1-1 0 0,-1-1 0 0 0,0 1 1 0 0,0-1-1 0 0,0 1 1 0 0,0 0-1 0 0,-1-1 0 0 0,1 1 1 0 0,0 0-1 0 0,-1 0 1 0 0,1 0-1 0 0,-1 1 0 0 0,0-1 1 0 0,1 0-1 0 0,-1 0 1 0 0,0 1-1 0 0,-1-1 0 0 0,1 1 1 0 0,0-1-1 0 0,-1 1 1 0 0,1-1-1 0 0,-1 1 0 0 0,0-1 1 0 0,0 1-1 0 0,0-1 1 0 0,0 1-1 0 0,0-1 0 0 0,0 1 1 0 0,-1-1-1 0 0,1 1 1 0 0,-1-1-1 0 0,0 1 0 0 0,0-1 1 0 0,-1 3-1 0 0,-5 12-71 0 0,0-1-1 0 0,-1-1 1 0 0,-1 1-1 0 0,-15 20 1 0 0,18-27 42 0 0,-3 4-31 0 0,-1 1 0 0 0,2 0 0 0 0,0 0 0 0 0,1 1 0 0 0,-9 25 1 0 0,15-34 37 0 0,0-1-1 0 0,0 1 1 0 0,0-1 0 0 0,1 1 0 0 0,0-1 0 0 0,0 1 0 0 0,0 0 0 0 0,1-1 0 0 0,-1 1 0 0 0,1-1 0 0 0,1 1 0 0 0,-1-1 0 0 0,1 0 0 0 0,0 1 0 0 0,0-1-1 0 0,1 0 1 0 0,-1 0 0 0 0,1 0 0 0 0,0-1 0 0 0,4 6 0 0 0,5 2-85 0 0,-1 0 0 0 0,1-1 0 0 0,15 11 0 0 0,-11-9-95 0 0,0 1 0 0 0,15 17-1 0 0,-27-27 222 0 0,-1 0-1 0 0,-1-1 1 0 0,1 1-1 0 0,0 0 1 0 0,-1 1-1 0 0,0-1 0 0 0,0 0 1 0 0,0 1-1 0 0,0-1 1 0 0,-1 1-1 0 0,0-1 1 0 0,0 1-1 0 0,0 0 1 0 0,0 6-1 0 0,-1-7-35 0 0,0 0 0 0 0,0 0 0 0 0,-1-1-1 0 0,1 1 1 0 0,-1 0 0 0 0,0 0 0 0 0,0 0 0 0 0,-1-1 0 0 0,1 1-1 0 0,-1-1 1 0 0,1 1 0 0 0,-1-1 0 0 0,0 1 0 0 0,0-1 0 0 0,-1 0-1 0 0,1 0 1 0 0,-5 4 0 0 0,2-3 17 0 0,0 0 0 0 0,0-1 0 0 0,-1 1 0 0 0,1-1 0 0 0,-1 0 0 0 0,0 0 0 0 0,0-1 0 0 0,0 0 0 0 0,-11 3 0 0 0,-2-2 79 0 0,0 0 0 0 0,-1-1 0 0 0,0-2 1 0 0,1 0-1 0 0,-36-4 0 0 0,33 2-47 0 0,11 1-103 0 0,1 0-1 0 0,-1 0 0 0 0,0-1 1 0 0,0-1-1 0 0,1 0 0 0 0,-1 0 1 0 0,-16-8-1 0 0,26 10-91 0 0,0 1 0 0 0,1-1 0 0 0,-1 1 1 0 0,0-1-1 0 0,1 1 0 0 0,-1-1 0 0 0,1 0 0 0 0,-1 1 0 0 0,1-1 0 0 0,-1 1 0 0 0,1-1 1 0 0,0 0-1 0 0,-1 0 0 0 0,1 1 0 0 0,0-1 0 0 0,-1 0 0 0 0,1 0 0 0 0,0 1 0 0 0,0-1 1 0 0,0 0-1 0 0,0-1 0 0 0,0-5-1505 0 0</inkml:trace>
</inkml:ink>
</file>

<file path=ppt/ink/ink4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0.265"/>
    </inkml:context>
    <inkml:brush xml:id="br0">
      <inkml:brushProperty name="width" value="0.1" units="cm"/>
      <inkml:brushProperty name="height" value="0.1" units="cm"/>
      <inkml:brushProperty name="color" value="#004F8B"/>
    </inkml:brush>
  </inkml:definitions>
  <inkml:trace contextRef="#ctx0" brushRef="#br0">298 1 8751 0 0,'0'0'674'0'0,"-34"4"7220"0"0,16-3-6889 0 0,-1 1 0 0 0,1 1 0 0 0,0 1 0 0 0,-24 7 0 0 0,35-7-935 0 0,0-1 0 0 0,0 1 0 0 0,0 0 0 0 0,1 0 0 0 0,-1 1 0 0 0,1 0 0 0 0,0 0 0 0 0,1 0 0 0 0,-1 1 0 0 0,1 0 0 0 0,0 0 0 0 0,0 0 0 0 0,-3 8 0 0 0,-2 2 34 0 0,2-1 0 0 0,0 2-1 0 0,1-1 1 0 0,1 1 0 0 0,1 0-1 0 0,0 0 1 0 0,1 0 0 0 0,1 1-1 0 0,0 0 1 0 0,0 27 0 0 0,3-33-80 0 0,1-1 0 0 0,0 0 0 0 0,1 0 0 0 0,0 0 0 0 0,0 0 0 0 0,1 0 0 0 0,1 0 0 0 0,0-1 0 0 0,8 18 0 0 0,-7-21-26 0 0,0 1-1 0 0,0-1 1 0 0,0-1-1 0 0,1 1 0 0 0,0-1 1 0 0,0 0-1 0 0,0 0 0 0 0,10 6 1 0 0,0-1 87 0 0,0-2 1 0 0,29 13 0 0 0,-34-17-37 0 0,0 0 0 0 0,0-2 1 0 0,1 1-1 0 0,-1-2 0 0 0,1 1 0 0 0,0-1 0 0 0,0-1 1 0 0,0 0-1 0 0,14-2 0 0 0,-24 2-30 0 0,0-1 1 0 0,0 0-1 0 0,0-1 1 0 0,0 1-1 0 0,0 0 0 0 0,0 0 1 0 0,0-1-1 0 0,0 0 1 0 0,0 1-1 0 0,-1-1 0 0 0,1 0 1 0 0,0 0-1 0 0,0 0 1 0 0,0 0-1 0 0,-1 0 0 0 0,1 0 1 0 0,-1 0-1 0 0,1 0 1 0 0,-1-1-1 0 0,1 1 0 0 0,-1-1 1 0 0,0 1-1 0 0,0-1 1 0 0,1 0-1 0 0,-1 1 0 0 0,0-1 1 0 0,0 0-1 0 0,-1 0 1 0 0,1 0-1 0 0,0 1 0 0 0,-1-1 1 0 0,1 0-1 0 0,-1 0 1 0 0,0 0-1 0 0,1 0 0 0 0,-1 0 1 0 0,0 0-1 0 0,0 0 1 0 0,0 0-1 0 0,0 0 0 0 0,-1 0 1 0 0,0-4-1 0 0,-1 0 48 0 0,0-1-1 0 0,0 1 1 0 0,-1 0-1 0 0,0-1 1 0 0,0 1-1 0 0,0 0 1 0 0,-1 1-1 0 0,0-1 1 0 0,0 1-1 0 0,0 0 1 0 0,-8-7-1 0 0,-1 1-99 0 0,0 2 1 0 0,-1 0-1 0 0,-17-8 0 0 0,19 11-312 0 0,0-1 1 0 0,1 0-1 0 0,0 0 1 0 0,0-1-1 0 0,-15-14 0 0 0</inkml:trace>
</inkml:ink>
</file>

<file path=ppt/ink/ink4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0.658"/>
    </inkml:context>
    <inkml:brush xml:id="br0">
      <inkml:brushProperty name="width" value="0.1" units="cm"/>
      <inkml:brushProperty name="height" value="0.1" units="cm"/>
      <inkml:brushProperty name="color" value="#004F8B"/>
    </inkml:brush>
  </inkml:definitions>
  <inkml:trace contextRef="#ctx0" brushRef="#br0">153 8 15607 0 0,'-29'-7'2567'0'0,"25"7"-2333"0"0,0 0 0 0 0,0 1-1 0 0,0-1 1 0 0,0 1 0 0 0,0 0 0 0 0,0 0 0 0 0,0 0 0 0 0,0 1 0 0 0,0-1-1 0 0,0 1 1 0 0,1 0 0 0 0,-1 0 0 0 0,1 0 0 0 0,-1 1 0 0 0,1-1-1 0 0,-5 6 1 0 0,3-2-63 0 0,0-1 1 0 0,1 1-1 0 0,-1 1 0 0 0,2-1 0 0 0,-1 1 0 0 0,1-1 0 0 0,-1 1 1 0 0,-2 13-1 0 0,1-5-23 0 0,2 1 0 0 0,0-1 1 0 0,1 1-1 0 0,0 0 0 0 0,2 0 1 0 0,-1 0-1 0 0,2 0 0 0 0,3 19 0 0 0,-2-26-100 0 0,1 0 0 0 0,0-1 0 0 0,1 0-1 0 0,0 1 1 0 0,0-1 0 0 0,1-1 0 0 0,-1 1-1 0 0,2-1 1 0 0,-1 0 0 0 0,1 0-1 0 0,0 0 1 0 0,1-1 0 0 0,-1 0 0 0 0,1 0-1 0 0,1 0 1 0 0,-1-1 0 0 0,1-1-1 0 0,0 1 1 0 0,9 3 0 0 0,-2-1 8 0 0,-1-1-1 0 0,1 0 1 0 0,0-1 0 0 0,1-1-1 0 0,-1 0 1 0 0,1-1-1 0 0,-1-1 1 0 0,1 0 0 0 0,0-2-1 0 0,19 0 1 0 0,-30 0-26 0 0,0-1 0 0 0,-1 1 1 0 0,1-1-1 0 0,-1 0 0 0 0,1 0 0 0 0,-1-1 0 0 0,1 1 0 0 0,-1-1 1 0 0,0 0-1 0 0,0 0 0 0 0,0-1 0 0 0,0 1 0 0 0,0-1 0 0 0,0 0 1 0 0,-1 0-1 0 0,0 0 0 0 0,1 0 0 0 0,-1-1 0 0 0,0 1 0 0 0,3-6 1 0 0,-2 2 20 0 0,-2 1 1 0 0,1 0 0 0 0,-1-1 0 0 0,0 0 0 0 0,0 1-1 0 0,-1-1 1 0 0,0 0 0 0 0,0 0 0 0 0,0 0 0 0 0,-1 0 0 0 0,0 0-1 0 0,-2-11 1 0 0,0 5 12 0 0,0 0 0 0 0,0 0 0 0 0,-2 1-1 0 0,0-1 1 0 0,0 0 0 0 0,-1 1 0 0 0,-1 0 0 0 0,0 0-1 0 0,0 1 1 0 0,-1 0 0 0 0,-1 0 0 0 0,0 0-1 0 0,0 1 1 0 0,-12-10 0 0 0,8 11-57 0 0,-1 1 1 0 0,0 1-1 0 0,0 0 0 0 0,-1 0 0 0 0,0 2 1 0 0,-26-8-1 0 0,26 10-1460 0 0,0 0 0 0 0,-1 0 1 0 0,-26 0-1 0 0</inkml:trace>
</inkml:ink>
</file>

<file path=ppt/ink/ink4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1.143"/>
    </inkml:context>
    <inkml:brush xml:id="br0">
      <inkml:brushProperty name="width" value="0.1" units="cm"/>
      <inkml:brushProperty name="height" value="0.1" units="cm"/>
      <inkml:brushProperty name="color" value="#004F8B"/>
    </inkml:brush>
  </inkml:definitions>
  <inkml:trace contextRef="#ctx0" brushRef="#br0">1 253 8751 0 0,'0'0'674'0'0,"26"-4"-177"0"0,262-62 10673 0 0,151-12-5772 0 0,-305 55-4889 0 0,275-34 63 0 0,-278 40-496 0 0,-31 12-340 0 0,-90 3-216 0 0</inkml:trace>
</inkml:ink>
</file>

<file path=ppt/ink/ink4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2.059"/>
    </inkml:context>
    <inkml:brush xml:id="br0">
      <inkml:brushProperty name="width" value="0.1" units="cm"/>
      <inkml:brushProperty name="height" value="0.1" units="cm"/>
      <inkml:brushProperty name="color" value="#004F8B"/>
    </inkml:brush>
  </inkml:definitions>
  <inkml:trace contextRef="#ctx0" brushRef="#br0">122 0 5527 0 0,'0'0'14311'0'0,"-15"27"-13006"0"0,-12-1-1140 0 0,-23 28 231 0 0,46-50-375 0 0,1 1 1 0 0,-1-1-1 0 0,1 1 1 0 0,1 0-1 0 0,-1 0 1 0 0,1 0 0 0 0,-1 0-1 0 0,1 0 1 0 0,-2 10-1 0 0,4-13-21 0 0,1 0 0 0 0,-1 1 0 0 0,0-1 0 0 0,1 0 0 0 0,-1 0 0 0 0,1-1 0 0 0,0 1 0 0 0,0 0 0 0 0,0 0 0 0 0,0 0 0 0 0,0 0 0 0 0,0-1 0 0 0,0 1 0 0 0,1 0 0 0 0,-1-1 0 0 0,1 1 0 0 0,-1-1 0 0 0,1 0 0 0 0,-1 1 0 0 0,1-1 0 0 0,0 0 0 0 0,0 0 0 0 0,-1 0 0 0 0,3 1 0 0 0,-1-1 0 0 0,7 5 98 0 0,1-2-1 0 0,0 0 0 0 0,0 0 1 0 0,0-1-1 0 0,0 0 1 0 0,0-1-1 0 0,0 0 1 0 0,1-1-1 0 0,-1 0 0 0 0,1-1 1 0 0,-1 0-1 0 0,13-3 1 0 0,-7 2 171 0 0,-1 1 1 0 0,1 1 0 0 0,-1 0-1 0 0,25 5 1 0 0,-35-4-230 0 0,-1-1 1 0 0,1 2-1 0 0,0-1 0 0 0,-1 0 0 0 0,0 1 0 0 0,0 0 1 0 0,0 1-1 0 0,0-1 0 0 0,0 1 0 0 0,-1 0 0 0 0,1 0 1 0 0,-1 0-1 0 0,0 0 0 0 0,0 1 0 0 0,-1 0 1 0 0,6 8-1 0 0,-9-12 29 0 0,0 8 23 0 0,-1 0-1 0 0,0 0 1 0 0,-1 0-1 0 0,0 0 1 0 0,-1-1 0 0 0,0 1-1 0 0,0-1 1 0 0,0 1-1 0 0,-1-1 1 0 0,-1 0-1 0 0,1-1 1 0 0,-1 1-1 0 0,-1-1 1 0 0,1 0 0 0 0,-1 0-1 0 0,0 0 1 0 0,-1-1-1 0 0,0 0 1 0 0,0 0-1 0 0,0-1 1 0 0,-1 0 0 0 0,1 0-1 0 0,-1-1 1 0 0,0 0-1 0 0,0 0 1 0 0,-1-1-1 0 0,1 0 1 0 0,-1 0 0 0 0,0-1-1 0 0,0 0 1 0 0,0-1-1 0 0,0 0 1 0 0,0 0-1 0 0,0-1 1 0 0,0 0-1 0 0,-14-3 1 0 0,19 3-168 0 0,0-1 0 0 0,1-1 0 0 0,-1 1 1 0 0,0 0-1 0 0,1-1 0 0 0,-1 0 0 0 0,1 0 0 0 0,-1 0 0 0 0,1 0 0 0 0,0 0 1 0 0,-5-5-1 0 0,-6-8-3850 0 0</inkml:trace>
</inkml:ink>
</file>

<file path=ppt/ink/ink4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2.399"/>
    </inkml:context>
    <inkml:brush xml:id="br0">
      <inkml:brushProperty name="width" value="0.1" units="cm"/>
      <inkml:brushProperty name="height" value="0.1" units="cm"/>
      <inkml:brushProperty name="color" value="#004F8B"/>
    </inkml:brush>
  </inkml:definitions>
  <inkml:trace contextRef="#ctx0" brushRef="#br0">1 27 14167 0 0,'7'-2'1283'0'0,"56"-9"5205"0"0,27 10-3431 0 0,-24 1-2664 0 0,78-10-2671 0 0,-118 8 383 0 0</inkml:trace>
</inkml:ink>
</file>

<file path=ppt/ink/ink4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2.972"/>
    </inkml:context>
    <inkml:brush xml:id="br0">
      <inkml:brushProperty name="width" value="0.1" units="cm"/>
      <inkml:brushProperty name="height" value="0.1" units="cm"/>
      <inkml:brushProperty name="color" value="#004F8B"/>
    </inkml:brush>
  </inkml:definitions>
  <inkml:trace contextRef="#ctx0" brushRef="#br0">1 58 5527 0 0,'10'-5'12224'0'0,"13"-8"-9869"0"0,-16 8-1963 0 0,0 1 1 0 0,0 0-1 0 0,0 0 1 0 0,1 1-1 0 0,-1 0 0 0 0,1 0 1 0 0,-1 1-1 0 0,1 0 1 0 0,0 0-1 0 0,12-1 1 0 0,4 0-41 0 0,-1 1 0 0 0,34 2 0 0 0,-30 5 174 0 0,-15 1-1559 0 0</inkml:trace>
</inkml:ink>
</file>

<file path=ppt/ink/ink4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23.307"/>
    </inkml:context>
    <inkml:brush xml:id="br0">
      <inkml:brushProperty name="width" value="0.1" units="cm"/>
      <inkml:brushProperty name="height" value="0.1" units="cm"/>
      <inkml:brushProperty name="color" value="#004F8B"/>
    </inkml:brush>
  </inkml:definitions>
  <inkml:trace contextRef="#ctx0" brushRef="#br0">0 9 10591 0 0,'0'0'819'0'0,"33"14"2556"0"0,7-25 1372 0 0,-34 9-4373 0 0,1 0-1 0 0,-1 0 0 0 0,1 0 1 0 0,0 1-1 0 0,0 0 0 0 0,0 0 1 0 0,10 1-1 0 0,30 7 369 0 0,-36-5-1082 0 0,1 0 0 0 0,-1-1 0 0 0,1 0 0 0 0,19-1 0 0 0,-14-2-662 0 0</inkml:trace>
</inkml:ink>
</file>

<file path=ppt/ink/ink4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31.470"/>
    </inkml:context>
    <inkml:brush xml:id="br0">
      <inkml:brushProperty name="width" value="0.1" units="cm"/>
      <inkml:brushProperty name="height" value="0.1" units="cm"/>
      <inkml:brushProperty name="color" value="#004F8B"/>
    </inkml:brush>
  </inkml:definitions>
  <inkml:trace contextRef="#ctx0" brushRef="#br0">15 56 4607 0 0,'0'0'13498'0'0,"-15"-18"-6155"0"0,30 15-7129 0 0,1 1-1 0 0,-1 1 0 0 0,1 0 0 0 0,29 2 0 0 0,17 0 164 0 0,112-20-52 0 0,-81 6 38 0 0,-105 44-111 0 0,-35 61-209 0 0,4 3-1 0 0,-60 196 1 0 0,81-217-43 0 0,3 1 0 0 0,-12 100 0 0 0,31-168 0 0 0,0-6-141 0 0,0 1 0 0 0,1-1 0 0 0,-1 1 0 0 0,1-1 0 0 0,-1 0-1 0 0,1 0 1 0 0,-1 1 0 0 0,1-1 0 0 0,0 0 0 0 0,0 0 0 0 0,0 0 0 0 0,0 0 0 0 0,0 1 0 0 0,0-1-1 0 0,0-1 1 0 0,0 1 0 0 0,0 0 0 0 0,0 0 0 0 0,0 0 0 0 0,1-1 0 0 0,-1 1 0 0 0,0 0 0 0 0,0-1 0 0 0,3 1-1 0 0,-2 0-404 0 0,0 0 1 0 0,0 0-1 0 0,0-1 0 0 0,0 1 0 0 0,0-1 0 0 0,0 1 0 0 0,0-1 0 0 0,0 0 0 0 0,0 0 0 0 0,0 0 0 0 0,0 0 0 0 0,3 0 0 0 0</inkml:trace>
</inkml:ink>
</file>

<file path=ppt/ink/ink4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31.804"/>
    </inkml:context>
    <inkml:brush xml:id="br0">
      <inkml:brushProperty name="width" value="0.1" units="cm"/>
      <inkml:brushProperty name="height" value="0.1" units="cm"/>
      <inkml:brushProperty name="color" value="#004F8B"/>
    </inkml:brush>
  </inkml:definitions>
  <inkml:trace contextRef="#ctx0" brushRef="#br0">1 83 8287 0 0,'0'0'756'0'0,"30"-22"8595"0"0,-26 18-8774 0 0,-1 1 1 0 0,1 1-1 0 0,-1-1 0 0 0,1 0 1 0 0,0 1-1 0 0,0 0 0 0 0,0 0 1 0 0,0 0-1 0 0,0 0 0 0 0,1 1 1 0 0,-1 0-1 0 0,0 0 1 0 0,9-1-1 0 0,72-5-45 0 0,-31 4-182 0 0,-31 0-351 0 0,35-5-1048 0 0,-20-2-2732 0 0</inkml:trace>
</inkml:ink>
</file>

<file path=ppt/ink/ink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45.095"/>
    </inkml:context>
    <inkml:brush xml:id="br0">
      <inkml:brushProperty name="width" value="0.1" units="cm"/>
      <inkml:brushProperty name="height" value="0.1" units="cm"/>
      <inkml:brushProperty name="color" value="#004F8B"/>
    </inkml:brush>
  </inkml:definitions>
  <inkml:trace contextRef="#ctx0" brushRef="#br0">0 125 7511 0 0,'0'0'682'0'0,"19"-36"2288"0"0,-10 29-2271 0 0,0-1 0 0 0,1 1 0 0 0,-1 0 0 0 0,1 1 0 0 0,1 0 0 0 0,-1 0 0 0 0,1 1 0 0 0,13-4 0 0 0,-2 2-125 0 0,2 1 0 0 0,-1 1 0 0 0,26-3 0 0 0,-47 8-545 0 0,-1-1 1 0 0,1 1-1 0 0,0 0 1 0 0,-1 0-1 0 0,1 0 1 0 0,-1 0-1 0 0,1 0 0 0 0,0 0 1 0 0,-1 0-1 0 0,1 0 1 0 0,-1 1-1 0 0,1-1 1 0 0,-1 1-1 0 0,1-1 1 0 0,-1 1-1 0 0,1 0 0 0 0,-1-1 1 0 0,1 1-1 0 0,-1 0 1 0 0,0 0-1 0 0,1 0 1 0 0,-1 0-1 0 0,0 0 1 0 0,0 0-1 0 0,0 0 0 0 0,0 1 1 0 0,0-1-1 0 0,0 0 1 0 0,0 1-1 0 0,1 1 1 0 0,0 2 10 0 0,-1 1 1 0 0,0-1 0 0 0,0 1 0 0 0,0 0-1 0 0,-1-1 1 0 0,0 1 0 0 0,-1 10 0 0 0,0 11-3 0 0,-2 0 1 0 0,0 0-1 0 0,-2 0 1 0 0,-1-1-1 0 0,-17 45 1 0 0,18-58-35 0 0,-1 0 0 0 0,0-1 0 0 0,-1 1 1 0 0,-1-1-1 0 0,1-1 0 0 0,-2 0 0 0 0,0 0 0 0 0,0 0 0 0 0,-1-1 0 0 0,0-1 1 0 0,-1 0-1 0 0,-22 15 0 0 0,2-11 49 0 0,25-13-42 0 0,0-2 44 0 0,6 1-53 0 0,-1 0 1 0 0,1 1-1 0 0,-1-1 1 0 0,1 0-1 0 0,0 0 1 0 0,-1 0-1 0 0,1 0 1 0 0,0 0 0 0 0,0 0-1 0 0,-1 0 1 0 0,1 0-1 0 0,0 1 1 0 0,0-1-1 0 0,0 0 1 0 0,0 0-1 0 0,0 0 1 0 0,0 0 0 0 0,1 0-1 0 0,-1 0 1 0 0,0 0-1 0 0,0 0 1 0 0,1 0-1 0 0,-1 0 1 0 0,0 1 0 0 0,1-1-1 0 0,-1 0 1 0 0,1 0-1 0 0,-1 0 1 0 0,1 1-1 0 0,0-1 1 0 0,1-1-1 0 0,14-23-73 0 0,-5 16 156 0 0,0 0 1 0 0,0 1-1 0 0,0 1 0 0 0,1 0 1 0 0,1 0-1 0 0,-1 1 0 0 0,1 1 0 0 0,0 0 1 0 0,0 0-1 0 0,0 2 0 0 0,1-1 1 0 0,20-1-1 0 0,13 0 184 0 0,0 2 0 0 0,61 5 0 0 0,-79 1-195 0 0,44 10-1 0 0,-12-2-76 0 0,-56-10-315 0 0,0-1 0 0 0,0 1 0 0 0,0-1 0 0 0,0 0 0 0 0,0-1 0 0 0,0 1 0 0 0,0-1 0 0 0,0 0 0 0 0,8-3 0 0 0</inkml:trace>
</inkml:ink>
</file>

<file path=ppt/ink/ink4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32.339"/>
    </inkml:context>
    <inkml:brush xml:id="br0">
      <inkml:brushProperty name="width" value="0.1" units="cm"/>
      <inkml:brushProperty name="height" value="0.1" units="cm"/>
      <inkml:brushProperty name="color" value="#004F8B"/>
    </inkml:brush>
  </inkml:definitions>
  <inkml:trace contextRef="#ctx0" brushRef="#br0">66 237 2759 0 0,'5'-12'1287'0'0,"5"-15"5274"0"0,-1-5-3107 0 0,-6 17-2587 0 0,0 0 1 0 0,1 1-1 0 0,1-1 1 0 0,1 1-1 0 0,0 0 1 0 0,0 0-1 0 0,1 1 0 0 0,1 0 1 0 0,11-14-1 0 0,-18 26-828 0 0,-1 0-1 0 0,1 0 1 0 0,0 0 0 0 0,0 1-1 0 0,0-1 1 0 0,0 0 0 0 0,0 0-1 0 0,0 1 1 0 0,0-1 0 0 0,0 1-1 0 0,0-1 1 0 0,0 0 0 0 0,0 1-1 0 0,1 0 1 0 0,-1-1 0 0 0,0 1-1 0 0,0 0 1 0 0,1 0 0 0 0,-1 0-1 0 0,0 0 1 0 0,0 0 0 0 0,0 0-1 0 0,1 0 1 0 0,-1 0 0 0 0,2 1-1 0 0,-1 0-6 0 0,0 0 0 0 0,0 0 0 0 0,-1 0 0 0 0,1 0 0 0 0,-1 1 0 0 0,1-1 0 0 0,-1 0 0 0 0,1 1 0 0 0,-1 0 0 0 0,0-1 0 0 0,1 1 0 0 0,-1 0 0 0 0,1 3 0 0 0,2 3 13 0 0,-1 0 0 0 0,0 0 1 0 0,0 1-1 0 0,-1-1 0 0 0,0 0 0 0 0,1 13 0 0 0,-3-3-9 0 0,0 0 0 0 0,-2 0 0 0 0,0 0 0 0 0,-1 0 0 0 0,0-1 0 0 0,-11 31 0 0 0,-50 100 107 0 0,17-44-192 0 0,35-72-33 0 0,7-17 6 0 0,0 0-1 0 0,-1-1 0 0 0,0 0 1 0 0,-1 0-1 0 0,-1 0 1 0 0,0-1-1 0 0,-1 0 1 0 0,-19 21-1 0 0,73-50 426 0 0,1 2 1 0 0,51-8-1 0 0,-82 19-331 0 0,0 0 0 0 0,1 1-1 0 0,0 1 1 0 0,-1 0 0 0 0,1 1 0 0 0,-1 1 0 0 0,1 0-1 0 0,30 8 1 0 0,2-2 669 0 0,-25-4-1873 0 0,-1 1-5455 0 0</inkml:trace>
</inkml:ink>
</file>

<file path=ppt/ink/ink4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0.612"/>
    </inkml:context>
    <inkml:brush xml:id="br0">
      <inkml:brushProperty name="width" value="0.1" units="cm"/>
      <inkml:brushProperty name="height" value="0.1" units="cm"/>
      <inkml:brushProperty name="color" value="#004F8B"/>
    </inkml:brush>
  </inkml:definitions>
  <inkml:trace contextRef="#ctx0" brushRef="#br0">311 41 1839 0 0,'-3'-1'134'0'0,"-9"-2"1102"0"0,-22 4 2856 0 0,29-3-3856 0 0,0 1 1 0 0,-1 0-1 0 0,1 0 0 0 0,0 0 1 0 0,-1 1-1 0 0,1-1 1 0 0,0 1-1 0 0,-1 0 0 0 0,1 1 1 0 0,0-1-1 0 0,0 1 1 0 0,-1 0-1 0 0,1 1 0 0 0,-7 2 1 0 0,-11 2 96 0 0,0 0 1 0 0,-27 2-1 0 0,-29 3 6618 0 0,97-16-6098 0 0,-13 0-754 0 0,0 0 1 0 0,0 1-1 0 0,0 0 0 0 0,1 0 0 0 0,-1 0 0 0 0,1 0 0 0 0,0 1 1 0 0,0 0-1 0 0,0 1 0 0 0,1-1 0 0 0,-1 1 0 0 0,0 0 1 0 0,1 0-1 0 0,10 0 0 0 0,14-3 274 0 0,56-1 1 0 0,-69 7-292 0 0,0 0 0 0 0,1 2 0 0 0,-1 0 0 0 0,31 10 0 0 0,-30-8 6 0 0,1 0 0 0 0,-1-1-1 0 0,34 2 1 0 0,-48-6-59 0 0,0-1-1 0 0,-1 0 1 0 0,1 0 0 0 0,0 0-1 0 0,0-1 1 0 0,-1 1-1 0 0,1-1 1 0 0,6-4 0 0 0,27-7 177 0 0,51 2 212 0 0,0 4-1 0 0,143 8 0 0 0,44-2-122 0 0,-226 1-161 0 0,97 11 0 0 0,-95-5-17 0 0,83-1-1 0 0,-29-13-64 0 0,-73 3-22 0 0,0 2 0 0 0,0 1 1 0 0,-1 2-1 0 0,1 2 0 0 0,0 0 1 0 0,36 9-1 0 0,-49-8-11 0 0,-1 0-1 0 0,1-1 1 0 0,0-2 0 0 0,0 0-1 0 0,0 0 1 0 0,0-2 0 0 0,27-6-1 0 0,46-3 33 0 0,62 20 93 0 0,-119-11-144 0 0,23-1 3 0 0,0 3 1 0 0,63 7 0 0 0,-92-4 35 0 0,-1-2 1 0 0,45-4 0 0 0,-49 1-13 0 0,1 1 0 0 0,-1 1-1 0 0,0 1 1 0 0,32 5 0 0 0,-23 0 35 0 0,1-3-1 0 0,-1-1 0 0 0,61-4 1 0 0,48 2 76 0 0,-121 2-63 0 0,4 0 176 0 0,0 0 0 0 0,47-4 0 0 0,-67 0-227 0 0,-5 2-33 0 0,-1 0-1 0 0,1-1 1 0 0,-1 1-1 0 0,1 0 1 0 0,-1 0-1 0 0,1-1 1 0 0,-1 1 0 0 0,1 0-1 0 0,0 0 1 0 0,-1 0-1 0 0,1 0 1 0 0,-1 0-1 0 0,1 0 1 0 0,-1 0 0 0 0,1 0-1 0 0,0 0 1 0 0,-1 0-1 0 0,1 0 1 0 0,-1 0-1 0 0,1 0 1 0 0,0 0-1 0 0,-1 0 1 0 0,1 1 0 0 0,-1-1-1 0 0,1 0 1 0 0,-1 0-1 0 0,1 1 1 0 0,-1-1-1 0 0,1 0 1 0 0,-1 1 0 0 0,1-1-1 0 0,-1 1 1 0 0,1-1-1 0 0,-1 0 1 0 0,0 1-1 0 0,1-1 1 0 0,-1 1-1 0 0,1 0 1 0 0,1 3-716 0 0</inkml:trace>
</inkml:ink>
</file>

<file path=ppt/ink/ink4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1.853"/>
    </inkml:context>
    <inkml:brush xml:id="br0">
      <inkml:brushProperty name="width" value="0.1" units="cm"/>
      <inkml:brushProperty name="height" value="0.1" units="cm"/>
      <inkml:brushProperty name="color" value="#004F8B"/>
    </inkml:brush>
  </inkml:definitions>
  <inkml:trace contextRef="#ctx0" brushRef="#br0">296 58 4143 0 0,'7'-4'6023'0'0,"21"-14"-424"0"0,-15 7-1229 0 0,-23 5-1414 0 0,-2 1-3325 0 0,6 2 400 0 0,0 1 1 0 0,0 0 0 0 0,0 0-1 0 0,-1 0 1 0 0,1 1-1 0 0,0 0 1 0 0,-1 1 0 0 0,1-1-1 0 0,0 1 1 0 0,-1 0-1 0 0,1 1 1 0 0,-1 0-1 0 0,1 0 1 0 0,-9 2 0 0 0,5 0 64 0 0,1 1 1 0 0,-1 0 0 0 0,1 1 0 0 0,0 0-1 0 0,0 0 1 0 0,1 0 0 0 0,0 2 0 0 0,-11 9-1 0 0,5-3 26 0 0,0 1-1 0 0,2 1 0 0 0,0 0 1 0 0,0 1-1 0 0,1 0 0 0 0,2 1 0 0 0,-1 0 1 0 0,2 1-1 0 0,-7 18 0 0 0,12-26-102 0 0,1 1 1 0 0,0-1-1 0 0,0 0 0 0 0,1 1 1 0 0,1-1-1 0 0,-1 1 0 0 0,2-1 1 0 0,-1 1-1 0 0,2-1 0 0 0,3 16 1 0 0,-4-20-131 0 0,0-1 0 0 0,1 1 0 0 0,0-1 0 0 0,0 1 1 0 0,0-1-1 0 0,1 0 0 0 0,0 0 0 0 0,0 0 0 0 0,0 0 1 0 0,1 0-1 0 0,0 0 0 0 0,-1-1 0 0 0,2 0 0 0 0,-1 0 0 0 0,0 0 1 0 0,1 0-1 0 0,0-1 0 0 0,0 0 0 0 0,0 0 0 0 0,7 3 0 0 0</inkml:trace>
</inkml:ink>
</file>

<file path=ppt/ink/ink4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2.898"/>
    </inkml:context>
    <inkml:brush xml:id="br0">
      <inkml:brushProperty name="width" value="0.1" units="cm"/>
      <inkml:brushProperty name="height" value="0.1" units="cm"/>
      <inkml:brushProperty name="color" value="#004F8B"/>
    </inkml:brush>
  </inkml:definitions>
  <inkml:trace contextRef="#ctx0" brushRef="#br0">1 71 1839 0 0,'7'-3'20833'0'0,"28"-10"-19757"0"0,185-40 915 0 0,-214 51-1967 0 0,-4 2 172 0 0,-4 9-180 0 0,1 0 0 0 0,-1 0-1 0 0,-1-1 1 0 0,1 1 0 0 0,-2-1 0 0 0,1 0 0 0 0,-1 1-1 0 0,0-2 1 0 0,-1 1 0 0 0,0 0 0 0 0,-6 7-1 0 0,3-4 6 0 0,1 1 0 0 0,0 0-1 0 0,-8 20 1 0 0,0 8-21 0 0,2 1 0 0 0,2 0 0 0 0,1 1 0 0 0,2 0 0 0 0,-4 84 0 0 0,13-122-161 0 0,-1-1-1 0 0,0 0 0 0 0,1 0 1 0 0,0 0-1 0 0,0 0 1 0 0,0 0-1 0 0,0 0 1 0 0,0 0-1 0 0,1-1 1 0 0,-1 1-1 0 0,1 0 1 0 0,0-1-1 0 0,0 1 0 0 0,0-1 1 0 0,0 1-1 0 0,0-1 1 0 0,0 0-1 0 0,1 0 1 0 0,-1 0-1 0 0,1 0 1 0 0,-1-1-1 0 0,1 1 1 0 0,0 0-1 0 0,3 0 0 0 0,0 2-1527 0 0</inkml:trace>
</inkml:ink>
</file>

<file path=ppt/ink/ink4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3.259"/>
    </inkml:context>
    <inkml:brush xml:id="br0">
      <inkml:brushProperty name="width" value="0.1" units="cm"/>
      <inkml:brushProperty name="height" value="0.1" units="cm"/>
      <inkml:brushProperty name="color" value="#004F8B"/>
    </inkml:brush>
  </inkml:definitions>
  <inkml:trace contextRef="#ctx0" brushRef="#br0">1 173 6447 0 0,'5'-5'7105'0'0,"-5"-9"-4008"0"0,-4-15-1633 0 0,3 25-666 0 0,1 0-506 0 0,-1 0 0 0 0,1 0 0 0 0,0 0 0 0 0,1 0 0 0 0,-1 0 0 0 0,1 0 0 0 0,-1-1 0 0 0,1 1 0 0 0,1 0 0 0 0,-1 1 0 0 0,0-1 0 0 0,1 0 0 0 0,0 0-1 0 0,0 1 1 0 0,0-1 0 0 0,0 1 0 0 0,1-1 0 0 0,-1 1 0 0 0,1 0 0 0 0,0 0 0 0 0,3-3 0 0 0,-1 2-176 0 0,-1 0-1 0 0,1 1 1 0 0,0-1 0 0 0,0 1-1 0 0,0 0 1 0 0,1 1-1 0 0,-1-1 1 0 0,1 1 0 0 0,-1 0-1 0 0,1 1 1 0 0,0-1 0 0 0,0 1-1 0 0,-1 0 1 0 0,10 0-1 0 0,-12 2-111 0 0,0-1 0 0 0,0 1-1 0 0,0 0 1 0 0,0 0 0 0 0,-1 0-1 0 0,1 1 1 0 0,0-1 0 0 0,-1 0 0 0 0,1 1-1 0 0,-1 0 1 0 0,1 0 0 0 0,-1 0-1 0 0,0 0 1 0 0,0 0 0 0 0,2 3-1 0 0,25 17-1232 0 0,10-9-1970 0 0,-12-8-2805 0 0,-2-4-1212 0 0</inkml:trace>
</inkml:ink>
</file>

<file path=ppt/ink/ink4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3.871"/>
    </inkml:context>
    <inkml:brush xml:id="br0">
      <inkml:brushProperty name="width" value="0.1" units="cm"/>
      <inkml:brushProperty name="height" value="0.1" units="cm"/>
      <inkml:brushProperty name="color" value="#004F8B"/>
    </inkml:brush>
  </inkml:definitions>
  <inkml:trace contextRef="#ctx0" brushRef="#br0">1 112 4607 0 0,'0'0'699'0'0,"5"-17"6095"0"0,2-3-4309 0 0,-6 18-2288 0 0,1 1 0 0 0,-1-1 1 0 0,0 1-1 0 0,1-1 0 0 0,-1 1 1 0 0,1 0-1 0 0,-1 0 0 0 0,1 0 1 0 0,0-1-1 0 0,0 2 1 0 0,-1-1-1 0 0,1 0 0 0 0,0 0 1 0 0,0 0-1 0 0,2 0 0 0 0,11-5 1887 0 0,7-34 789 0 0,-21 39-2837 0 0,0 1-1 0 0,-1-1 1 0 0,1 0-1 0 0,0 0 0 0 0,0 1 1 0 0,-1-1-1 0 0,1 0 1 0 0,0 1-1 0 0,0-1 1 0 0,0 1-1 0 0,0-1 1 0 0,0 1-1 0 0,0 0 1 0 0,0-1-1 0 0,0 1 1 0 0,0 0-1 0 0,0 0 0 0 0,0-1 1 0 0,0 1-1 0 0,0 0 1 0 0,0 0-1 0 0,0 0 1 0 0,0 0-1 0 0,0 0 1 0 0,0 1-1 0 0,0-1 1 0 0,0 0-1 0 0,0 0 1 0 0,0 1-1 0 0,0-1 0 0 0,0 1 1 0 0,0-1-1 0 0,1 1 1 0 0,0 1-21 0 0,-1 0 0 0 0,1-1 1 0 0,-1 1-1 0 0,1 0 0 0 0,-1 0 0 0 0,0 0 0 0 0,1 0 1 0 0,-1 0-1 0 0,0 1 0 0 0,0-1 0 0 0,-1 0 1 0 0,1 0-1 0 0,0 1 0 0 0,-1-1 0 0 0,1 5 0 0 0,0 14 22 0 0,-1 1 0 0 0,-1-1-1 0 0,0 0 1 0 0,-7 30-1 0 0,-2 26-56 0 0,9-60-96 0 0,1-1 0 0 0,-2 1 0 0 0,0-1 0 0 0,-1 1 0 0 0,-1-1-1 0 0,-1 0 1 0 0,0 0 0 0 0,-1-1 0 0 0,0 0 0 0 0,-1 0 0 0 0,-13 21 0 0 0,19-36 237 0 0,1-1-116 0 0,1 0 0 0 0,-1 0 0 0 0,1 0 0 0 0,-1 0 0 0 0,1-1 0 0 0,0 1 0 0 0,0 0-1 0 0,-1 0 1 0 0,1 0 0 0 0,0 0 0 0 0,0 1 0 0 0,0-1 0 0 0,0 0 0 0 0,0 0 0 0 0,0 0 0 0 0,0 1 0 0 0,0-1 0 0 0,0 0 0 0 0,0 1-1 0 0,0-1 1 0 0,1 1 0 0 0,-1 0 0 0 0,1-1 0 0 0,30-7 77 0 0,7 19-1066 0 0,-34-8 549 0 0,-1-2 0 0 0,1 1 0 0 0,0 0 1 0 0,0-1-1 0 0,0 0 0 0 0,0 0 0 0 0,0 0 1 0 0,9-1-1 0 0</inkml:trace>
</inkml:ink>
</file>

<file path=ppt/ink/ink4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4.235"/>
    </inkml:context>
    <inkml:brush xml:id="br0">
      <inkml:brushProperty name="width" value="0.1" units="cm"/>
      <inkml:brushProperty name="height" value="0.1" units="cm"/>
      <inkml:brushProperty name="color" value="#004F8B"/>
    </inkml:brush>
  </inkml:definitions>
  <inkml:trace contextRef="#ctx0" brushRef="#br0">77 0 12671 0 0,'0'0'1143'0'0,"-34"4"1080"0"0,24-1-903 0 0,8-3-1158 0 0,0 0 0 0 0,1 1-1 0 0,-1-1 1 0 0,0 1 0 0 0,0-1 0 0 0,0 1 0 0 0,0 0 0 0 0,1 0-1 0 0,-1-1 1 0 0,0 1 0 0 0,1 1 0 0 0,-1-1 0 0 0,1 0 0 0 0,-1 0-1 0 0,1 1 1 0 0,-1-1 0 0 0,-1 3 0 0 0,3-4 178 0 0,25 33 719 0 0,-20-30-978 0 0,-1 1 1 0 0,1-1 0 0 0,0 0 0 0 0,0-1 0 0 0,0 1 0 0 0,0-1 0 0 0,0 0 0 0 0,0 0 0 0 0,1-1 0 0 0,-1 1-1 0 0,1-1 1 0 0,-1 0 0 0 0,1-1 0 0 0,-1 1 0 0 0,1-1 0 0 0,0 0 0 0 0,7-2 0 0 0,-4 1 33 0 0,0-2 0 0 0,-1 1 0 0 0,1-1 0 0 0,-1-1 0 0 0,1 0 0 0 0,-1 0 1 0 0,0 0-1 0 0,-1-1 0 0 0,15-11 0 0 0,-21 15 78 0 0,-2 0-185 0 0,0-1 0 0 0,0 1 0 0 0,0 0 0 0 0,0 0 0 0 0,0 0 0 0 0,0-1 0 0 0,0 1 0 0 0,0 0 0 0 0,-1 0 0 0 0,1 0 0 0 0,0 1 0 0 0,-1-1 0 0 0,1 0 0 0 0,0 0 0 0 0,-1 1 0 0 0,1-1 0 0 0,-1 1 0 0 0,-2-1 0 0 0,-28-9-1407 0 0,15 7-4247 0 0,-2-1-1917 0 0</inkml:trace>
</inkml:ink>
</file>

<file path=ppt/ink/ink4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8.793"/>
    </inkml:context>
    <inkml:brush xml:id="br0">
      <inkml:brushProperty name="width" value="0.1" units="cm"/>
      <inkml:brushProperty name="height" value="0.1" units="cm"/>
      <inkml:brushProperty name="color" value="#004F8B"/>
    </inkml:brush>
  </inkml:definitions>
  <inkml:trace contextRef="#ctx0" brushRef="#br0">311 101 6447 0 0,'16'-21'11650'0'0,"-16"18"-11380"0"0,0 0 1 0 0,0 0 0 0 0,0 0-1 0 0,-1 0 1 0 0,1 0 0 0 0,-1 0-1 0 0,0 0 1 0 0,0 0 0 0 0,0 1 0 0 0,0-1-1 0 0,-1 0 1 0 0,1 1 0 0 0,-1-1-1 0 0,1 1 1 0 0,-1-1 0 0 0,0 1-1 0 0,-3-3 1 0 0,1 2-143 0 0,0 0 1 0 0,0 0-1 0 0,1 1 0 0 0,-1 0 0 0 0,-1 0 1 0 0,1 0-1 0 0,0 0 0 0 0,-1 0 1 0 0,1 1-1 0 0,-7-2 0 0 0,3 2-113 0 0,1 0 0 0 0,0 0 0 0 0,-1 1 0 0 0,1 0 0 0 0,0 0 1 0 0,-1 1-1 0 0,1 0 0 0 0,0 0 0 0 0,0 1 0 0 0,-1 0 0 0 0,1 0 0 0 0,1 0 0 0 0,-14 7 0 0 0,5 1 10 0 0,1 1 0 0 0,0 1-1 0 0,0 0 1 0 0,1 0 0 0 0,-17 23 0 0 0,26-30-15 0 0,0 0 1 0 0,0 0 0 0 0,0 1 0 0 0,1 0 0 0 0,0-1 0 0 0,0 1 0 0 0,0 0-1 0 0,1 0 1 0 0,0 1 0 0 0,0-1 0 0 0,0 0 0 0 0,1 1 0 0 0,0-1 0 0 0,0 1-1 0 0,1 0 1 0 0,0-1 0 0 0,0 1 0 0 0,1 8 0 0 0,1-10-4 0 0,1 0 0 0 0,-1-1 1 0 0,1 1-1 0 0,0-1 0 0 0,0 1 0 0 0,0-1 1 0 0,0 0-1 0 0,1 0 0 0 0,0-1 0 0 0,0 1 1 0 0,0-1-1 0 0,0 0 0 0 0,0 0 0 0 0,6 3 1 0 0,-1 0 30 0 0,1-1 1 0 0,-1 0 0 0 0,2 0 0 0 0,-1-1-1 0 0,19 4 1 0 0,-20-6 6 0 0,0-2-1 0 0,1 0 1 0 0,-1 0-1 0 0,0 0 1 0 0,0-1-1 0 0,0 0 1 0 0,0-1-1 0 0,0 0 1 0 0,0-1 0 0 0,0 0-1 0 0,0 0 1 0 0,-1-1-1 0 0,0 0 1 0 0,0 0-1 0 0,0-1 1 0 0,0 0-1 0 0,13-11 1 0 0,-14 11 8 0 0,-1-1-1 0 0,0 0 1 0 0,0 0 0 0 0,-1 0-1 0 0,1 0 1 0 0,-1-1 0 0 0,-1 0 0 0 0,1 0-1 0 0,-1 0 1 0 0,0-1 0 0 0,-1 0-1 0 0,0 1 1 0 0,0-1 0 0 0,-1 0 0 0 0,0 0-1 0 0,0-1 1 0 0,-1 1 0 0 0,0 0-1 0 0,0-16 1 0 0,-2 18 16 0 0,1 5 273 0 0,1 6-342 0 0,-1 0 1 0 0,1 0-1 0 0,0 0 1 0 0,0 0 0 0 0,1-1-1 0 0,0 1 1 0 0,0-1-1 0 0,0 1 1 0 0,0-1-1 0 0,0 1 1 0 0,1-1 0 0 0,0 0-1 0 0,0 0 1 0 0,0-1-1 0 0,1 1 1 0 0,-1-1-1 0 0,1 1 1 0 0,-1-1-1 0 0,1 0 1 0 0,0 0 0 0 0,1-1-1 0 0,-1 1 1 0 0,5 1-1 0 0,15 8-112 0 0,0-2 0 0 0,1 0 0 0 0,29 7 0 0 0,-19-7 23 0 0,-30-8-341 0 0,14 4-1028 0 0</inkml:trace>
</inkml:ink>
</file>

<file path=ppt/ink/ink4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9.141"/>
    </inkml:context>
    <inkml:brush xml:id="br0">
      <inkml:brushProperty name="width" value="0.1" units="cm"/>
      <inkml:brushProperty name="height" value="0.1" units="cm"/>
      <inkml:brushProperty name="color" value="#004F8B"/>
    </inkml:brush>
  </inkml:definitions>
  <inkml:trace contextRef="#ctx0" brushRef="#br0">0 62 9215 0 0,'0'0'1239'0'0,"7"-39"9222"0"0,-6 37-10228 0 0,1 0-1 0 0,0 0 0 0 0,-1 0 1 0 0,1 1-1 0 0,0-1 0 0 0,0 1 1 0 0,0 0-1 0 0,0-1 0 0 0,1 1 1 0 0,-1 0-1 0 0,0 0 0 0 0,0 1 1 0 0,1-1-1 0 0,-1 0 0 0 0,0 1 1 0 0,1-1-1 0 0,4 1 0 0 0,48-2 228 0 0,-39 3-114 0 0,31 5-72 0 0,22 21-236 0 0,-25-3-5675 0 0</inkml:trace>
</inkml:ink>
</file>

<file path=ppt/ink/ink4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49.487"/>
    </inkml:context>
    <inkml:brush xml:id="br0">
      <inkml:brushProperty name="width" value="0.1" units="cm"/>
      <inkml:brushProperty name="height" value="0.1" units="cm"/>
      <inkml:brushProperty name="color" value="#004F8B"/>
    </inkml:brush>
  </inkml:definitions>
  <inkml:trace contextRef="#ctx0" brushRef="#br0">1 0 7367 0 0,'3'0'9114'0'0,"16"0"-6978"0"0,49 5 1753 0 0,-38-4-3817 0 0,0 1 0 0 0,48 10 0 0 0,-69-9-1051 0 0</inkml:trace>
</inkml:ink>
</file>

<file path=ppt/ink/ink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27.709"/>
    </inkml:context>
    <inkml:brush xml:id="br0">
      <inkml:brushProperty name="width" value="0.1" units="cm"/>
      <inkml:brushProperty name="height" value="0.1" units="cm"/>
      <inkml:brushProperty name="color" value="#004F8B"/>
    </inkml:brush>
  </inkml:definitions>
  <inkml:trace contextRef="#ctx0" brushRef="#br0">12 1136 7367 0 0,'0'0'568'0'0,"-11"-37"8704"0"0,11 12-8186 0 0,1 1 0 0 0,0-1 0 0 0,10-41 0 0 0,-4 20-205 0 0,3-9-364 0 0,2 1 0 0 0,2 0 0 0 0,3 1 0 0 0,1 0 0 0 0,4 2 0 0 0,35-66 0 0 0,-52 110-495 0 0,1 0-1 0 0,-1 0 1 0 0,1 1-1 0 0,0-1 1 0 0,0 1-1 0 0,1 0 1 0 0,7-4-1 0 0,-5 3 10 0 0,0-1 0 0 0,-1 1-1 0 0,14-17 1 0 0,42-69 96 0 0,-42 58 21 0 0,3 1-1 0 0,36-41 1 0 0,-51 65-124 0 0,1-1 1 0 0,0 2-1 0 0,1 0 0 0 0,0 0 0 0 0,0 1 1 0 0,1 0-1 0 0,0 1 0 0 0,0 1 1 0 0,1 0-1 0 0,20-6 0 0 0,9 0-47 0 0,0 2 0 0 0,1 2 0 0 0,57-3 0 0 0,-78 10 13 0 0,0 1 0 0 0,0 1-1 0 0,0 1 1 0 0,0 2 0 0 0,-1 0 0 0 0,1 1 0 0 0,-1 1-1 0 0,26 11 1 0 0,-31-10 10 0 0,40 16 0 0 0,65 39 0 0 0,-106-52 0 0 0,1 0 0 0 0,-2 1 0 0 0,0 1 0 0 0,0 1 0 0 0,-1 0 0 0 0,0 1 0 0 0,-2 0 0 0 0,15 21 0 0 0,-15-18 1 0 0,54 82 63 0 0,74 146-1 0 0,-122-201 47 0 0,19 69 0 0 0,5 14 75 0 0,-30-100-237 0 0,2-1-1 0 0,0 0 0 0 0,2-1 0 0 0,1 0 0 0 0,30 32 0 0 0,-60-56-1706 0 0,-1-2-42 0 0</inkml:trace>
</inkml:ink>
</file>

<file path=ppt/ink/ink4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0.079"/>
    </inkml:context>
    <inkml:brush xml:id="br0">
      <inkml:brushProperty name="width" value="0.1" units="cm"/>
      <inkml:brushProperty name="height" value="0.1" units="cm"/>
      <inkml:brushProperty name="color" value="#004F8B"/>
    </inkml:brush>
  </inkml:definitions>
  <inkml:trace contextRef="#ctx0" brushRef="#br0">9 34 4143 0 0,'6'-20'14164'0'0,"-6"16"-14088"0"0,0 4 3 0 0,0-1-1 0 0,0 1 0 0 0,0 0 0 0 0,0-1 1 0 0,0 1-1 0 0,0 0 0 0 0,0-1 1 0 0,0 1-1 0 0,0 0 0 0 0,0 0 1 0 0,0-1-1 0 0,0 1 0 0 0,0 0 0 0 0,0-1 1 0 0,-1 1-1 0 0,1 0 0 0 0,0-1 1 0 0,0 1-1 0 0,0 0 0 0 0,0 0 1 0 0,-1-1-1 0 0,1 1 0 0 0,0 0 0 0 0,0 0 1 0 0,0 0-1 0 0,-1-1 0 0 0,1 1 1 0 0,0 0-1 0 0,0 0 0 0 0,-1 0 1 0 0,1 0-1 0 0,0-1 0 0 0,-1 1 0 0 0,1 0 1 0 0,0 0-1 0 0,-1 0 0 0 0,1 0 1 0 0,0 0-1 0 0,0 0 0 0 0,-1 0 1 0 0,1 0-1 0 0,0 0 0 0 0,-1 0 0 0 0,1 0 1 0 0,0 0-1 0 0,-1 0 0 0 0,-3 19 1332 0 0,3 43-933 0 0,1-53-36 0 0,16 324 1255 0 0,-17-332-1695 0 0,1 0 1 0 0,0 1-1 0 0,0-1 0 0 0,0 0 0 0 0,0 0 1 0 0,0 0-1 0 0,0 1 0 0 0,0-1 0 0 0,0 0 1 0 0,1 0-1 0 0,-1 0 0 0 0,0 1 1 0 0,1-1-1 0 0,-1 0 0 0 0,1 0 0 0 0,-1 0 1 0 0,1 0-1 0 0,0 0 0 0 0,-1 0 0 0 0,1 0 1 0 0,0 0-1 0 0,0 0 0 0 0,0 0 0 0 0,-1 0 1 0 0,1 0-1 0 0,0-1 0 0 0,0 1 1 0 0,0 0-1 0 0,0-1 0 0 0,1 1 0 0 0,-1-1 1 0 0,0 1-1 0 0,2 0 0 0 0,15-2-1730 0 0,0-4-3875 0 0</inkml:trace>
</inkml:ink>
</file>

<file path=ppt/ink/ink4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0.670"/>
    </inkml:context>
    <inkml:brush xml:id="br0">
      <inkml:brushProperty name="width" value="0.1" units="cm"/>
      <inkml:brushProperty name="height" value="0.1" units="cm"/>
      <inkml:brushProperty name="color" value="#004F8B"/>
    </inkml:brush>
  </inkml:definitions>
  <inkml:trace contextRef="#ctx0" brushRef="#br0">168 61 5527 0 0,'0'0'250'0'0,"17"-31"12379"0"0,-17 30-12450 0 0,-1 0-1 0 0,0 0 1 0 0,1 1 0 0 0,-1-1 0 0 0,0 1-1 0 0,0-1 1 0 0,0 0 0 0 0,0 1 0 0 0,1 0-1 0 0,-1-1 1 0 0,0 1 0 0 0,0 0-1 0 0,0-1 1 0 0,0 1 0 0 0,0 0 0 0 0,0 0-1 0 0,0 0 1 0 0,0 0 0 0 0,0 0 0 0 0,0 0-1 0 0,0 0 1 0 0,-2 0 0 0 0,-38 2 164 0 0,18-1-97 0 0,14-1-232 0 0,1-1 0 0 0,0 1 1 0 0,-1 1-1 0 0,1 0 0 0 0,0 0 1 0 0,-14 4-1 0 0,21-5-9 0 0,-1 1 1 0 0,1-1-1 0 0,-1 1 0 0 0,1 0 1 0 0,0-1-1 0 0,-1 1 0 0 0,1 0 1 0 0,0 0-1 0 0,-1 0 1 0 0,1 0-1 0 0,0 0 0 0 0,0 0 1 0 0,0 0-1 0 0,0 1 0 0 0,0-1 1 0 0,0 0-1 0 0,0 1 0 0 0,0-1 1 0 0,1 1-1 0 0,-1-1 1 0 0,1 0-1 0 0,-1 1 0 0 0,1 0 1 0 0,-1-1-1 0 0,1 1 0 0 0,0-1 1 0 0,0 1-1 0 0,-1-1 0 0 0,1 1 1 0 0,0 0-1 0 0,1-1 1 0 0,-1 1-1 0 0,0-1 0 0 0,0 1 1 0 0,1-1-1 0 0,-1 1 0 0 0,1-1 1 0 0,-1 1-1 0 0,1-1 0 0 0,0 1 1 0 0,-1-1-1 0 0,2 2 0 0 0,7 12 105 0 0,0-1-1 0 0,0 0 0 0 0,2 0 0 0 0,-1-1 0 0 0,2 0 1 0 0,0-1-1 0 0,0-1 0 0 0,1 0 0 0 0,23 16 0 0 0,-16-13 175 0 0,-2 1 0 0 0,0 1-1 0 0,31 35 1 0 0,-47-48-277 0 0,0 0-1 0 0,0 0 1 0 0,0 0-1 0 0,-1 0 1 0 0,1 0 0 0 0,-1 0-1 0 0,0 0 1 0 0,0 1-1 0 0,0-1 1 0 0,0 0-1 0 0,-1 1 1 0 0,1-1 0 0 0,-1 1-1 0 0,0-1 1 0 0,0 0-1 0 0,0 1 1 0 0,-1 4-1 0 0,-1-2 14 0 0,1 0 0 0 0,-1 0 0 0 0,0 0-1 0 0,-1 0 1 0 0,0-1 0 0 0,1 1 0 0 0,-2-1 0 0 0,1 1-1 0 0,-5 5 1 0 0,1-3 4 0 0,-1 1 1 0 0,0-1-1 0 0,0 0 1 0 0,-1-1-1 0 0,1 0 0 0 0,-2-1 1 0 0,1 1-1 0 0,-1-2 0 0 0,0 1 1 0 0,-17 6-1 0 0,26-12-23 0 0,0 1 0 0 0,0-1 0 0 0,0 0-1 0 0,0 1 1 0 0,0-1 0 0 0,0 0 0 0 0,0 1 0 0 0,0-1 0 0 0,0 0-1 0 0,0 0 1 0 0,0 0 0 0 0,0 0 0 0 0,-1 0 0 0 0,1 0-1 0 0,0 0 1 0 0,0-1 0 0 0,0 1 0 0 0,0 0 0 0 0,0-1 0 0 0,0 1-1 0 0,0 0 1 0 0,0-1 0 0 0,0 1 0 0 0,0-1 0 0 0,1 0 0 0 0,-3-1-1 0 0,2 1 3 0 0,1-1 0 0 0,-1 1 0 0 0,1-1 0 0 0,-1 1 0 0 0,1-1 0 0 0,-1 1 0 0 0,1-1 0 0 0,0 0 0 0 0,0 1 0 0 0,0-1 0 0 0,0 0 0 0 0,0 1 0 0 0,0-1 0 0 0,0 1 0 0 0,1-4 0 0 0,3-9 11 0 0,1-1 0 0 0,0 1 0 0 0,7-15 0 0 0,-8 19-29 0 0,39-101-222 0 0,43-96 183 0 0,-86 206 45 0 0,3-3-20 0 0,-1 1 0 0 0,1-1 0 0 0,-1 0-1 0 0,0 0 1 0 0,-1 0 0 0 0,1 0 0 0 0,-1 0-1 0 0,1-1 1 0 0,-1 1 0 0 0,0 0 0 0 0,-1-1-1 0 0,1 1 1 0 0,-1 0 0 0 0,0-1 0 0 0,0 1-1 0 0,0-1 1 0 0,-1 1 0 0 0,0 0 0 0 0,0-1 0 0 0,0 1-1 0 0,0 0 1 0 0,-3-6 0 0 0,4 9-190 0 0</inkml:trace>
</inkml:ink>
</file>

<file path=ppt/ink/ink4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1.021"/>
    </inkml:context>
    <inkml:brush xml:id="br0">
      <inkml:brushProperty name="width" value="0.1" units="cm"/>
      <inkml:brushProperty name="height" value="0.1" units="cm"/>
      <inkml:brushProperty name="color" value="#004F8B"/>
    </inkml:brush>
  </inkml:definitions>
  <inkml:trace contextRef="#ctx0" brushRef="#br0">79 9 3679 0 0,'-22'21'9971'0'0,"18"-18"-9418"0"0,0 0 0 0 0,0 0 1 0 0,0 0-1 0 0,0 1 0 0 0,1 0 0 0 0,0 0 0 0 0,-1 0 1 0 0,1 0-1 0 0,1 0 0 0 0,-1 1 0 0 0,1-1 0 0 0,-3 7 1 0 0,2-4-277 0 0,1 0 1 0 0,0 0 0 0 0,1 1 0 0 0,-1-1 0 0 0,2 0-1 0 0,-1 1 1 0 0,1-1 0 0 0,0 9 0 0 0,1-7-173 0 0,0 0-1 0 0,1 0 1 0 0,-1 0 0 0 0,2 0 0 0 0,-1 0 0 0 0,1-1-1 0 0,1 1 1 0 0,0-1 0 0 0,0 0 0 0 0,0 0 0 0 0,1 0-1 0 0,0 0 1 0 0,1-1 0 0 0,7 9 0 0 0,-7-11-96 0 0,1 0 1 0 0,-1-1 0 0 0,1 0 0 0 0,0 0-1 0 0,0 0 1 0 0,0-1 0 0 0,1 0-1 0 0,-1 0 1 0 0,1-1 0 0 0,-1 0 0 0 0,1 0-1 0 0,0-1 1 0 0,0 0 0 0 0,0 0-1 0 0,10-1 1 0 0,-6 0 53 0 0,0-1 1 0 0,0-1-1 0 0,0 1 1 0 0,0-2-1 0 0,0 1 0 0 0,-1-2 1 0 0,1 0-1 0 0,-1 0 1 0 0,17-10-1 0 0,-25 13-36 0 0,-1 0-1 0 0,0 0 1 0 0,0-1 0 0 0,0 0-1 0 0,0 1 1 0 0,0-1 0 0 0,0 0-1 0 0,0 0 1 0 0,-1 0 0 0 0,1 0-1 0 0,-1 0 1 0 0,1 0 0 0 0,-1-1-1 0 0,0 1 1 0 0,0 0 0 0 0,0-1-1 0 0,0 1 1 0 0,0-1 0 0 0,-1 1-1 0 0,1-1 1 0 0,-1 1-1 0 0,1-4 1 0 0,-1 0 23 0 0,-1 0 1 0 0,1 0-1 0 0,-1 1 0 0 0,0-1 1 0 0,-1 0-1 0 0,0 1 0 0 0,1-1 1 0 0,-2 1-1 0 0,-4-9 0 0 0,-4-5 51 0 0,-1 1 0 0 0,0 0 0 0 0,-1 1 0 0 0,-24-22 0 0 0,24 26-115 0 0,-1 2 0 0 0,-25-17-1 0 0,4 4-1876 0 0</inkml:trace>
</inkml:ink>
</file>

<file path=ppt/ink/ink4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1.370"/>
    </inkml:context>
    <inkml:brush xml:id="br0">
      <inkml:brushProperty name="width" value="0.1" units="cm"/>
      <inkml:brushProperty name="height" value="0.1" units="cm"/>
      <inkml:brushProperty name="color" value="#004F8B"/>
    </inkml:brush>
  </inkml:definitions>
  <inkml:trace contextRef="#ctx0" brushRef="#br0">1 0 7367 0 0,'0'0'15597'0'0,"31"10"-14758"0"0,-20-8-1325 0 0,-1 0 0 0 0,1-1 0 0 0,0-1 0 0 0,17 0 0 0 0,-10-1-944 0 0</inkml:trace>
</inkml:ink>
</file>

<file path=ppt/ink/ink4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1.787"/>
    </inkml:context>
    <inkml:brush xml:id="br0">
      <inkml:brushProperty name="width" value="0.1" units="cm"/>
      <inkml:brushProperty name="height" value="0.1" units="cm"/>
      <inkml:brushProperty name="color" value="#004F8B"/>
    </inkml:brush>
  </inkml:definitions>
  <inkml:trace contextRef="#ctx0" brushRef="#br0">0 134 1375 0 0,'5'-7'13404'0'0,"7"-11"-9874"0"0,-9 14-3180 0 0,0 0 0 0 0,-1 0 1 0 0,1 0-1 0 0,1 1 0 0 0,-1-1 1 0 0,0 1-1 0 0,1 0 1 0 0,0 0-1 0 0,0 0 0 0 0,0 0 1 0 0,0 1-1 0 0,0-1 1 0 0,0 1-1 0 0,1 0 0 0 0,-1 0 1 0 0,1 1-1 0 0,7-2 0 0 0,13-3 80 0 0,1 1-1 0 0,29-1 0 0 0,-12 1-54 0 0,-42 5-370 0 0,78-15 353 0 0,-21-4 712 0 0,-59 20-1057 0 0,0-1 1 0 0,0 1-1 0 0,-1-1 1 0 0,1 1-1 0 0,0-1 0 0 0,0 1 1 0 0,0 0-1 0 0,1-1 1 0 0,-1 1-1 0 0,0 0 0 0 0,0 0 1 0 0,0 0-1 0 0,0-1 0 0 0,1 1 1 0 0,-1 0-1 0 0,0 0 1 0 0,1 0-1 0 0,-1 0 0 0 0,1 0 1 0 0,-1 0-1 0 0,1 1 0 0 0,0-1 1 0 0,-1 0-1 0 0,1 2 1 0 0,-6 28 35 0 0,3-21-49 0 0,0 0 0 0 0,0 0 0 0 0,-1 0 0 0 0,0 0 0 0 0,-1-1 0 0 0,0 0 0 0 0,0 0 0 0 0,-1 0 0 0 0,-7 8 0 0 0,-21 38 0 0 0,17-11 0 0 0,2 0 0 0 0,1 1 0 0 0,3 0 0 0 0,2 1 0 0 0,-6 81 0 0 0,14-121-49 0 0,1 1 0 0 0,-1 0 0 0 0,1-1 0 0 0,1 1 0 0 0,-1 0 0 0 0,1-1 0 0 0,3 12 0 0 0,1-6-3440 0 0</inkml:trace>
</inkml:ink>
</file>

<file path=ppt/ink/ink4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2.158"/>
    </inkml:context>
    <inkml:brush xml:id="br0">
      <inkml:brushProperty name="width" value="0.1" units="cm"/>
      <inkml:brushProperty name="height" value="0.1" units="cm"/>
      <inkml:brushProperty name="color" value="#004F8B"/>
    </inkml:brush>
  </inkml:definitions>
  <inkml:trace contextRef="#ctx0" brushRef="#br0">1 224 14335 0 0,'0'0'1306'0'0,"6"-29"3"0"0,-5 21-1041 0 0,1 0 0 0 0,0 0 0 0 0,0 0 1 0 0,1 0-1 0 0,0 0 0 0 0,0 1 0 0 0,1-1 0 0 0,0 1 1 0 0,0 0-1 0 0,1 0 0 0 0,-1 1 0 0 0,2-1 0 0 0,-1 1 1 0 0,1 0-1 0 0,0 0 0 0 0,0 1 0 0 0,0-1 0 0 0,15-7 1 0 0,-11 7 80 0 0,2 0 0 0 0,-1 2 0 0 0,0-1 0 0 0,1 1 0 0 0,0 1 0 0 0,0 0 0 0 0,0 0 0 0 0,0 1 0 0 0,0 1 0 0 0,0 0 0 0 0,1 1 0 0 0,14 1 0 0 0,-10 0-723 0 0,1 0 1 0 0,-1-1-1 0 0,0-1 0 0 0,1-1 1 0 0,-1-1-1 0 0,21-5 0 0 0,-16 2-1042 0 0</inkml:trace>
</inkml:ink>
</file>

<file path=ppt/ink/ink4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2.541"/>
    </inkml:context>
    <inkml:brush xml:id="br0">
      <inkml:brushProperty name="width" value="0.1" units="cm"/>
      <inkml:brushProperty name="height" value="0.1" units="cm"/>
      <inkml:brushProperty name="color" value="#004F8B"/>
    </inkml:brush>
  </inkml:definitions>
  <inkml:trace contextRef="#ctx0" brushRef="#br0">1 212 3679 0 0,'0'-1'284'0'0,"8"-46"8986"0"0,4 3-3867 0 0,-9 38-4915 0 0,-1-1-1 0 0,1 0 1 0 0,1 1-1 0 0,-1 0 1 0 0,1 0-1 0 0,0 0 1 0 0,1 0-1 0 0,-1 0 1 0 0,10-7-1 0 0,2-3 184 0 0,-12 12-471 0 0,1-1 1 0 0,-1 1-1 0 0,1 0 1 0 0,0 1-1 0 0,9-6 1 0 0,-11 8-156 0 0,-1 0 0 0 0,0 0 1 0 0,1 0-1 0 0,0 1 0 0 0,-1-1 1 0 0,1 1-1 0 0,-1 0 0 0 0,1 0 0 0 0,0 0 1 0 0,-1 0-1 0 0,1 0 0 0 0,-1 0 1 0 0,1 1-1 0 0,-1-1 0 0 0,1 1 1 0 0,0 0-1 0 0,3 2 0 0 0,0 0-19 0 0,0 0-1 0 0,0 0 0 0 0,0 1 1 0 0,-1 0-1 0 0,1 0 0 0 0,-1 1 0 0 0,0 0 1 0 0,-1 0-1 0 0,1 0 0 0 0,-1 0 1 0 0,0 0-1 0 0,0 1 0 0 0,0 0 0 0 0,-1 0 1 0 0,0 0-1 0 0,0 0 0 0 0,-1 1 0 0 0,3 8 1 0 0,-2-4 10 0 0,0 0 0 0 0,-1 0 0 0 0,0 0 1 0 0,-1 0-1 0 0,0 0 0 0 0,-1 0 0 0 0,0 1 0 0 0,-1-1 1 0 0,0 0-1 0 0,-4 15 0 0 0,-3-3-121 0 0,-1-1 0 0 0,-1 0 0 0 0,0 0 0 0 0,-2-1 0 0 0,-1 0 0 0 0,-24 30 0 0 0,-23 37-141 0 0,59-87 221 0 0,1 0 0 0 0,-1 1 0 0 0,0-1 1 0 0,1 0-1 0 0,-1 0 0 0 0,1 0 0 0 0,-1 1 0 0 0,1-1 1 0 0,-1 0-1 0 0,1 1 0 0 0,0-1 0 0 0,0 0 0 0 0,0 1 1 0 0,0-1-1 0 0,0 0 0 0 0,0 1 0 0 0,0-1 0 0 0,0 0 1 0 0,0 1-1 0 0,1-1 0 0 0,-1 0 0 0 0,1 1 0 0 0,-1-1 1 0 0,1 2-1 0 0,1-1 0 0 0,0 0 0 0 0,-1-1 1 0 0,1 1-1 0 0,0 0 1 0 0,0-1-1 0 0,0 1 0 0 0,0-1 1 0 0,0 0-1 0 0,0 1 0 0 0,0-1 1 0 0,0 0-1 0 0,5 1 1 0 0,8 2 13 0 0,1 0 1 0 0,0-1 0 0 0,24 1-1 0 0,-24-2 34 0 0,141 11 904 0 0,-85-7-2588 0 0,0 0-6418 0 0</inkml:trace>
</inkml:ink>
</file>

<file path=ppt/ink/ink4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1.263"/>
    </inkml:context>
    <inkml:brush xml:id="br0">
      <inkml:brushProperty name="width" value="0.1" units="cm"/>
      <inkml:brushProperty name="height" value="0.1" units="cm"/>
      <inkml:brushProperty name="color" value="#008C3A"/>
    </inkml:brush>
  </inkml:definitions>
  <inkml:trace contextRef="#ctx0" brushRef="#br0">139 23 6911 0 0,'-15'-22'13675'0'0,"-9"46"-11582"0"0,-12 15-2200 0 0,27-24 166 0 0,0 0 0 0 0,1 1 0 0 0,1 0 0 0 0,1 0 0 0 0,0 1 0 0 0,2-1 0 0 0,-1 1 0 0 0,2 0 0 0 0,0 0 0 0 0,1 1 0 0 0,1-1 0 0 0,1 1 0 0 0,3 31 0 0 0,-1-33-57 0 0,0-1 0 0 0,1 1 0 0 0,0-1 0 0 0,2 0 0 0 0,0 0 0 0 0,0 0 0 0 0,2-1 1 0 0,0 1-1 0 0,0-1 0 0 0,1-1 0 0 0,1 0 0 0 0,0 0 0 0 0,1-1 0 0 0,0 0 0 0 0,19 17 0 0 0,5-11-2058 0 0,-23-16 896 0 0</inkml:trace>
</inkml:ink>
</file>

<file path=ppt/ink/ink4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2.235"/>
    </inkml:context>
    <inkml:brush xml:id="br0">
      <inkml:brushProperty name="width" value="0.1" units="cm"/>
      <inkml:brushProperty name="height" value="0.1" units="cm"/>
      <inkml:brushProperty name="color" value="#008C3A"/>
    </inkml:brush>
  </inkml:definitions>
  <inkml:trace contextRef="#ctx0" brushRef="#br0">29 17 4143 0 0,'0'0'13126'0'0,"0"-16"-6237"0"0,-12 163-5477 0 0,1-28-1315 0 0,9-79-73 0 0,0-13 1 0 0,1 1 0 0 0,1-1 0 0 0,1 0-1 0 0,6 33 1 0 0,-7-59-153 0 0,1 1 0 0 0,-1-1 0 0 0,0 0 0 0 0,1 1 0 0 0,-1-1 0 0 0,1 1 0 0 0,0-1 0 0 0,-1 0 0 0 0,1 0 0 0 0,0 1 0 0 0,0-1 0 0 0,0 0 0 0 0,0 0 0 0 0,0 0 0 0 0,0 0 0 0 0,0 0 0 0 0,0 0 0 0 0,0 0 0 0 0,0 0 0 0 0,1 0 0 0 0,-1-1 0 0 0,0 1 0 0 0,0 0 0 0 0,1-1 0 0 0,1 1 0 0 0,2-3-1400 0 0</inkml:trace>
</inkml:ink>
</file>

<file path=ppt/ink/ink4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2.632"/>
    </inkml:context>
    <inkml:brush xml:id="br0">
      <inkml:brushProperty name="width" value="0.1" units="cm"/>
      <inkml:brushProperty name="height" value="0.1" units="cm"/>
      <inkml:brushProperty name="color" value="#008C3A"/>
    </inkml:brush>
  </inkml:definitions>
  <inkml:trace contextRef="#ctx0" brushRef="#br0">78 0 10079 0 0,'0'0'6514'0'0,"-22"27"-3725"0"0,14-16-2631 0 0,2 0 0 0 0,0 1 0 0 0,0-1 0 0 0,1 2-1 0 0,0-1 1 0 0,1 0 0 0 0,1 1 0 0 0,0 0 0 0 0,-2 19 0 0 0,3-16-1 0 0,0-1-1 0 0,2 1 1 0 0,0 0-1 0 0,1 0 1 0 0,0 0 0 0 0,1-1-1 0 0,7 25 1 0 0,-8-36-138 0 0,0 0 1 0 0,0 0 0 0 0,1-1-1 0 0,0 1 1 0 0,0-1 0 0 0,0 1-1 0 0,0-1 1 0 0,0 0-1 0 0,1 0 1 0 0,-1 0 0 0 0,1 0-1 0 0,0 0 1 0 0,0 0-1 0 0,0-1 1 0 0,0 0 0 0 0,1 1-1 0 0,-1-1 1 0 0,1 0 0 0 0,-1-1-1 0 0,1 1 1 0 0,-1-1-1 0 0,1 1 1 0 0,0-1 0 0 0,4 1-1 0 0,-4-2 15 0 0,-1 0 0 0 0,0 0 0 0 0,1 0 0 0 0,-1-1-1 0 0,1 1 1 0 0,-1-1 0 0 0,0 0 0 0 0,1 0 0 0 0,-1 0 0 0 0,0 0 0 0 0,0 0-1 0 0,0-1 1 0 0,0 1 0 0 0,0-1 0 0 0,0 0 0 0 0,0 0 0 0 0,-1 0-1 0 0,1 0 1 0 0,-1-1 0 0 0,1 1 0 0 0,-1-1 0 0 0,0 0 0 0 0,0 1 0 0 0,0-1-1 0 0,0 0 1 0 0,0 0 0 0 0,-1 0 0 0 0,2-5 0 0 0,2-4 32 0 0,-1-1 1 0 0,0 0-1 0 0,-1 0 1 0 0,0 0-1 0 0,-1 0 0 0 0,0 0 1 0 0,-2-1-1 0 0,0-21 1 0 0,0 26-44 0 0,-1-1-1 0 0,0 0 1 0 0,-1 1 0 0 0,0-1-1 0 0,0 1 1 0 0,-1-1 0 0 0,-1 1 0 0 0,1 0-1 0 0,-1 0 1 0 0,-1 0 0 0 0,0 1-1 0 0,-8-12 1 0 0,11 17-241 0 0,-1 1-1 0 0,1-1 1 0 0,0 1-1 0 0,-1 0 1 0 0,1 0 0 0 0,-1 0-1 0 0,0 1 1 0 0,1-1-1 0 0,-1 0 1 0 0,-6-1-1 0 0,4 2-1646 0 0</inkml:trace>
</inkml:ink>
</file>

<file path=ppt/ink/ink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28.366"/>
    </inkml:context>
    <inkml:brush xml:id="br0">
      <inkml:brushProperty name="width" value="0.1" units="cm"/>
      <inkml:brushProperty name="height" value="0.1" units="cm"/>
      <inkml:brushProperty name="color" value="#004F8B"/>
    </inkml:brush>
  </inkml:definitions>
  <inkml:trace contextRef="#ctx0" brushRef="#br0">0 24 6911 0 0,'4'-2'11657'0'0,"20"-6"-9572"0"0,7 2-1315 0 0,0 2 1 0 0,0 2-1 0 0,0 1 1 0 0,36 3-1 0 0,23-2-132 0 0,807 5 474 0 0,-872-4-1088 0 0,63-1 177 0 0,89 5-437 0 0,-152-2 360 0 0,0 0-1 0 0,0 2 1 0 0,0 1-1 0 0,44 16 1 0 0,-22-9 437 0 0,-47-13-488 0 0,1-1-64 0 0,-1 1 0 0 0,0 0 0 0 0,1-1 0 0 0,-1 1 0 0 0,0 0-1 0 0,1-1 1 0 0,-1 1 0 0 0,0 0 0 0 0,1-1 0 0 0,-1 1 0 0 0,1 0-1 0 0,-1 0 1 0 0,0-1 0 0 0,1 1 0 0 0,-1 0 0 0 0,1 0 0 0 0,-1 0-1 0 0,1 0 1 0 0,-1 0 0 0 0,1 0 0 0 0,-1 0 0 0 0,1-1 0 0 0,-1 1-1 0 0,1 1 1 0 0,-1-1 0 0 0,1 0 0 0 0,0 0 0 0 0,9-2-32 0 0,-12-6-1415 0 0,-2 2-302 0 0</inkml:trace>
</inkml:ink>
</file>

<file path=ppt/ink/ink4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3.240"/>
    </inkml:context>
    <inkml:brush xml:id="br0">
      <inkml:brushProperty name="width" value="0.1" units="cm"/>
      <inkml:brushProperty name="height" value="0.1" units="cm"/>
      <inkml:brushProperty name="color" value="#008C3A"/>
    </inkml:brush>
  </inkml:definitions>
  <inkml:trace contextRef="#ctx0" brushRef="#br0">128 0 6447 0 0,'-14'0'9295'0'0,"-15"1"-6515"0"0,13 2-2245 0 0,14-3-487 0 0,0 0-1 0 0,-1 0 1 0 0,1 1-1 0 0,0-1 1 0 0,0 1-1 0 0,-1-1 1 0 0,1 1-1 0 0,0 0 1 0 0,0 0-1 0 0,0 0 1 0 0,0 0-1 0 0,0 0 1 0 0,0 0-1 0 0,0 1 1 0 0,0-1-1 0 0,1 1 1 0 0,-1-1-1 0 0,0 1 1 0 0,-2 3-1 0 0,4-4 17 0 0,17 29 25 0 0,-8-11 61 0 0,8 3 198 0 0,-1 2 0 0 0,-1 0 0 0 0,-1 0 0 0 0,21 51-1 0 0,-32-68-283 0 0,-1-1-1 0 0,0 0 0 0 0,0 1 0 0 0,-1-1 0 0 0,0 1 0 0 0,0 0 0 0 0,0 0 0 0 0,-1-1 0 0 0,0 1 0 0 0,0 0 0 0 0,-1 0 0 0 0,0-1 0 0 0,0 1 0 0 0,0 0 0 0 0,-1-1 0 0 0,0 0 0 0 0,-1 1 0 0 0,1-1 0 0 0,-1 0 0 0 0,0 0 0 0 0,-1 0 0 0 0,1 0 0 0 0,-1-1 0 0 0,0 1 0 0 0,-1-1 0 0 0,-8 9 0 0 0,-35 13 33 0 0,45-26-91 0 0,1 0 0 0 0,0 0 0 0 0,-1 0 0 0 0,1 0 0 0 0,-1 0 0 0 0,0-1 1 0 0,1 1-1 0 0,-1-1 0 0 0,1 1 0 0 0,-1-1 0 0 0,0 0 0 0 0,1 0 0 0 0,-1-1 0 0 0,0 1 0 0 0,1 0 0 0 0,-1-1 0 0 0,0 1 0 0 0,-2-2 0 0 0,4 1-4 0 0,0-1 0 0 0,0 1 0 0 0,0 0 0 0 0,0-1 0 0 0,1 1 0 0 0,-1 0 0 0 0,0-1 0 0 0,1 1 0 0 0,-1-1 0 0 0,1 1 0 0 0,-1-1 0 0 0,1 0 0 0 0,0 1 0 0 0,0-1 0 0 0,0 1 0 0 0,0-1 0 0 0,0 1 0 0 0,0-1 0 0 0,0 0 0 0 0,0 1 1 0 0,1-1-1 0 0,-1 1 0 0 0,1-3 0 0 0,15-43 34 0 0,-11 34-31 0 0,40-102-129 0 0,21-66-138 0 0,-64 168 128 0 0,3-11 18 0 0,2 14-2891 0 0,-3 6 1544 0 0</inkml:trace>
</inkml:ink>
</file>

<file path=ppt/ink/ink4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4.675"/>
    </inkml:context>
    <inkml:brush xml:id="br0">
      <inkml:brushProperty name="width" value="0.1" units="cm"/>
      <inkml:brushProperty name="height" value="0.1" units="cm"/>
      <inkml:brushProperty name="color" value="#008C3A"/>
    </inkml:brush>
  </inkml:definitions>
  <inkml:trace contextRef="#ctx0" brushRef="#br0">0 420 9215 0 0,'0'0'8816'0'0,"8"-38"-4840"0"0,-4 20-3639 0 0,2-1-1 0 0,0 1 1 0 0,0 0-1 0 0,16-28 1 0 0,-11 23-244 0 0,16-46 0 0 0,-25 64-75 0 0,8-33 179 0 0,2 0 0 0 0,19-39-1 0 0,-30 76-182 0 0,-1 0 0 0 0,1 0-1 0 0,0 1 1 0 0,-1-1-1 0 0,1 0 1 0 0,0 0 0 0 0,-1 1-1 0 0,1-1 1 0 0,0 0 0 0 0,0 1-1 0 0,0-1 1 0 0,0 1-1 0 0,0-1 1 0 0,0 1 0 0 0,0-1-1 0 0,0 1 1 0 0,0 0-1 0 0,0-1 1 0 0,0 1 0 0 0,0 0-1 0 0,0 0 1 0 0,0 0-1 0 0,0 0 1 0 0,1 0 0 0 0,34 7 166 0 0,28 24 106 0 0,60 47 226 0 0,134 111 0 0 0,-244-176-441 0 0,-11-10-40 0 0,0 1-1 0 0,1-1 1 0 0,-1 0 0 0 0,1 0 0 0 0,0-1-1 0 0,0 1 1 0 0,0-1 0 0 0,0 1 0 0 0,0-1-1 0 0,1-1 1 0 0,-1 1 0 0 0,9 2 0 0 0,-12-4 198 0 0,0 0-176 0 0,23 2-1846 0 0,-18-2-219 0 0</inkml:trace>
</inkml:ink>
</file>

<file path=ppt/ink/ink4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5.398"/>
    </inkml:context>
    <inkml:brush xml:id="br0">
      <inkml:brushProperty name="width" value="0.1" units="cm"/>
      <inkml:brushProperty name="height" value="0.1" units="cm"/>
      <inkml:brushProperty name="color" value="#008C3A"/>
    </inkml:brush>
  </inkml:definitions>
  <inkml:trace contextRef="#ctx0" brushRef="#br0">145 43 1375 0 0,'-4'-8'8769'0'0,"-11"-21"-2516"0"0,13 28-6051 0 0,0 0 0 0 0,0 0 1 0 0,-1 1-1 0 0,1-1 0 0 0,0 0 0 0 0,-1 1 1 0 0,1 0-1 0 0,0 0 0 0 0,-1-1 1 0 0,1 1-1 0 0,0 1 0 0 0,-1-1 1 0 0,1 0-1 0 0,0 0 0 0 0,0 1 0 0 0,-1 0 1 0 0,1-1-1 0 0,0 1 0 0 0,0 0 1 0 0,0 0-1 0 0,-3 1 0 0 0,-3 2-91 0 0,0 0-1 0 0,0 1 0 0 0,0 0 1 0 0,-10 9-1 0 0,15-12-90 0 0,1 0-1 0 0,0 0 1 0 0,0 0-1 0 0,1 1 1 0 0,-1-1-1 0 0,0 1 1 0 0,1 0-1 0 0,-1-1 1 0 0,1 1-1 0 0,0 0 1 0 0,0 0 0 0 0,0-1-1 0 0,0 1 1 0 0,1 0-1 0 0,-1 0 1 0 0,1 0-1 0 0,0 0 1 0 0,0 0-1 0 0,0 0 1 0 0,0 0-1 0 0,0 0 1 0 0,1 0-1 0 0,-1 0 1 0 0,1 0-1 0 0,0 0 1 0 0,-1 0 0 0 0,2 0-1 0 0,-1-1 1 0 0,2 4-1 0 0,-2-4-9 0 0,0 0 0 0 0,0 0-1 0 0,0 0 1 0 0,1 0 0 0 0,-1-1-1 0 0,1 1 1 0 0,-1-1 0 0 0,1 1 0 0 0,-1-1-1 0 0,1 1 1 0 0,0-1 0 0 0,0 0-1 0 0,0 0 1 0 0,0 0 0 0 0,0 0 0 0 0,0 0-1 0 0,0 0 1 0 0,0-1 0 0 0,0 1-1 0 0,0-1 1 0 0,0 1 0 0 0,1-1 0 0 0,-1 0-1 0 0,0 0 1 0 0,0 0 0 0 0,0 0-1 0 0,1 0 1 0 0,-1 0 0 0 0,0-1 0 0 0,0 1-1 0 0,0-1 1 0 0,0 0 0 0 0,0 1 0 0 0,0-1-1 0 0,0 0 1 0 0,0 0 0 0 0,0 0-1 0 0,0 0 1 0 0,2-3 0 0 0,2 0 131 0 0,0-1 0 0 0,0 0 1 0 0,-1 0-1 0 0,1-1 0 0 0,-1 0 1 0 0,-1 0-1 0 0,1 0 0 0 0,-1 0 1 0 0,0-1-1 0 0,-1 1 0 0 0,1-1 1 0 0,-1 0-1 0 0,4-14 1351 0 0,-7 57-1225 0 0,-4 53-61 0 0,1-63-327 0 0,1 0 1 0 0,2 0 0 0 0,0 0 0 0 0,2 0-1 0 0,1 0 1 0 0,10 42 0 0 0,-5-54-2751 0 0</inkml:trace>
</inkml:ink>
</file>

<file path=ppt/ink/ink4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25.748"/>
    </inkml:context>
    <inkml:brush xml:id="br0">
      <inkml:brushProperty name="width" value="0.1" units="cm"/>
      <inkml:brushProperty name="height" value="0.1" units="cm"/>
      <inkml:brushProperty name="color" value="#008C3A"/>
    </inkml:brush>
  </inkml:definitions>
  <inkml:trace contextRef="#ctx0" brushRef="#br0">81 16 3223 0 0,'-2'-1'6688'0'0,"-16"-8"-1724"0"0,16 8-4653 0 0,0 0-1 0 0,0 0 1 0 0,0 1-1 0 0,0-1 1 0 0,0 1-1 0 0,0-1 1 0 0,0 1-1 0 0,0 0 0 0 0,0 0 1 0 0,0 0-1 0 0,0 0 1 0 0,-1 0-1 0 0,1 1 1 0 0,0-1-1 0 0,0 0 1 0 0,0 1-1 0 0,0 0 1 0 0,0-1-1 0 0,0 1 1 0 0,-3 2-1 0 0,4-2-195 0 0,0 0-1 0 0,-1 1 1 0 0,1 0 0 0 0,0-1-1 0 0,0 1 1 0 0,0 0 0 0 0,0-1 0 0 0,0 1-1 0 0,0 0 1 0 0,0 0 0 0 0,0 0-1 0 0,1 0 1 0 0,-1 0 0 0 0,1 0-1 0 0,0 0 1 0 0,-1 0 0 0 0,1 3-1 0 0,0 1-62 0 0,0 1 0 0 0,1 0-1 0 0,0-1 1 0 0,0 1 0 0 0,0 0-1 0 0,1-1 1 0 0,0 0 0 0 0,0 1-1 0 0,1-1 1 0 0,-1 0-1 0 0,7 10 1 0 0,-4-10-29 0 0,-1 0 1 0 0,1 0-1 0 0,0 0 0 0 0,1-1 0 0 0,-1 0 1 0 0,1 0-1 0 0,0 0 0 0 0,1-1 1 0 0,-1 0-1 0 0,1 0 0 0 0,-1 0 0 0 0,12 3 1 0 0,-14-6 1 0 0,-1 0 0 0 0,1 0 0 0 0,0-1 1 0 0,0 1-1 0 0,0-1 0 0 0,0 0 1 0 0,0 0-1 0 0,-1 0 0 0 0,1 0 0 0 0,0-1 1 0 0,0 0-1 0 0,0 1 0 0 0,0-2 1 0 0,-1 1-1 0 0,1 0 0 0 0,0-1 1 0 0,-1 1-1 0 0,1-1 0 0 0,-1 0 0 0 0,0 0 1 0 0,0-1-1 0 0,0 1 0 0 0,0-1 1 0 0,0 1-1 0 0,5-6 0 0 0,-4 2 40 0 0,0 1 1 0 0,0-1-1 0 0,-1 0 0 0 0,1 0 1 0 0,-1 0-1 0 0,0 0 0 0 0,-1 0 0 0 0,0-1 1 0 0,0 1-1 0 0,0-1 0 0 0,1-9 1 0 0,-2 13-37 0 0,-1 0 1 0 0,0 0 0 0 0,0 0 0 0 0,0 0 0 0 0,0 0-1 0 0,0 0 1 0 0,0 0 0 0 0,-1 0 0 0 0,0 0 0 0 0,1 0-1 0 0,-1 0 1 0 0,0 0 0 0 0,0 0 0 0 0,-1 1 0 0 0,1-1 0 0 0,-1 0-1 0 0,1 1 1 0 0,-1-1 0 0 0,0 1 0 0 0,0 0 0 0 0,0-1-1 0 0,0 1 1 0 0,0 0 0 0 0,0 0 0 0 0,-1 1 0 0 0,1-1-1 0 0,-1 0 1 0 0,-3-1 0 0 0,-17 1-185 0 0,15 5-1065 0 0</inkml:trace>
</inkml:ink>
</file>

<file path=ppt/ink/ink4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2.449"/>
    </inkml:context>
    <inkml:brush xml:id="br0">
      <inkml:brushProperty name="width" value="0.1" units="cm"/>
      <inkml:brushProperty name="height" value="0.1" units="cm"/>
      <inkml:brushProperty name="color" value="#008C3A"/>
    </inkml:brush>
  </inkml:definitions>
  <inkml:trace contextRef="#ctx0" brushRef="#br0">1 0 18431 0 0,'0'0'816'0'0</inkml:trace>
</inkml:ink>
</file>

<file path=ppt/ink/ink4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3.120"/>
    </inkml:context>
    <inkml:brush xml:id="br0">
      <inkml:brushProperty name="width" value="0.1" units="cm"/>
      <inkml:brushProperty name="height" value="0.1" units="cm"/>
      <inkml:brushProperty name="color" value="#008C3A"/>
    </inkml:brush>
  </inkml:definitions>
  <inkml:trace contextRef="#ctx0" brushRef="#br0">8 212 5527 0 0,'-7'-1'11288'0'0,"35"-47"-9228"0"0,-20 37-1798 0 0,-1 0 0 0 0,0 0 1 0 0,-1-1-1 0 0,-1 0 0 0 0,5-13 1 0 0,-8 19-102 0 0,1-1 0 0 0,0 1 1 0 0,0 0-1 0 0,0 0 0 0 0,1 0 1 0 0,0 1-1 0 0,0-1 0 0 0,1 1 1 0 0,-1 0-1 0 0,7-5 0 0 0,-10 9-133 0 0,0 0-1 0 0,0 0 0 0 0,0-1 1 0 0,1 1-1 0 0,-1 1 1 0 0,0-1-1 0 0,1 0 0 0 0,-1 0 1 0 0,0 0-1 0 0,1 1 1 0 0,-1-1-1 0 0,1 1 0 0 0,-1-1 1 0 0,1 1-1 0 0,0 0 1 0 0,-1-1-1 0 0,1 1 0 0 0,-1 0 1 0 0,1 0-1 0 0,0 0 1 0 0,-1 0-1 0 0,1 1 0 0 0,-1-1 1 0 0,1 0-1 0 0,-1 1 1 0 0,1-1-1 0 0,-1 1 0 0 0,1-1 1 0 0,-1 1-1 0 0,1 0 1 0 0,-1-1-1 0 0,0 1 0 0 0,1 0 1 0 0,-1 0-1 0 0,0 0 1 0 0,0 0-1 0 0,1 0 0 0 0,-1 0 1 0 0,0 1-1 0 0,0-1 1 0 0,0 0-1 0 0,0 0 0 0 0,-1 1 1 0 0,1-1-1 0 0,0 1 1 0 0,-1-1-1 0 0,1 1 0 0 0,0 2 1 0 0,1 1-12 0 0,0 1 0 0 0,0 0 0 0 0,0 0-1 0 0,-1 0 1 0 0,0 0 0 0 0,0 0 0 0 0,-1 0 0 0 0,0 0 0 0 0,0 0 0 0 0,0 0 0 0 0,0 0 0 0 0,-3 7 0 0 0,-2 9 159 0 0,-15 43 0 0 0,-4 14 5 0 0,24-76-184 0 0,0-1 1 0 0,0 0-1 0 0,0 0 1 0 0,0 1-1 0 0,0-1 0 0 0,1 0 1 0 0,-1 0-1 0 0,1 1 0 0 0,0-1 1 0 0,0 0-1 0 0,-1 0 0 0 0,1 0 1 0 0,0 0-1 0 0,1 0 0 0 0,-1 0 1 0 0,0 0-1 0 0,1 0 0 0 0,-1 0 1 0 0,1-1-1 0 0,-1 1 0 0 0,1-1 1 0 0,0 1-1 0 0,0-1 0 0 0,-1 0 1 0 0,1 1-1 0 0,0-1 0 0 0,0 0 1 0 0,0 0-1 0 0,1 0 1 0 0,2 0-1 0 0,10 5-40 0 0,1-1 1 0 0,0-1-1 0 0,23 4 1 0 0,-4-2 10 0 0,-29-4 33 0 0,1 0 0 0 0,-1 0 0 0 0,0 0 0 0 0,0 1 0 0 0,0-1 0 0 0,0 1 0 0 0,-1 1 0 0 0,1-1 0 0 0,-1 1 0 0 0,7 6 0 0 0,-10-8 0 0 0,0 1 0 0 0,-1-1 0 0 0,1 0 0 0 0,-1 0 0 0 0,0 1 0 0 0,0-1 0 0 0,0 0 0 0 0,0 1 0 0 0,0-1 0 0 0,0 1 0 0 0,0 0 0 0 0,-1-1 0 0 0,0 1 0 0 0,1-1 0 0 0,-1 1 0 0 0,0 0 0 0 0,0-1 0 0 0,0 1 0 0 0,-1 0 0 0 0,1-1 0 0 0,-1 1 0 0 0,1 0 0 0 0,-1-1 0 0 0,0 1 0 0 0,0-1 0 0 0,0 1 0 0 0,-2 3 0 0 0,-11 17 31 0 0,0 0-1 0 0,-1-1 0 0 0,-2-1 1 0 0,0 0-1 0 0,-1-1 1 0 0,-1-1-1 0 0,0-1 0 0 0,-2 0 1 0 0,-26 16-1 0 0,25-14 53 0 0,22-19-82 0 0,-1-1 0 0 0,1 0 0 0 0,-1 1 0 0 0,1-1 0 0 0,-1 0 0 0 0,0 0 0 0 0,1 0 0 0 0,-1 0-1 0 0,1 1 1 0 0,-1-1 0 0 0,1 0 0 0 0,-1 0 0 0 0,0 0 0 0 0,1 0 0 0 0,-1 0 0 0 0,0 0 0 0 0,1 0 0 0 0,-1 0 0 0 0,1-1 0 0 0,-1 1 0 0 0,0 0 0 0 0,1 0 0 0 0,-1 0 0 0 0,1-1 0 0 0,-1 1 0 0 0,1 0 0 0 0,-1-1 0 0 0,1 1 0 0 0,-1 0 0 0 0,1-1 0 0 0,-1 1 0 0 0,1-1 0 0 0,-1 0 0 0 0,-13-14 19 0 0,14 14-20 0 0,-3-3-268 0 0,0 0 0 0 0,0 0 0 0 0,1 0 0 0 0,0-1 0 0 0,0 1 0 0 0,0-1 0 0 0,1 1 0 0 0,-1-1 0 0 0,1 0 0 0 0,0 0 0 0 0,1 1 0 0 0,-1-1 0 0 0,1 0 0 0 0,0 0 0 0 0,0 0 0 0 0,0 0 0 0 0,1 0 0 0 0,-1 1 0 0 0,3-7 0 0 0,2-4-1708 0 0</inkml:trace>
</inkml:ink>
</file>

<file path=ppt/ink/ink4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3.494"/>
    </inkml:context>
    <inkml:brush xml:id="br0">
      <inkml:brushProperty name="width" value="0.1" units="cm"/>
      <inkml:brushProperty name="height" value="0.1" units="cm"/>
      <inkml:brushProperty name="color" value="#008C3A"/>
    </inkml:brush>
  </inkml:definitions>
  <inkml:trace contextRef="#ctx0" brushRef="#br0">82 30 13615 0 0,'0'-2'254'0'0,"0"1"-1"0"0,0 0 0 0 0,0-1 1 0 0,0 1-1 0 0,0-1 0 0 0,0 1 0 0 0,0-1 1 0 0,0 1-1 0 0,-1 0 0 0 0,1-1 1 0 0,-1 1-1 0 0,1 0 0 0 0,-1-1 1 0 0,1 1-1 0 0,-1 0 0 0 0,0 0 1 0 0,1-1-1 0 0,-1 1 0 0 0,0 0 0 0 0,-2-2 1 0 0,-7 5 3474 0 0,0 18-3361 0 0,-2 15 38 0 0,1 0-1 0 0,2 1 1 0 0,-8 65 0 0 0,16-87-379 0 0,0 0 0 0 0,1 0 1 0 0,0 1-1 0 0,1-1 0 0 0,1 0 1 0 0,1 0-1 0 0,-1 0 0 0 0,2 0 1 0 0,0 0-1 0 0,1-1 0 0 0,0 0 1 0 0,14 24-1 0 0,-16-33-18 0 0,0 0 0 0 0,0 0 0 0 0,1 0 0 0 0,-1-1 0 0 0,1 1 0 0 0,0-1 0 0 0,0 0 0 0 0,1 0 1 0 0,-1-1-1 0 0,1 1 0 0 0,-1-1 0 0 0,1 0 0 0 0,0 0 0 0 0,0 0 0 0 0,0-1 0 0 0,0 1 0 0 0,0-1 0 0 0,8 0 0 0 0,-11-1 4 0 0,1 1 1 0 0,0-1-1 0 0,0 0 1 0 0,0 0-1 0 0,0-1 1 0 0,0 1-1 0 0,-1-1 1 0 0,1 1-1 0 0,0-1 1 0 0,0 0-1 0 0,-1 0 1 0 0,1 0-1 0 0,0 0 1 0 0,-1-1-1 0 0,0 1 1 0 0,1-1-1 0 0,-1 1 0 0 0,0-1 1 0 0,1 0-1 0 0,-1 0 1 0 0,0 0-1 0 0,0 0 1 0 0,-1-1-1 0 0,1 1 1 0 0,0 0-1 0 0,-1-1 1 0 0,1 1-1 0 0,-1-1 1 0 0,0 1-1 0 0,0-1 1 0 0,0 0-1 0 0,0 1 1 0 0,0-1-1 0 0,0-3 0 0 0,-1 2 16 0 0,0 0-1 0 0,-1 0 0 0 0,1 0 1 0 0,-1 0-1 0 0,0 0 0 0 0,0 1 0 0 0,0-1 1 0 0,0 0-1 0 0,-1 0 0 0 0,1 1 1 0 0,-1-1-1 0 0,0 1 0 0 0,0-1 0 0 0,-1 1 1 0 0,1 0-1 0 0,0 0 0 0 0,-1 0 1 0 0,0 0-1 0 0,0 1 0 0 0,0-1 0 0 0,0 1 1 0 0,-6-4-1 0 0,0-1-5 0 0,0 1-1 0 0,-1 0 1 0 0,1 1 0 0 0,-1 0 0 0 0,0 1-1 0 0,-1 0 1 0 0,-18-5 0 0 0,28 9-156 0 0,-6-3-2468 0 0</inkml:trace>
</inkml:ink>
</file>

<file path=ppt/ink/ink4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3.855"/>
    </inkml:context>
    <inkml:brush xml:id="br0">
      <inkml:brushProperty name="width" value="0.1" units="cm"/>
      <inkml:brushProperty name="height" value="0.1" units="cm"/>
      <inkml:brushProperty name="color" value="#008C3A"/>
    </inkml:brush>
  </inkml:definitions>
  <inkml:trace contextRef="#ctx0" brushRef="#br0">129 49 15863 0 0,'-1'0'58'0'0,"1"-1"-1"0"0,-1 1 1 0 0,1 0 0 0 0,-1 0-1 0 0,1 0 1 0 0,-1 0 0 0 0,1 0-1 0 0,-1 0 1 0 0,1 0-1 0 0,-1 0 1 0 0,1 0 0 0 0,-1 0-1 0 0,0 0 1 0 0,1 1-1 0 0,0-1 1 0 0,-1 0 0 0 0,1 0-1 0 0,-1 0 1 0 0,1 1-1 0 0,-1-1 1 0 0,1 0 0 0 0,-1 1-1 0 0,1-1 1 0 0,0 0-1 0 0,-1 1 1 0 0,1-1 0 0 0,-1 0-1 0 0,1 1 1 0 0,0-1 0 0 0,-1 1-1 0 0,1 0-53 0 0,-1 0 1 0 0,1-1-1 0 0,-1 1 0 0 0,1 0 0 0 0,-1-1 1 0 0,0 1-1 0 0,1-1 0 0 0,-1 1 0 0 0,0-1 0 0 0,1 0 1 0 0,-1 1-1 0 0,0-1 0 0 0,0 1 0 0 0,1-1 1 0 0,-1 0-1 0 0,0 0 0 0 0,0 1 0 0 0,0-1 0 0 0,1 0 1 0 0,-2 0-1 0 0,-3 0 357 0 0,0 0 1 0 0,0 0-1 0 0,0 1 0 0 0,0-1 1 0 0,0 1-1 0 0,0 1 0 0 0,1-1 1 0 0,-1 1-1 0 0,0-1 1 0 0,1 1-1 0 0,-1 0 0 0 0,1 1 1 0 0,-8 5-1 0 0,10-6-294 0 0,0 0-1 0 0,-1 0 1 0 0,1 1 0 0 0,0-1-1 0 0,1 1 1 0 0,-1 0 0 0 0,0 0-1 0 0,1-1 1 0 0,0 1-1 0 0,0 0 1 0 0,-1 0 0 0 0,2 0-1 0 0,-1 0 1 0 0,0 1 0 0 0,1-1-1 0 0,-1 0 1 0 0,1 0 0 0 0,0 0-1 0 0,0 0 1 0 0,0 1 0 0 0,0-1-1 0 0,1 0 1 0 0,1 5-1 0 0,-1-4-37 0 0,0 1 0 0 0,0-1 0 0 0,1 0 0 0 0,-1 0 0 0 0,1 0 0 0 0,0 0 0 0 0,0 0 0 0 0,1 0 0 0 0,-1 0 0 0 0,1-1 0 0 0,0 1 0 0 0,0-1 0 0 0,0 0 0 0 0,1 1 0 0 0,-1-2 0 0 0,1 1 0 0 0,-1 0 0 0 0,1-1 0 0 0,0 1 0 0 0,0-1 0 0 0,0 0 0 0 0,0-1 0 0 0,0 1 0 0 0,1-1 0 0 0,-1 1 0 0 0,0-1 0 0 0,1-1 0 0 0,-1 1 0 0 0,1-1 0 0 0,-1 1 0 0 0,1-1 0 0 0,8-1 0 0 0,-7 0 12 0 0,0 1 0 0 0,0-1 1 0 0,0 0-1 0 0,0 0 0 0 0,0-1 1 0 0,0 0-1 0 0,0 0 1 0 0,-1 0-1 0 0,1-1 0 0 0,-1 0 1 0 0,1 0-1 0 0,-1 0 1 0 0,0 0-1 0 0,0-1 0 0 0,0 0 1 0 0,-1 0-1 0 0,1-1 0 0 0,-1 1 1 0 0,0-1-1 0 0,0 0 1 0 0,-1 0-1 0 0,0 0 0 0 0,6-10 1 0 0,-9 11 12 0 0,1 0 0 0 0,-1 0 0 0 0,0 1 1 0 0,0-1-1 0 0,0 0 0 0 0,0 0 0 0 0,0 1 0 0 0,-1-1 1 0 0,0 0-1 0 0,0 0 0 0 0,0 1 0 0 0,0-1 0 0 0,-1 1 1 0 0,1-1-1 0 0,-1 1 0 0 0,0-1 0 0 0,0 1 0 0 0,0 0 1 0 0,0 0-1 0 0,-1 0 0 0 0,1 0 0 0 0,-1 1 0 0 0,-4-4 1 0 0,-5-6 109 0 0,-1 0 0 0 0,0 2 0 0 0,-27-17 0 0 0,37 25-163 0 0,0 0 0 0 0,-1 1 0 0 0,1 0 0 0 0,-1 0 0 0 0,1 0 0 0 0,-1 0 0 0 0,1 0 0 0 0,-5 0-1 0 0,-6-1-483 0 0</inkml:trace>
</inkml:ink>
</file>

<file path=ppt/ink/ink4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4.217"/>
    </inkml:context>
    <inkml:brush xml:id="br0">
      <inkml:brushProperty name="width" value="0.1" units="cm"/>
      <inkml:brushProperty name="height" value="0.1" units="cm"/>
      <inkml:brushProperty name="color" value="#008C3A"/>
    </inkml:brush>
  </inkml:definitions>
  <inkml:trace contextRef="#ctx0" brushRef="#br0">1 66 5983 0 0,'5'-5'9394'0'0,"11"-9"-6394"0"0,-4 9-2281 0 0,0-1 0 0 0,1 2 0 0 0,0 0 0 0 0,0 0 0 0 0,0 1 1 0 0,18-2-1 0 0,82-1 541 0 0,-90 6-1449 0 0,28-1 275 0 0,-18-5-4000 0 0,-28 4 1883 0 0</inkml:trace>
</inkml:ink>
</file>

<file path=ppt/ink/ink4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4.563"/>
    </inkml:context>
    <inkml:brush xml:id="br0">
      <inkml:brushProperty name="width" value="0.1" units="cm"/>
      <inkml:brushProperty name="height" value="0.1" units="cm"/>
      <inkml:brushProperty name="color" value="#008C3A"/>
    </inkml:brush>
  </inkml:definitions>
  <inkml:trace contextRef="#ctx0" brushRef="#br0">0 0 8751 0 0,'0'0'8896'0'0,"27"8"-5897"0"0,10-1-1026 0 0,55 5 0 0 0,19 4-3525 0 0,-90-13 503 0 0</inkml:trace>
</inkml:ink>
</file>

<file path=ppt/ink/ink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53.877"/>
    </inkml:context>
    <inkml:brush xml:id="br0">
      <inkml:brushProperty name="width" value="0.1" units="cm"/>
      <inkml:brushProperty name="height" value="0.1" units="cm"/>
      <inkml:brushProperty name="color" value="#004F8B"/>
    </inkml:brush>
  </inkml:definitions>
  <inkml:trace contextRef="#ctx0" brushRef="#br0">2 0 10079 0 0,'0'0'5755'0'0,"-1"26"-3367"0"0,9 71 318 0 0,0 41-682 0 0,-8-115-1882 0 0,0 65 338 0 0,0-83-537 0 0,1 1 1 0 0,0 0-1 0 0,0-1 1 0 0,0 1-1 0 0,1-1 1 0 0,0 1-1 0 0,0-1 1 0 0,0 0-1 0 0,0 1 1 0 0,1-1-1 0 0,0 0 1 0 0,4 5-1 0 0,10 1-2033 0 0,-9-9 76 0 0</inkml:trace>
</inkml:ink>
</file>

<file path=ppt/ink/ink4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4.914"/>
    </inkml:context>
    <inkml:brush xml:id="br0">
      <inkml:brushProperty name="width" value="0.1" units="cm"/>
      <inkml:brushProperty name="height" value="0.1" units="cm"/>
      <inkml:brushProperty name="color" value="#008C3A"/>
    </inkml:brush>
  </inkml:definitions>
  <inkml:trace contextRef="#ctx0" brushRef="#br0">75 0 14831 0 0,'0'0'1343'0'0,"-24"19"734"0"0,20-9-1588 0 0,-1 0 0 0 0,1 1 0 0 0,1 0 1 0 0,0-1-1 0 0,0 1 0 0 0,1 0 0 0 0,1 1 0 0 0,-1-1 0 0 0,2 22 0 0 0,-2 5 219 0 0,-8 31-314 0 0,5-40-177 0 0,2 0-1 0 0,0 0 1 0 0,2 0 0 0 0,3 38-1 0 0,8-38-1868 0 0,-9-26 1129 0 0,1-1 0 0 0,0 1 0 0 0,-1 0 0 0 0,1 0 0 0 0,0-1 0 0 0,0 1 0 0 0,0-1 0 0 0,0 1 0 0 0,1-1-1 0 0,-1 0 1 0 0,1 0 0 0 0,4 3 0 0 0</inkml:trace>
</inkml:ink>
</file>

<file path=ppt/ink/ink4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5.273"/>
    </inkml:context>
    <inkml:brush xml:id="br0">
      <inkml:brushProperty name="width" value="0.1" units="cm"/>
      <inkml:brushProperty name="height" value="0.1" units="cm"/>
      <inkml:brushProperty name="color" value="#008C3A"/>
    </inkml:brush>
  </inkml:definitions>
  <inkml:trace contextRef="#ctx0" brushRef="#br0">145 3 11519 0 0,'-21'17'1468'0'0,"-22"22"3839"0"0,32-30-4551 0 0,0 0-1 0 0,1 1 1 0 0,0 0 0 0 0,-12 16-1 0 0,20-23-652 0 0,0 0-1 0 0,0 0 1 0 0,0 0-1 0 0,1 1 1 0 0,-1-1-1 0 0,1 1 1 0 0,0-1-1 0 0,0 1 1 0 0,0-1-1 0 0,0 1 1 0 0,1 0-1 0 0,-1-1 1 0 0,1 1-1 0 0,0 0 1 0 0,0 0-1 0 0,1-1 1 0 0,-1 1-1 0 0,1 0 1 0 0,-1-1-1 0 0,1 1 1 0 0,2 5-1 0 0,0-5-80 0 0,0 1 1 0 0,0-1-1 0 0,0 1 0 0 0,1-1 0 0 0,0 0 0 0 0,-1-1 1 0 0,1 1-1 0 0,0-1 0 0 0,1 1 0 0 0,-1-1 0 0 0,1 0 1 0 0,-1-1-1 0 0,1 1 0 0 0,0-1 0 0 0,0 0 0 0 0,0 0 1 0 0,0-1-1 0 0,7 2 0 0 0,14 3 67 0 0,-1 0-1 0 0,34 1 1 0 0,-47-6-40 0 0,0 0 0 0 0,0-1 0 0 0,0-1 0 0 0,0 0 0 0 0,0-1 0 0 0,0 0 0 0 0,0-1-1 0 0,-1 0 1 0 0,1-1 0 0 0,-1 0 0 0 0,0 0 0 0 0,17-11 0 0 0,-24 12-28 0 0,1 1-1 0 0,-1-1 1 0 0,0 0-1 0 0,-1 0 1 0 0,1-1-1 0 0,-1 1 1 0 0,1-1-1 0 0,-1 0 0 0 0,0 0 1 0 0,0 0-1 0 0,-1 0 1 0 0,1-1-1 0 0,-1 1 1 0 0,0-1-1 0 0,0 1 1 0 0,0-1-1 0 0,-1 0 1 0 0,0 1-1 0 0,0-1 1 0 0,0 0-1 0 0,0 0 1 0 0,-1 0-1 0 0,0 0 1 0 0,0 0-1 0 0,0 0 1 0 0,0 0-1 0 0,-1 0 1 0 0,0 0-1 0 0,0 0 1 0 0,0 1-1 0 0,-1-1 1 0 0,-2-6-1 0 0,1 4 54 0 0,0-1 1 0 0,-1 1-1 0 0,1 0 0 0 0,-1 0 1 0 0,0 1-1 0 0,-1-1 0 0 0,0 1 1 0 0,0 0-1 0 0,-6-5 0 0 0,7 7-323 0 0,0 1 0 0 0,0 1 0 0 0,0-1 0 0 0,-1 0 0 0 0,1 1 0 0 0,-1 0 0 0 0,1 0 0 0 0,-1 0 0 0 0,0 1 0 0 0,0 0 0 0 0,0 0 0 0 0,0 0 0 0 0,0 0 0 0 0,0 1 0 0 0,-5 0 0 0 0</inkml:trace>
</inkml:ink>
</file>

<file path=ppt/ink/ink4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5.619"/>
    </inkml:context>
    <inkml:brush xml:id="br0">
      <inkml:brushProperty name="width" value="0.1" units="cm"/>
      <inkml:brushProperty name="height" value="0.1" units="cm"/>
      <inkml:brushProperty name="color" value="#008C3A"/>
    </inkml:brush>
  </inkml:definitions>
  <inkml:trace contextRef="#ctx0" brushRef="#br0">174 25 7831 0 0,'-14'-8'8211'0'0,"-4"-1"-4319"0"0,10 8-3445 0 0,-1-1 0 0 0,0 2 0 0 0,1-1 0 0 0,-1 1 0 0 0,0 0 0 0 0,-16 4 0 0 0,22-4-429 0 0,-1 0 0 0 0,0 1-1 0 0,1-1 1 0 0,-1 1 0 0 0,1 0-1 0 0,-1 0 1 0 0,1 1 0 0 0,-1-1-1 0 0,1 1 1 0 0,0-1 0 0 0,-1 1-1 0 0,1 0 1 0 0,0 0 0 0 0,0 1-1 0 0,1-1 1 0 0,-1 1 0 0 0,0-1 0 0 0,-2 4-1 0 0,5-3-16 0 0,-1-1 1 0 0,1 1-1 0 0,0-1 0 0 0,0 1 0 0 0,0 0 1 0 0,1-1-1 0 0,-1 1 0 0 0,0-1 0 0 0,1 0 1 0 0,0 1-1 0 0,-1-1 0 0 0,1 1 0 0 0,0-1 1 0 0,0 0-1 0 0,1 0 0 0 0,-1 1 0 0 0,0-1 1 0 0,1 0-1 0 0,-1 0 0 0 0,1 0 0 0 0,2 2 1 0 0,40 39 77 0 0,39 17 388 0 0,-64-47-237 0 0,1 0-1 0 0,-2 0 1 0 0,0 2 0 0 0,-1 0-1 0 0,19 23 1 0 0,-34-36-202 0 0,-1 0 0 0 0,1 0 0 0 0,-1 0 0 0 0,0 0 0 0 0,0 0 0 0 0,0 1 0 0 0,0-1 0 0 0,0 0 0 0 0,0 1 0 0 0,-1-1 0 0 0,1 0 0 0 0,-1 1 0 0 0,0-1 0 0 0,1 0 0 0 0,-1 1 0 0 0,0-1 0 0 0,-1 1 0 0 0,1-1 0 0 0,0 1 0 0 0,-1-1 0 0 0,0 3 0 0 0,-1 0-4 0 0,0 0 0 0 0,-1-1 1 0 0,1 1-1 0 0,-1 0 0 0 0,0-1 0 0 0,0 0 0 0 0,0 0 0 0 0,-1 0 0 0 0,-5 5 0 0 0,-5 3 72 0 0,0-2 0 0 0,-1 1 0 0 0,1-2-1 0 0,-34 16 1 0 0,46-24-73 0 0,-2 1-2 0 0,0 0 1 0 0,0 0-1 0 0,-1-1 0 0 0,1 1 0 0 0,-1-1 0 0 0,1 0 0 0 0,-1 0 1 0 0,0 0-1 0 0,1-1 0 0 0,-8 1 0 0 0,11-2-15 0 0,1 1 0 0 0,-1 0 0 0 0,1-1 0 0 0,-1 1 0 0 0,1 0 0 0 0,-1-1 0 0 0,1 1 0 0 0,0-1 0 0 0,-1 1 0 0 0,1-1 0 0 0,-1 1 0 0 0,1-1 0 0 0,0 1 0 0 0,-1-1 0 0 0,1 1 0 0 0,0-1 0 0 0,0 1 0 0 0,0-1 0 0 0,-1 1 0 0 0,1-1 0 0 0,0 0 0 0 0,0 1-1 0 0,0-1 1 0 0,0 1 0 0 0,0-1 0 0 0,0 0 0 0 0,0 1 0 0 0,0-1 0 0 0,0 1 0 0 0,0-1 0 0 0,0 0 0 0 0,0 1 0 0 0,1-1 0 0 0,-1 0 0 0 0,7-20 39 0 0,-7 21-51 0 0,50-102-242 0 0,-32 68 96 0 0,22-59 0 0 0,-33 75 157 0 0,-2 0 0 0 0,0 0-1 0 0,-1-1 1 0 0,1-20 0 0 0,-4 33-9 0 0,-1 0 0 0 0,0 0 0 0 0,0 1 0 0 0,-1-1 0 0 0,1 0 0 0 0,-1 0 0 0 0,-1 1 0 0 0,1-1 0 0 0,-1 0 0 0 0,0 1 0 0 0,0 0 0 0 0,0-1 0 0 0,-1 1 0 0 0,0 0 0 0 0,0 0 0 0 0,0 0 0 0 0,-7-7 0 0 0,10 11-205 0 0</inkml:trace>
</inkml:ink>
</file>

<file path=ppt/ink/ink4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5.967"/>
    </inkml:context>
    <inkml:brush xml:id="br0">
      <inkml:brushProperty name="width" value="0.1" units="cm"/>
      <inkml:brushProperty name="height" value="0.1" units="cm"/>
      <inkml:brushProperty name="color" value="#008C3A"/>
    </inkml:brush>
  </inkml:definitions>
  <inkml:trace contextRef="#ctx0" brushRef="#br0">0 7 8751 0 0,'7'-1'11306'0'0,"23"-4"-8343"0"0,-4 4-1568 0 0,50 7-1 0 0,-54-3-2050 0 0,0-1-1 0 0,1-1 1 0 0,30-2-1 0 0,-27-3-711 0 0</inkml:trace>
</inkml:ink>
</file>

<file path=ppt/ink/ink4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6.325"/>
    </inkml:context>
    <inkml:brush xml:id="br0">
      <inkml:brushProperty name="width" value="0.1" units="cm"/>
      <inkml:brushProperty name="height" value="0.1" units="cm"/>
      <inkml:brushProperty name="color" value="#008C3A"/>
    </inkml:brush>
  </inkml:definitions>
  <inkml:trace contextRef="#ctx0" brushRef="#br0">203 6 15575 0 0,'-9'-2'469'0'0,"0"1"1"0"0,1 0-1 0 0,-1 0 0 0 0,0 0 0 0 0,0 1 0 0 0,0 0 0 0 0,1 1 0 0 0,-11 2 1 0 0,15-2-283 0 0,0 1 0 0 0,0 0 0 0 0,0 0 0 0 0,1 0 1 0 0,-1 0-1 0 0,1 0 0 0 0,-1 1 0 0 0,1-1 1 0 0,0 1-1 0 0,0 0 0 0 0,0 0 0 0 0,0 1 0 0 0,1-1 1 0 0,-1 0-1 0 0,1 1 0 0 0,0 0 0 0 0,0-1 0 0 0,0 1 1 0 0,-1 5-1 0 0,-8 16 75 0 0,2 1 1 0 0,1 1-1 0 0,1-1 1 0 0,1 1-1 0 0,1 1 1 0 0,1-1 0 0 0,2 0-1 0 0,1 1 1 0 0,4 45-1 0 0,-2-64-341 0 0,1 0 0 0 0,1 0 0 0 0,-1 0 0 0 0,1 0 0 0 0,1-1-1 0 0,7 15 1 0 0,12 3-7495 0 0</inkml:trace>
</inkml:ink>
</file>

<file path=ppt/ink/ink4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6.675"/>
    </inkml:context>
    <inkml:brush xml:id="br0">
      <inkml:brushProperty name="width" value="0.1" units="cm"/>
      <inkml:brushProperty name="height" value="0.1" units="cm"/>
      <inkml:brushProperty name="color" value="#008C3A"/>
    </inkml:brush>
  </inkml:definitions>
  <inkml:trace contextRef="#ctx0" brushRef="#br0">272 65 13071 0 0,'7'1'226'0'0,"0"-2"1"0"0,-1 1-1 0 0,1-1 0 0 0,-1 0 0 0 0,1 0 0 0 0,-1-1 1 0 0,0 0-1 0 0,1 0 0 0 0,-1 0 0 0 0,11-7 2442 0 0,-43-11 977 0 0,14 15-3422 0 0,-1 1 1 0 0,0 0-1 0 0,0 1 1 0 0,0 0-1 0 0,0 1 1 0 0,-1 0 0 0 0,1 1-1 0 0,-1 1 1 0 0,1 0-1 0 0,0 1 1 0 0,-1 0-1 0 0,1 1 1 0 0,-13 4-1 0 0,19-5-199 0 0,0 1 0 0 0,0 1 0 0 0,0 0 0 0 0,0-1 0 0 0,1 2 0 0 0,0-1 0 0 0,-1 1 0 0 0,1 0 0 0 0,1 0 0 0 0,-1 1 0 0 0,1 0 0 0 0,-1 0 0 0 0,1 0 0 0 0,1 1 0 0 0,-1-1 0 0 0,1 1 0 0 0,0 0 0 0 0,0 0 0 0 0,1 1 0 0 0,-1-1 0 0 0,2 1 0 0 0,-1 0 0 0 0,1 0 0 0 0,0 0 0 0 0,-2 13 0 0 0,3-18-4 0 0,1 1 0 0 0,-1 0-1 0 0,1-1 1 0 0,0 1 0 0 0,0 0-1 0 0,0 0 1 0 0,0-1 0 0 0,0 1 0 0 0,0 0-1 0 0,1-1 1 0 0,0 1 0 0 0,-1 0-1 0 0,1-1 1 0 0,0 1 0 0 0,0-1 0 0 0,0 1-1 0 0,1-1 1 0 0,-1 0 0 0 0,1 1-1 0 0,-1-1 1 0 0,4 4 0 0 0,-2-4-15 0 0,1 0 0 0 0,-1 0 0 0 0,0-1 1 0 0,0 1-1 0 0,1-1 0 0 0,-1 1 0 0 0,1-1 0 0 0,-1 0 0 0 0,1-1 1 0 0,-1 1-1 0 0,1-1 0 0 0,-1 1 0 0 0,1-1 0 0 0,5-1 1 0 0,7 0 48 0 0,1-1 1 0 0,0-1 0 0 0,-1-1 0 0 0,0 0-1 0 0,30-13 1 0 0,-25 7-5 0 0,0-1 1 0 0,34-25-1 0 0,22-13 1838 0 0,-74 79-875 0 0,-17 94-1299 0 0,8-98 299 0 0,2 0 0 0 0,1 1 0 0 0,2-1-1 0 0,0 1 1 0 0,2 0 0 0 0,0-1 0 0 0,6 28 0 0 0,-5-48-134 0 0,0 1 0 0 0,1-1 0 0 0,-1 0-1 0 0,1 0 1 0 0,8 12 0 0 0,13 7-4318 0 0</inkml:trace>
</inkml:ink>
</file>

<file path=ppt/ink/ink4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7.025"/>
    </inkml:context>
    <inkml:brush xml:id="br0">
      <inkml:brushProperty name="width" value="0.1" units="cm"/>
      <inkml:brushProperty name="height" value="0.1" units="cm"/>
      <inkml:brushProperty name="color" value="#008C3A"/>
    </inkml:brush>
  </inkml:definitions>
  <inkml:trace contextRef="#ctx0" brushRef="#br0">86 1 18143 0 0,'0'0'1639'0'0,"-35"3"1043"0"0,32 0-2505 0 0,-1 0-1 0 0,1 0 1 0 0,0 0-1 0 0,0 1 0 0 0,0-1 1 0 0,1 1-1 0 0,-1 0 1 0 0,1 0-1 0 0,0 0 0 0 0,0 0 1 0 0,0 0-1 0 0,1 0 0 0 0,-1 0 1 0 0,-1 10-1 0 0,-9 63 622 0 0,12-69-747 0 0,-1 0-1 0 0,1 0 1 0 0,1 0-1 0 0,-1 0 0 0 0,1 0 1 0 0,1 0-1 0 0,-1-1 1 0 0,1 1-1 0 0,1 0 1 0 0,0-1-1 0 0,0 1 0 0 0,0-1 1 0 0,1 0-1 0 0,0 0 1 0 0,0 0-1 0 0,1-1 0 0 0,-1 0 1 0 0,8 7-1 0 0,-7-8-31 0 0,0-1 1 0 0,0 1-1 0 0,1-1 0 0 0,-1-1 0 0 0,1 1 0 0 0,0-1 1 0 0,0 0-1 0 0,1 0 0 0 0,-1-1 0 0 0,0 0 0 0 0,1 0 0 0 0,0 0 1 0 0,-1-1-1 0 0,1 0 0 0 0,0 0 0 0 0,0-1 0 0 0,-1 0 1 0 0,1 0-1 0 0,0-1 0 0 0,0 1 0 0 0,10-4 0 0 0,-12 3 30 0 0,1 0 0 0 0,-1 0-1 0 0,1-1 1 0 0,-1 0-1 0 0,0 0 1 0 0,0 0-1 0 0,0-1 1 0 0,0 1-1 0 0,0-1 1 0 0,-1 0 0 0 0,1-1-1 0 0,-1 1 1 0 0,0-1-1 0 0,0 0 1 0 0,0 0-1 0 0,0 0 1 0 0,5-9 0 0 0,-7 8-2 0 0,0 0 0 0 0,0 0 0 0 0,-1 0 0 0 0,0 0 0 0 0,0 0 1 0 0,0-1-1 0 0,-1 1 0 0 0,1 0 0 0 0,-1-1 0 0 0,-1 1 1 0 0,1 0-1 0 0,-1-1 0 0 0,1 1 0 0 0,-2 0 0 0 0,1 0 1 0 0,0 0-1 0 0,-1 0 0 0 0,-4-9 0 0 0,0 2 39 0 0,-1 0 1 0 0,0 0-1 0 0,-1 0 0 0 0,0 1 0 0 0,0 0 1 0 0,-1 1-1 0 0,-14-13 0 0 0,19 19-271 0 0,0 0 0 0 0,0 1 0 0 0,0-1 0 0 0,-1 1 0 0 0,1 0 0 0 0,-1 0 0 0 0,0 0 1 0 0,0 1-1 0 0,0 0 0 0 0,0 0 0 0 0,0 0 0 0 0,0 0 0 0 0,-1 1 0 0 0,1 0 0 0 0,0 0 0 0 0,-1 1 0 0 0,1-1 0 0 0,-1 1 0 0 0,1 0 0 0 0,-1 1 0 0 0,-7 0 0 0 0,7 3-1301 0 0,3 3-45 0 0</inkml:trace>
</inkml:ink>
</file>

<file path=ppt/ink/ink4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7.374"/>
    </inkml:context>
    <inkml:brush xml:id="br0">
      <inkml:brushProperty name="width" value="0.1" units="cm"/>
      <inkml:brushProperty name="height" value="0.1" units="cm"/>
      <inkml:brushProperty name="color" value="#008C3A"/>
    </inkml:brush>
  </inkml:definitions>
  <inkml:trace contextRef="#ctx0" brushRef="#br0">1 19 10591 0 0,'1'-4'9182'0'0,"6"-5"-7043"0"0,9 7-1563 0 0,0 0 0 0 0,0 1 0 0 0,0 0 0 0 0,0 1 0 0 0,0 1 0 0 0,1 1 0 0 0,21 5 0 0 0,-20-5-338 0 0,56 15 2 0 0,-50-10-705 0 0,49 6 1 0 0,-65-12-950 0 0,0-1 0 0 0,0 0 0 0 0,0-1 0 0 0,0 1 1 0 0,15-4-1 0 0,-6-2-6173 0 0</inkml:trace>
</inkml:ink>
</file>

<file path=ppt/ink/ink4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7.725"/>
    </inkml:context>
    <inkml:brush xml:id="br0">
      <inkml:brushProperty name="width" value="0.1" units="cm"/>
      <inkml:brushProperty name="height" value="0.1" units="cm"/>
      <inkml:brushProperty name="color" value="#008C3A"/>
    </inkml:brush>
  </inkml:definitions>
  <inkml:trace contextRef="#ctx0" brushRef="#br0">204 10 8287 0 0,'-27'-10'5540'0'0,"22"11"-5024"0"0,0-1-1 0 0,0 0 1 0 0,0 1-1 0 0,0 0 1 0 0,0 0 0 0 0,1 0-1 0 0,-1 1 1 0 0,1 0-1 0 0,-1-1 1 0 0,1 2-1 0 0,-1-1 1 0 0,1 0-1 0 0,0 1 1 0 0,0 0-1 0 0,-4 4 1 0 0,2-1-139 0 0,-1 0-1 0 0,2 1 1 0 0,-1 0 0 0 0,1 1 0 0 0,0-1-1 0 0,1 1 1 0 0,-7 14 0 0 0,0 10-86 0 0,1 0 0 0 0,1 0 0 0 0,-5 50 1 0 0,11-70 43 0 0,2 0-324 0 0,-1 0-1 0 0,1 1 1 0 0,1-1 0 0 0,0 0 0 0 0,1 0 0 0 0,0 0 0 0 0,1 0-1 0 0,4 13 1 0 0,13 24-3650 0 0,-15-43 1982 0 0</inkml:trace>
</inkml:ink>
</file>

<file path=ppt/ink/ink4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38.153"/>
    </inkml:context>
    <inkml:brush xml:id="br0">
      <inkml:brushProperty name="width" value="0.1" units="cm"/>
      <inkml:brushProperty name="height" value="0.1" units="cm"/>
      <inkml:brushProperty name="color" value="#008C3A"/>
    </inkml:brush>
  </inkml:definitions>
  <inkml:trace contextRef="#ctx0" brushRef="#br0">222 11 14111 0 0,'0'0'2616'0'0,"-19"-10"1935"0"0,15 12-4360 0 0,1 0 1 0 0,-1 0-1 0 0,1 1 0 0 0,0-1 1 0 0,-1 1-1 0 0,1 0 0 0 0,0 0 1 0 0,1 0-1 0 0,-1 0 0 0 0,1 1 1 0 0,-3 4-1 0 0,-24 45 456 0 0,23-39-421 0 0,-16 30 118 0 0,3-10-129 0 0,2 0 1 0 0,2 1-1 0 0,1 1 0 0 0,1 1 1 0 0,-13 68-1 0 0,26-104-203 0 0,-1 1-1 0 0,1 0 0 0 0,-1-1 1 0 0,1 1-1 0 0,0 0 1 0 0,0-1-1 0 0,0 1 1 0 0,0 0-1 0 0,0 0 0 0 0,0-1 1 0 0,0 1-1 0 0,0 0 1 0 0,1 0-1 0 0,-1-1 1 0 0,1 1-1 0 0,-1 0 0 0 0,1-1 1 0 0,0 1-1 0 0,0-1 1 0 0,0 1-1 0 0,0-1 1 0 0,0 1-1 0 0,0-1 1 0 0,0 0-1 0 0,0 1 0 0 0,0-1 1 0 0,1 0-1 0 0,-1 0 1 0 0,0 0-1 0 0,1 0 1 0 0,-1 0-1 0 0,1 0 0 0 0,-1 0 1 0 0,1 0-1 0 0,0-1 1 0 0,-1 1-1 0 0,1-1 1 0 0,0 1-1 0 0,-1-1 0 0 0,1 0 1 0 0,0 1-1 0 0,-1-1 1 0 0,1 0-1 0 0,0 0 1 0 0,0 0-1 0 0,-1-1 0 0 0,3 1 1 0 0,11-3 210 0 0,1 0 0 0 0,-2-1 0 0 0,1 0 0 0 0,23-11 0 0 0,-10 5-102 0 0,-13 5-74 0 0,0 1 0 0 0,0 1 0 0 0,1 0 0 0 0,-1 1 0 0 0,1 1 0 0 0,-1 0 0 0 0,1 1 1 0 0,20 3-1 0 0,-30-2-37 0 0,-1 0 0 0 0,1 0 0 0 0,0 0 0 0 0,-1 1 0 0 0,1 0 0 0 0,-1 0 0 0 0,0 0 0 0 0,1 1 0 0 0,-1 0 0 0 0,0 0 0 0 0,0 0 0 0 0,-1 0 0 0 0,1 1 0 0 0,-1 0 0 0 0,0 0 0 0 0,0 0 0 0 0,0 0 0 0 0,0 1 0 0 0,-1 0 0 0 0,0-1 0 0 0,0 1 0 0 0,0 0 0 0 0,0 1 0 0 0,-1-1 0 0 0,3 9 0 0 0,-4-10-2 0 0,-1 0-1 0 0,0 0 1 0 0,0 0-1 0 0,0 1 1 0 0,-1-1-1 0 0,1 0 1 0 0,-1 0-1 0 0,0 0 1 0 0,0 0 0 0 0,-1 0-1 0 0,1 0 1 0 0,-1-1-1 0 0,0 1 1 0 0,0 0-1 0 0,0-1 1 0 0,0 1-1 0 0,0-1 1 0 0,-1 0-1 0 0,0 0 1 0 0,0 0 0 0 0,1 0-1 0 0,-2 0 1 0 0,1 0-1 0 0,-4 2 1 0 0,-6 4 45 0 0,1 0 0 0 0,-1 0 1 0 0,0-1-1 0 0,-1-1 0 0 0,-18 7 0 0 0,15-8-78 0 0,0-2-1 0 0,-1 0 1 0 0,0-1-1 0 0,1-1 1 0 0,-1 0 0 0 0,0-2-1 0 0,0 0 1 0 0,0-1-1 0 0,0 0 1 0 0,0-2-1 0 0,1 0 1 0 0,-1-1-1 0 0,-32-12 1 0 0,39 10-1320 0 0,2 0-423 0 0</inkml:trace>
</inkml:ink>
</file>

<file path=ppt/ink/ink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54.220"/>
    </inkml:context>
    <inkml:brush xml:id="br0">
      <inkml:brushProperty name="width" value="0.1" units="cm"/>
      <inkml:brushProperty name="height" value="0.1" units="cm"/>
      <inkml:brushProperty name="color" value="#004F8B"/>
    </inkml:brush>
  </inkml:definitions>
  <inkml:trace contextRef="#ctx0" brushRef="#br0">40 1 6911 0 0,'-4'0'11100'0'0,"-11"7"-8824"0"0,11 0-2037 0 0,1 0 0 0 0,0 0 0 0 0,1 0-1 0 0,0 0 1 0 0,0 1 0 0 0,0-1 0 0 0,1 1 0 0 0,0-1-1 0 0,1 1 1 0 0,0 11 0 0 0,1 5 124 0 0,8 47-1 0 0,-5-45-337 0 0,23 98 376 0 0,-23-107-571 0 0,1-1 0 0 0,1 0 1 0 0,1 0-1 0 0,0 0 1 0 0,12 17-1 0 0,-16-28-1810 0 0</inkml:trace>
</inkml:ink>
</file>

<file path=ppt/ink/ink4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48.608"/>
    </inkml:context>
    <inkml:brush xml:id="br0">
      <inkml:brushProperty name="width" value="0.1" units="cm"/>
      <inkml:brushProperty name="height" value="0.1" units="cm"/>
      <inkml:brushProperty name="color" value="#008C3A"/>
    </inkml:brush>
  </inkml:definitions>
  <inkml:trace contextRef="#ctx0" brushRef="#br0">58 98 5983 0 0,'0'0'542'0'0,"-1"-14"629"0"0,0-16 9674 0 0,0 26-10354 0 0,0 0 0 0 0,0 1 0 0 0,-1-1 0 0 0,1 1 0 0 0,-1-1 0 0 0,0 1 0 0 0,0-1 0 0 0,0 1 0 0 0,0 0 0 0 0,-1 0 0 0 0,1 0 0 0 0,-1 0 0 0 0,0 1 0 0 0,-5-5 0 0 0,7 7-358 0 0,-14 46 822 0 0,11 42-918 0 0,4 1 0 0 0,20 167-1 0 0,-14-223-2 0 0,10-64 371 0 0,-10 4-229 0 0,-1 7-122 0 0,1-1 0 0 0,0 1 0 0 0,1 0 0 0 0,2 0 0 0 0,10-19 0 0 0,-17 35-54 0 0,1 0 0 0 0,-1 0 1 0 0,1 1-1 0 0,-1 0 0 0 0,1-1 0 0 0,0 1 0 0 0,0 0 0 0 0,1 0 0 0 0,-1 1 0 0 0,1-1 0 0 0,-1 1 1 0 0,1-1-1 0 0,0 1 0 0 0,0 0 0 0 0,0 1 0 0 0,0-1 0 0 0,0 1 0 0 0,0-1 0 0 0,1 1 1 0 0,-1 0-1 0 0,0 1 0 0 0,1-1 0 0 0,-1 1 0 0 0,0 0 0 0 0,1 0 0 0 0,-1 0 0 0 0,0 1 1 0 0,1 0-1 0 0,-1-1 0 0 0,0 2 0 0 0,5 0 0 0 0,-3 0 0 0 0,-1 1 0 0 0,0-1-1 0 0,0 1 1 0 0,0 0 0 0 0,0 0 0 0 0,0 0-1 0 0,-1 1 1 0 0,0 0 0 0 0,1 0 0 0 0,-1 0 0 0 0,-1 0-1 0 0,1 0 1 0 0,0 1 0 0 0,-1 0 0 0 0,0 0-1 0 0,0 0 1 0 0,-1 0 0 0 0,1 0 0 0 0,-1 0-1 0 0,0 1 1 0 0,-1-1 0 0 0,1 1 0 0 0,0 6-1 0 0,-1-6 5 0 0,0 1-1 0 0,0 0 1 0 0,-1-1-1 0 0,0 1 1 0 0,0-1-1 0 0,0 1 1 0 0,-1 0-1 0 0,0-1 1 0 0,0 1-1 0 0,-1-1 1 0 0,0 1-1 0 0,0-1 1 0 0,0 0-1 0 0,-1 0 1 0 0,0 0-1 0 0,0 0 1 0 0,-1-1-1 0 0,1 1 1 0 0,-9 8-1 0 0,2-5 13 0 0,0 0 0 0 0,0-1 0 0 0,-1-1 0 0 0,0 1 0 0 0,-1-2 0 0 0,0 1 0 0 0,0-2 0 0 0,0 0 0 0 0,-1 0 0 0 0,1-1 0 0 0,-1-1 0 0 0,0 0 0 0 0,0 0 0 0 0,0-1 0 0 0,-1-1 0 0 0,-17-1 95 0 0,45-15-6553 0 0,-6 7 4637 0 0</inkml:trace>
</inkml:ink>
</file>

<file path=ppt/ink/ink4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48.959"/>
    </inkml:context>
    <inkml:brush xml:id="br0">
      <inkml:brushProperty name="width" value="0.1" units="cm"/>
      <inkml:brushProperty name="height" value="0.1" units="cm"/>
      <inkml:brushProperty name="color" value="#008C3A"/>
    </inkml:brush>
  </inkml:definitions>
  <inkml:trace contextRef="#ctx0" brushRef="#br0">1 34 4143 0 0,'1'-4'14029'0'0,"5"-12"-10442"0"0,-2 14-3317 0 0,-1 0 1 0 0,1 0-1 0 0,0 1 0 0 0,-1-1 0 0 0,1 1 0 0 0,0 0 1 0 0,0 0-1 0 0,-1 1 0 0 0,1-1 0 0 0,0 1 0 0 0,0 0 1 0 0,0 0-1 0 0,7 1 0 0 0,54 12-1082 0 0,-46-8-784 0 0,-9-4 165 0 0</inkml:trace>
</inkml:ink>
</file>

<file path=ppt/ink/ink4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49.293"/>
    </inkml:context>
    <inkml:brush xml:id="br0">
      <inkml:brushProperty name="width" value="0.1" units="cm"/>
      <inkml:brushProperty name="height" value="0.1" units="cm"/>
      <inkml:brushProperty name="color" value="#008C3A"/>
    </inkml:brush>
  </inkml:definitions>
  <inkml:trace contextRef="#ctx0" brushRef="#br0">13 44 12895 0 0,'0'0'1376'0'0,"-1"-6"-1376"0"0,-2-1 0 0 0,-2-2 1296 0 0,2 1 208 0 0,3 3 48 0 0,2 2 8 0 0,4-1-728 0 0,3 4-136 0 0,5 1-32 0 0,0 0-8 0 0,1-1-536 0 0,0-2-120 0 0,0 1 0 0 0</inkml:trace>
</inkml:ink>
</file>

<file path=ppt/ink/ink4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0.924"/>
    </inkml:context>
    <inkml:brush xml:id="br0">
      <inkml:brushProperty name="width" value="0.1" units="cm"/>
      <inkml:brushProperty name="height" value="0.1" units="cm"/>
      <inkml:brushProperty name="color" value="#008C3A"/>
    </inkml:brush>
  </inkml:definitions>
  <inkml:trace contextRef="#ctx0" brushRef="#br0">24 49 13391 0 0,'0'0'612'0'0,"8"9"200"0"0,-4-3-585 0 0,-3-48 6186 0 0,-2 20-2579 0 0,0 52-2056 0 0,-2 14-1698 0 0,-9 28-43 0 0,5-31-67 0 0,1 1 0 0 0,0 83 0 0 0,6-102-178 0 0,6 57 405 0 0,-6-76-221 0 0,1 1-1 0 0,0-1 0 0 0,0 0 0 0 0,0 0 1 0 0,0 0-1 0 0,1 0 0 0 0,-1 0 0 0 0,1 0 1 0 0,0 0-1 0 0,0-1 0 0 0,1 1 1 0 0,-1-1-1 0 0,1 1 0 0 0,5 4 0 0 0,-8-8-30 0 0,0 0 0 0 0,1 1-1 0 0,-1-1 1 0 0,0 0 0 0 0,1 0-1 0 0,-1 0 1 0 0,1 0 0 0 0,-1 0-1 0 0,0 0 1 0 0,1 0 0 0 0,-1 1-1 0 0,1-1 1 0 0,-1 0-1 0 0,1-1 1 0 0,-1 1 0 0 0,0 0-1 0 0,1 0 1 0 0,-1 0 0 0 0,1 0-1 0 0,-1 0 1 0 0,0 0 0 0 0,1 0-1 0 0,-1-1 1 0 0,1 1 0 0 0,-1 0-1 0 0,0 0 1 0 0,1 0 0 0 0,-1-1-1 0 0,0 1 1 0 0,1 0 0 0 0,-1-1-1 0 0,0 1 1 0 0,0 0-1 0 0,1-1 1 0 0,-1 1 0 0 0,0 0-1 0 0,0-1 1 0 0,1 1 0 0 0,-1 0-1 0 0,0-1 1 0 0,0 0 0 0 0,9-20-5294 0 0,-2-1-3883 0 0</inkml:trace>
</inkml:ink>
</file>

<file path=ppt/ink/ink4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1.329"/>
    </inkml:context>
    <inkml:brush xml:id="br0">
      <inkml:brushProperty name="width" value="0.1" units="cm"/>
      <inkml:brushProperty name="height" value="0.1" units="cm"/>
      <inkml:brushProperty name="color" value="#008C3A"/>
    </inkml:brush>
  </inkml:definitions>
  <inkml:trace contextRef="#ctx0" brushRef="#br0">92 1 7831 0 0,'0'0'8736'0'0,"-12"19"-3380"0"0,-14 46-3547 0 0,12-33-1028 0 0,-17 64 0 0 0,28-82-704 0 0,1-1-1 0 0,0 0 0 0 0,1 0 0 0 0,1 1 0 0 0,0-1 0 0 0,1 1 0 0 0,0-1 0 0 0,5 21 0 0 0,-2-19-76 0 0,1 1-1 0 0,0-1 0 0 0,1 0 1 0 0,1 0-1 0 0,0-1 0 0 0,1 0 1 0 0,20 26-1 0 0,-23-33-10 0 0,1 0 0 0 0,0-1 0 0 0,0 1 0 0 0,0-1 0 0 0,1-1 0 0 0,0 1 0 0 0,1-1 0 0 0,-1-1-1 0 0,1 1 1 0 0,0-1 0 0 0,0 0 0 0 0,0-1 0 0 0,0 0 0 0 0,1 0 0 0 0,-1-1 0 0 0,10 2 0 0 0,-16-4 24 0 0,0 1 0 0 0,0-1-1 0 0,0 0 1 0 0,0 1 0 0 0,1-1 0 0 0,-1 0 0 0 0,0-1 0 0 0,0 1 0 0 0,0 0-1 0 0,0 0 1 0 0,1-1 0 0 0,-1 1 0 0 0,0-1 0 0 0,0 0 0 0 0,0 0 0 0 0,0 0-1 0 0,0 0 1 0 0,0 0 0 0 0,-1 0 0 0 0,1 0 0 0 0,0 0 0 0 0,0-1 0 0 0,-1 1-1 0 0,1-1 1 0 0,-1 0 0 0 0,1 1 0 0 0,-1-1 0 0 0,0 0 0 0 0,0 0 0 0 0,0 1 0 0 0,0-1-1 0 0,0 0 1 0 0,0 0 0 0 0,0 0 0 0 0,0-1 0 0 0,-1 1 0 0 0,1 0 0 0 0,-1 0-1 0 0,0 0 1 0 0,0 0 0 0 0,1 0 0 0 0,-1-1 0 0 0,-1-2 0 0 0,1-2 32 0 0,-1 1 1 0 0,0-1-1 0 0,0 0 1 0 0,-1 1-1 0 0,0-1 1 0 0,0 1-1 0 0,0-1 1 0 0,-1 1-1 0 0,0 0 1 0 0,0 0-1 0 0,0 0 0 0 0,-1 1 1 0 0,-4-6-1 0 0,1 4-37 0 0,0 1 0 0 0,1 1-1 0 0,-2-1 1 0 0,1 1-1 0 0,-1 0 1 0 0,1 1-1 0 0,-1 0 1 0 0,-1 0-1 0 0,1 1 1 0 0,0 0 0 0 0,-1 0-1 0 0,0 1 1 0 0,1 0-1 0 0,-1 1 1 0 0,0 0-1 0 0,0 0 1 0 0,0 1-1 0 0,0 0 1 0 0,0 0 0 0 0,-11 3-1 0 0,19-3-106 0 0,21-4-5798 0 0</inkml:trace>
</inkml:ink>
</file>

<file path=ppt/ink/ink4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1.953"/>
    </inkml:context>
    <inkml:brush xml:id="br0">
      <inkml:brushProperty name="width" value="0.1" units="cm"/>
      <inkml:brushProperty name="height" value="0.1" units="cm"/>
      <inkml:brushProperty name="color" value="#008C3A"/>
    </inkml:brush>
  </inkml:definitions>
  <inkml:trace contextRef="#ctx0" brushRef="#br0">1 144 5527 0 0,'1'-11'9510'0'0,"5"-14"-5581"0"0,2 7-2439 0 0,-6 13-1254 0 0,0 0-1 0 0,0 0 0 0 0,0 1 0 0 0,1-1 0 0 0,-1 0 0 0 0,1 1 0 0 0,0 0 0 0 0,1-1 0 0 0,-1 1 1 0 0,1 0-1 0 0,-1 1 0 0 0,1-1 0 0 0,1 1 0 0 0,-1 0 0 0 0,0 0 0 0 0,1 0 0 0 0,-1 0 0 0 0,1 1 1 0 0,0 0-1 0 0,6-3 0 0 0,-6 4-194 0 0,-1-1-1 0 0,1 1 1 0 0,0 0 0 0 0,-1 0 0 0 0,1 0-1 0 0,0 0 1 0 0,0 1 0 0 0,0 0 0 0 0,-1 0 0 0 0,1 0-1 0 0,0 1 1 0 0,0-1 0 0 0,0 1 0 0 0,-1 0-1 0 0,1 1 1 0 0,0-1 0 0 0,-1 1 0 0 0,0 0 0 0 0,1 0-1 0 0,-1 0 1 0 0,0 1 0 0 0,0-1 0 0 0,0 1-1 0 0,0 0 1 0 0,0 0 0 0 0,-1 1 0 0 0,1-1 0 0 0,-1 1-1 0 0,0-1 1 0 0,0 1 0 0 0,-1 0 0 0 0,1 0-1 0 0,-1 1 1 0 0,1-1 0 0 0,-1 0 0 0 0,-1 1 0 0 0,1-1-1 0 0,-1 1 1 0 0,0 0 0 0 0,0 0 0 0 0,0-1-1 0 0,0 1 1 0 0,-1 0 0 0 0,0 0 0 0 0,0 0 0 0 0,0-1-1 0 0,-2 10 1 0 0,-3 30-205 0 0,-3 0 0 0 0,-17 60 0 0 0,20-89 119 0 0,0 0 1 0 0,-1 0-1 0 0,0-1 0 0 0,-2 0 0 0 0,1 0 1 0 0,-2 0-1 0 0,0-1 0 0 0,0 0 1 0 0,-1-1-1 0 0,-15 15 0 0 0,20-24 57 0 0,5-2 112 0 0,82-6 413 0 0,-56 3-430 0 0,1 1 0 0 0,0 0 0 0 0,41 6 0 0 0,-45 6-63 0 0,-22-10-172 0 0,0 0 0 0 0,1 0 0 0 0,-1-1-1 0 0,1 1 1 0 0,-1 0 0 0 0,1 0-1 0 0,-1-1 1 0 0,1 1 0 0 0,-1 0 0 0 0,1-1-1 0 0,-1 0 1 0 0,1 1 0 0 0,0-1-1 0 0,-1 0 1 0 0,1 0 0 0 0,0 0 0 0 0,-1 0-1 0 0,1 0 1 0 0,0 0 0 0 0,-1-1-1 0 0,1 1 1 0 0,2-1 0 0 0,6-5-1435 0 0</inkml:trace>
</inkml:ink>
</file>

<file path=ppt/ink/ink4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2.334"/>
    </inkml:context>
    <inkml:brush xml:id="br0">
      <inkml:brushProperty name="width" value="0.1" units="cm"/>
      <inkml:brushProperty name="height" value="0.1" units="cm"/>
      <inkml:brushProperty name="color" value="#008C3A"/>
    </inkml:brush>
  </inkml:definitions>
  <inkml:trace contextRef="#ctx0" brushRef="#br0">126 58 8287 0 0,'-6'-20'-1013'0'0,"-9"-5"5637"0"0,14 24-4260 0 0,-1-1 0 0 0,1 1 0 0 0,0 0 0 0 0,-1 0 0 0 0,1 0 0 0 0,-1 0-1 0 0,0 1 1 0 0,1-1 0 0 0,-1 0 0 0 0,0 1 0 0 0,1-1 0 0 0,-1 1 0 0 0,0 0 0 0 0,0-1 0 0 0,0 1-1 0 0,1 0 1 0 0,-1 0 0 0 0,0 0 0 0 0,0 0 0 0 0,0 0 0 0 0,1 1 0 0 0,-1-1 0 0 0,0 0 0 0 0,0 1-1 0 0,1 0 1 0 0,-4 1 0 0 0,3-1-295 0 0,0 0-1 0 0,0 0 1 0 0,0 0-1 0 0,0 0 1 0 0,0 1-1 0 0,1-1 1 0 0,-1 1 0 0 0,0 0-1 0 0,1-1 1 0 0,-1 1-1 0 0,1 0 1 0 0,-1 0-1 0 0,1 0 1 0 0,0 0-1 0 0,0 0 1 0 0,0 0-1 0 0,0 0 1 0 0,0 1-1 0 0,1-1 1 0 0,-1 0 0 0 0,1 0-1 0 0,-1 1 1 0 0,1-1-1 0 0,0 0 1 0 0,0 1-1 0 0,0-1 1 0 0,0 0-1 0 0,0 1 1 0 0,0-1-1 0 0,1 3 1 0 0,0-1-42 0 0,0 1 0 0 0,0 0 0 0 0,0-1-1 0 0,0 1 1 0 0,1-1 0 0 0,0 1 0 0 0,0-1 0 0 0,0 0 0 0 0,0 0 0 0 0,1 0 0 0 0,-1 0 0 0 0,1 0-1 0 0,0-1 1 0 0,5 5 0 0 0,0-2 43 0 0,1 0-1 0 0,1-1 1 0 0,-1 0-1 0 0,1 0 1 0 0,0-1 0 0 0,0-1-1 0 0,0 1 1 0 0,12 1-1 0 0,-19-4-17 0 0,1 0 0 0 0,-1 0-1 0 0,1-1 1 0 0,0 1-1 0 0,-1-1 1 0 0,1 0-1 0 0,0 0 1 0 0,-1 0 0 0 0,1 0-1 0 0,0 0 1 0 0,-1-1-1 0 0,1 0 1 0 0,-1 0-1 0 0,1 0 1 0 0,-1 0 0 0 0,1 0-1 0 0,-1-1 1 0 0,0 0-1 0 0,1 1 1 0 0,-1-1-1 0 0,0 0 1 0 0,0-1 0 0 0,-1 1-1 0 0,1-1 1 0 0,0 1-1 0 0,3-5 1 0 0,-5 5-4 0 0,-1 1 1 0 0,1 0-1 0 0,-1 0 1 0 0,1 0-1 0 0,-1 0 1 0 0,0 0-1 0 0,1 0 1 0 0,-1-1-1 0 0,0 1 1 0 0,0 0-1 0 0,0 0 1 0 0,0 0 0 0 0,0-1-1 0 0,0 1 1 0 0,0 0-1 0 0,0 0 1 0 0,-1 0-1 0 0,1 0 1 0 0,0-1-1 0 0,-1 1 1 0 0,1 0-1 0 0,-1 0 1 0 0,0-2-1 0 0,-25-22 790 0 0,16 19-714 0 0,-1 0 0 0 0,0 0-1 0 0,-20-6 1 0 0,21 9-117 0 0,-1 0 0 0 0,0 1-1 0 0,0 1 1 0 0,0 0 0 0 0,0 0 0 0 0,-21 3-1 0 0,-17-2-389 0 0,48 0 204 0 0,0 0 0 0 0,0 0 0 0 0,0 0 0 0 0,0 0 1 0 0,0 0-1 0 0,0 0 0 0 0,0 0 0 0 0,0-1 0 0 0,0 1 0 0 0,0 0 0 0 0,0-1 0 0 0,0 1 0 0 0,0-1 0 0 0,0 1 1 0 0,0-1-1 0 0,-1 0 0 0 0,2-4-1636 0 0</inkml:trace>
</inkml:ink>
</file>

<file path=ppt/ink/ink4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3.188"/>
    </inkml:context>
    <inkml:brush xml:id="br0">
      <inkml:brushProperty name="width" value="0.1" units="cm"/>
      <inkml:brushProperty name="height" value="0.1" units="cm"/>
      <inkml:brushProperty name="color" value="#008C3A"/>
    </inkml:brush>
  </inkml:definitions>
  <inkml:trace contextRef="#ctx0" brushRef="#br0">170 120 1839 0 0,'-69'10'2618'0'0,"44"-6"3651"0"0,-50 3 1220 0 0,77-8-7177 0 0,1-1-1 0 0,-1 1 1 0 0,1 0-1 0 0,-1 0 1 0 0,1 1 0 0 0,0-1-1 0 0,-1 0 1 0 0,1 1-1 0 0,0 0 1 0 0,0-1-1 0 0,2 1 1 0 0,409-9 1876 0 0,43 10-1483 0 0,118-6 107 0 0,-201-2-504 0 0,842-39 234 0 0,-1014 35-516 0 0,148-11-6 0 0,253-11 24 0 0,-582 34-143 0 0,1 0 0 0 0,0 1 0 0 0,-1 1 0 0 0,0 1 0 0 0,30 9-1 0 0,-50-13 26 0 0,-1 0-1 0 0,1 0 1 0 0,-1 0-1 0 0,0 0 0 0 0,1 0 1 0 0,-1 0-1 0 0,1 0 0 0 0,-1 0 1 0 0,1 0-1 0 0,-1 0 1 0 0,1 0-1 0 0,-1 0 0 0 0,0 0 1 0 0,1 0-1 0 0,-1-1 0 0 0,1 1 1 0 0,-1 0-1 0 0,0 0 0 0 0,1 0 1 0 0,-1-1-1 0 0,1 1 1 0 0,-1 0-1 0 0,0 0 0 0 0,1-1 1 0 0,-1 1-1 0 0,0 0 0 0 0,0-1 1 0 0,1 1-1 0 0,-1-1 1 0 0,0 1-1 0 0,0 0 0 0 0,0-1 1 0 0,1 1-1 0 0,-1-1 0 0 0,0 1 1 0 0,0 0-1 0 0,0-1 0 0 0,0 0 1 0 0</inkml:trace>
</inkml:ink>
</file>

<file path=ppt/ink/ink4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6:54.420"/>
    </inkml:context>
    <inkml:brush xml:id="br0">
      <inkml:brushProperty name="width" value="0.1" units="cm"/>
      <inkml:brushProperty name="height" value="0.1" units="cm"/>
      <inkml:brushProperty name="color" value="#008C3A"/>
    </inkml:brush>
  </inkml:definitions>
  <inkml:trace contextRef="#ctx0" brushRef="#br0">231 142 4143 0 0,'9'-38'1983'0'0,"-2"21"1903"0"0,3-12 4731 0 0,-10 28-8536 0 0,0 0 0 0 0,0 0 0 0 0,0 0 0 0 0,-1 1 0 0 0,1-1 0 0 0,0 0 0 0 0,-1 0 0 0 0,1 0 0 0 0,-1 1 0 0 0,1-1 0 0 0,-1 0 0 0 0,1 0 1 0 0,-1 1-1 0 0,1-1 0 0 0,-1 0 0 0 0,0 1 0 0 0,1-1 0 0 0,-1 1 0 0 0,0-1 0 0 0,0 1 0 0 0,1-1 0 0 0,-1 1 0 0 0,0 0 0 0 0,0-1 0 0 0,0 1 1 0 0,0 0-1 0 0,1-1 0 0 0,-1 1 0 0 0,0 0 0 0 0,0 0 0 0 0,0 0 0 0 0,0 0 0 0 0,0 0 0 0 0,0 0 0 0 0,0 0 0 0 0,1 0 0 0 0,-1 0 0 0 0,0 1 1 0 0,0-1-1 0 0,0 0 0 0 0,0 0 0 0 0,0 1 0 0 0,1-1 0 0 0,-1 1 0 0 0,0-1 0 0 0,0 1 0 0 0,1-1 0 0 0,-1 1 0 0 0,0-1 0 0 0,0 1 0 0 0,1 0 0 0 0,-1-1 1 0 0,1 1-1 0 0,-1 0 0 0 0,1-1 0 0 0,-2 3 0 0 0,-9 17 28 0 0,0 1 0 0 0,1 1 0 0 0,2 0 0 0 0,0 0 0 0 0,1 1 0 0 0,-5 30 1 0 0,-9 27 35 0 0,-13 34-91 0 0,5 2 1 0 0,6 1-1 0 0,4 1 0 0 0,6 0 1 0 0,5 1-1 0 0,5 0 0 0 0,13 126 1 0 0,-9-240-46 0 0,0 0 0 0 0,0 0 0 0 0,0 0 0 0 0,0 0 0 0 0,1-1 0 0 0,0 1 1 0 0,0 0-1 0 0,0-1 0 0 0,1 0 0 0 0,-1 1 0 0 0,1-1 0 0 0,0 0 0 0 0,0 0 0 0 0,1-1 1 0 0,-1 1-1 0 0,1-1 0 0 0,0 0 0 0 0,-1 0 0 0 0,1 0 0 0 0,1 0 0 0 0,7 4 0 0 0,5 0 82 0 0,1 0-1 0 0,-1-1 1 0 0,1-1-1 0 0,24 4 1 0 0,-15-3 249 0 0,31 4-372 0 0,1-2 0 0 0,96 0 0 0 0,-66-5 229 0 0,709 5 420 0 0,0-37-522 0 0,119-2 184 0 0,-154 33-287 0 0,-220 2 72 0 0,-538-4-55 0 0,0-1-1 0 0,1 1 1 0 0,-1-1 0 0 0,0 0-1 0 0,0 0 1 0 0,0-1 0 0 0,0 0-1 0 0,-1 0 1 0 0,1 0 0 0 0,0 0-1 0 0,-1-1 1 0 0,1 1 0 0 0,-1-1-1 0 0,0 0 1 0 0,0 0-1 0 0,0-1 1 0 0,0 0 0 0 0,-1 1-1 0 0,0-1 1 0 0,1 0 0 0 0,-1 0-1 0 0,0-1 1 0 0,-1 1 0 0 0,1-1-1 0 0,-1 1 1 0 0,2-7 0 0 0,4-11 43 0 0,-1 0 1 0 0,-1 0 0 0 0,-1 0 0 0 0,3-32-1 0 0,-5 35 3 0 0,15-176 416 0 0,-7-249 1 0 0,-9 172-192 0 0,1 191-187 0 0,1 23 104 0 0,-3 0 0 0 0,-9-80 0 0 0,7 128-101 0 0,5 14-334 0 0,10 10-1854 0 0,-5-8 795 0 0</inkml:trace>
</inkml:ink>
</file>

<file path=ppt/ink/ink4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00.584"/>
    </inkml:context>
    <inkml:brush xml:id="br0">
      <inkml:brushProperty name="width" value="0.1" units="cm"/>
      <inkml:brushProperty name="height" value="0.1" units="cm"/>
      <inkml:brushProperty name="color" value="#004F8B"/>
    </inkml:brush>
  </inkml:definitions>
  <inkml:trace contextRef="#ctx0" brushRef="#br0">261 90 4143 0 0,'11'-28'15512'0'0,"-10"27"-15377"0"0,0-1-1 0 0,-1 1 1 0 0,1 0-1 0 0,-1 0 1 0 0,1-1-1 0 0,-1 1 1 0 0,1-1-1 0 0,-1 1 1 0 0,0 0-1 0 0,0-1 1 0 0,0 1-1 0 0,1-1 1 0 0,-2 1-1 0 0,1 0 1 0 0,0-1-1 0 0,0 1 1 0 0,0-1-1 0 0,-1 1 1 0 0,1 0-1 0 0,0-1 1 0 0,-1 1-1 0 0,1 0 1 0 0,-1-1-1 0 0,-1-1 1 0 0,0 1-42 0 0,0 0 1 0 0,0 0-1 0 0,0 0 1 0 0,0 1-1 0 0,0-1 1 0 0,-1 1-1 0 0,1-1 1 0 0,0 1-1 0 0,-1 0 1 0 0,1 0-1 0 0,-1 0 1 0 0,-3-1-1 0 0,-1 1-40 0 0,0-1 0 0 0,0 1-1 0 0,0 0 1 0 0,-1 1-1 0 0,1-1 1 0 0,0 1-1 0 0,0 1 1 0 0,0 0 0 0 0,-10 1-1 0 0,7 3-36 0 0,0 0 0 0 0,1 0 0 0 0,-1 1 0 0 0,1 0 0 0 0,0 0 0 0 0,1 1 0 0 0,0 0 0 0 0,0 1 0 0 0,0 0 0 0 0,1 0 0 0 0,0 1-1 0 0,0 0 1 0 0,1 0 0 0 0,1 0 0 0 0,-9 20 0 0 0,10-23-2 0 0,1 1 0 0 0,0 0-1 0 0,0 0 1 0 0,1 0 0 0 0,0 1-1 0 0,0-1 1 0 0,0 0 0 0 0,1 1 0 0 0,1-1-1 0 0,-1 1 1 0 0,1-1 0 0 0,0 1-1 0 0,1-1 1 0 0,0 1 0 0 0,0-1-1 0 0,0 1 1 0 0,1-1 0 0 0,0 0 0 0 0,1 1-1 0 0,0-1 1 0 0,0-1 0 0 0,0 1-1 0 0,8 11 1 0 0,-7-13-10 0 0,1-1 0 0 0,-1 0 0 0 0,1 0 0 0 0,0 0 0 0 0,0 0 0 0 0,0-1 0 0 0,1 0-1 0 0,-1 0 1 0 0,1 0 0 0 0,0-1 0 0 0,0 1 0 0 0,0-2 0 0 0,0 1 0 0 0,0-1 0 0 0,0 1 0 0 0,0-2 0 0 0,1 1 0 0 0,-1-1 0 0 0,0 0-1 0 0,0 0 1 0 0,1 0 0 0 0,-1-1 0 0 0,12-3 0 0 0,-9 2 19 0 0,0-1-1 0 0,-1 0 0 0 0,1 0 1 0 0,-1-1-1 0 0,1 0 1 0 0,-1 0-1 0 0,0-1 1 0 0,-1 0-1 0 0,1-1 1 0 0,-1 1-1 0 0,0-2 1 0 0,-1 1-1 0 0,1-1 1 0 0,-1 1-1 0 0,8-14 0 0 0,4-22 25 0 0,-8 18 60 0 0,-8 21 154 0 0,-2 11 223 0 0,-2 7-421 0 0,1 1-1 0 0,0 0 0 0 0,1 0 1 0 0,0 0-1 0 0,6 32 1 0 0,-4-43-124 0 0,0 1 0 0 0,0-1 0 0 0,0 0-1 0 0,0 1 1 0 0,1-1 0 0 0,0 0 0 0 0,0 0 0 0 0,0-1 0 0 0,1 1 0 0 0,0-1 0 0 0,0 1 0 0 0,0-1 0 0 0,0 0 0 0 0,0-1 0 0 0,1 1 0 0 0,0-1 0 0 0,0 0 0 0 0,0 0-1 0 0,10 4 1 0 0,3 0-6177 0 0</inkml:trace>
</inkml:ink>
</file>

<file path=ppt/ink/ink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54.575"/>
    </inkml:context>
    <inkml:brush xml:id="br0">
      <inkml:brushProperty name="width" value="0.1" units="cm"/>
      <inkml:brushProperty name="height" value="0.1" units="cm"/>
      <inkml:brushProperty name="color" value="#004F8B"/>
    </inkml:brush>
  </inkml:definitions>
  <inkml:trace contextRef="#ctx0" brushRef="#br0">13 114 10015 0 0,'-11'21'1088'0'0,"9"-12"722"0"0,15 0 2220 0 0,-5-9-3661 0 0,-1 0-1 0 0,0-1 1 0 0,0 0 0 0 0,0-1-1 0 0,0 0 1 0 0,0 0-1 0 0,0 0 1 0 0,12-6 0 0 0,56-34 1252 0 0,-28 15-867 0 0,-27 16-483 0 0,1 1 0 0 0,1 1 0 0 0,0 2 0 0 0,0 0 0 0 0,0 1 0 0 0,1 1 0 0 0,-1 1 0 0 0,47-2-1 0 0,-50 6-227 0 0,0 1-1 0 0,0 2 0 0 0,-1 0 0 0 0,1 0 0 0 0,-1 2 0 0 0,1 0 1 0 0,-2 1-1 0 0,1 1 0 0 0,-1 1 0 0 0,0 0 0 0 0,23 16 0 0 0,58 45-467 0 0,-59-36-3737 0 0</inkml:trace>
</inkml:ink>
</file>

<file path=ppt/ink/ink4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3.307"/>
    </inkml:context>
    <inkml:brush xml:id="br0">
      <inkml:brushProperty name="width" value="0.1" units="cm"/>
      <inkml:brushProperty name="height" value="0.1" units="cm"/>
      <inkml:brushProperty name="color" value="#004F8B"/>
    </inkml:brush>
  </inkml:definitions>
  <inkml:trace contextRef="#ctx0" brushRef="#br0">1 24 7367 0 0,'6'0'9447'0'0,"24"0"-7455"0"0,53-10 1739 0 0,-39 4-2749 0 0,48-1 0 0 0,-78 7-2636 0 0,1 1 0 0 0,-1 0-1 0 0,1 1 1 0 0,14 4 0 0 0</inkml:trace>
</inkml:ink>
</file>

<file path=ppt/ink/ink4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3.650"/>
    </inkml:context>
    <inkml:brush xml:id="br0">
      <inkml:brushProperty name="width" value="0.1" units="cm"/>
      <inkml:brushProperty name="height" value="0.1" units="cm"/>
      <inkml:brushProperty name="color" value="#004F8B"/>
    </inkml:brush>
  </inkml:definitions>
  <inkml:trace contextRef="#ctx0" brushRef="#br0">0 0 8751 0 0,'2'3'306'0'0,"0"-1"0"0"0,0 1-1 0 0,0-1 1 0 0,1 1 0 0 0,-1-1-1 0 0,0 0 1 0 0,1 0 0 0 0,0 0 0 0 0,-1 0-1 0 0,1-1 1 0 0,0 1 0 0 0,0-1-1 0 0,0 0 1 0 0,0 1 0 0 0,0-1-1 0 0,0-1 1 0 0,7 2 0 0 0,65 6 4926 0 0,-39-5-4400 0 0,-26-2-962 0 0,20 3 825 0 0,-11-3-6535 0 0</inkml:trace>
</inkml:ink>
</file>

<file path=ppt/ink/ink4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4.002"/>
    </inkml:context>
    <inkml:brush xml:id="br0">
      <inkml:brushProperty name="width" value="0.1" units="cm"/>
      <inkml:brushProperty name="height" value="0.1" units="cm"/>
      <inkml:brushProperty name="color" value="#004F8B"/>
    </inkml:brush>
  </inkml:definitions>
  <inkml:trace contextRef="#ctx0" brushRef="#br0">25 1 8287 0 0,'0'0'382'0'0,"20"21"6415"0"0,-25-11-5774 0 0,0 0-1 0 0,1 1 1 0 0,0-1-1 0 0,1 1 1 0 0,-2 13 0 0 0,0 10-214 0 0,-1 56 0 0 0,2-19 146 0 0,1-45-734 0 0,2 49 0 0 0,2-67-293 0 0,-1 0 0 0 0,2 0 0 0 0,-1 0-1 0 0,1 0 1 0 0,0 0 0 0 0,1-1 0 0 0,0 1 0 0 0,0-1-1 0 0,1 1 1 0 0,5 8 0 0 0,7-4-3270 0 0,-10-10 1644 0 0</inkml:trace>
</inkml:ink>
</file>

<file path=ppt/ink/ink4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4.352"/>
    </inkml:context>
    <inkml:brush xml:id="br0">
      <inkml:brushProperty name="width" value="0.1" units="cm"/>
      <inkml:brushProperty name="height" value="0.1" units="cm"/>
      <inkml:brushProperty name="color" value="#004F8B"/>
    </inkml:brush>
  </inkml:definitions>
  <inkml:trace contextRef="#ctx0" brushRef="#br0">41 1 11055 0 0,'0'0'852'0'0,"3"2"-686"0"0,-1 1 0 0 0,1-1-1 0 0,-1 1 1 0 0,0-1-1 0 0,0 1 1 0 0,0 0 0 0 0,-1 0-1 0 0,3 4 1 0 0,-6-3 266 0 0,1 0-1 0 0,-1 1 1 0 0,0-1-1 0 0,0 0 1 0 0,-1-1-1 0 0,1 1 1 0 0,-5 6 0 0 0,-12 20 1212 0 0,14-19-1295 0 0,1 1 0 0 0,1-1 0 0 0,0 1 0 0 0,0 0 0 0 0,2 0 0 0 0,-1 0 0 0 0,1 1-1 0 0,1-1 1 0 0,0 0 0 0 0,1 0 0 0 0,0 1 0 0 0,1-1 0 0 0,1 0 0 0 0,3 13 0 0 0,-4-19-304 0 0,1 1 0 0 0,0-1-1 0 0,0 0 1 0 0,0 0 0 0 0,0 0 0 0 0,1-1 0 0 0,0 1 0 0 0,0-1 0 0 0,1 0 0 0 0,-1 0 0 0 0,1-1-1 0 0,0 1 1 0 0,0-1 0 0 0,1 0 0 0 0,-1 0 0 0 0,1-1 0 0 0,0 0 0 0 0,0 0 0 0 0,0 0 0 0 0,0-1 0 0 0,1 1-1 0 0,-1-1 1 0 0,1-1 0 0 0,-1 0 0 0 0,1 0 0 0 0,0 0 0 0 0,9 0 0 0 0,-7-1-14 0 0,0 0 0 0 0,0-1 0 0 0,-1 0 1 0 0,1 0-1 0 0,0-1 0 0 0,0 0 0 0 0,-1 0 0 0 0,1-1 0 0 0,-1 0 1 0 0,0-1-1 0 0,0 0 0 0 0,0 0 0 0 0,0-1 0 0 0,-1 0 1 0 0,12-10-1 0 0,-14 11-5 0 0,-2 0 0 0 0,1 0 0 0 0,0-1 1 0 0,-1 1-1 0 0,0-1 0 0 0,0 0 0 0 0,0 0 1 0 0,-1 0-1 0 0,1 0 0 0 0,-1-1 0 0 0,-1 1 1 0 0,1-1-1 0 0,-1 1 0 0 0,0-1 0 0 0,0 1 1 0 0,0-1-1 0 0,-1 0 0 0 0,0 0 0 0 0,0 1 1 0 0,-1-1-1 0 0,1 0 0 0 0,-1 1 0 0 0,0-1 1 0 0,-1 1-1 0 0,-2-7 0 0 0,2 3 15 0 0,-1 0 1 0 0,-1 1-1 0 0,0 0 0 0 0,0 0 1 0 0,0 0-1 0 0,-1 0 0 0 0,0 1 1 0 0,-1 0-1 0 0,0 0 0 0 0,0 0 1 0 0,0 0-1 0 0,-1 1 0 0 0,0 0 0 0 0,-13-8 1 0 0,9 8-87 0 0,-1 1-1 0 0,0 0 1 0 0,-1 0 0 0 0,1 1 0 0 0,-1 1 0 0 0,0 0 0 0 0,0 1-1 0 0,0 0 1 0 0,-19 0 0 0 0,-59 2-3722 0 0</inkml:trace>
</inkml:ink>
</file>

<file path=ppt/ink/ink4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5.034"/>
    </inkml:context>
    <inkml:brush xml:id="br0">
      <inkml:brushProperty name="width" value="0.1" units="cm"/>
      <inkml:brushProperty name="height" value="0.1" units="cm"/>
      <inkml:brushProperty name="color" value="#004F8B"/>
    </inkml:brush>
  </inkml:definitions>
  <inkml:trace contextRef="#ctx0" brushRef="#br0">143 0 13127 0 0,'0'0'1187'0'0,"-36"4"3410"0"0,-57 37-1342 0 0,92-41-3245 0 0,0 0 0 0 0,1 0 0 0 0,-1 0 0 0 0,1 0 0 0 0,-1 0 0 0 0,0 0 0 0 0,1 1 0 0 0,-1-1 1 0 0,1 0-1 0 0,-1 1 0 0 0,1-1 0 0 0,-1 0 0 0 0,1 1 0 0 0,-1-1 0 0 0,1 0 0 0 0,-1 1 0 0 0,1-1 0 0 0,0 1 0 0 0,-1-1 1 0 0,1 1-1 0 0,0-1 0 0 0,-1 1 0 0 0,1-1 0 0 0,0 1 0 0 0,0-1 0 0 0,-1 1 0 0 0,1 0 0 0 0,0-1 0 0 0,0 1 0 0 0,0-1 0 0 0,0 2 1 0 0,9 18 93 0 0,24 14 25 0 0,-9-19 94 0 0,1 0 0 0 0,49 19-1 0 0,-57-28-101 0 0,0 1 0 0 0,-1 1 0 0 0,0 0 0 0 0,0 1-1 0 0,-1 1 1 0 0,0 0 0 0 0,0 1 0 0 0,-1 1 0 0 0,-1 0-1 0 0,14 17 1 0 0,-25-27-97 0 0,0 0 0 0 0,0 1 0 0 0,-1-1 0 0 0,1 1 0 0 0,-1 0 0 0 0,0-1 0 0 0,1 1 0 0 0,-1 0 0 0 0,-1 0 0 0 0,1 0 0 0 0,0 0 0 0 0,-1 0 1 0 0,1 0-1 0 0,-1 0 0 0 0,0 0 0 0 0,0 0 0 0 0,0 0 0 0 0,0 0 0 0 0,-1-1 0 0 0,1 1 0 0 0,-1 0 0 0 0,0 0 0 0 0,0 0 0 0 0,0 0 0 0 0,0 0 0 0 0,0-1 0 0 0,-1 1 0 0 0,1 0 0 0 0,-1-1 0 0 0,1 1 0 0 0,-1-1 0 0 0,0 0 0 0 0,0 0 0 0 0,0 1 0 0 0,-1-1 0 0 0,1-1 0 0 0,0 1 0 0 0,-5 2 0 0 0,-10 8 35 0 0,0-2 0 0 0,-1 0 0 0 0,-1 0 0 0 0,-29 9 0 0 0,30-12-88 0 0,-4 3 76 0 0,13-6-34 0 0,0 0-1 0 0,0 0 1 0 0,0-1-1 0 0,-1 0 1 0 0,1 0-1 0 0,-1-1 1 0 0,0 0-1 0 0,-13 0 1 0 0,22-2-11 0 0,0-1-1 0 0,-1 1 1 0 0,1-1 0 0 0,0 1 0 0 0,0-1-1 0 0,0 1 1 0 0,0-1 0 0 0,0 1 0 0 0,0-1 0 0 0,1 0-1 0 0,-1 0 1 0 0,0 0 0 0 0,0 1 0 0 0,0-1-1 0 0,1 0 1 0 0,-1 0 0 0 0,0 0 0 0 0,1 0-1 0 0,-1 0 1 0 0,1 0 0 0 0,0 0 0 0 0,-1 0 0 0 0,1-1-1 0 0,0 1 1 0 0,-1 0 0 0 0,1 0 0 0 0,0 0-1 0 0,0 0 1 0 0,0 0 0 0 0,0-1 0 0 0,0 1 0 0 0,0-2-1 0 0,5-43-10 0 0,-4 41 13 0 0,2-14-17 0 0,0 0 0 0 0,2 1 0 0 0,0 0 0 0 0,1 0-1 0 0,0 0 1 0 0,2 1 0 0 0,0 0 0 0 0,1 0 0 0 0,0 1 0 0 0,2 0 0 0 0,0 1 0 0 0,0 0-1 0 0,2 1 1 0 0,0 0 0 0 0,0 1 0 0 0,1 0 0 0 0,1 1 0 0 0,0 1 0 0 0,32-19-1 0 0,-32 23-59 0 0,-10 5 32 0 0,1 0 0 0 0,-1 0 1 0 0,0-1-1 0 0,0 0 1 0 0,-1 0-1 0 0,1 0 0 0 0,-1-1 1 0 0,1 0-1 0 0,5-6 0 0 0,-10 9 35 0 0,1 0 0 0 0,-1 0-1 0 0,-1 0 1 0 0,1 0 0 0 0,0 1-1 0 0,0-1 1 0 0,0 0 0 0 0,0 0-1 0 0,0 0 1 0 0,-1 1 0 0 0,1-1-1 0 0,0 0 1 0 0,-1 0 0 0 0,1 1-1 0 0,-1-1 1 0 0,1 0 0 0 0,0 1-1 0 0,-1-1 1 0 0,0 0 0 0 0,1 1-1 0 0,-1-1 1 0 0,1 1 0 0 0,-1-1-1 0 0,0 1 1 0 0,1-1 0 0 0,-1 1-1 0 0,0-1 1 0 0,0 1 0 0 0,1 0-1 0 0,-2-1 1 0 0,-25-13-36 0 0,27 14 34 0 0,-10-4-260 0 0,0 2 1 0 0,0-1-1 0 0,0 1 0 0 0,0 0 1 0 0,0 1-1 0 0,0 0 1 0 0,0 1-1 0 0,-1 0 0 0 0,-10 2 1 0 0,10-1-1460 0 0</inkml:trace>
</inkml:ink>
</file>

<file path=ppt/ink/ink4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5:55.387"/>
    </inkml:context>
    <inkml:brush xml:id="br0">
      <inkml:brushProperty name="width" value="0.1" units="cm"/>
      <inkml:brushProperty name="height" value="0.1" units="cm"/>
      <inkml:brushProperty name="color" value="#004F8B"/>
    </inkml:brush>
  </inkml:definitions>
  <inkml:trace contextRef="#ctx0" brushRef="#br0">125 19 16183 0 0,'-34'3'1752'0'0,"13"0"-1192"0"0,15-3-109 0 0,1 0 0 0 0,-1 1-1 0 0,1 0 1 0 0,-1 0 0 0 0,1 0-1 0 0,-1 1 1 0 0,-7 3-1 0 0,11-4-369 0 0,1 0-1 0 0,0 1 0 0 0,-1-1 1 0 0,1 0-1 0 0,0 0 0 0 0,0 1 1 0 0,0-1-1 0 0,0 1 0 0 0,0-1 1 0 0,0 1-1 0 0,0-1 0 0 0,1 1 1 0 0,-1-1-1 0 0,0 1 0 0 0,1 0 0 0 0,-1-1 1 0 0,1 1-1 0 0,0 0 0 0 0,-1 0 1 0 0,1-1-1 0 0,0 1 0 0 0,0 0 1 0 0,0 0-1 0 0,1-1 0 0 0,-1 1 1 0 0,0 0-1 0 0,0 0 0 0 0,1-1 1 0 0,1 4-1 0 0,-1 1-46 0 0,1-1 0 0 0,0 1 0 0 0,1-1-1 0 0,-1 1 1 0 0,1-1 0 0 0,0 0 0 0 0,1 0 0 0 0,-1 0 0 0 0,1-1 0 0 0,0 1 0 0 0,0-1 0 0 0,0 0 0 0 0,1 0-1 0 0,-1 0 1 0 0,1-1 0 0 0,0 0 0 0 0,0 1 0 0 0,0-2 0 0 0,1 1 0 0 0,-1-1 0 0 0,0 1 0 0 0,1-2 0 0 0,0 1 0 0 0,0 0-1 0 0,-1-1 1 0 0,9 0 0 0 0,17 3 171 0 0,0-2 0 0 0,-1-1 0 0 0,58-6 1 0 0,-58 2-173 0 0,-24 3-30 0 0,55-8 134 0 0,-58 8-130 0 0,-1-1 1 0 0,1 1-1 0 0,0-1 1 0 0,-1 0-1 0 0,1 0 1 0 0,-1 0-1 0 0,0 0 1 0 0,1 0-1 0 0,-1 0 1 0 0,0-1-1 0 0,1 0 1 0 0,-1 1-1 0 0,0-1 1 0 0,0 0-1 0 0,0 0 0 0 0,-1 0 1 0 0,1 0-1 0 0,0 0 1 0 0,1-3-1 0 0,-3 3 3 0 0,0 1-1 0 0,0-1 1 0 0,0 0 0 0 0,0 0-1 0 0,-1 0 1 0 0,1 0-1 0 0,-1 0 1 0 0,1 0-1 0 0,-1 0 1 0 0,1 0-1 0 0,-1 1 1 0 0,0-1-1 0 0,0 0 1 0 0,0 1-1 0 0,0-1 1 0 0,0 0 0 0 0,0 1-1 0 0,-1-1 1 0 0,1 1-1 0 0,0 0 1 0 0,-1-1-1 0 0,1 1 1 0 0,-1 0-1 0 0,1 0 1 0 0,-3-1-1 0 0,-42-28 41 0 0,32 23-11 0 0,-1 1 1 0 0,0 1-1 0 0,-27-6 1 0 0,30 9-335 0 0,-1-1-1 0 0,1-1 1 0 0,0 0 0 0 0,0 0 0 0 0,1-1 0 0 0,-17-10 0 0 0,18 7-1312 0 0</inkml:trace>
</inkml:ink>
</file>

<file path=ppt/ink/ink4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05.291"/>
    </inkml:context>
    <inkml:brush xml:id="br0">
      <inkml:brushProperty name="width" value="0.1" units="cm"/>
      <inkml:brushProperty name="height" value="0.1" units="cm"/>
      <inkml:brushProperty name="color" value="#004F8B"/>
    </inkml:brush>
  </inkml:definitions>
  <inkml:trace contextRef="#ctx0" brushRef="#br0">111 152 7887 0 0,'-42'-6'9042'0'0,"42"6"-8906"0"0,9-9 2307 0 0,21-6-1361 0 0,222-2-458 0 0,6-1-135 0 0,-152 8-489 0 0,140 2 0 0 0,-69 6 0 0 0,228-4 0 0 0,-147 4 0 0 0,5-3 17 0 0,612-5 113 0 0,-410 0-77 0 0,112 4-53 0 0,-496 4 0 0 0,98-8 20 0 0,-89 3 2 0 0,119 7 0 0 0,-117 7-86 0 0,-86-8 64 0 0,-3-3 1240 0 0,2 9-1076 0 0,-1 0 0 0 0,1 0 0 0 0,-1 0 0 0 0,0 0 0 0 0,-1 1 0 0 0,0 0 0 0 0,4 8 0 0 0,-2 13-164 0 0,0 1 0 0 0,-3 0 0 0 0,0 0 0 0 0,-1 0 0 0 0,-6 41 0 0 0,3-23 0 0 0,-3 20-8 0 0,-17 75 0 0 0,-4 41 11 0 0,22-116 4 0 0,4-28-10 0 0,-3-1 0 0 0,-1 0 0 0 0,-1 0 0 0 0,-2 0 0 0 0,-21 63 0 0 0,14-64 14 0 0,1 0-1 0 0,-10 53 1 0 0,21-76-8 0 0,-1 0 0 0 0,2 0 0 0 0,0 0 0 0 0,0 0 0 0 0,1 1 0 0 0,1-1-1 0 0,0 0 1 0 0,1 0 0 0 0,0 0 0 0 0,7 21 0 0 0,-8-32-3 0 0,0 0 0 0 0,0 0 0 0 0,0 1 0 0 0,0-1 0 0 0,0 0 0 0 0,0 0 0 0 0,0-1 0 0 0,1 1 0 0 0,-1 0 0 0 0,1 0 0 0 0,-1-1 1 0 0,4 3-1 0 0,14 15-12 0 0,-18-18 239 0 0,-46-15 12 0 0,31 9-237 0 0,0 1 0 0 0,0 0 0 0 0,-26-3 0 0 0,5 6-10 0 0,-1 2 0 0 0,-67 9 0 0 0,58-4 55 0 0,-56 0-1 0 0,-229 5-66 0 0,33-3-46 0 0,112-7 68 0 0,-123-12-2 0 0,86 0 0 0 0,-6 0 0 0 0,-64 0 0 0 0,113 10 0 0 0,-135 6 53 0 0,19 8-65 0 0,54-4-18 0 0,-31-4 428 0 0,-44 5-291 0 0,92-4 623 0 0,176-8-748 0 0,-1 2 0 0 0,1 2-1 0 0,-1 2 1 0 0,1 3-1 0 0,-85 22 1 0 0,88-18 103 0 0,44-11 133 0 0,-12-23 215 0 0,13 3-401 0 0,0-1-1 0 0,1 0 1 0 0,1 1-1 0 0,8-34 1 0 0,-2 6 7 0 0,23-136-2 0 0,11-83 1 0 0,44-341 90 0 0,-83 593-128 0 0,0-1 0 0 0,1 1 0 0 0,1 0 1 0 0,0 0-1 0 0,1 0 0 0 0,0 1 0 0 0,1 0 0 0 0,11-15 0 0 0,-14 23-1 0 0,0 0 1 0 0,1 0-1 0 0,0 1 1 0 0,0 0-1 0 0,1 0 1 0 0,-1 0-1 0 0,1 0 0 0 0,0 1 1 0 0,0 0-1 0 0,0 0 1 0 0,1 1-1 0 0,0-1 0 0 0,-1 2 1 0 0,1-1-1 0 0,0 1 1 0 0,0 0-1 0 0,0 0 1 0 0,1 1-1 0 0,11-1 0 0 0,-16 1-24 0 0,16 6-274 0 0,-30 2-2958 0 0</inkml:trace>
</inkml:ink>
</file>

<file path=ppt/ink/ink4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6"/>
    </inkml:context>
    <inkml:brush xml:id="br0">
      <inkml:brushProperty name="width" value="0.1" units="cm"/>
      <inkml:brushProperty name="height" value="0.1" units="cm"/>
      <inkml:brushProperty name="color" value="#AB008B"/>
    </inkml:brush>
  </inkml:definitions>
  <inkml:trace contextRef="#ctx0" brushRef="#br0">18 1 11055 0 0,'0'0'5984'0'0,"-5"2"-4256"0"0,-2 0-1472 0 0,1-2-384 0 0</inkml:trace>
</inkml:ink>
</file>

<file path=ppt/ink/ink4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6.524"/>
    </inkml:context>
    <inkml:brush xml:id="br0">
      <inkml:brushProperty name="width" value="0.1" units="cm"/>
      <inkml:brushProperty name="height" value="0.1" units="cm"/>
      <inkml:brushProperty name="color" value="#AB008B"/>
    </inkml:brush>
  </inkml:definitions>
  <inkml:trace contextRef="#ctx0" brushRef="#br0">17 1 10591 0 0,'0'0'8680'0'0,"-9"2"-6352"0"0,2 5-3320 0 0</inkml:trace>
</inkml:ink>
</file>

<file path=ppt/ink/ink4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6.997"/>
    </inkml:context>
    <inkml:brush xml:id="br0">
      <inkml:brushProperty name="width" value="0.1" units="cm"/>
      <inkml:brushProperty name="height" value="0.1" units="cm"/>
      <inkml:brushProperty name="color" value="#AB008B"/>
    </inkml:brush>
  </inkml:definitions>
  <inkml:trace contextRef="#ctx0" brushRef="#br0">19 8 10591 0 0,'-4'-3'8528'0'0,"-1"2"-7808"0"0,0 0-248 0 0,0-2-56 0 0</inkml:trace>
</inkml:ink>
</file>

<file path=ppt/ink/ink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89"/>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54.958"/>
    </inkml:context>
    <inkml:brush xml:id="br0">
      <inkml:brushProperty name="width" value="0.1" units="cm"/>
      <inkml:brushProperty name="height" value="0.1" units="cm"/>
      <inkml:brushProperty name="color" value="#004F8B"/>
    </inkml:brush>
  </inkml:definitions>
  <inkml:trace contextRef="#ctx0" brushRef="#br0">0 280 15175 0 0,'0'0'1372'0'0,"21"-13"-998"0"0,25-5 716 0 0,0 2 0 0 0,0 2 1 0 0,89-15-1 0 0,-35 8-71 0 0,129-20 473 0 0,263-14 0 0 0,-38 6-1246 0 0,-433 46-504 0 0,110-13 586 0 0,-44 11-4738 0 0</inkml:trace>
</inkml:ink>
</file>

<file path=ppt/ink/ink4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8.636"/>
    </inkml:context>
    <inkml:brush xml:id="br0">
      <inkml:brushProperty name="width" value="0.1" units="cm"/>
      <inkml:brushProperty name="height" value="0.1" units="cm"/>
      <inkml:brushProperty name="color" value="#AB008B"/>
    </inkml:brush>
  </inkml:definitions>
  <inkml:trace contextRef="#ctx0" brushRef="#br0">6 0 14743 0 0,'0'0'1600'0'0,"-4"7"-160"0"0,3 0-640 0 0</inkml:trace>
</inkml:ink>
</file>

<file path=ppt/ink/ink4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9.153"/>
    </inkml:context>
    <inkml:brush xml:id="br0">
      <inkml:brushProperty name="width" value="0.1" units="cm"/>
      <inkml:brushProperty name="height" value="0.1" units="cm"/>
      <inkml:brushProperty name="color" value="#AB008B"/>
    </inkml:brush>
  </inkml:definitions>
  <inkml:trace contextRef="#ctx0" brushRef="#br0">0 0 12439 0 0,'0'0'2336'0'0,"8"3"-1168"0"0,-1-2 32 0 0,1 0 8 0 0,-1-1-856 0 0,1-1-176 0 0,1-1-32 0 0</inkml:trace>
</inkml:ink>
</file>

<file path=ppt/ink/ink4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9.677"/>
    </inkml:context>
    <inkml:brush xml:id="br0">
      <inkml:brushProperty name="width" value="0.1" units="cm"/>
      <inkml:brushProperty name="height" value="0.1" units="cm"/>
      <inkml:brushProperty name="color" value="#AB008B"/>
    </inkml:brush>
  </inkml:definitions>
  <inkml:trace contextRef="#ctx0" brushRef="#br0">2 1 13991 0 0,'0'0'1268'0'0,"-1"1"-1041"0"0,1 12 1523 0 0,5-13-1536 0 0</inkml:trace>
</inkml:ink>
</file>

<file path=ppt/ink/ink4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0.141"/>
    </inkml:context>
    <inkml:brush xml:id="br0">
      <inkml:brushProperty name="width" value="0.1" units="cm"/>
      <inkml:brushProperty name="height" value="0.1" units="cm"/>
      <inkml:brushProperty name="color" value="#AB008B"/>
    </inkml:brush>
  </inkml:definitions>
  <inkml:trace contextRef="#ctx0" brushRef="#br0">6 0 10135 0 0,'-5'19'9760'0'0</inkml:trace>
</inkml:ink>
</file>

<file path=ppt/ink/ink4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0.556"/>
    </inkml:context>
    <inkml:brush xml:id="br0">
      <inkml:brushProperty name="width" value="0.1" units="cm"/>
      <inkml:brushProperty name="height" value="0.1" units="cm"/>
      <inkml:brushProperty name="color" value="#AB008B"/>
    </inkml:brush>
  </inkml:definitions>
  <inkml:trace contextRef="#ctx0" brushRef="#br0">1 38 9215 0 0,'-1'-8'408'0'0,"4"5"80"0"0,0 0-392 0 0,4-1-96 0 0,8-1 6480 0 0,-9 3-4144 0 0,0-2-1440 0 0,-1-1-296 0 0,-1 1-56 0 0</inkml:trace>
</inkml:ink>
</file>

<file path=ppt/ink/ink4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1.814"/>
    </inkml:context>
    <inkml:brush xml:id="br0">
      <inkml:brushProperty name="width" value="0.1" units="cm"/>
      <inkml:brushProperty name="height" value="0.1" units="cm"/>
      <inkml:brushProperty name="color" value="#AB008B"/>
    </inkml:brush>
  </inkml:definitions>
  <inkml:trace contextRef="#ctx0" brushRef="#br0">60 22 10567 0 0,'2'-7'5379'0'0,"-4"-7"-1064"0"0,-4 23-1989 0 0,-2 22-1071 0 0,-13 91-697 0 0,14-93-384 0 0,0 1 0 0 0,3 0-1 0 0,0 1 1 0 0,2-1 0 0 0,1 0 0 0 0,2 1 0 0 0,4 34 0 0 0,-4-62-277 0 0,-1-1 1 0 0,1 1-1 0 0,0 0 0 0 0,-1 0 0 0 0,2 0 1 0 0,-1-1-1 0 0,0 1 0 0 0,0-1 1 0 0,1 1-1 0 0,-1-1 0 0 0,1 1 0 0 0,0-1 1 0 0,0 0-1 0 0,0 0 0 0 0,0 0 0 0 0,0 0 1 0 0,0 0-1 0 0,0 0 0 0 0,1 0 1 0 0,-1-1-1 0 0,3 2 0 0 0,2-3-1645 0 0</inkml:trace>
</inkml:ink>
</file>

<file path=ppt/ink/ink4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2.194"/>
    </inkml:context>
    <inkml:brush xml:id="br0">
      <inkml:brushProperty name="width" value="0.1" units="cm"/>
      <inkml:brushProperty name="height" value="0.1" units="cm"/>
      <inkml:brushProperty name="color" value="#AB008B"/>
    </inkml:brush>
  </inkml:definitions>
  <inkml:trace contextRef="#ctx0" brushRef="#br0">66 40 11287 0 0,'0'0'1023'0'0,"-15"30"2708"0"0,3-5-2263 0 0,6-16-1149 0 0,1 0-1 0 0,0 1 1 0 0,1 0 0 0 0,0 0 0 0 0,1 1 0 0 0,0-1 0 0 0,0 1 0 0 0,1-1 0 0 0,1 1 0 0 0,-1 0 0 0 0,2 0 0 0 0,0 19 0 0 0,1-24-258 0 0,0 0 1 0 0,0-1-1 0 0,0 1 0 0 0,0-1 0 0 0,1 1 1 0 0,0-1-1 0 0,0 0 0 0 0,0 0 1 0 0,1 0-1 0 0,0 0 0 0 0,0 0 0 0 0,0 0 1 0 0,0-1-1 0 0,1 1 0 0 0,0-1 0 0 0,0 0 1 0 0,0 0-1 0 0,9 6 0 0 0,-6-6-14 0 0,0-1 0 0 0,0 0-1 0 0,0 0 1 0 0,0-1 0 0 0,1 1-1 0 0,-1-2 1 0 0,1 1 0 0 0,-1-1 0 0 0,1 0-1 0 0,0-1 1 0 0,-1 0 0 0 0,14-1-1 0 0,-6-1 58 0 0,0 0 0 0 0,-1-1 0 0 0,1 0 0 0 0,-1-1 0 0 0,0-1 0 0 0,0-1 0 0 0,-1 0 0 0 0,1 0 0 0 0,-1-1 0 0 0,0-1 0 0 0,-1 0 0 0 0,0-1 0 0 0,0 0 0 0 0,12-14 0 0 0,-17 14-21 0 0,-1 0 0 0 0,1-1-1 0 0,-2 0 1 0 0,1 0 0 0 0,-1-1 0 0 0,-1 1 0 0 0,0-1 0 0 0,-1 0 0 0 0,0 0 0 0 0,0 0 0 0 0,0-12-1 0 0,-2 18-50 0 0,0 0-1 0 0,-1 0 0 0 0,1 0 0 0 0,-1 0 1 0 0,0 0-1 0 0,-1 0 0 0 0,1 0 0 0 0,-1 0 1 0 0,0 0-1 0 0,-1 0 0 0 0,1 0 0 0 0,-1 1 1 0 0,0-1-1 0 0,0 0 0 0 0,0 1 0 0 0,-1 0 0 0 0,1-1 1 0 0,-1 1-1 0 0,0 0 0 0 0,0 0 0 0 0,-1 1 1 0 0,1-1-1 0 0,-1 1 0 0 0,0-1 0 0 0,0 1 1 0 0,0 0-1 0 0,-6-3 0 0 0,2 4-551 0 0,1 0 0 0 0,-1 1 0 0 0,1 0 0 0 0,-1 0 0 0 0,1 0-1 0 0,-1 1 1 0 0,1 1 0 0 0,-1-1 0 0 0,1 1 0 0 0,-13 3 0 0 0,5-2-1524 0 0</inkml:trace>
</inkml:ink>
</file>

<file path=ppt/ink/ink4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6.802"/>
    </inkml:context>
    <inkml:brush xml:id="br0">
      <inkml:brushProperty name="width" value="0.1" units="cm"/>
      <inkml:brushProperty name="height" value="0.1" units="cm"/>
      <inkml:brushProperty name="color" value="#AB008B"/>
    </inkml:brush>
  </inkml:definitions>
  <inkml:trace contextRef="#ctx0" brushRef="#br0">0 178 6447 0 0,'0'0'894'0'0,"4"-16"3463"0"0,2 12-3190 0 0,0 0 0 0 0,1 0 0 0 0,-1 0-1 0 0,-1-1 1 0 0,9-7 0 0 0,22-30 1710 0 0,-31 35-2722 0 0,0 0-1 0 0,1 0 1 0 0,0 0-1 0 0,0 0 0 0 0,0 1 1 0 0,1 0-1 0 0,0 1 0 0 0,0-1 1 0 0,1 1-1 0 0,0 1 0 0 0,-1 0 1 0 0,15-6-1 0 0,-15 8-43 0 0,0 1 1 0 0,-1 0-1 0 0,1 0 1 0 0,0 0-1 0 0,0 1 0 0 0,0 0 1 0 0,0 1-1 0 0,0-1 0 0 0,0 1 1 0 0,0 1-1 0 0,-1-1 0 0 0,8 3 1 0 0,-12-3-100 0 0,0 0 0 0 0,0 0 0 0 0,0 0 0 0 0,0 0 1 0 0,-1 0-1 0 0,1 0 0 0 0,0 0 0 0 0,-1 1 0 0 0,1-1 0 0 0,0 1 1 0 0,-1-1-1 0 0,0 1 0 0 0,1-1 0 0 0,-1 1 0 0 0,0 0 0 0 0,0 0 0 0 0,0 0 1 0 0,0 0-1 0 0,0 0 0 0 0,0 0 0 0 0,-1 0 0 0 0,1 0 0 0 0,0 0 1 0 0,-1 0-1 0 0,0 0 0 0 0,0 0 0 0 0,1 0 0 0 0,-1 0 0 0 0,0 1 1 0 0,-1-1-1 0 0,1 0 0 0 0,0 0 0 0 0,-1 0 0 0 0,1 0 0 0 0,-1 0 1 0 0,0 0-1 0 0,1 0 0 0 0,-1 0 0 0 0,0 0 0 0 0,0 0 0 0 0,0 0 1 0 0,-3 2-1 0 0,-43 69 163 0 0,-8 11-538 0 0,51-77 277 0 0,1 0 1 0 0,0 0-1 0 0,0 1 1 0 0,1-1 0 0 0,-1 1-1 0 0,2 0 1 0 0,-1-1-1 0 0,1 1 1 0 0,0 15-1 0 0,1-18 70 0 0,0-1 0 0 0,1 0 0 0 0,0 0 0 0 0,0 0 0 0 0,0 0 0 0 0,0 0-1 0 0,1 0 1 0 0,-1 0 0 0 0,1-1 0 0 0,0 1 0 0 0,0 0 0 0 0,1-1 0 0 0,-1 0 0 0 0,5 6 0 0 0,3 0-1 0 0,0-1 1 0 0,0 1-1 0 0,15 8 0 0 0,-18-13 18 0 0,-1 0-1 0 0,1 0 0 0 0,-1 1 1 0 0,0-1-1 0 0,0 2 0 0 0,0-1 0 0 0,-1 1 1 0 0,0 0-1 0 0,0 0 0 0 0,0 0 1 0 0,-1 1-1 0 0,6 11 0 0 0,-9-15 5 0 0,-1 1 0 0 0,0 0 1 0 0,0-1-1 0 0,0 1 0 0 0,0-1 0 0 0,0 1 0 0 0,-1-1 0 0 0,1 1 1 0 0,-1-1-1 0 0,0 1 0 0 0,0-1 0 0 0,0 0 0 0 0,-1 1 0 0 0,1-1 1 0 0,-1 0-1 0 0,0 0 0 0 0,0 0 0 0 0,0 0 0 0 0,0 0 0 0 0,0-1 1 0 0,-1 1-1 0 0,1-1 0 0 0,-5 4 0 0 0,-3 4 20 0 0,-1-1 0 0 0,0 0 0 0 0,-1-1-1 0 0,-18 11 1 0 0,21-15-31 0 0,0 0 0 0 0,-1 0 0 0 0,0-1 0 0 0,0 0 0 0 0,0 0 1 0 0,-1-1-1 0 0,1-1 0 0 0,0 1 0 0 0,-1-2 0 0 0,1 1 0 0 0,-1-2 0 0 0,1 1 0 0 0,0-2 0 0 0,-1 1 0 0 0,1-1 0 0 0,0-1 0 0 0,-11-3 0 0 0</inkml:trace>
</inkml:ink>
</file>

<file path=ppt/ink/ink4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7.182"/>
    </inkml:context>
    <inkml:brush xml:id="br0">
      <inkml:brushProperty name="width" value="0.1" units="cm"/>
      <inkml:brushProperty name="height" value="0.1" units="cm"/>
      <inkml:brushProperty name="color" value="#AB008B"/>
    </inkml:brush>
  </inkml:definitions>
  <inkml:trace contextRef="#ctx0" brushRef="#br0">234 0 8751 0 0,'0'0'794'0'0,"-33"10"1487"0"0,25-9-2114 0 0,0 0 1 0 0,0 1-1 0 0,0 0 1 0 0,0 0-1 0 0,1 1 1 0 0,-1 0-1 0 0,1 0 0 0 0,-1 1 1 0 0,1-1-1 0 0,1 2 1 0 0,-1-1-1 0 0,0 1 1 0 0,1 0-1 0 0,-6 7 1 0 0,4-3 283 0 0,-1 0 0 0 0,2 1 0 0 0,0 0 0 0 0,0 1 0 0 0,1-1 0 0 0,0 1 0 0 0,0 1 0 0 0,-6 20 0 0 0,8-20-165 0 0,0 1 0 0 0,1-1 1 0 0,1 0-1 0 0,0 1 1 0 0,0 0-1 0 0,1-1 1 0 0,1 1-1 0 0,0 0 1 0 0,1-1-1 0 0,1 1 1 0 0,-1 0-1 0 0,2-1 0 0 0,0 0 1 0 0,0 1-1 0 0,1-1 1 0 0,1 0-1 0 0,0-1 1 0 0,13 22-1 0 0,-11-25-258 0 0,0 0-1 0 0,0-1 1 0 0,1 0-1 0 0,0 0 1 0 0,0 0-1 0 0,1-1 1 0 0,0-1-1 0 0,0 0 1 0 0,0 0-1 0 0,14 5 1 0 0,-18-8-14 0 0,0 0 0 0 0,-1 0 1 0 0,1-1-1 0 0,0 0 0 0 0,0 0 0 0 0,0 0 1 0 0,0 0-1 0 0,0-1 0 0 0,0 0 1 0 0,0 0-1 0 0,0 0 0 0 0,0-1 0 0 0,0 1 1 0 0,-1-1-1 0 0,1-1 0 0 0,0 1 1 0 0,0-1-1 0 0,0 1 0 0 0,-1-1 0 0 0,1-1 1 0 0,-1 1-1 0 0,0-1 0 0 0,8-5 0 0 0,-11 7-4 0 0,1-1 0 0 0,-1 1 0 0 0,0-1-1 0 0,1 1 1 0 0,-1-1 0 0 0,0 0-1 0 0,0 1 1 0 0,0-1 0 0 0,0 0-1 0 0,0 0 1 0 0,-1 0 0 0 0,1 0-1 0 0,0 0 1 0 0,-1 0 0 0 0,1 0 0 0 0,-1 0-1 0 0,0 0 1 0 0,0 0 0 0 0,0 0-1 0 0,0 0 1 0 0,0 0 0 0 0,-1-4-1 0 0,0 1 35 0 0,-1 1 0 0 0,0-1 0 0 0,0 0 0 0 0,0 0 0 0 0,0 1-1 0 0,-1 0 1 0 0,0-1 0 0 0,0 1 0 0 0,-3-4 0 0 0,-8-7 111 0 0,-1 1 0 0 0,0 0 1 0 0,-25-17-1 0 0,34 27-668 0 0,3 2-160 0 0,1 1 1 0 0,-1 0-1 0 0,1-1 1 0 0,-1 1 0 0 0,1-1-1 0 0,0 0 1 0 0,0 0-1 0 0,0 0 1 0 0,0 0-1 0 0,0 0 1 0 0,-2-4 0 0 0</inkml:trace>
</inkml:ink>
</file>

<file path=ppt/ink/ink4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7.532"/>
    </inkml:context>
    <inkml:brush xml:id="br0">
      <inkml:brushProperty name="width" value="0.1" units="cm"/>
      <inkml:brushProperty name="height" value="0.1" units="cm"/>
      <inkml:brushProperty name="color" value="#AB008B"/>
    </inkml:brush>
  </inkml:definitions>
  <inkml:trace contextRef="#ctx0" brushRef="#br0">282 0 13359 0 0,'-29'1'1638'0'0,"20"-2"-1121"0"0,-1 1 0 0 0,0 0 0 0 0,0 1 0 0 0,1 0 0 0 0,-1 0 0 0 0,0 1 0 0 0,1 0 0 0 0,0 1 0 0 0,-1 0 0 0 0,1 0 0 0 0,0 1 0 0 0,0 0 0 0 0,1 1 0 0 0,-1 0 0 0 0,-13 11 0 0 0,14-11-371 0 0,1 1-1 0 0,0 0 0 0 0,0 0 0 0 0,1 1 0 0 0,0 0 1 0 0,0 0-1 0 0,0 1 0 0 0,1-1 0 0 0,0 1 0 0 0,0 1 1 0 0,1-1-1 0 0,0 0 0 0 0,1 1 0 0 0,0 0 0 0 0,0 0 1 0 0,-2 17-1 0 0,4-20-115 0 0,1-1-1 0 0,0 1 1 0 0,0-1 0 0 0,1 1 0 0 0,0 0-1 0 0,0-1 1 0 0,0 1 0 0 0,0-1 0 0 0,1 0-1 0 0,0 1 1 0 0,0-1 0 0 0,0 0 0 0 0,1 0-1 0 0,0 0 1 0 0,0-1 0 0 0,5 7 0 0 0,-2-5-17 0 0,0 0 0 0 0,0 0 0 0 0,1 0 0 0 0,0-1 0 0 0,0 0 0 0 0,0 0 0 0 0,1-1 0 0 0,0 0 0 0 0,14 5 0 0 0,-7-4 11 0 0,0 0-1 0 0,0-1 1 0 0,1-1-1 0 0,-1-1 0 0 0,1 0 1 0 0,0-1-1 0 0,-1-1 1 0 0,1 0-1 0 0,0-1 0 0 0,-1-1 1 0 0,22-4-1 0 0,-25 2 34 0 0,0 0-1 0 0,0 0 1 0 0,0-1-1 0 0,-1 0 1 0 0,0-1 0 0 0,0-1-1 0 0,0 0 1 0 0,-1 0-1 0 0,14-12 1 0 0,-20 15-28 0 0,-1 0 0 0 0,1 0 1 0 0,-1 0-1 0 0,0-1 0 0 0,0 1 0 0 0,0-1 1 0 0,-1 0-1 0 0,1 1 0 0 0,-1-1 1 0 0,0 0-1 0 0,-1-1 0 0 0,1 1 0 0 0,-1 0 1 0 0,0 0-1 0 0,0 0 0 0 0,-1-1 0 0 0,0 1 1 0 0,0-1-1 0 0,0 1 0 0 0,0 0 0 0 0,-1-1 1 0 0,0 1-1 0 0,0 0 0 0 0,-3-8 0 0 0,1 4 21 0 0,-1 0 0 0 0,0 0-1 0 0,0 0 1 0 0,-1 1-1 0 0,0 0 1 0 0,-1 0-1 0 0,0 0 1 0 0,0 0 0 0 0,-1 1-1 0 0,1 0 1 0 0,-2 1-1 0 0,1-1 1 0 0,-1 1 0 0 0,-12-7-1 0 0,13 9-121 0 0,-1 0-1 0 0,0 0 1 0 0,0 1 0 0 0,0 0-1 0 0,0 1 1 0 0,-1-1 0 0 0,-10 0-1 0 0,12 2-313 0 0,0 1 1 0 0,0-1-1 0 0,0 2 0 0 0,0-1 0 0 0,-1 1 0 0 0,1 0 1 0 0,0 0-1 0 0,0 1 0 0 0,-8 3 0 0 0,7-1-1271 0 0</inkml:trace>
</inkml:ink>
</file>

<file path=ppt/ink/ink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5:55.590"/>
    </inkml:context>
    <inkml:brush xml:id="br0">
      <inkml:brushProperty name="width" value="0.1" units="cm"/>
      <inkml:brushProperty name="height" value="0.1" units="cm"/>
      <inkml:brushProperty name="color" value="#004F8B"/>
    </inkml:brush>
  </inkml:definitions>
  <inkml:trace contextRef="#ctx0" brushRef="#br0">23 186 4143 0 0,'0'0'191'0'0,"-12"-14"850"0"0,1-4 6287 0 0,12 14-6893 0 0,0 0 0 0 0,0-1 0 0 0,0 1 0 0 0,1 0-1 0 0,0 0 1 0 0,-1 0 0 0 0,2 1 0 0 0,-1-1 0 0 0,0 0-1 0 0,1 1 1 0 0,-1-1 0 0 0,1 1 0 0 0,0 0 0 0 0,0 0 0 0 0,5-4-1 0 0,55-41 1398 0 0,-61 46-1701 0 0,6-3 74 0 0,1-1 0 0 0,-1 2 0 0 0,1-1 0 0 0,0 1 0 0 0,0 0 0 0 0,1 1 0 0 0,-1 0 0 0 0,17-2 0 0 0,-24 4-181 0 0,1 1 0 0 0,0 0 0 0 0,-1 0 1 0 0,1 0-1 0 0,-1 0 0 0 0,1 0 0 0 0,-1 1 0 0 0,1-1 0 0 0,-1 1 0 0 0,1-1 1 0 0,-1 1-1 0 0,1 0 0 0 0,-1 0 0 0 0,0 0 0 0 0,1 0 0 0 0,-1 1 0 0 0,0-1 1 0 0,0 1-1 0 0,0-1 0 0 0,0 1 0 0 0,0 0 0 0 0,0 0 0 0 0,-1 0 1 0 0,1 0-1 0 0,-1 0 0 0 0,1 0 0 0 0,-1 0 0 0 0,0 0 0 0 0,1 0 0 0 0,-1 1 1 0 0,0-1-1 0 0,-1 1 0 0 0,1-1 0 0 0,0 1 0 0 0,-1-1 0 0 0,1 1 1 0 0,-1-1-1 0 0,0 4 0 0 0,1 19-53 0 0,-1 0 0 0 0,-2 0 0 0 0,0-1-1 0 0,-2 1 1 0 0,0-1 0 0 0,-2 0 0 0 0,-1 0 0 0 0,-1-1 0 0 0,0 1 0 0 0,-15 24 0 0 0,21-43 7 0 0,-1 0 1 0 0,0 0 0 0 0,0 0-1 0 0,-1 0 1 0 0,1-1 0 0 0,-1 0-1 0 0,0 0 1 0 0,0 0 0 0 0,-7 5-1 0 0,9-9-20 0 0,3 0 42 0 0,-1 0-1 0 0,1 0 1 0 0,-1 0 0 0 0,0-1 0 0 0,1 1 0 0 0,-1 0-1 0 0,1 0 1 0 0,-1-1 0 0 0,1 1 0 0 0,-1 0 0 0 0,0-1 0 0 0,1 1-1 0 0,-1 0 1 0 0,0-1 0 0 0,1 1 0 0 0,-1-1 0 0 0,0 1-1 0 0,1 0 1 0 0,-1-1 0 0 0,0 1 0 0 0,0-1 0 0 0,0 1-1 0 0,0-1 1 0 0,1 1 0 0 0,-1-1 0 0 0,0 1 0 0 0,0-1-1 0 0,0 1 1 0 0,0-1 0 0 0,0 1 0 0 0,0-1 0 0 0,0 1-1 0 0,0-1 1 0 0,0 1 0 0 0,0-1 0 0 0,-1 1 0 0 0,1-1 0 0 0,0 1-1 0 0,0-1 1 0 0,0 1 0 0 0,0-1 0 0 0,-1 1 0 0 0,1-1-1 0 0,0 1 1 0 0,-1 0 0 0 0,1-1 0 0 0,0 1 0 0 0,-1 0-1 0 0,1-1 1 0 0,0 1 0 0 0,-1 0 0 0 0,1-1 0 0 0,-1 1-1 0 0,1 0 1 0 0,-1-1 0 0 0,1 1 0 0 0,0 0 0 0 0,-1 0 0 0 0,1 0-1 0 0,-1 0 1 0 0,1 0 0 0 0,-1-1 0 0 0,1 1 0 0 0,-1 0-1 0 0,1 0 1 0 0,-1 0 0 0 0,1 0 0 0 0,-1 0 0 0 0,0 1-1 0 0,30-19 4 0 0,-7 12 38 0 0,-1 1 0 0 0,1 1 0 0 0,0 1 0 0 0,39 0 0 0 0,93 11 316 0 0,-56-1-228 0 0,-91-7-462 0 0,6 0 432 0 0,0 0-1 0 0,0 2 0 0 0,0-1 1 0 0,0 2-1 0 0,18 5 0 0 0,5 13-7366 0 0</inkml:trace>
</inkml:ink>
</file>

<file path=ppt/ink/ink4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7.913"/>
    </inkml:context>
    <inkml:brush xml:id="br0">
      <inkml:brushProperty name="width" value="0.1" units="cm"/>
      <inkml:brushProperty name="height" value="0.1" units="cm"/>
      <inkml:brushProperty name="color" value="#AB008B"/>
    </inkml:brush>
  </inkml:definitions>
  <inkml:trace contextRef="#ctx0" brushRef="#br0">1 240 7367 0 0,'0'0'667'0'0,"22"-8"1853"0"0,-4-1 403 0 0,-1 1 0 0 0,26-9 0 0 0,88-17 1188 0 0,-106 28-3514 0 0,24-3 123 0 0,0 2-1 0 0,79 0 0 0 0,55-7-138 0 0,-114 3-564 0 0,473-87 283 0 0,-530 95-396 0 0,36-6-499 0 0,-17 9-2654 0 0</inkml:trace>
</inkml:ink>
</file>

<file path=ppt/ink/ink4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8.264"/>
    </inkml:context>
    <inkml:brush xml:id="br0">
      <inkml:brushProperty name="width" value="0.1" units="cm"/>
      <inkml:brushProperty name="height" value="0.1" units="cm"/>
      <inkml:brushProperty name="color" value="#AB008B"/>
    </inkml:brush>
  </inkml:definitions>
  <inkml:trace contextRef="#ctx0" brushRef="#br0">78 0 14167 0 0,'0'0'1682'0'0,"-9"30"2818"0"0,-20 99-832 0 0,-5 66-2395 0 0,33-190-1330 0 0,-3 54 287 0 0,4-56-303 0 0,0-1 0 0 0,0 1 0 0 0,0 0 0 0 0,0-1 0 0 0,1 1 0 0 0,-1 0 0 0 0,1-1 1 0 0,0 1-1 0 0,0-1 0 0 0,0 1 0 0 0,0-1 0 0 0,0 1 0 0 0,0-1 0 0 0,1 1 0 0 0,-1-1 0 0 0,1 0 1 0 0,0 0-1 0 0,2 3 0 0 0,3-2-1157 0 0,0-4-59 0 0</inkml:trace>
</inkml:ink>
</file>

<file path=ppt/ink/ink4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8.627"/>
    </inkml:context>
    <inkml:brush xml:id="br0">
      <inkml:brushProperty name="width" value="0.1" units="cm"/>
      <inkml:brushProperty name="height" value="0.1" units="cm"/>
      <inkml:brushProperty name="color" value="#AB008B"/>
    </inkml:brush>
  </inkml:definitions>
  <inkml:trace contextRef="#ctx0" brushRef="#br0">68 92 14855 0 0,'-4'13'341'0'0,"-1"0"-1"0"0,0 0 0 0 0,-1-1 0 0 0,-1 0 1 0 0,-9 15-1 0 0,8-14 396 0 0,6-11-494 0 0,0 1 1 0 0,0 0-1 0 0,1 0 1 0 0,-1 0-1 0 0,1 0 1 0 0,0 1 0 0 0,-1-1-1 0 0,2 0 1 0 0,-1 0-1 0 0,0 1 1 0 0,1-1 0 0 0,-1 1-1 0 0,1-1 1 0 0,0 0-1 0 0,0 1 1 0 0,0-1-1 0 0,1 1 1 0 0,-1-1 0 0 0,1 0-1 0 0,0 1 1 0 0,0-1-1 0 0,0 0 1 0 0,0 0-1 0 0,0 1 1 0 0,4 4 0 0 0,-2-5-188 0 0,0 0 0 0 0,-1 0 1 0 0,1-1-1 0 0,0 1 1 0 0,0-1-1 0 0,1 0 0 0 0,-1 0 1 0 0,0 0-1 0 0,1 0 1 0 0,-1-1-1 0 0,1 1 0 0 0,0-1 1 0 0,-1 0-1 0 0,1 0 1 0 0,0 0-1 0 0,0-1 0 0 0,0 1 1 0 0,0-1-1 0 0,-1 0 1 0 0,1 0-1 0 0,0 0 0 0 0,7-2 1 0 0,3-1-14 0 0,-1 0 1 0 0,1-1-1 0 0,-1 0 0 0 0,0-1 1 0 0,-1-1-1 0 0,20-11 0 0 0,-24 13-15 0 0,-1-1-1 0 0,0 0 0 0 0,0 0 1 0 0,0 0-1 0 0,-1-1 0 0 0,0 0 0 0 0,0 0 1 0 0,0-1-1 0 0,-1 0 0 0 0,0 0 0 0 0,7-12 1 0 0,-11 14-18 0 0,0 1 0 0 0,0 0 1 0 0,0-1-1 0 0,-1 1 0 0 0,0-1 0 0 0,0 1 1 0 0,0 0-1 0 0,0-1 0 0 0,-1 1 0 0 0,1-1 1 0 0,-1 1-1 0 0,-1 0 0 0 0,1 0 0 0 0,0-1 1 0 0,-1 1-1 0 0,0 0 0 0 0,0 0 0 0 0,0 1 1 0 0,0-1-1 0 0,-1 0 0 0 0,0 1 0 0 0,1-1 1 0 0,-1 1-1 0 0,-1 0 0 0 0,-5-5 0 0 0,0-1 4 0 0,-2 0 0 0 0,1 1 0 0 0,-1 0 0 0 0,0 0 0 0 0,-1 2 0 0 0,0-1 0 0 0,-16-6 0 0 0,20 10-664 0 0,-18-5 1462 0 0</inkml:trace>
</inkml:ink>
</file>

<file path=ppt/ink/ink4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8.977"/>
    </inkml:context>
    <inkml:brush xml:id="br0">
      <inkml:brushProperty name="width" value="0.1" units="cm"/>
      <inkml:brushProperty name="height" value="0.1" units="cm"/>
      <inkml:brushProperty name="color" value="#AB008B"/>
    </inkml:brush>
  </inkml:definitions>
  <inkml:trace contextRef="#ctx0" brushRef="#br0">1 38 9215 0 0,'0'0'707'0'0,"21"-20"6436"0"0,-10 16-6686 0 0,-1 1 0 0 0,0 0 0 0 0,1 1 0 0 0,0 0 1 0 0,-1 0-1 0 0,1 1 0 0 0,0 1 0 0 0,0 0 1 0 0,20 2-1 0 0,-6 1 377 0 0,0 2 1 0 0,-1 0 0 0 0,27 10-1 0 0,-21-3-2489 0 0,-28-11 1124 0 0,0 1 0 0 0,0 0 1 0 0,1-1-1 0 0,-1 1 0 0 0,0 0 0 0 0,0 0 1 0 0,-1 0-1 0 0,1 0 0 0 0,2 4 1 0 0</inkml:trace>
  <inkml:trace contextRef="#ctx0" brushRef="#br0" timeOffset="1">34 374 5983 0 0,'0'0'536'0'0,"10"-1"-432"0"0,2-2-104 0 0,5 1 0 0 0,6-2 2016 0 0,3 2 384 0 0,4-1 80 0 0,20 1 16 0 0,0 0-1376 0 0,-8 4-280 0 0,-5-1-48 0 0,-6 1-16 0 0,-5-2-1184 0 0,-2 0-232 0 0</inkml:trace>
</inkml:ink>
</file>

<file path=ppt/ink/ink4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9.554"/>
    </inkml:context>
    <inkml:brush xml:id="br0">
      <inkml:brushProperty name="width" value="0.1" units="cm"/>
      <inkml:brushProperty name="height" value="0.1" units="cm"/>
      <inkml:brushProperty name="color" value="#AB008B"/>
    </inkml:brush>
  </inkml:definitions>
  <inkml:trace contextRef="#ctx0" brushRef="#br0">0 156 6447 0 0,'6'-13'9036'0'0,"1"2"-7561"0"0,-4 6-1050 0 0,0 0 1 0 0,0 0-1 0 0,0 0 0 0 0,0-1 1 0 0,-1 1-1 0 0,0-1 1 0 0,0 1-1 0 0,0-1 0 0 0,-1 0 1 0 0,0 0-1 0 0,1-11 0 0 0,-1 8-275 0 0,-1 7-87 0 0,1 0 0 0 0,-1 0 0 0 0,1 0-1 0 0,-1 0 1 0 0,1 0 0 0 0,0 0-1 0 0,0 0 1 0 0,0 0 0 0 0,0 0-1 0 0,1 0 1 0 0,-1 1 0 0 0,0-1-1 0 0,1 0 1 0 0,-1 1 0 0 0,1-1-1 0 0,0 1 1 0 0,-1 0 0 0 0,1-1 0 0 0,0 1-1 0 0,0 0 1 0 0,0 0 0 0 0,0 0-1 0 0,0 0 1 0 0,0 1 0 0 0,0-1-1 0 0,0 0 1 0 0,0 1 0 0 0,3-1-1 0 0,7-1 209 0 0,0 1-1 0 0,0 0 0 0 0,0 1 0 0 0,12 2 0 0 0,-22-2-244 0 0,1 0 26 0 0,0 0 1 0 0,1 0-1 0 0,-1 1 0 0 0,0-1 0 0 0,0 1 1 0 0,0 0-1 0 0,0 0 0 0 0,0 0 1 0 0,6 3-1 0 0,-8-3-40 0 0,0 0 0 0 0,0 0-1 0 0,0 0 1 0 0,0-1 0 0 0,0 1 0 0 0,0 0 0 0 0,-1 0 0 0 0,1 0 0 0 0,0 0 0 0 0,-1 0 0 0 0,1 0-1 0 0,0 1 1 0 0,-1-1 0 0 0,1 0 0 0 0,-1 0 0 0 0,0 0 0 0 0,1 0 0 0 0,-1 3 0 0 0,0 0-11 0 0,0 0 1 0 0,-1 0 0 0 0,1 0 0 0 0,-1 0 0 0 0,0 0 0 0 0,-1 0-1 0 0,1-1 1 0 0,-1 1 0 0 0,1 0 0 0 0,-1 0 0 0 0,0-1 0 0 0,-1 0-1 0 0,1 1 1 0 0,-4 3 0 0 0,1-1-45 0 0,1 0-1 0 0,-1 0 1 0 0,1 0 0 0 0,0 0 0 0 0,1 1-1 0 0,0-1 1 0 0,0 1 0 0 0,0 0-1 0 0,1 0 1 0 0,0 0 0 0 0,0 0-1 0 0,0 0 1 0 0,1 1 0 0 0,0-1-1 0 0,1 1 1 0 0,0-1 0 0 0,0 0 0 0 0,1 1-1 0 0,-1-1 1 0 0,1 0 0 0 0,1 1-1 0 0,0-1 1 0 0,0 0 0 0 0,0 0-1 0 0,1 0 1 0 0,0 0 0 0 0,0-1-1 0 0,6 10 1 0 0,5 5-61 0 0,1-1-1 0 0,1 0 1 0 0,31 28-1 0 0,12 17-53 0 0,-57-64 160 0 0,-1 0-1 0 0,0 0 1 0 0,0 0-1 0 0,0 0 1 0 0,0 0-1 0 0,0 0 0 0 0,0 0 1 0 0,-1 1-1 0 0,1-1 1 0 0,0 0-1 0 0,0 0 1 0 0,-1 1-1 0 0,1-1 1 0 0,-1 0-1 0 0,1 1 1 0 0,-1-1-1 0 0,0 1 1 0 0,1-1-1 0 0,-1 1 1 0 0,0-1-1 0 0,0 1 1 0 0,0-1-1 0 0,0 0 1 0 0,0 1-1 0 0,-1-1 1 0 0,1 1-1 0 0,0-1 1 0 0,-1 1-1 0 0,1-1 1 0 0,0 0-1 0 0,-1 1 1 0 0,0-1-1 0 0,1 0 0 0 0,-1 1 1 0 0,0-1-1 0 0,0 0 1 0 0,0 0-1 0 0,0 0 1 0 0,0 0-1 0 0,0 0 1 0 0,0 0-1 0 0,0 0 1 0 0,0 0-1 0 0,0 0 1 0 0,0 0-1 0 0,-1-1 1 0 0,1 1-1 0 0,-3 1 1 0 0,-8 2 26 0 0,0 0 0 0 0,0 0 0 0 0,0-2-1 0 0,-23 4 1 0 0,8-2 25 0 0,-110 20 934 0 0,137-24-1026 0 0,0 0 0 0 0,0 1 0 0 0,0-1 1 0 0,0 1-1 0 0,0-1 0 0 0,0 1 0 0 0,0-1 0 0 0,0 0 0 0 0,0 1 0 0 0,0-1 0 0 0,0 1 1 0 0,0-1-1 0 0,0 1 0 0 0,0-1 0 0 0,0 0 0 0 0,0 1 0 0 0,0-1 0 0 0,0 1 0 0 0,1-1 0 0 0,-1 0 1 0 0,0 1-1 0 0,0-1 0 0 0,1 0 0 0 0,-1 1 0 0 0,0-1 0 0 0,0 0 0 0 0,1 1 0 0 0,-1-1 0 0 0,0 0 1 0 0,1 1-1 0 0,-1-1 0 0 0,1 0 0 0 0,-1 0 0 0 0,0 0 0 0 0,1 1 0 0 0,-1-1 0 0 0,1 0 1 0 0,-1 0-1 0 0,0 0 0 0 0,1 0 0 0 0,-1 0 0 0 0,1 0 0 0 0,5-2-1781 0 0</inkml:trace>
</inkml:ink>
</file>

<file path=ppt/ink/ink4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29.900"/>
    </inkml:context>
    <inkml:brush xml:id="br0">
      <inkml:brushProperty name="width" value="0.1" units="cm"/>
      <inkml:brushProperty name="height" value="0.1" units="cm"/>
      <inkml:brushProperty name="color" value="#AB008B"/>
    </inkml:brush>
  </inkml:definitions>
  <inkml:trace contextRef="#ctx0" brushRef="#br0">144 6 10591 0 0,'0'0'964'0'0,"-35"-5"3812"0"0,32 6-4267 0 0,1 0 0 0 0,-1 0 0 0 0,0 1 0 0 0,0-1 0 0 0,1 1 0 0 0,-1 0 1 0 0,1 0-1 0 0,0 0 0 0 0,-1 0 0 0 0,-3 5 0 0 0,-18 32 1513 0 0,-5 43-922 0 0,29-82-1074 0 0,-7 24 128 0 0,2 0 0 0 0,0 0 0 0 0,2 0 0 0 0,0 48 0 0 0,3-62-120 0 0,0 0 1 0 0,1 0-1 0 0,0 0 1 0 0,0 0-1 0 0,1-1 0 0 0,1 1 1 0 0,0-1-1 0 0,0 1 0 0 0,1-1 1 0 0,0 0-1 0 0,0 0 1 0 0,1-1-1 0 0,0 1 0 0 0,1-1 1 0 0,7 8-1 0 0,-7-10-25 0 0,1-1-1 0 0,0-1 1 0 0,0 1 0 0 0,0-1-1 0 0,1-1 1 0 0,0 1-1 0 0,-1-1 1 0 0,1-1 0 0 0,0 1-1 0 0,0-1 1 0 0,0-1 0 0 0,1 1-1 0 0,-1-1 1 0 0,15-1-1 0 0,-8 1 11 0 0,-1-2-1 0 0,1 0 0 0 0,0-1 0 0 0,-1 0 0 0 0,1-1 0 0 0,-1 0 1 0 0,21-9-1 0 0,-33 12-8 0 0,-1-1 0 0 0,1 1 0 0 0,0-1 0 0 0,-1 0 0 0 0,1 0 0 0 0,-1 1 0 0 0,1-1 0 0 0,-1 0 0 0 0,1 0 0 0 0,-1 0 0 0 0,0-1 0 0 0,1 1 0 0 0,-1 0 0 0 0,0 0 0 0 0,0-1 0 0 0,0 1 0 0 0,0-1 0 0 0,0 1 0 0 0,0-1 0 0 0,0 1 0 0 0,-1-1 0 0 0,1 1 0 0 0,0-1 0 0 0,0-3 0 0 0,-1 3 2 0 0,-1-1 1 0 0,1 1-1 0 0,-1 0 0 0 0,0 0 0 0 0,0 0 0 0 0,1-1 0 0 0,-1 1 0 0 0,0 0 1 0 0,-1 0-1 0 0,1 0 0 0 0,0 1 0 0 0,-1-1 0 0 0,1 0 0 0 0,-1 0 0 0 0,1 1 1 0 0,-3-3-1 0 0,-10-7 50 0 0,0 0 0 0 0,-1 1 0 0 0,-26-14 1 0 0,36 22-55 0 0,4 1-8 0 0,-10-6 7 0 0,-1 1-1 0 0,0-1 1 0 0,0 2 0 0 0,0 0-1 0 0,-1 0 1 0 0,0 1 0 0 0,1 1 0 0 0,-2 0-1 0 0,-17-1 1 0 0,29 4-546 0 0</inkml:trace>
</inkml:ink>
</file>

<file path=ppt/ink/ink4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0.248"/>
    </inkml:context>
    <inkml:brush xml:id="br0">
      <inkml:brushProperty name="width" value="0.1" units="cm"/>
      <inkml:brushProperty name="height" value="0.1" units="cm"/>
      <inkml:brushProperty name="color" value="#AB008B"/>
    </inkml:brush>
  </inkml:definitions>
  <inkml:trace contextRef="#ctx0" brushRef="#br0">73 23 11055 0 0,'-27'19'1396'0'0,"13"-19"139"0"0,-18 1 5316 0 0,33 1-6688 0 0,-1 0 0 0 0,1-1 0 0 0,0 1 0 0 0,0 0 1 0 0,-1 0-1 0 0,1 0 0 0 0,0-1 0 0 0,1 1 1 0 0,-1-1-1 0 0,0 1 0 0 0,0-1 0 0 0,1 1 1 0 0,-1-1-1 0 0,1 0 0 0 0,-1 1 0 0 0,1-1 1 0 0,0 0-1 0 0,2 1 0 0 0,33 16 585 0 0,-24-14-615 0 0,1-2 0 0 0,0 1-1 0 0,-1-2 1 0 0,1 0 0 0 0,0 0 0 0 0,0-1 0 0 0,0-1 0 0 0,17-3 0 0 0,-6 0-16 0 0,-1-2 0 0 0,0 0 0 0 0,41-17 0 0 0,-64 23-112 0 0,1-1 1 0 0,-1 1-1 0 0,0-1 0 0 0,1 1 1 0 0,-1-1-1 0 0,1 1 1 0 0,-1-1-1 0 0,0 0 0 0 0,1 0 1 0 0,-1 0-1 0 0,0 0 0 0 0,0 0 1 0 0,0 0-1 0 0,0 0 1 0 0,0 0-1 0 0,0 0 0 0 0,0 0 1 0 0,0 0-1 0 0,0-1 1 0 0,0 1-1 0 0,-1 0 0 0 0,2-2 1 0 0,-3 2 4 0 0,1 0-1 0 0,-1 0 1 0 0,1 0 0 0 0,-1 0-1 0 0,1 0 1 0 0,-1 0 0 0 0,0 0 0 0 0,1 0-1 0 0,-1 0 1 0 0,0 1 0 0 0,0-1-1 0 0,1 0 1 0 0,-1 0 0 0 0,0 1 0 0 0,0-1-1 0 0,0 1 1 0 0,0-1 0 0 0,0 1 0 0 0,0-1-1 0 0,0 1 1 0 0,0 0 0 0 0,-1-1-1 0 0,-11-3 69 0 0,1 0-1 0 0,0 1 1 0 0,-21-2-1 0 0,-59 1-2193 0 0,-1 9-3848 0 0</inkml:trace>
</inkml:ink>
</file>

<file path=ppt/ink/ink4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7.498"/>
    </inkml:context>
    <inkml:brush xml:id="br0">
      <inkml:brushProperty name="width" value="0.1" units="cm"/>
      <inkml:brushProperty name="height" value="0.1" units="cm"/>
      <inkml:brushProperty name="color" value="#AB008B"/>
    </inkml:brush>
  </inkml:definitions>
  <inkml:trace contextRef="#ctx0" brushRef="#br0">1 0 11055 0 0,'0'0'3736'0'0</inkml:trace>
</inkml:ink>
</file>

<file path=ppt/ink/ink4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18.084"/>
    </inkml:context>
    <inkml:brush xml:id="br0">
      <inkml:brushProperty name="width" value="0.1" units="cm"/>
      <inkml:brushProperty name="height" value="0.1" units="cm"/>
      <inkml:brushProperty name="color" value="#AB008B"/>
    </inkml:brush>
  </inkml:definitions>
  <inkml:trace contextRef="#ctx0" brushRef="#br0">1 1 17767 0 0,'0'0'3080'0'0,"0"6"-3560"0"0</inkml:trace>
</inkml:ink>
</file>

<file path=ppt/ink/ink4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4.072"/>
    </inkml:context>
    <inkml:brush xml:id="br0">
      <inkml:brushProperty name="width" value="0.1" units="cm"/>
      <inkml:brushProperty name="height" value="0.1" units="cm"/>
      <inkml:brushProperty name="color" value="#AB008B"/>
    </inkml:brush>
  </inkml:definitions>
  <inkml:trace contextRef="#ctx0" brushRef="#br0">1000 1 3679 0 0,'0'0'12142'0'0,"-39"49"-8953"0"0,4 3-2631 0 0,3 1 1 0 0,2 1-1 0 0,2 2 1 0 0,3 1-1 0 0,2 1 1 0 0,-19 78-1 0 0,-86 304-50 0 0,49-184 376 0 0,-50 113-548 0 0,94-285-278 0 0,-74 162 159 0 0,70-157-83 0 0,-36 121 1 0 0,40-107-87 0 0,-28 100-48 0 0,28-48 0 0 0,34-149 0 0 0,-10 49 0 0 0,9-50 0 0 0,1 0 0 0 0,0 1 0 0 0,0-1 0 0 0,0 1 0 0 0,0-1 0 0 0,1 1 0 0 0,0-1 0 0 0,0 1 0 0 0,1-1 0 0 0,1 8 0 0 0,-2-12-135 0 0,1 1 0 0 0,0 0 0 0 0,0-1 0 0 0,0 1 0 0 0,0-1 0 0 0,0 1 0 0 0,0-1 0 0 0,0 0 0 0 0,1 1 0 0 0,-1-1 0 0 0,0 0 0 0 0,1 0 0 0 0,-1 0 0 0 0,1 0 0 0 0,-1 0 0 0 0,1 0 0 0 0,2 1 0 0 0,-2-1-211 0 0,0 0 0 0 0,-1-1 0 0 0,1 1 0 0 0,0-1 0 0 0,0 1 0 0 0,-1-1 0 0 0,1 1 0 0 0,0-1 0 0 0,0 0 0 0 0,0 0-1 0 0,0 0 1 0 0,-1 0 0 0 0,1 0 0 0 0,0 0 0 0 0,0-1 0 0 0,2 0 0 0 0</inkml:trace>
</inkml:ink>
</file>

<file path=ppt/ink/ink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5.577"/>
    </inkml:context>
    <inkml:brush xml:id="br0">
      <inkml:brushProperty name="width" value="0.1" units="cm"/>
      <inkml:brushProperty name="height" value="0.1" units="cm"/>
      <inkml:brushProperty name="color" value="#004F8B"/>
    </inkml:brush>
  </inkml:definitions>
  <inkml:trace contextRef="#ctx0" brushRef="#br0">185 0 4607 0 0,'0'0'12320'0'0,"-37"18"-7856"0"0,30-13-4318 0 0,0 0-1 0 0,0 0 1 0 0,0 1 0 0 0,0 0-1 0 0,1 1 1 0 0,0-1-1 0 0,1 1 1 0 0,-1 0 0 0 0,1 0-1 0 0,0 1 1 0 0,1-1 0 0 0,0 1-1 0 0,-5 14 1 0 0,-3 13 28 0 0,-16 70 0 0 0,20-70-52 0 0,3-15-106 0 0,2 0-1 0 0,0 0 0 0 0,1 1 0 0 0,0-1 0 0 0,2 1 0 0 0,4 35 0 0 0,-3-49-25 0 0,0 0-1 0 0,1 1 1 0 0,-1-1 0 0 0,1 0-1 0 0,1 0 1 0 0,-1-1-1 0 0,1 1 1 0 0,1 0 0 0 0,-1-1-1 0 0,1 0 1 0 0,0 0-1 0 0,0 0 1 0 0,1 0 0 0 0,0-1-1 0 0,0 1 1 0 0,0-1 0 0 0,1-1-1 0 0,-1 1 1 0 0,1-1-1 0 0,0 0 1 0 0,0 0 0 0 0,10 4-1 0 0,-12-7 32 0 0,0 0-1 0 0,0-1 0 0 0,-1 0 1 0 0,1 1-1 0 0,0-1 1 0 0,0-1-1 0 0,0 1 0 0 0,0-1 1 0 0,0 1-1 0 0,0-1 1 0 0,-1 0-1 0 0,1 0 1 0 0,0-1-1 0 0,-1 1 0 0 0,1-1 1 0 0,-1 0-1 0 0,1 0 1 0 0,-1 0-1 0 0,0 0 0 0 0,0 0 1 0 0,0-1-1 0 0,0 0 1 0 0,0 1-1 0 0,-1-1 0 0 0,3-3 1 0 0,0 1-4 0 0,-1 1 0 0 0,-1-1 0 0 0,1 1 1 0 0,-1-1-1 0 0,1 0 0 0 0,-1-1 0 0 0,-1 1 0 0 0,1 0 0 0 0,-1-1 0 0 0,0 0 1 0 0,0 1-1 0 0,0-1 0 0 0,-1 0 0 0 0,0 0 0 0 0,1-11 0 0 0,-3 13 6 0 0,0 1 0 0 0,-1-1-1 0 0,1 1 1 0 0,-1-1-1 0 0,1 1 1 0 0,-1 0-1 0 0,0 0 1 0 0,0-1 0 0 0,0 1-1 0 0,-1 0 1 0 0,1 1-1 0 0,-1-1 1 0 0,1 0-1 0 0,-1 1 1 0 0,0 0-1 0 0,0-1 1 0 0,0 1 0 0 0,0 0-1 0 0,-1 1 1 0 0,1-1-1 0 0,-1 1 1 0 0,-5-3-1 0 0,4 2-13 0 0,-1 0 0 0 0,1 1-1 0 0,0-1 1 0 0,-1 1-1 0 0,1 0 1 0 0,-1 1 0 0 0,0-1-1 0 0,1 1 1 0 0,-1 0-1 0 0,1 0 1 0 0,-1 1 0 0 0,0 0-1 0 0,1 0 1 0 0,-9 2-1 0 0,14-2-52 0 0,-1-1-1 0 0,1 1 0 0 0,-1-1 0 0 0,1 1 0 0 0,-1 0 0 0 0,1-1 0 0 0,0 1 0 0 0,-1 0 0 0 0,1-1 1 0 0,0 1-1 0 0,-1 0 0 0 0,1 0 0 0 0,0-1 0 0 0,0 1 0 0 0,0 0 0 0 0,0 0 0 0 0,-1-1 0 0 0,1 1 1 0 0,0 0-1 0 0,0 0 0 0 0,1-1 0 0 0,-1 1 0 0 0,0 0 0 0 0,0 0 0 0 0,0 0 0 0 0</inkml:trace>
</inkml:ink>
</file>

<file path=ppt/ink/ink4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5.438"/>
    </inkml:context>
    <inkml:brush xml:id="br0">
      <inkml:brushProperty name="width" value="0.1" units="cm"/>
      <inkml:brushProperty name="height" value="0.1" units="cm"/>
      <inkml:brushProperty name="color" value="#AB008B"/>
    </inkml:brush>
  </inkml:definitions>
  <inkml:trace contextRef="#ctx0" brushRef="#br0">90 0 10911 0 0,'0'0'1356'0'0,"-20"20"5724"0"0,16-18-6926 0 0,0 0 0 0 0,-1 0 0 0 0,1 1 0 0 0,0-1 0 0 0,0 1 0 0 0,0 0 0 0 0,1 0 0 0 0,-1 0 0 0 0,1 1 0 0 0,0-1 0 0 0,0 1 0 0 0,0 0 0 0 0,0 0 0 0 0,0 0 0 0 0,1 0 0 0 0,0 0 0 0 0,0 0 0 0 0,0 1 0 0 0,0-1 0 0 0,1 1 0 0 0,0-1 0 0 0,0 1 0 0 0,0 0 0 0 0,0 0 0 0 0,1-1 0 0 0,0 1 0 0 0,0 0-1 0 0,1 8 1 0 0,-1-8-121 0 0,0 1 0 0 0,1 0 0 0 0,0-1 0 0 0,0 1 0 0 0,1-1 0 0 0,-1 0 0 0 0,1 1 0 0 0,1-1 0 0 0,-1 0 0 0 0,0 0 0 0 0,1 0-1 0 0,0-1 1 0 0,0 1 0 0 0,1 0 0 0 0,-1-1 0 0 0,1 0 0 0 0,0 0 0 0 0,0 0 0 0 0,6 4 0 0 0,-4-5-67 0 0,0 0 1 0 0,0 0 0 0 0,1 0-1 0 0,-1-1 1 0 0,0 0 0 0 0,1 0 0 0 0,-1 0-1 0 0,1-1 1 0 0,0 0 0 0 0,-1-1-1 0 0,1 1 1 0 0,0-1 0 0 0,0-1-1 0 0,-1 1 1 0 0,14-3 0 0 0,7-3-1290 0 0,3-2-429 0 0</inkml:trace>
</inkml:ink>
</file>

<file path=ppt/ink/ink4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7.048"/>
    </inkml:context>
    <inkml:brush xml:id="br0">
      <inkml:brushProperty name="width" value="0.1" units="cm"/>
      <inkml:brushProperty name="height" value="0.1" units="cm"/>
      <inkml:brushProperty name="color" value="#AB008B"/>
    </inkml:brush>
  </inkml:definitions>
  <inkml:trace contextRef="#ctx0" brushRef="#br0">1 225 8143 0 0,'0'0'374'0'0,"26"-12"140"0"0,40-10 2689 0 0,1 2 0 0 0,76-11-1 0 0,66-19-1106 0 0,-186 43-2198 0 0,161-46-94 0 0,-60 27-4944 0 0,-97 22-630 0 0</inkml:trace>
</inkml:ink>
</file>

<file path=ppt/ink/ink4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7.784"/>
    </inkml:context>
    <inkml:brush xml:id="br0">
      <inkml:brushProperty name="width" value="0.1" units="cm"/>
      <inkml:brushProperty name="height" value="0.1" units="cm"/>
      <inkml:brushProperty name="color" value="#AB008B"/>
    </inkml:brush>
  </inkml:definitions>
  <inkml:trace contextRef="#ctx0" brushRef="#br0">0 102 4143 0 0,'0'0'648'0'0,"10"-19"7127"0"0,2-2-3886 0 0,-5 15-3420 0 0,0 0 0 0 0,0 1 0 0 0,1 0 0 0 0,0 0 0 0 0,0 0 0 0 0,0 1 0 0 0,0 0 0 0 0,18-5 0 0 0,-15 6-296 0 0,0 0 0 0 0,0 1 0 0 0,0 0 0 0 0,0 1 0 0 0,0 0-1 0 0,0 1 1 0 0,1 0 0 0 0,-1 0 0 0 0,0 1 0 0 0,0 1 0 0 0,19 5 0 0 0,-28-6-167 0 0,1-1 0 0 0,-1 1 0 0 0,0 0 0 0 0,0 0-1 0 0,0 0 1 0 0,0 0 0 0 0,0 1 0 0 0,0-1 0 0 0,0 0 0 0 0,-1 1 0 0 0,1 0-1 0 0,0-1 1 0 0,-1 1 0 0 0,1 0 0 0 0,-1 0 0 0 0,0-1 0 0 0,1 1 0 0 0,-1 0-1 0 0,0 0 1 0 0,0 1 0 0 0,0-1 0 0 0,-1 0 0 0 0,1 0 0 0 0,0 0 0 0 0,-1 1-1 0 0,1 3 1 0 0,-1 4-18 0 0,-1 0 0 0 0,0-1-1 0 0,0 1 1 0 0,-1-1 0 0 0,-4 14 0 0 0,4-17-30 0 0,0 0 1 0 0,1 0 0 0 0,-1 0 0 0 0,1 0 0 0 0,0 0 0 0 0,1 0-1 0 0,-1 1 1 0 0,1-1 0 0 0,1 0 0 0 0,-1 0 0 0 0,1 1 0 0 0,1 5-1 0 0,6 1 19 0 0,0-1 0 0 0,0 1 0 0 0,19 19 0 0 0,-17-22 0 0 0,-2 0-1 0 0,1 1 1 0 0,-1 0 0 0 0,-1 0-1 0 0,0 1 1 0 0,8 19 0 0 0,-14-27 20 0 0,0-1 0 0 0,0 1 0 0 0,-1-1 1 0 0,0 1-1 0 0,1-1 0 0 0,-1 1 0 0 0,0-1 1 0 0,-1 1-1 0 0,1-1 0 0 0,-1 1 0 0 0,1-1 1 0 0,-1 0-1 0 0,0 1 0 0 0,-1-1 0 0 0,1 0 0 0 0,0 1 1 0 0,-1-1-1 0 0,0 0 0 0 0,0 0 0 0 0,0 0 1 0 0,0-1-1 0 0,0 1 0 0 0,0 0 0 0 0,-1-1 1 0 0,1 1-1 0 0,-1-1 0 0 0,0 0 0 0 0,0 0 1 0 0,0 0-1 0 0,-3 2 0 0 0,-4 1 8 0 0,1 0 1 0 0,0-1-1 0 0,-1 0 0 0 0,0 0 0 0 0,0-1 0 0 0,0 0 1 0 0,0-1-1 0 0,-1 0 0 0 0,1-1 0 0 0,0 0 0 0 0,-1-1 0 0 0,1 0 1 0 0,-1 0-1 0 0,1-1 0 0 0,-1 0 0 0 0,1-1 0 0 0,0-1 1 0 0,-18-5-1 0 0,25 6-190 0 0,0 1 0 0 0,0-1 1 0 0,1 1-1 0 0,-1-1 0 0 0,0 0 1 0 0,1 0-1 0 0,-1 0 0 0 0,1 0 0 0 0,-1-1 1 0 0,1 1-1 0 0,0-1 0 0 0,-2-2 1 0 0,0-5-1066 0 0</inkml:trace>
</inkml:ink>
</file>

<file path=ppt/ink/ink4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8.148"/>
    </inkml:context>
    <inkml:brush xml:id="br0">
      <inkml:brushProperty name="width" value="0.1" units="cm"/>
      <inkml:brushProperty name="height" value="0.1" units="cm"/>
      <inkml:brushProperty name="color" value="#AB008B"/>
    </inkml:brush>
  </inkml:definitions>
  <inkml:trace contextRef="#ctx0" brushRef="#br0">60 0 9671 0 0,'0'6'7342'0'0,"-4"24"-5569"0"0,-14 29-1286 0 0,9-37-146 0 0,2 1 1 0 0,1 0 0 0 0,0 0-1 0 0,-2 34 1 0 0,7-51-302 0 0,1-1 0 0 0,0 0 0 0 0,0 1 0 0 0,1-1 1 0 0,-1 1-1 0 0,1-1 0 0 0,0 0 0 0 0,1 1 0 0 0,-1-1 0 0 0,1 0 0 0 0,0 0 0 0 0,1 0 0 0 0,-1 0 0 0 0,1-1 0 0 0,0 1 0 0 0,0-1 1 0 0,0 1-1 0 0,1-1 0 0 0,-1 0 0 0 0,1-1 0 0 0,0 1 0 0 0,0 0 0 0 0,1-1 0 0 0,8 5 0 0 0,-8-5-3 0 0,1-1 0 0 0,0 0 0 0 0,0-1 0 0 0,1 1 0 0 0,-1-1 0 0 0,0 0 0 0 0,0-1-1 0 0,1 1 1 0 0,-1-1 0 0 0,12-2 0 0 0,-15 2-18 0 0,0 0 0 0 0,0 0 0 0 0,1 0 0 0 0,-1-1 1 0 0,0 0-1 0 0,0 1 0 0 0,0-1 0 0 0,0-1 0 0 0,0 1 0 0 0,0 0 0 0 0,0-1 0 0 0,-1 1 0 0 0,1-1 0 0 0,0 0 0 0 0,-1 0 0 0 0,1 0 1 0 0,-1 0-1 0 0,0 0 0 0 0,0 0 0 0 0,0-1 0 0 0,0 1 0 0 0,0-1 0 0 0,2-3 0 0 0,-4 4-6 0 0,0 1-1 0 0,0-1 0 0 0,0 1 1 0 0,0-1-1 0 0,0 1 1 0 0,0-1-1 0 0,0 1 0 0 0,0-1 1 0 0,0 1-1 0 0,-1-1 1 0 0,1 1-1 0 0,-1-1 0 0 0,1 1 1 0 0,-1-1-1 0 0,0 1 1 0 0,0 0-1 0 0,1-1 0 0 0,-1 1 1 0 0,0 0-1 0 0,0 0 0 0 0,0 0 1 0 0,0 0-1 0 0,0-1 1 0 0,-1 1-1 0 0,1 1 0 0 0,0-1 1 0 0,0 0-1 0 0,-1 0 1 0 0,1 0-1 0 0,0 1 0 0 0,-1-1 1 0 0,-1 0-1 0 0,-53-18 429 0 0,50 17-427 0 0,-28-2-1087 0 0,30 4 541 0 0,0 0 1 0 0,0 0-1 0 0,-1-1 0 0 0,1 1 1 0 0,0-1-1 0 0,0 0 0 0 0,0 0 1 0 0,0-1-1 0 0,0 1 1 0 0,-4-3-1 0 0</inkml:trace>
</inkml:ink>
</file>

<file path=ppt/ink/ink4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38.505"/>
    </inkml:context>
    <inkml:brush xml:id="br0">
      <inkml:brushProperty name="width" value="0.1" units="cm"/>
      <inkml:brushProperty name="height" value="0.1" units="cm"/>
      <inkml:brushProperty name="color" value="#AB008B"/>
    </inkml:brush>
  </inkml:definitions>
  <inkml:trace contextRef="#ctx0" brushRef="#br0">55 0 14599 0 0,'-3'2'142'0'0,"0"0"0"0"0,0 0 0 0 0,0 1-1 0 0,0-1 1 0 0,0 1 0 0 0,1-1-1 0 0,-1 1 1 0 0,1 0 0 0 0,0 0 0 0 0,0 0-1 0 0,0 0 1 0 0,-3 6 0 0 0,-11 14 2169 0 0,16-22-2254 0 0,-1 0 0 0 0,1-1 1 0 0,0 1-1 0 0,-1 0 1 0 0,1 0-1 0 0,0-1 0 0 0,0 1 1 0 0,-1 0-1 0 0,1 0 1 0 0,0 0-1 0 0,0-1 0 0 0,0 1 1 0 0,0 0-1 0 0,0 0 1 0 0,0 0-1 0 0,1 0 1 0 0,-1-1-1 0 0,0 1 0 0 0,0 0 1 0 0,0 0-1 0 0,1-1 1 0 0,-1 1-1 0 0,0 0 0 0 0,1 0 1 0 0,-1-1-1 0 0,1 1 1 0 0,-1 0-1 0 0,1-1 0 0 0,-1 1 1 0 0,1-1-1 0 0,-1 1 1 0 0,1-1-1 0 0,0 1 1 0 0,-1-1-1 0 0,1 1 0 0 0,0-1 1 0 0,-1 1-1 0 0,1-1 1 0 0,0 0-1 0 0,0 1 0 0 0,-1-1 1 0 0,1 0-1 0 0,1 1 1 0 0,2 1 14 0 0,0-1 0 0 0,0 1 0 0 0,0-1 0 0 0,0 1 0 0 0,0-1 0 0 0,0 0 0 0 0,7 0 0 0 0,-5-1 21 0 0,0-1 0 0 0,0 0 1 0 0,-1 0-1 0 0,1 0 0 0 0,0-1 0 0 0,-1 0 0 0 0,1 0 0 0 0,-1-1 1 0 0,1 1-1 0 0,-1-1 0 0 0,0 0 0 0 0,0-1 0 0 0,-1 1 0 0 0,1-1 1 0 0,7-8-1 0 0,-11 11-72 0 0,-1 1 0 0 0,0-1 0 0 0,1 1 0 0 0,-1-1-1 0 0,0 1 1 0 0,0-1 0 0 0,1 0 0 0 0,-1 1 0 0 0,0-1 0 0 0,0 0 0 0 0,0 1 0 0 0,0-1 0 0 0,0 1 0 0 0,0-1 0 0 0,0 0 0 0 0,0 1 0 0 0,0-1 0 0 0,0 0 0 0 0,0 1 0 0 0,0-1-1 0 0,0 0 1 0 0,0 1 0 0 0,-1-1 0 0 0,1 1 0 0 0,0-1 0 0 0,-1 0 0 0 0,1 1 0 0 0,0-1 0 0 0,-1 1 0 0 0,1-1 0 0 0,0 1 0 0 0,-1-1 0 0 0,1 1 0 0 0,-1-1 0 0 0,1 1-1 0 0,-1 0 1 0 0,1-1 0 0 0,-1 1 0 0 0,0 0 0 0 0,0-1 0 0 0,-13-6-840 0 0,0 4-4644 0 0</inkml:trace>
</inkml:ink>
</file>

<file path=ppt/ink/ink4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2.228"/>
    </inkml:context>
    <inkml:brush xml:id="br0">
      <inkml:brushProperty name="width" value="0.1" units="cm"/>
      <inkml:brushProperty name="height" value="0.1" units="cm"/>
      <inkml:brushProperty name="color" value="#AB008B"/>
    </inkml:brush>
  </inkml:definitions>
  <inkml:trace contextRef="#ctx0" brushRef="#br0">0 86 14335 0 0,'0'0'1306'0'0,"36"-9"-205"0"0,-9-13 1655 0 0,-24 18-2525 0 0,1 0 1 0 0,0 1-1 0 0,-1 0 1 0 0,1 0-1 0 0,0 0 1 0 0,1 0-1 0 0,6-3 1 0 0,1 1-153 0 0,1 0 0 0 0,0 1 0 0 0,0 1 0 0 0,0 0 0 0 0,1 1-1 0 0,-1 0 1 0 0,0 1 0 0 0,1 1 0 0 0,-1 0 0 0 0,1 1 0 0 0,-1 0 0 0 0,1 1 0 0 0,-1 0 0 0 0,24 8 0 0 0</inkml:trace>
</inkml:ink>
</file>

<file path=ppt/ink/ink4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2.569"/>
    </inkml:context>
    <inkml:brush xml:id="br0">
      <inkml:brushProperty name="width" value="0.1" units="cm"/>
      <inkml:brushProperty name="height" value="0.1" units="cm"/>
      <inkml:brushProperty name="color" value="#AB008B"/>
    </inkml:brush>
  </inkml:definitions>
  <inkml:trace contextRef="#ctx0" brushRef="#br0">250 0 2303 0 0,'-29'20'12060'0'0,"-60"48"-6045"0"0,72-53-5417 0 0,1 1 0 0 0,1 0 0 0 0,-16 21 0 0 0,25-29-497 0 0,0 0-1 0 0,1 1 1 0 0,-1-1-1 0 0,2 1 0 0 0,-1 0 1 0 0,1 0-1 0 0,1 1 1 0 0,-1-1-1 0 0,2 1 1 0 0,-1 0-1 0 0,1-1 0 0 0,1 1 1 0 0,0 0-1 0 0,0 0 1 0 0,1 0-1 0 0,0 0 0 0 0,1 0 1 0 0,0 0-1 0 0,1 0 1 0 0,3 13-1 0 0,-2-17-69 0 0,-1 0 1 0 0,1 0-1 0 0,1-1 0 0 0,-1 1 0 0 0,1-1 1 0 0,0 0-1 0 0,0 0 0 0 0,1 0 0 0 0,-1 0 1 0 0,1-1-1 0 0,0 0 0 0 0,1 0 0 0 0,-1 0 1 0 0,0-1-1 0 0,1 1 0 0 0,0-1 0 0 0,0-1 1 0 0,0 1-1 0 0,0-1 0 0 0,7 2 0 0 0,7 1 149 0 0,0 0 0 0 0,0-1 0 0 0,1-1 0 0 0,-1-1 0 0 0,22-1 0 0 0,-26-2-265 0 0,0-1-1 0 0,-1 0 0 0 0,1-1 1 0 0,-1-1-1 0 0,26-10 1 0 0,-37 9-2031 0 0</inkml:trace>
</inkml:ink>
</file>

<file path=ppt/ink/ink4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2.948"/>
    </inkml:context>
    <inkml:brush xml:id="br0">
      <inkml:brushProperty name="width" value="0.1" units="cm"/>
      <inkml:brushProperty name="height" value="0.1" units="cm"/>
      <inkml:brushProperty name="color" value="#AB008B"/>
    </inkml:brush>
  </inkml:definitions>
  <inkml:trace contextRef="#ctx0" brushRef="#br0">1 43 11975 0 0,'0'0'1083'0'0,"22"-5"2292"0"0,50-16 397 0 0,4 8-4379 0 0,-55 9-680 0 0</inkml:trace>
</inkml:ink>
</file>

<file path=ppt/ink/ink4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3.311"/>
    </inkml:context>
    <inkml:brush xml:id="br0">
      <inkml:brushProperty name="width" value="0.1" units="cm"/>
      <inkml:brushProperty name="height" value="0.1" units="cm"/>
      <inkml:brushProperty name="color" value="#AB008B"/>
    </inkml:brush>
  </inkml:definitions>
  <inkml:trace contextRef="#ctx0" brushRef="#br0">1 24 13071 0 0,'0'0'1186'0'0,"28"-8"3887"0"0,-14 4-4172 0 0,-1 1 1 0 0,1 0-1 0 0,20-1 1 0 0,-24 3-901 0 0,0 1 1 0 0,-1 0 0 0 0,1 0-1 0 0,0 1 1 0 0,16 4 0 0 0,-23 13-7613 0 0</inkml:trace>
  <inkml:trace contextRef="#ctx0" brushRef="#br0" timeOffset="1">7 319 4143 0 0,'0'0'440'0'0,"7"1"-440"0"0,2-1 2176 0 0,2-1 416 0 0,2-2 80 0 0,2 0 16 0 0,1-4-1336 0 0,12 0-264 0 0,0 2-64 0 0,-6 1 0 0 0,1-1-592 0 0,1 1-112 0 0,0 1-32 0 0,-2 0-5648 0 0,1 1-1136 0 0</inkml:trace>
</inkml:ink>
</file>

<file path=ppt/ink/ink4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4.721"/>
    </inkml:context>
    <inkml:brush xml:id="br0">
      <inkml:brushProperty name="width" value="0.1" units="cm"/>
      <inkml:brushProperty name="height" value="0.1" units="cm"/>
      <inkml:brushProperty name="color" value="#AB008B"/>
    </inkml:brush>
  </inkml:definitions>
  <inkml:trace contextRef="#ctx0" brushRef="#br0">133 56 9095 0 0,'0'0'823'0'0,"2"-9"152"0"0,1-27 7962 0 0,-3 36-8813 0 0,0-1 0 0 0,0 1 0 0 0,0-1 0 0 0,-1 1 0 0 0,1-1 0 0 0,0 1 0 0 0,0-1 0 0 0,0 1 0 0 0,-1-1 0 0 0,1 1 0 0 0,0 0 0 0 0,-1-1 0 0 0,1 1 0 0 0,0-1 0 0 0,-1 1 0 0 0,1 0 0 0 0,0-1 0 0 0,-1 1 0 0 0,1 0 0 0 0,-1-1 0 0 0,1 1 0 0 0,-1 0 0 0 0,1 0 0 0 0,-1-1 0 0 0,1 1 0 0 0,-1 0 0 0 0,1 0 0 0 0,-1 0 0 0 0,1 0 0 0 0,-1 0 0 0 0,1 0-1 0 0,-1 0 1 0 0,1 0 0 0 0,-2 0 0 0 0,-9 17 1331 0 0,-2 41-1582 0 0,11-50 501 0 0,-70 372 137 0 0,72-378-521 0 0,-3 12-1 0 0,-1 0 0 0 0,0 0-1 0 0,-10 21 664 0 0,14-34-665 0 0,1 0 0 0 0,-1-1 1 0 0,1 1-1 0 0,-1 0 0 0 0,1-1 1 0 0,-1 1-1 0 0,1-1 0 0 0,-1 1 1 0 0,1-1-1 0 0,-1 1 0 0 0,1-1 0 0 0,0 1 1 0 0,-1-1-1 0 0,1 1 0 0 0,0-1 1 0 0,0 0-1 0 0,-1 1 0 0 0,1-1 1 0 0,0 0-1 0 0,0 0 0 0 0,0 0 1 0 0,-1 1-1 0 0,1-1 0 0 0,0 0 0 0 0,0 0 1 0 0,0 0-1 0 0,1-1 0 0 0,23 1-1111 0 0,-4-8-1198 0 0,-12 4 349 0 0</inkml:trace>
</inkml:ink>
</file>

<file path=ppt/ink/ink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5.934"/>
    </inkml:context>
    <inkml:brush xml:id="br0">
      <inkml:brushProperty name="width" value="0.1" units="cm"/>
      <inkml:brushProperty name="height" value="0.1" units="cm"/>
      <inkml:brushProperty name="color" value="#004F8B"/>
    </inkml:brush>
  </inkml:definitions>
  <inkml:trace contextRef="#ctx0" brushRef="#br0">53 1 9671 0 0,'11'9'8824'0'0,"-10"-8"-8398"0"0,-8 9-339 0 0,0-1 0 0 0,0 1 0 0 0,1 0 0 0 0,0 1 0 0 0,1-1 0 0 0,0 1 0 0 0,1 0 0 0 0,0 1 0 0 0,1-1 0 0 0,0 1 0 0 0,-3 23 0 0 0,5-18 5 0 0,0 0 0 0 0,1 0 1 0 0,1 0-1 0 0,0 0 0 0 0,1-1 1 0 0,1 1-1 0 0,9 28 0 0 0,-11-41-88 0 0,0 0 1 0 0,0 0-1 0 0,0 0 0 0 0,0 0 0 0 0,0 0 0 0 0,1 0 0 0 0,0-1 0 0 0,0 1 1 0 0,0-1-1 0 0,0 1 0 0 0,1-1 0 0 0,-1 0 0 0 0,1 0 0 0 0,0 0 1 0 0,0 0-1 0 0,0 0 0 0 0,0-1 0 0 0,0 0 0 0 0,1 1 0 0 0,-1-1 1 0 0,1 0-1 0 0,-1 0 0 0 0,1-1 0 0 0,5 2 0 0 0,-2 1-66 0 0,1-1-1 0 0,0 0 0 0 0,0 0 1 0 0,0-1-1 0 0,1 0 1 0 0,-1-1-1 0 0,0 0 0 0 0,1 0 1 0 0,-1 0-1 0 0,1-1 1 0 0,-1-1-1 0 0,1 1 0 0 0,-1-1 1 0 0,0-1-1 0 0,1 0 1 0 0,-1 0-1 0 0,13-5 1 0 0,-6-1-900 0 0</inkml:trace>
</inkml:ink>
</file>

<file path=ppt/ink/ink4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5.099"/>
    </inkml:context>
    <inkml:brush xml:id="br0">
      <inkml:brushProperty name="width" value="0.1" units="cm"/>
      <inkml:brushProperty name="height" value="0.1" units="cm"/>
      <inkml:brushProperty name="color" value="#AB008B"/>
    </inkml:brush>
  </inkml:definitions>
  <inkml:trace contextRef="#ctx0" brushRef="#br0">0 0 16063 0 0,'10'12'5591'0'0,"19"-18"-4071"0"0,176 17 1521 0 0,-28 0-1692 0 0,-170-11-1442 0 0,0 1 0 0 0,-1-1 0 0 0,1 1 0 0 0,0 1 0 0 0,-1 0 0 0 0,1-1 0 0 0,-1 2 0 0 0,1-1 0 0 0,-1 1 0 0 0,0 0 0 0 0,0 0 0 0 0,-1 1 0 0 0,1 0-1 0 0,7 6 1 0 0</inkml:trace>
</inkml:ink>
</file>

<file path=ppt/ink/ink4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5.447"/>
    </inkml:context>
    <inkml:brush xml:id="br0">
      <inkml:brushProperty name="width" value="0.1" units="cm"/>
      <inkml:brushProperty name="height" value="0.1" units="cm"/>
      <inkml:brushProperty name="color" value="#AB008B"/>
    </inkml:brush>
  </inkml:definitions>
  <inkml:trace contextRef="#ctx0" brushRef="#br0">0 27 14047 0 0,'67'-8'3638'0'0,"-42"2"-2108"0"0,0 1 1 0 0,0 2 0 0 0,1 0 0 0 0,34 1 0 0 0,104 13-1460 0 0,-61-3-6919 0 0,-81-7-1131 0 0</inkml:trace>
</inkml:ink>
</file>

<file path=ppt/ink/ink4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5.794"/>
    </inkml:context>
    <inkml:brush xml:id="br0">
      <inkml:brushProperty name="width" value="0.1" units="cm"/>
      <inkml:brushProperty name="height" value="0.1" units="cm"/>
      <inkml:brushProperty name="color" value="#AB008B"/>
    </inkml:brush>
  </inkml:definitions>
  <inkml:trace contextRef="#ctx0" brushRef="#br0">1 42 1839 0 0,'11'-15'7332'0'0,"-2"11"-5713"0"0,0 0 0 0 0,0 0 0 0 0,0 1 0 0 0,0 0 1 0 0,1 1-1 0 0,10-1 0 0 0,-3 1-689 0 0,0 1 1 0 0,0 1-1 0 0,18 1 1 0 0,-8 2-1161 0 0,0 2 1 0 0,-1 0-1 0 0,1 2 1 0 0,28 11-1 0 0,-43-13-1410 0 0</inkml:trace>
</inkml:ink>
</file>

<file path=ppt/ink/ink4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6.123"/>
    </inkml:context>
    <inkml:brush xml:id="br0">
      <inkml:brushProperty name="width" value="0.1" units="cm"/>
      <inkml:brushProperty name="height" value="0.1" units="cm"/>
      <inkml:brushProperty name="color" value="#AB008B"/>
    </inkml:brush>
  </inkml:definitions>
  <inkml:trace contextRef="#ctx0" brushRef="#br0">0 9 15287 0 0,'0'0'672'0'0,"5"3"152"0"0,2-1-664 0 0,1 0-160 0 0,2-1 0 0 0,3 0 0 0 0,4-1 408 0 0,0 1 40 0 0,-1-2 16 0 0,1-1 0 0 0,3-2-304 0 0,-2-1-56 0 0,-2-1-8 0 0</inkml:trace>
</inkml:ink>
</file>

<file path=ppt/ink/ink4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6.670"/>
    </inkml:context>
    <inkml:brush xml:id="br0">
      <inkml:brushProperty name="width" value="0.1" units="cm"/>
      <inkml:brushProperty name="height" value="0.1" units="cm"/>
      <inkml:brushProperty name="color" value="#AB008B"/>
    </inkml:brush>
  </inkml:definitions>
  <inkml:trace contextRef="#ctx0" brushRef="#br0">44 0 3679 0 0,'0'3'11736'0'0,"-3"14"-10200"0"0,-11 111 4120 0 0,4 3-3407 0 0,3-45-1763 0 0,4-50-431 0 0,0-22-74 0 0,2 0 0 0 0,-1 0-1 0 0,2 0 1 0 0,0 0 0 0 0,0 1-1 0 0,2-1 1 0 0,-1 0-1 0 0,7 20 1 0 0,-8-33-54 0 0,0-1 0 0 0,0 1 0 0 0,0 0 0 0 0,0-1 0 0 0,0 1 0 0 0,1-1 0 0 0,-1 1 0 0 0,0-1 0 0 0,0 1 0 0 0,1-1 0 0 0,-1 1 0 0 0,0-1 0 0 0,1 1 0 0 0,-1-1 0 0 0,1 1 0 0 0,-1-1 0 0 0,1 0 0 0 0,-1 1 0 0 0,0-1 0 0 0,1 0 0 0 0,-1 1 0 0 0,1-1 0 0 0,-1 0 0 0 0,1 0-1 0 0,0 1 1 0 0,-1-1 0 0 0,1 0 0 0 0,-1 0 0 0 0,1 0 0 0 0,-1 0 0 0 0,1 0 0 0 0,0 0 0 0 0,-1 0 0 0 0,1 0 0 0 0,-1 0 0 0 0,1 0 0 0 0,0 0 0 0 0,-1 0 0 0 0,1 0 0 0 0,-1 0 0 0 0,1 0 0 0 0,-1-1 0 0 0,1 1 0 0 0,-1 0 0 0 0,1 0 0 0 0,-1-1 0 0 0,1 1 0 0 0,-1 0 0 0 0,1-1 0 0 0,-1 1 0 0 0,1-1 0 0 0</inkml:trace>
</inkml:ink>
</file>

<file path=ppt/ink/ink4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7.195"/>
    </inkml:context>
    <inkml:brush xml:id="br0">
      <inkml:brushProperty name="width" value="0.1" units="cm"/>
      <inkml:brushProperty name="height" value="0.1" units="cm"/>
      <inkml:brushProperty name="color" value="#AB008B"/>
    </inkml:brush>
  </inkml:definitions>
  <inkml:trace contextRef="#ctx0" brushRef="#br0">111 50 10135 0 0,'-6'-36'7856'0'0,"6"35"-7606"0"0,0 0 1 0 0,0 1-1 0 0,-1-1 0 0 0,1 0 0 0 0,0 0 0 0 0,-1 1 0 0 0,1-1 0 0 0,-1 0 0 0 0,1 1 1 0 0,-1-1-1 0 0,1 0 0 0 0,-1 1 0 0 0,0-1 0 0 0,1 1 0 0 0,-1-1 0 0 0,1 1 1 0 0,-1-1-1 0 0,0 1 0 0 0,0-1 0 0 0,0 1 0 0 0,-12 3 417 0 0,5 2-606 0 0,0 1-1 0 0,0 0 1 0 0,1 0-1 0 0,0 0 1 0 0,0 1-1 0 0,1 0 1 0 0,-1 1-1 0 0,-6 10 1 0 0,11-14-66 0 0,1-1-1 0 0,0 1 1 0 0,-1-1 0 0 0,1 1 0 0 0,1 0-1 0 0,-1-1 1 0 0,0 1 0 0 0,1 0 0 0 0,0 0-1 0 0,0-1 1 0 0,0 1 0 0 0,0 0 0 0 0,1 0-1 0 0,-1-1 1 0 0,1 1 0 0 0,0 0-1 0 0,0-1 1 0 0,1 1 0 0 0,-1-1 0 0 0,1 1-1 0 0,-1-1 1 0 0,1 0 0 0 0,0 1 0 0 0,4 3-1 0 0,4 7 37 0 0,1-1-1 0 0,19 19 0 0 0,-20-23 75 0 0,-1 0 0 0 0,0 1 1 0 0,-1 0-1 0 0,9 14 0 0 0,-14-19-77 0 0,-1-1 0 0 0,0 1-1 0 0,0 0 1 0 0,0 0 0 0 0,-1-1 0 0 0,0 1 0 0 0,0 0-1 0 0,0 0 1 0 0,-1 0 0 0 0,1 1 0 0 0,-1-1-1 0 0,0 0 1 0 0,-1 0 0 0 0,-1 10 0 0 0,-36 130 189 0 0,21-102-232 0 0,6-73-202 0 0,9 2 189 0 0,1 1 0 0 0,1 0 0 0 0,1-1 0 0 0,1 1 0 0 0,2 0 0 0 0,1 0 0 0 0,1 0 0 0 0,1 0 0 0 0,1 1 0 0 0,1 0 0 0 0,25-45 0 0 0,-31 66-444 0 0,0-1 0 0 0,-1 0-1 0 0,1 1 1 0 0,-1-1 0 0 0,0 0-1 0 0,-1 0 1 0 0,2-9 0 0 0,-2 10-313 0 0,0 0 0 0 0,0 1 0 0 0,0-1 0 0 0,1 1 0 0 0,0-1 0 0 0,-1 1 0 0 0,6-8 0 0 0</inkml:trace>
</inkml:ink>
</file>

<file path=ppt/ink/ink4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7.569"/>
    </inkml:context>
    <inkml:brush xml:id="br0">
      <inkml:brushProperty name="width" value="0.1" units="cm"/>
      <inkml:brushProperty name="height" value="0.1" units="cm"/>
      <inkml:brushProperty name="color" value="#AB008B"/>
    </inkml:brush>
  </inkml:definitions>
  <inkml:trace contextRef="#ctx0" brushRef="#br0">34 1 11231 0 0,'13'46'1182'0'0,"-12"-44"-1022"0"0,-1 0 0 0 0,0-1 1 0 0,1 1-1 0 0,-1 0 0 0 0,0 0 0 0 0,0-1 0 0 0,0 1 0 0 0,-1 0 0 0 0,1 0 1 0 0,0-1-1 0 0,-1 1 0 0 0,1 0 0 0 0,-1-1 0 0 0,1 1 0 0 0,-1-1 0 0 0,0 1 0 0 0,0 0 1 0 0,1-1-1 0 0,-1 1 0 0 0,0-1 0 0 0,-1 0 0 0 0,1 1 0 0 0,0-1 0 0 0,-2 2 1 0 0,0-2 115 0 0,1 1 1 0 0,0 0 0 0 0,-1 0 0 0 0,1 0 0 0 0,0 0 0 0 0,0 0 0 0 0,0 0 0 0 0,0 0 0 0 0,0 1 0 0 0,0-1 0 0 0,1 1 0 0 0,-1 0-1 0 0,1-1 1 0 0,0 1 0 0 0,0 0 0 0 0,0 0 0 0 0,0 0 0 0 0,-1 5 0 0 0,2-5-144 0 0,0 1 1 0 0,0 0-1 0 0,0 0 0 0 0,1-1 0 0 0,-1 1 1 0 0,1 0-1 0 0,0-1 0 0 0,0 1 1 0 0,0-1-1 0 0,0 1 0 0 0,1-1 1 0 0,0 1-1 0 0,3 4 0 0 0,-3-4-82 0 0,0 0 0 0 0,1-1-1 0 0,0 0 1 0 0,0 1 0 0 0,0-1 0 0 0,0 0 0 0 0,0 0-1 0 0,0-1 1 0 0,1 1 0 0 0,-1-1 0 0 0,1 0-1 0 0,0 0 1 0 0,0 0 0 0 0,0 0 0 0 0,0-1 0 0 0,0 1-1 0 0,0-1 1 0 0,0 0 0 0 0,0 0 0 0 0,1-1-1 0 0,-1 1 1 0 0,0-1 0 0 0,1 0 0 0 0,-1 0-1 0 0,0 0 1 0 0,0-1 0 0 0,6-1 0 0 0,-7 2 9 0 0,0-2 0 0 0,0 1 0 0 0,0 0 1 0 0,0-1-1 0 0,0 1 0 0 0,0-1 0 0 0,0 0 1 0 0,-1 0-1 0 0,1 0 0 0 0,-1 0 0 0 0,1-1 0 0 0,-1 1 1 0 0,0-1-1 0 0,0 1 0 0 0,0-1 0 0 0,0 0 0 0 0,0 0 1 0 0,-1 0-1 0 0,1 0 0 0 0,-1 0 0 0 0,0 0 1 0 0,0 0-1 0 0,0 0 0 0 0,0-1 0 0 0,0 1 0 0 0,-1 0 1 0 0,0 0-1 0 0,1-1 0 0 0,-2-5 0 0 0,1 5-19 0 0,-1 0 0 0 0,0 0 0 0 0,0 0 0 0 0,0 0 0 0 0,0 1 0 0 0,-1-1 0 0 0,1 0 0 0 0,-1 1 0 0 0,0 0 0 0 0,0-1 0 0 0,0 1 0 0 0,-1 0 0 0 0,1 0 0 0 0,-1 0 0 0 0,1 0 0 0 0,-1 0 0 0 0,0 1 0 0 0,0-1 0 0 0,-1 1 0 0 0,1 0 0 0 0,0 0 0 0 0,-1 0 0 0 0,1 1 0 0 0,-1-1 0 0 0,0 1 0 0 0,1-1 0 0 0,-8 0 0 0 0,4 1-234 0 0</inkml:trace>
</inkml:ink>
</file>

<file path=ppt/ink/ink4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7.934"/>
    </inkml:context>
    <inkml:brush xml:id="br0">
      <inkml:brushProperty name="width" value="0.1" units="cm"/>
      <inkml:brushProperty name="height" value="0.1" units="cm"/>
      <inkml:brushProperty name="color" value="#AB008B"/>
    </inkml:brush>
  </inkml:definitions>
  <inkml:trace contextRef="#ctx0" brushRef="#br0">0 61 10135 0 0,'0'0'464'0'0,"15"-28"552"0"0,-14 26-295 0 0,1 0-1 0 0,-1 0 1 0 0,1 1-1 0 0,-1-1 1 0 0,1 0-1 0 0,0 1 1 0 0,0-1-1 0 0,0 1 1 0 0,0 0-1 0 0,0 0 1 0 0,0-1-1 0 0,0 1 0 0 0,3 0 1 0 0,38-9 3143 0 0,-30 9-3638 0 0,-1 1-1 0 0,0 0 1 0 0,1 0-1 0 0,20 5 1 0 0,28 15-3340 0 0</inkml:trace>
</inkml:ink>
</file>

<file path=ppt/ink/ink4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8.274"/>
    </inkml:context>
    <inkml:brush xml:id="br0">
      <inkml:brushProperty name="width" value="0.1" units="cm"/>
      <inkml:brushProperty name="height" value="0.1" units="cm"/>
      <inkml:brushProperty name="color" value="#AB008B"/>
    </inkml:brush>
  </inkml:definitions>
  <inkml:trace contextRef="#ctx0" brushRef="#br0">1 219 5983 0 0,'3'-36'2695'0'0,"-3"25"-168"0"0,4-34 4582 0 0,6 8-3727 0 0,-8 33-3232 0 0,0 0-1 0 0,0 0 0 0 0,1 0 0 0 0,0 0 1 0 0,-1 1-1 0 0,1-1 0 0 0,0 1 0 0 0,1 0 1 0 0,-1 0-1 0 0,1 0 0 0 0,-1 0 0 0 0,1 1 1 0 0,0-1-1 0 0,0 1 0 0 0,0 0 1 0 0,8-3-1 0 0,6-2 113 0 0,1 1 0 0 0,0 0-1 0 0,1 2 1 0 0,28-4 0 0 0,-41 7-179 0 0,1 0 0 0 0,0 1-1 0 0,0 0 1 0 0,0 0 0 0 0,0 0-1 0 0,-1 1 1 0 0,1 1-1 0 0,0-1 1 0 0,0 1 0 0 0,-1 1-1 0 0,0-1 1 0 0,1 1 0 0 0,-1 0-1 0 0,7 5 1 0 0,-12-7-79 0 0,0 1 0 0 0,0-1 0 0 0,-1 1 0 0 0,1 0 0 0 0,0-1 0 0 0,-1 1 0 0 0,0 0 0 0 0,1 0 0 0 0,-1 0 0 0 0,0 0 0 0 0,0 0 0 0 0,0 0 0 0 0,0 1 0 0 0,0-1 0 0 0,0 0 0 0 0,-1 0 0 0 0,1 1 0 0 0,-1-1 0 0 0,1 4 0 0 0,-1-1 0 0 0,-1 0 0 0 0,1 0 0 0 0,-1 0-1 0 0,0 0 1 0 0,0 0 0 0 0,-1 0 0 0 0,1 0 0 0 0,-5 8 0 0 0,-3 5-3 0 0,-1-1 1 0 0,-1 0-1 0 0,-18 22 0 0 0,25-34-1 0 0,3-4-9 0 0,-1 1-1 0 0,0 0 1 0 0,1 0-1 0 0,-1 0 1 0 0,1 0-1 0 0,-1 0 1 0 0,1 0-1 0 0,0 0 1 0 0,0 0 0 0 0,0 1-1 0 0,0-1 1 0 0,0 0-1 0 0,1 1 1 0 0,-1-1-1 0 0,1 0 1 0 0,-1 1-1 0 0,1-1 1 0 0,0 1-1 0 0,0-1 1 0 0,0 1-1 0 0,0-1 1 0 0,1 1 0 0 0,-1-1-1 0 0,0 0 1 0 0,1 1-1 0 0,0-1 1 0 0,0 1-1 0 0,0-1 1 0 0,0 0-1 0 0,0 0 1 0 0,0 0-1 0 0,0 0 1 0 0,1 1-1 0 0,-1-2 1 0 0,1 1 0 0 0,2 3-1 0 0,7 3-90 0 0,0 0 0 0 0,0-1 0 0 0,1 0 0 0 0,0 0 0 0 0,23 7 0 0 0,-23-9 47 0 0,0 1 1 0 0,-1 0-1 0 0,15 9 1 0 0,-24-14 52 0 0,-1 0 0 0 0,0 0 0 0 0,0 0 0 0 0,1 1 0 0 0,-1-1 0 0 0,0 0 0 0 0,0 1 0 0 0,0-1 0 0 0,0 1 0 0 0,-1-1 0 0 0,1 1 0 0 0,0-1 0 0 0,0 1 0 0 0,-1 0 0 0 0,1-1 0 0 0,-1 1 0 0 0,0 0 0 0 0,0-1 0 0 0,1 1 0 0 0,-1 0 0 0 0,0-1 0 0 0,0 1 0 0 0,0 0 0 0 0,-1 0 0 0 0,1-1 0 0 0,0 1 0 0 0,-1 0 0 0 0,1-1 0 0 0,-1 1 0 0 0,1 0 0 0 0,-3 2 0 0 0,1 1 0 0 0,-1 0 0 0 0,-1 0 0 0 0,1-1 0 0 0,-1 1 0 0 0,1-1 0 0 0,-8 7 0 0 0,-2-2 45 0 0,0 0-1 0 0,0-1 1 0 0,-1 0-1 0 0,0-1 1 0 0,0 0-1 0 0,-1-1 1 0 0,0-1-1 0 0,0 0 1 0 0,0-1-1 0 0,-1-1 1 0 0,0-1-1 0 0,1 0 1 0 0,-1 0-1 0 0,0-2 1 0 0,-31-2-1 0 0,45 1-199 0 0,0 1 0 0 0,0 0 0 0 0,0-1 0 0 0,0 1 0 0 0,0-1 0 0 0,0 1 0 0 0,0-1 0 0 0,0 0 0 0 0,0 0 0 0 0,1 0 0 0 0,-1 0 0 0 0,0 0 0 0 0,1 0 0 0 0,-1-1 0 0 0,-1-1 0 0 0,2 2-42 0 0,1 1 0 0 0,-1-1-1 0 0,1 0 1 0 0,-1 0-1 0 0,1 0 1 0 0,-1 0-1 0 0,1 0 1 0 0,0 0-1 0 0,0 0 1 0 0,-1 0-1 0 0,1 0 1 0 0,0-1-1 0 0,0 1 1 0 0,0 0-1 0 0,0 0 1 0 0,0 0-1 0 0,0 0 1 0 0,1 0 0 0 0,-1 0-1 0 0,0 0 1 0 0,0 0-1 0 0,1 0 1 0 0,-1 0-1 0 0,1 0 1 0 0,-1 0-1 0 0,1 0 1 0 0,-1 0-1 0 0,1 1 1 0 0,0-1-1 0 0,0-1 1 0 0</inkml:trace>
</inkml:ink>
</file>

<file path=ppt/ink/ink4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8.654"/>
    </inkml:context>
    <inkml:brush xml:id="br0">
      <inkml:brushProperty name="width" value="0.1" units="cm"/>
      <inkml:brushProperty name="height" value="0.1" units="cm"/>
      <inkml:brushProperty name="color" value="#AB008B"/>
    </inkml:brush>
  </inkml:definitions>
  <inkml:trace contextRef="#ctx0" brushRef="#br0">2 20 16127 0 0,'23'-14'1744'0'0,"-13"9"2426"0"0,-7 12-3701 0 0,-2 7-196 0 0,0 0 1 0 0,-1 0 0 0 0,-1 0-1 0 0,0 0 1 0 0,-1 0 0 0 0,-1-1-1 0 0,0 1 1 0 0,-6 16 0 0 0,3-12-136 0 0,2 0-1 0 0,0 0 1 0 0,-2 31 0 0 0,6-43-105 0 0,0 0-1 0 0,0 0 0 0 0,1 0 1 0 0,0 0-1 0 0,0 1 0 0 0,1-1 1 0 0,0-1-1 0 0,0 1 0 0 0,0 0 1 0 0,1 0-1 0 0,-1-1 0 0 0,1 1 1 0 0,1-1-1 0 0,-1 0 0 0 0,5 5 1 0 0,-1-1 19 0 0,1-1 1 0 0,0 0 0 0 0,0 0-1 0 0,1-1 1 0 0,0 0-1 0 0,0-1 1 0 0,0 0-1 0 0,1 0 1 0 0,0-1 0 0 0,0 0-1 0 0,18 5 1 0 0,-22-8-31 0 0,-1-1 0 0 0,1 0 1 0 0,0 0-1 0 0,0 0 0 0 0,0-1 0 0 0,0 0 1 0 0,0 0-1 0 0,0 0 0 0 0,0-1 0 0 0,0 0 1 0 0,0 0-1 0 0,0-1 0 0 0,0 1 0 0 0,-1-1 1 0 0,1 0-1 0 0,-1-1 0 0 0,1 0 1 0 0,-1 1-1 0 0,0-2 0 0 0,0 1 0 0 0,0-1 1 0 0,0 1-1 0 0,5-7 0 0 0,-8 9-1 0 0,-1-1 0 0 0,0 1 0 0 0,1 0 0 0 0,-1 0 0 0 0,0-1 0 0 0,0 1-1 0 0,0-1 1 0 0,0 1 0 0 0,0-1 0 0 0,0 1 0 0 0,-1-1 0 0 0,1 0 0 0 0,0 1 0 0 0,-1-1 0 0 0,1 0 0 0 0,-1 0-1 0 0,0 1 1 0 0,1-1 0 0 0,-1 0 0 0 0,0 0 0 0 0,0 1 0 0 0,0-1 0 0 0,0 0 0 0 0,-1 0 0 0 0,0-2 0 0 0,0 2 15 0 0,0-1 1 0 0,-1 0-1 0 0,0 1 1 0 0,1 0 0 0 0,-1-1-1 0 0,0 1 1 0 0,0 0-1 0 0,0 0 1 0 0,-1 0-1 0 0,1 0 1 0 0,0 0 0 0 0,-1 1-1 0 0,-4-3 1 0 0,-4-1 12 0 0,1 0 1 0 0,0 1 0 0 0,-1 0 0 0 0,0 1-1 0 0,0 1 1 0 0,0-1 0 0 0,-14 0-1 0 0,15 4-75 0 0,-1-1-1 0 0,0 1 1 0 0,1 1-1 0 0,-20 5 1 0 0,0 3-2768 0 0,21-6 1275 0 0</inkml:trace>
</inkml:ink>
</file>

<file path=ppt/ink/ink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6.301"/>
    </inkml:context>
    <inkml:brush xml:id="br0">
      <inkml:brushProperty name="width" value="0.1" units="cm"/>
      <inkml:brushProperty name="height" value="0.1" units="cm"/>
      <inkml:brushProperty name="color" value="#004F8B"/>
    </inkml:brush>
  </inkml:definitions>
  <inkml:trace contextRef="#ctx0" brushRef="#br0">132 0 13247 0 0,'-9'5'488'0'0,"1"1"-1"0"0,-1 0 1 0 0,1 0 0 0 0,1 0-1 0 0,-1 1 1 0 0,1 0-1 0 0,0 1 1 0 0,1 0 0 0 0,0 0-1 0 0,0 0 1 0 0,0 0-1 0 0,1 1 1 0 0,1 0-1 0 0,-6 14 1 0 0,5-12-198 0 0,1 0 0 0 0,0 0 0 0 0,1 0 0 0 0,0 1 0 0 0,1-1 0 0 0,0 1 0 0 0,1-1 0 0 0,0 1 0 0 0,1 0 0 0 0,0 0 0 0 0,1-1 0 0 0,2 15 0 0 0,0-18-343 0 0,0 0 0 0 0,0 1 0 0 0,1-1 0 0 0,0 0 0 0 0,0 0 0 0 0,1-1 0 0 0,0 0 0 0 0,0 1 0 0 0,8 6 0 0 0,18 14-7389 0 0</inkml:trace>
</inkml:ink>
</file>

<file path=ppt/ink/ink4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9.350"/>
    </inkml:context>
    <inkml:brush xml:id="br0">
      <inkml:brushProperty name="width" value="0.1" units="cm"/>
      <inkml:brushProperty name="height" value="0.1" units="cm"/>
      <inkml:brushProperty name="color" value="#AB008B"/>
    </inkml:brush>
  </inkml:definitions>
  <inkml:trace contextRef="#ctx0" brushRef="#br0">1 35 12727 0 0,'0'0'1150'0'0,"13"-6"3471"0"0,-7 2-4281 0 0,-1 1 0 0 0,0 0 1 0 0,1 1-1 0 0,0-1 0 0 0,0 1 1 0 0,0 0-1 0 0,0 0 0 0 0,0 1 1 0 0,0 0-1 0 0,0 0 0 0 0,0 0 0 0 0,1 1 1 0 0,9 0-1 0 0,11-2 410 0 0,-18 1-588 0 0,-1 1 0 0 0,1 0 0 0 0,0 0 0 0 0,-1 1 0 0 0,1 0 0 0 0,-1 0 0 0 0,1 1 0 0 0,8 3 0 0 0,-11-3-736 0 0,0 0 0 0 0,0 1-1 0 0,0 0 1 0 0,0 0 0 0 0,-1 0-1 0 0,9 7 1 0 0</inkml:trace>
</inkml:ink>
</file>

<file path=ppt/ink/ink4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49.722"/>
    </inkml:context>
    <inkml:brush xml:id="br0">
      <inkml:brushProperty name="width" value="0.1" units="cm"/>
      <inkml:brushProperty name="height" value="0.1" units="cm"/>
      <inkml:brushProperty name="color" value="#AB008B"/>
    </inkml:brush>
  </inkml:definitions>
  <inkml:trace contextRef="#ctx0" brushRef="#br0">0 24 13679 0 0,'0'0'1336'0'0,"8"1"-1192"0"0,-1-1-144 0 0,1 0 0 0 0,-2-2 0 0 0,-1-6 976 0 0,1 3 168 0 0,2 2 32 0 0,0 0 8 0 0,1-1-384 0 0,5 4-64 0 0,2 3-24 0 0,0-2 0 0 0,-1 0-568 0 0,-1 2-144 0 0,0-2 0 0 0</inkml:trace>
</inkml:ink>
</file>

<file path=ppt/ink/ink4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0.084"/>
    </inkml:context>
    <inkml:brush xml:id="br0">
      <inkml:brushProperty name="width" value="0.1" units="cm"/>
      <inkml:brushProperty name="height" value="0.1" units="cm"/>
      <inkml:brushProperty name="color" value="#AB008B"/>
    </inkml:brush>
  </inkml:definitions>
  <inkml:trace contextRef="#ctx0" brushRef="#br0">15 7 14831 0 0,'5'-7'7763'0'0,"-1"16"-7417"0"0,-1 1 0 0 0,0 0 0 0 0,-1-1 0 0 0,0 1 0 0 0,0 0 0 0 0,-1 0 1 0 0,-1 0-1 0 0,0 20 0 0 0,-16 90 776 0 0,4-33-829 0 0,8-60-456 0 0,2-15 261 0 0,1-1 0 0 0,0 1 1 0 0,1 0-1 0 0,0 0 0 0 0,2 13 0 0 0,-2-22-187 0 0,0-1 0 0 0,1 0 1 0 0,0 0-1 0 0,-1 0 0 0 0,1 0 1 0 0,0 0-1 0 0,0 0 0 0 0,0 0 1 0 0,0 0-1 0 0,0 0 0 0 0,0-1 1 0 0,1 1-1 0 0,-1 0 0 0 0,1-1 1 0 0,-1 1-1 0 0,1-1 0 0 0,-1 1 1 0 0,1-1-1 0 0,0 0 0 0 0,0 0 1 0 0,0 1-1 0 0,0-1 0 0 0,0-1 1 0 0,0 1-1 0 0,0 0 0 0 0,0 0 1 0 0,0-1-1 0 0,0 1 0 0 0,0-1 1 0 0,0 0-1 0 0,0 0 0 0 0,1 1 1 0 0,2-2-1 0 0,7 0-2087 0 0</inkml:trace>
</inkml:ink>
</file>

<file path=ppt/ink/ink4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0.449"/>
    </inkml:context>
    <inkml:brush xml:id="br0">
      <inkml:brushProperty name="width" value="0.1" units="cm"/>
      <inkml:brushProperty name="height" value="0.1" units="cm"/>
      <inkml:brushProperty name="color" value="#AB008B"/>
    </inkml:brush>
  </inkml:definitions>
  <inkml:trace contextRef="#ctx0" brushRef="#br0">137 0 14111 0 0,'0'0'1276'0'0,"-20"14"1142"0"0,13-11-1928 0 0,0 1 0 0 0,0 0 0 0 0,0 0 0 0 0,0 0 0 0 0,0 1 0 0 0,1 0 0 0 0,-10 10 0 0 0,11-8-351 0 0,-1 0 0 0 0,1 0 0 0 0,1 0 0 0 0,-1 1 0 0 0,1-1 0 0 0,0 1 0 0 0,1 0 1 0 0,0 0-1 0 0,0 1 0 0 0,1-1 0 0 0,-2 14 0 0 0,2-17-130 0 0,1 0 0 0 0,1 0 0 0 0,-1 0 0 0 0,1 0 1 0 0,0 0-1 0 0,0 0 0 0 0,0 1 0 0 0,1-1 0 0 0,-1 0 0 0 0,1 0 0 0 0,0 0 1 0 0,1 0-1 0 0,-1-1 0 0 0,1 1 0 0 0,0 0 0 0 0,1-1 0 0 0,-1 1 1 0 0,1-1-1 0 0,-1 0 0 0 0,1 1 0 0 0,1-1 0 0 0,-1-1 0 0 0,0 1 0 0 0,1 0 1 0 0,0-1-1 0 0,0 0 0 0 0,0 0 0 0 0,0 0 0 0 0,1 0 0 0 0,-1-1 1 0 0,1 0-1 0 0,-1 1 0 0 0,1-2 0 0 0,0 1 0 0 0,0-1 0 0 0,8 2 0 0 0,36 8 376 0 0,0-2 0 0 0,1-2-1 0 0,74 1 1 0 0,-78 1-303 0 0,-40-7-364 0 0,1-1-1 0 0,-1 1 1 0 0,1-1-1 0 0,-1 0 0 0 0,1 0 1 0 0,-1-1-1 0 0,11-1 0 0 0,-4-1-1658 0 0</inkml:trace>
</inkml:ink>
</file>

<file path=ppt/ink/ink4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0.793"/>
    </inkml:context>
    <inkml:brush xml:id="br0">
      <inkml:brushProperty name="width" value="0.1" units="cm"/>
      <inkml:brushProperty name="height" value="0.1" units="cm"/>
      <inkml:brushProperty name="color" value="#AB008B"/>
    </inkml:brush>
  </inkml:definitions>
  <inkml:trace contextRef="#ctx0" brushRef="#br0">90 0 16471 0 0,'0'0'1491'0'0,"-25"21"-1046"0"0,20-15 3 0 0,0 1 0 0 0,0 0 0 0 0,1 0 0 0 0,0 0 1 0 0,0 0-1 0 0,1 1 0 0 0,0-1 0 0 0,1 1 0 0 0,-4 15 0 0 0,-9 82 1651 0 0,8-44-1010 0 0,6-52-1111 0 0,1 0 0 0 0,0 0 0 0 0,0 0 0 0 0,1 1 0 0 0,0-1-1 0 0,0 0 1 0 0,1 0 0 0 0,1-1 0 0 0,-1 1 0 0 0,6 12-1 0 0,14 22-9656 0 0</inkml:trace>
</inkml:ink>
</file>

<file path=ppt/ink/ink4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1.146"/>
    </inkml:context>
    <inkml:brush xml:id="br0">
      <inkml:brushProperty name="width" value="0.1" units="cm"/>
      <inkml:brushProperty name="height" value="0.1" units="cm"/>
      <inkml:brushProperty name="color" value="#AB008B"/>
    </inkml:brush>
  </inkml:definitions>
  <inkml:trace contextRef="#ctx0" brushRef="#br0">98 22 19551 0 0,'0'0'1496'0'0,"-12"-19"-848"0"0,11 19-621 0 0,1 0-1 0 0,0-1 1 0 0,0 1 0 0 0,-1 0-1 0 0,1 0 1 0 0,0 0 0 0 0,-1 0-1 0 0,1-1 1 0 0,0 1-1 0 0,0 0 1 0 0,-1 0 0 0 0,1 0-1 0 0,0 0 1 0 0,-1 0 0 0 0,1 0-1 0 0,0 0 1 0 0,-1 0-1 0 0,1 0 1 0 0,0 0 0 0 0,-1 0-1 0 0,1 0 1 0 0,0 0-1 0 0,0 0 1 0 0,-1 0 0 0 0,1 0-1 0 0,0 0 1 0 0,-1 1 0 0 0,1-1-1 0 0,0 0 1 0 0,0 0-1 0 0,-1 0 1 0 0,1 0 0 0 0,0 1-1 0 0,0-1 1 0 0,-1 0 0 0 0,1 0-1 0 0,0 0 1 0 0,0 1-1 0 0,0-1 1 0 0,-1 0 0 0 0,1 0-1 0 0,0 1 1 0 0,0-1 0 0 0,0 0-1 0 0,0 1 1 0 0,0-1-1 0 0,-1 1 1 0 0,-3 9 616 0 0,-9 20-362 0 0,1 0-1 0 0,2 1 1 0 0,1 1-1 0 0,2-1 1 0 0,0 1-1 0 0,3 1 1 0 0,0-1-1 0 0,2 34 0 0 0,2-62-279 0 0,0 0-1 0 0,0 0 0 0 0,0 1 1 0 0,1-1-1 0 0,0 0 1 0 0,0 0-1 0 0,0 0 0 0 0,0 0 1 0 0,1 0-1 0 0,-1 0 0 0 0,1-1 1 0 0,0 1-1 0 0,0-1 0 0 0,1 1 1 0 0,-1-1-1 0 0,1 1 0 0 0,-1-1 1 0 0,1 0-1 0 0,0 0 0 0 0,0-1 1 0 0,1 1-1 0 0,-1-1 0 0 0,0 1 1 0 0,1-1-1 0 0,0 0 1 0 0,-1 0-1 0 0,1-1 0 0 0,0 1 1 0 0,0-1-1 0 0,5 2 0 0 0,9 0 21 0 0,1-1-1 0 0,0-1 0 0 0,-1-1 0 0 0,1 0 0 0 0,29-5 1 0 0,22 1 117 0 0,-52 5-163 0 0,1 2-1 0 0,33 8 1 0 0,1 1-3576 0 0</inkml:trace>
  <inkml:trace contextRef="#ctx0" brushRef="#br0" timeOffset="1">295 304 8287 0 0,'0'0'639'0'0,"-26"4"2161"0"0,24-4-2370 0 0,0 0 0 0 0,1 1-1 0 0,-1-1 1 0 0,0 1 0 0 0,0 0 0 0 0,0 0-1 0 0,1 0 1 0 0,-1 0 0 0 0,0 0 0 0 0,1 0-1 0 0,-1 0 1 0 0,1 0 0 0 0,-1 1 0 0 0,1-1-1 0 0,0 0 1 0 0,-1 1 0 0 0,1-1 0 0 0,0 1 0 0 0,0 0-1 0 0,0-1 1 0 0,0 1 0 0 0,-1 3 0 0 0,-20 49 2236 0 0,19-44-1784 0 0,-1 0-530 0 0,1 1-1 0 0,0 0 1 0 0,0 0-1 0 0,1 0 0 0 0,1 1 1 0 0,0-1-1 0 0,0 0 1 0 0,2 12-1 0 0,-1-18-462 0 0,1-1-1 0 0,0 1 0 0 0,0-1 0 0 0,1 1 0 0 0,-1-1 0 0 0,1 1 1 0 0,0-1-1 0 0,0 0 0 0 0,4 6 0 0 0,-4-6-649 0 0,1-1 0 0 0,0 0 1 0 0,0 0-1 0 0,0 0 0 0 0,0 0 0 0 0,0-1 0 0 0,1 1 0 0 0,-1-1 0 0 0,1 0 1 0 0,0 0-1 0 0,7 3 0 0 0</inkml:trace>
</inkml:ink>
</file>

<file path=ppt/ink/ink4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1.502"/>
    </inkml:context>
    <inkml:brush xml:id="br0">
      <inkml:brushProperty name="width" value="0.1" units="cm"/>
      <inkml:brushProperty name="height" value="0.1" units="cm"/>
      <inkml:brushProperty name="color" value="#AB008B"/>
    </inkml:brush>
  </inkml:definitions>
  <inkml:trace contextRef="#ctx0" brushRef="#br0">47 35 19895 0 0,'0'0'1803'0'0,"-3"-1"-1606"0"0,0 0 0 0 0,1 0 1 0 0,-1 0-1 0 0,0 0 0 0 0,0 1 1 0 0,0-1-1 0 0,0 1 0 0 0,-5 0 1 0 0,6 2-88 0 0,1 0 1 0 0,-1 0 0 0 0,1 1-1 0 0,-1-1 1 0 0,1 0 0 0 0,0 1-1 0 0,0-1 1 0 0,0 1 0 0 0,0 0-1 0 0,1-1 1 0 0,-1 1 0 0 0,1 0-1 0 0,-1-1 1 0 0,1 1 0 0 0,0 0-1 0 0,0 0 1 0 0,0-1 0 0 0,0 1-1 0 0,1 0 1 0 0,-1-1 0 0 0,1 1-1 0 0,0 0 1 0 0,-1-1 0 0 0,1 1-1 0 0,0-1 1 0 0,1 1 0 0 0,-1-1-1 0 0,0 1 1 0 0,1-1 0 0 0,-1 0-1 0 0,1 0 1 0 0,2 3 0 0 0,1 0-24 0 0,-1 1-1 0 0,1-1 1 0 0,0 0 0 0 0,1-1 0 0 0,-1 1 0 0 0,1-1 0 0 0,0 0 0 0 0,0-1 0 0 0,0 1 0 0 0,1-1 0 0 0,8 3-1 0 0,3-2-81 0 0,0 0 1 0 0,-1-2-1 0 0,1 0 0 0 0,0-1 0 0 0,32-2 0 0 0,-39 0-8 0 0,1 0 1 0 0,0-1 0 0 0,0 0-1 0 0,-1-1 1 0 0,1 0 0 0 0,-1-1-1 0 0,0 0 1 0 0,0-1-1 0 0,17-10 1 0 0,-26 14 11 0 0,0 0 0 0 0,0 0 0 0 0,-1 0-1 0 0,1-1 1 0 0,0 1 0 0 0,-1-1 0 0 0,1 1 0 0 0,-1-1 0 0 0,1 0-1 0 0,-1 0 1 0 0,0 1 0 0 0,1-1 0 0 0,-1 0 0 0 0,0 0 0 0 0,0 0-1 0 0,-1 0 1 0 0,1 0 0 0 0,0 0 0 0 0,-1-1 0 0 0,1 1 0 0 0,-1-2-1 0 0,0 1 16 0 0,0 1 0 0 0,-1 0 0 0 0,0 0 0 0 0,1 0-1 0 0,-1 0 1 0 0,0 0 0 0 0,0 0 0 0 0,0 0 0 0 0,0 0 0 0 0,0 0-1 0 0,-1 1 1 0 0,1-1 0 0 0,-1 0 0 0 0,1 1 0 0 0,-1-1-1 0 0,1 1 1 0 0,-4-2 0 0 0,-4-4 67 0 0,-1 1 0 0 0,0 1 0 0 0,-1-1 0 0 0,1 2 0 0 0,-1-1 0 0 0,-20-4 0 0 0,0 2-729 0 0,-1 1 0 0 0,0 2 0 0 0,-38-1 0 0 0,60 6-398 0 0</inkml:trace>
  <inkml:trace contextRef="#ctx0" brushRef="#br0" timeOffset="1">961 565 18287 0 0,'0'0'1384'0'0,"-5"2"-872"0"0,-3-1-408 0 0,1-1-104 0 0</inkml:trace>
</inkml:ink>
</file>

<file path=ppt/ink/ink4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4.858"/>
    </inkml:context>
    <inkml:brush xml:id="br0">
      <inkml:brushProperty name="width" value="0.1" units="cm"/>
      <inkml:brushProperty name="height" value="0.1" units="cm"/>
      <inkml:brushProperty name="color" value="#AB008B"/>
    </inkml:brush>
  </inkml:definitions>
  <inkml:trace contextRef="#ctx0" brushRef="#br0">30 32 5983 0 0,'0'0'15608'0'0,"-9"-30"-11904"0"0,9 30-3699 0 0,0 0 0 0 0,-1-1 0 0 0,1 1 0 0 0,0 0 0 0 0,0 0 1 0 0,0 0-1 0 0,-1 0 0 0 0,1 0 0 0 0,0 0 0 0 0,0 0 0 0 0,0 0 0 0 0,0 0 0 0 0,-1 0 0 0 0,1 0 0 0 0,0 0 0 0 0,0 0 0 0 0,0 0 0 0 0,-1 0 0 0 0,1 0 1 0 0,0 0-1 0 0,0 0 0 0 0,0 0 0 0 0,0 0 0 0 0,-1 0 0 0 0,1 0 0 0 0,0 0 0 0 0,0 1 0 0 0,0-1 0 0 0,0 0 0 0 0,-1 0 0 0 0,1 0 0 0 0,0 0 0 0 0,0 0 1 0 0,0 0-1 0 0,0 1 0 0 0,0-1 0 0 0,0 0 0 0 0,-1 0 0 0 0,1 0 0 0 0,0 0 0 0 0,0 0 0 0 0,0 1 0 0 0,0-1 0 0 0,0 0 0 0 0,0 0 0 0 0,0 0 1 0 0,0 1-1 0 0,0-1 0 0 0,0 0 0 0 0,0 0 0 0 0,0 0 0 0 0,0 0 0 0 0,0 1 0 0 0,-6 20 223 0 0,-1 23 117 0 0,6-25-379 0 0,1 1 1 0 0,1 0-1 0 0,1-1 1 0 0,1 1-1 0 0,0-1 1 0 0,1 1-1 0 0,11 26 0 0 0,-12-38 19 0 0,0 0 0 0 0,1-1-1 0 0,0 1 1 0 0,1-1 0 0 0,0 0 0 0 0,0 0-1 0 0,0 0 1 0 0,1-1 0 0 0,0 1-1 0 0,0-2 1 0 0,1 1 0 0 0,-1-1-1 0 0,1 0 1 0 0,1 0 0 0 0,-1 0-1 0 0,1-1 1 0 0,-1 0 0 0 0,1-1-1 0 0,12 4 1 0 0,38 6 55 0 0,1-3 0 0 0,0-2 0 0 0,0-2 0 0 0,87-4 0 0 0,-80-6-1901 0 0,-55 2 842 0 0</inkml:trace>
</inkml:ink>
</file>

<file path=ppt/ink/ink4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5.600"/>
    </inkml:context>
    <inkml:brush xml:id="br0">
      <inkml:brushProperty name="width" value="0.1" units="cm"/>
      <inkml:brushProperty name="height" value="0.1" units="cm"/>
      <inkml:brushProperty name="color" value="#AB008B"/>
    </inkml:brush>
  </inkml:definitions>
  <inkml:trace contextRef="#ctx0" brushRef="#br0">70 8 7367 0 0,'-6'-4'12094'0'0,"-6"1"-8845"0"0,9 9-3099 0 0,1 0 0 0 0,-1 0 0 0 0,1 1 0 0 0,0-1 0 0 0,1 1 0 0 0,0 0 0 0 0,0-1 1 0 0,0 1-1 0 0,1 0 0 0 0,0 12 0 0 0,-1 11 85 0 0,-16 45 238 0 0,13-62-432 0 0,0-1 0 0 0,1 0 0 0 0,1 1 0 0 0,0-1 0 0 0,0 1 0 0 0,1 0 0 0 0,1 0 0 0 0,0-1 0 0 0,3 16 0 0 0,-1-24-155 0 0,0-1-1 0 0,0 1 1 0 0,0-1-1 0 0,1 0 1 0 0,-1 1 0 0 0,1-1-1 0 0,0 0 1 0 0,0-1-1 0 0,0 1 1 0 0,1-1 0 0 0,-1 1-1 0 0,0-1 1 0 0,1 0-1 0 0,0 0 1 0 0,-1 0 0 0 0,1-1-1 0 0,0 1 1 0 0,0-1-1 0 0,0 0 1 0 0,5 1-1 0 0,-1-1-1850 0 0</inkml:trace>
</inkml:ink>
</file>

<file path=ppt/ink/ink4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5.964"/>
    </inkml:context>
    <inkml:brush xml:id="br0">
      <inkml:brushProperty name="width" value="0.1" units="cm"/>
      <inkml:brushProperty name="height" value="0.1" units="cm"/>
      <inkml:brushProperty name="color" value="#AB008B"/>
    </inkml:brush>
  </inkml:definitions>
  <inkml:trace contextRef="#ctx0" brushRef="#br0">38 1 4143 0 0,'0'0'9416'0'0,"-9"34"-4348"0"0,-19 191-3133 0 0,28-224-1882 0 0,164 8 2994 0 0,-98 2-2150 0 0,-38-6-2273 0 0,1-1-4632 0 0,-11-2-1368 0 0</inkml:trace>
</inkml:ink>
</file>

<file path=ppt/ink/ink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6.866"/>
    </inkml:context>
    <inkml:brush xml:id="br0">
      <inkml:brushProperty name="width" value="0.1" units="cm"/>
      <inkml:brushProperty name="height" value="0.1" units="cm"/>
      <inkml:brushProperty name="color" value="#004F8B"/>
    </inkml:brush>
  </inkml:definitions>
  <inkml:trace contextRef="#ctx0" brushRef="#br0">1 50 8751 0 0,'24'-4'936'0'0,"89"-15"5960"0"0,16-1-2559 0 0,-95 16-4869 0 0,64 2-1 0 0,-86 3-1251 0 0</inkml:trace>
</inkml:ink>
</file>

<file path=ppt/ink/ink4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6.326"/>
    </inkml:context>
    <inkml:brush xml:id="br0">
      <inkml:brushProperty name="width" value="0.1" units="cm"/>
      <inkml:brushProperty name="height" value="0.1" units="cm"/>
      <inkml:brushProperty name="color" value="#AB008B"/>
    </inkml:brush>
  </inkml:definitions>
  <inkml:trace contextRef="#ctx0" brushRef="#br0">109 0 11919 0 0,'-2'0'108'0'0,"1"0"-1"0"0,-1 0 1 0 0,0 1-1 0 0,0-1 1 0 0,0 1-1 0 0,0-1 1 0 0,1 1-1 0 0,-1 0 1 0 0,0-1 0 0 0,0 1-1 0 0,1 0 1 0 0,-1 0-1 0 0,1 0 1 0 0,-1 0-1 0 0,1 1 1 0 0,-1-1-1 0 0,1 0 1 0 0,0 1-1 0 0,-1-1 1 0 0,1 0-1 0 0,0 1 1 0 0,0 0-1 0 0,-1 1 1 0 0,0 0 283 0 0,0 0 0 0 0,0-1 0 0 0,0 0 0 0 0,0 1 0 0 0,-1-1 0 0 0,1 0 0 0 0,0 0 0 0 0,-1-1 0 0 0,-5 4 0 0 0,5-4-204 0 0,1 1 1 0 0,-1 0-1 0 0,0-1 0 0 0,1 1 1 0 0,-1 0-1 0 0,1 0 1 0 0,-1 1-1 0 0,1-1 0 0 0,0 0 1 0 0,0 1-1 0 0,0 0 0 0 0,0-1 1 0 0,0 1-1 0 0,1 0 0 0 0,0 0 1 0 0,-1 0-1 0 0,1 0 1 0 0,0 0-1 0 0,0 0 0 0 0,0 0 1 0 0,1 0-1 0 0,-1 0 0 0 0,1 0 1 0 0,0 1-1 0 0,0-1 1 0 0,0 0-1 0 0,0 4 0 0 0,8 44-771 0 0,11-11-5746 0 0</inkml:trace>
</inkml:ink>
</file>

<file path=ppt/ink/ink4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6.708"/>
    </inkml:context>
    <inkml:brush xml:id="br0">
      <inkml:brushProperty name="width" value="0.1" units="cm"/>
      <inkml:brushProperty name="height" value="0.1" units="cm"/>
      <inkml:brushProperty name="color" value="#AB008B"/>
    </inkml:brush>
  </inkml:definitions>
  <inkml:trace contextRef="#ctx0" brushRef="#br0">101 1 13391 0 0,'0'0'5010'0'0,"-31"24"-1311"0"0,24-17-3643 0 0,0 0-1 0 0,1 1 0 0 0,0 0 0 0 0,0 0 0 0 0,1 0 1 0 0,0 1-1 0 0,0 0 0 0 0,1 0 0 0 0,0 0 0 0 0,1 0 1 0 0,0 1-1 0 0,1 0 0 0 0,-1-1 0 0 0,0 19 0 0 0,3-26-52 0 0,1-1-1 0 0,-1 0 1 0 0,0 1-1 0 0,1-1 1 0 0,0 0-1 0 0,-1 0 1 0 0,1 0-1 0 0,0 0 1 0 0,0 1-1 0 0,-1-1 1 0 0,1 0-1 0 0,0 0 1 0 0,0 0-1 0 0,0-1 1 0 0,0 1-1 0 0,0 0 1 0 0,0 0-1 0 0,1-1 1 0 0,-1 1-1 0 0,0 0 1 0 0,0-1-1 0 0,1 1 1 0 0,-1-1-1 0 0,0 1 1 0 0,0-1-1 0 0,1 0 1 0 0,-1 0-1 0 0,0 0 1 0 0,1 1-1 0 0,-1-1 1 0 0,0 0-1 0 0,1-1 0 0 0,1 1 1 0 0,45-3 670 0 0,-5-2-211 0 0,75 0 0 0 0,-48 8-8237 0 0</inkml:trace>
</inkml:ink>
</file>

<file path=ppt/ink/ink4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7.058"/>
    </inkml:context>
    <inkml:brush xml:id="br0">
      <inkml:brushProperty name="width" value="0.1" units="cm"/>
      <inkml:brushProperty name="height" value="0.1" units="cm"/>
      <inkml:brushProperty name="color" value="#AB008B"/>
    </inkml:brush>
  </inkml:definitions>
  <inkml:trace contextRef="#ctx0" brushRef="#br0">73 1 11807 0 0,'0'0'1068'0'0,"-32"31"4710"0"0,28-26-5478 0 0,0 0 0 0 0,0-1 0 0 0,1 1 0 0 0,0 1 1 0 0,0-1-1 0 0,0 0 0 0 0,0 1 0 0 0,1 0 1 0 0,0-1-1 0 0,0 1 0 0 0,0 0 0 0 0,1 0 1 0 0,-1 10-1 0 0,0-4-246 0 0,2 0 0 0 0,-1-1 0 0 0,2 1 0 0 0,0-1 0 0 0,0 1 0 0 0,4 14 0 0 0,1-14-2521 0 0,-2-8 955 0 0</inkml:trace>
</inkml:ink>
</file>

<file path=ppt/ink/ink4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7:57.389"/>
    </inkml:context>
    <inkml:brush xml:id="br0">
      <inkml:brushProperty name="width" value="0.1" units="cm"/>
      <inkml:brushProperty name="height" value="0.1" units="cm"/>
      <inkml:brushProperty name="color" value="#AB008B"/>
    </inkml:brush>
  </inkml:definitions>
  <inkml:trace contextRef="#ctx0" brushRef="#br0">45 41 5527 0 0,'0'0'498'0'0,"-44"43"15065"0"0,57-38-14672 0 0,-9-4-755 0 0,-1-1-1 0 0,1 1 0 0 0,0-1 1 0 0,0 0-1 0 0,0-1 1 0 0,0 1-1 0 0,0-1 1 0 0,0 1-1 0 0,0-1 1 0 0,0 0-1 0 0,0-1 0 0 0,0 1 1 0 0,-1-1-1 0 0,1 1 1 0 0,6-5-1 0 0,-8 5-90 0 0,0-1 0 0 0,0 1 1 0 0,1 0-1 0 0,-1-1 0 0 0,0 1 0 0 0,0-1 0 0 0,0 0 0 0 0,-1 1 0 0 0,1-1 0 0 0,0 0 0 0 0,-1 0 1 0 0,1 0-1 0 0,-1-1 0 0 0,0 1 0 0 0,1 0 0 0 0,-1 0 0 0 0,0-1 0 0 0,0 1 0 0 0,-1-1 0 0 0,1 1 1 0 0,0-1-1 0 0,-1 1 0 0 0,0-1 0 0 0,1 1 0 0 0,-1-5 0 0 0,0 7-35 0 0,-1-1 0 0 0,1 1 0 0 0,0 0-1 0 0,0-1 1 0 0,0 1 0 0 0,0 0 0 0 0,0-1 0 0 0,-1 1 0 0 0,1 0-1 0 0,0-1 1 0 0,0 1 0 0 0,-1 0 0 0 0,1-1 0 0 0,0 1 0 0 0,-1 0 0 0 0,1 0-1 0 0,0-1 1 0 0,0 1 0 0 0,-1 0 0 0 0,1 0 0 0 0,-1 0 0 0 0,1-1-1 0 0,0 1 1 0 0,-1 0 0 0 0,1 0 0 0 0,0 0 0 0 0,-1 0 0 0 0,1 0-1 0 0,-1 0 1 0 0,1 0 0 0 0,0 0 0 0 0,-1 0 0 0 0,1 0 0 0 0,-1 0-1 0 0,1 0 1 0 0,0 0 0 0 0,-2 0 0 0 0,2 0-97 0 0,-1 1-1 0 0,1-1 1 0 0,-1 0 0 0 0,1 0 0 0 0,-1 0 0 0 0,0 0-1 0 0,1 0 1 0 0,-1 0 0 0 0,1-1 0 0 0,-1 1-1 0 0,1 0 1 0 0,-1 0 0 0 0,1 0 0 0 0,-1 0-1 0 0,1-1 1 0 0,-1 1 0 0 0,1 0 0 0 0,-1 0-1 0 0,1-1 1 0 0,-1 1 0 0 0,1-1 0 0 0,-1 1-1 0 0,0-1 1 0 0,-3-5-1005 0 0</inkml:trace>
</inkml:ink>
</file>

<file path=ppt/ink/ink4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0.923"/>
    </inkml:context>
    <inkml:brush xml:id="br0">
      <inkml:brushProperty name="width" value="0.1" units="cm"/>
      <inkml:brushProperty name="height" value="0.1" units="cm"/>
      <inkml:brushProperty name="color" value="#F6630D"/>
    </inkml:brush>
  </inkml:definitions>
  <inkml:trace contextRef="#ctx0" brushRef="#br0">160 73 1375 0 0,'6'-13'1405'0'0,"7"-14"6649"0"0,-12 26-7761 0 0,-1 0 1 0 0,0 0-1 0 0,1 0 1 0 0,-1 0-1 0 0,0 0 1 0 0,1 0-1 0 0,-1 0 1 0 0,0 0-1 0 0,0 0 1 0 0,0 0-1 0 0,0 0 1 0 0,0 0-1 0 0,0 0 1 0 0,0 0-1 0 0,0 0 1 0 0,-1 0-1 0 0,1 0 0 0 0,0 0 1 0 0,-1 0-1 0 0,1 0 1 0 0,0 0-1 0 0,-1 0 1 0 0,1 0-1 0 0,-1 0 1 0 0,0 0-1 0 0,1 0 1 0 0,-1 0-1 0 0,0 1 1 0 0,1-1-1 0 0,-2-1 1 0 0,-13 0 2995 0 0,-5 10-3939 0 0,7 2 765 0 0,0 0 0 0 0,1 1 0 0 0,1 0 0 0 0,0 0 0 0 0,0 1 0 0 0,1 1 0 0 0,1 0 0 0 0,0 0 0 0 0,0 1 0 0 0,2 0 0 0 0,-12 28 0 0 0,18-33-104 0 0,0 0 0 0 0,0 1-1 0 0,0-1 1 0 0,1 0 0 0 0,1 1 0 0 0,-1-1 0 0 0,2 0-1 0 0,-1 1 1 0 0,1-1 0 0 0,1 0 0 0 0,-1 0-1 0 0,2 0 1 0 0,-1-1 0 0 0,1 1 0 0 0,1-1-1 0 0,7 13 1 0 0,-7-12 29 0 0,1-1-1 0 0,0 0 1 0 0,0 0-1 0 0,1 0 1 0 0,0-1 0 0 0,0 0-1 0 0,1 0 1 0 0,0-1-1 0 0,0 1 1 0 0,1-2-1 0 0,-1 1 1 0 0,1-2-1 0 0,0 1 1 0 0,1-1 0 0 0,11 4-1 0 0,-18-7-21 0 0,0 0 0 0 0,0-1 0 0 0,0 1 1 0 0,0 0-1 0 0,0-1 0 0 0,0 0 0 0 0,0 0 0 0 0,0 0 0 0 0,0 0 0 0 0,0 0 0 0 0,0 0 0 0 0,0-1 1 0 0,0 0-1 0 0,0 0 0 0 0,0 0 0 0 0,0 0 0 0 0,0 0 0 0 0,0 0 0 0 0,-1-1 0 0 0,1 1 0 0 0,0-1 1 0 0,-1 0-1 0 0,1 1 0 0 0,-1-1 0 0 0,0-1 0 0 0,0 1 0 0 0,0 0 0 0 0,0 0 0 0 0,0-1 0 0 0,0 1 1 0 0,0-1-1 0 0,-1 0 0 0 0,2-3 0 0 0,-2 3-2 0 0,0-1 1 0 0,0 0-1 0 0,-1 0 1 0 0,0 1-1 0 0,1-1 1 0 0,-1 0-1 0 0,0 0 1 0 0,-1 0-1 0 0,1 0 1 0 0,-1 0-1 0 0,0 1 1 0 0,0-1-1 0 0,0 0 1 0 0,0 1-1 0 0,-1-1 1 0 0,1 0-1 0 0,-1 1 1 0 0,0 0-1 0 0,0-1 1 0 0,0 1-1 0 0,0 0 1 0 0,-1 0-1 0 0,1 0 1 0 0,-1 1-1 0 0,0-1 1 0 0,-4-3-1 0 0,2 3-19 0 0,0-1-1 0 0,-1 1 0 0 0,1 0 0 0 0,-1 1 0 0 0,0-1 0 0 0,1 1 1 0 0,-1 0-1 0 0,0 1 0 0 0,0-1 0 0 0,-1 1 0 0 0,1 1 0 0 0,0-1 1 0 0,0 1-1 0 0,0 0 0 0 0,-8 1 0 0 0</inkml:trace>
</inkml:ink>
</file>

<file path=ppt/ink/ink4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2.725"/>
    </inkml:context>
    <inkml:brush xml:id="br0">
      <inkml:brushProperty name="width" value="0.1" units="cm"/>
      <inkml:brushProperty name="height" value="0.1" units="cm"/>
      <inkml:brushProperty name="color" value="#F6630D"/>
    </inkml:brush>
  </inkml:definitions>
  <inkml:trace contextRef="#ctx0" brushRef="#br0">2086 79 7775 0 0,'5'-1'13832'0'0,"-48"-29"-13084"0"0,39 25-598 0 0,-1 1 0 0 0,0 0 0 0 0,-1 0 0 0 0,1 0 0 0 0,0 1-1 0 0,-1 0 1 0 0,0 0 0 0 0,0 0 0 0 0,-10-2 0 0 0,-11 1 47 0 0,1 1 0 0 0,-1 1 0 0 0,0 2 0 0 0,0 0 0 0 0,-46 8 0 0 0,-29 0 166 0 0,-110 9 70 0 0,132-8-69 0 0,-129-1-1 0 0,139-8-258 0 0,-125 16 0 0 0,122-7-26 0 0,-102 0 0 0 0,-79-1 99 0 0,108-1-87 0 0,121-7-31 0 0,-1-2 0 0 0,-46-8 0 0 0,-9-2 27 0 0,31 7-23 0 0,49 5-76 0 0,1 0-1 0 0,0 0 1 0 0,-1 0-1 0 0,1 1 1 0 0,0-1-1 0 0,-1 0 1 0 0,1 0-1 0 0,0 0 1 0 0,0 0 0 0 0,-1 1-1 0 0,1-1 1 0 0,0 0-1 0 0,-1 0 1 0 0,1 1-1 0 0,0-1 1 0 0,0 0-1 0 0,0 0 1 0 0,-1 1 0 0 0,1-1-1 0 0,0 0 1 0 0,0 1-1 0 0,0-1 1 0 0,0 0-1 0 0,0 1 1 0 0,0-1-1 0 0,-1 0 1 0 0,1 1-1 0 0,0-1 1 0 0,0 0 0 0 0,0 1-1 0 0,0-1 1 0 0,0 0-1 0 0,0 1 1 0 0,0-1-1 0 0,0 0 1 0 0,1 1-1 0 0,-1-1 1 0 0,0 0 0 0 0,0 1-1 0 0,0-1 1 0 0,0 0-1 0 0,1 1 1 0 0,3 15-2138 0 0</inkml:trace>
</inkml:ink>
</file>

<file path=ppt/ink/ink4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3.257"/>
    </inkml:context>
    <inkml:brush xml:id="br0">
      <inkml:brushProperty name="width" value="0.1" units="cm"/>
      <inkml:brushProperty name="height" value="0.1" units="cm"/>
      <inkml:brushProperty name="color" value="#F6630D"/>
    </inkml:brush>
  </inkml:definitions>
  <inkml:trace contextRef="#ctx0" brushRef="#br0">306 28 6447 0 0,'0'0'12239'0'0,"-24"-10"-10104"0"0,17 7-2045 0 0,0 0 1 0 0,-1 0 0 0 0,1 1 0 0 0,-1 0 0 0 0,1 1-1 0 0,-1 0 1 0 0,0 0 0 0 0,0 0 0 0 0,1 1 0 0 0,-1 0-1 0 0,0 1 1 0 0,0-1 0 0 0,1 1 0 0 0,-1 1 0 0 0,1 0-1 0 0,-1 0 1 0 0,1 0 0 0 0,0 1 0 0 0,-1 0 0 0 0,1 1-1 0 0,1-1 1 0 0,-12 9 0 0 0,10-6-44 0 0,0 1 0 0 0,0 0 0 0 0,1 0 0 0 0,0 1 0 0 0,0 0 0 0 0,0 0 0 0 0,1 1 0 0 0,1 0-1 0 0,-1 0 1 0 0,2 0 0 0 0,-1 0 0 0 0,1 1 0 0 0,0 0 0 0 0,1 0 0 0 0,1 0 0 0 0,-3 14 0 0 0,3-11-37 0 0,1-1 1 0 0,1 1-1 0 0,0 0 0 0 0,0 0 0 0 0,2 0 1 0 0,-1-1-1 0 0,2 1 0 0 0,0-1 0 0 0,0 1 1 0 0,1-1-1 0 0,0 0 0 0 0,1 0 1 0 0,1-1-1 0 0,0 1 0 0 0,0-1 0 0 0,11 13 1 0 0,-8-13-482 0 0,0 0 0 0 0,1-1 1 0 0,0 0-1 0 0,1 0 0 0 0,14 9 1 0 0,-4-6-7157 0 0</inkml:trace>
</inkml:ink>
</file>

<file path=ppt/ink/ink4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4.214"/>
    </inkml:context>
    <inkml:brush xml:id="br0">
      <inkml:brushProperty name="width" value="0.1" units="cm"/>
      <inkml:brushProperty name="height" value="0.1" units="cm"/>
      <inkml:brushProperty name="color" value="#F6630D"/>
    </inkml:brush>
  </inkml:definitions>
  <inkml:trace contextRef="#ctx0" brushRef="#br0">190 25 5527 0 0,'-8'-15'11313'0'0,"2"6"-8106"0"0,3 9-3109 0 0,1-1-1 0 0,0 1 0 0 0,-1 0 1 0 0,1 0-1 0 0,-1 0 0 0 0,1 0 1 0 0,0 1-1 0 0,-1-1 0 0 0,1 1 1 0 0,0-1-1 0 0,-1 1 0 0 0,1 0 1 0 0,0 0-1 0 0,0 0 0 0 0,-1 0 1 0 0,1 0-1 0 0,0 0 0 0 0,0 1 1 0 0,0-1-1 0 0,1 1 0 0 0,-1-1 1 0 0,0 1-1 0 0,1 0 0 0 0,-1 0 1 0 0,1 0-1 0 0,-1 0 0 0 0,1 0 1 0 0,0 0-1 0 0,-2 3 0 0 0,-6 11-34 0 0,1 0 0 0 0,-13 32 0 0 0,15-31 140 0 0,-11 21-143 0 0,5-12 32 0 0,1 0 0 0 0,-12 41-1 0 0,22-61-82 0 0,-1-1 0 0 0,1 1 0 0 0,0 0 0 0 0,0-1 0 0 0,1 1 0 0 0,0 0-1 0 0,0 0 1 0 0,0 0 0 0 0,1-1 0 0 0,0 1 0 0 0,0 0 0 0 0,0 0 0 0 0,1-1 0 0 0,-1 1 0 0 0,1-1-1 0 0,1 0 1 0 0,-1 1 0 0 0,4 4 0 0 0,-3-7 13 0 0,1 0-1 0 0,-1 0 1 0 0,1 0 0 0 0,0 0-1 0 0,0-1 1 0 0,-1 0 0 0 0,2 0-1 0 0,-1 0 1 0 0,0 0-1 0 0,0 0 1 0 0,1-1 0 0 0,-1 0-1 0 0,0 0 1 0 0,1 0 0 0 0,0-1-1 0 0,-1 1 1 0 0,1-1-1 0 0,-1 0 1 0 0,1 0 0 0 0,-1-1-1 0 0,1 1 1 0 0,-1-1 0 0 0,1 0-1 0 0,-1 0 1 0 0,1-1 0 0 0,-1 1-1 0 0,0-1 1 0 0,0 0-1 0 0,0 0 1 0 0,0 0 0 0 0,0-1-1 0 0,0 0 1 0 0,-1 1 0 0 0,1-1-1 0 0,4-6 1 0 0,-7 9-17 0 0,-1-1-1 0 0,0 1 1 0 0,1-1 0 0 0,-1 0 0 0 0,0 1 0 0 0,1-1 0 0 0,-1 0 0 0 0,0 0-1 0 0,0 1 1 0 0,0-1 0 0 0,0 0 0 0 0,1 1 0 0 0,-1-1 0 0 0,0 0-1 0 0,0 0 1 0 0,-1 1 0 0 0,1-1 0 0 0,0 0 0 0 0,0 0 0 0 0,0 1 0 0 0,0-1-1 0 0,-1 0 1 0 0,1 1 0 0 0,0-1 0 0 0,-1 0 0 0 0,1 1 0 0 0,0-1-1 0 0,-1 0 1 0 0,1 1 0 0 0,-1-1 0 0 0,1 1 0 0 0,-1-1 0 0 0,1 1 0 0 0,-1-1-1 0 0,1 1 1 0 0,-1-1 0 0 0,0 1 0 0 0,1 0 0 0 0,-1-1 0 0 0,-1 0-1 0 0,-22-7 155 0 0,-17 14-5328 0 0</inkml:trace>
</inkml:ink>
</file>

<file path=ppt/ink/ink4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4.598"/>
    </inkml:context>
    <inkml:brush xml:id="br0">
      <inkml:brushProperty name="width" value="0.1" units="cm"/>
      <inkml:brushProperty name="height" value="0.1" units="cm"/>
      <inkml:brushProperty name="color" value="#F6630D"/>
    </inkml:brush>
  </inkml:definitions>
  <inkml:trace contextRef="#ctx0" brushRef="#br0">124 27 15487 0 0,'0'0'1408'0'0,"-23"-4"-1136"0"0,14 0-167 0 0,-43-13 3212 0 0,51 17-3210 0 0,0 0 0 0 0,-1-1 0 0 0,1 1 0 0 0,-1 0 0 0 0,1 0 0 0 0,0 0 0 0 0,-1 0 0 0 0,1 0 0 0 0,-1 0 0 0 0,1 0 0 0 0,0 1 0 0 0,-1-1 0 0 0,1 0 0 0 0,0 1 0 0 0,-1-1 0 0 0,1 1 0 0 0,0 0 0 0 0,-1-1 0 0 0,1 1 0 0 0,0 0 0 0 0,0 0 0 0 0,0-1 0 0 0,0 1 0 0 0,0 0 0 0 0,0 0 0 0 0,0 0 0 0 0,0 1 0 0 0,0-1 0 0 0,0 0 0 0 0,1 0 0 0 0,-1 0 0 0 0,0 1 0 0 0,0 0 0 0 0,1 0-77 0 0,0-1-1 0 0,0 1 1 0 0,0 0-1 0 0,0-1 1 0 0,0 1-1 0 0,1-1 1 0 0,-1 1-1 0 0,0 0 1 0 0,1-1-1 0 0,-1 1 1 0 0,1-1-1 0 0,-1 1 1 0 0,1-1-1 0 0,0 1 1 0 0,0-1-1 0 0,0 0 1 0 0,0 1-1 0 0,0-1 1 0 0,0 0-1 0 0,0 0 1 0 0,0 0-1 0 0,0 0 1 0 0,0 0 0 0 0,1 0-1 0 0,-1 0 1 0 0,2 1-1 0 0,37 20 325 0 0,-32-20-336 0 0,0 0 1 0 0,0-1-1 0 0,0 0 1 0 0,0 0-1 0 0,1-1 1 0 0,-1 0-1 0 0,0 0 1 0 0,0-1-1 0 0,0 0 1 0 0,0 0-1 0 0,0-1 1 0 0,0 0-1 0 0,0-1 1 0 0,0 1-1 0 0,12-8 1 0 0,-24 7 222 0 0</inkml:trace>
</inkml:ink>
</file>

<file path=ppt/ink/ink4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4.956"/>
    </inkml:context>
    <inkml:brush xml:id="br0">
      <inkml:brushProperty name="width" value="0.1" units="cm"/>
      <inkml:brushProperty name="height" value="0.1" units="cm"/>
      <inkml:brushProperty name="color" value="#F6630D"/>
    </inkml:brush>
  </inkml:definitions>
  <inkml:trace contextRef="#ctx0" brushRef="#br0">45 86 11975 0 0,'0'0'923'0'0,"-44"-12"10287"0"0,47 14-11010 0 0,0 0 0 0 0,0 0 0 0 0,0 0 1 0 0,0 0-1 0 0,0-1 0 0 0,0 1 0 0 0,0-1 1 0 0,6 2-1 0 0,10 1-75 0 0,1-1 0 0 0,0 0 0 0 0,0-1-1 0 0,0-1 1 0 0,0-1 0 0 0,0-1 0 0 0,0-1 0 0 0,0-1 0 0 0,26-6 0 0 0,-45 8-127 0 0,-1 1 0 0 0,0 0 0 0 0,0 0 0 0 0,1-1 0 0 0,-1 1 0 0 0,0 0 1 0 0,0 0-1 0 0,0-1 0 0 0,0 1 0 0 0,1 0 0 0 0,-1-1 0 0 0,0 1 0 0 0,0 0 0 0 0,0-1 0 0 0,0 1 0 0 0,0 0 0 0 0,0-1 0 0 0,0 1 0 0 0,0 0 0 0 0,0-1 0 0 0,0 1 1 0 0,0-1-1 0 0,0 1 0 0 0,0 0 0 0 0,0-1 0 0 0,0 1 0 0 0,0 0 0 0 0,0-1 0 0 0,0 1 0 0 0,-1 0 0 0 0,1-1 0 0 0,0 1 0 0 0,0 0 0 0 0,0 0 0 0 0,-1-1 0 0 0,1 1 0 0 0,0 0 1 0 0,0 0-1 0 0,-1-1 0 0 0,1 1 0 0 0,0 0 0 0 0,0 0 0 0 0,-1 0 0 0 0,1-1 0 0 0,0 1 0 0 0,-1 0 0 0 0,1 0 0 0 0,0 0 0 0 0,-1 0 0 0 0,1 0 0 0 0,0 0 0 0 0,-1-1 1 0 0,-19-13-177 0 0,18 13 155 0 0,-47-29-1075 0 0,13 11-2468 0 0,18 10-4579 0 0</inkml:trace>
</inkml:ink>
</file>

<file path=ppt/ink/ink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7.213"/>
    </inkml:context>
    <inkml:brush xml:id="br0">
      <inkml:brushProperty name="width" value="0.1" units="cm"/>
      <inkml:brushProperty name="height" value="0.1" units="cm"/>
      <inkml:brushProperty name="color" value="#004F8B"/>
    </inkml:brush>
  </inkml:definitions>
  <inkml:trace contextRef="#ctx0" brushRef="#br0">1 44 8751 0 0,'0'0'776'0'0,"12"1"-616"0"0,4-2-160 0 0,-5 1 0 0 0,1-2 1184 0 0,0 1 216 0 0,2-2 40 0 0,0 1 0 0 0,0-3-760 0 0,8-3-152 0 0,-2-1-32 0 0,-6 3-4928 0 0,2-2-984 0 0</inkml:trace>
</inkml:ink>
</file>

<file path=ppt/ink/ink4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8.404"/>
    </inkml:context>
    <inkml:brush xml:id="br0">
      <inkml:brushProperty name="width" value="0.1" units="cm"/>
      <inkml:brushProperty name="height" value="0.1" units="cm"/>
      <inkml:brushProperty name="color" value="#F6630D"/>
    </inkml:brush>
  </inkml:definitions>
  <inkml:trace contextRef="#ctx0" brushRef="#br0">74 109 6911 0 0,'0'0'315'0'0,"35"-15"2402"0"0,-6-1 4829 0 0,-15 8-6550 0 0,-1 0-1 0 0,1 1 1 0 0,0 1-1 0 0,1 0 0 0 0,16-4 1 0 0,12-1-341 0 0,-18 4-137 0 0,0 1 0 0 0,30-2 0 0 0,-53 7-668 0 0,-1 1 1 0 0,0 0-1 0 0,0 0 0 0 0,1 0 1 0 0,-1 0-1 0 0,0 0 0 0 0,1 1 0 0 0,-1-1 1 0 0,0 0-1 0 0,0 0 0 0 0,1 1 1 0 0,-1-1-1 0 0,0 1 0 0 0,0-1 0 0 0,0 1 1 0 0,1 0-1 0 0,-1-1 0 0 0,0 1 1 0 0,0 0-1 0 0,0 0 0 0 0,0 0 1 0 0,0-1-1 0 0,0 1 0 0 0,-1 0 0 0 0,1 1 1 0 0,0-1-1 0 0,0 0 0 0 0,-1 0 1 0 0,1 0-1 0 0,-1 0 0 0 0,1 0 0 0 0,-1 1 1 0 0,1-1-1 0 0,-1 0 0 0 0,0 0 1 0 0,1 1-1 0 0,-1-1 0 0 0,0 0 0 0 0,0 1 1 0 0,0-1-1 0 0,0 0 0 0 0,0 0 1 0 0,-1 1-1 0 0,1-1 0 0 0,0 0 1 0 0,0 1-1 0 0,-1-1 0 0 0,1 0 0 0 0,-1 0 1 0 0,1 0-1 0 0,-1 1 0 0 0,0-1 1 0 0,1 0-1 0 0,-1 0 0 0 0,0 0 0 0 0,0 0 1 0 0,0 0-1 0 0,1 0 0 0 0,-3 1 1 0 0,-10 7 462 0 0,0-1 0 0 0,0 0 0 0 0,-26 10 0 0 0,23-11 693 0 0,-1 1-1 0 0,-21 14 1 0 0,0 6-515 0 0,0 2 0 0 0,-32 34 1 0 0,56-50-455 0 0,0 1 0 0 0,2 0 0 0 0,0 1 1 0 0,0 0-1 0 0,2 0 0 0 0,0 2 1 0 0,-13 29-1 0 0,22-42-18 0 0,-1-1 1 0 0,1 1-1 0 0,-1 0 1 0 0,1 0-1 0 0,1 0 1 0 0,-1 0-1 0 0,1 0 1 0 0,0 0-1 0 0,0 0 1 0 0,0 0-1 0 0,1 0 1 0 0,-1 0-1 0 0,1 0 1 0 0,1 0-1 0 0,-1 0 1 0 0,1 0-1 0 0,4 8 1 0 0,-2-6 47 0 0,1 0 1 0 0,-1-1 0 0 0,1 0 0 0 0,1 0 0 0 0,-1 0-1 0 0,1 0 1 0 0,0-1 0 0 0,1 0 0 0 0,-1-1 0 0 0,11 7-1 0 0,1-2 53 0 0,1 0 0 0 0,-1-2-1 0 0,1 0 1 0 0,1-1 0 0 0,-1 0-1 0 0,1-2 1 0 0,0 0 0 0 0,26 0-1 0 0,-33-3-938 0 0,0-1-1 0 0,1-1 1 0 0,18-3 0 0 0,-27 3 325 0 0,0 0 1 0 0,-1 0 0 0 0,1-1 0 0 0,-1 1 0 0 0,1-1-1 0 0,-1 0 1 0 0,1-1 0 0 0,-1 1 0 0 0,0-1 0 0 0,0 0-1 0 0,0 0 1 0 0,6-6 0 0 0</inkml:trace>
</inkml:ink>
</file>

<file path=ppt/ink/ink4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8.769"/>
    </inkml:context>
    <inkml:brush xml:id="br0">
      <inkml:brushProperty name="width" value="0.1" units="cm"/>
      <inkml:brushProperty name="height" value="0.1" units="cm"/>
      <inkml:brushProperty name="color" value="#F6630D"/>
    </inkml:brush>
  </inkml:definitions>
  <inkml:trace contextRef="#ctx0" brushRef="#br0">1 229 7831 0 0,'4'-6'10813'0'0,"12"-7"-9051"0"0,5 9-1111 0 0,0 1 0 0 0,0 1 0 0 0,1 1 0 0 0,-1 0 0 0 0,1 2 0 0 0,37 5 0 0 0,28 1-1948 0 0,-64-7-884 0 0,-1 0-5649 0 0</inkml:trace>
  <inkml:trace contextRef="#ctx0" brushRef="#br0" timeOffset="1">775 14 7367 0 0,'15'-11'11168'0'0,"-10"10"-9784"0"0,1-1-736 0 0,0 4-528 0 0,2-2-120 0 0,-1 0 0 0 0</inkml:trace>
</inkml:ink>
</file>

<file path=ppt/ink/ink4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9.116"/>
    </inkml:context>
    <inkml:brush xml:id="br0">
      <inkml:brushProperty name="width" value="0.1" units="cm"/>
      <inkml:brushProperty name="height" value="0.1" units="cm"/>
      <inkml:brushProperty name="color" value="#F6630D"/>
    </inkml:brush>
  </inkml:definitions>
  <inkml:trace contextRef="#ctx0" brushRef="#br0">12 21 17303 0 0,'0'0'1320'0'0,"-11"-15"-636"0"0,52 10 2612 0 0,12 11-2353 0 0,5 2-3859 0 0,-36-8-4579 0 0</inkml:trace>
</inkml:ink>
</file>

<file path=ppt/ink/ink4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29.716"/>
    </inkml:context>
    <inkml:brush xml:id="br0">
      <inkml:brushProperty name="width" value="0.1" units="cm"/>
      <inkml:brushProperty name="height" value="0.1" units="cm"/>
      <inkml:brushProperty name="color" value="#F6630D"/>
    </inkml:brush>
  </inkml:definitions>
  <inkml:trace contextRef="#ctx0" brushRef="#br0">0 146 2759 0 0,'0'-6'14167'0'0,"2"-20"-11711"0"0,-1 20-2289 0 0,1 1 0 0 0,0 0 0 0 0,0 0 0 0 0,0-1 0 0 0,1 1 0 0 0,0 0-1 0 0,0 1 1 0 0,0-1 0 0 0,0 1 0 0 0,1-1 0 0 0,0 1 0 0 0,0 0 0 0 0,0 0 0 0 0,0 0 0 0 0,1 1 0 0 0,-1 0 0 0 0,1 0 0 0 0,0 0 0 0 0,0 0 0 0 0,0 1 0 0 0,0 0 0 0 0,1 0 0 0 0,6-2-1 0 0,2 0 86 0 0,0 0-1 0 0,0 1 1 0 0,20-2-1 0 0,-29 5-182 0 0,0-1 0 0 0,0 1-1 0 0,0 0 1 0 0,0 0 0 0 0,0 0-1 0 0,0 1 1 0 0,0 0 0 0 0,0 0-1 0 0,0 0 1 0 0,-1 1 0 0 0,1-1-1 0 0,8 5 1 0 0,-11-4-61 0 0,-1-1-1 0 0,0 1 1 0 0,0-1-1 0 0,0 1 1 0 0,0-1-1 0 0,0 1 1 0 0,0 0-1 0 0,-1-1 1 0 0,1 1 0 0 0,-1 0-1 0 0,1 0 1 0 0,-1 0-1 0 0,1 0 1 0 0,-1-1-1 0 0,0 1 1 0 0,0 0-1 0 0,0 0 1 0 0,0 3-1 0 0,-5 39-65 0 0,4-34 17 0 0,-4 27 23 0 0,1-14 8 0 0,2 0 0 0 0,0 41 1 0 0,3-56 8 0 0,0 0 1 0 0,0 0 0 0 0,1 0-1 0 0,0 0 1 0 0,0-1-1 0 0,1 1 1 0 0,0-1 0 0 0,0 1-1 0 0,1-1 1 0 0,-1 0-1 0 0,10 12 1 0 0,-11-17 2 0 0,0 0 0 0 0,-1 0 0 0 0,1 0-1 0 0,-1 0 1 0 0,0 0 0 0 0,0 0 0 0 0,0 0 0 0 0,0 1-1 0 0,0-1 1 0 0,0 1 0 0 0,-1-1 0 0 0,1 0 0 0 0,-1 1 0 0 0,1-1-1 0 0,-1 1 1 0 0,0-1 0 0 0,0 1 0 0 0,0-1 0 0 0,0 1-1 0 0,-1-1 1 0 0,0 5 0 0 0,-1-4 4 0 0,1 1 1 0 0,-1-1-1 0 0,0 0 1 0 0,0 0-1 0 0,0 0 0 0 0,-1 0 1 0 0,1-1-1 0 0,-1 1 1 0 0,1-1-1 0 0,-1 1 0 0 0,0-1 1 0 0,0 0-1 0 0,-4 2 0 0 0,-3 2 13 0 0,-1 0-1 0 0,0-2 0 0 0,0 1 0 0 0,0-1 0 0 0,-1-1 0 0 0,1 0 1 0 0,-18 2-1 0 0,-34-2-312 0 0</inkml:trace>
</inkml:ink>
</file>

<file path=ppt/ink/ink4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0.072"/>
    </inkml:context>
    <inkml:brush xml:id="br0">
      <inkml:brushProperty name="width" value="0.1" units="cm"/>
      <inkml:brushProperty name="height" value="0.1" units="cm"/>
      <inkml:brushProperty name="color" value="#F6630D"/>
    </inkml:brush>
  </inkml:definitions>
  <inkml:trace contextRef="#ctx0" brushRef="#br0">118 43 3223 0 0,'-7'-42'15293'0'0,"6"42"-14930"0"0,-13 4 2693 0 0,10-1-2749 0 0,0 1 0 0 0,0-1-1 0 0,0 1 1 0 0,0 0 0 0 0,0 0 0 0 0,1 1 0 0 0,0-1-1 0 0,0 1 1 0 0,-4 9 0 0 0,-21 51 40 0 0,21-46-79 0 0,3-10-224 0 0,0 1 0 0 0,1-1 0 0 0,0 0 0 0 0,1 1 0 0 0,0 0 0 0 0,1-1 0 0 0,0 1 0 0 0,0 17 0 0 0,2-22-26 0 0,0 0 0 0 0,0 0 0 0 0,0 0 0 0 0,1-1 0 0 0,-1 1 0 0 0,1-1 0 0 0,0 1 0 0 0,1-1 0 0 0,-1 1 1 0 0,1-1-1 0 0,0 0 0 0 0,0 0 0 0 0,0-1 0 0 0,0 1 0 0 0,1-1 0 0 0,-1 1 0 0 0,1-1 0 0 0,0 0 0 0 0,6 3 0 0 0,-2-1-20 0 0,0 0-1 0 0,1 0 1 0 0,0-1 0 0 0,0 0-1 0 0,0-1 1 0 0,1 0-1 0 0,-1 0 1 0 0,1-1 0 0 0,-1 0-1 0 0,1-1 1 0 0,0 0-1 0 0,0 0 1 0 0,0-1-1 0 0,19-3 1 0 0,-29 3 12 0 0,0 0 0 0 0,1 0 1 0 0,-1-1-1 0 0,0 1 0 0 0,1 0 0 0 0,-1-1 0 0 0,0 1 0 0 0,0 0 1 0 0,0-1-1 0 0,1 1 0 0 0,-1 0 0 0 0,0-1 0 0 0,0 1 0 0 0,0 0 0 0 0,0-1 1 0 0,1 1-1 0 0,-1-1 0 0 0,0 1 0 0 0,0-1 0 0 0,0 1 0 0 0,0 0 1 0 0,0-1-1 0 0,0 1 0 0 0,0-1 0 0 0,0 1 0 0 0,0 0 0 0 0,-1-1 0 0 0,1 1 1 0 0,0-1-1 0 0,0 1 0 0 0,0 0 0 0 0,0-1 0 0 0,-1 1 0 0 0,1 0 1 0 0,0-1-1 0 0,0 1 0 0 0,0 0 0 0 0,-1-1 0 0 0,1 1 0 0 0,0 0 0 0 0,-1-1 1 0 0,1 1-1 0 0,-1-1 0 0 0,-12-14 232 0 0,7 12-236 0 0,0 1 1 0 0,0-1-1 0 0,0 1 0 0 0,0 0 0 0 0,0 1 0 0 0,-1 0 0 0 0,1 0 0 0 0,0 0 0 0 0,-1 0 0 0 0,1 1 0 0 0,-1 0 0 0 0,1 1 0 0 0,0 0 0 0 0,-1 0 0 0 0,1 0 1 0 0,-10 3-1 0 0,-42 4-4390 0 0</inkml:trace>
</inkml:ink>
</file>

<file path=ppt/ink/ink4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0.433"/>
    </inkml:context>
    <inkml:brush xml:id="br0">
      <inkml:brushProperty name="width" value="0.1" units="cm"/>
      <inkml:brushProperty name="height" value="0.1" units="cm"/>
      <inkml:brushProperty name="color" value="#F6630D"/>
    </inkml:brush>
  </inkml:definitions>
  <inkml:trace contextRef="#ctx0" brushRef="#br0">179 99 10591 0 0,'-1'-4'24'0'0,"-1"0"-1"0"0,0 0 1 0 0,0-1-1 0 0,-1 2 1 0 0,1-1-1 0 0,-1 0 1 0 0,0 0-1 0 0,-6-6 1 0 0,4 6 579 0 0,0-1 1 0 0,0 1-1 0 0,0 0 1 0 0,-1 0-1 0 0,0 1 0 0 0,-8-4 1 0 0,11 5-209 0 0,0 1 0 0 0,0-1 0 0 0,0 1 0 0 0,0 0 0 0 0,-1 0 0 0 0,1 0 0 0 0,0 1 0 0 0,-1-1 0 0 0,1 1 0 0 0,-1-1 0 0 0,1 1 0 0 0,-1 0 0 0 0,1 1 1 0 0,0-1-1 0 0,-1 0 0 0 0,1 1 0 0 0,-1 0 0 0 0,1 0 0 0 0,0 0 0 0 0,0 0 0 0 0,0 1 0 0 0,-1-1 0 0 0,1 1 0 0 0,0 0 0 0 0,1-1 0 0 0,-1 1 0 0 0,0 1 0 0 0,-3 2 0 0 0,5-4-356 0 0,0 0-1 0 0,0 0 0 0 0,1 0 1 0 0,-1 0-1 0 0,0 0 1 0 0,1 0-1 0 0,-1 0 1 0 0,1 0-1 0 0,-1 0 1 0 0,1 0-1 0 0,-1 0 1 0 0,1 0-1 0 0,0 0 1 0 0,-1 0-1 0 0,1 0 0 0 0,0 0 1 0 0,0 1-1 0 0,0-1 1 0 0,0 0-1 0 0,0 0 1 0 0,0 0-1 0 0,0 0 1 0 0,0 0-1 0 0,1 1 1 0 0,-1-1-1 0 0,0 0 1 0 0,2 2-1 0 0,-1-1-16 0 0,1 0 0 0 0,0 0 0 0 0,0 0 1 0 0,0 0-1 0 0,0 0 0 0 0,0 0 0 0 0,0-1 0 0 0,0 1 0 0 0,0-1 1 0 0,1 0-1 0 0,3 2 0 0 0,9 3-41 0 0,-1-1 0 0 0,1 0 0 0 0,18 2 0 0 0,-31-6 49 0 0,36 6 39 0 0,74 6-1 0 0,-101-12-59 0 0,-1-1 1 0 0,0 0-1 0 0,1-1 0 0 0,-1 0 1 0 0,1-1-1 0 0,-1 0 1 0 0,0 0-1 0 0,0-1 0 0 0,0-1 1 0 0,0 0-1 0 0,-1 0 1 0 0,13-8-1 0 0,-21 12-7 0 0,0-1 0 0 0,-1 1 1 0 0,1-1-1 0 0,0 1 0 0 0,-1-1 0 0 0,1 1 0 0 0,0-1 1 0 0,-1 0-1 0 0,1 1 0 0 0,-1-1 0 0 0,1 0 0 0 0,-1 0 1 0 0,1 1-1 0 0,-1-1 0 0 0,1 0 0 0 0,-1 0 0 0 0,0 0 1 0 0,1 1-1 0 0,-1-1 0 0 0,0 0 0 0 0,0 0 0 0 0,0 0 1 0 0,0 0-1 0 0,0 0 0 0 0,0 0 0 0 0,0 0 0 0 0,0 1 1 0 0,0-1-1 0 0,0-1 0 0 0,-1-1-12 0 0,0 1-1 0 0,0 0 1 0 0,-1 0 0 0 0,1 0-1 0 0,0 0 1 0 0,-1 0 0 0 0,1 0 0 0 0,-1 1-1 0 0,0-1 1 0 0,0 1 0 0 0,-1-2-1 0 0,-6-4-112 0 0,0 2 0 0 0,0-1 0 0 0,0 1 0 0 0,-12-5 0 0 0,4 5-201 0 0,0 0 1 0 0,0 1-1 0 0,0 1 1 0 0,0 0-1 0 0,-28 0 0 0 0,24 3-2539 0 0,1 1-1 0 0,-27 4 0 0 0,16 2-4410 0 0</inkml:trace>
</inkml:ink>
</file>

<file path=ppt/ink/ink4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0.782"/>
    </inkml:context>
    <inkml:brush xml:id="br0">
      <inkml:brushProperty name="width" value="0.1" units="cm"/>
      <inkml:brushProperty name="height" value="0.1" units="cm"/>
      <inkml:brushProperty name="color" value="#F6630D"/>
    </inkml:brush>
  </inkml:definitions>
  <inkml:trace contextRef="#ctx0" brushRef="#br0">1 163 6447 0 0,'0'0'298'0'0,"18"-17"100"0"0,-14 11 1035 0 0,1 2-1 0 0,0-1 0 0 0,0 0 1 0 0,0 1-1 0 0,1 0 0 0 0,7-4 0 0 0,43-16 4150 0 0,-23 14-3997 0 0,50-8-1 0 0,182-9-9 0 0,-73 11-1332 0 0,-65 5-1022 0 0,-84 9-1724 0 0,-2 1-3362 0 0,-6 1-2151 0 0</inkml:trace>
</inkml:ink>
</file>

<file path=ppt/ink/ink4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1.133"/>
    </inkml:context>
    <inkml:brush xml:id="br0">
      <inkml:brushProperty name="width" value="0.1" units="cm"/>
      <inkml:brushProperty name="height" value="0.1" units="cm"/>
      <inkml:brushProperty name="color" value="#F6630D"/>
    </inkml:brush>
  </inkml:definitions>
  <inkml:trace contextRef="#ctx0" brushRef="#br0">185 6 6911 0 0,'14'-3'10526'0'0,"-18"2"-10232"0"0,0 0 1 0 0,0 1 0 0 0,0 0 0 0 0,0 0 0 0 0,1 0 0 0 0,-1 0-1 0 0,0 1 1 0 0,0-1 0 0 0,0 1 0 0 0,0 0 0 0 0,1 0 0 0 0,-1 1-1 0 0,0-1 1 0 0,1 1 0 0 0,-1 0 0 0 0,1 0 0 0 0,0 0 0 0 0,-1 0 0 0 0,1 0-1 0 0,-5 5 1 0 0,-3 3-97 0 0,-1 0 0 0 0,1 1 0 0 0,1 0 0 0 0,-11 14 0 0 0,14-15-88 0 0,1 0 0 0 0,-1 0 0 0 0,2 1 0 0 0,0 0 0 0 0,0 1 0 0 0,1-1 0 0 0,-6 24 0 0 0,9-31-96 0 0,1-1-1 0 0,-1 1 0 0 0,1 0 0 0 0,-1-1 0 0 0,1 1 0 0 0,0 0 0 0 0,0-1 1 0 0,1 1-1 0 0,-1 0 0 0 0,1 0 0 0 0,0-1 0 0 0,0 1 0 0 0,0-1 0 0 0,0 1 0 0 0,1-1 1 0 0,-1 1-1 0 0,1-1 0 0 0,0 0 0 0 0,0 0 0 0 0,0 0 0 0 0,1 0 0 0 0,-1 0 0 0 0,1 0 1 0 0,-1-1-1 0 0,1 1 0 0 0,0-1 0 0 0,0 0 0 0 0,0 0 0 0 0,5 3 0 0 0,5 1-24 0 0,0-1 0 0 0,0-1 0 0 0,0 0-1 0 0,1-1 1 0 0,0 0 0 0 0,-1-1 0 0 0,1 0-1 0 0,22-1 1 0 0,-31-1 32 0 0,0 0 0 0 0,1 0 0 0 0,-1 0 0 0 0,0-1 0 0 0,0 0 0 0 0,1 0 0 0 0,-1 0-1 0 0,0 0 1 0 0,0-1 0 0 0,0 0 0 0 0,0 0 0 0 0,-1-1 0 0 0,1 1 0 0 0,0-1 0 0 0,-1 0 0 0 0,0 0 0 0 0,0 0 0 0 0,0-1 0 0 0,0 0 0 0 0,0 0-1 0 0,-1 0 1 0 0,1 0 0 0 0,-1 0 0 0 0,0 0 0 0 0,3-7 0 0 0,-5 9-15 0 0,0-1 0 0 0,0 1-1 0 0,0 0 1 0 0,0-1 0 0 0,-1 1 0 0 0,1-1-1 0 0,0 1 1 0 0,-1-1 0 0 0,0 1 0 0 0,0-1-1 0 0,0 1 1 0 0,0-1 0 0 0,0 0 0 0 0,0 1-1 0 0,-1-1 1 0 0,1 1 0 0 0,-1-1 0 0 0,1 1-1 0 0,-1 0 1 0 0,0-1 0 0 0,0 1 0 0 0,0 0-1 0 0,0-1 1 0 0,-1 1 0 0 0,1 0 0 0 0,-1 0-1 0 0,1 0 1 0 0,-3-2 0 0 0,0 1-4 0 0,-1 0 0 0 0,1 1 0 0 0,0-1 0 0 0,-1 1 0 0 0,1 0 0 0 0,-1 0 0 0 0,0 1 1 0 0,0 0-1 0 0,1 0 0 0 0,-1 0 0 0 0,0 0 0 0 0,0 0 0 0 0,-6 1 0 0 0,-89-3-2757 0 0,86 1 626 0 0</inkml:trace>
</inkml:ink>
</file>

<file path=ppt/ink/ink4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1.483"/>
    </inkml:context>
    <inkml:brush xml:id="br0">
      <inkml:brushProperty name="width" value="0.1" units="cm"/>
      <inkml:brushProperty name="height" value="0.1" units="cm"/>
      <inkml:brushProperty name="color" value="#F6630D"/>
    </inkml:brush>
  </inkml:definitions>
  <inkml:trace contextRef="#ctx0" brushRef="#br0">1 20 9215 0 0,'0'0'816'0'0,"3"2"-656"0"0,2 2-160 0 0,-2-13 1976 0 0,2 3 360 0 0,2 1 64 0 0,3 2 24 0 0,2 1-1288 0 0,0 2-256 0 0,2 5-48 0 0,2-1-16 0 0,0-2-592 0 0,1-1-112 0 0,-1-1-24 0 0,-1 2-6328 0 0</inkml:trace>
  <inkml:trace contextRef="#ctx0" brushRef="#br0" timeOffset="1">59 165 16583 0 0,'0'0'1800'0'0,"10"-2"-1800"0"0,-1 0 296 0 0,4-1 24 0 0,3 0 8 0 0,3-1 0 0 0,1-1-192 0 0,3 1-40 0 0,4 0 0 0 0,1 2-8088 0 0</inkml:trace>
</inkml:ink>
</file>

<file path=ppt/ink/ink4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1.890"/>
    </inkml:context>
    <inkml:brush xml:id="br0">
      <inkml:brushProperty name="width" value="0.1" units="cm"/>
      <inkml:brushProperty name="height" value="0.1" units="cm"/>
      <inkml:brushProperty name="color" value="#F6630D"/>
    </inkml:brush>
  </inkml:definitions>
  <inkml:trace contextRef="#ctx0" brushRef="#br0">306 8 11519 0 0,'0'0'1040'0'0,"-11"-4"-496"0"0,8 3-42 0 0,0 0-1 0 0,-1 1 0 0 0,1-1 0 0 0,0 1 0 0 0,-1 0 1 0 0,1 0-1 0 0,0 0 0 0 0,-1 0 0 0 0,1 0 0 0 0,-1 1 1 0 0,1 0-1 0 0,0 0 0 0 0,-6 2 0 0 0,2 0-36 0 0,0 0-1 0 0,1 1 0 0 0,-1 0 1 0 0,1 0-1 0 0,0 1 1 0 0,-5 4-1 0 0,-8 11 29 0 0,0 0-1 0 0,-24 35 1 0 0,33-41-199 0 0,-5 5-194 0 0,1 0 0 0 0,2 1-1 0 0,0 1 1 0 0,1 0 0 0 0,0 1-1 0 0,-8 27 1 0 0,18-44-85 0 0,-1 0 0 0 0,1-1 0 0 0,0 1 0 0 0,0 0 1 0 0,0 0-1 0 0,1 0 0 0 0,-1 0 0 0 0,1-1 0 0 0,1 1 0 0 0,-1 0 0 0 0,1 0 0 0 0,0 0 0 0 0,0 0 0 0 0,0-1 0 0 0,0 1 0 0 0,1 0 0 0 0,0-1 1 0 0,0 1-1 0 0,0-1 0 0 0,1 0 0 0 0,-1 1 0 0 0,1-1 0 0 0,0-1 0 0 0,0 1 0 0 0,0 0 0 0 0,1-1 0 0 0,-1 1 0 0 0,1-1 0 0 0,0 0 1 0 0,0 0-1 0 0,0-1 0 0 0,0 1 0 0 0,1-1 0 0 0,-1 0 0 0 0,1 0 0 0 0,6 2 0 0 0,5 1-1 0 0,-1 0 0 0 0,1-1 0 0 0,0-1 0 0 0,0 0 0 0 0,1-1 0 0 0,19-1-1 0 0,-28-1-5 0 0,1 0 0 0 0,-1 0-1 0 0,0-1 1 0 0,0 0-1 0 0,-1-1 1 0 0,1 0-1 0 0,0 0 1 0 0,0-1-1 0 0,-1 1 1 0 0,1-2 0 0 0,-1 1-1 0 0,0-1 1 0 0,0 0-1 0 0,10-8 1 0 0,-16 11-2 0 0,0 0-1 0 0,-1 0 1 0 0,1 1 0 0 0,0-1 0 0 0,0 0 0 0 0,0 0 0 0 0,0 0 0 0 0,-1 0 0 0 0,1 0-1 0 0,0-1 1 0 0,-1 1 0 0 0,1 0 0 0 0,-1 0 0 0 0,1 0 0 0 0,-1 0 0 0 0,0-1-1 0 0,0 1 1 0 0,1 0 0 0 0,-1 0 0 0 0,0-1 0 0 0,0 1 0 0 0,0 0 0 0 0,0 0-1 0 0,0-1 1 0 0,0 1 0 0 0,-1-1 0 0 0,0-1 21 0 0,0 1-1 0 0,0 0 1 0 0,-1 0 0 0 0,1 0 0 0 0,-1 0-1 0 0,1 0 1 0 0,-1 0 0 0 0,0 1-1 0 0,1-1 1 0 0,-1 1 0 0 0,0-1-1 0 0,-4-1 1 0 0,-2-2 26 0 0,0 0-1 0 0,-1 1 0 0 0,1 1 1 0 0,-1-1-1 0 0,-18-3 1 0 0,10 5-370 0 0,0 0 0 0 0,0 1 1 0 0,0 1-1 0 0,0 1 0 0 0,0 0 1 0 0,0 1-1 0 0,-27 7 0 0 0</inkml:trace>
</inkml:ink>
</file>

<file path=ppt/ink/ink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8.472"/>
    </inkml:context>
    <inkml:brush xml:id="br0">
      <inkml:brushProperty name="width" value="0.1" units="cm"/>
      <inkml:brushProperty name="height" value="0.1" units="cm"/>
      <inkml:brushProperty name="color" value="#004F8B"/>
    </inkml:brush>
  </inkml:definitions>
  <inkml:trace contextRef="#ctx0" brushRef="#br0">0 247 9647 0 0,'0'0'868'0'0,"7"-31"4376"0"0,-5 18-4294 0 0,0 1-1 0 0,1-1 0 0 0,1 1 0 0 0,0 0 1 0 0,1 0-1 0 0,11-20 0 0 0,-10 24-868 0 0,0 0 0 0 0,0 0 0 0 0,0 1-1 0 0,1-1 1 0 0,0 2 0 0 0,0-1 0 0 0,1 1-1 0 0,0 0 1 0 0,0 1 0 0 0,0-1 0 0 0,1 2-1 0 0,0-1 1 0 0,0 1 0 0 0,0 1 0 0 0,9-3-1 0 0,-10 3-13 0 0,0 1 0 0 0,0 0 0 0 0,0 0-1 0 0,0 0 1 0 0,0 1 0 0 0,0 1 0 0 0,0 0-1 0 0,1 0 1 0 0,8 1 0 0 0,-15-1-52 0 0,1 1 1 0 0,0 0 0 0 0,-1 0 0 0 0,1 0-1 0 0,-1 0 1 0 0,1 0 0 0 0,-1 1-1 0 0,0-1 1 0 0,1 1 0 0 0,-1 0 0 0 0,0-1-1 0 0,0 1 1 0 0,0 0 0 0 0,0 0-1 0 0,0 0 1 0 0,-1 1 0 0 0,1-1 0 0 0,-1 0-1 0 0,1 1 1 0 0,-1-1 0 0 0,0 1-1 0 0,0-1 1 0 0,0 1 0 0 0,0-1 0 0 0,0 1-1 0 0,-1 0 1 0 0,1 0 0 0 0,-1-1-1 0 0,1 6 1 0 0,0 4 24 0 0,-1-1 1 0 0,0 1-1 0 0,0 0 0 0 0,-1-1 0 0 0,-1 1 1 0 0,0-1-1 0 0,0 1 0 0 0,-5 11 1 0 0,-4 5 33 0 0,-25 46 0 0 0,-5 10-61 0 0,40-82-13 0 0,1 1 0 0 0,-1-1 0 0 0,0 1 0 0 0,1 0 0 0 0,-1-1 0 0 0,1 1 0 0 0,0 0 0 0 0,0-1 0 0 0,0 1 0 0 0,0 0 0 0 0,0-1 0 0 0,1 1 0 0 0,-1 0 0 0 0,1-1 0 0 0,0 1 0 0 0,0-1 0 0 0,0 1 0 0 0,0-1 0 0 0,0 1 0 0 0,0-1 0 0 0,1 0 0 0 0,-1 1 0 0 0,1-1 0 0 0,0 0 0 0 0,-1 0 0 0 0,3 2 0 0 0,7 6 0 0 0,0-1 0 0 0,1 0 0 0 0,24 15 0 0 0,8 6 0 0 0,-40-26 2 0 0,1 0 1 0 0,-1 0-1 0 0,0 1 1 0 0,-1-1-1 0 0,1 1 0 0 0,-1 0 1 0 0,0 0-1 0 0,0 0 1 0 0,0 0-1 0 0,-1 1 0 0 0,0-1 1 0 0,0 1-1 0 0,0-1 0 0 0,-1 1 1 0 0,0 0-1 0 0,0 0 1 0 0,0-1-1 0 0,-1 1 0 0 0,0 7 1 0 0,-1-4 3 0 0,0 0 1 0 0,-1 0 0 0 0,0 0-1 0 0,0 0 1 0 0,-1-1 0 0 0,0 1 0 0 0,-1-1-1 0 0,0 1 1 0 0,0-1 0 0 0,-1 0-1 0 0,-10 13 1 0 0,11-17 31 0 0,-1 1 1 0 0,1-1-1 0 0,-1 0 0 0 0,0 0 0 0 0,0-1 0 0 0,0 1 1 0 0,-1-1-1 0 0,1 0 0 0 0,-1 0 0 0 0,0-1 0 0 0,0 0 1 0 0,0 0-1 0 0,0 0 0 0 0,0-1 0 0 0,0 0 0 0 0,0 0 1 0 0,-1-1-1 0 0,1 1 0 0 0,0-1 0 0 0,0-1 1 0 0,-8 0-1 0 0,6 0-13 0 0,1 0 1 0 0,-1 0-1 0 0,0-1 1 0 0,1 0-1 0 0,-1 0 0 0 0,1-1 1 0 0,0 0-1 0 0,0-1 1 0 0,0 1-1 0 0,0-1 1 0 0,1 0-1 0 0,-1-1 1 0 0,1 0-1 0 0,0 0 1 0 0,1 0-1 0 0,-11-11 0 0 0,15 13-127 0 0,-1 0 0 0 0,0 0 0 0 0,1 0 0 0 0,0 0 0 0 0,0 0 0 0 0,-1 0 0 0 0,2 0 0 0 0,-1-1 0 0 0,0-4 0 0 0,2-17-3565 0 0</inkml:trace>
</inkml:ink>
</file>

<file path=ppt/ink/ink4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2.251"/>
    </inkml:context>
    <inkml:brush xml:id="br0">
      <inkml:brushProperty name="width" value="0.1" units="cm"/>
      <inkml:brushProperty name="height" value="0.1" units="cm"/>
      <inkml:brushProperty name="color" value="#F6630D"/>
    </inkml:brush>
  </inkml:definitions>
  <inkml:trace contextRef="#ctx0" brushRef="#br0">306 120 8751 0 0,'-24'-16'1569'0'0,"-26"4"6692"0"0,13 3-5515 0 0,27 6-2453 0 0,0 0 1 0 0,0 1-1 0 0,0 0 0 0 0,0 1 0 0 0,0 0 1 0 0,-1 1-1 0 0,-14 1 0 0 0,19-1-195 0 0,0 1 1 0 0,0-1-1 0 0,1 2 0 0 0,-1-1 0 0 0,0 1 0 0 0,0 0 0 0 0,1 0 1 0 0,-1 0-1 0 0,1 1 0 0 0,0-1 0 0 0,0 1 0 0 0,0 1 0 0 0,0-1 1 0 0,-6 6-1 0 0,10-8-84 0 0,0 0 1 0 0,1 0 0 0 0,-1-1-1 0 0,0 1 1 0 0,0 0-1 0 0,1 0 1 0 0,-1 0 0 0 0,0 0-1 0 0,1 0 1 0 0,-1 0-1 0 0,1 0 1 0 0,-1 0 0 0 0,1 0-1 0 0,0 0 1 0 0,-1 0 0 0 0,1 0-1 0 0,0 0 1 0 0,0 1-1 0 0,0-1 1 0 0,0 0 0 0 0,0 0-1 0 0,0 0 1 0 0,0 0-1 0 0,0 0 1 0 0,0 0 0 0 0,0 1-1 0 0,1-1 1 0 0,-1 0-1 0 0,1 1 1 0 0,0 0-1 0 0,1 0 0 0 0,0 0 1 0 0,-1 0-1 0 0,1 0 0 0 0,0-1 0 0 0,0 1 1 0 0,0-1-1 0 0,1 1 0 0 0,-1-1 0 0 0,0 0 1 0 0,0 0-1 0 0,4 2 0 0 0,8 2 28 0 0,1-1-1 0 0,-1 0 1 0 0,18 2-1 0 0,-11-3 34 0 0,-1 0-1 0 0,0-2 1 0 0,0 0 0 0 0,1-2-1 0 0,25-3 1 0 0,-38 3-52 0 0,0-1 0 0 0,0 1 0 0 0,0-2 0 0 0,0 1 0 0 0,-1-1 0 0 0,1 0 1 0 0,-1 0-1 0 0,1-1 0 0 0,-1 0 0 0 0,-1-1 0 0 0,1 1 0 0 0,0-1 0 0 0,-1-1 0 0 0,0 1 0 0 0,0-1 0 0 0,5-7 0 0 0,-10 12-11 0 0,0-1-1 0 0,0 1 0 0 0,0-1 1 0 0,-1 1-1 0 0,1-1 1 0 0,0 1-1 0 0,-1-1 0 0 0,1 0 1 0 0,-1 1-1 0 0,1-1 1 0 0,-1 0-1 0 0,0 0 1 0 0,0 1-1 0 0,1-1 0 0 0,-1 0 1 0 0,-1 0-1 0 0,1 1 1 0 0,0-1-1 0 0,0 0 1 0 0,-1 0-1 0 0,1 1 0 0 0,-1-1 1 0 0,1 0-1 0 0,-1 1 1 0 0,0-1-1 0 0,1 1 1 0 0,-1-1-1 0 0,-2-2 0 0 0,-3-3-88 0 0,1 1-1 0 0,-1 0 0 0 0,-1 0 0 0 0,-11-9 0 0 0,-8-8-3160 0 0</inkml:trace>
</inkml:ink>
</file>

<file path=ppt/ink/ink4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2.601"/>
    </inkml:context>
    <inkml:brush xml:id="br0">
      <inkml:brushProperty name="width" value="0.1" units="cm"/>
      <inkml:brushProperty name="height" value="0.1" units="cm"/>
      <inkml:brushProperty name="color" value="#F6630D"/>
    </inkml:brush>
  </inkml:definitions>
  <inkml:trace contextRef="#ctx0" brushRef="#br0">127 1 19871 0 0,'-6'0'156'0'0,"1"-1"1"0"0,0 1-1 0 0,-1 0 0 0 0,1 1 0 0 0,0-1 0 0 0,0 1 0 0 0,-1 0 1 0 0,1 0-1 0 0,0 1 0 0 0,0-1 0 0 0,0 1 0 0 0,0 0 1 0 0,0 1-1 0 0,0-1 0 0 0,1 1 0 0 0,-1 0 0 0 0,-7 6 1 0 0,10-7-105 0 0,-1 0 0 0 0,1 1 1 0 0,0-1-1 0 0,0 0 0 0 0,0 0 1 0 0,0 1-1 0 0,1-1 1 0 0,-1 1-1 0 0,1 0 0 0 0,-1 0 1 0 0,1-1-1 0 0,0 1 1 0 0,0 0-1 0 0,0 0 0 0 0,0 0 1 0 0,1 0-1 0 0,-1 0 1 0 0,1 0-1 0 0,0 0 0 0 0,0 0 1 0 0,0 0-1 0 0,0 0 1 0 0,0 0-1 0 0,1 0 0 0 0,-1 1 1 0 0,1-2-1 0 0,0 1 1 0 0,0 0-1 0 0,0 0 0 0 0,0 0 1 0 0,3 4-1 0 0,3 3 66 0 0,1 0 1 0 0,-1 0-1 0 0,2-1 1 0 0,-1 0-1 0 0,1 0 0 0 0,1-1 1 0 0,13 10-1 0 0,-18-15-85 0 0,0 1 1 0 0,0-1-1 0 0,0 1 0 0 0,1-2 1 0 0,-1 1-1 0 0,1-1 0 0 0,0 1 1 0 0,0-2-1 0 0,0 1 0 0 0,0-1 0 0 0,0 1 1 0 0,0-2-1 0 0,0 1 0 0 0,0-1 1 0 0,0 0-1 0 0,11-1 0 0 0,-16 1-16 0 0,1-1 0 0 0,-1 1-1 0 0,1 0 1 0 0,-1-1 0 0 0,1 0-1 0 0,-1 1 1 0 0,0-1 0 0 0,1 0-1 0 0,-1 0 1 0 0,0 1 0 0 0,0-1-1 0 0,0 0 1 0 0,0 0-1 0 0,0 0 1 0 0,0-1 0 0 0,0 1-1 0 0,0 0 1 0 0,0 0 0 0 0,0 0-1 0 0,0-1 1 0 0,-1 1 0 0 0,1 0-1 0 0,0-3 1 0 0,0 1 18 0 0,-1 0 0 0 0,1 0-1 0 0,-1 0 1 0 0,0 0 0 0 0,0 0 0 0 0,0 0 0 0 0,-1-1 0 0 0,1 1-1 0 0,-1 0 1 0 0,0 0 0 0 0,-1-3 0 0 0,0-1 17 0 0,-1 0 0 0 0,0-1 0 0 0,-1 1 0 0 0,0 1 1 0 0,0-1-1 0 0,-1 0 0 0 0,1 1 0 0 0,-8-8 0 0 0,-51-28 203 0 0,45 31-2573 0 0,1 1-3317 0 0</inkml:trace>
</inkml:ink>
</file>

<file path=ppt/ink/ink4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6.227"/>
    </inkml:context>
    <inkml:brush xml:id="br0">
      <inkml:brushProperty name="width" value="0.1" units="cm"/>
      <inkml:brushProperty name="height" value="0.1" units="cm"/>
      <inkml:brushProperty name="color" value="#F6630D"/>
    </inkml:brush>
  </inkml:definitions>
  <inkml:trace contextRef="#ctx0" brushRef="#br0">54 51 4143 0 0,'0'-2'121'0'0,"1"0"-1"0"0,-1 0 0 0 0,0 1 0 0 0,1-1 0 0 0,-1 0 0 0 0,0 0 0 0 0,0 0 0 0 0,0 1 0 0 0,0-1 0 0 0,-1 0 0 0 0,1 0 0 0 0,0 1 0 0 0,-2-3 0 0 0,-6-19 6101 0 0,8 23-6188 0 0,0 0 1 0 0,0 0 0 0 0,0 0-1 0 0,0 1 1 0 0,0-1 0 0 0,0 0-1 0 0,0 0 1 0 0,0 0-1 0 0,0 0 1 0 0,0 0 0 0 0,0 1-1 0 0,0-1 1 0 0,0 0 0 0 0,0 0-1 0 0,0 0 1 0 0,0 0 0 0 0,-1 0-1 0 0,1 0 1 0 0,0 0 0 0 0,0 1-1 0 0,0-1 1 0 0,0 0-1 0 0,0 0 1 0 0,0 0 0 0 0,0 0-1 0 0,0 0 1 0 0,-1 0 0 0 0,1 0-1 0 0,0 0 1 0 0,0 0 0 0 0,0 0-1 0 0,0 0 1 0 0,0 0 0 0 0,-1 0-1 0 0,1 0 1 0 0,0 0-1 0 0,0 0 1 0 0,0 0 0 0 0,0 0-1 0 0,0 0 1 0 0,-1 0 0 0 0,1 0-1 0 0,0 0 1 0 0,0 0 0 0 0,0 0-1 0 0,0 0 1 0 0,0 0 0 0 0,0 0-1 0 0,-1 0 1 0 0,1 0 0 0 0,0 0-1 0 0,0 0 1 0 0,0 0-1 0 0,0 0 1 0 0,0 0 0 0 0,0-1-1 0 0,0 1 1 0 0,0 0 0 0 0,-1 0-1 0 0,1 0 1 0 0,0 0 0 0 0,0 0-1 0 0,0 0 1 0 0,0 0 0 0 0,0-1-1 0 0,-7 26 3293 0 0,-6 58 3768 0 0,3-19-4132 0 0,8-56-3228 0 0,0 0 1 0 0,0 0-1 0 0,1 0 1 0 0,0 0-1 0 0,1 1 0 0 0,-1-1 1 0 0,2 0-1 0 0,-1 0 0 0 0,1 0 1 0 0,0 0-1 0 0,1 0 0 0 0,0 0 1 0 0,0 0-1 0 0,1 0 1 0 0,0-1-1 0 0,0 1 0 0 0,1-1 1 0 0,0 0-1 0 0,0 0 0 0 0,1 0 1 0 0,5 6-1 0 0</inkml:trace>
</inkml:ink>
</file>

<file path=ppt/ink/ink4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6.577"/>
    </inkml:context>
    <inkml:brush xml:id="br0">
      <inkml:brushProperty name="width" value="0.1" units="cm"/>
      <inkml:brushProperty name="height" value="0.1" units="cm"/>
      <inkml:brushProperty name="color" value="#F6630D"/>
    </inkml:brush>
  </inkml:definitions>
  <inkml:trace contextRef="#ctx0" brushRef="#br0">1 84 10135 0 0,'0'0'778'0'0,"12"-33"5799"0"0,-8 30-6142 0 0,-1-1 0 0 0,1 1 1 0 0,1 0-1 0 0,-1 0 0 0 0,0 1 0 0 0,1-1 1 0 0,0 1-1 0 0,-1 0 0 0 0,1 0 1 0 0,0 1-1 0 0,0-1 0 0 0,0 1 0 0 0,0 0 1 0 0,6 0-1 0 0,80-2 1078 0 0,-63 4-951 0 0,233-16 1050 0 0,-256 15-1588 0 0,0 0 1 0 0,-1 0-1 0 0,1 1 1 0 0,0-1 0 0 0,0 1-1 0 0,-1 1 1 0 0,1-1-1 0 0,0 0 1 0 0,5 4-1 0 0,23 5-3045 0 0,-25-10 1522 0 0</inkml:trace>
</inkml:ink>
</file>

<file path=ppt/ink/ink4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6.940"/>
    </inkml:context>
    <inkml:brush xml:id="br0">
      <inkml:brushProperty name="width" value="0.1" units="cm"/>
      <inkml:brushProperty name="height" value="0.1" units="cm"/>
      <inkml:brushProperty name="color" value="#F6630D"/>
    </inkml:brush>
  </inkml:definitions>
  <inkml:trace contextRef="#ctx0" brushRef="#br0">1 147 14655 0 0,'0'0'1328'0'0,"12"-14"120"0"0,-1 6-829 0 0,1 1-1 0 0,-1 0 1 0 0,1 1 0 0 0,0 0-1 0 0,1 1 1 0 0,-1 0-1 0 0,1 1 1 0 0,0 0 0 0 0,16-2-1 0 0,14-5 439 0 0,18-12-338 0 0,-37 13-327 0 0,0 1 1 0 0,36-8-1 0 0,-54 16-541 0 0,-1-1-1 0 0,1 2 1 0 0,1-1 0 0 0,-1 1 0 0 0,0 0-1 0 0,0 0 1 0 0,0 0 0 0 0,0 1 0 0 0,0 0-1 0 0,0 0 1 0 0,0 1 0 0 0,-1 0 0 0 0,1 0-1 0 0,0 0 1 0 0,6 4 0 0 0,-1 1-1970 0 0</inkml:trace>
</inkml:ink>
</file>

<file path=ppt/ink/ink4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7.473"/>
    </inkml:context>
    <inkml:brush xml:id="br0">
      <inkml:brushProperty name="width" value="0.1" units="cm"/>
      <inkml:brushProperty name="height" value="0.1" units="cm"/>
      <inkml:brushProperty name="color" value="#F6630D"/>
    </inkml:brush>
  </inkml:definitions>
  <inkml:trace contextRef="#ctx0" brushRef="#br0">1 39 12783 0 0,'0'0'2571'0'0,"15"-23"2392"0"0,-11 21-4784 0 0,0 0 0 0 0,-1 0 0 0 0,1 0 0 0 0,0 1 0 0 0,0-1 0 0 0,0 1 1 0 0,1 0-1 0 0,-1 0 0 0 0,0 1 0 0 0,0-1 0 0 0,0 1 0 0 0,1 0 0 0 0,-1 0 0 0 0,0 0 1 0 0,1 0-1 0 0,4 2 0 0 0,75 20-184 0 0,-57-13-774 0 0,-9-3-4696 0 0</inkml:trace>
</inkml:ink>
</file>

<file path=ppt/ink/ink4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7.837"/>
    </inkml:context>
    <inkml:brush xml:id="br0">
      <inkml:brushProperty name="width" value="0.1" units="cm"/>
      <inkml:brushProperty name="height" value="0.1" units="cm"/>
      <inkml:brushProperty name="color" value="#F6630D"/>
    </inkml:brush>
  </inkml:definitions>
  <inkml:trace contextRef="#ctx0" brushRef="#br0">0 15 14543 0 0,'0'0'1576'0'0,"10"-2"-1576"0"0,2 1 0 0 0,3-1 0 0 0,-2 0 576 0 0,4 1 96 0 0,4-2 8 0 0,1 2 8 0 0,2 0-344 0 0,1 1-72 0 0,0-2-16 0 0,-1 4-5448 0 0,-2-1-1096 0 0</inkml:trace>
</inkml:ink>
</file>

<file path=ppt/ink/ink4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8.183"/>
    </inkml:context>
    <inkml:brush xml:id="br0">
      <inkml:brushProperty name="width" value="0.1" units="cm"/>
      <inkml:brushProperty name="height" value="0.1" units="cm"/>
      <inkml:brushProperty name="color" value="#F6630D"/>
    </inkml:brush>
  </inkml:definitions>
  <inkml:trace contextRef="#ctx0" brushRef="#br0">19 1 7831 0 0,'-2'3'7245'0'0,"-4"17"-3047"0"0,2 151 2149 0 0,1-15-5028 0 0,2-150-1484 0 0,0 10 209 0 0,0 0 0 0 0,1-1-1 0 0,4 32 1 0 0,10-13-3675 0 0</inkml:trace>
</inkml:ink>
</file>

<file path=ppt/ink/ink4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8.531"/>
    </inkml:context>
    <inkml:brush xml:id="br0">
      <inkml:brushProperty name="width" value="0.1" units="cm"/>
      <inkml:brushProperty name="height" value="0.1" units="cm"/>
      <inkml:brushProperty name="color" value="#F6630D"/>
    </inkml:brush>
  </inkml:definitions>
  <inkml:trace contextRef="#ctx0" brushRef="#br0">132 46 16727 0 0,'0'0'382'0'0,"5"-11"1060"0"0,-5 7-1291 0 0,-1 3-12 0 0,1 0 0 0 0,-1 0 0 0 0,1 1 0 0 0,-1-1 0 0 0,0 1 0 0 0,1-1 0 0 0,-1 1-1 0 0,0-1 1 0 0,1 1 0 0 0,-1-1 0 0 0,0 1 0 0 0,0-1 0 0 0,0 1 0 0 0,1 0 0 0 0,-1-1 0 0 0,0 1 0 0 0,0 0 0 0 0,0 0 0 0 0,0 0 0 0 0,1 0 0 0 0,-1-1 0 0 0,0 1 0 0 0,0 0 0 0 0,0 1 0 0 0,0-1 0 0 0,-1 0-1 0 0,-23 2 572 0 0,20-1-648 0 0,0 1-1 0 0,0 0 0 0 0,0 0 1 0 0,1 0-1 0 0,-1 0 0 0 0,0 1 1 0 0,1 0-1 0 0,0 0 1 0 0,0 0-1 0 0,0 1 0 0 0,0-1 1 0 0,1 1-1 0 0,-1 0 0 0 0,1 0 1 0 0,0 0-1 0 0,0 0 1 0 0,0 1-1 0 0,1-1 0 0 0,-1 1 1 0 0,1 0-1 0 0,0-1 0 0 0,0 1 1 0 0,1 0-1 0 0,0 0 1 0 0,0 0-1 0 0,0 1 0 0 0,0-1 1 0 0,1 7-1 0 0,-1-3-84 0 0,1-1 1 0 0,1 1-1 0 0,-1-1 0 0 0,1 1 0 0 0,1-1 1 0 0,0 1-1 0 0,0-1 0 0 0,0 0 0 0 0,1 0 1 0 0,0 0-1 0 0,1 0 0 0 0,0-1 0 0 0,0 1 1 0 0,1-1-1 0 0,0 0 0 0 0,8 9 0 0 0,-2-6 192 0 0,0-1 0 0 0,0-1 1 0 0,1 0-1 0 0,14 7 0 0 0,-14-9-169 0 0,-1 1 1 0 0,0 0-1 0 0,0 1 1 0 0,18 17-1 0 0,-28-24 12 0 0,0 0 0 0 0,0 1 0 0 0,0-1 0 0 0,0 0-1 0 0,-1 0 1 0 0,1 0 0 0 0,0 1 0 0 0,-1-1-1 0 0,1 0 1 0 0,-1 0 0 0 0,1 1 0 0 0,-1-1 0 0 0,0 1-1 0 0,0-1 1 0 0,0 0 0 0 0,0 1 0 0 0,0-1-1 0 0,0 1 1 0 0,0-1 0 0 0,0 0 0 0 0,0 1 0 0 0,0-1-1 0 0,-1 2 1 0 0,-1 1 9 0 0,1-1 0 0 0,-1 1-1 0 0,0-1 1 0 0,0 0 0 0 0,0 1 0 0 0,0-1-1 0 0,0 0 1 0 0,-5 4 0 0 0,0 0 12 0 0,-1-1-1 0 0,1 1 1 0 0,-1-1 0 0 0,-1-1 0 0 0,1 0-1 0 0,-10 5 1 0 0,11-7-20 0 0,1-1-1 0 0,-1 1 0 0 0,0-1 1 0 0,0-1-1 0 0,0 1 1 0 0,-12 0-1 0 0,18-2-12 0 0,0 0-1 0 0,0 0 0 0 0,-1 0 1 0 0,1-1-1 0 0,0 1 1 0 0,0 0-1 0 0,0 0 1 0 0,0-1-1 0 0,0 1 1 0 0,0 0-1 0 0,0-1 0 0 0,0 1 1 0 0,0-1-1 0 0,0 0 1 0 0,0 1-1 0 0,1-1 1 0 0,-1 0-1 0 0,0 1 0 0 0,0-1 1 0 0,-1-1-1 0 0,2 0 2 0 0,-1 1-1 0 0,1-1 0 0 0,-1 0 0 0 0,1 1 1 0 0,-1-1-1 0 0,1 0 0 0 0,0 1 0 0 0,0-1 1 0 0,0 0-1 0 0,0 1 0 0 0,0-1 1 0 0,0 0-1 0 0,1 1 0 0 0,-1-1 0 0 0,0 0 1 0 0,1 1-1 0 0,1-4 0 0 0,5-14 0 0 0,1 1 0 0 0,1 0 0 0 0,21-32 0 0 0,7-11 0 0 0,29-57 148 0 0,21-43 88 0 0,-86 160-249 0 0,-1 1-1 0 0,1-1 1 0 0,-1 1-1 0 0,0-1 1 0 0,1 0-1 0 0,-1 1 1 0 0,0-1-1 0 0,1 1 1 0 0,-1-1 0 0 0,0 0-1 0 0,0 1 1 0 0,0-1-1 0 0,1 0 1 0 0,-1 1-1 0 0,0-1 1 0 0,0 0-1 0 0,0 1 1 0 0,0-1-1 0 0,0 0 1 0 0,0 1 0 0 0,0-1-1 0 0,0 0 1 0 0,-1 1-1 0 0,1-1 1 0 0,0 0-1 0 0,0 1 1 0 0,0-1-1 0 0,-1 0 1 0 0,1 1-1 0 0,0-1 1 0 0,-1 1-1 0 0,1-1 1 0 0,-1 1 0 0 0,1-1-1 0 0,-1 1 1 0 0,1-1-1 0 0,-1 1 1 0 0,1-1-1 0 0,-1 1 1 0 0,1-1-1 0 0,-1 1 1 0 0,1 0-1 0 0,-1-1 1 0 0,0 1 0 0 0,1 0-1 0 0,-1 0 1 0 0,0-1-1 0 0,1 1 1 0 0,-1 0-1 0 0,0 0 1 0 0,1 0-1 0 0,-1 0 1 0 0,0 0-1 0 0,1 0 1 0 0,-1 0 0 0 0,0 0-1 0 0,1 0 1 0 0,-2 0-1 0 0,-1 1-107 0 0,0-1 0 0 0,0 1 0 0 0,0-1 0 0 0,0 1 0 0 0,0 0 0 0 0,0 0 0 0 0,0 0 0 0 0,0 1-1 0 0,0-1 1 0 0,0 1 0 0 0,1 0 0 0 0,-3 1 0 0 0,-2 5-1519 0 0</inkml:trace>
</inkml:ink>
</file>

<file path=ppt/ink/ink4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8.872"/>
    </inkml:context>
    <inkml:brush xml:id="br0">
      <inkml:brushProperty name="width" value="0.1" units="cm"/>
      <inkml:brushProperty name="height" value="0.1" units="cm"/>
      <inkml:brushProperty name="color" value="#F6630D"/>
    </inkml:brush>
  </inkml:definitions>
  <inkml:trace contextRef="#ctx0" brushRef="#br0">113 1 18431 0 0,'0'0'844'0'0,"-18"9"304"0"0,13-7-994 0 0,0 0 0 0 0,-1 0 0 0 0,1 0 0 0 0,0 1 0 0 0,0 0 0 0 0,0 0 0 0 0,1 0 0 0 0,-1 1 0 0 0,1-1 0 0 0,-1 1 0 0 0,1 0 0 0 0,0 0 0 0 0,1 1 0 0 0,-1-1 0 0 0,1 1 0 0 0,0 0 0 0 0,0 0 0 0 0,0 0 0 0 0,1 0 0 0 0,-1 0 0 0 0,-1 9 0 0 0,3-10-45 0 0,-1 0 1 0 0,2 0-1 0 0,-1 0 0 0 0,0 1 1 0 0,1-1-1 0 0,0 0 0 0 0,0 0 0 0 0,0 0 1 0 0,1 0-1 0 0,-1 0 0 0 0,1 0 1 0 0,0 0-1 0 0,0 0 0 0 0,0 0 0 0 0,1 0 1 0 0,0 0-1 0 0,-1 0 0 0 0,1 0 1 0 0,0-1-1 0 0,1 1 0 0 0,-1-1 1 0 0,1 0-1 0 0,-1 0 0 0 0,1 0 0 0 0,0 0 1 0 0,0 0-1 0 0,0 0 0 0 0,1-1 1 0 0,-1 1-1 0 0,6 1 0 0 0,2 2-94 0 0,1-1 0 0 0,-1-1-1 0 0,2 0 1 0 0,-1-1 0 0 0,0 0 0 0 0,0-1-1 0 0,1 0 1 0 0,13-1 0 0 0,106-4 172 0 0,-101 2-168 0 0,-13 0 14 0 0,-7 1-23 0 0,0 0 0 0 0,0-1-1 0 0,0 0 1 0 0,0-1 0 0 0,0 0 0 0 0,0 0-1 0 0,0-1 1 0 0,0-1 0 0 0,12-5-1 0 0,-23 8-4 0 0,1 1-1 0 0,0 0 1 0 0,-1-1-1 0 0,1 1 0 0 0,-1-1 1 0 0,1 1-1 0 0,-1-1 0 0 0,1 1 1 0 0,-1-1-1 0 0,1 1 0 0 0,-1-1 1 0 0,1 1-1 0 0,-1-1 1 0 0,1 1-1 0 0,-1-1 0 0 0,0 0 1 0 0,0 1-1 0 0,1-1 0 0 0,-1 0 1 0 0,0 1-1 0 0,0-1 0 0 0,0 0 1 0 0,1 1-1 0 0,-1-1 1 0 0,0 0-1 0 0,0 0 0 0 0,0 1 1 0 0,0-1-1 0 0,0 0 0 0 0,-1 1 1 0 0,1-1-1 0 0,0 0 0 0 0,0 1 1 0 0,-1-2-1 0 0,0 0 6 0 0,-1-1 0 0 0,1 1 1 0 0,-1 0-1 0 0,0 1 0 0 0,0-1 0 0 0,0 0 0 0 0,0 0 0 0 0,0 1 1 0 0,0-1-1 0 0,-3 0 0 0 0,-53-24 96 0 0,-33-8-735 0 0,53 16-8251 0 0</inkml:trace>
</inkml:ink>
</file>

<file path=ppt/ink/ink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9.143"/>
    </inkml:context>
    <inkml:brush xml:id="br0">
      <inkml:brushProperty name="width" value="0.1" units="cm"/>
      <inkml:brushProperty name="height" value="0.1" units="cm"/>
      <inkml:brushProperty name="color" value="#004F8B"/>
    </inkml:brush>
  </inkml:definitions>
  <inkml:trace contextRef="#ctx0" brushRef="#br0">3 222 4143 0 0,'0'0'319'0'0,"2"-8"694"0"0,5-26 7921 0 0,-5 26-7811 0 0,0 0 0 0 0,0 0 0 0 0,-1-1 0 0 0,1-14 1 0 0,-2 16-732 0 0,0 0 1 0 0,1 1 0 0 0,0-1-1 0 0,0 1 1 0 0,0-1 0 0 0,1 1-1 0 0,0-1 1 0 0,0 1-1 0 0,6-10 1 0 0,-6 12-259 0 0,1 0 0 0 0,0 0 0 0 0,0 1 0 0 0,1-1 0 0 0,-1 1 0 0 0,1 0-1 0 0,-1 0 1 0 0,1 0 0 0 0,0 0 0 0 0,7-3 0 0 0,-9 5-107 0 0,0-1 0 0 0,1 1 0 0 0,-1 1 0 0 0,1-1 0 0 0,-1 0 0 0 0,1 0 0 0 0,-1 1 0 0 0,1-1 0 0 0,-1 1 0 0 0,1 0 0 0 0,-1 0 0 0 0,1 0 0 0 0,-1 0 0 0 0,1 0 0 0 0,-1 1 0 0 0,1-1 0 0 0,-1 1 0 0 0,1 0 0 0 0,-1-1 0 0 0,1 1 0 0 0,2 2 0 0 0,-3-2-23 0 0,-1 1 0 0 0,1 0 0 0 0,0 0 0 0 0,0 0 0 0 0,-1 0 0 0 0,1 0 0 0 0,-1 0 0 0 0,0 1 0 0 0,0-1 0 0 0,0 0 0 0 0,0 1 0 0 0,0-1 0 0 0,0 1 0 0 0,-1-1 0 0 0,1 1 0 0 0,0 3 0 0 0,3 45 38 0 0,-4-46-35 0 0,-1 23-19 0 0,0-1 1 0 0,-2 0-1 0 0,-1 0 0 0 0,-1 0 1 0 0,-15 43-1 0 0,-59 128-97 0 0,37-100 88 0 0,33-66 10 0 0,9-32 10 0 0,0 1-1 0 0,0 0 0 0 0,1 0 0 0 0,-1 0 1 0 0,0-1-1 0 0,0 1 0 0 0,1 0 0 0 0,-1-1 1 0 0,1 1-1 0 0,-1 0 0 0 0,1-1 0 0 0,-1 1 1 0 0,1-1-1 0 0,-1 1 0 0 0,1 0 0 0 0,-1-1 1 0 0,1 0-1 0 0,0 1 0 0 0,-1-1 0 0 0,1 1 1 0 0,0-1-1 0 0,-1 0 0 0 0,1 1 0 0 0,0-1 1 0 0,0 0-1 0 0,-1 0 0 0 0,1 1 0 0 0,0-1 1 0 0,0 0-1 0 0,0 0 0 0 0,-1 0 0 0 0,1 0 1 0 0,0 0-1 0 0,0 0 0 0 0,-1 0 0 0 0,1 0 1 0 0,1-1-1 0 0,29-2-49 0 0,17-9 22 0 0,-29 5-22 0 0,0 2 1 0 0,1 0 0 0 0,0 2-1 0 0,0 0 1 0 0,0 1 0 0 0,0 1-1 0 0,36 2 1 0 0,-50 1-488 0 0</inkml:trace>
</inkml:ink>
</file>

<file path=ppt/ink/ink4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9.250"/>
    </inkml:context>
    <inkml:brush xml:id="br0">
      <inkml:brushProperty name="width" value="0.1" units="cm"/>
      <inkml:brushProperty name="height" value="0.1" units="cm"/>
      <inkml:brushProperty name="color" value="#F6630D"/>
    </inkml:brush>
  </inkml:definitions>
  <inkml:trace contextRef="#ctx0" brushRef="#br0">1 86 6911 0 0,'3'-7'1145'0'0,"0"0"0"0"0,1 1 0 0 0,0-1 0 0 0,1 1-1 0 0,0 0 1 0 0,-1 1 0 0 0,2-1 0 0 0,-1 1 0 0 0,1 0-1 0 0,-1 0 1 0 0,8-4 0 0 0,-10 8-613 0 0,1-1 0 0 0,-1 0 0 0 0,0 1 0 0 0,1 0-1 0 0,0 0 1 0 0,-1 0 0 0 0,1 0 0 0 0,0 0 0 0 0,-1 1 0 0 0,1-1 0 0 0,0 1-1 0 0,6 1 1 0 0,-6-1-665 0 0,1 1-1 0 0,-1 0 0 0 0,0 0 1 0 0,0 1-1 0 0,1-1 0 0 0,-1 1 0 0 0,6 3 1 0 0,60 29-3881 0 0</inkml:trace>
</inkml:ink>
</file>

<file path=ppt/ink/ink4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39.661"/>
    </inkml:context>
    <inkml:brush xml:id="br0">
      <inkml:brushProperty name="width" value="0.1" units="cm"/>
      <inkml:brushProperty name="height" value="0.1" units="cm"/>
      <inkml:brushProperty name="color" value="#F6630D"/>
    </inkml:brush>
  </inkml:definitions>
  <inkml:trace contextRef="#ctx0" brushRef="#br0">206 46 2303 0 0,'32'-24'13479'0'0,"-32"23"-13325"0"0,0 0 1 0 0,0 1 0 0 0,0-1-1 0 0,0 0 1 0 0,0 0-1 0 0,0 1 1 0 0,0-1-1 0 0,0 0 1 0 0,0 0-1 0 0,0 1 1 0 0,0-1-1 0 0,0 0 1 0 0,0 0-1 0 0,-1 1 1 0 0,1-1 0 0 0,0 0-1 0 0,-1 0 1 0 0,1 1-1 0 0,0-1 1 0 0,-1 0-1 0 0,1 1 1 0 0,-1-1-1 0 0,1 1 1 0 0,-1-1-1 0 0,1 1 1 0 0,-1-1-1 0 0,0 1 1 0 0,1-1 0 0 0,-1 1-1 0 0,1-1 1 0 0,-1 1-1 0 0,-1-1 1 0 0,0 1 4 0 0,1 0 1 0 0,-1 1 0 0 0,1-1-1 0 0,-1 1 1 0 0,0-1 0 0 0,1 1 0 0 0,-1-1-1 0 0,1 1 1 0 0,-1 0 0 0 0,1 0-1 0 0,-1-1 1 0 0,1 1 0 0 0,0 0-1 0 0,-2 2 1 0 0,-39 40 1038 0 0,10 10-574 0 0,-50 111-1 0 0,66-129-442 0 0,10-24-128 0 0,1 1-1 0 0,1-1 1 0 0,0 1-1 0 0,1 0 1 0 0,0 0-1 0 0,1 0 1 0 0,0 0 0 0 0,0 16-1 0 0,2-24-46 0 0,1 1-1 0 0,-1-1 1 0 0,1 0-1 0 0,-1 0 1 0 0,1 0-1 0 0,0 0 1 0 0,1 0-1 0 0,-1 0 1 0 0,1 0-1 0 0,0-1 1 0 0,0 1 0 0 0,0 0-1 0 0,0-1 1 0 0,0 1-1 0 0,1-1 1 0 0,0 0-1 0 0,0 0 1 0 0,-1 0-1 0 0,2 0 1 0 0,-1-1-1 0 0,0 1 1 0 0,1-1-1 0 0,-1 0 1 0 0,1 0 0 0 0,-1 0-1 0 0,1 0 1 0 0,7 2-1 0 0,-1-1 26 0 0,0 1-1 0 0,0-2 0 0 0,0 0 1 0 0,0 0-1 0 0,1-1 1 0 0,-1 0-1 0 0,0 0 1 0 0,1-1-1 0 0,-1-1 1 0 0,0 0-1 0 0,1 0 0 0 0,-1-1 1 0 0,0 0-1 0 0,0-1 1 0 0,0 0-1 0 0,0-1 1 0 0,9-4-1 0 0,-9-2-46 0 0,-10 9 11 0 0,0 0 0 0 0,0 0-1 0 0,0 0 1 0 0,0 0 0 0 0,0 0 0 0 0,-1 0-1 0 0,1 0 1 0 0,0 0 0 0 0,0 0 0 0 0,-1 0 0 0 0,1 0-1 0 0,-1 0 1 0 0,1 0 0 0 0,0 1 0 0 0,-1-1-1 0 0,0 0 1 0 0,1 0 0 0 0,-1 0 0 0 0,1 1-1 0 0,-1-1 1 0 0,0 0 0 0 0,0 1 0 0 0,1-1-1 0 0,-1 1 1 0 0,0-1 0 0 0,-1 0 0 0 0,-21-14 2 0 0,11 10-63 0 0,0 1 1 0 0,-1 0-1 0 0,1 1 1 0 0,-1 0-1 0 0,1 1 0 0 0,-1 1 1 0 0,0 0-1 0 0,0 1 1 0 0,-18 1-1 0 0,24 1-2035 0 0</inkml:trace>
</inkml:ink>
</file>

<file path=ppt/ink/ink4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0.010"/>
    </inkml:context>
    <inkml:brush xml:id="br0">
      <inkml:brushProperty name="width" value="0.1" units="cm"/>
      <inkml:brushProperty name="height" value="0.1" units="cm"/>
      <inkml:brushProperty name="color" value="#F6630D"/>
    </inkml:brush>
  </inkml:definitions>
  <inkml:trace contextRef="#ctx0" brushRef="#br0">236 83 9215 0 0,'-3'-3'335'0'0,"0"1"1"0"0,0 0-1 0 0,-1 0 0 0 0,1 0 0 0 0,-1 0 0 0 0,0 0 0 0 0,1 1 0 0 0,-1 0 0 0 0,0 0 0 0 0,0 0 0 0 0,0 0 0 0 0,0 0 0 0 0,0 1 0 0 0,0 0 1 0 0,0 0-1 0 0,0 0 0 0 0,0 0 0 0 0,0 1 0 0 0,-6 1 0 0 0,1-1 433 0 0,0 1 0 0 0,0 0 1 0 0,0 0-1 0 0,0 1 0 0 0,0 1 1 0 0,1-1-1 0 0,-13 8 0 0 0,14-6-488 0 0,0-1-1 0 0,1 1 1 0 0,0 1-1 0 0,0-1 0 0 0,1 1 1 0 0,0 0-1 0 0,0 0 1 0 0,0 0-1 0 0,0 1 1 0 0,-3 7-1 0 0,7-12-230 0 0,0 1 0 0 0,0 0 0 0 0,0-1 0 0 0,0 1 0 0 0,1 0 0 0 0,-1 0 0 0 0,1 0 0 0 0,0 0 0 0 0,-1 0-1 0 0,1 0 1 0 0,1-1 0 0 0,-1 1 0 0 0,0 0 0 0 0,1 0 0 0 0,-1 0 0 0 0,1 0 0 0 0,0-1 0 0 0,0 1 0 0 0,0 0 0 0 0,0-1 0 0 0,1 1-1 0 0,-1 0 1 0 0,1-1 0 0 0,-1 0 0 0 0,1 1 0 0 0,0-1 0 0 0,0 0 0 0 0,0 0 0 0 0,0 0 0 0 0,4 2 0 0 0,8 7-20 0 0,1-2 0 0 0,0 0 0 0 0,0-1 0 0 0,1 0 1 0 0,1-1-1 0 0,-1-1 0 0 0,1 0 0 0 0,0-2 0 0 0,0 0 0 0 0,0 0 1 0 0,1-2-1 0 0,-1 0 0 0 0,1-1 0 0 0,-1-1 0 0 0,1-1 0 0 0,-1 0 0 0 0,1-1 1 0 0,-1-1-1 0 0,0-1 0 0 0,1 0 0 0 0,-2-1 0 0 0,33-14 0 0 0,-47 17-22 0 0,0 1 0 0 0,0 0 0 0 0,0-1 0 0 0,0 1 0 0 0,0-1 0 0 0,-1 0 0 0 0,1 1 0 0 0,0-1 0 0 0,-1 0 0 0 0,1 0 0 0 0,-1 0 0 0 0,1 0 0 0 0,-1 0 0 0 0,0-1 1 0 0,0 1-1 0 0,0 0 0 0 0,0 0 0 0 0,-1-1 0 0 0,1 1 0 0 0,-1-1 0 0 0,1 1 0 0 0,-1 0 0 0 0,0-1 0 0 0,0 1 0 0 0,0-1 0 0 0,0 1 0 0 0,0-1 0 0 0,0 1 0 0 0,-1-1 0 0 0,0 1 0 0 0,1 0 0 0 0,-1-1 0 0 0,0 1 0 0 0,-1-3 0 0 0,-5-11 16 0 0,-1 1 0 0 0,0 1 0 0 0,-1 0 0 0 0,-13-16 0 0 0,4 5-44 0 0,3 3-352 0 0,-14-22-513 0 0,18 13-7820 0 0</inkml:trace>
</inkml:ink>
</file>

<file path=ppt/ink/ink4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0.357"/>
    </inkml:context>
    <inkml:brush xml:id="br0">
      <inkml:brushProperty name="width" value="0.1" units="cm"/>
      <inkml:brushProperty name="height" value="0.1" units="cm"/>
      <inkml:brushProperty name="color" value="#F6630D"/>
    </inkml:brush>
  </inkml:definitions>
  <inkml:trace contextRef="#ctx0" brushRef="#br0">0 42 10591 0 0,'21'-12'1134'0'0,"-13"8"-538"0"0,1-1 0 0 0,0 1 0 0 0,0 1 0 0 0,1 0 0 0 0,-1 0 0 0 0,1 1 0 0 0,-1 0 0 0 0,1 0 0 0 0,0 1 0 0 0,0 1 0 0 0,0 0 0 0 0,0 0 0 0 0,17 3 0 0 0,-15-1 286 0 0,0 1 1 0 0,0 1-1 0 0,-1 0 0 0 0,1 0 1 0 0,15 10-1 0 0,27 21-1295 0 0,-35-20 173 0 0,-1-2-1964 0 0</inkml:trace>
  <inkml:trace contextRef="#ctx0" brushRef="#br0" timeOffset="1">49 286 9215 0 0,'0'0'976'0'0,"12"0"-976"0"0,3 0 1456 0 0,4 1 256 0 0,2 0 48 0 0,6 0 16 0 0,1 1-1016 0 0,2 0-208 0 0,3 1-40 0 0,-2-1 0 0 0,-2-1-320 0 0,-2 1-56 0 0,-2-1-8 0 0,-1-1-8000 0 0</inkml:trace>
</inkml:ink>
</file>

<file path=ppt/ink/ink4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0.706"/>
    </inkml:context>
    <inkml:brush xml:id="br0">
      <inkml:brushProperty name="width" value="0.1" units="cm"/>
      <inkml:brushProperty name="height" value="0.1" units="cm"/>
      <inkml:brushProperty name="color" value="#F6630D"/>
    </inkml:brush>
  </inkml:definitions>
  <inkml:trace contextRef="#ctx0" brushRef="#br0">1 12 14335 0 0,'0'0'1306'0'0,"1"-11"3060"0"0,4 45-2794 0 0,-1 0 0 0 0,-2 1 0 0 0,-3 45-1 0 0,1 25-682 0 0,1-73-889 0 0,-2-22-142 0 0,1 0 0 0 0,0 1 0 0 0,0-1 0 0 0,1 0 0 0 0,1 0 0 0 0,0 1 0 0 0,0-1 0 0 0,1-1 0 0 0,0 1 0 0 0,1 0 0 0 0,8 16 0 0 0,11-11-3652 0 0,-9-8 1828 0 0</inkml:trace>
</inkml:ink>
</file>

<file path=ppt/ink/ink4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1.161"/>
    </inkml:context>
    <inkml:brush xml:id="br0">
      <inkml:brushProperty name="width" value="0.1" units="cm"/>
      <inkml:brushProperty name="height" value="0.1" units="cm"/>
      <inkml:brushProperty name="color" value="#F6630D"/>
    </inkml:brush>
  </inkml:definitions>
  <inkml:trace contextRef="#ctx0" brushRef="#br0">1 269 15607 0 0,'0'0'1566'0'0,"5"-38"-538"0"0,-3 23 16 0 0,1-6 6 0 0,0 1-1 0 0,1 0 1 0 0,1 1-1 0 0,1-1 1 0 0,11-24 0 0 0,-15 39-973 0 0,1 0 1 0 0,0 0 0 0 0,0 1 0 0 0,0 0 0 0 0,1-1 0 0 0,0 1 0 0 0,-1 0 0 0 0,2 1-1 0 0,-1-1 1 0 0,0 1 0 0 0,0-1 0 0 0,1 1 0 0 0,0 1 0 0 0,0-1 0 0 0,0 1-1 0 0,0-1 1 0 0,0 2 0 0 0,0-1 0 0 0,0 0 0 0 0,1 1 0 0 0,-1 0 0 0 0,1 0 0 0 0,-1 1-1 0 0,1 0 1 0 0,5 0 0 0 0,-6-1-73 0 0,0 1 0 0 0,0 1 1 0 0,0-1-1 0 0,0 1 0 0 0,0 0 0 0 0,-1 0 0 0 0,1 0 1 0 0,0 0-1 0 0,0 1 0 0 0,-1 0 0 0 0,1 0 0 0 0,-1 0 1 0 0,1 1-1 0 0,-1-1 0 0 0,0 1 0 0 0,0 0 0 0 0,0 0 1 0 0,-1 1-1 0 0,6 5 0 0 0,-6-4 0 0 0,0 0-1 0 0,0 0 1 0 0,0 0 0 0 0,-1 1 0 0 0,0-1-1 0 0,0 1 1 0 0,-1-1 0 0 0,1 1-1 0 0,-1 0 1 0 0,-1-1 0 0 0,1 1 0 0 0,-1 0-1 0 0,0 0 1 0 0,0 0 0 0 0,0-1-1 0 0,-3 10 1 0 0,0 0 3 0 0,0 1-1 0 0,-2-1 1 0 0,0-1 0 0 0,0 1-1 0 0,-2-1 1 0 0,1 0 0 0 0,-17 24-1 0 0,-6 3 2 0 0,-38 40 0 0 0,33-41-59 0 0,33-39-195 0 0,1 0 26 0 0,0 3 119 0 0,1-3 97 0 0,0-1 0 0 0,0 1-1 0 0,-1 0 1 0 0,1-1-1 0 0,0 1 1 0 0,0 0 0 0 0,0-1-1 0 0,0 1 1 0 0,0-1-1 0 0,0 0 1 0 0,0 1 0 0 0,0-1-1 0 0,0 0 1 0 0,0 1-1 0 0,0-1 1 0 0,0 0 0 0 0,0 0-1 0 0,0 0 1 0 0,0 0-1 0 0,2 0 1 0 0,25 1 54 0 0,-26-1-43 0 0,43 1-100 0 0,1 2 0 0 0,-1 2-1 0 0,58 14 1 0 0,-65-12-2495 0 0,-19-4 1050 0 0</inkml:trace>
</inkml:ink>
</file>

<file path=ppt/ink/ink4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1.520"/>
    </inkml:context>
    <inkml:brush xml:id="br0">
      <inkml:brushProperty name="width" value="0.1" units="cm"/>
      <inkml:brushProperty name="height" value="0.1" units="cm"/>
      <inkml:brushProperty name="color" value="#F6630D"/>
    </inkml:brush>
  </inkml:definitions>
  <inkml:trace contextRef="#ctx0" brushRef="#br0">130 2 9215 0 0,'-26'20'1302'0'0,"-20"26"6024"0"0,38-36-6326 0 0,1-1 0 0 0,-1 2 0 0 0,-8 16 1 0 0,13-22-826 0 0,1 0 1 0 0,-1 0-1 0 0,1 0 1 0 0,0 0-1 0 0,1 0 1 0 0,-1 1-1 0 0,1-1 1 0 0,0 1-1 0 0,1-1 1 0 0,-1 1-1 0 0,1-1 1 0 0,0 1-1 0 0,0-1 1 0 0,1 1-1 0 0,-1-1 1 0 0,1 1-1 0 0,1-1 1 0 0,-1 0-1 0 0,1 1 1 0 0,0-1-1 0 0,0 0 1 0 0,4 7-1 0 0,-2-7-124 0 0,-1-1 0 0 0,1 0 0 0 0,0 0 0 0 0,0-1 0 0 0,0 1 0 0 0,1-1 0 0 0,-1 0 0 0 0,1 0 0 0 0,0-1 0 0 0,0 1 0 0 0,0-1 0 0 0,0 0 0 0 0,0 0 0 0 0,0-1 0 0 0,1 1 0 0 0,5 0 0 0 0,15 2 19 0 0,53 2 0 0 0,-60-5-58 0 0,-6 0-12 0 0,99 0 195 0 0,-102-1-191 0 0,0-1 0 0 0,-1 0 0 0 0,1-1 1 0 0,0-1-1 0 0,0 1 0 0 0,-1-1 0 0 0,1-1 0 0 0,15-8 0 0 0,-22 10 19 0 0,-1 0-1 0 0,0 1 0 0 0,-1-1 1 0 0,1-1-1 0 0,0 1 1 0 0,-1 0-1 0 0,1 0 1 0 0,-1-1-1 0 0,1 1 1 0 0,-1-1-1 0 0,0 1 1 0 0,0-1-1 0 0,0 1 1 0 0,-1-1-1 0 0,1 0 0 0 0,-1 1 1 0 0,1-1-1 0 0,-1 0 1 0 0,0 1-1 0 0,0-1 1 0 0,0 0-1 0 0,0 0 1 0 0,0 1-1 0 0,-1-1 1 0 0,1 0-1 0 0,-1 1 0 0 0,0-1 1 0 0,-2-4-1 0 0,0-4 7 0 0,-1 0 0 0 0,-1 0 0 0 0,0 1 0 0 0,0 0-1 0 0,-10-14 1 0 0,0 6-242 0 0,0 1 0 0 0,-1 1 1 0 0,-1 0-1 0 0,-19-13 0 0 0,1-1-1787 0 0,27 22 156 0 0</inkml:trace>
</inkml:ink>
</file>

<file path=ppt/ink/ink4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1.900"/>
    </inkml:context>
    <inkml:brush xml:id="br0">
      <inkml:brushProperty name="width" value="0.1" units="cm"/>
      <inkml:brushProperty name="height" value="0.1" units="cm"/>
      <inkml:brushProperty name="color" value="#F6630D"/>
    </inkml:brush>
  </inkml:definitions>
  <inkml:trace contextRef="#ctx0" brushRef="#br0">54 27 9671 0 0,'0'0'875'0'0,"-1"0"-719"0"0,-2-1 613 0 0,0 0 0 0 0,0 1 0 0 0,-1-1 0 0 0,1 1 0 0 0,0 0 0 0 0,0 0 0 0 0,-1 0 0 0 0,1 0 0 0 0,0 0 0 0 0,0 1 0 0 0,-7 1 0 0 0,10-1-601 0 0,-1-1-1 0 0,1 0 1 0 0,-1 1 0 0 0,1-1-1 0 0,-1 0 1 0 0,1 1-1 0 0,-1-1 1 0 0,1 1 0 0 0,-1-1-1 0 0,1 1 1 0 0,0-1-1 0 0,-1 1 1 0 0,1 0 0 0 0,0-1-1 0 0,-1 1 1 0 0,1-1-1 0 0,0 1 1 0 0,0 0-1 0 0,0-1 1 0 0,-1 1 0 0 0,1 0-1 0 0,0-1 1 0 0,0 1-1 0 0,0 0 1 0 0,0-1 0 0 0,0 1-1 0 0,1 0 1 0 0,5 19-235 0 0,-1-13 187 0 0,0 0 0 0 0,0 0 0 0 0,1-1 0 0 0,0 0 0 0 0,0 0 0 0 0,0 0 0 0 0,0-1 0 0 0,1 0 0 0 0,0 0 0 0 0,0-1 0 0 0,1 0 0 0 0,8 4 0 0 0,0-1-20 0 0,0-1 0 0 0,1 0 0 0 0,0-1 0 0 0,30 5 0 0 0,-40-9-62 0 0,0-1-1 0 0,0 0 0 0 0,0-1 0 0 0,0 1 0 0 0,0-2 0 0 0,0 1 0 0 0,0-1 0 0 0,0 0 0 0 0,-1 0 0 0 0,1 0 0 0 0,7-5 0 0 0,-12 6-29 0 0,1 0 1 0 0,-1 0-1 0 0,0 0 0 0 0,0-1 0 0 0,0 1 0 0 0,0-1 0 0 0,0 1 0 0 0,0-1 0 0 0,0 0 0 0 0,0 1 0 0 0,-1-1 0 0 0,1 0 0 0 0,-1 0 0 0 0,1 0 0 0 0,-1 0 0 0 0,0-1 0 0 0,0 1 0 0 0,0 0 0 0 0,0-1 0 0 0,0 1 0 0 0,0 0 0 0 0,-1-1 0 0 0,1 1 1 0 0,-1-1-1 0 0,0 1 0 0 0,0-1 0 0 0,0 1 0 0 0,0-1 0 0 0,0 1 0 0 0,0-1 0 0 0,-1 1 0 0 0,1 0 0 0 0,-1-1 0 0 0,-1-3 0 0 0,0 1 18 0 0,-1 1 0 0 0,0 0-1 0 0,-1 0 1 0 0,1 0 0 0 0,-1 0-1 0 0,1 0 1 0 0,-1 1 0 0 0,0-1-1 0 0,0 1 1 0 0,-1 0 0 0 0,1 1 0 0 0,-1-1-1 0 0,1 1 1 0 0,-1 0 0 0 0,0 0-1 0 0,-5-2 1 0 0,-8-2-1137 0 0,-1 1-1 0 0,-35-6 1 0 0</inkml:trace>
</inkml:ink>
</file>

<file path=ppt/ink/ink4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5.425"/>
    </inkml:context>
    <inkml:brush xml:id="br0">
      <inkml:brushProperty name="width" value="0.1" units="cm"/>
      <inkml:brushProperty name="height" value="0.1" units="cm"/>
      <inkml:brushProperty name="color" value="#F6630D"/>
    </inkml:brush>
  </inkml:definitions>
  <inkml:trace contextRef="#ctx0" brushRef="#br0">3 0 2327 0 0,'0'0'1392'0'0,"-3"0"-1392"0"0</inkml:trace>
</inkml:ink>
</file>

<file path=ppt/ink/ink4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45.851"/>
    </inkml:context>
    <inkml:brush xml:id="br0">
      <inkml:brushProperty name="width" value="0.1" units="cm"/>
      <inkml:brushProperty name="height" value="0.1" units="cm"/>
      <inkml:brushProperty name="color" value="#F6630D"/>
    </inkml:brush>
  </inkml:definitions>
  <inkml:trace contextRef="#ctx0" brushRef="#br0">76 71 3679 0 0,'0'0'2818'0'0,"0"0"-2856"0"0,-4 2 16 0 0,-15 11 2303 0 0,18-11-1664 0 0,-1 0-1 0 0,0-1 1 0 0,0 1-1 0 0,0-1 1 0 0,0 1 0 0 0,0-1-1 0 0,-1 0 1 0 0,1 0 0 0 0,0 0-1 0 0,-1 0 1 0 0,1 0-1 0 0,-1 0 1 0 0,1-1 0 0 0,-5 1-1 0 0,7 0-527 0 0,-1-1 0 0 0,0 0 0 0 0,0 1-1 0 0,0-1 1 0 0,0 1 0 0 0,1-1 0 0 0,-1 1 0 0 0,0-1-1 0 0,0 1 1 0 0,1-1 0 0 0,-1 1 0 0 0,0 0-1 0 0,1-1 1 0 0,-1 1 0 0 0,1 0 0 0 0,-1 0 0 0 0,1 0-1 0 0,-1-1 1 0 0,1 1 0 0 0,-1 0 0 0 0,1 0 0 0 0,0 0-1 0 0,-1 0 1 0 0,1 0 0 0 0,0 0 0 0 0,0 0-1 0 0,0-1 1 0 0,0 2 0 0 0,0 28 408 0 0,1-28-450 0 0,0 0 0 0 0,1 0 0 0 0,-1 0 0 0 0,1 0 0 0 0,0 0 0 0 0,-1 0 0 0 0,1 0 0 0 0,0 0 0 0 0,0-1 0 0 0,0 1 0 0 0,0-1 0 0 0,0 1-1 0 0,1-1 1 0 0,-1 0 0 0 0,0 0 0 0 0,1 0 0 0 0,-1 0 0 0 0,0 0 0 0 0,1 0 0 0 0,-1-1 0 0 0,1 1 0 0 0,0-1 0 0 0,-1 0 0 0 0,5 0 0 0 0,7 0 185 0 0,1 0 0 0 0,0-1 0 0 0,15-3 1 0 0,-20 3-112 0 0,22-6 77 0 0,0-2 1 0 0,0 0-1 0 0,-1-2 0 0 0,0-2 0 0 0,-1-1 0 0 0,0-1 1 0 0,-1-1-1 0 0,49-37 0 0 0,-74 50-248 0 0,0-1 0 0 0,-1 1-1 0 0,1 0 1 0 0,-1-1 0 0 0,0 0-1 0 0,6-7 1 0 0,-8 10-143 0 0</inkml:trace>
</inkml:ink>
</file>

<file path=ppt/ink/ink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9.654"/>
    </inkml:context>
    <inkml:brush xml:id="br0">
      <inkml:brushProperty name="width" value="0.1" units="cm"/>
      <inkml:brushProperty name="height" value="0.1" units="cm"/>
      <inkml:brushProperty name="color" value="#004F8B"/>
    </inkml:brush>
  </inkml:definitions>
  <inkml:trace contextRef="#ctx0" brushRef="#br0">45 27 4143 0 0,'-10'-27'15970'0'0,"4"51"-13408"0"0,-3 33-1031 0 0,-1 98 0 0 0,6-60-1226 0 0,1-63-333 0 0,1 1 0 0 0,2-1 0 0 0,1 1 1 0 0,1-1-1 0 0,2 1 0 0 0,11 44 0 0 0,-14-76-252 0 0,16 9-3881 0 0</inkml:trace>
</inkml:ink>
</file>

<file path=ppt/ink/ink4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2.935"/>
    </inkml:context>
    <inkml:brush xml:id="br0">
      <inkml:brushProperty name="width" value="0.1" units="cm"/>
      <inkml:brushProperty name="height" value="0.1" units="cm"/>
      <inkml:brushProperty name="color" value="#F6630D"/>
    </inkml:brush>
  </inkml:definitions>
  <inkml:trace contextRef="#ctx0" brushRef="#br0">15 271 9903 0 0,'0'0'8152'0'0,"-11"-35"-4530"0"0,9 26-3525 0 0,1 1 1 0 0,0-1 0 0 0,1 1 0 0 0,0-1 0 0 0,0 1 0 0 0,1-1 0 0 0,0 1 0 0 0,1 0 0 0 0,0-1 0 0 0,0 1 0 0 0,1 0 0 0 0,0 0 0 0 0,0 0 0 0 0,0 0 0 0 0,1 1 0 0 0,1-1 0 0 0,-1 1 0 0 0,1 0 0 0 0,0 1 0 0 0,1-1 0 0 0,0 1 0 0 0,0 0 0 0 0,0 0 0 0 0,1 1 0 0 0,-1 0 0 0 0,1 0 0 0 0,1 0-1 0 0,-1 1 1 0 0,0 0 0 0 0,1 0 0 0 0,0 1 0 0 0,0 0 0 0 0,0 1 0 0 0,0 0 0 0 0,1 0 0 0 0,-1 0 0 0 0,11 1 0 0 0,-11-1-87 0 0,0 1-1 0 0,0 1 1 0 0,0-1-1 0 0,0 1 1 0 0,1 1-1 0 0,-1 0 1 0 0,0 0-1 0 0,0 0 1 0 0,0 1 0 0 0,11 4-1 0 0,-15-3-5 0 0,0-1-1 0 0,0 0 1 0 0,0 1 0 0 0,0 0-1 0 0,-1 0 1 0 0,1 0-1 0 0,-1 0 1 0 0,0 1 0 0 0,0-1-1 0 0,0 1 1 0 0,0 0-1 0 0,-1 0 1 0 0,0 0 0 0 0,1 0-1 0 0,-1 0 1 0 0,-1 1-1 0 0,1-1 1 0 0,-1 0 0 0 0,2 9-1 0 0,1 4-68 0 0,-1 0 1 0 0,0 0-1 0 0,-1 0 0 0 0,-1 1 0 0 0,-2 22 1 0 0,1-33 37 0 0,-1-1 1 0 0,0 1-1 0 0,0 0 1 0 0,-1-1 0 0 0,1 0-1 0 0,-1 1 1 0 0,-1-1-1 0 0,1 0 1 0 0,-1 0-1 0 0,0 0 1 0 0,-1 0 0 0 0,1-1-1 0 0,-1 1 1 0 0,0-1-1 0 0,-1 0 1 0 0,-8 8-1 0 0,12-12 22 0 0,0 0 0 0 0,0 0 0 0 0,0-1 0 0 0,1 1 0 0 0,-1 0 0 0 0,0 0-1 0 0,1 0 1 0 0,-1 0 0 0 0,1 0 0 0 0,-1 0 0 0 0,1 0 0 0 0,-1 0-1 0 0,1 0 1 0 0,0 0 0 0 0,-1 0 0 0 0,1 0 0 0 0,0 0 0 0 0,0 0-1 0 0,0 1 1 0 0,0-1 0 0 0,0 0 0 0 0,0 0 0 0 0,0 0 0 0 0,0 0-1 0 0,1 0 1 0 0,-1 0 0 0 0,0 0 0 0 0,1 0 0 0 0,-1 0 0 0 0,1 0 0 0 0,-1 0-1 0 0,1 0 1 0 0,-1 0 0 0 0,1 0 0 0 0,-1 0 0 0 0,1 0 0 0 0,0 0-1 0 0,0 0 1 0 0,0-1 0 0 0,-1 1 0 0 0,1 0 0 0 0,0-1 0 0 0,0 1-1 0 0,0 0 1 0 0,0-1 0 0 0,1 1 0 0 0,56 35-206 0 0,-44-29 190 0 0,-11-6 21 0 0,1 1 0 0 0,-1 0 0 0 0,1 1 0 0 0,-1-1 0 0 0,0 1-1 0 0,0-1 1 0 0,0 1 0 0 0,0 0 0 0 0,-1 0 0 0 0,1 0 0 0 0,-1 0 0 0 0,1 1 0 0 0,-1-1-1 0 0,0 1 1 0 0,-1-1 0 0 0,1 1 0 0 0,-1 0 0 0 0,1 0 0 0 0,-1 0 0 0 0,0-1 0 0 0,0 1 0 0 0,-1 0-1 0 0,1 0 1 0 0,-1 0 0 0 0,0 0 0 0 0,0 1 0 0 0,0-1 0 0 0,-1 0 0 0 0,1 0 0 0 0,-1-1-1 0 0,0 1 1 0 0,0 0 0 0 0,-1 0 0 0 0,1 0 0 0 0,-1 0 0 0 0,0-1 0 0 0,0 1 0 0 0,-3 5-1 0 0,-2 0 8 0 0,1 1 0 0 0,-1-1 0 0 0,-1 1-1 0 0,0-2 1 0 0,0 1 0 0 0,0-1-1 0 0,-1-1 1 0 0,-1 0 0 0 0,1 0 0 0 0,-1 0-1 0 0,0-1 1 0 0,-15 6 0 0 0,-99 32 510 0 0,122-43-538 0 0,0 0 0 0 0,0-1 0 0 0,1 1 0 0 0,-1-1 0 0 0,0 0-1 0 0,0 1 1 0 0,0-1 0 0 0,0 0 0 0 0,0 0 0 0 0,0-1-1 0 0,0 1 1 0 0,0 0 0 0 0,0-1 0 0 0,0 1 0 0 0,0-1-1 0 0,0 1 1 0 0,0-1 0 0 0,0 0 0 0 0,1 0 0 0 0,-1 0-1 0 0,0 0 1 0 0,1 0 0 0 0,-1 0 0 0 0,1 0 0 0 0,-1-1 0 0 0,1 1-1 0 0,-1-1 1 0 0,1 1 0 0 0,-2-3 0 0 0,2 2-597 0 0,0 0 1 0 0,0 0-1 0 0,0 0 0 0 0,1 0 1 0 0,-1 0-1 0 0,1 0 0 0 0,-1 0 1 0 0,1 0-1 0 0,-1 0 0 0 0,1 0 1 0 0,0-3-1 0 0</inkml:trace>
</inkml:ink>
</file>

<file path=ppt/ink/ink4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3.289"/>
    </inkml:context>
    <inkml:brush xml:id="br0">
      <inkml:brushProperty name="width" value="0.1" units="cm"/>
      <inkml:brushProperty name="height" value="0.1" units="cm"/>
      <inkml:brushProperty name="color" value="#F6630D"/>
    </inkml:brush>
  </inkml:definitions>
  <inkml:trace contextRef="#ctx0" brushRef="#br0">183 2 11631 0 0,'-3'-1'1674'0'0,"3"1"-1632"0"0,-14 14 1849 0 0,-15 20 998 0 0,11-12-2227 0 0,1 1 1 0 0,1 1-1 0 0,2 0 0 0 0,0 1 0 0 0,2 1 0 0 0,-12 33 0 0 0,19-46-551 0 0,1 0-1 0 0,1 1 1 0 0,0 0-1 0 0,0 0 0 0 0,1 0 1 0 0,1 0-1 0 0,1 0 0 0 0,0 0 1 0 0,0 0-1 0 0,1 0 0 0 0,1 0 1 0 0,1 0-1 0 0,0-1 0 0 0,7 21 1 0 0,-5-25-91 0 0,1 0 0 0 0,0-1-1 0 0,0 1 1 0 0,1-1 0 0 0,0-1 0 0 0,0 1 0 0 0,1-1 0 0 0,0-1 0 0 0,0 1 0 0 0,1-2-1 0 0,-1 1 1 0 0,1-1 0 0 0,1 0 0 0 0,-1-1 0 0 0,1 0 0 0 0,11 4 0 0 0,-12-6 22 0 0,0 1 1 0 0,0-1 0 0 0,1-1 0 0 0,-1 1 0 0 0,0-2-1 0 0,0 1 1 0 0,1-1 0 0 0,12-2 0 0 0,-17 2-14 0 0,0-1 0 0 0,0-1 0 0 0,0 1 0 0 0,0-1 0 0 0,0 0 1 0 0,-1 0-1 0 0,1 0 0 0 0,-1 0 0 0 0,1-1 0 0 0,-1 0 0 0 0,0 0 1 0 0,0 0-1 0 0,0 0 0 0 0,0-1 0 0 0,5-5 0 0 0,-7 6-43 0 0,0 0 0 0 0,1 0-1 0 0,-1 1 1 0 0,0-2 0 0 0,0 1-1 0 0,-1 0 1 0 0,1 0 0 0 0,-1-1-1 0 0,1 1 1 0 0,-1-1 0 0 0,0 1 0 0 0,0-1-1 0 0,-1 1 1 0 0,1-1 0 0 0,-1 0-1 0 0,0 1 1 0 0,1-1 0 0 0,-2-4 0 0 0,0 4 23 0 0,0 1 1 0 0,0 0 0 0 0,-1-1 0 0 0,1 1 0 0 0,-1 0 0 0 0,0 0 0 0 0,0 0 0 0 0,0 0 0 0 0,0 0 0 0 0,-1 0 0 0 0,1 1 0 0 0,-1-1 0 0 0,0 1 0 0 0,1-1 0 0 0,-5-2 0 0 0,-12-5 2 0 0,-1-1 0 0 0,1 2 0 0 0,-2 1 0 0 0,-41-12 0 0 0,33 11-343 0 0,5 0-1082 0 0,17 5 577 0 0</inkml:trace>
</inkml:ink>
</file>

<file path=ppt/ink/ink4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3.637"/>
    </inkml:context>
    <inkml:brush xml:id="br0">
      <inkml:brushProperty name="width" value="0.1" units="cm"/>
      <inkml:brushProperty name="height" value="0.1" units="cm"/>
      <inkml:brushProperty name="color" value="#F6630D"/>
    </inkml:brush>
  </inkml:definitions>
  <inkml:trace contextRef="#ctx0" brushRef="#br0">115 79 11519 0 0,'-2'-2'528'0'0,"-3"-8"-261"0"0,-7-9 56 0 0,12 19-321 0 0,0 0 1 0 0,0 0-1 0 0,0-1 1 0 0,0 1-1 0 0,0 0 1 0 0,0 0-1 0 0,-1 0 1 0 0,1-1-1 0 0,0 1 1 0 0,0 0-1 0 0,0 0 1 0 0,0 0-1 0 0,-1 0 0 0 0,1-1 1 0 0,0 1-1 0 0,0 0 1 0 0,0 0-1 0 0,-1 0 1 0 0,1 0-1 0 0,0 0 1 0 0,0 0-1 0 0,-1-1 1 0 0,1 1-1 0 0,0 0 0 0 0,0 0 1 0 0,-1 0-1 0 0,1 0 1 0 0,0 0-1 0 0,0 0 1 0 0,-1 0-1 0 0,1 0 1 0 0,0 0-1 0 0,0 0 1 0 0,-1 0-1 0 0,1 0 1 0 0,0 1-1 0 0,0-1 0 0 0,-1 0 1 0 0,1 0-1 0 0,0 0 1 0 0,0 0-1 0 0,0 0 1 0 0,-1 0-1 0 0,1 1 1 0 0,0-1-1 0 0,0 0 1 0 0,0 0-1 0 0,-1 0 0 0 0,1 0 1 0 0,0 1-1 0 0,0-1 1 0 0,0 0-1 0 0,-2 1 271 0 0,1 0-1 0 0,0 0 1 0 0,-1 0-1 0 0,1 0 1 0 0,-1 0-1 0 0,1-1 1 0 0,-1 1-1 0 0,1-1 1 0 0,-1 1-1 0 0,0-1 1 0 0,1 0-1 0 0,-1 1 1 0 0,1-1-1 0 0,-3 0 1 0 0,-21 7 3823 0 0,22-5-3941 0 0,0 1-1 0 0,0-1 0 0 0,0 1 1 0 0,1 0-1 0 0,-1 0 0 0 0,1 0 1 0 0,0 0-1 0 0,0 0 1 0 0,0 0-1 0 0,0 1 0 0 0,0-1 1 0 0,1 1-1 0 0,0-1 1 0 0,0 1-1 0 0,0 0 0 0 0,0-1 1 0 0,0 1-1 0 0,1 0 0 0 0,-1-1 1 0 0,1 1-1 0 0,0 0 1 0 0,0 0-1 0 0,1 0 0 0 0,-1-1 1 0 0,1 1-1 0 0,0 0 1 0 0,1 4-1 0 0,0-3-137 0 0,-1 0 1 0 0,1-1-1 0 0,0 1 1 0 0,0-1 0 0 0,1 0-1 0 0,0 1 1 0 0,-1-1-1 0 0,1 0 1 0 0,1 0-1 0 0,-1-1 1 0 0,0 1-1 0 0,1-1 1 0 0,0 0-1 0 0,0 0 1 0 0,0 0-1 0 0,0 0 1 0 0,0-1-1 0 0,1 1 1 0 0,-1-1-1 0 0,6 2 1 0 0,10 0 16 0 0,-1 0 0 0 0,1-1 0 0 0,0-1 0 0 0,0-1 0 0 0,38-2 0 0 0,-43 0-3 0 0,0-1 1 0 0,-1-1 0 0 0,1 0 0 0 0,-1 0 0 0 0,1-1 0 0 0,-1-1 0 0 0,-1-1 0 0 0,23-11-1 0 0,-34 16-17 0 0,0 0-1 0 0,0 0 0 0 0,0 0 0 0 0,0 0 0 0 0,0-1 1 0 0,0 1-1 0 0,-1 0 0 0 0,1-1 0 0 0,0 1 0 0 0,-1-1 1 0 0,1 0-1 0 0,-1 0 0 0 0,0 1 0 0 0,1-1 0 0 0,-1 0 1 0 0,0 0-1 0 0,0 0 0 0 0,0 0 0 0 0,0 0 0 0 0,-1-1 1 0 0,1 1-1 0 0,-1 0 0 0 0,1 0 0 0 0,-1 0 0 0 0,0-1 1 0 0,0 1-1 0 0,0 0 0 0 0,0 0 0 0 0,0-1 0 0 0,0 1 1 0 0,0 0-1 0 0,-1 0 0 0 0,0-1 0 0 0,1 1 0 0 0,-1 0 1 0 0,0 0-1 0 0,0 0 0 0 0,0 0 0 0 0,0 0 0 0 0,0 0 1 0 0,0 0-1 0 0,-1 0 0 0 0,1 1 0 0 0,-1-1 0 0 0,1 0 0 0 0,-1 1 1 0 0,0-1-1 0 0,-2-1 0 0 0,-7-6 0 0 0,-1 0 0 0 0,0 0 1 0 0,0 1-1 0 0,-1 1 0 0 0,0 0 0 0 0,-16-6 0 0 0,-20 2-5 0 0,42 10-49 0 0,0 0 0 0 0,0 0 0 0 0,0 0 1 0 0,1-1-1 0 0,-1 0 0 0 0,0 0 0 0 0,1-1 0 0 0,0 0 0 0 0,0 0 1 0 0,-9-6-1 0 0,15 9-41 0 0,-1 0 1 0 0,1 0-1 0 0,0-1 1 0 0,0 1 0 0 0,0 0-1 0 0,-1 0 1 0 0,1-1-1 0 0,0 1 1 0 0,0 0-1 0 0,0 0 1 0 0,-1-1-1 0 0,1 1 1 0 0,0 0-1 0 0,0-1 1 0 0,0 1 0 0 0,0 0-1 0 0,0-1 1 0 0,0 1-1 0 0,0 0 1 0 0,0-1-1 0 0,0 1 1 0 0,0 0-1 0 0,0 0 1 0 0,0-1-1 0 0,0 1 1 0 0,0 0 0 0 0,0-1-1 0 0,0 1 1 0 0,0 0-1 0 0,0-1 1 0 0,0 1-1 0 0,1-1 1 0 0,3-4-1534 0 0</inkml:trace>
</inkml:ink>
</file>

<file path=ppt/ink/ink4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3.993"/>
    </inkml:context>
    <inkml:brush xml:id="br0">
      <inkml:brushProperty name="width" value="0.1" units="cm"/>
      <inkml:brushProperty name="height" value="0.1" units="cm"/>
      <inkml:brushProperty name="color" value="#F6630D"/>
    </inkml:brush>
  </inkml:definitions>
  <inkml:trace contextRef="#ctx0" brushRef="#br0">1 98 10135 0 0,'17'-21'1096'0'0,"-10"14"-674"0"0,1 0 0 0 0,0 0 0 0 0,1 0 0 0 0,-1 1 0 0 0,1 1 0 0 0,0-1 0 0 0,1 1-1 0 0,0 1 1 0 0,-1 0 0 0 0,1 0 0 0 0,0 1 0 0 0,1 0 0 0 0,-1 1 0 0 0,1 0 0 0 0,13-1 0 0 0,-4 2 301 0 0,-1 1 0 0 0,1 0 0 0 0,0 1 0 0 0,0 2 0 0 0,-1 0 0 0 0,1 0 0 0 0,25 10 0 0 0,-33-9-2770 0 0</inkml:trace>
</inkml:ink>
</file>

<file path=ppt/ink/ink4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4.338"/>
    </inkml:context>
    <inkml:brush xml:id="br0">
      <inkml:brushProperty name="width" value="0.1" units="cm"/>
      <inkml:brushProperty name="height" value="0.1" units="cm"/>
      <inkml:brushProperty name="color" value="#F6630D"/>
    </inkml:brush>
  </inkml:definitions>
  <inkml:trace contextRef="#ctx0" brushRef="#br0">1 5 12895 0 0,'0'0'2319'0'0,"20"-3"872"0"0,-2 2-2076 0 0,0 1 1 0 0,0 0 0 0 0,0 2 0 0 0,0 0-1 0 0,18 4 1 0 0,5 4-2214 0 0,0 2-4690 0 0,-22-5-2034 0 0</inkml:trace>
</inkml:ink>
</file>

<file path=ppt/ink/ink4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5.758"/>
    </inkml:context>
    <inkml:brush xml:id="br0">
      <inkml:brushProperty name="width" value="0.1" units="cm"/>
      <inkml:brushProperty name="height" value="0.1" units="cm"/>
      <inkml:brushProperty name="color" value="#F6630D"/>
    </inkml:brush>
  </inkml:definitions>
  <inkml:trace contextRef="#ctx0" brushRef="#br0">37 27 7367 0 0,'-13'-27'14559'0'0,"8"53"-10130"0"0,4 59-5715 0 0,2-63 2623 0 0,-20 298-432 0 0,19-316-972 0 0,1-1-1 0 0,-1 1 1 0 0,1 0 0 0 0,0-1 0 0 0,0 1-1 0 0,0-1 1 0 0,0 1 0 0 0,0-1-1 0 0,4 6 1 0 0</inkml:trace>
</inkml:ink>
</file>

<file path=ppt/ink/ink4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6.107"/>
    </inkml:context>
    <inkml:brush xml:id="br0">
      <inkml:brushProperty name="width" value="0.1" units="cm"/>
      <inkml:brushProperty name="height" value="0.1" units="cm"/>
      <inkml:brushProperty name="color" value="#F6630D"/>
    </inkml:brush>
  </inkml:definitions>
  <inkml:trace contextRef="#ctx0" brushRef="#br0">172 7 10591 0 0,'0'0'6091'0'0,"-31"-7"-1495"0"0,25 9-4506 0 0,1 1 0 0 0,-1 0 0 0 0,0 0 1 0 0,1 0-1 0 0,0 0 0 0 0,-1 1 0 0 0,1 0 1 0 0,1 0-1 0 0,-1 0 0 0 0,0 1 0 0 0,1-1 0 0 0,0 1 1 0 0,0 0-1 0 0,1 1 0 0 0,-1-1 0 0 0,-4 12 0 0 0,-3 5 277 0 0,0 1 0 0 0,-13 46-1 0 0,22-64-364 0 0,0 0 0 0 0,1-1 0 0 0,-1 1 1 0 0,1 0-1 0 0,1 0 0 0 0,-1 0 0 0 0,1 0 0 0 0,0 0 0 0 0,0 0 0 0 0,0 1 0 0 0,0-1 0 0 0,1 0 0 0 0,0 0 1 0 0,0-1-1 0 0,1 1 0 0 0,-1 0 0 0 0,1 0 0 0 0,0-1 0 0 0,0 1 0 0 0,1-1 0 0 0,-1 1 0 0 0,1-1 1 0 0,0 0-1 0 0,0 0 0 0 0,0 0 0 0 0,1 0 0 0 0,0-1 0 0 0,-1 0 0 0 0,1 1 0 0 0,0-1 0 0 0,0 0 0 0 0,1-1 1 0 0,-1 1-1 0 0,1-1 0 0 0,-1 0 0 0 0,1 0 0 0 0,6 1 0 0 0,19 8 196 0 0,0-2-1 0 0,1-2 1 0 0,0 0-1 0 0,0-2 1 0 0,1-2-1 0 0,48 0 1 0 0,-17 2 244 0 0,-32-1-2015 0 0,1-2-5340 0 0</inkml:trace>
</inkml:ink>
</file>

<file path=ppt/ink/ink4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6.455"/>
    </inkml:context>
    <inkml:brush xml:id="br0">
      <inkml:brushProperty name="width" value="0.1" units="cm"/>
      <inkml:brushProperty name="height" value="0.1" units="cm"/>
      <inkml:brushProperty name="color" value="#F6630D"/>
    </inkml:brush>
  </inkml:definitions>
  <inkml:trace contextRef="#ctx0" brushRef="#br0">80 1 6911 0 0,'-20'24'3255'0'0,"16"-21"-2139"0"0,1 1-1 0 0,-1 0 1 0 0,1 0-1 0 0,0 0 1 0 0,0 1-1 0 0,0-1 1 0 0,0 1-1 0 0,-2 5 1 0 0,-13 49 2678 0 0,14-33-3151 0 0,0 0-1 0 0,1 39 0 0 0,3-56-607 0 0,1 0 1 0 0,0 0-1 0 0,0-1 0 0 0,0 1 1 0 0,1 0-1 0 0,1-1 0 0 0,-1 1 1 0 0,5 8-1 0 0,-4-12-350 0 0,0 0 0 0 0,0 0 0 0 0,0 0 0 0 0,0 0 0 0 0,1 0 0 0 0,0-1 0 0 0,0 1 0 0 0,5 3 0 0 0,-1-3-1552 0 0</inkml:trace>
</inkml:ink>
</file>

<file path=ppt/ink/ink4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6.826"/>
    </inkml:context>
    <inkml:brush xml:id="br0">
      <inkml:brushProperty name="width" value="0.1" units="cm"/>
      <inkml:brushProperty name="height" value="0.1" units="cm"/>
      <inkml:brushProperty name="color" value="#F6630D"/>
    </inkml:brush>
  </inkml:definitions>
  <inkml:trace contextRef="#ctx0" brushRef="#br0">37 14 16959 0 0,'0'0'1536'0'0,"0"-2"-1262"0"0,-2-10 4212 0 0,-3 37-3207 0 0,-3 16-839 0 0,0-3-228 0 0,2 0 1 0 0,-1 50-1 0 0,7-79-205 0 0,0 1 0 0 0,0-1 0 0 0,1 0 1 0 0,0 0-1 0 0,1 1 0 0 0,0-1 0 0 0,0 0 0 0 0,1 0 1 0 0,0-1-1 0 0,1 1 0 0 0,0-1 0 0 0,0 1 1 0 0,1-1-1 0 0,10 14 0 0 0,-12-19-8 0 0,0 0-1 0 0,1 0 1 0 0,-1 0 0 0 0,1 0-1 0 0,-1-1 1 0 0,1 1 0 0 0,0-1-1 0 0,0 0 1 0 0,0 0-1 0 0,0-1 1 0 0,0 1 0 0 0,0-1-1 0 0,7 2 1 0 0,57-1 26 0 0,-55-3-12 0 0,0 1 0 0 0,0 0 1 0 0,16 3-1 0 0,54 7-1416 0 0,-48-9-5483 0 0,-14-1-644 0 0</inkml:trace>
  <inkml:trace contextRef="#ctx0" brushRef="#br0" timeOffset="1">253 205 10591 0 0,'-2'2'85'0'0,"0"-1"-1"0"0,0 1 0 0 0,0 0 0 0 0,0 0 1 0 0,0 0-1 0 0,1 0 0 0 0,-1 0 0 0 0,0 1 0 0 0,1-1 1 0 0,0 0-1 0 0,-2 5 0 0 0,2-5 107 0 0,-1 1-1 0 0,1-1 0 0 0,0 0 1 0 0,-1 1-1 0 0,1-1 1 0 0,-1 0-1 0 0,0 0 1 0 0,0 0-1 0 0,0 0 0 0 0,0 0 1 0 0,-2 2-1 0 0,-1 0 633 0 0,1-1 0 0 0,0 2-1 0 0,0-1 1 0 0,0 0 0 0 0,1 1 0 0 0,-1-1-1 0 0,1 1 1 0 0,0 0 0 0 0,1 0-1 0 0,-1 1 1 0 0,-3 10 0 0 0,1 0-5 0 0,0 1 0 0 0,-4 28 0 0 0,7-33-703 0 0,1-1-1 0 0,0 1 1 0 0,0-1 0 0 0,2 1 0 0 0,-1-1 0 0 0,4 18 0 0 0,-2-22-703 0 0,0 0 0 0 0,1 0 1 0 0,-1-1-1 0 0,1 1 0 0 0,0 0 1 0 0,1-1-1 0 0,4 7 0 0 0,0-3-1417 0 0</inkml:trace>
</inkml:ink>
</file>

<file path=ppt/ink/ink4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7.172"/>
    </inkml:context>
    <inkml:brush xml:id="br0">
      <inkml:brushProperty name="width" value="0.1" units="cm"/>
      <inkml:brushProperty name="height" value="0.1" units="cm"/>
      <inkml:brushProperty name="color" value="#F6630D"/>
    </inkml:brush>
  </inkml:definitions>
  <inkml:trace contextRef="#ctx0" brushRef="#br0">1 69 15919 0 0,'23'-10'1728'0'0,"-18"5"-1345"0"0,-1 0 0 0 0,1 0-1 0 0,0 1 1 0 0,0-1 0 0 0,1 1-1 0 0,-1 0 1 0 0,1 0 0 0 0,0 1-1 0 0,0 0 1 0 0,1 0 0 0 0,-1 0 0 0 0,0 1-1 0 0,1 0 1 0 0,0 0 0 0 0,-1 0-1 0 0,1 1 1 0 0,0 0 0 0 0,0 1-1 0 0,8-1 1 0 0,13 2-651 0 0,0 2 0 0 0,1 0 0 0 0,39 11 0 0 0,5 0-6323 0 0,-40-10-1008 0 0</inkml:trace>
</inkml:ink>
</file>

<file path=ppt/ink/ink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0"/>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29.997"/>
    </inkml:context>
    <inkml:brush xml:id="br0">
      <inkml:brushProperty name="width" value="0.1" units="cm"/>
      <inkml:brushProperty name="height" value="0.1" units="cm"/>
      <inkml:brushProperty name="color" value="#004F8B"/>
    </inkml:brush>
  </inkml:definitions>
  <inkml:trace contextRef="#ctx0" brushRef="#br0">13 53 9671 0 0,'-1'-20'1206'0'0,"1"18"-648"0"0,0 1-1 0 0,0-1 1 0 0,0 0 0 0 0,0 0-1 0 0,0 1 1 0 0,0-1 0 0 0,0 0 0 0 0,-1 1-1 0 0,1-1 1 0 0,-1 0 0 0 0,1 1 0 0 0,-1-1-1 0 0,0 0 1 0 0,-5-7 3371 0 0,5 18-3559 0 0,1 1 1 0 0,0-1 0 0 0,0 0-1 0 0,1 0 1 0 0,0 0 0 0 0,1 0-1 0 0,3 11 1 0 0,1 7-119 0 0,10 68-4 0 0,6 179 0 0 0,-19-227-2163 0 0,-1-35 79 0 0,1 0 1 0 0,-1 0-1 0 0,8 18 1 0 0</inkml:trace>
</inkml:ink>
</file>

<file path=ppt/ink/ink4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7.520"/>
    </inkml:context>
    <inkml:brush xml:id="br0">
      <inkml:brushProperty name="width" value="0.1" units="cm"/>
      <inkml:brushProperty name="height" value="0.1" units="cm"/>
      <inkml:brushProperty name="color" value="#F6630D"/>
    </inkml:brush>
  </inkml:definitions>
  <inkml:trace contextRef="#ctx0" brushRef="#br0">97 5 4143 0 0,'-2'-1'448'0'0,"0"0"0"0"0,1 1 0 0 0,-1-1 0 0 0,0 1 0 0 0,1 0 0 0 0,-1-1 0 0 0,0 1 0 0 0,1 0 0 0 0,-1 0 0 0 0,0 0 0 0 0,0 0-1 0 0,1 0 1 0 0,-1 0 0 0 0,0 1 0 0 0,1-1 0 0 0,-1 1 0 0 0,0-1 0 0 0,1 1 0 0 0,-1-1 0 0 0,0 1 0 0 0,-1 1 0 0 0,0 0 137 0 0,0 1 0 0 0,1-1 0 0 0,0 1 0 0 0,-1-1 0 0 0,1 1 0 0 0,0-1 0 0 0,0 1 0 0 0,1 0 0 0 0,-1 0 0 0 0,-2 5 1 0 0,-1 8 667 0 0,0 1 0 0 0,1-1 0 0 0,-4 28 0 0 0,6-31-1183 0 0,-1 3 258 0 0,1 1-1 0 0,0-1 0 0 0,2 0 0 0 0,1 25 0 0 0,0-34-642 0 0,0 1 0 0 0,1-1 0 0 0,0 1 0 0 0,0-1 0 0 0,0 1 0 0 0,1-1 0 0 0,0 0 0 0 0,1 0 0 0 0,0-1 0 0 0,0 1 0 0 0,8 10 0 0 0,-2-6-1434 0 0</inkml:trace>
</inkml:ink>
</file>

<file path=ppt/ink/ink4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8.784"/>
    </inkml:context>
    <inkml:brush xml:id="br0">
      <inkml:brushProperty name="width" value="0.1" units="cm"/>
      <inkml:brushProperty name="height" value="0.1" units="cm"/>
      <inkml:brushProperty name="color" value="#F6630D"/>
    </inkml:brush>
  </inkml:definitions>
  <inkml:trace contextRef="#ctx0" brushRef="#br0">3 0 5983 0 0,'0'0'10867'0'0,"4"16"-9222"0"0,-1 20-1028 0 0,-1 0-1 0 0,-2-1 1 0 0,-5 43-1 0 0,1-49-161 0 0,2 0-1 0 0,2 1 0 0 0,0-1 1 0 0,2 0-1 0 0,9 45 0 0 0,2-39-3196 0 0,-7-27 1244 0 0</inkml:trace>
</inkml:ink>
</file>

<file path=ppt/ink/ink4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9.163"/>
    </inkml:context>
    <inkml:brush xml:id="br0">
      <inkml:brushProperty name="width" value="0.1" units="cm"/>
      <inkml:brushProperty name="height" value="0.1" units="cm"/>
      <inkml:brushProperty name="color" value="#F6630D"/>
    </inkml:brush>
  </inkml:definitions>
  <inkml:trace contextRef="#ctx0" brushRef="#br0">0 125 9671 0 0,'28'-62'5197'0'0,"-16"37"-866"0"0,-10 22-4115 0 0,-1 1-1 0 0,1-1 0 0 0,-1 1 1 0 0,1 0-1 0 0,0-1 0 0 0,0 1 1 0 0,0 0-1 0 0,0 0 1 0 0,0 0-1 0 0,1 0 0 0 0,-1 1 1 0 0,0-1-1 0 0,1 1 1 0 0,0-1-1 0 0,-1 1 0 0 0,1 0 1 0 0,0 0-1 0 0,-1 0 0 0 0,1 0 1 0 0,0 1-1 0 0,0-1 1 0 0,0 1-1 0 0,0-1 0 0 0,0 1 1 0 0,0 0-1 0 0,0 0 0 0 0,3 1 1 0 0,-3-1-184 0 0,-1 1 0 0 0,0-1 0 0 0,1 1-1 0 0,-1 0 1 0 0,0 0 0 0 0,0-1 0 0 0,0 1 0 0 0,0 1 0 0 0,0-1 0 0 0,0 0 0 0 0,0 0-1 0 0,0 1 1 0 0,0-1 0 0 0,-1 1 0 0 0,1 0 0 0 0,0-1 0 0 0,-1 1 0 0 0,1 0 0 0 0,-1 0 0 0 0,0 0-1 0 0,0 0 1 0 0,0 0 0 0 0,0 0 0 0 0,0 0 0 0 0,0 0 0 0 0,0 1 0 0 0,-1-1 0 0 0,1 0-1 0 0,-1 0 1 0 0,0 1 0 0 0,0-1 0 0 0,1 0 0 0 0,-1 1 0 0 0,-1 3 0 0 0,-6 36-50 0 0,-2-1 1 0 0,-1 0-1 0 0,-2-1 0 0 0,-34 75 1 0 0,35-90-74 0 0,10-23 88 0 0,0-1 0 0 0,1 1-1 0 0,-1-1 1 0 0,0 1 0 0 0,1-1-1 0 0,0 1 1 0 0,-1 0 0 0 0,1-1-1 0 0,0 1 1 0 0,-1 0 0 0 0,1-1-1 0 0,0 1 1 0 0,0 0 0 0 0,0-1 0 0 0,1 1-1 0 0,-1 0 1 0 0,0-1 0 0 0,1 1-1 0 0,-1-1 1 0 0,1 1 0 0 0,-1 0-1 0 0,1-1 1 0 0,0 1 0 0 0,0-1 0 0 0,-1 0-1 0 0,1 1 1 0 0,0-1 0 0 0,0 1-1 0 0,1-1 1 0 0,-1 0 0 0 0,0 0-1 0 0,0 0 1 0 0,0 0 0 0 0,1 0 0 0 0,-1 0-1 0 0,1 0 1 0 0,-1 0 0 0 0,1 0-1 0 0,-1-1 1 0 0,3 1 0 0 0,7 3-40 0 0,0-1 0 0 0,1-1-1 0 0,-1 0 1 0 0,24 1 0 0 0,1 1-6 0 0,73 21-1812 0 0,-86-21 810 0 0</inkml:trace>
</inkml:ink>
</file>

<file path=ppt/ink/ink4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9.528"/>
    </inkml:context>
    <inkml:brush xml:id="br0">
      <inkml:brushProperty name="width" value="0.1" units="cm"/>
      <inkml:brushProperty name="height" value="0.1" units="cm"/>
      <inkml:brushProperty name="color" value="#F6630D"/>
    </inkml:brush>
  </inkml:definitions>
  <inkml:trace contextRef="#ctx0" brushRef="#br0">110 47 15663 0 0,'-1'0'1418'0'0,"-2"-1"-1278"0"0,-1 1 0 0 0,1-1 0 0 0,0 1 0 0 0,0 0 0 0 0,-1 0 0 0 0,1 1 0 0 0,0-1 0 0 0,-1 1 0 0 0,1 0 0 0 0,0-1 0 0 0,0 1 0 0 0,0 1 1 0 0,0-1-1 0 0,0 0 0 0 0,0 1 0 0 0,0-1 0 0 0,0 1 0 0 0,1 0 0 0 0,-1 0 0 0 0,1 0 0 0 0,-1 1 0 0 0,1-1 0 0 0,0 0 0 0 0,0 1 0 0 0,0-1 0 0 0,0 1 1 0 0,0 0-1 0 0,0 0 0 0 0,1 0 0 0 0,-1 0 0 0 0,1 0 0 0 0,0 0 0 0 0,-1 5 0 0 0,-3 8 362 0 0,1-1-1 0 0,0 2 1 0 0,2-1 0 0 0,-2 31-1 0 0,3-40-434 0 0,1-1-1 0 0,0 0 1 0 0,0 1-1 0 0,1-1 1 0 0,-1 0-1 0 0,1 0 1 0 0,1 0-1 0 0,-1 0 1 0 0,1 0-1 0 0,1 0 1 0 0,-1 0-1 0 0,1 0 1 0 0,-1 0 0 0 0,2-1-1 0 0,-1 0 1 0 0,1 0-1 0 0,-1 0 1 0 0,7 6-1 0 0,-5-7-20 0 0,1 0-1 0 0,-1 0 1 0 0,1 0-1 0 0,0-1 1 0 0,0 0 0 0 0,0-1-1 0 0,0 1 1 0 0,0-1-1 0 0,1 0 1 0 0,-1 0-1 0 0,1-1 1 0 0,-1 0 0 0 0,1 0-1 0 0,0-1 1 0 0,-1 0-1 0 0,14-1 1 0 0,14-2 109 0 0,-1-1 0 0 0,44-11 0 0 0,-69 14-142 0 0,0-1-1 0 0,0 0 1 0 0,-1-1 0 0 0,1 0-1 0 0,-1 0 1 0 0,0 0 0 0 0,0-1-1 0 0,0 0 1 0 0,-1-1 0 0 0,1 0-1 0 0,-1 0 1 0 0,0 0 0 0 0,0 0-1 0 0,-1-1 1 0 0,10-12 0 0 0,-13 12-10 0 0,1 0 0 0 0,-1 0 0 0 0,0 0 0 0 0,0 0 0 0 0,-1 0 1 0 0,0-1-1 0 0,0 1 0 0 0,0 0 0 0 0,-1-1 0 0 0,0 1 0 0 0,0 0 1 0 0,-1-1-1 0 0,0 1 0 0 0,0 0 0 0 0,0-1 0 0 0,-1 1 0 0 0,1 0 0 0 0,-2 0 1 0 0,1 0-1 0 0,-1 1 0 0 0,0-1 0 0 0,0 0 0 0 0,0 1 0 0 0,-8-9 0 0 0,4 4 2 0 0,-1 1 0 0 0,0 0 0 0 0,0 1 0 0 0,-1 0 0 0 0,0 0-1 0 0,0 1 1 0 0,-1 0 0 0 0,0 1 0 0 0,0 0 0 0 0,-1 1-1 0 0,0 0 1 0 0,-16-6 0 0 0,15 8-150 0 0,0 0-1 0 0,0 0 1 0 0,0 1 0 0 0,0 1-1 0 0,0 0 1 0 0,-19 1 0 0 0</inkml:trace>
</inkml:ink>
</file>

<file path=ppt/ink/ink4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8:59.890"/>
    </inkml:context>
    <inkml:brush xml:id="br0">
      <inkml:brushProperty name="width" value="0.1" units="cm"/>
      <inkml:brushProperty name="height" value="0.1" units="cm"/>
      <inkml:brushProperty name="color" value="#F6630D"/>
    </inkml:brush>
  </inkml:definitions>
  <inkml:trace contextRef="#ctx0" brushRef="#br0">0 48 14479 0 0,'0'0'1314'0'0,"20"-22"168"0"0,-12 17-849 0 0,0 2 0 0 0,0-1 0 0 0,1 1 0 0 0,0 0 0 0 0,0 1 0 0 0,0 0 1 0 0,0 1-1 0 0,0-1 0 0 0,17 1 0 0 0,88 7 1507 0 0,-97-5-1760 0 0,-9 0-289 0 0,0 1 0 0 0,0 0 0 0 0,0 0 1 0 0,-1 1-1 0 0,1 0 0 0 0,9 5 0 0 0,-9-4-601 0 0,0 0 1 0 0,0-1-1 0 0,0 0 0 0 0,16 3 0 0 0,-11-6-826 0 0</inkml:trace>
</inkml:ink>
</file>

<file path=ppt/ink/ink4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00.238"/>
    </inkml:context>
    <inkml:brush xml:id="br0">
      <inkml:brushProperty name="width" value="0.1" units="cm"/>
      <inkml:brushProperty name="height" value="0.1" units="cm"/>
      <inkml:brushProperty name="color" value="#F6630D"/>
    </inkml:brush>
  </inkml:definitions>
  <inkml:trace contextRef="#ctx0" brushRef="#br0">105 4 8751 0 0,'0'0'794'0'0,"-25"-4"-636"0"0,22 5 103 0 0,0-1-1 0 0,0 1 0 0 0,0 0 0 0 0,0 0 1 0 0,0 0-1 0 0,1 1 0 0 0,-1-1 0 0 0,0 1 0 0 0,0 0 1 0 0,1-1-1 0 0,-1 1 0 0 0,1 0 0 0 0,0 0 1 0 0,0 1-1 0 0,0-1 0 0 0,0 0 0 0 0,0 1 1 0 0,0-1-1 0 0,0 1 0 0 0,1 0 0 0 0,-1 0 1 0 0,1-1-1 0 0,0 1 0 0 0,0 0 0 0 0,0 0 0 0 0,0 0 1 0 0,0 4-1 0 0,-5 12 2469 0 0,2 1-1 0 0,-4 35 1 0 0,8-51-2658 0 0,-2 9 29 0 0,1-1-1 0 0,1 1 0 0 0,0-1 1 0 0,1 1-1 0 0,0-1 1 0 0,1 0-1 0 0,0 1 1 0 0,1-1-1 0 0,1 0 1 0 0,0 0-1 0 0,0-1 0 0 0,10 19 1 0 0,-7-19-655 0 0,0 0-1 0 0,1-1 1 0 0,0 0-1 0 0,0-1 1 0 0,1 0-1 0 0,0 0 1 0 0,19 13-1 0 0,-15-12-1269 0 0</inkml:trace>
</inkml:ink>
</file>

<file path=ppt/ink/ink4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00.673"/>
    </inkml:context>
    <inkml:brush xml:id="br0">
      <inkml:brushProperty name="width" value="0.1" units="cm"/>
      <inkml:brushProperty name="height" value="0.1" units="cm"/>
      <inkml:brushProperty name="color" value="#F6630D"/>
    </inkml:brush>
  </inkml:definitions>
  <inkml:trace contextRef="#ctx0" brushRef="#br0">175 34 10135 0 0,'0'-1'778'0'0,"0"0"-426"0"0,0-1 1 0 0,-1 0-1 0 0,1 1 0 0 0,-1-1 1 0 0,1 1-1 0 0,-1-1 1 0 0,0 0-1 0 0,1 1 1 0 0,-1 0-1 0 0,0-1 1 0 0,0 1-1 0 0,0-1 0 0 0,0 1 1 0 0,0 0-1 0 0,0 0 1 0 0,-1 0-1 0 0,1-1 1 0 0,0 1-1 0 0,0 0 1 0 0,-1 1-1 0 0,1-1 1 0 0,-4-1-1 0 0,3 1-141 0 0,0 1 1 0 0,0 0-1 0 0,0 0 1 0 0,0 0-1 0 0,0 0 1 0 0,0 0-1 0 0,0 1 0 0 0,0-1 1 0 0,0 0-1 0 0,0 1 1 0 0,0 0-1 0 0,0-1 0 0 0,0 1 1 0 0,0 0-1 0 0,-2 2 1 0 0,-4 1 37 0 0,1 1 0 0 0,1 0 0 0 0,-1 1 0 0 0,1-1 1 0 0,0 1-1 0 0,0 1 0 0 0,-6 9 0 0 0,3-2-20 0 0,1 1 0 0 0,0 0-1 0 0,2 1 1 0 0,-1 0 0 0 0,-5 27 0 0 0,9-34-142 0 0,1 0 0 0 0,1 0 1 0 0,-1 1-1 0 0,2-1 0 0 0,-1 1 0 0 0,1-1 1 0 0,1 0-1 0 0,0 1 0 0 0,0-1 1 0 0,1 1-1 0 0,4 14 0 0 0,-4-20-74 0 0,0-1 0 0 0,0 1 0 0 0,0-1-1 0 0,0 0 1 0 0,1 0 0 0 0,-1 0 0 0 0,1 0 0 0 0,0-1 0 0 0,0 1-1 0 0,0-1 1 0 0,0 1 0 0 0,0-1 0 0 0,1 0 0 0 0,-1 0 0 0 0,0-1-1 0 0,1 1 1 0 0,0-1 0 0 0,3 2 0 0 0,10 2-25 0 0,1-1 1 0 0,31 3-1 0 0,-10-2 43 0 0,65 21 14 0 0,-75-17-705 0 0,0-1 0 0 0,1-1 1 0 0,0-2-1 0 0,0-1 0 0 0,49-1 1 0 0,-49-5-1404 0 0</inkml:trace>
</inkml:ink>
</file>

<file path=ppt/ink/ink4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09.613"/>
    </inkml:context>
    <inkml:brush xml:id="br0">
      <inkml:brushProperty name="width" value="0.1" units="cm"/>
      <inkml:brushProperty name="height" value="0.1" units="cm"/>
      <inkml:brushProperty name="color" value="#F6630D"/>
    </inkml:brush>
  </inkml:definitions>
  <inkml:trace contextRef="#ctx0" brushRef="#br0">274 87 1839 0 0,'0'-3'134'0'0,"1"1"202"0"0,-1 0 1 0 0,0 0 0 0 0,1 0-1 0 0,0 0 1 0 0,-1 0 0 0 0,1 1-1 0 0,0-1 1 0 0,0 0 0 0 0,0 0-1 0 0,0 1 1 0 0,0-1 0 0 0,1 1-1 0 0,-1-1 1 0 0,0 1 0 0 0,1-1-1 0 0,-1 1 1 0 0,1 0 0 0 0,0 0-1 0 0,-1 0 1 0 0,1 0 0 0 0,0 0-1 0 0,-1 0 1 0 0,1 0 0 0 0,2 0-1 0 0,1-2 986 0 0,3-2-25 0 0,-1 1 101 0 0,0-1 0 0 0,0 0-1 0 0,-1 0 1 0 0,1 0 0 0 0,6-10 1555 0 0,-56 22-784 0 0,35-4-2154 0 0,0 1 0 0 0,1 0 0 0 0,-1 0 1 0 0,1 0-1 0 0,0 1 0 0 0,0 0 0 0 0,1 0 0 0 0,-11 12 0 0 0,-45 59 60 0 0,27-32-62 0 0,20-26-13 0 0,-61 78 0 0 0,67-82 0 0 0,0-1 0 0 0,1 1 0 0 0,0 0 0 0 0,1 1 0 0 0,-7 22 0 0 0,13-34 0 0 0,0 0 0 0 0,0 1 0 0 0,1-1 0 0 0,-1 0 0 0 0,1 1 0 0 0,-1-1 0 0 0,1 1 0 0 0,0-1 0 0 0,1 0 0 0 0,-1 1 0 0 0,0-1 0 0 0,1 0 0 0 0,0 1 0 0 0,0-1 0 0 0,0 0 0 0 0,0 1 0 0 0,0-1 0 0 0,1 0 0 0 0,3 5 0 0 0,-2-5 0 0 0,0 1 0 0 0,1-1 0 0 0,-1 1 0 0 0,1-1 0 0 0,0 0 0 0 0,0 0 0 0 0,0-1 0 0 0,1 1 0 0 0,-1-1 0 0 0,0 0 0 0 0,1 0 0 0 0,5 1 0 0 0,10 2 0 0 0,0-1 0 0 0,0-1 0 0 0,0-1 0 0 0,0 0 0 0 0,30-3 0 0 0,64-5-1761 0 0,0-4-3680 0 0,-83 7-2357 0 0</inkml:trace>
</inkml:ink>
</file>

<file path=ppt/ink/ink4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09.976"/>
    </inkml:context>
    <inkml:brush xml:id="br0">
      <inkml:brushProperty name="width" value="0.1" units="cm"/>
      <inkml:brushProperty name="height" value="0.1" units="cm"/>
      <inkml:brushProperty name="color" value="#F6630D"/>
    </inkml:brush>
  </inkml:definitions>
  <inkml:trace contextRef="#ctx0" brushRef="#br0">29 0 8287 0 0,'-28'3'2447'0'0,"28"-2"-2036"0"0,-1 1 0 0 0,1-1 0 0 0,0 1 0 0 0,0-1 0 0 0,0 1 0 0 0,1-1 1 0 0,-1 0-1 0 0,0 1 0 0 0,0-1 0 0 0,1 0 0 0 0,-1 1 0 0 0,1-1 0 0 0,-1 0 0 0 0,1 1 0 0 0,0-1 0 0 0,-1 0 0 0 0,1 0 0 0 0,0 0 0 0 0,1 2 0 0 0,27 14 3119 0 0,-14-13-3240 0 0,0 0 0 0 0,0-1-1 0 0,16 0 1 0 0,-9 0 752 0 0,124 22 255 0 0,-144-25-1428 0 0,1 1 0 0 0,-1-1 0 0 0,0 0-1 0 0,0 0 1 0 0,1 0 0 0 0,-1 0 0 0 0,0 0 0 0 0,1-1 0 0 0,-1 1-1 0 0,0 0 1 0 0,0-1 0 0 0,0 0 0 0 0,1 0 0 0 0,-1 0-1 0 0,0 0 1 0 0,0 0 0 0 0,0 0 0 0 0,0 0 0 0 0,-1 0 0 0 0,1-1-1 0 0,0 1 1 0 0,0-1 0 0 0,-1 0 0 0 0,1 1 0 0 0,2-5-1 0 0</inkml:trace>
</inkml:ink>
</file>

<file path=ppt/ink/ink4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0.325"/>
    </inkml:context>
    <inkml:brush xml:id="br0">
      <inkml:brushProperty name="width" value="0.1" units="cm"/>
      <inkml:brushProperty name="height" value="0.1" units="cm"/>
      <inkml:brushProperty name="color" value="#F6630D"/>
    </inkml:brush>
  </inkml:definitions>
  <inkml:trace contextRef="#ctx0" brushRef="#br0">1 1 12895 0 0,'0'0'998'0'0,"26"11"-489"0"0,-7-8 670 0 0,1 0 0 0 0,-1-1 0 0 0,1 0 1 0 0,0-2-1 0 0,-1 0 0 0 0,40-7 0 0 0,43 0-1321 0 0,-80 8-589 0 0</inkml:trace>
</inkml:ink>
</file>

<file path=ppt/ink/ink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0.463"/>
    </inkml:context>
    <inkml:brush xml:id="br0">
      <inkml:brushProperty name="width" value="0.1" units="cm"/>
      <inkml:brushProperty name="height" value="0.1" units="cm"/>
      <inkml:brushProperty name="color" value="#004F8B"/>
    </inkml:brush>
  </inkml:definitions>
  <inkml:trace contextRef="#ctx0" brushRef="#br0">73 1 5527 0 0,'-7'5'876'0'0,"0"1"0"0"0,0 0 0 0 0,1 0 0 0 0,0 1 0 0 0,0 0 0 0 0,1 0 0 0 0,0 0 0 0 0,0 1 0 0 0,-7 15 0 0 0,11-20-670 0 0,0-1 1 0 0,0 1-1 0 0,0 0 0 0 0,0-1 0 0 0,1 1 0 0 0,-1 0 0 0 0,1 0 0 0 0,-1-1 0 0 0,1 1 0 0 0,0 0 1 0 0,1 0-1 0 0,-1 0 0 0 0,0 0 0 0 0,1-1 0 0 0,-1 1 0 0 0,1 0 0 0 0,0 0 0 0 0,0-1 0 0 0,0 1 0 0 0,0-1 1 0 0,1 1-1 0 0,-1-1 0 0 0,1 1 0 0 0,-1-1 0 0 0,1 0 0 0 0,0 0 0 0 0,0 0 0 0 0,0 0 0 0 0,0 0 1 0 0,0 0-1 0 0,0 0 0 0 0,1-1 0 0 0,-1 1 0 0 0,1-1 0 0 0,2 2 0 0 0,2 0 0 0 0,-1 0 1 0 0,1-1-1 0 0,-1 0 0 0 0,1 0 0 0 0,0-1 0 0 0,0 1 1 0 0,0-1-1 0 0,0-1 0 0 0,-1 0 0 0 0,1 0 1 0 0,0 0-1 0 0,0 0 0 0 0,0-1 0 0 0,0-1 0 0 0,10-2 1 0 0,10-5 134 0 0,0-1 0 0 0,40-20 1 0 0,-13 4-2 0 0,-10 7-250 0 0,-10 3 81 0 0,44-13 0 0 0,-70 26-152 0 0,1 0-1 0 0,0 1 1 0 0,0 1 0 0 0,0-1-1 0 0,1 1 1 0 0,-1 1-1 0 0,0 0 1 0 0,0 0-1 0 0,0 1 1 0 0,13 2-1 0 0,-11 1-145 0 0,1 0 0 0 0,-1 1 0 0 0,0 0 1 0 0,0 1-1 0 0,-1 0 0 0 0,0 0 0 0 0,16 15 0 0 0,61 63-1749 0 0,-76-73 1654 0 0,5 6-1489 0 0</inkml:trace>
</inkml:ink>
</file>

<file path=ppt/ink/ink4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0.824"/>
    </inkml:context>
    <inkml:brush xml:id="br0">
      <inkml:brushProperty name="width" value="0.1" units="cm"/>
      <inkml:brushProperty name="height" value="0.1" units="cm"/>
      <inkml:brushProperty name="color" value="#F6630D"/>
    </inkml:brush>
  </inkml:definitions>
  <inkml:trace contextRef="#ctx0" brushRef="#br0">254 80 8751 0 0,'0'0'674'0'0,"1"-2"-438"0"0,1 0 315 0 0,-1 0 1 0 0,1-1-1 0 0,0 1 1 0 0,-1-1-1 0 0,0 0 1 0 0,0 1-1 0 0,0-1 1 0 0,0 0-1 0 0,0 0 1 0 0,0 0-1 0 0,-1 0 1 0 0,1 0-1 0 0,-1 1 1 0 0,0-7-1 0 0,0 7-368 0 0,-1 1-1 0 0,1 0 0 0 0,-1-1 1 0 0,1 1-1 0 0,-1-1 1 0 0,0 1-1 0 0,1 0 0 0 0,-1 0 1 0 0,0-1-1 0 0,0 1 1 0 0,0 0-1 0 0,0 0 0 0 0,0 0 1 0 0,0 0-1 0 0,0 0 1 0 0,0 0-1 0 0,0 0 0 0 0,-1 0 1 0 0,1 1-1 0 0,0-1 1 0 0,-2 0-1 0 0,-1-1-38 0 0,-1 1 0 0 0,1 0 1 0 0,-1 0-1 0 0,1 0 0 0 0,-1 0 0 0 0,0 1 1 0 0,1 0-1 0 0,-1 0 0 0 0,1 0 0 0 0,-1 1 1 0 0,0-1-1 0 0,1 1 0 0 0,-1 0 0 0 0,1 1 1 0 0,-7 2-1 0 0,1 1-92 0 0,1 1-1 0 0,0 0 1 0 0,1 0 0 0 0,-1 1-1 0 0,1 0 1 0 0,0 0 0 0 0,1 1 0 0 0,-9 11-1 0 0,2 0 46 0 0,1-1 0 0 0,-20 40 0 0 0,28-49-50 0 0,1 1 0 0 0,1 0 0 0 0,0 0 0 0 0,0 0 0 0 0,1 0 0 0 0,0 1 1 0 0,0-1-1 0 0,1 0 0 0 0,1 1 0 0 0,0-1 0 0 0,2 18 0 0 0,-1-24-33 0 0,-1 1 1 0 0,1-1-1 0 0,0 0 1 0 0,1 0-1 0 0,-1 0 1 0 0,1 0-1 0 0,0 0 0 0 0,0-1 1 0 0,0 1-1 0 0,0 0 1 0 0,1-1-1 0 0,-1 1 0 0 0,1-1 1 0 0,0 0-1 0 0,0 0 1 0 0,0 0-1 0 0,1-1 1 0 0,-1 1-1 0 0,1-1 0 0 0,-1 1 1 0 0,1-1-1 0 0,0 0 1 0 0,0 0-1 0 0,0-1 0 0 0,0 1 1 0 0,0-1-1 0 0,0 0 1 0 0,0 0-1 0 0,0-1 1 0 0,1 1-1 0 0,5-1 0 0 0,-4 0 11 0 0,0 0 0 0 0,0-1-1 0 0,0 0 1 0 0,1-1-1 0 0,-1 1 1 0 0,0-1 0 0 0,0 0-1 0 0,-1-1 1 0 0,1 1-1 0 0,0-1 1 0 0,-1 0 0 0 0,0-1-1 0 0,1 1 1 0 0,-1-1-1 0 0,-1 0 1 0 0,1 0 0 0 0,-1-1-1 0 0,1 1 1 0 0,-1-1-1 0 0,0 0 1 0 0,5-10 0 0 0,8-12 66 0 0,-1-1 1 0 0,24-57 0 0 0,-32 67-79 0 0,-1-13 256 0 0,-7 23 20 0 0,-7 20-74 0 0,-2 19-202 0 0,1 0 0 0 0,1 0 0 0 0,2 1 0 0 0,1 0 0 0 0,1 0 0 0 0,2 0 0 0 0,4 44 0 0 0,6 8 1 0 0,0 29-243 0 0</inkml:trace>
</inkml:ink>
</file>

<file path=ppt/ink/ink4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1.232"/>
    </inkml:context>
    <inkml:brush xml:id="br0">
      <inkml:brushProperty name="width" value="0.1" units="cm"/>
      <inkml:brushProperty name="height" value="0.1" units="cm"/>
      <inkml:brushProperty name="color" value="#F6630D"/>
    </inkml:brush>
  </inkml:definitions>
  <inkml:trace contextRef="#ctx0" brushRef="#br0">137 0 17623 0 0,'0'0'1595'0'0,"-13"22"93"0"0,0 4-997 0 0,1 0 0 0 0,1 1 0 0 0,2 1 0 0 0,-6 29 0 0 0,-8 19 154 0 0,17-57-567 0 0,-3 5-50 0 0,2 0 0 0 0,-9 47 0 0 0,15-66-208 0 0,1 0 0 0 0,-1 0-1 0 0,1 0 1 0 0,0-1-1 0 0,0 1 1 0 0,0 0-1 0 0,0 0 1 0 0,1 0 0 0 0,0-1-1 0 0,0 1 1 0 0,0 0-1 0 0,1-1 1 0 0,0 1 0 0 0,-1-1-1 0 0,2 1 1 0 0,-1-1-1 0 0,0 0 1 0 0,1 0-1 0 0,0 0 1 0 0,0 0 0 0 0,6 6-1 0 0,-5-8 23 0 0,1 1 1 0 0,-1-1-1 0 0,1 0 0 0 0,-1 0 1 0 0,1-1-1 0 0,0 1 0 0 0,0-1 0 0 0,0 0 1 0 0,0 0-1 0 0,0-1 0 0 0,0 1 1 0 0,0-1-1 0 0,0 0 0 0 0,9-2 1 0 0,74-15 516 0 0,-74 13-489 0 0,2 1 32 0 0,-9 2-61 0 0,-1 0 1 0 0,1-1-1 0 0,0 1 1 0 0,-1-1-1 0 0,1-1 1 0 0,-1 1-1 0 0,0-1 1 0 0,0 0-1 0 0,0 0 1 0 0,0-1-1 0 0,0 0 1 0 0,7-6-1 0 0,-13 10-37 0 0,0-1-1 0 0,1 1 0 0 0,-1-1 1 0 0,0 1-1 0 0,0 0 0 0 0,1-1 0 0 0,-1 1 1 0 0,0-1-1 0 0,0 1 0 0 0,0-1 1 0 0,0 1-1 0 0,0-1 0 0 0,0 1 0 0 0,0-1 1 0 0,0 1-1 0 0,0 0 0 0 0,0-1 0 0 0,0 1 1 0 0,0-1-1 0 0,0 1 0 0 0,0-1 1 0 0,0 1-1 0 0,0-1 0 0 0,0 1 0 0 0,0-1 1 0 0,-1 1-1 0 0,1 0 0 0 0,0-1 1 0 0,0 1-1 0 0,-1-1 0 0 0,1 1 0 0 0,0 0 1 0 0,0-1-1 0 0,-1 1 0 0 0,-19-10 65 0 0,-27 4-41 0 0,45 6-30 0 0,-16-2-185 0 0,0 1-1 0 0,0 1 1 0 0,-1 1-1 0 0,1 1 1 0 0,0 0 0 0 0,0 1-1 0 0,1 1 1 0 0,-1 1-1 0 0,-30 12 1 0 0,42-13-1425 0 0</inkml:trace>
</inkml:ink>
</file>

<file path=ppt/ink/ink4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1.568"/>
    </inkml:context>
    <inkml:brush xml:id="br0">
      <inkml:brushProperty name="width" value="0.1" units="cm"/>
      <inkml:brushProperty name="height" value="0.1" units="cm"/>
      <inkml:brushProperty name="color" value="#F6630D"/>
    </inkml:brush>
  </inkml:definitions>
  <inkml:trace contextRef="#ctx0" brushRef="#br0">2 64 14279 0 0,'1'9'7189'0'0,"0"16"-5643"0"0,-2-20-1382 0 0,1 0 1 0 0,0 0-1 0 0,1 0 1 0 0,-1 1-1 0 0,1-1 0 0 0,0 0 1 0 0,0 0-1 0 0,1 0 1 0 0,-1 0-1 0 0,1 0 1 0 0,1 0-1 0 0,-1-1 0 0 0,0 1 1 0 0,1-1-1 0 0,0 1 1 0 0,0-1-1 0 0,4 4 1 0 0,-4-5-106 0 0,1-1 1 0 0,0 1 0 0 0,0-1 0 0 0,0 0 0 0 0,0 0-1 0 0,0-1 1 0 0,1 1 0 0 0,-1-1 0 0 0,0 0 0 0 0,1 0 0 0 0,-1 0-1 0 0,1-1 1 0 0,-1 1 0 0 0,1-1 0 0 0,-1 0 0 0 0,1 0-1 0 0,-1-1 1 0 0,0 1 0 0 0,1-1 0 0 0,4-2 0 0 0,-3 2-17 0 0,-1 0 1 0 0,1-1 0 0 0,-1 1-1 0 0,1-2 1 0 0,-1 1-1 0 0,0 0 1 0 0,0-1 0 0 0,0 0-1 0 0,0 0 1 0 0,0-1 0 0 0,-1 1-1 0 0,1-1 1 0 0,-1 0-1 0 0,6-7 1 0 0,-9 9-33 0 0,0 0 0 0 0,1 0 0 0 0,-1-1 0 0 0,0 1 0 0 0,0-1 1 0 0,0 1-1 0 0,-1-1 0 0 0,1 1 0 0 0,0-1 0 0 0,-1 0 0 0 0,0 1 0 0 0,0-1 0 0 0,0 0 0 0 0,0 1 0 0 0,0-1 0 0 0,0 1 0 0 0,0-1 0 0 0,-1 0 0 0 0,0 1 0 0 0,1-1 1 0 0,-1 1-1 0 0,0-1 0 0 0,0 1 0 0 0,0-1 0 0 0,-1 1 0 0 0,1 0 0 0 0,-1 0 0 0 0,1 0 0 0 0,-1-1 0 0 0,0 1 0 0 0,1 1 0 0 0,-1-1 0 0 0,-4-2 0 0 0,-1-4-104 0 0,-2 1-1 0 0,1 0 1 0 0,-1 0-1 0 0,0 1 1 0 0,0 0-1 0 0,-1 0 1 0 0,0 2-1 0 0,0-1 0 0 0,0 1 1 0 0,0 0-1 0 0,-1 1 1 0 0,0 0-1 0 0,1 1 1 0 0,-1 0-1 0 0,0 1 1 0 0,0 0-1 0 0,-17 1 0 0 0</inkml:trace>
</inkml:ink>
</file>

<file path=ppt/ink/ink4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2.357"/>
    </inkml:context>
    <inkml:brush xml:id="br0">
      <inkml:brushProperty name="width" value="0.1" units="cm"/>
      <inkml:brushProperty name="height" value="0.1" units="cm"/>
      <inkml:brushProperty name="color" value="#F6630D"/>
    </inkml:brush>
  </inkml:definitions>
  <inkml:trace contextRef="#ctx0" brushRef="#br0">165 156 12783 0 0,'-4'0'208'0'0,"-21"1"435"0"0,0-2 0 0 0,0 0 1 0 0,0-2-1 0 0,-36-8 728 0 0,74-11 813 0 0,-9 18-2050 0 0,0 0-1 0 0,0 1 0 0 0,1 0 1 0 0,0 0-1 0 0,-1 0 1 0 0,1 0-1 0 0,0 1 1 0 0,0 0-1 0 0,0 0 0 0 0,1 0 1 0 0,9-2-1 0 0,75-11 526 0 0,-56 10-463 0 0,458-37 1857 0 0,-331 35-1405 0 0,572-7 958 0 0,583 59-1097 0 0,-703-40-372 0 0,-573-5-126 0 0,417-33-722 0 0,-470 30-3374 0 0</inkml:trace>
</inkml:ink>
</file>

<file path=ppt/ink/ink4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18T05:49:13.205"/>
    </inkml:context>
    <inkml:brush xml:id="br0">
      <inkml:brushProperty name="width" value="0.1" units="cm"/>
      <inkml:brushProperty name="height" value="0.1" units="cm"/>
      <inkml:brushProperty name="color" value="#F6630D"/>
    </inkml:brush>
  </inkml:definitions>
  <inkml:trace contextRef="#ctx0" brushRef="#br0">158 182 9671 0 0,'-2'-14'244'0'0,"1"1"0"0"0,0-1-1 0 0,1 1 1 0 0,0-1 0 0 0,3-18-1 0 0,12-6 9385 0 0,-13 77-7273 0 0,-9 38-1929 0 0,-4 0-1 0 0,-2-1 0 0 0,-28 88 1 0 0,22-91-285 0 0,5-19-114 0 0,-42 199 202 0 0,50-217-204 0 0,2 1 0 0 0,2 0 1 0 0,1 0-1 0 0,2-1 1 0 0,6 38-1 0 0,-6-67-24 0 0,0 0 1 0 0,1 0-1 0 0,0 1 0 0 0,0-1 0 0 0,0 0 1 0 0,1-1-1 0 0,0 1 0 0 0,1 0 0 0 0,-1-1 1 0 0,1 0-1 0 0,1 0 0 0 0,-1 0 0 0 0,1 0 1 0 0,8 7-1 0 0,-5-7 2 0 0,0 0 0 0 0,0-1 0 0 0,1 0 0 0 0,0 0 1 0 0,0-1-1 0 0,0 0 0 0 0,0-1 0 0 0,1 0 0 0 0,0 0 0 0 0,12 1 0 0 0,99 11 69 0 0,-1-6-1 0 0,199-8 1 0 0,-193-4 59 0 0,1964 69 765 0 0,-1861-50-802 0 0,1067 49 765 0 0,-983-75-846 0 0,-347-6 374 0 0,4 7 18 0 0,15 5-271 0 0,-1-1 0 0 0,1 0 1 0 0,0-1-1 0 0,-25-14 0 0 0,35 17-116 0 0,0-1 0 0 0,1 1-1 0 0,0-1 1 0 0,0 0 0 0 0,0 0-1 0 0,0-1 1 0 0,0 1 0 0 0,1-1-1 0 0,0 0 1 0 0,0 0 0 0 0,0 0 0 0 0,1 0-1 0 0,0 0 1 0 0,0 0 0 0 0,0-1-1 0 0,0 1 1 0 0,-1-10 0 0 0,-5-51 97 0 0,3 0 0 0 0,4-103-1 0 0,3 78-101 0 0,36-563 126 0 0,-37 631-177 0 0,-1 0 0 0 0,-1-1 1 0 0,-2 1-1 0 0,0 0 0 0 0,-1 1 1 0 0,-8-26-1 0 0,7 29-270 0 0,1 1-83 0 0</inkml:trace>
</inkml:ink>
</file>

<file path=ppt/ink/ink4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25.273"/>
    </inkml:context>
    <inkml:brush xml:id="br0">
      <inkml:brushProperty name="width" value="0.1" units="cm"/>
      <inkml:brushProperty name="height" value="0.1" units="cm"/>
      <inkml:brushProperty name="color" value="#004F8B"/>
    </inkml:brush>
  </inkml:definitions>
  <inkml:trace contextRef="#ctx0" brushRef="#br0">292 92 6911 0 0,'0'0'528'0'0,"7"-4"-320"0"0,7-2 1233 0 0,5-12 3162 0 0,-19 18-4562 0 0,0 1-1 0 0,0-1 0 0 0,1 0 1 0 0,-1 0-1 0 0,0 0 0 0 0,0 0 1 0 0,0 0-1 0 0,1 0 0 0 0,-1 0 1 0 0,0 0-1 0 0,0 0 0 0 0,0 0 1 0 0,1-1-1 0 0,-1 1 0 0 0,0 0 1 0 0,0 0-1 0 0,0 0 0 0 0,1 0 1 0 0,-1 0-1 0 0,0 0 1 0 0,0 0-1 0 0,0 0 0 0 0,1-1 1 0 0,-1 1-1 0 0,0 0 0 0 0,0 0 1 0 0,0 0-1 0 0,0 0 0 0 0,0 0 1 0 0,1-1-1 0 0,-1 1 0 0 0,0 0 1 0 0,0 0-1 0 0,0 0 0 0 0,0-1 1 0 0,0 1-1 0 0,0 0 0 0 0,0 0 1 0 0,0 0-1 0 0,0-1 0 0 0,0 1 1 0 0,0 0-1 0 0,0 0 0 0 0,0-1 1 0 0,0 1-1 0 0,0 0 0 0 0,0 0 1 0 0,0 0-1 0 0,0-1 1 0 0,0 1-1 0 0,0 0 0 0 0,0 0 1 0 0,0 0-1 0 0,0-1 0 0 0,0 1 1 0 0,0 0-1 0 0,-1 0 0 0 0,1 0 1 0 0,0-1-1 0 0,0 1 0 0 0,0 0 1 0 0,0 0-1 0 0,0 0 0 0 0,-1 0 1 0 0,1 0-1 0 0,0-1 0 0 0,0 1 1 0 0,0 0-1 0 0,-1 0 0 0 0,-14-10 1654 0 0,-2 8-1456 0 0,0 1 1 0 0,0 1-1 0 0,0 1 1 0 0,1 0-1 0 0,-1 1 1 0 0,0 1-1 0 0,1 0 1 0 0,0 2-1 0 0,-1 0 1 0 0,2 0-1 0 0,-1 2 1 0 0,1 0-1 0 0,0 0 1 0 0,0 2-1 0 0,1 0 1 0 0,-15 11-1 0 0,27-18-230 0 0,-1 0-1 0 0,0 0 0 0 0,1 0 1 0 0,0 0-1 0 0,-1 1 0 0 0,1-1 1 0 0,0 1-1 0 0,0 0 0 0 0,1-1 1 0 0,-1 1-1 0 0,0 0 0 0 0,1 0 1 0 0,0 0-1 0 0,-1 0 0 0 0,1 0 1 0 0,1 0-1 0 0,-1 1 0 0 0,0-1 1 0 0,1 0-1 0 0,-1 0 0 0 0,1 1 1 0 0,0 3-1 0 0,1-2-6 0 0,1 0 1 0 0,-1 0-1 0 0,1-1 0 0 0,0 1 0 0 0,0-1 0 0 0,1 1 1 0 0,-1-1-1 0 0,1 0 0 0 0,0 0 0 0 0,0 0 0 0 0,0 0 1 0 0,1 0-1 0 0,4 3 0 0 0,12 10 66 0 0,2-1-1 0 0,0-1 1 0 0,0-1 0 0 0,30 13-1 0 0,-51-26-54 0 0,87 38 479 0 0,-51-24-259 0 0,66 38 1 0 0,-93-48-220 0 0,-1 1 0 0 0,-1 1 1 0 0,1 0-1 0 0,-1 0 1 0 0,0 0-1 0 0,0 1 1 0 0,-1 0-1 0 0,0 1 1 0 0,-1 0-1 0 0,0 0 1 0 0,8 16-1 0 0,-11-18 21 0 0,-1 1 1 0 0,0-1-1 0 0,-1 1 0 0 0,0-1 1 0 0,0 1-1 0 0,0-1 0 0 0,-1 1 0 0 0,0-1 1 0 0,-1 1-1 0 0,0 0 0 0 0,0-1 1 0 0,0 1-1 0 0,-1-1 0 0 0,0 0 0 0 0,-1 1 1 0 0,0-1-1 0 0,0 0 0 0 0,0 0 1 0 0,-1-1-1 0 0,-7 12 0 0 0,-3 1 64 0 0,0 0-1 0 0,-1-1 0 0 0,0-1 0 0 0,-2 0 1 0 0,-27 21-1 0 0,33-28-53 0 0,-1-1 1 0 0,0-1-1 0 0,-1 0 0 0 0,0-1 1 0 0,0 0-1 0 0,-28 9 0 0 0,38-15-36 0 0,-1 0 0 0 0,1 0 0 0 0,-1 0 0 0 0,1-1 0 0 0,-1 1 0 0 0,1-1 1 0 0,-1 0-1 0 0,0 0 0 0 0,1-1 0 0 0,-1 1 0 0 0,1-1 0 0 0,-1 1 0 0 0,1-1 0 0 0,-1 0 0 0 0,1-1 0 0 0,0 1 0 0 0,-1 0 0 0 0,1-1 0 0 0,0 0 0 0 0,0 0 0 0 0,0 0 0 0 0,0 0 0 0 0,0 0 1 0 0,1-1-1 0 0,-1 1 0 0 0,1-1 0 0 0,-1 0 0 0 0,1 1 0 0 0,0-1 0 0 0,0 0 0 0 0,0 0 0 0 0,1-1 0 0 0,-3-4 0 0 0,-3-8-21 0 0,1 0 0 0 0,0-1 0 0 0,1 1 1 0 0,1-1-1 0 0,1-1 0 0 0,0 1 0 0 0,1 0 0 0 0,1-1 0 0 0,1 1 0 0 0,0-1 0 0 0,2 1 0 0 0,-1 0 1 0 0,2-1-1 0 0,1 1 0 0 0,0 0 0 0 0,1 0 0 0 0,0 1 0 0 0,2 0 0 0 0,0 0 0 0 0,1 0 0 0 0,0 1 1 0 0,1 0-1 0 0,19-24 0 0 0,58-59-315 0 0,-61 72 209 0 0,-2 0 0 0 0,0-2 0 0 0,-2 0 0 0 0,35-62 0 0 0,-54 87 114 0 0,0-1-1 0 0,0 0 1 0 0,0 1 0 0 0,-1-1-1 0 0,1 0 1 0 0,-1 0 0 0 0,0 0-1 0 0,0 0 1 0 0,-1 0 0 0 0,1-1-1 0 0,-1 1 1 0 0,0 0 0 0 0,0 0-1 0 0,0 0 1 0 0,-1 0 0 0 0,1 0-1 0 0,-1-1 1 0 0,0 1 0 0 0,0 0-1 0 0,-1 1 1 0 0,1-1 0 0 0,-1 0-1 0 0,0 0 1 0 0,0 0 0 0 0,0 1-1 0 0,-4-6 1 0 0,2 5 5 0 0,1 0 0 0 0,-1 0 0 0 0,1 1 0 0 0,-1-1 0 0 0,0 1 0 0 0,-9-5 0 0 0,0-1 0 0 0,11 9-82 0 0,0-1-1 0 0,0 1 1 0 0,-1 0 0 0 0,1 0-1 0 0,0 0 1 0 0,0 0 0 0 0,0 0-1 0 0,0 0 1 0 0,-1 1-1 0 0,1-1 1 0 0,0 1 0 0 0,0-1-1 0 0,0 1 1 0 0,0 0 0 0 0,0 0-1 0 0,0 0 1 0 0,0 0-1 0 0,-2 2 1 0 0,1-2-354 0 0,0 0-43 0 0,-6 3-2949 0 0</inkml:trace>
</inkml:ink>
</file>

<file path=ppt/ink/ink4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25.782"/>
    </inkml:context>
    <inkml:brush xml:id="br0">
      <inkml:brushProperty name="width" value="0.1" units="cm"/>
      <inkml:brushProperty name="height" value="0.1" units="cm"/>
      <inkml:brushProperty name="color" value="#004F8B"/>
    </inkml:brush>
  </inkml:definitions>
  <inkml:trace contextRef="#ctx0" brushRef="#br0">319 4 10591 0 0,'0'0'819'0'0,"-24"-4"941"0"0,14 4-1455 0 0,0 1-1 0 0,0 0 1 0 0,0 1 0 0 0,0 0-1 0 0,0 0 1 0 0,1 1 0 0 0,-1 1 0 0 0,1-1-1 0 0,0 1 1 0 0,0 1 0 0 0,0 0-1 0 0,1 0 1 0 0,0 1 0 0 0,0 0 0 0 0,0 0-1 0 0,0 1 1 0 0,1 0 0 0 0,-9 11-1 0 0,2-1-75 0 0,0 2 1 0 0,1-1-1 0 0,0 2 0 0 0,2 0 0 0 0,0 0 0 0 0,1 1 0 0 0,-6 22 1 0 0,12-33-148 0 0,1 1 0 0 0,1 0 0 0 0,0 0 1 0 0,0-1-1 0 0,1 1 0 0 0,1 0 0 0 0,-1 0 1 0 0,2 1-1 0 0,0-1 0 0 0,0-1 1 0 0,1 1-1 0 0,0 0 0 0 0,1 0 0 0 0,0-1 1 0 0,1 1-1 0 0,0-1 0 0 0,0 0 0 0 0,1 0 1 0 0,1 0-1 0 0,-1-1 0 0 0,2 0 0 0 0,-1 0 1 0 0,1-1-1 0 0,1 1 0 0 0,-1-2 1 0 0,13 11-1 0 0,-10-10-39 0 0,1 0 0 0 0,0 0 1 0 0,1-1-1 0 0,0-1 0 0 0,0 0 0 0 0,0 0 1 0 0,1-1-1 0 0,-1-1 0 0 0,1 0 1 0 0,0-1-1 0 0,1 0 0 0 0,-1-1 0 0 0,0 0 1 0 0,1-1-1 0 0,-1-1 0 0 0,1 0 0 0 0,-1-1 1 0 0,1 0-1 0 0,-1-1 0 0 0,0-1 1 0 0,18-5-1 0 0,-23 5-6 0 0,0 0 0 0 0,0-1-1 0 0,-1 1 1 0 0,1-2 0 0 0,-1 1 0 0 0,0-1 0 0 0,0 0 0 0 0,-1 0 0 0 0,1-1 0 0 0,-1 0 0 0 0,0 0-1 0 0,-1 0 1 0 0,0-1 0 0 0,0 0 0 0 0,0 0 0 0 0,-1 0 0 0 0,6-13 0 0 0,-6 9 16 0 0,0 0 0 0 0,-1 0 0 0 0,0-1 0 0 0,-1 1 0 0 0,0-1 0 0 0,-1 0 0 0 0,0 1 0 0 0,-1-1 0 0 0,-1 0 0 0 0,1 1 0 0 0,-2-1 0 0 0,-2-13 0 0 0,-4-8 72 0 0,0-1 0 0 0,-2 1 0 0 0,-28-60 0 0 0,34 84-113 0 0,0 0 1 0 0,-1 0-1 0 0,-1 1 0 0 0,1-1 1 0 0,-1 1-1 0 0,-1 1 1 0 0,1-1-1 0 0,-1 1 1 0 0,-1 0-1 0 0,1 1 1 0 0,-1 0-1 0 0,0 0 0 0 0,-1 1 1 0 0,1-1-1 0 0,-1 2 1 0 0,0 0-1 0 0,0 0 1 0 0,-13-4-1 0 0,-14 5-156 0 0,34 3-180 0 0</inkml:trace>
</inkml:ink>
</file>

<file path=ppt/ink/ink4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26.591"/>
    </inkml:context>
    <inkml:brush xml:id="br0">
      <inkml:brushProperty name="width" value="0.1" units="cm"/>
      <inkml:brushProperty name="height" value="0.1" units="cm"/>
      <inkml:brushProperty name="color" value="#004F8B"/>
    </inkml:brush>
  </inkml:definitions>
  <inkml:trace contextRef="#ctx0" brushRef="#br0">11 26 10135 0 0,'-11'-25'12621'0'0,"37"39"-16046"0"0</inkml:trace>
</inkml:ink>
</file>

<file path=ppt/ink/ink4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26.948"/>
    </inkml:context>
    <inkml:brush xml:id="br0">
      <inkml:brushProperty name="width" value="0.1" units="cm"/>
      <inkml:brushProperty name="height" value="0.1" units="cm"/>
      <inkml:brushProperty name="color" value="#004F8B"/>
    </inkml:brush>
  </inkml:definitions>
  <inkml:trace contextRef="#ctx0" brushRef="#br0">0 22 10591 0 0,'0'0'1256'0'0,"41"0"3898"0"0,98-10 722 0 0,71-1-5289 0 0,-207 10-903 0 0,28 1-1398 0 0,-11 3-4951 0 0</inkml:trace>
</inkml:ink>
</file>

<file path=ppt/ink/ink4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27.331"/>
    </inkml:context>
    <inkml:brush xml:id="br0">
      <inkml:brushProperty name="width" value="0.1" units="cm"/>
      <inkml:brushProperty name="height" value="0.1" units="cm"/>
      <inkml:brushProperty name="color" value="#004F8B"/>
    </inkml:brush>
  </inkml:definitions>
  <inkml:trace contextRef="#ctx0" brushRef="#br0">1 4 12439 0 0,'1'-4'8138'0'0</inkml:trace>
</inkml:ink>
</file>

<file path=ppt/ink/ink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0.996"/>
    </inkml:context>
    <inkml:brush xml:id="br0">
      <inkml:brushProperty name="width" value="0.1" units="cm"/>
      <inkml:brushProperty name="height" value="0.1" units="cm"/>
      <inkml:brushProperty name="color" value="#004F8B"/>
    </inkml:brush>
  </inkml:definitions>
  <inkml:trace contextRef="#ctx0" brushRef="#br0">302 86 11687 0 0,'0'0'532'0'0,"0"-1"-4"0"0,0-2-243 0 0,-1-1 1 0 0,1 1-1 0 0,-1-1 0 0 0,0 1 0 0 0,0-1 0 0 0,0 1 0 0 0,-1 0 0 0 0,1-1 0 0 0,-1 1 0 0 0,0 0 0 0 0,0 0 1 0 0,0 0-1 0 0,0 0 0 0 0,0 1 0 0 0,0-1 0 0 0,-1 0 0 0 0,0 1 0 0 0,1 0 0 0 0,-1 0 0 0 0,0 0 1 0 0,0 0-1 0 0,0 0 0 0 0,0 0 0 0 0,-4-1 0 0 0,2 1-17 0 0,0 0 1 0 0,0 0-1 0 0,0 0 0 0 0,0 0 0 0 0,-1 1 1 0 0,1 0-1 0 0,0 0 0 0 0,-1 1 1 0 0,1-1-1 0 0,-1 1 0 0 0,1 0 1 0 0,-1 1-1 0 0,-9 1 0 0 0,4 2-175 0 0,1 1-1 0 0,1 1 1 0 0,-1-1-1 0 0,1 2 1 0 0,0-1-1 0 0,0 1 1 0 0,1 0-1 0 0,0 1 1 0 0,0 0-1 0 0,1 1 1 0 0,0-1-1 0 0,0 1 1 0 0,1 0-1 0 0,0 1 1 0 0,-8 19-1 0 0,9-21-79 0 0,1 1-1 0 0,0 0 1 0 0,1 0-1 0 0,0 0 0 0 0,1 1 1 0 0,0-1-1 0 0,0 1 1 0 0,1-1-1 0 0,0 1 0 0 0,0 0 1 0 0,1-1-1 0 0,1 1 1 0 0,0 0-1 0 0,0-1 0 0 0,1 1 1 0 0,0-1-1 0 0,0 1 1 0 0,6 12-1 0 0,-4-15 4 0 0,1-1 0 0 0,0 1-1 0 0,0-1 1 0 0,1 0 0 0 0,0 0 0 0 0,0-1-1 0 0,0 0 1 0 0,1 0 0 0 0,-1 0 0 0 0,1-1-1 0 0,0 0 1 0 0,1 0 0 0 0,-1-1 0 0 0,1 0-1 0 0,-1 0 1 0 0,1-1 0 0 0,0 0 0 0 0,0 0-1 0 0,0-1 1 0 0,10 1 0 0 0,-3 0-221 0 0,1-1 0 0 0,0-1 0 0 0,-1 0 0 0 0,1-1 0 0 0,0-1 0 0 0,-1-1 0 0 0,0 0 0 0 0,1-1 0 0 0,26-10 0 0 0,-9-2-1664 0 0</inkml:trace>
</inkml:ink>
</file>

<file path=ppt/ink/ink4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1.761"/>
    </inkml:context>
    <inkml:brush xml:id="br0">
      <inkml:brushProperty name="width" value="0.1" units="cm"/>
      <inkml:brushProperty name="height" value="0.1" units="cm"/>
      <inkml:brushProperty name="color" value="#004F8B"/>
    </inkml:brush>
  </inkml:definitions>
  <inkml:trace contextRef="#ctx0" brushRef="#br0">116 32 7367 0 0,'-7'-31'15935'0'0,"2"34"-15859"0"0,1 1 0 0 0,-1 0 0 0 0,0 0 0 0 0,1 0 1 0 0,0 1-1 0 0,0 0 0 0 0,0-1 0 0 0,1 1 0 0 0,-1 1 1 0 0,-4 8-1 0 0,-9 14-30 0 0,12-24-43 0 0,1 1 0 0 0,1-1 0 0 0,-1 1 0 0 0,1 0 0 0 0,0 0 0 0 0,0 0 0 0 0,0 0 0 0 0,1 1-1 0 0,0-1 1 0 0,0 1 0 0 0,0 0 0 0 0,1-1 0 0 0,0 1 0 0 0,0 0 0 0 0,0 0 0 0 0,1 0 0 0 0,0 12 0 0 0,0-17 1 0 0,1 1-1 0 0,0 0 0 0 0,0-1 1 0 0,-1 1-1 0 0,1-1 0 0 0,0 1 1 0 0,0-1-1 0 0,0 1 1 0 0,1-1-1 0 0,-1 0 0 0 0,0 1 1 0 0,0-1-1 0 0,1 0 0 0 0,-1 0 1 0 0,1 0-1 0 0,-1 0 1 0 0,1 0-1 0 0,-1 0 0 0 0,1-1 1 0 0,0 1-1 0 0,-1 0 1 0 0,1-1-1 0 0,0 1 0 0 0,0-1 1 0 0,-1 0-1 0 0,3 1 0 0 0,43-2 143 0 0,-44 1-135 0 0,35-2 265 0 0,0 1-1 0 0,-1 2 0 0 0,1 2 1 0 0,0 2-1 0 0,-1 1 1 0 0,55 16-1 0 0,-87-21-243 0 0,0 0 1 0 0,1 1-1 0 0,-1 0 0 0 0,-1 0 1 0 0,1 0-1 0 0,0 1 0 0 0,-1 0 1 0 0,1-1-1 0 0,-1 2 0 0 0,0-1 1 0 0,1 0-1 0 0,-2 1 0 0 0,1 0 1 0 0,0 0-1 0 0,-1 0 0 0 0,0 0 1 0 0,0 0-1 0 0,0 1 0 0 0,0-1 1 0 0,-1 1-1 0 0,0 0 0 0 0,2 5 1 0 0,-2-2-5 0 0,-1-1 0 0 0,1 1 0 0 0,-2 0 0 0 0,1-1 0 0 0,-1 1 0 0 0,0 0 1 0 0,-1-1-1 0 0,0 1 0 0 0,0-1 0 0 0,-1 1 0 0 0,1-1 0 0 0,-2 1 0 0 0,1-1 0 0 0,-7 13 0 0 0,4-12 14 0 0,-1 1 0 0 0,0-1 0 0 0,0-1 0 0 0,-1 1 0 0 0,0-1 0 0 0,0 0-1 0 0,0-1 1 0 0,-1 0 0 0 0,0 0 0 0 0,0-1 0 0 0,-11 6 0 0 0,-15 7 153 0 0,-53 20 1 0 0,67-31-119 0 0,-1 0 0 0 0,0-1 1 0 0,0-1-1 0 0,0 0 0 0 0,0-2 1 0 0,-1-1-1 0 0,1-1 0 0 0,-26-1 1 0 0,44 0-104 0 0,1-1 1 0 0,-1 1-1 0 0,1-1 1 0 0,-1 1 0 0 0,1-1-1 0 0,-1 0 1 0 0,1 0-1 0 0,0 0 1 0 0,0 0 0 0 0,-1-1-1 0 0,1 1 1 0 0,0-1-1 0 0,0 1 1 0 0,0-1-1 0 0,0 0 1 0 0,1 0 0 0 0,-1 1-1 0 0,0-1 1 0 0,1-1-1 0 0,-1 1 1 0 0,1 0-1 0 0,0 0 1 0 0,0 0 0 0 0,-1-1-1 0 0,2 1 1 0 0,-1-1-1 0 0,0 1 1 0 0,0-1 0 0 0,0-3-1 0 0,5-15-6266 0 0</inkml:trace>
</inkml:ink>
</file>

<file path=ppt/ink/ink4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2.122"/>
    </inkml:context>
    <inkml:brush xml:id="br0">
      <inkml:brushProperty name="width" value="0.1" units="cm"/>
      <inkml:brushProperty name="height" value="0.1" units="cm"/>
      <inkml:brushProperty name="color" value="#004F8B"/>
    </inkml:brush>
  </inkml:definitions>
  <inkml:trace contextRef="#ctx0" brushRef="#br0">3 175 14831 0 0,'0'0'679'0'0,"-2"-38"438"0"0,1 34-773 0 0,2-1-1 0 0,-1 1 1 0 0,0 0 0 0 0,1 1-1 0 0,0-1 1 0 0,0 0 0 0 0,0 0-1 0 0,0 0 1 0 0,1 0-1 0 0,-1 1 1 0 0,1-1 0 0 0,0 1-1 0 0,0-1 1 0 0,1 1-1 0 0,-1 0 1 0 0,1-1 0 0 0,-1 1-1 0 0,1 1 1 0 0,0-1-1 0 0,0 0 1 0 0,0 1 0 0 0,4-3-1 0 0,-1 1-213 0 0,-1 1-1 0 0,1 0 0 0 0,0 0 0 0 0,0 0 1 0 0,0 1-1 0 0,0 0 0 0 0,0 0 1 0 0,1 1-1 0 0,-1-1 0 0 0,1 1 1 0 0,-1 1-1 0 0,11-1 0 0 0,5 1 41 0 0,0-1-1 0 0,0-1 1 0 0,32-8 0 0 0,28-2 147 0 0,73 9-1134 0 0,-127 11-3003 0 0</inkml:trace>
</inkml:ink>
</file>

<file path=ppt/ink/ink4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2.982"/>
    </inkml:context>
    <inkml:brush xml:id="br0">
      <inkml:brushProperty name="width" value="0.1" units="cm"/>
      <inkml:brushProperty name="height" value="0.1" units="cm"/>
      <inkml:brushProperty name="color" value="#004F8B"/>
    </inkml:brush>
  </inkml:definitions>
  <inkml:trace contextRef="#ctx0" brushRef="#br0">1 73 5527 0 0,'21'7'13601'0'0,"12"-21"-12124"0"0,-12 12-750 0 0,187-23 3673 0 0,-1-8-4013 0 0,-165 28-2888 0 0,-68 29-7430 0 0</inkml:trace>
</inkml:ink>
</file>

<file path=ppt/ink/ink4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3.317"/>
    </inkml:context>
    <inkml:brush xml:id="br0">
      <inkml:brushProperty name="width" value="0.1" units="cm"/>
      <inkml:brushProperty name="height" value="0.1" units="cm"/>
      <inkml:brushProperty name="color" value="#004F8B"/>
    </inkml:brush>
  </inkml:definitions>
  <inkml:trace contextRef="#ctx0" brushRef="#br0">1 1 5527 0 0,'1'7'92'0'0,"0"-5"-44"0"0,-1 0-1 0 0,3 23 10485 0 0,18-31-7537 0 0,29 1-2478 0 0,-37 5 698 0 0,28-4-346 0 0,94-3 1701 0 0,-118 7-3315 0 0,0 2 0 0 0,0 0-1 0 0,20 6 1 0 0,-25-6-1223 0 0</inkml:trace>
</inkml:ink>
</file>

<file path=ppt/ink/ink4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3.852"/>
    </inkml:context>
    <inkml:brush xml:id="br0">
      <inkml:brushProperty name="width" value="0.1" units="cm"/>
      <inkml:brushProperty name="height" value="0.1" units="cm"/>
      <inkml:brushProperty name="color" value="#004F8B"/>
    </inkml:brush>
  </inkml:definitions>
  <inkml:trace contextRef="#ctx0" brushRef="#br0">65 33 10135 0 0,'0'-2'327'0'0,"-1"-1"-1"0"0,0 1 1 0 0,0 0 0 0 0,0 0-1 0 0,0 0 1 0 0,0 0-1 0 0,-1 0 1 0 0,1 0-1 0 0,0 0 1 0 0,-1 0-1 0 0,-3-3 1 0 0,4 5-175 0 0,1-1-1 0 0,-1 1 1 0 0,1-1 0 0 0,-1 1-1 0 0,0 0 1 0 0,1-1 0 0 0,-1 1-1 0 0,0 0 1 0 0,1-1 0 0 0,-1 1-1 0 0,0 0 1 0 0,1 0-1 0 0,-1 0 1 0 0,0 0 0 0 0,1 0-1 0 0,-1 0 1 0 0,0 0 0 0 0,0 0-1 0 0,1 0 1 0 0,-1 0 0 0 0,0 0-1 0 0,1 0 1 0 0,-1 0 0 0 0,0 1-1 0 0,1-1 1 0 0,-1 0 0 0 0,0 0-1 0 0,1 1 1 0 0,-1-1 0 0 0,0 1-1 0 0,1-1 1 0 0,-1 0 0 0 0,1 1-1 0 0,-1-1 1 0 0,1 1 0 0 0,-1-1-1 0 0,1 1 1 0 0,-1 0 0 0 0,1-1-1 0 0,0 1 1 0 0,-1-1 0 0 0,0 2-1 0 0,-2 3-18 0 0,1 0 0 0 0,-1 0 0 0 0,1 0 0 0 0,0 0 0 0 0,0 0 0 0 0,0 0 0 0 0,1 1 0 0 0,-1-1 0 0 0,2 1 0 0 0,-1-1 0 0 0,0 1 1 0 0,1 0-1 0 0,0-1 0 0 0,0 1 0 0 0,3 10 0 0 0,-3-14-103 0 0,11 465 2072 0 0,-8-422-2041 0 0,0-16 205 0 0,-1-1 1 0 0,-1 1-1 0 0,-2 0 0 0 0,-1 0 1 0 0,-6 32 839 0 0,49-71-5186 0 0,-34 8 2288 0 0</inkml:trace>
</inkml:ink>
</file>

<file path=ppt/ink/ink4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7.631"/>
    </inkml:context>
    <inkml:brush xml:id="br0">
      <inkml:brushProperty name="width" value="0.1" units="cm"/>
      <inkml:brushProperty name="height" value="0.1" units="cm"/>
      <inkml:brushProperty name="color" value="#004F8B"/>
    </inkml:brush>
  </inkml:definitions>
  <inkml:trace contextRef="#ctx0" brushRef="#br0">216 87 9671 0 0,'0'0'440'0'0,"-2"-2"-5"0"0,1 1-249 0 0,1 0-1 0 0,-1 0 1 0 0,0 0 0 0 0,1 0 0 0 0,-1 0-1 0 0,1 0 1 0 0,-1 0 0 0 0,1 0 0 0 0,0 0-1 0 0,-1 0 1 0 0,1 0 0 0 0,0 0-1 0 0,0-1 1 0 0,0 1 0 0 0,0 0 0 0 0,0 0-1 0 0,0 0 1 0 0,0 0 0 0 0,0-1 0 0 0,0 1-1 0 0,1 0 1 0 0,-1 0 0 0 0,0 0-1 0 0,2-2 1 0 0,-1-4 856 0 0,-1 4-753 0 0,-1 1 0 0 0,1-1-1 0 0,-1 1 1 0 0,0-1 0 0 0,1 1 0 0 0,-1 0-1 0 0,0-1 1 0 0,-1 1 0 0 0,1 0-1 0 0,0 0 1 0 0,-1 0 0 0 0,1 0 0 0 0,-1 0-1 0 0,1 0 1 0 0,-1 0 0 0 0,0 0 0 0 0,0 1-1 0 0,0-1 1 0 0,0 1 0 0 0,0-1-1 0 0,0 1 1 0 0,-4-2 0 0 0,3 3-238 0 0,1 0 0 0 0,0 0 1 0 0,-1 0-1 0 0,1 0 0 0 0,0 1 1 0 0,0-1-1 0 0,-1 1 0 0 0,1 0 1 0 0,0-1-1 0 0,0 1 0 0 0,0 0 1 0 0,0 0-1 0 0,0 0 0 0 0,0 1 0 0 0,0-1 1 0 0,0 0-1 0 0,0 1 0 0 0,1-1 1 0 0,-1 1-1 0 0,1 0 0 0 0,-1-1 1 0 0,1 1-1 0 0,-1 0 0 0 0,1 0 1 0 0,-2 3-1 0 0,-13 20-44 0 0,0 1 1 0 0,1 0-1 0 0,2 1 1 0 0,0 0-1 0 0,2 2 1 0 0,1-1-1 0 0,2 1 1 0 0,-7 38-1 0 0,12-47-14 0 0,0 0 0 0 0,2 1 0 0 0,0-1 0 0 0,2 0 0 0 0,0 1 0 0 0,1-1 0 0 0,1 0 0 0 0,1 1 0 0 0,1-1 0 0 0,0-1 0 0 0,2 1 0 0 0,0-1 0 0 0,11 21 0 0 0,-12-32 1 0 0,-1 0-1 0 0,1 0 1 0 0,1-1 0 0 0,-1 1-1 0 0,1-1 1 0 0,1-1-1 0 0,-1 1 1 0 0,1-1 0 0 0,0-1-1 0 0,0 0 1 0 0,1 0-1 0 0,0 0 1 0 0,-1-1 0 0 0,2 0-1 0 0,9 2 1 0 0,-9-2 44 0 0,1-1-1 0 0,0-1 1 0 0,0 0-1 0 0,0 0 1 0 0,0-1-1 0 0,0 0 1 0 0,1-1 0 0 0,-1-1-1 0 0,0 0 1 0 0,0 0-1 0 0,0-1 1 0 0,0 0 0 0 0,11-4-1 0 0,-18 4 16 0 0,0 0-1 0 0,0 0 0 0 0,-1 0 1 0 0,1-1-1 0 0,-1 1 1 0 0,1-1-1 0 0,-1 0 0 0 0,0 0 1 0 0,0 0-1 0 0,0 0 1 0 0,0 0-1 0 0,-1-1 0 0 0,1 1 1 0 0,-1-1-1 0 0,0 0 1 0 0,0 0-1 0 0,0 0 0 0 0,-1 0 1 0 0,1 0-1 0 0,-1 0 0 0 0,0 0 1 0 0,0 0-1 0 0,-1-1 1 0 0,1 1-1 0 0,-1 0 0 0 0,0-1 1 0 0,0 1-1 0 0,0 0 1 0 0,0-1-1 0 0,-1 1 0 0 0,0 0 1 0 0,-2-7-1 0 0,2 4 36 0 0,-1 1-1 0 0,0-1 0 0 0,0 1 1 0 0,-1 0-1 0 0,1 0 1 0 0,-1 0-1 0 0,0 0 0 0 0,-1 0 1 0 0,0 1-1 0 0,0-1 0 0 0,0 1 1 0 0,0 0-1 0 0,-1 0 0 0 0,0 1 1 0 0,0-1-1 0 0,0 1 1 0 0,0 0-1 0 0,-1 0 0 0 0,0 1 1 0 0,-10-5-1 0 0,-8 3-165 0 0,-1 1-1 0 0,1 1 1 0 0,-1 1 0 0 0,0 1-1 0 0,-28 3 1 0 0,2-1-1416 0 0,50 0 1248 0 0,0-1 0 0 0,-1 0 0 0 0,1 0 0 0 0,0 1 0 0 0,0-1 0 0 0,-1 1 0 0 0,1-1 1 0 0,0 1-1 0 0,0-1 0 0 0,0 1 0 0 0,0 0 0 0 0,0-1 0 0 0,0 1 0 0 0,0 0 0 0 0,0 0 0 0 0,0 0 0 0 0,0 0 0 0 0,0 0 0 0 0,0 0 0 0 0,0 0 0 0 0,1 0 0 0 0,-1 0 0 0 0,1 0 0 0 0,-1 1 0 0 0,0 1 1 0 0</inkml:trace>
</inkml:ink>
</file>

<file path=ppt/ink/ink4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9.049"/>
    </inkml:context>
    <inkml:brush xml:id="br0">
      <inkml:brushProperty name="width" value="0.1" units="cm"/>
      <inkml:brushProperty name="height" value="0.1" units="cm"/>
      <inkml:brushProperty name="color" value="#004F8B"/>
    </inkml:brush>
  </inkml:definitions>
  <inkml:trace contextRef="#ctx0" brushRef="#br0">34 91 4143 0 0,'-7'-14'-58'0'0,"2"-14"5263"0"0,5 23-4069 0 0,-1 0 1 0 0,0 1 0 0 0,1-1-1 0 0,-2 0 1 0 0,1 1-1 0 0,0 0 1 0 0,-1-1 0 0 0,-4-7-1 0 0,3 24 3790 0 0,-1 61-4687 0 0,5 96-151 0 0,-2-36 68 0 0,6-1-1 0 0,26 153 1 0 0,-25-262-259 0 0,-6-22-129 0 0,13-16-2465 0 0,-8 3 705 0 0</inkml:trace>
</inkml:ink>
</file>

<file path=ppt/ink/ink4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39.559"/>
    </inkml:context>
    <inkml:brush xml:id="br0">
      <inkml:brushProperty name="width" value="0.1" units="cm"/>
      <inkml:brushProperty name="height" value="0.1" units="cm"/>
      <inkml:brushProperty name="color" value="#004F8B"/>
    </inkml:brush>
  </inkml:definitions>
  <inkml:trace contextRef="#ctx0" brushRef="#br0">125 4 7367 0 0,'-17'-3'11846'0'0,"15"3"-11380"0"0,-3 8-324 0 0,0 0 0 0 0,0 0 0 0 0,1 0 0 0 0,0 0 0 0 0,1 1 0 0 0,-1-1 1 0 0,2 1-1 0 0,-1 0 0 0 0,1 0 0 0 0,1 0 0 0 0,-2 13 0 0 0,-1 2-7 0 0,-20 83 418 0 0,14-71-344 0 0,1 1 1 0 0,2 1-1 0 0,2-1 1 0 0,1 1-1 0 0,2 0 0 0 0,5 62 1 0 0,-1-83-202 0 0,1-1-1 0 0,1 1 1 0 0,0-1 0 0 0,1 0 0 0 0,1 0-1 0 0,9 17 1 0 0,-12-29-3 0 0,-1-1 0 0 0,0 1 0 0 0,1 0-1 0 0,0-1 1 0 0,-1 1 0 0 0,2-1 0 0 0,-1 0 0 0 0,0 0-1 0 0,0 0 1 0 0,1 0 0 0 0,0-1 0 0 0,5 3 0 0 0,-6-3 6 0 0,0-1 1 0 0,0-1 0 0 0,0 1 0 0 0,0 0-1 0 0,0-1 1 0 0,0 0 0 0 0,0 0 0 0 0,1 0-1 0 0,-1 0 1 0 0,0 0 0 0 0,0 0 0 0 0,0-1 0 0 0,0 0-1 0 0,0 1 1 0 0,0-1 0 0 0,0 0 0 0 0,0-1-1 0 0,0 1 1 0 0,4-3 0 0 0,0-2-6 0 0,0 0 1 0 0,-1 0-1 0 0,0 0 1 0 0,0-1-1 0 0,0 0 1 0 0,-1 0-1 0 0,0 0 1 0 0,-1-1-1 0 0,1 0 1 0 0,-1 0-1 0 0,-1 0 1 0 0,0 0 0 0 0,0 0-1 0 0,0-1 1 0 0,-1 1-1 0 0,-1-1 1 0 0,2-11-1 0 0,-4 11 34 0 0,0 1 0 0 0,0 0 1 0 0,-1 0-1 0 0,0-1 0 0 0,0 1 0 0 0,-1 1 0 0 0,0-1 0 0 0,-1 0 1 0 0,1 1-1 0 0,-1-1 0 0 0,-1 1 0 0 0,-7-10 0 0 0,8 12-11 0 0,1 1 1 0 0,-1-1-1 0 0,0 1 1 0 0,-1 0-1 0 0,1 0 0 0 0,0 0 1 0 0,-1 1-1 0 0,0 0 0 0 0,0-1 1 0 0,0 2-1 0 0,0-1 1 0 0,-1 1-1 0 0,1-1 0 0 0,-1 1 1 0 0,1 1-1 0 0,-1-1 0 0 0,0 1 1 0 0,-7-1-1 0 0,11 2-131 0 0,1 1-1 0 0,0-1 1 0 0,-1 0-1 0 0,1 0 1 0 0,0 1 0 0 0,0-1-1 0 0,-1 1 1 0 0,1-1-1 0 0,0 1 1 0 0,0-1-1 0 0,0 1 1 0 0,-1 0 0 0 0,1-1-1 0 0,0 1 1 0 0,0 0-1 0 0,0 0 1 0 0,0 0-1 0 0,0 0 1 0 0,1 0-1 0 0,-1 0 1 0 0,0 0 0 0 0,-1 2-1 0 0</inkml:trace>
</inkml:ink>
</file>

<file path=ppt/ink/ink4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0.379"/>
    </inkml:context>
    <inkml:brush xml:id="br0">
      <inkml:brushProperty name="width" value="0.1" units="cm"/>
      <inkml:brushProperty name="height" value="0.1" units="cm"/>
      <inkml:brushProperty name="color" value="#004F8B"/>
    </inkml:brush>
  </inkml:definitions>
  <inkml:trace contextRef="#ctx0" brushRef="#br0">23 19 2303 0 0,'-23'-19'18806'0'0,"32"25"-18356"0"0,-1 1 1 0 0,0-1 0 0 0,0 1 0 0 0,-1 1 0 0 0,8 8 0 0 0,29 28 749 0 0,72 33-27 0 0,-90-62-1148 0 0,0 1 1 0 0,-1 1 0 0 0,0 1-1 0 0,-2 2 1 0 0,0 0-1 0 0,24 28 1 0 0,-43-43-652 0 0,0 0 1 0 0,1-1-1 0 0,0 0 1 0 0,-1 0-1 0 0,2 0 1 0 0,6 3-1 0 0</inkml:trace>
</inkml:ink>
</file>

<file path=ppt/ink/ink4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0.764"/>
    </inkml:context>
    <inkml:brush xml:id="br0">
      <inkml:brushProperty name="width" value="0.1" units="cm"/>
      <inkml:brushProperty name="height" value="0.1" units="cm"/>
      <inkml:brushProperty name="color" value="#004F8B"/>
    </inkml:brush>
  </inkml:definitions>
  <inkml:trace contextRef="#ctx0" brushRef="#br0">443 8 13071 0 0,'-1'-1'1186'0'0,"-3"0"-875"0"0,0-1 0 0 0,-1 1 1 0 0,1 0-1 0 0,0 1 1 0 0,-1-1-1 0 0,1 1 1 0 0,0-1-1 0 0,-1 1 0 0 0,1 1 1 0 0,-1-1-1 0 0,1 1 1 0 0,0-1-1 0 0,-5 3 1 0 0,-2 4-37 0 0,1 1 0 0 0,0 1 0 0 0,0 0 0 0 0,1 0 1 0 0,-16 21-1 0 0,-12 12-10 0 0,-2-5-74 0 0,-89 95 685 0 0,112-113-956 0 0,1 0 1 0 0,1 0 0 0 0,1 2 0 0 0,0 0 0 0 0,-13 32 0 0 0</inkml:trace>
</inkml:ink>
</file>

<file path=ppt/ink/ink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1.519"/>
    </inkml:context>
    <inkml:brush xml:id="br0">
      <inkml:brushProperty name="width" value="0.1" units="cm"/>
      <inkml:brushProperty name="height" value="0.1" units="cm"/>
      <inkml:brushProperty name="color" value="#004F8B"/>
    </inkml:brush>
  </inkml:definitions>
  <inkml:trace contextRef="#ctx0" brushRef="#br0">16 84 6447 0 0,'-8'36'843'0'0,"5"-19"152"0"0,1 0 0 0 0,0 0 0 0 0,2 0-1 0 0,0 1 1 0 0,1-1 0 0 0,4 26 0 0 0,2 41 4566 0 0,-7-103-4528 0 0,5-127 2714 0 0,-4 126-3449 0 0,2 0 0 0 0,0 0 0 0 0,2 0 0 0 0,0 1 0 0 0,9-22 0 0 0,-14 40-291 0 0,0 1-1 0 0,0-1 1 0 0,1 0 0 0 0,-1 1-1 0 0,0-1 1 0 0,0 0-1 0 0,1 0 1 0 0,-1 1 0 0 0,1-1-1 0 0,-1 0 1 0 0,0 1-1 0 0,1-1 1 0 0,-1 1 0 0 0,1-1-1 0 0,-1 1 1 0 0,1-1 0 0 0,0 1-1 0 0,-1-1 1 0 0,1 1-1 0 0,0-1 1 0 0,-1 1 0 0 0,1 0-1 0 0,0-1 1 0 0,-1 1-1 0 0,1 0 1 0 0,0 0 0 0 0,-1 0-1 0 0,1-1 1 0 0,0 1-1 0 0,1 0 1 0 0,-1 1-7 0 0,0-1-1 0 0,0 1 1 0 0,0 0-1 0 0,1-1 1 0 0,-1 1-1 0 0,0 0 1 0 0,0 0 0 0 0,0 0-1 0 0,0 0 1 0 0,0 0-1 0 0,-1 0 1 0 0,1 0-1 0 0,0 0 1 0 0,1 2-1 0 0,17 41-144 0 0,-18-40 132 0 0,0-1 0 0 0,-1 0 0 0 0,1 0 0 0 0,1 0 0 0 0,-1 0 0 0 0,0 0 0 0 0,1 0-1 0 0,-1 0 1 0 0,1 0 0 0 0,0 0 0 0 0,0-1 0 0 0,0 1 0 0 0,0-1 0 0 0,1 1-1 0 0,-1-1 1 0 0,1 0 0 0 0,-1 0 0 0 0,1 0 0 0 0,6 3 0 0 0,-6-5 0 0 0,1 1 0 0 0,-1-1 0 0 0,1 0 0 0 0,0 0 0 0 0,-1 0 0 0 0,1 0 0 0 0,-1-1 0 0 0,1 0 0 0 0,-1 1 0 0 0,1-1 0 0 0,-1-1 0 0 0,1 1 0 0 0,-1 0 0 0 0,0-1 0 0 0,0 0 0 0 0,0 1 0 0 0,0-1 0 0 0,4-4 0 0 0,23-14 144 0 0,1 1 1 0 0,1 1-1 0 0,1 2 0 0 0,53-19 0 0 0,-80 34-64 0 0,4-3 87 0 0,0 1-1 0 0,0 0 1 0 0,0 1 0 0 0,1 0 0 0 0,18-1-1 0 0,-26 3-135 0 0,1 0 0 0 0,0 1-1 0 0,-1 0 1 0 0,1 0 0 0 0,-1 0-1 0 0,1 0 1 0 0,-1 0 0 0 0,0 1-1 0 0,1-1 1 0 0,-1 1 0 0 0,0 0-1 0 0,0 0 1 0 0,0 0-1 0 0,0 1 1 0 0,-1-1 0 0 0,1 1-1 0 0,0-1 1 0 0,-1 1 0 0 0,0 0-1 0 0,3 5 1 0 0,11 17 35 0 0,19 40 0 0 0,-24-42-802 0 0,1 0 1 0 0,23 31-1 0 0,-21-39-959 0 0</inkml:trace>
</inkml:ink>
</file>

<file path=ppt/ink/ink4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1.760"/>
    </inkml:context>
    <inkml:brush xml:id="br0">
      <inkml:brushProperty name="width" value="0.1" units="cm"/>
      <inkml:brushProperty name="height" value="0.1" units="cm"/>
      <inkml:brushProperty name="color" value="#004F8B"/>
    </inkml:brush>
  </inkml:definitions>
  <inkml:trace contextRef="#ctx0" brushRef="#br0">5 174 1839 0 0,'-2'-6'14912'0'0,"0"-20"-13106"0"0,12 13-1604 0 0,2 1 1 0 0,-1 0-1 0 0,1 1 1 0 0,1 1-1 0 0,0 0 1 0 0,0 0-1 0 0,1 2 1 0 0,0-1-1 0 0,1 2 1 0 0,-1 0 0 0 0,2 1-1 0 0,-1 0 1 0 0,1 1-1 0 0,-1 1 1 0 0,1 0-1 0 0,0 1 1 0 0,1 1-1 0 0,-1 1 1 0 0,0 0 0 0 0,1 1-1 0 0,-1 1 1 0 0,29 4-1 0 0,-42-5-194 0 0,-1 1 0 0 0,1-1 0 0 0,-1 1 0 0 0,1-1 1 0 0,-1 1-1 0 0,0 0 0 0 0,1 0 0 0 0,-1 0 0 0 0,0 0 0 0 0,1 0 0 0 0,-1 1 0 0 0,0-1 0 0 0,0 1 0 0 0,0-1 0 0 0,0 1 0 0 0,0 0 1 0 0,-1-1-1 0 0,1 1 0 0 0,0 0 0 0 0,-1 0 0 0 0,1 1 0 0 0,-1-1 0 0 0,0 0 0 0 0,0 0 0 0 0,0 1 0 0 0,0-1 0 0 0,0 1 0 0 0,0-1 0 0 0,-1 0 1 0 0,1 1-1 0 0,-1-1 0 0 0,0 1 0 0 0,0 0 0 0 0,0-1 0 0 0,0 1 0 0 0,0-1 0 0 0,0 1 0 0 0,-1-1 0 0 0,1 1 0 0 0,-1-1 0 0 0,0 1 1 0 0,-1 3-1 0 0,-6 12 84 0 0,0-1 1 0 0,-1 0 0 0 0,0 0 0 0 0,-22 27 0 0 0,10-14-41 0 0,16-22-52 0 0,-1 1 0 0 0,2 0 0 0 0,-1 0 0 0 0,1 0 0 0 0,0 0 0 0 0,-4 19 0 0 0,7-24 0 0 0,1-1 0 0 0,0 0 0 0 0,0 0 0 0 0,0 1 0 0 0,0-1 0 0 0,1 0 0 0 0,-1 0 0 0 0,1 0 0 0 0,0 1 0 0 0,0-1 0 0 0,0 0 0 0 0,0 0 0 0 0,1 0 0 0 0,-1 0 0 0 0,1-1 0 0 0,-1 1 0 0 0,1 0 0 0 0,0-1 0 0 0,0 1 0 0 0,1-1 0 0 0,-1 1 0 0 0,0-1 0 0 0,1 0 0 0 0,-1 0 0 0 0,4 2 0 0 0,19 13 2 0 0,-6-4 4 0 0,-1 0 0 0 0,0 1 0 0 0,-1 1 0 0 0,0 1 0 0 0,15 18 0 0 0,-29-30-4 0 0,-1-1-1 0 0,1 0 1 0 0,-1 1-1 0 0,0-1 1 0 0,0 1 0 0 0,0-1-1 0 0,-1 1 1 0 0,1 0 0 0 0,-1 0-1 0 0,0 0 1 0 0,0 0-1 0 0,0 0 1 0 0,0 0 0 0 0,-1 0-1 0 0,0 0 1 0 0,0 0-1 0 0,0 0 1 0 0,0 0 0 0 0,-1 1-1 0 0,1-1 1 0 0,-1 0 0 0 0,0 0-1 0 0,0 0 1 0 0,-1-1-1 0 0,1 1 1 0 0,-1 0 0 0 0,0 0-1 0 0,0-1 1 0 0,0 1-1 0 0,0-1 1 0 0,-1 0 0 0 0,1 1-1 0 0,-1-1 1 0 0,0 0 0 0 0,-3 2-1 0 0,-2 2 83 0 0,0 0-1 0 0,0-1 1 0 0,-1-1-1 0 0,0 1 0 0 0,0-1 1 0 0,0-1-1 0 0,-1 1 1 0 0,0-2-1 0 0,0 1 1 0 0,0-1-1 0 0,0-1 1 0 0,0 0-1 0 0,0 0 1 0 0,-1-1-1 0 0,1-1 0 0 0,0 1 1 0 0,-14-3-1 0 0,6 1-40 0 0,0-1-1 0 0,0-1 0 0 0,0-1 0 0 0,0-1 0 0 0,1 0 0 0 0,0-1 1 0 0,0-1-1 0 0,1-1 0 0 0,-19-11 0 0 0,34 19-157 0 0,-20-15-8 0 0,14 2-4029 0 0,8 6 1842 0 0</inkml:trace>
</inkml:ink>
</file>

<file path=ppt/ink/ink4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2.303"/>
    </inkml:context>
    <inkml:brush xml:id="br0">
      <inkml:brushProperty name="width" value="0.1" units="cm"/>
      <inkml:brushProperty name="height" value="0.1" units="cm"/>
      <inkml:brushProperty name="color" value="#004F8B"/>
    </inkml:brush>
  </inkml:definitions>
  <inkml:trace contextRef="#ctx0" brushRef="#br0">0 33 5983 0 0,'0'0'13148'0'0,"34"-8"-10989"0"0,4 2-1214 0 0,-1 1 0 0 0,1 2 0 0 0,62 3 0 0 0,-58 1-2340 0 0,0-2 0 0 0,68-9 1 0 0</inkml:trace>
</inkml:ink>
</file>

<file path=ppt/ink/ink4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2.634"/>
    </inkml:context>
    <inkml:brush xml:id="br0">
      <inkml:brushProperty name="width" value="0.1" units="cm"/>
      <inkml:brushProperty name="height" value="0.1" units="cm"/>
      <inkml:brushProperty name="color" value="#004F8B"/>
    </inkml:brush>
  </inkml:definitions>
  <inkml:trace contextRef="#ctx0" brushRef="#br0">0 51 14167 0 0,'0'0'1283'0'0,"30"-8"700"0"0,117-18 3423 0 0,3 11-7859 0 0,-128 14 1082 0 0</inkml:trace>
</inkml:ink>
</file>

<file path=ppt/ink/ink4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3.275"/>
    </inkml:context>
    <inkml:brush xml:id="br0">
      <inkml:brushProperty name="width" value="0.1" units="cm"/>
      <inkml:brushProperty name="height" value="0.1" units="cm"/>
      <inkml:brushProperty name="color" value="#004F8B"/>
    </inkml:brush>
  </inkml:definitions>
  <inkml:trace contextRef="#ctx0" brushRef="#br0">164 6 11287 0 0,'0'0'2280'0'0,"-25"-5"2726"0"0,19 10-4799 0 0,0 0 0 0 0,0 1 1 0 0,0 0-1 0 0,1 1 1 0 0,0-1-1 0 0,1 1 1 0 0,-1 0-1 0 0,-6 14 1 0 0,1-3-49 0 0,-2 3-96 0 0,0 1-1 0 0,1 0 1 0 0,2 0-1 0 0,-11 34 1 0 0,18-48-59 0 0,-1 1 0 0 0,1 0 0 0 0,1-1 0 0 0,0 1 0 0 0,0 0 1 0 0,0 0-1 0 0,1 0 0 0 0,1 0 0 0 0,-1-1 0 0 0,2 1 0 0 0,-1 0 0 0 0,1 0 0 0 0,0-1 1 0 0,1 1-1 0 0,5 12 0 0 0,-4-16 52 0 0,0 0 0 0 0,0-1 0 0 0,0 1-1 0 0,1-1 1 0 0,0 0 0 0 0,0 0 0 0 0,0 0 0 0 0,0-1 0 0 0,0 0 0 0 0,1 0 0 0 0,0 0 0 0 0,-1-1-1 0 0,1 1 1 0 0,0-1 0 0 0,0-1 0 0 0,0 1 0 0 0,1-1 0 0 0,-1 0 0 0 0,0-1 0 0 0,10 1 0 0 0,11-1 215 0 0,0 0 1 0 0,1-2-1 0 0,34-6 1 0 0,-12 0-834 0 0,101-21 2611 0 0,-79 5-4062 0 0,-59 18-561 0 0,0-1-1 0 0,25-16 1 0 0</inkml:trace>
</inkml:ink>
</file>

<file path=ppt/ink/ink4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3.663"/>
    </inkml:context>
    <inkml:brush xml:id="br0">
      <inkml:brushProperty name="width" value="0.1" units="cm"/>
      <inkml:brushProperty name="height" value="0.1" units="cm"/>
      <inkml:brushProperty name="color" value="#004F8B"/>
    </inkml:brush>
  </inkml:definitions>
  <inkml:trace contextRef="#ctx0" brushRef="#br0">71 1 9215 0 0,'0'0'1126'0'0,"-23"32"4260"0"0,18-21-4923 0 0,0 1 0 0 0,1 0 0 0 0,1 0-1 0 0,0 1 1 0 0,0-1 0 0 0,0 17 0 0 0,0 84 515 0 0,1-38-388 0 0,-6-2-78 0 0,5-54-452 0 0,0-1-1 0 0,2 1 0 0 0,0 0 1 0 0,0-1-1 0 0,2 1 1 0 0,5 33-1 0 0,-4-47-286 0 0,-1-1 0 0 0,0 0-1 0 0,1 0 1 0 0,0 0 0 0 0,0 0-1 0 0,0 0 1 0 0,0 0 0 0 0,1-1-1 0 0,-1 1 1 0 0,1-1 0 0 0,3 4-1 0 0</inkml:trace>
</inkml:ink>
</file>

<file path=ppt/ink/ink4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2:44.402"/>
    </inkml:context>
    <inkml:brush xml:id="br0">
      <inkml:brushProperty name="width" value="0.1" units="cm"/>
      <inkml:brushProperty name="height" value="0.1" units="cm"/>
      <inkml:brushProperty name="color" value="#004F8B"/>
    </inkml:brush>
  </inkml:definitions>
  <inkml:trace contextRef="#ctx0" brushRef="#br0">304 17 10447 0 0,'0'0'950'0'0,"-25"-16"2890"0"0,14 16-3576 0 0,1-1 1 0 0,-1 1-1 0 0,1 1 1 0 0,-1 0 0 0 0,1 0-1 0 0,0 1 1 0 0,0 1 0 0 0,-1-1-1 0 0,-17 9 1 0 0,7-2-88 0 0,1 1-1 0 0,0 0 1 0 0,-29 22 0 0 0,45-30-158 0 0,1 0 0 0 0,0 0 1 0 0,0 1-1 0 0,0-1 0 0 0,0 1 0 0 0,0 0 1 0 0,0 0-1 0 0,1 0 0 0 0,-1 0 0 0 0,1 1 0 0 0,0-1 1 0 0,0 1-1 0 0,0-1 0 0 0,1 1 0 0 0,-1 0 1 0 0,1 0-1 0 0,0-1 0 0 0,0 1 0 0 0,0 0 1 0 0,1 0-1 0 0,-1 0 0 0 0,1 0 0 0 0,0 0 0 0 0,0 0 1 0 0,0 0-1 0 0,0 0 0 0 0,1 0 0 0 0,0 0 1 0 0,0 0-1 0 0,0 0 0 0 0,0 0 0 0 0,3 6 1 0 0,1-2 82 0 0,0 0 1 0 0,0 0 0 0 0,1 0-1 0 0,0 0 1 0 0,1-1 0 0 0,-1 0-1 0 0,1 0 1 0 0,0-1 0 0 0,1 0-1 0 0,0 0 1 0 0,0-1 0 0 0,15 8-1 0 0,74 26 918 0 0,-77-33-819 0 0,0 1-1 0 0,-1 1 1 0 0,0 1-1 0 0,0 0 1 0 0,0 1-1 0 0,-2 2 1 0 0,20 14-1 0 0,-35-24-186 0 0,0-1-1 0 0,-1 1 1 0 0,0-1-1 0 0,1 1 1 0 0,-1 0-1 0 0,0-1 1 0 0,0 1-1 0 0,1 0 1 0 0,-1 0 0 0 0,-1 0-1 0 0,1 0 1 0 0,0 0-1 0 0,0 0 1 0 0,-1 0-1 0 0,1 0 1 0 0,-1 0-1 0 0,0 0 1 0 0,0 0-1 0 0,0 1 1 0 0,0-1 0 0 0,0 2-1 0 0,-1 0 26 0 0,0 0-1 0 0,0 0 1 0 0,0 0-1 0 0,-1-1 1 0 0,0 1 0 0 0,0-1-1 0 0,0 1 1 0 0,0-1-1 0 0,0 1 1 0 0,-5 4-1 0 0,-4 3 51 0 0,0 0 0 0 0,-1-1-1 0 0,-1 0 1 0 0,-21 13-1 0 0,17-13-72 0 0,0 0-1 0 0,-1-1 0 0 0,-1-1 1 0 0,-26 9-1 0 0,41-16-13 0 0,-1 1 0 0 0,1-1 0 0 0,-1 0 0 0 0,1 0 0 0 0,-1 0 0 0 0,0-1 0 0 0,0 0 0 0 0,1 0-1 0 0,-1 0 1 0 0,0 0 0 0 0,0-1 0 0 0,1 1 0 0 0,-1-1 0 0 0,1 0 0 0 0,-1-1 0 0 0,1 1 0 0 0,-1-1 0 0 0,1 0 0 0 0,0 0 0 0 0,-1 0 0 0 0,1-1 0 0 0,0 0 0 0 0,1 1 0 0 0,-6-6 0 0 0,5 2-32 0 0,0-1-1 0 0,1 1 1 0 0,-1 0 0 0 0,2-1 0 0 0,-1 0 0 0 0,1 0-1 0 0,0 0 1 0 0,0 0 0 0 0,1 0 0 0 0,0 0 0 0 0,0 0 0 0 0,1 0-1 0 0,0 0 1 0 0,1-13 0 0 0,0 3-14 0 0,1 0 0 0 0,1 0 0 0 0,0 0 1 0 0,2 1-1 0 0,6-19 0 0 0,-4 20-8 0 0,1-1 0 0 0,0 1 1 0 0,1 0-1 0 0,0 1 1 0 0,2 0-1 0 0,23-25 0 0 0,3 3-32 0 0,43-30-1 0 0,0 0-15 0 0,-78 65 95 0 0,-1-1 0 0 0,1 1 0 0 0,0-1 0 0 0,0 0 0 0 0,-1 1 0 0 0,1-1 0 0 0,-1 0 0 0 0,0 0 0 0 0,1 0 0 0 0,-1-1 0 0 0,0 1 0 0 0,0 0 0 0 0,0 0 0 0 0,-1-1 0 0 0,1 1 0 0 0,0-3 0 0 0,-1 4 6 0 0,0 0-1 0 0,0-1 1 0 0,-1 1-1 0 0,1 0 1 0 0,0-1 0 0 0,-1 1-1 0 0,1 0 1 0 0,0 0-1 0 0,-1-1 1 0 0,0 1-1 0 0,1 0 1 0 0,-1 0 0 0 0,0 0-1 0 0,1 0 1 0 0,-1 0-1 0 0,0 0 1 0 0,0 0-1 0 0,0 0 1 0 0,0 0 0 0 0,0 0-1 0 0,-2 0 1 0 0,-2-2-19 0 0,0 0 0 0 0,0 1 0 0 0,0 0 0 0 0,-1 0 0 0 0,1 0 1 0 0,-1 1-1 0 0,1 0 0 0 0,-1 0 0 0 0,0 0 0 0 0,1 0 0 0 0,-10 1 0 0 0,-37 6-1577 0 0,41-4 269 0 0</inkml:trace>
</inkml:ink>
</file>

<file path=ppt/ink/ink4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0.150"/>
    </inkml:context>
    <inkml:brush xml:id="br0">
      <inkml:brushProperty name="width" value="0.1" units="cm"/>
      <inkml:brushProperty name="height" value="0.1" units="cm"/>
      <inkml:brushProperty name="color" value="#004F8B"/>
    </inkml:brush>
  </inkml:definitions>
  <inkml:trace contextRef="#ctx0" brushRef="#br0">13 296 6127 0 0,'0'0'8498'0'0,"-12"-20"-4836"0"0,14 4-3411 0 0,1 1 0 0 0,1-1 1 0 0,1 1-1 0 0,0 0 0 0 0,0 0 0 0 0,2 0 0 0 0,0 1 0 0 0,1 0 0 0 0,0 0 0 0 0,1 1 0 0 0,0 0 1 0 0,1 1-1 0 0,1 0 0 0 0,0 0 0 0 0,1 1 0 0 0,0 0 0 0 0,15-9 0 0 0,-23 17-214 0 0,0 0 1 0 0,1 1-1 0 0,-1-1 0 0 0,1 1 0 0 0,-1 0 1 0 0,1 1-1 0 0,0-1 0 0 0,0 1 0 0 0,0 0 1 0 0,-1 0-1 0 0,1 0 0 0 0,0 1 0 0 0,1 0 1 0 0,-1 0-1 0 0,0 0 0 0 0,0 0 0 0 0,8 3 1 0 0,-9-2-37 0 0,0 1 0 0 0,-1 0-1 0 0,1 0 1 0 0,-1 0 0 0 0,1 1 0 0 0,-1-1 0 0 0,0 1 0 0 0,0 0 0 0 0,0 0 0 0 0,-1 0 0 0 0,1 0 0 0 0,-1 0 0 0 0,1 1 0 0 0,-1-1 0 0 0,0 1 0 0 0,-1-1 0 0 0,1 1-1 0 0,0 0 1 0 0,-1 0 0 0 0,0 0 0 0 0,0 0 0 0 0,1 5 0 0 0,-1 3 27 0 0,1 1 0 0 0,-1 0 0 0 0,-1 0 0 0 0,-1-1-1 0 0,1 1 1 0 0,-2 0 0 0 0,0 0 0 0 0,-1-1 0 0 0,0 1 0 0 0,0-1-1 0 0,-10 20 1 0 0,-7 13-25 0 0,-42 68-1 0 0,57-105-14 0 0,-5 8 6 0 0,0 4-57 0 0,-2-1 0 0 0,0 0-1 0 0,-1 0 1 0 0,-1-2 0 0 0,-1 1-1 0 0,0-2 1 0 0,-21 17 0 0 0,35-32 260 0 0,38-6 22 0 0,-1 3-11 0 0,0 2 0 0 0,1 2 0 0 0,69 11 0 0 0,8 1 402 0 0,-106-13-543 0 0,-2 1-61 0 0,-4-2-120 0 0,-1-1 1 0 0,0 1-1 0 0,0 1 0 0 0,1-1 0 0 0,-1 0 0 0 0,0 0 0 0 0,0 0 0 0 0,1 1 1 0 0,-1-1-1 0 0,0 0 0 0 0,0 1 0 0 0,0 0 0 0 0,0-1 0 0 0,0 1 0 0 0,0-1 0 0 0,1 1 1 0 0,-1 0-1 0 0,-1 0 0 0 0,1 0 0 0 0,0 0 0 0 0,0-1 0 0 0,0 1 0 0 0,1 2 1 0 0</inkml:trace>
</inkml:ink>
</file>

<file path=ppt/ink/ink4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0.835"/>
    </inkml:context>
    <inkml:brush xml:id="br0">
      <inkml:brushProperty name="width" value="0.1" units="cm"/>
      <inkml:brushProperty name="height" value="0.1" units="cm"/>
      <inkml:brushProperty name="color" value="#004F8B"/>
    </inkml:brush>
  </inkml:definitions>
  <inkml:trace contextRef="#ctx0" brushRef="#br0">4 13 4607 0 0,'-3'-12'16128'0'0,"15"16"-15766"0"0,-1 0-1 0 0,0 0 1 0 0,0 2-1 0 0,0-1 1 0 0,0 1 0 0 0,15 12-1 0 0,61 54 670 0 0,-29-22-393 0 0,-34-31-591 0 0,6 4-202 0 0,0 1-1 0 0,-2 1 1 0 0,44 52-1 0 0</inkml:trace>
</inkml:ink>
</file>

<file path=ppt/ink/ink4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1.200"/>
    </inkml:context>
    <inkml:brush xml:id="br0">
      <inkml:brushProperty name="width" value="0.1" units="cm"/>
      <inkml:brushProperty name="height" value="0.1" units="cm"/>
      <inkml:brushProperty name="color" value="#004F8B"/>
    </inkml:brush>
  </inkml:definitions>
  <inkml:trace contextRef="#ctx0" brushRef="#br0">368 2 9215 0 0,'-9'-1'7688'0'0,"-13"0"-6038"0"0,13 4-1393 0 0,0 0 1 0 0,1 0 0 0 0,-1 1-1 0 0,1 0 1 0 0,0 1 0 0 0,0 0 0 0 0,1 0-1 0 0,-1 0 1 0 0,-8 10 0 0 0,-60 63 22 0 0,64-65-160 0 0,-17 21-11 0 0,-37 54 0 0 0,56-73-112 0 0,1 0 0 0 0,0 0 0 0 0,2 1 0 0 0,0 0 0 0 0,0 0 0 0 0,-7 32 0 0 0,14-43-128 0 0,-1-1-1 0 0,1 1 1 0 0,0 0-1 0 0,1 0 1 0 0,-1 0-1 0 0,1-1 1 0 0,1 6-1 0 0,0-4-630 0 0</inkml:trace>
</inkml:ink>
</file>

<file path=ppt/ink/ink4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2.364"/>
    </inkml:context>
    <inkml:brush xml:id="br0">
      <inkml:brushProperty name="width" value="0.1" units="cm"/>
      <inkml:brushProperty name="height" value="0.1" units="cm"/>
      <inkml:brushProperty name="color" value="#004F8B"/>
    </inkml:brush>
  </inkml:definitions>
  <inkml:trace contextRef="#ctx0" brushRef="#br0">46 94 12095 0 0,'0'0'1091'0'0,"0"36"597"0"0,-33 302 4013 0 0,30-320-5577 0 0,0-1-67 0 0,0 0 0 0 0,1 0 0 0 0,1 0 0 0 0,1 0 0 0 0,0 0 0 0 0,1 0 0 0 0,1 0 0 0 0,7 28 1 0 0,-7-41-23 0 0,1 1 1 0 0,-1 0 0 0 0,1 0 0 0 0,0-1 0 0 0,1 0-1 0 0,4 6 1 0 0,-7-10 132 0 0,36 4 1096 0 0,7-6-1055 0 0,155-3 1142 0 0,-89 0-1333 0 0,-86 2-12 0 0,-1 2 1 0 0,1 0 0 0 0,-1 1-1 0 0,1 1 1 0 0,-1 1 0 0 0,46 11-1 0 0,-60-9-6 0 0,-2-1 0 0 0,-6-2 16 0 0,-1 0-1 0 0,1-1 1 0 0,0 1-1 0 0,0 0 1 0 0,0-1 0 0 0,-1 1-1 0 0,1-1 1 0 0,0 0-1 0 0,0 1 1 0 0,0-1 0 0 0,0 0-1 0 0,0 1 1 0 0,0-1-1 0 0,0 0 1 0 0,0 0-1 0 0,0 0 1 0 0,0 0 0 0 0,0 0-1 0 0,0 0 1 0 0,0 0-1 0 0,0 0 1 0 0,0 0 0 0 0,0 0-1 0 0,0-1 1 0 0,0 1-1 0 0,0 0 1 0 0,0-1-1 0 0,0 1 1 0 0,0-1 0 0 0,0 1-1 0 0,-1-1 1 0 0,1 1-1 0 0,0-1 1 0 0,0 1 0 0 0,0-1-1 0 0,-1 0 1 0 0,1 0-1 0 0,0 1 1 0 0,-1-1-1 0 0,1 0 1 0 0,-1 0 0 0 0,1 0-1 0 0,-1 0 1 0 0,1 0-1 0 0,-1 0 1 0 0,0 1 0 0 0,1-3-1 0 0,0-34 757 0 0,-51-392-340 0 0,48 404-432 0 0,2-1-1 0 0,0 1 0 0 0,2-1 1 0 0,1 1-1 0 0,7-31 1 0 0,-1 4-10 0 0,-9 51-56 0 0,-40 17-114 0 0,19-13 206 0 0,-36 5 38 0 0,-68 2 1 0 0,102-11-78 0 0,0 0-1 0 0,1-1 1 0 0,-1-1 0 0 0,1-1-1 0 0,0-1 1 0 0,-33-12 0 0 0,47 14-841 0 0</inkml:trace>
</inkml:ink>
</file>

<file path=ppt/ink/ink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2.072"/>
    </inkml:context>
    <inkml:brush xml:id="br0">
      <inkml:brushProperty name="width" value="0.1" units="cm"/>
      <inkml:brushProperty name="height" value="0.1" units="cm"/>
      <inkml:brushProperty name="color" value="#004F8B"/>
    </inkml:brush>
  </inkml:definitions>
  <inkml:trace contextRef="#ctx0" brushRef="#br0">0 70 5983 0 0,'0'0'7400'0'0,"10"-14"-1256"0"0,-3 3-4925 0 0,-4 7-1089 0 0,0 0-1 0 0,0 1 1 0 0,1-1 0 0 0,0 1 0 0 0,0 0 0 0 0,0 0-1 0 0,0 0 1 0 0,0 0 0 0 0,0 1 0 0 0,1 0-1 0 0,-1 0 1 0 0,1 0 0 0 0,-1 0 0 0 0,1 1 0 0 0,0 0-1 0 0,0 0 1 0 0,0 0 0 0 0,0 1 0 0 0,0-1 0 0 0,0 1-1 0 0,0 0 1 0 0,-1 1 0 0 0,1-1 0 0 0,0 1 0 0 0,0 0-1 0 0,0 0 1 0 0,0 0 0 0 0,-1 1 0 0 0,1 0-1 0 0,0 0 1 0 0,-1 0 0 0 0,0 0 0 0 0,1 1 0 0 0,-1 0-1 0 0,0-1 1 0 0,0 2 0 0 0,6 5 0 0 0,-9-7-128 0 0,1 0 0 0 0,-1 1 0 0 0,0-1 1 0 0,0 0-1 0 0,1 1 0 0 0,-2-1 0 0 0,1 1 0 0 0,0-1 0 0 0,0 1 1 0 0,-1-1-1 0 0,0 1 0 0 0,1-1 0 0 0,-1 1 0 0 0,0-1 1 0 0,0 1-1 0 0,0 0 0 0 0,-1 2 0 0 0,-14 50 62 0 0,12-47-51 0 0,0 1 0 0 0,0 0 0 0 0,1-1 0 0 0,0 1 0 0 0,-1 15 0 0 0,4-22-12 0 0,-1 0 1 0 0,0 1-1 0 0,0-1 0 0 0,1 0 1 0 0,-1 0-1 0 0,1 0 0 0 0,0 0 1 0 0,0 1-1 0 0,-1-1 0 0 0,1 0 1 0 0,1 0-1 0 0,-1 0 0 0 0,0-1 1 0 0,0 1-1 0 0,1 0 0 0 0,-1 0 1 0 0,1-1-1 0 0,-1 1 0 0 0,1-1 1 0 0,0 1-1 0 0,0-1 0 0 0,0 0 1 0 0,0 0-1 0 0,0 1 0 0 0,0-1 1 0 0,3 1-1 0 0,4 1-23 0 0,1 0 0 0 0,-1-1 1 0 0,1 1-1 0 0,0-2 0 0 0,0 1 0 0 0,0-2 0 0 0,0 1 0 0 0,11-2 1 0 0,87-11-469 0 0,-45 3 81 0 0,1 2-2842 0 0,-34 3-4643 0 0</inkml:trace>
</inkml:ink>
</file>

<file path=ppt/ink/ink4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3.273"/>
    </inkml:context>
    <inkml:brush xml:id="br0">
      <inkml:brushProperty name="width" value="0.1" units="cm"/>
      <inkml:brushProperty name="height" value="0.1" units="cm"/>
      <inkml:brushProperty name="color" value="#004F8B"/>
    </inkml:brush>
  </inkml:definitions>
  <inkml:trace contextRef="#ctx0" brushRef="#br0">0 137 11687 0 0,'0'0'1060'0'0,"33"2"-758"0"0,309-28 6425 0 0,2 7-4047 0 0,43-2-1622 0 0,813-44-828 0 0,-1056 57-220 0 0,-72 12 1367 0 0</inkml:trace>
</inkml:ink>
</file>

<file path=ppt/ink/ink4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4.172"/>
    </inkml:context>
    <inkml:brush xml:id="br0">
      <inkml:brushProperty name="width" value="0.1" units="cm"/>
      <inkml:brushProperty name="height" value="0.1" units="cm"/>
      <inkml:brushProperty name="color" value="#004F8B"/>
    </inkml:brush>
  </inkml:definitions>
  <inkml:trace contextRef="#ctx0" brushRef="#br0">0 105 2303 0 0,'0'0'13604'0'0,"9"-31"-11241"0"0,-4 25-2121 0 0,1 0 0 0 0,0 0 0 0 0,0 1 0 0 0,0 0-1 0 0,1 0 1 0 0,-1 0 0 0 0,1 1 0 0 0,0 0 0 0 0,0 0 0 0 0,1 1 0 0 0,-1 0 0 0 0,1 0 0 0 0,0 1 0 0 0,0 0 0 0 0,10-1-1 0 0,0 0-57 0 0,0 1 0 0 0,0 0-1 0 0,1 2 1 0 0,-1 0-1 0 0,35 5 1 0 0,-50-4-176 0 0,0-1 1 0 0,0 1-1 0 0,0-1 0 0 0,0 1 1 0 0,0 0-1 0 0,0 0 0 0 0,-1 0 1 0 0,1 0-1 0 0,0 0 0 0 0,0 1 1 0 0,-1-1-1 0 0,1 1 1 0 0,-1 0-1 0 0,0 0 0 0 0,1 0 1 0 0,-1 0-1 0 0,0 0 0 0 0,0 0 1 0 0,0 1-1 0 0,0-1 0 0 0,-1 1 1 0 0,2 2-1 0 0,-2-2 13 0 0,0 0-1 0 0,-1 0 0 0 0,0 0 1 0 0,0 0-1 0 0,0 0 0 0 0,0 0 1 0 0,0 0-1 0 0,-1 0 1 0 0,1 0-1 0 0,-1 0 0 0 0,0 0 1 0 0,1 0-1 0 0,-1-1 1 0 0,-1 1-1 0 0,1 0 0 0 0,0-1 1 0 0,-1 1-1 0 0,1 0 1 0 0,-1-1-1 0 0,0 0 0 0 0,0 1 1 0 0,-3 1-1 0 0,-16 20 145 0 0,12-15-163 0 0,1-1 0 0 0,0 1 0 0 0,1 1 0 0 0,0 0 1 0 0,0 0-1 0 0,1 0 0 0 0,0 0 0 0 0,-8 23 0 0 0,14-31-4 0 0,0 1 0 0 0,0 0 0 0 0,0-1 0 0 0,0 1 0 0 0,1 0 0 0 0,-1-1 0 0 0,1 1 0 0 0,-1-1 0 0 0,1 1 0 0 0,0-1 0 0 0,0 1 0 0 0,0-1 0 0 0,0 0 0 0 0,1 1 0 0 0,-1-1 0 0 0,1 0 0 0 0,-1 0 0 0 0,1 0 0 0 0,0 0 0 0 0,0 0 0 0 0,0 0 0 0 0,0-1 0 0 0,0 1 0 0 0,4 2 0 0 0,8 5-23 0 0,1 0 0 0 0,27 12 0 0 0,-18-9 14 0 0,-18-9 11 0 0,0 1-1 0 0,0 0 1 0 0,0 0 0 0 0,0 0-1 0 0,0 1 1 0 0,-1 0 0 0 0,0 0-1 0 0,0 0 1 0 0,7 11-1 0 0,-11-14 2 0 0,1 1 0 0 0,-1-1-1 0 0,0 0 1 0 0,0 1 0 0 0,0-1-1 0 0,-1 0 1 0 0,1 1-1 0 0,0-1 1 0 0,-1 1 0 0 0,0 0-1 0 0,1-1 1 0 0,-1 1-1 0 0,0-1 1 0 0,0 1 0 0 0,-1-1-1 0 0,1 1 1 0 0,0 0-1 0 0,-1-1 1 0 0,0 1 0 0 0,1-1-1 0 0,-1 0 1 0 0,0 1 0 0 0,0-1-1 0 0,-1 0 1 0 0,1 1-1 0 0,0-1 1 0 0,-1 0 0 0 0,1 0-1 0 0,-4 3 1 0 0,-2 2 85 0 0,0 1-1 0 0,-1-1 1 0 0,1-1 0 0 0,-2 1 0 0 0,1-1-1 0 0,-1-1 1 0 0,0 1 0 0 0,0-2 0 0 0,0 1-1 0 0,-1-1 1 0 0,1-1 0 0 0,-1 1 0 0 0,-19 2-1 0 0,21-5-3 0 0,0 0-1 0 0,0 0 1 0 0,0-1-1 0 0,0 0 0 0 0,0-1 1 0 0,-1 0-1 0 0,1 0 0 0 0,0-1 1 0 0,1 0-1 0 0,-1 0 0 0 0,0-1 1 0 0,1 0-1 0 0,-1 0 1 0 0,1-1-1 0 0,0 0 0 0 0,0 0 1 0 0,-12-10-1 0 0,13 10-433 0 0,-19-16 984 0 0</inkml:trace>
</inkml:ink>
</file>

<file path=ppt/ink/ink4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4.941"/>
    </inkml:context>
    <inkml:brush xml:id="br0">
      <inkml:brushProperty name="width" value="0.1" units="cm"/>
      <inkml:brushProperty name="height" value="0.1" units="cm"/>
      <inkml:brushProperty name="color" value="#004F8B"/>
    </inkml:brush>
  </inkml:definitions>
  <inkml:trace contextRef="#ctx0" brushRef="#br0">0 72 4143 0 0,'0'0'319'0'0,"27"-9"9221"0"0,-23 6-8815 0 0,0 0 1 0 0,0 0-1 0 0,0 0 1 0 0,1 1-1 0 0,-1 0 1 0 0,0 0-1 0 0,1 0 0 0 0,0 1 1 0 0,-1-1-1 0 0,9 0 1 0 0,60-8 1268 0 0,-28 6-835 0 0,-2-5-566 0 0,-31 5-595 0 0,1 1 0 0 0,-1 0 0 0 0,0 1 1 0 0,1 1-1 0 0,-1 0 0 0 0,1 0 0 0 0,0 1 1 0 0,-1 1-1 0 0,1 0 0 0 0,14 4 0 0 0,-12 4-1537 0 0,-14-9 1368 0 0,0 0 0 0 0,-1 1-1 0 0,1-1 1 0 0,-1 0 0 0 0,0 1-1 0 0,1-1 1 0 0,-1 1 0 0 0,1-1 0 0 0,-1 1-1 0 0,0-1 1 0 0,1 1 0 0 0,-1-1-1 0 0,0 1 1 0 0,1-1 0 0 0,-1 1 0 0 0,0-1-1 0 0,0 1 1 0 0,0-1 0 0 0,1 1-1 0 0,-1 0 1 0 0,0-1 0 0 0,0 1-1 0 0,0-1 1 0 0,0 1 0 0 0,0 0 0 0 0,0-1-1 0 0,0 1 1 0 0,0-1 0 0 0,-1 1-1 0 0,1 0 1 0 0,0-1 0 0 0,0 1 0 0 0,0-1-1 0 0,-1 2 1 0 0,-3 4-1532 0 0</inkml:trace>
</inkml:ink>
</file>

<file path=ppt/ink/ink4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5.314"/>
    </inkml:context>
    <inkml:brush xml:id="br0">
      <inkml:brushProperty name="width" value="0.1" units="cm"/>
      <inkml:brushProperty name="height" value="0.1" units="cm"/>
      <inkml:brushProperty name="color" value="#004F8B"/>
    </inkml:brush>
  </inkml:definitions>
  <inkml:trace contextRef="#ctx0" brushRef="#br0">0 37 12783 0 0,'0'0'3228'0'0,"34"0"808"0"0,-11 0-2500 0 0,-1 0 0 0 0,43-7-1 0 0,44-15-3864 0 0,-77 14-178 0 0</inkml:trace>
</inkml:ink>
</file>

<file path=ppt/ink/ink4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6.167"/>
    </inkml:context>
    <inkml:brush xml:id="br0">
      <inkml:brushProperty name="width" value="0.1" units="cm"/>
      <inkml:brushProperty name="height" value="0.1" units="cm"/>
      <inkml:brushProperty name="color" value="#004F8B"/>
    </inkml:brush>
  </inkml:definitions>
  <inkml:trace contextRef="#ctx0" brushRef="#br0">175 31 11455 0 0,'0'0'1040'0'0,"-6"-30"6294"0"0,6 30-7239 0 0,-12 18 1977 0 0,-15 41-2075 0 0,10-21 505 0 0,10-25-486 0 0,-20 39 156 0 0,-25 64 0 0 0,47-101-147 0 0,0 0 0 0 0,0 1 0 0 0,1-1-1 0 0,1 1 1 0 0,1 0 0 0 0,0 0 0 0 0,2 0 0 0 0,-1 0-1 0 0,4 22 1 0 0,-3-34-10 0 0,1-1 1 0 0,0 1-1 0 0,0-1 0 0 0,0 0 0 0 0,1 1 0 0 0,-1-1 1 0 0,1 0-1 0 0,-1 0 0 0 0,1 0 0 0 0,0 0 0 0 0,1 0 1 0 0,-1 0-1 0 0,0 0 0 0 0,1-1 0 0 0,-1 1 0 0 0,1-1 1 0 0,0 0-1 0 0,0 0 0 0 0,0 0 0 0 0,0 0 0 0 0,0 0 1 0 0,6 1-1 0 0,5 2 101 0 0,1 0-1 0 0,-1-2 1 0 0,1 1 0 0 0,17 0-1 0 0,9 3 37 0 0,13 1 259 0 0,0-3 1 0 0,0-1-1 0 0,70-6 0 0 0,21 2-415 0 0,-135 0-566 0 0,-1 2-1 0 0,1-1 0 0 0,0 1 0 0 0,-1 0 1 0 0,15 6-1 0 0,-17-6-780 0 0</inkml:trace>
</inkml:ink>
</file>

<file path=ppt/ink/ink4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6.539"/>
    </inkml:context>
    <inkml:brush xml:id="br0">
      <inkml:brushProperty name="width" value="0.1" units="cm"/>
      <inkml:brushProperty name="height" value="0.1" units="cm"/>
      <inkml:brushProperty name="color" value="#004F8B"/>
    </inkml:brush>
  </inkml:definitions>
  <inkml:trace contextRef="#ctx0" brushRef="#br0">134 3 6447 0 0,'-10'-2'944'0'0,"8"2"-589"0"0,1 0 0 0 0,0-1 0 0 0,-1 1 0 0 0,1 0 0 0 0,-1 0 0 0 0,1 0 0 0 0,0 0 0 0 0,-1 1 0 0 0,1-1 0 0 0,0 0 0 0 0,-1 0-1 0 0,1 1 1 0 0,0-1 0 0 0,0 1 0 0 0,-1-1 0 0 0,1 1 0 0 0,0 0 0 0 0,0-1 0 0 0,-1 2 0 0 0,-19 23 2305 0 0,-2 36-1609 0 0,21-56-631 0 0,-12 53 382 0 0,1 1 0 0 0,4 0 1 0 0,2 1-1 0 0,0 101 0 0 0,6-100 749 0 0,10-76-2283 0 0</inkml:trace>
</inkml:ink>
</file>

<file path=ppt/ink/ink4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17.373"/>
    </inkml:context>
    <inkml:brush xml:id="br0">
      <inkml:brushProperty name="width" value="0.1" units="cm"/>
      <inkml:brushProperty name="height" value="0.1" units="cm"/>
      <inkml:brushProperty name="color" value="#004F8B"/>
    </inkml:brush>
  </inkml:definitions>
  <inkml:trace contextRef="#ctx0" brushRef="#br0">345 87 5527 0 0,'-7'-3'10200'0'0,"-23"-10"-7914"0"0,13 8-2084 0 0,-1 1 0 0 0,1 0 1 0 0,-1 2-1 0 0,0 0 0 0 0,0 0 1 0 0,0 2-1 0 0,1 0 0 0 0,-1 2 1 0 0,0 0-1 0 0,0 0 0 0 0,1 2 1 0 0,-22 6-1 0 0,38-9-193 0 0,-1-1 0 0 0,1 1 0 0 0,0-1 0 0 0,-1 1 0 0 0,1 0 0 0 0,0 0 0 0 0,-1-1 0 0 0,1 1 0 0 0,0 0 0 0 0,0 0 0 0 0,-1 0 0 0 0,1 0 0 0 0,0 1 0 0 0,0-1 0 0 0,0 0 0 0 0,1 0 0 0 0,-1 1 0 0 0,0-1 0 0 0,0 0 0 0 0,1 1 0 0 0,-1-1 0 0 0,1 1 0 0 0,-1-1-1 0 0,1 1 1 0 0,-1-1 0 0 0,1 3 0 0 0,0-1 10 0 0,1 0-1 0 0,0 0 0 0 0,-1 0 1 0 0,1 0-1 0 0,0 0 0 0 0,0 0 1 0 0,1 0-1 0 0,-1 0 0 0 0,1-1 1 0 0,-1 1-1 0 0,1 0 0 0 0,3 3 0 0 0,9 9 100 0 0,1 0 0 0 0,0-1 0 0 0,22 15 0 0 0,-28-22-42 0 0,77 62 401 0 0,82 63 925 0 0,-165-130-1382 0 0,0 0 0 0 0,0 0 0 0 0,0 0 0 0 0,0 0 0 0 0,-1 0 0 0 0,1 1 0 0 0,-1-1 0 0 0,0 1 0 0 0,1 0 0 0 0,-1 0 0 0 0,0 0 0 0 0,-1 0 0 0 0,1 0 0 0 0,-1 0 0 0 0,1 0 0 0 0,-1 0 0 0 0,0 1 0 0 0,1 4 1 0 0,-2-4 30 0 0,-1-1 1 0 0,1 1-1 0 0,-1-1 1 0 0,0 1 0 0 0,0-1-1 0 0,0 1 1 0 0,-1-1 0 0 0,1 0-1 0 0,-1 0 1 0 0,0 0 0 0 0,0 0-1 0 0,0 0 1 0 0,0 0 0 0 0,0 0-1 0 0,-1 0 1 0 0,1-1 0 0 0,-6 5-1 0 0,-13 12 26 0 0,-1-1-1 0 0,0-1 0 0 0,-42 24 1 0 0,50-33-51 0 0,0-1 0 0 0,-1 0 0 0 0,1-2-1 0 0,-2 1 1 0 0,1-2 0 0 0,0 0 0 0 0,-1 0 0 0 0,-16 0 0 0 0,28-3-24 0 0,-1-1 0 0 0,0 0 0 0 0,1 0 0 0 0,-1 0 0 0 0,1-1 0 0 0,-1 1 0 0 0,1-1 1 0 0,-1 0-1 0 0,1-1 0 0 0,-1 1 0 0 0,1-1 0 0 0,0 0 0 0 0,0 0 0 0 0,0 0 0 0 0,0 0 0 0 0,0-1 0 0 0,0 1 0 0 0,1-1 0 0 0,-1 0 0 0 0,1 0 0 0 0,0-1 0 0 0,0 1 0 0 0,0-1 0 0 0,0 1 0 0 0,0-1 0 0 0,1 0 0 0 0,0 0 1 0 0,0 0-1 0 0,0 0 0 0 0,0-1 0 0 0,1 1 0 0 0,-2-8 0 0 0,1 6 0 0 0,2 0 0 0 0,-1-1-1 0 0,1 1 1 0 0,0 0 0 0 0,0-1 0 0 0,0 1 0 0 0,1 0 0 0 0,0 0 0 0 0,0-1 0 0 0,1 1 0 0 0,0 0 0 0 0,0 0 0 0 0,0 0-1 0 0,1 1 1 0 0,0-1 0 0 0,0 0 0 0 0,0 1 0 0 0,1 0 0 0 0,0 0 0 0 0,0 0 0 0 0,0 0 0 0 0,0 1 0 0 0,7-6-1 0 0,76-53-98 0 0,-53 40 39 0 0,-1-2 0 0 0,0-1 0 0 0,32-36 0 0 0,-22 17 13 0 0,-17 18-17 0 0,-1 0-1 0 0,29-41 1 0 0,-53 66 68 0 0,0 0-1 0 0,1 0 0 0 0,-1 0 1 0 0,0-1-1 0 0,0 1 1 0 0,0 0-1 0 0,-1 0 1 0 0,1-1-1 0 0,0 1 1 0 0,-1-1-1 0 0,0 1 1 0 0,1-1-1 0 0,-1 1 0 0 0,0 0 1 0 0,0-1-1 0 0,0 1 1 0 0,-1-1-1 0 0,1 1 1 0 0,-1-1-1 0 0,1 1 1 0 0,-1 0-1 0 0,0-1 1 0 0,0 1-1 0 0,0 0 1 0 0,0 0-1 0 0,0-1 0 0 0,0 1 1 0 0,-1 0-1 0 0,1 0 1 0 0,-1 0-1 0 0,1 1 1 0 0,-1-1-1 0 0,0 0 1 0 0,0 1-1 0 0,0-1 1 0 0,0 1-1 0 0,0-1 0 0 0,0 1 1 0 0,0 0-1 0 0,0 0 1 0 0,0 0-1 0 0,-1 0 1 0 0,-3-1-1 0 0,1 1 2 0 0,1 0 1 0 0,-1 0-1 0 0,0 0 0 0 0,0 0 0 0 0,0 1 1 0 0,0 0-1 0 0,0 0 0 0 0,0 1 1 0 0,0-1-1 0 0,-8 3 0 0 0,11-2-75 0 0,1-1 0 0 0,-1 1 1 0 0,1 0-1 0 0,0 0 0 0 0,-1 0 0 0 0,1 0 0 0 0,0 0 0 0 0,0 0 1 0 0,0 0-1 0 0,-1 0 0 0 0,2 1 0 0 0,-1-1 0 0 0,0 0 0 0 0,0 1 1 0 0,0-1-1 0 0,0 0 0 0 0,1 1 0 0 0,-1-1 0 0 0,1 1 0 0 0,-1-1 1 0 0,1 1-1 0 0,0 0 0 0 0,-1-1 0 0 0,1 1 0 0 0,0 2 0 0 0,-1 2-468 0 0,-2 3-668 0 0</inkml:trace>
</inkml:ink>
</file>

<file path=ppt/ink/ink4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4.457"/>
    </inkml:context>
    <inkml:brush xml:id="br0">
      <inkml:brushProperty name="width" value="0.1" units="cm"/>
      <inkml:brushProperty name="height" value="0.1" units="cm"/>
      <inkml:brushProperty name="color" value="#004F8B"/>
    </inkml:brush>
  </inkml:definitions>
  <inkml:trace contextRef="#ctx0" brushRef="#br0">0 259 5063 0 0,'0'0'5828'0'0,"1"-3"-5084"0"0,2-38 7056 0 0,1-7-6365 0 0,-1 34-1276 0 0,2 0 0 0 0,0 1 0 0 0,0 0 1 0 0,1 0-1 0 0,1 1 0 0 0,0-1 0 0 0,10-12 0 0 0,-15 22-117 0 0,1-1 0 0 0,-1 0 0 0 0,1 1-1 0 0,0 0 1 0 0,0 0 0 0 0,0 0-1 0 0,0 0 1 0 0,1 0 0 0 0,0 0 0 0 0,-1 1-1 0 0,1 0 1 0 0,0 0 0 0 0,0 0-1 0 0,0 0 1 0 0,0 0 0 0 0,0 1-1 0 0,0 0 1 0 0,1 0 0 0 0,-1 0 0 0 0,0 0-1 0 0,1 1 1 0 0,-1 0 0 0 0,1 0-1 0 0,-1 0 1 0 0,0 0 0 0 0,1 1-1 0 0,4 0 1 0 0,-5 1-35 0 0,0 0 0 0 0,0 0 0 0 0,-1 0-1 0 0,1 1 1 0 0,0-1 0 0 0,-1 1 0 0 0,1 0 0 0 0,-1 0 0 0 0,0 0-1 0 0,0 1 1 0 0,0-1 0 0 0,-1 1 0 0 0,1-1 0 0 0,-1 1-1 0 0,0 0 1 0 0,0 0 0 0 0,0 0 0 0 0,0 0 0 0 0,-1 1 0 0 0,0-1-1 0 0,1 0 1 0 0,-2 1 0 0 0,1-1 0 0 0,0 0 0 0 0,-1 6-1 0 0,1 4 22 0 0,0 1 0 0 0,-1-1-1 0 0,-1 1 1 0 0,0-1 0 0 0,-1 1-1 0 0,-6 19 1 0 0,-4 4-209 0 0,-2-1 0 0 0,-1 0 0 0 0,-2-2 0 0 0,-1 0 1 0 0,-2 0-1 0 0,-1-2 0 0 0,-40 48 0 0 0,57-79 171 0 0,3-1 10 0 0,0-1 0 0 0,0 1-1 0 0,0 0 1 0 0,0-1 0 0 0,0 1 0 0 0,0 0 0 0 0,1 0 0 0 0,-1-1 0 0 0,0 1 0 0 0,0 0 0 0 0,1 0 0 0 0,-1 0 0 0 0,0 0 0 0 0,1 0 0 0 0,-1 0-1 0 0,1 0 1 0 0,-1 0 0 0 0,1 1 0 0 0,-1 1 0 0 0,2-2 5 0 0,-1 0-1 0 0,1 0 1 0 0,0 0-1 0 0,0 0 1 0 0,0 0-1 0 0,0 0 1 0 0,0 0-1 0 0,0 0 1 0 0,0 0-1 0 0,0-1 0 0 0,0 1 1 0 0,0 0-1 0 0,1-1 1 0 0,-1 1-1 0 0,0-1 1 0 0,0 0-1 0 0,1 1 1 0 0,-1-1-1 0 0,0 0 1 0 0,0 1-1 0 0,1-1 1 0 0,-1 0-1 0 0,3 0 1 0 0,-4 0 10 0 0,18 2 165 0 0,1-1 0 0 0,-1 0 0 0 0,30-3 0 0 0,33 1 148 0 0,-76 1-356 0 0,0 1 1 0 0,0-1-1 0 0,0 1 0 0 0,-1 0 1 0 0,1 0-1 0 0,-1 1 1 0 0,1-1-1 0 0,-1 1 0 0 0,1 0 1 0 0,-1 0-1 0 0,0 0 1 0 0,0 1-1 0 0,0 0 0 0 0,0 0 1 0 0,0 0-1 0 0,4 5 0 0 0,-1-2-1378 0 0,0 1-441 0 0</inkml:trace>
</inkml:ink>
</file>

<file path=ppt/ink/ink4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5.045"/>
    </inkml:context>
    <inkml:brush xml:id="br0">
      <inkml:brushProperty name="width" value="0.1" units="cm"/>
      <inkml:brushProperty name="height" value="0.1" units="cm"/>
      <inkml:brushProperty name="color" value="#004F8B"/>
    </inkml:brush>
  </inkml:definitions>
  <inkml:trace contextRef="#ctx0" brushRef="#br0">0 1 3679 0 0,'0'0'14300'0'0,"27"10"-11697"0"0,23 11-1180 0 0,-2 2 1 0 0,51 33-1 0 0,-1 0-147 0 0,-65-40-1096 0 0,-22-12-113 0 0,-1 1-1 0 0,1 0 1 0 0,-1 1-1 0 0,0 0 0 0 0,0 0 1 0 0,-1 1-1 0 0,0 0 1 0 0,0 1-1 0 0,14 16 0 0 0,-15-10-44 0 0,-8-13-1 0 0,8 14-4080 0 0</inkml:trace>
</inkml:ink>
</file>

<file path=ppt/ink/ink4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5.427"/>
    </inkml:context>
    <inkml:brush xml:id="br0">
      <inkml:brushProperty name="width" value="0.1" units="cm"/>
      <inkml:brushProperty name="height" value="0.1" units="cm"/>
      <inkml:brushProperty name="color" value="#004F8B"/>
    </inkml:brush>
  </inkml:definitions>
  <inkml:trace contextRef="#ctx0" brushRef="#br0">388 8 11519 0 0,'0'0'1040'0'0,"-29"-8"4396"0"0,24 9-5164 0 0,-1 0 0 0 0,1 0-1 0 0,0 0 1 0 0,0 1-1 0 0,0-1 1 0 0,0 1 0 0 0,0 1-1 0 0,0-1 1 0 0,1 1 0 0 0,-1 0-1 0 0,1 0 1 0 0,0 0 0 0 0,-7 6-1 0 0,-2 4-35 0 0,0 0-1 0 0,-18 24 0 0 0,-112 188 514 0 0,91-138-678 0 0,47-80-100 0 0,1 1 0 0 0,0-1 0 0 0,0 1 0 0 0,1 0 0 0 0,0 0 0 0 0,-4 15 0 0 0,4 11-2973 0 0</inkml:trace>
</inkml:ink>
</file>

<file path=ppt/ink/ink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3.910"/>
    </inkml:context>
    <inkml:brush xml:id="br0">
      <inkml:brushProperty name="width" value="0.1" units="cm"/>
      <inkml:brushProperty name="height" value="0.1" units="cm"/>
      <inkml:brushProperty name="color" value="#004F8B"/>
    </inkml:brush>
  </inkml:definitions>
  <inkml:trace contextRef="#ctx0" brushRef="#br0">118 425 7831 0 0,'0'0'603'0'0,"28"-7"737"0"0,21-2 1433 0 0,82-3 0 0 0,-8 0-1438 0 0,181-11 503 0 0,-83 10-828 0 0,99-8 434 0 0,-101 9-513 0 0,146-14-278 0 0,551-34-76 0 0,-408 23-499 0 0,0-5 35 0 0,54 0-101 0 0,53 4-144 0 0,-491 31 150 0 0,166-31 0 0 0,-289 37 51 0 0,0 0-1 0 0,0 1 1 0 0,-1-1-1 0 0,1 0 1 0 0,0 1-1 0 0,-1-1 1 0 0,1 0-1 0 0,0 1 1 0 0,-1-1-1 0 0,1 0 1 0 0,-1 0-1 0 0,1 0 1 0 0,-1 0-1 0 0,1 0 1 0 0,-1 0-1 0 0,0 0 1 0 0,0 0-1 0 0,1 1 1 0 0,-1-1-1 0 0,0 0 1 0 0,0 0-1 0 0,0 0 1 0 0,0-2-1 0 0,-2-1 584 0 0,-4 22-684 0 0,-25 107 32 0 0,11-51 0 0 0,-18 135 0 0 0,28-14-259 0 0,8 0 1 0 0,30 246-1 0 0,-14 31 190 0 0,-14-404 69 0 0,1 2 693 0 0,-2-70-640 0 0,-432 63 22 0 0,243-40-75 0 0,-1793 209 64 0 0,608-135-64 0 0,671-59 0 0 0,258-36 0 0 0,368 4-11 0 0,77-6 185 0 0,6-35 423 0 0,-44-405 380 0 0,12 216-898 0 0,-1-20-40 0 0,-13-186-14 0 0,38 374-25 0 0,2 0 0 0 0,2 0 0 0 0,3 0 0 0 0,13-62 0 0 0,-15 111-14 0 0,-2 3-1 0 0,1 0 0 0 0,0 1-1 0 0,0-1 1 0 0,0 1 0 0 0,1-1 0 0 0,-1 1 0 0 0,1-1 0 0 0,0 1 0 0 0,3-4 0 0 0,10 8-2003 0 0,-1 4 801 0 0</inkml:trace>
</inkml:ink>
</file>

<file path=ppt/ink/ink4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6.496"/>
    </inkml:context>
    <inkml:brush xml:id="br0">
      <inkml:brushProperty name="width" value="0.1" units="cm"/>
      <inkml:brushProperty name="height" value="0.1" units="cm"/>
      <inkml:brushProperty name="color" value="#004F8B"/>
    </inkml:brush>
  </inkml:definitions>
  <inkml:trace contextRef="#ctx0" brushRef="#br0">116 19 6447 0 0,'21'22'7831'0'0,"-32"-36"-5098"0"0,-5-4-391 0 0,15 18-2309 0 0,1 0 1 0 0,-1 0 0 0 0,0 0-1 0 0,1 1 1 0 0,-1-1 0 0 0,0 0-1 0 0,1 0 1 0 0,-1 1 0 0 0,0-1-1 0 0,1 0 1 0 0,-1 1-1 0 0,1-1 1 0 0,-1 0 0 0 0,0 1-1 0 0,1-1 1 0 0,-1 1 0 0 0,1-1-1 0 0,0 1 1 0 0,-1 0 0 0 0,1-1-1 0 0,-1 1 1 0 0,1-1 0 0 0,0 1-1 0 0,-1 0 1 0 0,1-1-1 0 0,0 1 1 0 0,0 0 0 0 0,0-1-1 0 0,-1 1 1 0 0,1 0 0 0 0,0-1-1 0 0,0 1 1 0 0,0 0 0 0 0,0-1-1 0 0,0 1 1 0 0,0 0 0 0 0,1 0-1 0 0,-33 125 757 0 0,-26 225 0 0 0,57-339-784 0 0,-1 3-3 0 0,1 1-1 0 0,0-1 0 0 0,1 1 1 0 0,1-1-1 0 0,0 1 0 0 0,6 23 1 0 0,-6-38 11 0 0,-1 0 0 0 0,1 0 0 0 0,0 0-1 0 0,-1 0 1 0 0,1 0 0 0 0,0 0 0 0 0,0 0 0 0 0,0 0 0 0 0,0 0 0 0 0,0 0 0 0 0,0 0 0 0 0,0-1-1 0 0,0 1 1 0 0,0 0 0 0 0,0-1 0 0 0,0 1 0 0 0,1-1 0 0 0,-1 1 0 0 0,0-1 0 0 0,0 0 0 0 0,1 0 0 0 0,-1 1-1 0 0,0-1 1 0 0,0 0 0 0 0,1 0 0 0 0,-1 0 0 0 0,0 0 0 0 0,1 0 0 0 0,-1 0 0 0 0,2-1 0 0 0,48-12 690 0 0,-33 7-522 0 0,74-7 319 0 0,-1 3-1 0 0,144 3 0 0 0,-166 15-344 0 0,-50-5-185 0 0,0 0 0 0 0,38 0 0 0 0,-52-4 40 0 0,-1 1 1 0 0,1-1-1 0 0,0 1 1 0 0,0-1-1 0 0,-1 0 1 0 0,1-1-1 0 0,-1 1 1 0 0,1-1-1 0 0,-1 0 1 0 0,0 0-1 0 0,1-1 1 0 0,-1 1-1 0 0,0-1 1 0 0,-1 0-1 0 0,1 0 1 0 0,5-5-1 0 0,-4 1 4 0 0,0 0 0 0 0,0 0 0 0 0,-1 0 0 0 0,0 0 0 0 0,-1-1-1 0 0,1 1 1 0 0,-2-1 0 0 0,1 0 0 0 0,-1 0 0 0 0,0 0-1 0 0,0 0 1 0 0,0-16 0 0 0,-1-9 134 0 0,-7-65 1 0 0,1 18-63 0 0,5 53-89 0 0,-1 4-7 0 0,1 0 0 0 0,2 0-1 0 0,5-32 1 0 0,-5 47 6 0 0,-1 1 0 0 0,2-1 0 0 0,-1 1 0 0 0,1 0 0 0 0,1 0 1 0 0,-1 0-1 0 0,1 0 0 0 0,0 0 0 0 0,1 1 0 0 0,-1 0 0 0 0,1-1 0 0 0,1 2 0 0 0,-1-1 0 0 0,11-8 0 0 0,-15 14-51 0 0,-2-1-77 0 0,-6 0 130 0 0,-56-3 27 0 0,1 2 1 0 0,-113 12 0 0 0,-35 0 10 0 0,178-12-6 0 0,0-1-1 0 0,1-2 1 0 0,-36-10 0 0 0,80 16-1861 0 0,1 1-3609 0 0</inkml:trace>
</inkml:ink>
</file>

<file path=ppt/ink/ink4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7.128"/>
    </inkml:context>
    <inkml:brush xml:id="br0">
      <inkml:brushProperty name="width" value="0.1" units="cm"/>
      <inkml:brushProperty name="height" value="0.1" units="cm"/>
      <inkml:brushProperty name="color" value="#004F8B"/>
    </inkml:brush>
  </inkml:definitions>
  <inkml:trace contextRef="#ctx0" brushRef="#br0">1 43 10511 0 0,'0'-1'7556'0'0,"8"-6"-6478"0"0,78-16 2391 0 0,-40 17-3174 0 0,0 2 0 0 0,1 2 0 0 0,-1 3 0 0 0,75 9-1 0 0,-101 0-4961 0 0</inkml:trace>
</inkml:ink>
</file>

<file path=ppt/ink/ink4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27.478"/>
    </inkml:context>
    <inkml:brush xml:id="br0">
      <inkml:brushProperty name="width" value="0.1" units="cm"/>
      <inkml:brushProperty name="height" value="0.1" units="cm"/>
      <inkml:brushProperty name="color" value="#004F8B"/>
    </inkml:brush>
  </inkml:definitions>
  <inkml:trace contextRef="#ctx0" brushRef="#br0">1 81 14399 0 0,'0'0'662'0'0,"22"0"236"0"0,-20 1-828 0 0,0 0 0 0 0,0 0 0 0 0,1-1-1 0 0,-1 1 1 0 0,0-1 0 0 0,0 1 0 0 0,0-1-1 0 0,0 0 1 0 0,1 0 0 0 0,-1 0 0 0 0,0 0 0 0 0,0 0-1 0 0,0 0 1 0 0,1-1 0 0 0,-1 1 0 0 0,0-1-1 0 0,0 1 1 0 0,0-1 0 0 0,0 0 0 0 0,0 0 0 0 0,0 0-1 0 0,0 0 1 0 0,0 0 0 0 0,-1-1 0 0 0,1 1-1 0 0,2-3 1 0 0,9-3 556 0 0,0 1-1 0 0,1 1 0 0 0,-1 0 0 0 0,1 1 1 0 0,0 0-1 0 0,0 1 0 0 0,0 0 0 0 0,0 2 1 0 0,23-1-1 0 0,-18 1-1020 0 0,1-1 1 0 0,-1-1-1 0 0,-1-1 1 0 0,33-9-1 0 0,-36 6-745 0 0</inkml:trace>
</inkml:ink>
</file>

<file path=ppt/ink/ink4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1.168"/>
    </inkml:context>
    <inkml:brush xml:id="br0">
      <inkml:brushProperty name="width" value="0.1" units="cm"/>
      <inkml:brushProperty name="height" value="0.1" units="cm"/>
      <inkml:brushProperty name="color" value="#004F8B"/>
    </inkml:brush>
  </inkml:definitions>
  <inkml:trace contextRef="#ctx0" brushRef="#br0">103 68 7943 0 0,'0'0'720'0'0,"1"-2"-590"0"0,2 0 274 0 0,-1-1 1 0 0,0 1 0 0 0,0-1-1 0 0,0 0 1 0 0,0 0-1 0 0,0 0 1 0 0,-1 0 0 0 0,0 0-1 0 0,1 0 1 0 0,0-5-1 0 0,-1 7-156 0 0,-1-1 0 0 0,0 1 0 0 0,0 0 0 0 0,1 0 0 0 0,-1 0 0 0 0,0 0 0 0 0,0 0 0 0 0,0 0 0 0 0,0 0-1 0 0,0 0 1 0 0,-1 0 0 0 0,1 0 0 0 0,0 0 0 0 0,0 0 0 0 0,-1 0 0 0 0,1 0 0 0 0,0 0 0 0 0,-1 0 0 0 0,1 0-1 0 0,-1 0 1 0 0,0 0 0 0 0,1 0 0 0 0,-1 1 0 0 0,0-1 0 0 0,1 0 0 0 0,-1 0 0 0 0,0 0 0 0 0,0 1 0 0 0,-1-2 578 0 0,-20 39 953 0 0,12-23-1546 0 0,-5 14-161 0 0,1 1 0 0 0,1 0 0 0 0,-15 51 0 0 0,25-69-58 0 0,0 0 0 0 0,1 0-1 0 0,0 0 1 0 0,1 0 0 0 0,0 0-1 0 0,0 0 1 0 0,2 1 0 0 0,-1-1 0 0 0,1 0-1 0 0,1 0 1 0 0,0 0 0 0 0,1 0-1 0 0,7 20 1 0 0,-7-25-7 0 0,0-1 0 0 0,1 0 0 0 0,0 0 0 0 0,0 0 1 0 0,0 0-1 0 0,1-1 0 0 0,-1 0 0 0 0,1 0 0 0 0,0 0 0 0 0,0 0 0 0 0,1-1 0 0 0,-1 0 0 0 0,1 0 0 0 0,-1 0 0 0 0,1-1 0 0 0,0 1 0 0 0,0-2 1 0 0,0 1-1 0 0,0-1 0 0 0,11 2 0 0 0,13 0 55 0 0,0-1-1 0 0,1-1 1 0 0,32-4 0 0 0,-19 1-9 0 0,37-4 0 0 0,146-28 0 0 0,-219 33-614 0 0,0 0-1809 0 0</inkml:trace>
</inkml:ink>
</file>

<file path=ppt/ink/ink4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1.525"/>
    </inkml:context>
    <inkml:brush xml:id="br0">
      <inkml:brushProperty name="width" value="0.1" units="cm"/>
      <inkml:brushProperty name="height" value="0.1" units="cm"/>
      <inkml:brushProperty name="color" value="#004F8B"/>
    </inkml:brush>
  </inkml:definitions>
  <inkml:trace contextRef="#ctx0" brushRef="#br0">126 1 7831 0 0,'12'22'832'0'0,"-23"-14"1784"0"0,5-4-1612 0 0,-1 1 0 0 0,1 0 1 0 0,0 0-1 0 0,0 0 0 0 0,-6 7 1 0 0,-1 12-143 0 0,2 1 0 0 0,0 0 0 0 0,1 0 0 0 0,-11 47 1 0 0,15-39-665 0 0,1 0 0 0 0,1 0 0 0 0,2 1 0 0 0,1-1 0 0 0,2 1 0 0 0,10 62 0 0 0,-11-95-261 0 0,1 0 1 0 0,-1 0 0 0 0,1 0-1 0 0,0 0 1 0 0,0 0-1 0 0,-1 0 1 0 0,1 0 0 0 0,0 0-1 0 0,0 0 1 0 0,0-1-1 0 0,0 1 1 0 0,0 0-1 0 0,0-1 1 0 0,0 1 0 0 0,0-1-1 0 0,0 1 1 0 0,0-1-1 0 0,0 1 1 0 0,1-1 0 0 0,-1 0-1 0 0,0 0 1 0 0,0 1-1 0 0,0-1 1 0 0,0 0-1 0 0,1 0 1 0 0,-1 0 0 0 0,0 0-1 0 0,0 0 1 0 0,0-1-1 0 0,1 1 1 0 0,-1 0 0 0 0,0-1-1 0 0,0 1 1 0 0,0 0-1 0 0,0-1 1 0 0,2 0 0 0 0,8-7-1856 0 0</inkml:trace>
</inkml:ink>
</file>

<file path=ppt/ink/ink4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2.266"/>
    </inkml:context>
    <inkml:brush xml:id="br0">
      <inkml:brushProperty name="width" value="0.1" units="cm"/>
      <inkml:brushProperty name="height" value="0.1" units="cm"/>
      <inkml:brushProperty name="color" value="#004F8B"/>
    </inkml:brush>
  </inkml:definitions>
  <inkml:trace contextRef="#ctx0" brushRef="#br0">256 37 3223 0 0,'0'0'143'0'0,"-3"-36"12814"0"0,1 36-12654 0 0,-33 5 1898 0 0,-32 24-2699 0 0,29-13 537 0 0,28-12 15 0 0,0-1 1 0 0,1 1-1 0 0,-1 1 0 0 0,1 0 1 0 0,0 0-1 0 0,0 1 0 0 0,1 0 1 0 0,-1 1-1 0 0,-9 9 0 0 0,17-14-30 0 0,0-1 0 0 0,0 1-1 0 0,0 0 1 0 0,0-1 0 0 0,0 1-1 0 0,0 0 1 0 0,1 0 0 0 0,-1 0-1 0 0,0 0 1 0 0,1 0 0 0 0,0-1-1 0 0,-1 1 1 0 0,1 0 0 0 0,0 0-1 0 0,0 0 1 0 0,0 0 0 0 0,0 0-1 0 0,0 0 1 0 0,1 0 0 0 0,-1 0-1 0 0,1 0 1 0 0,1 3 0 0 0,0-1 12 0 0,0 0 0 0 0,0-1 0 0 0,1 1 0 0 0,-1-1 0 0 0,1 1 0 0 0,0-1 0 0 0,0 0 0 0 0,0-1 0 0 0,0 1 0 0 0,5 3 0 0 0,9 4 144 0 0,1 0 0 0 0,0-1 0 0 0,28 10 0 0 0,-40-17-109 0 0,1 1 41 0 0,18 6 279 0 0,-1 1 0 0 0,0 1 0 0 0,-1 1 0 0 0,39 27 1 0 0,-57-36-328 0 0,-1 1 0 0 0,0 0 1 0 0,0 0-1 0 0,0 0 1 0 0,0 1-1 0 0,-1-1 0 0 0,0 1 1 0 0,0 0-1 0 0,0 0 1 0 0,0 0-1 0 0,-1 0 0 0 0,3 7 1 0 0,-4-7-33 0 0,0-1 1 0 0,-1 0 0 0 0,0 1-1 0 0,0-1 1 0 0,0 1 0 0 0,0-1-1 0 0,0 1 1 0 0,-1-1-1 0 0,0 1 1 0 0,0-1 0 0 0,0 0-1 0 0,-1 1 1 0 0,1-1 0 0 0,-1 0-1 0 0,0 0 1 0 0,0 0-1 0 0,-6 7 1 0 0,-3 6 4 0 0,-1-1-1 0 0,-1 0 1 0 0,-1-1 0 0 0,0 0-1 0 0,-1-1 1 0 0,0-1 0 0 0,-2 0-1 0 0,1-1 1 0 0,-1-1 0 0 0,-1-1-1 0 0,-34 16 1 0 0,50-25-32 0 0,-1 0 0 0 0,1 0 0 0 0,0-1 0 0 0,-1 1 0 0 0,1 0 0 0 0,0-1 1 0 0,-1 0-1 0 0,1 1 0 0 0,-1-1 0 0 0,1 0 0 0 0,0 0 0 0 0,-1 0 0 0 0,1-1 0 0 0,-1 1 0 0 0,1-1 0 0 0,0 1 0 0 0,-1-1 0 0 0,1 0 0 0 0,0 0 0 0 0,0 0 0 0 0,-4-1 0 0 0,5 0 9 0 0,-1 0 0 0 0,1 0-1 0 0,0 0 1 0 0,-1 1-1 0 0,1-1 1 0 0,0-1 0 0 0,0 1-1 0 0,0 0 1 0 0,0 0-1 0 0,1 0 1 0 0,-1 0 0 0 0,0-1-1 0 0,1 1 1 0 0,0 0-1 0 0,-1-1 1 0 0,1 1 0 0 0,1-5-1 0 0,0-5 32 0 0,0 0-1 0 0,1 0 1 0 0,1 1-1 0 0,0-1 1 0 0,0 1-1 0 0,1-1 1 0 0,7-13-1 0 0,5-1-71 0 0,1 1-1 0 0,1 0 1 0 0,1 1 0 0 0,38-35 0 0 0,-39 42 5 0 0,-1-1 0 0 0,0-1 0 0 0,-2 0 0 0 0,0-1 0 0 0,-1 0 0 0 0,0-1 0 0 0,15-36 0 0 0,-25 46-2 0 0,0-1 0 0 0,-1 1 0 0 0,0-1 0 0 0,-1 0 0 0 0,1-23 0 0 0,-3 33 21 0 0,1 0-1 0 0,-1 0 1 0 0,0 0-1 0 0,-1 0 1 0 0,1 0 0 0 0,0 0-1 0 0,-1 0 1 0 0,1 0-1 0 0,-1 0 1 0 0,1 0-1 0 0,-1 0 1 0 0,0 0 0 0 0,0 0-1 0 0,0 0 1 0 0,0 0-1 0 0,0 1 1 0 0,0-1-1 0 0,-1 0 1 0 0,1 1 0 0 0,-1-1-1 0 0,1 1 1 0 0,-1-1-1 0 0,1 1 1 0 0,-1 0-1 0 0,0 0 1 0 0,0 0 0 0 0,1 0-1 0 0,-1 0 1 0 0,0 0-1 0 0,0 0 1 0 0,0 1-1 0 0,0-1 1 0 0,0 1 0 0 0,0-1-1 0 0,0 1 1 0 0,0 0-1 0 0,0 0 1 0 0,0-1-1 0 0,-1 2 1 0 0,1-1 0 0 0,-3 0-1 0 0,-14 2-73 0 0,-1 1-1 0 0,0 0 1 0 0,1 2-1 0 0,0 0 1 0 0,0 1-1 0 0,0 0 1 0 0,-30 17-1 0 0</inkml:trace>
</inkml:ink>
</file>

<file path=ppt/ink/ink4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3.055"/>
    </inkml:context>
    <inkml:brush xml:id="br0">
      <inkml:brushProperty name="width" value="0.1" units="cm"/>
      <inkml:brushProperty name="height" value="0.1" units="cm"/>
      <inkml:brushProperty name="color" value="#004F8B"/>
    </inkml:brush>
  </inkml:definitions>
  <inkml:trace contextRef="#ctx0" brushRef="#br0">8 30 7367 0 0,'0'0'2218'0'0,"-8"-30"7752"0"0,25 31-9291 0 0,-1 1-1 0 0,1 0 1 0 0,-1 1-1 0 0,0 1 1 0 0,19 7-1 0 0,80 35 213 0 0,-98-38-729 0 0,51 26 118 0 0,38 36-335 0 0,-104-68 39 0 0,14 7-2025 0 0</inkml:trace>
</inkml:ink>
</file>

<file path=ppt/ink/ink4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3.419"/>
    </inkml:context>
    <inkml:brush xml:id="br0">
      <inkml:brushProperty name="width" value="0.1" units="cm"/>
      <inkml:brushProperty name="height" value="0.1" units="cm"/>
      <inkml:brushProperty name="color" value="#004F8B"/>
    </inkml:brush>
  </inkml:definitions>
  <inkml:trace contextRef="#ctx0" brushRef="#br0">423 1 9759 0 0,'0'0'883'0'0,"-28"24"2732"0"0,9-14-2464 0 0,0-1 1 0 0,-23 7-1 0 0,-34 17-287 0 0,57-22-822 0 0,1 0 0 0 0,1 0-1 0 0,0 2 1 0 0,1 0 0 0 0,0 1-1 0 0,1 1 1 0 0,1 0 0 0 0,0 1-1 0 0,1 0 1 0 0,1 1 0 0 0,0 1-1 0 0,1 0 1 0 0,1 0 0 0 0,-12 34 0 0 0,21-52-119 0 0,1 1 1 0 0,0-1-1 0 0,-1 0 1 0 0,1 1-1 0 0,0-1 1 0 0,-1 0-1 0 0,1 1 1 0 0,-1-1-1 0 0,1 0 1 0 0,-1 1-1 0 0,1-1 1 0 0,-1 0-1 0 0,1 0 1 0 0,-1 0-1 0 0,1 0 1 0 0,-1 1-1 0 0,1-1 1 0 0,-1 0-1 0 0,1 0 1 0 0,-1 0 0 0 0,1 0-1 0 0,-1 0 1 0 0,0 0-1 0 0,0 0 1 0 0</inkml:trace>
</inkml:ink>
</file>

<file path=ppt/ink/ink4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34.410"/>
    </inkml:context>
    <inkml:brush xml:id="br0">
      <inkml:brushProperty name="width" value="0.1" units="cm"/>
      <inkml:brushProperty name="height" value="0.1" units="cm"/>
      <inkml:brushProperty name="color" value="#004F8B"/>
    </inkml:brush>
  </inkml:definitions>
  <inkml:trace contextRef="#ctx0" brushRef="#br0">1 126 4607 0 0,'0'0'11808'0'0,"8"-28"-8616"0"0,5 17-2831 0 0,0 1 1 0 0,1 0-1 0 0,0 0 0 0 0,0 2 0 0 0,1 0 0 0 0,0 0 1 0 0,0 2-1 0 0,1 0 0 0 0,0 0 0 0 0,26-4 0 0 0,-39 9-339 0 0,0 0-1 0 0,1 0 0 0 0,0 0 0 0 0,-1 1 0 0 0,1 0 0 0 0,-1-1 0 0 0,1 1 0 0 0,0 1 1 0 0,-1-1-1 0 0,1 0 0 0 0,-1 1 0 0 0,1 0 0 0 0,-1 0 0 0 0,1 0 0 0 0,-1 0 0 0 0,0 1 1 0 0,1-1-1 0 0,-1 1 0 0 0,0 0 0 0 0,0 0 0 0 0,0 0 0 0 0,0 0 0 0 0,0 0 0 0 0,-1 1 1 0 0,1-1-1 0 0,-1 1 0 0 0,1 0 0 0 0,-1 0 0 0 0,0 0 0 0 0,0 0 0 0 0,0 0 0 0 0,2 6 1 0 0,-2-2-9 0 0,0-1 0 0 0,0 1 0 0 0,-1-1 0 0 0,0 1 0 0 0,0 0 0 0 0,0 0 0 0 0,-1 0 0 0 0,0-1 0 0 0,0 1 0 0 0,-1 0 0 0 0,0 0 0 0 0,0 0 0 0 0,-1-1 0 0 0,1 1 0 0 0,-2-1 0 0 0,-3 9 0 0 0,-7 9 29 0 0,-2-1-1 0 0,-1 0 1 0 0,0-1-1 0 0,-39 39 1 0 0,-14 17-59 0 0,68-77 13 0 0,1 0 0 0 0,-1-1 0 0 0,0 1 1 0 0,0 0-1 0 0,1 0 0 0 0,-1 0 0 0 0,1 0 1 0 0,-1 0-1 0 0,1 0 0 0 0,-1 0 0 0 0,1 0 0 0 0,-1 0 1 0 0,1 0-1 0 0,0 0 0 0 0,0 0 0 0 0,0 0 0 0 0,-1 0 1 0 0,1 0-1 0 0,0 1 0 0 0,0-1 0 0 0,1 0 1 0 0,-1 0-1 0 0,0 0 0 0 0,0 0 0 0 0,0 0 0 0 0,1 0 1 0 0,-1 0-1 0 0,0 0 0 0 0,1 0 0 0 0,-1 0 1 0 0,1 0-1 0 0,0 0 0 0 0,-1 0 0 0 0,1 0 0 0 0,0 0 1 0 0,-1-1-1 0 0,1 1 0 0 0,0 0 0 0 0,0 0 0 0 0,0-1 1 0 0,-1 1-1 0 0,1 0 0 0 0,0-1 0 0 0,0 1 1 0 0,0-1-1 0 0,0 1 0 0 0,0-1 0 0 0,0 0 0 0 0,2 1 1 0 0,5 2-36 0 0,1-1 0 0 0,-1 0 0 0 0,1 0 0 0 0,11 0 0 0 0,-17-1 36 0 0,22 2 35 0 0,-1 0 0 0 0,37 12 0 0 0,-55-14-26 0 0,0 1 0 0 0,0 0 0 0 0,0 1 0 0 0,0 0 0 0 0,-1-1 0 0 0,1 2 0 0 0,-1-1 0 0 0,0 1 0 0 0,1 0 0 0 0,-2 0 0 0 0,1 0 0 0 0,0 1 0 0 0,-1-1 0 0 0,0 1 0 0 0,5 6 0 0 0,-8-7 21 0 0,1 0 0 0 0,-1 0 0 0 0,0 0 0 0 0,0 0 0 0 0,0 1 0 0 0,0-1 0 0 0,-1 0 0 0 0,0 0 0 0 0,0 0 0 0 0,0 1 0 0 0,0-1 0 0 0,0 0 0 0 0,-1 0 0 0 0,0 0-1 0 0,0 0 1 0 0,0 0 0 0 0,-1 0 0 0 0,1 0 0 0 0,-1 0 0 0 0,0 0 0 0 0,0 0 0 0 0,-4 4 0 0 0,2-1 29 0 0,0-1 1 0 0,0 0-1 0 0,-1-1 0 0 0,0 1 1 0 0,-1-1-1 0 0,1 0 0 0 0,-1 0 1 0 0,0-1-1 0 0,0 0 0 0 0,0 0 1 0 0,-14 6-1 0 0,-28 11 236 0 0,33-14-250 0 0,-1 0 0 0 0,1 0 0 0 0,-1-2 0 0 0,0 0 0 0 0,0-1 0 0 0,-1 0 0 0 0,1-1 0 0 0,-24 0-1 0 0,40-3-76 0 0,-1 1 0 0 0,1-1 0 0 0,-1 0 0 0 0,1 0 0 0 0,-1 0-1 0 0,1 0 1 0 0,-1 0 0 0 0,1 0 0 0 0,-1 0 0 0 0,1 0 0 0 0,-1-1 0 0 0,1 1-1 0 0,-1 0 1 0 0,1 0 0 0 0,-1 0 0 0 0,1 0 0 0 0,0-1 0 0 0,-1 1-1 0 0,1 0 1 0 0,-1 0 0 0 0,1-1 0 0 0,-1 1 0 0 0,1 0 0 0 0,0-1 0 0 0,-1 1-1 0 0,1-1 1 0 0,0 1 0 0 0,-1 0 0 0 0,1-1 0 0 0,0 1 0 0 0,0-1-1 0 0,-1 1 1 0 0,1-1 0 0 0,0 1 0 0 0,0-1 0 0 0,0 0 0 0 0,10-18-3639 0 0</inkml:trace>
</inkml:ink>
</file>

<file path=ppt/ink/ink4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45.655"/>
    </inkml:context>
    <inkml:brush xml:id="br0">
      <inkml:brushProperty name="width" value="0.1" units="cm"/>
      <inkml:brushProperty name="height" value="0.1" units="cm"/>
      <inkml:brushProperty name="color" value="#004F8B"/>
    </inkml:brush>
  </inkml:definitions>
  <inkml:trace contextRef="#ctx0" brushRef="#br0">81 116 4143 0 0,'-21'-31'17167'0'0,"17"39"-15106"0"0,-5 31-529 0 0,-5 65-2110 0 0,11-84 1108 0 0,3-16-528 0 0,-28 293 271 0 0,26-248-229 0 0,3 1 0 0 0,2-1 1 0 0,3 1-1 0 0,11 50 0 0 0,-15-86-45 0 0,-2-10 2 0 0,0-1-1 0 0,0 1 1 0 0,1-1 0 0 0,-1 0 0 0 0,1 1 0 0 0,0-1 0 0 0,0 0 0 0 0,0 1 0 0 0,0-1 0 0 0,1 0 0 0 0,0 0 0 0 0,3 5 0 0 0,-4-7 22 0 0,0 0 1 0 0,0 0-1 0 0,0 0 1 0 0,0-1-1 0 0,1 1 1 0 0,-1 0 0 0 0,0-1-1 0 0,0 1 1 0 0,1-1-1 0 0,-1 0 1 0 0,0 1-1 0 0,1-1 1 0 0,-1 0-1 0 0,1 0 1 0 0,-1 0-1 0 0,0 1 1 0 0,1-2-1 0 0,-1 1 1 0 0,1 0 0 0 0,-1 0-1 0 0,0 0 1 0 0,2-1-1 0 0,36-12 497 0 0,-13 5-225 0 0,237-22 243 0 0,-106 16-596 0 0,-103 8 49 0 0,95 2-1 0 0,-130 5 11 0 0,1 1-1 0 0,-1 0 1 0 0,0 2-1 0 0,0 0 0 0 0,0 1 1 0 0,-1 1-1 0 0,1 0 1 0 0,23 13-1 0 0,-37-15 3 0 0,-2-3 1 0 0,0 1 1 0 0,-1 0-1 0 0,1-1 0 0 0,0 0 1 0 0,0 0-1 0 0,0 0 0 0 0,0 0 1 0 0,0 0-1 0 0,0 0 1 0 0,0-1-1 0 0,0 0 0 0 0,0 1 1 0 0,0-1-1 0 0,0 0 0 0 0,0-1 1 0 0,1 1-1 0 0,2-1 0 0 0,-3 0 19 0 0,-1 1-1 0 0,0-1 0 0 0,1 0 1 0 0,-1 0-1 0 0,0 0 0 0 0,0 0 1 0 0,0 0-1 0 0,0 0 0 0 0,0-1 1 0 0,0 1-1 0 0,0-1 0 0 0,0 1 1 0 0,-1-1-1 0 0,1 0 0 0 0,0 0 1 0 0,-1 0-1 0 0,0 0 0 0 0,1 0 1 0 0,-1 0-1 0 0,0 0 0 0 0,0 0 1 0 0,0 0-1 0 0,0 0 0 0 0,0-1 1 0 0,-1 1-1 0 0,1 0 0 0 0,-1-1 1 0 0,0 1-1 0 0,1-1 0 0 0,-1-1 1 0 0,0-10 193 0 0,0 1 1 0 0,0-1 0 0 0,-5-26-1 0 0,3 27-168 0 0,-21-132-32 0 0,-10-82 39 0 0,31 196-50 0 0,1 0 1 0 0,1-1-1 0 0,2 1 1 0 0,1 0 0 0 0,9-36-1 0 0,-9 56-11 0 0,1-1-1 0 0,1 1 1 0 0,9-17 0 0 0,-9 19 1 0 0,0-1 0 0 0,-1 0 0 0 0,0 1 0 0 0,0-1 1 0 0,-1-1-1 0 0,0 1 0 0 0,1-12 0 0 0,-4 17-6 0 0,-4 6-3 0 0,0 0 0 0 0,1 0 0 0 0,-1 0 0 0 0,0 0 0 0 0,0 1 0 0 0,1-1 0 0 0,-7 5 0 0 0,7-5 9 0 0,-14 6 5 0 0,0-1 0 0 0,-1-1 0 0 0,1-1 0 0 0,-1 0 0 0 0,-36 2 0 0 0,-95-5 0 0 0,117-1 0 0 0,-95-7-102 0 0,1-4 0 0 0,-126-30-1 0 0,251 41 27 0 0,28 11-9986 0 0,-9-6 2155 0 0</inkml:trace>
</inkml:ink>
</file>

<file path=ppt/ink/ink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6.777"/>
    </inkml:context>
    <inkml:brush xml:id="br0">
      <inkml:brushProperty name="width" value="0.1" units="cm"/>
      <inkml:brushProperty name="height" value="0.1" units="cm"/>
      <inkml:brushProperty name="color" value="#004F8B"/>
    </inkml:brush>
  </inkml:definitions>
  <inkml:trace contextRef="#ctx0" brushRef="#br0">283 3 3679 0 0,'2'0'284'0'0,"4"-2"12"0"0,-5 2-77 0 0,0 1 0 0 0,0-1-1 0 0,-1 1 1 0 0,1-1 0 0 0,0 1-1 0 0,0 0 1 0 0,-1-1-1 0 0,1 1 1 0 0,0 0 0 0 0,-1-1-1 0 0,1 1 1 0 0,0 0 0 0 0,-1 0-1 0 0,1 0 1 0 0,-1-1 0 0 0,1 1-1 0 0,-1 0 1 0 0,0 0-1 0 0,1 0 1 0 0,-1 0 0 0 0,0 0-1 0 0,0 0 1 0 0,1 2 0 0 0,-1-3-233 0 0,2 18 512 0 0,0 0-1 0 0,0 0 1 0 0,-2 0 0 0 0,-1 0 0 0 0,-4 30 0 0 0,1 0-20 0 0,-14 906 3292 0 0,17-673-3308 0 0,15 1426 31 0 0,-7-1514-477 0 0,2 174 52 0 0,-17 96-15 0 0,-35 891 154 0 0,-91 566 707 0 0,90-1323-802 0 0,-25 399 554 0 0,62 6 768 0 0,7-1002-1433 0 0,6 99 631 0 0,-10 135 0 0 0,-2-202-1748 0 0,4-23-219 0 0</inkml:trace>
</inkml:ink>
</file>

<file path=ppt/ink/ink4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46.255"/>
    </inkml:context>
    <inkml:brush xml:id="br0">
      <inkml:brushProperty name="width" value="0.1" units="cm"/>
      <inkml:brushProperty name="height" value="0.1" units="cm"/>
      <inkml:brushProperty name="color" value="#004F8B"/>
    </inkml:brush>
  </inkml:definitions>
  <inkml:trace contextRef="#ctx0" brushRef="#br0">12 4 4143 0 0,'-12'5'15384'0'0,"25"-7"-11796"0"0,65-5-1945 0 0,208 8 913 0 0,-285-1-2717 0 0,1 1-1 0 0,-1-1 1 0 0,0 1 0 0 0,1 0 0 0 0,-1 0-1 0 0,0-1 1 0 0,0 1 0 0 0,0 0 0 0 0,1 0-1 0 0,-1 0 1 0 0,0 0 0 0 0,0 1 0 0 0,-1-1-1 0 0,1 0 1 0 0,0 0 0 0 0,0 0 0 0 0,-1 1-1 0 0,1-1 1 0 0,0 0 0 0 0,-1 1 0 0 0,1-1-1 0 0,-1 1 1 0 0,0-1 0 0 0,1 3 0 0 0</inkml:trace>
</inkml:ink>
</file>

<file path=ppt/ink/ink4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46.648"/>
    </inkml:context>
    <inkml:brush xml:id="br0">
      <inkml:brushProperty name="width" value="0.1" units="cm"/>
      <inkml:brushProperty name="height" value="0.1" units="cm"/>
      <inkml:brushProperty name="color" value="#004F8B"/>
    </inkml:brush>
  </inkml:definitions>
  <inkml:trace contextRef="#ctx0" brushRef="#br0">1 3 15031 0 0,'-1'-3'2635'0'0,"138"12"5291"0"0,-90-4-7073 0 0,90-2 0 0 0,-64-4-1054 0 0,-32 2-3368 0 0,-30-1 703 0 0</inkml:trace>
</inkml:ink>
</file>

<file path=ppt/ink/ink4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3.217"/>
    </inkml:context>
    <inkml:brush xml:id="br0">
      <inkml:brushProperty name="width" value="0.1" units="cm"/>
      <inkml:brushProperty name="height" value="0.1" units="cm"/>
      <inkml:brushProperty name="color" value="#004F8B"/>
    </inkml:brush>
  </inkml:definitions>
  <inkml:trace contextRef="#ctx0" brushRef="#br0">57 191 3223 0 0,'-17'3'14420'0'0,"18"-9"-14150"0"0,-1-1 0 0 0,1 1-1 0 0,1 0 1 0 0,-1-1 0 0 0,1 1-1 0 0,0 0 1 0 0,0 0 0 0 0,1 0-1 0 0,0 0 1 0 0,0 1 0 0 0,1-1-1 0 0,-1 1 1 0 0,1 0 0 0 0,7-8-1 0 0,3-3 190 0 0,0 1 0 0 0,1 0 0 0 0,23-17 0 0 0,-35 30-431 0 0,1-1-1 0 0,0 1 0 0 0,0 0 1 0 0,0 0-1 0 0,0 0 0 0 0,0 1 1 0 0,0 0-1 0 0,1-1 0 0 0,7 0 1 0 0,-10 2-22 0 0,0 0 1 0 0,-1 0-1 0 0,1 0 1 0 0,0 0-1 0 0,0 0 1 0 0,0 0-1 0 0,0 1 1 0 0,-1-1-1 0 0,1 1 1 0 0,0-1-1 0 0,0 1 1 0 0,-1 0-1 0 0,1-1 1 0 0,0 1-1 0 0,-1 0 1 0 0,1 0-1 0 0,-1 0 1 0 0,1 1-1 0 0,-1-1 1 0 0,0 0-1 0 0,1 0 1 0 0,-1 1-1 0 0,0-1 1 0 0,0 1-1 0 0,0-1 1 0 0,0 1-1 0 0,0-1 1 0 0,0 1-1 0 0,0 0 1 0 0,0 3-1 0 0,3 7 0 0 0,-1 1 1 0 0,-1 0-1 0 0,0 0 0 0 0,-1 0 0 0 0,-1 0 0 0 0,0 0 0 0 0,0 0 1 0 0,-1-1-1 0 0,-1 1 0 0 0,-6 24 0 0 0,1-10 8 0 0,-1-1-1 0 0,-2 0 1 0 0,0-1 0 0 0,-17 28-1 0 0,12-23-187 0 0,-1-1 0 0 0,-2 0 0 0 0,-1-1 0 0 0,-1-1 0 0 0,-2-2 0 0 0,0 1 0 0 0,-41 33 0 0 0,62-58 291 0 0,6-1-51 0 0,-1 1-1 0 0,1-1 0 0 0,-1 0 0 0 0,0 0 1 0 0,1 0-1 0 0,-1-1 0 0 0,7-1 0 0 0,-10 2-48 0 0,106-24 835 0 0,-81 16-489 0 0,1 1 0 0 0,-1 2 0 0 0,54-4 0 0 0,-63 11-384 0 0,-15-2-82 0 0,3 6-18 0 0,1 0-716 0 0</inkml:trace>
</inkml:ink>
</file>

<file path=ppt/ink/ink4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3.656"/>
    </inkml:context>
    <inkml:brush xml:id="br0">
      <inkml:brushProperty name="width" value="0.1" units="cm"/>
      <inkml:brushProperty name="height" value="0.1" units="cm"/>
      <inkml:brushProperty name="color" value="#004F8B"/>
    </inkml:brush>
  </inkml:definitions>
  <inkml:trace contextRef="#ctx0" brushRef="#br0">148 29 10591 0 0,'0'0'819'0'0,"-26"-29"8922"0"0,6 61-9432 0 0,2 0-1 0 0,1 1 1 0 0,-13 36-1 0 0,22-49-187 0 0,2 0 0 0 0,0 0 0 0 0,1 1 0 0 0,1 0-1 0 0,1 0 1 0 0,-1 39 0 0 0,4-57-104 0 0,0 1 1 0 0,0 0-1 0 0,0 0 1 0 0,0-1-1 0 0,1 1 0 0 0,0 0 1 0 0,0-1-1 0 0,0 1 0 0 0,0-1 1 0 0,0 1-1 0 0,1-1 0 0 0,0 1 1 0 0,-1-1-1 0 0,1 0 0 0 0,0 0 1 0 0,1 0-1 0 0,-1 0 0 0 0,1 0 1 0 0,-1 0-1 0 0,1-1 0 0 0,0 1 1 0 0,0-1-1 0 0,0 0 0 0 0,6 4 1 0 0,-2-4 33 0 0,1 1 0 0 0,0-1-1 0 0,0 0 1 0 0,0-1 0 0 0,1 0 0 0 0,-1 0 0 0 0,0-1 0 0 0,0 0 0 0 0,0 0 0 0 0,10-3-1 0 0,107-9 654 0 0,244-57-1 0 0,-350 62-2850 0 0</inkml:trace>
</inkml:ink>
</file>

<file path=ppt/ink/ink4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4.021"/>
    </inkml:context>
    <inkml:brush xml:id="br0">
      <inkml:brushProperty name="width" value="0.1" units="cm"/>
      <inkml:brushProperty name="height" value="0.1" units="cm"/>
      <inkml:brushProperty name="color" value="#004F8B"/>
    </inkml:brush>
  </inkml:definitions>
  <inkml:trace contextRef="#ctx0" brushRef="#br0">206 0 5063 0 0,'0'0'390'0'0,"-24"0"3920"0"0,21 0-3970 0 0,0 1 0 0 0,0-1 0 0 0,-1 1 0 0 0,1 0-1 0 0,0-1 1 0 0,0 2 0 0 0,0-1 0 0 0,0 0 0 0 0,0 1 0 0 0,0-1-1 0 0,0 1 1 0 0,0 0 0 0 0,1 0 0 0 0,-1 0 0 0 0,1 0 0 0 0,-1 0-1 0 0,1 0 1 0 0,0 1 0 0 0,0-1 0 0 0,0 1 0 0 0,0 0-1 0 0,-2 5 1 0 0,-4 8 156 0 0,0 0 0 0 0,2 1 0 0 0,-7 21-1 0 0,1-1 644 0 0,-7 18 130 0 0,-16 67 1 0 0,30-96-1085 0 0,0-1 0 0 0,2 1-1 0 0,1 0 1 0 0,1 0 0 0 0,2 31-1 0 0,1-46-161 0 0,0-1 1 0 0,-1-9-53 0 0,0-1 0 0 0,-1 1 0 0 0,1 0 0 0 0,-1 0 0 0 0,1 0 0 0 0,0-1 0 0 0,0 1 0 0 0,-1 0 0 0 0,1-1 0 0 0,0 1 0 0 0,0-1 0 0 0,0 1 0 0 0,0-1 0 0 0,0 1 0 0 0,0-1 0 0 0,-1 0 0 0 0,1 1 0 0 0,0-1 0 0 0,0 0 0 0 0,0 0 0 0 0,0 1 0 0 0,0-1 0 0 0,0 0 0 0 0,1 0 0 0 0,-1 0 0 0 0,0-1 0 0 0,1 1 0 0 0,27-4-2051 0 0,-11-3 664 0 0</inkml:trace>
</inkml:ink>
</file>

<file path=ppt/ink/ink4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4.422"/>
    </inkml:context>
    <inkml:brush xml:id="br0">
      <inkml:brushProperty name="width" value="0.1" units="cm"/>
      <inkml:brushProperty name="height" value="0.1" units="cm"/>
      <inkml:brushProperty name="color" value="#004F8B"/>
    </inkml:brush>
  </inkml:definitions>
  <inkml:trace contextRef="#ctx0" brushRef="#br0">34 11 12551 0 0,'-15'-7'1360'0'0,"-4"3"3671"0"0,33 14-3911 0 0,18 15-485 0 0,0 1 0 0 0,-2 1 0 0 0,-2 2 0 0 0,0 1 0 0 0,-2 1 0 0 0,-1 1 1 0 0,-2 2-1 0 0,26 46 0 0 0,-34-55-1305 0 0,-3-12-974 0 0,17-12-6485 0 0</inkml:trace>
</inkml:ink>
</file>

<file path=ppt/ink/ink4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4.779"/>
    </inkml:context>
    <inkml:brush xml:id="br0">
      <inkml:brushProperty name="width" value="0.1" units="cm"/>
      <inkml:brushProperty name="height" value="0.1" units="cm"/>
      <inkml:brushProperty name="color" value="#004F8B"/>
    </inkml:brush>
  </inkml:definitions>
  <inkml:trace contextRef="#ctx0" brushRef="#br0">415 27 10591 0 0,'-16'-27'8140'0'0,"13"27"-7825"0"0,0 1 0 0 0,0-1 0 0 0,0 1 0 0 0,0-1 0 0 0,1 1 0 0 0,-1 0 0 0 0,0 0 0 0 0,0 0 0 0 0,1 1 0 0 0,-1-1 0 0 0,1 1 0 0 0,-1-1 0 0 0,1 1-1 0 0,0 0 1 0 0,0 0 0 0 0,-4 3 0 0 0,-35 42-380 0 0,30-32 389 0 0,-39 47-232 0 0,8-10-470 0 0,-91 89-1 0 0,118-126-354 0 0,1 0-1 0 0,1 1 1 0 0,-18 29 0 0 0,31-37-2062 0 0</inkml:trace>
</inkml:ink>
</file>

<file path=ppt/ink/ink4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5.475"/>
    </inkml:context>
    <inkml:brush xml:id="br0">
      <inkml:brushProperty name="width" value="0.1" units="cm"/>
      <inkml:brushProperty name="height" value="0.1" units="cm"/>
      <inkml:brushProperty name="color" value="#004F8B"/>
    </inkml:brush>
  </inkml:definitions>
  <inkml:trace contextRef="#ctx0" brushRef="#br0">16 110 2759 0 0,'-3'-5'9607'0'0,"-10"-20"-5160"0"0,14 22-4241 0 0,0 1 1 0 0,1-1 0 0 0,-1 0-1 0 0,0 0 1 0 0,1 1 0 0 0,0-1-1 0 0,-1 0 1 0 0,1 1 0 0 0,0 0-1 0 0,0-1 1 0 0,0 1 0 0 0,1 0-1 0 0,-1 0 1 0 0,0 0 0 0 0,1 1-1 0 0,0-1 1 0 0,-1 0-1 0 0,1 1 1 0 0,0 0 0 0 0,0 0-1 0 0,5-2 1 0 0,68-18 1130 0 0,-74 20-1226 0 0,19-3 294 0 0,0 2-1 0 0,-1 0 1 0 0,27 0-1 0 0,-40 2-308 0 0,-1 0 0 0 0,1 1 0 0 0,0-1 0 0 0,-1 1-1 0 0,1 1 1 0 0,-1-1 0 0 0,1 1 0 0 0,-1 0 0 0 0,0 1 0 0 0,0-1 0 0 0,0 1 0 0 0,0 0-1 0 0,0 1 1 0 0,7 5 0 0 0,-12-7-92 0 0,0 0-1 0 0,1-1 1 0 0,-1 1-1 0 0,0 0 1 0 0,0 0-1 0 0,-1 0 1 0 0,1 0 0 0 0,0 0-1 0 0,0 0 1 0 0,-1 0-1 0 0,0 0 1 0 0,1 0-1 0 0,-1 0 1 0 0,0 0-1 0 0,0 0 1 0 0,0 0-1 0 0,0 0 1 0 0,0 0 0 0 0,0 0-1 0 0,-1 0 1 0 0,1 0-1 0 0,-1 0 1 0 0,1 0-1 0 0,-1 0 1 0 0,0 0-1 0 0,0 0 1 0 0,0 0-1 0 0,0 0 1 0 0,0 0 0 0 0,0-1-1 0 0,-1 1 1 0 0,1 0-1 0 0,0-1 1 0 0,-3 2-1 0 0,-7 9 38 0 0,0 0-1 0 0,-1-1 1 0 0,-17 13 0 0 0,17-15-32 0 0,-18 15-9 0 0,19-17 0 0 0,0 1 0 0 0,0 1 0 0 0,1 0 0 0 0,0 1 0 0 0,1-1 0 0 0,-8 13 0 0 0,16-22-1 0 0,1 1 1 0 0,-1 0-1 0 0,1 0 0 0 0,-1 0 1 0 0,1-1-1 0 0,0 1 0 0 0,0 0 0 0 0,-1 0 1 0 0,1 0-1 0 0,0 0 0 0 0,0 0 1 0 0,0 0-1 0 0,0 0 0 0 0,0 0 0 0 0,0 0 1 0 0,0 0-1 0 0,0-1 0 0 0,0 1 0 0 0,0 0 1 0 0,1 0-1 0 0,-1 0 0 0 0,0 0 1 0 0,1 0-1 0 0,-1 0 0 0 0,0-1 0 0 0,1 1 1 0 0,-1 0-1 0 0,1 0 0 0 0,0 0 1 0 0,-1-1-1 0 0,1 1 0 0 0,-1 0 0 0 0,1-1 1 0 0,1 2-1 0 0,23 11-41 0 0,-23-12 45 0 0,20 7-24 0 0,-1-1-1 0 0,34 7 1 0 0,-30-9 21 0 0,-1 1 0 0 0,29 12 1 0 0,-47-15-2 0 0,1 0 0 0 0,-1 0 0 0 0,0 1 0 0 0,1 0 0 0 0,-2 0 1 0 0,1 0-1 0 0,0 1 0 0 0,-1-1 0 0 0,0 2 0 0 0,0-1 0 0 0,0 0 0 0 0,4 8 0 0 0,-8-11-8 0 0,1 1 0 0 0,-1-1 0 0 0,0 1-1 0 0,1 0 1 0 0,-2-1 0 0 0,1 1-1 0 0,0 0 1 0 0,0 0 0 0 0,-1-1-1 0 0,1 1 1 0 0,-1 0 0 0 0,0 0 0 0 0,0 0-1 0 0,0 0 1 0 0,0 0 0 0 0,-1-1-1 0 0,1 1 1 0 0,-1 0 0 0 0,-1 4-1 0 0,0-1 5 0 0,-1-1-1 0 0,1 0 0 0 0,-1 0 1 0 0,-1 0-1 0 0,1-1 0 0 0,0 1 1 0 0,-1-1-1 0 0,0 0 0 0 0,-7 6 1 0 0,1-2 25 0 0,1-1 1 0 0,-2 0 0 0 0,1 0 0 0 0,-1-1-1 0 0,0-1 1 0 0,0 0 0 0 0,0 0 0 0 0,-23 5-1 0 0,3-6 74 0 0,0-2-1 0 0,-58-2 1 0 0,33-1-10456 0 0</inkml:trace>
</inkml:ink>
</file>

<file path=ppt/ink/ink4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6.336"/>
    </inkml:context>
    <inkml:brush xml:id="br0">
      <inkml:brushProperty name="width" value="0.1" units="cm"/>
      <inkml:brushProperty name="height" value="0.1" units="cm"/>
      <inkml:brushProperty name="color" value="#004F8B"/>
    </inkml:brush>
  </inkml:definitions>
  <inkml:trace contextRef="#ctx0" brushRef="#br0">0 36 3223 0 0,'1'-6'14663'0'0,"14"1"-13638"0"0,0 1 0 0 0,1 1 0 0 0,0 0 0 0 0,-1 1-1 0 0,23-1 1 0 0,86 6 943 0 0,-66-1-1428 0 0,89-9-99 0 0,-55 0-298 0 0,-90 7-213 0 0,0-1-1 0 0,0 1 0 0 0,-1 0 1 0 0,1 0-1 0 0,0 0 1 0 0,0 1-1 0 0,0-1 1 0 0,0 0-1 0 0,0 1 1 0 0,-1-1-1 0 0,1 1 1 0 0,3 1-1 0 0,0 9-3395 0 0</inkml:trace>
</inkml:ink>
</file>

<file path=ppt/ink/ink4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3:56.678"/>
    </inkml:context>
    <inkml:brush xml:id="br0">
      <inkml:brushProperty name="width" value="0.1" units="cm"/>
      <inkml:brushProperty name="height" value="0.1" units="cm"/>
      <inkml:brushProperty name="color" value="#004F8B"/>
    </inkml:brush>
  </inkml:definitions>
  <inkml:trace contextRef="#ctx0" brushRef="#br0">4 56 10591 0 0,'0'-1'46'0'0,"0"1"-1"0"0,-1 0 1 0 0,1 0 0 0 0,0-1-1 0 0,0 1 1 0 0,-1 0-1 0 0,1-1 1 0 0,0 1-1 0 0,0 0 1 0 0,0-1 0 0 0,-1 1-1 0 0,1 0 1 0 0,0-1-1 0 0,0 1 1 0 0,0 0-1 0 0,0-1 1 0 0,0 1 0 0 0,0 0-1 0 0,0-1 1 0 0,0 1-1 0 0,0 0 1 0 0,0-1-1 0 0,0 1 1 0 0,0-1 0 0 0,0 1-1 0 0,0 0 1 0 0,0-1-1 0 0,0 1 1 0 0,0 0-1 0 0,0-1 1 0 0,1 1-1 0 0,-1 0 1 0 0,0-1 0 0 0,0 1-1 0 0,0 0 1 0 0,1-1-1 0 0,-1 1 1 0 0,0 0-1 0 0,0 0 1 0 0,1-1 0 0 0,-1 1-1 0 0,0 0 1 0 0,0 0-1 0 0,1-1 1 0 0,0 1-1 0 0,25-11 3729 0 0,34 0 1908 0 0,-58 11-5654 0 0,314-15 4698 0 0,-222 14-5709 0 0,-70 1 20 0 0,13 0-5763 0 0,-11-2-1124 0 0</inkml:trace>
</inkml:ink>
</file>

<file path=ppt/ink/ink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7.850"/>
    </inkml:context>
    <inkml:brush xml:id="br0">
      <inkml:brushProperty name="width" value="0.1" units="cm"/>
      <inkml:brushProperty name="height" value="0.1" units="cm"/>
      <inkml:brushProperty name="color" value="#004F8B"/>
    </inkml:brush>
  </inkml:definitions>
  <inkml:trace contextRef="#ctx0" brushRef="#br0">0 0 6447 0 0,'31'3'686'0'0,"-9"-2"-234"0"0,-1 1 0 0 0,1 0 0 0 0,-1 2 0 0 0,1 1 0 0 0,-1 0 1 0 0,24 11-1 0 0,-32-11-156 0 0,0 1-1 0 0,-1 1 1 0 0,0 1 0 0 0,0 0 0 0 0,0 0-1 0 0,-1 1 1 0 0,0 0 0 0 0,-1 1 0 0 0,0 0 0 0 0,13 17-1 0 0,24 37 307 0 0,-20-24-426 0 0,2-1-1 0 0,2-2 1 0 0,60 57-1 0 0,218 149-95 0 0,-247-194-59 0 0,2-3 0 0 0,2-2 0 0 0,114 55 0 0 0,228 73 543 0 0,75 30-65 0 0,-442-186-491 0 0,343 112 61 0 0,-170-83-6 0 0,1-8 0 0 0,320 11 1 0 0,-405-42-59 0 0,252 5 64 0 0,-213-11-69 0 0,166-5 54 0 0,-175 0-43 0 0,169-12-1 0 0,239-21 161 0 0,-342 19-139 0 0,161-17 10 0 0,189-47 22 0 0,-396 56-64 0 0,383-37 0 0 0,-504 63 0 0 0,-1 1 0 0 0,0 3 0 0 0,0 3 0 0 0,-1 2 0 0 0,1 3 0 0 0,-2 2 0 0 0,88 33 0 0 0,37 47 0 0 0,-140-68 0 0 0,2-2 0 0 0,0-2 0 0 0,89 29 0 0 0,-95-40-24 0 0,0-1-1 0 0,1-2 1 0 0,0-2-1 0 0,51 0 1 0 0,-56-6-78 0 0</inkml:trace>
</inkml:ink>
</file>

<file path=ppt/ink/ink4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04.426"/>
    </inkml:context>
    <inkml:brush xml:id="br0">
      <inkml:brushProperty name="width" value="0.1" units="cm"/>
      <inkml:brushProperty name="height" value="0.1" units="cm"/>
      <inkml:brushProperty name="color" value="#004F8B"/>
    </inkml:brush>
  </inkml:definitions>
  <inkml:trace contextRef="#ctx0" brushRef="#br0">33 13 5063 0 0,'0'0'390'0'0,"-24"-7"8749"0"0,16 3-7821 0 0,43 15 6301 0 0,24-6-4852 0 0,82-4-3012 0 0,-94-2 1084 0 0,284-16-442 0 0,-323 18-397 0 0,-4 3 11 0 0,-3-2-8 0 0,-1 1 1 0 0,1-1-1 0 0,-1 0 1 0 0,0 1 0 0 0,0-1-1 0 0,0 0 1 0 0,-1 1-1 0 0,1-1 1 0 0,0 0-1 0 0,-1 1 1 0 0,1-1-1 0 0,-1 0 1 0 0,0 0 0 0 0,-1 4-1 0 0,-99 159 67 0 0,64-108-33 0 0,-31 62 0 0 0,-55 87-37 0 0,81-143 0 0 0,34-48 0 0 0,0 0 0 0 0,1 1 0 0 0,0 0 0 0 0,2 0 0 0 0,-5 17 0 0 0,6-18 0 0 0,48-38-4171 0 0,-34 19 2545 0 0,0-1-49 0 0</inkml:trace>
</inkml:ink>
</file>

<file path=ppt/ink/ink4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04.771"/>
    </inkml:context>
    <inkml:brush xml:id="br0">
      <inkml:brushProperty name="width" value="0.1" units="cm"/>
      <inkml:brushProperty name="height" value="0.1" units="cm"/>
      <inkml:brushProperty name="color" value="#004F8B"/>
    </inkml:brush>
  </inkml:definitions>
  <inkml:trace contextRef="#ctx0" brushRef="#br0">22 70 8751 0 0,'-21'-6'11619'0'0,"54"8"-9853"0"0,-1-2 0 0 0,53-7-1 0 0,-18 1-685 0 0,-11 0-446 0 0,68-17 0 0 0,1 1-2465 0 0,-101 21-977 0 0,-8 0-3922 0 0</inkml:trace>
</inkml:ink>
</file>

<file path=ppt/ink/ink4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05.504"/>
    </inkml:context>
    <inkml:brush xml:id="br0">
      <inkml:brushProperty name="width" value="0.1" units="cm"/>
      <inkml:brushProperty name="height" value="0.1" units="cm"/>
      <inkml:brushProperty name="color" value="#004F8B"/>
    </inkml:brush>
  </inkml:definitions>
  <inkml:trace contextRef="#ctx0" brushRef="#br0">7 154 5063 0 0,'0'0'743'0'0,"7"-39"6212"0"0,-7 35-6608 0 0,1-1 1 0 0,0 1-1 0 0,0 0 1 0 0,1-1-1 0 0,-1 1 1 0 0,1 0-1 0 0,0 0 1 0 0,0 0-1 0 0,0 1 1 0 0,1-1-1 0 0,-1 0 0 0 0,1 1 1 0 0,0 0-1 0 0,0-1 1 0 0,0 1-1 0 0,0 0 1 0 0,1 0-1 0 0,-1 1 1 0 0,1-1-1 0 0,0 1 1 0 0,0 0-1 0 0,0 0 1 0 0,0 0-1 0 0,6-2 1 0 0,4-2 145 0 0,0 1 0 0 0,1 1 0 0 0,-1 0 1 0 0,1 0-1 0 0,26-1 0 0 0,-35 4-403 0 0,0 0 0 0 0,-1 1 0 0 0,1 0 0 0 0,0 0 1 0 0,-1 1-1 0 0,1 0 0 0 0,0 0 0 0 0,-1 0 0 0 0,1 0 0 0 0,-1 1 0 0 0,0 0 0 0 0,1 0 0 0 0,5 4 0 0 0,-9-4-78 0 0,1 0 0 0 0,-1 1 1 0 0,1 0-1 0 0,-1-1 0 0 0,0 1 0 0 0,0 0 0 0 0,0 0 0 0 0,0 0 0 0 0,-1 0 0 0 0,1 0 0 0 0,-1 1 0 0 0,0-1 0 0 0,0 0 0 0 0,0 1 0 0 0,0-1 0 0 0,-1 1 0 0 0,0-1 0 0 0,1 1 1 0 0,-1-1-1 0 0,0 1 0 0 0,0-1 0 0 0,-2 6 0 0 0,0 8-6 0 0,0 0 0 0 0,-2 0 0 0 0,0 0 1 0 0,-1 0-1 0 0,0-1 0 0 0,-2 0 0 0 0,0 0 1 0 0,0-1-1 0 0,-14 20 0 0 0,-11 12-317 0 0,-58 64 1 0 0,52-68-33 0 0,-37 58-1 0 0,74-100 341 0 0,0 0-1 0 0,0 0 0 0 0,0 1 0 0 0,0-1 0 0 0,1 0 0 0 0,-1 1 0 0 0,0-1 0 0 0,1 1 0 0 0,-1-1 0 0 0,1 1 0 0 0,-1-1 0 0 0,1 1 0 0 0,0-1 0 0 0,0 1 0 0 0,-1 0 0 0 0,1-1 0 0 0,0 1 0 0 0,1-1 0 0 0,-1 1 0 0 0,0-1 0 0 0,0 1 0 0 0,1-1 0 0 0,0 3 1 0 0,0-3 1 0 0,0 1 0 0 0,0-1 0 0 0,0 0 1 0 0,1 0-1 0 0,-1 0 0 0 0,1 0 1 0 0,-1 0-1 0 0,1 0 0 0 0,-1 0 0 0 0,1 0 1 0 0,-1-1-1 0 0,1 1 0 0 0,0-1 1 0 0,-1 1-1 0 0,1-1 0 0 0,0 1 1 0 0,2-1-1 0 0,12 1 67 0 0,0-1 0 0 0,0 0 0 0 0,26-4 1 0 0,-30 3 45 0 0,6-1 9 0 0,283-17 497 0 0,-254 26-3241 0 0,-29-4-2803 0 0</inkml:trace>
</inkml:ink>
</file>

<file path=ppt/ink/ink4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06.197"/>
    </inkml:context>
    <inkml:brush xml:id="br0">
      <inkml:brushProperty name="width" value="0.1" units="cm"/>
      <inkml:brushProperty name="height" value="0.1" units="cm"/>
      <inkml:brushProperty name="color" value="#004F8B"/>
    </inkml:brush>
  </inkml:definitions>
  <inkml:trace contextRef="#ctx0" brushRef="#br0">0 32 5983 0 0,'0'0'542'0'0,"17"-14"3408"0"0,-10 11-3149 0 0,-1 0 0 0 0,1 1 0 0 0,0 0 0 0 0,0 0 0 0 0,0 0-1 0 0,9 0 1 0 0,82 1 1422 0 0,-54 2-1072 0 0,664 8 5385 0 0,-446-9-5770 0 0,766 7 183 0 0,-984-7-909 0 0,51 4-84 0 0,-93-4-247 0 0,-2 1 166 0 0,-1 1 0 0 0,0-1-1 0 0,0 1 1 0 0,0-1 0 0 0,0 1 0 0 0,0-1 0 0 0,0 0-1 0 0,-1 1 1 0 0,1-1 0 0 0,0 0 0 0 0,-1 0 0 0 0,1 0-1 0 0,-1 0 1 0 0,1 0 0 0 0,-1 0 0 0 0,1-1-1 0 0,-1 1 1 0 0,0 0 0 0 0,1-1 0 0 0,-1 0 0 0 0,0 1-1 0 0,-1-1 1 0 0,-18 4-1815 0 0</inkml:trace>
</inkml:ink>
</file>

<file path=ppt/ink/ink4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07.182"/>
    </inkml:context>
    <inkml:brush xml:id="br0">
      <inkml:brushProperty name="width" value="0.1" units="cm"/>
      <inkml:brushProperty name="height" value="0.1" units="cm"/>
      <inkml:brushProperty name="color" value="#004F8B"/>
    </inkml:brush>
  </inkml:definitions>
  <inkml:trace contextRef="#ctx0" brushRef="#br0">111 11 8751 0 0,'0'0'794'0'0,"-7"-10"-329"0"0,0 54 5526 0 0,-2 199-1591 0 0,-3 24-4258 0 0,-17-16-134 0 0,-16 216 26 0 0,43-399-29 0 0,3 0-1 0 0,3 0 1 0 0,4 0-1 0 0,29 126 0 0 0,-34-183 52 0 0,0 1-1 0 0,1 0 1 0 0,1-1-1 0 0,0 0 1 0 0,0 0 0 0 0,1 0-1 0 0,0-1 1 0 0,1 0-1 0 0,11 12 1 0 0,-13-17-17 0 0,0 0 0 0 0,1-1 0 0 0,-1 1 0 0 0,1-1 0 0 0,0-1 0 0 0,0 1 0 0 0,1-1 0 0 0,-1 0 0 0 0,1 0 0 0 0,-1-1 0 0 0,1 0 0 0 0,0 0 0 0 0,0-1 0 0 0,0 0 0 0 0,0 0 0 0 0,0 0 0 0 0,9-1-1 0 0,20-3 341 0 0,-1-1 0 0 0,1-1-1 0 0,-1-3 1 0 0,55-18 0 0 0,44-9-27 0 0,413-39-125 0 0,7 38-291 0 0,-116 9-34 0 0,-315 17 80 0 0,471-14-92 0 0,-583 23 2296 0 0,-11 1-2126 0 0,6-16 1054 0 0,-19-27-765 0 0,-19-43-1 0 0,-5-13-317 0 0,-191-843 108 0 0,218 889-66 0 0,2 1 1 0 0,-1-71 0 0 0,8 100-62 0 0,2 0 0 0 0,1 0 0 0 0,1 0 0 0 0,1 1 0 0 0,0-1 0 0 0,2 1 0 0 0,16-41 0 0 0,-11 45-23 0 0,-10 17-47 0 0,3 15-1733 0 0,0 0 851 0 0</inkml:trace>
</inkml:ink>
</file>

<file path=ppt/ink/ink4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3.607"/>
    </inkml:context>
    <inkml:brush xml:id="br0">
      <inkml:brushProperty name="width" value="0.05" units="cm"/>
      <inkml:brushProperty name="height" value="0.05" units="cm"/>
      <inkml:brushProperty name="color" value="#008C3A"/>
    </inkml:brush>
  </inkml:definitions>
  <inkml:trace contextRef="#ctx0" brushRef="#br0">1 21 8719 0 0,'0'0'399'0'0,"4"1"-4"0"0,16 4 6257 0 0,-25-15-4017 0 0,-3-6-195 0 0,12 32-1401 0 0,1 6-709 0 0,-1 0 0 0 0,0 0 0 0 0,-2 0 0 0 0,0 29 0 0 0,2 17-113 0 0,4-41-118 0 0,-7-26-163 0 0,-1-1 0 0 0,1 1 1 0 0,0-1-1 0 0,-1 1 0 0 0,1-1 1 0 0,0 1-1 0 0,-1-1 0 0 0,1 1 1 0 0,0-1-1 0 0,0 1 0 0 0,-1-1 1 0 0,1 0-1 0 0,0 0 0 0 0,0 1 1 0 0,0-1-1 0 0,0 0 0 0 0,-1 0 1 0 0,1 0-1 0 0,0 0 0 0 0,0 0 1 0 0,0 0-1 0 0,0 0 0 0 0,-1 0 1 0 0,1 0-1 0 0,0 0 0 0 0,0 0 1 0 0,0-1-1 0 0,0 1 0 0 0,-1 0 1 0 0,1-1-1 0 0,1 0 0 0 0,5-2-1720 0 0</inkml:trace>
</inkml:ink>
</file>

<file path=ppt/ink/ink4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5.563"/>
    </inkml:context>
    <inkml:brush xml:id="br0">
      <inkml:brushProperty name="width" value="0.05" units="cm"/>
      <inkml:brushProperty name="height" value="0.05" units="cm"/>
      <inkml:brushProperty name="color" value="#008C3A"/>
    </inkml:brush>
  </inkml:definitions>
  <inkml:trace contextRef="#ctx0" brushRef="#br0">429 125 8207 0 0,'-14'-13'374'0'0,"11"11"874"0"0,4-6 3222 0 0,2-25-2682 0 0,-4 29-1735 0 0,0 1 0 0 0,1 0 0 0 0,-1 0 0 0 0,0-1-1 0 0,-1 1 1 0 0,1 0 0 0 0,-1 0 0 0 0,1 0 0 0 0,-1 0-1 0 0,0 1 1 0 0,0-1 0 0 0,0 0 0 0 0,0 1 0 0 0,-1-1-1 0 0,1 1 1 0 0,-1 0 0 0 0,1 0 0 0 0,-1 0 0 0 0,-4-3-1 0 0,2 3 118 0 0,0 0 0 0 0,0 1 0 0 0,0-1 0 0 0,0 1 0 0 0,0 0-1 0 0,0 1 1 0 0,0-1 0 0 0,0 1 0 0 0,-1 0 0 0 0,1 0-1 0 0,-8 2 1 0 0,0 0 118 0 0,1 0-1 0 0,0 2 0 0 0,0-1 1 0 0,1 2-1 0 0,-1-1 1 0 0,1 2-1 0 0,0-1 0 0 0,0 1 1 0 0,-19 16-1 0 0,13-7-297 0 0,2 1 1 0 0,0 1-1 0 0,0 1 0 0 0,2 0 0 0 0,0 1 0 0 0,1 0 1 0 0,1 1-1 0 0,1 0 0 0 0,1 1 0 0 0,0 0 0 0 0,2 0 0 0 0,1 1 1 0 0,-6 32-1 0 0,9-40 3 0 0,1 0 1 0 0,1 0-1 0 0,0 0 0 0 0,1 1 0 0 0,0-1 1 0 0,1 0-1 0 0,1 0 0 0 0,0 0 1 0 0,1 0-1 0 0,1 0 0 0 0,0 0 1 0 0,0-1-1 0 0,2 0 0 0 0,0 0 1 0 0,0 0-1 0 0,1 0 0 0 0,0-1 1 0 0,1 0-1 0 0,1-1 0 0 0,0 0 1 0 0,0 0-1 0 0,15 12 0 0 0,-12-14 12 0 0,1-1 0 0 0,-1 0 0 0 0,1-1 0 0 0,1-1 0 0 0,-1 0 0 0 0,1 0 0 0 0,0-2-1 0 0,0 1 1 0 0,1-2 0 0 0,-1 0 0 0 0,1-1 0 0 0,0 0 0 0 0,0-1 0 0 0,24-1 0 0 0,-13-2 72 0 0,-1-1 0 0 0,1-1 1 0 0,-1 0-1 0 0,0-3 0 0 0,0 0 1 0 0,-1-1-1 0 0,39-18 0 0 0,-55 21-36 0 0,1 1 0 0 0,-1-2 0 0 0,0 1 0 0 0,0-1-1 0 0,0 0 1 0 0,-1 0 0 0 0,0-1 0 0 0,0 0 0 0 0,-1 0-1 0 0,0-1 1 0 0,0 0 0 0 0,0 0 0 0 0,-1 0-1 0 0,-1-1 1 0 0,1 1 0 0 0,-2-1 0 0 0,1 0 0 0 0,-1 0-1 0 0,0-1 1 0 0,-1 1 0 0 0,2-14 0 0 0,-3 8 93 0 0,0-1 0 0 0,-2 0 0 0 0,1 1 0 0 0,-2-1-1 0 0,0 1 1 0 0,-1-1 0 0 0,-1 1 0 0 0,0 0 0 0 0,-1 0 0 0 0,0 1 0 0 0,-1-1 0 0 0,-14-21 0 0 0,11 20-31 0 0,0 1-1 0 0,-2 0 1 0 0,1 1-1 0 0,-2 0 1 0 0,0 0 0 0 0,-1 1-1 0 0,0 1 1 0 0,-1 0-1 0 0,0 1 1 0 0,-1 1-1 0 0,0 0 1 0 0,-1 1 0 0 0,-29-13-1 0 0,-3 15-1591 0 0,38 6 54 0 0</inkml:trace>
</inkml:ink>
</file>

<file path=ppt/ink/ink4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7.245"/>
    </inkml:context>
    <inkml:brush xml:id="br0">
      <inkml:brushProperty name="width" value="0.05" units="cm"/>
      <inkml:brushProperty name="height" value="0.05" units="cm"/>
      <inkml:brushProperty name="color" value="#008C3A"/>
    </inkml:brush>
  </inkml:definitions>
  <inkml:trace contextRef="#ctx0" brushRef="#br0">8 119 2759 0 0,'0'0'13399'0'0,"20"-45"-11139"0"0,-19 39-2076 0 0,0 0 1 0 0,1 1-1 0 0,0-1 0 0 0,0 1 1 0 0,0 0-1 0 0,5-7 0 0 0,-6 10-102 0 0,0 0-1 0 0,0 0 0 0 0,1 0 1 0 0,-1 0-1 0 0,1 0 1 0 0,0 1-1 0 0,-1-1 0 0 0,1 1 1 0 0,0-1-1 0 0,0 1 1 0 0,0 0-1 0 0,0-1 0 0 0,0 1 1 0 0,0 0-1 0 0,0 0 1 0 0,0 1-1 0 0,1-1 0 0 0,-1 0 1 0 0,0 1-1 0 0,1-1 1 0 0,-1 1-1 0 0,3 0 1 0 0,-4 0-80 0 0,0 0 1 0 0,0 0-1 0 0,1 0 1 0 0,-1 1 0 0 0,0-1-1 0 0,0 1 1 0 0,0-1-1 0 0,1 1 1 0 0,-1-1 0 0 0,0 1-1 0 0,0-1 1 0 0,0 1 0 0 0,0 0-1 0 0,0 0 1 0 0,0 0-1 0 0,0 0 1 0 0,0-1 0 0 0,-1 1-1 0 0,1 0 1 0 0,0 1 0 0 0,0-1-1 0 0,-1 0 1 0 0,1 0-1 0 0,-1 0 1 0 0,1 0 0 0 0,-1 0-1 0 0,1 1 1 0 0,-1-1-1 0 0,0 0 1 0 0,1 2 0 0 0,0 30-10 0 0,-4-20-47 0 0,-1 1-1 0 0,-1-1 0 0 0,0-1 1 0 0,-1 1-1 0 0,0-1 0 0 0,-1 0 1 0 0,0 0-1 0 0,-1-1 0 0 0,0 0 1 0 0,-1-1-1 0 0,0 1 0 0 0,-1-2 1 0 0,-21 18-1 0 0,30-27 108 0 0,46-8 91 0 0,-36 7-62 0 0,1-1-18 0 0,-1 0-1 0 0,1 0 1 0 0,0 1-1 0 0,0 1 1 0 0,0 0-1 0 0,13 1 0 0 0,-10 2-52 0 0,0 1 0 0 0,0 0-1 0 0,0 1 1 0 0,0 1-1 0 0,-1 0 1 0 0,21 13-1 0 0,-32-18-84 0 0,5 0-2104 0 0</inkml:trace>
</inkml:ink>
</file>

<file path=ppt/ink/ink4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7.838"/>
    </inkml:context>
    <inkml:brush xml:id="br0">
      <inkml:brushProperty name="width" value="0.05" units="cm"/>
      <inkml:brushProperty name="height" value="0.05" units="cm"/>
      <inkml:brushProperty name="color" value="#008C3A"/>
    </inkml:brush>
  </inkml:definitions>
  <inkml:trace contextRef="#ctx0" brushRef="#br0">509 58 10247 0 0,'0'0'927'0'0,"-33"-19"180"0"0,20 13 363 0 0,1-1-197 0 0,0 1 0 0 0,-1 1 0 0 0,-19-6 0 0 0,26 10-1156 0 0,0 0-1 0 0,0 0 1 0 0,0 1 0 0 0,1 0 0 0 0,-1 0 0 0 0,0 0 0 0 0,0 1-1 0 0,0 0 1 0 0,0 0 0 0 0,1 0 0 0 0,-9 3 0 0 0,-7 4-69 0 0,0 0 1 0 0,1 2-1 0 0,0 0 1 0 0,0 1 0 0 0,1 1-1 0 0,0 1 1 0 0,1 0 0 0 0,1 2-1 0 0,0 0 1 0 0,-17 20 0 0 0,23-23-3 0 0,2 1 1 0 0,0 0 0 0 0,0 1 0 0 0,1 0-1 0 0,1 0 1 0 0,0 1 0 0 0,1 0-1 0 0,1 0 1 0 0,0 1 0 0 0,1-1 0 0 0,0 1-1 0 0,2 0 1 0 0,0 0 0 0 0,0 0-1 0 0,2 21 1 0 0,1-15-13 0 0,2 0-1 0 0,0 0 0 0 0,1 0 1 0 0,1 0-1 0 0,1-1 0 0 0,1 0 1 0 0,1 0-1 0 0,0-1 1 0 0,2 0-1 0 0,0 0 0 0 0,2-1 1 0 0,0-1-1 0 0,19 23 1 0 0,-20-28 18 0 0,0-2 1 0 0,0 0-1 0 0,2 0 1 0 0,-1-1-1 0 0,1-1 1 0 0,0 0-1 0 0,1 0 1 0 0,0-2 0 0 0,1 1-1 0 0,-1-2 1 0 0,1 0-1 0 0,1-1 1 0 0,-1-1-1 0 0,1 0 1 0 0,-1-1 0 0 0,1 0-1 0 0,0-1 1 0 0,0-1-1 0 0,22-2 1 0 0,-23 1 55 0 0,1-2 0 0 0,-1 0 1 0 0,0 0-1 0 0,-1-1 0 0 0,1-1 1 0 0,0-1-1 0 0,-1 0 0 0 0,0-1 1 0 0,0 0-1 0 0,-1-1 0 0 0,0-1 1 0 0,0 0-1 0 0,0 0 0 0 0,-1-2 1 0 0,-1 1-1 0 0,0-1 0 0 0,0-1 1 0 0,-1 0-1 0 0,0-1 0 0 0,0 0 1 0 0,-2 0-1 0 0,0-1 0 0 0,0 0 1 0 0,-1-1-1 0 0,0 1 0 0 0,-2-1 0 0 0,1-1 1 0 0,-2 1-1 0 0,0-1 0 0 0,0 1 1 0 0,-2-1-1 0 0,2-18 0 0 0,-3 4 47 0 0,0 0 0 0 0,-2 0 0 0 0,-1 0-1 0 0,-2 0 1 0 0,-12-52 0 0 0,12 67-123 0 0,0 0 0 0 0,0 1 0 0 0,-1 0 0 0 0,-1 0 0 0 0,0 0 1 0 0,-1 1-1 0 0,0 0 0 0 0,-1 0 0 0 0,-1 0 0 0 0,0 1 0 0 0,0 1 1 0 0,-1-1-1 0 0,0 2 0 0 0,-12-10 0 0 0,14 14-209 0 0,0 1 1 0 0,-1-1-1 0 0,1 1 1 0 0,-17-4-1 0 0,-2 1-8036 0 0,17 6 61 0 0</inkml:trace>
</inkml:ink>
</file>

<file path=ppt/ink/ink4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9.362"/>
    </inkml:context>
    <inkml:brush xml:id="br0">
      <inkml:brushProperty name="width" value="0.05" units="cm"/>
      <inkml:brushProperty name="height" value="0.05" units="cm"/>
      <inkml:brushProperty name="color" value="#008C3A"/>
    </inkml:brush>
  </inkml:definitions>
  <inkml:trace contextRef="#ctx0" brushRef="#br0">40 65 1839 0 0,'0'0'16895'0'0,"-1"-4"-16334"0"0,2 2-408 0 0,-1-1 0 0 0,1 0 0 0 0,0 1 0 0 0,0-1 0 0 0,0 1-1 0 0,0 0 1 0 0,0-1 0 0 0,1 1 0 0 0,-1 0 0 0 0,1 0 0 0 0,-1 0 0 0 0,1 0 0 0 0,0 0 0 0 0,0 0-1 0 0,0 0 1 0 0,0 0 0 0 0,0 1 0 0 0,0-1 0 0 0,0 1 0 0 0,1 0 0 0 0,-1 0 0 0 0,0-1-1 0 0,1 1 1 0 0,3 0 0 0 0,-1-2-128 0 0,0 1 1 0 0,0 0-1 0 0,1 1 0 0 0,-1 0 0 0 0,0-1 0 0 0,1 2 1 0 0,-1-1-1 0 0,0 1 0 0 0,1-1 0 0 0,-1 1 0 0 0,1 1 1 0 0,-1-1-1 0 0,1 1 0 0 0,7 2 0 0 0,-12-2-19 0 0,1-1 1 0 0,-1 1-1 0 0,1 0 0 0 0,-1 0 0 0 0,1-1 1 0 0,-1 1-1 0 0,0 0 0 0 0,0 0 1 0 0,1 0-1 0 0,-1 1 0 0 0,0-1 0 0 0,0 0 1 0 0,0 0-1 0 0,0 1 0 0 0,0-1 0 0 0,0 0 1 0 0,-1 1-1 0 0,1-1 0 0 0,0 1 1 0 0,-1-1-1 0 0,1 1 0 0 0,-1-1 0 0 0,1 1 1 0 0,-1 0-1 0 0,0-1 0 0 0,0 1 0 0 0,0-1 1 0 0,0 1-1 0 0,0 0 0 0 0,0-1 1 0 0,0 1-1 0 0,0-1 0 0 0,-1 1 0 0 0,1 0 1 0 0,-1-1-1 0 0,0 2 0 0 0,-1 5 33 0 0,-1-1-1 0 0,0 0 1 0 0,0 0 0 0 0,-1 0-1 0 0,-4 7 1 0 0,-15 12-80 0 0,19-22 31 0 0,0 0 1 0 0,0 1-1 0 0,0-1 0 0 0,0 1 0 0 0,1 0 0 0 0,-1 0 0 0 0,1 1 0 0 0,1-1 0 0 0,-1 0 0 0 0,1 1 0 0 0,-3 8 0 0 0,5-12 6 0 0,0 0 0 0 0,1 0 1 0 0,-1 0-1 0 0,0 0 0 0 0,1 0 0 0 0,-1 0 0 0 0,1 0 0 0 0,0 0 0 0 0,0-1 1 0 0,-1 1-1 0 0,1 0 0 0 0,0 0 0 0 0,1 0 0 0 0,-1-1 0 0 0,0 1 0 0 0,0-1 1 0 0,1 1-1 0 0,-1-1 0 0 0,1 1 0 0 0,-1-1 0 0 0,1 0 0 0 0,0 0 0 0 0,2 2 1 0 0,53 28-141 0 0,-34-20 116 0 0,-19-9 27 0 0,-1 0 0 0 0,0 0 0 0 0,1 0 0 0 0,-1 1 0 0 0,0-1 0 0 0,0 1 0 0 0,0 0 0 0 0,-1 0 0 0 0,1 0 0 0 0,-1 0 0 0 0,1 0 0 0 0,-1 0-1 0 0,0 1 1 0 0,0-1 0 0 0,-1 1 0 0 0,1-1 0 0 0,1 6 0 0 0,-3-6 10 0 0,0 0-1 0 0,0-1 0 0 0,0 1 1 0 0,0-1-1 0 0,-1 1 1 0 0,1 0-1 0 0,-1-1 0 0 0,1 1 1 0 0,-1-1-1 0 0,0 1 1 0 0,0-1-1 0 0,0 0 0 0 0,0 1 1 0 0,-1-1-1 0 0,1 0 0 0 0,-1 0 1 0 0,1 0-1 0 0,-1 0 1 0 0,0 0-1 0 0,0 0 0 0 0,0 0 1 0 0,0-1-1 0 0,0 1 1 0 0,0-1-1 0 0,0 1 0 0 0,0-1 1 0 0,-5 2-1 0 0,-2 1 88 0 0,-1 0 0 0 0,1 0 0 0 0,-1 0 0 0 0,0-2 0 0 0,0 1 0 0 0,0-1 0 0 0,0-1 0 0 0,-1 0 0 0 0,1 0 0 0 0,0-1 0 0 0,-1 0 0 0 0,1-1 0 0 0,0 0 0 0 0,0 0 0 0 0,-1-2 0 0 0,1 1 0 0 0,1-1 0 0 0,-1 0 0 0 0,0-1 0 0 0,-10-6 0 0 0,19 10-283 0 0,6-7-3835 0 0,0 0 2031 0 0</inkml:trace>
</inkml:ink>
</file>

<file path=ppt/ink/ink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39.697"/>
    </inkml:context>
    <inkml:brush xml:id="br0">
      <inkml:brushProperty name="width" value="0.1" units="cm"/>
      <inkml:brushProperty name="height" value="0.1" units="cm"/>
      <inkml:brushProperty name="color" value="#004F8B"/>
    </inkml:brush>
  </inkml:definitions>
  <inkml:trace contextRef="#ctx0" brushRef="#br0">237 0 11519 0 0,'0'17'1191'0'0,"-32"802"954"0"0,5-263-1995 0 0,-11 199 2175 0 0,33-566-1591 0 0,-18 424 345 0 0,-39-2-681 0 0,32-253 759 0 0,30-357-1152 0 0,-10 108 964 0 0,5-61-208 0 0,1 95 0 0 0,5-129-658 0 0,0 0 0 0 0,1 0 0 0 0,1 0 0 0 0,0 0 0 0 0,0-1 1 0 0,2 1-1 0 0,0-1 0 0 0,0 0 0 0 0,1 0 0 0 0,1-1 0 0 0,9 14 0 0 0,-14-23-122 0 0,1 0 1 0 0,-1 0-1 0 0,0-1 0 0 0,1 1 0 0 0,-1-1 0 0 0,1 0 1 0 0,0 0-1 0 0,-1 0 0 0 0,1 0 0 0 0,0 0 0 0 0,0 0 1 0 0,1-1-1 0 0,-1 0 0 0 0,0 1 0 0 0,0-1 0 0 0,7 1 1 0 0,18-7-2551 0 0,-19 1 1105 0 0</inkml:trace>
</inkml:ink>
</file>

<file path=ppt/ink/ink4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29.884"/>
    </inkml:context>
    <inkml:brush xml:id="br0">
      <inkml:brushProperty name="width" value="0.05" units="cm"/>
      <inkml:brushProperty name="height" value="0.05" units="cm"/>
      <inkml:brushProperty name="color" value="#008C3A"/>
    </inkml:brush>
  </inkml:definitions>
  <inkml:trace contextRef="#ctx0" brushRef="#br0">458 47 2759 0 0,'-27'-28'1747'0'0,"24"26"-1060"0"0,0 0 0 0 0,0 0 0 0 0,0 0 1 0 0,0 0-1 0 0,-1 1 0 0 0,1-1 0 0 0,-1 1 1 0 0,1 0-1 0 0,-1 0 0 0 0,-5-1 0 0 0,4 1 16 0 0,1 1 0 0 0,0 0-1 0 0,-1 0 1 0 0,1 1 0 0 0,-1-1-1 0 0,1 1 1 0 0,0 0 0 0 0,-8 3-1 0 0,-22 11-1152 0 0,13-2 588 0 0,1 0 0 0 0,0 1-1 0 0,1 1 1 0 0,0 1 0 0 0,2 0-1 0 0,0 1 1 0 0,1 1 0 0 0,0 1-1 0 0,2 0 1 0 0,0 1 0 0 0,1 1-1 0 0,1 0 1 0 0,1 1 0 0 0,-12 33 0 0 0,11-22 97 0 0,1 0 1 0 0,2 1 0 0 0,1 0 0 0 0,2 1-1 0 0,2 0 1 0 0,-1 37 0 0 0,5-57-208 0 0,1-1 0 0 0,0 1 1 0 0,1 0-1 0 0,1-1 0 0 0,0 1 1 0 0,1-1-1 0 0,0 0 0 0 0,2 0 1 0 0,-1 0-1 0 0,2-1 0 0 0,-1 0 1 0 0,2 0-1 0 0,0-1 0 0 0,1 0 1 0 0,0 0-1 0 0,0-1 0 0 0,12 11 0 0 0,-7-11-2 0 0,-1 0-1 0 0,1-1 1 0 0,0-1-1 0 0,1 0 1 0 0,0-1-1 0 0,1-1 1 0 0,0-1-1 0 0,0 0 1 0 0,0 0-1 0 0,1-2 1 0 0,-1 0-1 0 0,1-1 0 0 0,0-1 1 0 0,0 0-1 0 0,0-1 1 0 0,1-1-1 0 0,-1-1 1 0 0,0-1-1 0 0,0 0 1 0 0,0-1-1 0 0,-1 0 1 0 0,24-9-1 0 0,-26 7 58 0 0,0 0 0 0 0,0 0 0 0 0,-1-2 0 0 0,0 1 0 0 0,0-2-1 0 0,0 0 1 0 0,-1 0 0 0 0,0-1 0 0 0,-1-1 0 0 0,0 0 0 0 0,-1 0 0 0 0,1-1 0 0 0,-2-1 0 0 0,0 1 0 0 0,0-1 0 0 0,-1-1-1 0 0,-1 0 1 0 0,0 0 0 0 0,-1 0 0 0 0,0-1 0 0 0,-1 0 0 0 0,-1 0 0 0 0,0 0 0 0 0,0-1 0 0 0,-2 0 0 0 0,2-15-1 0 0,-4 2 108 0 0,-1 1 0 0 0,-1-1 0 0 0,-1 1 0 0 0,-1 0 0 0 0,-8-27 0 0 0,8 38-106 0 0,-1 0 0 0 0,-1 0-1 0 0,0 1 1 0 0,-1 0 0 0 0,0 0 0 0 0,-1 0-1 0 0,-1 1 1 0 0,-1 0 0 0 0,-16-18 0 0 0,20 26-161 0 0,1 2-1 0 0,-1-1 1 0 0,0 0 0 0 0,0 1-1 0 0,-1 0 1 0 0,1 1 0 0 0,-1 0 0 0 0,0 0-1 0 0,0 0 1 0 0,0 1 0 0 0,0 0 0 0 0,0 0-1 0 0,-1 0 1 0 0,1 1 0 0 0,-1 0 0 0 0,1 1-1 0 0,-14 0 1 0 0,6 1-1371 0 0</inkml:trace>
</inkml:ink>
</file>

<file path=ppt/ink/ink4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1.086"/>
    </inkml:context>
    <inkml:brush xml:id="br0">
      <inkml:brushProperty name="width" value="0.05" units="cm"/>
      <inkml:brushProperty name="height" value="0.05" units="cm"/>
      <inkml:brushProperty name="color" value="#008C3A"/>
    </inkml:brush>
  </inkml:definitions>
  <inkml:trace contextRef="#ctx0" brushRef="#br0">53 26 3223 0 0,'0'0'5795'0'0,"4"-25"4974"0"0,-7 28-10459 0 0,0 0-1 0 0,1 0 1 0 0,-1 0-1 0 0,1 1 1 0 0,-1-1-1 0 0,1 1 1 0 0,0 0-1 0 0,-3 7 1 0 0,2-4-9 0 0,-2 1-267 0 0,1-1 1 0 0,1 2-1 0 0,-1-1 1 0 0,1 0-1 0 0,1 1 1 0 0,0-1-1 0 0,0 1 1 0 0,0 0 0 0 0,1 0-1 0 0,1 0 1 0 0,-1-1-1 0 0,1 1 1 0 0,2 12-1 0 0,-1-16-34 0 0,0-1 1 0 0,0 0-1 0 0,1 1 0 0 0,-1-1 0 0 0,1 0 0 0 0,0 0 1 0 0,0 0-1 0 0,1 0 0 0 0,-1 0 0 0 0,1 0 0 0 0,0-1 1 0 0,0 1-1 0 0,0-1 0 0 0,0 0 0 0 0,1 0 1 0 0,-1 0-1 0 0,1 0 0 0 0,0 0 0 0 0,0-1 0 0 0,0 0 1 0 0,0 0-1 0 0,0 0 0 0 0,0 0 0 0 0,1-1 0 0 0,-1 1 1 0 0,0-1-1 0 0,6 0 0 0 0,25 4 182 0 0,0-2-1 0 0,1-2 1 0 0,62-5-1 0 0,-62 2-256 0 0,7-2-3114 0 0,-35 0 1595 0 0</inkml:trace>
</inkml:ink>
</file>

<file path=ppt/ink/ink4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1.438"/>
    </inkml:context>
    <inkml:brush xml:id="br0">
      <inkml:brushProperty name="width" value="0.05" units="cm"/>
      <inkml:brushProperty name="height" value="0.05" units="cm"/>
      <inkml:brushProperty name="color" value="#008C3A"/>
    </inkml:brush>
  </inkml:definitions>
  <inkml:trace contextRef="#ctx0" brushRef="#br0">89 0 6447 0 0,'0'0'2767'0'0,"-7"3"3883"0"0,-11 7-4083 0 0,11 5-2174 0 0,-1 0 0 0 0,2 1 0 0 0,0-1 0 0 0,1 1 0 0 0,1 1-1 0 0,0-1 1 0 0,-2 22 0 0 0,0-5 56 0 0,2-9-308 0 0,0 1 0 0 0,2 0 0 0 0,1 0-1 0 0,2 28 1 0 0,-1-52-182 0 0,0 0-1 0 0,1 0 0 0 0,-1 0 1 0 0,0 0-1 0 0,1 0 1 0 0,-1 0-1 0 0,0 0 1 0 0,1 0-1 0 0,-1 0 1 0 0,1 0-1 0 0,0 0 0 0 0,-1 0 1 0 0,1 0-1 0 0,0-1 1 0 0,-1 1-1 0 0,1 0 1 0 0,0-1-1 0 0,0 1 0 0 0,-1 0 1 0 0,1-1-1 0 0,0 1 1 0 0,0-1-1 0 0,0 1 1 0 0,0-1-1 0 0,0 0 0 0 0,0 1 1 0 0,0-1-1 0 0,0 0 1 0 0,0 0-1 0 0,0 1 1 0 0,0-1-1 0 0,0 0 1 0 0,0 0-1 0 0,0 0 0 0 0,0 0 1 0 0,0-1-1 0 0,0 1 1 0 0,0 0-1 0 0,2-1 1 0 0,4-2-913 0 0</inkml:trace>
</inkml:ink>
</file>

<file path=ppt/ink/ink4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1.866"/>
    </inkml:context>
    <inkml:brush xml:id="br0">
      <inkml:brushProperty name="width" value="0.05" units="cm"/>
      <inkml:brushProperty name="height" value="0.05" units="cm"/>
      <inkml:brushProperty name="color" value="#008C3A"/>
    </inkml:brush>
  </inkml:definitions>
  <inkml:trace contextRef="#ctx0" brushRef="#br0">501 79 9671 0 0,'-8'-9'903'0'0,"-1"0"-1"0"0,-1 1 1 0 0,0 0-1 0 0,0 1 0 0 0,0 0 1 0 0,-1 0-1 0 0,-21-9 1 0 0,27 14-710 0 0,0 1 0 0 0,0 0 0 0 0,0 0 0 0 0,0 0 0 0 0,0 0 0 0 0,0 1 0 0 0,0 0 0 0 0,0 0 0 0 0,0 0 0 0 0,-1 0 0 0 0,1 1 0 0 0,0 0 0 0 0,0 0 0 0 0,0 1 0 0 0,0-1 1 0 0,1 1-1 0 0,-1 0 0 0 0,0 1 0 0 0,1-1 0 0 0,-1 1 0 0 0,-7 5 0 0 0,-10 10-100 0 0,1 1 1 0 0,1 1-1 0 0,0 0 1 0 0,2 1-1 0 0,0 1 1 0 0,1 1 0 0 0,-23 44-1 0 0,20-29 50 0 0,2 0 1 0 0,2 2-1 0 0,1 0 1 0 0,-13 61-1 0 0,24-80-113 0 0,1 0-1 0 0,0 0 1 0 0,2 0 0 0 0,0 1-1 0 0,1-1 1 0 0,2 0-1 0 0,0 0 1 0 0,1 1 0 0 0,1-2-1 0 0,1 1 1 0 0,1 0 0 0 0,9 20-1 0 0,-10-29-15 0 0,0-1 1 0 0,1 1-1 0 0,1-1 0 0 0,0 0 0 0 0,0-1 1 0 0,1 1-1 0 0,1-1 0 0 0,-1-1 0 0 0,2 0 1 0 0,-1 0-1 0 0,1-1 0 0 0,1 0 0 0 0,-1-1 0 0 0,1 0 1 0 0,1 0-1 0 0,-1-1 0 0 0,1-1 0 0 0,0 0 1 0 0,0-1-1 0 0,24 6 0 0 0,-11-6 122 0 0,0-1-1 0 0,0-1 0 0 0,0-1 1 0 0,0-2-1 0 0,0 0 1 0 0,0-1-1 0 0,0-2 0 0 0,0 0 1 0 0,0-2-1 0 0,-1-1 1 0 0,0-1-1 0 0,39-18 0 0 0,-36 13 34 0 0,-2-2 0 0 0,0 0-1 0 0,0-2 1 0 0,-2-1-1 0 0,0 0 1 0 0,-1-2-1 0 0,-1 0 1 0 0,-1-2 0 0 0,-1 0-1 0 0,28-43 1 0 0,-37 48-98 0 0,-1 0 1 0 0,0-2 0 0 0,-2 1-1 0 0,0-1 1 0 0,-1 0 0 0 0,-1 0-1 0 0,-1 0 1 0 0,0-1-1 0 0,-1 0 1 0 0,-2 1 0 0 0,0-1-1 0 0,-2-23 1 0 0,0 24-24 0 0,-1 1 0 0 0,-1 0 0 0 0,-1-1 0 0 0,0 1 0 0 0,-1 0 0 0 0,-1 1 0 0 0,-1-1 0 0 0,0 1 0 0 0,-1 1 1 0 0,-1-1-1 0 0,-1 1 0 0 0,0 1 0 0 0,-15-17 0 0 0,21 27-90 0 0,-1 1 0 0 0,0-1 0 0 0,0 1 0 0 0,0 1 0 0 0,0-1 1 0 0,-1 1-1 0 0,1 0 0 0 0,-1 0 0 0 0,0 0 0 0 0,0 1 0 0 0,0 0 0 0 0,-12-3 0 0 0,14 4-289 0 0,0 1-1 0 0,0 0 0 0 0,0-1 0 0 0,0 1 1 0 0,0 1-1 0 0,0-1 0 0 0,0 1 0 0 0,0-1 0 0 0,0 1 1 0 0,0 0-1 0 0,1 0 0 0 0,-1 1 0 0 0,-6 2 0 0 0,0 3-1713 0 0</inkml:trace>
</inkml:ink>
</file>

<file path=ppt/ink/ink4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3.025"/>
    </inkml:context>
    <inkml:brush xml:id="br0">
      <inkml:brushProperty name="width" value="0.05" units="cm"/>
      <inkml:brushProperty name="height" value="0.05" units="cm"/>
      <inkml:brushProperty name="color" value="#008C3A"/>
    </inkml:brush>
  </inkml:definitions>
  <inkml:trace contextRef="#ctx0" brushRef="#br0">138 1 13071 0 0,'0'0'2331'0'0,"-42"17"3072"0"0,37-14-5271 0 0,-1 1 1 0 0,1 0 0 0 0,-1 1 0 0 0,1-1 0 0 0,0 1 0 0 0,1 0 0 0 0,-1 0 0 0 0,1 0 0 0 0,-6 11 0 0 0,1-1-124 0 0,0 0 0 0 0,-11 28 1 0 0,20-41-12 0 0,-1 0 1 0 0,1-1-1 0 0,-1 1 1 0 0,1 0-1 0 0,0 0 1 0 0,-1 0-1 0 0,1 0 1 0 0,0 0-1 0 0,0 0 1 0 0,1 0-1 0 0,-1 0 1 0 0,0 0-1 0 0,1 0 1 0 0,-1 0-1 0 0,1 0 1 0 0,-1-1-1 0 0,1 1 0 0 0,0 0 1 0 0,0 0-1 0 0,0-1 1 0 0,0 1-1 0 0,0 0 1 0 0,0-1-1 0 0,1 1 1 0 0,-1-1-1 0 0,0 0 1 0 0,1 1-1 0 0,-1-1 1 0 0,1 0-1 0 0,-1 0 1 0 0,1 0-1 0 0,0 0 1 0 0,0 0-1 0 0,-1 0 1 0 0,1 0-1 0 0,0-1 1 0 0,0 1-1 0 0,0 0 1 0 0,3-1-1 0 0,10 5-23 0 0,1-1-1 0 0,1-1 1 0 0,27 2-1 0 0,-26-4 18 0 0,-2 1 245 0 0,-1 0-1 0 0,1 1 1 0 0,-1 1-1 0 0,25 8 1 0 0,-35-9-171 0 0,0-1 1 0 0,-1 0 0 0 0,0 1-1 0 0,1 0 1 0 0,-1 0-1 0 0,0 0 1 0 0,0 1 0 0 0,-1 0-1 0 0,1-1 1 0 0,-1 1-1 0 0,1 0 1 0 0,-1 1 0 0 0,-1-1-1 0 0,1 0 1 0 0,-1 1-1 0 0,1 0 1 0 0,2 9-1 0 0,-4-11-8 0 0,0 1 0 0 0,0-1 0 0 0,0 1-1 0 0,0-1 1 0 0,-1 1 0 0 0,1-1 0 0 0,-1 1-1 0 0,0 0 1 0 0,0-1 0 0 0,-1 1 0 0 0,1-1-1 0 0,-1 1 1 0 0,1-1 0 0 0,-1 1 0 0 0,0-1-1 0 0,-1 0 1 0 0,1 1 0 0 0,0-1-1 0 0,-1 0 1 0 0,0 0 0 0 0,-4 6 0 0 0,2-5 37 0 0,0 0-1 0 0,0 0 1 0 0,-1 0 0 0 0,1-1 0 0 0,-1 1 0 0 0,0-1 0 0 0,0 0 0 0 0,0 0 0 0 0,0-1 0 0 0,-1 0 0 0 0,1 0-1 0 0,-10 2 1 0 0,6-2-25 0 0,1 0 0 0 0,0-1 0 0 0,0 0 0 0 0,-1-1 0 0 0,1 0 0 0 0,0 0 0 0 0,0-1 0 0 0,-1 0 0 0 0,-7-2 0 0 0,11 2-89 0 0,1 0-1 0 0,0 0 1 0 0,0-1-1 0 0,-1 1 1 0 0,1-1-1 0 0,0 0 1 0 0,1-1-1 0 0,-1 1 1 0 0,0-1-1 0 0,1 1 0 0 0,-1-1 1 0 0,1 0-1 0 0,0 0 1 0 0,0-1-1 0 0,0 1 1 0 0,-4-6-1 0 0,-8-21-5665 0 0,12 22 3797 0 0</inkml:trace>
</inkml:ink>
</file>

<file path=ppt/ink/ink4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3.397"/>
    </inkml:context>
    <inkml:brush xml:id="br0">
      <inkml:brushProperty name="width" value="0.05" units="cm"/>
      <inkml:brushProperty name="height" value="0.05" units="cm"/>
      <inkml:brushProperty name="color" value="#008C3A"/>
    </inkml:brush>
  </inkml:definitions>
  <inkml:trace contextRef="#ctx0" brushRef="#br0">1 80 1839 0 0,'0'0'83'0'0,"16"-26"217"0"0,-10 16 3111 0 0,12-11 6149 0 0,5 7-3405 0 0,-16 12-5458 0 0,0 0-1 0 0,-1 0 0 0 0,1 1 1 0 0,0 0-1 0 0,0 0 0 0 0,11 1 1 0 0,8 2-882 0 0,-1 1 1 0 0,47 11 0 0 0,-59-10 950 0 0,51 9-908 0 0,-20-6-4554 0 0,-33-6-3255 0 0</inkml:trace>
</inkml:ink>
</file>

<file path=ppt/ink/ink4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4:33.784"/>
    </inkml:context>
    <inkml:brush xml:id="br0">
      <inkml:brushProperty name="width" value="0.05" units="cm"/>
      <inkml:brushProperty name="height" value="0.05" units="cm"/>
      <inkml:brushProperty name="color" value="#008C3A"/>
    </inkml:brush>
  </inkml:definitions>
  <inkml:trace contextRef="#ctx0" brushRef="#br0">735 73 10391 0 0,'0'0'942'0'0,"-22"-18"-584"0"0,11 12 789 0 0,-1 0 0 0 0,0 0 0 0 0,0 1-1 0 0,-21-5 1 0 0,6 3-28 0 0,0 2 0 0 0,-52-4 0 0 0,64 9-1034 0 0,0 1 1 0 0,-1 1-1 0 0,1 0 1 0 0,0 1-1 0 0,0 1 1 0 0,0 0-1 0 0,0 1 1 0 0,1 0-1 0 0,0 1 1 0 0,0 1-1 0 0,0 0 1 0 0,1 1-1 0 0,0 1 1 0 0,1 0-1 0 0,-23 21 1 0 0,9-4-94 0 0,0 1 0 0 0,2 0 0 0 0,1 2 1 0 0,1 1-1 0 0,-26 50 0 0 0,35-58 17 0 0,2 0 1 0 0,1 1-1 0 0,0 1 0 0 0,2-1 0 0 0,1 2 1 0 0,0-1-1 0 0,2 0 0 0 0,1 1 0 0 0,1 0 0 0 0,1 0 1 0 0,2 0-1 0 0,0 1 0 0 0,1-1 0 0 0,2 0 1 0 0,0 0-1 0 0,2-1 0 0 0,1 1 0 0 0,1-1 1 0 0,0 0-1 0 0,2 0 0 0 0,1-1 0 0 0,1-1 0 0 0,1 0 1 0 0,1 0-1 0 0,27 35 0 0 0,-27-42 12 0 0,1-1 0 0 0,0-1 0 0 0,1 0 0 0 0,0-1-1 0 0,1-1 1 0 0,1-1 0 0 0,-1 0 0 0 0,2-1 0 0 0,-1 0 0 0 0,1-2 0 0 0,0 0-1 0 0,1-1 1 0 0,0 0 0 0 0,0-2 0 0 0,0-1 0 0 0,0 0 0 0 0,0-1 0 0 0,38-1-1 0 0,-27-3 208 0 0,0 0-1 0 0,0-2 0 0 0,-1-2 1 0 0,1 0-1 0 0,-1-2 0 0 0,-1-1 1 0 0,1-2-1 0 0,-2 0 0 0 0,1-2 0 0 0,-2-1 1 0 0,40-27-1 0 0,-28 12 91 0 0,-1-1 0 0 0,64-68-1 0 0,-83 78-239 0 0,-2 0-1 0 0,0-1 0 0 0,-2 0 1 0 0,0-2-1 0 0,-1 1 0 0 0,-2-1 1 0 0,10-26-1 0 0,-18 36-29 0 0,0 0 0 0 0,0-1 0 0 0,-1 0-1 0 0,-1 1 1 0 0,-1-1 0 0 0,0 0 0 0 0,0 0 0 0 0,-1 0 0 0 0,-1 1-1 0 0,-1-1 1 0 0,0 1 0 0 0,0-1 0 0 0,-1 1 0 0 0,-1 0 0 0 0,-8-16 0 0 0,-2-1 8 0 0,-1 1 0 0 0,-1 1 1 0 0,-2 0-1 0 0,-1 2 1 0 0,-26-28-1 0 0,33 40-93 0 0,-1 1-1 0 0,0 0 1 0 0,-1 2-1 0 0,0-1 1 0 0,-1 2-1 0 0,0 0 1 0 0,-1 1-1 0 0,0 0 1 0 0,-1 2-1 0 0,1 0 1 0 0,-1 1-1 0 0,-1 1 1 0 0,1 0-1 0 0,-1 1 1 0 0,0 2-1 0 0,0 0 1 0 0,0 0 0 0 0,-36 4-1 0 0,33 3-1693 0 0,12 0-4415 0 0</inkml:trace>
</inkml:ink>
</file>

<file path=ppt/ink/ink4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1"/>
    </inkml:context>
    <inkml:brush xml:id="br0">
      <inkml:brushProperty name="width" value="0.1" units="cm"/>
      <inkml:brushProperty name="height" value="0.1" units="cm"/>
      <inkml:brushProperty name="color" value="#004F8B"/>
    </inkml:brush>
  </inkml:definitions>
  <inkml:trace contextRef="#ctx0" brushRef="#br0">292 92 6911 0 0,'0'0'528'0'0,"7"-4"-320"0"0,7-2 1233 0 0,5-12 3162 0 0,-19 18-4562 0 0,0 1-1 0 0,0-1 0 0 0,1 0 1 0 0,-1 0-1 0 0,0 0 0 0 0,0 0 1 0 0,0 0-1 0 0,1 0 0 0 0,-1 0 1 0 0,0 0-1 0 0,0 0 0 0 0,0 0 1 0 0,1-1-1 0 0,-1 1 0 0 0,0 0 1 0 0,0 0-1 0 0,0 0 0 0 0,1 0 1 0 0,-1 0-1 0 0,0 0 1 0 0,0 0-1 0 0,0 0 0 0 0,1-1 1 0 0,-1 1-1 0 0,0 0 0 0 0,0 0 1 0 0,0 0-1 0 0,0 0 0 0 0,0 0 1 0 0,1-1-1 0 0,-1 1 0 0 0,0 0 1 0 0,0 0-1 0 0,0 0 0 0 0,0-1 1 0 0,0 1-1 0 0,0 0 0 0 0,0 0 1 0 0,0 0-1 0 0,0-1 0 0 0,0 1 1 0 0,0 0-1 0 0,0 0 0 0 0,0-1 1 0 0,0 1-1 0 0,0 0 0 0 0,0 0 1 0 0,0 0-1 0 0,0-1 1 0 0,0 1-1 0 0,0 0 0 0 0,0 0 1 0 0,0 0-1 0 0,0-1 0 0 0,0 1 1 0 0,0 0-1 0 0,-1 0 0 0 0,1 0 1 0 0,0-1-1 0 0,0 1 0 0 0,0 0 1 0 0,0 0-1 0 0,0 0 0 0 0,-1 0 1 0 0,1 0-1 0 0,0-1 0 0 0,0 1 1 0 0,0 0-1 0 0,-1 0 0 0 0,-14-10 1654 0 0,-2 8-1456 0 0,0 1 1 0 0,0 1-1 0 0,0 1 1 0 0,1 0-1 0 0,-1 1 1 0 0,0 1-1 0 0,1 0 1 0 0,0 2-1 0 0,-1 0 1 0 0,2 0-1 0 0,-1 2 1 0 0,1 0-1 0 0,0 0 1 0 0,0 2-1 0 0,1 0 1 0 0,-15 11-1 0 0,27-18-230 0 0,-1 0-1 0 0,0 0 0 0 0,1 0 1 0 0,0 0-1 0 0,-1 1 0 0 0,1-1 1 0 0,0 1-1 0 0,0 0 0 0 0,1-1 1 0 0,-1 1-1 0 0,0 0 0 0 0,1 0 1 0 0,0 0-1 0 0,-1 0 0 0 0,1 0 1 0 0,1 0-1 0 0,-1 1 0 0 0,0-1 1 0 0,1 0-1 0 0,-1 0 0 0 0,1 1 1 0 0,0 3-1 0 0,1-2-6 0 0,1 0 1 0 0,-1 0-1 0 0,1-1 0 0 0,0 1 0 0 0,0-1 0 0 0,1 1 1 0 0,-1-1-1 0 0,1 0 0 0 0,0 0 0 0 0,0 0 0 0 0,0 0 1 0 0,1 0-1 0 0,4 3 0 0 0,12 10 66 0 0,2-1-1 0 0,0-1 1 0 0,0-1 0 0 0,30 13-1 0 0,-51-26-54 0 0,87 38 479 0 0,-51-24-259 0 0,66 38 1 0 0,-93-48-220 0 0,-1 1 0 0 0,-1 1 1 0 0,1 0-1 0 0,-1 0 1 0 0,0 0-1 0 0,0 1 1 0 0,-1 0-1 0 0,0 1 1 0 0,-1 0-1 0 0,0 0 1 0 0,8 16-1 0 0,-11-18 21 0 0,-1 1 1 0 0,0-1-1 0 0,-1 1 0 0 0,0-1 1 0 0,0 1-1 0 0,0-1 0 0 0,-1 1 0 0 0,0-1 1 0 0,-1 1-1 0 0,0 0 0 0 0,0-1 1 0 0,0 1-1 0 0,-1-1 0 0 0,0 0 0 0 0,-1 1 1 0 0,0-1-1 0 0,0 0 0 0 0,0 0 1 0 0,-1-1-1 0 0,-7 12 0 0 0,-3 1 64 0 0,0 0-1 0 0,-1-1 0 0 0,0-1 0 0 0,-2 0 1 0 0,-27 21-1 0 0,33-28-53 0 0,-1-1 1 0 0,0-1-1 0 0,-1 0 0 0 0,0-1 1 0 0,0 0-1 0 0,-28 9 0 0 0,38-15-36 0 0,-1 0 0 0 0,1 0 0 0 0,-1 0 0 0 0,1-1 0 0 0,-1 1 0 0 0,1-1 1 0 0,-1 0-1 0 0,0 0 0 0 0,1-1 0 0 0,-1 1 0 0 0,1-1 0 0 0,-1 1 0 0 0,1-1 0 0 0,-1 0 0 0 0,1-1 0 0 0,0 1 0 0 0,-1 0 0 0 0,1-1 0 0 0,0 0 0 0 0,0 0 0 0 0,0 0 0 0 0,0 0 0 0 0,0 0 1 0 0,1-1-1 0 0,-1 1 0 0 0,1-1 0 0 0,-1 0 0 0 0,1 1 0 0 0,0-1 0 0 0,0 0 0 0 0,0 0 0 0 0,1-1 0 0 0,-3-4 0 0 0,-3-8-21 0 0,1 0 0 0 0,0-1 0 0 0,1 1 1 0 0,1-1-1 0 0,1-1 0 0 0,0 1 0 0 0,1 0 0 0 0,1-1 0 0 0,1 1 0 0 0,0-1 0 0 0,2 1 0 0 0,-1 0 1 0 0,2-1-1 0 0,1 1 0 0 0,0 0 0 0 0,1 0 0 0 0,0 1 0 0 0,2 0 0 0 0,0 0 0 0 0,1 0 0 0 0,0 1 1 0 0,1 0-1 0 0,19-24 0 0 0,58-59-315 0 0,-61 72 209 0 0,-2 0 0 0 0,0-2 0 0 0,-2 0 0 0 0,35-62 0 0 0,-54 87 114 0 0,0-1-1 0 0,0 0 1 0 0,0 1 0 0 0,-1-1-1 0 0,1 0 1 0 0,-1 0 0 0 0,0 0-1 0 0,0 0 1 0 0,-1 0 0 0 0,1-1-1 0 0,-1 1 1 0 0,0 0 0 0 0,0 0-1 0 0,0 0 1 0 0,-1 0 0 0 0,1 0-1 0 0,-1-1 1 0 0,0 1 0 0 0,0 0-1 0 0,-1 1 1 0 0,1-1 0 0 0,-1 0-1 0 0,0 0 1 0 0,0 0 0 0 0,0 1-1 0 0,-4-6 1 0 0,2 5 5 0 0,1 0 0 0 0,-1 0 0 0 0,1 1 0 0 0,-1-1 0 0 0,0 1 0 0 0,-9-5 0 0 0,0-1 0 0 0,11 9-82 0 0,0-1-1 0 0,0 1 1 0 0,-1 0 0 0 0,1 0-1 0 0,0 0 1 0 0,0 0 0 0 0,0 0-1 0 0,0 0 1 0 0,-1 1-1 0 0,1-1 1 0 0,0 1 0 0 0,0-1-1 0 0,0 1 1 0 0,0 0 0 0 0,0 0-1 0 0,0 0 1 0 0,0 0-1 0 0,-2 2 1 0 0,1-2-354 0 0,0 0-43 0 0,-6 3-2949 0 0</inkml:trace>
</inkml:ink>
</file>

<file path=ppt/ink/ink4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2"/>
    </inkml:context>
    <inkml:brush xml:id="br0">
      <inkml:brushProperty name="width" value="0.1" units="cm"/>
      <inkml:brushProperty name="height" value="0.1" units="cm"/>
      <inkml:brushProperty name="color" value="#004F8B"/>
    </inkml:brush>
  </inkml:definitions>
  <inkml:trace contextRef="#ctx0" brushRef="#br0">319 4 10591 0 0,'0'0'819'0'0,"-24"-4"941"0"0,14 4-1455 0 0,0 1-1 0 0,0 0 1 0 0,0 1 0 0 0,0 0-1 0 0,0 0 1 0 0,1 1 0 0 0,-1 1 0 0 0,1-1-1 0 0,0 1 1 0 0,0 1 0 0 0,0 0-1 0 0,1 0 1 0 0,0 1 0 0 0,0 0 0 0 0,0 0-1 0 0,0 1 1 0 0,1 0 0 0 0,-9 11-1 0 0,2-1-75 0 0,0 2 1 0 0,1-1-1 0 0,0 2 0 0 0,2 0 0 0 0,0 0 0 0 0,1 1 0 0 0,-6 22 1 0 0,12-33-148 0 0,1 1 0 0 0,1 0 0 0 0,0 0 1 0 0,0-1-1 0 0,1 1 0 0 0,1 0 0 0 0,-1 0 1 0 0,2 1-1 0 0,0-1 0 0 0,0-1 1 0 0,1 1-1 0 0,0 0 0 0 0,1 0 0 0 0,0-1 1 0 0,1 1-1 0 0,0-1 0 0 0,0 0 0 0 0,1 0 1 0 0,1 0-1 0 0,-1-1 0 0 0,2 0 0 0 0,-1 0 1 0 0,1-1-1 0 0,1 1 0 0 0,-1-2 1 0 0,13 11-1 0 0,-10-10-39 0 0,1 0 0 0 0,0 0 1 0 0,1-1-1 0 0,0-1 0 0 0,0 0 0 0 0,0 0 1 0 0,1-1-1 0 0,-1-1 0 0 0,1 0 1 0 0,0-1-1 0 0,1 0 0 0 0,-1-1 0 0 0,0 0 1 0 0,1-1-1 0 0,-1-1 0 0 0,1 0 0 0 0,-1-1 1 0 0,1 0-1 0 0,-1-1 0 0 0,0-1 1 0 0,18-5-1 0 0,-23 5-6 0 0,0 0 0 0 0,0-1-1 0 0,-1 1 1 0 0,1-2 0 0 0,-1 1 0 0 0,0-1 0 0 0,0 0 0 0 0,-1 0 0 0 0,1-1 0 0 0,-1 0 0 0 0,0 0-1 0 0,-1 0 1 0 0,0-1 0 0 0,0 0 0 0 0,0 0 0 0 0,-1 0 0 0 0,6-13 0 0 0,-6 9 16 0 0,0 0 0 0 0,-1 0 0 0 0,0-1 0 0 0,-1 1 0 0 0,0-1 0 0 0,-1 0 0 0 0,0 1 0 0 0,-1-1 0 0 0,-1 0 0 0 0,1 1 0 0 0,-2-1 0 0 0,-2-13 0 0 0,-4-8 72 0 0,0-1 0 0 0,-2 1 0 0 0,-28-60 0 0 0,34 84-113 0 0,0 0 1 0 0,-1 0-1 0 0,-1 1 0 0 0,1-1 1 0 0,-1 1-1 0 0,-1 1 1 0 0,1-1-1 0 0,-1 1 1 0 0,-1 0-1 0 0,1 1 1 0 0,-1 0-1 0 0,0 0 0 0 0,-1 1 1 0 0,1-1-1 0 0,-1 2 1 0 0,0 0-1 0 0,0 0 1 0 0,-13-4-1 0 0,-14 5-156 0 0,34 3-180 0 0</inkml:trace>
</inkml:ink>
</file>

<file path=ppt/ink/ink4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3"/>
    </inkml:context>
    <inkml:brush xml:id="br0">
      <inkml:brushProperty name="width" value="0.1" units="cm"/>
      <inkml:brushProperty name="height" value="0.1" units="cm"/>
      <inkml:brushProperty name="color" value="#004F8B"/>
    </inkml:brush>
  </inkml:definitions>
  <inkml:trace contextRef="#ctx0" brushRef="#br0">11 26 10135 0 0,'-11'-25'12621'0'0,"37"39"-16046"0"0</inkml:trace>
</inkml:ink>
</file>

<file path=ppt/ink/ink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40.959"/>
    </inkml:context>
    <inkml:brush xml:id="br0">
      <inkml:brushProperty name="width" value="0.1" units="cm"/>
      <inkml:brushProperty name="height" value="0.1" units="cm"/>
      <inkml:brushProperty name="color" value="#004F8B"/>
    </inkml:brush>
  </inkml:definitions>
  <inkml:trace contextRef="#ctx0" brushRef="#br0">212 32 2303 0 0,'-26'-25'9324'0'0,"24"24"-8900"0"0,0 0-1 0 0,-1 0 0 0 0,1 0 0 0 0,-1 0 0 0 0,1 0 1 0 0,-1 1-1 0 0,1 0 0 0 0,-1-1 0 0 0,0 1 0 0 0,1 0 1 0 0,-1 0-1 0 0,1 0 0 0 0,-1 1 0 0 0,0-1 1 0 0,1 1-1 0 0,-5 1 0 0 0,1 0-74 0 0,0 0 0 0 0,1 1 0 0 0,-1 0 0 0 0,1 0 0 0 0,0 1 0 0 0,-10 7 1 0 0,7-3-227 0 0,-1 1 1 0 0,1-1 0 0 0,1 1 0 0 0,-1 1 0 0 0,2-1 0 0 0,-12 21-1 0 0,13-16-21 0 0,0 0 0 0 0,1 0 0 0 0,0 0 0 0 0,1 1-1 0 0,1-1 1 0 0,0 1 0 0 0,1 16 0 0 0,1-22-28 0 0,0 1 0 0 0,0-1 0 0 0,1 1 0 0 0,1-1 0 0 0,-1 0 0 0 0,2 1 0 0 0,-1-1 0 0 0,1 0 0 0 0,1 0 0 0 0,0-1 0 0 0,8 16 0 0 0,-6-18-58 0 0,0 0-1 0 0,0 0 1 0 0,0-1-1 0 0,0 1 1 0 0,1-2-1 0 0,0 1 1 0 0,0-1-1 0 0,0 0 1 0 0,1 0-1 0 0,-1-1 1 0 0,1 0-1 0 0,0 0 1 0 0,0-1-1 0 0,16 3 1 0 0,6-1 13 0 0,1 0-1 0 0,49-1 1 0 0,-55-4-716 0 0,1 0 1 0 0,35-7-1 0 0,-14-4-5408 0 0,-15 1-801 0 0</inkml:trace>
</inkml:ink>
</file>

<file path=ppt/ink/ink4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4"/>
    </inkml:context>
    <inkml:brush xml:id="br0">
      <inkml:brushProperty name="width" value="0.1" units="cm"/>
      <inkml:brushProperty name="height" value="0.1" units="cm"/>
      <inkml:brushProperty name="color" value="#004F8B"/>
    </inkml:brush>
  </inkml:definitions>
  <inkml:trace contextRef="#ctx0" brushRef="#br0">0 22 10591 0 0,'0'0'1256'0'0,"41"0"3898"0"0,98-10 722 0 0,71-1-5289 0 0,-207 10-903 0 0,28 1-1398 0 0,-11 3-4951 0 0</inkml:trace>
</inkml:ink>
</file>

<file path=ppt/ink/ink4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5"/>
    </inkml:context>
    <inkml:brush xml:id="br0">
      <inkml:brushProperty name="width" value="0.1" units="cm"/>
      <inkml:brushProperty name="height" value="0.1" units="cm"/>
      <inkml:brushProperty name="color" value="#004F8B"/>
    </inkml:brush>
  </inkml:definitions>
  <inkml:trace contextRef="#ctx0" brushRef="#br0">1 4 12439 0 0,'1'-4'8138'0'0</inkml:trace>
</inkml:ink>
</file>

<file path=ppt/ink/ink4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6"/>
    </inkml:context>
    <inkml:brush xml:id="br0">
      <inkml:brushProperty name="width" value="0.1" units="cm"/>
      <inkml:brushProperty name="height" value="0.1" units="cm"/>
      <inkml:brushProperty name="color" value="#004F8B"/>
    </inkml:brush>
  </inkml:definitions>
  <inkml:trace contextRef="#ctx0" brushRef="#br0">116 32 7367 0 0,'-7'-31'15935'0'0,"2"34"-15859"0"0,1 1 0 0 0,-1 0 0 0 0,0 0 0 0 0,1 0 1 0 0,0 1-1 0 0,0 0 0 0 0,0-1 0 0 0,1 1 0 0 0,-1 1 1 0 0,-4 8-1 0 0,-9 14-30 0 0,12-24-43 0 0,1 1 0 0 0,1-1 0 0 0,-1 1 0 0 0,1 0 0 0 0,0 0 0 0 0,0 0 0 0 0,0 0 0 0 0,1 1-1 0 0,0-1 1 0 0,0 1 0 0 0,0 0 0 0 0,1-1 0 0 0,0 1 0 0 0,0 0 0 0 0,0 0 0 0 0,1 0 0 0 0,0 12 0 0 0,0-17 1 0 0,1 1-1 0 0,0 0 0 0 0,0-1 1 0 0,-1 1-1 0 0,1-1 0 0 0,0 1 1 0 0,0-1-1 0 0,0 1 1 0 0,1-1-1 0 0,-1 0 0 0 0,0 1 1 0 0,0-1-1 0 0,1 0 0 0 0,-1 0 1 0 0,1 0-1 0 0,-1 0 1 0 0,1 0-1 0 0,-1 0 0 0 0,1-1 1 0 0,0 1-1 0 0,-1 0 1 0 0,1-1-1 0 0,0 1 0 0 0,0-1 1 0 0,-1 0-1 0 0,3 1 0 0 0,43-2 143 0 0,-44 1-135 0 0,35-2 265 0 0,0 1-1 0 0,-1 2 0 0 0,1 2 1 0 0,0 2-1 0 0,-1 1 1 0 0,55 16-1 0 0,-87-21-243 0 0,0 0 1 0 0,1 1-1 0 0,-1 0 0 0 0,-1 0 1 0 0,1 0-1 0 0,0 1 0 0 0,-1 0 1 0 0,1-1-1 0 0,-1 2 0 0 0,0-1 1 0 0,1 0-1 0 0,-2 1 0 0 0,1 0 1 0 0,0 0-1 0 0,-1 0 0 0 0,0 0 1 0 0,0 0-1 0 0,0 1 0 0 0,0-1 1 0 0,-1 1-1 0 0,0 0 0 0 0,2 5 1 0 0,-2-2-5 0 0,-1-1 0 0 0,1 1 0 0 0,-2 0 0 0 0,1-1 0 0 0,-1 1 0 0 0,0 0 1 0 0,-1-1-1 0 0,0 1 0 0 0,0-1 0 0 0,-1 1 0 0 0,1-1 0 0 0,-2 1 0 0 0,1-1 0 0 0,-7 13 0 0 0,4-12 14 0 0,-1 1 0 0 0,0-1 0 0 0,0-1 0 0 0,-1 1 0 0 0,0-1 0 0 0,0 0-1 0 0,0-1 1 0 0,-1 0 0 0 0,0 0 0 0 0,0-1 0 0 0,-11 6 0 0 0,-15 7 153 0 0,-53 20 1 0 0,67-31-119 0 0,-1 0 0 0 0,0-1 1 0 0,0-1-1 0 0,0 0 0 0 0,0-2 1 0 0,-1-1-1 0 0,1-1 0 0 0,-26-1 1 0 0,44 0-104 0 0,1-1 1 0 0,-1 1-1 0 0,1-1 1 0 0,-1 1 0 0 0,1-1-1 0 0,-1 0 1 0 0,1 0-1 0 0,0 0 1 0 0,0 0 0 0 0,-1-1-1 0 0,1 1 1 0 0,0-1-1 0 0,0 1 1 0 0,0-1-1 0 0,0 0 1 0 0,1 0 0 0 0,-1 1-1 0 0,0-1 1 0 0,1-1-1 0 0,-1 1 1 0 0,1 0-1 0 0,0 0 1 0 0,0 0 0 0 0,-1-1-1 0 0,2 1 1 0 0,-1-1-1 0 0,0 1 1 0 0,0-1 0 0 0,0-3-1 0 0,5-15-6266 0 0</inkml:trace>
</inkml:ink>
</file>

<file path=ppt/ink/ink4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7"/>
    </inkml:context>
    <inkml:brush xml:id="br0">
      <inkml:brushProperty name="width" value="0.1" units="cm"/>
      <inkml:brushProperty name="height" value="0.1" units="cm"/>
      <inkml:brushProperty name="color" value="#004F8B"/>
    </inkml:brush>
  </inkml:definitions>
  <inkml:trace contextRef="#ctx0" brushRef="#br0">3 175 14831 0 0,'0'0'679'0'0,"-2"-38"438"0"0,1 34-773 0 0,2-1-1 0 0,-1 1 1 0 0,0 0 0 0 0,1 1-1 0 0,0-1 1 0 0,0 0 0 0 0,0 0-1 0 0,0 0 1 0 0,1 0-1 0 0,-1 1 1 0 0,1-1 0 0 0,0 1-1 0 0,0-1 1 0 0,1 1-1 0 0,-1 0 1 0 0,1-1 0 0 0,-1 1-1 0 0,1 1 1 0 0,0-1-1 0 0,0 0 1 0 0,0 1 0 0 0,4-3-1 0 0,-1 1-213 0 0,-1 1-1 0 0,1 0 0 0 0,0 0 0 0 0,0 0 1 0 0,0 1-1 0 0,0 0 0 0 0,0 0 1 0 0,1 1-1 0 0,-1-1 0 0 0,1 1 1 0 0,-1 1-1 0 0,11-1 0 0 0,5 1 41 0 0,0-1-1 0 0,0-1 1 0 0,32-8 0 0 0,28-2 147 0 0,73 9-1134 0 0,-127 11-3003 0 0</inkml:trace>
</inkml:ink>
</file>

<file path=ppt/ink/ink4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8"/>
    </inkml:context>
    <inkml:brush xml:id="br0">
      <inkml:brushProperty name="width" value="0.1" units="cm"/>
      <inkml:brushProperty name="height" value="0.1" units="cm"/>
      <inkml:brushProperty name="color" value="#004F8B"/>
    </inkml:brush>
  </inkml:definitions>
  <inkml:trace contextRef="#ctx0" brushRef="#br0">1 73 5527 0 0,'21'7'13601'0'0,"12"-21"-12124"0"0,-12 12-750 0 0,187-23 3673 0 0,-1-8-4013 0 0,-165 28-2888 0 0,-68 29-7430 0 0</inkml:trace>
</inkml:ink>
</file>

<file path=ppt/ink/ink4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9"/>
    </inkml:context>
    <inkml:brush xml:id="br0">
      <inkml:brushProperty name="width" value="0.1" units="cm"/>
      <inkml:brushProperty name="height" value="0.1" units="cm"/>
      <inkml:brushProperty name="color" value="#004F8B"/>
    </inkml:brush>
  </inkml:definitions>
  <inkml:trace contextRef="#ctx0" brushRef="#br0">1 1 5527 0 0,'1'7'92'0'0,"0"-5"-44"0"0,-1 0-1 0 0,3 23 10485 0 0,18-31-7537 0 0,29 1-2478 0 0,-37 5 698 0 0,28-4-346 0 0,94-3 1701 0 0,-118 7-3315 0 0,0 2 0 0 0,0 0-1 0 0,20 6 1 0 0,-25-6-1223 0 0</inkml:trace>
</inkml:ink>
</file>

<file path=ppt/ink/ink4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0"/>
    </inkml:context>
    <inkml:brush xml:id="br0">
      <inkml:brushProperty name="width" value="0.1" units="cm"/>
      <inkml:brushProperty name="height" value="0.1" units="cm"/>
      <inkml:brushProperty name="color" value="#004F8B"/>
    </inkml:brush>
  </inkml:definitions>
  <inkml:trace contextRef="#ctx0" brushRef="#br0">65 33 10135 0 0,'0'-2'327'0'0,"-1"-1"-1"0"0,0 1 1 0 0,0 0 0 0 0,0 0-1 0 0,0 0 1 0 0,0 0-1 0 0,-1 0 1 0 0,1 0-1 0 0,0 0 1 0 0,-1 0-1 0 0,-3-3 1 0 0,4 5-175 0 0,1-1-1 0 0,-1 1 1 0 0,1-1 0 0 0,-1 1-1 0 0,0 0 1 0 0,1-1 0 0 0,-1 1-1 0 0,0 0 1 0 0,1-1 0 0 0,-1 1-1 0 0,0 0 1 0 0,1 0-1 0 0,-1 0 1 0 0,0 0 0 0 0,1 0-1 0 0,-1 0 1 0 0,0 0 0 0 0,0 0-1 0 0,1 0 1 0 0,-1 0 0 0 0,0 0-1 0 0,1 0 1 0 0,-1 0 0 0 0,0 1-1 0 0,1-1 1 0 0,-1 0 0 0 0,0 0-1 0 0,1 1 1 0 0,-1-1 0 0 0,0 1-1 0 0,1-1 1 0 0,-1 0 0 0 0,1 1-1 0 0,-1-1 1 0 0,1 1 0 0 0,-1-1-1 0 0,1 1 1 0 0,-1 0 0 0 0,1-1-1 0 0,0 1 1 0 0,-1-1 0 0 0,0 2-1 0 0,-2 3-18 0 0,1 0 0 0 0,-1 0 0 0 0,1 0 0 0 0,0 0 0 0 0,0 0 0 0 0,0 0 0 0 0,1 1 0 0 0,-1-1 0 0 0,2 1 0 0 0,-1-1 0 0 0,0 1 1 0 0,1 0-1 0 0,0-1 0 0 0,0 1 0 0 0,3 10 0 0 0,-3-14-103 0 0,11 465 2072 0 0,-8-422-2041 0 0,0-16 205 0 0,-1-1 1 0 0,-1 1-1 0 0,-2 0 0 0 0,-1 0 1 0 0,-6 32 839 0 0,49-71-5186 0 0,-34 8 2288 0 0</inkml:trace>
</inkml:ink>
</file>

<file path=ppt/ink/ink4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1"/>
    </inkml:context>
    <inkml:brush xml:id="br0">
      <inkml:brushProperty name="width" value="0.1" units="cm"/>
      <inkml:brushProperty name="height" value="0.1" units="cm"/>
      <inkml:brushProperty name="color" value="#004F8B"/>
    </inkml:brush>
  </inkml:definitions>
  <inkml:trace contextRef="#ctx0" brushRef="#br0">216 87 9671 0 0,'0'0'440'0'0,"-2"-2"-5"0"0,1 1-249 0 0,1 0-1 0 0,-1 0 1 0 0,0 0 0 0 0,1 0 0 0 0,-1 0-1 0 0,1 0 1 0 0,-1 0 0 0 0,1 0 0 0 0,0 0-1 0 0,-1 0 1 0 0,1 0 0 0 0,0 0-1 0 0,0-1 1 0 0,0 1 0 0 0,0 0 0 0 0,0 0-1 0 0,0 0 1 0 0,0 0 0 0 0,0-1 0 0 0,0 1-1 0 0,1 0 1 0 0,-1 0 0 0 0,0 0-1 0 0,2-2 1 0 0,-1-4 856 0 0,-1 4-753 0 0,-1 1 0 0 0,1-1-1 0 0,-1 1 1 0 0,0-1 0 0 0,1 1 0 0 0,-1 0-1 0 0,0-1 1 0 0,-1 1 0 0 0,1 0-1 0 0,0 0 1 0 0,-1 0 0 0 0,1 0 0 0 0,-1 0-1 0 0,1 0 1 0 0,-1 0 0 0 0,0 0 0 0 0,0 1-1 0 0,0-1 1 0 0,0 1 0 0 0,0-1-1 0 0,0 1 1 0 0,-4-2 0 0 0,3 3-238 0 0,1 0 0 0 0,0 0 1 0 0,-1 0-1 0 0,1 0 0 0 0,0 1 1 0 0,0-1-1 0 0,-1 1 0 0 0,1 0 1 0 0,0-1-1 0 0,0 1 0 0 0,0 0 1 0 0,0 0-1 0 0,0 0 0 0 0,0 1 0 0 0,0-1 1 0 0,0 0-1 0 0,0 1 0 0 0,1-1 1 0 0,-1 1-1 0 0,1 0 0 0 0,-1-1 1 0 0,1 1-1 0 0,-1 0 0 0 0,1 0 1 0 0,-2 3-1 0 0,-13 20-44 0 0,0 1 1 0 0,1 0-1 0 0,2 1 1 0 0,0 0-1 0 0,2 2 1 0 0,1-1-1 0 0,2 1 1 0 0,-7 38-1 0 0,12-47-14 0 0,0 0 0 0 0,2 1 0 0 0,0-1 0 0 0,2 0 0 0 0,0 1 0 0 0,1-1 0 0 0,1 0 0 0 0,1 1 0 0 0,1-1 0 0 0,0-1 0 0 0,2 1 0 0 0,0-1 0 0 0,11 21 0 0 0,-12-32 1 0 0,-1 0-1 0 0,1 0 1 0 0,1-1 0 0 0,-1 1-1 0 0,1-1 1 0 0,1-1-1 0 0,-1 1 1 0 0,1-1 0 0 0,0-1-1 0 0,0 0 1 0 0,1 0-1 0 0,0 0 1 0 0,-1-1 0 0 0,2 0-1 0 0,9 2 1 0 0,-9-2 44 0 0,1-1-1 0 0,0-1 1 0 0,0 0-1 0 0,0 0 1 0 0,0-1-1 0 0,0 0 1 0 0,1-1 0 0 0,-1-1-1 0 0,0 0 1 0 0,0 0-1 0 0,0-1 1 0 0,0 0 0 0 0,11-4-1 0 0,-18 4 16 0 0,0 0-1 0 0,0 0 0 0 0,-1 0 1 0 0,1-1-1 0 0,-1 1 1 0 0,1-1-1 0 0,-1 0 0 0 0,0 0 1 0 0,0 0-1 0 0,0 0 1 0 0,0 0-1 0 0,-1-1 0 0 0,1 1 1 0 0,-1-1-1 0 0,0 0 1 0 0,0 0-1 0 0,0 0 0 0 0,-1 0 1 0 0,1 0-1 0 0,-1 0 0 0 0,0 0 1 0 0,0 0-1 0 0,-1-1 1 0 0,1 1-1 0 0,-1 0 0 0 0,0-1 1 0 0,0 1-1 0 0,0 0 1 0 0,0-1-1 0 0,-1 1 0 0 0,0 0 1 0 0,-2-7-1 0 0,2 4 36 0 0,-1 1-1 0 0,0-1 0 0 0,0 1 1 0 0,-1 0-1 0 0,1 0 1 0 0,-1 0-1 0 0,0 0 0 0 0,-1 0 1 0 0,0 1-1 0 0,0-1 0 0 0,0 1 1 0 0,0 0-1 0 0,-1 0 0 0 0,0 1 1 0 0,0-1-1 0 0,0 1 1 0 0,0 0-1 0 0,-1 0 0 0 0,0 1 1 0 0,-10-5-1 0 0,-8 3-165 0 0,-1 1-1 0 0,1 1 1 0 0,-1 1 0 0 0,0 1-1 0 0,-28 3 1 0 0,2-1-1416 0 0,50 0 1248 0 0,0-1 0 0 0,-1 0 0 0 0,1 0 0 0 0,0 1 0 0 0,0-1 0 0 0,-1 1 0 0 0,1-1 1 0 0,0 1-1 0 0,0-1 0 0 0,0 1 0 0 0,0 0 0 0 0,0-1 0 0 0,0 1 0 0 0,0 0 0 0 0,0 0 0 0 0,0 0 0 0 0,0 0 0 0 0,0 0 0 0 0,0 0 0 0 0,0 0 0 0 0,1 0 0 0 0,-1 0 0 0 0,1 0 0 0 0,-1 1 0 0 0,0 1 1 0 0</inkml:trace>
</inkml:ink>
</file>

<file path=ppt/ink/ink4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7"/>
    </inkml:context>
    <inkml:brush xml:id="br0">
      <inkml:brushProperty name="width" value="0.1" units="cm"/>
      <inkml:brushProperty name="height" value="0.1" units="cm"/>
      <inkml:brushProperty name="color" value="#004F8B"/>
    </inkml:brush>
  </inkml:definitions>
  <inkml:trace contextRef="#ctx0" brushRef="#br0">34 91 4143 0 0,'-7'-14'-58'0'0,"2"-14"5263"0"0,5 23-4069 0 0,-1 0 1 0 0,0 1 0 0 0,1-1-1 0 0,-2 0 1 0 0,1 1-1 0 0,0 0 1 0 0,-1-1 0 0 0,-4-7-1 0 0,3 24 3790 0 0,-1 61-4687 0 0,5 96-151 0 0,-2-36 68 0 0,6-1-1 0 0,26 153 1 0 0,-25-262-259 0 0,-6-22-129 0 0,13-16-2465 0 0,-8 3 705 0 0</inkml:trace>
</inkml:ink>
</file>

<file path=ppt/ink/ink4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8"/>
    </inkml:context>
    <inkml:brush xml:id="br0">
      <inkml:brushProperty name="width" value="0.1" units="cm"/>
      <inkml:brushProperty name="height" value="0.1" units="cm"/>
      <inkml:brushProperty name="color" value="#004F8B"/>
    </inkml:brush>
  </inkml:definitions>
  <inkml:trace contextRef="#ctx0" brushRef="#br0">125 4 7367 0 0,'-17'-3'11846'0'0,"15"3"-11380"0"0,-3 8-324 0 0,0 0 0 0 0,0 0 0 0 0,1 0 0 0 0,0 0 0 0 0,1 1 0 0 0,-1-1 1 0 0,2 1-1 0 0,-1 0 0 0 0,1 0 0 0 0,1 0 0 0 0,-2 13 0 0 0,-1 2-7 0 0,-20 83 418 0 0,14-71-344 0 0,1 1 1 0 0,2 1-1 0 0,2-1 1 0 0,1 1-1 0 0,2 0 0 0 0,5 62 1 0 0,-1-83-202 0 0,1-1-1 0 0,1 1 1 0 0,0-1 0 0 0,1 0 0 0 0,1 0-1 0 0,9 17 1 0 0,-12-29-3 0 0,-1-1 0 0 0,0 1 0 0 0,1 0-1 0 0,0-1 1 0 0,-1 1 0 0 0,2-1 0 0 0,-1 0 0 0 0,0 0-1 0 0,0 0 1 0 0,1 0 0 0 0,0-1 0 0 0,5 3 0 0 0,-6-3 6 0 0,0-1 1 0 0,0-1 0 0 0,0 1 0 0 0,0 0-1 0 0,0-1 1 0 0,0 0 0 0 0,0 0 0 0 0,1 0-1 0 0,-1 0 1 0 0,0 0 0 0 0,0 0 0 0 0,0-1 0 0 0,0 0-1 0 0,0 1 1 0 0,0-1 0 0 0,0 0 0 0 0,0-1-1 0 0,0 1 1 0 0,4-3 0 0 0,0-2-6 0 0,0 0 1 0 0,-1 0-1 0 0,0 0 1 0 0,0-1-1 0 0,0 0 1 0 0,-1 0-1 0 0,0 0 1 0 0,-1-1-1 0 0,1 0 1 0 0,-1 0-1 0 0,-1 0 1 0 0,0 0 0 0 0,0 0-1 0 0,0-1 1 0 0,-1 1-1 0 0,-1-1 1 0 0,2-11-1 0 0,-4 11 34 0 0,0 1 0 0 0,0 0 1 0 0,-1 0-1 0 0,0-1 0 0 0,0 1 0 0 0,-1 1 0 0 0,0-1 0 0 0,-1 0 1 0 0,1 1-1 0 0,-1-1 0 0 0,-1 1 0 0 0,-7-10 0 0 0,8 12-11 0 0,1 1 1 0 0,-1-1-1 0 0,0 1 1 0 0,-1 0-1 0 0,1 0 0 0 0,0 0 1 0 0,-1 1-1 0 0,0 0 0 0 0,0-1 1 0 0,0 2-1 0 0,0-1 1 0 0,-1 1-1 0 0,1-1 0 0 0,-1 1 1 0 0,1 1-1 0 0,-1-1 0 0 0,0 1 1 0 0,-7-1-1 0 0,11 2-131 0 0,1 1-1 0 0,0-1 1 0 0,-1 0-1 0 0,1 0 1 0 0,0 1 0 0 0,0-1-1 0 0,-1 1 1 0 0,1-1-1 0 0,0 1 1 0 0,0-1-1 0 0,0 1 1 0 0,-1 0 0 0 0,1-1-1 0 0,0 1 1 0 0,0 0-1 0 0,0 0 1 0 0,0 0-1 0 0,0 0 1 0 0,1 0-1 0 0,-1 0 1 0 0,0 0 0 0 0,-1 2-1 0 0</inkml:trace>
</inkml:ink>
</file>

<file path=ppt/ink/ink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1"/>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41.309"/>
    </inkml:context>
    <inkml:brush xml:id="br0">
      <inkml:brushProperty name="width" value="0.1" units="cm"/>
      <inkml:brushProperty name="height" value="0.1" units="cm"/>
      <inkml:brushProperty name="color" value="#004F8B"/>
    </inkml:brush>
  </inkml:definitions>
  <inkml:trace contextRef="#ctx0" brushRef="#br0">1 1 8751 0 0,'31'12'-73'0'0,"-6"-3"2901"0"0,0 2 0 0 0,26 14 0 0 0,-41-19-2020 0 0,-1 1 1 0 0,1 0-1 0 0,-1 1 1 0 0,-1-1-1 0 0,1 2 1 0 0,-1-1-1 0 0,13 19 1 0 0,7 14-301 0 0,-2 1 1 0 0,-1 1-1 0 0,28 71 1 0 0,-42-87-427 0 0,-2 1-1 0 0,-2 0 1 0 0,0 1 0 0 0,-2 0 0 0 0,-1 0-1 0 0,-1 0 1 0 0,-2 40 0 0 0,-10 34 135 0 0,-37 177 0 0 0,14-115-2029 0 0,21-100-68 0 0,1-6-93 0 0</inkml:trace>
</inkml:ink>
</file>

<file path=ppt/ink/ink4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9"/>
    </inkml:context>
    <inkml:brush xml:id="br0">
      <inkml:brushProperty name="width" value="0.1" units="cm"/>
      <inkml:brushProperty name="height" value="0.1" units="cm"/>
      <inkml:brushProperty name="color" value="#004F8B"/>
    </inkml:brush>
  </inkml:definitions>
  <inkml:trace contextRef="#ctx0" brushRef="#br0">23 19 2303 0 0,'-23'-19'18806'0'0,"32"25"-18356"0"0,-1 1 1 0 0,0-1 0 0 0,0 1 0 0 0,-1 1 0 0 0,8 8 0 0 0,29 28 749 0 0,72 33-27 0 0,-90-62-1148 0 0,0 1 1 0 0,-1 1 0 0 0,0 1-1 0 0,-2 2 1 0 0,0 0-1 0 0,24 28 1 0 0,-43-43-652 0 0,0 0 1 0 0,1-1-1 0 0,0 0 1 0 0,-1 0-1 0 0,2 0 1 0 0,6 3-1 0 0</inkml:trace>
</inkml:ink>
</file>

<file path=ppt/ink/ink4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0"/>
    </inkml:context>
    <inkml:brush xml:id="br0">
      <inkml:brushProperty name="width" value="0.1" units="cm"/>
      <inkml:brushProperty name="height" value="0.1" units="cm"/>
      <inkml:brushProperty name="color" value="#004F8B"/>
    </inkml:brush>
  </inkml:definitions>
  <inkml:trace contextRef="#ctx0" brushRef="#br0">443 8 13071 0 0,'-1'-1'1186'0'0,"-3"0"-875"0"0,0-1 0 0 0,-1 1 1 0 0,1 0-1 0 0,0 1 1 0 0,-1-1-1 0 0,1 1 1 0 0,0-1-1 0 0,-1 1 0 0 0,1 1 1 0 0,-1-1-1 0 0,1 1 1 0 0,0-1-1 0 0,-5 3 1 0 0,-2 4-37 0 0,1 1 0 0 0,0 1 0 0 0,0 0 0 0 0,1 0 1 0 0,-16 21-1 0 0,-12 12-10 0 0,-2-5-74 0 0,-89 95 685 0 0,112-113-956 0 0,1 0 1 0 0,1 0 0 0 0,1 2 0 0 0,0 0 0 0 0,-13 32 0 0 0</inkml:trace>
</inkml:ink>
</file>

<file path=ppt/ink/ink4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1"/>
    </inkml:context>
    <inkml:brush xml:id="br0">
      <inkml:brushProperty name="width" value="0.1" units="cm"/>
      <inkml:brushProperty name="height" value="0.1" units="cm"/>
      <inkml:brushProperty name="color" value="#004F8B"/>
    </inkml:brush>
  </inkml:definitions>
  <inkml:trace contextRef="#ctx0" brushRef="#br0">5 174 1839 0 0,'-2'-6'14912'0'0,"0"-20"-13106"0"0,12 13-1604 0 0,2 1 1 0 0,-1 0-1 0 0,1 1 1 0 0,1 1-1 0 0,0 0 1 0 0,0 0-1 0 0,1 2 1 0 0,0-1-1 0 0,1 2 1 0 0,-1 0 0 0 0,2 1-1 0 0,-1 0 1 0 0,1 1-1 0 0,-1 1 1 0 0,1 0-1 0 0,0 1 1 0 0,1 1-1 0 0,-1 1 1 0 0,0 0 0 0 0,1 1-1 0 0,-1 1 1 0 0,29 4-1 0 0,-42-5-194 0 0,-1 1 0 0 0,1-1 0 0 0,-1 1 0 0 0,1-1 1 0 0,-1 1-1 0 0,0 0 0 0 0,1 0 0 0 0,-1 0 0 0 0,0 0 0 0 0,1 0 0 0 0,-1 1 0 0 0,0-1 0 0 0,0 1 0 0 0,0-1 0 0 0,0 1 0 0 0,0 0 1 0 0,-1-1-1 0 0,1 1 0 0 0,0 0 0 0 0,-1 0 0 0 0,1 1 0 0 0,-1-1 0 0 0,0 0 0 0 0,0 0 0 0 0,0 1 0 0 0,0-1 0 0 0,0 1 0 0 0,0-1 0 0 0,-1 0 1 0 0,1 1-1 0 0,-1-1 0 0 0,0 1 0 0 0,0 0 0 0 0,0-1 0 0 0,0 1 0 0 0,0-1 0 0 0,0 1 0 0 0,-1-1 0 0 0,1 1 0 0 0,-1-1 0 0 0,0 1 1 0 0,-1 3-1 0 0,-6 12 84 0 0,0-1 1 0 0,-1 0 0 0 0,0 0 0 0 0,-22 27 0 0 0,10-14-41 0 0,16-22-52 0 0,-1 1 0 0 0,2 0 0 0 0,-1 0 0 0 0,1 0 0 0 0,0 0 0 0 0,-4 19 0 0 0,7-24 0 0 0,1-1 0 0 0,0 0 0 0 0,0 0 0 0 0,0 1 0 0 0,0-1 0 0 0,1 0 0 0 0,-1 0 0 0 0,1 0 0 0 0,0 1 0 0 0,0-1 0 0 0,0 0 0 0 0,0 0 0 0 0,1 0 0 0 0,-1 0 0 0 0,1-1 0 0 0,-1 1 0 0 0,1 0 0 0 0,0-1 0 0 0,0 1 0 0 0,1-1 0 0 0,-1 1 0 0 0,0-1 0 0 0,1 0 0 0 0,-1 0 0 0 0,4 2 0 0 0,19 13 2 0 0,-6-4 4 0 0,-1 0 0 0 0,0 1 0 0 0,-1 1 0 0 0,0 1 0 0 0,15 18 0 0 0,-29-30-4 0 0,-1-1-1 0 0,1 0 1 0 0,-1 1-1 0 0,0-1 1 0 0,0 1 0 0 0,0-1-1 0 0,-1 1 1 0 0,1 0 0 0 0,-1 0-1 0 0,0 0 1 0 0,0 0-1 0 0,0 0 1 0 0,0 0 0 0 0,-1 0-1 0 0,0 0 1 0 0,0 0-1 0 0,0 0 1 0 0,0 0 0 0 0,-1 1-1 0 0,1-1 1 0 0,-1 0 0 0 0,0 0-1 0 0,0 0 1 0 0,-1-1-1 0 0,1 1 1 0 0,-1 0 0 0 0,0 0-1 0 0,0-1 1 0 0,0 1-1 0 0,0-1 1 0 0,-1 0 0 0 0,1 1-1 0 0,-1-1 1 0 0,0 0 0 0 0,-3 2-1 0 0,-2 2 83 0 0,0 0-1 0 0,0-1 1 0 0,-1-1-1 0 0,0 1 0 0 0,0-1 1 0 0,0-1-1 0 0,-1 1 1 0 0,0-2-1 0 0,0 1 1 0 0,0-1-1 0 0,0-1 1 0 0,0 0-1 0 0,0 0 1 0 0,-1-1-1 0 0,1-1 0 0 0,0 1 1 0 0,-14-3-1 0 0,6 1-40 0 0,0-1-1 0 0,0-1 0 0 0,0-1 0 0 0,0-1 0 0 0,1 0 0 0 0,0-1 1 0 0,0-1-1 0 0,1-1 0 0 0,-19-11 0 0 0,34 19-157 0 0,-20-15-8 0 0,14 2-4029 0 0,8 6 1842 0 0</inkml:trace>
</inkml:ink>
</file>

<file path=ppt/ink/ink4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2"/>
    </inkml:context>
    <inkml:brush xml:id="br0">
      <inkml:brushProperty name="width" value="0.1" units="cm"/>
      <inkml:brushProperty name="height" value="0.1" units="cm"/>
      <inkml:brushProperty name="color" value="#004F8B"/>
    </inkml:brush>
  </inkml:definitions>
  <inkml:trace contextRef="#ctx0" brushRef="#br0">0 33 5983 0 0,'0'0'13148'0'0,"34"-8"-10989"0"0,4 2-1214 0 0,-1 1 0 0 0,1 2 0 0 0,62 3 0 0 0,-58 1-2340 0 0,0-2 0 0 0,68-9 1 0 0</inkml:trace>
</inkml:ink>
</file>

<file path=ppt/ink/ink4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3"/>
    </inkml:context>
    <inkml:brush xml:id="br0">
      <inkml:brushProperty name="width" value="0.1" units="cm"/>
      <inkml:brushProperty name="height" value="0.1" units="cm"/>
      <inkml:brushProperty name="color" value="#004F8B"/>
    </inkml:brush>
  </inkml:definitions>
  <inkml:trace contextRef="#ctx0" brushRef="#br0">0 51 14167 0 0,'0'0'1283'0'0,"30"-8"700"0"0,117-18 3423 0 0,3 11-7859 0 0,-128 14 1082 0 0</inkml:trace>
</inkml:ink>
</file>

<file path=ppt/ink/ink4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4"/>
    </inkml:context>
    <inkml:brush xml:id="br0">
      <inkml:brushProperty name="width" value="0.1" units="cm"/>
      <inkml:brushProperty name="height" value="0.1" units="cm"/>
      <inkml:brushProperty name="color" value="#004F8B"/>
    </inkml:brush>
  </inkml:definitions>
  <inkml:trace contextRef="#ctx0" brushRef="#br0">164 6 11287 0 0,'0'0'2280'0'0,"-25"-5"2726"0"0,19 10-4799 0 0,0 0 0 0 0,0 1 1 0 0,0 0-1 0 0,1 1 1 0 0,0-1-1 0 0,1 1 1 0 0,-1 0-1 0 0,-6 14 1 0 0,1-3-49 0 0,-2 3-96 0 0,0 1-1 0 0,1 0 1 0 0,2 0-1 0 0,-11 34 1 0 0,18-48-59 0 0,-1 1 0 0 0,1 0 0 0 0,1-1 0 0 0,0 1 0 0 0,0 0 1 0 0,0 0-1 0 0,1 0 0 0 0,1 0 0 0 0,-1-1 0 0 0,2 1 0 0 0,-1 0 0 0 0,1 0 0 0 0,0-1 1 0 0,1 1-1 0 0,5 12 0 0 0,-4-16 52 0 0,0 0 0 0 0,0-1 0 0 0,0 1-1 0 0,1-1 1 0 0,0 0 0 0 0,0 0 0 0 0,0 0 0 0 0,0-1 0 0 0,0 0 0 0 0,1 0 0 0 0,0 0 0 0 0,-1-1-1 0 0,1 1 1 0 0,0-1 0 0 0,0-1 0 0 0,0 1 0 0 0,1-1 0 0 0,-1 0 0 0 0,0-1 0 0 0,10 1 0 0 0,11-1 215 0 0,0 0 1 0 0,1-2-1 0 0,34-6 1 0 0,-12 0-834 0 0,101-21 2611 0 0,-79 5-4062 0 0,-59 18-561 0 0,0-1-1 0 0,25-16 1 0 0</inkml:trace>
</inkml:ink>
</file>

<file path=ppt/ink/ink4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5"/>
    </inkml:context>
    <inkml:brush xml:id="br0">
      <inkml:brushProperty name="width" value="0.1" units="cm"/>
      <inkml:brushProperty name="height" value="0.1" units="cm"/>
      <inkml:brushProperty name="color" value="#004F8B"/>
    </inkml:brush>
  </inkml:definitions>
  <inkml:trace contextRef="#ctx0" brushRef="#br0">71 1 9215 0 0,'0'0'1126'0'0,"-23"32"4260"0"0,18-21-4923 0 0,0 1 0 0 0,1 0 0 0 0,1 0-1 0 0,0 1 1 0 0,0-1 0 0 0,0 17 0 0 0,0 84 515 0 0,1-38-388 0 0,-6-2-78 0 0,5-54-452 0 0,0-1-1 0 0,2 1 0 0 0,0 0 1 0 0,0-1-1 0 0,2 1 1 0 0,5 33-1 0 0,-4-47-286 0 0,-1-1 0 0 0,0 0-1 0 0,1 0 1 0 0,0 0 0 0 0,0 0-1 0 0,0 0 1 0 0,0 0 0 0 0,1-1-1 0 0,-1 1 1 0 0,1-1 0 0 0,3 4-1 0 0</inkml:trace>
</inkml:ink>
</file>

<file path=ppt/ink/ink4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6"/>
    </inkml:context>
    <inkml:brush xml:id="br0">
      <inkml:brushProperty name="width" value="0.1" units="cm"/>
      <inkml:brushProperty name="height" value="0.1" units="cm"/>
      <inkml:brushProperty name="color" value="#004F8B"/>
    </inkml:brush>
  </inkml:definitions>
  <inkml:trace contextRef="#ctx0" brushRef="#br0">304 17 10447 0 0,'0'0'950'0'0,"-25"-16"2890"0"0,14 16-3576 0 0,1-1 1 0 0,-1 1-1 0 0,1 1 1 0 0,-1 0 0 0 0,1 0-1 0 0,0 1 1 0 0,0 1 0 0 0,-1-1-1 0 0,-17 9 1 0 0,7-2-88 0 0,1 1-1 0 0,0 0 1 0 0,-29 22 0 0 0,45-30-158 0 0,1 0 0 0 0,0 0 1 0 0,0 1-1 0 0,0-1 0 0 0,0 1 0 0 0,0 0 1 0 0,0 0-1 0 0,1 0 0 0 0,-1 0 0 0 0,1 1 0 0 0,0-1 1 0 0,0 1-1 0 0,0-1 0 0 0,1 1 0 0 0,-1 0 1 0 0,1 0-1 0 0,0-1 0 0 0,0 1 0 0 0,0 0 1 0 0,1 0-1 0 0,-1 0 0 0 0,1 0 0 0 0,0 0 0 0 0,0 0 1 0 0,0 0-1 0 0,0 0 0 0 0,1 0 0 0 0,0 0 1 0 0,0 0-1 0 0,0 0 0 0 0,0 0 0 0 0,3 6 1 0 0,1-2 82 0 0,0 0 1 0 0,0 0 0 0 0,1 0-1 0 0,0 0 1 0 0,1-1 0 0 0,-1 0-1 0 0,1 0 1 0 0,0-1 0 0 0,1 0-1 0 0,0 0 1 0 0,0-1 0 0 0,15 8-1 0 0,74 26 918 0 0,-77-33-819 0 0,0 1-1 0 0,-1 1 1 0 0,0 1-1 0 0,0 0 1 0 0,0 1-1 0 0,-2 2 1 0 0,20 14-1 0 0,-35-24-186 0 0,0-1-1 0 0,-1 1 1 0 0,0-1-1 0 0,1 1 1 0 0,-1 0-1 0 0,0-1 1 0 0,0 1-1 0 0,1 0 1 0 0,-1 0 0 0 0,-1 0-1 0 0,1 0 1 0 0,0 0-1 0 0,0 0 1 0 0,-1 0-1 0 0,1 0 1 0 0,-1 0-1 0 0,0 0 1 0 0,0 0-1 0 0,0 1 1 0 0,0-1 0 0 0,0 2-1 0 0,-1 0 26 0 0,0 0-1 0 0,0 0 1 0 0,0 0-1 0 0,-1-1 1 0 0,0 1 0 0 0,0-1-1 0 0,0 1 1 0 0,0-1-1 0 0,0 1 1 0 0,-5 4-1 0 0,-4 3 51 0 0,0 0 0 0 0,-1-1-1 0 0,-1 0 1 0 0,-21 13-1 0 0,17-13-72 0 0,0 0-1 0 0,-1-1 0 0 0,-1-1 1 0 0,-26 9-1 0 0,41-16-13 0 0,-1 1 0 0 0,1-1 0 0 0,-1 0 0 0 0,1 0 0 0 0,-1 0 0 0 0,0-1 0 0 0,0 0 0 0 0,1 0-1 0 0,-1 0 1 0 0,0 0 0 0 0,0-1 0 0 0,1 1 0 0 0,-1-1 0 0 0,1 0 0 0 0,-1-1 0 0 0,1 1 0 0 0,-1-1 0 0 0,1 0 0 0 0,0 0 0 0 0,-1 0 0 0 0,1-1 0 0 0,0 0 0 0 0,1 1 0 0 0,-6-6 0 0 0,5 2-32 0 0,0-1-1 0 0,1 1 1 0 0,-1 0 0 0 0,2-1 0 0 0,-1 0 0 0 0,1 0-1 0 0,0 0 1 0 0,0 0 0 0 0,1 0 0 0 0,0 0 0 0 0,0 0 0 0 0,1 0-1 0 0,0 0 1 0 0,1-13 0 0 0,0 3-14 0 0,1 0 0 0 0,1 0 0 0 0,0 0 1 0 0,2 1-1 0 0,6-19 0 0 0,-4 20-8 0 0,1-1 0 0 0,0 1 1 0 0,1 0-1 0 0,0 1 1 0 0,2 0-1 0 0,23-25 0 0 0,3 3-32 0 0,43-30-1 0 0,0 0-15 0 0,-78 65 95 0 0,-1-1 0 0 0,1 1 0 0 0,0-1 0 0 0,0 0 0 0 0,-1 1 0 0 0,1-1 0 0 0,-1 0 0 0 0,0 0 0 0 0,1 0 0 0 0,-1-1 0 0 0,0 1 0 0 0,0 0 0 0 0,0 0 0 0 0,-1-1 0 0 0,1 1 0 0 0,0-3 0 0 0,-1 4 6 0 0,0 0-1 0 0,0-1 1 0 0,-1 1-1 0 0,1 0 1 0 0,0-1 0 0 0,-1 1-1 0 0,1 0 1 0 0,0 0-1 0 0,-1-1 1 0 0,0 1-1 0 0,1 0 1 0 0,-1 0 0 0 0,0 0-1 0 0,1 0 1 0 0,-1 0-1 0 0,0 0 1 0 0,0 0-1 0 0,0 0 1 0 0,0 0 0 0 0,0 0-1 0 0,-2 0 1 0 0,-2-2-19 0 0,0 0 0 0 0,0 1 0 0 0,0 0 0 0 0,-1 0 0 0 0,1 0 1 0 0,-1 1-1 0 0,1 0 0 0 0,-1 0 0 0 0,0 0 0 0 0,1 0 0 0 0,-10 1 0 0 0,-37 6-1577 0 0,41-4 269 0 0</inkml:trace>
</inkml:ink>
</file>

<file path=ppt/ink/ink4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7"/>
    </inkml:context>
    <inkml:brush xml:id="br0">
      <inkml:brushProperty name="width" value="0.1" units="cm"/>
      <inkml:brushProperty name="height" value="0.1" units="cm"/>
      <inkml:brushProperty name="color" value="#004F8B"/>
    </inkml:brush>
  </inkml:definitions>
  <inkml:trace contextRef="#ctx0" brushRef="#br0">13 296 6127 0 0,'0'0'8498'0'0,"-12"-20"-4836"0"0,14 4-3411 0 0,1 1 0 0 0,1-1 1 0 0,1 1-1 0 0,0 0 0 0 0,0 0 0 0 0,2 0 0 0 0,0 1 0 0 0,1 0 0 0 0,0 0 0 0 0,1 1 0 0 0,0 0 1 0 0,1 1-1 0 0,1 0 0 0 0,0 0 0 0 0,1 1 0 0 0,0 0 0 0 0,15-9 0 0 0,-23 17-214 0 0,0 0 1 0 0,1 1-1 0 0,-1-1 0 0 0,1 1 0 0 0,-1 0 1 0 0,1 1-1 0 0,0-1 0 0 0,0 1 0 0 0,0 0 1 0 0,-1 0-1 0 0,1 0 0 0 0,0 1 0 0 0,1 0 1 0 0,-1 0-1 0 0,0 0 0 0 0,0 0 0 0 0,8 3 1 0 0,-9-2-37 0 0,0 1 0 0 0,-1 0-1 0 0,1 0 1 0 0,-1 0 0 0 0,1 1 0 0 0,-1-1 0 0 0,0 1 0 0 0,0 0 0 0 0,0 0 0 0 0,-1 0 0 0 0,1 0 0 0 0,-1 0 0 0 0,1 1 0 0 0,-1-1 0 0 0,0 1 0 0 0,-1-1 0 0 0,1 1-1 0 0,0 0 1 0 0,-1 0 0 0 0,0 0 0 0 0,0 0 0 0 0,1 5 0 0 0,-1 3 27 0 0,1 1 0 0 0,-1 0 0 0 0,-1 0 0 0 0,-1-1-1 0 0,1 1 1 0 0,-2 0 0 0 0,0 0 0 0 0,-1-1 0 0 0,0 1 0 0 0,0-1-1 0 0,-10 20 1 0 0,-7 13-25 0 0,-42 68-1 0 0,57-105-14 0 0,-5 8 6 0 0,0 4-57 0 0,-2-1 0 0 0,0 0-1 0 0,-1 0 1 0 0,-1-2 0 0 0,-1 1-1 0 0,0-2 1 0 0,-21 17 0 0 0,35-32 260 0 0,38-6 22 0 0,-1 3-11 0 0,0 2 0 0 0,1 2 0 0 0,69 11 0 0 0,8 1 402 0 0,-106-13-543 0 0,-2 1-61 0 0,-4-2-120 0 0,-1-1 1 0 0,0 1-1 0 0,0 1 0 0 0,1-1 0 0 0,-1 0 0 0 0,0 0 0 0 0,0 0 0 0 0,1 1 1 0 0,-1-1-1 0 0,0 0 0 0 0,0 1 0 0 0,0 0 0 0 0,0-1 0 0 0,0 1 0 0 0,0-1 0 0 0,1 1 1 0 0,-1 0-1 0 0,-1 0 0 0 0,1 0 0 0 0,0 0 0 0 0,0-1 0 0 0,0 1 0 0 0,1 2 1 0 0</inkml:trace>
</inkml:ink>
</file>

<file path=ppt/ink/ink4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8"/>
    </inkml:context>
    <inkml:brush xml:id="br0">
      <inkml:brushProperty name="width" value="0.1" units="cm"/>
      <inkml:brushProperty name="height" value="0.1" units="cm"/>
      <inkml:brushProperty name="color" value="#004F8B"/>
    </inkml:brush>
  </inkml:definitions>
  <inkml:trace contextRef="#ctx0" brushRef="#br0">4 13 4607 0 0,'-3'-12'16128'0'0,"15"16"-15766"0"0,-1 0-1 0 0,0 0 1 0 0,0 2-1 0 0,0-1 1 0 0,0 1 0 0 0,15 12-1 0 0,61 54 670 0 0,-29-22-393 0 0,-34-31-591 0 0,6 4-202 0 0,0 1-1 0 0,-2 1 1 0 0,44 52-1 0 0</inkml:trace>
</inkml:ink>
</file>

<file path=ppt/ink/ink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46.13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684 548 9759 0 0,'24'-3'481'0'0,"-2"0"-311"0"0,-1 0 0 0 0,38-12 0 0 0,-54 14-63 0 0,-1-1 1 0 0,1 0-1 0 0,0 0 1 0 0,-1 0 0 0 0,1-1-1 0 0,-1 1 1 0 0,0-1-1 0 0,0 0 1 0 0,0-1-1 0 0,0 1 1 0 0,0-1 0 0 0,-1 1-1 0 0,0-1 1 0 0,1 0-1 0 0,-1 0 1 0 0,-1-1-1 0 0,5-6 1826 0 0,-44 25-861 0 0,-42 17-739 0 0,56-23-317 0 0,1 0 0 0 0,0 1 0 0 0,1 2 0 0 0,0 0 0 0 0,0 1 1 0 0,-22 18-1 0 0,24-11-15 0 0,1 1 1 0 0,1 1 0 0 0,1 1 0 0 0,0 0 0 0 0,2 1 0 0 0,-20 44 0 0 0,13-28-3 0 0,-28 42 1 0 0,40-68 0 0 0,-1 0-1 0 0,0-1 1 0 0,-1-1 0 0 0,-1 1 0 0 0,1-2-1 0 0,-27 18 1 0 0,-49 23 89 0 0,60-37-24 0 0,0 1 1 0 0,1 2-1 0 0,1 0 0 0 0,1 1 0 0 0,-31 30 0 0 0,53-46-44 0 0,1-1 1 0 0,-1 1-1 0 0,0 0 0 0 0,1 0 1 0 0,0 0-1 0 0,-1 0 0 0 0,1 0 0 0 0,0 0 1 0 0,0 0-1 0 0,0 0 0 0 0,0 0 0 0 0,1 0 1 0 0,-1 0-1 0 0,0 1 0 0 0,1-1 0 0 0,-1 4 1 0 0,2-5-1 0 0,-1 1 0 0 0,0-1 0 0 0,1 0 0 0 0,-1 0 0 0 0,1 0 1 0 0,-1 0-1 0 0,1 0 0 0 0,-1 0 0 0 0,1 0 0 0 0,0 0 0 0 0,0 0 1 0 0,-1 0-1 0 0,1 0 0 0 0,0 0 0 0 0,0 0 0 0 0,0 0 0 0 0,0-1 1 0 0,0 1-1 0 0,0 0 0 0 0,0-1 0 0 0,0 1 0 0 0,2 0 0 0 0,5 1 62 0 0,-1 1 0 0 0,1-2 0 0 0,0 1 0 0 0,0-1 0 0 0,0 0 0 0 0,0-1 0 0 0,15 0 0 0 0,2-4 10 0 0,1-1 0 0 0,-1-1 0 0 0,-1-2 1 0 0,1 0-1 0 0,-1-1 0 0 0,-1-2 0 0 0,37-21 0 0 0,-26 14 13 0 0,1 1 1 0 0,65-21-1 0 0,-21 17-1 0 0,-35 11-51 0 0,0-1 1 0 0,0-3-1 0 0,-1-1 1 0 0,-1-3 0 0 0,51-28-1 0 0,158-125 67 0 0,-24 14-103 0 0,-177 128 0 0 0,1 2 0 0 0,61-22 1 0 0,41-21-21 0 0,-125 53 2 0 0,-1-2 0 0 0,0 0 0 0 0,-2-2 0 0 0,45-48 0 0 0,-46 44 0 0 0,0 1 0 0 0,2 1 0 0 0,0 2 0 0 0,43-27 0 0 0,-51 37 0 0 0,1 2 0 0 0,0 0 0 0 0,1 2 0 0 0,-1 0 0 0 0,1 1 0 0 0,0 0 0 0 0,38-3 0 0 0,-57 8 0 0 0,-1 1 0 0 0,1 0 0 0 0,-1 0 0 0 0,1 0 0 0 0,-1-1 0 0 0,1 1 0 0 0,-1 0 0 0 0,1 0 0 0 0,-1 0 0 0 0,1 0 0 0 0,-1 0 0 0 0,1 0 0 0 0,-1 0 0 0 0,1 0 0 0 0,-1 0 0 0 0,1 0 0 0 0,-1 0 0 0 0,1 0 0 0 0,-1 1 0 0 0,1-1 0 0 0,-1 0 0 0 0,1 0 0 0 0,-1 0 0 0 0,1 1 0 0 0,-1-1 0 0 0,1 0 0 0 0,-1 1 0 0 0,0-1 0 0 0,1 0 0 0 0,-1 1 0 0 0,0-1 0 0 0,1 0 0 0 0,-1 1 0 0 0,0-1 0 0 0,1 1 0 0 0,-1-1 0 0 0,0 1 0 0 0,0-1 0 0 0,1 1 0 0 0,-1-1 0 0 0,0 1 0 0 0,0-1 0 0 0,0 1 0 0 0,0-1 0 0 0,0 1 0 0 0,0-1 0 0 0,0 1 0 0 0,-8 14 0 0 0,7-14 0 0 0,-37 52 0 0 0,-3-1 0 0 0,-2-2 0 0 0,-68 61 0 0 0,83-87 10 0 0,-2-1 1 0 0,-1-1-1 0 0,-39 21 0 0 0,31-20 6 0 0,-56 44-1 0 0,-46 69 8 0 0,101-94-13 0 0,-1-1 1 0 0,-2-3-1 0 0,-59 41 0 0 0,39-40-10 0 0,19-12 0 0 0,-73 57 0 0 0,-2 29-2 0 0,77-71 77 0 0,-1-2-1 0 0,-2-1 1 0 0,-68 44-1 0 0,6-27 110 0 0,70-38 181 0 0,-69 43 0 0 0,105-60-339 0 0,0-1 0 0 0,-1 1 0 0 0,1 0 0 0 0,0-1 1 0 0,0 1-1 0 0,0 0 0 0 0,0 0 0 0 0,0 0 0 0 0,0 0 1 0 0,0 0-1 0 0,0 0 0 0 0,0 0 0 0 0,0 0 0 0 0,0 0 1 0 0,1 1-1 0 0,-1-1 0 0 0,0 0 0 0 0,1 0 1 0 0,-1 1-1 0 0,1-1 0 0 0,-1 0 0 0 0,1 3 0 0 0,0-3-10 0 0,1 0 0 0 0,0-1-1 0 0,0 1 1 0 0,0 0 0 0 0,0-1-1 0 0,0 1 1 0 0,0-1 0 0 0,0 1-1 0 0,1-1 1 0 0,-1 0-1 0 0,0 1 1 0 0,0-1 0 0 0,0 0-1 0 0,0 0 1 0 0,1 0 0 0 0,-1 1-1 0 0,0-1 1 0 0,0-1 0 0 0,2 1-1 0 0,71-9 194 0 0,-73 9-207 0 0,28-5 44 0 0,-1-2 0 0 0,1-1 0 0 0,-1-2 0 0 0,0 0 0 0 0,-1-2 0 0 0,-1-1 0 0 0,47-30 0 0 0,342-238 138 0 0,-253 188-109 0 0,-102 62-72 0 0,68-48-1 0 0,38-48-2 0 0,-68 50 27 0 0,126-75-1 0 0,150-92-15 0 0,-276 172 5 0 0,139-77 0 0 0,-190 124-11 0 0,1 2 1 0 0,1 2-1 0 0,1 2 0 0 0,1 2 1 0 0,77-14-1 0 0,-112 28-5 0 0,17-3 0 0 0,0 0 0 0 0,1 3 0 0 0,49 0 0 0 0,-82 3 0 0 0,1 0-1 0 0,0 0 1 0 0,-1 0 0 0 0,1 0-1 0 0,0 1 1 0 0,-1-1-1 0 0,1 0 1 0 0,0 1-1 0 0,-1-1 1 0 0,1 1 0 0 0,-1-1-1 0 0,1 1 1 0 0,-1 0-1 0 0,1 0 1 0 0,-1 0 0 0 0,1 0-1 0 0,-1 0 1 0 0,2 2-1 0 0,-3-3 1 0 0,0 1-1 0 0,1 0 0 0 0,-1 0 0 0 0,0 0 1 0 0,0 0-1 0 0,0 0 0 0 0,0 0 1 0 0,0-1-1 0 0,0 1 0 0 0,0 0 0 0 0,0 0 1 0 0,0 0-1 0 0,0 0 0 0 0,-1 0 0 0 0,1 0 1 0 0,0-1-1 0 0,-1 1 0 0 0,1 0 1 0 0,0 0-1 0 0,-1 0 0 0 0,1-1 0 0 0,-1 1 1 0 0,0 0-1 0 0,0 0 0 0 0,-8 9-8 0 0,0-1 1 0 0,0 0-1 0 0,-19 13 0 0 0,14-11 6 0 0,-42 40 3 0 0,-51 58 1 0 0,72-69-4 0 0,-2-1 0 0 0,-2-3 0 0 0,-1-1 0 0 0,-81 54-1 0 0,92-72-12 0 0,-7 2-14 0 0,1 3 0 0 0,0 1-1 0 0,-47 42 1 0 0,10 8-14 0 0,33-33 7 0 0,-58 48 1 0 0,-105 43-8 0 0,146-99 31 0 0,3 1 0 0 0,-82 68 0 0 0,63-34 13 0 0,30-27 0 0 0,-1-1 0 0 0,-61 41 0 0 0,21-33 11 0 0,60-36 0 0 0,0 2-1 0 0,0 1 1 0 0,-37 31-1 0 0,59-45-8 0 0,0 1 1 0 0,0 0-1 0 0,0 0 0 0 0,0-1 0 0 0,1 1 0 0 0,-1 0 0 0 0,0 0 0 0 0,1 0 0 0 0,-1-1 0 0 0,0 1 0 0 0,1 0 0 0 0,-1 0 0 0 0,1 0 0 0 0,0 0 0 0 0,-1 0 0 0 0,1 0 0 0 0,0 0 0 0 0,-1 1 0 0 0,1-1 0 0 0,0 0 0 0 0,0 2 0 0 0,0-2 0 0 0,1-1 0 0 0,-1 1 0 0 0,1 0 1 0 0,-1 0-1 0 0,1-1 0 0 0,-1 1 0 0 0,1 0 0 0 0,0-1 0 0 0,-1 1 1 0 0,1-1-1 0 0,0 1 0 0 0,0 0 0 0 0,-1-1 0 0 0,1 0 1 0 0,0 1-1 0 0,0-1 0 0 0,0 1 0 0 0,-1-1 0 0 0,1 0 0 0 0,1 1 1 0 0,50 5 76 0 0,-51-6-78 0 0,30-1 11 0 0,-1 0 0 0 0,1-2 1 0 0,-1-2-1 0 0,0 0 0 0 0,0-3 0 0 0,-1 0 0 0 0,0-1 0 0 0,45-22 0 0 0,14-15 77 0 0,110-75-1 0 0,-127 74-50 0 0,1 3 0 0 0,118-52 0 0 0,-125 71-38 0 0,-5 3 0 0 0,79-42 0 0 0,128-103 31 0 0,18-9 2 0 0,-111 89-33 0 0,-94 50 0 0 0,-2-4 0 0 0,101-70 0 0 0,-108 58 0 0 0,124-85 0 0 0,-172 125 0 0 0,0 1 0 0 0,1 0 0 0 0,0 2 0 0 0,1 1 0 0 0,0 1 0 0 0,52-10 0 0 0,-76 18 0 0 0,-1 0 0 0 0,0-1 0 0 0,0 1 0 0 0,1 0 0 0 0,-1 0 0 0 0,0 0 0 0 0,1 0 1 0 0,-1 0-1 0 0,0 0 0 0 0,1 0 0 0 0,-1-1 0 0 0,0 1 0 0 0,1 0 0 0 0,-1 0 0 0 0,0 0 0 0 0,1 0 0 0 0,-1 0 0 0 0,1 1 0 0 0,-1-1 0 0 0,0 0 0 0 0,1 0 0 0 0,-1 0 0 0 0,0 0 0 0 0,0 0 0 0 0,1 0 0 0 0,-1 0 0 0 0,0 1 0 0 0,1-1 0 0 0,-1 0 0 0 0,0 0 1 0 0,1 1-1 0 0,-1-1 0 0 0,0 0 0 0 0,0 0 0 0 0,0 1 0 0 0,1-1 0 0 0,-1 0 0 0 0,0 0 0 0 0,0 1 0 0 0,0-1 0 0 0,0 0 0 0 0,1 1 0 0 0,-1-1 0 0 0,0 0 0 0 0,0 1 0 0 0,0-1 0 0 0,0 0 0 0 0,0 1 0 0 0,0-1 0 0 0,0 0 0 0 0,0 1 0 0 0,0-1 1 0 0,0 1-1 0 0,0-1 0 0 0,0 0 0 0 0,0 1 0 0 0,-1-1 0 0 0,-7 16-10 0 0,8-16 6 0 0,-34 44-6 0 0,-1-1-1 0 0,-2-1 0 0 0,-1-3 1 0 0,-81 64-1 0 0,60-60 11 0 0,-79 43 0 0 0,89-57 0 0 0,1 1 0 0 0,-88 73 0 0 0,80-48 0 0 0,16-15 0 0 0,-57 42 0 0 0,20-25-5 0 0,4-6-14 0 0,3 3-1 0 0,1 3 0 0 0,-59 67 0 0 0,-132 141-40 0 0,254-260 61 0 0,-1 1 3 0 0,-1 1 0 0 0,1 0 0 0 0,0 0 0 0 0,-8 11 0 0 0,14-17-3 0 0,1 0 0 0 0,-1 0-1 0 0,0 0 1 0 0,1 0 0 0 0,-1 0-1 0 0,1 0 1 0 0,-1 0 0 0 0,1 0 0 0 0,-1 0-1 0 0,1 1 1 0 0,0-1 0 0 0,-1 0-1 0 0,1 0 1 0 0,0 0 0 0 0,0 0-1 0 0,0 0 1 0 0,0 1 0 0 0,0-1 0 0 0,0 0-1 0 0,0 0 1 0 0,0 0 0 0 0,1 0-1 0 0,-1 1 1 0 0,0-1 0 0 0,1 0 0 0 0,-1 0-1 0 0,1 0 1 0 0,-1 0 0 0 0,1 0-1 0 0,0 0 1 0 0,-1 0 0 0 0,1 0-1 0 0,0 0 1 0 0,-1 0 0 0 0,1-1 0 0 0,0 1-1 0 0,0 0 1 0 0,0 0 0 0 0,0-1-1 0 0,0 1 1 0 0,0 0 0 0 0,0-1-1 0 0,0 1 1 0 0,0-1 0 0 0,2 1-1 0 0,4 1 7 0 0,0 1 1 0 0,0-1-1 0 0,0-1 0 0 0,0 1 0 0 0,0-1 0 0 0,1-1 0 0 0,-1 1 0 0 0,1-1 0 0 0,-1 0 0 0 0,0-1 0 0 0,12-2 0 0 0,12-4 34 0 0,43-14 0 0 0,-32 7-21 0 0,47-8 55 0 0,-56 15-58 0 0,-1-1 0 0 0,0-2 0 0 0,0-1 0 0 0,44-22 0 0 0,103-84 107 0 0,-42 24-104 0 0,90-31-20 0 0,-133 77 0 0 0,143-98 0 0 0,-94 32 14 0 0,32-24 18 0 0,-142 114-28 0 0,1 2 1 0 0,1 1 0 0 0,54-23-1 0 0,-47 26-4 0 0,1 2 0 0 0,0 1 0 0 0,1 3 0 0 0,59-8 0 0 0,-95 21 0 0 0,-15 6 0 0 0,-14 6 0 0 0,-15 3 13 0 0,0 2 1 0 0,2 1-1 0 0,0 1 0 0 0,2 2 1 0 0,-44 40-1 0 0,38-25-12 0 0,5-3-4 0 0,-1-2 0 0 0,-2-2-1 0 0,-55 38 1 0 0,-41 7-53 0 0,80-48 72 0 0,1 3 1 0 0,-91 71-1 0 0,-89 117-16 0 0,227-216 6 0 0,1 0 0 0 0,0 0 0 0 0,0 1 0 0 0,0 0 0 0 0,0-1-1 0 0,0 1 1 0 0,0 0 0 0 0,1 0 0 0 0,0 0 0 0 0,0 0 0 0 0,0 1 0 0 0,-1 6-1 0 0,2-10 4 0 0,1 0-1 0 0,0 0 0 0 0,0 0 0 0 0,0 0 0 0 0,0 1 1 0 0,1-1-1 0 0,-1 0 0 0 0,0 0 0 0 0,0 0 1 0 0,1 0-1 0 0,-1 0 0 0 0,0 0 0 0 0,1 0 0 0 0,-1 0 1 0 0,1 0-1 0 0,0 0 0 0 0,-1 0 0 0 0,1 0 1 0 0,0 0-1 0 0,1 1 0 0 0,0 0 4 0 0,0-1-1 0 0,1 1 1 0 0,-1-1 0 0 0,1 1 0 0 0,-1-1-1 0 0,1 0 1 0 0,0 0 0 0 0,-1 0 0 0 0,1-1-1 0 0,0 1 1 0 0,4 0 0 0 0,-1-1-6 0 0,0 1 1 0 0,0-1 0 0 0,0-1-1 0 0,0 1 1 0 0,-1-1 0 0 0,1 0-1 0 0,0 0 1 0 0,0-1-1 0 0,-1 1 1 0 0,11-6 0 0 0,53-32 40 0 0,-29 14-10 0 0,12-2 6 0 0,1 2-1 0 0,85-27 1 0 0,123-20 53 0 0,-226 64-136 0 0,-1 1 1 0 0,1 1-1 0 0,0 3 0 0 0,39 0 0 0 0,-59 3-9 0 0,-1 1 0 0 0,1 0 0 0 0,-1 1 0 0 0,0 1 0 0 0,1 0 0 0 0,-1 1 0 0 0,-1 1-1 0 0,1 0 1 0 0,-1 1 0 0 0,0 0 0 0 0,0 1 0 0 0,19 13 0 0 0,-16-7-874 0 0</inkml:trace>
</inkml:ink>
</file>

<file path=ppt/ink/ink4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9"/>
    </inkml:context>
    <inkml:brush xml:id="br0">
      <inkml:brushProperty name="width" value="0.1" units="cm"/>
      <inkml:brushProperty name="height" value="0.1" units="cm"/>
      <inkml:brushProperty name="color" value="#004F8B"/>
    </inkml:brush>
  </inkml:definitions>
  <inkml:trace contextRef="#ctx0" brushRef="#br0">368 2 9215 0 0,'-9'-1'7688'0'0,"-13"0"-6038"0"0,13 4-1393 0 0,0 0 1 0 0,1 0 0 0 0,-1 1-1 0 0,1 0 1 0 0,0 1 0 0 0,0 0 0 0 0,1 0-1 0 0,-1 0 1 0 0,-8 10 0 0 0,-60 63 22 0 0,64-65-160 0 0,-17 21-11 0 0,-37 54 0 0 0,56-73-112 0 0,1 0 0 0 0,0 0 0 0 0,2 1 0 0 0,0 0 0 0 0,0 0 0 0 0,-7 32 0 0 0,14-43-128 0 0,-1-1-1 0 0,1 1 1 0 0,0 0-1 0 0,1 0 1 0 0,-1 0-1 0 0,1-1 1 0 0,1 6-1 0 0,0-4-630 0 0</inkml:trace>
</inkml:ink>
</file>

<file path=ppt/ink/ink4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0"/>
    </inkml:context>
    <inkml:brush xml:id="br0">
      <inkml:brushProperty name="width" value="0.1" units="cm"/>
      <inkml:brushProperty name="height" value="0.1" units="cm"/>
      <inkml:brushProperty name="color" value="#004F8B"/>
    </inkml:brush>
  </inkml:definitions>
  <inkml:trace contextRef="#ctx0" brushRef="#br0">46 94 12095 0 0,'0'0'1091'0'0,"0"36"597"0"0,-33 302 4013 0 0,30-320-5577 0 0,0-1-67 0 0,0 0 0 0 0,1 0 0 0 0,1 0 0 0 0,1 0 0 0 0,0 0 0 0 0,1 0 0 0 0,1 0 0 0 0,7 28 1 0 0,-7-41-23 0 0,1 1 1 0 0,-1 0 0 0 0,1 0 0 0 0,0-1 0 0 0,1 0-1 0 0,4 6 1 0 0,-7-10 132 0 0,36 4 1096 0 0,7-6-1055 0 0,155-3 1142 0 0,-89 0-1333 0 0,-86 2-12 0 0,-1 2 1 0 0,1 0 0 0 0,-1 1-1 0 0,1 1 1 0 0,-1 1 0 0 0,46 11-1 0 0,-60-9-6 0 0,-2-1 0 0 0,-6-2 16 0 0,-1 0-1 0 0,1-1 1 0 0,0 1-1 0 0,0 0 1 0 0,0-1 0 0 0,-1 1-1 0 0,1-1 1 0 0,0 0-1 0 0,0 1 1 0 0,0-1 0 0 0,0 0-1 0 0,0 1 1 0 0,0-1-1 0 0,0 0 1 0 0,0 0-1 0 0,0 0 1 0 0,0 0 0 0 0,0 0-1 0 0,0 0 1 0 0,0 0-1 0 0,0 0 1 0 0,0 0 0 0 0,0 0-1 0 0,0-1 1 0 0,0 1-1 0 0,0 0 1 0 0,0-1-1 0 0,0 1 1 0 0,0-1 0 0 0,0 1-1 0 0,-1-1 1 0 0,1 1-1 0 0,0-1 1 0 0,0 1 0 0 0,0-1-1 0 0,-1 0 1 0 0,1 0-1 0 0,0 1 1 0 0,-1-1-1 0 0,1 0 1 0 0,-1 0 0 0 0,1 0-1 0 0,-1 0 1 0 0,1 0-1 0 0,-1 0 1 0 0,0 1 0 0 0,1-3-1 0 0,0-34 757 0 0,-51-392-340 0 0,48 404-432 0 0,2-1-1 0 0,0 1 0 0 0,2-1 1 0 0,1 1-1 0 0,7-31 1 0 0,-1 4-10 0 0,-9 51-56 0 0,-40 17-114 0 0,19-13 206 0 0,-36 5 38 0 0,-68 2 1 0 0,102-11-78 0 0,0 0-1 0 0,1-1 1 0 0,-1-1 0 0 0,1-1-1 0 0,0-1 1 0 0,-33-12 0 0 0,47 14-841 0 0</inkml:trace>
</inkml:ink>
</file>

<file path=ppt/ink/ink4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1"/>
    </inkml:context>
    <inkml:brush xml:id="br0">
      <inkml:brushProperty name="width" value="0.1" units="cm"/>
      <inkml:brushProperty name="height" value="0.1" units="cm"/>
      <inkml:brushProperty name="color" value="#004F8B"/>
    </inkml:brush>
  </inkml:definitions>
  <inkml:trace contextRef="#ctx0" brushRef="#br0">0 137 11687 0 0,'0'0'1060'0'0,"33"2"-758"0"0,309-28 6425 0 0,2 7-4047 0 0,43-2-1622 0 0,813-44-828 0 0,-1056 57-220 0 0,-72 12 1367 0 0</inkml:trace>
</inkml:ink>
</file>

<file path=ppt/ink/ink4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2"/>
    </inkml:context>
    <inkml:brush xml:id="br0">
      <inkml:brushProperty name="width" value="0.1" units="cm"/>
      <inkml:brushProperty name="height" value="0.1" units="cm"/>
      <inkml:brushProperty name="color" value="#004F8B"/>
    </inkml:brush>
  </inkml:definitions>
  <inkml:trace contextRef="#ctx0" brushRef="#br0">0 105 2303 0 0,'0'0'13604'0'0,"9"-31"-11241"0"0,-4 25-2121 0 0,1 0 0 0 0,0 0 0 0 0,0 1 0 0 0,0 0-1 0 0,1 0 1 0 0,-1 0 0 0 0,1 1 0 0 0,0 0 0 0 0,0 0 0 0 0,1 1 0 0 0,-1 0 0 0 0,1 0 0 0 0,0 1 0 0 0,0 0 0 0 0,10-1-1 0 0,0 0-57 0 0,0 1 0 0 0,0 0-1 0 0,1 2 1 0 0,-1 0-1 0 0,35 5 1 0 0,-50-4-176 0 0,0-1 1 0 0,0 1-1 0 0,0-1 0 0 0,0 1 1 0 0,0 0-1 0 0,0 0 0 0 0,-1 0 1 0 0,1 0-1 0 0,0 0 0 0 0,0 1 1 0 0,-1-1-1 0 0,1 1 1 0 0,-1 0-1 0 0,0 0 0 0 0,1 0 1 0 0,-1 0-1 0 0,0 0 0 0 0,0 0 1 0 0,0 1-1 0 0,0-1 0 0 0,-1 1 1 0 0,2 2-1 0 0,-2-2 13 0 0,0 0-1 0 0,-1 0 0 0 0,0 0 1 0 0,0 0-1 0 0,0 0 0 0 0,0 0 1 0 0,0 0-1 0 0,-1 0 1 0 0,1 0-1 0 0,-1 0 0 0 0,0 0 1 0 0,1 0-1 0 0,-1-1 1 0 0,-1 1-1 0 0,1 0 0 0 0,0-1 1 0 0,-1 1-1 0 0,1 0 1 0 0,-1-1-1 0 0,0 0 0 0 0,0 1 1 0 0,-3 1-1 0 0,-16 20 145 0 0,12-15-163 0 0,1-1 0 0 0,0 1 0 0 0,1 1 0 0 0,0 0 1 0 0,0 0-1 0 0,1 0 0 0 0,0 0 0 0 0,-8 23 0 0 0,14-31-4 0 0,0 1 0 0 0,0 0 0 0 0,0-1 0 0 0,0 1 0 0 0,1 0 0 0 0,-1-1 0 0 0,1 1 0 0 0,-1-1 0 0 0,1 1 0 0 0,0-1 0 0 0,0 1 0 0 0,0-1 0 0 0,0 0 0 0 0,1 1 0 0 0,-1-1 0 0 0,1 0 0 0 0,-1 0 0 0 0,1 0 0 0 0,0 0 0 0 0,0 0 0 0 0,0 0 0 0 0,0-1 0 0 0,0 1 0 0 0,4 2 0 0 0,8 5-23 0 0,1 0 0 0 0,27 12 0 0 0,-18-9 14 0 0,-18-9 11 0 0,0 1-1 0 0,0 0 1 0 0,0 0 0 0 0,0 0-1 0 0,0 1 1 0 0,-1 0 0 0 0,0 0-1 0 0,0 0 1 0 0,7 11-1 0 0,-11-14 2 0 0,1 1 0 0 0,-1-1-1 0 0,0 0 1 0 0,0 1 0 0 0,0-1-1 0 0,-1 0 1 0 0,1 1-1 0 0,0-1 1 0 0,-1 1 0 0 0,0 0-1 0 0,1-1 1 0 0,-1 1-1 0 0,0-1 1 0 0,0 1 0 0 0,-1-1-1 0 0,1 1 1 0 0,0 0-1 0 0,-1-1 1 0 0,0 1 0 0 0,1-1-1 0 0,-1 0 1 0 0,0 1 0 0 0,0-1-1 0 0,-1 0 1 0 0,1 1-1 0 0,0-1 1 0 0,-1 0 0 0 0,1 0-1 0 0,-4 3 1 0 0,-2 2 85 0 0,0 1-1 0 0,-1-1 1 0 0,1-1 0 0 0,-2 1 0 0 0,1-1-1 0 0,-1-1 1 0 0,0 1 0 0 0,0-2 0 0 0,0 1-1 0 0,-1-1 1 0 0,1-1 0 0 0,-1 1 0 0 0,-19 2-1 0 0,21-5-3 0 0,0 0-1 0 0,0 0 1 0 0,0-1-1 0 0,0 0 0 0 0,0-1 1 0 0,-1 0-1 0 0,1 0 0 0 0,0-1 1 0 0,1 0-1 0 0,-1 0 0 0 0,0-1 1 0 0,1 0-1 0 0,-1 0 1 0 0,1-1-1 0 0,0 0 0 0 0,0 0 1 0 0,-12-10-1 0 0,13 10-433 0 0,-19-16 984 0 0</inkml:trace>
</inkml:ink>
</file>

<file path=ppt/ink/ink4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3"/>
    </inkml:context>
    <inkml:brush xml:id="br0">
      <inkml:brushProperty name="width" value="0.1" units="cm"/>
      <inkml:brushProperty name="height" value="0.1" units="cm"/>
      <inkml:brushProperty name="color" value="#004F8B"/>
    </inkml:brush>
  </inkml:definitions>
  <inkml:trace contextRef="#ctx0" brushRef="#br0">0 72 4143 0 0,'0'0'319'0'0,"27"-9"9221"0"0,-23 6-8815 0 0,0 0 1 0 0,0 0-1 0 0,0 0 1 0 0,1 1-1 0 0,-1 0 1 0 0,0 0-1 0 0,1 0 0 0 0,0 1 1 0 0,-1-1-1 0 0,9 0 1 0 0,60-8 1268 0 0,-28 6-835 0 0,-2-5-566 0 0,-31 5-595 0 0,1 1 0 0 0,-1 0 0 0 0,0 1 1 0 0,1 1-1 0 0,-1 0 0 0 0,1 0 0 0 0,0 1 1 0 0,-1 1-1 0 0,1 0 0 0 0,14 4 0 0 0,-12 4-1537 0 0,-14-9 1368 0 0,0 0 0 0 0,-1 1-1 0 0,1-1 1 0 0,-1 0 0 0 0,0 1-1 0 0,1-1 1 0 0,-1 1 0 0 0,1-1 0 0 0,-1 1-1 0 0,0-1 1 0 0,1 1 0 0 0,-1-1-1 0 0,0 1 1 0 0,1-1 0 0 0,-1 1 0 0 0,0-1-1 0 0,0 1 1 0 0,0-1 0 0 0,1 1-1 0 0,-1 0 1 0 0,0-1 0 0 0,0 1-1 0 0,0-1 1 0 0,0 1 0 0 0,0 0 0 0 0,0-1-1 0 0,0 1 1 0 0,0-1 0 0 0,-1 1-1 0 0,1 0 1 0 0,0-1 0 0 0,0 1 0 0 0,0-1-1 0 0,-1 2 1 0 0,-3 4-1532 0 0</inkml:trace>
</inkml:ink>
</file>

<file path=ppt/ink/ink4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4"/>
    </inkml:context>
    <inkml:brush xml:id="br0">
      <inkml:brushProperty name="width" value="0.1" units="cm"/>
      <inkml:brushProperty name="height" value="0.1" units="cm"/>
      <inkml:brushProperty name="color" value="#004F8B"/>
    </inkml:brush>
  </inkml:definitions>
  <inkml:trace contextRef="#ctx0" brushRef="#br0">0 37 12783 0 0,'0'0'3228'0'0,"34"0"808"0"0,-11 0-2500 0 0,-1 0 0 0 0,43-7-1 0 0,44-15-3864 0 0,-77 14-178 0 0</inkml:trace>
</inkml:ink>
</file>

<file path=ppt/ink/ink4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5"/>
    </inkml:context>
    <inkml:brush xml:id="br0">
      <inkml:brushProperty name="width" value="0.1" units="cm"/>
      <inkml:brushProperty name="height" value="0.1" units="cm"/>
      <inkml:brushProperty name="color" value="#004F8B"/>
    </inkml:brush>
  </inkml:definitions>
  <inkml:trace contextRef="#ctx0" brushRef="#br0">175 31 11455 0 0,'0'0'1040'0'0,"-6"-30"6294"0"0,6 30-7239 0 0,-12 18 1977 0 0,-15 41-2075 0 0,10-21 505 0 0,10-25-486 0 0,-20 39 156 0 0,-25 64 0 0 0,47-101-147 0 0,0 0 0 0 0,0 1 0 0 0,1-1-1 0 0,1 1 1 0 0,1 0 0 0 0,0 0 0 0 0,2 0 0 0 0,-1 0-1 0 0,4 22 1 0 0,-3-34-10 0 0,1-1 1 0 0,0 1-1 0 0,0-1 0 0 0,0 0 0 0 0,1 1 0 0 0,-1-1 1 0 0,1 0-1 0 0,-1 0 0 0 0,1 0 0 0 0,0 0 0 0 0,1 0 1 0 0,-1 0-1 0 0,0 0 0 0 0,1-1 0 0 0,-1 1 0 0 0,1-1 1 0 0,0 0-1 0 0,0 0 0 0 0,0 0 0 0 0,0 0 0 0 0,0 0 1 0 0,6 1-1 0 0,5 2 101 0 0,1 0-1 0 0,-1-2 1 0 0,1 1 0 0 0,17 0-1 0 0,9 3 37 0 0,13 1 259 0 0,0-3 1 0 0,0-1-1 0 0,70-6 0 0 0,21 2-415 0 0,-135 0-566 0 0,-1 2-1 0 0,1-1 0 0 0,0 1 0 0 0,-1 0 1 0 0,15 6-1 0 0,-17-6-780 0 0</inkml:trace>
</inkml:ink>
</file>

<file path=ppt/ink/ink4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6"/>
    </inkml:context>
    <inkml:brush xml:id="br0">
      <inkml:brushProperty name="width" value="0.1" units="cm"/>
      <inkml:brushProperty name="height" value="0.1" units="cm"/>
      <inkml:brushProperty name="color" value="#004F8B"/>
    </inkml:brush>
  </inkml:definitions>
  <inkml:trace contextRef="#ctx0" brushRef="#br0">134 3 6447 0 0,'-10'-2'944'0'0,"8"2"-589"0"0,1 0 0 0 0,0-1 0 0 0,-1 1 0 0 0,1 0 0 0 0,-1 0 0 0 0,1 0 0 0 0,0 0 0 0 0,-1 1 0 0 0,1-1 0 0 0,0 0 0 0 0,-1 0-1 0 0,1 1 1 0 0,0-1 0 0 0,0 1 0 0 0,-1-1 0 0 0,1 1 0 0 0,0 0 0 0 0,0-1 0 0 0,-1 2 0 0 0,-19 23 2305 0 0,-2 36-1609 0 0,21-56-631 0 0,-12 53 382 0 0,1 1 0 0 0,4 0 1 0 0,2 1-1 0 0,0 101 0 0 0,6-100 749 0 0,10-76-2283 0 0</inkml:trace>
</inkml:ink>
</file>

<file path=ppt/ink/ink4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7"/>
    </inkml:context>
    <inkml:brush xml:id="br0">
      <inkml:brushProperty name="width" value="0.1" units="cm"/>
      <inkml:brushProperty name="height" value="0.1" units="cm"/>
      <inkml:brushProperty name="color" value="#004F8B"/>
    </inkml:brush>
  </inkml:definitions>
  <inkml:trace contextRef="#ctx0" brushRef="#br0">345 87 5527 0 0,'-7'-3'10200'0'0,"-23"-10"-7914"0"0,13 8-2084 0 0,-1 1 0 0 0,1 0 1 0 0,-1 2-1 0 0,0 0 0 0 0,0 0 1 0 0,0 2-1 0 0,1 0 0 0 0,-1 2 1 0 0,0 0-1 0 0,0 0 0 0 0,1 2 1 0 0,-22 6-1 0 0,38-9-193 0 0,-1-1 0 0 0,1 1 0 0 0,0-1 0 0 0,-1 1 0 0 0,1 0 0 0 0,0 0 0 0 0,-1-1 0 0 0,1 1 0 0 0,0 0 0 0 0,0 0 0 0 0,-1 0 0 0 0,1 0 0 0 0,0 1 0 0 0,0-1 0 0 0,0 0 0 0 0,1 0 0 0 0,-1 1 0 0 0,0-1 0 0 0,0 0 0 0 0,1 1 0 0 0,-1-1 0 0 0,1 1 0 0 0,-1-1-1 0 0,1 1 1 0 0,-1-1 0 0 0,1 3 0 0 0,0-1 10 0 0,1 0-1 0 0,0 0 0 0 0,-1 0 1 0 0,1 0-1 0 0,0 0 0 0 0,0 0 1 0 0,1 0-1 0 0,-1 0 0 0 0,1-1 1 0 0,-1 1-1 0 0,1 0 0 0 0,3 3 0 0 0,9 9 100 0 0,1 0 0 0 0,0-1 0 0 0,22 15 0 0 0,-28-22-42 0 0,77 62 401 0 0,82 63 925 0 0,-165-130-1382 0 0,0 0 0 0 0,0 0 0 0 0,0 0 0 0 0,0 0 0 0 0,-1 0 0 0 0,1 1 0 0 0,-1-1 0 0 0,0 1 0 0 0,1 0 0 0 0,-1 0 0 0 0,0 0 0 0 0,-1 0 0 0 0,1 0 0 0 0,-1 0 0 0 0,1 0 0 0 0,-1 0 0 0 0,0 1 0 0 0,1 4 1 0 0,-2-4 30 0 0,-1-1 1 0 0,1 1-1 0 0,-1-1 1 0 0,0 1 0 0 0,0-1-1 0 0,0 1 1 0 0,-1-1 0 0 0,1 0-1 0 0,-1 0 1 0 0,0 0 0 0 0,0 0-1 0 0,0 0 1 0 0,0 0 0 0 0,0 0-1 0 0,-1 0 1 0 0,1-1 0 0 0,-6 5-1 0 0,-13 12 26 0 0,-1-1-1 0 0,0-1 0 0 0,-42 24 1 0 0,50-33-51 0 0,0-1 0 0 0,-1 0 0 0 0,1-2-1 0 0,-2 1 1 0 0,1-2 0 0 0,0 0 0 0 0,-1 0 0 0 0,-16 0 0 0 0,28-3-24 0 0,-1-1 0 0 0,0 0 0 0 0,1 0 0 0 0,-1 0 0 0 0,1-1 0 0 0,-1 1 0 0 0,1-1 1 0 0,-1 0-1 0 0,1-1 0 0 0,-1 1 0 0 0,1-1 0 0 0,0 0 0 0 0,0 0 0 0 0,0 0 0 0 0,0 0 0 0 0,0-1 0 0 0,0 1 0 0 0,1-1 0 0 0,-1 0 0 0 0,1 0 0 0 0,0-1 0 0 0,0 1 0 0 0,0-1 0 0 0,0 1 0 0 0,0-1 0 0 0,1 0 0 0 0,0 0 1 0 0,0 0-1 0 0,0 0 0 0 0,0-1 0 0 0,1 1 0 0 0,-2-8 0 0 0,1 6 0 0 0,2 0 0 0 0,-1-1-1 0 0,1 1 1 0 0,0 0 0 0 0,0-1 0 0 0,0 1 0 0 0,1 0 0 0 0,0 0 0 0 0,0-1 0 0 0,1 1 0 0 0,0 0 0 0 0,0 0 0 0 0,0 0-1 0 0,1 1 1 0 0,0-1 0 0 0,0 0 0 0 0,0 1 0 0 0,1 0 0 0 0,0 0 0 0 0,0 0 0 0 0,0 0 0 0 0,0 1 0 0 0,7-6-1 0 0,76-53-98 0 0,-53 40 39 0 0,-1-2 0 0 0,0-1 0 0 0,32-36 0 0 0,-22 17 13 0 0,-17 18-17 0 0,-1 0-1 0 0,29-41 1 0 0,-53 66 68 0 0,0 0-1 0 0,1 0 0 0 0,-1 0 1 0 0,0-1-1 0 0,0 1 1 0 0,0 0-1 0 0,-1 0 1 0 0,1-1-1 0 0,0 1 1 0 0,-1-1-1 0 0,0 1 1 0 0,1-1-1 0 0,-1 1 0 0 0,0 0 1 0 0,0-1-1 0 0,0 1 1 0 0,-1-1-1 0 0,1 1 1 0 0,-1-1-1 0 0,1 1 1 0 0,-1 0-1 0 0,0-1 1 0 0,0 1-1 0 0,0 0 1 0 0,0 0-1 0 0,0-1 0 0 0,0 1 1 0 0,-1 0-1 0 0,1 0 1 0 0,-1 0-1 0 0,1 1 1 0 0,-1-1-1 0 0,0 0 1 0 0,0 1-1 0 0,0-1 1 0 0,0 1-1 0 0,0-1 0 0 0,0 1 1 0 0,0 0-1 0 0,0 0 1 0 0,0 0-1 0 0,-1 0 1 0 0,-3-1-1 0 0,1 1 2 0 0,1 0 1 0 0,-1 0-1 0 0,0 0 0 0 0,0 0 0 0 0,0 1 1 0 0,0 0-1 0 0,0 0 0 0 0,0 1 1 0 0,0-1-1 0 0,-8 3 0 0 0,11-2-75 0 0,1-1 0 0 0,-1 1 1 0 0,1 0-1 0 0,0 0 0 0 0,-1 0 0 0 0,1 0 0 0 0,0 0 0 0 0,0 0 1 0 0,0 0-1 0 0,-1 0 0 0 0,2 1 0 0 0,-1-1 0 0 0,0 0 0 0 0,0 1 1 0 0,0-1-1 0 0,0 0 0 0 0,1 1 0 0 0,-1-1 0 0 0,1 1 0 0 0,-1-1 1 0 0,1 1-1 0 0,0 0 0 0 0,-1-1 0 0 0,1 1 0 0 0,0 2 0 0 0,-1 2-468 0 0,-2 3-668 0 0</inkml:trace>
</inkml:ink>
</file>

<file path=ppt/ink/ink4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8"/>
    </inkml:context>
    <inkml:brush xml:id="br0">
      <inkml:brushProperty name="width" value="0.1" units="cm"/>
      <inkml:brushProperty name="height" value="0.1" units="cm"/>
      <inkml:brushProperty name="color" value="#004F8B"/>
    </inkml:brush>
  </inkml:definitions>
  <inkml:trace contextRef="#ctx0" brushRef="#br0">0 259 5063 0 0,'0'0'5828'0'0,"1"-3"-5084"0"0,2-38 7056 0 0,1-7-6365 0 0,-1 34-1276 0 0,2 0 0 0 0,0 1 0 0 0,0 0 1 0 0,1 0-1 0 0,1 1 0 0 0,0-1 0 0 0,10-12 0 0 0,-15 22-117 0 0,1-1 0 0 0,-1 0 0 0 0,1 1-1 0 0,0 0 1 0 0,0 0 0 0 0,0 0-1 0 0,0 0 1 0 0,1 0 0 0 0,0 0 0 0 0,-1 1-1 0 0,1 0 1 0 0,0 0 0 0 0,0 0-1 0 0,0 0 1 0 0,0 0 0 0 0,0 1-1 0 0,0 0 1 0 0,1 0 0 0 0,-1 0 0 0 0,0 0-1 0 0,1 1 1 0 0,-1 0 0 0 0,1 0-1 0 0,-1 0 1 0 0,0 0 0 0 0,1 1-1 0 0,4 0 1 0 0,-5 1-35 0 0,0 0 0 0 0,0 0 0 0 0,-1 0-1 0 0,1 1 1 0 0,0-1 0 0 0,-1 1 0 0 0,1 0 0 0 0,-1 0 0 0 0,0 0-1 0 0,0 1 1 0 0,0-1 0 0 0,-1 1 0 0 0,1-1 0 0 0,-1 1-1 0 0,0 0 1 0 0,0 0 0 0 0,0 0 0 0 0,0 0 0 0 0,-1 1 0 0 0,0-1-1 0 0,1 0 1 0 0,-2 1 0 0 0,1-1 0 0 0,0 0 0 0 0,-1 6-1 0 0,1 4 22 0 0,0 1 0 0 0,-1-1-1 0 0,-1 1 1 0 0,0-1 0 0 0,-1 1-1 0 0,-6 19 1 0 0,-4 4-209 0 0,-2-1 0 0 0,-1 0 0 0 0,-2-2 0 0 0,-1 0 1 0 0,-2 0-1 0 0,-1-2 0 0 0,-40 48 0 0 0,57-79 171 0 0,3-1 10 0 0,0-1 0 0 0,0 1-1 0 0,0 0 1 0 0,0-1 0 0 0,0 1 0 0 0,0 0 0 0 0,1 0 0 0 0,-1-1 0 0 0,0 1 0 0 0,0 0 0 0 0,1 0 0 0 0,-1 0 0 0 0,0 0 0 0 0,1 0 0 0 0,-1 0-1 0 0,1 0 1 0 0,-1 0 0 0 0,1 1 0 0 0,-1 1 0 0 0,2-2 5 0 0,-1 0-1 0 0,1 0 1 0 0,0 0-1 0 0,0 0 1 0 0,0 0-1 0 0,0 0 1 0 0,0 0-1 0 0,0 0 1 0 0,0 0-1 0 0,0-1 0 0 0,0 1 1 0 0,0 0-1 0 0,1-1 1 0 0,-1 1-1 0 0,0-1 1 0 0,0 0-1 0 0,1 1 1 0 0,-1-1-1 0 0,0 0 1 0 0,0 1-1 0 0,1-1 1 0 0,-1 0-1 0 0,3 0 1 0 0,-4 0 10 0 0,18 2 165 0 0,1-1 0 0 0,-1 0 0 0 0,30-3 0 0 0,33 1 148 0 0,-76 1-356 0 0,0 1 1 0 0,0-1-1 0 0,0 1 0 0 0,-1 0 1 0 0,1 0-1 0 0,-1 1 1 0 0,1-1-1 0 0,-1 1 0 0 0,1 0 1 0 0,-1 0-1 0 0,0 0 1 0 0,0 1-1 0 0,0 0 0 0 0,0 0 1 0 0,0 0-1 0 0,4 5 0 0 0,-1-2-1378 0 0,0 1-441 0 0</inkml:trace>
</inkml:ink>
</file>

<file path=ppt/ink/ink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54.886"/>
    </inkml:context>
    <inkml:brush xml:id="br0">
      <inkml:brushProperty name="width" value="0.1" units="cm"/>
      <inkml:brushProperty name="height" value="0.1" units="cm"/>
      <inkml:brushProperty name="color" value="#004F8B"/>
    </inkml:brush>
  </inkml:definitions>
  <inkml:trace contextRef="#ctx0" brushRef="#br0">45 21 5527 0 0,'-6'-20'10042'0'0,"2"33"-6543"0"0,-1 29-2314 0 0,-10 276 2109 0 0,5-198-3149 0 0,6 0 0 0 0,14 154 0 0 0,-11-273-106 0 0,1-1 0 0 0,0 0-1 0 0,0 1 1 0 0,0-1 0 0 0,0 1 0 0 0,0-1 0 0 0,0 1 0 0 0,0-1 0 0 0,0 0 0 0 0,0 1 0 0 0,1-1-1 0 0,-1 1 1 0 0,0-1 0 0 0,0 1 0 0 0,0-1 0 0 0,0 0 0 0 0,1 1 0 0 0,-1-1 0 0 0,0 0 0 0 0,0 1-1 0 0,1-1 1 0 0,-1 0 0 0 0,0 1 0 0 0,0-1 0 0 0,1 0 0 0 0,-1 1 0 0 0,0-1 0 0 0,1 0 0 0 0,-1 0-1 0 0,1 0 1 0 0,-1 1 0 0 0,0-1 0 0 0,1 0 0 0 0,-1 0 0 0 0,1 0 0 0 0,-1 0 0 0 0,0 0 0 0 0,1 1-1 0 0,-1-1 1 0 0,1 0 0 0 0,0 0 0 0 0,18-11 323 0 0,12-5-348 0 0,296-25-14 0 0,45 37 18 0 0,-13 1 28 0 0,-89-18 218 0 0,-258 22 534 0 0,-6 2-2586 0 0</inkml:trace>
</inkml:ink>
</file>

<file path=ppt/ink/ink4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9"/>
    </inkml:context>
    <inkml:brush xml:id="br0">
      <inkml:brushProperty name="width" value="0.1" units="cm"/>
      <inkml:brushProperty name="height" value="0.1" units="cm"/>
      <inkml:brushProperty name="color" value="#004F8B"/>
    </inkml:brush>
  </inkml:definitions>
  <inkml:trace contextRef="#ctx0" brushRef="#br0">0 1 3679 0 0,'0'0'14300'0'0,"27"10"-11697"0"0,23 11-1180 0 0,-2 2 1 0 0,51 33-1 0 0,-1 0-147 0 0,-65-40-1096 0 0,-22-12-113 0 0,-1 1-1 0 0,1 0 1 0 0,-1 1-1 0 0,0 0 0 0 0,0 0 1 0 0,-1 1-1 0 0,0 0 1 0 0,0 1-1 0 0,14 16 0 0 0,-15-10-44 0 0,-8-13-1 0 0,8 14-4080 0 0</inkml:trace>
</inkml:ink>
</file>

<file path=ppt/ink/ink4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0"/>
    </inkml:context>
    <inkml:brush xml:id="br0">
      <inkml:brushProperty name="width" value="0.1" units="cm"/>
      <inkml:brushProperty name="height" value="0.1" units="cm"/>
      <inkml:brushProperty name="color" value="#004F8B"/>
    </inkml:brush>
  </inkml:definitions>
  <inkml:trace contextRef="#ctx0" brushRef="#br0">388 8 11519 0 0,'0'0'1040'0'0,"-29"-8"4396"0"0,24 9-5164 0 0,-1 0 0 0 0,1 0-1 0 0,0 0 1 0 0,0 1-1 0 0,0-1 1 0 0,0 1 0 0 0,0 1-1 0 0,0-1 1 0 0,1 1 0 0 0,-1 0-1 0 0,1 0 1 0 0,0 0 0 0 0,-7 6-1 0 0,-2 4-35 0 0,0 0-1 0 0,-18 24 0 0 0,-112 188 514 0 0,91-138-678 0 0,47-80-100 0 0,1 1 0 0 0,0-1 0 0 0,0 1 0 0 0,1 0 0 0 0,0 0 0 0 0,-4 15 0 0 0,4 11-2973 0 0</inkml:trace>
</inkml:ink>
</file>

<file path=ppt/ink/ink4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1"/>
    </inkml:context>
    <inkml:brush xml:id="br0">
      <inkml:brushProperty name="width" value="0.1" units="cm"/>
      <inkml:brushProperty name="height" value="0.1" units="cm"/>
      <inkml:brushProperty name="color" value="#004F8B"/>
    </inkml:brush>
  </inkml:definitions>
  <inkml:trace contextRef="#ctx0" brushRef="#br0">116 19 6447 0 0,'21'22'7831'0'0,"-32"-36"-5098"0"0,-5-4-391 0 0,15 18-2309 0 0,1 0 1 0 0,-1 0 0 0 0,0 0-1 0 0,1 1 1 0 0,-1-1 0 0 0,0 0-1 0 0,1 0 1 0 0,-1 1 0 0 0,0-1-1 0 0,1 0 1 0 0,-1 1-1 0 0,1-1 1 0 0,-1 0 0 0 0,0 1-1 0 0,1-1 1 0 0,-1 1 0 0 0,1-1-1 0 0,0 1 1 0 0,-1 0 0 0 0,1-1-1 0 0,-1 1 1 0 0,1-1 0 0 0,0 1-1 0 0,-1 0 1 0 0,1-1-1 0 0,0 1 1 0 0,0 0 0 0 0,0-1-1 0 0,-1 1 1 0 0,1 0 0 0 0,0-1-1 0 0,0 1 1 0 0,0 0 0 0 0,0-1-1 0 0,0 1 1 0 0,0 0 0 0 0,1 0-1 0 0,-33 125 757 0 0,-26 225 0 0 0,57-339-784 0 0,-1 3-3 0 0,1 1-1 0 0,0-1 0 0 0,1 1 1 0 0,1-1-1 0 0,0 1 0 0 0,6 23 1 0 0,-6-38 11 0 0,-1 0 0 0 0,1 0 0 0 0,0 0-1 0 0,-1 0 1 0 0,1 0 0 0 0,0 0 0 0 0,0 0 0 0 0,0 0 0 0 0,0 0 0 0 0,0 0 0 0 0,0 0 0 0 0,0-1-1 0 0,0 1 1 0 0,0 0 0 0 0,0-1 0 0 0,0 1 0 0 0,1-1 0 0 0,-1 1 0 0 0,0-1 0 0 0,0 0 0 0 0,1 0 0 0 0,-1 1-1 0 0,0-1 1 0 0,0 0 0 0 0,1 0 0 0 0,-1 0 0 0 0,0 0 0 0 0,1 0 0 0 0,-1 0 0 0 0,2-1 0 0 0,48-12 690 0 0,-33 7-522 0 0,74-7 319 0 0,-1 3-1 0 0,144 3 0 0 0,-166 15-344 0 0,-50-5-185 0 0,0 0 0 0 0,38 0 0 0 0,-52-4 40 0 0,-1 1 1 0 0,1-1-1 0 0,0 1 1 0 0,0-1-1 0 0,-1 0 1 0 0,1-1-1 0 0,-1 1 1 0 0,1-1-1 0 0,-1 0 1 0 0,0 0-1 0 0,1-1 1 0 0,-1 1-1 0 0,0-1 1 0 0,-1 0-1 0 0,1 0 1 0 0,5-5-1 0 0,-4 1 4 0 0,0 0 0 0 0,0 0 0 0 0,-1 0 0 0 0,0 0 0 0 0,-1-1-1 0 0,1 1 1 0 0,-2-1 0 0 0,1 0 0 0 0,-1 0 0 0 0,0 0-1 0 0,0 0 1 0 0,0-16 0 0 0,-1-9 134 0 0,-7-65 1 0 0,1 18-63 0 0,5 53-89 0 0,-1 4-7 0 0,1 0 0 0 0,2 0-1 0 0,5-32 1 0 0,-5 47 6 0 0,-1 1 0 0 0,2-1 0 0 0,-1 1 0 0 0,1 0 0 0 0,1 0 1 0 0,-1 0-1 0 0,1 0 0 0 0,0 0 0 0 0,1 1 0 0 0,-1 0 0 0 0,1-1 0 0 0,1 2 0 0 0,-1-1 0 0 0,11-8 0 0 0,-15 14-51 0 0,-2-1-77 0 0,-6 0 130 0 0,-56-3 27 0 0,1 2 1 0 0,-113 12 0 0 0,-35 0 10 0 0,178-12-6 0 0,0-1-1 0 0,1-2 1 0 0,-36-10 0 0 0,80 16-1861 0 0,1 1-3609 0 0</inkml:trace>
</inkml:ink>
</file>

<file path=ppt/ink/ink4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2"/>
    </inkml:context>
    <inkml:brush xml:id="br0">
      <inkml:brushProperty name="width" value="0.1" units="cm"/>
      <inkml:brushProperty name="height" value="0.1" units="cm"/>
      <inkml:brushProperty name="color" value="#004F8B"/>
    </inkml:brush>
  </inkml:definitions>
  <inkml:trace contextRef="#ctx0" brushRef="#br0">1 43 10511 0 0,'0'-1'7556'0'0,"8"-6"-6478"0"0,78-16 2391 0 0,-40 17-3174 0 0,0 2 0 0 0,1 2 0 0 0,-1 3 0 0 0,75 9-1 0 0,-101 0-4961 0 0</inkml:trace>
</inkml:ink>
</file>

<file path=ppt/ink/ink4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3"/>
    </inkml:context>
    <inkml:brush xml:id="br0">
      <inkml:brushProperty name="width" value="0.1" units="cm"/>
      <inkml:brushProperty name="height" value="0.1" units="cm"/>
      <inkml:brushProperty name="color" value="#004F8B"/>
    </inkml:brush>
  </inkml:definitions>
  <inkml:trace contextRef="#ctx0" brushRef="#br0">1 81 14399 0 0,'0'0'662'0'0,"22"0"236"0"0,-20 1-828 0 0,0 0 0 0 0,0 0 0 0 0,1-1-1 0 0,-1 1 1 0 0,0-1 0 0 0,0 1 0 0 0,0-1-1 0 0,0 0 1 0 0,1 0 0 0 0,-1 0 0 0 0,0 0 0 0 0,0 0-1 0 0,0 0 1 0 0,1-1 0 0 0,-1 1 0 0 0,0-1-1 0 0,0 1 1 0 0,0-1 0 0 0,0 0 0 0 0,0 0 0 0 0,0 0-1 0 0,0 0 1 0 0,0 0 0 0 0,-1-1 0 0 0,1 1-1 0 0,2-3 1 0 0,9-3 556 0 0,0 1-1 0 0,1 1 0 0 0,-1 0 0 0 0,1 1 1 0 0,0 0-1 0 0,0 1 0 0 0,0 0 0 0 0,0 2 1 0 0,23-1-1 0 0,-18 1-1020 0 0,1-1 1 0 0,-1-1-1 0 0,-1-1 1 0 0,33-9-1 0 0,-36 6-745 0 0</inkml:trace>
</inkml:ink>
</file>

<file path=ppt/ink/ink4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4"/>
    </inkml:context>
    <inkml:brush xml:id="br0">
      <inkml:brushProperty name="width" value="0.1" units="cm"/>
      <inkml:brushProperty name="height" value="0.1" units="cm"/>
      <inkml:brushProperty name="color" value="#004F8B"/>
    </inkml:brush>
  </inkml:definitions>
  <inkml:trace contextRef="#ctx0" brushRef="#br0">103 68 7943 0 0,'0'0'720'0'0,"1"-2"-590"0"0,2 0 274 0 0,-1-1 1 0 0,0 1 0 0 0,0-1-1 0 0,0 0 1 0 0,0 0-1 0 0,0 0 1 0 0,-1 0 0 0 0,0 0-1 0 0,1 0 1 0 0,0-5-1 0 0,-1 7-156 0 0,-1-1 0 0 0,0 1 0 0 0,0 0 0 0 0,1 0 0 0 0,-1 0 0 0 0,0 0 0 0 0,0 0 0 0 0,0 0 0 0 0,0 0-1 0 0,0 0 1 0 0,-1 0 0 0 0,1 0 0 0 0,0 0 0 0 0,0 0 0 0 0,-1 0 0 0 0,1 0 0 0 0,0 0 0 0 0,-1 0 0 0 0,1 0-1 0 0,-1 0 1 0 0,0 0 0 0 0,1 0 0 0 0,-1 1 0 0 0,0-1 0 0 0,1 0 0 0 0,-1 0 0 0 0,0 0 0 0 0,0 1 0 0 0,-1-2 578 0 0,-20 39 953 0 0,12-23-1546 0 0,-5 14-161 0 0,1 1 0 0 0,1 0 0 0 0,-15 51 0 0 0,25-69-58 0 0,0 0 0 0 0,1 0-1 0 0,0 0 1 0 0,1 0 0 0 0,0 0-1 0 0,0 0 1 0 0,2 1 0 0 0,-1-1 0 0 0,1 0-1 0 0,1 0 1 0 0,0 0 0 0 0,1 0-1 0 0,7 20 1 0 0,-7-25-7 0 0,0-1 0 0 0,1 0 0 0 0,0 0 0 0 0,0 0 1 0 0,0 0-1 0 0,1-1 0 0 0,-1 0 0 0 0,1 0 0 0 0,0 0 0 0 0,0 0 0 0 0,1-1 0 0 0,-1 0 0 0 0,1 0 0 0 0,-1 0 0 0 0,1-1 0 0 0,0 1 0 0 0,0-2 1 0 0,0 1-1 0 0,0-1 0 0 0,11 2 0 0 0,13 0 55 0 0,0-1-1 0 0,1-1 1 0 0,32-4 0 0 0,-19 1-9 0 0,37-4 0 0 0,146-28 0 0 0,-219 33-614 0 0,0 0-1809 0 0</inkml:trace>
</inkml:ink>
</file>

<file path=ppt/ink/ink4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5"/>
    </inkml:context>
    <inkml:brush xml:id="br0">
      <inkml:brushProperty name="width" value="0.1" units="cm"/>
      <inkml:brushProperty name="height" value="0.1" units="cm"/>
      <inkml:brushProperty name="color" value="#004F8B"/>
    </inkml:brush>
  </inkml:definitions>
  <inkml:trace contextRef="#ctx0" brushRef="#br0">126 1 7831 0 0,'12'22'832'0'0,"-23"-14"1784"0"0,5-4-1612 0 0,-1 1 0 0 0,1 0 1 0 0,0 0-1 0 0,0 0 0 0 0,-6 7 1 0 0,-1 12-143 0 0,2 1 0 0 0,0 0 0 0 0,1 0 0 0 0,-11 47 1 0 0,15-39-665 0 0,1 0 0 0 0,1 0 0 0 0,2 1 0 0 0,1-1 0 0 0,2 1 0 0 0,10 62 0 0 0,-11-95-261 0 0,1 0 1 0 0,-1 0 0 0 0,1 0-1 0 0,0 0 1 0 0,0 0-1 0 0,-1 0 1 0 0,1 0 0 0 0,0 0-1 0 0,0 0 1 0 0,0-1-1 0 0,0 1 1 0 0,0 0-1 0 0,0-1 1 0 0,0 1 0 0 0,0-1-1 0 0,0 1 1 0 0,0-1-1 0 0,0 1 1 0 0,1-1 0 0 0,-1 0-1 0 0,0 0 1 0 0,0 1-1 0 0,0-1 1 0 0,0 0-1 0 0,1 0 1 0 0,-1 0 0 0 0,0 0-1 0 0,0 0 1 0 0,0-1-1 0 0,1 1 1 0 0,-1 0 0 0 0,0-1-1 0 0,0 1 1 0 0,0 0-1 0 0,0-1 1 0 0,2 0 0 0 0,8-7-1856 0 0</inkml:trace>
</inkml:ink>
</file>

<file path=ppt/ink/ink4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6"/>
    </inkml:context>
    <inkml:brush xml:id="br0">
      <inkml:brushProperty name="width" value="0.1" units="cm"/>
      <inkml:brushProperty name="height" value="0.1" units="cm"/>
      <inkml:brushProperty name="color" value="#004F8B"/>
    </inkml:brush>
  </inkml:definitions>
  <inkml:trace contextRef="#ctx0" brushRef="#br0">256 37 3223 0 0,'0'0'143'0'0,"-3"-36"12814"0"0,1 36-12654 0 0,-33 5 1898 0 0,-32 24-2699 0 0,29-13 537 0 0,28-12 15 0 0,0-1 1 0 0,1 1-1 0 0,-1 1 0 0 0,1 0 1 0 0,0 0-1 0 0,0 1 0 0 0,1 0 1 0 0,-1 1-1 0 0,-9 9 0 0 0,17-14-30 0 0,0-1 0 0 0,0 1-1 0 0,0 0 1 0 0,0-1 0 0 0,0 1-1 0 0,0 0 1 0 0,1 0 0 0 0,-1 0-1 0 0,0 0 1 0 0,1 0 0 0 0,0-1-1 0 0,-1 1 1 0 0,1 0 0 0 0,0 0-1 0 0,0 0 1 0 0,0 0 0 0 0,0 0-1 0 0,0 0 1 0 0,1 0 0 0 0,-1 0-1 0 0,1 0 1 0 0,1 3 0 0 0,0-1 12 0 0,0 0 0 0 0,0-1 0 0 0,1 1 0 0 0,-1-1 0 0 0,1 1 0 0 0,0-1 0 0 0,0 0 0 0 0,0-1 0 0 0,0 1 0 0 0,5 3 0 0 0,9 4 144 0 0,1 0 0 0 0,0-1 0 0 0,28 10 0 0 0,-40-17-109 0 0,1 1 41 0 0,18 6 279 0 0,-1 1 0 0 0,0 1 0 0 0,-1 1 0 0 0,39 27 1 0 0,-57-36-328 0 0,-1 1 0 0 0,0 0 1 0 0,0 0-1 0 0,0 0 1 0 0,0 1-1 0 0,-1-1 0 0 0,0 1 1 0 0,0 0-1 0 0,0 0 1 0 0,0 0-1 0 0,-1 0 0 0 0,3 7 1 0 0,-4-7-33 0 0,0-1 1 0 0,-1 0 0 0 0,0 1-1 0 0,0-1 1 0 0,0 1 0 0 0,0-1-1 0 0,0 1 1 0 0,-1-1-1 0 0,0 1 1 0 0,0-1 0 0 0,0 0-1 0 0,-1 1 1 0 0,1-1 0 0 0,-1 0-1 0 0,0 0 1 0 0,0 0-1 0 0,-6 7 1 0 0,-3 6 4 0 0,-1-1-1 0 0,-1 0 1 0 0,-1-1 0 0 0,0 0-1 0 0,-1-1 1 0 0,0-1 0 0 0,-2 0-1 0 0,1-1 1 0 0,-1-1 0 0 0,-1-1-1 0 0,-34 16 1 0 0,50-25-32 0 0,-1 0 0 0 0,1 0 0 0 0,0-1 0 0 0,-1 1 0 0 0,1 0 0 0 0,0-1 1 0 0,-1 0-1 0 0,1 1 0 0 0,-1-1 0 0 0,1 0 0 0 0,0 0 0 0 0,-1 0 0 0 0,1-1 0 0 0,-1 1 0 0 0,1-1 0 0 0,0 1 0 0 0,-1-1 0 0 0,1 0 0 0 0,0 0 0 0 0,0 0 0 0 0,-4-1 0 0 0,5 0 9 0 0,-1 0 0 0 0,1 0-1 0 0,0 0 1 0 0,-1 1-1 0 0,1-1 1 0 0,0-1 0 0 0,0 1-1 0 0,0 0 1 0 0,0 0-1 0 0,1 0 1 0 0,-1 0 0 0 0,0-1-1 0 0,1 1 1 0 0,0 0-1 0 0,-1-1 1 0 0,1 1 0 0 0,1-5-1 0 0,0-5 32 0 0,0 0-1 0 0,1 0 1 0 0,1 1-1 0 0,0-1 1 0 0,0 1-1 0 0,1-1 1 0 0,7-13-1 0 0,5-1-71 0 0,1 1-1 0 0,1 0 1 0 0,1 1 0 0 0,38-35 0 0 0,-39 42 5 0 0,-1-1 0 0 0,0-1 0 0 0,-2 0 0 0 0,0-1 0 0 0,-1 0 0 0 0,0-1 0 0 0,15-36 0 0 0,-25 46-2 0 0,0-1 0 0 0,-1 1 0 0 0,0-1 0 0 0,-1 0 0 0 0,1-23 0 0 0,-3 33 21 0 0,1 0-1 0 0,-1 0 1 0 0,0 0-1 0 0,-1 0 1 0 0,1 0 0 0 0,0 0-1 0 0,-1 0 1 0 0,1 0-1 0 0,-1 0 1 0 0,1 0-1 0 0,-1 0 1 0 0,0 0 0 0 0,0 0-1 0 0,0 0 1 0 0,0 0-1 0 0,0 1 1 0 0,0-1-1 0 0,-1 0 1 0 0,1 1 0 0 0,-1-1-1 0 0,1 1 1 0 0,-1-1-1 0 0,1 1 1 0 0,-1 0-1 0 0,0 0 1 0 0,0 0 0 0 0,1 0-1 0 0,-1 0 1 0 0,0 0-1 0 0,0 0 1 0 0,0 1-1 0 0,0-1 1 0 0,0 1 0 0 0,0-1-1 0 0,0 1 1 0 0,0 0-1 0 0,0 0 1 0 0,0-1-1 0 0,-1 2 1 0 0,1-1 0 0 0,-3 0-1 0 0,-14 2-73 0 0,-1 1-1 0 0,0 0 1 0 0,1 2-1 0 0,0 0 1 0 0,0 1-1 0 0,0 0 1 0 0,-30 17-1 0 0</inkml:trace>
</inkml:ink>
</file>

<file path=ppt/ink/ink4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7"/>
    </inkml:context>
    <inkml:brush xml:id="br0">
      <inkml:brushProperty name="width" value="0.1" units="cm"/>
      <inkml:brushProperty name="height" value="0.1" units="cm"/>
      <inkml:brushProperty name="color" value="#004F8B"/>
    </inkml:brush>
  </inkml:definitions>
  <inkml:trace contextRef="#ctx0" brushRef="#br0">8 30 7367 0 0,'0'0'2218'0'0,"-8"-30"7752"0"0,25 31-9291 0 0,-1 1-1 0 0,1 0 1 0 0,-1 1-1 0 0,0 1 1 0 0,19 7-1 0 0,80 35 213 0 0,-98-38-729 0 0,51 26 118 0 0,38 36-335 0 0,-104-68 39 0 0,14 7-2025 0 0</inkml:trace>
</inkml:ink>
</file>

<file path=ppt/ink/ink4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8"/>
    </inkml:context>
    <inkml:brush xml:id="br0">
      <inkml:brushProperty name="width" value="0.1" units="cm"/>
      <inkml:brushProperty name="height" value="0.1" units="cm"/>
      <inkml:brushProperty name="color" value="#004F8B"/>
    </inkml:brush>
  </inkml:definitions>
  <inkml:trace contextRef="#ctx0" brushRef="#br0">423 1 9759 0 0,'0'0'883'0'0,"-28"24"2732"0"0,9-14-2464 0 0,0-1 1 0 0,-23 7-1 0 0,-34 17-287 0 0,57-22-822 0 0,1 0 0 0 0,1 0-1 0 0,0 2 1 0 0,1 0 0 0 0,0 1-1 0 0,1 1 1 0 0,1 0 0 0 0,0 1-1 0 0,1 0 1 0 0,1 1 0 0 0,0 1-1 0 0,1 0 1 0 0,1 0 0 0 0,-12 34 0 0 0,21-52-119 0 0,1 1 1 0 0,0-1-1 0 0,-1 0 1 0 0,1 1-1 0 0,0-1 1 0 0,-1 0-1 0 0,1 1 1 0 0,-1-1-1 0 0,1 0 1 0 0,-1 1-1 0 0,1-1 1 0 0,-1 0-1 0 0,1 0 1 0 0,-1 0-1 0 0,1 0 1 0 0,-1 1-1 0 0,1-1 1 0 0,-1 0-1 0 0,1 0 1 0 0,-1 0 0 0 0,1 0-1 0 0,-1 0 1 0 0,0 0-1 0 0,0 0 1 0 0</inkml:trace>
</inkml:ink>
</file>

<file path=ppt/ink/ink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56.269"/>
    </inkml:context>
    <inkml:brush xml:id="br0">
      <inkml:brushProperty name="width" value="0.1" units="cm"/>
      <inkml:brushProperty name="height" value="0.1" units="cm"/>
      <inkml:brushProperty name="color" value="#004F8B"/>
    </inkml:brush>
  </inkml:definitions>
  <inkml:trace contextRef="#ctx0" brushRef="#br0">10 784 7567 0 0,'1'-10'11851'0'0,"-1"-33"-10390"0"0,-4-23-1186 0 0,-3-158 2176 0 0,9 192-2165 0 0,0 0 0 0 0,2 0-1 0 0,2 1 1 0 0,1 0 0 0 0,10-31-1 0 0,19-73-74 0 0,-36 133-158 0 0,-1 0 14 0 0,1 1 146 0 0,0 0-160 0 0,2-3-42 0 0,1-1-11 0 0,0 1 2 0 0,0 1-1 0 0,0-1 1 0 0,0 1 0 0 0,0 0 0 0 0,1 0-1 0 0,-1 0 1 0 0,1 0 0 0 0,0 1-1 0 0,0-1 1 0 0,0 1 0 0 0,0 0-1 0 0,0 0 1 0 0,1 1 0 0 0,-1-1-1 0 0,0 1 1 0 0,1 0 0 0 0,-1 0 0 0 0,1 0-1 0 0,0 1 1 0 0,8 0 0 0 0,8-3 2 0 0,8-3-6 0 0,-1 0-10 0 0,0 1 1 0 0,30-1-1 0 0,-48 5 9 0 0,0 2 0 0 0,0-1 1 0 0,0 1-1 0 0,0 1 0 0 0,0 0 1 0 0,-1 0-1 0 0,1 1 0 0 0,-1 0 1 0 0,16 7-1 0 0,120 59-10 0 0,-60-31-4 0 0,-3 4 0 0 0,103 69 0 0 0,-85-45 32 0 0,39 30 31 0 0,-122-82-42 0 0,0 1 1 0 0,-1 1-1 0 0,-1 1 1 0 0,0 0 0 0 0,20 32-1 0 0,-9-5 60 0 0,-3 2 0 0 0,-1 0 0 0 0,-3 2 0 0 0,-1 0 0 0 0,-3 1 0 0 0,18 98 0 0 0,-23 11 164 0 0,-8-106-90 0 0,11 74 0 0 0,-1-84-2453 0 0,4-16-3766 0 0</inkml:trace>
</inkml:ink>
</file>

<file path=ppt/ink/ink4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9"/>
    </inkml:context>
    <inkml:brush xml:id="br0">
      <inkml:brushProperty name="width" value="0.1" units="cm"/>
      <inkml:brushProperty name="height" value="0.1" units="cm"/>
      <inkml:brushProperty name="color" value="#004F8B"/>
    </inkml:brush>
  </inkml:definitions>
  <inkml:trace contextRef="#ctx0" brushRef="#br0">1 126 4607 0 0,'0'0'11808'0'0,"8"-28"-8616"0"0,5 17-2831 0 0,0 1 1 0 0,1 0-1 0 0,0 0 0 0 0,0 2 0 0 0,1 0 0 0 0,0 0 1 0 0,0 2-1 0 0,1 0 0 0 0,0 0 0 0 0,26-4 0 0 0,-39 9-339 0 0,0 0-1 0 0,1 0 0 0 0,0 0 0 0 0,-1 1 0 0 0,1 0 0 0 0,-1-1 0 0 0,1 1 0 0 0,0 1 1 0 0,-1-1-1 0 0,1 0 0 0 0,-1 1 0 0 0,1 0 0 0 0,-1 0 0 0 0,1 0 0 0 0,-1 0 0 0 0,0 1 1 0 0,1-1-1 0 0,-1 1 0 0 0,0 0 0 0 0,0 0 0 0 0,0 0 0 0 0,0 0 0 0 0,0 0 0 0 0,-1 1 1 0 0,1-1-1 0 0,-1 1 0 0 0,1 0 0 0 0,-1 0 0 0 0,0 0 0 0 0,0 0 0 0 0,0 0 0 0 0,2 6 1 0 0,-2-2-9 0 0,0-1 0 0 0,0 1 0 0 0,-1-1 0 0 0,0 1 0 0 0,0 0 0 0 0,0 0 0 0 0,-1 0 0 0 0,0-1 0 0 0,0 1 0 0 0,-1 0 0 0 0,0 0 0 0 0,0 0 0 0 0,-1-1 0 0 0,1 1 0 0 0,-2-1 0 0 0,-3 9 0 0 0,-7 9 29 0 0,-2-1-1 0 0,-1 0 1 0 0,0-1-1 0 0,-39 39 1 0 0,-14 17-59 0 0,68-77 13 0 0,1 0 0 0 0,-1-1 0 0 0,0 1 1 0 0,0 0-1 0 0,1 0 0 0 0,-1 0 0 0 0,1 0 1 0 0,-1 0-1 0 0,1 0 0 0 0,-1 0 0 0 0,1 0 0 0 0,-1 0 1 0 0,1 0-1 0 0,0 0 0 0 0,0 0 0 0 0,0 0 0 0 0,-1 0 1 0 0,1 0-1 0 0,0 1 0 0 0,0-1 0 0 0,1 0 1 0 0,-1 0-1 0 0,0 0 0 0 0,0 0 0 0 0,0 0 0 0 0,1 0 1 0 0,-1 0-1 0 0,0 0 0 0 0,1 0 0 0 0,-1 0 1 0 0,1 0-1 0 0,0 0 0 0 0,-1 0 0 0 0,1 0 0 0 0,0 0 1 0 0,-1-1-1 0 0,1 1 0 0 0,0 0 0 0 0,0 0 0 0 0,0-1 1 0 0,-1 1-1 0 0,1 0 0 0 0,0-1 0 0 0,0 1 1 0 0,0-1-1 0 0,0 1 0 0 0,0-1 0 0 0,0 0 0 0 0,2 1 1 0 0,5 2-36 0 0,1-1 0 0 0,-1 0 0 0 0,1 0 0 0 0,11 0 0 0 0,-17-1 36 0 0,22 2 35 0 0,-1 0 0 0 0,37 12 0 0 0,-55-14-26 0 0,0 1 0 0 0,0 0 0 0 0,0 1 0 0 0,0 0 0 0 0,-1-1 0 0 0,1 2 0 0 0,-1-1 0 0 0,0 1 0 0 0,1 0 0 0 0,-2 0 0 0 0,1 0 0 0 0,0 1 0 0 0,-1-1 0 0 0,0 1 0 0 0,5 6 0 0 0,-8-7 21 0 0,1 0 0 0 0,-1 0 0 0 0,0 0 0 0 0,0 0 0 0 0,0 1 0 0 0,0-1 0 0 0,-1 0 0 0 0,0 0 0 0 0,0 0 0 0 0,0 1 0 0 0,0-1 0 0 0,0 0 0 0 0,-1 0 0 0 0,0 0-1 0 0,0 0 1 0 0,0 0 0 0 0,-1 0 0 0 0,1 0 0 0 0,-1 0 0 0 0,0 0 0 0 0,0 0 0 0 0,-4 4 0 0 0,2-1 29 0 0,0-1 1 0 0,0 0-1 0 0,-1-1 0 0 0,0 1 1 0 0,-1-1-1 0 0,1 0 0 0 0,-1 0 1 0 0,0-1-1 0 0,0 0 0 0 0,0 0 1 0 0,-14 6-1 0 0,-28 11 236 0 0,33-14-250 0 0,-1 0 0 0 0,1 0 0 0 0,-1-2 0 0 0,0 0 0 0 0,0-1 0 0 0,-1 0 0 0 0,1-1 0 0 0,-24 0-1 0 0,40-3-76 0 0,-1 1 0 0 0,1-1 0 0 0,-1 0 0 0 0,1 0 0 0 0,-1 0-1 0 0,1 0 1 0 0,-1 0 0 0 0,1 0 0 0 0,-1 0 0 0 0,1 0 0 0 0,-1-1 0 0 0,1 1-1 0 0,-1 0 1 0 0,1 0 0 0 0,-1 0 0 0 0,1 0 0 0 0,0-1 0 0 0,-1 1-1 0 0,1 0 1 0 0,-1 0 0 0 0,1-1 0 0 0,-1 1 0 0 0,1 0 0 0 0,0-1 0 0 0,-1 1-1 0 0,1-1 1 0 0,0 1 0 0 0,-1 0 0 0 0,1-1 0 0 0,0 1 0 0 0,0-1-1 0 0,-1 1 1 0 0,1-1 0 0 0,0 1 0 0 0,0-1 0 0 0,0 0 0 0 0,10-18-3639 0 0</inkml:trace>
</inkml:ink>
</file>

<file path=ppt/ink/ink4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0"/>
    </inkml:context>
    <inkml:brush xml:id="br0">
      <inkml:brushProperty name="width" value="0.1" units="cm"/>
      <inkml:brushProperty name="height" value="0.1" units="cm"/>
      <inkml:brushProperty name="color" value="#004F8B"/>
    </inkml:brush>
  </inkml:definitions>
  <inkml:trace contextRef="#ctx0" brushRef="#br0">81 116 4143 0 0,'-21'-31'17167'0'0,"17"39"-15106"0"0,-5 31-529 0 0,-5 65-2110 0 0,11-84 1108 0 0,3-16-528 0 0,-28 293 271 0 0,26-248-229 0 0,3 1 0 0 0,2-1 1 0 0,3 1-1 0 0,11 50 0 0 0,-15-86-45 0 0,-2-10 2 0 0,0-1-1 0 0,0 1 1 0 0,1-1 0 0 0,-1 0 0 0 0,1 1 0 0 0,0-1 0 0 0,0 0 0 0 0,0 1 0 0 0,0-1 0 0 0,1 0 0 0 0,0 0 0 0 0,3 5 0 0 0,-4-7 22 0 0,0 0 1 0 0,0 0-1 0 0,0 0 1 0 0,0-1-1 0 0,1 1 1 0 0,-1 0 0 0 0,0-1-1 0 0,0 1 1 0 0,1-1-1 0 0,-1 0 1 0 0,0 1-1 0 0,1-1 1 0 0,-1 0-1 0 0,1 0 1 0 0,-1 0-1 0 0,0 1 1 0 0,1-2-1 0 0,-1 1 1 0 0,1 0 0 0 0,-1 0-1 0 0,0 0 1 0 0,2-1-1 0 0,36-12 497 0 0,-13 5-225 0 0,237-22 243 0 0,-106 16-596 0 0,-103 8 49 0 0,95 2-1 0 0,-130 5 11 0 0,1 1-1 0 0,-1 0 1 0 0,0 2-1 0 0,0 0 0 0 0,0 1 1 0 0,-1 1-1 0 0,1 0 1 0 0,23 13-1 0 0,-37-15 3 0 0,-2-3 1 0 0,0 1 1 0 0,-1 0-1 0 0,1-1 0 0 0,0 0 1 0 0,0 0-1 0 0,0 0 0 0 0,0 0 1 0 0,0 0-1 0 0,0 0 1 0 0,0-1-1 0 0,0 0 0 0 0,0 1 1 0 0,0-1-1 0 0,0 0 0 0 0,0-1 1 0 0,1 1-1 0 0,2-1 0 0 0,-3 0 19 0 0,-1 1-1 0 0,0-1 0 0 0,1 0 1 0 0,-1 0-1 0 0,0 0 0 0 0,0 0 1 0 0,0 0-1 0 0,0 0 0 0 0,0-1 1 0 0,0 1-1 0 0,0-1 0 0 0,0 1 1 0 0,-1-1-1 0 0,1 0 0 0 0,0 0 1 0 0,-1 0-1 0 0,0 0 0 0 0,1 0 1 0 0,-1 0-1 0 0,0 0 0 0 0,0 0 1 0 0,0 0-1 0 0,0 0 0 0 0,0-1 1 0 0,-1 1-1 0 0,1 0 0 0 0,-1-1 1 0 0,0 1-1 0 0,1-1 0 0 0,-1-1 1 0 0,0-10 193 0 0,0 1 1 0 0,0-1 0 0 0,-5-26-1 0 0,3 27-168 0 0,-21-132-32 0 0,-10-82 39 0 0,31 196-50 0 0,1 0 1 0 0,1-1-1 0 0,2 1 1 0 0,1 0 0 0 0,9-36-1 0 0,-9 56-11 0 0,1-1-1 0 0,1 1 1 0 0,9-17 0 0 0,-9 19 1 0 0,0-1 0 0 0,-1 0 0 0 0,0 1 0 0 0,0-1 1 0 0,-1-1-1 0 0,0 1 0 0 0,1-12 0 0 0,-4 17-6 0 0,-4 6-3 0 0,0 0 0 0 0,1 0 0 0 0,-1 0 0 0 0,0 0 0 0 0,0 1 0 0 0,1-1 0 0 0,-7 5 0 0 0,7-5 9 0 0,-14 6 5 0 0,0-1 0 0 0,-1-1 0 0 0,1-1 0 0 0,-1 0 0 0 0,-36 2 0 0 0,-95-5 0 0 0,117-1 0 0 0,-95-7-102 0 0,1-4 0 0 0,-126-30-1 0 0,251 41 27 0 0,28 11-9986 0 0,-9-6 2155 0 0</inkml:trace>
</inkml:ink>
</file>

<file path=ppt/ink/ink4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1"/>
    </inkml:context>
    <inkml:brush xml:id="br0">
      <inkml:brushProperty name="width" value="0.1" units="cm"/>
      <inkml:brushProperty name="height" value="0.1" units="cm"/>
      <inkml:brushProperty name="color" value="#004F8B"/>
    </inkml:brush>
  </inkml:definitions>
  <inkml:trace contextRef="#ctx0" brushRef="#br0">12 4 4143 0 0,'-12'5'15384'0'0,"25"-7"-11796"0"0,65-5-1945 0 0,208 8 913 0 0,-285-1-2717 0 0,1 1-1 0 0,-1-1 1 0 0,0 1 0 0 0,1 0 0 0 0,-1 0-1 0 0,0-1 1 0 0,0 1 0 0 0,0 0 0 0 0,1 0-1 0 0,-1 0 1 0 0,0 0 0 0 0,0 1 0 0 0,-1-1-1 0 0,1 0 1 0 0,0 0 0 0 0,0 0 0 0 0,-1 1-1 0 0,1-1 1 0 0,0 0 0 0 0,-1 1 0 0 0,1-1-1 0 0,-1 1 1 0 0,0-1 0 0 0,1 3 0 0 0</inkml:trace>
</inkml:ink>
</file>

<file path=ppt/ink/ink4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2"/>
    </inkml:context>
    <inkml:brush xml:id="br0">
      <inkml:brushProperty name="width" value="0.1" units="cm"/>
      <inkml:brushProperty name="height" value="0.1" units="cm"/>
      <inkml:brushProperty name="color" value="#004F8B"/>
    </inkml:brush>
  </inkml:definitions>
  <inkml:trace contextRef="#ctx0" brushRef="#br0">1 3 15031 0 0,'-1'-3'2635'0'0,"138"12"5291"0"0,-90-4-7073 0 0,90-2 0 0 0,-64-4-1054 0 0,-32 2-3368 0 0,-30-1 703 0 0</inkml:trace>
</inkml:ink>
</file>

<file path=ppt/ink/ink4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3"/>
    </inkml:context>
    <inkml:brush xml:id="br0">
      <inkml:brushProperty name="width" value="0.1" units="cm"/>
      <inkml:brushProperty name="height" value="0.1" units="cm"/>
      <inkml:brushProperty name="color" value="#004F8B"/>
    </inkml:brush>
  </inkml:definitions>
  <inkml:trace contextRef="#ctx0" brushRef="#br0">57 191 3223 0 0,'-17'3'14420'0'0,"18"-9"-14150"0"0,-1-1 0 0 0,1 1-1 0 0,1 0 1 0 0,-1-1 0 0 0,1 1-1 0 0,0 0 1 0 0,0 0 0 0 0,1 0-1 0 0,0 0 1 0 0,0 1 0 0 0,1-1-1 0 0,-1 1 1 0 0,1 0 0 0 0,7-8-1 0 0,3-3 190 0 0,0 1 0 0 0,1 0 0 0 0,23-17 0 0 0,-35 30-431 0 0,1-1-1 0 0,0 1 0 0 0,0 0 1 0 0,0 0-1 0 0,0 0 0 0 0,0 1 1 0 0,0 0-1 0 0,1-1 0 0 0,7 0 1 0 0,-10 2-22 0 0,0 0 1 0 0,-1 0-1 0 0,1 0 1 0 0,0 0-1 0 0,0 0 1 0 0,0 0-1 0 0,0 1 1 0 0,-1-1-1 0 0,1 1 1 0 0,0-1-1 0 0,0 1 1 0 0,-1 0-1 0 0,1-1 1 0 0,0 1-1 0 0,-1 0 1 0 0,1 0-1 0 0,-1 0 1 0 0,1 1-1 0 0,-1-1 1 0 0,0 0-1 0 0,1 0 1 0 0,-1 1-1 0 0,0-1 1 0 0,0 1-1 0 0,0-1 1 0 0,0 1-1 0 0,0-1 1 0 0,0 1-1 0 0,0 0 1 0 0,0 3-1 0 0,3 7 0 0 0,-1 1 1 0 0,-1 0-1 0 0,0 0 0 0 0,-1 0 0 0 0,-1 0 0 0 0,0 0 0 0 0,0 0 1 0 0,-1-1-1 0 0,-1 1 0 0 0,-6 24 0 0 0,1-10 8 0 0,-1-1-1 0 0,-2 0 1 0 0,0-1 0 0 0,-17 28-1 0 0,12-23-187 0 0,-1-1 0 0 0,-2 0 0 0 0,-1-1 0 0 0,-1-1 0 0 0,-2-2 0 0 0,0 1 0 0 0,-41 33 0 0 0,62-58 291 0 0,6-1-51 0 0,-1 1-1 0 0,1-1 0 0 0,-1 0 0 0 0,0 0 1 0 0,1 0-1 0 0,-1-1 0 0 0,7-1 0 0 0,-10 2-48 0 0,106-24 835 0 0,-81 16-489 0 0,1 1 0 0 0,-1 2 0 0 0,54-4 0 0 0,-63 11-384 0 0,-15-2-82 0 0,3 6-18 0 0,1 0-716 0 0</inkml:trace>
</inkml:ink>
</file>

<file path=ppt/ink/ink4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4"/>
    </inkml:context>
    <inkml:brush xml:id="br0">
      <inkml:brushProperty name="width" value="0.1" units="cm"/>
      <inkml:brushProperty name="height" value="0.1" units="cm"/>
      <inkml:brushProperty name="color" value="#004F8B"/>
    </inkml:brush>
  </inkml:definitions>
  <inkml:trace contextRef="#ctx0" brushRef="#br0">148 29 10591 0 0,'0'0'819'0'0,"-26"-29"8922"0"0,6 61-9432 0 0,2 0-1 0 0,1 1 1 0 0,-13 36-1 0 0,22-49-187 0 0,2 0 0 0 0,0 0 0 0 0,1 1 0 0 0,1 0-1 0 0,1 0 1 0 0,-1 39 0 0 0,4-57-104 0 0,0 1 1 0 0,0 0-1 0 0,0 0 1 0 0,0-1-1 0 0,1 1 0 0 0,0 0 1 0 0,0-1-1 0 0,0 1 0 0 0,0-1 1 0 0,0 1-1 0 0,1-1 0 0 0,0 1 1 0 0,-1-1-1 0 0,1 0 0 0 0,0 0 1 0 0,1 0-1 0 0,-1 0 0 0 0,1 0 1 0 0,-1 0-1 0 0,1-1 0 0 0,0 1 1 0 0,0-1-1 0 0,0 0 0 0 0,6 4 1 0 0,-2-4 33 0 0,1 1 0 0 0,0-1-1 0 0,0 0 1 0 0,0-1 0 0 0,1 0 0 0 0,-1 0 0 0 0,0-1 0 0 0,0 0 0 0 0,0 0 0 0 0,10-3-1 0 0,107-9 654 0 0,244-57-1 0 0,-350 62-2850 0 0</inkml:trace>
</inkml:ink>
</file>

<file path=ppt/ink/ink4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5"/>
    </inkml:context>
    <inkml:brush xml:id="br0">
      <inkml:brushProperty name="width" value="0.1" units="cm"/>
      <inkml:brushProperty name="height" value="0.1" units="cm"/>
      <inkml:brushProperty name="color" value="#004F8B"/>
    </inkml:brush>
  </inkml:definitions>
  <inkml:trace contextRef="#ctx0" brushRef="#br0">206 0 5063 0 0,'0'0'390'0'0,"-24"0"3920"0"0,21 0-3970 0 0,0 1 0 0 0,0-1 0 0 0,-1 1 0 0 0,1 0-1 0 0,0-1 1 0 0,0 2 0 0 0,0-1 0 0 0,0 0 0 0 0,0 1 0 0 0,0-1-1 0 0,0 1 1 0 0,0 0 0 0 0,1 0 0 0 0,-1 0 0 0 0,1 0 0 0 0,-1 0-1 0 0,1 0 1 0 0,0 1 0 0 0,0-1 0 0 0,0 1 0 0 0,0 0-1 0 0,-2 5 1 0 0,-4 8 156 0 0,0 0 0 0 0,2 1 0 0 0,-7 21-1 0 0,1-1 644 0 0,-7 18 130 0 0,-16 67 1 0 0,30-96-1085 0 0,0-1 0 0 0,2 1-1 0 0,1 0 1 0 0,1 0 0 0 0,2 31-1 0 0,1-46-161 0 0,0-1 1 0 0,-1-9-53 0 0,0-1 0 0 0,-1 1 0 0 0,1 0 0 0 0,-1 0 0 0 0,1 0 0 0 0,0-1 0 0 0,0 1 0 0 0,-1 0 0 0 0,1-1 0 0 0,0 1 0 0 0,0-1 0 0 0,0 1 0 0 0,0-1 0 0 0,0 1 0 0 0,0-1 0 0 0,-1 0 0 0 0,1 1 0 0 0,0-1 0 0 0,0 0 0 0 0,0 0 0 0 0,0 1 0 0 0,0-1 0 0 0,0 0 0 0 0,1 0 0 0 0,-1 0 0 0 0,0-1 0 0 0,1 1 0 0 0,27-4-2051 0 0,-11-3 664 0 0</inkml:trace>
</inkml:ink>
</file>

<file path=ppt/ink/ink4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6"/>
    </inkml:context>
    <inkml:brush xml:id="br0">
      <inkml:brushProperty name="width" value="0.1" units="cm"/>
      <inkml:brushProperty name="height" value="0.1" units="cm"/>
      <inkml:brushProperty name="color" value="#004F8B"/>
    </inkml:brush>
  </inkml:definitions>
  <inkml:trace contextRef="#ctx0" brushRef="#br0">34 11 12551 0 0,'-15'-7'1360'0'0,"-4"3"3671"0"0,33 14-3911 0 0,18 15-485 0 0,0 1 0 0 0,-2 1 0 0 0,-2 2 0 0 0,0 1 0 0 0,-2 1 0 0 0,-1 1 1 0 0,-2 2-1 0 0,26 46 0 0 0,-34-55-1305 0 0,-3-12-974 0 0,17-12-6485 0 0</inkml:trace>
</inkml:ink>
</file>

<file path=ppt/ink/ink4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7"/>
    </inkml:context>
    <inkml:brush xml:id="br0">
      <inkml:brushProperty name="width" value="0.1" units="cm"/>
      <inkml:brushProperty name="height" value="0.1" units="cm"/>
      <inkml:brushProperty name="color" value="#004F8B"/>
    </inkml:brush>
  </inkml:definitions>
  <inkml:trace contextRef="#ctx0" brushRef="#br0">415 27 10591 0 0,'-16'-27'8140'0'0,"13"27"-7825"0"0,0 1 0 0 0,0-1 0 0 0,0 1 0 0 0,0-1 0 0 0,1 1 0 0 0,-1 0 0 0 0,0 0 0 0 0,0 0 0 0 0,1 1 0 0 0,-1-1 0 0 0,1 1 0 0 0,-1-1 0 0 0,1 1-1 0 0,0 0 1 0 0,0 0 0 0 0,-4 3 0 0 0,-35 42-380 0 0,30-32 389 0 0,-39 47-232 0 0,8-10-470 0 0,-91 89-1 0 0,118-126-354 0 0,1 0-1 0 0,1 1 1 0 0,-18 29 0 0 0,31-37-2062 0 0</inkml:trace>
</inkml:ink>
</file>

<file path=ppt/ink/ink4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8"/>
    </inkml:context>
    <inkml:brush xml:id="br0">
      <inkml:brushProperty name="width" value="0.1" units="cm"/>
      <inkml:brushProperty name="height" value="0.1" units="cm"/>
      <inkml:brushProperty name="color" value="#004F8B"/>
    </inkml:brush>
  </inkml:definitions>
  <inkml:trace contextRef="#ctx0" brushRef="#br0">16 110 2759 0 0,'-3'-5'9607'0'0,"-10"-20"-5160"0"0,14 22-4241 0 0,0 1 1 0 0,1-1 0 0 0,-1 0-1 0 0,0 0 1 0 0,1 1 0 0 0,0-1-1 0 0,-1 0 1 0 0,1 1 0 0 0,0 0-1 0 0,0-1 1 0 0,0 1 0 0 0,1 0-1 0 0,-1 0 1 0 0,0 0 0 0 0,1 1-1 0 0,0-1 1 0 0,-1 0-1 0 0,1 1 1 0 0,0 0 0 0 0,0 0-1 0 0,5-2 1 0 0,68-18 1130 0 0,-74 20-1226 0 0,19-3 294 0 0,0 2-1 0 0,-1 0 1 0 0,27 0-1 0 0,-40 2-308 0 0,-1 0 0 0 0,1 1 0 0 0,0-1 0 0 0,-1 1-1 0 0,1 1 1 0 0,-1-1 0 0 0,1 1 0 0 0,-1 0 0 0 0,0 1 0 0 0,0-1 0 0 0,0 1 0 0 0,0 0-1 0 0,0 1 1 0 0,7 5 0 0 0,-12-7-92 0 0,0 0-1 0 0,1-1 1 0 0,-1 1-1 0 0,0 0 1 0 0,0 0-1 0 0,-1 0 1 0 0,1 0 0 0 0,0 0-1 0 0,0 0 1 0 0,-1 0-1 0 0,0 0 1 0 0,1 0-1 0 0,-1 0 1 0 0,0 0-1 0 0,0 0 1 0 0,0 0-1 0 0,0 0 1 0 0,0 0 0 0 0,0 0-1 0 0,-1 0 1 0 0,1 0-1 0 0,-1 0 1 0 0,1 0-1 0 0,-1 0 1 0 0,0 0-1 0 0,0 0 1 0 0,0 0-1 0 0,0 0 1 0 0,0 0 0 0 0,0-1-1 0 0,-1 1 1 0 0,1 0-1 0 0,0-1 1 0 0,-3 2-1 0 0,-7 9 38 0 0,0 0-1 0 0,-1-1 1 0 0,-17 13 0 0 0,17-15-32 0 0,-18 15-9 0 0,19-17 0 0 0,0 1 0 0 0,0 1 0 0 0,1 0 0 0 0,0 1 0 0 0,1-1 0 0 0,-8 13 0 0 0,16-22-1 0 0,1 1 1 0 0,-1 0-1 0 0,1 0 0 0 0,-1 0 1 0 0,1-1-1 0 0,0 1 0 0 0,0 0 0 0 0,-1 0 1 0 0,1 0-1 0 0,0 0 0 0 0,0 0 1 0 0,0 0-1 0 0,0 0 0 0 0,0 0 0 0 0,0 0 1 0 0,0 0-1 0 0,0-1 0 0 0,0 1 0 0 0,0 0 1 0 0,1 0-1 0 0,-1 0 0 0 0,0 0 1 0 0,1 0-1 0 0,-1 0 0 0 0,0-1 0 0 0,1 1 1 0 0,-1 0-1 0 0,1 0 0 0 0,0 0 1 0 0,-1-1-1 0 0,1 1 0 0 0,-1 0 0 0 0,1-1 1 0 0,1 2-1 0 0,23 11-41 0 0,-23-12 45 0 0,20 7-24 0 0,-1-1-1 0 0,34 7 1 0 0,-30-9 21 0 0,-1 1 0 0 0,29 12 1 0 0,-47-15-2 0 0,1 0 0 0 0,-1 0 0 0 0,0 1 0 0 0,1 0 0 0 0,-2 0 1 0 0,1 0-1 0 0,0 1 0 0 0,-1-1 0 0 0,0 2 0 0 0,0-1 0 0 0,0 0 0 0 0,4 8 0 0 0,-8-11-8 0 0,1 1 0 0 0,-1-1 0 0 0,0 1-1 0 0,1 0 1 0 0,-2-1 0 0 0,1 1-1 0 0,0 0 1 0 0,0 0 0 0 0,-1-1-1 0 0,1 1 1 0 0,-1 0 0 0 0,0 0 0 0 0,0 0-1 0 0,0 0 1 0 0,0 0 0 0 0,-1-1-1 0 0,1 1 1 0 0,-1 0 0 0 0,-1 4-1 0 0,0-1 5 0 0,-1-1-1 0 0,1 0 0 0 0,-1 0 1 0 0,-1 0-1 0 0,1-1 0 0 0,0 1 1 0 0,-1-1-1 0 0,0 0 0 0 0,-7 6 1 0 0,1-2 25 0 0,1-1 1 0 0,-2 0 0 0 0,1 0 0 0 0,-1-1-1 0 0,0-1 1 0 0,0 0 0 0 0,0 0 0 0 0,-23 5-1 0 0,3-6 74 0 0,0-2-1 0 0,-58-2 1 0 0,33-1-10456 0 0</inkml:trace>
</inkml:ink>
</file>

<file path=ppt/ink/ink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58.526"/>
    </inkml:context>
    <inkml:brush xml:id="br0">
      <inkml:brushProperty name="width" value="0.1" units="cm"/>
      <inkml:brushProperty name="height" value="0.1" units="cm"/>
      <inkml:brushProperty name="color" value="#004F8B"/>
    </inkml:brush>
  </inkml:definitions>
  <inkml:trace contextRef="#ctx0" brushRef="#br0">1 94 4607 0 0,'2'-10'5263'0'0,"8"-28"-54"0"0,-8 35-5018 0 0,1-1-1 0 0,0 1 0 0 0,0 0 0 0 0,0 0 1 0 0,0 0-1 0 0,1 0 0 0 0,-1 0 0 0 0,1 1 1 0 0,0 0-1 0 0,-1 0 0 0 0,1 0 0 0 0,0 0 1 0 0,0 0-1 0 0,1 1 0 0 0,-1 0 0 0 0,0-1 1 0 0,0 2-1 0 0,5-2 0 0 0,-4 1-154 0 0,1 0-1 0 0,-1 1 1 0 0,0-1 0 0 0,1 1-1 0 0,-1 0 1 0 0,1 1-1 0 0,-1-1 1 0 0,0 1 0 0 0,1 0-1 0 0,-1 0 1 0 0,0 1 0 0 0,0-1-1 0 0,0 1 1 0 0,8 4 0 0 0,-11-4-21 0 0,0 0 0 0 0,0 0 1 0 0,0 1-1 0 0,-1-1 1 0 0,1 0-1 0 0,-1 1 1 0 0,1-1-1 0 0,-1 1 1 0 0,0-1-1 0 0,0 1 1 0 0,0 0-1 0 0,0 0 1 0 0,-1-1-1 0 0,1 1 1 0 0,-1 0-1 0 0,1 0 1 0 0,-1 0-1 0 0,0-1 1 0 0,0 1-1 0 0,0 0 0 0 0,-1 0 1 0 0,1 0-1 0 0,-1-1 1 0 0,1 1-1 0 0,-2 3 1 0 0,-3 13-25 0 0,-1 0 1 0 0,-13 28-1 0 0,9-23 27 0 0,-6 19-8 0 0,5-10-260 0 0,-1-1 0 0 0,-2 0 0 0 0,-1 0 0 0 0,-31 45 0 0 0,43-72 240 0 0,51-7-44 0 0,-12-1 59 0 0,45 1 0 0 0,-70 3 57 0 0,0-1 0 0 0,0 2 0 0 0,0 0 0 0 0,0 0 0 0 0,0 1 0 0 0,0 0 0 0 0,-1 1 0 0 0,14 6 0 0 0,-7-4-375 0 0,-12-3 90 0 0</inkml:trace>
</inkml:ink>
</file>

<file path=ppt/ink/ink4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9"/>
    </inkml:context>
    <inkml:brush xml:id="br0">
      <inkml:brushProperty name="width" value="0.1" units="cm"/>
      <inkml:brushProperty name="height" value="0.1" units="cm"/>
      <inkml:brushProperty name="color" value="#004F8B"/>
    </inkml:brush>
  </inkml:definitions>
  <inkml:trace contextRef="#ctx0" brushRef="#br0">0 36 3223 0 0,'1'-6'14663'0'0,"14"1"-13638"0"0,0 1 0 0 0,1 1 0 0 0,0 0 0 0 0,-1 1-1 0 0,23-1 1 0 0,86 6 943 0 0,-66-1-1428 0 0,89-9-99 0 0,-55 0-298 0 0,-90 7-213 0 0,0-1-1 0 0,0 1 0 0 0,-1 0 1 0 0,1 0-1 0 0,0 0 1 0 0,0 1-1 0 0,0-1 1 0 0,0 0-1 0 0,0 1 1 0 0,-1-1-1 0 0,1 1 1 0 0,3 1-1 0 0,0 9-3395 0 0</inkml:trace>
</inkml:ink>
</file>

<file path=ppt/ink/ink4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0"/>
    </inkml:context>
    <inkml:brush xml:id="br0">
      <inkml:brushProperty name="width" value="0.1" units="cm"/>
      <inkml:brushProperty name="height" value="0.1" units="cm"/>
      <inkml:brushProperty name="color" value="#004F8B"/>
    </inkml:brush>
  </inkml:definitions>
  <inkml:trace contextRef="#ctx0" brushRef="#br0">4 56 10591 0 0,'0'-1'46'0'0,"0"1"-1"0"0,-1 0 1 0 0,1 0 0 0 0,0-1-1 0 0,0 1 1 0 0,-1 0-1 0 0,1-1 1 0 0,0 1-1 0 0,0 0 1 0 0,0-1 0 0 0,-1 1-1 0 0,1 0 1 0 0,0-1-1 0 0,0 1 1 0 0,0 0-1 0 0,0-1 1 0 0,0 1 0 0 0,0 0-1 0 0,0-1 1 0 0,0 1-1 0 0,0 0 1 0 0,0-1-1 0 0,0 1 1 0 0,0-1 0 0 0,0 1-1 0 0,0 0 1 0 0,0-1-1 0 0,0 1 1 0 0,0 0-1 0 0,0-1 1 0 0,1 1-1 0 0,-1 0 1 0 0,0-1 0 0 0,0 1-1 0 0,0 0 1 0 0,1-1-1 0 0,-1 1 1 0 0,0 0-1 0 0,0 0 1 0 0,1-1 0 0 0,-1 1-1 0 0,0 0 1 0 0,0 0-1 0 0,1-1 1 0 0,0 1-1 0 0,25-11 3729 0 0,34 0 1908 0 0,-58 11-5654 0 0,314-15 4698 0 0,-222 14-5709 0 0,-70 1 20 0 0,13 0-5763 0 0,-11-2-1124 0 0</inkml:trace>
</inkml:ink>
</file>

<file path=ppt/ink/ink4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1"/>
    </inkml:context>
    <inkml:brush xml:id="br0">
      <inkml:brushProperty name="width" value="0.1" units="cm"/>
      <inkml:brushProperty name="height" value="0.1" units="cm"/>
      <inkml:brushProperty name="color" value="#004F8B"/>
    </inkml:brush>
  </inkml:definitions>
  <inkml:trace contextRef="#ctx0" brushRef="#br0">33 13 5063 0 0,'0'0'390'0'0,"-24"-7"8749"0"0,16 3-7821 0 0,43 15 6301 0 0,24-6-4852 0 0,82-4-3012 0 0,-94-2 1084 0 0,284-16-442 0 0,-323 18-397 0 0,-4 3 11 0 0,-3-2-8 0 0,-1 1 1 0 0,1-1-1 0 0,-1 0 1 0 0,0 1 0 0 0,0-1-1 0 0,0 0 1 0 0,-1 1-1 0 0,1-1 1 0 0,0 0-1 0 0,-1 1 1 0 0,1-1-1 0 0,-1 0 1 0 0,0 0 0 0 0,-1 4-1 0 0,-99 159 67 0 0,64-108-33 0 0,-31 62 0 0 0,-55 87-37 0 0,81-143 0 0 0,34-48 0 0 0,0 0 0 0 0,1 1 0 0 0,0 0 0 0 0,2 0 0 0 0,-5 17 0 0 0,6-18 0 0 0,48-38-4171 0 0,-34 19 2545 0 0,0-1-49 0 0</inkml:trace>
</inkml:ink>
</file>

<file path=ppt/ink/ink4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2"/>
    </inkml:context>
    <inkml:brush xml:id="br0">
      <inkml:brushProperty name="width" value="0.1" units="cm"/>
      <inkml:brushProperty name="height" value="0.1" units="cm"/>
      <inkml:brushProperty name="color" value="#004F8B"/>
    </inkml:brush>
  </inkml:definitions>
  <inkml:trace contextRef="#ctx0" brushRef="#br0">22 70 8751 0 0,'-21'-6'11619'0'0,"54"8"-9853"0"0,-1-2 0 0 0,53-7-1 0 0,-18 1-685 0 0,-11 0-446 0 0,68-17 0 0 0,1 1-2465 0 0,-101 21-977 0 0,-8 0-3922 0 0</inkml:trace>
</inkml:ink>
</file>

<file path=ppt/ink/ink4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3"/>
    </inkml:context>
    <inkml:brush xml:id="br0">
      <inkml:brushProperty name="width" value="0.1" units="cm"/>
      <inkml:brushProperty name="height" value="0.1" units="cm"/>
      <inkml:brushProperty name="color" value="#004F8B"/>
    </inkml:brush>
  </inkml:definitions>
  <inkml:trace contextRef="#ctx0" brushRef="#br0">7 154 5063 0 0,'0'0'743'0'0,"7"-39"6212"0"0,-7 35-6608 0 0,1-1 1 0 0,0 1-1 0 0,0 0 1 0 0,1-1-1 0 0,-1 1 1 0 0,1 0-1 0 0,0 0 1 0 0,0 0-1 0 0,0 1 1 0 0,1-1-1 0 0,-1 0 0 0 0,1 1 1 0 0,0 0-1 0 0,0-1 1 0 0,0 1-1 0 0,0 0 1 0 0,1 0-1 0 0,-1 1 1 0 0,1-1-1 0 0,0 1 1 0 0,0 0-1 0 0,0 0 1 0 0,0 0-1 0 0,6-2 1 0 0,4-2 145 0 0,0 1 0 0 0,1 1 0 0 0,-1 0 1 0 0,1 0-1 0 0,26-1 0 0 0,-35 4-403 0 0,0 0 0 0 0,-1 1 0 0 0,1 0 0 0 0,0 0 1 0 0,-1 1-1 0 0,1 0 0 0 0,0 0 0 0 0,-1 0 0 0 0,1 0 0 0 0,-1 1 0 0 0,0 0 0 0 0,1 0 0 0 0,5 4 0 0 0,-9-4-78 0 0,1 0 0 0 0,-1 1 1 0 0,1 0-1 0 0,-1-1 0 0 0,0 1 0 0 0,0 0 0 0 0,0 0 0 0 0,0 0 0 0 0,-1 0 0 0 0,1 0 0 0 0,-1 1 0 0 0,0-1 0 0 0,0 0 0 0 0,0 1 0 0 0,0-1 0 0 0,-1 1 0 0 0,0-1 0 0 0,1 1 1 0 0,-1-1-1 0 0,0 1 0 0 0,0-1 0 0 0,-2 6 0 0 0,0 8-6 0 0,0 0 0 0 0,-2 0 0 0 0,0 0 1 0 0,-1 0-1 0 0,0-1 0 0 0,-2 0 0 0 0,0 0 1 0 0,0-1-1 0 0,-14 20 0 0 0,-11 12-317 0 0,-58 64 1 0 0,52-68-33 0 0,-37 58-1 0 0,74-100 341 0 0,0 0-1 0 0,0 0 0 0 0,0 1 0 0 0,0-1 0 0 0,1 0 0 0 0,-1 1 0 0 0,0-1 0 0 0,1 1 0 0 0,-1-1 0 0 0,1 1 0 0 0,-1-1 0 0 0,1 1 0 0 0,0-1 0 0 0,0 1 0 0 0,-1 0 0 0 0,1-1 0 0 0,0 1 0 0 0,1-1 0 0 0,-1 1 0 0 0,0-1 0 0 0,0 1 0 0 0,1-1 0 0 0,0 3 1 0 0,0-3 1 0 0,0 1 0 0 0,0-1 0 0 0,0 0 1 0 0,1 0-1 0 0,-1 0 0 0 0,1 0 1 0 0,-1 0-1 0 0,1 0 0 0 0,-1 0 0 0 0,1 0 1 0 0,-1-1-1 0 0,1 1 0 0 0,0-1 1 0 0,-1 1-1 0 0,1-1 0 0 0,0 1 1 0 0,2-1-1 0 0,12 1 67 0 0,0-1 0 0 0,0 0 0 0 0,26-4 1 0 0,-30 3 45 0 0,6-1 9 0 0,283-17 497 0 0,-254 26-3241 0 0,-29-4-2803 0 0</inkml:trace>
</inkml:ink>
</file>

<file path=ppt/ink/ink4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4"/>
    </inkml:context>
    <inkml:brush xml:id="br0">
      <inkml:brushProperty name="width" value="0.1" units="cm"/>
      <inkml:brushProperty name="height" value="0.1" units="cm"/>
      <inkml:brushProperty name="color" value="#004F8B"/>
    </inkml:brush>
  </inkml:definitions>
  <inkml:trace contextRef="#ctx0" brushRef="#br0">0 32 5983 0 0,'0'0'542'0'0,"17"-14"3408"0"0,-10 11-3149 0 0,-1 0 0 0 0,1 1 0 0 0,0 0 0 0 0,0 0 0 0 0,0 0-1 0 0,9 0 1 0 0,82 1 1422 0 0,-54 2-1072 0 0,664 8 5385 0 0,-446-9-5770 0 0,766 7 183 0 0,-984-7-909 0 0,51 4-84 0 0,-93-4-247 0 0,-2 1 166 0 0,-1 1 0 0 0,0-1-1 0 0,0 1 1 0 0,0-1 0 0 0,0 1 0 0 0,0-1 0 0 0,0 0-1 0 0,-1 1 1 0 0,1-1 0 0 0,0 0 0 0 0,-1 0 0 0 0,1 0-1 0 0,-1 0 1 0 0,1 0 0 0 0,-1 0 0 0 0,1-1-1 0 0,-1 1 1 0 0,0 0 0 0 0,1-1 0 0 0,-1 0 0 0 0,0 1-1 0 0,-1-1 1 0 0,-18 4-1815 0 0</inkml:trace>
</inkml:ink>
</file>

<file path=ppt/ink/ink4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5"/>
    </inkml:context>
    <inkml:brush xml:id="br0">
      <inkml:brushProperty name="width" value="0.1" units="cm"/>
      <inkml:brushProperty name="height" value="0.1" units="cm"/>
      <inkml:brushProperty name="color" value="#004F8B"/>
    </inkml:brush>
  </inkml:definitions>
  <inkml:trace contextRef="#ctx0" brushRef="#br0">111 11 8751 0 0,'0'0'794'0'0,"-7"-10"-329"0"0,0 54 5526 0 0,-2 199-1591 0 0,-3 24-4258 0 0,-17-16-134 0 0,-16 216 26 0 0,43-399-29 0 0,3 0-1 0 0,3 0 1 0 0,4 0-1 0 0,29 126 0 0 0,-34-183 52 0 0,0 1-1 0 0,1 0 1 0 0,1-1-1 0 0,0 0 1 0 0,0 0 0 0 0,1 0-1 0 0,0-1 1 0 0,1 0-1 0 0,11 12 1 0 0,-13-17-17 0 0,0 0 0 0 0,1-1 0 0 0,-1 1 0 0 0,1-1 0 0 0,0-1 0 0 0,0 1 0 0 0,1-1 0 0 0,-1 0 0 0 0,1 0 0 0 0,-1-1 0 0 0,1 0 0 0 0,0 0 0 0 0,0-1 0 0 0,0 0 0 0 0,0 0 0 0 0,0 0 0 0 0,9-1-1 0 0,20-3 341 0 0,-1-1 0 0 0,1-1-1 0 0,-1-3 1 0 0,55-18 0 0 0,44-9-27 0 0,413-39-125 0 0,7 38-291 0 0,-116 9-34 0 0,-315 17 80 0 0,471-14-92 0 0,-583 23 2296 0 0,-11 1-2126 0 0,6-16 1054 0 0,-19-27-765 0 0,-19-43-1 0 0,-5-13-317 0 0,-191-843 108 0 0,218 889-66 0 0,2 1 1 0 0,-1-71 0 0 0,8 100-62 0 0,2 0 0 0 0,1 0 0 0 0,1 0 0 0 0,1 1 0 0 0,0-1 0 0 0,2 1 0 0 0,16-41 0 0 0,-11 45-23 0 0,-10 17-47 0 0,3 15-1733 0 0,0 0 851 0 0</inkml:trace>
</inkml:ink>
</file>

<file path=ppt/ink/ink4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6"/>
    </inkml:context>
    <inkml:brush xml:id="br0">
      <inkml:brushProperty name="width" value="0.05" units="cm"/>
      <inkml:brushProperty name="height" value="0.05" units="cm"/>
      <inkml:brushProperty name="color" value="#008C3A"/>
    </inkml:brush>
  </inkml:definitions>
  <inkml:trace contextRef="#ctx0" brushRef="#br0">1 21 8719 0 0,'0'0'399'0'0,"4"1"-4"0"0,16 4 6257 0 0,-25-15-4017 0 0,-3-6-195 0 0,12 32-1401 0 0,1 6-709 0 0,-1 0 0 0 0,0 0 0 0 0,-2 0 0 0 0,0 29 0 0 0,2 17-113 0 0,4-41-118 0 0,-7-26-163 0 0,-1-1 0 0 0,1 1 1 0 0,0-1-1 0 0,-1 1 0 0 0,1-1 1 0 0,0 1-1 0 0,-1-1 0 0 0,1 1 1 0 0,0-1-1 0 0,0 1 0 0 0,-1-1 1 0 0,1 0-1 0 0,0 0 0 0 0,0 1 1 0 0,0-1-1 0 0,0 0 0 0 0,-1 0 1 0 0,1 0-1 0 0,0 0 0 0 0,0 0 1 0 0,0 0-1 0 0,0 0 0 0 0,-1 0 1 0 0,1 0-1 0 0,0 0 0 0 0,0 0 1 0 0,0-1-1 0 0,0 1 0 0 0,-1 0 1 0 0,1-1-1 0 0,1 0 0 0 0,5-2-1720 0 0</inkml:trace>
</inkml:ink>
</file>

<file path=ppt/ink/ink4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7"/>
    </inkml:context>
    <inkml:brush xml:id="br0">
      <inkml:brushProperty name="width" value="0.05" units="cm"/>
      <inkml:brushProperty name="height" value="0.05" units="cm"/>
      <inkml:brushProperty name="color" value="#008C3A"/>
    </inkml:brush>
  </inkml:definitions>
  <inkml:trace contextRef="#ctx0" brushRef="#br0">429 125 8207 0 0,'-14'-13'374'0'0,"11"11"874"0"0,4-6 3222 0 0,2-25-2682 0 0,-4 29-1735 0 0,0 1 0 0 0,1 0 0 0 0,-1 0 0 0 0,0-1-1 0 0,-1 1 1 0 0,1 0 0 0 0,-1 0 0 0 0,1 0 0 0 0,-1 0-1 0 0,0 1 1 0 0,0-1 0 0 0,0 0 0 0 0,0 1 0 0 0,-1-1-1 0 0,1 1 1 0 0,-1 0 0 0 0,1 0 0 0 0,-1 0 0 0 0,-4-3-1 0 0,2 3 118 0 0,0 0 0 0 0,0 1 0 0 0,0-1 0 0 0,0 1 0 0 0,0 0-1 0 0,0 1 1 0 0,0-1 0 0 0,0 1 0 0 0,-1 0 0 0 0,1 0-1 0 0,-8 2 1 0 0,0 0 118 0 0,1 0-1 0 0,0 2 0 0 0,0-1 1 0 0,1 2-1 0 0,-1-1 1 0 0,1 2-1 0 0,0-1 0 0 0,0 1 1 0 0,-19 16-1 0 0,13-7-297 0 0,2 1 1 0 0,0 1-1 0 0,0 1 0 0 0,2 0 0 0 0,0 1 0 0 0,1 0 1 0 0,1 1-1 0 0,1 0 0 0 0,1 1 0 0 0,0 0 0 0 0,2 0 0 0 0,1 1 1 0 0,-6 32-1 0 0,9-40 3 0 0,1 0 1 0 0,1 0-1 0 0,0 0 0 0 0,1 1 0 0 0,0-1 1 0 0,1 0-1 0 0,1 0 0 0 0,0 0 1 0 0,1 0-1 0 0,1 0 0 0 0,0 0 1 0 0,0-1-1 0 0,2 0 0 0 0,0 0 1 0 0,0 0-1 0 0,1 0 0 0 0,0-1 1 0 0,1 0-1 0 0,1-1 0 0 0,0 0 1 0 0,0 0-1 0 0,15 12 0 0 0,-12-14 12 0 0,1-1 0 0 0,-1 0 0 0 0,1-1 0 0 0,1-1 0 0 0,-1 0 0 0 0,1 0 0 0 0,0-2-1 0 0,0 1 1 0 0,1-2 0 0 0,-1 0 0 0 0,1-1 0 0 0,0 0 0 0 0,0-1 0 0 0,24-1 0 0 0,-13-2 72 0 0,-1-1 0 0 0,1-1 1 0 0,-1 0-1 0 0,0-3 0 0 0,0 0 1 0 0,-1-1-1 0 0,39-18 0 0 0,-55 21-36 0 0,1 1 0 0 0,-1-2 0 0 0,0 1 0 0 0,0-1-1 0 0,0 0 1 0 0,-1 0 0 0 0,0-1 0 0 0,0 0 0 0 0,-1 0-1 0 0,0-1 1 0 0,0 0 0 0 0,0 0 0 0 0,-1 0-1 0 0,-1-1 1 0 0,1 1 0 0 0,-2-1 0 0 0,1 0 0 0 0,-1 0-1 0 0,0-1 1 0 0,-1 1 0 0 0,2-14 0 0 0,-3 8 93 0 0,0-1 0 0 0,-2 0 0 0 0,1 1 0 0 0,-2-1-1 0 0,0 1 1 0 0,-1-1 0 0 0,-1 1 0 0 0,0 0 0 0 0,-1 0 0 0 0,0 1 0 0 0,-1-1 0 0 0,-14-21 0 0 0,11 20-31 0 0,0 1-1 0 0,-2 0 1 0 0,1 1-1 0 0,-2 0 1 0 0,0 0 0 0 0,-1 1-1 0 0,0 1 1 0 0,-1 0-1 0 0,0 1 1 0 0,-1 1-1 0 0,0 0 1 0 0,-1 1 0 0 0,-29-13-1 0 0,-3 15-1591 0 0,38 6 54 0 0</inkml:trace>
</inkml:ink>
</file>

<file path=ppt/ink/ink4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8"/>
    </inkml:context>
    <inkml:brush xml:id="br0">
      <inkml:brushProperty name="width" value="0.05" units="cm"/>
      <inkml:brushProperty name="height" value="0.05" units="cm"/>
      <inkml:brushProperty name="color" value="#008C3A"/>
    </inkml:brush>
  </inkml:definitions>
  <inkml:trace contextRef="#ctx0" brushRef="#br0">8 119 2759 0 0,'0'0'13399'0'0,"20"-45"-11139"0"0,-19 39-2076 0 0,0 0 1 0 0,1 1-1 0 0,0-1 0 0 0,0 1 1 0 0,0 0-1 0 0,5-7 0 0 0,-6 10-102 0 0,0 0-1 0 0,0 0 0 0 0,1 0 1 0 0,-1 0-1 0 0,1 0 1 0 0,0 1-1 0 0,-1-1 0 0 0,1 1 1 0 0,0-1-1 0 0,0 1 1 0 0,0 0-1 0 0,0-1 0 0 0,0 1 1 0 0,0 0-1 0 0,0 0 1 0 0,0 1-1 0 0,1-1 0 0 0,-1 0 1 0 0,0 1-1 0 0,1-1 1 0 0,-1 1-1 0 0,3 0 1 0 0,-4 0-80 0 0,0 0 1 0 0,0 0-1 0 0,1 0 1 0 0,-1 1 0 0 0,0-1-1 0 0,0 1 1 0 0,0-1-1 0 0,1 1 1 0 0,-1-1 0 0 0,0 1-1 0 0,0-1 1 0 0,0 1 0 0 0,0 0-1 0 0,0 0 1 0 0,0 0-1 0 0,0 0 1 0 0,0-1 0 0 0,-1 1-1 0 0,1 0 1 0 0,0 1 0 0 0,0-1-1 0 0,-1 0 1 0 0,1 0-1 0 0,-1 0 1 0 0,1 0 0 0 0,-1 0-1 0 0,1 1 1 0 0,-1-1-1 0 0,0 0 1 0 0,1 2 0 0 0,0 30-10 0 0,-4-20-47 0 0,-1 1-1 0 0,-1-1 0 0 0,0-1 1 0 0,-1 1-1 0 0,0-1 0 0 0,-1 0 1 0 0,0 0-1 0 0,-1-1 0 0 0,0 0 1 0 0,-1-1-1 0 0,0 1 0 0 0,-1-2 1 0 0,-21 18-1 0 0,30-27 108 0 0,46-8 91 0 0,-36 7-62 0 0,1-1-18 0 0,-1 0-1 0 0,1 0 1 0 0,0 1-1 0 0,0 1 1 0 0,0 0-1 0 0,13 1 0 0 0,-10 2-52 0 0,0 1 0 0 0,0 0-1 0 0,0 1 1 0 0,0 1-1 0 0,-1 0 1 0 0,21 13-1 0 0,-32-18-84 0 0,5 0-2104 0 0</inkml:trace>
</inkml:ink>
</file>

<file path=ppt/ink/ink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58.885"/>
    </inkml:context>
    <inkml:brush xml:id="br0">
      <inkml:brushProperty name="width" value="0.1" units="cm"/>
      <inkml:brushProperty name="height" value="0.1" units="cm"/>
      <inkml:brushProperty name="color" value="#004F8B"/>
    </inkml:brush>
  </inkml:definitions>
  <inkml:trace contextRef="#ctx0" brushRef="#br0">1 0 1839 0 0,'0'0'14128'0'0</inkml:trace>
</inkml:ink>
</file>

<file path=ppt/ink/ink4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9"/>
    </inkml:context>
    <inkml:brush xml:id="br0">
      <inkml:brushProperty name="width" value="0.05" units="cm"/>
      <inkml:brushProperty name="height" value="0.05" units="cm"/>
      <inkml:brushProperty name="color" value="#008C3A"/>
    </inkml:brush>
  </inkml:definitions>
  <inkml:trace contextRef="#ctx0" brushRef="#br0">509 58 10247 0 0,'0'0'927'0'0,"-33"-19"180"0"0,20 13 363 0 0,1-1-197 0 0,0 1 0 0 0,-1 1 0 0 0,-19-6 0 0 0,26 10-1156 0 0,0 0-1 0 0,0 0 1 0 0,0 1 0 0 0,1 0 0 0 0,-1 0 0 0 0,0 0 0 0 0,0 1-1 0 0,0 0 1 0 0,0 0 0 0 0,1 0 0 0 0,-9 3 0 0 0,-7 4-69 0 0,0 0 1 0 0,1 2-1 0 0,0 0 1 0 0,0 1 0 0 0,1 1-1 0 0,0 1 1 0 0,1 0 0 0 0,1 2-1 0 0,0 0 1 0 0,-17 20 0 0 0,23-23-3 0 0,2 1 1 0 0,0 0 0 0 0,0 1 0 0 0,1 0-1 0 0,1 0 1 0 0,0 1 0 0 0,1 0-1 0 0,1 0 1 0 0,0 1 0 0 0,1-1 0 0 0,0 1-1 0 0,2 0 1 0 0,0 0 0 0 0,0 0-1 0 0,2 21 1 0 0,1-15-13 0 0,2 0-1 0 0,0 0 0 0 0,1 0 1 0 0,1 0-1 0 0,1-1 0 0 0,1 0 1 0 0,1 0-1 0 0,0-1 1 0 0,2 0-1 0 0,0 0 0 0 0,2-1 1 0 0,0-1-1 0 0,19 23 1 0 0,-20-28 18 0 0,0-2 1 0 0,0 0-1 0 0,2 0 1 0 0,-1-1-1 0 0,1-1 1 0 0,0 0-1 0 0,1 0 1 0 0,0-2 0 0 0,1 1-1 0 0,-1-2 1 0 0,1 0-1 0 0,1-1 1 0 0,-1-1-1 0 0,1 0 1 0 0,-1-1 0 0 0,1 0-1 0 0,0-1 1 0 0,0-1-1 0 0,22-2 1 0 0,-23 1 55 0 0,1-2 0 0 0,-1 0 1 0 0,0 0-1 0 0,-1-1 0 0 0,1-1 1 0 0,0-1-1 0 0,-1 0 0 0 0,0-1 1 0 0,0 0-1 0 0,-1-1 0 0 0,0-1 1 0 0,0 0-1 0 0,0 0 0 0 0,-1-2 1 0 0,-1 1-1 0 0,0-1 0 0 0,0-1 1 0 0,-1 0-1 0 0,0-1 0 0 0,0 0 1 0 0,-2 0-1 0 0,0-1 0 0 0,0 0 1 0 0,-1-1-1 0 0,0 1 0 0 0,-2-1 0 0 0,1-1 1 0 0,-2 1-1 0 0,0-1 0 0 0,0 1 1 0 0,-2-1-1 0 0,2-18 0 0 0,-3 4 47 0 0,0 0 0 0 0,-2 0 0 0 0,-1 0-1 0 0,-2 0 1 0 0,-12-52 0 0 0,12 67-123 0 0,0 0 0 0 0,0 1 0 0 0,-1 0 0 0 0,-1 0 0 0 0,0 0 1 0 0,-1 1-1 0 0,0 0 0 0 0,-1 0 0 0 0,-1 0 0 0 0,0 1 0 0 0,0 1 1 0 0,-1-1-1 0 0,0 2 0 0 0,-12-10 0 0 0,14 14-209 0 0,0 1 1 0 0,-1-1-1 0 0,1 1 1 0 0,-17-4-1 0 0,-2 1-8036 0 0,17 6 61 0 0</inkml:trace>
</inkml:ink>
</file>

<file path=ppt/ink/ink4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0"/>
    </inkml:context>
    <inkml:brush xml:id="br0">
      <inkml:brushProperty name="width" value="0.05" units="cm"/>
      <inkml:brushProperty name="height" value="0.05" units="cm"/>
      <inkml:brushProperty name="color" value="#008C3A"/>
    </inkml:brush>
  </inkml:definitions>
  <inkml:trace contextRef="#ctx0" brushRef="#br0">40 65 1839 0 0,'0'0'16895'0'0,"-1"-4"-16334"0"0,2 2-408 0 0,-1-1 0 0 0,1 0 0 0 0,0 1 0 0 0,0-1 0 0 0,0 1-1 0 0,0 0 1 0 0,0-1 0 0 0,1 1 0 0 0,-1 0 0 0 0,1 0 0 0 0,-1 0 0 0 0,1 0 0 0 0,0 0 0 0 0,0 0-1 0 0,0 0 1 0 0,0 0 0 0 0,0 1 0 0 0,0-1 0 0 0,0 1 0 0 0,1 0 0 0 0,-1 0 0 0 0,0-1-1 0 0,1 1 1 0 0,3 0 0 0 0,-1-2-128 0 0,0 1 1 0 0,0 0-1 0 0,1 1 0 0 0,-1 0 0 0 0,0-1 0 0 0,1 2 1 0 0,-1-1-1 0 0,0 1 0 0 0,1-1 0 0 0,-1 1 0 0 0,1 1 1 0 0,-1-1-1 0 0,1 1 0 0 0,7 2 0 0 0,-12-2-19 0 0,1-1 1 0 0,-1 1-1 0 0,1 0 0 0 0,-1 0 0 0 0,1-1 1 0 0,-1 1-1 0 0,0 0 0 0 0,0 0 1 0 0,1 0-1 0 0,-1 1 0 0 0,0-1 0 0 0,0 0 1 0 0,0 0-1 0 0,0 1 0 0 0,0-1 0 0 0,0 0 1 0 0,-1 1-1 0 0,1-1 0 0 0,0 1 1 0 0,-1-1-1 0 0,1 1 0 0 0,-1-1 0 0 0,1 1 1 0 0,-1 0-1 0 0,0-1 0 0 0,0 1 0 0 0,0-1 1 0 0,0 1-1 0 0,0 0 0 0 0,0-1 1 0 0,0 1-1 0 0,0-1 0 0 0,-1 1 0 0 0,1 0 1 0 0,-1-1-1 0 0,0 2 0 0 0,-1 5 33 0 0,-1-1-1 0 0,0 0 1 0 0,0 0 0 0 0,-1 0-1 0 0,-4 7 1 0 0,-15 12-80 0 0,19-22 31 0 0,0 0 1 0 0,0 1-1 0 0,0-1 0 0 0,0 1 0 0 0,1 0 0 0 0,-1 0 0 0 0,1 1 0 0 0,1-1 0 0 0,-1 0 0 0 0,1 1 0 0 0,-3 8 0 0 0,5-12 6 0 0,0 0 0 0 0,1 0 1 0 0,-1 0-1 0 0,0 0 0 0 0,1 0 0 0 0,-1 0 0 0 0,1 0 0 0 0,0 0 0 0 0,0-1 1 0 0,-1 1-1 0 0,1 0 0 0 0,0 0 0 0 0,1 0 0 0 0,-1-1 0 0 0,0 1 0 0 0,0-1 1 0 0,1 1-1 0 0,-1-1 0 0 0,1 1 0 0 0,-1-1 0 0 0,1 0 0 0 0,0 0 0 0 0,2 2 1 0 0,53 28-141 0 0,-34-20 116 0 0,-19-9 27 0 0,-1 0 0 0 0,0 0 0 0 0,1 0 0 0 0,-1 1 0 0 0,0-1 0 0 0,0 1 0 0 0,0 0 0 0 0,-1 0 0 0 0,1 0 0 0 0,-1 0 0 0 0,1 0 0 0 0,-1 0-1 0 0,0 1 1 0 0,0-1 0 0 0,-1 1 0 0 0,1-1 0 0 0,1 6 0 0 0,-3-6 10 0 0,0 0-1 0 0,0-1 0 0 0,0 1 1 0 0,0-1-1 0 0,-1 1 1 0 0,1 0-1 0 0,-1-1 0 0 0,1 1 1 0 0,-1-1-1 0 0,0 1 1 0 0,0-1-1 0 0,0 0 0 0 0,0 1 1 0 0,-1-1-1 0 0,1 0 0 0 0,-1 0 1 0 0,1 0-1 0 0,-1 0 1 0 0,0 0-1 0 0,0 0 0 0 0,0 0 1 0 0,0-1-1 0 0,0 1 1 0 0,0-1-1 0 0,0 1 0 0 0,0-1 1 0 0,-5 2-1 0 0,-2 1 88 0 0,-1 0 0 0 0,1 0 0 0 0,-1 0 0 0 0,0-2 0 0 0,0 1 0 0 0,0-1 0 0 0,0-1 0 0 0,-1 0 0 0 0,1 0 0 0 0,0-1 0 0 0,-1 0 0 0 0,1-1 0 0 0,0 0 0 0 0,0 0 0 0 0,-1-2 0 0 0,1 1 0 0 0,1-1 0 0 0,-1 0 0 0 0,0-1 0 0 0,-10-6 0 0 0,19 10-283 0 0,6-7-3835 0 0,0 0 2031 0 0</inkml:trace>
</inkml:ink>
</file>

<file path=ppt/ink/ink4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1"/>
    </inkml:context>
    <inkml:brush xml:id="br0">
      <inkml:brushProperty name="width" value="0.05" units="cm"/>
      <inkml:brushProperty name="height" value="0.05" units="cm"/>
      <inkml:brushProperty name="color" value="#008C3A"/>
    </inkml:brush>
  </inkml:definitions>
  <inkml:trace contextRef="#ctx0" brushRef="#br0">458 47 2759 0 0,'-27'-28'1747'0'0,"24"26"-1060"0"0,0 0 0 0 0,0 0 0 0 0,0 0 1 0 0,0 0-1 0 0,-1 1 0 0 0,1-1 0 0 0,-1 1 1 0 0,1 0-1 0 0,-1 0 0 0 0,-5-1 0 0 0,4 1 16 0 0,1 1 0 0 0,0 0-1 0 0,-1 0 1 0 0,1 1 0 0 0,-1-1-1 0 0,1 1 1 0 0,0 0 0 0 0,-8 3-1 0 0,-22 11-1152 0 0,13-2 588 0 0,1 0 0 0 0,0 1-1 0 0,1 1 1 0 0,0 1 0 0 0,2 0-1 0 0,0 1 1 0 0,1 1 0 0 0,0 1-1 0 0,2 0 1 0 0,0 1 0 0 0,1 1-1 0 0,1 0 1 0 0,1 1 0 0 0,-12 33 0 0 0,11-22 97 0 0,1 0 1 0 0,2 1 0 0 0,1 0 0 0 0,2 1-1 0 0,2 0 1 0 0,-1 37 0 0 0,5-57-208 0 0,1-1 0 0 0,0 1 1 0 0,1 0-1 0 0,1-1 0 0 0,0 1 1 0 0,1-1-1 0 0,0 0 0 0 0,2 0 1 0 0,-1 0-1 0 0,2-1 0 0 0,-1 0 1 0 0,2 0-1 0 0,0-1 0 0 0,1 0 1 0 0,0 0-1 0 0,0-1 0 0 0,12 11 0 0 0,-7-11-2 0 0,-1 0-1 0 0,1-1 1 0 0,0-1-1 0 0,1 0 1 0 0,0-1-1 0 0,1-1 1 0 0,0-1-1 0 0,0 0 1 0 0,0 0-1 0 0,1-2 1 0 0,-1 0-1 0 0,1-1 0 0 0,0-1 1 0 0,0 0-1 0 0,0-1 1 0 0,1-1-1 0 0,-1-1 1 0 0,0-1-1 0 0,0 0 1 0 0,0-1-1 0 0,-1 0 1 0 0,24-9-1 0 0,-26 7 58 0 0,0 0 0 0 0,0 0 0 0 0,-1-2 0 0 0,0 1 0 0 0,0-2-1 0 0,0 0 1 0 0,-1 0 0 0 0,0-1 0 0 0,-1-1 0 0 0,0 0 0 0 0,-1 0 0 0 0,1-1 0 0 0,-2-1 0 0 0,0 1 0 0 0,0-1 0 0 0,-1-1-1 0 0,-1 0 1 0 0,0 0 0 0 0,-1 0 0 0 0,0-1 0 0 0,-1 0 0 0 0,-1 0 0 0 0,0 0 0 0 0,0-1 0 0 0,-2 0 0 0 0,2-15-1 0 0,-4 2 108 0 0,-1 1 0 0 0,-1-1 0 0 0,-1 1 0 0 0,-1 0 0 0 0,-8-27 0 0 0,8 38-106 0 0,-1 0 0 0 0,-1 0-1 0 0,0 1 1 0 0,-1 0 0 0 0,0 0 0 0 0,-1 0-1 0 0,-1 1 1 0 0,-1 0 0 0 0,-16-18 0 0 0,20 26-161 0 0,1 2-1 0 0,-1-1 1 0 0,0 0 0 0 0,0 1-1 0 0,-1 0 1 0 0,1 1 0 0 0,-1 0 0 0 0,0 0-1 0 0,0 0 1 0 0,0 1 0 0 0,0 0 0 0 0,0 0-1 0 0,-1 0 1 0 0,1 1 0 0 0,-1 0 0 0 0,1 1-1 0 0,-14 0 1 0 0,6 1-1371 0 0</inkml:trace>
</inkml:ink>
</file>

<file path=ppt/ink/ink4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2"/>
    </inkml:context>
    <inkml:brush xml:id="br0">
      <inkml:brushProperty name="width" value="0.05" units="cm"/>
      <inkml:brushProperty name="height" value="0.05" units="cm"/>
      <inkml:brushProperty name="color" value="#008C3A"/>
    </inkml:brush>
  </inkml:definitions>
  <inkml:trace contextRef="#ctx0" brushRef="#br0">53 26 3223 0 0,'0'0'5795'0'0,"4"-25"4974"0"0,-7 28-10459 0 0,0 0-1 0 0,1 0 1 0 0,-1 0-1 0 0,1 1 1 0 0,-1-1-1 0 0,1 1 1 0 0,0 0-1 0 0,-3 7 1 0 0,2-4-9 0 0,-2 1-267 0 0,1-1 1 0 0,1 2-1 0 0,-1-1 1 0 0,1 0-1 0 0,1 1 1 0 0,0-1-1 0 0,0 1 1 0 0,0 0 0 0 0,1 0-1 0 0,1 0 1 0 0,-1-1-1 0 0,1 1 1 0 0,2 12-1 0 0,-1-16-34 0 0,0-1 1 0 0,0 0-1 0 0,1 1 0 0 0,-1-1 0 0 0,1 0 0 0 0,0 0 1 0 0,0 0-1 0 0,1 0 0 0 0,-1 0 0 0 0,1 0 0 0 0,0-1 1 0 0,0 1-1 0 0,0-1 0 0 0,0 0 0 0 0,1 0 1 0 0,-1 0-1 0 0,1 0 0 0 0,0 0 0 0 0,0-1 0 0 0,0 0 1 0 0,0 0-1 0 0,0 0 0 0 0,0 0 0 0 0,1-1 0 0 0,-1 1 1 0 0,0-1-1 0 0,6 0 0 0 0,25 4 182 0 0,0-2-1 0 0,1-2 1 0 0,62-5-1 0 0,-62 2-256 0 0,7-2-3114 0 0,-35 0 1595 0 0</inkml:trace>
</inkml:ink>
</file>

<file path=ppt/ink/ink4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3"/>
    </inkml:context>
    <inkml:brush xml:id="br0">
      <inkml:brushProperty name="width" value="0.05" units="cm"/>
      <inkml:brushProperty name="height" value="0.05" units="cm"/>
      <inkml:brushProperty name="color" value="#008C3A"/>
    </inkml:brush>
  </inkml:definitions>
  <inkml:trace contextRef="#ctx0" brushRef="#br0">89 0 6447 0 0,'0'0'2767'0'0,"-7"3"3883"0"0,-11 7-4083 0 0,11 5-2174 0 0,-1 0 0 0 0,2 1 0 0 0,0-1 0 0 0,1 1 0 0 0,1 1-1 0 0,0-1 1 0 0,-2 22 0 0 0,0-5 56 0 0,2-9-308 0 0,0 1 0 0 0,2 0 0 0 0,1 0-1 0 0,2 28 1 0 0,-1-52-182 0 0,0 0-1 0 0,1 0 0 0 0,-1 0 1 0 0,0 0-1 0 0,1 0 1 0 0,-1 0-1 0 0,0 0 1 0 0,1 0-1 0 0,-1 0 1 0 0,1 0-1 0 0,0 0 0 0 0,-1 0 1 0 0,1 0-1 0 0,0-1 1 0 0,-1 1-1 0 0,1 0 1 0 0,0-1-1 0 0,0 1 0 0 0,-1 0 1 0 0,1-1-1 0 0,0 1 1 0 0,0-1-1 0 0,0 1 1 0 0,0-1-1 0 0,0 0 0 0 0,0 1 1 0 0,0-1-1 0 0,0 0 1 0 0,0 0-1 0 0,0 1 1 0 0,0-1-1 0 0,0 0 1 0 0,0 0-1 0 0,0 0 0 0 0,0 0 1 0 0,0-1-1 0 0,0 1 1 0 0,0 0-1 0 0,2-1 1 0 0,4-2-913 0 0</inkml:trace>
</inkml:ink>
</file>

<file path=ppt/ink/ink4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4"/>
    </inkml:context>
    <inkml:brush xml:id="br0">
      <inkml:brushProperty name="width" value="0.05" units="cm"/>
      <inkml:brushProperty name="height" value="0.05" units="cm"/>
      <inkml:brushProperty name="color" value="#008C3A"/>
    </inkml:brush>
  </inkml:definitions>
  <inkml:trace contextRef="#ctx0" brushRef="#br0">501 79 9671 0 0,'-8'-9'903'0'0,"-1"0"-1"0"0,-1 1 1 0 0,0 0-1 0 0,0 1 0 0 0,0 0 1 0 0,-1 0-1 0 0,-21-9 1 0 0,27 14-710 0 0,0 1 0 0 0,0 0 0 0 0,0 0 0 0 0,0 0 0 0 0,0 0 0 0 0,0 1 0 0 0,0 0 0 0 0,0 0 0 0 0,0 0 0 0 0,-1 0 0 0 0,1 1 0 0 0,0 0 0 0 0,0 0 0 0 0,0 1 0 0 0,0-1 1 0 0,1 1-1 0 0,-1 0 0 0 0,0 1 0 0 0,1-1 0 0 0,-1 1 0 0 0,-7 5 0 0 0,-10 10-100 0 0,1 1 1 0 0,1 1-1 0 0,0 0 1 0 0,2 1-1 0 0,0 1 1 0 0,1 1 0 0 0,-23 44-1 0 0,20-29 50 0 0,2 0 1 0 0,2 2-1 0 0,1 0 1 0 0,-13 61-1 0 0,24-80-113 0 0,1 0-1 0 0,0 0 1 0 0,2 0 0 0 0,0 1-1 0 0,1-1 1 0 0,2 0-1 0 0,0 0 1 0 0,1 1 0 0 0,1-2-1 0 0,1 1 1 0 0,1 0 0 0 0,9 20-1 0 0,-10-29-15 0 0,0-1 1 0 0,1 1-1 0 0,1-1 0 0 0,0 0 0 0 0,0-1 1 0 0,1 1-1 0 0,1-1 0 0 0,-1-1 0 0 0,2 0 1 0 0,-1 0-1 0 0,1-1 0 0 0,1 0 0 0 0,-1-1 0 0 0,1 0 1 0 0,1 0-1 0 0,-1-1 0 0 0,1-1 0 0 0,0 0 1 0 0,0-1-1 0 0,24 6 0 0 0,-11-6 122 0 0,0-1-1 0 0,0-1 0 0 0,0-1 1 0 0,0-2-1 0 0,0 0 1 0 0,0-1-1 0 0,0-2 0 0 0,0 0 1 0 0,0-2-1 0 0,-1-1 1 0 0,0-1-1 0 0,39-18 0 0 0,-36 13 34 0 0,-2-2 0 0 0,0 0-1 0 0,0-2 1 0 0,-2-1-1 0 0,0 0 1 0 0,-1-2-1 0 0,-1 0 1 0 0,-1-2 0 0 0,-1 0-1 0 0,28-43 1 0 0,-37 48-98 0 0,-1 0 1 0 0,0-2 0 0 0,-2 1-1 0 0,0-1 1 0 0,-1 0 0 0 0,-1 0-1 0 0,-1 0 1 0 0,0-1-1 0 0,-1 0 1 0 0,-2 1 0 0 0,0-1-1 0 0,-2-23 1 0 0,0 24-24 0 0,-1 1 0 0 0,-1 0 0 0 0,-1-1 0 0 0,0 1 0 0 0,-1 0 0 0 0,-1 1 0 0 0,-1-1 0 0 0,0 1 0 0 0,-1 1 1 0 0,-1-1-1 0 0,-1 1 0 0 0,0 1 0 0 0,-15-17 0 0 0,21 27-90 0 0,-1 1 0 0 0,0-1 0 0 0,0 1 0 0 0,0 1 0 0 0,0-1 1 0 0,-1 1-1 0 0,1 0 0 0 0,-1 0 0 0 0,0 0 0 0 0,0 1 0 0 0,0 0 0 0 0,-12-3 0 0 0,14 4-289 0 0,0 1-1 0 0,0 0 0 0 0,0-1 0 0 0,0 1 1 0 0,0 1-1 0 0,0-1 0 0 0,0 1 0 0 0,0-1 0 0 0,0 1 1 0 0,0 0-1 0 0,1 0 0 0 0,-1 1 0 0 0,-6 2 0 0 0,0 3-1713 0 0</inkml:trace>
</inkml:ink>
</file>

<file path=ppt/ink/ink4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5"/>
    </inkml:context>
    <inkml:brush xml:id="br0">
      <inkml:brushProperty name="width" value="0.05" units="cm"/>
      <inkml:brushProperty name="height" value="0.05" units="cm"/>
      <inkml:brushProperty name="color" value="#008C3A"/>
    </inkml:brush>
  </inkml:definitions>
  <inkml:trace contextRef="#ctx0" brushRef="#br0">138 1 13071 0 0,'0'0'2331'0'0,"-42"17"3072"0"0,37-14-5271 0 0,-1 1 1 0 0,1 0 0 0 0,-1 1 0 0 0,1-1 0 0 0,0 1 0 0 0,1 0 0 0 0,-1 0 0 0 0,1 0 0 0 0,-6 11 0 0 0,1-1-124 0 0,0 0 0 0 0,-11 28 1 0 0,20-41-12 0 0,-1 0 1 0 0,1-1-1 0 0,-1 1 1 0 0,1 0-1 0 0,0 0 1 0 0,-1 0-1 0 0,1 0 1 0 0,0 0-1 0 0,0 0 1 0 0,1 0-1 0 0,-1 0 1 0 0,0 0-1 0 0,1 0 1 0 0,-1 0-1 0 0,1 0 1 0 0,-1-1-1 0 0,1 1 0 0 0,0 0 1 0 0,0 0-1 0 0,0-1 1 0 0,0 1-1 0 0,0 0 1 0 0,0-1-1 0 0,1 1 1 0 0,-1-1-1 0 0,0 0 1 0 0,1 1-1 0 0,-1-1 1 0 0,1 0-1 0 0,-1 0 1 0 0,1 0-1 0 0,0 0 1 0 0,0 0-1 0 0,-1 0 1 0 0,1 0-1 0 0,0-1 1 0 0,0 1-1 0 0,0 0 1 0 0,3-1-1 0 0,10 5-23 0 0,1-1-1 0 0,1-1 1 0 0,27 2-1 0 0,-26-4 18 0 0,-2 1 245 0 0,-1 0-1 0 0,1 1 1 0 0,-1 1-1 0 0,25 8 1 0 0,-35-9-171 0 0,0-1 1 0 0,-1 0 0 0 0,0 1-1 0 0,1 0 1 0 0,-1 0-1 0 0,0 0 1 0 0,0 1 0 0 0,-1 0-1 0 0,1-1 1 0 0,-1 1-1 0 0,1 0 1 0 0,-1 1 0 0 0,-1-1-1 0 0,1 0 1 0 0,-1 1-1 0 0,1 0 1 0 0,2 9-1 0 0,-4-11-8 0 0,0 1 0 0 0,0-1 0 0 0,0 1-1 0 0,0-1 1 0 0,-1 1 0 0 0,1-1 0 0 0,-1 1-1 0 0,0 0 1 0 0,0-1 0 0 0,-1 1 0 0 0,1-1-1 0 0,-1 1 1 0 0,1-1 0 0 0,-1 1 0 0 0,0-1-1 0 0,-1 0 1 0 0,1 1 0 0 0,0-1-1 0 0,-1 0 1 0 0,0 0 0 0 0,-4 6 0 0 0,2-5 37 0 0,0 0-1 0 0,0 0 1 0 0,-1 0 0 0 0,1-1 0 0 0,-1 1 0 0 0,0-1 0 0 0,0 0 0 0 0,0 0 0 0 0,0-1 0 0 0,-1 0 0 0 0,1 0-1 0 0,-10 2 1 0 0,6-2-25 0 0,1 0 0 0 0,0-1 0 0 0,0 0 0 0 0,-1-1 0 0 0,1 0 0 0 0,0 0 0 0 0,0-1 0 0 0,-1 0 0 0 0,-7-2 0 0 0,11 2-89 0 0,1 0-1 0 0,0 0 1 0 0,0-1-1 0 0,-1 1 1 0 0,1-1-1 0 0,0 0 1 0 0,1-1-1 0 0,-1 1 1 0 0,0-1-1 0 0,1 1 0 0 0,-1-1 1 0 0,1 0-1 0 0,0 0 1 0 0,0-1-1 0 0,0 1 1 0 0,-4-6-1 0 0,-8-21-5665 0 0,12 22 3797 0 0</inkml:trace>
</inkml:ink>
</file>

<file path=ppt/ink/ink4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6"/>
    </inkml:context>
    <inkml:brush xml:id="br0">
      <inkml:brushProperty name="width" value="0.05" units="cm"/>
      <inkml:brushProperty name="height" value="0.05" units="cm"/>
      <inkml:brushProperty name="color" value="#008C3A"/>
    </inkml:brush>
  </inkml:definitions>
  <inkml:trace contextRef="#ctx0" brushRef="#br0">1 80 1839 0 0,'0'0'83'0'0,"16"-26"217"0"0,-10 16 3111 0 0,12-11 6149 0 0,5 7-3405 0 0,-16 12-5458 0 0,0 0-1 0 0,-1 0 0 0 0,1 1 1 0 0,0 0-1 0 0,0 0 0 0 0,11 1 1 0 0,8 2-882 0 0,-1 1 1 0 0,47 11 0 0 0,-59-10 950 0 0,51 9-908 0 0,-20-6-4554 0 0,-33-6-3255 0 0</inkml:trace>
</inkml:ink>
</file>

<file path=ppt/ink/ink4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7"/>
    </inkml:context>
    <inkml:brush xml:id="br0">
      <inkml:brushProperty name="width" value="0.05" units="cm"/>
      <inkml:brushProperty name="height" value="0.05" units="cm"/>
      <inkml:brushProperty name="color" value="#008C3A"/>
    </inkml:brush>
  </inkml:definitions>
  <inkml:trace contextRef="#ctx0" brushRef="#br0">735 73 10391 0 0,'0'0'942'0'0,"-22"-18"-584"0"0,11 12 789 0 0,-1 0 0 0 0,0 0 0 0 0,0 1-1 0 0,-21-5 1 0 0,6 3-28 0 0,0 2 0 0 0,-52-4 0 0 0,64 9-1034 0 0,0 1 1 0 0,-1 1-1 0 0,1 0 1 0 0,0 1-1 0 0,0 1 1 0 0,0 0-1 0 0,0 1 1 0 0,1 0-1 0 0,0 1 1 0 0,0 1-1 0 0,0 0 1 0 0,1 1-1 0 0,0 1 1 0 0,1 0-1 0 0,-23 21 1 0 0,9-4-94 0 0,0 1 0 0 0,2 0 0 0 0,1 2 1 0 0,1 1-1 0 0,-26 50 0 0 0,35-58 17 0 0,2 0 1 0 0,1 1-1 0 0,0 1 0 0 0,2-1 0 0 0,1 2 1 0 0,0-1-1 0 0,2 0 0 0 0,1 1 0 0 0,1 0 0 0 0,1 0 1 0 0,2 0-1 0 0,0 1 0 0 0,1-1 0 0 0,2 0 1 0 0,0 0-1 0 0,2-1 0 0 0,1 1 0 0 0,1-1 1 0 0,0 0-1 0 0,2 0 0 0 0,1-1 0 0 0,1-1 0 0 0,1 0 1 0 0,1 0-1 0 0,27 35 0 0 0,-27-42 12 0 0,1-1 0 0 0,0-1 0 0 0,1 0 0 0 0,0-1-1 0 0,1-1 1 0 0,1-1 0 0 0,-1 0 0 0 0,2-1 0 0 0,-1 0 0 0 0,1-2 0 0 0,0 0-1 0 0,1-1 1 0 0,0 0 0 0 0,0-2 0 0 0,0-1 0 0 0,0 0 0 0 0,0-1 0 0 0,38-1-1 0 0,-27-3 208 0 0,0 0-1 0 0,0-2 0 0 0,-1-2 1 0 0,1 0-1 0 0,-1-2 0 0 0,-1-1 1 0 0,1-2-1 0 0,-2 0 0 0 0,1-2 0 0 0,-2-1 1 0 0,40-27-1 0 0,-28 12 91 0 0,-1-1 0 0 0,64-68-1 0 0,-83 78-239 0 0,-2 0-1 0 0,0-1 0 0 0,-2 0 1 0 0,0-2-1 0 0,-1 1 0 0 0,-2-1 1 0 0,10-26-1 0 0,-18 36-29 0 0,0 0 0 0 0,0-1 0 0 0,-1 0-1 0 0,-1 1 1 0 0,-1-1 0 0 0,0 0 0 0 0,0 0 0 0 0,-1 0 0 0 0,-1 1-1 0 0,-1-1 1 0 0,0 1 0 0 0,0-1 0 0 0,-1 1 0 0 0,-1 0 0 0 0,-8-16 0 0 0,-2-1 8 0 0,-1 1 0 0 0,-1 1 1 0 0,-2 0-1 0 0,-1 2 1 0 0,-26-28-1 0 0,33 40-93 0 0,-1 1-1 0 0,0 0 1 0 0,-1 2-1 0 0,0-1 1 0 0,-1 2-1 0 0,0 0 1 0 0,-1 1-1 0 0,0 0 1 0 0,-1 2-1 0 0,1 0 1 0 0,-1 1-1 0 0,-1 1 1 0 0,1 0-1 0 0,-1 1 1 0 0,0 2-1 0 0,0 0 1 0 0,0 0 0 0 0,-36 4-1 0 0,33 3-1693 0 0,12 0-4415 0 0</inkml:trace>
</inkml:ink>
</file>

<file path=ppt/ink/ink4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1"/>
    </inkml:context>
    <inkml:brush xml:id="br0">
      <inkml:brushProperty name="width" value="0.1" units="cm"/>
      <inkml:brushProperty name="height" value="0.1" units="cm"/>
      <inkml:brushProperty name="color" value="#004F8B"/>
    </inkml:brush>
  </inkml:definitions>
  <inkml:trace contextRef="#ctx0" brushRef="#br0">292 92 6911 0 0,'0'0'528'0'0,"7"-4"-320"0"0,7-2 1233 0 0,5-12 3162 0 0,-19 18-4562 0 0,0 1-1 0 0,0-1 0 0 0,1 0 1 0 0,-1 0-1 0 0,0 0 0 0 0,0 0 1 0 0,0 0-1 0 0,1 0 0 0 0,-1 0 1 0 0,0 0-1 0 0,0 0 0 0 0,0 0 1 0 0,1-1-1 0 0,-1 1 0 0 0,0 0 1 0 0,0 0-1 0 0,0 0 0 0 0,1 0 1 0 0,-1 0-1 0 0,0 0 1 0 0,0 0-1 0 0,0 0 0 0 0,1-1 1 0 0,-1 1-1 0 0,0 0 0 0 0,0 0 1 0 0,0 0-1 0 0,0 0 0 0 0,0 0 1 0 0,1-1-1 0 0,-1 1 0 0 0,0 0 1 0 0,0 0-1 0 0,0 0 0 0 0,0-1 1 0 0,0 1-1 0 0,0 0 0 0 0,0 0 1 0 0,0 0-1 0 0,0-1 0 0 0,0 1 1 0 0,0 0-1 0 0,0 0 0 0 0,0-1 1 0 0,0 1-1 0 0,0 0 0 0 0,0 0 1 0 0,0 0-1 0 0,0-1 1 0 0,0 1-1 0 0,0 0 0 0 0,0 0 1 0 0,0 0-1 0 0,0-1 0 0 0,0 1 1 0 0,0 0-1 0 0,-1 0 0 0 0,1 0 1 0 0,0-1-1 0 0,0 1 0 0 0,0 0 1 0 0,0 0-1 0 0,0 0 0 0 0,-1 0 1 0 0,1 0-1 0 0,0-1 0 0 0,0 1 1 0 0,0 0-1 0 0,-1 0 0 0 0,-14-10 1654 0 0,-2 8-1456 0 0,0 1 1 0 0,0 1-1 0 0,0 1 1 0 0,1 0-1 0 0,-1 1 1 0 0,0 1-1 0 0,1 0 1 0 0,0 2-1 0 0,-1 0 1 0 0,2 0-1 0 0,-1 2 1 0 0,1 0-1 0 0,0 0 1 0 0,0 2-1 0 0,1 0 1 0 0,-15 11-1 0 0,27-18-230 0 0,-1 0-1 0 0,0 0 0 0 0,1 0 1 0 0,0 0-1 0 0,-1 1 0 0 0,1-1 1 0 0,0 1-1 0 0,0 0 0 0 0,1-1 1 0 0,-1 1-1 0 0,0 0 0 0 0,1 0 1 0 0,0 0-1 0 0,-1 0 0 0 0,1 0 1 0 0,1 0-1 0 0,-1 1 0 0 0,0-1 1 0 0,1 0-1 0 0,-1 0 0 0 0,1 1 1 0 0,0 3-1 0 0,1-2-6 0 0,1 0 1 0 0,-1 0-1 0 0,1-1 0 0 0,0 1 0 0 0,0-1 0 0 0,1 1 1 0 0,-1-1-1 0 0,1 0 0 0 0,0 0 0 0 0,0 0 0 0 0,0 0 1 0 0,1 0-1 0 0,4 3 0 0 0,12 10 66 0 0,2-1-1 0 0,0-1 1 0 0,0-1 0 0 0,30 13-1 0 0,-51-26-54 0 0,87 38 479 0 0,-51-24-259 0 0,66 38 1 0 0,-93-48-220 0 0,-1 1 0 0 0,-1 1 1 0 0,1 0-1 0 0,-1 0 1 0 0,0 0-1 0 0,0 1 1 0 0,-1 0-1 0 0,0 1 1 0 0,-1 0-1 0 0,0 0 1 0 0,8 16-1 0 0,-11-18 21 0 0,-1 1 1 0 0,0-1-1 0 0,-1 1 0 0 0,0-1 1 0 0,0 1-1 0 0,0-1 0 0 0,-1 1 0 0 0,0-1 1 0 0,-1 1-1 0 0,0 0 0 0 0,0-1 1 0 0,0 1-1 0 0,-1-1 0 0 0,0 0 0 0 0,-1 1 1 0 0,0-1-1 0 0,0 0 0 0 0,0 0 1 0 0,-1-1-1 0 0,-7 12 0 0 0,-3 1 64 0 0,0 0-1 0 0,-1-1 0 0 0,0-1 0 0 0,-2 0 1 0 0,-27 21-1 0 0,33-28-53 0 0,-1-1 1 0 0,0-1-1 0 0,-1 0 0 0 0,0-1 1 0 0,0 0-1 0 0,-28 9 0 0 0,38-15-36 0 0,-1 0 0 0 0,1 0 0 0 0,-1 0 0 0 0,1-1 0 0 0,-1 1 0 0 0,1-1 1 0 0,-1 0-1 0 0,0 0 0 0 0,1-1 0 0 0,-1 1 0 0 0,1-1 0 0 0,-1 1 0 0 0,1-1 0 0 0,-1 0 0 0 0,1-1 0 0 0,0 1 0 0 0,-1 0 0 0 0,1-1 0 0 0,0 0 0 0 0,0 0 0 0 0,0 0 0 0 0,0 0 0 0 0,0 0 1 0 0,1-1-1 0 0,-1 1 0 0 0,1-1 0 0 0,-1 0 0 0 0,1 1 0 0 0,0-1 0 0 0,0 0 0 0 0,0 0 0 0 0,1-1 0 0 0,-3-4 0 0 0,-3-8-21 0 0,1 0 0 0 0,0-1 0 0 0,1 1 1 0 0,1-1-1 0 0,1-1 0 0 0,0 1 0 0 0,1 0 0 0 0,1-1 0 0 0,1 1 0 0 0,0-1 0 0 0,2 1 0 0 0,-1 0 1 0 0,2-1-1 0 0,1 1 0 0 0,0 0 0 0 0,1 0 0 0 0,0 1 0 0 0,2 0 0 0 0,0 0 0 0 0,1 0 0 0 0,0 1 1 0 0,1 0-1 0 0,19-24 0 0 0,58-59-315 0 0,-61 72 209 0 0,-2 0 0 0 0,0-2 0 0 0,-2 0 0 0 0,35-62 0 0 0,-54 87 114 0 0,0-1-1 0 0,0 0 1 0 0,0 1 0 0 0,-1-1-1 0 0,1 0 1 0 0,-1 0 0 0 0,0 0-1 0 0,0 0 1 0 0,-1 0 0 0 0,1-1-1 0 0,-1 1 1 0 0,0 0 0 0 0,0 0-1 0 0,0 0 1 0 0,-1 0 0 0 0,1 0-1 0 0,-1-1 1 0 0,0 1 0 0 0,0 0-1 0 0,-1 1 1 0 0,1-1 0 0 0,-1 0-1 0 0,0 0 1 0 0,0 0 0 0 0,0 1-1 0 0,-4-6 1 0 0,2 5 5 0 0,1 0 0 0 0,-1 0 0 0 0,1 1 0 0 0,-1-1 0 0 0,0 1 0 0 0,-9-5 0 0 0,0-1 0 0 0,11 9-82 0 0,0-1-1 0 0,0 1 1 0 0,-1 0 0 0 0,1 0-1 0 0,0 0 1 0 0,0 0 0 0 0,0 0-1 0 0,0 0 1 0 0,-1 1-1 0 0,1-1 1 0 0,0 1 0 0 0,0-1-1 0 0,0 1 1 0 0,0 0 0 0 0,0 0-1 0 0,0 0 1 0 0,0 0-1 0 0,-2 2 1 0 0,1-2-354 0 0,0 0-43 0 0,-6 3-2949 0 0</inkml:trace>
</inkml:ink>
</file>

<file path=ppt/ink/ink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6:59.243"/>
    </inkml:context>
    <inkml:brush xml:id="br0">
      <inkml:brushProperty name="width" value="0.1" units="cm"/>
      <inkml:brushProperty name="height" value="0.1" units="cm"/>
      <inkml:brushProperty name="color" value="#004F8B"/>
    </inkml:brush>
  </inkml:definitions>
  <inkml:trace contextRef="#ctx0" brushRef="#br0">70 1 10623 0 0,'0'0'5230'0'0,"-19"27"-3176"0"0,17-25-2035 0 0,-5 6 4 0 0,0 1 0 0 0,1 0 0 0 0,0 0 1 0 0,1 0-1 0 0,0 0 0 0 0,-5 15 0 0 0,9-21-22 0 0,0 0 0 0 0,1 0 0 0 0,-1 0 0 0 0,1 0-1 0 0,0 0 1 0 0,0 0 0 0 0,0 0 0 0 0,1 0 0 0 0,-1 0-1 0 0,1 0 1 0 0,-1 0 0 0 0,1 0 0 0 0,0 0 0 0 0,0 0 0 0 0,1 0-1 0 0,-1-1 1 0 0,0 1 0 0 0,1 0 0 0 0,0-1 0 0 0,-1 1-1 0 0,1-1 1 0 0,0 1 0 0 0,0-1 0 0 0,1 0 0 0 0,-1 0 0 0 0,0 0-1 0 0,4 2 1 0 0,1 1 148 0 0,0-1-1 0 0,1 1 0 0 0,0-1 1 0 0,-1-1-1 0 0,1 0 1 0 0,0 0-1 0 0,1 0 0 0 0,-1-1 1 0 0,0 0-1 0 0,18 1 0 0 0,5-2 608 0 0,50-2 0 0 0,-74 0-959 0 0,0-1-1 0 0,0 1 1 0 0,0-1 0 0 0,0-1-1 0 0,0 1 1 0 0,-1-1-1 0 0,0 0 1 0 0,12-8 0 0 0,-8 5-1511 0 0</inkml:trace>
  <inkml:trace contextRef="#ctx0" brushRef="#br0" timeOffset="1">308 17 4607 0 0,'-15'19'8802'0'0,"5"-5"-6122"0"0,2 9-1966 0 0,2-1 0 0 0,0 1 0 0 0,1 0 0 0 0,2 0 0 0 0,0 0 0 0 0,1 39 1 0 0,5-6-1523 0 0,15 90 1 0 0,-14-124-107 0 0</inkml:trace>
</inkml:ink>
</file>

<file path=ppt/ink/ink4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2"/>
    </inkml:context>
    <inkml:brush xml:id="br0">
      <inkml:brushProperty name="width" value="0.1" units="cm"/>
      <inkml:brushProperty name="height" value="0.1" units="cm"/>
      <inkml:brushProperty name="color" value="#004F8B"/>
    </inkml:brush>
  </inkml:definitions>
  <inkml:trace contextRef="#ctx0" brushRef="#br0">319 4 10591 0 0,'0'0'819'0'0,"-24"-4"941"0"0,14 4-1455 0 0,0 1-1 0 0,0 0 1 0 0,0 1 0 0 0,0 0-1 0 0,0 0 1 0 0,1 1 0 0 0,-1 1 0 0 0,1-1-1 0 0,0 1 1 0 0,0 1 0 0 0,0 0-1 0 0,1 0 1 0 0,0 1 0 0 0,0 0 0 0 0,0 0-1 0 0,0 1 1 0 0,1 0 0 0 0,-9 11-1 0 0,2-1-75 0 0,0 2 1 0 0,1-1-1 0 0,0 2 0 0 0,2 0 0 0 0,0 0 0 0 0,1 1 0 0 0,-6 22 1 0 0,12-33-148 0 0,1 1 0 0 0,1 0 0 0 0,0 0 1 0 0,0-1-1 0 0,1 1 0 0 0,1 0 0 0 0,-1 0 1 0 0,2 1-1 0 0,0-1 0 0 0,0-1 1 0 0,1 1-1 0 0,0 0 0 0 0,1 0 0 0 0,0-1 1 0 0,1 1-1 0 0,0-1 0 0 0,0 0 0 0 0,1 0 1 0 0,1 0-1 0 0,-1-1 0 0 0,2 0 0 0 0,-1 0 1 0 0,1-1-1 0 0,1 1 0 0 0,-1-2 1 0 0,13 11-1 0 0,-10-10-39 0 0,1 0 0 0 0,0 0 1 0 0,1-1-1 0 0,0-1 0 0 0,0 0 0 0 0,0 0 1 0 0,1-1-1 0 0,-1-1 0 0 0,1 0 1 0 0,0-1-1 0 0,1 0 0 0 0,-1-1 0 0 0,0 0 1 0 0,1-1-1 0 0,-1-1 0 0 0,1 0 0 0 0,-1-1 1 0 0,1 0-1 0 0,-1-1 0 0 0,0-1 1 0 0,18-5-1 0 0,-23 5-6 0 0,0 0 0 0 0,0-1-1 0 0,-1 1 1 0 0,1-2 0 0 0,-1 1 0 0 0,0-1 0 0 0,0 0 0 0 0,-1 0 0 0 0,1-1 0 0 0,-1 0 0 0 0,0 0-1 0 0,-1 0 1 0 0,0-1 0 0 0,0 0 0 0 0,0 0 0 0 0,-1 0 0 0 0,6-13 0 0 0,-6 9 16 0 0,0 0 0 0 0,-1 0 0 0 0,0-1 0 0 0,-1 1 0 0 0,0-1 0 0 0,-1 0 0 0 0,0 1 0 0 0,-1-1 0 0 0,-1 0 0 0 0,1 1 0 0 0,-2-1 0 0 0,-2-13 0 0 0,-4-8 72 0 0,0-1 0 0 0,-2 1 0 0 0,-28-60 0 0 0,34 84-113 0 0,0 0 1 0 0,-1 0-1 0 0,-1 1 0 0 0,1-1 1 0 0,-1 1-1 0 0,-1 1 1 0 0,1-1-1 0 0,-1 1 1 0 0,-1 0-1 0 0,1 1 1 0 0,-1 0-1 0 0,0 0 0 0 0,-1 1 1 0 0,1-1-1 0 0,-1 2 1 0 0,0 0-1 0 0,0 0 1 0 0,-13-4-1 0 0,-14 5-156 0 0,34 3-180 0 0</inkml:trace>
</inkml:ink>
</file>

<file path=ppt/ink/ink4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3"/>
    </inkml:context>
    <inkml:brush xml:id="br0">
      <inkml:brushProperty name="width" value="0.1" units="cm"/>
      <inkml:brushProperty name="height" value="0.1" units="cm"/>
      <inkml:brushProperty name="color" value="#004F8B"/>
    </inkml:brush>
  </inkml:definitions>
  <inkml:trace contextRef="#ctx0" brushRef="#br0">11 26 10135 0 0,'-11'-25'12621'0'0,"37"39"-16046"0"0</inkml:trace>
</inkml:ink>
</file>

<file path=ppt/ink/ink4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4"/>
    </inkml:context>
    <inkml:brush xml:id="br0">
      <inkml:brushProperty name="width" value="0.1" units="cm"/>
      <inkml:brushProperty name="height" value="0.1" units="cm"/>
      <inkml:brushProperty name="color" value="#004F8B"/>
    </inkml:brush>
  </inkml:definitions>
  <inkml:trace contextRef="#ctx0" brushRef="#br0">0 22 10591 0 0,'0'0'1256'0'0,"41"0"3898"0"0,98-10 722 0 0,71-1-5289 0 0,-207 10-903 0 0,28 1-1398 0 0,-11 3-4951 0 0</inkml:trace>
</inkml:ink>
</file>

<file path=ppt/ink/ink4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5"/>
    </inkml:context>
    <inkml:brush xml:id="br0">
      <inkml:brushProperty name="width" value="0.1" units="cm"/>
      <inkml:brushProperty name="height" value="0.1" units="cm"/>
      <inkml:brushProperty name="color" value="#004F8B"/>
    </inkml:brush>
  </inkml:definitions>
  <inkml:trace contextRef="#ctx0" brushRef="#br0">1 4 12439 0 0,'1'-4'8138'0'0</inkml:trace>
</inkml:ink>
</file>

<file path=ppt/ink/ink4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6"/>
    </inkml:context>
    <inkml:brush xml:id="br0">
      <inkml:brushProperty name="width" value="0.1" units="cm"/>
      <inkml:brushProperty name="height" value="0.1" units="cm"/>
      <inkml:brushProperty name="color" value="#004F8B"/>
    </inkml:brush>
  </inkml:definitions>
  <inkml:trace contextRef="#ctx0" brushRef="#br0">116 32 7367 0 0,'-7'-31'15935'0'0,"2"34"-15859"0"0,1 1 0 0 0,-1 0 0 0 0,0 0 0 0 0,1 0 1 0 0,0 1-1 0 0,0 0 0 0 0,0-1 0 0 0,1 1 0 0 0,-1 1 1 0 0,-4 8-1 0 0,-9 14-30 0 0,12-24-43 0 0,1 1 0 0 0,1-1 0 0 0,-1 1 0 0 0,1 0 0 0 0,0 0 0 0 0,0 0 0 0 0,0 0 0 0 0,1 1-1 0 0,0-1 1 0 0,0 1 0 0 0,0 0 0 0 0,1-1 0 0 0,0 1 0 0 0,0 0 0 0 0,0 0 0 0 0,1 0 0 0 0,0 12 0 0 0,0-17 1 0 0,1 1-1 0 0,0 0 0 0 0,0-1 1 0 0,-1 1-1 0 0,1-1 0 0 0,0 1 1 0 0,0-1-1 0 0,0 1 1 0 0,1-1-1 0 0,-1 0 0 0 0,0 1 1 0 0,0-1-1 0 0,1 0 0 0 0,-1 0 1 0 0,1 0-1 0 0,-1 0 1 0 0,1 0-1 0 0,-1 0 0 0 0,1-1 1 0 0,0 1-1 0 0,-1 0 1 0 0,1-1-1 0 0,0 1 0 0 0,0-1 1 0 0,-1 0-1 0 0,3 1 0 0 0,43-2 143 0 0,-44 1-135 0 0,35-2 265 0 0,0 1-1 0 0,-1 2 0 0 0,1 2 1 0 0,0 2-1 0 0,-1 1 1 0 0,55 16-1 0 0,-87-21-243 0 0,0 0 1 0 0,1 1-1 0 0,-1 0 0 0 0,-1 0 1 0 0,1 0-1 0 0,0 1 0 0 0,-1 0 1 0 0,1-1-1 0 0,-1 2 0 0 0,0-1 1 0 0,1 0-1 0 0,-2 1 0 0 0,1 0 1 0 0,0 0-1 0 0,-1 0 0 0 0,0 0 1 0 0,0 0-1 0 0,0 1 0 0 0,0-1 1 0 0,-1 1-1 0 0,0 0 0 0 0,2 5 1 0 0,-2-2-5 0 0,-1-1 0 0 0,1 1 0 0 0,-2 0 0 0 0,1-1 0 0 0,-1 1 0 0 0,0 0 1 0 0,-1-1-1 0 0,0 1 0 0 0,0-1 0 0 0,-1 1 0 0 0,1-1 0 0 0,-2 1 0 0 0,1-1 0 0 0,-7 13 0 0 0,4-12 14 0 0,-1 1 0 0 0,0-1 0 0 0,0-1 0 0 0,-1 1 0 0 0,0-1 0 0 0,0 0-1 0 0,0-1 1 0 0,-1 0 0 0 0,0 0 0 0 0,0-1 0 0 0,-11 6 0 0 0,-15 7 153 0 0,-53 20 1 0 0,67-31-119 0 0,-1 0 0 0 0,0-1 1 0 0,0-1-1 0 0,0 0 0 0 0,0-2 1 0 0,-1-1-1 0 0,1-1 0 0 0,-26-1 1 0 0,44 0-104 0 0,1-1 1 0 0,-1 1-1 0 0,1-1 1 0 0,-1 1 0 0 0,1-1-1 0 0,-1 0 1 0 0,1 0-1 0 0,0 0 1 0 0,0 0 0 0 0,-1-1-1 0 0,1 1 1 0 0,0-1-1 0 0,0 1 1 0 0,0-1-1 0 0,0 0 1 0 0,1 0 0 0 0,-1 1-1 0 0,0-1 1 0 0,1-1-1 0 0,-1 1 1 0 0,1 0-1 0 0,0 0 1 0 0,0 0 0 0 0,-1-1-1 0 0,2 1 1 0 0,-1-1-1 0 0,0 1 1 0 0,0-1 0 0 0,0-3-1 0 0,5-15-6266 0 0</inkml:trace>
</inkml:ink>
</file>

<file path=ppt/ink/ink4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7"/>
    </inkml:context>
    <inkml:brush xml:id="br0">
      <inkml:brushProperty name="width" value="0.1" units="cm"/>
      <inkml:brushProperty name="height" value="0.1" units="cm"/>
      <inkml:brushProperty name="color" value="#004F8B"/>
    </inkml:brush>
  </inkml:definitions>
  <inkml:trace contextRef="#ctx0" brushRef="#br0">3 175 14831 0 0,'0'0'679'0'0,"-2"-38"438"0"0,1 34-773 0 0,2-1-1 0 0,-1 1 1 0 0,0 0 0 0 0,1 1-1 0 0,0-1 1 0 0,0 0 0 0 0,0 0-1 0 0,0 0 1 0 0,1 0-1 0 0,-1 1 1 0 0,1-1 0 0 0,0 1-1 0 0,0-1 1 0 0,1 1-1 0 0,-1 0 1 0 0,1-1 0 0 0,-1 1-1 0 0,1 1 1 0 0,0-1-1 0 0,0 0 1 0 0,0 1 0 0 0,4-3-1 0 0,-1 1-213 0 0,-1 1-1 0 0,1 0 0 0 0,0 0 0 0 0,0 0 1 0 0,0 1-1 0 0,0 0 0 0 0,0 0 1 0 0,1 1-1 0 0,-1-1 0 0 0,1 1 1 0 0,-1 1-1 0 0,11-1 0 0 0,5 1 41 0 0,0-1-1 0 0,0-1 1 0 0,32-8 0 0 0,28-2 147 0 0,73 9-1134 0 0,-127 11-3003 0 0</inkml:trace>
</inkml:ink>
</file>

<file path=ppt/ink/ink4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8"/>
    </inkml:context>
    <inkml:brush xml:id="br0">
      <inkml:brushProperty name="width" value="0.1" units="cm"/>
      <inkml:brushProperty name="height" value="0.1" units="cm"/>
      <inkml:brushProperty name="color" value="#004F8B"/>
    </inkml:brush>
  </inkml:definitions>
  <inkml:trace contextRef="#ctx0" brushRef="#br0">1 73 5527 0 0,'21'7'13601'0'0,"12"-21"-12124"0"0,-12 12-750 0 0,187-23 3673 0 0,-1-8-4013 0 0,-165 28-2888 0 0,-68 29-7430 0 0</inkml:trace>
</inkml:ink>
</file>

<file path=ppt/ink/ink4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09"/>
    </inkml:context>
    <inkml:brush xml:id="br0">
      <inkml:brushProperty name="width" value="0.1" units="cm"/>
      <inkml:brushProperty name="height" value="0.1" units="cm"/>
      <inkml:brushProperty name="color" value="#004F8B"/>
    </inkml:brush>
  </inkml:definitions>
  <inkml:trace contextRef="#ctx0" brushRef="#br0">1 1 5527 0 0,'1'7'92'0'0,"0"-5"-44"0"0,-1 0-1 0 0,3 23 10485 0 0,18-31-7537 0 0,29 1-2478 0 0,-37 5 698 0 0,28-4-346 0 0,94-3 1701 0 0,-118 7-3315 0 0,0 2 0 0 0,0 0-1 0 0,20 6 1 0 0,-25-6-1223 0 0</inkml:trace>
</inkml:ink>
</file>

<file path=ppt/ink/ink4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0"/>
    </inkml:context>
    <inkml:brush xml:id="br0">
      <inkml:brushProperty name="width" value="0.1" units="cm"/>
      <inkml:brushProperty name="height" value="0.1" units="cm"/>
      <inkml:brushProperty name="color" value="#004F8B"/>
    </inkml:brush>
  </inkml:definitions>
  <inkml:trace contextRef="#ctx0" brushRef="#br0">65 33 10135 0 0,'0'-2'327'0'0,"-1"-1"-1"0"0,0 1 1 0 0,0 0 0 0 0,0 0-1 0 0,0 0 1 0 0,0 0-1 0 0,-1 0 1 0 0,1 0-1 0 0,0 0 1 0 0,-1 0-1 0 0,-3-3 1 0 0,4 5-175 0 0,1-1-1 0 0,-1 1 1 0 0,1-1 0 0 0,-1 1-1 0 0,0 0 1 0 0,1-1 0 0 0,-1 1-1 0 0,0 0 1 0 0,1-1 0 0 0,-1 1-1 0 0,0 0 1 0 0,1 0-1 0 0,-1 0 1 0 0,0 0 0 0 0,1 0-1 0 0,-1 0 1 0 0,0 0 0 0 0,0 0-1 0 0,1 0 1 0 0,-1 0 0 0 0,0 0-1 0 0,1 0 1 0 0,-1 0 0 0 0,0 1-1 0 0,1-1 1 0 0,-1 0 0 0 0,0 0-1 0 0,1 1 1 0 0,-1-1 0 0 0,0 1-1 0 0,1-1 1 0 0,-1 0 0 0 0,1 1-1 0 0,-1-1 1 0 0,1 1 0 0 0,-1-1-1 0 0,1 1 1 0 0,-1 0 0 0 0,1-1-1 0 0,0 1 1 0 0,-1-1 0 0 0,0 2-1 0 0,-2 3-18 0 0,1 0 0 0 0,-1 0 0 0 0,1 0 0 0 0,0 0 0 0 0,0 0 0 0 0,0 0 0 0 0,1 1 0 0 0,-1-1 0 0 0,2 1 0 0 0,-1-1 0 0 0,0 1 1 0 0,1 0-1 0 0,0-1 0 0 0,0 1 0 0 0,3 10 0 0 0,-3-14-103 0 0,11 465 2072 0 0,-8-422-2041 0 0,0-16 205 0 0,-1-1 1 0 0,-1 1-1 0 0,-2 0 0 0 0,-1 0 1 0 0,-6 32 839 0 0,49-71-5186 0 0,-34 8 2288 0 0</inkml:trace>
</inkml:ink>
</file>

<file path=ppt/ink/ink4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1"/>
    </inkml:context>
    <inkml:brush xml:id="br0">
      <inkml:brushProperty name="width" value="0.1" units="cm"/>
      <inkml:brushProperty name="height" value="0.1" units="cm"/>
      <inkml:brushProperty name="color" value="#004F8B"/>
    </inkml:brush>
  </inkml:definitions>
  <inkml:trace contextRef="#ctx0" brushRef="#br0">216 87 9671 0 0,'0'0'440'0'0,"-2"-2"-5"0"0,1 1-249 0 0,1 0-1 0 0,-1 0 1 0 0,0 0 0 0 0,1 0 0 0 0,-1 0-1 0 0,1 0 1 0 0,-1 0 0 0 0,1 0 0 0 0,0 0-1 0 0,-1 0 1 0 0,1 0 0 0 0,0 0-1 0 0,0-1 1 0 0,0 1 0 0 0,0 0 0 0 0,0 0-1 0 0,0 0 1 0 0,0 0 0 0 0,0-1 0 0 0,0 1-1 0 0,1 0 1 0 0,-1 0 0 0 0,0 0-1 0 0,2-2 1 0 0,-1-4 856 0 0,-1 4-753 0 0,-1 1 0 0 0,1-1-1 0 0,-1 1 1 0 0,0-1 0 0 0,1 1 0 0 0,-1 0-1 0 0,0-1 1 0 0,-1 1 0 0 0,1 0-1 0 0,0 0 1 0 0,-1 0 0 0 0,1 0 0 0 0,-1 0-1 0 0,1 0 1 0 0,-1 0 0 0 0,0 0 0 0 0,0 1-1 0 0,0-1 1 0 0,0 1 0 0 0,0-1-1 0 0,0 1 1 0 0,-4-2 0 0 0,3 3-238 0 0,1 0 0 0 0,0 0 1 0 0,-1 0-1 0 0,1 0 0 0 0,0 1 1 0 0,0-1-1 0 0,-1 1 0 0 0,1 0 1 0 0,0-1-1 0 0,0 1 0 0 0,0 0 1 0 0,0 0-1 0 0,0 0 0 0 0,0 1 0 0 0,0-1 1 0 0,0 0-1 0 0,0 1 0 0 0,1-1 1 0 0,-1 1-1 0 0,1 0 0 0 0,-1-1 1 0 0,1 1-1 0 0,-1 0 0 0 0,1 0 1 0 0,-2 3-1 0 0,-13 20-44 0 0,0 1 1 0 0,1 0-1 0 0,2 1 1 0 0,0 0-1 0 0,2 2 1 0 0,1-1-1 0 0,2 1 1 0 0,-7 38-1 0 0,12-47-14 0 0,0 0 0 0 0,2 1 0 0 0,0-1 0 0 0,2 0 0 0 0,0 1 0 0 0,1-1 0 0 0,1 0 0 0 0,1 1 0 0 0,1-1 0 0 0,0-1 0 0 0,2 1 0 0 0,0-1 0 0 0,11 21 0 0 0,-12-32 1 0 0,-1 0-1 0 0,1 0 1 0 0,1-1 0 0 0,-1 1-1 0 0,1-1 1 0 0,1-1-1 0 0,-1 1 1 0 0,1-1 0 0 0,0-1-1 0 0,0 0 1 0 0,1 0-1 0 0,0 0 1 0 0,-1-1 0 0 0,2 0-1 0 0,9 2 1 0 0,-9-2 44 0 0,1-1-1 0 0,0-1 1 0 0,0 0-1 0 0,0 0 1 0 0,0-1-1 0 0,0 0 1 0 0,1-1 0 0 0,-1-1-1 0 0,0 0 1 0 0,0 0-1 0 0,0-1 1 0 0,0 0 0 0 0,11-4-1 0 0,-18 4 16 0 0,0 0-1 0 0,0 0 0 0 0,-1 0 1 0 0,1-1-1 0 0,-1 1 1 0 0,1-1-1 0 0,-1 0 0 0 0,0 0 1 0 0,0 0-1 0 0,0 0 1 0 0,0 0-1 0 0,-1-1 0 0 0,1 1 1 0 0,-1-1-1 0 0,0 0 1 0 0,0 0-1 0 0,0 0 0 0 0,-1 0 1 0 0,1 0-1 0 0,-1 0 0 0 0,0 0 1 0 0,0 0-1 0 0,-1-1 1 0 0,1 1-1 0 0,-1 0 0 0 0,0-1 1 0 0,0 1-1 0 0,0 0 1 0 0,0-1-1 0 0,-1 1 0 0 0,0 0 1 0 0,-2-7-1 0 0,2 4 36 0 0,-1 1-1 0 0,0-1 0 0 0,0 1 1 0 0,-1 0-1 0 0,1 0 1 0 0,-1 0-1 0 0,0 0 0 0 0,-1 0 1 0 0,0 1-1 0 0,0-1 0 0 0,0 1 1 0 0,0 0-1 0 0,-1 0 0 0 0,0 1 1 0 0,0-1-1 0 0,0 1 1 0 0,0 0-1 0 0,-1 0 0 0 0,0 1 1 0 0,-10-5-1 0 0,-8 3-165 0 0,-1 1-1 0 0,1 1 1 0 0,-1 1 0 0 0,0 1-1 0 0,-28 3 1 0 0,2-1-1416 0 0,50 0 1248 0 0,0-1 0 0 0,-1 0 0 0 0,1 0 0 0 0,0 1 0 0 0,0-1 0 0 0,-1 1 0 0 0,1-1 1 0 0,0 1-1 0 0,0-1 0 0 0,0 1 0 0 0,0 0 0 0 0,0-1 0 0 0,0 1 0 0 0,0 0 0 0 0,0 0 0 0 0,0 0 0 0 0,0 0 0 0 0,0 0 0 0 0,0 0 0 0 0,0 0 0 0 0,1 0 0 0 0,-1 0 0 0 0,1 0 0 0 0,-1 1 0 0 0,0 1 1 0 0</inkml:trace>
</inkml:ink>
</file>

<file path=ppt/ink/ink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01.218"/>
    </inkml:context>
    <inkml:brush xml:id="br0">
      <inkml:brushProperty name="width" value="0.1" units="cm"/>
      <inkml:brushProperty name="height" value="0.1" units="cm"/>
      <inkml:brushProperty name="color" value="#004F8B"/>
    </inkml:brush>
  </inkml:definitions>
  <inkml:trace contextRef="#ctx0" brushRef="#br0">1 177 1375 0 0,'0'0'107'0'0,"4"-44"9095"0"0,-3 40-8723 0 0,0 0 0 0 0,0 1 0 0 0,0-1 1 0 0,0 0-1 0 0,1 1 0 0 0,-1-1 0 0 0,1 1 0 0 0,0-1 1 0 0,0 1-1 0 0,0 0 0 0 0,0 0 0 0 0,1 0 0 0 0,3-4 1 0 0,-1 4-388 0 0,1 1 1 0 0,0-1 0 0 0,0 1-1 0 0,0 0 1 0 0,0 1 0 0 0,0 0-1 0 0,0 0 1 0 0,0 0 0 0 0,10 0-1 0 0,18-3 126 0 0,73-12 359 0 0,-79 13-389 0 0,-1 0 0 0 0,0-2 0 0 0,-1-1 1 0 0,1-1-1 0 0,31-13 0 0 0,-58 20-185 0 0,1 0 0 0 0,-1 0 0 0 0,1 0 0 0 0,-1 1-1 0 0,1-1 1 0 0,-1 0 0 0 0,1 0 0 0 0,-1 0 0 0 0,1 0 0 0 0,-1 0-1 0 0,1 1 1 0 0,-1-1 0 0 0,1 0 0 0 0,-1 0 0 0 0,0 1 0 0 0,1-1-1 0 0,-1 0 1 0 0,0 1 0 0 0,1-1 0 0 0,-1 1 0 0 0,0-1-1 0 0,1 0 1 0 0,-1 1 0 0 0,0-1 0 0 0,0 1 0 0 0,1-1 0 0 0,-1 1-1 0 0,0-1 1 0 0,0 0 0 0 0,0 1 0 0 0,0-1 0 0 0,1 1 0 0 0,-1-1-1 0 0,0 1 1 0 0,0-1 0 0 0,0 1 0 0 0,0-1 0 0 0,0 1 0 0 0,0-1-1 0 0,-1 2 1 0 0,3 20 52 0 0,-2-22-48 0 0,-1 20 157 0 0,-1-1 0 0 0,-1 0 0 0 0,-7 28 0 0 0,-4 23 108 0 0,14-56-266 0 0,0 0 0 0 0,2 1 0 0 0,0-1 1 0 0,0 0-1 0 0,1 0 0 0 0,8 19 1 0 0,-4-6-81 0 0,5 1-1223 0 0,-6-22 50 0 0</inkml:trace>
</inkml:ink>
</file>

<file path=ppt/ink/ink4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7"/>
    </inkml:context>
    <inkml:brush xml:id="br0">
      <inkml:brushProperty name="width" value="0.1" units="cm"/>
      <inkml:brushProperty name="height" value="0.1" units="cm"/>
      <inkml:brushProperty name="color" value="#004F8B"/>
    </inkml:brush>
  </inkml:definitions>
  <inkml:trace contextRef="#ctx0" brushRef="#br0">34 91 4143 0 0,'-7'-14'-58'0'0,"2"-14"5263"0"0,5 23-4069 0 0,-1 0 1 0 0,0 1 0 0 0,1-1-1 0 0,-2 0 1 0 0,1 1-1 0 0,0 0 1 0 0,-1-1 0 0 0,-4-7-1 0 0,3 24 3790 0 0,-1 61-4687 0 0,5 96-151 0 0,-2-36 68 0 0,6-1-1 0 0,26 153 1 0 0,-25-262-259 0 0,-6-22-129 0 0,13-16-2465 0 0,-8 3 705 0 0</inkml:trace>
</inkml:ink>
</file>

<file path=ppt/ink/ink4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8"/>
    </inkml:context>
    <inkml:brush xml:id="br0">
      <inkml:brushProperty name="width" value="0.1" units="cm"/>
      <inkml:brushProperty name="height" value="0.1" units="cm"/>
      <inkml:brushProperty name="color" value="#004F8B"/>
    </inkml:brush>
  </inkml:definitions>
  <inkml:trace contextRef="#ctx0" brushRef="#br0">125 4 7367 0 0,'-17'-3'11846'0'0,"15"3"-11380"0"0,-3 8-324 0 0,0 0 0 0 0,0 0 0 0 0,1 0 0 0 0,0 0 0 0 0,1 1 0 0 0,-1-1 1 0 0,2 1-1 0 0,-1 0 0 0 0,1 0 0 0 0,1 0 0 0 0,-2 13 0 0 0,-1 2-7 0 0,-20 83 418 0 0,14-71-344 0 0,1 1 1 0 0,2 1-1 0 0,2-1 1 0 0,1 1-1 0 0,2 0 0 0 0,5 62 1 0 0,-1-83-202 0 0,1-1-1 0 0,1 1 1 0 0,0-1 0 0 0,1 0 0 0 0,1 0-1 0 0,9 17 1 0 0,-12-29-3 0 0,-1-1 0 0 0,0 1 0 0 0,1 0-1 0 0,0-1 1 0 0,-1 1 0 0 0,2-1 0 0 0,-1 0 0 0 0,0 0-1 0 0,0 0 1 0 0,1 0 0 0 0,0-1 0 0 0,5 3 0 0 0,-6-3 6 0 0,0-1 1 0 0,0-1 0 0 0,0 1 0 0 0,0 0-1 0 0,0-1 1 0 0,0 0 0 0 0,0 0 0 0 0,1 0-1 0 0,-1 0 1 0 0,0 0 0 0 0,0 0 0 0 0,0-1 0 0 0,0 0-1 0 0,0 1 1 0 0,0-1 0 0 0,0 0 0 0 0,0-1-1 0 0,0 1 1 0 0,4-3 0 0 0,0-2-6 0 0,0 0 1 0 0,-1 0-1 0 0,0 0 1 0 0,0-1-1 0 0,0 0 1 0 0,-1 0-1 0 0,0 0 1 0 0,-1-1-1 0 0,1 0 1 0 0,-1 0-1 0 0,-1 0 1 0 0,0 0 0 0 0,0 0-1 0 0,0-1 1 0 0,-1 1-1 0 0,-1-1 1 0 0,2-11-1 0 0,-4 11 34 0 0,0 1 0 0 0,0 0 1 0 0,-1 0-1 0 0,0-1 0 0 0,0 1 0 0 0,-1 1 0 0 0,0-1 0 0 0,-1 0 1 0 0,1 1-1 0 0,-1-1 0 0 0,-1 1 0 0 0,-7-10 0 0 0,8 12-11 0 0,1 1 1 0 0,-1-1-1 0 0,0 1 1 0 0,-1 0-1 0 0,1 0 0 0 0,0 0 1 0 0,-1 1-1 0 0,0 0 0 0 0,0-1 1 0 0,0 2-1 0 0,0-1 1 0 0,-1 1-1 0 0,1-1 0 0 0,-1 1 1 0 0,1 1-1 0 0,-1-1 0 0 0,0 1 1 0 0,-7-1-1 0 0,11 2-131 0 0,1 1-1 0 0,0-1 1 0 0,-1 0-1 0 0,1 0 1 0 0,0 1 0 0 0,0-1-1 0 0,-1 1 1 0 0,1-1-1 0 0,0 1 1 0 0,0-1-1 0 0,0 1 1 0 0,-1 0 0 0 0,1-1-1 0 0,0 1 1 0 0,0 0-1 0 0,0 0 1 0 0,0 0-1 0 0,0 0 1 0 0,1 0-1 0 0,-1 0 1 0 0,0 0 0 0 0,-1 2-1 0 0</inkml:trace>
</inkml:ink>
</file>

<file path=ppt/ink/ink4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19"/>
    </inkml:context>
    <inkml:brush xml:id="br0">
      <inkml:brushProperty name="width" value="0.1" units="cm"/>
      <inkml:brushProperty name="height" value="0.1" units="cm"/>
      <inkml:brushProperty name="color" value="#004F8B"/>
    </inkml:brush>
  </inkml:definitions>
  <inkml:trace contextRef="#ctx0" brushRef="#br0">23 19 2303 0 0,'-23'-19'18806'0'0,"32"25"-18356"0"0,-1 1 1 0 0,0-1 0 0 0,0 1 0 0 0,-1 1 0 0 0,8 8 0 0 0,29 28 749 0 0,72 33-27 0 0,-90-62-1148 0 0,0 1 1 0 0,-1 1 0 0 0,0 1-1 0 0,-2 2 1 0 0,0 0-1 0 0,24 28 1 0 0,-43-43-652 0 0,0 0 1 0 0,1-1-1 0 0,0 0 1 0 0,-1 0-1 0 0,2 0 1 0 0,6 3-1 0 0</inkml:trace>
</inkml:ink>
</file>

<file path=ppt/ink/ink4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0"/>
    </inkml:context>
    <inkml:brush xml:id="br0">
      <inkml:brushProperty name="width" value="0.1" units="cm"/>
      <inkml:brushProperty name="height" value="0.1" units="cm"/>
      <inkml:brushProperty name="color" value="#004F8B"/>
    </inkml:brush>
  </inkml:definitions>
  <inkml:trace contextRef="#ctx0" brushRef="#br0">443 8 13071 0 0,'-1'-1'1186'0'0,"-3"0"-875"0"0,0-1 0 0 0,-1 1 1 0 0,1 0-1 0 0,0 1 1 0 0,-1-1-1 0 0,1 1 1 0 0,0-1-1 0 0,-1 1 0 0 0,1 1 1 0 0,-1-1-1 0 0,1 1 1 0 0,0-1-1 0 0,-5 3 1 0 0,-2 4-37 0 0,1 1 0 0 0,0 1 0 0 0,0 0 0 0 0,1 0 1 0 0,-16 21-1 0 0,-12 12-10 0 0,-2-5-74 0 0,-89 95 685 0 0,112-113-956 0 0,1 0 1 0 0,1 0 0 0 0,1 2 0 0 0,0 0 0 0 0,-13 32 0 0 0</inkml:trace>
</inkml:ink>
</file>

<file path=ppt/ink/ink4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1"/>
    </inkml:context>
    <inkml:brush xml:id="br0">
      <inkml:brushProperty name="width" value="0.1" units="cm"/>
      <inkml:brushProperty name="height" value="0.1" units="cm"/>
      <inkml:brushProperty name="color" value="#004F8B"/>
    </inkml:brush>
  </inkml:definitions>
  <inkml:trace contextRef="#ctx0" brushRef="#br0">5 174 1839 0 0,'-2'-6'14912'0'0,"0"-20"-13106"0"0,12 13-1604 0 0,2 1 1 0 0,-1 0-1 0 0,1 1 1 0 0,1 1-1 0 0,0 0 1 0 0,0 0-1 0 0,1 2 1 0 0,0-1-1 0 0,1 2 1 0 0,-1 0 0 0 0,2 1-1 0 0,-1 0 1 0 0,1 1-1 0 0,-1 1 1 0 0,1 0-1 0 0,0 1 1 0 0,1 1-1 0 0,-1 1 1 0 0,0 0 0 0 0,1 1-1 0 0,-1 1 1 0 0,29 4-1 0 0,-42-5-194 0 0,-1 1 0 0 0,1-1 0 0 0,-1 1 0 0 0,1-1 1 0 0,-1 1-1 0 0,0 0 0 0 0,1 0 0 0 0,-1 0 0 0 0,0 0 0 0 0,1 0 0 0 0,-1 1 0 0 0,0-1 0 0 0,0 1 0 0 0,0-1 0 0 0,0 1 0 0 0,0 0 1 0 0,-1-1-1 0 0,1 1 0 0 0,0 0 0 0 0,-1 0 0 0 0,1 1 0 0 0,-1-1 0 0 0,0 0 0 0 0,0 0 0 0 0,0 1 0 0 0,0-1 0 0 0,0 1 0 0 0,0-1 0 0 0,-1 0 1 0 0,1 1-1 0 0,-1-1 0 0 0,0 1 0 0 0,0 0 0 0 0,0-1 0 0 0,0 1 0 0 0,0-1 0 0 0,0 1 0 0 0,-1-1 0 0 0,1 1 0 0 0,-1-1 0 0 0,0 1 1 0 0,-1 3-1 0 0,-6 12 84 0 0,0-1 1 0 0,-1 0 0 0 0,0 0 0 0 0,-22 27 0 0 0,10-14-41 0 0,16-22-52 0 0,-1 1 0 0 0,2 0 0 0 0,-1 0 0 0 0,1 0 0 0 0,0 0 0 0 0,-4 19 0 0 0,7-24 0 0 0,1-1 0 0 0,0 0 0 0 0,0 0 0 0 0,0 1 0 0 0,0-1 0 0 0,1 0 0 0 0,-1 0 0 0 0,1 0 0 0 0,0 1 0 0 0,0-1 0 0 0,0 0 0 0 0,0 0 0 0 0,1 0 0 0 0,-1 0 0 0 0,1-1 0 0 0,-1 1 0 0 0,1 0 0 0 0,0-1 0 0 0,0 1 0 0 0,1-1 0 0 0,-1 1 0 0 0,0-1 0 0 0,1 0 0 0 0,-1 0 0 0 0,4 2 0 0 0,19 13 2 0 0,-6-4 4 0 0,-1 0 0 0 0,0 1 0 0 0,-1 1 0 0 0,0 1 0 0 0,15 18 0 0 0,-29-30-4 0 0,-1-1-1 0 0,1 0 1 0 0,-1 1-1 0 0,0-1 1 0 0,0 1 0 0 0,0-1-1 0 0,-1 1 1 0 0,1 0 0 0 0,-1 0-1 0 0,0 0 1 0 0,0 0-1 0 0,0 0 1 0 0,0 0 0 0 0,-1 0-1 0 0,0 0 1 0 0,0 0-1 0 0,0 0 1 0 0,0 0 0 0 0,-1 1-1 0 0,1-1 1 0 0,-1 0 0 0 0,0 0-1 0 0,0 0 1 0 0,-1-1-1 0 0,1 1 1 0 0,-1 0 0 0 0,0 0-1 0 0,0-1 1 0 0,0 1-1 0 0,0-1 1 0 0,-1 0 0 0 0,1 1-1 0 0,-1-1 1 0 0,0 0 0 0 0,-3 2-1 0 0,-2 2 83 0 0,0 0-1 0 0,0-1 1 0 0,-1-1-1 0 0,0 1 0 0 0,0-1 1 0 0,0-1-1 0 0,-1 1 1 0 0,0-2-1 0 0,0 1 1 0 0,0-1-1 0 0,0-1 1 0 0,0 0-1 0 0,0 0 1 0 0,-1-1-1 0 0,1-1 0 0 0,0 1 1 0 0,-14-3-1 0 0,6 1-40 0 0,0-1-1 0 0,0-1 0 0 0,0-1 0 0 0,0-1 0 0 0,1 0 0 0 0,0-1 1 0 0,0-1-1 0 0,1-1 0 0 0,-19-11 0 0 0,34 19-157 0 0,-20-15-8 0 0,14 2-4029 0 0,8 6 1842 0 0</inkml:trace>
</inkml:ink>
</file>

<file path=ppt/ink/ink4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2"/>
    </inkml:context>
    <inkml:brush xml:id="br0">
      <inkml:brushProperty name="width" value="0.1" units="cm"/>
      <inkml:brushProperty name="height" value="0.1" units="cm"/>
      <inkml:brushProperty name="color" value="#004F8B"/>
    </inkml:brush>
  </inkml:definitions>
  <inkml:trace contextRef="#ctx0" brushRef="#br0">0 33 5983 0 0,'0'0'13148'0'0,"34"-8"-10989"0"0,4 2-1214 0 0,-1 1 0 0 0,1 2 0 0 0,62 3 0 0 0,-58 1-2340 0 0,0-2 0 0 0,68-9 1 0 0</inkml:trace>
</inkml:ink>
</file>

<file path=ppt/ink/ink4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3"/>
    </inkml:context>
    <inkml:brush xml:id="br0">
      <inkml:brushProperty name="width" value="0.1" units="cm"/>
      <inkml:brushProperty name="height" value="0.1" units="cm"/>
      <inkml:brushProperty name="color" value="#004F8B"/>
    </inkml:brush>
  </inkml:definitions>
  <inkml:trace contextRef="#ctx0" brushRef="#br0">0 51 14167 0 0,'0'0'1283'0'0,"30"-8"700"0"0,117-18 3423 0 0,3 11-7859 0 0,-128 14 1082 0 0</inkml:trace>
</inkml:ink>
</file>

<file path=ppt/ink/ink4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4"/>
    </inkml:context>
    <inkml:brush xml:id="br0">
      <inkml:brushProperty name="width" value="0.1" units="cm"/>
      <inkml:brushProperty name="height" value="0.1" units="cm"/>
      <inkml:brushProperty name="color" value="#004F8B"/>
    </inkml:brush>
  </inkml:definitions>
  <inkml:trace contextRef="#ctx0" brushRef="#br0">164 6 11287 0 0,'0'0'2280'0'0,"-25"-5"2726"0"0,19 10-4799 0 0,0 0 0 0 0,0 1 1 0 0,0 0-1 0 0,1 1 1 0 0,0-1-1 0 0,1 1 1 0 0,-1 0-1 0 0,-6 14 1 0 0,1-3-49 0 0,-2 3-96 0 0,0 1-1 0 0,1 0 1 0 0,2 0-1 0 0,-11 34 1 0 0,18-48-59 0 0,-1 1 0 0 0,1 0 0 0 0,1-1 0 0 0,0 1 0 0 0,0 0 1 0 0,0 0-1 0 0,1 0 0 0 0,1 0 0 0 0,-1-1 0 0 0,2 1 0 0 0,-1 0 0 0 0,1 0 0 0 0,0-1 1 0 0,1 1-1 0 0,5 12 0 0 0,-4-16 52 0 0,0 0 0 0 0,0-1 0 0 0,0 1-1 0 0,1-1 1 0 0,0 0 0 0 0,0 0 0 0 0,0 0 0 0 0,0-1 0 0 0,0 0 0 0 0,1 0 0 0 0,0 0 0 0 0,-1-1-1 0 0,1 1 1 0 0,0-1 0 0 0,0-1 0 0 0,0 1 0 0 0,1-1 0 0 0,-1 0 0 0 0,0-1 0 0 0,10 1 0 0 0,11-1 215 0 0,0 0 1 0 0,1-2-1 0 0,34-6 1 0 0,-12 0-834 0 0,101-21 2611 0 0,-79 5-4062 0 0,-59 18-561 0 0,0-1-1 0 0,25-16 1 0 0</inkml:trace>
</inkml:ink>
</file>

<file path=ppt/ink/ink4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5"/>
    </inkml:context>
    <inkml:brush xml:id="br0">
      <inkml:brushProperty name="width" value="0.1" units="cm"/>
      <inkml:brushProperty name="height" value="0.1" units="cm"/>
      <inkml:brushProperty name="color" value="#004F8B"/>
    </inkml:brush>
  </inkml:definitions>
  <inkml:trace contextRef="#ctx0" brushRef="#br0">71 1 9215 0 0,'0'0'1126'0'0,"-23"32"4260"0"0,18-21-4923 0 0,0 1 0 0 0,1 0 0 0 0,1 0-1 0 0,0 1 1 0 0,0-1 0 0 0,0 17 0 0 0,0 84 515 0 0,1-38-388 0 0,-6-2-78 0 0,5-54-452 0 0,0-1-1 0 0,2 1 0 0 0,0 0 1 0 0,0-1-1 0 0,2 1 1 0 0,5 33-1 0 0,-4-47-286 0 0,-1-1 0 0 0,0 0-1 0 0,1 0 1 0 0,0 0 0 0 0,0 0-1 0 0,0 0 1 0 0,0 0 0 0 0,1-1-1 0 0,-1 1 1 0 0,1-1 0 0 0,3 4-1 0 0</inkml:trace>
</inkml:ink>
</file>

<file path=ppt/ink/ink4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6"/>
    </inkml:context>
    <inkml:brush xml:id="br0">
      <inkml:brushProperty name="width" value="0.1" units="cm"/>
      <inkml:brushProperty name="height" value="0.1" units="cm"/>
      <inkml:brushProperty name="color" value="#004F8B"/>
    </inkml:brush>
  </inkml:definitions>
  <inkml:trace contextRef="#ctx0" brushRef="#br0">304 17 10447 0 0,'0'0'950'0'0,"-25"-16"2890"0"0,14 16-3576 0 0,1-1 1 0 0,-1 1-1 0 0,1 1 1 0 0,-1 0 0 0 0,1 0-1 0 0,0 1 1 0 0,0 1 0 0 0,-1-1-1 0 0,-17 9 1 0 0,7-2-88 0 0,1 1-1 0 0,0 0 1 0 0,-29 22 0 0 0,45-30-158 0 0,1 0 0 0 0,0 0 1 0 0,0 1-1 0 0,0-1 0 0 0,0 1 0 0 0,0 0 1 0 0,0 0-1 0 0,1 0 0 0 0,-1 0 0 0 0,1 1 0 0 0,0-1 1 0 0,0 1-1 0 0,0-1 0 0 0,1 1 0 0 0,-1 0 1 0 0,1 0-1 0 0,0-1 0 0 0,0 1 0 0 0,0 0 1 0 0,1 0-1 0 0,-1 0 0 0 0,1 0 0 0 0,0 0 0 0 0,0 0 1 0 0,0 0-1 0 0,0 0 0 0 0,1 0 0 0 0,0 0 1 0 0,0 0-1 0 0,0 0 0 0 0,0 0 0 0 0,3 6 1 0 0,1-2 82 0 0,0 0 1 0 0,0 0 0 0 0,1 0-1 0 0,0 0 1 0 0,1-1 0 0 0,-1 0-1 0 0,1 0 1 0 0,0-1 0 0 0,1 0-1 0 0,0 0 1 0 0,0-1 0 0 0,15 8-1 0 0,74 26 918 0 0,-77-33-819 0 0,0 1-1 0 0,-1 1 1 0 0,0 1-1 0 0,0 0 1 0 0,0 1-1 0 0,-2 2 1 0 0,20 14-1 0 0,-35-24-186 0 0,0-1-1 0 0,-1 1 1 0 0,0-1-1 0 0,1 1 1 0 0,-1 0-1 0 0,0-1 1 0 0,0 1-1 0 0,1 0 1 0 0,-1 0 0 0 0,-1 0-1 0 0,1 0 1 0 0,0 0-1 0 0,0 0 1 0 0,-1 0-1 0 0,1 0 1 0 0,-1 0-1 0 0,0 0 1 0 0,0 0-1 0 0,0 1 1 0 0,0-1 0 0 0,0 2-1 0 0,-1 0 26 0 0,0 0-1 0 0,0 0 1 0 0,0 0-1 0 0,-1-1 1 0 0,0 1 0 0 0,0-1-1 0 0,0 1 1 0 0,0-1-1 0 0,0 1 1 0 0,-5 4-1 0 0,-4 3 51 0 0,0 0 0 0 0,-1-1-1 0 0,-1 0 1 0 0,-21 13-1 0 0,17-13-72 0 0,0 0-1 0 0,-1-1 0 0 0,-1-1 1 0 0,-26 9-1 0 0,41-16-13 0 0,-1 1 0 0 0,1-1 0 0 0,-1 0 0 0 0,1 0 0 0 0,-1 0 0 0 0,0-1 0 0 0,0 0 0 0 0,1 0-1 0 0,-1 0 1 0 0,0 0 0 0 0,0-1 0 0 0,1 1 0 0 0,-1-1 0 0 0,1 0 0 0 0,-1-1 0 0 0,1 1 0 0 0,-1-1 0 0 0,1 0 0 0 0,0 0 0 0 0,-1 0 0 0 0,1-1 0 0 0,0 0 0 0 0,1 1 0 0 0,-6-6 0 0 0,5 2-32 0 0,0-1-1 0 0,1 1 1 0 0,-1 0 0 0 0,2-1 0 0 0,-1 0 0 0 0,1 0-1 0 0,0 0 1 0 0,0 0 0 0 0,1 0 0 0 0,0 0 0 0 0,0 0 0 0 0,1 0-1 0 0,0 0 1 0 0,1-13 0 0 0,0 3-14 0 0,1 0 0 0 0,1 0 0 0 0,0 0 1 0 0,2 1-1 0 0,6-19 0 0 0,-4 20-8 0 0,1-1 0 0 0,0 1 1 0 0,1 0-1 0 0,0 1 1 0 0,2 0-1 0 0,23-25 0 0 0,3 3-32 0 0,43-30-1 0 0,0 0-15 0 0,-78 65 95 0 0,-1-1 0 0 0,1 1 0 0 0,0-1 0 0 0,0 0 0 0 0,-1 1 0 0 0,1-1 0 0 0,-1 0 0 0 0,0 0 0 0 0,1 0 0 0 0,-1-1 0 0 0,0 1 0 0 0,0 0 0 0 0,0 0 0 0 0,-1-1 0 0 0,1 1 0 0 0,0-3 0 0 0,-1 4 6 0 0,0 0-1 0 0,0-1 1 0 0,-1 1-1 0 0,1 0 1 0 0,0-1 0 0 0,-1 1-1 0 0,1 0 1 0 0,0 0-1 0 0,-1-1 1 0 0,0 1-1 0 0,1 0 1 0 0,-1 0 0 0 0,0 0-1 0 0,1 0 1 0 0,-1 0-1 0 0,0 0 1 0 0,0 0-1 0 0,0 0 1 0 0,0 0 0 0 0,0 0-1 0 0,-2 0 1 0 0,-2-2-19 0 0,0 0 0 0 0,0 1 0 0 0,0 0 0 0 0,-1 0 0 0 0,1 0 1 0 0,-1 1-1 0 0,1 0 0 0 0,-1 0 0 0 0,0 0 0 0 0,1 0 0 0 0,-10 1 0 0 0,-37 6-1577 0 0,41-4 269 0 0</inkml:trace>
</inkml:ink>
</file>

<file path=ppt/ink/ink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08.934"/>
    </inkml:context>
    <inkml:brush xml:id="br0">
      <inkml:brushProperty name="width" value="0.1" units="cm"/>
      <inkml:brushProperty name="height" value="0.1" units="cm"/>
      <inkml:brushProperty name="color" value="#004F8B"/>
    </inkml:brush>
  </inkml:definitions>
  <inkml:trace contextRef="#ctx0" brushRef="#br0">12 90 5063 0 0,'0'-27'2040'0'0,"0"9"2786"0"0,0 14-3566 0 0,0 2-777 0 0,0 0 1 0 0,0-1-1 0 0,0 1 1 0 0,0 0-1 0 0,0 0 0 0 0,0 0 1 0 0,0 0-1 0 0,-1-1 1 0 0,1 1-1 0 0,-1 0 1 0 0,0 0-1 0 0,0 0 1 0 0,0 0-1 0 0,0 0 1 0 0,0 0-1 0 0,0 0 1 0 0,-3-2 688 0 0,15 293 716 0 0,-4-144-1525 0 0,-5-121-710 0 0,2-1 1 0 0,9 41-1 0 0</inkml:trace>
</inkml:ink>
</file>

<file path=ppt/ink/ink4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7"/>
    </inkml:context>
    <inkml:brush xml:id="br0">
      <inkml:brushProperty name="width" value="0.1" units="cm"/>
      <inkml:brushProperty name="height" value="0.1" units="cm"/>
      <inkml:brushProperty name="color" value="#004F8B"/>
    </inkml:brush>
  </inkml:definitions>
  <inkml:trace contextRef="#ctx0" brushRef="#br0">13 296 6127 0 0,'0'0'8498'0'0,"-12"-20"-4836"0"0,14 4-3411 0 0,1 1 0 0 0,1-1 1 0 0,1 1-1 0 0,0 0 0 0 0,0 0 0 0 0,2 0 0 0 0,0 1 0 0 0,1 0 0 0 0,0 0 0 0 0,1 1 0 0 0,0 0 1 0 0,1 1-1 0 0,1 0 0 0 0,0 0 0 0 0,1 1 0 0 0,0 0 0 0 0,15-9 0 0 0,-23 17-214 0 0,0 0 1 0 0,1 1-1 0 0,-1-1 0 0 0,1 1 0 0 0,-1 0 1 0 0,1 1-1 0 0,0-1 0 0 0,0 1 0 0 0,0 0 1 0 0,-1 0-1 0 0,1 0 0 0 0,0 1 0 0 0,1 0 1 0 0,-1 0-1 0 0,0 0 0 0 0,0 0 0 0 0,8 3 1 0 0,-9-2-37 0 0,0 1 0 0 0,-1 0-1 0 0,1 0 1 0 0,-1 0 0 0 0,1 1 0 0 0,-1-1 0 0 0,0 1 0 0 0,0 0 0 0 0,0 0 0 0 0,-1 0 0 0 0,1 0 0 0 0,-1 0 0 0 0,1 1 0 0 0,-1-1 0 0 0,0 1 0 0 0,-1-1 0 0 0,1 1-1 0 0,0 0 1 0 0,-1 0 0 0 0,0 0 0 0 0,0 0 0 0 0,1 5 0 0 0,-1 3 27 0 0,1 1 0 0 0,-1 0 0 0 0,-1 0 0 0 0,-1-1-1 0 0,1 1 1 0 0,-2 0 0 0 0,0 0 0 0 0,-1-1 0 0 0,0 1 0 0 0,0-1-1 0 0,-10 20 1 0 0,-7 13-25 0 0,-42 68-1 0 0,57-105-14 0 0,-5 8 6 0 0,0 4-57 0 0,-2-1 0 0 0,0 0-1 0 0,-1 0 1 0 0,-1-2 0 0 0,-1 1-1 0 0,0-2 1 0 0,-21 17 0 0 0,35-32 260 0 0,38-6 22 0 0,-1 3-11 0 0,0 2 0 0 0,1 2 0 0 0,69 11 0 0 0,8 1 402 0 0,-106-13-543 0 0,-2 1-61 0 0,-4-2-120 0 0,-1-1 1 0 0,0 1-1 0 0,0 1 0 0 0,1-1 0 0 0,-1 0 0 0 0,0 0 0 0 0,0 0 0 0 0,1 1 1 0 0,-1-1-1 0 0,0 0 0 0 0,0 1 0 0 0,0 0 0 0 0,0-1 0 0 0,0 1 0 0 0,0-1 0 0 0,1 1 1 0 0,-1 0-1 0 0,-1 0 0 0 0,1 0 0 0 0,0 0 0 0 0,0-1 0 0 0,0 1 0 0 0,1 2 1 0 0</inkml:trace>
</inkml:ink>
</file>

<file path=ppt/ink/ink4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8"/>
    </inkml:context>
    <inkml:brush xml:id="br0">
      <inkml:brushProperty name="width" value="0.1" units="cm"/>
      <inkml:brushProperty name="height" value="0.1" units="cm"/>
      <inkml:brushProperty name="color" value="#004F8B"/>
    </inkml:brush>
  </inkml:definitions>
  <inkml:trace contextRef="#ctx0" brushRef="#br0">4 13 4607 0 0,'-3'-12'16128'0'0,"15"16"-15766"0"0,-1 0-1 0 0,0 0 1 0 0,0 2-1 0 0,0-1 1 0 0,0 1 0 0 0,15 12-1 0 0,61 54 670 0 0,-29-22-393 0 0,-34-31-591 0 0,6 4-202 0 0,0 1-1 0 0,-2 1 1 0 0,44 52-1 0 0</inkml:trace>
</inkml:ink>
</file>

<file path=ppt/ink/ink4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29"/>
    </inkml:context>
    <inkml:brush xml:id="br0">
      <inkml:brushProperty name="width" value="0.1" units="cm"/>
      <inkml:brushProperty name="height" value="0.1" units="cm"/>
      <inkml:brushProperty name="color" value="#004F8B"/>
    </inkml:brush>
  </inkml:definitions>
  <inkml:trace contextRef="#ctx0" brushRef="#br0">368 2 9215 0 0,'-9'-1'7688'0'0,"-13"0"-6038"0"0,13 4-1393 0 0,0 0 1 0 0,1 0 0 0 0,-1 1-1 0 0,1 0 1 0 0,0 1 0 0 0,0 0 0 0 0,1 0-1 0 0,-1 0 1 0 0,-8 10 0 0 0,-60 63 22 0 0,64-65-160 0 0,-17 21-11 0 0,-37 54 0 0 0,56-73-112 0 0,1 0 0 0 0,0 0 0 0 0,2 1 0 0 0,0 0 0 0 0,0 0 0 0 0,-7 32 0 0 0,14-43-128 0 0,-1-1-1 0 0,1 1 1 0 0,0 0-1 0 0,1 0 1 0 0,-1 0-1 0 0,1-1 1 0 0,1 6-1 0 0,0-4-630 0 0</inkml:trace>
</inkml:ink>
</file>

<file path=ppt/ink/ink4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0"/>
    </inkml:context>
    <inkml:brush xml:id="br0">
      <inkml:brushProperty name="width" value="0.1" units="cm"/>
      <inkml:brushProperty name="height" value="0.1" units="cm"/>
      <inkml:brushProperty name="color" value="#004F8B"/>
    </inkml:brush>
  </inkml:definitions>
  <inkml:trace contextRef="#ctx0" brushRef="#br0">46 94 12095 0 0,'0'0'1091'0'0,"0"36"597"0"0,-33 302 4013 0 0,30-320-5577 0 0,0-1-67 0 0,0 0 0 0 0,1 0 0 0 0,1 0 0 0 0,1 0 0 0 0,0 0 0 0 0,1 0 0 0 0,1 0 0 0 0,7 28 1 0 0,-7-41-23 0 0,1 1 1 0 0,-1 0 0 0 0,1 0 0 0 0,0-1 0 0 0,1 0-1 0 0,4 6 1 0 0,-7-10 132 0 0,36 4 1096 0 0,7-6-1055 0 0,155-3 1142 0 0,-89 0-1333 0 0,-86 2-12 0 0,-1 2 1 0 0,1 0 0 0 0,-1 1-1 0 0,1 1 1 0 0,-1 1 0 0 0,46 11-1 0 0,-60-9-6 0 0,-2-1 0 0 0,-6-2 16 0 0,-1 0-1 0 0,1-1 1 0 0,0 1-1 0 0,0 0 1 0 0,0-1 0 0 0,-1 1-1 0 0,1-1 1 0 0,0 0-1 0 0,0 1 1 0 0,0-1 0 0 0,0 0-1 0 0,0 1 1 0 0,0-1-1 0 0,0 0 1 0 0,0 0-1 0 0,0 0 1 0 0,0 0 0 0 0,0 0-1 0 0,0 0 1 0 0,0 0-1 0 0,0 0 1 0 0,0 0 0 0 0,0 0-1 0 0,0-1 1 0 0,0 1-1 0 0,0 0 1 0 0,0-1-1 0 0,0 1 1 0 0,0-1 0 0 0,0 1-1 0 0,-1-1 1 0 0,1 1-1 0 0,0-1 1 0 0,0 1 0 0 0,0-1-1 0 0,-1 0 1 0 0,1 0-1 0 0,0 1 1 0 0,-1-1-1 0 0,1 0 1 0 0,-1 0 0 0 0,1 0-1 0 0,-1 0 1 0 0,1 0-1 0 0,-1 0 1 0 0,0 1 0 0 0,1-3-1 0 0,0-34 757 0 0,-51-392-340 0 0,48 404-432 0 0,2-1-1 0 0,0 1 0 0 0,2-1 1 0 0,1 1-1 0 0,7-31 1 0 0,-1 4-10 0 0,-9 51-56 0 0,-40 17-114 0 0,19-13 206 0 0,-36 5 38 0 0,-68 2 1 0 0,102-11-78 0 0,0 0-1 0 0,1-1 1 0 0,-1-1 0 0 0,1-1-1 0 0,0-1 1 0 0,-33-12 0 0 0,47 14-841 0 0</inkml:trace>
</inkml:ink>
</file>

<file path=ppt/ink/ink4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1"/>
    </inkml:context>
    <inkml:brush xml:id="br0">
      <inkml:brushProperty name="width" value="0.1" units="cm"/>
      <inkml:brushProperty name="height" value="0.1" units="cm"/>
      <inkml:brushProperty name="color" value="#004F8B"/>
    </inkml:brush>
  </inkml:definitions>
  <inkml:trace contextRef="#ctx0" brushRef="#br0">0 137 11687 0 0,'0'0'1060'0'0,"33"2"-758"0"0,309-28 6425 0 0,2 7-4047 0 0,43-2-1622 0 0,813-44-828 0 0,-1056 57-220 0 0,-72 12 1367 0 0</inkml:trace>
</inkml:ink>
</file>

<file path=ppt/ink/ink4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2"/>
    </inkml:context>
    <inkml:brush xml:id="br0">
      <inkml:brushProperty name="width" value="0.1" units="cm"/>
      <inkml:brushProperty name="height" value="0.1" units="cm"/>
      <inkml:brushProperty name="color" value="#004F8B"/>
    </inkml:brush>
  </inkml:definitions>
  <inkml:trace contextRef="#ctx0" brushRef="#br0">0 105 2303 0 0,'0'0'13604'0'0,"9"-31"-11241"0"0,-4 25-2121 0 0,1 0 0 0 0,0 0 0 0 0,0 1 0 0 0,0 0-1 0 0,1 0 1 0 0,-1 0 0 0 0,1 1 0 0 0,0 0 0 0 0,0 0 0 0 0,1 1 0 0 0,-1 0 0 0 0,1 0 0 0 0,0 1 0 0 0,0 0 0 0 0,10-1-1 0 0,0 0-57 0 0,0 1 0 0 0,0 0-1 0 0,1 2 1 0 0,-1 0-1 0 0,35 5 1 0 0,-50-4-176 0 0,0-1 1 0 0,0 1-1 0 0,0-1 0 0 0,0 1 1 0 0,0 0-1 0 0,0 0 0 0 0,-1 0 1 0 0,1 0-1 0 0,0 0 0 0 0,0 1 1 0 0,-1-1-1 0 0,1 1 1 0 0,-1 0-1 0 0,0 0 0 0 0,1 0 1 0 0,-1 0-1 0 0,0 0 0 0 0,0 0 1 0 0,0 1-1 0 0,0-1 0 0 0,-1 1 1 0 0,2 2-1 0 0,-2-2 13 0 0,0 0-1 0 0,-1 0 0 0 0,0 0 1 0 0,0 0-1 0 0,0 0 0 0 0,0 0 1 0 0,0 0-1 0 0,-1 0 1 0 0,1 0-1 0 0,-1 0 0 0 0,0 0 1 0 0,1 0-1 0 0,-1-1 1 0 0,-1 1-1 0 0,1 0 0 0 0,0-1 1 0 0,-1 1-1 0 0,1 0 1 0 0,-1-1-1 0 0,0 0 0 0 0,0 1 1 0 0,-3 1-1 0 0,-16 20 145 0 0,12-15-163 0 0,1-1 0 0 0,0 1 0 0 0,1 1 0 0 0,0 0 1 0 0,0 0-1 0 0,1 0 0 0 0,0 0 0 0 0,-8 23 0 0 0,14-31-4 0 0,0 1 0 0 0,0 0 0 0 0,0-1 0 0 0,0 1 0 0 0,1 0 0 0 0,-1-1 0 0 0,1 1 0 0 0,-1-1 0 0 0,1 1 0 0 0,0-1 0 0 0,0 1 0 0 0,0-1 0 0 0,0 0 0 0 0,1 1 0 0 0,-1-1 0 0 0,1 0 0 0 0,-1 0 0 0 0,1 0 0 0 0,0 0 0 0 0,0 0 0 0 0,0 0 0 0 0,0-1 0 0 0,0 1 0 0 0,4 2 0 0 0,8 5-23 0 0,1 0 0 0 0,27 12 0 0 0,-18-9 14 0 0,-18-9 11 0 0,0 1-1 0 0,0 0 1 0 0,0 0 0 0 0,0 0-1 0 0,0 1 1 0 0,-1 0 0 0 0,0 0-1 0 0,0 0 1 0 0,7 11-1 0 0,-11-14 2 0 0,1 1 0 0 0,-1-1-1 0 0,0 0 1 0 0,0 1 0 0 0,0-1-1 0 0,-1 0 1 0 0,1 1-1 0 0,0-1 1 0 0,-1 1 0 0 0,0 0-1 0 0,1-1 1 0 0,-1 1-1 0 0,0-1 1 0 0,0 1 0 0 0,-1-1-1 0 0,1 1 1 0 0,0 0-1 0 0,-1-1 1 0 0,0 1 0 0 0,1-1-1 0 0,-1 0 1 0 0,0 1 0 0 0,0-1-1 0 0,-1 0 1 0 0,1 1-1 0 0,0-1 1 0 0,-1 0 0 0 0,1 0-1 0 0,-4 3 1 0 0,-2 2 85 0 0,0 1-1 0 0,-1-1 1 0 0,1-1 0 0 0,-2 1 0 0 0,1-1-1 0 0,-1-1 1 0 0,0 1 0 0 0,0-2 0 0 0,0 1-1 0 0,-1-1 1 0 0,1-1 0 0 0,-1 1 0 0 0,-19 2-1 0 0,21-5-3 0 0,0 0-1 0 0,0 0 1 0 0,0-1-1 0 0,0 0 0 0 0,0-1 1 0 0,-1 0-1 0 0,1 0 0 0 0,0-1 1 0 0,1 0-1 0 0,-1 0 0 0 0,0-1 1 0 0,1 0-1 0 0,-1 0 1 0 0,1-1-1 0 0,0 0 0 0 0,0 0 1 0 0,-12-10-1 0 0,13 10-433 0 0,-19-16 984 0 0</inkml:trace>
</inkml:ink>
</file>

<file path=ppt/ink/ink4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3"/>
    </inkml:context>
    <inkml:brush xml:id="br0">
      <inkml:brushProperty name="width" value="0.1" units="cm"/>
      <inkml:brushProperty name="height" value="0.1" units="cm"/>
      <inkml:brushProperty name="color" value="#004F8B"/>
    </inkml:brush>
  </inkml:definitions>
  <inkml:trace contextRef="#ctx0" brushRef="#br0">0 72 4143 0 0,'0'0'319'0'0,"27"-9"9221"0"0,-23 6-8815 0 0,0 0 1 0 0,0 0-1 0 0,0 0 1 0 0,1 1-1 0 0,-1 0 1 0 0,0 0-1 0 0,1 0 0 0 0,0 1 1 0 0,-1-1-1 0 0,9 0 1 0 0,60-8 1268 0 0,-28 6-835 0 0,-2-5-566 0 0,-31 5-595 0 0,1 1 0 0 0,-1 0 0 0 0,0 1 1 0 0,1 1-1 0 0,-1 0 0 0 0,1 0 0 0 0,0 1 1 0 0,-1 1-1 0 0,1 0 0 0 0,14 4 0 0 0,-12 4-1537 0 0,-14-9 1368 0 0,0 0 0 0 0,-1 1-1 0 0,1-1 1 0 0,-1 0 0 0 0,0 1-1 0 0,1-1 1 0 0,-1 1 0 0 0,1-1 0 0 0,-1 1-1 0 0,0-1 1 0 0,1 1 0 0 0,-1-1-1 0 0,0 1 1 0 0,1-1 0 0 0,-1 1 0 0 0,0-1-1 0 0,0 1 1 0 0,0-1 0 0 0,1 1-1 0 0,-1 0 1 0 0,0-1 0 0 0,0 1-1 0 0,0-1 1 0 0,0 1 0 0 0,0 0 0 0 0,0-1-1 0 0,0 1 1 0 0,0-1 0 0 0,-1 1-1 0 0,1 0 1 0 0,0-1 0 0 0,0 1 0 0 0,0-1-1 0 0,-1 2 1 0 0,-3 4-1532 0 0</inkml:trace>
</inkml:ink>
</file>

<file path=ppt/ink/ink4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4"/>
    </inkml:context>
    <inkml:brush xml:id="br0">
      <inkml:brushProperty name="width" value="0.1" units="cm"/>
      <inkml:brushProperty name="height" value="0.1" units="cm"/>
      <inkml:brushProperty name="color" value="#004F8B"/>
    </inkml:brush>
  </inkml:definitions>
  <inkml:trace contextRef="#ctx0" brushRef="#br0">0 37 12783 0 0,'0'0'3228'0'0,"34"0"808"0"0,-11 0-2500 0 0,-1 0 0 0 0,43-7-1 0 0,44-15-3864 0 0,-77 14-178 0 0</inkml:trace>
</inkml:ink>
</file>

<file path=ppt/ink/ink4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5"/>
    </inkml:context>
    <inkml:brush xml:id="br0">
      <inkml:brushProperty name="width" value="0.1" units="cm"/>
      <inkml:brushProperty name="height" value="0.1" units="cm"/>
      <inkml:brushProperty name="color" value="#004F8B"/>
    </inkml:brush>
  </inkml:definitions>
  <inkml:trace contextRef="#ctx0" brushRef="#br0">175 31 11455 0 0,'0'0'1040'0'0,"-6"-30"6294"0"0,6 30-7239 0 0,-12 18 1977 0 0,-15 41-2075 0 0,10-21 505 0 0,10-25-486 0 0,-20 39 156 0 0,-25 64 0 0 0,47-101-147 0 0,0 0 0 0 0,0 1 0 0 0,1-1-1 0 0,1 1 1 0 0,1 0 0 0 0,0 0 0 0 0,2 0 0 0 0,-1 0-1 0 0,4 22 1 0 0,-3-34-10 0 0,1-1 1 0 0,0 1-1 0 0,0-1 0 0 0,0 0 0 0 0,1 1 0 0 0,-1-1 1 0 0,1 0-1 0 0,-1 0 0 0 0,1 0 0 0 0,0 0 0 0 0,1 0 1 0 0,-1 0-1 0 0,0 0 0 0 0,1-1 0 0 0,-1 1 0 0 0,1-1 1 0 0,0 0-1 0 0,0 0 0 0 0,0 0 0 0 0,0 0 0 0 0,0 0 1 0 0,6 1-1 0 0,5 2 101 0 0,1 0-1 0 0,-1-2 1 0 0,1 1 0 0 0,17 0-1 0 0,9 3 37 0 0,13 1 259 0 0,0-3 1 0 0,0-1-1 0 0,70-6 0 0 0,21 2-415 0 0,-135 0-566 0 0,-1 2-1 0 0,1-1 0 0 0,0 1 0 0 0,-1 0 1 0 0,15 6-1 0 0,-17-6-780 0 0</inkml:trace>
</inkml:ink>
</file>

<file path=ppt/ink/ink4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6"/>
    </inkml:context>
    <inkml:brush xml:id="br0">
      <inkml:brushProperty name="width" value="0.1" units="cm"/>
      <inkml:brushProperty name="height" value="0.1" units="cm"/>
      <inkml:brushProperty name="color" value="#004F8B"/>
    </inkml:brush>
  </inkml:definitions>
  <inkml:trace contextRef="#ctx0" brushRef="#br0">134 3 6447 0 0,'-10'-2'944'0'0,"8"2"-589"0"0,1 0 0 0 0,0-1 0 0 0,-1 1 0 0 0,1 0 0 0 0,-1 0 0 0 0,1 0 0 0 0,0 0 0 0 0,-1 1 0 0 0,1-1 0 0 0,0 0 0 0 0,-1 0-1 0 0,1 1 1 0 0,0-1 0 0 0,0 1 0 0 0,-1-1 0 0 0,1 1 0 0 0,0 0 0 0 0,0-1 0 0 0,-1 2 0 0 0,-19 23 2305 0 0,-2 36-1609 0 0,21-56-631 0 0,-12 53 382 0 0,1 1 0 0 0,4 0 1 0 0,2 1-1 0 0,0 101 0 0 0,6-100 749 0 0,10-76-2283 0 0</inkml:trace>
</inkml:ink>
</file>

<file path=ppt/ink/ink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09.296"/>
    </inkml:context>
    <inkml:brush xml:id="br0">
      <inkml:brushProperty name="width" value="0.1" units="cm"/>
      <inkml:brushProperty name="height" value="0.1" units="cm"/>
      <inkml:brushProperty name="color" value="#004F8B"/>
    </inkml:brush>
  </inkml:definitions>
  <inkml:trace contextRef="#ctx0" brushRef="#br0">1 0 3223 0 0,'3'5'17511'0'0,"12"19"-16768"0"0,3 28-59 0 0,-3 1 0 0 0,12 66 1 0 0,-14-55-423 0 0,-5-21-216 0 0,15 57 401 0 0,-21-93-690 0 0,0-1 0 0 0,0 1 0 0 0,1-1 0 0 0,0 0 0 0 0,0 0 0 0 0,1 0 0 0 0,0-1 0 0 0,0 1 0 0 0,0-1 0 0 0,1 0 0 0 0,8 8 0 0 0</inkml:trace>
</inkml:ink>
</file>

<file path=ppt/ink/ink4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7"/>
    </inkml:context>
    <inkml:brush xml:id="br0">
      <inkml:brushProperty name="width" value="0.1" units="cm"/>
      <inkml:brushProperty name="height" value="0.1" units="cm"/>
      <inkml:brushProperty name="color" value="#004F8B"/>
    </inkml:brush>
  </inkml:definitions>
  <inkml:trace contextRef="#ctx0" brushRef="#br0">345 87 5527 0 0,'-7'-3'10200'0'0,"-23"-10"-7914"0"0,13 8-2084 0 0,-1 1 0 0 0,1 0 1 0 0,-1 2-1 0 0,0 0 0 0 0,0 0 1 0 0,0 2-1 0 0,1 0 0 0 0,-1 2 1 0 0,0 0-1 0 0,0 0 0 0 0,1 2 1 0 0,-22 6-1 0 0,38-9-193 0 0,-1-1 0 0 0,1 1 0 0 0,0-1 0 0 0,-1 1 0 0 0,1 0 0 0 0,0 0 0 0 0,-1-1 0 0 0,1 1 0 0 0,0 0 0 0 0,0 0 0 0 0,-1 0 0 0 0,1 0 0 0 0,0 1 0 0 0,0-1 0 0 0,0 0 0 0 0,1 0 0 0 0,-1 1 0 0 0,0-1 0 0 0,0 0 0 0 0,1 1 0 0 0,-1-1 0 0 0,1 1 0 0 0,-1-1-1 0 0,1 1 1 0 0,-1-1 0 0 0,1 3 0 0 0,0-1 10 0 0,1 0-1 0 0,0 0 0 0 0,-1 0 1 0 0,1 0-1 0 0,0 0 0 0 0,0 0 1 0 0,1 0-1 0 0,-1 0 0 0 0,1-1 1 0 0,-1 1-1 0 0,1 0 0 0 0,3 3 0 0 0,9 9 100 0 0,1 0 0 0 0,0-1 0 0 0,22 15 0 0 0,-28-22-42 0 0,77 62 401 0 0,82 63 925 0 0,-165-130-1382 0 0,0 0 0 0 0,0 0 0 0 0,0 0 0 0 0,0 0 0 0 0,-1 0 0 0 0,1 1 0 0 0,-1-1 0 0 0,0 1 0 0 0,1 0 0 0 0,-1 0 0 0 0,0 0 0 0 0,-1 0 0 0 0,1 0 0 0 0,-1 0 0 0 0,1 0 0 0 0,-1 0 0 0 0,0 1 0 0 0,1 4 1 0 0,-2-4 30 0 0,-1-1 1 0 0,1 1-1 0 0,-1-1 1 0 0,0 1 0 0 0,0-1-1 0 0,0 1 1 0 0,-1-1 0 0 0,1 0-1 0 0,-1 0 1 0 0,0 0 0 0 0,0 0-1 0 0,0 0 1 0 0,0 0 0 0 0,0 0-1 0 0,-1 0 1 0 0,1-1 0 0 0,-6 5-1 0 0,-13 12 26 0 0,-1-1-1 0 0,0-1 0 0 0,-42 24 1 0 0,50-33-51 0 0,0-1 0 0 0,-1 0 0 0 0,1-2-1 0 0,-2 1 1 0 0,1-2 0 0 0,0 0 0 0 0,-1 0 0 0 0,-16 0 0 0 0,28-3-24 0 0,-1-1 0 0 0,0 0 0 0 0,1 0 0 0 0,-1 0 0 0 0,1-1 0 0 0,-1 1 0 0 0,1-1 1 0 0,-1 0-1 0 0,1-1 0 0 0,-1 1 0 0 0,1-1 0 0 0,0 0 0 0 0,0 0 0 0 0,0 0 0 0 0,0 0 0 0 0,0-1 0 0 0,0 1 0 0 0,1-1 0 0 0,-1 0 0 0 0,1 0 0 0 0,0-1 0 0 0,0 1 0 0 0,0-1 0 0 0,0 1 0 0 0,0-1 0 0 0,1 0 0 0 0,0 0 1 0 0,0 0-1 0 0,0 0 0 0 0,0-1 0 0 0,1 1 0 0 0,-2-8 0 0 0,1 6 0 0 0,2 0 0 0 0,-1-1-1 0 0,1 1 1 0 0,0 0 0 0 0,0-1 0 0 0,0 1 0 0 0,1 0 0 0 0,0 0 0 0 0,0-1 0 0 0,1 1 0 0 0,0 0 0 0 0,0 0 0 0 0,0 0-1 0 0,1 1 1 0 0,0-1 0 0 0,0 0 0 0 0,0 1 0 0 0,1 0 0 0 0,0 0 0 0 0,0 0 0 0 0,0 0 0 0 0,0 1 0 0 0,7-6-1 0 0,76-53-98 0 0,-53 40 39 0 0,-1-2 0 0 0,0-1 0 0 0,32-36 0 0 0,-22 17 13 0 0,-17 18-17 0 0,-1 0-1 0 0,29-41 1 0 0,-53 66 68 0 0,0 0-1 0 0,1 0 0 0 0,-1 0 1 0 0,0-1-1 0 0,0 1 1 0 0,0 0-1 0 0,-1 0 1 0 0,1-1-1 0 0,0 1 1 0 0,-1-1-1 0 0,0 1 1 0 0,1-1-1 0 0,-1 1 0 0 0,0 0 1 0 0,0-1-1 0 0,0 1 1 0 0,-1-1-1 0 0,1 1 1 0 0,-1-1-1 0 0,1 1 1 0 0,-1 0-1 0 0,0-1 1 0 0,0 1-1 0 0,0 0 1 0 0,0 0-1 0 0,0-1 0 0 0,0 1 1 0 0,-1 0-1 0 0,1 0 1 0 0,-1 0-1 0 0,1 1 1 0 0,-1-1-1 0 0,0 0 1 0 0,0 1-1 0 0,0-1 1 0 0,0 1-1 0 0,0-1 0 0 0,0 1 1 0 0,0 0-1 0 0,0 0 1 0 0,0 0-1 0 0,-1 0 1 0 0,-3-1-1 0 0,1 1 2 0 0,1 0 1 0 0,-1 0-1 0 0,0 0 0 0 0,0 0 0 0 0,0 1 1 0 0,0 0-1 0 0,0 0 0 0 0,0 1 1 0 0,0-1-1 0 0,-8 3 0 0 0,11-2-75 0 0,1-1 0 0 0,-1 1 1 0 0,1 0-1 0 0,0 0 0 0 0,-1 0 0 0 0,1 0 0 0 0,0 0 0 0 0,0 0 1 0 0,0 0-1 0 0,-1 0 0 0 0,2 1 0 0 0,-1-1 0 0 0,0 0 0 0 0,0 1 1 0 0,0-1-1 0 0,0 0 0 0 0,1 1 0 0 0,-1-1 0 0 0,1 1 0 0 0,-1-1 1 0 0,1 1-1 0 0,0 0 0 0 0,-1-1 0 0 0,1 1 0 0 0,0 2 0 0 0,-1 2-468 0 0,-2 3-668 0 0</inkml:trace>
</inkml:ink>
</file>

<file path=ppt/ink/ink4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8"/>
    </inkml:context>
    <inkml:brush xml:id="br0">
      <inkml:brushProperty name="width" value="0.1" units="cm"/>
      <inkml:brushProperty name="height" value="0.1" units="cm"/>
      <inkml:brushProperty name="color" value="#004F8B"/>
    </inkml:brush>
  </inkml:definitions>
  <inkml:trace contextRef="#ctx0" brushRef="#br0">0 259 5063 0 0,'0'0'5828'0'0,"1"-3"-5084"0"0,2-38 7056 0 0,1-7-6365 0 0,-1 34-1276 0 0,2 0 0 0 0,0 1 0 0 0,0 0 1 0 0,1 0-1 0 0,1 1 0 0 0,0-1 0 0 0,10-12 0 0 0,-15 22-117 0 0,1-1 0 0 0,-1 0 0 0 0,1 1-1 0 0,0 0 1 0 0,0 0 0 0 0,0 0-1 0 0,0 0 1 0 0,1 0 0 0 0,0 0 0 0 0,-1 1-1 0 0,1 0 1 0 0,0 0 0 0 0,0 0-1 0 0,0 0 1 0 0,0 0 0 0 0,0 1-1 0 0,0 0 1 0 0,1 0 0 0 0,-1 0 0 0 0,0 0-1 0 0,1 1 1 0 0,-1 0 0 0 0,1 0-1 0 0,-1 0 1 0 0,0 0 0 0 0,1 1-1 0 0,4 0 1 0 0,-5 1-35 0 0,0 0 0 0 0,0 0 0 0 0,-1 0-1 0 0,1 1 1 0 0,0-1 0 0 0,-1 1 0 0 0,1 0 0 0 0,-1 0 0 0 0,0 0-1 0 0,0 1 1 0 0,0-1 0 0 0,-1 1 0 0 0,1-1 0 0 0,-1 1-1 0 0,0 0 1 0 0,0 0 0 0 0,0 0 0 0 0,0 0 0 0 0,-1 1 0 0 0,0-1-1 0 0,1 0 1 0 0,-2 1 0 0 0,1-1 0 0 0,0 0 0 0 0,-1 6-1 0 0,1 4 22 0 0,0 1 0 0 0,-1-1-1 0 0,-1 1 1 0 0,0-1 0 0 0,-1 1-1 0 0,-6 19 1 0 0,-4 4-209 0 0,-2-1 0 0 0,-1 0 0 0 0,-2-2 0 0 0,-1 0 1 0 0,-2 0-1 0 0,-1-2 0 0 0,-40 48 0 0 0,57-79 171 0 0,3-1 10 0 0,0-1 0 0 0,0 1-1 0 0,0 0 1 0 0,0-1 0 0 0,0 1 0 0 0,0 0 0 0 0,1 0 0 0 0,-1-1 0 0 0,0 1 0 0 0,0 0 0 0 0,1 0 0 0 0,-1 0 0 0 0,0 0 0 0 0,1 0 0 0 0,-1 0-1 0 0,1 0 1 0 0,-1 0 0 0 0,1 1 0 0 0,-1 1 0 0 0,2-2 5 0 0,-1 0-1 0 0,1 0 1 0 0,0 0-1 0 0,0 0 1 0 0,0 0-1 0 0,0 0 1 0 0,0 0-1 0 0,0 0 1 0 0,0 0-1 0 0,0-1 0 0 0,0 1 1 0 0,0 0-1 0 0,1-1 1 0 0,-1 1-1 0 0,0-1 1 0 0,0 0-1 0 0,1 1 1 0 0,-1-1-1 0 0,0 0 1 0 0,0 1-1 0 0,1-1 1 0 0,-1 0-1 0 0,3 0 1 0 0,-4 0 10 0 0,18 2 165 0 0,1-1 0 0 0,-1 0 0 0 0,30-3 0 0 0,33 1 148 0 0,-76 1-356 0 0,0 1 1 0 0,0-1-1 0 0,0 1 0 0 0,-1 0 1 0 0,1 0-1 0 0,-1 1 1 0 0,1-1-1 0 0,-1 1 0 0 0,1 0 1 0 0,-1 0-1 0 0,0 0 1 0 0,0 1-1 0 0,0 0 0 0 0,0 0 1 0 0,0 0-1 0 0,4 5 0 0 0,-1-2-1378 0 0,0 1-441 0 0</inkml:trace>
</inkml:ink>
</file>

<file path=ppt/ink/ink4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39"/>
    </inkml:context>
    <inkml:brush xml:id="br0">
      <inkml:brushProperty name="width" value="0.1" units="cm"/>
      <inkml:brushProperty name="height" value="0.1" units="cm"/>
      <inkml:brushProperty name="color" value="#004F8B"/>
    </inkml:brush>
  </inkml:definitions>
  <inkml:trace contextRef="#ctx0" brushRef="#br0">0 1 3679 0 0,'0'0'14300'0'0,"27"10"-11697"0"0,23 11-1180 0 0,-2 2 1 0 0,51 33-1 0 0,-1 0-147 0 0,-65-40-1096 0 0,-22-12-113 0 0,-1 1-1 0 0,1 0 1 0 0,-1 1-1 0 0,0 0 0 0 0,0 0 1 0 0,-1 1-1 0 0,0 0 1 0 0,0 1-1 0 0,14 16 0 0 0,-15-10-44 0 0,-8-13-1 0 0,8 14-4080 0 0</inkml:trace>
</inkml:ink>
</file>

<file path=ppt/ink/ink4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0"/>
    </inkml:context>
    <inkml:brush xml:id="br0">
      <inkml:brushProperty name="width" value="0.1" units="cm"/>
      <inkml:brushProperty name="height" value="0.1" units="cm"/>
      <inkml:brushProperty name="color" value="#004F8B"/>
    </inkml:brush>
  </inkml:definitions>
  <inkml:trace contextRef="#ctx0" brushRef="#br0">388 8 11519 0 0,'0'0'1040'0'0,"-29"-8"4396"0"0,24 9-5164 0 0,-1 0 0 0 0,1 0-1 0 0,0 0 1 0 0,0 1-1 0 0,0-1 1 0 0,0 1 0 0 0,0 1-1 0 0,0-1 1 0 0,1 1 0 0 0,-1 0-1 0 0,1 0 1 0 0,0 0 0 0 0,-7 6-1 0 0,-2 4-35 0 0,0 0-1 0 0,-18 24 0 0 0,-112 188 514 0 0,91-138-678 0 0,47-80-100 0 0,1 1 0 0 0,0-1 0 0 0,0 1 0 0 0,1 0 0 0 0,0 0 0 0 0,-4 15 0 0 0,4 11-2973 0 0</inkml:trace>
</inkml:ink>
</file>

<file path=ppt/ink/ink4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1"/>
    </inkml:context>
    <inkml:brush xml:id="br0">
      <inkml:brushProperty name="width" value="0.1" units="cm"/>
      <inkml:brushProperty name="height" value="0.1" units="cm"/>
      <inkml:brushProperty name="color" value="#004F8B"/>
    </inkml:brush>
  </inkml:definitions>
  <inkml:trace contextRef="#ctx0" brushRef="#br0">116 19 6447 0 0,'21'22'7831'0'0,"-32"-36"-5098"0"0,-5-4-391 0 0,15 18-2309 0 0,1 0 1 0 0,-1 0 0 0 0,0 0-1 0 0,1 1 1 0 0,-1-1 0 0 0,0 0-1 0 0,1 0 1 0 0,-1 1 0 0 0,0-1-1 0 0,1 0 1 0 0,-1 1-1 0 0,1-1 1 0 0,-1 0 0 0 0,0 1-1 0 0,1-1 1 0 0,-1 1 0 0 0,1-1-1 0 0,0 1 1 0 0,-1 0 0 0 0,1-1-1 0 0,-1 1 1 0 0,1-1 0 0 0,0 1-1 0 0,-1 0 1 0 0,1-1-1 0 0,0 1 1 0 0,0 0 0 0 0,0-1-1 0 0,-1 1 1 0 0,1 0 0 0 0,0-1-1 0 0,0 1 1 0 0,0 0 0 0 0,0-1-1 0 0,0 1 1 0 0,0 0 0 0 0,1 0-1 0 0,-33 125 757 0 0,-26 225 0 0 0,57-339-784 0 0,-1 3-3 0 0,1 1-1 0 0,0-1 0 0 0,1 1 1 0 0,1-1-1 0 0,0 1 0 0 0,6 23 1 0 0,-6-38 11 0 0,-1 0 0 0 0,1 0 0 0 0,0 0-1 0 0,-1 0 1 0 0,1 0 0 0 0,0 0 0 0 0,0 0 0 0 0,0 0 0 0 0,0 0 0 0 0,0 0 0 0 0,0 0 0 0 0,0-1-1 0 0,0 1 1 0 0,0 0 0 0 0,0-1 0 0 0,0 1 0 0 0,1-1 0 0 0,-1 1 0 0 0,0-1 0 0 0,0 0 0 0 0,1 0 0 0 0,-1 1-1 0 0,0-1 1 0 0,0 0 0 0 0,1 0 0 0 0,-1 0 0 0 0,0 0 0 0 0,1 0 0 0 0,-1 0 0 0 0,2-1 0 0 0,48-12 690 0 0,-33 7-522 0 0,74-7 319 0 0,-1 3-1 0 0,144 3 0 0 0,-166 15-344 0 0,-50-5-185 0 0,0 0 0 0 0,38 0 0 0 0,-52-4 40 0 0,-1 1 1 0 0,1-1-1 0 0,0 1 1 0 0,0-1-1 0 0,-1 0 1 0 0,1-1-1 0 0,-1 1 1 0 0,1-1-1 0 0,-1 0 1 0 0,0 0-1 0 0,1-1 1 0 0,-1 1-1 0 0,0-1 1 0 0,-1 0-1 0 0,1 0 1 0 0,5-5-1 0 0,-4 1 4 0 0,0 0 0 0 0,0 0 0 0 0,-1 0 0 0 0,0 0 0 0 0,-1-1-1 0 0,1 1 1 0 0,-2-1 0 0 0,1 0 0 0 0,-1 0 0 0 0,0 0-1 0 0,0 0 1 0 0,0-16 0 0 0,-1-9 134 0 0,-7-65 1 0 0,1 18-63 0 0,5 53-89 0 0,-1 4-7 0 0,1 0 0 0 0,2 0-1 0 0,5-32 1 0 0,-5 47 6 0 0,-1 1 0 0 0,2-1 0 0 0,-1 1 0 0 0,1 0 0 0 0,1 0 1 0 0,-1 0-1 0 0,1 0 0 0 0,0 0 0 0 0,1 1 0 0 0,-1 0 0 0 0,1-1 0 0 0,1 2 0 0 0,-1-1 0 0 0,11-8 0 0 0,-15 14-51 0 0,-2-1-77 0 0,-6 0 130 0 0,-56-3 27 0 0,1 2 1 0 0,-113 12 0 0 0,-35 0 10 0 0,178-12-6 0 0,0-1-1 0 0,1-2 1 0 0,-36-10 0 0 0,80 16-1861 0 0,1 1-3609 0 0</inkml:trace>
</inkml:ink>
</file>

<file path=ppt/ink/ink4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2"/>
    </inkml:context>
    <inkml:brush xml:id="br0">
      <inkml:brushProperty name="width" value="0.1" units="cm"/>
      <inkml:brushProperty name="height" value="0.1" units="cm"/>
      <inkml:brushProperty name="color" value="#004F8B"/>
    </inkml:brush>
  </inkml:definitions>
  <inkml:trace contextRef="#ctx0" brushRef="#br0">1 43 10511 0 0,'0'-1'7556'0'0,"8"-6"-6478"0"0,78-16 2391 0 0,-40 17-3174 0 0,0 2 0 0 0,1 2 0 0 0,-1 3 0 0 0,75 9-1 0 0,-101 0-4961 0 0</inkml:trace>
</inkml:ink>
</file>

<file path=ppt/ink/ink4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3"/>
    </inkml:context>
    <inkml:brush xml:id="br0">
      <inkml:brushProperty name="width" value="0.1" units="cm"/>
      <inkml:brushProperty name="height" value="0.1" units="cm"/>
      <inkml:brushProperty name="color" value="#004F8B"/>
    </inkml:brush>
  </inkml:definitions>
  <inkml:trace contextRef="#ctx0" brushRef="#br0">1 81 14399 0 0,'0'0'662'0'0,"22"0"236"0"0,-20 1-828 0 0,0 0 0 0 0,0 0 0 0 0,1-1-1 0 0,-1 1 1 0 0,0-1 0 0 0,0 1 0 0 0,0-1-1 0 0,0 0 1 0 0,1 0 0 0 0,-1 0 0 0 0,0 0 0 0 0,0 0-1 0 0,0 0 1 0 0,1-1 0 0 0,-1 1 0 0 0,0-1-1 0 0,0 1 1 0 0,0-1 0 0 0,0 0 0 0 0,0 0 0 0 0,0 0-1 0 0,0 0 1 0 0,0 0 0 0 0,-1-1 0 0 0,1 1-1 0 0,2-3 1 0 0,9-3 556 0 0,0 1-1 0 0,1 1 0 0 0,-1 0 0 0 0,1 1 1 0 0,0 0-1 0 0,0 1 0 0 0,0 0 0 0 0,0 2 1 0 0,23-1-1 0 0,-18 1-1020 0 0,1-1 1 0 0,-1-1-1 0 0,-1-1 1 0 0,33-9-1 0 0,-36 6-745 0 0</inkml:trace>
</inkml:ink>
</file>

<file path=ppt/ink/ink4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4"/>
    </inkml:context>
    <inkml:brush xml:id="br0">
      <inkml:brushProperty name="width" value="0.1" units="cm"/>
      <inkml:brushProperty name="height" value="0.1" units="cm"/>
      <inkml:brushProperty name="color" value="#004F8B"/>
    </inkml:brush>
  </inkml:definitions>
  <inkml:trace contextRef="#ctx0" brushRef="#br0">103 68 7943 0 0,'0'0'720'0'0,"1"-2"-590"0"0,2 0 274 0 0,-1-1 1 0 0,0 1 0 0 0,0-1-1 0 0,0 0 1 0 0,0 0-1 0 0,0 0 1 0 0,-1 0 0 0 0,0 0-1 0 0,1 0 1 0 0,0-5-1 0 0,-1 7-156 0 0,-1-1 0 0 0,0 1 0 0 0,0 0 0 0 0,1 0 0 0 0,-1 0 0 0 0,0 0 0 0 0,0 0 0 0 0,0 0 0 0 0,0 0-1 0 0,0 0 1 0 0,-1 0 0 0 0,1 0 0 0 0,0 0 0 0 0,0 0 0 0 0,-1 0 0 0 0,1 0 0 0 0,0 0 0 0 0,-1 0 0 0 0,1 0-1 0 0,-1 0 1 0 0,0 0 0 0 0,1 0 0 0 0,-1 1 0 0 0,0-1 0 0 0,1 0 0 0 0,-1 0 0 0 0,0 0 0 0 0,0 1 0 0 0,-1-2 578 0 0,-20 39 953 0 0,12-23-1546 0 0,-5 14-161 0 0,1 1 0 0 0,1 0 0 0 0,-15 51 0 0 0,25-69-58 0 0,0 0 0 0 0,1 0-1 0 0,0 0 1 0 0,1 0 0 0 0,0 0-1 0 0,0 0 1 0 0,2 1 0 0 0,-1-1 0 0 0,1 0-1 0 0,1 0 1 0 0,0 0 0 0 0,1 0-1 0 0,7 20 1 0 0,-7-25-7 0 0,0-1 0 0 0,1 0 0 0 0,0 0 0 0 0,0 0 1 0 0,0 0-1 0 0,1-1 0 0 0,-1 0 0 0 0,1 0 0 0 0,0 0 0 0 0,0 0 0 0 0,1-1 0 0 0,-1 0 0 0 0,1 0 0 0 0,-1 0 0 0 0,1-1 0 0 0,0 1 0 0 0,0-2 1 0 0,0 1-1 0 0,0-1 0 0 0,11 2 0 0 0,13 0 55 0 0,0-1-1 0 0,1-1 1 0 0,32-4 0 0 0,-19 1-9 0 0,37-4 0 0 0,146-28 0 0 0,-219 33-614 0 0,0 0-1809 0 0</inkml:trace>
</inkml:ink>
</file>

<file path=ppt/ink/ink4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5"/>
    </inkml:context>
    <inkml:brush xml:id="br0">
      <inkml:brushProperty name="width" value="0.1" units="cm"/>
      <inkml:brushProperty name="height" value="0.1" units="cm"/>
      <inkml:brushProperty name="color" value="#004F8B"/>
    </inkml:brush>
  </inkml:definitions>
  <inkml:trace contextRef="#ctx0" brushRef="#br0">126 1 7831 0 0,'12'22'832'0'0,"-23"-14"1784"0"0,5-4-1612 0 0,-1 1 0 0 0,1 0 1 0 0,0 0-1 0 0,0 0 0 0 0,-6 7 1 0 0,-1 12-143 0 0,2 1 0 0 0,0 0 0 0 0,1 0 0 0 0,-11 47 1 0 0,15-39-665 0 0,1 0 0 0 0,1 0 0 0 0,2 1 0 0 0,1-1 0 0 0,2 1 0 0 0,10 62 0 0 0,-11-95-261 0 0,1 0 1 0 0,-1 0 0 0 0,1 0-1 0 0,0 0 1 0 0,0 0-1 0 0,-1 0 1 0 0,1 0 0 0 0,0 0-1 0 0,0 0 1 0 0,0-1-1 0 0,0 1 1 0 0,0 0-1 0 0,0-1 1 0 0,0 1 0 0 0,0-1-1 0 0,0 1 1 0 0,0-1-1 0 0,0 1 1 0 0,1-1 0 0 0,-1 0-1 0 0,0 0 1 0 0,0 1-1 0 0,0-1 1 0 0,0 0-1 0 0,1 0 1 0 0,-1 0 0 0 0,0 0-1 0 0,0 0 1 0 0,0-1-1 0 0,1 1 1 0 0,-1 0 0 0 0,0-1-1 0 0,0 1 1 0 0,0 0-1 0 0,0-1 1 0 0,2 0 0 0 0,8-7-1856 0 0</inkml:trace>
</inkml:ink>
</file>

<file path=ppt/ink/ink4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6"/>
    </inkml:context>
    <inkml:brush xml:id="br0">
      <inkml:brushProperty name="width" value="0.1" units="cm"/>
      <inkml:brushProperty name="height" value="0.1" units="cm"/>
      <inkml:brushProperty name="color" value="#004F8B"/>
    </inkml:brush>
  </inkml:definitions>
  <inkml:trace contextRef="#ctx0" brushRef="#br0">256 37 3223 0 0,'0'0'143'0'0,"-3"-36"12814"0"0,1 36-12654 0 0,-33 5 1898 0 0,-32 24-2699 0 0,29-13 537 0 0,28-12 15 0 0,0-1 1 0 0,1 1-1 0 0,-1 1 0 0 0,1 0 1 0 0,0 0-1 0 0,0 1 0 0 0,1 0 1 0 0,-1 1-1 0 0,-9 9 0 0 0,17-14-30 0 0,0-1 0 0 0,0 1-1 0 0,0 0 1 0 0,0-1 0 0 0,0 1-1 0 0,0 0 1 0 0,1 0 0 0 0,-1 0-1 0 0,0 0 1 0 0,1 0 0 0 0,0-1-1 0 0,-1 1 1 0 0,1 0 0 0 0,0 0-1 0 0,0 0 1 0 0,0 0 0 0 0,0 0-1 0 0,0 0 1 0 0,1 0 0 0 0,-1 0-1 0 0,1 0 1 0 0,1 3 0 0 0,0-1 12 0 0,0 0 0 0 0,0-1 0 0 0,1 1 0 0 0,-1-1 0 0 0,1 1 0 0 0,0-1 0 0 0,0 0 0 0 0,0-1 0 0 0,0 1 0 0 0,5 3 0 0 0,9 4 144 0 0,1 0 0 0 0,0-1 0 0 0,28 10 0 0 0,-40-17-109 0 0,1 1 41 0 0,18 6 279 0 0,-1 1 0 0 0,0 1 0 0 0,-1 1 0 0 0,39 27 1 0 0,-57-36-328 0 0,-1 1 0 0 0,0 0 1 0 0,0 0-1 0 0,0 0 1 0 0,0 1-1 0 0,-1-1 0 0 0,0 1 1 0 0,0 0-1 0 0,0 0 1 0 0,0 0-1 0 0,-1 0 0 0 0,3 7 1 0 0,-4-7-33 0 0,0-1 1 0 0,-1 0 0 0 0,0 1-1 0 0,0-1 1 0 0,0 1 0 0 0,0-1-1 0 0,0 1 1 0 0,-1-1-1 0 0,0 1 1 0 0,0-1 0 0 0,0 0-1 0 0,-1 1 1 0 0,1-1 0 0 0,-1 0-1 0 0,0 0 1 0 0,0 0-1 0 0,-6 7 1 0 0,-3 6 4 0 0,-1-1-1 0 0,-1 0 1 0 0,-1-1 0 0 0,0 0-1 0 0,-1-1 1 0 0,0-1 0 0 0,-2 0-1 0 0,1-1 1 0 0,-1-1 0 0 0,-1-1-1 0 0,-34 16 1 0 0,50-25-32 0 0,-1 0 0 0 0,1 0 0 0 0,0-1 0 0 0,-1 1 0 0 0,1 0 0 0 0,0-1 1 0 0,-1 0-1 0 0,1 1 0 0 0,-1-1 0 0 0,1 0 0 0 0,0 0 0 0 0,-1 0 0 0 0,1-1 0 0 0,-1 1 0 0 0,1-1 0 0 0,0 1 0 0 0,-1-1 0 0 0,1 0 0 0 0,0 0 0 0 0,0 0 0 0 0,-4-1 0 0 0,5 0 9 0 0,-1 0 0 0 0,1 0-1 0 0,0 0 1 0 0,-1 1-1 0 0,1-1 1 0 0,0-1 0 0 0,0 1-1 0 0,0 0 1 0 0,0 0-1 0 0,1 0 1 0 0,-1 0 0 0 0,0-1-1 0 0,1 1 1 0 0,0 0-1 0 0,-1-1 1 0 0,1 1 0 0 0,1-5-1 0 0,0-5 32 0 0,0 0-1 0 0,1 0 1 0 0,1 1-1 0 0,0-1 1 0 0,0 1-1 0 0,1-1 1 0 0,7-13-1 0 0,5-1-71 0 0,1 1-1 0 0,1 0 1 0 0,1 1 0 0 0,38-35 0 0 0,-39 42 5 0 0,-1-1 0 0 0,0-1 0 0 0,-2 0 0 0 0,0-1 0 0 0,-1 0 0 0 0,0-1 0 0 0,15-36 0 0 0,-25 46-2 0 0,0-1 0 0 0,-1 1 0 0 0,0-1 0 0 0,-1 0 0 0 0,1-23 0 0 0,-3 33 21 0 0,1 0-1 0 0,-1 0 1 0 0,0 0-1 0 0,-1 0 1 0 0,1 0 0 0 0,0 0-1 0 0,-1 0 1 0 0,1 0-1 0 0,-1 0 1 0 0,1 0-1 0 0,-1 0 1 0 0,0 0 0 0 0,0 0-1 0 0,0 0 1 0 0,0 0-1 0 0,0 1 1 0 0,0-1-1 0 0,-1 0 1 0 0,1 1 0 0 0,-1-1-1 0 0,1 1 1 0 0,-1-1-1 0 0,1 1 1 0 0,-1 0-1 0 0,0 0 1 0 0,0 0 0 0 0,1 0-1 0 0,-1 0 1 0 0,0 0-1 0 0,0 0 1 0 0,0 1-1 0 0,0-1 1 0 0,0 1 0 0 0,0-1-1 0 0,0 1 1 0 0,0 0-1 0 0,0 0 1 0 0,0-1-1 0 0,-1 2 1 0 0,1-1 0 0 0,-3 0-1 0 0,-14 2-73 0 0,-1 1-1 0 0,0 0 1 0 0,1 2-1 0 0,0 0 1 0 0,0 1-1 0 0,0 0 1 0 0,-30 17-1 0 0</inkml:trace>
</inkml:ink>
</file>

<file path=ppt/ink/ink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2"/>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09.766"/>
    </inkml:context>
    <inkml:brush xml:id="br0">
      <inkml:brushProperty name="width" value="0.1" units="cm"/>
      <inkml:brushProperty name="height" value="0.1" units="cm"/>
      <inkml:brushProperty name="color" value="#004F8B"/>
    </inkml:brush>
  </inkml:definitions>
  <inkml:trace contextRef="#ctx0" brushRef="#br0">1 0 4607 0 0,'0'0'12683'0'0,"34"14"-10880"0"0,-4-2-1161 0 0,0 0 72 0 0,1-1 0 0 0,45 10 0 0 0,-66-19-586 0 0,0-1-1 0 0,0 0 1 0 0,0 0-1 0 0,0-1 1 0 0,0-1-1 0 0,-1 1 1 0 0,1-2 0 0 0,0 1-1 0 0,0-1 1 0 0,-1-1-1 0 0,1 1 1 0 0,12-7-1 0 0,0 0-77 0 0,0 1-1 0 0,1 1 1 0 0,0 1 0 0 0,1 1-1 0 0,-1 1 1 0 0,1 1 0 0 0,0 1-1 0 0,0 1 1 0 0,-1 1-1 0 0,1 1 1 0 0,0 1 0 0 0,0 1-1 0 0,-1 1 1 0 0,1 2 0 0 0,-1 0-1 0 0,-1 1 1 0 0,42 20-1 0 0,-32-3-4126 0 0,-23-13 2541 0 0</inkml:trace>
</inkml:ink>
</file>

<file path=ppt/ink/ink4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7"/>
    </inkml:context>
    <inkml:brush xml:id="br0">
      <inkml:brushProperty name="width" value="0.1" units="cm"/>
      <inkml:brushProperty name="height" value="0.1" units="cm"/>
      <inkml:brushProperty name="color" value="#004F8B"/>
    </inkml:brush>
  </inkml:definitions>
  <inkml:trace contextRef="#ctx0" brushRef="#br0">8 30 7367 0 0,'0'0'2218'0'0,"-8"-30"7752"0"0,25 31-9291 0 0,-1 1-1 0 0,1 0 1 0 0,-1 1-1 0 0,0 1 1 0 0,19 7-1 0 0,80 35 213 0 0,-98-38-729 0 0,51 26 118 0 0,38 36-335 0 0,-104-68 39 0 0,14 7-2025 0 0</inkml:trace>
</inkml:ink>
</file>

<file path=ppt/ink/ink4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8"/>
    </inkml:context>
    <inkml:brush xml:id="br0">
      <inkml:brushProperty name="width" value="0.1" units="cm"/>
      <inkml:brushProperty name="height" value="0.1" units="cm"/>
      <inkml:brushProperty name="color" value="#004F8B"/>
    </inkml:brush>
  </inkml:definitions>
  <inkml:trace contextRef="#ctx0" brushRef="#br0">423 1 9759 0 0,'0'0'883'0'0,"-28"24"2732"0"0,9-14-2464 0 0,0-1 1 0 0,-23 7-1 0 0,-34 17-287 0 0,57-22-822 0 0,1 0 0 0 0,1 0-1 0 0,0 2 1 0 0,1 0 0 0 0,0 1-1 0 0,1 1 1 0 0,1 0 0 0 0,0 1-1 0 0,1 0 1 0 0,1 1 0 0 0,0 1-1 0 0,1 0 1 0 0,1 0 0 0 0,-12 34 0 0 0,21-52-119 0 0,1 1 1 0 0,0-1-1 0 0,-1 0 1 0 0,1 1-1 0 0,0-1 1 0 0,-1 0-1 0 0,1 1 1 0 0,-1-1-1 0 0,1 0 1 0 0,-1 1-1 0 0,1-1 1 0 0,-1 0-1 0 0,1 0 1 0 0,-1 0-1 0 0,1 0 1 0 0,-1 1-1 0 0,1-1 1 0 0,-1 0-1 0 0,1 0 1 0 0,-1 0 0 0 0,1 0-1 0 0,-1 0 1 0 0,0 0-1 0 0,0 0 1 0 0</inkml:trace>
</inkml:ink>
</file>

<file path=ppt/ink/ink4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49"/>
    </inkml:context>
    <inkml:brush xml:id="br0">
      <inkml:brushProperty name="width" value="0.1" units="cm"/>
      <inkml:brushProperty name="height" value="0.1" units="cm"/>
      <inkml:brushProperty name="color" value="#004F8B"/>
    </inkml:brush>
  </inkml:definitions>
  <inkml:trace contextRef="#ctx0" brushRef="#br0">1 126 4607 0 0,'0'0'11808'0'0,"8"-28"-8616"0"0,5 17-2831 0 0,0 1 1 0 0,1 0-1 0 0,0 0 0 0 0,0 2 0 0 0,1 0 0 0 0,0 0 1 0 0,0 2-1 0 0,1 0 0 0 0,0 0 0 0 0,26-4 0 0 0,-39 9-339 0 0,0 0-1 0 0,1 0 0 0 0,0 0 0 0 0,-1 1 0 0 0,1 0 0 0 0,-1-1 0 0 0,1 1 0 0 0,0 1 1 0 0,-1-1-1 0 0,1 0 0 0 0,-1 1 0 0 0,1 0 0 0 0,-1 0 0 0 0,1 0 0 0 0,-1 0 0 0 0,0 1 1 0 0,1-1-1 0 0,-1 1 0 0 0,0 0 0 0 0,0 0 0 0 0,0 0 0 0 0,0 0 0 0 0,0 0 0 0 0,-1 1 1 0 0,1-1-1 0 0,-1 1 0 0 0,1 0 0 0 0,-1 0 0 0 0,0 0 0 0 0,0 0 0 0 0,0 0 0 0 0,2 6 1 0 0,-2-2-9 0 0,0-1 0 0 0,0 1 0 0 0,-1-1 0 0 0,0 1 0 0 0,0 0 0 0 0,0 0 0 0 0,-1 0 0 0 0,0-1 0 0 0,0 1 0 0 0,-1 0 0 0 0,0 0 0 0 0,0 0 0 0 0,-1-1 0 0 0,1 1 0 0 0,-2-1 0 0 0,-3 9 0 0 0,-7 9 29 0 0,-2-1-1 0 0,-1 0 1 0 0,0-1-1 0 0,-39 39 1 0 0,-14 17-59 0 0,68-77 13 0 0,1 0 0 0 0,-1-1 0 0 0,0 1 1 0 0,0 0-1 0 0,1 0 0 0 0,-1 0 0 0 0,1 0 1 0 0,-1 0-1 0 0,1 0 0 0 0,-1 0 0 0 0,1 0 0 0 0,-1 0 1 0 0,1 0-1 0 0,0 0 0 0 0,0 0 0 0 0,0 0 0 0 0,-1 0 1 0 0,1 0-1 0 0,0 1 0 0 0,0-1 0 0 0,1 0 1 0 0,-1 0-1 0 0,0 0 0 0 0,0 0 0 0 0,0 0 0 0 0,1 0 1 0 0,-1 0-1 0 0,0 0 0 0 0,1 0 0 0 0,-1 0 1 0 0,1 0-1 0 0,0 0 0 0 0,-1 0 0 0 0,1 0 0 0 0,0 0 1 0 0,-1-1-1 0 0,1 1 0 0 0,0 0 0 0 0,0 0 0 0 0,0-1 1 0 0,-1 1-1 0 0,1 0 0 0 0,0-1 0 0 0,0 1 1 0 0,0-1-1 0 0,0 1 0 0 0,0-1 0 0 0,0 0 0 0 0,2 1 1 0 0,5 2-36 0 0,1-1 0 0 0,-1 0 0 0 0,1 0 0 0 0,11 0 0 0 0,-17-1 36 0 0,22 2 35 0 0,-1 0 0 0 0,37 12 0 0 0,-55-14-26 0 0,0 1 0 0 0,0 0 0 0 0,0 1 0 0 0,0 0 0 0 0,-1-1 0 0 0,1 2 0 0 0,-1-1 0 0 0,0 1 0 0 0,1 0 0 0 0,-2 0 0 0 0,1 0 0 0 0,0 1 0 0 0,-1-1 0 0 0,0 1 0 0 0,5 6 0 0 0,-8-7 21 0 0,1 0 0 0 0,-1 0 0 0 0,0 0 0 0 0,0 0 0 0 0,0 1 0 0 0,0-1 0 0 0,-1 0 0 0 0,0 0 0 0 0,0 0 0 0 0,0 1 0 0 0,0-1 0 0 0,0 0 0 0 0,-1 0 0 0 0,0 0-1 0 0,0 0 1 0 0,0 0 0 0 0,-1 0 0 0 0,1 0 0 0 0,-1 0 0 0 0,0 0 0 0 0,0 0 0 0 0,-4 4 0 0 0,2-1 29 0 0,0-1 1 0 0,0 0-1 0 0,-1-1 0 0 0,0 1 1 0 0,-1-1-1 0 0,1 0 0 0 0,-1 0 1 0 0,0-1-1 0 0,0 0 0 0 0,0 0 1 0 0,-14 6-1 0 0,-28 11 236 0 0,33-14-250 0 0,-1 0 0 0 0,1 0 0 0 0,-1-2 0 0 0,0 0 0 0 0,0-1 0 0 0,-1 0 0 0 0,1-1 0 0 0,-24 0-1 0 0,40-3-76 0 0,-1 1 0 0 0,1-1 0 0 0,-1 0 0 0 0,1 0 0 0 0,-1 0-1 0 0,1 0 1 0 0,-1 0 0 0 0,1 0 0 0 0,-1 0 0 0 0,1 0 0 0 0,-1-1 0 0 0,1 1-1 0 0,-1 0 1 0 0,1 0 0 0 0,-1 0 0 0 0,1 0 0 0 0,0-1 0 0 0,-1 1-1 0 0,1 0 1 0 0,-1 0 0 0 0,1-1 0 0 0,-1 1 0 0 0,1 0 0 0 0,0-1 0 0 0,-1 1-1 0 0,1-1 1 0 0,0 1 0 0 0,-1 0 0 0 0,1-1 0 0 0,0 1 0 0 0,0-1-1 0 0,-1 1 1 0 0,1-1 0 0 0,0 1 0 0 0,0-1 0 0 0,0 0 0 0 0,10-18-3639 0 0</inkml:trace>
</inkml:ink>
</file>

<file path=ppt/ink/ink4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0"/>
    </inkml:context>
    <inkml:brush xml:id="br0">
      <inkml:brushProperty name="width" value="0.1" units="cm"/>
      <inkml:brushProperty name="height" value="0.1" units="cm"/>
      <inkml:brushProperty name="color" value="#004F8B"/>
    </inkml:brush>
  </inkml:definitions>
  <inkml:trace contextRef="#ctx0" brushRef="#br0">81 116 4143 0 0,'-21'-31'17167'0'0,"17"39"-15106"0"0,-5 31-529 0 0,-5 65-2110 0 0,11-84 1108 0 0,3-16-528 0 0,-28 293 271 0 0,26-248-229 0 0,3 1 0 0 0,2-1 1 0 0,3 1-1 0 0,11 50 0 0 0,-15-86-45 0 0,-2-10 2 0 0,0-1-1 0 0,0 1 1 0 0,1-1 0 0 0,-1 0 0 0 0,1 1 0 0 0,0-1 0 0 0,0 0 0 0 0,0 1 0 0 0,0-1 0 0 0,1 0 0 0 0,0 0 0 0 0,3 5 0 0 0,-4-7 22 0 0,0 0 1 0 0,0 0-1 0 0,0 0 1 0 0,0-1-1 0 0,1 1 1 0 0,-1 0 0 0 0,0-1-1 0 0,0 1 1 0 0,1-1-1 0 0,-1 0 1 0 0,0 1-1 0 0,1-1 1 0 0,-1 0-1 0 0,1 0 1 0 0,-1 0-1 0 0,0 1 1 0 0,1-2-1 0 0,-1 1 1 0 0,1 0 0 0 0,-1 0-1 0 0,0 0 1 0 0,2-1-1 0 0,36-12 497 0 0,-13 5-225 0 0,237-22 243 0 0,-106 16-596 0 0,-103 8 49 0 0,95 2-1 0 0,-130 5 11 0 0,1 1-1 0 0,-1 0 1 0 0,0 2-1 0 0,0 0 0 0 0,0 1 1 0 0,-1 1-1 0 0,1 0 1 0 0,23 13-1 0 0,-37-15 3 0 0,-2-3 1 0 0,0 1 1 0 0,-1 0-1 0 0,1-1 0 0 0,0 0 1 0 0,0 0-1 0 0,0 0 0 0 0,0 0 1 0 0,0 0-1 0 0,0 0 1 0 0,0-1-1 0 0,0 0 0 0 0,0 1 1 0 0,0-1-1 0 0,0 0 0 0 0,0-1 1 0 0,1 1-1 0 0,2-1 0 0 0,-3 0 19 0 0,-1 1-1 0 0,0-1 0 0 0,1 0 1 0 0,-1 0-1 0 0,0 0 0 0 0,0 0 1 0 0,0 0-1 0 0,0 0 0 0 0,0-1 1 0 0,0 1-1 0 0,0-1 0 0 0,0 1 1 0 0,-1-1-1 0 0,1 0 0 0 0,0 0 1 0 0,-1 0-1 0 0,0 0 0 0 0,1 0 1 0 0,-1 0-1 0 0,0 0 0 0 0,0 0 1 0 0,0 0-1 0 0,0 0 0 0 0,0-1 1 0 0,-1 1-1 0 0,1 0 0 0 0,-1-1 1 0 0,0 1-1 0 0,1-1 0 0 0,-1-1 1 0 0,0-10 193 0 0,0 1 1 0 0,0-1 0 0 0,-5-26-1 0 0,3 27-168 0 0,-21-132-32 0 0,-10-82 39 0 0,31 196-50 0 0,1 0 1 0 0,1-1-1 0 0,2 1 1 0 0,1 0 0 0 0,9-36-1 0 0,-9 56-11 0 0,1-1-1 0 0,1 1 1 0 0,9-17 0 0 0,-9 19 1 0 0,0-1 0 0 0,-1 0 0 0 0,0 1 0 0 0,0-1 1 0 0,-1-1-1 0 0,0 1 0 0 0,1-12 0 0 0,-4 17-6 0 0,-4 6-3 0 0,0 0 0 0 0,1 0 0 0 0,-1 0 0 0 0,0 0 0 0 0,0 1 0 0 0,1-1 0 0 0,-7 5 0 0 0,7-5 9 0 0,-14 6 5 0 0,0-1 0 0 0,-1-1 0 0 0,1-1 0 0 0,-1 0 0 0 0,-36 2 0 0 0,-95-5 0 0 0,117-1 0 0 0,-95-7-102 0 0,1-4 0 0 0,-126-30-1 0 0,251 41 27 0 0,28 11-9986 0 0,-9-6 2155 0 0</inkml:trace>
</inkml:ink>
</file>

<file path=ppt/ink/ink4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1"/>
    </inkml:context>
    <inkml:brush xml:id="br0">
      <inkml:brushProperty name="width" value="0.1" units="cm"/>
      <inkml:brushProperty name="height" value="0.1" units="cm"/>
      <inkml:brushProperty name="color" value="#004F8B"/>
    </inkml:brush>
  </inkml:definitions>
  <inkml:trace contextRef="#ctx0" brushRef="#br0">12 4 4143 0 0,'-12'5'15384'0'0,"25"-7"-11796"0"0,65-5-1945 0 0,208 8 913 0 0,-285-1-2717 0 0,1 1-1 0 0,-1-1 1 0 0,0 1 0 0 0,1 0 0 0 0,-1 0-1 0 0,0-1 1 0 0,0 1 0 0 0,0 0 0 0 0,1 0-1 0 0,-1 0 1 0 0,0 0 0 0 0,0 1 0 0 0,-1-1-1 0 0,1 0 1 0 0,0 0 0 0 0,0 0 0 0 0,-1 1-1 0 0,1-1 1 0 0,0 0 0 0 0,-1 1 0 0 0,1-1-1 0 0,-1 1 1 0 0,0-1 0 0 0,1 3 0 0 0</inkml:trace>
</inkml:ink>
</file>

<file path=ppt/ink/ink4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2"/>
    </inkml:context>
    <inkml:brush xml:id="br0">
      <inkml:brushProperty name="width" value="0.1" units="cm"/>
      <inkml:brushProperty name="height" value="0.1" units="cm"/>
      <inkml:brushProperty name="color" value="#004F8B"/>
    </inkml:brush>
  </inkml:definitions>
  <inkml:trace contextRef="#ctx0" brushRef="#br0">1 3 15031 0 0,'-1'-3'2635'0'0,"138"12"5291"0"0,-90-4-7073 0 0,90-2 0 0 0,-64-4-1054 0 0,-32 2-3368 0 0,-30-1 703 0 0</inkml:trace>
</inkml:ink>
</file>

<file path=ppt/ink/ink4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3"/>
    </inkml:context>
    <inkml:brush xml:id="br0">
      <inkml:brushProperty name="width" value="0.1" units="cm"/>
      <inkml:brushProperty name="height" value="0.1" units="cm"/>
      <inkml:brushProperty name="color" value="#004F8B"/>
    </inkml:brush>
  </inkml:definitions>
  <inkml:trace contextRef="#ctx0" brushRef="#br0">57 191 3223 0 0,'-17'3'14420'0'0,"18"-9"-14150"0"0,-1-1 0 0 0,1 1-1 0 0,1 0 1 0 0,-1-1 0 0 0,1 1-1 0 0,0 0 1 0 0,0 0 0 0 0,1 0-1 0 0,0 0 1 0 0,0 1 0 0 0,1-1-1 0 0,-1 1 1 0 0,1 0 0 0 0,7-8-1 0 0,3-3 190 0 0,0 1 0 0 0,1 0 0 0 0,23-17 0 0 0,-35 30-431 0 0,1-1-1 0 0,0 1 0 0 0,0 0 1 0 0,0 0-1 0 0,0 0 0 0 0,0 1 1 0 0,0 0-1 0 0,1-1 0 0 0,7 0 1 0 0,-10 2-22 0 0,0 0 1 0 0,-1 0-1 0 0,1 0 1 0 0,0 0-1 0 0,0 0 1 0 0,0 0-1 0 0,0 1 1 0 0,-1-1-1 0 0,1 1 1 0 0,0-1-1 0 0,0 1 1 0 0,-1 0-1 0 0,1-1 1 0 0,0 1-1 0 0,-1 0 1 0 0,1 0-1 0 0,-1 0 1 0 0,1 1-1 0 0,-1-1 1 0 0,0 0-1 0 0,1 0 1 0 0,-1 1-1 0 0,0-1 1 0 0,0 1-1 0 0,0-1 1 0 0,0 1-1 0 0,0-1 1 0 0,0 1-1 0 0,0 0 1 0 0,0 3-1 0 0,3 7 0 0 0,-1 1 1 0 0,-1 0-1 0 0,0 0 0 0 0,-1 0 0 0 0,-1 0 0 0 0,0 0 0 0 0,0 0 1 0 0,-1-1-1 0 0,-1 1 0 0 0,-6 24 0 0 0,1-10 8 0 0,-1-1-1 0 0,-2 0 1 0 0,0-1 0 0 0,-17 28-1 0 0,12-23-187 0 0,-1-1 0 0 0,-2 0 0 0 0,-1-1 0 0 0,-1-1 0 0 0,-2-2 0 0 0,0 1 0 0 0,-41 33 0 0 0,62-58 291 0 0,6-1-51 0 0,-1 1-1 0 0,1-1 0 0 0,-1 0 0 0 0,0 0 1 0 0,1 0-1 0 0,-1-1 0 0 0,7-1 0 0 0,-10 2-48 0 0,106-24 835 0 0,-81 16-489 0 0,1 1 0 0 0,-1 2 0 0 0,54-4 0 0 0,-63 11-384 0 0,-15-2-82 0 0,3 6-18 0 0,1 0-716 0 0</inkml:trace>
</inkml:ink>
</file>

<file path=ppt/ink/ink4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4"/>
    </inkml:context>
    <inkml:brush xml:id="br0">
      <inkml:brushProperty name="width" value="0.1" units="cm"/>
      <inkml:brushProperty name="height" value="0.1" units="cm"/>
      <inkml:brushProperty name="color" value="#004F8B"/>
    </inkml:brush>
  </inkml:definitions>
  <inkml:trace contextRef="#ctx0" brushRef="#br0">148 29 10591 0 0,'0'0'819'0'0,"-26"-29"8922"0"0,6 61-9432 0 0,2 0-1 0 0,1 1 1 0 0,-13 36-1 0 0,22-49-187 0 0,2 0 0 0 0,0 0 0 0 0,1 1 0 0 0,1 0-1 0 0,1 0 1 0 0,-1 39 0 0 0,4-57-104 0 0,0 1 1 0 0,0 0-1 0 0,0 0 1 0 0,0-1-1 0 0,1 1 0 0 0,0 0 1 0 0,0-1-1 0 0,0 1 0 0 0,0-1 1 0 0,0 1-1 0 0,1-1 0 0 0,0 1 1 0 0,-1-1-1 0 0,1 0 0 0 0,0 0 1 0 0,1 0-1 0 0,-1 0 0 0 0,1 0 1 0 0,-1 0-1 0 0,1-1 0 0 0,0 1 1 0 0,0-1-1 0 0,0 0 0 0 0,6 4 1 0 0,-2-4 33 0 0,1 1 0 0 0,0-1-1 0 0,0 0 1 0 0,0-1 0 0 0,1 0 0 0 0,-1 0 0 0 0,0-1 0 0 0,0 0 0 0 0,0 0 0 0 0,10-3-1 0 0,107-9 654 0 0,244-57-1 0 0,-350 62-2850 0 0</inkml:trace>
</inkml:ink>
</file>

<file path=ppt/ink/ink4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5"/>
    </inkml:context>
    <inkml:brush xml:id="br0">
      <inkml:brushProperty name="width" value="0.1" units="cm"/>
      <inkml:brushProperty name="height" value="0.1" units="cm"/>
      <inkml:brushProperty name="color" value="#004F8B"/>
    </inkml:brush>
  </inkml:definitions>
  <inkml:trace contextRef="#ctx0" brushRef="#br0">206 0 5063 0 0,'0'0'390'0'0,"-24"0"3920"0"0,21 0-3970 0 0,0 1 0 0 0,0-1 0 0 0,-1 1 0 0 0,1 0-1 0 0,0-1 1 0 0,0 2 0 0 0,0-1 0 0 0,0 0 0 0 0,0 1 0 0 0,0-1-1 0 0,0 1 1 0 0,0 0 0 0 0,1 0 0 0 0,-1 0 0 0 0,1 0 0 0 0,-1 0-1 0 0,1 0 1 0 0,0 1 0 0 0,0-1 0 0 0,0 1 0 0 0,0 0-1 0 0,-2 5 1 0 0,-4 8 156 0 0,0 0 0 0 0,2 1 0 0 0,-7 21-1 0 0,1-1 644 0 0,-7 18 130 0 0,-16 67 1 0 0,30-96-1085 0 0,0-1 0 0 0,2 1-1 0 0,1 0 1 0 0,1 0 0 0 0,2 31-1 0 0,1-46-161 0 0,0-1 1 0 0,-1-9-53 0 0,0-1 0 0 0,-1 1 0 0 0,1 0 0 0 0,-1 0 0 0 0,1 0 0 0 0,0-1 0 0 0,0 1 0 0 0,-1 0 0 0 0,1-1 0 0 0,0 1 0 0 0,0-1 0 0 0,0 1 0 0 0,0-1 0 0 0,0 1 0 0 0,0-1 0 0 0,-1 0 0 0 0,1 1 0 0 0,0-1 0 0 0,0 0 0 0 0,0 0 0 0 0,0 1 0 0 0,0-1 0 0 0,0 0 0 0 0,1 0 0 0 0,-1 0 0 0 0,0-1 0 0 0,1 1 0 0 0,27-4-2051 0 0,-11-3 664 0 0</inkml:trace>
</inkml:ink>
</file>

<file path=ppt/ink/ink4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6"/>
    </inkml:context>
    <inkml:brush xml:id="br0">
      <inkml:brushProperty name="width" value="0.1" units="cm"/>
      <inkml:brushProperty name="height" value="0.1" units="cm"/>
      <inkml:brushProperty name="color" value="#004F8B"/>
    </inkml:brush>
  </inkml:definitions>
  <inkml:trace contextRef="#ctx0" brushRef="#br0">34 11 12551 0 0,'-15'-7'1360'0'0,"-4"3"3671"0"0,33 14-3911 0 0,18 15-485 0 0,0 1 0 0 0,-2 1 0 0 0,-2 2 0 0 0,0 1 0 0 0,-2 1 0 0 0,-1 1 1 0 0,-2 2-1 0 0,26 46 0 0 0,-34-55-1305 0 0,-3-12-974 0 0,17-12-6485 0 0</inkml:trace>
</inkml:ink>
</file>

<file path=ppt/ink/ink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10.616"/>
    </inkml:context>
    <inkml:brush xml:id="br0">
      <inkml:brushProperty name="width" value="0.1" units="cm"/>
      <inkml:brushProperty name="height" value="0.1" units="cm"/>
      <inkml:brushProperty name="color" value="#004F8B"/>
    </inkml:brush>
  </inkml:definitions>
  <inkml:trace contextRef="#ctx0" brushRef="#br0">5 357 9647 0 0,'0'0'439'0'0,"-2"14"162"0"0,1-7-137 0 0,0-1-1 0 0,1 0 0 0 0,0 0 1 0 0,0 0-1 0 0,1 1 1 0 0,-1-1-1 0 0,1 0 0 0 0,1 0 1 0 0,-1 0-1 0 0,1 0 0 0 0,0 0 1 0 0,8 14 4142 0 0,-2-27-3575 0 0,4-15-460 0 0,-8-21-226 0 0,-2 1-1 0 0,-3-49 0 0 0,0 44 3 0 0,6-66 0 0 0,-4 98-210 0 0,6-32 135 0 0,-7 44-245 0 0,1 1-1 0 0,-1-1 0 0 0,1 1 1 0 0,0-1-1 0 0,0 1 0 0 0,0 0 1 0 0,0-1-1 0 0,0 1 0 0 0,1 0 1 0 0,-1 0-1 0 0,1 0 0 0 0,-1 0 0 0 0,1 0 1 0 0,3-2-1 0 0,-4 3-30 0 0,0 1 0 0 0,0 0 0 0 0,0 0 0 0 0,0-1 0 0 0,0 1 0 0 0,0 0 0 0 0,0 0 0 0 0,0 0 0 0 0,0 0 0 0 0,0 0 0 0 0,0 1 0 0 0,0-1 0 0 0,0 0 0 0 0,0 0-1 0 0,0 1 1 0 0,0-1 0 0 0,0 0 0 0 0,0 1 0 0 0,-1-1 0 0 0,1 1 0 0 0,0-1 0 0 0,0 1 0 0 0,1 0 0 0 0,21 18-719 0 0,-17-13-502 0 0,23 6-1927 0 0,-21-10 2551 0 0,15 4-1341 0 0</inkml:trace>
</inkml:ink>
</file>

<file path=ppt/ink/ink4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7"/>
    </inkml:context>
    <inkml:brush xml:id="br0">
      <inkml:brushProperty name="width" value="0.1" units="cm"/>
      <inkml:brushProperty name="height" value="0.1" units="cm"/>
      <inkml:brushProperty name="color" value="#004F8B"/>
    </inkml:brush>
  </inkml:definitions>
  <inkml:trace contextRef="#ctx0" brushRef="#br0">415 27 10591 0 0,'-16'-27'8140'0'0,"13"27"-7825"0"0,0 1 0 0 0,0-1 0 0 0,0 1 0 0 0,0-1 0 0 0,1 1 0 0 0,-1 0 0 0 0,0 0 0 0 0,0 0 0 0 0,1 1 0 0 0,-1-1 0 0 0,1 1 0 0 0,-1-1 0 0 0,1 1-1 0 0,0 0 1 0 0,0 0 0 0 0,-4 3 0 0 0,-35 42-380 0 0,30-32 389 0 0,-39 47-232 0 0,8-10-470 0 0,-91 89-1 0 0,118-126-354 0 0,1 0-1 0 0,1 1 1 0 0,-18 29 0 0 0,31-37-2062 0 0</inkml:trace>
</inkml:ink>
</file>

<file path=ppt/ink/ink4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8"/>
    </inkml:context>
    <inkml:brush xml:id="br0">
      <inkml:brushProperty name="width" value="0.1" units="cm"/>
      <inkml:brushProperty name="height" value="0.1" units="cm"/>
      <inkml:brushProperty name="color" value="#004F8B"/>
    </inkml:brush>
  </inkml:definitions>
  <inkml:trace contextRef="#ctx0" brushRef="#br0">16 110 2759 0 0,'-3'-5'9607'0'0,"-10"-20"-5160"0"0,14 22-4241 0 0,0 1 1 0 0,1-1 0 0 0,-1 0-1 0 0,0 0 1 0 0,1 1 0 0 0,0-1-1 0 0,-1 0 1 0 0,1 1 0 0 0,0 0-1 0 0,0-1 1 0 0,0 1 0 0 0,1 0-1 0 0,-1 0 1 0 0,0 0 0 0 0,1 1-1 0 0,0-1 1 0 0,-1 0-1 0 0,1 1 1 0 0,0 0 0 0 0,0 0-1 0 0,5-2 1 0 0,68-18 1130 0 0,-74 20-1226 0 0,19-3 294 0 0,0 2-1 0 0,-1 0 1 0 0,27 0-1 0 0,-40 2-308 0 0,-1 0 0 0 0,1 1 0 0 0,0-1 0 0 0,-1 1-1 0 0,1 1 1 0 0,-1-1 0 0 0,1 1 0 0 0,-1 0 0 0 0,0 1 0 0 0,0-1 0 0 0,0 1 0 0 0,0 0-1 0 0,0 1 1 0 0,7 5 0 0 0,-12-7-92 0 0,0 0-1 0 0,1-1 1 0 0,-1 1-1 0 0,0 0 1 0 0,0 0-1 0 0,-1 0 1 0 0,1 0 0 0 0,0 0-1 0 0,0 0 1 0 0,-1 0-1 0 0,0 0 1 0 0,1 0-1 0 0,-1 0 1 0 0,0 0-1 0 0,0 0 1 0 0,0 0-1 0 0,0 0 1 0 0,0 0 0 0 0,0 0-1 0 0,-1 0 1 0 0,1 0-1 0 0,-1 0 1 0 0,1 0-1 0 0,-1 0 1 0 0,0 0-1 0 0,0 0 1 0 0,0 0-1 0 0,0 0 1 0 0,0 0 0 0 0,0-1-1 0 0,-1 1 1 0 0,1 0-1 0 0,0-1 1 0 0,-3 2-1 0 0,-7 9 38 0 0,0 0-1 0 0,-1-1 1 0 0,-17 13 0 0 0,17-15-32 0 0,-18 15-9 0 0,19-17 0 0 0,0 1 0 0 0,0 1 0 0 0,1 0 0 0 0,0 1 0 0 0,1-1 0 0 0,-8 13 0 0 0,16-22-1 0 0,1 1 1 0 0,-1 0-1 0 0,1 0 0 0 0,-1 0 1 0 0,1-1-1 0 0,0 1 0 0 0,0 0 0 0 0,-1 0 1 0 0,1 0-1 0 0,0 0 0 0 0,0 0 1 0 0,0 0-1 0 0,0 0 0 0 0,0 0 0 0 0,0 0 1 0 0,0 0-1 0 0,0-1 0 0 0,0 1 0 0 0,0 0 1 0 0,1 0-1 0 0,-1 0 0 0 0,0 0 1 0 0,1 0-1 0 0,-1 0 0 0 0,0-1 0 0 0,1 1 1 0 0,-1 0-1 0 0,1 0 0 0 0,0 0 1 0 0,-1-1-1 0 0,1 1 0 0 0,-1 0 0 0 0,1-1 1 0 0,1 2-1 0 0,23 11-41 0 0,-23-12 45 0 0,20 7-24 0 0,-1-1-1 0 0,34 7 1 0 0,-30-9 21 0 0,-1 1 0 0 0,29 12 1 0 0,-47-15-2 0 0,1 0 0 0 0,-1 0 0 0 0,0 1 0 0 0,1 0 0 0 0,-2 0 1 0 0,1 0-1 0 0,0 1 0 0 0,-1-1 0 0 0,0 2 0 0 0,0-1 0 0 0,0 0 0 0 0,4 8 0 0 0,-8-11-8 0 0,1 1 0 0 0,-1-1 0 0 0,0 1-1 0 0,1 0 1 0 0,-2-1 0 0 0,1 1-1 0 0,0 0 1 0 0,0 0 0 0 0,-1-1-1 0 0,1 1 1 0 0,-1 0 0 0 0,0 0 0 0 0,0 0-1 0 0,0 0 1 0 0,0 0 0 0 0,-1-1-1 0 0,1 1 1 0 0,-1 0 0 0 0,-1 4-1 0 0,0-1 5 0 0,-1-1-1 0 0,1 0 0 0 0,-1 0 1 0 0,-1 0-1 0 0,1-1 0 0 0,0 1 1 0 0,-1-1-1 0 0,0 0 0 0 0,-7 6 1 0 0,1-2 25 0 0,1-1 1 0 0,-2 0 0 0 0,1 0 0 0 0,-1-1-1 0 0,0-1 1 0 0,0 0 0 0 0,0 0 0 0 0,-23 5-1 0 0,3-6 74 0 0,0-2-1 0 0,-58-2 1 0 0,33-1-10456 0 0</inkml:trace>
</inkml:ink>
</file>

<file path=ppt/ink/ink4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59"/>
    </inkml:context>
    <inkml:brush xml:id="br0">
      <inkml:brushProperty name="width" value="0.1" units="cm"/>
      <inkml:brushProperty name="height" value="0.1" units="cm"/>
      <inkml:brushProperty name="color" value="#004F8B"/>
    </inkml:brush>
  </inkml:definitions>
  <inkml:trace contextRef="#ctx0" brushRef="#br0">0 36 3223 0 0,'1'-6'14663'0'0,"14"1"-13638"0"0,0 1 0 0 0,1 1 0 0 0,0 0 0 0 0,-1 1-1 0 0,23-1 1 0 0,86 6 943 0 0,-66-1-1428 0 0,89-9-99 0 0,-55 0-298 0 0,-90 7-213 0 0,0-1-1 0 0,0 1 0 0 0,-1 0 1 0 0,1 0-1 0 0,0 0 1 0 0,0 1-1 0 0,0-1 1 0 0,0 0-1 0 0,0 1 1 0 0,-1-1-1 0 0,1 1 1 0 0,3 1-1 0 0,0 9-3395 0 0</inkml:trace>
</inkml:ink>
</file>

<file path=ppt/ink/ink4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0"/>
    </inkml:context>
    <inkml:brush xml:id="br0">
      <inkml:brushProperty name="width" value="0.1" units="cm"/>
      <inkml:brushProperty name="height" value="0.1" units="cm"/>
      <inkml:brushProperty name="color" value="#004F8B"/>
    </inkml:brush>
  </inkml:definitions>
  <inkml:trace contextRef="#ctx0" brushRef="#br0">4 56 10591 0 0,'0'-1'46'0'0,"0"1"-1"0"0,-1 0 1 0 0,1 0 0 0 0,0-1-1 0 0,0 1 1 0 0,-1 0-1 0 0,1-1 1 0 0,0 1-1 0 0,0 0 1 0 0,0-1 0 0 0,-1 1-1 0 0,1 0 1 0 0,0-1-1 0 0,0 1 1 0 0,0 0-1 0 0,0-1 1 0 0,0 1 0 0 0,0 0-1 0 0,0-1 1 0 0,0 1-1 0 0,0 0 1 0 0,0-1-1 0 0,0 1 1 0 0,0-1 0 0 0,0 1-1 0 0,0 0 1 0 0,0-1-1 0 0,0 1 1 0 0,0 0-1 0 0,0-1 1 0 0,1 1-1 0 0,-1 0 1 0 0,0-1 0 0 0,0 1-1 0 0,0 0 1 0 0,1-1-1 0 0,-1 1 1 0 0,0 0-1 0 0,0 0 1 0 0,1-1 0 0 0,-1 1-1 0 0,0 0 1 0 0,0 0-1 0 0,1-1 1 0 0,0 1-1 0 0,25-11 3729 0 0,34 0 1908 0 0,-58 11-5654 0 0,314-15 4698 0 0,-222 14-5709 0 0,-70 1 20 0 0,13 0-5763 0 0,-11-2-1124 0 0</inkml:trace>
</inkml:ink>
</file>

<file path=ppt/ink/ink4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1"/>
    </inkml:context>
    <inkml:brush xml:id="br0">
      <inkml:brushProperty name="width" value="0.1" units="cm"/>
      <inkml:brushProperty name="height" value="0.1" units="cm"/>
      <inkml:brushProperty name="color" value="#004F8B"/>
    </inkml:brush>
  </inkml:definitions>
  <inkml:trace contextRef="#ctx0" brushRef="#br0">33 13 5063 0 0,'0'0'390'0'0,"-24"-7"8749"0"0,16 3-7821 0 0,43 15 6301 0 0,24-6-4852 0 0,82-4-3012 0 0,-94-2 1084 0 0,284-16-442 0 0,-323 18-397 0 0,-4 3 11 0 0,-3-2-8 0 0,-1 1 1 0 0,1-1-1 0 0,-1 0 1 0 0,0 1 0 0 0,0-1-1 0 0,0 0 1 0 0,-1 1-1 0 0,1-1 1 0 0,0 0-1 0 0,-1 1 1 0 0,1-1-1 0 0,-1 0 1 0 0,0 0 0 0 0,-1 4-1 0 0,-99 159 67 0 0,64-108-33 0 0,-31 62 0 0 0,-55 87-37 0 0,81-143 0 0 0,34-48 0 0 0,0 0 0 0 0,1 1 0 0 0,0 0 0 0 0,2 0 0 0 0,-5 17 0 0 0,6-18 0 0 0,48-38-4171 0 0,-34 19 2545 0 0,0-1-49 0 0</inkml:trace>
</inkml:ink>
</file>

<file path=ppt/ink/ink4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2"/>
    </inkml:context>
    <inkml:brush xml:id="br0">
      <inkml:brushProperty name="width" value="0.1" units="cm"/>
      <inkml:brushProperty name="height" value="0.1" units="cm"/>
      <inkml:brushProperty name="color" value="#004F8B"/>
    </inkml:brush>
  </inkml:definitions>
  <inkml:trace contextRef="#ctx0" brushRef="#br0">22 70 8751 0 0,'-21'-6'11619'0'0,"54"8"-9853"0"0,-1-2 0 0 0,53-7-1 0 0,-18 1-685 0 0,-11 0-446 0 0,68-17 0 0 0,1 1-2465 0 0,-101 21-977 0 0,-8 0-3922 0 0</inkml:trace>
</inkml:ink>
</file>

<file path=ppt/ink/ink4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3"/>
    </inkml:context>
    <inkml:brush xml:id="br0">
      <inkml:brushProperty name="width" value="0.1" units="cm"/>
      <inkml:brushProperty name="height" value="0.1" units="cm"/>
      <inkml:brushProperty name="color" value="#004F8B"/>
    </inkml:brush>
  </inkml:definitions>
  <inkml:trace contextRef="#ctx0" brushRef="#br0">7 154 5063 0 0,'0'0'743'0'0,"7"-39"6212"0"0,-7 35-6608 0 0,1-1 1 0 0,0 1-1 0 0,0 0 1 0 0,1-1-1 0 0,-1 1 1 0 0,1 0-1 0 0,0 0 1 0 0,0 0-1 0 0,0 1 1 0 0,1-1-1 0 0,-1 0 0 0 0,1 1 1 0 0,0 0-1 0 0,0-1 1 0 0,0 1-1 0 0,0 0 1 0 0,1 0-1 0 0,-1 1 1 0 0,1-1-1 0 0,0 1 1 0 0,0 0-1 0 0,0 0 1 0 0,0 0-1 0 0,6-2 1 0 0,4-2 145 0 0,0 1 0 0 0,1 1 0 0 0,-1 0 1 0 0,1 0-1 0 0,26-1 0 0 0,-35 4-403 0 0,0 0 0 0 0,-1 1 0 0 0,1 0 0 0 0,0 0 1 0 0,-1 1-1 0 0,1 0 0 0 0,0 0 0 0 0,-1 0 0 0 0,1 0 0 0 0,-1 1 0 0 0,0 0 0 0 0,1 0 0 0 0,5 4 0 0 0,-9-4-78 0 0,1 0 0 0 0,-1 1 1 0 0,1 0-1 0 0,-1-1 0 0 0,0 1 0 0 0,0 0 0 0 0,0 0 0 0 0,0 0 0 0 0,-1 0 0 0 0,1 0 0 0 0,-1 1 0 0 0,0-1 0 0 0,0 0 0 0 0,0 1 0 0 0,0-1 0 0 0,-1 1 0 0 0,0-1 0 0 0,1 1 1 0 0,-1-1-1 0 0,0 1 0 0 0,0-1 0 0 0,-2 6 0 0 0,0 8-6 0 0,0 0 0 0 0,-2 0 0 0 0,0 0 1 0 0,-1 0-1 0 0,0-1 0 0 0,-2 0 0 0 0,0 0 1 0 0,0-1-1 0 0,-14 20 0 0 0,-11 12-317 0 0,-58 64 1 0 0,52-68-33 0 0,-37 58-1 0 0,74-100 341 0 0,0 0-1 0 0,0 0 0 0 0,0 1 0 0 0,0-1 0 0 0,1 0 0 0 0,-1 1 0 0 0,0-1 0 0 0,1 1 0 0 0,-1-1 0 0 0,1 1 0 0 0,-1-1 0 0 0,1 1 0 0 0,0-1 0 0 0,0 1 0 0 0,-1 0 0 0 0,1-1 0 0 0,0 1 0 0 0,1-1 0 0 0,-1 1 0 0 0,0-1 0 0 0,0 1 0 0 0,1-1 0 0 0,0 3 1 0 0,0-3 1 0 0,0 1 0 0 0,0-1 0 0 0,0 0 1 0 0,1 0-1 0 0,-1 0 0 0 0,1 0 1 0 0,-1 0-1 0 0,1 0 0 0 0,-1 0 0 0 0,1 0 1 0 0,-1-1-1 0 0,1 1 0 0 0,0-1 1 0 0,-1 1-1 0 0,1-1 0 0 0,0 1 1 0 0,2-1-1 0 0,12 1 67 0 0,0-1 0 0 0,0 0 0 0 0,26-4 1 0 0,-30 3 45 0 0,6-1 9 0 0,283-17 497 0 0,-254 26-3241 0 0,-29-4-2803 0 0</inkml:trace>
</inkml:ink>
</file>

<file path=ppt/ink/ink4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4"/>
    </inkml:context>
    <inkml:brush xml:id="br0">
      <inkml:brushProperty name="width" value="0.1" units="cm"/>
      <inkml:brushProperty name="height" value="0.1" units="cm"/>
      <inkml:brushProperty name="color" value="#004F8B"/>
    </inkml:brush>
  </inkml:definitions>
  <inkml:trace contextRef="#ctx0" brushRef="#br0">0 32 5983 0 0,'0'0'542'0'0,"17"-14"3408"0"0,-10 11-3149 0 0,-1 0 0 0 0,1 1 0 0 0,0 0 0 0 0,0 0 0 0 0,0 0-1 0 0,9 0 1 0 0,82 1 1422 0 0,-54 2-1072 0 0,664 8 5385 0 0,-446-9-5770 0 0,766 7 183 0 0,-984-7-909 0 0,51 4-84 0 0,-93-4-247 0 0,-2 1 166 0 0,-1 1 0 0 0,0-1-1 0 0,0 1 1 0 0,0-1 0 0 0,0 1 0 0 0,0-1 0 0 0,0 0-1 0 0,-1 1 1 0 0,1-1 0 0 0,0 0 0 0 0,-1 0 0 0 0,1 0-1 0 0,-1 0 1 0 0,1 0 0 0 0,-1 0 0 0 0,1-1-1 0 0,-1 1 1 0 0,0 0 0 0 0,1-1 0 0 0,-1 0 0 0 0,0 1-1 0 0,-1-1 1 0 0,-18 4-1815 0 0</inkml:trace>
</inkml:ink>
</file>

<file path=ppt/ink/ink4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5"/>
    </inkml:context>
    <inkml:brush xml:id="br0">
      <inkml:brushProperty name="width" value="0.1" units="cm"/>
      <inkml:brushProperty name="height" value="0.1" units="cm"/>
      <inkml:brushProperty name="color" value="#004F8B"/>
    </inkml:brush>
  </inkml:definitions>
  <inkml:trace contextRef="#ctx0" brushRef="#br0">111 11 8751 0 0,'0'0'794'0'0,"-7"-10"-329"0"0,0 54 5526 0 0,-2 199-1591 0 0,-3 24-4258 0 0,-17-16-134 0 0,-16 216 26 0 0,43-399-29 0 0,3 0-1 0 0,3 0 1 0 0,4 0-1 0 0,29 126 0 0 0,-34-183 52 0 0,0 1-1 0 0,1 0 1 0 0,1-1-1 0 0,0 0 1 0 0,0 0 0 0 0,1 0-1 0 0,0-1 1 0 0,1 0-1 0 0,11 12 1 0 0,-13-17-17 0 0,0 0 0 0 0,1-1 0 0 0,-1 1 0 0 0,1-1 0 0 0,0-1 0 0 0,0 1 0 0 0,1-1 0 0 0,-1 0 0 0 0,1 0 0 0 0,-1-1 0 0 0,1 0 0 0 0,0 0 0 0 0,0-1 0 0 0,0 0 0 0 0,0 0 0 0 0,0 0 0 0 0,9-1-1 0 0,20-3 341 0 0,-1-1 0 0 0,1-1-1 0 0,-1-3 1 0 0,55-18 0 0 0,44-9-27 0 0,413-39-125 0 0,7 38-291 0 0,-116 9-34 0 0,-315 17 80 0 0,471-14-92 0 0,-583 23 2296 0 0,-11 1-2126 0 0,6-16 1054 0 0,-19-27-765 0 0,-19-43-1 0 0,-5-13-317 0 0,-191-843 108 0 0,218 889-66 0 0,2 1 1 0 0,-1-71 0 0 0,8 100-62 0 0,2 0 0 0 0,1 0 0 0 0,1 0 0 0 0,1 1 0 0 0,0-1 0 0 0,2 1 0 0 0,16-41 0 0 0,-11 45-23 0 0,-10 17-47 0 0,3 15-1733 0 0,0 0 851 0 0</inkml:trace>
</inkml:ink>
</file>

<file path=ppt/ink/ink4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6"/>
    </inkml:context>
    <inkml:brush xml:id="br0">
      <inkml:brushProperty name="width" value="0.05" units="cm"/>
      <inkml:brushProperty name="height" value="0.05" units="cm"/>
      <inkml:brushProperty name="color" value="#008C3A"/>
    </inkml:brush>
  </inkml:definitions>
  <inkml:trace contextRef="#ctx0" brushRef="#br0">1 21 8719 0 0,'0'0'399'0'0,"4"1"-4"0"0,16 4 6257 0 0,-25-15-4017 0 0,-3-6-195 0 0,12 32-1401 0 0,1 6-709 0 0,-1 0 0 0 0,0 0 0 0 0,-2 0 0 0 0,0 29 0 0 0,2 17-113 0 0,4-41-118 0 0,-7-26-163 0 0,-1-1 0 0 0,1 1 1 0 0,0-1-1 0 0,-1 1 0 0 0,1-1 1 0 0,0 1-1 0 0,-1-1 0 0 0,1 1 1 0 0,0-1-1 0 0,0 1 0 0 0,-1-1 1 0 0,1 0-1 0 0,0 0 0 0 0,0 1 1 0 0,0-1-1 0 0,0 0 0 0 0,-1 0 1 0 0,1 0-1 0 0,0 0 0 0 0,0 0 1 0 0,0 0-1 0 0,0 0 0 0 0,-1 0 1 0 0,1 0-1 0 0,0 0 0 0 0,0 0 1 0 0,0-1-1 0 0,0 1 0 0 0,-1 0 1 0 0,1-1-1 0 0,1 0 0 0 0,5-2-1720 0 0</inkml:trace>
</inkml:ink>
</file>

<file path=ppt/ink/ink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11.119"/>
    </inkml:context>
    <inkml:brush xml:id="br0">
      <inkml:brushProperty name="width" value="0.1" units="cm"/>
      <inkml:brushProperty name="height" value="0.1" units="cm"/>
      <inkml:brushProperty name="color" value="#004F8B"/>
    </inkml:brush>
  </inkml:definitions>
  <inkml:trace contextRef="#ctx0" brushRef="#br0">1 105 8463 0 0,'0'0'766'0'0,"1"0"-628"0"0,3-3 653 0 0,0 1 0 0 0,0-1 0 0 0,0 0 0 0 0,0 0 0 0 0,-1 0 0 0 0,1-1 0 0 0,-1 1 0 0 0,5-8 0 0 0,8-14 1165 0 0,-12 15-1259 0 0,-4 8-590 0 0,1 0 1 0 0,-1 0-1 0 0,1 0 0 0 0,-1 0 1 0 0,1 0-1 0 0,0 1 0 0 0,-1-1 1 0 0,1 0-1 0 0,0 0 0 0 0,0 1 1 0 0,1-1-1 0 0,-1 1 0 0 0,0-1 1 0 0,0 1-1 0 0,1-1 1 0 0,-1 1-1 0 0,1 0 0 0 0,-1-1 1 0 0,3 0-1 0 0,-2 3-82 0 0,-1-1 0 0 0,1 1 0 0 0,-1 0 1 0 0,1 0-1 0 0,-1 0 0 0 0,0 0 0 0 0,0 1 0 0 0,1-1 1 0 0,-1 0-1 0 0,0 1 0 0 0,0-1 0 0 0,0 0 0 0 0,0 1 1 0 0,0-1-1 0 0,-1 1 0 0 0,1 0 0 0 0,0-1 0 0 0,-1 1 0 0 0,1-1 1 0 0,-1 1-1 0 0,1 0 0 0 0,-1 0 0 0 0,0 2 0 0 0,6 36 156 0 0,-6-37-179 0 0,0 1 1 0 0,0-1-1 0 0,0 1 0 0 0,1-1 0 0 0,-1 0 0 0 0,1 1 0 0 0,0-1 1 0 0,-1 0-1 0 0,1 1 0 0 0,1-1 0 0 0,-1 0 0 0 0,1 0 0 0 0,-1 0 1 0 0,1 0-1 0 0,0 0 0 0 0,3 4 0 0 0,-1-4-5 0 0,-1-1-1 0 0,1 1 1 0 0,0-1-1 0 0,0 0 1 0 0,0 0-1 0 0,1 0 1 0 0,-1 0-1 0 0,0-1 1 0 0,1 0 0 0 0,-1 0-1 0 0,0 0 1 0 0,7 1-1 0 0,27 2 152 0 0,74-2-1 0 0,-59-2-2053 0 0,0 2-3732 0 0,-25 0-745 0 0</inkml:trace>
</inkml:ink>
</file>

<file path=ppt/ink/ink4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7"/>
    </inkml:context>
    <inkml:brush xml:id="br0">
      <inkml:brushProperty name="width" value="0.05" units="cm"/>
      <inkml:brushProperty name="height" value="0.05" units="cm"/>
      <inkml:brushProperty name="color" value="#008C3A"/>
    </inkml:brush>
  </inkml:definitions>
  <inkml:trace contextRef="#ctx0" brushRef="#br0">429 125 8207 0 0,'-14'-13'374'0'0,"11"11"874"0"0,4-6 3222 0 0,2-25-2682 0 0,-4 29-1735 0 0,0 1 0 0 0,1 0 0 0 0,-1 0 0 0 0,0-1-1 0 0,-1 1 1 0 0,1 0 0 0 0,-1 0 0 0 0,1 0 0 0 0,-1 0-1 0 0,0 1 1 0 0,0-1 0 0 0,0 0 0 0 0,0 1 0 0 0,-1-1-1 0 0,1 1 1 0 0,-1 0 0 0 0,1 0 0 0 0,-1 0 0 0 0,-4-3-1 0 0,2 3 118 0 0,0 0 0 0 0,0 1 0 0 0,0-1 0 0 0,0 1 0 0 0,0 0-1 0 0,0 1 1 0 0,0-1 0 0 0,0 1 0 0 0,-1 0 0 0 0,1 0-1 0 0,-8 2 1 0 0,0 0 118 0 0,1 0-1 0 0,0 2 0 0 0,0-1 1 0 0,1 2-1 0 0,-1-1 1 0 0,1 2-1 0 0,0-1 0 0 0,0 1 1 0 0,-19 16-1 0 0,13-7-297 0 0,2 1 1 0 0,0 1-1 0 0,0 1 0 0 0,2 0 0 0 0,0 1 0 0 0,1 0 1 0 0,1 1-1 0 0,1 0 0 0 0,1 1 0 0 0,0 0 0 0 0,2 0 0 0 0,1 1 1 0 0,-6 32-1 0 0,9-40 3 0 0,1 0 1 0 0,1 0-1 0 0,0 0 0 0 0,1 1 0 0 0,0-1 1 0 0,1 0-1 0 0,1 0 0 0 0,0 0 1 0 0,1 0-1 0 0,1 0 0 0 0,0 0 1 0 0,0-1-1 0 0,2 0 0 0 0,0 0 1 0 0,0 0-1 0 0,1 0 0 0 0,0-1 1 0 0,1 0-1 0 0,1-1 0 0 0,0 0 1 0 0,0 0-1 0 0,15 12 0 0 0,-12-14 12 0 0,1-1 0 0 0,-1 0 0 0 0,1-1 0 0 0,1-1 0 0 0,-1 0 0 0 0,1 0 0 0 0,0-2-1 0 0,0 1 1 0 0,1-2 0 0 0,-1 0 0 0 0,1-1 0 0 0,0 0 0 0 0,0-1 0 0 0,24-1 0 0 0,-13-2 72 0 0,-1-1 0 0 0,1-1 1 0 0,-1 0-1 0 0,0-3 0 0 0,0 0 1 0 0,-1-1-1 0 0,39-18 0 0 0,-55 21-36 0 0,1 1 0 0 0,-1-2 0 0 0,0 1 0 0 0,0-1-1 0 0,0 0 1 0 0,-1 0 0 0 0,0-1 0 0 0,0 0 0 0 0,-1 0-1 0 0,0-1 1 0 0,0 0 0 0 0,0 0 0 0 0,-1 0-1 0 0,-1-1 1 0 0,1 1 0 0 0,-2-1 0 0 0,1 0 0 0 0,-1 0-1 0 0,0-1 1 0 0,-1 1 0 0 0,2-14 0 0 0,-3 8 93 0 0,0-1 0 0 0,-2 0 0 0 0,1 1 0 0 0,-2-1-1 0 0,0 1 1 0 0,-1-1 0 0 0,-1 1 0 0 0,0 0 0 0 0,-1 0 0 0 0,0 1 0 0 0,-1-1 0 0 0,-14-21 0 0 0,11 20-31 0 0,0 1-1 0 0,-2 0 1 0 0,1 1-1 0 0,-2 0 1 0 0,0 0 0 0 0,-1 1-1 0 0,0 1 1 0 0,-1 0-1 0 0,0 1 1 0 0,-1 1-1 0 0,0 0 1 0 0,-1 1 0 0 0,-29-13-1 0 0,-3 15-1591 0 0,38 6 54 0 0</inkml:trace>
</inkml:ink>
</file>

<file path=ppt/ink/ink4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8"/>
    </inkml:context>
    <inkml:brush xml:id="br0">
      <inkml:brushProperty name="width" value="0.05" units="cm"/>
      <inkml:brushProperty name="height" value="0.05" units="cm"/>
      <inkml:brushProperty name="color" value="#008C3A"/>
    </inkml:brush>
  </inkml:definitions>
  <inkml:trace contextRef="#ctx0" brushRef="#br0">8 119 2759 0 0,'0'0'13399'0'0,"20"-45"-11139"0"0,-19 39-2076 0 0,0 0 1 0 0,1 1-1 0 0,0-1 0 0 0,0 1 1 0 0,0 0-1 0 0,5-7 0 0 0,-6 10-102 0 0,0 0-1 0 0,0 0 0 0 0,1 0 1 0 0,-1 0-1 0 0,1 0 1 0 0,0 1-1 0 0,-1-1 0 0 0,1 1 1 0 0,0-1-1 0 0,0 1 1 0 0,0 0-1 0 0,0-1 0 0 0,0 1 1 0 0,0 0-1 0 0,0 0 1 0 0,0 1-1 0 0,1-1 0 0 0,-1 0 1 0 0,0 1-1 0 0,1-1 1 0 0,-1 1-1 0 0,3 0 1 0 0,-4 0-80 0 0,0 0 1 0 0,0 0-1 0 0,1 0 1 0 0,-1 1 0 0 0,0-1-1 0 0,0 1 1 0 0,0-1-1 0 0,1 1 1 0 0,-1-1 0 0 0,0 1-1 0 0,0-1 1 0 0,0 1 0 0 0,0 0-1 0 0,0 0 1 0 0,0 0-1 0 0,0 0 1 0 0,0-1 0 0 0,-1 1-1 0 0,1 0 1 0 0,0 1 0 0 0,0-1-1 0 0,-1 0 1 0 0,1 0-1 0 0,-1 0 1 0 0,1 0 0 0 0,-1 0-1 0 0,1 1 1 0 0,-1-1-1 0 0,0 0 1 0 0,1 2 0 0 0,0 30-10 0 0,-4-20-47 0 0,-1 1-1 0 0,-1-1 0 0 0,0-1 1 0 0,-1 1-1 0 0,0-1 0 0 0,-1 0 1 0 0,0 0-1 0 0,-1-1 0 0 0,0 0 1 0 0,-1-1-1 0 0,0 1 0 0 0,-1-2 1 0 0,-21 18-1 0 0,30-27 108 0 0,46-8 91 0 0,-36 7-62 0 0,1-1-18 0 0,-1 0-1 0 0,1 0 1 0 0,0 1-1 0 0,0 1 1 0 0,0 0-1 0 0,13 1 0 0 0,-10 2-52 0 0,0 1 0 0 0,0 0-1 0 0,0 1 1 0 0,0 1-1 0 0,-1 0 1 0 0,21 13-1 0 0,-32-18-84 0 0,5 0-2104 0 0</inkml:trace>
</inkml:ink>
</file>

<file path=ppt/ink/ink4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69"/>
    </inkml:context>
    <inkml:brush xml:id="br0">
      <inkml:brushProperty name="width" value="0.05" units="cm"/>
      <inkml:brushProperty name="height" value="0.05" units="cm"/>
      <inkml:brushProperty name="color" value="#008C3A"/>
    </inkml:brush>
  </inkml:definitions>
  <inkml:trace contextRef="#ctx0" brushRef="#br0">509 58 10247 0 0,'0'0'927'0'0,"-33"-19"180"0"0,20 13 363 0 0,1-1-197 0 0,0 1 0 0 0,-1 1 0 0 0,-19-6 0 0 0,26 10-1156 0 0,0 0-1 0 0,0 0 1 0 0,0 1 0 0 0,1 0 0 0 0,-1 0 0 0 0,0 0 0 0 0,0 1-1 0 0,0 0 1 0 0,0 0 0 0 0,1 0 0 0 0,-9 3 0 0 0,-7 4-69 0 0,0 0 1 0 0,1 2-1 0 0,0 0 1 0 0,0 1 0 0 0,1 1-1 0 0,0 1 1 0 0,1 0 0 0 0,1 2-1 0 0,0 0 1 0 0,-17 20 0 0 0,23-23-3 0 0,2 1 1 0 0,0 0 0 0 0,0 1 0 0 0,1 0-1 0 0,1 0 1 0 0,0 1 0 0 0,1 0-1 0 0,1 0 1 0 0,0 1 0 0 0,1-1 0 0 0,0 1-1 0 0,2 0 1 0 0,0 0 0 0 0,0 0-1 0 0,2 21 1 0 0,1-15-13 0 0,2 0-1 0 0,0 0 0 0 0,1 0 1 0 0,1 0-1 0 0,1-1 0 0 0,1 0 1 0 0,1 0-1 0 0,0-1 1 0 0,2 0-1 0 0,0 0 0 0 0,2-1 1 0 0,0-1-1 0 0,19 23 1 0 0,-20-28 18 0 0,0-2 1 0 0,0 0-1 0 0,2 0 1 0 0,-1-1-1 0 0,1-1 1 0 0,0 0-1 0 0,1 0 1 0 0,0-2 0 0 0,1 1-1 0 0,-1-2 1 0 0,1 0-1 0 0,1-1 1 0 0,-1-1-1 0 0,1 0 1 0 0,-1-1 0 0 0,1 0-1 0 0,0-1 1 0 0,0-1-1 0 0,22-2 1 0 0,-23 1 55 0 0,1-2 0 0 0,-1 0 1 0 0,0 0-1 0 0,-1-1 0 0 0,1-1 1 0 0,0-1-1 0 0,-1 0 0 0 0,0-1 1 0 0,0 0-1 0 0,-1-1 0 0 0,0-1 1 0 0,0 0-1 0 0,0 0 0 0 0,-1-2 1 0 0,-1 1-1 0 0,0-1 0 0 0,0-1 1 0 0,-1 0-1 0 0,0-1 0 0 0,0 0 1 0 0,-2 0-1 0 0,0-1 0 0 0,0 0 1 0 0,-1-1-1 0 0,0 1 0 0 0,-2-1 0 0 0,1-1 1 0 0,-2 1-1 0 0,0-1 0 0 0,0 1 1 0 0,-2-1-1 0 0,2-18 0 0 0,-3 4 47 0 0,0 0 0 0 0,-2 0 0 0 0,-1 0-1 0 0,-2 0 1 0 0,-12-52 0 0 0,12 67-123 0 0,0 0 0 0 0,0 1 0 0 0,-1 0 0 0 0,-1 0 0 0 0,0 0 1 0 0,-1 1-1 0 0,0 0 0 0 0,-1 0 0 0 0,-1 0 0 0 0,0 1 0 0 0,0 1 1 0 0,-1-1-1 0 0,0 2 0 0 0,-12-10 0 0 0,14 14-209 0 0,0 1 1 0 0,-1-1-1 0 0,1 1 1 0 0,-17-4-1 0 0,-2 1-8036 0 0,17 6 61 0 0</inkml:trace>
</inkml:ink>
</file>

<file path=ppt/ink/ink4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0"/>
    </inkml:context>
    <inkml:brush xml:id="br0">
      <inkml:brushProperty name="width" value="0.05" units="cm"/>
      <inkml:brushProperty name="height" value="0.05" units="cm"/>
      <inkml:brushProperty name="color" value="#008C3A"/>
    </inkml:brush>
  </inkml:definitions>
  <inkml:trace contextRef="#ctx0" brushRef="#br0">40 65 1839 0 0,'0'0'16895'0'0,"-1"-4"-16334"0"0,2 2-408 0 0,-1-1 0 0 0,1 0 0 0 0,0 1 0 0 0,0-1 0 0 0,0 1-1 0 0,0 0 1 0 0,0-1 0 0 0,1 1 0 0 0,-1 0 0 0 0,1 0 0 0 0,-1 0 0 0 0,1 0 0 0 0,0 0 0 0 0,0 0-1 0 0,0 0 1 0 0,0 0 0 0 0,0 1 0 0 0,0-1 0 0 0,0 1 0 0 0,1 0 0 0 0,-1 0 0 0 0,0-1-1 0 0,1 1 1 0 0,3 0 0 0 0,-1-2-128 0 0,0 1 1 0 0,0 0-1 0 0,1 1 0 0 0,-1 0 0 0 0,0-1 0 0 0,1 2 1 0 0,-1-1-1 0 0,0 1 0 0 0,1-1 0 0 0,-1 1 0 0 0,1 1 1 0 0,-1-1-1 0 0,1 1 0 0 0,7 2 0 0 0,-12-2-19 0 0,1-1 1 0 0,-1 1-1 0 0,1 0 0 0 0,-1 0 0 0 0,1-1 1 0 0,-1 1-1 0 0,0 0 0 0 0,0 0 1 0 0,1 0-1 0 0,-1 1 0 0 0,0-1 0 0 0,0 0 1 0 0,0 0-1 0 0,0 1 0 0 0,0-1 0 0 0,0 0 1 0 0,-1 1-1 0 0,1-1 0 0 0,0 1 1 0 0,-1-1-1 0 0,1 1 0 0 0,-1-1 0 0 0,1 1 1 0 0,-1 0-1 0 0,0-1 0 0 0,0 1 0 0 0,0-1 1 0 0,0 1-1 0 0,0 0 0 0 0,0-1 1 0 0,0 1-1 0 0,0-1 0 0 0,-1 1 0 0 0,1 0 1 0 0,-1-1-1 0 0,0 2 0 0 0,-1 5 33 0 0,-1-1-1 0 0,0 0 1 0 0,0 0 0 0 0,-1 0-1 0 0,-4 7 1 0 0,-15 12-80 0 0,19-22 31 0 0,0 0 1 0 0,0 1-1 0 0,0-1 0 0 0,0 1 0 0 0,1 0 0 0 0,-1 0 0 0 0,1 1 0 0 0,1-1 0 0 0,-1 0 0 0 0,1 1 0 0 0,-3 8 0 0 0,5-12 6 0 0,0 0 0 0 0,1 0 1 0 0,-1 0-1 0 0,0 0 0 0 0,1 0 0 0 0,-1 0 0 0 0,1 0 0 0 0,0 0 0 0 0,0-1 1 0 0,-1 1-1 0 0,1 0 0 0 0,0 0 0 0 0,1 0 0 0 0,-1-1 0 0 0,0 1 0 0 0,0-1 1 0 0,1 1-1 0 0,-1-1 0 0 0,1 1 0 0 0,-1-1 0 0 0,1 0 0 0 0,0 0 0 0 0,2 2 1 0 0,53 28-141 0 0,-34-20 116 0 0,-19-9 27 0 0,-1 0 0 0 0,0 0 0 0 0,1 0 0 0 0,-1 1 0 0 0,0-1 0 0 0,0 1 0 0 0,0 0 0 0 0,-1 0 0 0 0,1 0 0 0 0,-1 0 0 0 0,1 0 0 0 0,-1 0-1 0 0,0 1 1 0 0,0-1 0 0 0,-1 1 0 0 0,1-1 0 0 0,1 6 0 0 0,-3-6 10 0 0,0 0-1 0 0,0-1 0 0 0,0 1 1 0 0,0-1-1 0 0,-1 1 1 0 0,1 0-1 0 0,-1-1 0 0 0,1 1 1 0 0,-1-1-1 0 0,0 1 1 0 0,0-1-1 0 0,0 0 0 0 0,0 1 1 0 0,-1-1-1 0 0,1 0 0 0 0,-1 0 1 0 0,1 0-1 0 0,-1 0 1 0 0,0 0-1 0 0,0 0 0 0 0,0 0 1 0 0,0-1-1 0 0,0 1 1 0 0,0-1-1 0 0,0 1 0 0 0,0-1 1 0 0,-5 2-1 0 0,-2 1 88 0 0,-1 0 0 0 0,1 0 0 0 0,-1 0 0 0 0,0-2 0 0 0,0 1 0 0 0,0-1 0 0 0,0-1 0 0 0,-1 0 0 0 0,1 0 0 0 0,0-1 0 0 0,-1 0 0 0 0,1-1 0 0 0,0 0 0 0 0,0 0 0 0 0,-1-2 0 0 0,1 1 0 0 0,1-1 0 0 0,-1 0 0 0 0,0-1 0 0 0,-10-6 0 0 0,19 10-283 0 0,6-7-3835 0 0,0 0 2031 0 0</inkml:trace>
</inkml:ink>
</file>

<file path=ppt/ink/ink4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1"/>
    </inkml:context>
    <inkml:brush xml:id="br0">
      <inkml:brushProperty name="width" value="0.05" units="cm"/>
      <inkml:brushProperty name="height" value="0.05" units="cm"/>
      <inkml:brushProperty name="color" value="#008C3A"/>
    </inkml:brush>
  </inkml:definitions>
  <inkml:trace contextRef="#ctx0" brushRef="#br0">458 47 2759 0 0,'-27'-28'1747'0'0,"24"26"-1060"0"0,0 0 0 0 0,0 0 0 0 0,0 0 1 0 0,0 0-1 0 0,-1 1 0 0 0,1-1 0 0 0,-1 1 1 0 0,1 0-1 0 0,-1 0 0 0 0,-5-1 0 0 0,4 1 16 0 0,1 1 0 0 0,0 0-1 0 0,-1 0 1 0 0,1 1 0 0 0,-1-1-1 0 0,1 1 1 0 0,0 0 0 0 0,-8 3-1 0 0,-22 11-1152 0 0,13-2 588 0 0,1 0 0 0 0,0 1-1 0 0,1 1 1 0 0,0 1 0 0 0,2 0-1 0 0,0 1 1 0 0,1 1 0 0 0,0 1-1 0 0,2 0 1 0 0,0 1 0 0 0,1 1-1 0 0,1 0 1 0 0,1 1 0 0 0,-12 33 0 0 0,11-22 97 0 0,1 0 1 0 0,2 1 0 0 0,1 0 0 0 0,2 1-1 0 0,2 0 1 0 0,-1 37 0 0 0,5-57-208 0 0,1-1 0 0 0,0 1 1 0 0,1 0-1 0 0,1-1 0 0 0,0 1 1 0 0,1-1-1 0 0,0 0 0 0 0,2 0 1 0 0,-1 0-1 0 0,2-1 0 0 0,-1 0 1 0 0,2 0-1 0 0,0-1 0 0 0,1 0 1 0 0,0 0-1 0 0,0-1 0 0 0,12 11 0 0 0,-7-11-2 0 0,-1 0-1 0 0,1-1 1 0 0,0-1-1 0 0,1 0 1 0 0,0-1-1 0 0,1-1 1 0 0,0-1-1 0 0,0 0 1 0 0,0 0-1 0 0,1-2 1 0 0,-1 0-1 0 0,1-1 0 0 0,0-1 1 0 0,0 0-1 0 0,0-1 1 0 0,1-1-1 0 0,-1-1 1 0 0,0-1-1 0 0,0 0 1 0 0,0-1-1 0 0,-1 0 1 0 0,24-9-1 0 0,-26 7 58 0 0,0 0 0 0 0,0 0 0 0 0,-1-2 0 0 0,0 1 0 0 0,0-2-1 0 0,0 0 1 0 0,-1 0 0 0 0,0-1 0 0 0,-1-1 0 0 0,0 0 0 0 0,-1 0 0 0 0,1-1 0 0 0,-2-1 0 0 0,0 1 0 0 0,0-1 0 0 0,-1-1-1 0 0,-1 0 1 0 0,0 0 0 0 0,-1 0 0 0 0,0-1 0 0 0,-1 0 0 0 0,-1 0 0 0 0,0 0 0 0 0,0-1 0 0 0,-2 0 0 0 0,2-15-1 0 0,-4 2 108 0 0,-1 1 0 0 0,-1-1 0 0 0,-1 1 0 0 0,-1 0 0 0 0,-8-27 0 0 0,8 38-106 0 0,-1 0 0 0 0,-1 0-1 0 0,0 1 1 0 0,-1 0 0 0 0,0 0 0 0 0,-1 0-1 0 0,-1 1 1 0 0,-1 0 0 0 0,-16-18 0 0 0,20 26-161 0 0,1 2-1 0 0,-1-1 1 0 0,0 0 0 0 0,0 1-1 0 0,-1 0 1 0 0,1 1 0 0 0,-1 0 0 0 0,0 0-1 0 0,0 0 1 0 0,0 1 0 0 0,0 0 0 0 0,0 0-1 0 0,-1 0 1 0 0,1 1 0 0 0,-1 0 0 0 0,1 1-1 0 0,-14 0 1 0 0,6 1-1371 0 0</inkml:trace>
</inkml:ink>
</file>

<file path=ppt/ink/ink4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2"/>
    </inkml:context>
    <inkml:brush xml:id="br0">
      <inkml:brushProperty name="width" value="0.05" units="cm"/>
      <inkml:brushProperty name="height" value="0.05" units="cm"/>
      <inkml:brushProperty name="color" value="#008C3A"/>
    </inkml:brush>
  </inkml:definitions>
  <inkml:trace contextRef="#ctx0" brushRef="#br0">53 26 3223 0 0,'0'0'5795'0'0,"4"-25"4974"0"0,-7 28-10459 0 0,0 0-1 0 0,1 0 1 0 0,-1 0-1 0 0,1 1 1 0 0,-1-1-1 0 0,1 1 1 0 0,0 0-1 0 0,-3 7 1 0 0,2-4-9 0 0,-2 1-267 0 0,1-1 1 0 0,1 2-1 0 0,-1-1 1 0 0,1 0-1 0 0,1 1 1 0 0,0-1-1 0 0,0 1 1 0 0,0 0 0 0 0,1 0-1 0 0,1 0 1 0 0,-1-1-1 0 0,1 1 1 0 0,2 12-1 0 0,-1-16-34 0 0,0-1 1 0 0,0 0-1 0 0,1 1 0 0 0,-1-1 0 0 0,1 0 0 0 0,0 0 1 0 0,0 0-1 0 0,1 0 0 0 0,-1 0 0 0 0,1 0 0 0 0,0-1 1 0 0,0 1-1 0 0,0-1 0 0 0,0 0 0 0 0,1 0 1 0 0,-1 0-1 0 0,1 0 0 0 0,0 0 0 0 0,0-1 0 0 0,0 0 1 0 0,0 0-1 0 0,0 0 0 0 0,0 0 0 0 0,1-1 0 0 0,-1 1 1 0 0,0-1-1 0 0,6 0 0 0 0,25 4 182 0 0,0-2-1 0 0,1-2 1 0 0,62-5-1 0 0,-62 2-256 0 0,7-2-3114 0 0,-35 0 1595 0 0</inkml:trace>
</inkml:ink>
</file>

<file path=ppt/ink/ink4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3"/>
    </inkml:context>
    <inkml:brush xml:id="br0">
      <inkml:brushProperty name="width" value="0.05" units="cm"/>
      <inkml:brushProperty name="height" value="0.05" units="cm"/>
      <inkml:brushProperty name="color" value="#008C3A"/>
    </inkml:brush>
  </inkml:definitions>
  <inkml:trace contextRef="#ctx0" brushRef="#br0">89 0 6447 0 0,'0'0'2767'0'0,"-7"3"3883"0"0,-11 7-4083 0 0,11 5-2174 0 0,-1 0 0 0 0,2 1 0 0 0,0-1 0 0 0,1 1 0 0 0,1 1-1 0 0,0-1 1 0 0,-2 22 0 0 0,0-5 56 0 0,2-9-308 0 0,0 1 0 0 0,2 0 0 0 0,1 0-1 0 0,2 28 1 0 0,-1-52-182 0 0,0 0-1 0 0,1 0 0 0 0,-1 0 1 0 0,0 0-1 0 0,1 0 1 0 0,-1 0-1 0 0,0 0 1 0 0,1 0-1 0 0,-1 0 1 0 0,1 0-1 0 0,0 0 0 0 0,-1 0 1 0 0,1 0-1 0 0,0-1 1 0 0,-1 1-1 0 0,1 0 1 0 0,0-1-1 0 0,0 1 0 0 0,-1 0 1 0 0,1-1-1 0 0,0 1 1 0 0,0-1-1 0 0,0 1 1 0 0,0-1-1 0 0,0 0 0 0 0,0 1 1 0 0,0-1-1 0 0,0 0 1 0 0,0 0-1 0 0,0 1 1 0 0,0-1-1 0 0,0 0 1 0 0,0 0-1 0 0,0 0 0 0 0,0 0 1 0 0,0-1-1 0 0,0 1 1 0 0,0 0-1 0 0,2-1 1 0 0,4-2-913 0 0</inkml:trace>
</inkml:ink>
</file>

<file path=ppt/ink/ink4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4"/>
    </inkml:context>
    <inkml:brush xml:id="br0">
      <inkml:brushProperty name="width" value="0.05" units="cm"/>
      <inkml:brushProperty name="height" value="0.05" units="cm"/>
      <inkml:brushProperty name="color" value="#008C3A"/>
    </inkml:brush>
  </inkml:definitions>
  <inkml:trace contextRef="#ctx0" brushRef="#br0">501 79 9671 0 0,'-8'-9'903'0'0,"-1"0"-1"0"0,-1 1 1 0 0,0 0-1 0 0,0 1 0 0 0,0 0 1 0 0,-1 0-1 0 0,-21-9 1 0 0,27 14-710 0 0,0 1 0 0 0,0 0 0 0 0,0 0 0 0 0,0 0 0 0 0,0 0 0 0 0,0 1 0 0 0,0 0 0 0 0,0 0 0 0 0,0 0 0 0 0,-1 0 0 0 0,1 1 0 0 0,0 0 0 0 0,0 0 0 0 0,0 1 0 0 0,0-1 1 0 0,1 1-1 0 0,-1 0 0 0 0,0 1 0 0 0,1-1 0 0 0,-1 1 0 0 0,-7 5 0 0 0,-10 10-100 0 0,1 1 1 0 0,1 1-1 0 0,0 0 1 0 0,2 1-1 0 0,0 1 1 0 0,1 1 0 0 0,-23 44-1 0 0,20-29 50 0 0,2 0 1 0 0,2 2-1 0 0,1 0 1 0 0,-13 61-1 0 0,24-80-113 0 0,1 0-1 0 0,0 0 1 0 0,2 0 0 0 0,0 1-1 0 0,1-1 1 0 0,2 0-1 0 0,0 0 1 0 0,1 1 0 0 0,1-2-1 0 0,1 1 1 0 0,1 0 0 0 0,9 20-1 0 0,-10-29-15 0 0,0-1 1 0 0,1 1-1 0 0,1-1 0 0 0,0 0 0 0 0,0-1 1 0 0,1 1-1 0 0,1-1 0 0 0,-1-1 0 0 0,2 0 1 0 0,-1 0-1 0 0,1-1 0 0 0,1 0 0 0 0,-1-1 0 0 0,1 0 1 0 0,1 0-1 0 0,-1-1 0 0 0,1-1 0 0 0,0 0 1 0 0,0-1-1 0 0,24 6 0 0 0,-11-6 122 0 0,0-1-1 0 0,0-1 0 0 0,0-1 1 0 0,0-2-1 0 0,0 0 1 0 0,0-1-1 0 0,0-2 0 0 0,0 0 1 0 0,0-2-1 0 0,-1-1 1 0 0,0-1-1 0 0,39-18 0 0 0,-36 13 34 0 0,-2-2 0 0 0,0 0-1 0 0,0-2 1 0 0,-2-1-1 0 0,0 0 1 0 0,-1-2-1 0 0,-1 0 1 0 0,-1-2 0 0 0,-1 0-1 0 0,28-43 1 0 0,-37 48-98 0 0,-1 0 1 0 0,0-2 0 0 0,-2 1-1 0 0,0-1 1 0 0,-1 0 0 0 0,-1 0-1 0 0,-1 0 1 0 0,0-1-1 0 0,-1 0 1 0 0,-2 1 0 0 0,0-1-1 0 0,-2-23 1 0 0,0 24-24 0 0,-1 1 0 0 0,-1 0 0 0 0,-1-1 0 0 0,0 1 0 0 0,-1 0 0 0 0,-1 1 0 0 0,-1-1 0 0 0,0 1 0 0 0,-1 1 1 0 0,-1-1-1 0 0,-1 1 0 0 0,0 1 0 0 0,-15-17 0 0 0,21 27-90 0 0,-1 1 0 0 0,0-1 0 0 0,0 1 0 0 0,0 1 0 0 0,0-1 1 0 0,-1 1-1 0 0,1 0 0 0 0,-1 0 0 0 0,0 0 0 0 0,0 1 0 0 0,0 0 0 0 0,-12-3 0 0 0,14 4-289 0 0,0 1-1 0 0,0 0 0 0 0,0-1 0 0 0,0 1 1 0 0,0 1-1 0 0,0-1 0 0 0,0 1 0 0 0,0-1 0 0 0,0 1 1 0 0,0 0-1 0 0,1 0 0 0 0,-1 1 0 0 0,-6 2 0 0 0,0 3-1713 0 0</inkml:trace>
</inkml:ink>
</file>

<file path=ppt/ink/ink4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5"/>
    </inkml:context>
    <inkml:brush xml:id="br0">
      <inkml:brushProperty name="width" value="0.05" units="cm"/>
      <inkml:brushProperty name="height" value="0.05" units="cm"/>
      <inkml:brushProperty name="color" value="#008C3A"/>
    </inkml:brush>
  </inkml:definitions>
  <inkml:trace contextRef="#ctx0" brushRef="#br0">138 1 13071 0 0,'0'0'2331'0'0,"-42"17"3072"0"0,37-14-5271 0 0,-1 1 1 0 0,1 0 0 0 0,-1 1 0 0 0,1-1 0 0 0,0 1 0 0 0,1 0 0 0 0,-1 0 0 0 0,1 0 0 0 0,-6 11 0 0 0,1-1-124 0 0,0 0 0 0 0,-11 28 1 0 0,20-41-12 0 0,-1 0 1 0 0,1-1-1 0 0,-1 1 1 0 0,1 0-1 0 0,0 0 1 0 0,-1 0-1 0 0,1 0 1 0 0,0 0-1 0 0,0 0 1 0 0,1 0-1 0 0,-1 0 1 0 0,0 0-1 0 0,1 0 1 0 0,-1 0-1 0 0,1 0 1 0 0,-1-1-1 0 0,1 1 0 0 0,0 0 1 0 0,0 0-1 0 0,0-1 1 0 0,0 1-1 0 0,0 0 1 0 0,0-1-1 0 0,1 1 1 0 0,-1-1-1 0 0,0 0 1 0 0,1 1-1 0 0,-1-1 1 0 0,1 0-1 0 0,-1 0 1 0 0,1 0-1 0 0,0 0 1 0 0,0 0-1 0 0,-1 0 1 0 0,1 0-1 0 0,0-1 1 0 0,0 1-1 0 0,0 0 1 0 0,3-1-1 0 0,10 5-23 0 0,1-1-1 0 0,1-1 1 0 0,27 2-1 0 0,-26-4 18 0 0,-2 1 245 0 0,-1 0-1 0 0,1 1 1 0 0,-1 1-1 0 0,25 8 1 0 0,-35-9-171 0 0,0-1 1 0 0,-1 0 0 0 0,0 1-1 0 0,1 0 1 0 0,-1 0-1 0 0,0 0 1 0 0,0 1 0 0 0,-1 0-1 0 0,1-1 1 0 0,-1 1-1 0 0,1 0 1 0 0,-1 1 0 0 0,-1-1-1 0 0,1 0 1 0 0,-1 1-1 0 0,1 0 1 0 0,2 9-1 0 0,-4-11-8 0 0,0 1 0 0 0,0-1 0 0 0,0 1-1 0 0,0-1 1 0 0,-1 1 0 0 0,1-1 0 0 0,-1 1-1 0 0,0 0 1 0 0,0-1 0 0 0,-1 1 0 0 0,1-1-1 0 0,-1 1 1 0 0,1-1 0 0 0,-1 1 0 0 0,0-1-1 0 0,-1 0 1 0 0,1 1 0 0 0,0-1-1 0 0,-1 0 1 0 0,0 0 0 0 0,-4 6 0 0 0,2-5 37 0 0,0 0-1 0 0,0 0 1 0 0,-1 0 0 0 0,1-1 0 0 0,-1 1 0 0 0,0-1 0 0 0,0 0 0 0 0,0 0 0 0 0,0-1 0 0 0,-1 0 0 0 0,1 0-1 0 0,-10 2 1 0 0,6-2-25 0 0,1 0 0 0 0,0-1 0 0 0,0 0 0 0 0,-1-1 0 0 0,1 0 0 0 0,0 0 0 0 0,0-1 0 0 0,-1 0 0 0 0,-7-2 0 0 0,11 2-89 0 0,1 0-1 0 0,0 0 1 0 0,0-1-1 0 0,-1 1 1 0 0,1-1-1 0 0,0 0 1 0 0,1-1-1 0 0,-1 1 1 0 0,0-1-1 0 0,1 1 0 0 0,-1-1 1 0 0,1 0-1 0 0,0 0 1 0 0,0-1-1 0 0,0 1 1 0 0,-4-6-1 0 0,-8-21-5665 0 0,12 22 3797 0 0</inkml:trace>
</inkml:ink>
</file>

<file path=ppt/ink/ink4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6"/>
    </inkml:context>
    <inkml:brush xml:id="br0">
      <inkml:brushProperty name="width" value="0.05" units="cm"/>
      <inkml:brushProperty name="height" value="0.05" units="cm"/>
      <inkml:brushProperty name="color" value="#008C3A"/>
    </inkml:brush>
  </inkml:definitions>
  <inkml:trace contextRef="#ctx0" brushRef="#br0">1 80 1839 0 0,'0'0'83'0'0,"16"-26"217"0"0,-10 16 3111 0 0,12-11 6149 0 0,5 7-3405 0 0,-16 12-5458 0 0,0 0-1 0 0,-1 0 0 0 0,1 1 1 0 0,0 0-1 0 0,0 0 0 0 0,11 1 1 0 0,8 2-882 0 0,-1 1 1 0 0,47 11 0 0 0,-59-10 950 0 0,51 9-908 0 0,-20-6-4554 0 0,-33-6-3255 0 0</inkml:trace>
</inkml:ink>
</file>

<file path=ppt/ink/ink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11.691"/>
    </inkml:context>
    <inkml:brush xml:id="br0">
      <inkml:brushProperty name="width" value="0.1" units="cm"/>
      <inkml:brushProperty name="height" value="0.1" units="cm"/>
      <inkml:brushProperty name="color" value="#004F8B"/>
    </inkml:brush>
  </inkml:definitions>
  <inkml:trace contextRef="#ctx0" brushRef="#br0">1 210 3223 0 0,'22'6'2776'0'0,"-9"-4"-234"0"0,1-1 0 0 0,0-1 0 0 0,23-2-1 0 0,83-22 1557 0 0,-6 1-2691 0 0,145-4 691 0 0,345-43-260 0 0,-142 16-1710 0 0,-420 47-117 0 0,0 1-1 0 0,1 2 1 0 0,-1 2 0 0 0,1 2-1 0 0,66 8 1 0 0,-104-7-208 0 0,0 0 0 0 0,0 1-1 0 0,0-1 1 0 0,0 1 0 0 0,0 0 0 0 0,-1 1 0 0 0,1-1-1 0 0,0 1 1 0 0,-1 0 0 0 0,7 5 0 0 0,-10-7 90 0 0,-1 0 0 0 0,1 0 0 0 0,0 0 1 0 0,0 0-1 0 0,0 0 0 0 0,-1 1 0 0 0,1-1 0 0 0,0 0 0 0 0,-1 0 1 0 0,1 1-1 0 0,-1-1 0 0 0,0 0 0 0 0,1 1 0 0 0,-1-1 1 0 0,0 0-1 0 0,0 1 0 0 0,0-1 0 0 0,0 1 0 0 0,0-1 0 0 0,0 0 1 0 0,0 1-1 0 0,0-1 0 0 0,-1 0 0 0 0,1 1 0 0 0,-1-1 1 0 0,1 0-1 0 0,-1 1 0 0 0,1-1 0 0 0,-1 0 0 0 0,1 0 0 0 0,-1 1 1 0 0,0-1-1 0 0,0 0 0 0 0,0 0 0 0 0,0 0 0 0 0,0 0 0 0 0,0 0 1 0 0,0 0-1 0 0,0-1 0 0 0,0 1 0 0 0,0 0 0 0 0,-2 0 1 0 0</inkml:trace>
</inkml:ink>
</file>

<file path=ppt/ink/ink4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25:17.977"/>
    </inkml:context>
    <inkml:brush xml:id="br0">
      <inkml:brushProperty name="width" value="0.05" units="cm"/>
      <inkml:brushProperty name="height" value="0.05" units="cm"/>
      <inkml:brushProperty name="color" value="#008C3A"/>
    </inkml:brush>
  </inkml:definitions>
  <inkml:trace contextRef="#ctx0" brushRef="#br0">735 73 10391 0 0,'0'0'942'0'0,"-22"-18"-584"0"0,11 12 789 0 0,-1 0 0 0 0,0 0 0 0 0,0 1-1 0 0,-21-5 1 0 0,6 3-28 0 0,0 2 0 0 0,-52-4 0 0 0,64 9-1034 0 0,0 1 1 0 0,-1 1-1 0 0,1 0 1 0 0,0 1-1 0 0,0 1 1 0 0,0 0-1 0 0,0 1 1 0 0,1 0-1 0 0,0 1 1 0 0,0 1-1 0 0,0 0 1 0 0,1 1-1 0 0,0 1 1 0 0,1 0-1 0 0,-23 21 1 0 0,9-4-94 0 0,0 1 0 0 0,2 0 0 0 0,1 2 1 0 0,1 1-1 0 0,-26 50 0 0 0,35-58 17 0 0,2 0 1 0 0,1 1-1 0 0,0 1 0 0 0,2-1 0 0 0,1 2 1 0 0,0-1-1 0 0,2 0 0 0 0,1 1 0 0 0,1 0 0 0 0,1 0 1 0 0,2 0-1 0 0,0 1 0 0 0,1-1 0 0 0,2 0 1 0 0,0 0-1 0 0,2-1 0 0 0,1 1 0 0 0,1-1 1 0 0,0 0-1 0 0,2 0 0 0 0,1-1 0 0 0,1-1 0 0 0,1 0 1 0 0,1 0-1 0 0,27 35 0 0 0,-27-42 12 0 0,1-1 0 0 0,0-1 0 0 0,1 0 0 0 0,0-1-1 0 0,1-1 1 0 0,1-1 0 0 0,-1 0 0 0 0,2-1 0 0 0,-1 0 0 0 0,1-2 0 0 0,0 0-1 0 0,1-1 1 0 0,0 0 0 0 0,0-2 0 0 0,0-1 0 0 0,0 0 0 0 0,0-1 0 0 0,38-1-1 0 0,-27-3 208 0 0,0 0-1 0 0,0-2 0 0 0,-1-2 1 0 0,1 0-1 0 0,-1-2 0 0 0,-1-1 1 0 0,1-2-1 0 0,-2 0 0 0 0,1-2 0 0 0,-2-1 1 0 0,40-27-1 0 0,-28 12 91 0 0,-1-1 0 0 0,64-68-1 0 0,-83 78-239 0 0,-2 0-1 0 0,0-1 0 0 0,-2 0 1 0 0,0-2-1 0 0,-1 1 0 0 0,-2-1 1 0 0,10-26-1 0 0,-18 36-29 0 0,0 0 0 0 0,0-1 0 0 0,-1 0-1 0 0,-1 1 1 0 0,-1-1 0 0 0,0 0 0 0 0,0 0 0 0 0,-1 0 0 0 0,-1 1-1 0 0,-1-1 1 0 0,0 1 0 0 0,0-1 0 0 0,-1 1 0 0 0,-1 0 0 0 0,-8-16 0 0 0,-2-1 8 0 0,-1 1 0 0 0,-1 1 1 0 0,-2 0-1 0 0,-1 2 1 0 0,-26-28-1 0 0,33 40-93 0 0,-1 1-1 0 0,0 0 1 0 0,-1 2-1 0 0,0-1 1 0 0,-1 2-1 0 0,0 0 1 0 0,-1 1-1 0 0,0 0 1 0 0,-1 2-1 0 0,1 0 1 0 0,-1 1-1 0 0,-1 1 1 0 0,1 0-1 0 0,-1 1 1 0 0,0 2-1 0 0,0 0 1 0 0,0 0 0 0 0,-36 4-1 0 0,33 3-1693 0 0,12 0-4415 0 0</inkml:trace>
</inkml:ink>
</file>

<file path=ppt/ink/ink4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5:25.182"/>
    </inkml:context>
    <inkml:brush xml:id="br0">
      <inkml:brushProperty name="width" value="0.1" units="cm"/>
      <inkml:brushProperty name="height" value="0.1" units="cm"/>
      <inkml:brushProperty name="color" value="#008C3A"/>
    </inkml:brush>
  </inkml:definitions>
  <inkml:trace contextRef="#ctx0" brushRef="#br0">209 99 10135 0 0,'6'-20'736'0'0,"-4"15"-381"0"0,0-1 0 0 0,0 1 0 0 0,-1 0 1 0 0,0 0-1 0 0,0-1 0 0 0,0-8 0 0 0,-1 13-87 0 0,0-1 0 0 0,-1 1 1 0 0,1-1-1 0 0,0 0 0 0 0,-1 1 0 0 0,0-1 0 0 0,1 1 1 0 0,-1 0-1 0 0,0-1 0 0 0,1 1 0 0 0,-1-1 1 0 0,0 1-1 0 0,0 0 0 0 0,0 0 0 0 0,0 0 0 0 0,0-1 1 0 0,0 1-1 0 0,-1 0 0 0 0,1 0 0 0 0,0 1 1 0 0,-1-1-1 0 0,1 0 0 0 0,0 0 0 0 0,-1 1 1 0 0,1-1-1 0 0,-1 0 0 0 0,-2 0 0 0 0,1 4-41 0 0,0 0 0 0 0,0 0-1 0 0,1 0 1 0 0,-1 0 0 0 0,1 0-1 0 0,0 0 1 0 0,0 1 0 0 0,0-1 0 0 0,-2 6-1 0 0,4-9-196 0 0,-41 80 326 0 0,3 1 0 0 0,-41 135-1 0 0,76-205-355 0 0,0 1 0 0 0,1 0 0 0 0,0 1-1 0 0,1-1 1 0 0,0 0 0 0 0,1 0 0 0 0,1 1 0 0 0,3 23 0 0 0,-3-32-3 0 0,0 1 1 0 0,1-1 0 0 0,-1 0 0 0 0,1 0-1 0 0,0 0 1 0 0,0 0 0 0 0,0 0 0 0 0,0 0 0 0 0,1-1-1 0 0,0 1 1 0 0,0-1 0 0 0,0 0 0 0 0,0 1-1 0 0,0-1 1 0 0,1-1 0 0 0,-1 1 0 0 0,1 0-1 0 0,-1-1 1 0 0,1 0 0 0 0,0 0 0 0 0,0 0 0 0 0,0 0-1 0 0,1-1 1 0 0,-1 1 0 0 0,0-1 0 0 0,1 0-1 0 0,6 0 1 0 0,16 1 84 0 0,0-2 0 0 0,1-1 0 0 0,-1-1 0 0 0,0-2 0 0 0,43-10 0 0 0,16-2 418 0 0,30 0 120 0 0,143-1 0 0 0,-247 18-2548 0 0,15 2-8091 0 0</inkml:trace>
</inkml:ink>
</file>

<file path=ppt/ink/ink4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5:25.534"/>
    </inkml:context>
    <inkml:brush xml:id="br0">
      <inkml:brushProperty name="width" value="0.1" units="cm"/>
      <inkml:brushProperty name="height" value="0.1" units="cm"/>
      <inkml:brushProperty name="color" value="#008C3A"/>
    </inkml:brush>
  </inkml:definitions>
  <inkml:trace contextRef="#ctx0" brushRef="#br0">273 0 6911 0 0,'-32'12'1096'0'0,"25"-9"-58"0"0,0 0 1 0 0,0 1-1 0 0,0-1 0 0 0,1 2 0 0 0,0-1 0 0 0,-1 1 0 0 0,2 0 0 0 0,-1 0 0 0 0,-7 9 1 0 0,4-3-205 0 0,1 0 0 0 0,0 1 1 0 0,0 0-1 0 0,-9 21 0 0 0,1 10-584 0 0,1 0-1 0 0,-11 57 0 0 0,17-65 234 0 0,3-12-466 0 0,-36 178 271 0 0,40-183-265 0 0,0 1 0 0 0,1-1 0 0 0,1 1 0 0 0,1-1 0 0 0,0 1 0 0 0,1-1 0 0 0,1 0 0 0 0,11 34 0 0 0,-13-49-264 0 0,0 1-1 0 0,0-1 1 0 0,1 0 0 0 0,-1 0-1 0 0,1 0 1 0 0,0 0 0 0 0,0 0-1 0 0,0 0 1 0 0,0 0-1 0 0,0-1 1 0 0,1 1 0 0 0,-1-1-1 0 0,1 0 1 0 0,-1 1 0 0 0,1-1-1 0 0,0 0 1 0 0,0-1 0 0 0,0 1-1 0 0,0 0 1 0 0,0-1-1 0 0,1 0 1 0 0,-1 0 0 0 0,0 0-1 0 0,1 0 1 0 0,-1 0 0 0 0,1-1-1 0 0,-1 1 1 0 0,0-1 0 0 0,1 0-1 0 0,-1 0 1 0 0,1 0-1 0 0,-1-1 1 0 0,1 1 0 0 0,-1-1-1 0 0,1 0 1 0 0,-1 0 0 0 0,0 0-1 0 0,5-2 1 0 0,11-5-6202 0 0</inkml:trace>
</inkml:ink>
</file>

<file path=ppt/ink/ink4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5:26.057"/>
    </inkml:context>
    <inkml:brush xml:id="br0">
      <inkml:brushProperty name="width" value="0.1" units="cm"/>
      <inkml:brushProperty name="height" value="0.1" units="cm"/>
      <inkml:brushProperty name="color" value="#008C3A"/>
    </inkml:brush>
  </inkml:definitions>
  <inkml:trace contextRef="#ctx0" brushRef="#br0">323 76 13359 0 0,'2'-2'121'0'0,"0"0"-1"0"0,0-1 0 0 0,0 1 1 0 0,0 0-1 0 0,0-1 0 0 0,-1 0 0 0 0,1 1 1 0 0,-1-1-1 0 0,0 0 0 0 0,0 1 1 0 0,1-1-1 0 0,-1-4 0 0 0,0 6 40 0 0,-1 0 0 0 0,0-1 0 0 0,0 1 0 0 0,0 0 0 0 0,0 0 0 0 0,0-1 0 0 0,-1 1 0 0 0,1 0 0 0 0,0-1 0 0 0,0 1 0 0 0,-1 0 0 0 0,1 0 0 0 0,-1-1 0 0 0,1 1 0 0 0,-1 0 0 0 0,0 0 0 0 0,1 0 0 0 0,-1 0 0 0 0,0 0 0 0 0,-1-2-1 0 0,0 2 10 0 0,-1-1 0 0 0,1 1 0 0 0,-1 0 0 0 0,1-1-1 0 0,-1 1 1 0 0,0 0 0 0 0,1 1 0 0 0,-1-1-1 0 0,0 0 1 0 0,0 1 0 0 0,1-1 0 0 0,-1 1 0 0 0,0 0-1 0 0,0 0 1 0 0,0 0 0 0 0,0 0 0 0 0,1 1-1 0 0,-1-1 1 0 0,0 1 0 0 0,0 0 0 0 0,1 0 0 0 0,-1-1-1 0 0,0 2 1 0 0,-3 1 0 0 0,-17 9-26 0 0,1 1 0 0 0,0 1 0 0 0,1 1 0 0 0,0 1 0 0 0,1 1 0 0 0,1 0 1 0 0,1 2-1 0 0,1 0 0 0 0,0 1 0 0 0,2 0 0 0 0,-20 34 0 0 0,33-51-133 0 0,0 0 0 0 0,1-1 0 0 0,-1 1 0 0 0,1 0 0 0 0,0 0 0 0 0,0 0 0 0 0,0 0 0 0 0,0 0 0 0 0,0 0 0 0 0,1 0 0 0 0,-1 0 0 0 0,1 0 0 0 0,0 0-1 0 0,0 1 1 0 0,0-1 0 0 0,0 0 0 0 0,1 0 0 0 0,-1 0 0 0 0,1 0 0 0 0,0 0 0 0 0,0 0 0 0 0,0 0 0 0 0,0 0 0 0 0,0 0 0 0 0,1 0 0 0 0,-1-1 0 0 0,1 1 0 0 0,0 0 0 0 0,0-1 0 0 0,0 0 0 0 0,0 1 0 0 0,0-1 0 0 0,1 0 0 0 0,-1 0-1 0 0,5 3 1 0 0,8 3-4 0 0,0 0 0 0 0,1-1-1 0 0,-1 0 1 0 0,2-1 0 0 0,24 5-1 0 0,-13-3 42 0 0,31 8-3 0 0,-19-6 9 0 0,-1 2 1 0 0,39 17 0 0 0,-68-25-37 0 0,-1 0 1 0 0,0 1 0 0 0,0 0-1 0 0,0 1 1 0 0,-1 0-1 0 0,0 0 1 0 0,0 1-1 0 0,-1 0 1 0 0,1 0-1 0 0,-1 1 1 0 0,-1 0-1 0 0,0 0 1 0 0,7 12-1 0 0,-10-13 0 0 0,0 0-1 0 0,-1 1 1 0 0,0-1-1 0 0,-1 0 1 0 0,0 1-1 0 0,0-1 1 0 0,0 1-1 0 0,-1-1 1 0 0,0 1-1 0 0,-1 0 0 0 0,1-1 1 0 0,-2 1-1 0 0,1-1 1 0 0,-1 0-1 0 0,0 1 1 0 0,0-1-1 0 0,-1 0 1 0 0,0 0-1 0 0,0 0 0 0 0,-1-1 1 0 0,0 1-1 0 0,-5 6 1 0 0,-8 12 81 0 0,-1-1 1 0 0,-2-1-1 0 0,0-1 1 0 0,-28 24-1 0 0,41-39-64 0 0,0-1 0 0 0,0 1 0 0 0,-1-1-1 0 0,0 0 1 0 0,-1 0 0 0 0,1-1 0 0 0,-1-1 0 0 0,0 1-1 0 0,0-1 1 0 0,-13 3 0 0 0,21-7-26 0 0,-1 0-1 0 0,1 0 1 0 0,0 0-1 0 0,-1-1 1 0 0,1 1-1 0 0,0 0 1 0 0,0-1 0 0 0,-1 1-1 0 0,1-1 1 0 0,0 0-1 0 0,0 1 1 0 0,0-1-1 0 0,0 0 1 0 0,0 0-1 0 0,0 0 1 0 0,0 0-1 0 0,0 0 1 0 0,0 0 0 0 0,0 0-1 0 0,0 0 1 0 0,1 0-1 0 0,-1 0 1 0 0,0 0-1 0 0,1 0 1 0 0,-1 0-1 0 0,1-1 1 0 0,0 1 0 0 0,-1 0-1 0 0,1-1 1 0 0,0 1-1 0 0,-1 0 1 0 0,1 0-1 0 0,0-1 1 0 0,0 1-1 0 0,0 0 1 0 0,1-3-1 0 0,-2-52 118 0 0,2 55-121 0 0,2-31 10 0 0,3 0 0 0 0,0 0 0 0 0,2 0 0 0 0,18-44 0 0 0,-2 16-17 0 0,42-72 0 0 0,-26 64-45 0 0,-16 28 23 0 0,28-60-1 0 0,-47 87 13 0 0,0 0 0 0 0,0-1 0 0 0,-2 1 0 0 0,1-1 0 0 0,-2 0 0 0 0,0 0 0 0 0,0 0 0 0 0,-2-29 0 0 0,0 40 9 0 0,0-1 1 0 0,-1 1-1 0 0,1 0 0 0 0,-1-1 0 0 0,0 1 1 0 0,0 0-1 0 0,0 0 0 0 0,0 0 0 0 0,-1 0 0 0 0,1 0 1 0 0,-1 0-1 0 0,0 0 0 0 0,1 0 0 0 0,-1 0 1 0 0,-1 1-1 0 0,1-1 0 0 0,0 1 0 0 0,-1-1 1 0 0,1 1-1 0 0,-4-2 0 0 0,1 1 6 0 0,0 1 0 0 0,0 0-1 0 0,0 0 1 0 0,0 0 0 0 0,-1 0 0 0 0,1 1 0 0 0,-1 0-1 0 0,1 0 1 0 0,-1 1 0 0 0,1-1 0 0 0,-7 1 0 0 0,-9 2 2 0 0,0 0 0 0 0,1 1 0 0 0,-1 2 1 0 0,1 0-1 0 0,-26 10 0 0 0,0 11-565 0 0,28-15-907 0 0,8-6 377 0 0</inkml:trace>
</inkml:ink>
</file>

<file path=ppt/ink/ink4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5:27.059"/>
    </inkml:context>
    <inkml:brush xml:id="br0">
      <inkml:brushProperty name="width" value="0.1" units="cm"/>
      <inkml:brushProperty name="height" value="0.1" units="cm"/>
      <inkml:brushProperty name="color" value="#008C3A"/>
    </inkml:brush>
  </inkml:definitions>
  <inkml:trace contextRef="#ctx0" brushRef="#br0">11 161 11743 0 0,'0'0'1180'0'0,"-10"-38"2034"0"0,10 33-2991 0 0,1 1 0 0 0,-1-1 0 0 0,1 1 0 0 0,1 0 0 0 0,-1 0 0 0 0,0-1 1 0 0,1 1-1 0 0,0 0 0 0 0,0 0 0 0 0,0 0 0 0 0,1 1 0 0 0,-1-1 0 0 0,1 1 0 0 0,0-1 1 0 0,0 1-1 0 0,0 0 0 0 0,0 0 0 0 0,1 0 0 0 0,-1 0 0 0 0,1 1 0 0 0,0-1 1 0 0,0 1-1 0 0,0 0 0 0 0,0 0 0 0 0,0 1 0 0 0,7-3 0 0 0,11-3 101 0 0,0 1 0 0 0,0 0 0 0 0,40-3-1 0 0,-51 8-241 0 0,-1 0-1 0 0,0 0 0 0 0,0 2 0 0 0,1-1 0 0 0,-1 1 0 0 0,0 0 1 0 0,20 6-1 0 0,-27-6-75 0 0,-1 0 0 0 0,0 0 0 0 0,1 0 0 0 0,-1 0 0 0 0,0 0 0 0 0,1 0-1 0 0,-1 1 1 0 0,0-1 0 0 0,0 1 0 0 0,0 0 0 0 0,0 0 0 0 0,0-1 0 0 0,-1 1 0 0 0,1 0 0 0 0,0 1 0 0 0,-1-1 0 0 0,1 0 0 0 0,-1 0 0 0 0,0 1 0 0 0,0-1 0 0 0,0 0 0 0 0,0 1 0 0 0,0-1 0 0 0,-1 1 0 0 0,1-1 0 0 0,-1 1 0 0 0,0 0 0 0 0,1-1 0 0 0,-1 1 0 0 0,0 0 0 0 0,-1-1 0 0 0,1 1 0 0 0,0-1 0 0 0,-1 1 0 0 0,-1 4-1 0 0,-4 13 56 0 0,-1-1 0 0 0,-1 0 0 0 0,0-1-1 0 0,-2 0 1 0 0,-12 18 0 0 0,12-21-11 0 0,1 1 0 0 0,0-1 1 0 0,1 2-1 0 0,1-1 0 0 0,1 1 1 0 0,0 0-1 0 0,-4 22 0 0 0,9-34-52 0 0,1 0 0 0 0,0 0 0 0 0,1 0-1 0 0,-1 0 1 0 0,1-1 0 0 0,0 1 0 0 0,0 0 0 0 0,1 0 0 0 0,-1 0 0 0 0,1-1-1 0 0,0 1 1 0 0,0-1 0 0 0,1 0 0 0 0,-1 1 0 0 0,1-1 0 0 0,0 0-1 0 0,0 0 1 0 0,0-1 0 0 0,1 1 0 0 0,-1-1 0 0 0,1 1 0 0 0,6 3-1 0 0,11 8-16 0 0,1-1-1 0 0,1 0 1 0 0,29 11-1 0 0,3 3 4 0 0,-48-24 18 0 0,0 0-1 0 0,0 1 0 0 0,0 0 1 0 0,-1 0-1 0 0,1 1 1 0 0,-1 0-1 0 0,0 0 1 0 0,-1 0-1 0 0,7 10 1 0 0,-10-13 5 0 0,-1 0 1 0 0,0 0-1 0 0,0 0 1 0 0,0 0-1 0 0,0 0 1 0 0,0 0-1 0 0,-1 0 1 0 0,1 0-1 0 0,-1 0 0 0 0,0 0 1 0 0,0 1-1 0 0,0-1 1 0 0,0 0-1 0 0,-1 0 1 0 0,1 0-1 0 0,-1 0 1 0 0,0 0-1 0 0,0 0 1 0 0,0 0-1 0 0,0 0 1 0 0,0 0-1 0 0,-1 0 1 0 0,1 0-1 0 0,-1-1 1 0 0,0 1-1 0 0,0 0 1 0 0,-4 3-1 0 0,-3 4 85 0 0,0-1 0 0 0,-1 0 0 0 0,0-1 0 0 0,-1 0 0 0 0,0 0-1 0 0,0-1 1 0 0,0 0 0 0 0,-1-1 0 0 0,0-1 0 0 0,0 0 0 0 0,-1 0 0 0 0,1-1 0 0 0,-19 3 0 0 0,19-5-35 0 0,0 0 1 0 0,0 0 0 0 0,0-1 0 0 0,0-1 0 0 0,0 0 0 0 0,0 0 0 0 0,0-2 0 0 0,0 1 0 0 0,0-1 0 0 0,0-1 0 0 0,0 0 0 0 0,1-1 0 0 0,-1 0 0 0 0,-17-10 0 0 0,24 11-55 0 0,1 1 0 0 0,0-1-1 0 0,-1-1 1 0 0,1 1 0 0 0,0-1 0 0 0,0 0-1 0 0,1 0 1 0 0,-1 0 0 0 0,1 0 0 0 0,0 0-1 0 0,0-1 1 0 0,-3-8 0 0 0,4 10-253 0 0,1 0 0 0 0,0 0 0 0 0,1 0 1 0 0,-1-1-1 0 0,1 1 0 0 0,-1 0 0 0 0,1-1 0 0 0,0-5 1 0 0,1 5-602 0 0,0 0 0 0 0,-1 0 0 0 0,2 0 1 0 0,-1 0-1 0 0,0 1 0 0 0,1-1 0 0 0,-1 1 1 0 0,4-6-1 0 0,6-8-6684 0 0</inkml:trace>
</inkml:ink>
</file>

<file path=ppt/ink/ink4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5:27.519"/>
    </inkml:context>
    <inkml:brush xml:id="br0">
      <inkml:brushProperty name="width" value="0.1" units="cm"/>
      <inkml:brushProperty name="height" value="0.1" units="cm"/>
      <inkml:brushProperty name="color" value="#008C3A"/>
    </inkml:brush>
  </inkml:definitions>
  <inkml:trace contextRef="#ctx0" brushRef="#br0">308 34 13303 0 0,'0'0'606'0'0,"-10"-33"2788"0"0,9 33-3179 0 0,1-1-1 0 0,-1 1 1 0 0,0 0-1 0 0,0 0 1 0 0,0 0-1 0 0,0 0 1 0 0,0 0 0 0 0,0 0-1 0 0,0 1 1 0 0,0-1-1 0 0,0 0 1 0 0,0 0-1 0 0,0 1 1 0 0,0-1-1 0 0,0 0 1 0 0,1 1-1 0 0,-1-1 1 0 0,0 1 0 0 0,0-1-1 0 0,0 1 1 0 0,1 0-1 0 0,-1-1 1 0 0,0 1-1 0 0,1 0 1 0 0,-1-1-1 0 0,0 1 1 0 0,1 0-1 0 0,-1 0 1 0 0,1-1 0 0 0,-1 3-1 0 0,-21 30-111 0 0,19-28 243 0 0,-137 249 517 0 0,120-211-730 0 0,3-1 1 0 0,1 2-1 0 0,2 0 0 0 0,-10 58 0 0 0,22-91-104 0 0,0 1 0 0 0,1-1-1 0 0,1 0 1 0 0,0 0 0 0 0,0 1-1 0 0,1-1 1 0 0,0 0-1 0 0,1 0 1 0 0,1 0 0 0 0,5 18-1 0 0,-5-24-21 0 0,-1 0 0 0 0,1 0 0 0 0,0 0 0 0 0,1 0 0 0 0,-1 0 0 0 0,1 0 0 0 0,0-1 0 0 0,0 0-1 0 0,0 0 1 0 0,0 0 0 0 0,1 0 0 0 0,0-1 0 0 0,-1 1 0 0 0,1-1 0 0 0,1 0 0 0 0,-1-1 0 0 0,0 0 0 0 0,1 1-1 0 0,-1-2 1 0 0,1 1 0 0 0,11 2 0 0 0,-4-3 22 0 0,1 0-1 0 0,0 0 1 0 0,0-2-1 0 0,-1 1 1 0 0,1-2-1 0 0,0 0 1 0 0,-1 0-1 0 0,0-1 1 0 0,1-1-1 0 0,-1 0 1 0 0,-1-1-1 0 0,1-1 1 0 0,-1 0-1 0 0,14-8 1 0 0,-15 8 1 0 0,-1-1 1 0 0,0 0-1 0 0,-1 0 0 0 0,0-1 1 0 0,0-1-1 0 0,0 1 0 0 0,-1-1 1 0 0,-1 0-1 0 0,1-1 1 0 0,-1 0-1 0 0,-1 0 0 0 0,0-1 1 0 0,0 0-1 0 0,-1 1 0 0 0,-1-2 1 0 0,5-13-1 0 0,-9 21-17 0 0,1 1 0 0 0,0-1 0 0 0,-1 1 0 0 0,0 0-1 0 0,0-1 1 0 0,0 1 0 0 0,0-1 0 0 0,-1 1 0 0 0,1-1 0 0 0,-1 1 0 0 0,0 0-1 0 0,0 0 1 0 0,0-1 0 0 0,0 1 0 0 0,0 0 0 0 0,-1 0 0 0 0,0 0 0 0 0,-2-4-1 0 0,0 2 13 0 0,0 1 0 0 0,0 0 0 0 0,-1 0-1 0 0,1 0 1 0 0,-1 1 0 0 0,0-1-1 0 0,0 1 1 0 0,0 0 0 0 0,-11-4-1 0 0,2 1 10 0 0,-1 2 0 0 0,0 0 0 0 0,0 0-1 0 0,0 1 1 0 0,0 1 0 0 0,0 1 0 0 0,-23 0-1 0 0,16 3-52 0 0,1 0 0 0 0,0 1 0 0 0,0 1 0 0 0,0 1 0 0 0,0 1 0 0 0,1 1 0 0 0,0 1 0 0 0,0 1 0 0 0,1 0 0 0 0,-23 16 0 0 0,24-7-1596 0 0</inkml:trace>
</inkml:ink>
</file>

<file path=ppt/ink/ink4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0.743"/>
    </inkml:context>
    <inkml:brush xml:id="br0">
      <inkml:brushProperty name="width" value="0.1" units="cm"/>
      <inkml:brushProperty name="height" value="0.1" units="cm"/>
      <inkml:brushProperty name="color" value="#004F8B"/>
    </inkml:brush>
  </inkml:definitions>
  <inkml:trace contextRef="#ctx0" brushRef="#br0">249 86 9903 0 0,'0'0'455'0'0,"4"-2"-12"0"0,-3 1-177 0 0,1 0 1 0 0,0 0-1 0 0,0-1 0 0 0,-1 1 1 0 0,1 0-1 0 0,-1-1 1 0 0,1 1-1 0 0,-1-1 0 0 0,1 1 1 0 0,-1-1-1 0 0,0 0 1 0 0,0 1-1 0 0,0-1 1 0 0,0 0-1 0 0,0 0 0 0 0,0 0 1 0 0,0 0-1 0 0,-1 0 1 0 0,1 0-1 0 0,-1 0 1 0 0,1 0-1 0 0,-1 0 0 0 0,0 0 1 0 0,0 0-1 0 0,0 0 1 0 0,0 0-1 0 0,0-1 0 0 0,0 1 1 0 0,-1 0-1 0 0,1 0 1 0 0,-1 0-1 0 0,0-2 1 0 0,0 3-156 0 0,1-1 1 0 0,0 1 0 0 0,-1 0 0 0 0,1 0 0 0 0,-1 0-1 0 0,0 0 1 0 0,1 0 0 0 0,-1 0 0 0 0,0 0 0 0 0,0 0-1 0 0,1 0 1 0 0,-1 0 0 0 0,0 0 0 0 0,0 0 0 0 0,0 0-1 0 0,0 1 1 0 0,0-1 0 0 0,0 0 0 0 0,-1 1 0 0 0,1-1 0 0 0,0 1-1 0 0,0-1 1 0 0,0 1 0 0 0,0 0 0 0 0,-1-1 0 0 0,1 1-1 0 0,0 0 1 0 0,0 0 0 0 0,-1 0 0 0 0,1 0 0 0 0,0 0-1 0 0,-1 0 1 0 0,1 0 0 0 0,0 0 0 0 0,0 1 0 0 0,0-1-1 0 0,-1 0 1 0 0,1 1 0 0 0,0-1 0 0 0,0 1 0 0 0,-2 1-1 0 0,-18 16-24 0 0,0 1 0 0 0,2 1 0 0 0,0 0 0 0 0,2 2 0 0 0,0 0 0 0 0,1 1 0 0 0,2 1 0 0 0,0 0 0 0 0,2 1 0 0 0,-15 39-1 0 0,19-41-88 0 0,1 0 0 0 0,2 0 0 0 0,0 0 0 0 0,1 1 0 0 0,1-1 0 0 0,1 1 0 0 0,2 0 0 0 0,3 36 0 0 0,-2-51 0 0 0,0 0 1 0 0,1 0 0 0 0,0-1-1 0 0,1 1 1 0 0,-1-1 0 0 0,2 0-1 0 0,-1 0 1 0 0,1 0 0 0 0,1 0-1 0 0,-1-1 1 0 0,1 1 0 0 0,0-1-1 0 0,1 0 1 0 0,0-1 0 0 0,0 1-1 0 0,0-1 1 0 0,1 0 0 0 0,0-1-1 0 0,0 0 1 0 0,1 0 0 0 0,-1 0-1 0 0,1-1 1 0 0,0 0 0 0 0,0-1-1 0 0,16 5 1 0 0,-10-4 35 0 0,0-1 0 0 0,0 0 0 0 0,1-1 0 0 0,-1-1 0 0 0,1 0 0 0 0,-1-1 0 0 0,16-2 0 0 0,-26 2-22 0 0,1-1-1 0 0,-1 1 1 0 0,0-1-1 0 0,0 0 1 0 0,0 0 0 0 0,0 0-1 0 0,0 0 1 0 0,0-1-1 0 0,0 0 1 0 0,0 0 0 0 0,-1 0-1 0 0,1 0 1 0 0,0 0-1 0 0,-1-1 1 0 0,0 0-1 0 0,0 0 1 0 0,0 1 0 0 0,0-2-1 0 0,0 1 1 0 0,0 0-1 0 0,-1-1 1 0 0,0 1 0 0 0,1-1-1 0 0,-1 1 1 0 0,-1-1-1 0 0,1 0 1 0 0,-1 0 0 0 0,2-6-1 0 0,-3 7 30 0 0,0-1 0 0 0,0 1-1 0 0,0-1 1 0 0,-1 1 0 0 0,0-1-1 0 0,1 1 1 0 0,-1 0 0 0 0,0-1 0 0 0,-1 1-1 0 0,1 0 1 0 0,-1 0 0 0 0,1 0-1 0 0,-1 0 1 0 0,0 0 0 0 0,0 0 0 0 0,0 0-1 0 0,-1 1 1 0 0,1-1 0 0 0,-1 1-1 0 0,1 0 1 0 0,-6-4 0 0 0,-2-2 74 0 0,-1 0 0 0 0,-1 0 1 0 0,1 1-1 0 0,-16-6 0 0 0,5 5-104 0 0,0 1 0 0 0,-1 2 0 0 0,0 0 0 0 0,0 1 0 0 0,0 1 0 0 0,0 2 0 0 0,-34 1 0 0 0</inkml:trace>
</inkml:ink>
</file>

<file path=ppt/ink/ink4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1.167"/>
    </inkml:context>
    <inkml:brush xml:id="br0">
      <inkml:brushProperty name="width" value="0.1" units="cm"/>
      <inkml:brushProperty name="height" value="0.1" units="cm"/>
      <inkml:brushProperty name="color" value="#004F8B"/>
    </inkml:brush>
  </inkml:definitions>
  <inkml:trace contextRef="#ctx0" brushRef="#br0">201 1 10591 0 0,'-7'0'505'0'0,"1"0"0"0"0,-1 0-1 0 0,1 1 1 0 0,-1 0 0 0 0,0 0-1 0 0,1 0 1 0 0,0 1 0 0 0,-1 0-1 0 0,1 0 1 0 0,0 1 0 0 0,0 0-1 0 0,0 0 1 0 0,0 0-1 0 0,1 1 1 0 0,-1-1 0 0 0,1 1-1 0 0,-6 6 1 0 0,-25 38 187 0 0,29-37-510 0 0,0 0 0 0 0,2 1-1 0 0,-1 0 1 0 0,1 0 0 0 0,1 0-1 0 0,0 1 1 0 0,1-1 0 0 0,0 1-1 0 0,1 0 1 0 0,0 0 0 0 0,1 25-1 0 0,2-30-143 0 0,0 0-1 0 0,0 0 0 0 0,1-1 0 0 0,0 1 1 0 0,0-1-1 0 0,1 1 0 0 0,0-1 0 0 0,0 0 1 0 0,1 0-1 0 0,0 0 0 0 0,0-1 1 0 0,1 1-1 0 0,0-1 0 0 0,0 0 0 0 0,0 0 1 0 0,1-1-1 0 0,-1 0 0 0 0,1 0 0 0 0,1 0 1 0 0,-1 0-1 0 0,8 3 0 0 0,-1-1 8 0 0,0 0 0 0 0,0-1 0 0 0,1-1 0 0 0,0 0 0 0 0,0-1 0 0 0,0 0 0 0 0,1-1 0 0 0,-1-1 0 0 0,1 0 0 0 0,0-1 0 0 0,0 0 0 0 0,-1-2-1 0 0,29-3 1 0 0,-35 3 43 0 0,-1-1-1 0 0,1 0 0 0 0,0 0 0 0 0,-1 0 1 0 0,0-1-1 0 0,0-1 0 0 0,0 1 0 0 0,0-1 1 0 0,0 0-1 0 0,-1-1 0 0 0,1 1 0 0 0,-1-1 1 0 0,0 0-1 0 0,-1-1 0 0 0,1 0 0 0 0,-1 0 0 0 0,0 0 1 0 0,-1 0-1 0 0,1-1 0 0 0,-1 0 0 0 0,-1 1 1 0 0,1-2-1 0 0,-1 1 0 0 0,-1 0 0 0 0,1-1 1 0 0,-1 1-1 0 0,2-13 0 0 0,-2 10 52 0 0,-1 0 0 0 0,-1 0 0 0 0,1 0 0 0 0,-1 0 1 0 0,-1 0-1 0 0,0 0 0 0 0,0 0 0 0 0,-1 0 0 0 0,-1 0 0 0 0,1 1 0 0 0,-2-1 0 0 0,1 1 0 0 0,-1 0 0 0 0,0 0 0 0 0,-11-15 1 0 0,11 17-254 0 0,-1 2 0 0 0,0-1 0 0 0,0 1 0 0 0,-1-1 0 0 0,1 1 0 0 0,-1 1 0 0 0,0-1 0 0 0,0 1 0 0 0,-9-4 0 0 0,8 4-677 0 0,0 2-1 0 0,0-1 1 0 0,-1 1-1 0 0,1 0 1 0 0,-1 0 0 0 0,1 1-1 0 0,-1 0 1 0 0,1 0-1 0 0,-1 1 1 0 0,-8 0-1 0 0</inkml:trace>
</inkml:ink>
</file>

<file path=ppt/ink/ink4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3.125"/>
    </inkml:context>
    <inkml:brush xml:id="br0">
      <inkml:brushProperty name="width" value="0.1" units="cm"/>
      <inkml:brushProperty name="height" value="0.1" units="cm"/>
      <inkml:brushProperty name="color" value="#004F8B"/>
    </inkml:brush>
  </inkml:definitions>
  <inkml:trace contextRef="#ctx0" brushRef="#br0">68 220 2759 0 0,'0'0'126'0'0,"-6"-3"1364"0"0,-26-12 10768 0 0,26 11-12589 0 0,4 3 704 0 0,0 0-1 0 0,-1-1 1 0 0,1 1 0 0 0,0-1-1 0 0,1 0 1 0 0,-1 0 0 0 0,0 1-1 0 0,0-1 1 0 0,1 0 0 0 0,-1-1-1 0 0,-1-2 1 0 0,4 4-246 0 0,-1 0 0 0 0,0 0 1 0 0,1 1-1 0 0,-1-1 0 0 0,1 0 0 0 0,0 0 0 0 0,-1 0 0 0 0,1 0 0 0 0,0 1 1 0 0,-1-1-1 0 0,1 0 0 0 0,0 1 0 0 0,0-1 0 0 0,0 1 0 0 0,-1-1 0 0 0,1 1 1 0 0,0-1-1 0 0,0 1 0 0 0,0-1 0 0 0,0 1 0 0 0,0 0 0 0 0,0 0 0 0 0,0-1 1 0 0,0 1-1 0 0,0 0 0 0 0,0 0 0 0 0,0 0 0 0 0,0 0 0 0 0,2 1 0 0 0,676-115 2665 0 0,-571 100-2784 0 0,-1-1-22 0 0,122-1 0 0 0,-225 16-46 0 0,-1 0 0 0 0,0 0 1 0 0,0 0-1 0 0,1 0 0 0 0,-1 1 0 0 0,0-1 0 0 0,0 1 0 0 0,0 0 0 0 0,6 2 0 0 0,-2 10-2313 0 0,-13 10-3522 0 0</inkml:trace>
</inkml:ink>
</file>

<file path=ppt/ink/ink4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3.676"/>
    </inkml:context>
    <inkml:brush xml:id="br0">
      <inkml:brushProperty name="width" value="0.1" units="cm"/>
      <inkml:brushProperty name="height" value="0.1" units="cm"/>
      <inkml:brushProperty name="color" value="#004F8B"/>
    </inkml:brush>
  </inkml:definitions>
  <inkml:trace contextRef="#ctx0" brushRef="#br0">86 6 8287 0 0,'0'0'5283'0'0,"-21"-6"857"0"0,17 7-6070 0 0,0 1 0 0 0,0 0 1 0 0,0 0-1 0 0,0 0 0 0 0,0 0 1 0 0,1 0-1 0 0,-1 1 0 0 0,1 0 1 0 0,0-1-1 0 0,0 1 0 0 0,0 0 0 0 0,0 1 1 0 0,0-1-1 0 0,0 1 0 0 0,1-1 1 0 0,0 1-1 0 0,0 0 0 0 0,-3 5 1 0 0,5-6-44 0 0,-1-1 1 0 0,1 0 0 0 0,0 1-1 0 0,0-1 1 0 0,0 1 0 0 0,0-1-1 0 0,0 1 1 0 0,0-1 0 0 0,0 0-1 0 0,1 1 1 0 0,0-1 0 0 0,-1 1-1 0 0,1-1 1 0 0,0 0 0 0 0,0 0-1 0 0,0 1 1 0 0,0-1 0 0 0,1 0 0 0 0,-1 0-1 0 0,0 0 1 0 0,1 0 0 0 0,0 0-1 0 0,-1-1 1 0 0,1 1 0 0 0,0 0-1 0 0,0-1 1 0 0,0 1 0 0 0,0-1-1 0 0,0 0 1 0 0,0 0 0 0 0,0 0-1 0 0,5 2 1 0 0,14 6 167 0 0,0-2-1 0 0,0 0 0 0 0,1-1 1 0 0,30 4-1 0 0,-36-8-40 0 0,0 0 0 0 0,0 1 0 0 0,0 1-1 0 0,-1 1 1 0 0,0 0 0 0 0,0 1 0 0 0,0 1 0 0 0,-1 0-1 0 0,1 1 1 0 0,19 14 0 0 0,-26-15-26 0 0,0 0 1 0 0,-1 1-1 0 0,0 0 0 0 0,-1 0 1 0 0,1 0-1 0 0,-1 1 0 0 0,-1 0 0 0 0,0 0 1 0 0,0 0-1 0 0,6 19 0 0 0,-10-24-67 0 0,0 1-1 0 0,0-1 1 0 0,0 0-1 0 0,-1 1 1 0 0,0-1 0 0 0,0 0-1 0 0,0 1 1 0 0,0-1-1 0 0,-1 0 1 0 0,1 1-1 0 0,-1-1 1 0 0,0 0-1 0 0,0 0 1 0 0,-1 1-1 0 0,0-1 1 0 0,1 0-1 0 0,-1 0 1 0 0,0-1-1 0 0,-1 1 1 0 0,1 0 0 0 0,-1-1-1 0 0,0 1 1 0 0,0-1-1 0 0,0 0 1 0 0,0 0-1 0 0,0 0 1 0 0,-1 0-1 0 0,-4 2 1 0 0,-1 2 69 0 0,-1-1 1 0 0,0 0-1 0 0,-1-1 1 0 0,1 0-1 0 0,-1-1 1 0 0,0 0-1 0 0,0 0 1 0 0,0-1-1 0 0,-17 2 1 0 0,20-4-362 0 0,0-1 0 0 0,0 0 0 0 0,0 0 1 0 0,-1-1-1 0 0,1 0 0 0 0,-8-2 0 0 0,9 2-1024 0 0,1-1-1 0 0,-1-1 1 0 0,1 1-1 0 0,0-1 1 0 0,-1-1-1 0 0,1 1 1 0 0,-9-7-1 0 0</inkml:trace>
</inkml:ink>
</file>

<file path=ppt/ink/ink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12.226"/>
    </inkml:context>
    <inkml:brush xml:id="br0">
      <inkml:brushProperty name="width" value="0.1" units="cm"/>
      <inkml:brushProperty name="height" value="0.1" units="cm"/>
      <inkml:brushProperty name="color" value="#004F8B"/>
    </inkml:brush>
  </inkml:definitions>
  <inkml:trace contextRef="#ctx0" brushRef="#br0">182 1 1839 0 0,'14'27'16688'0'0,"-83"28"-12756"0"0,53-44-3845 0 0,1 0 0 0 0,1 0 0 0 0,-25 26 0 0 0,33-30-75 0 0,1-1 1 0 0,0 0-1 0 0,1 1 0 0 0,0 0 0 0 0,0 0 1 0 0,0 0-1 0 0,-5 16 0 0 0,9-22-15 0 0,-1 1 1 0 0,1-1-1 0 0,0 1 0 0 0,0 0 1 0 0,0-1-1 0 0,0 1 0 0 0,0 0 0 0 0,0-1 1 0 0,0 1-1 0 0,0-1 0 0 0,1 1 0 0 0,-1 0 1 0 0,0-1-1 0 0,1 1 0 0 0,0-1 1 0 0,-1 1-1 0 0,3 2 0 0 0,-2-2 19 0 0,1 0 0 0 0,0-1 0 0 0,0 1 0 0 0,0-1 0 0 0,0 1 0 0 0,0-1 0 0 0,0 0 0 0 0,0 0 0 0 0,0 0 0 0 0,1 0-1 0 0,-1 0 1 0 0,0 0 0 0 0,1 0 0 0 0,-1-1 0 0 0,5 1 0 0 0,26 2 221 0 0,1-2-1 0 0,0-2 0 0 0,0-1 1 0 0,0-1-1 0 0,43-10 1 0 0,-13 2-136 0 0,103-8 426 0 0,-94 17-8134 0 0</inkml:trace>
</inkml:ink>
</file>

<file path=ppt/ink/ink4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4.052"/>
    </inkml:context>
    <inkml:brush xml:id="br0">
      <inkml:brushProperty name="width" value="0.1" units="cm"/>
      <inkml:brushProperty name="height" value="0.1" units="cm"/>
      <inkml:brushProperty name="color" value="#004F8B"/>
    </inkml:brush>
  </inkml:definitions>
  <inkml:trace contextRef="#ctx0" brushRef="#br0">0 159 9671 0 0,'25'-29'2372'0'0,"-23"25"-1657"0"0,1 1 0 0 0,-1-1 0 0 0,0 1 1 0 0,1 0-1 0 0,0-1 0 0 0,0 2 0 0 0,0-1 1 0 0,0 0-1 0 0,7-4 0 0 0,6-1 638 0 0,1 0 1 0 0,0 2-1 0 0,28-8 0 0 0,110-13-209 0 0,-96 19-822 0 0,-35 4-769 0 0,84-11 316 0 0,-73 12-2817 0 0,1 2-3369 0 0</inkml:trace>
</inkml:ink>
</file>

<file path=ppt/ink/ink4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4.399"/>
    </inkml:context>
    <inkml:brush xml:id="br0">
      <inkml:brushProperty name="width" value="0.1" units="cm"/>
      <inkml:brushProperty name="height" value="0.1" units="cm"/>
      <inkml:brushProperty name="color" value="#004F8B"/>
    </inkml:brush>
  </inkml:definitions>
  <inkml:trace contextRef="#ctx0" brushRef="#br0">0 46 6447 0 0,'0'0'586'0'0,"3"-31"11342"0"0,3 28-11525 0 0,2 1 1 0 0,-1 0 0 0 0,0 1 0 0 0,0 0 0 0 0,0 0 0 0 0,1 0 0 0 0,-1 1 0 0 0,0 0 0 0 0,11 1 0 0 0,4 0 55 0 0,18-4-81 0 0,-25 2-632 0 0,1 0 0 0 0,0 0-1 0 0,-1 2 1 0 0,1 0-1 0 0,-1 1 1 0 0,17 3 0 0 0,-21-1-964 0 0</inkml:trace>
</inkml:ink>
</file>

<file path=ppt/ink/ink4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4.737"/>
    </inkml:context>
    <inkml:brush xml:id="br0">
      <inkml:brushProperty name="width" value="0.1" units="cm"/>
      <inkml:brushProperty name="height" value="0.1" units="cm"/>
      <inkml:brushProperty name="color" value="#004F8B"/>
    </inkml:brush>
  </inkml:definitions>
  <inkml:trace contextRef="#ctx0" brushRef="#br0">1 44 11519 0 0,'0'0'887'0'0,"22"-8"544"0"0,-6 2 178 0 0,1 1 0 0 0,-1 1 0 0 0,0 1 1 0 0,30-2-1 0 0,28 2 380 0 0,-20 2-3796 0 0,1-4-3719 0 0,-32 2-1590 0 0</inkml:trace>
</inkml:ink>
</file>

<file path=ppt/ink/ink4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5.377"/>
    </inkml:context>
    <inkml:brush xml:id="br0">
      <inkml:brushProperty name="width" value="0.1" units="cm"/>
      <inkml:brushProperty name="height" value="0.1" units="cm"/>
      <inkml:brushProperty name="color" value="#004F8B"/>
    </inkml:brush>
  </inkml:definitions>
  <inkml:trace contextRef="#ctx0" brushRef="#br0">12 10 9215 0 0,'-6'-9'8974'0'0,"2"61"-7268"0"0,3 1 1 0 0,8 82 0 0 0,0-7-1081 0 0,-5-31-251 0 0,23 151 1 0 0,-25-247-308 0 0,0 0-70 0 0,0-1 0 0 0,1 0 1 0 0,-1 0-1 0 0,0 1 0 0 0,0-1 0 0 0,0 0 0 0 0,0 0 1 0 0,0 1-1 0 0,1-1 0 0 0,-1 0 0 0 0,0 0 1 0 0,0 0-1 0 0,0 1 0 0 0,1-1 0 0 0,-1 0 1 0 0,0 0-1 0 0,0 0 0 0 0,1 0 0 0 0,-1 1 1 0 0,0-1-1 0 0,0 0 0 0 0,1 0 0 0 0,-1 0 1 0 0,0 0-1 0 0,0 0 0 0 0,1 0 0 0 0,-1 0 0 0 0,0 0 1 0 0,1 0-1 0 0,-1 0 0 0 0,0 0 0 0 0,0 0 1 0 0,1 0-1 0 0,-1 0 0 0 0,0 0 0 0 0,1 0 1 0 0,-1 0-1 0 0,0 0 0 0 0,0 0 0 0 0,1 0 1 0 0,-1-1-1 0 0,0 1 0 0 0,0 0 0 0 0,1 0 1 0 0,-1 0-1 0 0,0 0 0 0 0,0-1 0 0 0,0 1 0 0 0,1 0 1 0 0,-1 0-1 0 0,0 0 0 0 0,0-1 0 0 0,0 1 1 0 0,0 0-1 0 0,1 0 0 0 0,-1-1 0 0 0,14-10-1688 0 0,-7 4-210 0 0</inkml:trace>
</inkml:ink>
</file>

<file path=ppt/ink/ink4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5.807"/>
    </inkml:context>
    <inkml:brush xml:id="br0">
      <inkml:brushProperty name="width" value="0.1" units="cm"/>
      <inkml:brushProperty name="height" value="0.1" units="cm"/>
      <inkml:brushProperty name="color" value="#004F8B"/>
    </inkml:brush>
  </inkml:definitions>
  <inkml:trace contextRef="#ctx0" brushRef="#br0">0 260 10135 0 0,'9'-21'2212'0'0,"0"0"0"0"0,2 0 0 0 0,0 1-1 0 0,27-36 1 0 0,-29 45-1889 0 0,1 0 0 0 0,0 1 0 0 0,1 0 0 0 0,0 1 0 0 0,1 0 0 0 0,0 1-1 0 0,0 0 1 0 0,0 1 0 0 0,16-7 0 0 0,-17 10-164 0 0,0 0 1 0 0,0 0-1 0 0,0 1 1 0 0,1 0-1 0 0,-1 1 0 0 0,1 1 1 0 0,0-1-1 0 0,-1 2 0 0 0,21 1 1 0 0,-29-1-143 0 0,0 0 1 0 0,1 1 0 0 0,-1 0 0 0 0,0 0 0 0 0,1-1 0 0 0,-1 2 0 0 0,0-1 0 0 0,0 0 0 0 0,0 1-1 0 0,0-1 1 0 0,0 1 0 0 0,0 0 0 0 0,-1 0 0 0 0,1 0 0 0 0,0 0 0 0 0,-1 1 0 0 0,0-1 0 0 0,1 1 0 0 0,-1 0-1 0 0,0-1 1 0 0,-1 1 0 0 0,1 0 0 0 0,0 0 0 0 0,-1 0 0 0 0,1 0 0 0 0,-1 0 0 0 0,0 1 0 0 0,0-1-1 0 0,0 0 1 0 0,-1 0 0 0 0,1 1 0 0 0,-1-1 0 0 0,0 0 0 0 0,0 1 0 0 0,0-1 0 0 0,0 1 0 0 0,-1 4-1 0 0,-3 15 30 0 0,-1 0 0 0 0,-1-1 0 0 0,-1 1-1 0 0,-1-1 1 0 0,-1-1 0 0 0,-22 40 0 0 0,13-24-54 0 0,-15 40 1 0 0,28-65-13 0 0,2 0-1 0 0,0 0 1 0 0,0 0-1 0 0,1 1 1 0 0,1-1-1 0 0,0 1 1 0 0,1 21-1 0 0,1-30 9 0 0,-1 0-1 0 0,1 1 1 0 0,0-1-1 0 0,1 0 1 0 0,-1 0-1 0 0,1 0 1 0 0,-1 0-1 0 0,1 0 1 0 0,1-1-1 0 0,-1 1 0 0 0,0 0 1 0 0,1-1-1 0 0,0 0 1 0 0,0 1-1 0 0,0-1 1 0 0,0 0-1 0 0,0-1 1 0 0,1 1-1 0 0,-1 0 1 0 0,1-1-1 0 0,0 0 1 0 0,-1 0-1 0 0,1 0 1 0 0,0 0-1 0 0,0-1 1 0 0,1 0-1 0 0,-1 1 1 0 0,8 0-1 0 0,13 2 38 0 0,-1-1-1 0 0,1-1 0 0 0,48-2 1 0 0,-42 0 49 0 0,122-5-530 0 0,-88-3-8539 0 0</inkml:trace>
</inkml:ink>
</file>

<file path=ppt/ink/ink4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7.291"/>
    </inkml:context>
    <inkml:brush xml:id="br0">
      <inkml:brushProperty name="width" value="0.1" units="cm"/>
      <inkml:brushProperty name="height" value="0.1" units="cm"/>
      <inkml:brushProperty name="color" value="#004F8B"/>
    </inkml:brush>
  </inkml:definitions>
  <inkml:trace contextRef="#ctx0" brushRef="#br0">2 133 11455 0 0,'3'-5'131'0'0,"0"1"-1"0"0,-1-1 1 0 0,1 0-1 0 0,-1 0 1 0 0,0 0-1 0 0,0 0 0 0 0,0 0 1 0 0,-1-1-1 0 0,1 1 1 0 0,-1 0-1 0 0,-1-1 1 0 0,1 1-1 0 0,-1 0 1 0 0,0-1-1 0 0,0 1 0 0 0,-1-7 1 0 0,-10-26 5770 0 0,13 63-716 0 0,-6 33-5070 0 0,3-51 257 0 0,-5 53-179 0 0,3 1 1 0 0,2 0-1 0 0,3 0 1 0 0,2-1 0 0 0,18 87-1 0 0,-19-125-440 0 0,6 26-1189 0 0,-8-46 1313 0 0,-1 0 0 0 0,1 0 1 0 0,-1 0-1 0 0,1-1 1 0 0,0 1-1 0 0,0 0 0 0 0,0-1 1 0 0,0 1-1 0 0,0 0 0 0 0,0-1 1 0 0,0 1-1 0 0,0-1 1 0 0,0 0-1 0 0,1 1 0 0 0,-1-1 1 0 0,1 0-1 0 0,-1 0 0 0 0,1 0 1 0 0,1 1-1 0 0</inkml:trace>
</inkml:ink>
</file>

<file path=ppt/ink/ink4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7.646"/>
    </inkml:context>
    <inkml:brush xml:id="br0">
      <inkml:brushProperty name="width" value="0.1" units="cm"/>
      <inkml:brushProperty name="height" value="0.1" units="cm"/>
      <inkml:brushProperty name="color" value="#004F8B"/>
    </inkml:brush>
  </inkml:definitions>
  <inkml:trace contextRef="#ctx0" brushRef="#br0">1 159 11519 0 0,'9'-18'1224'0'0,"-6"9"-653"0"0,1 0-1 0 0,0 1 0 0 0,1-1 0 0 0,0 1 1 0 0,0 0-1 0 0,0 1 0 0 0,1-1 0 0 0,1 1 1 0 0,-1 1-1 0 0,1-1 0 0 0,0 1 0 0 0,0 0 1 0 0,12-7-1 0 0,-13 9-170 0 0,0 1 0 0 0,1-1 0 0 0,-1 1-1 0 0,1 0 1 0 0,0 0 0 0 0,0 1 0 0 0,0 0 0 0 0,0 0 0 0 0,0 1 0 0 0,14-1 0 0 0,-19 2-393 0 0,0 0 1 0 0,-1 0-1 0 0,1 0 1 0 0,0 0-1 0 0,0 1 0 0 0,-1-1 1 0 0,1 1-1 0 0,0-1 1 0 0,0 1-1 0 0,-1 0 1 0 0,1-1-1 0 0,-1 1 0 0 0,1 0 1 0 0,0 0-1 0 0,-1 0 1 0 0,0 0-1 0 0,1 0 1 0 0,-1 1-1 0 0,0-1 1 0 0,1 0-1 0 0,-1 1 0 0 0,0-1 1 0 0,0 1-1 0 0,0-1 1 0 0,0 1-1 0 0,-1-1 1 0 0,1 1-1 0 0,0 0 0 0 0,-1-1 1 0 0,1 1-1 0 0,-1 0 1 0 0,1 0-1 0 0,-1-1 1 0 0,0 1-1 0 0,0 0 0 0 0,0 0 1 0 0,0-1-1 0 0,0 1 1 0 0,0 0-1 0 0,0 0 1 0 0,-1 3-1 0 0,-1 10 74 0 0,-1 0 1 0 0,-1 1-1 0 0,-10 26 0 0 0,9-27-61 0 0,2-4-20 0 0,-5 11 0 0 0,1 1 0 0 0,1-1 0 0 0,1 1 0 0 0,1 0 0 0 0,-1 31 0 0 0,5-50 0 0 0,0 1 0 0 0,0 0 0 0 0,1-1 0 0 0,-1 1 0 0 0,1-1 0 0 0,0 1 0 0 0,1-1 0 0 0,-1 1 0 0 0,0-1 0 0 0,1 0 0 0 0,0 0 0 0 0,0 0 0 0 0,1 0 0 0 0,-1 0 0 0 0,1 0 0 0 0,0 0 0 0 0,0-1 0 0 0,0 1 0 0 0,0-1 0 0 0,0 0 0 0 0,1 0 0 0 0,-1 0 0 0 0,1-1 0 0 0,0 1 0 0 0,0-1 0 0 0,0 0 0 0 0,0 0 0 0 0,1 0 0 0 0,-1-1 0 0 0,0 1 0 0 0,1-1 0 0 0,-1 0 0 0 0,1 0 0 0 0,4 0 0 0 0,145 6-2624 0 0,-148-5 1240 0 0</inkml:trace>
</inkml:ink>
</file>

<file path=ppt/ink/ink4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8.006"/>
    </inkml:context>
    <inkml:brush xml:id="br0">
      <inkml:brushProperty name="width" value="0.1" units="cm"/>
      <inkml:brushProperty name="height" value="0.1" units="cm"/>
      <inkml:brushProperty name="color" value="#004F8B"/>
    </inkml:brush>
  </inkml:definitions>
  <inkml:trace contextRef="#ctx0" brushRef="#br0">8 22 10591 0 0,'0'0'488'0'0,"-8"-22"7650"0"0,37 31-5971 0 0,-1 0 0 0 0,0 2 1 0 0,34 19-1 0 0,34 23-1885 0 0,-36-19-3973 0 0,0-3-3905 0 0</inkml:trace>
</inkml:ink>
</file>

<file path=ppt/ink/ink4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8.347"/>
    </inkml:context>
    <inkml:brush xml:id="br0">
      <inkml:brushProperty name="width" value="0.1" units="cm"/>
      <inkml:brushProperty name="height" value="0.1" units="cm"/>
      <inkml:brushProperty name="color" value="#004F8B"/>
    </inkml:brush>
  </inkml:definitions>
  <inkml:trace contextRef="#ctx0" brushRef="#br0">313 19 7367 0 0,'0'0'667'0'0,"-19"-14"-534"0"0,17 13 320 0 0,-1 0 1 0 0,1 0-1 0 0,0 1 0 0 0,-1-1 0 0 0,1 1 0 0 0,-1-1 0 0 0,1 1 0 0 0,0 0 0 0 0,-1 0 0 0 0,1 0 0 0 0,-1 0 0 0 0,1 1 0 0 0,-1-1 0 0 0,1 1 0 0 0,0-1 0 0 0,-1 1 0 0 0,1 0 1 0 0,0 0-1 0 0,0 0 0 0 0,-1 0 0 0 0,1 0 0 0 0,0 1 0 0 0,-2 1 0 0 0,-51 41 4067 0 0,41-31-4725 0 0,-13 11 869 0 0,-47 52-1 0 0,66-66-1100 0 0,0 1 1 0 0,1-1-1 0 0,0 1 0 0 0,0 0 1 0 0,1 1-1 0 0,1-1 0 0 0,0 1 1 0 0,1 1-1 0 0,-4 12 1 0 0,7-13-1506 0 0,3-1-10 0 0</inkml:trace>
</inkml:ink>
</file>

<file path=ppt/ink/ink4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8.727"/>
    </inkml:context>
    <inkml:brush xml:id="br0">
      <inkml:brushProperty name="width" value="0.1" units="cm"/>
      <inkml:brushProperty name="height" value="0.1" units="cm"/>
      <inkml:brushProperty name="color" value="#004F8B"/>
    </inkml:brush>
  </inkml:definitions>
  <inkml:trace contextRef="#ctx0" brushRef="#br0">163 1 14655 0 0,'0'0'1328'0'0,"-27"2"-1064"0"0,21-1-48 0 0,0 1 0 0 0,-1-1 1 0 0,1 1-1 0 0,0 0 0 0 0,0 1 0 0 0,1-1 0 0 0,-1 1 0 0 0,0 0 0 0 0,1 1 0 0 0,0-1 1 0 0,0 1-1 0 0,0 0 0 0 0,0 1 0 0 0,0-1 0 0 0,1 1 0 0 0,0 0 0 0 0,0 0 0 0 0,0 0 0 0 0,1 0 1 0 0,0 1-1 0 0,0-1 0 0 0,0 1 0 0 0,-4 12 0 0 0,4-9-179 0 0,0 0 1 0 0,0 1-1 0 0,1-1 1 0 0,0 0-1 0 0,0 1 1 0 0,1 0-1 0 0,1-1 1 0 0,0 1-1 0 0,0 0 1 0 0,1-1-1 0 0,0 1 1 0 0,0-1-1 0 0,1 1 1 0 0,0-1-1 0 0,5 12 1 0 0,-1-11 51 0 0,0 0 0 0 0,0 0 0 0 0,1-1 0 0 0,0 0 0 0 0,0 0 0 0 0,1-1 0 0 0,0 0 0 0 0,1 0 0 0 0,0-1 0 0 0,0 0 0 0 0,0-1 0 0 0,1 0 0 0 0,0 0 1 0 0,0-1-1 0 0,1-1 0 0 0,-1 1 0 0 0,13 2 0 0 0,-9-3-252 0 0,1 0 1 0 0,0-1 0 0 0,0 0-1 0 0,0-2 1 0 0,0 0-1 0 0,0 0 1 0 0,1-1 0 0 0,-1-1-1 0 0,0-1 1 0 0,0 0 0 0 0,0-1-1 0 0,21-6 1 0 0,-19 2-1429 0 0</inkml:trace>
  <inkml:trace contextRef="#ctx0" brushRef="#br0" timeOffset="1">421 221 8751 0 0,'-12'6'1355'0'0,"0"1"-1"0"0,1 0 1 0 0,-1 1-1 0 0,2 0 1 0 0,-1 1-1 0 0,1 0 1 0 0,1 1-1 0 0,-14 16 1 0 0,12-11-430 0 0,0 1 1 0 0,2 1 0 0 0,-10 19-1 0 0,12-20-614 0 0,0 0-1 0 0,1 0 0 0 0,1 1 1 0 0,0 0-1 0 0,1 0 0 0 0,-2 28 0 0 0,6-38-411 0 0,0-1 0 0 0,0 1 0 0 0,1 0-1 0 0,-1-1 1 0 0,2 1 0 0 0,-1 0 0 0 0,1-1 0 0 0,4 11-1 0 0,-4-12-240 0 0,1-1 0 0 0,-1 1-1 0 0,1-1 1 0 0,0 0 0 0 0,1 1-1 0 0,-1-1 1 0 0,1-1 0 0 0,0 1-1 0 0,0 0 1 0 0,0-1 0 0 0,0 0-1 0 0,6 4 1 0 0,4 1-1362 0 0</inkml:trace>
</inkml:ink>
</file>

<file path=ppt/ink/ink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12.579"/>
    </inkml:context>
    <inkml:brush xml:id="br0">
      <inkml:brushProperty name="width" value="0.1" units="cm"/>
      <inkml:brushProperty name="height" value="0.1" units="cm"/>
      <inkml:brushProperty name="color" value="#004F8B"/>
    </inkml:brush>
  </inkml:definitions>
  <inkml:trace contextRef="#ctx0" brushRef="#br0">116 0 5983 0 0,'-18'32'648'0'0,"11"-16"2909"0"0,0-2 0 0 0,-17 28 0 0 0,4-8-634 0 0,13-22-2463 0 0,2 2 0 0 0,-1-1 0 0 0,2 1 0 0 0,0 0 0 0 0,1 0 0 0 0,-4 28 0 0 0,5-12-232 0 0,1 0 1 0 0,3 38-1 0 0,-1-53-394 0 0,8 72 280 0 0,4-31-3127 0 0,-7-41 1411 0 0</inkml:trace>
</inkml:ink>
</file>

<file path=ppt/ink/ink4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5.440"/>
    </inkml:context>
    <inkml:brush xml:id="br0">
      <inkml:brushProperty name="width" value="0.1" units="cm"/>
      <inkml:brushProperty name="height" value="0.1" units="cm"/>
      <inkml:brushProperty name="color" value="#004F8B"/>
    </inkml:brush>
  </inkml:definitions>
  <inkml:trace contextRef="#ctx0" brushRef="#br0">320 100 10799 0 0,'0'0'979'0'0,"-13"-38"4714"0"0,12 35-5419 0 0,0-1 0 0 0,0 1 0 0 0,0 0 0 0 0,0 0 0 0 0,-1-1-1 0 0,1 1 1 0 0,-1 0 0 0 0,0 0 0 0 0,0 1 0 0 0,0-1 0 0 0,0 0 0 0 0,-1 1-1 0 0,1-1 1 0 0,0 1 0 0 0,-1 0 0 0 0,0 0 0 0 0,0 0 0 0 0,1 0 0 0 0,-1 0-1 0 0,-1 0 1 0 0,1 1 0 0 0,-3-2 0 0 0,1 3-178 0 0,1-1-1 0 0,-1 1 1 0 0,1 0 0 0 0,0 0 0 0 0,-1 0 0 0 0,1 1-1 0 0,-1-1 1 0 0,1 1 0 0 0,-1 0 0 0 0,1 0-1 0 0,0 1 1 0 0,0-1 0 0 0,0 1 0 0 0,0 0-1 0 0,0 0 1 0 0,-5 4 0 0 0,-5 3-65 0 0,0 2 0 0 0,1-1 0 0 0,0 2 1 0 0,1 0-1 0 0,0 0 0 0 0,0 1 0 0 0,2 1 0 0 0,-16 24 1 0 0,19-26-35 0 0,0-1 0 0 0,1 1 0 0 0,1 0 0 0 0,0 0 0 0 0,0 1 1 0 0,1-1-1 0 0,1 1 0 0 0,0 0 0 0 0,1 0 0 0 0,0 0 0 0 0,1 25 0 0 0,1-34 0 0 0,0-1 0 0 0,0 1 0 0 0,1 0 0 0 0,-1 0 0 0 0,1-1 0 0 0,0 1 0 0 0,0-1 0 0 0,1 1 0 0 0,-1-1 0 0 0,1 1 0 0 0,-1-1 0 0 0,1 0 0 0 0,0 1 0 0 0,0-1 0 0 0,0 0 0 0 0,1 0 0 0 0,-1-1 0 0 0,1 1 0 0 0,0 0 0 0 0,0-1 0 0 0,0 0 0 0 0,0 0 0 0 0,0 1 0 0 0,0-2 0 0 0,0 1 0 0 0,1 0 0 0 0,-1-1 0 0 0,1 1 0 0 0,-1-1 0 0 0,1 0 0 0 0,0 0 0 0 0,-1-1 0 0 0,1 1 0 0 0,0-1 0 0 0,-1 0 0 0 0,6 0 0 0 0,-1 0 2 0 0,0-1 1 0 0,0 0 0 0 0,0-1 0 0 0,0 1 0 0 0,0-2 0 0 0,0 1-1 0 0,0-1 1 0 0,0 0 0 0 0,-1-1 0 0 0,0 0 0 0 0,0 0-1 0 0,0 0 1 0 0,0-1 0 0 0,0 0 0 0 0,8-9 0 0 0,-8 6 40 0 0,-1 0 0 0 0,0-1-1 0 0,-1 1 1 0 0,0-1 0 0 0,0 0 0 0 0,-1-1 0 0 0,0 1 0 0 0,0-1 0 0 0,-1 0 0 0 0,-1 0 0 0 0,1 0 0 0 0,-2 0-1 0 0,1 0 1 0 0,-2 0 0 0 0,1 0 0 0 0,-1-1 0 0 0,-1 1 0 0 0,0 0 0 0 0,0 0 0 0 0,-1 0 0 0 0,0 0 0 0 0,-1 0-1 0 0,0 0 1 0 0,-1 1 0 0 0,-8-18 0 0 0,11 26 272 0 0,1 19-296 0 0,0-1 0 0 0,2 0 0 0 0,-1 0 0 0 0,2 0 0 0 0,0 0 0 0 0,2 0 0 0 0,-1 0 0 0 0,2-1 0 0 0,0 0 0 0 0,1 0 0 0 0,1-1 0 0 0,0 0 0 0 0,16 21 0 0 0,-14-21-310 0 0,1-2-1 0 0,1 1 1 0 0,17 14-1 0 0,-26-24 172 0 0,1-1 0 0 0,0 0 0 0 0,0 0 1 0 0,1 0-1 0 0,-1 0 0 0 0,1-1 0 0 0,-1 0 0 0 0,1 0 0 0 0,0 0 0 0 0,-1 0 0 0 0,1-1 1 0 0,0 0-1 0 0,0 0 0 0 0,1 0 0 0 0,9 0 0 0 0,0-3-1469 0 0</inkml:trace>
</inkml:ink>
</file>

<file path=ppt/ink/ink4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5.794"/>
    </inkml:context>
    <inkml:brush xml:id="br0">
      <inkml:brushProperty name="width" value="0.1" units="cm"/>
      <inkml:brushProperty name="height" value="0.1" units="cm"/>
      <inkml:brushProperty name="color" value="#004F8B"/>
    </inkml:brush>
  </inkml:definitions>
  <inkml:trace contextRef="#ctx0" brushRef="#br0">10 63 10135 0 0,'-1'-2'67'0'0,"0"0"0"0"0,0 0 0 0 0,0 0-1 0 0,0 0 1 0 0,0 0 0 0 0,0 0 0 0 0,0 0 0 0 0,1-1-1 0 0,0 1 1 0 0,-1 0 0 0 0,1 0 0 0 0,0-1 0 0 0,0 1-1 0 0,0 0 1 0 0,1-4 0 0 0,-1 4 156 0 0,0 1 1 0 0,1 0 0 0 0,0 0-1 0 0,-1 0 1 0 0,1-1-1 0 0,0 1 1 0 0,0 0 0 0 0,-1 0-1 0 0,1 0 1 0 0,0 0-1 0 0,0 0 1 0 0,0 1 0 0 0,0-1-1 0 0,0 0 1 0 0,0 0-1 0 0,1 1 1 0 0,-1-1 0 0 0,0 0-1 0 0,0 1 1 0 0,2-1-1 0 0,1 0 395 0 0,0 0 0 0 0,0 0 0 0 0,0 0-1 0 0,1 1 1 0 0,-1-1 0 0 0,0 1 0 0 0,0 0-1 0 0,6 1 1 0 0,20 6 281 0 0,-13-1-687 0 0,0 1 0 0 0,0 1 0 0 0,-1 1-1 0 0,0 1 1 0 0,-1 0 0 0 0,0 1 0 0 0,0 0 0 0 0,-1 1 0 0 0,0 1 0 0 0,-2 0 0 0 0,1 1 0 0 0,-1 0 0 0 0,-1 1 0 0 0,-1 0-1 0 0,0 1 1 0 0,-1 0 0 0 0,-1 1 0 0 0,13 34 0 0 0,-10-17-143 0 0,-2 0 0 0 0,-1 1 0 0 0,-2 1 0 0 0,-1-1 0 0 0,-2 1 1 0 0,-1-1-1 0 0,-2 1 0 0 0,-9 68 0 0 0,-32 151 362 0 0,-18 170-3576 0 0,57-399 1567 0 0,-2 0-4165 0 0,1-4-1573 0 0</inkml:trace>
</inkml:ink>
</file>

<file path=ppt/ink/ink4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6.879"/>
    </inkml:context>
    <inkml:brush xml:id="br0">
      <inkml:brushProperty name="width" value="0.1" units="cm"/>
      <inkml:brushProperty name="height" value="0.1" units="cm"/>
      <inkml:brushProperty name="color" value="#004F8B"/>
    </inkml:brush>
  </inkml:definitions>
  <inkml:trace contextRef="#ctx0" brushRef="#br0">86 15 5063 0 0,'-16'-14'6679'0'0,"13"48"3064"0"0,2-12-11361 0 0,-14 89 3321 0 0,-11 134 274 0 0,25-208-1881 0 0,1 0-1 0 0,1 1 0 0 0,3-1 0 0 0,11 55 0 0 0,-14-89-90 0 0,-1 0 0 0 0,1 0 0 0 0,0 0 0 0 0,0 0 0 0 0,1-1 0 0 0,-1 1 0 0 0,1 0 0 0 0,-1-1 0 0 0,1 1 0 0 0,0-1 0 0 0,0 1 0 0 0,0-1 0 0 0,4 3 0 0 0,-5-4 10 0 0,0-1 0 0 0,0 1 1 0 0,-1-1-1 0 0,1 0 0 0 0,0 1 1 0 0,0-1-1 0 0,0 0 0 0 0,0 0 1 0 0,0 0-1 0 0,0 0 0 0 0,1 0 0 0 0,-1 0 1 0 0,0 0-1 0 0,0 0 0 0 0,0 0 1 0 0,0 0-1 0 0,0-1 0 0 0,0 1 1 0 0,0 0-1 0 0,-1-1 0 0 0,1 1 1 0 0,0 0-1 0 0,0-1 0 0 0,0 1 1 0 0,0-1-1 0 0,0 0 0 0 0,0 1 0 0 0,-1-1 1 0 0,1 0-1 0 0,0 1 0 0 0,-1-1 1 0 0,1 0-1 0 0,0 0 0 0 0,-1 0 1 0 0,1 0-1 0 0,-1 0 0 0 0,1 1 1 0 0,-1-1-1 0 0,0 0 0 0 0,1 0 0 0 0,-1 0 1 0 0,1-2-1 0 0,5-11 212 0 0,1 0-1 0 0,1 0 1 0 0,1 1-1 0 0,0 0 1 0 0,0 1 0 0 0,15-15-1 0 0,-22 25-188 0 0,1-1 0 0 0,-1 1-1 0 0,1 0 1 0 0,0 1 0 0 0,0-1 0 0 0,-1 0 0 0 0,1 1-1 0 0,0-1 1 0 0,0 1 0 0 0,1 0 0 0 0,-1 0 0 0 0,0 0-1 0 0,0 1 1 0 0,0-1 0 0 0,1 1 0 0 0,-1 0-1 0 0,0-1 1 0 0,1 1 0 0 0,-1 1 0 0 0,0-1 0 0 0,0 0-1 0 0,1 1 1 0 0,-1 0 0 0 0,0 0 0 0 0,0 0-1 0 0,0 0 1 0 0,0 0 0 0 0,0 1 0 0 0,0-1 0 0 0,0 1-1 0 0,0 0 1 0 0,0 0 0 0 0,-1 0 0 0 0,1 0 0 0 0,-1 0-1 0 0,3 4 1 0 0,2 0-37 0 0,-1 1 0 0 0,0 0 0 0 0,-1 0 1 0 0,0 0-1 0 0,0 0 0 0 0,0 1 0 0 0,-1 0 0 0 0,0 0 0 0 0,0 0 0 0 0,-1 1 1 0 0,-1-1-1 0 0,1 1 0 0 0,-1 0 0 0 0,0 0 0 0 0,-1 0 0 0 0,0-1 0 0 0,-1 14 0 0 0,0-17 1 0 0,0 1 0 0 0,-1-1 0 0 0,1 1 0 0 0,-2-1 0 0 0,1 0 0 0 0,0 0 0 0 0,-1 0 0 0 0,0 1 0 0 0,0-1 0 0 0,0-1 0 0 0,-1 1 0 0 0,0 0 0 0 0,0-1 0 0 0,0 1 0 0 0,0-1 0 0 0,-1 0-1 0 0,0 0 1 0 0,1 0 0 0 0,-1-1 0 0 0,-1 1 0 0 0,1-1 0 0 0,0 0 0 0 0,-1 0 0 0 0,0-1 0 0 0,0 1 0 0 0,0-1 0 0 0,0 0 0 0 0,0 0 0 0 0,-8 1 0 0 0,4-1 34 0 0,-1 0 1 0 0,0-1-1 0 0,0-1 1 0 0,0 0-1 0 0,0 0 1 0 0,0-1-1 0 0,0 0 1 0 0,0 0-1 0 0,0-1 0 0 0,1-1 1 0 0,-1 0-1 0 0,-9-4 1 0 0,5 1-268 0 0,0 0 0 0 0,1-1 1 0 0,0-1-1 0 0,1 0 0 0 0,-1-1 0 0 0,2 0 1 0 0,-14-14-1 0 0,24 14-3645 0 0,2 2 1557 0 0</inkml:trace>
</inkml:ink>
</file>

<file path=ppt/ink/ink4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7.297"/>
    </inkml:context>
    <inkml:brush xml:id="br0">
      <inkml:brushProperty name="width" value="0.1" units="cm"/>
      <inkml:brushProperty name="height" value="0.1" units="cm"/>
      <inkml:brushProperty name="color" value="#004F8B"/>
    </inkml:brush>
  </inkml:definitions>
  <inkml:trace contextRef="#ctx0" brushRef="#br0">0 24 8287 0 0,'2'-5'-28'0'0,"9"-14"3886"0"0,-9 19-3578 0 0,-1 0 0 0 0,0 0 1 0 0,1 0-1 0 0,-1 0 0 0 0,0 0 1 0 0,1 0-1 0 0,-1 1 0 0 0,0-1 0 0 0,1 0 1 0 0,-1 1-1 0 0,0-1 0 0 0,0 1 1 0 0,0-1-1 0 0,1 1 0 0 0,-1 0 0 0 0,0-1 1 0 0,1 2-1 0 0,13 6 628 0 0,-1 1 1 0 0,-1 1-1 0 0,1 0 0 0 0,-1 1 1 0 0,-1 0-1 0 0,0 1 0 0 0,12 16 1 0 0,-8-7-456 0 0,-2 0 1 0 0,-1 0 0 0 0,0 1-1 0 0,12 31 1 0 0,-10-14-340 0 0,-2 0 0 0 0,-1 1 0 0 0,-3 1 0 0 0,0 0 0 0 0,3 65-1 0 0,-10-37 40 0 0,-3-1-1 0 0,-4 1 1 0 0,-12 68-1 0 0,-52 201-482 0 0,67-329 290 0 0,-1 3-235 0 0,-24 96-1175 0 0,3-39-3634 0 0</inkml:trace>
</inkml:ink>
</file>

<file path=ppt/ink/ink4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29.023"/>
    </inkml:context>
    <inkml:brush xml:id="br0">
      <inkml:brushProperty name="width" value="0.1" units="cm"/>
      <inkml:brushProperty name="height" value="0.1" units="cm"/>
      <inkml:brushProperty name="color" value="#004F8B"/>
    </inkml:brush>
  </inkml:definitions>
  <inkml:trace contextRef="#ctx0" brushRef="#br0">1 220 9847 0 0,'0'0'3738'0'0,"1"-49"2235"0"0,0 45-5846 0 0,0 1 1 0 0,0-1 0 0 0,0 0-1 0 0,0 0 1 0 0,1 1 0 0 0,-1-1-1 0 0,1 1 1 0 0,0 0-1 0 0,0-1 1 0 0,0 1 0 0 0,1 0-1 0 0,-1 0 1 0 0,1 0 0 0 0,-1 1-1 0 0,1-1 1 0 0,0 0-1 0 0,0 1 1 0 0,4-2 0 0 0,64-40 602 0 0,-64 40-553 0 0,5-2-128 0 0,11-7 459 0 0,49-18 1 0 0,-66 29-453 0 0,0 0-1 0 0,0 0 1 0 0,0 0 0 0 0,0 1-1 0 0,1 0 1 0 0,-1 1-1 0 0,0-1 1 0 0,1 1 0 0 0,-1 0-1 0 0,0 1 1 0 0,1 0 0 0 0,-1 0-1 0 0,12 3 1 0 0,-16-3-53 0 0,0 0 0 0 0,0 0 0 0 0,-1 0 0 0 0,1 1-1 0 0,0-1 1 0 0,-1 0 0 0 0,1 0 0 0 0,-1 1 0 0 0,1-1 0 0 0,-1 1 0 0 0,0 0 0 0 0,0-1-1 0 0,0 1 1 0 0,0 0 0 0 0,0 0 0 0 0,0 0 0 0 0,0-1 0 0 0,0 1 0 0 0,-1 0 0 0 0,1 0-1 0 0,-1 0 1 0 0,0 0 0 0 0,1 0 0 0 0,-1 0 0 0 0,0 0 0 0 0,0 0 0 0 0,0 0-1 0 0,0 0 1 0 0,-1 1 0 0 0,1-1 0 0 0,0 0 0 0 0,-1-1 0 0 0,0 1 0 0 0,1 0 0 0 0,-1 0-1 0 0,0 0 1 0 0,-1 2 0 0 0,-5 12 33 0 0,-1-1 1 0 0,0 0-1 0 0,-15 21 0 0 0,14-22-26 0 0,-1 0-17 0 0,5-6-13 0 0,-1 1-1 0 0,1 0 1 0 0,1-1-1 0 0,-1 2 0 0 0,-2 9 1 0 0,6-16 15 0 0,0 0-1 0 0,1-1 1 0 0,0 1 0 0 0,-1 0 0 0 0,1 0 0 0 0,0-1 0 0 0,0 1 0 0 0,0 0 0 0 0,1 0 0 0 0,-1 0-1 0 0,1-1 1 0 0,0 1 0 0 0,-1 0 0 0 0,1-1 0 0 0,0 1 0 0 0,1-1 0 0 0,-1 1 0 0 0,0-1 0 0 0,1 1-1 0 0,-1-1 1 0 0,1 0 0 0 0,4 4 0 0 0,6 6-1 0 0,1-1-1 0 0,24 15 1 0 0,-29-21 6 0 0,0 0 1 0 0,0 1-1 0 0,0-1 0 0 0,0 1 0 0 0,-1 1 0 0 0,0-1 1 0 0,-1 1-1 0 0,1 1 0 0 0,-1-1 0 0 0,-1 1 1 0 0,1 0-1 0 0,5 12 0 0 0,-11-16 26 0 0,1 1 0 0 0,0 0 0 0 0,-1 0 0 0 0,0 0 0 0 0,0 0 0 0 0,-1 0 0 0 0,1 0 0 0 0,-1 0 0 0 0,0-1-1 0 0,0 1 1 0 0,-1 0 0 0 0,1-1 0 0 0,-1 1 0 0 0,0-1 0 0 0,0 1 0 0 0,-1-1 0 0 0,1 0 0 0 0,-1 0 0 0 0,0 0 0 0 0,0 0 0 0 0,-1 0 0 0 0,1-1 0 0 0,-1 1 0 0 0,-5 3-1 0 0,6-4 4 0 0,-1 1 0 0 0,0-1 0 0 0,0 0 0 0 0,-1 0 0 0 0,1 0 0 0 0,0-1 0 0 0,-1 1 0 0 0,0-1 0 0 0,0 0 0 0 0,1 0 0 0 0,-1-1 0 0 0,0 0 0 0 0,-1 0-1 0 0,1 0 1 0 0,0 0 0 0 0,0-1 0 0 0,0 0 0 0 0,0 0 0 0 0,0 0 0 0 0,-1-1 0 0 0,1 1 0 0 0,0-1 0 0 0,-5-2 0 0 0,5 1 22 0 0,0-1-1 0 0,0 0 1 0 0,0 0 0 0 0,0 0-1 0 0,0 0 1 0 0,1-1 0 0 0,0 0 0 0 0,-1 0-1 0 0,1 0 1 0 0,1-1 0 0 0,-1 1-1 0 0,1-1 1 0 0,-4-7 0 0 0,5 10-137 0 0,1-1 0 0 0,0 0-1 0 0,0 0 1 0 0,0 0 0 0 0,0 0 0 0 0,1 0 0 0 0,-1 0-1 0 0,1 0 1 0 0,0 0 0 0 0,0-7 0 0 0,0 7-294 0 0,1 0 0 0 0,0 0 0 0 0,0 0 0 0 0,0 0 0 0 0,0 0 0 0 0,0 0 0 0 0,0 0-1 0 0,1 1 1 0 0,-1-1 0 0 0,1 0 0 0 0,0 1 0 0 0,3-4 0 0 0</inkml:trace>
</inkml:ink>
</file>

<file path=ppt/ink/ink4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29.365"/>
    </inkml:context>
    <inkml:brush xml:id="br0">
      <inkml:brushProperty name="width" value="0.1" units="cm"/>
      <inkml:brushProperty name="height" value="0.1" units="cm"/>
      <inkml:brushProperty name="color" value="#004F8B"/>
    </inkml:brush>
  </inkml:definitions>
  <inkml:trace contextRef="#ctx0" brushRef="#br0">137 2 12439 0 0,'-30'17'1515'0'0,"23"-13"-1102"0"0,0 0 0 0 0,0 1 0 0 0,0 0 0 0 0,1 0 0 0 0,-1 0 0 0 0,1 1-1 0 0,1 0 1 0 0,-1 0 0 0 0,1 0 0 0 0,0 1 0 0 0,0 0 0 0 0,1 0 0 0 0,0 0 0 0 0,0 1 0 0 0,0-1 0 0 0,1 1 0 0 0,1 0 0 0 0,-1 0 0 0 0,-2 15-1 0 0,4-17-347 0 0,0 0-1 0 0,0 0 0 0 0,0 0 0 0 0,1 0 1 0 0,0 0-1 0 0,0 0 0 0 0,0 0 0 0 0,1 0 1 0 0,0 0-1 0 0,0 0 0 0 0,1 0 0 0 0,-1 0 1 0 0,1-1-1 0 0,1 1 0 0 0,-1 0 0 0 0,1-1 1 0 0,0 0-1 0 0,0 1 0 0 0,0-1 0 0 0,1 0 0 0 0,0-1 1 0 0,0 1-1 0 0,0-1 0 0 0,0 0 0 0 0,1 0 1 0 0,0 0-1 0 0,8 5 0 0 0,-1-4-20 0 0,0 0 1 0 0,0-1-1 0 0,1 0 0 0 0,0-1 1 0 0,-1-1-1 0 0,1 0 0 0 0,0-1 0 0 0,0 0 1 0 0,1-1-1 0 0,-1 0 0 0 0,0-1 1 0 0,0-1-1 0 0,14-3 0 0 0,-6 1 70 0 0,0-1 0 0 0,0-1 0 0 0,-1-1 0 0 0,0-1 0 0 0,-1-1 0 0 0,0 0 0 0 0,24-17 0 0 0,-38 24-50 0 0,-1-2 0 0 0,0 1 0 0 0,1 0 0 0 0,-1-1 0 0 0,0 0 0 0 0,-1 0-1 0 0,1 0 1 0 0,-1 0 0 0 0,0 0 0 0 0,0-1 0 0 0,0 0 0 0 0,-1 1 0 0 0,1-1 0 0 0,-1 0 0 0 0,0 0 0 0 0,2-10 0 0 0,-4 10-17 0 0,0 1 0 0 0,0-1 1 0 0,0 0-1 0 0,-1 1 0 0 0,1-1 1 0 0,-1 0-1 0 0,0 1 0 0 0,-1-1 1 0 0,1 1-1 0 0,-1-1 0 0 0,0 1 1 0 0,0 0-1 0 0,0 0 0 0 0,-1-1 1 0 0,1 2-1 0 0,-1-1 0 0 0,0 0 1 0 0,0 0-1 0 0,-6-4 0 0 0,-1-2 41 0 0,-1 1 0 0 0,-1-1 0 0 0,1 2-1 0 0,-2 0 1 0 0,1 0 0 0 0,-1 1 0 0 0,-20-8-1 0 0,25 12-249 0 0,-1 0-1 0 0,0 0 1 0 0,0 1-1 0 0,0 1 1 0 0,-16-2-1 0 0,20 3-293 0 0,0 0 0 0 0,-1 1-1 0 0,1-1 1 0 0,0 1-1 0 0,0 0 1 0 0,0 0 0 0 0,0 1-1 0 0,0-1 1 0 0,1 1 0 0 0,-10 5-1 0 0</inkml:trace>
</inkml:ink>
</file>

<file path=ppt/ink/ink4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0.096"/>
    </inkml:context>
    <inkml:brush xml:id="br0">
      <inkml:brushProperty name="width" value="0.1" units="cm"/>
      <inkml:brushProperty name="height" value="0.1" units="cm"/>
      <inkml:brushProperty name="color" value="#004F8B"/>
    </inkml:brush>
  </inkml:definitions>
  <inkml:trace contextRef="#ctx0" brushRef="#br0">1 261 15863 0 0,'0'0'1596'0'0,"64"-16"1018"0"0,94-27 605 0 0,124-28-351 0 0,262-50-2260 0 0,-469 112-1515 0 0,-26 14-5233 0 0</inkml:trace>
</inkml:ink>
</file>

<file path=ppt/ink/ink4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0.637"/>
    </inkml:context>
    <inkml:brush xml:id="br0">
      <inkml:brushProperty name="width" value="0.1" units="cm"/>
      <inkml:brushProperty name="height" value="0.1" units="cm"/>
      <inkml:brushProperty name="color" value="#004F8B"/>
    </inkml:brush>
  </inkml:definitions>
  <inkml:trace contextRef="#ctx0" brushRef="#br0">154 0 2303 0 0,'0'0'16116'0'0,"-28"14"-14614"0"0,27-13-1482 0 0,-17 8 150 0 0,1 0 0 0 0,-24 18 0 0 0,37-24-164 0 0,0 0 1 0 0,0 0-1 0 0,1 0 1 0 0,-1 1 0 0 0,1 0-1 0 0,-1-1 1 0 0,1 1 0 0 0,1 1-1 0 0,-1-1 1 0 0,0 0-1 0 0,1 1 1 0 0,0-1 0 0 0,0 1-1 0 0,0-1 1 0 0,-1 9 0 0 0,3-11 2 0 0,0 0 0 0 0,0-1 0 0 0,0 1 1 0 0,0 0-1 0 0,0-1 0 0 0,0 1 1 0 0,0 0-1 0 0,1-1 0 0 0,-1 1 0 0 0,1-1 1 0 0,-1 1-1 0 0,1 0 0 0 0,0-1 1 0 0,0 0-1 0 0,0 1 0 0 0,-1-1 1 0 0,1 1-1 0 0,1-1 0 0 0,-1 0 0 0 0,0 0 1 0 0,0 1-1 0 0,0-1 0 0 0,1 0 1 0 0,-1 0-1 0 0,0 0 0 0 0,1-1 1 0 0,-1 1-1 0 0,3 1 0 0 0,40 11 627 0 0,-40-12-515 0 0,70 9 950 0 0,-51-8-811 0 0,-1 1 0 0 0,0 1 0 0 0,0 0 0 0 0,38 14 0 0 0,-54-16-197 0 0,-1 1 0 0 0,0 0-1 0 0,0 0 1 0 0,0 0 0 0 0,0 0 0 0 0,0 1 0 0 0,-1 0 0 0 0,1 0 0 0 0,-1 0 0 0 0,0 0 0 0 0,0 1 0 0 0,-1-1 0 0 0,1 1 0 0 0,-1 0 0 0 0,0 0 0 0 0,0 1 0 0 0,-1-1 0 0 0,0 0 0 0 0,0 1 0 0 0,0 0 0 0 0,0-1 0 0 0,-1 1 0 0 0,1 6-1 0 0,-2-6 8 0 0,1 0 1 0 0,-2 0-1 0 0,1 0 0 0 0,0 0 0 0 0,-1 0 0 0 0,0 0 0 0 0,-1 0 0 0 0,1 0 0 0 0,-1-1 0 0 0,0 1 0 0 0,0 0 0 0 0,-1-1 0 0 0,0 1 0 0 0,0-1 0 0 0,0 0 0 0 0,-1 0 0 0 0,1 0 0 0 0,-1-1 0 0 0,0 1 0 0 0,-1-1 0 0 0,1 0 0 0 0,-1 0 0 0 0,1 0 0 0 0,-1-1 0 0 0,-11 6 0 0 0,-2 1-82 0 0,0-1 0 0 0,-1-1-1 0 0,0 0 1 0 0,0-2 0 0 0,-1 0-1 0 0,-28 4 1 0 0,42-9-704 0 0,-1-1-1 0 0,1 1 1 0 0,0-1-1 0 0,-1-1 1 0 0,1 1-1 0 0,0-1 1 0 0,-7-2-1 0 0</inkml:trace>
</inkml:ink>
</file>

<file path=ppt/ink/ink4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0.999"/>
    </inkml:context>
    <inkml:brush xml:id="br0">
      <inkml:brushProperty name="width" value="0.1" units="cm"/>
      <inkml:brushProperty name="height" value="0.1" units="cm"/>
      <inkml:brushProperty name="color" value="#004F8B"/>
    </inkml:brush>
  </inkml:definitions>
  <inkml:trace contextRef="#ctx0" brushRef="#br0">0 225 7367 0 0,'7'-6'493'0'0,"-1"-1"0"0"0,0 0 0 0 0,0 0 0 0 0,8-15 0 0 0,-10 15 760 0 0,1 0 0 0 0,-1 0 0 0 0,1 1 1 0 0,0 0-1 0 0,1 0 0 0 0,-1 0 1 0 0,13-9-1 0 0,3 2-213 0 0,0 2 0 0 0,1 0 0 0 0,0 2 0 0 0,0 0 0 0 0,26-6 0 0 0,123-22-3772 0 0,-137 31 1527 0 0,-8 1-429 0 0</inkml:trace>
</inkml:ink>
</file>

<file path=ppt/ink/ink4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1.364"/>
    </inkml:context>
    <inkml:brush xml:id="br0">
      <inkml:brushProperty name="width" value="0.1" units="cm"/>
      <inkml:brushProperty name="height" value="0.1" units="cm"/>
      <inkml:brushProperty name="color" value="#004F8B"/>
    </inkml:brush>
  </inkml:definitions>
  <inkml:trace contextRef="#ctx0" brushRef="#br0">1 35 15175 0 0,'0'0'1372'0'0,"30"1"974"0"0,5-4 231 0 0,46-11 1 0 0,-14 2-2564 0 0,0 6-3611 0 0,-50 8-3885 0 0</inkml:trace>
</inkml:ink>
</file>

<file path=ppt/ink/ink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28.356"/>
    </inkml:context>
    <inkml:brush xml:id="br0">
      <inkml:brushProperty name="width" value="0.1" units="cm"/>
      <inkml:brushProperty name="height" value="0.1" units="cm"/>
      <inkml:brushProperty name="color" value="#004F8B"/>
    </inkml:brush>
  </inkml:definitions>
  <inkml:trace contextRef="#ctx0" brushRef="#br0">179 20 1839 0 0,'0'0'17706'0'0,"-26"-20"-14277"0"0,21 22-3389 0 0,0-1 0 0 0,0 1 0 0 0,1 1 1 0 0,-1-1-1 0 0,1 1 0 0 0,-1 0 0 0 0,1 0 0 0 0,0 0 1 0 0,-6 6-1 0 0,-10 6 11 0 0,16-12-48 0 0,-3 1-3 0 0,-1 0 0 0 0,1 1-1 0 0,0 0 1 0 0,0 1 0 0 0,0-1 0 0 0,1 1 0 0 0,-11 13-1 0 0,19-17-13 0 0,0 0 0 0 0,0 0-1 0 0,0-1 1 0 0,0 1-1 0 0,0-1 1 0 0,0 1-1 0 0,0-1 1 0 0,0 0-1 0 0,0 0 1 0 0,1 0-1 0 0,-1 0 1 0 0,0 0-1 0 0,4 0 1 0 0,78 16-137 0 0,-62-15 226 0 0,0 2 0 0 0,0 1 0 0 0,-1 1 1 0 0,27 11-1 0 0,-41-14-24 0 0,0 1 1 0 0,0 0-1 0 0,-1 0 1 0 0,1 1-1 0 0,-1-1 1 0 0,0 1-1 0 0,0 1 1 0 0,-1-1 0 0 0,0 1-1 0 0,0 0 1 0 0,0 1-1 0 0,0-1 1 0 0,-1 1-1 0 0,0 0 1 0 0,-1 0 0 0 0,4 9-1 0 0,-4-10-23 0 0,-1 0-1 0 0,0 0 1 0 0,0 1 0 0 0,-1-1-1 0 0,0 0 1 0 0,0 0 0 0 0,0 1-1 0 0,-1-1 1 0 0,0 1-1 0 0,0-1 1 0 0,-1 0 0 0 0,1 1-1 0 0,-1-1 1 0 0,-1 0 0 0 0,1 0-1 0 0,-1 0 1 0 0,0 1-1 0 0,-4 6 1 0 0,0-4 40 0 0,0 0 0 0 0,0-1 0 0 0,0 0 0 0 0,-1 0 0 0 0,0-1 0 0 0,-1 0-1 0 0,0 0 1 0 0,0 0 0 0 0,0-1 0 0 0,-15 8 0 0 0,12-8 78 0 0,0 0 1 0 0,-1-1-1 0 0,1-1 0 0 0,-1 1 0 0 0,0-2 0 0 0,-1 0 1 0 0,1 0-1 0 0,-21 1 0 0 0,25-3-350 0 0,-1-1 0 0 0,1 0 1 0 0,0-1-1 0 0,-1 1 0 0 0,1-2 0 0 0,0 1 0 0 0,0-1 0 0 0,0 0 1 0 0,0-1-1 0 0,0 0 0 0 0,1 0 0 0 0,-1-1 0 0 0,1 0 1 0 0,-8-5-1 0 0,5 1-1231 0 0</inkml:trace>
</inkml:ink>
</file>

<file path=ppt/ink/ink4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1.699"/>
    </inkml:context>
    <inkml:brush xml:id="br0">
      <inkml:brushProperty name="width" value="0.1" units="cm"/>
      <inkml:brushProperty name="height" value="0.1" units="cm"/>
      <inkml:brushProperty name="color" value="#004F8B"/>
    </inkml:brush>
  </inkml:definitions>
  <inkml:trace contextRef="#ctx0" brushRef="#br0">1 51 11975 0 0,'3'-8'4776'0'0,"-3"7"-4672"0"0,0 1 1 0 0,1 0-1 0 0,-1 0 0 0 0,0 0 0 0 0,0 0 0 0 0,1 0 0 0 0,-1 0 0 0 0,0 0 1 0 0,99-17 4964 0 0,8 0-3046 0 0,-77 13-2323 0 0,0 1 0 0 0,0 2 0 0 0,44 4-1 0 0,-45-1-1171 0 0,-1 0-85 0 0</inkml:trace>
</inkml:ink>
</file>

<file path=ppt/ink/ink4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2.048"/>
    </inkml:context>
    <inkml:brush xml:id="br0">
      <inkml:brushProperty name="width" value="0.1" units="cm"/>
      <inkml:brushProperty name="height" value="0.1" units="cm"/>
      <inkml:brushProperty name="color" value="#004F8B"/>
    </inkml:brush>
  </inkml:definitions>
  <inkml:trace contextRef="#ctx0" brushRef="#br0">443 1 18311 0 0,'-32'4'1984'0'0,"17"4"-1766"0"0,0 0-1 0 0,0 1 0 0 0,1 1 1 0 0,0 0-1 0 0,0 1 0 0 0,-19 21 1 0 0,-65 84 1148 0 0,62-69-896 0 0,3 2 0 0 0,-36 69 0 0 0,60-101-350 0 0,1 1 0 0 0,1-1 0 0 0,0 1 0 0 0,1 1 0 0 0,1-1 0 0 0,1 1 0 0 0,1 0 0 0 0,0 0 0 0 0,1 0-1 0 0,1 0 1 0 0,2 24 0 0 0,0-37-108 0 0,1 1-1 0 0,-1-1 1 0 0,1 1-1 0 0,0-1 1 0 0,1 1-1 0 0,-1-1 1 0 0,1 0-1 0 0,0 0 0 0 0,1 0 1 0 0,0-1-1 0 0,-1 1 1 0 0,2-1-1 0 0,9 10 1 0 0,-6-8-6 0 0,1 0 0 0 0,0-1 0 0 0,0 1 0 0 0,1-2 0 0 0,0 1 0 0 0,0-1 0 0 0,20 6 0 0 0,-10-5 7 0 0,0-1 1 0 0,1 0 0 0 0,-1-2 0 0 0,1-1-1 0 0,0 0 1 0 0,-1-2 0 0 0,1 0 0 0 0,36-6-1 0 0,-47 4 8 0 0,-1 0-1 0 0,1-1 0 0 0,-1 0 0 0 0,1-1 0 0 0,-1 0 0 0 0,0 0 0 0 0,-1-1 0 0 0,1-1 0 0 0,-1 1 0 0 0,0-1 0 0 0,0 0 1 0 0,0-1-1 0 0,9-11 0 0 0,-14 15 10 0 0,-1 0 1 0 0,0-1-1 0 0,0 1 0 0 0,0 0 1 0 0,0-1-1 0 0,-1 1 1 0 0,1-1-1 0 0,-1 1 1 0 0,0-1-1 0 0,0 0 0 0 0,0 0 1 0 0,-1 0-1 0 0,1 1 1 0 0,-1-1-1 0 0,0-6 1 0 0,-1 6 5 0 0,0-1 0 0 0,0 1 0 0 0,0 0 1 0 0,-1 0-1 0 0,1-1 0 0 0,-1 1 0 0 0,0 0 0 0 0,-1 1 1 0 0,1-1-1 0 0,-1 0 0 0 0,1 1 0 0 0,-1-1 1 0 0,0 1-1 0 0,0 0 0 0 0,-1 0 0 0 0,-4-4 0 0 0,-1 1-4 0 0,-1 0-1 0 0,1 0 0 0 0,-1 1 0 0 0,-1 1 0 0 0,1-1 0 0 0,-1 2 0 0 0,1-1 0 0 0,-1 1 1 0 0,0 1-1 0 0,0 0 0 0 0,-1 1 0 0 0,1 0 0 0 0,-12 0 0 0 0,-9 2-101 0 0,1 1 0 0 0,-1 1-1 0 0,-42 10 1 0 0,70-12-69 0 0,0 0 0 0 0,0-1-1 0 0,0 2 1 0 0,0-1 0 0 0,0 0 0 0 0,0 1 0 0 0,1 0-1 0 0,-1 0 1 0 0,0 0 0 0 0,1 0 0 0 0,0 0 0 0 0,-1 1-1 0 0,1-1 1 0 0,0 1 0 0 0,0 0 0 0 0,0 0 0 0 0,1 0 0 0 0,-1 1-1 0 0,-2 4 1 0 0,1-1-1277 0 0</inkml:trace>
</inkml:ink>
</file>

<file path=ppt/ink/ink4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3.362"/>
    </inkml:context>
    <inkml:brush xml:id="br0">
      <inkml:brushProperty name="width" value="0.1" units="cm"/>
      <inkml:brushProperty name="height" value="0.1" units="cm"/>
      <inkml:brushProperty name="color" value="#004F8B"/>
    </inkml:brush>
  </inkml:definitions>
  <inkml:trace contextRef="#ctx0" brushRef="#br0">316 1 7831 0 0,'-33'5'2831'0'0,"27"-2"-1912"0"0,0 0-1 0 0,0 0 1 0 0,1 0 0 0 0,-1 1 0 0 0,1-1-1 0 0,0 1 1 0 0,-6 6 0 0 0,-30 40 1384 0 0,20-17-1950 0 0,-20 46 0 0 0,40-77-265 0 0,-3 7-73 0 0,-14 26 191 0 0,2 1 0 0 0,1 0 1 0 0,2 1-1 0 0,-12 53 0 0 0,23-79-147 0 0,0-1-1 0 0,2 1 1 0 0,-1 0-1 0 0,1-1 1 0 0,1 1 0 0 0,0 0-1 0 0,0-1 1 0 0,1 1 0 0 0,4 11-1 0 0,-4-14-41 0 0,1-1 1 0 0,1 0-1 0 0,-1-1 0 0 0,1 1 0 0 0,0 0 0 0 0,1-1 1 0 0,-1 0-1 0 0,1 0 0 0 0,0-1 0 0 0,1 1 0 0 0,0-1 1 0 0,0 0-1 0 0,0 0 0 0 0,8 4 0 0 0,-5-5 11 0 0,-1 1 0 0 0,1-2-1 0 0,0 0 1 0 0,1 0 0 0 0,-1 0-1 0 0,0-1 1 0 0,1 0 0 0 0,-1-1-1 0 0,1 0 1 0 0,-1-1 0 0 0,1 0-1 0 0,10-1 1 0 0,-14 0-6 0 0,1 1 0 0 0,-1-1 0 0 0,0 0 0 0 0,0-1 0 0 0,0 1 0 0 0,0-1 0 0 0,0 0 0 0 0,-1-1 0 0 0,1 1 0 0 0,0-1 0 0 0,-1 0 0 0 0,0-1 0 0 0,0 1 0 0 0,0-1 0 0 0,0 0 0 0 0,-1-1 0 0 0,1 1 0 0 0,-1-1 0 0 0,6-8 0 0 0,-8 11 23 0 0,-1-1 0 0 0,0 1 0 0 0,0-1 0 0 0,0 1 0 0 0,0-1 0 0 0,0 1 0 0 0,0-1 0 0 0,-1 0 0 0 0,1 1 0 0 0,-1-1 0 0 0,0 0 0 0 0,0 1 0 0 0,0-1 0 0 0,0 0 0 0 0,0 0 0 0 0,-1 1 0 0 0,1-1 0 0 0,-1 0 0 0 0,-1-4 0 0 0,0 3 27 0 0,0 0 1 0 0,-1 0-1 0 0,0 1 0 0 0,1-1 1 0 0,-1 0-1 0 0,0 1 1 0 0,0 0-1 0 0,-1-1 1 0 0,1 1-1 0 0,-8-4 0 0 0,-1-1 25 0 0,-1 1-1 0 0,0 0 0 0 0,-1 1 1 0 0,0 1-1 0 0,0 0 0 0 0,-17-4 1 0 0,14 6-34 0 0,1 0 1 0 0,-1 1-1 0 0,1 1 1 0 0,-1 1-1 0 0,-17 2 0 0 0,24-1-231 0 0,1 0 0 0 0,0 1-1 0 0,-1 0 1 0 0,-10 5 0 0 0,15-5-321 0 0,0 0 0 0 0,0 1 1 0 0,0-1-1 0 0,1 1 1 0 0,-1 0-1 0 0,1 1 0 0 0,0-1 1 0 0,-6 6-1 0 0</inkml:trace>
</inkml:ink>
</file>

<file path=ppt/ink/ink4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3.706"/>
    </inkml:context>
    <inkml:brush xml:id="br0">
      <inkml:brushProperty name="width" value="0.1" units="cm"/>
      <inkml:brushProperty name="height" value="0.1" units="cm"/>
      <inkml:brushProperty name="color" value="#004F8B"/>
    </inkml:brush>
  </inkml:definitions>
  <inkml:trace contextRef="#ctx0" brushRef="#br0">1 1 9215 0 0,'3'0'9036'0'0,"45"42"-4003"0"0,17 32-3827 0 0,-15-16-1012 0 0,61 49-631 0 0,-60-65-7557 0 0</inkml:trace>
</inkml:ink>
</file>

<file path=ppt/ink/ink4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4.084"/>
    </inkml:context>
    <inkml:brush xml:id="br0">
      <inkml:brushProperty name="width" value="0.1" units="cm"/>
      <inkml:brushProperty name="height" value="0.1" units="cm"/>
      <inkml:brushProperty name="color" value="#004F8B"/>
    </inkml:brush>
  </inkml:definitions>
  <inkml:trace contextRef="#ctx0" brushRef="#br0">393 0 13359 0 0,'-33'15'1650'0'0,"-22"20"847"0"0,0 2 1 0 0,3 3-1 0 0,-94 91 1 0 0,141-126-2735 0 0,0 1 0 0 0,0 0 0 0 0,1 0 0 0 0,-1 0 0 0 0,1 0 0 0 0,1 1 0 0 0,-1 0 0 0 0,1 0 0 0 0,1 0 0 0 0,-1 0 0 0 0,1 0 0 0 0,0 0 0 0 0,1 1 0 0 0,-1-1 0 0 0,1 1 0 0 0,1 8 0 0 0,1-5-1294 0 0</inkml:trace>
</inkml:ink>
</file>

<file path=ppt/ink/ink4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4.422"/>
    </inkml:context>
    <inkml:brush xml:id="br0">
      <inkml:brushProperty name="width" value="0.1" units="cm"/>
      <inkml:brushProperty name="height" value="0.1" units="cm"/>
      <inkml:brushProperty name="color" value="#004F8B"/>
    </inkml:brush>
  </inkml:definitions>
  <inkml:trace contextRef="#ctx0" brushRef="#br0">287 54 14599 0 0,'0'0'1320'0'0,"-10"-26"-126"0"0,5 22-942 0 0,0 1 0 0 0,-1 0-1 0 0,1 0 1 0 0,-1 0 0 0 0,0 1 0 0 0,1 0 0 0 0,-1 0 0 0 0,-1 0 0 0 0,1 1 0 0 0,0 0 0 0 0,0 0 0 0 0,0 1 0 0 0,-1-1 0 0 0,1 1 0 0 0,0 1 0 0 0,0-1 0 0 0,-1 1 0 0 0,1 0 0 0 0,0 0 0 0 0,0 1 0 0 0,0 0 0 0 0,-6 3 0 0 0,3-2-250 0 0,0 0 0 0 0,0 1 0 0 0,1 0 0 0 0,-1 0 0 0 0,1 1 0 0 0,0 0 0 0 0,0 1 0 0 0,1 0 0 0 0,0 0 0 0 0,0 0 0 0 0,0 1 0 0 0,1 0 0 0 0,0 1 0 0 0,-6 7 0 0 0,10-11-7 0 0,0 0-1 0 0,0 1 1 0 0,1-1 0 0 0,-1 0 0 0 0,1 1 0 0 0,0-1-1 0 0,0 0 1 0 0,0 1 0 0 0,1-1 0 0 0,-1 1-1 0 0,1 0 1 0 0,0-1 0 0 0,1 1 0 0 0,-1-1 0 0 0,1 1-1 0 0,0-1 1 0 0,0 1 0 0 0,0-1 0 0 0,1 0-1 0 0,-1 0 1 0 0,1 1 0 0 0,0-1 0 0 0,0 0 0 0 0,1 0-1 0 0,-1-1 1 0 0,1 1 0 0 0,0 0 0 0 0,5 4 0 0 0,8 8 16 0 0,1-1 0 0 0,1-1 0 0 0,0-1 1 0 0,32 18-1 0 0,-11-6 49 0 0,-12-7 190 0 0,-6-5-135 0 0,-1 1-1 0 0,22 20 1 0 0,-37-31-74 0 0,-1 1 0 0 0,-1 0 0 0 0,1 0 0 0 0,-1 0 0 0 0,1 1-1 0 0,-1-1 1 0 0,0 1 0 0 0,-1 0 0 0 0,1-1 0 0 0,-1 1 0 0 0,0 0 0 0 0,0 1 0 0 0,-1-1-1 0 0,1 0 1 0 0,0 10 0 0 0,-2-11 18 0 0,-1 0-1 0 0,0 0 0 0 0,0 0 1 0 0,-1 0-1 0 0,1 0 1 0 0,-1 0-1 0 0,1-1 1 0 0,-1 1-1 0 0,-1 0 1 0 0,1-1-1 0 0,0 0 1 0 0,-1 1-1 0 0,0-1 0 0 0,0 0 1 0 0,0 0-1 0 0,0-1 1 0 0,0 1-1 0 0,0 0 1 0 0,-1-1-1 0 0,1 0 1 0 0,-1 0-1 0 0,0 0 1 0 0,-5 2-1 0 0,3-1-11 0 0,0 0-1 0 0,0-1 1 0 0,0 1 0 0 0,-1-1-1 0 0,0 0 1 0 0,1-1 0 0 0,-1 1-1 0 0,0-1 1 0 0,1-1-1 0 0,-1 1 1 0 0,0-1 0 0 0,0-1-1 0 0,-12-1 1 0 0,17 2-38 0 0,0-1 0 0 0,0 0-1 0 0,0 0 1 0 0,0 0 0 0 0,0 0 0 0 0,0 0-1 0 0,0 0 1 0 0,0-1 0 0 0,1 1 0 0 0,-1-1 0 0 0,0 1-1 0 0,1-1 1 0 0,-1 0 0 0 0,1 1 0 0 0,-1-1-1 0 0,1 0 1 0 0,0 0 0 0 0,0 0 0 0 0,0 0-1 0 0,0 0 1 0 0,0 0 0 0 0,1 0 0 0 0,-1-1 0 0 0,0 1-1 0 0,1 0 1 0 0,0 0 0 0 0,-1 0 0 0 0,1-1-1 0 0,0 1 1 0 0,0 0 0 0 0,0 0 0 0 0,1-1-1 0 0,-1 1 1 0 0,1-3 0 0 0,2-9 5 0 0,1 1 1 0 0,0-1-1 0 0,1 1 1 0 0,9-19-1 0 0,-4 11 23 0 0,118-267-253 0 0,-127 286 162 0 0,9-34-13 0 0,-9 35 69 0 0,-1 1 0 0 0,0-1-1 0 0,0 0 1 0 0,0 0-1 0 0,1 0 1 0 0,-1 0-1 0 0,0 0 1 0 0,0 0-1 0 0,-1 0 1 0 0,1 0-1 0 0,0 0 1 0 0,0 0-1 0 0,0 0 1 0 0,0 0 0 0 0,-1 0-1 0 0,1 1 1 0 0,-1-1-1 0 0,1 0 1 0 0,0 0-1 0 0,-1 0 1 0 0,1 0-1 0 0,-1 1 1 0 0,0-1-1 0 0,1 0 1 0 0,-1 0-1 0 0,0 1 1 0 0,1-1-1 0 0,-1 1 1 0 0,0-1 0 0 0,0 0-1 0 0,0 1 1 0 0,1-1-1 0 0,-1 1 1 0 0,0 0-1 0 0,-1-1 1 0 0,-23 15-4975 0 0</inkml:trace>
</inkml:ink>
</file>

<file path=ppt/ink/ink4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4.808"/>
    </inkml:context>
    <inkml:brush xml:id="br0">
      <inkml:brushProperty name="width" value="0.1" units="cm"/>
      <inkml:brushProperty name="height" value="0.1" units="cm"/>
      <inkml:brushProperty name="color" value="#004F8B"/>
    </inkml:brush>
  </inkml:definitions>
  <inkml:trace contextRef="#ctx0" brushRef="#br0">0 0 8751 0 0,'0'0'794'0'0,"29"11"4823"0"0,1-4-2609 0 0,50 5 0 0 0,34-3-1729 0 0,-21-3-2833 0 0,-67-4-5942 0 0</inkml:trace>
</inkml:ink>
</file>

<file path=ppt/ink/ink4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5.150"/>
    </inkml:context>
    <inkml:brush xml:id="br0">
      <inkml:brushProperty name="width" value="0.1" units="cm"/>
      <inkml:brushProperty name="height" value="0.1" units="cm"/>
      <inkml:brushProperty name="color" value="#004F8B"/>
    </inkml:brush>
  </inkml:definitions>
  <inkml:trace contextRef="#ctx0" brushRef="#br0">1 15 14279 0 0,'0'0'1103'0'0,"26"-10"58"0"0,-17 9-806 0 0,0-1-1 0 0,0 1 1 0 0,-1 1-1 0 0,1 0 1 0 0,0 0-1 0 0,0 1 1 0 0,0 0 0 0 0,0 0-1 0 0,0 1 1 0 0,-1 0-1 0 0,18 7 1 0 0,-15-5-633 0 0,1-1 1 0 0,0 0 0 0 0,0-1-1 0 0,0 0 1 0 0,19 0 0 0 0,-14-3-954 0 0</inkml:trace>
</inkml:ink>
</file>

<file path=ppt/ink/ink4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5.517"/>
    </inkml:context>
    <inkml:brush xml:id="br0">
      <inkml:brushProperty name="width" value="0.1" units="cm"/>
      <inkml:brushProperty name="height" value="0.1" units="cm"/>
      <inkml:brushProperty name="color" value="#004F8B"/>
    </inkml:brush>
  </inkml:definitions>
  <inkml:trace contextRef="#ctx0" brushRef="#br0">228 47 8287 0 0,'0'0'639'0'0,"9"-30"5440"0"0,-9 29-5970 0 0,0 1 1 0 0,0-1 0 0 0,0 1 0 0 0,0-1 0 0 0,0 0 0 0 0,0 1 0 0 0,0-1 0 0 0,0 1-1 0 0,0-1 1 0 0,0 0 0 0 0,0 1 0 0 0,0-1 0 0 0,-1 1 0 0 0,1-1 0 0 0,0 1 0 0 0,0-1-1 0 0,-1 1 1 0 0,1-1 0 0 0,0 1 0 0 0,-1-1 0 0 0,1 1 0 0 0,-1-1 0 0 0,1 1-1 0 0,0-1 1 0 0,-1 1 0 0 0,1 0 0 0 0,-1-1 0 0 0,1 1 0 0 0,-1 0 0 0 0,1 0 0 0 0,-1-1-1 0 0,0 1 1 0 0,1 0 0 0 0,-1 0 0 0 0,1 0 0 0 0,-1-1 0 0 0,1 1 0 0 0,-1 0 0 0 0,0 0-1 0 0,1 0 1 0 0,-1 0 0 0 0,1 0 0 0 0,-1 0 0 0 0,0 0 0 0 0,1 1 0 0 0,-1-1-1 0 0,1 0 1 0 0,-1 0 0 0 0,1 0 0 0 0,-1 1 0 0 0,1-1 0 0 0,-1 0 0 0 0,0 0 0 0 0,0 1-1 0 0,-29 31 1446 0 0,14-14-1449 0 0,-1-3-68 0 0,-6 3 107 0 0,1 2 0 0 0,1 1 1 0 0,-26 34-1 0 0,42-49-124 0 0,1 0 0 0 0,0 0 1 0 0,0 0-1 0 0,1 0 0 0 0,0 1 0 0 0,0-1 0 0 0,0 1 1 0 0,1 0-1 0 0,0 0 0 0 0,0 0 0 0 0,1 0 0 0 0,0 1 1 0 0,0-1-1 0 0,1 0 0 0 0,0 0 0 0 0,0 0 1 0 0,1 1-1 0 0,0-1 0 0 0,2 12 0 0 0,1-12 28 0 0,-1 1 1 0 0,1-1-1 0 0,0-1 0 0 0,0 1 1 0 0,1 0-1 0 0,0-1 0 0 0,0 0 1 0 0,1 0-1 0 0,-1-1 0 0 0,1 1 0 0 0,0-1 1 0 0,1-1-1 0 0,-1 1 0 0 0,1-1 1 0 0,0 0-1 0 0,0 0 0 0 0,1-1 1 0 0,-1 0-1 0 0,13 3 0 0 0,-3-1 86 0 0,0 0 0 0 0,0-1-1 0 0,1-1 1 0 0,-1-1 0 0 0,1-1 0 0 0,-1 0-1 0 0,35-3 1 0 0,-21-2 40 0 0,60-17 0 0 0,-76 16-1024 0 0,-1 0 0 0 0,-1-1 0 0 0,21-12 0 0 0,-21 9-713 0 0</inkml:trace>
</inkml:ink>
</file>

<file path=ppt/ink/ink4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5.889"/>
    </inkml:context>
    <inkml:brush xml:id="br0">
      <inkml:brushProperty name="width" value="0.1" units="cm"/>
      <inkml:brushProperty name="height" value="0.1" units="cm"/>
      <inkml:brushProperty name="color" value="#004F8B"/>
    </inkml:brush>
  </inkml:definitions>
  <inkml:trace contextRef="#ctx0" brushRef="#br0">82 1 4607 0 0,'-1'0'354'0'0,"-21"7"2817"0"0,2 3 4325 0 0,9 8-5630 0 0,6-4-1268 0 0,0 1 1 0 0,1 0-1 0 0,0 0 0 0 0,1 0 1 0 0,1 0-1 0 0,-1 16 1 0 0,2 97 1002 0 0,1-115-1494 0 0,0-2-31 0 0,6 91 694 0 0,-5-90-778 0 0,1-1 1 0 0,0 1-1 0 0,1-1 0 0 0,0 1 1 0 0,1-1-1 0 0,7 15 0 0 0,-10-24-152 0 0,0-1 0 0 0,0 0 1 0 0,-1 1-1 0 0,1-1 0 0 0,0 0 0 0 0,0 0 0 0 0,0 0 0 0 0,0 0 0 0 0,0 0 0 0 0,1 0 1 0 0,-1 0-1 0 0,0-1 0 0 0,0 1 0 0 0,1 0 0 0 0,-1 0 0 0 0,0-1 0 0 0,1 1 0 0 0,-1-1 1 0 0,0 0-1 0 0,4 1 0 0 0,1-1-1307 0 0</inkml:trace>
</inkml:ink>
</file>

<file path=ppt/ink/ink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28.699"/>
    </inkml:context>
    <inkml:brush xml:id="br0">
      <inkml:brushProperty name="width" value="0.1" units="cm"/>
      <inkml:brushProperty name="height" value="0.1" units="cm"/>
      <inkml:brushProperty name="color" value="#004F8B"/>
    </inkml:brush>
  </inkml:definitions>
  <inkml:trace contextRef="#ctx0" brushRef="#br0">1 61 12607 0 0,'16'-6'963'0'0,"23"-13"-249"0"0,-17-1 2979 0 0,-20 18-3441 0 0,-1 1 0 0 0,1-1 1 0 0,-1 1-1 0 0,1 0 0 0 0,0 0 1 0 0,0 0-1 0 0,-1 0 0 0 0,1 0 1 0 0,0 0-1 0 0,0 0 1 0 0,0 1-1 0 0,0-1 0 0 0,0 1 1 0 0,0-1-1 0 0,0 1 0 0 0,0 0 1 0 0,0 0-1 0 0,0 0 1 0 0,0 0-1 0 0,4 0 0 0 0,48 13 412 0 0,-11-3-1758 0 0,-27-8 203 0 0,18 0-6091 0 0,-15 0 512 0 0</inkml:trace>
</inkml:ink>
</file>

<file path=ppt/ink/ink4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37.185"/>
    </inkml:context>
    <inkml:brush xml:id="br0">
      <inkml:brushProperty name="width" value="0.1" units="cm"/>
      <inkml:brushProperty name="height" value="0.1" units="cm"/>
      <inkml:brushProperty name="color" value="#004F8B"/>
    </inkml:brush>
  </inkml:definitions>
  <inkml:trace contextRef="#ctx0" brushRef="#br0">289 159 3679 0 0,'16'-37'174'0'0,"-14"30"689"0"0,0 0 0 0 0,-1 1 0 0 0,0-1-1 0 0,0 0 1 0 0,-1 0 0 0 0,1 0 0 0 0,-2-8 0 0 0,1 12-467 0 0,-1 0 0 0 0,1 1 1 0 0,-1-1-1 0 0,1 0 1 0 0,-1 0-1 0 0,0 1 1 0 0,0-1-1 0 0,0 1 1 0 0,-1-1-1 0 0,1 1 0 0 0,0-1 1 0 0,-1 1-1 0 0,0 0 1 0 0,1 0-1 0 0,-1 0 1 0 0,0 0-1 0 0,0 0 1 0 0,-3-2-1 0 0,2 2-296 0 0,1 1-1 0 0,-1 0 1 0 0,0 0-1 0 0,0-1 1 0 0,0 2-1 0 0,0-1 1 0 0,0 0-1 0 0,0 0 1 0 0,0 1-1 0 0,0 0 1 0 0,0 0-1 0 0,-4 0 1 0 0,-4 1 38 0 0,0 0 0 0 0,1 1 0 0 0,-1 0 0 0 0,1 0 0 0 0,-1 1 0 0 0,1 1 1 0 0,0 0-1 0 0,-17 9 0 0 0,18-8-133 0 0,1 1 0 0 0,-1-1 1 0 0,1 1-1 0 0,0 1 0 0 0,1-1 0 0 0,0 1 0 0 0,0 1 1 0 0,0-1-1 0 0,1 1 0 0 0,0 0 0 0 0,0 1 1 0 0,1-1-1 0 0,0 1 0 0 0,1 0 0 0 0,-6 15 1 0 0,10-21-3 0 0,-1 1 0 0 0,1-1 0 0 0,-1 0 0 0 0,1 0 0 0 0,0 0 1 0 0,0 1-1 0 0,1-1 0 0 0,-1 0 0 0 0,1 0 0 0 0,-1 1 0 0 0,1-1 1 0 0,0 0-1 0 0,0 0 0 0 0,1 0 0 0 0,-1 0 0 0 0,1 0 0 0 0,-1-1 1 0 0,1 1-1 0 0,0 0 0 0 0,0-1 0 0 0,0 1 0 0 0,0-1 0 0 0,0 1 1 0 0,1-1-1 0 0,-1 0 0 0 0,1 0 0 0 0,0 0 0 0 0,-1-1 1 0 0,1 1-1 0 0,3 1 0 0 0,12 6 16 0 0,-1 0 1 0 0,2-2 0 0 0,33 10-1 0 0,-36-11 10 0 0,9 1 9 0 0,0 2 1 0 0,-1 0-1 0 0,-1 2 0 0 0,32 18 1 0 0,-47-23 16 0 0,0 0 1 0 0,0 1-1 0 0,0 0 1 0 0,-1 0 0 0 0,0 0-1 0 0,0 1 1 0 0,-1 0-1 0 0,0 1 1 0 0,-1-1-1 0 0,1 1 1 0 0,-2 0-1 0 0,1 0 1 0 0,-1 1 0 0 0,3 10-1 0 0,-4-11 65 0 0,-1 0 0 0 0,0 0 0 0 0,0 0 0 0 0,-1 0 0 0 0,0 1 0 0 0,0-1 0 0 0,-1 0 0 0 0,0 1 0 0 0,-1-1 0 0 0,0 1 0 0 0,-3 10 0 0 0,3-15-58 0 0,-1 0-1 0 0,0 0 1 0 0,0 0-1 0 0,-1-1 1 0 0,1 1-1 0 0,-1-1 1 0 0,0 1-1 0 0,0-1 1 0 0,-1 0-1 0 0,1 0 1 0 0,-1-1-1 0 0,0 1 1 0 0,0-1-1 0 0,0 0 1 0 0,0 1-1 0 0,0-2 1 0 0,-1 1-1 0 0,1-1 1 0 0,-1 1-1 0 0,0-1 1 0 0,-8 2-1 0 0,10-3-51 0 0,-136 37 654 0 0,125-35-609 0 0,-1-1 0 0 0,0 0 1 0 0,1-1-1 0 0,-1 0 0 0 0,0-1 1 0 0,1-1-1 0 0,-26-4 0 0 0,37 4-49 0 0,-1 0-1 0 0,1 0 0 0 0,0 0 1 0 0,0-1-1 0 0,-1 1 0 0 0,1-1 0 0 0,0 0 1 0 0,0 0-1 0 0,1 0 0 0 0,-1 0 0 0 0,0-1 1 0 0,1 1-1 0 0,-1-1 0 0 0,1 0 1 0 0,0 1-1 0 0,-3-6 0 0 0,2 2-4 0 0,0 0 1 0 0,0 0-1 0 0,1-1 1 0 0,0 1-1 0 0,0-1 0 0 0,0 1 1 0 0,1-1-1 0 0,0-7 0 0 0,0-7-47 0 0,1 0 0 0 0,1 0 0 0 0,1 1-1 0 0,7-36 1 0 0,-6 46 23 0 0,0-1 0 0 0,0 1 0 0 0,1-1 0 0 0,0 1 1 0 0,1 0-1 0 0,0 0 0 0 0,1 1 0 0 0,0 0 0 0 0,0 0 0 0 0,1 0 0 0 0,0 1 0 0 0,1 0 0 0 0,-1 0 0 0 0,2 1 0 0 0,13-11 1 0 0,7 1-27 0 0,1 0 1 0 0,0 2 0 0 0,54-20 0 0 0,23-11-261 0 0,-103 45 303 0 0,-1-1-1 0 0,0 1 0 0 0,0-1 1 0 0,0 0-1 0 0,-1 0 1 0 0,1-1-1 0 0,0 1 0 0 0,-1-1 1 0 0,1 1-1 0 0,-1-1 1 0 0,0 0-1 0 0,0 0 1 0 0,0 0-1 0 0,0 0 0 0 0,-1 0 1 0 0,1 0-1 0 0,-1 0 1 0 0,0-1-1 0 0,0 1 1 0 0,1-5-1 0 0,-2 6 11 0 0,0 0-1 0 0,0-1 1 0 0,0 1-1 0 0,0 0 1 0 0,-1-1 0 0 0,1 1-1 0 0,-1 0 1 0 0,0 0-1 0 0,0 0 1 0 0,1-1 0 0 0,-2 1-1 0 0,1 0 1 0 0,0 0-1 0 0,0 0 1 0 0,0 0 0 0 0,-1 1-1 0 0,1-1 1 0 0,-1 0 0 0 0,0 1-1 0 0,1-1 1 0 0,-1 1-1 0 0,0-1 1 0 0,0 1 0 0 0,0 0-1 0 0,0 0 1 0 0,0-1-1 0 0,0 2 1 0 0,0-1 0 0 0,0 0-1 0 0,-1 0 1 0 0,-3 0-1 0 0,-1-1 22 0 0,0 0-1 0 0,-1 1 0 0 0,1-1 0 0 0,0 2 1 0 0,-1-1-1 0 0,1 1 0 0 0,-1 0 0 0 0,1 1 1 0 0,0-1-1 0 0,-1 1 0 0 0,1 1 0 0 0,-11 3 0 0 0,15-4-848 0 0,-1 1 0 0 0,0 0 0 0 0,1-1 0 0 0,-1 2 0 0 0,1-1 0 0 0,0 0 0 0 0,0 1 0 0 0,-6 5 0 0 0</inkml:trace>
</inkml:ink>
</file>

<file path=ppt/ink/ink4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3.815"/>
    </inkml:context>
    <inkml:brush xml:id="br0">
      <inkml:brushProperty name="width" value="0.1" units="cm"/>
      <inkml:brushProperty name="height" value="0.1" units="cm"/>
      <inkml:brushProperty name="color" value="#004F8B"/>
    </inkml:brush>
  </inkml:definitions>
  <inkml:trace contextRef="#ctx0" brushRef="#br0">152 46 10079 0 0,'0'0'912'0'0,"2"-21"-283"0"0,1-3 3614 0 0,-16 42 2800 0 0,-24 61-6241 0 0,20-42-111 0 0,4-11-640 0 0,-42 101 298 0 0,50-114-322 0 0,1 1 0 0 0,0 0 0 0 0,1-1 0 0 0,1 1 0 0 0,0 0 0 0 0,1 0 0 0 0,1 23 0 0 0,0-34-22 0 0,1 0 1 0 0,-1 0-1 0 0,1 0 0 0 0,0 0 0 0 0,0 0 1 0 0,0-1-1 0 0,0 1 0 0 0,0 0 1 0 0,1 0-1 0 0,-1-1 0 0 0,1 1 0 0 0,0 0 1 0 0,0-1-1 0 0,0 0 0 0 0,0 1 0 0 0,0-1 1 0 0,0 0-1 0 0,1 0 0 0 0,-1 0 1 0 0,1-1-1 0 0,-1 1 0 0 0,1-1 0 0 0,0 1 1 0 0,0-1-1 0 0,-1 0 0 0 0,1 0 0 0 0,0 0 1 0 0,0 0-1 0 0,0-1 0 0 0,6 2 0 0 0,9-1 46 0 0,0 0 0 0 0,-1-1-1 0 0,1 0 1 0 0,23-4-1 0 0,-14 1-10 0 0,244-4 975 0 0,-264 7-1014 0 0,80 16-6505 0 0</inkml:trace>
</inkml:ink>
</file>

<file path=ppt/ink/ink4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4.198"/>
    </inkml:context>
    <inkml:brush xml:id="br0">
      <inkml:brushProperty name="width" value="0.1" units="cm"/>
      <inkml:brushProperty name="height" value="0.1" units="cm"/>
      <inkml:brushProperty name="color" value="#004F8B"/>
    </inkml:brush>
  </inkml:definitions>
  <inkml:trace contextRef="#ctx0" brushRef="#br0">125 1 4143 0 0,'-26'24'11776'0'0,"21"-13"-11114"0"0,1-1 0 0 0,1 1 0 0 0,-1 0 0 0 0,2 0 0 0 0,-1 0 0 0 0,2 0 0 0 0,-1 1 0 0 0,1 14 0 0 0,-6 35 455 0 0,-19 46 110 0 0,15-71-1105 0 0,2 1 0 0 0,2 0 0 0 0,1 1 0 0 0,-2 65 0 0 0,9-91-414 0 0,1-1 0 0 0,1 0 0 0 0,0 1-1 0 0,0-1 1 0 0,1 0 0 0 0,6 13 0 0 0,-3-7-3376 0 0</inkml:trace>
</inkml:ink>
</file>

<file path=ppt/ink/ink4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4.585"/>
    </inkml:context>
    <inkml:brush xml:id="br0">
      <inkml:brushProperty name="width" value="0.1" units="cm"/>
      <inkml:brushProperty name="height" value="0.1" units="cm"/>
      <inkml:brushProperty name="color" value="#004F8B"/>
    </inkml:brush>
  </inkml:definitions>
  <inkml:trace contextRef="#ctx0" brushRef="#br0">5 1 8287 0 0,'0'0'756'0'0,"-4"21"3606"0"0,8-12-3083 0 0,0 0 1 0 0,0 0-1 0 0,1-1 1 0 0,0 0 0 0 0,8 10-1 0 0,10 9 258 0 0,33 29 0 0 0,-18-19-854 0 0,85 108-882 0 0,-111-135-2441 0 0,-5-7 1079 0 0</inkml:trace>
</inkml:ink>
</file>

<file path=ppt/ink/ink4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4.922"/>
    </inkml:context>
    <inkml:brush xml:id="br0">
      <inkml:brushProperty name="width" value="0.1" units="cm"/>
      <inkml:brushProperty name="height" value="0.1" units="cm"/>
      <inkml:brushProperty name="color" value="#004F8B"/>
    </inkml:brush>
  </inkml:definitions>
  <inkml:trace contextRef="#ctx0" brushRef="#br0">379 1 6911 0 0,'-5'1'5667'0'0,"-21"7"-1466"0"0,14-1-3383 0 0,1-1-1 0 0,0 2 0 0 0,0 0 1 0 0,-16 16-1 0 0,-3 7-297 0 0,-32 44 1 0 0,27-32-253 0 0,12-16-336 0 0,2 0 0 0 0,0 2 0 0 0,2 0-1 0 0,2 1 1 0 0,-27 60 0 0 0,40-63-3009 0 0</inkml:trace>
</inkml:ink>
</file>

<file path=ppt/ink/ink4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5.549"/>
    </inkml:context>
    <inkml:brush xml:id="br0">
      <inkml:brushProperty name="width" value="0.1" units="cm"/>
      <inkml:brushProperty name="height" value="0.1" units="cm"/>
      <inkml:brushProperty name="color" value="#004F8B"/>
    </inkml:brush>
  </inkml:definitions>
  <inkml:trace contextRef="#ctx0" brushRef="#br0">179 59 10135 0 0,'0'0'919'0'0,"-7"26"-498"0"0,-60 98 7399 0 0,6 11-5891 0 0,52-112-1943 0 0,1 1 0 0 0,1-1 0 0 0,1 1 0 0 0,1 1 0 0 0,1-1 0 0 0,2 1 0 0 0,0-1 0 0 0,1 1 0 0 0,5 41 1 0 0,-3-62 15 0 0,-1-1 1 0 0,1 1 0 0 0,0-1 0 0 0,0 1-1 0 0,1-1 1 0 0,-1 1 0 0 0,1-1 0 0 0,0 0 0 0 0,0 0-1 0 0,0 0 1 0 0,0 0 0 0 0,0 0 0 0 0,1 0-1 0 0,-1 0 1 0 0,1-1 0 0 0,0 1 0 0 0,0-1 0 0 0,0 0-1 0 0,0 0 1 0 0,0 0 0 0 0,0 0 0 0 0,0-1-1 0 0,1 1 1 0 0,-1-1 0 0 0,1 0 0 0 0,-1 0 0 0 0,6 1-1 0 0,10 1 203 0 0,0 0-1 0 0,1-2 0 0 0,-1-1 1 0 0,25-1-1 0 0,17 0 668 0 0,391 62 1284 0 0,-446-60-2133 0 0,-1 0-1 0 0,1 0 0 0 0,-1-1 0 0 0,1 1 0 0 0,0-1 0 0 0,-1 0 0 0 0,1-1 0 0 0,-1 1 0 0 0,1-1 0 0 0,0-1 0 0 0,-1 1 0 0 0,0-1 1 0 0,1 1-1 0 0,-1-2 0 0 0,0 1 0 0 0,7-4 0 0 0,-9 3 34 0 0,1 0 0 0 0,-1-1 0 0 0,0 1 1 0 0,0-1-1 0 0,0 0 0 0 0,0 0 0 0 0,0 0 0 0 0,-1 0 0 0 0,0 0 0 0 0,0 0 1 0 0,0-1-1 0 0,-1 1 0 0 0,1-1 0 0 0,-1 1 0 0 0,0-1 0 0 0,0 0 1 0 0,-1 1-1 0 0,1-1 0 0 0,-1-7 0 0 0,-3-142 791 0 0,0 85-649 0 0,8-82 0 0 0,-3 130-192 0 0,1 0 0 0 0,0 1 0 0 0,2-1 0 0 0,1 1 0 0 0,0 0 0 0 0,2 0-1 0 0,0 0 1 0 0,13-21 0 0 0,-19 36-40 0 0,1 1 1 0 0,-1 0-1 0 0,1 0 0 0 0,0 1 0 0 0,0-1 1 0 0,0 0-1 0 0,1 1 0 0 0,-1 0 0 0 0,1 0 1 0 0,0 0-1 0 0,0 0 0 0 0,5-2 0 0 0,-42-9-28 0 0,-15 6-164 0 0,0 2-1 0 0,0 2 1 0 0,-1 2 0 0 0,1 2 0 0 0,-1 3 0 0 0,1 1 0 0 0,0 3 0 0 0,1 2 0 0 0,-75 23-1 0 0,68-16-1246 0 0,17-6-4997 0 0,13-5-984 0 0</inkml:trace>
</inkml:ink>
</file>

<file path=ppt/ink/ink4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6.182"/>
    </inkml:context>
    <inkml:brush xml:id="br0">
      <inkml:brushProperty name="width" value="0.1" units="cm"/>
      <inkml:brushProperty name="height" value="0.1" units="cm"/>
      <inkml:brushProperty name="color" value="#004F8B"/>
    </inkml:brush>
  </inkml:definitions>
  <inkml:trace contextRef="#ctx0" brushRef="#br0">0 259 11055 0 0,'21'5'1176'0'0,"46"-1"783"0"0,-1-2-1 0 0,1-4 1 0 0,79-11 0 0 0,-40 3-778 0 0,381-25 1889 0 0,496-46-1580 0 0,-309-23-806 0 0,-547 81-640 0 0,-102 21-990 0 0,-34 9-1230 0 0,-38 11-1871 0 0,26-12 2192 0 0</inkml:trace>
</inkml:ink>
</file>

<file path=ppt/ink/ink4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7.112"/>
    </inkml:context>
    <inkml:brush xml:id="br0">
      <inkml:brushProperty name="width" value="0.1" units="cm"/>
      <inkml:brushProperty name="height" value="0.1" units="cm"/>
      <inkml:brushProperty name="color" value="#004F8B"/>
    </inkml:brush>
  </inkml:definitions>
  <inkml:trace contextRef="#ctx0" brushRef="#br0">0 164 10335 0 0,'4'-6'6205'0'0,"9"-20"-4551"0"0,-10 21-1447 0 0,1 1 0 0 0,-1 0 0 0 0,1 0 0 0 0,0 0-1 0 0,0 1 1 0 0,0-1 0 0 0,0 1 0 0 0,1 0 0 0 0,-1 0 0 0 0,7-3 0 0 0,55-22 1370 0 0,-27 13-640 0 0,-19 6-763 0 0,0 1-1 0 0,0 1 1 0 0,0 2-1 0 0,1 0 1 0 0,0 0-1 0 0,0 2 1 0 0,0 1-1 0 0,1 1 1 0 0,42 2-1 0 0,-62-1-173 0 0,1 1 0 0 0,-1-1-1 0 0,1 0 1 0 0,0 1 0 0 0,-1 0 0 0 0,1 0-1 0 0,-1-1 1 0 0,1 1 0 0 0,-1 1 0 0 0,1-1-1 0 0,-1 0 1 0 0,0 1 0 0 0,0-1 0 0 0,0 1-1 0 0,1 0 1 0 0,-2-1 0 0 0,1 1 0 0 0,3 3-1 0 0,-5-3 7 0 0,1 0 0 0 0,0 0 0 0 0,-1 0 0 0 0,1-1 0 0 0,-1 1 0 0 0,0 0 0 0 0,0 0-1 0 0,0 0 1 0 0,0 0 0 0 0,0 0 0 0 0,0 0 0 0 0,0 0 0 0 0,0 0 0 0 0,-1-1 0 0 0,1 1 0 0 0,-1 0-1 0 0,1 0 1 0 0,-1 0 0 0 0,-1 2 0 0 0,-5 8 39 0 0,0 0 0 0 0,-1-1 1 0 0,-1 0-1 0 0,0 0 0 0 0,-13 12 0 0 0,14-14-28 0 0,0 0 0 0 0,0 0 1 0 0,0 1-1 0 0,2 0 0 0 0,-1 0 0 0 0,-6 15 0 0 0,12-23-14 0 0,0 1-1 0 0,0-1 0 0 0,0 0 1 0 0,0 0-1 0 0,1 1 1 0 0,-1-1-1 0 0,1 0 1 0 0,-1 1-1 0 0,1-1 1 0 0,0 0-1 0 0,0 1 1 0 0,0-1-1 0 0,0 1 1 0 0,1-1-1 0 0,-1 0 0 0 0,1 1 1 0 0,-1-1-1 0 0,1 0 1 0 0,0 0-1 0 0,0 1 1 0 0,0-1-1 0 0,0 0 1 0 0,0 0-1 0 0,0 0 1 0 0,1 0-1 0 0,-1 0 1 0 0,1 0-1 0 0,-1-1 0 0 0,1 1 1 0 0,0 0-1 0 0,-1-1 1 0 0,1 1-1 0 0,0-1 1 0 0,0 0-1 0 0,0 1 1 0 0,1-1-1 0 0,-1 0 1 0 0,4 1-1 0 0,49 19 4 0 0,-29-11 6 0 0,1 0 0 0 0,46 28-1 0 0,-67-35-10 0 0,-1 0 1 0 0,0 1-1 0 0,1 0 0 0 0,-2 0 0 0 0,1 0 0 0 0,0 1 1 0 0,-1 0-1 0 0,0 0 0 0 0,0 0 0 0 0,0 0 0 0 0,-1 0 1 0 0,1 1-1 0 0,-1 0 0 0 0,-1 0 0 0 0,1 0 1 0 0,-1 0-1 0 0,0 0 0 0 0,1 7 0 0 0,-2-9 8 0 0,-1 0 0 0 0,1 0 1 0 0,-1 0-1 0 0,0 1 0 0 0,0-1 0 0 0,-1 0 0 0 0,1 0 0 0 0,-1 0 1 0 0,0 0-1 0 0,0 0 0 0 0,0 0 0 0 0,-1 0 0 0 0,1 0 0 0 0,-1 0 1 0 0,0 0-1 0 0,0-1 0 0 0,0 1 0 0 0,-1-1 0 0 0,-2 4 0 0 0,0-2 49 0 0,0 0-1 0 0,-1-1 0 0 0,1 0 1 0 0,-1 0-1 0 0,0 0 1 0 0,0-1-1 0 0,0 0 0 0 0,-1 0 1 0 0,1 0-1 0 0,-11 2 1 0 0,-5 0 109 0 0,1-1 1 0 0,-1-1 0 0 0,0-1 0 0 0,1-1 0 0 0,-1 0 0 0 0,-30-5-1 0 0,42 3-68 0 0,0 0 0 0 0,-1-1 0 0 0,1 0 0 0 0,0-1 0 0 0,0 0 0 0 0,0 0-1 0 0,-14-8 1 0 0,21 9-234 0 0,-1 0-1 0 0,1 0 0 0 0,1-1 1 0 0,-1 1-1 0 0,0-1 0 0 0,0 1 1 0 0,1-1-1 0 0,0 0 1 0 0,-1 0-1 0 0,-1-4 0 0 0,2 3-603 0 0,1 1-1 0 0,-1-1 1 0 0,1 0 0 0 0,0 0-1 0 0,0 0 1 0 0,0 0-1 0 0,0 0 1 0 0,1 0 0 0 0,0 0-1 0 0,0-7 1 0 0</inkml:trace>
</inkml:ink>
</file>

<file path=ppt/ink/ink4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9.433"/>
    </inkml:context>
    <inkml:brush xml:id="br0">
      <inkml:brushProperty name="width" value="0.1" units="cm"/>
      <inkml:brushProperty name="height" value="0.1" units="cm"/>
      <inkml:brushProperty name="color" value="#004F8B"/>
    </inkml:brush>
  </inkml:definitions>
  <inkml:trace contextRef="#ctx0" brushRef="#br0">9 81 5063 0 0,'-3'-4'11675'0'0,"-3"-5"-8807"0"0,26-1-2281 0 0,1 0 0 0 0,0 2 1 0 0,0 0-1 0 0,1 1 0 0 0,0 1 0 0 0,0 1 1 0 0,36-3-1 0 0,6 3-483 0 0,90 4-1 0 0,-110 8-1981 0 0,-24-3-1465 0 0</inkml:trace>
</inkml:ink>
</file>

<file path=ppt/ink/ink4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59.834"/>
    </inkml:context>
    <inkml:brush xml:id="br0">
      <inkml:brushProperty name="width" value="0.1" units="cm"/>
      <inkml:brushProperty name="height" value="0.1" units="cm"/>
      <inkml:brushProperty name="color" value="#004F8B"/>
    </inkml:brush>
  </inkml:definitions>
  <inkml:trace contextRef="#ctx0" brushRef="#br0">5 1 13183 0 0,'0'0'604'0'0,"-5"15"2334"0"0,6-14-2762 0 0,0 0 1 0 0,0-1-1 0 0,-1 1 1 0 0,1 0 0 0 0,0 0-1 0 0,0-1 1 0 0,0 1 0 0 0,0-1-1 0 0,0 1 1 0 0,1-1 0 0 0,-1 1-1 0 0,0-1 1 0 0,0 1 0 0 0,0-1-1 0 0,0 0 1 0 0,0 0-1 0 0,1 0 1 0 0,-1 0 0 0 0,2 0-1 0 0,24 3 1142 0 0,65-9 1072 0 0,-61 3-3801 0 0,56 1-1 0 0,-68 3-171 0 0</inkml:trace>
</inkml:ink>
</file>

<file path=ppt/ink/ink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29.050"/>
    </inkml:context>
    <inkml:brush xml:id="br0">
      <inkml:brushProperty name="width" value="0.1" units="cm"/>
      <inkml:brushProperty name="height" value="0.1" units="cm"/>
      <inkml:brushProperty name="color" value="#004F8B"/>
    </inkml:brush>
  </inkml:definitions>
  <inkml:trace contextRef="#ctx0" brushRef="#br0">1 1 10135 0 0,'0'0'12800'0'0</inkml:trace>
</inkml:ink>
</file>

<file path=ppt/ink/ink4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00.171"/>
    </inkml:context>
    <inkml:brush xml:id="br0">
      <inkml:brushProperty name="width" value="0.1" units="cm"/>
      <inkml:brushProperty name="height" value="0.1" units="cm"/>
      <inkml:brushProperty name="color" value="#004F8B"/>
    </inkml:brush>
  </inkml:definitions>
  <inkml:trace contextRef="#ctx0" brushRef="#br0">211 20 12895 0 0,'1'0'998'0'0,"0"-1"-899"0"0,-1 1 1 0 0,1 0-1 0 0,-1 0 1 0 0,1-1-1 0 0,-1 1 1 0 0,1 0-1 0 0,-1-1 0 0 0,1 1 1 0 0,-1-1-1 0 0,1 1 1 0 0,-1-1-1 0 0,1 1 1 0 0,-1 0-1 0 0,0-1 1 0 0,1 0-1 0 0,-1 1 1 0 0,0-1-1 0 0,1 1 1 0 0,-1-1-1 0 0,0 1 1 0 0,0-1-1 0 0,0 0 1 0 0,0 1-1 0 0,1-1 1 0 0,-1 1-1 0 0,0-1 1 0 0,0 0-1 0 0,0 1 1 0 0,0-1-1 0 0,0 0 1 0 0,0 1-1 0 0,-1-1 1 0 0,1 1-1 0 0,0-2 1 0 0,-1 2-2 0 0,0 0 0 0 0,1 0 0 0 0,-1 0 0 0 0,0 0 0 0 0,0 0 0 0 0,1 0 0 0 0,-1 0 0 0 0,0 1 0 0 0,0-1 0 0 0,1 0 0 0 0,-1 0 0 0 0,0 1 0 0 0,1-1 0 0 0,-1 0 0 0 0,0 1 0 0 0,1-1 0 0 0,-1 1 0 0 0,1-1 0 0 0,-1 1 0 0 0,1-1 0 0 0,-1 1 0 0 0,1-1 0 0 0,-1 2 0 0 0,-37 41 682 0 0,3 1-1 0 0,-33 55 1 0 0,59-84-778 0 0,1-1-1 0 0,0 1 1 0 0,1 0 0 0 0,1 1 0 0 0,0 0 0 0 0,1 0-1 0 0,1 0 1 0 0,1 0 0 0 0,0 1 0 0 0,1 0-1 0 0,0 30 1 0 0,2-41 9 0 0,1-1 1 0 0,0 0-1 0 0,0 0 0 0 0,1 1 0 0 0,-1-1 1 0 0,1 0-1 0 0,0 0 0 0 0,1 0 1 0 0,-1-1-1 0 0,1 1 0 0 0,0-1 0 0 0,0 1 1 0 0,1-1-1 0 0,-1 0 0 0 0,1 0 0 0 0,0 0 1 0 0,0-1-1 0 0,0 1 0 0 0,0-1 1 0 0,1 0-1 0 0,-1 0 0 0 0,1-1 0 0 0,0 1 1 0 0,0-1-1 0 0,0 0 0 0 0,0 0 0 0 0,9 1 1 0 0,13 3 231 0 0,0-1 0 0 0,0-2 1 0 0,0 0-1 0 0,35-2 0 0 0,-35-1 24 0 0,25-1 223 0 0,83-13 1 0 0,-68 5-2874 0 0,-46 5-3188 0 0,-1-2-1719 0 0</inkml:trace>
</inkml:ink>
</file>

<file path=ppt/ink/ink4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00.507"/>
    </inkml:context>
    <inkml:brush xml:id="br0">
      <inkml:brushProperty name="width" value="0.1" units="cm"/>
      <inkml:brushProperty name="height" value="0.1" units="cm"/>
      <inkml:brushProperty name="color" value="#004F8B"/>
    </inkml:brush>
  </inkml:definitions>
  <inkml:trace contextRef="#ctx0" brushRef="#br0">133 1 16615 0 0,'-12'14'495'0'0,"1"1"0"0"0,1 0 1 0 0,1 0-1 0 0,0 1 0 0 0,-12 29 0 0 0,7-8 541 0 0,2-1 0 0 0,1 2 0 0 0,-7 45 0 0 0,16-70-981 0 0,0-1 1 0 0,1 1-1 0 0,0 0 0 0 0,1-1 1 0 0,1 1-1 0 0,0 0 0 0 0,1 0 1 0 0,0-1-1 0 0,1 1 0 0 0,0-1 1 0 0,1 0-1 0 0,0 0 0 0 0,11 20 0 0 0,-13-28-124 0 0,1-1 0 0 0,-1 0-1 0 0,0 0 1 0 0,1 0 0 0 0,0-1-1 0 0,-1 1 1 0 0,1 0 0 0 0,0-1-1 0 0,6 4 1 0 0,-7-5-261 0 0,-1-1-1 0 0,1 1 1 0 0,0 0 0 0 0,0-1-1 0 0,-1 1 1 0 0,1-1 0 0 0,0 1-1 0 0,0-1 1 0 0,0 0 0 0 0,0 0-1 0 0,0 1 1 0 0,3-2 0 0 0</inkml:trace>
</inkml:ink>
</file>

<file path=ppt/ink/ink4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00.951"/>
    </inkml:context>
    <inkml:brush xml:id="br0">
      <inkml:brushProperty name="width" value="0.1" units="cm"/>
      <inkml:brushProperty name="height" value="0.1" units="cm"/>
      <inkml:brushProperty name="color" value="#004F8B"/>
    </inkml:brush>
  </inkml:definitions>
  <inkml:trace contextRef="#ctx0" brushRef="#br0">193 82 11631 0 0,'0'0'1054'0'0,"12"-36"2134"0"0,-12 34-3035 0 0,0 0 1 0 0,0 0 0 0 0,0 0-1 0 0,-1 1 1 0 0,1-1 0 0 0,-1 0-1 0 0,1 0 1 0 0,-1 1 0 0 0,0-1-1 0 0,0 0 1 0 0,1 0 0 0 0,-1 1-1 0 0,0-1 1 0 0,-1 1 0 0 0,1-1-1 0 0,0 1 1 0 0,0 0 0 0 0,-1-1-1 0 0,1 1 1 0 0,0 0 0 0 0,-1 0-1 0 0,0 0 1 0 0,1 0 0 0 0,-1 0-1 0 0,1 0 1 0 0,-1 0 0 0 0,0 1-1 0 0,0-1 1 0 0,1 0 0 0 0,-1 1-1 0 0,0 0 1 0 0,0-1 0 0 0,-3 1-1 0 0,-1-1-73 0 0,1 0 0 0 0,0 1 0 0 0,-1-1 0 0 0,1 1-1 0 0,-1 0 1 0 0,1 1 0 0 0,0-1 0 0 0,-1 1 0 0 0,1 0-1 0 0,-9 3 1 0 0,8-1-54 0 0,-1 1-1 0 0,1-1 0 0 0,-1 1 1 0 0,1 0-1 0 0,0 1 0 0 0,1-1 1 0 0,-1 1-1 0 0,1 0 0 0 0,0 1 1 0 0,0-1-1 0 0,1 1 0 0 0,-1 0 1 0 0,1 0-1 0 0,0 0 0 0 0,-3 9 1 0 0,6-11-14 0 0,0 0 1 0 0,-1 0-1 0 0,2 0 1 0 0,-1 0-1 0 0,0 0 1 0 0,1 1-1 0 0,0-1 1 0 0,0 0-1 0 0,0 0 1 0 0,0 1-1 0 0,1-1 1 0 0,0 0-1 0 0,0 0 1 0 0,0 0-1 0 0,0 0 1 0 0,1 0-1 0 0,-1 0 1 0 0,1 0 0 0 0,0 0-1 0 0,0 0 1 0 0,1-1-1 0 0,-1 1 1 0 0,1-1-1 0 0,-1 0 1 0 0,1 0-1 0 0,0 0 1 0 0,4 3-1 0 0,21 17 165 0 0,0-2-1 0 0,55 31 0 0 0,-62-42-90 0 0,0 2 0 0 0,-1 1-1 0 0,-1 0 1 0 0,0 1 0 0 0,-1 2-1 0 0,0-1 1 0 0,-1 2 0 0 0,20 26-1 0 0,-35-40-64 0 0,0 0 0 0 0,0 0-1 0 0,-1-1 1 0 0,0 1 0 0 0,1 0-1 0 0,-1 0 1 0 0,0 0 0 0 0,-1 1 0 0 0,1-1-1 0 0,0 0 1 0 0,-1 0 0 0 0,0 0-1 0 0,1 1 1 0 0,-1-1 0 0 0,-1 0-1 0 0,1 0 1 0 0,0 1 0 0 0,-2 2 0 0 0,1-1 28 0 0,-1 0 0 0 0,0 0 0 0 0,-1 0 0 0 0,1-1 0 0 0,-1 1 0 0 0,0-1 0 0 0,0 0 0 0 0,0 0 0 0 0,-1 0 0 0 0,-5 5 0 0 0,-8 5 149 0 0,-2 0 1 0 0,0-1-1 0 0,0-1 0 0 0,-24 11 1 0 0,34-18-140 0 0,1-1-20 0 0,0 0 0 0 0,-1-1-1 0 0,1 0 1 0 0,-1 0 0 0 0,1 0 0 0 0,-1-1-1 0 0,-15 1 1 0 0,22-3-30 0 0,0 0 0 0 0,0 0 0 0 0,0 0 0 0 0,1 0 0 0 0,-1 0 1 0 0,0 0-1 0 0,0-1 0 0 0,0 1 0 0 0,1-1 0 0 0,-1 0 0 0 0,0 1 0 0 0,1-1 0 0 0,-1 0 0 0 0,1 0 0 0 0,-1 0 0 0 0,1 0 0 0 0,-4-3 0 0 0,4 3-5 0 0,0-1 0 0 0,0-1 0 0 0,0 1 0 0 0,0 0 0 0 0,0 0 0 0 0,0 0 0 0 0,1 0 0 0 0,-1-1 0 0 0,0 1 0 0 0,1 0 0 0 0,0-1-1 0 0,0 1 1 0 0,0 0 0 0 0,0-1 0 0 0,0 1 0 0 0,0 0 0 0 0,1-5 0 0 0,9-35 8 0 0,0 0 0 0 0,3 1 0 0 0,2 0 0 0 0,1 1 0 0 0,35-61 0 0 0,-37 80-43 0 0,0 0 0 0 0,1 2 0 0 0,1-1-1 0 0,1 2 1 0 0,29-26 0 0 0,12-13-22 0 0,-57 57 44 0 0,0-1 0 0 0,0 0 0 0 0,0 0-1 0 0,0 1 1 0 0,0-1 0 0 0,0 0 0 0 0,0 0 0 0 0,0 0 0 0 0,0 0 0 0 0,-1 0-1 0 0,1 0 1 0 0,-1-1 0 0 0,1 1 0 0 0,-1 0 0 0 0,1 0 0 0 0,-1 0-1 0 0,1-1 1 0 0,-1 1 0 0 0,0 0 0 0 0,0 0 0 0 0,0-1 0 0 0,0 1 0 0 0,0 0-1 0 0,0 0 1 0 0,0-1 0 0 0,0 1 0 0 0,0 0 0 0 0,0 0 0 0 0,-1-1-1 0 0,1 1 1 0 0,0 0 0 0 0,-1 0 0 0 0,0 0 0 0 0,1-1 0 0 0,-1 1-1 0 0,1 0 1 0 0,-1 0 0 0 0,0 0 0 0 0,0 0 0 0 0,0 0 0 0 0,1 0 0 0 0,-1 1-1 0 0,0-1 1 0 0,-2-1 0 0 0,-1 0-33 0 0,1 0 0 0 0,0 0 0 0 0,-1 1 0 0 0,1 0 0 0 0,-1-1 0 0 0,0 1 0 0 0,1 1 0 0 0,-1-1 0 0 0,0 0 0 0 0,1 1 0 0 0,-1 0 0 0 0,0 0 0 0 0,-6 1 0 0 0,-9 1-1418 0 0</inkml:trace>
</inkml:ink>
</file>

<file path=ppt/ink/ink4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7.960"/>
    </inkml:context>
    <inkml:brush xml:id="br0">
      <inkml:brushProperty name="width" value="0.1" units="cm"/>
      <inkml:brushProperty name="height" value="0.1" units="cm"/>
      <inkml:brushProperty name="color" value="#004F8B"/>
    </inkml:brush>
  </inkml:definitions>
  <inkml:trace contextRef="#ctx0" brushRef="#br0">147 35 8751 0 0,'-18'-34'15940'0'0,"18"34"-15865"0"0,0 0-1 0 0,0 0 1 0 0,0 0-1 0 0,0 0 0 0 0,0 1 1 0 0,0-1-1 0 0,0 0 1 0 0,0 0-1 0 0,0 0 1 0 0,0 1-1 0 0,0-1 1 0 0,0 0-1 0 0,0 0 1 0 0,0 0-1 0 0,0 1 1 0 0,-13 25 993 0 0,-14 35-1344 0 0,26-58 496 0 0,-24 52-185 0 0,13-32-16 0 0,2 1 0 0 0,0 0 0 0 0,1 1 0 0 0,2-1 0 0 0,-6 31 0 0 0,12-49-17 0 0,1 0 0 0 0,-1 0 0 0 0,1 0 0 0 0,0 0 0 0 0,1 0 0 0 0,0 0 1 0 0,0 0-1 0 0,0 0 0 0 0,0 0 0 0 0,1 0 0 0 0,0-1 0 0 0,0 1 0 0 0,1-1 0 0 0,-1 1 1 0 0,1-1-1 0 0,1 0 0 0 0,-1 0 0 0 0,1 0 0 0 0,-1-1 0 0 0,1 1 0 0 0,1-1 0 0 0,-1 0 0 0 0,1 0 1 0 0,-1 0-1 0 0,1-1 0 0 0,0 1 0 0 0,9 3 0 0 0,-1-1 24 0 0,1 0-1 0 0,0-1 1 0 0,0-1-1 0 0,0 0 1 0 0,0-1-1 0 0,0-1 1 0 0,1 0-1 0 0,0-1 1 0 0,-1 0-1 0 0,21-2 1 0 0,21-4 163 0 0,74-16 0 0 0,-83 12-160 0 0,-26 6-209 0 0,120-27-4532 0 0,-133 27 2911 0 0,-2-1-50 0 0</inkml:trace>
</inkml:ink>
</file>

<file path=ppt/ink/ink4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8.330"/>
    </inkml:context>
    <inkml:brush xml:id="br0">
      <inkml:brushProperty name="width" value="0.1" units="cm"/>
      <inkml:brushProperty name="height" value="0.1" units="cm"/>
      <inkml:brushProperty name="color" value="#004F8B"/>
    </inkml:brush>
  </inkml:definitions>
  <inkml:trace contextRef="#ctx0" brushRef="#br0">197 1 5063 0 0,'0'0'390'0'0,"-28"20"6326"0"0,22-15-5898 0 0,0-1 1 0 0,0 2-1 0 0,1-1 0 0 0,0 1 1 0 0,-1-1-1 0 0,2 2 1 0 0,-1-1-1 0 0,1 0 1 0 0,0 1-1 0 0,-3 7 0 0 0,-31 78 1159 0 0,29-68-1511 0 0,-36 110 504 0 0,40-115-946 0 0,0 0 0 0 0,2 1 0 0 0,0-1 0 0 0,2 1-1 0 0,0 23 1 0 0,1-39-86 0 0,1 0 0 0 0,0 0-1 0 0,-1 0 1 0 0,2-1 0 0 0,-1 1-1 0 0,0 0 1 0 0,1 0 0 0 0,2 4-1 0 0,-3-6-240 0 0,0-1 0 0 0,0 0 0 0 0,0 1-1 0 0,0-1 1 0 0,0 0 0 0 0,0 1-1 0 0,0-1 1 0 0,1 0 0 0 0,-1 0 0 0 0,0 0-1 0 0,1 0 1 0 0,-1 0 0 0 0,3 1 0 0 0,5 0-1515 0 0</inkml:trace>
</inkml:ink>
</file>

<file path=ppt/ink/ink4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8.686"/>
    </inkml:context>
    <inkml:brush xml:id="br0">
      <inkml:brushProperty name="width" value="0.1" units="cm"/>
      <inkml:brushProperty name="height" value="0.1" units="cm"/>
      <inkml:brushProperty name="color" value="#004F8B"/>
    </inkml:brush>
  </inkml:definitions>
  <inkml:trace contextRef="#ctx0" brushRef="#br0">1 0 9671 0 0,'5'1'10225'0'0,"20"4"-7818"0"0,-8 3-2086 0 0,0 0 1 0 0,-1 2-1 0 0,0 0 0 0 0,0 0 0 0 0,18 18 0 0 0,70 71 1991 0 0,-56-50-1879 0 0,-29-31-609 0 0,-1 1-842 0 0,2-1 0 0 0,33 24-1 0 0,-39-34-550 0 0</inkml:trace>
</inkml:ink>
</file>

<file path=ppt/ink/ink4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9.103"/>
    </inkml:context>
    <inkml:brush xml:id="br0">
      <inkml:brushProperty name="width" value="0.1" units="cm"/>
      <inkml:brushProperty name="height" value="0.1" units="cm"/>
      <inkml:brushProperty name="color" value="#004F8B"/>
    </inkml:brush>
  </inkml:definitions>
  <inkml:trace contextRef="#ctx0" brushRef="#br0">334 1 16959 0 0,'-7'-1'256'0'0,"1"1"-1"0"0,-1 1 0 0 0,0-1 0 0 0,1 1 1 0 0,-1 1-1 0 0,1-1 0 0 0,-1 1 1 0 0,1 0-1 0 0,0 0 0 0 0,0 1 0 0 0,-1 0 1 0 0,2 0-1 0 0,-1 0 0 0 0,-10 9 1 0 0,-8 5 733 0 0,0 2 1 0 0,2 0 0 0 0,-37 40 0 0 0,46-42-1244 0 0,0 0 0 0 0,0 1 0 0 0,2 0 0 0 0,0 0 0 0 0,-15 40 0 0 0,20-44-1068 0 0,-1 3-4543 0 0</inkml:trace>
</inkml:ink>
</file>

<file path=ppt/ink/ink4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9.487"/>
    </inkml:context>
    <inkml:brush xml:id="br0">
      <inkml:brushProperty name="width" value="0.1" units="cm"/>
      <inkml:brushProperty name="height" value="0.1" units="cm"/>
      <inkml:brushProperty name="color" value="#004F8B"/>
    </inkml:brush>
  </inkml:definitions>
  <inkml:trace contextRef="#ctx0" brushRef="#br0">101 23 11519 0 0,'0'0'887'0'0,"-6"23"3357"0"0,-12 21-81 0 0,-19 78 1 0 0,23-62-4117 0 0,3 0 1 0 0,-3 82-1 0 0,14-74-650 0 0,0-65 559 0 0,1 1 0 0 0,-1-1 0 0 0,0 0 0 0 0,1 0 0 0 0,0 0 0 0 0,-1 0 0 0 0,1 1 0 0 0,1-1 0 0 0,-1 0 0 0 0,0-1 0 0 0,1 1-1 0 0,-1 0 1 0 0,1 0 0 0 0,0-1 0 0 0,0 1 0 0 0,0-1 0 0 0,0 1 0 0 0,4 2 0 0 0,0-3 79 0 0,0-1 1 0 0,0 0-1 0 0,0 0 1 0 0,0-1-1 0 0,0 0 0 0 0,0 0 1 0 0,0 0-1 0 0,0-1 0 0 0,0 0 1 0 0,0 0-1 0 0,0 0 0 0 0,6-3 1 0 0,22-2 517 0 0,45 2 178 0 0,95 7 0 0 0,15 1-169 0 0,-179-4-517 0 0,0-1 0 0 0,0 0-1 0 0,0 0 1 0 0,-1-1 0 0 0,1 0-1 0 0,0-1 1 0 0,-1 0-1 0 0,1-1 1 0 0,-1 0 0 0 0,0 0-1 0 0,0-1 1 0 0,-1 0-1 0 0,13-10 1 0 0,-13 7 10 0 0,0 0-1 0 0,0 0 1 0 0,-1-1 0 0 0,0 0-1 0 0,-1 0 1 0 0,0-1-1 0 0,0 0 1 0 0,-1 0 0 0 0,0 0-1 0 0,-1-1 1 0 0,6-19-1 0 0,15-85 292 0 0,-21 87-311 0 0,1 0 0 0 0,2 1 0 0 0,1 0-1 0 0,1 0 1 0 0,20-40 0 0 0,-20 53-35 0 0,-6 11 0 0 0,0-1 0 0 0,-1 0 0 0 0,1 0 0 0 0,-1 0 0 0 0,0-1 0 0 0,0 1 0 0 0,1-6 0 0 0,-3 9-1 0 0,0 0 0 0 0,-1 0 0 0 0,1 0 0 0 0,0 0 0 0 0,-1 0 0 0 0,1 0-1 0 0,-1 1 1 0 0,0-1 0 0 0,1 0 0 0 0,-1 0 0 0 0,1 1 0 0 0,-1-1 0 0 0,0 0 0 0 0,0 1 0 0 0,1-1 0 0 0,-1 1-1 0 0,0-1 1 0 0,0 1 0 0 0,0-1 0 0 0,1 1 0 0 0,-1-1 0 0 0,0 1 0 0 0,0 0 0 0 0,0 0 0 0 0,0-1 0 0 0,0 1 0 0 0,0 0-1 0 0,0 0 1 0 0,0 0 0 0 0,0 0 0 0 0,0 0 0 0 0,-1 1 0 0 0,-35-4-27 0 0,37 3 28 0 0,-141 3 0 0 0,47 0 0 0 0,-109-10 0 0 0,115 1 5 0 0,-36-5-113 0 0,108 8-798 0 0,35 3-4973 0 0</inkml:trace>
</inkml:ink>
</file>

<file path=ppt/ink/ink4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6.167"/>
    </inkml:context>
    <inkml:brush xml:id="br0">
      <inkml:brushProperty name="width" value="0.1" units="cm"/>
      <inkml:brushProperty name="height" value="0.1" units="cm"/>
      <inkml:brushProperty name="color" value="#004F8B"/>
    </inkml:brush>
  </inkml:definitions>
  <inkml:trace contextRef="#ctx0" brushRef="#br0">19 126 5063 0 0,'0'0'390'0'0,"-2"-15"339"0"0,-2-18 4754 0 0,-2-2-569 0 0,-1-7 2585 0 0,18 86-6827 0 0,-5 6-396 0 0,0 52 1 0 0,2 30-117 0 0,4 35-560 0 0,-12-165 75 0 0,0 0-1 0 0,1 0 1 0 0,-1 0-1 0 0,0 0 0 0 0,1-1 1 0 0,-1 1-1 0 0,1 0 1 0 0,0-1-1 0 0,0 1 1 0 0,-1 0-1 0 0,1-1 1 0 0,2 3-1 0 0</inkml:trace>
</inkml:ink>
</file>

<file path=ppt/ink/ink4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6.523"/>
    </inkml:context>
    <inkml:brush xml:id="br0">
      <inkml:brushProperty name="width" value="0.1" units="cm"/>
      <inkml:brushProperty name="height" value="0.1" units="cm"/>
      <inkml:brushProperty name="color" value="#004F8B"/>
    </inkml:brush>
  </inkml:definitions>
  <inkml:trace contextRef="#ctx0" brushRef="#br0">135 0 7367 0 0,'0'0'568'0'0,"-34"13"5099"0"0,27-9-5469 0 0,1 1 0 0 0,-1 0 0 0 0,0 0 0 0 0,1 0 0 0 0,0 1-1 0 0,1 0 1 0 0,-1 0 0 0 0,1 0 0 0 0,0 1 0 0 0,1 0 0 0 0,-1 0 0 0 0,1 0 0 0 0,1 0 0 0 0,-1 1 0 0 0,1 0 0 0 0,-3 14 0 0 0,3-14-49 0 0,1 1 0 0 0,0-1 0 0 0,0 1 0 0 0,1-1 0 0 0,0 1 0 0 0,0-1 0 0 0,1 1 0 0 0,1 0 0 0 0,-1-1 0 0 0,1 1 0 0 0,1-1 0 0 0,-1 1 0 0 0,2-1 0 0 0,-1 0 0 0 0,7 16 0 0 0,-6-20-115 0 0,0 0-1 0 0,1 0 1 0 0,-1 0 0 0 0,1 0-1 0 0,-1-1 1 0 0,1 1-1 0 0,0-1 1 0 0,1 0-1 0 0,-1 0 1 0 0,0-1 0 0 0,1 1-1 0 0,0-1 1 0 0,-1 0-1 0 0,1 0 1 0 0,0-1 0 0 0,0 1-1 0 0,8 0 1 0 0,10 1 294 0 0,0 0 0 0 0,41-3 0 0 0,1 1-73 0 0,-55 0-459 0 0,-1 0-130 0 0,-1 0 0 0 0,1 0 0 0 0,-1-1-1 0 0,1-1 1 0 0,9-1 0 0 0,4-3-6525 0 0</inkml:trace>
</inkml:ink>
</file>

<file path=ppt/ink/ink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29.435"/>
    </inkml:context>
    <inkml:brush xml:id="br0">
      <inkml:brushProperty name="width" value="0.1" units="cm"/>
      <inkml:brushProperty name="height" value="0.1" units="cm"/>
      <inkml:brushProperty name="color" value="#004F8B"/>
    </inkml:brush>
  </inkml:definitions>
  <inkml:trace contextRef="#ctx0" brushRef="#br0">1 126 6447 0 0,'0'0'2196'0'0,"11"-1"2688"0"0,17-3-2552 0 0,16-6 911 0 0,42-16-1 0 0,-69 20-2802 0 0,1-2 0 0 0,-1 0-1 0 0,-1-1 1 0 0,0 0-1 0 0,17-14 1 0 0,-28 18-367 0 0,10-8 21 0 0,1 9 167 0 0,-15 5-253 0 0,0-1 0 0 0,0 1 0 0 0,0-1-1 0 0,0 1 1 0 0,-1-1 0 0 0,1 1 0 0 0,0 0 0 0 0,0-1 0 0 0,0 1 0 0 0,-1 0 0 0 0,1 0 0 0 0,0 0 0 0 0,-1 0 0 0 0,1 0 0 0 0,-1 0-1 0 0,1 0 1 0 0,-1 0 0 0 0,1 0 0 0 0,-1 0 0 0 0,0 0 0 0 0,1 0 0 0 0,-1 0 0 0 0,0 0 0 0 0,0 0 0 0 0,0 1 0 0 0,4 29 159 0 0,-8-5-92 0 0,0 0 0 0 0,-1-1 0 0 0,-2 1 0 0 0,-11 27 0 0 0,-13 55 118 0 0,16-38-162 0 0,-20 136 141 0 0,34-196-297 0 0,-1 43 457 0 0,3-51-483 0 0,-1 1 0 0 0,0 0 0 0 0,1-1 0 0 0,0 1 1 0 0,-1-1-1 0 0,1 1 0 0 0,0-1 0 0 0,0 0 0 0 0,1 1 0 0 0,-1-1 0 0 0,0 0 0 0 0,1 0 0 0 0,-1 0 0 0 0,1 0 0 0 0,0 0 0 0 0,0 0 0 0 0,3 3 0 0 0</inkml:trace>
</inkml:ink>
</file>

<file path=ppt/ink/ink4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6.872"/>
    </inkml:context>
    <inkml:brush xml:id="br0">
      <inkml:brushProperty name="width" value="0.1" units="cm"/>
      <inkml:brushProperty name="height" value="0.1" units="cm"/>
      <inkml:brushProperty name="color" value="#004F8B"/>
    </inkml:brush>
  </inkml:definitions>
  <inkml:trace contextRef="#ctx0" brushRef="#br0">85 1 12839 0 0,'-18'33'1392'0'0,"2"12"623"0"0,2 2 0 0 0,-15 89 0 0 0,25-111-2298 0 0,2-1 1 0 0,1 1 0 0 0,0 0-1 0 0,2 0 1 0 0,1-1-1 0 0,1 1 1 0 0,10 36 0 0 0,-9-46-936 0 0</inkml:trace>
</inkml:ink>
</file>

<file path=ppt/ink/ink4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7.247"/>
    </inkml:context>
    <inkml:brush xml:id="br0">
      <inkml:brushProperty name="width" value="0.1" units="cm"/>
      <inkml:brushProperty name="height" value="0.1" units="cm"/>
      <inkml:brushProperty name="color" value="#004F8B"/>
    </inkml:brush>
  </inkml:definitions>
  <inkml:trace contextRef="#ctx0" brushRef="#br0">140 0 8287 0 0,'0'0'639'0'0,"-38"4"4514"0"0,34-2-4786 0 0,-1 0 0 0 0,0 0 0 0 0,1 1 0 0 0,0-1 0 0 0,-1 1 0 0 0,1 0 0 0 0,0 0-1 0 0,1 1 1 0 0,-1-1 0 0 0,0 1 0 0 0,1 0 0 0 0,-3 4 0 0 0,0 0-220 0 0,1 0 1 0 0,0 0 0 0 0,1 1-1 0 0,0 0 1 0 0,0 0-1 0 0,-2 10 1 0 0,3-7-176 0 0,0 1 1 0 0,0 0-1 0 0,2 0 1 0 0,-1 0-1 0 0,2 0 1 0 0,0 0 0 0 0,0 0-1 0 0,1 0 1 0 0,4 20-1 0 0,-2-26 103 0 0,-1-1-1 0 0,1 1 1 0 0,0-1-1 0 0,0 0 1 0 0,1 1-1 0 0,-1-2 1 0 0,2 1 0 0 0,-1 0-1 0 0,0-1 1 0 0,1 0-1 0 0,0 0 1 0 0,0 0-1 0 0,1-1 1 0 0,-1 1-1 0 0,1-2 1 0 0,0 1-1 0 0,0 0 1 0 0,1-1-1 0 0,-1 0 1 0 0,0-1 0 0 0,1 1-1 0 0,12 2 1 0 0,11 1 2 0 0,0-1 0 0 0,1-1 1 0 0,55 0-1 0 0,-77-4-330 0 0,18-1-966 0 0,-2-3-69 0 0</inkml:trace>
  <inkml:trace contextRef="#ctx0" brushRef="#br0" timeOffset="1">385 129 6911 0 0,'-30'12'744'0'0,"24"-8"-30"0"0,0 0 0 0 0,1 1 0 0 0,-1-1-1 0 0,1 1 1 0 0,0 0 0 0 0,1 0 0 0 0,-1 0-1 0 0,1 1 1 0 0,0 0 0 0 0,0 0 0 0 0,-4 10-1 0 0,-31 80 3693 0 0,22-51-3739 0 0,12-33-648 0 0,0 1 1 0 0,0 0 0 0 0,1 1 0 0 0,1-1 0 0 0,0 0-1 0 0,1 1 1 0 0,0 0 0 0 0,1 0 0 0 0,1-1 0 0 0,0 1 0 0 0,1 0-1 0 0,1 0 1 0 0,0-1 0 0 0,7 27 0 0 0,3-20-2031 0 0,-4-13 151 0 0</inkml:trace>
</inkml:ink>
</file>

<file path=ppt/ink/ink4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7.585"/>
    </inkml:context>
    <inkml:brush xml:id="br0">
      <inkml:brushProperty name="width" value="0.1" units="cm"/>
      <inkml:brushProperty name="height" value="0.1" units="cm"/>
      <inkml:brushProperty name="color" value="#004F8B"/>
    </inkml:brush>
  </inkml:definitions>
  <inkml:trace contextRef="#ctx0" brushRef="#br0">43 27 10591 0 0,'-4'-5'1136'0'0,"-1"1"-1136"0"0,-4-4 1568 0 0,0 3 272 0 0,-3 0 3552 0 0,8 13-4104 0 0,4 4-2280 0 0,1-2-336 0 0</inkml:trace>
</inkml:ink>
</file>

<file path=ppt/ink/ink4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7.926"/>
    </inkml:context>
    <inkml:brush xml:id="br0">
      <inkml:brushProperty name="width" value="0.1" units="cm"/>
      <inkml:brushProperty name="height" value="0.1" units="cm"/>
      <inkml:brushProperty name="color" value="#004F8B"/>
    </inkml:brush>
  </inkml:definitions>
  <inkml:trace contextRef="#ctx0" brushRef="#br0">2 7 11519 0 0,'0'0'887'0'0,"0"0"-583"0"0,-2-5 1252 0 0,41 4 4287 0 0,-36 1-5313 0 0,28-1 1075 0 0,0 2 0 0 0,58 7-1 0 0,-40 4-3303 0 0,-3 8-4042 0 0,-24-7-2001 0 0</inkml:trace>
  <inkml:trace contextRef="#ctx0" brushRef="#br0" timeOffset="1">190 275 12439 0 0,'0'0'1344'0'0,"9"-1"-232"0"0,0-1 192 0 0,0 1 40 0 0,3 2-5848 0 0</inkml:trace>
</inkml:ink>
</file>

<file path=ppt/ink/ink4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19.832"/>
    </inkml:context>
    <inkml:brush xml:id="br0">
      <inkml:brushProperty name="width" value="0.1" units="cm"/>
      <inkml:brushProperty name="height" value="0.1" units="cm"/>
      <inkml:brushProperty name="color" value="#004F8B"/>
    </inkml:brush>
  </inkml:definitions>
  <inkml:trace contextRef="#ctx0" brushRef="#br0">0 24 12095 0 0,'0'0'554'0'0,"40"0"391"0"0,-18-2 1068 0 0,-1 0 0 0 0,0 2 0 0 0,1 0 0 0 0,31 5 0 0 0,40 1 912 0 0,81-23-2989 0 0,-88 6-8277 0 0,-60 8 505 0 0</inkml:trace>
</inkml:ink>
</file>

<file path=ppt/ink/ink4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20.184"/>
    </inkml:context>
    <inkml:brush xml:id="br0">
      <inkml:brushProperty name="width" value="0.1" units="cm"/>
      <inkml:brushProperty name="height" value="0.1" units="cm"/>
      <inkml:brushProperty name="color" value="#004F8B"/>
    </inkml:brush>
  </inkml:definitions>
  <inkml:trace contextRef="#ctx0" brushRef="#br0">32 16 18743 0 0,'-32'-16'1699'0'0,"52"43"-819"0"0,-11-23-539 0 0,0 1 0 0 0,0-1 0 0 0,0-1 0 0 0,0 0-1 0 0,1 0 1 0 0,0-1 0 0 0,-1 0 0 0 0,1-1 0 0 0,14 1 0 0 0,13-2 157 0 0,44-5 0 0 0,-7 0-1507 0 0,-43 4-335 0 0,0-1-79 0 0</inkml:trace>
</inkml:ink>
</file>

<file path=ppt/ink/ink4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20.682"/>
    </inkml:context>
    <inkml:brush xml:id="br0">
      <inkml:brushProperty name="width" value="0.1" units="cm"/>
      <inkml:brushProperty name="height" value="0.1" units="cm"/>
      <inkml:brushProperty name="color" value="#004F8B"/>
    </inkml:brush>
  </inkml:definitions>
  <inkml:trace contextRef="#ctx0" brushRef="#br0">1 0 11519 0 0,'1'3'9116'0'0,"8"46"-7399"0"0,-1 1 0 0 0,-3-1 0 0 0,-2 92-1 0 0,-4-92-1618 0 0,2 1-1 0 0,2-1 0 0 0,3 0 0 0 0,14 60 0 0 0,-10-89-893 0 0,3-21-1503 0 0,-4-1 472 0 0</inkml:trace>
</inkml:ink>
</file>

<file path=ppt/ink/ink4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21.038"/>
    </inkml:context>
    <inkml:brush xml:id="br0">
      <inkml:brushProperty name="width" value="0.1" units="cm"/>
      <inkml:brushProperty name="height" value="0.1" units="cm"/>
      <inkml:brushProperty name="color" value="#004F8B"/>
    </inkml:brush>
  </inkml:definitions>
  <inkml:trace contextRef="#ctx0" brushRef="#br0">159 27 7367 0 0,'18'-26'11918'0'0,"-29"38"-8430"0"0,0 1-3114 0 0,-22 36 205 0 0,-40 66-184 0 0,64-100-336 0 0,2 0-1 0 0,0 0 0 0 0,1 1 1 0 0,0 0-1 0 0,-5 30 0 0 0,10-42-29 0 0,0 0 0 0 0,1 0 0 0 0,-1 1-1 0 0,1-1 1 0 0,0 0 0 0 0,1 0 0 0 0,-1 0 0 0 0,1 1 0 0 0,0-1-1 0 0,0 0 1 0 0,0 0 0 0 0,0 0 0 0 0,1 0 0 0 0,0-1-1 0 0,-1 1 1 0 0,1 0 0 0 0,1-1 0 0 0,2 5 0 0 0,-1-4 27 0 0,0 0 0 0 0,1 0 0 0 0,0 0 0 0 0,-1 0 0 0 0,1-1 0 0 0,1 0 0 0 0,-1 0 0 0 0,0 0 0 0 0,1-1 0 0 0,-1 0 0 0 0,9 2 0 0 0,10 2 171 0 0,1-2-1 0 0,-1-1 0 0 0,1-1 1 0 0,48-2-1 0 0,-28-3 36 0 0,-1-2-1 0 0,87-22 1 0 0,-39 2-3030 0 0,-75 20 1319 0 0</inkml:trace>
</inkml:ink>
</file>

<file path=ppt/ink/ink4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21.396"/>
    </inkml:context>
    <inkml:brush xml:id="br0">
      <inkml:brushProperty name="width" value="0.1" units="cm"/>
      <inkml:brushProperty name="height" value="0.1" units="cm"/>
      <inkml:brushProperty name="color" value="#004F8B"/>
    </inkml:brush>
  </inkml:definitions>
  <inkml:trace contextRef="#ctx0" brushRef="#br0">145 1 18143 0 0,'-2'0'109'0'0,"-1"-1"1"0"0,1 1-1 0 0,-1 0 0 0 0,1 0 0 0 0,0 0 0 0 0,-1 1 0 0 0,1-1 0 0 0,0 1 1 0 0,-1-1-1 0 0,1 1 0 0 0,0 0 0 0 0,0 0 0 0 0,-1-1 0 0 0,1 2 0 0 0,0-1 1 0 0,0 0-1 0 0,0 0 0 0 0,-2 2 0 0 0,-1 2 255 0 0,0-1 0 0 0,1 1 0 0 0,-1 0 0 0 0,1 0-1 0 0,0 1 1 0 0,-5 7 0 0 0,0 3 378 0 0,1 1-1 0 0,0 0 0 0 0,2 0 1 0 0,-6 18-1 0 0,6-12-522 0 0,1 0 0 0 0,1 0 1 0 0,1 0-1 0 0,1 1 0 0 0,2 38 0 0 0,0-53-343 0 0,1 0 1 0 0,0 0-1 0 0,1 0 0 0 0,0 0 0 0 0,1 0 1 0 0,-1 0-1 0 0,2 0 0 0 0,-1-1 1 0 0,1 0-1 0 0,1 0 0 0 0,-1 0 0 0 0,1 0 1 0 0,1 0-1 0 0,-1-1 0 0 0,1 0 1 0 0,1 0-1 0 0,7 6 0 0 0,5-1-1227 0 0,1-7-58 0 0</inkml:trace>
</inkml:ink>
</file>

<file path=ppt/ink/ink4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21.757"/>
    </inkml:context>
    <inkml:brush xml:id="br0">
      <inkml:brushProperty name="width" value="0.1" units="cm"/>
      <inkml:brushProperty name="height" value="0.1" units="cm"/>
      <inkml:brushProperty name="color" value="#004F8B"/>
    </inkml:brush>
  </inkml:definitions>
  <inkml:trace contextRef="#ctx0" brushRef="#br0">203 11 11975 0 0,'-8'-11'6663'0'0,"-7"28"-3437"0"0,6-7-1335 0 0,-31 44-105 0 0,12-18-998 0 0,-31 50-1 0 0,53-75-758 0 0,0 1-1 0 0,0 0 0 0 0,1 0 0 0 0,1 0 1 0 0,0 1-1 0 0,0-1 0 0 0,1 1 1 0 0,1 0-1 0 0,-1 15 0 0 0,3-24-28 0 0,0 0 0 0 0,0-1 0 0 0,0 1 0 0 0,1 0 0 0 0,-1-1 0 0 0,1 1-1 0 0,0 0 1 0 0,0-1 0 0 0,1 1 0 0 0,-1-1 0 0 0,1 0 0 0 0,-1 1 0 0 0,1-1 0 0 0,0 0 0 0 0,0 0 0 0 0,1 0 0 0 0,-1 0 0 0 0,5 3 0 0 0,-2-1 0 0 0,1-1 0 0 0,0 0 1 0 0,0 0-1 0 0,0-1 1 0 0,1 1-1 0 0,-1-1 0 0 0,1-1 1 0 0,0 1-1 0 0,7 0 1 0 0,9 2 60 0 0,1-1 1 0 0,-1-2 0 0 0,1 0-1 0 0,42-3 1 0 0,107-22 316 0 0,-114 13-1290 0 0,82-3 0 0 0,-113 12-569 0 0,-4-2-71 0 0</inkml:trace>
  <inkml:trace contextRef="#ctx0" brushRef="#br0" timeOffset="1">559 246 13823 0 0,'-9'5'344'0'0,"0"0"-1"0"0,0 1 1 0 0,0 0-1 0 0,1 0 0 0 0,-1 1 1 0 0,2 0-1 0 0,-1 0 1 0 0,1 1-1 0 0,0 0 1 0 0,0 0-1 0 0,1 1 0 0 0,0 0 1 0 0,-7 14-1 0 0,-5 10 1895 0 0,1 1 0 0 0,-20 61-1 0 0,28-67-1915 0 0,1 0-1 0 0,2 1 1 0 0,0 0-1 0 0,2 0 1 0 0,2 1-1 0 0,0-1 1 0 0,4 33-1 0 0,-1-54-480 0 0,0-1 0 0 0,1 1 0 0 0,0 0-1 0 0,0-1 1 0 0,1 1 0 0 0,0-1 0 0 0,0 0 0 0 0,1 1-1 0 0,0-2 1 0 0,0 1 0 0 0,1 0 0 0 0,0-1-1 0 0,7 8 1 0 0,2-2-1713 0 0</inkml:trace>
</inkml:ink>
</file>

<file path=ppt/ink/ink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3"/>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29.775"/>
    </inkml:context>
    <inkml:brush xml:id="br0">
      <inkml:brushProperty name="width" value="0.1" units="cm"/>
      <inkml:brushProperty name="height" value="0.1" units="cm"/>
      <inkml:brushProperty name="color" value="#004F8B"/>
    </inkml:brush>
  </inkml:definitions>
  <inkml:trace contextRef="#ctx0" brushRef="#br0">1 192 8751 0 0,'26'-27'1300'0'0,"2"-15"6452"0"0,5 8-3753 0 0,-25 26-3740 0 0,2 2 0 0 0,-1-1 1 0 0,1 1-1 0 0,0 1 1 0 0,0 0-1 0 0,0 0 0 0 0,1 1 1 0 0,0 0-1 0 0,0 1 1 0 0,19-4-1 0 0,128-17-2524 0 0,-127 20 106 0 0</inkml:trace>
</inkml:ink>
</file>

<file path=ppt/ink/ink4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8.757"/>
    </inkml:context>
    <inkml:brush xml:id="br0">
      <inkml:brushProperty name="width" value="0.1" units="cm"/>
      <inkml:brushProperty name="height" value="0.1" units="cm"/>
      <inkml:brushProperty name="color" value="#004F8B"/>
    </inkml:brush>
  </inkml:definitions>
  <inkml:trace contextRef="#ctx0" brushRef="#br0">0 52 16815 0 0,'20'-20'1824'0'0,"-10"15"-1595"0"0,1 0 0 0 0,0 0 0 0 0,1 1 1 0 0,-1 1-1 0 0,1 0 0 0 0,-1 1 0 0 0,1 0 0 0 0,14-1 0 0 0,103 3 2913 0 0,-81 2-2601 0 0,-15-2-471 0 0,-1 1 0 0 0,1 1 0 0 0,0 2 0 0 0,-1 1 0 0 0,38 12 0 0 0,-58-11-1115 0 0,-3 1-67 0 0</inkml:trace>
</inkml:ink>
</file>

<file path=ppt/ink/ink4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39.111"/>
    </inkml:context>
    <inkml:brush xml:id="br0">
      <inkml:brushProperty name="width" value="0.1" units="cm"/>
      <inkml:brushProperty name="height" value="0.1" units="cm"/>
      <inkml:brushProperty name="color" value="#004F8B"/>
    </inkml:brush>
  </inkml:definitions>
  <inkml:trace contextRef="#ctx0" brushRef="#br0">0 32 7367 0 0,'0'0'784'0'0,"9"-5"-784"0"0,0 1 0 0 0,2-2 2272 0 0,3 2 432 0 0,4-1 80 0 0,5 2 24 0 0,2 2-2008 0 0,0-1-408 0 0,2 0-72 0 0,3 4-24 0 0,0 3-104 0 0,0 0-16 0 0,-1 0-8 0 0,9 1-5768 0 0,-7-2-1152 0 0</inkml:trace>
</inkml:ink>
</file>

<file path=ppt/ink/ink4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1.010"/>
    </inkml:context>
    <inkml:brush xml:id="br0">
      <inkml:brushProperty name="width" value="0.1" units="cm"/>
      <inkml:brushProperty name="height" value="0.1" units="cm"/>
      <inkml:brushProperty name="color" value="#004F8B"/>
    </inkml:brush>
  </inkml:definitions>
  <inkml:trace contextRef="#ctx0" brushRef="#br0">5 194 6911 0 0,'0'0'996'0'0,"-2"-21"7934"0"0,-1-4-6093 0 0,5 19-2712 0 0,-1 0-1 0 0,1 0 1 0 0,0 0 0 0 0,0 1 0 0 0,1-1 0 0 0,0 1 0 0 0,0 0-1 0 0,0 0 1 0 0,1 0 0 0 0,-1 0 0 0 0,1 0 0 0 0,0 1-1 0 0,0-1 1 0 0,1 1 0 0 0,0 0 0 0 0,-1 0 0 0 0,1 1-1 0 0,1 0 1 0 0,-1 0 0 0 0,0 0 0 0 0,9-3 0 0 0,4-2 110 0 0,0 1 0 0 0,1 0 0 0 0,0 2 1 0 0,0 0-1 0 0,25-3 0 0 0,-27 6-100 0 0,0 1-1 0 0,0 1 1 0 0,0 0 0 0 0,-1 1-1 0 0,1 1 1 0 0,17 3 0 0 0,-31-4-116 0 0,1 0 0 0 0,-1 0 0 0 0,1 0 1 0 0,-1 1-1 0 0,1-1 0 0 0,-1 1 0 0 0,0 0 1 0 0,0 0-1 0 0,0 0 0 0 0,0 0 0 0 0,0 0 1 0 0,-1 1-1 0 0,1-1 0 0 0,3 6 0 0 0,-5-6-16 0 0,1 1 1 0 0,-1 0-1 0 0,0-1 0 0 0,-1 1 0 0 0,1 0 0 0 0,0 0 0 0 0,-1 0 0 0 0,0 0 0 0 0,1 0 1 0 0,-1-1-1 0 0,0 1 0 0 0,0 0 0 0 0,-1 0 0 0 0,1 0 0 0 0,-1 0 0 0 0,1 0 0 0 0,-1-1 1 0 0,0 1-1 0 0,0 0 0 0 0,0 0 0 0 0,-2 3 0 0 0,-4 6 8 0 0,-1 0 1 0 0,0 0-1 0 0,0-1 0 0 0,-1 0 1 0 0,0 0-1 0 0,-1-1 0 0 0,0 0 1 0 0,-1 0-1 0 0,-12 7 0 0 0,7-5-127 0 0,2 1-1 0 0,0 0 0 0 0,-23 28 1 0 0,35-39 112 0 0,1 0 1 0 0,0-1-1 0 0,0 1 1 0 0,0 0-1 0 0,0 0 1 0 0,0 0 0 0 0,0 0-1 0 0,0 0 1 0 0,1 0-1 0 0,-1 1 1 0 0,1-1-1 0 0,-1 0 1 0 0,1 0-1 0 0,0 0 1 0 0,0 0-1 0 0,0 1 1 0 0,0-1-1 0 0,1 0 1 0 0,-1 0 0 0 0,0 0-1 0 0,1 0 1 0 0,-1 0-1 0 0,1 1 1 0 0,0-1-1 0 0,0 0 1 0 0,0-1-1 0 0,0 1 1 0 0,0 0-1 0 0,0 0 1 0 0,1 0-1 0 0,-1 0 1 0 0,0-1-1 0 0,1 1 1 0 0,2 2 0 0 0,7 5-26 0 0,1 0 1 0 0,-1-1-1 0 0,1-1 1 0 0,20 10-1 0 0,-4-1 10 0 0,1 1 19 0 0,42 28 0 0 0,-66-41 0 0 0,-1 0 0 0 0,1 0 0 0 0,-1 0 0 0 0,0 1 0 0 0,0 0 0 0 0,0-1 0 0 0,-1 1 0 0 0,1 0 0 0 0,-1 1 0 0 0,0-1 0 0 0,2 7 0 0 0,-4-9 6 0 0,-1 0 0 0 0,1 0-1 0 0,-1 0 1 0 0,0 0 0 0 0,1 0 0 0 0,-1 0 0 0 0,-1 0-1 0 0,1 0 1 0 0,0 0 0 0 0,-1-1 0 0 0,1 1-1 0 0,-1 0 1 0 0,0 0 0 0 0,0 0 0 0 0,0 0-1 0 0,-1-1 1 0 0,1 1 0 0 0,0-1 0 0 0,-1 1 0 0 0,0-1-1 0 0,1 1 1 0 0,-1-1 0 0 0,0 0 0 0 0,-1 0-1 0 0,1 0 1 0 0,0 0 0 0 0,0 0 0 0 0,-1 0-1 0 0,1-1 1 0 0,-1 1 0 0 0,-4 1 0 0 0,-4 3 28 0 0,1-1-1 0 0,-1-1 1 0 0,0 0 0 0 0,-1 0 0 0 0,1-1 0 0 0,-20 3-1 0 0,11-4 67 0 0,1 0 0 0 0,-1-2-1 0 0,1 0 1 0 0,-1-1-1 0 0,1-1 1 0 0,-1-1 0 0 0,1-1-1 0 0,0 0 1 0 0,-37-15-1 0 0,46 12-244 0 0,1-7-4468 0 0</inkml:trace>
</inkml:ink>
</file>

<file path=ppt/ink/ink4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1.418"/>
    </inkml:context>
    <inkml:brush xml:id="br0">
      <inkml:brushProperty name="width" value="0.1" units="cm"/>
      <inkml:brushProperty name="height" value="0.1" units="cm"/>
      <inkml:brushProperty name="color" value="#004F8B"/>
    </inkml:brush>
  </inkml:definitions>
  <inkml:trace contextRef="#ctx0" brushRef="#br0">163 2 16527 0 0,'0'0'1499'0'0,"1"-1"-1235"0"0,-21 40 2145 0 0,-12 22-1063 0 0,4 0 0 0 0,-31 94 0 0 0,53-132-1448 0 0,1 0 1 0 0,1 0-1 0 0,0 0 1 0 0,1 37-1 0 0,3-47 147 0 0,1 1 0 0 0,0-1 0 0 0,1-1 0 0 0,1 1 0 0 0,0 0 0 0 0,0 0 0 0 0,1-1 0 0 0,1 0 0 0 0,8 15 0 0 0,-10-22-26 0 0,0 0 0 0 0,0-1 0 0 0,1 1 0 0 0,0-1 0 0 0,0 0 0 0 0,0 0 0 0 0,1 0 0 0 0,-1-1 0 0 0,1 0 0 0 0,0 0 0 0 0,0 0 0 0 0,0 0 0 0 0,0 0 0 0 0,0-1 0 0 0,0 0 0 0 0,1-1 0 0 0,-1 1 0 0 0,1-1 0 0 0,0 0 0 0 0,-1 0 0 0 0,1 0 0 0 0,0-1 0 0 0,0 0 0 0 0,-1 0 0 0 0,1-1 0 0 0,0 1 0 0 0,8-3 0 0 0,-7 1 25 0 0,0 1-1 0 0,0-1 0 0 0,-1 0 1 0 0,1 0-1 0 0,-1-1 0 0 0,1 0 0 0 0,-1 0 1 0 0,0-1-1 0 0,0 1 0 0 0,-1-1 1 0 0,1-1-1 0 0,-1 1 0 0 0,0-1 1 0 0,0 0-1 0 0,0 0 0 0 0,-1 0 0 0 0,0-1 1 0 0,0 1-1 0 0,0-1 0 0 0,0 0 1 0 0,-1 0-1 0 0,4-11 0 0 0,-6 12-30 0 0,0 1 0 0 0,-1-1 0 0 0,1 1 0 0 0,-1-1 0 0 0,0 1 1 0 0,-1-1-1 0 0,1 0 0 0 0,-1 1 0 0 0,0 0 0 0 0,0-1 0 0 0,0 1 0 0 0,-1-1 0 0 0,1 1 0 0 0,-1 0 0 0 0,0 0 0 0 0,0 0 0 0 0,-1 0 0 0 0,1 0 1 0 0,-1 1-1 0 0,0-1 0 0 0,0 1 0 0 0,0-1 0 0 0,0 1 0 0 0,0 0 0 0 0,-8-5 0 0 0,3 3 11 0 0,0-1 1 0 0,0 1-1 0 0,0 0 0 0 0,-1 1 1 0 0,0 0-1 0 0,0 0 0 0 0,0 1 1 0 0,0 0-1 0 0,-1 0 0 0 0,1 1 1 0 0,-13-1-1 0 0,9 2-302 0 0,-1 1 1 0 0,0 0-1 0 0,1 1 1 0 0,-1 1-1 0 0,1 0 0 0 0,0 1 1 0 0,-1 0-1 0 0,-14 6 0 0 0,18-4-1639 0 0</inkml:trace>
</inkml:ink>
</file>

<file path=ppt/ink/ink4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2"/>
    </inkml:context>
    <inkml:brush xml:id="br0">
      <inkml:brushProperty name="width" value="0.1" units="cm"/>
      <inkml:brushProperty name="height" value="0.1" units="cm"/>
      <inkml:brushProperty name="color" value="#004F8B"/>
    </inkml:brush>
  </inkml:definitions>
  <inkml:trace contextRef="#ctx0" brushRef="#br0">137 38 5983 0 0,'-21'2'1204'0'0,"0"1"1"0"0,0 1-1 0 0,-23 7 0 0 0,15-3 4519 0 0,31-6-5452 0 0,1 1-1 0 0,0-1 0 0 0,0 1 1 0 0,0-1-1 0 0,0 0 0 0 0,0 0 1 0 0,7 2-1 0 0,6 3 117 0 0,1 0 0 0 0,0-2 1 0 0,1 0-1 0 0,-1-1 0 0 0,1 0 0 0 0,26 0 0 0 0,117-2 1198 0 0,-91-4-1015 0 0,325-5 1035 0 0,490-73 1 0 0,-811 65-1539 0 0,-50 9-462 0 0,0 1-1 0 0,1 1 0 0 0,26 0 0 0 0</inkml:trace>
</inkml:ink>
</file>

<file path=ppt/ink/ink4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2.715"/>
    </inkml:context>
    <inkml:brush xml:id="br0">
      <inkml:brushProperty name="width" value="0.1" units="cm"/>
      <inkml:brushProperty name="height" value="0.1" units="cm"/>
      <inkml:brushProperty name="color" value="#004F8B"/>
    </inkml:brush>
  </inkml:definitions>
  <inkml:trace contextRef="#ctx0" brushRef="#br0">126 196 6911 0 0,'0'0'528'0'0,"2"-31"11096"0"0,-7 105-10837 0 0,-2 0 0 0 0,-4-1 1 0 0,-27 91-1 0 0,-14 100 637 0 0,44-203-1300 0 0,3 0-1 0 0,3 0 0 0 0,9 103 1 0 0,-4-142-99 0 0,0-1 0 0 0,1 1 0 0 0,1 0 0 0 0,1-1 0 0 0,1 0 0 0 0,1 0-1 0 0,0-1 1 0 0,2 0 0 0 0,1-1 0 0 0,0 0 0 0 0,1 0 0 0 0,1-1 0 0 0,24 25 0 0 0,-26-33-4 0 0,1 0 0 0 0,1-1-1 0 0,0 0 1 0 0,0-1 0 0 0,0-1 0 0 0,1 0-1 0 0,1-1 1 0 0,-1 0 0 0 0,1-1 0 0 0,-1-1-1 0 0,1-1 1 0 0,24 4 0 0 0,17-2 116 0 0,-1-3 1 0 0,66-4-1 0 0,-25-1-64 0 0,1165 35 247 0 0,-1233-30-242 0 0,0-1 1 0 0,-1-1-1 0 0,1-2 0 0 0,28-5 1 0 0,-42 4 26 0 0,-1 0 0 0 0,0-1 0 0 0,0-1 1 0 0,0 0-1 0 0,-1-1 0 0 0,0 0 0 0 0,0-1 0 0 0,0 0 1 0 0,-1-1-1 0 0,14-12 0 0 0,-10 5-42 0 0,0-1 1 0 0,-2-1-1 0 0,0 0 1 0 0,0 0-1 0 0,-2-1 1 0 0,0-1-1 0 0,-2 0 0 0 0,0 0 1 0 0,-1-1-1 0 0,-1 0 1 0 0,0-1-1 0 0,-2 1 0 0 0,6-43 1 0 0,-2-19 244 0 0,-5 0 1 0 0,-6-106-1 0 0,1 157-297 0 0,-12-211-11 0 0,3 101 0 0 0,11-186 0 0 0,-1 325 0 0 0,1-58-137 0 0,-1 57 125 0 0,0 0 0 0 0,0 0 0 0 0,-1 0 0 0 0,1 0 1 0 0,-1 0-1 0 0,0 0 0 0 0,0 0 0 0 0,0 0 0 0 0,0 0 0 0 0,-1 0 0 0 0,1 1 0 0 0,-1-1 0 0 0,1 0 0 0 0,-1 1 0 0 0,-4-5 0 0 0,-6 3-1584 0 0,-1 1-48 0 0</inkml:trace>
</inkml:ink>
</file>

<file path=ppt/ink/ink4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9.065"/>
    </inkml:context>
    <inkml:brush xml:id="br0">
      <inkml:brushProperty name="width" value="0.1" units="cm"/>
      <inkml:brushProperty name="height" value="0.1" units="cm"/>
      <inkml:brushProperty name="color" value="#004F8B"/>
    </inkml:brush>
  </inkml:definitions>
  <inkml:trace contextRef="#ctx0" brushRef="#br0">1 6 16471 0 0,'0'0'1491'0'0,"29"-6"-1063"0"0,173 14 6350 0 0,-135 1-8489 0 0,-3 5-4345 0 0,-46-9-1426 0 0</inkml:trace>
</inkml:ink>
</file>

<file path=ppt/ink/ink4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9.425"/>
    </inkml:context>
    <inkml:brush xml:id="br0">
      <inkml:brushProperty name="width" value="0.1" units="cm"/>
      <inkml:brushProperty name="height" value="0.1" units="cm"/>
      <inkml:brushProperty name="color" value="#004F8B"/>
    </inkml:brush>
  </inkml:definitions>
  <inkml:trace contextRef="#ctx0" brushRef="#br0">16 2 9671 0 0,'-16'-2'11004'0'0,"22"6"-10537"0"0,0-1 0 0 0,0 0 1 0 0,1-1-1 0 0,-1 1 0 0 0,1-1 0 0 0,-1 0 0 0 0,1-1 0 0 0,11 2 1 0 0,62-1 446 0 0,-5 1-3588 0 0,-51 0-3057 0 0,-1-1-1755 0 0</inkml:trace>
</inkml:ink>
</file>

<file path=ppt/ink/ink4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09.771"/>
    </inkml:context>
    <inkml:brush xml:id="br0">
      <inkml:brushProperty name="width" value="0.1" units="cm"/>
      <inkml:brushProperty name="height" value="0.1" units="cm"/>
      <inkml:brushProperty name="color" value="#004F8B"/>
    </inkml:brush>
  </inkml:definitions>
  <inkml:trace contextRef="#ctx0" brushRef="#br0">145 13 8287 0 0,'-9'-5'7651'0'0,"-11"-3"-4875"0"0,16 10-2607 0 0,0 0 0 0 0,0 0 1 0 0,1 0-1 0 0,-1 0 0 0 0,1 0 1 0 0,-1 1-1 0 0,1 0 0 0 0,0 0 0 0 0,0 0 1 0 0,0 0-1 0 0,1 0 0 0 0,-1 0 1 0 0,-3 8-1 0 0,-27 48-56 0 0,27-45-44 0 0,0-1 1 0 0,1 0-1 0 0,1 1 1 0 0,1 0 0 0 0,0 0-1 0 0,0 0 1 0 0,1 1-1 0 0,1-1 1 0 0,1 0 0 0 0,2 29-1 0 0,-1-36 8 0 0,0 0 0 0 0,1-1 0 0 0,0 1 0 0 0,0-1 0 0 0,0 1 0 0 0,1-1 0 0 0,0 0 0 0 0,0 0 0 0 0,1 0 0 0 0,-1 0 0 0 0,1-1 0 0 0,1 0 0 0 0,-1 1 0 0 0,1-2 0 0 0,0 1 0 0 0,0 0 0 0 0,0-1-1 0 0,1 0 1 0 0,-1 0 0 0 0,1-1 0 0 0,0 1 0 0 0,0-1 0 0 0,0 0 0 0 0,1-1 0 0 0,6 2 0 0 0,21 5 283 0 0,0-1 0 0 0,0-2 1 0 0,1-1-1 0 0,36-1 0 0 0,68-5-2220 0 0,-115-1 123 0 0</inkml:trace>
</inkml:ink>
</file>

<file path=ppt/ink/ink4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0.123"/>
    </inkml:context>
    <inkml:brush xml:id="br0">
      <inkml:brushProperty name="width" value="0.1" units="cm"/>
      <inkml:brushProperty name="height" value="0.1" units="cm"/>
      <inkml:brushProperty name="color" value="#004F8B"/>
    </inkml:brush>
  </inkml:definitions>
  <inkml:trace contextRef="#ctx0" brushRef="#br0">171 0 15551 0 0,'-11'11'320'0'0,"2"1"0"0"0,0 0 0 0 0,0 1 0 0 0,1 0 0 0 0,1 0 0 0 0,-12 29-1 0 0,4-10 1086 0 0,-1 1-252 0 0,2 1 0 0 0,0 1-1 0 0,3 0 1 0 0,-11 55-1 0 0,19-74-1163 0 0,1 0 0 0 0,1 0 0 0 0,1 0-1 0 0,0 0 1 0 0,4 25 0 0 0,-2-32-316 0 0,0 0 0 0 0,0 0 1 0 0,1 1-1 0 0,0-2 0 0 0,1 1 0 0 0,0 0 1 0 0,0-1-1 0 0,1 1 0 0 0,0-1 0 0 0,8 9 1 0 0,-7-10-1172 0 0</inkml:trace>
</inkml:ink>
</file>

<file path=ppt/ink/ink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0.129"/>
    </inkml:context>
    <inkml:brush xml:id="br0">
      <inkml:brushProperty name="width" value="0.1" units="cm"/>
      <inkml:brushProperty name="height" value="0.1" units="cm"/>
      <inkml:brushProperty name="color" value="#004F8B"/>
    </inkml:brush>
  </inkml:definitions>
  <inkml:trace contextRef="#ctx0" brushRef="#br0">1 82 5983 0 0,'1'-4'9893'0'0,"10"-19"-7843"0"0,-8 19-1811 0 0,0-1 1 0 0,1 1-1 0 0,-1 0 1 0 0,1 1 0 0 0,1-1-1 0 0,-1 0 1 0 0,0 1-1 0 0,1 0 1 0 0,-1 0-1 0 0,1 1 1 0 0,0-1-1 0 0,0 1 1 0 0,0 0-1 0 0,0 0 1 0 0,1 0-1 0 0,-1 1 1 0 0,0 0-1 0 0,1 0 1 0 0,-1 0-1 0 0,1 1 1 0 0,-1 0-1 0 0,10 1 1 0 0,12 1-226 0 0,0 1-1 0 0,0 2 1 0 0,37 11-1 0 0,-22-5-1310 0 0,-17-5 184 0 0,1-1-7 0 0</inkml:trace>
</inkml:ink>
</file>

<file path=ppt/ink/ink4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3:10.834"/>
    </inkml:context>
    <inkml:brush xml:id="br0">
      <inkml:brushProperty name="width" value="0.1" units="cm"/>
      <inkml:brushProperty name="height" value="0.1" units="cm"/>
      <inkml:brushProperty name="color" value="#004F8B"/>
    </inkml:brush>
  </inkml:definitions>
  <inkml:trace contextRef="#ctx0" brushRef="#br0">375 36 6447 0 0,'0'0'499'0'0,"-25"-26"3348"0"0,-14 17 1571 0 0,-25 13-3046 0 0,26 0-1718 0 0,23-3-530 0 0,0 1 0 0 0,1 1 0 0 0,0 0 1 0 0,0 1-1 0 0,0 1 0 0 0,0 0 0 0 0,-24 13 1 0 0,34-16-78 0 0,0 1 1 0 0,-1 0 0 0 0,1 0 0 0 0,0 0-1 0 0,0 0 1 0 0,0 1 0 0 0,1 0 0 0 0,-1 0-1 0 0,1 0 1 0 0,0 0 0 0 0,-4 7 0 0 0,6-8-10 0 0,0-1 0 0 0,0 1-1 0 0,0 0 1 0 0,1 0 0 0 0,-1 0 0 0 0,1 0 0 0 0,-1 0 0 0 0,1 0 0 0 0,0 1 0 0 0,0-1-1 0 0,1 0 1 0 0,-1 0 0 0 0,1 0 0 0 0,-1 0 0 0 0,1 0 0 0 0,0 0 0 0 0,0-1 0 0 0,0 1-1 0 0,0 0 1 0 0,4 5 0 0 0,0 0 41 0 0,1 0 0 0 0,-1-1 0 0 0,2 0 0 0 0,-1 0 0 0 0,1 0 0 0 0,0 0 0 0 0,16 10 0 0 0,65 35 471 0 0,-28-17-221 0 0,-19-11-201 0 0,-16-9 41 0 0,-1 0 0 0 0,0 1-1 0 0,23 21 1 0 0,-42-33-132 0 0,0 1 1 0 0,-1-1-1 0 0,0 0 0 0 0,0 1 1 0 0,0 0-1 0 0,-1 0 1 0 0,1 0-1 0 0,-1 0 1 0 0,0 1-1 0 0,-1-1 1 0 0,0 1-1 0 0,1 0 1 0 0,-2 0-1 0 0,1 0 0 0 0,-1 0 1 0 0,0 0-1 0 0,0 0 1 0 0,0 0-1 0 0,-1 0 1 0 0,0 7-1 0 0,-2-6-5 0 0,0 0 1 0 0,0 0-1 0 0,-1 0 0 0 0,0 0 0 0 0,0-1 1 0 0,0 1-1 0 0,-1-1 0 0 0,0 0 0 0 0,0 0 0 0 0,-1 0 1 0 0,0 0-1 0 0,0-1 0 0 0,0 0 0 0 0,-10 8 1 0 0,-11 7 208 0 0,-53 32 0 0 0,70-47-194 0 0,-15 10 78 0 0,-1-2 0 0 0,-43 17 0 0 0,58-27-86 0 0,1 0-1 0 0,0 0 1 0 0,-1 0-1 0 0,0-1 1 0 0,0-1-1 0 0,0 0 0 0 0,1 0 1 0 0,-1-1-1 0 0,0 0 1 0 0,0-1-1 0 0,-11-2 0 0 0,19 3-19 0 0,1-1 0 0 0,-1 1 0 0 0,0-1 0 0 0,1 0 0 0 0,-1 0 0 0 0,0 1 0 0 0,1-1 0 0 0,-1-1 0 0 0,1 1 0 0 0,-1 0 0 0 0,1 0 0 0 0,0 0 0 0 0,0-1 0 0 0,-1 1 0 0 0,1-1 0 0 0,0 1 0 0 0,0-1 0 0 0,0 1 0 0 0,0-1 0 0 0,1 0 0 0 0,-1 1 0 0 0,0-1 0 0 0,1 0 0 0 0,-1 0 0 0 0,1 1 0 0 0,0-1 0 0 0,-1 0 0 0 0,1 0 0 0 0,0 0 0 0 0,0 0 0 0 0,0 1 0 0 0,0-1 0 0 0,1 0 0 0 0,-1 0 0 0 0,0 0 0 0 0,1 1 0 0 0,-1-1 0 0 0,1 0 0 0 0,0 0 0 0 0,1-2 0 0 0,2-7 37 0 0,1-1 0 0 0,0 1 0 0 0,1 0 0 0 0,12-16 0 0 0,178-218 28 0 0,-42 58-64 0 0,-153 186-20 0 0,9-11-18 0 0,-1-1 1 0 0,-1 1-1 0 0,0-1 0 0 0,11-25 1 0 0,-18 36 13 0 0,-1 0 1 0 0,1 0-1 0 0,0 0 1 0 0,0-1 0 0 0,-1 1-1 0 0,1 0 1 0 0,-1 0-1 0 0,0 0 1 0 0,0-1-1 0 0,0 1 1 0 0,0 0 0 0 0,0 0-1 0 0,0 0 1 0 0,0-1-1 0 0,-1 1 1 0 0,1 0-1 0 0,-1 0 1 0 0,0 0-1 0 0,0 0 1 0 0,1 0 0 0 0,-1 0-1 0 0,-1 0 1 0 0,1 0-1 0 0,0 0 1 0 0,0 0-1 0 0,-1 1 1 0 0,1-1-1 0 0,-1 0 1 0 0,1 1 0 0 0,-1-1-1 0 0,0 1 1 0 0,1 0-1 0 0,-1-1 1 0 0,0 1-1 0 0,0 0 1 0 0,0 0 0 0 0,0 0-1 0 0,0 0 1 0 0,0 1-1 0 0,-5-2 1 0 0,4 1-109 0 0,-1 0 0 0 0,0 0 0 0 0,0 0-1 0 0,0 0 1 0 0,0 1 0 0 0,0-1 0 0 0,0 1 0 0 0,0 0 0 0 0,0 1 0 0 0,0-1 0 0 0,0 1 0 0 0,1-1 0 0 0,-1 1 0 0 0,0 0 0 0 0,-6 3-1 0 0</inkml:trace>
</inkml:ink>
</file>

<file path=ppt/ink/ink4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7.462"/>
    </inkml:context>
    <inkml:brush xml:id="br0">
      <inkml:brushProperty name="width" value="0.1" units="cm"/>
      <inkml:brushProperty name="height" value="0.1" units="cm"/>
      <inkml:brushProperty name="color" value="#004F8B"/>
    </inkml:brush>
  </inkml:definitions>
  <inkml:trace contextRef="#ctx0" brushRef="#br0">0 268 8351 0 0,'0'0'756'0'0,"10"-33"5880"0"0,-6 28-6377 0 0,0 1 0 0 0,0 0 0 0 0,1 0 0 0 0,-1 0 0 0 0,1 0 0 0 0,0 1-1 0 0,1 0 1 0 0,-1 0 0 0 0,0 0 0 0 0,1 1 0 0 0,-1 0 0 0 0,1 0 0 0 0,10-2 0 0 0,9-1 224 0 0,48-4 1 0 0,-51 8-108 0 0,970-56 4184 0 0,-503 7-3924 0 0,-322 14-526 0 0,-38 6-641 0 0,-127 30 268 0 0,-20 27-4857 0 0,5-15-54 0 0,-3 4-1284 0 0</inkml:trace>
</inkml:ink>
</file>

<file path=ppt/ink/ink4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9T06:34:48.217"/>
    </inkml:context>
    <inkml:brush xml:id="br0">
      <inkml:brushProperty name="width" value="0.1" units="cm"/>
      <inkml:brushProperty name="height" value="0.1" units="cm"/>
      <inkml:brushProperty name="color" value="#004F8B"/>
    </inkml:brush>
  </inkml:definitions>
  <inkml:trace contextRef="#ctx0" brushRef="#br0">367 252 6447 0 0,'-1'-1'165'0'0,"0"-1"0"0"0,0 1-1 0 0,0 0 1 0 0,-1-1 0 0 0,1 1-1 0 0,0 0 1 0 0,-1 0-1 0 0,1 0 1 0 0,-1 0 0 0 0,1 0-1 0 0,-1 0 1 0 0,0 1 0 0 0,1-1-1 0 0,-1 0 1 0 0,0 1-1 0 0,1-1 1 0 0,-1 1 0 0 0,0 0-1 0 0,0 0 1 0 0,1-1 0 0 0,-1 1-1 0 0,0 0 1 0 0,0 0-1 0 0,1 1 1 0 0,-5 0 0 0 0,3 0 118 0 0,-1 1 0 0 0,1 0 1 0 0,-1-1-1 0 0,1 2 0 0 0,0-1 0 0 0,0 0 1 0 0,0 1-1 0 0,0-1 0 0 0,0 1 0 0 0,1 0 1 0 0,-4 4-1 0 0,-5 9 380 0 0,0 0 1 0 0,1 1-1 0 0,-13 31 1 0 0,-29 83 403 0 0,5 1 0 0 0,5 2 1 0 0,-24 150-1 0 0,58-239-975 0 0,2 0 0 0 0,2 0 0 0 0,2 1 0 0 0,1 0 1 0 0,3 0-1 0 0,2-1 0 0 0,2 0 0 0 0,21 80 0 0 0,-23-111-49 0 0,1-1-1 0 0,1 0 0 0 0,0 0 1 0 0,0 0-1 0 0,2-1 0 0 0,-1 0 1 0 0,2 0-1 0 0,0-1 0 0 0,0 0 1 0 0,1 0-1 0 0,0-1 0 0 0,0 0 1 0 0,1-1-1 0 0,1 0 1 0 0,0-1-1 0 0,0-1 0 0 0,0 1 1 0 0,1-2-1 0 0,0 0 0 0 0,0 0 1 0 0,1-2-1 0 0,0 1 0 0 0,0-2 1 0 0,0 0-1 0 0,24 2 0 0 0,28 2 234 0 0,1-3 0 0 0,81-7 0 0 0,134-23 302 0 0,-86 5-321 0 0,899 0 547 0 0,-1071 22-796 0 0,45 1 79 0 0,130-13-1 0 0,-187 10 34 0 0,-1-2-1 0 0,1 1 0 0 0,-1-1 1 0 0,1-1-1 0 0,-1 0 0 0 0,0-1 0 0 0,-1 0 1 0 0,1-1-1 0 0,-1 0 0 0 0,0 0 0 0 0,0-1 1 0 0,-1-1-1 0 0,0 1 0 0 0,0-1 1 0 0,11-14-1 0 0,-10 8-46 0 0,-1 1 1 0 0,0-2-1 0 0,-1 1 1 0 0,-1-1-1 0 0,0 0 0 0 0,-1-1 1 0 0,-1 1-1 0 0,0-1 1 0 0,-1 0-1 0 0,3-27 0 0 0,29-444 347 0 0,-20 192-340 0 0,38-265-69 0 0,-53 493-411 0 0,4 70-1296 0 0</inkml:trace>
</inkml:ink>
</file>

<file path=ppt/ink/ink4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1T16:03:45.826"/>
    </inkml:context>
    <inkml:brush xml:id="br0">
      <inkml:brushProperty name="width" value="0.1" units="cm"/>
      <inkml:brushProperty name="height" value="0.1" units="cm"/>
      <inkml:brushProperty name="color" value="#004F8B"/>
    </inkml:brush>
  </inkml:definitions>
  <inkml:trace contextRef="#ctx0" brushRef="#br0">0 1 24575,'1'0'0,"0"0"0,-1 1 0,1-1 0,-1 0 0,1 1 0,0-1 0,-1 1 0,1-1 0,-1 1 0,1-1 0,-1 1 0,0-1 0,1 1 0,-1 0 0,1-1 0,-1 1 0,0-1 0,0 1 0,1 0 0,-1-1 0,0 1 0,0 0 0,0 0 0,0-1 0,0 1 0,0 1 0,2 24 0,-1-22 0,-1 243 0,1 26 0,0-271 0,0 1 0,0 0 0,0-1 0,0 1 0,0-1 0,1 1 0,-1-1 0,1 0 0,-1 0 0,1 0 0,0 0 0,0 0 0,0 0 0,0 0 0,0 0 0,0-1 0,1 1 0,-1-1 0,1 0 0,-1 1 0,1-1 0,4 1 0,65 18 0,-65-18 0,61 8 0,131 5 0,-126-12 0,-48-4-195,1 0 0,-1-1 0,0-2 0,0-1 0,0 0 0,33-14 0,-31 11-6631</inkml:trace>
</inkml:ink>
</file>

<file path=ppt/ink/ink4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5-11T16:03:46.577"/>
    </inkml:context>
    <inkml:brush xml:id="br0">
      <inkml:brushProperty name="width" value="0.1" units="cm"/>
      <inkml:brushProperty name="height" value="0.1" units="cm"/>
      <inkml:brushProperty name="color" value="#004F8B"/>
    </inkml:brush>
  </inkml:definitions>
  <inkml:trace contextRef="#ctx0" brushRef="#br0">42 0 24575,'-9'300'0,"3"-172"0,-8-35 133,1-17-1631</inkml:trace>
</inkml:ink>
</file>

<file path=ppt/ink/ink4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3.455"/>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113"/>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540"/>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081"/>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463"/>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0.579"/>
    </inkml:context>
    <inkml:brush xml:id="br0">
      <inkml:brushProperty name="width" value="0.1" units="cm"/>
      <inkml:brushProperty name="height" value="0.1" units="cm"/>
      <inkml:brushProperty name="color" value="#004F8B"/>
    </inkml:brush>
  </inkml:definitions>
  <inkml:trace contextRef="#ctx0" brushRef="#br0">145 9 1375 0 0,'3'-9'17076'0'0,"-16"23"-13282"0"0,-12 18-5341 0 0,18-22 3304 0 0,-9 17-1440 0 0,1 1 0 0 0,1 1 0 0 0,2 0 0 0 0,0 1 0 0 0,-6 32-1 0 0,13-42-290 0 0,1 1-1 0 0,1 0 1 0 0,1 0-1 0 0,0 0 1 0 0,2 0-1 0 0,1 0 1 0 0,0 0-1 0 0,7 34 1 0 0,-6-49-20 0 0,1 1 0 0 0,-1-1-1 0 0,1 0 1 0 0,0 0 0 0 0,0 0 0 0 0,1 0 0 0 0,0-1 0 0 0,0 1 0 0 0,0-1 0 0 0,0 0 0 0 0,1 0-1 0 0,0 0 1 0 0,0-1 0 0 0,0 0 0 0 0,1 0 0 0 0,0 0 0 0 0,-1-1 0 0 0,1 0 0 0 0,0 0 0 0 0,1 0-1 0 0,-1-1 1 0 0,0 1 0 0 0,1-2 0 0 0,10 3 0 0 0,-1-1 0 0 0,1-1 0 0 0,-1 0 0 0 0,1-1-1 0 0,0 0 1 0 0,0-2 0 0 0,0 0 0 0 0,-1-1 0 0 0,33-8 0 0 0,-46 10 1 0 0,0-1 0 0 0,-1 0 0 0 0,1 0 0 0 0,0 0 1 0 0,-1 0-1 0 0,1 0 0 0 0,-1-1 0 0 0,1 1 0 0 0,-1-1 0 0 0,0 1 1 0 0,0-1-1 0 0,0 0 0 0 0,0 0 0 0 0,0 0 0 0 0,0 0 0 0 0,0 0 0 0 0,-1 0 1 0 0,1-1-1 0 0,-1 1 0 0 0,1 0 0 0 0,-1-1 0 0 0,0 1 0 0 0,0-1 1 0 0,0 0-1 0 0,0 1 0 0 0,-1-1 0 0 0,1 0 0 0 0,-1 0 0 0 0,1 1 1 0 0,-1-1-1 0 0,0 0 0 0 0,0 0 0 0 0,0 1 0 0 0,-1-1 0 0 0,0-3 0 0 0,0 0 30 0 0,-1 0 0 0 0,1 1 0 0 0,-1 0 0 0 0,0-1 0 0 0,-1 1 0 0 0,0 0 0 0 0,1 0 0 0 0,-1 1 0 0 0,-1-1 0 0 0,1 1 0 0 0,-1-1 0 0 0,0 1 0 0 0,0 0 0 0 0,0 0 0 0 0,0 1 0 0 0,-9-6 0 0 0,-3 0 38 0 0,0 2 0 0 0,0 0-1 0 0,-1 0 1 0 0,0 2 0 0 0,-22-5-1 0 0,32 8-71 0 0,0 1-1 0 0,-1-1 1 0 0,1 1 0 0 0,-1 1-1 0 0,1 0 1 0 0,-1 0-1 0 0,0 0 1 0 0,1 1 0 0 0,-1 0-1 0 0,1 1 1 0 0,0-1-1 0 0,-1 1 1 0 0,1 1 0 0 0,-13 6-1 0 0,-2 12-62 0 0,21-20-64 0 0,0 0 0 0 0,1-1 0 0 0,-1 1 0 0 0,1 0 0 0 0,-1 0 0 0 0,1 0 0 0 0,-1 0 0 0 0,1 0 0 0 0,-1 0 0 0 0,1 0 0 0 0,0 0 0 0 0,0 0 0 0 0,-1 0 0 0 0,1 0 0 0 0,0 0 0 0 0,0 0 0 0 0,0 0 0 0 0,0 0 0 0 0,0 0 0 0 0,1 0 0 0 0,-1 0 0 0 0,0 0 0 0 0,0 0 0 0 0,1 0 0 0 0,-1 0 0 0 0,1 2 0 0 0,5 2-1644 0 0</inkml:trace>
</inkml:ink>
</file>

<file path=ppt/ink/ink4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980"/>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334"/>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892"/>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481"/>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844"/>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9.803"/>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334"/>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828"/>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201"/>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808"/>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0.941"/>
    </inkml:context>
    <inkml:brush xml:id="br0">
      <inkml:brushProperty name="width" value="0.1" units="cm"/>
      <inkml:brushProperty name="height" value="0.1" units="cm"/>
      <inkml:brushProperty name="color" value="#004F8B"/>
    </inkml:brush>
  </inkml:definitions>
  <inkml:trace contextRef="#ctx0" brushRef="#br0">21 1 13303 0 0,'0'0'2576'0'0,"-7"31"2324"0"0,0 18-3392 0 0,3-1 0 0 0,1 54 0 0 0,4-85-1745 0 0,0 0 1 0 0,1 0-1 0 0,1 0 1 0 0,1 0-1 0 0,0 0 1 0 0,1-1-1 0 0,1 0 1 0 0,0 0-1 0 0,14 24 1 0 0,-12-28-2167 0 0</inkml:trace>
</inkml:ink>
</file>

<file path=ppt/ink/ink4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422"/>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779"/>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319"/>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703"/>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073"/>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465"/>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903"/>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505"/>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865"/>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229"/>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1.265"/>
    </inkml:context>
    <inkml:brush xml:id="br0">
      <inkml:brushProperty name="width" value="0.1" units="cm"/>
      <inkml:brushProperty name="height" value="0.1" units="cm"/>
      <inkml:brushProperty name="color" value="#004F8B"/>
    </inkml:brush>
  </inkml:definitions>
  <inkml:trace contextRef="#ctx0" brushRef="#br0">32 16 1375 0 0,'-10'-16'19791'0'0,"5"28"-19538"0"0,1-1-1 0 0,1 0 1 0 0,0 1 0 0 0,1 0 0 0 0,0 0 0 0 0,1 0-1 0 0,0 0 1 0 0,1 0 0 0 0,1 17 0 0 0,19 112 1720 0 0,-19-136-1969 0 0,2 16-159 0 0,-1-7-637 0 0,1 1 0 0 0,0 0 0 0 0,1-1 0 0 0,0 1-1 0 0,1-1 1 0 0,10 19 0 0 0</inkml:trace>
</inkml:ink>
</file>

<file path=ppt/ink/ink4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588"/>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095"/>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449"/>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100"/>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468"/>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1.723"/>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2.063"/>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3.916"/>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4.355"/>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3.455"/>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1.608"/>
    </inkml:context>
    <inkml:brush xml:id="br0">
      <inkml:brushProperty name="width" value="0.1" units="cm"/>
      <inkml:brushProperty name="height" value="0.1" units="cm"/>
      <inkml:brushProperty name="color" value="#004F8B"/>
    </inkml:brush>
  </inkml:definitions>
  <inkml:trace contextRef="#ctx0" brushRef="#br0">87 29 6447 0 0,'-17'-14'-1181'0'0,"-6"0"5733"0"0,22 14-4338 0 0,0-1 1 0 0,0 1-1 0 0,0 0 1 0 0,-1 0-1 0 0,1 0 1 0 0,0 1 0 0 0,0-1-1 0 0,0 0 1 0 0,0 0-1 0 0,0 1 1 0 0,0-1-1 0 0,0 0 1 0 0,-1 1 0 0 0,1-1-1 0 0,0 1 1 0 0,0-1-1 0 0,0 1 1 0 0,1 0-1 0 0,-1-1 1 0 0,0 1 0 0 0,0 0-1 0 0,0 0 1 0 0,0 0-1 0 0,1 0 1 0 0,-1-1-1 0 0,0 1 1 0 0,1 0-1 0 0,-1 0 1 0 0,1 0 0 0 0,-1 0-1 0 0,1 1 1 0 0,-1-1-1 0 0,1 0 1 0 0,0 0-1 0 0,0 0 1 0 0,-1 2 0 0 0,-2 5-77 0 0,0 1 0 0 0,0 0 0 0 0,1-1 1 0 0,1 1-1 0 0,-1 0 0 0 0,1 0 0 0 0,1 0 1 0 0,-1 0-1 0 0,1 0 0 0 0,1 0 0 0 0,0 0 1 0 0,0 0-1 0 0,1 0 0 0 0,0 0 0 0 0,1-1 1 0 0,0 1-1 0 0,0-1 0 0 0,1 1 1 0 0,-1-1-1 0 0,2 0 0 0 0,-1-1 0 0 0,2 1 1 0 0,-1-1-1 0 0,0 0 0 0 0,1 0 0 0 0,1 0 1 0 0,-1-1-1 0 0,1 0 0 0 0,0 0 0 0 0,0-1 1 0 0,1 0-1 0 0,8 4 0 0 0,-1-2 18 0 0,1 0 0 0 0,0-2 0 0 0,0 0 1 0 0,0-1-1 0 0,1 0 0 0 0,-1-1 0 0 0,1-1 0 0 0,19 0 0 0 0,-27-2-86 0 0,0-1 1 0 0,0 0-1 0 0,0 0 0 0 0,0-1 1 0 0,-1 0-1 0 0,1-1 0 0 0,-1 1 0 0 0,1-2 1 0 0,-1 1-1 0 0,0-1 0 0 0,0-1 1 0 0,0 1-1 0 0,-1-1 0 0 0,0 0 1 0 0,0-1-1 0 0,11-11 0 0 0,21-33 326 0 0,19-21 65 0 0,-54 67-427 0 0,0 1 0 0 0,0-1 0 0 0,0 1 0 0 0,0 0 0 0 0,0 0-1 0 0,1 0 1 0 0,-1 0 0 0 0,1 1 0 0 0,0 0 0 0 0,0 0 0 0 0,0 0 0 0 0,0 1 0 0 0,9-2 0 0 0,-8 3-29 0 0,0 0 0 0 0,-1 1 0 0 0,1 0 0 0 0,0 1 0 0 0,0-1 1 0 0,0 1-1 0 0,-1 0 0 0 0,1 0 0 0 0,-1 1 0 0 0,0-1 0 0 0,0 1 0 0 0,0 1 0 0 0,9 6 0 0 0,4 4 13 0 0,-1 2-1 0 0,18 18 1 0 0,63 70-3725 0 0</inkml:trace>
</inkml:ink>
</file>

<file path=ppt/ink/ink4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113"/>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540"/>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081"/>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463"/>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980"/>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334"/>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892"/>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481"/>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844"/>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9.803"/>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2.270"/>
    </inkml:context>
    <inkml:brush xml:id="br0">
      <inkml:brushProperty name="width" value="0.1" units="cm"/>
      <inkml:brushProperty name="height" value="0.1" units="cm"/>
      <inkml:brushProperty name="color" value="#004F8B"/>
    </inkml:brush>
  </inkml:definitions>
  <inkml:trace contextRef="#ctx0" brushRef="#br0">0 137 14767 0 0,'26'2'1582'0'0,"23"-3"-827"0"0,-1-3 0 0 0,58-11 0 0 0,36-2 1105 0 0,543-3 2448 0 0,-193 19-3323 0 0,-184-6-773 0 0,-127 1-136 0 0,413-33 159 0 0,-509 26-191 0 0,-66 8-66 0 0,-1 1-1 0 0,1 1 1 0 0,0 1-1 0 0,0 1 0 0 0,0 0 1 0 0,-1 1-1 0 0,1 1 1 0 0,26 5-1 0 0,-44-6-2 0 0,0 1 1 0 0,0-1-1 0 0,-1 0 1 0 0,1 0-1 0 0,0 0 0 0 0,0 1 1 0 0,0-1-1 0 0,0 0 1 0 0,0 1-1 0 0,-1-1 0 0 0,1 1 1 0 0,0-1-1 0 0,0 1 0 0 0,-1 0 1 0 0,1-1-1 0 0,0 1 1 0 0,-1 0-1 0 0,1-1 0 0 0,-1 1 1 0 0,1 0-1 0 0,-1-1 1 0 0,1 1-1 0 0,-1 0 0 0 0,1 0 1 0 0,-1 0-1 0 0,0 0 0 0 0,1 0 1 0 0,-1-1-1 0 0,0 1 1 0 0,0 0-1 0 0,0 2 0 0 0,0-1-62 0 0,-1 0-1 0 0,0 1 0 0 0,0-1 0 0 0,1 0 1 0 0,-2 0-1 0 0,1 0 0 0 0,0 0 0 0 0,0 0 1 0 0,-1 0-1 0 0,1 0 0 0 0,-1-1 0 0 0,-2 3 1 0 0,-4 5-1054 0 0,-2-1 1 0 0,1-1 0 0 0,-22 13 0 0 0,11-10-3845 0 0,-4-1-1353 0 0</inkml:trace>
</inkml:ink>
</file>

<file path=ppt/ink/ink4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334"/>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828"/>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201"/>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808"/>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422"/>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779"/>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319"/>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703"/>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073"/>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465"/>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2.657"/>
    </inkml:context>
    <inkml:brush xml:id="br0">
      <inkml:brushProperty name="width" value="0.1" units="cm"/>
      <inkml:brushProperty name="height" value="0.1" units="cm"/>
      <inkml:brushProperty name="color" value="#004F8B"/>
    </inkml:brush>
  </inkml:definitions>
  <inkml:trace contextRef="#ctx0" brushRef="#br0">255 1 9671 0 0,'0'0'748'0'0,"-1"30"4426"0"0,-1-23-4767 0 0,0 0 1 0 0,-1 0-1 0 0,0-1 0 0 0,-1 1 1 0 0,1-1-1 0 0,-1 0 1 0 0,0 0-1 0 0,-1-1 1 0 0,1 1-1 0 0,-1-1 1 0 0,-8 7-1 0 0,-4 1-25 0 0,0-1 1 0 0,-29 16-1 0 0,34-22-367 0 0,0 0 1 0 0,0 1-1 0 0,1 1 0 0 0,0 0 1 0 0,0 0-1 0 0,1 1 0 0 0,0 1 1 0 0,-14 16-1 0 0,23-25-16 0 0,1 0 0 0 0,-1 0 0 0 0,0 0 0 0 0,0 0 0 0 0,1 1-1 0 0,-1-1 1 0 0,0 0 0 0 0,1 0 0 0 0,-1 1 0 0 0,1-1 0 0 0,0 0 0 0 0,-1 1-1 0 0,1-1 1 0 0,0 1 0 0 0,0-1 0 0 0,0 0 0 0 0,0 1 0 0 0,0-1 0 0 0,0 1 0 0 0,0-1-1 0 0,1 0 1 0 0,-1 1 0 0 0,0-1 0 0 0,1 0 0 0 0,-1 1 0 0 0,2 1 0 0 0,0-1 7 0 0,-1 0 1 0 0,1 0 0 0 0,0 0-1 0 0,1 0 1 0 0,-1 0 0 0 0,0-1-1 0 0,0 1 1 0 0,1 0 0 0 0,-1-1 0 0 0,1 0-1 0 0,0 0 1 0 0,3 2 0 0 0,10 1 124 0 0,0 0 1 0 0,0 0 0 0 0,24 1 0 0 0,-38-5-100 0 0,398 31-117 0 0,-374-30-1670 0 0</inkml:trace>
</inkml:ink>
</file>

<file path=ppt/ink/ink4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903"/>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505"/>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865"/>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229"/>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588"/>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095"/>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449"/>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100"/>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468"/>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1.723"/>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3.003"/>
    </inkml:context>
    <inkml:brush xml:id="br0">
      <inkml:brushProperty name="width" value="0.1" units="cm"/>
      <inkml:brushProperty name="height" value="0.1" units="cm"/>
      <inkml:brushProperty name="color" value="#004F8B"/>
    </inkml:brush>
  </inkml:definitions>
  <inkml:trace contextRef="#ctx0" brushRef="#br0">111 1 12895 0 0,'-5'2'556'0'0,"-1"0"1"0"0,1 1-1 0 0,0-1 0 0 0,0 1 0 0 0,0 0 0 0 0,0 1 1 0 0,0-1-1 0 0,1 1 0 0 0,-1 0 0 0 0,1 0 0 0 0,0 0 1 0 0,1 1-1 0 0,-1 0 0 0 0,-3 5 0 0 0,1 0-166 0 0,1 0 0 0 0,1 0 0 0 0,0 1 0 0 0,0-1 0 0 0,1 1 0 0 0,0 0 0 0 0,-1 11 0 0 0,1 5-406 0 0,1-1-1 0 0,2 0 0 0 0,0 1 0 0 0,2-1 1 0 0,8 42-1 0 0,-3-40-1297 0 0,1-2-4423 0 0,0-6-1671 0 0</inkml:trace>
</inkml:ink>
</file>

<file path=ppt/ink/ink4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2.063"/>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3.916"/>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4.355"/>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450"/>
    </inkml:context>
    <inkml:brush xml:id="br0">
      <inkml:brushProperty name="width" value="0.1" units="cm"/>
      <inkml:brushProperty name="height" value="0.1" units="cm"/>
      <inkml:brushProperty name="color" value="#008C3A"/>
    </inkml:brush>
  </inkml:definitions>
  <inkml:trace contextRef="#ctx0" brushRef="#br0">1 37 5063 0 0,'0'0'16346'0'0,"34"-20"-14828"0"0,-18 16-1225 0 0,0 0 1 0 0,0 1-1 0 0,1 0 0 0 0,-1 2 0 0 0,1 0 1 0 0,-1 0-1 0 0,1 2 0 0 0,29 4 0 0 0,-5-2 36 0 0,155 6 652 0 0,-181-10-1597 0 0,0 2-996 0 0</inkml:trace>
</inkml:ink>
</file>

<file path=ppt/ink/ink4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880"/>
    </inkml:context>
    <inkml:brush xml:id="br0">
      <inkml:brushProperty name="width" value="0.1" units="cm"/>
      <inkml:brushProperty name="height" value="0.1" units="cm"/>
      <inkml:brushProperty name="color" value="#008C3A"/>
    </inkml:brush>
  </inkml:definitions>
  <inkml:trace contextRef="#ctx0" brushRef="#br0">4 1 5527 0 0,'-3'15'15153'0'0,"19"-13"-11668"0"0,21-2-4939 0 0,-33 0 2614 0 0,401-3 2515 0 0,-391 3-3704 0 0,0 1 1 0 0,0 0-1 0 0,20 5 1 0 0,-13-2-2325 0 0</inkml:trace>
</inkml:ink>
</file>

<file path=ppt/ink/ink4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3.733"/>
    </inkml:context>
    <inkml:brush xml:id="br0">
      <inkml:brushProperty name="width" value="0.1" units="cm"/>
      <inkml:brushProperty name="height" value="0.1" units="cm"/>
      <inkml:brushProperty name="color" value="#008C3A"/>
    </inkml:brush>
  </inkml:definitions>
  <inkml:trace contextRef="#ctx0" brushRef="#br0">17 25 10679 0 0,'0'-24'10454'0'0,"-5"31"-9436"0"0,3-2-909 0 0,0 1 0 0 0,0 0 0 0 0,0 0-1 0 0,1 0 1 0 0,0 0 0 0 0,0 0 0 0 0,1 1 0 0 0,-1-1-1 0 0,2 7 1 0 0,6 65 509 0 0,-4-53-409 0 0,7 63-16 0 0,0-11-26 0 0,0 127 1 0 0,-10-185-113 0 0,0-13-15 0 0,0 0 1 0 0,0 1-1 0 0,0-1 0 0 0,-1 0 0 0 0,0 0 1 0 0,0 0-1 0 0,-4 11 0 0 0,4-16 187 0 0,15-13-5882 0 0</inkml:trace>
</inkml:ink>
</file>

<file path=ppt/ink/ink4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4.218"/>
    </inkml:context>
    <inkml:brush xml:id="br0">
      <inkml:brushProperty name="width" value="0.1" units="cm"/>
      <inkml:brushProperty name="height" value="0.1" units="cm"/>
      <inkml:brushProperty name="color" value="#008C3A"/>
    </inkml:brush>
  </inkml:definitions>
  <inkml:trace contextRef="#ctx0" brushRef="#br0">48 56 5983 0 0,'6'-8'12107'0'0,"-19"57"-10601"0"0,2-10-809 0 0,1 1 0 0 0,2 0 0 0 0,-3 51 0 0 0,11-81-645 0 0,-1 0 0 0 0,2 1 0 0 0,-1-1 0 0 0,1 1 0 0 0,1-1-1 0 0,0 0 1 0 0,0 0 0 0 0,1 0 0 0 0,1 0 0 0 0,-1 0 0 0 0,1-1 0 0 0,1 1 0 0 0,0-1 0 0 0,0 0 0 0 0,1 0 0 0 0,0-1 0 0 0,14 15 0 0 0,-14-18 1 0 0,0-1-1 0 0,0 0 1 0 0,1 0 0 0 0,-1-1-1 0 0,1 1 1 0 0,0-1 0 0 0,0-1-1 0 0,0 1 1 0 0,0-1 0 0 0,0-1-1 0 0,1 1 1 0 0,-1-1 0 0 0,1 0-1 0 0,-1-1 1 0 0,0 0 0 0 0,1 0-1 0 0,-1-1 1 0 0,1 0 0 0 0,-1 0-1 0 0,0 0 1 0 0,1-1 0 0 0,9-4-1 0 0,-2 1 44 0 0,-1 0 0 0 0,0-1-1 0 0,0-1 1 0 0,-1 0 0 0 0,1-1 0 0 0,-2 0-1 0 0,1-1 1 0 0,-1 0 0 0 0,-1-1-1 0 0,13-13 1 0 0,-18 14-47 0 0,1 0 0 0 0,-2-1 0 0 0,1 1 0 0 0,-1-1 0 0 0,-1-1-1 0 0,0 1 1 0 0,0-1 0 0 0,-1 1 0 0 0,0-1 0 0 0,-1 0 0 0 0,-1 0 0 0 0,1 0 0 0 0,-2 0 0 0 0,0-16-1 0 0,-1 7 9 0 0,0-1-1 0 0,-2 1 0 0 0,0 1 1 0 0,-1-1-1 0 0,-1 0 0 0 0,-1 1 1 0 0,-10-22-1 0 0,13 36-26 0 0,0 0 0 0 0,0 0-1 0 0,-1 0 1 0 0,0 1 0 0 0,0-1 0 0 0,0 1-1 0 0,0 0 1 0 0,-1 0 0 0 0,0 1 0 0 0,0-1 0 0 0,0 1-1 0 0,0 0 1 0 0,0 0 0 0 0,0 1 0 0 0,-1-1-1 0 0,1 1 1 0 0,-1 0 0 0 0,0 1 0 0 0,0-1 0 0 0,0 1-1 0 0,-8 0 1 0 0,-4-1-782 0 0,0 1 1 0 0,0 1-1 0 0,0 0 1 0 0,1 2-1 0 0,-35 6 0 0 0,42-5-945 0 0</inkml:trace>
</inkml:ink>
</file>

<file path=ppt/ink/ink4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5.045"/>
    </inkml:context>
    <inkml:brush xml:id="br0">
      <inkml:brushProperty name="width" value="0.1" units="cm"/>
      <inkml:brushProperty name="height" value="0.1" units="cm"/>
      <inkml:brushProperty name="color" value="#008C3A"/>
    </inkml:brush>
  </inkml:definitions>
  <inkml:trace contextRef="#ctx0" brushRef="#br0">0 153 5063 0 0,'0'0'390'0'0,"33"5"1920"0"0,3-2 3980 0 0,66-2 0 0 0,105-24-2617 0 0,-60 4-2323 0 0,414-43 0 0 0,-382 34-1395 0 0,31-2-51 0 0,-200 34-323 0 0,-3 10-5475 0 0</inkml:trace>
</inkml:ink>
</file>

<file path=ppt/ink/ink4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433"/>
    </inkml:context>
    <inkml:brush xml:id="br0">
      <inkml:brushProperty name="width" value="0.1" units="cm"/>
      <inkml:brushProperty name="height" value="0.1" units="cm"/>
      <inkml:brushProperty name="color" value="#008C3A"/>
    </inkml:brush>
  </inkml:definitions>
  <inkml:trace contextRef="#ctx0" brushRef="#br0">19 1 11575 0 0,'-18'2'10336'0'0,"20"7"-10012"0"0,0 0-1 0 0,1 0 0 0 0,0 0 1 0 0,1 0-1 0 0,0 0 1 0 0,0-1-1 0 0,1 1 1 0 0,0-1-1 0 0,1 0 0 0 0,12 13 1 0 0,11 11 111 0 0,34 29 1 0 0,-50-49-313 0 0,65 49 128 0 0,-55-45-151 0 0,-1 1 1 0 0,32 31-1 0 0,-48-40-100 0 0,-1-3-73 0 0,-4-4-311 0 0</inkml:trace>
</inkml:ink>
</file>

<file path=ppt/ink/ink4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795"/>
    </inkml:context>
    <inkml:brush xml:id="br0">
      <inkml:brushProperty name="width" value="0.1" units="cm"/>
      <inkml:brushProperty name="height" value="0.1" units="cm"/>
      <inkml:brushProperty name="color" value="#008C3A"/>
    </inkml:brush>
  </inkml:definitions>
  <inkml:trace contextRef="#ctx0" brushRef="#br0">563 1 2759 0 0,'0'0'126'0'0,"-29"10"10319"0"0,-34 20-3081 0 0,-25 33-5757 0 0,35-24-914 0 0,-9 5-508 0 0,2 3 0 0 0,3 3 1 0 0,-57 62-1 0 0,112-110-199 0 0,-25 33-856 0 0,26-34 833 0 0,0 0-1 0 0,1-1 1 0 0,-1 1 0 0 0,0 0-1 0 0,1 0 1 0 0,-1 0 0 0 0,1 0-1 0 0,-1 0 1 0 0,1 0-1 0 0,0 0 1 0 0,0 0 0 0 0,-1 0-1 0 0,1 0 1 0 0,0 0 0 0 0,0 0-1 0 0,0 0 1 0 0,0 0-1 0 0,0 0 1 0 0,0 0 0 0 0,0 0-1 0 0,0 0 1 0 0,0 1 0 0 0,1-1-1 0 0,-1 0 1 0 0,0 0-1 0 0,1 0 1 0 0,-1 0 0 0 0,1-1-1 0 0,-1 1 1 0 0,1 0 0 0 0,-1 0-1 0 0,2 2 1 0 0</inkml:trace>
</inkml:ink>
</file>

<file path=ppt/ink/ink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7.806"/>
    </inkml:context>
    <inkml:brush xml:id="br0">
      <inkml:brushProperty name="width" value="0.1" units="cm"/>
      <inkml:brushProperty name="height" value="0.1" units="cm"/>
      <inkml:brushProperty name="color" value="#004F8B"/>
    </inkml:brush>
  </inkml:definitions>
  <inkml:trace contextRef="#ctx0" brushRef="#br0">53 45 11399 0 0,'0'0'1032'0'0,"-10"-44"6910"0"0,9 78-3027 0 0,-13 54-4251 0 0,2-13-553 0 0,-3 110 33 0 0,15-163-209 0 0,0-1 0 0 0,2 1-1 0 0,0-1 1 0 0,2 0-1 0 0,0 0 1 0 0,11 32 0 0 0,-15-52-85 0 0,1 0 1 0 0,-1 0-1 0 0,0 0 0 0 0,0 0 1 0 0,1 0-1 0 0,-1-1 1 0 0,0 1-1 0 0,1 0 0 0 0,-1 0 1 0 0,1 0-1 0 0,-1 0 1 0 0,1-1-1 0 0,-1 1 0 0 0,1 0 1 0 0,0-1-1 0 0,-1 1 0 0 0,1 0 1 0 0,0-1-1 0 0,0 1 1 0 0,-1-1-1 0 0,1 1 0 0 0,0-1 1 0 0,0 1-1 0 0,0-1 1 0 0,-1 0-1 0 0,1 1 0 0 0,0-1 1 0 0,0 0-1 0 0,0 0 1 0 0,0 0-1 0 0,0 0 0 0 0,0 1 1 0 0,1-2-1 0 0,4-2-1690 0 0</inkml:trace>
</inkml:ink>
</file>

<file path=ppt/ink/ink4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6.703"/>
    </inkml:context>
    <inkml:brush xml:id="br0">
      <inkml:brushProperty name="width" value="0.1" units="cm"/>
      <inkml:brushProperty name="height" value="0.1" units="cm"/>
      <inkml:brushProperty name="color" value="#008C3A"/>
    </inkml:brush>
  </inkml:definitions>
  <inkml:trace contextRef="#ctx0" brushRef="#br0">188 25 8751 0 0,'0'0'794'0'0,"-37"-24"10162"0"0,35 24-10832 0 0,1 0 1 0 0,0 0 0 0 0,0 0-1 0 0,0 0 1 0 0,0 0 0 0 0,0 1 0 0 0,0-1-1 0 0,0 0 1 0 0,0 1 0 0 0,0-1-1 0 0,0 1 1 0 0,0-1 0 0 0,0 1 0 0 0,0 0-1 0 0,0-1 1 0 0,0 1 0 0 0,1 0 0 0 0,-1-1-1 0 0,0 1 1 0 0,0 0 0 0 0,1 0-1 0 0,-1 0 1 0 0,1 0 0 0 0,-1 0 0 0 0,0 0-1 0 0,0 2 1 0 0,-21 38-290 0 0,12-22 453 0 0,-9 11-244 0 0,3-5 43 0 0,1 0 0 0 0,-14 35-1 0 0,26-54-75 0 0,1 0-1 0 0,0 0 1 0 0,0 0-1 0 0,0 0 1 0 0,1 1-1 0 0,0-1 1 0 0,0 1-1 0 0,0-1 1 0 0,1 1-1 0 0,0-1 1 0 0,1 1-1 0 0,-1-1 1 0 0,1 1-1 0 0,0-1 1 0 0,4 13-1 0 0,-2-16 24 0 0,-1 1 0 0 0,1 0 1 0 0,-1 0-1 0 0,1-1 0 0 0,0 0 0 0 0,1 1 0 0 0,-1-1 1 0 0,0-1-1 0 0,1 1 0 0 0,0 0 0 0 0,-1-1 0 0 0,1 1 0 0 0,0-1 1 0 0,1 0-1 0 0,-1-1 0 0 0,0 1 0 0 0,0-1 0 0 0,1 0 1 0 0,6 1-1 0 0,14 3 295 0 0,0-2 0 0 0,34 0 0 0 0,-29-1-208 0 0,6-2 98 0 0,59-6 1 0 0,-60 3-658 0 0,58 1 0 0 0,-74 6-1264 0 0</inkml:trace>
</inkml:ink>
</file>

<file path=ppt/ink/ink4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066"/>
    </inkml:context>
    <inkml:brush xml:id="br0">
      <inkml:brushProperty name="width" value="0.1" units="cm"/>
      <inkml:brushProperty name="height" value="0.1" units="cm"/>
      <inkml:brushProperty name="color" value="#008C3A"/>
    </inkml:brush>
  </inkml:definitions>
  <inkml:trace contextRef="#ctx0" brushRef="#br0">51 0 5983 0 0,'-6'7'7880'0'0,"-9"11"-5269"0"0,10-6-2079 0 0,0 1 1 0 0,1 0 0 0 0,0-1-1 0 0,1 2 1 0 0,0-1-1 0 0,1 0 1 0 0,1 1-1 0 0,0-1 1 0 0,1 14-1 0 0,-1-11-196 0 0,1 41 243 0 0,6 58 0 0 0,0-28-421 0 0,-4-69-202 0 0,-1-12-207 0 0,0 0-1 0 0,-1 0 0 0 0,1 0 1 0 0,-2 0-1 0 0,1 0 0 0 0,-2 8 1 0 0</inkml:trace>
</inkml:ink>
</file>

<file path=ppt/ink/ink4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763"/>
    </inkml:context>
    <inkml:brush xml:id="br0">
      <inkml:brushProperty name="width" value="0.1" units="cm"/>
      <inkml:brushProperty name="height" value="0.1" units="cm"/>
      <inkml:brushProperty name="color" value="#008C3A"/>
    </inkml:brush>
  </inkml:definitions>
  <inkml:trace contextRef="#ctx0" brushRef="#br0">247 84 1839 0 0,'1'-4'13473'0'0,"-2"-14"-11806"0"0,0 15-1540 0 0,0-1-1 0 0,0 1 0 0 0,-1-1 1 0 0,1 1-1 0 0,-1 0 1 0 0,0 0-1 0 0,0 0 0 0 0,0 0 1 0 0,-1 0-1 0 0,1 0 0 0 0,-1 1 1 0 0,1-1-1 0 0,-1 1 1 0 0,0-1-1 0 0,0 1 0 0 0,0 0 1 0 0,0 0-1 0 0,-1 1 0 0 0,1-1 1 0 0,0 0-1 0 0,-1 1 1 0 0,1 0-1 0 0,-1 0 0 0 0,1 0 1 0 0,-1 0-1 0 0,0 1 0 0 0,1 0 1 0 0,-8-1-1 0 0,5 2 64 0 0,0 1 0 0 0,0-1 0 0 0,0 1-1 0 0,0 0 1 0 0,0 0 0 0 0,1 0 0 0 0,-1 1 0 0 0,1 0 0 0 0,0 0-1 0 0,0 1 1 0 0,0-1 0 0 0,0 1 0 0 0,0 0 0 0 0,1 0-1 0 0,0 1 1 0 0,-7 8 0 0 0,3-2-183 0 0,0 1 1 0 0,0 0-1 0 0,2 1 0 0 0,-1 0 0 0 0,2 0 1 0 0,-1 0-1 0 0,2 0 0 0 0,-6 28 0 0 0,9-38-4 0 0,0 1-1 0 0,1 0 0 0 0,-1-1 0 0 0,1 1 0 0 0,0 0 0 0 0,0 0 0 0 0,0 0 0 0 0,1-1 0 0 0,-1 1 0 0 0,1 0 0 0 0,0 0 0 0 0,0-1 1 0 0,0 1-1 0 0,0-1 0 0 0,1 1 0 0 0,0-1 0 0 0,-1 1 0 0 0,1-1 0 0 0,1 0 0 0 0,-1 0 0 0 0,0 0 0 0 0,1 0 0 0 0,-1 0 1 0 0,1-1-1 0 0,0 1 0 0 0,0-1 0 0 0,0 0 0 0 0,0 1 0 0 0,0-1 0 0 0,1-1 0 0 0,-1 1 0 0 0,0 0 0 0 0,1-1 0 0 0,0 0 0 0 0,-1 0 1 0 0,1 0-1 0 0,0 0 0 0 0,4 0 0 0 0,1 0 17 0 0,-1 0 1 0 0,0-1-1 0 0,0 0 1 0 0,0 0-1 0 0,0-1 1 0 0,1 0-1 0 0,-1-1 1 0 0,0 1-1 0 0,-1-2 1 0 0,1 1-1 0 0,0-1 1 0 0,0 0-1 0 0,-1-1 1 0 0,0 1-1 0 0,0-2 1 0 0,0 1-1 0 0,0-1 1 0 0,-1 0-1 0 0,1 0 1 0 0,8-10-1 0 0,-1 0 150 0 0,-1-1 0 0 0,-1 0 0 0 0,0-1-1 0 0,-1 0 1 0 0,-1-1 0 0 0,-1 0 0 0 0,8-22 1028 0 0,-22 63-908 0 0,-1 34-289 0 0,2 1 0 0 0,7 110 0 0 0,-2-123 0 0 0,0-26-1082 0 0,0 0 1 0 0,1-1-1 0 0,0 1 0 0 0,2-1 0 0 0,10 33 1 0 0</inkml:trace>
</inkml:ink>
</file>

<file path=ppt/ink/ink4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8.437"/>
    </inkml:context>
    <inkml:brush xml:id="br0">
      <inkml:brushProperty name="width" value="0.1" units="cm"/>
      <inkml:brushProperty name="height" value="0.1" units="cm"/>
      <inkml:brushProperty name="color" value="#008C3A"/>
    </inkml:brush>
  </inkml:definitions>
  <inkml:trace contextRef="#ctx0" brushRef="#br0">45 94 5527 0 0,'0'0'423'0'0,"-22"1"911"0"0,-1 0 4768 0 0,41 0-1773 0 0,68 4-2123 0 0,228-31 2320 0 0,-191 13-3849 0 0,93-15 41 0 0,-119 13-462 0 0,1 4 0 0 0,141 3 0 0 0,-208 12-217 0 0,-3-3-3738 0 0,-22-3 1980 0 0</inkml:trace>
</inkml:ink>
</file>

<file path=ppt/ink/ink4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422"/>
    </inkml:context>
    <inkml:brush xml:id="br0">
      <inkml:brushProperty name="width" value="0.1" units="cm"/>
      <inkml:brushProperty name="height" value="0.1" units="cm"/>
      <inkml:brushProperty name="color" value="#008C3A"/>
    </inkml:brush>
  </inkml:definitions>
  <inkml:trace contextRef="#ctx0" brushRef="#br0">0 180 9759 0 0,'0'0'883'0'0,"11"-43"6093"0"0,-9 36-6600 0 0,1 0 0 0 0,0 1 0 0 0,1-1 0 0 0,-1 1 0 0 0,1 0 0 0 0,1 0-1 0 0,-1 0 1 0 0,1 1 0 0 0,0 0 0 0 0,0-1 0 0 0,1 2 0 0 0,-1-1 0 0 0,8-4 0 0 0,-1 1-42 0 0,-1 1-1 0 0,1 0 1 0 0,0 1 0 0 0,1 0-1 0 0,-1 1 1 0 0,17-4-1 0 0,-26 8-316 0 0,1 0 0 0 0,-1 1 0 0 0,1-1 1 0 0,-1 1-1 0 0,1 0 0 0 0,-1 0 0 0 0,0 0 0 0 0,1 0 0 0 0,-1 0 0 0 0,1 1 0 0 0,-1 0 0 0 0,1-1 0 0 0,-1 1 0 0 0,0 1 0 0 0,0-1 0 0 0,0 0 0 0 0,1 1 0 0 0,-1 0 0 0 0,0-1 0 0 0,-1 1 0 0 0,1 0 0 0 0,0 1 0 0 0,-1-1 0 0 0,1 0 0 0 0,-1 1 0 0 0,1-1 0 0 0,-1 1 0 0 0,0 0 0 0 0,0 0 0 0 0,-1 0 0 0 0,1 0 0 0 0,-1 0 0 0 0,1 0 0 0 0,-1 0 0 0 0,2 6 0 0 0,-1-2 13 0 0,0 0 1 0 0,-1 0 0 0 0,0 0 0 0 0,0 0-1 0 0,0 1 1 0 0,-1-1 0 0 0,0 0 0 0 0,0 0-1 0 0,-1 1 1 0 0,0-1 0 0 0,0 0-1 0 0,-1 0 1 0 0,0 0 0 0 0,0 0 0 0 0,0 0-1 0 0,-5 8 1 0 0,-23 33-223 0 0,-2-2 0 0 0,-68 76 0 0 0,73-99 203 0 0,78-32 42 0 0,-23 2-42 0 0,1 2 0 0 0,0 1 0 0 0,0 1 0 0 0,0 2 0 0 0,0 0 0 0 0,0 2-1 0 0,0 2 1 0 0,0 0 0 0 0,0 2 0 0 0,55 17 0 0 0,-43-17-2058 0 0,-4-13-3695 0 0</inkml:trace>
</inkml:ink>
</file>

<file path=ppt/ink/ink4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777"/>
    </inkml:context>
    <inkml:brush xml:id="br0">
      <inkml:brushProperty name="width" value="0.1" units="cm"/>
      <inkml:brushProperty name="height" value="0.1" units="cm"/>
      <inkml:brushProperty name="color" value="#008C3A"/>
    </inkml:brush>
  </inkml:definitions>
  <inkml:trace contextRef="#ctx0" brushRef="#br0">1 1 14975 0 0,'0'0'5538'0'0,"-1"23"-2985"0"0,21 433 100 0 0,-25-360-7954 0 0</inkml:trace>
</inkml:ink>
</file>

<file path=ppt/ink/ink4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446"/>
    </inkml:context>
    <inkml:brush xml:id="br0">
      <inkml:brushProperty name="width" value="0.1" units="cm"/>
      <inkml:brushProperty name="height" value="0.1" units="cm"/>
      <inkml:brushProperty name="color" value="#008C3A"/>
    </inkml:brush>
  </inkml:definitions>
  <inkml:trace contextRef="#ctx0" brushRef="#br0">0 1 11687 0 0,'0'0'2723'0'0,"15"22"2156"0"0,11 5-4021 0 0,0-2 1 0 0,1-1 0 0 0,48 33 0 0 0,-49-40-253 0 0,-1 1 0 0 0,-2 2 0 0 0,0 0-1 0 0,0 2 1 0 0,32 41 0 0 0,-48-51-955 0 0,-5-7-112 0 0,0-1 0 0 0,0 0 0 0 0,0 0 0 0 0,1 0 1 0 0,0-1-1 0 0,-1 1 0 0 0,2 0 0 0 0,-1-1 0 0 0,0 0 0 0 0,8 6 1 0 0</inkml:trace>
</inkml:ink>
</file>

<file path=ppt/ink/ink4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837"/>
    </inkml:context>
    <inkml:brush xml:id="br0">
      <inkml:brushProperty name="width" value="0.1" units="cm"/>
      <inkml:brushProperty name="height" value="0.1" units="cm"/>
      <inkml:brushProperty name="color" value="#008C3A"/>
    </inkml:brush>
  </inkml:definitions>
  <inkml:trace contextRef="#ctx0" brushRef="#br0">397 0 9215 0 0,'-7'3'8070'0'0,"-22"9"-5505"0"0,14-2-2410 0 0,0 0 1 0 0,1 2-1 0 0,1-1 1 0 0,0 1-1 0 0,1 1 0 0 0,-17 22 1 0 0,-14 14 1 0 0,-1-6-34 0 0,22-23-66 0 0,1 1 0 0 0,0 1 0 0 0,2 0 0 0 0,1 2 0 0 0,0 0 1 0 0,-20 39-1 0 0,33-44-2282 0 0</inkml:trace>
</inkml:ink>
</file>

<file path=ppt/ink/ink4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4.897"/>
    </inkml:context>
    <inkml:brush xml:id="br0">
      <inkml:brushProperty name="width" value="0.1" units="cm"/>
      <inkml:brushProperty name="height" value="0.1" units="cm"/>
      <inkml:brushProperty name="color" value="#008C3A"/>
    </inkml:brush>
  </inkml:definitions>
  <inkml:trace contextRef="#ctx0" brushRef="#br0">1 158 2759 0 0,'22'-17'8794'0'0,"-22"1"-3808"0"0,17-16-3388 0 0,-10 20-648 0 0,-5 6-561 0 0,1-1 1 0 0,1 2-1 0 0,-1-1 0 0 0,1 0 0 0 0,0 1 1 0 0,0-1-1 0 0,1 1 0 0 0,-1 0 0 0 0,1 1 1 0 0,6-5-1 0 0,-8 7-319 0 0,-1 0 0 0 0,1 0 0 0 0,-1 1 0 0 0,1-1 0 0 0,0 1 1 0 0,0 0-1 0 0,0 0 0 0 0,-1 0 0 0 0,1 0 0 0 0,0 0 0 0 0,0 1 0 0 0,0-1 0 0 0,1 1 0 0 0,-1 0 1 0 0,0 0-1 0 0,0 0 0 0 0,0 0 0 0 0,0 0 0 0 0,0 1 0 0 0,0-1 0 0 0,0 1 0 0 0,0 0 1 0 0,0 0-1 0 0,3 2 0 0 0,-4-2-68 0 0,1 1 1 0 0,-1 0 0 0 0,1 1-1 0 0,-1-1 1 0 0,0 0 0 0 0,0 1-1 0 0,0-1 1 0 0,0 1 0 0 0,0-1-1 0 0,-1 1 1 0 0,1 0 0 0 0,-1 0-1 0 0,0 0 1 0 0,0 0 0 0 0,0 0-1 0 0,0 0 1 0 0,0 0 0 0 0,-1 0-1 0 0,1 0 1 0 0,-1 0 0 0 0,0 0-1 0 0,0 1 1 0 0,0-1 0 0 0,-1 3-1 0 0,0 11 15 0 0,-1-1 0 0 0,-8 33 0 0 0,-8 15-603 0 0,-37 84-1 0 0,27-79 376 0 0,28-68 219 0 0,-1 0-1 0 0,1 1 1 0 0,-1-1-1 0 0,1 1 1 0 0,-1-1-1 0 0,1 0 1 0 0,0 1-1 0 0,0-1 1 0 0,-1 1-1 0 0,1-1 1 0 0,0 1-1 0 0,0-1 1 0 0,1 1 0 0 0,-1-1-1 0 0,0 0 1 0 0,0 1-1 0 0,1-1 1 0 0,-1 1-1 0 0,1-1 1 0 0,-1 0-1 0 0,1 1 1 0 0,0-1-1 0 0,-1 0 1 0 0,1 1-1 0 0,0-1 1 0 0,0 0-1 0 0,0 0 1 0 0,0 0-1 0 0,0 0 1 0 0,0 0-1 0 0,0 0 1 0 0,0 0 0 0 0,0 0-1 0 0,1 0 1 0 0,-1-1-1 0 0,0 1 1 0 0,2 0-1 0 0,2 1 37 0 0,0 0 1 0 0,0-1-1 0 0,0 0 0 0 0,-1 0 0 0 0,1 0 1 0 0,0 0-1 0 0,6-1 0 0 0,74-5 663 0 0,-51 2-424 0 0,0 1 0 0 0,54 5 0 0 0,-59 7-3707 0 0,-22-9 1420 0 0</inkml:trace>
</inkml:ink>
</file>

<file path=ppt/ink/ink4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5.564"/>
    </inkml:context>
    <inkml:brush xml:id="br0">
      <inkml:brushProperty name="width" value="0.1" units="cm"/>
      <inkml:brushProperty name="height" value="0.1" units="cm"/>
      <inkml:brushProperty name="color" value="#008C3A"/>
    </inkml:brush>
  </inkml:definitions>
  <inkml:trace contextRef="#ctx0" brushRef="#br0">0 124 5527 0 0,'0'-6'8794'0'0,"3"-21"-5254"0"0,0 20-3176 0 0,2 1 0 0 0,-1 0 0 0 0,1 0 0 0 0,0 1 1 0 0,0-1-1 0 0,1 1 0 0 0,-1 0 0 0 0,1 0 1 0 0,0 1-1 0 0,1-1 0 0 0,-1 2 0 0 0,1-1 1 0 0,0 1-1 0 0,-1 0 0 0 0,1 0 0 0 0,1 0 0 0 0,9-1 1 0 0,-12 2-295 0 0,1 1 1 0 0,-1-1-1 0 0,1 1 0 0 0,0 0 1 0 0,0 1-1 0 0,-1-1 1 0 0,1 1-1 0 0,0 1 1 0 0,0-1-1 0 0,-1 1 0 0 0,1 0 1 0 0,0 0-1 0 0,-1 0 1 0 0,1 1-1 0 0,-1 0 1 0 0,1 0-1 0 0,-1 0 1 0 0,0 1-1 0 0,0 0 0 0 0,0 0 1 0 0,0 0-1 0 0,-1 0 1 0 0,7 6-1 0 0,-9-6-63 0 0,0 1 0 0 0,0-1 1 0 0,0 0-1 0 0,0 1 0 0 0,-1 0 0 0 0,0-1 0 0 0,1 1 0 0 0,-1 0 0 0 0,0 0 0 0 0,-1 0 1 0 0,1-1-1 0 0,-1 1 0 0 0,0 0 0 0 0,1 0 0 0 0,-2 0 0 0 0,1 0 0 0 0,0 0 1 0 0,-1 0-1 0 0,0 0 0 0 0,0-1 0 0 0,0 1 0 0 0,0 0 0 0 0,-3 4 0 0 0,-5 12 45 0 0,-1 0-1 0 0,0-1 1 0 0,-16 20-1 0 0,2-1-16 0 0,20-32-35 0 0,0 1 0 0 0,1-1 0 0 0,0 1 0 0 0,0 0 0 0 0,1 0 0 0 0,0 0 0 0 0,0 0 0 0 0,0 0 0 0 0,1 0 0 0 0,0 12 0 0 0,1-16 0 0 0,0 0 0 0 0,1-1 0 0 0,0 1 0 0 0,-1 0 0 0 0,1-1 0 0 0,0 1 0 0 0,0 0 0 0 0,1-1 0 0 0,-1 1 0 0 0,1-1 0 0 0,-1 0 0 0 0,1 1 0 0 0,-1-1 0 0 0,1 0 0 0 0,0 0 0 0 0,0 0 0 0 0,0 0 0 0 0,1 0 0 0 0,-1-1 0 0 0,0 1 0 0 0,1-1 0 0 0,-1 1 0 0 0,1-1 0 0 0,-1 0 0 0 0,1 0 0 0 0,0 0 0 0 0,-1 0 0 0 0,1 0 0 0 0,5 0 0 0 0,31 8 60 0 0,0-1 1 0 0,1-2-1 0 0,50 1 0 0 0,5-14-6098 0 0,-84 5 4243 0 0</inkml:trace>
</inkml:ink>
</file>

<file path=ppt/ink/ink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4"/>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8.176"/>
    </inkml:context>
    <inkml:brush xml:id="br0">
      <inkml:brushProperty name="width" value="0.1" units="cm"/>
      <inkml:brushProperty name="height" value="0.1" units="cm"/>
      <inkml:brushProperty name="color" value="#004F8B"/>
    </inkml:brush>
  </inkml:definitions>
  <inkml:trace contextRef="#ctx0" brushRef="#br0">1 0 7367 0 0,'0'0'12438'0'0,"6"36"-11978"0"0,-4-32-1775 0 0</inkml:trace>
</inkml:ink>
</file>

<file path=ppt/ink/ink4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6.287"/>
    </inkml:context>
    <inkml:brush xml:id="br0">
      <inkml:brushProperty name="width" value="0.1" units="cm"/>
      <inkml:brushProperty name="height" value="0.1" units="cm"/>
      <inkml:brushProperty name="color" value="#008C3A"/>
    </inkml:brush>
  </inkml:definitions>
  <inkml:trace contextRef="#ctx0" brushRef="#br0">1 118 3223 0 0,'0'0'13311'0'0,"27"-14"-8906"0"0,3 10-3001 0 0,-1 0 0 0 0,46 1 0 0 0,18-2-196 0 0,316-29 270 0 0,-202 19-1369 0 0,358-22-45 0 0,-483 35 25 0 0,-81 2-164 0 0</inkml:trace>
</inkml:ink>
</file>

<file path=ppt/ink/ink4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7.808"/>
    </inkml:context>
    <inkml:brush xml:id="br0">
      <inkml:brushProperty name="width" value="0.1" units="cm"/>
      <inkml:brushProperty name="height" value="0.1" units="cm"/>
      <inkml:brushProperty name="color" value="#008C3A"/>
    </inkml:brush>
  </inkml:definitions>
  <inkml:trace contextRef="#ctx0" brushRef="#br0">0 45 3223 0 0,'13'7'16088'0'0,"-6"-4"-16242"0"0,16-1 1332 0 0,-1 0 0 0 0,1-2 1 0 0,24-2-1 0 0,121-28 1137 0 0,-26 3-1714 0 0,-156 61-484 0 0,-61 73-82 0 0,6-10-6 0 0,42-51-81 0 0,2 1 0 0 0,3 1 0 0 0,1 1 0 0 0,2 0 0 0 0,-17 75 0 0 0,34-117 52 0 0,1-2-21 0 0,1-4-89 0 0,10 0-2033 0 0,-1 0-747 0 0</inkml:trace>
</inkml:ink>
</file>

<file path=ppt/ink/ink4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161"/>
    </inkml:context>
    <inkml:brush xml:id="br0">
      <inkml:brushProperty name="width" value="0.1" units="cm"/>
      <inkml:brushProperty name="height" value="0.1" units="cm"/>
      <inkml:brushProperty name="color" value="#008C3A"/>
    </inkml:brush>
  </inkml:definitions>
  <inkml:trace contextRef="#ctx0" brushRef="#br0">1 81 2759 0 0,'-1'-9'12327'0'0,"4"-9"-6959"0"0,10 13-4656 0 0,-1 1 0 0 0,1-1 0 0 0,-1 2-1 0 0,1 0 1 0 0,0 0 0 0 0,0 2 0 0 0,23-2 0 0 0,15-2 138 0 0,-27 1-618 0 0,72-10 341 0 0,-26 11-698 0 0,-47 13-5386 0 0</inkml:trace>
</inkml:ink>
</file>

<file path=ppt/ink/ink4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838"/>
    </inkml:context>
    <inkml:brush xml:id="br0">
      <inkml:brushProperty name="width" value="0.1" units="cm"/>
      <inkml:brushProperty name="height" value="0.1" units="cm"/>
      <inkml:brushProperty name="color" value="#008C3A"/>
    </inkml:brush>
  </inkml:definitions>
  <inkml:trace contextRef="#ctx0" brushRef="#br0">17 10 5063 0 0,'-16'9'16655'0'0,"22"-5"-16371"0"0,1 0 0 0 0,0-1 0 0 0,0 0 0 0 0,0 0 0 0 0,0 0 0 0 0,1-1 0 0 0,-1 0 0 0 0,1-1 0 0 0,-1 1 0 0 0,1-1 0 0 0,14-1 0 0 0,10 1 368 0 0,46-7 0 0 0,-32-1-194 0 0,86-24-1 0 0,-124 29-468 0 0,-2 0 83 0 0,-5 2-18 0 0,0 3-58 0 0,0 0 0 0 0,0 0 0 0 0,-1 0 0 0 0,1-1 0 0 0,-1 1 0 0 0,1 0 0 0 0,-1 0 0 0 0,0 0-1 0 0,0 0 1 0 0,0 0 0 0 0,0 0 0 0 0,-2 5 0 0 0,-9 36 43 0 0,-2 0-1 0 0,-2 0 1 0 0,-33 67 0 0 0,13-32-10 0 0,9-21-29 0 0,11-25 0 0 0,1 0 0 0 0,1 0 0 0 0,-8 39 0 0 0,16-58 3 0 0,7 17-21 0 0,0-29-51 0 0,-1-2-7 0 0,0 1 1 0 0,0-1-1 0 0,1 1 1 0 0,-1-1-1 0 0,0 0 0 0 0,1 0 1 0 0,-1 1-1 0 0,0-1 1 0 0,1 0-1 0 0,-1 0 0 0 0,0 0 1 0 0,1-1-1 0 0,-1 1 1 0 0,1 0-1 0 0,-1 0 0 0 0,0-1 1 0 0,0 1-1 0 0,1-1 1 0 0,-1 1-1 0 0,0-1 0 0 0,0 1 1 0 0,1-1-1 0 0,-1 0 1 0 0,0 0-1 0 0,0 1 0 0 0,1-2 1 0 0,12-15-4118 0 0</inkml:trace>
</inkml:ink>
</file>

<file path=ppt/ink/ink4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228"/>
    </inkml:context>
    <inkml:brush xml:id="br0">
      <inkml:brushProperty name="width" value="0.1" units="cm"/>
      <inkml:brushProperty name="height" value="0.1" units="cm"/>
      <inkml:brushProperty name="color" value="#008C3A"/>
    </inkml:brush>
  </inkml:definitions>
  <inkml:trace contextRef="#ctx0" brushRef="#br0">1 31 13183 0 0,'0'0'4080'0'0,"30"-16"1600"0"0,10 11-3950 0 0,0 2 0 0 0,51 2 0 0 0,52-3-980 0 0,-99 2-1021 0 0,-31 4-2667 0 0</inkml:trace>
</inkml:ink>
</file>

<file path=ppt/ink/ink4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830"/>
    </inkml:context>
    <inkml:brush xml:id="br0">
      <inkml:brushProperty name="width" value="0.1" units="cm"/>
      <inkml:brushProperty name="height" value="0.1" units="cm"/>
      <inkml:brushProperty name="color" value="#008C3A"/>
    </inkml:brush>
  </inkml:definitions>
  <inkml:trace contextRef="#ctx0" brushRef="#br0">0 0 7831 0 0,'0'0'9874'0'0,"33"12"-5400"0"0,-16-4-3765 0 0,0 1-1 0 0,-1 1 0 0 0,0 1 1 0 0,-1 0-1 0 0,17 17 0 0 0,65 69 373 0 0,-83-82-1873 0 0,51 60 2833 0 0,-41-33-4238 0 0,-23-37 1032 0 0,1 0-1 0 0,0-1 1 0 0,-1 1-1 0 0,0 0 0 0 0,0 0 1 0 0,-1-1-1 0 0,1 6 1 0 0</inkml:trace>
</inkml:ink>
</file>

<file path=ppt/ink/ink4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30.171"/>
    </inkml:context>
    <inkml:brush xml:id="br0">
      <inkml:brushProperty name="width" value="0.1" units="cm"/>
      <inkml:brushProperty name="height" value="0.1" units="cm"/>
      <inkml:brushProperty name="color" value="#008C3A"/>
    </inkml:brush>
  </inkml:definitions>
  <inkml:trace contextRef="#ctx0" brushRef="#br0">352 36 5983 0 0,'34'-36'15816'0'0,"-34"36"-15689"0"0,-14 5 1601 0 0,-14 12-1543 0 0,-24 25-49 0 0,3 1 0 0 0,1 3 0 0 0,3 1 0 0 0,2 3 0 0 0,-40 58 0 0 0,80-104-158 0 0,0 0 0 0 0,1 0 0 0 0,-1 0 0 0 0,1 0 0 0 0,0 0 0 0 0,1 1 0 0 0,-1-1 0 0 0,1 1 0 0 0,-1-1 0 0 0,1 1 0 0 0,1-1 0 0 0,-1 6 0 0 0,9 17-7158 0 0</inkml:trace>
</inkml:ink>
</file>

<file path=ppt/ink/ink4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581"/>
    </inkml:context>
    <inkml:brush xml:id="br0">
      <inkml:brushProperty name="width" value="0.1" units="cm"/>
      <inkml:brushProperty name="height" value="0.1" units="cm"/>
      <inkml:brushProperty name="color" value="#008C3A"/>
    </inkml:brush>
  </inkml:definitions>
  <inkml:trace contextRef="#ctx0" brushRef="#br0">151 20 5063 0 0,'0'0'9612'0'0,"-16"-20"-2770"0"0,-15 67-6276 0 0,2 1 0 0 0,-29 67 0 0 0,55-106-550 0 0,0 0 1 0 0,0 0-1 0 0,1 0 1 0 0,0 1-1 0 0,0-1 0 0 0,1 1 1 0 0,0-1-1 0 0,1 13 0 0 0,0-19-14 0 0,0 0-1 0 0,1 1 1 0 0,-1-1-1 0 0,1 0 1 0 0,-1 0-1 0 0,1 0 0 0 0,0 0 1 0 0,0-1-1 0 0,0 1 1 0 0,1 0-1 0 0,-1 0 1 0 0,1-1-1 0 0,-1 1 1 0 0,1 0-1 0 0,0-1 1 0 0,0 0-1 0 0,0 1 0 0 0,0-1 1 0 0,1 0-1 0 0,-1 0 1 0 0,1 0-1 0 0,-1-1 1 0 0,1 1-1 0 0,-1-1 1 0 0,1 1-1 0 0,0-1 1 0 0,0 0-1 0 0,5 2 0 0 0,15 1 304 0 0,1 0 0 0 0,0-2 0 0 0,0 0 0 0 0,0-2 0 0 0,29-3 0 0 0,119-21 689 0 0,-92 8-752 0 0,-79 16-140 0 0,23 1-6499 0 0</inkml:trace>
</inkml:ink>
</file>

<file path=ppt/ink/ink4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951"/>
    </inkml:context>
    <inkml:brush xml:id="br0">
      <inkml:brushProperty name="width" value="0.1" units="cm"/>
      <inkml:brushProperty name="height" value="0.1" units="cm"/>
      <inkml:brushProperty name="color" value="#008C3A"/>
    </inkml:brush>
  </inkml:definitions>
  <inkml:trace contextRef="#ctx0" brushRef="#br0">144 19 13391 0 0,'0'0'1210'0'0,"-5"-7"-890"0"0,-7-5 4654 0 0,8 19-4728 0 0,0 0 0 0 0,1 0 1 0 0,-1 0-1 0 0,1 0 0 0 0,1 0 0 0 0,-1 1 0 0 0,1-1 0 0 0,1 1 0 0 0,-1 0 1 0 0,0 13-1 0 0,0-7-130 0 0,-39 178 92 0 0,22-116-52 0 0,-16 144 0 0 0,37-177-156 0 0,-1-42-134 0 0,-1-1 0 0 0,0 1-1 0 0,1 0 1 0 0,-1-1 0 0 0,0 1 0 0 0,1-1-1 0 0,-1 1 1 0 0,1-1 0 0 0,-1 1-1 0 0,1-1 1 0 0,-1 1 0 0 0,1-1 0 0 0,-1 1-1 0 0,1-1 1 0 0,-1 0 0 0 0,1 1 0 0 0,0-1-1 0 0,-1 0 1 0 0,1 1 0 0 0,0-1 0 0 0,-1 0-1 0 0,1 0 1 0 0,0 0 0 0 0,-1 1 0 0 0,1-1-1 0 0,0 0 1 0 0,-1 0 0 0 0,1 0-1 0 0,0 0 1 0 0,0 0 0 0 0,-1-1 0 0 0,1 1-1 0 0,0 0 1 0 0,-1 0 0 0 0,1 0 0 0 0,0-1-1 0 0,-1 1 1 0 0,1 0 0 0 0,-1 0 0 0 0,1-1-1 0 0,0 1 1 0 0,-1-1 0 0 0,1 1-1 0 0,-1-1 1 0 0,1 1 0 0 0,0-1 0 0 0</inkml:trace>
</inkml:ink>
</file>

<file path=ppt/ink/ink4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0.880"/>
    </inkml:context>
    <inkml:brush xml:id="br0">
      <inkml:brushProperty name="width" value="0.1" units="cm"/>
      <inkml:brushProperty name="height" value="0.1" units="cm"/>
      <inkml:brushProperty name="color" value="#008C3A"/>
    </inkml:brush>
  </inkml:definitions>
  <inkml:trace contextRef="#ctx0" brushRef="#br0">353 94 1839 0 0,'4'-6'10783'0'0,"11"-19"-6748"0"0,-16 21-3744 0 0,-1 1-1 0 0,0-1 1 0 0,0 0 0 0 0,0 1 0 0 0,-1 0 0 0 0,1 0 0 0 0,-1 0 0 0 0,0 0 0 0 0,1 0 0 0 0,-1 0 0 0 0,-1 0 0 0 0,1 1 0 0 0,0 0 0 0 0,-1 0 0 0 0,1 0 0 0 0,-1 0 0 0 0,1 0 0 0 0,-1 1-1 0 0,0-1 1 0 0,0 1 0 0 0,0 0 0 0 0,0 0 0 0 0,-6 0 0 0 0,1-1-236 0 0,1 1-1 0 0,-1 0 0 0 0,0 1 0 0 0,1-1 1 0 0,-1 2-1 0 0,0-1 0 0 0,0 1 1 0 0,1 1-1 0 0,-1-1 0 0 0,-10 5 0 0 0,5 1-44 0 0,1 0 0 0 0,-1 1 0 0 0,1 0 0 0 0,1 1 0 0 0,0 1 0 0 0,0 0 0 0 0,0 0 0 0 0,2 1 0 0 0,-1 1 0 0 0,-13 19 0 0 0,20-25-6 0 0,-1 0 0 0 0,1 1 0 0 0,0 0 0 0 0,0 0 0 0 0,1 0 0 0 0,0 0 0 0 0,0 1 0 0 0,1-1 0 0 0,0 1 0 0 0,0-1 0 0 0,1 1 0 0 0,0 0 1 0 0,0 0-1 0 0,1 0 0 0 0,0-1 0 0 0,0 1 0 0 0,1 0 0 0 0,0 0 0 0 0,0 0 0 0 0,1-1 0 0 0,0 1 0 0 0,4 10 0 0 0,-1-11 30 0 0,-1-1 0 0 0,1 0 0 0 0,0 0 0 0 0,1 0 0 0 0,-1 0 0 0 0,1-1 0 0 0,0 0 0 0 0,1 0 0 0 0,-1-1 0 0 0,1 0 0 0 0,0 0 0 0 0,0 0 0 0 0,0-1 0 0 0,0 0 0 0 0,1-1 0 0 0,0 1 0 0 0,15 1 0 0 0,-15-2 4 0 0,0 0-1 0 0,0-1 0 0 0,1 0 1 0 0,-1 0-1 0 0,1-1 1 0 0,-1 0-1 0 0,1-1 0 0 0,-1 0 1 0 0,1 0-1 0 0,-1-1 1 0 0,0 0-1 0 0,1 0 0 0 0,-1-1 1 0 0,0 0-1 0 0,-1 0 1 0 0,13-8-1 0 0,-15 7-3 0 0,0-1-1 0 0,0 1 0 0 0,-1-1 1 0 0,0 0-1 0 0,0-1 1 0 0,0 1-1 0 0,0-1 1 0 0,-1 0-1 0 0,0 1 0 0 0,4-12 1 0 0,15-67 452 0 0,-13 43 379 0 0,-11 46-841 0 0,-1 0 0 0 0,1-1 0 0 0,0 2 0 0 0,1-1 0 0 0,0 0 1 0 0,-1 0-1 0 0,1 0 0 0 0,0 9 0 0 0,1-14-24 0 0,-4 55 0 0 0,3 1 0 0 0,6 74 0 0 0,0-44 0 0 0,0-37-54 0 0,1 27-75 0 0,-5-74-198 0 0,0 0-1 0 0,-1 0 0 0 0,1-1 0 0 0,0 1 0 0 0,0 0 0 0 0,0-1 1 0 0,1 1-1 0 0,-1 0 0 0 0,0-1 0 0 0,0 0 0 0 0,1 1 1 0 0,1 0-1 0 0</inkml:trace>
</inkml:ink>
</file>

<file path=ppt/ink/ink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8.520"/>
    </inkml:context>
    <inkml:brush xml:id="br0">
      <inkml:brushProperty name="width" value="0.1" units="cm"/>
      <inkml:brushProperty name="height" value="0.1" units="cm"/>
      <inkml:brushProperty name="color" value="#004F8B"/>
    </inkml:brush>
  </inkml:definitions>
  <inkml:trace contextRef="#ctx0" brushRef="#br0">105 0 8287 0 0,'-6'5'9170'0'0,"-10"6"-7281"0"0,10-9-1843 0 0,1 0 0 0 0,0 1 0 0 0,0 0 1 0 0,0 0-1 0 0,1 1 0 0 0,-1-1 0 0 0,1 1 0 0 0,0 0 1 0 0,0 0-1 0 0,0 0 0 0 0,0 1 0 0 0,1-1 0 0 0,0 1 0 0 0,0 0 1 0 0,0 0-1 0 0,0 0 0 0 0,1 0 0 0 0,0 1 0 0 0,0-1 1 0 0,0 1-1 0 0,1-1 0 0 0,0 1 0 0 0,0-1 0 0 0,0 1 1 0 0,1 0-1 0 0,-1 0 0 0 0,2-1 0 0 0,-1 1 0 0 0,0 0 0 0 0,1 0 1 0 0,0-1-1 0 0,1 1 0 0 0,-1-1 0 0 0,1 1 0 0 0,0-1 1 0 0,0 0-1 0 0,1 1 0 0 0,0-1 0 0 0,-1 0 0 0 0,2-1 1 0 0,-1 1-1 0 0,1 0 0 0 0,-1-1 0 0 0,1 0 0 0 0,0 0 0 0 0,1 0 1 0 0,-1 0-1 0 0,1-1 0 0 0,6 4 0 0 0,7 4-32 0 0,0-1-1 0 0,1-1 1 0 0,0-1-1 0 0,32 10 1 0 0,-39-15-34 0 0,1 0 0 0 0,-1 0 0 0 0,0-1-1 0 0,0 0 1 0 0,1-1 0 0 0,-1-1 0 0 0,1 0 0 0 0,24-4 0 0 0,-21-1-1572 0 0</inkml:trace>
  <inkml:trace contextRef="#ctx0" brushRef="#br0" timeOffset="1">418 96 10135 0 0,'-31'12'5552'0'0,"26"-9"-5220"0"0,0 1-1 0 0,0-1 0 0 0,0 1 1 0 0,0 1-1 0 0,1-1 0 0 0,-1 1 1 0 0,1-1-1 0 0,0 1 1 0 0,1 1-1 0 0,-1-1 0 0 0,1 0 1 0 0,0 1-1 0 0,0 0 0 0 0,1-1 1 0 0,0 1-1 0 0,0 0 0 0 0,0 0 1 0 0,0 0-1 0 0,1 1 0 0 0,0 7 1 0 0,-2 6-141 0 0,1 1 0 0 0,1 0 0 0 0,1 0 1 0 0,4 40-1 0 0,-4-61-195 0 0,19 96-31 0 0,-16-87-820 0 0,0 0 1 0 0,0 0 0 0 0,1 0-1 0 0,9 14 1 0 0</inkml:trace>
</inkml:ink>
</file>

<file path=ppt/ink/ink4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1.642"/>
    </inkml:context>
    <inkml:brush xml:id="br0">
      <inkml:brushProperty name="width" value="0.1" units="cm"/>
      <inkml:brushProperty name="height" value="0.1" units="cm"/>
      <inkml:brushProperty name="color" value="#008C3A"/>
    </inkml:brush>
  </inkml:definitions>
  <inkml:trace contextRef="#ctx0" brushRef="#br0">41 52 2303 0 0,'-41'-7'18959'0'0,"131"17"-16167"0"0,139-3 1 0 0,267-41-1674 0 0,-232 12-1110 0 0,-217 17-25 0 0,-46 5-67 0 0,14 16-6190 0 0,-12-10 3997 0 0</inkml:trace>
</inkml:ink>
</file>

<file path=ppt/ink/ink4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2.366"/>
    </inkml:context>
    <inkml:brush xml:id="br0">
      <inkml:brushProperty name="width" value="0.1" units="cm"/>
      <inkml:brushProperty name="height" value="0.1" units="cm"/>
      <inkml:brushProperty name="color" value="#008C3A"/>
    </inkml:brush>
  </inkml:definitions>
  <inkml:trace contextRef="#ctx0" brushRef="#br0">21 29 6911 0 0,'-4'-29'15087'0'0,"2"131"-13008"0"0,1-15-1373 0 0,-12 245 87 0 0,15-331-994 0 0,0 0 0 0 0,0-1 0 0 0,0 1-1 0 0,-1-1 1 0 0,1 0 0 0 0,0 1 0 0 0,0-1 0 0 0,0 0-1 0 0,0 0 1 0 0,0 0 0 0 0,0-1 0 0 0,0 1-1 0 0,0 0 1 0 0,4-2 0 0 0,1-1-1358 0 0</inkml:trace>
</inkml:ink>
</file>

<file path=ppt/ink/ink4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198"/>
    </inkml:context>
    <inkml:brush xml:id="br0">
      <inkml:brushProperty name="width" value="0.1" units="cm"/>
      <inkml:brushProperty name="height" value="0.1" units="cm"/>
      <inkml:brushProperty name="color" value="#008C3A"/>
    </inkml:brush>
  </inkml:definitions>
  <inkml:trace contextRef="#ctx0" brushRef="#br0">163 0 3223 0 0,'-5'0'17746'0'0,"-21"2"-17101"0"0,14 4-586 0 0,0 1 1 0 0,0 1-1 0 0,1-1 0 0 0,0 2 0 0 0,0 0 1 0 0,1 0-1 0 0,0 1 0 0 0,1 0 1 0 0,-16 22-1 0 0,23-30-56 0 0,2-1-1 0 0,-1-1 0 0 0,0 1 0 0 0,1 0 0 0 0,-1 0 0 0 0,1 0 0 0 0,-1 0 0 0 0,1 0 0 0 0,0 0 0 0 0,-1 0 0 0 0,1-1 0 0 0,0 1 0 0 0,-1 0 0 0 0,1 0 1 0 0,0 0-1 0 0,0 0 0 0 0,0 1 0 0 0,0-1 0 0 0,0 0 0 0 0,0 0 0 0 0,0 0 0 0 0,0 0 0 0 0,1 0 0 0 0,-1 0 0 0 0,0 0 0 0 0,0-1 0 0 0,1 1 0 0 0,-1 0 0 0 0,1 0 0 0 0,0 1 0 0 0,0 1 21 0 0,0-1-1 0 0,0-1 0 0 0,0 1 1 0 0,0 0-1 0 0,1 0 0 0 0,-1 0 1 0 0,1-1-1 0 0,-1 1 0 0 0,1 0 1 0 0,-1-1-1 0 0,1 1 0 0 0,0-1 1 0 0,0 0-1 0 0,0 0 0 0 0,0 0 1 0 0,0 0-1 0 0,0 0 0 0 0,0 0 1 0 0,0 0-1 0 0,0-1 1 0 0,0 1-1 0 0,0-1 0 0 0,1 1 1 0 0,-1-1-1 0 0,0 0 0 0 0,4 0 1 0 0,9 0 239 0 0,1 0 0 0 0,27-4 0 0 0,-22 1 21 0 0,2 1-34 0 0,-1 1-1 0 0,0 1 0 0 0,1 1 0 0 0,-1 1 0 0 0,32 7 0 0 0,-46-7-213 0 0,0 0 1 0 0,0 1-1 0 0,0 0 0 0 0,0 0 0 0 0,-1 1 1 0 0,1 0-1 0 0,-1 0 0 0 0,0 1 0 0 0,0-1 0 0 0,-1 2 1 0 0,0-1-1 0 0,1 1 0 0 0,-2 0 0 0 0,1 0 0 0 0,-1 1 1 0 0,0-1-1 0 0,7 13 0 0 0,-7-9 35 0 0,-1-4-53 0 0,0 0 1 0 0,-1 0 0 0 0,0 1-1 0 0,0-1 1 0 0,-1 1-1 0 0,0 0 1 0 0,0 0-1 0 0,-1 0 1 0 0,1 0-1 0 0,-1 9 1 0 0,-1-13 10 0 0,0 1-1 0 0,-1-1 1 0 0,0 0 0 0 0,0 1 0 0 0,0-1 0 0 0,0 0 0 0 0,0 0 0 0 0,0 0 0 0 0,-1 1-1 0 0,0-1 1 0 0,0-1 0 0 0,0 1 0 0 0,0 0 0 0 0,0 0 0 0 0,0-1 0 0 0,0 1-1 0 0,-6 3 1 0 0,-49 31 300 0 0,44-30-216 0 0,1-1-26 0 0,0 0 1 0 0,-1-2-1 0 0,0 1 0 0 0,0-1 0 0 0,0-1 0 0 0,-20 3 1 0 0,-86 2 758 0 0,69-5-802 0 0,44-3-382 0 0,-22 2 892 0 0,14-7-4834 0 0,9-2 2616 0 0</inkml:trace>
</inkml:ink>
</file>

<file path=ppt/ink/ink4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579"/>
    </inkml:context>
    <inkml:brush xml:id="br0">
      <inkml:brushProperty name="width" value="0.1" units="cm"/>
      <inkml:brushProperty name="height" value="0.1" units="cm"/>
      <inkml:brushProperty name="color" value="#008C3A"/>
    </inkml:brush>
  </inkml:definitions>
  <inkml:trace contextRef="#ctx0" brushRef="#br0">0 94 5983 0 0,'0'0'464'0'0,"23"-28"10230"0"0,-14 23-9951 0 0,-1-1 0 0 0,1 1 1 0 0,-1 1-1 0 0,1-1 0 0 0,1 2 1 0 0,-1-1-1 0 0,1 1 0 0 0,18-3 1 0 0,85-8 1196 0 0,-96 13-1648 0 0,17-3-122 0 0,67-2 368 0 0,-92 7-953 0 0,-1-1-1 0 0,0 1 1 0 0,1 1 0 0 0,-1-1-1 0 0,12 5 1 0 0,-10-1-913 0 0</inkml:trace>
</inkml:ink>
</file>

<file path=ppt/ink/ink4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3.455"/>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113"/>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540"/>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081"/>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463"/>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980"/>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8.873"/>
    </inkml:context>
    <inkml:brush xml:id="br0">
      <inkml:brushProperty name="width" value="0.1" units="cm"/>
      <inkml:brushProperty name="height" value="0.1" units="cm"/>
      <inkml:brushProperty name="color" value="#004F8B"/>
    </inkml:brush>
  </inkml:definitions>
  <inkml:trace contextRef="#ctx0" brushRef="#br0">149 9 3223 0 0,'-32'-6'10486'0'0,"30"6"-10111"0"0,0-1 1 0 0,0 1 0 0 0,-1-1-1 0 0,1 1 1 0 0,0-1-1 0 0,0 1 1 0 0,0 0 0 0 0,-1 0-1 0 0,1 0 1 0 0,0 1 0 0 0,0-1-1 0 0,-1 0 1 0 0,1 1 0 0 0,0 0-1 0 0,0-1 1 0 0,0 1 0 0 0,0 0-1 0 0,0 0 1 0 0,0 0-1 0 0,-3 2 1 0 0,1 0-156 0 0,1 1 1 0 0,0-1-1 0 0,-1 0 1 0 0,1 1-1 0 0,1 0 0 0 0,-1 0 1 0 0,1 0-1 0 0,-1 0 0 0 0,-2 7 1 0 0,-2 8-329 0 0,1 1 0 0 0,0 0 0 0 0,-4 32 0 0 0,9-47 302 0 0,-1 7-180 0 0,0 0-1 0 0,0 0 1 0 0,2 0-1 0 0,-1 0 1 0 0,1 0-1 0 0,4 23 0 0 0,-3-32 1 0 0,-1 0-1 0 0,1 0 1 0 0,1 0-1 0 0,-1 0 1 0 0,0 0-1 0 0,1 0 0 0 0,-1-1 1 0 0,1 1-1 0 0,0 0 1 0 0,0-1-1 0 0,0 1 1 0 0,0-1-1 0 0,0 0 0 0 0,0 0 1 0 0,1 0-1 0 0,-1 0 1 0 0,1 0-1 0 0,0 0 1 0 0,-1-1-1 0 0,1 1 0 0 0,0-1 1 0 0,0 0-1 0 0,0 1 1 0 0,0-1-1 0 0,0-1 1 0 0,0 1-1 0 0,0 0 0 0 0,0-1 1 0 0,0 0-1 0 0,1 0 1 0 0,2 0-1 0 0,29-1 53 0 0,0-2 0 0 0,-1-1 0 0 0,40-10-1 0 0,-59 11-587 0 0,1-1-1136 0 0,-1 0-3787 0 0</inkml:trace>
</inkml:ink>
</file>

<file path=ppt/ink/ink4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334"/>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892"/>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481"/>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844"/>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9.803"/>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334"/>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828"/>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201"/>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808"/>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422"/>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9.215"/>
    </inkml:context>
    <inkml:brush xml:id="br0">
      <inkml:brushProperty name="width" value="0.1" units="cm"/>
      <inkml:brushProperty name="height" value="0.1" units="cm"/>
      <inkml:brushProperty name="color" value="#004F8B"/>
    </inkml:brush>
  </inkml:definitions>
  <inkml:trace contextRef="#ctx0" brushRef="#br0">101 0 6447 0 0,'0'0'298'0'0,"-26"18"491"0"0,20-11 522 0 0,0-1-1 0 0,0 1 0 0 0,1 0 1 0 0,-1 0-1 0 0,2 0 1 0 0,-1 1-1 0 0,1 0 1 0 0,-4 8-1 0 0,3-2-609 0 0,1 0-1 0 0,0-1 1 0 0,1 1-1 0 0,-3 23 1 0 0,4-18-709 0 0,2 1 1 0 0,0-1 0 0 0,1 0 0 0 0,1 0-1 0 0,0 0 1 0 0,2 0 0 0 0,8 29-1 0 0,-4-30-1175 0 0,-1-2-431 0 0</inkml:trace>
</inkml:ink>
</file>

<file path=ppt/ink/ink4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779"/>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319"/>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703"/>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073"/>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465"/>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903"/>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505"/>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865"/>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229"/>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588"/>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9.549"/>
    </inkml:context>
    <inkml:brush xml:id="br0">
      <inkml:brushProperty name="width" value="0.1" units="cm"/>
      <inkml:brushProperty name="height" value="0.1" units="cm"/>
      <inkml:brushProperty name="color" value="#004F8B"/>
    </inkml:brush>
  </inkml:definitions>
  <inkml:trace contextRef="#ctx0" brushRef="#br0">20 1 5527 0 0,'0'3'10154'0'0,"1"16"-8417"0"0,-11 122 1292 0 0,4-94-1413 0 0,2 78 0 0 0,8-57-3445 0 0,-2-52 810 0 0</inkml:trace>
</inkml:ink>
</file>

<file path=ppt/ink/ink4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095"/>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449"/>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100"/>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468"/>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1.723"/>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2.063"/>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3.916"/>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4.355"/>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450"/>
    </inkml:context>
    <inkml:brush xml:id="br0">
      <inkml:brushProperty name="width" value="0.1" units="cm"/>
      <inkml:brushProperty name="height" value="0.1" units="cm"/>
      <inkml:brushProperty name="color" value="#008C3A"/>
    </inkml:brush>
  </inkml:definitions>
  <inkml:trace contextRef="#ctx0" brushRef="#br0">1 37 5063 0 0,'0'0'16346'0'0,"34"-20"-14828"0"0,-18 16-1225 0 0,0 0 1 0 0,0 1-1 0 0,1 0 0 0 0,-1 2 0 0 0,1 0 1 0 0,-1 0-1 0 0,1 2 0 0 0,29 4 0 0 0,-5-2 36 0 0,155 6 652 0 0,-181-10-1597 0 0,0 2-996 0 0</inkml:trace>
</inkml:ink>
</file>

<file path=ppt/ink/ink4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880"/>
    </inkml:context>
    <inkml:brush xml:id="br0">
      <inkml:brushProperty name="width" value="0.1" units="cm"/>
      <inkml:brushProperty name="height" value="0.1" units="cm"/>
      <inkml:brushProperty name="color" value="#008C3A"/>
    </inkml:brush>
  </inkml:definitions>
  <inkml:trace contextRef="#ctx0" brushRef="#br0">4 1 5527 0 0,'-3'15'15153'0'0,"19"-13"-11668"0"0,21-2-4939 0 0,-33 0 2614 0 0,401-3 2515 0 0,-391 3-3704 0 0,0 1 1 0 0,0 0-1 0 0,20 5 1 0 0,-13-2-2325 0 0</inkml:trace>
</inkml:ink>
</file>

<file path=ppt/ink/ink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39.910"/>
    </inkml:context>
    <inkml:brush xml:id="br0">
      <inkml:brushProperty name="width" value="0.1" units="cm"/>
      <inkml:brushProperty name="height" value="0.1" units="cm"/>
      <inkml:brushProperty name="color" value="#004F8B"/>
    </inkml:brush>
  </inkml:definitions>
  <inkml:trace contextRef="#ctx0" brushRef="#br0">40 19 7367 0 0,'-22'-19'14272'0'0,"19"23"-14031"0"0,1 0 0 0 0,1 0 1 0 0,-1 1-1 0 0,0-1 0 0 0,1 0 0 0 0,0 0 0 0 0,0 1 0 0 0,0-1 0 0 0,1 0 0 0 0,0 1 0 0 0,-1-1 1 0 0,2 7-1 0 0,-2-4-49 0 0,-1 28-297 0 0,2-1 1 0 0,0 0-1 0 0,3 0 1 0 0,1 0 0 0 0,1-1-1 0 0,1 1 1 0 0,3-1-1 0 0,16 44 1 0 0,-19-64-2231 0 0</inkml:trace>
</inkml:ink>
</file>

<file path=ppt/ink/ink4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3.733"/>
    </inkml:context>
    <inkml:brush xml:id="br0">
      <inkml:brushProperty name="width" value="0.1" units="cm"/>
      <inkml:brushProperty name="height" value="0.1" units="cm"/>
      <inkml:brushProperty name="color" value="#008C3A"/>
    </inkml:brush>
  </inkml:definitions>
  <inkml:trace contextRef="#ctx0" brushRef="#br0">17 25 10679 0 0,'0'-24'10454'0'0,"-5"31"-9436"0"0,3-2-909 0 0,0 1 0 0 0,0 0 0 0 0,0 0-1 0 0,1 0 1 0 0,0 0 0 0 0,0 0 0 0 0,1 1 0 0 0,-1-1-1 0 0,2 7 1 0 0,6 65 509 0 0,-4-53-409 0 0,7 63-16 0 0,0-11-26 0 0,0 127 1 0 0,-10-185-113 0 0,0-13-15 0 0,0 0 1 0 0,0 1-1 0 0,0-1 0 0 0,-1 0 0 0 0,0 0 1 0 0,0 0-1 0 0,-4 11 0 0 0,4-16 187 0 0,15-13-5882 0 0</inkml:trace>
</inkml:ink>
</file>

<file path=ppt/ink/ink4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4.218"/>
    </inkml:context>
    <inkml:brush xml:id="br0">
      <inkml:brushProperty name="width" value="0.1" units="cm"/>
      <inkml:brushProperty name="height" value="0.1" units="cm"/>
      <inkml:brushProperty name="color" value="#008C3A"/>
    </inkml:brush>
  </inkml:definitions>
  <inkml:trace contextRef="#ctx0" brushRef="#br0">48 56 5983 0 0,'6'-8'12107'0'0,"-19"57"-10601"0"0,2-10-809 0 0,1 1 0 0 0,2 0 0 0 0,-3 51 0 0 0,11-81-645 0 0,-1 0 0 0 0,2 1 0 0 0,-1-1 0 0 0,1 1 0 0 0,1-1-1 0 0,0 0 1 0 0,0 0 0 0 0,1 0 0 0 0,1 0 0 0 0,-1 0 0 0 0,1-1 0 0 0,1 1 0 0 0,0-1 0 0 0,0 0 0 0 0,1 0 0 0 0,0-1 0 0 0,14 15 0 0 0,-14-18 1 0 0,0-1-1 0 0,0 0 1 0 0,1 0 0 0 0,-1-1-1 0 0,1 1 1 0 0,0-1 0 0 0,0-1-1 0 0,0 1 1 0 0,0-1 0 0 0,0-1-1 0 0,1 1 1 0 0,-1-1 0 0 0,1 0-1 0 0,-1-1 1 0 0,0 0 0 0 0,1 0-1 0 0,-1-1 1 0 0,1 0 0 0 0,-1 0-1 0 0,0 0 1 0 0,1-1 0 0 0,9-4-1 0 0,-2 1 44 0 0,-1 0 0 0 0,0-1-1 0 0,0-1 1 0 0,-1 0 0 0 0,1-1 0 0 0,-2 0-1 0 0,1-1 1 0 0,-1 0 0 0 0,-1-1-1 0 0,13-13 1 0 0,-18 14-47 0 0,1 0 0 0 0,-2-1 0 0 0,1 1 0 0 0,-1-1 0 0 0,-1-1-1 0 0,0 1 1 0 0,0-1 0 0 0,-1 1 0 0 0,0-1 0 0 0,-1 0 0 0 0,-1 0 0 0 0,1 0 0 0 0,-2 0 0 0 0,0-16-1 0 0,-1 7 9 0 0,0-1-1 0 0,-2 1 0 0 0,0 1 1 0 0,-1-1-1 0 0,-1 0 0 0 0,-1 1 1 0 0,-10-22-1 0 0,13 36-26 0 0,0 0 0 0 0,0 0-1 0 0,-1 0 1 0 0,0 1 0 0 0,0-1 0 0 0,0 1-1 0 0,0 0 1 0 0,-1 0 0 0 0,0 1 0 0 0,0-1 0 0 0,0 1-1 0 0,0 0 1 0 0,0 0 0 0 0,0 1 0 0 0,-1-1-1 0 0,1 1 1 0 0,-1 0 0 0 0,0 1 0 0 0,0-1 0 0 0,0 1-1 0 0,-8 0 1 0 0,-4-1-782 0 0,0 1 1 0 0,0 1-1 0 0,0 0 1 0 0,1 2-1 0 0,-35 6 0 0 0,42-5-945 0 0</inkml:trace>
</inkml:ink>
</file>

<file path=ppt/ink/ink4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5.045"/>
    </inkml:context>
    <inkml:brush xml:id="br0">
      <inkml:brushProperty name="width" value="0.1" units="cm"/>
      <inkml:brushProperty name="height" value="0.1" units="cm"/>
      <inkml:brushProperty name="color" value="#008C3A"/>
    </inkml:brush>
  </inkml:definitions>
  <inkml:trace contextRef="#ctx0" brushRef="#br0">0 153 5063 0 0,'0'0'390'0'0,"33"5"1920"0"0,3-2 3980 0 0,66-2 0 0 0,105-24-2617 0 0,-60 4-2323 0 0,414-43 0 0 0,-382 34-1395 0 0,31-2-51 0 0,-200 34-323 0 0,-3 10-5475 0 0</inkml:trace>
</inkml:ink>
</file>

<file path=ppt/ink/ink4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433"/>
    </inkml:context>
    <inkml:brush xml:id="br0">
      <inkml:brushProperty name="width" value="0.1" units="cm"/>
      <inkml:brushProperty name="height" value="0.1" units="cm"/>
      <inkml:brushProperty name="color" value="#008C3A"/>
    </inkml:brush>
  </inkml:definitions>
  <inkml:trace contextRef="#ctx0" brushRef="#br0">19 1 11575 0 0,'-18'2'10336'0'0,"20"7"-10012"0"0,0 0-1 0 0,1 0 0 0 0,0 0 1 0 0,1 0-1 0 0,0 0 1 0 0,0-1-1 0 0,1 1 1 0 0,0-1-1 0 0,1 0 0 0 0,12 13 1 0 0,11 11 111 0 0,34 29 1 0 0,-50-49-313 0 0,65 49 128 0 0,-55-45-151 0 0,-1 1 1 0 0,32 31-1 0 0,-48-40-100 0 0,-1-3-73 0 0,-4-4-311 0 0</inkml:trace>
</inkml:ink>
</file>

<file path=ppt/ink/ink4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795"/>
    </inkml:context>
    <inkml:brush xml:id="br0">
      <inkml:brushProperty name="width" value="0.1" units="cm"/>
      <inkml:brushProperty name="height" value="0.1" units="cm"/>
      <inkml:brushProperty name="color" value="#008C3A"/>
    </inkml:brush>
  </inkml:definitions>
  <inkml:trace contextRef="#ctx0" brushRef="#br0">563 1 2759 0 0,'0'0'126'0'0,"-29"10"10319"0"0,-34 20-3081 0 0,-25 33-5757 0 0,35-24-914 0 0,-9 5-508 0 0,2 3 0 0 0,3 3 1 0 0,-57 62-1 0 0,112-110-199 0 0,-25 33-856 0 0,26-34 833 0 0,0 0-1 0 0,1-1 1 0 0,-1 1 0 0 0,0 0-1 0 0,1 0 1 0 0,-1 0 0 0 0,1 0-1 0 0,-1 0 1 0 0,1 0-1 0 0,0 0 1 0 0,0 0 0 0 0,-1 0-1 0 0,1 0 1 0 0,0 0 0 0 0,0 0-1 0 0,0 0 1 0 0,0 0-1 0 0,0 0 1 0 0,0 0 0 0 0,0 0-1 0 0,0 0 1 0 0,0 1 0 0 0,1-1-1 0 0,-1 0 1 0 0,0 0-1 0 0,1 0 1 0 0,-1 0 0 0 0,1-1-1 0 0,-1 1 1 0 0,1 0 0 0 0,-1 0-1 0 0,2 2 1 0 0</inkml:trace>
</inkml:ink>
</file>

<file path=ppt/ink/ink4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6.703"/>
    </inkml:context>
    <inkml:brush xml:id="br0">
      <inkml:brushProperty name="width" value="0.1" units="cm"/>
      <inkml:brushProperty name="height" value="0.1" units="cm"/>
      <inkml:brushProperty name="color" value="#008C3A"/>
    </inkml:brush>
  </inkml:definitions>
  <inkml:trace contextRef="#ctx0" brushRef="#br0">188 25 8751 0 0,'0'0'794'0'0,"-37"-24"10162"0"0,35 24-10832 0 0,1 0 1 0 0,0 0 0 0 0,0 0-1 0 0,0 0 1 0 0,0 0 0 0 0,0 1 0 0 0,0-1-1 0 0,0 0 1 0 0,0 1 0 0 0,0-1-1 0 0,0 1 1 0 0,0-1 0 0 0,0 1 0 0 0,0 0-1 0 0,0-1 1 0 0,0 1 0 0 0,1 0 0 0 0,-1-1-1 0 0,0 1 1 0 0,0 0 0 0 0,1 0-1 0 0,-1 0 1 0 0,1 0 0 0 0,-1 0 0 0 0,0 0-1 0 0,0 2 1 0 0,-21 38-290 0 0,12-22 453 0 0,-9 11-244 0 0,3-5 43 0 0,1 0 0 0 0,-14 35-1 0 0,26-54-75 0 0,1 0-1 0 0,0 0 1 0 0,0 0-1 0 0,0 0 1 0 0,1 1-1 0 0,0-1 1 0 0,0 1-1 0 0,0-1 1 0 0,1 1-1 0 0,0-1 1 0 0,1 1-1 0 0,-1-1 1 0 0,1 1-1 0 0,0-1 1 0 0,4 13-1 0 0,-2-16 24 0 0,-1 1 0 0 0,1 0 1 0 0,-1 0-1 0 0,1-1 0 0 0,0 0 0 0 0,1 1 0 0 0,-1-1 1 0 0,0-1-1 0 0,1 1 0 0 0,0 0 0 0 0,-1-1 0 0 0,1 1 0 0 0,0-1 1 0 0,1 0-1 0 0,-1-1 0 0 0,0 1 0 0 0,0-1 0 0 0,1 0 1 0 0,6 1-1 0 0,14 3 295 0 0,0-2 0 0 0,34 0 0 0 0,-29-1-208 0 0,6-2 98 0 0,59-6 1 0 0,-60 3-658 0 0,58 1 0 0 0,-74 6-1264 0 0</inkml:trace>
</inkml:ink>
</file>

<file path=ppt/ink/ink4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066"/>
    </inkml:context>
    <inkml:brush xml:id="br0">
      <inkml:brushProperty name="width" value="0.1" units="cm"/>
      <inkml:brushProperty name="height" value="0.1" units="cm"/>
      <inkml:brushProperty name="color" value="#008C3A"/>
    </inkml:brush>
  </inkml:definitions>
  <inkml:trace contextRef="#ctx0" brushRef="#br0">51 0 5983 0 0,'-6'7'7880'0'0,"-9"11"-5269"0"0,10-6-2079 0 0,0 1 1 0 0,1 0 0 0 0,0-1-1 0 0,1 2 1 0 0,0-1-1 0 0,1 0 1 0 0,1 1-1 0 0,0-1 1 0 0,1 14-1 0 0,-1-11-196 0 0,1 41 243 0 0,6 58 0 0 0,0-28-421 0 0,-4-69-202 0 0,-1-12-207 0 0,0 0-1 0 0,-1 0 0 0 0,1 0 1 0 0,-2 0-1 0 0,1 0 0 0 0,-2 8 1 0 0</inkml:trace>
</inkml:ink>
</file>

<file path=ppt/ink/ink4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763"/>
    </inkml:context>
    <inkml:brush xml:id="br0">
      <inkml:brushProperty name="width" value="0.1" units="cm"/>
      <inkml:brushProperty name="height" value="0.1" units="cm"/>
      <inkml:brushProperty name="color" value="#008C3A"/>
    </inkml:brush>
  </inkml:definitions>
  <inkml:trace contextRef="#ctx0" brushRef="#br0">247 84 1839 0 0,'1'-4'13473'0'0,"-2"-14"-11806"0"0,0 15-1540 0 0,0-1-1 0 0,0 1 0 0 0,-1-1 1 0 0,1 1-1 0 0,-1 0 1 0 0,0 0-1 0 0,0 0 0 0 0,0 0 1 0 0,-1 0-1 0 0,1 0 0 0 0,-1 1 1 0 0,1-1-1 0 0,-1 1 1 0 0,0-1-1 0 0,0 1 0 0 0,0 0 1 0 0,0 0-1 0 0,-1 1 0 0 0,1-1 1 0 0,0 0-1 0 0,-1 1 1 0 0,1 0-1 0 0,-1 0 0 0 0,1 0 1 0 0,-1 0-1 0 0,0 1 0 0 0,1 0 1 0 0,-8-1-1 0 0,5 2 64 0 0,0 1 0 0 0,0-1 0 0 0,0 1-1 0 0,0 0 1 0 0,0 0 0 0 0,1 0 0 0 0,-1 1 0 0 0,1 0 0 0 0,0 0-1 0 0,0 1 1 0 0,0-1 0 0 0,0 1 0 0 0,0 0 0 0 0,1 0-1 0 0,0 1 1 0 0,-7 8 0 0 0,3-2-183 0 0,0 1 1 0 0,0 0-1 0 0,2 1 0 0 0,-1 0 0 0 0,2 0 1 0 0,-1 0-1 0 0,2 0 0 0 0,-6 28 0 0 0,9-38-4 0 0,0 1-1 0 0,1 0 0 0 0,-1-1 0 0 0,1 1 0 0 0,0 0 0 0 0,0 0 0 0 0,0 0 0 0 0,1-1 0 0 0,-1 1 0 0 0,1 0 0 0 0,0 0 0 0 0,0-1 1 0 0,0 1-1 0 0,0-1 0 0 0,1 1 0 0 0,0-1 0 0 0,-1 1 0 0 0,1-1 0 0 0,1 0 0 0 0,-1 0 0 0 0,0 0 0 0 0,1 0 0 0 0,-1 0 1 0 0,1-1-1 0 0,0 1 0 0 0,0-1 0 0 0,0 0 0 0 0,0 1 0 0 0,0-1 0 0 0,1-1 0 0 0,-1 1 0 0 0,0 0 0 0 0,1-1 0 0 0,0 0 0 0 0,-1 0 1 0 0,1 0-1 0 0,0 0 0 0 0,4 0 0 0 0,1 0 17 0 0,-1 0 1 0 0,0-1-1 0 0,0 0 1 0 0,0 0-1 0 0,0-1 1 0 0,1 0-1 0 0,-1-1 1 0 0,0 1-1 0 0,-1-2 1 0 0,1 1-1 0 0,0-1 1 0 0,0 0-1 0 0,-1-1 1 0 0,0 1-1 0 0,0-2 1 0 0,0 1-1 0 0,0-1 1 0 0,-1 0-1 0 0,1 0 1 0 0,8-10-1 0 0,-1 0 150 0 0,-1-1 0 0 0,-1 0 0 0 0,0-1-1 0 0,-1 0 1 0 0,-1-1 0 0 0,-1 0 0 0 0,8-22 1028 0 0,-22 63-908 0 0,-1 34-289 0 0,2 1 0 0 0,7 110 0 0 0,-2-123 0 0 0,0-26-1082 0 0,0 0 1 0 0,1-1-1 0 0,0 1 0 0 0,2-1 0 0 0,10 33 1 0 0</inkml:trace>
</inkml:ink>
</file>

<file path=ppt/ink/ink4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8.437"/>
    </inkml:context>
    <inkml:brush xml:id="br0">
      <inkml:brushProperty name="width" value="0.1" units="cm"/>
      <inkml:brushProperty name="height" value="0.1" units="cm"/>
      <inkml:brushProperty name="color" value="#008C3A"/>
    </inkml:brush>
  </inkml:definitions>
  <inkml:trace contextRef="#ctx0" brushRef="#br0">45 94 5527 0 0,'0'0'423'0'0,"-22"1"911"0"0,-1 0 4768 0 0,41 0-1773 0 0,68 4-2123 0 0,228-31 2320 0 0,-191 13-3849 0 0,93-15 41 0 0,-119 13-462 0 0,1 4 0 0 0,141 3 0 0 0,-208 12-217 0 0,-3-3-3738 0 0,-22-3 1980 0 0</inkml:trace>
</inkml:ink>
</file>

<file path=ppt/ink/ink4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422"/>
    </inkml:context>
    <inkml:brush xml:id="br0">
      <inkml:brushProperty name="width" value="0.1" units="cm"/>
      <inkml:brushProperty name="height" value="0.1" units="cm"/>
      <inkml:brushProperty name="color" value="#008C3A"/>
    </inkml:brush>
  </inkml:definitions>
  <inkml:trace contextRef="#ctx0" brushRef="#br0">0 180 9759 0 0,'0'0'883'0'0,"11"-43"6093"0"0,-9 36-6600 0 0,1 0 0 0 0,0 1 0 0 0,1-1 0 0 0,-1 1 0 0 0,1 0 0 0 0,1 0-1 0 0,-1 0 1 0 0,1 1 0 0 0,0 0 0 0 0,0-1 0 0 0,1 2 0 0 0,-1-1 0 0 0,8-4 0 0 0,-1 1-42 0 0,-1 1-1 0 0,1 0 1 0 0,0 1 0 0 0,1 0-1 0 0,-1 1 1 0 0,17-4-1 0 0,-26 8-316 0 0,1 0 0 0 0,-1 1 0 0 0,1-1 1 0 0,-1 1-1 0 0,1 0 0 0 0,-1 0 0 0 0,0 0 0 0 0,1 0 0 0 0,-1 0 0 0 0,1 1 0 0 0,-1 0 0 0 0,1-1 0 0 0,-1 1 0 0 0,0 1 0 0 0,0-1 0 0 0,0 0 0 0 0,1 1 0 0 0,-1 0 0 0 0,0-1 0 0 0,-1 1 0 0 0,1 0 0 0 0,0 1 0 0 0,-1-1 0 0 0,1 0 0 0 0,-1 1 0 0 0,1-1 0 0 0,-1 1 0 0 0,0 0 0 0 0,0 0 0 0 0,-1 0 0 0 0,1 0 0 0 0,-1 0 0 0 0,1 0 0 0 0,-1 0 0 0 0,2 6 0 0 0,-1-2 13 0 0,0 0 1 0 0,-1 0 0 0 0,0 0 0 0 0,0 0-1 0 0,0 1 1 0 0,-1-1 0 0 0,0 0 0 0 0,0 0-1 0 0,-1 1 1 0 0,0-1 0 0 0,0 0-1 0 0,-1 0 1 0 0,0 0 0 0 0,0 0 0 0 0,0 0-1 0 0,-5 8 1 0 0,-23 33-223 0 0,-2-2 0 0 0,-68 76 0 0 0,73-99 203 0 0,78-32 42 0 0,-23 2-42 0 0,1 2 0 0 0,0 1 0 0 0,0 1 0 0 0,0 2 0 0 0,0 0 0 0 0,0 2-1 0 0,0 2 1 0 0,0 0 0 0 0,0 2 0 0 0,55 17 0 0 0,-43-17-2058 0 0,-4-13-3695 0 0</inkml:trace>
</inkml:ink>
</file>

<file path=ppt/ink/ink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40.255"/>
    </inkml:context>
    <inkml:brush xml:id="br0">
      <inkml:brushProperty name="width" value="0.1" units="cm"/>
      <inkml:brushProperty name="height" value="0.1" units="cm"/>
      <inkml:brushProperty name="color" value="#004F8B"/>
    </inkml:brush>
  </inkml:definitions>
  <inkml:trace contextRef="#ctx0" brushRef="#br0">49 1 11631 0 0,'-13'28'1264'0'0,"6"-7"-882"0"0,0 1 1342 0 0,0-1-1 0 0,-5 31 0 0 0,11-48-1518 0 0,1 0-1 0 0,-1 0 1 0 0,1 0-1 0 0,0 0 0 0 0,-1 0 1 0 0,2 0-1 0 0,-1 0 1 0 0,0 0-1 0 0,1 0 0 0 0,0 0 1 0 0,0 0-1 0 0,0 0 0 0 0,0 0 1 0 0,1 0-1 0 0,0-1 1 0 0,-1 1-1 0 0,1-1 0 0 0,1 1 1 0 0,4 5-1 0 0,-5-7-117 0 0,1 0 1 0 0,-1-1-1 0 0,1 1 0 0 0,0-1 0 0 0,0 0 1 0 0,0 0-1 0 0,-1 0 0 0 0,1 0 0 0 0,0 0 1 0 0,0-1-1 0 0,0 1 0 0 0,1-1 0 0 0,-1 0 0 0 0,0 0 1 0 0,0 0-1 0 0,0 0 0 0 0,0-1 0 0 0,5-1 1 0 0,60-18 529 0 0,-49 13-444 0 0,24-9 118 0 0,0-3 0 0 0,43-26 0 0 0,40-18 148 0 0,-121 61-423 0 0,0 0-1 0 0,1 1 1 0 0,-1-1 0 0 0,1 1-1 0 0,-1 0 1 0 0,1 1 0 0 0,0 0-1 0 0,-1 0 1 0 0,1 0 0 0 0,0 0-1 0 0,-1 1 1 0 0,1 0 0 0 0,-1 0-1 0 0,1 0 1 0 0,-1 1 0 0 0,8 3-1 0 0,6 4 3 0 0,0 1-1 0 0,0 1 1 0 0,18 15 0 0 0,16 8 18 0 0,116 66-3532 0 0,-143-86 1587 0 0</inkml:trace>
</inkml:ink>
</file>

<file path=ppt/ink/ink4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777"/>
    </inkml:context>
    <inkml:brush xml:id="br0">
      <inkml:brushProperty name="width" value="0.1" units="cm"/>
      <inkml:brushProperty name="height" value="0.1" units="cm"/>
      <inkml:brushProperty name="color" value="#008C3A"/>
    </inkml:brush>
  </inkml:definitions>
  <inkml:trace contextRef="#ctx0" brushRef="#br0">1 1 14975 0 0,'0'0'5538'0'0,"-1"23"-2985"0"0,21 433 100 0 0,-25-360-7954 0 0</inkml:trace>
</inkml:ink>
</file>

<file path=ppt/ink/ink4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446"/>
    </inkml:context>
    <inkml:brush xml:id="br0">
      <inkml:brushProperty name="width" value="0.1" units="cm"/>
      <inkml:brushProperty name="height" value="0.1" units="cm"/>
      <inkml:brushProperty name="color" value="#008C3A"/>
    </inkml:brush>
  </inkml:definitions>
  <inkml:trace contextRef="#ctx0" brushRef="#br0">0 1 11687 0 0,'0'0'2723'0'0,"15"22"2156"0"0,11 5-4021 0 0,0-2 1 0 0,1-1 0 0 0,48 33 0 0 0,-49-40-253 0 0,-1 1 0 0 0,-2 2 0 0 0,0 0-1 0 0,0 2 1 0 0,32 41 0 0 0,-48-51-955 0 0,-5-7-112 0 0,0-1 0 0 0,0 0 0 0 0,0 0 0 0 0,1 0 1 0 0,0-1-1 0 0,-1 1 0 0 0,2 0 0 0 0,-1-1 0 0 0,0 0 0 0 0,8 6 1 0 0</inkml:trace>
</inkml:ink>
</file>

<file path=ppt/ink/ink4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837"/>
    </inkml:context>
    <inkml:brush xml:id="br0">
      <inkml:brushProperty name="width" value="0.1" units="cm"/>
      <inkml:brushProperty name="height" value="0.1" units="cm"/>
      <inkml:brushProperty name="color" value="#008C3A"/>
    </inkml:brush>
  </inkml:definitions>
  <inkml:trace contextRef="#ctx0" brushRef="#br0">397 0 9215 0 0,'-7'3'8070'0'0,"-22"9"-5505"0"0,14-2-2410 0 0,0 0 1 0 0,1 2-1 0 0,1-1 1 0 0,0 1-1 0 0,1 1 0 0 0,-17 22 1 0 0,-14 14 1 0 0,-1-6-34 0 0,22-23-66 0 0,1 1 0 0 0,0 1 0 0 0,2 0 0 0 0,1 2 0 0 0,0 0 1 0 0,-20 39-1 0 0,33-44-2282 0 0</inkml:trace>
</inkml:ink>
</file>

<file path=ppt/ink/ink4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4.897"/>
    </inkml:context>
    <inkml:brush xml:id="br0">
      <inkml:brushProperty name="width" value="0.1" units="cm"/>
      <inkml:brushProperty name="height" value="0.1" units="cm"/>
      <inkml:brushProperty name="color" value="#008C3A"/>
    </inkml:brush>
  </inkml:definitions>
  <inkml:trace contextRef="#ctx0" brushRef="#br0">1 158 2759 0 0,'22'-17'8794'0'0,"-22"1"-3808"0"0,17-16-3388 0 0,-10 20-648 0 0,-5 6-561 0 0,1-1 1 0 0,1 2-1 0 0,-1-1 0 0 0,1 0 0 0 0,0 1 1 0 0,0-1-1 0 0,1 1 0 0 0,-1 0 0 0 0,1 1 1 0 0,6-5-1 0 0,-8 7-319 0 0,-1 0 0 0 0,1 0 0 0 0,-1 1 0 0 0,1-1 0 0 0,0 1 1 0 0,0 0-1 0 0,0 0 0 0 0,-1 0 0 0 0,1 0 0 0 0,0 0 0 0 0,0 1 0 0 0,0-1 0 0 0,1 1 0 0 0,-1 0 1 0 0,0 0-1 0 0,0 0 0 0 0,0 0 0 0 0,0 0 0 0 0,0 1 0 0 0,0-1 0 0 0,0 1 0 0 0,0 0 1 0 0,0 0-1 0 0,3 2 0 0 0,-4-2-68 0 0,1 1 1 0 0,-1 0 0 0 0,1 1-1 0 0,-1-1 1 0 0,0 0 0 0 0,0 1-1 0 0,0-1 1 0 0,0 1 0 0 0,0-1-1 0 0,-1 1 1 0 0,1 0 0 0 0,-1 0-1 0 0,0 0 1 0 0,0 0 0 0 0,0 0-1 0 0,0 0 1 0 0,0 0 0 0 0,-1 0-1 0 0,1 0 1 0 0,-1 0 0 0 0,0 0-1 0 0,0 1 1 0 0,0-1 0 0 0,-1 3-1 0 0,0 11 15 0 0,-1-1 0 0 0,-8 33 0 0 0,-8 15-603 0 0,-37 84-1 0 0,27-79 376 0 0,28-68 219 0 0,-1 0-1 0 0,1 1 1 0 0,-1-1-1 0 0,1 1 1 0 0,-1-1-1 0 0,1 0 1 0 0,0 1-1 0 0,0-1 1 0 0,-1 1-1 0 0,1-1 1 0 0,0 1-1 0 0,0-1 1 0 0,1 1 0 0 0,-1-1-1 0 0,0 0 1 0 0,0 1-1 0 0,1-1 1 0 0,-1 1-1 0 0,1-1 1 0 0,-1 0-1 0 0,1 1 1 0 0,0-1-1 0 0,-1 0 1 0 0,1 1-1 0 0,0-1 1 0 0,0 0-1 0 0,0 0 1 0 0,0 0-1 0 0,0 0 1 0 0,0 0-1 0 0,0 0 1 0 0,0 0 0 0 0,0 0-1 0 0,1 0 1 0 0,-1-1-1 0 0,0 1 1 0 0,2 0-1 0 0,2 1 37 0 0,0 0 1 0 0,0-1-1 0 0,0 0 0 0 0,-1 0 0 0 0,1 0 1 0 0,0 0-1 0 0,6-1 0 0 0,74-5 663 0 0,-51 2-424 0 0,0 1 0 0 0,54 5 0 0 0,-59 7-3707 0 0,-22-9 1420 0 0</inkml:trace>
</inkml:ink>
</file>

<file path=ppt/ink/ink4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5.564"/>
    </inkml:context>
    <inkml:brush xml:id="br0">
      <inkml:brushProperty name="width" value="0.1" units="cm"/>
      <inkml:brushProperty name="height" value="0.1" units="cm"/>
      <inkml:brushProperty name="color" value="#008C3A"/>
    </inkml:brush>
  </inkml:definitions>
  <inkml:trace contextRef="#ctx0" brushRef="#br0">0 124 5527 0 0,'0'-6'8794'0'0,"3"-21"-5254"0"0,0 20-3176 0 0,2 1 0 0 0,-1 0 0 0 0,1 0 0 0 0,0 1 1 0 0,0-1-1 0 0,1 1 0 0 0,-1 0 0 0 0,1 0 1 0 0,0 1-1 0 0,1-1 0 0 0,-1 2 0 0 0,1-1 1 0 0,0 1-1 0 0,-1 0 0 0 0,1 0 0 0 0,1 0 0 0 0,9-1 1 0 0,-12 2-295 0 0,1 1 1 0 0,-1-1-1 0 0,1 1 0 0 0,0 0 1 0 0,0 1-1 0 0,-1-1 1 0 0,1 1-1 0 0,0 1 1 0 0,0-1-1 0 0,-1 1 0 0 0,1 0 1 0 0,0 0-1 0 0,-1 0 1 0 0,1 1-1 0 0,-1 0 1 0 0,1 0-1 0 0,-1 0 1 0 0,0 1-1 0 0,0 0 0 0 0,0 0 1 0 0,0 0-1 0 0,-1 0 1 0 0,7 6-1 0 0,-9-6-63 0 0,0 1 0 0 0,0-1 1 0 0,0 0-1 0 0,0 1 0 0 0,-1 0 0 0 0,0-1 0 0 0,1 1 0 0 0,-1 0 0 0 0,0 0 0 0 0,-1 0 1 0 0,1-1-1 0 0,-1 1 0 0 0,0 0 0 0 0,1 0 0 0 0,-2 0 0 0 0,1 0 0 0 0,0 0 1 0 0,-1 0-1 0 0,0 0 0 0 0,0-1 0 0 0,0 1 0 0 0,0 0 0 0 0,-3 4 0 0 0,-5 12 45 0 0,-1 0-1 0 0,0-1 1 0 0,-16 20-1 0 0,2-1-16 0 0,20-32-35 0 0,0 1 0 0 0,1-1 0 0 0,0 1 0 0 0,0 0 0 0 0,1 0 0 0 0,0 0 0 0 0,0 0 0 0 0,0 0 0 0 0,1 0 0 0 0,0 12 0 0 0,1-16 0 0 0,0 0 0 0 0,1-1 0 0 0,0 1 0 0 0,-1 0 0 0 0,1-1 0 0 0,0 1 0 0 0,0 0 0 0 0,1-1 0 0 0,-1 1 0 0 0,1-1 0 0 0,-1 0 0 0 0,1 1 0 0 0,-1-1 0 0 0,1 0 0 0 0,0 0 0 0 0,0 0 0 0 0,0 0 0 0 0,1 0 0 0 0,-1-1 0 0 0,0 1 0 0 0,1-1 0 0 0,-1 1 0 0 0,1-1 0 0 0,-1 0 0 0 0,1 0 0 0 0,0 0 0 0 0,-1 0 0 0 0,1 0 0 0 0,5 0 0 0 0,31 8 60 0 0,0-1 1 0 0,1-2-1 0 0,50 1 0 0 0,5-14-6098 0 0,-84 5 4243 0 0</inkml:trace>
</inkml:ink>
</file>

<file path=ppt/ink/ink4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6.287"/>
    </inkml:context>
    <inkml:brush xml:id="br0">
      <inkml:brushProperty name="width" value="0.1" units="cm"/>
      <inkml:brushProperty name="height" value="0.1" units="cm"/>
      <inkml:brushProperty name="color" value="#008C3A"/>
    </inkml:brush>
  </inkml:definitions>
  <inkml:trace contextRef="#ctx0" brushRef="#br0">1 118 3223 0 0,'0'0'13311'0'0,"27"-14"-8906"0"0,3 10-3001 0 0,-1 0 0 0 0,46 1 0 0 0,18-2-196 0 0,316-29 270 0 0,-202 19-1369 0 0,358-22-45 0 0,-483 35 25 0 0,-81 2-164 0 0</inkml:trace>
</inkml:ink>
</file>

<file path=ppt/ink/ink4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7.808"/>
    </inkml:context>
    <inkml:brush xml:id="br0">
      <inkml:brushProperty name="width" value="0.1" units="cm"/>
      <inkml:brushProperty name="height" value="0.1" units="cm"/>
      <inkml:brushProperty name="color" value="#008C3A"/>
    </inkml:brush>
  </inkml:definitions>
  <inkml:trace contextRef="#ctx0" brushRef="#br0">0 45 3223 0 0,'13'7'16088'0'0,"-6"-4"-16242"0"0,16-1 1332 0 0,-1 0 0 0 0,1-2 1 0 0,24-2-1 0 0,121-28 1137 0 0,-26 3-1714 0 0,-156 61-484 0 0,-61 73-82 0 0,6-10-6 0 0,42-51-81 0 0,2 1 0 0 0,3 1 0 0 0,1 1 0 0 0,2 0 0 0 0,-17 75 0 0 0,34-117 52 0 0,1-2-21 0 0,1-4-89 0 0,10 0-2033 0 0,-1 0-747 0 0</inkml:trace>
</inkml:ink>
</file>

<file path=ppt/ink/ink4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161"/>
    </inkml:context>
    <inkml:brush xml:id="br0">
      <inkml:brushProperty name="width" value="0.1" units="cm"/>
      <inkml:brushProperty name="height" value="0.1" units="cm"/>
      <inkml:brushProperty name="color" value="#008C3A"/>
    </inkml:brush>
  </inkml:definitions>
  <inkml:trace contextRef="#ctx0" brushRef="#br0">1 81 2759 0 0,'-1'-9'12327'0'0,"4"-9"-6959"0"0,10 13-4656 0 0,-1 1 0 0 0,1-1 0 0 0,-1 2-1 0 0,1 0 1 0 0,0 0 0 0 0,0 2 0 0 0,23-2 0 0 0,15-2 138 0 0,-27 1-618 0 0,72-10 341 0 0,-26 11-698 0 0,-47 13-5386 0 0</inkml:trace>
</inkml:ink>
</file>

<file path=ppt/ink/ink4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838"/>
    </inkml:context>
    <inkml:brush xml:id="br0">
      <inkml:brushProperty name="width" value="0.1" units="cm"/>
      <inkml:brushProperty name="height" value="0.1" units="cm"/>
      <inkml:brushProperty name="color" value="#008C3A"/>
    </inkml:brush>
  </inkml:definitions>
  <inkml:trace contextRef="#ctx0" brushRef="#br0">17 10 5063 0 0,'-16'9'16655'0'0,"22"-5"-16371"0"0,1 0 0 0 0,0-1 0 0 0,0 0 0 0 0,0 0 0 0 0,0 0 0 0 0,1-1 0 0 0,-1 0 0 0 0,1-1 0 0 0,-1 1 0 0 0,1-1 0 0 0,14-1 0 0 0,10 1 368 0 0,46-7 0 0 0,-32-1-194 0 0,86-24-1 0 0,-124 29-468 0 0,-2 0 83 0 0,-5 2-18 0 0,0 3-58 0 0,0 0 0 0 0,0 0 0 0 0,-1 0 0 0 0,1-1 0 0 0,-1 1 0 0 0,1 0 0 0 0,-1 0 0 0 0,0 0-1 0 0,0 0 1 0 0,0 0 0 0 0,0 0 0 0 0,-2 5 0 0 0,-9 36 43 0 0,-2 0-1 0 0,-2 0 1 0 0,-33 67 0 0 0,13-32-10 0 0,9-21-29 0 0,11-25 0 0 0,1 0 0 0 0,1 0 0 0 0,-8 39 0 0 0,16-58 3 0 0,7 17-21 0 0,0-29-51 0 0,-1-2-7 0 0,0 1 1 0 0,0-1-1 0 0,1 1 1 0 0,-1-1-1 0 0,0 0 0 0 0,1 0 1 0 0,-1 1-1 0 0,0-1 1 0 0,1 0-1 0 0,-1 0 0 0 0,0 0 1 0 0,1-1-1 0 0,-1 1 1 0 0,1 0-1 0 0,-1 0 0 0 0,0-1 1 0 0,0 1-1 0 0,1-1 1 0 0,-1 1-1 0 0,0-1 0 0 0,0 1 1 0 0,1-1-1 0 0,-1 0 1 0 0,0 0-1 0 0,0 1 0 0 0,1-2 1 0 0,12-15-4118 0 0</inkml:trace>
</inkml:ink>
</file>

<file path=ppt/ink/ink4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228"/>
    </inkml:context>
    <inkml:brush xml:id="br0">
      <inkml:brushProperty name="width" value="0.1" units="cm"/>
      <inkml:brushProperty name="height" value="0.1" units="cm"/>
      <inkml:brushProperty name="color" value="#008C3A"/>
    </inkml:brush>
  </inkml:definitions>
  <inkml:trace contextRef="#ctx0" brushRef="#br0">1 31 13183 0 0,'0'0'4080'0'0,"30"-16"1600"0"0,10 11-3950 0 0,0 2 0 0 0,51 2 0 0 0,52-3-980 0 0,-99 2-1021 0 0,-31 4-2667 0 0</inkml:trace>
</inkml:ink>
</file>

<file path=ppt/ink/ink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47.798"/>
    </inkml:context>
    <inkml:brush xml:id="br0">
      <inkml:brushProperty name="width" value="0.1" units="cm"/>
      <inkml:brushProperty name="height" value="0.1" units="cm"/>
      <inkml:brushProperty name="color" value="#004F8B"/>
    </inkml:brush>
  </inkml:definitions>
  <inkml:trace contextRef="#ctx0" brushRef="#br0">183 14 10135 0 0,'-7'-3'9893'0'0,"-21"-8"-7191"0"0,24 13-2553 0 0,0-1 1 0 0,0 1-1 0 0,0 0 1 0 0,0 0-1 0 0,0 0 1 0 0,1 1-1 0 0,-1-1 1 0 0,1 1-1 0 0,-1 0 1 0 0,1 0-1 0 0,-3 3 1 0 0,-32 40 81 0 0,35-41-150 0 0,-5 5-64 0 0,1 2-1 0 0,0-1 0 0 0,1 1 0 0 0,0 0 0 0 0,1 0 1 0 0,1 0-1 0 0,0 1 0 0 0,0 0 0 0 0,1 0 1 0 0,1 0-1 0 0,0 0 0 0 0,0 14 0 0 0,2-22-16 0 0,0 0 0 0 0,0 0 0 0 0,0 0 0 0 0,1 0 0 0 0,0 0-1 0 0,0 0 1 0 0,0 0 0 0 0,0-1 0 0 0,1 1 0 0 0,0 0 0 0 0,0-1 0 0 0,0 1 0 0 0,0-1 0 0 0,1 1-1 0 0,0-1 1 0 0,0 0 0 0 0,0 0 0 0 0,0-1 0 0 0,0 1 0 0 0,1-1 0 0 0,0 1 0 0 0,0-1 0 0 0,0 0-1 0 0,0 0 1 0 0,0-1 0 0 0,1 1 0 0 0,-1-1 0 0 0,1 0 0 0 0,-1 0 0 0 0,1-1 0 0 0,0 1-1 0 0,0-1 1 0 0,0 0 0 0 0,8 0 0 0 0,4-1 61 0 0,-1 0 0 0 0,1-2 0 0 0,0 0 0 0 0,-1 0 0 0 0,1-2 0 0 0,-1 0 0 0 0,0-1 0 0 0,21-10 0 0 0,29-7 29 0 0,44-5-2890 0 0,-97 24-2889 0 0</inkml:trace>
</inkml:ink>
</file>

<file path=ppt/ink/ink4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830"/>
    </inkml:context>
    <inkml:brush xml:id="br0">
      <inkml:brushProperty name="width" value="0.1" units="cm"/>
      <inkml:brushProperty name="height" value="0.1" units="cm"/>
      <inkml:brushProperty name="color" value="#008C3A"/>
    </inkml:brush>
  </inkml:definitions>
  <inkml:trace contextRef="#ctx0" brushRef="#br0">0 0 7831 0 0,'0'0'9874'0'0,"33"12"-5400"0"0,-16-4-3765 0 0,0 1-1 0 0,-1 1 0 0 0,0 1 1 0 0,-1 0-1 0 0,17 17 0 0 0,65 69 373 0 0,-83-82-1873 0 0,51 60 2833 0 0,-41-33-4238 0 0,-23-37 1032 0 0,1 0-1 0 0,0-1 1 0 0,-1 1-1 0 0,0 0 0 0 0,0 0 1 0 0,-1-1-1 0 0,1 6 1 0 0</inkml:trace>
</inkml:ink>
</file>

<file path=ppt/ink/ink4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30.171"/>
    </inkml:context>
    <inkml:brush xml:id="br0">
      <inkml:brushProperty name="width" value="0.1" units="cm"/>
      <inkml:brushProperty name="height" value="0.1" units="cm"/>
      <inkml:brushProperty name="color" value="#008C3A"/>
    </inkml:brush>
  </inkml:definitions>
  <inkml:trace contextRef="#ctx0" brushRef="#br0">352 36 5983 0 0,'34'-36'15816'0'0,"-34"36"-15689"0"0,-14 5 1601 0 0,-14 12-1543 0 0,-24 25-49 0 0,3 1 0 0 0,1 3 0 0 0,3 1 0 0 0,2 3 0 0 0,-40 58 0 0 0,80-104-158 0 0,0 0 0 0 0,1 0 0 0 0,-1 0 0 0 0,1 0 0 0 0,0 0 0 0 0,1 1 0 0 0,-1-1 0 0 0,1 1 0 0 0,-1-1 0 0 0,1 1 0 0 0,1-1 0 0 0,-1 6 0 0 0,9 17-7158 0 0</inkml:trace>
</inkml:ink>
</file>

<file path=ppt/ink/ink4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581"/>
    </inkml:context>
    <inkml:brush xml:id="br0">
      <inkml:brushProperty name="width" value="0.1" units="cm"/>
      <inkml:brushProperty name="height" value="0.1" units="cm"/>
      <inkml:brushProperty name="color" value="#008C3A"/>
    </inkml:brush>
  </inkml:definitions>
  <inkml:trace contextRef="#ctx0" brushRef="#br0">151 20 5063 0 0,'0'0'9612'0'0,"-16"-20"-2770"0"0,-15 67-6276 0 0,2 1 0 0 0,-29 67 0 0 0,55-106-550 0 0,0 0 1 0 0,0 0-1 0 0,1 0 1 0 0,0 1-1 0 0,0-1 0 0 0,1 1 1 0 0,0-1-1 0 0,1 13 0 0 0,0-19-14 0 0,0 0-1 0 0,1 1 1 0 0,-1-1-1 0 0,1 0 1 0 0,-1 0-1 0 0,1 0 0 0 0,0 0 1 0 0,0-1-1 0 0,0 1 1 0 0,1 0-1 0 0,-1 0 1 0 0,1-1-1 0 0,-1 1 1 0 0,1 0-1 0 0,0-1 1 0 0,0 0-1 0 0,0 1 0 0 0,0-1 1 0 0,1 0-1 0 0,-1 0 1 0 0,1 0-1 0 0,-1-1 1 0 0,1 1-1 0 0,-1-1 1 0 0,1 1-1 0 0,0-1 1 0 0,0 0-1 0 0,5 2 0 0 0,15 1 304 0 0,1 0 0 0 0,0-2 0 0 0,0 0 0 0 0,0-2 0 0 0,29-3 0 0 0,119-21 689 0 0,-92 8-752 0 0,-79 16-140 0 0,23 1-6499 0 0</inkml:trace>
</inkml:ink>
</file>

<file path=ppt/ink/ink4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951"/>
    </inkml:context>
    <inkml:brush xml:id="br0">
      <inkml:brushProperty name="width" value="0.1" units="cm"/>
      <inkml:brushProperty name="height" value="0.1" units="cm"/>
      <inkml:brushProperty name="color" value="#008C3A"/>
    </inkml:brush>
  </inkml:definitions>
  <inkml:trace contextRef="#ctx0" brushRef="#br0">144 19 13391 0 0,'0'0'1210'0'0,"-5"-7"-890"0"0,-7-5 4654 0 0,8 19-4728 0 0,0 0 0 0 0,1 0 1 0 0,-1 0-1 0 0,1 0 0 0 0,1 0 0 0 0,-1 1 0 0 0,1-1 0 0 0,1 1 0 0 0,-1 0 1 0 0,0 13-1 0 0,0-7-130 0 0,-39 178 92 0 0,22-116-52 0 0,-16 144 0 0 0,37-177-156 0 0,-1-42-134 0 0,-1-1 0 0 0,0 1-1 0 0,1 0 1 0 0,-1-1 0 0 0,0 1 0 0 0,1-1-1 0 0,-1 1 1 0 0,1-1 0 0 0,-1 1-1 0 0,1-1 1 0 0,-1 1 0 0 0,1-1 0 0 0,-1 1-1 0 0,1-1 1 0 0,-1 0 0 0 0,1 1 0 0 0,0-1-1 0 0,-1 0 1 0 0,1 1 0 0 0,0-1 0 0 0,-1 0-1 0 0,1 0 1 0 0,0 0 0 0 0,-1 1 0 0 0,1-1-1 0 0,0 0 1 0 0,-1 0 0 0 0,1 0-1 0 0,0 0 1 0 0,0 0 0 0 0,-1-1 0 0 0,1 1-1 0 0,0 0 1 0 0,-1 0 0 0 0,1 0 0 0 0,0-1-1 0 0,-1 1 1 0 0,1 0 0 0 0,-1 0 0 0 0,1-1-1 0 0,0 1 1 0 0,-1-1 0 0 0,1 1-1 0 0,-1-1 1 0 0,1 1 0 0 0,0-1 0 0 0</inkml:trace>
</inkml:ink>
</file>

<file path=ppt/ink/ink4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0.880"/>
    </inkml:context>
    <inkml:brush xml:id="br0">
      <inkml:brushProperty name="width" value="0.1" units="cm"/>
      <inkml:brushProperty name="height" value="0.1" units="cm"/>
      <inkml:brushProperty name="color" value="#008C3A"/>
    </inkml:brush>
  </inkml:definitions>
  <inkml:trace contextRef="#ctx0" brushRef="#br0">353 94 1839 0 0,'4'-6'10783'0'0,"11"-19"-6748"0"0,-16 21-3744 0 0,-1 1-1 0 0,0-1 1 0 0,0 0 0 0 0,0 1 0 0 0,-1 0 0 0 0,1 0 0 0 0,-1 0 0 0 0,0 0 0 0 0,1 0 0 0 0,-1 0 0 0 0,-1 0 0 0 0,1 1 0 0 0,0 0 0 0 0,-1 0 0 0 0,1 0 0 0 0,-1 0 0 0 0,1 0 0 0 0,-1 1-1 0 0,0-1 1 0 0,0 1 0 0 0,0 0 0 0 0,0 0 0 0 0,-6 0 0 0 0,1-1-236 0 0,1 1-1 0 0,-1 0 0 0 0,0 1 0 0 0,1-1 1 0 0,-1 2-1 0 0,0-1 0 0 0,0 1 1 0 0,1 1-1 0 0,-1-1 0 0 0,-10 5 0 0 0,5 1-44 0 0,1 0 0 0 0,-1 1 0 0 0,1 0 0 0 0,1 1 0 0 0,0 1 0 0 0,0 0 0 0 0,0 0 0 0 0,2 1 0 0 0,-1 1 0 0 0,-13 19 0 0 0,20-25-6 0 0,-1 0 0 0 0,1 1 0 0 0,0 0 0 0 0,0 0 0 0 0,1 0 0 0 0,0 0 0 0 0,0 1 0 0 0,1-1 0 0 0,0 1 0 0 0,0-1 0 0 0,1 1 0 0 0,0 0 1 0 0,0 0-1 0 0,1 0 0 0 0,0-1 0 0 0,0 1 0 0 0,1 0 0 0 0,0 0 0 0 0,0 0 0 0 0,1-1 0 0 0,0 1 0 0 0,4 10 0 0 0,-1-11 30 0 0,-1-1 0 0 0,1 0 0 0 0,0 0 0 0 0,1 0 0 0 0,-1 0 0 0 0,1-1 0 0 0,0 0 0 0 0,1 0 0 0 0,-1-1 0 0 0,1 0 0 0 0,0 0 0 0 0,0 0 0 0 0,0-1 0 0 0,0 0 0 0 0,1-1 0 0 0,0 1 0 0 0,15 1 0 0 0,-15-2 4 0 0,0 0-1 0 0,0-1 0 0 0,1 0 1 0 0,-1 0-1 0 0,1-1 1 0 0,-1 0-1 0 0,1-1 0 0 0,-1 0 1 0 0,1 0-1 0 0,-1-1 1 0 0,0 0-1 0 0,1 0 0 0 0,-1-1 1 0 0,0 0-1 0 0,-1 0 1 0 0,13-8-1 0 0,-15 7-3 0 0,0-1-1 0 0,0 1 0 0 0,-1-1 1 0 0,0 0-1 0 0,0-1 1 0 0,0 1-1 0 0,0-1 1 0 0,-1 0-1 0 0,0 1 0 0 0,4-12 1 0 0,15-67 452 0 0,-13 43 379 0 0,-11 46-841 0 0,-1 0 0 0 0,1-1 0 0 0,0 2 0 0 0,1-1 0 0 0,0 0 1 0 0,-1 0-1 0 0,1 0 0 0 0,0 9 0 0 0,1-14-24 0 0,-4 55 0 0 0,3 1 0 0 0,6 74 0 0 0,0-44 0 0 0,0-37-54 0 0,1 27-75 0 0,-5-74-198 0 0,0 0-1 0 0,-1 0 0 0 0,1-1 0 0 0,0 1 0 0 0,0 0 0 0 0,0-1 1 0 0,1 1-1 0 0,-1 0 0 0 0,0-1 0 0 0,0 0 0 0 0,1 1 1 0 0,1 0-1 0 0</inkml:trace>
</inkml:ink>
</file>

<file path=ppt/ink/ink4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1.642"/>
    </inkml:context>
    <inkml:brush xml:id="br0">
      <inkml:brushProperty name="width" value="0.1" units="cm"/>
      <inkml:brushProperty name="height" value="0.1" units="cm"/>
      <inkml:brushProperty name="color" value="#008C3A"/>
    </inkml:brush>
  </inkml:definitions>
  <inkml:trace contextRef="#ctx0" brushRef="#br0">41 52 2303 0 0,'-41'-7'18959'0'0,"131"17"-16167"0"0,139-3 1 0 0,267-41-1674 0 0,-232 12-1110 0 0,-217 17-25 0 0,-46 5-67 0 0,14 16-6190 0 0,-12-10 3997 0 0</inkml:trace>
</inkml:ink>
</file>

<file path=ppt/ink/ink4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2.366"/>
    </inkml:context>
    <inkml:brush xml:id="br0">
      <inkml:brushProperty name="width" value="0.1" units="cm"/>
      <inkml:brushProperty name="height" value="0.1" units="cm"/>
      <inkml:brushProperty name="color" value="#008C3A"/>
    </inkml:brush>
  </inkml:definitions>
  <inkml:trace contextRef="#ctx0" brushRef="#br0">21 29 6911 0 0,'-4'-29'15087'0'0,"2"131"-13008"0"0,1-15-1373 0 0,-12 245 87 0 0,15-331-994 0 0,0 0 0 0 0,0-1 0 0 0,0 1-1 0 0,-1-1 1 0 0,1 0 0 0 0,0 1 0 0 0,0-1 0 0 0,0 0-1 0 0,0 0 1 0 0,0 0 0 0 0,0-1 0 0 0,0 1-1 0 0,0 0 1 0 0,4-2 0 0 0,1-1-1358 0 0</inkml:trace>
</inkml:ink>
</file>

<file path=ppt/ink/ink4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198"/>
    </inkml:context>
    <inkml:brush xml:id="br0">
      <inkml:brushProperty name="width" value="0.1" units="cm"/>
      <inkml:brushProperty name="height" value="0.1" units="cm"/>
      <inkml:brushProperty name="color" value="#008C3A"/>
    </inkml:brush>
  </inkml:definitions>
  <inkml:trace contextRef="#ctx0" brushRef="#br0">163 0 3223 0 0,'-5'0'17746'0'0,"-21"2"-17101"0"0,14 4-586 0 0,0 1 1 0 0,0 1-1 0 0,1-1 0 0 0,0 2 0 0 0,0 0 1 0 0,1 0-1 0 0,0 1 0 0 0,1 0 1 0 0,-16 22-1 0 0,23-30-56 0 0,2-1-1 0 0,-1-1 0 0 0,0 1 0 0 0,1 0 0 0 0,-1 0 0 0 0,1 0 0 0 0,-1 0 0 0 0,1 0 0 0 0,0 0 0 0 0,-1 0 0 0 0,1-1 0 0 0,0 1 0 0 0,-1 0 0 0 0,1 0 1 0 0,0 0-1 0 0,0 0 0 0 0,0 1 0 0 0,0-1 0 0 0,0 0 0 0 0,0 0 0 0 0,0 0 0 0 0,0 0 0 0 0,1 0 0 0 0,-1 0 0 0 0,0 0 0 0 0,0-1 0 0 0,1 1 0 0 0,-1 0 0 0 0,1 0 0 0 0,0 1 0 0 0,0 1 21 0 0,0-1-1 0 0,0-1 0 0 0,0 1 1 0 0,0 0-1 0 0,1 0 0 0 0,-1 0 1 0 0,1-1-1 0 0,-1 1 0 0 0,1 0 1 0 0,-1-1-1 0 0,1 1 0 0 0,0-1 1 0 0,0 0-1 0 0,0 0 0 0 0,0 0 1 0 0,0 0-1 0 0,0 0 0 0 0,0 0 1 0 0,0 0-1 0 0,0-1 1 0 0,0 1-1 0 0,0-1 0 0 0,1 1 1 0 0,-1-1-1 0 0,0 0 0 0 0,4 0 1 0 0,9 0 239 0 0,1 0 0 0 0,27-4 0 0 0,-22 1 21 0 0,2 1-34 0 0,-1 1-1 0 0,0 1 0 0 0,1 1 0 0 0,-1 1 0 0 0,32 7 0 0 0,-46-7-213 0 0,0 0 1 0 0,0 1-1 0 0,0 0 0 0 0,0 0 0 0 0,-1 1 1 0 0,1 0-1 0 0,-1 0 0 0 0,0 1 0 0 0,0-1 0 0 0,-1 2 1 0 0,0-1-1 0 0,1 1 0 0 0,-2 0 0 0 0,1 0 0 0 0,-1 1 1 0 0,0-1-1 0 0,7 13 0 0 0,-7-9 35 0 0,-1-4-53 0 0,0 0 1 0 0,-1 0 0 0 0,0 1-1 0 0,0-1 1 0 0,-1 1-1 0 0,0 0 1 0 0,0 0-1 0 0,-1 0 1 0 0,1 0-1 0 0,-1 9 1 0 0,-1-13 10 0 0,0 1-1 0 0,-1-1 1 0 0,0 0 0 0 0,0 1 0 0 0,0-1 0 0 0,0 0 0 0 0,0 0 0 0 0,0 0 0 0 0,-1 1-1 0 0,0-1 1 0 0,0-1 0 0 0,0 1 0 0 0,0 0 0 0 0,0 0 0 0 0,0-1 0 0 0,0 1-1 0 0,-6 3 1 0 0,-49 31 300 0 0,44-30-216 0 0,1-1-26 0 0,0 0 1 0 0,-1-2-1 0 0,0 1 0 0 0,0-1 0 0 0,0-1 0 0 0,-20 3 1 0 0,-86 2 758 0 0,69-5-802 0 0,44-3-382 0 0,-22 2 892 0 0,14-7-4834 0 0,9-2 2616 0 0</inkml:trace>
</inkml:ink>
</file>

<file path=ppt/ink/ink4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579"/>
    </inkml:context>
    <inkml:brush xml:id="br0">
      <inkml:brushProperty name="width" value="0.1" units="cm"/>
      <inkml:brushProperty name="height" value="0.1" units="cm"/>
      <inkml:brushProperty name="color" value="#008C3A"/>
    </inkml:brush>
  </inkml:definitions>
  <inkml:trace contextRef="#ctx0" brushRef="#br0">0 94 5983 0 0,'0'0'464'0'0,"23"-28"10230"0"0,-14 23-9951 0 0,-1-1 0 0 0,1 1 1 0 0,-1 1-1 0 0,1-1 0 0 0,1 2 1 0 0,-1-1-1 0 0,1 1 0 0 0,18-3 1 0 0,85-8 1196 0 0,-96 13-1648 0 0,17-3-122 0 0,67-2 368 0 0,-92 7-953 0 0,-1-1-1 0 0,0 1 1 0 0,1 1 0 0 0,-1-1-1 0 0,12 5 1 0 0,-10-1-913 0 0</inkml:trace>
</inkml:ink>
</file>

<file path=ppt/ink/ink4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15.836"/>
    </inkml:context>
    <inkml:brush xml:id="br0">
      <inkml:brushProperty name="width" value="0.1" units="cm"/>
      <inkml:brushProperty name="height" value="0.1" units="cm"/>
      <inkml:brushProperty name="color" value="#AB008B"/>
    </inkml:brush>
  </inkml:definitions>
  <inkml:trace contextRef="#ctx0" brushRef="#br0">1 75 10591 0 0,'0'0'2098'0'0,"2"-3"-1030"0"0,0 0-334 0 0,0 1 1 0 0,0 0 0 0 0,0 0 0 0 0,0 0-1 0 0,0 0 1 0 0,0 1 0 0 0,1-1-1 0 0,-1 0 1 0 0,1 1 0 0 0,-1 0 0 0 0,5-2-1 0 0,41-10 2653 0 0,60 5-2966 0 0,-82 7 396 0 0,115-12-172 0 0,52-1-438 0 0,-190 15-165 0 0,2-1-47 0 0,-4 1-72 0 0,22-1-887 0 0</inkml:trace>
</inkml:ink>
</file>

<file path=ppt/ink/ink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48.143"/>
    </inkml:context>
    <inkml:brush xml:id="br0">
      <inkml:brushProperty name="width" value="0.1" units="cm"/>
      <inkml:brushProperty name="height" value="0.1" units="cm"/>
      <inkml:brushProperty name="color" value="#004F8B"/>
    </inkml:brush>
  </inkml:definitions>
  <inkml:trace contextRef="#ctx0" brushRef="#br0">76 1 1839 0 0,'-25'9'16677'0'0,"16"-4"-15995"0"0,3 9-265 0 0,1 0 0 0 0,1-1 1 0 0,0 1-1 0 0,1 1 0 0 0,0-1 0 0 0,1 0 1 0 0,1 1-1 0 0,1 23 0 0 0,-2-1-44 0 0,-1 8-240 0 0,-2-6-261 0 0,2 0 1 0 0,2 1-1 0 0,2-1 1 0 0,1 1-1 0 0,11 54 1 0 0,-10-84-1820 0 0</inkml:trace>
</inkml:ink>
</file>

<file path=ppt/ink/ink4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16.287"/>
    </inkml:context>
    <inkml:brush xml:id="br0">
      <inkml:brushProperty name="width" value="0.1" units="cm"/>
      <inkml:brushProperty name="height" value="0.1" units="cm"/>
      <inkml:brushProperty name="color" value="#AB008B"/>
    </inkml:brush>
  </inkml:definitions>
  <inkml:trace contextRef="#ctx0" brushRef="#br0">1 61 11287 0 0,'0'0'5306'0'0,"30"-16"611"0"0,-7 10-5304 0 0,0 2 0 0 0,0 1 0 0 0,0 0 0 0 0,0 2-1 0 0,1 0 1 0 0,26 4 0 0 0,7-2-166 0 0,145-13 170 0 0,-3-1-74 0 0,-198 13-335 0 0,16-6-3936 0 0</inkml:trace>
</inkml:ink>
</file>

<file path=ppt/ink/ink4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5.404"/>
    </inkml:context>
    <inkml:brush xml:id="br0">
      <inkml:brushProperty name="width" value="0.1" units="cm"/>
      <inkml:brushProperty name="height" value="0.1" units="cm"/>
      <inkml:brushProperty name="color" value="#AB008B"/>
    </inkml:brush>
  </inkml:definitions>
  <inkml:trace contextRef="#ctx0" brushRef="#br0">148 29 4143 0 0,'24'-21'15582'0'0,"-32"14"-13957"0"0,3 9-1444 0 0,1 1 1 0 0,0-1-1 0 0,0 1 0 0 0,0 0 0 0 0,0 0 1 0 0,0 0-1 0 0,1 1 0 0 0,-5 4 1 0 0,-6 6-154 0 0,0 1 1 0 0,2 0 0 0 0,-1 1-1 0 0,2 0 1 0 0,0 1-1 0 0,1 0 1 0 0,0 1 0 0 0,-12 34-1 0 0,22-50-24 0 0,-1 0 0 0 0,0 0 0 0 0,1 0 0 0 0,0-1 0 0 0,0 1 0 0 0,-1 0 0 0 0,1 0 0 0 0,0 0 1 0 0,1 0-1 0 0,-1 0 0 0 0,0 0 0 0 0,0 0 0 0 0,1 0 0 0 0,-1 0 0 0 0,1 0 0 0 0,0-1 0 0 0,-1 1 0 0 0,1 0 0 0 0,0 0 0 0 0,0-1 0 0 0,0 1 0 0 0,0 0 0 0 0,1-1 0 0 0,-1 1 0 0 0,0-1 0 0 0,1 0 0 0 0,-1 1 0 0 0,1-1 0 0 0,-1 0 0 0 0,1 0 0 0 0,0 0 0 0 0,-1 0 0 0 0,1 0 1 0 0,0 0-1 0 0,0-1 0 0 0,2 2 0 0 0,7 1 37 0 0,0-1 0 0 0,0 0 1 0 0,0-1-1 0 0,0 0 0 0 0,14-1 1 0 0,0 0 17 0 0,40 4 138 0 0,-36-4 102 0 0,1 2 0 0 0,0 1 0 0 0,55 13-1 0 0,-79-15-265 0 0,0 1 0 0 0,1 0 0 0 0,-1 1 0 0 0,-1-1 0 0 0,1 1 0 0 0,0 0 0 0 0,-1 1 0 0 0,1-1 0 0 0,-1 1 0 0 0,0 0 0 0 0,0 1 0 0 0,-1-1 0 0 0,1 1 0 0 0,-1 0 0 0 0,0 0 0 0 0,0 0-1 0 0,-1 0 1 0 0,1 1 0 0 0,-1-1 0 0 0,-1 1 0 0 0,1 0 0 0 0,-1 0 0 0 0,3 9 0 0 0,-5-10-5 0 0,0 1 0 0 0,0-1 0 0 0,0 0 0 0 0,-1 0-1 0 0,0 0 1 0 0,0 0 0 0 0,0 0 0 0 0,-1 0 0 0 0,1 0 0 0 0,-1 0 0 0 0,0 0 0 0 0,-1 0-1 0 0,1-1 1 0 0,-5 6 0 0 0,0 1 63 0 0,0 0 0 0 0,-1 0-1 0 0,-1-1 1 0 0,-13 13 0 0 0,5-9-30 0 0,0-1 1 0 0,0 0-1 0 0,-1-2 0 0 0,0 0 0 0 0,-1-1 1 0 0,0 0-1 0 0,-28 8 0 0 0,34-14-26 0 0,0 0 0 0 0,-1-1 0 0 0,0-1 0 0 0,0 0 0 0 0,0-1 0 0 0,0 0 0 0 0,0-1-1 0 0,0 0 1 0 0,0-2 0 0 0,0 1 0 0 0,0-2 0 0 0,-16-4 0 0 0,28 6-145 0 0,-1 1 0 0 0,0-1 0 0 0,1 0 0 0 0,-1-1 0 0 0,1 1 1 0 0,-1 0-1 0 0,1-1 0 0 0,0 1 0 0 0,-1-1 0 0 0,1 0 0 0 0,0 0 0 0 0,0 0 0 0 0,0 0 0 0 0,1 0 0 0 0,-1 0 0 0 0,0-1 0 0 0,1 1 0 0 0,-1 0 1 0 0,1-1-1 0 0,0 1 0 0 0,0-1 0 0 0,0 0 0 0 0,0 1 0 0 0,0-1 0 0 0,1 0 0 0 0,-1-3 0 0 0,0-9-1890 0 0</inkml:trace>
</inkml:ink>
</file>

<file path=ppt/ink/ink4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5.793"/>
    </inkml:context>
    <inkml:brush xml:id="br0">
      <inkml:brushProperty name="width" value="0.1" units="cm"/>
      <inkml:brushProperty name="height" value="0.1" units="cm"/>
      <inkml:brushProperty name="color" value="#AB008B"/>
    </inkml:brush>
  </inkml:definitions>
  <inkml:trace contextRef="#ctx0" brushRef="#br0">0 147 6911 0 0,'24'-30'1011'0'0,"-12"3"3576"0"0,-12 24-3879 0 0,1 0 0 0 0,0 0 0 0 0,0 1 0 0 0,1-1 0 0 0,-1 0 0 0 0,0 1 0 0 0,1-1 0 0 0,0 1 0 0 0,0 0 0 0 0,-1-1 0 0 0,5-2 0 0 0,-4 3-503 0 0,0 1 0 0 0,1 0-1 0 0,-1 0 1 0 0,0 0-1 0 0,1 0 1 0 0,-1 0 0 0 0,1 0-1 0 0,-1 1 1 0 0,1-1-1 0 0,-1 1 1 0 0,5 0-1 0 0,88 3 2599 0 0,-69-1-2476 0 0,0-1 0 0 0,36-2 0 0 0,77-26-75 0 0,-21 4-853 0 0,-94 23-1468 0 0,-16 1 10 0 0</inkml:trace>
</inkml:ink>
</file>

<file path=ppt/ink/ink4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6.534"/>
    </inkml:context>
    <inkml:brush xml:id="br0">
      <inkml:brushProperty name="width" value="0.1" units="cm"/>
      <inkml:brushProperty name="height" value="0.1" units="cm"/>
      <inkml:brushProperty name="color" value="#AB008B"/>
    </inkml:brush>
  </inkml:definitions>
  <inkml:trace contextRef="#ctx0" brushRef="#br0">7 123 9359 0 0,'-7'10'8428'0'0,"20"-6"-7841"0"0,0-1-1 0 0,0 0 0 0 0,0-1 1 0 0,0 0-1 0 0,0-1 0 0 0,0-1 1 0 0,22-1-1 0 0,101-19 1636 0 0,-44 5-1416 0 0,478-51 900 0 0,-411 44-1636 0 0,29-2-312 0 0,-181 25 96 0 0</inkml:trace>
</inkml:ink>
</file>

<file path=ppt/ink/ink4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7.594"/>
    </inkml:context>
    <inkml:brush xml:id="br0">
      <inkml:brushProperty name="width" value="0.1" units="cm"/>
      <inkml:brushProperty name="height" value="0.1" units="cm"/>
      <inkml:brushProperty name="color" value="#AB008B"/>
    </inkml:brush>
  </inkml:definitions>
  <inkml:trace contextRef="#ctx0" brushRef="#br0">1 121 2303 0 0,'0'0'5955'0'0,"12"-11"-1404"0"0,11-12-2031 0 0,-22 22-2359 0 0,4-7 347 0 0,0 1-1 0 0,1 0 0 0 0,0 1 0 0 0,0 0 1 0 0,1 0-1 0 0,0 0 0 0 0,0 0 0 0 0,0 1 0 0 0,0 1 1 0 0,17-9-1 0 0,-20 11-396 0 0,0 1 0 0 0,0-1 0 0 0,1 0 0 0 0,-1 1 0 0 0,0 0 0 0 0,1 0 0 0 0,-1 1 0 0 0,1-1 0 0 0,-1 1 1 0 0,1 0-1 0 0,0 0 0 0 0,-1 0 0 0 0,1 1 0 0 0,-1 0 0 0 0,1 0 0 0 0,-1 0 0 0 0,5 2 0 0 0,-6-1-75 0 0,0 0 0 0 0,1 0 1 0 0,-2 0-1 0 0,1 1 0 0 0,0-1 0 0 0,0 1 1 0 0,-1 0-1 0 0,1 0 0 0 0,-1 0 0 0 0,0 0 0 0 0,0 0 1 0 0,0 1-1 0 0,0-1 0 0 0,-1 1 0 0 0,1-1 0 0 0,-1 1 1 0 0,0-1-1 0 0,0 1 0 0 0,0 0 0 0 0,-1 0 1 0 0,1 4-1 0 0,1 7-30 0 0,0 0 0 0 0,-1 0 0 0 0,0 0 0 0 0,-1 0 0 0 0,-1 1 0 0 0,-1-1 0 0 0,0 0 0 0 0,-1 0 0 0 0,0 0 0 0 0,-1-1 0 0 0,-1 1 1 0 0,-1-1-1 0 0,0 0 0 0 0,0 0 0 0 0,-1-1 0 0 0,-1 0 0 0 0,-1 0 0 0 0,0-1 0 0 0,0 0 0 0 0,-1 0 0 0 0,-12 10 0 0 0,4-5-74 0 0,0-2 0 0 0,-1 0 0 0 0,-38 22 0 0 0,153-60 612 0 0,2 4-1 0 0,149-9 1 0 0,-229 26-508 0 0,-10 1-11 0 0,1 0 0 0 0,0 1 0 0 0,0 0 0 0 0,0 1-1 0 0,11 1 1 0 0,-19-1-124 0 0,0 0 0 0 0,0-1 0 0 0,0 1 0 0 0,0 0-1 0 0,0 0 1 0 0,0 0 0 0 0,-1 0 0 0 0,1 0 0 0 0,0 0 0 0 0,-1 0 0 0 0,1 0-1 0 0,0 0 1 0 0,-1 0 0 0 0,1 1 0 0 0,-1-1 0 0 0,0 0 0 0 0,1 0 0 0 0,-1 0-1 0 0,0 1 1 0 0,0-1 0 0 0,0 0 0 0 0,0 0 0 0 0,0 1 0 0 0,0 1 0 0 0,0 0-1004 0 0</inkml:trace>
</inkml:ink>
</file>

<file path=ppt/ink/ink4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9.048"/>
    </inkml:context>
    <inkml:brush xml:id="br0">
      <inkml:brushProperty name="width" value="0.1" units="cm"/>
      <inkml:brushProperty name="height" value="0.1" units="cm"/>
      <inkml:brushProperty name="color" value="#AB008B"/>
    </inkml:brush>
  </inkml:definitions>
  <inkml:trace contextRef="#ctx0" brushRef="#br0">24 53 2759 0 0,'0'0'126'0'0,"-17"-33"11375"0"0,10 14-4951 0 0,20 24-4227 0 0,32 35-2497 0 0,-34-30 988 0 0,49 45-56 0 0,-31-26-417 0 0,2-2 0 0 0,44 30-1 0 0,-59-46-249 0 0,8 3 78 0 0,-1 2 0 0 0,0 1 0 0 0,40 39 0 0 0,-58-46-37 0 0</inkml:trace>
</inkml:ink>
</file>

<file path=ppt/ink/ink4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9.428"/>
    </inkml:context>
    <inkml:brush xml:id="br0">
      <inkml:brushProperty name="width" value="0.1" units="cm"/>
      <inkml:brushProperty name="height" value="0.1" units="cm"/>
      <inkml:brushProperty name="color" value="#AB008B"/>
    </inkml:brush>
  </inkml:definitions>
  <inkml:trace contextRef="#ctx0" brushRef="#br0">462 42 3223 0 0,'1'-1'143'0'0,"21"-23"9167"0"0,-37 10-5849 0 0,12 14-3244 0 0,0-1 1 0 0,0 1-1 0 0,0-1 1 0 0,-1 1 0 0 0,1 0-1 0 0,0 0 1 0 0,0 0 0 0 0,0 1-1 0 0,0-1 1 0 0,0 1 0 0 0,0 0-1 0 0,0-1 1 0 0,0 2-1 0 0,0-1 1 0 0,0 0 0 0 0,0 0-1 0 0,-4 4 1 0 0,-50 35 294 0 0,44-30-280 0 0,-36 27-49 0 0,2 3 0 0 0,2 2 0 0 0,1 1-1 0 0,3 3 1 0 0,-37 51 0 0 0,73-88-247 0 0,0-1-1 0 0,0 1 1 0 0,0 0-1 0 0,1 1 1 0 0,-4 14-1 0 0,7-22-7 0 0,0 1-1 0 0,1 0 1 0 0,-1-1 0 0 0,0 1-1 0 0,1 0 1 0 0,0-1 0 0 0,0 1-1 0 0,0 0 1 0 0,0 0 0 0 0,0-1-1 0 0,0 1 1 0 0,1 0 0 0 0,-1-1-1 0 0,1 1 1 0 0,0 0 0 0 0,-1-1-1 0 0,1 1 1 0 0,1-1 0 0 0,-1 1-1 0 0,0-1 1 0 0,1 0 0 0 0,-1 1-1 0 0,1-1 1 0 0,-1 0 0 0 0,4 3-1 0 0</inkml:trace>
</inkml:ink>
</file>

<file path=ppt/ink/ink4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030"/>
    </inkml:context>
    <inkml:brush xml:id="br0">
      <inkml:brushProperty name="width" value="0.1" units="cm"/>
      <inkml:brushProperty name="height" value="0.1" units="cm"/>
      <inkml:brushProperty name="color" value="#AB008B"/>
    </inkml:brush>
  </inkml:definitions>
  <inkml:trace contextRef="#ctx0" brushRef="#br0">107 13 4143 0 0,'0'0'1123'0'0,"-39"-13"3650"0"0,35 14-5213 0 0,-1-1-1 0 0,1 0 1 0 0,0 1-1 0 0,-1 0 0 0 0,1 0 1 0 0,-37 21 16571 0 0,352-20-12417 0 0,-165-3-3604 0 0,-132 0-172 0 0,13 4 344 0 0,-27-2-274 0 0,1-1 1 0 0,-1 1-1 0 0,1 0 1 0 0,-1 0-1 0 0,0 0 1 0 0,1 0 0 0 0,-1 0-1 0 0,0 0 1 0 0,0 0-1 0 0,0 0 1 0 0,0 0 0 0 0,0 0-1 0 0,0 0 1 0 0,0 0-1 0 0,0 0 1 0 0,0 0-1 0 0,0 0 1 0 0,-1 0 0 0 0,1 0-1 0 0,0 0 1 0 0,-1 0-1 0 0,1 0 1 0 0,-1 0-1 0 0,1 0 1 0 0,-1 0 0 0 0,1-1-1 0 0,-1 1 1 0 0,1 0-1 0 0,-1 0 1 0 0,-1 0-1 0 0,-121 194 195 0 0,47-78-203 0 0,37-59 5 0 0,-45 89 1 0 0,62-93 31 0 0,21-53-122 0 0,41-23-3839 0 0,-22 12 496 0 0,-8 4 1153 0 0</inkml:trace>
</inkml:ink>
</file>

<file path=ppt/ink/ink4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365"/>
    </inkml:context>
    <inkml:brush xml:id="br0">
      <inkml:brushProperty name="width" value="0.1" units="cm"/>
      <inkml:brushProperty name="height" value="0.1" units="cm"/>
      <inkml:brushProperty name="color" value="#AB008B"/>
    </inkml:brush>
  </inkml:definitions>
  <inkml:trace contextRef="#ctx0" brushRef="#br0">1 102 8983 0 0,'0'0'808'0'0,"0"-9"-648"0"0,0 8 101 0 0,-1-1-1 0 0,1 1 0 0 0,0-1 1 0 0,0 1-1 0 0,0-1 0 0 0,1 1 1 0 0,-1 0-1 0 0,0-1 1 0 0,0 1-1 0 0,1-1 0 0 0,-1 1 1 0 0,1 0-1 0 0,-1-1 0 0 0,1 1 1 0 0,0 0-1 0 0,0-1 0 0 0,-1 1 1 0 0,1 0-1 0 0,2-2 0 0 0,19 0 7483 0 0,-10 4-6584 0 0,204-9 2296 0 0,-147 2-3230 0 0,0-3 0 0 0,111-29 0 0 0,-178 38-369 0 0</inkml:trace>
</inkml:ink>
</file>

<file path=ppt/ink/ink4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937"/>
    </inkml:context>
    <inkml:brush xml:id="br0">
      <inkml:brushProperty name="width" value="0.1" units="cm"/>
      <inkml:brushProperty name="height" value="0.1" units="cm"/>
      <inkml:brushProperty name="color" value="#AB008B"/>
    </inkml:brush>
  </inkml:definitions>
  <inkml:trace contextRef="#ctx0" brushRef="#br0">1 83 6447 0 0,'8'-4'8740'0'0,"13"-7"-5877"0"0,-7 7-1934 0 0,0 1 0 0 0,1 0 0 0 0,-1 1 0 0 0,1 0 0 0 0,24 1 0 0 0,27-4 470 0 0,562-42 1541 0 0,-616 47-2937 0 0,398 0 134 0 0,-404 1-152 0 0,-4-1-90 0 0,21 9-2412 0 0</inkml:trace>
</inkml:ink>
</file>

<file path=ppt/ink/ink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48.473"/>
    </inkml:context>
    <inkml:brush xml:id="br0">
      <inkml:brushProperty name="width" value="0.1" units="cm"/>
      <inkml:brushProperty name="height" value="0.1" units="cm"/>
      <inkml:brushProperty name="color" value="#004F8B"/>
    </inkml:brush>
  </inkml:definitions>
  <inkml:trace contextRef="#ctx0" brushRef="#br0">0 2 11055 0 0,'0'0'10984'0'0,"8"0"-12208"0"0,-1-1 480 0 0</inkml:trace>
</inkml:ink>
</file>

<file path=ppt/ink/ink4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6.573"/>
    </inkml:context>
    <inkml:brush xml:id="br0">
      <inkml:brushProperty name="width" value="0.1" units="cm"/>
      <inkml:brushProperty name="height" value="0.1" units="cm"/>
      <inkml:brushProperty name="color" value="#AB008B"/>
    </inkml:brush>
  </inkml:definitions>
  <inkml:trace contextRef="#ctx0" brushRef="#br0">0 138 3679 0 0,'0'0'11635'0'0,"7"-46"-6495"0"0,-2 38-4986 0 0,1 1 0 0 0,0 0 0 0 0,0 1 0 0 0,1-1 0 0 0,-1 1 0 0 0,1 1 0 0 0,1-1 0 0 0,-1 1 0 0 0,1 0 0 0 0,0 1 0 0 0,0 0 0 0 0,0 0 0 0 0,1 1 0 0 0,-1 0 0 0 0,1 0 0 0 0,0 1 0 0 0,13-2-1 0 0,-17 3-72 0 0,1 0-1 0 0,-1 1 0 0 0,0-1 0 0 0,1 1 0 0 0,-1 0 1 0 0,0 0-1 0 0,1 1 0 0 0,-1 0 0 0 0,0 0 0 0 0,1 0 0 0 0,-1 1 1 0 0,0-1-1 0 0,0 1 0 0 0,0 0 0 0 0,0 1 0 0 0,-1-1 0 0 0,1 1 1 0 0,-1 0-1 0 0,1 0 0 0 0,-1 0 0 0 0,0 1 0 0 0,0-1 1 0 0,0 1-1 0 0,-1 0 0 0 0,1 1 0 0 0,-1-1 0 0 0,0 0 0 0 0,0 1 1 0 0,-1 0-1 0 0,1-1 0 0 0,2 11 0 0 0,-4-12-77 0 0,0-1-1 0 0,-1 1 0 0 0,1-1 1 0 0,-1 1-1 0 0,0 0 1 0 0,0-1-1 0 0,0 1 0 0 0,0-1 1 0 0,-1 1-1 0 0,1 0 0 0 0,-1-1 1 0 0,1 1-1 0 0,-1-1 1 0 0,0 1-1 0 0,0-1 0 0 0,0 0 1 0 0,0 1-1 0 0,-1-1 1 0 0,1 0-1 0 0,0 0 0 0 0,-1 0 1 0 0,-2 3-1 0 0,-3 3 17 0 0,-1-1 0 0 0,1 0-1 0 0,-18 11 1 0 0,14-10-13 0 0,-110 62-77 0 0,159-53-162 0 0,12-5 233 0 0,-34-9 0 0 0,0 1 0 0 0,-1 0 0 0 0,0 1 0 0 0,26 13 0 0 0,-36-16 0 0 0,-1 1 0 0 0,1 0 0 0 0,-1 1 0 0 0,0-1 0 0 0,0 1 0 0 0,0 0 0 0 0,-1 0 0 0 0,1 0 0 0 0,-1 0 0 0 0,0 0 0 0 0,0 1 0 0 0,0 0 0 0 0,-1-1 0 0 0,0 1 0 0 0,0 0 0 0 0,0 0 0 0 0,0 1 0 0 0,1 7 0 0 0,-1-5 7 0 0,-1 0-1 0 0,1 1 0 0 0,-1-1 1 0 0,-1 1-1 0 0,0-1 1 0 0,0 1-1 0 0,0-1 0 0 0,-1 1 1 0 0,-2 9-1 0 0,1-14-2 0 0,0 1-1 0 0,0 0 1 0 0,0-1-1 0 0,0 0 1 0 0,-1 1-1 0 0,0-1 1 0 0,0 0 0 0 0,0 0-1 0 0,0-1 1 0 0,-1 1-1 0 0,1-1 1 0 0,-1 1-1 0 0,0-1 1 0 0,0 0-1 0 0,0-1 1 0 0,0 1 0 0 0,-7 2-1 0 0,1 1 21 0 0,0-1 0 0 0,-1 0 0 0 0,0 0 0 0 0,0-1 0 0 0,-1-1 0 0 0,1 0 0 0 0,-1-1 0 0 0,0 0 0 0 0,1 0 0 0 0,-1-1 0 0 0,0-1 0 0 0,0 0 0 0 0,0-1 0 0 0,1 0 0 0 0,-1 0 0 0 0,0-2 0 0 0,-22-6 0 0 0,-24 0-160 0 0,56 9-659 0 0,-7 2-1458 0 0</inkml:trace>
</inkml:ink>
</file>

<file path=ppt/ink/ink4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7.724"/>
    </inkml:context>
    <inkml:brush xml:id="br0">
      <inkml:brushProperty name="width" value="0.1" units="cm"/>
      <inkml:brushProperty name="height" value="0.1" units="cm"/>
      <inkml:brushProperty name="color" value="#AB008B"/>
    </inkml:brush>
  </inkml:definitions>
  <inkml:trace contextRef="#ctx0" brushRef="#br0">1 31 1839 0 0,'9'-30'19188'0'0,"13"48"-15524"0"0,-17-12-4069 0 0,64 70 1890 0 0,-27-27-1160 0 0,79 68-1 0 0,-100-101-253 0 0,-16-13-55 0 0,1 1 0 0 0,-1-1 0 0 0,1 1 0 0 0,-1 1 1 0 0,0-1-1 0 0,-1 1 0 0 0,1 0 0 0 0,-1 0 0 0 0,0 0 1 0 0,0 1-1 0 0,-1-1 0 0 0,1 1 0 0 0,-1 0 0 0 0,-1 0 0 0 0,1 0 1 0 0,2 12-1 0 0,-4-13-14 0 0,0-5-117 0 0,-1 1 0 0 0,1-1 0 0 0,0 1 0 0 0,-1-1 0 0 0,1 0 0 0 0,0 1 0 0 0,0-1 0 0 0,-1 0 0 0 0,1 1-1 0 0,0-1 1 0 0,0 0 0 0 0,-1 0 0 0 0,1 1 0 0 0,0-1 0 0 0,0 0 0 0 0,0 0 0 0 0,-1 0 0 0 0,1 0 0 0 0,0 0 0 0 0,0 0-1 0 0,0-1 1 0 0,-1 1 0 0 0,1 0 0 0 0,0 0 0 0 0,0 0 0 0 0,-1-1 0 0 0,2 0 0 0 0</inkml:trace>
</inkml:ink>
</file>

<file path=ppt/ink/ink4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8.077"/>
    </inkml:context>
    <inkml:brush xml:id="br0">
      <inkml:brushProperty name="width" value="0.1" units="cm"/>
      <inkml:brushProperty name="height" value="0.1" units="cm"/>
      <inkml:brushProperty name="color" value="#AB008B"/>
    </inkml:brush>
  </inkml:definitions>
  <inkml:trace contextRef="#ctx0" brushRef="#br0">522 0 12263 0 0,'0'0'1112'0'0,"-26"14"1060"0"0,13-7-1514 0 0,0 1-1 0 0,1 0 1 0 0,0 1-1 0 0,0 1 1 0 0,1-1-1 0 0,-12 15 1 0 0,-34 28 62 0 0,-18 2-69 0 0,-65 52 602 0 0,119-88-1077 0 0,1 1 1 0 0,0 0-1 0 0,2 2 0 0 0,-19 26 0 0 0,27-27-103 0 0,10-19-79 0 0,0 0 1 0 0,0 0-1 0 0,-1 0 1 0 0,1-1-1 0 0,0 1 1 0 0,0 0 0 0 0,0 0-1 0 0,0 0 1 0 0,0 0-1 0 0,0-1 1 0 0,0 1-1 0 0,0 0 1 0 0,0 0-1 0 0,0 0 1 0 0,0-1 0 0 0,1 1-1 0 0,-1 0 1 0 0,0 0-1 0 0,1 0 1 0 0,-1-1-1 0 0,0 1 1 0 0,1 0-1 0 0,-1-1 1 0 0,1 1 0 0 0,-1 0-1 0 0,1-1 1 0 0,0 1-1 0 0,0 0 1 0 0,1 0-160 0 0,-1 0 0 0 0,1 0 0 0 0,0-1 0 0 0,0 1 0 0 0,0 0 0 0 0,0-1-1 0 0,0 0 1 0 0,0 1 0 0 0,0-1 0 0 0,0 0 0 0 0,0 0 0 0 0,0 0 0 0 0,0 0 0 0 0,0-1 0 0 0,0 1 0 0 0,0 0 0 0 0,3-2 0 0 0,3 0-951 0 0,18-1-6056 0 0</inkml:trace>
</inkml:ink>
</file>

<file path=ppt/ink/ink4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2.832"/>
    </inkml:context>
    <inkml:brush xml:id="br0">
      <inkml:brushProperty name="width" value="0.1" units="cm"/>
      <inkml:brushProperty name="height" value="0.1" units="cm"/>
      <inkml:brushProperty name="color" value="#AB008B"/>
    </inkml:brush>
  </inkml:definitions>
  <inkml:trace contextRef="#ctx0" brushRef="#br0">0 105 3223 0 0,'4'-2'7615'0'0,"7"-6"-6080"0"0,6-12 4928 0 0,5-5-543 0 0,-6 11-7013 0 0,-7 9 1208 0 0,-1 0-1 0 0,1 1 0 0 0,0 0 1 0 0,1 0-1 0 0,-1 1 1 0 0,0 0-1 0 0,1 1 0 0 0,0 0 1 0 0,19-1-1 0 0,-26 2-88 0 0,-1 1 0 0 0,1 1 0 0 0,0-1 1 0 0,0 0-1 0 0,0 1 0 0 0,0-1 0 0 0,0 1 0 0 0,-1 0 0 0 0,1 0 0 0 0,0 0 0 0 0,-1 0 0 0 0,1 0 0 0 0,-1 1 1 0 0,1-1-1 0 0,-1 1 0 0 0,1 0 0 0 0,-1 0 0 0 0,0 0 0 0 0,0 0 0 0 0,0 0 0 0 0,0 0 0 0 0,0 0 1 0 0,-1 1-1 0 0,1-1 0 0 0,-1 1 0 0 0,1-1 0 0 0,-1 1 0 0 0,0-1 0 0 0,0 1 0 0 0,0 0 0 0 0,0 0 0 0 0,-1-1 1 0 0,1 1-1 0 0,-1 0 0 0 0,1 0 0 0 0,-1 0 0 0 0,0 5 0 0 0,0-1-30 0 0,0 0-1 0 0,-1-1 1 0 0,1 1 0 0 0,-1 0-1 0 0,-1-1 1 0 0,1 1 0 0 0,-1 0-1 0 0,0-1 1 0 0,-1 0 0 0 0,1 1-1 0 0,-7 9 1 0 0,-2 1-31 0 0,-1-2 0 0 0,-23 25 0 0 0,25-30 24 0 0,1 0-1 0 0,0 1 1 0 0,0 0 0 0 0,1 1-1 0 0,1 0 1 0 0,-1 0-1 0 0,-5 15 1 0 0,13-25 10 0 0,-1-1 0 0 0,1 1 0 0 0,0 0-1 0 0,-1 0 1 0 0,1-1 0 0 0,0 1 0 0 0,0 0 0 0 0,0 0 0 0 0,0-1-1 0 0,1 1 1 0 0,-1 0 0 0 0,0 0 0 0 0,1-1 0 0 0,-1 1 0 0 0,1 0-1 0 0,0-1 1 0 0,-1 1 0 0 0,1 0 0 0 0,0-1 0 0 0,0 1 0 0 0,0-1-1 0 0,0 0 1 0 0,0 1 0 0 0,1-1 0 0 0,-1 0 0 0 0,0 1 0 0 0,1-1-1 0 0,-1 0 1 0 0,0 0 0 0 0,1 0 0 0 0,0 0 0 0 0,-1 0 0 0 0,1-1-1 0 0,-1 1 1 0 0,1 0 0 0 0,0-1 0 0 0,-1 1 0 0 0,1-1 0 0 0,2 0-1 0 0,9 4 54 0 0,0-1 0 0 0,0-1-1 0 0,24 2 1 0 0,-33-4-36 0 0,63 3 205 0 0,-1-4 0 0 0,96-12 0 0 0,-159 12-397 0 0,0 1 0 0 0,0 0-1 0 0,0 0 1 0 0,0 0 0 0 0,0 0 0 0 0,0 0 0 0 0,0 1 0 0 0,0-1 0 0 0,0 1 0 0 0,0 0 0 0 0,3 1-1 0 0</inkml:trace>
</inkml:ink>
</file>

<file path=ppt/ink/ink4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3.382"/>
    </inkml:context>
    <inkml:brush xml:id="br0">
      <inkml:brushProperty name="width" value="0.1" units="cm"/>
      <inkml:brushProperty name="height" value="0.1" units="cm"/>
      <inkml:brushProperty name="color" value="#AB008B"/>
    </inkml:brush>
  </inkml:definitions>
  <inkml:trace contextRef="#ctx0" brushRef="#br0">48 103 3223 0 0,'-47'16'17405'0'0,"63"-15"-16582"0"0,92-3 1834 0 0,166-22 1 0 0,-99 5-1898 0 0,338-45-260 0 0,-446 54-470 0 0,-66 10-123 0 0</inkml:trace>
</inkml:ink>
</file>

<file path=ppt/ink/ink4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4.127"/>
    </inkml:context>
    <inkml:brush xml:id="br0">
      <inkml:brushProperty name="width" value="0.1" units="cm"/>
      <inkml:brushProperty name="height" value="0.1" units="cm"/>
      <inkml:brushProperty name="color" value="#AB008B"/>
    </inkml:brush>
  </inkml:definitions>
  <inkml:trace contextRef="#ctx0" brushRef="#br0">0 47 5983 0 0,'0'0'13818'0'0,"25"4"-12060"0"0,25-4-39 0 0,0-1 0 0 0,97-17-1 0 0,-129 15-1538 0 0,45-9 383 0 0,-42 7-422 0 0,1 0 1 0 0,41-1-1 0 0,-62 7-99 0 0,0 2-38 0 0,-1 0 0 0 0,0 0 0 0 0,0 0-1 0 0,-1 1 1 0 0,1-1 0 0 0,-1 0-1 0 0,0 0 1 0 0,1 0 0 0 0,-1 0-1 0 0,-1 0 1 0 0,1 0 0 0 0,0 0 0 0 0,-1-1-1 0 0,1 1 1 0 0,-1 0 0 0 0,0-1-1 0 0,0 1 1 0 0,-2 1 0 0 0,0 2 0 0 0,-80 112-35 0 0,-104 162-82 0 0,174-249 116 0 0,9-17-7 0 0,-1-1 0 0 0,0 0 0 0 0,-13 19 0 0 0,19-31-100 0 0,4-2-1093 0 0,-1 1 579 0 0,1-1 0 0 0,0 0-1 0 0,0 0 1 0 0,-1 0 0 0 0,1 0 0 0 0,0-1 0 0 0,-1 1 0 0 0,1-1-1 0 0,2-2 1 0 0</inkml:trace>
</inkml:ink>
</file>

<file path=ppt/ink/ink4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4.481"/>
    </inkml:context>
    <inkml:brush xml:id="br0">
      <inkml:brushProperty name="width" value="0.1" units="cm"/>
      <inkml:brushProperty name="height" value="0.1" units="cm"/>
      <inkml:brushProperty name="color" value="#AB008B"/>
    </inkml:brush>
  </inkml:definitions>
  <inkml:trace contextRef="#ctx0" brushRef="#br0">1 82 5527 0 0,'0'0'498'0'0,"6"-37"12467"0"0,-1 33-12573 0 0,0 0 1 0 0,0 1-1 0 0,0 0 1 0 0,0 0-1 0 0,0 0 1 0 0,1 1-1 0 0,-1 0 1 0 0,1 0-1 0 0,0 0 1 0 0,0 1-1 0 0,0 0 1 0 0,7-1-1 0 0,76-2 1643 0 0,-78 4-1715 0 0,34 0 288 0 0,201-8 516 0 0,-209 8-2907 0 0</inkml:trace>
</inkml:ink>
</file>

<file path=ppt/ink/ink4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6.462"/>
    </inkml:context>
    <inkml:brush xml:id="br0">
      <inkml:brushProperty name="width" value="0.1" units="cm"/>
      <inkml:brushProperty name="height" value="0.1" units="cm"/>
      <inkml:brushProperty name="color" value="#AB008B"/>
    </inkml:brush>
  </inkml:definitions>
  <inkml:trace contextRef="#ctx0" brushRef="#br0">14 38 3223 0 0,'-2'-4'8272'0'0,"-10"-29"2920"0"0,303 220-7336 0 0,-264-169-3731 0 0,-2 1 1 0 0,-1 1-1 0 0,38 39 0 0 0,-51-38-30 0 0,-3-22-2126 0 0</inkml:trace>
</inkml:ink>
</file>

<file path=ppt/ink/ink4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6.817"/>
    </inkml:context>
    <inkml:brush xml:id="br0">
      <inkml:brushProperty name="width" value="0.1" units="cm"/>
      <inkml:brushProperty name="height" value="0.1" units="cm"/>
      <inkml:brushProperty name="color" value="#AB008B"/>
    </inkml:brush>
  </inkml:definitions>
  <inkml:trace contextRef="#ctx0" brushRef="#br0">360 28 7831 0 0,'0'0'1952'0'0,"-3"-27"5552"0"0,-2 29-7205 0 0,-1 1-1 0 0,2 0 0 0 0,-1 0 1 0 0,0 0-1 0 0,1 0 0 0 0,-1 1 0 0 0,1 0 1 0 0,0 0-1 0 0,0 0 0 0 0,1 0 1 0 0,-1 1-1 0 0,-4 8 0 0 0,-13 13-49 0 0,-43 38-58 0 0,14-15 122 0 0,2 3 0 0 0,-52 71-1 0 0,98-122-371 0 0,1 1 1 0 0,0-1-1 0 0,0 1 0 0 0,0-1 1 0 0,0 1-1 0 0,0 0 0 0 0,0-1 1 0 0,1 1-1 0 0,-1 0 0 0 0,0 0 1 0 0,1-1-1 0 0,-1 1 1 0 0,1 0-1 0 0,0 0 0 0 0,0 0 1 0 0,0 0-1 0 0,0 0 0 0 0,0 0 1 0 0,0-1-1 0 0,0 1 0 0 0,0 0 1 0 0,1 2-1 0 0,17-8-2690 0 0,5-1 1327 0 0</inkml:trace>
</inkml:ink>
</file>

<file path=ppt/ink/ink4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0.697"/>
    </inkml:context>
    <inkml:brush xml:id="br0">
      <inkml:brushProperty name="width" value="0.1" units="cm"/>
      <inkml:brushProperty name="height" value="0.1" units="cm"/>
      <inkml:brushProperty name="color" value="#AB008B"/>
    </inkml:brush>
  </inkml:definitions>
  <inkml:trace contextRef="#ctx0" brushRef="#br0">25 95 5527 0 0,'0'0'11551'0'0,"14"-24"-8567"0"0,-4 16-2684 0 0,1 0 0 0 0,0 1 0 0 0,1 0 0 0 0,0 1 0 0 0,0 0 0 0 0,0 0 0 0 0,0 2 0 0 0,1-1 0 0 0,0 2 1 0 0,0-1-1 0 0,0 2 0 0 0,0 0 0 0 0,1 1 0 0 0,-1 0 0 0 0,1 1 0 0 0,-1 0 0 0 0,24 4 0 0 0,-35-3-289 0 0,1 1 0 0 0,0-1 0 0 0,-1 1 0 0 0,1-1 0 0 0,-1 1 0 0 0,0 0 0 0 0,0 0 0 0 0,1 0 0 0 0,-1 1 0 0 0,0-1 0 0 0,-1 0-1 0 0,1 1 1 0 0,0-1 0 0 0,-1 1 0 0 0,1 0 0 0 0,-1-1 0 0 0,0 1 0 0 0,2 5 0 0 0,-4-3-6 0 0,1-1 1 0 0,0 0-1 0 0,-1 1 0 0 0,0-1 0 0 0,0 0 0 0 0,0 0 0 0 0,0 0 1 0 0,-1 0-1 0 0,1 0 0 0 0,-1 0 0 0 0,0 0 0 0 0,-1 0 1 0 0,1-1-1 0 0,0 1 0 0 0,-1-1 0 0 0,0 1 0 0 0,0-1 1 0 0,0 0-1 0 0,0 0 0 0 0,-1-1 0 0 0,1 1 0 0 0,-6 3 1 0 0,-5 5 13 0 0,-57 43 34 0 0,49-38-135 0 0,-39 34 0 0 0,60-49 80 0 0,0-1 1 0 0,0 1-1 0 0,0 0 0 0 0,0 0 1 0 0,1 0-1 0 0,-1 0 0 0 0,0 0 0 0 0,0 0 1 0 0,1 0-1 0 0,-1 1 0 0 0,0-1 1 0 0,1 0-1 0 0,-1 0 0 0 0,1 0 0 0 0,0 1 1 0 0,-1-1-1 0 0,1 0 0 0 0,0 0 1 0 0,0 1-1 0 0,0-1 0 0 0,0 0 0 0 0,0 1 1 0 0,0-1-1 0 0,0 0 0 0 0,0 1 1 0 0,0-1-1 0 0,1 0 0 0 0,-1 0 0 0 0,0 1 1 0 0,1-1-1 0 0,-1 0 0 0 0,1 0 1 0 0,0 0-1 0 0,-1 0 0 0 0,1 1 0 0 0,0-1 1 0 0,0 0-1 0 0,-1 0 0 0 0,1 0 1 0 0,0-1-1 0 0,2 3 0 0 0,2 0-8 0 0,-1 1 0 0 0,1-1 0 0 0,1 0 0 0 0,-1 0 0 0 0,10 4 0 0 0,-13-7 10 0 0,35 14-12 0 0,-13-5-14 0 0,-1 0-1 0 0,24 14 1 0 0,-42-20 22 0 0,0 0 1 0 0,0 0-1 0 0,0 0 0 0 0,0 1 0 0 0,0 0 0 0 0,-1 0 1 0 0,0 1-1 0 0,0-1 0 0 0,0 1 0 0 0,0 0 0 0 0,-1 0 1 0 0,0 0-1 0 0,5 10 0 0 0,-7-13 5 0 0,-1 0-1 0 0,0 0 0 0 0,0 0 1 0 0,0 0-1 0 0,0 0 1 0 0,0 0-1 0 0,0 1 1 0 0,-1-1-1 0 0,1 0 0 0 0,0 0 1 0 0,-1 0-1 0 0,0 0 1 0 0,0-1-1 0 0,1 1 1 0 0,-1 0-1 0 0,0 0 0 0 0,0 0 1 0 0,-1 0-1 0 0,1-1 1 0 0,0 1-1 0 0,-1-1 1 0 0,1 1-1 0 0,0-1 0 0 0,-1 1 1 0 0,0-1-1 0 0,1 0 1 0 0,-1 0-1 0 0,-3 2 1 0 0,-60 32 111 0 0,53-29-74 0 0,-1 0-10 0 0,0 1 0 0 0,0-2 1 0 0,0 0-1 0 0,-1-1 0 0 0,0 0 0 0 0,0-1 1 0 0,0 0-1 0 0,0-1 0 0 0,0-1 0 0 0,0 0 1 0 0,-1-1-1 0 0,1-1 0 0 0,0 0 1 0 0,-24-5-1 0 0,29 4 506 0 0</inkml:trace>
</inkml:ink>
</file>

<file path=ppt/ink/ink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5"/>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4.209"/>
    </inkml:context>
    <inkml:brush xml:id="br0">
      <inkml:brushProperty name="width" value="0.1" units="cm"/>
      <inkml:brushProperty name="height" value="0.1" units="cm"/>
      <inkml:brushProperty name="color" value="#004F8B"/>
    </inkml:brush>
  </inkml:definitions>
  <inkml:trace contextRef="#ctx0" brushRef="#br0">107 22 3223 0 0,'0'-8'15978'0'0,"-2"-1"-13822"0"0,1 8-2144 0 0,0 1 0 0 0,1 0 1 0 0,-1-1-1 0 0,1 1 1 0 0,-1-1-1 0 0,0 1 1 0 0,1 0-1 0 0,-1-1 1 0 0,0 1-1 0 0,1 0 1 0 0,-1 0-1 0 0,0-1 1 0 0,1 1-1 0 0,-1 0 0 0 0,0 0 1 0 0,0 0-1 0 0,1 0 1 0 0,-1 0-1 0 0,0 0 1 0 0,0 0-1 0 0,1 0 1 0 0,-1 0-1 0 0,0 1 1 0 0,1-1-1 0 0,-1 0 1 0 0,0 0-1 0 0,0 1 0 0 0,0-1 1 0 0,-22 19 543 0 0,-9 27 177 0 0,28-39-733 0 0,2-4 0 0 0,1 0 0 0 0,-1 0 0 0 0,0 0 0 0 0,1 0 0 0 0,0 1 0 0 0,0-1 0 0 0,0 1 0 0 0,0-1 0 0 0,1 1 0 0 0,-1-1 0 0 0,1 5 0 0 0,0-7 0 0 0,0 0 0 0 0,0 0 0 0 0,0-1 0 0 0,1 1 0 0 0,-1 0 0 0 0,0 0 0 0 0,0-1 0 0 0,1 1 0 0 0,-1 0 0 0 0,1-1 0 0 0,-1 1 0 0 0,0-1 0 0 0,1 1 0 0 0,-1 0 0 0 0,1-1 0 0 0,0 1 0 0 0,-1-1 0 0 0,1 1 0 0 0,-1-1 0 0 0,1 0 0 0 0,0 1 0 0 0,-1-1 0 0 0,1 1 0 0 0,0-1 0 0 0,-1 0 0 0 0,1 0 0 0 0,0 1 0 0 0,0-1 0 0 0,-1 0 0 0 0,1 0 0 0 0,0 0 0 0 0,0 0 0 0 0,-1 0 0 0 0,1 0 0 0 0,0 0 0 0 0,1 0 0 0 0,29-4 0 0 0,-27 3 0 0 0,33-5 79 0 0,95-10 871 0 0,-119 16-865 0 0,0 0 1 0 0,-1 0 0 0 0,1 2 0 0 0,0-1-1 0 0,0 2 1 0 0,-1-1 0 0 0,0 2-1 0 0,15 5 1 0 0,-22-6-46 0 0,1 1 0 0 0,0 0 0 0 0,-1 0 0 0 0,0 1 0 0 0,0 0 0 0 0,0 0 0 0 0,0 0 0 0 0,-1 0 0 0 0,0 1 0 0 0,0-1 0 0 0,0 1 0 0 0,-1 0 0 0 0,0 0 0 0 0,0 1 0 0 0,-1-1 0 0 0,1 1 0 0 0,-1-1 0 0 0,-1 1 0 0 0,1 0 0 0 0,-1 0 0 0 0,0-1 0 0 0,-1 1 0 0 0,0 0 1 0 0,-1 12-1 0 0,1-11-12 0 0,0 1 1 0 0,-1 0 0 0 0,0 0 0 0 0,0-1 0 0 0,-1 1 0 0 0,0 0 0 0 0,0-1 0 0 0,-1 0 0 0 0,-1 0 0 0 0,1 1 0 0 0,-1-2-1 0 0,0 1 1 0 0,-1 0 0 0 0,0-1 0 0 0,0 0 0 0 0,-1 0 0 0 0,0-1 0 0 0,0 1 0 0 0,-9 6 0 0 0,1-4 17 0 0,-1-1 0 0 0,0-1 1 0 0,-1 0-1 0 0,0-1 0 0 0,0-1 1 0 0,0 0-1 0 0,-22 3 0 0 0,-1-3 132 0 0,-77 0-1 0 0,97 0-744 0 0,17-4 456 0 0,1 0 0 0 0,-1 0 0 0 0,0-1 0 0 0,0 1 0 0 0,1 0 0 0 0,-1-1 1 0 0,0 1-1 0 0,0-1 0 0 0,0 0 0 0 0,0 0 0 0 0,1 1 0 0 0,-1-1 0 0 0,0 0 0 0 0,0-1 0 0 0,0 1 0 0 0,0 0 0 0 0,0-1 0 0 0,1 1 0 0 0,-1-1 0 0 0,0 1 0 0 0,-1-2 0 0 0,-4-6-1337 0 0</inkml:trace>
</inkml:ink>
</file>

<file path=ppt/ink/ink4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1.295"/>
    </inkml:context>
    <inkml:brush xml:id="br0">
      <inkml:brushProperty name="width" value="0.1" units="cm"/>
      <inkml:brushProperty name="height" value="0.1" units="cm"/>
      <inkml:brushProperty name="color" value="#AB008B"/>
    </inkml:brush>
  </inkml:definitions>
  <inkml:trace contextRef="#ctx0" brushRef="#br0">1 71 6447 0 0,'8'-4'6912'0'0,"16"-6"-4501"0"0,9 3-465 0 0,0 2-1 0 0,1 1 1 0 0,60 2 0 0 0,32-4 79 0 0,462-24 172 0 0,-578 30-2197 0 0,-1-1-13 0 0,-2-1 791 0 0</inkml:trace>
</inkml:ink>
</file>

<file path=ppt/ink/ink4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2.112"/>
    </inkml:context>
    <inkml:brush xml:id="br0">
      <inkml:brushProperty name="width" value="0.1" units="cm"/>
      <inkml:brushProperty name="height" value="0.1" units="cm"/>
      <inkml:brushProperty name="color" value="#AB008B"/>
    </inkml:brush>
  </inkml:definitions>
  <inkml:trace contextRef="#ctx0" brushRef="#br0">235 4 6447 0 0,'-5'-1'11454'0'0,"-19"-2"-9614"0"0,7 12-1668 0 0,1-1 1 0 0,-1 2-1 0 0,2 0 1 0 0,-1 1-1 0 0,1 1 1 0 0,1 0-1 0 0,0 1 1 0 0,1 0-1 0 0,0 1 1 0 0,1 1-1 0 0,1 0 1 0 0,-18 31-1 0 0,28-44-149 0 0,1-1 0 0 0,-1 0 0 0 0,1 0 0 0 0,-1 0 0 0 0,1 1 0 0 0,0-1 0 0 0,-1 0 0 0 0,1 1 0 0 0,0-1 0 0 0,0 0 0 0 0,0 1 0 0 0,0-1 0 0 0,0 0 0 0 0,0 1 0 0 0,1-1 0 0 0,-1 0 0 0 0,0 0 0 0 0,1 1 0 0 0,-1-1 0 0 0,1 0 0 0 0,-1 0 0 0 0,1 0 0 0 0,0 1 0 0 0,-1-1 0 0 0,1 0 0 0 0,0 0 0 0 0,0 0 0 0 0,0 0 0 0 0,-1 0 0 0 0,1 0 0 0 0,0-1 0 0 0,1 1 0 0 0,-1 0 0 0 0,0 0 0 0 0,0-1 0 0 0,0 1 0 0 0,0-1 0 0 0,0 1 0 0 0,1-1 0 0 0,-1 1 0 0 0,2 0 0 0 0,6 2 110 0 0,1-1 0 0 0,-1 1 1 0 0,0-2-1 0 0,11 2 0 0 0,-2-1 13 0 0,183 26 1492 0 0,-170-22-1424 0 0,-2 2-1 0 0,1 1 1 0 0,-1 1 0 0 0,44 21 0 0 0,-68-28-174 0 0,-3-3-36 0 0,0 1 0 0 0,0 0 1 0 0,0 0-1 0 0,0 0 0 0 0,-1 1 0 0 0,1-1 1 0 0,0 0-1 0 0,-1 1 0 0 0,1-1 0 0 0,0 1 1 0 0,-1-1-1 0 0,0 1 0 0 0,1 0 0 0 0,-1-1 1 0 0,0 1-1 0 0,0 0 0 0 0,0 0 0 0 0,0 0 1 0 0,-1 0-1 0 0,1 0 0 0 0,0 0 0 0 0,-1 0 1 0 0,1 5-1 0 0,0-3 8 0 0,0 0 0 0 0,-1 1 0 0 0,1-1 0 0 0,-1 1 0 0 0,0-1 0 0 0,-1 1 0 0 0,1-1 0 0 0,-1 1 0 0 0,0-1 0 0 0,0 1 1 0 0,0-1-1 0 0,0 0 0 0 0,-1 0 0 0 0,0 0 0 0 0,0 0 0 0 0,0 0 0 0 0,0 0 0 0 0,-1 0 0 0 0,0 0 0 0 0,1-1 0 0 0,-1 0 0 0 0,0 1 0 0 0,-1-1 0 0 0,1 0 0 0 0,-1 0 1 0 0,1-1-1 0 0,-1 1 0 0 0,0-1 0 0 0,0 0 0 0 0,0 0 0 0 0,0 0 0 0 0,0 0 0 0 0,0-1 0 0 0,-6 2 0 0 0,-1 1 51 0 0,-18 10 15 0 0,-1-1 0 0 0,-1-2 0 0 0,-50 12 1 0 0,66-21-50 0 0,1 0 1 0 0,-1-1 0 0 0,0 0 0 0 0,0-1-1 0 0,1-1 1 0 0,-1 0 0 0 0,0-1 0 0 0,1-1 0 0 0,0 0-1 0 0,-20-7 1 0 0,-21-12 5 0 0,54 21-193 0 0,-16-12-5952 0 0</inkml:trace>
</inkml:ink>
</file>

<file path=ppt/ink/ink4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2.485"/>
    </inkml:context>
    <inkml:brush xml:id="br0">
      <inkml:brushProperty name="width" value="0.1" units="cm"/>
      <inkml:brushProperty name="height" value="0.1" units="cm"/>
      <inkml:brushProperty name="color" value="#AB008B"/>
    </inkml:brush>
  </inkml:definitions>
  <inkml:trace contextRef="#ctx0" brushRef="#br0">0 148 10135 0 0,'22'-25'1308'0'0,"-19"20"-540"0"0,0 1-1 0 0,1 0 1 0 0,-1 0-1 0 0,0 0 1 0 0,1 1-1 0 0,0-1 1 0 0,0 1-1 0 0,0 0 1 0 0,7-4-1 0 0,-2 2 33 0 0,0 1-1 0 0,0 0 0 0 0,1 0 0 0 0,13-3 1 0 0,10 0 453 0 0,69-4 1 0 0,-63 7-517 0 0,75-11 86 0 0,52-5-1070 0 0,-144 21-1952 0 0</inkml:trace>
</inkml:ink>
</file>

<file path=ppt/ink/ink4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3.455"/>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113"/>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5.540"/>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081"/>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463"/>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6.980"/>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334"/>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4.551"/>
    </inkml:context>
    <inkml:brush xml:id="br0">
      <inkml:brushProperty name="width" value="0.1" units="cm"/>
      <inkml:brushProperty name="height" value="0.1" units="cm"/>
      <inkml:brushProperty name="color" value="#004F8B"/>
    </inkml:brush>
  </inkml:definitions>
  <inkml:trace contextRef="#ctx0" brushRef="#br0">1 215 8751 0 0,'0'0'674'0'0,"19"-21"1187"0"0,-10 10 4 0 0,34-40 4541 0 0,-37 44-6017 0 0,1 2 1 0 0,-1-1-1 0 0,1 1 1 0 0,0 0-1 0 0,1 0 0 0 0,-1 1 1 0 0,1 0-1 0 0,0 0 1 0 0,14-4-1 0 0,127-27 1763 0 0,-2 1-1668 0 0,-140 32-459 0 0,0 0 0 0 0,0 0-1 0 0,0 1 1 0 0,0 0 0 0 0,0 0-1 0 0,13 1 1 0 0,-17 0-218 0 0,1 0 1 0 0,-1 1-1 0 0,1 0 0 0 0,-1 0 0 0 0,0 0 1 0 0,0 0-1 0 0,0 0 0 0 0,1 1 0 0 0,-1 0 1 0 0,-1-1-1 0 0,1 1 0 0 0,0 0 0 0 0,0 0 0 0 0,-1 1 1 0 0,1-1-1 0 0,2 4 0 0 0,4 4-1327 0 0</inkml:trace>
</inkml:ink>
</file>

<file path=ppt/ink/ink4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7.892"/>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481"/>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8.844"/>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29.803"/>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334"/>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0.828"/>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201"/>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1.808"/>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422"/>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4.779"/>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5.170"/>
    </inkml:context>
    <inkml:brush xml:id="br0">
      <inkml:brushProperty name="width" value="0.1" units="cm"/>
      <inkml:brushProperty name="height" value="0.1" units="cm"/>
      <inkml:brushProperty name="color" value="#004F8B"/>
    </inkml:brush>
  </inkml:definitions>
  <inkml:trace contextRef="#ctx0" brushRef="#br0">259 59 2303 0 0,'0'-8'1264'0'0,"-3"-24"12271"0"0,0 29-13298 0 0,-1 1 1 0 0,1 0 0 0 0,-1 0-1 0 0,0 0 1 0 0,0 1-1 0 0,1-1 1 0 0,-1 1-1 0 0,0 0 1 0 0,0 0-1 0 0,0 1 1 0 0,0-1 0 0 0,0 1-1 0 0,0 0 1 0 0,-1 0-1 0 0,1 0 1 0 0,0 0-1 0 0,0 1 1 0 0,0-1-1 0 0,0 1 1 0 0,0 0-1 0 0,0 1 1 0 0,0-1 0 0 0,1 1-1 0 0,-1-1 1 0 0,0 1-1 0 0,-4 3 1 0 0,-3 1-126 0 0,1 1 0 0 0,-1 0 0 0 0,1 1-1 0 0,1 0 1 0 0,-1 0 0 0 0,2 1 0 0 0,-12 14 0 0 0,13-14-72 0 0,-1 1 1 0 0,2 1-1 0 0,-1-1 0 0 0,2 1 0 0 0,-1 0 1 0 0,1 1-1 0 0,1-1 0 0 0,-3 14 0 0 0,6-21-32 0 0,0 0 1 0 0,1 1-1 0 0,-1 0 0 0 0,1-1 0 0 0,0 1 0 0 0,0-1 0 0 0,1 1 1 0 0,-1-1-1 0 0,1 1 0 0 0,0-1 0 0 0,1 0 0 0 0,-1 1 1 0 0,1-1-1 0 0,-1 0 0 0 0,1 0 0 0 0,0 0 0 0 0,1 0 1 0 0,-1 0-1 0 0,1 0 0 0 0,0-1 0 0 0,0 1 0 0 0,0-1 0 0 0,0 0 1 0 0,7 5-1 0 0,3 1 25 0 0,1 0 0 0 0,0-1 0 0 0,0-1 1 0 0,1 0-1 0 0,-1-1 0 0 0,2-1 0 0 0,-1 0 1 0 0,0-1-1 0 0,1-1 0 0 0,0 0 0 0 0,0-1 1 0 0,21 0-1 0 0,-22-2-471 0 0,1 0 1 0 0,-1-2-1 0 0,1 0 0 0 0,17-4 1 0 0,-13 0-1466 0 0</inkml:trace>
</inkml:ink>
</file>

<file path=ppt/ink/ink4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319"/>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5.703"/>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073"/>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465"/>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6.903"/>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505"/>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7.865"/>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229"/>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8.588"/>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095"/>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5.742"/>
    </inkml:context>
    <inkml:brush xml:id="br0">
      <inkml:brushProperty name="width" value="0.1" units="cm"/>
      <inkml:brushProperty name="height" value="0.1" units="cm"/>
      <inkml:brushProperty name="color" value="#004F8B"/>
    </inkml:brush>
  </inkml:definitions>
  <inkml:trace contextRef="#ctx0" brushRef="#br0">29 97 7111 0 0,'-19'251'5587'0'0,"18"-238"-5692"0"0,-4 11 5197 0 0,2-34-3963 0 0,20-16 1296 0 0,-7-6-1683 0 0,-1 0 0 0 0,4-35 0 0 0,-7 32 11 0 0,19-58 0 0 0,-22 84-631 0 0,0-1 1 0 0,1 1-1 0 0,1 0 0 0 0,-1 1 0 0 0,2-1 0 0 0,-1 1 1 0 0,1-1-1 0 0,9-9 0 0 0,-12 21-109 0 0,0 1 0 0 0,0-1 0 0 0,-1 1 0 0 0,0 0 0 0 0,0 0 0 0 0,0 0 0 0 0,2 6 0 0 0,-1 5-13 0 0,-1 1 0 0 0,0-1 0 0 0,-2 22 0 0 0,0-27-1 0 0,-1 0 0 0 0,2 0 0 0 0,-1 0 0 0 0,1 0 0 0 0,1 0 0 0 0,-1-1 0 0 0,2 1 0 0 0,-1 0 0 0 0,2-1 0 0 0,7 17 0 0 0,-11-25 0 0 0,1 0 0 0 0,-1-1 0 0 0,1 1-1 0 0,-1-1 1 0 0,1 1 0 0 0,-1-1 0 0 0,1 1-1 0 0,-1-1 1 0 0,1 0 0 0 0,-1 1 0 0 0,1-1-1 0 0,0 0 1 0 0,-1 1 0 0 0,1-1 0 0 0,-1 0-1 0 0,1 0 1 0 0,0 1 0 0 0,-1-1-1 0 0,1 0 1 0 0,0 0 0 0 0,0 0 0 0 0,-1 0-1 0 0,1 0 1 0 0,0 0 0 0 0,-1 0 0 0 0,1 0-1 0 0,0 0 1 0 0,-1 0 0 0 0,1-1 0 0 0,0 1-1 0 0,-1 0 1 0 0,1 0 0 0 0,0-1 0 0 0,-1 1-1 0 0,1 0 1 0 0,-1-1 0 0 0,1 1 0 0 0,-1-1-1 0 0,1 1 1 0 0,0 0 0 0 0,-1-1-1 0 0,0 1 1 0 0,1-1 0 0 0,-1 0 0 0 0,1 1-1 0 0,0-2 1 0 0,23-33 16 0 0,-18 27-9 0 0,7-13 124 0 0,2 1 0 0 0,0 1 0 0 0,31-29 0 0 0,-40 43-82 0 0,-1 0-1 0 0,1 1 0 0 0,1 0 0 0 0,-1 0 1 0 0,0 0-1 0 0,1 1 0 0 0,11-5 0 0 0,-14 7-32 0 0,0 0 0 0 0,0 1 0 0 0,-1-1-1 0 0,1 1 1 0 0,0-1 0 0 0,0 1 0 0 0,0 0-1 0 0,0 1 1 0 0,0-1 0 0 0,-1 1 0 0 0,1-1-1 0 0,0 1 1 0 0,0 0 0 0 0,-1 1 0 0 0,7 2-1 0 0,-6-1-13 0 0,0-1 0 0 0,-1 1 0 0 0,1 0-1 0 0,-1 0 1 0 0,0 1 0 0 0,0-1 0 0 0,0 1-1 0 0,0-1 1 0 0,0 1 0 0 0,-1 0-1 0 0,0 0 1 0 0,0 0 0 0 0,0 0 0 0 0,0 1-1 0 0,-1-1 1 0 0,2 5 0 0 0,3 14-4 0 0,6 44-1 0 0,-8-37-6 0 0,10 29-2607 0 0,-13-50 1201 0 0</inkml:trace>
</inkml:ink>
</file>

<file path=ppt/ink/ink4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39.449"/>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100"/>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0.468"/>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1.723"/>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42.063"/>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3.916"/>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2:54.355"/>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450"/>
    </inkml:context>
    <inkml:brush xml:id="br0">
      <inkml:brushProperty name="width" value="0.1" units="cm"/>
      <inkml:brushProperty name="height" value="0.1" units="cm"/>
      <inkml:brushProperty name="color" value="#008C3A"/>
    </inkml:brush>
  </inkml:definitions>
  <inkml:trace contextRef="#ctx0" brushRef="#br0">1 37 5063 0 0,'0'0'16346'0'0,"34"-20"-14828"0"0,-18 16-1225 0 0,0 0 1 0 0,0 1-1 0 0,1 0 0 0 0,-1 2 0 0 0,1 0 1 0 0,-1 0-1 0 0,1 2 0 0 0,29 4 0 0 0,-5-2 36 0 0,155 6 652 0 0,-181-10-1597 0 0,0 2-996 0 0</inkml:trace>
</inkml:ink>
</file>

<file path=ppt/ink/ink4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4:50.880"/>
    </inkml:context>
    <inkml:brush xml:id="br0">
      <inkml:brushProperty name="width" value="0.1" units="cm"/>
      <inkml:brushProperty name="height" value="0.1" units="cm"/>
      <inkml:brushProperty name="color" value="#008C3A"/>
    </inkml:brush>
  </inkml:definitions>
  <inkml:trace contextRef="#ctx0" brushRef="#br0">4 1 5527 0 0,'-3'15'15153'0'0,"19"-13"-11668"0"0,21-2-4939 0 0,-33 0 2614 0 0,401-3 2515 0 0,-391 3-3704 0 0,0 1 1 0 0,0 0-1 0 0,20 5 1 0 0,-13-2-2325 0 0</inkml:trace>
</inkml:ink>
</file>

<file path=ppt/ink/ink4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3.733"/>
    </inkml:context>
    <inkml:brush xml:id="br0">
      <inkml:brushProperty name="width" value="0.1" units="cm"/>
      <inkml:brushProperty name="height" value="0.1" units="cm"/>
      <inkml:brushProperty name="color" value="#008C3A"/>
    </inkml:brush>
  </inkml:definitions>
  <inkml:trace contextRef="#ctx0" brushRef="#br0">17 25 10679 0 0,'0'-24'10454'0'0,"-5"31"-9436"0"0,3-2-909 0 0,0 1 0 0 0,0 0 0 0 0,0 0-1 0 0,1 0 1 0 0,0 0 0 0 0,0 0 0 0 0,1 1 0 0 0,-1-1-1 0 0,2 7 1 0 0,6 65 509 0 0,-4-53-409 0 0,7 63-16 0 0,0-11-26 0 0,0 127 1 0 0,-10-185-113 0 0,0-13-15 0 0,0 0 1 0 0,0 1-1 0 0,0-1 0 0 0,-1 0 0 0 0,0 0 1 0 0,0 0-1 0 0,-4 11 0 0 0,4-16 187 0 0,15-13-5882 0 0</inkml:trace>
</inkml:ink>
</file>

<file path=ppt/ink/ink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6.311"/>
    </inkml:context>
    <inkml:brush xml:id="br0">
      <inkml:brushProperty name="width" value="0.1" units="cm"/>
      <inkml:brushProperty name="height" value="0.1" units="cm"/>
      <inkml:brushProperty name="color" value="#004F8B"/>
    </inkml:brush>
  </inkml:definitions>
  <inkml:trace contextRef="#ctx0" brushRef="#br0">0 16 1375 0 0,'3'3'21543'0'0,"1"-6"-21453"0"0,0 1 0 0 0,0 0 1 0 0,0 0-1 0 0,1 0 0 0 0,-1 0 1 0 0,1 1-1 0 0,-1 0 0 0 0,1 0 0 0 0,-1 0 1 0 0,1 0-1 0 0,0 1 0 0 0,0 0 0 0 0,-1 0 1 0 0,1 0-1 0 0,0 0 0 0 0,-1 1 1 0 0,1 0-1 0 0,-1 0 0 0 0,1 0 0 0 0,4 2 1 0 0,-6-2-66 0 0,0 1 0 0 0,0-1 0 0 0,0 1 0 0 0,0 0 0 0 0,0 0-1 0 0,0 0 1 0 0,0 0 0 0 0,-1 0 0 0 0,1 1 0 0 0,-1-1 0 0 0,0 1 0 0 0,0 0 0 0 0,0 0 0 0 0,0-1 0 0 0,0 1 0 0 0,0 0 0 0 0,-1 1 0 0 0,0-1 0 0 0,1 0 0 0 0,-1 0 0 0 0,0 0 0 0 0,-1 1 0 0 0,1-1 0 0 0,-1 1 0 0 0,1-1 0 0 0,-1 1 0 0 0,0 3-1 0 0,-7 35 17 0 0,5-36-30 0 0,1 0 0 0 0,0 1 0 0 0,0-1 0 0 0,0 1 0 0 0,1-1 0 0 0,0 10 0 0 0,1-14-9 0 0,-1 1 0 0 0,1-1-1 0 0,0 0 1 0 0,-1 0 0 0 0,1 0-1 0 0,0 0 1 0 0,0 0 0 0 0,1 0-1 0 0,-1 0 1 0 0,0-1 0 0 0,1 1 0 0 0,-1 0-1 0 0,1-1 1 0 0,-1 1 0 0 0,1-1-1 0 0,0 1 1 0 0,0-1 0 0 0,-1 0 0 0 0,1 1-1 0 0,0-1 1 0 0,0 0 0 0 0,0-1-1 0 0,4 2 1 0 0,22 7-23 0 0,0-1-1 0 0,1-2 1 0 0,52 4-1 0 0,12 3-51 0 0,-27-3-4708 0 0</inkml:trace>
</inkml:ink>
</file>

<file path=ppt/ink/ink4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4.218"/>
    </inkml:context>
    <inkml:brush xml:id="br0">
      <inkml:brushProperty name="width" value="0.1" units="cm"/>
      <inkml:brushProperty name="height" value="0.1" units="cm"/>
      <inkml:brushProperty name="color" value="#008C3A"/>
    </inkml:brush>
  </inkml:definitions>
  <inkml:trace contextRef="#ctx0" brushRef="#br0">48 56 5983 0 0,'6'-8'12107'0'0,"-19"57"-10601"0"0,2-10-809 0 0,1 1 0 0 0,2 0 0 0 0,-3 51 0 0 0,11-81-645 0 0,-1 0 0 0 0,2 1 0 0 0,-1-1 0 0 0,1 1 0 0 0,1-1-1 0 0,0 0 1 0 0,0 0 0 0 0,1 0 0 0 0,1 0 0 0 0,-1 0 0 0 0,1-1 0 0 0,1 1 0 0 0,0-1 0 0 0,0 0 0 0 0,1 0 0 0 0,0-1 0 0 0,14 15 0 0 0,-14-18 1 0 0,0-1-1 0 0,0 0 1 0 0,1 0 0 0 0,-1-1-1 0 0,1 1 1 0 0,0-1 0 0 0,0-1-1 0 0,0 1 1 0 0,0-1 0 0 0,0-1-1 0 0,1 1 1 0 0,-1-1 0 0 0,1 0-1 0 0,-1-1 1 0 0,0 0 0 0 0,1 0-1 0 0,-1-1 1 0 0,1 0 0 0 0,-1 0-1 0 0,0 0 1 0 0,1-1 0 0 0,9-4-1 0 0,-2 1 44 0 0,-1 0 0 0 0,0-1-1 0 0,0-1 1 0 0,-1 0 0 0 0,1-1 0 0 0,-2 0-1 0 0,1-1 1 0 0,-1 0 0 0 0,-1-1-1 0 0,13-13 1 0 0,-18 14-47 0 0,1 0 0 0 0,-2-1 0 0 0,1 1 0 0 0,-1-1 0 0 0,-1-1-1 0 0,0 1 1 0 0,0-1 0 0 0,-1 1 0 0 0,0-1 0 0 0,-1 0 0 0 0,-1 0 0 0 0,1 0 0 0 0,-2 0 0 0 0,0-16-1 0 0,-1 7 9 0 0,0-1-1 0 0,-2 1 0 0 0,0 1 1 0 0,-1-1-1 0 0,-1 0 0 0 0,-1 1 1 0 0,-10-22-1 0 0,13 36-26 0 0,0 0 0 0 0,0 0-1 0 0,-1 0 1 0 0,0 1 0 0 0,0-1 0 0 0,0 1-1 0 0,0 0 1 0 0,-1 0 0 0 0,0 1 0 0 0,0-1 0 0 0,0 1-1 0 0,0 0 1 0 0,0 0 0 0 0,0 1 0 0 0,-1-1-1 0 0,1 1 1 0 0,-1 0 0 0 0,0 1 0 0 0,0-1 0 0 0,0 1-1 0 0,-8 0 1 0 0,-4-1-782 0 0,0 1 1 0 0,0 1-1 0 0,0 0 1 0 0,1 2-1 0 0,-35 6 0 0 0,42-5-945 0 0</inkml:trace>
</inkml:ink>
</file>

<file path=ppt/ink/ink4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5.045"/>
    </inkml:context>
    <inkml:brush xml:id="br0">
      <inkml:brushProperty name="width" value="0.1" units="cm"/>
      <inkml:brushProperty name="height" value="0.1" units="cm"/>
      <inkml:brushProperty name="color" value="#008C3A"/>
    </inkml:brush>
  </inkml:definitions>
  <inkml:trace contextRef="#ctx0" brushRef="#br0">0 153 5063 0 0,'0'0'390'0'0,"33"5"1920"0"0,3-2 3980 0 0,66-2 0 0 0,105-24-2617 0 0,-60 4-2323 0 0,414-43 0 0 0,-382 34-1395 0 0,31-2-51 0 0,-200 34-323 0 0,-3 10-5475 0 0</inkml:trace>
</inkml:ink>
</file>

<file path=ppt/ink/ink4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433"/>
    </inkml:context>
    <inkml:brush xml:id="br0">
      <inkml:brushProperty name="width" value="0.1" units="cm"/>
      <inkml:brushProperty name="height" value="0.1" units="cm"/>
      <inkml:brushProperty name="color" value="#008C3A"/>
    </inkml:brush>
  </inkml:definitions>
  <inkml:trace contextRef="#ctx0" brushRef="#br0">19 1 11575 0 0,'-18'2'10336'0'0,"20"7"-10012"0"0,0 0-1 0 0,1 0 0 0 0,0 0 1 0 0,1 0-1 0 0,0 0 1 0 0,0-1-1 0 0,1 1 1 0 0,0-1-1 0 0,1 0 0 0 0,12 13 1 0 0,11 11 111 0 0,34 29 1 0 0,-50-49-313 0 0,65 49 128 0 0,-55-45-151 0 0,-1 1 1 0 0,32 31-1 0 0,-48-40-100 0 0,-1-3-73 0 0,-4-4-311 0 0</inkml:trace>
</inkml:ink>
</file>

<file path=ppt/ink/ink4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07.795"/>
    </inkml:context>
    <inkml:brush xml:id="br0">
      <inkml:brushProperty name="width" value="0.1" units="cm"/>
      <inkml:brushProperty name="height" value="0.1" units="cm"/>
      <inkml:brushProperty name="color" value="#008C3A"/>
    </inkml:brush>
  </inkml:definitions>
  <inkml:trace contextRef="#ctx0" brushRef="#br0">563 1 2759 0 0,'0'0'126'0'0,"-29"10"10319"0"0,-34 20-3081 0 0,-25 33-5757 0 0,35-24-914 0 0,-9 5-508 0 0,2 3 0 0 0,3 3 1 0 0,-57 62-1 0 0,112-110-199 0 0,-25 33-856 0 0,26-34 833 0 0,0 0-1 0 0,1-1 1 0 0,-1 1 0 0 0,0 0-1 0 0,1 0 1 0 0,-1 0 0 0 0,1 0-1 0 0,-1 0 1 0 0,1 0-1 0 0,0 0 1 0 0,0 0 0 0 0,-1 0-1 0 0,1 0 1 0 0,0 0 0 0 0,0 0-1 0 0,0 0 1 0 0,0 0-1 0 0,0 0 1 0 0,0 0 0 0 0,0 0-1 0 0,0 0 1 0 0,0 1 0 0 0,1-1-1 0 0,-1 0 1 0 0,0 0-1 0 0,1 0 1 0 0,-1 0 0 0 0,1-1-1 0 0,-1 1 1 0 0,1 0 0 0 0,-1 0-1 0 0,2 2 1 0 0</inkml:trace>
</inkml:ink>
</file>

<file path=ppt/ink/ink4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6.703"/>
    </inkml:context>
    <inkml:brush xml:id="br0">
      <inkml:brushProperty name="width" value="0.1" units="cm"/>
      <inkml:brushProperty name="height" value="0.1" units="cm"/>
      <inkml:brushProperty name="color" value="#008C3A"/>
    </inkml:brush>
  </inkml:definitions>
  <inkml:trace contextRef="#ctx0" brushRef="#br0">188 25 8751 0 0,'0'0'794'0'0,"-37"-24"10162"0"0,35 24-10832 0 0,1 0 1 0 0,0 0 0 0 0,0 0-1 0 0,0 0 1 0 0,0 0 0 0 0,0 1 0 0 0,0-1-1 0 0,0 0 1 0 0,0 1 0 0 0,0-1-1 0 0,0 1 1 0 0,0-1 0 0 0,0 1 0 0 0,0 0-1 0 0,0-1 1 0 0,0 1 0 0 0,1 0 0 0 0,-1-1-1 0 0,0 1 1 0 0,0 0 0 0 0,1 0-1 0 0,-1 0 1 0 0,1 0 0 0 0,-1 0 0 0 0,0 0-1 0 0,0 2 1 0 0,-21 38-290 0 0,12-22 453 0 0,-9 11-244 0 0,3-5 43 0 0,1 0 0 0 0,-14 35-1 0 0,26-54-75 0 0,1 0-1 0 0,0 0 1 0 0,0 0-1 0 0,0 0 1 0 0,1 1-1 0 0,0-1 1 0 0,0 1-1 0 0,0-1 1 0 0,1 1-1 0 0,0-1 1 0 0,1 1-1 0 0,-1-1 1 0 0,1 1-1 0 0,0-1 1 0 0,4 13-1 0 0,-2-16 24 0 0,-1 1 0 0 0,1 0 1 0 0,-1 0-1 0 0,1-1 0 0 0,0 0 0 0 0,1 1 0 0 0,-1-1 1 0 0,0-1-1 0 0,1 1 0 0 0,0 0 0 0 0,-1-1 0 0 0,1 1 0 0 0,0-1 1 0 0,1 0-1 0 0,-1-1 0 0 0,0 1 0 0 0,0-1 0 0 0,1 0 1 0 0,6 1-1 0 0,14 3 295 0 0,0-2 0 0 0,34 0 0 0 0,-29-1-208 0 0,6-2 98 0 0,59-6 1 0 0,-60 3-658 0 0,58 1 0 0 0,-74 6-1264 0 0</inkml:trace>
</inkml:ink>
</file>

<file path=ppt/ink/ink4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066"/>
    </inkml:context>
    <inkml:brush xml:id="br0">
      <inkml:brushProperty name="width" value="0.1" units="cm"/>
      <inkml:brushProperty name="height" value="0.1" units="cm"/>
      <inkml:brushProperty name="color" value="#008C3A"/>
    </inkml:brush>
  </inkml:definitions>
  <inkml:trace contextRef="#ctx0" brushRef="#br0">51 0 5983 0 0,'-6'7'7880'0'0,"-9"11"-5269"0"0,10-6-2079 0 0,0 1 1 0 0,1 0 0 0 0,0-1-1 0 0,1 2 1 0 0,0-1-1 0 0,1 0 1 0 0,1 1-1 0 0,0-1 1 0 0,1 14-1 0 0,-1-11-196 0 0,1 41 243 0 0,6 58 0 0 0,0-28-421 0 0,-4-69-202 0 0,-1-12-207 0 0,0 0-1 0 0,-1 0 0 0 0,1 0 1 0 0,-2 0-1 0 0,1 0 0 0 0,-2 8 1 0 0</inkml:trace>
</inkml:ink>
</file>

<file path=ppt/ink/ink4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7.763"/>
    </inkml:context>
    <inkml:brush xml:id="br0">
      <inkml:brushProperty name="width" value="0.1" units="cm"/>
      <inkml:brushProperty name="height" value="0.1" units="cm"/>
      <inkml:brushProperty name="color" value="#008C3A"/>
    </inkml:brush>
  </inkml:definitions>
  <inkml:trace contextRef="#ctx0" brushRef="#br0">247 84 1839 0 0,'1'-4'13473'0'0,"-2"-14"-11806"0"0,0 15-1540 0 0,0-1-1 0 0,0 1 0 0 0,-1-1 1 0 0,1 1-1 0 0,-1 0 1 0 0,0 0-1 0 0,0 0 0 0 0,0 0 1 0 0,-1 0-1 0 0,1 0 0 0 0,-1 1 1 0 0,1-1-1 0 0,-1 1 1 0 0,0-1-1 0 0,0 1 0 0 0,0 0 1 0 0,0 0-1 0 0,-1 1 0 0 0,1-1 1 0 0,0 0-1 0 0,-1 1 1 0 0,1 0-1 0 0,-1 0 0 0 0,1 0 1 0 0,-1 0-1 0 0,0 1 0 0 0,1 0 1 0 0,-8-1-1 0 0,5 2 64 0 0,0 1 0 0 0,0-1 0 0 0,0 1-1 0 0,0 0 1 0 0,0 0 0 0 0,1 0 0 0 0,-1 1 0 0 0,1 0 0 0 0,0 0-1 0 0,0 1 1 0 0,0-1 0 0 0,0 1 0 0 0,0 0 0 0 0,1 0-1 0 0,0 1 1 0 0,-7 8 0 0 0,3-2-183 0 0,0 1 1 0 0,0 0-1 0 0,2 1 0 0 0,-1 0 0 0 0,2 0 1 0 0,-1 0-1 0 0,2 0 0 0 0,-6 28 0 0 0,9-38-4 0 0,0 1-1 0 0,1 0 0 0 0,-1-1 0 0 0,1 1 0 0 0,0 0 0 0 0,0 0 0 0 0,0 0 0 0 0,1-1 0 0 0,-1 1 0 0 0,1 0 0 0 0,0 0 0 0 0,0-1 1 0 0,0 1-1 0 0,0-1 0 0 0,1 1 0 0 0,0-1 0 0 0,-1 1 0 0 0,1-1 0 0 0,1 0 0 0 0,-1 0 0 0 0,0 0 0 0 0,1 0 0 0 0,-1 0 1 0 0,1-1-1 0 0,0 1 0 0 0,0-1 0 0 0,0 0 0 0 0,0 1 0 0 0,0-1 0 0 0,1-1 0 0 0,-1 1 0 0 0,0 0 0 0 0,1-1 0 0 0,0 0 0 0 0,-1 0 1 0 0,1 0-1 0 0,0 0 0 0 0,4 0 0 0 0,1 0 17 0 0,-1 0 1 0 0,0-1-1 0 0,0 0 1 0 0,0 0-1 0 0,0-1 1 0 0,1 0-1 0 0,-1-1 1 0 0,0 1-1 0 0,-1-2 1 0 0,1 1-1 0 0,0-1 1 0 0,0 0-1 0 0,-1-1 1 0 0,0 1-1 0 0,0-2 1 0 0,0 1-1 0 0,0-1 1 0 0,-1 0-1 0 0,1 0 1 0 0,8-10-1 0 0,-1 0 150 0 0,-1-1 0 0 0,-1 0 0 0 0,0-1-1 0 0,-1 0 1 0 0,-1-1 0 0 0,-1 0 0 0 0,8-22 1028 0 0,-22 63-908 0 0,-1 34-289 0 0,2 1 0 0 0,7 110 0 0 0,-2-123 0 0 0,0-26-1082 0 0,0 0 1 0 0,1-1-1 0 0,0 1 0 0 0,2-1 0 0 0,10 33 1 0 0</inkml:trace>
</inkml:ink>
</file>

<file path=ppt/ink/ink4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8.437"/>
    </inkml:context>
    <inkml:brush xml:id="br0">
      <inkml:brushProperty name="width" value="0.1" units="cm"/>
      <inkml:brushProperty name="height" value="0.1" units="cm"/>
      <inkml:brushProperty name="color" value="#008C3A"/>
    </inkml:brush>
  </inkml:definitions>
  <inkml:trace contextRef="#ctx0" brushRef="#br0">45 94 5527 0 0,'0'0'423'0'0,"-22"1"911"0"0,-1 0 4768 0 0,41 0-1773 0 0,68 4-2123 0 0,228-31 2320 0 0,-191 13-3849 0 0,93-15 41 0 0,-119 13-462 0 0,1 4 0 0 0,141 3 0 0 0,-208 12-217 0 0,-3-3-3738 0 0,-22-3 1980 0 0</inkml:trace>
</inkml:ink>
</file>

<file path=ppt/ink/ink4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422"/>
    </inkml:context>
    <inkml:brush xml:id="br0">
      <inkml:brushProperty name="width" value="0.1" units="cm"/>
      <inkml:brushProperty name="height" value="0.1" units="cm"/>
      <inkml:brushProperty name="color" value="#008C3A"/>
    </inkml:brush>
  </inkml:definitions>
  <inkml:trace contextRef="#ctx0" brushRef="#br0">0 180 9759 0 0,'0'0'883'0'0,"11"-43"6093"0"0,-9 36-6600 0 0,1 0 0 0 0,0 1 0 0 0,1-1 0 0 0,-1 1 0 0 0,1 0 0 0 0,1 0-1 0 0,-1 0 1 0 0,1 1 0 0 0,0 0 0 0 0,0-1 0 0 0,1 2 0 0 0,-1-1 0 0 0,8-4 0 0 0,-1 1-42 0 0,-1 1-1 0 0,1 0 1 0 0,0 1 0 0 0,1 0-1 0 0,-1 1 1 0 0,17-4-1 0 0,-26 8-316 0 0,1 0 0 0 0,-1 1 0 0 0,1-1 1 0 0,-1 1-1 0 0,1 0 0 0 0,-1 0 0 0 0,0 0 0 0 0,1 0 0 0 0,-1 0 0 0 0,1 1 0 0 0,-1 0 0 0 0,1-1 0 0 0,-1 1 0 0 0,0 1 0 0 0,0-1 0 0 0,0 0 0 0 0,1 1 0 0 0,-1 0 0 0 0,0-1 0 0 0,-1 1 0 0 0,1 0 0 0 0,0 1 0 0 0,-1-1 0 0 0,1 0 0 0 0,-1 1 0 0 0,1-1 0 0 0,-1 1 0 0 0,0 0 0 0 0,0 0 0 0 0,-1 0 0 0 0,1 0 0 0 0,-1 0 0 0 0,1 0 0 0 0,-1 0 0 0 0,2 6 0 0 0,-1-2 13 0 0,0 0 1 0 0,-1 0 0 0 0,0 0 0 0 0,0 0-1 0 0,0 1 1 0 0,-1-1 0 0 0,0 0 0 0 0,0 0-1 0 0,-1 1 1 0 0,0-1 0 0 0,0 0-1 0 0,-1 0 1 0 0,0 0 0 0 0,0 0 0 0 0,0 0-1 0 0,-5 8 1 0 0,-23 33-223 0 0,-2-2 0 0 0,-68 76 0 0 0,73-99 203 0 0,78-32 42 0 0,-23 2-42 0 0,1 2 0 0 0,0 1 0 0 0,0 1 0 0 0,0 2 0 0 0,0 0 0 0 0,0 2-1 0 0,0 2 1 0 0,0 0 0 0 0,0 2 0 0 0,55 17 0 0 0,-43-17-2058 0 0,-4-13-3695 0 0</inkml:trace>
</inkml:ink>
</file>

<file path=ppt/ink/ink4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19.777"/>
    </inkml:context>
    <inkml:brush xml:id="br0">
      <inkml:brushProperty name="width" value="0.1" units="cm"/>
      <inkml:brushProperty name="height" value="0.1" units="cm"/>
      <inkml:brushProperty name="color" value="#008C3A"/>
    </inkml:brush>
  </inkml:definitions>
  <inkml:trace contextRef="#ctx0" brushRef="#br0">1 1 14975 0 0,'0'0'5538'0'0,"-1"23"-2985"0"0,21 433 100 0 0,-25-360-7954 0 0</inkml:trace>
</inkml:ink>
</file>

<file path=ppt/ink/ink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7:58.465"/>
    </inkml:context>
    <inkml:brush xml:id="br0">
      <inkml:brushProperty name="width" value="0.1" units="cm"/>
      <inkml:brushProperty name="height" value="0.1" units="cm"/>
      <inkml:brushProperty name="color" value="#004F8B"/>
    </inkml:brush>
  </inkml:definitions>
  <inkml:trace contextRef="#ctx0" brushRef="#br0">216 323 10191 0 0,'20'-5'209'0'0,"1"0"0"0"0,0 2-1 0 0,0 0 1 0 0,0 1-1 0 0,1 2 1 0 0,-1 0 0 0 0,42 6-1 0 0,-4-2 791 0 0,255-10 2692 0 0,-115-2-2282 0 0,135-6 767 0 0,90 3-872 0 0,355-2-656 0 0,-339 7-584 0 0,-117-2-64 0 0,-100 1 0 0 0,77-14-76 0 0,-111 5 11 0 0,-95 9 33 0 0,158-34 0 0 0,45 3 19 0 0,-171 26 15 0 0,-107 9-1 0 0,0-2-1 0 0,-1 0 1 0 0,0-2-1 0 0,0 0 0 0 0,0 0 1 0 0,-1-2-1 0 0,0 0 1 0 0,21-16-1 0 0,-11 9 8 0 0,-26 15 200 0 0,-9-4 350 0 0,8 4-533 0 0,0 1 1 0 0,0-1-1 0 0,-1 1 0 0 0,1 0 1 0 0,0-1-1 0 0,0 1 0 0 0,-1-1 1 0 0,1 1-1 0 0,0 0 0 0 0,0 0 0 0 0,-1-1 1 0 0,1 1-1 0 0,-1 0 0 0 0,1-1 1 0 0,0 1-1 0 0,-1 0 0 0 0,1 0 1 0 0,-1 0-1 0 0,1-1 0 0 0,0 1 0 0 0,-1 0 1 0 0,1 0-1 0 0,-1 0 0 0 0,1 0 1 0 0,-1 0-1 0 0,1 0 0 0 0,0 0 1 0 0,-1 0-1 0 0,1 0 0 0 0,-1 0 0 0 0,1 0 1 0 0,-1 0-1 0 0,1 0 0 0 0,-1 0 1 0 0,1 0-1 0 0,0 1 0 0 0,-1-1 1 0 0,1 0-1 0 0,-1 0 0 0 0,1 0 0 0 0,0 1 1 0 0,-1-1-1 0 0,1 0 0 0 0,-1 1 1 0 0,1-1-1 0 0,0 0 0 0 0,0 0 1 0 0,-1 1-1 0 0,1-1 0 0 0,0 1 0 0 0,0-1 1 0 0,-1 0-1 0 0,1 1 0 0 0,0-1 1 0 0,0 1-1 0 0,0-1 0 0 0,-1 0 1 0 0,1 2-1 0 0,-4 8-18 0 0,0 1 0 0 0,1 0 0 0 0,1 0 0 0 0,-1 1 1 0 0,2-1-1 0 0,-1 1 0 0 0,2-1 0 0 0,0 16 0 0 0,-6 45 10 0 0,-77 258 47 0 0,58-207-74 0 0,-38 254-44 0 0,33-183 54 0 0,-3 29 0 0 0,31-193 0 0 0,1-1 0 0 0,1 1 0 0 0,2 0 0 0 0,1 0 0 0 0,9 41 0 0 0,11-13 12 0 0,-26-56-1 0 0,0-1 1 0 0,0 0-1 0 0,0 0 0 0 0,-1 0 0 0 0,1 0 1 0 0,0-1-1 0 0,-1 0 0 0 0,1 1 1 0 0,0-1-1 0 0,-4-1 0 0 0,-47 4-21 0 0,0 3 0 0 0,-79 17-1 0 0,73-11-13 0 0,-95 7-1 0 0,-339 18-135 0 0,221-24 81 0 0,-473 15-370 0 0,-655-30 9 0 0,1270-1 440 0 0,-264 1 0 0 0,-140 3 0 0 0,498 1 168 0 0,0-2 0 0 0,0-2-1 0 0,1-1 1 0 0,-1-2 0 0 0,-47-12 526 0 0,121-15-382 0 0,-32 25-269 0 0,1 0 0 0 0,-1 0 1 0 0,0 0-1 0 0,-1 0 0 0 0,0-1 0 0 0,0 0 0 0 0,-1 0 0 0 0,1 0 0 0 0,-2 0 0 0 0,1-1 0 0 0,1-12 0 0 0,1-15 108 0 0,1-53 0 0 0,-4 48-39 0 0,10-213 371 0 0,25-253-105 0 0,-26 431-353 0 0,-3 7 20 0 0,3 1-1 0 0,4 1 1 0 0,32-97-1 0 0,-38 156-288 0 0,-5 9-551 0 0</inkml:trace>
</inkml:ink>
</file>

<file path=ppt/ink/ink4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446"/>
    </inkml:context>
    <inkml:brush xml:id="br0">
      <inkml:brushProperty name="width" value="0.1" units="cm"/>
      <inkml:brushProperty name="height" value="0.1" units="cm"/>
      <inkml:brushProperty name="color" value="#008C3A"/>
    </inkml:brush>
  </inkml:definitions>
  <inkml:trace contextRef="#ctx0" brushRef="#br0">0 1 11687 0 0,'0'0'2723'0'0,"15"22"2156"0"0,11 5-4021 0 0,0-2 1 0 0,1-1 0 0 0,48 33 0 0 0,-49-40-253 0 0,-1 1 0 0 0,-2 2 0 0 0,0 0-1 0 0,0 2 1 0 0,32 41 0 0 0,-48-51-955 0 0,-5-7-112 0 0,0-1 0 0 0,0 0 0 0 0,0 0 0 0 0,1 0 1 0 0,0-1-1 0 0,-1 1 0 0 0,2 0 0 0 0,-1-1 0 0 0,0 0 0 0 0,8 6 1 0 0</inkml:trace>
</inkml:ink>
</file>

<file path=ppt/ink/ink4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0.837"/>
    </inkml:context>
    <inkml:brush xml:id="br0">
      <inkml:brushProperty name="width" value="0.1" units="cm"/>
      <inkml:brushProperty name="height" value="0.1" units="cm"/>
      <inkml:brushProperty name="color" value="#008C3A"/>
    </inkml:brush>
  </inkml:definitions>
  <inkml:trace contextRef="#ctx0" brushRef="#br0">397 0 9215 0 0,'-7'3'8070'0'0,"-22"9"-5505"0"0,14-2-2410 0 0,0 0 1 0 0,1 2-1 0 0,1-1 1 0 0,0 1-1 0 0,1 1 0 0 0,-17 22 1 0 0,-14 14 1 0 0,-1-6-34 0 0,22-23-66 0 0,1 1 0 0 0,0 1 0 0 0,2 0 0 0 0,1 2 0 0 0,0 0 1 0 0,-20 39-1 0 0,33-44-2282 0 0</inkml:trace>
</inkml:ink>
</file>

<file path=ppt/ink/ink4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4.897"/>
    </inkml:context>
    <inkml:brush xml:id="br0">
      <inkml:brushProperty name="width" value="0.1" units="cm"/>
      <inkml:brushProperty name="height" value="0.1" units="cm"/>
      <inkml:brushProperty name="color" value="#008C3A"/>
    </inkml:brush>
  </inkml:definitions>
  <inkml:trace contextRef="#ctx0" brushRef="#br0">1 158 2759 0 0,'22'-17'8794'0'0,"-22"1"-3808"0"0,17-16-3388 0 0,-10 20-648 0 0,-5 6-561 0 0,1-1 1 0 0,1 2-1 0 0,-1-1 0 0 0,1 0 0 0 0,0 1 1 0 0,0-1-1 0 0,1 1 0 0 0,-1 0 0 0 0,1 1 1 0 0,6-5-1 0 0,-8 7-319 0 0,-1 0 0 0 0,1 0 0 0 0,-1 1 0 0 0,1-1 0 0 0,0 1 1 0 0,0 0-1 0 0,0 0 0 0 0,-1 0 0 0 0,1 0 0 0 0,0 0 0 0 0,0 1 0 0 0,0-1 0 0 0,1 1 0 0 0,-1 0 1 0 0,0 0-1 0 0,0 0 0 0 0,0 0 0 0 0,0 0 0 0 0,0 1 0 0 0,0-1 0 0 0,0 1 0 0 0,0 0 1 0 0,0 0-1 0 0,3 2 0 0 0,-4-2-68 0 0,1 1 1 0 0,-1 0 0 0 0,1 1-1 0 0,-1-1 1 0 0,0 0 0 0 0,0 1-1 0 0,0-1 1 0 0,0 1 0 0 0,0-1-1 0 0,-1 1 1 0 0,1 0 0 0 0,-1 0-1 0 0,0 0 1 0 0,0 0 0 0 0,0 0-1 0 0,0 0 1 0 0,0 0 0 0 0,-1 0-1 0 0,1 0 1 0 0,-1 0 0 0 0,0 0-1 0 0,0 1 1 0 0,0-1 0 0 0,-1 3-1 0 0,0 11 15 0 0,-1-1 0 0 0,-8 33 0 0 0,-8 15-603 0 0,-37 84-1 0 0,27-79 376 0 0,28-68 219 0 0,-1 0-1 0 0,1 1 1 0 0,-1-1-1 0 0,1 1 1 0 0,-1-1-1 0 0,1 0 1 0 0,0 1-1 0 0,0-1 1 0 0,-1 1-1 0 0,1-1 1 0 0,0 1-1 0 0,0-1 1 0 0,1 1 0 0 0,-1-1-1 0 0,0 0 1 0 0,0 1-1 0 0,1-1 1 0 0,-1 1-1 0 0,1-1 1 0 0,-1 0-1 0 0,1 1 1 0 0,0-1-1 0 0,-1 0 1 0 0,1 1-1 0 0,0-1 1 0 0,0 0-1 0 0,0 0 1 0 0,0 0-1 0 0,0 0 1 0 0,0 0-1 0 0,0 0 1 0 0,0 0 0 0 0,0 0-1 0 0,1 0 1 0 0,-1-1-1 0 0,0 1 1 0 0,2 0-1 0 0,2 1 37 0 0,0 0 1 0 0,0-1-1 0 0,0 0 0 0 0,-1 0 0 0 0,1 0 1 0 0,0 0-1 0 0,6-1 0 0 0,74-5 663 0 0,-51 2-424 0 0,0 1 0 0 0,54 5 0 0 0,-59 7-3707 0 0,-22-9 1420 0 0</inkml:trace>
</inkml:ink>
</file>

<file path=ppt/ink/ink4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5.564"/>
    </inkml:context>
    <inkml:brush xml:id="br0">
      <inkml:brushProperty name="width" value="0.1" units="cm"/>
      <inkml:brushProperty name="height" value="0.1" units="cm"/>
      <inkml:brushProperty name="color" value="#008C3A"/>
    </inkml:brush>
  </inkml:definitions>
  <inkml:trace contextRef="#ctx0" brushRef="#br0">0 124 5527 0 0,'0'-6'8794'0'0,"3"-21"-5254"0"0,0 20-3176 0 0,2 1 0 0 0,-1 0 0 0 0,1 0 0 0 0,0 1 1 0 0,0-1-1 0 0,1 1 0 0 0,-1 0 0 0 0,1 0 1 0 0,0 1-1 0 0,1-1 0 0 0,-1 2 0 0 0,1-1 1 0 0,0 1-1 0 0,-1 0 0 0 0,1 0 0 0 0,1 0 0 0 0,9-1 1 0 0,-12 2-295 0 0,1 1 1 0 0,-1-1-1 0 0,1 1 0 0 0,0 0 1 0 0,0 1-1 0 0,-1-1 1 0 0,1 1-1 0 0,0 1 1 0 0,0-1-1 0 0,-1 1 0 0 0,1 0 1 0 0,0 0-1 0 0,-1 0 1 0 0,1 1-1 0 0,-1 0 1 0 0,1 0-1 0 0,-1 0 1 0 0,0 1-1 0 0,0 0 0 0 0,0 0 1 0 0,0 0-1 0 0,-1 0 1 0 0,7 6-1 0 0,-9-6-63 0 0,0 1 0 0 0,0-1 1 0 0,0 0-1 0 0,0 1 0 0 0,-1 0 0 0 0,0-1 0 0 0,1 1 0 0 0,-1 0 0 0 0,0 0 0 0 0,-1 0 1 0 0,1-1-1 0 0,-1 1 0 0 0,0 0 0 0 0,1 0 0 0 0,-2 0 0 0 0,1 0 0 0 0,0 0 1 0 0,-1 0-1 0 0,0 0 0 0 0,0-1 0 0 0,0 1 0 0 0,0 0 0 0 0,-3 4 0 0 0,-5 12 45 0 0,-1 0-1 0 0,0-1 1 0 0,-16 20-1 0 0,2-1-16 0 0,20-32-35 0 0,0 1 0 0 0,1-1 0 0 0,0 1 0 0 0,0 0 0 0 0,1 0 0 0 0,0 0 0 0 0,0 0 0 0 0,0 0 0 0 0,1 0 0 0 0,0 12 0 0 0,1-16 0 0 0,0 0 0 0 0,1-1 0 0 0,0 1 0 0 0,-1 0 0 0 0,1-1 0 0 0,0 1 0 0 0,0 0 0 0 0,1-1 0 0 0,-1 1 0 0 0,1-1 0 0 0,-1 0 0 0 0,1 1 0 0 0,-1-1 0 0 0,1 0 0 0 0,0 0 0 0 0,0 0 0 0 0,0 0 0 0 0,1 0 0 0 0,-1-1 0 0 0,0 1 0 0 0,1-1 0 0 0,-1 1 0 0 0,1-1 0 0 0,-1 0 0 0 0,1 0 0 0 0,0 0 0 0 0,-1 0 0 0 0,1 0 0 0 0,5 0 0 0 0,31 8 60 0 0,0-1 1 0 0,1-2-1 0 0,50 1 0 0 0,5-14-6098 0 0,-84 5 4243 0 0</inkml:trace>
</inkml:ink>
</file>

<file path=ppt/ink/ink4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6.287"/>
    </inkml:context>
    <inkml:brush xml:id="br0">
      <inkml:brushProperty name="width" value="0.1" units="cm"/>
      <inkml:brushProperty name="height" value="0.1" units="cm"/>
      <inkml:brushProperty name="color" value="#008C3A"/>
    </inkml:brush>
  </inkml:definitions>
  <inkml:trace contextRef="#ctx0" brushRef="#br0">1 118 3223 0 0,'0'0'13311'0'0,"27"-14"-8906"0"0,3 10-3001 0 0,-1 0 0 0 0,46 1 0 0 0,18-2-196 0 0,316-29 270 0 0,-202 19-1369 0 0,358-22-45 0 0,-483 35 25 0 0,-81 2-164 0 0</inkml:trace>
</inkml:ink>
</file>

<file path=ppt/ink/ink4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7.808"/>
    </inkml:context>
    <inkml:brush xml:id="br0">
      <inkml:brushProperty name="width" value="0.1" units="cm"/>
      <inkml:brushProperty name="height" value="0.1" units="cm"/>
      <inkml:brushProperty name="color" value="#008C3A"/>
    </inkml:brush>
  </inkml:definitions>
  <inkml:trace contextRef="#ctx0" brushRef="#br0">0 45 3223 0 0,'13'7'16088'0'0,"-6"-4"-16242"0"0,16-1 1332 0 0,-1 0 0 0 0,1-2 1 0 0,24-2-1 0 0,121-28 1137 0 0,-26 3-1714 0 0,-156 61-484 0 0,-61 73-82 0 0,6-10-6 0 0,42-51-81 0 0,2 1 0 0 0,3 1 0 0 0,1 1 0 0 0,2 0 0 0 0,-17 75 0 0 0,34-117 52 0 0,1-2-21 0 0,1-4-89 0 0,10 0-2033 0 0,-1 0-747 0 0</inkml:trace>
</inkml:ink>
</file>

<file path=ppt/ink/ink4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161"/>
    </inkml:context>
    <inkml:brush xml:id="br0">
      <inkml:brushProperty name="width" value="0.1" units="cm"/>
      <inkml:brushProperty name="height" value="0.1" units="cm"/>
      <inkml:brushProperty name="color" value="#008C3A"/>
    </inkml:brush>
  </inkml:definitions>
  <inkml:trace contextRef="#ctx0" brushRef="#br0">1 81 2759 0 0,'-1'-9'12327'0'0,"4"-9"-6959"0"0,10 13-4656 0 0,-1 1 0 0 0,1-1 0 0 0,-1 2-1 0 0,1 0 1 0 0,0 0 0 0 0,0 2 0 0 0,23-2 0 0 0,15-2 138 0 0,-27 1-618 0 0,72-10 341 0 0,-26 11-698 0 0,-47 13-5386 0 0</inkml:trace>
</inkml:ink>
</file>

<file path=ppt/ink/ink4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8.838"/>
    </inkml:context>
    <inkml:brush xml:id="br0">
      <inkml:brushProperty name="width" value="0.1" units="cm"/>
      <inkml:brushProperty name="height" value="0.1" units="cm"/>
      <inkml:brushProperty name="color" value="#008C3A"/>
    </inkml:brush>
  </inkml:definitions>
  <inkml:trace contextRef="#ctx0" brushRef="#br0">17 10 5063 0 0,'-16'9'16655'0'0,"22"-5"-16371"0"0,1 0 0 0 0,0-1 0 0 0,0 0 0 0 0,0 0 0 0 0,0 0 0 0 0,1-1 0 0 0,-1 0 0 0 0,1-1 0 0 0,-1 1 0 0 0,1-1 0 0 0,14-1 0 0 0,10 1 368 0 0,46-7 0 0 0,-32-1-194 0 0,86-24-1 0 0,-124 29-468 0 0,-2 0 83 0 0,-5 2-18 0 0,0 3-58 0 0,0 0 0 0 0,0 0 0 0 0,-1 0 0 0 0,1-1 0 0 0,-1 1 0 0 0,1 0 0 0 0,-1 0 0 0 0,0 0-1 0 0,0 0 1 0 0,0 0 0 0 0,0 0 0 0 0,-2 5 0 0 0,-9 36 43 0 0,-2 0-1 0 0,-2 0 1 0 0,-33 67 0 0 0,13-32-10 0 0,9-21-29 0 0,11-25 0 0 0,1 0 0 0 0,1 0 0 0 0,-8 39 0 0 0,16-58 3 0 0,7 17-21 0 0,0-29-51 0 0,-1-2-7 0 0,0 1 1 0 0,0-1-1 0 0,1 1 1 0 0,-1-1-1 0 0,0 0 0 0 0,1 0 1 0 0,-1 1-1 0 0,0-1 1 0 0,1 0-1 0 0,-1 0 0 0 0,0 0 1 0 0,1-1-1 0 0,-1 1 1 0 0,1 0-1 0 0,-1 0 0 0 0,0-1 1 0 0,0 1-1 0 0,1-1 1 0 0,-1 1-1 0 0,0-1 0 0 0,0 1 1 0 0,1-1-1 0 0,-1 0 1 0 0,0 0-1 0 0,0 1 0 0 0,1-2 1 0 0,12-15-4118 0 0</inkml:trace>
</inkml:ink>
</file>

<file path=ppt/ink/ink4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228"/>
    </inkml:context>
    <inkml:brush xml:id="br0">
      <inkml:brushProperty name="width" value="0.1" units="cm"/>
      <inkml:brushProperty name="height" value="0.1" units="cm"/>
      <inkml:brushProperty name="color" value="#008C3A"/>
    </inkml:brush>
  </inkml:definitions>
  <inkml:trace contextRef="#ctx0" brushRef="#br0">1 31 13183 0 0,'0'0'4080'0'0,"30"-16"1600"0"0,10 11-3950 0 0,0 2 0 0 0,51 2 0 0 0,52-3-980 0 0,-99 2-1021 0 0,-31 4-2667 0 0</inkml:trace>
</inkml:ink>
</file>

<file path=ppt/ink/ink4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29.830"/>
    </inkml:context>
    <inkml:brush xml:id="br0">
      <inkml:brushProperty name="width" value="0.1" units="cm"/>
      <inkml:brushProperty name="height" value="0.1" units="cm"/>
      <inkml:brushProperty name="color" value="#008C3A"/>
    </inkml:brush>
  </inkml:definitions>
  <inkml:trace contextRef="#ctx0" brushRef="#br0">0 0 7831 0 0,'0'0'9874'0'0,"33"12"-5400"0"0,-16-4-3765 0 0,0 1-1 0 0,-1 1 0 0 0,0 1 1 0 0,-1 0-1 0 0,17 17 0 0 0,65 69 373 0 0,-83-82-1873 0 0,51 60 2833 0 0,-41-33-4238 0 0,-23-37 1032 0 0,1 0-1 0 0,0-1 1 0 0,-1 1-1 0 0,0 0 0 0 0,0 0 1 0 0,-1-1-1 0 0,1 6 1 0 0</inkml:trace>
</inkml:ink>
</file>

<file path=ppt/ink/ink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02T11:08:01.88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680 84 1839 0 0,'-17'-18'11485'0'0,"0"16"-8312"0"0,-11 6-2479 0 0,16 3-603 0 0,0 0-1 0 0,0 2 1 0 0,1-1-1 0 0,0 1 1 0 0,1 1 0 0 0,0 0-1 0 0,0 1 1 0 0,-7 11-1 0 0,-3 1-9 0 0,-51 57 43 0 0,-4-2 0 0 0,-3-5 0 0 0,-103 77 0 0 0,176-146-124 0 0,-52 42 0 0 0,54-44 0 0 0,1 0 0 0 0,0 0 0 0 0,0 0 0 0 0,0 0 0 0 0,1 0 0 0 0,-1 0 0 0 0,0 1 0 0 0,1-1 0 0 0,0 1 0 0 0,-1-1 0 0 0,1 1 0 0 0,0-1 0 0 0,0 1 0 0 0,0 0 0 0 0,1-1 0 0 0,-1 1 0 0 0,1 0 0 0 0,-1 0 0 0 0,1-1 0 0 0,0 1 0 0 0,0 0 0 0 0,1 3 0 0 0,-1-4 1 0 0,1-1 0 0 0,0 1 0 0 0,0-1 0 0 0,-1 0 0 0 0,1 0-1 0 0,0 1 1 0 0,0-1 0 0 0,1 0 0 0 0,-1 0 0 0 0,0 0 0 0 0,0 0 0 0 0,0 0 0 0 0,1 0-1 0 0,-1 0 1 0 0,1 0 0 0 0,-1-1 0 0 0,0 1 0 0 0,1 0 0 0 0,-1-1 0 0 0,1 1 0 0 0,-1-1-1 0 0,1 0 1 0 0,0 0 0 0 0,-1 1 0 0 0,1-1 0 0 0,-1 0 0 0 0,1 0 0 0 0,0 0 0 0 0,-1-1-1 0 0,1 1 1 0 0,-1 0 0 0 0,1 0 0 0 0,-1-1 0 0 0,1 1 0 0 0,-1-1 0 0 0,3-1 0 0 0,7-2 22 0 0,0 0 1 0 0,0-1-1 0 0,15-9 1 0 0,13-5 35 0 0,1 1 1 0 0,0 3 0 0 0,2 1-1 0 0,-1 2 1 0 0,54-9-1 0 0,-39 10 9 0 0,0-3 0 0 0,73-30 0 0 0,-71 20-59 0 0,-1-4 1 0 0,-1-1-1 0 0,-1-3 0 0 0,-2-3 0 0 0,-2-2 0 0 0,62-56 0 0 0,-95 75-15 0 0,2 0 0 0 0,0 1 0 0 0,1 1 0 0 0,1 2 0 0 0,0 0 0 0 0,1 1 0 0 0,1 1 0 0 0,0 1 0 0 0,0 1 0 0 0,1 1 0 0 0,29-6 0 0 0,-11 5 68 0 0,0 2 0 0 0,1 1 0 0 0,46 1 0 0 0,-74 7 13 0 0,-16 0-74 0 0,1-1 1 0 0,-1 0 0 0 0,1 1-1 0 0,-1-1 1 0 0,1 1-1 0 0,-1-1 1 0 0,0 0-1 0 0,1 1 1 0 0,-1-1 0 0 0,1 1-1 0 0,-1 0 1 0 0,0-1-1 0 0,1 1 1 0 0,-1-1 0 0 0,0 1-1 0 0,0-1 1 0 0,0 1-1 0 0,1 0 1 0 0,-1-1-1 0 0,0 1 1 0 0,0 0 0 0 0,0-1-1 0 0,0 1 1 0 0,0-1-1 0 0,0 1 1 0 0,0 0-1 0 0,0-1 1 0 0,0 1 0 0 0,-1 0-1 0 0,1-1 1 0 0,0 1-1 0 0,0-1 1 0 0,0 1-1 0 0,-1 0 1 0 0,1-1 0 0 0,0 1-1 0 0,-1-1 1 0 0,1 1-1 0 0,0-1 1 0 0,-1 1-1 0 0,1-1 1 0 0,-1 1 0 0 0,0-1-1 0 0,-7 12-1 0 0,0 0 1 0 0,-1-1-1 0 0,-1-1 0 0 0,0 0 0 0 0,-21 17 0 0 0,-4 4 13 0 0,-87 99 76 0 0,-10 10-31 0 0,107-117-62 0 0,0-2 0 0 0,-1-1 0 0 0,-58 34 1 0 0,44-31-19 0 0,1 1 1 0 0,1 3 0 0 0,1 0 0 0 0,1 3 0 0 0,-40 43 0 0 0,43-37 6 0 0,-2-2 0 0 0,-1-2 0 0 0,-2-1-1 0 0,-1-1 1 0 0,-69 39 0 0 0,44-40 18 0 0,46-22 9 0 0,0 1 1 0 0,0 1 0 0 0,0 1 0 0 0,1 0 0 0 0,1 1-1 0 0,-22 18 1 0 0,38-29-8 0 0,-1 1 0 0 0,0-1 0 0 0,0 1 1 0 0,0 0-1 0 0,0-1 0 0 0,1 1 0 0 0,-1 0 0 0 0,0 0 0 0 0,1-1 0 0 0,-1 1 0 0 0,1 0 0 0 0,-1 0 0 0 0,1 0 0 0 0,-1 0 0 0 0,1 0 0 0 0,-1 0 1 0 0,1 0-1 0 0,0 0 0 0 0,0 0 0 0 0,-1 0 0 0 0,1 0 0 0 0,0 0 0 0 0,0 0 0 0 0,0 0 0 0 0,0 0 0 0 0,0 0 0 0 0,0 0 0 0 0,1 0 1 0 0,-1 0-1 0 0,1 1 0 0 0,0 0 1 0 0,1-1 1 0 0,-1 0 0 0 0,1 0-1 0 0,-1 0 1 0 0,1-1 0 0 0,-1 1-1 0 0,1 0 1 0 0,0 0-1 0 0,0-1 1 0 0,-1 1 0 0 0,1-1-1 0 0,0 0 1 0 0,0 0 0 0 0,0 1-1 0 0,2-1 1 0 0,11 0 36 0 0,0 0 0 0 0,30-5 1 0 0,1-6 16 0 0,0-3 1 0 0,-1-1-1 0 0,49-24 1 0 0,62-22 22 0 0,-129 54-74 0 0,-1-2 1 0 0,0-1-1 0 0,-1-1 0 0 0,0-1 1 0 0,-1-1-1 0 0,0-1 0 0 0,-1-1 1 0 0,-1-2-1 0 0,24-21 0 0 0,1-5 4 0 0,2 3-1 0 0,2 1 1 0 0,2 3-1 0 0,1 2 0 0 0,66-30 1 0 0,-51 25 16 0 0,-1-3 1 0 0,-2-2-1 0 0,96-87 1 0 0,29-20-31 0 0,-4 32-5 0 0,-170 109 15 0 0,1 1 0 0 0,0 1 0 0 0,0 1 0 0 0,1 0 0 0 0,0 2 0 0 0,0 0 0 0 0,0 1 0 0 0,38-3 0 0 0,-64 21 44 0 0,-21 19-53 0 0,15-20 0 0 0,1 2 0 0 0,1 0 0 0 0,-14 23 0 0 0,7-6-2 0 0,-6 14 4 0 0,-34 46 1 0 0,47-78-7 0 0,0 0 0 0 0,-1-1 1 0 0,0 0-1 0 0,-1 0 0 0 0,-1-2 1 0 0,1 1-1 0 0,-20 11 1 0 0,-60 27-131 0 0,53-30 51 0 0,1 2 1 0 0,-46 34-1 0 0,-33 50-32 0 0,80-69 106 0 0,-76 56 0 0 0,-163 70-79 0 0,-20 14 319 0 0,291-173-197 0 0,-37 30 230 0 0,41-32-232 0 0,-1 1 0 0 0,1-1 0 0 0,0 1 0 0 0,0-1 0 0 0,0 1 1 0 0,1 0-1 0 0,-1-1 0 0 0,0 1 0 0 0,1 0 0 0 0,0 0 0 0 0,0 0 0 0 0,0 1 0 0 0,-1 4 1 0 0,2-8-26 0 0,-1 1 1 0 0,1 0 0 0 0,0 0 0 0 0,0 0 0 0 0,0-1 0 0 0,0 1 0 0 0,1 0-1 0 0,-1 0 1 0 0,0-1 0 0 0,0 1 0 0 0,0 0 0 0 0,1 0 0 0 0,-1-1 0 0 0,0 1 0 0 0,1 0-1 0 0,-1-1 1 0 0,0 1 0 0 0,1 0 0 0 0,-1-1 0 0 0,1 1 0 0 0,-1-1 0 0 0,1 1 0 0 0,-1 0-1 0 0,1-1 1 0 0,0 1 0 0 0,-1-1 0 0 0,1 0 0 0 0,0 1 0 0 0,0 0 0 0 0,28 2 126 0 0,28-17 30 0 0,-32 3-88 0 0,-1-1-1 0 0,35-24 1 0 0,33-16 47 0 0,-35 28-75 0 0,79-20 0 0 0,-83 28 6 0 0,-2-1 1 0 0,86-41-1 0 0,195-146 113 0 0,-238 143-163 0 0,-30 23-4 0 0,2 4 0 0 0,80-30 0 0 0,37-18 0 0 0,-153 64 0 0 0,0-1 0 0 0,-2-1 0 0 0,0-2 0 0 0,40-42 0 0 0,36-27 0 0 0,-71 65-1 0 0,2 2-1 0 0,1 1 1 0 0,0 2 0 0 0,2 2-1 0 0,0 1 1 0 0,1 2 0 0 0,1 1-1 0 0,55-12 1 0 0,-93 27-4 0 0,0-1 0 0 0,0 1 0 0 0,1 0 0 0 0,-1 0 0 0 0,0 0 0 0 0,1 0 0 0 0,-1 0 0 0 0,0 0-1 0 0,0 0 1 0 0,1 1 0 0 0,-1-1 0 0 0,4 2 0 0 0,-6-1-1 0 0,1-1-1 0 0,0 1 1 0 0,0-1 0 0 0,-1 1 0 0 0,1 0-1 0 0,0-1 1 0 0,-1 1 0 0 0,1 0-1 0 0,0 0 1 0 0,-1-1 0 0 0,1 1-1 0 0,-1 0 1 0 0,1 0 0 0 0,-1 0 0 0 0,0 0-1 0 0,1-1 1 0 0,-1 1 0 0 0,0 0-1 0 0,0 0 1 0 0,1 0 0 0 0,-1 1-1 0 0,0 6-33 0 0,-1-1-1 0 0,0 0 0 0 0,0 1 1 0 0,-1-1-1 0 0,0 0 0 0 0,-4 11 0 0 0,-3 12-1 0 0,5-13-10 0 0,0 0 0 0 0,-1-1-1 0 0,-1 0 1 0 0,0 0 0 0 0,-1 0-1 0 0,-1-1 1 0 0,0 0 0 0 0,-1 0-1 0 0,-1-1 1 0 0,-1 0 0 0 0,1-1-1 0 0,-2 0 1 0 0,0-1 0 0 0,-1 0-1 0 0,0-1 1 0 0,-24 17 0 0 0,-23 9-188 0 0,29-20 54 0 0,1 2 1 0 0,0 2 0 0 0,2 0-1 0 0,-44 43 1 0 0,29-16 79 0 0,-2-2-1 0 0,-2-2 1 0 0,-1-2 0 0 0,-74 48-1 0 0,35-37 116 0 0,40-27 96 0 0,2 3 1 0 0,2 1-1 0 0,-49 43 1 0 0,53-25 372 0 0,38-47-455 0 0,0 1 0 0 0,0-1 0 0 0,0 0-1 0 0,0 1 1 0 0,0-1 0 0 0,0 1 0 0 0,1-1 0 0 0,-1 1 0 0 0,0-1-1 0 0,1 1 1 0 0,-1 0 0 0 0,1-1 0 0 0,0 1 0 0 0,0 0 0 0 0,-1-1 0 0 0,1 1-1 0 0,0 0 1 0 0,0-1 0 0 0,1 1 0 0 0,-1 0 0 0 0,0-1 0 0 0,1 1 0 0 0,-1 0-1 0 0,0-1 1 0 0,1 1 0 0 0,0 0 0 0 0,-1-1 0 0 0,1 1 0 0 0,0-1 0 0 0,0 0-1 0 0,1 2 1 0 0,-1-2-8 0 0,1 0 0 0 0,-1-1-1 0 0,0 1 1 0 0,0-1 0 0 0,0 1-1 0 0,1-1 1 0 0,-1 0 0 0 0,0 0-1 0 0,1 0 1 0 0,-1 1 0 0 0,0-1-1 0 0,1 0 1 0 0,-1-1 0 0 0,0 1-1 0 0,1 0 1 0 0,-1 0 0 0 0,0 0-1 0 0,0-1 1 0 0,1 1 0 0 0,-1-1-1 0 0,2 0 1 0 0,30-17 152 0 0,-26 14-125 0 0,42-20 71 0 0,1 1-1 0 0,1 3 1 0 0,75-19 0 0 0,-69 23-40 0 0,0-3 1 0 0,105-50 0 0 0,241-189-10 0 0,-350 225-64 0 0,1 2 0 0 0,91-37 0 0 0,-1 1 0 0 0,-114 48 0 0 0,-1-1 0 0 0,0-1 0 0 0,-2-2 0 0 0,0 0 0 0 0,42-51 0 0 0,-46 48 0 0 0,1 1 0 0 0,1 1 0 0 0,1 1 0 0 0,1 1 0 0 0,1 1 0 0 0,35-20 0 0 0,-36 30 0 0 0,-27 11 0 0 0,0 0 0 0 0,0-1 0 0 0,1 1 0 0 0,-1 0 0 0 0,0 0 0 0 0,0 0 0 0 0,1-1 0 0 0,-1 1 0 0 0,0 0 0 0 0,1 0 0 0 0,-1 0 0 0 0,0 0 0 0 0,1 0 0 0 0,-1 0 0 0 0,0 0 0 0 0,1 0 0 0 0,-1 0 0 0 0,0 0 0 0 0,1 0 0 0 0,-1 0 0 0 0,0 0 0 0 0,1 0 0 0 0,-1 0 0 0 0,0 0 0 0 0,0 0 0 0 0,1 0 0 0 0,-1 0 0 0 0,0 0-1 0 0,1 0 1 0 0,-1 1 0 0 0,0-1 0 0 0,1 0 0 0 0,-1 0 0 0 0,0 0 0 0 0,0 1 0 0 0,1-1 0 0 0,-1 0 0 0 0,0 0 0 0 0,0 0 0 0 0,0 1 0 0 0,1-1 0 0 0,-1 0 0 0 0,0 1 0 0 0,0-1 0 0 0,0 0 0 0 0,0 0 0 0 0,0 1 0 0 0,1-1 0 0 0,-1 0 0 0 0,0 1 0 0 0,0-1 0 0 0,0 0 0 0 0,0 1 0 0 0,0-1 0 0 0,0 0 0 0 0,0 1 0 0 0,0-1 0 0 0,0 0 0 0 0,0 1 0 0 0,0-1 0 0 0,-1 1 0 0 0,-5 14-11 0 0,5-15 10 0 0,-11 23-25 0 0,-8 18 3 0 0,-2-2-1 0 0,-2 0 1 0 0,-2-1 0 0 0,-59 67-1 0 0,61-86-68 0 0,0-1-1 0 0,-2 0 1 0 0,0-2 0 0 0,-45 21-1 0 0,34-19-123 0 0,-60 41 1 0 0,72-38 111 0 0,1 1 1 0 0,1 1 0 0 0,-31 39-1 0 0,33-35-2 0 0,-2-2-1 0 0,-50 45 1 0 0,40-48 23 0 0,-2-1 0 0 0,0-1 1 0 0,-1-2-1 0 0,-56 20 1 0 0,55-24 73 0 0,0 1 0 0 0,1 2 0 0 0,1 2 0 0 0,-44 30 0 0 0,77-48 17 0 0,-28 25 127 0 0,28-25-114 0 0,1 0 0 0 0,0 0 0 0 0,0 0 0 0 0,0 1 0 0 0,0-1 0 0 0,-1 0 0 0 0,2 1 0 0 0,-1-1 0 0 0,0 0-1 0 0,0 1 1 0 0,0-1 0 0 0,1 1 0 0 0,-1-1 0 0 0,0 1 0 0 0,1-1 0 0 0,0 1 0 0 0,-1 0 0 0 0,1-1 0 0 0,0 3 0 0 0,1-4-9 0 0,0 1 0 0 0,0-1 0 0 0,-1 0 1 0 0,1 1-1 0 0,1-1 0 0 0,-1 0 0 0 0,0 1 1 0 0,0-1-1 0 0,0 0 0 0 0,0 0 0 0 0,0 0 1 0 0,0 0-1 0 0,0 0 0 0 0,0 0 1 0 0,0 0-1 0 0,0 0 0 0 0,0-1 0 0 0,0 1 1 0 0,0 0-1 0 0,0-1 0 0 0,0 1 0 0 0,0-1 1 0 0,0 1-1 0 0,0-1 0 0 0,0 1 1 0 0,0-1-1 0 0,6-2 29 0 0,559-142 697 0 0,-566 145-738 0 0,34-7 0 0 0,-1-1 0 0 0,-1-1 0 0 0,1-2 0 0 0,58-28 0 0 0,48-53-78 0 0,26-13-46 0 0,-106 76 77 0 0,1 1 1 0 0,2 4 0 0 0,0 2 0 0 0,2 3-1 0 0,103-18 1 0 0,-157 36 54 0 0,0 0 0 0 0,0 0 0 0 0,0 1 0 0 0,14 1 0 0 0,-23-1-7 0 0,0 0 0 0 0,1 0 0 0 0,-1 0-1 0 0,0 1 1 0 0,0-1 0 0 0,0 0 0 0 0,0 0 0 0 0,0 1 0 0 0,1-1-1 0 0,-1 1 1 0 0,0-1 0 0 0,0 1 0 0 0,0-1 0 0 0,0 1-1 0 0,0-1 1 0 0,0 1 0 0 0,0 0 0 0 0,-1 0 0 0 0,1-1 0 0 0,0 1-1 0 0,0 0 1 0 0,-1 0 0 0 0,1 0 0 0 0,0 0 0 0 0,-1 0-1 0 0,1 0 1 0 0,-1 0 0 0 0,1 0 0 0 0,-1 0 0 0 0,1 0-1 0 0,-1 0 1 0 0,0 0 0 0 0,0 1 0 0 0,1-1 0 0 0,-1 0 0 0 0,0 0-1 0 0,0 0 1 0 0,0 0 0 0 0,0 1 0 0 0,0-1 0 0 0,-1 0-1 0 0,1 0 1 0 0,0 0 0 0 0,-1 0 0 0 0,1 0 0 0 0,0 0 0 0 0,-1 0-1 0 0,-1 2 1 0 0,-13 26 2 0 0,-1-1 0 0 0,-1-1 0 0 0,-24 28 0 0 0,8-10 45 0 0,20-27-33 0 0,-1-2-1 0 0,-1 0 0 0 0,0 0 1 0 0,0-1-1 0 0,-2-1 0 0 0,0-1 1 0 0,0 0-1 0 0,-28 14 1 0 0,34-20-8 0 0,3-4-6 0 0,1 1 1 0 0,1 0-1 0 0,-1 0 1 0 0,0 1-1 0 0,1 0 0 0 0,0 0 1 0 0,0 0-1 0 0,1 1 0 0 0,-8 9 1 0 0,11-3-1022 0 0</inkml:trace>
</inkml:ink>
</file>

<file path=ppt/ink/ink4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30.171"/>
    </inkml:context>
    <inkml:brush xml:id="br0">
      <inkml:brushProperty name="width" value="0.1" units="cm"/>
      <inkml:brushProperty name="height" value="0.1" units="cm"/>
      <inkml:brushProperty name="color" value="#008C3A"/>
    </inkml:brush>
  </inkml:definitions>
  <inkml:trace contextRef="#ctx0" brushRef="#br0">352 36 5983 0 0,'34'-36'15816'0'0,"-34"36"-15689"0"0,-14 5 1601 0 0,-14 12-1543 0 0,-24 25-49 0 0,3 1 0 0 0,1 3 0 0 0,3 1 0 0 0,2 3 0 0 0,-40 58 0 0 0,80-104-158 0 0,0 0 0 0 0,1 0 0 0 0,-1 0 0 0 0,1 0 0 0 0,0 0 0 0 0,1 1 0 0 0,-1-1 0 0 0,1 1 0 0 0,-1-1 0 0 0,1 1 0 0 0,1-1 0 0 0,-1 6 0 0 0,9 17-7158 0 0</inkml:trace>
</inkml:ink>
</file>

<file path=ppt/ink/ink4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581"/>
    </inkml:context>
    <inkml:brush xml:id="br0">
      <inkml:brushProperty name="width" value="0.1" units="cm"/>
      <inkml:brushProperty name="height" value="0.1" units="cm"/>
      <inkml:brushProperty name="color" value="#008C3A"/>
    </inkml:brush>
  </inkml:definitions>
  <inkml:trace contextRef="#ctx0" brushRef="#br0">151 20 5063 0 0,'0'0'9612'0'0,"-16"-20"-2770"0"0,-15 67-6276 0 0,2 1 0 0 0,-29 67 0 0 0,55-106-550 0 0,0 0 1 0 0,0 0-1 0 0,1 0 1 0 0,0 1-1 0 0,0-1 0 0 0,1 1 1 0 0,0-1-1 0 0,1 13 0 0 0,0-19-14 0 0,0 0-1 0 0,1 1 1 0 0,-1-1-1 0 0,1 0 1 0 0,-1 0-1 0 0,1 0 0 0 0,0 0 1 0 0,0-1-1 0 0,0 1 1 0 0,1 0-1 0 0,-1 0 1 0 0,1-1-1 0 0,-1 1 1 0 0,1 0-1 0 0,0-1 1 0 0,0 0-1 0 0,0 1 0 0 0,0-1 1 0 0,1 0-1 0 0,-1 0 1 0 0,1 0-1 0 0,-1-1 1 0 0,1 1-1 0 0,-1-1 1 0 0,1 1-1 0 0,0-1 1 0 0,0 0-1 0 0,5 2 0 0 0,15 1 304 0 0,1 0 0 0 0,0-2 0 0 0,0 0 0 0 0,0-2 0 0 0,29-3 0 0 0,119-21 689 0 0,-92 8-752 0 0,-79 16-140 0 0,23 1-6499 0 0</inkml:trace>
</inkml:ink>
</file>

<file path=ppt/ink/ink4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46.951"/>
    </inkml:context>
    <inkml:brush xml:id="br0">
      <inkml:brushProperty name="width" value="0.1" units="cm"/>
      <inkml:brushProperty name="height" value="0.1" units="cm"/>
      <inkml:brushProperty name="color" value="#008C3A"/>
    </inkml:brush>
  </inkml:definitions>
  <inkml:trace contextRef="#ctx0" brushRef="#br0">144 19 13391 0 0,'0'0'1210'0'0,"-5"-7"-890"0"0,-7-5 4654 0 0,8 19-4728 0 0,0 0 0 0 0,1 0 1 0 0,-1 0-1 0 0,1 0 0 0 0,1 0 0 0 0,-1 1 0 0 0,1-1 0 0 0,1 1 0 0 0,-1 0 1 0 0,0 13-1 0 0,0-7-130 0 0,-39 178 92 0 0,22-116-52 0 0,-16 144 0 0 0,37-177-156 0 0,-1-42-134 0 0,-1-1 0 0 0,0 1-1 0 0,1 0 1 0 0,-1-1 0 0 0,0 1 0 0 0,1-1-1 0 0,-1 1 1 0 0,1-1 0 0 0,-1 1-1 0 0,1-1 1 0 0,-1 1 0 0 0,1-1 0 0 0,-1 1-1 0 0,1-1 1 0 0,-1 0 0 0 0,1 1 0 0 0,0-1-1 0 0,-1 0 1 0 0,1 1 0 0 0,0-1 0 0 0,-1 0-1 0 0,1 0 1 0 0,0 0 0 0 0,-1 1 0 0 0,1-1-1 0 0,0 0 1 0 0,-1 0 0 0 0,1 0-1 0 0,0 0 1 0 0,0 0 0 0 0,-1-1 0 0 0,1 1-1 0 0,0 0 1 0 0,-1 0 0 0 0,1 0 0 0 0,0-1-1 0 0,-1 1 1 0 0,1 0 0 0 0,-1 0 0 0 0,1-1-1 0 0,0 1 1 0 0,-1-1 0 0 0,1 1-1 0 0,-1-1 1 0 0,1 1 0 0 0,0-1 0 0 0</inkml:trace>
</inkml:ink>
</file>

<file path=ppt/ink/ink4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0.880"/>
    </inkml:context>
    <inkml:brush xml:id="br0">
      <inkml:brushProperty name="width" value="0.1" units="cm"/>
      <inkml:brushProperty name="height" value="0.1" units="cm"/>
      <inkml:brushProperty name="color" value="#008C3A"/>
    </inkml:brush>
  </inkml:definitions>
  <inkml:trace contextRef="#ctx0" brushRef="#br0">353 94 1839 0 0,'4'-6'10783'0'0,"11"-19"-6748"0"0,-16 21-3744 0 0,-1 1-1 0 0,0-1 1 0 0,0 0 0 0 0,0 1 0 0 0,-1 0 0 0 0,1 0 0 0 0,-1 0 0 0 0,0 0 0 0 0,1 0 0 0 0,-1 0 0 0 0,-1 0 0 0 0,1 1 0 0 0,0 0 0 0 0,-1 0 0 0 0,1 0 0 0 0,-1 0 0 0 0,1 0 0 0 0,-1 1-1 0 0,0-1 1 0 0,0 1 0 0 0,0 0 0 0 0,0 0 0 0 0,-6 0 0 0 0,1-1-236 0 0,1 1-1 0 0,-1 0 0 0 0,0 1 0 0 0,1-1 1 0 0,-1 2-1 0 0,0-1 0 0 0,0 1 1 0 0,1 1-1 0 0,-1-1 0 0 0,-10 5 0 0 0,5 1-44 0 0,1 0 0 0 0,-1 1 0 0 0,1 0 0 0 0,1 1 0 0 0,0 1 0 0 0,0 0 0 0 0,0 0 0 0 0,2 1 0 0 0,-1 1 0 0 0,-13 19 0 0 0,20-25-6 0 0,-1 0 0 0 0,1 1 0 0 0,0 0 0 0 0,0 0 0 0 0,1 0 0 0 0,0 0 0 0 0,0 1 0 0 0,1-1 0 0 0,0 1 0 0 0,0-1 0 0 0,1 1 0 0 0,0 0 1 0 0,0 0-1 0 0,1 0 0 0 0,0-1 0 0 0,0 1 0 0 0,1 0 0 0 0,0 0 0 0 0,0 0 0 0 0,1-1 0 0 0,0 1 0 0 0,4 10 0 0 0,-1-11 30 0 0,-1-1 0 0 0,1 0 0 0 0,0 0 0 0 0,1 0 0 0 0,-1 0 0 0 0,1-1 0 0 0,0 0 0 0 0,1 0 0 0 0,-1-1 0 0 0,1 0 0 0 0,0 0 0 0 0,0 0 0 0 0,0-1 0 0 0,0 0 0 0 0,1-1 0 0 0,0 1 0 0 0,15 1 0 0 0,-15-2 4 0 0,0 0-1 0 0,0-1 0 0 0,1 0 1 0 0,-1 0-1 0 0,1-1 1 0 0,-1 0-1 0 0,1-1 0 0 0,-1 0 1 0 0,1 0-1 0 0,-1-1 1 0 0,0 0-1 0 0,1 0 0 0 0,-1-1 1 0 0,0 0-1 0 0,-1 0 1 0 0,13-8-1 0 0,-15 7-3 0 0,0-1-1 0 0,0 1 0 0 0,-1-1 1 0 0,0 0-1 0 0,0-1 1 0 0,0 1-1 0 0,0-1 1 0 0,-1 0-1 0 0,0 1 0 0 0,4-12 1 0 0,15-67 452 0 0,-13 43 379 0 0,-11 46-841 0 0,-1 0 0 0 0,1-1 0 0 0,0 2 0 0 0,1-1 0 0 0,0 0 1 0 0,-1 0-1 0 0,1 0 0 0 0,0 9 0 0 0,1-14-24 0 0,-4 55 0 0 0,3 1 0 0 0,6 74 0 0 0,0-44 0 0 0,0-37-54 0 0,1 27-75 0 0,-5-74-198 0 0,0 0-1 0 0,-1 0 0 0 0,1-1 0 0 0,0 1 0 0 0,0 0 0 0 0,0-1 1 0 0,1 1-1 0 0,-1 0 0 0 0,0-1 0 0 0,0 0 0 0 0,1 1 1 0 0,1 0-1 0 0</inkml:trace>
</inkml:ink>
</file>

<file path=ppt/ink/ink4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1.642"/>
    </inkml:context>
    <inkml:brush xml:id="br0">
      <inkml:brushProperty name="width" value="0.1" units="cm"/>
      <inkml:brushProperty name="height" value="0.1" units="cm"/>
      <inkml:brushProperty name="color" value="#008C3A"/>
    </inkml:brush>
  </inkml:definitions>
  <inkml:trace contextRef="#ctx0" brushRef="#br0">41 52 2303 0 0,'-41'-7'18959'0'0,"131"17"-16167"0"0,139-3 1 0 0,267-41-1674 0 0,-232 12-1110 0 0,-217 17-25 0 0,-46 5-67 0 0,14 16-6190 0 0,-12-10 3997 0 0</inkml:trace>
</inkml:ink>
</file>

<file path=ppt/ink/ink4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2.366"/>
    </inkml:context>
    <inkml:brush xml:id="br0">
      <inkml:brushProperty name="width" value="0.1" units="cm"/>
      <inkml:brushProperty name="height" value="0.1" units="cm"/>
      <inkml:brushProperty name="color" value="#008C3A"/>
    </inkml:brush>
  </inkml:definitions>
  <inkml:trace contextRef="#ctx0" brushRef="#br0">21 29 6911 0 0,'-4'-29'15087'0'0,"2"131"-13008"0"0,1-15-1373 0 0,-12 245 87 0 0,15-331-994 0 0,0 0 0 0 0,0-1 0 0 0,0 1-1 0 0,-1-1 1 0 0,1 0 0 0 0,0 1 0 0 0,0-1 0 0 0,0 0-1 0 0,0 0 1 0 0,0 0 0 0 0,0-1 0 0 0,0 1-1 0 0,0 0 1 0 0,4-2 0 0 0,1-1-1358 0 0</inkml:trace>
</inkml:ink>
</file>

<file path=ppt/ink/ink4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198"/>
    </inkml:context>
    <inkml:brush xml:id="br0">
      <inkml:brushProperty name="width" value="0.1" units="cm"/>
      <inkml:brushProperty name="height" value="0.1" units="cm"/>
      <inkml:brushProperty name="color" value="#008C3A"/>
    </inkml:brush>
  </inkml:definitions>
  <inkml:trace contextRef="#ctx0" brushRef="#br0">163 0 3223 0 0,'-5'0'17746'0'0,"-21"2"-17101"0"0,14 4-586 0 0,0 1 1 0 0,0 1-1 0 0,1-1 0 0 0,0 2 0 0 0,0 0 1 0 0,1 0-1 0 0,0 1 0 0 0,1 0 1 0 0,-16 22-1 0 0,23-30-56 0 0,2-1-1 0 0,-1-1 0 0 0,0 1 0 0 0,1 0 0 0 0,-1 0 0 0 0,1 0 0 0 0,-1 0 0 0 0,1 0 0 0 0,0 0 0 0 0,-1 0 0 0 0,1-1 0 0 0,0 1 0 0 0,-1 0 0 0 0,1 0 1 0 0,0 0-1 0 0,0 0 0 0 0,0 1 0 0 0,0-1 0 0 0,0 0 0 0 0,0 0 0 0 0,0 0 0 0 0,0 0 0 0 0,1 0 0 0 0,-1 0 0 0 0,0 0 0 0 0,0-1 0 0 0,1 1 0 0 0,-1 0 0 0 0,1 0 0 0 0,0 1 0 0 0,0 1 21 0 0,0-1-1 0 0,0-1 0 0 0,0 1 1 0 0,0 0-1 0 0,1 0 0 0 0,-1 0 1 0 0,1-1-1 0 0,-1 1 0 0 0,1 0 1 0 0,-1-1-1 0 0,1 1 0 0 0,0-1 1 0 0,0 0-1 0 0,0 0 0 0 0,0 0 1 0 0,0 0-1 0 0,0 0 0 0 0,0 0 1 0 0,0 0-1 0 0,0-1 1 0 0,0 1-1 0 0,0-1 0 0 0,1 1 1 0 0,-1-1-1 0 0,0 0 0 0 0,4 0 1 0 0,9 0 239 0 0,1 0 0 0 0,27-4 0 0 0,-22 1 21 0 0,2 1-34 0 0,-1 1-1 0 0,0 1 0 0 0,1 1 0 0 0,-1 1 0 0 0,32 7 0 0 0,-46-7-213 0 0,0 0 1 0 0,0 1-1 0 0,0 0 0 0 0,0 0 0 0 0,-1 1 1 0 0,1 0-1 0 0,-1 0 0 0 0,0 1 0 0 0,0-1 0 0 0,-1 2 1 0 0,0-1-1 0 0,1 1 0 0 0,-2 0 0 0 0,1 0 0 0 0,-1 1 1 0 0,0-1-1 0 0,7 13 0 0 0,-7-9 35 0 0,-1-4-53 0 0,0 0 1 0 0,-1 0 0 0 0,0 1-1 0 0,0-1 1 0 0,-1 1-1 0 0,0 0 1 0 0,0 0-1 0 0,-1 0 1 0 0,1 0-1 0 0,-1 9 1 0 0,-1-13 10 0 0,0 1-1 0 0,-1-1 1 0 0,0 0 0 0 0,0 1 0 0 0,0-1 0 0 0,0 0 0 0 0,0 0 0 0 0,0 0 0 0 0,-1 1-1 0 0,0-1 1 0 0,0-1 0 0 0,0 1 0 0 0,0 0 0 0 0,0 0 0 0 0,0-1 0 0 0,0 1-1 0 0,-6 3 1 0 0,-49 31 300 0 0,44-30-216 0 0,1-1-26 0 0,0 0 1 0 0,-1-2-1 0 0,0 1 0 0 0,0-1 0 0 0,0-1 0 0 0,-20 3 1 0 0,-86 2 758 0 0,69-5-802 0 0,44-3-382 0 0,-22 2 892 0 0,14-7-4834 0 0,9-2 2616 0 0</inkml:trace>
</inkml:ink>
</file>

<file path=ppt/ink/ink4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5:53.579"/>
    </inkml:context>
    <inkml:brush xml:id="br0">
      <inkml:brushProperty name="width" value="0.1" units="cm"/>
      <inkml:brushProperty name="height" value="0.1" units="cm"/>
      <inkml:brushProperty name="color" value="#008C3A"/>
    </inkml:brush>
  </inkml:definitions>
  <inkml:trace contextRef="#ctx0" brushRef="#br0">0 94 5983 0 0,'0'0'464'0'0,"23"-28"10230"0"0,-14 23-9951 0 0,-1-1 0 0 0,1 1 1 0 0,-1 1-1 0 0,1-1 0 0 0,1 2 1 0 0,-1-1-1 0 0,1 1 0 0 0,18-3 1 0 0,85-8 1196 0 0,-96 13-1648 0 0,17-3-122 0 0,67-2 368 0 0,-92 7-953 0 0,-1-1-1 0 0,0 1 1 0 0,1 1 0 0 0,-1-1-1 0 0,12 5 1 0 0,-10-1-913 0 0</inkml:trace>
</inkml:ink>
</file>

<file path=ppt/ink/ink4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15.836"/>
    </inkml:context>
    <inkml:brush xml:id="br0">
      <inkml:brushProperty name="width" value="0.1" units="cm"/>
      <inkml:brushProperty name="height" value="0.1" units="cm"/>
      <inkml:brushProperty name="color" value="#AB008B"/>
    </inkml:brush>
  </inkml:definitions>
  <inkml:trace contextRef="#ctx0" brushRef="#br0">1 75 10591 0 0,'0'0'2098'0'0,"2"-3"-1030"0"0,0 0-334 0 0,0 1 1 0 0,0 0 0 0 0,0 0 0 0 0,0 0-1 0 0,0 0 1 0 0,0 1 0 0 0,1-1-1 0 0,-1 0 1 0 0,1 1 0 0 0,-1 0 0 0 0,5-2-1 0 0,41-10 2653 0 0,60 5-2966 0 0,-82 7 396 0 0,115-12-172 0 0,52-1-438 0 0,-190 15-165 0 0,2-1-47 0 0,-4 1-72 0 0,22-1-887 0 0</inkml:trace>
</inkml:ink>
</file>

<file path=ppt/ink/ink4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16.287"/>
    </inkml:context>
    <inkml:brush xml:id="br0">
      <inkml:brushProperty name="width" value="0.1" units="cm"/>
      <inkml:brushProperty name="height" value="0.1" units="cm"/>
      <inkml:brushProperty name="color" value="#AB008B"/>
    </inkml:brush>
  </inkml:definitions>
  <inkml:trace contextRef="#ctx0" brushRef="#br0">1 61 11287 0 0,'0'0'5306'0'0,"30"-16"611"0"0,-7 10-5304 0 0,0 2 0 0 0,0 1 0 0 0,0 0 0 0 0,0 2-1 0 0,1 0 1 0 0,26 4 0 0 0,7-2-166 0 0,145-13 170 0 0,-3-1-74 0 0,-198 13-335 0 0,16-6-3936 0 0</inkml:trace>
</inkml:ink>
</file>

<file path=ppt/ink/ink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8:37.83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4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5.404"/>
    </inkml:context>
    <inkml:brush xml:id="br0">
      <inkml:brushProperty name="width" value="0.1" units="cm"/>
      <inkml:brushProperty name="height" value="0.1" units="cm"/>
      <inkml:brushProperty name="color" value="#AB008B"/>
    </inkml:brush>
  </inkml:definitions>
  <inkml:trace contextRef="#ctx0" brushRef="#br0">148 29 4143 0 0,'24'-21'15582'0'0,"-32"14"-13957"0"0,3 9-1444 0 0,1 1 1 0 0,0-1-1 0 0,0 1 0 0 0,0 0 0 0 0,0 0 1 0 0,0 0-1 0 0,1 1 0 0 0,-5 4 1 0 0,-6 6-154 0 0,0 1 1 0 0,2 0 0 0 0,-1 1-1 0 0,2 0 1 0 0,0 1-1 0 0,1 0 1 0 0,0 1 0 0 0,-12 34-1 0 0,22-50-24 0 0,-1 0 0 0 0,0 0 0 0 0,1 0 0 0 0,0-1 0 0 0,0 1 0 0 0,-1 0 0 0 0,1 0 0 0 0,0 0 1 0 0,1 0-1 0 0,-1 0 0 0 0,0 0 0 0 0,0 0 0 0 0,1 0 0 0 0,-1 0 0 0 0,1 0 0 0 0,0-1 0 0 0,-1 1 0 0 0,1 0 0 0 0,0 0 0 0 0,0-1 0 0 0,0 1 0 0 0,0 0 0 0 0,1-1 0 0 0,-1 1 0 0 0,0-1 0 0 0,1 0 0 0 0,-1 1 0 0 0,1-1 0 0 0,-1 0 0 0 0,1 0 0 0 0,0 0 0 0 0,-1 0 0 0 0,1 0 1 0 0,0 0-1 0 0,0-1 0 0 0,2 2 0 0 0,7 1 37 0 0,0-1 0 0 0,0 0 1 0 0,0-1-1 0 0,0 0 0 0 0,14-1 1 0 0,0 0 17 0 0,40 4 138 0 0,-36-4 102 0 0,1 2 0 0 0,0 1 0 0 0,55 13-1 0 0,-79-15-265 0 0,0 1 0 0 0,1 0 0 0 0,-1 1 0 0 0,-1-1 0 0 0,1 1 0 0 0,0 0 0 0 0,-1 1 0 0 0,1-1 0 0 0,-1 1 0 0 0,0 0 0 0 0,0 1 0 0 0,-1-1 0 0 0,1 1 0 0 0,-1 0 0 0 0,0 0 0 0 0,0 0-1 0 0,-1 0 1 0 0,1 1 0 0 0,-1-1 0 0 0,-1 1 0 0 0,1 0 0 0 0,-1 0 0 0 0,3 9 0 0 0,-5-10-5 0 0,0 1 0 0 0,0-1 0 0 0,0 0 0 0 0,-1 0-1 0 0,0 0 1 0 0,0 0 0 0 0,0 0 0 0 0,-1 0 0 0 0,1 0 0 0 0,-1 0 0 0 0,0 0 0 0 0,-1 0-1 0 0,1-1 1 0 0,-5 6 0 0 0,0 1 63 0 0,0 0 0 0 0,-1 0-1 0 0,-1-1 1 0 0,-13 13 0 0 0,5-9-30 0 0,0-1 1 0 0,0 0-1 0 0,-1-2 0 0 0,0 0 0 0 0,-1-1 1 0 0,0 0-1 0 0,-28 8 0 0 0,34-14-26 0 0,0 0 0 0 0,-1-1 0 0 0,0-1 0 0 0,0 0 0 0 0,0-1 0 0 0,0 0 0 0 0,0-1-1 0 0,0 0 1 0 0,0-2 0 0 0,0 1 0 0 0,0-2 0 0 0,-16-4 0 0 0,28 6-145 0 0,-1 1 0 0 0,0-1 0 0 0,1 0 0 0 0,-1-1 0 0 0,1 1 1 0 0,-1 0-1 0 0,1-1 0 0 0,0 1 0 0 0,-1-1 0 0 0,1 0 0 0 0,0 0 0 0 0,0 0 0 0 0,0 0 0 0 0,1 0 0 0 0,-1 0 0 0 0,0-1 0 0 0,1 1 0 0 0,-1 0 1 0 0,1-1-1 0 0,0 1 0 0 0,0-1 0 0 0,0 0 0 0 0,0 1 0 0 0,0-1 0 0 0,1 0 0 0 0,-1-3 0 0 0,0-9-1890 0 0</inkml:trace>
</inkml:ink>
</file>

<file path=ppt/ink/ink4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5.793"/>
    </inkml:context>
    <inkml:brush xml:id="br0">
      <inkml:brushProperty name="width" value="0.1" units="cm"/>
      <inkml:brushProperty name="height" value="0.1" units="cm"/>
      <inkml:brushProperty name="color" value="#AB008B"/>
    </inkml:brush>
  </inkml:definitions>
  <inkml:trace contextRef="#ctx0" brushRef="#br0">0 147 6911 0 0,'24'-30'1011'0'0,"-12"3"3576"0"0,-12 24-3879 0 0,1 0 0 0 0,0 0 0 0 0,0 1 0 0 0,1-1 0 0 0,-1 0 0 0 0,0 1 0 0 0,1-1 0 0 0,0 1 0 0 0,0 0 0 0 0,-1-1 0 0 0,5-2 0 0 0,-4 3-503 0 0,0 1 0 0 0,1 0-1 0 0,-1 0 1 0 0,0 0-1 0 0,1 0 1 0 0,-1 0 0 0 0,1 0-1 0 0,-1 1 1 0 0,1-1-1 0 0,-1 1 1 0 0,5 0-1 0 0,88 3 2599 0 0,-69-1-2476 0 0,0-1 0 0 0,36-2 0 0 0,77-26-75 0 0,-21 4-853 0 0,-94 23-1468 0 0,-16 1 10 0 0</inkml:trace>
</inkml:ink>
</file>

<file path=ppt/ink/ink4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6.534"/>
    </inkml:context>
    <inkml:brush xml:id="br0">
      <inkml:brushProperty name="width" value="0.1" units="cm"/>
      <inkml:brushProperty name="height" value="0.1" units="cm"/>
      <inkml:brushProperty name="color" value="#AB008B"/>
    </inkml:brush>
  </inkml:definitions>
  <inkml:trace contextRef="#ctx0" brushRef="#br0">7 123 9359 0 0,'-7'10'8428'0'0,"20"-6"-7841"0"0,0-1-1 0 0,0 0 0 0 0,0-1 1 0 0,0 0-1 0 0,0-1 0 0 0,0-1 1 0 0,22-1-1 0 0,101-19 1636 0 0,-44 5-1416 0 0,478-51 900 0 0,-411 44-1636 0 0,29-2-312 0 0,-181 25 96 0 0</inkml:trace>
</inkml:ink>
</file>

<file path=ppt/ink/ink4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7.594"/>
    </inkml:context>
    <inkml:brush xml:id="br0">
      <inkml:brushProperty name="width" value="0.1" units="cm"/>
      <inkml:brushProperty name="height" value="0.1" units="cm"/>
      <inkml:brushProperty name="color" value="#AB008B"/>
    </inkml:brush>
  </inkml:definitions>
  <inkml:trace contextRef="#ctx0" brushRef="#br0">1 121 2303 0 0,'0'0'5955'0'0,"12"-11"-1404"0"0,11-12-2031 0 0,-22 22-2359 0 0,4-7 347 0 0,0 1-1 0 0,1 0 0 0 0,0 1 0 0 0,0 0 1 0 0,1 0-1 0 0,0 0 0 0 0,0 0 0 0 0,0 1 0 0 0,0 1 1 0 0,17-9-1 0 0,-20 11-396 0 0,0 1 0 0 0,0-1 0 0 0,1 0 0 0 0,-1 1 0 0 0,0 0 0 0 0,1 0 0 0 0,-1 1 0 0 0,1-1 0 0 0,-1 1 1 0 0,1 0-1 0 0,0 0 0 0 0,-1 0 0 0 0,1 1 0 0 0,-1 0 0 0 0,1 0 0 0 0,-1 0 0 0 0,5 2 0 0 0,-6-1-75 0 0,0 0 0 0 0,1 0 1 0 0,-2 0-1 0 0,1 1 0 0 0,0-1 0 0 0,0 1 1 0 0,-1 0-1 0 0,1 0 0 0 0,-1 0 0 0 0,0 0 0 0 0,0 0 1 0 0,0 1-1 0 0,0-1 0 0 0,-1 1 0 0 0,1-1 0 0 0,-1 1 1 0 0,0-1-1 0 0,0 1 0 0 0,0 0 0 0 0,-1 0 1 0 0,1 4-1 0 0,1 7-30 0 0,0 0 0 0 0,-1 0 0 0 0,0 0 0 0 0,-1 0 0 0 0,-1 1 0 0 0,-1-1 0 0 0,0 0 0 0 0,-1 0 0 0 0,0 0 0 0 0,-1-1 0 0 0,-1 1 1 0 0,-1-1-1 0 0,0 0 0 0 0,0 0 0 0 0,-1-1 0 0 0,-1 0 0 0 0,-1 0 0 0 0,0-1 0 0 0,0 0 0 0 0,-1 0 0 0 0,-12 10 0 0 0,4-5-74 0 0,0-2 0 0 0,-1 0 0 0 0,-38 22 0 0 0,153-60 612 0 0,2 4-1 0 0,149-9 1 0 0,-229 26-508 0 0,-10 1-11 0 0,1 0 0 0 0,0 1 0 0 0,0 0 0 0 0,0 1-1 0 0,11 1 1 0 0,-19-1-124 0 0,0 0 0 0 0,0-1 0 0 0,0 1 0 0 0,0 0-1 0 0,0 0 1 0 0,0 0 0 0 0,-1 0 0 0 0,1 0 0 0 0,0 0 0 0 0,-1 0 0 0 0,1 0-1 0 0,0 0 1 0 0,-1 0 0 0 0,1 1 0 0 0,-1-1 0 0 0,0 0 0 0 0,1 0 0 0 0,-1 0-1 0 0,0 1 1 0 0,0-1 0 0 0,0 0 0 0 0,0 0 0 0 0,0 1 0 0 0,0 1 0 0 0,0 0-1004 0 0</inkml:trace>
</inkml:ink>
</file>

<file path=ppt/ink/ink4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9.048"/>
    </inkml:context>
    <inkml:brush xml:id="br0">
      <inkml:brushProperty name="width" value="0.1" units="cm"/>
      <inkml:brushProperty name="height" value="0.1" units="cm"/>
      <inkml:brushProperty name="color" value="#AB008B"/>
    </inkml:brush>
  </inkml:definitions>
  <inkml:trace contextRef="#ctx0" brushRef="#br0">24 53 2759 0 0,'0'0'126'0'0,"-17"-33"11375"0"0,10 14-4951 0 0,20 24-4227 0 0,32 35-2497 0 0,-34-30 988 0 0,49 45-56 0 0,-31-26-417 0 0,2-2 0 0 0,44 30-1 0 0,-59-46-249 0 0,8 3 78 0 0,-1 2 0 0 0,0 1 0 0 0,40 39 0 0 0,-58-46-37 0 0</inkml:trace>
</inkml:ink>
</file>

<file path=ppt/ink/ink4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29.428"/>
    </inkml:context>
    <inkml:brush xml:id="br0">
      <inkml:brushProperty name="width" value="0.1" units="cm"/>
      <inkml:brushProperty name="height" value="0.1" units="cm"/>
      <inkml:brushProperty name="color" value="#AB008B"/>
    </inkml:brush>
  </inkml:definitions>
  <inkml:trace contextRef="#ctx0" brushRef="#br0">462 42 3223 0 0,'1'-1'143'0'0,"21"-23"9167"0"0,-37 10-5849 0 0,12 14-3244 0 0,0-1 1 0 0,0 1-1 0 0,0-1 1 0 0,-1 1 0 0 0,1 0-1 0 0,0 0 1 0 0,0 0 0 0 0,0 1-1 0 0,0-1 1 0 0,0 1 0 0 0,0 0-1 0 0,0-1 1 0 0,0 2-1 0 0,0-1 1 0 0,0 0 0 0 0,0 0-1 0 0,-4 4 1 0 0,-50 35 294 0 0,44-30-280 0 0,-36 27-49 0 0,2 3 0 0 0,2 2 0 0 0,1 1-1 0 0,3 3 1 0 0,-37 51 0 0 0,73-88-247 0 0,0-1-1 0 0,0 1 1 0 0,0 0-1 0 0,1 1 1 0 0,-4 14-1 0 0,7-22-7 0 0,0 1-1 0 0,1 0 1 0 0,-1-1 0 0 0,0 1-1 0 0,1 0 1 0 0,0-1 0 0 0,0 1-1 0 0,0 0 1 0 0,0 0 0 0 0,0-1-1 0 0,0 1 1 0 0,1 0 0 0 0,-1-1-1 0 0,1 1 1 0 0,0 0 0 0 0,-1-1-1 0 0,1 1 1 0 0,1-1 0 0 0,-1 1-1 0 0,0-1 1 0 0,1 0 0 0 0,-1 1-1 0 0,1-1 1 0 0,-1 0 0 0 0,4 3-1 0 0</inkml:trace>
</inkml:ink>
</file>

<file path=ppt/ink/ink4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030"/>
    </inkml:context>
    <inkml:brush xml:id="br0">
      <inkml:brushProperty name="width" value="0.1" units="cm"/>
      <inkml:brushProperty name="height" value="0.1" units="cm"/>
      <inkml:brushProperty name="color" value="#AB008B"/>
    </inkml:brush>
  </inkml:definitions>
  <inkml:trace contextRef="#ctx0" brushRef="#br0">107 13 4143 0 0,'0'0'1123'0'0,"-39"-13"3650"0"0,35 14-5213 0 0,-1-1-1 0 0,1 0 1 0 0,0 1-1 0 0,-1 0 0 0 0,1 0 1 0 0,-37 21 16571 0 0,352-20-12417 0 0,-165-3-3604 0 0,-132 0-172 0 0,13 4 344 0 0,-27-2-274 0 0,1-1 1 0 0,-1 1-1 0 0,1 0 1 0 0,-1 0-1 0 0,0 0 1 0 0,1 0 0 0 0,-1 0-1 0 0,0 0 1 0 0,0 0-1 0 0,0 0 1 0 0,0 0 0 0 0,0 0-1 0 0,0 0 1 0 0,0 0-1 0 0,0 0 1 0 0,0 0-1 0 0,0 0 1 0 0,-1 0 0 0 0,1 0-1 0 0,0 0 1 0 0,-1 0-1 0 0,1 0 1 0 0,-1 0-1 0 0,1 0 1 0 0,-1 0 0 0 0,1-1-1 0 0,-1 1 1 0 0,1 0-1 0 0,-1 0 1 0 0,-1 0-1 0 0,-121 194 195 0 0,47-78-203 0 0,37-59 5 0 0,-45 89 1 0 0,62-93 31 0 0,21-53-122 0 0,41-23-3839 0 0,-22 12 496 0 0,-8 4 1153 0 0</inkml:trace>
</inkml:ink>
</file>

<file path=ppt/ink/ink4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365"/>
    </inkml:context>
    <inkml:brush xml:id="br0">
      <inkml:brushProperty name="width" value="0.1" units="cm"/>
      <inkml:brushProperty name="height" value="0.1" units="cm"/>
      <inkml:brushProperty name="color" value="#AB008B"/>
    </inkml:brush>
  </inkml:definitions>
  <inkml:trace contextRef="#ctx0" brushRef="#br0">1 102 8983 0 0,'0'0'808'0'0,"0"-9"-648"0"0,0 8 101 0 0,-1-1-1 0 0,1 1 0 0 0,0-1 1 0 0,0 1-1 0 0,0-1 0 0 0,1 1 1 0 0,-1 0-1 0 0,0-1 1 0 0,0 1-1 0 0,1-1 0 0 0,-1 1 1 0 0,1 0-1 0 0,-1-1 0 0 0,1 1 1 0 0,0 0-1 0 0,0-1 0 0 0,-1 1 1 0 0,1 0-1 0 0,2-2 0 0 0,19 0 7483 0 0,-10 4-6584 0 0,204-9 2296 0 0,-147 2-3230 0 0,0-3 0 0 0,111-29 0 0 0,-178 38-369 0 0</inkml:trace>
</inkml:ink>
</file>

<file path=ppt/ink/ink4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4.937"/>
    </inkml:context>
    <inkml:brush xml:id="br0">
      <inkml:brushProperty name="width" value="0.1" units="cm"/>
      <inkml:brushProperty name="height" value="0.1" units="cm"/>
      <inkml:brushProperty name="color" value="#AB008B"/>
    </inkml:brush>
  </inkml:definitions>
  <inkml:trace contextRef="#ctx0" brushRef="#br0">1 83 6447 0 0,'8'-4'8740'0'0,"13"-7"-5877"0"0,-7 7-1934 0 0,0 1 0 0 0,1 0 0 0 0,-1 1 0 0 0,1 0 0 0 0,24 1 0 0 0,27-4 470 0 0,562-42 1541 0 0,-616 47-2937 0 0,398 0 134 0 0,-404 1-152 0 0,-4-1-90 0 0,21 9-2412 0 0</inkml:trace>
</inkml:ink>
</file>

<file path=ppt/ink/ink4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6.573"/>
    </inkml:context>
    <inkml:brush xml:id="br0">
      <inkml:brushProperty name="width" value="0.1" units="cm"/>
      <inkml:brushProperty name="height" value="0.1" units="cm"/>
      <inkml:brushProperty name="color" value="#AB008B"/>
    </inkml:brush>
  </inkml:definitions>
  <inkml:trace contextRef="#ctx0" brushRef="#br0">0 138 3679 0 0,'0'0'11635'0'0,"7"-46"-6495"0"0,-2 38-4986 0 0,1 1 0 0 0,0 0 0 0 0,0 1 0 0 0,1-1 0 0 0,-1 1 0 0 0,1 1 0 0 0,1-1 0 0 0,-1 1 0 0 0,1 0 0 0 0,0 1 0 0 0,0 0 0 0 0,0 0 0 0 0,1 1 0 0 0,-1 0 0 0 0,1 0 0 0 0,0 1 0 0 0,13-2-1 0 0,-17 3-72 0 0,1 0-1 0 0,-1 1 0 0 0,0-1 0 0 0,1 1 0 0 0,-1 0 1 0 0,0 0-1 0 0,1 1 0 0 0,-1 0 0 0 0,0 0 0 0 0,1 0 0 0 0,-1 1 1 0 0,0-1-1 0 0,0 1 0 0 0,0 0 0 0 0,0 1 0 0 0,-1-1 0 0 0,1 1 1 0 0,-1 0-1 0 0,1 0 0 0 0,-1 0 0 0 0,0 1 0 0 0,0-1 1 0 0,0 1-1 0 0,-1 0 0 0 0,1 1 0 0 0,-1-1 0 0 0,0 0 0 0 0,0 1 1 0 0,-1 0-1 0 0,1-1 0 0 0,2 11 0 0 0,-4-12-77 0 0,0-1-1 0 0,-1 1 0 0 0,1-1 1 0 0,-1 1-1 0 0,0 0 1 0 0,0-1-1 0 0,0 1 0 0 0,0-1 1 0 0,-1 1-1 0 0,1 0 0 0 0,-1-1 1 0 0,1 1-1 0 0,-1-1 1 0 0,0 1-1 0 0,0-1 0 0 0,0 0 1 0 0,0 1-1 0 0,-1-1 1 0 0,1 0-1 0 0,0 0 0 0 0,-1 0 1 0 0,-2 3-1 0 0,-3 3 17 0 0,-1-1 0 0 0,1 0-1 0 0,-18 11 1 0 0,14-10-13 0 0,-110 62-77 0 0,159-53-162 0 0,12-5 233 0 0,-34-9 0 0 0,0 1 0 0 0,-1 0 0 0 0,0 1 0 0 0,26 13 0 0 0,-36-16 0 0 0,-1 1 0 0 0,1 0 0 0 0,-1 1 0 0 0,0-1 0 0 0,0 1 0 0 0,0 0 0 0 0,-1 0 0 0 0,1 0 0 0 0,-1 0 0 0 0,0 0 0 0 0,0 1 0 0 0,0 0 0 0 0,-1-1 0 0 0,0 1 0 0 0,0 0 0 0 0,0 0 0 0 0,0 1 0 0 0,1 7 0 0 0,-1-5 7 0 0,-1 0-1 0 0,1 1 0 0 0,-1-1 1 0 0,-1 1-1 0 0,0-1 1 0 0,0 1-1 0 0,0-1 0 0 0,-1 1 1 0 0,-2 9-1 0 0,1-14-2 0 0,0 1-1 0 0,0 0 1 0 0,0-1-1 0 0,0 0 1 0 0,-1 1-1 0 0,0-1 1 0 0,0 0 0 0 0,0 0-1 0 0,0-1 1 0 0,-1 1-1 0 0,1-1 1 0 0,-1 1-1 0 0,0-1 1 0 0,0 0-1 0 0,0-1 1 0 0,0 1 0 0 0,-7 2-1 0 0,1 1 21 0 0,0-1 0 0 0,-1 0 0 0 0,0 0 0 0 0,0-1 0 0 0,-1-1 0 0 0,1 0 0 0 0,-1-1 0 0 0,0 0 0 0 0,1 0 0 0 0,-1-1 0 0 0,0-1 0 0 0,0 0 0 0 0,0-1 0 0 0,1 0 0 0 0,-1 0 0 0 0,0-2 0 0 0,-22-6 0 0 0,-24 0-160 0 0,56 9-659 0 0,-7 2-1458 0 0</inkml:trace>
</inkml:ink>
</file>

<file path=ppt/ink/ink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8:41.60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4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7.724"/>
    </inkml:context>
    <inkml:brush xml:id="br0">
      <inkml:brushProperty name="width" value="0.1" units="cm"/>
      <inkml:brushProperty name="height" value="0.1" units="cm"/>
      <inkml:brushProperty name="color" value="#AB008B"/>
    </inkml:brush>
  </inkml:definitions>
  <inkml:trace contextRef="#ctx0" brushRef="#br0">1 31 1839 0 0,'9'-30'19188'0'0,"13"48"-15524"0"0,-17-12-4069 0 0,64 70 1890 0 0,-27-27-1160 0 0,79 68-1 0 0,-100-101-253 0 0,-16-13-55 0 0,1 1 0 0 0,-1-1 0 0 0,1 1 0 0 0,-1 1 1 0 0,0-1-1 0 0,-1 1 0 0 0,1 0 0 0 0,-1 0 0 0 0,0 0 1 0 0,0 1-1 0 0,-1-1 0 0 0,1 1 0 0 0,-1 0 0 0 0,-1 0 0 0 0,1 0 1 0 0,2 12-1 0 0,-4-13-14 0 0,0-5-117 0 0,-1 1 0 0 0,1-1 0 0 0,0 1 0 0 0,-1-1 0 0 0,1 0 0 0 0,0 1 0 0 0,0-1 0 0 0,-1 0 0 0 0,1 1-1 0 0,0-1 1 0 0,0 0 0 0 0,-1 0 0 0 0,1 1 0 0 0,0-1 0 0 0,0 0 0 0 0,0 0 0 0 0,-1 0 0 0 0,1 0 0 0 0,0 0 0 0 0,0 0-1 0 0,0-1 1 0 0,-1 1 0 0 0,1 0 0 0 0,0 0 0 0 0,0 0 0 0 0,-1-1 0 0 0,2 0 0 0 0</inkml:trace>
</inkml:ink>
</file>

<file path=ppt/ink/ink4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38.077"/>
    </inkml:context>
    <inkml:brush xml:id="br0">
      <inkml:brushProperty name="width" value="0.1" units="cm"/>
      <inkml:brushProperty name="height" value="0.1" units="cm"/>
      <inkml:brushProperty name="color" value="#AB008B"/>
    </inkml:brush>
  </inkml:definitions>
  <inkml:trace contextRef="#ctx0" brushRef="#br0">522 0 12263 0 0,'0'0'1112'0'0,"-26"14"1060"0"0,13-7-1514 0 0,0 1-1 0 0,1 0 1 0 0,0 1-1 0 0,0 1 1 0 0,1-1-1 0 0,-12 15 1 0 0,-34 28 62 0 0,-18 2-69 0 0,-65 52 602 0 0,119-88-1077 0 0,1 1 1 0 0,0 0-1 0 0,2 2 0 0 0,-19 26 0 0 0,27-27-103 0 0,10-19-79 0 0,0 0 1 0 0,0 0-1 0 0,-1 0 1 0 0,1-1-1 0 0,0 1 1 0 0,0 0 0 0 0,0 0-1 0 0,0 0 1 0 0,0 0-1 0 0,0-1 1 0 0,0 1-1 0 0,0 0 1 0 0,0 0-1 0 0,0 0 1 0 0,0-1 0 0 0,1 1-1 0 0,-1 0 1 0 0,0 0-1 0 0,1 0 1 0 0,-1-1-1 0 0,0 1 1 0 0,1 0-1 0 0,-1-1 1 0 0,1 1 0 0 0,-1 0-1 0 0,1-1 1 0 0,0 1-1 0 0,0 0 1 0 0,1 0-160 0 0,-1 0 0 0 0,1 0 0 0 0,0-1 0 0 0,0 1 0 0 0,0 0 0 0 0,0-1-1 0 0,0 0 1 0 0,0 1 0 0 0,0-1 0 0 0,0 0 0 0 0,0 0 0 0 0,0 0 0 0 0,0 0 0 0 0,0-1 0 0 0,0 1 0 0 0,0 0 0 0 0,3-2 0 0 0,3 0-951 0 0,18-1-6056 0 0</inkml:trace>
</inkml:ink>
</file>

<file path=ppt/ink/ink4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2.832"/>
    </inkml:context>
    <inkml:brush xml:id="br0">
      <inkml:brushProperty name="width" value="0.1" units="cm"/>
      <inkml:brushProperty name="height" value="0.1" units="cm"/>
      <inkml:brushProperty name="color" value="#AB008B"/>
    </inkml:brush>
  </inkml:definitions>
  <inkml:trace contextRef="#ctx0" brushRef="#br0">0 105 3223 0 0,'4'-2'7615'0'0,"7"-6"-6080"0"0,6-12 4928 0 0,5-5-543 0 0,-6 11-7013 0 0,-7 9 1208 0 0,-1 0-1 0 0,1 1 0 0 0,0 0 1 0 0,1 0-1 0 0,-1 1 1 0 0,0 0-1 0 0,1 1 0 0 0,0 0 1 0 0,19-1-1 0 0,-26 2-88 0 0,-1 1 0 0 0,1 1 0 0 0,0-1 1 0 0,0 0-1 0 0,0 1 0 0 0,0-1 0 0 0,0 1 0 0 0,-1 0 0 0 0,1 0 0 0 0,0 0 0 0 0,-1 0 0 0 0,1 0 0 0 0,-1 1 1 0 0,1-1-1 0 0,-1 1 0 0 0,1 0 0 0 0,-1 0 0 0 0,0 0 0 0 0,0 0 0 0 0,0 0 0 0 0,0 0 0 0 0,0 0 1 0 0,-1 1-1 0 0,1-1 0 0 0,-1 1 0 0 0,1-1 0 0 0,-1 1 0 0 0,0-1 0 0 0,0 1 0 0 0,0 0 0 0 0,0 0 0 0 0,-1-1 1 0 0,1 1-1 0 0,-1 0 0 0 0,1 0 0 0 0,-1 0 0 0 0,0 5 0 0 0,0-1-30 0 0,0 0-1 0 0,-1-1 1 0 0,1 1 0 0 0,-1 0-1 0 0,-1-1 1 0 0,1 1 0 0 0,-1 0-1 0 0,0-1 1 0 0,-1 0 0 0 0,1 1-1 0 0,-7 9 1 0 0,-2 1-31 0 0,-1-2 0 0 0,-23 25 0 0 0,25-30 24 0 0,1 0-1 0 0,0 1 1 0 0,0 0 0 0 0,1 1-1 0 0,1 0 1 0 0,-1 0-1 0 0,-5 15 1 0 0,13-25 10 0 0,-1-1 0 0 0,1 1 0 0 0,0 0-1 0 0,-1 0 1 0 0,1-1 0 0 0,0 1 0 0 0,0 0 0 0 0,0 0 0 0 0,0-1-1 0 0,1 1 1 0 0,-1 0 0 0 0,0 0 0 0 0,1-1 0 0 0,-1 1 0 0 0,1 0-1 0 0,0-1 1 0 0,-1 1 0 0 0,1 0 0 0 0,0-1 0 0 0,0 1 0 0 0,0-1-1 0 0,0 0 1 0 0,0 1 0 0 0,1-1 0 0 0,-1 0 0 0 0,0 1 0 0 0,1-1-1 0 0,-1 0 1 0 0,0 0 0 0 0,1 0 0 0 0,0 0 0 0 0,-1 0 0 0 0,1-1-1 0 0,-1 1 1 0 0,1 0 0 0 0,0-1 0 0 0,-1 1 0 0 0,1-1 0 0 0,2 0-1 0 0,9 4 54 0 0,0-1 0 0 0,0-1-1 0 0,24 2 1 0 0,-33-4-36 0 0,63 3 205 0 0,-1-4 0 0 0,96-12 0 0 0,-159 12-397 0 0,0 1 0 0 0,0 0-1 0 0,0 0 1 0 0,0 0 0 0 0,0 0 0 0 0,0 0 0 0 0,0 1 0 0 0,0-1 0 0 0,0 1 0 0 0,0 0 0 0 0,3 1-1 0 0</inkml:trace>
</inkml:ink>
</file>

<file path=ppt/ink/ink4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3.382"/>
    </inkml:context>
    <inkml:brush xml:id="br0">
      <inkml:brushProperty name="width" value="0.1" units="cm"/>
      <inkml:brushProperty name="height" value="0.1" units="cm"/>
      <inkml:brushProperty name="color" value="#AB008B"/>
    </inkml:brush>
  </inkml:definitions>
  <inkml:trace contextRef="#ctx0" brushRef="#br0">48 103 3223 0 0,'-47'16'17405'0'0,"63"-15"-16582"0"0,92-3 1834 0 0,166-22 1 0 0,-99 5-1898 0 0,338-45-260 0 0,-446 54-470 0 0,-66 10-123 0 0</inkml:trace>
</inkml:ink>
</file>

<file path=ppt/ink/ink4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4.127"/>
    </inkml:context>
    <inkml:brush xml:id="br0">
      <inkml:brushProperty name="width" value="0.1" units="cm"/>
      <inkml:brushProperty name="height" value="0.1" units="cm"/>
      <inkml:brushProperty name="color" value="#AB008B"/>
    </inkml:brush>
  </inkml:definitions>
  <inkml:trace contextRef="#ctx0" brushRef="#br0">0 47 5983 0 0,'0'0'13818'0'0,"25"4"-12060"0"0,25-4-39 0 0,0-1 0 0 0,97-17-1 0 0,-129 15-1538 0 0,45-9 383 0 0,-42 7-422 0 0,1 0 1 0 0,41-1-1 0 0,-62 7-99 0 0,0 2-38 0 0,-1 0 0 0 0,0 0 0 0 0,0 0-1 0 0,-1 1 1 0 0,1-1 0 0 0,-1 0-1 0 0,0 0 1 0 0,1 0 0 0 0,-1 0-1 0 0,-1 0 1 0 0,1 0 0 0 0,0 0 0 0 0,-1-1-1 0 0,1 1 1 0 0,-1 0 0 0 0,0-1-1 0 0,0 1 1 0 0,-2 1 0 0 0,0 2 0 0 0,-80 112-35 0 0,-104 162-82 0 0,174-249 116 0 0,9-17-7 0 0,-1-1 0 0 0,0 0 0 0 0,-13 19 0 0 0,19-31-100 0 0,4-2-1093 0 0,-1 1 579 0 0,1-1 0 0 0,0 0-1 0 0,0 0 1 0 0,-1 0 0 0 0,1 0 0 0 0,0-1 0 0 0,-1 1 0 0 0,1-1-1 0 0,2-2 1 0 0</inkml:trace>
</inkml:ink>
</file>

<file path=ppt/ink/ink4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4.481"/>
    </inkml:context>
    <inkml:brush xml:id="br0">
      <inkml:brushProperty name="width" value="0.1" units="cm"/>
      <inkml:brushProperty name="height" value="0.1" units="cm"/>
      <inkml:brushProperty name="color" value="#AB008B"/>
    </inkml:brush>
  </inkml:definitions>
  <inkml:trace contextRef="#ctx0" brushRef="#br0">1 82 5527 0 0,'0'0'498'0'0,"6"-37"12467"0"0,-1 33-12573 0 0,0 0 1 0 0,0 1-1 0 0,0 0 1 0 0,0 0-1 0 0,0 0 1 0 0,1 1-1 0 0,-1 0 1 0 0,1 0-1 0 0,0 0 1 0 0,0 1-1 0 0,0 0 1 0 0,7-1-1 0 0,76-2 1643 0 0,-78 4-1715 0 0,34 0 288 0 0,201-8 516 0 0,-209 8-2907 0 0</inkml:trace>
</inkml:ink>
</file>

<file path=ppt/ink/ink4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6.462"/>
    </inkml:context>
    <inkml:brush xml:id="br0">
      <inkml:brushProperty name="width" value="0.1" units="cm"/>
      <inkml:brushProperty name="height" value="0.1" units="cm"/>
      <inkml:brushProperty name="color" value="#AB008B"/>
    </inkml:brush>
  </inkml:definitions>
  <inkml:trace contextRef="#ctx0" brushRef="#br0">14 38 3223 0 0,'-2'-4'8272'0'0,"-10"-29"2920"0"0,303 220-7336 0 0,-264-169-3731 0 0,-2 1 1 0 0,-1 1-1 0 0,38 39 0 0 0,-51-38-30 0 0,-3-22-2126 0 0</inkml:trace>
</inkml:ink>
</file>

<file path=ppt/ink/ink4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46.817"/>
    </inkml:context>
    <inkml:brush xml:id="br0">
      <inkml:brushProperty name="width" value="0.1" units="cm"/>
      <inkml:brushProperty name="height" value="0.1" units="cm"/>
      <inkml:brushProperty name="color" value="#AB008B"/>
    </inkml:brush>
  </inkml:definitions>
  <inkml:trace contextRef="#ctx0" brushRef="#br0">360 28 7831 0 0,'0'0'1952'0'0,"-3"-27"5552"0"0,-2 29-7205 0 0,-1 1-1 0 0,2 0 0 0 0,-1 0 1 0 0,0 0-1 0 0,1 0 0 0 0,-1 1 0 0 0,1 0 1 0 0,0 0-1 0 0,0 0 0 0 0,1 0 1 0 0,-1 1-1 0 0,-4 8 0 0 0,-13 13-49 0 0,-43 38-58 0 0,14-15 122 0 0,2 3 0 0 0,-52 71-1 0 0,98-122-371 0 0,1 1 1 0 0,0-1-1 0 0,0 1 0 0 0,0-1 1 0 0,0 1-1 0 0,0 0 0 0 0,0-1 1 0 0,1 1-1 0 0,-1 0 0 0 0,0 0 1 0 0,1-1-1 0 0,-1 1 1 0 0,1 0-1 0 0,0 0 0 0 0,0 0 1 0 0,0 0-1 0 0,0 0 0 0 0,0 0 1 0 0,0-1-1 0 0,0 1 0 0 0,0 0 1 0 0,1 2-1 0 0,17-8-2690 0 0,5-1 1327 0 0</inkml:trace>
</inkml:ink>
</file>

<file path=ppt/ink/ink4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0.697"/>
    </inkml:context>
    <inkml:brush xml:id="br0">
      <inkml:brushProperty name="width" value="0.1" units="cm"/>
      <inkml:brushProperty name="height" value="0.1" units="cm"/>
      <inkml:brushProperty name="color" value="#AB008B"/>
    </inkml:brush>
  </inkml:definitions>
  <inkml:trace contextRef="#ctx0" brushRef="#br0">25 95 5527 0 0,'0'0'11551'0'0,"14"-24"-8567"0"0,-4 16-2684 0 0,1 0 0 0 0,0 1 0 0 0,1 0 0 0 0,0 1 0 0 0,0 0 0 0 0,0 0 0 0 0,0 2 0 0 0,1-1 0 0 0,0 2 1 0 0,0-1-1 0 0,0 2 0 0 0,0 0 0 0 0,1 1 0 0 0,-1 0 0 0 0,1 1 0 0 0,-1 0 0 0 0,24 4 0 0 0,-35-3-289 0 0,1 1 0 0 0,0-1 0 0 0,-1 1 0 0 0,1-1 0 0 0,-1 1 0 0 0,0 0 0 0 0,0 0 0 0 0,1 0 0 0 0,-1 1 0 0 0,0-1 0 0 0,-1 0-1 0 0,1 1 1 0 0,0-1 0 0 0,-1 1 0 0 0,1 0 0 0 0,-1-1 0 0 0,0 1 0 0 0,2 5 0 0 0,-4-3-6 0 0,1-1 1 0 0,0 0-1 0 0,-1 1 0 0 0,0-1 0 0 0,0 0 0 0 0,0 0 0 0 0,0 0 1 0 0,-1 0-1 0 0,1 0 0 0 0,-1 0 0 0 0,0 0 0 0 0,-1 0 1 0 0,1-1-1 0 0,0 1 0 0 0,-1-1 0 0 0,0 1 0 0 0,0-1 1 0 0,0 0-1 0 0,0 0 0 0 0,-1-1 0 0 0,1 1 0 0 0,-6 3 1 0 0,-5 5 13 0 0,-57 43 34 0 0,49-38-135 0 0,-39 34 0 0 0,60-49 80 0 0,0-1 1 0 0,0 1-1 0 0,0 0 0 0 0,0 0 1 0 0,1 0-1 0 0,-1 0 0 0 0,0 0 0 0 0,0 0 1 0 0,1 0-1 0 0,-1 1 0 0 0,0-1 1 0 0,1 0-1 0 0,-1 0 0 0 0,1 0 0 0 0,0 1 1 0 0,-1-1-1 0 0,1 0 0 0 0,0 0 1 0 0,0 1-1 0 0,0-1 0 0 0,0 0 0 0 0,0 1 1 0 0,0-1-1 0 0,0 0 0 0 0,0 1 1 0 0,0-1-1 0 0,1 0 0 0 0,-1 0 0 0 0,0 1 1 0 0,1-1-1 0 0,-1 0 0 0 0,1 0 1 0 0,0 0-1 0 0,-1 0 0 0 0,1 1 0 0 0,0-1 1 0 0,0 0-1 0 0,-1 0 0 0 0,1 0 1 0 0,0-1-1 0 0,2 3 0 0 0,2 0-8 0 0,-1 1 0 0 0,1-1 0 0 0,1 0 0 0 0,-1 0 0 0 0,10 4 0 0 0,-13-7 10 0 0,35 14-12 0 0,-13-5-14 0 0,-1 0-1 0 0,24 14 1 0 0,-42-20 22 0 0,0 0 1 0 0,0 0-1 0 0,0 0 0 0 0,0 1 0 0 0,0 0 0 0 0,-1 0 1 0 0,0 1-1 0 0,0-1 0 0 0,0 1 0 0 0,0 0 0 0 0,-1 0 1 0 0,0 0-1 0 0,5 10 0 0 0,-7-13 5 0 0,-1 0-1 0 0,0 0 0 0 0,0 0 1 0 0,0 0-1 0 0,0 0 1 0 0,0 0-1 0 0,0 1 1 0 0,-1-1-1 0 0,1 0 0 0 0,0 0 1 0 0,-1 0-1 0 0,0 0 1 0 0,0-1-1 0 0,1 1 1 0 0,-1 0-1 0 0,0 0 0 0 0,0 0 1 0 0,-1 0-1 0 0,1-1 1 0 0,0 1-1 0 0,-1-1 1 0 0,1 1-1 0 0,0-1 0 0 0,-1 1 1 0 0,0-1-1 0 0,1 0 1 0 0,-1 0-1 0 0,-3 2 1 0 0,-60 32 111 0 0,53-29-74 0 0,-1 0-10 0 0,0 1 0 0 0,0-2 1 0 0,0 0-1 0 0,-1-1 0 0 0,0 0 0 0 0,0-1 1 0 0,0 0-1 0 0,0-1 0 0 0,0-1 0 0 0,0 0 1 0 0,-1-1-1 0 0,1-1 0 0 0,0 0 1 0 0,-24-5-1 0 0,29 4 506 0 0</inkml:trace>
</inkml:ink>
</file>

<file path=ppt/ink/ink4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1.295"/>
    </inkml:context>
    <inkml:brush xml:id="br0">
      <inkml:brushProperty name="width" value="0.1" units="cm"/>
      <inkml:brushProperty name="height" value="0.1" units="cm"/>
      <inkml:brushProperty name="color" value="#AB008B"/>
    </inkml:brush>
  </inkml:definitions>
  <inkml:trace contextRef="#ctx0" brushRef="#br0">1 71 6447 0 0,'8'-4'6912'0'0,"16"-6"-4501"0"0,9 3-465 0 0,0 2-1 0 0,1 1 1 0 0,60 2 0 0 0,32-4 79 0 0,462-24 172 0 0,-578 30-2197 0 0,-1-1-13 0 0,-2-1 791 0 0</inkml:trace>
</inkml:ink>
</file>

<file path=ppt/ink/ink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8:46.310"/>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4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2.112"/>
    </inkml:context>
    <inkml:brush xml:id="br0">
      <inkml:brushProperty name="width" value="0.1" units="cm"/>
      <inkml:brushProperty name="height" value="0.1" units="cm"/>
      <inkml:brushProperty name="color" value="#AB008B"/>
    </inkml:brush>
  </inkml:definitions>
  <inkml:trace contextRef="#ctx0" brushRef="#br0">235 4 6447 0 0,'-5'-1'11454'0'0,"-19"-2"-9614"0"0,7 12-1668 0 0,1-1 1 0 0,-1 2-1 0 0,2 0 1 0 0,-1 1-1 0 0,1 1 1 0 0,1 0-1 0 0,0 1 1 0 0,1 0-1 0 0,0 1 1 0 0,1 1-1 0 0,1 0 1 0 0,-18 31-1 0 0,28-44-149 0 0,1-1 0 0 0,-1 0 0 0 0,1 0 0 0 0,-1 0 0 0 0,1 1 0 0 0,0-1 0 0 0,-1 0 0 0 0,1 1 0 0 0,0-1 0 0 0,0 0 0 0 0,0 1 0 0 0,0-1 0 0 0,0 0 0 0 0,0 1 0 0 0,1-1 0 0 0,-1 0 0 0 0,0 0 0 0 0,1 1 0 0 0,-1-1 0 0 0,1 0 0 0 0,-1 0 0 0 0,1 0 0 0 0,0 1 0 0 0,-1-1 0 0 0,1 0 0 0 0,0 0 0 0 0,0 0 0 0 0,0 0 0 0 0,-1 0 0 0 0,1 0 0 0 0,0-1 0 0 0,1 1 0 0 0,-1 0 0 0 0,0 0 0 0 0,0-1 0 0 0,0 1 0 0 0,0-1 0 0 0,0 1 0 0 0,1-1 0 0 0,-1 1 0 0 0,2 0 0 0 0,6 2 110 0 0,1-1 0 0 0,-1 1 1 0 0,0-2-1 0 0,11 2 0 0 0,-2-1 13 0 0,183 26 1492 0 0,-170-22-1424 0 0,-2 2-1 0 0,1 1 1 0 0,-1 1 0 0 0,44 21 0 0 0,-68-28-174 0 0,-3-3-36 0 0,0 1 0 0 0,0 0 1 0 0,0 0-1 0 0,0 0 0 0 0,-1 1 0 0 0,1-1 1 0 0,0 0-1 0 0,-1 1 0 0 0,1-1 0 0 0,0 1 1 0 0,-1-1-1 0 0,0 1 0 0 0,1 0 0 0 0,-1-1 1 0 0,0 1-1 0 0,0 0 0 0 0,0 0 0 0 0,0 0 1 0 0,-1 0-1 0 0,1 0 0 0 0,0 0 0 0 0,-1 0 1 0 0,1 5-1 0 0,0-3 8 0 0,0 0 0 0 0,-1 1 0 0 0,1-1 0 0 0,-1 1 0 0 0,0-1 0 0 0,-1 1 0 0 0,1-1 0 0 0,-1 1 0 0 0,0-1 0 0 0,0 1 1 0 0,0-1-1 0 0,0 0 0 0 0,-1 0 0 0 0,0 0 0 0 0,0 0 0 0 0,0 0 0 0 0,0 0 0 0 0,-1 0 0 0 0,0 0 0 0 0,1-1 0 0 0,-1 0 0 0 0,0 1 0 0 0,-1-1 0 0 0,1 0 0 0 0,-1 0 1 0 0,1-1-1 0 0,-1 1 0 0 0,0-1 0 0 0,0 0 0 0 0,0 0 0 0 0,0 0 0 0 0,0 0 0 0 0,0-1 0 0 0,-6 2 0 0 0,-1 1 51 0 0,-18 10 15 0 0,-1-1 0 0 0,-1-2 0 0 0,-50 12 1 0 0,66-21-50 0 0,1 0 1 0 0,-1-1 0 0 0,0 0 0 0 0,0-1-1 0 0,1-1 1 0 0,-1 0 0 0 0,0-1 0 0 0,1-1 0 0 0,0 0-1 0 0,-20-7 1 0 0,-21-12 5 0 0,54 21-193 0 0,-16-12-5952 0 0</inkml:trace>
</inkml:ink>
</file>

<file path=ppt/ink/ink4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6:52.485"/>
    </inkml:context>
    <inkml:brush xml:id="br0">
      <inkml:brushProperty name="width" value="0.1" units="cm"/>
      <inkml:brushProperty name="height" value="0.1" units="cm"/>
      <inkml:brushProperty name="color" value="#AB008B"/>
    </inkml:brush>
  </inkml:definitions>
  <inkml:trace contextRef="#ctx0" brushRef="#br0">0 148 10135 0 0,'22'-25'1308'0'0,"-19"20"-540"0"0,0 1-1 0 0,1 0 1 0 0,-1 0-1 0 0,0 0 1 0 0,1 1-1 0 0,0-1 1 0 0,0 1-1 0 0,0 0 1 0 0,7-4-1 0 0,-2 2 33 0 0,0 1-1 0 0,0 0 0 0 0,1 0 0 0 0,13-3 1 0 0,10 0 453 0 0,69-4 1 0 0,-63 7-517 0 0,75-11 86 0 0,52-5-1070 0 0,-144 21-1952 0 0</inkml:trace>
</inkml:ink>
</file>

<file path=ppt/ink/ink4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7:26.212"/>
    </inkml:context>
    <inkml:brush xml:id="br0">
      <inkml:brushProperty name="width" value="0.1" units="cm"/>
      <inkml:brushProperty name="height" value="0.1" units="cm"/>
      <inkml:brushProperty name="color" value="#F6630D"/>
    </inkml:brush>
  </inkml:definitions>
  <inkml:trace contextRef="#ctx0" brushRef="#br0">22 80 5983 0 0,'0'0'2232'0'0,"-13"-21"6425"0"0,4 0-1458 0 0,10 21-7098 0 0,17-6 1618 0 0,35 1-2341 0 0,-41 4 1368 0 0,271-12 981 0 0,-11 0-1254 0 0,-147 17-481 0 0,-105 5-2752 0 0,-11 2-1957 0 0</inkml:trace>
</inkml:ink>
</file>

<file path=ppt/ink/ink4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7:26.572"/>
    </inkml:context>
    <inkml:brush xml:id="br0">
      <inkml:brushProperty name="width" value="0.1" units="cm"/>
      <inkml:brushProperty name="height" value="0.1" units="cm"/>
      <inkml:brushProperty name="color" value="#F6630D"/>
    </inkml:brush>
  </inkml:definitions>
  <inkml:trace contextRef="#ctx0" brushRef="#br0">0 0 1839 0 0,'10'4'14681'0'0,"15"5"-11784"0"0,7-6-1156 0 0,0 0 0 0 0,0-2 0 0 0,49-5 0 0 0,5 1-752 0 0,-7 4-639 0 0,90 14 0 0 0,-142-16-2446 0 0,-12-1 9 0 0</inkml:trace>
</inkml:ink>
</file>

<file path=ppt/ink/ink4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7:27.311"/>
    </inkml:context>
    <inkml:brush xml:id="br0">
      <inkml:brushProperty name="width" value="0.1" units="cm"/>
      <inkml:brushProperty name="height" value="0.1" units="cm"/>
      <inkml:brushProperty name="color" value="#F6630D"/>
    </inkml:brush>
  </inkml:definitions>
  <inkml:trace contextRef="#ctx0" brushRef="#br0">1 37 3679 0 0,'23'-37'21584'0'0,"-19"40"-21529"0"0,0-1 0 0 0,0 1 1 0 0,0 0-1 0 0,-1 0 0 0 0,1 0 0 0 0,-1 0 0 0 0,0 0 0 0 0,0 1 0 0 0,0 0 1 0 0,0 0-1 0 0,-1-1 0 0 0,1 1 0 0 0,-1 1 0 0 0,0-1 0 0 0,0 0 0 0 0,0 0 1 0 0,-1 1-1 0 0,0-1 0 0 0,0 1 0 0 0,0 0 0 0 0,0-1 0 0 0,-1 1 0 0 0,0 5 1 0 0,2 17 392 0 0,-2 1 0 0 0,-6 46 0 0 0,5-58-412 0 0,-4 27-31 0 0,-10 201 41 0 0,15-242-233 0 0,17-10-3936 0 0</inkml:trace>
</inkml:ink>
</file>

<file path=ppt/ink/ink4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7:27.910"/>
    </inkml:context>
    <inkml:brush xml:id="br0">
      <inkml:brushProperty name="width" value="0.1" units="cm"/>
      <inkml:brushProperty name="height" value="0.1" units="cm"/>
      <inkml:brushProperty name="color" value="#F6630D"/>
    </inkml:brush>
  </inkml:definitions>
  <inkml:trace contextRef="#ctx0" brushRef="#br0">49 97 1839 0 0,'-5'-1'1426'0'0,"-38"-15"15292"0"0,43 15-16502 0 0,13-5 2591 0 0,41 6-2377 0 0,-33 0 556 0 0,508-24 2475 0 0,-211-10-3230 0 0,-211 20-1050 0 0,-177 36-6299 0 0,50-17-460 0 0</inkml:trace>
</inkml:ink>
</file>

<file path=ppt/ink/ink4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7:28.847"/>
    </inkml:context>
    <inkml:brush xml:id="br0">
      <inkml:brushProperty name="width" value="0.1" units="cm"/>
      <inkml:brushProperty name="height" value="0.1" units="cm"/>
      <inkml:brushProperty name="color" value="#F6630D"/>
    </inkml:brush>
  </inkml:definitions>
  <inkml:trace contextRef="#ctx0" brushRef="#br0">182 0 10591 0 0,'0'0'6224'0'0,"-6"15"-3544"0"0,-35 124-1057 0 0,-25 158 0 0 0,47-199-1394 0 0,6-42-215 0 0,-16 101 28 0 0,25-132-38 0 0,2-1 0 0 0,1 1 1 0 0,1 0-1 0 0,4 31 0 0 0,-4-53 28 0 0,1-1 0 0 0,-1 1 0 0 0,1 0 0 0 0,0-1-1 0 0,-1 1 1 0 0,1-1 0 0 0,0 1 0 0 0,1-1 0 0 0,-1 0 0 0 0,0 1-1 0 0,1-1 1 0 0,-1 0 0 0 0,1 0 0 0 0,0 0 0 0 0,0 0 0 0 0,0 0 0 0 0,0 0-1 0 0,0-1 1 0 0,0 1 0 0 0,0-1 0 0 0,0 1 0 0 0,1-1 0 0 0,-1 0 0 0 0,0 0-1 0 0,1 0 1 0 0,-1 0 0 0 0,1 0 0 0 0,0 0 0 0 0,-1-1 0 0 0,1 1-1 0 0,3-1 1 0 0,10 1 309 0 0,-1-2 0 0 0,1 1 0 0 0,0-2-1 0 0,23-5 1 0 0,14-1 164 0 0,272 10 1076 0 0,-83 1-1499 0 0,466-54-29 0 0,-647 41 1979 0 0,-65-49-1928 0 0,-3 0 0 0 0,-21-92 1 0 0,22 121-77 0 0,-12-50 65 0 0,-1-4 83 0 0,3-1 0 0 0,-5-111 1 0 0,20 130-337 0 0,21 60-3193 0 0</inkml:trace>
</inkml:ink>
</file>

<file path=ppt/ink/ink4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1.997"/>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1.998"/>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1.999"/>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6"/>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8:47.729"/>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4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1"/>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2"/>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3"/>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4"/>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5"/>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6"/>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7"/>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8"/>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09"/>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8:54.068"/>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4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0"/>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1"/>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2"/>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3"/>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4"/>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5"/>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6"/>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7"/>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8"/>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19"/>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49.43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4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0"/>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1"/>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2"/>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3"/>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4"/>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5"/>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6"/>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7"/>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8"/>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29"/>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49.87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4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0"/>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1"/>
    </inkml:context>
    <inkml:brush xml:id="br0">
      <inkml:brushProperty name="width" value="0.1" units="cm"/>
      <inkml:brushProperty name="height" value="0.1" units="cm"/>
      <inkml:brushProperty name="color" value="#008C3A"/>
    </inkml:brush>
  </inkml:definitions>
  <inkml:trace contextRef="#ctx0" brushRef="#br0">1 37 5063 0 0,'0'0'16346'0'0,"34"-20"-14828"0"0,-18 16-1225 0 0,0 0 1 0 0,0 1-1 0 0,1 0 0 0 0,-1 2 0 0 0,1 0 1 0 0,-1 0-1 0 0,1 2 0 0 0,29 4 0 0 0,-5-2 36 0 0,155 6 652 0 0,-181-10-1597 0 0,0 2-996 0 0</inkml:trace>
</inkml:ink>
</file>

<file path=ppt/ink/ink4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2"/>
    </inkml:context>
    <inkml:brush xml:id="br0">
      <inkml:brushProperty name="width" value="0.1" units="cm"/>
      <inkml:brushProperty name="height" value="0.1" units="cm"/>
      <inkml:brushProperty name="color" value="#008C3A"/>
    </inkml:brush>
  </inkml:definitions>
  <inkml:trace contextRef="#ctx0" brushRef="#br0">4 1 5527 0 0,'-3'15'15153'0'0,"19"-13"-11668"0"0,21-2-4939 0 0,-33 0 2614 0 0,401-3 2515 0 0,-391 3-3704 0 0,0 1 1 0 0,0 0-1 0 0,20 5 1 0 0,-13-2-2325 0 0</inkml:trace>
</inkml:ink>
</file>

<file path=ppt/ink/ink4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3"/>
    </inkml:context>
    <inkml:brush xml:id="br0">
      <inkml:brushProperty name="width" value="0.1" units="cm"/>
      <inkml:brushProperty name="height" value="0.1" units="cm"/>
      <inkml:brushProperty name="color" value="#008C3A"/>
    </inkml:brush>
  </inkml:definitions>
  <inkml:trace contextRef="#ctx0" brushRef="#br0">17 25 10679 0 0,'0'-24'10454'0'0,"-5"31"-9436"0"0,3-2-909 0 0,0 1 0 0 0,0 0 0 0 0,0 0-1 0 0,1 0 1 0 0,0 0 0 0 0,0 0 0 0 0,1 1 0 0 0,-1-1-1 0 0,2 7 1 0 0,6 65 509 0 0,-4-53-409 0 0,7 63-16 0 0,0-11-26 0 0,0 127 1 0 0,-10-185-113 0 0,0-13-15 0 0,0 0 1 0 0,0 1-1 0 0,0-1 0 0 0,-1 0 0 0 0,0 0 1 0 0,0 0-1 0 0,-4 11 0 0 0,4-16 187 0 0,15-13-5882 0 0</inkml:trace>
</inkml:ink>
</file>

<file path=ppt/ink/ink4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4"/>
    </inkml:context>
    <inkml:brush xml:id="br0">
      <inkml:brushProperty name="width" value="0.1" units="cm"/>
      <inkml:brushProperty name="height" value="0.1" units="cm"/>
      <inkml:brushProperty name="color" value="#008C3A"/>
    </inkml:brush>
  </inkml:definitions>
  <inkml:trace contextRef="#ctx0" brushRef="#br0">48 56 5983 0 0,'6'-8'12107'0'0,"-19"57"-10601"0"0,2-10-809 0 0,1 1 0 0 0,2 0 0 0 0,-3 51 0 0 0,11-81-645 0 0,-1 0 0 0 0,2 1 0 0 0,-1-1 0 0 0,1 1 0 0 0,1-1-1 0 0,0 0 1 0 0,0 0 0 0 0,1 0 0 0 0,1 0 0 0 0,-1 0 0 0 0,1-1 0 0 0,1 1 0 0 0,0-1 0 0 0,0 0 0 0 0,1 0 0 0 0,0-1 0 0 0,14 15 0 0 0,-14-18 1 0 0,0-1-1 0 0,0 0 1 0 0,1 0 0 0 0,-1-1-1 0 0,1 1 1 0 0,0-1 0 0 0,0-1-1 0 0,0 1 1 0 0,0-1 0 0 0,0-1-1 0 0,1 1 1 0 0,-1-1 0 0 0,1 0-1 0 0,-1-1 1 0 0,0 0 0 0 0,1 0-1 0 0,-1-1 1 0 0,1 0 0 0 0,-1 0-1 0 0,0 0 1 0 0,1-1 0 0 0,9-4-1 0 0,-2 1 44 0 0,-1 0 0 0 0,0-1-1 0 0,0-1 1 0 0,-1 0 0 0 0,1-1 0 0 0,-2 0-1 0 0,1-1 1 0 0,-1 0 0 0 0,-1-1-1 0 0,13-13 1 0 0,-18 14-47 0 0,1 0 0 0 0,-2-1 0 0 0,1 1 0 0 0,-1-1 0 0 0,-1-1-1 0 0,0 1 1 0 0,0-1 0 0 0,-1 1 0 0 0,0-1 0 0 0,-1 0 0 0 0,-1 0 0 0 0,1 0 0 0 0,-2 0 0 0 0,0-16-1 0 0,-1 7 9 0 0,0-1-1 0 0,-2 1 0 0 0,0 1 1 0 0,-1-1-1 0 0,-1 0 0 0 0,-1 1 1 0 0,-10-22-1 0 0,13 36-26 0 0,0 0 0 0 0,0 0-1 0 0,-1 0 1 0 0,0 1 0 0 0,0-1 0 0 0,0 1-1 0 0,0 0 1 0 0,-1 0 0 0 0,0 1 0 0 0,0-1 0 0 0,0 1-1 0 0,0 0 1 0 0,0 0 0 0 0,0 1 0 0 0,-1-1-1 0 0,1 1 1 0 0,-1 0 0 0 0,0 1 0 0 0,0-1 0 0 0,0 1-1 0 0,-8 0 1 0 0,-4-1-782 0 0,0 1 1 0 0,0 1-1 0 0,0 0 1 0 0,1 2-1 0 0,-35 6 0 0 0,42-5-945 0 0</inkml:trace>
</inkml:ink>
</file>

<file path=ppt/ink/ink4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5"/>
    </inkml:context>
    <inkml:brush xml:id="br0">
      <inkml:brushProperty name="width" value="0.1" units="cm"/>
      <inkml:brushProperty name="height" value="0.1" units="cm"/>
      <inkml:brushProperty name="color" value="#008C3A"/>
    </inkml:brush>
  </inkml:definitions>
  <inkml:trace contextRef="#ctx0" brushRef="#br0">0 153 5063 0 0,'0'0'390'0'0,"33"5"1920"0"0,3-2 3980 0 0,66-2 0 0 0,105-24-2617 0 0,-60 4-2323 0 0,414-43 0 0 0,-382 34-1395 0 0,31-2-51 0 0,-200 34-323 0 0,-3 10-5475 0 0</inkml:trace>
</inkml:ink>
</file>

<file path=ppt/ink/ink4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6"/>
    </inkml:context>
    <inkml:brush xml:id="br0">
      <inkml:brushProperty name="width" value="0.1" units="cm"/>
      <inkml:brushProperty name="height" value="0.1" units="cm"/>
      <inkml:brushProperty name="color" value="#008C3A"/>
    </inkml:brush>
  </inkml:definitions>
  <inkml:trace contextRef="#ctx0" brushRef="#br0">19 1 11575 0 0,'-18'2'10336'0'0,"20"7"-10012"0"0,0 0-1 0 0,1 0 0 0 0,0 0 1 0 0,1 0-1 0 0,0 0 1 0 0,0-1-1 0 0,1 1 1 0 0,0-1-1 0 0,1 0 0 0 0,12 13 1 0 0,11 11 111 0 0,34 29 1 0 0,-50-49-313 0 0,65 49 128 0 0,-55-45-151 0 0,-1 1 1 0 0,32 31-1 0 0,-48-40-100 0 0,-1-3-73 0 0,-4-4-311 0 0</inkml:trace>
</inkml:ink>
</file>

<file path=ppt/ink/ink4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7"/>
    </inkml:context>
    <inkml:brush xml:id="br0">
      <inkml:brushProperty name="width" value="0.1" units="cm"/>
      <inkml:brushProperty name="height" value="0.1" units="cm"/>
      <inkml:brushProperty name="color" value="#008C3A"/>
    </inkml:brush>
  </inkml:definitions>
  <inkml:trace contextRef="#ctx0" brushRef="#br0">563 1 2759 0 0,'0'0'126'0'0,"-29"10"10319"0"0,-34 20-3081 0 0,-25 33-5757 0 0,35-24-914 0 0,-9 5-508 0 0,2 3 0 0 0,3 3 1 0 0,-57 62-1 0 0,112-110-199 0 0,-25 33-856 0 0,26-34 833 0 0,0 0-1 0 0,1-1 1 0 0,-1 1 0 0 0,0 0-1 0 0,1 0 1 0 0,-1 0 0 0 0,1 0-1 0 0,-1 0 1 0 0,1 0-1 0 0,0 0 1 0 0,0 0 0 0 0,-1 0-1 0 0,1 0 1 0 0,0 0 0 0 0,0 0-1 0 0,0 0 1 0 0,0 0-1 0 0,0 0 1 0 0,0 0 0 0 0,0 0-1 0 0,0 0 1 0 0,0 1 0 0 0,1-1-1 0 0,-1 0 1 0 0,0 0-1 0 0,1 0 1 0 0,-1 0 0 0 0,1-1-1 0 0,-1 1 1 0 0,1 0 0 0 0,-1 0-1 0 0,2 2 1 0 0</inkml:trace>
</inkml:ink>
</file>

<file path=ppt/ink/ink4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8"/>
    </inkml:context>
    <inkml:brush xml:id="br0">
      <inkml:brushProperty name="width" value="0.1" units="cm"/>
      <inkml:brushProperty name="height" value="0.1" units="cm"/>
      <inkml:brushProperty name="color" value="#008C3A"/>
    </inkml:brush>
  </inkml:definitions>
  <inkml:trace contextRef="#ctx0" brushRef="#br0">188 25 8751 0 0,'0'0'794'0'0,"-37"-24"10162"0"0,35 24-10832 0 0,1 0 1 0 0,0 0 0 0 0,0 0-1 0 0,0 0 1 0 0,0 0 0 0 0,0 1 0 0 0,0-1-1 0 0,0 0 1 0 0,0 1 0 0 0,0-1-1 0 0,0 1 1 0 0,0-1 0 0 0,0 1 0 0 0,0 0-1 0 0,0-1 1 0 0,0 1 0 0 0,1 0 0 0 0,-1-1-1 0 0,0 1 1 0 0,0 0 0 0 0,1 0-1 0 0,-1 0 1 0 0,1 0 0 0 0,-1 0 0 0 0,0 0-1 0 0,0 2 1 0 0,-21 38-290 0 0,12-22 453 0 0,-9 11-244 0 0,3-5 43 0 0,1 0 0 0 0,-14 35-1 0 0,26-54-75 0 0,1 0-1 0 0,0 0 1 0 0,0 0-1 0 0,0 0 1 0 0,1 1-1 0 0,0-1 1 0 0,0 1-1 0 0,0-1 1 0 0,1 1-1 0 0,0-1 1 0 0,1 1-1 0 0,-1-1 1 0 0,1 1-1 0 0,0-1 1 0 0,4 13-1 0 0,-2-16 24 0 0,-1 1 0 0 0,1 0 1 0 0,-1 0-1 0 0,1-1 0 0 0,0 0 0 0 0,1 1 0 0 0,-1-1 1 0 0,0-1-1 0 0,1 1 0 0 0,0 0 0 0 0,-1-1 0 0 0,1 1 0 0 0,0-1 1 0 0,1 0-1 0 0,-1-1 0 0 0,0 1 0 0 0,0-1 0 0 0,1 0 1 0 0,6 1-1 0 0,14 3 295 0 0,0-2 0 0 0,34 0 0 0 0,-29-1-208 0 0,6-2 98 0 0,59-6 1 0 0,-60 3-658 0 0,58 1 0 0 0,-74 6-1264 0 0</inkml:trace>
</inkml:ink>
</file>

<file path=ppt/ink/ink4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39"/>
    </inkml:context>
    <inkml:brush xml:id="br0">
      <inkml:brushProperty name="width" value="0.1" units="cm"/>
      <inkml:brushProperty name="height" value="0.1" units="cm"/>
      <inkml:brushProperty name="color" value="#008C3A"/>
    </inkml:brush>
  </inkml:definitions>
  <inkml:trace contextRef="#ctx0" brushRef="#br0">51 0 5983 0 0,'-6'7'7880'0'0,"-9"11"-5269"0"0,10-6-2079 0 0,0 1 1 0 0,1 0 0 0 0,0-1-1 0 0,1 2 1 0 0,0-1-1 0 0,1 0 1 0 0,1 1-1 0 0,0-1 1 0 0,1 14-1 0 0,-1-11-196 0 0,1 41 243 0 0,6 58 0 0 0,0-28-421 0 0,-4-69-202 0 0,-1-12-207 0 0,0 0-1 0 0,-1 0 0 0 0,1 0 1 0 0,-2 0-1 0 0,1 0 0 0 0,-2 8 1 0 0</inkml:trace>
</inkml:ink>
</file>

<file path=ppt/ink/ink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50.34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4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0"/>
    </inkml:context>
    <inkml:brush xml:id="br0">
      <inkml:brushProperty name="width" value="0.1" units="cm"/>
      <inkml:brushProperty name="height" value="0.1" units="cm"/>
      <inkml:brushProperty name="color" value="#008C3A"/>
    </inkml:brush>
  </inkml:definitions>
  <inkml:trace contextRef="#ctx0" brushRef="#br0">247 84 1839 0 0,'1'-4'13473'0'0,"-2"-14"-11806"0"0,0 15-1540 0 0,0-1-1 0 0,0 1 0 0 0,-1-1 1 0 0,1 1-1 0 0,-1 0 1 0 0,0 0-1 0 0,0 0 0 0 0,0 0 1 0 0,-1 0-1 0 0,1 0 0 0 0,-1 1 1 0 0,1-1-1 0 0,-1 1 1 0 0,0-1-1 0 0,0 1 0 0 0,0 0 1 0 0,0 0-1 0 0,-1 1 0 0 0,1-1 1 0 0,0 0-1 0 0,-1 1 1 0 0,1 0-1 0 0,-1 0 0 0 0,1 0 1 0 0,-1 0-1 0 0,0 1 0 0 0,1 0 1 0 0,-8-1-1 0 0,5 2 64 0 0,0 1 0 0 0,0-1 0 0 0,0 1-1 0 0,0 0 1 0 0,0 0 0 0 0,1 0 0 0 0,-1 1 0 0 0,1 0 0 0 0,0 0-1 0 0,0 1 1 0 0,0-1 0 0 0,0 1 0 0 0,0 0 0 0 0,1 0-1 0 0,0 1 1 0 0,-7 8 0 0 0,3-2-183 0 0,0 1 1 0 0,0 0-1 0 0,2 1 0 0 0,-1 0 0 0 0,2 0 1 0 0,-1 0-1 0 0,2 0 0 0 0,-6 28 0 0 0,9-38-4 0 0,0 1-1 0 0,1 0 0 0 0,-1-1 0 0 0,1 1 0 0 0,0 0 0 0 0,0 0 0 0 0,0 0 0 0 0,1-1 0 0 0,-1 1 0 0 0,1 0 0 0 0,0 0 0 0 0,0-1 1 0 0,0 1-1 0 0,0-1 0 0 0,1 1 0 0 0,0-1 0 0 0,-1 1 0 0 0,1-1 0 0 0,1 0 0 0 0,-1 0 0 0 0,0 0 0 0 0,1 0 0 0 0,-1 0 1 0 0,1-1-1 0 0,0 1 0 0 0,0-1 0 0 0,0 0 0 0 0,0 1 0 0 0,0-1 0 0 0,1-1 0 0 0,-1 1 0 0 0,0 0 0 0 0,1-1 0 0 0,0 0 0 0 0,-1 0 1 0 0,1 0-1 0 0,0 0 0 0 0,4 0 0 0 0,1 0 17 0 0,-1 0 1 0 0,0-1-1 0 0,0 0 1 0 0,0 0-1 0 0,0-1 1 0 0,1 0-1 0 0,-1-1 1 0 0,0 1-1 0 0,-1-2 1 0 0,1 1-1 0 0,0-1 1 0 0,0 0-1 0 0,-1-1 1 0 0,0 1-1 0 0,0-2 1 0 0,0 1-1 0 0,0-1 1 0 0,-1 0-1 0 0,1 0 1 0 0,8-10-1 0 0,-1 0 150 0 0,-1-1 0 0 0,-1 0 0 0 0,0-1-1 0 0,-1 0 1 0 0,-1-1 0 0 0,-1 0 0 0 0,8-22 1028 0 0,-22 63-908 0 0,-1 34-289 0 0,2 1 0 0 0,7 110 0 0 0,-2-123 0 0 0,0-26-1082 0 0,0 0 1 0 0,1-1-1 0 0,0 1 0 0 0,2-1 0 0 0,10 33 1 0 0</inkml:trace>
</inkml:ink>
</file>

<file path=ppt/ink/ink4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1"/>
    </inkml:context>
    <inkml:brush xml:id="br0">
      <inkml:brushProperty name="width" value="0.1" units="cm"/>
      <inkml:brushProperty name="height" value="0.1" units="cm"/>
      <inkml:brushProperty name="color" value="#008C3A"/>
    </inkml:brush>
  </inkml:definitions>
  <inkml:trace contextRef="#ctx0" brushRef="#br0">45 94 5527 0 0,'0'0'423'0'0,"-22"1"911"0"0,-1 0 4768 0 0,41 0-1773 0 0,68 4-2123 0 0,228-31 2320 0 0,-191 13-3849 0 0,93-15 41 0 0,-119 13-462 0 0,1 4 0 0 0,141 3 0 0 0,-208 12-217 0 0,-3-3-3738 0 0,-22-3 1980 0 0</inkml:trace>
</inkml:ink>
</file>

<file path=ppt/ink/ink4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2"/>
    </inkml:context>
    <inkml:brush xml:id="br0">
      <inkml:brushProperty name="width" value="0.1" units="cm"/>
      <inkml:brushProperty name="height" value="0.1" units="cm"/>
      <inkml:brushProperty name="color" value="#008C3A"/>
    </inkml:brush>
  </inkml:definitions>
  <inkml:trace contextRef="#ctx0" brushRef="#br0">0 180 9759 0 0,'0'0'883'0'0,"11"-43"6093"0"0,-9 36-6600 0 0,1 0 0 0 0,0 1 0 0 0,1-1 0 0 0,-1 1 0 0 0,1 0 0 0 0,1 0-1 0 0,-1 0 1 0 0,1 1 0 0 0,0 0 0 0 0,0-1 0 0 0,1 2 0 0 0,-1-1 0 0 0,8-4 0 0 0,-1 1-42 0 0,-1 1-1 0 0,1 0 1 0 0,0 1 0 0 0,1 0-1 0 0,-1 1 1 0 0,17-4-1 0 0,-26 8-316 0 0,1 0 0 0 0,-1 1 0 0 0,1-1 1 0 0,-1 1-1 0 0,1 0 0 0 0,-1 0 0 0 0,0 0 0 0 0,1 0 0 0 0,-1 0 0 0 0,1 1 0 0 0,-1 0 0 0 0,1-1 0 0 0,-1 1 0 0 0,0 1 0 0 0,0-1 0 0 0,0 0 0 0 0,1 1 0 0 0,-1 0 0 0 0,0-1 0 0 0,-1 1 0 0 0,1 0 0 0 0,0 1 0 0 0,-1-1 0 0 0,1 0 0 0 0,-1 1 0 0 0,1-1 0 0 0,-1 1 0 0 0,0 0 0 0 0,0 0 0 0 0,-1 0 0 0 0,1 0 0 0 0,-1 0 0 0 0,1 0 0 0 0,-1 0 0 0 0,2 6 0 0 0,-1-2 13 0 0,0 0 1 0 0,-1 0 0 0 0,0 0 0 0 0,0 0-1 0 0,0 1 1 0 0,-1-1 0 0 0,0 0 0 0 0,0 0-1 0 0,-1 1 1 0 0,0-1 0 0 0,0 0-1 0 0,-1 0 1 0 0,0 0 0 0 0,0 0 0 0 0,0 0-1 0 0,-5 8 1 0 0,-23 33-223 0 0,-2-2 0 0 0,-68 76 0 0 0,73-99 203 0 0,78-32 42 0 0,-23 2-42 0 0,1 2 0 0 0,0 1 0 0 0,0 1 0 0 0,0 2 0 0 0,0 0 0 0 0,0 2-1 0 0,0 2 1 0 0,0 0 0 0 0,0 2 0 0 0,55 17 0 0 0,-43-17-2058 0 0,-4-13-3695 0 0</inkml:trace>
</inkml:ink>
</file>

<file path=ppt/ink/ink4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3"/>
    </inkml:context>
    <inkml:brush xml:id="br0">
      <inkml:brushProperty name="width" value="0.1" units="cm"/>
      <inkml:brushProperty name="height" value="0.1" units="cm"/>
      <inkml:brushProperty name="color" value="#008C3A"/>
    </inkml:brush>
  </inkml:definitions>
  <inkml:trace contextRef="#ctx0" brushRef="#br0">1 1 14975 0 0,'0'0'5538'0'0,"-1"23"-2985"0"0,21 433 100 0 0,-25-360-7954 0 0</inkml:trace>
</inkml:ink>
</file>

<file path=ppt/ink/ink4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4"/>
    </inkml:context>
    <inkml:brush xml:id="br0">
      <inkml:brushProperty name="width" value="0.1" units="cm"/>
      <inkml:brushProperty name="height" value="0.1" units="cm"/>
      <inkml:brushProperty name="color" value="#008C3A"/>
    </inkml:brush>
  </inkml:definitions>
  <inkml:trace contextRef="#ctx0" brushRef="#br0">0 1 11687 0 0,'0'0'2723'0'0,"15"22"2156"0"0,11 5-4021 0 0,0-2 1 0 0,1-1 0 0 0,48 33 0 0 0,-49-40-253 0 0,-1 1 0 0 0,-2 2 0 0 0,0 0-1 0 0,0 2 1 0 0,32 41 0 0 0,-48-51-955 0 0,-5-7-112 0 0,0-1 0 0 0,0 0 0 0 0,0 0 0 0 0,1 0 1 0 0,0-1-1 0 0,-1 1 0 0 0,2 0 0 0 0,-1-1 0 0 0,0 0 0 0 0,8 6 1 0 0</inkml:trace>
</inkml:ink>
</file>

<file path=ppt/ink/ink4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5"/>
    </inkml:context>
    <inkml:brush xml:id="br0">
      <inkml:brushProperty name="width" value="0.1" units="cm"/>
      <inkml:brushProperty name="height" value="0.1" units="cm"/>
      <inkml:brushProperty name="color" value="#008C3A"/>
    </inkml:brush>
  </inkml:definitions>
  <inkml:trace contextRef="#ctx0" brushRef="#br0">397 0 9215 0 0,'-7'3'8070'0'0,"-22"9"-5505"0"0,14-2-2410 0 0,0 0 1 0 0,1 2-1 0 0,1-1 1 0 0,0 1-1 0 0,1 1 0 0 0,-17 22 1 0 0,-14 14 1 0 0,-1-6-34 0 0,22-23-66 0 0,1 1 0 0 0,0 1 0 0 0,2 0 0 0 0,1 2 0 0 0,0 0 1 0 0,-20 39-1 0 0,33-44-2282 0 0</inkml:trace>
</inkml:ink>
</file>

<file path=ppt/ink/ink4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6"/>
    </inkml:context>
    <inkml:brush xml:id="br0">
      <inkml:brushProperty name="width" value="0.1" units="cm"/>
      <inkml:brushProperty name="height" value="0.1" units="cm"/>
      <inkml:brushProperty name="color" value="#008C3A"/>
    </inkml:brush>
  </inkml:definitions>
  <inkml:trace contextRef="#ctx0" brushRef="#br0">1 158 2759 0 0,'22'-17'8794'0'0,"-22"1"-3808"0"0,17-16-3388 0 0,-10 20-648 0 0,-5 6-561 0 0,1-1 1 0 0,1 2-1 0 0,-1-1 0 0 0,1 0 0 0 0,0 1 1 0 0,0-1-1 0 0,1 1 0 0 0,-1 0 0 0 0,1 1 1 0 0,6-5-1 0 0,-8 7-319 0 0,-1 0 0 0 0,1 0 0 0 0,-1 1 0 0 0,1-1 0 0 0,0 1 1 0 0,0 0-1 0 0,0 0 0 0 0,-1 0 0 0 0,1 0 0 0 0,0 0 0 0 0,0 1 0 0 0,0-1 0 0 0,1 1 0 0 0,-1 0 1 0 0,0 0-1 0 0,0 0 0 0 0,0 0 0 0 0,0 0 0 0 0,0 1 0 0 0,0-1 0 0 0,0 1 0 0 0,0 0 1 0 0,0 0-1 0 0,3 2 0 0 0,-4-2-68 0 0,1 1 1 0 0,-1 0 0 0 0,1 1-1 0 0,-1-1 1 0 0,0 0 0 0 0,0 1-1 0 0,0-1 1 0 0,0 1 0 0 0,0-1-1 0 0,-1 1 1 0 0,1 0 0 0 0,-1 0-1 0 0,0 0 1 0 0,0 0 0 0 0,0 0-1 0 0,0 0 1 0 0,0 0 0 0 0,-1 0-1 0 0,1 0 1 0 0,-1 0 0 0 0,0 0-1 0 0,0 1 1 0 0,0-1 0 0 0,-1 3-1 0 0,0 11 15 0 0,-1-1 0 0 0,-8 33 0 0 0,-8 15-603 0 0,-37 84-1 0 0,27-79 376 0 0,28-68 219 0 0,-1 0-1 0 0,1 1 1 0 0,-1-1-1 0 0,1 1 1 0 0,-1-1-1 0 0,1 0 1 0 0,0 1-1 0 0,0-1 1 0 0,-1 1-1 0 0,1-1 1 0 0,0 1-1 0 0,0-1 1 0 0,1 1 0 0 0,-1-1-1 0 0,0 0 1 0 0,0 1-1 0 0,1-1 1 0 0,-1 1-1 0 0,1-1 1 0 0,-1 0-1 0 0,1 1 1 0 0,0-1-1 0 0,-1 0 1 0 0,1 1-1 0 0,0-1 1 0 0,0 0-1 0 0,0 0 1 0 0,0 0-1 0 0,0 0 1 0 0,0 0-1 0 0,0 0 1 0 0,0 0 0 0 0,0 0-1 0 0,1 0 1 0 0,-1-1-1 0 0,0 1 1 0 0,2 0-1 0 0,2 1 37 0 0,0 0 1 0 0,0-1-1 0 0,0 0 0 0 0,-1 0 0 0 0,1 0 1 0 0,0 0-1 0 0,6-1 0 0 0,74-5 663 0 0,-51 2-424 0 0,0 1 0 0 0,54 5 0 0 0,-59 7-3707 0 0,-22-9 1420 0 0</inkml:trace>
</inkml:ink>
</file>

<file path=ppt/ink/ink4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7"/>
    </inkml:context>
    <inkml:brush xml:id="br0">
      <inkml:brushProperty name="width" value="0.1" units="cm"/>
      <inkml:brushProperty name="height" value="0.1" units="cm"/>
      <inkml:brushProperty name="color" value="#008C3A"/>
    </inkml:brush>
  </inkml:definitions>
  <inkml:trace contextRef="#ctx0" brushRef="#br0">0 124 5527 0 0,'0'-6'8794'0'0,"3"-21"-5254"0"0,0 20-3176 0 0,2 1 0 0 0,-1 0 0 0 0,1 0 0 0 0,0 1 1 0 0,0-1-1 0 0,1 1 0 0 0,-1 0 0 0 0,1 0 1 0 0,0 1-1 0 0,1-1 0 0 0,-1 2 0 0 0,1-1 1 0 0,0 1-1 0 0,-1 0 0 0 0,1 0 0 0 0,1 0 0 0 0,9-1 1 0 0,-12 2-295 0 0,1 1 1 0 0,-1-1-1 0 0,1 1 0 0 0,0 0 1 0 0,0 1-1 0 0,-1-1 1 0 0,1 1-1 0 0,0 1 1 0 0,0-1-1 0 0,-1 1 0 0 0,1 0 1 0 0,0 0-1 0 0,-1 0 1 0 0,1 1-1 0 0,-1 0 1 0 0,1 0-1 0 0,-1 0 1 0 0,0 1-1 0 0,0 0 0 0 0,0 0 1 0 0,0 0-1 0 0,-1 0 1 0 0,7 6-1 0 0,-9-6-63 0 0,0 1 0 0 0,0-1 1 0 0,0 0-1 0 0,0 1 0 0 0,-1 0 0 0 0,0-1 0 0 0,1 1 0 0 0,-1 0 0 0 0,0 0 0 0 0,-1 0 1 0 0,1-1-1 0 0,-1 1 0 0 0,0 0 0 0 0,1 0 0 0 0,-2 0 0 0 0,1 0 0 0 0,0 0 1 0 0,-1 0-1 0 0,0 0 0 0 0,0-1 0 0 0,0 1 0 0 0,0 0 0 0 0,-3 4 0 0 0,-5 12 45 0 0,-1 0-1 0 0,0-1 1 0 0,-16 20-1 0 0,2-1-16 0 0,20-32-35 0 0,0 1 0 0 0,1-1 0 0 0,0 1 0 0 0,0 0 0 0 0,1 0 0 0 0,0 0 0 0 0,0 0 0 0 0,0 0 0 0 0,1 0 0 0 0,0 12 0 0 0,1-16 0 0 0,0 0 0 0 0,1-1 0 0 0,0 1 0 0 0,-1 0 0 0 0,1-1 0 0 0,0 1 0 0 0,0 0 0 0 0,1-1 0 0 0,-1 1 0 0 0,1-1 0 0 0,-1 0 0 0 0,1 1 0 0 0,-1-1 0 0 0,1 0 0 0 0,0 0 0 0 0,0 0 0 0 0,0 0 0 0 0,1 0 0 0 0,-1-1 0 0 0,0 1 0 0 0,1-1 0 0 0,-1 1 0 0 0,1-1 0 0 0,-1 0 0 0 0,1 0 0 0 0,0 0 0 0 0,-1 0 0 0 0,1 0 0 0 0,5 0 0 0 0,31 8 60 0 0,0-1 1 0 0,1-2-1 0 0,50 1 0 0 0,5-14-6098 0 0,-84 5 4243 0 0</inkml:trace>
</inkml:ink>
</file>

<file path=ppt/ink/ink4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8"/>
    </inkml:context>
    <inkml:brush xml:id="br0">
      <inkml:brushProperty name="width" value="0.1" units="cm"/>
      <inkml:brushProperty name="height" value="0.1" units="cm"/>
      <inkml:brushProperty name="color" value="#008C3A"/>
    </inkml:brush>
  </inkml:definitions>
  <inkml:trace contextRef="#ctx0" brushRef="#br0">1 118 3223 0 0,'0'0'13311'0'0,"27"-14"-8906"0"0,3 10-3001 0 0,-1 0 0 0 0,46 1 0 0 0,18-2-196 0 0,316-29 270 0 0,-202 19-1369 0 0,358-22-45 0 0,-483 35 25 0 0,-81 2-164 0 0</inkml:trace>
</inkml:ink>
</file>

<file path=ppt/ink/ink4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49"/>
    </inkml:context>
    <inkml:brush xml:id="br0">
      <inkml:brushProperty name="width" value="0.1" units="cm"/>
      <inkml:brushProperty name="height" value="0.1" units="cm"/>
      <inkml:brushProperty name="color" value="#008C3A"/>
    </inkml:brush>
  </inkml:definitions>
  <inkml:trace contextRef="#ctx0" brushRef="#br0">0 45 3223 0 0,'13'7'16088'0'0,"-6"-4"-16242"0"0,16-1 1332 0 0,-1 0 0 0 0,1-2 1 0 0,24-2-1 0 0,121-28 1137 0 0,-26 3-1714 0 0,-156 61-484 0 0,-61 73-82 0 0,6-10-6 0 0,42-51-81 0 0,2 1 0 0 0,3 1 0 0 0,1 1 0 0 0,2 0 0 0 0,-17 75 0 0 0,34-117 52 0 0,1-2-21 0 0,1-4-89 0 0,10 0-2033 0 0,-1 0-747 0 0</inkml:trace>
</inkml:ink>
</file>

<file path=ppt/ink/ink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50.81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4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0"/>
    </inkml:context>
    <inkml:brush xml:id="br0">
      <inkml:brushProperty name="width" value="0.1" units="cm"/>
      <inkml:brushProperty name="height" value="0.1" units="cm"/>
      <inkml:brushProperty name="color" value="#008C3A"/>
    </inkml:brush>
  </inkml:definitions>
  <inkml:trace contextRef="#ctx0" brushRef="#br0">1 81 2759 0 0,'-1'-9'12327'0'0,"4"-9"-6959"0"0,10 13-4656 0 0,-1 1 0 0 0,1-1 0 0 0,-1 2-1 0 0,1 0 1 0 0,0 0 0 0 0,0 2 0 0 0,23-2 0 0 0,15-2 138 0 0,-27 1-618 0 0,72-10 341 0 0,-26 11-698 0 0,-47 13-5386 0 0</inkml:trace>
</inkml:ink>
</file>

<file path=ppt/ink/ink4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1"/>
    </inkml:context>
    <inkml:brush xml:id="br0">
      <inkml:brushProperty name="width" value="0.1" units="cm"/>
      <inkml:brushProperty name="height" value="0.1" units="cm"/>
      <inkml:brushProperty name="color" value="#008C3A"/>
    </inkml:brush>
  </inkml:definitions>
  <inkml:trace contextRef="#ctx0" brushRef="#br0">17 10 5063 0 0,'-16'9'16655'0'0,"22"-5"-16371"0"0,1 0 0 0 0,0-1 0 0 0,0 0 0 0 0,0 0 0 0 0,0 0 0 0 0,1-1 0 0 0,-1 0 0 0 0,1-1 0 0 0,-1 1 0 0 0,1-1 0 0 0,14-1 0 0 0,10 1 368 0 0,46-7 0 0 0,-32-1-194 0 0,86-24-1 0 0,-124 29-468 0 0,-2 0 83 0 0,-5 2-18 0 0,0 3-58 0 0,0 0 0 0 0,0 0 0 0 0,-1 0 0 0 0,1-1 0 0 0,-1 1 0 0 0,1 0 0 0 0,-1 0 0 0 0,0 0-1 0 0,0 0 1 0 0,0 0 0 0 0,0 0 0 0 0,-2 5 0 0 0,-9 36 43 0 0,-2 0-1 0 0,-2 0 1 0 0,-33 67 0 0 0,13-32-10 0 0,9-21-29 0 0,11-25 0 0 0,1 0 0 0 0,1 0 0 0 0,-8 39 0 0 0,16-58 3 0 0,7 17-21 0 0,0-29-51 0 0,-1-2-7 0 0,0 1 1 0 0,0-1-1 0 0,1 1 1 0 0,-1-1-1 0 0,0 0 0 0 0,1 0 1 0 0,-1 1-1 0 0,0-1 1 0 0,1 0-1 0 0,-1 0 0 0 0,0 0 1 0 0,1-1-1 0 0,-1 1 1 0 0,1 0-1 0 0,-1 0 0 0 0,0-1 1 0 0,0 1-1 0 0,1-1 1 0 0,-1 1-1 0 0,0-1 0 0 0,0 1 1 0 0,1-1-1 0 0,-1 0 1 0 0,0 0-1 0 0,0 1 0 0 0,1-2 1 0 0,12-15-4118 0 0</inkml:trace>
</inkml:ink>
</file>

<file path=ppt/ink/ink4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2"/>
    </inkml:context>
    <inkml:brush xml:id="br0">
      <inkml:brushProperty name="width" value="0.1" units="cm"/>
      <inkml:brushProperty name="height" value="0.1" units="cm"/>
      <inkml:brushProperty name="color" value="#008C3A"/>
    </inkml:brush>
  </inkml:definitions>
  <inkml:trace contextRef="#ctx0" brushRef="#br0">1 31 13183 0 0,'0'0'4080'0'0,"30"-16"1600"0"0,10 11-3950 0 0,0 2 0 0 0,51 2 0 0 0,52-3-980 0 0,-99 2-1021 0 0,-31 4-2667 0 0</inkml:trace>
</inkml:ink>
</file>

<file path=ppt/ink/ink4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3"/>
    </inkml:context>
    <inkml:brush xml:id="br0">
      <inkml:brushProperty name="width" value="0.1" units="cm"/>
      <inkml:brushProperty name="height" value="0.1" units="cm"/>
      <inkml:brushProperty name="color" value="#008C3A"/>
    </inkml:brush>
  </inkml:definitions>
  <inkml:trace contextRef="#ctx0" brushRef="#br0">0 0 7831 0 0,'0'0'9874'0'0,"33"12"-5400"0"0,-16-4-3765 0 0,0 1-1 0 0,-1 1 0 0 0,0 1 1 0 0,-1 0-1 0 0,17 17 0 0 0,65 69 373 0 0,-83-82-1873 0 0,51 60 2833 0 0,-41-33-4238 0 0,-23-37 1032 0 0,1 0-1 0 0,0-1 1 0 0,-1 1-1 0 0,0 0 0 0 0,0 0 1 0 0,-1-1-1 0 0,1 6 1 0 0</inkml:trace>
</inkml:ink>
</file>

<file path=ppt/ink/ink4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4"/>
    </inkml:context>
    <inkml:brush xml:id="br0">
      <inkml:brushProperty name="width" value="0.1" units="cm"/>
      <inkml:brushProperty name="height" value="0.1" units="cm"/>
      <inkml:brushProperty name="color" value="#008C3A"/>
    </inkml:brush>
  </inkml:definitions>
  <inkml:trace contextRef="#ctx0" brushRef="#br0">352 36 5983 0 0,'34'-36'15816'0'0,"-34"36"-15689"0"0,-14 5 1601 0 0,-14 12-1543 0 0,-24 25-49 0 0,3 1 0 0 0,1 3 0 0 0,3 1 0 0 0,2 3 0 0 0,-40 58 0 0 0,80-104-158 0 0,0 0 0 0 0,1 0 0 0 0,-1 0 0 0 0,1 0 0 0 0,0 0 0 0 0,1 1 0 0 0,-1-1 0 0 0,1 1 0 0 0,-1-1 0 0 0,1 1 0 0 0,1-1 0 0 0,-1 6 0 0 0,9 17-7158 0 0</inkml:trace>
</inkml:ink>
</file>

<file path=ppt/ink/ink4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5"/>
    </inkml:context>
    <inkml:brush xml:id="br0">
      <inkml:brushProperty name="width" value="0.1" units="cm"/>
      <inkml:brushProperty name="height" value="0.1" units="cm"/>
      <inkml:brushProperty name="color" value="#008C3A"/>
    </inkml:brush>
  </inkml:definitions>
  <inkml:trace contextRef="#ctx0" brushRef="#br0">151 20 5063 0 0,'0'0'9612'0'0,"-16"-20"-2770"0"0,-15 67-6276 0 0,2 1 0 0 0,-29 67 0 0 0,55-106-550 0 0,0 0 1 0 0,0 0-1 0 0,1 0 1 0 0,0 1-1 0 0,0-1 0 0 0,1 1 1 0 0,0-1-1 0 0,1 13 0 0 0,0-19-14 0 0,0 0-1 0 0,1 1 1 0 0,-1-1-1 0 0,1 0 1 0 0,-1 0-1 0 0,1 0 0 0 0,0 0 1 0 0,0-1-1 0 0,0 1 1 0 0,1 0-1 0 0,-1 0 1 0 0,1-1-1 0 0,-1 1 1 0 0,1 0-1 0 0,0-1 1 0 0,0 0-1 0 0,0 1 0 0 0,0-1 1 0 0,1 0-1 0 0,-1 0 1 0 0,1 0-1 0 0,-1-1 1 0 0,1 1-1 0 0,-1-1 1 0 0,1 1-1 0 0,0-1 1 0 0,0 0-1 0 0,5 2 0 0 0,15 1 304 0 0,1 0 0 0 0,0-2 0 0 0,0 0 0 0 0,0-2 0 0 0,29-3 0 0 0,119-21 689 0 0,-92 8-752 0 0,-79 16-140 0 0,23 1-6499 0 0</inkml:trace>
</inkml:ink>
</file>

<file path=ppt/ink/ink4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6"/>
    </inkml:context>
    <inkml:brush xml:id="br0">
      <inkml:brushProperty name="width" value="0.1" units="cm"/>
      <inkml:brushProperty name="height" value="0.1" units="cm"/>
      <inkml:brushProperty name="color" value="#008C3A"/>
    </inkml:brush>
  </inkml:definitions>
  <inkml:trace contextRef="#ctx0" brushRef="#br0">144 19 13391 0 0,'0'0'1210'0'0,"-5"-7"-890"0"0,-7-5 4654 0 0,8 19-4728 0 0,0 0 0 0 0,1 0 1 0 0,-1 0-1 0 0,1 0 0 0 0,1 0 0 0 0,-1 1 0 0 0,1-1 0 0 0,1 1 0 0 0,-1 0 1 0 0,0 13-1 0 0,0-7-130 0 0,-39 178 92 0 0,22-116-52 0 0,-16 144 0 0 0,37-177-156 0 0,-1-42-134 0 0,-1-1 0 0 0,0 1-1 0 0,1 0 1 0 0,-1-1 0 0 0,0 1 0 0 0,1-1-1 0 0,-1 1 1 0 0,1-1 0 0 0,-1 1-1 0 0,1-1 1 0 0,-1 1 0 0 0,1-1 0 0 0,-1 1-1 0 0,1-1 1 0 0,-1 0 0 0 0,1 1 0 0 0,0-1-1 0 0,-1 0 1 0 0,1 1 0 0 0,0-1 0 0 0,-1 0-1 0 0,1 0 1 0 0,0 0 0 0 0,-1 1 0 0 0,1-1-1 0 0,0 0 1 0 0,-1 0 0 0 0,1 0-1 0 0,0 0 1 0 0,0 0 0 0 0,-1-1 0 0 0,1 1-1 0 0,0 0 1 0 0,-1 0 0 0 0,1 0 0 0 0,0-1-1 0 0,-1 1 1 0 0,1 0 0 0 0,-1 0 0 0 0,1-1-1 0 0,0 1 1 0 0,-1-1 0 0 0,1 1-1 0 0,-1-1 1 0 0,1 1 0 0 0,0-1 0 0 0</inkml:trace>
</inkml:ink>
</file>

<file path=ppt/ink/ink4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7"/>
    </inkml:context>
    <inkml:brush xml:id="br0">
      <inkml:brushProperty name="width" value="0.1" units="cm"/>
      <inkml:brushProperty name="height" value="0.1" units="cm"/>
      <inkml:brushProperty name="color" value="#008C3A"/>
    </inkml:brush>
  </inkml:definitions>
  <inkml:trace contextRef="#ctx0" brushRef="#br0">353 94 1839 0 0,'4'-6'10783'0'0,"11"-19"-6748"0"0,-16 21-3744 0 0,-1 1-1 0 0,0-1 1 0 0,0 0 0 0 0,0 1 0 0 0,-1 0 0 0 0,1 0 0 0 0,-1 0 0 0 0,0 0 0 0 0,1 0 0 0 0,-1 0 0 0 0,-1 0 0 0 0,1 1 0 0 0,0 0 0 0 0,-1 0 0 0 0,1 0 0 0 0,-1 0 0 0 0,1 0 0 0 0,-1 1-1 0 0,0-1 1 0 0,0 1 0 0 0,0 0 0 0 0,0 0 0 0 0,-6 0 0 0 0,1-1-236 0 0,1 1-1 0 0,-1 0 0 0 0,0 1 0 0 0,1-1 1 0 0,-1 2-1 0 0,0-1 0 0 0,0 1 1 0 0,1 1-1 0 0,-1-1 0 0 0,-10 5 0 0 0,5 1-44 0 0,1 0 0 0 0,-1 1 0 0 0,1 0 0 0 0,1 1 0 0 0,0 1 0 0 0,0 0 0 0 0,0 0 0 0 0,2 1 0 0 0,-1 1 0 0 0,-13 19 0 0 0,20-25-6 0 0,-1 0 0 0 0,1 1 0 0 0,0 0 0 0 0,0 0 0 0 0,1 0 0 0 0,0 0 0 0 0,0 1 0 0 0,1-1 0 0 0,0 1 0 0 0,0-1 0 0 0,1 1 0 0 0,0 0 1 0 0,0 0-1 0 0,1 0 0 0 0,0-1 0 0 0,0 1 0 0 0,1 0 0 0 0,0 0 0 0 0,0 0 0 0 0,1-1 0 0 0,0 1 0 0 0,4 10 0 0 0,-1-11 30 0 0,-1-1 0 0 0,1 0 0 0 0,0 0 0 0 0,1 0 0 0 0,-1 0 0 0 0,1-1 0 0 0,0 0 0 0 0,1 0 0 0 0,-1-1 0 0 0,1 0 0 0 0,0 0 0 0 0,0 0 0 0 0,0-1 0 0 0,0 0 0 0 0,1-1 0 0 0,0 1 0 0 0,15 1 0 0 0,-15-2 4 0 0,0 0-1 0 0,0-1 0 0 0,1 0 1 0 0,-1 0-1 0 0,1-1 1 0 0,-1 0-1 0 0,1-1 0 0 0,-1 0 1 0 0,1 0-1 0 0,-1-1 1 0 0,0 0-1 0 0,1 0 0 0 0,-1-1 1 0 0,0 0-1 0 0,-1 0 1 0 0,13-8-1 0 0,-15 7-3 0 0,0-1-1 0 0,0 1 0 0 0,-1-1 1 0 0,0 0-1 0 0,0-1 1 0 0,0 1-1 0 0,0-1 1 0 0,-1 0-1 0 0,0 1 0 0 0,4-12 1 0 0,15-67 452 0 0,-13 43 379 0 0,-11 46-841 0 0,-1 0 0 0 0,1-1 0 0 0,0 2 0 0 0,1-1 0 0 0,0 0 1 0 0,-1 0-1 0 0,1 0 0 0 0,0 9 0 0 0,1-14-24 0 0,-4 55 0 0 0,3 1 0 0 0,6 74 0 0 0,0-44 0 0 0,0-37-54 0 0,1 27-75 0 0,-5-74-198 0 0,0 0-1 0 0,-1 0 0 0 0,1-1 0 0 0,0 1 0 0 0,0 0 0 0 0,0-1 1 0 0,1 1-1 0 0,-1 0 0 0 0,0-1 0 0 0,0 0 0 0 0,1 1 1 0 0,1 0-1 0 0</inkml:trace>
</inkml:ink>
</file>

<file path=ppt/ink/ink4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8"/>
    </inkml:context>
    <inkml:brush xml:id="br0">
      <inkml:brushProperty name="width" value="0.1" units="cm"/>
      <inkml:brushProperty name="height" value="0.1" units="cm"/>
      <inkml:brushProperty name="color" value="#008C3A"/>
    </inkml:brush>
  </inkml:definitions>
  <inkml:trace contextRef="#ctx0" brushRef="#br0">41 52 2303 0 0,'-41'-7'18959'0'0,"131"17"-16167"0"0,139-3 1 0 0,267-41-1674 0 0,-232 12-1110 0 0,-217 17-25 0 0,-46 5-67 0 0,14 16-6190 0 0,-12-10 3997 0 0</inkml:trace>
</inkml:ink>
</file>

<file path=ppt/ink/ink4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59"/>
    </inkml:context>
    <inkml:brush xml:id="br0">
      <inkml:brushProperty name="width" value="0.1" units="cm"/>
      <inkml:brushProperty name="height" value="0.1" units="cm"/>
      <inkml:brushProperty name="color" value="#008C3A"/>
    </inkml:brush>
  </inkml:definitions>
  <inkml:trace contextRef="#ctx0" brushRef="#br0">21 29 6911 0 0,'-4'-29'15087'0'0,"2"131"-13008"0"0,1-15-1373 0 0,-12 245 87 0 0,15-331-994 0 0,0 0 0 0 0,0-1 0 0 0,0 1-1 0 0,-1-1 1 0 0,1 0 0 0 0,0 1 0 0 0,0-1 0 0 0,0 0-1 0 0,0 0 1 0 0,0 0 0 0 0,0-1 0 0 0,0 1-1 0 0,0 0 1 0 0,4-2 0 0 0,1-1-1358 0 0</inkml:trace>
</inkml:ink>
</file>

<file path=ppt/ink/ink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51.33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4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0"/>
    </inkml:context>
    <inkml:brush xml:id="br0">
      <inkml:brushProperty name="width" value="0.1" units="cm"/>
      <inkml:brushProperty name="height" value="0.1" units="cm"/>
      <inkml:brushProperty name="color" value="#008C3A"/>
    </inkml:brush>
  </inkml:definitions>
  <inkml:trace contextRef="#ctx0" brushRef="#br0">163 0 3223 0 0,'-5'0'17746'0'0,"-21"2"-17101"0"0,14 4-586 0 0,0 1 1 0 0,0 1-1 0 0,1-1 0 0 0,0 2 0 0 0,0 0 1 0 0,1 0-1 0 0,0 1 0 0 0,1 0 1 0 0,-16 22-1 0 0,23-30-56 0 0,2-1-1 0 0,-1-1 0 0 0,0 1 0 0 0,1 0 0 0 0,-1 0 0 0 0,1 0 0 0 0,-1 0 0 0 0,1 0 0 0 0,0 0 0 0 0,-1 0 0 0 0,1-1 0 0 0,0 1 0 0 0,-1 0 0 0 0,1 0 1 0 0,0 0-1 0 0,0 0 0 0 0,0 1 0 0 0,0-1 0 0 0,0 0 0 0 0,0 0 0 0 0,0 0 0 0 0,0 0 0 0 0,1 0 0 0 0,-1 0 0 0 0,0 0 0 0 0,0-1 0 0 0,1 1 0 0 0,-1 0 0 0 0,1 0 0 0 0,0 1 0 0 0,0 1 21 0 0,0-1-1 0 0,0-1 0 0 0,0 1 1 0 0,0 0-1 0 0,1 0 0 0 0,-1 0 1 0 0,1-1-1 0 0,-1 1 0 0 0,1 0 1 0 0,-1-1-1 0 0,1 1 0 0 0,0-1 1 0 0,0 0-1 0 0,0 0 0 0 0,0 0 1 0 0,0 0-1 0 0,0 0 0 0 0,0 0 1 0 0,0 0-1 0 0,0-1 1 0 0,0 1-1 0 0,0-1 0 0 0,1 1 1 0 0,-1-1-1 0 0,0 0 0 0 0,4 0 1 0 0,9 0 239 0 0,1 0 0 0 0,27-4 0 0 0,-22 1 21 0 0,2 1-34 0 0,-1 1-1 0 0,0 1 0 0 0,1 1 0 0 0,-1 1 0 0 0,32 7 0 0 0,-46-7-213 0 0,0 0 1 0 0,0 1-1 0 0,0 0 0 0 0,0 0 0 0 0,-1 1 1 0 0,1 0-1 0 0,-1 0 0 0 0,0 1 0 0 0,0-1 0 0 0,-1 2 1 0 0,0-1-1 0 0,1 1 0 0 0,-2 0 0 0 0,1 0 0 0 0,-1 1 1 0 0,0-1-1 0 0,7 13 0 0 0,-7-9 35 0 0,-1-4-53 0 0,0 0 1 0 0,-1 0 0 0 0,0 1-1 0 0,0-1 1 0 0,-1 1-1 0 0,0 0 1 0 0,0 0-1 0 0,-1 0 1 0 0,1 0-1 0 0,-1 9 1 0 0,-1-13 10 0 0,0 1-1 0 0,-1-1 1 0 0,0 0 0 0 0,0 1 0 0 0,0-1 0 0 0,0 0 0 0 0,0 0 0 0 0,0 0 0 0 0,-1 1-1 0 0,0-1 1 0 0,0-1 0 0 0,0 1 0 0 0,0 0 0 0 0,0 0 0 0 0,0-1 0 0 0,0 1-1 0 0,-6 3 1 0 0,-49 31 300 0 0,44-30-216 0 0,1-1-26 0 0,0 0 1 0 0,-1-2-1 0 0,0 1 0 0 0,0-1 0 0 0,0-1 0 0 0,-20 3 1 0 0,-86 2 758 0 0,69-5-802 0 0,44-3-382 0 0,-22 2 892 0 0,14-7-4834 0 0,9-2 2616 0 0</inkml:trace>
</inkml:ink>
</file>

<file path=ppt/ink/ink4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1"/>
    </inkml:context>
    <inkml:brush xml:id="br0">
      <inkml:brushProperty name="width" value="0.1" units="cm"/>
      <inkml:brushProperty name="height" value="0.1" units="cm"/>
      <inkml:brushProperty name="color" value="#008C3A"/>
    </inkml:brush>
  </inkml:definitions>
  <inkml:trace contextRef="#ctx0" brushRef="#br0">0 94 5983 0 0,'0'0'464'0'0,"23"-28"10230"0"0,-14 23-9951 0 0,-1-1 0 0 0,1 1 1 0 0,-1 1-1 0 0,1-1 0 0 0,1 2 1 0 0,-1-1-1 0 0,1 1 0 0 0,18-3 1 0 0,85-8 1196 0 0,-96 13-1648 0 0,17-3-122 0 0,67-2 368 0 0,-92 7-953 0 0,-1-1-1 0 0,0 1 1 0 0,1 1 0 0 0,-1-1-1 0 0,12 5 1 0 0,-10-1-913 0 0</inkml:trace>
</inkml:ink>
</file>

<file path=ppt/ink/ink4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2"/>
    </inkml:context>
    <inkml:brush xml:id="br0">
      <inkml:brushProperty name="width" value="0.1" units="cm"/>
      <inkml:brushProperty name="height" value="0.1" units="cm"/>
      <inkml:brushProperty name="color" value="#AB008B"/>
    </inkml:brush>
  </inkml:definitions>
  <inkml:trace contextRef="#ctx0" brushRef="#br0">1 75 10591 0 0,'0'0'2098'0'0,"2"-3"-1030"0"0,0 0-334 0 0,0 1 1 0 0,0 0 0 0 0,0 0 0 0 0,0 0-1 0 0,0 0 1 0 0,0 1 0 0 0,1-1-1 0 0,-1 0 1 0 0,1 1 0 0 0,-1 0 0 0 0,5-2-1 0 0,41-10 2653 0 0,60 5-2966 0 0,-82 7 396 0 0,115-12-172 0 0,52-1-438 0 0,-190 15-165 0 0,2-1-47 0 0,-4 1-72 0 0,22-1-887 0 0</inkml:trace>
</inkml:ink>
</file>

<file path=ppt/ink/ink4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3"/>
    </inkml:context>
    <inkml:brush xml:id="br0">
      <inkml:brushProperty name="width" value="0.1" units="cm"/>
      <inkml:brushProperty name="height" value="0.1" units="cm"/>
      <inkml:brushProperty name="color" value="#AB008B"/>
    </inkml:brush>
  </inkml:definitions>
  <inkml:trace contextRef="#ctx0" brushRef="#br0">1 61 11287 0 0,'0'0'5306'0'0,"30"-16"611"0"0,-7 10-5304 0 0,0 2 0 0 0,0 1 0 0 0,0 0 0 0 0,0 2-1 0 0,1 0 1 0 0,26 4 0 0 0,7-2-166 0 0,145-13 170 0 0,-3-1-74 0 0,-198 13-335 0 0,16-6-3936 0 0</inkml:trace>
</inkml:ink>
</file>

<file path=ppt/ink/ink4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4"/>
    </inkml:context>
    <inkml:brush xml:id="br0">
      <inkml:brushProperty name="width" value="0.1" units="cm"/>
      <inkml:brushProperty name="height" value="0.1" units="cm"/>
      <inkml:brushProperty name="color" value="#AB008B"/>
    </inkml:brush>
  </inkml:definitions>
  <inkml:trace contextRef="#ctx0" brushRef="#br0">148 29 4143 0 0,'24'-21'15582'0'0,"-32"14"-13957"0"0,3 9-1444 0 0,1 1 1 0 0,0-1-1 0 0,0 1 0 0 0,0 0 0 0 0,0 0 1 0 0,0 0-1 0 0,1 1 0 0 0,-5 4 1 0 0,-6 6-154 0 0,0 1 1 0 0,2 0 0 0 0,-1 1-1 0 0,2 0 1 0 0,0 1-1 0 0,1 0 1 0 0,0 1 0 0 0,-12 34-1 0 0,22-50-24 0 0,-1 0 0 0 0,0 0 0 0 0,1 0 0 0 0,0-1 0 0 0,0 1 0 0 0,-1 0 0 0 0,1 0 0 0 0,0 0 1 0 0,1 0-1 0 0,-1 0 0 0 0,0 0 0 0 0,0 0 0 0 0,1 0 0 0 0,-1 0 0 0 0,1 0 0 0 0,0-1 0 0 0,-1 1 0 0 0,1 0 0 0 0,0 0 0 0 0,0-1 0 0 0,0 1 0 0 0,0 0 0 0 0,1-1 0 0 0,-1 1 0 0 0,0-1 0 0 0,1 0 0 0 0,-1 1 0 0 0,1-1 0 0 0,-1 0 0 0 0,1 0 0 0 0,0 0 0 0 0,-1 0 0 0 0,1 0 1 0 0,0 0-1 0 0,0-1 0 0 0,2 2 0 0 0,7 1 37 0 0,0-1 0 0 0,0 0 1 0 0,0-1-1 0 0,0 0 0 0 0,14-1 1 0 0,0 0 17 0 0,40 4 138 0 0,-36-4 102 0 0,1 2 0 0 0,0 1 0 0 0,55 13-1 0 0,-79-15-265 0 0,0 1 0 0 0,1 0 0 0 0,-1 1 0 0 0,-1-1 0 0 0,1 1 0 0 0,0 0 0 0 0,-1 1 0 0 0,1-1 0 0 0,-1 1 0 0 0,0 0 0 0 0,0 1 0 0 0,-1-1 0 0 0,1 1 0 0 0,-1 0 0 0 0,0 0 0 0 0,0 0-1 0 0,-1 0 1 0 0,1 1 0 0 0,-1-1 0 0 0,-1 1 0 0 0,1 0 0 0 0,-1 0 0 0 0,3 9 0 0 0,-5-10-5 0 0,0 1 0 0 0,0-1 0 0 0,0 0 0 0 0,-1 0-1 0 0,0 0 1 0 0,0 0 0 0 0,0 0 0 0 0,-1 0 0 0 0,1 0 0 0 0,-1 0 0 0 0,0 0 0 0 0,-1 0-1 0 0,1-1 1 0 0,-5 6 0 0 0,0 1 63 0 0,0 0 0 0 0,-1 0-1 0 0,-1-1 1 0 0,-13 13 0 0 0,5-9-30 0 0,0-1 1 0 0,0 0-1 0 0,-1-2 0 0 0,0 0 0 0 0,-1-1 1 0 0,0 0-1 0 0,-28 8 0 0 0,34-14-26 0 0,0 0 0 0 0,-1-1 0 0 0,0-1 0 0 0,0 0 0 0 0,0-1 0 0 0,0 0 0 0 0,0-1-1 0 0,0 0 1 0 0,0-2 0 0 0,0 1 0 0 0,0-2 0 0 0,-16-4 0 0 0,28 6-145 0 0,-1 1 0 0 0,0-1 0 0 0,1 0 0 0 0,-1-1 0 0 0,1 1 1 0 0,-1 0-1 0 0,1-1 0 0 0,0 1 0 0 0,-1-1 0 0 0,1 0 0 0 0,0 0 0 0 0,0 0 0 0 0,0 0 0 0 0,1 0 0 0 0,-1 0 0 0 0,0-1 0 0 0,1 1 0 0 0,-1 0 1 0 0,1-1-1 0 0,0 1 0 0 0,0-1 0 0 0,0 0 0 0 0,0 1 0 0 0,0-1 0 0 0,1 0 0 0 0,-1-3 0 0 0,0-9-1890 0 0</inkml:trace>
</inkml:ink>
</file>

<file path=ppt/ink/ink4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5"/>
    </inkml:context>
    <inkml:brush xml:id="br0">
      <inkml:brushProperty name="width" value="0.1" units="cm"/>
      <inkml:brushProperty name="height" value="0.1" units="cm"/>
      <inkml:brushProperty name="color" value="#AB008B"/>
    </inkml:brush>
  </inkml:definitions>
  <inkml:trace contextRef="#ctx0" brushRef="#br0">0 147 6911 0 0,'24'-30'1011'0'0,"-12"3"3576"0"0,-12 24-3879 0 0,1 0 0 0 0,0 0 0 0 0,0 1 0 0 0,1-1 0 0 0,-1 0 0 0 0,0 1 0 0 0,1-1 0 0 0,0 1 0 0 0,0 0 0 0 0,-1-1 0 0 0,5-2 0 0 0,-4 3-503 0 0,0 1 0 0 0,1 0-1 0 0,-1 0 1 0 0,0 0-1 0 0,1 0 1 0 0,-1 0 0 0 0,1 0-1 0 0,-1 1 1 0 0,1-1-1 0 0,-1 1 1 0 0,5 0-1 0 0,88 3 2599 0 0,-69-1-2476 0 0,0-1 0 0 0,36-2 0 0 0,77-26-75 0 0,-21 4-853 0 0,-94 23-1468 0 0,-16 1 10 0 0</inkml:trace>
</inkml:ink>
</file>

<file path=ppt/ink/ink4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6"/>
    </inkml:context>
    <inkml:brush xml:id="br0">
      <inkml:brushProperty name="width" value="0.1" units="cm"/>
      <inkml:brushProperty name="height" value="0.1" units="cm"/>
      <inkml:brushProperty name="color" value="#AB008B"/>
    </inkml:brush>
  </inkml:definitions>
  <inkml:trace contextRef="#ctx0" brushRef="#br0">7 123 9359 0 0,'-7'10'8428'0'0,"20"-6"-7841"0"0,0-1-1 0 0,0 0 0 0 0,0-1 1 0 0,0 0-1 0 0,0-1 0 0 0,0-1 1 0 0,22-1-1 0 0,101-19 1636 0 0,-44 5-1416 0 0,478-51 900 0 0,-411 44-1636 0 0,29-2-312 0 0,-181 25 96 0 0</inkml:trace>
</inkml:ink>
</file>

<file path=ppt/ink/ink4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7"/>
    </inkml:context>
    <inkml:brush xml:id="br0">
      <inkml:brushProperty name="width" value="0.1" units="cm"/>
      <inkml:brushProperty name="height" value="0.1" units="cm"/>
      <inkml:brushProperty name="color" value="#AB008B"/>
    </inkml:brush>
  </inkml:definitions>
  <inkml:trace contextRef="#ctx0" brushRef="#br0">1 121 2303 0 0,'0'0'5955'0'0,"12"-11"-1404"0"0,11-12-2031 0 0,-22 22-2359 0 0,4-7 347 0 0,0 1-1 0 0,1 0 0 0 0,0 1 0 0 0,0 0 1 0 0,1 0-1 0 0,0 0 0 0 0,0 0 0 0 0,0 1 0 0 0,0 1 1 0 0,17-9-1 0 0,-20 11-396 0 0,0 1 0 0 0,0-1 0 0 0,1 0 0 0 0,-1 1 0 0 0,0 0 0 0 0,1 0 0 0 0,-1 1 0 0 0,1-1 0 0 0,-1 1 1 0 0,1 0-1 0 0,0 0 0 0 0,-1 0 0 0 0,1 1 0 0 0,-1 0 0 0 0,1 0 0 0 0,-1 0 0 0 0,5 2 0 0 0,-6-1-75 0 0,0 0 0 0 0,1 0 1 0 0,-2 0-1 0 0,1 1 0 0 0,0-1 0 0 0,0 1 1 0 0,-1 0-1 0 0,1 0 0 0 0,-1 0 0 0 0,0 0 0 0 0,0 0 1 0 0,0 1-1 0 0,0-1 0 0 0,-1 1 0 0 0,1-1 0 0 0,-1 1 1 0 0,0-1-1 0 0,0 1 0 0 0,0 0 0 0 0,-1 0 1 0 0,1 4-1 0 0,1 7-30 0 0,0 0 0 0 0,-1 0 0 0 0,0 0 0 0 0,-1 0 0 0 0,-1 1 0 0 0,-1-1 0 0 0,0 0 0 0 0,-1 0 0 0 0,0 0 0 0 0,-1-1 0 0 0,-1 1 1 0 0,-1-1-1 0 0,0 0 0 0 0,0 0 0 0 0,-1-1 0 0 0,-1 0 0 0 0,-1 0 0 0 0,0-1 0 0 0,0 0 0 0 0,-1 0 0 0 0,-12 10 0 0 0,4-5-74 0 0,0-2 0 0 0,-1 0 0 0 0,-38 22 0 0 0,153-60 612 0 0,2 4-1 0 0,149-9 1 0 0,-229 26-508 0 0,-10 1-11 0 0,1 0 0 0 0,0 1 0 0 0,0 0 0 0 0,0 1-1 0 0,11 1 1 0 0,-19-1-124 0 0,0 0 0 0 0,0-1 0 0 0,0 1 0 0 0,0 0-1 0 0,0 0 1 0 0,0 0 0 0 0,-1 0 0 0 0,1 0 0 0 0,0 0 0 0 0,-1 0 0 0 0,1 0-1 0 0,0 0 1 0 0,-1 0 0 0 0,1 1 0 0 0,-1-1 0 0 0,0 0 0 0 0,1 0 0 0 0,-1 0-1 0 0,0 1 1 0 0,0-1 0 0 0,0 0 0 0 0,0 0 0 0 0,0 1 0 0 0,0 1 0 0 0,0 0-1004 0 0</inkml:trace>
</inkml:ink>
</file>

<file path=ppt/ink/ink4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8"/>
    </inkml:context>
    <inkml:brush xml:id="br0">
      <inkml:brushProperty name="width" value="0.1" units="cm"/>
      <inkml:brushProperty name="height" value="0.1" units="cm"/>
      <inkml:brushProperty name="color" value="#AB008B"/>
    </inkml:brush>
  </inkml:definitions>
  <inkml:trace contextRef="#ctx0" brushRef="#br0">24 53 2759 0 0,'0'0'126'0'0,"-17"-33"11375"0"0,10 14-4951 0 0,20 24-4227 0 0,32 35-2497 0 0,-34-30 988 0 0,49 45-56 0 0,-31-26-417 0 0,2-2 0 0 0,44 30-1 0 0,-59-46-249 0 0,8 3 78 0 0,-1 2 0 0 0,0 1 0 0 0,40 39 0 0 0,-58-46-37 0 0</inkml:trace>
</inkml:ink>
</file>

<file path=ppt/ink/ink4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69"/>
    </inkml:context>
    <inkml:brush xml:id="br0">
      <inkml:brushProperty name="width" value="0.1" units="cm"/>
      <inkml:brushProperty name="height" value="0.1" units="cm"/>
      <inkml:brushProperty name="color" value="#AB008B"/>
    </inkml:brush>
  </inkml:definitions>
  <inkml:trace contextRef="#ctx0" brushRef="#br0">462 42 3223 0 0,'1'-1'143'0'0,"21"-23"9167"0"0,-37 10-5849 0 0,12 14-3244 0 0,0-1 1 0 0,0 1-1 0 0,0-1 1 0 0,-1 1 0 0 0,1 0-1 0 0,0 0 1 0 0,0 0 0 0 0,0 1-1 0 0,0-1 1 0 0,0 1 0 0 0,0 0-1 0 0,0-1 1 0 0,0 2-1 0 0,0-1 1 0 0,0 0 0 0 0,0 0-1 0 0,-4 4 1 0 0,-50 35 294 0 0,44-30-280 0 0,-36 27-49 0 0,2 3 0 0 0,2 2 0 0 0,1 1-1 0 0,3 3 1 0 0,-37 51 0 0 0,73-88-247 0 0,0-1-1 0 0,0 1 1 0 0,0 0-1 0 0,1 1 1 0 0,-4 14-1 0 0,7-22-7 0 0,0 1-1 0 0,1 0 1 0 0,-1-1 0 0 0,0 1-1 0 0,1 0 1 0 0,0-1 0 0 0,0 1-1 0 0,0 0 1 0 0,0 0 0 0 0,0-1-1 0 0,0 1 1 0 0,1 0 0 0 0,-1-1-1 0 0,1 1 1 0 0,0 0 0 0 0,-1-1-1 0 0,1 1 1 0 0,1-1 0 0 0,-1 1-1 0 0,0-1 1 0 0,1 0 0 0 0,-1 1-1 0 0,1-1 1 0 0,-1 0 0 0 0,4 3-1 0 0</inkml:trace>
</inkml:ink>
</file>

<file path=ppt/ink/ink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51.79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4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0"/>
    </inkml:context>
    <inkml:brush xml:id="br0">
      <inkml:brushProperty name="width" value="0.1" units="cm"/>
      <inkml:brushProperty name="height" value="0.1" units="cm"/>
      <inkml:brushProperty name="color" value="#AB008B"/>
    </inkml:brush>
  </inkml:definitions>
  <inkml:trace contextRef="#ctx0" brushRef="#br0">107 13 4143 0 0,'0'0'1123'0'0,"-39"-13"3650"0"0,35 14-5213 0 0,-1-1-1 0 0,1 0 1 0 0,0 1-1 0 0,-1 0 0 0 0,1 0 1 0 0,-37 21 16571 0 0,352-20-12417 0 0,-165-3-3604 0 0,-132 0-172 0 0,13 4 344 0 0,-27-2-274 0 0,1-1 1 0 0,-1 1-1 0 0,1 0 1 0 0,-1 0-1 0 0,0 0 1 0 0,1 0 0 0 0,-1 0-1 0 0,0 0 1 0 0,0 0-1 0 0,0 0 1 0 0,0 0 0 0 0,0 0-1 0 0,0 0 1 0 0,0 0-1 0 0,0 0 1 0 0,0 0-1 0 0,0 0 1 0 0,-1 0 0 0 0,1 0-1 0 0,0 0 1 0 0,-1 0-1 0 0,1 0 1 0 0,-1 0-1 0 0,1 0 1 0 0,-1 0 0 0 0,1-1-1 0 0,-1 1 1 0 0,1 0-1 0 0,-1 0 1 0 0,-1 0-1 0 0,-121 194 195 0 0,47-78-203 0 0,37-59 5 0 0,-45 89 1 0 0,62-93 31 0 0,21-53-122 0 0,41-23-3839 0 0,-22 12 496 0 0,-8 4 1153 0 0</inkml:trace>
</inkml:ink>
</file>

<file path=ppt/ink/ink4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1"/>
    </inkml:context>
    <inkml:brush xml:id="br0">
      <inkml:brushProperty name="width" value="0.1" units="cm"/>
      <inkml:brushProperty name="height" value="0.1" units="cm"/>
      <inkml:brushProperty name="color" value="#AB008B"/>
    </inkml:brush>
  </inkml:definitions>
  <inkml:trace contextRef="#ctx0" brushRef="#br0">1 102 8983 0 0,'0'0'808'0'0,"0"-9"-648"0"0,0 8 101 0 0,-1-1-1 0 0,1 1 0 0 0,0-1 1 0 0,0 1-1 0 0,0-1 0 0 0,1 1 1 0 0,-1 0-1 0 0,0-1 1 0 0,0 1-1 0 0,1-1 0 0 0,-1 1 1 0 0,1 0-1 0 0,-1-1 0 0 0,1 1 1 0 0,0 0-1 0 0,0-1 0 0 0,-1 1 1 0 0,1 0-1 0 0,2-2 0 0 0,19 0 7483 0 0,-10 4-6584 0 0,204-9 2296 0 0,-147 2-3230 0 0,0-3 0 0 0,111-29 0 0 0,-178 38-369 0 0</inkml:trace>
</inkml:ink>
</file>

<file path=ppt/ink/ink4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2"/>
    </inkml:context>
    <inkml:brush xml:id="br0">
      <inkml:brushProperty name="width" value="0.1" units="cm"/>
      <inkml:brushProperty name="height" value="0.1" units="cm"/>
      <inkml:brushProperty name="color" value="#AB008B"/>
    </inkml:brush>
  </inkml:definitions>
  <inkml:trace contextRef="#ctx0" brushRef="#br0">1 83 6447 0 0,'8'-4'8740'0'0,"13"-7"-5877"0"0,-7 7-1934 0 0,0 1 0 0 0,1 0 0 0 0,-1 1 0 0 0,1 0 0 0 0,24 1 0 0 0,27-4 470 0 0,562-42 1541 0 0,-616 47-2937 0 0,398 0 134 0 0,-404 1-152 0 0,-4-1-90 0 0,21 9-2412 0 0</inkml:trace>
</inkml:ink>
</file>

<file path=ppt/ink/ink4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3"/>
    </inkml:context>
    <inkml:brush xml:id="br0">
      <inkml:brushProperty name="width" value="0.1" units="cm"/>
      <inkml:brushProperty name="height" value="0.1" units="cm"/>
      <inkml:brushProperty name="color" value="#AB008B"/>
    </inkml:brush>
  </inkml:definitions>
  <inkml:trace contextRef="#ctx0" brushRef="#br0">0 138 3679 0 0,'0'0'11635'0'0,"7"-46"-6495"0"0,-2 38-4986 0 0,1 1 0 0 0,0 0 0 0 0,0 1 0 0 0,1-1 0 0 0,-1 1 0 0 0,1 1 0 0 0,1-1 0 0 0,-1 1 0 0 0,1 0 0 0 0,0 1 0 0 0,0 0 0 0 0,0 0 0 0 0,1 1 0 0 0,-1 0 0 0 0,1 0 0 0 0,0 1 0 0 0,13-2-1 0 0,-17 3-72 0 0,1 0-1 0 0,-1 1 0 0 0,0-1 0 0 0,1 1 0 0 0,-1 0 1 0 0,0 0-1 0 0,1 1 0 0 0,-1 0 0 0 0,0 0 0 0 0,1 0 0 0 0,-1 1 1 0 0,0-1-1 0 0,0 1 0 0 0,0 0 0 0 0,0 1 0 0 0,-1-1 0 0 0,1 1 1 0 0,-1 0-1 0 0,1 0 0 0 0,-1 0 0 0 0,0 1 0 0 0,0-1 1 0 0,0 1-1 0 0,-1 0 0 0 0,1 1 0 0 0,-1-1 0 0 0,0 0 0 0 0,0 1 1 0 0,-1 0-1 0 0,1-1 0 0 0,2 11 0 0 0,-4-12-77 0 0,0-1-1 0 0,-1 1 0 0 0,1-1 1 0 0,-1 1-1 0 0,0 0 1 0 0,0-1-1 0 0,0 1 0 0 0,0-1 1 0 0,-1 1-1 0 0,1 0 0 0 0,-1-1 1 0 0,1 1-1 0 0,-1-1 1 0 0,0 1-1 0 0,0-1 0 0 0,0 0 1 0 0,0 1-1 0 0,-1-1 1 0 0,1 0-1 0 0,0 0 0 0 0,-1 0 1 0 0,-2 3-1 0 0,-3 3 17 0 0,-1-1 0 0 0,1 0-1 0 0,-18 11 1 0 0,14-10-13 0 0,-110 62-77 0 0,159-53-162 0 0,12-5 233 0 0,-34-9 0 0 0,0 1 0 0 0,-1 0 0 0 0,0 1 0 0 0,26 13 0 0 0,-36-16 0 0 0,-1 1 0 0 0,1 0 0 0 0,-1 1 0 0 0,0-1 0 0 0,0 1 0 0 0,0 0 0 0 0,-1 0 0 0 0,1 0 0 0 0,-1 0 0 0 0,0 0 0 0 0,0 1 0 0 0,0 0 0 0 0,-1-1 0 0 0,0 1 0 0 0,0 0 0 0 0,0 0 0 0 0,0 1 0 0 0,1 7 0 0 0,-1-5 7 0 0,-1 0-1 0 0,1 1 0 0 0,-1-1 1 0 0,-1 1-1 0 0,0-1 1 0 0,0 1-1 0 0,0-1 0 0 0,-1 1 1 0 0,-2 9-1 0 0,1-14-2 0 0,0 1-1 0 0,0 0 1 0 0,0-1-1 0 0,0 0 1 0 0,-1 1-1 0 0,0-1 1 0 0,0 0 0 0 0,0 0-1 0 0,0-1 1 0 0,-1 1-1 0 0,1-1 1 0 0,-1 1-1 0 0,0-1 1 0 0,0 0-1 0 0,0-1 1 0 0,0 1 0 0 0,-7 2-1 0 0,1 1 21 0 0,0-1 0 0 0,-1 0 0 0 0,0 0 0 0 0,0-1 0 0 0,-1-1 0 0 0,1 0 0 0 0,-1-1 0 0 0,0 0 0 0 0,1 0 0 0 0,-1-1 0 0 0,0-1 0 0 0,0 0 0 0 0,0-1 0 0 0,1 0 0 0 0,-1 0 0 0 0,0-2 0 0 0,-22-6 0 0 0,-24 0-160 0 0,56 9-659 0 0,-7 2-1458 0 0</inkml:trace>
</inkml:ink>
</file>

<file path=ppt/ink/ink4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4"/>
    </inkml:context>
    <inkml:brush xml:id="br0">
      <inkml:brushProperty name="width" value="0.1" units="cm"/>
      <inkml:brushProperty name="height" value="0.1" units="cm"/>
      <inkml:brushProperty name="color" value="#AB008B"/>
    </inkml:brush>
  </inkml:definitions>
  <inkml:trace contextRef="#ctx0" brushRef="#br0">1 31 1839 0 0,'9'-30'19188'0'0,"13"48"-15524"0"0,-17-12-4069 0 0,64 70 1890 0 0,-27-27-1160 0 0,79 68-1 0 0,-100-101-253 0 0,-16-13-55 0 0,1 1 0 0 0,-1-1 0 0 0,1 1 0 0 0,-1 1 1 0 0,0-1-1 0 0,-1 1 0 0 0,1 0 0 0 0,-1 0 0 0 0,0 0 1 0 0,0 1-1 0 0,-1-1 0 0 0,1 1 0 0 0,-1 0 0 0 0,-1 0 0 0 0,1 0 1 0 0,2 12-1 0 0,-4-13-14 0 0,0-5-117 0 0,-1 1 0 0 0,1-1 0 0 0,0 1 0 0 0,-1-1 0 0 0,1 0 0 0 0,0 1 0 0 0,0-1 0 0 0,-1 0 0 0 0,1 1-1 0 0,0-1 1 0 0,0 0 0 0 0,-1 0 0 0 0,1 1 0 0 0,0-1 0 0 0,0 0 0 0 0,0 0 0 0 0,-1 0 0 0 0,1 0 0 0 0,0 0 0 0 0,0 0-1 0 0,0-1 1 0 0,-1 1 0 0 0,1 0 0 0 0,0 0 0 0 0,0 0 0 0 0,-1-1 0 0 0,2 0 0 0 0</inkml:trace>
</inkml:ink>
</file>

<file path=ppt/ink/ink4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5"/>
    </inkml:context>
    <inkml:brush xml:id="br0">
      <inkml:brushProperty name="width" value="0.1" units="cm"/>
      <inkml:brushProperty name="height" value="0.1" units="cm"/>
      <inkml:brushProperty name="color" value="#AB008B"/>
    </inkml:brush>
  </inkml:definitions>
  <inkml:trace contextRef="#ctx0" brushRef="#br0">522 0 12263 0 0,'0'0'1112'0'0,"-26"14"1060"0"0,13-7-1514 0 0,0 1-1 0 0,1 0 1 0 0,0 1-1 0 0,0 1 1 0 0,1-1-1 0 0,-12 15 1 0 0,-34 28 62 0 0,-18 2-69 0 0,-65 52 602 0 0,119-88-1077 0 0,1 1 1 0 0,0 0-1 0 0,2 2 0 0 0,-19 26 0 0 0,27-27-103 0 0,10-19-79 0 0,0 0 1 0 0,0 0-1 0 0,-1 0 1 0 0,1-1-1 0 0,0 1 1 0 0,0 0 0 0 0,0 0-1 0 0,0 0 1 0 0,0 0-1 0 0,0-1 1 0 0,0 1-1 0 0,0 0 1 0 0,0 0-1 0 0,0 0 1 0 0,0-1 0 0 0,1 1-1 0 0,-1 0 1 0 0,0 0-1 0 0,1 0 1 0 0,-1-1-1 0 0,0 1 1 0 0,1 0-1 0 0,-1-1 1 0 0,1 1 0 0 0,-1 0-1 0 0,1-1 1 0 0,0 1-1 0 0,0 0 1 0 0,1 0-160 0 0,-1 0 0 0 0,1 0 0 0 0,0-1 0 0 0,0 1 0 0 0,0 0 0 0 0,0-1-1 0 0,0 0 1 0 0,0 1 0 0 0,0-1 0 0 0,0 0 0 0 0,0 0 0 0 0,0 0 0 0 0,0 0 0 0 0,0-1 0 0 0,0 1 0 0 0,0 0 0 0 0,3-2 0 0 0,3 0-951 0 0,18-1-6056 0 0</inkml:trace>
</inkml:ink>
</file>

<file path=ppt/ink/ink4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6"/>
    </inkml:context>
    <inkml:brush xml:id="br0">
      <inkml:brushProperty name="width" value="0.1" units="cm"/>
      <inkml:brushProperty name="height" value="0.1" units="cm"/>
      <inkml:brushProperty name="color" value="#AB008B"/>
    </inkml:brush>
  </inkml:definitions>
  <inkml:trace contextRef="#ctx0" brushRef="#br0">0 105 3223 0 0,'4'-2'7615'0'0,"7"-6"-6080"0"0,6-12 4928 0 0,5-5-543 0 0,-6 11-7013 0 0,-7 9 1208 0 0,-1 0-1 0 0,1 1 0 0 0,0 0 1 0 0,1 0-1 0 0,-1 1 1 0 0,0 0-1 0 0,1 1 0 0 0,0 0 1 0 0,19-1-1 0 0,-26 2-88 0 0,-1 1 0 0 0,1 1 0 0 0,0-1 1 0 0,0 0-1 0 0,0 1 0 0 0,0-1 0 0 0,0 1 0 0 0,-1 0 0 0 0,1 0 0 0 0,0 0 0 0 0,-1 0 0 0 0,1 0 0 0 0,-1 1 1 0 0,1-1-1 0 0,-1 1 0 0 0,1 0 0 0 0,-1 0 0 0 0,0 0 0 0 0,0 0 0 0 0,0 0 0 0 0,0 0 0 0 0,0 0 1 0 0,-1 1-1 0 0,1-1 0 0 0,-1 1 0 0 0,1-1 0 0 0,-1 1 0 0 0,0-1 0 0 0,0 1 0 0 0,0 0 0 0 0,0 0 0 0 0,-1-1 1 0 0,1 1-1 0 0,-1 0 0 0 0,1 0 0 0 0,-1 0 0 0 0,0 5 0 0 0,0-1-30 0 0,0 0-1 0 0,-1-1 1 0 0,1 1 0 0 0,-1 0-1 0 0,-1-1 1 0 0,1 1 0 0 0,-1 0-1 0 0,0-1 1 0 0,-1 0 0 0 0,1 1-1 0 0,-7 9 1 0 0,-2 1-31 0 0,-1-2 0 0 0,-23 25 0 0 0,25-30 24 0 0,1 0-1 0 0,0 1 1 0 0,0 0 0 0 0,1 1-1 0 0,1 0 1 0 0,-1 0-1 0 0,-5 15 1 0 0,13-25 10 0 0,-1-1 0 0 0,1 1 0 0 0,0 0-1 0 0,-1 0 1 0 0,1-1 0 0 0,0 1 0 0 0,0 0 0 0 0,0 0 0 0 0,0-1-1 0 0,1 1 1 0 0,-1 0 0 0 0,0 0 0 0 0,1-1 0 0 0,-1 1 0 0 0,1 0-1 0 0,0-1 1 0 0,-1 1 0 0 0,1 0 0 0 0,0-1 0 0 0,0 1 0 0 0,0-1-1 0 0,0 0 1 0 0,0 1 0 0 0,1-1 0 0 0,-1 0 0 0 0,0 1 0 0 0,1-1-1 0 0,-1 0 1 0 0,0 0 0 0 0,1 0 0 0 0,0 0 0 0 0,-1 0 0 0 0,1-1-1 0 0,-1 1 1 0 0,1 0 0 0 0,0-1 0 0 0,-1 1 0 0 0,1-1 0 0 0,2 0-1 0 0,9 4 54 0 0,0-1 0 0 0,0-1-1 0 0,24 2 1 0 0,-33-4-36 0 0,63 3 205 0 0,-1-4 0 0 0,96-12 0 0 0,-159 12-397 0 0,0 1 0 0 0,0 0-1 0 0,0 0 1 0 0,0 0 0 0 0,0 0 0 0 0,0 0 0 0 0,0 1 0 0 0,0-1 0 0 0,0 1 0 0 0,0 0 0 0 0,3 1-1 0 0</inkml:trace>
</inkml:ink>
</file>

<file path=ppt/ink/ink4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7"/>
    </inkml:context>
    <inkml:brush xml:id="br0">
      <inkml:brushProperty name="width" value="0.1" units="cm"/>
      <inkml:brushProperty name="height" value="0.1" units="cm"/>
      <inkml:brushProperty name="color" value="#AB008B"/>
    </inkml:brush>
  </inkml:definitions>
  <inkml:trace contextRef="#ctx0" brushRef="#br0">48 103 3223 0 0,'-47'16'17405'0'0,"63"-15"-16582"0"0,92-3 1834 0 0,166-22 1 0 0,-99 5-1898 0 0,338-45-260 0 0,-446 54-470 0 0,-66 10-123 0 0</inkml:trace>
</inkml:ink>
</file>

<file path=ppt/ink/ink4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8"/>
    </inkml:context>
    <inkml:brush xml:id="br0">
      <inkml:brushProperty name="width" value="0.1" units="cm"/>
      <inkml:brushProperty name="height" value="0.1" units="cm"/>
      <inkml:brushProperty name="color" value="#AB008B"/>
    </inkml:brush>
  </inkml:definitions>
  <inkml:trace contextRef="#ctx0" brushRef="#br0">0 47 5983 0 0,'0'0'13818'0'0,"25"4"-12060"0"0,25-4-39 0 0,0-1 0 0 0,97-17-1 0 0,-129 15-1538 0 0,45-9 383 0 0,-42 7-422 0 0,1 0 1 0 0,41-1-1 0 0,-62 7-99 0 0,0 2-38 0 0,-1 0 0 0 0,0 0 0 0 0,0 0-1 0 0,-1 1 1 0 0,1-1 0 0 0,-1 0-1 0 0,0 0 1 0 0,1 0 0 0 0,-1 0-1 0 0,-1 0 1 0 0,1 0 0 0 0,0 0 0 0 0,-1-1-1 0 0,1 1 1 0 0,-1 0 0 0 0,0-1-1 0 0,0 1 1 0 0,-2 1 0 0 0,0 2 0 0 0,-80 112-35 0 0,-104 162-82 0 0,174-249 116 0 0,9-17-7 0 0,-1-1 0 0 0,0 0 0 0 0,-13 19 0 0 0,19-31-100 0 0,4-2-1093 0 0,-1 1 579 0 0,1-1 0 0 0,0 0-1 0 0,0 0 1 0 0,-1 0 0 0 0,1 0 0 0 0,0-1 0 0 0,-1 1 0 0 0,1-1-1 0 0,2-2 1 0 0</inkml:trace>
</inkml:ink>
</file>

<file path=ppt/ink/ink4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79"/>
    </inkml:context>
    <inkml:brush xml:id="br0">
      <inkml:brushProperty name="width" value="0.1" units="cm"/>
      <inkml:brushProperty name="height" value="0.1" units="cm"/>
      <inkml:brushProperty name="color" value="#AB008B"/>
    </inkml:brush>
  </inkml:definitions>
  <inkml:trace contextRef="#ctx0" brushRef="#br0">1 82 5527 0 0,'0'0'498'0'0,"6"-37"12467"0"0,-1 33-12573 0 0,0 0 1 0 0,0 1-1 0 0,0 0 1 0 0,0 0-1 0 0,0 0 1 0 0,1 1-1 0 0,-1 0 1 0 0,1 0-1 0 0,0 0 1 0 0,0 1-1 0 0,0 0 1 0 0,7-1-1 0 0,76-2 1643 0 0,-78 4-1715 0 0,34 0 288 0 0,201-8 516 0 0,-209 8-2907 0 0</inkml:trace>
</inkml:ink>
</file>

<file path=ppt/ink/ink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49:52.23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4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0"/>
    </inkml:context>
    <inkml:brush xml:id="br0">
      <inkml:brushProperty name="width" value="0.1" units="cm"/>
      <inkml:brushProperty name="height" value="0.1" units="cm"/>
      <inkml:brushProperty name="color" value="#AB008B"/>
    </inkml:brush>
  </inkml:definitions>
  <inkml:trace contextRef="#ctx0" brushRef="#br0">14 38 3223 0 0,'-2'-4'8272'0'0,"-10"-29"2920"0"0,303 220-7336 0 0,-264-169-3731 0 0,-2 1 1 0 0,-1 1-1 0 0,38 39 0 0 0,-51-38-30 0 0,-3-22-2126 0 0</inkml:trace>
</inkml:ink>
</file>

<file path=ppt/ink/ink4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1"/>
    </inkml:context>
    <inkml:brush xml:id="br0">
      <inkml:brushProperty name="width" value="0.1" units="cm"/>
      <inkml:brushProperty name="height" value="0.1" units="cm"/>
      <inkml:brushProperty name="color" value="#AB008B"/>
    </inkml:brush>
  </inkml:definitions>
  <inkml:trace contextRef="#ctx0" brushRef="#br0">360 28 7831 0 0,'0'0'1952'0'0,"-3"-27"5552"0"0,-2 29-7205 0 0,-1 1-1 0 0,2 0 0 0 0,-1 0 1 0 0,0 0-1 0 0,1 0 0 0 0,-1 1 0 0 0,1 0 1 0 0,0 0-1 0 0,0 0 0 0 0,1 0 1 0 0,-1 1-1 0 0,-4 8 0 0 0,-13 13-49 0 0,-43 38-58 0 0,14-15 122 0 0,2 3 0 0 0,-52 71-1 0 0,98-122-371 0 0,1 1 1 0 0,0-1-1 0 0,0 1 0 0 0,0-1 1 0 0,0 1-1 0 0,0 0 0 0 0,0-1 1 0 0,1 1-1 0 0,-1 0 0 0 0,0 0 1 0 0,1-1-1 0 0,-1 1 1 0 0,1 0-1 0 0,0 0 0 0 0,0 0 1 0 0,0 0-1 0 0,0 0 0 0 0,0 0 1 0 0,0-1-1 0 0,0 1 0 0 0,0 0 1 0 0,1 2-1 0 0,17-8-2690 0 0,5-1 1327 0 0</inkml:trace>
</inkml:ink>
</file>

<file path=ppt/ink/ink4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2"/>
    </inkml:context>
    <inkml:brush xml:id="br0">
      <inkml:brushProperty name="width" value="0.1" units="cm"/>
      <inkml:brushProperty name="height" value="0.1" units="cm"/>
      <inkml:brushProperty name="color" value="#AB008B"/>
    </inkml:brush>
  </inkml:definitions>
  <inkml:trace contextRef="#ctx0" brushRef="#br0">25 95 5527 0 0,'0'0'11551'0'0,"14"-24"-8567"0"0,-4 16-2684 0 0,1 0 0 0 0,0 1 0 0 0,1 0 0 0 0,0 1 0 0 0,0 0 0 0 0,0 0 0 0 0,0 2 0 0 0,1-1 0 0 0,0 2 1 0 0,0-1-1 0 0,0 2 0 0 0,0 0 0 0 0,1 1 0 0 0,-1 0 0 0 0,1 1 0 0 0,-1 0 0 0 0,24 4 0 0 0,-35-3-289 0 0,1 1 0 0 0,0-1 0 0 0,-1 1 0 0 0,1-1 0 0 0,-1 1 0 0 0,0 0 0 0 0,0 0 0 0 0,1 0 0 0 0,-1 1 0 0 0,0-1 0 0 0,-1 0-1 0 0,1 1 1 0 0,0-1 0 0 0,-1 1 0 0 0,1 0 0 0 0,-1-1 0 0 0,0 1 0 0 0,2 5 0 0 0,-4-3-6 0 0,1-1 1 0 0,0 0-1 0 0,-1 1 0 0 0,0-1 0 0 0,0 0 0 0 0,0 0 0 0 0,0 0 1 0 0,-1 0-1 0 0,1 0 0 0 0,-1 0 0 0 0,0 0 0 0 0,-1 0 1 0 0,1-1-1 0 0,0 1 0 0 0,-1-1 0 0 0,0 1 0 0 0,0-1 1 0 0,0 0-1 0 0,0 0 0 0 0,-1-1 0 0 0,1 1 0 0 0,-6 3 1 0 0,-5 5 13 0 0,-57 43 34 0 0,49-38-135 0 0,-39 34 0 0 0,60-49 80 0 0,0-1 1 0 0,0 1-1 0 0,0 0 0 0 0,0 0 1 0 0,1 0-1 0 0,-1 0 0 0 0,0 0 0 0 0,0 0 1 0 0,1 0-1 0 0,-1 1 0 0 0,0-1 1 0 0,1 0-1 0 0,-1 0 0 0 0,1 0 0 0 0,0 1 1 0 0,-1-1-1 0 0,1 0 0 0 0,0 0 1 0 0,0 1-1 0 0,0-1 0 0 0,0 0 0 0 0,0 1 1 0 0,0-1-1 0 0,0 0 0 0 0,0 1 1 0 0,0-1-1 0 0,1 0 0 0 0,-1 0 0 0 0,0 1 1 0 0,1-1-1 0 0,-1 0 0 0 0,1 0 1 0 0,0 0-1 0 0,-1 0 0 0 0,1 1 0 0 0,0-1 1 0 0,0 0-1 0 0,-1 0 0 0 0,1 0 1 0 0,0-1-1 0 0,2 3 0 0 0,2 0-8 0 0,-1 1 0 0 0,1-1 0 0 0,1 0 0 0 0,-1 0 0 0 0,10 4 0 0 0,-13-7 10 0 0,35 14-12 0 0,-13-5-14 0 0,-1 0-1 0 0,24 14 1 0 0,-42-20 22 0 0,0 0 1 0 0,0 0-1 0 0,0 0 0 0 0,0 1 0 0 0,0 0 0 0 0,-1 0 1 0 0,0 1-1 0 0,0-1 0 0 0,0 1 0 0 0,0 0 0 0 0,-1 0 1 0 0,0 0-1 0 0,5 10 0 0 0,-7-13 5 0 0,-1 0-1 0 0,0 0 0 0 0,0 0 1 0 0,0 0-1 0 0,0 0 1 0 0,0 0-1 0 0,0 1 1 0 0,-1-1-1 0 0,1 0 0 0 0,0 0 1 0 0,-1 0-1 0 0,0 0 1 0 0,0-1-1 0 0,1 1 1 0 0,-1 0-1 0 0,0 0 0 0 0,0 0 1 0 0,-1 0-1 0 0,1-1 1 0 0,0 1-1 0 0,-1-1 1 0 0,1 1-1 0 0,0-1 0 0 0,-1 1 1 0 0,0-1-1 0 0,1 0 1 0 0,-1 0-1 0 0,-3 2 1 0 0,-60 32 111 0 0,53-29-74 0 0,-1 0-10 0 0,0 1 0 0 0,0-2 1 0 0,0 0-1 0 0,-1-1 0 0 0,0 0 0 0 0,0-1 1 0 0,0 0-1 0 0,0-1 0 0 0,0-1 0 0 0,0 0 1 0 0,-1-1-1 0 0,1-1 0 0 0,0 0 1 0 0,-24-5-1 0 0,29 4 506 0 0</inkml:trace>
</inkml:ink>
</file>

<file path=ppt/ink/ink4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3"/>
    </inkml:context>
    <inkml:brush xml:id="br0">
      <inkml:brushProperty name="width" value="0.1" units="cm"/>
      <inkml:brushProperty name="height" value="0.1" units="cm"/>
      <inkml:brushProperty name="color" value="#AB008B"/>
    </inkml:brush>
  </inkml:definitions>
  <inkml:trace contextRef="#ctx0" brushRef="#br0">1 71 6447 0 0,'8'-4'6912'0'0,"16"-6"-4501"0"0,9 3-465 0 0,0 2-1 0 0,1 1 1 0 0,60 2 0 0 0,32-4 79 0 0,462-24 172 0 0,-578 30-2197 0 0,-1-1-13 0 0,-2-1 791 0 0</inkml:trace>
</inkml:ink>
</file>

<file path=ppt/ink/ink4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4"/>
    </inkml:context>
    <inkml:brush xml:id="br0">
      <inkml:brushProperty name="width" value="0.1" units="cm"/>
      <inkml:brushProperty name="height" value="0.1" units="cm"/>
      <inkml:brushProperty name="color" value="#AB008B"/>
    </inkml:brush>
  </inkml:definitions>
  <inkml:trace contextRef="#ctx0" brushRef="#br0">235 4 6447 0 0,'-5'-1'11454'0'0,"-19"-2"-9614"0"0,7 12-1668 0 0,1-1 1 0 0,-1 2-1 0 0,2 0 1 0 0,-1 1-1 0 0,1 1 1 0 0,1 0-1 0 0,0 1 1 0 0,1 0-1 0 0,0 1 1 0 0,1 1-1 0 0,1 0 1 0 0,-18 31-1 0 0,28-44-149 0 0,1-1 0 0 0,-1 0 0 0 0,1 0 0 0 0,-1 0 0 0 0,1 1 0 0 0,0-1 0 0 0,-1 0 0 0 0,1 1 0 0 0,0-1 0 0 0,0 0 0 0 0,0 1 0 0 0,0-1 0 0 0,0 0 0 0 0,0 1 0 0 0,1-1 0 0 0,-1 0 0 0 0,0 0 0 0 0,1 1 0 0 0,-1-1 0 0 0,1 0 0 0 0,-1 0 0 0 0,1 0 0 0 0,0 1 0 0 0,-1-1 0 0 0,1 0 0 0 0,0 0 0 0 0,0 0 0 0 0,0 0 0 0 0,-1 0 0 0 0,1 0 0 0 0,0-1 0 0 0,1 1 0 0 0,-1 0 0 0 0,0 0 0 0 0,0-1 0 0 0,0 1 0 0 0,0-1 0 0 0,0 1 0 0 0,1-1 0 0 0,-1 1 0 0 0,2 0 0 0 0,6 2 110 0 0,1-1 0 0 0,-1 1 1 0 0,0-2-1 0 0,11 2 0 0 0,-2-1 13 0 0,183 26 1492 0 0,-170-22-1424 0 0,-2 2-1 0 0,1 1 1 0 0,-1 1 0 0 0,44 21 0 0 0,-68-28-174 0 0,-3-3-36 0 0,0 1 0 0 0,0 0 1 0 0,0 0-1 0 0,0 0 0 0 0,-1 1 0 0 0,1-1 1 0 0,0 0-1 0 0,-1 1 0 0 0,1-1 0 0 0,0 1 1 0 0,-1-1-1 0 0,0 1 0 0 0,1 0 0 0 0,-1-1 1 0 0,0 1-1 0 0,0 0 0 0 0,0 0 0 0 0,0 0 1 0 0,-1 0-1 0 0,1 0 0 0 0,0 0 0 0 0,-1 0 1 0 0,1 5-1 0 0,0-3 8 0 0,0 0 0 0 0,-1 1 0 0 0,1-1 0 0 0,-1 1 0 0 0,0-1 0 0 0,-1 1 0 0 0,1-1 0 0 0,-1 1 0 0 0,0-1 0 0 0,0 1 1 0 0,0-1-1 0 0,0 0 0 0 0,-1 0 0 0 0,0 0 0 0 0,0 0 0 0 0,0 0 0 0 0,0 0 0 0 0,-1 0 0 0 0,0 0 0 0 0,1-1 0 0 0,-1 0 0 0 0,0 1 0 0 0,-1-1 0 0 0,1 0 0 0 0,-1 0 1 0 0,1-1-1 0 0,-1 1 0 0 0,0-1 0 0 0,0 0 0 0 0,0 0 0 0 0,0 0 0 0 0,0 0 0 0 0,0-1 0 0 0,-6 2 0 0 0,-1 1 51 0 0,-18 10 15 0 0,-1-1 0 0 0,-1-2 0 0 0,-50 12 1 0 0,66-21-50 0 0,1 0 1 0 0,-1-1 0 0 0,0 0 0 0 0,0-1-1 0 0,1-1 1 0 0,-1 0 0 0 0,0-1 0 0 0,1-1 0 0 0,0 0-1 0 0,-20-7 1 0 0,-21-12 5 0 0,54 21-193 0 0,-16-12-5952 0 0</inkml:trace>
</inkml:ink>
</file>

<file path=ppt/ink/ink4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5"/>
    </inkml:context>
    <inkml:brush xml:id="br0">
      <inkml:brushProperty name="width" value="0.1" units="cm"/>
      <inkml:brushProperty name="height" value="0.1" units="cm"/>
      <inkml:brushProperty name="color" value="#AB008B"/>
    </inkml:brush>
  </inkml:definitions>
  <inkml:trace contextRef="#ctx0" brushRef="#br0">0 148 10135 0 0,'22'-25'1308'0'0,"-19"20"-540"0"0,0 1-1 0 0,1 0 1 0 0,-1 0-1 0 0,0 0 1 0 0,1 1-1 0 0,0-1 1 0 0,0 1-1 0 0,0 0 1 0 0,7-4-1 0 0,-2 2 33 0 0,0 1-1 0 0,0 0 0 0 0,1 0 0 0 0,13-3 1 0 0,10 0 453 0 0,69-4 1 0 0,-63 7-517 0 0,75-11 86 0 0,52-5-1070 0 0,-144 21-1952 0 0</inkml:trace>
</inkml:ink>
</file>

<file path=ppt/ink/ink4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6"/>
    </inkml:context>
    <inkml:brush xml:id="br0">
      <inkml:brushProperty name="width" value="0.1" units="cm"/>
      <inkml:brushProperty name="height" value="0.1" units="cm"/>
      <inkml:brushProperty name="color" value="#F6630D"/>
    </inkml:brush>
  </inkml:definitions>
  <inkml:trace contextRef="#ctx0" brushRef="#br0">22 80 5983 0 0,'0'0'2232'0'0,"-13"-21"6425"0"0,4 0-1458 0 0,10 21-7098 0 0,17-6 1618 0 0,35 1-2341 0 0,-41 4 1368 0 0,271-12 981 0 0,-11 0-1254 0 0,-147 17-481 0 0,-105 5-2752 0 0,-11 2-1957 0 0</inkml:trace>
</inkml:ink>
</file>

<file path=ppt/ink/ink4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7"/>
    </inkml:context>
    <inkml:brush xml:id="br0">
      <inkml:brushProperty name="width" value="0.1" units="cm"/>
      <inkml:brushProperty name="height" value="0.1" units="cm"/>
      <inkml:brushProperty name="color" value="#F6630D"/>
    </inkml:brush>
  </inkml:definitions>
  <inkml:trace contextRef="#ctx0" brushRef="#br0">0 0 1839 0 0,'10'4'14681'0'0,"15"5"-11784"0"0,7-6-1156 0 0,0 0 0 0 0,0-2 0 0 0,49-5 0 0 0,5 1-752 0 0,-7 4-639 0 0,90 14 0 0 0,-142-16-2446 0 0,-12-1 9 0 0</inkml:trace>
</inkml:ink>
</file>

<file path=ppt/ink/ink4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8"/>
    </inkml:context>
    <inkml:brush xml:id="br0">
      <inkml:brushProperty name="width" value="0.1" units="cm"/>
      <inkml:brushProperty name="height" value="0.1" units="cm"/>
      <inkml:brushProperty name="color" value="#F6630D"/>
    </inkml:brush>
  </inkml:definitions>
  <inkml:trace contextRef="#ctx0" brushRef="#br0">1 37 3679 0 0,'23'-37'21584'0'0,"-19"40"-21529"0"0,0-1 0 0 0,0 1 1 0 0,0 0-1 0 0,-1 0 0 0 0,1 0 0 0 0,-1 0 0 0 0,0 0 0 0 0,0 1 0 0 0,0 0 1 0 0,0 0-1 0 0,-1-1 0 0 0,1 1 0 0 0,-1 1 0 0 0,0-1 0 0 0,0 0 0 0 0,0 0 1 0 0,-1 1-1 0 0,0-1 0 0 0,0 1 0 0 0,0 0 0 0 0,0-1 0 0 0,-1 1 0 0 0,0 5 1 0 0,2 17 392 0 0,-2 1 0 0 0,-6 46 0 0 0,5-58-412 0 0,-4 27-31 0 0,-10 201 41 0 0,15-242-233 0 0,17-10-3936 0 0</inkml:trace>
</inkml:ink>
</file>

<file path=ppt/ink/ink4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89"/>
    </inkml:context>
    <inkml:brush xml:id="br0">
      <inkml:brushProperty name="width" value="0.1" units="cm"/>
      <inkml:brushProperty name="height" value="0.1" units="cm"/>
      <inkml:brushProperty name="color" value="#F6630D"/>
    </inkml:brush>
  </inkml:definitions>
  <inkml:trace contextRef="#ctx0" brushRef="#br0">49 97 1839 0 0,'-5'-1'1426'0'0,"-38"-15"15292"0"0,43 15-16502 0 0,13-5 2591 0 0,41 6-2377 0 0,-33 0 556 0 0,508-24 2475 0 0,-211-10-3230 0 0,-211 20-1050 0 0,-177 36-6299 0 0,50-17-460 0 0</inkml:trace>
</inkml:ink>
</file>

<file path=ppt/ink/ink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4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4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49:32.090"/>
    </inkml:context>
    <inkml:brush xml:id="br0">
      <inkml:brushProperty name="width" value="0.1" units="cm"/>
      <inkml:brushProperty name="height" value="0.1" units="cm"/>
      <inkml:brushProperty name="color" value="#F6630D"/>
    </inkml:brush>
  </inkml:definitions>
  <inkml:trace contextRef="#ctx0" brushRef="#br0">182 0 10591 0 0,'0'0'6224'0'0,"-6"15"-3544"0"0,-35 124-1057 0 0,-25 158 0 0 0,47-199-1394 0 0,6-42-215 0 0,-16 101 28 0 0,25-132-38 0 0,2-1 0 0 0,1 1 1 0 0,1 0-1 0 0,4 31 0 0 0,-4-53 28 0 0,1-1 0 0 0,-1 1 0 0 0,1 0 0 0 0,0-1-1 0 0,-1 1 1 0 0,1-1 0 0 0,0 1 0 0 0,1-1 0 0 0,-1 0 0 0 0,0 1-1 0 0,1-1 1 0 0,-1 0 0 0 0,1 0 0 0 0,0 0 0 0 0,0 0 0 0 0,0 0 0 0 0,0 0-1 0 0,0-1 1 0 0,0 1 0 0 0,0-1 0 0 0,0 1 0 0 0,1-1 0 0 0,-1 0 0 0 0,0 0-1 0 0,1 0 1 0 0,-1 0 0 0 0,1 0 0 0 0,0 0 0 0 0,-1-1 0 0 0,1 1-1 0 0,3-1 1 0 0,10 1 309 0 0,-1-2 0 0 0,1 1 0 0 0,0-2-1 0 0,23-5 1 0 0,14-1 164 0 0,272 10 1076 0 0,-83 1-1499 0 0,466-54-29 0 0,-647 41 1979 0 0,-65-49-1928 0 0,-3 0 0 0 0,-21-92 1 0 0,22 121-77 0 0,-12-50 65 0 0,-1-4 83 0 0,3-1 0 0 0,-5-111 1 0 0,20 130-337 0 0,21 60-3193 0 0</inkml:trace>
</inkml:ink>
</file>

<file path=ppt/ink/ink4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49.315"/>
    </inkml:context>
    <inkml:brush xml:id="br0">
      <inkml:brushProperty name="width" value="0.05" units="cm"/>
      <inkml:brushProperty name="height" value="0.05" units="cm"/>
      <inkml:brushProperty name="color" value="#F6630D"/>
    </inkml:brush>
  </inkml:definitions>
  <inkml:trace contextRef="#ctx0" brushRef="#br0">53 1 5063 0 0,'0'0'10959'0'0,"-2"0"-10417"0"0,1 0 0 0 0,-1 0 0 0 0,1 0 0 0 0,-1 0 0 0 0,1 0 0 0 0,-1 1 0 0 0,1-1 0 0 0,-1 0 0 0 0,1 1 0 0 0,0-1 0 0 0,-1 1 0 0 0,-1 1 0 0 0,-3 15-243 0 0,1 1-1 0 0,0-1 0 0 0,2 1 0 0 0,0 0 0 0 0,0 26 0 0 0,-1-4-284 0 0,3-30 10 0 0,0-1-1 0 0,1 1 0 0 0,0 0 1 0 0,0-1-1 0 0,1 1 0 0 0,3 11 1 0 0,-4-18-198 0 0,1 0 0 0 0,0 0 0 0 0,0 0 0 0 0,0 0-1 0 0,1 0 1 0 0,-1 0 0 0 0,1-1 0 0 0,-1 1 0 0 0,1 0 0 0 0,0-1 0 0 0,0 1 0 0 0,0-1 0 0 0,0 0 0 0 0,1 0 0 0 0,-1 0 0 0 0,1 0 0 0 0,-1 0 0 0 0,1 0-1 0 0,-1-1 1 0 0,1 1 0 0 0,0-1 0 0 0,5 2 0 0 0,-3-2-1722 0 0</inkml:trace>
</inkml:ink>
</file>

<file path=ppt/ink/ink4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49.870"/>
    </inkml:context>
    <inkml:brush xml:id="br0">
      <inkml:brushProperty name="width" value="0.05" units="cm"/>
      <inkml:brushProperty name="height" value="0.05" units="cm"/>
      <inkml:brushProperty name="color" value="#F6630D"/>
    </inkml:brush>
  </inkml:definitions>
  <inkml:trace contextRef="#ctx0" brushRef="#br0">368 14 9095 0 0,'-2'-1'169'0'0,"0"-1"-1"0"0,0 1 1 0 0,0-1-1 0 0,0 1 0 0 0,0 0 1 0 0,-1 0-1 0 0,1 0 0 0 0,0 0 1 0 0,-1 1-1 0 0,1-1 1 0 0,0 1-1 0 0,-1-1 0 0 0,1 1 1 0 0,-1 0-1 0 0,1 0 0 0 0,-1 0 1 0 0,1 0-1 0 0,-1 0 1 0 0,1 1-1 0 0,-1-1 0 0 0,1 1 1 0 0,0-1-1 0 0,-1 1 0 0 0,-1 1 1 0 0,-7 1 549 0 0,1 0 0 0 0,0 1 0 0 0,0 0 0 0 0,-14 8 0 0 0,6 1-512 0 0,0 0 0 0 0,1 2 0 0 0,1 0 0 0 0,0 1-1 0 0,1 0 1 0 0,1 1 0 0 0,1 1 0 0 0,0 0 0 0 0,1 1 0 0 0,1 1 0 0 0,-14 32-1 0 0,14-25-77 0 0,2 1-1 0 0,0 0 0 0 0,2 0 0 0 0,0 0 0 0 0,2 1 0 0 0,2 0 1 0 0,0 0-1 0 0,3 42 0 0 0,0-58-97 0 0,2-1 1 0 0,-1 1 0 0 0,1-1-1 0 0,1 0 1 0 0,0 0-1 0 0,1 0 1 0 0,0 0-1 0 0,1 0 1 0 0,0-1 0 0 0,1 0-1 0 0,0 0 1 0 0,15 19-1 0 0,-14-22-31 0 0,0-1-1 0 0,1 0 0 0 0,0-1 1 0 0,0 0-1 0 0,0 0 0 0 0,1 0 1 0 0,0-1-1 0 0,0-1 0 0 0,0 0 1 0 0,0 0-1 0 0,1 0 0 0 0,0-1 1 0 0,-1-1-1 0 0,1 0 1 0 0,0 0-1 0 0,14 0 0 0 0,-7-1 35 0 0,-1-2 0 0 0,1 0-1 0 0,-1-1 1 0 0,0 0 0 0 0,0-1 0 0 0,0-1-1 0 0,0-1 1 0 0,0 0 0 0 0,-1-1 0 0 0,0 0-1 0 0,0-2 1 0 0,15-9 0 0 0,-5 1 11 0 0,0-2-1 0 0,0 0 1 0 0,-2-2 0 0 0,0-1-1 0 0,32-38 1 0 0,-46 47 47 0 0,0 0-1 0 0,-1-1 1 0 0,-1-1-1 0 0,0 1 1 0 0,0-1-1 0 0,-1-1 1 0 0,-1 1-1 0 0,-1-1 1 0 0,0 0-1 0 0,-1 0 1 0 0,0 0-1 0 0,-1 0 1 0 0,-1 0-1 0 0,-1 0 1 0 0,0-1-1 0 0,-2-16 1 0 0,0 16-30 0 0,0 1 1 0 0,-1 0-1 0 0,-1-1 0 0 0,0 1 1 0 0,-1 1-1 0 0,-1-1 0 0 0,0 1 1 0 0,-1 0-1 0 0,0 0 0 0 0,-1 0 1 0 0,-1 1-1 0 0,0 1 0 0 0,-1-1 1 0 0,0 2-1 0 0,-20-19 0 0 0,25 26-38 0 0,1 1 1 0 0,-1 0-1 0 0,1 0 0 0 0,-1 0 0 0 0,0 0 0 0 0,0 1 1 0 0,0 0-1 0 0,0 0 0 0 0,-1 0 0 0 0,1 1 1 0 0,0 0-1 0 0,-11-1 0 0 0,6 2-300 0 0,1 0 0 0 0,-1 1 0 0 0,0 0 1 0 0,1 1-1 0 0,-1 0 0 0 0,-9 4 0 0 0,17-5-695 0 0</inkml:trace>
</inkml:ink>
</file>

<file path=ppt/ink/ink4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1.624"/>
    </inkml:context>
    <inkml:brush xml:id="br0">
      <inkml:brushProperty name="width" value="0.05" units="cm"/>
      <inkml:brushProperty name="height" value="0.05" units="cm"/>
      <inkml:brushProperty name="color" value="#F6630D"/>
    </inkml:brush>
  </inkml:definitions>
  <inkml:trace contextRef="#ctx0" brushRef="#br0">27 166 3223 0 0,'-27'-17'9670'0'0,"28"12"-9339"0"0,0 1 0 0 0,0-1 0 0 0,0 0 0 0 0,0 0 0 0 0,1 0 0 0 0,0 1 0 0 0,0-1 0 0 0,0 0 0 0 0,0 1 0 0 0,1 0 0 0 0,0 0 0 0 0,0 0 0 0 0,0 0 0 0 0,0 0 0 0 0,0 0 0 0 0,1 1 0 0 0,6-5 0 0 0,5-4 419 0 0,0 1 0 0 0,2 0 0 0 0,17-9 0 0 0,-32 19-737 0 0,1-1-1 0 0,-1 1 1 0 0,1 0-1 0 0,-1-1 0 0 0,1 1 1 0 0,0 0-1 0 0,-1 0 1 0 0,1 1-1 0 0,0-1 1 0 0,0 1-1 0 0,-1-1 1 0 0,1 1-1 0 0,0 0 1 0 0,0 0-1 0 0,0 0 0 0 0,0 0 1 0 0,-1 1-1 0 0,1-1 1 0 0,0 1-1 0 0,0-1 1 0 0,3 3-1 0 0,-4-2 16 0 0,1 1-1 0 0,-1 0 0 0 0,0 0 1 0 0,0 1-1 0 0,1-1 0 0 0,-2 0 1 0 0,1 1-1 0 0,0-1 0 0 0,0 1 1 0 0,-1-1-1 0 0,0 1 0 0 0,1 0 1 0 0,-1 0-1 0 0,0 0 0 0 0,0-1 1 0 0,0 6-1 0 0,2 8 79 0 0,-1 1-1 0 0,0-1 1 0 0,-2 1-1 0 0,0 0 1 0 0,-4 30-1 0 0,1-26-182 0 0,0-1 0 0 0,-2 0 0 0 0,0 1 0 0 0,-12 29 0 0 0,13-42 52 0 0,0 0 1 0 0,0-1-1 0 0,0 1 0 0 0,-1-1 1 0 0,0-1-1 0 0,0 1 0 0 0,-1 0 1 0 0,0-1-1 0 0,0 0 1 0 0,-1-1-1 0 0,1 0 0 0 0,-1 0 1 0 0,0 0-1 0 0,-9 4 0 0 0,8-9 56 0 0,11-10 16 0 0,10-10 14 0 0,-7 17-55 0 0,-1 0-1 0 0,1 0 1 0 0,-1 1-1 0 0,1 0 0 0 0,0 0 1 0 0,0 0-1 0 0,0 1 1 0 0,0-1-1 0 0,0 2 1 0 0,1-1-1 0 0,-1 1 1 0 0,11 0-1 0 0,5 2 35 0 0,1 1 0 0 0,25 8 0 0 0,2-1-4 0 0,-14 2-1805 0 0,-30-11 703 0 0</inkml:trace>
</inkml:ink>
</file>

<file path=ppt/ink/ink4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2.144"/>
    </inkml:context>
    <inkml:brush xml:id="br0">
      <inkml:brushProperty name="width" value="0.05" units="cm"/>
      <inkml:brushProperty name="height" value="0.05" units="cm"/>
      <inkml:brushProperty name="color" value="#F6630D"/>
    </inkml:brush>
  </inkml:definitions>
  <inkml:trace contextRef="#ctx0" brushRef="#br0">492 64 5063 0 0,'-11'-7'720'0'0,"-1"1"0"0"0,1-1 0 0 0,-1 2-1 0 0,0 0 1 0 0,-1 0 0 0 0,1 1-1 0 0,-1 1 1 0 0,0 0 0 0 0,0 1 0 0 0,0 0-1 0 0,0 1 1 0 0,0 0 0 0 0,0 1-1 0 0,0 1 1 0 0,-24 3 0 0 0,25-1-560 0 0,1 0 0 0 0,-1 0 1 0 0,1 1-1 0 0,0 1 0 0 0,0 0 0 0 0,0 0 1 0 0,1 1-1 0 0,-1 1 0 0 0,1-1 0 0 0,1 2 0 0 0,-1-1 1 0 0,1 1-1 0 0,1 1 0 0 0,0 0 0 0 0,0 0 1 0 0,0 0-1 0 0,-7 15 0 0 0,2-1-65 0 0,1 2-1 0 0,1 0 0 0 0,1 0 1 0 0,1 1-1 0 0,2 0 1 0 0,1 0-1 0 0,0 1 0 0 0,2 0 1 0 0,1 0-1 0 0,2 0 0 0 0,0 0 1 0 0,2 0-1 0 0,1 0 1 0 0,7 35-1 0 0,-5-43-72 0 0,0 0 0 0 0,2-1 1 0 0,0 0-1 0 0,1 0 0 0 0,1-1 0 0 0,1 0 1 0 0,0 0-1 0 0,1-1 0 0 0,15 19 0 0 0,-15-24-27 0 0,0 0 0 0 0,1 0 0 0 0,0-1 0 0 0,1-1 0 0 0,0 0 0 0 0,0 0 0 0 0,1-1 0 0 0,0-1 0 0 0,1 0-1 0 0,0-1 1 0 0,0 0 0 0 0,24 6 0 0 0,-22-8 82 0 0,0 0-1 0 0,0-2 1 0 0,0 1 0 0 0,0-2-1 0 0,0 0 1 0 0,0-1-1 0 0,0-1 1 0 0,1 0 0 0 0,-1-1-1 0 0,0-1 1 0 0,0 0-1 0 0,-1-1 1 0 0,1-1 0 0 0,-1 0-1 0 0,0-1 1 0 0,0-1-1 0 0,-1-1 1 0 0,1 0 0 0 0,-2 0-1 0 0,1-2 1 0 0,20-18-1 0 0,-5 3 206 0 0,-1-1 0 0 0,-1-2 0 0 0,39-50-1 0 0,-57 65-226 0 0,0-1 0 0 0,0 0-1 0 0,-2-1 1 0 0,0 1 0 0 0,0-1-1 0 0,-1-1 1 0 0,-1 1-1 0 0,-1-1 1 0 0,0 0 0 0 0,-1 0-1 0 0,1-20 1 0 0,-3 11 93 0 0,-2-1 0 0 0,0 1-1 0 0,-2 0 1 0 0,-1 0 0 0 0,-1 0-1 0 0,-1 1 1 0 0,-1 0 0 0 0,-1 0-1 0 0,-16-32 1 0 0,19 45-113 0 0,0 0-1 0 0,-1 1 1 0 0,-1 0 0 0 0,0 0-1 0 0,0 0 1 0 0,-1 1 0 0 0,0 0 0 0 0,0 1-1 0 0,-1 0 1 0 0,0 0 0 0 0,-1 0-1 0 0,0 2 1 0 0,0-1 0 0 0,0 1-1 0 0,-1 1 1 0 0,0-1 0 0 0,0 2-1 0 0,0 0 1 0 0,-1 0 0 0 0,1 1-1 0 0,-22-3 1 0 0,32 6-86 0 0,0-1 0 0 0,0 1 0 0 0,0 0 0 0 0,1 0 0 0 0,-1-1 1 0 0,0 1-1 0 0,0 0 0 0 0,0 0 0 0 0,0 0 0 0 0,0 0 0 0 0,1 0 0 0 0,-1 0 0 0 0,0 0 0 0 0,0 0 0 0 0,0 1 0 0 0,0-1 0 0 0,0 0 0 0 0,1 0 0 0 0,-1 1 0 0 0,0-1 1 0 0,0 1-1 0 0,-1 0 0 0 0,-1 1-1569 0 0,-4 4 139 0 0</inkml:trace>
</inkml:ink>
</file>

<file path=ppt/ink/ink4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3.650"/>
    </inkml:context>
    <inkml:brush xml:id="br0">
      <inkml:brushProperty name="width" value="0.05" units="cm"/>
      <inkml:brushProperty name="height" value="0.05" units="cm"/>
      <inkml:brushProperty name="color" value="#F6630D"/>
    </inkml:brush>
  </inkml:definitions>
  <inkml:trace contextRef="#ctx0" brushRef="#br0">1 97 2759 0 0,'0'0'13976'0'0,"12"-45"-8409"0"0,-8 41-5506 0 0,-1 0 0 0 0,1 0 0 0 0,-1 0 0 0 0,1 0 0 0 0,0 1-1 0 0,1 0 1 0 0,-1-1 0 0 0,0 1 0 0 0,1 1 0 0 0,0-1 0 0 0,0 1 0 0 0,0 0 0 0 0,0 0 0 0 0,0 0 0 0 0,0 1 0 0 0,6-1 0 0 0,-7 1-54 0 0,0 0 0 0 0,1 1 0 0 0,-1-1 0 0 0,0 1 1 0 0,0 0-1 0 0,0 1 0 0 0,0-1 0 0 0,0 1 0 0 0,0 0 0 0 0,0 0 0 0 0,0 0 1 0 0,0 0-1 0 0,0 1 0 0 0,0-1 0 0 0,0 1 0 0 0,-1 0 0 0 0,1 1 1 0 0,-1-1-1 0 0,0 0 0 0 0,1 1 0 0 0,3 4 0 0 0,-5-5-11 0 0,-1 1 0 0 0,1 0 0 0 0,-1 0 0 0 0,1 0 1 0 0,-1 0-1 0 0,0 0 0 0 0,0 0 0 0 0,-1 0 0 0 0,1 0 0 0 0,0 0 0 0 0,-1 0 0 0 0,0 0 0 0 0,0 1 0 0 0,0-1 0 0 0,0 0 0 0 0,0 0 0 0 0,-1 0 0 0 0,1 0 1 0 0,-1 0-1 0 0,0 0 0 0 0,0 0 0 0 0,0 0 0 0 0,-2 4 0 0 0,-5 10-168 0 0,0-1-1 0 0,-18 28 1 0 0,17-30-8 0 0,5-10 140 0 0,-5 12-113 0 0,9-15 146 0 0,0 0 0 0 0,0 0-1 0 0,0 0 1 0 0,0 0 0 0 0,0 0 0 0 0,0 0 0 0 0,0 0-1 0 0,0 0 1 0 0,0 0 0 0 0,0 0 0 0 0,1 0-1 0 0,-1-1 1 0 0,0 1 0 0 0,1 0 0 0 0,-1 0 0 0 0,1 0-1 0 0,-1 0 1 0 0,1 0 0 0 0,-1-1 0 0 0,1 1-1 0 0,0 0 1 0 0,-1-1 0 0 0,1 1 0 0 0,0 0-1 0 0,-1-1 1 0 0,1 1 0 0 0,0-1 0 0 0,1 1 0 0 0,22 10-94 0 0,-21-10 91 0 0,5 2 21 0 0,2 1-15 0 0,1 0 1 0 0,-1 0-1 0 0,0 1 0 0 0,-1 1 1 0 0,1 0-1 0 0,13 10 1 0 0,-21-13 18 0 0,0-1 1 0 0,0 0-1 0 0,0 1 0 0 0,0-1 1 0 0,-1 1-1 0 0,1-1 1 0 0,-1 1-1 0 0,0 0 0 0 0,0 0 1 0 0,0 0-1 0 0,0-1 1 0 0,0 1-1 0 0,-1 0 0 0 0,1 0 1 0 0,-1 0-1 0 0,0 0 1 0 0,0 0-1 0 0,0 0 1 0 0,0 0-1 0 0,0 0 0 0 0,-1 0 1 0 0,1 0-1 0 0,-1 0 1 0 0,0 0-1 0 0,0 0 0 0 0,0 0 1 0 0,0 0-1 0 0,0-1 1 0 0,-3 4-1 0 0,1 1 74 0 0,-1-1 1 0 0,0 0-1 0 0,-1 0 0 0 0,1 0 0 0 0,-1 0 1 0 0,0-1-1 0 0,-1 0 0 0 0,1 0 0 0 0,-1 0 1 0 0,0-1-1 0 0,0 0 0 0 0,-1 0 0 0 0,1 0 1 0 0,-1-1-1 0 0,-11 4 0 0 0,9-4-55 0 0,0 0 0 0 0,0-1 0 0 0,-1 1 0 0 0,1-2 0 0 0,0 0 0 0 0,-1 0-1 0 0,1-1 1 0 0,-1 0 0 0 0,1 0 0 0 0,-1-1 0 0 0,-17-4 0 0 0,18 0-1476 0 0,6-3-4432 0 0,1-1-1509 0 0</inkml:trace>
</inkml:ink>
</file>

<file path=ppt/ink/ink4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4.182"/>
    </inkml:context>
    <inkml:brush xml:id="br0">
      <inkml:brushProperty name="width" value="0.05" units="cm"/>
      <inkml:brushProperty name="height" value="0.05" units="cm"/>
      <inkml:brushProperty name="color" value="#F6630D"/>
    </inkml:brush>
  </inkml:definitions>
  <inkml:trace contextRef="#ctx0" brushRef="#br0">413 30 5063 0 0,'-8'-5'676'0'0,"0"1"-1"0"0,-1 0 0 0 0,1 1 1 0 0,-1 0-1 0 0,0 0 0 0 0,1 1 1 0 0,-1 0-1 0 0,0 0 0 0 0,0 1 1 0 0,-1 1-1 0 0,1-1 0 0 0,0 1 1 0 0,0 1-1 0 0,0 0 0 0 0,0 0 0 0 0,0 1 1 0 0,0 0-1 0 0,0 0 0 0 0,0 1 1 0 0,-9 4-1 0 0,10-2-537 0 0,0-1-1 0 0,0 1 1 0 0,0 1 0 0 0,0-1 0 0 0,1 1-1 0 0,0 1 1 0 0,0-1 0 0 0,1 1-1 0 0,0 1 1 0 0,0-1 0 0 0,1 1-1 0 0,-7 12 1 0 0,-8 19-107 0 0,1 2-1 0 0,3 0 0 0 0,1 1 1 0 0,2 0-1 0 0,2 1 1 0 0,-8 58-1 0 0,15-69-12 0 0,1 1 1 0 0,2-1-1 0 0,1 1 0 0 0,1-1 1 0 0,2 1-1 0 0,2-1 0 0 0,0 0 1 0 0,2 0-1 0 0,14 39 0 0 0,-13-54-20 0 0,0 0 0 0 0,0-1-1 0 0,2 1 1 0 0,0-2 0 0 0,0 0 0 0 0,2 0-1 0 0,0-1 1 0 0,0 0 0 0 0,2-1 0 0 0,-1-1-1 0 0,2 0 1 0 0,-1-1 0 0 0,23 13 0 0 0,-23-16 4 0 0,0-1 0 0 0,1 0 1 0 0,0-1-1 0 0,0 0 0 0 0,0-2 1 0 0,1 1-1 0 0,0-2 1 0 0,0 0-1 0 0,0-1 0 0 0,0-1 1 0 0,0 0-1 0 0,0-1 1 0 0,0-1-1 0 0,0-1 0 0 0,27-5 1 0 0,-25 1 143 0 0,0 0 0 0 0,0-1 0 0 0,-1-1 0 0 0,0-1 0 0 0,0 0 0 0 0,-1-2 1 0 0,0 1-1 0 0,23-22 0 0 0,-6 1 234 0 0,-1-1 0 0 0,41-54 1 0 0,-64 74-298 0 0,-1 0 1 0 0,0 0-1 0 0,-1-1 0 0 0,0 0 1 0 0,-1-1-1 0 0,0 0 1 0 0,-1 1-1 0 0,-1-2 0 0 0,0 1 1 0 0,-1 0-1 0 0,-1-1 1 0 0,0 0-1 0 0,-1 0 0 0 0,0 1 1 0 0,-3-29-1 0 0,-1 25-3 0 0,0 0-1 0 0,-2-1 1 0 0,0 1 0 0 0,0 1-1 0 0,-2-1 1 0 0,0 1-1 0 0,-1 0 1 0 0,-1 0 0 0 0,-1 1-1 0 0,0 1 1 0 0,-1 0-1 0 0,-17-19 1 0 0,10 15-8 0 0,0 1-1 0 0,-1 0 1 0 0,-37-25-1 0 0,46 36-68 0 0,-1 1 0 0 0,1 0 0 0 0,-1 0 0 0 0,-1 1 1 0 0,1 1-1 0 0,-1 0 0 0 0,0 1 0 0 0,0 0 0 0 0,0 0 0 0 0,-16 0 0 0 0,7 1-2355 0 0,7 1-4188 0 0,4-1-1080 0 0</inkml:trace>
</inkml:ink>
</file>

<file path=ppt/ink/ink4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5.067"/>
    </inkml:context>
    <inkml:brush xml:id="br0">
      <inkml:brushProperty name="width" value="0.05" units="cm"/>
      <inkml:brushProperty name="height" value="0.05" units="cm"/>
      <inkml:brushProperty name="color" value="#F6630D"/>
    </inkml:brush>
  </inkml:definitions>
  <inkml:trace contextRef="#ctx0" brushRef="#br0">59 0 11975 0 0,'0'0'2366'0'0,"-2"6"1774"0"0,-11 17-1931 0 0,6-8-2097 0 0,0 1 1 0 0,1-1-1 0 0,1 1 0 0 0,0 0 1 0 0,1 0-1 0 0,-3 28 1 0 0,5-33-66 0 0,2 0 1 0 0,-1-1-1 0 0,1 1 1 0 0,1 0-1 0 0,0 0 1 0 0,0 0-1 0 0,1-1 1 0 0,1 1 0 0 0,0-1-1 0 0,0 1 1 0 0,6 12-1 0 0,-7-21-26 0 0,1 1-1 0 0,-1 0 1 0 0,0-1 0 0 0,1 0-1 0 0,-1 1 1 0 0,1-1 0 0 0,0 0-1 0 0,0-1 1 0 0,0 1 0 0 0,0 0-1 0 0,0-1 1 0 0,0 1 0 0 0,0-1-1 0 0,0 0 1 0 0,0 0-1 0 0,1 0 1 0 0,-1-1 0 0 0,1 1-1 0 0,-1-1 1 0 0,0 0 0 0 0,1 0-1 0 0,-1 0 1 0 0,1 0 0 0 0,-1-1-1 0 0,5 0 1 0 0,14-2 211 0 0,0-2 0 0 0,35-11 0 0 0,-43 12-196 0 0,-11 3-71 0 0,79-22 346 0 0,-26 13-3238 0 0,-41 8 1525 0 0</inkml:trace>
</inkml:ink>
</file>

<file path=ppt/ink/ink4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5.425"/>
    </inkml:context>
    <inkml:brush xml:id="br0">
      <inkml:brushProperty name="width" value="0.05" units="cm"/>
      <inkml:brushProperty name="height" value="0.05" units="cm"/>
      <inkml:brushProperty name="color" value="#F6630D"/>
    </inkml:brush>
  </inkml:definitions>
  <inkml:trace contextRef="#ctx0" brushRef="#br0">71 1 12671 0 0,'0'0'1143'0'0,"-19"38"1586"0"0,9-9-2020 0 0,3 0-1 0 0,0 1 0 0 0,2-1 1 0 0,-3 56-1 0 0,1-10-114 0 0,6-73-579 0 0,-1 13 50 0 0,-1 0-1 0 0,2 1 0 0 0,0-1 0 0 0,1 0 0 0 0,1 0 0 0 0,0 1 0 0 0,1-1 0 0 0,4 19 0 0 0,3-24-3985 0 0</inkml:trace>
</inkml:ink>
</file>

<file path=ppt/ink/ink4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0:55.837"/>
    </inkml:context>
    <inkml:brush xml:id="br0">
      <inkml:brushProperty name="width" value="0.05" units="cm"/>
      <inkml:brushProperty name="height" value="0.05" units="cm"/>
      <inkml:brushProperty name="color" value="#F6630D"/>
    </inkml:brush>
  </inkml:definitions>
  <inkml:trace contextRef="#ctx0" brushRef="#br0">413 51 11863 0 0,'-4'-1'115'0'0,"0"1"0"0"0,-1-1 1 0 0,1-1-1 0 0,0 1 0 0 0,0 0 0 0 0,0-1 0 0 0,0 0 0 0 0,0 0 0 0 0,0 0 0 0 0,1 0 0 0 0,-1-1 0 0 0,-4-3 0 0 0,5 3 114 0 0,0 1 0 0 0,0-1 0 0 0,0 1 0 0 0,0 0 0 0 0,-1 0 0 0 0,1 0 0 0 0,-1 0 0 0 0,1 1 0 0 0,-1 0 0 0 0,0-1 0 0 0,1 1 0 0 0,-1 0 0 0 0,0 1 0 0 0,0-1 0 0 0,0 1 0 0 0,0 0 0 0 0,0 0 0 0 0,0 0 0 0 0,-5 1 0 0 0,1 2-60 0 0,-1 0 0 0 0,1 1 0 0 0,-1 0-1 0 0,1 1 1 0 0,0 0 0 0 0,1 0 0 0 0,-1 0-1 0 0,1 1 1 0 0,0 0 0 0 0,1 1 0 0 0,-1 0-1 0 0,1 0 1 0 0,1 0 0 0 0,-1 0 0 0 0,-4 10-1 0 0,-10 18-180 0 0,1 1-1 0 0,-16 43 1 0 0,25-55 97 0 0,-5 15-68 0 0,1 0 1 0 0,2 1-1 0 0,1 0 0 0 0,3 1 0 0 0,1 0 0 0 0,2 1 1 0 0,0 77-1 0 0,7-95 1 0 0,0-1 1 0 0,1 1 0 0 0,2-1-1 0 0,0 0 1 0 0,2 0-1 0 0,14 34 1 0 0,-14-41-26 0 0,0-2 1 0 0,2 1-1 0 0,0-1 1 0 0,0 0-1 0 0,2-1 1 0 0,-1 0-1 0 0,2-1 1 0 0,0 0-1 0 0,0-1 1 0 0,16 12-1 0 0,-19-17-8 0 0,1 0 0 0 0,0-1 0 0 0,-1 0 0 0 0,2 0 0 0 0,-1-1-1 0 0,0 0 1 0 0,1-1 0 0 0,0 0 0 0 0,0-1 0 0 0,0 0 0 0 0,14 0 0 0 0,-8-2 22 0 0,1 0 0 0 0,-1-2 0 0 0,1 0 0 0 0,-1-1 0 0 0,1 0 0 0 0,25-10 0 0 0,-13 2 219 0 0,0-2-1 0 0,-1-1 0 0 0,-1-1 0 0 0,-1-2 0 0 0,0 0 0 0 0,-1-2 0 0 0,33-31 0 0 0,-43 34-17 0 0,-1 0 0 0 0,-1-2 0 0 0,0 0 0 0 0,-2 0 0 0 0,0-1 0 0 0,-1 0-1 0 0,0-1 1 0 0,-2-1 0 0 0,-1 1 0 0 0,0-2 0 0 0,-2 1 0 0 0,0-1 0 0 0,-1 0-1 0 0,2-33 1 0 0,-5 41-128 0 0,-2-1-1 0 0,1 1 1 0 0,-2-1-1 0 0,0 1 1 0 0,-1 0-1 0 0,0-1 1 0 0,-1 1-1 0 0,-1 0 1 0 0,0 0-1 0 0,-1 1 1 0 0,-1-1-1 0 0,0 1 0 0 0,0 0 1 0 0,-1 1-1 0 0,-1-1 1 0 0,0 1-1 0 0,-1 1 1 0 0,0 0-1 0 0,-1 0 1 0 0,0 0-1 0 0,-1 2 1 0 0,0-1-1 0 0,-16-10 1 0 0,10 11-96 0 0,-1 0 0 0 0,-1 1 0 0 0,1 1 1 0 0,-1 1-1 0 0,0 0 0 0 0,-1 1 0 0 0,1 1 1 0 0,-28-1-1 0 0,-54-13-2986 0 0,85 13 1567 0 0</inkml:trace>
</inkml:ink>
</file>

<file path=ppt/ink/ink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7"/>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4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4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59"/>
    </inkml:context>
    <inkml:brush xml:id="br0">
      <inkml:brushProperty name="width" value="0.1" units="cm"/>
      <inkml:brushProperty name="height" value="0.1" units="cm"/>
      <inkml:brushProperty name="color" value="#004F8B"/>
    </inkml:brush>
  </inkml:definitions>
  <inkml:trace contextRef="#ctx0" brushRef="#br0">0 155 7831 0 0,'4'0'10880'0'0,"19"2"-9609"0"0,481 21 3438 0 0,4-33-4049 0 0,-190 2-321 0 0,656-21-198 0 0,-399-2-130 0 0,-68 9 48 0 0,128-2-77 0 0,596 35-74 0 0,-296 2 44 0 0,-164-28 106 0 0,-596 10-52 0 0,865-40-70 0 0,-105 41 216 0 0,-835 8 320 0 0,161-3 912 0 0,-207-6-1196 0 0,8-1-102 0 0,88 3 0 0 0,191 2-86 0 0,-243 4-1140 0 0</inkml:trace>
</inkml:ink>
</file>

<file path=ppt/ink/ink4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0"/>
    </inkml:context>
    <inkml:brush xml:id="br0">
      <inkml:brushProperty name="width" value="0.1" units="cm"/>
      <inkml:brushProperty name="height" value="0.1" units="cm"/>
      <inkml:brushProperty name="color" value="#004F8B"/>
    </inkml:brush>
  </inkml:definitions>
  <inkml:trace contextRef="#ctx0" brushRef="#br0">0 164 2759 0 0,'11'-36'70'0'0,"-7"-2"3648"0"0,0-6 3466 0 0,-13-2 3213 0 0,11 67-9281 0 0,6 47-627 0 0,-3 87 0 0 0,0 2-317 0 0,5-49-149 0 0,6 153 156 0 0,-22-205-204 0 0,7-55-172 0 0,0 0-1 0 0,0-1 1 0 0,0 1-1 0 0,0 0 1 0 0,0-1-1 0 0,0 0 1 0 0,0 1-1 0 0,0-1 1 0 0,0 1 0 0 0,0-1-1 0 0,0 0 1 0 0,0 0-1 0 0,0 0 1 0 0,0 0-1 0 0,1 0 1 0 0,-1 0-1 0 0,0 0 1 0 0,0 0 0 0 0,0 0-1 0 0,0 0 1 0 0,2-1-1 0 0,2-2-1974 0 0</inkml:trace>
</inkml:ink>
</file>

<file path=ppt/ink/ink4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1"/>
    </inkml:context>
    <inkml:brush xml:id="br0">
      <inkml:brushProperty name="width" value="0.1" units="cm"/>
      <inkml:brushProperty name="height" value="0.1" units="cm"/>
      <inkml:brushProperty name="color" value="#004F8B"/>
    </inkml:brush>
  </inkml:definitions>
  <inkml:trace contextRef="#ctx0" brushRef="#br0">90 92 14831 0 0,'0'0'679'0'0,"-20"-32"1328"0"0,20 32-1889 0 0,-1-1 0 0 0,0 0-1 0 0,0 1 1 0 0,0-1 0 0 0,0 1 0 0 0,1-1 0 0 0,-1 1 0 0 0,0-1 0 0 0,0 1 0 0 0,0 0 0 0 0,0 0 0 0 0,0-1 0 0 0,0 1 0 0 0,0 0 0 0 0,0 0 0 0 0,0 0 0 0 0,0 0 0 0 0,0 0 0 0 0,0 0 0 0 0,0 0 0 0 0,0 0 0 0 0,0 1 0 0 0,0-1 0 0 0,0 0 0 0 0,0 0 0 0 0,0 1 0 0 0,0-1 0 0 0,0 1 0 0 0,0-1 0 0 0,0 1 0 0 0,0-1 0 0 0,0 1 0 0 0,1 0 0 0 0,-1-1 0 0 0,0 1 0 0 0,0 0 0 0 0,1 0 0 0 0,-1-1 0 0 0,1 1-1 0 0,-1 0 1 0 0,1 0 0 0 0,-1 0 0 0 0,1 0 0 0 0,-1 0 0 0 0,1 0 0 0 0,0 0 0 0 0,-1 0 0 0 0,1 0 0 0 0,0 1 0 0 0,-16 62 61 0 0,14-53 25 0 0,-3 15-98 0 0,2 0 1 0 0,0 0-1 0 0,2 0 0 0 0,1 1 1 0 0,1-1-1 0 0,1 0 1 0 0,1 0-1 0 0,2 0 0 0 0,11 39 1 0 0,-12-55-55 0 0,0 0-1 0 0,0 0 1 0 0,1 0 0 0 0,0-1-1 0 0,1 0 1 0 0,0 0 0 0 0,0 0-1 0 0,1-1 1 0 0,0 0 0 0 0,1 0 0 0 0,10 8-1 0 0,-10-11 5 0 0,-1 0 0 0 0,1 0 0 0 0,0-1-1 0 0,0-1 1 0 0,1 1 0 0 0,-1-1 0 0 0,1 0 0 0 0,0-1-1 0 0,0 0 1 0 0,0-1 0 0 0,0 0 0 0 0,0 0 0 0 0,0-1 0 0 0,0 0-1 0 0,10-1 1 0 0,-7 0-5 0 0,0-1 0 0 0,0 0 0 0 0,0-1 1 0 0,-1 0-1 0 0,1-1 0 0 0,-1 0 0 0 0,0-1 0 0 0,0 0 0 0 0,-1 0 0 0 0,1-1 0 0 0,-1-1 0 0 0,-1 0 0 0 0,1 0 1 0 0,-1-1-1 0 0,0 0 0 0 0,-1-1 0 0 0,0 0 0 0 0,0 0 0 0 0,-1-1 0 0 0,0 1 0 0 0,-1-2 0 0 0,7-13 1 0 0,-7 11-33 0 0,-1 0 1 0 0,0 0 0 0 0,-1 0-1 0 0,-1-1 1 0 0,0 1 0 0 0,0-1-1 0 0,-2 0 1 0 0,0 0 0 0 0,0 0-1 0 0,-1 0 1 0 0,-1 0 0 0 0,0 0-1 0 0,-1 0 1 0 0,-1 1 0 0 0,0-1-1 0 0,-1 0 1 0 0,0 1 0 0 0,-11-23-1 0 0,8 23 38 0 0,-1 1 0 0 0,0 0-1 0 0,0 0 1 0 0,-1 1 0 0 0,0 0-1 0 0,-1 1 1 0 0,-1 0 0 0 0,1 1-1 0 0,-24-16 1 0 0,26 20-63 0 0,0 0-1 0 0,-1 0 1 0 0,1 1 0 0 0,-1 0-1 0 0,0 0 1 0 0,0 1 0 0 0,0 1-1 0 0,0-1 1 0 0,-1 2 0 0 0,1-1-1 0 0,-1 1 1 0 0,1 0 0 0 0,-1 1-1 0 0,0 0 1 0 0,-16 3 0 0 0,24-3-174 0 0,0 1 1 0 0,0-1 0 0 0,0 1 0 0 0,0 0-1 0 0,1 0 1 0 0,-1-1 0 0 0,0 1-1 0 0,0 0 1 0 0,1 0 0 0 0,-1 1 0 0 0,0-1-1 0 0,1 0 1 0 0,-1 1 0 0 0,1-1-1 0 0,0 0 1 0 0,-2 3 0 0 0,-4 6-1436 0 0</inkml:trace>
</inkml:ink>
</file>

<file path=ppt/ink/ink4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2"/>
    </inkml:context>
    <inkml:brush xml:id="br0">
      <inkml:brushProperty name="width" value="0.1" units="cm"/>
      <inkml:brushProperty name="height" value="0.1" units="cm"/>
      <inkml:brushProperty name="color" value="#004F8B"/>
    </inkml:brush>
  </inkml:definitions>
  <inkml:trace contextRef="#ctx0" brushRef="#br0">0 0 4607 0 0,'3'2'12345'0'0,"12"11"-10707"0"0,1-2 20 0 0,0-1 0 0 0,36 15 0 0 0,14 9 104 0 0,-49-23-1364 0 0,111 74 908 0 0,-109-71-1264 0 0,0 2 0 0 0,-1 0-1 0 0,0 1 1 0 0,18 23 0 0 0,-24-23-159 0 0,9 10-1239 0 0,-5-10-3632 0 0</inkml:trace>
</inkml:ink>
</file>

<file path=ppt/ink/ink4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3"/>
    </inkml:context>
    <inkml:brush xml:id="br0">
      <inkml:brushProperty name="width" value="0.1" units="cm"/>
      <inkml:brushProperty name="height" value="0.1" units="cm"/>
      <inkml:brushProperty name="color" value="#004F8B"/>
    </inkml:brush>
  </inkml:definitions>
  <inkml:trace contextRef="#ctx0" brushRef="#br0">391 28 3223 0 0,'-1'-2'386'0'0,"1"1"0"0"0,0 0 0 0 0,-1-1 0 0 0,1 1 0 0 0,-1 0 0 0 0,1-1 0 0 0,-1 1 0 0 0,0 0 0 0 0,1 0 0 0 0,-1-1 0 0 0,0 1 0 0 0,0 0 0 0 0,0 0 0 0 0,0 0-1 0 0,0 0 1 0 0,0 0 0 0 0,0 0 0 0 0,0 0 0 0 0,0 0 0 0 0,-1 1 0 0 0,1-1 0 0 0,0 0 0 0 0,-1 1 0 0 0,-1-1 0 0 0,1 1-3 0 0,0-1 1 0 0,0 2-1 0 0,0-1 1 0 0,0 0-1 0 0,0 0 1 0 0,0 0-1 0 0,0 1 1 0 0,0 0-1 0 0,0-1 1 0 0,0 1-1 0 0,0 0 1 0 0,0 0-1 0 0,0 0 1 0 0,-2 1-1 0 0,-4 4 30 0 0,0 0 0 0 0,0 0 0 0 0,1 0 0 0 0,0 1 0 0 0,-8 10 0 0 0,-40 52-8 0 0,-74 123-1 0 0,107-153-1994 0 0,-38 49 0 0 0,54-79-1831 0 0,-4 0 1662 0 0</inkml:trace>
</inkml:ink>
</file>

<file path=ppt/ink/ink4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4"/>
    </inkml:context>
    <inkml:brush xml:id="br0">
      <inkml:brushProperty name="width" value="0.1" units="cm"/>
      <inkml:brushProperty name="height" value="0.1" units="cm"/>
      <inkml:brushProperty name="color" value="#004F8B"/>
    </inkml:brush>
  </inkml:definitions>
  <inkml:trace contextRef="#ctx0" brushRef="#br0">108 1 3223 0 0,'-6'7'8554'0'0,"-9"12"-3933"0"0,3-3-3851 0 0,2 1 0 0 0,0 0 1 0 0,1 1-1 0 0,-12 35 0 0 0,15-37-731 0 0,1 1 0 0 0,1 0-1 0 0,1 1 1 0 0,0-1-1 0 0,1 0 1 0 0,1 1-1 0 0,0 0 1 0 0,2-1 0 0 0,4 32-1 0 0,-4-43 2 0 0,1 0-1 0 0,-1 0 0 0 0,1 0 1 0 0,1 0-1 0 0,-1-1 0 0 0,1 1 1 0 0,0-1-1 0 0,1 1 0 0 0,-1-1 1 0 0,1 0-1 0 0,0-1 0 0 0,0 1 1 0 0,0-1-1 0 0,1 1 0 0 0,8 5 1 0 0,-4-4 186 0 0,1-1 0 0 0,-1 0 0 0 0,1 0 0 0 0,0-1 0 0 0,0-1 0 0 0,0 0 1 0 0,0 0-1 0 0,18 2 0 0 0,-3-3-177 0 0,-1 0-1 0 0,0-2 1 0 0,1-1 0 0 0,-1-1 0 0 0,0-1-1 0 0,0-1 1 0 0,35-10 0 0 0,-42 8-1695 0 0,0-1-3861 0 0</inkml:trace>
</inkml:ink>
</file>

<file path=ppt/ink/ink4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5"/>
    </inkml:context>
    <inkml:brush xml:id="br0">
      <inkml:brushProperty name="width" value="0.1" units="cm"/>
      <inkml:brushProperty name="height" value="0.1" units="cm"/>
      <inkml:brushProperty name="color" value="#004F8B"/>
    </inkml:brush>
  </inkml:definitions>
  <inkml:trace contextRef="#ctx0" brushRef="#br0">84 15 13967 0 0,'0'0'1262'0'0,"-21"-15"2502"0"0,18 20-3496 0 0,0 0 0 0 0,0 0 0 0 0,0 0 1 0 0,1 0-1 0 0,0 0 0 0 0,0 1 0 0 0,0-1 1 0 0,1 1-1 0 0,0-1 0 0 0,0 1 0 0 0,0-1 1 0 0,1 11-1 0 0,-3 4 114 0 0,-13 94 73 0 0,-4 200 0 0 0,24-260-4177 0 0,-4-44 2159 0 0</inkml:trace>
</inkml:ink>
</file>

<file path=ppt/ink/ink4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6"/>
    </inkml:context>
    <inkml:brush xml:id="br0">
      <inkml:brushProperty name="width" value="0.1" units="cm"/>
      <inkml:brushProperty name="height" value="0.1" units="cm"/>
      <inkml:brushProperty name="color" value="#004F8B"/>
    </inkml:brush>
  </inkml:definitions>
  <inkml:trace contextRef="#ctx0" brushRef="#br0">266 81 7367 0 0,'0'0'568'0'0,"1"-4"-243"0"0,-3-18 7640 0 0,0 19-7822 0 0,1-1 1 0 0,-1 1 0 0 0,0 0 0 0 0,0 0 0 0 0,0-1 0 0 0,0 1 0 0 0,-1 1 0 0 0,1-1 0 0 0,-1 0 0 0 0,0 1 0 0 0,1-1-1 0 0,-1 1 1 0 0,0 0 0 0 0,-1 0 0 0 0,1 0 0 0 0,0 0 0 0 0,-1 0 0 0 0,1 1 0 0 0,-1 0 0 0 0,1 0 0 0 0,-1 0 0 0 0,1 0-1 0 0,-1 0 1 0 0,0 1 0 0 0,1-1 0 0 0,-1 1 0 0 0,0 0 0 0 0,0 0 0 0 0,1 1 0 0 0,-1-1 0 0 0,0 1 0 0 0,0-1-1 0 0,1 1 1 0 0,-1 0 0 0 0,1 1 0 0 0,-1-1 0 0 0,1 1 0 0 0,0-1 0 0 0,-1 1 0 0 0,1 0 0 0 0,-4 4 0 0 0,-5 2-118 0 0,1 2 0 0 0,0-1 1 0 0,0 1-1 0 0,1 1 1 0 0,1 0-1 0 0,0 0 0 0 0,0 1 1 0 0,1 0-1 0 0,-9 19 0 0 0,13-23 11 0 0,0 0-1 0 0,1 0 0 0 0,1 0 0 0 0,-1 1 0 0 0,1-1 0 0 0,0 1 1 0 0,1 0-1 0 0,0 0 0 0 0,1-1 0 0 0,0 1 0 0 0,2 17 0 0 0,-2-23-14 0 0,1 0 0 0 0,-1 0 0 0 0,1 0-1 0 0,0-1 1 0 0,1 1 0 0 0,-1 0-1 0 0,0-1 1 0 0,1 1 0 0 0,-1-1 0 0 0,1 1-1 0 0,0-1 1 0 0,0 0 0 0 0,0 0 0 0 0,0 0-1 0 0,4 4 1 0 0,-2-4 5 0 0,-1-1 0 0 0,1 1-1 0 0,-1-1 1 0 0,1 0 0 0 0,-1 1 0 0 0,1-2 0 0 0,0 1 0 0 0,0 0-1 0 0,-1-1 1 0 0,1 1 0 0 0,0-1 0 0 0,0 0 0 0 0,-1-1-1 0 0,1 1 1 0 0,5-2 0 0 0,3-1 31 0 0,0 0-1 0 0,0-1 1 0 0,-1-1 0 0 0,1 0-1 0 0,-1-1 1 0 0,0 0 0 0 0,-1 0-1 0 0,1-1 1 0 0,-1-1 0 0 0,-1 0-1 0 0,1 0 1 0 0,-1-1 0 0 0,-1 0-1 0 0,0 0 1 0 0,0-1 0 0 0,-1 0-1 0 0,0-1 1 0 0,0 0 0 0 0,-1 0-1 0 0,-1 0 1 0 0,0 0 0 0 0,-1-1-1 0 0,5-19 1 0 0,-13 60 167 0 0,0 0 0 0 0,2 0 0 0 0,2 1-1 0 0,2 35 1 0 0,24 134 827 0 0,-22-147-2435 0 0,-5-43 886 0 0,2 0 1 0 0,-1-1 0 0 0,1 1-1 0 0,0 0 1 0 0,1-1 0 0 0,0 1-1 0 0,0-1 1 0 0,7 15 0 0 0,-6-17-1334 0 0</inkml:trace>
</inkml:ink>
</file>

<file path=ppt/ink/ink4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7"/>
    </inkml:context>
    <inkml:brush xml:id="br0">
      <inkml:brushProperty name="width" value="0.1" units="cm"/>
      <inkml:brushProperty name="height" value="0.1" units="cm"/>
      <inkml:brushProperty name="color" value="#004F8B"/>
    </inkml:brush>
  </inkml:definitions>
  <inkml:trace contextRef="#ctx0" brushRef="#br0">1 1 13127 0 0,'0'0'5250'0'0,"9"24"-2414"0"0,3-6-2170 0 0,0-1 0 0 0,1 0 0 0 0,1 0 0 0 0,1-2 0 0 0,0 1 0 0 0,20 13 1 0 0,109 70 719 0 0,-43-32-1121 0 0,-68-40-1213 0 0,7 5-4398 0 0,-32-28 3552 0 0</inkml:trace>
</inkml:ink>
</file>

<file path=ppt/ink/ink4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8"/>
    </inkml:context>
    <inkml:brush xml:id="br0">
      <inkml:brushProperty name="width" value="0.1" units="cm"/>
      <inkml:brushProperty name="height" value="0.1" units="cm"/>
      <inkml:brushProperty name="color" value="#004F8B"/>
    </inkml:brush>
  </inkml:definitions>
  <inkml:trace contextRef="#ctx0" brushRef="#br0">330 0 11055 0 0,'0'0'852'0'0,"-24"13"2304"0"0,13-7-1966 0 0,0 1 0 0 0,0 0 0 0 0,-19 17-1 0 0,-55 66 242 0 0,45-46-1046 0 0,20-21-351 0 0,1 0-1 0 0,-30 49 1 0 0,19-17-6867 0 0</inkml:trace>
</inkml:ink>
</file>

<file path=ppt/ink/ink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0"/>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4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69"/>
    </inkml:context>
    <inkml:brush xml:id="br0">
      <inkml:brushProperty name="width" value="0.1" units="cm"/>
      <inkml:brushProperty name="height" value="0.1" units="cm"/>
      <inkml:brushProperty name="color" value="#004F8B"/>
    </inkml:brush>
  </inkml:definitions>
  <inkml:trace contextRef="#ctx0" brushRef="#br0">1 201 2759 0 0,'11'-39'12383'0'0,"-7"26"-11504"0"0,1-1 0 0 0,1 1 0 0 0,0 0 0 0 0,0 0 0 0 0,2 1 0 0 0,-1-1 0 0 0,11-11 0 0 0,-15 20-770 0 0,0 0 1 0 0,1 1-1 0 0,-1-1 1 0 0,1 1 0 0 0,0 0-1 0 0,0 0 1 0 0,0 0-1 0 0,0 0 1 0 0,1 0-1 0 0,-1 1 1 0 0,1 0-1 0 0,-1 0 1 0 0,1 0 0 0 0,0 1-1 0 0,0 0 1 0 0,0 0-1 0 0,0 0 1 0 0,0 0-1 0 0,0 1 1 0 0,0 0-1 0 0,0 0 1 0 0,0 0 0 0 0,9 2-1 0 0,-12-2-95 0 0,0 1 0 0 0,1 0 0 0 0,-1 0 0 0 0,0 1-1 0 0,0-1 1 0 0,1 0 0 0 0,-1 1 0 0 0,0-1 0 0 0,-1 1 0 0 0,1 0-1 0 0,0-1 1 0 0,0 1 0 0 0,-1 0 0 0 0,1 0 0 0 0,-1 0 0 0 0,1 0-1 0 0,-1 1 1 0 0,0-1 0 0 0,0 0 0 0 0,0 1 0 0 0,0-1 0 0 0,-1 0 0 0 0,1 1-1 0 0,0-1 1 0 0,-1 1 0 0 0,0-1 0 0 0,0 1 0 0 0,1-1 0 0 0,-1 1-1 0 0,-1-1 1 0 0,1 1 0 0 0,-1 4 0 0 0,-1 8 14 0 0,0 0 0 0 0,-1 0 0 0 0,-10 29 0 0 0,-4-3-54 0 0,-42 75 0 0 0,44-92-44 0 0,1 1 0 0 0,2 0 1 0 0,0 1-1 0 0,1 1 0 0 0,2 0 0 0 0,1 0 1 0 0,-8 42-1 0 0,16-67 71 0 0,-1 1-1 0 0,1-1 1 0 0,0 1 0 0 0,0-1 0 0 0,0 1-1 0 0,0-1 1 0 0,0 1 0 0 0,1-1 0 0 0,-1 0-1 0 0,1 1 1 0 0,-1-1 0 0 0,1 0 0 0 0,0 1 0 0 0,0-1-1 0 0,0 0 1 0 0,0 0 0 0 0,0 0 0 0 0,1 0-1 0 0,-1 0 1 0 0,1 0 0 0 0,-1 0 0 0 0,1 0-1 0 0,0 0 1 0 0,-1-1 0 0 0,1 1 0 0 0,0-1 0 0 0,0 1-1 0 0,0-1 1 0 0,0 0 0 0 0,1 0 0 0 0,-1 0-1 0 0,0 0 1 0 0,0 0 0 0 0,1 0 0 0 0,-1 0-1 0 0,0-1 1 0 0,1 0 0 0 0,-1 1 0 0 0,4-1 0 0 0,11 0 91 0 0,1 0 0 0 0,-1-1 0 0 0,0-1 0 0 0,31-8 0 0 0,-5 2 9 0 0,-32 7-125 0 0,-1 0 0 0 0,1 0 1 0 0,0 1-1 0 0,-1 0 1 0 0,1 1-1 0 0,-1 1 0 0 0,1-1 1 0 0,12 5-1 0 0,22 13-3916 0 0,-38-15 2178 0 0</inkml:trace>
</inkml:ink>
</file>

<file path=ppt/ink/ink4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0"/>
    </inkml:context>
    <inkml:brush xml:id="br0">
      <inkml:brushProperty name="width" value="0.1" units="cm"/>
      <inkml:brushProperty name="height" value="0.1" units="cm"/>
      <inkml:brushProperty name="color" value="#004F8B"/>
    </inkml:brush>
  </inkml:definitions>
  <inkml:trace contextRef="#ctx0" brushRef="#br0">0 134 5983 0 0,'0'0'464'0'0,"18"-38"6555"0"0,-15 32-6400 0 0,1-1 0 0 0,0 1 0 0 0,0 0 0 0 0,0 1 0 0 0,1-1 0 0 0,0 1 0 0 0,0 0 0 0 0,0 0-1 0 0,0 0 1 0 0,1 1 0 0 0,0 0 0 0 0,0 0 0 0 0,7-3 0 0 0,-7 4-501 0 0,0 0 0 0 0,1 0 0 0 0,-1 1 0 0 0,1-1 0 0 0,0 2 0 0 0,0-1 0 0 0,-1 1 0 0 0,1 0 0 0 0,0 0 0 0 0,0 1 0 0 0,0 0 0 0 0,0 0 0 0 0,0 0 0 0 0,0 1 0 0 0,0 0 0 0 0,0 1 0 0 0,0 0 0 0 0,0 0 0 0 0,-1 0 0 0 0,1 1 0 0 0,8 4 0 0 0,-13-5-103 0 0,0 0-1 0 0,0-1 1 0 0,-1 1-1 0 0,1 0 1 0 0,-1 0-1 0 0,1 0 1 0 0,-1 1 0 0 0,1-1-1 0 0,-1 0 1 0 0,0 0-1 0 0,0 1 1 0 0,0-1-1 0 0,-1 1 1 0 0,1-1 0 0 0,-1 1-1 0 0,1-1 1 0 0,-1 1-1 0 0,0-1 1 0 0,1 1-1 0 0,-2-1 1 0 0,1 1 0 0 0,0-1-1 0 0,0 1 1 0 0,-1-1-1 0 0,1 1 1 0 0,-1-1-1 0 0,0 1 1 0 0,-1 2-1 0 0,-3 12 23 0 0,-2-1 0 0 0,-15 31-1 0 0,16-36-8 0 0,-13 25 25 0 0,9-17-51 0 0,0 0 0 0 0,0 0 0 0 0,2 1 0 0 0,1 1-1 0 0,-7 28 1 0 0,13-44 2 0 0,0-1 1 0 0,1 1-1 0 0,-1 0 0 0 0,1-1 1 0 0,0 1-1 0 0,1-1 0 0 0,-1 1 1 0 0,1 0-1 0 0,0-1 0 0 0,0 1 0 0 0,0-1 1 0 0,1 1-1 0 0,0-1 0 0 0,-1 0 1 0 0,2 0-1 0 0,-1 0 0 0 0,0 0 1 0 0,1 0-1 0 0,0 0 0 0 0,0-1 0 0 0,0 1 1 0 0,0-1-1 0 0,0 0 0 0 0,1 0 1 0 0,-1 0-1 0 0,1 0 0 0 0,0 0 1 0 0,0-1-1 0 0,0 0 0 0 0,7 3 0 0 0,6 1 73 0 0,0 0-1 0 0,1-2 0 0 0,-1 0 1 0 0,1-1-1 0 0,0-1 0 0 0,0 0 1 0 0,0-2-1 0 0,21-1 1 0 0,38 3-2898 0 0,-61-1 1144 0 0,-1-1-334 0 0</inkml:trace>
</inkml:ink>
</file>

<file path=ppt/ink/ink4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1"/>
    </inkml:context>
    <inkml:brush xml:id="br0">
      <inkml:brushProperty name="width" value="0.1" units="cm"/>
      <inkml:brushProperty name="height" value="0.1" units="cm"/>
      <inkml:brushProperty name="color" value="#004F8B"/>
    </inkml:brush>
  </inkml:definitions>
  <inkml:trace contextRef="#ctx0" brushRef="#br0">0 1 10591 0 0,'0'0'964'0'0,"37"4"5155"0"0,-14 4-3858 0 0,-1 1-1 0 0,28 17 1 0 0,85 62 145 0 0,-55-33-1845 0 0,-60-42-955 0 0,57 41 1326 0 0,-45-21-2240 0 0,-30-29 617 0 0,1 0 0 0 0,0 0-1 0 0,-1 1 1 0 0,0-1 0 0 0,0 1 0 0 0,2 8 0 0 0</inkml:trace>
</inkml:ink>
</file>

<file path=ppt/ink/ink4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2"/>
    </inkml:context>
    <inkml:brush xml:id="br0">
      <inkml:brushProperty name="width" value="0.1" units="cm"/>
      <inkml:brushProperty name="height" value="0.1" units="cm"/>
      <inkml:brushProperty name="color" value="#004F8B"/>
    </inkml:brush>
  </inkml:definitions>
  <inkml:trace contextRef="#ctx0" brushRef="#br0">482 20 5063 0 0,'-31'-15'3534'0'0,"28"14"-2755"0"0,1 1 1 0 0,-1-1-1 0 0,0 0 1 0 0,1 1 0 0 0,-1-1-1 0 0,1 1 1 0 0,-1 0-1 0 0,0 0 1 0 0,1 0-1 0 0,-1 0 1 0 0,0 0-1 0 0,1 1 1 0 0,-4 0 0 0 0,-36 19 2727 0 0,27-9-3205 0 0,0 1 1 0 0,-21 22 0 0 0,-71 75 34 0 0,-44 64-536 0 0,144-164 121 0 0,1-1-1 0 0,1 1 0 0 0,-1 0 0 0 0,-6 17 0 0 0,11-22-297 0 0,-1 0 0 0 0,1 0 0 0 0,0 0 0 0 0,0 0 0 0 0,0 1 0 0 0,0-1 0 0 0,1 0 0 0 0,0 1 0 0 0,0-1 0 0 0,0 1 0 0 0,0-1 0 0 0,1 0 0 0 0,2 9 0 0 0</inkml:trace>
</inkml:ink>
</file>

<file path=ppt/ink/ink4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3"/>
    </inkml:context>
    <inkml:brush xml:id="br0">
      <inkml:brushProperty name="width" value="0.1" units="cm"/>
      <inkml:brushProperty name="height" value="0.1" units="cm"/>
      <inkml:brushProperty name="color" value="#004F8B"/>
    </inkml:brush>
  </inkml:definitions>
  <inkml:trace contextRef="#ctx0" brushRef="#br0">336 121 4607 0 0,'25'-34'2354'0'0,"-24"32"-2001"0"0,0 0 0 0 0,0 0 0 0 0,-1 0 0 0 0,1-1 0 0 0,0 1 0 0 0,-1 0 0 0 0,0 0 0 0 0,1-1 0 0 0,-1 1 1 0 0,0 0-1 0 0,0-1 0 0 0,0 1 0 0 0,-1 0 0 0 0,1-1 0 0 0,-1 1 0 0 0,1 0 0 0 0,-1 0 0 0 0,1-1 0 0 0,-1 1 0 0 0,0 0 1 0 0,0 0-1 0 0,0 0 0 0 0,-1 0 0 0 0,1 0 0 0 0,0 0 0 0 0,-1 0 0 0 0,1 1 0 0 0,-1-1 0 0 0,0 0 0 0 0,1 1 0 0 0,-1-1 0 0 0,0 1 1 0 0,0 0-1 0 0,-2-2 0 0 0,0 1-186 0 0,0 0 1 0 0,1 0-1 0 0,-1 1 1 0 0,0-1-1 0 0,0 1 1 0 0,0 0-1 0 0,0 0 1 0 0,-1 0-1 0 0,1 0 1 0 0,0 1 0 0 0,0 0-1 0 0,0 0 1 0 0,-1 0-1 0 0,1 0 1 0 0,0 1-1 0 0,0-1 1 0 0,0 1-1 0 0,-6 2 1 0 0,-2 3-74 0 0,0 1 0 0 0,0 0 1 0 0,0 1-1 0 0,1 0 0 0 0,0 1 1 0 0,1 0-1 0 0,0 1 0 0 0,-17 21 1 0 0,-3 7 77 0 0,-29 50 0 0 0,52-77-74 0 0,0 1 0 0 0,1 0 0 0 0,0 0-1 0 0,1 0 1 0 0,1 0 0 0 0,0 1 0 0 0,-4 19 0 0 0,8-29-71 0 0,-1 1 0 0 0,1-1 0 0 0,0 0 0 0 0,0 1 0 0 0,0-1 0 0 0,0 1 0 0 0,0-1 1 0 0,1 1-1 0 0,0-1 0 0 0,0 0 0 0 0,0 0 0 0 0,0 1 0 0 0,0-1 0 0 0,0 0 0 0 0,1 0 0 0 0,0 0 0 0 0,-1 0 1 0 0,1 0-1 0 0,0-1 0 0 0,1 1 0 0 0,-1 0 0 0 0,0-1 0 0 0,1 0 0 0 0,-1 1 0 0 0,1-1 0 0 0,0 0 0 0 0,0 0 1 0 0,0-1-1 0 0,0 1 0 0 0,0-1 0 0 0,0 1 0 0 0,0-1 0 0 0,7 2 0 0 0,1-1-5 0 0,0 0-1 0 0,0-1 1 0 0,1 0-1 0 0,-1-1 1 0 0,0 0-1 0 0,1 0 1 0 0,-1-1-1 0 0,0-1 1 0 0,1 0-1 0 0,-1-1 1 0 0,0 0-1 0 0,0 0 1 0 0,15-8-1 0 0,-9 3 4 0 0,0 0 0 0 0,0-1 0 0 0,-1-1 0 0 0,0-1-1 0 0,-1 0 1 0 0,0-1 0 0 0,17-18 0 0 0,-23 19 121 0 0,0 0 0 0 0,-1-1-1 0 0,-1 1 1 0 0,11-24 0 0 0,-15 29 1782 0 0,-18 30-1328 0 0,3-1-587 0 0,0 1-1 0 0,2-1 1 0 0,0 2-1 0 0,2-1 1 0 0,0 1-1 0 0,2 1 1 0 0,1-1-1 0 0,1 1 1 0 0,1 0-1 0 0,1 0 1 0 0,2 0-1 0 0,0 0 1 0 0,2 0-1 0 0,1 0 0 0 0,1 0 1 0 0,7 25-1 0 0,-8-41-298 0 0,1 0 0 0 0,0 0-1 0 0,1 0 1 0 0,0 0 0 0 0,0-1-1 0 0,13 17 1 0 0,10 6-7467 0 0</inkml:trace>
</inkml:ink>
</file>

<file path=ppt/ink/ink4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4"/>
    </inkml:context>
    <inkml:brush xml:id="br0">
      <inkml:brushProperty name="width" value="0.1" units="cm"/>
      <inkml:brushProperty name="height" value="0.1" units="cm"/>
      <inkml:brushProperty name="color" value="#004F8B"/>
    </inkml:brush>
  </inkml:definitions>
  <inkml:trace contextRef="#ctx0" brushRef="#br0">0 92 4607 0 0,'0'0'14758'0'0,"1"-4"-13782"0"0,0 3-879 0 0,0 0 1 0 0,0-1-1 0 0,1 1 0 0 0,-1 0 1 0 0,0 0-1 0 0,0 0 1 0 0,1 0-1 0 0,-1 0 1 0 0,1 0-1 0 0,-1 0 1 0 0,1 0-1 0 0,-1 0 1 0 0,1 1-1 0 0,0-1 1 0 0,-1 1-1 0 0,1-1 1 0 0,0 1-1 0 0,-1 0 1 0 0,1-1-1 0 0,0 1 1 0 0,2 0-1 0 0,59-3 1423 0 0,-21 1-746 0 0,125-28-158 0 0,-113 18-303 0 0,2 3 1 0 0,91-5-1 0 0,-131 15-302 0 0,-13 1 31 0 0,-2 1-24 0 0,0 0 0 0 0,0 1 0 0 0,0-1 0 0 0,-1 0 0 0 0,1 1 0 0 0,-1-1 0 0 0,1 0 0 0 0,-1 1-1 0 0,0-1 1 0 0,-1 1 0 0 0,1-1 0 0 0,-1 1 0 0 0,1-1 0 0 0,-1 0 0 0 0,0 0 0 0 0,0 1 0 0 0,0-1-1 0 0,-1 0 1 0 0,1 0 0 0 0,-1 0 0 0 0,0 0 0 0 0,0 0 0 0 0,0 0 0 0 0,0-1 0 0 0,-3 4 0 0 0,-5 9 34 0 0,-21 38 29 0 0,-66 86 1 0 0,67-100-32 0 0,1 1 1 0 0,2 2-1 0 0,-40 82 1 0 0,34-47-51 0 0,-35 95 0 0 0,64-160 0 0 0,4-11-12 0 0,0-1 0 0 0,0 1 0 0 0,0-1 0 0 0,0 0 0 0 0,0 1 0 0 0,0-1 0 0 0,0 0 0 0 0,0 1 0 0 0,0-1 0 0 0,0 0-1 0 0,0 1 1 0 0,0-1 0 0 0,1 0 0 0 0,-1 1 0 0 0,0-1 0 0 0,0 0 0 0 0,0 1 0 0 0,1-1 0 0 0,-1 0 0 0 0,0 0 0 0 0,0 1 0 0 0,1-1 0 0 0,-1 0 0 0 0,0 0 0 0 0,1 0 0 0 0,-1 1 0 0 0,0-1 0 0 0,0 0 0 0 0,1 0-1 0 0,-1 0 1 0 0,1 0 0 0 0,-1 0 0 0 0,0 1 0 0 0,1-1 0 0 0,-1 0 0 0 0,0 0 0 0 0,1 0 0 0 0,-1 0 0 0 0,0 0 0 0 0,1 0 0 0 0,-1 0 0 0 0,0-1 0 0 0,1 1 0 0 0,-1 0 0 0 0,1 0 0 0 0,-1 0 0 0 0,0 0-1 0 0,1 0 1 0 0,-1 0 0 0 0,0-1 0 0 0,0 1 0 0 0,1 0 0 0 0,-1 0 0 0 0,17-8-1123 0 0,-12 6 412 0 0,-1-1 58 0 0,0 0 0 0 0,0 0 0 0 0,0 0 0 0 0,-1-1 0 0 0,1 1-1 0 0,-1-1 1 0 0,0 0 0 0 0,0 0 0 0 0,0 0 0 0 0,3-5 0 0 0,3-7-1446 0 0</inkml:trace>
</inkml:ink>
</file>

<file path=ppt/ink/ink4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5"/>
    </inkml:context>
    <inkml:brush xml:id="br0">
      <inkml:brushProperty name="width" value="0.1" units="cm"/>
      <inkml:brushProperty name="height" value="0.1" units="cm"/>
      <inkml:brushProperty name="color" value="#004F8B"/>
    </inkml:brush>
  </inkml:definitions>
  <inkml:trace contextRef="#ctx0" brushRef="#br0">16 36 7367 0 0,'-16'-6'12255'0'0,"201"-6"-5104"0"0,-38 5-6565 0 0,-44 0-1382 0 0,-50 3-7992 0 0</inkml:trace>
</inkml:ink>
</file>

<file path=ppt/ink/ink4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6"/>
    </inkml:context>
    <inkml:brush xml:id="br0">
      <inkml:brushProperty name="width" value="0.1" units="cm"/>
      <inkml:brushProperty name="height" value="0.1" units="cm"/>
      <inkml:brushProperty name="color" value="#004F8B"/>
    </inkml:brush>
  </inkml:definitions>
  <inkml:trace contextRef="#ctx0" brushRef="#br0">1 41 8751 0 0,'0'0'11111'0'0,"30"0"-8936"0"0,3 2-1560 0 0,1-1 0 0 0,-1-2 0 0 0,1-2 1 0 0,-1 0-1 0 0,0-2 0 0 0,0-2 1 0 0,35-12-1 0 0,-67 19-507 0 0,13-5 341 0 0,-13 5-447 0 0,-1 0 0 0 0,1 0 0 0 0,0 0 0 0 0,-1 0 0 0 0,1 0 0 0 0,-1 1 0 0 0,1-1 0 0 0,0 0 0 0 0,-1 0 0 0 0,1 1 0 0 0,-1-1 0 0 0,1 1 0 0 0,-1-1 0 0 0,1 0 0 0 0,-1 1 0 0 0,1-1 0 0 0,-1 1 0 0 0,1-1 0 0 0,-1 1 0 0 0,1-1 0 0 0,-1 1 0 0 0,0-1 0 0 0,1 1 0 0 0,-1-1 0 0 0,0 1 0 0 0,0 0 0 0 0,1-1 0 0 0,-1 1 0 0 0,0 0 0 0 0,0-1 0 0 0,0 1 0 0 0,0 0 0 0 0,0-1 0 0 0,0 1 0 0 0,0-1 0 0 0,0 1 0 0 0,0 0 0 0 0,0-1 0 0 0,-1 2 0 0 0,-1 23 53 0 0,-5-1 10 0 0,-1-1 0 0 0,-1 0 0 0 0,-22 40 1 0 0,-4 10-6 0 0,22-35-58 0 0,1 1 0 0 0,2 0 0 0 0,2 1 0 0 0,-5 57 0 0 0,3-19-1 0 0,3-40-1 0 0,3-19 0 0 0,1 0 0 0 0,-1 35 0 0 0,5-52-100 0 0,-1-1-1 0 0,0 1 1 0 0,0-1-1 0 0,1 1 1 0 0,-1-1 0 0 0,1 1-1 0 0,0-1 1 0 0,-1 1-1 0 0,1-1 1 0 0,0 0-1 0 0,0 1 1 0 0,0-1 0 0 0,0 0-1 0 0,0 0 1 0 0,0 1-1 0 0,0-1 1 0 0,0 0 0 0 0,0 0-1 0 0,0 0 1 0 0,1 0-1 0 0,-1-1 1 0 0,0 1-1 0 0,1 0 1 0 0,-1-1 0 0 0,2 2-1 0 0</inkml:trace>
</inkml:ink>
</file>

<file path=ppt/ink/ink4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7"/>
    </inkml:context>
    <inkml:brush xml:id="br0">
      <inkml:brushProperty name="width" value="0.1" units="cm"/>
      <inkml:brushProperty name="height" value="0.1" units="cm"/>
      <inkml:brushProperty name="color" value="#004F8B"/>
    </inkml:brush>
  </inkml:definitions>
  <inkml:trace contextRef="#ctx0" brushRef="#br0">0 114 11519 0 0,'0'0'887'0'0,"26"-16"6800"0"0,100-24-1134 0 0,19-6-7589 0 0,-129 40-1010 0 0,1 0-3743 0 0</inkml:trace>
</inkml:ink>
</file>

<file path=ppt/ink/ink4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8"/>
    </inkml:context>
    <inkml:brush xml:id="br0">
      <inkml:brushProperty name="width" value="0.1" units="cm"/>
      <inkml:brushProperty name="height" value="0.1" units="cm"/>
      <inkml:brushProperty name="color" value="#004F8B"/>
    </inkml:brush>
  </inkml:definitions>
  <inkml:trace contextRef="#ctx0" brushRef="#br0">1 1 3679 0 0,'8'5'12725'0'0,"15"8"-9223"0"0,1 3-1750 0 0,0 1-1 0 0,29 26 1 0 0,37 45-63 0 0,40 35-2713 0 0,-111-112-2680 0 0</inkml:trace>
</inkml:ink>
</file>

<file path=ppt/ink/ink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1"/>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4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79"/>
    </inkml:context>
    <inkml:brush xml:id="br0">
      <inkml:brushProperty name="width" value="0.1" units="cm"/>
      <inkml:brushProperty name="height" value="0.1" units="cm"/>
      <inkml:brushProperty name="color" value="#004F8B"/>
    </inkml:brush>
  </inkml:definitions>
  <inkml:trace contextRef="#ctx0" brushRef="#br0">475 6 6911 0 0,'-11'-2'9545'0'0,"-14"-2"-6140"0"0,15 10-3122 0 0,1 0 0 0 0,0 0 0 0 0,-1 1 1 0 0,2 0-1 0 0,-1 1 0 0 0,1 0 1 0 0,0 0-1 0 0,1 0 0 0 0,-9 14 1 0 0,-3 2-14 0 0,-56 60 241 0 0,-135 167-66 0 0,184-210-1070 0 0,11-12-3484 0 0</inkml:trace>
</inkml:ink>
</file>

<file path=ppt/ink/ink4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0"/>
    </inkml:context>
    <inkml:brush xml:id="br0">
      <inkml:brushProperty name="width" value="0.1" units="cm"/>
      <inkml:brushProperty name="height" value="0.1" units="cm"/>
      <inkml:brushProperty name="color" value="#004F8B"/>
    </inkml:brush>
  </inkml:definitions>
  <inkml:trace contextRef="#ctx0" brushRef="#br0">16 1 6447 0 0,'0'0'11951'0'0,"-2"24"-9368"0"0,-9 379 958 0 0,10-375-3512 0 0,0 147 123 0 0,2-168-152 0 0,0-1-19 0 0,-1-5-82 0 0,7-1-180 0 0,10-3-1541 0 0,-8-4 13 0 0</inkml:trace>
</inkml:ink>
</file>

<file path=ppt/ink/ink4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1"/>
    </inkml:context>
    <inkml:brush xml:id="br0">
      <inkml:brushProperty name="width" value="0.1" units="cm"/>
      <inkml:brushProperty name="height" value="0.1" units="cm"/>
      <inkml:brushProperty name="color" value="#004F8B"/>
    </inkml:brush>
  </inkml:definitions>
  <inkml:trace contextRef="#ctx0" brushRef="#br0">156 25 12727 0 0,'0'0'1150'0'0,"1"-1"-946"0"0,6-17 2843 0 0,-17 12-388 0 0,-19 12-287 0 0,15 4-2271 0 0,0 0 1 0 0,1 0-1 0 0,0 1 0 0 0,-20 23 0 0 0,29-29-83 0 0,0 1 0 0 0,0-1 0 0 0,0 1 0 0 0,1-1 0 0 0,0 1-1 0 0,0 0 1 0 0,1 0 0 0 0,-1 0 0 0 0,1 1 0 0 0,1-1 0 0 0,-1 1 0 0 0,1-1 0 0 0,0 1-1 0 0,1-1 1 0 0,-1 10 0 0 0,1-14-16 0 0,1-1 0 0 0,-1 1 0 0 0,0-1 1 0 0,1 1-1 0 0,-1 0 0 0 0,1-1 0 0 0,-1 1 0 0 0,1-1 0 0 0,0 1 0 0 0,0-1 0 0 0,-1 0 0 0 0,1 1 0 0 0,0-1 0 0 0,0 0 1 0 0,0 0-1 0 0,1 1 0 0 0,-1-1 0 0 0,0 0 0 0 0,0 0 0 0 0,1 0 0 0 0,-1-1 0 0 0,0 1 0 0 0,1 0 0 0 0,-1 0 0 0 0,3 0 1 0 0,35 7 88 0 0,-34-8-77 0 0,140 7 522 0 0,-85-5-282 0 0,61 8 1 0 0,-109-8-200 0 0,-1-1 0 0 0,0 2 0 0 0,0 0 0 0 0,-1 0-1 0 0,1 1 1 0 0,15 7 0 0 0,-23-9-17 0 0,0 0-1 0 0,-1-1 1 0 0,1 1-1 0 0,-1 0 1 0 0,0 0 0 0 0,0 1-1 0 0,1-1 1 0 0,-1 0-1 0 0,-1 1 1 0 0,1-1-1 0 0,0 1 1 0 0,-1 0 0 0 0,1-1-1 0 0,-1 1 1 0 0,0 0-1 0 0,0 0 1 0 0,0 0-1 0 0,0 0 1 0 0,0 0 0 0 0,-1 0-1 0 0,1 0 1 0 0,-1 0-1 0 0,0 0 1 0 0,0 1-1 0 0,0-1 1 0 0,0 0 0 0 0,-1 0-1 0 0,0 4 1 0 0,-3 25 249 0 0,4-28-268 0 0,0 0 1 0 0,0 1-1 0 0,-1-1 0 0 0,1 0 0 0 0,-1 1 0 0 0,0-1 0 0 0,0 0 1 0 0,-1 0-1 0 0,1 0 0 0 0,-1 0 0 0 0,0 0 0 0 0,0 0 1 0 0,0 0-1 0 0,0 0 0 0 0,-1-1 0 0 0,0 0 0 0 0,0 1 0 0 0,0-1 1 0 0,0 0-1 0 0,0 0 0 0 0,-6 4 0 0 0,-16 10 487 0 0,-1-1-1 0 0,-43 19 1 0 0,61-31-637 0 0,0-1 0 0 0,0 0 0 0 0,-1-1 0 0 0,1 0 0 0 0,-1 0 0 0 0,1-1 0 0 0,-1 0 1 0 0,0 0-1 0 0,1-1 0 0 0,-1 0 0 0 0,0-1 0 0 0,1 0 0 0 0,-17-3 0 0 0,0-9-3979 0 0,16 8 2284 0 0</inkml:trace>
</inkml:ink>
</file>

<file path=ppt/ink/ink4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2"/>
    </inkml:context>
    <inkml:brush xml:id="br0">
      <inkml:brushProperty name="width" value="0.1" units="cm"/>
      <inkml:brushProperty name="height" value="0.1" units="cm"/>
      <inkml:brushProperty name="color" value="#004F8B"/>
    </inkml:brush>
  </inkml:definitions>
  <inkml:trace contextRef="#ctx0" brushRef="#br0">1 138 4143 0 0,'0'0'319'0'0,"25"-21"4874"0"0,-13 11-4094 0 0,1 0 0 0 0,1 1 0 0 0,-1 1 0 0 0,1 0 0 0 0,1 1 0 0 0,0 1 0 0 0,16-5 0 0 0,112-27 6293 0 0,-94 30-9307 0 0,25 7-5340 0 0,-54 2 57 0 0</inkml:trace>
</inkml:ink>
</file>

<file path=ppt/ink/ink4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3"/>
    </inkml:context>
    <inkml:brush xml:id="br0">
      <inkml:brushProperty name="width" value="0.1" units="cm"/>
      <inkml:brushProperty name="height" value="0.1" units="cm"/>
      <inkml:brushProperty name="color" value="#004F8B"/>
    </inkml:brush>
  </inkml:definitions>
  <inkml:trace contextRef="#ctx0" brushRef="#br0">0 1 13503 0 0,'0'0'5752'0'0,"22"18"-2396"0"0,115 84 915 0 0,-6-6-3602 0 0,-62-40-4757 0 0,-60-52 2088 0 0</inkml:trace>
</inkml:ink>
</file>

<file path=ppt/ink/ink4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4"/>
    </inkml:context>
    <inkml:brush xml:id="br0">
      <inkml:brushProperty name="width" value="0.1" units="cm"/>
      <inkml:brushProperty name="height" value="0.1" units="cm"/>
      <inkml:brushProperty name="color" value="#004F8B"/>
    </inkml:brush>
  </inkml:definitions>
  <inkml:trace contextRef="#ctx0" brushRef="#br0">335 1 15631 0 0,'-36'2'1696'0'0,"26"1"-1414"0"0,1 1-1 0 0,0 0 0 0 0,-1 0 1 0 0,1 0-1 0 0,1 1 1 0 0,-1 0-1 0 0,1 1 0 0 0,0 0 1 0 0,0 1-1 0 0,-7 7 1 0 0,-14 15 1589 0 0,-27 35 1 0 0,47-52-1770 0 0,-8 9 49 0 0,0 0-1 0 0,-24 44 0 0 0,36-55-439 0 0,1-1 0 0 0,0 1 0 0 0,0 0 0 0 0,-2 12 0 0 0,5-15-308 0 0,0-1 0 0 0,0 1-1 0 0,1-1 1 0 0,0 1-1 0 0,0 0 1 0 0,0-1 0 0 0,3 12-1 0 0,0-8-714 0 0</inkml:trace>
</inkml:ink>
</file>

<file path=ppt/ink/ink4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5"/>
    </inkml:context>
    <inkml:brush xml:id="br0">
      <inkml:brushProperty name="width" value="0.1" units="cm"/>
      <inkml:brushProperty name="height" value="0.1" units="cm"/>
      <inkml:brushProperty name="color" value="#004F8B"/>
    </inkml:brush>
  </inkml:definitions>
  <inkml:trace contextRef="#ctx0" brushRef="#br0">1 203 9527 0 0,'0'0'860'0'0,"2"-35"1046"0"0,-1 28-1386 0 0,0-1 1 0 0,1 0-1 0 0,-1 1 1 0 0,1-1-1 0 0,1 1 1 0 0,-1-1-1 0 0,1 1 1 0 0,1 0-1 0 0,-1 0 1 0 0,1 1-1 0 0,0-1 1 0 0,1 1-1 0 0,0 0 1 0 0,8-10-1 0 0,-5 11-262 0 0,-1-1 0 0 0,1 1-1 0 0,0 0 1 0 0,0 0 0 0 0,0 1-1 0 0,1 0 1 0 0,0 1 0 0 0,0 0-1 0 0,0 0 1 0 0,0 1 0 0 0,18-3-1 0 0,-20 4-176 0 0,0 0-1 0 0,-1 1 1 0 0,1 0-1 0 0,0 0 0 0 0,0 0 1 0 0,-1 0-1 0 0,1 1 1 0 0,0 0-1 0 0,0 1 0 0 0,-1 0 1 0 0,1 0-1 0 0,-1 0 1 0 0,0 1-1 0 0,0 0 0 0 0,0 0 1 0 0,0 0-1 0 0,0 1 1 0 0,0 0-1 0 0,6 6 0 0 0,-7-5-48 0 0,-1 0 0 0 0,0 1 0 0 0,0 0-1 0 0,0 0 1 0 0,0 0 0 0 0,-1 0-1 0 0,0 0 1 0 0,-1 1 0 0 0,1-1 0 0 0,-1 1-1 0 0,-1 0 1 0 0,1 0 0 0 0,-1 0-1 0 0,0 0 1 0 0,-1 0 0 0 0,1 0 0 0 0,-1 0-1 0 0,-2 13 1 0 0,0-6-29 0 0,-1 0 1 0 0,0 0-1 0 0,-1-1 0 0 0,0 1 1 0 0,-1-1-1 0 0,0 0 0 0 0,-1 0 1 0 0,-14 22-1 0 0,-5-1-352 0 0,-45 51 1 0 0,45-57 84 0 0,1 0 1 0 0,-32 52 0 0 0,56-79 263 0 0,-1 0 0 0 0,1-1 0 0 0,0 1 0 0 0,0 0 0 0 0,0-1 0 0 0,-1 1 0 0 0,1 0 0 0 0,0 0 0 0 0,0-1 0 0 0,0 1 0 0 0,0 0 0 0 0,0 0 0 0 0,0-1 0 0 0,0 1-1 0 0,0 0 1 0 0,1-1 0 0 0,-1 1 0 0 0,0 0 0 0 0,0 0 0 0 0,0-1 0 0 0,1 1 0 0 0,-1 0 0 0 0,1-1 0 0 0,-1 1 0 0 0,0-1 0 0 0,1 1 0 0 0,-1 0 0 0 0,1-1 0 0 0,-1 1 0 0 0,1-1 0 0 0,-1 1 0 0 0,1-1 0 0 0,0 1 0 0 0,-1-1 0 0 0,1 0 0 0 0,0 1 0 0 0,-1-1 0 0 0,1 0 0 0 0,0 0 0 0 0,-1 1 0 0 0,1-1 0 0 0,0 0 0 0 0,-1 0 0 0 0,1 0 0 0 0,0 0 0 0 0,1 0 0 0 0,38 6 315 0 0,-36-5-256 0 0,41 1 714 0 0,77-5-1 0 0,-79 0-698 0 0,0 2 0 0 0,45 5 0 0 0,-61 2-1948 0 0</inkml:trace>
</inkml:ink>
</file>

<file path=ppt/ink/ink4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6"/>
    </inkml:context>
    <inkml:brush xml:id="br0">
      <inkml:brushProperty name="width" value="0.1" units="cm"/>
      <inkml:brushProperty name="height" value="0.1" units="cm"/>
      <inkml:brushProperty name="color" value="#004F8B"/>
    </inkml:brush>
  </inkml:definitions>
  <inkml:trace contextRef="#ctx0" brushRef="#br0">63 1 3223 0 0,'0'0'143'0'0,"-19"20"7240"0"0,0 30 1491 0 0,7 7-5395 0 0,3 60-2301 0 0,8-94-332 0 0,-2 43-633 0 0,8 101 1 0 0,13-69-3909 0 0,-15-87 2196 0 0</inkml:trace>
</inkml:ink>
</file>

<file path=ppt/ink/ink4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7"/>
    </inkml:context>
    <inkml:brush xml:id="br0">
      <inkml:brushProperty name="width" value="0.1" units="cm"/>
      <inkml:brushProperty name="height" value="0.1" units="cm"/>
      <inkml:brushProperty name="color" value="#004F8B"/>
    </inkml:brush>
  </inkml:definitions>
  <inkml:trace contextRef="#ctx0" brushRef="#br0">8 1 2303 0 0,'-8'0'7740'0'0,"29"7"1125"0"0,10 12-5538 0 0,34 29-2836 0 0,-45-33 929 0 0,152 99 1359 0 0,-77-55-2430 0 0,-53-25-120 0 0,-27-12-1350 0 0,-11 3-3595 0 0</inkml:trace>
</inkml:ink>
</file>

<file path=ppt/ink/ink4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8"/>
    </inkml:context>
    <inkml:brush xml:id="br0">
      <inkml:brushProperty name="width" value="0.1" units="cm"/>
      <inkml:brushProperty name="height" value="0.1" units="cm"/>
      <inkml:brushProperty name="color" value="#004F8B"/>
    </inkml:brush>
  </inkml:definitions>
  <inkml:trace contextRef="#ctx0" brushRef="#br0">417 7 13679 0 0,'0'0'1239'0'0,"-28"-7"1852"0"0,24 7-3004 0 0,0 1 1 0 0,1-1 0 0 0,-1 0 0 0 0,0 1 0 0 0,1 0 0 0 0,-1 0 0 0 0,0 0-1 0 0,1 0 1 0 0,-1 1 0 0 0,1-1 0 0 0,0 1 0 0 0,-1 0 0 0 0,-4 4-1 0 0,-44 37 320 0 0,27-21-198 0 0,-18 12 178 0 0,-53 55 0 0 0,83-75-400 0 0,1 1 0 0 0,0 0 0 0 0,1 1 0 0 0,0 1 0 0 0,1-1 0 0 0,1 1 0 0 0,-10 28 1 0 0,5-6-2424 0 0,8-24 986 0 0</inkml:trace>
</inkml:ink>
</file>

<file path=ppt/ink/ink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2"/>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4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89"/>
    </inkml:context>
    <inkml:brush xml:id="br0">
      <inkml:brushProperty name="width" value="0.1" units="cm"/>
      <inkml:brushProperty name="height" value="0.1" units="cm"/>
      <inkml:brushProperty name="color" value="#004F8B"/>
    </inkml:brush>
  </inkml:definitions>
  <inkml:trace contextRef="#ctx0" brushRef="#br0">133 41 10015 0 0,'19'-40'10235'0'0,"-24"46"-9685"0"0,0 1 0 0 0,1-1-1 0 0,-1 1 1 0 0,-6 15 0 0 0,-27 58-467 0 0,-24 58 84 0 0,57-124-158 0 0,1 0 1 0 0,1 0-1 0 0,-1 0 1 0 0,2 1 0 0 0,0-1-1 0 0,1 1 1 0 0,1-1 0 0 0,1 16-1 0 0,-1-25 29 0 0,2 0-1 0 0,-1 0 1 0 0,0 0 0 0 0,1 0 0 0 0,0 0-1 0 0,0 0 1 0 0,1-1 0 0 0,-1 1-1 0 0,1-1 1 0 0,0 1 0 0 0,0-1-1 0 0,1 0 1 0 0,-1 0 0 0 0,1-1-1 0 0,0 1 1 0 0,0-1 0 0 0,0 1-1 0 0,0-1 1 0 0,1-1 0 0 0,-1 1-1 0 0,1 0 1 0 0,0-1 0 0 0,0 0-1 0 0,8 2 1 0 0,13 4 295 0 0,1-1 0 0 0,-1-1-1 0 0,44 3 1 0 0,-36-5-198 0 0,-31-3-123 0 0,193 18 1189 0 0,-177-19-1368 0 0,1 0 0 0 0,-1-1-1 0 0,0-1 1 0 0,0-1 0 0 0,0-1 0 0 0,0 0 0 0 0,-1-1-1 0 0,22-9 1 0 0,-27 4-1129 0 0,1 0-4565 0 0,-2 3 3918 0 0</inkml:trace>
</inkml:ink>
</file>

<file path=ppt/ink/ink4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0"/>
    </inkml:context>
    <inkml:brush xml:id="br0">
      <inkml:brushProperty name="width" value="0.1" units="cm"/>
      <inkml:brushProperty name="height" value="0.1" units="cm"/>
      <inkml:brushProperty name="color" value="#004F8B"/>
    </inkml:brush>
  </inkml:definitions>
  <inkml:trace contextRef="#ctx0" brushRef="#br0">132 1 9671 0 0,'0'0'748'0'0,"-25"27"2047"0"0,20-19-2110 0 0,-1 1-1 0 0,2 0 1 0 0,-1 1 0 0 0,1-1-1 0 0,1 1 1 0 0,-5 19-1 0 0,-9 69 1501 0 0,12-64-1345 0 0,-13 60 500 0 0,-11 91-82 0 0,27-163-1232 0 0,1 1 0 0 0,1 0 0 0 0,1-1 0 0 0,1 1 0 0 0,10 44-1 0 0,12-10-1643 0 0,-12-32-1142 0 0</inkml:trace>
</inkml:ink>
</file>

<file path=ppt/ink/ink4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1"/>
    </inkml:context>
    <inkml:brush xml:id="br0">
      <inkml:brushProperty name="width" value="0.1" units="cm"/>
      <inkml:brushProperty name="height" value="0.1" units="cm"/>
      <inkml:brushProperty name="color" value="#004F8B"/>
    </inkml:brush>
  </inkml:definitions>
  <inkml:trace contextRef="#ctx0" brushRef="#br0">64 53 5927 0 0,'0'0'4714'0'0,"-10"-17"-2089"0"0,-43-12 7811 0 0,58 27-10240 0 0,0 1 0 0 0,0 1 1 0 0,0-1-1 0 0,0 1 1 0 0,0 0-1 0 0,0 0 0 0 0,0 0 1 0 0,0 1-1 0 0,6 1 0 0 0,-2-1 26 0 0,191-3 1315 0 0,-72-2-1247 0 0,12 14-1202 0 0,-121 2-3688 0 0</inkml:trace>
</inkml:ink>
</file>

<file path=ppt/ink/ink4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2"/>
    </inkml:context>
    <inkml:brush xml:id="br0">
      <inkml:brushProperty name="width" value="0.1" units="cm"/>
      <inkml:brushProperty name="height" value="0.1" units="cm"/>
      <inkml:brushProperty name="color" value="#004F8B"/>
    </inkml:brush>
  </inkml:definitions>
  <inkml:trace contextRef="#ctx0" brushRef="#br0">0 35 2303 0 0,'0'0'13046'0'0,"22"-20"-8653"0"0,-8 16-3816 0 0,1 0-1 0 0,-1 2 1 0 0,1 0 0 0 0,-1 0 0 0 0,1 2-1 0 0,0-1 1 0 0,-1 2 0 0 0,19 2 0 0 0,24 0 370 0 0,264-8 1257 0 0,-319 5-2129 0 0,13 4-1674 0 0,-7 3 638 0 0</inkml:trace>
</inkml:ink>
</file>

<file path=ppt/ink/ink4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3"/>
    </inkml:context>
    <inkml:brush xml:id="br0">
      <inkml:brushProperty name="width" value="0.1" units="cm"/>
      <inkml:brushProperty name="height" value="0.1" units="cm"/>
      <inkml:brushProperty name="color" value="#008C3A"/>
    </inkml:brush>
  </inkml:definitions>
  <inkml:trace contextRef="#ctx0" brushRef="#br0">1 37 5063 0 0,'0'0'16346'0'0,"34"-20"-14828"0"0,-18 16-1225 0 0,0 0 1 0 0,0 1-1 0 0,1 0 0 0 0,-1 2 0 0 0,1 0 1 0 0,-1 0-1 0 0,1 2 0 0 0,29 4 0 0 0,-5-2 36 0 0,155 6 652 0 0,-181-10-1597 0 0,0 2-996 0 0</inkml:trace>
</inkml:ink>
</file>

<file path=ppt/ink/ink4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4"/>
    </inkml:context>
    <inkml:brush xml:id="br0">
      <inkml:brushProperty name="width" value="0.1" units="cm"/>
      <inkml:brushProperty name="height" value="0.1" units="cm"/>
      <inkml:brushProperty name="color" value="#008C3A"/>
    </inkml:brush>
  </inkml:definitions>
  <inkml:trace contextRef="#ctx0" brushRef="#br0">4 1 5527 0 0,'-3'15'15153'0'0,"19"-13"-11668"0"0,21-2-4939 0 0,-33 0 2614 0 0,401-3 2515 0 0,-391 3-3704 0 0,0 1 1 0 0,0 0-1 0 0,20 5 1 0 0,-13-2-2325 0 0</inkml:trace>
</inkml:ink>
</file>

<file path=ppt/ink/ink4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5"/>
    </inkml:context>
    <inkml:brush xml:id="br0">
      <inkml:brushProperty name="width" value="0.1" units="cm"/>
      <inkml:brushProperty name="height" value="0.1" units="cm"/>
      <inkml:brushProperty name="color" value="#008C3A"/>
    </inkml:brush>
  </inkml:definitions>
  <inkml:trace contextRef="#ctx0" brushRef="#br0">17 25 10679 0 0,'0'-24'10454'0'0,"-5"31"-9436"0"0,3-2-909 0 0,0 1 0 0 0,0 0 0 0 0,0 0-1 0 0,1 0 1 0 0,0 0 0 0 0,0 0 0 0 0,1 1 0 0 0,-1-1-1 0 0,2 7 1 0 0,6 65 509 0 0,-4-53-409 0 0,7 63-16 0 0,0-11-26 0 0,0 127 1 0 0,-10-185-113 0 0,0-13-15 0 0,0 0 1 0 0,0 1-1 0 0,0-1 0 0 0,-1 0 0 0 0,0 0 1 0 0,0 0-1 0 0,-4 11 0 0 0,4-16 187 0 0,15-13-5882 0 0</inkml:trace>
</inkml:ink>
</file>

<file path=ppt/ink/ink4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6"/>
    </inkml:context>
    <inkml:brush xml:id="br0">
      <inkml:brushProperty name="width" value="0.1" units="cm"/>
      <inkml:brushProperty name="height" value="0.1" units="cm"/>
      <inkml:brushProperty name="color" value="#008C3A"/>
    </inkml:brush>
  </inkml:definitions>
  <inkml:trace contextRef="#ctx0" brushRef="#br0">48 56 5983 0 0,'6'-8'12107'0'0,"-19"57"-10601"0"0,2-10-809 0 0,1 1 0 0 0,2 0 0 0 0,-3 51 0 0 0,11-81-645 0 0,-1 0 0 0 0,2 1 0 0 0,-1-1 0 0 0,1 1 0 0 0,1-1-1 0 0,0 0 1 0 0,0 0 0 0 0,1 0 0 0 0,1 0 0 0 0,-1 0 0 0 0,1-1 0 0 0,1 1 0 0 0,0-1 0 0 0,0 0 0 0 0,1 0 0 0 0,0-1 0 0 0,14 15 0 0 0,-14-18 1 0 0,0-1-1 0 0,0 0 1 0 0,1 0 0 0 0,-1-1-1 0 0,1 1 1 0 0,0-1 0 0 0,0-1-1 0 0,0 1 1 0 0,0-1 0 0 0,0-1-1 0 0,1 1 1 0 0,-1-1 0 0 0,1 0-1 0 0,-1-1 1 0 0,0 0 0 0 0,1 0-1 0 0,-1-1 1 0 0,1 0 0 0 0,-1 0-1 0 0,0 0 1 0 0,1-1 0 0 0,9-4-1 0 0,-2 1 44 0 0,-1 0 0 0 0,0-1-1 0 0,0-1 1 0 0,-1 0 0 0 0,1-1 0 0 0,-2 0-1 0 0,1-1 1 0 0,-1 0 0 0 0,-1-1-1 0 0,13-13 1 0 0,-18 14-47 0 0,1 0 0 0 0,-2-1 0 0 0,1 1 0 0 0,-1-1 0 0 0,-1-1-1 0 0,0 1 1 0 0,0-1 0 0 0,-1 1 0 0 0,0-1 0 0 0,-1 0 0 0 0,-1 0 0 0 0,1 0 0 0 0,-2 0 0 0 0,0-16-1 0 0,-1 7 9 0 0,0-1-1 0 0,-2 1 0 0 0,0 1 1 0 0,-1-1-1 0 0,-1 0 0 0 0,-1 1 1 0 0,-10-22-1 0 0,13 36-26 0 0,0 0 0 0 0,0 0-1 0 0,-1 0 1 0 0,0 1 0 0 0,0-1 0 0 0,0 1-1 0 0,0 0 1 0 0,-1 0 0 0 0,0 1 0 0 0,0-1 0 0 0,0 1-1 0 0,0 0 1 0 0,0 0 0 0 0,0 1 0 0 0,-1-1-1 0 0,1 1 1 0 0,-1 0 0 0 0,0 1 0 0 0,0-1 0 0 0,0 1-1 0 0,-8 0 1 0 0,-4-1-782 0 0,0 1 1 0 0,0 1-1 0 0,0 0 1 0 0,1 2-1 0 0,-35 6 0 0 0,42-5-945 0 0</inkml:trace>
</inkml:ink>
</file>

<file path=ppt/ink/ink4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7"/>
    </inkml:context>
    <inkml:brush xml:id="br0">
      <inkml:brushProperty name="width" value="0.1" units="cm"/>
      <inkml:brushProperty name="height" value="0.1" units="cm"/>
      <inkml:brushProperty name="color" value="#008C3A"/>
    </inkml:brush>
  </inkml:definitions>
  <inkml:trace contextRef="#ctx0" brushRef="#br0">0 153 5063 0 0,'0'0'390'0'0,"33"5"1920"0"0,3-2 3980 0 0,66-2 0 0 0,105-24-2617 0 0,-60 4-2323 0 0,414-43 0 0 0,-382 34-1395 0 0,31-2-51 0 0,-200 34-323 0 0,-3 10-5475 0 0</inkml:trace>
</inkml:ink>
</file>

<file path=ppt/ink/ink4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8"/>
    </inkml:context>
    <inkml:brush xml:id="br0">
      <inkml:brushProperty name="width" value="0.1" units="cm"/>
      <inkml:brushProperty name="height" value="0.1" units="cm"/>
      <inkml:brushProperty name="color" value="#008C3A"/>
    </inkml:brush>
  </inkml:definitions>
  <inkml:trace contextRef="#ctx0" brushRef="#br0">19 1 11575 0 0,'-18'2'10336'0'0,"20"7"-10012"0"0,0 0-1 0 0,1 0 0 0 0,0 0 1 0 0,1 0-1 0 0,0 0 1 0 0,0-1-1 0 0,1 1 1 0 0,0-1-1 0 0,1 0 0 0 0,12 13 1 0 0,11 11 111 0 0,34 29 1 0 0,-50-49-313 0 0,65 49 128 0 0,-55-45-151 0 0,-1 1 1 0 0,32 31-1 0 0,-48-40-100 0 0,-1-3-73 0 0,-4-4-311 0 0</inkml:trace>
</inkml:ink>
</file>

<file path=ppt/ink/ink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4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599"/>
    </inkml:context>
    <inkml:brush xml:id="br0">
      <inkml:brushProperty name="width" value="0.1" units="cm"/>
      <inkml:brushProperty name="height" value="0.1" units="cm"/>
      <inkml:brushProperty name="color" value="#008C3A"/>
    </inkml:brush>
  </inkml:definitions>
  <inkml:trace contextRef="#ctx0" brushRef="#br0">563 1 2759 0 0,'0'0'126'0'0,"-29"10"10319"0"0,-34 20-3081 0 0,-25 33-5757 0 0,35-24-914 0 0,-9 5-508 0 0,2 3 0 0 0,3 3 1 0 0,-57 62-1 0 0,112-110-199 0 0,-25 33-856 0 0,26-34 833 0 0,0 0-1 0 0,1-1 1 0 0,-1 1 0 0 0,0 0-1 0 0,1 0 1 0 0,-1 0 0 0 0,1 0-1 0 0,-1 0 1 0 0,1 0-1 0 0,0 0 1 0 0,0 0 0 0 0,-1 0-1 0 0,1 0 1 0 0,0 0 0 0 0,0 0-1 0 0,0 0 1 0 0,0 0-1 0 0,0 0 1 0 0,0 0 0 0 0,0 0-1 0 0,0 0 1 0 0,0 1 0 0 0,1-1-1 0 0,-1 0 1 0 0,0 0-1 0 0,1 0 1 0 0,-1 0 0 0 0,1-1-1 0 0,-1 1 1 0 0,1 0 0 0 0,-1 0-1 0 0,2 2 1 0 0</inkml:trace>
</inkml:ink>
</file>

<file path=ppt/ink/ink4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0"/>
    </inkml:context>
    <inkml:brush xml:id="br0">
      <inkml:brushProperty name="width" value="0.1" units="cm"/>
      <inkml:brushProperty name="height" value="0.1" units="cm"/>
      <inkml:brushProperty name="color" value="#008C3A"/>
    </inkml:brush>
  </inkml:definitions>
  <inkml:trace contextRef="#ctx0" brushRef="#br0">188 25 8751 0 0,'0'0'794'0'0,"-37"-24"10162"0"0,35 24-10832 0 0,1 0 1 0 0,0 0 0 0 0,0 0-1 0 0,0 0 1 0 0,0 0 0 0 0,0 1 0 0 0,0-1-1 0 0,0 0 1 0 0,0 1 0 0 0,0-1-1 0 0,0 1 1 0 0,0-1 0 0 0,0 1 0 0 0,0 0-1 0 0,0-1 1 0 0,0 1 0 0 0,1 0 0 0 0,-1-1-1 0 0,0 1 1 0 0,0 0 0 0 0,1 0-1 0 0,-1 0 1 0 0,1 0 0 0 0,-1 0 0 0 0,0 0-1 0 0,0 2 1 0 0,-21 38-290 0 0,12-22 453 0 0,-9 11-244 0 0,3-5 43 0 0,1 0 0 0 0,-14 35-1 0 0,26-54-75 0 0,1 0-1 0 0,0 0 1 0 0,0 0-1 0 0,0 0 1 0 0,1 1-1 0 0,0-1 1 0 0,0 1-1 0 0,0-1 1 0 0,1 1-1 0 0,0-1 1 0 0,1 1-1 0 0,-1-1 1 0 0,1 1-1 0 0,0-1 1 0 0,4 13-1 0 0,-2-16 24 0 0,-1 1 0 0 0,1 0 1 0 0,-1 0-1 0 0,1-1 0 0 0,0 0 0 0 0,1 1 0 0 0,-1-1 1 0 0,0-1-1 0 0,1 1 0 0 0,0 0 0 0 0,-1-1 0 0 0,1 1 0 0 0,0-1 1 0 0,1 0-1 0 0,-1-1 0 0 0,0 1 0 0 0,0-1 0 0 0,1 0 1 0 0,6 1-1 0 0,14 3 295 0 0,0-2 0 0 0,34 0 0 0 0,-29-1-208 0 0,6-2 98 0 0,59-6 1 0 0,-60 3-658 0 0,58 1 0 0 0,-74 6-1264 0 0</inkml:trace>
</inkml:ink>
</file>

<file path=ppt/ink/ink4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1"/>
    </inkml:context>
    <inkml:brush xml:id="br0">
      <inkml:brushProperty name="width" value="0.1" units="cm"/>
      <inkml:brushProperty name="height" value="0.1" units="cm"/>
      <inkml:brushProperty name="color" value="#008C3A"/>
    </inkml:brush>
  </inkml:definitions>
  <inkml:trace contextRef="#ctx0" brushRef="#br0">51 0 5983 0 0,'-6'7'7880'0'0,"-9"11"-5269"0"0,10-6-2079 0 0,0 1 1 0 0,1 0 0 0 0,0-1-1 0 0,1 2 1 0 0,0-1-1 0 0,1 0 1 0 0,1 1-1 0 0,0-1 1 0 0,1 14-1 0 0,-1-11-196 0 0,1 41 243 0 0,6 58 0 0 0,0-28-421 0 0,-4-69-202 0 0,-1-12-207 0 0,0 0-1 0 0,-1 0 0 0 0,1 0 1 0 0,-2 0-1 0 0,1 0 0 0 0,-2 8 1 0 0</inkml:trace>
</inkml:ink>
</file>

<file path=ppt/ink/ink4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2"/>
    </inkml:context>
    <inkml:brush xml:id="br0">
      <inkml:brushProperty name="width" value="0.1" units="cm"/>
      <inkml:brushProperty name="height" value="0.1" units="cm"/>
      <inkml:brushProperty name="color" value="#008C3A"/>
    </inkml:brush>
  </inkml:definitions>
  <inkml:trace contextRef="#ctx0" brushRef="#br0">247 84 1839 0 0,'1'-4'13473'0'0,"-2"-14"-11806"0"0,0 15-1540 0 0,0-1-1 0 0,0 1 0 0 0,-1-1 1 0 0,1 1-1 0 0,-1 0 1 0 0,0 0-1 0 0,0 0 0 0 0,0 0 1 0 0,-1 0-1 0 0,1 0 0 0 0,-1 1 1 0 0,1-1-1 0 0,-1 1 1 0 0,0-1-1 0 0,0 1 0 0 0,0 0 1 0 0,0 0-1 0 0,-1 1 0 0 0,1-1 1 0 0,0 0-1 0 0,-1 1 1 0 0,1 0-1 0 0,-1 0 0 0 0,1 0 1 0 0,-1 0-1 0 0,0 1 0 0 0,1 0 1 0 0,-8-1-1 0 0,5 2 64 0 0,0 1 0 0 0,0-1 0 0 0,0 1-1 0 0,0 0 1 0 0,0 0 0 0 0,1 0 0 0 0,-1 1 0 0 0,1 0 0 0 0,0 0-1 0 0,0 1 1 0 0,0-1 0 0 0,0 1 0 0 0,0 0 0 0 0,1 0-1 0 0,0 1 1 0 0,-7 8 0 0 0,3-2-183 0 0,0 1 1 0 0,0 0-1 0 0,2 1 0 0 0,-1 0 0 0 0,2 0 1 0 0,-1 0-1 0 0,2 0 0 0 0,-6 28 0 0 0,9-38-4 0 0,0 1-1 0 0,1 0 0 0 0,-1-1 0 0 0,1 1 0 0 0,0 0 0 0 0,0 0 0 0 0,0 0 0 0 0,1-1 0 0 0,-1 1 0 0 0,1 0 0 0 0,0 0 0 0 0,0-1 1 0 0,0 1-1 0 0,0-1 0 0 0,1 1 0 0 0,0-1 0 0 0,-1 1 0 0 0,1-1 0 0 0,1 0 0 0 0,-1 0 0 0 0,0 0 0 0 0,1 0 0 0 0,-1 0 1 0 0,1-1-1 0 0,0 1 0 0 0,0-1 0 0 0,0 0 0 0 0,0 1 0 0 0,0-1 0 0 0,1-1 0 0 0,-1 1 0 0 0,0 0 0 0 0,1-1 0 0 0,0 0 0 0 0,-1 0 1 0 0,1 0-1 0 0,0 0 0 0 0,4 0 0 0 0,1 0 17 0 0,-1 0 1 0 0,0-1-1 0 0,0 0 1 0 0,0 0-1 0 0,0-1 1 0 0,1 0-1 0 0,-1-1 1 0 0,0 1-1 0 0,-1-2 1 0 0,1 1-1 0 0,0-1 1 0 0,0 0-1 0 0,-1-1 1 0 0,0 1-1 0 0,0-2 1 0 0,0 1-1 0 0,0-1 1 0 0,-1 0-1 0 0,1 0 1 0 0,8-10-1 0 0,-1 0 150 0 0,-1-1 0 0 0,-1 0 0 0 0,0-1-1 0 0,-1 0 1 0 0,-1-1 0 0 0,-1 0 0 0 0,8-22 1028 0 0,-22 63-908 0 0,-1 34-289 0 0,2 1 0 0 0,7 110 0 0 0,-2-123 0 0 0,0-26-1082 0 0,0 0 1 0 0,1-1-1 0 0,0 1 0 0 0,2-1 0 0 0,10 33 1 0 0</inkml:trace>
</inkml:ink>
</file>

<file path=ppt/ink/ink4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3"/>
    </inkml:context>
    <inkml:brush xml:id="br0">
      <inkml:brushProperty name="width" value="0.1" units="cm"/>
      <inkml:brushProperty name="height" value="0.1" units="cm"/>
      <inkml:brushProperty name="color" value="#008C3A"/>
    </inkml:brush>
  </inkml:definitions>
  <inkml:trace contextRef="#ctx0" brushRef="#br0">45 94 5527 0 0,'0'0'423'0'0,"-22"1"911"0"0,-1 0 4768 0 0,41 0-1773 0 0,68 4-2123 0 0,228-31 2320 0 0,-191 13-3849 0 0,93-15 41 0 0,-119 13-462 0 0,1 4 0 0 0,141 3 0 0 0,-208 12-217 0 0,-3-3-3738 0 0,-22-3 1980 0 0</inkml:trace>
</inkml:ink>
</file>

<file path=ppt/ink/ink4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4"/>
    </inkml:context>
    <inkml:brush xml:id="br0">
      <inkml:brushProperty name="width" value="0.1" units="cm"/>
      <inkml:brushProperty name="height" value="0.1" units="cm"/>
      <inkml:brushProperty name="color" value="#008C3A"/>
    </inkml:brush>
  </inkml:definitions>
  <inkml:trace contextRef="#ctx0" brushRef="#br0">0 180 9759 0 0,'0'0'883'0'0,"11"-43"6093"0"0,-9 36-6600 0 0,1 0 0 0 0,0 1 0 0 0,1-1 0 0 0,-1 1 0 0 0,1 0 0 0 0,1 0-1 0 0,-1 0 1 0 0,1 1 0 0 0,0 0 0 0 0,0-1 0 0 0,1 2 0 0 0,-1-1 0 0 0,8-4 0 0 0,-1 1-42 0 0,-1 1-1 0 0,1 0 1 0 0,0 1 0 0 0,1 0-1 0 0,-1 1 1 0 0,17-4-1 0 0,-26 8-316 0 0,1 0 0 0 0,-1 1 0 0 0,1-1 1 0 0,-1 1-1 0 0,1 0 0 0 0,-1 0 0 0 0,0 0 0 0 0,1 0 0 0 0,-1 0 0 0 0,1 1 0 0 0,-1 0 0 0 0,1-1 0 0 0,-1 1 0 0 0,0 1 0 0 0,0-1 0 0 0,0 0 0 0 0,1 1 0 0 0,-1 0 0 0 0,0-1 0 0 0,-1 1 0 0 0,1 0 0 0 0,0 1 0 0 0,-1-1 0 0 0,1 0 0 0 0,-1 1 0 0 0,1-1 0 0 0,-1 1 0 0 0,0 0 0 0 0,0 0 0 0 0,-1 0 0 0 0,1 0 0 0 0,-1 0 0 0 0,1 0 0 0 0,-1 0 0 0 0,2 6 0 0 0,-1-2 13 0 0,0 0 1 0 0,-1 0 0 0 0,0 0 0 0 0,0 0-1 0 0,0 1 1 0 0,-1-1 0 0 0,0 0 0 0 0,0 0-1 0 0,-1 1 1 0 0,0-1 0 0 0,0 0-1 0 0,-1 0 1 0 0,0 0 0 0 0,0 0 0 0 0,0 0-1 0 0,-5 8 1 0 0,-23 33-223 0 0,-2-2 0 0 0,-68 76 0 0 0,73-99 203 0 0,78-32 42 0 0,-23 2-42 0 0,1 2 0 0 0,0 1 0 0 0,0 1 0 0 0,0 2 0 0 0,0 0 0 0 0,0 2-1 0 0,0 2 1 0 0,0 0 0 0 0,0 2 0 0 0,55 17 0 0 0,-43-17-2058 0 0,-4-13-3695 0 0</inkml:trace>
</inkml:ink>
</file>

<file path=ppt/ink/ink4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5"/>
    </inkml:context>
    <inkml:brush xml:id="br0">
      <inkml:brushProperty name="width" value="0.1" units="cm"/>
      <inkml:brushProperty name="height" value="0.1" units="cm"/>
      <inkml:brushProperty name="color" value="#008C3A"/>
    </inkml:brush>
  </inkml:definitions>
  <inkml:trace contextRef="#ctx0" brushRef="#br0">1 1 14975 0 0,'0'0'5538'0'0,"-1"23"-2985"0"0,21 433 100 0 0,-25-360-7954 0 0</inkml:trace>
</inkml:ink>
</file>

<file path=ppt/ink/ink4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6"/>
    </inkml:context>
    <inkml:brush xml:id="br0">
      <inkml:brushProperty name="width" value="0.1" units="cm"/>
      <inkml:brushProperty name="height" value="0.1" units="cm"/>
      <inkml:brushProperty name="color" value="#008C3A"/>
    </inkml:brush>
  </inkml:definitions>
  <inkml:trace contextRef="#ctx0" brushRef="#br0">0 1 11687 0 0,'0'0'2723'0'0,"15"22"2156"0"0,11 5-4021 0 0,0-2 1 0 0,1-1 0 0 0,48 33 0 0 0,-49-40-253 0 0,-1 1 0 0 0,-2 2 0 0 0,0 0-1 0 0,0 2 1 0 0,32 41 0 0 0,-48-51-955 0 0,-5-7-112 0 0,0-1 0 0 0,0 0 0 0 0,0 0 0 0 0,1 0 1 0 0,0-1-1 0 0,-1 1 0 0 0,2 0 0 0 0,-1-1 0 0 0,0 0 0 0 0,8 6 1 0 0</inkml:trace>
</inkml:ink>
</file>

<file path=ppt/ink/ink4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7"/>
    </inkml:context>
    <inkml:brush xml:id="br0">
      <inkml:brushProperty name="width" value="0.1" units="cm"/>
      <inkml:brushProperty name="height" value="0.1" units="cm"/>
      <inkml:brushProperty name="color" value="#008C3A"/>
    </inkml:brush>
  </inkml:definitions>
  <inkml:trace contextRef="#ctx0" brushRef="#br0">397 0 9215 0 0,'-7'3'8070'0'0,"-22"9"-5505"0"0,14-2-2410 0 0,0 0 1 0 0,1 2-1 0 0,1-1 1 0 0,0 1-1 0 0,1 1 0 0 0,-17 22 1 0 0,-14 14 1 0 0,-1-6-34 0 0,22-23-66 0 0,1 1 0 0 0,0 1 0 0 0,2 0 0 0 0,1 2 0 0 0,0 0 1 0 0,-20 39-1 0 0,33-44-2282 0 0</inkml:trace>
</inkml:ink>
</file>

<file path=ppt/ink/ink4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8"/>
    </inkml:context>
    <inkml:brush xml:id="br0">
      <inkml:brushProperty name="width" value="0.1" units="cm"/>
      <inkml:brushProperty name="height" value="0.1" units="cm"/>
      <inkml:brushProperty name="color" value="#008C3A"/>
    </inkml:brush>
  </inkml:definitions>
  <inkml:trace contextRef="#ctx0" brushRef="#br0">1 158 2759 0 0,'22'-17'8794'0'0,"-22"1"-3808"0"0,17-16-3388 0 0,-10 20-648 0 0,-5 6-561 0 0,1-1 1 0 0,1 2-1 0 0,-1-1 0 0 0,1 0 0 0 0,0 1 1 0 0,0-1-1 0 0,1 1 0 0 0,-1 0 0 0 0,1 1 1 0 0,6-5-1 0 0,-8 7-319 0 0,-1 0 0 0 0,1 0 0 0 0,-1 1 0 0 0,1-1 0 0 0,0 1 1 0 0,0 0-1 0 0,0 0 0 0 0,-1 0 0 0 0,1 0 0 0 0,0 0 0 0 0,0 1 0 0 0,0-1 0 0 0,1 1 0 0 0,-1 0 1 0 0,0 0-1 0 0,0 0 0 0 0,0 0 0 0 0,0 0 0 0 0,0 1 0 0 0,0-1 0 0 0,0 1 0 0 0,0 0 1 0 0,0 0-1 0 0,3 2 0 0 0,-4-2-68 0 0,1 1 1 0 0,-1 0 0 0 0,1 1-1 0 0,-1-1 1 0 0,0 0 0 0 0,0 1-1 0 0,0-1 1 0 0,0 1 0 0 0,0-1-1 0 0,-1 1 1 0 0,1 0 0 0 0,-1 0-1 0 0,0 0 1 0 0,0 0 0 0 0,0 0-1 0 0,0 0 1 0 0,0 0 0 0 0,-1 0-1 0 0,1 0 1 0 0,-1 0 0 0 0,0 0-1 0 0,0 1 1 0 0,0-1 0 0 0,-1 3-1 0 0,0 11 15 0 0,-1-1 0 0 0,-8 33 0 0 0,-8 15-603 0 0,-37 84-1 0 0,27-79 376 0 0,28-68 219 0 0,-1 0-1 0 0,1 1 1 0 0,-1-1-1 0 0,1 1 1 0 0,-1-1-1 0 0,1 0 1 0 0,0 1-1 0 0,0-1 1 0 0,-1 1-1 0 0,1-1 1 0 0,0 1-1 0 0,0-1 1 0 0,1 1 0 0 0,-1-1-1 0 0,0 0 1 0 0,0 1-1 0 0,1-1 1 0 0,-1 1-1 0 0,1-1 1 0 0,-1 0-1 0 0,1 1 1 0 0,0-1-1 0 0,-1 0 1 0 0,1 1-1 0 0,0-1 1 0 0,0 0-1 0 0,0 0 1 0 0,0 0-1 0 0,0 0 1 0 0,0 0-1 0 0,0 0 1 0 0,0 0 0 0 0,0 0-1 0 0,1 0 1 0 0,-1-1-1 0 0,0 1 1 0 0,2 0-1 0 0,2 1 37 0 0,0 0 1 0 0,0-1-1 0 0,0 0 0 0 0,-1 0 0 0 0,1 0 1 0 0,0 0-1 0 0,6-1 0 0 0,74-5 663 0 0,-51 2-424 0 0,0 1 0 0 0,54 5 0 0 0,-59 7-3707 0 0,-22-9 1420 0 0</inkml:trace>
</inkml:ink>
</file>

<file path=ppt/ink/ink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4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09"/>
    </inkml:context>
    <inkml:brush xml:id="br0">
      <inkml:brushProperty name="width" value="0.1" units="cm"/>
      <inkml:brushProperty name="height" value="0.1" units="cm"/>
      <inkml:brushProperty name="color" value="#008C3A"/>
    </inkml:brush>
  </inkml:definitions>
  <inkml:trace contextRef="#ctx0" brushRef="#br0">0 124 5527 0 0,'0'-6'8794'0'0,"3"-21"-5254"0"0,0 20-3176 0 0,2 1 0 0 0,-1 0 0 0 0,1 0 0 0 0,0 1 1 0 0,0-1-1 0 0,1 1 0 0 0,-1 0 0 0 0,1 0 1 0 0,0 1-1 0 0,1-1 0 0 0,-1 2 0 0 0,1-1 1 0 0,0 1-1 0 0,-1 0 0 0 0,1 0 0 0 0,1 0 0 0 0,9-1 1 0 0,-12 2-295 0 0,1 1 1 0 0,-1-1-1 0 0,1 1 0 0 0,0 0 1 0 0,0 1-1 0 0,-1-1 1 0 0,1 1-1 0 0,0 1 1 0 0,0-1-1 0 0,-1 1 0 0 0,1 0 1 0 0,0 0-1 0 0,-1 0 1 0 0,1 1-1 0 0,-1 0 1 0 0,1 0-1 0 0,-1 0 1 0 0,0 1-1 0 0,0 0 0 0 0,0 0 1 0 0,0 0-1 0 0,-1 0 1 0 0,7 6-1 0 0,-9-6-63 0 0,0 1 0 0 0,0-1 1 0 0,0 0-1 0 0,0 1 0 0 0,-1 0 0 0 0,0-1 0 0 0,1 1 0 0 0,-1 0 0 0 0,0 0 0 0 0,-1 0 1 0 0,1-1-1 0 0,-1 1 0 0 0,0 0 0 0 0,1 0 0 0 0,-2 0 0 0 0,1 0 0 0 0,0 0 1 0 0,-1 0-1 0 0,0 0 0 0 0,0-1 0 0 0,0 1 0 0 0,0 0 0 0 0,-3 4 0 0 0,-5 12 45 0 0,-1 0-1 0 0,0-1 1 0 0,-16 20-1 0 0,2-1-16 0 0,20-32-35 0 0,0 1 0 0 0,1-1 0 0 0,0 1 0 0 0,0 0 0 0 0,1 0 0 0 0,0 0 0 0 0,0 0 0 0 0,0 0 0 0 0,1 0 0 0 0,0 12 0 0 0,1-16 0 0 0,0 0 0 0 0,1-1 0 0 0,0 1 0 0 0,-1 0 0 0 0,1-1 0 0 0,0 1 0 0 0,0 0 0 0 0,1-1 0 0 0,-1 1 0 0 0,1-1 0 0 0,-1 0 0 0 0,1 1 0 0 0,-1-1 0 0 0,1 0 0 0 0,0 0 0 0 0,0 0 0 0 0,0 0 0 0 0,1 0 0 0 0,-1-1 0 0 0,0 1 0 0 0,1-1 0 0 0,-1 1 0 0 0,1-1 0 0 0,-1 0 0 0 0,1 0 0 0 0,0 0 0 0 0,-1 0 0 0 0,1 0 0 0 0,5 0 0 0 0,31 8 60 0 0,0-1 1 0 0,1-2-1 0 0,50 1 0 0 0,5-14-6098 0 0,-84 5 4243 0 0</inkml:trace>
</inkml:ink>
</file>

<file path=ppt/ink/ink4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0"/>
    </inkml:context>
    <inkml:brush xml:id="br0">
      <inkml:brushProperty name="width" value="0.1" units="cm"/>
      <inkml:brushProperty name="height" value="0.1" units="cm"/>
      <inkml:brushProperty name="color" value="#008C3A"/>
    </inkml:brush>
  </inkml:definitions>
  <inkml:trace contextRef="#ctx0" brushRef="#br0">1 118 3223 0 0,'0'0'13311'0'0,"27"-14"-8906"0"0,3 10-3001 0 0,-1 0 0 0 0,46 1 0 0 0,18-2-196 0 0,316-29 270 0 0,-202 19-1369 0 0,358-22-45 0 0,-483 35 25 0 0,-81 2-164 0 0</inkml:trace>
</inkml:ink>
</file>

<file path=ppt/ink/ink4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1"/>
    </inkml:context>
    <inkml:brush xml:id="br0">
      <inkml:brushProperty name="width" value="0.1" units="cm"/>
      <inkml:brushProperty name="height" value="0.1" units="cm"/>
      <inkml:brushProperty name="color" value="#008C3A"/>
    </inkml:brush>
  </inkml:definitions>
  <inkml:trace contextRef="#ctx0" brushRef="#br0">0 45 3223 0 0,'13'7'16088'0'0,"-6"-4"-16242"0"0,16-1 1332 0 0,-1 0 0 0 0,1-2 1 0 0,24-2-1 0 0,121-28 1137 0 0,-26 3-1714 0 0,-156 61-484 0 0,-61 73-82 0 0,6-10-6 0 0,42-51-81 0 0,2 1 0 0 0,3 1 0 0 0,1 1 0 0 0,2 0 0 0 0,-17 75 0 0 0,34-117 52 0 0,1-2-21 0 0,1-4-89 0 0,10 0-2033 0 0,-1 0-747 0 0</inkml:trace>
</inkml:ink>
</file>

<file path=ppt/ink/ink4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2"/>
    </inkml:context>
    <inkml:brush xml:id="br0">
      <inkml:brushProperty name="width" value="0.1" units="cm"/>
      <inkml:brushProperty name="height" value="0.1" units="cm"/>
      <inkml:brushProperty name="color" value="#008C3A"/>
    </inkml:brush>
  </inkml:definitions>
  <inkml:trace contextRef="#ctx0" brushRef="#br0">1 81 2759 0 0,'-1'-9'12327'0'0,"4"-9"-6959"0"0,10 13-4656 0 0,-1 1 0 0 0,1-1 0 0 0,-1 2-1 0 0,1 0 1 0 0,0 0 0 0 0,0 2 0 0 0,23-2 0 0 0,15-2 138 0 0,-27 1-618 0 0,72-10 341 0 0,-26 11-698 0 0,-47 13-5386 0 0</inkml:trace>
</inkml:ink>
</file>

<file path=ppt/ink/ink4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3"/>
    </inkml:context>
    <inkml:brush xml:id="br0">
      <inkml:brushProperty name="width" value="0.1" units="cm"/>
      <inkml:brushProperty name="height" value="0.1" units="cm"/>
      <inkml:brushProperty name="color" value="#008C3A"/>
    </inkml:brush>
  </inkml:definitions>
  <inkml:trace contextRef="#ctx0" brushRef="#br0">17 10 5063 0 0,'-16'9'16655'0'0,"22"-5"-16371"0"0,1 0 0 0 0,0-1 0 0 0,0 0 0 0 0,0 0 0 0 0,0 0 0 0 0,1-1 0 0 0,-1 0 0 0 0,1-1 0 0 0,-1 1 0 0 0,1-1 0 0 0,14-1 0 0 0,10 1 368 0 0,46-7 0 0 0,-32-1-194 0 0,86-24-1 0 0,-124 29-468 0 0,-2 0 83 0 0,-5 2-18 0 0,0 3-58 0 0,0 0 0 0 0,0 0 0 0 0,-1 0 0 0 0,1-1 0 0 0,-1 1 0 0 0,1 0 0 0 0,-1 0 0 0 0,0 0-1 0 0,0 0 1 0 0,0 0 0 0 0,0 0 0 0 0,-2 5 0 0 0,-9 36 43 0 0,-2 0-1 0 0,-2 0 1 0 0,-33 67 0 0 0,13-32-10 0 0,9-21-29 0 0,11-25 0 0 0,1 0 0 0 0,1 0 0 0 0,-8 39 0 0 0,16-58 3 0 0,7 17-21 0 0,0-29-51 0 0,-1-2-7 0 0,0 1 1 0 0,0-1-1 0 0,1 1 1 0 0,-1-1-1 0 0,0 0 0 0 0,1 0 1 0 0,-1 1-1 0 0,0-1 1 0 0,1 0-1 0 0,-1 0 0 0 0,0 0 1 0 0,1-1-1 0 0,-1 1 1 0 0,1 0-1 0 0,-1 0 0 0 0,0-1 1 0 0,0 1-1 0 0,1-1 1 0 0,-1 1-1 0 0,0-1 0 0 0,0 1 1 0 0,1-1-1 0 0,-1 0 1 0 0,0 0-1 0 0,0 1 0 0 0,1-2 1 0 0,12-15-4118 0 0</inkml:trace>
</inkml:ink>
</file>

<file path=ppt/ink/ink4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4"/>
    </inkml:context>
    <inkml:brush xml:id="br0">
      <inkml:brushProperty name="width" value="0.1" units="cm"/>
      <inkml:brushProperty name="height" value="0.1" units="cm"/>
      <inkml:brushProperty name="color" value="#008C3A"/>
    </inkml:brush>
  </inkml:definitions>
  <inkml:trace contextRef="#ctx0" brushRef="#br0">1 31 13183 0 0,'0'0'4080'0'0,"30"-16"1600"0"0,10 11-3950 0 0,0 2 0 0 0,51 2 0 0 0,52-3-980 0 0,-99 2-1021 0 0,-31 4-2667 0 0</inkml:trace>
</inkml:ink>
</file>

<file path=ppt/ink/ink4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5"/>
    </inkml:context>
    <inkml:brush xml:id="br0">
      <inkml:brushProperty name="width" value="0.1" units="cm"/>
      <inkml:brushProperty name="height" value="0.1" units="cm"/>
      <inkml:brushProperty name="color" value="#008C3A"/>
    </inkml:brush>
  </inkml:definitions>
  <inkml:trace contextRef="#ctx0" brushRef="#br0">0 0 7831 0 0,'0'0'9874'0'0,"33"12"-5400"0"0,-16-4-3765 0 0,0 1-1 0 0,-1 1 0 0 0,0 1 1 0 0,-1 0-1 0 0,17 17 0 0 0,65 69 373 0 0,-83-82-1873 0 0,51 60 2833 0 0,-41-33-4238 0 0,-23-37 1032 0 0,1 0-1 0 0,0-1 1 0 0,-1 1-1 0 0,0 0 0 0 0,0 0 1 0 0,-1-1-1 0 0,1 6 1 0 0</inkml:trace>
</inkml:ink>
</file>

<file path=ppt/ink/ink4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6"/>
    </inkml:context>
    <inkml:brush xml:id="br0">
      <inkml:brushProperty name="width" value="0.1" units="cm"/>
      <inkml:brushProperty name="height" value="0.1" units="cm"/>
      <inkml:brushProperty name="color" value="#008C3A"/>
    </inkml:brush>
  </inkml:definitions>
  <inkml:trace contextRef="#ctx0" brushRef="#br0">352 36 5983 0 0,'34'-36'15816'0'0,"-34"36"-15689"0"0,-14 5 1601 0 0,-14 12-1543 0 0,-24 25-49 0 0,3 1 0 0 0,1 3 0 0 0,3 1 0 0 0,2 3 0 0 0,-40 58 0 0 0,80-104-158 0 0,0 0 0 0 0,1 0 0 0 0,-1 0 0 0 0,1 0 0 0 0,0 0 0 0 0,1 1 0 0 0,-1-1 0 0 0,1 1 0 0 0,-1-1 0 0 0,1 1 0 0 0,1-1 0 0 0,-1 6 0 0 0,9 17-7158 0 0</inkml:trace>
</inkml:ink>
</file>

<file path=ppt/ink/ink4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7"/>
    </inkml:context>
    <inkml:brush xml:id="br0">
      <inkml:brushProperty name="width" value="0.1" units="cm"/>
      <inkml:brushProperty name="height" value="0.1" units="cm"/>
      <inkml:brushProperty name="color" value="#008C3A"/>
    </inkml:brush>
  </inkml:definitions>
  <inkml:trace contextRef="#ctx0" brushRef="#br0">151 20 5063 0 0,'0'0'9612'0'0,"-16"-20"-2770"0"0,-15 67-6276 0 0,2 1 0 0 0,-29 67 0 0 0,55-106-550 0 0,0 0 1 0 0,0 0-1 0 0,1 0 1 0 0,0 1-1 0 0,0-1 0 0 0,1 1 1 0 0,0-1-1 0 0,1 13 0 0 0,0-19-14 0 0,0 0-1 0 0,1 1 1 0 0,-1-1-1 0 0,1 0 1 0 0,-1 0-1 0 0,1 0 0 0 0,0 0 1 0 0,0-1-1 0 0,0 1 1 0 0,1 0-1 0 0,-1 0 1 0 0,1-1-1 0 0,-1 1 1 0 0,1 0-1 0 0,0-1 1 0 0,0 0-1 0 0,0 1 0 0 0,0-1 1 0 0,1 0-1 0 0,-1 0 1 0 0,1 0-1 0 0,-1-1 1 0 0,1 1-1 0 0,-1-1 1 0 0,1 1-1 0 0,0-1 1 0 0,0 0-1 0 0,5 2 0 0 0,15 1 304 0 0,1 0 0 0 0,0-2 0 0 0,0 0 0 0 0,0-2 0 0 0,29-3 0 0 0,119-21 689 0 0,-92 8-752 0 0,-79 16-140 0 0,23 1-6499 0 0</inkml:trace>
</inkml:ink>
</file>

<file path=ppt/ink/ink4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8"/>
    </inkml:context>
    <inkml:brush xml:id="br0">
      <inkml:brushProperty name="width" value="0.1" units="cm"/>
      <inkml:brushProperty name="height" value="0.1" units="cm"/>
      <inkml:brushProperty name="color" value="#008C3A"/>
    </inkml:brush>
  </inkml:definitions>
  <inkml:trace contextRef="#ctx0" brushRef="#br0">144 19 13391 0 0,'0'0'1210'0'0,"-5"-7"-890"0"0,-7-5 4654 0 0,8 19-4728 0 0,0 0 0 0 0,1 0 1 0 0,-1 0-1 0 0,1 0 0 0 0,1 0 0 0 0,-1 1 0 0 0,1-1 0 0 0,1 1 0 0 0,-1 0 1 0 0,0 13-1 0 0,0-7-130 0 0,-39 178 92 0 0,22-116-52 0 0,-16 144 0 0 0,37-177-156 0 0,-1-42-134 0 0,-1-1 0 0 0,0 1-1 0 0,1 0 1 0 0,-1-1 0 0 0,0 1 0 0 0,1-1-1 0 0,-1 1 1 0 0,1-1 0 0 0,-1 1-1 0 0,1-1 1 0 0,-1 1 0 0 0,1-1 0 0 0,-1 1-1 0 0,1-1 1 0 0,-1 0 0 0 0,1 1 0 0 0,0-1-1 0 0,-1 0 1 0 0,1 1 0 0 0,0-1 0 0 0,-1 0-1 0 0,1 0 1 0 0,0 0 0 0 0,-1 1 0 0 0,1-1-1 0 0,0 0 1 0 0,-1 0 0 0 0,1 0-1 0 0,0 0 1 0 0,0 0 0 0 0,-1-1 0 0 0,1 1-1 0 0,0 0 1 0 0,-1 0 0 0 0,1 0 0 0 0,0-1-1 0 0,-1 1 1 0 0,1 0 0 0 0,-1 0 0 0 0,1-1-1 0 0,0 1 1 0 0,-1-1 0 0 0,1 1-1 0 0,-1-1 1 0 0,1 1 0 0 0,0-1 0 0 0</inkml:trace>
</inkml:ink>
</file>

<file path=ppt/ink/ink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4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19"/>
    </inkml:context>
    <inkml:brush xml:id="br0">
      <inkml:brushProperty name="width" value="0.1" units="cm"/>
      <inkml:brushProperty name="height" value="0.1" units="cm"/>
      <inkml:brushProperty name="color" value="#008C3A"/>
    </inkml:brush>
  </inkml:definitions>
  <inkml:trace contextRef="#ctx0" brushRef="#br0">353 94 1839 0 0,'4'-6'10783'0'0,"11"-19"-6748"0"0,-16 21-3744 0 0,-1 1-1 0 0,0-1 1 0 0,0 0 0 0 0,0 1 0 0 0,-1 0 0 0 0,1 0 0 0 0,-1 0 0 0 0,0 0 0 0 0,1 0 0 0 0,-1 0 0 0 0,-1 0 0 0 0,1 1 0 0 0,0 0 0 0 0,-1 0 0 0 0,1 0 0 0 0,-1 0 0 0 0,1 0 0 0 0,-1 1-1 0 0,0-1 1 0 0,0 1 0 0 0,0 0 0 0 0,0 0 0 0 0,-6 0 0 0 0,1-1-236 0 0,1 1-1 0 0,-1 0 0 0 0,0 1 0 0 0,1-1 1 0 0,-1 2-1 0 0,0-1 0 0 0,0 1 1 0 0,1 1-1 0 0,-1-1 0 0 0,-10 5 0 0 0,5 1-44 0 0,1 0 0 0 0,-1 1 0 0 0,1 0 0 0 0,1 1 0 0 0,0 1 0 0 0,0 0 0 0 0,0 0 0 0 0,2 1 0 0 0,-1 1 0 0 0,-13 19 0 0 0,20-25-6 0 0,-1 0 0 0 0,1 1 0 0 0,0 0 0 0 0,0 0 0 0 0,1 0 0 0 0,0 0 0 0 0,0 1 0 0 0,1-1 0 0 0,0 1 0 0 0,0-1 0 0 0,1 1 0 0 0,0 0 1 0 0,0 0-1 0 0,1 0 0 0 0,0-1 0 0 0,0 1 0 0 0,1 0 0 0 0,0 0 0 0 0,0 0 0 0 0,1-1 0 0 0,0 1 0 0 0,4 10 0 0 0,-1-11 30 0 0,-1-1 0 0 0,1 0 0 0 0,0 0 0 0 0,1 0 0 0 0,-1 0 0 0 0,1-1 0 0 0,0 0 0 0 0,1 0 0 0 0,-1-1 0 0 0,1 0 0 0 0,0 0 0 0 0,0 0 0 0 0,0-1 0 0 0,0 0 0 0 0,1-1 0 0 0,0 1 0 0 0,15 1 0 0 0,-15-2 4 0 0,0 0-1 0 0,0-1 0 0 0,1 0 1 0 0,-1 0-1 0 0,1-1 1 0 0,-1 0-1 0 0,1-1 0 0 0,-1 0 1 0 0,1 0-1 0 0,-1-1 1 0 0,0 0-1 0 0,1 0 0 0 0,-1-1 1 0 0,0 0-1 0 0,-1 0 1 0 0,13-8-1 0 0,-15 7-3 0 0,0-1-1 0 0,0 1 0 0 0,-1-1 1 0 0,0 0-1 0 0,0-1 1 0 0,0 1-1 0 0,0-1 1 0 0,-1 0-1 0 0,0 1 0 0 0,4-12 1 0 0,15-67 452 0 0,-13 43 379 0 0,-11 46-841 0 0,-1 0 0 0 0,1-1 0 0 0,0 2 0 0 0,1-1 0 0 0,0 0 1 0 0,-1 0-1 0 0,1 0 0 0 0,0 9 0 0 0,1-14-24 0 0,-4 55 0 0 0,3 1 0 0 0,6 74 0 0 0,0-44 0 0 0,0-37-54 0 0,1 27-75 0 0,-5-74-198 0 0,0 0-1 0 0,-1 0 0 0 0,1-1 0 0 0,0 1 0 0 0,0 0 0 0 0,0-1 1 0 0,1 1-1 0 0,-1 0 0 0 0,0-1 0 0 0,0 0 0 0 0,1 1 1 0 0,1 0-1 0 0</inkml:trace>
</inkml:ink>
</file>

<file path=ppt/ink/ink4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0"/>
    </inkml:context>
    <inkml:brush xml:id="br0">
      <inkml:brushProperty name="width" value="0.1" units="cm"/>
      <inkml:brushProperty name="height" value="0.1" units="cm"/>
      <inkml:brushProperty name="color" value="#008C3A"/>
    </inkml:brush>
  </inkml:definitions>
  <inkml:trace contextRef="#ctx0" brushRef="#br0">41 52 2303 0 0,'-41'-7'18959'0'0,"131"17"-16167"0"0,139-3 1 0 0,267-41-1674 0 0,-232 12-1110 0 0,-217 17-25 0 0,-46 5-67 0 0,14 16-6190 0 0,-12-10 3997 0 0</inkml:trace>
</inkml:ink>
</file>

<file path=ppt/ink/ink4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1"/>
    </inkml:context>
    <inkml:brush xml:id="br0">
      <inkml:brushProperty name="width" value="0.1" units="cm"/>
      <inkml:brushProperty name="height" value="0.1" units="cm"/>
      <inkml:brushProperty name="color" value="#008C3A"/>
    </inkml:brush>
  </inkml:definitions>
  <inkml:trace contextRef="#ctx0" brushRef="#br0">21 29 6911 0 0,'-4'-29'15087'0'0,"2"131"-13008"0"0,1-15-1373 0 0,-12 245 87 0 0,15-331-994 0 0,0 0 0 0 0,0-1 0 0 0,0 1-1 0 0,-1-1 1 0 0,1 0 0 0 0,0 1 0 0 0,0-1 0 0 0,0 0-1 0 0,0 0 1 0 0,0 0 0 0 0,0-1 0 0 0,0 1-1 0 0,0 0 1 0 0,4-2 0 0 0,1-1-1358 0 0</inkml:trace>
</inkml:ink>
</file>

<file path=ppt/ink/ink4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2"/>
    </inkml:context>
    <inkml:brush xml:id="br0">
      <inkml:brushProperty name="width" value="0.1" units="cm"/>
      <inkml:brushProperty name="height" value="0.1" units="cm"/>
      <inkml:brushProperty name="color" value="#008C3A"/>
    </inkml:brush>
  </inkml:definitions>
  <inkml:trace contextRef="#ctx0" brushRef="#br0">163 0 3223 0 0,'-5'0'17746'0'0,"-21"2"-17101"0"0,14 4-586 0 0,0 1 1 0 0,0 1-1 0 0,1-1 0 0 0,0 2 0 0 0,0 0 1 0 0,1 0-1 0 0,0 1 0 0 0,1 0 1 0 0,-16 22-1 0 0,23-30-56 0 0,2-1-1 0 0,-1-1 0 0 0,0 1 0 0 0,1 0 0 0 0,-1 0 0 0 0,1 0 0 0 0,-1 0 0 0 0,1 0 0 0 0,0 0 0 0 0,-1 0 0 0 0,1-1 0 0 0,0 1 0 0 0,-1 0 0 0 0,1 0 1 0 0,0 0-1 0 0,0 0 0 0 0,0 1 0 0 0,0-1 0 0 0,0 0 0 0 0,0 0 0 0 0,0 0 0 0 0,0 0 0 0 0,1 0 0 0 0,-1 0 0 0 0,0 0 0 0 0,0-1 0 0 0,1 1 0 0 0,-1 0 0 0 0,1 0 0 0 0,0 1 0 0 0,0 1 21 0 0,0-1-1 0 0,0-1 0 0 0,0 1 1 0 0,0 0-1 0 0,1 0 0 0 0,-1 0 1 0 0,1-1-1 0 0,-1 1 0 0 0,1 0 1 0 0,-1-1-1 0 0,1 1 0 0 0,0-1 1 0 0,0 0-1 0 0,0 0 0 0 0,0 0 1 0 0,0 0-1 0 0,0 0 0 0 0,0 0 1 0 0,0 0-1 0 0,0-1 1 0 0,0 1-1 0 0,0-1 0 0 0,1 1 1 0 0,-1-1-1 0 0,0 0 0 0 0,4 0 1 0 0,9 0 239 0 0,1 0 0 0 0,27-4 0 0 0,-22 1 21 0 0,2 1-34 0 0,-1 1-1 0 0,0 1 0 0 0,1 1 0 0 0,-1 1 0 0 0,32 7 0 0 0,-46-7-213 0 0,0 0 1 0 0,0 1-1 0 0,0 0 0 0 0,0 0 0 0 0,-1 1 1 0 0,1 0-1 0 0,-1 0 0 0 0,0 1 0 0 0,0-1 0 0 0,-1 2 1 0 0,0-1-1 0 0,1 1 0 0 0,-2 0 0 0 0,1 0 0 0 0,-1 1 1 0 0,0-1-1 0 0,7 13 0 0 0,-7-9 35 0 0,-1-4-53 0 0,0 0 1 0 0,-1 0 0 0 0,0 1-1 0 0,0-1 1 0 0,-1 1-1 0 0,0 0 1 0 0,0 0-1 0 0,-1 0 1 0 0,1 0-1 0 0,-1 9 1 0 0,-1-13 10 0 0,0 1-1 0 0,-1-1 1 0 0,0 0 0 0 0,0 1 0 0 0,0-1 0 0 0,0 0 0 0 0,0 0 0 0 0,0 0 0 0 0,-1 1-1 0 0,0-1 1 0 0,0-1 0 0 0,0 1 0 0 0,0 0 0 0 0,0 0 0 0 0,0-1 0 0 0,0 1-1 0 0,-6 3 1 0 0,-49 31 300 0 0,44-30-216 0 0,1-1-26 0 0,0 0 1 0 0,-1-2-1 0 0,0 1 0 0 0,0-1 0 0 0,0-1 0 0 0,-20 3 1 0 0,-86 2 758 0 0,69-5-802 0 0,44-3-382 0 0,-22 2 892 0 0,14-7-4834 0 0,9-2 2616 0 0</inkml:trace>
</inkml:ink>
</file>

<file path=ppt/ink/ink4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3"/>
    </inkml:context>
    <inkml:brush xml:id="br0">
      <inkml:brushProperty name="width" value="0.1" units="cm"/>
      <inkml:brushProperty name="height" value="0.1" units="cm"/>
      <inkml:brushProperty name="color" value="#008C3A"/>
    </inkml:brush>
  </inkml:definitions>
  <inkml:trace contextRef="#ctx0" brushRef="#br0">0 94 5983 0 0,'0'0'464'0'0,"23"-28"10230"0"0,-14 23-9951 0 0,-1-1 0 0 0,1 1 1 0 0,-1 1-1 0 0,1-1 0 0 0,1 2 1 0 0,-1-1-1 0 0,1 1 0 0 0,18-3 1 0 0,85-8 1196 0 0,-96 13-1648 0 0,17-3-122 0 0,67-2 368 0 0,-92 7-953 0 0,-1-1-1 0 0,0 1 1 0 0,1 1 0 0 0,-1-1-1 0 0,12 5 1 0 0,-10-1-913 0 0</inkml:trace>
</inkml:ink>
</file>

<file path=ppt/ink/ink4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4"/>
    </inkml:context>
    <inkml:brush xml:id="br0">
      <inkml:brushProperty name="width" value="0.1" units="cm"/>
      <inkml:brushProperty name="height" value="0.1" units="cm"/>
      <inkml:brushProperty name="color" value="#AB008B"/>
    </inkml:brush>
  </inkml:definitions>
  <inkml:trace contextRef="#ctx0" brushRef="#br0">1 75 10591 0 0,'0'0'2098'0'0,"2"-3"-1030"0"0,0 0-334 0 0,0 1 1 0 0,0 0 0 0 0,0 0 0 0 0,0 0-1 0 0,0 0 1 0 0,0 1 0 0 0,1-1-1 0 0,-1 0 1 0 0,1 1 0 0 0,-1 0 0 0 0,5-2-1 0 0,41-10 2653 0 0,60 5-2966 0 0,-82 7 396 0 0,115-12-172 0 0,52-1-438 0 0,-190 15-165 0 0,2-1-47 0 0,-4 1-72 0 0,22-1-887 0 0</inkml:trace>
</inkml:ink>
</file>

<file path=ppt/ink/ink4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5"/>
    </inkml:context>
    <inkml:brush xml:id="br0">
      <inkml:brushProperty name="width" value="0.1" units="cm"/>
      <inkml:brushProperty name="height" value="0.1" units="cm"/>
      <inkml:brushProperty name="color" value="#AB008B"/>
    </inkml:brush>
  </inkml:definitions>
  <inkml:trace contextRef="#ctx0" brushRef="#br0">1 61 11287 0 0,'0'0'5306'0'0,"30"-16"611"0"0,-7 10-5304 0 0,0 2 0 0 0,0 1 0 0 0,0 0 0 0 0,0 2-1 0 0,1 0 1 0 0,26 4 0 0 0,7-2-166 0 0,145-13 170 0 0,-3-1-74 0 0,-198 13-335 0 0,16-6-3936 0 0</inkml:trace>
</inkml:ink>
</file>

<file path=ppt/ink/ink4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6"/>
    </inkml:context>
    <inkml:brush xml:id="br0">
      <inkml:brushProperty name="width" value="0.1" units="cm"/>
      <inkml:brushProperty name="height" value="0.1" units="cm"/>
      <inkml:brushProperty name="color" value="#AB008B"/>
    </inkml:brush>
  </inkml:definitions>
  <inkml:trace contextRef="#ctx0" brushRef="#br0">148 29 4143 0 0,'24'-21'15582'0'0,"-32"14"-13957"0"0,3 9-1444 0 0,1 1 1 0 0,0-1-1 0 0,0 1 0 0 0,0 0 0 0 0,0 0 1 0 0,0 0-1 0 0,1 1 0 0 0,-5 4 1 0 0,-6 6-154 0 0,0 1 1 0 0,2 0 0 0 0,-1 1-1 0 0,2 0 1 0 0,0 1-1 0 0,1 0 1 0 0,0 1 0 0 0,-12 34-1 0 0,22-50-24 0 0,-1 0 0 0 0,0 0 0 0 0,1 0 0 0 0,0-1 0 0 0,0 1 0 0 0,-1 0 0 0 0,1 0 0 0 0,0 0 1 0 0,1 0-1 0 0,-1 0 0 0 0,0 0 0 0 0,0 0 0 0 0,1 0 0 0 0,-1 0 0 0 0,1 0 0 0 0,0-1 0 0 0,-1 1 0 0 0,1 0 0 0 0,0 0 0 0 0,0-1 0 0 0,0 1 0 0 0,0 0 0 0 0,1-1 0 0 0,-1 1 0 0 0,0-1 0 0 0,1 0 0 0 0,-1 1 0 0 0,1-1 0 0 0,-1 0 0 0 0,1 0 0 0 0,0 0 0 0 0,-1 0 0 0 0,1 0 1 0 0,0 0-1 0 0,0-1 0 0 0,2 2 0 0 0,7 1 37 0 0,0-1 0 0 0,0 0 1 0 0,0-1-1 0 0,0 0 0 0 0,14-1 1 0 0,0 0 17 0 0,40 4 138 0 0,-36-4 102 0 0,1 2 0 0 0,0 1 0 0 0,55 13-1 0 0,-79-15-265 0 0,0 1 0 0 0,1 0 0 0 0,-1 1 0 0 0,-1-1 0 0 0,1 1 0 0 0,0 0 0 0 0,-1 1 0 0 0,1-1 0 0 0,-1 1 0 0 0,0 0 0 0 0,0 1 0 0 0,-1-1 0 0 0,1 1 0 0 0,-1 0 0 0 0,0 0 0 0 0,0 0-1 0 0,-1 0 1 0 0,1 1 0 0 0,-1-1 0 0 0,-1 1 0 0 0,1 0 0 0 0,-1 0 0 0 0,3 9 0 0 0,-5-10-5 0 0,0 1 0 0 0,0-1 0 0 0,0 0 0 0 0,-1 0-1 0 0,0 0 1 0 0,0 0 0 0 0,0 0 0 0 0,-1 0 0 0 0,1 0 0 0 0,-1 0 0 0 0,0 0 0 0 0,-1 0-1 0 0,1-1 1 0 0,-5 6 0 0 0,0 1 63 0 0,0 0 0 0 0,-1 0-1 0 0,-1-1 1 0 0,-13 13 0 0 0,5-9-30 0 0,0-1 1 0 0,0 0-1 0 0,-1-2 0 0 0,0 0 0 0 0,-1-1 1 0 0,0 0-1 0 0,-28 8 0 0 0,34-14-26 0 0,0 0 0 0 0,-1-1 0 0 0,0-1 0 0 0,0 0 0 0 0,0-1 0 0 0,0 0 0 0 0,0-1-1 0 0,0 0 1 0 0,0-2 0 0 0,0 1 0 0 0,0-2 0 0 0,-16-4 0 0 0,28 6-145 0 0,-1 1 0 0 0,0-1 0 0 0,1 0 0 0 0,-1-1 0 0 0,1 1 1 0 0,-1 0-1 0 0,1-1 0 0 0,0 1 0 0 0,-1-1 0 0 0,1 0 0 0 0,0 0 0 0 0,0 0 0 0 0,0 0 0 0 0,1 0 0 0 0,-1 0 0 0 0,0-1 0 0 0,1 1 0 0 0,-1 0 1 0 0,1-1-1 0 0,0 1 0 0 0,0-1 0 0 0,0 0 0 0 0,0 1 0 0 0,0-1 0 0 0,1 0 0 0 0,-1-3 0 0 0,0-9-1890 0 0</inkml:trace>
</inkml:ink>
</file>

<file path=ppt/ink/ink4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7"/>
    </inkml:context>
    <inkml:brush xml:id="br0">
      <inkml:brushProperty name="width" value="0.1" units="cm"/>
      <inkml:brushProperty name="height" value="0.1" units="cm"/>
      <inkml:brushProperty name="color" value="#AB008B"/>
    </inkml:brush>
  </inkml:definitions>
  <inkml:trace contextRef="#ctx0" brushRef="#br0">0 147 6911 0 0,'24'-30'1011'0'0,"-12"3"3576"0"0,-12 24-3879 0 0,1 0 0 0 0,0 0 0 0 0,0 1 0 0 0,1-1 0 0 0,-1 0 0 0 0,0 1 0 0 0,1-1 0 0 0,0 1 0 0 0,0 0 0 0 0,-1-1 0 0 0,5-2 0 0 0,-4 3-503 0 0,0 1 0 0 0,1 0-1 0 0,-1 0 1 0 0,0 0-1 0 0,1 0 1 0 0,-1 0 0 0 0,1 0-1 0 0,-1 1 1 0 0,1-1-1 0 0,-1 1 1 0 0,5 0-1 0 0,88 3 2599 0 0,-69-1-2476 0 0,0-1 0 0 0,36-2 0 0 0,77-26-75 0 0,-21 4-853 0 0,-94 23-1468 0 0,-16 1 10 0 0</inkml:trace>
</inkml:ink>
</file>

<file path=ppt/ink/ink4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8"/>
    </inkml:context>
    <inkml:brush xml:id="br0">
      <inkml:brushProperty name="width" value="0.1" units="cm"/>
      <inkml:brushProperty name="height" value="0.1" units="cm"/>
      <inkml:brushProperty name="color" value="#AB008B"/>
    </inkml:brush>
  </inkml:definitions>
  <inkml:trace contextRef="#ctx0" brushRef="#br0">7 123 9359 0 0,'-7'10'8428'0'0,"20"-6"-7841"0"0,0-1-1 0 0,0 0 0 0 0,0-1 1 0 0,0 0-1 0 0,0-1 0 0 0,0-1 1 0 0,22-1-1 0 0,101-19 1636 0 0,-44 5-1416 0 0,478-51 900 0 0,-411 44-1636 0 0,29-2-312 0 0,-181 25 96 0 0</inkml:trace>
</inkml:ink>
</file>

<file path=ppt/ink/ink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4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29"/>
    </inkml:context>
    <inkml:brush xml:id="br0">
      <inkml:brushProperty name="width" value="0.1" units="cm"/>
      <inkml:brushProperty name="height" value="0.1" units="cm"/>
      <inkml:brushProperty name="color" value="#AB008B"/>
    </inkml:brush>
  </inkml:definitions>
  <inkml:trace contextRef="#ctx0" brushRef="#br0">1 121 2303 0 0,'0'0'5955'0'0,"12"-11"-1404"0"0,11-12-2031 0 0,-22 22-2359 0 0,4-7 347 0 0,0 1-1 0 0,1 0 0 0 0,0 1 0 0 0,0 0 1 0 0,1 0-1 0 0,0 0 0 0 0,0 0 0 0 0,0 1 0 0 0,0 1 1 0 0,17-9-1 0 0,-20 11-396 0 0,0 1 0 0 0,0-1 0 0 0,1 0 0 0 0,-1 1 0 0 0,0 0 0 0 0,1 0 0 0 0,-1 1 0 0 0,1-1 0 0 0,-1 1 1 0 0,1 0-1 0 0,0 0 0 0 0,-1 0 0 0 0,1 1 0 0 0,-1 0 0 0 0,1 0 0 0 0,-1 0 0 0 0,5 2 0 0 0,-6-1-75 0 0,0 0 0 0 0,1 0 1 0 0,-2 0-1 0 0,1 1 0 0 0,0-1 0 0 0,0 1 1 0 0,-1 0-1 0 0,1 0 0 0 0,-1 0 0 0 0,0 0 0 0 0,0 0 1 0 0,0 1-1 0 0,0-1 0 0 0,-1 1 0 0 0,1-1 0 0 0,-1 1 1 0 0,0-1-1 0 0,0 1 0 0 0,0 0 0 0 0,-1 0 1 0 0,1 4-1 0 0,1 7-30 0 0,0 0 0 0 0,-1 0 0 0 0,0 0 0 0 0,-1 0 0 0 0,-1 1 0 0 0,-1-1 0 0 0,0 0 0 0 0,-1 0 0 0 0,0 0 0 0 0,-1-1 0 0 0,-1 1 1 0 0,-1-1-1 0 0,0 0 0 0 0,0 0 0 0 0,-1-1 0 0 0,-1 0 0 0 0,-1 0 0 0 0,0-1 0 0 0,0 0 0 0 0,-1 0 0 0 0,-12 10 0 0 0,4-5-74 0 0,0-2 0 0 0,-1 0 0 0 0,-38 22 0 0 0,153-60 612 0 0,2 4-1 0 0,149-9 1 0 0,-229 26-508 0 0,-10 1-11 0 0,1 0 0 0 0,0 1 0 0 0,0 0 0 0 0,0 1-1 0 0,11 1 1 0 0,-19-1-124 0 0,0 0 0 0 0,0-1 0 0 0,0 1 0 0 0,0 0-1 0 0,0 0 1 0 0,0 0 0 0 0,-1 0 0 0 0,1 0 0 0 0,0 0 0 0 0,-1 0 0 0 0,1 0-1 0 0,0 0 1 0 0,-1 0 0 0 0,1 1 0 0 0,-1-1 0 0 0,0 0 0 0 0,1 0 0 0 0,-1 0-1 0 0,0 1 1 0 0,0-1 0 0 0,0 0 0 0 0,0 0 0 0 0,0 1 0 0 0,0 1 0 0 0,0 0-1004 0 0</inkml:trace>
</inkml:ink>
</file>

<file path=ppt/ink/ink4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0"/>
    </inkml:context>
    <inkml:brush xml:id="br0">
      <inkml:brushProperty name="width" value="0.1" units="cm"/>
      <inkml:brushProperty name="height" value="0.1" units="cm"/>
      <inkml:brushProperty name="color" value="#AB008B"/>
    </inkml:brush>
  </inkml:definitions>
  <inkml:trace contextRef="#ctx0" brushRef="#br0">24 53 2759 0 0,'0'0'126'0'0,"-17"-33"11375"0"0,10 14-4951 0 0,20 24-4227 0 0,32 35-2497 0 0,-34-30 988 0 0,49 45-56 0 0,-31-26-417 0 0,2-2 0 0 0,44 30-1 0 0,-59-46-249 0 0,8 3 78 0 0,-1 2 0 0 0,0 1 0 0 0,40 39 0 0 0,-58-46-37 0 0</inkml:trace>
</inkml:ink>
</file>

<file path=ppt/ink/ink4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1"/>
    </inkml:context>
    <inkml:brush xml:id="br0">
      <inkml:brushProperty name="width" value="0.1" units="cm"/>
      <inkml:brushProperty name="height" value="0.1" units="cm"/>
      <inkml:brushProperty name="color" value="#AB008B"/>
    </inkml:brush>
  </inkml:definitions>
  <inkml:trace contextRef="#ctx0" brushRef="#br0">462 42 3223 0 0,'1'-1'143'0'0,"21"-23"9167"0"0,-37 10-5849 0 0,12 14-3244 0 0,0-1 1 0 0,0 1-1 0 0,0-1 1 0 0,-1 1 0 0 0,1 0-1 0 0,0 0 1 0 0,0 0 0 0 0,0 1-1 0 0,0-1 1 0 0,0 1 0 0 0,0 0-1 0 0,0-1 1 0 0,0 2-1 0 0,0-1 1 0 0,0 0 0 0 0,0 0-1 0 0,-4 4 1 0 0,-50 35 294 0 0,44-30-280 0 0,-36 27-49 0 0,2 3 0 0 0,2 2 0 0 0,1 1-1 0 0,3 3 1 0 0,-37 51 0 0 0,73-88-247 0 0,0-1-1 0 0,0 1 1 0 0,0 0-1 0 0,1 1 1 0 0,-4 14-1 0 0,7-22-7 0 0,0 1-1 0 0,1 0 1 0 0,-1-1 0 0 0,0 1-1 0 0,1 0 1 0 0,0-1 0 0 0,0 1-1 0 0,0 0 1 0 0,0 0 0 0 0,0-1-1 0 0,0 1 1 0 0,1 0 0 0 0,-1-1-1 0 0,1 1 1 0 0,0 0 0 0 0,-1-1-1 0 0,1 1 1 0 0,1-1 0 0 0,-1 1-1 0 0,0-1 1 0 0,1 0 0 0 0,-1 1-1 0 0,1-1 1 0 0,-1 0 0 0 0,4 3-1 0 0</inkml:trace>
</inkml:ink>
</file>

<file path=ppt/ink/ink4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2"/>
    </inkml:context>
    <inkml:brush xml:id="br0">
      <inkml:brushProperty name="width" value="0.1" units="cm"/>
      <inkml:brushProperty name="height" value="0.1" units="cm"/>
      <inkml:brushProperty name="color" value="#AB008B"/>
    </inkml:brush>
  </inkml:definitions>
  <inkml:trace contextRef="#ctx0" brushRef="#br0">107 13 4143 0 0,'0'0'1123'0'0,"-39"-13"3650"0"0,35 14-5213 0 0,-1-1-1 0 0,1 0 1 0 0,0 1-1 0 0,-1 0 0 0 0,1 0 1 0 0,-37 21 16571 0 0,352-20-12417 0 0,-165-3-3604 0 0,-132 0-172 0 0,13 4 344 0 0,-27-2-274 0 0,1-1 1 0 0,-1 1-1 0 0,1 0 1 0 0,-1 0-1 0 0,0 0 1 0 0,1 0 0 0 0,-1 0-1 0 0,0 0 1 0 0,0 0-1 0 0,0 0 1 0 0,0 0 0 0 0,0 0-1 0 0,0 0 1 0 0,0 0-1 0 0,0 0 1 0 0,0 0-1 0 0,0 0 1 0 0,-1 0 0 0 0,1 0-1 0 0,0 0 1 0 0,-1 0-1 0 0,1 0 1 0 0,-1 0-1 0 0,1 0 1 0 0,-1 0 0 0 0,1-1-1 0 0,-1 1 1 0 0,1 0-1 0 0,-1 0 1 0 0,-1 0-1 0 0,-121 194 195 0 0,47-78-203 0 0,37-59 5 0 0,-45 89 1 0 0,62-93 31 0 0,21-53-122 0 0,41-23-3839 0 0,-22 12 496 0 0,-8 4 1153 0 0</inkml:trace>
</inkml:ink>
</file>

<file path=ppt/ink/ink4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3"/>
    </inkml:context>
    <inkml:brush xml:id="br0">
      <inkml:brushProperty name="width" value="0.1" units="cm"/>
      <inkml:brushProperty name="height" value="0.1" units="cm"/>
      <inkml:brushProperty name="color" value="#AB008B"/>
    </inkml:brush>
  </inkml:definitions>
  <inkml:trace contextRef="#ctx0" brushRef="#br0">1 102 8983 0 0,'0'0'808'0'0,"0"-9"-648"0"0,0 8 101 0 0,-1-1-1 0 0,1 1 0 0 0,0-1 1 0 0,0 1-1 0 0,0-1 0 0 0,1 1 1 0 0,-1 0-1 0 0,0-1 1 0 0,0 1-1 0 0,1-1 0 0 0,-1 1 1 0 0,1 0-1 0 0,-1-1 0 0 0,1 1 1 0 0,0 0-1 0 0,0-1 0 0 0,-1 1 1 0 0,1 0-1 0 0,2-2 0 0 0,19 0 7483 0 0,-10 4-6584 0 0,204-9 2296 0 0,-147 2-3230 0 0,0-3 0 0 0,111-29 0 0 0,-178 38-369 0 0</inkml:trace>
</inkml:ink>
</file>

<file path=ppt/ink/ink4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4"/>
    </inkml:context>
    <inkml:brush xml:id="br0">
      <inkml:brushProperty name="width" value="0.1" units="cm"/>
      <inkml:brushProperty name="height" value="0.1" units="cm"/>
      <inkml:brushProperty name="color" value="#AB008B"/>
    </inkml:brush>
  </inkml:definitions>
  <inkml:trace contextRef="#ctx0" brushRef="#br0">1 83 6447 0 0,'8'-4'8740'0'0,"13"-7"-5877"0"0,-7 7-1934 0 0,0 1 0 0 0,1 0 0 0 0,-1 1 0 0 0,1 0 0 0 0,24 1 0 0 0,27-4 470 0 0,562-42 1541 0 0,-616 47-2937 0 0,398 0 134 0 0,-404 1-152 0 0,-4-1-90 0 0,21 9-2412 0 0</inkml:trace>
</inkml:ink>
</file>

<file path=ppt/ink/ink4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5"/>
    </inkml:context>
    <inkml:brush xml:id="br0">
      <inkml:brushProperty name="width" value="0.1" units="cm"/>
      <inkml:brushProperty name="height" value="0.1" units="cm"/>
      <inkml:brushProperty name="color" value="#AB008B"/>
    </inkml:brush>
  </inkml:definitions>
  <inkml:trace contextRef="#ctx0" brushRef="#br0">0 138 3679 0 0,'0'0'11635'0'0,"7"-46"-6495"0"0,-2 38-4986 0 0,1 1 0 0 0,0 0 0 0 0,0 1 0 0 0,1-1 0 0 0,-1 1 0 0 0,1 1 0 0 0,1-1 0 0 0,-1 1 0 0 0,1 0 0 0 0,0 1 0 0 0,0 0 0 0 0,0 0 0 0 0,1 1 0 0 0,-1 0 0 0 0,1 0 0 0 0,0 1 0 0 0,13-2-1 0 0,-17 3-72 0 0,1 0-1 0 0,-1 1 0 0 0,0-1 0 0 0,1 1 0 0 0,-1 0 1 0 0,0 0-1 0 0,1 1 0 0 0,-1 0 0 0 0,0 0 0 0 0,1 0 0 0 0,-1 1 1 0 0,0-1-1 0 0,0 1 0 0 0,0 0 0 0 0,0 1 0 0 0,-1-1 0 0 0,1 1 1 0 0,-1 0-1 0 0,1 0 0 0 0,-1 0 0 0 0,0 1 0 0 0,0-1 1 0 0,0 1-1 0 0,-1 0 0 0 0,1 1 0 0 0,-1-1 0 0 0,0 0 0 0 0,0 1 1 0 0,-1 0-1 0 0,1-1 0 0 0,2 11 0 0 0,-4-12-77 0 0,0-1-1 0 0,-1 1 0 0 0,1-1 1 0 0,-1 1-1 0 0,0 0 1 0 0,0-1-1 0 0,0 1 0 0 0,0-1 1 0 0,-1 1-1 0 0,1 0 0 0 0,-1-1 1 0 0,1 1-1 0 0,-1-1 1 0 0,0 1-1 0 0,0-1 0 0 0,0 0 1 0 0,0 1-1 0 0,-1-1 1 0 0,1 0-1 0 0,0 0 0 0 0,-1 0 1 0 0,-2 3-1 0 0,-3 3 17 0 0,-1-1 0 0 0,1 0-1 0 0,-18 11 1 0 0,14-10-13 0 0,-110 62-77 0 0,159-53-162 0 0,12-5 233 0 0,-34-9 0 0 0,0 1 0 0 0,-1 0 0 0 0,0 1 0 0 0,26 13 0 0 0,-36-16 0 0 0,-1 1 0 0 0,1 0 0 0 0,-1 1 0 0 0,0-1 0 0 0,0 1 0 0 0,0 0 0 0 0,-1 0 0 0 0,1 0 0 0 0,-1 0 0 0 0,0 0 0 0 0,0 1 0 0 0,0 0 0 0 0,-1-1 0 0 0,0 1 0 0 0,0 0 0 0 0,0 0 0 0 0,0 1 0 0 0,1 7 0 0 0,-1-5 7 0 0,-1 0-1 0 0,1 1 0 0 0,-1-1 1 0 0,-1 1-1 0 0,0-1 1 0 0,0 1-1 0 0,0-1 0 0 0,-1 1 1 0 0,-2 9-1 0 0,1-14-2 0 0,0 1-1 0 0,0 0 1 0 0,0-1-1 0 0,0 0 1 0 0,-1 1-1 0 0,0-1 1 0 0,0 0 0 0 0,0 0-1 0 0,0-1 1 0 0,-1 1-1 0 0,1-1 1 0 0,-1 1-1 0 0,0-1 1 0 0,0 0-1 0 0,0-1 1 0 0,0 1 0 0 0,-7 2-1 0 0,1 1 21 0 0,0-1 0 0 0,-1 0 0 0 0,0 0 0 0 0,0-1 0 0 0,-1-1 0 0 0,1 0 0 0 0,-1-1 0 0 0,0 0 0 0 0,1 0 0 0 0,-1-1 0 0 0,0-1 0 0 0,0 0 0 0 0,0-1 0 0 0,1 0 0 0 0,-1 0 0 0 0,0-2 0 0 0,-22-6 0 0 0,-24 0-160 0 0,56 9-659 0 0,-7 2-1458 0 0</inkml:trace>
</inkml:ink>
</file>

<file path=ppt/ink/ink4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6"/>
    </inkml:context>
    <inkml:brush xml:id="br0">
      <inkml:brushProperty name="width" value="0.1" units="cm"/>
      <inkml:brushProperty name="height" value="0.1" units="cm"/>
      <inkml:brushProperty name="color" value="#AB008B"/>
    </inkml:brush>
  </inkml:definitions>
  <inkml:trace contextRef="#ctx0" brushRef="#br0">1 31 1839 0 0,'9'-30'19188'0'0,"13"48"-15524"0"0,-17-12-4069 0 0,64 70 1890 0 0,-27-27-1160 0 0,79 68-1 0 0,-100-101-253 0 0,-16-13-55 0 0,1 1 0 0 0,-1-1 0 0 0,1 1 0 0 0,-1 1 1 0 0,0-1-1 0 0,-1 1 0 0 0,1 0 0 0 0,-1 0 0 0 0,0 0 1 0 0,0 1-1 0 0,-1-1 0 0 0,1 1 0 0 0,-1 0 0 0 0,-1 0 0 0 0,1 0 1 0 0,2 12-1 0 0,-4-13-14 0 0,0-5-117 0 0,-1 1 0 0 0,1-1 0 0 0,0 1 0 0 0,-1-1 0 0 0,1 0 0 0 0,0 1 0 0 0,0-1 0 0 0,-1 0 0 0 0,1 1-1 0 0,0-1 1 0 0,0 0 0 0 0,-1 0 0 0 0,1 1 0 0 0,0-1 0 0 0,0 0 0 0 0,0 0 0 0 0,-1 0 0 0 0,1 0 0 0 0,0 0 0 0 0,0 0-1 0 0,0-1 1 0 0,-1 1 0 0 0,1 0 0 0 0,0 0 0 0 0,0 0 0 0 0,-1-1 0 0 0,2 0 0 0 0</inkml:trace>
</inkml:ink>
</file>

<file path=ppt/ink/ink4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7"/>
    </inkml:context>
    <inkml:brush xml:id="br0">
      <inkml:brushProperty name="width" value="0.1" units="cm"/>
      <inkml:brushProperty name="height" value="0.1" units="cm"/>
      <inkml:brushProperty name="color" value="#AB008B"/>
    </inkml:brush>
  </inkml:definitions>
  <inkml:trace contextRef="#ctx0" brushRef="#br0">522 0 12263 0 0,'0'0'1112'0'0,"-26"14"1060"0"0,13-7-1514 0 0,0 1-1 0 0,1 0 1 0 0,0 1-1 0 0,0 1 1 0 0,1-1-1 0 0,-12 15 1 0 0,-34 28 62 0 0,-18 2-69 0 0,-65 52 602 0 0,119-88-1077 0 0,1 1 1 0 0,0 0-1 0 0,2 2 0 0 0,-19 26 0 0 0,27-27-103 0 0,10-19-79 0 0,0 0 1 0 0,0 0-1 0 0,-1 0 1 0 0,1-1-1 0 0,0 1 1 0 0,0 0 0 0 0,0 0-1 0 0,0 0 1 0 0,0 0-1 0 0,0-1 1 0 0,0 1-1 0 0,0 0 1 0 0,0 0-1 0 0,0 0 1 0 0,0-1 0 0 0,1 1-1 0 0,-1 0 1 0 0,0 0-1 0 0,1 0 1 0 0,-1-1-1 0 0,0 1 1 0 0,1 0-1 0 0,-1-1 1 0 0,1 1 0 0 0,-1 0-1 0 0,1-1 1 0 0,0 1-1 0 0,0 0 1 0 0,1 0-160 0 0,-1 0 0 0 0,1 0 0 0 0,0-1 0 0 0,0 1 0 0 0,0 0 0 0 0,0-1-1 0 0,0 0 1 0 0,0 1 0 0 0,0-1 0 0 0,0 0 0 0 0,0 0 0 0 0,0 0 0 0 0,0 0 0 0 0,0-1 0 0 0,0 1 0 0 0,0 0 0 0 0,3-2 0 0 0,3 0-951 0 0,18-1-6056 0 0</inkml:trace>
</inkml:ink>
</file>

<file path=ppt/ink/ink4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8"/>
    </inkml:context>
    <inkml:brush xml:id="br0">
      <inkml:brushProperty name="width" value="0.1" units="cm"/>
      <inkml:brushProperty name="height" value="0.1" units="cm"/>
      <inkml:brushProperty name="color" value="#AB008B"/>
    </inkml:brush>
  </inkml:definitions>
  <inkml:trace contextRef="#ctx0" brushRef="#br0">0 105 3223 0 0,'4'-2'7615'0'0,"7"-6"-6080"0"0,6-12 4928 0 0,5-5-543 0 0,-6 11-7013 0 0,-7 9 1208 0 0,-1 0-1 0 0,1 1 0 0 0,0 0 1 0 0,1 0-1 0 0,-1 1 1 0 0,0 0-1 0 0,1 1 0 0 0,0 0 1 0 0,19-1-1 0 0,-26 2-88 0 0,-1 1 0 0 0,1 1 0 0 0,0-1 1 0 0,0 0-1 0 0,0 1 0 0 0,0-1 0 0 0,0 1 0 0 0,-1 0 0 0 0,1 0 0 0 0,0 0 0 0 0,-1 0 0 0 0,1 0 0 0 0,-1 1 1 0 0,1-1-1 0 0,-1 1 0 0 0,1 0 0 0 0,-1 0 0 0 0,0 0 0 0 0,0 0 0 0 0,0 0 0 0 0,0 0 0 0 0,0 0 1 0 0,-1 1-1 0 0,1-1 0 0 0,-1 1 0 0 0,1-1 0 0 0,-1 1 0 0 0,0-1 0 0 0,0 1 0 0 0,0 0 0 0 0,0 0 0 0 0,-1-1 1 0 0,1 1-1 0 0,-1 0 0 0 0,1 0 0 0 0,-1 0 0 0 0,0 5 0 0 0,0-1-30 0 0,0 0-1 0 0,-1-1 1 0 0,1 1 0 0 0,-1 0-1 0 0,-1-1 1 0 0,1 1 0 0 0,-1 0-1 0 0,0-1 1 0 0,-1 0 0 0 0,1 1-1 0 0,-7 9 1 0 0,-2 1-31 0 0,-1-2 0 0 0,-23 25 0 0 0,25-30 24 0 0,1 0-1 0 0,0 1 1 0 0,0 0 0 0 0,1 1-1 0 0,1 0 1 0 0,-1 0-1 0 0,-5 15 1 0 0,13-25 10 0 0,-1-1 0 0 0,1 1 0 0 0,0 0-1 0 0,-1 0 1 0 0,1-1 0 0 0,0 1 0 0 0,0 0 0 0 0,0 0 0 0 0,0-1-1 0 0,1 1 1 0 0,-1 0 0 0 0,0 0 0 0 0,1-1 0 0 0,-1 1 0 0 0,1 0-1 0 0,0-1 1 0 0,-1 1 0 0 0,1 0 0 0 0,0-1 0 0 0,0 1 0 0 0,0-1-1 0 0,0 0 1 0 0,0 1 0 0 0,1-1 0 0 0,-1 0 0 0 0,0 1 0 0 0,1-1-1 0 0,-1 0 1 0 0,0 0 0 0 0,1 0 0 0 0,0 0 0 0 0,-1 0 0 0 0,1-1-1 0 0,-1 1 1 0 0,1 0 0 0 0,0-1 0 0 0,-1 1 0 0 0,1-1 0 0 0,2 0-1 0 0,9 4 54 0 0,0-1 0 0 0,0-1-1 0 0,24 2 1 0 0,-33-4-36 0 0,63 3 205 0 0,-1-4 0 0 0,96-12 0 0 0,-159 12-397 0 0,0 1 0 0 0,0 0-1 0 0,0 0 1 0 0,0 0 0 0 0,0 0 0 0 0,0 0 0 0 0,0 1 0 0 0,0-1 0 0 0,0 1 0 0 0,0 0 0 0 0,3 1-1 0 0</inkml:trace>
</inkml:ink>
</file>

<file path=ppt/ink/ink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4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39"/>
    </inkml:context>
    <inkml:brush xml:id="br0">
      <inkml:brushProperty name="width" value="0.1" units="cm"/>
      <inkml:brushProperty name="height" value="0.1" units="cm"/>
      <inkml:brushProperty name="color" value="#AB008B"/>
    </inkml:brush>
  </inkml:definitions>
  <inkml:trace contextRef="#ctx0" brushRef="#br0">48 103 3223 0 0,'-47'16'17405'0'0,"63"-15"-16582"0"0,92-3 1834 0 0,166-22 1 0 0,-99 5-1898 0 0,338-45-260 0 0,-446 54-470 0 0,-66 10-123 0 0</inkml:trace>
</inkml:ink>
</file>

<file path=ppt/ink/ink4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0"/>
    </inkml:context>
    <inkml:brush xml:id="br0">
      <inkml:brushProperty name="width" value="0.1" units="cm"/>
      <inkml:brushProperty name="height" value="0.1" units="cm"/>
      <inkml:brushProperty name="color" value="#AB008B"/>
    </inkml:brush>
  </inkml:definitions>
  <inkml:trace contextRef="#ctx0" brushRef="#br0">0 47 5983 0 0,'0'0'13818'0'0,"25"4"-12060"0"0,25-4-39 0 0,0-1 0 0 0,97-17-1 0 0,-129 15-1538 0 0,45-9 383 0 0,-42 7-422 0 0,1 0 1 0 0,41-1-1 0 0,-62 7-99 0 0,0 2-38 0 0,-1 0 0 0 0,0 0 0 0 0,0 0-1 0 0,-1 1 1 0 0,1-1 0 0 0,-1 0-1 0 0,0 0 1 0 0,1 0 0 0 0,-1 0-1 0 0,-1 0 1 0 0,1 0 0 0 0,0 0 0 0 0,-1-1-1 0 0,1 1 1 0 0,-1 0 0 0 0,0-1-1 0 0,0 1 1 0 0,-2 1 0 0 0,0 2 0 0 0,-80 112-35 0 0,-104 162-82 0 0,174-249 116 0 0,9-17-7 0 0,-1-1 0 0 0,0 0 0 0 0,-13 19 0 0 0,19-31-100 0 0,4-2-1093 0 0,-1 1 579 0 0,1-1 0 0 0,0 0-1 0 0,0 0 1 0 0,-1 0 0 0 0,1 0 0 0 0,0-1 0 0 0,-1 1 0 0 0,1-1-1 0 0,2-2 1 0 0</inkml:trace>
</inkml:ink>
</file>

<file path=ppt/ink/ink4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1"/>
    </inkml:context>
    <inkml:brush xml:id="br0">
      <inkml:brushProperty name="width" value="0.1" units="cm"/>
      <inkml:brushProperty name="height" value="0.1" units="cm"/>
      <inkml:brushProperty name="color" value="#AB008B"/>
    </inkml:brush>
  </inkml:definitions>
  <inkml:trace contextRef="#ctx0" brushRef="#br0">1 82 5527 0 0,'0'0'498'0'0,"6"-37"12467"0"0,-1 33-12573 0 0,0 0 1 0 0,0 1-1 0 0,0 0 1 0 0,0 0-1 0 0,0 0 1 0 0,1 1-1 0 0,-1 0 1 0 0,1 0-1 0 0,0 0 1 0 0,0 1-1 0 0,0 0 1 0 0,7-1-1 0 0,76-2 1643 0 0,-78 4-1715 0 0,34 0 288 0 0,201-8 516 0 0,-209 8-2907 0 0</inkml:trace>
</inkml:ink>
</file>

<file path=ppt/ink/ink4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2"/>
    </inkml:context>
    <inkml:brush xml:id="br0">
      <inkml:brushProperty name="width" value="0.1" units="cm"/>
      <inkml:brushProperty name="height" value="0.1" units="cm"/>
      <inkml:brushProperty name="color" value="#AB008B"/>
    </inkml:brush>
  </inkml:definitions>
  <inkml:trace contextRef="#ctx0" brushRef="#br0">14 38 3223 0 0,'-2'-4'8272'0'0,"-10"-29"2920"0"0,303 220-7336 0 0,-264-169-3731 0 0,-2 1 1 0 0,-1 1-1 0 0,38 39 0 0 0,-51-38-30 0 0,-3-22-2126 0 0</inkml:trace>
</inkml:ink>
</file>

<file path=ppt/ink/ink4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3"/>
    </inkml:context>
    <inkml:brush xml:id="br0">
      <inkml:brushProperty name="width" value="0.1" units="cm"/>
      <inkml:brushProperty name="height" value="0.1" units="cm"/>
      <inkml:brushProperty name="color" value="#AB008B"/>
    </inkml:brush>
  </inkml:definitions>
  <inkml:trace contextRef="#ctx0" brushRef="#br0">360 28 7831 0 0,'0'0'1952'0'0,"-3"-27"5552"0"0,-2 29-7205 0 0,-1 1-1 0 0,2 0 0 0 0,-1 0 1 0 0,0 0-1 0 0,1 0 0 0 0,-1 1 0 0 0,1 0 1 0 0,0 0-1 0 0,0 0 0 0 0,1 0 1 0 0,-1 1-1 0 0,-4 8 0 0 0,-13 13-49 0 0,-43 38-58 0 0,14-15 122 0 0,2 3 0 0 0,-52 71-1 0 0,98-122-371 0 0,1 1 1 0 0,0-1-1 0 0,0 1 0 0 0,0-1 1 0 0,0 1-1 0 0,0 0 0 0 0,0-1 1 0 0,1 1-1 0 0,-1 0 0 0 0,0 0 1 0 0,1-1-1 0 0,-1 1 1 0 0,1 0-1 0 0,0 0 0 0 0,0 0 1 0 0,0 0-1 0 0,0 0 0 0 0,0 0 1 0 0,0-1-1 0 0,0 1 0 0 0,0 0 1 0 0,1 2-1 0 0,17-8-2690 0 0,5-1 1327 0 0</inkml:trace>
</inkml:ink>
</file>

<file path=ppt/ink/ink4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4"/>
    </inkml:context>
    <inkml:brush xml:id="br0">
      <inkml:brushProperty name="width" value="0.1" units="cm"/>
      <inkml:brushProperty name="height" value="0.1" units="cm"/>
      <inkml:brushProperty name="color" value="#AB008B"/>
    </inkml:brush>
  </inkml:definitions>
  <inkml:trace contextRef="#ctx0" brushRef="#br0">25 95 5527 0 0,'0'0'11551'0'0,"14"-24"-8567"0"0,-4 16-2684 0 0,1 0 0 0 0,0 1 0 0 0,1 0 0 0 0,0 1 0 0 0,0 0 0 0 0,0 0 0 0 0,0 2 0 0 0,1-1 0 0 0,0 2 1 0 0,0-1-1 0 0,0 2 0 0 0,0 0 0 0 0,1 1 0 0 0,-1 0 0 0 0,1 1 0 0 0,-1 0 0 0 0,24 4 0 0 0,-35-3-289 0 0,1 1 0 0 0,0-1 0 0 0,-1 1 0 0 0,1-1 0 0 0,-1 1 0 0 0,0 0 0 0 0,0 0 0 0 0,1 0 0 0 0,-1 1 0 0 0,0-1 0 0 0,-1 0-1 0 0,1 1 1 0 0,0-1 0 0 0,-1 1 0 0 0,1 0 0 0 0,-1-1 0 0 0,0 1 0 0 0,2 5 0 0 0,-4-3-6 0 0,1-1 1 0 0,0 0-1 0 0,-1 1 0 0 0,0-1 0 0 0,0 0 0 0 0,0 0 0 0 0,0 0 1 0 0,-1 0-1 0 0,1 0 0 0 0,-1 0 0 0 0,0 0 0 0 0,-1 0 1 0 0,1-1-1 0 0,0 1 0 0 0,-1-1 0 0 0,0 1 0 0 0,0-1 1 0 0,0 0-1 0 0,0 0 0 0 0,-1-1 0 0 0,1 1 0 0 0,-6 3 1 0 0,-5 5 13 0 0,-57 43 34 0 0,49-38-135 0 0,-39 34 0 0 0,60-49 80 0 0,0-1 1 0 0,0 1-1 0 0,0 0 0 0 0,0 0 1 0 0,1 0-1 0 0,-1 0 0 0 0,0 0 0 0 0,0 0 1 0 0,1 0-1 0 0,-1 1 0 0 0,0-1 1 0 0,1 0-1 0 0,-1 0 0 0 0,1 0 0 0 0,0 1 1 0 0,-1-1-1 0 0,1 0 0 0 0,0 0 1 0 0,0 1-1 0 0,0-1 0 0 0,0 0 0 0 0,0 1 1 0 0,0-1-1 0 0,0 0 0 0 0,0 1 1 0 0,0-1-1 0 0,1 0 0 0 0,-1 0 0 0 0,0 1 1 0 0,1-1-1 0 0,-1 0 0 0 0,1 0 1 0 0,0 0-1 0 0,-1 0 0 0 0,1 1 0 0 0,0-1 1 0 0,0 0-1 0 0,-1 0 0 0 0,1 0 1 0 0,0-1-1 0 0,2 3 0 0 0,2 0-8 0 0,-1 1 0 0 0,1-1 0 0 0,1 0 0 0 0,-1 0 0 0 0,10 4 0 0 0,-13-7 10 0 0,35 14-12 0 0,-13-5-14 0 0,-1 0-1 0 0,24 14 1 0 0,-42-20 22 0 0,0 0 1 0 0,0 0-1 0 0,0 0 0 0 0,0 1 0 0 0,0 0 0 0 0,-1 0 1 0 0,0 1-1 0 0,0-1 0 0 0,0 1 0 0 0,0 0 0 0 0,-1 0 1 0 0,0 0-1 0 0,5 10 0 0 0,-7-13 5 0 0,-1 0-1 0 0,0 0 0 0 0,0 0 1 0 0,0 0-1 0 0,0 0 1 0 0,0 0-1 0 0,0 1 1 0 0,-1-1-1 0 0,1 0 0 0 0,0 0 1 0 0,-1 0-1 0 0,0 0 1 0 0,0-1-1 0 0,1 1 1 0 0,-1 0-1 0 0,0 0 0 0 0,0 0 1 0 0,-1 0-1 0 0,1-1 1 0 0,0 1-1 0 0,-1-1 1 0 0,1 1-1 0 0,0-1 0 0 0,-1 1 1 0 0,0-1-1 0 0,1 0 1 0 0,-1 0-1 0 0,-3 2 1 0 0,-60 32 111 0 0,53-29-74 0 0,-1 0-10 0 0,0 1 0 0 0,0-2 1 0 0,0 0-1 0 0,-1-1 0 0 0,0 0 0 0 0,0-1 1 0 0,0 0-1 0 0,0-1 0 0 0,0-1 0 0 0,0 0 1 0 0,-1-1-1 0 0,1-1 0 0 0,0 0 1 0 0,-24-5-1 0 0,29 4 506 0 0</inkml:trace>
</inkml:ink>
</file>

<file path=ppt/ink/ink4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5"/>
    </inkml:context>
    <inkml:brush xml:id="br0">
      <inkml:brushProperty name="width" value="0.1" units="cm"/>
      <inkml:brushProperty name="height" value="0.1" units="cm"/>
      <inkml:brushProperty name="color" value="#AB008B"/>
    </inkml:brush>
  </inkml:definitions>
  <inkml:trace contextRef="#ctx0" brushRef="#br0">1 71 6447 0 0,'8'-4'6912'0'0,"16"-6"-4501"0"0,9 3-465 0 0,0 2-1 0 0,1 1 1 0 0,60 2 0 0 0,32-4 79 0 0,462-24 172 0 0,-578 30-2197 0 0,-1-1-13 0 0,-2-1 791 0 0</inkml:trace>
</inkml:ink>
</file>

<file path=ppt/ink/ink4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6"/>
    </inkml:context>
    <inkml:brush xml:id="br0">
      <inkml:brushProperty name="width" value="0.1" units="cm"/>
      <inkml:brushProperty name="height" value="0.1" units="cm"/>
      <inkml:brushProperty name="color" value="#AB008B"/>
    </inkml:brush>
  </inkml:definitions>
  <inkml:trace contextRef="#ctx0" brushRef="#br0">235 4 6447 0 0,'-5'-1'11454'0'0,"-19"-2"-9614"0"0,7 12-1668 0 0,1-1 1 0 0,-1 2-1 0 0,2 0 1 0 0,-1 1-1 0 0,1 1 1 0 0,1 0-1 0 0,0 1 1 0 0,1 0-1 0 0,0 1 1 0 0,1 1-1 0 0,1 0 1 0 0,-18 31-1 0 0,28-44-149 0 0,1-1 0 0 0,-1 0 0 0 0,1 0 0 0 0,-1 0 0 0 0,1 1 0 0 0,0-1 0 0 0,-1 0 0 0 0,1 1 0 0 0,0-1 0 0 0,0 0 0 0 0,0 1 0 0 0,0-1 0 0 0,0 0 0 0 0,0 1 0 0 0,1-1 0 0 0,-1 0 0 0 0,0 0 0 0 0,1 1 0 0 0,-1-1 0 0 0,1 0 0 0 0,-1 0 0 0 0,1 0 0 0 0,0 1 0 0 0,-1-1 0 0 0,1 0 0 0 0,0 0 0 0 0,0 0 0 0 0,0 0 0 0 0,-1 0 0 0 0,1 0 0 0 0,0-1 0 0 0,1 1 0 0 0,-1 0 0 0 0,0 0 0 0 0,0-1 0 0 0,0 1 0 0 0,0-1 0 0 0,0 1 0 0 0,1-1 0 0 0,-1 1 0 0 0,2 0 0 0 0,6 2 110 0 0,1-1 0 0 0,-1 1 1 0 0,0-2-1 0 0,11 2 0 0 0,-2-1 13 0 0,183 26 1492 0 0,-170-22-1424 0 0,-2 2-1 0 0,1 1 1 0 0,-1 1 0 0 0,44 21 0 0 0,-68-28-174 0 0,-3-3-36 0 0,0 1 0 0 0,0 0 1 0 0,0 0-1 0 0,0 0 0 0 0,-1 1 0 0 0,1-1 1 0 0,0 0-1 0 0,-1 1 0 0 0,1-1 0 0 0,0 1 1 0 0,-1-1-1 0 0,0 1 0 0 0,1 0 0 0 0,-1-1 1 0 0,0 1-1 0 0,0 0 0 0 0,0 0 0 0 0,0 0 1 0 0,-1 0-1 0 0,1 0 0 0 0,0 0 0 0 0,-1 0 1 0 0,1 5-1 0 0,0-3 8 0 0,0 0 0 0 0,-1 1 0 0 0,1-1 0 0 0,-1 1 0 0 0,0-1 0 0 0,-1 1 0 0 0,1-1 0 0 0,-1 1 0 0 0,0-1 0 0 0,0 1 1 0 0,0-1-1 0 0,0 0 0 0 0,-1 0 0 0 0,0 0 0 0 0,0 0 0 0 0,0 0 0 0 0,0 0 0 0 0,-1 0 0 0 0,0 0 0 0 0,1-1 0 0 0,-1 0 0 0 0,0 1 0 0 0,-1-1 0 0 0,1 0 0 0 0,-1 0 1 0 0,1-1-1 0 0,-1 1 0 0 0,0-1 0 0 0,0 0 0 0 0,0 0 0 0 0,0 0 0 0 0,0 0 0 0 0,0-1 0 0 0,-6 2 0 0 0,-1 1 51 0 0,-18 10 15 0 0,-1-1 0 0 0,-1-2 0 0 0,-50 12 1 0 0,66-21-50 0 0,1 0 1 0 0,-1-1 0 0 0,0 0 0 0 0,0-1-1 0 0,1-1 1 0 0,-1 0 0 0 0,0-1 0 0 0,1-1 0 0 0,0 0-1 0 0,-20-7 1 0 0,-21-12 5 0 0,54 21-193 0 0,-16-12-5952 0 0</inkml:trace>
</inkml:ink>
</file>

<file path=ppt/ink/ink4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7"/>
    </inkml:context>
    <inkml:brush xml:id="br0">
      <inkml:brushProperty name="width" value="0.1" units="cm"/>
      <inkml:brushProperty name="height" value="0.1" units="cm"/>
      <inkml:brushProperty name="color" value="#AB008B"/>
    </inkml:brush>
  </inkml:definitions>
  <inkml:trace contextRef="#ctx0" brushRef="#br0">0 148 10135 0 0,'22'-25'1308'0'0,"-19"20"-540"0"0,0 1-1 0 0,1 0 1 0 0,-1 0-1 0 0,0 0 1 0 0,1 1-1 0 0,0-1 1 0 0,0 1-1 0 0,0 0 1 0 0,7-4-1 0 0,-2 2 33 0 0,0 1-1 0 0,0 0 0 0 0,1 0 0 0 0,13-3 1 0 0,10 0 453 0 0,69-4 1 0 0,-63 7-517 0 0,75-11 86 0 0,52-5-1070 0 0,-144 21-1952 0 0</inkml:trace>
</inkml:ink>
</file>

<file path=ppt/ink/ink4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8"/>
    </inkml:context>
    <inkml:brush xml:id="br0">
      <inkml:brushProperty name="width" value="0.1" units="cm"/>
      <inkml:brushProperty name="height" value="0.1" units="cm"/>
      <inkml:brushProperty name="color" value="#F6630D"/>
    </inkml:brush>
  </inkml:definitions>
  <inkml:trace contextRef="#ctx0" brushRef="#br0">22 80 5983 0 0,'0'0'2232'0'0,"-13"-21"6425"0"0,4 0-1458 0 0,10 21-7098 0 0,17-6 1618 0 0,35 1-2341 0 0,-41 4 1368 0 0,271-12 981 0 0,-11 0-1254 0 0,-147 17-481 0 0,-105 5-2752 0 0,-11 2-1957 0 0</inkml:trace>
</inkml:ink>
</file>

<file path=ppt/ink/ink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4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49"/>
    </inkml:context>
    <inkml:brush xml:id="br0">
      <inkml:brushProperty name="width" value="0.1" units="cm"/>
      <inkml:brushProperty name="height" value="0.1" units="cm"/>
      <inkml:brushProperty name="color" value="#F6630D"/>
    </inkml:brush>
  </inkml:definitions>
  <inkml:trace contextRef="#ctx0" brushRef="#br0">0 0 1839 0 0,'10'4'14681'0'0,"15"5"-11784"0"0,7-6-1156 0 0,0 0 0 0 0,0-2 0 0 0,49-5 0 0 0,5 1-752 0 0,-7 4-639 0 0,90 14 0 0 0,-142-16-2446 0 0,-12-1 9 0 0</inkml:trace>
</inkml:ink>
</file>

<file path=ppt/ink/ink4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0"/>
    </inkml:context>
    <inkml:brush xml:id="br0">
      <inkml:brushProperty name="width" value="0.1" units="cm"/>
      <inkml:brushProperty name="height" value="0.1" units="cm"/>
      <inkml:brushProperty name="color" value="#F6630D"/>
    </inkml:brush>
  </inkml:definitions>
  <inkml:trace contextRef="#ctx0" brushRef="#br0">1 37 3679 0 0,'23'-37'21584'0'0,"-19"40"-21529"0"0,0-1 0 0 0,0 1 1 0 0,0 0-1 0 0,-1 0 0 0 0,1 0 0 0 0,-1 0 0 0 0,0 0 0 0 0,0 1 0 0 0,0 0 1 0 0,0 0-1 0 0,-1-1 0 0 0,1 1 0 0 0,-1 1 0 0 0,0-1 0 0 0,0 0 0 0 0,0 0 1 0 0,-1 1-1 0 0,0-1 0 0 0,0 1 0 0 0,0 0 0 0 0,0-1 0 0 0,-1 1 0 0 0,0 5 1 0 0,2 17 392 0 0,-2 1 0 0 0,-6 46 0 0 0,5-58-412 0 0,-4 27-31 0 0,-10 201 41 0 0,15-242-233 0 0,17-10-3936 0 0</inkml:trace>
</inkml:ink>
</file>

<file path=ppt/ink/ink4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1"/>
    </inkml:context>
    <inkml:brush xml:id="br0">
      <inkml:brushProperty name="width" value="0.1" units="cm"/>
      <inkml:brushProperty name="height" value="0.1" units="cm"/>
      <inkml:brushProperty name="color" value="#F6630D"/>
    </inkml:brush>
  </inkml:definitions>
  <inkml:trace contextRef="#ctx0" brushRef="#br0">49 97 1839 0 0,'-5'-1'1426'0'0,"-38"-15"15292"0"0,43 15-16502 0 0,13-5 2591 0 0,41 6-2377 0 0,-33 0 556 0 0,508-24 2475 0 0,-211-10-3230 0 0,-211 20-1050 0 0,-177 36-6299 0 0,50-17-460 0 0</inkml:trace>
</inkml:ink>
</file>

<file path=ppt/ink/ink4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2"/>
    </inkml:context>
    <inkml:brush xml:id="br0">
      <inkml:brushProperty name="width" value="0.1" units="cm"/>
      <inkml:brushProperty name="height" value="0.1" units="cm"/>
      <inkml:brushProperty name="color" value="#F6630D"/>
    </inkml:brush>
  </inkml:definitions>
  <inkml:trace contextRef="#ctx0" brushRef="#br0">182 0 10591 0 0,'0'0'6224'0'0,"-6"15"-3544"0"0,-35 124-1057 0 0,-25 158 0 0 0,47-199-1394 0 0,6-42-215 0 0,-16 101 28 0 0,25-132-38 0 0,2-1 0 0 0,1 1 1 0 0,1 0-1 0 0,4 31 0 0 0,-4-53 28 0 0,1-1 0 0 0,-1 1 0 0 0,1 0 0 0 0,0-1-1 0 0,-1 1 1 0 0,1-1 0 0 0,0 1 0 0 0,1-1 0 0 0,-1 0 0 0 0,0 1-1 0 0,1-1 1 0 0,-1 0 0 0 0,1 0 0 0 0,0 0 0 0 0,0 0 0 0 0,0 0 0 0 0,0 0-1 0 0,0-1 1 0 0,0 1 0 0 0,0-1 0 0 0,0 1 0 0 0,1-1 0 0 0,-1 0 0 0 0,0 0-1 0 0,1 0 1 0 0,-1 0 0 0 0,1 0 0 0 0,0 0 0 0 0,-1-1 0 0 0,1 1-1 0 0,3-1 1 0 0,10 1 309 0 0,-1-2 0 0 0,1 1 0 0 0,0-2-1 0 0,23-5 1 0 0,14-1 164 0 0,272 10 1076 0 0,-83 1-1499 0 0,466-54-29 0 0,-647 41 1979 0 0,-65-49-1928 0 0,-3 0 0 0 0,-21-92 1 0 0,22 121-77 0 0,-12-50 65 0 0,-1-4 83 0 0,3-1 0 0 0,-5-111 1 0 0,20 130-337 0 0,21 60-3193 0 0</inkml:trace>
</inkml:ink>
</file>

<file path=ppt/ink/ink4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3"/>
    </inkml:context>
    <inkml:brush xml:id="br0">
      <inkml:brushProperty name="width" value="0.05" units="cm"/>
      <inkml:brushProperty name="height" value="0.05" units="cm"/>
      <inkml:brushProperty name="color" value="#F6630D"/>
    </inkml:brush>
  </inkml:definitions>
  <inkml:trace contextRef="#ctx0" brushRef="#br0">53 1 5063 0 0,'0'0'10959'0'0,"-2"0"-10417"0"0,1 0 0 0 0,-1 0 0 0 0,1 0 0 0 0,-1 0 0 0 0,1 0 0 0 0,-1 1 0 0 0,1-1 0 0 0,-1 0 0 0 0,1 1 0 0 0,0-1 0 0 0,-1 1 0 0 0,-1 1 0 0 0,-3 15-243 0 0,1 1-1 0 0,0-1 0 0 0,2 1 0 0 0,0 0 0 0 0,0 26 0 0 0,-1-4-284 0 0,3-30 10 0 0,0-1-1 0 0,1 1 0 0 0,0 0 1 0 0,0-1-1 0 0,1 1 0 0 0,3 11 1 0 0,-4-18-198 0 0,1 0 0 0 0,0 0 0 0 0,0 0 0 0 0,0 0-1 0 0,1 0 1 0 0,-1 0 0 0 0,1-1 0 0 0,-1 1 0 0 0,1 0 0 0 0,0-1 0 0 0,0 1 0 0 0,0-1 0 0 0,0 0 0 0 0,1 0 0 0 0,-1 0 0 0 0,1 0 0 0 0,-1 0 0 0 0,1 0-1 0 0,-1-1 1 0 0,1 1 0 0 0,0-1 0 0 0,5 2 0 0 0,-3-2-1722 0 0</inkml:trace>
</inkml:ink>
</file>

<file path=ppt/ink/ink4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4"/>
    </inkml:context>
    <inkml:brush xml:id="br0">
      <inkml:brushProperty name="width" value="0.05" units="cm"/>
      <inkml:brushProperty name="height" value="0.05" units="cm"/>
      <inkml:brushProperty name="color" value="#F6630D"/>
    </inkml:brush>
  </inkml:definitions>
  <inkml:trace contextRef="#ctx0" brushRef="#br0">368 14 9095 0 0,'-2'-1'169'0'0,"0"-1"-1"0"0,0 1 1 0 0,0-1-1 0 0,0 1 0 0 0,0 0 1 0 0,-1 0-1 0 0,1 0 0 0 0,0 0 1 0 0,-1 1-1 0 0,1-1 1 0 0,0 1-1 0 0,-1-1 0 0 0,1 1 1 0 0,-1 0-1 0 0,1 0 0 0 0,-1 0 1 0 0,1 0-1 0 0,-1 0 1 0 0,1 1-1 0 0,-1-1 0 0 0,1 1 1 0 0,0-1-1 0 0,-1 1 0 0 0,-1 1 1 0 0,-7 1 549 0 0,1 0 0 0 0,0 1 0 0 0,0 0 0 0 0,-14 8 0 0 0,6 1-512 0 0,0 0 0 0 0,1 2 0 0 0,1 0 0 0 0,0 1-1 0 0,1 0 1 0 0,1 1 0 0 0,1 1 0 0 0,0 0 0 0 0,1 1 0 0 0,1 1 0 0 0,-14 32-1 0 0,14-25-77 0 0,2 1-1 0 0,0 0 0 0 0,2 0 0 0 0,0 0 0 0 0,2 1 0 0 0,2 0 1 0 0,0 0-1 0 0,3 42 0 0 0,0-58-97 0 0,2-1 1 0 0,-1 1 0 0 0,1-1-1 0 0,1 0 1 0 0,0 0-1 0 0,1 0 1 0 0,0 0-1 0 0,1 0 1 0 0,0-1 0 0 0,1 0-1 0 0,0 0 1 0 0,15 19-1 0 0,-14-22-31 0 0,0-1-1 0 0,1 0 0 0 0,0-1 1 0 0,0 0-1 0 0,0 0 0 0 0,1 0 1 0 0,0-1-1 0 0,0-1 0 0 0,0 0 1 0 0,0 0-1 0 0,1 0 0 0 0,0-1 1 0 0,-1-1-1 0 0,1 0 1 0 0,0 0-1 0 0,14 0 0 0 0,-7-1 35 0 0,-1-2 0 0 0,1 0-1 0 0,-1-1 1 0 0,0 0 0 0 0,0-1 0 0 0,0-1-1 0 0,0-1 1 0 0,0 0 0 0 0,-1-1 0 0 0,0 0-1 0 0,0-2 1 0 0,15-9 0 0 0,-5 1 11 0 0,0-2-1 0 0,0 0 1 0 0,-2-2 0 0 0,0-1-1 0 0,32-38 1 0 0,-46 47 47 0 0,0 0-1 0 0,-1-1 1 0 0,-1-1-1 0 0,0 1 1 0 0,0-1-1 0 0,-1-1 1 0 0,-1 1-1 0 0,-1-1 1 0 0,0 0-1 0 0,-1 0 1 0 0,0 0-1 0 0,-1 0 1 0 0,-1 0-1 0 0,-1 0 1 0 0,0-1-1 0 0,-2-16 1 0 0,0 16-30 0 0,0 1 1 0 0,-1 0-1 0 0,-1-1 0 0 0,0 1 1 0 0,-1 1-1 0 0,-1-1 0 0 0,0 1 1 0 0,-1 0-1 0 0,0 0 0 0 0,-1 0 1 0 0,-1 1-1 0 0,0 1 0 0 0,-1-1 1 0 0,0 2-1 0 0,-20-19 0 0 0,25 26-38 0 0,1 1 1 0 0,-1 0-1 0 0,1 0 0 0 0,-1 0 0 0 0,0 0 0 0 0,0 1 1 0 0,0 0-1 0 0,0 0 0 0 0,-1 0 0 0 0,1 1 1 0 0,0 0-1 0 0,-11-1 0 0 0,6 2-300 0 0,1 0 0 0 0,-1 1 0 0 0,0 0 1 0 0,1 1-1 0 0,-1 0 0 0 0,-9 4 0 0 0,17-5-695 0 0</inkml:trace>
</inkml:ink>
</file>

<file path=ppt/ink/ink4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5"/>
    </inkml:context>
    <inkml:brush xml:id="br0">
      <inkml:brushProperty name="width" value="0.05" units="cm"/>
      <inkml:brushProperty name="height" value="0.05" units="cm"/>
      <inkml:brushProperty name="color" value="#F6630D"/>
    </inkml:brush>
  </inkml:definitions>
  <inkml:trace contextRef="#ctx0" brushRef="#br0">27 166 3223 0 0,'-27'-17'9670'0'0,"28"12"-9339"0"0,0 1 0 0 0,0-1 0 0 0,0 0 0 0 0,0 0 0 0 0,1 0 0 0 0,0 1 0 0 0,0-1 0 0 0,0 0 0 0 0,0 1 0 0 0,1 0 0 0 0,0 0 0 0 0,0 0 0 0 0,0 0 0 0 0,0 0 0 0 0,0 0 0 0 0,1 1 0 0 0,6-5 0 0 0,5-4 419 0 0,0 1 0 0 0,2 0 0 0 0,17-9 0 0 0,-32 19-737 0 0,1-1-1 0 0,-1 1 1 0 0,1 0-1 0 0,-1-1 0 0 0,1 1 1 0 0,0 0-1 0 0,-1 0 1 0 0,1 1-1 0 0,0-1 1 0 0,0 1-1 0 0,-1-1 1 0 0,1 1-1 0 0,0 0 1 0 0,0 0-1 0 0,0 0 0 0 0,0 0 1 0 0,-1 1-1 0 0,1-1 1 0 0,0 1-1 0 0,0-1 1 0 0,3 3-1 0 0,-4-2 16 0 0,1 1-1 0 0,-1 0 0 0 0,0 0 1 0 0,0 1-1 0 0,1-1 0 0 0,-2 0 1 0 0,1 1-1 0 0,0-1 0 0 0,0 1 1 0 0,-1-1-1 0 0,0 1 0 0 0,1 0 1 0 0,-1 0-1 0 0,0 0 0 0 0,0-1 1 0 0,0 6-1 0 0,2 8 79 0 0,-1 1-1 0 0,0-1 1 0 0,-2 1-1 0 0,0 0 1 0 0,-4 30-1 0 0,1-26-182 0 0,0-1 0 0 0,-2 0 0 0 0,0 1 0 0 0,-12 29 0 0 0,13-42 52 0 0,0 0 1 0 0,0-1-1 0 0,0 1 0 0 0,-1-1 1 0 0,0-1-1 0 0,0 1 0 0 0,-1 0 1 0 0,0-1-1 0 0,0 0 1 0 0,-1-1-1 0 0,1 0 0 0 0,-1 0 1 0 0,0 0-1 0 0,-9 4 0 0 0,8-9 56 0 0,11-10 16 0 0,10-10 14 0 0,-7 17-55 0 0,-1 0-1 0 0,1 0 1 0 0,-1 1-1 0 0,1 0 0 0 0,0 0 1 0 0,0 0-1 0 0,0 1 1 0 0,0-1-1 0 0,0 2 1 0 0,1-1-1 0 0,-1 1 1 0 0,11 0-1 0 0,5 2 35 0 0,1 1 0 0 0,25 8 0 0 0,2-1-4 0 0,-14 2-1805 0 0,-30-11 703 0 0</inkml:trace>
</inkml:ink>
</file>

<file path=ppt/ink/ink4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6"/>
    </inkml:context>
    <inkml:brush xml:id="br0">
      <inkml:brushProperty name="width" value="0.05" units="cm"/>
      <inkml:brushProperty name="height" value="0.05" units="cm"/>
      <inkml:brushProperty name="color" value="#F6630D"/>
    </inkml:brush>
  </inkml:definitions>
  <inkml:trace contextRef="#ctx0" brushRef="#br0">492 64 5063 0 0,'-11'-7'720'0'0,"-1"1"0"0"0,1-1 0 0 0,-1 2-1 0 0,0 0 1 0 0,-1 0 0 0 0,1 1-1 0 0,-1 1 1 0 0,0 0 0 0 0,0 1 0 0 0,0 0-1 0 0,0 1 1 0 0,0 0 0 0 0,0 1-1 0 0,0 1 1 0 0,-24 3 0 0 0,25-1-560 0 0,1 0 0 0 0,-1 0 1 0 0,1 1-1 0 0,0 1 0 0 0,0 0 0 0 0,0 0 1 0 0,1 1-1 0 0,-1 1 0 0 0,1-1 0 0 0,1 2 0 0 0,-1-1 1 0 0,1 1-1 0 0,1 1 0 0 0,0 0 0 0 0,0 0 1 0 0,0 0-1 0 0,-7 15 0 0 0,2-1-65 0 0,1 2-1 0 0,1 0 0 0 0,1 0 1 0 0,1 1-1 0 0,2 0 1 0 0,1 0-1 0 0,0 1 0 0 0,2 0 1 0 0,1 0-1 0 0,2 0 0 0 0,0 0 1 0 0,2 0-1 0 0,1 0 1 0 0,7 35-1 0 0,-5-43-72 0 0,0 0 0 0 0,2-1 1 0 0,0 0-1 0 0,1 0 0 0 0,1-1 0 0 0,1 0 1 0 0,0 0-1 0 0,1-1 0 0 0,15 19 0 0 0,-15-24-27 0 0,0 0 0 0 0,1 0 0 0 0,0-1 0 0 0,1-1 0 0 0,0 0 0 0 0,0 0 0 0 0,1-1 0 0 0,0-1 0 0 0,1 0-1 0 0,0-1 1 0 0,0 0 0 0 0,24 6 0 0 0,-22-8 82 0 0,0 0-1 0 0,0-2 1 0 0,0 1 0 0 0,0-2-1 0 0,0 0 1 0 0,0-1-1 0 0,0-1 1 0 0,1 0 0 0 0,-1-1-1 0 0,0-1 1 0 0,0 0-1 0 0,-1-1 1 0 0,1-1 0 0 0,-1 0-1 0 0,0-1 1 0 0,0-1-1 0 0,-1-1 1 0 0,1 0 0 0 0,-2 0-1 0 0,1-2 1 0 0,20-18-1 0 0,-5 3 206 0 0,-1-1 0 0 0,-1-2 0 0 0,39-50-1 0 0,-57 65-226 0 0,0-1 0 0 0,0 0-1 0 0,-2-1 1 0 0,0 1 0 0 0,0-1-1 0 0,-1-1 1 0 0,-1 1-1 0 0,-1-1 1 0 0,0 0 0 0 0,-1 0-1 0 0,1-20 1 0 0,-3 11 93 0 0,-2-1 0 0 0,0 1-1 0 0,-2 0 1 0 0,-1 0 0 0 0,-1 0-1 0 0,-1 1 1 0 0,-1 0 0 0 0,-1 0-1 0 0,-16-32 1 0 0,19 45-113 0 0,0 0-1 0 0,-1 1 1 0 0,-1 0 0 0 0,0 0-1 0 0,0 0 1 0 0,-1 1 0 0 0,0 0 0 0 0,0 1-1 0 0,-1 0 1 0 0,0 0 0 0 0,-1 0-1 0 0,0 2 1 0 0,0-1 0 0 0,0 1-1 0 0,-1 1 1 0 0,0-1 0 0 0,0 2-1 0 0,0 0 1 0 0,-1 0 0 0 0,1 1-1 0 0,-22-3 1 0 0,32 6-86 0 0,0-1 0 0 0,0 1 0 0 0,0 0 0 0 0,1 0 0 0 0,-1-1 1 0 0,0 1-1 0 0,0 0 0 0 0,0 0 0 0 0,0 0 0 0 0,0 0 0 0 0,1 0 0 0 0,-1 0 0 0 0,0 0 0 0 0,0 0 0 0 0,0 1 0 0 0,0-1 0 0 0,0 0 0 0 0,1 0 0 0 0,-1 1 0 0 0,0-1 1 0 0,0 1-1 0 0,-1 0 0 0 0,-1 1-1569 0 0,-4 4 139 0 0</inkml:trace>
</inkml:ink>
</file>

<file path=ppt/ink/ink4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7"/>
    </inkml:context>
    <inkml:brush xml:id="br0">
      <inkml:brushProperty name="width" value="0.05" units="cm"/>
      <inkml:brushProperty name="height" value="0.05" units="cm"/>
      <inkml:brushProperty name="color" value="#F6630D"/>
    </inkml:brush>
  </inkml:definitions>
  <inkml:trace contextRef="#ctx0" brushRef="#br0">1 97 2759 0 0,'0'0'13976'0'0,"12"-45"-8409"0"0,-8 41-5506 0 0,-1 0 0 0 0,1 0 0 0 0,-1 0 0 0 0,1 0 0 0 0,0 1-1 0 0,1 0 1 0 0,-1-1 0 0 0,0 1 0 0 0,1 1 0 0 0,0-1 0 0 0,0 1 0 0 0,0 0 0 0 0,0 0 0 0 0,0 0 0 0 0,0 1 0 0 0,6-1 0 0 0,-7 1-54 0 0,0 0 0 0 0,1 1 0 0 0,-1-1 0 0 0,0 1 1 0 0,0 0-1 0 0,0 1 0 0 0,0-1 0 0 0,0 1 0 0 0,0 0 0 0 0,0 0 0 0 0,0 0 1 0 0,0 0-1 0 0,0 1 0 0 0,0-1 0 0 0,0 1 0 0 0,-1 0 0 0 0,1 1 1 0 0,-1-1-1 0 0,0 0 0 0 0,1 1 0 0 0,3 4 0 0 0,-5-5-11 0 0,-1 1 0 0 0,1 0 0 0 0,-1 0 0 0 0,1 0 1 0 0,-1 0-1 0 0,0 0 0 0 0,0 0 0 0 0,-1 0 0 0 0,1 0 0 0 0,0 0 0 0 0,-1 0 0 0 0,0 0 0 0 0,0 1 0 0 0,0-1 0 0 0,0 0 0 0 0,0 0 0 0 0,-1 0 0 0 0,1 0 1 0 0,-1 0-1 0 0,0 0 0 0 0,0 0 0 0 0,0 0 0 0 0,-2 4 0 0 0,-5 10-168 0 0,0-1-1 0 0,-18 28 1 0 0,17-30-8 0 0,5-10 140 0 0,-5 12-113 0 0,9-15 146 0 0,0 0 0 0 0,0 0-1 0 0,0 0 1 0 0,0 0 0 0 0,0 0 0 0 0,0 0 0 0 0,0 0-1 0 0,0 0 1 0 0,0 0 0 0 0,0 0 0 0 0,1 0-1 0 0,-1-1 1 0 0,0 1 0 0 0,1 0 0 0 0,-1 0 0 0 0,1 0-1 0 0,-1 0 1 0 0,1 0 0 0 0,-1-1 0 0 0,1 1-1 0 0,0 0 1 0 0,-1-1 0 0 0,1 1 0 0 0,0 0-1 0 0,-1-1 1 0 0,1 1 0 0 0,0-1 0 0 0,1 1 0 0 0,22 10-94 0 0,-21-10 91 0 0,5 2 21 0 0,2 1-15 0 0,1 0 1 0 0,-1 0-1 0 0,0 1 0 0 0,-1 1 1 0 0,1 0-1 0 0,13 10 1 0 0,-21-13 18 0 0,0-1 1 0 0,0 0-1 0 0,0 1 0 0 0,0-1 1 0 0,-1 1-1 0 0,1-1 1 0 0,-1 1-1 0 0,0 0 0 0 0,0 0 1 0 0,0 0-1 0 0,0-1 1 0 0,0 1-1 0 0,-1 0 0 0 0,1 0 1 0 0,-1 0-1 0 0,0 0 1 0 0,0 0-1 0 0,0 0 1 0 0,0 0-1 0 0,0 0 0 0 0,-1 0 1 0 0,1 0-1 0 0,-1 0 1 0 0,0 0-1 0 0,0 0 0 0 0,0 0 1 0 0,0 0-1 0 0,0-1 1 0 0,-3 4-1 0 0,1 1 74 0 0,-1-1 1 0 0,0 0-1 0 0,-1 0 0 0 0,1 0 0 0 0,-1 0 1 0 0,0-1-1 0 0,-1 0 0 0 0,1 0 0 0 0,-1 0 1 0 0,0-1-1 0 0,0 0 0 0 0,-1 0 0 0 0,1 0 1 0 0,-1-1-1 0 0,-11 4 0 0 0,9-4-55 0 0,0 0 0 0 0,0-1 0 0 0,-1 1 0 0 0,1-2 0 0 0,0 0 0 0 0,-1 0-1 0 0,1-1 1 0 0,-1 0 0 0 0,1 0 0 0 0,-1-1 0 0 0,-17-4 0 0 0,18 0-1476 0 0,6-3-4432 0 0,1-1-1509 0 0</inkml:trace>
</inkml:ink>
</file>

<file path=ppt/ink/ink4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8"/>
    </inkml:context>
    <inkml:brush xml:id="br0">
      <inkml:brushProperty name="width" value="0.05" units="cm"/>
      <inkml:brushProperty name="height" value="0.05" units="cm"/>
      <inkml:brushProperty name="color" value="#F6630D"/>
    </inkml:brush>
  </inkml:definitions>
  <inkml:trace contextRef="#ctx0" brushRef="#br0">413 30 5063 0 0,'-8'-5'676'0'0,"0"1"-1"0"0,-1 0 0 0 0,1 1 1 0 0,-1 0-1 0 0,0 0 0 0 0,1 1 1 0 0,-1 0-1 0 0,0 0 0 0 0,0 1 1 0 0,-1 1-1 0 0,1-1 0 0 0,0 1 1 0 0,0 1-1 0 0,0 0 0 0 0,0 0 0 0 0,0 1 1 0 0,0 0-1 0 0,0 0 0 0 0,0 1 1 0 0,-9 4-1 0 0,10-2-537 0 0,0-1-1 0 0,0 1 1 0 0,0 1 0 0 0,0-1 0 0 0,1 1-1 0 0,0 1 1 0 0,0-1 0 0 0,1 1-1 0 0,0 1 1 0 0,0-1 0 0 0,1 1-1 0 0,-7 12 1 0 0,-8 19-107 0 0,1 2-1 0 0,3 0 0 0 0,1 1 1 0 0,2 0-1 0 0,2 1 1 0 0,-8 58-1 0 0,15-69-12 0 0,1 1 1 0 0,2-1-1 0 0,1 1 0 0 0,1-1 1 0 0,2 1-1 0 0,2-1 0 0 0,0 0 1 0 0,2 0-1 0 0,14 39 0 0 0,-13-54-20 0 0,0 0 0 0 0,0-1-1 0 0,2 1 1 0 0,0-2 0 0 0,0 0 0 0 0,2 0-1 0 0,0-1 1 0 0,0 0 0 0 0,2-1 0 0 0,-1-1-1 0 0,2 0 1 0 0,-1-1 0 0 0,23 13 0 0 0,-23-16 4 0 0,0-1 0 0 0,1 0 1 0 0,0-1-1 0 0,0 0 0 0 0,0-2 1 0 0,1 1-1 0 0,0-2 1 0 0,0 0-1 0 0,0-1 0 0 0,0-1 1 0 0,0 0-1 0 0,0-1 1 0 0,0-1-1 0 0,0-1 0 0 0,27-5 1 0 0,-25 1 143 0 0,0 0 0 0 0,0-1 0 0 0,-1-1 0 0 0,0-1 0 0 0,0 0 0 0 0,-1-2 1 0 0,0 1-1 0 0,23-22 0 0 0,-6 1 234 0 0,-1-1 0 0 0,41-54 1 0 0,-64 74-298 0 0,-1 0 1 0 0,0 0-1 0 0,-1-1 0 0 0,0 0 1 0 0,-1-1-1 0 0,0 0 1 0 0,-1 1-1 0 0,-1-2 0 0 0,0 1 1 0 0,-1 0-1 0 0,-1-1 1 0 0,0 0-1 0 0,-1 0 0 0 0,0 1 1 0 0,-3-29-1 0 0,-1 25-3 0 0,0 0-1 0 0,-2-1 1 0 0,0 1 0 0 0,0 1-1 0 0,-2-1 1 0 0,0 1-1 0 0,-1 0 1 0 0,-1 0 0 0 0,-1 1-1 0 0,0 1 1 0 0,-1 0-1 0 0,-17-19 1 0 0,10 15-8 0 0,0 1-1 0 0,-1 0 1 0 0,-37-25-1 0 0,46 36-68 0 0,-1 1 0 0 0,1 0 0 0 0,-1 0 0 0 0,-1 1 1 0 0,1 1-1 0 0,-1 0 0 0 0,0 1 0 0 0,0 0 0 0 0,0 0 0 0 0,-16 0 0 0 0,7 1-2355 0 0,7 1-4188 0 0,4-1-1080 0 0</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7T16:30:04.68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436 249 2759 0 0,'-46'-57'8903'0'0,"16"12"-4206"0"0,27 40-4699 0 0,-1 0-1 0 0,0 1 1 0 0,0-1-1 0 0,0 1 1 0 0,-1 0-1 0 0,0 0 1 0 0,0 0-1 0 0,0 1 1 0 0,0 0-1 0 0,0 0 1 0 0,-1 0-1 0 0,1 0 1 0 0,-1 1-1 0 0,0 0 1 0 0,1 0-1 0 0,-1 0 1 0 0,0 1-1 0 0,-10-1 1 0 0,-9-1-42 0 0,-1 1 0 0 0,0 1 0 0 0,-26 2 1 0 0,147 10 2173 0 0,559-3-1687 0 0,779-90 0 0 0,-1189 65 2001 0 0,-242 17-2187 0 0,-36 12-24 0 0,3-7-171 0 0,1-1-1 0 0,-39 0 0 0 0,-9 2 33 0 0,-569 48-20 0 0,-34 32 229 0 0,10 50 109 0 0,513-88 52 0 0,139-41-413 0 0,1 1 0 0 0,1 0 0 0 0,-1 2 0 0 0,2 0 0 0 0,-1 1 0 0 0,-19 17 0 0 0,35-28-51 0 0,0 1 0 0 0,0-1 0 0 0,0 1 0 0 0,1 0 1 0 0,-1 0-1 0 0,0 0 0 0 0,0-1 0 0 0,0 1 0 0 0,1 0 0 0 0,-1 0 0 0 0,0 0 0 0 0,1 0 0 0 0,-1 0 0 0 0,1 0 0 0 0,-1 0 0 0 0,1 0 0 0 0,0 1 1 0 0,0-1-1 0 0,-1 0 0 0 0,1 0 0 0 0,0 0 0 0 0,0 0 0 0 0,0 0 0 0 0,0 1 0 0 0,0-1 0 0 0,0 0 0 0 0,0 0 0 0 0,0 0 0 0 0,1 0 0 0 0,-1 0 0 0 0,0 0 1 0 0,1 0-1 0 0,-1 1 0 0 0,1-1 0 0 0,-1 0 0 0 0,1 0 0 0 0,0 0 0 0 0,-1-1 0 0 0,1 1 0 0 0,0 0 0 0 0,0 0 0 0 0,-1 0 0 0 0,1 0 0 0 0,0-1 1 0 0,0 1-1 0 0,0 0 0 0 0,1 0 0 0 0,3 2-2 0 0,0 0-1 0 0,0 0 1 0 0,0-1 0 0 0,1 0-1 0 0,-1 0 1 0 0,0 0 0 0 0,10 1-1 0 0,25 0-21 0 0,0-2 0 0 0,0-2-1 0 0,0-1 1 0 0,69-14-1 0 0,-28 4 10 0 0,62-9 64 0 0,90-9 54 0 0,40-5-42 0 0,-160 17-84 0 0,0 5 0 0 0,169 2 0 0 0,-260 12-414 0 0,-4-1-38 0 0</inkml:trace>
</inkml:ink>
</file>

<file path=ppt/ink/ink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8"/>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1.25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5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59"/>
    </inkml:context>
    <inkml:brush xml:id="br0">
      <inkml:brushProperty name="width" value="0.05" units="cm"/>
      <inkml:brushProperty name="height" value="0.05" units="cm"/>
      <inkml:brushProperty name="color" value="#F6630D"/>
    </inkml:brush>
  </inkml:definitions>
  <inkml:trace contextRef="#ctx0" brushRef="#br0">59 0 11975 0 0,'0'0'2366'0'0,"-2"6"1774"0"0,-11 17-1931 0 0,6-8-2097 0 0,0 1 1 0 0,1-1-1 0 0,1 1 0 0 0,0 0 1 0 0,1 0-1 0 0,-3 28 1 0 0,5-33-66 0 0,2 0 1 0 0,-1-1-1 0 0,1 1 1 0 0,1 0-1 0 0,0 0 1 0 0,0 0-1 0 0,1-1 1 0 0,1 1 0 0 0,0-1-1 0 0,0 1 1 0 0,6 12-1 0 0,-7-21-26 0 0,1 1-1 0 0,-1 0 1 0 0,0-1 0 0 0,1 0-1 0 0,-1 1 1 0 0,1-1 0 0 0,0 0-1 0 0,0-1 1 0 0,0 1 0 0 0,0 0-1 0 0,0-1 1 0 0,0 1 0 0 0,0-1-1 0 0,0 0 1 0 0,0 0-1 0 0,1 0 1 0 0,-1-1 0 0 0,1 1-1 0 0,-1-1 1 0 0,0 0 0 0 0,1 0-1 0 0,-1 0 1 0 0,1 0 0 0 0,-1-1-1 0 0,5 0 1 0 0,14-2 211 0 0,0-2 0 0 0,35-11 0 0 0,-43 12-196 0 0,-11 3-71 0 0,79-22 346 0 0,-26 13-3238 0 0,-41 8 1525 0 0</inkml:trace>
</inkml:ink>
</file>

<file path=ppt/ink/ink5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60"/>
    </inkml:context>
    <inkml:brush xml:id="br0">
      <inkml:brushProperty name="width" value="0.05" units="cm"/>
      <inkml:brushProperty name="height" value="0.05" units="cm"/>
      <inkml:brushProperty name="color" value="#F6630D"/>
    </inkml:brush>
  </inkml:definitions>
  <inkml:trace contextRef="#ctx0" brushRef="#br0">71 1 12671 0 0,'0'0'1143'0'0,"-19"38"1586"0"0,9-9-2020 0 0,3 0-1 0 0,0 1 0 0 0,2-1 1 0 0,-3 56-1 0 0,1-10-114 0 0,6-73-579 0 0,-1 13 50 0 0,-1 0-1 0 0,2 1 0 0 0,0-1 0 0 0,1 0 0 0 0,1 0 0 0 0,0 1 0 0 0,1-1 0 0 0,4 19 0 0 0,3-24-3985 0 0</inkml:trace>
</inkml:ink>
</file>

<file path=ppt/ink/ink5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5:53:19.661"/>
    </inkml:context>
    <inkml:brush xml:id="br0">
      <inkml:brushProperty name="width" value="0.05" units="cm"/>
      <inkml:brushProperty name="height" value="0.05" units="cm"/>
      <inkml:brushProperty name="color" value="#F6630D"/>
    </inkml:brush>
  </inkml:definitions>
  <inkml:trace contextRef="#ctx0" brushRef="#br0">413 51 11863 0 0,'-4'-1'115'0'0,"0"1"0"0"0,-1-1 1 0 0,1-1-1 0 0,0 1 0 0 0,0 0 0 0 0,0-1 0 0 0,0 0 0 0 0,0 0 0 0 0,0 0 0 0 0,1 0 0 0 0,-1-1 0 0 0,-4-3 0 0 0,5 3 114 0 0,0 1 0 0 0,0-1 0 0 0,0 1 0 0 0,0 0 0 0 0,-1 0 0 0 0,1 0 0 0 0,-1 0 0 0 0,1 1 0 0 0,-1 0 0 0 0,0-1 0 0 0,1 1 0 0 0,-1 0 0 0 0,0 1 0 0 0,0-1 0 0 0,0 1 0 0 0,0 0 0 0 0,0 0 0 0 0,0 0 0 0 0,-5 1 0 0 0,1 2-60 0 0,-1 0 0 0 0,1 1 0 0 0,-1 0-1 0 0,1 1 1 0 0,0 0 0 0 0,1 0 0 0 0,-1 0-1 0 0,1 1 1 0 0,0 0 0 0 0,1 1 0 0 0,-1 0-1 0 0,1 0 1 0 0,1 0 0 0 0,-1 0 0 0 0,-4 10-1 0 0,-10 18-180 0 0,1 1-1 0 0,-16 43 1 0 0,25-55 97 0 0,-5 15-68 0 0,1 0 1 0 0,2 1-1 0 0,1 0 0 0 0,3 1 0 0 0,1 0 0 0 0,2 1 1 0 0,0 77-1 0 0,7-95 1 0 0,0-1 1 0 0,1 1 0 0 0,2-1-1 0 0,0 0 1 0 0,2 0-1 0 0,14 34 1 0 0,-14-41-26 0 0,0-2 1 0 0,2 1-1 0 0,0-1 1 0 0,0 0-1 0 0,2-1 1 0 0,-1 0-1 0 0,2-1 1 0 0,0 0-1 0 0,0-1 1 0 0,16 12-1 0 0,-19-17-8 0 0,1 0 0 0 0,0-1 0 0 0,-1 0 0 0 0,2 0 0 0 0,-1-1-1 0 0,0 0 1 0 0,1-1 0 0 0,0 0 0 0 0,0-1 0 0 0,0 0 0 0 0,14 0 0 0 0,-8-2 22 0 0,1 0 0 0 0,-1-2 0 0 0,1 0 0 0 0,-1-1 0 0 0,1 0 0 0 0,25-10 0 0 0,-13 2 219 0 0,0-2-1 0 0,-1-1 0 0 0,-1-1 0 0 0,-1-2 0 0 0,0 0 0 0 0,-1-2 0 0 0,33-31 0 0 0,-43 34-17 0 0,-1 0 0 0 0,-1-2 0 0 0,0 0 0 0 0,-2 0 0 0 0,0-1 0 0 0,-1 0-1 0 0,0-1 1 0 0,-2-1 0 0 0,-1 1 0 0 0,0-2 0 0 0,-2 1 0 0 0,0-1 0 0 0,-1 0-1 0 0,2-33 1 0 0,-5 41-128 0 0,-2-1-1 0 0,1 1 1 0 0,-2-1-1 0 0,0 1 1 0 0,-1 0-1 0 0,0-1 1 0 0,-1 1-1 0 0,-1 0 1 0 0,0 0-1 0 0,-1 1 1 0 0,-1-1-1 0 0,0 1 0 0 0,0 0 1 0 0,-1 1-1 0 0,-1-1 1 0 0,0 1-1 0 0,-1 1 1 0 0,0 0-1 0 0,-1 0 1 0 0,0 0-1 0 0,-1 2 1 0 0,0-1-1 0 0,-16-10 1 0 0,10 11-96 0 0,-1 0 0 0 0,-1 1 0 0 0,1 1 1 0 0,-1 1-1 0 0,0 0 0 0 0,-1 1 0 0 0,1 1 1 0 0,-28-1-1 0 0,-54-13-2986 0 0,85 13 1567 0 0</inkml:trace>
</inkml:ink>
</file>

<file path=ppt/ink/ink5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1:59.226"/>
    </inkml:context>
    <inkml:brush xml:id="br0">
      <inkml:brushProperty name="width" value="0.1" units="cm"/>
      <inkml:brushProperty name="height" value="0.1" units="cm"/>
      <inkml:brushProperty name="color" value="#008C3A"/>
    </inkml:brush>
  </inkml:definitions>
  <inkml:trace contextRef="#ctx0" brushRef="#br0">352 78 14279 0 0,'0'0'1298'0'0,"2"-3"-1069"0"0,-1 2-22 0 0,0-1-1 0 0,0 1 1 0 0,0 0-1 0 0,0 0 1 0 0,-1-1-1 0 0,1 1 1 0 0,-1-1 0 0 0,1 1-1 0 0,-1-1 1 0 0,1 1-1 0 0,-1-1 1 0 0,0 1 0 0 0,1-1-1 0 0,-1 1 1 0 0,0-1-1 0 0,0 1 1 0 0,0-1 0 0 0,0 1-1 0 0,-1-1 1 0 0,1 1-1 0 0,0-1 1 0 0,-1 1 0 0 0,1-1-1 0 0,-1 1 1 0 0,1-1-1 0 0,-1 1 1 0 0,0 0 0 0 0,1-1-1 0 0,-1 1 1 0 0,0 0-1 0 0,0-1 1 0 0,0 1 0 0 0,0 0-1 0 0,0 0 1 0 0,0 0-1 0 0,-1 0 1 0 0,1 0-1 0 0,0 0 1 0 0,0 0 0 0 0,-1 1-1 0 0,1-1 1 0 0,0 0-1 0 0,-2 0 1 0 0,-2-2-71 0 0,1 1 0 0 0,-1 0 0 0 0,0 0 0 0 0,0 0 0 0 0,0 0 0 0 0,0 1 0 0 0,0 0 0 0 0,0 0-1 0 0,0 0 1 0 0,-1 0 0 0 0,1 1 0 0 0,0 0 0 0 0,-8 1 0 0 0,5 1-112 0 0,0 1 0 0 0,0 0-1 0 0,0 1 1 0 0,0 0 0 0 0,1 0 0 0 0,-1 1 0 0 0,1-1-1 0 0,0 2 1 0 0,-12 10 0 0 0,-52 61 106 0 0,57-60-130 0 0,1 1 0 0 0,0 1 0 0 0,2 0 0 0 0,0 0 0 0 0,-15 40 0 0 0,23-50 0 0 0,0 0 0 0 0,0 1 0 0 0,2-1 0 0 0,-1 1 0 0 0,1-1 0 0 0,0 1 0 0 0,1 11 0 0 0,1-16 0 0 0,-1 0 0 0 0,1 0 0 0 0,0 0 0 0 0,0 0 0 0 0,1 0 0 0 0,-1 0 0 0 0,1-1 0 0 0,0 1 0 0 0,1-1 0 0 0,-1 1 0 0 0,1-1 0 0 0,0 0 0 0 0,0 0 0 0 0,5 6 0 0 0,-4-6 2 0 0,1 0 0 0 0,-1 0 0 0 0,0-1 0 0 0,1 0-1 0 0,0 1 1 0 0,0-2 0 0 0,0 1 0 0 0,0-1 0 0 0,0 1 0 0 0,0-1 0 0 0,1-1 0 0 0,-1 1 0 0 0,1-1-1 0 0,-1 0 1 0 0,1 0 0 0 0,0-1 0 0 0,6 1 0 0 0,-4-2 4 0 0,0 0 1 0 0,0 0 0 0 0,0-1-1 0 0,0 0 1 0 0,0 0-1 0 0,0-1 1 0 0,-1 0-1 0 0,1-1 1 0 0,-1 1 0 0 0,0-1-1 0 0,7-6 1 0 0,-4 4 1 0 0,-1-1 1 0 0,-1 0 0 0 0,1 0 0 0 0,-1-1-1 0 0,0-1 1 0 0,-1 1 0 0 0,0-1-1 0 0,0 0 1 0 0,-1-1 0 0 0,-1 1-1 0 0,1-1 1 0 0,-1-1 0 0 0,-1 1 0 0 0,0-1-1 0 0,0 1 1 0 0,-1-1 0 0 0,2-16-1 0 0,-4 13 154 0 0,0 0 1 0 0,-1 0-1 0 0,-1 1 0 0 0,0-1 0 0 0,-1 0 0 0 0,0 1 0 0 0,-1-1 0 0 0,-8-22 0 0 0,12 41-137 0 0,-1-1 0 0 0,0 0 0 0 0,0 1 0 0 0,0-1 0 0 0,0 0 0 0 0,-1 1 0 0 0,-1 5 0 0 0,-1 13 39 0 0,3-4-64 0 0,2 1 0 0 0,0 0 0 0 0,1-1 0 0 0,1 1 0 0 0,12 34 0 0 0,-13-44 0 0 0,0-1 0 0 0,1 0 0 0 0,1-1 0 0 0,-1 1 0 0 0,1-1 0 0 0,1 0 0 0 0,0 0 0 0 0,0 0 0 0 0,0-1 0 0 0,1 0 0 0 0,0 0 0 0 0,0-1 0 0 0,17 12 0 0 0,-20-16-187 0 0,1 0-1 0 0,-1 0 1 0 0,1 0-1 0 0,-1-1 1 0 0,1 0-1 0 0,0 0 1 0 0,0 0-1 0 0,0 0 1 0 0,0-1-1 0 0,-1 1 1 0 0,1-1-1 0 0,0-1 1 0 0,0 1-1 0 0,0-1 1 0 0,0 1-1 0 0,0-2 1 0 0,-1 1-1 0 0,1 0 1 0 0,0-1-1 0 0,6-3 1 0 0,3-3-1532 0 0</inkml:trace>
</inkml:ink>
</file>

<file path=ppt/ink/ink5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1:59.575"/>
    </inkml:context>
    <inkml:brush xml:id="br0">
      <inkml:brushProperty name="width" value="0.1" units="cm"/>
      <inkml:brushProperty name="height" value="0.1" units="cm"/>
      <inkml:brushProperty name="color" value="#008C3A"/>
    </inkml:brush>
  </inkml:definitions>
  <inkml:trace contextRef="#ctx0" brushRef="#br0">1 4 11975 0 0,'0'0'923'0'0,"23"-4"5277"0"0,-11 9-5435 0 0,-1 1 0 0 0,0 0 0 0 0,0 0-1 0 0,0 1 1 0 0,-1 1 0 0 0,0-1 0 0 0,17 19 0 0 0,-7-4-203 0 0,0 1 0 0 0,20 31 0 0 0,-16-15-388 0 0,-1 0 0 0 0,-2 2 0 0 0,-2 0 0 0 0,-2 2 0 0 0,-2 0 0 0 0,-1 0-1 0 0,-3 1 1 0 0,-1 1 0 0 0,-3 0 0 0 0,4 71 0 0 0,-10 22-705 0 0,-6 0 0 0 0,-26 158 0 0 0,25-249-424 0 0,-3 29-1585 0 0,1-25-4846 0 0,3-24 315 0 0</inkml:trace>
</inkml:ink>
</file>

<file path=ppt/ink/ink5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07.882"/>
    </inkml:context>
    <inkml:brush xml:id="br0">
      <inkml:brushProperty name="width" value="0.1" units="cm"/>
      <inkml:brushProperty name="height" value="0.1" units="cm"/>
      <inkml:brushProperty name="color" value="#008C3A"/>
    </inkml:brush>
  </inkml:definitions>
  <inkml:trace contextRef="#ctx0" brushRef="#br0">14 198 4143 0 0,'0'0'12816'0'0,"-13"-36"-8128"0"0,13 32-4546 0 0,0 1 1 0 0,0-1-1 0 0,1 1 0 0 0,-1-1 0 0 0,1 1 1 0 0,0-1-1 0 0,0 1 0 0 0,0-1 0 0 0,1 1 1 0 0,-1 0-1 0 0,1-1 0 0 0,0 1 0 0 0,0 0 1 0 0,0 0-1 0 0,0 0 0 0 0,0 1 0 0 0,1-1 1 0 0,-1 0-1 0 0,1 1 0 0 0,-1 0 0 0 0,1-1 1 0 0,0 1-1 0 0,6-3 0 0 0,7-6 160 0 0,0 1-1 0 0,36-16 1 0 0,-33 18-189 0 0,0 1 0 0 0,1 1 0 0 0,0 0 0 0 0,23-2 0 0 0,-37 6-109 0 0,1 1 0 0 0,-1 1 0 0 0,1-1 1 0 0,-1 1-1 0 0,1 0 0 0 0,-1 1 0 0 0,1-1 1 0 0,-1 1-1 0 0,1 0 0 0 0,-1 1 0 0 0,0 0 1 0 0,1 0-1 0 0,-1 0 0 0 0,0 1 0 0 0,0 0 1 0 0,-1 0-1 0 0,6 4 0 0 0,-9-6 0 0 0,-1 1-1 0 0,0-1 1 0 0,0 1-1 0 0,0-1 1 0 0,0 1-1 0 0,0 0 1 0 0,0-1 0 0 0,-1 1-1 0 0,1 0 1 0 0,0 0-1 0 0,-1 0 1 0 0,1-1-1 0 0,-1 1 1 0 0,0 0-1 0 0,0 0 1 0 0,0 0 0 0 0,0 0-1 0 0,0 0 1 0 0,0 0-1 0 0,0 0 1 0 0,0-1-1 0 0,-1 1 1 0 0,1 0-1 0 0,-1 0 1 0 0,0 0 0 0 0,1-1-1 0 0,-1 1 1 0 0,0 0-1 0 0,0 0 1 0 0,0-1-1 0 0,0 1 1 0 0,-2 1-1 0 0,-6 10 27 0 0,0-1 0 0 0,-1 0-1 0 0,-11 11 1 0 0,10-12-5 0 0,3-2-22 0 0,-5 4-1 0 0,0 1 0 0 0,1 1-1 0 0,1 0 1 0 0,0 0 0 0 0,-12 25 0 0 0,22-37-2 0 0,0 0 0 0 0,0 0 0 0 0,-1 0-1 0 0,2 0 1 0 0,-1 0 0 0 0,0 0 0 0 0,1 0 0 0 0,-1 0 0 0 0,1 1 0 0 0,0-1 0 0 0,0 0 0 0 0,0 0 0 0 0,1 0 0 0 0,-1 1 0 0 0,1-1 0 0 0,-1 0 0 0 0,1 0 0 0 0,0 0-1 0 0,0 0 1 0 0,1 0 0 0 0,-1 0 0 0 0,1 0 0 0 0,-1-1 0 0 0,1 1 0 0 0,0 0 0 0 0,0-1 0 0 0,0 1 0 0 0,0-1 0 0 0,1 0 0 0 0,-1 0 0 0 0,1 0 0 0 0,-1 0-1 0 0,1 0 1 0 0,0 0 0 0 0,-1-1 0 0 0,1 1 0 0 0,0-1 0 0 0,6 2 0 0 0,11 6 0 0 0,7 3 0 0 0,0 1 0 0 0,-1 1 0 0 0,37 27 0 0 0,-58-38 0 0 0,0 1 0 0 0,-1-1 0 0 0,0 1 0 0 0,1 0 0 0 0,-1 0 0 0 0,-1 0 0 0 0,1 1 0 0 0,-1-1 0 0 0,1 1 0 0 0,-1 0 0 0 0,-1 0 0 0 0,1 0 0 0 0,-1 0 0 0 0,1 1 0 0 0,-2-1 0 0 0,1 1 0 0 0,-1-1 0 0 0,1 1 0 0 0,-2 0 0 0 0,1-1 0 0 0,0 1 0 0 0,-1 0 0 0 0,0-1 0 0 0,-2 13 0 0 0,0-12 8 0 0,-1 0 0 0 0,0 1 0 0 0,0-1 1 0 0,-1 0-1 0 0,1-1 0 0 0,-1 1 0 0 0,-1 0 0 0 0,1-1 0 0 0,-1 0 0 0 0,0 0 0 0 0,-6 5 0 0 0,-3 1 21 0 0,1 0-1 0 0,-1-1 0 0 0,-21 11 1 0 0,30-18-10 0 0,0 0 0 0 0,-1-1 0 0 0,1 1 0 0 0,-1-1 0 0 0,0 0 0 0 0,1 0 0 0 0,-1 0 0 0 0,0-1 0 0 0,0 0 0 0 0,0 0 0 0 0,0-1 0 0 0,0 0 0 0 0,0 0 0 0 0,0 0 0 0 0,-1-1 1 0 0,1 0-1 0 0,1 0 0 0 0,-1 0 0 0 0,0-1 0 0 0,0 0 0 0 0,0 0 0 0 0,1 0 0 0 0,-1-1 0 0 0,1 0 0 0 0,0 0 0 0 0,0 0 0 0 0,-7-6 0 0 0,0 1-79 0 0,-34-21-549 0 0,45 28 582 0 0,-1 0 0 0 0,0 0-1 0 0,1 0 1 0 0,-1 1 0 0 0,0-1 0 0 0,1 0-1 0 0,-1 1 1 0 0,0-1 0 0 0,0 1-1 0 0,0 0 1 0 0,0 0 0 0 0,1 0 0 0 0,-1 0-1 0 0,0 0 1 0 0,0 0 0 0 0,0 0 0 0 0,0 0-1 0 0,0 1 1 0 0,1-1 0 0 0,-1 1 0 0 0,0-1-1 0 0,-2 2 1 0 0,3 5-2373 0 0,1-2 240 0 0</inkml:trace>
</inkml:ink>
</file>

<file path=ppt/ink/ink5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0.186"/>
    </inkml:context>
    <inkml:brush xml:id="br0">
      <inkml:brushProperty name="width" value="0.1" units="cm"/>
      <inkml:brushProperty name="height" value="0.1" units="cm"/>
      <inkml:brushProperty name="color" value="#008C3A"/>
    </inkml:brush>
  </inkml:definitions>
  <inkml:trace contextRef="#ctx0" brushRef="#br0">1 20 3679 0 0,'2'-6'11249'0'0,"6"-7"-7874"0"0,-5 13-3200 0 0,0 0-1 0 0,0 1 0 0 0,0-1 0 0 0,0 1 1 0 0,0-1-1 0 0,0 1 0 0 0,0 0 1 0 0,0 1-1 0 0,0-1 0 0 0,0 0 0 0 0,-1 1 1 0 0,1-1-1 0 0,0 1 0 0 0,2 2 1 0 0,37 35 1718 0 0,-19-16-1030 0 0,13 8-434 0 0,-2 1 0 0 0,-2 2 1 0 0,-1 1-1 0 0,39 57 0 0 0,-70-90-681 0 0,1-1 0 0 0,0 0 0 0 0,0 1 0 0 0,1-1 0 0 0,-1 0 0 0 0,0 1 0 0 0,0-1 0 0 0,1 0 0 0 0,-1 0 0 0 0,0 0-1 0 0,1 0 1 0 0,-1 0 0 0 0,1 0 0 0 0,2 1 0 0 0,3-1-1596 0 0</inkml:trace>
</inkml:ink>
</file>

<file path=ppt/ink/ink5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0.564"/>
    </inkml:context>
    <inkml:brush xml:id="br0">
      <inkml:brushProperty name="width" value="0.1" units="cm"/>
      <inkml:brushProperty name="height" value="0.1" units="cm"/>
      <inkml:brushProperty name="color" value="#008C3A"/>
    </inkml:brush>
  </inkml:definitions>
  <inkml:trace contextRef="#ctx0" brushRef="#br0">380 11 2303 0 0,'-31'-11'10316'0'0,"27"11"-9578"0"0,0 0 1 0 0,0 1-1 0 0,0-1 0 0 0,0 1 0 0 0,0-1 0 0 0,0 1 0 0 0,0 1 0 0 0,-5 1 0 0 0,-32 22 2136 0 0,-33 45-2305 0 0,43-38 196 0 0,21-22-784 0 0,-20 17 404 0 0,-37 47 0 0 0,61-67-728 0 0,0 1 0 0 0,0 1 0 0 0,1-1 0 0 0,0 1 0 0 0,0 0 0 0 0,1 0 0 0 0,0 0 0 0 0,1 1 0 0 0,0-1 0 0 0,0 1 0 0 0,-1 15 0 0 0,3-16-1107 0 0</inkml:trace>
</inkml:ink>
</file>

<file path=ppt/ink/ink5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3.904"/>
    </inkml:context>
    <inkml:brush xml:id="br0">
      <inkml:brushProperty name="width" value="0.1" units="cm"/>
      <inkml:brushProperty name="height" value="0.1" units="cm"/>
      <inkml:brushProperty name="color" value="#008C3A"/>
    </inkml:brush>
  </inkml:definitions>
  <inkml:trace contextRef="#ctx0" brushRef="#br0">199 7 9671 0 0,'0'0'4466'0'0,"-27"-7"-661"0"0,23 9-3659 0 0,0-1 0 0 0,0 1-1 0 0,0 0 1 0 0,0 0 0 0 0,1 0 0 0 0,-1 0 0 0 0,0 1-1 0 0,1 0 1 0 0,0-1 0 0 0,0 1 0 0 0,0 0 0 0 0,-4 5 0 0 0,-35 49 421 0 0,29-37-286 0 0,4-8-129 0 0,1 0 0 0 0,0 0 0 0 0,1 1 0 0 0,0 0 0 0 0,2 0 0 0 0,-1 0 1 0 0,1 1-1 0 0,-5 27 0 0 0,9-35-102 0 0,0 0 0 0 0,1 0 1 0 0,0 1-1 0 0,0-1 0 0 0,1 0 1 0 0,0 0-1 0 0,0 0 1 0 0,0 0-1 0 0,1 0 0 0 0,0-1 1 0 0,0 1-1 0 0,0 0 0 0 0,1-1 1 0 0,-1 1-1 0 0,1-1 0 0 0,1 0 1 0 0,-1 0-1 0 0,1 0 0 0 0,0-1 1 0 0,0 1-1 0 0,0-1 0 0 0,1 0 1 0 0,8 7-1 0 0,3 0 147 0 0,1-1-1 0 0,0 0 1 0 0,0-1 0 0 0,1-1-1 0 0,0 0 1 0 0,1-2 0 0 0,-1 0-1 0 0,23 4 1 0 0,60 3-876 0 0,-2-11-6156 0 0,-78-3-701 0 0</inkml:trace>
</inkml:ink>
</file>

<file path=ppt/ink/ink5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4.268"/>
    </inkml:context>
    <inkml:brush xml:id="br0">
      <inkml:brushProperty name="width" value="0.1" units="cm"/>
      <inkml:brushProperty name="height" value="0.1" units="cm"/>
      <inkml:brushProperty name="color" value="#008C3A"/>
    </inkml:brush>
  </inkml:definitions>
  <inkml:trace contextRef="#ctx0" brushRef="#br0">209 0 6447 0 0,'-63'77'4746'0'0,"23"-25"622"0"0,27-37-4671 0 0,2 1 0 0 0,-1 0 0 0 0,2 1 1 0 0,0 1-1 0 0,1-1 0 0 0,1 1 0 0 0,1 1 0 0 0,0-1 1 0 0,-6 31-1 0 0,11-41-740 0 0,1 0-1 0 0,0 0 1 0 0,0 1-1 0 0,1-1 1 0 0,0 0 0 0 0,0 1-1 0 0,1-1 1 0 0,0 0-1 0 0,1 0 1 0 0,-1 1 0 0 0,2-1-1 0 0,-1 0 1 0 0,1-1-1 0 0,0 1 1 0 0,1 0 0 0 0,0-1-1 0 0,0 0 1 0 0,1 0-1 0 0,-1 0 1 0 0,1 0 0 0 0,1-1-1 0 0,0 0 1 0 0,-1 0-1 0 0,2 0 1 0 0,6 4-1 0 0,6 3-865 0 0</inkml:trace>
</inkml:ink>
</file>

<file path=ppt/ink/ink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39.186"/>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5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4.611"/>
    </inkml:context>
    <inkml:brush xml:id="br0">
      <inkml:brushProperty name="width" value="0.1" units="cm"/>
      <inkml:brushProperty name="height" value="0.1" units="cm"/>
      <inkml:brushProperty name="color" value="#008C3A"/>
    </inkml:brush>
  </inkml:definitions>
  <inkml:trace contextRef="#ctx0" brushRef="#br0">74 0 15919 0 0,'0'0'1863'0'0,"-11"25"-1428"0"0,-1 2 7 0 0,1 1 0 0 0,1-1 0 0 0,1 2 0 0 0,2-1 0 0 0,-4 35 0 0 0,10-56-398 0 0,0 0 1 0 0,0 0 0 0 0,1 0 0 0 0,0 0 0 0 0,1 0 0 0 0,-1 0-1 0 0,2 0 1 0 0,-1 0 0 0 0,1 0 0 0 0,0 0 0 0 0,0 0 0 0 0,0 0-1 0 0,1-1 1 0 0,0 1 0 0 0,1-1 0 0 0,-1 0 0 0 0,1 0 0 0 0,1 0-1 0 0,-1-1 1 0 0,1 1 0 0 0,0-1 0 0 0,0 0 0 0 0,0-1 0 0 0,1 1-1 0 0,-1-1 1 0 0,13 7 0 0 0,2-1 71 0 0,1-1 0 0 0,0 0 0 0 0,0-2 1 0 0,1 0-1 0 0,26 3 0 0 0,-31-7-764 0 0,-1-1 1 0 0,1-1 0 0 0,-1-1 0 0 0,25-2-1 0 0,-15-2-6476 0 0</inkml:trace>
  <inkml:trace contextRef="#ctx0" brushRef="#br0" timeOffset="1">414 182 16927 0 0,'-9'7'339'0'0,"1"0"-1"0"0,0 1 0 0 0,0 0 1 0 0,1 0-1 0 0,0 1 1 0 0,1 0-1 0 0,0 0 1 0 0,0 1-1 0 0,-8 19 0 0 0,7-9 416 0 0,1 0 1 0 0,0 0-1 0 0,2 1 0 0 0,-3 29 0 0 0,5-29-775 0 0,0 1 0 0 0,1 0 0 0 0,1-1 0 0 0,1 1 0 0 0,1 0 0 0 0,1-1 1 0 0,1 0-1 0 0,1 0 0 0 0,0 0 0 0 0,2 0 0 0 0,1-1 0 0 0,0 0 0 0 0,1 0 0 0 0,18 27 0 0 0,-8-18-1351 0 0,-2-4-449 0 0</inkml:trace>
</inkml:ink>
</file>

<file path=ppt/ink/ink5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5.073"/>
    </inkml:context>
    <inkml:brush xml:id="br0">
      <inkml:brushProperty name="width" value="0.1" units="cm"/>
      <inkml:brushProperty name="height" value="0.1" units="cm"/>
      <inkml:brushProperty name="color" value="#008C3A"/>
    </inkml:brush>
  </inkml:definitions>
  <inkml:trace contextRef="#ctx0" brushRef="#br0">0 115 8287 0 0,'0'0'639'0'0,"14"-15"5789"0"0,10 9-4945 0 0,-1 1 0 0 0,1 1-1 0 0,0 1 1 0 0,29 0 0 0 0,18-2-108 0 0,486-52 1988 0 0,-551 56-3371 0 0,110-9-775 0 0,1 4-1 0 0,151 14 0 0 0,-163 0-3624 0 0,-53-4-3324 0 0</inkml:trace>
</inkml:ink>
</file>

<file path=ppt/ink/ink5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2.230"/>
    </inkml:context>
    <inkml:brush xml:id="br0">
      <inkml:brushProperty name="width" value="0.1" units="cm"/>
      <inkml:brushProperty name="height" value="0.1" units="cm"/>
      <inkml:brushProperty name="color" value="#008C3A"/>
    </inkml:brush>
  </inkml:definitions>
  <inkml:trace contextRef="#ctx0" brushRef="#br0">0 19 7831 0 0,'9'-18'10489'0'0,"-8"17"-10161"0"0,9 20 2616 0 0,2 35-2426 0 0,-7 11 303 0 0,-6 113 0 0 0,-2-123-361 0 0,2 0-1 0 0,3 0 1 0 0,10 66 0 0 0,-11-115-1095 0 0,1-1-1 0 0,-1 1 0 0 0,1 0 1 0 0,0-1-1 0 0,0 0 1 0 0,1 1-1 0 0,-1-1 1 0 0,6 8-1 0 0</inkml:trace>
</inkml:ink>
</file>

<file path=ppt/ink/ink5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2.613"/>
    </inkml:context>
    <inkml:brush xml:id="br0">
      <inkml:brushProperty name="width" value="0.1" units="cm"/>
      <inkml:brushProperty name="height" value="0.1" units="cm"/>
      <inkml:brushProperty name="color" value="#008C3A"/>
    </inkml:brush>
  </inkml:definitions>
  <inkml:trace contextRef="#ctx0" brushRef="#br0">52 0 8287 0 0,'0'0'756'0'0,"1"24"-360"0"0,-5 1 2269 0 0,-1 0-1 0 0,-10 30 1 0 0,8-33-1840 0 0,1 0-1 0 0,1 1 1 0 0,0 0-1 0 0,0 25 1 0 0,5-42-715 0 0,0 0 0 0 0,0 1 0 0 0,1-1 0 0 0,0 0 1 0 0,0 1-1 0 0,0-1 0 0 0,1 0 0 0 0,0 0 0 0 0,0 0 0 0 0,1 0 1 0 0,-1 0-1 0 0,1-1 0 0 0,1 1 0 0 0,-1-1 0 0 0,1 1 0 0 0,0-1 1 0 0,0-1-1 0 0,0 1 0 0 0,7 5 0 0 0,0-2-46 0 0,0-1 0 0 0,0 0 0 0 0,0 0 0 0 0,1-1 0 0 0,0-1 0 0 0,0 0 0 0 0,0-1 0 0 0,1 0 0 0 0,-1-1 0 0 0,1 0 0 0 0,0-1 0 0 0,0-1 0 0 0,0 0 0 0 0,18-1 0 0 0,-24 0-25 0 0,-1 0-1 0 0,1 0 1 0 0,-1-1 0 0 0,1 0-1 0 0,0-1 1 0 0,-1 1 0 0 0,0-1-1 0 0,1 0 1 0 0,-1-1 0 0 0,0 1-1 0 0,0-1 1 0 0,0-1 0 0 0,-1 1-1 0 0,1-1 1 0 0,-1 0 0 0 0,0 0-1 0 0,0-1 1 0 0,0 1 0 0 0,0-1-1 0 0,-1 0 1 0 0,0 0 0 0 0,0-1-1 0 0,0 1 1 0 0,-1-1 0 0 0,1 0-1 0 0,-2 0 1 0 0,1 0 0 0 0,-1 0-1 0 0,3-9 1 0 0,-2 1 47 0 0,-2 1 0 0 0,1-1 0 0 0,-2 0-1 0 0,1 1 1 0 0,-2-1 0 0 0,0 0 0 0 0,-1 1 0 0 0,0-1 0 0 0,-1 1-1 0 0,0 0 1 0 0,-1-1 0 0 0,-1 2 0 0 0,0-1 0 0 0,0 0 0 0 0,-2 1 0 0 0,-10-16-1 0 0,13 21-104 0 0,-1 0 1 0 0,-1 0-1 0 0,1 1 0 0 0,-1 0 0 0 0,0 0 0 0 0,-1 0 0 0 0,1 1 0 0 0,-1-1 0 0 0,0 2 1 0 0,-1-1-1 0 0,1 1 0 0 0,-1 0 0 0 0,1 1 0 0 0,-1 0 0 0 0,0 0 0 0 0,-1 0 0 0 0,1 1 1 0 0,0 0-1 0 0,-1 1 0 0 0,1 0 0 0 0,-1 0 0 0 0,1 1 0 0 0,-1 0 0 0 0,1 1 0 0 0,-1 0 1 0 0,1 0-1 0 0,-10 3 0 0 0,17-4-63 0 0,0 0 0 0 0,0 0 0 0 0,-1 0 1 0 0,1 0-1 0 0,0 0 0 0 0,0 1 0 0 0,0-1 0 0 0,0 0 1 0 0,-1 1-1 0 0,1-1 0 0 0,0 1 0 0 0,0 0 1 0 0,0-1-1 0 0,0 1 0 0 0,0 0 0 0 0,0-1 0 0 0,0 1 1 0 0,0 0-1 0 0,1 0 0 0 0,-1 0 0 0 0,0 0 0 0 0,0 0 1 0 0,1 0-1 0 0,-1 0 0 0 0,1 0 0 0 0,-1 0 1 0 0,0 0-1 0 0,1 0 0 0 0,0 0 0 0 0,-1 0 0 0 0,1 1 1 0 0,0-1-1 0 0,0 0 0 0 0,0 0 0 0 0,-1 0 0 0 0,1 1 1 0 0,0-1-1 0 0,1 0 0 0 0,-1 0 0 0 0,0 3 0 0 0,5 9-1807 0 0</inkml:trace>
</inkml:ink>
</file>

<file path=ppt/ink/ink5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3.190"/>
    </inkml:context>
    <inkml:brush xml:id="br0">
      <inkml:brushProperty name="width" value="0.1" units="cm"/>
      <inkml:brushProperty name="height" value="0.1" units="cm"/>
      <inkml:brushProperty name="color" value="#008C3A"/>
    </inkml:brush>
  </inkml:definitions>
  <inkml:trace contextRef="#ctx0" brushRef="#br0">1 16 2759 0 0,'14'-7'9406'0'0,"4"-1"-5764"0"0,-12 8-3219 0 0,0-1-1 0 0,0 1 0 0 0,-1 1 1 0 0,1-1-1 0 0,0 1 0 0 0,-1 0 1 0 0,1 0-1 0 0,0 1 0 0 0,-1-1 1 0 0,0 1-1 0 0,10 5 0 0 0,58 35 1779 0 0,-69-39-1982 0 0,32 23 956 0 0,54 50 0 0 0,-67-55-1136 0 0,0 0-1 0 0,1-1 0 0 0,1-2 0 0 0,1 0 1 0 0,47 23-1 0 0,-42-33-2819 0 0,-14-7 1126 0 0</inkml:trace>
</inkml:ink>
</file>

<file path=ppt/ink/ink5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3.549"/>
    </inkml:context>
    <inkml:brush xml:id="br0">
      <inkml:brushProperty name="width" value="0.1" units="cm"/>
      <inkml:brushProperty name="height" value="0.1" units="cm"/>
      <inkml:brushProperty name="color" value="#008C3A"/>
    </inkml:brush>
  </inkml:definitions>
  <inkml:trace contextRef="#ctx0" brushRef="#br0">405 1 10591 0 0,'-11'1'829'0'0,"-1"0"0"0"0,1 1 0 0 0,0 0 0 0 0,0 1 0 0 0,0 1 0 0 0,1 0 0 0 0,-1 0 0 0 0,1 1 0 0 0,-17 10 0 0 0,-87 65 2933 0 0,98-68-3875 0 0,-4 3 292 0 0,-2 2 257 0 0,0 0 1 0 0,-23 24-1 0 0,41-37-525 0 0,1-1-1 0 0,-1 1 0 0 0,1 0 1 0 0,0 1-1 0 0,0-1 0 0 0,0 0 1 0 0,0 1-1 0 0,1-1 1 0 0,0 1-1 0 0,0 0 0 0 0,0 0 1 0 0,0 0-1 0 0,1 0 0 0 0,0 0 1 0 0,0 0-1 0 0,0 1 0 0 0,1-1 1 0 0,0 7-1 0 0,3-1-1572 0 0,4-2-88 0 0</inkml:trace>
</inkml:ink>
</file>

<file path=ppt/ink/ink5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5.535"/>
    </inkml:context>
    <inkml:brush xml:id="br0">
      <inkml:brushProperty name="width" value="0.1" units="cm"/>
      <inkml:brushProperty name="height" value="0.1" units="cm"/>
      <inkml:brushProperty name="color" value="#008C3A"/>
    </inkml:brush>
  </inkml:definitions>
  <inkml:trace contextRef="#ctx0" brushRef="#br0">0 43 17567 0 0,'0'0'1588'0'0,"16"-2"-1202"0"0,644-38 4320 0 0,-147 50-6098 0 0,-340-2-5668 0 0,-109-7 256 0 0</inkml:trace>
</inkml:ink>
</file>

<file path=ppt/ink/ink5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6.102"/>
    </inkml:context>
    <inkml:brush xml:id="br0">
      <inkml:brushProperty name="width" value="0.1" units="cm"/>
      <inkml:brushProperty name="height" value="0.1" units="cm"/>
      <inkml:brushProperty name="color" value="#008C3A"/>
    </inkml:brush>
  </inkml:definitions>
  <inkml:trace contextRef="#ctx0" brushRef="#br0">4 1 8751 0 0,'-3'1'405'0'0,"8"2"479"0"0,23 2 1751 0 0,37 2 2104 0 0,490 5 2316 0 0,404 23-8733 0 0,-905-30-6490 0 0</inkml:trace>
</inkml:ink>
</file>

<file path=ppt/ink/ink5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8.865"/>
    </inkml:context>
    <inkml:brush xml:id="br0">
      <inkml:brushProperty name="width" value="0.1" units="cm"/>
      <inkml:brushProperty name="height" value="0.1" units="cm"/>
      <inkml:brushProperty name="color" value="#008C3A"/>
    </inkml:brush>
  </inkml:definitions>
  <inkml:trace contextRef="#ctx0" brushRef="#br0">1 208 3679 0 0,'0'0'5898'0'0,"17"-50"3891"0"0,-13 41-9408 0 0,1 0 1 0 0,0 0 0 0 0,1 1-1 0 0,-1 0 1 0 0,1 0-1 0 0,1 0 1 0 0,0 1-1 0 0,0 0 1 0 0,0 0 0 0 0,1 1-1 0 0,0 0 1 0 0,0 0-1 0 0,16-7 1 0 0,-8 5-251 0 0,0 1-1 0 0,0 0 1 0 0,0 1 0 0 0,1 1 0 0 0,0 1-1 0 0,34-5 1 0 0,-44 9-105 0 0,0-1 0 0 0,0 1 0 0 0,0 1 0 0 0,0-1 0 0 0,0 1 1 0 0,-1 0-1 0 0,1 1 0 0 0,0-1 0 0 0,-1 1 0 0 0,1 1 0 0 0,-1-1 0 0 0,1 1 0 0 0,9 7 0 0 0,-13-9-25 0 0,-1 1 0 0 0,1 1 0 0 0,-1-1-1 0 0,0 0 1 0 0,0 0 0 0 0,0 1 0 0 0,0 0 0 0 0,0-1 0 0 0,0 1-1 0 0,-1 0 1 0 0,1 0 0 0 0,-1-1 0 0 0,0 1 0 0 0,0 0 0 0 0,0 1 0 0 0,0-1-1 0 0,0 0 1 0 0,-1 0 0 0 0,1 0 0 0 0,-1 0 0 0 0,0 1 0 0 0,0-1-1 0 0,0 0 1 0 0,-1 0 0 0 0,1 0 0 0 0,-1 0 0 0 0,0 1 0 0 0,1-1 0 0 0,-1 0-1 0 0,-1 0 1 0 0,-1 3 0 0 0,-9 19-91 0 0,-1-1-1 0 0,-1 0 1 0 0,-1-1 0 0 0,-27 30 0 0 0,20-26-191 0 0,2 1 1 0 0,-18 32 0 0 0,36-58 271 0 0,1 1 0 0 0,-1 0 0 0 0,1 0 0 0 0,-1 0 0 0 0,1-1 0 0 0,0 1 0 0 0,0 0-1 0 0,1 1 1 0 0,-1-1 0 0 0,0 0 0 0 0,1 0 0 0 0,0 0 0 0 0,0 0 0 0 0,0 0 0 0 0,0 0 0 0 0,0 1 0 0 0,1-1 0 0 0,-1 0 0 0 0,1 0 0 0 0,2 5-1 0 0,-1-5 28 0 0,0-1-1 0 0,0 1 1 0 0,0-1-1 0 0,0 0 0 0 0,1 0 1 0 0,-1 0-1 0 0,1 0 1 0 0,0 0-1 0 0,0 0 0 0 0,-1-1 1 0 0,1 1-1 0 0,0-1 1 0 0,0 0-1 0 0,0 0 0 0 0,0 0 1 0 0,1 0-1 0 0,-1 0 1 0 0,0-1-1 0 0,6 1 0 0 0,25 3 365 0 0,-1-2-1 0 0,0-1 0 0 0,60-7 0 0 0,-13-12-2194 0 0,-70 13 700 0 0</inkml:trace>
</inkml:ink>
</file>

<file path=ppt/ink/ink5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19.264"/>
    </inkml:context>
    <inkml:brush xml:id="br0">
      <inkml:brushProperty name="width" value="0.1" units="cm"/>
      <inkml:brushProperty name="height" value="0.1" units="cm"/>
      <inkml:brushProperty name="color" value="#008C3A"/>
    </inkml:brush>
  </inkml:definitions>
  <inkml:trace contextRef="#ctx0" brushRef="#br0">0 172 4607 0 0,'0'0'208'0'0,"9"-8"32"0"0,50-47 9452 0 0,0 2-2452 0 0,-50 46-6909 0 0,-1 1 0 0 0,2 1 0 0 0,-1 0 0 0 0,0 0 1 0 0,17-5-1 0 0,-12 6-64 0 0,-1 0 0 0 0,1 1 0 0 0,-1 0 0 0 0,1 1 0 0 0,0 1 1 0 0,24 1-1 0 0,-36 0-250 0 0,1 0 0 0 0,-1 0 0 0 0,0 0-1 0 0,1 0 1 0 0,-1 1 0 0 0,0-1 0 0 0,1 1 0 0 0,-1-1 0 0 0,0 1 0 0 0,0 0 0 0 0,0 0 0 0 0,1 0 0 0 0,-1 0 0 0 0,0 1 0 0 0,0-1-1 0 0,0 0 1 0 0,-1 1 0 0 0,1 0 0 0 0,0-1 0 0 0,-1 1 0 0 0,1 0 0 0 0,-1 0 0 0 0,1 0 0 0 0,-1 0 0 0 0,0 0 0 0 0,0 0 0 0 0,0 0 0 0 0,0 0-1 0 0,0 0 1 0 0,0 1 0 0 0,-1-1 0 0 0,1 0 0 0 0,-1 1 0 0 0,1-1 0 0 0,-1 0 0 0 0,0 1 0 0 0,0-1 0 0 0,0 1 0 0 0,0-1 0 0 0,-1 0 0 0 0,1 1-1 0 0,-1-1 1 0 0,1 0 0 0 0,-1 1 0 0 0,0-1 0 0 0,-1 4 0 0 0,-3 6 11 0 0,0 0-1 0 0,-1 0 1 0 0,0-1 0 0 0,-1 0-1 0 0,-16 21 1 0 0,17-25-26 0 0,0 1-1 0 0,0 0 1 0 0,0 0-1 0 0,1 1 1 0 0,1-1-1 0 0,-1 1 1 0 0,1 0-1 0 0,1 0 1 0 0,0 0-1 0 0,0 1 1 0 0,-2 15-1 0 0,5-21-3 0 0,0 0 1 0 0,1-1-1 0 0,-1 1 0 0 0,1-1 0 0 0,0 1 1 0 0,0-1-1 0 0,0 0 0 0 0,1 1 0 0 0,-1-1 1 0 0,1 0-1 0 0,0 0 0 0 0,-1 0 0 0 0,2 0 1 0 0,-1 0-1 0 0,0 0 0 0 0,0 0 0 0 0,1-1 1 0 0,0 1-1 0 0,-1-1 0 0 0,1 0 0 0 0,0 0 1 0 0,0 0-1 0 0,0 0 0 0 0,0 0 0 0 0,1-1 1 0 0,-1 1-1 0 0,0-1 0 0 0,1 0 0 0 0,6 2 1 0 0,12 2 31 0 0,0 0 0 0 0,0-2 1 0 0,37 2-1 0 0,-37-3 60 0 0,-21-2-124 0 0,167 8-222 0 0,-95-12-8818 0 0,-54 2 1471 0 0</inkml:trace>
</inkml:ink>
</file>

<file path=ppt/ink/ink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0.105"/>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5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1.902"/>
    </inkml:context>
    <inkml:brush xml:id="br0">
      <inkml:brushProperty name="width" value="0.1" units="cm"/>
      <inkml:brushProperty name="height" value="0.1" units="cm"/>
      <inkml:brushProperty name="color" value="#008C3A"/>
    </inkml:brush>
  </inkml:definitions>
  <inkml:trace contextRef="#ctx0" brushRef="#br0">9 141 1839 0 0,'11'-26'3040'0'0,"-8"22"-2284"0"0,-1 0 0 0 0,0 0 0 0 0,0-1-1 0 0,0 1 1 0 0,0-1 0 0 0,-1 0-1 0 0,1 1 1 0 0,-1-1 0 0 0,0 0-1 0 0,-1 0 1 0 0,1 0 0 0 0,-1 1 0 0 0,0-1-1 0 0,0 0 1 0 0,-1 0 0 0 0,1 0-1 0 0,-1 0 1 0 0,0 1 0 0 0,0-1-1 0 0,-1 0 1 0 0,1 1 0 0 0,-5-8 530 0 0,7 27-828 0 0,-1 1-1 0 0,-1 0 0 0 0,-6 30 1 0 0,2-11-136 0 0,-3 40-171 0 0,4 0-1 0 0,2 0 0 0 0,4 0 1 0 0,12 76-1 0 0,-8-130-277 0 0,14-9-4706 0 0,-13-14 3145 0 0</inkml:trace>
</inkml:ink>
</file>

<file path=ppt/ink/ink5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2.497"/>
    </inkml:context>
    <inkml:brush xml:id="br0">
      <inkml:brushProperty name="width" value="0.1" units="cm"/>
      <inkml:brushProperty name="height" value="0.1" units="cm"/>
      <inkml:brushProperty name="color" value="#008C3A"/>
    </inkml:brush>
  </inkml:definitions>
  <inkml:trace contextRef="#ctx0" brushRef="#br0">104 21 2303 0 0,'-8'-13'14521'0'0,"1"5"-11375"0"0,4 8-3093 0 0,1 1 0 0 0,-1-1 0 0 0,0 0 0 0 0,1 1-1 0 0,-1 0 1 0 0,1-1 0 0 0,-1 1 0 0 0,1 0 0 0 0,-1 0 0 0 0,1 1 0 0 0,0-1 0 0 0,-1 0 0 0 0,1 1 0 0 0,0-1 0 0 0,0 1 0 0 0,0 0 0 0 0,0 0-1 0 0,1 0 1 0 0,-1 0 0 0 0,-2 3 0 0 0,-1 2-35 0 0,1-1 0 0 0,-1 1 0 0 0,1 0 0 0 0,1 0 0 0 0,-5 10 0 0 0,6-11-13 0 0,0-1 0 0 0,1 1 1 0 0,-1-1-1 0 0,1 1 1 0 0,1 0-1 0 0,-1-1 1 0 0,1 1-1 0 0,0 0 1 0 0,0 0-1 0 0,0-1 1 0 0,1 1-1 0 0,0 0 1 0 0,0-1-1 0 0,3 9 1 0 0,-3-11 53 0 0,1 0 0 0 0,-1 0 0 0 0,1 0 0 0 0,0-1 0 0 0,0 1 0 0 0,1 0 0 0 0,-1-1 0 0 0,1 0 1 0 0,-1 1-1 0 0,1-1 0 0 0,0 0 0 0 0,-1 0 0 0 0,1 0 0 0 0,0-1 0 0 0,0 1 0 0 0,0-1 0 0 0,1 1 0 0 0,-1-1 0 0 0,0 0 1 0 0,0-1-1 0 0,1 1 0 0 0,-1 0 0 0 0,1-1 0 0 0,-1 0 0 0 0,5 0 0 0 0,11 0 547 0 0,-1-1-1 0 0,32-6 1 0 0,-37 4-485 0 0,0 1 0 0 0,-1 0 0 0 0,1 1-1 0 0,0 0 1 0 0,0 1 0 0 0,0 1 0 0 0,18 3 0 0 0,-25-2-109 0 0,0 0-1 0 0,0 0 1 0 0,-1 1 0 0 0,1 0 0 0 0,-1 0-1 0 0,0 1 1 0 0,0-1 0 0 0,0 1-1 0 0,-1 0 1 0 0,1 1 0 0 0,-1-1-1 0 0,6 8 1 0 0,-2-1 20 0 0,0 1 0 0 0,0 1 0 0 0,9 20 0 0 0,-16-30-25 0 0,0 0 0 0 0,0 0 0 0 0,0 0 0 0 0,0 1-1 0 0,0-1 1 0 0,-1 0 0 0 0,1 0 0 0 0,-1 1 0 0 0,0-1 0 0 0,0 0 0 0 0,0 1 0 0 0,-1-1-1 0 0,1 0 1 0 0,-1 1 0 0 0,0-1 0 0 0,0 0 0 0 0,-2 6 0 0 0,0-3 27 0 0,-1 0 0 0 0,1 1 0 0 0,-2-1 0 0 0,1-1 0 0 0,0 1 0 0 0,-1-1 0 0 0,-10 10 0 0 0,-2-2 45 0 0,1-1 0 0 0,-1 0 1 0 0,-1-1-1 0 0,-36 15 0 0 0,34-18-55 0 0,0-2 0 0 0,0 0 0 0 0,-40 6 0 0 0,59-12-189 0 0</inkml:trace>
</inkml:ink>
</file>

<file path=ppt/ink/ink5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2.845"/>
    </inkml:context>
    <inkml:brush xml:id="br0">
      <inkml:brushProperty name="width" value="0.1" units="cm"/>
      <inkml:brushProperty name="height" value="0.1" units="cm"/>
      <inkml:brushProperty name="color" value="#008C3A"/>
    </inkml:brush>
  </inkml:definitions>
  <inkml:trace contextRef="#ctx0" brushRef="#br0">0 129 5063 0 0,'32'-34'724'0'0,"-10"9"2635"0"0,0 3 3298 0 0,-14 16-6013 0 0,0 1-1 0 0,0 0 1 0 0,1 0 0 0 0,0 0-1 0 0,0 1 1 0 0,0 1-1 0 0,0 0 1 0 0,0 0 0 0 0,1 0-1 0 0,-1 1 1 0 0,1 1-1 0 0,18-1 1 0 0,-4 1-436 0 0,0 2 1 0 0,0 0-1 0 0,0 2 1 0 0,24 5-1 0 0,38 17-4534 0 0,-68-19 2407 0 0</inkml:trace>
</inkml:ink>
</file>

<file path=ppt/ink/ink5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4.209"/>
    </inkml:context>
    <inkml:brush xml:id="br0">
      <inkml:brushProperty name="width" value="0.1" units="cm"/>
      <inkml:brushProperty name="height" value="0.1" units="cm"/>
      <inkml:brushProperty name="color" value="#008C3A"/>
    </inkml:brush>
  </inkml:definitions>
  <inkml:trace contextRef="#ctx0" brushRef="#br0">1 173 3679 0 0,'0'0'284'0'0,"26"-32"6794"0"0,-17 20-6224 0 0,1 0 0 0 0,1 1 0 0 0,0 1 0 0 0,0 0 0 0 0,1 0 0 0 0,0 2 0 0 0,16-10 0 0 0,2-2-137 0 0,-25 16-594 0 0,0 0 0 0 0,0 1 1 0 0,0 0-1 0 0,1 1 0 0 0,0-1 0 0 0,-1 1 1 0 0,1 0-1 0 0,0 0 0 0 0,0 1 0 0 0,0 0 1 0 0,0 0-1 0 0,0 0 0 0 0,12 1 0 0 0,-15 0-84 0 0,-1 1-1 0 0,1-1 1 0 0,0 1-1 0 0,-1 0 1 0 0,1 0-1 0 0,-1 0 0 0 0,1 0 1 0 0,-1 0-1 0 0,1 0 1 0 0,-1 1-1 0 0,0-1 0 0 0,1 1 1 0 0,-1-1-1 0 0,0 1 1 0 0,0 0-1 0 0,0 0 1 0 0,-1 0-1 0 0,1 0 0 0 0,0 1 1 0 0,-1-1-1 0 0,1 0 1 0 0,-1 1-1 0 0,0-1 0 0 0,0 1 1 0 0,0-1-1 0 0,0 1 1 0 0,0-1-1 0 0,-1 1 1 0 0,1 0-1 0 0,-1-1 0 0 0,1 1 1 0 0,-1 5-1 0 0,0 6 6 0 0,0 0 0 0 0,-1 0 0 0 0,-1 0 0 0 0,0 0 0 0 0,-1-1-1 0 0,0 1 1 0 0,-1 0 0 0 0,-9 19 0 0 0,-56 105-173 0 0,56-114 14 0 0,6-11 36 0 0,-1 4 37 0 0,-1-1 0 0 0,0-1 0 0 0,-1 1 0 0 0,-1-2 0 0 0,0 1 0 0 0,-1-2 0 0 0,0 1 0 0 0,-29 22 494 0 0,82-50 279 0 0,-13 5-635 0 0,1 1 0 0 0,0 2 1 0 0,0 1-1 0 0,0 1 0 0 0,1 2 0 0 0,-1 0 1 0 0,1 3-1 0 0,0 0 0 0 0,-1 2 0 0 0,51 10 0 0 0,-62-9 21 0 0,1 0 0 0 0,-1 2 0 0 0,0 0 0 0 0,33 16 0 0 0,-44-18-716 0 0,-1 0 0 0 0,0 0 1 0 0,1 1-1 0 0,-2 0 0 0 0,8 8 1 0 0</inkml:trace>
</inkml:ink>
</file>

<file path=ppt/ink/ink5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7.384"/>
    </inkml:context>
    <inkml:brush xml:id="br0">
      <inkml:brushProperty name="width" value="0.1" units="cm"/>
      <inkml:brushProperty name="height" value="0.1" units="cm"/>
      <inkml:brushProperty name="color" value="#008C3A"/>
    </inkml:brush>
  </inkml:definitions>
  <inkml:trace contextRef="#ctx0" brushRef="#br0">1 88 5983 0 0,'11'-3'10762'0'0,"39"-11"-8080"0"0,167-43 2089 0 0,-187 51-5063 0 0,0 2 1 0 0,0 2-1 0 0,0 0 0 0 0,1 2 0 0 0,38 5 0 0 0,-61-1-2988 0 0</inkml:trace>
</inkml:ink>
</file>

<file path=ppt/ink/ink5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27.748"/>
    </inkml:context>
    <inkml:brush xml:id="br0">
      <inkml:brushProperty name="width" value="0.1" units="cm"/>
      <inkml:brushProperty name="height" value="0.1" units="cm"/>
      <inkml:brushProperty name="color" value="#008C3A"/>
    </inkml:brush>
  </inkml:definitions>
  <inkml:trace contextRef="#ctx0" brushRef="#br0">1 37 12551 0 0,'0'0'1135'0'0,"25"-11"2164"0"0,-8 5-2504 0 0,0 1 1 0 0,1 1 0 0 0,-1 0 0 0 0,1 1-1 0 0,0 1 1 0 0,18 1 0 0 0,39 1-1524 0 0,-4 4-5394 0 0,-64-3 5140 0 0,12 0-5358 0 0</inkml:trace>
</inkml:ink>
</file>

<file path=ppt/ink/ink5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0.198"/>
    </inkml:context>
    <inkml:brush xml:id="br0">
      <inkml:brushProperty name="width" value="0.1" units="cm"/>
      <inkml:brushProperty name="height" value="0.1" units="cm"/>
      <inkml:brushProperty name="color" value="#008C3A"/>
    </inkml:brush>
  </inkml:definitions>
  <inkml:trace contextRef="#ctx0" brushRef="#br0">1 13 7367 0 0,'21'-12'13895'0'0,"-13"132"-11094"0"0,-7-85-2846 0 0,1 0-1 0 0,1-1 0 0 0,2 1 1 0 0,19 66-1 0 0,-3-56-4582 0 0,-17-36 2828 0 0</inkml:trace>
</inkml:ink>
</file>

<file path=ppt/ink/ink5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0.560"/>
    </inkml:context>
    <inkml:brush xml:id="br0">
      <inkml:brushProperty name="width" value="0.1" units="cm"/>
      <inkml:brushProperty name="height" value="0.1" units="cm"/>
      <inkml:brushProperty name="color" value="#008C3A"/>
    </inkml:brush>
  </inkml:definitions>
  <inkml:trace contextRef="#ctx0" brushRef="#br0">1 91 10135 0 0,'0'0'778'0'0,"15"-16"5674"0"0,139-6 336 0 0,81 5-4061 0 0,-3 1-2072 0 0,-170 8-631 0 0,-37 3-509 0 0,0 2 1 0 0,0 1-1 0 0,0 1 0 0 0,0 0 1 0 0,40 6-1 0 0,-40 4-2604 0 0,-17-3 1374 0 0</inkml:trace>
</inkml:ink>
</file>

<file path=ppt/ink/ink5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1.154"/>
    </inkml:context>
    <inkml:brush xml:id="br0">
      <inkml:brushProperty name="width" value="0.1" units="cm"/>
      <inkml:brushProperty name="height" value="0.1" units="cm"/>
      <inkml:brushProperty name="color" value="#008C3A"/>
    </inkml:brush>
  </inkml:definitions>
  <inkml:trace contextRef="#ctx0" brushRef="#br0">136 0 6447 0 0,'0'0'6724'0'0,"-30"17"-2998"0"0,22-13-3683 0 0,0 0 0 0 0,1 1 0 0 0,0 0 0 0 0,0 0 1 0 0,0 1-1 0 0,0 0 0 0 0,1 0 0 0 0,0 0 1 0 0,0 1-1 0 0,1 0 0 0 0,0 0 0 0 0,0 0 0 0 0,1 1 1 0 0,0 0-1 0 0,0 0 0 0 0,-4 12 0 0 0,8-18 2 0 0,0 0 0 0 0,-1 0-1 0 0,1 1 1 0 0,0-1 0 0 0,1 0-1 0 0,-1 1 1 0 0,0-1 0 0 0,1 0 0 0 0,-1 0-1 0 0,1 0 1 0 0,0 1 0 0 0,-1-1-1 0 0,1 0 1 0 0,0 0 0 0 0,0 0 0 0 0,1 0-1 0 0,-1 0 1 0 0,0 0 0 0 0,1-1-1 0 0,-1 1 1 0 0,1 0 0 0 0,-1-1-1 0 0,1 1 1 0 0,0-1 0 0 0,0 1 0 0 0,0-1-1 0 0,-1 0 1 0 0,1 0 0 0 0,0 0-1 0 0,1 0 1 0 0,-1 0 0 0 0,3 1 0 0 0,5 1 332 0 0,0 1 1 0 0,1-1 0 0 0,-1-1-1 0 0,20 3 1 0 0,81 12 398 0 0,-102-15-683 0 0,0 0 1 0 0,0 1-1 0 0,-1 0 1 0 0,1 0-1 0 0,-1 1 1 0 0,0 0-1 0 0,0 1 1 0 0,0-1-1 0 0,-1 1 1 0 0,8 7-1 0 0,-13-10-27 0 0,1 1 0 0 0,-1 0 1 0 0,0-1-1 0 0,0 1 0 0 0,0 0 0 0 0,0 0 0 0 0,-1 0 0 0 0,1 0 0 0 0,-1 1 0 0 0,0-1 0 0 0,0 0 1 0 0,0 0-1 0 0,0 1 0 0 0,-1-1 0 0 0,1 1 0 0 0,-1-1 0 0 0,0 1 0 0 0,0-1 0 0 0,0 0 1 0 0,0 1-1 0 0,-1-1 0 0 0,0 1 0 0 0,1-1 0 0 0,-1 0 0 0 0,0 1 0 0 0,0-1 0 0 0,-1 0 1 0 0,-2 5-1 0 0,0-1 39 0 0,0 1 0 0 0,-1-1 0 0 0,0 0 0 0 0,-1 0 0 0 0,1-1 0 0 0,-1 0 0 0 0,0 0 0 0 0,-1 0 0 0 0,-13 9 0 0 0,-3-1 234 0 0,1-1 0 0 0,-2-1-1 0 0,-34 13 1 0 0,47-21-621 0 0,0-1 0 0 0,0-1 1 0 0,0 0-1 0 0,-15 1 0 0 0,19-3-809 0 0,0 0-1 0 0,-1 0 1 0 0,1-1 0 0 0,0 0-1 0 0,0 0 1 0 0,0-1-1 0 0,-11-4 1 0 0</inkml:trace>
</inkml:ink>
</file>

<file path=ppt/ink/ink5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1.512"/>
    </inkml:context>
    <inkml:brush xml:id="br0">
      <inkml:brushProperty name="width" value="0.1" units="cm"/>
      <inkml:brushProperty name="height" value="0.1" units="cm"/>
      <inkml:brushProperty name="color" value="#008C3A"/>
    </inkml:brush>
  </inkml:definitions>
  <inkml:trace contextRef="#ctx0" brushRef="#br0">1 179 6911 0 0,'24'-19'2164'0'0,"1"0"1"0"0,1 1-1 0 0,0 2 0 0 0,2 0 0 0 0,0 2 0 0 0,0 1 0 0 0,38-11 0 0 0,-6 7-1903 0 0,4 3-3904 0 0,-41 10 1306 0 0,0 0-4513 0 0</inkml:trace>
</inkml:ink>
</file>

<file path=ppt/ink/ink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0.455"/>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5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1.870"/>
    </inkml:context>
    <inkml:brush xml:id="br0">
      <inkml:brushProperty name="width" value="0.1" units="cm"/>
      <inkml:brushProperty name="height" value="0.1" units="cm"/>
      <inkml:brushProperty name="color" value="#008C3A"/>
    </inkml:brush>
  </inkml:definitions>
  <inkml:trace contextRef="#ctx0" brushRef="#br0">0 0 8287 0 0,'0'0'1144'0'0,"38"7"6699"0"0,-1 7-6539 0 0,-1 1 0 0 0,-1 3 0 0 0,0 0 0 0 0,-1 3 0 0 0,50 38 0 0 0,-79-55-1215 0 0,48 41-120 0 0,-23-19-8179 0 0</inkml:trace>
</inkml:ink>
</file>

<file path=ppt/ink/ink5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2.233"/>
    </inkml:context>
    <inkml:brush xml:id="br0">
      <inkml:brushProperty name="width" value="0.1" units="cm"/>
      <inkml:brushProperty name="height" value="0.1" units="cm"/>
      <inkml:brushProperty name="color" value="#008C3A"/>
    </inkml:brush>
  </inkml:definitions>
  <inkml:trace contextRef="#ctx0" brushRef="#br0">422 1 13847 0 0,'0'0'631'0'0,"-23"18"242"0"0,-137 109 1639 0 0,119-93-1963 0 0,1 1 0 0 0,-46 55 0 0 0,26-11-2532 0 0,48-62 839 0 0</inkml:trace>
</inkml:ink>
</file>

<file path=ppt/ink/ink5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2.945"/>
    </inkml:context>
    <inkml:brush xml:id="br0">
      <inkml:brushProperty name="width" value="0.1" units="cm"/>
      <inkml:brushProperty name="height" value="0.1" units="cm"/>
      <inkml:brushProperty name="color" value="#008C3A"/>
    </inkml:brush>
  </inkml:definitions>
  <inkml:trace contextRef="#ctx0" brushRef="#br0">200 1 4607 0 0,'0'0'688'0'0,"-13"5"4771"0"0,-51 40-235 0 0,51-33-5014 0 0,0 0 0 0 0,0 1 1 0 0,1 0-1 0 0,1 1 1 0 0,0 1-1 0 0,1 0 0 0 0,0 0 1 0 0,-13 31-1 0 0,22-44-197 0 0,0 0 1 0 0,0 1-1 0 0,0-1 0 0 0,0 1 0 0 0,1-1 1 0 0,-1 1-1 0 0,1-1 0 0 0,0 1 0 0 0,0-1 0 0 0,0 1 1 0 0,0-1-1 0 0,0 1 0 0 0,0-1 0 0 0,1 1 1 0 0,-1-1-1 0 0,1 1 0 0 0,0-1 0 0 0,-1 1 1 0 0,1-1-1 0 0,0 0 0 0 0,1 0 0 0 0,-1 1 0 0 0,0-1 1 0 0,1 0-1 0 0,-1 0 0 0 0,1 0 0 0 0,0 0 1 0 0,-1-1-1 0 0,1 1 0 0 0,0 0 0 0 0,0-1 0 0 0,0 1 1 0 0,0-1-1 0 0,0 1 0 0 0,1-1 0 0 0,-1 0 1 0 0,0 0-1 0 0,5 1 0 0 0,8 3 232 0 0,1-1-1 0 0,0 0 1 0 0,0-2-1 0 0,31 3 1 0 0,-22-3 208 0 0,2 2 173 0 0,-1 1 0 0 0,0 1-1 0 0,36 14 1 0 0,-58-18-566 0 0,0 0 0 0 0,0 0 1 0 0,0 0-1 0 0,0 0 0 0 0,-1 1 0 0 0,1 0 1 0 0,0 0-1 0 0,-1 0 0 0 0,0 0 0 0 0,0 0 1 0 0,0 0-1 0 0,0 1 0 0 0,-1 0 0 0 0,1-1 1 0 0,-1 1-1 0 0,0 0 0 0 0,0 0 0 0 0,0 0 1 0 0,-1 1-1 0 0,1-1 0 0 0,-1 0 0 0 0,0 1 1 0 0,0-1-1 0 0,0 1 0 0 0,-1-1 0 0 0,0 1 1 0 0,0-1-1 0 0,0 1 0 0 0,0-1 0 0 0,-1 0 1 0 0,0 1-1 0 0,0-1 0 0 0,0 1 0 0 0,0-1 1 0 0,0 0-1 0 0,-1 0 0 0 0,0 0 0 0 0,0 0 1 0 0,0 0-1 0 0,-1 0 0 0 0,1 0 0 0 0,-1-1 1 0 0,0 1-1 0 0,0-1 0 0 0,0 0 1 0 0,-5 4-1 0 0,-10 9 139 0 0,0 0 0 0 0,-2-2 0 0 0,0 0 0 0 0,-28 14 0 0 0,39-23-188 0 0,-2 0 0 0 0,1-1 0 0 0,0 0 0 0 0,-1-1 1 0 0,0 0-1 0 0,0 0 0 0 0,0-1 0 0 0,0-1 0 0 0,0 0 0 0 0,0 0 0 0 0,-17-2 0 0 0,24 0-350 0 0,1 0 0 0 0,0 0 0 0 0,-1 0 0 0 0,1 0 0 0 0,0-1 0 0 0,0 1 0 0 0,0-1 0 0 0,0 0 0 0 0,0 0 0 0 0,0 0 0 0 0,1 0 0 0 0,-1-1 0 0 0,1 1 0 0 0,-1-1 0 0 0,-2-4 0 0 0,-4-3-1668 0 0</inkml:trace>
</inkml:ink>
</file>

<file path=ppt/ink/ink5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3.293"/>
    </inkml:context>
    <inkml:brush xml:id="br0">
      <inkml:brushProperty name="width" value="0.1" units="cm"/>
      <inkml:brushProperty name="height" value="0.1" units="cm"/>
      <inkml:brushProperty name="color" value="#008C3A"/>
    </inkml:brush>
  </inkml:definitions>
  <inkml:trace contextRef="#ctx0" brushRef="#br0">0 132 6447 0 0,'20'-27'696'0'0,"45"-18"9243"0"0,9 12-4810 0 0,-55 27-4632 0 0,1 0 1 0 0,35-4 0 0 0,-36 8-996 0 0,-1 0 1 0 0,0 2-1 0 0,0 0 1 0 0,0 1 0 0 0,34 7-1 0 0,-38-6-926 0 0</inkml:trace>
</inkml:ink>
</file>

<file path=ppt/ink/ink5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3.910"/>
    </inkml:context>
    <inkml:brush xml:id="br0">
      <inkml:brushProperty name="width" value="0.1" units="cm"/>
      <inkml:brushProperty name="height" value="0.1" units="cm"/>
      <inkml:brushProperty name="color" value="#008C3A"/>
    </inkml:brush>
  </inkml:definitions>
  <inkml:trace contextRef="#ctx0" brushRef="#br0">1 123 2303 0 0,'24'-19'9371'0'0,"-18"15"-8591"0"0,0 1-1 0 0,0-1 1 0 0,0 2-1 0 0,1-1 1 0 0,-1 1-1 0 0,1 0 1 0 0,0 0 0 0 0,-1 0-1 0 0,11 0 1 0 0,67-1 760 0 0,-42 2-631 0 0,612-43 3035 0 0,-477 15-3887 0 0,-175 29-130 0 0</inkml:trace>
</inkml:ink>
</file>

<file path=ppt/ink/ink5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4.286"/>
    </inkml:context>
    <inkml:brush xml:id="br0">
      <inkml:brushProperty name="width" value="0.1" units="cm"/>
      <inkml:brushProperty name="height" value="0.1" units="cm"/>
      <inkml:brushProperty name="color" value="#008C3A"/>
    </inkml:brush>
  </inkml:definitions>
  <inkml:trace contextRef="#ctx0" brushRef="#br0">23 0 10735 0 0,'0'0'979'0'0,"3"31"1618"0"0,0 1 408 0 0,-4 60 0 0 0,-12 32-527 0 0,-2 60-3362 0 0,17-159-2173 0 0</inkml:trace>
</inkml:ink>
</file>

<file path=ppt/ink/ink5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4.852"/>
    </inkml:context>
    <inkml:brush xml:id="br0">
      <inkml:brushProperty name="width" value="0.1" units="cm"/>
      <inkml:brushProperty name="height" value="0.1" units="cm"/>
      <inkml:brushProperty name="color" value="#008C3A"/>
    </inkml:brush>
  </inkml:definitions>
  <inkml:trace contextRef="#ctx0" brushRef="#br0">0 1 6911 0 0,'0'0'10599'0'0,"16"24"-9094"0"0,35 43-80 0 0,3-1-1 0 0,2-3 1 0 0,76 64 0 0 0,-110-100-1487 0 0,-2-3-3415 0 0</inkml:trace>
</inkml:ink>
</file>

<file path=ppt/ink/ink5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5.193"/>
    </inkml:context>
    <inkml:brush xml:id="br0">
      <inkml:brushProperty name="width" value="0.1" units="cm"/>
      <inkml:brushProperty name="height" value="0.1" units="cm"/>
      <inkml:brushProperty name="color" value="#008C3A"/>
    </inkml:brush>
  </inkml:definitions>
  <inkml:trace contextRef="#ctx0" brushRef="#br0">487 1 4607 0 0,'-29'8'448'0'0,"-106"77"10788"0"0,56-32-9096 0 0,48-33-2008 0 0,-5 1 517 0 0,-56 46 0 0 0,84-60-626 0 0,0 0 0 0 0,0 0 0 0 0,1 0 0 0 0,1 1 0 0 0,-1 0 0 0 0,1 0 0 0 0,1 1 0 0 0,-1 0 0 0 0,1 0-1 0 0,1 0 1 0 0,0 0 0 0 0,-5 16 0 0 0,8-2-2229 0 0</inkml:trace>
</inkml:ink>
</file>

<file path=ppt/ink/ink5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6.907"/>
    </inkml:context>
    <inkml:brush xml:id="br0">
      <inkml:brushProperty name="width" value="0.1" units="cm"/>
      <inkml:brushProperty name="height" value="0.1" units="cm"/>
      <inkml:brushProperty name="color" value="#008C3A"/>
    </inkml:brush>
  </inkml:definitions>
  <inkml:trace contextRef="#ctx0" brushRef="#br0">1 192 5527 0 0,'0'0'3520'0'0,"31"-9"2692"0"0,-23 5-5650 0 0,0-2 0 0 0,-1 1-1 0 0,1-1 1 0 0,-1 0 0 0 0,-1-1-1 0 0,1 0 1 0 0,-1 0 0 0 0,0 0-1 0 0,-1 0 1 0 0,8-13 0 0 0,-9 12-406 0 0,1 0 1 0 0,0 1 0 0 0,1-1-1 0 0,-1 1 1 0 0,2 1 0 0 0,-1-1-1 0 0,1 1 1 0 0,-1 0 0 0 0,2 1-1 0 0,-1-1 1 0 0,16-7 0 0 0,-16 10-145 0 0,0 0 0 0 0,0 1 0 0 0,0 1 0 0 0,0-1 0 0 0,0 1 0 0 0,0 0 0 0 0,0 0 0 0 0,0 1 0 0 0,0 0 0 0 0,0 0 0 0 0,1 1 0 0 0,-1 0 0 0 0,0 0 0 0 0,0 1-1 0 0,10 3 1 0 0,-13-3-6 0 0,0 0-1 0 0,-1 0 1 0 0,1 0-1 0 0,0 1 0 0 0,-1 0 1 0 0,1-1-1 0 0,-1 1 1 0 0,0 0-1 0 0,0 1 0 0 0,0-1 1 0 0,0 0-1 0 0,-1 1 1 0 0,1-1-1 0 0,-1 1 0 0 0,0 0 1 0 0,0 0-1 0 0,-1 0 1 0 0,1 0-1 0 0,-1 0 0 0 0,1 1 1 0 0,-1-1-1 0 0,-1 0 1 0 0,1 0-1 0 0,-1 1 0 0 0,1-1 1 0 0,-2 7-1 0 0,0 8-24 0 0,-1 0 1 0 0,-1 0-1 0 0,-1 0 0 0 0,0-1 0 0 0,-1 1 0 0 0,-2-1 0 0 0,0 0 1 0 0,-12 23-1 0 0,-5 3-90 0 0,-58 80 0 0 0,65-101 23 0 0,-1 0-1 0 0,0-1 0 0 0,-2-1 1 0 0,-1 0-1 0 0,0-2 0 0 0,-1-1 1 0 0,-29 19-1 0 0,44-34 98 0 0,56-9 406 0 0,-28 4-292 0 0,17-4-31 0 0,1 1 0 0 0,-1 2-1 0 0,1 2 1 0 0,0 1-1 0 0,-1 3 1 0 0,61 10-1 0 0,-90-11-110 0 0,13 2-413 0 0,0 2-1 0 0,0 0 1 0 0,-1 1 0 0 0,0 1 0 0 0,27 15 0 0 0,-39-16-2476 0 0</inkml:trace>
</inkml:ink>
</file>

<file path=ppt/ink/ink5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8.819"/>
    </inkml:context>
    <inkml:brush xml:id="br0">
      <inkml:brushProperty name="width" value="0.1" units="cm"/>
      <inkml:brushProperty name="height" value="0.1" units="cm"/>
      <inkml:brushProperty name="color" value="#008C3A"/>
    </inkml:brush>
  </inkml:definitions>
  <inkml:trace contextRef="#ctx0" brushRef="#br0">0 31 14455 0 0,'0'0'1307'0'0,"35"-14"2340"0"0,-3 9-2805 0 0,0 2 1 0 0,0 1 0 0 0,0 1 0 0 0,35 4 0 0 0,-21 0 269 0 0,53-5 0 0 0,-57-2-1881 0 0,-14 0-2075 0 0,0 2-1 0 0,54 2 1 0 0</inkml:trace>
</inkml:ink>
</file>

<file path=ppt/ink/ink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3.056"/>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5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9.168"/>
    </inkml:context>
    <inkml:brush xml:id="br0">
      <inkml:brushProperty name="width" value="0.1" units="cm"/>
      <inkml:brushProperty name="height" value="0.1" units="cm"/>
      <inkml:brushProperty name="color" value="#008C3A"/>
    </inkml:brush>
  </inkml:definitions>
  <inkml:trace contextRef="#ctx0" brushRef="#br0">14 21 2303 0 0,'-14'10'15379'0'0,"24"-8"-14886"0"0,-1-1 0 0 0,0 0 0 0 0,0-1 1 0 0,1 0-1 0 0,-1 0 0 0 0,0-1 0 0 0,1 0 0 0 0,-1-1 1 0 0,0 0-1 0 0,0 0 0 0 0,10-5 0 0 0,29-5-54 0 0,1 6-1660 0 0,-23 5 426 0 0</inkml:trace>
</inkml:ink>
</file>

<file path=ppt/ink/ink5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39.724"/>
    </inkml:context>
    <inkml:brush xml:id="br0">
      <inkml:brushProperty name="width" value="0.1" units="cm"/>
      <inkml:brushProperty name="height" value="0.1" units="cm"/>
      <inkml:brushProperty name="color" value="#008C3A"/>
    </inkml:brush>
  </inkml:definitions>
  <inkml:trace contextRef="#ctx0" brushRef="#br0">12 195 9647 0 0,'0'0'868'0'0,"-11"-35"5967"0"0,10 30-6571 0 0,1 1 0 0 0,1-1-1 0 0,-1 0 1 0 0,1 1 0 0 0,0-1 0 0 0,0 1 0 0 0,0-1-1 0 0,0 1 1 0 0,1-1 0 0 0,0 1 0 0 0,0 0 0 0 0,0 0 0 0 0,0 0-1 0 0,1 0 1 0 0,-1 0 0 0 0,1 0 0 0 0,0 1 0 0 0,0-1-1 0 0,1 1 1 0 0,-1 0 0 0 0,1 0 0 0 0,0 0 0 0 0,-1 0 0 0 0,6-2-1 0 0,6-4-25 0 0,1 0 0 0 0,-1 1-1 0 0,1 1 1 0 0,0 0-1 0 0,20-4 1 0 0,-32 9-215 0 0,1 1 1 0 0,-1-1-1 0 0,1 1 0 0 0,0 1 0 0 0,0-1 1 0 0,-1 1-1 0 0,1 0 0 0 0,0 0 0 0 0,0 0 1 0 0,0 0-1 0 0,-1 1 0 0 0,1 0 0 0 0,0 0 0 0 0,0 0 1 0 0,-1 1-1 0 0,1-1 0 0 0,-1 1 0 0 0,0 0 1 0 0,1 1-1 0 0,-1-1 0 0 0,0 1 0 0 0,0 0 1 0 0,0 0-1 0 0,-1 0 0 0 0,6 5 0 0 0,-5-2-22 0 0,0-1 0 0 0,-1 1 0 0 0,0 0 0 0 0,1 0 0 0 0,-2 1 0 0 0,1-1-1 0 0,-1 1 1 0 0,0-1 0 0 0,0 1 0 0 0,-1 0 0 0 0,0-1 0 0 0,0 1 0 0 0,-1 0 0 0 0,0 0-1 0 0,0 0 1 0 0,0 0 0 0 0,-3 9 0 0 0,0 1-78 0 0,-1 1-1 0 0,-1-1 1 0 0,0 0 0 0 0,-2 0 0 0 0,0-1-1 0 0,0 1 1 0 0,-2-2 0 0 0,0 1-1 0 0,-12 15 1 0 0,-13 11-528 0 0,-64 63 0 0 0,26-30 356 0 0,67-69 266 0 0,4-5 190 0 0,88 6 752 0 0,220 7-606 0 0,-278-18-3313 0 0,-20 0 1400 0 0</inkml:trace>
</inkml:ink>
</file>

<file path=ppt/ink/ink5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0.662"/>
    </inkml:context>
    <inkml:brush xml:id="br0">
      <inkml:brushProperty name="width" value="0.1" units="cm"/>
      <inkml:brushProperty name="height" value="0.1" units="cm"/>
      <inkml:brushProperty name="color" value="#008C3A"/>
    </inkml:brush>
  </inkml:definitions>
  <inkml:trace contextRef="#ctx0" brushRef="#br0">324 2 5063 0 0,'-1'0'274'0'0,"-1"-1"0"0"0,1 1 0 0 0,-1 0 0 0 0,1 0 0 0 0,-1-1 0 0 0,1 1 0 0 0,-1 0 0 0 0,1 0 0 0 0,-1 0-1 0 0,1 0 1 0 0,-1 1 0 0 0,1-1 0 0 0,-1 0 0 0 0,1 1 0 0 0,0-1 0 0 0,-1 1 0 0 0,1-1 0 0 0,-1 1 0 0 0,1 0 0 0 0,0-1-1 0 0,0 1 1 0 0,-1 0 0 0 0,1 0 0 0 0,0 0 0 0 0,0 0 0 0 0,0 0 0 0 0,0 0 0 0 0,0 0 0 0 0,0 1 0 0 0,0-1 0 0 0,1 0-1 0 0,-2 2 1 0 0,-27 44 2198 0 0,-115 364 1867 0 0,113-294-4183 0 0,5 2-1 0 0,5 0 1 0 0,-7 170-1 0 0,26-227-155 0 0,7 71-1 0 0,-3-113 3 0 0,0-1-1 0 0,2 1 1 0 0,0-1 0 0 0,1 0-1 0 0,1-1 1 0 0,1 1 0 0 0,16 32-1 0 0,-18-44 63 0 0,-1 0 0 0 0,1-1 0 0 0,0 0 1 0 0,0 1-1 0 0,1-2 0 0 0,0 1 0 0 0,0-1 0 0 0,0 0 0 0 0,1 0 0 0 0,-1 0 0 0 0,1-1 0 0 0,0 0 0 0 0,1 0 1 0 0,-1-1-1 0 0,0 0 0 0 0,1-1 0 0 0,0 1 0 0 0,0-1 0 0 0,0-1 0 0 0,0 1 0 0 0,15-1 0 0 0,8-2 335 0 0,1-1-1 0 0,-1-1 0 0 0,0-2 0 0 0,43-12 0 0 0,7-1-154 0 0,46-4-125 0 0,1 7-1 0 0,1 5 1 0 0,0 5-1 0 0,1 7 1 0 0,144 19-1 0 0,-115 14-165 0 0,-78-14 30 0 0,-80-21 22 0 0,0 0-1 0 0,-1 1 1 0 0,1-1-1 0 0,0 0 0 0 0,0 0 1 0 0,-1 0-1 0 0,1 0 1 0 0,0 0-1 0 0,0 0 1 0 0,0-1-1 0 0,-1 1 1 0 0,1 0-1 0 0,0 0 1 0 0,0 0-1 0 0,-1-1 1 0 0,1 1-1 0 0,0 0 1 0 0,-1-1-1 0 0,1 1 1 0 0,0-1-1 0 0,-1 1 1 0 0,1-1-1 0 0,-1 1 0 0 0,1-1 1 0 0,0 1-1 0 0,-1-1 1 0 0,1 1-1 0 0,-1-1 1 0 0,0 0-1 0 0,1 1 1 0 0,-1-1-1 0 0,0 0 1 0 0,1 1-1 0 0,-1-1 1 0 0,1-1-1 0 0,2-26 247 0 0,-2 24-214 0 0,12-143 304 0 0,33-321-4 0 0,33 10-144 0 0,-76 448-179 0 0,7-37 22 0 0,26-65-1 0 0,-32 101-35 0 0,0 0-1 0 0,2 0 1 0 0,-1 1 0 0 0,1-1-1 0 0,1 1 1 0 0,0 1-1 0 0,0-1 1 0 0,1 1-1 0 0,0 0 1 0 0,0 1 0 0 0,13-10-1 0 0,-4 6-57 0 0,-24 14-64 0 0,-27 11-2 0 0,-32-2 124 0 0,-1-2-1 0 0,-81-1 1 0 0,10 0 12 0 0,68-6-72 0 0,1-3 1 0 0,-1-3 0 0 0,-129-25 0 0 0,123 16-618 0 0,73 13 372 0 0,-4-1-2634 0 0</inkml:trace>
</inkml:ink>
</file>

<file path=ppt/ink/ink5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1.746"/>
    </inkml:context>
    <inkml:brush xml:id="br0">
      <inkml:brushProperty name="width" value="0.1" units="cm"/>
      <inkml:brushProperty name="height" value="0.1" units="cm"/>
      <inkml:brushProperty name="color" value="#008C3A"/>
    </inkml:brush>
  </inkml:definitions>
  <inkml:trace contextRef="#ctx0" brushRef="#br0">1 77 6911 0 0,'26'-4'736'0'0,"-6"-2"563"0"0,-1 0 0 0 0,33-15-1 0 0,-35 14-178 0 0,0 0 0 0 0,0 1 0 0 0,1 0 0 0 0,23-3 0 0 0,-14 6-563 0 0,0 1-1 0 0,0 2 1 0 0,0 1 0 0 0,0 1-1 0 0,28 6 1 0 0,136 37 967 0 0,-26-4-903 0 0,-68-20-3772 0 0,-65-14-3951 0 0</inkml:trace>
</inkml:ink>
</file>

<file path=ppt/ink/ink5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2.925"/>
    </inkml:context>
    <inkml:brush xml:id="br0">
      <inkml:brushProperty name="width" value="0.1" units="cm"/>
      <inkml:brushProperty name="height" value="0.1" units="cm"/>
      <inkml:brushProperty name="color" value="#008C3A"/>
    </inkml:brush>
  </inkml:definitions>
  <inkml:trace contextRef="#ctx0" brushRef="#br0">159 4 13903 0 0,'0'0'1262'0'0,"-1"-1"-1037"0"0,-3-2 448 0 0,-8 33 2081 0 0,-5 37-1347 0 0,-13 128-1 0 0,24-147-1108 0 0,-1-2-207 0 0,2-14-12 0 0,-1 49 1 0 0,6-75-26 0 0,1-5 65 0 0,2-1 50 0 0,0-1 1 0 0,1 0-1 0 0,-1 0 0 0 0,0-1 1 0 0,0 1-1 0 0,0-1 0 0 0,0 1 1 0 0,0-1-1 0 0,0 0 0 0 0,3-3 1 0 0,4-3-63 0 0,-1 1 0 0 0,2 1-1 0 0,-1 0 1 0 0,0 0 0 0 0,1 1 0 0 0,0 1 0 0 0,0-1 0 0 0,1 2 0 0 0,-1 0 0 0 0,15-2-1 0 0,-22 4-72 0 0,1 0 0 0 0,0 1 0 0 0,-1 0 0 0 0,1 0 0 0 0,0 0 0 0 0,-1 1 0 0 0,1 0 0 0 0,-1 0 0 0 0,1 0 0 0 0,0 0 0 0 0,-1 1 0 0 0,0-1 0 0 0,1 1 0 0 0,-1 0 0 0 0,0 1 0 0 0,0-1 0 0 0,0 1 0 0 0,0 0 0 0 0,-1-1 0 0 0,1 2 0 0 0,-1-1 0 0 0,0 0 0 0 0,0 1 0 0 0,0-1 0 0 0,0 1 0 0 0,0 0 0 0 0,-1 0 0 0 0,4 8 0 0 0,-4-7-31 0 0,0 1 0 0 0,-1-1 0 0 0,1 1 0 0 0,-1 0 0 0 0,0 0 0 0 0,0 0 0 0 0,-1-1 0 0 0,0 1 0 0 0,0 0 0 0 0,0 0 0 0 0,-1 0 0 0 0,1 0 0 0 0,-2 0 0 0 0,1-1 0 0 0,-1 1 0 0 0,1 0 0 0 0,-1-1 0 0 0,-1 1 0 0 0,1-1 0 0 0,-1 0 0 0 0,0 0 0 0 0,0 0 0 0 0,-5 5 0 0 0,1-1 6 0 0,0 0 0 0 0,-1-1-1 0 0,0 0 1 0 0,0 0 0 0 0,-1 0-1 0 0,0-1 1 0 0,-1 0 0 0 0,1-1 0 0 0,-1 0-1 0 0,-19 8 1 0 0,20-11 29 0 0,0-1-1 0 0,-1 0 1 0 0,1 0 0 0 0,0 0 0 0 0,-1-1-1 0 0,1-1 1 0 0,-1 0 0 0 0,1 0-1 0 0,-1-1 1 0 0,1 0 0 0 0,-1 0-1 0 0,-14-5 1 0 0,20 5-88 0 0,-1-1 1 0 0,0 1-1 0 0,1-1 1 0 0,-1 0-1 0 0,1-1 0 0 0,-1 1 1 0 0,1-1-1 0 0,0 0 1 0 0,0 0-1 0 0,0 0 0 0 0,1 0 1 0 0,-1-1-1 0 0,1 0 0 0 0,0 1 1 0 0,0-1-1 0 0,0 0 1 0 0,0-1-1 0 0,1 1 0 0 0,0 0 1 0 0,0-1-1 0 0,0 1 1 0 0,0-1-1 0 0,1 0 0 0 0,-1 0 1 0 0,0-9-1 0 0,2 12-160 0 0,-1 1 0 0 0,1-1 0 0 0,1 0 0 0 0,-1 0 0 0 0,0 1 0 0 0,0-1 0 0 0,0 0 0 0 0,1 1-1 0 0,-1-1 1 0 0,1 0 0 0 0,0 1 0 0 0,-1-1 0 0 0,1 1 0 0 0,0-1 0 0 0,0 1 0 0 0,0-1 0 0 0,2-1 0 0 0,5-6-1577 0 0</inkml:trace>
</inkml:ink>
</file>

<file path=ppt/ink/ink5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3.291"/>
    </inkml:context>
    <inkml:brush xml:id="br0">
      <inkml:brushProperty name="width" value="0.1" units="cm"/>
      <inkml:brushProperty name="height" value="0.1" units="cm"/>
      <inkml:brushProperty name="color" value="#008C3A"/>
    </inkml:brush>
  </inkml:definitions>
  <inkml:trace contextRef="#ctx0" brushRef="#br0">1 1 15807 0 0,'36'9'1712'0'0,"-19"-1"-1349"0"0,1 1 0 0 0,-2 1-1 0 0,1 1 1 0 0,-1 0 0 0 0,14 13-1 0 0,73 72 2442 0 0,-88-81-2600 0 0,3 3 21 0 0,-1 0 0 0 0,-1 2-1 0 0,0 0 1 0 0,-2 1 0 0 0,0 0 0 0 0,-1 1-1 0 0,-2 1 1 0 0,0 0 0 0 0,-1 0 0 0 0,11 43 0 0 0,-15-38-171 0 0,-2 0 0 0 0,0 0 1 0 0,-2 0-1 0 0,-1 1 0 0 0,-1-1 1 0 0,-1 0-1 0 0,-2 1 0 0 0,-1-1 1 0 0,-10 38-1 0 0,-7 3-271 0 0,-2-1 1 0 0,-3 0-1 0 0,-3-2 0 0 0,-3-2 0 0 0,-3 0 1 0 0,-49 66-1 0 0,54-90-1594 0 0,-3-3-3863 0 0,2-5-1540 0 0</inkml:trace>
</inkml:ink>
</file>

<file path=ppt/ink/ink5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7.234"/>
    </inkml:context>
    <inkml:brush xml:id="br0">
      <inkml:brushProperty name="width" value="0.1" units="cm"/>
      <inkml:brushProperty name="height" value="0.1" units="cm"/>
      <inkml:brushProperty name="color" value="#008C3A"/>
    </inkml:brush>
  </inkml:definitions>
  <inkml:trace contextRef="#ctx0" brushRef="#br0">7 16 3223 0 0,'-7'-16'19320'0'0,"156"95"-14579"0"0,-92-45-4659 0 0,97 75 0 0 0,-113-79-5499 0 0</inkml:trace>
</inkml:ink>
</file>

<file path=ppt/ink/ink5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7.566"/>
    </inkml:context>
    <inkml:brush xml:id="br0">
      <inkml:brushProperty name="width" value="0.1" units="cm"/>
      <inkml:brushProperty name="height" value="0.1" units="cm"/>
      <inkml:brushProperty name="color" value="#008C3A"/>
    </inkml:brush>
  </inkml:definitions>
  <inkml:trace contextRef="#ctx0" brushRef="#br0">421 8 4607 0 0,'0'0'208'0'0,"-38"-7"576"0"0,-1 19 10044 0 0,1 12-5642 0 0,-32 39-3307 0 0,40-33-881 0 0,-13 8-494 0 0,20-19-466 0 0,1 0 0 0 0,1 2 0 0 0,1 1 0 0 0,0 0 0 0 0,-27 42 0 0 0,46-62-228 0 0,-1 1 0 0 0,1-1 1 0 0,0 1-1 0 0,0 0 0 0 0,0-1 0 0 0,0 1 1 0 0,1 0-1 0 0,-1 0 0 0 0,1 0 0 0 0,-1-1 1 0 0,1 1-1 0 0,0 0 0 0 0,0 0 0 0 0,1 0 1 0 0,-1 0-1 0 0,0 0 0 0 0,1 0 0 0 0,0 2 1 0 0,4 4-1501 0 0</inkml:trace>
</inkml:ink>
</file>

<file path=ppt/ink/ink5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9.474"/>
    </inkml:context>
    <inkml:brush xml:id="br0">
      <inkml:brushProperty name="width" value="0.1" units="cm"/>
      <inkml:brushProperty name="height" value="0.1" units="cm"/>
      <inkml:brushProperty name="color" value="#008C3A"/>
    </inkml:brush>
  </inkml:definitions>
  <inkml:trace contextRef="#ctx0" brushRef="#br0">208 68 9671 0 0,'9'-5'752'0'0,"28"-16"-500"0"0,-13 8 3674 0 0,-41-7-225 0 0,11 18-3598 0 0,-1 0-1 0 0,1 1 1 0 0,-1-1 0 0 0,1 2-1 0 0,-1-1 1 0 0,0 1 0 0 0,0 0-1 0 0,1 0 1 0 0,-1 1 0 0 0,0 0-1 0 0,1 0 1 0 0,-1 1 0 0 0,0-1-1 0 0,1 1 1 0 0,0 1 0 0 0,0-1-1 0 0,-1 1 1 0 0,2 0 0 0 0,-1 1-1 0 0,0 0 1 0 0,1-1 0 0 0,-10 10-1 0 0,11-10-71 0 0,1-1 0 0 0,0 1 0 0 0,0 1 0 0 0,0-1 0 0 0,0 0 0 0 0,0 1 0 0 0,1-1-1 0 0,-1 1 1 0 0,1 0 0 0 0,0 0 0 0 0,0 0 0 0 0,1 0 0 0 0,-1 0 0 0 0,1 0 0 0 0,0 1-1 0 0,0-1 1 0 0,0 0 0 0 0,0 1 0 0 0,1-1 0 0 0,0 1 0 0 0,0-1 0 0 0,0 1 0 0 0,1-1 0 0 0,-1 0-1 0 0,1 1 1 0 0,0-1 0 0 0,0 0 0 0 0,0 0 0 0 0,1 1 0 0 0,0-1 0 0 0,0 0 0 0 0,0 0 0 0 0,0-1-1 0 0,0 1 1 0 0,4 4 0 0 0,10 9-5 0 0,1 0 1 0 0,1-1-1 0 0,1-1 0 0 0,0-1 0 0 0,0 0 0 0 0,28 13 0 0 0,-28-17 38 0 0,0 1 0 0 0,-1 1 0 0 0,0 1 0 0 0,-1 0 0 0 0,-1 1 0 0 0,0 1 0 0 0,24 29 0 0 0,-38-42-32 0 0,0 1 0 0 0,0 0 1 0 0,0 0-1 0 0,0 0 0 0 0,-1 0 0 0 0,0 0 1 0 0,1 1-1 0 0,-1-1 0 0 0,0 0 1 0 0,-1 0-1 0 0,1 1 0 0 0,-1-1 0 0 0,1 1 1 0 0,-1-1-1 0 0,0 1 0 0 0,0-1 0 0 0,0 0 1 0 0,-1 1-1 0 0,1-1 0 0 0,-1 1 1 0 0,0-1-1 0 0,0 0 0 0 0,0 0 0 0 0,0 1 1 0 0,-1-1-1 0 0,1 0 0 0 0,-1 0 0 0 0,0 0 1 0 0,0-1-1 0 0,0 1 0 0 0,0 0 1 0 0,0-1-1 0 0,-1 1 0 0 0,1-1 0 0 0,-1 0 1 0 0,0 0-1 0 0,-4 4 0 0 0,-12 6 134 0 0,0-1 1 0 0,-1 0-1 0 0,0-1 0 0 0,-34 12 0 0 0,34-15-25 0 0,-7 4-1 0 0,13-4-44 0 0,-1 0 0 0 0,-1-1 0 0 0,1-1 0 0 0,-1 0 0 0 0,0-1-1 0 0,0-1 1 0 0,0-1 0 0 0,-31 1 0 0 0,46-3-88 0 0,-1 0 0 0 0,1 0 0 0 0,-1-1-1 0 0,1 1 1 0 0,-1 0 0 0 0,1-1 0 0 0,-1 1 0 0 0,1-1 0 0 0,0 0 0 0 0,-1 0-1 0 0,1 1 1 0 0,0-1 0 0 0,0 0 0 0 0,0 0 0 0 0,-1 0 0 0 0,1 0-1 0 0,0 0 1 0 0,0-1 0 0 0,0 1 0 0 0,1 0 0 0 0,-1 0 0 0 0,0-1 0 0 0,-1-1-1 0 0,1-1 0 0 0,0 1 0 0 0,0-1 0 0 0,1 0-1 0 0,-1 1 1 0 0,1-1 0 0 0,0 1 0 0 0,0-1 0 0 0,0 0-1 0 0,1-6 1 0 0,2-4-11 0 0,1 0 0 0 0,0 0 0 0 0,11-26 0 0 0,11-9-147 0 0,1 1 1 0 0,3 1-1 0 0,1 2 0 0 0,3 1 1 0 0,73-75-1 0 0,-45 40 291 0 0,-61 77-92 0 0,-1 1-110 0 0,1 1-1 0 0,-1-1 1 0 0,0 1 0 0 0,0-1 0 0 0,0 1-1 0 0,0-1 1 0 0,1 1 0 0 0,-1-1-1 0 0,0 1 1 0 0,0-1 0 0 0,0 1-1 0 0,0-1 1 0 0,0 1 0 0 0,0-1-1 0 0,0 1 1 0 0,0-1 0 0 0,-1 1-1 0 0,1-1 1 0 0,0 1 0 0 0,0-1-1 0 0,0 1 1 0 0,0-1 0 0 0,-1 1-1 0 0,1-1 1 0 0,0 1 0 0 0,-1-1-1 0 0,1 1 1 0 0,0-1 0 0 0,-1 1-1 0 0,1 0 1 0 0,0-1 0 0 0,-1 1-1 0 0,1 0 1 0 0,-1-1 0 0 0,-8-3-1201 0 0</inkml:trace>
</inkml:ink>
</file>

<file path=ppt/ink/ink5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6.344"/>
    </inkml:context>
    <inkml:brush xml:id="br0">
      <inkml:brushProperty name="width" value="0.1" units="cm"/>
      <inkml:brushProperty name="height" value="0.1" units="cm"/>
      <inkml:brushProperty name="color" value="#008C3A"/>
    </inkml:brush>
  </inkml:definitions>
  <inkml:trace contextRef="#ctx0" brushRef="#br0">0 97 3223 0 0,'2'-7'18817'0'0,"8"-21"-16539"0"0,-1 21-2033 0 0,1 1 0 0 0,0 0 0 0 0,0 0 0 0 0,0 1-1 0 0,0 0 1 0 0,1 1 0 0 0,0 0 0 0 0,21-4 0 0 0,-16 4-143 0 0,0 2 0 0 0,0 0-1 0 0,0 0 1 0 0,0 2 0 0 0,29 1-1 0 0,-43-1-98 0 0,0 0-1 0 0,0 0 0 0 0,0 1 0 0 0,0-1 0 0 0,0 0 1 0 0,0 1-1 0 0,0-1 0 0 0,0 1 0 0 0,0-1 0 0 0,-1 1 1 0 0,1 0-1 0 0,0 0 0 0 0,0 0 0 0 0,-1 0 0 0 0,1 0 1 0 0,0 0-1 0 0,-1 1 0 0 0,1-1 0 0 0,-1 0 0 0 0,0 1 0 0 0,1-1 1 0 0,-1 1-1 0 0,0 0 0 0 0,0-1 0 0 0,0 1 0 0 0,0 0 1 0 0,0 0-1 0 0,0-1 0 0 0,-1 1 0 0 0,1 0 0 0 0,-1 0 1 0 0,1 0-1 0 0,-1 0 0 0 0,0 0 0 0 0,1 0 0 0 0,-1 4 1 0 0,-2 5-7 0 0,0 0 0 0 0,-1 0 0 0 0,0 0 0 0 0,-1-1 0 0 0,-8 19 0 0 0,7-19-18 0 0,1 0 1 0 0,1 0-1 0 0,-1 0 0 0 0,-1 13 1 0 0,5-19 17 0 0,0 0 0 0 0,0 0 1 0 0,0 0-1 0 0,1 1 0 0 0,-1-1 0 0 0,1 0 1 0 0,0 0-1 0 0,1 0 0 0 0,-1-1 1 0 0,1 1-1 0 0,-1 0 0 0 0,1 0 0 0 0,0-1 1 0 0,0 1-1 0 0,1-1 0 0 0,3 4 1 0 0,5 6-40 0 0,1-2 1 0 0,25 20 0 0 0,-28-24 17 0 0,0 0 1 0 0,0 0-1 0 0,-1 1 1 0 0,0 0-1 0 0,-1 0 1 0 0,12 17-1 0 0,-17-21 22 0 0,-1-1 0 0 0,1 0 0 0 0,-1 1 0 0 0,0-1 0 0 0,-1 1 0 0 0,1-1 0 0 0,0 1-1 0 0,-1-1 1 0 0,0 1 0 0 0,0 0 0 0 0,0-1 0 0 0,0 1 0 0 0,-1-1 0 0 0,1 1-1 0 0,-1-1 1 0 0,0 1 0 0 0,0-1 0 0 0,0 1 0 0 0,-1-1 0 0 0,1 0 0 0 0,-1 1 0 0 0,0-1-1 0 0,0 0 1 0 0,0 0 0 0 0,-5 5 0 0 0,2-2 16 0 0,0 0-1 0 0,-1 0 1 0 0,0 0-1 0 0,0 0 1 0 0,-1-1-1 0 0,1 0 1 0 0,-1-1-1 0 0,0 1 1 0 0,-1-1 0 0 0,1-1-1 0 0,-1 1 1 0 0,0-1-1 0 0,1-1 1 0 0,-1 1-1 0 0,-1-2 1 0 0,1 1-1 0 0,0-1 1 0 0,0 0 0 0 0,0 0-1 0 0,-1-1 1 0 0,1 0-1 0 0,0-1 1 0 0,-1 0-1 0 0,1 0 1 0 0,0-1-1 0 0,0 0 1 0 0,0 0-1 0 0,0-1 1 0 0,0 0 0 0 0,1 0-1 0 0,-1-1 1 0 0,1 0-1 0 0,-10-7 1 0 0,17 11-95 0 0,-1-1 1 0 0,0 1 0 0 0,1 0-1 0 0,-1-1 1 0 0,1 1-1 0 0,-1-1 1 0 0,1 0-1 0 0,-1 1 1 0 0,1-1 0 0 0,-1 1-1 0 0,1-1 1 0 0,0 0-1 0 0,-1 1 1 0 0,1-1 0 0 0,0 0-1 0 0,-1 1 1 0 0,1-1-1 0 0,0 0 1 0 0,0 1-1 0 0,0-1 1 0 0,0 0 0 0 0,0 0-1 0 0,0 1 1 0 0,0-1-1 0 0,0 0 1 0 0,0 0 0 0 0,0 1-1 0 0,0-1 1 0 0,0 0-1 0 0,0 0 1 0 0,1 1-1 0 0,-1-1 1 0 0,0 0 0 0 0,0 1-1 0 0,1-1 1 0 0,-1 0-1 0 0,1 1 1 0 0,-1-1 0 0 0,1 1-1 0 0,-1-1 1 0 0,0 0-1 0 0,1 1 1 0 0,0-1-1 0 0,-1 1 1 0 0,1-1 0 0 0,-1 1-1 0 0,2-1 1 0 0,9-8-1910 0 0</inkml:trace>
</inkml:ink>
</file>

<file path=ppt/ink/ink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3.406"/>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5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6.824"/>
    </inkml:context>
    <inkml:brush xml:id="br0">
      <inkml:brushProperty name="width" value="0.1" units="cm"/>
      <inkml:brushProperty name="height" value="0.1" units="cm"/>
      <inkml:brushProperty name="color" value="#008C3A"/>
    </inkml:brush>
  </inkml:definitions>
  <inkml:trace contextRef="#ctx0" brushRef="#br0">1 118 15463 0 0,'0'0'706'0'0,"16"-22"260"0"0,-12 16-541 0 0,0 0-1 0 0,0 0 1 0 0,1 0 0 0 0,0 0-1 0 0,0 1 1 0 0,0 0-1 0 0,1 0 1 0 0,-1 0 0 0 0,1 1-1 0 0,1-1 1 0 0,-1 2-1 0 0,0-1 1 0 0,1 1 0 0 0,0 0-1 0 0,0 0 1 0 0,0 0-1 0 0,0 1 1 0 0,12-2 0 0 0,0 0-273 0 0,-1 1 0 0 0,1 0 0 0 0,0 2 1 0 0,0 0-1 0 0,-1 1 0 0 0,25 4 0 0 0,-42-4-146 0 0,1-1-1 0 0,-1 1 1 0 0,0 0-1 0 0,0 1 1 0 0,0-1-1 0 0,0 0 1 0 0,1 0-1 0 0,-1 0 0 0 0,0 1 1 0 0,0-1-1 0 0,0 1 1 0 0,0-1-1 0 0,0 1 1 0 0,0-1-1 0 0,0 1 1 0 0,0-1-1 0 0,0 1 0 0 0,0 0 1 0 0,0 0-1 0 0,0-1 1 0 0,0 1-1 0 0,-1 0 1 0 0,1 0-1 0 0,0 0 1 0 0,0 0-1 0 0,-1 0 0 0 0,1 0 1 0 0,-1 0-1 0 0,1 0 1 0 0,-1 0-1 0 0,0 0 1 0 0,1 0-1 0 0,-1 1 1 0 0,0-1-1 0 0,0 0 0 0 0,1 0 1 0 0,-1 0-1 0 0,0 0 1 0 0,0 1-1 0 0,0-1 1 0 0,-1 0-1 0 0,1 0 1 0 0,0 0-1 0 0,0 0 0 0 0,-1 1 1 0 0,1-1-1 0 0,-1 1 1 0 0,-2 5 13 0 0,-1 1 0 0 0,0-1-1 0 0,0 0 1 0 0,-1 0 0 0 0,-6 8 0 0 0,4-7 17 0 0,1 0-19 0 0,1 1-1 0 0,-1 0 1 0 0,1 0-1 0 0,1 0 1 0 0,0 1-1 0 0,0 0 0 0 0,-4 17 1 0 0,7-24-17 0 0,1 1 1 0 0,0 0-1 0 0,-1-1 1 0 0,1 1-1 0 0,1 0 1 0 0,-1-1-1 0 0,0 1 1 0 0,1-1-1 0 0,0 1 1 0 0,0 0-1 0 0,0-1 1 0 0,0 0-1 0 0,1 1 0 0 0,-1-1 1 0 0,1 0-1 0 0,0 1 1 0 0,0-1-1 0 0,0 0 1 0 0,0 0-1 0 0,0-1 1 0 0,1 1-1 0 0,-1 0 1 0 0,1-1-1 0 0,0 1 1 0 0,3 1-1 0 0,32 21 12 0 0,-19-13 2 0 0,1 2 0 0 0,25 22 0 0 0,-42-33-9 0 0,1 0-1 0 0,-1 0 1 0 0,0 1-1 0 0,0-1 1 0 0,0 1-1 0 0,-1 0 0 0 0,1 0 1 0 0,-1 0-1 0 0,0 0 1 0 0,0 0-1 0 0,0 0 1 0 0,-1 0-1 0 0,1 1 1 0 0,-1-1-1 0 0,0 0 0 0 0,0 1 1 0 0,-1 0-1 0 0,1 6 1 0 0,-3-4 9 0 0,0-1 0 0 0,0 0-1 0 0,0 0 1 0 0,0 0 0 0 0,-1 0 0 0 0,0 0 0 0 0,-1 0 0 0 0,1-1 0 0 0,-1 1 0 0 0,0-1-1 0 0,0 0 1 0 0,-1 0 0 0 0,1-1 0 0 0,-11 8 0 0 0,-7 7 108 0 0,-48 27 1 0 0,59-38-104 0 0,0-2-1 0 0,-1 1 1 0 0,0-1 0 0 0,0-1-1 0 0,-1 0 1 0 0,1-1 0 0 0,-1-1-1 0 0,0 0 1 0 0,-24 3 0 0 0,36-6-127 0 0,3-8-3092 0 0,2-3 1553 0 0</inkml:trace>
</inkml:ink>
</file>

<file path=ppt/ink/ink5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0.314"/>
    </inkml:context>
    <inkml:brush xml:id="br0">
      <inkml:brushProperty name="width" value="0.1" units="cm"/>
      <inkml:brushProperty name="height" value="0.1" units="cm"/>
      <inkml:brushProperty name="color" value="#008C3A"/>
    </inkml:brush>
  </inkml:definitions>
  <inkml:trace contextRef="#ctx0" brushRef="#br0">10 40 6447 0 0,'-10'10'8162'0'0,"20"-10"-4299"0"0,15-2-3240 0 0,-22 2-168 0 0,423-13 5837 0 0,2 2-5967 0 0,-160-6-3934 0 0,-185 10 1658 0 0</inkml:trace>
</inkml:ink>
</file>

<file path=ppt/ink/ink5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7.925"/>
    </inkml:context>
    <inkml:brush xml:id="br0">
      <inkml:brushProperty name="width" value="0.1" units="cm"/>
      <inkml:brushProperty name="height" value="0.1" units="cm"/>
      <inkml:brushProperty name="color" value="#008C3A"/>
    </inkml:brush>
  </inkml:definitions>
  <inkml:trace contextRef="#ctx0" brushRef="#br0">0 0 5527 0 0,'1'4'11665'0'0,"2"17"-10443"0"0,7 33 1780 0 0,3 78-1 0 0,-12-54-2142 0 0,-12 124 0 0 0,9-192-1053 0 0,2-1 1 0 0,-1 0-1 0 0,2 1 0 0 0,1 14 1 0 0,6 1-7927 0 0</inkml:trace>
</inkml:ink>
</file>

<file path=ppt/ink/ink5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8.287"/>
    </inkml:context>
    <inkml:brush xml:id="br0">
      <inkml:brushProperty name="width" value="0.1" units="cm"/>
      <inkml:brushProperty name="height" value="0.1" units="cm"/>
      <inkml:brushProperty name="color" value="#008C3A"/>
    </inkml:brush>
  </inkml:definitions>
  <inkml:trace contextRef="#ctx0" brushRef="#br0">20 1 11519 0 0,'0'0'1467'0'0,"-7"22"3229"0"0,3-10-4166 0 0,2 0 1 0 0,-1-1-1 0 0,2 1 0 0 0,0 0 1 0 0,0 0-1 0 0,1 0 0 0 0,0 0 1 0 0,1-1-1 0 0,2 13 1 0 0,0-12-405 0 0,1-1 1 0 0,0 1 0 0 0,0-1 0 0 0,1 0-1 0 0,0 0 1 0 0,1-1 0 0 0,0 0 0 0 0,1 0-1 0 0,0 0 1 0 0,1-1 0 0 0,0 0 0 0 0,0 0 0 0 0,1-1-1 0 0,11 9 1 0 0,-4-4 121 0 0,0-2 1 0 0,35 19-1 0 0,-45-26-301 0 0,0-1 0 0 0,0-1 0 0 0,0 1 0 0 0,0-1 0 0 0,1 0 0 0 0,-1-1-1 0 0,1 0 1 0 0,0 0 0 0 0,-1 0 0 0 0,1 0 0 0 0,0-1 0 0 0,10-1 0 0 0,20-16-5516 0 0,-14 8-1813 0 0</inkml:trace>
  <inkml:trace contextRef="#ctx0" brushRef="#br0" timeOffset="1">323 242 11519 0 0,'-2'0'59'0'0,"0"-1"0"0"0,0 1-1 0 0,0 0 1 0 0,0 0-1 0 0,0 0 1 0 0,0 0 0 0 0,0 0-1 0 0,0 1 1 0 0,0-1 0 0 0,0 0-1 0 0,0 1 1 0 0,0 0-1 0 0,0-1 1 0 0,0 1 0 0 0,0 0-1 0 0,0 0 1 0 0,1 0-1 0 0,-1 0 1 0 0,0 0 0 0 0,1 1-1 0 0,-1-1 1 0 0,1 0 0 0 0,-1 1-1 0 0,1-1 1 0 0,-2 3-1 0 0,-34 51 3446 0 0,23-33-320 0 0,0-1-2193 0 0,0 1 1 0 0,2 0-1 0 0,-17 42 0 0 0,25-55-797 0 0,1-1-1 0 0,0 1 1 0 0,1 0 0 0 0,0 1-1 0 0,1-1 1 0 0,-1 0 0 0 0,2 0-1 0 0,-1 1 1 0 0,2-1 0 0 0,-1 1-1 0 0,1-1 1 0 0,0 0-1 0 0,4 14 1 0 0,-3-18-355 0 0,1-1 0 0 0,-1 1 0 0 0,1-1 1 0 0,-1 0-1 0 0,1 0 0 0 0,0 0 0 0 0,0 0 0 0 0,1-1 0 0 0,-1 1 0 0 0,1-1 0 0 0,0 0 0 0 0,0 0 1 0 0,0 0-1 0 0,0 0 0 0 0,1-1 0 0 0,-1 0 0 0 0,9 3 0 0 0,3 2-1775 0 0</inkml:trace>
</inkml:ink>
</file>

<file path=ppt/ink/ink5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8.676"/>
    </inkml:context>
    <inkml:brush xml:id="br0">
      <inkml:brushProperty name="width" value="0.1" units="cm"/>
      <inkml:brushProperty name="height" value="0.1" units="cm"/>
      <inkml:brushProperty name="color" value="#008C3A"/>
    </inkml:brush>
  </inkml:definitions>
  <inkml:trace contextRef="#ctx0" brushRef="#br0">0 0 10591 0 0,'0'0'964'0'0,"28"4"2626"0"0,-9 3-2395 0 0,0-1 1 0 0,0 2 0 0 0,-1 1 0 0 0,-1 0 0 0 0,27 18 0 0 0,80 70 1688 0 0,-52-39-1321 0 0,-10-13-989 0 0,14 10-698 0 0,-31-14-4321 0 0,-30-35-240 0 0</inkml:trace>
</inkml:ink>
</file>

<file path=ppt/ink/ink5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49.023"/>
    </inkml:context>
    <inkml:brush xml:id="br0">
      <inkml:brushProperty name="width" value="0.1" units="cm"/>
      <inkml:brushProperty name="height" value="0.1" units="cm"/>
      <inkml:brushProperty name="color" value="#008C3A"/>
    </inkml:brush>
  </inkml:definitions>
  <inkml:trace contextRef="#ctx0" brushRef="#br0">400 11 21455 0 0,'-2'-1'86'0'0,"1"-1"0"0"0,-1 1 0 0 0,0 0-1 0 0,0 0 1 0 0,1 1 0 0 0,-1-1 0 0 0,0 0-1 0 0,0 0 1 0 0,0 1 0 0 0,0 0 0 0 0,0-1 0 0 0,0 1-1 0 0,0 0 1 0 0,0 0 0 0 0,0 0 0 0 0,0 0-1 0 0,0 0 1 0 0,0 0 0 0 0,0 0 0 0 0,0 1 0 0 0,1-1-1 0 0,-1 1 1 0 0,0 0 0 0 0,0-1 0 0 0,0 1 0 0 0,0 0-1 0 0,1 0 1 0 0,-4 2 0 0 0,-4 4-108 0 0,0 0 0 0 0,1 1 0 0 0,-1 0 0 0 0,-7 9 0 0 0,-7 7 500 0 0,-54 42 92 0 0,53-48-646 0 0,1 1 0 0 0,0 1 0 0 0,2 0 0 0 0,0 2 0 0 0,2 1 1 0 0,-26 38-1 0 0,29-18-1421 0 0,16-12-5239 0 0</inkml:trace>
</inkml:ink>
</file>

<file path=ppt/ink/ink5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0.782"/>
    </inkml:context>
    <inkml:brush xml:id="br0">
      <inkml:brushProperty name="width" value="0.1" units="cm"/>
      <inkml:brushProperty name="height" value="0.1" units="cm"/>
      <inkml:brushProperty name="color" value="#008C3A"/>
    </inkml:brush>
  </inkml:definitions>
  <inkml:trace contextRef="#ctx0" brushRef="#br0">20 74 10591 0 0,'-19'5'3714'0'0,"47"3"-564"0"0,2-6-2101 0 0,1-2-1 0 0,-1-2 0 0 0,49-7 1 0 0,8-1 125 0 0,360-13 1426 0 0,0-9-3600 0 0,-334 23-1008 0 0,-48 5 208 0 0</inkml:trace>
</inkml:ink>
</file>

<file path=ppt/ink/ink5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1.239"/>
    </inkml:context>
    <inkml:brush xml:id="br0">
      <inkml:brushProperty name="width" value="0.1" units="cm"/>
      <inkml:brushProperty name="height" value="0.1" units="cm"/>
      <inkml:brushProperty name="color" value="#008C3A"/>
    </inkml:brush>
  </inkml:definitions>
  <inkml:trace contextRef="#ctx0" brushRef="#br0">1 62 17423 0 0,'0'0'1574'0'0,"16"-3"-1140"0"0,269-22 3603 0 0,146 10-3006 0 0,-135 7-822 0 0,-37 1-4135 0 0,-206 4-3689 0 0</inkml:trace>
</inkml:ink>
</file>

<file path=ppt/ink/ink5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4.066"/>
    </inkml:context>
    <inkml:brush xml:id="br0">
      <inkml:brushProperty name="width" value="0.1" units="cm"/>
      <inkml:brushProperty name="height" value="0.1" units="cm"/>
      <inkml:brushProperty name="color" value="#008C3A"/>
    </inkml:brush>
  </inkml:definitions>
  <inkml:trace contextRef="#ctx0" brushRef="#br0">166 97 4143 0 0,'3'-9'11201'0'0,"-4"5"-10255"0"0,-1 2-802 0 0,0 0 1 0 0,-1 1-1 0 0,1-1 0 0 0,0 1 1 0 0,-1 0-1 0 0,0 0 0 0 0,1 0 1 0 0,-1 0-1 0 0,0 0 0 0 0,1 0 1 0 0,-1 1-1 0 0,0-1 0 0 0,0 1 1 0 0,0 0-1 0 0,1 0 0 0 0,-1 0 1 0 0,0 0-1 0 0,0 1 1 0 0,0-1-1 0 0,1 1 0 0 0,-1-1 1 0 0,0 1-1 0 0,1 0 0 0 0,-1 0 1 0 0,-4 3-1 0 0,-2-1-120 0 0,1 1 0 0 0,0 1-1 0 0,-1-1 1 0 0,2 1 0 0 0,-1 1 0 0 0,-11 9 0 0 0,16-13-14 0 0,1 0 0 0 0,0 1 0 0 0,0-1 1 0 0,0 0-1 0 0,0 1 0 0 0,0 0 0 0 0,1-1 1 0 0,-1 1-1 0 0,1 0 0 0 0,0 0 0 0 0,-1 0 0 0 0,1 0 1 0 0,1 0-1 0 0,-1 0 0 0 0,0 0 0 0 0,1 0 0 0 0,-1 0 1 0 0,1 0-1 0 0,0 0 0 0 0,0 4 0 0 0,1-3-3 0 0,0 0 0 0 0,1 0 0 0 0,-1 0 0 0 0,1 0 0 0 0,0 0 0 0 0,0 0 0 0 0,0-1-1 0 0,0 1 1 0 0,1 0 0 0 0,0-1 0 0 0,-1 0 0 0 0,8 6 0 0 0,5 4 8 0 0,1-2-1 0 0,0 0 1 0 0,1 0 0 0 0,35 16-1 0 0,-17-12 28 0 0,-8-4-22 0 0,-1 1 1 0 0,26 17-1 0 0,-47-25-15 0 0,1 0 0 0 0,-1 0 0 0 0,1 0 0 0 0,-1 0 0 0 0,0 1 0 0 0,-1 0 0 0 0,1 0 0 0 0,-1 0 0 0 0,0 1 0 0 0,0-1 0 0 0,-1 1 0 0 0,0 0 0 0 0,0 0 0 0 0,3 9 0 0 0,-5-9 13 0 0,0 0 1 0 0,-1 0-1 0 0,0 0 1 0 0,0 0 0 0 0,0 0-1 0 0,-1 0 1 0 0,0 0-1 0 0,0 0 1 0 0,0 0-1 0 0,-1 0 1 0 0,0 0 0 0 0,0-1-1 0 0,-1 1 1 0 0,1-1-1 0 0,-1 1 1 0 0,-1-1 0 0 0,1 0-1 0 0,-1 0 1 0 0,1 0-1 0 0,-9 7 1 0 0,2-2 114 0 0,1 0 0 0 0,-1-1 0 0 0,-1-1 0 0 0,0 1 0 0 0,0-2-1 0 0,0 0 1 0 0,-1 0 0 0 0,-17 7 0 0 0,26-13-72 0 0,1 0-1 0 0,-1 0 1 0 0,1 0 0 0 0,-1 0-1 0 0,1 0 1 0 0,-1 0-1 0 0,0-1 1 0 0,1 0-1 0 0,-1 1 1 0 0,0-1 0 0 0,1 0-1 0 0,-1 0 1 0 0,0 0-1 0 0,0-1 1 0 0,1 1 0 0 0,-1-1-1 0 0,1 1 1 0 0,-1-1-1 0 0,0 0 1 0 0,1 0 0 0 0,-1 0-1 0 0,1 0 1 0 0,0-1-1 0 0,-1 1 1 0 0,1 0-1 0 0,0-1 1 0 0,0 0 0 0 0,-3-2-1 0 0,3 0 17 0 0,-1 0-1 0 0,1-1 1 0 0,0 1-1 0 0,0-1 1 0 0,1 1-1 0 0,-1-1 0 0 0,1 0 1 0 0,0 1-1 0 0,0-1 1 0 0,0 0-1 0 0,1 0 1 0 0,0 0-1 0 0,0 0 1 0 0,1-9-1 0 0,1-3-41 0 0,1-1 1 0 0,0 1-1 0 0,1 1 0 0 0,1-1 1 0 0,1 1-1 0 0,0-1 0 0 0,13-22 0 0 0,6-3-101 0 0,40-52-1 0 0,9-14-402 0 0,-66 94 303 0 0,0-1 0 0 0,-1 0 0 0 0,9-26 0 0 0,-15 38 155 0 0,0 0 1 0 0,0 1-1 0 0,0-1 0 0 0,0 0 1 0 0,0 0-1 0 0,-1 0 0 0 0,1 0 1 0 0,-1-1-1 0 0,0 1 0 0 0,0 0 1 0 0,0 0-1 0 0,0 0 0 0 0,0 0 1 0 0,-1 0-1 0 0,1 0 0 0 0,-1 0 1 0 0,0 0-1 0 0,0 0 0 0 0,0 0 1 0 0,-1 0-1 0 0,1 1 0 0 0,-1-1 1 0 0,1 0-1 0 0,-1 1 0 0 0,0-1 1 0 0,0 1-1 0 0,-2-2 0 0 0,1 2 16 0 0,0 1-1 0 0,0 0 0 0 0,-1-1 0 0 0,1 2 1 0 0,0-1-1 0 0,-1 0 0 0 0,1 1 0 0 0,0-1 1 0 0,-1 1-1 0 0,1 0 0 0 0,-1 0 0 0 0,1 1 0 0 0,0-1 1 0 0,-1 1-1 0 0,-3 0 0 0 0,0 1-503 0 0,1 0-1 0 0,-1 0 1 0 0,1 0 0 0 0,0 1-1 0 0,-1 0 1 0 0,-9 6 0 0 0,7-3-1071 0 0</inkml:trace>
</inkml:ink>
</file>

<file path=ppt/ink/ink5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4.675"/>
    </inkml:context>
    <inkml:brush xml:id="br0">
      <inkml:brushProperty name="width" value="0.1" units="cm"/>
      <inkml:brushProperty name="height" value="0.1" units="cm"/>
      <inkml:brushProperty name="color" value="#008C3A"/>
    </inkml:brush>
  </inkml:definitions>
  <inkml:trace contextRef="#ctx0" brushRef="#br0">228 112 13559 0 0,'-23'-20'1472'0'0,"14"17"-1242"0"0,0 0-1 0 0,0 1 1 0 0,-1 1-1 0 0,1-1 1 0 0,0 2-1 0 0,0-1 1 0 0,-1 1-1 0 0,1 1 0 0 0,0-1 1 0 0,-1 2-1 0 0,1-1 1 0 0,0 1-1 0 0,0 0 1 0 0,0 1-1 0 0,0 0 1 0 0,1 1-1 0 0,-1 0 1 0 0,1 0-1 0 0,-10 7 1 0 0,17-10-229 0 0,0 0 0 0 0,-1 0 1 0 0,1 0-1 0 0,0 0 0 0 0,0 0 1 0 0,0 1-1 0 0,0-1 0 0 0,1 0 1 0 0,-1 1-1 0 0,0-1 0 0 0,0 1 1 0 0,1-1-1 0 0,-1 1 0 0 0,1-1 1 0 0,-1 1-1 0 0,1-1 0 0 0,0 1 1 0 0,-1-1-1 0 0,1 1 0 0 0,0-1 1 0 0,0 1-1 0 0,0 0 0 0 0,0-1 1 0 0,1 4-1 0 0,0-2 4 0 0,1 0 1 0 0,-1 1-1 0 0,1-1 0 0 0,0 0 1 0 0,0 0-1 0 0,0 0 0 0 0,0 0 1 0 0,0-1-1 0 0,1 1 0 0 0,4 4 1 0 0,5 3 25 0 0,1-1 0 0 0,0 0 0 0 0,28 14 0 0 0,70 23 226 0 0,-81-35-63 0 0,-1 0-1 0 0,0 2 1 0 0,-1 1-1 0 0,0 2 1 0 0,50 37-1 0 0,-75-51-159 0 0,0 0-1 0 0,-1 1 1 0 0,1 0-1 0 0,-1-1 0 0 0,1 1 1 0 0,-1 0-1 0 0,0 0 1 0 0,0 0-1 0 0,0 0 1 0 0,-1 1-1 0 0,1-1 1 0 0,-1 0-1 0 0,1 1 1 0 0,-1-1-1 0 0,0 1 1 0 0,-1 0-1 0 0,1-1 1 0 0,-1 1-1 0 0,1-1 0 0 0,-1 1 1 0 0,0 5-1 0 0,-2-4 24 0 0,1 0-1 0 0,-1 0 0 0 0,1 0 0 0 0,-1 0 0 0 0,-1 0 0 0 0,1 0 0 0 0,-1 0 0 0 0,0-1 1 0 0,0 0-1 0 0,0 1 0 0 0,-1-1 0 0 0,1 0 0 0 0,-6 4 0 0 0,-1 1 16 0 0,-1 0 0 0 0,-1 0 0 0 0,0-1 0 0 0,0 0-1 0 0,0-2 1 0 0,-1 1 0 0 0,0-1 0 0 0,0-1 0 0 0,-1 0-1 0 0,-17 3 1 0 0,27-7-49 0 0,1 0 1 0 0,-1-1-1 0 0,1 1 0 0 0,-1-1 0 0 0,1 0 0 0 0,-1 0 1 0 0,1-1-1 0 0,-1 1 0 0 0,1-1 0 0 0,-1 1 0 0 0,1-1 1 0 0,-1 0-1 0 0,1-1 0 0 0,0 1 0 0 0,0 0 0 0 0,-1-1 1 0 0,1 0-1 0 0,0 0 0 0 0,-5-4 0 0 0,5 3 19 0 0,0-1-1 0 0,0 0 1 0 0,1 0-1 0 0,-1 0 1 0 0,1 0 0 0 0,0 0-1 0 0,0 0 1 0 0,0-1-1 0 0,0 1 1 0 0,1-1-1 0 0,0 1 1 0 0,0-1-1 0 0,0-5 1 0 0,-1-7 46 0 0,2 0 0 0 0,0 0 0 0 0,1 0 0 0 0,1 1 0 0 0,0-1 0 0 0,2 0 0 0 0,6-20-1 0 0,15-35-112 0 0,3 2-1 0 0,42-75 0 0 0,-67 139-4 0 0,2-3 25 0 0,0 0 0 0 0,-1 0 0 0 0,0 0 0 0 0,-1 0-1 0 0,4-16 1 0 0,-6 24 9 0 0,-1 0-1 0 0,0 0 0 0 0,0 0 0 0 0,0 0 1 0 0,0-1-1 0 0,0 1 0 0 0,0 0 1 0 0,0 0-1 0 0,-1 0 0 0 0,1 0 1 0 0,0 0-1 0 0,-1-1 0 0 0,1 1 1 0 0,0 0-1 0 0,-1 0 0 0 0,0 0 1 0 0,1 0-1 0 0,-1 0 0 0 0,1 0 1 0 0,-1 0-1 0 0,0 1 0 0 0,-1-2 1 0 0,0 1 0 0 0,0 0 1 0 0,0 0 0 0 0,0 0 0 0 0,0 0-1 0 0,0 1 1 0 0,0-1 0 0 0,-1 1-1 0 0,1 0 1 0 0,0-1 0 0 0,0 1 0 0 0,-1 0-1 0 0,1 0 1 0 0,0 0 0 0 0,0 1 0 0 0,-1-1-1 0 0,-1 1 1 0 0,-4 0-10 0 0,0 0-1 0 0,0 1 1 0 0,0 0-1 0 0,1 0 0 0 0,-1 1 1 0 0,1 0-1 0 0,-11 6 1 0 0,-5 12-7303 0 0</inkml:trace>
</inkml:ink>
</file>

<file path=ppt/ink/ink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3.993"/>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5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7.069"/>
    </inkml:context>
    <inkml:brush xml:id="br0">
      <inkml:brushProperty name="width" value="0.1" units="cm"/>
      <inkml:brushProperty name="height" value="0.1" units="cm"/>
      <inkml:brushProperty name="color" value="#008C3A"/>
    </inkml:brush>
  </inkml:definitions>
  <inkml:trace contextRef="#ctx0" brushRef="#br0">35 52 3679 0 0,'-35'-15'17234'0'0,"92"21"-15927"0"0,0-3 0 0 0,98-6 0 0 0,-65-1-870 0 0,-57 2-339 0 0,-1-2 0 0 0,51-13-1 0 0,-8 2 85 0 0,-95 51-129 0 0,-17 16-35 0 0,3 1 0 0 0,1 1 0 0 0,-42 100 0 0 0,58-110-21 0 0,-1-4-7 0 0,3 1 0 0 0,1 1 0 0 0,2 0-1 0 0,2 1 1 0 0,-5 52 0 0 0,15-94-83 0 0,0 1 0 0 0,0 0 0 0 0,0 0 0 0 0,0 0 0 0 0,1-1 0 0 0,-1 1 0 0 0,1 0 0 0 0,-1 0 0 0 0,1-1-1 0 0,0 1 1 0 0,0 0 0 0 0,0-1 0 0 0,0 1 0 0 0,0-1 0 0 0,0 1 0 0 0,0-1 0 0 0,0 0 0 0 0,0 1 0 0 0,1-1 0 0 0,-1 0 0 0 0,0 0 0 0 0,1 0 0 0 0,-1 0 0 0 0,1 0-1 0 0,0 0 1 0 0,-1 0 0 0 0,1 0 0 0 0,0-1 0 0 0,-1 1 0 0 0,1-1 0 0 0,0 1 0 0 0,0-1 0 0 0,-1 0 0 0 0,1 1 0 0 0,0-1 0 0 0,0 0 0 0 0,0 0 0 0 0,-1 0 0 0 0,1-1-1 0 0,0 1 1 0 0,0 0 0 0 0,0-1 0 0 0,-1 1 0 0 0,1-1 0 0 0,0 0 0 0 0,-1 1 0 0 0,1-1 0 0 0,0 0 0 0 0,-1 0 0 0 0,1 0 0 0 0,-1 0 0 0 0,0 0 0 0 0,1 0 0 0 0,1-3 0 0 0</inkml:trace>
</inkml:ink>
</file>

<file path=ppt/ink/ink5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7.443"/>
    </inkml:context>
    <inkml:brush xml:id="br0">
      <inkml:brushProperty name="width" value="0.1" units="cm"/>
      <inkml:brushProperty name="height" value="0.1" units="cm"/>
      <inkml:brushProperty name="color" value="#008C3A"/>
    </inkml:brush>
  </inkml:definitions>
  <inkml:trace contextRef="#ctx0" brushRef="#br0">0 146 9215 0 0,'0'0'707'0'0,"16"-18"4693"0"0,-7 12-4239 0 0,1 0 1 0 0,0 0-1 0 0,19-7 1 0 0,74-19 1588 0 0,-50 18-1500 0 0,-7 0-719 0 0,1 3 0 0 0,0 2 0 0 0,0 2-1 0 0,56-2 1 0 0,-58 9-2135 0 0,-1 1 1 0 0,63 11-1 0 0,-84-9-6392 0 0</inkml:trace>
</inkml:ink>
</file>

<file path=ppt/ink/ink5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8.248"/>
    </inkml:context>
    <inkml:brush xml:id="br0">
      <inkml:brushProperty name="width" value="0.1" units="cm"/>
      <inkml:brushProperty name="height" value="0.1" units="cm"/>
      <inkml:brushProperty name="color" value="#008C3A"/>
    </inkml:brush>
  </inkml:definitions>
  <inkml:trace contextRef="#ctx0" brushRef="#br0">1 172 2303 0 0,'25'-32'9078'0'0,"20"-20"-2639"0"0,2 8-3367 0 0,-40 39-2887 0 0,1 0-1 0 0,0 0 1 0 0,0 0 0 0 0,0 1 0 0 0,1 1-1 0 0,0-1 1 0 0,-1 1 0 0 0,1 1 0 0 0,0-1-1 0 0,0 2 1 0 0,0-1 0 0 0,13 0 0 0 0,-15 2-146 0 0,0 0 0 0 0,0 0 0 0 0,0 1 1 0 0,0 0-1 0 0,0 0 0 0 0,0 0 0 0 0,-1 1 1 0 0,1 0-1 0 0,0 1 0 0 0,-1-1 0 0 0,1 1 1 0 0,-1 0-1 0 0,0 1 0 0 0,0-1 0 0 0,7 7 0 0 0,-9-7-16 0 0,-1 1-1 0 0,0-1 0 0 0,0 1 0 0 0,0 0 1 0 0,0-1-1 0 0,-1 1 0 0 0,0 1 0 0 0,0-1 1 0 0,0 0-1 0 0,0 0 0 0 0,0 1 0 0 0,-1-1 1 0 0,0 1-1 0 0,0-1 0 0 0,0 1 0 0 0,-1 0 0 0 0,1-1 1 0 0,-1 1-1 0 0,0 0 0 0 0,0-1 0 0 0,-1 1 1 0 0,1 0-1 0 0,-3 8 0 0 0,-2 1-29 0 0,0 0-1 0 0,-1 0 0 0 0,0 0 1 0 0,-1-1-1 0 0,0 1 1 0 0,-1-2-1 0 0,-1 1 0 0 0,0-1 1 0 0,-14 15-1 0 0,-6 3-17 0 0,-2-1-1 0 0,-37 27 1 0 0,68-56 26 0 0,0 1-1 0 0,0-1 0 0 0,0 0 1 0 0,0 1-1 0 0,1-1 0 0 0,-1 0 1 0 0,0 1-1 0 0,0-1 1 0 0,0 0-1 0 0,0 1 0 0 0,0-1 1 0 0,0 0-1 0 0,0 1 1 0 0,1-1-1 0 0,-1 0 0 0 0,0 1 1 0 0,0-1-1 0 0,0 0 1 0 0,1 0-1 0 0,-1 1 0 0 0,0-1 1 0 0,1 0-1 0 0,-1 0 0 0 0,0 1 1 0 0,0-1-1 0 0,1 0 1 0 0,-1 0-1 0 0,0 0 0 0 0,1 0 1 0 0,-1 0-1 0 0,0 1 1 0 0,1-1-1 0 0,-1 0 0 0 0,0 0 1 0 0,1 0-1 0 0,-1 0 1 0 0,0 0-1 0 0,1 0 0 0 0,-1 0 1 0 0,1 0-1 0 0,-1 0 0 0 0,0 0 1 0 0,1 0-1 0 0,-1 0 1 0 0,0-1-1 0 0,1 1 0 0 0,-1 0 1 0 0,21 3 33 0 0,124-7 344 0 0,-104 1-371 0 0,0 2 1 0 0,0 1 0 0 0,47 7-1 0 0,93 14 150 0 0,-103-18-8708 0 0</inkml:trace>
</inkml:ink>
</file>

<file path=ppt/ink/ink5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2:59.974"/>
    </inkml:context>
    <inkml:brush xml:id="br0">
      <inkml:brushProperty name="width" value="0.1" units="cm"/>
      <inkml:brushProperty name="height" value="0.1" units="cm"/>
      <inkml:brushProperty name="color" value="#008C3A"/>
    </inkml:brush>
  </inkml:definitions>
  <inkml:trace contextRef="#ctx0" brushRef="#br0">0 79 7831 0 0,'0'0'603'0'0,"32"-9"2850"0"0,40-17 3881 0 0,4 6-3648 0 0,-28 11-3050 0 0,1 2 0 0 0,87-1 0 0 0,-124 8-808 0 0,1 1 0 0 0,0 0 0 0 0,18 5 0 0 0,12 10-4108 0 0</inkml:trace>
</inkml:ink>
</file>

<file path=ppt/ink/ink5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0.326"/>
    </inkml:context>
    <inkml:brush xml:id="br0">
      <inkml:brushProperty name="width" value="0.1" units="cm"/>
      <inkml:brushProperty name="height" value="0.1" units="cm"/>
      <inkml:brushProperty name="color" value="#008C3A"/>
    </inkml:brush>
  </inkml:definitions>
  <inkml:trace contextRef="#ctx0" brushRef="#br0">1 1 5063 0 0,'0'0'232'0'0,"0"1"-13"0"0,1 0-26 0 0,0 1 0 0 0,0-1 0 0 0,0 0 0 0 0,0 0 0 0 0,0 1 0 0 0,0-1 0 0 0,0 0 0 0 0,0 0 0 0 0,0 0 0 0 0,1 0 0 0 0,-1 0 0 0 0,1-1 0 0 0,-1 1-1 0 0,0 0 1 0 0,1 0 0 0 0,-1-1 0 0 0,1 1 0 0 0,-1-1 0 0 0,1 0 0 0 0,0 1 0 0 0,-1-1 0 0 0,1 0 0 0 0,-1 0 0 0 0,4 0 0 0 0,39-4 6373 0 0,-38 3-6356 0 0,118-11 3823 0 0,-2 14-4979 0 0,-93-1 64 0 0</inkml:trace>
</inkml:ink>
</file>

<file path=ppt/ink/ink5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3.202"/>
    </inkml:context>
    <inkml:brush xml:id="br0">
      <inkml:brushProperty name="width" value="0.1" units="cm"/>
      <inkml:brushProperty name="height" value="0.1" units="cm"/>
      <inkml:brushProperty name="color" value="#008C3A"/>
    </inkml:brush>
  </inkml:definitions>
  <inkml:trace contextRef="#ctx0" brushRef="#br0">1 109 7631 0 0,'0'0'6319'0'0,"23"-36"-751"0"0,-13 27-5330 0 0,1 1 1 0 0,0 1 0 0 0,0 0-1 0 0,1 1 1 0 0,0 0-1 0 0,0 0 1 0 0,0 1 0 0 0,1 1-1 0 0,0 0 1 0 0,0 1-1 0 0,0 0 1 0 0,0 1 0 0 0,0 0-1 0 0,0 2 1 0 0,1-1-1 0 0,-1 1 1 0 0,17 3-1 0 0,-29-3-235 0 0,0 0-1 0 0,0 0 0 0 0,0 0 0 0 0,0 0 1 0 0,0 1-1 0 0,0-1 0 0 0,0 0 0 0 0,0 1 0 0 0,0-1 1 0 0,0 0-1 0 0,-1 1 0 0 0,1-1 0 0 0,0 1 1 0 0,0-1-1 0 0,0 1 0 0 0,-1 0 0 0 0,1-1 0 0 0,0 1 1 0 0,-1 0-1 0 0,1 0 0 0 0,0-1 0 0 0,-1 1 1 0 0,1 0-1 0 0,-1 0 0 0 0,1 0 0 0 0,-1 0 0 0 0,0-1 1 0 0,1 1-1 0 0,-1 2 0 0 0,1-2-2 0 0,0 3 10 0 0,0 0-1 0 0,-1 0 0 0 0,1 1 1 0 0,-1-1-1 0 0,0 0 1 0 0,0 1-1 0 0,0-1 1 0 0,0 0-1 0 0,-1 1 1 0 0,0-1-1 0 0,0 0 1 0 0,0 0-1 0 0,0 1 0 0 0,-1-1 1 0 0,0 0-1 0 0,0-1 1 0 0,0 1-1 0 0,-4 7 1 0 0,-2 4 21 0 0,6-11-31 0 0,0-1 1 0 0,0 1-1 0 0,0 0 0 0 0,0 1 1 0 0,1-1-1 0 0,0 0 0 0 0,0 0 1 0 0,0 1-1 0 0,0-1 0 0 0,1 0 1 0 0,0 1-1 0 0,0-1 0 0 0,0 0 1 0 0,0 1-1 0 0,0-1 0 0 0,1 1 1 0 0,0-1-1 0 0,0 0 0 0 0,0 0 1 0 0,1 1-1 0 0,-1-1 1 0 0,1 0-1 0 0,0 0 0 0 0,0-1 1 0 0,1 1-1 0 0,-1 0 0 0 0,1-1 1 0 0,-1 1-1 0 0,1-1 0 0 0,0 0 1 0 0,1 0-1 0 0,-1 0 0 0 0,0 0 1 0 0,1-1-1 0 0,0 1 0 0 0,-1-1 1 0 0,7 3-1 0 0,11 6 34 0 0,-16-8-17 0 0,1-1-1 0 0,-1 1 1 0 0,1 0 0 0 0,-1 0 0 0 0,0 1 0 0 0,0 0 0 0 0,-1 0 0 0 0,1 0 0 0 0,-1 0 0 0 0,0 1 0 0 0,0-1 0 0 0,6 10-1 0 0,-9-11-5 0 0,0 0 0 0 0,0 0 0 0 0,0 0 0 0 0,0 0-1 0 0,-1 1 1 0 0,1-1 0 0 0,-1 0 0 0 0,0 1 0 0 0,0-1-1 0 0,0 0 1 0 0,0 1 0 0 0,0-1 0 0 0,-1 0 0 0 0,0 0-1 0 0,1 1 1 0 0,-1-1 0 0 0,-1 0 0 0 0,1 0-1 0 0,0 0 1 0 0,-1 0 0 0 0,1 0 0 0 0,-1 0 0 0 0,0 0-1 0 0,0-1 1 0 0,0 1 0 0 0,0-1 0 0 0,-1 1 0 0 0,1-1-1 0 0,-1 0 1 0 0,1 0 0 0 0,-5 3 0 0 0,-9 7 90 0 0,-2-1 0 0 0,1 0 0 0 0,-36 15 0 0 0,39-20-88 0 0,6-3-195 0 0,1 0 1 0 0,-1-1-1 0 0,0 0 0 0 0,0 0 0 0 0,0-1 1 0 0,-1 0-1 0 0,1 0 0 0 0,0-1 0 0 0,0 0 0 0 0,-1-1 1 0 0,1 1-1 0 0,0-2 0 0 0,-12-2 0 0 0,-8-1-504 0 0,16 6-2899 0 0</inkml:trace>
</inkml:ink>
</file>

<file path=ppt/ink/ink5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3.573"/>
    </inkml:context>
    <inkml:brush xml:id="br0">
      <inkml:brushProperty name="width" value="0.1" units="cm"/>
      <inkml:brushProperty name="height" value="0.1" units="cm"/>
      <inkml:brushProperty name="color" value="#008C3A"/>
    </inkml:brush>
  </inkml:definitions>
  <inkml:trace contextRef="#ctx0" brushRef="#br0">1 140 3679 0 0,'0'0'284'0'0,"33"-2"4774"0"0,89-24 4916 0 0,-46 10-7576 0 0,84-8 0 0 0,154 6 269 0 0,-132 11-2708 0 0,227-39-1 0 0,-403 45 392 0 0</inkml:trace>
</inkml:ink>
</file>

<file path=ppt/ink/ink5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4.247"/>
    </inkml:context>
    <inkml:brush xml:id="br0">
      <inkml:brushProperty name="width" value="0.1" units="cm"/>
      <inkml:brushProperty name="height" value="0.1" units="cm"/>
      <inkml:brushProperty name="color" value="#008C3A"/>
    </inkml:brush>
  </inkml:definitions>
  <inkml:trace contextRef="#ctx0" brushRef="#br0">197 72 11719 0 0,'0'0'1350'0'0,"-33"-2"1708"0"0,3 5-2655 0 0,0 2 0 0 0,0 1-1 0 0,-31 11 1 0 0,61-17-392 0 0,-1 0 1 0 0,1 0-1 0 0,-1 0 1 0 0,0 0-1 0 0,1 0 1 0 0,-1 0-1 0 0,1 1 1 0 0,-1-1-1 0 0,1 0 1 0 0,-1 1-1 0 0,0-1 1 0 0,1 0-1 0 0,-1 1 0 0 0,1-1 1 0 0,0 0-1 0 0,-1 1 1 0 0,1-1-1 0 0,-1 1 1 0 0,1-1-1 0 0,0 1 1 0 0,-1-1-1 0 0,1 1 1 0 0,0-1-1 0 0,-1 1 1 0 0,1 0-1 0 0,0-1 1 0 0,0 1-1 0 0,-1-1 0 0 0,1 1 1 0 0,0-1-1 0 0,0 1 1 0 0,0 0-1 0 0,0-1 1 0 0,0 1-1 0 0,0 0 1 0 0,0 0-1 0 0,16 23 300 0 0,35 15 304 0 0,-50-38-564 0 0,40 24 686 0 0,-12-7-69 0 0,41 32 1 0 0,-64-45-617 0 0,0 0 1 0 0,0 1-1 0 0,0 0 1 0 0,-1 0-1 0 0,0 0 1 0 0,0 0-1 0 0,-1 1 1 0 0,0 0-1 0 0,0 0 1 0 0,0 0-1 0 0,-1 0 1 0 0,3 9-1 0 0,-6-10-45 0 0,1 1 0 0 0,-1-1 0 0 0,0 0 0 0 0,-1 1 0 0 0,1-1 0 0 0,-1 0-1 0 0,0 1 1 0 0,-1-1 0 0 0,0 0 0 0 0,0 0 0 0 0,0 0 0 0 0,-1 0 0 0 0,1 0 0 0 0,-2 0 0 0 0,1-1 0 0 0,0 0 0 0 0,-1 1-1 0 0,0-1 1 0 0,0-1 0 0 0,-8 8 0 0 0,-3 3 20 0 0,-2 0 0 0 0,1-1 0 0 0,-2 0 0 0 0,-32 18 0 0 0,48-30-17 0 0,0-1 0 0 0,0 0-1 0 0,0 1 1 0 0,0-1 0 0 0,0 0 0 0 0,-1 0-1 0 0,1-1 1 0 0,0 1 0 0 0,-1 0-1 0 0,1-1 1 0 0,0 1 0 0 0,-1-1 0 0 0,1 0-1 0 0,-1 0 1 0 0,1 0 0 0 0,-1 0 0 0 0,1 0-1 0 0,0-1 1 0 0,-1 1 0 0 0,1-1-1 0 0,-1 1 1 0 0,-3-3 0 0 0,5 2 14 0 0,-1-1-1 0 0,0 0 1 0 0,1 0 0 0 0,-1 0-1 0 0,1 0 1 0 0,-1 0 0 0 0,1 0 0 0 0,0 0-1 0 0,0 0 1 0 0,0 0 0 0 0,0-1 0 0 0,0 1-1 0 0,1 0 1 0 0,-1-1 0 0 0,1 1-1 0 0,-1 0 1 0 0,1-1 0 0 0,0 1 0 0 0,0-1-1 0 0,0 1 1 0 0,0-1 0 0 0,1-3-1 0 0,4-27 22 0 0,1 1 0 0 0,1 0-1 0 0,2 0 1 0 0,1 1-1 0 0,1 0 1 0 0,2 1-1 0 0,1 0 1 0 0,2 1-1 0 0,0 0 1 0 0,2 2 0 0 0,29-35-1 0 0,-7 21-90 0 0,-30 31-8 0 0,1-1 0 0 0,-2 1 1 0 0,15-21-1 0 0,-24 30 52 0 0,1 1 0 0 0,-1-1 1 0 0,1 0-1 0 0,-1 1 0 0 0,1-1 0 0 0,-1 0 1 0 0,1 1-1 0 0,-1-1 0 0 0,0 0 0 0 0,0 0 1 0 0,1 0-1 0 0,-1 1 0 0 0,0-1 0 0 0,0 0 1 0 0,0 0-1 0 0,0 0 0 0 0,0 0 0 0 0,0 0 1 0 0,0 1-1 0 0,0-1 0 0 0,0 0 0 0 0,0 0 1 0 0,0 0-1 0 0,-1 1 0 0 0,1-1 0 0 0,0 0 1 0 0,-1 0-1 0 0,1 0 0 0 0,0 1 0 0 0,-1-1 1 0 0,1 0-1 0 0,-2 0 0 0 0,0-1 6 0 0,1 1 0 0 0,-1 0 0 0 0,-1 0 0 0 0,1 0 0 0 0,0 0 0 0 0,0 0 0 0 0,0 1 0 0 0,0-1-1 0 0,-1 1 1 0 0,1-1 0 0 0,-4 1 0 0 0,-5-1 27 0 0,0 1 1 0 0,-1 0-1 0 0,-20 4 0 0 0,5 8-200 0 0,19-3-2257 0 0</inkml:trace>
</inkml:ink>
</file>

<file path=ppt/ink/ink5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4.762"/>
    </inkml:context>
    <inkml:brush xml:id="br0">
      <inkml:brushProperty name="width" value="0.1" units="cm"/>
      <inkml:brushProperty name="height" value="0.1" units="cm"/>
      <inkml:brushProperty name="color" value="#008C3A"/>
    </inkml:brush>
  </inkml:definitions>
  <inkml:trace contextRef="#ctx0" brushRef="#br0">0 1 9215 0 0,'0'0'1132'0'0,"28"22"3690"0"0,62 45-1244 0 0,-3 4 0 0 0,83 88 0 0 0,-133-113-7860 0 0</inkml:trace>
</inkml:ink>
</file>

<file path=ppt/ink/ink5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5.116"/>
    </inkml:context>
    <inkml:brush xml:id="br0">
      <inkml:brushProperty name="width" value="0.1" units="cm"/>
      <inkml:brushProperty name="height" value="0.1" units="cm"/>
      <inkml:brushProperty name="color" value="#008C3A"/>
    </inkml:brush>
  </inkml:definitions>
  <inkml:trace contextRef="#ctx0" brushRef="#br0">369 0 13247 0 0,'0'0'1195'0'0,"-32"8"196"0"0,13 2-261 0 0,1 0 1 0 0,1 1 0 0 0,0 1-1 0 0,-22 20 1 0 0,-14 9-166 0 0,8-13-336 0 0,-34 23-10 0 0,75-47-674 0 0,-1-1 1 0 0,1 1-1 0 0,0 0 1 0 0,0 0-1 0 0,0 1 1 0 0,0-1-1 0 0,1 1 1 0 0,-1 0-1 0 0,1 0 0 0 0,1 0 1 0 0,-1 0-1 0 0,-2 8 1 0 0,5 7-1918 0 0,6-13 89 0 0</inkml:trace>
</inkml:ink>
</file>

<file path=ppt/ink/ink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44.959"/>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5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5.914"/>
    </inkml:context>
    <inkml:brush xml:id="br0">
      <inkml:brushProperty name="width" value="0.1" units="cm"/>
      <inkml:brushProperty name="height" value="0.1" units="cm"/>
      <inkml:brushProperty name="color" value="#008C3A"/>
    </inkml:brush>
  </inkml:definitions>
  <inkml:trace contextRef="#ctx0" brushRef="#br0">0 133 9471 0 0,'0'0'859'0'0,"11"-36"5057"0"0,-9 30-5601 0 0,1 0 1 0 0,1 1-1 0 0,-1-1 1 0 0,1 1-1 0 0,0 0 0 0 0,0 0 1 0 0,0 0-1 0 0,1 1 1 0 0,0-1-1 0 0,0 1 0 0 0,0 0 1 0 0,0 0-1 0 0,1 1 1 0 0,-1 0-1 0 0,1 0 1 0 0,0 0-1 0 0,6-2 0 0 0,-3 2-147 0 0,-1 0-1 0 0,1 0 1 0 0,-1 1 0 0 0,1 0-1 0 0,-1 1 1 0 0,1 0-1 0 0,0 0 1 0 0,0 1 0 0 0,0 0-1 0 0,-1 1 1 0 0,1 0-1 0 0,10 2 1 0 0,-17-2-160 0 0,-1-1 0 0 0,1 0 0 0 0,-1 1 0 0 0,1-1 0 0 0,-1 1 0 0 0,1 0 1 0 0,-1 0-1 0 0,0-1 0 0 0,0 1 0 0 0,1 0 0 0 0,-1 0 0 0 0,0 0 0 0 0,0 0 0 0 0,0 0 0 0 0,0 1 1 0 0,0-1-1 0 0,0 0 0 0 0,0 0 0 0 0,0 1 0 0 0,-1-1 0 0 0,1 0 0 0 0,0 3 0 0 0,0-1-9 0 0,-1 0 0 0 0,1 0 0 0 0,-1 0 0 0 0,0 0 0 0 0,0 1-1 0 0,0-1 1 0 0,-1 0 0 0 0,1 0 0 0 0,-1 0 0 0 0,-1 5 0 0 0,-4 8-85 0 0,-1-1 1 0 0,0 0-1 0 0,-14 21 1 0 0,13-23-18 0 0,0 2 14 0 0,-27 53-506 0 0,33-64 564 0 0,1 0 0 0 0,-1 0-1 0 0,1 0 1 0 0,0 0 0 0 0,0 1 0 0 0,1-1-1 0 0,-1 0 1 0 0,1 0 0 0 0,0 0 0 0 0,0 1-1 0 0,1-1 1 0 0,-1 0 0 0 0,1 0 0 0 0,0 0-1 0 0,1 5 1 0 0,0-6 27 0 0,0-1 0 0 0,0 1 0 0 0,0 0 0 0 0,0-1 0 0 0,1 1 0 0 0,-1-1 0 0 0,1 0 0 0 0,-1 0-1 0 0,1 0 1 0 0,0 0 0 0 0,0-1 0 0 0,0 1 0 0 0,0-1 0 0 0,0 1 0 0 0,0-1 0 0 0,0 0 0 0 0,0 0 0 0 0,5 0 0 0 0,66 10 209 0 0,-60-9-100 0 0,108 7 551 0 0,-6 0-3342 0 0,-103-8 835 0 0</inkml:trace>
</inkml:ink>
</file>

<file path=ppt/ink/ink5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6.271"/>
    </inkml:context>
    <inkml:brush xml:id="br0">
      <inkml:brushProperty name="width" value="0.1" units="cm"/>
      <inkml:brushProperty name="height" value="0.1" units="cm"/>
      <inkml:brushProperty name="color" value="#008C3A"/>
    </inkml:brush>
  </inkml:definitions>
  <inkml:trace contextRef="#ctx0" brushRef="#br0">0 101 6911 0 0,'28'1'1030'0'0,"110"-16"8062"0"0,0-3-4785 0 0,203-20-612 0 0,-176 24-3232 0 0,-55 4-1368 0 0,121 4 0 0 0,-177 7-4700 0 0</inkml:trace>
</inkml:ink>
</file>

<file path=ppt/ink/ink5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6.636"/>
    </inkml:context>
    <inkml:brush xml:id="br0">
      <inkml:brushProperty name="width" value="0.1" units="cm"/>
      <inkml:brushProperty name="height" value="0.1" units="cm"/>
      <inkml:brushProperty name="color" value="#008C3A"/>
    </inkml:brush>
  </inkml:definitions>
  <inkml:trace contextRef="#ctx0" brushRef="#br0">42 0 6447 0 0,'-3'24'688'0'0,"-10"35"5412"0"0,4-26-2149 0 0,-6 63 0 0 0,14-87-3994 0 0,1 1 0 0 0,0-1 0 0 0,0 0 0 0 0,1 0 0 0 0,0 0 0 0 0,0 0 1 0 0,1 0-1 0 0,1 0 0 0 0,-1-1 0 0 0,2 1 0 0 0,6 14 0 0 0,-3-13-1500 0 0</inkml:trace>
</inkml:ink>
</file>

<file path=ppt/ink/ink5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6.989"/>
    </inkml:context>
    <inkml:brush xml:id="br0">
      <inkml:brushProperty name="width" value="0.1" units="cm"/>
      <inkml:brushProperty name="height" value="0.1" units="cm"/>
      <inkml:brushProperty name="color" value="#008C3A"/>
    </inkml:brush>
  </inkml:definitions>
  <inkml:trace contextRef="#ctx0" brushRef="#br0">1 1 8287 0 0,'4'0'9583'0'0,"22"6"-8959"0"0,-13 1-102 0 0,-1 1-1 0 0,0 0 1 0 0,0 0-1 0 0,0 1 1 0 0,-1 1 0 0 0,0 0-1 0 0,13 15 1 0 0,59 86 1429 0 0,-79-105-1926 0 0,2 4-365 0 0,-1-1-1 0 0,-1 1 1 0 0,1-1 0 0 0,4 21 0 0 0,0-3-2685 0 0,-4-15 1475 0 0</inkml:trace>
</inkml:ink>
</file>

<file path=ppt/ink/ink5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7.359"/>
    </inkml:context>
    <inkml:brush xml:id="br0">
      <inkml:brushProperty name="width" value="0.1" units="cm"/>
      <inkml:brushProperty name="height" value="0.1" units="cm"/>
      <inkml:brushProperty name="color" value="#008C3A"/>
    </inkml:brush>
  </inkml:definitions>
  <inkml:trace contextRef="#ctx0" brushRef="#br0">429 0 14279 0 0,'-11'3'400'0'0,"0"0"-1"0"0,0 0 0 0 0,0 1 0 0 0,1 1 1 0 0,-1 0-1 0 0,1 0 0 0 0,-15 11 1 0 0,-10 4 1079 0 0,2-2-1044 0 0,0 1 0 0 0,1 2 0 0 0,-52 45 0 0 0,60-44-1249 0 0,1 2-1 0 0,-30 39 1 0 0,41-47-397 0 0</inkml:trace>
</inkml:ink>
</file>

<file path=ppt/ink/ink5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8.143"/>
    </inkml:context>
    <inkml:brush xml:id="br0">
      <inkml:brushProperty name="width" value="0.1" units="cm"/>
      <inkml:brushProperty name="height" value="0.1" units="cm"/>
      <inkml:brushProperty name="color" value="#008C3A"/>
    </inkml:brush>
  </inkml:definitions>
  <inkml:trace contextRef="#ctx0" brushRef="#br0">85 1 7831 0 0,'0'0'9742'0'0,"-24"21"-8900"0"0,17-13-821 0 0,1 0 1 0 0,0 0-1 0 0,0 1 0 0 0,1-1 1 0 0,0 1-1 0 0,1 1 0 0 0,0-1 0 0 0,0 1 1 0 0,1-1-1 0 0,0 1 0 0 0,0 0 1 0 0,1 0-1 0 0,1 0 0 0 0,0 0 0 0 0,0 1 1 0 0,2 13-1 0 0,-1-17 40 0 0,1-1-1 0 0,1 1 1 0 0,-1-1 0 0 0,1 1 0 0 0,0-1-1 0 0,0 0 1 0 0,1 0 0 0 0,0 0 0 0 0,0 0-1 0 0,1 0 1 0 0,-1-1 0 0 0,1 0-1 0 0,0 1 1 0 0,1-1 0 0 0,-1-1 0 0 0,1 1-1 0 0,0-1 1 0 0,0 1 0 0 0,0-2-1 0 0,1 1 1 0 0,0 0 0 0 0,-1-1 0 0 0,1 0-1 0 0,0-1 1 0 0,0 1 0 0 0,7 1 0 0 0,8 2 151 0 0,-1 0 0 0 0,1-2 0 0 0,0-1 0 0 0,26 2 0 0 0,-37-5-640 0 0,1 0 0 0 0,-1 0 0 0 0,0-1 0 0 0,0-1 1 0 0,1 0-1 0 0,11-4 0 0 0,1-3-6311 0 0</inkml:trace>
</inkml:ink>
</file>

<file path=ppt/ink/ink5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8.493"/>
    </inkml:context>
    <inkml:brush xml:id="br0">
      <inkml:brushProperty name="width" value="0.1" units="cm"/>
      <inkml:brushProperty name="height" value="0.1" units="cm"/>
      <inkml:brushProperty name="color" value="#008C3A"/>
    </inkml:brush>
  </inkml:definitions>
  <inkml:trace contextRef="#ctx0" brushRef="#br0">144 1 11055 0 0,'-9'9'441'0'0,"0"1"-1"0"0,0 0 0 0 0,0 0 0 0 0,2 1 0 0 0,-1 0 1 0 0,1 0-1 0 0,1 1 0 0 0,-7 17 0 0 0,-33 103 3193 0 0,44-126-3654 0 0,-2 10 138 0 0,-1 0 0 0 0,2 1 0 0 0,0-1 0 0 0,1 1 0 0 0,0 0 0 0 0,2 18 1 0 0,1-27-479 0 0,0-1 0 0 0,0 0 1 0 0,0 1-1 0 0,1-1 0 0 0,5 12 1 0 0</inkml:trace>
</inkml:ink>
</file>

<file path=ppt/ink/ink5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8.865"/>
    </inkml:context>
    <inkml:brush xml:id="br0">
      <inkml:brushProperty name="width" value="0.1" units="cm"/>
      <inkml:brushProperty name="height" value="0.1" units="cm"/>
      <inkml:brushProperty name="color" value="#008C3A"/>
    </inkml:brush>
  </inkml:definitions>
  <inkml:trace contextRef="#ctx0" brushRef="#br0">0 51 7831 0 0,'0'0'706'0'0,"25"6"880"0"0,-9-8 236 0 0,0 0 0 0 0,29-9 0 0 0,18-2-537 0 0,425-15 5505 0 0,-162 31-5464 0 0,-316-3-1635 0 0,0 0 0 0 0,-1 1-1 0 0,1 1 1 0 0,0 0 0 0 0,0 0 0 0 0,16 6 0 0 0</inkml:trace>
</inkml:ink>
</file>

<file path=ppt/ink/ink5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09.249"/>
    </inkml:context>
    <inkml:brush xml:id="br0">
      <inkml:brushProperty name="width" value="0.1" units="cm"/>
      <inkml:brushProperty name="height" value="0.1" units="cm"/>
      <inkml:brushProperty name="color" value="#008C3A"/>
    </inkml:brush>
  </inkml:definitions>
  <inkml:trace contextRef="#ctx0" brushRef="#br0">91 0 13359 0 0,'0'0'1027'0'0,"-4"18"-427"0"0,-19 103 5495 0 0,-27 125-3785 0 0,40-196-4459 0 0,7-35 1018 0 0</inkml:trace>
</inkml:ink>
</file>

<file path=ppt/ink/ink5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13.905"/>
    </inkml:context>
    <inkml:brush xml:id="br0">
      <inkml:brushProperty name="width" value="0.1" units="cm"/>
      <inkml:brushProperty name="height" value="0.1" units="cm"/>
      <inkml:brushProperty name="color" value="#008C3A"/>
    </inkml:brush>
  </inkml:definitions>
  <inkml:trace contextRef="#ctx0" brushRef="#br0">21 136 2759 0 0,'-1'-1'207'0'0,"-15"-17"3957"0"0,14-11 2495 0 0,1 25-5917 0 0,1 0 0 0 0,-1-1 0 0 0,1 1 1 0 0,0-1-1 0 0,1 1 0 0 0,-1-1 0 0 0,2-7 0 0 0,-1 10-567 0 0,0 0 0 0 0,0-1-1 0 0,1 1 1 0 0,-1 0 0 0 0,0 1 0 0 0,1-1-1 0 0,0 0 1 0 0,-1 0 0 0 0,1 1 0 0 0,0-1 0 0 0,0 1-1 0 0,0-1 1 0 0,0 1 0 0 0,0 0 0 0 0,0 0 0 0 0,0 0-1 0 0,0 0 1 0 0,0 0 0 0 0,3-1 0 0 0,8-1 308 0 0,0 0-1 0 0,0 0 1 0 0,0 2 0 0 0,0-1 0 0 0,0 2 0 0 0,0-1 0 0 0,14 3-1 0 0,7 1-540 0 0,50 12-1 0 0,-17 2-5070 0 0</inkml:trace>
</inkml:ink>
</file>

<file path=ppt/ink/ink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53.815"/>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5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14.267"/>
    </inkml:context>
    <inkml:brush xml:id="br0">
      <inkml:brushProperty name="width" value="0.1" units="cm"/>
      <inkml:brushProperty name="height" value="0.1" units="cm"/>
      <inkml:brushProperty name="color" value="#008C3A"/>
    </inkml:brush>
  </inkml:definitions>
  <inkml:trace contextRef="#ctx0" brushRef="#br0">0 1 9671 0 0,'7'2'8879'0'0,"17"-2"-6002"0"0,56 0-1798 0 0,-45-2-987 0 0,-1 2 0 0 0,1 1 0 0 0,-1 1 0 0 0,46 10 0 0 0,-59-9-1651 0 0</inkml:trace>
</inkml:ink>
</file>

<file path=ppt/ink/ink5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15.261"/>
    </inkml:context>
    <inkml:brush xml:id="br0">
      <inkml:brushProperty name="width" value="0.1" units="cm"/>
      <inkml:brushProperty name="height" value="0.1" units="cm"/>
      <inkml:brushProperty name="color" value="#008C3A"/>
    </inkml:brush>
  </inkml:definitions>
  <inkml:trace contextRef="#ctx0" brushRef="#br0">33 112 3223 0 0,'-27'-4'13321'0'0,"23"1"-12390"0"0,4 3-810 0 0,0-1 1 0 0,-1 1-1 0 0,1-1 0 0 0,0 1 0 0 0,0-1 1 0 0,0 1-1 0 0,-1-1 0 0 0,1 1 1 0 0,0-1-1 0 0,0 1 0 0 0,0-1 0 0 0,0 1 1 0 0,0-1-1 0 0,0 1 0 0 0,0-1 0 0 0,0 1 1 0 0,0-1-1 0 0,0 0 0 0 0,1 1 0 0 0,-1-1 1 0 0,0 1-1 0 0,0-1 0 0 0,0 1 0 0 0,1 0 1 0 0,-1-1-1 0 0,0 1 0 0 0,0-1 0 0 0,1 1 1 0 0,-1-1-1 0 0,1 0 0 0 0,39-33-1367 0 0,-34 29 2777 0 0,3-1-1260 0 0,1-1 0 0 0,1 2 1 0 0,-1 0-1 0 0,1 0 0 0 0,0 1 0 0 0,0 0 0 0 0,1 0 0 0 0,-1 2 1 0 0,1-1-1 0 0,-1 1 0 0 0,13 0 0 0 0,-7 1-58 0 0,0 1 1 0 0,1 1-1 0 0,-1 0 1 0 0,0 1-1 0 0,0 1 1 0 0,31 9-1 0 0,-46-12-195 0 0,0 0 0 0 0,0 1 1 0 0,-1-1-1 0 0,1 1 0 0 0,0-1 0 0 0,0 1 0 0 0,0 0 1 0 0,-1 0-1 0 0,1 0 0 0 0,0 0 0 0 0,-1 0 0 0 0,1 0 0 0 0,-1 0 1 0 0,1 0-1 0 0,-1 1 0 0 0,1-1 0 0 0,-1 1 0 0 0,0-1 0 0 0,0 1 1 0 0,0-1-1 0 0,0 1 0 0 0,0 0 0 0 0,0-1 0 0 0,0 1 1 0 0,0 0-1 0 0,-1 0 0 0 0,1 0 0 0 0,-1 0 0 0 0,1 2 0 0 0,-1-4-14 0 0,0 0-1 0 0,0 0 1 0 0,0 0-1 0 0,0 0 0 0 0,1 0 1 0 0,-1 0-1 0 0,0 0 1 0 0,0 0-1 0 0,0 0 1 0 0,0 0-1 0 0,0 0 0 0 0,0 0 1 0 0,0 0-1 0 0,0 0 1 0 0,1 0-1 0 0,-1 0 0 0 0,0 0 1 0 0,0 0-1 0 0,0 0 1 0 0,0 0-1 0 0,0 0 1 0 0,0 0-1 0 0,0 0 0 0 0,0 0 1 0 0,0 1-1 0 0,0-1 1 0 0,1 0-1 0 0,-1 0 0 0 0,0 0 1 0 0,0 0-1 0 0,0 0 1 0 0,0 0-1 0 0,0 0 0 0 0,0 0 1 0 0,0 0-1 0 0,0 0 1 0 0,0 1-1 0 0,0-1 1 0 0,0 0-1 0 0,0 0 0 0 0,0 0 1 0 0,0 0-1 0 0,0 1 65 0 0,-5 42 64 0 0,4-37-121 0 0,0 1 0 0 0,-1-1-1 0 0,1 0 1 0 0,-1 0 0 0 0,-1 0 0 0 0,1 0-1 0 0,-1 0 1 0 0,0-1 0 0 0,0 1-1 0 0,-1-1 1 0 0,1 1 0 0 0,-8 6 0 0 0,-2 1 60 0 0,0 0 0 0 0,-27 18 0 0 0,15-12-35 0 0,7-2-24 0 0,9-8-10 0 0,-1-1 0 0 0,0 0 0 0 0,0 0 0 0 0,-12 6 0 0 0,21-13 458 0 0,34 2-291 0 0,-8-3-135 0 0,1 1 0 0 0,-1 1 0 0 0,49 12 0 0 0,-60-10-19 0 0,0 0 0 0 0,-1 1 0 0 0,0 0 1 0 0,0 2-1 0 0,0-1 0 0 0,-1 2 0 0 0,0-1 0 0 0,19 17 0 0 0,-11-9-15 0 0,-16-13 0 0 0,-1 1 0 0 0,1-1 0 0 0,-1 1 0 0 0,0 0 0 0 0,0 0 0 0 0,0 0 0 0 0,0 0 0 0 0,0 0 0 0 0,-1 1 0 0 0,1-1 0 0 0,-1 1 0 0 0,0 0 0 0 0,0 0 0 0 0,0 0 0 0 0,-1 0 0 0 0,3 8 0 0 0,-3-9 3 0 0,0 1 0 0 0,0-1 1 0 0,0 1-1 0 0,-1-1 0 0 0,1 1 0 0 0,-1 0 0 0 0,0-1 1 0 0,0 1-1 0 0,0-1 0 0 0,-1 1 0 0 0,1 0 0 0 0,-1-1 1 0 0,0 1-1 0 0,0-1 0 0 0,0 1 0 0 0,0-1 0 0 0,-1 1 1 0 0,1-1-1 0 0,-5 6 0 0 0,0-3 6 0 0,0 1 0 0 0,-1-1 0 0 0,0 0 1 0 0,0-1-1 0 0,0 1 0 0 0,-16 7 0 0 0,8-5 18 0 0,0-1 1 0 0,0-1-1 0 0,-1 0 1 0 0,0-1-1 0 0,-1-1 1 0 0,1-1-1 0 0,-1 0 0 0 0,0-1 1 0 0,-22 0-1 0 0,0-1-1 0 0,1-3 0 0 0,0-1 1 0 0,-40-9-1 0 0,76 11-387 0 0,-32-7 756 0 0,33 8-630 0 0,0 0-1 0 0,0 0 1 0 0,1-1 0 0 0,-1 1-1 0 0,0 0 1 0 0,1 0 0 0 0,-1-1-1 0 0,0 1 1 0 0,1-1 0 0 0,-1 1-1 0 0,0 0 1 0 0,1-1 0 0 0,-1 1-1 0 0,1-1 1 0 0,-1 0 0 0 0,1 1-1 0 0,-1-1 1 0 0,1 1 0 0 0,-1-1-1 0 0,0-1 1 0 0</inkml:trace>
</inkml:ink>
</file>

<file path=ppt/ink/ink5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15.656"/>
    </inkml:context>
    <inkml:brush xml:id="br0">
      <inkml:brushProperty name="width" value="0.1" units="cm"/>
      <inkml:brushProperty name="height" value="0.1" units="cm"/>
      <inkml:brushProperty name="color" value="#008C3A"/>
    </inkml:brush>
  </inkml:definitions>
  <inkml:trace contextRef="#ctx0" brushRef="#br0">25 90 6911 0 0,'-2'0'452'0'0,"1"-1"-1"0"0,-1 1 0 0 0,1-1 1 0 0,0 1-1 0 0,-1-1 0 0 0,1 0 1 0 0,0 0-1 0 0,0 0 0 0 0,-1 1 0 0 0,1-1 1 0 0,0 0-1 0 0,0-1 0 0 0,0 1 1 0 0,0 0-1 0 0,0 0 0 0 0,0 0 1 0 0,1-1-1 0 0,-1 1 0 0 0,0 0 0 0 0,0-3 1 0 0,1 3-280 0 0,0 0-1 0 0,1 0 1 0 0,-1 1 0 0 0,0-1-1 0 0,1 0 1 0 0,-1 0 0 0 0,1 0 0 0 0,-1 1-1 0 0,1-1 1 0 0,-1 0 0 0 0,1 0 0 0 0,0 1-1 0 0,-1-1 1 0 0,1 1 0 0 0,0-1 0 0 0,-1 0-1 0 0,1 1 1 0 0,0-1 0 0 0,0 1 0 0 0,0 0-1 0 0,0-1 1 0 0,-1 1 0 0 0,2-1 0 0 0,56-13 2164 0 0,143-7 271 0 0,295 7-1 0 0,-483 14-2556 0 0,78 0 125 0 0,182-3-197 0 0,-263 4-646 0 0,-37 11-6245 0 0,8-8-826 0 0</inkml:trace>
</inkml:ink>
</file>

<file path=ppt/ink/ink5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06:13:16.319"/>
    </inkml:context>
    <inkml:brush xml:id="br0">
      <inkml:brushProperty name="width" value="0.1" units="cm"/>
      <inkml:brushProperty name="height" value="0.1" units="cm"/>
      <inkml:brushProperty name="color" value="#008C3A"/>
    </inkml:brush>
  </inkml:definitions>
  <inkml:trace contextRef="#ctx0" brushRef="#br0">112 1 16383 0 0,'0'0'1484'0'0,"4"16"-1125"0"0,4 27 437 0 0,-2-1-1 0 0,-2 1 1 0 0,-2 0 0 0 0,-2 0-1 0 0,-8 68 1 0 0,-51 213 318 0 0,37-233-1004 0 0,5 1 0 0 0,-12 182 0 0 0,29-258-77 0 0,0 9-3 0 0,0 1 1 0 0,1 0-1 0 0,2 0 0 0 0,9 39 1 0 0,-11-60 2 0 0,1 1 1 0 0,0-1-1 0 0,0 0 1 0 0,0 1-1 0 0,0-1 1 0 0,1 0-1 0 0,0 0 1 0 0,0-1-1 0 0,0 1 1 0 0,1-1-1 0 0,-1 1 1 0 0,1-1 0 0 0,0 0-1 0 0,1 0 1 0 0,-1-1-1 0 0,1 1 1 0 0,-1-1-1 0 0,1 0 1 0 0,0 0-1 0 0,0-1 1 0 0,0 1-1 0 0,0-1 1 0 0,1-1-1 0 0,-1 1 1 0 0,1 0-1 0 0,9 0 1 0 0,26 0 234 0 0,-1-3 1 0 0,1-1-1 0 0,-1-2 1 0 0,0-1 0 0 0,42-12-1 0 0,39-5 86 0 0,-47 14-195 0 0,138 3 0 0 0,75 26 27 0 0,-212-11-182 0 0,0 3 0 0 0,90 29 0 0 0,-27-6 11 0 0,-138-36-8 0 0,1 0 1 0 0,-1 0 0 0 0,1-1-1 0 0,-1 1 1 0 0,1 0 0 0 0,-1-1-1 0 0,1 1 1 0 0,-1 0 0 0 0,0-1-1 0 0,1 1 1 0 0,-1 0 0 0 0,1-1-1 0 0,-1 1 1 0 0,0-1 0 0 0,1 1-1 0 0,-1-1 1 0 0,0 1 0 0 0,1-1-1 0 0,-1 1 1 0 0,0-1-1 0 0,0 1 1 0 0,0-1 0 0 0,0 1-1 0 0,1-1 1 0 0,-1 0 0 0 0,0 1-1 0 0,0-1 1 0 0,0 1 0 0 0,0-1-1 0 0,0 1 1 0 0,0-1 0 0 0,0 0-1 0 0,-1 1 1 0 0,1-1 0 0 0,0 1-1 0 0,0-1 1 0 0,0 0 0 0 0,-3-22 215 0 0,-5-11-74 0 0,2 1 0 0 0,1-2 0 0 0,2 1 0 0 0,1 0 0 0 0,5-63 0 0 0,37-172-225 0 0,-16 131 140 0 0,-5 23-24 0 0,18-145 71 0 0,-33 208-27 0 0,-2 1-1 0 0,-2-1 1 0 0,-9-57-1 0 0,7 91-56 0 0,0 8-22 0 0,1 0 0 0 0,0 0 0 0 0,1 0-1 0 0,0 0 1 0 0,1 0 0 0 0,3-17 0 0 0,-4 25-591 0 0</inkml:trace>
</inkml:ink>
</file>

<file path=ppt/ink/ink5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49.795"/>
    </inkml:context>
    <inkml:brush xml:id="br0">
      <inkml:brushProperty name="width" value="0.1" units="cm"/>
      <inkml:brushProperty name="height" value="0.1" units="cm"/>
      <inkml:brushProperty name="color" value="#004F8B"/>
    </inkml:brush>
  </inkml:definitions>
  <inkml:trace contextRef="#ctx0" brushRef="#br0">460 104 7455 0 0,'0'0'675'0'0,"1"-10"-617"0"0,4-27 8321 0 0,-5 35-8230 0 0,0 0 0 0 0,-1 1-1 0 0,1-1 1 0 0,-1 0 0 0 0,1 0-1 0 0,-1 0 1 0 0,0 1 0 0 0,1-1-1 0 0,-1 0 1 0 0,0 1 0 0 0,0-1-1 0 0,0 1 1 0 0,0-1 0 0 0,-1 1-1 0 0,1-1 1 0 0,0 1 0 0 0,-1 0-1 0 0,1 0 1 0 0,-1 0 0 0 0,1 0-1 0 0,-1 0 1 0 0,1 0 0 0 0,-1 0-1 0 0,0 0 1 0 0,0 0 0 0 0,1 1 0 0 0,-1-1-1 0 0,0 1 1 0 0,0-1 0 0 0,0 1-1 0 0,1 0 1 0 0,-1 0 0 0 0,0 0-1 0 0,0 0 1 0 0,-4 0 0 0 0,-9 0 45 0 0,1 1 1 0 0,-1 0 0 0 0,-20 5 0 0 0,26-5 150 0 0,-22 5-209 0 0,1 1 0 0 0,1 1 0 0 0,-1 1 0 0 0,1 2 0 0 0,1 1-1 0 0,-40 22 1 0 0,61-29-136 0 0,1 0 1 0 0,-1 1-1 0 0,2-1 1 0 0,-1 1-1 0 0,0 0 0 0 0,1 0 1 0 0,0 1-1 0 0,1 0 0 0 0,-1 0 1 0 0,1 0-1 0 0,1 0 0 0 0,-1 0 1 0 0,1 1-1 0 0,1 0 1 0 0,-1-1-1 0 0,1 1 0 0 0,-1 13 1 0 0,2-16 1 0 0,0 1 1 0 0,1-1 0 0 0,0 0 0 0 0,0 0-1 0 0,0 0 1 0 0,1 0 0 0 0,-1 0 0 0 0,1 0 0 0 0,1 0-1 0 0,-1 0 1 0 0,1 0 0 0 0,-1 0 0 0 0,1 0-1 0 0,1-1 1 0 0,-1 1 0 0 0,1-1 0 0 0,0 0-1 0 0,0 1 1 0 0,0-1 0 0 0,0-1 0 0 0,1 1-1 0 0,-1 0 1 0 0,1-1 0 0 0,0 0 0 0 0,0 0 0 0 0,1 0-1 0 0,-1 0 1 0 0,9 3 0 0 0,28 9 177 0 0,1-1 0 0 0,1-3 1 0 0,0-2-1 0 0,47 5 0 0 0,-48-9-12 0 0,-1 2-1 0 0,0 2 1 0 0,-1 1-1 0 0,66 27 0 0 0,-99-34-157 0 0,0 0 0 0 0,0 1 0 0 0,0 0 0 0 0,0 1 0 0 0,-1-1 0 0 0,0 1 0 0 0,0 0 0 0 0,0 1 0 0 0,-1 0 0 0 0,0 0 0 0 0,0 0 0 0 0,0 0 0 0 0,-1 1 0 0 0,0-1 0 0 0,0 1 0 0 0,-1 0 0 0 0,0 1 0 0 0,0-1 0 0 0,0 0 0 0 0,-1 1 0 0 0,0 0 0 0 0,1 8 0 0 0,-3-6-2 0 0,0-1-1 0 0,0 1 1 0 0,-1-1 0 0 0,0 1-1 0 0,0-1 1 0 0,-1 1-1 0 0,-1-1 1 0 0,1 0 0 0 0,-2 0-1 0 0,1 0 1 0 0,-1 0 0 0 0,0-1-1 0 0,-1 1 1 0 0,0-1 0 0 0,0 0-1 0 0,-1-1 1 0 0,0 1-1 0 0,-7 6 1 0 0,-7 5-129 0 0,1-1 0 0 0,-2 0 0 0 0,-41 25-1 0 0,53-37 159 0 0,0 0-1 0 0,-1-1 0 0 0,1-1 1 0 0,-1 1-1 0 0,0-2 1 0 0,0 1-1 0 0,-1-1 0 0 0,1-1 1 0 0,-1 0-1 0 0,1-1 0 0 0,-1 1 1 0 0,-15-2-1 0 0,19-1-29 0 0,1-1 0 0 0,-1 0 0 0 0,1 0 0 0 0,0 0 0 0 0,-1-1 0 0 0,1 0 0 0 0,1 0 0 0 0,-1-1-1 0 0,0 0 1 0 0,1 0 0 0 0,0 0 0 0 0,0 0 0 0 0,0-1 0 0 0,0 0 0 0 0,1 0 0 0 0,0 0 0 0 0,0-1 0 0 0,0 1 0 0 0,0-1 0 0 0,1 0 0 0 0,0 0 0 0 0,1 0-1 0 0,-3-9 1 0 0,0 3-9 0 0,1-1 0 0 0,0 0 0 0 0,1-1-1 0 0,1 1 1 0 0,0 0 0 0 0,0-1-1 0 0,2 0 1 0 0,0 1 0 0 0,0-1 0 0 0,4-21-1 0 0,2 13-9 0 0,0 1 0 0 0,1 0 0 0 0,1 0 0 0 0,1 0 0 0 0,1 1 0 0 0,1 0 0 0 0,16-21 0 0 0,12-11-65 0 0,52-52-1 0 0,34-44 4 0 0,-121 143 81 0 0,0-1-1 0 0,-1 0 1 0 0,1 0-1 0 0,-1 0 1 0 0,0 0-1 0 0,-1 0 1 0 0,1 0-1 0 0,-1-1 1 0 0,1-8-1 0 0,-3 13-3 0 0,0-1 0 0 0,0 1 0 0 0,0-1 0 0 0,0 0 0 0 0,0 1 1 0 0,-1-1-1 0 0,1 1 0 0 0,-1-1 0 0 0,0 1 0 0 0,0-1 0 0 0,0 1 0 0 0,0-1 0 0 0,0 1 0 0 0,0 0 0 0 0,-1 0 0 0 0,1 0 0 0 0,-1-1 0 0 0,0 1 1 0 0,1 1-1 0 0,-1-1 0 0 0,0 0 0 0 0,0 0 0 0 0,0 1 0 0 0,0-1 0 0 0,-1 1 0 0 0,-2-2 0 0 0,-13-9 101 0 0,-1 2 0 0 0,0 0-1 0 0,-1 1 1 0 0,0 1 0 0 0,-29-8 0 0 0,41 14-213 0 0,1 1 0 0 0,0 0 1 0 0,-1 1-1 0 0,1 0 0 0 0,-1 0 1 0 0,1 0-1 0 0,-1 1 0 0 0,-8 2 1 0 0,10-2-291 0 0,0 1 1 0 0,0 1 0 0 0,0-1-1 0 0,0 1 1 0 0,0 0 0 0 0,0 0-1 0 0,1 1 1 0 0,0 0 0 0 0,-1 0-1 0 0,-7 8 1 0 0,3-2-1445 0 0</inkml:trace>
</inkml:ink>
</file>

<file path=ppt/ink/ink5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1.785"/>
    </inkml:context>
    <inkml:brush xml:id="br0">
      <inkml:brushProperty name="width" value="0.1" units="cm"/>
      <inkml:brushProperty name="height" value="0.1" units="cm"/>
      <inkml:brushProperty name="color" value="#004F8B"/>
    </inkml:brush>
  </inkml:definitions>
  <inkml:trace contextRef="#ctx0" brushRef="#br0">53 98 3223 0 0,'-18'6'193'0'0,"-17"5"12658"0"0,57-6-11855 0 0,-8-1-654 0 0,0-2 0 0 0,0 0 0 0 0,1 0 0 0 0,-1-2 0 0 0,0 1 0 0 0,22-4 0 0 0,90-18 1525 0 0,-28 3-744 0 0,844-70 2498 0 0,-883 87-3471 0 0,-58 1 308 0 0</inkml:trace>
</inkml:ink>
</file>

<file path=ppt/ink/ink5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422"/>
    </inkml:context>
    <inkml:brush xml:id="br0">
      <inkml:brushProperty name="width" value="0.1" units="cm"/>
      <inkml:brushProperty name="height" value="0.1" units="cm"/>
      <inkml:brushProperty name="color" value="#004F8B"/>
    </inkml:brush>
  </inkml:definitions>
  <inkml:trace contextRef="#ctx0" brushRef="#br0">1 0 6447 0 0,'0'0'10728'0'0,"17"32"-8212"0"0,-7 2-2008 0 0,-2 0-1 0 0,-1 1 1 0 0,4 68-1 0 0,-9 110 2337 0 0,-3-115-2354 0 0,2-88-867 0 0,1-10-579 0 0,6-16-1652 0 0,-3 4 1103 0 0,2 0-417 0 0</inkml:trace>
</inkml:ink>
</file>

<file path=ppt/ink/ink5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982"/>
    </inkml:context>
    <inkml:brush xml:id="br0">
      <inkml:brushProperty name="width" value="0.1" units="cm"/>
      <inkml:brushProperty name="height" value="0.1" units="cm"/>
      <inkml:brushProperty name="color" value="#004F8B"/>
    </inkml:brush>
  </inkml:definitions>
  <inkml:trace contextRef="#ctx0" brushRef="#br0">0 234 12551 0 0,'4'-36'1376'0'0,"-5"23"-408"0"0,0-1-1 0 0,1 1 0 0 0,0-1 1 0 0,2 0-1 0 0,4-25 1 0 0,-5 35-786 0 0,1-1 1 0 0,0 0-1 0 0,0 1 0 0 0,0-1 1 0 0,1 1-1 0 0,-1 0 1 0 0,1 0-1 0 0,0 0 1 0 0,0 0-1 0 0,0 1 1 0 0,1-1-1 0 0,-1 1 0 0 0,1 0 1 0 0,0-1-1 0 0,0 2 1 0 0,0-1-1 0 0,0 0 1 0 0,1 1-1 0 0,6-3 0 0 0,-5 2-94 0 0,0 1-1 0 0,1-1 0 0 0,-1 1 0 0 0,1 1 0 0 0,-1-1 0 0 0,1 1 0 0 0,0 0 1 0 0,-1 1-1 0 0,1 0 0 0 0,0 0 0 0 0,0 0 0 0 0,-1 1 0 0 0,1-1 0 0 0,0 2 1 0 0,-1-1-1 0 0,1 1 0 0 0,-1 0 0 0 0,8 4 0 0 0,-9-3-74 0 0,0 0 1 0 0,0 0-1 0 0,0 1 0 0 0,-1 0 1 0 0,0 0-1 0 0,0 0 0 0 0,0 1 0 0 0,0-1 1 0 0,-1 1-1 0 0,1 0 0 0 0,-1 0 1 0 0,0 0-1 0 0,-1 0 0 0 0,1 0 0 0 0,-1 1 1 0 0,0-1-1 0 0,-1 1 0 0 0,1 0 1 0 0,-1-1-1 0 0,0 1 0 0 0,0 7 0 0 0,0 4 32 0 0,-1-1 0 0 0,0 0-1 0 0,-1 0 1 0 0,-1 0 0 0 0,0 0-1 0 0,-7 24 1 0 0,-37 88-88 0 0,5-23-175 0 0,40-103 211 0 0,1 0 0 0 0,-1 0 0 0 0,0 0 0 0 0,0 0 0 0 0,1 0 0 0 0,-1 0 0 0 0,1 0 0 0 0,0 0 0 0 0,-1 0 0 0 0,1 0 0 0 0,0 0 0 0 0,0 0 0 0 0,1 0 0 0 0,-1 1 0 0 0,0-1-1 0 0,1 0 1 0 0,-1 0 0 0 0,1 0 0 0 0,-1 0 0 0 0,1 0 0 0 0,0 0 0 0 0,0-1 0 0 0,0 1 0 0 0,0 0 0 0 0,0 0 0 0 0,3 2 0 0 0,0-2 21 0 0,0 0 0 0 0,0 0 0 0 0,0 0 1 0 0,0-1-1 0 0,0 1 0 0 0,0-1 0 0 0,1 0 1 0 0,-1 0-1 0 0,0-1 0 0 0,1 0 0 0 0,8 0 0 0 0,316 10-1390 0 0</inkml:trace>
</inkml:ink>
</file>

<file path=ppt/ink/ink5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3.758"/>
    </inkml:context>
    <inkml:brush xml:id="br0">
      <inkml:brushProperty name="width" value="0.1" units="cm"/>
      <inkml:brushProperty name="height" value="0.1" units="cm"/>
      <inkml:brushProperty name="color" value="#004F8B"/>
    </inkml:brush>
  </inkml:definitions>
  <inkml:trace contextRef="#ctx0" brushRef="#br0">33 40 2303 0 0,'-30'-35'21532'0'0,"27"30"-20980"0"0,5 7-607 0 0,7 8-3159 0 0</inkml:trace>
</inkml:ink>
</file>

<file path=ppt/ink/ink5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109"/>
    </inkml:context>
    <inkml:brush xml:id="br0">
      <inkml:brushProperty name="width" value="0.1" units="cm"/>
      <inkml:brushProperty name="height" value="0.1" units="cm"/>
      <inkml:brushProperty name="color" value="#004F8B"/>
    </inkml:brush>
  </inkml:definitions>
  <inkml:trace contextRef="#ctx0" brushRef="#br0">0 24 7367 0 0,'0'0'667'0'0,"39"1"5348"0"0,126 4 3824 0 0,85-21-6516 0 0,-134 2-3360 0 0,-115 14-241 0 0</inkml:trace>
</inkml:ink>
</file>

<file path=ppt/ink/ink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0:54.199"/>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5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457"/>
    </inkml:context>
    <inkml:brush xml:id="br0">
      <inkml:brushProperty name="width" value="0.1" units="cm"/>
      <inkml:brushProperty name="height" value="0.1" units="cm"/>
      <inkml:brushProperty name="color" value="#004F8B"/>
    </inkml:brush>
  </inkml:definitions>
  <inkml:trace contextRef="#ctx0" brushRef="#br0">1 21 14599 0 0,'0'0'1320'0'0,"2"22"7245"0"0,2-23-8929 0 0,0 0-1 0 0,-1-1 1 0 0,1 1-1 0 0,-1-1 0 0 0,0 1 1 0 0,1-1-1 0 0,-1 0 1 0 0,0 0-1 0 0,0-1 1 0 0,0 1-1 0 0,4-5 0 0 0,-1 2-74 0 0,8-6-1320 0 0</inkml:trace>
</inkml:ink>
</file>

<file path=ppt/ink/ink5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7.978"/>
    </inkml:context>
    <inkml:brush xml:id="br0">
      <inkml:brushProperty name="width" value="0.1" units="cm"/>
      <inkml:brushProperty name="height" value="0.1" units="cm"/>
      <inkml:brushProperty name="color" value="#004F8B"/>
    </inkml:brush>
  </inkml:definitions>
  <inkml:trace contextRef="#ctx0" brushRef="#br0">413 157 8719 0 0,'0'0'399'0'0,"33"-29"1766"0"0,-32 28-1851 0 0,1-1-1 0 0,0 1 1 0 0,-1-1 0 0 0,1 1-1 0 0,-1-1 1 0 0,1 0-1 0 0,-1 1 1 0 0,0-1-1 0 0,0 0 1 0 0,1 0-1 0 0,-2 0 1 0 0,1 0 0 0 0,0 0-1 0 0,0 0 1 0 0,0 0-1 0 0,-1 0 1 0 0,1 0-1 0 0,-1-1 1 0 0,0 1 0 0 0,0 0-1 0 0,0 0 1 0 0,0-3 461 0 0,-23-23 1667 0 0,10 20-2075 0 0,-1 0-1 0 0,-1 1 1 0 0,1 0-1 0 0,-1 1 1 0 0,-1 1-1 0 0,-30-6 1 0 0,37 10-336 0 0,0 0 0 0 0,0 1 0 0 0,0 0 1 0 0,0 1-1 0 0,0 0 0 0 0,0 0 0 0 0,0 1 0 0 0,0 0 1 0 0,0 1-1 0 0,1 0 0 0 0,-1 0 0 0 0,1 1 1 0 0,-15 8-1 0 0,9-3-23 0 0,0 1-1 0 0,1 1 1 0 0,0 0 0 0 0,1 1 0 0 0,0 0 0 0 0,0 0 0 0 0,2 2-1 0 0,0-1 1 0 0,0 1 0 0 0,1 1 0 0 0,-12 25 0 0 0,17-32-4 0 0,1 0 0 0 0,0 0 0 0 0,0 0 1 0 0,0 1-1 0 0,1-1 0 0 0,1 1 0 0 0,-1-1 1 0 0,1 1-1 0 0,1 0 0 0 0,-1-1 0 0 0,1 1 1 0 0,1 0-1 0 0,0-1 0 0 0,0 1 0 0 0,1-1 1 0 0,0 1-1 0 0,0-1 0 0 0,1 0 0 0 0,0 1 1 0 0,0-1-1 0 0,1-1 0 0 0,0 1 0 0 0,1 0 1 0 0,8 9-1 0 0,-6-9 18 0 0,1-2 0 0 0,0 1 0 0 0,0-1 0 0 0,1 0 0 0 0,-1-1 0 0 0,2 0 0 0 0,-1-1 0 0 0,0 1 0 0 0,1-2 0 0 0,0 1 0 0 0,-1-2 1 0 0,1 1-1 0 0,1-1 0 0 0,-1-1 0 0 0,0 1 0 0 0,0-2 0 0 0,1 0 0 0 0,-1 0 0 0 0,0-1 0 0 0,14-2 0 0 0,-10 1 4 0 0,1 0 0 0 0,-1-1 0 0 0,0-1 0 0 0,1 0 0 0 0,-2-1 0 0 0,1 0 0 0 0,0-1 0 0 0,-1-1 0 0 0,0 0 0 0 0,-1-1 0 0 0,0 0 0 0 0,0-1-1 0 0,18-18 1 0 0,-24 20-13 0 0,-1-1-1 0 0,0 0 1 0 0,0 0-1 0 0,0 0 1 0 0,-1-1-1 0 0,-1 0 1 0 0,0 1-1 0 0,0-1 1 0 0,0 0-1 0 0,-1-1 1 0 0,-1 1-1 0 0,2-12 1 0 0,-2 4 91 0 0,-1 0 0 0 0,0 0 0 0 0,-1 0 0 0 0,-1 0 0 0 0,-7-32 0 0 0,9 48-53 0 0,-1-1 0 0 0,1 0 0 0 0,0 0 0 0 0,-1 0 1 0 0,1 0-1 0 0,-1 1 0 0 0,0-1 0 0 0,1 0 0 0 0,-1 0 0 0 0,0 1 0 0 0,0-1 0 0 0,0 1 0 0 0,0-1 0 0 0,-3-2 1 0 0,-2 23 397 0 0,5 49-329 0 0,67 349-120 0 0,-34-249 0 0 0,-28-140-410 0 0,8 26 240 0 0,9-23-9463 0 0</inkml:trace>
</inkml:ink>
</file>

<file path=ppt/ink/ink5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8.864"/>
    </inkml:context>
    <inkml:brush xml:id="br0">
      <inkml:brushProperty name="width" value="0.1" units="cm"/>
      <inkml:brushProperty name="height" value="0.1" units="cm"/>
      <inkml:brushProperty name="color" value="#004F8B"/>
    </inkml:brush>
  </inkml:definitions>
  <inkml:trace contextRef="#ctx0" brushRef="#br0">1 118 8463 0 0,'2'-2'8576'0'0,"14"-9"-7290"0"0,23 4-327 0 0,0 0 0 0 0,0 3 0 0 0,46 0-1 0 0,9-1 480 0 0,360-20 2123 0 0,246-27-2764 0 0,-698 52-883 0 0,-12 20-7249 0 0</inkml:trace>
</inkml:ink>
</file>

<file path=ppt/ink/ink5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9.482"/>
    </inkml:context>
    <inkml:brush xml:id="br0">
      <inkml:brushProperty name="width" value="0.1" units="cm"/>
      <inkml:brushProperty name="height" value="0.1" units="cm"/>
      <inkml:brushProperty name="color" value="#004F8B"/>
    </inkml:brush>
  </inkml:definitions>
  <inkml:trace contextRef="#ctx0" brushRef="#br0">11 11 5063 0 0,'-10'-11'13742'0'0,"12"85"-10733"0"0,1-13-1888 0 0,-3 425 1639 0 0,-1-430-2535 0 0,36-72-525 0 0,-9-12-2506 0 0,-17 17 247 0 0</inkml:trace>
</inkml:ink>
</file>

<file path=ppt/ink/ink5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00.138"/>
    </inkml:context>
    <inkml:brush xml:id="br0">
      <inkml:brushProperty name="width" value="0.1" units="cm"/>
      <inkml:brushProperty name="height" value="0.1" units="cm"/>
      <inkml:brushProperty name="color" value="#004F8B"/>
    </inkml:brush>
  </inkml:definitions>
  <inkml:trace contextRef="#ctx0" brushRef="#br0">1 181 9671 0 0,'0'-39'2086'0'0,"2"33"-1407"0"0,0-1 1 0 0,0 1-1 0 0,1 0 1 0 0,0 0 0 0 0,0 0-1 0 0,1 1 1 0 0,0-1-1 0 0,0 1 1 0 0,0-1-1 0 0,8-6 1 0 0,-4 4-186 0 0,0 2 0 0 0,1-1 0 0 0,0 1 0 0 0,0 0-1 0 0,0 1 1 0 0,16-7 0 0 0,-17 8-342 0 0,1 1 0 0 0,0-1-1 0 0,1 2 1 0 0,-1-1 0 0 0,0 2-1 0 0,1-1 1 0 0,-1 1 0 0 0,1 0 0 0 0,0 1-1 0 0,-1 0 1 0 0,1 1 0 0 0,-1 0 0 0 0,1 0-1 0 0,-1 1 1 0 0,1 0 0 0 0,14 6-1 0 0,-18-4-113 0 0,1-1-1 0 0,-1 1 1 0 0,1 0-1 0 0,-1 1 0 0 0,0 0 1 0 0,-1 0-1 0 0,1 0 1 0 0,-1 0-1 0 0,0 1 0 0 0,0 0 1 0 0,-1 0-1 0 0,0 0 1 0 0,6 12-1 0 0,-5-7-12 0 0,-1 0 0 0 0,0 0 0 0 0,-1 0 0 0 0,0 1 0 0 0,-1-1 0 0 0,0 1 0 0 0,-1 0 0 0 0,0 13-1 0 0,-2-3-65 0 0,0 0-1 0 0,-2-1 1 0 0,0 1-1 0 0,-1 0 0 0 0,-2-1 1 0 0,0 0-1 0 0,-1 0 0 0 0,-20 39 1 0 0,-94 133 102 0 0,114-177-61 0 0,7-15 1 0 0,0 0-1 0 0,0 0 1 0 0,0 0-1 0 0,0 0 0 0 0,0-1 1 0 0,0 1-1 0 0,1 0 1 0 0,-1 0-1 0 0,0 0 1 0 0,0-1-1 0 0,1 1 1 0 0,-1 0-1 0 0,0 0 1 0 0,1-1-1 0 0,-1 1 1 0 0,1 0-1 0 0,-1 0 1 0 0,1-1-1 0 0,-1 1 0 0 0,1-1 1 0 0,0 1-1 0 0,-1-1 1 0 0,1 1-1 0 0,0-1 1 0 0,-1 1-1 0 0,1-1 1 0 0,0 1-1 0 0,0-1 1 0 0,-1 0-1 0 0,1 1 1 0 0,0-1-1 0 0,0 0 1 0 0,0 0-1 0 0,0 0 0 0 0,27 4 49 0 0,-27-4-42 0 0,326 7-151 0 0,-152-8 753 0 0,-71-2-2031 0 0</inkml:trace>
</inkml:ink>
</file>

<file path=ppt/ink/ink5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49.795"/>
    </inkml:context>
    <inkml:brush xml:id="br0">
      <inkml:brushProperty name="width" value="0.1" units="cm"/>
      <inkml:brushProperty name="height" value="0.1" units="cm"/>
      <inkml:brushProperty name="color" value="#004F8B"/>
    </inkml:brush>
  </inkml:definitions>
  <inkml:trace contextRef="#ctx0" brushRef="#br0">460 104 7455 0 0,'0'0'675'0'0,"1"-10"-617"0"0,4-27 8321 0 0,-5 35-8230 0 0,0 0 0 0 0,-1 1-1 0 0,1-1 1 0 0,-1 0 0 0 0,1 0-1 0 0,-1 0 1 0 0,0 1 0 0 0,1-1-1 0 0,-1 0 1 0 0,0 1 0 0 0,0-1-1 0 0,0 1 1 0 0,0-1 0 0 0,-1 1-1 0 0,1-1 1 0 0,0 1 0 0 0,-1 0-1 0 0,1 0 1 0 0,-1 0 0 0 0,1 0-1 0 0,-1 0 1 0 0,1 0 0 0 0,-1 0-1 0 0,0 0 1 0 0,0 0 0 0 0,1 1 0 0 0,-1-1-1 0 0,0 1 1 0 0,0-1 0 0 0,0 1-1 0 0,1 0 1 0 0,-1 0 0 0 0,0 0-1 0 0,0 0 1 0 0,-4 0 0 0 0,-9 0 45 0 0,1 1 1 0 0,-1 0 0 0 0,-20 5 0 0 0,26-5 150 0 0,-22 5-209 0 0,1 1 0 0 0,1 1 0 0 0,-1 1 0 0 0,1 2 0 0 0,1 1-1 0 0,-40 22 1 0 0,61-29-136 0 0,1 0 1 0 0,-1 1-1 0 0,2-1 1 0 0,-1 1-1 0 0,0 0 0 0 0,1 0 1 0 0,0 1-1 0 0,1 0 0 0 0,-1 0 1 0 0,1 0-1 0 0,1 0 0 0 0,-1 0 1 0 0,1 1-1 0 0,1 0 1 0 0,-1-1-1 0 0,1 1 0 0 0,-1 13 1 0 0,2-16 1 0 0,0 1 1 0 0,1-1 0 0 0,0 0 0 0 0,0 0-1 0 0,0 0 1 0 0,1 0 0 0 0,-1 0 0 0 0,1 0 0 0 0,1 0-1 0 0,-1 0 1 0 0,1 0 0 0 0,-1 0 0 0 0,1 0-1 0 0,1-1 1 0 0,-1 1 0 0 0,1-1 0 0 0,0 0-1 0 0,0 1 1 0 0,0-1 0 0 0,0-1 0 0 0,1 1-1 0 0,-1 0 1 0 0,1-1 0 0 0,0 0 0 0 0,0 0 0 0 0,1 0-1 0 0,-1 0 1 0 0,9 3 0 0 0,28 9 177 0 0,1-1 0 0 0,1-3 1 0 0,0-2-1 0 0,47 5 0 0 0,-48-9-12 0 0,-1 2-1 0 0,0 2 1 0 0,-1 1-1 0 0,66 27 0 0 0,-99-34-157 0 0,0 0 0 0 0,0 1 0 0 0,0 0 0 0 0,0 1 0 0 0,-1-1 0 0 0,0 1 0 0 0,0 0 0 0 0,0 1 0 0 0,-1 0 0 0 0,0 0 0 0 0,0 0 0 0 0,0 0 0 0 0,-1 1 0 0 0,0-1 0 0 0,0 1 0 0 0,-1 0 0 0 0,0 1 0 0 0,0-1 0 0 0,0 0 0 0 0,-1 1 0 0 0,0 0 0 0 0,1 8 0 0 0,-3-6-2 0 0,0-1-1 0 0,0 1 1 0 0,-1-1 0 0 0,0 1-1 0 0,0-1 1 0 0,-1 1-1 0 0,-1-1 1 0 0,1 0 0 0 0,-2 0-1 0 0,1 0 1 0 0,-1 0 0 0 0,0-1-1 0 0,-1 1 1 0 0,0-1 0 0 0,0 0-1 0 0,-1-1 1 0 0,0 1-1 0 0,-7 6 1 0 0,-7 5-129 0 0,1-1 0 0 0,-2 0 0 0 0,-41 25-1 0 0,53-37 159 0 0,0 0-1 0 0,-1-1 0 0 0,1-1 1 0 0,-1 1-1 0 0,0-2 1 0 0,0 1-1 0 0,-1-1 0 0 0,1-1 1 0 0,-1 0-1 0 0,1-1 0 0 0,-1 1 1 0 0,-15-2-1 0 0,19-1-29 0 0,1-1 0 0 0,-1 0 0 0 0,1 0 0 0 0,0 0 0 0 0,-1-1 0 0 0,1 0 0 0 0,1 0 0 0 0,-1-1-1 0 0,0 0 1 0 0,1 0 0 0 0,0 0 0 0 0,0 0 0 0 0,0-1 0 0 0,0 0 0 0 0,1 0 0 0 0,0 0 0 0 0,0-1 0 0 0,0 1 0 0 0,0-1 0 0 0,1 0 0 0 0,0 0 0 0 0,1 0-1 0 0,-3-9 1 0 0,0 3-9 0 0,1-1 0 0 0,0 0 0 0 0,1-1-1 0 0,1 1 1 0 0,0 0 0 0 0,0-1-1 0 0,2 0 1 0 0,0 1 0 0 0,0-1 0 0 0,4-21-1 0 0,2 13-9 0 0,0 1 0 0 0,1 0 0 0 0,1 0 0 0 0,1 0 0 0 0,1 1 0 0 0,1 0 0 0 0,16-21 0 0 0,12-11-65 0 0,52-52-1 0 0,34-44 4 0 0,-121 143 81 0 0,0-1-1 0 0,-1 0 1 0 0,1 0-1 0 0,-1 0 1 0 0,0 0-1 0 0,-1 0 1 0 0,1 0-1 0 0,-1-1 1 0 0,1-8-1 0 0,-3 13-3 0 0,0-1 0 0 0,0 1 0 0 0,0-1 0 0 0,0 0 0 0 0,0 1 1 0 0,-1-1-1 0 0,1 1 0 0 0,-1-1 0 0 0,0 1 0 0 0,0-1 0 0 0,0 1 0 0 0,0-1 0 0 0,0 1 0 0 0,0 0 0 0 0,-1 0 0 0 0,1 0 0 0 0,-1-1 0 0 0,0 1 1 0 0,1 1-1 0 0,-1-1 0 0 0,0 0 0 0 0,0 0 0 0 0,0 1 0 0 0,0-1 0 0 0,-1 1 0 0 0,-2-2 0 0 0,-13-9 101 0 0,-1 2 0 0 0,0 0-1 0 0,-1 1 1 0 0,0 1 0 0 0,-29-8 0 0 0,41 14-213 0 0,1 1 0 0 0,0 0 1 0 0,-1 1-1 0 0,1 0 0 0 0,-1 0 1 0 0,1 0-1 0 0,-1 1 0 0 0,-8 2 1 0 0,10-2-291 0 0,0 1 1 0 0,0 1 0 0 0,0-1-1 0 0,0 1 1 0 0,0 0 0 0 0,0 0-1 0 0,1 1 1 0 0,0 0 0 0 0,-1 0-1 0 0,-7 8 1 0 0,3-2-1445 0 0</inkml:trace>
</inkml:ink>
</file>

<file path=ppt/ink/ink5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1.785"/>
    </inkml:context>
    <inkml:brush xml:id="br0">
      <inkml:brushProperty name="width" value="0.1" units="cm"/>
      <inkml:brushProperty name="height" value="0.1" units="cm"/>
      <inkml:brushProperty name="color" value="#004F8B"/>
    </inkml:brush>
  </inkml:definitions>
  <inkml:trace contextRef="#ctx0" brushRef="#br0">53 98 3223 0 0,'-18'6'193'0'0,"-17"5"12658"0"0,57-6-11855 0 0,-8-1-654 0 0,0-2 0 0 0,0 0 0 0 0,1 0 0 0 0,-1-2 0 0 0,0 1 0 0 0,22-4 0 0 0,90-18 1525 0 0,-28 3-744 0 0,844-70 2498 0 0,-883 87-3471 0 0,-58 1 308 0 0</inkml:trace>
</inkml:ink>
</file>

<file path=ppt/ink/ink5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422"/>
    </inkml:context>
    <inkml:brush xml:id="br0">
      <inkml:brushProperty name="width" value="0.1" units="cm"/>
      <inkml:brushProperty name="height" value="0.1" units="cm"/>
      <inkml:brushProperty name="color" value="#004F8B"/>
    </inkml:brush>
  </inkml:definitions>
  <inkml:trace contextRef="#ctx0" brushRef="#br0">1 0 6447 0 0,'0'0'10728'0'0,"17"32"-8212"0"0,-7 2-2008 0 0,-2 0-1 0 0,-1 1 1 0 0,4 68-1 0 0,-9 110 2337 0 0,-3-115-2354 0 0,2-88-867 0 0,1-10-579 0 0,6-16-1652 0 0,-3 4 1103 0 0,2 0-417 0 0</inkml:trace>
</inkml:ink>
</file>

<file path=ppt/ink/ink5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982"/>
    </inkml:context>
    <inkml:brush xml:id="br0">
      <inkml:brushProperty name="width" value="0.1" units="cm"/>
      <inkml:brushProperty name="height" value="0.1" units="cm"/>
      <inkml:brushProperty name="color" value="#004F8B"/>
    </inkml:brush>
  </inkml:definitions>
  <inkml:trace contextRef="#ctx0" brushRef="#br0">0 234 12551 0 0,'4'-36'1376'0'0,"-5"23"-408"0"0,0-1-1 0 0,1 1 0 0 0,0-1 1 0 0,2 0-1 0 0,4-25 1 0 0,-5 35-786 0 0,1-1 1 0 0,0 0-1 0 0,0 1 0 0 0,0-1 1 0 0,1 1-1 0 0,-1 0 1 0 0,1 0-1 0 0,0 0 1 0 0,0 0-1 0 0,0 1 1 0 0,1-1-1 0 0,-1 1 0 0 0,1 0 1 0 0,0-1-1 0 0,0 2 1 0 0,0-1-1 0 0,0 0 1 0 0,1 1-1 0 0,6-3 0 0 0,-5 2-94 0 0,0 1-1 0 0,1-1 0 0 0,-1 1 0 0 0,1 1 0 0 0,-1-1 0 0 0,1 1 0 0 0,0 0 1 0 0,-1 1-1 0 0,1 0 0 0 0,0 0 0 0 0,0 0 0 0 0,-1 1 0 0 0,1-1 0 0 0,0 2 1 0 0,-1-1-1 0 0,1 1 0 0 0,-1 0 0 0 0,8 4 0 0 0,-9-3-74 0 0,0 0 1 0 0,0 0-1 0 0,0 1 0 0 0,-1 0 1 0 0,0 0-1 0 0,0 0 0 0 0,0 1 0 0 0,0-1 1 0 0,-1 1-1 0 0,1 0 0 0 0,-1 0 1 0 0,0 0-1 0 0,-1 0 0 0 0,1 0 0 0 0,-1 1 1 0 0,0-1-1 0 0,-1 1 0 0 0,1 0 1 0 0,-1-1-1 0 0,0 1 0 0 0,0 7 0 0 0,0 4 32 0 0,-1-1 0 0 0,0 0-1 0 0,-1 0 1 0 0,-1 0 0 0 0,0 0-1 0 0,-7 24 1 0 0,-37 88-88 0 0,5-23-175 0 0,40-103 211 0 0,1 0 0 0 0,-1 0 0 0 0,0 0 0 0 0,0 0 0 0 0,1 0 0 0 0,-1 0 0 0 0,1 0 0 0 0,0 0 0 0 0,-1 0 0 0 0,1 0 0 0 0,0 0 0 0 0,0 0 0 0 0,1 0 0 0 0,-1 1 0 0 0,0-1-1 0 0,1 0 1 0 0,-1 0 0 0 0,1 0 0 0 0,-1 0 0 0 0,1 0 0 0 0,0 0 0 0 0,0-1 0 0 0,0 1 0 0 0,0 0 0 0 0,0 0 0 0 0,3 2 0 0 0,0-2 21 0 0,0 0 0 0 0,0 0 0 0 0,0 0 1 0 0,0-1-1 0 0,0 1 0 0 0,0-1 0 0 0,1 0 1 0 0,-1 0-1 0 0,0-1 0 0 0,1 0 0 0 0,8 0 0 0 0,316 10-1390 0 0</inkml:trace>
</inkml:ink>
</file>

<file path=ppt/ink/ink5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3.758"/>
    </inkml:context>
    <inkml:brush xml:id="br0">
      <inkml:brushProperty name="width" value="0.1" units="cm"/>
      <inkml:brushProperty name="height" value="0.1" units="cm"/>
      <inkml:brushProperty name="color" value="#004F8B"/>
    </inkml:brush>
  </inkml:definitions>
  <inkml:trace contextRef="#ctx0" brushRef="#br0">33 40 2303 0 0,'-30'-35'21532'0'0,"27"30"-20980"0"0,5 7-607 0 0,7 8-3159 0 0</inkml:trace>
</inkml:ink>
</file>

<file path=ppt/ink/ink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699"/>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1:02.073"/>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5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109"/>
    </inkml:context>
    <inkml:brush xml:id="br0">
      <inkml:brushProperty name="width" value="0.1" units="cm"/>
      <inkml:brushProperty name="height" value="0.1" units="cm"/>
      <inkml:brushProperty name="color" value="#004F8B"/>
    </inkml:brush>
  </inkml:definitions>
  <inkml:trace contextRef="#ctx0" brushRef="#br0">0 24 7367 0 0,'0'0'667'0'0,"39"1"5348"0"0,126 4 3824 0 0,85-21-6516 0 0,-134 2-3360 0 0,-115 14-241 0 0</inkml:trace>
</inkml:ink>
</file>

<file path=ppt/ink/ink5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457"/>
    </inkml:context>
    <inkml:brush xml:id="br0">
      <inkml:brushProperty name="width" value="0.1" units="cm"/>
      <inkml:brushProperty name="height" value="0.1" units="cm"/>
      <inkml:brushProperty name="color" value="#004F8B"/>
    </inkml:brush>
  </inkml:definitions>
  <inkml:trace contextRef="#ctx0" brushRef="#br0">1 21 14599 0 0,'0'0'1320'0'0,"2"22"7245"0"0,2-23-8929 0 0,0 0-1 0 0,-1-1 1 0 0,1 1-1 0 0,-1-1 0 0 0,0 1 1 0 0,1-1-1 0 0,-1 0 1 0 0,0 0-1 0 0,0-1 1 0 0,0 1-1 0 0,4-5 0 0 0,-1 2-74 0 0,8-6-1320 0 0</inkml:trace>
</inkml:ink>
</file>

<file path=ppt/ink/ink5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7.978"/>
    </inkml:context>
    <inkml:brush xml:id="br0">
      <inkml:brushProperty name="width" value="0.1" units="cm"/>
      <inkml:brushProperty name="height" value="0.1" units="cm"/>
      <inkml:brushProperty name="color" value="#004F8B"/>
    </inkml:brush>
  </inkml:definitions>
  <inkml:trace contextRef="#ctx0" brushRef="#br0">413 157 8719 0 0,'0'0'399'0'0,"33"-29"1766"0"0,-32 28-1851 0 0,1-1-1 0 0,0 1 1 0 0,-1-1 0 0 0,1 1-1 0 0,-1-1 1 0 0,1 0-1 0 0,-1 1 1 0 0,0-1-1 0 0,0 0 1 0 0,1 0-1 0 0,-2 0 1 0 0,1 0 0 0 0,0 0-1 0 0,0 0 1 0 0,0 0-1 0 0,-1 0 1 0 0,1 0-1 0 0,-1-1 1 0 0,0 1 0 0 0,0 0-1 0 0,0 0 1 0 0,0-3 461 0 0,-23-23 1667 0 0,10 20-2075 0 0,-1 0-1 0 0,-1 1 1 0 0,1 0-1 0 0,-1 1 1 0 0,-1 1-1 0 0,-30-6 1 0 0,37 10-336 0 0,0 0 0 0 0,0 1 0 0 0,0 0 1 0 0,0 1-1 0 0,0 0 0 0 0,0 0 0 0 0,0 1 0 0 0,0 0 1 0 0,0 1-1 0 0,1 0 0 0 0,-1 0 0 0 0,1 1 1 0 0,-15 8-1 0 0,9-3-23 0 0,0 1-1 0 0,1 1 1 0 0,0 0 0 0 0,1 1 0 0 0,0 0 0 0 0,0 0 0 0 0,2 2-1 0 0,0-1 1 0 0,0 1 0 0 0,1 1 0 0 0,-12 25 0 0 0,17-32-4 0 0,1 0 0 0 0,0 0 0 0 0,0 0 1 0 0,0 1-1 0 0,1-1 0 0 0,1 1 0 0 0,-1-1 1 0 0,1 1-1 0 0,1 0 0 0 0,-1-1 0 0 0,1 1 1 0 0,1 0-1 0 0,0-1 0 0 0,0 1 0 0 0,1-1 1 0 0,0 1-1 0 0,0-1 0 0 0,1 0 0 0 0,0 1 1 0 0,0-1-1 0 0,1-1 0 0 0,0 1 0 0 0,1 0 1 0 0,8 9-1 0 0,-6-9 18 0 0,1-2 0 0 0,0 1 0 0 0,0-1 0 0 0,1 0 0 0 0,-1-1 0 0 0,2 0 0 0 0,-1-1 0 0 0,0 1 0 0 0,1-2 0 0 0,0 1 0 0 0,-1-2 1 0 0,1 1-1 0 0,1-1 0 0 0,-1-1 0 0 0,0 1 0 0 0,0-2 0 0 0,1 0 0 0 0,-1 0 0 0 0,0-1 0 0 0,14-2 0 0 0,-10 1 4 0 0,1 0 0 0 0,-1-1 0 0 0,0-1 0 0 0,1 0 0 0 0,-2-1 0 0 0,1 0 0 0 0,0-1 0 0 0,-1-1 0 0 0,0 0 0 0 0,-1-1 0 0 0,0 0 0 0 0,0-1-1 0 0,18-18 1 0 0,-24 20-13 0 0,-1-1-1 0 0,0 0 1 0 0,0 0-1 0 0,0 0 1 0 0,-1-1-1 0 0,-1 0 1 0 0,0 1-1 0 0,0-1 1 0 0,0 0-1 0 0,-1-1 1 0 0,-1 1-1 0 0,2-12 1 0 0,-2 4 91 0 0,-1 0 0 0 0,0 0 0 0 0,-1 0 0 0 0,-1 0 0 0 0,-7-32 0 0 0,9 48-53 0 0,-1-1 0 0 0,1 0 0 0 0,0 0 0 0 0,-1 0 1 0 0,1 0-1 0 0,-1 1 0 0 0,0-1 0 0 0,1 0 0 0 0,-1 0 0 0 0,0 1 0 0 0,0-1 0 0 0,0 1 0 0 0,0-1 0 0 0,-3-2 1 0 0,-2 23 397 0 0,5 49-329 0 0,67 349-120 0 0,-34-249 0 0 0,-28-140-410 0 0,8 26 240 0 0,9-23-9463 0 0</inkml:trace>
</inkml:ink>
</file>

<file path=ppt/ink/ink5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8.864"/>
    </inkml:context>
    <inkml:brush xml:id="br0">
      <inkml:brushProperty name="width" value="0.1" units="cm"/>
      <inkml:brushProperty name="height" value="0.1" units="cm"/>
      <inkml:brushProperty name="color" value="#004F8B"/>
    </inkml:brush>
  </inkml:definitions>
  <inkml:trace contextRef="#ctx0" brushRef="#br0">1 118 8463 0 0,'2'-2'8576'0'0,"14"-9"-7290"0"0,23 4-327 0 0,0 0 0 0 0,0 3 0 0 0,46 0-1 0 0,9-1 480 0 0,360-20 2123 0 0,246-27-2764 0 0,-698 52-883 0 0,-12 20-7249 0 0</inkml:trace>
</inkml:ink>
</file>

<file path=ppt/ink/ink5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9.482"/>
    </inkml:context>
    <inkml:brush xml:id="br0">
      <inkml:brushProperty name="width" value="0.1" units="cm"/>
      <inkml:brushProperty name="height" value="0.1" units="cm"/>
      <inkml:brushProperty name="color" value="#004F8B"/>
    </inkml:brush>
  </inkml:definitions>
  <inkml:trace contextRef="#ctx0" brushRef="#br0">11 11 5063 0 0,'-10'-11'13742'0'0,"12"85"-10733"0"0,1-13-1888 0 0,-3 425 1639 0 0,-1-430-2535 0 0,36-72-525 0 0,-9-12-2506 0 0,-17 17 247 0 0</inkml:trace>
</inkml:ink>
</file>

<file path=ppt/ink/ink5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00.138"/>
    </inkml:context>
    <inkml:brush xml:id="br0">
      <inkml:brushProperty name="width" value="0.1" units="cm"/>
      <inkml:brushProperty name="height" value="0.1" units="cm"/>
      <inkml:brushProperty name="color" value="#004F8B"/>
    </inkml:brush>
  </inkml:definitions>
  <inkml:trace contextRef="#ctx0" brushRef="#br0">1 181 9671 0 0,'0'-39'2086'0'0,"2"33"-1407"0"0,0-1 1 0 0,0 1-1 0 0,1 0 1 0 0,0 0 0 0 0,0 0-1 0 0,1 1 1 0 0,0-1-1 0 0,0 1 1 0 0,0-1-1 0 0,8-6 1 0 0,-4 4-186 0 0,0 2 0 0 0,1-1 0 0 0,0 1 0 0 0,0 0-1 0 0,0 1 1 0 0,16-7 0 0 0,-17 8-342 0 0,1 1 0 0 0,0-1-1 0 0,1 2 1 0 0,-1-1 0 0 0,0 2-1 0 0,1-1 1 0 0,-1 1 0 0 0,1 0 0 0 0,0 1-1 0 0,-1 0 1 0 0,1 1 0 0 0,-1 0 0 0 0,1 0-1 0 0,-1 1 1 0 0,1 0 0 0 0,14 6-1 0 0,-18-4-113 0 0,1-1-1 0 0,-1 1 1 0 0,1 0-1 0 0,-1 1 0 0 0,0 0 1 0 0,-1 0-1 0 0,1 0 1 0 0,-1 0-1 0 0,0 1 0 0 0,0 0 1 0 0,-1 0-1 0 0,0 0 1 0 0,6 12-1 0 0,-5-7-12 0 0,-1 0 0 0 0,0 0 0 0 0,-1 0 0 0 0,0 1 0 0 0,-1-1 0 0 0,0 1 0 0 0,-1 0 0 0 0,0 13-1 0 0,-2-3-65 0 0,0 0-1 0 0,-2-1 1 0 0,0 1-1 0 0,-1 0 0 0 0,-2-1 1 0 0,0 0-1 0 0,-1 0 0 0 0,-20 39 1 0 0,-94 133 102 0 0,114-177-61 0 0,7-15 1 0 0,0 0-1 0 0,0 0 1 0 0,0 0-1 0 0,0 0 0 0 0,0-1 1 0 0,0 1-1 0 0,1 0 1 0 0,-1 0-1 0 0,0 0 1 0 0,0-1-1 0 0,1 1 1 0 0,-1 0-1 0 0,0 0 1 0 0,1-1-1 0 0,-1 1 1 0 0,1 0-1 0 0,-1 0 1 0 0,1-1-1 0 0,-1 1 0 0 0,1-1 1 0 0,0 1-1 0 0,-1-1 1 0 0,1 1-1 0 0,0-1 1 0 0,-1 1-1 0 0,1-1 1 0 0,0 1-1 0 0,0-1 1 0 0,-1 0-1 0 0,1 1 1 0 0,0-1-1 0 0,0 0 1 0 0,0 0-1 0 0,0 0 0 0 0,27 4 49 0 0,-27-4-42 0 0,326 7-151 0 0,-152-8 753 0 0,-71-2-2031 0 0</inkml:trace>
</inkml:ink>
</file>

<file path=ppt/ink/ink5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0.891"/>
    </inkml:context>
    <inkml:brush xml:id="br0">
      <inkml:brushProperty name="width" value="0.1" units="cm"/>
      <inkml:brushProperty name="height" value="0.1" units="cm"/>
      <inkml:brushProperty name="color" value="#AB008B"/>
    </inkml:brush>
  </inkml:definitions>
  <inkml:trace contextRef="#ctx0" brushRef="#br0">239 132 2303 0 0,'23'-20'4282'0'0,"-21"19"-3686"0"0,0-1 0 0 0,0 0 0 0 0,0 1 1 0 0,0-1-1 0 0,-1 0 0 0 0,1 0 0 0 0,-1 0 0 0 0,1 0 1 0 0,-1-1-1 0 0,0 1 0 0 0,0 0 0 0 0,0-1 0 0 0,0 1 1 0 0,0 0-1 0 0,-1-1 0 0 0,2-3 0 0 0,-3 5-420 0 0,1-1-1 0 0,0 1 0 0 0,0-1 1 0 0,0 1-1 0 0,-1-1 0 0 0,1 1 1 0 0,-1 0-1 0 0,1-1 0 0 0,-1 1 1 0 0,0 0-1 0 0,1-1 0 0 0,-1 1 1 0 0,0 0-1 0 0,0 0 0 0 0,0-1 1 0 0,0 1-1 0 0,0 0 0 0 0,0 0 1 0 0,0 0-1 0 0,0 0 0 0 0,0 1 1 0 0,-1-1-1 0 0,1 0 0 0 0,0 0 1 0 0,0 1-1 0 0,-1-1 0 0 0,1 1 1 0 0,-1-1-1 0 0,1 1 0 0 0,0-1 1 0 0,-4 1-1 0 0,-6-2-94 0 0,-1 2-1 0 0,0-1 0 0 0,0 1 1 0 0,0 1-1 0 0,0 0 0 0 0,1 1 1 0 0,-1 0-1 0 0,1 1 1 0 0,-1 0-1 0 0,1 1 0 0 0,0 0 1 0 0,0 1-1 0 0,0 0 0 0 0,1 0 1 0 0,0 1-1 0 0,0 1 1 0 0,0 0-1 0 0,1 0 0 0 0,0 1 1 0 0,-15 16-1 0 0,23-23-78 0 0,0 1-1 0 0,0-1 1 0 0,0 1-1 0 0,0 0 1 0 0,0 0-1 0 0,0-1 1 0 0,1 1-1 0 0,-1 0 1 0 0,0 0-1 0 0,1 0 1 0 0,0 0-1 0 0,-1 0 0 0 0,1 0 1 0 0,0 0-1 0 0,0 0 1 0 0,0 0-1 0 0,0-1 1 0 0,0 1-1 0 0,1 0 1 0 0,-1 0-1 0 0,1 0 1 0 0,0 3-1 0 0,1-1 6 0 0,0-1 0 0 0,0 0 0 0 0,0-1-1 0 0,1 1 1 0 0,-1 0 0 0 0,1 0 0 0 0,-1-1-1 0 0,1 0 1 0 0,0 1 0 0 0,0-1-1 0 0,5 3 1 0 0,11 4 62 0 0,-1-1-1 0 0,2 0 1 0 0,31 7 0 0 0,-35-10 2 0 0,37 10 10 0 0,85 29 342 0 0,-124-38-389 0 0,0 0 0 0 0,0 1-1 0 0,-1 0 1 0 0,0 1 0 0 0,0 1 0 0 0,-1 0 0 0 0,12 11 0 0 0,-19-15-26 0 0,0 0 0 0 0,-1 0 0 0 0,0 0 0 0 0,0 1 0 0 0,0 0 0 0 0,0-1-1 0 0,-1 1 1 0 0,0 1 0 0 0,-1-1 0 0 0,1 0 0 0 0,-1 1 0 0 0,0-1 0 0 0,-1 1 0 0 0,1-1 0 0 0,-1 1 0 0 0,-1 0 0 0 0,1-1-1 0 0,-1 1 1 0 0,0 0 0 0 0,-1 0 0 0 0,0 0 0 0 0,0-1 0 0 0,0 1 0 0 0,-1-1 0 0 0,0 1 0 0 0,0-1 0 0 0,0 1-1 0 0,-1-1 1 0 0,0 0 0 0 0,-1 0 0 0 0,-6 10 0 0 0,1-4 11 0 0,-1 1 1 0 0,0-1-1 0 0,0-1 1 0 0,-1 0-1 0 0,-1-1 0 0 0,0 0 1 0 0,0-1-1 0 0,-1 0 0 0 0,0 0 1 0 0,0-2-1 0 0,-1 0 0 0 0,0 0 1 0 0,-16 4-1 0 0,16-7 2 0 0,-1 0 0 0 0,0-1 0 0 0,1-1 0 0 0,-1-1 0 0 0,0 0 0 0 0,0-1 1 0 0,0 0-1 0 0,0-1 0 0 0,0-1 0 0 0,0-1 0 0 0,-17-4 0 0 0,27 5-17 0 0,0 1 1 0 0,0-1-1 0 0,0 0 1 0 0,0-1-1 0 0,0 1 1 0 0,0-1-1 0 0,1 0 0 0 0,-1 0 1 0 0,1 0-1 0 0,0-1 1 0 0,0 1-1 0 0,0-1 1 0 0,0 0-1 0 0,1 0 1 0 0,0-1-1 0 0,0 1 0 0 0,0-1 1 0 0,0 1-1 0 0,1-1 1 0 0,-1 0-1 0 0,1 0 1 0 0,0 0-1 0 0,1 0 1 0 0,-1-1-1 0 0,1 1 1 0 0,0 0-1 0 0,1-1 0 0 0,-1 1 1 0 0,1 0-1 0 0,0-1 1 0 0,0 1-1 0 0,1-1 1 0 0,2-10-1 0 0,0 3-7 0 0,0-1 1 0 0,1 1-1 0 0,1-1 0 0 0,0 1 0 0 0,1 0 1 0 0,0 1-1 0 0,1-1 0 0 0,1 1 0 0 0,0 1 1 0 0,0 0-1 0 0,1 0 0 0 0,0 0 0 0 0,1 1 1 0 0,22-17-1 0 0,9-3-76 0 0,1 2-1 0 0,82-41 1 0 0,-77 45-50 0 0,-38 19 123 0 0,0-1 1 0 0,0 0-1 0 0,-1 0 0 0 0,0-1 1 0 0,0 0-1 0 0,-1 0 0 0 0,0-1 1 0 0,0 0-1 0 0,0 0 0 0 0,-1 0 1 0 0,6-12-1 0 0,-11 17 5 0 0,1 0 0 0 0,-1 0 0 0 0,1 0 0 0 0,-1 0 0 0 0,0 0 1 0 0,-1-1-1 0 0,1 1 0 0 0,0 0 0 0 0,-1-1 0 0 0,0 1 0 0 0,1 0 0 0 0,-1 0 0 0 0,-1-1 0 0 0,1 1 0 0 0,0 0 0 0 0,-1-1 0 0 0,0 1 0 0 0,0 0 1 0 0,0 0-1 0 0,0 0 0 0 0,0 0 0 0 0,0 0 0 0 0,-1 0 0 0 0,0 0 0 0 0,1 0 0 0 0,-1 0 0 0 0,0 1 0 0 0,0-1 0 0 0,-1 1 0 0 0,1-1 0 0 0,-1 1 1 0 0,1 0-1 0 0,-1 0 0 0 0,1 0 0 0 0,-1 0 0 0 0,0 1 0 0 0,0-1 0 0 0,-4-1 0 0 0,-4-2-25 0 0,1 0 0 0 0,-1 1 0 0 0,0 0 0 0 0,-15-2 0 0 0,21 4 10 0 0,0 1-1 0 0,0 1 1 0 0,0-1-1 0 0,0 1 1 0 0,0 0-1 0 0,0 0 1 0 0,0 0-1 0 0,0 1 1 0 0,0-1-1 0 0,0 1 1 0 0,0 1 0 0 0,-8 2-1 0 0,12-4-196 0 0,0 1 0 0 0,1 0-1 0 0,-1 0 1 0 0,0 0 0 0 0,0-1 0 0 0,1 1-1 0 0,-1 0 1 0 0,1 0 0 0 0,-1 0 0 0 0,1 0 0 0 0,-1 0-1 0 0,1 0 1 0 0,-1 0 0 0 0,1 0 0 0 0,0 0-1 0 0,0 0 1 0 0,-1 0 0 0 0,1 0 0 0 0,0 1-1 0 0,0-1 1 0 0,0 0 0 0 0,0 0 0 0 0,0 0-1 0 0,1 0 1 0 0,-1 0 0 0 0,0 0 0 0 0,1 2 0 0 0</inkml:trace>
</inkml:ink>
</file>

<file path=ppt/ink/ink5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1.640"/>
    </inkml:context>
    <inkml:brush xml:id="br0">
      <inkml:brushProperty name="width" value="0.1" units="cm"/>
      <inkml:brushProperty name="height" value="0.1" units="cm"/>
      <inkml:brushProperty name="color" value="#AB008B"/>
    </inkml:brush>
  </inkml:definitions>
  <inkml:trace contextRef="#ctx0" brushRef="#br0">0 1 3223 0 0,'0'0'22851'0'0</inkml:trace>
</inkml:ink>
</file>

<file path=ppt/ink/ink5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1.989"/>
    </inkml:context>
    <inkml:brush xml:id="br0">
      <inkml:brushProperty name="width" value="0.1" units="cm"/>
      <inkml:brushProperty name="height" value="0.1" units="cm"/>
      <inkml:brushProperty name="color" value="#AB008B"/>
    </inkml:brush>
  </inkml:definitions>
  <inkml:trace contextRef="#ctx0" brushRef="#br0">1 22 11863 0 0,'0'0'2243'0'0,"25"3"1057"0"0,82 0 795 0 0,191-20 0 0 0,-194 8-3156 0 0,-98 9-1012 0 0,0-1-873 0 0,1 0 0 0 0,-1 1 0 0 0,0 0 1 0 0,1 0-1 0 0,-1 1 0 0 0,1 0 0 0 0,-1 0 0 0 0,0 0 0 0 0,6 2 0 0 0</inkml:trace>
</inkml:ink>
</file>

<file path=ppt/ink/ink5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2.364"/>
    </inkml:context>
    <inkml:brush xml:id="br0">
      <inkml:brushProperty name="width" value="0.1" units="cm"/>
      <inkml:brushProperty name="height" value="0.1" units="cm"/>
      <inkml:brushProperty name="color" value="#AB008B"/>
    </inkml:brush>
  </inkml:definitions>
  <inkml:trace contextRef="#ctx0" brushRef="#br0">1 1 14047 0 0,'0'0'9251'0'0,"25"21"-10094"0"0,-17-15-565 0 0</inkml:trace>
</inkml:ink>
</file>

<file path=ppt/ink/ink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1:02.689"/>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5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2.818"/>
    </inkml:context>
    <inkml:brush xml:id="br0">
      <inkml:brushProperty name="width" value="0.1" units="cm"/>
      <inkml:brushProperty name="height" value="0.1" units="cm"/>
      <inkml:brushProperty name="color" value="#AB008B"/>
    </inkml:brush>
  </inkml:definitions>
  <inkml:trace contextRef="#ctx0" brushRef="#br0">405 99 10335 0 0,'-13'-37'1276'0'0,"11"33"-957"0"0,0 0 0 0 0,-1 0 0 0 0,1 0 0 0 0,-1 0 0 0 0,0 0 0 0 0,0 1 0 0 0,-1-1-1 0 0,1 1 1 0 0,-1 0 0 0 0,1 0 0 0 0,-1 0 0 0 0,0 1 0 0 0,0-1 0 0 0,0 1 0 0 0,-1 0 0 0 0,1 0-1 0 0,0 0 1 0 0,-1 1 0 0 0,1 0 0 0 0,-1 0 0 0 0,0 0 0 0 0,1 0 0 0 0,-1 0 0 0 0,-6 1 0 0 0,2 0-166 0 0,1 1 0 0 0,0-1 0 0 0,0 1 0 0 0,0 1 0 0 0,-1 0 0 0 0,1 0 0 0 0,1 0 0 0 0,-1 1 1 0 0,0 0-1 0 0,1 1 0 0 0,-1 0 0 0 0,1 0 0 0 0,-7 6 0 0 0,-8 7 67 0 0,1 1-1 0 0,1 1 1 0 0,-32 39-1 0 0,45-50-109 0 0,1 1 1 0 0,0 0-1 0 0,0 0 0 0 0,1 1 1 0 0,0-1-1 0 0,0 1 0 0 0,1 1 1 0 0,1-1-1 0 0,-1 0 0 0 0,2 1 0 0 0,0-1 1 0 0,-2 20-1 0 0,4-28-96 0 0,0 0 0 0 0,0 0 0 0 0,0 0 0 0 0,0 0 0 0 0,1 0 0 0 0,-1-1 0 0 0,1 1 0 0 0,-1 0 1 0 0,1 0-1 0 0,-1-1 0 0 0,1 1 0 0 0,0 0 0 0 0,0-1 0 0 0,0 1 0 0 0,0 0 0 0 0,0-1 0 0 0,1 1 0 0 0,-1-1 0 0 0,0 0 0 0 0,1 1 0 0 0,-1-1 0 0 0,2 1 0 0 0,1 0 9 0 0,-1 0 1 0 0,1-1-1 0 0,0 1 0 0 0,-1-1 1 0 0,1 0-1 0 0,0 0 0 0 0,0-1 1 0 0,0 1-1 0 0,0-1 0 0 0,4 1 0 0 0,8-2 71 0 0,1 0-1 0 0,-1-1 1 0 0,30-8-1 0 0,-26 5-58 0 0,1-1-1 0 0,-1-1 0 0 0,-1-1 0 0 0,32-17 0 0 0,-43 20-20 0 0,0 0 1 0 0,-1-1-1 0 0,1 0 0 0 0,-1 0 0 0 0,0 0 0 0 0,-1-1 0 0 0,0 0 0 0 0,0 0 1 0 0,0 0-1 0 0,-1-1 0 0 0,0 0 0 0 0,8-16 0 0 0,-8 12 21 0 0,-3 8-6 0 0,-1 1-1 0 0,1-1 0 0 0,-1 1 1 0 0,0-1-1 0 0,1 1 0 0 0,-1-1 1 0 0,-1 0-1 0 0,1 0 0 0 0,-1 0 1 0 0,1 1-1 0 0,-1-1 0 0 0,0 0 0 0 0,-1 0 1 0 0,0-5-1 0 0,1 8 280 0 0,-1 1-271 0 0,0 1-1 0 0,0 0 1 0 0,0-1-1 0 0,0 1 1 0 0,0 0 0 0 0,0 0-1 0 0,0-1 1 0 0,0 1-1 0 0,0 0 1 0 0,1 0 0 0 0,-1 0-1 0 0,0 0 1 0 0,1 0-1 0 0,-1 0 1 0 0,1 0 0 0 0,-1 1-1 0 0,1-1 1 0 0,-1 0-1 0 0,1 2 1 0 0,-10 28-65 0 0,9-27 85 0 0,-6 25-40 0 0,1 0 0 0 0,2 0-1 0 0,0 0 1 0 0,2 40 0 0 0,12 119 61 0 0,-9-168-77 0 0,5 67-211 0 0,7 76-780 0 0,-7-142-1695 0 0,-2-13 1122 0 0</inkml:trace>
</inkml:ink>
</file>

<file path=ppt/ink/ink5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3.808"/>
    </inkml:context>
    <inkml:brush xml:id="br0">
      <inkml:brushProperty name="width" value="0.1" units="cm"/>
      <inkml:brushProperty name="height" value="0.1" units="cm"/>
      <inkml:brushProperty name="color" value="#AB008B"/>
    </inkml:brush>
  </inkml:definitions>
  <inkml:trace contextRef="#ctx0" brushRef="#br0">1 86 8463 0 0,'16'3'8681'0'0,"76"-1"-7322"0"0,721-20 3880 0 0,407-23-2918 0 0,-712 27-2021 0 0,722-3-54 0 0,-1208 17-248 0 0,334 17-3 0 0,-121-2 70 0 0,-215-15 42 0 0,-18 0-5 0 0</inkml:trace>
</inkml:ink>
</file>

<file path=ppt/ink/ink5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5.369"/>
    </inkml:context>
    <inkml:brush xml:id="br0">
      <inkml:brushProperty name="width" value="0.1" units="cm"/>
      <inkml:brushProperty name="height" value="0.1" units="cm"/>
      <inkml:brushProperty name="color" value="#AB008B"/>
    </inkml:brush>
  </inkml:definitions>
  <inkml:trace contextRef="#ctx0" brushRef="#br0">19 80 5983 0 0,'-6'-37'4492'0'0,"-7"-6"9021"0"0,17 67-12610 0 0,-3 168 128 0 0,-2-19-962 0 0,1-138-68 0 0,0-21 31 0 0,0 1 0 0 0,1 0-1 0 0,5 25 1 0 0,22-63-3757 0 0</inkml:trace>
</inkml:ink>
</file>

<file path=ppt/ink/ink5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5.883"/>
    </inkml:context>
    <inkml:brush xml:id="br0">
      <inkml:brushProperty name="width" value="0.1" units="cm"/>
      <inkml:brushProperty name="height" value="0.1" units="cm"/>
      <inkml:brushProperty name="color" value="#AB008B"/>
    </inkml:brush>
  </inkml:definitions>
  <inkml:trace contextRef="#ctx0" brushRef="#br0">0 152 9959 0 0,'0'0'904'0'0,"13"-34"2760"0"0,-11 28-3101 0 0,-1 1-1 0 0,2-1 1 0 0,-1 1-1 0 0,1-1 1 0 0,-1 1 0 0 0,1 0-1 0 0,1 0 1 0 0,-1 0-1 0 0,1 1 1 0 0,0-1-1 0 0,0 1 1 0 0,0 0-1 0 0,9-7 1 0 0,-5 6-211 0 0,0 0 0 0 0,0 0 0 0 0,0 1 0 0 0,0 0 0 0 0,0 1 0 0 0,1-1 0 0 0,0 1 0 0 0,17-3-1 0 0,-19 5-294 0 0,0 0-1 0 0,-1 1 0 0 0,1 0 0 0 0,0 0 1 0 0,0 0-1 0 0,0 1 0 0 0,0 0 0 0 0,-1 0 1 0 0,1 0-1 0 0,0 1 0 0 0,11 5 1 0 0,-13-5-36 0 0,-1 0 0 0 0,0 1 0 0 0,-1 0 0 0 0,1-1 0 0 0,0 1-1 0 0,-1 1 1 0 0,1-1 0 0 0,-1 0 0 0 0,0 1 0 0 0,0 0 0 0 0,0-1 0 0 0,-1 1 0 0 0,1 0 0 0 0,-1 0 0 0 0,0 1 0 0 0,0-1 0 0 0,-1 0 0 0 0,3 8 0 0 0,-3-5-13 0 0,0 0-1 0 0,0 0 1 0 0,-1 0-1 0 0,0 0 1 0 0,0 1-1 0 0,-1-1 1 0 0,0 0-1 0 0,0 0 1 0 0,0 0-1 0 0,-5 13 0 0 0,-34 72-31 0 0,11-29-90 0 0,24-52 92 0 0,2 0 0 0 0,-1 1 0 0 0,1-1 0 0 0,1 1 0 0 0,-2 21 0 0 0,4-31 19 0 0,0 0 0 0 0,0 0 1 0 0,0 0-1 0 0,0 0 0 0 0,0 0 1 0 0,1 0-1 0 0,-1 0 0 0 0,1 0 1 0 0,-1 0-1 0 0,1 0 0 0 0,0 0 1 0 0,-1 0-1 0 0,1 0 0 0 0,0 0 1 0 0,0 0-1 0 0,0-1 0 0 0,1 1 0 0 0,-1-1 1 0 0,0 1-1 0 0,1 0 0 0 0,-1-1 1 0 0,1 0-1 0 0,-1 1 0 0 0,1-1 1 0 0,0 0-1 0 0,0 0 0 0 0,-1 0 1 0 0,1 0-1 0 0,0 0 0 0 0,0-1 1 0 0,0 1-1 0 0,0 0 0 0 0,0-1 1 0 0,0 0-1 0 0,0 1 0 0 0,0-1 1 0 0,0 0-1 0 0,0 0 0 0 0,0 0 0 0 0,0 0 1 0 0,3-1-1 0 0,48-3-1251 0 0,58-14-1 0 0,41-3-3546 0 0</inkml:trace>
</inkml:ink>
</file>

<file path=ppt/ink/ink5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6.390"/>
    </inkml:context>
    <inkml:brush xml:id="br0">
      <inkml:brushProperty name="width" value="0.1" units="cm"/>
      <inkml:brushProperty name="height" value="0.1" units="cm"/>
      <inkml:brushProperty name="color" value="#AB008B"/>
    </inkml:brush>
  </inkml:definitions>
  <inkml:trace contextRef="#ctx0" brushRef="#br0">1 1 12263 0 0,'0'0'12752'0'0</inkml:trace>
</inkml:ink>
</file>

<file path=ppt/ink/ink5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6.752"/>
    </inkml:context>
    <inkml:brush xml:id="br0">
      <inkml:brushProperty name="width" value="0.1" units="cm"/>
      <inkml:brushProperty name="height" value="0.1" units="cm"/>
      <inkml:brushProperty name="color" value="#AB008B"/>
    </inkml:brush>
  </inkml:definitions>
  <inkml:trace contextRef="#ctx0" brushRef="#br0">0 33 3223 0 0,'4'-1'13995'0'0,"18"-2"-12298"0"0,199-9 5794 0 0,59-4-7131 0 0,-258 16-2620 0 0,-11 2 921 0 0</inkml:trace>
</inkml:ink>
</file>

<file path=ppt/ink/ink5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7.100"/>
    </inkml:context>
    <inkml:brush xml:id="br0">
      <inkml:brushProperty name="width" value="0.1" units="cm"/>
      <inkml:brushProperty name="height" value="0.1" units="cm"/>
      <inkml:brushProperty name="color" value="#AB008B"/>
    </inkml:brush>
  </inkml:definitions>
  <inkml:trace contextRef="#ctx0" brushRef="#br0">15 9 16439 0 0,'-14'-9'6535'0'0,"27"14"-5844"0"0</inkml:trace>
</inkml:ink>
</file>

<file path=ppt/ink/ink5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7.447"/>
    </inkml:context>
    <inkml:brush xml:id="br0">
      <inkml:brushProperty name="width" value="0.1" units="cm"/>
      <inkml:brushProperty name="height" value="0.1" units="cm"/>
      <inkml:brushProperty name="color" value="#AB008B"/>
    </inkml:brush>
  </inkml:definitions>
  <inkml:trace contextRef="#ctx0" brushRef="#br0">29 14 6911 0 0,'-1'-14'11412'0'0,"-6"40"-10982"0"0,0 0-1 0 0,2 0 1 0 0,1 1 0 0 0,-1 47-1 0 0,12 111 2486 0 0,0-34-1782 0 0,-7-117-1069 0 0,0-33 64 0 0,7 0-760 0 0,-7-1 510 0 0,1 0 0 0 0,0 0-1 0 0,0 0 1 0 0,-1 0 0 0 0,1 0-1 0 0,0 0 1 0 0,-1 0 0 0 0,1 0-1 0 0,0 0 1 0 0,-1 0 0 0 0,1 0-1 0 0,0 0 1 0 0,-1-1 0 0 0,1 1-1 0 0,-1 0 1 0 0,1 0 0 0 0,0-1-1 0 0,-1 1 1 0 0,1-1 0 0 0,-1 1-1 0 0,1 0 1 0 0,0-2 0 0 0</inkml:trace>
</inkml:ink>
</file>

<file path=ppt/ink/ink5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8.171"/>
    </inkml:context>
    <inkml:brush xml:id="br0">
      <inkml:brushProperty name="width" value="0.1" units="cm"/>
      <inkml:brushProperty name="height" value="0.1" units="cm"/>
      <inkml:brushProperty name="color" value="#AB008B"/>
    </inkml:brush>
  </inkml:definitions>
  <inkml:trace contextRef="#ctx0" brushRef="#br0">13 174 9703 0 0,'0'0'1192'0'0,"-9"-40"5032"0"0,8 36-5902 0 0,0 0 1 0 0,0 0-1 0 0,1 0 0 0 0,0-1 0 0 0,0 1 1 0 0,0 0-1 0 0,0 0 0 0 0,1-1 0 0 0,-1 1 1 0 0,1 0-1 0 0,0 0 0 0 0,1 0 0 0 0,-1 0 1 0 0,1 0-1 0 0,0 0 0 0 0,-1 1 0 0 0,2-1 0 0 0,-1 0 1 0 0,4-4-1 0 0,-2 4-139 0 0,0 0 0 0 0,1 0 0 0 0,0 0 0 0 0,0 0 0 0 0,0 1 0 0 0,0 0 0 0 0,0 0 0 0 0,1 0 0 0 0,-1 1 0 0 0,1-1 0 0 0,0 1 0 0 0,8-1 0 0 0,-6 1-144 0 0,0 0 1 0 0,0 1-1 0 0,0 0 1 0 0,0 0-1 0 0,0 1 1 0 0,0 0-1 0 0,0 1 0 0 0,0 0 1 0 0,0 0-1 0 0,0 1 1 0 0,0-1-1 0 0,0 2 1 0 0,0-1-1 0 0,-1 1 0 0 0,1 0 1 0 0,-1 1-1 0 0,0 0 1 0 0,0 0-1 0 0,0 0 1 0 0,10 10-1 0 0,-14-10-32 0 0,1 0 0 0 0,-1 1 0 0 0,0 0 0 0 0,0-1 0 0 0,-1 1 0 0 0,0 0-1 0 0,1 0 1 0 0,-2 0 0 0 0,1 1 0 0 0,0-1 0 0 0,-1 0 0 0 0,0 1 0 0 0,0 10 0 0 0,-1-6-8 0 0,0 1 1 0 0,-1 0-1 0 0,0 0 1 0 0,-1 0-1 0 0,0-1 1 0 0,-7 17-1 0 0,-3 5-193 0 0,-3 0-1 0 0,0-2 0 0 0,-28 42 1 0 0,0-9-438 0 0,-29 49-103 0 0,70-107 751 0 0,6-4 58 0 0,-1 0 0 0 0,1 0-1 0 0,0 0 1 0 0,0-1 0 0 0,0 0 0 0 0,0 1 0 0 0,0-1-1 0 0,5-1 1 0 0,389-8 1577 0 0,-325 15-1182 0 0,-60 2-4153 0 0</inkml:trace>
</inkml:ink>
</file>

<file path=ppt/ink/ink5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6.163"/>
    </inkml:context>
    <inkml:brush xml:id="br0">
      <inkml:brushProperty name="width" value="0.1" units="cm"/>
      <inkml:brushProperty name="height" value="0.1" units="cm"/>
      <inkml:brushProperty name="color" value="#AB008B"/>
    </inkml:brush>
  </inkml:definitions>
  <inkml:trace contextRef="#ctx0" brushRef="#br0">10 31 5063 0 0,'-2'-2'14144'0'0,"-6"-13"-9776"0"0,41 17-3472 0 0,57-5-1 0 0,-13 0-343 0 0,-8 5-233 0 0,-36 0-123 0 0,0-2 0 0 0,0-1 0 0 0,64-11-1 0 0,-96 12-341 0 0,7 0-450 0 0</inkml:trace>
</inkml:ink>
</file>

<file path=ppt/ink/ink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1:03.073"/>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5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6.508"/>
    </inkml:context>
    <inkml:brush xml:id="br0">
      <inkml:brushProperty name="width" value="0.1" units="cm"/>
      <inkml:brushProperty name="height" value="0.1" units="cm"/>
      <inkml:brushProperty name="color" value="#AB008B"/>
    </inkml:brush>
  </inkml:definitions>
  <inkml:trace contextRef="#ctx0" brushRef="#br0">1 29 6911 0 0,'5'-2'11156'0'0,"23"-10"-9040"0"0,-2 7-1248 0 0,1 1 0 0 0,0 1-1 0 0,-1 1 1 0 0,1 1 0 0 0,40 5-1 0 0,-26-2-134 0 0,52-4 0 0 0,-93 2-733 0 0,4-1-317 0 0,-1 1 1 0 0,1-1-1 0 0,-1 1 1 0 0,1 0-1 0 0,-1 0 1 0 0,1 1-1 0 0,-1-1 1 0 0,1 0-1 0 0,3 2 1 0 0,-7-2 233 0 0</inkml:trace>
</inkml:ink>
</file>

<file path=ppt/ink/ink5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9.730"/>
    </inkml:context>
    <inkml:brush xml:id="br0">
      <inkml:brushProperty name="width" value="0.1" units="cm"/>
      <inkml:brushProperty name="height" value="0.1" units="cm"/>
      <inkml:brushProperty name="color" value="#AB008B"/>
    </inkml:brush>
  </inkml:definitions>
  <inkml:trace contextRef="#ctx0" brushRef="#br0">256 44 9183 0 0,'0'0'3594'0'0,"-7"-31"2867"0"0,5 30-6393 0 0,0-1 1 0 0,0 1-1 0 0,0 0 1 0 0,0 0-1 0 0,0 0 1 0 0,0 0-1 0 0,0 0 1 0 0,-1 0-1 0 0,1 1 1 0 0,0-1-1 0 0,0 1 1 0 0,-1-1-1 0 0,1 1 1 0 0,0 0-1 0 0,-1 0 1 0 0,1 0-1 0 0,0 0 1 0 0,-1 0-1 0 0,1 1 1 0 0,0-1-1 0 0,-1 1 0 0 0,1 0 1 0 0,0-1-1 0 0,0 1 1 0 0,-4 2-1 0 0,-58 27 1578 0 0,60-28-1631 0 0,-5 3-8 0 0,-1 1-1 0 0,1 0 1 0 0,1 0-1 0 0,-1 1 0 0 0,1 0 1 0 0,1 1-1 0 0,-1 0 1 0 0,1 0-1 0 0,1 0 1 0 0,-1 1-1 0 0,1 0 1 0 0,1 1-1 0 0,-7 12 0 0 0,11-17-1 0 0,-1-1-1 0 0,1 1 0 0 0,-1-1 0 0 0,1 1 1 0 0,1 0-1 0 0,-1-1 0 0 0,1 1 1 0 0,-1 0-1 0 0,1 0 0 0 0,1-1 0 0 0,-1 1 1 0 0,1 0-1 0 0,0 0 0 0 0,0-1 0 0 0,0 1 1 0 0,0-1-1 0 0,1 1 0 0 0,0-1 0 0 0,0 0 1 0 0,0 1-1 0 0,1-1 0 0 0,-1 0 0 0 0,1 0 1 0 0,0-1-1 0 0,0 1 0 0 0,0 0 0 0 0,1-1 1 0 0,-1 0-1 0 0,1 0 0 0 0,0 0 0 0 0,-1 0 1 0 0,7 2-1 0 0,14 9 194 0 0,1-2-1 0 0,1-1 1 0 0,-1 0 0 0 0,2-2-1 0 0,43 9 1 0 0,-30-8 320 0 0,59 23 0 0 0,-96-32-510 0 0,1 1 0 0 0,-1-1 0 0 0,0 1 0 0 0,0 0 0 0 0,0-1 0 0 0,0 1 0 0 0,0 1 0 0 0,0-1 0 0 0,0 0 0 0 0,-1 1-1 0 0,1-1 1 0 0,-1 1 0 0 0,1 0 0 0 0,-1 0 0 0 0,0 0 0 0 0,0 0 0 0 0,-1 0 0 0 0,1 1 0 0 0,-1-1 0 0 0,2 4 0 0 0,-2-2-2 0 0,-1 0 1 0 0,0 0-1 0 0,0 0 1 0 0,0 0-1 0 0,0 0 1 0 0,-1-1 0 0 0,1 1-1 0 0,-1 0 1 0 0,-1 0-1 0 0,1-1 1 0 0,-1 1 0 0 0,1-1-1 0 0,-4 6 1 0 0,-5 8 50 0 0,-1 0 1 0 0,-1-1-1 0 0,0 0 0 0 0,-1-1 1 0 0,-27 25-1 0 0,24-27-61 0 0,0 0 0 0 0,0-1 0 0 0,-1-1 0 0 0,-1-1 0 0 0,-37 18 0 0 0,48-26-4 0 0,-1 0 0 0 0,0 0 0 0 0,0-1 0 0 0,0 0 0 0 0,0-1 0 0 0,-1 0 0 0 0,-15 1 0 0 0,19-3 16 0 0,0 1 0 0 0,1-1 0 0 0,-1 0 1 0 0,1 0-1 0 0,0 0 0 0 0,-1 0 1 0 0,1-1-1 0 0,0 0 0 0 0,0 0 0 0 0,0 0 1 0 0,0 0-1 0 0,0-1 0 0 0,0 1 1 0 0,0-1-1 0 0,-4-5 0 0 0,6 5-6 0 0,-1 0 0 0 0,1-1 0 0 0,0 1-1 0 0,0-1 1 0 0,0 0 0 0 0,0 1 0 0 0,1-1 0 0 0,-1 0-1 0 0,1 0 1 0 0,0 0 0 0 0,0 0 0 0 0,1-1 0 0 0,-1 1-1 0 0,1 0 1 0 0,0 0 0 0 0,0 0 0 0 0,0 0 0 0 0,1 0-1 0 0,-1-1 1 0 0,1 1 0 0 0,0 0 0 0 0,0 0 0 0 0,1 0-1 0 0,-1 0 1 0 0,4-4 0 0 0,0-6 3 0 0,2 1 0 0 0,0 0 0 0 0,1 1-1 0 0,0 0 1 0 0,18-21 0 0 0,51-43-26 0 0,-47 49-6 0 0,-2-2 0 0 0,41-51 0 0 0,-62 70 24 0 0,-1 1 1 0 0,0-1-1 0 0,-1 0 0 0 0,0 0 1 0 0,0 0-1 0 0,-1-1 1 0 0,0 0-1 0 0,-1 1 0 0 0,0-1 1 0 0,-1-1-1 0 0,-1 1 1 0 0,1 0-1 0 0,-2-22 0 0 0,0 28-25 0 0,0 1 0 0 0,-1-1-1 0 0,0 1 1 0 0,0-1-1 0 0,0 1 1 0 0,-1-1 0 0 0,0 1-1 0 0,1 0 1 0 0,-1 0-1 0 0,-1-1 1 0 0,1 2 0 0 0,-1-1-1 0 0,1 0 1 0 0,-1 0-1 0 0,0 1 1 0 0,-1 0 0 0 0,1-1-1 0 0,0 1 1 0 0,-1 0-1 0 0,0 1 1 0 0,0-1 0 0 0,1 1-1 0 0,-2-1 1 0 0,1 1-1 0 0,0 0 1 0 0,0 1 0 0 0,-1-1-1 0 0,1 1 1 0 0,-1 0-1 0 0,1 0 1 0 0,-1 0 0 0 0,1 1-1 0 0,-1-1 1 0 0,1 1-1 0 0,-1 0 1 0 0,0 1 0 0 0,1-1-1 0 0,-1 1 1 0 0,-5 1-1 0 0,-1 6-2409 0 0</inkml:trace>
</inkml:ink>
</file>

<file path=ppt/ink/ink5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293"/>
    </inkml:context>
    <inkml:brush xml:id="br0">
      <inkml:brushProperty name="width" value="0.1" units="cm"/>
      <inkml:brushProperty name="height" value="0.1" units="cm"/>
      <inkml:brushProperty name="color" value="#AB008B"/>
    </inkml:brush>
  </inkml:definitions>
  <inkml:trace contextRef="#ctx0" brushRef="#br0">20 20 6911 0 0,'-20'-19'19489'0'0,"36"25"-21198"0"0,-4 0-2207 0 0</inkml:trace>
</inkml:ink>
</file>

<file path=ppt/ink/ink5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640"/>
    </inkml:context>
    <inkml:brush xml:id="br0">
      <inkml:brushProperty name="width" value="0.1" units="cm"/>
      <inkml:brushProperty name="height" value="0.1" units="cm"/>
      <inkml:brushProperty name="color" value="#AB008B"/>
    </inkml:brush>
  </inkml:definitions>
  <inkml:trace contextRef="#ctx0" brushRef="#br0">0 10 11167 0 0,'0'0'1387'0'0,"33"-10"4742"0"0,109 15-199 0 0,72-7-3189 0 0,-46 0-2577 0 0,-166 2-372 0 0,-1 0 0 0 0,1 0-1 0 0,-1 0 1 0 0,1 0 0 0 0,-1 0 0 0 0,1 0 0 0 0,-1 0 0 0 0,1 0 0 0 0,-1 1 0 0 0,1-1 0 0 0,-1 0 0 0 0,1 1 0 0 0,-1 0-1 0 0,1-1 1 0 0,-1 1 0 0 0,0 0 0 0 0,1 0 0 0 0,-1-1 0 0 0,0 1 0 0 0,0 0 0 0 0,0 0 0 0 0,0 0 0 0 0,0 1 0 0 0,0-1-1 0 0,0 0 1 0 0,0 0 0 0 0,1 2 0 0 0,-1 4-1436 0 0</inkml:trace>
</inkml:ink>
</file>

<file path=ppt/ink/ink5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988"/>
    </inkml:context>
    <inkml:brush xml:id="br0">
      <inkml:brushProperty name="width" value="0.1" units="cm"/>
      <inkml:brushProperty name="height" value="0.1" units="cm"/>
      <inkml:brushProperty name="color" value="#AB008B"/>
    </inkml:brush>
  </inkml:definitions>
  <inkml:trace contextRef="#ctx0" brushRef="#br0">0 1 12495 0 0,'0'0'5908'0'0,"17"8"-610"0"0,-4-3-6357 0 0,-5-3-1110 0 0</inkml:trace>
</inkml:ink>
</file>

<file path=ppt/ink/ink5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1.642"/>
    </inkml:context>
    <inkml:brush xml:id="br0">
      <inkml:brushProperty name="width" value="0.1" units="cm"/>
      <inkml:brushProperty name="height" value="0.1" units="cm"/>
      <inkml:brushProperty name="color" value="#AB008B"/>
    </inkml:brush>
  </inkml:definitions>
  <inkml:trace contextRef="#ctx0" brushRef="#br0">346 100 10679 0 0,'0'0'971'0'0,"-15"-30"306"0"0,11 24-811 0 0,0 1 1 0 0,0-1-1 0 0,-1 1 0 0 0,0 0 0 0 0,0 1 0 0 0,0-1 0 0 0,0 1 0 0 0,-1 0 0 0 0,1 0 1 0 0,-1 1-1 0 0,0-1 0 0 0,0 1 0 0 0,-1 1 0 0 0,1-1 0 0 0,-12-2 0 0 0,11 4-324 0 0,1 1 0 0 0,-1 0 0 0 0,0 0 0 0 0,0 0 0 0 0,1 1-1 0 0,-1 0 1 0 0,0 0 0 0 0,1 0 0 0 0,-1 1 0 0 0,1 0 0 0 0,-1 1 0 0 0,1-1 0 0 0,0 1-1 0 0,0 0 1 0 0,-11 8 0 0 0,7-3-22 0 0,0 1 0 0 0,0-1-1 0 0,0 2 1 0 0,1-1 0 0 0,1 1 0 0 0,0 1-1 0 0,0 0 1 0 0,1 0 0 0 0,0 0 0 0 0,1 1-1 0 0,0 0 1 0 0,-5 16 0 0 0,9-24-91 0 0,1 1 0 0 0,-1-1 0 0 0,1 0 0 0 0,0 1-1 0 0,0 0 1 0 0,1-1 0 0 0,-1 1 0 0 0,1-1 0 0 0,0 1 0 0 0,0 0 0 0 0,1-1 0 0 0,-1 1 0 0 0,1 0 0 0 0,0-1 0 0 0,0 1 0 0 0,1-1 0 0 0,-1 0 0 0 0,1 1-1 0 0,0-1 1 0 0,0 0 0 0 0,1 0 0 0 0,-1 0 0 0 0,1 0 0 0 0,0-1 0 0 0,0 1 0 0 0,0-1 0 0 0,0 1 0 0 0,1-1 0 0 0,-1 0 0 0 0,1-1 0 0 0,0 1 0 0 0,0 0-1 0 0,0-1 1 0 0,0 0 0 0 0,0 0 0 0 0,0 0 0 0 0,9 2 0 0 0,-5-1-5 0 0,-1-1 1 0 0,1 0-1 0 0,0 0 0 0 0,0-1 0 0 0,0 0 1 0 0,0 0-1 0 0,0-1 0 0 0,0 1 0 0 0,0-2 0 0 0,0 1 1 0 0,0-2-1 0 0,0 1 0 0 0,0-1 0 0 0,0 0 1 0 0,0 0-1 0 0,-1-1 0 0 0,1 0 0 0 0,-1 0 1 0 0,0-1-1 0 0,0 0 0 0 0,0 0 0 0 0,0-1 1 0 0,-1 0-1 0 0,0 0 0 0 0,0 0 0 0 0,0-1 0 0 0,-1 0 1 0 0,0 0-1 0 0,0-1 0 0 0,0 1 0 0 0,-1-1 1 0 0,0 0-1 0 0,5-10 0 0 0,25-74 1784 0 0,-35 120-1680 0 0,11 378-130 0 0,-1-226 68 0 0,-4-152-53 0 0,-4-22-71 0 0,1-1-1 0 0,-1 1 1 0 0,0 0 0 0 0,-1 0-1 0 0,0 9 1 0 0,10-8-3173 0 0</inkml:trace>
</inkml:ink>
</file>

<file path=ppt/ink/ink5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2.645"/>
    </inkml:context>
    <inkml:brush xml:id="br0">
      <inkml:brushProperty name="width" value="0.1" units="cm"/>
      <inkml:brushProperty name="height" value="0.1" units="cm"/>
      <inkml:brushProperty name="color" value="#AB008B"/>
    </inkml:brush>
  </inkml:definitions>
  <inkml:trace contextRef="#ctx0" brushRef="#br0">1 131 2759 0 0,'0'0'126'0'0,"30"5"5291"0"0,182-11 6589 0 0,107-14-8280 0 0,-45 1-2169 0 0,297-6-317 0 0,321-21-796 0 0,-807 38-300 0 0,-36 2 59 0 0,-1 2 0 0 0,0 3 0 0 0,90 7 0 0 0,-137-6 310 0 0</inkml:trace>
</inkml:ink>
</file>

<file path=ppt/ink/ink5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4.813"/>
    </inkml:context>
    <inkml:brush xml:id="br0">
      <inkml:brushProperty name="width" value="0.1" units="cm"/>
      <inkml:brushProperty name="height" value="0.1" units="cm"/>
      <inkml:brushProperty name="color" value="#AB008B"/>
    </inkml:brush>
  </inkml:definitions>
  <inkml:trace contextRef="#ctx0" brushRef="#br0">14 38 4607 0 0,'-1'-8'8414'0'0,"-6"-22"-837"0"0,2 85-4503 0 0,4 41-2662 0 0,5 0 0 0 0,4 0-1 0 0,30 137 1 0 0,-20-142 2252 0 0,-9-109-4573 0 0,-3 14-86 0 0</inkml:trace>
</inkml:ink>
</file>

<file path=ppt/ink/ink5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49.795"/>
    </inkml:context>
    <inkml:brush xml:id="br0">
      <inkml:brushProperty name="width" value="0.1" units="cm"/>
      <inkml:brushProperty name="height" value="0.1" units="cm"/>
      <inkml:brushProperty name="color" value="#004F8B"/>
    </inkml:brush>
  </inkml:definitions>
  <inkml:trace contextRef="#ctx0" brushRef="#br0">460 104 7455 0 0,'0'0'675'0'0,"1"-10"-617"0"0,4-27 8321 0 0,-5 35-8230 0 0,0 0 0 0 0,-1 1-1 0 0,1-1 1 0 0,-1 0 0 0 0,1 0-1 0 0,-1 0 1 0 0,0 1 0 0 0,1-1-1 0 0,-1 0 1 0 0,0 1 0 0 0,0-1-1 0 0,0 1 1 0 0,0-1 0 0 0,-1 1-1 0 0,1-1 1 0 0,0 1 0 0 0,-1 0-1 0 0,1 0 1 0 0,-1 0 0 0 0,1 0-1 0 0,-1 0 1 0 0,1 0 0 0 0,-1 0-1 0 0,0 0 1 0 0,0 0 0 0 0,1 1 0 0 0,-1-1-1 0 0,0 1 1 0 0,0-1 0 0 0,0 1-1 0 0,1 0 1 0 0,-1 0 0 0 0,0 0-1 0 0,0 0 1 0 0,-4 0 0 0 0,-9 0 45 0 0,1 1 1 0 0,-1 0 0 0 0,-20 5 0 0 0,26-5 150 0 0,-22 5-209 0 0,1 1 0 0 0,1 1 0 0 0,-1 1 0 0 0,1 2 0 0 0,1 1-1 0 0,-40 22 1 0 0,61-29-136 0 0,1 0 1 0 0,-1 1-1 0 0,2-1 1 0 0,-1 1-1 0 0,0 0 0 0 0,1 0 1 0 0,0 1-1 0 0,1 0 0 0 0,-1 0 1 0 0,1 0-1 0 0,1 0 0 0 0,-1 0 1 0 0,1 1-1 0 0,1 0 1 0 0,-1-1-1 0 0,1 1 0 0 0,-1 13 1 0 0,2-16 1 0 0,0 1 1 0 0,1-1 0 0 0,0 0 0 0 0,0 0-1 0 0,0 0 1 0 0,1 0 0 0 0,-1 0 0 0 0,1 0 0 0 0,1 0-1 0 0,-1 0 1 0 0,1 0 0 0 0,-1 0 0 0 0,1 0-1 0 0,1-1 1 0 0,-1 1 0 0 0,1-1 0 0 0,0 0-1 0 0,0 1 1 0 0,0-1 0 0 0,0-1 0 0 0,1 1-1 0 0,-1 0 1 0 0,1-1 0 0 0,0 0 0 0 0,0 0 0 0 0,1 0-1 0 0,-1 0 1 0 0,9 3 0 0 0,28 9 177 0 0,1-1 0 0 0,1-3 1 0 0,0-2-1 0 0,47 5 0 0 0,-48-9-12 0 0,-1 2-1 0 0,0 2 1 0 0,-1 1-1 0 0,66 27 0 0 0,-99-34-157 0 0,0 0 0 0 0,0 1 0 0 0,0 0 0 0 0,0 1 0 0 0,-1-1 0 0 0,0 1 0 0 0,0 0 0 0 0,0 1 0 0 0,-1 0 0 0 0,0 0 0 0 0,0 0 0 0 0,0 0 0 0 0,-1 1 0 0 0,0-1 0 0 0,0 1 0 0 0,-1 0 0 0 0,0 1 0 0 0,0-1 0 0 0,0 0 0 0 0,-1 1 0 0 0,0 0 0 0 0,1 8 0 0 0,-3-6-2 0 0,0-1-1 0 0,0 1 1 0 0,-1-1 0 0 0,0 1-1 0 0,0-1 1 0 0,-1 1-1 0 0,-1-1 1 0 0,1 0 0 0 0,-2 0-1 0 0,1 0 1 0 0,-1 0 0 0 0,0-1-1 0 0,-1 1 1 0 0,0-1 0 0 0,0 0-1 0 0,-1-1 1 0 0,0 1-1 0 0,-7 6 1 0 0,-7 5-129 0 0,1-1 0 0 0,-2 0 0 0 0,-41 25-1 0 0,53-37 159 0 0,0 0-1 0 0,-1-1 0 0 0,1-1 1 0 0,-1 1-1 0 0,0-2 1 0 0,0 1-1 0 0,-1-1 0 0 0,1-1 1 0 0,-1 0-1 0 0,1-1 0 0 0,-1 1 1 0 0,-15-2-1 0 0,19-1-29 0 0,1-1 0 0 0,-1 0 0 0 0,1 0 0 0 0,0 0 0 0 0,-1-1 0 0 0,1 0 0 0 0,1 0 0 0 0,-1-1-1 0 0,0 0 1 0 0,1 0 0 0 0,0 0 0 0 0,0 0 0 0 0,0-1 0 0 0,0 0 0 0 0,1 0 0 0 0,0 0 0 0 0,0-1 0 0 0,0 1 0 0 0,0-1 0 0 0,1 0 0 0 0,0 0 0 0 0,1 0-1 0 0,-3-9 1 0 0,0 3-9 0 0,1-1 0 0 0,0 0 0 0 0,1-1-1 0 0,1 1 1 0 0,0 0 0 0 0,0-1-1 0 0,2 0 1 0 0,0 1 0 0 0,0-1 0 0 0,4-21-1 0 0,2 13-9 0 0,0 1 0 0 0,1 0 0 0 0,1 0 0 0 0,1 0 0 0 0,1 1 0 0 0,1 0 0 0 0,16-21 0 0 0,12-11-65 0 0,52-52-1 0 0,34-44 4 0 0,-121 143 81 0 0,0-1-1 0 0,-1 0 1 0 0,1 0-1 0 0,-1 0 1 0 0,0 0-1 0 0,-1 0 1 0 0,1 0-1 0 0,-1-1 1 0 0,1-8-1 0 0,-3 13-3 0 0,0-1 0 0 0,0 1 0 0 0,0-1 0 0 0,0 0 0 0 0,0 1 1 0 0,-1-1-1 0 0,1 1 0 0 0,-1-1 0 0 0,0 1 0 0 0,0-1 0 0 0,0 1 0 0 0,0-1 0 0 0,0 1 0 0 0,0 0 0 0 0,-1 0 0 0 0,1 0 0 0 0,-1-1 0 0 0,0 1 1 0 0,1 1-1 0 0,-1-1 0 0 0,0 0 0 0 0,0 0 0 0 0,0 1 0 0 0,0-1 0 0 0,-1 1 0 0 0,-2-2 0 0 0,-13-9 101 0 0,-1 2 0 0 0,0 0-1 0 0,-1 1 1 0 0,0 1 0 0 0,-29-8 0 0 0,41 14-213 0 0,1 1 0 0 0,0 0 1 0 0,-1 1-1 0 0,1 0 0 0 0,-1 0 1 0 0,1 0-1 0 0,-1 1 0 0 0,-8 2 1 0 0,10-2-291 0 0,0 1 1 0 0,0 1 0 0 0,0-1-1 0 0,0 1 1 0 0,0 0 0 0 0,0 0-1 0 0,1 1 1 0 0,0 0 0 0 0,-1 0-1 0 0,-7 8 1 0 0,3-2-1445 0 0</inkml:trace>
</inkml:ink>
</file>

<file path=ppt/ink/ink5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1.785"/>
    </inkml:context>
    <inkml:brush xml:id="br0">
      <inkml:brushProperty name="width" value="0.1" units="cm"/>
      <inkml:brushProperty name="height" value="0.1" units="cm"/>
      <inkml:brushProperty name="color" value="#004F8B"/>
    </inkml:brush>
  </inkml:definitions>
  <inkml:trace contextRef="#ctx0" brushRef="#br0">53 98 3223 0 0,'-18'6'193'0'0,"-17"5"12658"0"0,57-6-11855 0 0,-8-1-654 0 0,0-2 0 0 0,0 0 0 0 0,1 0 0 0 0,-1-2 0 0 0,0 1 0 0 0,22-4 0 0 0,90-18 1525 0 0,-28 3-744 0 0,844-70 2498 0 0,-883 87-3471 0 0,-58 1 308 0 0</inkml:trace>
</inkml:ink>
</file>

<file path=ppt/ink/ink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1:03.824"/>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5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422"/>
    </inkml:context>
    <inkml:brush xml:id="br0">
      <inkml:brushProperty name="width" value="0.1" units="cm"/>
      <inkml:brushProperty name="height" value="0.1" units="cm"/>
      <inkml:brushProperty name="color" value="#004F8B"/>
    </inkml:brush>
  </inkml:definitions>
  <inkml:trace contextRef="#ctx0" brushRef="#br0">1 0 6447 0 0,'0'0'10728'0'0,"17"32"-8212"0"0,-7 2-2008 0 0,-2 0-1 0 0,-1 1 1 0 0,4 68-1 0 0,-9 110 2337 0 0,-3-115-2354 0 0,2-88-867 0 0,1-10-579 0 0,6-16-1652 0 0,-3 4 1103 0 0,2 0-417 0 0</inkml:trace>
</inkml:ink>
</file>

<file path=ppt/ink/ink5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2.982"/>
    </inkml:context>
    <inkml:brush xml:id="br0">
      <inkml:brushProperty name="width" value="0.1" units="cm"/>
      <inkml:brushProperty name="height" value="0.1" units="cm"/>
      <inkml:brushProperty name="color" value="#004F8B"/>
    </inkml:brush>
  </inkml:definitions>
  <inkml:trace contextRef="#ctx0" brushRef="#br0">0 234 12551 0 0,'4'-36'1376'0'0,"-5"23"-408"0"0,0-1-1 0 0,1 1 0 0 0,0-1 1 0 0,2 0-1 0 0,4-25 1 0 0,-5 35-786 0 0,1-1 1 0 0,0 0-1 0 0,0 1 0 0 0,0-1 1 0 0,1 1-1 0 0,-1 0 1 0 0,1 0-1 0 0,0 0 1 0 0,0 0-1 0 0,0 1 1 0 0,1-1-1 0 0,-1 1 0 0 0,1 0 1 0 0,0-1-1 0 0,0 2 1 0 0,0-1-1 0 0,0 0 1 0 0,1 1-1 0 0,6-3 0 0 0,-5 2-94 0 0,0 1-1 0 0,1-1 0 0 0,-1 1 0 0 0,1 1 0 0 0,-1-1 0 0 0,1 1 0 0 0,0 0 1 0 0,-1 1-1 0 0,1 0 0 0 0,0 0 0 0 0,0 0 0 0 0,-1 1 0 0 0,1-1 0 0 0,0 2 1 0 0,-1-1-1 0 0,1 1 0 0 0,-1 0 0 0 0,8 4 0 0 0,-9-3-74 0 0,0 0 1 0 0,0 0-1 0 0,0 1 0 0 0,-1 0 1 0 0,0 0-1 0 0,0 0 0 0 0,0 1 0 0 0,0-1 1 0 0,-1 1-1 0 0,1 0 0 0 0,-1 0 1 0 0,0 0-1 0 0,-1 0 0 0 0,1 0 0 0 0,-1 1 1 0 0,0-1-1 0 0,-1 1 0 0 0,1 0 1 0 0,-1-1-1 0 0,0 1 0 0 0,0 7 0 0 0,0 4 32 0 0,-1-1 0 0 0,0 0-1 0 0,-1 0 1 0 0,-1 0 0 0 0,0 0-1 0 0,-7 24 1 0 0,-37 88-88 0 0,5-23-175 0 0,40-103 211 0 0,1 0 0 0 0,-1 0 0 0 0,0 0 0 0 0,0 0 0 0 0,1 0 0 0 0,-1 0 0 0 0,1 0 0 0 0,0 0 0 0 0,-1 0 0 0 0,1 0 0 0 0,0 0 0 0 0,0 0 0 0 0,1 0 0 0 0,-1 1 0 0 0,0-1-1 0 0,1 0 1 0 0,-1 0 0 0 0,1 0 0 0 0,-1 0 0 0 0,1 0 0 0 0,0 0 0 0 0,0-1 0 0 0,0 1 0 0 0,0 0 0 0 0,0 0 0 0 0,3 2 0 0 0,0-2 21 0 0,0 0 0 0 0,0 0 0 0 0,0 0 1 0 0,0-1-1 0 0,0 1 0 0 0,0-1 0 0 0,1 0 1 0 0,-1 0-1 0 0,0-1 0 0 0,1 0 0 0 0,8 0 0 0 0,316 10-1390 0 0</inkml:trace>
</inkml:ink>
</file>

<file path=ppt/ink/ink5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3.758"/>
    </inkml:context>
    <inkml:brush xml:id="br0">
      <inkml:brushProperty name="width" value="0.1" units="cm"/>
      <inkml:brushProperty name="height" value="0.1" units="cm"/>
      <inkml:brushProperty name="color" value="#004F8B"/>
    </inkml:brush>
  </inkml:definitions>
  <inkml:trace contextRef="#ctx0" brushRef="#br0">33 40 2303 0 0,'-30'-35'21532'0'0,"27"30"-20980"0"0,5 7-607 0 0,7 8-3159 0 0</inkml:trace>
</inkml:ink>
</file>

<file path=ppt/ink/ink5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109"/>
    </inkml:context>
    <inkml:brush xml:id="br0">
      <inkml:brushProperty name="width" value="0.1" units="cm"/>
      <inkml:brushProperty name="height" value="0.1" units="cm"/>
      <inkml:brushProperty name="color" value="#004F8B"/>
    </inkml:brush>
  </inkml:definitions>
  <inkml:trace contextRef="#ctx0" brushRef="#br0">0 24 7367 0 0,'0'0'667'0'0,"39"1"5348"0"0,126 4 3824 0 0,85-21-6516 0 0,-134 2-3360 0 0,-115 14-241 0 0</inkml:trace>
</inkml:ink>
</file>

<file path=ppt/ink/ink5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4.457"/>
    </inkml:context>
    <inkml:brush xml:id="br0">
      <inkml:brushProperty name="width" value="0.1" units="cm"/>
      <inkml:brushProperty name="height" value="0.1" units="cm"/>
      <inkml:brushProperty name="color" value="#004F8B"/>
    </inkml:brush>
  </inkml:definitions>
  <inkml:trace contextRef="#ctx0" brushRef="#br0">1 21 14599 0 0,'0'0'1320'0'0,"2"22"7245"0"0,2-23-8929 0 0,0 0-1 0 0,-1-1 1 0 0,1 1-1 0 0,-1-1 0 0 0,0 1 1 0 0,1-1-1 0 0,-1 0 1 0 0,0 0-1 0 0,0-1 1 0 0,0 1-1 0 0,4-5 0 0 0,-1 2-74 0 0,8-6-1320 0 0</inkml:trace>
</inkml:ink>
</file>

<file path=ppt/ink/ink5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7.978"/>
    </inkml:context>
    <inkml:brush xml:id="br0">
      <inkml:brushProperty name="width" value="0.1" units="cm"/>
      <inkml:brushProperty name="height" value="0.1" units="cm"/>
      <inkml:brushProperty name="color" value="#004F8B"/>
    </inkml:brush>
  </inkml:definitions>
  <inkml:trace contextRef="#ctx0" brushRef="#br0">413 157 8719 0 0,'0'0'399'0'0,"33"-29"1766"0"0,-32 28-1851 0 0,1-1-1 0 0,0 1 1 0 0,-1-1 0 0 0,1 1-1 0 0,-1-1 1 0 0,1 0-1 0 0,-1 1 1 0 0,0-1-1 0 0,0 0 1 0 0,1 0-1 0 0,-2 0 1 0 0,1 0 0 0 0,0 0-1 0 0,0 0 1 0 0,0 0-1 0 0,-1 0 1 0 0,1 0-1 0 0,-1-1 1 0 0,0 1 0 0 0,0 0-1 0 0,0 0 1 0 0,0-3 461 0 0,-23-23 1667 0 0,10 20-2075 0 0,-1 0-1 0 0,-1 1 1 0 0,1 0-1 0 0,-1 1 1 0 0,-1 1-1 0 0,-30-6 1 0 0,37 10-336 0 0,0 0 0 0 0,0 1 0 0 0,0 0 1 0 0,0 1-1 0 0,0 0 0 0 0,0 0 0 0 0,0 1 0 0 0,0 0 1 0 0,0 1-1 0 0,1 0 0 0 0,-1 0 0 0 0,1 1 1 0 0,-15 8-1 0 0,9-3-23 0 0,0 1-1 0 0,1 1 1 0 0,0 0 0 0 0,1 1 0 0 0,0 0 0 0 0,0 0 0 0 0,2 2-1 0 0,0-1 1 0 0,0 1 0 0 0,1 1 0 0 0,-12 25 0 0 0,17-32-4 0 0,1 0 0 0 0,0 0 0 0 0,0 0 1 0 0,0 1-1 0 0,1-1 0 0 0,1 1 0 0 0,-1-1 1 0 0,1 1-1 0 0,1 0 0 0 0,-1-1 0 0 0,1 1 1 0 0,1 0-1 0 0,0-1 0 0 0,0 1 0 0 0,1-1 1 0 0,0 1-1 0 0,0-1 0 0 0,1 0 0 0 0,0 1 1 0 0,0-1-1 0 0,1-1 0 0 0,0 1 0 0 0,1 0 1 0 0,8 9-1 0 0,-6-9 18 0 0,1-2 0 0 0,0 1 0 0 0,0-1 0 0 0,1 0 0 0 0,-1-1 0 0 0,2 0 0 0 0,-1-1 0 0 0,0 1 0 0 0,1-2 0 0 0,0 1 0 0 0,-1-2 1 0 0,1 1-1 0 0,1-1 0 0 0,-1-1 0 0 0,0 1 0 0 0,0-2 0 0 0,1 0 0 0 0,-1 0 0 0 0,0-1 0 0 0,14-2 0 0 0,-10 1 4 0 0,1 0 0 0 0,-1-1 0 0 0,0-1 0 0 0,1 0 0 0 0,-2-1 0 0 0,1 0 0 0 0,0-1 0 0 0,-1-1 0 0 0,0 0 0 0 0,-1-1 0 0 0,0 0 0 0 0,0-1-1 0 0,18-18 1 0 0,-24 20-13 0 0,-1-1-1 0 0,0 0 1 0 0,0 0-1 0 0,0 0 1 0 0,-1-1-1 0 0,-1 0 1 0 0,0 1-1 0 0,0-1 1 0 0,0 0-1 0 0,-1-1 1 0 0,-1 1-1 0 0,2-12 1 0 0,-2 4 91 0 0,-1 0 0 0 0,0 0 0 0 0,-1 0 0 0 0,-1 0 0 0 0,-7-32 0 0 0,9 48-53 0 0,-1-1 0 0 0,1 0 0 0 0,0 0 0 0 0,-1 0 1 0 0,1 0-1 0 0,-1 1 0 0 0,0-1 0 0 0,1 0 0 0 0,-1 0 0 0 0,0 1 0 0 0,0-1 0 0 0,0 1 0 0 0,0-1 0 0 0,-3-2 1 0 0,-2 23 397 0 0,5 49-329 0 0,67 349-120 0 0,-34-249 0 0 0,-28-140-410 0 0,8 26 240 0 0,9-23-9463 0 0</inkml:trace>
</inkml:ink>
</file>

<file path=ppt/ink/ink5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8.864"/>
    </inkml:context>
    <inkml:brush xml:id="br0">
      <inkml:brushProperty name="width" value="0.1" units="cm"/>
      <inkml:brushProperty name="height" value="0.1" units="cm"/>
      <inkml:brushProperty name="color" value="#004F8B"/>
    </inkml:brush>
  </inkml:definitions>
  <inkml:trace contextRef="#ctx0" brushRef="#br0">1 118 8463 0 0,'2'-2'8576'0'0,"14"-9"-7290"0"0,23 4-327 0 0,0 0 0 0 0,0 3 0 0 0,46 0-1 0 0,9-1 480 0 0,360-20 2123 0 0,246-27-2764 0 0,-698 52-883 0 0,-12 20-7249 0 0</inkml:trace>
</inkml:ink>
</file>

<file path=ppt/ink/ink5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2:59.482"/>
    </inkml:context>
    <inkml:brush xml:id="br0">
      <inkml:brushProperty name="width" value="0.1" units="cm"/>
      <inkml:brushProperty name="height" value="0.1" units="cm"/>
      <inkml:brushProperty name="color" value="#004F8B"/>
    </inkml:brush>
  </inkml:definitions>
  <inkml:trace contextRef="#ctx0" brushRef="#br0">11 11 5063 0 0,'-10'-11'13742'0'0,"12"85"-10733"0"0,1-13-1888 0 0,-3 425 1639 0 0,-1-430-2535 0 0,36-72-525 0 0,-9-12-2506 0 0,-17 17 247 0 0</inkml:trace>
</inkml:ink>
</file>

<file path=ppt/ink/ink5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00.138"/>
    </inkml:context>
    <inkml:brush xml:id="br0">
      <inkml:brushProperty name="width" value="0.1" units="cm"/>
      <inkml:brushProperty name="height" value="0.1" units="cm"/>
      <inkml:brushProperty name="color" value="#004F8B"/>
    </inkml:brush>
  </inkml:definitions>
  <inkml:trace contextRef="#ctx0" brushRef="#br0">1 181 9671 0 0,'0'-39'2086'0'0,"2"33"-1407"0"0,0-1 1 0 0,0 1-1 0 0,1 0 1 0 0,0 0 0 0 0,0 0-1 0 0,1 1 1 0 0,0-1-1 0 0,0 1 1 0 0,0-1-1 0 0,8-6 1 0 0,-4 4-186 0 0,0 2 0 0 0,1-1 0 0 0,0 1 0 0 0,0 0-1 0 0,0 1 1 0 0,16-7 0 0 0,-17 8-342 0 0,1 1 0 0 0,0-1-1 0 0,1 2 1 0 0,-1-1 0 0 0,0 2-1 0 0,1-1 1 0 0,-1 1 0 0 0,1 0 0 0 0,0 1-1 0 0,-1 0 1 0 0,1 1 0 0 0,-1 0 0 0 0,1 0-1 0 0,-1 1 1 0 0,1 0 0 0 0,14 6-1 0 0,-18-4-113 0 0,1-1-1 0 0,-1 1 1 0 0,1 0-1 0 0,-1 1 0 0 0,0 0 1 0 0,-1 0-1 0 0,1 0 1 0 0,-1 0-1 0 0,0 1 0 0 0,0 0 1 0 0,-1 0-1 0 0,0 0 1 0 0,6 12-1 0 0,-5-7-12 0 0,-1 0 0 0 0,0 0 0 0 0,-1 0 0 0 0,0 1 0 0 0,-1-1 0 0 0,0 1 0 0 0,-1 0 0 0 0,0 13-1 0 0,-2-3-65 0 0,0 0-1 0 0,-2-1 1 0 0,0 1-1 0 0,-1 0 0 0 0,-2-1 1 0 0,0 0-1 0 0,-1 0 0 0 0,-20 39 1 0 0,-94 133 102 0 0,114-177-61 0 0,7-15 1 0 0,0 0-1 0 0,0 0 1 0 0,0 0-1 0 0,0 0 0 0 0,0-1 1 0 0,0 1-1 0 0,1 0 1 0 0,-1 0-1 0 0,0 0 1 0 0,0-1-1 0 0,1 1 1 0 0,-1 0-1 0 0,0 0 1 0 0,1-1-1 0 0,-1 1 1 0 0,1 0-1 0 0,-1 0 1 0 0,1-1-1 0 0,-1 1 0 0 0,1-1 1 0 0,0 1-1 0 0,-1-1 1 0 0,1 1-1 0 0,0-1 1 0 0,-1 1-1 0 0,1-1 1 0 0,0 1-1 0 0,0-1 1 0 0,-1 0-1 0 0,1 1 1 0 0,0-1-1 0 0,0 0 1 0 0,0 0-1 0 0,0 0 0 0 0,27 4 49 0 0,-27-4-42 0 0,326 7-151 0 0,-152-8 753 0 0,-71-2-2031 0 0</inkml:trace>
</inkml:ink>
</file>

<file path=ppt/ink/ink5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1.067"/>
    </inkml:context>
    <inkml:brush xml:id="br0">
      <inkml:brushProperty name="width" value="0.1" units="cm"/>
      <inkml:brushProperty name="height" value="0.1" units="cm"/>
      <inkml:brushProperty name="color" value="#008C3A"/>
    </inkml:brush>
  </inkml:definitions>
  <inkml:trace contextRef="#ctx0" brushRef="#br0">466 29 1839 0 0,'-22'-12'10061'0'0,"6"4"-7900"0"0,3 5-1626 0 0,0 1 1 0 0,0 0-1 0 0,0 1 1 0 0,-1 1-1 0 0,1 0 1 0 0,0 0-1 0 0,-21 4 1 0 0,8 1-340 0 0,-1 0 0 0 0,-43 17 0 0 0,50-15-104 0 0,2 1 1 0 0,-1 1-1 0 0,1 1 1 0 0,-19 14 0 0 0,32-21-67 0 0,0 1 1 0 0,0 0-1 0 0,0 0 0 0 0,1 0 1 0 0,-1 0-1 0 0,1 1 1 0 0,0-1-1 0 0,0 1 1 0 0,1 0-1 0 0,0 1 0 0 0,0-1 1 0 0,0 1-1 0 0,0-1 1 0 0,1 1-1 0 0,0 0 1 0 0,0 0-1 0 0,0 0 0 0 0,0 6 1 0 0,2-8-19 0 0,1-1 1 0 0,0 0-1 0 0,0 1 1 0 0,0-1 0 0 0,0 0-1 0 0,0 0 1 0 0,1 0-1 0 0,-1 0 1 0 0,1 0-1 0 0,0 0 1 0 0,0 0-1 0 0,0 0 1 0 0,0-1-1 0 0,0 1 1 0 0,1-1-1 0 0,-1 0 1 0 0,1 1 0 0 0,0-1-1 0 0,-1 0 1 0 0,1-1-1 0 0,0 1 1 0 0,0 0-1 0 0,0-1 1 0 0,1 0-1 0 0,2 1 1 0 0,15 7 102 0 0,0-1 0 0 0,33 6 0 0 0,-47-12-75 0 0,83 18 255 0 0,60 16 549 0 0,-133-31-711 0 0,0 2-1 0 0,0 0 1 0 0,-1 0-1 0 0,0 2 0 0 0,0 0 1 0 0,18 14-1 0 0,-30-20-114 0 0,0 0 0 0 0,0 1-1 0 0,0 0 1 0 0,-1-1 0 0 0,1 1 0 0 0,-1 1-1 0 0,0-1 1 0 0,0 0 0 0 0,-1 1 0 0 0,1-1-1 0 0,-1 1 1 0 0,0 0 0 0 0,0 0 0 0 0,0 0-1 0 0,-1 0 1 0 0,2 9 0 0 0,-3-6 14 0 0,0-1 0 0 0,0 1 1 0 0,-1-1-1 0 0,0 0 0 0 0,0 1 0 0 0,-1-1 1 0 0,0 0-1 0 0,0 0 0 0 0,0 0 0 0 0,-7 11 1 0 0,-3 3 35 0 0,-1 0 1 0 0,0-1 0 0 0,-2-1-1 0 0,-1 0 1 0 0,0-1 0 0 0,-22 18-1 0 0,14-14-19 0 0,-1-1-1 0 0,-1-2 1 0 0,-42 25-1 0 0,57-38-22 0 0,1-1-1 0 0,-2 1 1 0 0,1-2 0 0 0,0 1-1 0 0,-1-2 1 0 0,0 1-1 0 0,0-2 1 0 0,0 0 0 0 0,0 0-1 0 0,0-1 1 0 0,-1 0 0 0 0,-17-2-1 0 0,26 0-17 0 0,0 1-1 0 0,0-1 1 0 0,0 0 0 0 0,0 0-1 0 0,0 0 1 0 0,0 0-1 0 0,0-1 1 0 0,1 0 0 0 0,-1 0-1 0 0,0 0 1 0 0,1 0-1 0 0,0 0 1 0 0,-1-1 0 0 0,1 1-1 0 0,0-1 1 0 0,0 0-1 0 0,1 0 1 0 0,-6-6 0 0 0,6 4 5 0 0,0 0 0 0 0,0 0 0 0 0,0 0 0 0 0,1 0 1 0 0,-1 0-1 0 0,1 0 0 0 0,0 0 0 0 0,1 0 0 0 0,-1 0 1 0 0,1 0-1 0 0,0-1 0 0 0,1-9 0 0 0,3-2 12 0 0,-1-1-1 0 0,2 1 1 0 0,0 0-1 0 0,1 1 1 0 0,1-1-1 0 0,1 1 1 0 0,14-24-1 0 0,-3 15-29 0 0,1 1 0 0 0,1 1 1 0 0,1 1-1 0 0,2 0 0 0 0,0 2 0 0 0,0 1 0 0 0,37-21 1 0 0,-34 22-2 0 0,0 0 1 0 0,-1-2 0 0 0,-1-1-1 0 0,-1-1 1 0 0,0-1-1 0 0,28-38 1 0 0,-46 52 25 0 0,-1 1 0 0 0,-1-1 1 0 0,1 0-1 0 0,-2 0 0 0 0,1 0 0 0 0,-1-1 0 0 0,-1 1 0 0 0,0-1 0 0 0,2-13 0 0 0,-3 17-7 0 0,-1 1-1 0 0,0 0 1 0 0,0 0-1 0 0,0 0 1 0 0,-1 0-1 0 0,0 0 1 0 0,0 0-1 0 0,0 0 0 0 0,0 0 1 0 0,-1 1-1 0 0,0-1 1 0 0,0 0-1 0 0,0 1 1 0 0,0-1-1 0 0,-1 1 1 0 0,0-1-1 0 0,0 1 0 0 0,0 0 1 0 0,0 1-1 0 0,-5-6 1 0 0,2 6-6 0 0,0-1 0 0 0,0 0 0 0 0,-1 1 1 0 0,1 0-1 0 0,-1 1 0 0 0,1 0 0 0 0,-1 0 0 0 0,0 0 0 0 0,0 1 1 0 0,0-1-1 0 0,0 2 0 0 0,0-1 0 0 0,0 1 0 0 0,0 0 1 0 0,0 1-1 0 0,0-1 0 0 0,0 1 0 0 0,0 1 0 0 0,-11 3 1 0 0,13-3-892 0 0,0 0 1 0 0,-1 0 0 0 0,1 0 0 0 0,0 1 0 0 0,0 0 0 0 0,0 0 0 0 0,1 0 0 0 0,-9 7 0 0 0</inkml:trace>
</inkml:ink>
</file>

<file path=ppt/ink/ink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01.653"/>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5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1.815"/>
    </inkml:context>
    <inkml:brush xml:id="br0">
      <inkml:brushProperty name="width" value="0.1" units="cm"/>
      <inkml:brushProperty name="height" value="0.1" units="cm"/>
      <inkml:brushProperty name="color" value="#008C3A"/>
    </inkml:brush>
  </inkml:definitions>
  <inkml:trace contextRef="#ctx0" brushRef="#br0">1 154 6911 0 0,'7'-4'6261'0'0,"13"-5"-4634"0"0,8 0-845 0 0,1 1 0 0 0,0 2-1 0 0,1 1 1 0 0,-1 1 0 0 0,1 2 0 0 0,31 0-1 0 0,23-2 418 0 0,802-53 3618 0 0,-291 18-4301 0 0,-593 39-385 0 0,-3-1-77 0 0,-1 0-154 0 0,0 1-1 0 0,0-1 0 0 0,1 1 1 0 0,-1 0-1 0 0,0-1 0 0 0,0 1 1 0 0,0 0-1 0 0,1 0 0 0 0,-1 0 1 0 0,0 0-1 0 0,0 0 0 0 0,0 1 1 0 0,0-1-1 0 0,1 0 0 0 0,-1 1 1 0 0,0-1-1 0 0,1 1 0 0 0,-1 0 1 0 0,0 0-1 0 0,1-1 0 0 0,-1 1 0 0 0,1 0 1 0 0,-1 0-1 0 0,1 1 0 0 0,-1-1 1 0 0,1 0-1 0 0,0 0 0 0 0,-2 3 1 0 0,-2 0-1199 0 0,-4 1-264 0 0</inkml:trace>
</inkml:ink>
</file>

<file path=ppt/ink/ink5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2.670"/>
    </inkml:context>
    <inkml:brush xml:id="br0">
      <inkml:brushProperty name="width" value="0.1" units="cm"/>
      <inkml:brushProperty name="height" value="0.1" units="cm"/>
      <inkml:brushProperty name="color" value="#008C3A"/>
    </inkml:brush>
  </inkml:definitions>
  <inkml:trace contextRef="#ctx0" brushRef="#br0">520 109 2303 0 0,'0'0'102'0'0,"3"-13"907"0"0,1-12 6614 0 0,-6 22-7302 0 0,1-1 1 0 0,-1 0-1 0 0,0 1 1 0 0,-1 0-1 0 0,1-1 1 0 0,0 1-1 0 0,-1 0 1 0 0,0 0-1 0 0,0 0 1 0 0,0 1-1 0 0,0-1 1 0 0,0 1-1 0 0,0-1 1 0 0,-1 1-1 0 0,1 0 1 0 0,-1 1-1 0 0,1-1 1 0 0,-1 0-1 0 0,0 1 1 0 0,-5-1-1 0 0,-2-2-4 0 0,0 1 0 0 0,-1 0-1 0 0,1 1 1 0 0,-1 0 0 0 0,-20 0 0 0 0,15 4-209 0 0,-1 0 0 0 0,1 1 0 0 0,0 1 0 0 0,0 1 0 0 0,0 0 1 0 0,0 1-1 0 0,1 1 0 0 0,0 1 0 0 0,1 0 0 0 0,-1 1 0 0 0,1 0 1 0 0,-25 22-1 0 0,28-21-38 0 0,0 1 1 0 0,1-1-1 0 0,1 2 1 0 0,0-1-1 0 0,0 2 0 0 0,1-1 1 0 0,1 1-1 0 0,0 0 1 0 0,0 1-1 0 0,2 0 0 0 0,0 0 1 0 0,0 1-1 0 0,1-1 1 0 0,-5 31-1 0 0,9-40-45 0 0,0 1 0 0 0,1 0 0 0 0,0-1 0 0 0,0 1 0 0 0,0-1 0 0 0,1 1 0 0 0,0 0 0 0 0,0-1 0 0 0,0 1 0 0 0,1-1 0 0 0,-1 0-1 0 0,1 1 1 0 0,1-1 0 0 0,-1 0 0 0 0,1 0 0 0 0,0 0 0 0 0,0-1 0 0 0,0 1 0 0 0,7 7 0 0 0,-5-8 7 0 0,1 0 1 0 0,-1 0-1 0 0,1-1 0 0 0,-1 0 1 0 0,1 1-1 0 0,0-2 0 0 0,0 1 0 0 0,1-1 1 0 0,-1 0-1 0 0,0 0 0 0 0,1-1 1 0 0,-1 0-1 0 0,1 0 0 0 0,-1 0 1 0 0,1-1-1 0 0,11-1 0 0 0,-2 0 24 0 0,0-1-1 0 0,1 0 0 0 0,-1-1 1 0 0,0-1-1 0 0,-1-1 1 0 0,1 0-1 0 0,-1-1 0 0 0,0-1 1 0 0,0 0-1 0 0,-1-1 1 0 0,0-1-1 0 0,0 0 0 0 0,12-11 1 0 0,-16 12 41 0 0,-1-1 1 0 0,-1 1 0 0 0,0-2-1 0 0,0 1 1 0 0,0-1 0 0 0,-2 0-1 0 0,1 0 1 0 0,-1-1 0 0 0,-1 0-1 0 0,0 0 1 0 0,0-1-1 0 0,-1 1 1 0 0,0-1 0 0 0,-1 0-1 0 0,-1 0 1 0 0,0 0 0 0 0,-1 0-1 0 0,1-14 730 0 0,4 66-731 0 0,4 44-34 0 0,-1 138 0 0 0,-8-146-58 0 0,-2 75 12 0 0,-1-66-7 0 0,18 157 1 0 0,-16-239-246 0 0,1-1-1 0 0,-1 0 1 0 0,1 0 0 0 0,0 1 0 0 0,0-1 0 0 0,0 0 0 0 0,0 0 0 0 0,0 0-1 0 0,0 0 1 0 0,1 0 0 0 0,-1 0 0 0 0,1-1 0 0 0,0 1 0 0 0,-1 0 0 0 0,1-1-1 0 0,0 1 1 0 0,3 1 0 0 0,2 0-1620 0 0</inkml:trace>
</inkml:ink>
</file>

<file path=ppt/ink/ink5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3.567"/>
    </inkml:context>
    <inkml:brush xml:id="br0">
      <inkml:brushProperty name="width" value="0.1" units="cm"/>
      <inkml:brushProperty name="height" value="0.1" units="cm"/>
      <inkml:brushProperty name="color" value="#008C3A"/>
    </inkml:brush>
  </inkml:definitions>
  <inkml:trace contextRef="#ctx0" brushRef="#br0">74 198 8207 0 0,'-8'0'613'0'0,"-58"-14"7657"0"0,100 8-7730 0 0,237-15 1725 0 0,258-29 606 0 0,60-6-1107 0 0,-578 55-1759 0 0,452-37 515 0 0,-444 37-487 0 0,40-6 115 0 0,0 4 0 0 0,88 5 0 0 0,-135 0-126 0 0,-56 15 30 0 0,-16 6-1247 0 0,20-6-2729 0 0,20-7-3644 0 0</inkml:trace>
</inkml:ink>
</file>

<file path=ppt/ink/ink5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4.495"/>
    </inkml:context>
    <inkml:brush xml:id="br0">
      <inkml:brushProperty name="width" value="0.1" units="cm"/>
      <inkml:brushProperty name="height" value="0.1" units="cm"/>
      <inkml:brushProperty name="color" value="#008C3A"/>
    </inkml:brush>
  </inkml:definitions>
  <inkml:trace contextRef="#ctx0" brushRef="#br0">189 0 6911 0 0,'7'1'8255'0'0,"-3"5"-8504"0"0,6 33 875 0 0,-2-1 1 0 0,-2 1-1 0 0,-2 0 0 0 0,-1 1 1 0 0,-2-1-1 0 0,-5 53 1 0 0,-46 238 9 0 0,24-184-191 0 0,-96 1034 347 0 0,112-950-792 0 0,-10 296 0 0 0,34-1 0 0 0,-3-444 67 0 0,-11-80-64 0 0,1 0 0 0 0,-1-1 0 0 0,0 1 0 0 0,1 0 0 0 0,-1-1 0 0 0,1 1 0 0 0,-1-1 0 0 0,0 1 0 0 0,1 0 0 0 0,0-1 0 0 0,-1 1 0 0 0,1-1 0 0 0,-1 1 0 0 0,1-1 0 0 0,-1 0 0 0 0,1 1 0 0 0,0-1 0 0 0,-1 0 0 0 0,1 1 0 0 0,0-1 0 0 0,-1 0 0 0 0,1 0 0 0 0,0 0 0 0 0,0 1 0 0 0,-1-1 0 0 0,1 0 0 0 0,0 0 0 0 0,0 0 0 0 0,-1 0 0 0 0,1 0 0 0 0,0 0 0 0 0,0-1 0 0 0,-1 1 1 0 0,1 0-1 0 0,1 0 0 0 0,30-11 463 0 0,-9 2-437 0 0,1 1 1 0 0,-1 1 0 0 0,1 1 0 0 0,1 1 0 0 0,-1 2 0 0 0,1 0-1 0 0,27 1 1 0 0,-52 2-30 0 0,589-1 442 0 0,-228 8-205 0 0,120-22-221 0 0,-376 11-15 0 0,290-27 211 0 0,-297 21-80 0 0,134-27 216 0 0,11-1 624 0 0,-237 38-750 0 0,-2-1-11 0 0,0 0 0 0 0,1 1 0 0 0,-1-1 0 0 0,1 1 0 0 0,-1 0-1 0 0,1 1 1 0 0,-1-1 0 0 0,0 1 0 0 0,1 0 0 0 0,5 1-1 0 0,-7 3-314 0 0</inkml:trace>
</inkml:ink>
</file>

<file path=ppt/ink/ink5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3:26.015"/>
    </inkml:context>
    <inkml:brush xml:id="br0">
      <inkml:brushProperty name="width" value="0.1" units="cm"/>
      <inkml:brushProperty name="height" value="0.1" units="cm"/>
      <inkml:brushProperty name="color" value="#008C3A"/>
    </inkml:brush>
  </inkml:definitions>
  <inkml:trace contextRef="#ctx0" brushRef="#br0">30 43 6191 0 0,'0'0'282'0'0,"-29"10"8664"0"0,374-26-5408 0 0,-254 9-2880 0 0,-42 4-309 0 0,228-22 1926 0 0,-276 24-2195 0 0,4 1-64 0 0,2 1-16 0 0,0 0 0 0 0,-6 0 13 0 0,0-1 0 0 0,1 1 1 0 0,-1 0-1 0 0,0 0 0 0 0,1 0 0 0 0,-1 0 0 0 0,0 0 0 0 0,0 0 0 0 0,0 0 1 0 0,0 0-1 0 0,0 0 0 0 0,0 0 0 0 0,0 1 0 0 0,0-1 0 0 0,0 0 0 0 0,-1 1 1 0 0,1-1-1 0 0,0 1 0 0 0,-1-1 0 0 0,1 0 0 0 0,-1 4 0 0 0,5 31 177 0 0,-5-28-133 0 0,6 463 538 0 0,-37 1-493 0 0,-3 120-466 0 0,36 182 251 0 0,-1-670 109 0 0,21 405 4 0 0,-13-357 0 0 0,-8 52 296 0 0,-4-143-141 0 0,2-53-79 0 0,0 1 1 0 0,1-1-1 0 0,0 1 0 0 0,2 15 0 0 0,-1-23 52 0 0,-1 39 1494 0 0,0-31-1332 0 0,0-6-132 0 0</inkml:trace>
</inkml:ink>
</file>

<file path=ppt/ink/ink5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0.891"/>
    </inkml:context>
    <inkml:brush xml:id="br0">
      <inkml:brushProperty name="width" value="0.1" units="cm"/>
      <inkml:brushProperty name="height" value="0.1" units="cm"/>
      <inkml:brushProperty name="color" value="#AB008B"/>
    </inkml:brush>
  </inkml:definitions>
  <inkml:trace contextRef="#ctx0" brushRef="#br0">239 132 2303 0 0,'23'-20'4282'0'0,"-21"19"-3686"0"0,0-1 0 0 0,0 0 0 0 0,0 1 1 0 0,0-1-1 0 0,-1 0 0 0 0,1 0 0 0 0,-1 0 0 0 0,1 0 1 0 0,-1-1-1 0 0,0 1 0 0 0,0 0 0 0 0,0-1 0 0 0,0 1 1 0 0,0 0-1 0 0,-1-1 0 0 0,2-3 0 0 0,-3 5-420 0 0,1-1-1 0 0,0 1 0 0 0,0-1 1 0 0,0 1-1 0 0,-1-1 0 0 0,1 1 1 0 0,-1 0-1 0 0,1-1 0 0 0,-1 1 1 0 0,0 0-1 0 0,1-1 0 0 0,-1 1 1 0 0,0 0-1 0 0,0 0 0 0 0,0-1 1 0 0,0 1-1 0 0,0 0 0 0 0,0 0 1 0 0,0 0-1 0 0,0 0 0 0 0,0 1 1 0 0,-1-1-1 0 0,1 0 0 0 0,0 0 1 0 0,0 1-1 0 0,-1-1 0 0 0,1 1 1 0 0,-1-1-1 0 0,1 1 0 0 0,0-1 1 0 0,-4 1-1 0 0,-6-2-94 0 0,-1 2-1 0 0,0-1 0 0 0,0 1 1 0 0,0 1-1 0 0,0 0 0 0 0,1 1 1 0 0,-1 0-1 0 0,1 1 1 0 0,-1 0-1 0 0,1 1 0 0 0,0 0 1 0 0,0 1-1 0 0,0 0 0 0 0,1 0 1 0 0,0 1-1 0 0,0 1 1 0 0,0 0-1 0 0,1 0 0 0 0,0 1 1 0 0,-15 16-1 0 0,23-23-78 0 0,0 1-1 0 0,0-1 1 0 0,0 1-1 0 0,0 0 1 0 0,0 0-1 0 0,0-1 1 0 0,1 1-1 0 0,-1 0 1 0 0,0 0-1 0 0,1 0 1 0 0,0 0-1 0 0,-1 0 0 0 0,1 0 1 0 0,0 0-1 0 0,0 0 1 0 0,0 0-1 0 0,0-1 1 0 0,0 1-1 0 0,1 0 1 0 0,-1 0-1 0 0,1 0 1 0 0,0 3-1 0 0,1-1 6 0 0,0-1 0 0 0,0 0 0 0 0,0-1-1 0 0,1 1 1 0 0,-1 0 0 0 0,1 0 0 0 0,-1-1-1 0 0,1 0 1 0 0,0 1 0 0 0,0-1-1 0 0,5 3 1 0 0,11 4 62 0 0,-1-1-1 0 0,2 0 1 0 0,31 7 0 0 0,-35-10 2 0 0,37 10 10 0 0,85 29 342 0 0,-124-38-389 0 0,0 0 0 0 0,0 1-1 0 0,-1 0 1 0 0,0 1 0 0 0,0 1 0 0 0,-1 0 0 0 0,12 11 0 0 0,-19-15-26 0 0,0 0 0 0 0,-1 0 0 0 0,0 0 0 0 0,0 1 0 0 0,0 0 0 0 0,0-1-1 0 0,-1 1 1 0 0,0 1 0 0 0,-1-1 0 0 0,1 0 0 0 0,-1 1 0 0 0,0-1 0 0 0,-1 1 0 0 0,1-1 0 0 0,-1 1 0 0 0,-1 0 0 0 0,1-1-1 0 0,-1 1 1 0 0,0 0 0 0 0,-1 0 0 0 0,0 0 0 0 0,0-1 0 0 0,0 1 0 0 0,-1-1 0 0 0,0 1 0 0 0,0-1 0 0 0,0 1-1 0 0,-1-1 1 0 0,0 0 0 0 0,-1 0 0 0 0,-6 10 0 0 0,1-4 11 0 0,-1 1 1 0 0,0-1-1 0 0,0-1 1 0 0,-1 0-1 0 0,-1-1 0 0 0,0 0 1 0 0,0-1-1 0 0,-1 0 0 0 0,0 0 1 0 0,0-2-1 0 0,-1 0 0 0 0,0 0 1 0 0,-16 4-1 0 0,16-7 2 0 0,-1 0 0 0 0,0-1 0 0 0,1-1 0 0 0,-1-1 0 0 0,0 0 0 0 0,0-1 1 0 0,0 0-1 0 0,0-1 0 0 0,0-1 0 0 0,0-1 0 0 0,-17-4 0 0 0,27 5-17 0 0,0 1 1 0 0,0-1-1 0 0,0 0 1 0 0,0-1-1 0 0,0 1 1 0 0,0-1-1 0 0,1 0 0 0 0,-1 0 1 0 0,1 0-1 0 0,0-1 1 0 0,0 1-1 0 0,0-1 1 0 0,0 0-1 0 0,1 0 1 0 0,0-1-1 0 0,0 1 0 0 0,0-1 1 0 0,0 1-1 0 0,1-1 1 0 0,-1 0-1 0 0,1 0 1 0 0,0 0-1 0 0,1 0 1 0 0,-1-1-1 0 0,1 1 1 0 0,0 0-1 0 0,1-1 0 0 0,-1 1 1 0 0,1 0-1 0 0,0-1 1 0 0,0 1-1 0 0,1-1 1 0 0,2-10-1 0 0,0 3-7 0 0,0-1 1 0 0,1 1-1 0 0,1-1 0 0 0,0 1 0 0 0,1 0 1 0 0,0 1-1 0 0,1-1 0 0 0,1 1 0 0 0,0 1 1 0 0,0 0-1 0 0,1 0 0 0 0,0 0 0 0 0,1 1 1 0 0,22-17-1 0 0,9-3-76 0 0,1 2-1 0 0,82-41 1 0 0,-77 45-50 0 0,-38 19 123 0 0,0-1 1 0 0,0 0-1 0 0,-1 0 0 0 0,0-1 1 0 0,0 0-1 0 0,-1 0 0 0 0,0-1 1 0 0,0 0-1 0 0,0 0 0 0 0,-1 0 1 0 0,6-12-1 0 0,-11 17 5 0 0,1 0 0 0 0,-1 0 0 0 0,1 0 0 0 0,-1 0 0 0 0,0 0 1 0 0,-1-1-1 0 0,1 1 0 0 0,0 0 0 0 0,-1-1 0 0 0,0 1 0 0 0,1 0 0 0 0,-1 0 0 0 0,-1-1 0 0 0,1 1 0 0 0,0 0 0 0 0,-1-1 0 0 0,0 1 0 0 0,0 0 1 0 0,0 0-1 0 0,0 0 0 0 0,0 0 0 0 0,0 0 0 0 0,-1 0 0 0 0,0 0 0 0 0,1 0 0 0 0,-1 0 0 0 0,0 1 0 0 0,0-1 0 0 0,-1 1 0 0 0,1-1 0 0 0,-1 1 1 0 0,1 0-1 0 0,-1 0 0 0 0,1 0 0 0 0,-1 0 0 0 0,0 1 0 0 0,0-1 0 0 0,-4-1 0 0 0,-4-2-25 0 0,1 0 0 0 0,-1 1 0 0 0,0 0 0 0 0,-15-2 0 0 0,21 4 10 0 0,0 1-1 0 0,0 1 1 0 0,0-1-1 0 0,0 1 1 0 0,0 0-1 0 0,0 0 1 0 0,0 0-1 0 0,0 1 1 0 0,0-1-1 0 0,0 1 1 0 0,0 1 0 0 0,-8 2-1 0 0,12-4-196 0 0,0 1 0 0 0,1 0-1 0 0,-1 0 1 0 0,0 0 0 0 0,0-1 0 0 0,1 1-1 0 0,-1 0 1 0 0,1 0 0 0 0,-1 0 0 0 0,1 0 0 0 0,-1 0-1 0 0,1 0 1 0 0,-1 0 0 0 0,1 0 0 0 0,0 0-1 0 0,0 0 1 0 0,-1 0 0 0 0,1 0 0 0 0,0 1-1 0 0,0-1 1 0 0,0 0 0 0 0,0 0 0 0 0,0 0-1 0 0,1 0 1 0 0,-1 0 0 0 0,0 0 0 0 0,1 2 0 0 0</inkml:trace>
</inkml:ink>
</file>

<file path=ppt/ink/ink5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1.640"/>
    </inkml:context>
    <inkml:brush xml:id="br0">
      <inkml:brushProperty name="width" value="0.1" units="cm"/>
      <inkml:brushProperty name="height" value="0.1" units="cm"/>
      <inkml:brushProperty name="color" value="#AB008B"/>
    </inkml:brush>
  </inkml:definitions>
  <inkml:trace contextRef="#ctx0" brushRef="#br0">0 1 3223 0 0,'0'0'22851'0'0</inkml:trace>
</inkml:ink>
</file>

<file path=ppt/ink/ink5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1.989"/>
    </inkml:context>
    <inkml:brush xml:id="br0">
      <inkml:brushProperty name="width" value="0.1" units="cm"/>
      <inkml:brushProperty name="height" value="0.1" units="cm"/>
      <inkml:brushProperty name="color" value="#AB008B"/>
    </inkml:brush>
  </inkml:definitions>
  <inkml:trace contextRef="#ctx0" brushRef="#br0">1 22 11863 0 0,'0'0'2243'0'0,"25"3"1057"0"0,82 0 795 0 0,191-20 0 0 0,-194 8-3156 0 0,-98 9-1012 0 0,0-1-873 0 0,1 0 0 0 0,-1 1 0 0 0,0 0 1 0 0,1 0-1 0 0,-1 1 0 0 0,1 0 0 0 0,-1 0 0 0 0,0 0 0 0 0,6 2 0 0 0</inkml:trace>
</inkml:ink>
</file>

<file path=ppt/ink/ink5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2.364"/>
    </inkml:context>
    <inkml:brush xml:id="br0">
      <inkml:brushProperty name="width" value="0.1" units="cm"/>
      <inkml:brushProperty name="height" value="0.1" units="cm"/>
      <inkml:brushProperty name="color" value="#AB008B"/>
    </inkml:brush>
  </inkml:definitions>
  <inkml:trace contextRef="#ctx0" brushRef="#br0">1 1 14047 0 0,'0'0'9251'0'0,"25"21"-10094"0"0,-17-15-565 0 0</inkml:trace>
</inkml:ink>
</file>

<file path=ppt/ink/ink5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2.818"/>
    </inkml:context>
    <inkml:brush xml:id="br0">
      <inkml:brushProperty name="width" value="0.1" units="cm"/>
      <inkml:brushProperty name="height" value="0.1" units="cm"/>
      <inkml:brushProperty name="color" value="#AB008B"/>
    </inkml:brush>
  </inkml:definitions>
  <inkml:trace contextRef="#ctx0" brushRef="#br0">405 99 10335 0 0,'-13'-37'1276'0'0,"11"33"-957"0"0,0 0 0 0 0,-1 0 0 0 0,1 0 0 0 0,-1 0 0 0 0,0 0 0 0 0,0 1 0 0 0,-1-1-1 0 0,1 1 1 0 0,-1 0 0 0 0,1 0 0 0 0,-1 0 0 0 0,0 1 0 0 0,0-1 0 0 0,0 1 0 0 0,-1 0 0 0 0,1 0-1 0 0,0 0 1 0 0,-1 1 0 0 0,1 0 0 0 0,-1 0 0 0 0,0 0 0 0 0,1 0 0 0 0,-1 0 0 0 0,-6 1 0 0 0,2 0-166 0 0,1 1 0 0 0,0-1 0 0 0,0 1 0 0 0,0 1 0 0 0,-1 0 0 0 0,1 0 0 0 0,1 0 0 0 0,-1 1 1 0 0,0 0-1 0 0,1 1 0 0 0,-1 0 0 0 0,1 0 0 0 0,-7 6 0 0 0,-8 7 67 0 0,1 1-1 0 0,1 1 1 0 0,-32 39-1 0 0,45-50-109 0 0,1 1 1 0 0,0 0-1 0 0,0 0 0 0 0,1 1 1 0 0,0-1-1 0 0,0 1 0 0 0,1 1 1 0 0,1-1-1 0 0,-1 0 0 0 0,2 1 0 0 0,0-1 1 0 0,-2 20-1 0 0,4-28-96 0 0,0 0 0 0 0,0 0 0 0 0,0 0 0 0 0,0 0 0 0 0,1 0 0 0 0,-1-1 0 0 0,1 1 0 0 0,-1 0 1 0 0,1 0-1 0 0,-1-1 0 0 0,1 1 0 0 0,0 0 0 0 0,0-1 0 0 0,0 1 0 0 0,0 0 0 0 0,0-1 0 0 0,1 1 0 0 0,-1-1 0 0 0,0 0 0 0 0,1 1 0 0 0,-1-1 0 0 0,2 1 0 0 0,1 0 9 0 0,-1 0 1 0 0,1-1-1 0 0,0 1 0 0 0,-1-1 1 0 0,1 0-1 0 0,0 0 0 0 0,0-1 1 0 0,0 1-1 0 0,0-1 0 0 0,4 1 0 0 0,8-2 71 0 0,1 0-1 0 0,-1-1 1 0 0,30-8-1 0 0,-26 5-58 0 0,1-1-1 0 0,-1-1 0 0 0,-1-1 0 0 0,32-17 0 0 0,-43 20-20 0 0,0 0 1 0 0,-1-1-1 0 0,1 0 0 0 0,-1 0 0 0 0,0 0 0 0 0,-1-1 0 0 0,0 0 0 0 0,0 0 1 0 0,0 0-1 0 0,-1-1 0 0 0,0 0 0 0 0,8-16 0 0 0,-8 12 21 0 0,-3 8-6 0 0,-1 1-1 0 0,1-1 0 0 0,-1 1 1 0 0,0-1-1 0 0,1 1 0 0 0,-1-1 1 0 0,-1 0-1 0 0,1 0 0 0 0,-1 0 1 0 0,1 1-1 0 0,-1-1 0 0 0,0 0 0 0 0,-1 0 1 0 0,0-5-1 0 0,1 8 280 0 0,-1 1-271 0 0,0 1-1 0 0,0 0 1 0 0,0-1-1 0 0,0 1 1 0 0,0 0 0 0 0,0 0-1 0 0,0-1 1 0 0,0 1-1 0 0,0 0 1 0 0,1 0 0 0 0,-1 0-1 0 0,0 0 1 0 0,1 0-1 0 0,-1 0 1 0 0,1 0 0 0 0,-1 1-1 0 0,1-1 1 0 0,-1 0-1 0 0,1 2 1 0 0,-10 28-65 0 0,9-27 85 0 0,-6 25-40 0 0,1 0 0 0 0,2 0-1 0 0,0 0 1 0 0,2 40 0 0 0,12 119 61 0 0,-9-168-77 0 0,5 67-211 0 0,7 76-780 0 0,-7-142-1695 0 0,-2-13 1122 0 0</inkml:trace>
</inkml:ink>
</file>

<file path=ppt/ink/ink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01.654"/>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5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3.808"/>
    </inkml:context>
    <inkml:brush xml:id="br0">
      <inkml:brushProperty name="width" value="0.1" units="cm"/>
      <inkml:brushProperty name="height" value="0.1" units="cm"/>
      <inkml:brushProperty name="color" value="#AB008B"/>
    </inkml:brush>
  </inkml:definitions>
  <inkml:trace contextRef="#ctx0" brushRef="#br0">1 86 8463 0 0,'16'3'8681'0'0,"76"-1"-7322"0"0,721-20 3880 0 0,407-23-2918 0 0,-712 27-2021 0 0,722-3-54 0 0,-1208 17-248 0 0,334 17-3 0 0,-121-2 70 0 0,-215-15 42 0 0,-18 0-5 0 0</inkml:trace>
</inkml:ink>
</file>

<file path=ppt/ink/ink5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5.369"/>
    </inkml:context>
    <inkml:brush xml:id="br0">
      <inkml:brushProperty name="width" value="0.1" units="cm"/>
      <inkml:brushProperty name="height" value="0.1" units="cm"/>
      <inkml:brushProperty name="color" value="#AB008B"/>
    </inkml:brush>
  </inkml:definitions>
  <inkml:trace contextRef="#ctx0" brushRef="#br0">19 80 5983 0 0,'-6'-37'4492'0'0,"-7"-6"9021"0"0,17 67-12610 0 0,-3 168 128 0 0,-2-19-962 0 0,1-138-68 0 0,0-21 31 0 0,0 1 0 0 0,1 0-1 0 0,5 25 1 0 0,22-63-3757 0 0</inkml:trace>
</inkml:ink>
</file>

<file path=ppt/ink/ink5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5.883"/>
    </inkml:context>
    <inkml:brush xml:id="br0">
      <inkml:brushProperty name="width" value="0.1" units="cm"/>
      <inkml:brushProperty name="height" value="0.1" units="cm"/>
      <inkml:brushProperty name="color" value="#AB008B"/>
    </inkml:brush>
  </inkml:definitions>
  <inkml:trace contextRef="#ctx0" brushRef="#br0">0 152 9959 0 0,'0'0'904'0'0,"13"-34"2760"0"0,-11 28-3101 0 0,-1 1-1 0 0,2-1 1 0 0,-1 1-1 0 0,1-1 1 0 0,-1 1 0 0 0,1 0-1 0 0,1 0 1 0 0,-1 0-1 0 0,1 1 1 0 0,0-1-1 0 0,0 1 1 0 0,0 0-1 0 0,9-7 1 0 0,-5 6-211 0 0,0 0 0 0 0,0 0 0 0 0,0 1 0 0 0,0 0 0 0 0,0 1 0 0 0,1-1 0 0 0,0 1 0 0 0,17-3-1 0 0,-19 5-294 0 0,0 0-1 0 0,-1 1 0 0 0,1 0 0 0 0,0 0 1 0 0,0 0-1 0 0,0 1 0 0 0,0 0 0 0 0,-1 0 1 0 0,1 0-1 0 0,0 1 0 0 0,11 5 1 0 0,-13-5-36 0 0,-1 0 0 0 0,0 1 0 0 0,-1 0 0 0 0,1-1 0 0 0,0 1-1 0 0,-1 1 1 0 0,1-1 0 0 0,-1 0 0 0 0,0 1 0 0 0,0 0 0 0 0,0-1 0 0 0,-1 1 0 0 0,1 0 0 0 0,-1 0 0 0 0,0 1 0 0 0,0-1 0 0 0,-1 0 0 0 0,3 8 0 0 0,-3-5-13 0 0,0 0-1 0 0,0 0 1 0 0,-1 0-1 0 0,0 0 1 0 0,0 1-1 0 0,-1-1 1 0 0,0 0-1 0 0,0 0 1 0 0,0 0-1 0 0,-5 13 0 0 0,-34 72-31 0 0,11-29-90 0 0,24-52 92 0 0,2 0 0 0 0,-1 1 0 0 0,1-1 0 0 0,1 1 0 0 0,-2 21 0 0 0,4-31 19 0 0,0 0 0 0 0,0 0 1 0 0,0 0-1 0 0,0 0 0 0 0,0 0 1 0 0,1 0-1 0 0,-1 0 0 0 0,1 0 1 0 0,-1 0-1 0 0,1 0 0 0 0,0 0 1 0 0,-1 0-1 0 0,1 0 0 0 0,0 0 1 0 0,0 0-1 0 0,0-1 0 0 0,1 1 0 0 0,-1-1 1 0 0,0 1-1 0 0,1 0 0 0 0,-1-1 1 0 0,1 0-1 0 0,-1 1 0 0 0,1-1 1 0 0,0 0-1 0 0,0 0 0 0 0,-1 0 1 0 0,1 0-1 0 0,0 0 0 0 0,0-1 1 0 0,0 1-1 0 0,0 0 0 0 0,0-1 1 0 0,0 0-1 0 0,0 1 0 0 0,0-1 1 0 0,0 0-1 0 0,0 0 0 0 0,0 0 0 0 0,0 0 1 0 0,3-1-1 0 0,48-3-1251 0 0,58-14-1 0 0,41-3-3546 0 0</inkml:trace>
</inkml:ink>
</file>

<file path=ppt/ink/ink5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6.390"/>
    </inkml:context>
    <inkml:brush xml:id="br0">
      <inkml:brushProperty name="width" value="0.1" units="cm"/>
      <inkml:brushProperty name="height" value="0.1" units="cm"/>
      <inkml:brushProperty name="color" value="#AB008B"/>
    </inkml:brush>
  </inkml:definitions>
  <inkml:trace contextRef="#ctx0" brushRef="#br0">1 1 12263 0 0,'0'0'12752'0'0</inkml:trace>
</inkml:ink>
</file>

<file path=ppt/ink/ink5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6.752"/>
    </inkml:context>
    <inkml:brush xml:id="br0">
      <inkml:brushProperty name="width" value="0.1" units="cm"/>
      <inkml:brushProperty name="height" value="0.1" units="cm"/>
      <inkml:brushProperty name="color" value="#AB008B"/>
    </inkml:brush>
  </inkml:definitions>
  <inkml:trace contextRef="#ctx0" brushRef="#br0">0 33 3223 0 0,'4'-1'13995'0'0,"18"-2"-12298"0"0,199-9 5794 0 0,59-4-7131 0 0,-258 16-2620 0 0,-11 2 921 0 0</inkml:trace>
</inkml:ink>
</file>

<file path=ppt/ink/ink5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7.100"/>
    </inkml:context>
    <inkml:brush xml:id="br0">
      <inkml:brushProperty name="width" value="0.1" units="cm"/>
      <inkml:brushProperty name="height" value="0.1" units="cm"/>
      <inkml:brushProperty name="color" value="#AB008B"/>
    </inkml:brush>
  </inkml:definitions>
  <inkml:trace contextRef="#ctx0" brushRef="#br0">15 9 16439 0 0,'-14'-9'6535'0'0,"27"14"-5844"0"0</inkml:trace>
</inkml:ink>
</file>

<file path=ppt/ink/ink5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7.447"/>
    </inkml:context>
    <inkml:brush xml:id="br0">
      <inkml:brushProperty name="width" value="0.1" units="cm"/>
      <inkml:brushProperty name="height" value="0.1" units="cm"/>
      <inkml:brushProperty name="color" value="#AB008B"/>
    </inkml:brush>
  </inkml:definitions>
  <inkml:trace contextRef="#ctx0" brushRef="#br0">29 14 6911 0 0,'-1'-14'11412'0'0,"-6"40"-10982"0"0,0 0-1 0 0,2 0 1 0 0,1 1 0 0 0,-1 47-1 0 0,12 111 2486 0 0,0-34-1782 0 0,-7-117-1069 0 0,0-33 64 0 0,7 0-760 0 0,-7-1 510 0 0,1 0 0 0 0,0 0-1 0 0,0 0 1 0 0,-1 0 0 0 0,1 0-1 0 0,0 0 1 0 0,-1 0 0 0 0,1 0-1 0 0,0 0 1 0 0,-1 0 0 0 0,1 0-1 0 0,0 0 1 0 0,-1-1 0 0 0,1 1-1 0 0,-1 0 1 0 0,1 0 0 0 0,0-1-1 0 0,-1 1 1 0 0,1-1 0 0 0,-1 1-1 0 0,1 0 1 0 0,0-2 0 0 0</inkml:trace>
</inkml:ink>
</file>

<file path=ppt/ink/ink5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08.171"/>
    </inkml:context>
    <inkml:brush xml:id="br0">
      <inkml:brushProperty name="width" value="0.1" units="cm"/>
      <inkml:brushProperty name="height" value="0.1" units="cm"/>
      <inkml:brushProperty name="color" value="#AB008B"/>
    </inkml:brush>
  </inkml:definitions>
  <inkml:trace contextRef="#ctx0" brushRef="#br0">13 174 9703 0 0,'0'0'1192'0'0,"-9"-40"5032"0"0,8 36-5902 0 0,0 0 1 0 0,0 0-1 0 0,1 0 0 0 0,0-1 0 0 0,0 1 1 0 0,0 0-1 0 0,0 0 0 0 0,1-1 0 0 0,-1 1 1 0 0,1 0-1 0 0,0 0 0 0 0,1 0 0 0 0,-1 0 1 0 0,1 0-1 0 0,0 0 0 0 0,-1 1 0 0 0,2-1 0 0 0,-1 0 1 0 0,4-4-1 0 0,-2 4-139 0 0,0 0 0 0 0,1 0 0 0 0,0 0 0 0 0,0 0 0 0 0,0 1 0 0 0,0 0 0 0 0,0 0 0 0 0,1 0 0 0 0,-1 1 0 0 0,1-1 0 0 0,0 1 0 0 0,8-1 0 0 0,-6 1-144 0 0,0 0 1 0 0,0 1-1 0 0,0 0 1 0 0,0 0-1 0 0,0 1 1 0 0,0 0-1 0 0,0 1 0 0 0,0 0 1 0 0,0 0-1 0 0,0 1 1 0 0,0-1-1 0 0,0 2 1 0 0,0-1-1 0 0,-1 1 0 0 0,1 0 1 0 0,-1 1-1 0 0,0 0 1 0 0,0 0-1 0 0,0 0 1 0 0,10 10-1 0 0,-14-10-32 0 0,1 0 0 0 0,-1 1 0 0 0,0 0 0 0 0,0-1 0 0 0,-1 1 0 0 0,0 0-1 0 0,1 0 1 0 0,-2 0 0 0 0,1 1 0 0 0,0-1 0 0 0,-1 0 0 0 0,0 1 0 0 0,0 10 0 0 0,-1-6-8 0 0,0 1 1 0 0,-1 0-1 0 0,0 0 1 0 0,-1 0-1 0 0,0-1 1 0 0,-7 17-1 0 0,-3 5-193 0 0,-3 0-1 0 0,0-2 0 0 0,-28 42 1 0 0,0-9-438 0 0,-29 49-103 0 0,70-107 751 0 0,6-4 58 0 0,-1 0 0 0 0,1 0-1 0 0,0 0 1 0 0,0-1 0 0 0,0 0 0 0 0,0 1 0 0 0,0-1-1 0 0,5-1 1 0 0,389-8 1577 0 0,-325 15-1182 0 0,-60 2-4153 0 0</inkml:trace>
</inkml:ink>
</file>

<file path=ppt/ink/ink5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6.163"/>
    </inkml:context>
    <inkml:brush xml:id="br0">
      <inkml:brushProperty name="width" value="0.1" units="cm"/>
      <inkml:brushProperty name="height" value="0.1" units="cm"/>
      <inkml:brushProperty name="color" value="#AB008B"/>
    </inkml:brush>
  </inkml:definitions>
  <inkml:trace contextRef="#ctx0" brushRef="#br0">10 31 5063 0 0,'-2'-2'14144'0'0,"-6"-13"-9776"0"0,41 17-3472 0 0,57-5-1 0 0,-13 0-343 0 0,-8 5-233 0 0,-36 0-123 0 0,0-2 0 0 0,0-1 0 0 0,64-11-1 0 0,-96 12-341 0 0,7 0-450 0 0</inkml:trace>
</inkml:ink>
</file>

<file path=ppt/ink/ink5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6.508"/>
    </inkml:context>
    <inkml:brush xml:id="br0">
      <inkml:brushProperty name="width" value="0.1" units="cm"/>
      <inkml:brushProperty name="height" value="0.1" units="cm"/>
      <inkml:brushProperty name="color" value="#AB008B"/>
    </inkml:brush>
  </inkml:definitions>
  <inkml:trace contextRef="#ctx0" brushRef="#br0">1 29 6911 0 0,'5'-2'11156'0'0,"23"-10"-9040"0"0,-2 7-1248 0 0,1 1 0 0 0,0 1-1 0 0,-1 1 1 0 0,1 1 0 0 0,40 5-1 0 0,-26-2-134 0 0,52-4 0 0 0,-93 2-733 0 0,4-1-317 0 0,-1 1 1 0 0,1-1-1 0 0,-1 1 1 0 0,1 0-1 0 0,-1 0 1 0 0,1 1-1 0 0,-1-1 1 0 0,1 0-1 0 0,3 2 1 0 0,-7-2 233 0 0</inkml:trace>
</inkml:ink>
</file>

<file path=ppt/ink/ink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5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19.730"/>
    </inkml:context>
    <inkml:brush xml:id="br0">
      <inkml:brushProperty name="width" value="0.1" units="cm"/>
      <inkml:brushProperty name="height" value="0.1" units="cm"/>
      <inkml:brushProperty name="color" value="#AB008B"/>
    </inkml:brush>
  </inkml:definitions>
  <inkml:trace contextRef="#ctx0" brushRef="#br0">256 44 9183 0 0,'0'0'3594'0'0,"-7"-31"2867"0"0,5 30-6393 0 0,0-1 1 0 0,0 1-1 0 0,0 0 1 0 0,0 0-1 0 0,0 0 1 0 0,0 0-1 0 0,0 0 1 0 0,-1 0-1 0 0,1 1 1 0 0,0-1-1 0 0,0 1 1 0 0,-1-1-1 0 0,1 1 1 0 0,0 0-1 0 0,-1 0 1 0 0,1 0-1 0 0,0 0 1 0 0,-1 0-1 0 0,1 1 1 0 0,0-1-1 0 0,-1 1 0 0 0,1 0 1 0 0,0-1-1 0 0,0 1 1 0 0,-4 2-1 0 0,-58 27 1578 0 0,60-28-1631 0 0,-5 3-8 0 0,-1 1-1 0 0,1 0 1 0 0,1 0-1 0 0,-1 1 0 0 0,1 0 1 0 0,1 1-1 0 0,-1 0 1 0 0,1 0-1 0 0,1 0 1 0 0,-1 1-1 0 0,1 0 1 0 0,1 1-1 0 0,-7 12 0 0 0,11-17-1 0 0,-1-1-1 0 0,1 1 0 0 0,-1-1 0 0 0,1 1 1 0 0,1 0-1 0 0,-1-1 0 0 0,1 1 1 0 0,-1 0-1 0 0,1 0 0 0 0,1-1 0 0 0,-1 1 1 0 0,1 0-1 0 0,0 0 0 0 0,0-1 0 0 0,0 1 1 0 0,0-1-1 0 0,1 1 0 0 0,0-1 0 0 0,0 0 1 0 0,0 1-1 0 0,1-1 0 0 0,-1 0 0 0 0,1 0 1 0 0,0-1-1 0 0,0 1 0 0 0,0 0 0 0 0,1-1 1 0 0,-1 0-1 0 0,1 0 0 0 0,0 0 0 0 0,-1 0 1 0 0,7 2-1 0 0,14 9 194 0 0,1-2-1 0 0,1-1 1 0 0,-1 0 0 0 0,2-2-1 0 0,43 9 1 0 0,-30-8 320 0 0,59 23 0 0 0,-96-32-510 0 0,1 1 0 0 0,-1-1 0 0 0,0 1 0 0 0,0 0 0 0 0,0-1 0 0 0,0 1 0 0 0,0 1 0 0 0,0-1 0 0 0,0 0 0 0 0,-1 1-1 0 0,1-1 1 0 0,-1 1 0 0 0,1 0 0 0 0,-1 0 0 0 0,0 0 0 0 0,0 0 0 0 0,-1 0 0 0 0,1 1 0 0 0,-1-1 0 0 0,2 4 0 0 0,-2-2-2 0 0,-1 0 1 0 0,0 0-1 0 0,0 0 1 0 0,0 0-1 0 0,0 0 1 0 0,-1-1 0 0 0,1 1-1 0 0,-1 0 1 0 0,-1 0-1 0 0,1-1 1 0 0,-1 1 0 0 0,1-1-1 0 0,-4 6 1 0 0,-5 8 50 0 0,-1 0 1 0 0,-1-1-1 0 0,0 0 0 0 0,-1-1 1 0 0,-27 25-1 0 0,24-27-61 0 0,0 0 0 0 0,0-1 0 0 0,-1-1 0 0 0,-1-1 0 0 0,-37 18 0 0 0,48-26-4 0 0,-1 0 0 0 0,0 0 0 0 0,0-1 0 0 0,0 0 0 0 0,0-1 0 0 0,-1 0 0 0 0,-15 1 0 0 0,19-3 16 0 0,0 1 0 0 0,1-1 0 0 0,-1 0 1 0 0,1 0-1 0 0,0 0 0 0 0,-1 0 1 0 0,1-1-1 0 0,0 0 0 0 0,0 0 0 0 0,0 0 1 0 0,0 0-1 0 0,0-1 0 0 0,0 1 1 0 0,0-1-1 0 0,-4-5 0 0 0,6 5-6 0 0,-1 0 0 0 0,1-1 0 0 0,0 1-1 0 0,0-1 1 0 0,0 0 0 0 0,0 1 0 0 0,1-1 0 0 0,-1 0-1 0 0,1 0 1 0 0,0 0 0 0 0,0 0 0 0 0,1-1 0 0 0,-1 1-1 0 0,1 0 1 0 0,0 0 0 0 0,0 0 0 0 0,0 0 0 0 0,1 0-1 0 0,-1-1 1 0 0,1 1 0 0 0,0 0 0 0 0,0 0 0 0 0,1 0-1 0 0,-1 0 1 0 0,4-4 0 0 0,0-6 3 0 0,2 1 0 0 0,0 0 0 0 0,1 1-1 0 0,0 0 1 0 0,18-21 0 0 0,51-43-26 0 0,-47 49-6 0 0,-2-2 0 0 0,41-51 0 0 0,-62 70 24 0 0,-1 1 1 0 0,0-1-1 0 0,-1 0 0 0 0,0 0 1 0 0,0 0-1 0 0,-1-1 1 0 0,0 0-1 0 0,-1 1 0 0 0,0-1 1 0 0,-1-1-1 0 0,-1 1 1 0 0,1 0-1 0 0,-2-22 0 0 0,0 28-25 0 0,0 1 0 0 0,-1-1-1 0 0,0 1 1 0 0,0-1-1 0 0,0 1 1 0 0,-1-1 0 0 0,0 1-1 0 0,1 0 1 0 0,-1 0-1 0 0,-1-1 1 0 0,1 2 0 0 0,-1-1-1 0 0,1 0 1 0 0,-1 0-1 0 0,0 1 1 0 0,-1 0 0 0 0,1-1-1 0 0,0 1 1 0 0,-1 0-1 0 0,0 1 1 0 0,0-1 0 0 0,1 1-1 0 0,-2-1 1 0 0,1 1-1 0 0,0 0 1 0 0,0 1 0 0 0,-1-1-1 0 0,1 1 1 0 0,-1 0-1 0 0,1 0 1 0 0,-1 0 0 0 0,1 1-1 0 0,-1-1 1 0 0,1 1-1 0 0,-1 0 1 0 0,0 1 0 0 0,1-1-1 0 0,-1 1 1 0 0,-5 1-1 0 0,-1 6-2409 0 0</inkml:trace>
</inkml:ink>
</file>

<file path=ppt/ink/ink5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293"/>
    </inkml:context>
    <inkml:brush xml:id="br0">
      <inkml:brushProperty name="width" value="0.1" units="cm"/>
      <inkml:brushProperty name="height" value="0.1" units="cm"/>
      <inkml:brushProperty name="color" value="#AB008B"/>
    </inkml:brush>
  </inkml:definitions>
  <inkml:trace contextRef="#ctx0" brushRef="#br0">20 20 6911 0 0,'-20'-19'19489'0'0,"36"25"-21198"0"0,-4 0-2207 0 0</inkml:trace>
</inkml:ink>
</file>

<file path=ppt/ink/ink5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640"/>
    </inkml:context>
    <inkml:brush xml:id="br0">
      <inkml:brushProperty name="width" value="0.1" units="cm"/>
      <inkml:brushProperty name="height" value="0.1" units="cm"/>
      <inkml:brushProperty name="color" value="#AB008B"/>
    </inkml:brush>
  </inkml:definitions>
  <inkml:trace contextRef="#ctx0" brushRef="#br0">0 10 11167 0 0,'0'0'1387'0'0,"33"-10"4742"0"0,109 15-199 0 0,72-7-3189 0 0,-46 0-2577 0 0,-166 2-372 0 0,-1 0 0 0 0,1 0-1 0 0,-1 0 1 0 0,1 0 0 0 0,-1 0 0 0 0,1 0 0 0 0,-1 0 0 0 0,1 0 0 0 0,-1 1 0 0 0,1-1 0 0 0,-1 0 0 0 0,1 1 0 0 0,-1 0-1 0 0,1-1 1 0 0,-1 1 0 0 0,0 0 0 0 0,1 0 0 0 0,-1-1 0 0 0,0 1 0 0 0,0 0 0 0 0,0 0 0 0 0,0 0 0 0 0,0 1 0 0 0,0-1-1 0 0,0 0 1 0 0,0 0 0 0 0,1 2 0 0 0,-1 4-1436 0 0</inkml:trace>
</inkml:ink>
</file>

<file path=ppt/ink/ink5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0.988"/>
    </inkml:context>
    <inkml:brush xml:id="br0">
      <inkml:brushProperty name="width" value="0.1" units="cm"/>
      <inkml:brushProperty name="height" value="0.1" units="cm"/>
      <inkml:brushProperty name="color" value="#AB008B"/>
    </inkml:brush>
  </inkml:definitions>
  <inkml:trace contextRef="#ctx0" brushRef="#br0">0 1 12495 0 0,'0'0'5908'0'0,"17"8"-610"0"0,-4-3-6357 0 0,-5-3-1110 0 0</inkml:trace>
</inkml:ink>
</file>

<file path=ppt/ink/ink5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1.642"/>
    </inkml:context>
    <inkml:brush xml:id="br0">
      <inkml:brushProperty name="width" value="0.1" units="cm"/>
      <inkml:brushProperty name="height" value="0.1" units="cm"/>
      <inkml:brushProperty name="color" value="#AB008B"/>
    </inkml:brush>
  </inkml:definitions>
  <inkml:trace contextRef="#ctx0" brushRef="#br0">346 100 10679 0 0,'0'0'971'0'0,"-15"-30"306"0"0,11 24-811 0 0,0 1 1 0 0,0-1-1 0 0,-1 1 0 0 0,0 0 0 0 0,0 1 0 0 0,0-1 0 0 0,0 1 0 0 0,-1 0 0 0 0,1 0 1 0 0,-1 1-1 0 0,0-1 0 0 0,0 1 0 0 0,-1 1 0 0 0,1-1 0 0 0,-12-2 0 0 0,11 4-324 0 0,1 1 0 0 0,-1 0 0 0 0,0 0 0 0 0,0 0 0 0 0,1 1-1 0 0,-1 0 1 0 0,0 0 0 0 0,1 0 0 0 0,-1 1 0 0 0,1 0 0 0 0,-1 1 0 0 0,1-1 0 0 0,0 1-1 0 0,0 0 1 0 0,-11 8 0 0 0,7-3-22 0 0,0 1 0 0 0,0-1-1 0 0,0 2 1 0 0,1-1 0 0 0,1 1 0 0 0,0 1-1 0 0,0 0 1 0 0,1 0 0 0 0,0 0 0 0 0,1 1-1 0 0,0 0 1 0 0,-5 16 0 0 0,9-24-91 0 0,1 1 0 0 0,-1-1 0 0 0,1 0 0 0 0,0 1-1 0 0,0 0 1 0 0,1-1 0 0 0,-1 1 0 0 0,1-1 0 0 0,0 1 0 0 0,0 0 0 0 0,1-1 0 0 0,-1 1 0 0 0,1 0 0 0 0,0-1 0 0 0,0 1 0 0 0,1-1 0 0 0,-1 0 0 0 0,1 1-1 0 0,0-1 1 0 0,0 0 0 0 0,1 0 0 0 0,-1 0 0 0 0,1 0 0 0 0,0-1 0 0 0,0 1 0 0 0,0-1 0 0 0,0 1 0 0 0,1-1 0 0 0,-1 0 0 0 0,1-1 0 0 0,0 1 0 0 0,0 0-1 0 0,0-1 1 0 0,0 0 0 0 0,0 0 0 0 0,0 0 0 0 0,9 2 0 0 0,-5-1-5 0 0,-1-1 1 0 0,1 0-1 0 0,0 0 0 0 0,0-1 0 0 0,0 0 1 0 0,0 0-1 0 0,0-1 0 0 0,0 1 0 0 0,0-2 0 0 0,0 1 1 0 0,0-2-1 0 0,0 1 0 0 0,0-1 0 0 0,0 0 1 0 0,0 0-1 0 0,-1-1 0 0 0,1 0 0 0 0,-1 0 1 0 0,0-1-1 0 0,0 0 0 0 0,0 0 0 0 0,0-1 1 0 0,-1 0-1 0 0,0 0 0 0 0,0 0 0 0 0,0-1 0 0 0,-1 0 1 0 0,0 0-1 0 0,0-1 0 0 0,0 1 0 0 0,-1-1 1 0 0,0 0-1 0 0,5-10 0 0 0,25-74 1784 0 0,-35 120-1680 0 0,11 378-130 0 0,-1-226 68 0 0,-4-152-53 0 0,-4-22-71 0 0,1-1-1 0 0,-1 1 1 0 0,0 0 0 0 0,-1 0-1 0 0,0 9 1 0 0,10-8-3173 0 0</inkml:trace>
</inkml:ink>
</file>

<file path=ppt/ink/ink5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2.645"/>
    </inkml:context>
    <inkml:brush xml:id="br0">
      <inkml:brushProperty name="width" value="0.1" units="cm"/>
      <inkml:brushProperty name="height" value="0.1" units="cm"/>
      <inkml:brushProperty name="color" value="#AB008B"/>
    </inkml:brush>
  </inkml:definitions>
  <inkml:trace contextRef="#ctx0" brushRef="#br0">1 131 2759 0 0,'0'0'126'0'0,"30"5"5291"0"0,182-11 6589 0 0,107-14-8280 0 0,-45 1-2169 0 0,297-6-317 0 0,321-21-796 0 0,-807 38-300 0 0,-36 2 59 0 0,-1 2 0 0 0,0 3 0 0 0,90 7 0 0 0,-137-6 310 0 0</inkml:trace>
</inkml:ink>
</file>

<file path=ppt/ink/ink5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6:24.813"/>
    </inkml:context>
    <inkml:brush xml:id="br0">
      <inkml:brushProperty name="width" value="0.1" units="cm"/>
      <inkml:brushProperty name="height" value="0.1" units="cm"/>
      <inkml:brushProperty name="color" value="#AB008B"/>
    </inkml:brush>
  </inkml:definitions>
  <inkml:trace contextRef="#ctx0" brushRef="#br0">14 38 4607 0 0,'-1'-8'8414'0'0,"-6"-22"-837"0"0,2 85-4503 0 0,4 41-2662 0 0,5 0 0 0 0,4 0-1 0 0,30 137 1 0 0,-20-142 2252 0 0,-9-109-4573 0 0,-3 14-86 0 0</inkml:trace>
</inkml:ink>
</file>

<file path=ppt/ink/ink5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3"/>
    </inkml:context>
    <inkml:brush xml:id="br0">
      <inkml:brushProperty name="width" value="0.1" units="cm"/>
      <inkml:brushProperty name="height" value="0.1" units="cm"/>
      <inkml:brushProperty name="color" value="#004F8B"/>
    </inkml:brush>
  </inkml:definitions>
  <inkml:trace contextRef="#ctx0" brushRef="#br0">460 104 7455 0 0,'0'0'675'0'0,"1"-10"-617"0"0,4-27 8321 0 0,-5 35-8230 0 0,0 0 0 0 0,-1 1-1 0 0,1-1 1 0 0,-1 0 0 0 0,1 0-1 0 0,-1 0 1 0 0,0 1 0 0 0,1-1-1 0 0,-1 0 1 0 0,0 1 0 0 0,0-1-1 0 0,0 1 1 0 0,0-1 0 0 0,-1 1-1 0 0,1-1 1 0 0,0 1 0 0 0,-1 0-1 0 0,1 0 1 0 0,-1 0 0 0 0,1 0-1 0 0,-1 0 1 0 0,1 0 0 0 0,-1 0-1 0 0,0 0 1 0 0,0 0 0 0 0,1 1 0 0 0,-1-1-1 0 0,0 1 1 0 0,0-1 0 0 0,0 1-1 0 0,1 0 1 0 0,-1 0 0 0 0,0 0-1 0 0,0 0 1 0 0,-4 0 0 0 0,-9 0 45 0 0,1 1 1 0 0,-1 0 0 0 0,-20 5 0 0 0,26-5 150 0 0,-22 5-209 0 0,1 1 0 0 0,1 1 0 0 0,-1 1 0 0 0,1 2 0 0 0,1 1-1 0 0,-40 22 1 0 0,61-29-136 0 0,1 0 1 0 0,-1 1-1 0 0,2-1 1 0 0,-1 1-1 0 0,0 0 0 0 0,1 0 1 0 0,0 1-1 0 0,1 0 0 0 0,-1 0 1 0 0,1 0-1 0 0,1 0 0 0 0,-1 0 1 0 0,1 1-1 0 0,1 0 1 0 0,-1-1-1 0 0,1 1 0 0 0,-1 13 1 0 0,2-16 1 0 0,0 1 1 0 0,1-1 0 0 0,0 0 0 0 0,0 0-1 0 0,0 0 1 0 0,1 0 0 0 0,-1 0 0 0 0,1 0 0 0 0,1 0-1 0 0,-1 0 1 0 0,1 0 0 0 0,-1 0 0 0 0,1 0-1 0 0,1-1 1 0 0,-1 1 0 0 0,1-1 0 0 0,0 0-1 0 0,0 1 1 0 0,0-1 0 0 0,0-1 0 0 0,1 1-1 0 0,-1 0 1 0 0,1-1 0 0 0,0 0 0 0 0,0 0 0 0 0,1 0-1 0 0,-1 0 1 0 0,9 3 0 0 0,28 9 177 0 0,1-1 0 0 0,1-3 1 0 0,0-2-1 0 0,47 5 0 0 0,-48-9-12 0 0,-1 2-1 0 0,0 2 1 0 0,-1 1-1 0 0,66 27 0 0 0,-99-34-157 0 0,0 0 0 0 0,0 1 0 0 0,0 0 0 0 0,0 1 0 0 0,-1-1 0 0 0,0 1 0 0 0,0 0 0 0 0,0 1 0 0 0,-1 0 0 0 0,0 0 0 0 0,0 0 0 0 0,0 0 0 0 0,-1 1 0 0 0,0-1 0 0 0,0 1 0 0 0,-1 0 0 0 0,0 1 0 0 0,0-1 0 0 0,0 0 0 0 0,-1 1 0 0 0,0 0 0 0 0,1 8 0 0 0,-3-6-2 0 0,0-1-1 0 0,0 1 1 0 0,-1-1 0 0 0,0 1-1 0 0,0-1 1 0 0,-1 1-1 0 0,-1-1 1 0 0,1 0 0 0 0,-2 0-1 0 0,1 0 1 0 0,-1 0 0 0 0,0-1-1 0 0,-1 1 1 0 0,0-1 0 0 0,0 0-1 0 0,-1-1 1 0 0,0 1-1 0 0,-7 6 1 0 0,-7 5-129 0 0,1-1 0 0 0,-2 0 0 0 0,-41 25-1 0 0,53-37 159 0 0,0 0-1 0 0,-1-1 0 0 0,1-1 1 0 0,-1 1-1 0 0,0-2 1 0 0,0 1-1 0 0,-1-1 0 0 0,1-1 1 0 0,-1 0-1 0 0,1-1 0 0 0,-1 1 1 0 0,-15-2-1 0 0,19-1-29 0 0,1-1 0 0 0,-1 0 0 0 0,1 0 0 0 0,0 0 0 0 0,-1-1 0 0 0,1 0 0 0 0,1 0 0 0 0,-1-1-1 0 0,0 0 1 0 0,1 0 0 0 0,0 0 0 0 0,0 0 0 0 0,0-1 0 0 0,0 0 0 0 0,1 0 0 0 0,0 0 0 0 0,0-1 0 0 0,0 1 0 0 0,0-1 0 0 0,1 0 0 0 0,0 0 0 0 0,1 0-1 0 0,-3-9 1 0 0,0 3-9 0 0,1-1 0 0 0,0 0 0 0 0,1-1-1 0 0,1 1 1 0 0,0 0 0 0 0,0-1-1 0 0,2 0 1 0 0,0 1 0 0 0,0-1 0 0 0,4-21-1 0 0,2 13-9 0 0,0 1 0 0 0,1 0 0 0 0,1 0 0 0 0,1 0 0 0 0,1 1 0 0 0,1 0 0 0 0,16-21 0 0 0,12-11-65 0 0,52-52-1 0 0,34-44 4 0 0,-121 143 81 0 0,0-1-1 0 0,-1 0 1 0 0,1 0-1 0 0,-1 0 1 0 0,0 0-1 0 0,-1 0 1 0 0,1 0-1 0 0,-1-1 1 0 0,1-8-1 0 0,-3 13-3 0 0,0-1 0 0 0,0 1 0 0 0,0-1 0 0 0,0 0 0 0 0,0 1 1 0 0,-1-1-1 0 0,1 1 0 0 0,-1-1 0 0 0,0 1 0 0 0,0-1 0 0 0,0 1 0 0 0,0-1 0 0 0,0 1 0 0 0,0 0 0 0 0,-1 0 0 0 0,1 0 0 0 0,-1-1 0 0 0,0 1 1 0 0,1 1-1 0 0,-1-1 0 0 0,0 0 0 0 0,0 0 0 0 0,0 1 0 0 0,0-1 0 0 0,-1 1 0 0 0,-2-2 0 0 0,-13-9 101 0 0,-1 2 0 0 0,0 0-1 0 0,-1 1 1 0 0,0 1 0 0 0,-29-8 0 0 0,41 14-213 0 0,1 1 0 0 0,0 0 1 0 0,-1 1-1 0 0,1 0 0 0 0,-1 0 1 0 0,1 0-1 0 0,-1 1 0 0 0,-8 2 1 0 0,10-2-291 0 0,0 1 1 0 0,0 1 0 0 0,0-1-1 0 0,0 1 1 0 0,0 0 0 0 0,0 0-1 0 0,1 1 1 0 0,0 0 0 0 0,-1 0-1 0 0,-7 8 1 0 0,3-2-1445 0 0</inkml:trace>
</inkml:ink>
</file>

<file path=ppt/ink/ink5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4"/>
    </inkml:context>
    <inkml:brush xml:id="br0">
      <inkml:brushProperty name="width" value="0.1" units="cm"/>
      <inkml:brushProperty name="height" value="0.1" units="cm"/>
      <inkml:brushProperty name="color" value="#004F8B"/>
    </inkml:brush>
  </inkml:definitions>
  <inkml:trace contextRef="#ctx0" brushRef="#br0">53 98 3223 0 0,'-18'6'193'0'0,"-17"5"12658"0"0,57-6-11855 0 0,-8-1-654 0 0,0-2 0 0 0,0 0 0 0 0,1 0 0 0 0,-1-2 0 0 0,0 1 0 0 0,22-4 0 0 0,90-18 1525 0 0,-28 3-744 0 0,844-70 2498 0 0,-883 87-3471 0 0,-58 1 308 0 0</inkml:trace>
</inkml:ink>
</file>

<file path=ppt/ink/ink5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5"/>
    </inkml:context>
    <inkml:brush xml:id="br0">
      <inkml:brushProperty name="width" value="0.1" units="cm"/>
      <inkml:brushProperty name="height" value="0.1" units="cm"/>
      <inkml:brushProperty name="color" value="#004F8B"/>
    </inkml:brush>
  </inkml:definitions>
  <inkml:trace contextRef="#ctx0" brushRef="#br0">1 0 6447 0 0,'0'0'10728'0'0,"17"32"-8212"0"0,-7 2-2008 0 0,-2 0-1 0 0,-1 1 1 0 0,4 68-1 0 0,-9 110 2337 0 0,-3-115-2354 0 0,2-88-867 0 0,1-10-579 0 0,6-16-1652 0 0,-3 4 1103 0 0,2 0-417 0 0</inkml:trace>
</inkml:ink>
</file>

<file path=ppt/ink/ink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5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6"/>
    </inkml:context>
    <inkml:brush xml:id="br0">
      <inkml:brushProperty name="width" value="0.1" units="cm"/>
      <inkml:brushProperty name="height" value="0.1" units="cm"/>
      <inkml:brushProperty name="color" value="#004F8B"/>
    </inkml:brush>
  </inkml:definitions>
  <inkml:trace contextRef="#ctx0" brushRef="#br0">0 234 12551 0 0,'4'-36'1376'0'0,"-5"23"-408"0"0,0-1-1 0 0,1 1 0 0 0,0-1 1 0 0,2 0-1 0 0,4-25 1 0 0,-5 35-786 0 0,1-1 1 0 0,0 0-1 0 0,0 1 0 0 0,0-1 1 0 0,1 1-1 0 0,-1 0 1 0 0,1 0-1 0 0,0 0 1 0 0,0 0-1 0 0,0 1 1 0 0,1-1-1 0 0,-1 1 0 0 0,1 0 1 0 0,0-1-1 0 0,0 2 1 0 0,0-1-1 0 0,0 0 1 0 0,1 1-1 0 0,6-3 0 0 0,-5 2-94 0 0,0 1-1 0 0,1-1 0 0 0,-1 1 0 0 0,1 1 0 0 0,-1-1 0 0 0,1 1 0 0 0,0 0 1 0 0,-1 1-1 0 0,1 0 0 0 0,0 0 0 0 0,0 0 0 0 0,-1 1 0 0 0,1-1 0 0 0,0 2 1 0 0,-1-1-1 0 0,1 1 0 0 0,-1 0 0 0 0,8 4 0 0 0,-9-3-74 0 0,0 0 1 0 0,0 0-1 0 0,0 1 0 0 0,-1 0 1 0 0,0 0-1 0 0,0 0 0 0 0,0 1 0 0 0,0-1 1 0 0,-1 1-1 0 0,1 0 0 0 0,-1 0 1 0 0,0 0-1 0 0,-1 0 0 0 0,1 0 0 0 0,-1 1 1 0 0,0-1-1 0 0,-1 1 0 0 0,1 0 1 0 0,-1-1-1 0 0,0 1 0 0 0,0 7 0 0 0,0 4 32 0 0,-1-1 0 0 0,0 0-1 0 0,-1 0 1 0 0,-1 0 0 0 0,0 0-1 0 0,-7 24 1 0 0,-37 88-88 0 0,5-23-175 0 0,40-103 211 0 0,1 0 0 0 0,-1 0 0 0 0,0 0 0 0 0,0 0 0 0 0,1 0 0 0 0,-1 0 0 0 0,1 0 0 0 0,0 0 0 0 0,-1 0 0 0 0,1 0 0 0 0,0 0 0 0 0,0 0 0 0 0,1 0 0 0 0,-1 1 0 0 0,0-1-1 0 0,1 0 1 0 0,-1 0 0 0 0,1 0 0 0 0,-1 0 0 0 0,1 0 0 0 0,0 0 0 0 0,0-1 0 0 0,0 1 0 0 0,0 0 0 0 0,0 0 0 0 0,3 2 0 0 0,0-2 21 0 0,0 0 0 0 0,0 0 0 0 0,0 0 1 0 0,0-1-1 0 0,0 1 0 0 0,0-1 0 0 0,1 0 1 0 0,-1 0-1 0 0,0-1 0 0 0,1 0 0 0 0,8 0 0 0 0,316 10-1390 0 0</inkml:trace>
</inkml:ink>
</file>

<file path=ppt/ink/ink5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7"/>
    </inkml:context>
    <inkml:brush xml:id="br0">
      <inkml:brushProperty name="width" value="0.1" units="cm"/>
      <inkml:brushProperty name="height" value="0.1" units="cm"/>
      <inkml:brushProperty name="color" value="#004F8B"/>
    </inkml:brush>
  </inkml:definitions>
  <inkml:trace contextRef="#ctx0" brushRef="#br0">33 40 2303 0 0,'-30'-35'21532'0'0,"27"30"-20980"0"0,5 7-607 0 0,7 8-3159 0 0</inkml:trace>
</inkml:ink>
</file>

<file path=ppt/ink/ink5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8"/>
    </inkml:context>
    <inkml:brush xml:id="br0">
      <inkml:brushProperty name="width" value="0.1" units="cm"/>
      <inkml:brushProperty name="height" value="0.1" units="cm"/>
      <inkml:brushProperty name="color" value="#004F8B"/>
    </inkml:brush>
  </inkml:definitions>
  <inkml:trace contextRef="#ctx0" brushRef="#br0">0 24 7367 0 0,'0'0'667'0'0,"39"1"5348"0"0,126 4 3824 0 0,85-21-6516 0 0,-134 2-3360 0 0,-115 14-241 0 0</inkml:trace>
</inkml:ink>
</file>

<file path=ppt/ink/ink5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79"/>
    </inkml:context>
    <inkml:brush xml:id="br0">
      <inkml:brushProperty name="width" value="0.1" units="cm"/>
      <inkml:brushProperty name="height" value="0.1" units="cm"/>
      <inkml:brushProperty name="color" value="#004F8B"/>
    </inkml:brush>
  </inkml:definitions>
  <inkml:trace contextRef="#ctx0" brushRef="#br0">1 21 14599 0 0,'0'0'1320'0'0,"2"22"7245"0"0,2-23-8929 0 0,0 0-1 0 0,-1-1 1 0 0,1 1-1 0 0,-1-1 0 0 0,0 1 1 0 0,1-1-1 0 0,-1 0 1 0 0,0 0-1 0 0,0-1 1 0 0,0 1-1 0 0,4-5 0 0 0,-1 2-74 0 0,8-6-1320 0 0</inkml:trace>
</inkml:ink>
</file>

<file path=ppt/ink/ink5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0"/>
    </inkml:context>
    <inkml:brush xml:id="br0">
      <inkml:brushProperty name="width" value="0.1" units="cm"/>
      <inkml:brushProperty name="height" value="0.1" units="cm"/>
      <inkml:brushProperty name="color" value="#004F8B"/>
    </inkml:brush>
  </inkml:definitions>
  <inkml:trace contextRef="#ctx0" brushRef="#br0">413 157 8719 0 0,'0'0'399'0'0,"33"-29"1766"0"0,-32 28-1851 0 0,1-1-1 0 0,0 1 1 0 0,-1-1 0 0 0,1 1-1 0 0,-1-1 1 0 0,1 0-1 0 0,-1 1 1 0 0,0-1-1 0 0,0 0 1 0 0,1 0-1 0 0,-2 0 1 0 0,1 0 0 0 0,0 0-1 0 0,0 0 1 0 0,0 0-1 0 0,-1 0 1 0 0,1 0-1 0 0,-1-1 1 0 0,0 1 0 0 0,0 0-1 0 0,0 0 1 0 0,0-3 461 0 0,-23-23 1667 0 0,10 20-2075 0 0,-1 0-1 0 0,-1 1 1 0 0,1 0-1 0 0,-1 1 1 0 0,-1 1-1 0 0,-30-6 1 0 0,37 10-336 0 0,0 0 0 0 0,0 1 0 0 0,0 0 1 0 0,0 1-1 0 0,0 0 0 0 0,0 0 0 0 0,0 1 0 0 0,0 0 1 0 0,0 1-1 0 0,1 0 0 0 0,-1 0 0 0 0,1 1 1 0 0,-15 8-1 0 0,9-3-23 0 0,0 1-1 0 0,1 1 1 0 0,0 0 0 0 0,1 1 0 0 0,0 0 0 0 0,0 0 0 0 0,2 2-1 0 0,0-1 1 0 0,0 1 0 0 0,1 1 0 0 0,-12 25 0 0 0,17-32-4 0 0,1 0 0 0 0,0 0 0 0 0,0 0 1 0 0,0 1-1 0 0,1-1 0 0 0,1 1 0 0 0,-1-1 1 0 0,1 1-1 0 0,1 0 0 0 0,-1-1 0 0 0,1 1 1 0 0,1 0-1 0 0,0-1 0 0 0,0 1 0 0 0,1-1 1 0 0,0 1-1 0 0,0-1 0 0 0,1 0 0 0 0,0 1 1 0 0,0-1-1 0 0,1-1 0 0 0,0 1 0 0 0,1 0 1 0 0,8 9-1 0 0,-6-9 18 0 0,1-2 0 0 0,0 1 0 0 0,0-1 0 0 0,1 0 0 0 0,-1-1 0 0 0,2 0 0 0 0,-1-1 0 0 0,0 1 0 0 0,1-2 0 0 0,0 1 0 0 0,-1-2 1 0 0,1 1-1 0 0,1-1 0 0 0,-1-1 0 0 0,0 1 0 0 0,0-2 0 0 0,1 0 0 0 0,-1 0 0 0 0,0-1 0 0 0,14-2 0 0 0,-10 1 4 0 0,1 0 0 0 0,-1-1 0 0 0,0-1 0 0 0,1 0 0 0 0,-2-1 0 0 0,1 0 0 0 0,0-1 0 0 0,-1-1 0 0 0,0 0 0 0 0,-1-1 0 0 0,0 0 0 0 0,0-1-1 0 0,18-18 1 0 0,-24 20-13 0 0,-1-1-1 0 0,0 0 1 0 0,0 0-1 0 0,0 0 1 0 0,-1-1-1 0 0,-1 0 1 0 0,0 1-1 0 0,0-1 1 0 0,0 0-1 0 0,-1-1 1 0 0,-1 1-1 0 0,2-12 1 0 0,-2 4 91 0 0,-1 0 0 0 0,0 0 0 0 0,-1 0 0 0 0,-1 0 0 0 0,-7-32 0 0 0,9 48-53 0 0,-1-1 0 0 0,1 0 0 0 0,0 0 0 0 0,-1 0 1 0 0,1 0-1 0 0,-1 1 0 0 0,0-1 0 0 0,1 0 0 0 0,-1 0 0 0 0,0 1 0 0 0,0-1 0 0 0,0 1 0 0 0,0-1 0 0 0,-3-2 1 0 0,-2 23 397 0 0,5 49-329 0 0,67 349-120 0 0,-34-249 0 0 0,-28-140-410 0 0,8 26 240 0 0,9-23-9463 0 0</inkml:trace>
</inkml:ink>
</file>

<file path=ppt/ink/ink5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1"/>
    </inkml:context>
    <inkml:brush xml:id="br0">
      <inkml:brushProperty name="width" value="0.1" units="cm"/>
      <inkml:brushProperty name="height" value="0.1" units="cm"/>
      <inkml:brushProperty name="color" value="#004F8B"/>
    </inkml:brush>
  </inkml:definitions>
  <inkml:trace contextRef="#ctx0" brushRef="#br0">1 118 8463 0 0,'2'-2'8576'0'0,"14"-9"-7290"0"0,23 4-327 0 0,0 0 0 0 0,0 3 0 0 0,46 0-1 0 0,9-1 480 0 0,360-20 2123 0 0,246-27-2764 0 0,-698 52-883 0 0,-12 20-7249 0 0</inkml:trace>
</inkml:ink>
</file>

<file path=ppt/ink/ink5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2"/>
    </inkml:context>
    <inkml:brush xml:id="br0">
      <inkml:brushProperty name="width" value="0.1" units="cm"/>
      <inkml:brushProperty name="height" value="0.1" units="cm"/>
      <inkml:brushProperty name="color" value="#004F8B"/>
    </inkml:brush>
  </inkml:definitions>
  <inkml:trace contextRef="#ctx0" brushRef="#br0">11 11 5063 0 0,'-10'-11'13742'0'0,"12"85"-10733"0"0,1-13-1888 0 0,-3 425 1639 0 0,-1-430-2535 0 0,36-72-525 0 0,-9-12-2506 0 0,-17 17 247 0 0</inkml:trace>
</inkml:ink>
</file>

<file path=ppt/ink/ink5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3"/>
    </inkml:context>
    <inkml:brush xml:id="br0">
      <inkml:brushProperty name="width" value="0.1" units="cm"/>
      <inkml:brushProperty name="height" value="0.1" units="cm"/>
      <inkml:brushProperty name="color" value="#004F8B"/>
    </inkml:brush>
  </inkml:definitions>
  <inkml:trace contextRef="#ctx0" brushRef="#br0">1 181 9671 0 0,'0'-39'2086'0'0,"2"33"-1407"0"0,0-1 1 0 0,0 1-1 0 0,1 0 1 0 0,0 0 0 0 0,0 0-1 0 0,1 1 1 0 0,0-1-1 0 0,0 1 1 0 0,0-1-1 0 0,8-6 1 0 0,-4 4-186 0 0,0 2 0 0 0,1-1 0 0 0,0 1 0 0 0,0 0-1 0 0,0 1 1 0 0,16-7 0 0 0,-17 8-342 0 0,1 1 0 0 0,0-1-1 0 0,1 2 1 0 0,-1-1 0 0 0,0 2-1 0 0,1-1 1 0 0,-1 1 0 0 0,1 0 0 0 0,0 1-1 0 0,-1 0 1 0 0,1 1 0 0 0,-1 0 0 0 0,1 0-1 0 0,-1 1 1 0 0,1 0 0 0 0,14 6-1 0 0,-18-4-113 0 0,1-1-1 0 0,-1 1 1 0 0,1 0-1 0 0,-1 1 0 0 0,0 0 1 0 0,-1 0-1 0 0,1 0 1 0 0,-1 0-1 0 0,0 1 0 0 0,0 0 1 0 0,-1 0-1 0 0,0 0 1 0 0,6 12-1 0 0,-5-7-12 0 0,-1 0 0 0 0,0 0 0 0 0,-1 0 0 0 0,0 1 0 0 0,-1-1 0 0 0,0 1 0 0 0,-1 0 0 0 0,0 13-1 0 0,-2-3-65 0 0,0 0-1 0 0,-2-1 1 0 0,0 1-1 0 0,-1 0 0 0 0,-2-1 1 0 0,0 0-1 0 0,-1 0 0 0 0,-20 39 1 0 0,-94 133 102 0 0,114-177-61 0 0,7-15 1 0 0,0 0-1 0 0,0 0 1 0 0,0 0-1 0 0,0 0 0 0 0,0-1 1 0 0,0 1-1 0 0,1 0 1 0 0,-1 0-1 0 0,0 0 1 0 0,0-1-1 0 0,1 1 1 0 0,-1 0-1 0 0,0 0 1 0 0,1-1-1 0 0,-1 1 1 0 0,1 0-1 0 0,-1 0 1 0 0,1-1-1 0 0,-1 1 0 0 0,1-1 1 0 0,0 1-1 0 0,-1-1 1 0 0,1 1-1 0 0,0-1 1 0 0,-1 1-1 0 0,1-1 1 0 0,0 1-1 0 0,0-1 1 0 0,-1 0-1 0 0,1 1 1 0 0,0-1-1 0 0,0 0 1 0 0,0 0-1 0 0,0 0 0 0 0,27 4 49 0 0,-27-4-42 0 0,326 7-151 0 0,-152-8 753 0 0,-71-2-2031 0 0</inkml:trace>
</inkml:ink>
</file>

<file path=ppt/ink/ink5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4"/>
    </inkml:context>
    <inkml:brush xml:id="br0">
      <inkml:brushProperty name="width" value="0.1" units="cm"/>
      <inkml:brushProperty name="height" value="0.1" units="cm"/>
      <inkml:brushProperty name="color" value="#008C3A"/>
    </inkml:brush>
  </inkml:definitions>
  <inkml:trace contextRef="#ctx0" brushRef="#br0">466 29 1839 0 0,'-22'-12'10061'0'0,"6"4"-7900"0"0,3 5-1626 0 0,0 1 1 0 0,0 0-1 0 0,0 1 1 0 0,-1 1-1 0 0,1 0 1 0 0,0 0-1 0 0,-21 4 1 0 0,8 1-340 0 0,-1 0 0 0 0,-43 17 0 0 0,50-15-104 0 0,2 1 1 0 0,-1 1-1 0 0,1 1 1 0 0,-19 14 0 0 0,32-21-67 0 0,0 1 1 0 0,0 0-1 0 0,0 0 0 0 0,1 0 1 0 0,-1 0-1 0 0,1 1 1 0 0,0-1-1 0 0,0 1 1 0 0,1 0-1 0 0,0 1 0 0 0,0-1 1 0 0,0 1-1 0 0,0-1 1 0 0,1 1-1 0 0,0 0 1 0 0,0 0-1 0 0,0 0 0 0 0,0 6 1 0 0,2-8-19 0 0,1-1 1 0 0,0 0-1 0 0,0 1 1 0 0,0-1 0 0 0,0 0-1 0 0,0 0 1 0 0,1 0-1 0 0,-1 0 1 0 0,1 0-1 0 0,0 0 1 0 0,0 0-1 0 0,0 0 1 0 0,0-1-1 0 0,0 1 1 0 0,1-1-1 0 0,-1 0 1 0 0,1 1 0 0 0,0-1-1 0 0,-1 0 1 0 0,1-1-1 0 0,0 1 1 0 0,0 0-1 0 0,0-1 1 0 0,1 0-1 0 0,2 1 1 0 0,15 7 102 0 0,0-1 0 0 0,33 6 0 0 0,-47-12-75 0 0,83 18 255 0 0,60 16 549 0 0,-133-31-711 0 0,0 2-1 0 0,0 0 1 0 0,-1 0-1 0 0,0 2 0 0 0,0 0 1 0 0,18 14-1 0 0,-30-20-114 0 0,0 0 0 0 0,0 1-1 0 0,0 0 1 0 0,-1-1 0 0 0,1 1 0 0 0,-1 1-1 0 0,0-1 1 0 0,0 0 0 0 0,-1 1 0 0 0,1-1-1 0 0,-1 1 1 0 0,0 0 0 0 0,0 0 0 0 0,0 0-1 0 0,-1 0 1 0 0,2 9 0 0 0,-3-6 14 0 0,0-1 0 0 0,0 1 1 0 0,-1-1-1 0 0,0 0 0 0 0,0 1 0 0 0,-1-1 1 0 0,0 0-1 0 0,0 0 0 0 0,0 0 0 0 0,-7 11 1 0 0,-3 3 35 0 0,-1 0 1 0 0,0-1 0 0 0,-2-1-1 0 0,-1 0 1 0 0,0-1 0 0 0,-22 18-1 0 0,14-14-19 0 0,-1-1-1 0 0,-1-2 1 0 0,-42 25-1 0 0,57-38-22 0 0,1-1-1 0 0,-2 1 1 0 0,1-2 0 0 0,0 1-1 0 0,-1-2 1 0 0,0 1-1 0 0,0-2 1 0 0,0 0 0 0 0,0 0-1 0 0,0-1 1 0 0,-1 0 0 0 0,-17-2-1 0 0,26 0-17 0 0,0 1-1 0 0,0-1 1 0 0,0 0 0 0 0,0 0-1 0 0,0 0 1 0 0,0 0-1 0 0,0-1 1 0 0,1 0 0 0 0,-1 0-1 0 0,0 0 1 0 0,1 0-1 0 0,0 0 1 0 0,-1-1 0 0 0,1 1-1 0 0,0-1 1 0 0,0 0-1 0 0,1 0 1 0 0,-6-6 0 0 0,6 4 5 0 0,0 0 0 0 0,0 0 0 0 0,0 0 0 0 0,1 0 1 0 0,-1 0-1 0 0,1 0 0 0 0,0 0 0 0 0,1 0 0 0 0,-1 0 1 0 0,1 0-1 0 0,0-1 0 0 0,1-9 0 0 0,3-2 12 0 0,-1-1-1 0 0,2 1 1 0 0,0 0-1 0 0,1 1 1 0 0,1-1-1 0 0,1 1 1 0 0,14-24-1 0 0,-3 15-29 0 0,1 1 0 0 0,1 1 1 0 0,1 1-1 0 0,2 0 0 0 0,0 2 0 0 0,0 1 0 0 0,37-21 1 0 0,-34 22-2 0 0,0 0 1 0 0,-1-2 0 0 0,-1-1-1 0 0,-1-1 1 0 0,0-1-1 0 0,28-38 1 0 0,-46 52 25 0 0,-1 1 0 0 0,-1-1 1 0 0,1 0-1 0 0,-2 0 0 0 0,1 0 0 0 0,-1-1 0 0 0,-1 1 0 0 0,0-1 0 0 0,2-13 0 0 0,-3 17-7 0 0,-1 1-1 0 0,0 0 1 0 0,0 0-1 0 0,0 0 1 0 0,-1 0-1 0 0,0 0 1 0 0,0 0-1 0 0,0 0 0 0 0,0 0 1 0 0,-1 1-1 0 0,0-1 1 0 0,0 0-1 0 0,0 1 1 0 0,0-1-1 0 0,-1 1 1 0 0,0-1-1 0 0,0 1 0 0 0,0 0 1 0 0,0 1-1 0 0,-5-6 1 0 0,2 6-6 0 0,0-1 0 0 0,0 0 0 0 0,-1 1 1 0 0,1 0-1 0 0,-1 1 0 0 0,1 0 0 0 0,-1 0 0 0 0,0 0 0 0 0,0 1 1 0 0,0-1-1 0 0,0 2 0 0 0,0-1 0 0 0,0 1 0 0 0,0 0 1 0 0,0 1-1 0 0,0-1 0 0 0,0 1 0 0 0,0 1 0 0 0,-11 3 1 0 0,13-3-892 0 0,0 0 1 0 0,-1 0 0 0 0,1 0 0 0 0,0 1 0 0 0,0 0 0 0 0,0 0 0 0 0,1 0 0 0 0,-9 7 0 0 0</inkml:trace>
</inkml:ink>
</file>

<file path=ppt/ink/ink5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5"/>
    </inkml:context>
    <inkml:brush xml:id="br0">
      <inkml:brushProperty name="width" value="0.1" units="cm"/>
      <inkml:brushProperty name="height" value="0.1" units="cm"/>
      <inkml:brushProperty name="color" value="#008C3A"/>
    </inkml:brush>
  </inkml:definitions>
  <inkml:trace contextRef="#ctx0" brushRef="#br0">1 154 6911 0 0,'7'-4'6261'0'0,"13"-5"-4634"0"0,8 0-845 0 0,1 1 0 0 0,0 2-1 0 0,1 1 1 0 0,-1 1 0 0 0,1 2 0 0 0,31 0-1 0 0,23-2 418 0 0,802-53 3618 0 0,-291 18-4301 0 0,-593 39-385 0 0,-3-1-77 0 0,-1 0-154 0 0,0 1-1 0 0,0-1 0 0 0,1 1 1 0 0,-1 0-1 0 0,0-1 0 0 0,0 1 1 0 0,0 0-1 0 0,1 0 0 0 0,-1 0 1 0 0,0 0-1 0 0,0 0 0 0 0,0 1 1 0 0,0-1-1 0 0,1 0 0 0 0,-1 1 1 0 0,0-1-1 0 0,1 1 0 0 0,-1 0 1 0 0,0 0-1 0 0,1-1 0 0 0,-1 1 0 0 0,1 0 1 0 0,-1 0-1 0 0,1 1 0 0 0,-1-1 1 0 0,1 0-1 0 0,0 0 0 0 0,-2 3 1 0 0,-2 0-1199 0 0,-4 1-264 0 0</inkml:trace>
</inkml:ink>
</file>

<file path=ppt/ink/ink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6"/>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5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6"/>
    </inkml:context>
    <inkml:brush xml:id="br0">
      <inkml:brushProperty name="width" value="0.1" units="cm"/>
      <inkml:brushProperty name="height" value="0.1" units="cm"/>
      <inkml:brushProperty name="color" value="#008C3A"/>
    </inkml:brush>
  </inkml:definitions>
  <inkml:trace contextRef="#ctx0" brushRef="#br0">520 109 2303 0 0,'0'0'102'0'0,"3"-13"907"0"0,1-12 6614 0 0,-6 22-7302 0 0,1-1 1 0 0,-1 0-1 0 0,0 1 1 0 0,-1 0-1 0 0,1-1 1 0 0,0 1-1 0 0,-1 0 1 0 0,0 0-1 0 0,0 0 1 0 0,0 1-1 0 0,0-1 1 0 0,0 1-1 0 0,0-1 1 0 0,-1 1-1 0 0,1 0 1 0 0,-1 1-1 0 0,1-1 1 0 0,-1 0-1 0 0,0 1 1 0 0,-5-1-1 0 0,-2-2-4 0 0,0 1 0 0 0,-1 0-1 0 0,1 1 1 0 0,-1 0 0 0 0,-20 0 0 0 0,15 4-209 0 0,-1 0 0 0 0,1 1 0 0 0,0 1 0 0 0,0 1 0 0 0,0 0 1 0 0,0 1-1 0 0,1 1 0 0 0,0 1 0 0 0,1 0 0 0 0,-1 1 0 0 0,1 0 1 0 0,-25 22-1 0 0,28-21-38 0 0,0 1 1 0 0,1-1-1 0 0,1 2 1 0 0,0-1-1 0 0,0 2 0 0 0,1-1 1 0 0,1 1-1 0 0,0 0 1 0 0,0 1-1 0 0,2 0 0 0 0,0 0 1 0 0,0 1-1 0 0,1-1 1 0 0,-5 31-1 0 0,9-40-45 0 0,0 1 0 0 0,1 0 0 0 0,0-1 0 0 0,0 1 0 0 0,0-1 0 0 0,1 1 0 0 0,0 0 0 0 0,0-1 0 0 0,0 1 0 0 0,1-1 0 0 0,-1 0-1 0 0,1 1 1 0 0,1-1 0 0 0,-1 0 0 0 0,1 0 0 0 0,0 0 0 0 0,0-1 0 0 0,0 1 0 0 0,7 7 0 0 0,-5-8 7 0 0,1 0 1 0 0,-1 0-1 0 0,1-1 0 0 0,-1 0 1 0 0,1 1-1 0 0,0-2 0 0 0,0 1 0 0 0,1-1 1 0 0,-1 0-1 0 0,0 0 0 0 0,1-1 1 0 0,-1 0-1 0 0,1 0 0 0 0,-1 0 1 0 0,1-1-1 0 0,11-1 0 0 0,-2 0 24 0 0,0-1-1 0 0,1 0 0 0 0,-1-1 1 0 0,0-1-1 0 0,-1-1 1 0 0,1 0-1 0 0,-1-1 0 0 0,0-1 1 0 0,0 0-1 0 0,-1-1 1 0 0,0-1-1 0 0,0 0 0 0 0,12-11 1 0 0,-16 12 41 0 0,-1-1 1 0 0,-1 1 0 0 0,0-2-1 0 0,0 1 1 0 0,0-1 0 0 0,-2 0-1 0 0,1 0 1 0 0,-1-1 0 0 0,-1 0-1 0 0,0 0 1 0 0,0-1-1 0 0,-1 1 1 0 0,0-1 0 0 0,-1 0-1 0 0,-1 0 1 0 0,0 0 0 0 0,-1 0-1 0 0,1-14 730 0 0,4 66-731 0 0,4 44-34 0 0,-1 138 0 0 0,-8-146-58 0 0,-2 75 12 0 0,-1-66-7 0 0,18 157 1 0 0,-16-239-246 0 0,1-1-1 0 0,-1 0 1 0 0,1 0 0 0 0,0 1 0 0 0,0-1 0 0 0,0 0 0 0 0,0 0 0 0 0,0 0-1 0 0,0 0 1 0 0,1 0 0 0 0,-1 0 0 0 0,1-1 0 0 0,0 1 0 0 0,-1 0 0 0 0,1-1-1 0 0,0 1 1 0 0,3 1 0 0 0,2 0-1620 0 0</inkml:trace>
</inkml:ink>
</file>

<file path=ppt/ink/ink5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7"/>
    </inkml:context>
    <inkml:brush xml:id="br0">
      <inkml:brushProperty name="width" value="0.1" units="cm"/>
      <inkml:brushProperty name="height" value="0.1" units="cm"/>
      <inkml:brushProperty name="color" value="#008C3A"/>
    </inkml:brush>
  </inkml:definitions>
  <inkml:trace contextRef="#ctx0" brushRef="#br0">74 198 8207 0 0,'-8'0'613'0'0,"-58"-14"7657"0"0,100 8-7730 0 0,237-15 1725 0 0,258-29 606 0 0,60-6-1107 0 0,-578 55-1759 0 0,452-37 515 0 0,-444 37-487 0 0,40-6 115 0 0,0 4 0 0 0,88 5 0 0 0,-135 0-126 0 0,-56 15 30 0 0,-16 6-1247 0 0,20-6-2729 0 0,20-7-3644 0 0</inkml:trace>
</inkml:ink>
</file>

<file path=ppt/ink/ink5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8"/>
    </inkml:context>
    <inkml:brush xml:id="br0">
      <inkml:brushProperty name="width" value="0.1" units="cm"/>
      <inkml:brushProperty name="height" value="0.1" units="cm"/>
      <inkml:brushProperty name="color" value="#008C3A"/>
    </inkml:brush>
  </inkml:definitions>
  <inkml:trace contextRef="#ctx0" brushRef="#br0">189 0 6911 0 0,'7'1'8255'0'0,"-3"5"-8504"0"0,6 33 875 0 0,-2-1 1 0 0,-2 1-1 0 0,-2 0 0 0 0,-1 1 1 0 0,-2-1-1 0 0,-5 53 1 0 0,-46 238 9 0 0,24-184-191 0 0,-96 1034 347 0 0,112-950-792 0 0,-10 296 0 0 0,34-1 0 0 0,-3-444 67 0 0,-11-80-64 0 0,1 0 0 0 0,-1-1 0 0 0,0 1 0 0 0,1 0 0 0 0,-1-1 0 0 0,1 1 0 0 0,-1-1 0 0 0,0 1 0 0 0,1 0 0 0 0,0-1 0 0 0,-1 1 0 0 0,1-1 0 0 0,-1 1 0 0 0,1-1 0 0 0,-1 0 0 0 0,1 1 0 0 0,0-1 0 0 0,-1 0 0 0 0,1 1 0 0 0,0-1 0 0 0,-1 0 0 0 0,1 0 0 0 0,0 0 0 0 0,0 1 0 0 0,-1-1 0 0 0,1 0 0 0 0,0 0 0 0 0,0 0 0 0 0,-1 0 0 0 0,1 0 0 0 0,0 0 0 0 0,0-1 0 0 0,-1 1 1 0 0,1 0-1 0 0,1 0 0 0 0,30-11 463 0 0,-9 2-437 0 0,1 1 1 0 0,-1 1 0 0 0,1 1 0 0 0,1 1 0 0 0,-1 2 0 0 0,1 0-1 0 0,27 1 1 0 0,-52 2-30 0 0,589-1 442 0 0,-228 8-205 0 0,120-22-221 0 0,-376 11-15 0 0,290-27 211 0 0,-297 21-80 0 0,134-27 216 0 0,11-1 624 0 0,-237 38-750 0 0,-2-1-11 0 0,0 0 0 0 0,1 1 0 0 0,-1-1 0 0 0,1 1 0 0 0,-1 0-1 0 0,1 1 1 0 0,-1-1 0 0 0,0 1 0 0 0,1 0 0 0 0,5 1-1 0 0,-7 3-314 0 0</inkml:trace>
</inkml:ink>
</file>

<file path=ppt/ink/ink5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89"/>
    </inkml:context>
    <inkml:brush xml:id="br0">
      <inkml:brushProperty name="width" value="0.1" units="cm"/>
      <inkml:brushProperty name="height" value="0.1" units="cm"/>
      <inkml:brushProperty name="color" value="#008C3A"/>
    </inkml:brush>
  </inkml:definitions>
  <inkml:trace contextRef="#ctx0" brushRef="#br0">30 43 6191 0 0,'0'0'282'0'0,"-29"10"8664"0"0,374-26-5408 0 0,-254 9-2880 0 0,-42 4-309 0 0,228-22 1926 0 0,-276 24-2195 0 0,4 1-64 0 0,2 1-16 0 0,0 0 0 0 0,-6 0 13 0 0,0-1 0 0 0,1 1 1 0 0,-1 0-1 0 0,0 0 0 0 0,1 0 0 0 0,-1 0 0 0 0,0 0 0 0 0,0 0 0 0 0,0 0 1 0 0,0 0-1 0 0,0 0 0 0 0,0 0 0 0 0,0 1 0 0 0,0-1 0 0 0,0 0 0 0 0,-1 1 1 0 0,1-1-1 0 0,0 1 0 0 0,-1-1 0 0 0,1 0 0 0 0,-1 4 0 0 0,5 31 177 0 0,-5-28-133 0 0,6 463 538 0 0,-37 1-493 0 0,-3 120-466 0 0,36 182 251 0 0,-1-670 109 0 0,21 405 4 0 0,-13-357 0 0 0,-8 52 296 0 0,-4-143-141 0 0,2-53-79 0 0,0 1 1 0 0,1-1-1 0 0,0 1 0 0 0,2 15 0 0 0,-1-23 52 0 0,-1 39 1494 0 0,0-31-1332 0 0,0-6-132 0 0</inkml:trace>
</inkml:ink>
</file>

<file path=ppt/ink/ink5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0"/>
    </inkml:context>
    <inkml:brush xml:id="br0">
      <inkml:brushProperty name="width" value="0.1" units="cm"/>
      <inkml:brushProperty name="height" value="0.1" units="cm"/>
      <inkml:brushProperty name="color" value="#AB008B"/>
    </inkml:brush>
  </inkml:definitions>
  <inkml:trace contextRef="#ctx0" brushRef="#br0">239 132 2303 0 0,'23'-20'4282'0'0,"-21"19"-3686"0"0,0-1 0 0 0,0 0 0 0 0,0 1 1 0 0,0-1-1 0 0,-1 0 0 0 0,1 0 0 0 0,-1 0 0 0 0,1 0 1 0 0,-1-1-1 0 0,0 1 0 0 0,0 0 0 0 0,0-1 0 0 0,0 1 1 0 0,0 0-1 0 0,-1-1 0 0 0,2-3 0 0 0,-3 5-420 0 0,1-1-1 0 0,0 1 0 0 0,0-1 1 0 0,0 1-1 0 0,-1-1 0 0 0,1 1 1 0 0,-1 0-1 0 0,1-1 0 0 0,-1 1 1 0 0,0 0-1 0 0,1-1 0 0 0,-1 1 1 0 0,0 0-1 0 0,0 0 0 0 0,0-1 1 0 0,0 1-1 0 0,0 0 0 0 0,0 0 1 0 0,0 0-1 0 0,0 0 0 0 0,0 1 1 0 0,-1-1-1 0 0,1 0 0 0 0,0 0 1 0 0,0 1-1 0 0,-1-1 0 0 0,1 1 1 0 0,-1-1-1 0 0,1 1 0 0 0,0-1 1 0 0,-4 1-1 0 0,-6-2-94 0 0,-1 2-1 0 0,0-1 0 0 0,0 1 1 0 0,0 1-1 0 0,0 0 0 0 0,1 1 1 0 0,-1 0-1 0 0,1 1 1 0 0,-1 0-1 0 0,1 1 0 0 0,0 0 1 0 0,0 1-1 0 0,0 0 0 0 0,1 0 1 0 0,0 1-1 0 0,0 1 1 0 0,0 0-1 0 0,1 0 0 0 0,0 1 1 0 0,-15 16-1 0 0,23-23-78 0 0,0 1-1 0 0,0-1 1 0 0,0 1-1 0 0,0 0 1 0 0,0 0-1 0 0,0-1 1 0 0,1 1-1 0 0,-1 0 1 0 0,0 0-1 0 0,1 0 1 0 0,0 0-1 0 0,-1 0 0 0 0,1 0 1 0 0,0 0-1 0 0,0 0 1 0 0,0 0-1 0 0,0-1 1 0 0,0 1-1 0 0,1 0 1 0 0,-1 0-1 0 0,1 0 1 0 0,0 3-1 0 0,1-1 6 0 0,0-1 0 0 0,0 0 0 0 0,0-1-1 0 0,1 1 1 0 0,-1 0 0 0 0,1 0 0 0 0,-1-1-1 0 0,1 0 1 0 0,0 1 0 0 0,0-1-1 0 0,5 3 1 0 0,11 4 62 0 0,-1-1-1 0 0,2 0 1 0 0,31 7 0 0 0,-35-10 2 0 0,37 10 10 0 0,85 29 342 0 0,-124-38-389 0 0,0 0 0 0 0,0 1-1 0 0,-1 0 1 0 0,0 1 0 0 0,0 1 0 0 0,-1 0 0 0 0,12 11 0 0 0,-19-15-26 0 0,0 0 0 0 0,-1 0 0 0 0,0 0 0 0 0,0 1 0 0 0,0 0 0 0 0,0-1-1 0 0,-1 1 1 0 0,0 1 0 0 0,-1-1 0 0 0,1 0 0 0 0,-1 1 0 0 0,0-1 0 0 0,-1 1 0 0 0,1-1 0 0 0,-1 1 0 0 0,-1 0 0 0 0,1-1-1 0 0,-1 1 1 0 0,0 0 0 0 0,-1 0 0 0 0,0 0 0 0 0,0-1 0 0 0,0 1 0 0 0,-1-1 0 0 0,0 1 0 0 0,0-1 0 0 0,0 1-1 0 0,-1-1 1 0 0,0 0 0 0 0,-1 0 0 0 0,-6 10 0 0 0,1-4 11 0 0,-1 1 1 0 0,0-1-1 0 0,0-1 1 0 0,-1 0-1 0 0,-1-1 0 0 0,0 0 1 0 0,0-1-1 0 0,-1 0 0 0 0,0 0 1 0 0,0-2-1 0 0,-1 0 0 0 0,0 0 1 0 0,-16 4-1 0 0,16-7 2 0 0,-1 0 0 0 0,0-1 0 0 0,1-1 0 0 0,-1-1 0 0 0,0 0 0 0 0,0-1 1 0 0,0 0-1 0 0,0-1 0 0 0,0-1 0 0 0,0-1 0 0 0,-17-4 0 0 0,27 5-17 0 0,0 1 1 0 0,0-1-1 0 0,0 0 1 0 0,0-1-1 0 0,0 1 1 0 0,0-1-1 0 0,1 0 0 0 0,-1 0 1 0 0,1 0-1 0 0,0-1 1 0 0,0 1-1 0 0,0-1 1 0 0,0 0-1 0 0,1 0 1 0 0,0-1-1 0 0,0 1 0 0 0,0-1 1 0 0,0 1-1 0 0,1-1 1 0 0,-1 0-1 0 0,1 0 1 0 0,0 0-1 0 0,1 0 1 0 0,-1-1-1 0 0,1 1 1 0 0,0 0-1 0 0,1-1 0 0 0,-1 1 1 0 0,1 0-1 0 0,0-1 1 0 0,0 1-1 0 0,1-1 1 0 0,2-10-1 0 0,0 3-7 0 0,0-1 1 0 0,1 1-1 0 0,1-1 0 0 0,0 1 0 0 0,1 0 1 0 0,0 1-1 0 0,1-1 0 0 0,1 1 0 0 0,0 1 1 0 0,0 0-1 0 0,1 0 0 0 0,0 0 0 0 0,1 1 1 0 0,22-17-1 0 0,9-3-76 0 0,1 2-1 0 0,82-41 1 0 0,-77 45-50 0 0,-38 19 123 0 0,0-1 1 0 0,0 0-1 0 0,-1 0 0 0 0,0-1 1 0 0,0 0-1 0 0,-1 0 0 0 0,0-1 1 0 0,0 0-1 0 0,0 0 0 0 0,-1 0 1 0 0,6-12-1 0 0,-11 17 5 0 0,1 0 0 0 0,-1 0 0 0 0,1 0 0 0 0,-1 0 0 0 0,0 0 1 0 0,-1-1-1 0 0,1 1 0 0 0,0 0 0 0 0,-1-1 0 0 0,0 1 0 0 0,1 0 0 0 0,-1 0 0 0 0,-1-1 0 0 0,1 1 0 0 0,0 0 0 0 0,-1-1 0 0 0,0 1 0 0 0,0 0 1 0 0,0 0-1 0 0,0 0 0 0 0,0 0 0 0 0,0 0 0 0 0,-1 0 0 0 0,0 0 0 0 0,1 0 0 0 0,-1 0 0 0 0,0 1 0 0 0,0-1 0 0 0,-1 1 0 0 0,1-1 0 0 0,-1 1 1 0 0,1 0-1 0 0,-1 0 0 0 0,1 0 0 0 0,-1 0 0 0 0,0 1 0 0 0,0-1 0 0 0,-4-1 0 0 0,-4-2-25 0 0,1 0 0 0 0,-1 1 0 0 0,0 0 0 0 0,-15-2 0 0 0,21 4 10 0 0,0 1-1 0 0,0 1 1 0 0,0-1-1 0 0,0 1 1 0 0,0 0-1 0 0,0 0 1 0 0,0 0-1 0 0,0 1 1 0 0,0-1-1 0 0,0 1 1 0 0,0 1 0 0 0,-8 2-1 0 0,12-4-196 0 0,0 1 0 0 0,1 0-1 0 0,-1 0 1 0 0,0 0 0 0 0,0-1 0 0 0,1 1-1 0 0,-1 0 1 0 0,1 0 0 0 0,-1 0 0 0 0,1 0 0 0 0,-1 0-1 0 0,1 0 1 0 0,-1 0 0 0 0,1 0 0 0 0,0 0-1 0 0,0 0 1 0 0,-1 0 0 0 0,1 0 0 0 0,0 1-1 0 0,0-1 1 0 0,0 0 0 0 0,0 0 0 0 0,0 0-1 0 0,1 0 1 0 0,-1 0 0 0 0,0 0 0 0 0,1 2 0 0 0</inkml:trace>
</inkml:ink>
</file>

<file path=ppt/ink/ink5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1"/>
    </inkml:context>
    <inkml:brush xml:id="br0">
      <inkml:brushProperty name="width" value="0.1" units="cm"/>
      <inkml:brushProperty name="height" value="0.1" units="cm"/>
      <inkml:brushProperty name="color" value="#AB008B"/>
    </inkml:brush>
  </inkml:definitions>
  <inkml:trace contextRef="#ctx0" brushRef="#br0">0 1 3223 0 0,'0'0'22851'0'0</inkml:trace>
</inkml:ink>
</file>

<file path=ppt/ink/ink5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2"/>
    </inkml:context>
    <inkml:brush xml:id="br0">
      <inkml:brushProperty name="width" value="0.1" units="cm"/>
      <inkml:brushProperty name="height" value="0.1" units="cm"/>
      <inkml:brushProperty name="color" value="#AB008B"/>
    </inkml:brush>
  </inkml:definitions>
  <inkml:trace contextRef="#ctx0" brushRef="#br0">1 22 11863 0 0,'0'0'2243'0'0,"25"3"1057"0"0,82 0 795 0 0,191-20 0 0 0,-194 8-3156 0 0,-98 9-1012 0 0,0-1-873 0 0,1 0 0 0 0,-1 1 0 0 0,0 0 1 0 0,1 0-1 0 0,-1 1 0 0 0,1 0 0 0 0,-1 0 0 0 0,0 0 0 0 0,6 2 0 0 0</inkml:trace>
</inkml:ink>
</file>

<file path=ppt/ink/ink5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3"/>
    </inkml:context>
    <inkml:brush xml:id="br0">
      <inkml:brushProperty name="width" value="0.1" units="cm"/>
      <inkml:brushProperty name="height" value="0.1" units="cm"/>
      <inkml:brushProperty name="color" value="#AB008B"/>
    </inkml:brush>
  </inkml:definitions>
  <inkml:trace contextRef="#ctx0" brushRef="#br0">1 1 14047 0 0,'0'0'9251'0'0,"25"21"-10094"0"0,-17-15-565 0 0</inkml:trace>
</inkml:ink>
</file>

<file path=ppt/ink/ink5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4"/>
    </inkml:context>
    <inkml:brush xml:id="br0">
      <inkml:brushProperty name="width" value="0.1" units="cm"/>
      <inkml:brushProperty name="height" value="0.1" units="cm"/>
      <inkml:brushProperty name="color" value="#AB008B"/>
    </inkml:brush>
  </inkml:definitions>
  <inkml:trace contextRef="#ctx0" brushRef="#br0">405 99 10335 0 0,'-13'-37'1276'0'0,"11"33"-957"0"0,0 0 0 0 0,-1 0 0 0 0,1 0 0 0 0,-1 0 0 0 0,0 0 0 0 0,0 1 0 0 0,-1-1-1 0 0,1 1 1 0 0,-1 0 0 0 0,1 0 0 0 0,-1 0 0 0 0,0 1 0 0 0,0-1 0 0 0,0 1 0 0 0,-1 0 0 0 0,1 0-1 0 0,0 0 1 0 0,-1 1 0 0 0,1 0 0 0 0,-1 0 0 0 0,0 0 0 0 0,1 0 0 0 0,-1 0 0 0 0,-6 1 0 0 0,2 0-166 0 0,1 1 0 0 0,0-1 0 0 0,0 1 0 0 0,0 1 0 0 0,-1 0 0 0 0,1 0 0 0 0,1 0 0 0 0,-1 1 1 0 0,0 0-1 0 0,1 1 0 0 0,-1 0 0 0 0,1 0 0 0 0,-7 6 0 0 0,-8 7 67 0 0,1 1-1 0 0,1 1 1 0 0,-32 39-1 0 0,45-50-109 0 0,1 1 1 0 0,0 0-1 0 0,0 0 0 0 0,1 1 1 0 0,0-1-1 0 0,0 1 0 0 0,1 1 1 0 0,1-1-1 0 0,-1 0 0 0 0,2 1 0 0 0,0-1 1 0 0,-2 20-1 0 0,4-28-96 0 0,0 0 0 0 0,0 0 0 0 0,0 0 0 0 0,0 0 0 0 0,1 0 0 0 0,-1-1 0 0 0,1 1 0 0 0,-1 0 1 0 0,1 0-1 0 0,-1-1 0 0 0,1 1 0 0 0,0 0 0 0 0,0-1 0 0 0,0 1 0 0 0,0 0 0 0 0,0-1 0 0 0,1 1 0 0 0,-1-1 0 0 0,0 0 0 0 0,1 1 0 0 0,-1-1 0 0 0,2 1 0 0 0,1 0 9 0 0,-1 0 1 0 0,1-1-1 0 0,0 1 0 0 0,-1-1 1 0 0,1 0-1 0 0,0 0 0 0 0,0-1 1 0 0,0 1-1 0 0,0-1 0 0 0,4 1 0 0 0,8-2 71 0 0,1 0-1 0 0,-1-1 1 0 0,30-8-1 0 0,-26 5-58 0 0,1-1-1 0 0,-1-1 0 0 0,-1-1 0 0 0,32-17 0 0 0,-43 20-20 0 0,0 0 1 0 0,-1-1-1 0 0,1 0 0 0 0,-1 0 0 0 0,0 0 0 0 0,-1-1 0 0 0,0 0 0 0 0,0 0 1 0 0,0 0-1 0 0,-1-1 0 0 0,0 0 0 0 0,8-16 0 0 0,-8 12 21 0 0,-3 8-6 0 0,-1 1-1 0 0,1-1 0 0 0,-1 1 1 0 0,0-1-1 0 0,1 1 0 0 0,-1-1 1 0 0,-1 0-1 0 0,1 0 0 0 0,-1 0 1 0 0,1 1-1 0 0,-1-1 0 0 0,0 0 0 0 0,-1 0 1 0 0,0-5-1 0 0,1 8 280 0 0,-1 1-271 0 0,0 1-1 0 0,0 0 1 0 0,0-1-1 0 0,0 1 1 0 0,0 0 0 0 0,0 0-1 0 0,0-1 1 0 0,0 1-1 0 0,0 0 1 0 0,1 0 0 0 0,-1 0-1 0 0,0 0 1 0 0,1 0-1 0 0,-1 0 1 0 0,1 0 0 0 0,-1 1-1 0 0,1-1 1 0 0,-1 0-1 0 0,1 2 1 0 0,-10 28-65 0 0,9-27 85 0 0,-6 25-40 0 0,1 0 0 0 0,2 0-1 0 0,0 0 1 0 0,2 40 0 0 0,12 119 61 0 0,-9-168-77 0 0,5 67-211 0 0,7 76-780 0 0,-7-142-1695 0 0,-2-13 1122 0 0</inkml:trace>
</inkml:ink>
</file>

<file path=ppt/ink/ink5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5"/>
    </inkml:context>
    <inkml:brush xml:id="br0">
      <inkml:brushProperty name="width" value="0.1" units="cm"/>
      <inkml:brushProperty name="height" value="0.1" units="cm"/>
      <inkml:brushProperty name="color" value="#AB008B"/>
    </inkml:brush>
  </inkml:definitions>
  <inkml:trace contextRef="#ctx0" brushRef="#br0">1 86 8463 0 0,'16'3'8681'0'0,"76"-1"-7322"0"0,721-20 3880 0 0,407-23-2918 0 0,-712 27-2021 0 0,722-3-54 0 0,-1208 17-248 0 0,334 17-3 0 0,-121-2 70 0 0,-215-15 42 0 0,-18 0-5 0 0</inkml:trace>
</inkml:ink>
</file>

<file path=ppt/ink/ink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7"/>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5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6"/>
    </inkml:context>
    <inkml:brush xml:id="br0">
      <inkml:brushProperty name="width" value="0.1" units="cm"/>
      <inkml:brushProperty name="height" value="0.1" units="cm"/>
      <inkml:brushProperty name="color" value="#AB008B"/>
    </inkml:brush>
  </inkml:definitions>
  <inkml:trace contextRef="#ctx0" brushRef="#br0">19 80 5983 0 0,'-6'-37'4492'0'0,"-7"-6"9021"0"0,17 67-12610 0 0,-3 168 128 0 0,-2-19-962 0 0,1-138-68 0 0,0-21 31 0 0,0 1 0 0 0,1 0-1 0 0,5 25 1 0 0,22-63-3757 0 0</inkml:trace>
</inkml:ink>
</file>

<file path=ppt/ink/ink5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7"/>
    </inkml:context>
    <inkml:brush xml:id="br0">
      <inkml:brushProperty name="width" value="0.1" units="cm"/>
      <inkml:brushProperty name="height" value="0.1" units="cm"/>
      <inkml:brushProperty name="color" value="#AB008B"/>
    </inkml:brush>
  </inkml:definitions>
  <inkml:trace contextRef="#ctx0" brushRef="#br0">0 152 9959 0 0,'0'0'904'0'0,"13"-34"2760"0"0,-11 28-3101 0 0,-1 1-1 0 0,2-1 1 0 0,-1 1-1 0 0,1-1 1 0 0,-1 1 0 0 0,1 0-1 0 0,1 0 1 0 0,-1 0-1 0 0,1 1 1 0 0,0-1-1 0 0,0 1 1 0 0,0 0-1 0 0,9-7 1 0 0,-5 6-211 0 0,0 0 0 0 0,0 0 0 0 0,0 1 0 0 0,0 0 0 0 0,0 1 0 0 0,1-1 0 0 0,0 1 0 0 0,17-3-1 0 0,-19 5-294 0 0,0 0-1 0 0,-1 1 0 0 0,1 0 0 0 0,0 0 1 0 0,0 0-1 0 0,0 1 0 0 0,0 0 0 0 0,-1 0 1 0 0,1 0-1 0 0,0 1 0 0 0,11 5 1 0 0,-13-5-36 0 0,-1 0 0 0 0,0 1 0 0 0,-1 0 0 0 0,1-1 0 0 0,0 1-1 0 0,-1 1 1 0 0,1-1 0 0 0,-1 0 0 0 0,0 1 0 0 0,0 0 0 0 0,0-1 0 0 0,-1 1 0 0 0,1 0 0 0 0,-1 0 0 0 0,0 1 0 0 0,0-1 0 0 0,-1 0 0 0 0,3 8 0 0 0,-3-5-13 0 0,0 0-1 0 0,0 0 1 0 0,-1 0-1 0 0,0 0 1 0 0,0 1-1 0 0,-1-1 1 0 0,0 0-1 0 0,0 0 1 0 0,0 0-1 0 0,-5 13 0 0 0,-34 72-31 0 0,11-29-90 0 0,24-52 92 0 0,2 0 0 0 0,-1 1 0 0 0,1-1 0 0 0,1 1 0 0 0,-2 21 0 0 0,4-31 19 0 0,0 0 0 0 0,0 0 1 0 0,0 0-1 0 0,0 0 0 0 0,0 0 1 0 0,1 0-1 0 0,-1 0 0 0 0,1 0 1 0 0,-1 0-1 0 0,1 0 0 0 0,0 0 1 0 0,-1 0-1 0 0,1 0 0 0 0,0 0 1 0 0,0 0-1 0 0,0-1 0 0 0,1 1 0 0 0,-1-1 1 0 0,0 1-1 0 0,1 0 0 0 0,-1-1 1 0 0,1 0-1 0 0,-1 1 0 0 0,1-1 1 0 0,0 0-1 0 0,0 0 0 0 0,-1 0 1 0 0,1 0-1 0 0,0 0 0 0 0,0-1 1 0 0,0 1-1 0 0,0 0 0 0 0,0-1 1 0 0,0 0-1 0 0,0 1 0 0 0,0-1 1 0 0,0 0-1 0 0,0 0 0 0 0,0 0 0 0 0,0 0 1 0 0,3-1-1 0 0,48-3-1251 0 0,58-14-1 0 0,41-3-3546 0 0</inkml:trace>
</inkml:ink>
</file>

<file path=ppt/ink/ink5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8"/>
    </inkml:context>
    <inkml:brush xml:id="br0">
      <inkml:brushProperty name="width" value="0.1" units="cm"/>
      <inkml:brushProperty name="height" value="0.1" units="cm"/>
      <inkml:brushProperty name="color" value="#AB008B"/>
    </inkml:brush>
  </inkml:definitions>
  <inkml:trace contextRef="#ctx0" brushRef="#br0">1 1 12263 0 0,'0'0'12752'0'0</inkml:trace>
</inkml:ink>
</file>

<file path=ppt/ink/ink5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299"/>
    </inkml:context>
    <inkml:brush xml:id="br0">
      <inkml:brushProperty name="width" value="0.1" units="cm"/>
      <inkml:brushProperty name="height" value="0.1" units="cm"/>
      <inkml:brushProperty name="color" value="#AB008B"/>
    </inkml:brush>
  </inkml:definitions>
  <inkml:trace contextRef="#ctx0" brushRef="#br0">0 33 3223 0 0,'4'-1'13995'0'0,"18"-2"-12298"0"0,199-9 5794 0 0,59-4-7131 0 0,-258 16-2620 0 0,-11 2 921 0 0</inkml:trace>
</inkml:ink>
</file>

<file path=ppt/ink/ink5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0"/>
    </inkml:context>
    <inkml:brush xml:id="br0">
      <inkml:brushProperty name="width" value="0.1" units="cm"/>
      <inkml:brushProperty name="height" value="0.1" units="cm"/>
      <inkml:brushProperty name="color" value="#AB008B"/>
    </inkml:brush>
  </inkml:definitions>
  <inkml:trace contextRef="#ctx0" brushRef="#br0">15 9 16439 0 0,'-14'-9'6535'0'0,"27"14"-5844"0"0</inkml:trace>
</inkml:ink>
</file>

<file path=ppt/ink/ink5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1"/>
    </inkml:context>
    <inkml:brush xml:id="br0">
      <inkml:brushProperty name="width" value="0.1" units="cm"/>
      <inkml:brushProperty name="height" value="0.1" units="cm"/>
      <inkml:brushProperty name="color" value="#AB008B"/>
    </inkml:brush>
  </inkml:definitions>
  <inkml:trace contextRef="#ctx0" brushRef="#br0">29 14 6911 0 0,'-1'-14'11412'0'0,"-6"40"-10982"0"0,0 0-1 0 0,2 0 1 0 0,1 1 0 0 0,-1 47-1 0 0,12 111 2486 0 0,0-34-1782 0 0,-7-117-1069 0 0,0-33 64 0 0,7 0-760 0 0,-7-1 510 0 0,1 0 0 0 0,0 0-1 0 0,0 0 1 0 0,-1 0 0 0 0,1 0-1 0 0,0 0 1 0 0,-1 0 0 0 0,1 0-1 0 0,0 0 1 0 0,-1 0 0 0 0,1 0-1 0 0,0 0 1 0 0,-1-1 0 0 0,1 1-1 0 0,-1 0 1 0 0,1 0 0 0 0,0-1-1 0 0,-1 1 1 0 0,1-1 0 0 0,-1 1-1 0 0,1 0 1 0 0,0-2 0 0 0</inkml:trace>
</inkml:ink>
</file>

<file path=ppt/ink/ink5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2"/>
    </inkml:context>
    <inkml:brush xml:id="br0">
      <inkml:brushProperty name="width" value="0.1" units="cm"/>
      <inkml:brushProperty name="height" value="0.1" units="cm"/>
      <inkml:brushProperty name="color" value="#AB008B"/>
    </inkml:brush>
  </inkml:definitions>
  <inkml:trace contextRef="#ctx0" brushRef="#br0">13 174 9703 0 0,'0'0'1192'0'0,"-9"-40"5032"0"0,8 36-5902 0 0,0 0 1 0 0,0 0-1 0 0,1 0 0 0 0,0-1 0 0 0,0 1 1 0 0,0 0-1 0 0,0 0 0 0 0,1-1 0 0 0,-1 1 1 0 0,1 0-1 0 0,0 0 0 0 0,1 0 0 0 0,-1 0 1 0 0,1 0-1 0 0,0 0 0 0 0,-1 1 0 0 0,2-1 0 0 0,-1 0 1 0 0,4-4-1 0 0,-2 4-139 0 0,0 0 0 0 0,1 0 0 0 0,0 0 0 0 0,0 0 0 0 0,0 1 0 0 0,0 0 0 0 0,0 0 0 0 0,1 0 0 0 0,-1 1 0 0 0,1-1 0 0 0,0 1 0 0 0,8-1 0 0 0,-6 1-144 0 0,0 0 1 0 0,0 1-1 0 0,0 0 1 0 0,0 0-1 0 0,0 1 1 0 0,0 0-1 0 0,0 1 0 0 0,0 0 1 0 0,0 0-1 0 0,0 1 1 0 0,0-1-1 0 0,0 2 1 0 0,0-1-1 0 0,-1 1 0 0 0,1 0 1 0 0,-1 1-1 0 0,0 0 1 0 0,0 0-1 0 0,0 0 1 0 0,10 10-1 0 0,-14-10-32 0 0,1 0 0 0 0,-1 1 0 0 0,0 0 0 0 0,0-1 0 0 0,-1 1 0 0 0,0 0-1 0 0,1 0 1 0 0,-2 0 0 0 0,1 1 0 0 0,0-1 0 0 0,-1 0 0 0 0,0 1 0 0 0,0 10 0 0 0,-1-6-8 0 0,0 1 1 0 0,-1 0-1 0 0,0 0 1 0 0,-1 0-1 0 0,0-1 1 0 0,-7 17-1 0 0,-3 5-193 0 0,-3 0-1 0 0,0-2 0 0 0,-28 42 1 0 0,0-9-438 0 0,-29 49-103 0 0,70-107 751 0 0,6-4 58 0 0,-1 0 0 0 0,1 0-1 0 0,0 0 1 0 0,0-1 0 0 0,0 0 0 0 0,0 1 0 0 0,0-1-1 0 0,5-1 1 0 0,389-8 1577 0 0,-325 15-1182 0 0,-60 2-4153 0 0</inkml:trace>
</inkml:ink>
</file>

<file path=ppt/ink/ink5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3"/>
    </inkml:context>
    <inkml:brush xml:id="br0">
      <inkml:brushProperty name="width" value="0.1" units="cm"/>
      <inkml:brushProperty name="height" value="0.1" units="cm"/>
      <inkml:brushProperty name="color" value="#AB008B"/>
    </inkml:brush>
  </inkml:definitions>
  <inkml:trace contextRef="#ctx0" brushRef="#br0">10 31 5063 0 0,'-2'-2'14144'0'0,"-6"-13"-9776"0"0,41 17-3472 0 0,57-5-1 0 0,-13 0-343 0 0,-8 5-233 0 0,-36 0-123 0 0,0-2 0 0 0,0-1 0 0 0,64-11-1 0 0,-96 12-341 0 0,7 0-450 0 0</inkml:trace>
</inkml:ink>
</file>

<file path=ppt/ink/ink5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4"/>
    </inkml:context>
    <inkml:brush xml:id="br0">
      <inkml:brushProperty name="width" value="0.1" units="cm"/>
      <inkml:brushProperty name="height" value="0.1" units="cm"/>
      <inkml:brushProperty name="color" value="#AB008B"/>
    </inkml:brush>
  </inkml:definitions>
  <inkml:trace contextRef="#ctx0" brushRef="#br0">1 29 6911 0 0,'5'-2'11156'0'0,"23"-10"-9040"0"0,-2 7-1248 0 0,1 1 0 0 0,0 1-1 0 0,-1 1 1 0 0,1 1 0 0 0,40 5-1 0 0,-26-2-134 0 0,52-4 0 0 0,-93 2-733 0 0,4-1-317 0 0,-1 1 1 0 0,1-1-1 0 0,-1 1 1 0 0,1 0-1 0 0,-1 0 1 0 0,1 1-1 0 0,-1-1 1 0 0,1 0-1 0 0,3 2 1 0 0,-7-2 233 0 0</inkml:trace>
</inkml:ink>
</file>

<file path=ppt/ink/ink5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5"/>
    </inkml:context>
    <inkml:brush xml:id="br0">
      <inkml:brushProperty name="width" value="0.1" units="cm"/>
      <inkml:brushProperty name="height" value="0.1" units="cm"/>
      <inkml:brushProperty name="color" value="#AB008B"/>
    </inkml:brush>
  </inkml:definitions>
  <inkml:trace contextRef="#ctx0" brushRef="#br0">256 44 9183 0 0,'0'0'3594'0'0,"-7"-31"2867"0"0,5 30-6393 0 0,0-1 1 0 0,0 1-1 0 0,0 0 1 0 0,0 0-1 0 0,0 0 1 0 0,0 0-1 0 0,0 0 1 0 0,-1 0-1 0 0,1 1 1 0 0,0-1-1 0 0,0 1 1 0 0,-1-1-1 0 0,1 1 1 0 0,0 0-1 0 0,-1 0 1 0 0,1 0-1 0 0,0 0 1 0 0,-1 0-1 0 0,1 1 1 0 0,0-1-1 0 0,-1 1 0 0 0,1 0 1 0 0,0-1-1 0 0,0 1 1 0 0,-4 2-1 0 0,-58 27 1578 0 0,60-28-1631 0 0,-5 3-8 0 0,-1 1-1 0 0,1 0 1 0 0,1 0-1 0 0,-1 1 0 0 0,1 0 1 0 0,1 1-1 0 0,-1 0 1 0 0,1 0-1 0 0,1 0 1 0 0,-1 1-1 0 0,1 0 1 0 0,1 1-1 0 0,-7 12 0 0 0,11-17-1 0 0,-1-1-1 0 0,1 1 0 0 0,-1-1 0 0 0,1 1 1 0 0,1 0-1 0 0,-1-1 0 0 0,1 1 1 0 0,-1 0-1 0 0,1 0 0 0 0,1-1 0 0 0,-1 1 1 0 0,1 0-1 0 0,0 0 0 0 0,0-1 0 0 0,0 1 1 0 0,0-1-1 0 0,1 1 0 0 0,0-1 0 0 0,0 0 1 0 0,0 1-1 0 0,1-1 0 0 0,-1 0 0 0 0,1 0 1 0 0,0-1-1 0 0,0 1 0 0 0,0 0 0 0 0,1-1 1 0 0,-1 0-1 0 0,1 0 0 0 0,0 0 0 0 0,-1 0 1 0 0,7 2-1 0 0,14 9 194 0 0,1-2-1 0 0,1-1 1 0 0,-1 0 0 0 0,2-2-1 0 0,43 9 1 0 0,-30-8 320 0 0,59 23 0 0 0,-96-32-510 0 0,1 1 0 0 0,-1-1 0 0 0,0 1 0 0 0,0 0 0 0 0,0-1 0 0 0,0 1 0 0 0,0 1 0 0 0,0-1 0 0 0,0 0 0 0 0,-1 1-1 0 0,1-1 1 0 0,-1 1 0 0 0,1 0 0 0 0,-1 0 0 0 0,0 0 0 0 0,0 0 0 0 0,-1 0 0 0 0,1 1 0 0 0,-1-1 0 0 0,2 4 0 0 0,-2-2-2 0 0,-1 0 1 0 0,0 0-1 0 0,0 0 1 0 0,0 0-1 0 0,0 0 1 0 0,-1-1 0 0 0,1 1-1 0 0,-1 0 1 0 0,-1 0-1 0 0,1-1 1 0 0,-1 1 0 0 0,1-1-1 0 0,-4 6 1 0 0,-5 8 50 0 0,-1 0 1 0 0,-1-1-1 0 0,0 0 0 0 0,-1-1 1 0 0,-27 25-1 0 0,24-27-61 0 0,0 0 0 0 0,0-1 0 0 0,-1-1 0 0 0,-1-1 0 0 0,-37 18 0 0 0,48-26-4 0 0,-1 0 0 0 0,0 0 0 0 0,0-1 0 0 0,0 0 0 0 0,0-1 0 0 0,-1 0 0 0 0,-15 1 0 0 0,19-3 16 0 0,0 1 0 0 0,1-1 0 0 0,-1 0 1 0 0,1 0-1 0 0,0 0 0 0 0,-1 0 1 0 0,1-1-1 0 0,0 0 0 0 0,0 0 0 0 0,0 0 1 0 0,0 0-1 0 0,0-1 0 0 0,0 1 1 0 0,0-1-1 0 0,-4-5 0 0 0,6 5-6 0 0,-1 0 0 0 0,1-1 0 0 0,0 1-1 0 0,0-1 1 0 0,0 0 0 0 0,0 1 0 0 0,1-1 0 0 0,-1 0-1 0 0,1 0 1 0 0,0 0 0 0 0,0 0 0 0 0,1-1 0 0 0,-1 1-1 0 0,1 0 1 0 0,0 0 0 0 0,0 0 0 0 0,0 0 0 0 0,1 0-1 0 0,-1-1 1 0 0,1 1 0 0 0,0 0 0 0 0,0 0 0 0 0,1 0-1 0 0,-1 0 1 0 0,4-4 0 0 0,0-6 3 0 0,2 1 0 0 0,0 0 0 0 0,1 1-1 0 0,0 0 1 0 0,18-21 0 0 0,51-43-26 0 0,-47 49-6 0 0,-2-2 0 0 0,41-51 0 0 0,-62 70 24 0 0,-1 1 1 0 0,0-1-1 0 0,-1 0 0 0 0,0 0 1 0 0,0 0-1 0 0,-1-1 1 0 0,0 0-1 0 0,-1 1 0 0 0,0-1 1 0 0,-1-1-1 0 0,-1 1 1 0 0,1 0-1 0 0,-2-22 0 0 0,0 28-25 0 0,0 1 0 0 0,-1-1-1 0 0,0 1 1 0 0,0-1-1 0 0,0 1 1 0 0,-1-1 0 0 0,0 1-1 0 0,1 0 1 0 0,-1 0-1 0 0,-1-1 1 0 0,1 2 0 0 0,-1-1-1 0 0,1 0 1 0 0,-1 0-1 0 0,0 1 1 0 0,-1 0 0 0 0,1-1-1 0 0,0 1 1 0 0,-1 0-1 0 0,0 1 1 0 0,0-1 0 0 0,1 1-1 0 0,-2-1 1 0 0,1 1-1 0 0,0 0 1 0 0,0 1 0 0 0,-1-1-1 0 0,1 1 1 0 0,-1 0-1 0 0,1 0 1 0 0,-1 0 0 0 0,1 1-1 0 0,-1-1 1 0 0,1 1-1 0 0,-1 0 1 0 0,0 1 0 0 0,1-1-1 0 0,-1 1 1 0 0,-5 1-1 0 0,-1 6-2409 0 0</inkml:trace>
</inkml:ink>
</file>

<file path=ppt/ink/ink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0"/>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8"/>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5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6"/>
    </inkml:context>
    <inkml:brush xml:id="br0">
      <inkml:brushProperty name="width" value="0.1" units="cm"/>
      <inkml:brushProperty name="height" value="0.1" units="cm"/>
      <inkml:brushProperty name="color" value="#AB008B"/>
    </inkml:brush>
  </inkml:definitions>
  <inkml:trace contextRef="#ctx0" brushRef="#br0">20 20 6911 0 0,'-20'-19'19489'0'0,"36"25"-21198"0"0,-4 0-2207 0 0</inkml:trace>
</inkml:ink>
</file>

<file path=ppt/ink/ink5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7"/>
    </inkml:context>
    <inkml:brush xml:id="br0">
      <inkml:brushProperty name="width" value="0.1" units="cm"/>
      <inkml:brushProperty name="height" value="0.1" units="cm"/>
      <inkml:brushProperty name="color" value="#AB008B"/>
    </inkml:brush>
  </inkml:definitions>
  <inkml:trace contextRef="#ctx0" brushRef="#br0">0 10 11167 0 0,'0'0'1387'0'0,"33"-10"4742"0"0,109 15-199 0 0,72-7-3189 0 0,-46 0-2577 0 0,-166 2-372 0 0,-1 0 0 0 0,1 0-1 0 0,-1 0 1 0 0,1 0 0 0 0,-1 0 0 0 0,1 0 0 0 0,-1 0 0 0 0,1 0 0 0 0,-1 1 0 0 0,1-1 0 0 0,-1 0 0 0 0,1 1 0 0 0,-1 0-1 0 0,1-1 1 0 0,-1 1 0 0 0,0 0 0 0 0,1 0 0 0 0,-1-1 0 0 0,0 1 0 0 0,0 0 0 0 0,0 0 0 0 0,0 0 0 0 0,0 1 0 0 0,0-1-1 0 0,0 0 1 0 0,0 0 0 0 0,1 2 0 0 0,-1 4-1436 0 0</inkml:trace>
</inkml:ink>
</file>

<file path=ppt/ink/ink5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8"/>
    </inkml:context>
    <inkml:brush xml:id="br0">
      <inkml:brushProperty name="width" value="0.1" units="cm"/>
      <inkml:brushProperty name="height" value="0.1" units="cm"/>
      <inkml:brushProperty name="color" value="#AB008B"/>
    </inkml:brush>
  </inkml:definitions>
  <inkml:trace contextRef="#ctx0" brushRef="#br0">0 1 12495 0 0,'0'0'5908'0'0,"17"8"-610"0"0,-4-3-6357 0 0,-5-3-1110 0 0</inkml:trace>
</inkml:ink>
</file>

<file path=ppt/ink/ink5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09"/>
    </inkml:context>
    <inkml:brush xml:id="br0">
      <inkml:brushProperty name="width" value="0.1" units="cm"/>
      <inkml:brushProperty name="height" value="0.1" units="cm"/>
      <inkml:brushProperty name="color" value="#AB008B"/>
    </inkml:brush>
  </inkml:definitions>
  <inkml:trace contextRef="#ctx0" brushRef="#br0">346 100 10679 0 0,'0'0'971'0'0,"-15"-30"306"0"0,11 24-811 0 0,0 1 1 0 0,0-1-1 0 0,-1 1 0 0 0,0 0 0 0 0,0 1 0 0 0,0-1 0 0 0,0 1 0 0 0,-1 0 0 0 0,1 0 1 0 0,-1 1-1 0 0,0-1 0 0 0,0 1 0 0 0,-1 1 0 0 0,1-1 0 0 0,-12-2 0 0 0,11 4-324 0 0,1 1 0 0 0,-1 0 0 0 0,0 0 0 0 0,0 0 0 0 0,1 1-1 0 0,-1 0 1 0 0,0 0 0 0 0,1 0 0 0 0,-1 1 0 0 0,1 0 0 0 0,-1 1 0 0 0,1-1 0 0 0,0 1-1 0 0,0 0 1 0 0,-11 8 0 0 0,7-3-22 0 0,0 1 0 0 0,0-1-1 0 0,0 2 1 0 0,1-1 0 0 0,1 1 0 0 0,0 1-1 0 0,0 0 1 0 0,1 0 0 0 0,0 0 0 0 0,1 1-1 0 0,0 0 1 0 0,-5 16 0 0 0,9-24-91 0 0,1 1 0 0 0,-1-1 0 0 0,1 0 0 0 0,0 1-1 0 0,0 0 1 0 0,1-1 0 0 0,-1 1 0 0 0,1-1 0 0 0,0 1 0 0 0,0 0 0 0 0,1-1 0 0 0,-1 1 0 0 0,1 0 0 0 0,0-1 0 0 0,0 1 0 0 0,1-1 0 0 0,-1 0 0 0 0,1 1-1 0 0,0-1 1 0 0,0 0 0 0 0,1 0 0 0 0,-1 0 0 0 0,1 0 0 0 0,0-1 0 0 0,0 1 0 0 0,0-1 0 0 0,0 1 0 0 0,1-1 0 0 0,-1 0 0 0 0,1-1 0 0 0,0 1 0 0 0,0 0-1 0 0,0-1 1 0 0,0 0 0 0 0,0 0 0 0 0,0 0 0 0 0,9 2 0 0 0,-5-1-5 0 0,-1-1 1 0 0,1 0-1 0 0,0 0 0 0 0,0-1 0 0 0,0 0 1 0 0,0 0-1 0 0,0-1 0 0 0,0 1 0 0 0,0-2 0 0 0,0 1 1 0 0,0-2-1 0 0,0 1 0 0 0,0-1 0 0 0,0 0 1 0 0,0 0-1 0 0,-1-1 0 0 0,1 0 0 0 0,-1 0 1 0 0,0-1-1 0 0,0 0 0 0 0,0 0 0 0 0,0-1 1 0 0,-1 0-1 0 0,0 0 0 0 0,0 0 0 0 0,0-1 0 0 0,-1 0 1 0 0,0 0-1 0 0,0-1 0 0 0,0 1 0 0 0,-1-1 1 0 0,0 0-1 0 0,5-10 0 0 0,25-74 1784 0 0,-35 120-1680 0 0,11 378-130 0 0,-1-226 68 0 0,-4-152-53 0 0,-4-22-71 0 0,1-1-1 0 0,-1 1 1 0 0,0 0 0 0 0,-1 0-1 0 0,0 9 1 0 0,10-8-3173 0 0</inkml:trace>
</inkml:ink>
</file>

<file path=ppt/ink/ink5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0"/>
    </inkml:context>
    <inkml:brush xml:id="br0">
      <inkml:brushProperty name="width" value="0.1" units="cm"/>
      <inkml:brushProperty name="height" value="0.1" units="cm"/>
      <inkml:brushProperty name="color" value="#AB008B"/>
    </inkml:brush>
  </inkml:definitions>
  <inkml:trace contextRef="#ctx0" brushRef="#br0">1 131 2759 0 0,'0'0'126'0'0,"30"5"5291"0"0,182-11 6589 0 0,107-14-8280 0 0,-45 1-2169 0 0,297-6-317 0 0,321-21-796 0 0,-807 38-300 0 0,-36 2 59 0 0,-1 2 0 0 0,0 3 0 0 0,90 7 0 0 0,-137-6 310 0 0</inkml:trace>
</inkml:ink>
</file>

<file path=ppt/ink/ink5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1"/>
    </inkml:context>
    <inkml:brush xml:id="br0">
      <inkml:brushProperty name="width" value="0.1" units="cm"/>
      <inkml:brushProperty name="height" value="0.1" units="cm"/>
      <inkml:brushProperty name="color" value="#AB008B"/>
    </inkml:brush>
  </inkml:definitions>
  <inkml:trace contextRef="#ctx0" brushRef="#br0">14 38 4607 0 0,'-1'-8'8414'0'0,"-6"-22"-837"0"0,2 85-4503 0 0,4 41-2662 0 0,5 0 0 0 0,4 0-1 0 0,30 137 1 0 0,-20-142 2252 0 0,-9-109-4573 0 0,-3 14-86 0 0</inkml:trace>
</inkml:ink>
</file>

<file path=ppt/ink/ink5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2"/>
    </inkml:context>
    <inkml:brush xml:id="br0">
      <inkml:brushProperty name="width" value="0.05" units="cm"/>
      <inkml:brushProperty name="height" value="0.05" units="cm"/>
      <inkml:brushProperty name="color" value="#F6630D"/>
    </inkml:brush>
  </inkml:definitions>
  <inkml:trace contextRef="#ctx0" brushRef="#br0">8 35 5063 0 0,'0'0'390'0'0,"-1"-35"9820"0"0,2 56-2637 0 0,-4 35-5747 0 0,-1 18-2029 0 0,4-73 205 0 0,0 23 41 0 0,1 0-1 0 0,2 0 1 0 0,0 0-1 0 0,13 44 1 0 0,-15-66 10 0 0,0-1-191 0 0,0 0 1 0 0,1-1-1 0 0,-1 1 1 0 0,0-1-1 0 0,0 0 0 0 0,1 1 1 0 0,-1-1-1 0 0,0 0 1 0 0,1 0-1 0 0,-1 1 0 0 0,0-1 1 0 0,1 0-1 0 0,-1 0 0 0 0,0-1 1 0 0,1 1-1 0 0,-1 0 1 0 0,0 0-1 0 0,1-1 0 0 0,-1 1 1 0 0,0 0-1 0 0,0-1 0 0 0,1 0 1 0 0,-1 1-1 0 0,0-1 1 0 0,0 0-1 0 0,0 1 0 0 0,0-1 1 0 0,0 0-1 0 0,0 0 0 0 0,0 0 1 0 0,1-1-1 0 0,6-6-2034 0 0</inkml:trace>
</inkml:ink>
</file>

<file path=ppt/ink/ink5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3"/>
    </inkml:context>
    <inkml:brush xml:id="br0">
      <inkml:brushProperty name="width" value="0.05" units="cm"/>
      <inkml:brushProperty name="height" value="0.05" units="cm"/>
      <inkml:brushProperty name="color" value="#F6630D"/>
    </inkml:brush>
  </inkml:definitions>
  <inkml:trace contextRef="#ctx0" brushRef="#br0">379 18 1839 0 0,'0'0'440'0'0,"-9"-4"5886"0"0,-13-5-1890 0 0,15 8-4053 0 0,0 0-1 0 0,0 0 1 0 0,0 0 0 0 0,0 1 0 0 0,0 0 0 0 0,0 0 0 0 0,0 1 0 0 0,0 0 0 0 0,0 0 0 0 0,1 1 0 0 0,-1 0 0 0 0,0 0 0 0 0,-12 6-1 0 0,9-3-159 0 0,0 2 0 0 0,0-1 0 0 0,0 1 0 0 0,1 1 0 0 0,0 0 0 0 0,0 0 0 0 0,-11 15-1 0 0,0 3-59 0 0,2 0-1 0 0,2 1 1 0 0,0 1-1 0 0,1 1 1 0 0,-12 38-1 0 0,18-44-67 0 0,2 0 0 0 0,0 0 0 0 0,2 1-1 0 0,0 0 1 0 0,2 0 0 0 0,1 0 0 0 0,1 1 0 0 0,1-1 0 0 0,1 0-1 0 0,5 32 1 0 0,-5-46-68 0 0,2 0 1 0 0,-1 1-1 0 0,1-2 0 0 0,1 1 0 0 0,-1 0 0 0 0,2-1 0 0 0,-1 1 0 0 0,2-1 1 0 0,-1 0-1 0 0,1-1 0 0 0,0 0 0 0 0,1 0 0 0 0,0 0 0 0 0,0 0 0 0 0,1-1 1 0 0,-1 0-1 0 0,2-1 0 0 0,-1 0 0 0 0,1 0 0 0 0,0-1 0 0 0,0 0 0 0 0,0-1 1 0 0,1 0-1 0 0,-1 0 0 0 0,1-1 0 0 0,14 3 0 0 0,-9-3 41 0 0,1-1 0 0 0,-1-1 0 0 0,1 0 0 0 0,0-1 0 0 0,-1 0 0 0 0,1-2 0 0 0,0 0 0 0 0,-1 0 0 0 0,0-2 0 0 0,0 0 0 0 0,0 0 0 0 0,0-2 0 0 0,0 0 1 0 0,-1 0-1 0 0,0-1 0 0 0,-1-1 0 0 0,1-1 0 0 0,-2 0 0 0 0,23-19 0 0 0,-21 15-34 0 0,-1-1 0 0 0,0 0 0 0 0,0 0 0 0 0,-2-2 0 0 0,0 1-1 0 0,-1-1 1 0 0,0-1 0 0 0,-1 0 0 0 0,-1 0 0 0 0,-1-1 0 0 0,0 0 0 0 0,-2 0 0 0 0,0-1 0 0 0,-1 1 0 0 0,4-39 0 0 0,-7 32 69 0 0,-2 1 0 0 0,0-1 0 0 0,-1 0 1 0 0,-2 1-1 0 0,0-1 0 0 0,-2 1 0 0 0,0 0 0 0 0,-2 1 0 0 0,-11-24 0 0 0,15 39-66 0 0,0-1 1 0 0,-1 1-1 0 0,-1 0 0 0 0,1 0 0 0 0,-1 1 1 0 0,-1 0-1 0 0,1 0 0 0 0,-1 0 0 0 0,0 1 0 0 0,-1 0 1 0 0,-10-7-1 0 0,11 9-82 0 0,0 1 0 0 0,-1 0 0 0 0,1 0 0 0 0,-1 1 0 0 0,1 0 0 0 0,-1 0 0 0 0,0 1 0 0 0,0 0 0 0 0,0 0 0 0 0,0 1 0 0 0,0 0 0 0 0,0 0 0 0 0,0 1 0 0 0,0 0-1 0 0,-10 2 1 0 0,-20 12-3324 0 0,23-6-4771 0 0</inkml:trace>
</inkml:ink>
</file>

<file path=ppt/ink/ink5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4"/>
    </inkml:context>
    <inkml:brush xml:id="br0">
      <inkml:brushProperty name="width" value="0.05" units="cm"/>
      <inkml:brushProperty name="height" value="0.05" units="cm"/>
      <inkml:brushProperty name="color" value="#F6630D"/>
    </inkml:brush>
  </inkml:definitions>
  <inkml:trace contextRef="#ctx0" brushRef="#br0">22 185 2303 0 0,'0'0'2036'0'0,"-17"-26"12285"0"0,13 16-14150 0 0,4 4 51 0 0,0 0 0 0 0,0 0-1 0 0,1 0 1 0 0,0 0 0 0 0,0 1-1 0 0,1-1 1 0 0,-1 0 0 0 0,1 0-1 0 0,0 1 1 0 0,1 0 0 0 0,0-1-1 0 0,0 1 1 0 0,0 0 0 0 0,0 0-1 0 0,1 0 1 0 0,-1 1 0 0 0,1-1-1 0 0,1 1 1 0 0,-1 0 0 0 0,0 0-1 0 0,1 0 1 0 0,0 1 0 0 0,10-6 0 0 0,-10 5-175 0 0,0 2 1 0 0,1-1 0 0 0,-1 0 0 0 0,0 1 0 0 0,1 0 0 0 0,0 0 0 0 0,-1 1 0 0 0,1 0 0 0 0,0 0 0 0 0,0 0 0 0 0,0 1 0 0 0,-1-1 0 0 0,1 1 0 0 0,0 1-1 0 0,0-1 1 0 0,0 1 0 0 0,0 0 0 0 0,-1 0 0 0 0,1 1 0 0 0,0 0 0 0 0,-1 0 0 0 0,1 0 0 0 0,-1 1 0 0 0,8 4 0 0 0,-10-4-43 0 0,0 0 1 0 0,0 1 0 0 0,0-1 0 0 0,-1 1-1 0 0,1 0 1 0 0,-1-1 0 0 0,0 1-1 0 0,0 0 1 0 0,0 1 0 0 0,0-1-1 0 0,-1 0 1 0 0,0 0 0 0 0,0 1 0 0 0,0-1-1 0 0,0 1 1 0 0,-1-1 0 0 0,0 1-1 0 0,0-1 1 0 0,0 1 0 0 0,-1 5-1 0 0,-1 10 20 0 0,0 0-1 0 0,-2 0 1 0 0,-6 20-1 0 0,3-17-150 0 0,-1 1 0 0 0,-1-1-1 0 0,-22 41 1 0 0,25-53 74 0 0,-1-1 0 0 0,0 0-1 0 0,-1 0 1 0 0,0-1 0 0 0,0 0-1 0 0,-1 0 1 0 0,0-1 0 0 0,0 0-1 0 0,-20 12 1 0 0,1-6 51 0 0,28-14 4 0 0,-1 0 1 0 0,1 0-1 0 0,0 0 1 0 0,0-1-1 0 0,-1 1 1 0 0,1 0-1 0 0,0 0 1 0 0,-1 0-1 0 0,1-1 1 0 0,0 1-1 0 0,0 0 1 0 0,-1 0-1 0 0,1-1 1 0 0,0 1-1 0 0,0 0 0 0 0,-1 0 1 0 0,1-1-1 0 0,0 1 1 0 0,0 0-1 0 0,0-1 1 0 0,0 1-1 0 0,0 0 1 0 0,-1-1-1 0 0,1 1 1 0 0,0 0-1 0 0,0-1 1 0 0,0 1-1 0 0,0 0 1 0 0,0-1-1 0 0,0 1 1 0 0,0 0-1 0 0,0-1 1 0 0,0 1-1 0 0,0-1 1 0 0,0 1-1 0 0,1 0 1 0 0,-1-1-1 0 0,0 1 1 0 0,0 0-1 0 0,0 0 0 0 0,0-1 1 0 0,0 1-1 0 0,1 0 1 0 0,-1-1-1 0 0,0 1 1 0 0,0 0-1 0 0,1 0 1 0 0,-1-1-1 0 0,0 1 1 0 0,7-19 3 0 0,-3 15-1 0 0,0 0 0 0 0,1 1-1 0 0,-1 0 1 0 0,1 0 0 0 0,-1 0 0 0 0,1 0-1 0 0,0 1 1 0 0,0-1 0 0 0,0 1 0 0 0,0 1-1 0 0,1-1 1 0 0,-1 1 0 0 0,0-1 0 0 0,1 2-1 0 0,-1-1 1 0 0,1 1 0 0 0,-1-1 0 0 0,1 2-1 0 0,7 0 1 0 0,14 2 40 0 0,0 0 0 0 0,42 13 0 0 0,-55-12-43 0 0,60 26-2826 0 0,-68-29 1222 0 0</inkml:trace>
</inkml:ink>
</file>

<file path=ppt/ink/ink5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5"/>
    </inkml:context>
    <inkml:brush xml:id="br0">
      <inkml:brushProperty name="width" value="0.05" units="cm"/>
      <inkml:brushProperty name="height" value="0.05" units="cm"/>
      <inkml:brushProperty name="color" value="#F6630D"/>
    </inkml:brush>
  </inkml:definitions>
  <inkml:trace contextRef="#ctx0" brushRef="#br0">629 187 4607 0 0,'0'0'208'0'0,"-18"-30"274"0"0,-36-29 6785 0 0,36 43-6143 0 0,0 1 0 0 0,-1 0 0 0 0,-23-13 1 0 0,36 24-984 0 0,-1 1 0 0 0,0 0 0 0 0,1 0 0 0 0,-1 1 0 0 0,0-1 0 0 0,0 2 0 0 0,-1-1 0 0 0,1 1 0 0 0,0 0 0 0 0,0 0 0 0 0,-1 1 0 0 0,1 0 0 0 0,0 1 0 0 0,-14 1 0 0 0,10 1-39 0 0,0 0 1 0 0,0 1 0 0 0,0 0 0 0 0,1 1-1 0 0,-1 0 1 0 0,1 1 0 0 0,0 0 0 0 0,-15 12-1 0 0,5-1-29 0 0,0 2-1 0 0,2 0 0 0 0,0 0 1 0 0,1 2-1 0 0,1 0 1 0 0,1 1-1 0 0,-18 36 0 0 0,20-29-25 0 0,0 2 0 0 0,2 0 0 0 0,2 0 0 0 0,1 1 0 0 0,1 0 0 0 0,1 0 0 0 0,2 1-1 0 0,2 0 1 0 0,1 40 0 0 0,2-42-38 0 0,2 0-1 0 0,1 0 0 0 0,1 0 0 0 0,1-1 1 0 0,2 0-1 0 0,1 0 0 0 0,2-1 1 0 0,0 0-1 0 0,29 50 0 0 0,-31-66 67 0 0,1 0 0 0 0,0 0-1 0 0,0-1 1 0 0,2-1 0 0 0,-1 0 0 0 0,1 0 0 0 0,1-1-1 0 0,0 0 1 0 0,0-2 0 0 0,1 1 0 0 0,0-2-1 0 0,1 1 1 0 0,-1-2 0 0 0,1 0 0 0 0,1-1 0 0 0,-1-1-1 0 0,1 0 1 0 0,0-1 0 0 0,-1 0 0 0 0,1-2-1 0 0,1 0 1 0 0,-1 0 0 0 0,0-2 0 0 0,0 0-1 0 0,0-1 1 0 0,0 0 0 0 0,-1-1 0 0 0,1-1 0 0 0,-1-1-1 0 0,1 0 1 0 0,-1-1 0 0 0,-1 0 0 0 0,1-2-1 0 0,-1 1 1 0 0,0-2 0 0 0,-1 0 0 0 0,22-19-1 0 0,-20 12 56 0 0,0-1 0 0 0,-1 0 0 0 0,0-1 0 0 0,-2 0 0 0 0,0-1 0 0 0,-1-1-1 0 0,-1 0 1 0 0,-1 0 0 0 0,-1-1 0 0 0,-1 0 0 0 0,-1-1 0 0 0,0 1 0 0 0,-2-1-1 0 0,3-35 1 0 0,-4 15 83 0 0,-3 0-1 0 0,-1 0 0 0 0,-2 1 1 0 0,-2-1-1 0 0,-2 1 1 0 0,-22-76-1 0 0,25 104-199 0 0,-1 1 1 0 0,0-1-1 0 0,-1 1 1 0 0,0 0-1 0 0,0 0 0 0 0,-1 1 1 0 0,-1 0-1 0 0,0 0 0 0 0,-1 1 1 0 0,-19-19-1 0 0,23 25-69 0 0,0 0 1 0 0,0 1-1 0 0,0-1 0 0 0,-1 1 0 0 0,1 0 1 0 0,-1 0-1 0 0,0 1 0 0 0,0 0 0 0 0,0 0 1 0 0,0 0-1 0 0,-1 1 0 0 0,1-1 0 0 0,0 2 1 0 0,0-1-1 0 0,-1 1 0 0 0,1 0 0 0 0,-1 0 1 0 0,1 0-1 0 0,0 1 0 0 0,-1 0 0 0 0,1 1 0 0 0,0-1 1 0 0,0 1-1 0 0,0 0 0 0 0,-6 4 0 0 0,-14 8-677 0 0</inkml:trace>
</inkml:ink>
</file>

<file path=ppt/ink/ink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2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5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6"/>
    </inkml:context>
    <inkml:brush xml:id="br0">
      <inkml:brushProperty name="width" value="0.05" units="cm"/>
      <inkml:brushProperty name="height" value="0.05" units="cm"/>
      <inkml:brushProperty name="color" value="#F6630D"/>
    </inkml:brush>
  </inkml:definitions>
  <inkml:trace contextRef="#ctx0" brushRef="#br0">0 135 3223 0 0,'0'0'10872'0'0,"16"-47"-5192"0"0,-5 36-5232 0 0,0 2-1 0 0,0-1 0 0 0,1 2 1 0 0,0 0-1 0 0,1 0 0 0 0,20-9 1 0 0,-27 14-342 0 0,1 1-1 0 0,-1-1 1 0 0,1 1 0 0 0,0 0 0 0 0,0 1-1 0 0,0 0 1 0 0,0 0 0 0 0,0 0 0 0 0,0 1 0 0 0,0 0-1 0 0,0 0 1 0 0,0 1 0 0 0,0 0 0 0 0,0 0-1 0 0,11 4 1 0 0,-15-4-92 0 0,0 0 1 0 0,0 0-1 0 0,0 1 0 0 0,0-1 0 0 0,0 1 0 0 0,-1 0 1 0 0,1 0-1 0 0,0 0 0 0 0,-1 0 0 0 0,1 0 0 0 0,-1 0 1 0 0,0 1-1 0 0,0-1 0 0 0,0 1 0 0 0,0 0 0 0 0,0-1 1 0 0,-1 1-1 0 0,1 0 0 0 0,-1 0 0 0 0,0 0 0 0 0,0 0 1 0 0,0 0-1 0 0,0 1 0 0 0,0-1 0 0 0,-1 0 0 0 0,1 0 1 0 0,-1 1-1 0 0,0-1 0 0 0,0 0 0 0 0,0 0 0 0 0,0 1 1 0 0,-1-1-1 0 0,1 0 0 0 0,-3 6 0 0 0,-2 9-2 0 0,-2-1 0 0 0,0 0 0 0 0,0 0 0 0 0,-20 30 0 0 0,15-27-13 0 0,-4 7-81 0 0,-16 33-59 0 0,31-59 87 0 0,3 2 45 0 0,-1-1 1 0 0,1 1 0 0 0,0-1-1 0 0,0 1 1 0 0,0-1-1 0 0,0 1 1 0 0,1-1 0 0 0,-1 0-1 0 0,0 0 1 0 0,1 0-1 0 0,0-1 1 0 0,-1 1 0 0 0,1 0-1 0 0,0-1 1 0 0,0 0 0 0 0,4 2-1 0 0,9 2 9 0 0,-6-2 0 0 0,-1 0 0 0 0,0 0 0 0 0,-1 1 0 0 0,1 0 0 0 0,0 1 0 0 0,-1-1 0 0 0,0 2 0 0 0,0-1 0 0 0,-1 1 0 0 0,12 11 0 0 0,-17-15 1 0 0,0 1 0 0 0,0-1 0 0 0,0 1 0 0 0,-1-1 0 0 0,1 1 0 0 0,-1-1 0 0 0,1 1 0 0 0,-1 0 0 0 0,0 0 0 0 0,0 0 0 0 0,0 0 0 0 0,0 0 0 0 0,-1 0 0 0 0,1 0 0 0 0,-1 0 0 0 0,0 0 0 0 0,0 0 0 0 0,0 0 0 0 0,0 0 0 0 0,0 0 0 0 0,-1 0 0 0 0,0 0 0 0 0,1 0 0 0 0,-1 0 0 0 0,0 0 0 0 0,0 0 0 0 0,-1-1 0 0 0,1 1-1 0 0,-3 4 1 0 0,1-2 3 0 0,-1 0-1 0 0,1-1 1 0 0,-1 1-1 0 0,0-1 1 0 0,0 0-1 0 0,0-1 1 0 0,-1 1-1 0 0,1-1 1 0 0,-1 1-1 0 0,0-1 1 0 0,0-1-1 0 0,-7 4 1 0 0,1-3 17 0 0,-1 0-1 0 0,1-1 1 0 0,0 0 0 0 0,-1-1-1 0 0,1-1 1 0 0,-1 0 0 0 0,0 0 0 0 0,1-1-1 0 0,-1 0 1 0 0,1-1 0 0 0,0-1 0 0 0,-1 0-1 0 0,1 0 1 0 0,0-1 0 0 0,1 0 0 0 0,-1-1-1 0 0,1 0 1 0 0,0-1 0 0 0,-17-12-1 0 0,26 17-254 0 0</inkml:trace>
</inkml:ink>
</file>

<file path=ppt/ink/ink5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27:59.317"/>
    </inkml:context>
    <inkml:brush xml:id="br0">
      <inkml:brushProperty name="width" value="0.05" units="cm"/>
      <inkml:brushProperty name="height" value="0.05" units="cm"/>
      <inkml:brushProperty name="color" value="#F6630D"/>
    </inkml:brush>
  </inkml:definitions>
  <inkml:trace contextRef="#ctx0" brushRef="#br0">715 70 5063 0 0,'-28'-28'3346'0'0,"20"23"-2536"0"0,-1-1 0 0 0,0 1 0 0 0,0 1-1 0 0,-1 0 1 0 0,1 0 0 0 0,-1 1 0 0 0,0 0 0 0 0,-13-2 0 0 0,10 4-427 0 0,0 0 0 0 0,0 0 0 0 0,0 1 0 0 0,0 1 0 0 0,0 0 0 0 0,-13 3-1 0 0,8 0-249 0 0,0 2-1 0 0,0-1 0 0 0,0 2 1 0 0,1 1-1 0 0,-1 0 0 0 0,2 1 1 0 0,0 0-1 0 0,0 2 1 0 0,-16 13-1 0 0,4 0-83 0 0,2 2 1 0 0,0 1-1 0 0,2 1 1 0 0,1 1-1 0 0,2 1 1 0 0,0 0-1 0 0,2 2 1 0 0,2 1-1 0 0,1 0 1 0 0,1 1-1 0 0,2 0 1 0 0,1 1-1 0 0,-7 38 1 0 0,13-44-22 0 0,1-1 0 0 0,1 1 0 0 0,2 0 1 0 0,1 0-1 0 0,1 0 0 0 0,1 1 0 0 0,1-1 1 0 0,2-1-1 0 0,1 1 0 0 0,2 0 0 0 0,0-1 1 0 0,2-1-1 0 0,1 1 0 0 0,1-1 0 0 0,2-1 1 0 0,0 0-1 0 0,17 24 0 0 0,-16-32 5 0 0,1-1-1 0 0,1 0 1 0 0,0-1-1 0 0,1-1 0 0 0,0-1 1 0 0,1 0-1 0 0,1-1 1 0 0,0-1-1 0 0,1-1 1 0 0,0 0-1 0 0,1-2 1 0 0,0 0-1 0 0,0-2 0 0 0,1 0 1 0 0,0-1-1 0 0,0-1 1 0 0,0-2-1 0 0,1 0 1 0 0,0-1-1 0 0,-1-1 1 0 0,1-1-1 0 0,0-1 0 0 0,-1-2 1 0 0,1 0-1 0 0,-1-1 1 0 0,35-11-1 0 0,-23 3 199 0 0,0-3-1 0 0,0 0 1 0 0,-2-2-1 0 0,0-2 1 0 0,-1 0-1 0 0,43-38 1 0 0,-56 42-144 0 0,-2-2 0 0 0,0 0 0 0 0,-1-1 1 0 0,0-1-1 0 0,-1 0 0 0 0,-2 0 0 0 0,0-2 0 0 0,-1 0 1 0 0,-1 0-1 0 0,-1 0 0 0 0,9-30 0 0 0,-11 21 37 0 0,-2 0-1 0 0,0-1 1 0 0,-2 1-1 0 0,-1-1 1 0 0,-2 1 0 0 0,-1-1-1 0 0,-8-49 1 0 0,2 39 70 0 0,-2 0 1 0 0,-1 1-1 0 0,-3 0 1 0 0,-1 1 0 0 0,-20-40-1 0 0,24 61-141 0 0,0 1-1 0 0,-1 0 0 0 0,-1 1 1 0 0,0 0-1 0 0,-1 0 1 0 0,-1 2-1 0 0,0-1 1 0 0,-17-11-1 0 0,20 17-48 0 0,-1 1 0 0 0,0 0 0 0 0,-1 0 1 0 0,0 1-1 0 0,0 1 0 0 0,-1 0 0 0 0,1 1 0 0 0,-1 1 0 0 0,0 0 0 0 0,0 0 0 0 0,-25-1 0 0 0,37 4-131 0 0,0 1 1 0 0,-1 0-1 0 0,1 0 0 0 0,0 0 0 0 0,0 0 0 0 0,0 0 0 0 0,0 1 0 0 0,0-1 0 0 0,0 1 0 0 0,0-1 0 0 0,0 1 0 0 0,0 0 0 0 0,0 0 0 0 0,0-1 0 0 0,0 2 1 0 0,0-1-1 0 0,0 0 0 0 0,1 0 0 0 0,-1 0 0 0 0,0 1 0 0 0,1-1 0 0 0,-1 1 0 0 0,1-1 0 0 0,-2 4 0 0 0,-3 5-1529 0 0</inkml:trace>
</inkml:ink>
</file>

<file path=ppt/ink/ink5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2"/>
    </inkml:context>
    <inkml:brush xml:id="br0">
      <inkml:brushProperty name="width" value="0.1" units="cm"/>
      <inkml:brushProperty name="height" value="0.1" units="cm"/>
      <inkml:brushProperty name="color" value="#004F8B"/>
    </inkml:brush>
  </inkml:definitions>
  <inkml:trace contextRef="#ctx0" brushRef="#br0">460 104 7455 0 0,'0'0'675'0'0,"1"-10"-617"0"0,4-27 8321 0 0,-5 35-8230 0 0,0 0 0 0 0,-1 1-1 0 0,1-1 1 0 0,-1 0 0 0 0,1 0-1 0 0,-1 0 1 0 0,0 1 0 0 0,1-1-1 0 0,-1 0 1 0 0,0 1 0 0 0,0-1-1 0 0,0 1 1 0 0,0-1 0 0 0,-1 1-1 0 0,1-1 1 0 0,0 1 0 0 0,-1 0-1 0 0,1 0 1 0 0,-1 0 0 0 0,1 0-1 0 0,-1 0 1 0 0,1 0 0 0 0,-1 0-1 0 0,0 0 1 0 0,0 0 0 0 0,1 1 0 0 0,-1-1-1 0 0,0 1 1 0 0,0-1 0 0 0,0 1-1 0 0,1 0 1 0 0,-1 0 0 0 0,0 0-1 0 0,0 0 1 0 0,-4 0 0 0 0,-9 0 45 0 0,1 1 1 0 0,-1 0 0 0 0,-20 5 0 0 0,26-5 150 0 0,-22 5-209 0 0,1 1 0 0 0,1 1 0 0 0,-1 1 0 0 0,1 2 0 0 0,1 1-1 0 0,-40 22 1 0 0,61-29-136 0 0,1 0 1 0 0,-1 1-1 0 0,2-1 1 0 0,-1 1-1 0 0,0 0 0 0 0,1 0 1 0 0,0 1-1 0 0,1 0 0 0 0,-1 0 1 0 0,1 0-1 0 0,1 0 0 0 0,-1 0 1 0 0,1 1-1 0 0,1 0 1 0 0,-1-1-1 0 0,1 1 0 0 0,-1 13 1 0 0,2-16 1 0 0,0 1 1 0 0,1-1 0 0 0,0 0 0 0 0,0 0-1 0 0,0 0 1 0 0,1 0 0 0 0,-1 0 0 0 0,1 0 0 0 0,1 0-1 0 0,-1 0 1 0 0,1 0 0 0 0,-1 0 0 0 0,1 0-1 0 0,1-1 1 0 0,-1 1 0 0 0,1-1 0 0 0,0 0-1 0 0,0 1 1 0 0,0-1 0 0 0,0-1 0 0 0,1 1-1 0 0,-1 0 1 0 0,1-1 0 0 0,0 0 0 0 0,0 0 0 0 0,1 0-1 0 0,-1 0 1 0 0,9 3 0 0 0,28 9 177 0 0,1-1 0 0 0,1-3 1 0 0,0-2-1 0 0,47 5 0 0 0,-48-9-12 0 0,-1 2-1 0 0,0 2 1 0 0,-1 1-1 0 0,66 27 0 0 0,-99-34-157 0 0,0 0 0 0 0,0 1 0 0 0,0 0 0 0 0,0 1 0 0 0,-1-1 0 0 0,0 1 0 0 0,0 0 0 0 0,0 1 0 0 0,-1 0 0 0 0,0 0 0 0 0,0 0 0 0 0,0 0 0 0 0,-1 1 0 0 0,0-1 0 0 0,0 1 0 0 0,-1 0 0 0 0,0 1 0 0 0,0-1 0 0 0,0 0 0 0 0,-1 1 0 0 0,0 0 0 0 0,1 8 0 0 0,-3-6-2 0 0,0-1-1 0 0,0 1 1 0 0,-1-1 0 0 0,0 1-1 0 0,0-1 1 0 0,-1 1-1 0 0,-1-1 1 0 0,1 0 0 0 0,-2 0-1 0 0,1 0 1 0 0,-1 0 0 0 0,0-1-1 0 0,-1 1 1 0 0,0-1 0 0 0,0 0-1 0 0,-1-1 1 0 0,0 1-1 0 0,-7 6 1 0 0,-7 5-129 0 0,1-1 0 0 0,-2 0 0 0 0,-41 25-1 0 0,53-37 159 0 0,0 0-1 0 0,-1-1 0 0 0,1-1 1 0 0,-1 1-1 0 0,0-2 1 0 0,0 1-1 0 0,-1-1 0 0 0,1-1 1 0 0,-1 0-1 0 0,1-1 0 0 0,-1 1 1 0 0,-15-2-1 0 0,19-1-29 0 0,1-1 0 0 0,-1 0 0 0 0,1 0 0 0 0,0 0 0 0 0,-1-1 0 0 0,1 0 0 0 0,1 0 0 0 0,-1-1-1 0 0,0 0 1 0 0,1 0 0 0 0,0 0 0 0 0,0 0 0 0 0,0-1 0 0 0,0 0 0 0 0,1 0 0 0 0,0 0 0 0 0,0-1 0 0 0,0 1 0 0 0,0-1 0 0 0,1 0 0 0 0,0 0 0 0 0,1 0-1 0 0,-3-9 1 0 0,0 3-9 0 0,1-1 0 0 0,0 0 0 0 0,1-1-1 0 0,1 1 1 0 0,0 0 0 0 0,0-1-1 0 0,2 0 1 0 0,0 1 0 0 0,0-1 0 0 0,4-21-1 0 0,2 13-9 0 0,0 1 0 0 0,1 0 0 0 0,1 0 0 0 0,1 0 0 0 0,1 1 0 0 0,1 0 0 0 0,16-21 0 0 0,12-11-65 0 0,52-52-1 0 0,34-44 4 0 0,-121 143 81 0 0,0-1-1 0 0,-1 0 1 0 0,1 0-1 0 0,-1 0 1 0 0,0 0-1 0 0,-1 0 1 0 0,1 0-1 0 0,-1-1 1 0 0,1-8-1 0 0,-3 13-3 0 0,0-1 0 0 0,0 1 0 0 0,0-1 0 0 0,0 0 0 0 0,0 1 1 0 0,-1-1-1 0 0,1 1 0 0 0,-1-1 0 0 0,0 1 0 0 0,0-1 0 0 0,0 1 0 0 0,0-1 0 0 0,0 1 0 0 0,0 0 0 0 0,-1 0 0 0 0,1 0 0 0 0,-1-1 0 0 0,0 1 1 0 0,1 1-1 0 0,-1-1 0 0 0,0 0 0 0 0,0 0 0 0 0,0 1 0 0 0,0-1 0 0 0,-1 1 0 0 0,-2-2 0 0 0,-13-9 101 0 0,-1 2 0 0 0,0 0-1 0 0,-1 1 1 0 0,0 1 0 0 0,-29-8 0 0 0,41 14-213 0 0,1 1 0 0 0,0 0 1 0 0,-1 1-1 0 0,1 0 0 0 0,-1 0 1 0 0,1 0-1 0 0,-1 1 0 0 0,-8 2 1 0 0,10-2-291 0 0,0 1 1 0 0,0 1 0 0 0,0-1-1 0 0,0 1 1 0 0,0 0 0 0 0,0 0-1 0 0,1 1 1 0 0,0 0 0 0 0,-1 0-1 0 0,-7 8 1 0 0,3-2-1445 0 0</inkml:trace>
</inkml:ink>
</file>

<file path=ppt/ink/ink5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2"/>
    </inkml:context>
    <inkml:brush xml:id="br0">
      <inkml:brushProperty name="width" value="0.1" units="cm"/>
      <inkml:brushProperty name="height" value="0.1" units="cm"/>
      <inkml:brushProperty name="color" value="#004F8B"/>
    </inkml:brush>
  </inkml:definitions>
  <inkml:trace contextRef="#ctx0" brushRef="#br0">53 98 3223 0 0,'-18'6'193'0'0,"-17"5"12658"0"0,57-6-11855 0 0,-8-1-654 0 0,0-2 0 0 0,0 0 0 0 0,1 0 0 0 0,-1-2 0 0 0,0 1 0 0 0,22-4 0 0 0,90-18 1525 0 0,-28 3-744 0 0,844-70 2498 0 0,-883 87-3471 0 0,-58 1 308 0 0</inkml:trace>
</inkml:ink>
</file>

<file path=ppt/ink/ink5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2"/>
    </inkml:context>
    <inkml:brush xml:id="br0">
      <inkml:brushProperty name="width" value="0.1" units="cm"/>
      <inkml:brushProperty name="height" value="0.1" units="cm"/>
      <inkml:brushProperty name="color" value="#004F8B"/>
    </inkml:brush>
  </inkml:definitions>
  <inkml:trace contextRef="#ctx0" brushRef="#br0">1 0 6447 0 0,'0'0'10728'0'0,"17"32"-8212"0"0,-7 2-2008 0 0,-2 0-1 0 0,-1 1 1 0 0,4 68-1 0 0,-9 110 2337 0 0,-3-115-2354 0 0,2-88-867 0 0,1-10-579 0 0,6-16-1652 0 0,-3 4 1103 0 0,2 0-417 0 0</inkml:trace>
</inkml:ink>
</file>

<file path=ppt/ink/ink5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3"/>
    </inkml:context>
    <inkml:brush xml:id="br0">
      <inkml:brushProperty name="width" value="0.1" units="cm"/>
      <inkml:brushProperty name="height" value="0.1" units="cm"/>
      <inkml:brushProperty name="color" value="#004F8B"/>
    </inkml:brush>
  </inkml:definitions>
  <inkml:trace contextRef="#ctx0" brushRef="#br0">0 234 12551 0 0,'4'-36'1376'0'0,"-5"23"-408"0"0,0-1-1 0 0,1 1 0 0 0,0-1 1 0 0,2 0-1 0 0,4-25 1 0 0,-5 35-786 0 0,1-1 1 0 0,0 0-1 0 0,0 1 0 0 0,0-1 1 0 0,1 1-1 0 0,-1 0 1 0 0,1 0-1 0 0,0 0 1 0 0,0 0-1 0 0,0 1 1 0 0,1-1-1 0 0,-1 1 0 0 0,1 0 1 0 0,0-1-1 0 0,0 2 1 0 0,0-1-1 0 0,0 0 1 0 0,1 1-1 0 0,6-3 0 0 0,-5 2-94 0 0,0 1-1 0 0,1-1 0 0 0,-1 1 0 0 0,1 1 0 0 0,-1-1 0 0 0,1 1 0 0 0,0 0 1 0 0,-1 1-1 0 0,1 0 0 0 0,0 0 0 0 0,0 0 0 0 0,-1 1 0 0 0,1-1 0 0 0,0 2 1 0 0,-1-1-1 0 0,1 1 0 0 0,-1 0 0 0 0,8 4 0 0 0,-9-3-74 0 0,0 0 1 0 0,0 0-1 0 0,0 1 0 0 0,-1 0 1 0 0,0 0-1 0 0,0 0 0 0 0,0 1 0 0 0,0-1 1 0 0,-1 1-1 0 0,1 0 0 0 0,-1 0 1 0 0,0 0-1 0 0,-1 0 0 0 0,1 0 0 0 0,-1 1 1 0 0,0-1-1 0 0,-1 1 0 0 0,1 0 1 0 0,-1-1-1 0 0,0 1 0 0 0,0 7 0 0 0,0 4 32 0 0,-1-1 0 0 0,0 0-1 0 0,-1 0 1 0 0,-1 0 0 0 0,0 0-1 0 0,-7 24 1 0 0,-37 88-88 0 0,5-23-175 0 0,40-103 211 0 0,1 0 0 0 0,-1 0 0 0 0,0 0 0 0 0,0 0 0 0 0,1 0 0 0 0,-1 0 0 0 0,1 0 0 0 0,0 0 0 0 0,-1 0 0 0 0,1 0 0 0 0,0 0 0 0 0,0 0 0 0 0,1 0 0 0 0,-1 1 0 0 0,0-1-1 0 0,1 0 1 0 0,-1 0 0 0 0,1 0 0 0 0,-1 0 0 0 0,1 0 0 0 0,0 0 0 0 0,0-1 0 0 0,0 1 0 0 0,0 0 0 0 0,0 0 0 0 0,3 2 0 0 0,0-2 21 0 0,0 0 0 0 0,0 0 0 0 0,0 0 1 0 0,0-1-1 0 0,0 1 0 0 0,0-1 0 0 0,1 0 1 0 0,-1 0-1 0 0,0-1 0 0 0,1 0 0 0 0,8 0 0 0 0,316 10-1390 0 0</inkml:trace>
</inkml:ink>
</file>

<file path=ppt/ink/ink5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4"/>
    </inkml:context>
    <inkml:brush xml:id="br0">
      <inkml:brushProperty name="width" value="0.1" units="cm"/>
      <inkml:brushProperty name="height" value="0.1" units="cm"/>
      <inkml:brushProperty name="color" value="#004F8B"/>
    </inkml:brush>
  </inkml:definitions>
  <inkml:trace contextRef="#ctx0" brushRef="#br0">33 40 2303 0 0,'-30'-35'21532'0'0,"27"30"-20980"0"0,5 7-607 0 0,7 8-3159 0 0</inkml:trace>
</inkml:ink>
</file>

<file path=ppt/ink/ink5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5"/>
    </inkml:context>
    <inkml:brush xml:id="br0">
      <inkml:brushProperty name="width" value="0.1" units="cm"/>
      <inkml:brushProperty name="height" value="0.1" units="cm"/>
      <inkml:brushProperty name="color" value="#004F8B"/>
    </inkml:brush>
  </inkml:definitions>
  <inkml:trace contextRef="#ctx0" brushRef="#br0">0 24 7367 0 0,'0'0'667'0'0,"39"1"5348"0"0,126 4 3824 0 0,85-21-6516 0 0,-134 2-3360 0 0,-115 14-241 0 0</inkml:trace>
</inkml:ink>
</file>

<file path=ppt/ink/ink5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6"/>
    </inkml:context>
    <inkml:brush xml:id="br0">
      <inkml:brushProperty name="width" value="0.1" units="cm"/>
      <inkml:brushProperty name="height" value="0.1" units="cm"/>
      <inkml:brushProperty name="color" value="#004F8B"/>
    </inkml:brush>
  </inkml:definitions>
  <inkml:trace contextRef="#ctx0" brushRef="#br0">1 21 14599 0 0,'0'0'1320'0'0,"2"22"7245"0"0,2-23-8929 0 0,0 0-1 0 0,-1-1 1 0 0,1 1-1 0 0,-1-1 0 0 0,0 1 1 0 0,1-1-1 0 0,-1 0 1 0 0,0 0-1 0 0,0-1 1 0 0,0 1-1 0 0,4-5 0 0 0,-1 2-74 0 0,8-6-1320 0 0</inkml:trace>
</inkml:ink>
</file>

<file path=ppt/ink/ink5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7"/>
    </inkml:context>
    <inkml:brush xml:id="br0">
      <inkml:brushProperty name="width" value="0.1" units="cm"/>
      <inkml:brushProperty name="height" value="0.1" units="cm"/>
      <inkml:brushProperty name="color" value="#004F8B"/>
    </inkml:brush>
  </inkml:definitions>
  <inkml:trace contextRef="#ctx0" brushRef="#br0">413 157 8719 0 0,'0'0'399'0'0,"33"-29"1766"0"0,-32 28-1851 0 0,1-1-1 0 0,0 1 1 0 0,-1-1 0 0 0,1 1-1 0 0,-1-1 1 0 0,1 0-1 0 0,-1 1 1 0 0,0-1-1 0 0,0 0 1 0 0,1 0-1 0 0,-2 0 1 0 0,1 0 0 0 0,0 0-1 0 0,0 0 1 0 0,0 0-1 0 0,-1 0 1 0 0,1 0-1 0 0,-1-1 1 0 0,0 1 0 0 0,0 0-1 0 0,0 0 1 0 0,0-3 461 0 0,-23-23 1667 0 0,10 20-2075 0 0,-1 0-1 0 0,-1 1 1 0 0,1 0-1 0 0,-1 1 1 0 0,-1 1-1 0 0,-30-6 1 0 0,37 10-336 0 0,0 0 0 0 0,0 1 0 0 0,0 0 1 0 0,0 1-1 0 0,0 0 0 0 0,0 0 0 0 0,0 1 0 0 0,0 0 1 0 0,0 1-1 0 0,1 0 0 0 0,-1 0 0 0 0,1 1 1 0 0,-15 8-1 0 0,9-3-23 0 0,0 1-1 0 0,1 1 1 0 0,0 0 0 0 0,1 1 0 0 0,0 0 0 0 0,0 0 0 0 0,2 2-1 0 0,0-1 1 0 0,0 1 0 0 0,1 1 0 0 0,-12 25 0 0 0,17-32-4 0 0,1 0 0 0 0,0 0 0 0 0,0 0 1 0 0,0 1-1 0 0,1-1 0 0 0,1 1 0 0 0,-1-1 1 0 0,1 1-1 0 0,1 0 0 0 0,-1-1 0 0 0,1 1 1 0 0,1 0-1 0 0,0-1 0 0 0,0 1 0 0 0,1-1 1 0 0,0 1-1 0 0,0-1 0 0 0,1 0 0 0 0,0 1 1 0 0,0-1-1 0 0,1-1 0 0 0,0 1 0 0 0,1 0 1 0 0,8 9-1 0 0,-6-9 18 0 0,1-2 0 0 0,0 1 0 0 0,0-1 0 0 0,1 0 0 0 0,-1-1 0 0 0,2 0 0 0 0,-1-1 0 0 0,0 1 0 0 0,1-2 0 0 0,0 1 0 0 0,-1-2 1 0 0,1 1-1 0 0,1-1 0 0 0,-1-1 0 0 0,0 1 0 0 0,0-2 0 0 0,1 0 0 0 0,-1 0 0 0 0,0-1 0 0 0,14-2 0 0 0,-10 1 4 0 0,1 0 0 0 0,-1-1 0 0 0,0-1 0 0 0,1 0 0 0 0,-2-1 0 0 0,1 0 0 0 0,0-1 0 0 0,-1-1 0 0 0,0 0 0 0 0,-1-1 0 0 0,0 0 0 0 0,0-1-1 0 0,18-18 1 0 0,-24 20-13 0 0,-1-1-1 0 0,0 0 1 0 0,0 0-1 0 0,0 0 1 0 0,-1-1-1 0 0,-1 0 1 0 0,0 1-1 0 0,0-1 1 0 0,0 0-1 0 0,-1-1 1 0 0,-1 1-1 0 0,2-12 1 0 0,-2 4 91 0 0,-1 0 0 0 0,0 0 0 0 0,-1 0 0 0 0,-1 0 0 0 0,-7-32 0 0 0,9 48-53 0 0,-1-1 0 0 0,1 0 0 0 0,0 0 0 0 0,-1 0 1 0 0,1 0-1 0 0,-1 1 0 0 0,0-1 0 0 0,1 0 0 0 0,-1 0 0 0 0,0 1 0 0 0,0-1 0 0 0,0 1 0 0 0,0-1 0 0 0,-3-2 1 0 0,-2 23 397 0 0,5 49-329 0 0,67 349-120 0 0,-34-249 0 0 0,-28-140-410 0 0,8 26 240 0 0,9-23-9463 0 0</inkml:trace>
</inkml:ink>
</file>

<file path=ppt/ink/ink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5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8"/>
    </inkml:context>
    <inkml:brush xml:id="br0">
      <inkml:brushProperty name="width" value="0.1" units="cm"/>
      <inkml:brushProperty name="height" value="0.1" units="cm"/>
      <inkml:brushProperty name="color" value="#004F8B"/>
    </inkml:brush>
  </inkml:definitions>
  <inkml:trace contextRef="#ctx0" brushRef="#br0">1 118 8463 0 0,'2'-2'8576'0'0,"14"-9"-7290"0"0,23 4-327 0 0,0 0 0 0 0,0 3 0 0 0,46 0-1 0 0,9-1 480 0 0,360-20 2123 0 0,246-27-2764 0 0,-698 52-883 0 0,-12 20-7249 0 0</inkml:trace>
</inkml:ink>
</file>

<file path=ppt/ink/ink5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49"/>
    </inkml:context>
    <inkml:brush xml:id="br0">
      <inkml:brushProperty name="width" value="0.1" units="cm"/>
      <inkml:brushProperty name="height" value="0.1" units="cm"/>
      <inkml:brushProperty name="color" value="#004F8B"/>
    </inkml:brush>
  </inkml:definitions>
  <inkml:trace contextRef="#ctx0" brushRef="#br0">11 11 5063 0 0,'-10'-11'13742'0'0,"12"85"-10733"0"0,1-13-1888 0 0,-3 425 1639 0 0,-1-430-2535 0 0,36-72-525 0 0,-9-12-2506 0 0,-17 17 247 0 0</inkml:trace>
</inkml:ink>
</file>

<file path=ppt/ink/ink5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0"/>
    </inkml:context>
    <inkml:brush xml:id="br0">
      <inkml:brushProperty name="width" value="0.1" units="cm"/>
      <inkml:brushProperty name="height" value="0.1" units="cm"/>
      <inkml:brushProperty name="color" value="#004F8B"/>
    </inkml:brush>
  </inkml:definitions>
  <inkml:trace contextRef="#ctx0" brushRef="#br0">1 181 9671 0 0,'0'-39'2086'0'0,"2"33"-1407"0"0,0-1 1 0 0,0 1-1 0 0,1 0 1 0 0,0 0 0 0 0,0 0-1 0 0,1 1 1 0 0,0-1-1 0 0,0 1 1 0 0,0-1-1 0 0,8-6 1 0 0,-4 4-186 0 0,0 2 0 0 0,1-1 0 0 0,0 1 0 0 0,0 0-1 0 0,0 1 1 0 0,16-7 0 0 0,-17 8-342 0 0,1 1 0 0 0,0-1-1 0 0,1 2 1 0 0,-1-1 0 0 0,0 2-1 0 0,1-1 1 0 0,-1 1 0 0 0,1 0 0 0 0,0 1-1 0 0,-1 0 1 0 0,1 1 0 0 0,-1 0 0 0 0,1 0-1 0 0,-1 1 1 0 0,1 0 0 0 0,14 6-1 0 0,-18-4-113 0 0,1-1-1 0 0,-1 1 1 0 0,1 0-1 0 0,-1 1 0 0 0,0 0 1 0 0,-1 0-1 0 0,1 0 1 0 0,-1 0-1 0 0,0 1 0 0 0,0 0 1 0 0,-1 0-1 0 0,0 0 1 0 0,6 12-1 0 0,-5-7-12 0 0,-1 0 0 0 0,0 0 0 0 0,-1 0 0 0 0,0 1 0 0 0,-1-1 0 0 0,0 1 0 0 0,-1 0 0 0 0,0 13-1 0 0,-2-3-65 0 0,0 0-1 0 0,-2-1 1 0 0,0 1-1 0 0,-1 0 0 0 0,-2-1 1 0 0,0 0-1 0 0,-1 0 0 0 0,-20 39 1 0 0,-94 133 102 0 0,114-177-61 0 0,7-15 1 0 0,0 0-1 0 0,0 0 1 0 0,0 0-1 0 0,0 0 0 0 0,0-1 1 0 0,0 1-1 0 0,1 0 1 0 0,-1 0-1 0 0,0 0 1 0 0,0-1-1 0 0,1 1 1 0 0,-1 0-1 0 0,0 0 1 0 0,1-1-1 0 0,-1 1 1 0 0,1 0-1 0 0,-1 0 1 0 0,1-1-1 0 0,-1 1 0 0 0,1-1 1 0 0,0 1-1 0 0,-1-1 1 0 0,1 1-1 0 0,0-1 1 0 0,-1 1-1 0 0,1-1 1 0 0,0 1-1 0 0,0-1 1 0 0,-1 0-1 0 0,1 1 1 0 0,0-1-1 0 0,0 0 1 0 0,0 0-1 0 0,0 0 0 0 0,27 4 49 0 0,-27-4-42 0 0,326 7-151 0 0,-152-8 753 0 0,-71-2-2031 0 0</inkml:trace>
</inkml:ink>
</file>

<file path=ppt/ink/ink5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1"/>
    </inkml:context>
    <inkml:brush xml:id="br0">
      <inkml:brushProperty name="width" value="0.1" units="cm"/>
      <inkml:brushProperty name="height" value="0.1" units="cm"/>
      <inkml:brushProperty name="color" value="#008C3A"/>
    </inkml:brush>
  </inkml:definitions>
  <inkml:trace contextRef="#ctx0" brushRef="#br0">466 29 1839 0 0,'-22'-12'10061'0'0,"6"4"-7900"0"0,3 5-1626 0 0,0 1 1 0 0,0 0-1 0 0,0 1 1 0 0,-1 1-1 0 0,1 0 1 0 0,0 0-1 0 0,-21 4 1 0 0,8 1-340 0 0,-1 0 0 0 0,-43 17 0 0 0,50-15-104 0 0,2 1 1 0 0,-1 1-1 0 0,1 1 1 0 0,-19 14 0 0 0,32-21-67 0 0,0 1 1 0 0,0 0-1 0 0,0 0 0 0 0,1 0 1 0 0,-1 0-1 0 0,1 1 1 0 0,0-1-1 0 0,0 1 1 0 0,1 0-1 0 0,0 1 0 0 0,0-1 1 0 0,0 1-1 0 0,0-1 1 0 0,1 1-1 0 0,0 0 1 0 0,0 0-1 0 0,0 0 0 0 0,0 6 1 0 0,2-8-19 0 0,1-1 1 0 0,0 0-1 0 0,0 1 1 0 0,0-1 0 0 0,0 0-1 0 0,0 0 1 0 0,1 0-1 0 0,-1 0 1 0 0,1 0-1 0 0,0 0 1 0 0,0 0-1 0 0,0 0 1 0 0,0-1-1 0 0,0 1 1 0 0,1-1-1 0 0,-1 0 1 0 0,1 1 0 0 0,0-1-1 0 0,-1 0 1 0 0,1-1-1 0 0,0 1 1 0 0,0 0-1 0 0,0-1 1 0 0,1 0-1 0 0,2 1 1 0 0,15 7 102 0 0,0-1 0 0 0,33 6 0 0 0,-47-12-75 0 0,83 18 255 0 0,60 16 549 0 0,-133-31-711 0 0,0 2-1 0 0,0 0 1 0 0,-1 0-1 0 0,0 2 0 0 0,0 0 1 0 0,18 14-1 0 0,-30-20-114 0 0,0 0 0 0 0,0 1-1 0 0,0 0 1 0 0,-1-1 0 0 0,1 1 0 0 0,-1 1-1 0 0,0-1 1 0 0,0 0 0 0 0,-1 1 0 0 0,1-1-1 0 0,-1 1 1 0 0,0 0 0 0 0,0 0 0 0 0,0 0-1 0 0,-1 0 1 0 0,2 9 0 0 0,-3-6 14 0 0,0-1 0 0 0,0 1 1 0 0,-1-1-1 0 0,0 0 0 0 0,0 1 0 0 0,-1-1 1 0 0,0 0-1 0 0,0 0 0 0 0,0 0 0 0 0,-7 11 1 0 0,-3 3 35 0 0,-1 0 1 0 0,0-1 0 0 0,-2-1-1 0 0,-1 0 1 0 0,0-1 0 0 0,-22 18-1 0 0,14-14-19 0 0,-1-1-1 0 0,-1-2 1 0 0,-42 25-1 0 0,57-38-22 0 0,1-1-1 0 0,-2 1 1 0 0,1-2 0 0 0,0 1-1 0 0,-1-2 1 0 0,0 1-1 0 0,0-2 1 0 0,0 0 0 0 0,0 0-1 0 0,0-1 1 0 0,-1 0 0 0 0,-17-2-1 0 0,26 0-17 0 0,0 1-1 0 0,0-1 1 0 0,0 0 0 0 0,0 0-1 0 0,0 0 1 0 0,0 0-1 0 0,0-1 1 0 0,1 0 0 0 0,-1 0-1 0 0,0 0 1 0 0,1 0-1 0 0,0 0 1 0 0,-1-1 0 0 0,1 1-1 0 0,0-1 1 0 0,0 0-1 0 0,1 0 1 0 0,-6-6 0 0 0,6 4 5 0 0,0 0 0 0 0,0 0 0 0 0,0 0 0 0 0,1 0 1 0 0,-1 0-1 0 0,1 0 0 0 0,0 0 0 0 0,1 0 0 0 0,-1 0 1 0 0,1 0-1 0 0,0-1 0 0 0,1-9 0 0 0,3-2 12 0 0,-1-1-1 0 0,2 1 1 0 0,0 0-1 0 0,1 1 1 0 0,1-1-1 0 0,1 1 1 0 0,14-24-1 0 0,-3 15-29 0 0,1 1 0 0 0,1 1 1 0 0,1 1-1 0 0,2 0 0 0 0,0 2 0 0 0,0 1 0 0 0,37-21 1 0 0,-34 22-2 0 0,0 0 1 0 0,-1-2 0 0 0,-1-1-1 0 0,-1-1 1 0 0,0-1-1 0 0,28-38 1 0 0,-46 52 25 0 0,-1 1 0 0 0,-1-1 1 0 0,1 0-1 0 0,-2 0 0 0 0,1 0 0 0 0,-1-1 0 0 0,-1 1 0 0 0,0-1 0 0 0,2-13 0 0 0,-3 17-7 0 0,-1 1-1 0 0,0 0 1 0 0,0 0-1 0 0,0 0 1 0 0,-1 0-1 0 0,0 0 1 0 0,0 0-1 0 0,0 0 0 0 0,0 0 1 0 0,-1 1-1 0 0,0-1 1 0 0,0 0-1 0 0,0 1 1 0 0,0-1-1 0 0,-1 1 1 0 0,0-1-1 0 0,0 1 0 0 0,0 0 1 0 0,0 1-1 0 0,-5-6 1 0 0,2 6-6 0 0,0-1 0 0 0,0 0 0 0 0,-1 1 1 0 0,1 0-1 0 0,-1 1 0 0 0,1 0 0 0 0,-1 0 0 0 0,0 0 0 0 0,0 1 1 0 0,0-1-1 0 0,0 2 0 0 0,0-1 0 0 0,0 1 0 0 0,0 0 1 0 0,0 1-1 0 0,0-1 0 0 0,0 1 0 0 0,0 1 0 0 0,-11 3 1 0 0,13-3-892 0 0,0 0 1 0 0,-1 0 0 0 0,1 0 0 0 0,0 1 0 0 0,0 0 0 0 0,0 0 0 0 0,1 0 0 0 0,-9 7 0 0 0</inkml:trace>
</inkml:ink>
</file>

<file path=ppt/ink/ink5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2"/>
    </inkml:context>
    <inkml:brush xml:id="br0">
      <inkml:brushProperty name="width" value="0.1" units="cm"/>
      <inkml:brushProperty name="height" value="0.1" units="cm"/>
      <inkml:brushProperty name="color" value="#008C3A"/>
    </inkml:brush>
  </inkml:definitions>
  <inkml:trace contextRef="#ctx0" brushRef="#br0">1 154 6911 0 0,'7'-4'6261'0'0,"13"-5"-4634"0"0,8 0-845 0 0,1 1 0 0 0,0 2-1 0 0,1 1 1 0 0,-1 1 0 0 0,1 2 0 0 0,31 0-1 0 0,23-2 418 0 0,802-53 3618 0 0,-291 18-4301 0 0,-593 39-385 0 0,-3-1-77 0 0,-1 0-154 0 0,0 1-1 0 0,0-1 0 0 0,1 1 1 0 0,-1 0-1 0 0,0-1 0 0 0,0 1 1 0 0,0 0-1 0 0,1 0 0 0 0,-1 0 1 0 0,0 0-1 0 0,0 0 0 0 0,0 1 1 0 0,0-1-1 0 0,1 0 0 0 0,-1 1 1 0 0,0-1-1 0 0,1 1 0 0 0,-1 0 1 0 0,0 0-1 0 0,1-1 0 0 0,-1 1 0 0 0,1 0 1 0 0,-1 0-1 0 0,1 1 0 0 0,-1-1 1 0 0,1 0-1 0 0,0 0 0 0 0,-2 3 1 0 0,-2 0-1199 0 0,-4 1-264 0 0</inkml:trace>
</inkml:ink>
</file>

<file path=ppt/ink/ink5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3"/>
    </inkml:context>
    <inkml:brush xml:id="br0">
      <inkml:brushProperty name="width" value="0.1" units="cm"/>
      <inkml:brushProperty name="height" value="0.1" units="cm"/>
      <inkml:brushProperty name="color" value="#008C3A"/>
    </inkml:brush>
  </inkml:definitions>
  <inkml:trace contextRef="#ctx0" brushRef="#br0">520 109 2303 0 0,'0'0'102'0'0,"3"-13"907"0"0,1-12 6614 0 0,-6 22-7302 0 0,1-1 1 0 0,-1 0-1 0 0,0 1 1 0 0,-1 0-1 0 0,1-1 1 0 0,0 1-1 0 0,-1 0 1 0 0,0 0-1 0 0,0 0 1 0 0,0 1-1 0 0,0-1 1 0 0,0 1-1 0 0,0-1 1 0 0,-1 1-1 0 0,1 0 1 0 0,-1 1-1 0 0,1-1 1 0 0,-1 0-1 0 0,0 1 1 0 0,-5-1-1 0 0,-2-2-4 0 0,0 1 0 0 0,-1 0-1 0 0,1 1 1 0 0,-1 0 0 0 0,-20 0 0 0 0,15 4-209 0 0,-1 0 0 0 0,1 1 0 0 0,0 1 0 0 0,0 1 0 0 0,0 0 1 0 0,0 1-1 0 0,1 1 0 0 0,0 1 0 0 0,1 0 0 0 0,-1 1 0 0 0,1 0 1 0 0,-25 22-1 0 0,28-21-38 0 0,0 1 1 0 0,1-1-1 0 0,1 2 1 0 0,0-1-1 0 0,0 2 0 0 0,1-1 1 0 0,1 1-1 0 0,0 0 1 0 0,0 1-1 0 0,2 0 0 0 0,0 0 1 0 0,0 1-1 0 0,1-1 1 0 0,-5 31-1 0 0,9-40-45 0 0,0 1 0 0 0,1 0 0 0 0,0-1 0 0 0,0 1 0 0 0,0-1 0 0 0,1 1 0 0 0,0 0 0 0 0,0-1 0 0 0,0 1 0 0 0,1-1 0 0 0,-1 0-1 0 0,1 1 1 0 0,1-1 0 0 0,-1 0 0 0 0,1 0 0 0 0,0 0 0 0 0,0-1 0 0 0,0 1 0 0 0,7 7 0 0 0,-5-8 7 0 0,1 0 1 0 0,-1 0-1 0 0,1-1 0 0 0,-1 0 1 0 0,1 1-1 0 0,0-2 0 0 0,0 1 0 0 0,1-1 1 0 0,-1 0-1 0 0,0 0 0 0 0,1-1 1 0 0,-1 0-1 0 0,1 0 0 0 0,-1 0 1 0 0,1-1-1 0 0,11-1 0 0 0,-2 0 24 0 0,0-1-1 0 0,1 0 0 0 0,-1-1 1 0 0,0-1-1 0 0,-1-1 1 0 0,1 0-1 0 0,-1-1 0 0 0,0-1 1 0 0,0 0-1 0 0,-1-1 1 0 0,0-1-1 0 0,0 0 0 0 0,12-11 1 0 0,-16 12 41 0 0,-1-1 1 0 0,-1 1 0 0 0,0-2-1 0 0,0 1 1 0 0,0-1 0 0 0,-2 0-1 0 0,1 0 1 0 0,-1-1 0 0 0,-1 0-1 0 0,0 0 1 0 0,0-1-1 0 0,-1 1 1 0 0,0-1 0 0 0,-1 0-1 0 0,-1 0 1 0 0,0 0 0 0 0,-1 0-1 0 0,1-14 730 0 0,4 66-731 0 0,4 44-34 0 0,-1 138 0 0 0,-8-146-58 0 0,-2 75 12 0 0,-1-66-7 0 0,18 157 1 0 0,-16-239-246 0 0,1-1-1 0 0,-1 0 1 0 0,1 0 0 0 0,0 1 0 0 0,0-1 0 0 0,0 0 0 0 0,0 0 0 0 0,0 0-1 0 0,0 0 1 0 0,1 0 0 0 0,-1 0 0 0 0,1-1 0 0 0,0 1 0 0 0,-1 0 0 0 0,1-1-1 0 0,0 1 1 0 0,3 1 0 0 0,2 0-1620 0 0</inkml:trace>
</inkml:ink>
</file>

<file path=ppt/ink/ink5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4"/>
    </inkml:context>
    <inkml:brush xml:id="br0">
      <inkml:brushProperty name="width" value="0.1" units="cm"/>
      <inkml:brushProperty name="height" value="0.1" units="cm"/>
      <inkml:brushProperty name="color" value="#008C3A"/>
    </inkml:brush>
  </inkml:definitions>
  <inkml:trace contextRef="#ctx0" brushRef="#br0">74 198 8207 0 0,'-8'0'613'0'0,"-58"-14"7657"0"0,100 8-7730 0 0,237-15 1725 0 0,258-29 606 0 0,60-6-1107 0 0,-578 55-1759 0 0,452-37 515 0 0,-444 37-487 0 0,40-6 115 0 0,0 4 0 0 0,88 5 0 0 0,-135 0-126 0 0,-56 15 30 0 0,-16 6-1247 0 0,20-6-2729 0 0,20-7-3644 0 0</inkml:trace>
</inkml:ink>
</file>

<file path=ppt/ink/ink5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5"/>
    </inkml:context>
    <inkml:brush xml:id="br0">
      <inkml:brushProperty name="width" value="0.1" units="cm"/>
      <inkml:brushProperty name="height" value="0.1" units="cm"/>
      <inkml:brushProperty name="color" value="#008C3A"/>
    </inkml:brush>
  </inkml:definitions>
  <inkml:trace contextRef="#ctx0" brushRef="#br0">189 0 6911 0 0,'7'1'8255'0'0,"-3"5"-8504"0"0,6 33 875 0 0,-2-1 1 0 0,-2 1-1 0 0,-2 0 0 0 0,-1 1 1 0 0,-2-1-1 0 0,-5 53 1 0 0,-46 238 9 0 0,24-184-191 0 0,-96 1034 347 0 0,112-950-792 0 0,-10 296 0 0 0,34-1 0 0 0,-3-444 67 0 0,-11-80-64 0 0,1 0 0 0 0,-1-1 0 0 0,0 1 0 0 0,1 0 0 0 0,-1-1 0 0 0,1 1 0 0 0,-1-1 0 0 0,0 1 0 0 0,1 0 0 0 0,0-1 0 0 0,-1 1 0 0 0,1-1 0 0 0,-1 1 0 0 0,1-1 0 0 0,-1 0 0 0 0,1 1 0 0 0,0-1 0 0 0,-1 0 0 0 0,1 1 0 0 0,0-1 0 0 0,-1 0 0 0 0,1 0 0 0 0,0 0 0 0 0,0 1 0 0 0,-1-1 0 0 0,1 0 0 0 0,0 0 0 0 0,0 0 0 0 0,-1 0 0 0 0,1 0 0 0 0,0 0 0 0 0,0-1 0 0 0,-1 1 1 0 0,1 0-1 0 0,1 0 0 0 0,30-11 463 0 0,-9 2-437 0 0,1 1 1 0 0,-1 1 0 0 0,1 1 0 0 0,1 1 0 0 0,-1 2 0 0 0,1 0-1 0 0,27 1 1 0 0,-52 2-30 0 0,589-1 442 0 0,-228 8-205 0 0,120-22-221 0 0,-376 11-15 0 0,290-27 211 0 0,-297 21-80 0 0,134-27 216 0 0,11-1 624 0 0,-237 38-750 0 0,-2-1-11 0 0,0 0 0 0 0,1 1 0 0 0,-1-1 0 0 0,1 1 0 0 0,-1 0-1 0 0,1 1 1 0 0,-1-1 0 0 0,0 1 0 0 0,1 0 0 0 0,5 1-1 0 0,-7 3-314 0 0</inkml:trace>
</inkml:ink>
</file>

<file path=ppt/ink/ink5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6"/>
    </inkml:context>
    <inkml:brush xml:id="br0">
      <inkml:brushProperty name="width" value="0.1" units="cm"/>
      <inkml:brushProperty name="height" value="0.1" units="cm"/>
      <inkml:brushProperty name="color" value="#008C3A"/>
    </inkml:brush>
  </inkml:definitions>
  <inkml:trace contextRef="#ctx0" brushRef="#br0">30 43 6191 0 0,'0'0'282'0'0,"-29"10"8664"0"0,374-26-5408 0 0,-254 9-2880 0 0,-42 4-309 0 0,228-22 1926 0 0,-276 24-2195 0 0,4 1-64 0 0,2 1-16 0 0,0 0 0 0 0,-6 0 13 0 0,0-1 0 0 0,1 1 1 0 0,-1 0-1 0 0,0 0 0 0 0,1 0 0 0 0,-1 0 0 0 0,0 0 0 0 0,0 0 0 0 0,0 0 1 0 0,0 0-1 0 0,0 0 0 0 0,0 0 0 0 0,0 1 0 0 0,0-1 0 0 0,0 0 0 0 0,-1 1 1 0 0,1-1-1 0 0,0 1 0 0 0,-1-1 0 0 0,1 0 0 0 0,-1 4 0 0 0,5 31 177 0 0,-5-28-133 0 0,6 463 538 0 0,-37 1-493 0 0,-3 120-466 0 0,36 182 251 0 0,-1-670 109 0 0,21 405 4 0 0,-13-357 0 0 0,-8 52 296 0 0,-4-143-141 0 0,2-53-79 0 0,0 1 1 0 0,1-1-1 0 0,0 1 0 0 0,2 15 0 0 0,-1-23 52 0 0,-1 39 1494 0 0,0-31-1332 0 0,0-6-132 0 0</inkml:trace>
</inkml:ink>
</file>

<file path=ppt/ink/ink5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7"/>
    </inkml:context>
    <inkml:brush xml:id="br0">
      <inkml:brushProperty name="width" value="0.1" units="cm"/>
      <inkml:brushProperty name="height" value="0.1" units="cm"/>
      <inkml:brushProperty name="color" value="#AB008B"/>
    </inkml:brush>
  </inkml:definitions>
  <inkml:trace contextRef="#ctx0" brushRef="#br0">239 132 2303 0 0,'23'-20'4282'0'0,"-21"19"-3686"0"0,0-1 0 0 0,0 0 0 0 0,0 1 1 0 0,0-1-1 0 0,-1 0 0 0 0,1 0 0 0 0,-1 0 0 0 0,1 0 1 0 0,-1-1-1 0 0,0 1 0 0 0,0 0 0 0 0,0-1 0 0 0,0 1 1 0 0,0 0-1 0 0,-1-1 0 0 0,2-3 0 0 0,-3 5-420 0 0,1-1-1 0 0,0 1 0 0 0,0-1 1 0 0,0 1-1 0 0,-1-1 0 0 0,1 1 1 0 0,-1 0-1 0 0,1-1 0 0 0,-1 1 1 0 0,0 0-1 0 0,1-1 0 0 0,-1 1 1 0 0,0 0-1 0 0,0 0 0 0 0,0-1 1 0 0,0 1-1 0 0,0 0 0 0 0,0 0 1 0 0,0 0-1 0 0,0 0 0 0 0,0 1 1 0 0,-1-1-1 0 0,1 0 0 0 0,0 0 1 0 0,0 1-1 0 0,-1-1 0 0 0,1 1 1 0 0,-1-1-1 0 0,1 1 0 0 0,0-1 1 0 0,-4 1-1 0 0,-6-2-94 0 0,-1 2-1 0 0,0-1 0 0 0,0 1 1 0 0,0 1-1 0 0,0 0 0 0 0,1 1 1 0 0,-1 0-1 0 0,1 1 1 0 0,-1 0-1 0 0,1 1 0 0 0,0 0 1 0 0,0 1-1 0 0,0 0 0 0 0,1 0 1 0 0,0 1-1 0 0,0 1 1 0 0,0 0-1 0 0,1 0 0 0 0,0 1 1 0 0,-15 16-1 0 0,23-23-78 0 0,0 1-1 0 0,0-1 1 0 0,0 1-1 0 0,0 0 1 0 0,0 0-1 0 0,0-1 1 0 0,1 1-1 0 0,-1 0 1 0 0,0 0-1 0 0,1 0 1 0 0,0 0-1 0 0,-1 0 0 0 0,1 0 1 0 0,0 0-1 0 0,0 0 1 0 0,0 0-1 0 0,0-1 1 0 0,0 1-1 0 0,1 0 1 0 0,-1 0-1 0 0,1 0 1 0 0,0 3-1 0 0,1-1 6 0 0,0-1 0 0 0,0 0 0 0 0,0-1-1 0 0,1 1 1 0 0,-1 0 0 0 0,1 0 0 0 0,-1-1-1 0 0,1 0 1 0 0,0 1 0 0 0,0-1-1 0 0,5 3 1 0 0,11 4 62 0 0,-1-1-1 0 0,2 0 1 0 0,31 7 0 0 0,-35-10 2 0 0,37 10 10 0 0,85 29 342 0 0,-124-38-389 0 0,0 0 0 0 0,0 1-1 0 0,-1 0 1 0 0,0 1 0 0 0,0 1 0 0 0,-1 0 0 0 0,12 11 0 0 0,-19-15-26 0 0,0 0 0 0 0,-1 0 0 0 0,0 0 0 0 0,0 1 0 0 0,0 0 0 0 0,0-1-1 0 0,-1 1 1 0 0,0 1 0 0 0,-1-1 0 0 0,1 0 0 0 0,-1 1 0 0 0,0-1 0 0 0,-1 1 0 0 0,1-1 0 0 0,-1 1 0 0 0,-1 0 0 0 0,1-1-1 0 0,-1 1 1 0 0,0 0 0 0 0,-1 0 0 0 0,0 0 0 0 0,0-1 0 0 0,0 1 0 0 0,-1-1 0 0 0,0 1 0 0 0,0-1 0 0 0,0 1-1 0 0,-1-1 1 0 0,0 0 0 0 0,-1 0 0 0 0,-6 10 0 0 0,1-4 11 0 0,-1 1 1 0 0,0-1-1 0 0,0-1 1 0 0,-1 0-1 0 0,-1-1 0 0 0,0 0 1 0 0,0-1-1 0 0,-1 0 0 0 0,0 0 1 0 0,0-2-1 0 0,-1 0 0 0 0,0 0 1 0 0,-16 4-1 0 0,16-7 2 0 0,-1 0 0 0 0,0-1 0 0 0,1-1 0 0 0,-1-1 0 0 0,0 0 0 0 0,0-1 1 0 0,0 0-1 0 0,0-1 0 0 0,0-1 0 0 0,0-1 0 0 0,-17-4 0 0 0,27 5-17 0 0,0 1 1 0 0,0-1-1 0 0,0 0 1 0 0,0-1-1 0 0,0 1 1 0 0,0-1-1 0 0,1 0 0 0 0,-1 0 1 0 0,1 0-1 0 0,0-1 1 0 0,0 1-1 0 0,0-1 1 0 0,0 0-1 0 0,1 0 1 0 0,0-1-1 0 0,0 1 0 0 0,0-1 1 0 0,0 1-1 0 0,1-1 1 0 0,-1 0-1 0 0,1 0 1 0 0,0 0-1 0 0,1 0 1 0 0,-1-1-1 0 0,1 1 1 0 0,0 0-1 0 0,1-1 0 0 0,-1 1 1 0 0,1 0-1 0 0,0-1 1 0 0,0 1-1 0 0,1-1 1 0 0,2-10-1 0 0,0 3-7 0 0,0-1 1 0 0,1 1-1 0 0,1-1 0 0 0,0 1 0 0 0,1 0 1 0 0,0 1-1 0 0,1-1 0 0 0,1 1 0 0 0,0 1 1 0 0,0 0-1 0 0,1 0 0 0 0,0 0 0 0 0,1 1 1 0 0,22-17-1 0 0,9-3-76 0 0,1 2-1 0 0,82-41 1 0 0,-77 45-50 0 0,-38 19 123 0 0,0-1 1 0 0,0 0-1 0 0,-1 0 0 0 0,0-1 1 0 0,0 0-1 0 0,-1 0 0 0 0,0-1 1 0 0,0 0-1 0 0,0 0 0 0 0,-1 0 1 0 0,6-12-1 0 0,-11 17 5 0 0,1 0 0 0 0,-1 0 0 0 0,1 0 0 0 0,-1 0 0 0 0,0 0 1 0 0,-1-1-1 0 0,1 1 0 0 0,0 0 0 0 0,-1-1 0 0 0,0 1 0 0 0,1 0 0 0 0,-1 0 0 0 0,-1-1 0 0 0,1 1 0 0 0,0 0 0 0 0,-1-1 0 0 0,0 1 0 0 0,0 0 1 0 0,0 0-1 0 0,0 0 0 0 0,0 0 0 0 0,0 0 0 0 0,-1 0 0 0 0,0 0 0 0 0,1 0 0 0 0,-1 0 0 0 0,0 1 0 0 0,0-1 0 0 0,-1 1 0 0 0,1-1 0 0 0,-1 1 1 0 0,1 0-1 0 0,-1 0 0 0 0,1 0 0 0 0,-1 0 0 0 0,0 1 0 0 0,0-1 0 0 0,-4-1 0 0 0,-4-2-25 0 0,1 0 0 0 0,-1 1 0 0 0,0 0 0 0 0,-15-2 0 0 0,21 4 10 0 0,0 1-1 0 0,0 1 1 0 0,0-1-1 0 0,0 1 1 0 0,0 0-1 0 0,0 0 1 0 0,0 0-1 0 0,0 1 1 0 0,0-1-1 0 0,0 1 1 0 0,0 1 0 0 0,-8 2-1 0 0,12-4-196 0 0,0 1 0 0 0,1 0-1 0 0,-1 0 1 0 0,0 0 0 0 0,0-1 0 0 0,1 1-1 0 0,-1 0 1 0 0,1 0 0 0 0,-1 0 0 0 0,1 0 0 0 0,-1 0-1 0 0,1 0 1 0 0,-1 0 0 0 0,1 0 0 0 0,0 0-1 0 0,0 0 1 0 0,-1 0 0 0 0,1 0 0 0 0,0 1-1 0 0,0-1 1 0 0,0 0 0 0 0,0 0 0 0 0,0 0-1 0 0,1 0 1 0 0,-1 0 0 0 0,0 0 0 0 0,1 2 0 0 0</inkml:trace>
</inkml:ink>
</file>

<file path=ppt/ink/ink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5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8"/>
    </inkml:context>
    <inkml:brush xml:id="br0">
      <inkml:brushProperty name="width" value="0.1" units="cm"/>
      <inkml:brushProperty name="height" value="0.1" units="cm"/>
      <inkml:brushProperty name="color" value="#AB008B"/>
    </inkml:brush>
  </inkml:definitions>
  <inkml:trace contextRef="#ctx0" brushRef="#br0">0 1 3223 0 0,'0'0'22851'0'0</inkml:trace>
</inkml:ink>
</file>

<file path=ppt/ink/ink5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59"/>
    </inkml:context>
    <inkml:brush xml:id="br0">
      <inkml:brushProperty name="width" value="0.1" units="cm"/>
      <inkml:brushProperty name="height" value="0.1" units="cm"/>
      <inkml:brushProperty name="color" value="#AB008B"/>
    </inkml:brush>
  </inkml:definitions>
  <inkml:trace contextRef="#ctx0" brushRef="#br0">1 22 11863 0 0,'0'0'2243'0'0,"25"3"1057"0"0,82 0 795 0 0,191-20 0 0 0,-194 8-3156 0 0,-98 9-1012 0 0,0-1-873 0 0,1 0 0 0 0,-1 1 0 0 0,0 0 1 0 0,1 0-1 0 0,-1 1 0 0 0,1 0 0 0 0,-1 0 0 0 0,0 0 0 0 0,6 2 0 0 0</inkml:trace>
</inkml:ink>
</file>

<file path=ppt/ink/ink5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0"/>
    </inkml:context>
    <inkml:brush xml:id="br0">
      <inkml:brushProperty name="width" value="0.1" units="cm"/>
      <inkml:brushProperty name="height" value="0.1" units="cm"/>
      <inkml:brushProperty name="color" value="#AB008B"/>
    </inkml:brush>
  </inkml:definitions>
  <inkml:trace contextRef="#ctx0" brushRef="#br0">1 1 14047 0 0,'0'0'9251'0'0,"25"21"-10094"0"0,-17-15-565 0 0</inkml:trace>
</inkml:ink>
</file>

<file path=ppt/ink/ink5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1"/>
    </inkml:context>
    <inkml:brush xml:id="br0">
      <inkml:brushProperty name="width" value="0.1" units="cm"/>
      <inkml:brushProperty name="height" value="0.1" units="cm"/>
      <inkml:brushProperty name="color" value="#AB008B"/>
    </inkml:brush>
  </inkml:definitions>
  <inkml:trace contextRef="#ctx0" brushRef="#br0">405 99 10335 0 0,'-13'-37'1276'0'0,"11"33"-957"0"0,0 0 0 0 0,-1 0 0 0 0,1 0 0 0 0,-1 0 0 0 0,0 0 0 0 0,0 1 0 0 0,-1-1-1 0 0,1 1 1 0 0,-1 0 0 0 0,1 0 0 0 0,-1 0 0 0 0,0 1 0 0 0,0-1 0 0 0,0 1 0 0 0,-1 0 0 0 0,1 0-1 0 0,0 0 1 0 0,-1 1 0 0 0,1 0 0 0 0,-1 0 0 0 0,0 0 0 0 0,1 0 0 0 0,-1 0 0 0 0,-6 1 0 0 0,2 0-166 0 0,1 1 0 0 0,0-1 0 0 0,0 1 0 0 0,0 1 0 0 0,-1 0 0 0 0,1 0 0 0 0,1 0 0 0 0,-1 1 1 0 0,0 0-1 0 0,1 1 0 0 0,-1 0 0 0 0,1 0 0 0 0,-7 6 0 0 0,-8 7 67 0 0,1 1-1 0 0,1 1 1 0 0,-32 39-1 0 0,45-50-109 0 0,1 1 1 0 0,0 0-1 0 0,0 0 0 0 0,1 1 1 0 0,0-1-1 0 0,0 1 0 0 0,1 1 1 0 0,1-1-1 0 0,-1 0 0 0 0,2 1 0 0 0,0-1 1 0 0,-2 20-1 0 0,4-28-96 0 0,0 0 0 0 0,0 0 0 0 0,0 0 0 0 0,0 0 0 0 0,1 0 0 0 0,-1-1 0 0 0,1 1 0 0 0,-1 0 1 0 0,1 0-1 0 0,-1-1 0 0 0,1 1 0 0 0,0 0 0 0 0,0-1 0 0 0,0 1 0 0 0,0 0 0 0 0,0-1 0 0 0,1 1 0 0 0,-1-1 0 0 0,0 0 0 0 0,1 1 0 0 0,-1-1 0 0 0,2 1 0 0 0,1 0 9 0 0,-1 0 1 0 0,1-1-1 0 0,0 1 0 0 0,-1-1 1 0 0,1 0-1 0 0,0 0 0 0 0,0-1 1 0 0,0 1-1 0 0,0-1 0 0 0,4 1 0 0 0,8-2 71 0 0,1 0-1 0 0,-1-1 1 0 0,30-8-1 0 0,-26 5-58 0 0,1-1-1 0 0,-1-1 0 0 0,-1-1 0 0 0,32-17 0 0 0,-43 20-20 0 0,0 0 1 0 0,-1-1-1 0 0,1 0 0 0 0,-1 0 0 0 0,0 0 0 0 0,-1-1 0 0 0,0 0 0 0 0,0 0 1 0 0,0 0-1 0 0,-1-1 0 0 0,0 0 0 0 0,8-16 0 0 0,-8 12 21 0 0,-3 8-6 0 0,-1 1-1 0 0,1-1 0 0 0,-1 1 1 0 0,0-1-1 0 0,1 1 0 0 0,-1-1 1 0 0,-1 0-1 0 0,1 0 0 0 0,-1 0 1 0 0,1 1-1 0 0,-1-1 0 0 0,0 0 0 0 0,-1 0 1 0 0,0-5-1 0 0,1 8 280 0 0,-1 1-271 0 0,0 1-1 0 0,0 0 1 0 0,0-1-1 0 0,0 1 1 0 0,0 0 0 0 0,0 0-1 0 0,0-1 1 0 0,0 1-1 0 0,0 0 1 0 0,1 0 0 0 0,-1 0-1 0 0,0 0 1 0 0,1 0-1 0 0,-1 0 1 0 0,1 0 0 0 0,-1 1-1 0 0,1-1 1 0 0,-1 0-1 0 0,1 2 1 0 0,-10 28-65 0 0,9-27 85 0 0,-6 25-40 0 0,1 0 0 0 0,2 0-1 0 0,0 0 1 0 0,2 40 0 0 0,12 119 61 0 0,-9-168-77 0 0,5 67-211 0 0,7 76-780 0 0,-7-142-1695 0 0,-2-13 1122 0 0</inkml:trace>
</inkml:ink>
</file>

<file path=ppt/ink/ink5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2"/>
    </inkml:context>
    <inkml:brush xml:id="br0">
      <inkml:brushProperty name="width" value="0.1" units="cm"/>
      <inkml:brushProperty name="height" value="0.1" units="cm"/>
      <inkml:brushProperty name="color" value="#AB008B"/>
    </inkml:brush>
  </inkml:definitions>
  <inkml:trace contextRef="#ctx0" brushRef="#br0">1 86 8463 0 0,'16'3'8681'0'0,"76"-1"-7322"0"0,721-20 3880 0 0,407-23-2918 0 0,-712 27-2021 0 0,722-3-54 0 0,-1208 17-248 0 0,334 17-3 0 0,-121-2 70 0 0,-215-15 42 0 0,-18 0-5 0 0</inkml:trace>
</inkml:ink>
</file>

<file path=ppt/ink/ink5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3"/>
    </inkml:context>
    <inkml:brush xml:id="br0">
      <inkml:brushProperty name="width" value="0.1" units="cm"/>
      <inkml:brushProperty name="height" value="0.1" units="cm"/>
      <inkml:brushProperty name="color" value="#AB008B"/>
    </inkml:brush>
  </inkml:definitions>
  <inkml:trace contextRef="#ctx0" brushRef="#br0">19 80 5983 0 0,'-6'-37'4492'0'0,"-7"-6"9021"0"0,17 67-12610 0 0,-3 168 128 0 0,-2-19-962 0 0,1-138-68 0 0,0-21 31 0 0,0 1 0 0 0,1 0-1 0 0,5 25 1 0 0,22-63-3757 0 0</inkml:trace>
</inkml:ink>
</file>

<file path=ppt/ink/ink5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4"/>
    </inkml:context>
    <inkml:brush xml:id="br0">
      <inkml:brushProperty name="width" value="0.1" units="cm"/>
      <inkml:brushProperty name="height" value="0.1" units="cm"/>
      <inkml:brushProperty name="color" value="#AB008B"/>
    </inkml:brush>
  </inkml:definitions>
  <inkml:trace contextRef="#ctx0" brushRef="#br0">0 152 9959 0 0,'0'0'904'0'0,"13"-34"2760"0"0,-11 28-3101 0 0,-1 1-1 0 0,2-1 1 0 0,-1 1-1 0 0,1-1 1 0 0,-1 1 0 0 0,1 0-1 0 0,1 0 1 0 0,-1 0-1 0 0,1 1 1 0 0,0-1-1 0 0,0 1 1 0 0,0 0-1 0 0,9-7 1 0 0,-5 6-211 0 0,0 0 0 0 0,0 0 0 0 0,0 1 0 0 0,0 0 0 0 0,0 1 0 0 0,1-1 0 0 0,0 1 0 0 0,17-3-1 0 0,-19 5-294 0 0,0 0-1 0 0,-1 1 0 0 0,1 0 0 0 0,0 0 1 0 0,0 0-1 0 0,0 1 0 0 0,0 0 0 0 0,-1 0 1 0 0,1 0-1 0 0,0 1 0 0 0,11 5 1 0 0,-13-5-36 0 0,-1 0 0 0 0,0 1 0 0 0,-1 0 0 0 0,1-1 0 0 0,0 1-1 0 0,-1 1 1 0 0,1-1 0 0 0,-1 0 0 0 0,0 1 0 0 0,0 0 0 0 0,0-1 0 0 0,-1 1 0 0 0,1 0 0 0 0,-1 0 0 0 0,0 1 0 0 0,0-1 0 0 0,-1 0 0 0 0,3 8 0 0 0,-3-5-13 0 0,0 0-1 0 0,0 0 1 0 0,-1 0-1 0 0,0 0 1 0 0,0 1-1 0 0,-1-1 1 0 0,0 0-1 0 0,0 0 1 0 0,0 0-1 0 0,-5 13 0 0 0,-34 72-31 0 0,11-29-90 0 0,24-52 92 0 0,2 0 0 0 0,-1 1 0 0 0,1-1 0 0 0,1 1 0 0 0,-2 21 0 0 0,4-31 19 0 0,0 0 0 0 0,0 0 1 0 0,0 0-1 0 0,0 0 0 0 0,0 0 1 0 0,1 0-1 0 0,-1 0 0 0 0,1 0 1 0 0,-1 0-1 0 0,1 0 0 0 0,0 0 1 0 0,-1 0-1 0 0,1 0 0 0 0,0 0 1 0 0,0 0-1 0 0,0-1 0 0 0,1 1 0 0 0,-1-1 1 0 0,0 1-1 0 0,1 0 0 0 0,-1-1 1 0 0,1 0-1 0 0,-1 1 0 0 0,1-1 1 0 0,0 0-1 0 0,0 0 0 0 0,-1 0 1 0 0,1 0-1 0 0,0 0 0 0 0,0-1 1 0 0,0 1-1 0 0,0 0 0 0 0,0-1 1 0 0,0 0-1 0 0,0 1 0 0 0,0-1 1 0 0,0 0-1 0 0,0 0 0 0 0,0 0 0 0 0,0 0 1 0 0,3-1-1 0 0,48-3-1251 0 0,58-14-1 0 0,41-3-3546 0 0</inkml:trace>
</inkml:ink>
</file>

<file path=ppt/ink/ink5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5"/>
    </inkml:context>
    <inkml:brush xml:id="br0">
      <inkml:brushProperty name="width" value="0.1" units="cm"/>
      <inkml:brushProperty name="height" value="0.1" units="cm"/>
      <inkml:brushProperty name="color" value="#AB008B"/>
    </inkml:brush>
  </inkml:definitions>
  <inkml:trace contextRef="#ctx0" brushRef="#br0">1 1 12263 0 0,'0'0'12752'0'0</inkml:trace>
</inkml:ink>
</file>

<file path=ppt/ink/ink5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6"/>
    </inkml:context>
    <inkml:brush xml:id="br0">
      <inkml:brushProperty name="width" value="0.1" units="cm"/>
      <inkml:brushProperty name="height" value="0.1" units="cm"/>
      <inkml:brushProperty name="color" value="#AB008B"/>
    </inkml:brush>
  </inkml:definitions>
  <inkml:trace contextRef="#ctx0" brushRef="#br0">0 33 3223 0 0,'4'-1'13995'0'0,"18"-2"-12298"0"0,199-9 5794 0 0,59-4-7131 0 0,-258 16-2620 0 0,-11 2 921 0 0</inkml:trace>
</inkml:ink>
</file>

<file path=ppt/ink/ink5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7"/>
    </inkml:context>
    <inkml:brush xml:id="br0">
      <inkml:brushProperty name="width" value="0.1" units="cm"/>
      <inkml:brushProperty name="height" value="0.1" units="cm"/>
      <inkml:brushProperty name="color" value="#AB008B"/>
    </inkml:brush>
  </inkml:definitions>
  <inkml:trace contextRef="#ctx0" brushRef="#br0">15 9 16439 0 0,'-14'-9'6535'0'0,"27"14"-5844"0"0</inkml:trace>
</inkml:ink>
</file>

<file path=ppt/ink/ink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5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8"/>
    </inkml:context>
    <inkml:brush xml:id="br0">
      <inkml:brushProperty name="width" value="0.1" units="cm"/>
      <inkml:brushProperty name="height" value="0.1" units="cm"/>
      <inkml:brushProperty name="color" value="#AB008B"/>
    </inkml:brush>
  </inkml:definitions>
  <inkml:trace contextRef="#ctx0" brushRef="#br0">29 14 6911 0 0,'-1'-14'11412'0'0,"-6"40"-10982"0"0,0 0-1 0 0,2 0 1 0 0,1 1 0 0 0,-1 47-1 0 0,12 111 2486 0 0,0-34-1782 0 0,-7-117-1069 0 0,0-33 64 0 0,7 0-760 0 0,-7-1 510 0 0,1 0 0 0 0,0 0-1 0 0,0 0 1 0 0,-1 0 0 0 0,1 0-1 0 0,0 0 1 0 0,-1 0 0 0 0,1 0-1 0 0,0 0 1 0 0,-1 0 0 0 0,1 0-1 0 0,0 0 1 0 0,-1-1 0 0 0,1 1-1 0 0,-1 0 1 0 0,1 0 0 0 0,0-1-1 0 0,-1 1 1 0 0,1-1 0 0 0,-1 1-1 0 0,1 0 1 0 0,0-2 0 0 0</inkml:trace>
</inkml:ink>
</file>

<file path=ppt/ink/ink5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69"/>
    </inkml:context>
    <inkml:brush xml:id="br0">
      <inkml:brushProperty name="width" value="0.1" units="cm"/>
      <inkml:brushProperty name="height" value="0.1" units="cm"/>
      <inkml:brushProperty name="color" value="#AB008B"/>
    </inkml:brush>
  </inkml:definitions>
  <inkml:trace contextRef="#ctx0" brushRef="#br0">13 174 9703 0 0,'0'0'1192'0'0,"-9"-40"5032"0"0,8 36-5902 0 0,0 0 1 0 0,0 0-1 0 0,1 0 0 0 0,0-1 0 0 0,0 1 1 0 0,0 0-1 0 0,0 0 0 0 0,1-1 0 0 0,-1 1 1 0 0,1 0-1 0 0,0 0 0 0 0,1 0 0 0 0,-1 0 1 0 0,1 0-1 0 0,0 0 0 0 0,-1 1 0 0 0,2-1 0 0 0,-1 0 1 0 0,4-4-1 0 0,-2 4-139 0 0,0 0 0 0 0,1 0 0 0 0,0 0 0 0 0,0 0 0 0 0,0 1 0 0 0,0 0 0 0 0,0 0 0 0 0,1 0 0 0 0,-1 1 0 0 0,1-1 0 0 0,0 1 0 0 0,8-1 0 0 0,-6 1-144 0 0,0 0 1 0 0,0 1-1 0 0,0 0 1 0 0,0 0-1 0 0,0 1 1 0 0,0 0-1 0 0,0 1 0 0 0,0 0 1 0 0,0 0-1 0 0,0 1 1 0 0,0-1-1 0 0,0 2 1 0 0,0-1-1 0 0,-1 1 0 0 0,1 0 1 0 0,-1 1-1 0 0,0 0 1 0 0,0 0-1 0 0,0 0 1 0 0,10 10-1 0 0,-14-10-32 0 0,1 0 0 0 0,-1 1 0 0 0,0 0 0 0 0,0-1 0 0 0,-1 1 0 0 0,0 0-1 0 0,1 0 1 0 0,-2 0 0 0 0,1 1 0 0 0,0-1 0 0 0,-1 0 0 0 0,0 1 0 0 0,0 10 0 0 0,-1-6-8 0 0,0 1 1 0 0,-1 0-1 0 0,0 0 1 0 0,-1 0-1 0 0,0-1 1 0 0,-7 17-1 0 0,-3 5-193 0 0,-3 0-1 0 0,0-2 0 0 0,-28 42 1 0 0,0-9-438 0 0,-29 49-103 0 0,70-107 751 0 0,6-4 58 0 0,-1 0 0 0 0,1 0-1 0 0,0 0 1 0 0,0-1 0 0 0,0 0 0 0 0,0 1 0 0 0,0-1-1 0 0,5-1 1 0 0,389-8 1577 0 0,-325 15-1182 0 0,-60 2-4153 0 0</inkml:trace>
</inkml:ink>
</file>

<file path=ppt/ink/ink5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0"/>
    </inkml:context>
    <inkml:brush xml:id="br0">
      <inkml:brushProperty name="width" value="0.1" units="cm"/>
      <inkml:brushProperty name="height" value="0.1" units="cm"/>
      <inkml:brushProperty name="color" value="#AB008B"/>
    </inkml:brush>
  </inkml:definitions>
  <inkml:trace contextRef="#ctx0" brushRef="#br0">10 31 5063 0 0,'-2'-2'14144'0'0,"-6"-13"-9776"0"0,41 17-3472 0 0,57-5-1 0 0,-13 0-343 0 0,-8 5-233 0 0,-36 0-123 0 0,0-2 0 0 0,0-1 0 0 0,64-11-1 0 0,-96 12-341 0 0,7 0-450 0 0</inkml:trace>
</inkml:ink>
</file>

<file path=ppt/ink/ink5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1"/>
    </inkml:context>
    <inkml:brush xml:id="br0">
      <inkml:brushProperty name="width" value="0.1" units="cm"/>
      <inkml:brushProperty name="height" value="0.1" units="cm"/>
      <inkml:brushProperty name="color" value="#AB008B"/>
    </inkml:brush>
  </inkml:definitions>
  <inkml:trace contextRef="#ctx0" brushRef="#br0">1 29 6911 0 0,'5'-2'11156'0'0,"23"-10"-9040"0"0,-2 7-1248 0 0,1 1 0 0 0,0 1-1 0 0,-1 1 1 0 0,1 1 0 0 0,40 5-1 0 0,-26-2-134 0 0,52-4 0 0 0,-93 2-733 0 0,4-1-317 0 0,-1 1 1 0 0,1-1-1 0 0,-1 1 1 0 0,1 0-1 0 0,-1 0 1 0 0,1 1-1 0 0,-1-1 1 0 0,1 0-1 0 0,3 2 1 0 0,-7-2 233 0 0</inkml:trace>
</inkml:ink>
</file>

<file path=ppt/ink/ink5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2"/>
    </inkml:context>
    <inkml:brush xml:id="br0">
      <inkml:brushProperty name="width" value="0.1" units="cm"/>
      <inkml:brushProperty name="height" value="0.1" units="cm"/>
      <inkml:brushProperty name="color" value="#AB008B"/>
    </inkml:brush>
  </inkml:definitions>
  <inkml:trace contextRef="#ctx0" brushRef="#br0">256 44 9183 0 0,'0'0'3594'0'0,"-7"-31"2867"0"0,5 30-6393 0 0,0-1 1 0 0,0 1-1 0 0,0 0 1 0 0,0 0-1 0 0,0 0 1 0 0,0 0-1 0 0,0 0 1 0 0,-1 0-1 0 0,1 1 1 0 0,0-1-1 0 0,0 1 1 0 0,-1-1-1 0 0,1 1 1 0 0,0 0-1 0 0,-1 0 1 0 0,1 0-1 0 0,0 0 1 0 0,-1 0-1 0 0,1 1 1 0 0,0-1-1 0 0,-1 1 0 0 0,1 0 1 0 0,0-1-1 0 0,0 1 1 0 0,-4 2-1 0 0,-58 27 1578 0 0,60-28-1631 0 0,-5 3-8 0 0,-1 1-1 0 0,1 0 1 0 0,1 0-1 0 0,-1 1 0 0 0,1 0 1 0 0,1 1-1 0 0,-1 0 1 0 0,1 0-1 0 0,1 0 1 0 0,-1 1-1 0 0,1 0 1 0 0,1 1-1 0 0,-7 12 0 0 0,11-17-1 0 0,-1-1-1 0 0,1 1 0 0 0,-1-1 0 0 0,1 1 1 0 0,1 0-1 0 0,-1-1 0 0 0,1 1 1 0 0,-1 0-1 0 0,1 0 0 0 0,1-1 0 0 0,-1 1 1 0 0,1 0-1 0 0,0 0 0 0 0,0-1 0 0 0,0 1 1 0 0,0-1-1 0 0,1 1 0 0 0,0-1 0 0 0,0 0 1 0 0,0 1-1 0 0,1-1 0 0 0,-1 0 0 0 0,1 0 1 0 0,0-1-1 0 0,0 1 0 0 0,0 0 0 0 0,1-1 1 0 0,-1 0-1 0 0,1 0 0 0 0,0 0 0 0 0,-1 0 1 0 0,7 2-1 0 0,14 9 194 0 0,1-2-1 0 0,1-1 1 0 0,-1 0 0 0 0,2-2-1 0 0,43 9 1 0 0,-30-8 320 0 0,59 23 0 0 0,-96-32-510 0 0,1 1 0 0 0,-1-1 0 0 0,0 1 0 0 0,0 0 0 0 0,0-1 0 0 0,0 1 0 0 0,0 1 0 0 0,0-1 0 0 0,0 0 0 0 0,-1 1-1 0 0,1-1 1 0 0,-1 1 0 0 0,1 0 0 0 0,-1 0 0 0 0,0 0 0 0 0,0 0 0 0 0,-1 0 0 0 0,1 1 0 0 0,-1-1 0 0 0,2 4 0 0 0,-2-2-2 0 0,-1 0 1 0 0,0 0-1 0 0,0 0 1 0 0,0 0-1 0 0,0 0 1 0 0,-1-1 0 0 0,1 1-1 0 0,-1 0 1 0 0,-1 0-1 0 0,1-1 1 0 0,-1 1 0 0 0,1-1-1 0 0,-4 6 1 0 0,-5 8 50 0 0,-1 0 1 0 0,-1-1-1 0 0,0 0 0 0 0,-1-1 1 0 0,-27 25-1 0 0,24-27-61 0 0,0 0 0 0 0,0-1 0 0 0,-1-1 0 0 0,-1-1 0 0 0,-37 18 0 0 0,48-26-4 0 0,-1 0 0 0 0,0 0 0 0 0,0-1 0 0 0,0 0 0 0 0,0-1 0 0 0,-1 0 0 0 0,-15 1 0 0 0,19-3 16 0 0,0 1 0 0 0,1-1 0 0 0,-1 0 1 0 0,1 0-1 0 0,0 0 0 0 0,-1 0 1 0 0,1-1-1 0 0,0 0 0 0 0,0 0 0 0 0,0 0 1 0 0,0 0-1 0 0,0-1 0 0 0,0 1 1 0 0,0-1-1 0 0,-4-5 0 0 0,6 5-6 0 0,-1 0 0 0 0,1-1 0 0 0,0 1-1 0 0,0-1 1 0 0,0 0 0 0 0,0 1 0 0 0,1-1 0 0 0,-1 0-1 0 0,1 0 1 0 0,0 0 0 0 0,0 0 0 0 0,1-1 0 0 0,-1 1-1 0 0,1 0 1 0 0,0 0 0 0 0,0 0 0 0 0,0 0 0 0 0,1 0-1 0 0,-1-1 1 0 0,1 1 0 0 0,0 0 0 0 0,0 0 0 0 0,1 0-1 0 0,-1 0 1 0 0,4-4 0 0 0,0-6 3 0 0,2 1 0 0 0,0 0 0 0 0,1 1-1 0 0,0 0 1 0 0,18-21 0 0 0,51-43-26 0 0,-47 49-6 0 0,-2-2 0 0 0,41-51 0 0 0,-62 70 24 0 0,-1 1 1 0 0,0-1-1 0 0,-1 0 0 0 0,0 0 1 0 0,0 0-1 0 0,-1-1 1 0 0,0 0-1 0 0,-1 1 0 0 0,0-1 1 0 0,-1-1-1 0 0,-1 1 1 0 0,1 0-1 0 0,-2-22 0 0 0,0 28-25 0 0,0 1 0 0 0,-1-1-1 0 0,0 1 1 0 0,0-1-1 0 0,0 1 1 0 0,-1-1 0 0 0,0 1-1 0 0,1 0 1 0 0,-1 0-1 0 0,-1-1 1 0 0,1 2 0 0 0,-1-1-1 0 0,1 0 1 0 0,-1 0-1 0 0,0 1 1 0 0,-1 0 0 0 0,1-1-1 0 0,0 1 1 0 0,-1 0-1 0 0,0 1 1 0 0,0-1 0 0 0,1 1-1 0 0,-2-1 1 0 0,1 1-1 0 0,0 0 1 0 0,0 1 0 0 0,-1-1-1 0 0,1 1 1 0 0,-1 0-1 0 0,1 0 1 0 0,-1 0 0 0 0,1 1-1 0 0,-1-1 1 0 0,1 1-1 0 0,-1 0 1 0 0,0 1 0 0 0,1-1-1 0 0,-1 1 1 0 0,-5 1-1 0 0,-1 6-2409 0 0</inkml:trace>
</inkml:ink>
</file>

<file path=ppt/ink/ink5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3"/>
    </inkml:context>
    <inkml:brush xml:id="br0">
      <inkml:brushProperty name="width" value="0.1" units="cm"/>
      <inkml:brushProperty name="height" value="0.1" units="cm"/>
      <inkml:brushProperty name="color" value="#AB008B"/>
    </inkml:brush>
  </inkml:definitions>
  <inkml:trace contextRef="#ctx0" brushRef="#br0">20 20 6911 0 0,'-20'-19'19489'0'0,"36"25"-21198"0"0,-4 0-2207 0 0</inkml:trace>
</inkml:ink>
</file>

<file path=ppt/ink/ink5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4"/>
    </inkml:context>
    <inkml:brush xml:id="br0">
      <inkml:brushProperty name="width" value="0.1" units="cm"/>
      <inkml:brushProperty name="height" value="0.1" units="cm"/>
      <inkml:brushProperty name="color" value="#AB008B"/>
    </inkml:brush>
  </inkml:definitions>
  <inkml:trace contextRef="#ctx0" brushRef="#br0">0 10 11167 0 0,'0'0'1387'0'0,"33"-10"4742"0"0,109 15-199 0 0,72-7-3189 0 0,-46 0-2577 0 0,-166 2-372 0 0,-1 0 0 0 0,1 0-1 0 0,-1 0 1 0 0,1 0 0 0 0,-1 0 0 0 0,1 0 0 0 0,-1 0 0 0 0,1 0 0 0 0,-1 1 0 0 0,1-1 0 0 0,-1 0 0 0 0,1 1 0 0 0,-1 0-1 0 0,1-1 1 0 0,-1 1 0 0 0,0 0 0 0 0,1 0 0 0 0,-1-1 0 0 0,0 1 0 0 0,0 0 0 0 0,0 0 0 0 0,0 0 0 0 0,0 1 0 0 0,0-1-1 0 0,0 0 1 0 0,0 0 0 0 0,1 2 0 0 0,-1 4-1436 0 0</inkml:trace>
</inkml:ink>
</file>

<file path=ppt/ink/ink5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5"/>
    </inkml:context>
    <inkml:brush xml:id="br0">
      <inkml:brushProperty name="width" value="0.1" units="cm"/>
      <inkml:brushProperty name="height" value="0.1" units="cm"/>
      <inkml:brushProperty name="color" value="#AB008B"/>
    </inkml:brush>
  </inkml:definitions>
  <inkml:trace contextRef="#ctx0" brushRef="#br0">0 1 12495 0 0,'0'0'5908'0'0,"17"8"-610"0"0,-4-3-6357 0 0,-5-3-1110 0 0</inkml:trace>
</inkml:ink>
</file>

<file path=ppt/ink/ink5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6"/>
    </inkml:context>
    <inkml:brush xml:id="br0">
      <inkml:brushProperty name="width" value="0.1" units="cm"/>
      <inkml:brushProperty name="height" value="0.1" units="cm"/>
      <inkml:brushProperty name="color" value="#AB008B"/>
    </inkml:brush>
  </inkml:definitions>
  <inkml:trace contextRef="#ctx0" brushRef="#br0">346 100 10679 0 0,'0'0'971'0'0,"-15"-30"306"0"0,11 24-811 0 0,0 1 1 0 0,0-1-1 0 0,-1 1 0 0 0,0 0 0 0 0,0 1 0 0 0,0-1 0 0 0,0 1 0 0 0,-1 0 0 0 0,1 0 1 0 0,-1 1-1 0 0,0-1 0 0 0,0 1 0 0 0,-1 1 0 0 0,1-1 0 0 0,-12-2 0 0 0,11 4-324 0 0,1 1 0 0 0,-1 0 0 0 0,0 0 0 0 0,0 0 0 0 0,1 1-1 0 0,-1 0 1 0 0,0 0 0 0 0,1 0 0 0 0,-1 1 0 0 0,1 0 0 0 0,-1 1 0 0 0,1-1 0 0 0,0 1-1 0 0,0 0 1 0 0,-11 8 0 0 0,7-3-22 0 0,0 1 0 0 0,0-1-1 0 0,0 2 1 0 0,1-1 0 0 0,1 1 0 0 0,0 1-1 0 0,0 0 1 0 0,1 0 0 0 0,0 0 0 0 0,1 1-1 0 0,0 0 1 0 0,-5 16 0 0 0,9-24-91 0 0,1 1 0 0 0,-1-1 0 0 0,1 0 0 0 0,0 1-1 0 0,0 0 1 0 0,1-1 0 0 0,-1 1 0 0 0,1-1 0 0 0,0 1 0 0 0,0 0 0 0 0,1-1 0 0 0,-1 1 0 0 0,1 0 0 0 0,0-1 0 0 0,0 1 0 0 0,1-1 0 0 0,-1 0 0 0 0,1 1-1 0 0,0-1 1 0 0,0 0 0 0 0,1 0 0 0 0,-1 0 0 0 0,1 0 0 0 0,0-1 0 0 0,0 1 0 0 0,0-1 0 0 0,0 1 0 0 0,1-1 0 0 0,-1 0 0 0 0,1-1 0 0 0,0 1 0 0 0,0 0-1 0 0,0-1 1 0 0,0 0 0 0 0,0 0 0 0 0,0 0 0 0 0,9 2 0 0 0,-5-1-5 0 0,-1-1 1 0 0,1 0-1 0 0,0 0 0 0 0,0-1 0 0 0,0 0 1 0 0,0 0-1 0 0,0-1 0 0 0,0 1 0 0 0,0-2 0 0 0,0 1 1 0 0,0-2-1 0 0,0 1 0 0 0,0-1 0 0 0,0 0 1 0 0,0 0-1 0 0,-1-1 0 0 0,1 0 0 0 0,-1 0 1 0 0,0-1-1 0 0,0 0 0 0 0,0 0 0 0 0,0-1 1 0 0,-1 0-1 0 0,0 0 0 0 0,0 0 0 0 0,0-1 0 0 0,-1 0 1 0 0,0 0-1 0 0,0-1 0 0 0,0 1 0 0 0,-1-1 1 0 0,0 0-1 0 0,5-10 0 0 0,25-74 1784 0 0,-35 120-1680 0 0,11 378-130 0 0,-1-226 68 0 0,-4-152-53 0 0,-4-22-71 0 0,1-1-1 0 0,-1 1 1 0 0,0 0 0 0 0,-1 0-1 0 0,0 9 1 0 0,10-8-3173 0 0</inkml:trace>
</inkml:ink>
</file>

<file path=ppt/ink/ink5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7"/>
    </inkml:context>
    <inkml:brush xml:id="br0">
      <inkml:brushProperty name="width" value="0.1" units="cm"/>
      <inkml:brushProperty name="height" value="0.1" units="cm"/>
      <inkml:brushProperty name="color" value="#AB008B"/>
    </inkml:brush>
  </inkml:definitions>
  <inkml:trace contextRef="#ctx0" brushRef="#br0">1 131 2759 0 0,'0'0'126'0'0,"30"5"5291"0"0,182-11 6589 0 0,107-14-8280 0 0,-45 1-2169 0 0,297-6-317 0 0,321-21-796 0 0,-807 38-300 0 0,-36 2 59 0 0,-1 2 0 0 0,0 3 0 0 0,90 7 0 0 0,-137-6 310 0 0</inkml:trace>
</inkml:ink>
</file>

<file path=ppt/ink/ink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5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8"/>
    </inkml:context>
    <inkml:brush xml:id="br0">
      <inkml:brushProperty name="width" value="0.1" units="cm"/>
      <inkml:brushProperty name="height" value="0.1" units="cm"/>
      <inkml:brushProperty name="color" value="#AB008B"/>
    </inkml:brush>
  </inkml:definitions>
  <inkml:trace contextRef="#ctx0" brushRef="#br0">14 38 4607 0 0,'-1'-8'8414'0'0,"-6"-22"-837"0"0,2 85-4503 0 0,4 41-2662 0 0,5 0 0 0 0,4 0-1 0 0,30 137 1 0 0,-20-142 2252 0 0,-9-109-4573 0 0,-3 14-86 0 0</inkml:trace>
</inkml:ink>
</file>

<file path=ppt/ink/ink5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79"/>
    </inkml:context>
    <inkml:brush xml:id="br0">
      <inkml:brushProperty name="width" value="0.05" units="cm"/>
      <inkml:brushProperty name="height" value="0.05" units="cm"/>
      <inkml:brushProperty name="color" value="#F6630D"/>
    </inkml:brush>
  </inkml:definitions>
  <inkml:trace contextRef="#ctx0" brushRef="#br0">8 35 5063 0 0,'0'0'390'0'0,"-1"-35"9820"0"0,2 56-2637 0 0,-4 35-5747 0 0,-1 18-2029 0 0,4-73 205 0 0,0 23 41 0 0,1 0-1 0 0,2 0 1 0 0,0 0-1 0 0,13 44 1 0 0,-15-66 10 0 0,0-1-191 0 0,0 0 1 0 0,1-1-1 0 0,-1 1 1 0 0,0-1-1 0 0,0 0 0 0 0,1 1 1 0 0,-1-1-1 0 0,0 0 1 0 0,1 0-1 0 0,-1 1 0 0 0,0-1 1 0 0,1 0-1 0 0,-1 0 0 0 0,0-1 1 0 0,1 1-1 0 0,-1 0 1 0 0,0 0-1 0 0,1-1 0 0 0,-1 1 1 0 0,0 0-1 0 0,0-1 0 0 0,1 0 1 0 0,-1 1-1 0 0,0-1 1 0 0,0 0-1 0 0,0 1 0 0 0,0-1 1 0 0,0 0-1 0 0,0 0 0 0 0,0 0 1 0 0,1-1-1 0 0,6-6-2034 0 0</inkml:trace>
</inkml:ink>
</file>

<file path=ppt/ink/ink5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80"/>
    </inkml:context>
    <inkml:brush xml:id="br0">
      <inkml:brushProperty name="width" value="0.05" units="cm"/>
      <inkml:brushProperty name="height" value="0.05" units="cm"/>
      <inkml:brushProperty name="color" value="#F6630D"/>
    </inkml:brush>
  </inkml:definitions>
  <inkml:trace contextRef="#ctx0" brushRef="#br0">379 18 1839 0 0,'0'0'440'0'0,"-9"-4"5886"0"0,-13-5-1890 0 0,15 8-4053 0 0,0 0-1 0 0,0 0 1 0 0,0 0 0 0 0,0 1 0 0 0,0 0 0 0 0,0 0 0 0 0,0 1 0 0 0,0 0 0 0 0,0 0 0 0 0,1 1 0 0 0,-1 0 0 0 0,0 0 0 0 0,-12 6-1 0 0,9-3-159 0 0,0 2 0 0 0,0-1 0 0 0,0 1 0 0 0,1 1 0 0 0,0 0 0 0 0,0 0 0 0 0,-11 15-1 0 0,0 3-59 0 0,2 0-1 0 0,2 1 1 0 0,0 1-1 0 0,1 1 1 0 0,-12 38-1 0 0,18-44-67 0 0,2 0 0 0 0,0 0 0 0 0,2 1-1 0 0,0 0 1 0 0,2 0 0 0 0,1 0 0 0 0,1 1 0 0 0,1-1 0 0 0,1 0-1 0 0,5 32 1 0 0,-5-46-68 0 0,2 0 1 0 0,-1 1-1 0 0,1-2 0 0 0,1 1 0 0 0,-1 0 0 0 0,2-1 0 0 0,-1 1 0 0 0,2-1 1 0 0,-1 0-1 0 0,1-1 0 0 0,0 0 0 0 0,1 0 0 0 0,0 0 0 0 0,0 0 0 0 0,1-1 1 0 0,-1 0-1 0 0,2-1 0 0 0,-1 0 0 0 0,1 0 0 0 0,0-1 0 0 0,0 0 0 0 0,0-1 1 0 0,1 0-1 0 0,-1 0 0 0 0,1-1 0 0 0,14 3 0 0 0,-9-3 41 0 0,1-1 0 0 0,-1-1 0 0 0,1 0 0 0 0,0-1 0 0 0,-1 0 0 0 0,1-2 0 0 0,0 0 0 0 0,-1 0 0 0 0,0-2 0 0 0,0 0 0 0 0,0 0 0 0 0,0-2 0 0 0,0 0 1 0 0,-1 0-1 0 0,0-1 0 0 0,-1-1 0 0 0,1-1 0 0 0,-2 0 0 0 0,23-19 0 0 0,-21 15-34 0 0,-1-1 0 0 0,0 0 0 0 0,0 0 0 0 0,-2-2 0 0 0,0 1-1 0 0,-1-1 1 0 0,0-1 0 0 0,-1 0 0 0 0,-1 0 0 0 0,-1-1 0 0 0,0 0 0 0 0,-2 0 0 0 0,0-1 0 0 0,-1 1 0 0 0,4-39 0 0 0,-7 32 69 0 0,-2 1 0 0 0,0-1 0 0 0,-1 0 1 0 0,-2 1-1 0 0,0-1 0 0 0,-2 1 0 0 0,0 0 0 0 0,-2 1 0 0 0,-11-24 0 0 0,15 39-66 0 0,0-1 1 0 0,-1 1-1 0 0,-1 0 0 0 0,1 0 0 0 0,-1 1 1 0 0,-1 0-1 0 0,1 0 0 0 0,-1 0 0 0 0,0 1 0 0 0,-1 0 1 0 0,-10-7-1 0 0,11 9-82 0 0,0 1 0 0 0,-1 0 0 0 0,1 0 0 0 0,-1 1 0 0 0,1 0 0 0 0,-1 0 0 0 0,0 1 0 0 0,0 0 0 0 0,0 0 0 0 0,0 1 0 0 0,0 0 0 0 0,0 0 0 0 0,0 1 0 0 0,0 0-1 0 0,-10 2 1 0 0,-20 12-3324 0 0,23-6-4771 0 0</inkml:trace>
</inkml:ink>
</file>

<file path=ppt/ink/ink5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81"/>
    </inkml:context>
    <inkml:brush xml:id="br0">
      <inkml:brushProperty name="width" value="0.05" units="cm"/>
      <inkml:brushProperty name="height" value="0.05" units="cm"/>
      <inkml:brushProperty name="color" value="#F6630D"/>
    </inkml:brush>
  </inkml:definitions>
  <inkml:trace contextRef="#ctx0" brushRef="#br0">22 185 2303 0 0,'0'0'2036'0'0,"-17"-26"12285"0"0,13 16-14150 0 0,4 4 51 0 0,0 0 0 0 0,0 0-1 0 0,1 0 1 0 0,0 0 0 0 0,0 1-1 0 0,1-1 1 0 0,-1 0 0 0 0,1 0-1 0 0,0 1 1 0 0,1 0 0 0 0,0-1-1 0 0,0 1 1 0 0,0 0 0 0 0,0 0-1 0 0,1 0 1 0 0,-1 1 0 0 0,1-1-1 0 0,1 1 1 0 0,-1 0 0 0 0,0 0-1 0 0,1 0 1 0 0,0 1 0 0 0,10-6 0 0 0,-10 5-175 0 0,0 2 1 0 0,1-1 0 0 0,-1 0 0 0 0,0 1 0 0 0,1 0 0 0 0,0 0 0 0 0,-1 1 0 0 0,1 0 0 0 0,0 0 0 0 0,0 0 0 0 0,0 1 0 0 0,-1-1 0 0 0,1 1 0 0 0,0 1-1 0 0,0-1 1 0 0,0 1 0 0 0,0 0 0 0 0,-1 0 0 0 0,1 1 0 0 0,0 0 0 0 0,-1 0 0 0 0,1 0 0 0 0,-1 1 0 0 0,8 4 0 0 0,-10-4-43 0 0,0 0 1 0 0,0 1 0 0 0,0-1 0 0 0,-1 1-1 0 0,1 0 1 0 0,-1-1 0 0 0,0 1-1 0 0,0 0 1 0 0,0 1 0 0 0,0-1-1 0 0,-1 0 1 0 0,0 0 0 0 0,0 1 0 0 0,0-1-1 0 0,0 1 1 0 0,-1-1 0 0 0,0 1-1 0 0,0-1 1 0 0,0 1 0 0 0,-1 5-1 0 0,-1 10 20 0 0,0 0-1 0 0,-2 0 1 0 0,-6 20-1 0 0,3-17-150 0 0,-1 1 0 0 0,-1-1-1 0 0,-22 41 1 0 0,25-53 74 0 0,-1-1 0 0 0,0 0-1 0 0,-1 0 1 0 0,0-1 0 0 0,0 0-1 0 0,-1 0 1 0 0,0-1 0 0 0,0 0-1 0 0,-20 12 1 0 0,1-6 51 0 0,28-14 4 0 0,-1 0 1 0 0,1 0-1 0 0,0 0 1 0 0,0-1-1 0 0,-1 1 1 0 0,1 0-1 0 0,0 0 1 0 0,-1 0-1 0 0,1-1 1 0 0,0 1-1 0 0,0 0 1 0 0,-1 0-1 0 0,1-1 1 0 0,0 1-1 0 0,0 0 0 0 0,-1 0 1 0 0,1-1-1 0 0,0 1 1 0 0,0 0-1 0 0,0-1 1 0 0,0 1-1 0 0,0 0 1 0 0,-1-1-1 0 0,1 1 1 0 0,0 0-1 0 0,0-1 1 0 0,0 1-1 0 0,0 0 1 0 0,0-1-1 0 0,0 1 1 0 0,0 0-1 0 0,0-1 1 0 0,0 1-1 0 0,0-1 1 0 0,0 1-1 0 0,1 0 1 0 0,-1-1-1 0 0,0 1 1 0 0,0 0-1 0 0,0 0 0 0 0,0-1 1 0 0,0 1-1 0 0,1 0 1 0 0,-1-1-1 0 0,0 1 1 0 0,0 0-1 0 0,1 0 1 0 0,-1-1-1 0 0,0 1 1 0 0,7-19 3 0 0,-3 15-1 0 0,0 0 0 0 0,1 1-1 0 0,-1 0 1 0 0,1 0 0 0 0,-1 0 0 0 0,1 0-1 0 0,0 1 1 0 0,0-1 0 0 0,0 1 0 0 0,0 1-1 0 0,1-1 1 0 0,-1 1 0 0 0,0-1 0 0 0,1 2-1 0 0,-1-1 1 0 0,1 1 0 0 0,-1-1 0 0 0,1 2-1 0 0,7 0 1 0 0,14 2 40 0 0,0 0 0 0 0,42 13 0 0 0,-55-12-43 0 0,60 26-2826 0 0,-68-29 1222 0 0</inkml:trace>
</inkml:ink>
</file>

<file path=ppt/ink/ink5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82"/>
    </inkml:context>
    <inkml:brush xml:id="br0">
      <inkml:brushProperty name="width" value="0.05" units="cm"/>
      <inkml:brushProperty name="height" value="0.05" units="cm"/>
      <inkml:brushProperty name="color" value="#F6630D"/>
    </inkml:brush>
  </inkml:definitions>
  <inkml:trace contextRef="#ctx0" brushRef="#br0">629 187 4607 0 0,'0'0'208'0'0,"-18"-30"274"0"0,-36-29 6785 0 0,36 43-6143 0 0,0 1 0 0 0,-1 0 0 0 0,-23-13 1 0 0,36 24-984 0 0,-1 1 0 0 0,0 0 0 0 0,1 0 0 0 0,-1 1 0 0 0,0-1 0 0 0,0 2 0 0 0,-1-1 0 0 0,1 1 0 0 0,0 0 0 0 0,0 0 0 0 0,-1 1 0 0 0,1 0 0 0 0,0 1 0 0 0,-14 1 0 0 0,10 1-39 0 0,0 0 1 0 0,0 1 0 0 0,0 0 0 0 0,1 1-1 0 0,-1 0 1 0 0,1 1 0 0 0,0 0 0 0 0,-15 12-1 0 0,5-1-29 0 0,0 2-1 0 0,2 0 0 0 0,0 0 1 0 0,1 2-1 0 0,1 0 1 0 0,1 1-1 0 0,-18 36 0 0 0,20-29-25 0 0,0 2 0 0 0,2 0 0 0 0,2 0 0 0 0,1 1 0 0 0,1 0 0 0 0,1 0 0 0 0,2 1-1 0 0,2 0 1 0 0,1 40 0 0 0,2-42-38 0 0,2 0-1 0 0,1 0 0 0 0,1 0 0 0 0,1-1 1 0 0,2 0-1 0 0,1 0 0 0 0,2-1 1 0 0,0 0-1 0 0,29 50 0 0 0,-31-66 67 0 0,1 0 0 0 0,0 0-1 0 0,0-1 1 0 0,2-1 0 0 0,-1 0 0 0 0,1 0 0 0 0,1-1-1 0 0,0 0 1 0 0,0-2 0 0 0,1 1 0 0 0,0-2-1 0 0,1 1 1 0 0,-1-2 0 0 0,1 0 0 0 0,1-1 0 0 0,-1-1-1 0 0,1 0 1 0 0,0-1 0 0 0,-1 0 0 0 0,1-2-1 0 0,1 0 1 0 0,-1 0 0 0 0,0-2 0 0 0,0 0-1 0 0,0-1 1 0 0,0 0 0 0 0,-1-1 0 0 0,1-1 0 0 0,-1-1-1 0 0,1 0 1 0 0,-1-1 0 0 0,-1 0 0 0 0,1-2-1 0 0,-1 1 1 0 0,0-2 0 0 0,-1 0 0 0 0,22-19-1 0 0,-20 12 56 0 0,0-1 0 0 0,-1 0 0 0 0,0-1 0 0 0,-2 0 0 0 0,0-1 0 0 0,-1-1-1 0 0,-1 0 1 0 0,-1 0 0 0 0,-1-1 0 0 0,-1 0 0 0 0,-1-1 0 0 0,0 1 0 0 0,-2-1-1 0 0,3-35 1 0 0,-4 15 83 0 0,-3 0-1 0 0,-1 0 0 0 0,-2 1 1 0 0,-2-1-1 0 0,-2 1 1 0 0,-22-76-1 0 0,25 104-199 0 0,-1 1 1 0 0,0-1-1 0 0,-1 1 1 0 0,0 0-1 0 0,0 0 0 0 0,-1 1 1 0 0,-1 0-1 0 0,0 0 0 0 0,-1 1 1 0 0,-19-19-1 0 0,23 25-69 0 0,0 0 1 0 0,0 1-1 0 0,0-1 0 0 0,-1 1 0 0 0,1 0 1 0 0,-1 0-1 0 0,0 1 0 0 0,0 0 0 0 0,0 0 1 0 0,0 0-1 0 0,-1 1 0 0 0,1-1 0 0 0,0 2 1 0 0,0-1-1 0 0,-1 1 0 0 0,1 0 0 0 0,-1 0 1 0 0,1 0-1 0 0,0 1 0 0 0,-1 0 0 0 0,1 1 0 0 0,0-1 1 0 0,0 1-1 0 0,0 0 0 0 0,-6 4 0 0 0,-14 8-677 0 0</inkml:trace>
</inkml:ink>
</file>

<file path=ppt/ink/ink5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83"/>
    </inkml:context>
    <inkml:brush xml:id="br0">
      <inkml:brushProperty name="width" value="0.05" units="cm"/>
      <inkml:brushProperty name="height" value="0.05" units="cm"/>
      <inkml:brushProperty name="color" value="#F6630D"/>
    </inkml:brush>
  </inkml:definitions>
  <inkml:trace contextRef="#ctx0" brushRef="#br0">0 135 3223 0 0,'0'0'10872'0'0,"16"-47"-5192"0"0,-5 36-5232 0 0,0 2-1 0 0,0-1 0 0 0,1 2 1 0 0,0 0-1 0 0,1 0 0 0 0,20-9 1 0 0,-27 14-342 0 0,1 1-1 0 0,-1-1 1 0 0,1 1 0 0 0,0 0 0 0 0,0 1-1 0 0,0 0 1 0 0,0 0 0 0 0,0 0 0 0 0,0 1 0 0 0,0 0-1 0 0,0 0 1 0 0,0 1 0 0 0,0 0 0 0 0,0 0-1 0 0,11 4 1 0 0,-15-4-92 0 0,0 0 1 0 0,0 0-1 0 0,0 1 0 0 0,0-1 0 0 0,0 1 0 0 0,-1 0 1 0 0,1 0-1 0 0,0 0 0 0 0,-1 0 0 0 0,1 0 0 0 0,-1 0 1 0 0,0 1-1 0 0,0-1 0 0 0,0 1 0 0 0,0 0 0 0 0,0-1 1 0 0,-1 1-1 0 0,1 0 0 0 0,-1 0 0 0 0,0 0 0 0 0,0 0 1 0 0,0 0-1 0 0,0 1 0 0 0,0-1 0 0 0,-1 0 0 0 0,1 0 1 0 0,-1 1-1 0 0,0-1 0 0 0,0 0 0 0 0,0 0 0 0 0,0 1 1 0 0,-1-1-1 0 0,1 0 0 0 0,-3 6 0 0 0,-2 9-2 0 0,-2-1 0 0 0,0 0 0 0 0,0 0 0 0 0,-20 30 0 0 0,15-27-13 0 0,-4 7-81 0 0,-16 33-59 0 0,31-59 87 0 0,3 2 45 0 0,-1-1 1 0 0,1 1 0 0 0,0-1-1 0 0,0 1 1 0 0,0-1-1 0 0,0 1 1 0 0,1-1 0 0 0,-1 0-1 0 0,0 0 1 0 0,1 0-1 0 0,0-1 1 0 0,-1 1 0 0 0,1 0-1 0 0,0-1 1 0 0,0 0 0 0 0,4 2-1 0 0,9 2 9 0 0,-6-2 0 0 0,-1 0 0 0 0,0 0 0 0 0,-1 1 0 0 0,1 0 0 0 0,0 1 0 0 0,-1-1 0 0 0,0 2 0 0 0,0-1 0 0 0,-1 1 0 0 0,12 11 0 0 0,-17-15 1 0 0,0 1 0 0 0,0-1 0 0 0,0 1 0 0 0,-1-1 0 0 0,1 1 0 0 0,-1-1 0 0 0,1 1 0 0 0,-1 0 0 0 0,0 0 0 0 0,0 0 0 0 0,0 0 0 0 0,0 0 0 0 0,-1 0 0 0 0,1 0 0 0 0,-1 0 0 0 0,0 0 0 0 0,0 0 0 0 0,0 0 0 0 0,0 0 0 0 0,0 0 0 0 0,-1 0 0 0 0,0 0 0 0 0,1 0 0 0 0,-1 0 0 0 0,0 0 0 0 0,0 0 0 0 0,-1-1 0 0 0,1 1-1 0 0,-3 4 1 0 0,1-2 3 0 0,-1 0-1 0 0,1-1 1 0 0,-1 1-1 0 0,0-1 1 0 0,0 0-1 0 0,0-1 1 0 0,-1 1-1 0 0,1-1 1 0 0,-1 1-1 0 0,0-1 1 0 0,0-1-1 0 0,-7 4 1 0 0,1-3 17 0 0,-1 0-1 0 0,1-1 1 0 0,0 0 0 0 0,-1-1-1 0 0,1-1 1 0 0,-1 0 0 0 0,0 0 0 0 0,1-1-1 0 0,-1 0 1 0 0,1-1 0 0 0,0-1 0 0 0,-1 0-1 0 0,1 0 1 0 0,0-1 0 0 0,1 0 0 0 0,-1-1-1 0 0,1 0 1 0 0,0-1 0 0 0,-17-12-1 0 0,26 17-254 0 0</inkml:trace>
</inkml:ink>
</file>

<file path=ppt/ink/ink5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0:11.384"/>
    </inkml:context>
    <inkml:brush xml:id="br0">
      <inkml:brushProperty name="width" value="0.05" units="cm"/>
      <inkml:brushProperty name="height" value="0.05" units="cm"/>
      <inkml:brushProperty name="color" value="#F6630D"/>
    </inkml:brush>
  </inkml:definitions>
  <inkml:trace contextRef="#ctx0" brushRef="#br0">715 70 5063 0 0,'-28'-28'3346'0'0,"20"23"-2536"0"0,-1-1 0 0 0,0 1 0 0 0,0 1-1 0 0,-1 0 1 0 0,1 0 0 0 0,-1 1 0 0 0,0 0 0 0 0,-13-2 0 0 0,10 4-427 0 0,0 0 0 0 0,0 0 0 0 0,0 1 0 0 0,0 1 0 0 0,0 0 0 0 0,-13 3-1 0 0,8 0-249 0 0,0 2-1 0 0,0-1 0 0 0,0 2 1 0 0,1 1-1 0 0,-1 0 0 0 0,2 1 1 0 0,0 0-1 0 0,0 2 1 0 0,-16 13-1 0 0,4 0-83 0 0,2 2 1 0 0,0 1-1 0 0,2 1 1 0 0,1 1-1 0 0,2 1 1 0 0,0 0-1 0 0,2 2 1 0 0,2 1-1 0 0,1 0 1 0 0,1 1-1 0 0,2 0 1 0 0,1 1-1 0 0,-7 38 1 0 0,13-44-22 0 0,1-1 0 0 0,1 1 0 0 0,2 0 1 0 0,1 0-1 0 0,1 0 0 0 0,1 1 0 0 0,1-1 1 0 0,2-1-1 0 0,1 1 0 0 0,2 0 0 0 0,0-1 1 0 0,2-1-1 0 0,1 1 0 0 0,1-1 0 0 0,2-1 1 0 0,0 0-1 0 0,17 24 0 0 0,-16-32 5 0 0,1-1-1 0 0,1 0 1 0 0,0-1-1 0 0,1-1 0 0 0,0-1 1 0 0,1 0-1 0 0,1-1 1 0 0,0-1-1 0 0,1-1 1 0 0,0 0-1 0 0,1-2 1 0 0,0 0-1 0 0,0-2 0 0 0,1 0 1 0 0,0-1-1 0 0,0-1 1 0 0,0-2-1 0 0,1 0 1 0 0,0-1-1 0 0,-1-1 1 0 0,1-1-1 0 0,0-1 0 0 0,-1-2 1 0 0,1 0-1 0 0,-1-1 1 0 0,35-11-1 0 0,-23 3 199 0 0,0-3-1 0 0,0 0 1 0 0,-2-2-1 0 0,0-2 1 0 0,-1 0-1 0 0,43-38 1 0 0,-56 42-144 0 0,-2-2 0 0 0,0 0 0 0 0,-1-1 1 0 0,0-1-1 0 0,-1 0 0 0 0,-2 0 0 0 0,0-2 0 0 0,-1 0 1 0 0,-1 0-1 0 0,-1 0 0 0 0,9-30 0 0 0,-11 21 37 0 0,-2 0-1 0 0,0-1 1 0 0,-2 1-1 0 0,-1-1 1 0 0,-2 1 0 0 0,-1-1-1 0 0,-8-49 1 0 0,2 39 70 0 0,-2 0 1 0 0,-1 1-1 0 0,-3 0 1 0 0,-1 1 0 0 0,-20-40-1 0 0,24 61-141 0 0,0 1-1 0 0,-1 0 0 0 0,-1 1 1 0 0,0 0-1 0 0,-1 0 1 0 0,-1 2-1 0 0,0-1 1 0 0,-17-11-1 0 0,20 17-48 0 0,-1 1 0 0 0,0 0 0 0 0,-1 0 1 0 0,0 1-1 0 0,0 1 0 0 0,-1 0 0 0 0,1 1 0 0 0,-1 1 0 0 0,0 0 0 0 0,0 0 0 0 0,-25-1 0 0 0,37 4-131 0 0,0 1 1 0 0,-1 0-1 0 0,1 0 0 0 0,0 0 0 0 0,0 0 0 0 0,0 0 0 0 0,0 1 0 0 0,0-1 0 0 0,0 1 0 0 0,0-1 0 0 0,0 1 0 0 0,0 0 0 0 0,0 0 0 0 0,0-1 0 0 0,0 2 1 0 0,0-1-1 0 0,0 0 0 0 0,1 0 0 0 0,-1 0 0 0 0,0 1 0 0 0,1-1 0 0 0,-1 1 0 0 0,1-1 0 0 0,-2 4 0 0 0,-3 5-1529 0 0</inkml:trace>
</inkml:ink>
</file>

<file path=ppt/ink/ink5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0.333"/>
    </inkml:context>
    <inkml:brush xml:id="br0">
      <inkml:brushProperty name="width" value="0.1" units="cm"/>
      <inkml:brushProperty name="height" value="0.1" units="cm"/>
      <inkml:brushProperty name="color" value="#008C3A"/>
    </inkml:brush>
  </inkml:definitions>
  <inkml:trace contextRef="#ctx0" brushRef="#br0">0 86 8751 0 0,'8'-31'567'0'0,"-7"26"125"0"0,1 1-1 0 0,0-1 0 0 0,0 1 1 0 0,0 0-1 0 0,0 0 0 0 0,1 0 1 0 0,3-5-1 0 0,-4 7-461 0 0,-1 1 1 0 0,1-1-1 0 0,0 1 1 0 0,-1 0-1 0 0,1 0 1 0 0,0 0-1 0 0,0 0 1 0 0,0 0-1 0 0,0 0 1 0 0,0 0-1 0 0,0 1 1 0 0,0-1-1 0 0,0 1 1 0 0,0-1-1 0 0,0 1 1 0 0,0 0-1 0 0,0 0 1 0 0,0 0-1 0 0,1 0 1 0 0,-1 0-1 0 0,0 0 1 0 0,0 1-1 0 0,0-1 1 0 0,0 1-1 0 0,0-1 1 0 0,0 1-1 0 0,0 0 1 0 0,0 0-1 0 0,0 0 1 0 0,-1 0-1 0 0,1 0 1 0 0,0 0-1 0 0,2 2 1 0 0,7 5 29 0 0,0 1-1 0 0,0 0 1 0 0,-1 0 0 0 0,0 1 0 0 0,-1 0 0 0 0,0 1 0 0 0,0 0 0 0 0,-1 0-1 0 0,9 19 1 0 0,2 6-39 0 0,-2 0 0 0 0,13 40 0 0 0,-9-11-118 0 0,-3 0-1 0 0,-3 0 1 0 0,-3 2-1 0 0,4 81 1 0 0,-12-56-12 0 0,-4-1 1 0 0,-18 145 0 0 0,10-179-331 0 0,-2 0 0 0 0,-3 0 0 0 0,-2-2 0 0 0,-3 1 0 0 0,-2-2 0 0 0,-2-1 0 0 0,-3 0 0 0 0,-1-2 0 0 0,-43 59-1 0 0,61-100-1072 0 0,0-1-353 0 0</inkml:trace>
</inkml:ink>
</file>

<file path=ppt/ink/ink5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2.266"/>
    </inkml:context>
    <inkml:brush xml:id="br0">
      <inkml:brushProperty name="width" value="0.1" units="cm"/>
      <inkml:brushProperty name="height" value="0.1" units="cm"/>
      <inkml:brushProperty name="color" value="#008C3A"/>
    </inkml:brush>
  </inkml:definitions>
  <inkml:trace contextRef="#ctx0" brushRef="#br0">0 160 5983 0 0,'0'0'3602'0'0,"1"-51"6054"0"0,2 45-9228 0 0,0 1 0 0 0,1 0 1 0 0,-1 0-1 0 0,1 0 1 0 0,0 0-1 0 0,0 1 1 0 0,1 0-1 0 0,-1 0 1 0 0,1 0-1 0 0,8-5 1 0 0,53-28 864 0 0,-56 34-1183 0 0,0 0 0 0 0,1 0 0 0 0,-1 1 0 0 0,1 0 0 0 0,-1 1 1 0 0,1 0-1 0 0,-1 0 0 0 0,1 1 0 0 0,20 3 0 0 0,-27-2-96 0 0,0-1 0 0 0,0 0 0 0 0,0 1 0 0 0,0 0 0 0 0,-1 0 0 0 0,1 1 0 0 0,0-1 0 0 0,0 1 0 0 0,-1-1 0 0 0,1 1 0 0 0,-1 0 1 0 0,1 0-1 0 0,-1 1 0 0 0,0-1 0 0 0,0 1 0 0 0,0 0 0 0 0,0 0 0 0 0,0 0 0 0 0,-1 0 0 0 0,0 0 0 0 0,1 0 0 0 0,-1 1 0 0 0,0-1 0 0 0,0 1 0 0 0,-1-1 0 0 0,1 1 1 0 0,-1 0-1 0 0,0 0 0 0 0,1 4 0 0 0,-2-4-11 0 0,0 0 1 0 0,-1 0 0 0 0,1 0-1 0 0,-1 0 1 0 0,0 0-1 0 0,0 0 1 0 0,-1 0 0 0 0,1 0-1 0 0,-1 0 1 0 0,1-1-1 0 0,-1 1 1 0 0,-1 0-1 0 0,1-1 1 0 0,-4 5 0 0 0,-45 49 53 0 0,36-40-51 0 0,4-5-6 0 0,-39 47 3 0 0,47-54-4 0 0,0 0 0 0 0,0-1-1 0 0,0 1 1 0 0,1 0-1 0 0,0 1 1 0 0,0-1 0 0 0,0 0-1 0 0,1 1 1 0 0,0-1 0 0 0,0 0-1 0 0,0 9 1 0 0,2-10-8 0 0,1-1 0 0 0,0 1 0 0 0,0-1 0 0 0,0 0 0 0 0,0 1 0 0 0,1-1 0 0 0,0 0 0 0 0,-1-1 0 0 0,1 1 0 0 0,0 0 0 0 0,0-1 0 0 0,1 0 0 0 0,-1 1 0 0 0,0-1 0 0 0,5 2 0 0 0,6 4 14 0 0,33 24-12 0 0,-35-25 2 0 0,0 1 0 0 0,-1 0 0 0 0,0 0 0 0 0,0 1 0 0 0,-1 0 1 0 0,13 15-1 0 0,-21-21 4 0 0,0 0 0 0 0,0 0 0 0 0,0 1 0 0 0,-1-1 1 0 0,1 1-1 0 0,-1-1 0 0 0,0 1 0 0 0,0 0 1 0 0,0-1-1 0 0,0 1 0 0 0,-1 0 0 0 0,0 0 0 0 0,0 0 1 0 0,0-1-1 0 0,0 1 0 0 0,0 0 0 0 0,-1 0 1 0 0,1-1-1 0 0,-1 1 0 0 0,0 0 0 0 0,0-1 1 0 0,-1 1-1 0 0,1 0 0 0 0,-1-1 0 0 0,0 0 0 0 0,1 1 1 0 0,-2-1-1 0 0,-2 4 0 0 0,1-1-46 0 0,-1 1-1 0 0,0-1 1 0 0,0 0-1 0 0,0-1 1 0 0,-1 1-1 0 0,0-1 1 0 0,0-1 0 0 0,0 1-1 0 0,0-1 1 0 0,-1 0-1 0 0,0 0 1 0 0,0 0-1 0 0,0-1 1 0 0,0-1 0 0 0,-15 5-1 0 0,7-4-91 0 0,-1-1 1 0 0,1-1-1 0 0,0 0 1 0 0,0-1-1 0 0,-1 0 0 0 0,1-2 1 0 0,-17-2-1 0 0</inkml:trace>
</inkml:ink>
</file>

<file path=ppt/ink/ink5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2.669"/>
    </inkml:context>
    <inkml:brush xml:id="br0">
      <inkml:brushProperty name="width" value="0.1" units="cm"/>
      <inkml:brushProperty name="height" value="0.1" units="cm"/>
      <inkml:brushProperty name="color" value="#008C3A"/>
    </inkml:brush>
  </inkml:definitions>
  <inkml:trace contextRef="#ctx0" brushRef="#br0">1 156 11575 0 0,'0'0'1047'0'0,"30"-10"3132"0"0,74-18 692 0 0,60 5-1887 0 0,-84 13-1836 0 0,142-17 604 0 0,145-23-1469 0 0,-360 49-562 0 0,30-5 418 0 0,-36 6-373 0 0,0 0 1 0 0,0-1-1 0 0,1 1 0 0 0,-1 0 1 0 0,0 0-1 0 0,1 1 0 0 0,-1-1 1 0 0,0 0-1 0 0,1 0 1 0 0,-1 1-1 0 0,0-1 0 0 0,1 0 1 0 0,-1 1-1 0 0,0-1 0 0 0,0 1 1 0 0,0 0-1 0 0,1-1 0 0 0,-1 1 1 0 0,0 0-1 0 0,2 2 1 0 0,-1 2-1625 0 0</inkml:trace>
</inkml:ink>
</file>

<file path=ppt/ink/ink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5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3.614"/>
    </inkml:context>
    <inkml:brush xml:id="br0">
      <inkml:brushProperty name="width" value="0.1" units="cm"/>
      <inkml:brushProperty name="height" value="0.1" units="cm"/>
      <inkml:brushProperty name="color" value="#008C3A"/>
    </inkml:brush>
  </inkml:definitions>
  <inkml:trace contextRef="#ctx0" brushRef="#br0">129 19 4607 0 0,'0'0'9716'0'0,"-16"-18"-4801"0"0,12 18-4813 0 0,0 0 1 0 0,0 0 0 0 0,1 0-1 0 0,-1 1 1 0 0,1-1-1 0 0,-1 1 1 0 0,0 0-1 0 0,1 0 1 0 0,-1 1-1 0 0,1-1 1 0 0,0 1-1 0 0,-1-1 1 0 0,1 1 0 0 0,0 0-1 0 0,0 0 1 0 0,0 1-1 0 0,0-1 1 0 0,-3 5-1 0 0,0-1-34 0 0,1 0 1 0 0,0 0-1 0 0,0 0 0 0 0,1 1 0 0 0,-1 0 0 0 0,2 0 0 0 0,-1 0 0 0 0,-4 13 0 0 0,8-19-37 0 0,0 0 0 0 0,0 1 1 0 0,0-1-1 0 0,1 0 0 0 0,-1 1 0 0 0,0-1 0 0 0,0 0 0 0 0,1 1 1 0 0,-1-1-1 0 0,1 0 0 0 0,-1 0 0 0 0,1 1 0 0 0,-1-1 0 0 0,1 0 0 0 0,0 0 1 0 0,0 0-1 0 0,0 0 0 0 0,-1 0 0 0 0,1 0 0 0 0,0 0 0 0 0,0 0 1 0 0,0 0-1 0 0,1 0 0 0 0,-1 0 0 0 0,0-1 0 0 0,0 1 0 0 0,0 0 0 0 0,0-1 1 0 0,1 1-1 0 0,-1-1 0 0 0,0 0 0 0 0,3 1 0 0 0,43 11 684 0 0,184 16 1275 0 0,-226-27-1980 0 0,0 0-1 0 0,1 1 0 0 0,-1 0 1 0 0,0 0-1 0 0,0 0 0 0 0,0 0 1 0 0,-1 1-1 0 0,1 0 0 0 0,0 0 1 0 0,-1 0-1 0 0,0 0 0 0 0,0 1 0 0 0,0-1 1 0 0,0 1-1 0 0,0 0 0 0 0,-1 1 1 0 0,0-1-1 0 0,0 1 0 0 0,0-1 1 0 0,0 1-1 0 0,2 7 0 0 0,-1-3 7 0 0,-1 0 0 0 0,0-1 0 0 0,-1 1 0 0 0,0 0 0 0 0,0 0 0 0 0,-1 1 0 0 0,0-1 0 0 0,0 0 0 0 0,-1 0 0 0 0,-1 1 0 0 0,1-1 0 0 0,-3 10-1 0 0,1-12 12 0 0,-1-1 0 0 0,1 0 0 0 0,-1 0 0 0 0,0 0 0 0 0,0-1 0 0 0,0 1 0 0 0,-1-1-1 0 0,0 1 1 0 0,0-1 0 0 0,-1 0 0 0 0,1-1 0 0 0,-1 1 0 0 0,0-1 0 0 0,0 0 0 0 0,0 0-1 0 0,-1-1 1 0 0,0 1 0 0 0,-9 3 0 0 0,-6 3 121 0 0,0-2 1 0 0,0-1-1 0 0,0 0 0 0 0,-26 3 0 0 0,44-9-137 0 0,-4 1 12 0 0,-1 0 0 0 0,1-1 0 0 0,-1 0-1 0 0,1 0 1 0 0,-1-1 0 0 0,0 0 0 0 0,1 0 0 0 0,-1 0 0 0 0,1-1 0 0 0,-1 0 0 0 0,1-1-1 0 0,-1 0 1 0 0,-13-5 0 0 0,20 6-183 0 0,-19-15-5131 0 0,15 6 3521 0 0,2-3-193 0 0</inkml:trace>
</inkml:ink>
</file>

<file path=ppt/ink/ink5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3.985"/>
    </inkml:context>
    <inkml:brush xml:id="br0">
      <inkml:brushProperty name="width" value="0.1" units="cm"/>
      <inkml:brushProperty name="height" value="0.1" units="cm"/>
      <inkml:brushProperty name="color" value="#008C3A"/>
    </inkml:brush>
  </inkml:definitions>
  <inkml:trace contextRef="#ctx0" brushRef="#br0">1 122 4607 0 0,'26'-26'4291'0'0,"-23"20"-2954"0"0,19-24 5343 0 0,-19 26-6254 0 0,0 1 0 0 0,1 1-1 0 0,-1-1 1 0 0,1 1 0 0 0,0-1 0 0 0,0 1 0 0 0,0 0 0 0 0,0 0-1 0 0,0 1 1 0 0,8-3 0 0 0,17-3 953 0 0,0 1-1 0 0,59-4 1 0 0,-22 3-1099 0 0,-58 6-366 0 0,0 1-1 0 0,0 0 1 0 0,0 0 0 0 0,0 1-1 0 0,-1 0 1 0 0,16 3 0 0 0,6 4-3898 0 0,-15-3-186 0 0</inkml:trace>
</inkml:ink>
</file>

<file path=ppt/ink/ink5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6.053"/>
    </inkml:context>
    <inkml:brush xml:id="br0">
      <inkml:brushProperty name="width" value="0.1" units="cm"/>
      <inkml:brushProperty name="height" value="0.1" units="cm"/>
      <inkml:brushProperty name="color" value="#008C3A"/>
    </inkml:brush>
  </inkml:definitions>
  <inkml:trace contextRef="#ctx0" brushRef="#br0">1 23 6911 0 0,'6'-23'17659'0'0,"3"35"-20823"0"0</inkml:trace>
</inkml:ink>
</file>

<file path=ppt/ink/ink5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6.399"/>
    </inkml:context>
    <inkml:brush xml:id="br0">
      <inkml:brushProperty name="width" value="0.1" units="cm"/>
      <inkml:brushProperty name="height" value="0.1" units="cm"/>
      <inkml:brushProperty name="color" value="#008C3A"/>
    </inkml:brush>
  </inkml:definitions>
  <inkml:trace contextRef="#ctx0" brushRef="#br0">0 39 7831 0 0,'0'0'603'0'0,"30"-10"2794"0"0,-11 4-1278 0 0,0 1 0 0 0,0 1 0 0 0,30-2 0 0 0,64 1 1618 0 0,-45 2-2985 0 0,-58 3-1136 0 0,0 1 0 0 0,-1-1 0 0 0,1 2 0 0 0,-1-1 0 0 0,1 1-1 0 0,16 6 1 0 0,-17-4-1676 0 0</inkml:trace>
</inkml:ink>
</file>

<file path=ppt/ink/ink5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6.772"/>
    </inkml:context>
    <inkml:brush xml:id="br0">
      <inkml:brushProperty name="width" value="0.1" units="cm"/>
      <inkml:brushProperty name="height" value="0.1" units="cm"/>
      <inkml:brushProperty name="color" value="#008C3A"/>
    </inkml:brush>
  </inkml:definitions>
  <inkml:trace contextRef="#ctx0" brushRef="#br0">1 4 14543 0 0,'0'-4'7432'0'0,"9"8"-7176"0"0,-2 1-392 0 0,1 1-88 0 0,-1 1-8 0 0</inkml:trace>
</inkml:ink>
</file>

<file path=ppt/ink/ink5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7.421"/>
    </inkml:context>
    <inkml:brush xml:id="br0">
      <inkml:brushProperty name="width" value="0.1" units="cm"/>
      <inkml:brushProperty name="height" value="0.1" units="cm"/>
      <inkml:brushProperty name="color" value="#008C3A"/>
    </inkml:brush>
  </inkml:definitions>
  <inkml:trace contextRef="#ctx0" brushRef="#br0">1 163 5527 0 0,'0'0'498'0'0,"18"-30"3287"0"0,-15 21-2860 0 0,2 1 0 0 0,-1 0 0 0 0,1 1 0 0 0,0-1 1 0 0,0 1-1 0 0,1 0 0 0 0,0 0 0 0 0,1 1 0 0 0,-1 0 0 0 0,10-7 0 0 0,-8 7-649 0 0,0 1 0 0 0,0 0 0 0 0,1 0 0 0 0,0 1 0 0 0,-1 0 0 0 0,2 0 0 0 0,-1 1 0 0 0,0 0 0 0 0,1 1 0 0 0,-1 0 0 0 0,1 1 0 0 0,-1-1 0 0 0,1 2 0 0 0,0 0 0 0 0,11 0 0 0 0,-19 1-261 0 0,-1-1 1 0 0,1 0-1 0 0,0 1 0 0 0,-1-1 1 0 0,1 1-1 0 0,-1 0 1 0 0,1-1-1 0 0,-1 1 0 0 0,1 0 1 0 0,-1 0-1 0 0,0 0 1 0 0,1 0-1 0 0,-1 0 0 0 0,0 0 1 0 0,0 0-1 0 0,0 1 1 0 0,0-1-1 0 0,0 0 0 0 0,0 1 1 0 0,0-1-1 0 0,0 0 1 0 0,-1 1-1 0 0,1-1 0 0 0,0 1 1 0 0,-1-1-1 0 0,1 1 1 0 0,-1 0-1 0 0,0-1 0 0 0,1 1 1 0 0,-1 0-1 0 0,0-1 1 0 0,0 1-1 0 0,0-1 0 0 0,0 1 1 0 0,0 0-1 0 0,-1-1 1 0 0,1 1-1 0 0,0 0 0 0 0,-1-1 1 0 0,1 1-1 0 0,-2 1 1 0 0,-2 12-39 0 0,-1 1 0 0 0,0-1 1 0 0,-11 19-1 0 0,9-18 55 0 0,-8 17-190 0 0,5-11 27 0 0,0 0 1 0 0,1 1-1 0 0,1 0 1 0 0,-8 44-1 0 0,15-64 127 0 0,0 1-1 0 0,1 0 0 0 0,-1 0 1 0 0,1 0-1 0 0,0 0 1 0 0,0 0-1 0 0,1-1 1 0 0,-1 1-1 0 0,1 0 1 0 0,0 0-1 0 0,0-1 0 0 0,0 1 1 0 0,0 0-1 0 0,1-1 1 0 0,-1 1-1 0 0,1-1 1 0 0,0 1-1 0 0,0-1 0 0 0,0 0 1 0 0,1 0-1 0 0,-1 0 1 0 0,1 0-1 0 0,-1 0 1 0 0,1-1-1 0 0,0 1 1 0 0,0-1-1 0 0,0 0 0 0 0,1 0 1 0 0,-1 0-1 0 0,1 0 1 0 0,-1 0-1 0 0,1-1 1 0 0,-1 1-1 0 0,1-1 0 0 0,0 0 1 0 0,-1 0-1 0 0,6 0 1 0 0,17 2 143 0 0,1-1 0 0 0,-1-2 1 0 0,0 0-1 0 0,46-7 0 0 0,-2 1-77 0 0,18 3-1159 0 0,-50 3-5940 0 0,-33 0 5206 0 0</inkml:trace>
</inkml:ink>
</file>

<file path=ppt/ink/ink5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7.814"/>
    </inkml:context>
    <inkml:brush xml:id="br0">
      <inkml:brushProperty name="width" value="0.1" units="cm"/>
      <inkml:brushProperty name="height" value="0.1" units="cm"/>
      <inkml:brushProperty name="color" value="#008C3A"/>
    </inkml:brush>
  </inkml:definitions>
  <inkml:trace contextRef="#ctx0" brushRef="#br0">1 197 4607 0 0,'0'0'840'0'0,"18"-7"6316"0"0,102-26 189 0 0,2 4-4607 0 0,100-29-589 0 0,-163 41-2078 0 0,-1 1 1 0 0,2 4-1 0 0,0 2 0 0 0,0 3 1 0 0,63 0-1 0 0,-115 7-675 0 0,0 1 0 0 0,0 0 0 0 0,0 1-1 0 0,0 0 1 0 0,0 0 0 0 0,13 6 0 0 0,-11-2-1247 0 0</inkml:trace>
</inkml:ink>
</file>

<file path=ppt/ink/ink5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8.372"/>
    </inkml:context>
    <inkml:brush xml:id="br0">
      <inkml:brushProperty name="width" value="0.1" units="cm"/>
      <inkml:brushProperty name="height" value="0.1" units="cm"/>
      <inkml:brushProperty name="color" value="#008C3A"/>
    </inkml:brush>
  </inkml:definitions>
  <inkml:trace contextRef="#ctx0" brushRef="#br0">1 110 8031 0 0,'0'0'4838'0'0,"16"-36"76"0"0,-15 33-4715 0 0,0 1 0 0 0,0-1-1 0 0,1 0 1 0 0,-1 1-1 0 0,1-1 1 0 0,-1 1 0 0 0,1-1-1 0 0,0 1 1 0 0,0 0 0 0 0,0 0-1 0 0,0 0 1 0 0,0 0 0 0 0,1 0-1 0 0,-1 0 1 0 0,1 1 0 0 0,-1-1-1 0 0,1 1 1 0 0,-1 0-1 0 0,1-1 1 0 0,5 0 0 0 0,10-6 473 0 0,-8 4-478 0 0,1 0 1 0 0,-1 1-1 0 0,1 0 0 0 0,0 0 1 0 0,0 2-1 0 0,1-1 0 0 0,-1 1 1 0 0,0 1-1 0 0,0 0 0 0 0,0 0 1 0 0,1 1-1 0 0,-1 1 0 0 0,0 0 1 0 0,0 0-1 0 0,17 7 0 0 0,-27-9-190 0 0,0 1-1 0 0,0-1 0 0 0,0 0 0 0 0,0 1 0 0 0,0-1 0 0 0,0 1 0 0 0,0 0 0 0 0,0-1 0 0 0,-1 1 1 0 0,1 0-1 0 0,0-1 0 0 0,-1 1 0 0 0,1 0 0 0 0,0 0 0 0 0,-1-1 0 0 0,1 1 0 0 0,-1 0 1 0 0,1 0-1 0 0,-1 0 0 0 0,1 0 0 0 0,-1 0 0 0 0,0 0 0 0 0,1 0 0 0 0,-1 0 0 0 0,0 0 0 0 0,0 0 1 0 0,0 0-1 0 0,0 0 0 0 0,0 0 0 0 0,0 0 0 0 0,0 0 0 0 0,0 0 0 0 0,0 0 0 0 0,0 0 0 0 0,-1 0 1 0 0,1 0-1 0 0,0 0 0 0 0,-1 0 0 0 0,1 0 0 0 0,-1 0 0 0 0,1-1 0 0 0,-1 1 0 0 0,1 0 1 0 0,-1 0-1 0 0,-1 1 0 0 0,-26 30 70 0 0,28-32-71 0 0,-33 30-21 0 0,-35 42 0 0 0,60-64 3 0 0,1 1 1 0 0,0 1 0 0 0,0 0-1 0 0,1-1 1 0 0,1 2-1 0 0,-1-1 1 0 0,2 1-1 0 0,0 0 1 0 0,0 0 0 0 0,-3 13-1 0 0,7-21 10 0 0,0 0 0 0 0,0 0 0 0 0,0 0 0 0 0,0 0 0 0 0,1 0 0 0 0,-1 0 0 0 0,1 0 0 0 0,0 0 0 0 0,0 0 0 0 0,0 0 0 0 0,0-1 0 0 0,0 1 0 0 0,0 0 0 0 0,1 0 0 0 0,0-1 0 0 0,-1 1 0 0 0,1-1 0 0 0,0 0 0 0 0,0 0 0 0 0,0 1 0 0 0,0-1 0 0 0,1 0 0 0 0,4 2 1 0 0,6 5 23 0 0,1 0 1 0 0,1-1-1 0 0,21 8 1 0 0,6 4 35 0 0,-22-9-40 0 0,-11-6 2 0 0,0 1 0 0 0,0-1 0 0 0,0 1 0 0 0,0 1 0 0 0,-1-1 0 0 0,11 13 0 0 0,-18-17-14 0 0,1 0 0 0 0,-1 0 1 0 0,0 0-1 0 0,0 0 0 0 0,0 0 0 0 0,0 0 0 0 0,0 1 0 0 0,-1-1 0 0 0,1 0 1 0 0,-1 0-1 0 0,1 1 0 0 0,-1-1 0 0 0,0 0 0 0 0,0 1 0 0 0,0-1 0 0 0,0 0 0 0 0,0 1 1 0 0,-1-1-1 0 0,1 0 0 0 0,-1 1 0 0 0,1-1 0 0 0,-1 0 0 0 0,0 0 0 0 0,0 0 1 0 0,0 1-1 0 0,0-1 0 0 0,0 0 0 0 0,-1 0 0 0 0,1-1 0 0 0,-1 1 0 0 0,1 0 1 0 0,-1 0-1 0 0,1-1 0 0 0,-1 1 0 0 0,-3 2 0 0 0,-7 7 21 0 0,0 0 0 0 0,0-1 0 0 0,-1 0-1 0 0,0-1 1 0 0,-1 0 0 0 0,0-1 0 0 0,0-1 0 0 0,-1 0 0 0 0,0-1-1 0 0,0 0 1 0 0,0-2 0 0 0,-1 1 0 0 0,0-2 0 0 0,1 0 0 0 0,-19 0-1 0 0,16 0-289 0 0,-2-1-4146 0 0</inkml:trace>
</inkml:ink>
</file>

<file path=ppt/ink/ink5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9.693"/>
    </inkml:context>
    <inkml:brush xml:id="br0">
      <inkml:brushProperty name="width" value="0.1" units="cm"/>
      <inkml:brushProperty name="height" value="0.1" units="cm"/>
      <inkml:brushProperty name="color" value="#008C3A"/>
    </inkml:brush>
  </inkml:definitions>
  <inkml:trace contextRef="#ctx0" brushRef="#br0">0 198 6911 0 0,'0'0'623'0'0,"0"-10"104"0"0,4-13 5623 0 0,-1 20-5842 0 0,0 0-1 0 0,1 0 1 0 0,-1 0 0 0 0,1 0-1 0 0,0 1 1 0 0,0-1 0 0 0,0 1-1 0 0,0 0 1 0 0,0 1-1 0 0,1-1 1 0 0,-1 1 0 0 0,8-2-1 0 0,57-9 1434 0 0,-50 10-1577 0 0,526-74 3853 0 0,-421 59-4071 0 0,35-8-421 0 0,-136 24-1253 0 0,-10 4-3896 0 0</inkml:trace>
</inkml:ink>
</file>

<file path=ppt/ink/ink5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0.129"/>
    </inkml:context>
    <inkml:brush xml:id="br0">
      <inkml:brushProperty name="width" value="0.1" units="cm"/>
      <inkml:brushProperty name="height" value="0.1" units="cm"/>
      <inkml:brushProperty name="color" value="#008C3A"/>
    </inkml:brush>
  </inkml:definitions>
  <inkml:trace contextRef="#ctx0" brushRef="#br0">22 13 7367 0 0,'1'-12'14808'0'0,"2"23"-14559"0"0,-1 0-1 0 0,0 0 1 0 0,0 1 0 0 0,-1-1-1 0 0,-1 0 1 0 0,-1 20 0 0 0,-13 74 334 0 0,3-24-268 0 0,6-11-172 0 0,3 1 1 0 0,9 82-1 0 0,-7-153-150 0 0,0 1-1 0 0,0-1 0 0 0,0 0 0 0 0,-1 1 0 0 0,1-1 0 0 0,0 1 0 0 0,0-1 1 0 0,0 1-1 0 0,0-1 0 0 0,0 1 0 0 0,0-1 0 0 0,0 0 0 0 0,0 1 1 0 0,0-1-1 0 0,0 1 0 0 0,0-1 0 0 0,1 1 0 0 0,-1-1 0 0 0,0 1 0 0 0,0-1 1 0 0,0 0-1 0 0,1 1 0 0 0,-1-1 0 0 0,0 1 0 0 0,0-1 0 0 0,1 0 0 0 0,-1 1 1 0 0,0-1-1 0 0,1 0 0 0 0,-1 1 0 0 0,0-1 0 0 0,1 0 0 0 0,-1 0 1 0 0,0 1-1 0 0,1-1 0 0 0,-1 0 0 0 0,1 0 0 0 0,-1 0 0 0 0,0 0 0 0 0,1 1 1 0 0,-1-1-1 0 0,1 0 0 0 0,-1 0 0 0 0,1 0 0 0 0,-1 0 0 0 0,1 0 0 0 0,-1 0 1 0 0,1 0-1 0 0,-1 0 0 0 0,0 0 0 0 0,1 0 0 0 0,-1 0 0 0 0,1-1 0 0 0,-1 1 1 0 0,1 0-1 0 0,-1 0 0 0 0,0 0 0 0 0,1-1 0 0 0,14-14-2194 0 0,-8 3-74 0 0</inkml:trace>
</inkml:ink>
</file>

<file path=ppt/ink/ink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5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0.726"/>
    </inkml:context>
    <inkml:brush xml:id="br0">
      <inkml:brushProperty name="width" value="0.1" units="cm"/>
      <inkml:brushProperty name="height" value="0.1" units="cm"/>
      <inkml:brushProperty name="color" value="#008C3A"/>
    </inkml:brush>
  </inkml:definitions>
  <inkml:trace contextRef="#ctx0" brushRef="#br0">49 27 7831 0 0,'39'-26'12277'0'0,"-59"46"-10057"0"0,-24 35-1729 0 0,41-50-481 0 0,0 0 0 0 0,0-1 0 0 0,1 2 0 0 0,-1-1 0 0 0,1 0 0 0 0,0 0 0 0 0,1 1 1 0 0,-1-1-1 0 0,1 1 0 0 0,-1 6 0 0 0,3-10-7 0 0,-1 0 0 0 0,0 0 0 0 0,0 0 0 0 0,1-1 0 0 0,-1 1 0 0 0,1 0 1 0 0,-1 0-1 0 0,1-1 0 0 0,0 1 0 0 0,0 0 0 0 0,-1-1 0 0 0,1 1 0 0 0,0-1 0 0 0,1 1 0 0 0,-1-1 0 0 0,0 0 1 0 0,0 1-1 0 0,1-1 0 0 0,-1 0 0 0 0,0 0 0 0 0,1 0 0 0 0,-1 0 0 0 0,3 1 0 0 0,38 13 167 0 0,-33-13-82 0 0,269 69 2513 0 0,-274-70-2563 0 0,0 0-1 0 0,0 0 1 0 0,0 1 0 0 0,0-1-1 0 0,0 1 1 0 0,-1 0 0 0 0,1 0-1 0 0,0 1 1 0 0,-1-1 0 0 0,0 1-1 0 0,1 0 1 0 0,-1-1 0 0 0,0 2-1 0 0,0-1 1 0 0,-1 0 0 0 0,1 0-1 0 0,-1 1 1 0 0,0 0 0 0 0,1-1-1 0 0,-2 1 1 0 0,1 0 0 0 0,2 6-1 0 0,-3-3-11 0 0,0-1-1 0 0,0 1 1 0 0,0 0-1 0 0,-1-1 1 0 0,0 1 0 0 0,-1 0-1 0 0,1 0 1 0 0,-1-1-1 0 0,0 1 1 0 0,-1-1-1 0 0,0 1 1 0 0,0-1 0 0 0,-5 12-1 0 0,-1-3 107 0 0,0 0 0 0 0,-1 0 0 0 0,0-1 0 0 0,-1 0 0 0 0,-1-1 1 0 0,0 0-1 0 0,-1-1 0 0 0,0 0 0 0 0,-1-1 0 0 0,-14 10 0 0 0,19-15-262 0 0,0-1 0 0 0,0-1 0 0 0,0 0 0 0 0,-1 0 0 0 0,1-1 1 0 0,-1 0-1 0 0,0 0 0 0 0,-17 2 0 0 0,20-4-456 0 0,0-1 0 0 0,0 1 0 0 0,-1-2 0 0 0,1 1 0 0 0,0-1-1 0 0,0 0 1 0 0,-1 0 0 0 0,1-1 0 0 0,0 1 0 0 0,0-1 0 0 0,0-1 0 0 0,1 1 0 0 0,-12-7 0 0 0</inkml:trace>
</inkml:ink>
</file>

<file path=ppt/ink/ink5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1.066"/>
    </inkml:context>
    <inkml:brush xml:id="br0">
      <inkml:brushProperty name="width" value="0.1" units="cm"/>
      <inkml:brushProperty name="height" value="0.1" units="cm"/>
      <inkml:brushProperty name="color" value="#008C3A"/>
    </inkml:brush>
  </inkml:definitions>
  <inkml:trace contextRef="#ctx0" brushRef="#br0">1 198 7367 0 0,'36'-50'1045'0'0,"-27"41"506"0"0,0-1-1 0 0,1 2 1 0 0,1-1-1 0 0,13-8 1 0 0,51-22 5836 0 0,-19 17-6989 0 0,-38 15-124 0 0,40-13-109 0 0,-17 13-3741 0 0</inkml:trace>
</inkml:ink>
</file>

<file path=ppt/ink/ink5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2.066"/>
    </inkml:context>
    <inkml:brush xml:id="br0">
      <inkml:brushProperty name="width" value="0.1" units="cm"/>
      <inkml:brushProperty name="height" value="0.1" units="cm"/>
      <inkml:brushProperty name="color" value="#008C3A"/>
    </inkml:brush>
  </inkml:definitions>
  <inkml:trace contextRef="#ctx0" brushRef="#br0">35 23 6447 0 0,'-34'-23'15342'0'0,"41"24"-13967"0"0</inkml:trace>
</inkml:ink>
</file>

<file path=ppt/ink/ink5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2.402"/>
    </inkml:context>
    <inkml:brush xml:id="br0">
      <inkml:brushProperty name="width" value="0.1" units="cm"/>
      <inkml:brushProperty name="height" value="0.1" units="cm"/>
      <inkml:brushProperty name="color" value="#008C3A"/>
    </inkml:brush>
  </inkml:definitions>
  <inkml:trace contextRef="#ctx0" brushRef="#br0">1 1 9671 0 0,'0'0'1307'0'0,"22"16"4077"0"0,-16-13-4703 0 0,1-1 1 0 0,0 1 0 0 0,0-1-1 0 0,0-1 1 0 0,1 1-1 0 0,7 0 1 0 0,83-2 2152 0 0,-55-1-1803 0 0,131-6 925 0 0,71 2-3375 0 0,-231 8-821 0 0</inkml:trace>
</inkml:ink>
</file>

<file path=ppt/ink/ink5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2.776"/>
    </inkml:context>
    <inkml:brush xml:id="br0">
      <inkml:brushProperty name="width" value="0.1" units="cm"/>
      <inkml:brushProperty name="height" value="0.1" units="cm"/>
      <inkml:brushProperty name="color" value="#008C3A"/>
    </inkml:brush>
  </inkml:definitions>
  <inkml:trace contextRef="#ctx0" brushRef="#br0">1 0 10135 0 0,'0'0'12344'0'0,"16"25"-13788"0"0,-7-23-336 0 0</inkml:trace>
</inkml:ink>
</file>

<file path=ppt/ink/ink5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3.135"/>
    </inkml:context>
    <inkml:brush xml:id="br0">
      <inkml:brushProperty name="width" value="0.1" units="cm"/>
      <inkml:brushProperty name="height" value="0.1" units="cm"/>
      <inkml:brushProperty name="color" value="#008C3A"/>
    </inkml:brush>
  </inkml:definitions>
  <inkml:trace contextRef="#ctx0" brushRef="#br0">1 139 11687 0 0,'0'0'1060'0'0,"24"1"1044"0"0,-5-2-1239 0 0,281-25 7915 0 0,150-19-5525 0 0,-409 38-3100 0 0,66-19 0 0 0,-70 15-1544 0 0,1 1 1 0 0,39-3-1 0 0,-62 13-3526 0 0</inkml:trace>
</inkml:ink>
</file>

<file path=ppt/ink/ink5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3.563"/>
    </inkml:context>
    <inkml:brush xml:id="br0">
      <inkml:brushProperty name="width" value="0.1" units="cm"/>
      <inkml:brushProperty name="height" value="0.1" units="cm"/>
      <inkml:brushProperty name="color" value="#008C3A"/>
    </inkml:brush>
  </inkml:definitions>
  <inkml:trace contextRef="#ctx0" brushRef="#br0">116 0 3679 0 0,'-4'6'8648'0'0,"-12"21"-7100"0"0,7-2-790 0 0,1 1-1 0 0,1-1 0 0 0,1 2 0 0 0,1-1 1 0 0,-1 32-1 0 0,-11 55 583 0 0,4-53-642 0 0,-11 103-1 0 0,24-161-669 0 0,0 1-1 0 0,0-1 1 0 0,0 1 0 0 0,0-1-1 0 0,1 1 1 0 0,-1-1 0 0 0,0 1 0 0 0,1-1-1 0 0,0 0 1 0 0,1 4 0 0 0,-2-6-83 0 0,0 1 1 0 0,0-1-1 0 0,1 0 1 0 0,-1 1-1 0 0,0-1 1 0 0,0 0-1 0 0,1 1 1 0 0,-1-1-1 0 0,0 0 1 0 0,0 1-1 0 0,1-1 1 0 0,-1 0-1 0 0,0 0 1 0 0,1 1-1 0 0,-1-1 1 0 0,0 0-1 0 0,1 0 1 0 0,-1 0-1 0 0,1 0 1 0 0,-1 1-1 0 0,0-1 1 0 0,1 0-1 0 0,-1 0 1 0 0,0 0-1 0 0,1 0 1 0 0,-1 0-1 0 0,1 0 1 0 0,-1 0-1 0 0,0 0 1 0 0,1 0-1 0 0,-1 0 1 0 0,1 0-1 0 0,-1 0 1 0 0,0 0-1 0 0,1-1 1 0 0,-1 1-1 0 0,1 0 1 0 0,-1 0-1 0 0,0 0 1 0 0,1-1-1 0 0,-1 1 1 0 0</inkml:trace>
</inkml:ink>
</file>

<file path=ppt/ink/ink5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4.182"/>
    </inkml:context>
    <inkml:brush xml:id="br0">
      <inkml:brushProperty name="width" value="0.1" units="cm"/>
      <inkml:brushProperty name="height" value="0.1" units="cm"/>
      <inkml:brushProperty name="color" value="#008C3A"/>
    </inkml:brush>
  </inkml:definitions>
  <inkml:trace contextRef="#ctx0" brushRef="#br0">130 0 7831 0 0,'-5'4'11610'0'0,"-16"14"-10120"0"0,11-8-1313 0 0,2-3-129 0 0,0 0 0 0 0,1 0 1 0 0,0 1-1 0 0,1 0 0 0 0,-1 0 1 0 0,2 0-1 0 0,-1 1 0 0 0,1 0 1 0 0,0 0-1 0 0,-6 18 0 0 0,11-26-40 0 0,-1 1 0 0 0,1-1-1 0 0,0 0 1 0 0,0 1 0 0 0,0-1-1 0 0,0 1 1 0 0,0-1 0 0 0,0 0-1 0 0,0 1 1 0 0,1-1 0 0 0,-1 0-1 0 0,0 0 1 0 0,1 1 0 0 0,-1-1-1 0 0,1 0 1 0 0,0 0 0 0 0,-1 1-1 0 0,1-1 1 0 0,0 0 0 0 0,-1 0-1 0 0,1 0 1 0 0,0 0 0 0 0,0 0-1 0 0,0 0 1 0 0,0 0 0 0 0,0 0-1 0 0,0 0 1 0 0,0-1 0 0 0,1 1-1 0 0,-1 0 1 0 0,0-1 0 0 0,0 1-1 0 0,3 0 1 0 0,40 7 722 0 0,-39-8-560 0 0,43 4 930 0 0,10 0-53 0 0,58 13 0 0 0,-99-14-962 0 0,-1 1 0 0 0,0 1 1 0 0,0 0-1 0 0,0 2 0 0 0,-1-1 1 0 0,0 2-1 0 0,0 0 0 0 0,16 13 1 0 0,-28-18-60 0 0,0 1 1 0 0,0-1-1 0 0,-1 1 1 0 0,0 0-1 0 0,0 0 1 0 0,0 0 0 0 0,0 0-1 0 0,0 0 1 0 0,-1 0-1 0 0,0 0 1 0 0,0 1-1 0 0,0-1 1 0 0,0 1-1 0 0,-1-1 1 0 0,0 0-1 0 0,0 1 1 0 0,0-1-1 0 0,0 1 1 0 0,-1-1 0 0 0,-1 7-1 0 0,-1-1 18 0 0,-1 0-1 0 0,-1 0 1 0 0,1 0-1 0 0,-1 0 1 0 0,-1-1-1 0 0,0 0 1 0 0,0 0-1 0 0,-1-1 1 0 0,0 0-1 0 0,0 0 1 0 0,-1 0-1 0 0,-9 6 1 0 0,-12 9 86 0 0,-2 0-1 0 0,-35 18 1 0 0,55-35-112 0 0,-1-1 0 0 0,1 0 0 0 0,-1 0 0 0 0,0-2 0 0 0,0 1 0 0 0,-1-2 0 0 0,1 1 0 0 0,-1-2 1 0 0,1 1-1 0 0,-1-2 0 0 0,1 0 0 0 0,-23-3 0 0 0,22 2-756 0 0,0-2 1 0 0,0 0 0 0 0,-24-9-1 0 0,20 3-2784 0 0,10 6 1708 0 0</inkml:trace>
</inkml:ink>
</file>

<file path=ppt/ink/ink5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4.539"/>
    </inkml:context>
    <inkml:brush xml:id="br0">
      <inkml:brushProperty name="width" value="0.1" units="cm"/>
      <inkml:brushProperty name="height" value="0.1" units="cm"/>
      <inkml:brushProperty name="color" value="#008C3A"/>
    </inkml:brush>
  </inkml:definitions>
  <inkml:trace contextRef="#ctx0" brushRef="#br0">1 157 11055 0 0,'13'-11'1122'0'0,"1"0"-1"0"0,0 1 0 0 0,0 0 1 0 0,1 1-1 0 0,1 1 0 0 0,-1 1 1 0 0,1 0-1 0 0,1 1 0 0 0,-1 0 1 0 0,26-4-1 0 0,141-23 2809 0 0,-60 13-5425 0 0,-69 12-1651 0 0</inkml:trace>
</inkml:ink>
</file>

<file path=ppt/ink/ink5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7.127"/>
    </inkml:context>
    <inkml:brush xml:id="br0">
      <inkml:brushProperty name="width" value="0.1" units="cm"/>
      <inkml:brushProperty name="height" value="0.1" units="cm"/>
      <inkml:brushProperty name="color" value="#008C3A"/>
    </inkml:brush>
  </inkml:definitions>
  <inkml:trace contextRef="#ctx0" brushRef="#br0">289 116 3679 0 0,'-4'-6'10891'0'0,"-13"-21"-7040"0"0,13 20-3427 0 0,0 0 0 0 0,0 0 1 0 0,0 0-1 0 0,-1 0 0 0 0,0 0 1 0 0,0 1-1 0 0,-1 0 0 0 0,0 0 1 0 0,-6-5-1 0 0,10 10-370 0 0,-1-1-1 0 0,1 1 1 0 0,-1-1 0 0 0,1 1-1 0 0,-1 0 1 0 0,0 0 0 0 0,0 0-1 0 0,1 1 1 0 0,-1-1 0 0 0,0 1-1 0 0,0-1 1 0 0,0 1 0 0 0,0 0-1 0 0,1 0 1 0 0,-1 0 0 0 0,0 1-1 0 0,0-1 1 0 0,0 0 0 0 0,0 1-1 0 0,1 0 1 0 0,-1 0 0 0 0,0 0-1 0 0,1 0 1 0 0,-1 0 0 0 0,0 1-1 0 0,1-1 1 0 0,0 1 0 0 0,-5 3-1 0 0,-5 4-18 0 0,0 2-1 0 0,1 0 0 0 0,0 0 0 0 0,1 1 0 0 0,0 0 0 0 0,1 1 0 0 0,-8 15 0 0 0,11-20-9 0 0,1 1 0 0 0,1 0 1 0 0,-1 1-1 0 0,2-1 0 0 0,-1 1 1 0 0,1 0-1 0 0,1 0 0 0 0,-1 0 1 0 0,2 0-1 0 0,0 0 0 0 0,-1 18 0 0 0,3-25-20 0 0,-1 1-1 0 0,0-1 0 0 0,1 0 1 0 0,0 0-1 0 0,-1 0 0 0 0,1 0 0 0 0,1 0 1 0 0,-1 0-1 0 0,0 0 0 0 0,1 0 0 0 0,-1 0 1 0 0,1 0-1 0 0,0-1 0 0 0,0 1 0 0 0,0-1 1 0 0,0 1-1 0 0,1-1 0 0 0,-1 0 1 0 0,0 0-1 0 0,1 0 0 0 0,0 0 0 0 0,-1 0 1 0 0,1-1-1 0 0,0 1 0 0 0,0-1 0 0 0,0 1 1 0 0,0-1-1 0 0,0 0 0 0 0,0-1 1 0 0,1 1-1 0 0,-1 0 0 0 0,0-1 0 0 0,6 0 1 0 0,-1 0 25 0 0,-1 0 1 0 0,1-1-1 0 0,0 0 0 0 0,0 0 1 0 0,-1-1-1 0 0,1 0 1 0 0,-1 0-1 0 0,1-1 1 0 0,-1 0-1 0 0,0 0 1 0 0,0-1-1 0 0,12-8 1 0 0,-16 10-21 0 0,8-5 17 0 0,-1-1-1 0 0,0 0 1 0 0,-1 0 0 0 0,0-1-1 0 0,0 0 1 0 0,-1-1 0 0 0,0 0 0 0 0,-1 0-1 0 0,11-18 594 0 0,-18 60-232 0 0,-1 1-352 0 0,8 180 456 0 0,-5-174-428 0 0,0-10-72 0 0,1 1 1 0 0,12 51 0 0 0,-3-62-2003 0 0,-6-13 261 0 0</inkml:trace>
</inkml:ink>
</file>

<file path=ppt/ink/ink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6"/>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5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9.270"/>
    </inkml:context>
    <inkml:brush xml:id="br0">
      <inkml:brushProperty name="width" value="0.1" units="cm"/>
      <inkml:brushProperty name="height" value="0.1" units="cm"/>
      <inkml:brushProperty name="color" value="#008C3A"/>
    </inkml:brush>
  </inkml:definitions>
  <inkml:trace contextRef="#ctx0" brushRef="#br0">8 106 1839 0 0,'-7'-45'1223'0'0,"7"41"-98"0"0,0 0 0 0 0,0-1 0 0 0,1 1 0 0 0,-1 0-1 0 0,1 0 1 0 0,0 0 0 0 0,0 0 0 0 0,4-7 1196 0 0,-7-5 4688 0 0,13 33-6842 0 0,-2 1 0 0 0,1 0 0 0 0,-2 1 0 0 0,-1 0 0 0 0,0 0 0 0 0,-1 1 1 0 0,-1 0-1 0 0,-1 0 0 0 0,2 28 0 0 0,-3 19 1147 0 0,-8 103 0 0 0,2 38-149 0 0,9-146-1289 0 0,24-83-3153 0 0,-16-5 226 0 0,-8 10 991 0 0</inkml:trace>
</inkml:ink>
</file>

<file path=ppt/ink/ink5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49.646"/>
    </inkml:context>
    <inkml:brush xml:id="br0">
      <inkml:brushProperty name="width" value="0.1" units="cm"/>
      <inkml:brushProperty name="height" value="0.1" units="cm"/>
      <inkml:brushProperty name="color" value="#008C3A"/>
    </inkml:brush>
  </inkml:definitions>
  <inkml:trace contextRef="#ctx0" brushRef="#br0">29 17 3223 0 0,'12'-16'14736'0'0,"-17"26"-14073"0"0,0 0-1 0 0,0 1 1 0 0,1 0-1 0 0,0 0 1 0 0,1 0-1 0 0,0 0 1 0 0,-1 13-1 0 0,1 3 162 0 0,-1 54-1 0 0,4-71-766 0 0,1-1 0 0 0,1 1 0 0 0,0-1 1 0 0,0 1-1 0 0,0-1 0 0 0,1 0 0 0 0,1 0 0 0 0,0 0 0 0 0,0-1 1 0 0,0 1-1 0 0,1-1 0 0 0,0 0 0 0 0,1-1 0 0 0,0 1 1 0 0,0-1-1 0 0,1 0 0 0 0,0 0 0 0 0,0-1 0 0 0,0 0 0 0 0,1 0 1 0 0,0-1-1 0 0,0 0 0 0 0,0 0 0 0 0,1-1 0 0 0,-1 0 1 0 0,1 0-1 0 0,0-1 0 0 0,1 0 0 0 0,-1-1 0 0 0,0 0 0 0 0,1-1 1 0 0,-1 1-1 0 0,1-2 0 0 0,-1 1 0 0 0,1-2 0 0 0,-1 1 1 0 0,1-1-1 0 0,-1 0 0 0 0,1-1 0 0 0,-1 0 0 0 0,0-1 0 0 0,0 0 1 0 0,15-7-1 0 0,-12 3-6 0 0,0 0 1 0 0,-1-1 0 0 0,0-1 0 0 0,0 0-1 0 0,-1 0 1 0 0,0-1 0 0 0,-1 0 0 0 0,0 0-1 0 0,0-1 1 0 0,-1-1 0 0 0,-1 1-1 0 0,11-24 1 0 0,-15 30-34 0 0,0-1 1 0 0,-1 0-1 0 0,0 0 0 0 0,-1 0 0 0 0,1 0 0 0 0,-1 0 0 0 0,0 0 1 0 0,-1 0-1 0 0,1-1 0 0 0,-1 1 0 0 0,0 0 0 0 0,-1 0 1 0 0,0 0-1 0 0,0-1 0 0 0,0 1 0 0 0,0 0 0 0 0,-1 0 0 0 0,0 0 1 0 0,-1 1-1 0 0,1-1 0 0 0,-1 0 0 0 0,0 1 0 0 0,0 0 0 0 0,-1-1 1 0 0,0 1-1 0 0,0 1 0 0 0,0-1 0 0 0,0 1 0 0 0,-1-1 1 0 0,-7-4-1 0 0,6 4-16 0 0,-1 1 0 0 0,-1 1 0 0 0,1-1 0 0 0,-1 1 0 0 0,1 0 0 0 0,-1 1 0 0 0,0 0 1 0 0,0 0-1 0 0,0 1 0 0 0,-14-1 0 0 0,-88 2-593 0 0,88 1 283 0 0,-21 0-2183 0 0,32-1 399 0 0</inkml:trace>
</inkml:ink>
</file>

<file path=ppt/ink/ink5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4.025"/>
    </inkml:context>
    <inkml:brush xml:id="br0">
      <inkml:brushProperty name="width" value="0.1" units="cm"/>
      <inkml:brushProperty name="height" value="0.1" units="cm"/>
      <inkml:brushProperty name="color" value="#008C3A"/>
    </inkml:brush>
  </inkml:definitions>
  <inkml:trace contextRef="#ctx0" brushRef="#br0">0 54 7831 0 0,'0'0'706'0'0,"24"-31"7239"0"0,-12 26-7213 0 0,0 1-1 0 0,0 1 1 0 0,0 0 0 0 0,0 0-1 0 0,1 2 1 0 0,-1-1 0 0 0,1 2-1 0 0,18 0 1 0 0,2-1-9 0 0,274 0 559 0 0,-304 2-1822 0 0,0-1-1 0 0,0 1 1 0 0,0 0-1 0 0,0 0 1 0 0,0 0-1 0 0,0 1 1 0 0,-1-1-1 0 0,1 1 1 0 0,0-1-1 0 0,-1 1 0 0 0,3 2 1 0 0</inkml:trace>
</inkml:ink>
</file>

<file path=ppt/ink/ink5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4.360"/>
    </inkml:context>
    <inkml:brush xml:id="br0">
      <inkml:brushProperty name="width" value="0.1" units="cm"/>
      <inkml:brushProperty name="height" value="0.1" units="cm"/>
      <inkml:brushProperty name="color" value="#008C3A"/>
    </inkml:brush>
  </inkml:definitions>
  <inkml:trace contextRef="#ctx0" brushRef="#br0">0 1 5527 0 0,'0'0'423'0'0,"23"21"5493"0"0,-10-16-4865 0 0,-1-1 0 0 0,1 0 0 0 0,0-1 1 0 0,0 0-1 0 0,0-2 0 0 0,0 1 0 0 0,0-1 0 0 0,14-1 0 0 0,109-12 2361 0 0,-129 11-3240 0 0,36-7 405 0 0,-6 0-1344 0 0,-13 6-2972 0 0</inkml:trace>
</inkml:ink>
</file>

<file path=ppt/ink/ink5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4.979"/>
    </inkml:context>
    <inkml:brush xml:id="br0">
      <inkml:brushProperty name="width" value="0.1" units="cm"/>
      <inkml:brushProperty name="height" value="0.1" units="cm"/>
      <inkml:brushProperty name="color" value="#008C3A"/>
    </inkml:brush>
  </inkml:definitions>
  <inkml:trace contextRef="#ctx0" brushRef="#br0">344 102 5983 0 0,'0'0'464'0'0,"4"-40"4499"0"0,-5 36-4547 0 0,0 1-1 0 0,0-1 1 0 0,0 1 0 0 0,-1 0 0 0 0,0-1-1 0 0,1 1 1 0 0,-1 0 0 0 0,0 0-1 0 0,-1 0 1 0 0,1 1 0 0 0,-1-1 0 0 0,1 0-1 0 0,-1 1 1 0 0,0 0 0 0 0,0-1-1 0 0,-4-2 1 0 0,3 4-279 0 0,0-1-1 0 0,0 1 0 0 0,0-1 1 0 0,0 1-1 0 0,0 1 0 0 0,-1-1 1 0 0,1 0-1 0 0,0 1 0 0 0,0 0 1 0 0,0 0-1 0 0,-1 0 1 0 0,-5 2-1 0 0,-1 0-78 0 0,1 1 0 0 0,-1 0 0 0 0,0 1 0 0 0,1 0 1 0 0,0 1-1 0 0,0 0 0 0 0,0 1 0 0 0,1-1 0 0 0,-15 13 0 0 0,8-4 137 0 0,1 1-1 0 0,0 0 1 0 0,1 1-1 0 0,1 1 1 0 0,0 0-1 0 0,-10 20 1 0 0,19-31-106 0 0,1 1-1 0 0,0 0 1 0 0,0 0 0 0 0,0 0-1 0 0,1 0 1 0 0,0 1 0 0 0,1-1-1 0 0,0 1 1 0 0,-1 8 0 0 0,3-12-51 0 0,-1 1 0 0 0,0-1 0 0 0,1 0 0 0 0,0 1 0 0 0,0-1 0 0 0,0 0 0 0 0,0 0 1 0 0,1 0-1 0 0,0 0 0 0 0,0 0 0 0 0,0 0 0 0 0,0 0 0 0 0,0-1 0 0 0,1 1 0 0 0,0-1 1 0 0,0 1-1 0 0,3 2 0 0 0,-1-2-2 0 0,1 0 0 0 0,-1-1 0 0 0,1 1-1 0 0,0-1 1 0 0,0-1 0 0 0,0 1 0 0 0,1-1 0 0 0,-1 0 0 0 0,0 0 0 0 0,1-1 0 0 0,-1 0 0 0 0,1 0 0 0 0,0 0 0 0 0,-1-1 0 0 0,1 0-1 0 0,0 0 1 0 0,-1-1 0 0 0,1 0 0 0 0,7-2 0 0 0,6-1 21 0 0,-1-1 0 0 0,0-1 0 0 0,0 0 0 0 0,0-2 0 0 0,20-10 0 0 0,-29 12-20 0 0,0 1 0 0 0,0-2 1 0 0,0 1-1 0 0,-1-1 0 0 0,0-1 1 0 0,0 0-1 0 0,-1 0 0 0 0,0 0 1 0 0,-1-1-1 0 0,1 0 0 0 0,-2-1 1 0 0,1 0-1 0 0,-1 0 0 0 0,-1 0 1 0 0,6-14 1174 0 0,-24 87-555 0 0,14-24-644 0 0,1 0-1 0 0,2 0 1 0 0,2 0 0 0 0,1 0 0 0 0,19 53-1 0 0,4 31 21 0 0,-28-88 221 0 0,-1-9-1281 0 0,2-11-2730 0 0</inkml:trace>
</inkml:ink>
</file>

<file path=ppt/ink/ink5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5.407"/>
    </inkml:context>
    <inkml:brush xml:id="br0">
      <inkml:brushProperty name="width" value="0.1" units="cm"/>
      <inkml:brushProperty name="height" value="0.1" units="cm"/>
      <inkml:brushProperty name="color" value="#008C3A"/>
    </inkml:brush>
  </inkml:definitions>
  <inkml:trace contextRef="#ctx0" brushRef="#br0">1 97 4143 0 0,'3'0'13464'0'0,"23"3"-12427"0"0,0-2-1 0 0,0 0 1 0 0,-1-2 0 0 0,40-6-1 0 0,7 1 116 0 0,381-28 2537 0 0,-384 27-3625 0 0,0-3 0 0 0,91-25 0 0 0,-149 33-242 0 0</inkml:trace>
</inkml:ink>
</file>

<file path=ppt/ink/ink5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5.792"/>
    </inkml:context>
    <inkml:brush xml:id="br0">
      <inkml:brushProperty name="width" value="0.1" units="cm"/>
      <inkml:brushProperty name="height" value="0.1" units="cm"/>
      <inkml:brushProperty name="color" value="#008C3A"/>
    </inkml:brush>
  </inkml:definitions>
  <inkml:trace contextRef="#ctx0" brushRef="#br0">57 1 6447 0 0,'0'0'10979'0'0,"-3"15"-8910"0"0,-10 51-1498 0 0,-21 128 3013 0 0,31-161-2995 0 0,1 0 1 0 0,1 0-1 0 0,7 64 0 0 0,-3-85-589 0 0,-3-9-165 0 0,1-1 0 0 0,-1 0 0 0 0,1 0 0 0 0,0 0 1 0 0,0 0-1 0 0,0 0 0 0 0,0-1 0 0 0,1 1 0 0 0,-1 0 0 0 0,0 0 0 0 0,1-1 0 0 0,-1 1 0 0 0,1-1 0 0 0,0 1 1 0 0,-1-1-1 0 0,1 0 0 0 0,0 0 0 0 0,0 1 0 0 0,0-1 0 0 0,0 0 0 0 0,0-1 0 0 0,0 1 0 0 0,0 0 0 0 0,0-1 1 0 0,0 1-1 0 0,0-1 0 0 0,0 1 0 0 0,1-1 0 0 0,-1 0 0 0 0,3 0 0 0 0</inkml:trace>
</inkml:ink>
</file>

<file path=ppt/ink/ink5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6.142"/>
    </inkml:context>
    <inkml:brush xml:id="br0">
      <inkml:brushProperty name="width" value="0.1" units="cm"/>
      <inkml:brushProperty name="height" value="0.1" units="cm"/>
      <inkml:brushProperty name="color" value="#008C3A"/>
    </inkml:brush>
  </inkml:definitions>
  <inkml:trace contextRef="#ctx0" brushRef="#br0">85 98 3679 0 0,'0'0'167'0'0,"-10"26"6445"0"0,-17 51 2685 0 0,24-67-8664 0 0,1 0-1 0 0,1 1 1 0 0,0-1 0 0 0,0 0-1 0 0,2 16 1 0 0,-1-20-542 0 0,1-1 0 0 0,0 0 0 0 0,0 1 0 0 0,0-1 0 0 0,1 0 0 0 0,0 0 0 0 0,0 0 0 0 0,0 0 0 0 0,1 0 0 0 0,-1 0 0 0 0,1 0 0 0 0,0-1 0 0 0,1 0 0 0 0,-1 0 0 0 0,1 1 0 0 0,0-2 0 0 0,0 1 0 0 0,0 0 0 0 0,0-1 0 0 0,1 0 0 0 0,-1 0 0 0 0,1 0 0 0 0,0-1 0 0 0,0 0 0 0 0,0 1 0 0 0,9 1 0 0 0,-2 0-9 0 0,0-1 0 0 0,1-1-1 0 0,-1 0 1 0 0,0 0-1 0 0,1-1 1 0 0,-1-1 0 0 0,1 0-1 0 0,-1-1 1 0 0,1 0 0 0 0,-1-1-1 0 0,0 0 1 0 0,0-1-1 0 0,0 0 1 0 0,0-1 0 0 0,0-1-1 0 0,-1 0 1 0 0,0 0-1 0 0,0-1 1 0 0,0 0 0 0 0,0-1-1 0 0,-1 0 1 0 0,0-1-1 0 0,12-13 1 0 0,-17 16-56 0 0,-1-1 1 0 0,-1 0-1 0 0,1 0 1 0 0,-1 0-1 0 0,0 0 0 0 0,0 0 1 0 0,-1-1-1 0 0,1 1 0 0 0,-1-1 1 0 0,-1 1-1 0 0,0-1 1 0 0,1 0-1 0 0,-2 0 0 0 0,1 0 1 0 0,-1 0-1 0 0,0 1 1 0 0,-1-1-1 0 0,0 0 0 0 0,0 0 1 0 0,-2-9-1 0 0,1 8 2 0 0,0 0 0 0 0,-1 0 0 0 0,1 1 1 0 0,-2-1-1 0 0,1 1 0 0 0,-1-1 0 0 0,0 1 0 0 0,0 0 0 0 0,-1 1 0 0 0,0-1 0 0 0,0 1 0 0 0,0 0 1 0 0,-1 0-1 0 0,0 1 0 0 0,0-1 0 0 0,-14-7 0 0 0,2 4-364 0 0,-1 1-1 0 0,0 1 1 0 0,-1 1 0 0 0,1 1-1 0 0,-1 0 1 0 0,-40-3 0 0 0,27 6-453 0 0,1 1 0 0 0,-1 2 0 0 0,-51 8-1 0 0,69-7-827 0 0</inkml:trace>
</inkml:ink>
</file>

<file path=ppt/ink/ink5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6.837"/>
    </inkml:context>
    <inkml:brush xml:id="br0">
      <inkml:brushProperty name="width" value="0.1" units="cm"/>
      <inkml:brushProperty name="height" value="0.1" units="cm"/>
      <inkml:brushProperty name="color" value="#008C3A"/>
    </inkml:brush>
  </inkml:definitions>
  <inkml:trace contextRef="#ctx0" brushRef="#br0">1 170 10679 0 0,'-1'-8'5615'0'0,"2"8"-5526"0"0,7-5 301 0 0,1 1-1 0 0,-1 0 1 0 0,1 1 0 0 0,0 0-1 0 0,0 0 1 0 0,0 1-1 0 0,1 0 1 0 0,-1 1-1 0 0,16-1 1 0 0,1-1 130 0 0,548-58 3903 0 0,-389 45-3660 0 0,334-37-293 0 0,-510 53-1302 0 0,-30 10-5168 0 0,1-5 4440 0 0</inkml:trace>
</inkml:ink>
</file>

<file path=ppt/ink/ink5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57.750"/>
    </inkml:context>
    <inkml:brush xml:id="br0">
      <inkml:brushProperty name="width" value="0.1" units="cm"/>
      <inkml:brushProperty name="height" value="0.1" units="cm"/>
      <inkml:brushProperty name="color" value="#008C3A"/>
    </inkml:brush>
  </inkml:definitions>
  <inkml:trace contextRef="#ctx0" brushRef="#br0">446 424 14223 0 0,'0'0'654'0'0,"0"-1"-560"0"0,-1 0 1 0 0,1 0-1 0 0,-1 0 1 0 0,0 0 0 0 0,1 0-1 0 0,-1 1 1 0 0,0-1-1 0 0,0 0 1 0 0,0 0-1 0 0,1 1 1 0 0,-1-1 0 0 0,0 0-1 0 0,0 1 1 0 0,0-1-1 0 0,-2 0 1 0 0,0 4 129 0 0,1-1 0 0 0,-1 1 0 0 0,0 0 0 0 0,1 1-1 0 0,0-1 1 0 0,0 0 0 0 0,0 1 0 0 0,0-1 0 0 0,1 1 0 0 0,-3 6 0 0 0,-13 48 1171 0 0,10-31-756 0 0,-36 113 653 0 0,-22 70-346 0 0,-60 329 0 0 0,80-88-816 0 0,14-106-124 0 0,-39 404-70 0 0,68-733 59 0 0,2 0-1 0 0,0 1 1 0 0,1-1 0 0 0,0 0-1 0 0,4 18 1 0 0,-4-31 4 0 0,0 1 0 0 0,0-1 0 0 0,0 0 0 0 0,1 0 0 0 0,-1 0 0 0 0,1 0 0 0 0,-1 0 0 0 0,1 0 0 0 0,0 0 0 0 0,0 0 0 0 0,0-1 0 0 0,1 1 0 0 0,-1-1 0 0 0,1 0 0 0 0,-1 1 0 0 0,1-1 0 0 0,0 0 0 0 0,0-1 0 0 0,0 1 0 0 0,0 0-1 0 0,0-1 1 0 0,0 0 0 0 0,0 1 0 0 0,0-1 0 0 0,1 0 0 0 0,-1-1 0 0 0,0 1 0 0 0,1-1 0 0 0,-1 1 0 0 0,5-1 0 0 0,146-6 153 0 0,-98 2-36 0 0,74 3 0 0 0,372 7 411 0 0,0-35-294 0 0,71-31 1575 0 0,-545 56-1674 0 0,2 0-3 0 0,-1-1 1 0 0,45-14-1 0 0,-68 17-119 0 0,3-6 644 0 0,7-39 73 0 0,3-16-749 0 0,-13 45 12 0 0,0-1 0 0 0,-2 1-1 0 0,4-34 1 0 0,1-103 9 0 0,-19-253 0 0 0,4 290 8 0 0,-18-282 34 0 0,-8-249 85 0 0,30 445-91 0 0,31-238 0 0 0,40 62 155 0 0,-66 340-215 0 0,-3 39-85 0 0,0 28-3570 0 0,5-10 2463 0 0</inkml:trace>
</inkml:ink>
</file>

<file path=ppt/ink/ink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7"/>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5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2.950"/>
    </inkml:context>
    <inkml:brush xml:id="br0">
      <inkml:brushProperty name="width" value="0.1" units="cm"/>
      <inkml:brushProperty name="height" value="0.1" units="cm"/>
      <inkml:brushProperty name="color" value="#008C3A"/>
    </inkml:brush>
  </inkml:definitions>
  <inkml:trace contextRef="#ctx0" brushRef="#br0">448 134 1375 0 0,'0'0'66'0'0,"-23"-38"13867"0"0,5 6-10225 0 0,15 26-3271 0 0,0 0 1 0 0,-1 0 0 0 0,1 0-1 0 0,-1 1 1 0 0,-1-1-1 0 0,-6-6 1 0 0,9 10-365 0 0,-1 0 1 0 0,0 0 0 0 0,0 1-1 0 0,0-1 1 0 0,0 1 0 0 0,0-1 0 0 0,0 1-1 0 0,0 0 1 0 0,0 1 0 0 0,-1-1-1 0 0,1 0 1 0 0,0 1 0 0 0,0 0-1 0 0,-1-1 1 0 0,1 1 0 0 0,0 1-1 0 0,-6 0 1 0 0,-2 1-21 0 0,-1 1-1 0 0,1 0 1 0 0,0 1 0 0 0,0 0-1 0 0,0 1 1 0 0,0 0-1 0 0,1 1 1 0 0,0 0 0 0 0,0 1-1 0 0,0 0 1 0 0,1 1-1 0 0,-11 11 1 0 0,-1 2-14 0 0,0 0 0 0 0,2 2 0 0 0,-29 45 0 0 0,40-55 1 0 0,0 1 0 0 0,1 0 0 0 0,1 0 0 0 0,0 0 0 0 0,1 1 1 0 0,1 0-1 0 0,0 0 0 0 0,1 1 0 0 0,-2 22 0 0 0,5-33-26 0 0,-1 0 1 0 0,1-1-1 0 0,1 1 0 0 0,-1 0 1 0 0,1 0-1 0 0,-1-1 0 0 0,1 1 1 0 0,1 0-1 0 0,-1-1 1 0 0,1 1-1 0 0,0-1 0 0 0,0 1 1 0 0,0-1-1 0 0,0 0 0 0 0,1 0 1 0 0,-1 0-1 0 0,1 0 1 0 0,0 0-1 0 0,1-1 0 0 0,-1 1 1 0 0,1-1-1 0 0,-1 0 1 0 0,1 0-1 0 0,0 0 0 0 0,0 0 1 0 0,0-1-1 0 0,1 0 0 0 0,-1 0 1 0 0,0 0-1 0 0,1 0 1 0 0,-1-1-1 0 0,1 0 0 0 0,0 1 1 0 0,5-1-1 0 0,4 1 7 0 0,-1-1 1 0 0,1-1-1 0 0,-1 0 0 0 0,1-1 1 0 0,0-1-1 0 0,-1 0 0 0 0,0 0 0 0 0,0-1 1 0 0,1-1-1 0 0,-2-1 0 0 0,1 1 1 0 0,0-2-1 0 0,-1 0 0 0 0,22-14 1 0 0,-26 14-3 0 0,1 1 1 0 0,-1-1 0 0 0,0-1-1 0 0,-1 0 1 0 0,1 0 0 0 0,-1 0 0 0 0,-1-1-1 0 0,1 0 1 0 0,-2 0 0 0 0,1 0-1 0 0,-1-1 1 0 0,0 0 0 0 0,-1 0-1 0 0,0 0 1 0 0,0-1 0 0 0,-1 1 0 0 0,0-1-1 0 0,-1 0 1 0 0,0 0 0 0 0,1-16-1 0 0,-3 25-6 0 0,1 0-1 0 0,-1 1 1 0 0,0-1-1 0 0,0 1 0 0 0,0-1 1 0 0,0 0-1 0 0,0 1 0 0 0,0-1 1 0 0,0 0-1 0 0,0 1 1 0 0,0-1-1 0 0,0 0 0 0 0,-1 1 1 0 0,1-1-1 0 0,0 0 1 0 0,0 1-1 0 0,-1-1 0 0 0,1 1 1 0 0,0-1-1 0 0,-1 1 0 0 0,1-1 1 0 0,0 1-1 0 0,-1-1 1 0 0,1 1-1 0 0,-2-2 0 0 0,-8 12 241 0 0,-7 29 23 0 0,16-21-252 0 0,1-1-1 0 0,0 0 1 0 0,2 0-1 0 0,-1 1 0 0 0,2-1 1 0 0,1 0-1 0 0,0-1 1 0 0,8 23-1 0 0,-8-29-62 0 0,0 0-1 0 0,0-1 0 0 0,1 1 0 0 0,0-1 0 0 0,0 0 1 0 0,1-1-1 0 0,0 1 0 0 0,1-1 0 0 0,0-1 0 0 0,0 1 1 0 0,1-1-1 0 0,0 0 0 0 0,0-1 0 0 0,0 0 1 0 0,10 6-1 0 0,-1-6-1327 0 0,0-2-433 0 0</inkml:trace>
</inkml:ink>
</file>

<file path=ppt/ink/ink5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6.822"/>
    </inkml:context>
    <inkml:brush xml:id="br0">
      <inkml:brushProperty name="width" value="0.1" units="cm"/>
      <inkml:brushProperty name="height" value="0.1" units="cm"/>
      <inkml:brushProperty name="color" value="#004F8B"/>
    </inkml:brush>
  </inkml:definitions>
  <inkml:trace contextRef="#ctx0" brushRef="#br0">1 21 4143 0 0,'6'-20'16328'0'0,"-11"90"-15235"0"0,3 1 0 0 0,9 81 0 0 0,-2-66-851 0 0,-4-76-238 0 0,12 152 132 0 0,-10-144-120 0 0,0-1-1 0 0,1 1 0 0 0,1-1 0 0 0,1 0 1 0 0,0 0-1 0 0,17 31 0 0 0,-23-48-2 0 0,0 1 0 0 0,1 0 0 0 0,-1-1 0 0 0,0 1 1 0 0,1-1-1 0 0,-1 1 0 0 0,1-1 0 0 0,-1 1 0 0 0,1-1 0 0 0,0 1 0 0 0,-1-1 0 0 0,1 1 0 0 0,-1-1 0 0 0,1 0 0 0 0,0 1 1 0 0,-1-1-1 0 0,1 0 0 0 0,0 1 0 0 0,-1-1 0 0 0,1 0 0 0 0,0 0 0 0 0,-1 0 0 0 0,1 0 0 0 0,0 0 0 0 0,0 0 0 0 0,-1 0 0 0 0,1 0 1 0 0,0 0-1 0 0,-1 0 0 0 0,1 0 0 0 0,0 0 0 0 0,-1 0 0 0 0,1-1 0 0 0,0 1 0 0 0,-1 0 0 0 0,1 0 0 0 0,0-1 0 0 0,-1 1 0 0 0,1-1 1 0 0,0 1-1 0 0,-1 0 0 0 0,1-1 0 0 0,-1 1 0 0 0,1-1 0 0 0,-1 1 0 0 0,1-1 0 0 0,-1 0 0 0 0,0 1 0 0 0,1-1 0 0 0,-1 1 1 0 0,1-2-1 0 0,20-33 927 0 0,-19 32-873 0 0,5-12 132 0 0,2 0 0 0 0,-1 1-1 0 0,2 0 1 0 0,20-24 0 0 0,-28 36-177 0 0,0 0 0 0 0,0 0 0 0 0,0 0 0 0 0,0 0 0 0 0,0 0-1 0 0,0 1 1 0 0,0-1 0 0 0,1 1 0 0 0,-1-1 0 0 0,1 1 0 0 0,-1 0 0 0 0,1 0 0 0 0,-1 0 0 0 0,1 0 0 0 0,0 1-1 0 0,-1-1 1 0 0,1 1 0 0 0,0-1 0 0 0,-1 1 0 0 0,1 0 0 0 0,0 0 0 0 0,0 0 0 0 0,-1 1 0 0 0,1-1 0 0 0,0 1-1 0 0,0-1 1 0 0,-1 1 0 0 0,1 0 0 0 0,-1 0 0 0 0,1 0 0 0 0,-1 0 0 0 0,1 0 0 0 0,-1 1 0 0 0,0-1 0 0 0,1 1-1 0 0,-1 0 1 0 0,0 0 0 0 0,3 2 0 0 0,4 6-22 0 0,-1 0 0 0 0,1 1 0 0 0,-2 0 0 0 0,1 0 0 0 0,-1 0 0 0 0,-1 1 0 0 0,0 0 0 0 0,-1 0 0 0 0,0 1 0 0 0,4 18 0 0 0,-7-21 0 0 0,1-1 0 0 0,-1 1 0 0 0,-1 0 0 0 0,0 1 0 0 0,-1-1 0 0 0,0 0 0 0 0,0 0 0 0 0,-1 0 0 0 0,0 0 0 0 0,-1 0 0 0 0,0 0 0 0 0,0 0 0 0 0,-1-1 0 0 0,-6 13 0 0 0,6-16 3 0 0,-1-1-1 0 0,0 0 0 0 0,0-1 1 0 0,0 1-1 0 0,-1-1 1 0 0,1 0-1 0 0,-1 0 1 0 0,0 0-1 0 0,0 0 1 0 0,0-1-1 0 0,-1 0 1 0 0,0 0-1 0 0,1-1 1 0 0,-1 1-1 0 0,0-1 0 0 0,0-1 1 0 0,0 1-1 0 0,0-1 1 0 0,0 0-1 0 0,0 0 1 0 0,-1-1-1 0 0,1 1 1 0 0,0-1-1 0 0,0-1 1 0 0,-8 0-1 0 0,2-1 3 0 0,-1 1 1 0 0,1-1-1 0 0,0-1 0 0 0,-1 0 1 0 0,1-1-1 0 0,1 0 0 0 0,-1-1 1 0 0,1 0-1 0 0,-1-1 0 0 0,2 0 1 0 0,-18-14-1 0 0,21 15-616 0 0,1-1-1 0 0,0 0 1 0 0,1 0 0 0 0,0-1-1 0 0,-7-9 1 0 0,11 14 379 0 0,0 1 1 0 0,0-1-1 0 0,0 1 1 0 0,0-1-1 0 0,1 0 0 0 0,-1 1 1 0 0,0-1-1 0 0,1 0 1 0 0,-1 0-1 0 0,1 0 1 0 0,0 1-1 0 0,0-1 1 0 0,0 0-1 0 0,0 0 0 0 0,0 0 1 0 0,0 0-1 0 0,0 0 1 0 0,0 1-1 0 0,1-1 1 0 0,-1 0-1 0 0,1 0 1 0 0,-1 0-1 0 0,1 1 0 0 0,0-1 1 0 0,0 0-1 0 0,-1 1 1 0 0,1-1-1 0 0,0 1 1 0 0,1-1-1 0 0,1-1 1 0 0</inkml:trace>
</inkml:ink>
</file>

<file path=ppt/ink/ink5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7.175"/>
    </inkml:context>
    <inkml:brush xml:id="br0">
      <inkml:brushProperty name="width" value="0.1" units="cm"/>
      <inkml:brushProperty name="height" value="0.1" units="cm"/>
      <inkml:brushProperty name="color" value="#004F8B"/>
    </inkml:brush>
  </inkml:definitions>
  <inkml:trace contextRef="#ctx0" brushRef="#br0">1 0 10135 0 0,'29'2'1311'0'0,"-16"3"-463"0"0,0 0-1 0 0,0 2 1 0 0,-1-1 0 0 0,0 2 0 0 0,0-1-1 0 0,-1 2 1 0 0,16 14 0 0 0,1 3 990 0 0,37 46-1 0 0,-40-39-1407 0 0,-1 1 0 0 0,-1 1 0 0 0,-2 0 0 0 0,-1 2 0 0 0,-3 1 0 0 0,0 0 0 0 0,-3 1 0 0 0,-1 1 0 0 0,8 44 0 0 0,-10-22-324 0 0,-3 1 1 0 0,-3 1-1 0 0,-2-1 1 0 0,-3 1-1 0 0,-11 80 1 0 0,0-51-274 0 0,-5-2 0 0 0,-3 0-1 0 0,-4-1 1 0 0,-4-1 0 0 0,-69 153 0 0 0,66-191-2152 0 0,16-34 974 0 0</inkml:trace>
</inkml:ink>
</file>

<file path=ppt/ink/ink5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9.515"/>
    </inkml:context>
    <inkml:brush xml:id="br0">
      <inkml:brushProperty name="width" value="0.1" units="cm"/>
      <inkml:brushProperty name="height" value="0.1" units="cm"/>
      <inkml:brushProperty name="color" value="#004F8B"/>
    </inkml:brush>
  </inkml:definitions>
  <inkml:trace contextRef="#ctx0" brushRef="#br0">0 215 2303 0 0,'17'-27'12183'0'0,"-13"17"-10634"0"0,-1-18 2291 0 0,-3 25-3627 0 0,0-1 0 0 0,0 1 0 0 0,1 0 1 0 0,-1 0-1 0 0,0 0 0 0 0,1 0 0 0 0,0 0 0 0 0,0 0 0 0 0,0 1 0 0 0,0-1 1 0 0,0 0-1 0 0,0 0 0 0 0,1 0 0 0 0,0 1 0 0 0,-1-1 0 0 0,1 1 1 0 0,0 0-1 0 0,0-1 0 0 0,0 1 0 0 0,5-4 0 0 0,9-6 27 0 0,0 0 1 0 0,2 1-1 0 0,-1 0 0 0 0,34-13 1 0 0,-44 20-199 0 0,1 1 1 0 0,-1 1 0 0 0,1 0 0 0 0,0 0-1 0 0,0 0 1 0 0,0 1 0 0 0,0 0 0 0 0,0 0-1 0 0,0 1 1 0 0,0 0 0 0 0,1 1 0 0 0,-1 0-1 0 0,0 0 1 0 0,15 5 0 0 0,-21-6-42 0 0,0 1 0 0 0,0 0 0 0 0,0 0 0 0 0,0 0 0 0 0,0 0 1 0 0,-1 0-1 0 0,1 0 0 0 0,0 1 0 0 0,-1-1 0 0 0,1 1 0 0 0,0-1 0 0 0,-1 1 0 0 0,0 0 1 0 0,1-1-1 0 0,-1 1 0 0 0,0 0 0 0 0,0 0 0 0 0,0 0 0 0 0,0 0 0 0 0,0 0 1 0 0,0 2-1 0 0,0 0 2 0 0,-1 0 0 0 0,0 0 1 0 0,0 0-1 0 0,0 0 0 0 0,0 0 0 0 0,0-1 1 0 0,-1 1-1 0 0,0 0 0 0 0,1 0 1 0 0,-4 7-1 0 0,-3 7 11 0 0,-2-1-1 0 0,0 1 1 0 0,-20 27 0 0 0,23-35-13 0 0,1-3-3 0 0,-3 4-31 0 0,0 1 0 0 0,1 1 0 0 0,0-1 0 0 0,1 1 1 0 0,-5 17-1 0 0,10-28 27 0 0,0 1 0 0 0,1 0 0 0 0,-1 0 1 0 0,1 1-1 0 0,-1-1 0 0 0,1 0 1 0 0,0 0-1 0 0,0 0 0 0 0,1 0 1 0 0,-1 0-1 0 0,1 0 0 0 0,-1 0 1 0 0,1 0-1 0 0,0 0 0 0 0,0 0 0 0 0,0 0 1 0 0,1 0-1 0 0,-1-1 0 0 0,1 1 1 0 0,-1 0-1 0 0,1-1 0 0 0,0 1 1 0 0,0-1-1 0 0,0 0 0 0 0,0 0 1 0 0,0 1-1 0 0,1-1 0 0 0,-1-1 0 0 0,1 1 1 0 0,2 1-1 0 0,65 30 17 0 0,-59-30-7 0 0,-1 1 1 0 0,1 0-1 0 0,-1 1 0 0 0,-1 0 0 0 0,1 0 1 0 0,-1 1-1 0 0,0 0 0 0 0,0 1 0 0 0,15 14 0 0 0,-23-19 0 0 0,0-1-1 0 0,0 1 0 0 0,0 0 0 0 0,0-1 1 0 0,0 1-1 0 0,-1 0 0 0 0,1-1 0 0 0,0 1 1 0 0,-1 0-1 0 0,1 0 0 0 0,-1 0 0 0 0,0 0 0 0 0,0 0 1 0 0,0 0-1 0 0,0 0 0 0 0,0-1 0 0 0,0 1 1 0 0,0 0-1 0 0,0 0 0 0 0,-1 0 0 0 0,0 3 1 0 0,-1-1 11 0 0,0 0 0 0 0,0 0 0 0 0,-1 1 0 0 0,1-2 1 0 0,-1 1-1 0 0,0 0 0 0 0,0 0 0 0 0,-6 4 1 0 0,-6 5 34 0 0,-1 0 1 0 0,0-2-1 0 0,-20 11 1 0 0,34-20-51 0 0,-10 4 4 0 0,0-1 0 0 0,0 0 0 0 0,-1-1 0 0 0,1 0 0 0 0,-1-1 0 0 0,0 0 0 0 0,-16 1-1 0 0,6-1-87 0 0</inkml:trace>
</inkml:ink>
</file>

<file path=ppt/ink/ink5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9.870"/>
    </inkml:context>
    <inkml:brush xml:id="br0">
      <inkml:brushProperty name="width" value="0.1" units="cm"/>
      <inkml:brushProperty name="height" value="0.1" units="cm"/>
      <inkml:brushProperty name="color" value="#004F8B"/>
    </inkml:brush>
  </inkml:definitions>
  <inkml:trace contextRef="#ctx0" brushRef="#br0">22 158 6447 0 0,'-22'6'11203'0'0,"159"-18"-4579"0"0,-33 1-5126 0 0,195-14 685 0 0,-152 12-1883 0 0,-27-1-168 0 0,-2-5 0 0 0,174-50 0 0 0,-290 68-233 0 0,-14 20-5026 0 0,4-10 3103 0 0</inkml:trace>
</inkml:ink>
</file>

<file path=ppt/ink/ink5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0.261"/>
    </inkml:context>
    <inkml:brush xml:id="br0">
      <inkml:brushProperty name="width" value="0.1" units="cm"/>
      <inkml:brushProperty name="height" value="0.1" units="cm"/>
      <inkml:brushProperty name="color" value="#004F8B"/>
    </inkml:brush>
  </inkml:definitions>
  <inkml:trace contextRef="#ctx0" brushRef="#br0">196 5 12895 0 0,'3'-5'7308'0'0,"-10"31"-5365"0"0,-67 98-539 0 0,54-97-1326 0 0,3 2 0 0 0,0 0 0 0 0,2 0 1 0 0,1 2-1 0 0,-16 47 0 0 0,29-75-71 0 0,0 0 1 0 0,0 0-1 0 0,1 1 1 0 0,-1-1-1 0 0,1 0 0 0 0,-1 1 1 0 0,1-1-1 0 0,0 1 0 0 0,0-1 1 0 0,1 0-1 0 0,-1 1 0 0 0,1-1 1 0 0,0 0-1 0 0,-1 1 0 0 0,1-1 1 0 0,1 0-1 0 0,-1 0 1 0 0,0 0-1 0 0,1 0 0 0 0,0 0 1 0 0,0 0-1 0 0,-1 0 0 0 0,2 0 1 0 0,1 2-1 0 0,1-1 48 0 0,1-1 1 0 0,-1 0-1 0 0,0 0 0 0 0,1 0 0 0 0,0 0 1 0 0,0-1-1 0 0,0 0 0 0 0,-1-1 1 0 0,2 1-1 0 0,-1-1 0 0 0,0 0 0 0 0,9 0 1 0 0,30 0 321 0 0,87-8 0 0 0,-56 1-38 0 0,-28 2-247 0 0,88-20-1 0 0,-58 4-4186 0 0,-68 16 2247 0 0</inkml:trace>
</inkml:ink>
</file>

<file path=ppt/ink/ink5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0.649"/>
    </inkml:context>
    <inkml:brush xml:id="br0">
      <inkml:brushProperty name="width" value="0.1" units="cm"/>
      <inkml:brushProperty name="height" value="0.1" units="cm"/>
      <inkml:brushProperty name="color" value="#004F8B"/>
    </inkml:brush>
  </inkml:definitions>
  <inkml:trace contextRef="#ctx0" brushRef="#br0">133 1 7831 0 0,'-20'9'357'0'0,"16"-7"224"0"0,1-1 0 0 0,-1 1-1 0 0,1-1 1 0 0,0 1 0 0 0,-1 0 0 0 0,1 0-1 0 0,0 1 1 0 0,0-1 0 0 0,0 1 0 0 0,0-1-1 0 0,1 1 1 0 0,-1 0 0 0 0,1 0 0 0 0,0 0 0 0 0,-1 0-1 0 0,1 0 1 0 0,-2 6 0 0 0,-6 15-128 0 0,0 0 1 0 0,1 1-1 0 0,2 0 0 0 0,0 1 1 0 0,2-1-1 0 0,1 1 0 0 0,-2 49 0 0 0,5-27 212 0 0,3 0 0 0 0,2-1-1 0 0,13 69 1 0 0,0-65-3155 0 0,-16-48 2123 0 0,0 0-1 0 0,0-1 1 0 0,1 1 0 0 0,0-1-1 0 0,-1 1 1 0 0,1-1 0 0 0,0 0-1 0 0,0 1 1 0 0,0-1-1 0 0,1 0 1 0 0,-1-1 0 0 0,0 1-1 0 0,1 0 1 0 0,-1-1 0 0 0,6 3-1 0 0</inkml:trace>
</inkml:ink>
</file>

<file path=ppt/ink/ink5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1.006"/>
    </inkml:context>
    <inkml:brush xml:id="br0">
      <inkml:brushProperty name="width" value="0.1" units="cm"/>
      <inkml:brushProperty name="height" value="0.1" units="cm"/>
      <inkml:brushProperty name="color" value="#004F8B"/>
    </inkml:brush>
  </inkml:definitions>
  <inkml:trace contextRef="#ctx0" brushRef="#br0">35 36 8287 0 0,'-34'-35'16928'0'0,"38"40"-16921"0"0,5 5-2125 0 0</inkml:trace>
</inkml:ink>
</file>

<file path=ppt/ink/ink5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1.374"/>
    </inkml:context>
    <inkml:brush xml:id="br0">
      <inkml:brushProperty name="width" value="0.1" units="cm"/>
      <inkml:brushProperty name="height" value="0.1" units="cm"/>
      <inkml:brushProperty name="color" value="#004F8B"/>
    </inkml:brush>
  </inkml:definitions>
  <inkml:trace contextRef="#ctx0" brushRef="#br0">0 0 9671 0 0,'0'0'875'0'0,"21"5"-702"0"0,4 1 1236 0 0,48 3-1 0 0,75-10 7642 0 0,-25 0-4973 0 0,-116 1-4530 0 0,-1 0 0 0 0,0 1 0 0 0,0 0 1 0 0,1 0-1 0 0,-1 1 0 0 0,0-1 0 0 0,0 1 0 0 0,0 1 0 0 0,-1-1 0 0 0,1 1 0 0 0,5 3 1 0 0</inkml:trace>
  <inkml:trace contextRef="#ctx0" brushRef="#br0" timeOffset="1">407 433 10591 0 0,'0'8'10512'0'0,"0"1"-8832"0"0,2-1-432 0 0,4-5-1704 0 0,1 0-216 0 0,0-2-48 0 0</inkml:trace>
</inkml:ink>
</file>

<file path=ppt/ink/ink5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2.343"/>
    </inkml:context>
    <inkml:brush xml:id="br0">
      <inkml:brushProperty name="width" value="0.1" units="cm"/>
      <inkml:brushProperty name="height" value="0.1" units="cm"/>
      <inkml:brushProperty name="color" value="#004F8B"/>
    </inkml:brush>
  </inkml:definitions>
  <inkml:trace contextRef="#ctx0" brushRef="#br0">158 3 4143 0 0,'2'-3'16177'0'0,"-10"3"-15438"0"0,-2 3-636 0 0,1 1 1 0 0,-1 0-1 0 0,1 0 0 0 0,0 1 0 0 0,0 0 1 0 0,1 1-1 0 0,0 0 0 0 0,-15 13 0 0 0,17-14-55 0 0,1 0-1 0 0,0 0 1 0 0,0 0 0 0 0,1 1-1 0 0,0-1 1 0 0,0 1 0 0 0,0 0-1 0 0,1 0 1 0 0,-1 0 0 0 0,1 1-1 0 0,1-1 1 0 0,0 1-1 0 0,-3 12 1 0 0,5-16-43 0 0,0 0-1 0 0,0-1 1 0 0,1 1-1 0 0,-1 0 1 0 0,1 0-1 0 0,0 0 1 0 0,0-1-1 0 0,0 1 1 0 0,0 0-1 0 0,1-1 1 0 0,-1 1 0 0 0,1-1-1 0 0,-1 0 1 0 0,1 1-1 0 0,0-1 1 0 0,0 0-1 0 0,0 0 1 0 0,0 0-1 0 0,0 0 1 0 0,1 0-1 0 0,-1-1 1 0 0,0 1-1 0 0,1-1 1 0 0,-1 1-1 0 0,1-1 1 0 0,0 0-1 0 0,-1 0 1 0 0,4 1 0 0 0,13 4 52 0 0,-1 0 0 0 0,1-1 1 0 0,20 2-1 0 0,-24-4-18 0 0,16 3 244 0 0,4 0 231 0 0,0 0 0 0 0,0 3 0 0 0,-1 1 0 0 0,0 1 0 0 0,50 25 0 0 0,-81-34-475 0 0,0 0 1 0 0,0 0-1 0 0,0 0 1 0 0,0 1-1 0 0,0-1 1 0 0,0 1-1 0 0,0-1 1 0 0,-1 1-1 0 0,1 0 0 0 0,-1 0 1 0 0,0 0-1 0 0,0 0 1 0 0,0 1-1 0 0,0-1 1 0 0,-1 1-1 0 0,1-1 1 0 0,-1 1-1 0 0,0-1 1 0 0,0 1-1 0 0,1 6 1 0 0,-2-5-3 0 0,0 1 1 0 0,-1 0-1 0 0,1 0 0 0 0,-1 0 1 0 0,0-1-1 0 0,-1 1 1 0 0,1 0-1 0 0,-1-1 1 0 0,0 1-1 0 0,-1-1 1 0 0,1 0-1 0 0,-5 7 1 0 0,1-2-1 0 0,-1-1 0 0 0,0 0 1 0 0,0 0-1 0 0,-1 0 0 0 0,0-1 1 0 0,0 0-1 0 0,-1-1 0 0 0,0 0 1 0 0,0 0-1 0 0,-1-1 0 0 0,0 0 1 0 0,0-1-1 0 0,-17 7 0 0 0,15-9-56 0 0,0-1 0 0 0,0 0 0 0 0,0-1-1 0 0,0 0 1 0 0,0-1 0 0 0,-21-2 0 0 0,-36-13-3787 0 0,50 8 2109 0 0</inkml:trace>
</inkml:ink>
</file>

<file path=ppt/ink/ink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1"/>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8"/>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5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2.724"/>
    </inkml:context>
    <inkml:brush xml:id="br0">
      <inkml:brushProperty name="width" value="0.1" units="cm"/>
      <inkml:brushProperty name="height" value="0.1" units="cm"/>
      <inkml:brushProperty name="color" value="#004F8B"/>
    </inkml:brush>
  </inkml:definitions>
  <inkml:trace contextRef="#ctx0" brushRef="#br0">0 185 4607 0 0,'18'-17'1474'0'0,"0"1"-1"0"0,2 1 0 0 0,-1 1 0 0 0,2 1 0 0 0,-1 1 0 0 0,2 0 1 0 0,0 2-1 0 0,0 0 0 0 0,1 2 0 0 0,45-12 0 0 0,-20 9 802 0 0,63-6-1 0 0,43 7-2421 0 0,-134 10-241 0 0,0 1 0 0 0,-1 1 0 0 0,24 5 0 0 0,-11 1-2554 0 0,1 2-3292 0 0,-17-4-37 0 0</inkml:trace>
</inkml:ink>
</file>

<file path=ppt/ink/ink5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3.072"/>
    </inkml:context>
    <inkml:brush xml:id="br0">
      <inkml:brushProperty name="width" value="0.1" units="cm"/>
      <inkml:brushProperty name="height" value="0.1" units="cm"/>
      <inkml:brushProperty name="color" value="#004F8B"/>
    </inkml:brush>
  </inkml:definitions>
  <inkml:trace contextRef="#ctx0" brushRef="#br0">1 305 2303 0 0,'32'-16'688'0'0,"16"-11"4697"0"0,19-11 3498 0 0,-18 18-7529 0 0,318-61 6161 0 0,-284 66-6653 0 0,83-12-326 0 0,120-26 209 0 0,-255 44-1030 0 0,-22 5-103 0 0,0 1-1 0 0,1 0 0 0 0,-1 0 1 0 0,0 1-1 0 0,1 1 0 0 0,0 0 1 0 0,-1 0-1 0 0,1 1 0 0 0,-1 0 1 0 0,11 1-1 0 0</inkml:trace>
</inkml:ink>
</file>

<file path=ppt/ink/ink5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3.415"/>
    </inkml:context>
    <inkml:brush xml:id="br0">
      <inkml:brushProperty name="width" value="0.1" units="cm"/>
      <inkml:brushProperty name="height" value="0.1" units="cm"/>
      <inkml:brushProperty name="color" value="#004F8B"/>
    </inkml:brush>
  </inkml:definitions>
  <inkml:trace contextRef="#ctx0" brushRef="#br0">153 1 2759 0 0,'-3'2'15655'0'0,"-13"12"-13674"0"0,-15 48-1191 0 0,3 2 0 0 0,-22 74 0 0 0,45-123-663 0 0,0-1-1 0 0,1 0-1 0 0,1 0 0 0 0,0 1 0 0 0,1 0 0 0 0,1-1 0 0 0,0 1 0 0 0,1 0 0 0 0,0 0 0 0 0,5 26 0 0 0,-4-37-102 0 0,0 0 0 0 0,0 0 0 0 0,0 0 0 0 0,0 0 0 0 0,1 0 0 0 0,-1 0 0 0 0,1 0 0 0 0,0-1 0 0 0,0 1 0 0 0,1-1 0 0 0,-1 1 0 0 0,1-1 0 0 0,-1 0 0 0 0,1 0 0 0 0,0 0 0 0 0,0 0 0 0 0,1 0 0 0 0,-1-1 0 0 0,0 0 0 0 0,1 1 0 0 0,0-1 0 0 0,-1-1 0 0 0,1 1 0 0 0,0 0 0 0 0,0-1 0 0 0,0 0 0 0 0,0 0 0 0 0,0 0 0 0 0,0 0 0 0 0,0-1 0 0 0,1 0 0 0 0,-1 0 0 0 0,0 0 0 0 0,0 0 0 0 0,0 0 0 0 0,0-1 0 0 0,1 0 0 0 0,5-2 0 0 0,13-3 77 0 0,-1-1-1 0 0,0-2 1 0 0,0 0-1 0 0,-1-1 1 0 0,0-1-1 0 0,0-2 1 0 0,-2 1-1 0 0,1-2 0 0 0,-2-1 1 0 0,0 0-1 0 0,26-30 1 0 0,-42 43-71 0 0,0 1 0 0 0,0-1 0 0 0,-1 0 0 0 0,1-1 0 0 0,-1 1 0 0 0,0 0 0 0 0,1 0 0 0 0,-1-1 0 0 0,0 1 1 0 0,0 0-1 0 0,-1-1 0 0 0,1 1 0 0 0,0-1 0 0 0,-1 1 0 0 0,0-1 0 0 0,1 1 0 0 0,-1-1 0 0 0,0 0 0 0 0,0 1 0 0 0,-1-1 0 0 0,1 1 0 0 0,0-1 0 0 0,-1 1 1 0 0,0-1-1 0 0,1 1 0 0 0,-1-1 0 0 0,0 1 0 0 0,0 0 0 0 0,0-1 0 0 0,-1 1 0 0 0,1 0 0 0 0,-1 0 0 0 0,1 0 0 0 0,-1 0 0 0 0,0 0 0 0 0,1 0 0 0 0,-1 0 1 0 0,0 1-1 0 0,0-1 0 0 0,-4-2 0 0 0,-2-1 24 0 0,0 0 1 0 0,-1 0 0 0 0,1 1-1 0 0,-1 0 1 0 0,0 0-1 0 0,0 1 1 0 0,0 0 0 0 0,-1 1-1 0 0,-16-3 1 0 0,8 4-143 0 0,-1 0 1 0 0,1 1 0 0 0,0 1 0 0 0,-1 0-1 0 0,1 2 1 0 0,0 0 0 0 0,0 1 0 0 0,0 1-1 0 0,-23 9 1 0 0,25-2-1653 0 0</inkml:trace>
</inkml:ink>
</file>

<file path=ppt/ink/ink5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6.611"/>
    </inkml:context>
    <inkml:brush xml:id="br0">
      <inkml:brushProperty name="width" value="0.1" units="cm"/>
      <inkml:brushProperty name="height" value="0.1" units="cm"/>
      <inkml:brushProperty name="color" value="#004F8B"/>
    </inkml:brush>
  </inkml:definitions>
  <inkml:trace contextRef="#ctx0" brushRef="#br0">0 89 5983 0 0,'0'0'13319'0'0,"17"-12"-10879"0"0,281-2 2842 0 0,-121 4-4564 0 0,-43 4-424 0 0,394-24 189 0 0,-482 23-331 0 0,2 0-569 0 0,-9 5-3706 0 0,-32 3 1975 0 0</inkml:trace>
</inkml:ink>
</file>

<file path=ppt/ink/ink5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28.770"/>
    </inkml:context>
    <inkml:brush xml:id="br0">
      <inkml:brushProperty name="width" value="0.1" units="cm"/>
      <inkml:brushProperty name="height" value="0.1" units="cm"/>
      <inkml:brushProperty name="color" value="#004F8B"/>
    </inkml:brush>
  </inkml:definitions>
  <inkml:trace contextRef="#ctx0" brushRef="#br0">1 0 1375 0 0,'0'0'1744'0'0</inkml:trace>
</inkml:ink>
</file>

<file path=ppt/ink/ink5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2.795"/>
    </inkml:context>
    <inkml:brush xml:id="br0">
      <inkml:brushProperty name="width" value="0.1" units="cm"/>
      <inkml:brushProperty name="height" value="0.1" units="cm"/>
      <inkml:brushProperty name="color" value="#004F8B"/>
    </inkml:brush>
  </inkml:definitions>
  <inkml:trace contextRef="#ctx0" brushRef="#br0">1 44 10103 0 0,'0'0'464'0'0,"17"-44"2423"0"0,-19 85 1107 0 0,3 57 1 0 0,17 63-2389 0 0,-1-64-1683 0 0,39 128 0 0 0,-50-209 214 0 0,-5-16-71 0 0,0 0-129 0 0,0 0 0 0 0,0 0 0 0 0,-1 0 0 0 0,1 0 0 0 0,0 0 0 0 0,0 0 0 0 0,0 0 0 0 0,-1 0 0 0 0,1 0 0 0 0,0 0 0 0 0,0 0 0 0 0,-1-1 0 0 0,1 1-1 0 0,0 0 1 0 0,-1-1 0 0 0,1 1 0 0 0,0 0 0 0 0,0-1 0 0 0,-1 1 0 0 0,1-1 0 0 0,-1 1 0 0 0,1-1 0 0 0,-1 1 0 0 0,1-1 0 0 0,0 1 0 0 0,-1-1 0 0 0,0 0 0 0 0,1 1 0 0 0,-1-1 0 0 0,1-1 0 0 0,0 0-435 0 0</inkml:trace>
</inkml:ink>
</file>

<file path=ppt/ink/ink5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3.331"/>
    </inkml:context>
    <inkml:brush xml:id="br0">
      <inkml:brushProperty name="width" value="0.1" units="cm"/>
      <inkml:brushProperty name="height" value="0.1" units="cm"/>
      <inkml:brushProperty name="color" value="#004F8B"/>
    </inkml:brush>
  </inkml:definitions>
  <inkml:trace contextRef="#ctx0" brushRef="#br0">1 123 6911 0 0,'15'-36'3166'0'0,"-12"30"-2194"0"0,2-3 484 0 0,1 0 1 0 0,0 0-1 0 0,0 1 0 0 0,13-14 1 0 0,-16 19-1288 0 0,1 1 1 0 0,-1-1-1 0 0,0 1 1 0 0,1 0-1 0 0,-1 0 1 0 0,1 0-1 0 0,-1 1 1 0 0,1 0-1 0 0,0-1 1 0 0,0 1-1 0 0,-1 0 1 0 0,1 1-1 0 0,0-1 1 0 0,0 1-1 0 0,0-1 1 0 0,7 2 0 0 0,-3-1-75 0 0,0 0 0 0 0,-1 1 1 0 0,1 0-1 0 0,0 1 1 0 0,0 0-1 0 0,-1 0 0 0 0,1 0 1 0 0,-1 1-1 0 0,0 0 1 0 0,0 1-1 0 0,0-1 0 0 0,0 1 1 0 0,-1 1-1 0 0,1-1 1 0 0,-1 1-1 0 0,0 0 0 0 0,10 12 1 0 0,-12-11-20 0 0,0 1 0 0 0,0-1-1 0 0,0 0 1 0 0,-1 1 0 0 0,0 0 0 0 0,-1 0 0 0 0,0 0 0 0 0,0 0 0 0 0,0 0-1 0 0,-1 1 1 0 0,0-1 0 0 0,0 1 0 0 0,-1-1 0 0 0,0 0 0 0 0,0 1 0 0 0,-1-1 0 0 0,0 1-1 0 0,0-1 1 0 0,-3 8 0 0 0,-9 30-76 0 0,9-31 0 0 0,-1-1 0 0 0,2 1 0 0 0,0 0 0 0 0,0 0 0 0 0,0 28 0 0 0,3-38 0 0 0,1-1 0 0 0,-1 1 0 0 0,1 0 0 0 0,0 0 0 0 0,0-1 0 0 0,0 1 0 0 0,1-1 0 0 0,-1 1 0 0 0,1-1 0 0 0,0 0 0 0 0,0 1 0 0 0,0-1 0 0 0,0 0 0 0 0,1 0 0 0 0,-1 0 0 0 0,1-1 0 0 0,0 1 0 0 0,-1 0 0 0 0,1-1 0 0 0,0 0 0 0 0,1 0 0 0 0,-1 0 0 0 0,0 0 0 0 0,1 0 0 0 0,-1-1 0 0 0,1 1 0 0 0,4 0 0 0 0,14 4 46 0 0,1-1-1 0 0,-1-1 1 0 0,1-1-1 0 0,0-1 1 0 0,0-1-1 0 0,0-1 1 0 0,43-5-1 0 0,-26 2 33 0 0,48 2 0 0 0,-9 13-4560 0 0</inkml:trace>
</inkml:ink>
</file>

<file path=ppt/ink/ink5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4.206"/>
    </inkml:context>
    <inkml:brush xml:id="br0">
      <inkml:brushProperty name="width" value="0.1" units="cm"/>
      <inkml:brushProperty name="height" value="0.1" units="cm"/>
      <inkml:brushProperty name="color" value="#004F8B"/>
    </inkml:brush>
  </inkml:definitions>
  <inkml:trace contextRef="#ctx0" brushRef="#br0">3 5 13183 0 0,'-3'-4'9837'0'0,"8"4"-8768"0"0,10 5-5324 0 0,-14-5 4260 0 0</inkml:trace>
</inkml:ink>
</file>

<file path=ppt/ink/ink5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4.564"/>
    </inkml:context>
    <inkml:brush xml:id="br0">
      <inkml:brushProperty name="width" value="0.1" units="cm"/>
      <inkml:brushProperty name="height" value="0.1" units="cm"/>
      <inkml:brushProperty name="color" value="#004F8B"/>
    </inkml:brush>
  </inkml:definitions>
  <inkml:trace contextRef="#ctx0" brushRef="#br0">1 56 12895 0 0,'0'0'595'0'0,"33"-8"210"0"0,444-39 11126 0 0,-468 47-12033 0 0,0-1 1 0 0,0 1-1 0 0,1 1 1 0 0,-1 0 0 0 0,12 2-1 0 0,23 9-4858 0 0</inkml:trace>
</inkml:ink>
</file>

<file path=ppt/ink/ink5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4.924"/>
    </inkml:context>
    <inkml:brush xml:id="br0">
      <inkml:brushProperty name="width" value="0.1" units="cm"/>
      <inkml:brushProperty name="height" value="0.1" units="cm"/>
      <inkml:brushProperty name="color" value="#004F8B"/>
    </inkml:brush>
  </inkml:definitions>
  <inkml:trace contextRef="#ctx0" brushRef="#br0">0 0 8751 0 0,'0'0'936'0'0,"8"3"-936"0"0,0-1 1384 0 0,1 2 1936 0 0,0-1-424 0 0,0-1-704 0 0,-2 2-1112 0 0,1-2-824 0 0,-1 2-168 0 0,1 1-88 0 0</inkml:trace>
</inkml:ink>
</file>

<file path=ppt/ink/ink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39"/>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5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5.259"/>
    </inkml:context>
    <inkml:brush xml:id="br0">
      <inkml:brushProperty name="width" value="0.1" units="cm"/>
      <inkml:brushProperty name="height" value="0.1" units="cm"/>
      <inkml:brushProperty name="color" value="#004F8B"/>
    </inkml:brush>
  </inkml:definitions>
  <inkml:trace contextRef="#ctx0" brushRef="#br0">1 167 12151 0 0,'28'-10'1312'0'0,"31"1"1587"0"0,84-5-1 0 0,13 0 1294 0 0,-72 1-3052 0 0,452-80 1091 0 0,-530 91-2325 0 0,69-9-161 0 0,-42 16-1497 0 0,-32-4 1584 0 0,0-1 0 0 0,0 0 0 0 0,0 1 0 0 0,0 0 0 0 0,0-1 0 0 0,-1 1 0 0 0,1-1 0 0 0,0 1 1 0 0,0 0-1 0 0,-1 0 0 0 0,1-1 0 0 0,0 1 0 0 0,-1 0 0 0 0,1 0 0 0 0,-1 0 0 0 0,1 0 0 0 0,-1 0 1 0 0,0 0-1 0 0,1-1 0 0 0,-1 1 0 0 0,0 0 0 0 0,0 0 0 0 0,1 0 0 0 0,-1 0 0 0 0,0 2 1 0 0</inkml:trace>
</inkml:ink>
</file>

<file path=ppt/ink/ink5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5.633"/>
    </inkml:context>
    <inkml:brush xml:id="br0">
      <inkml:brushProperty name="width" value="0.1" units="cm"/>
      <inkml:brushProperty name="height" value="0.1" units="cm"/>
      <inkml:brushProperty name="color" value="#004F8B"/>
    </inkml:brush>
  </inkml:definitions>
  <inkml:trace contextRef="#ctx0" brushRef="#br0">53 28 7367 0 0,'0'0'568'0'0,"-10"-27"10970"0"0,-4 84-10992 0 0,3 1 0 0 0,3 0 1 0 0,2 0-1 0 0,2 1 1 0 0,9 116-1 0 0,-4-167-546 0 0,-1-6-10 0 0,1-1 0 0 0,-1 0 0 0 0,1 0 0 0 0,-1 1 0 0 0,1-1 0 0 0,-1 0-1 0 0,1 0 1 0 0,0 0 0 0 0,-1 0 0 0 0,1 1 0 0 0,0-1 0 0 0,0 0 0 0 0,0 0 0 0 0,0-1 0 0 0,0 1 0 0 0,0 0-1 0 0,0 0 1 0 0,0 0 0 0 0,0-1 0 0 0,1 1 0 0 0,-1-1 0 0 0,0 1 0 0 0,0-1 0 0 0,1 1 0 0 0,-1-1-1 0 0,0 1 1 0 0,1-1 0 0 0,-1 0 0 0 0,0 0 0 0 0,1 0 0 0 0,-1 0 0 0 0,2 0 0 0 0,21-8-2949 0 0</inkml:trace>
</inkml:ink>
</file>

<file path=ppt/ink/ink5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36.099"/>
    </inkml:context>
    <inkml:brush xml:id="br0">
      <inkml:brushProperty name="width" value="0.1" units="cm"/>
      <inkml:brushProperty name="height" value="0.1" units="cm"/>
      <inkml:brushProperty name="color" value="#004F8B"/>
    </inkml:brush>
  </inkml:definitions>
  <inkml:trace contextRef="#ctx0" brushRef="#br0">0 99 8751 0 0,'26'-10'936'0'0,"-16"4"233"0"0,1 1-1 0 0,-1-2 0 0 0,-1 1 0 0 0,13-11 1 0 0,-14 10-238 0 0,0 0 0 0 0,1 1 0 0 0,0 0 0 0 0,0 1 0 0 0,18-8 0 0 0,-24 12-804 0 0,1 0 0 0 0,0 0 0 0 0,-1 1 0 0 0,1-1 0 0 0,0 1 0 0 0,-1 0 0 0 0,1 0 0 0 0,0 0 0 0 0,-1 1 0 0 0,1-1 1 0 0,0 1-1 0 0,-1 0 0 0 0,1 0 0 0 0,-1 0 0 0 0,1 0 0 0 0,-1 1 0 0 0,0-1 0 0 0,1 1 0 0 0,-1 0 0 0 0,0 0 0 0 0,4 3 0 0 0,-4-3-80 0 0,0 1 0 0 0,-1 0 0 0 0,1-1 1 0 0,0 1-1 0 0,-1 0 0 0 0,0 0 0 0 0,1 0 0 0 0,-1 1 1 0 0,-1-1-1 0 0,1 0 0 0 0,0 1 0 0 0,-1 0 1 0 0,0-1-1 0 0,0 1 0 0 0,0 0 0 0 0,0-1 0 0 0,0 1 1 0 0,-1 0-1 0 0,0 0 0 0 0,1 0 0 0 0,-1-1 0 0 0,-1 1 1 0 0,1 0-1 0 0,-1 0 0 0 0,1 0 0 0 0,-1-1 1 0 0,0 1-1 0 0,-3 6 0 0 0,-4 10-61 0 0,-1 1 0 0 0,-1-1 0 0 0,-23 35 1 0 0,10-17-4 0 0,21-36 10 0 0,-7 16-67 0 0,0 0 0 0 0,-11 31-1 0 0,19-46 68 0 0,-1 0 0 0 0,1 0 0 0 0,0 0 0 0 0,0 0 0 0 0,1 1 0 0 0,-1-1 0 0 0,1 0 0 0 0,-1 0 0 0 0,1 0 0 0 0,0 1 0 0 0,0-1 0 0 0,1 0 0 0 0,-1 0 0 0 0,1 1-1 0 0,-1-1 1 0 0,1 0 0 0 0,0 0 0 0 0,0 0 0 0 0,1 0 0 0 0,-1 0 0 0 0,1 0 0 0 0,-1 0 0 0 0,1 0 0 0 0,0-1 0 0 0,2 4 0 0 0,1-3 44 0 0,-1-1 0 0 0,1 1 0 0 0,0-1 0 0 0,0 1 0 0 0,0-1 0 0 0,0-1 1 0 0,0 1-1 0 0,0-1 0 0 0,1 0 0 0 0,-1 0 0 0 0,7 0 0 0 0,67-1 561 0 0,-46-1-412 0 0,18 1-736 0 0,102 4 1890 0 0,-103 3-3982 0 0,-1 6-3590 0 0</inkml:trace>
</inkml:ink>
</file>

<file path=ppt/ink/ink5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2.073"/>
    </inkml:context>
    <inkml:brush xml:id="br0">
      <inkml:brushProperty name="width" value="0.1" units="cm"/>
      <inkml:brushProperty name="height" value="0.1" units="cm"/>
      <inkml:brushProperty name="color" value="#004F8B"/>
    </inkml:brush>
  </inkml:definitions>
  <inkml:trace contextRef="#ctx0" brushRef="#br0">325 114 5983 0 0,'0'0'542'0'0,"-2"-1"-446"0"0,-8-5 1545 0 0,1-1 0 0 0,-1 0 1 0 0,1-1-1 0 0,0 0 0 0 0,-11-14 1 0 0,17 18-1339 0 0,0 0 0 0 0,-1-1 0 0 0,1 1 1 0 0,-1 1-1 0 0,0-1 0 0 0,0 1 1 0 0,0-1-1 0 0,-1 1 0 0 0,1 0 0 0 0,-1 1 1 0 0,1-1-1 0 0,-1 1 0 0 0,0 0 1 0 0,0 0-1 0 0,0 0 0 0 0,0 1 1 0 0,-1-1-1 0 0,-4 1 0 0 0,9 1-22 0 0,-24 9 262 0 0,15-1-499 0 0,0 1 1 0 0,0 0-1 0 0,1 0 0 0 0,1 1 1 0 0,0 0-1 0 0,0 1 1 0 0,1 0-1 0 0,-9 18 0 0 0,5-9 10 0 0,2 1 1 0 0,1 1-1 0 0,-12 43 0 0 0,18-56-22 0 0,0 0-1 0 0,1 1 1 0 0,0-1-1 0 0,0 0 1 0 0,1 1-1 0 0,0-1 1 0 0,1 0 0 0 0,0 0-1 0 0,0 1 1 0 0,1-1-1 0 0,0 0 1 0 0,1 0-1 0 0,4 9 1 0 0,-5-14-3 0 0,1 0 0 0 0,-1 1 0 0 0,1-1 0 0 0,0 0 0 0 0,1-1 0 0 0,-1 1 0 0 0,0-1 0 0 0,1 1 0 0 0,0-1 0 0 0,0 0 0 0 0,0 0 0 0 0,0-1 0 0 0,1 1 0 0 0,-1-1-1 0 0,0 0 1 0 0,1 0 0 0 0,0-1 0 0 0,-1 1 0 0 0,1-1 0 0 0,0 0 0 0 0,0 0 0 0 0,0-1 0 0 0,0 1 0 0 0,0-1 0 0 0,0 0 0 0 0,5-1 0 0 0,-2 1 12 0 0,-1-1 0 0 0,1-1 0 0 0,0 1 0 0 0,0-1 0 0 0,-1 0 0 0 0,1-1 0 0 0,-1 1 0 0 0,0-2 0 0 0,0 1 0 0 0,0-1 0 0 0,0 0 0 0 0,0 0 0 0 0,-1-1 0 0 0,0 0 0 0 0,0 0 0 0 0,0-1 0 0 0,-1 1 0 0 0,0-1 0 0 0,0 0 0 0 0,0-1 0 0 0,4-6-1 0 0,5-12 12 0 0,-1-1 0 0 0,-1 0 0 0 0,-2-1-1 0 0,11-37 1 0 0,-10 179 228 0 0,37 118-112 0 0,-29-154-136 0 0,6 35 160 0 0,-24-113-262 0 0,-1 1 0 0 0,1 0 1 0 0,0-1-1 0 0,-1 1 0 0 0,1 0 0 0 0,0-1 1 0 0,0 1-1 0 0,0-1 0 0 0,0 1 0 0 0,0-1 0 0 0,1 1 1 0 0,-1-1-1 0 0,0 0 0 0 0,3 2 0 0 0,16 5-7567 0 0</inkml:trace>
</inkml:ink>
</file>

<file path=ppt/ink/ink5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3.955"/>
    </inkml:context>
    <inkml:brush xml:id="br0">
      <inkml:brushProperty name="width" value="0.1" units="cm"/>
      <inkml:brushProperty name="height" value="0.1" units="cm"/>
      <inkml:brushProperty name="color" value="#004F8B"/>
    </inkml:brush>
  </inkml:definitions>
  <inkml:trace contextRef="#ctx0" brushRef="#br0">1 83 8983 0 0,'0'0'407'0'0,"30"-23"308"0"0,-27 19 36 0 0,0 0 1 0 0,0-1 0 0 0,0 1-1 0 0,-1-1 1 0 0,1 1 0 0 0,-1-1 0 0 0,0 0-1 0 0,0 0 1 0 0,-1 0 0 0 0,2-9 2114 0 0,-3 19-1280 0 0,-2 27-922 0 0,-13 103 614 0 0,8-85-1041 0 0,2 1 0 0 0,3 80 0 0 0,28 82 192 0 0,-26-212-298 0 0,1-1-314 0 0,0 1 17 0 0,0-1-1 0 0,0 1 1 0 0,0-1 0 0 0,0 1 0 0 0,0-1 0 0 0,0 0 0 0 0,0 0 0 0 0,0 1 0 0 0,0-1 0 0 0,0 0-1 0 0,0 0 1 0 0,0 0 0 0 0,1 0 0 0 0,-1 0 0 0 0,0 0 0 0 0,0-1 0 0 0,0 1 0 0 0,0 0 0 0 0,0 0 0 0 0,0-1-1 0 0,0 1 1 0 0,1-1 0 0 0,5-4-1942 0 0</inkml:trace>
</inkml:ink>
</file>

<file path=ppt/ink/ink5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4.337"/>
    </inkml:context>
    <inkml:brush xml:id="br0">
      <inkml:brushProperty name="width" value="0.1" units="cm"/>
      <inkml:brushProperty name="height" value="0.1" units="cm"/>
      <inkml:brushProperty name="color" value="#004F8B"/>
    </inkml:brush>
  </inkml:definitions>
  <inkml:trace contextRef="#ctx0" brushRef="#br0">22 30 9671 0 0,'0'0'2010'0'0,"-4"-14"3251"0"0,0 25-4853 0 0,1 1 0 0 0,0-1 0 0 0,0 1 0 0 0,2 0 0 0 0,-1 0 0 0 0,1 0 1 0 0,1 0-1 0 0,0-1 0 0 0,1 1 0 0 0,2 17 0 0 0,1-9-108 0 0,0 0 0 0 0,1 0 0 0 0,1 0 0 0 0,1-1 0 0 0,12 25 0 0 0,-14-33-173 0 0,1 0-1 0 0,1-1 0 0 0,0 1 1 0 0,0-2-1 0 0,1 1 0 0 0,0-1 1 0 0,1 0-1 0 0,0 0 1 0 0,0-1-1 0 0,1-1 0 0 0,0 0 1 0 0,1 0-1 0 0,-1 0 0 0 0,14 4 1 0 0,-14-7-51 0 0,0 0 0 0 0,0-2 1 0 0,0 1-1 0 0,0-1 0 0 0,1-1 0 0 0,-1 0 1 0 0,0 0-1 0 0,1-1 0 0 0,-1 0 0 0 0,1-1 1 0 0,-1 0-1 0 0,1-1 0 0 0,-1 0 0 0 0,0 0 1 0 0,0-1-1 0 0,19-8 0 0 0,-19 6-1 0 0,0 0 0 0 0,0 0 0 0 0,-1 0-1 0 0,1-1 1 0 0,-1-1 0 0 0,-1 0 0 0 0,1 0-1 0 0,-1 0 1 0 0,0-1 0 0 0,9-12 0 0 0,-14 15-37 0 0,0-1 0 0 0,1 1 0 0 0,-2-1 0 0 0,1 0 0 0 0,-1 0 0 0 0,0 0 0 0 0,0 0 0 0 0,0 0 0 0 0,-1-1 0 0 0,0 1 1 0 0,0 0-1 0 0,-1-1 0 0 0,0 1 0 0 0,0-1 0 0 0,0 1 0 0 0,-1 0 0 0 0,0-1 0 0 0,0 1 0 0 0,-4-10 0 0 0,1 2-9 0 0,-2-1 0 0 0,0 1 0 0 0,-1 0 0 0 0,0 1 0 0 0,-1 0 0 0 0,0 0-1 0 0,-1 0 1 0 0,-1 1 0 0 0,0 1 0 0 0,0-1 0 0 0,-16-12 0 0 0,18 18-78 0 0,1 0-1 0 0,-1 1 1 0 0,0-1 0 0 0,0 2-1 0 0,-1-1 1 0 0,1 1 0 0 0,-1 0-1 0 0,0 1 1 0 0,0 0 0 0 0,0 1-1 0 0,-1-1 1 0 0,1 2 0 0 0,-1 0-1 0 0,1 0 1 0 0,-1 0-1 0 0,1 1 1 0 0,-1 0 0 0 0,1 1-1 0 0,-18 4 1 0 0,26-5-177 0 0,-1 0-1 0 0,1 1 1 0 0,0-1-1 0 0,-1 1 1 0 0,1-1 0 0 0,-1 1-1 0 0,1-1 1 0 0,0 1 0 0 0,0 0-1 0 0,-1 0 1 0 0,1 0-1 0 0,0 0 1 0 0,0 0 0 0 0,0 0-1 0 0,0 0 1 0 0,0 0-1 0 0,0 0 1 0 0,0 0 0 0 0,-1 3-1 0 0,-2 5-1821 0 0</inkml:trace>
</inkml:ink>
</file>

<file path=ppt/ink/ink5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5.697"/>
    </inkml:context>
    <inkml:brush xml:id="br0">
      <inkml:brushProperty name="width" value="0.1" units="cm"/>
      <inkml:brushProperty name="height" value="0.1" units="cm"/>
      <inkml:brushProperty name="color" value="#004F8B"/>
    </inkml:brush>
  </inkml:definitions>
  <inkml:trace contextRef="#ctx0" brushRef="#br0">11 62 11519 0 0,'0'0'1040'0'0,"-2"-3"-853"0"0,-5-11 34 0 0,6 10 815 0 0,1 3-792 0 0,1 0 0 0 0,0 0-1 0 0,-1 0 1 0 0,1 1 0 0 0,0-1-1 0 0,0 0 1 0 0,0 0 0 0 0,0 1-1 0 0,0-1 1 0 0,-1 0 0 0 0,1 1 0 0 0,0-1-1 0 0,0 1 1 0 0,1 0 0 0 0,-1-1-1 0 0,0 1 1 0 0,0 0 0 0 0,0-1-1 0 0,0 1 1 0 0,0 0 0 0 0,0 0-1 0 0,0 0 1 0 0,0 0 0 0 0,1 0 0 0 0,0 0-1 0 0,38-1 562 0 0,-35 2-190 0 0,14-1-40 0 0,381-14 4409 0 0,-354 9-4919 0 0,-15 0-284 0 0,0 2 1 0 0,0 2-1 0 0,51 3 0 0 0,-78-2-153 0 0,-1 1-1 0 0,0 0 1 0 0,1-1-1 0 0,-1 2 0 0 0,0-1 1 0 0,0 0-1 0 0,1 1 1 0 0,-1-1-1 0 0,0 1 0 0 0,-1 0 1 0 0,1 0-1 0 0,4 4 1 0 0</inkml:trace>
</inkml:ink>
</file>

<file path=ppt/ink/ink5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6.065"/>
    </inkml:context>
    <inkml:brush xml:id="br0">
      <inkml:brushProperty name="width" value="0.1" units="cm"/>
      <inkml:brushProperty name="height" value="0.1" units="cm"/>
      <inkml:brushProperty name="color" value="#004F8B"/>
    </inkml:brush>
  </inkml:definitions>
  <inkml:trace contextRef="#ctx0" brushRef="#br0">1 47 14111 0 0,'0'0'1276'0'0,"25"-4"-878"0"0,218-35 8704 0 0,-121 36-9288 0 0,-90 5-4138 0 0,59 11 0 0 0,-73-9-2610 0 0</inkml:trace>
</inkml:ink>
</file>

<file path=ppt/ink/ink5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6.900"/>
    </inkml:context>
    <inkml:brush xml:id="br0">
      <inkml:brushProperty name="width" value="0.1" units="cm"/>
      <inkml:brushProperty name="height" value="0.1" units="cm"/>
      <inkml:brushProperty name="color" value="#004F8B"/>
    </inkml:brush>
  </inkml:definitions>
  <inkml:trace contextRef="#ctx0" brushRef="#br0">317 190 2759 0 0,'25'-23'2192'0'0,"-22"21"-1537"0"0,0 0 0 0 0,0 0 0 0 0,0 0 0 0 0,0 0 0 0 0,0-1 0 0 0,-1 1 0 0 0,1-1 0 0 0,-1 0 0 0 0,0 0 0 0 0,0 0 0 0 0,0 0 0 0 0,0 0 0 0 0,-1-1 0 0 0,1 1 0 0 0,1-6 0 0 0,-2 4-251 0 0,0 1 0 0 0,0 0 0 0 0,-1 0-1 0 0,1 0 1 0 0,-1-1 0 0 0,0 1 0 0 0,0 0 0 0 0,-1 0-1 0 0,1-1 1 0 0,-1 1 0 0 0,0 0 0 0 0,-2-6-1 0 0,2 7-323 0 0,-1 0 0 0 0,1-1-1 0 0,-1 1 1 0 0,1 0 0 0 0,-1 0-1 0 0,0 0 1 0 0,0 0 0 0 0,-1 0 0 0 0,1 1-1 0 0,0-1 1 0 0,-1 1 0 0 0,0-1-1 0 0,1 1 1 0 0,-1 0 0 0 0,0 0-1 0 0,0 0 1 0 0,0 0 0 0 0,-1 1-1 0 0,1-1 1 0 0,0 1 0 0 0,-1 0 0 0 0,1 0-1 0 0,-1 0 1 0 0,1 0 0 0 0,-1 1-1 0 0,1-1 1 0 0,-1 1 0 0 0,1 0-1 0 0,-1 0 1 0 0,1 0 0 0 0,-1 1-1 0 0,0-1 1 0 0,-4 2 0 0 0,-10 5-21 0 0,0 0-1 0 0,1 0 1 0 0,0 2 0 0 0,0 0 0 0 0,1 1-1 0 0,0 1 1 0 0,1 0 0 0 0,0 1-1 0 0,1 1 1 0 0,1 0 0 0 0,0 1 0 0 0,0 0-1 0 0,1 1 1 0 0,1 1 0 0 0,1 0 0 0 0,0 0-1 0 0,-12 28 1 0 0,20-39-34 0 0,0 1-1 0 0,1-1 1 0 0,-1 1 0 0 0,1 0-1 0 0,0 0 1 0 0,0 0 0 0 0,1 0-1 0 0,0-1 1 0 0,0 1 0 0 0,0 0-1 0 0,1 0 1 0 0,0 0 0 0 0,0 0-1 0 0,0-1 1 0 0,1 1-1 0 0,0 0 1 0 0,0-1 0 0 0,0 1-1 0 0,1-1 1 0 0,-1 0 0 0 0,1 0-1 0 0,1 0 1 0 0,-1 0 0 0 0,8 8-1 0 0,-4-7 17 0 0,-1 0-1 0 0,1-1 1 0 0,1 0-1 0 0,-1 0 1 0 0,1 0-1 0 0,0-1 1 0 0,0 0-1 0 0,0 0 1 0 0,0-1-1 0 0,1 0 1 0 0,0-1-1 0 0,-1 0 1 0 0,1 0-1 0 0,0-1 1 0 0,15 1-1 0 0,-8-3 9 0 0,0 0-1 0 0,0-1 1 0 0,0-1-1 0 0,-1 0 1 0 0,1-1-1 0 0,-1 0 1 0 0,0-2-1 0 0,0 0 1 0 0,0 0-1 0 0,20-14 1 0 0,-28 16-24 0 0,0 0 0 0 0,0 0 0 0 0,-1-1 0 0 0,1 0 0 0 0,-1 0 1 0 0,-1 0-1 0 0,1-1 0 0 0,-1 0 0 0 0,0 0 0 0 0,0-1 0 0 0,-1 1 0 0 0,0-1 1 0 0,0 0-1 0 0,0 0 0 0 0,-1 0 0 0 0,0-1 0 0 0,0 1 0 0 0,-1-1 0 0 0,0 1 1 0 0,-1-1-1 0 0,1 0 0 0 0,-1-15 0 0 0,0 21-20 0 0,-1 1 0 0 0,-1-1 0 0 0,1 0 0 0 0,0 1 0 0 0,0-1 0 0 0,-1 0 0 0 0,1 1 0 0 0,0-1 0 0 0,-1 0 0 0 0,0 1 0 0 0,1-1 0 0 0,-1 1 1 0 0,0-1-1 0 0,-1-2 0 0 0,1 4 3 0 0,1 0-1 0 0,-1 0 1 0 0,1-1 0 0 0,-1 1 0 0 0,1 0 0 0 0,-1 0 0 0 0,1 0 0 0 0,-1 0 0 0 0,1-1 0 0 0,-1 1 0 0 0,1 0 0 0 0,-1 0 0 0 0,1 0 0 0 0,-1 0 0 0 0,1 0-1 0 0,-1 0 1 0 0,1 0 0 0 0,-1 0 0 0 0,1 1 0 0 0,-1-1 0 0 0,1 0 0 0 0,-1 0 0 0 0,1 0 0 0 0,-1 0 0 0 0,1 1 0 0 0,0-1 0 0 0,-1 0 0 0 0,1 0 0 0 0,-1 1-1 0 0,-3 2 6 0 0,1 0 0 0 0,0 0-1 0 0,0 1 1 0 0,0-1 0 0 0,1 1-1 0 0,-1-1 1 0 0,1 1 0 0 0,0 0-1 0 0,-3 5 1 0 0,-2 10-10 0 0,1 1 0 0 0,0 0 0 0 0,1 0 0 0 0,1 0 0 0 0,1 1 0 0 0,1-1 0 0 0,1 1 0 0 0,3 37 0 0 0,5 4-30 0 0,24 95 0 0 0,-10-57 91 0 0,-13-36-638 0 0,-8-21-3723 0 0,-1-31 2227 0 0</inkml:trace>
</inkml:ink>
</file>

<file path=ppt/ink/ink5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7.449"/>
    </inkml:context>
    <inkml:brush xml:id="br0">
      <inkml:brushProperty name="width" value="0.1" units="cm"/>
      <inkml:brushProperty name="height" value="0.1" units="cm"/>
      <inkml:brushProperty name="color" value="#004F8B"/>
    </inkml:brush>
  </inkml:definitions>
  <inkml:trace contextRef="#ctx0" brushRef="#br0">1 106 2303 0 0,'89'-11'12197'0'0,"13"3"-5331"0"0,31-1-3603 0 0,78-1-3280 0 0,7-1 2071 0 0,-102 5-1587 0 0,391-38 480 0 0,-490 40-119 0 0,3 2-5178 0 0</inkml:trace>
</inkml:ink>
</file>

<file path=ppt/ink/ink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0"/>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5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7.957"/>
    </inkml:context>
    <inkml:brush xml:id="br0">
      <inkml:brushProperty name="width" value="0.1" units="cm"/>
      <inkml:brushProperty name="height" value="0.1" units="cm"/>
      <inkml:brushProperty name="color" value="#004F8B"/>
    </inkml:brush>
  </inkml:definitions>
  <inkml:trace contextRef="#ctx0" brushRef="#br0">1 0 10967 0 0,'0'0'5547'0'0,"2"3"-4656"0"0,7 15-317 0 0,0 0 0 0 0,0 0 0 0 0,-2 1 0 0 0,-1 0 0 0 0,0 1 0 0 0,-1-1 0 0 0,-1 1 1 0 0,2 38-1 0 0,-3-9-128 0 0,-3 0 1 0 0,-9 77-1 0 0,-6 7-83 0 0,15-133-385 0 0,0 1 1 0 0,0 0-1 0 0,0 0 1 0 0,0 0-1 0 0,0-1 0 0 0,0 1 1 0 0,0 0-1 0 0,0 0 1 0 0,0 0-1 0 0,0 0 1 0 0,1-1-1 0 0,-1 1 0 0 0,0 0 1 0 0,0 0-1 0 0,1-1 1 0 0,-1 1-1 0 0,1 0 1 0 0,-1-1-1 0 0,0 1 1 0 0,1 0-1 0 0,-1-1 0 0 0,1 1 1 0 0,0 0-1 0 0,-1-1 1 0 0,1 1-1 0 0,-1-1 1 0 0,1 1-1 0 0,0-1 0 0 0,1 1 1 0 0,9 2-3729 0 0</inkml:trace>
</inkml:ink>
</file>

<file path=ppt/ink/ink5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8.361"/>
    </inkml:context>
    <inkml:brush xml:id="br0">
      <inkml:brushProperty name="width" value="0.1" units="cm"/>
      <inkml:brushProperty name="height" value="0.1" units="cm"/>
      <inkml:brushProperty name="color" value="#004F8B"/>
    </inkml:brush>
  </inkml:definitions>
  <inkml:trace contextRef="#ctx0" brushRef="#br0">109 56 10135 0 0,'-1'1'1671'0'0,"1"-1"-1587"0"0,-1 0 0 0 0,1 0-1 0 0,0 0 1 0 0,0 0-1 0 0,-1 0 1 0 0,1 0 0 0 0,0 0-1 0 0,0 0 1 0 0,0 1-1 0 0,-1-1 1 0 0,1 0-1 0 0,0 0 1 0 0,0 0 0 0 0,-1 0-1 0 0,1 0 1 0 0,0 0-1 0 0,0 0 1 0 0,-1 0 0 0 0,1-1-1 0 0,0 1 1 0 0,-3-2 1170 0 0,3 2-1171 0 0,0 0 1 0 0,0 0 0 0 0,0 0-1 0 0,-1-1 1 0 0,1 1-1 0 0,0 0 1 0 0,0 0 0 0 0,0 0-1 0 0,0-1 1 0 0,0 1-1 0 0,0 0 1 0 0,0 0 0 0 0,0-1-1 0 0,0 1 1 0 0,0 0-1 0 0,0 0 1 0 0,0-1-1 0 0,0 1 1 0 0,0 0 0 0 0,0 0-1 0 0,0-1 1 0 0,-13 11 1682 0 0,1 9-1365 0 0,1 0 1 0 0,1 1 0 0 0,1 0 0 0 0,0 0 0 0 0,1 1 0 0 0,2 0 0 0 0,0 0-1 0 0,1 1 1 0 0,-2 22 0 0 0,6-37-320 0 0,0 0 0 0 0,1 1-1 0 0,-1-1 1 0 0,2 0 0 0 0,-1 0 0 0 0,1 0 0 0 0,0 1-1 0 0,0-1 1 0 0,1 0 0 0 0,0 0 0 0 0,0 0-1 0 0,1-1 1 0 0,0 1 0 0 0,0 0 0 0 0,1-1 0 0 0,0 0-1 0 0,0 0 1 0 0,0 0 0 0 0,0 0 0 0 0,1-1-1 0 0,0 0 1 0 0,0 0 0 0 0,1 0 0 0 0,0 0 0 0 0,-1-1-1 0 0,2 0 1 0 0,-1 0 0 0 0,0-1 0 0 0,1 0-1 0 0,-1 0 1 0 0,1 0 0 0 0,0-1 0 0 0,0 0 0 0 0,0 0-1 0 0,0-1 1 0 0,0 0 0 0 0,0 0 0 0 0,1 0-1 0 0,-1-1 1 0 0,0 0 0 0 0,0-1 0 0 0,1 0 0 0 0,-1 0-1 0 0,14-4 1 0 0,0 0 80 0 0,0-1 0 0 0,-1 0 0 0 0,0-2 0 0 0,0 0 0 0 0,-1-2 0 0 0,32-20 0 0 0,-44 26-112 0 0,-1-1 1 0 0,1-1-1 0 0,-1 1 1 0 0,-1-1-1 0 0,1 0 0 0 0,-1-1 1 0 0,0 1-1 0 0,0-1 0 0 0,-1 0 1 0 0,0 0-1 0 0,0-1 1 0 0,-1 1-1 0 0,0-1 0 0 0,0 1 1 0 0,-1-1-1 0 0,0 0 1 0 0,0 0-1 0 0,-1 0 0 0 0,0 0 1 0 0,0-14-1 0 0,-1 13-32 0 0,0 0 0 0 0,-1 0-1 0 0,0 0 1 0 0,0 0 0 0 0,-1 0 0 0 0,0 0-1 0 0,-1 1 1 0 0,0-1 0 0 0,0 1 0 0 0,-1-1-1 0 0,0 1 1 0 0,0 0 0 0 0,-1 1-1 0 0,0-1 1 0 0,-1 1 0 0 0,-11-12 0 0 0,7 10-30 0 0,0 1 0 0 0,0 0 0 0 0,-1 1 0 0 0,0 1 0 0 0,0-1 0 0 0,-1 2 0 0 0,0 0 0 0 0,0 0 0 0 0,0 1 1 0 0,-1 0-1 0 0,-13-2 0 0 0,8 2-347 0 0,0 0 0 0 0,1 1 1 0 0,-1 1-1 0 0,0 1 0 0 0,-1 0 1 0 0,1 2-1 0 0,0 0 0 0 0,-25 4 1 0 0,28 0-829 0 0</inkml:trace>
</inkml:ink>
</file>

<file path=ppt/ink/ink5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9.027"/>
    </inkml:context>
    <inkml:brush xml:id="br0">
      <inkml:brushProperty name="width" value="0.1" units="cm"/>
      <inkml:brushProperty name="height" value="0.1" units="cm"/>
      <inkml:brushProperty name="color" value="#004F8B"/>
    </inkml:brush>
  </inkml:definitions>
  <inkml:trace contextRef="#ctx0" brushRef="#br0">73 135 4607 0 0,'-24'2'-1464'0'0,"-25"5"15073"0"0,79-3-12122 0 0,98 1 1466 0 0,234-20 0 0 0,-214 5-1947 0 0,658-60 1523 0 0,-795 69-2517 0 0,17-2-14 0 0,47-4 21 0 0,0-3-1 0 0,97-26 1 0 0,-170 35-570 0 0,-28 18-1697 0 0,-14 6-705 0 0,17-14 1318 0 0</inkml:trace>
</inkml:ink>
</file>

<file path=ppt/ink/ink5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49.996"/>
    </inkml:context>
    <inkml:brush xml:id="br0">
      <inkml:brushProperty name="width" value="0.1" units="cm"/>
      <inkml:brushProperty name="height" value="0.1" units="cm"/>
      <inkml:brushProperty name="color" value="#004F8B"/>
    </inkml:brush>
  </inkml:definitions>
  <inkml:trace contextRef="#ctx0" brushRef="#br0">316 295 8751 0 0,'0'-1'178'0'0,"-1"0"0"0"0,0 0 1 0 0,0 1-1 0 0,1-1 0 0 0,-1 0 0 0 0,0 1 0 0 0,0-1 0 0 0,0 0 0 0 0,0 1 0 0 0,0-1 0 0 0,0 1 0 0 0,0 0 0 0 0,0-1 0 0 0,0 1 0 0 0,0 0 0 0 0,0-1 0 0 0,0 1 0 0 0,0 0 1 0 0,0 0-1 0 0,0 0 0 0 0,0 0 0 0 0,0 0 0 0 0,-1 0 0 0 0,1 0 0 0 0,0 0 0 0 0,0 1 0 0 0,0-1 0 0 0,0 0 0 0 0,0 1 0 0 0,0-1 0 0 0,0 0 0 0 0,0 1 0 0 0,0 0 1 0 0,0-1-1 0 0,0 1 0 0 0,1-1 0 0 0,-1 1 0 0 0,0 0 0 0 0,0 0 0 0 0,0-1 0 0 0,1 1 0 0 0,-1 0 0 0 0,0 0 0 0 0,1 0 0 0 0,-1 0 0 0 0,1 0 0 0 0,-1 0 0 0 0,0 2 0 0 0,-3 7 59 0 0,0 0 0 0 0,1 0 0 0 0,0 0-1 0 0,-1 14 1 0 0,0-8 261 0 0,-9 35-59 0 0,-79 344 1355 0 0,71-277-1470 0 0,-10 167 0 0 0,36 260-48 0 0,3-127-294 0 0,-11-297 53 0 0,-27 174 0 0 0,10-181 19 0 0,0-10-29 0 0,5 0 0 0 0,-2 151-1 0 0,17-248-25 0 0,0 1 0 0 0,0-1 0 0 0,1 0 0 0 0,0 0 0 0 0,0 0 0 0 0,1 0 0 0 0,0 0 0 0 0,0 0 0 0 0,1 0 0 0 0,0-1 0 0 0,0 1 0 0 0,1-1 0 0 0,7 11 0 0 0,-7-13 11 0 0,0 0 1 0 0,1 0 0 0 0,0 0-1 0 0,0 0 1 0 0,0-1 0 0 0,0 0-1 0 0,0 0 1 0 0,1-1 0 0 0,-1 1-1 0 0,1-1 1 0 0,0 0 0 0 0,0-1-1 0 0,-1 1 1 0 0,1-1 0 0 0,0 0-1 0 0,11 0 1 0 0,37-2 649 0 0,1-1 1 0 0,-1-3 0 0 0,0-2-1 0 0,57-16 1 0 0,56-7 76 0 0,-107 22-568 0 0,120-16 39 0 0,262-2 0 0 0,-177 34-201 0 0,-49 1-97 0 0,284-25 1 0 0,-474 13 81 0 0,96-14-27 0 0,-111 15 34 0 0,0-1-1 0 0,-1 0 0 0 0,1-1 0 0 0,-1 0 0 0 0,0 0 0 0 0,0-1 0 0 0,-1 0 0 0 0,16-11 0 0 0,-22 13 25 0 0,-1 0-1 0 0,0 0 1 0 0,1 0-1 0 0,-1 0 1 0 0,0 0-1 0 0,-1-1 1 0 0,1 1 0 0 0,0-1-1 0 0,-1 1 1 0 0,0-1-1 0 0,0 1 1 0 0,0-1-1 0 0,0 0 1 0 0,-1 0-1 0 0,1 1 1 0 0,-1-1-1 0 0,0-6 1 0 0,-9-73 599 0 0,4 52-510 0 0,-121-897 311 0 0,123 912-416 0 0,-67-609 104 0 0,53-4-51 0 0,33 359-14 0 0,5-162 102 0 0,-24 378-163 0 0,-4 42-26 0 0,1 17-98 0 0,0 12-536 0 0,8-1-943 0 0,-2 3-517 0 0</inkml:trace>
</inkml:ink>
</file>

<file path=ppt/ink/ink5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0.563"/>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1.171"/>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2.199"/>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0.372"/>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1.927"/>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2.754"/>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1"/>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5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032"/>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398"/>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0.563"/>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1.171"/>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2.199"/>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0.372"/>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1.927"/>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2.754"/>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032"/>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398"/>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2"/>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5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242"/>
    </inkml:context>
    <inkml:brush xml:id="br0">
      <inkml:brushProperty name="width" value="0.1" units="cm"/>
      <inkml:brushProperty name="height" value="0.1" units="cm"/>
      <inkml:brushProperty name="color" value="#008C3A"/>
    </inkml:brush>
  </inkml:definitions>
  <inkml:trace contextRef="#ctx0" brushRef="#br0">16 16 10391 0 0,'-16'-16'12471'0'0,"21"17"-12315"0"0,0-1 0 0 0,0 1 0 0 0,0 0 0 0 0,0 0 0 0 0,0 1 0 0 0,0 0 0 0 0,0 0 1 0 0,-1 0-1 0 0,1 0 0 0 0,-1 1 0 0 0,9 5 0 0 0,46 43 701 0 0,-21-17-434 0 0,15 4-65 0 0,1-3-1 0 0,63 29 1 0 0,-17-9-90 0 0,-57-21-135 0 0</inkml:trace>
</inkml:ink>
</file>

<file path=ppt/ink/ink5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614"/>
    </inkml:context>
    <inkml:brush xml:id="br0">
      <inkml:brushProperty name="width" value="0.1" units="cm"/>
      <inkml:brushProperty name="height" value="0.1" units="cm"/>
      <inkml:brushProperty name="color" value="#008C3A"/>
    </inkml:brush>
  </inkml:definitions>
  <inkml:trace contextRef="#ctx0" brushRef="#br0">385 0 10591 0 0,'0'0'2156'0'0,"-36"14"4768"0"0,20 2-6110 0 0,2 1-1 0 0,0 0 1 0 0,-17 30 0 0 0,-14 18-318 0 0,-6-4-366 0 0,-52 69 318 0 0,90-111-396 0 0,1 0 1 0 0,0 2 0 0 0,2-1-1 0 0,-17 44 1 0 0,26-60-518 0 0</inkml:trace>
</inkml:ink>
</file>

<file path=ppt/ink/ink5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487"/>
    </inkml:context>
    <inkml:brush xml:id="br0">
      <inkml:brushProperty name="width" value="0.1" units="cm"/>
      <inkml:brushProperty name="height" value="0.1" units="cm"/>
      <inkml:brushProperty name="color" value="#008C3A"/>
    </inkml:brush>
  </inkml:definitions>
  <inkml:trace contextRef="#ctx0" brushRef="#br0">212 1 9215 0 0,'0'0'1956'0'0,"-29"19"3078"0"0,7-2-3717 0 0,2 2 1 0 0,1 0 0 0 0,-29 36 0 0 0,39-44-1012 0 0,2-2-241 0 0,-1 0 1 0 0,2 1-1 0 0,-1-1 1 0 0,2 1-1 0 0,-1 1 1 0 0,1-1-1 0 0,1 1 0 0 0,0 0 1 0 0,0 0-1 0 0,-3 18 1 0 0,7-24-40 0 0,-1-1 0 0 0,1 1 0 0 0,0-1 0 0 0,0 0 0 0 0,0 1 0 0 0,1-1 1 0 0,0 1-1 0 0,-1-1 0 0 0,2 0 0 0 0,-1 1 0 0 0,0-1 0 0 0,1 0 0 0 0,0 0 0 0 0,0 0 0 0 0,0 0 1 0 0,0 0-1 0 0,1-1 0 0 0,-1 1 0 0 0,1-1 0 0 0,0 1 0 0 0,0-1 0 0 0,0 0 0 0 0,1 0 0 0 0,-1-1 0 0 0,1 1 1 0 0,0 0-1 0 0,-1-1 0 0 0,1 0 0 0 0,0 0 0 0 0,5 1 0 0 0,18 8 358 0 0,0-2 0 0 0,0-1 0 0 0,1-1 0 0 0,35 4 0 0 0,115 4 1050 0 0,-166-14-1364 0 0,81-5 402 0 0,-23 0-1203 0 0,-64 6-1486 0 0</inkml:trace>
</inkml:ink>
</file>

<file path=ppt/ink/ink5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835"/>
    </inkml:context>
    <inkml:brush xml:id="br0">
      <inkml:brushProperty name="width" value="0.1" units="cm"/>
      <inkml:brushProperty name="height" value="0.1" units="cm"/>
      <inkml:brushProperty name="color" value="#008C3A"/>
    </inkml:brush>
  </inkml:definitions>
  <inkml:trace contextRef="#ctx0" brushRef="#br0">130 15 4607 0 0,'-1'-1'305'0'0,"0"0"-1"0"0,1 0 0 0 0,-1 0 0 0 0,0 0 0 0 0,0 1 1 0 0,1-1-1 0 0,-1 0 0 0 0,0 0 0 0 0,0 0 1 0 0,0 1-1 0 0,0-1 0 0 0,0 0 0 0 0,0 1 0 0 0,0-1 1 0 0,-1 1-1 0 0,1-1 0 0 0,0 1 0 0 0,0 0 0 0 0,0-1 1 0 0,0 1-1 0 0,-1 0 0 0 0,1 0 0 0 0,0 0 0 0 0,0 0 1 0 0,0 0-1 0 0,-1 0 0 0 0,1 0 0 0 0,-2 1 0 0 0,1 0 21 0 0,0 0-1 0 0,0 0 0 0 0,0 1 0 0 0,1-1 0 0 0,-1 1 0 0 0,0 0 0 0 0,1 0 1 0 0,-1-1-1 0 0,1 1 0 0 0,-1 0 0 0 0,1 0 0 0 0,0 0 0 0 0,-2 4 0 0 0,-2 8 434 0 0,0 0-1 0 0,0 0 0 0 0,-3 21 1 0 0,-32 203 2829 0 0,34-182-3619 0 0,2 1-1 0 0,4 70 1 0 0,6-89-1448 0 0,1-15-3337 0 0</inkml:trace>
</inkml:ink>
</file>

<file path=ppt/ink/ink5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7.414"/>
    </inkml:context>
    <inkml:brush xml:id="br0">
      <inkml:brushProperty name="width" value="0.1" units="cm"/>
      <inkml:brushProperty name="height" value="0.1" units="cm"/>
      <inkml:brushProperty name="color" value="#008C3A"/>
    </inkml:brush>
  </inkml:definitions>
  <inkml:trace contextRef="#ctx0" brushRef="#br0">0 105 4143 0 0,'5'-3'11184'0'0,"18"-11"-8460"0"0,3 7-1797 0 0,0 0 1 0 0,-1 2-1 0 0,2 0 0 0 0,-1 2 0 0 0,0 1 1 0 0,38 2-1 0 0,26-2 386 0 0,411-42 1012 0 0,-408 32-2277 0 0,-92 11-181 0 0,27 19-4656 0 0,-27-16 4391 0 0,1 1-258 0 0,-1 0 0 0 0,1 0 0 0 0,0 0 1 0 0,-1 0-1 0 0,0 0 0 0 0,0 0 0 0 0,0 0 0 0 0,0 0 1 0 0,0 5-1 0 0,-1-1-855 0 0</inkml:trace>
</inkml:ink>
</file>

<file path=ppt/ink/ink5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8.277"/>
    </inkml:context>
    <inkml:brush xml:id="br0">
      <inkml:brushProperty name="width" value="0.1" units="cm"/>
      <inkml:brushProperty name="height" value="0.1" units="cm"/>
      <inkml:brushProperty name="color" value="#008C3A"/>
    </inkml:brush>
  </inkml:definitions>
  <inkml:trace contextRef="#ctx0" brushRef="#br0">7 62 9151 0 0,'0'0'9168'0'0,"35"-27"-6028"0"0,-25 22-2676 0 0,0 0-1 0 0,0 0 1 0 0,1 1-1 0 0,0 1 0 0 0,0 0 1 0 0,0 0-1 0 0,0 1 1 0 0,22-2-1 0 0,-28 4-421 0 0,0 0 0 0 0,1-1 0 0 0,-1 2-1 0 0,0-1 1 0 0,0 1 0 0 0,0-1-1 0 0,0 1 1 0 0,0 1 0 0 0,0-1 0 0 0,0 1-1 0 0,-1 0 1 0 0,1 0 0 0 0,0 0 0 0 0,-1 1-1 0 0,1-1 1 0 0,-1 1 0 0 0,0 0 0 0 0,0 1-1 0 0,0-1 1 0 0,-1 1 0 0 0,6 5-1 0 0,-8-7-31 0 0,-1 0-1 0 0,1 0 0 0 0,0 0 0 0 0,-1-1 0 0 0,0 1 1 0 0,1 0-1 0 0,-1 0 0 0 0,0 0 0 0 0,0 0 0 0 0,0 0 1 0 0,0 0-1 0 0,0 0 0 0 0,0-1 0 0 0,-1 1 0 0 0,1 0 0 0 0,-1 0 1 0 0,1 0-1 0 0,-1-1 0 0 0,0 1 0 0 0,0 0 0 0 0,0 0 1 0 0,0-1-1 0 0,-2 4 0 0 0,-29 36-6 0 0,27-36 0 0 0,-34 31-4 0 0,31-31-6 0 0,1 1 0 0 0,0 0 0 0 0,0 1 0 0 0,0 0 0 0 0,1 0 0 0 0,0 0-1 0 0,1 1 1 0 0,-1 0 0 0 0,-7 15 0 0 0,13-21 7 0 0,-1-1 0 0 0,1 1 0 0 0,0 0 0 0 0,0 0 0 0 0,0-1 0 0 0,0 1 0 0 0,0 0 0 0 0,0 0 0 0 0,0-1 0 0 0,0 1 0 0 0,1 0 0 0 0,-1 0 0 0 0,1-1 0 0 0,0 1 0 0 0,-1 0 0 0 0,1-1 0 0 0,0 1 0 0 0,0-1 0 0 0,0 1 0 0 0,0-1 0 0 0,0 1 0 0 0,0-1 0 0 0,0 0 0 0 0,0 0 0 0 0,1 1 0 0 0,-1-1 0 0 0,1 0 0 0 0,1 1 0 0 0,47 22 0 0 0,-38-19 0 0 0,16 7-21 0 0,-1 1 1 0 0,-1 2-1 0 0,0 0 0 0 0,33 27 1 0 0,-53-37 5 0 0,0 0 0 0 0,0 1 0 0 0,-1 0 0 0 0,0 0 0 0 0,0 1 0 0 0,0-1 0 0 0,-1 1-1 0 0,0 0 1 0 0,5 13 0 0 0,-7-16 4 0 0,-1 1 0 0 0,0 0-1 0 0,0 0 1 0 0,0 0-1 0 0,-1 0 1 0 0,0 0 0 0 0,0 0-1 0 0,0 0 1 0 0,0 0 0 0 0,-1 0-1 0 0,0 0 1 0 0,0 0-1 0 0,0-1 1 0 0,-1 1 0 0 0,1 0-1 0 0,-1-1 1 0 0,-3 6-1 0 0,1-3 29 0 0,-1 0-1 0 0,0 0 0 0 0,0 0 0 0 0,0-1 0 0 0,-1 0 1 0 0,0 0-1 0 0,0 0 0 0 0,-1-1 0 0 0,0 0 0 0 0,1 0 0 0 0,-2 0 1 0 0,1-1-1 0 0,-1 0 0 0 0,1-1 0 0 0,-10 4 0 0 0,4-3 77 0 0,0 0-1 0 0,0-1 1 0 0,-1 0-1 0 0,1-1 0 0 0,-1 0 1 0 0,1-1-1 0 0,-1-1 1 0 0,-22-2-1 0 0,-25-10 222 0 0,5 2-683 0 0,19 7-2731 0 0</inkml:trace>
</inkml:ink>
</file>

<file path=ppt/ink/ink5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9.673"/>
    </inkml:context>
    <inkml:brush xml:id="br0">
      <inkml:brushProperty name="width" value="0.1" units="cm"/>
      <inkml:brushProperty name="height" value="0.1" units="cm"/>
      <inkml:brushProperty name="color" value="#008C3A"/>
    </inkml:brush>
  </inkml:definitions>
  <inkml:trace contextRef="#ctx0" brushRef="#br0">1 25 7831 0 0,'1'-25'16159'0'0,"3"26"-16038"0"0,0 0 0 0 0,0 0 0 0 0,0 0 0 0 0,0 0 0 0 0,0 1 0 0 0,0-1 0 0 0,0 1 0 0 0,0 0 0 0 0,-1 0 0 0 0,1 1 0 0 0,-1-1 0 0 0,1 1 0 0 0,-1 0 0 0 0,3 3-1 0 0,48 54 360 0 0,-36-38-301 0 0,62 55 190 0 0,-59-59-303 0 0,0 1-1 0 0,-1 1 1 0 0,-1 1 0 0 0,-2 1-1 0 0,17 25 1 0 0,-33-46-46 0 0,10 14-1401 0 0</inkml:trace>
</inkml:ink>
</file>

<file path=ppt/ink/ink5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0.029"/>
    </inkml:context>
    <inkml:brush xml:id="br0">
      <inkml:brushProperty name="width" value="0.1" units="cm"/>
      <inkml:brushProperty name="height" value="0.1" units="cm"/>
      <inkml:brushProperty name="color" value="#008C3A"/>
    </inkml:brush>
  </inkml:definitions>
  <inkml:trace contextRef="#ctx0" brushRef="#br0">410 1 3223 0 0,'-6'4'15031'0'0,"-21"15"-13311"0"0,-17 26-551 0 0,-38 51 0 0 0,9-10-686 0 0,31-41-413 0 0,24-28-34 0 0,0 1 1 0 0,1 1-1 0 0,1 1 0 0 0,1 0 1 0 0,1 1-1 0 0,-19 37 0 0 0,33-57-77 0 0,-1-1-1 0 0,1 1 1 0 0,-1 0-1 0 0,1 0 1 0 0,-1 0-1 0 0,1 0 1 0 0,0-1 0 0 0,-1 1-1 0 0,1 0 1 0 0,0 0-1 0 0,0 0 1 0 0,-1 0-1 0 0,1 0 1 0 0,0 0-1 0 0,0 0 1 0 0,0 0-1 0 0,0 0 1 0 0,0 0 0 0 0,0 0-1 0 0,1 0 1 0 0,-1 0-1 0 0,0-1 1 0 0,0 1-1 0 0,1 0 1 0 0,-1 0-1 0 0,1 0 1 0 0,-1 0 0 0 0,0 0-1 0 0,1-1 1 0 0,0 1-1 0 0,-1 0 1 0 0,1 0-1 0 0,-1-1 1 0 0,1 1-1 0 0,0 0 1 0 0,0-1 0 0 0,-1 1-1 0 0,1-1 1 0 0,0 1-1 0 0,0-1 1 0 0,0 1-1 0 0,0-1 1 0 0,2 1-162 0 0,0-1 0 0 0,0 0 0 0 0,0 0-1 0 0,0 0 1 0 0,0 0 0 0 0,0-1 0 0 0,0 1 0 0 0,0-1 0 0 0,0 0 0 0 0,0 1 0 0 0,0-2 0 0 0,3 0 0 0 0,10-5-1527 0 0</inkml:trace>
</inkml:ink>
</file>

<file path=ppt/ink/ink5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101"/>
    </inkml:context>
    <inkml:brush xml:id="br0">
      <inkml:brushProperty name="width" value="0.1" units="cm"/>
      <inkml:brushProperty name="height" value="0.1" units="cm"/>
      <inkml:brushProperty name="color" value="#008C3A"/>
    </inkml:brush>
  </inkml:definitions>
  <inkml:trace contextRef="#ctx0" brushRef="#br0">121 27 10511 0 0,'0'0'480'0'0,"17"-25"9185"0"0,-18 23-9356 0 0,-14 9 2253 0 0,-15 27-2229 0 0,12-5-281 0 0,0 0 0 0 0,-13 34-1 0 0,27-53-50 0 0,0 0 0 0 0,0 1-1 0 0,1-1 1 0 0,0 1 0 0 0,1 0 0 0 0,0-1-1 0 0,1 1 1 0 0,0 0 0 0 0,0 0-1 0 0,2 17 1 0 0,1-23 19 0 0,-1 0 1 0 0,1-1-1 0 0,0 1 0 0 0,0-1 1 0 0,0 0-1 0 0,1 0 0 0 0,-1 0 1 0 0,1 0-1 0 0,0 0 0 0 0,0 0 1 0 0,0-1-1 0 0,1 1 0 0 0,-1-1 0 0 0,1 0 1 0 0,0 0-1 0 0,0 0 0 0 0,0-1 1 0 0,0 1-1 0 0,0-1 0 0 0,1 0 1 0 0,-1 0-1 0 0,1-1 0 0 0,-1 1 1 0 0,1-1-1 0 0,0 0 0 0 0,7 1 1 0 0,15 2 297 0 0,1-1 1 0 0,-1-2-1 0 0,39-2 1 0 0,-49 1-230 0 0,34-1-7 0 0,-7 1 402 0 0,46-7-1 0 0,-74 5-1278 0 0,0-1 1 0 0,0-1-1 0 0,22-9 1 0 0</inkml:trace>
</inkml:ink>
</file>

<file path=ppt/ink/ink5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460"/>
    </inkml:context>
    <inkml:brush xml:id="br0">
      <inkml:brushProperty name="width" value="0.1" units="cm"/>
      <inkml:brushProperty name="height" value="0.1" units="cm"/>
      <inkml:brushProperty name="color" value="#008C3A"/>
    </inkml:brush>
  </inkml:definitions>
  <inkml:trace contextRef="#ctx0" brushRef="#br0">89 16 7367 0 0,'0'0'568'0'0,"0"-1"-373"0"0,-1 0 94 0 0,1 1 1 0 0,0-1-1 0 0,0 0 1 0 0,-1 0-1 0 0,1 0 0 0 0,-1 1 1 0 0,-3-6 2025 0 0,3 6-2026 0 0,1-1 0 0 0,-1 1 1 0 0,0-1-1 0 0,0 1 1 0 0,1-1-1 0 0,-1 1 0 0 0,0 0 1 0 0,-1-1-1 0 0,1 1-141 0 0,0 1 1 0 0,0-1-1 0 0,1 1 0 0 0,-1-1 0 0 0,0 0 1 0 0,1 1-1 0 0,-1-1 0 0 0,1 1 1 0 0,-1-1-1 0 0,0 1 0 0 0,1 0 0 0 0,-1-1 1 0 0,1 1-1 0 0,0 0 0 0 0,-1-1 1 0 0,1 1-1 0 0,-1 0 0 0 0,1-1 0 0 0,0 1 1 0 0,-1 1-1 0 0,-10 44 1386 0 0,10-42-1196 0 0,-30 292 2668 0 0,14-97-3149 0 0,15-111-2833 0 0,7-30-3767 0 0,-3-38 4649 0 0</inkml:trace>
</inkml:ink>
</file>

<file path=ppt/ink/ink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3"/>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5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040"/>
    </inkml:context>
    <inkml:brush xml:id="br0">
      <inkml:brushProperty name="width" value="0.1" units="cm"/>
      <inkml:brushProperty name="height" value="0.1" units="cm"/>
      <inkml:brushProperty name="color" value="#008C3A"/>
    </inkml:brush>
  </inkml:definitions>
  <inkml:trace contextRef="#ctx0" brushRef="#br0">0 119 6447 0 0,'0'0'586'0'0,"23"-13"8311"0"0,-7 8-7495 0 0,0 1-1 0 0,1 0 1 0 0,25-3 0 0 0,104 3 1411 0 0,-24 2-1116 0 0,492-75 540 0 0,-604 75-1733 0 0,9 1-2482 0 0,-11 19-5422 0 0</inkml:trace>
</inkml:ink>
</file>

<file path=ppt/ink/ink5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915"/>
    </inkml:context>
    <inkml:brush xml:id="br0">
      <inkml:brushProperty name="width" value="0.1" units="cm"/>
      <inkml:brushProperty name="height" value="0.1" units="cm"/>
      <inkml:brushProperty name="color" value="#008C3A"/>
    </inkml:brush>
  </inkml:definitions>
  <inkml:trace contextRef="#ctx0" brushRef="#br0">10 100 3679 0 0,'0'0'12242'0'0,"24"-35"-6780"0"0,-18 29-5089 0 0,0 1-1 0 0,1 0 0 0 0,-1 0 1 0 0,1 0-1 0 0,0 0 1 0 0,1 1-1 0 0,-1 1 0 0 0,1-1 1 0 0,0 1-1 0 0,13-3 1 0 0,-10 2-230 0 0,0 2 1 0 0,0-1-1 0 0,0 1 1 0 0,1 1 0 0 0,-1 0-1 0 0,1 1 1 0 0,14 1-1 0 0,-22-1-119 0 0,1 1-1 0 0,-1-1 1 0 0,0 1-1 0 0,1 1 1 0 0,-1-1-1 0 0,0 1 0 0 0,0-1 1 0 0,0 1-1 0 0,0 1 1 0 0,0-1-1 0 0,0 0 1 0 0,0 1-1 0 0,-1 0 0 0 0,1 0 1 0 0,-1 0-1 0 0,0 0 1 0 0,0 0-1 0 0,0 1 1 0 0,0-1-1 0 0,-1 1 1 0 0,1 0-1 0 0,-1 0 0 0 0,3 7 1 0 0,-3-5-15 0 0,-1 1 1 0 0,1 0 0 0 0,-1 0-1 0 0,0 0 1 0 0,-1-1 0 0 0,0 1-1 0 0,0 0 1 0 0,-1 0-1 0 0,1 0 1 0 0,-1 0 0 0 0,-1 0-1 0 0,1-1 1 0 0,-1 1-1 0 0,-5 11 1 0 0,1-6-10 0 0,-1-1 0 0 0,1 0 0 0 0,-2 0 0 0 0,1 0 0 0 0,-2-1 0 0 0,-16 16 0 0 0,15-15 0 0 0,0-1 0 0 0,0 2 0 0 0,1-1 0 0 0,-14 26 0 0 0,22-36 0 0 0,1 0 0 0 0,-1 0 0 0 0,0 0 0 0 0,1 1 1 0 0,0-1-1 0 0,-1 0 0 0 0,1 1 0 0 0,0-1 0 0 0,-1 0 0 0 0,1 1 0 0 0,0-1 0 0 0,0 0 0 0 0,0 1 0 0 0,0-1 0 0 0,1 0 0 0 0,-1 1 1 0 0,0-1-1 0 0,0 0 0 0 0,1 1 0 0 0,-1-1 0 0 0,1 0 0 0 0,-1 1 0 0 0,1-1 0 0 0,0 0 0 0 0,-1 0 0 0 0,1 0 0 0 0,0 0 1 0 0,0 0-1 0 0,0 0 0 0 0,0 0 0 0 0,0 0 0 0 0,0 0 0 0 0,2 1 0 0 0,40 18-22 0 0,-34-17-12 0 0,9 4 20 0 0,7 2 18 0 0,-1 2 0 0 0,24 13 0 0 0,-43-21-10 0 0,-1 0-1 0 0,1-1 1 0 0,-1 1-1 0 0,0 1 0 0 0,1-1 1 0 0,-2 1-1 0 0,1-1 1 0 0,0 1-1 0 0,-1 0 1 0 0,0 1-1 0 0,0-1 0 0 0,0 0 1 0 0,0 1-1 0 0,-1 0 1 0 0,1 0-1 0 0,2 8 0 0 0,-5-10-3 0 0,0 1-1 0 0,-1-1 1 0 0,1 0-1 0 0,-1 1 0 0 0,1-1 1 0 0,-1 0-1 0 0,0 0 1 0 0,0 1-1 0 0,-1-1 0 0 0,1 0 1 0 0,-1 0-1 0 0,1 0 1 0 0,-1 0-1 0 0,0-1 0 0 0,0 1 1 0 0,0 0-1 0 0,-1-1 0 0 0,1 1 1 0 0,0-1-1 0 0,-1 0 1 0 0,0 0-1 0 0,1 0 0 0 0,-1 0 1 0 0,0 0-1 0 0,-5 2 1 0 0,-6 3 46 0 0,-1 1 1 0 0,1-1 0 0 0,-1-1 0 0 0,-17 4-1 0 0,4-2 214 0 0,-1-2-1 0 0,-50 5 0 0 0,70-10-268 0 0,0 0 0 0 0,0-1 0 0 0,0 0 0 0 0,0-1 0 0 0,0 0-1 0 0,0 0 1 0 0,0-1 0 0 0,0 0 0 0 0,0-1 0 0 0,1 0-1 0 0,-1 0 1 0 0,-15-9 0 0 0,23 11-142 0 0,0 1 0 0 0,0-1-1 0 0,0 0 1 0 0,0 1 0 0 0,0-1 0 0 0,0 0-1 0 0,0 0 1 0 0,0 0 0 0 0,0 0 0 0 0,1 0 0 0 0,-1 0-1 0 0,0 0 1 0 0,1 0 0 0 0,-1 0 0 0 0,1 0-1 0 0,-1-1 1 0 0,1 1 0 0 0,-1 0 0 0 0,1 0-1 0 0,0-1 1 0 0,-1 1 0 0 0,1 0 0 0 0,0 0 0 0 0,0-1-1 0 0,0 1 1 0 0,0-2 0 0 0</inkml:trace>
</inkml:ink>
</file>

<file path=ppt/ink/ink5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0.563"/>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1.171"/>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2.199"/>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0.372"/>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1.927"/>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2.754"/>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032"/>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398"/>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4"/>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5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242"/>
    </inkml:context>
    <inkml:brush xml:id="br0">
      <inkml:brushProperty name="width" value="0.1" units="cm"/>
      <inkml:brushProperty name="height" value="0.1" units="cm"/>
      <inkml:brushProperty name="color" value="#008C3A"/>
    </inkml:brush>
  </inkml:definitions>
  <inkml:trace contextRef="#ctx0" brushRef="#br0">16 16 10391 0 0,'-16'-16'12471'0'0,"21"17"-12315"0"0,0-1 0 0 0,0 1 0 0 0,0 0 0 0 0,0 0 0 0 0,0 1 0 0 0,0 0 0 0 0,0 0 1 0 0,-1 0-1 0 0,1 0 0 0 0,-1 1 0 0 0,9 5 0 0 0,46 43 701 0 0,-21-17-434 0 0,15 4-65 0 0,1-3-1 0 0,63 29 1 0 0,-17-9-90 0 0,-57-21-135 0 0</inkml:trace>
</inkml:ink>
</file>

<file path=ppt/ink/ink5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614"/>
    </inkml:context>
    <inkml:brush xml:id="br0">
      <inkml:brushProperty name="width" value="0.1" units="cm"/>
      <inkml:brushProperty name="height" value="0.1" units="cm"/>
      <inkml:brushProperty name="color" value="#008C3A"/>
    </inkml:brush>
  </inkml:definitions>
  <inkml:trace contextRef="#ctx0" brushRef="#br0">385 0 10591 0 0,'0'0'2156'0'0,"-36"14"4768"0"0,20 2-6110 0 0,2 1-1 0 0,0 0 1 0 0,-17 30 0 0 0,-14 18-318 0 0,-6-4-366 0 0,-52 69 318 0 0,90-111-396 0 0,1 0 1 0 0,0 2 0 0 0,2-1-1 0 0,-17 44 1 0 0,26-60-518 0 0</inkml:trace>
</inkml:ink>
</file>

<file path=ppt/ink/ink5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487"/>
    </inkml:context>
    <inkml:brush xml:id="br0">
      <inkml:brushProperty name="width" value="0.1" units="cm"/>
      <inkml:brushProperty name="height" value="0.1" units="cm"/>
      <inkml:brushProperty name="color" value="#008C3A"/>
    </inkml:brush>
  </inkml:definitions>
  <inkml:trace contextRef="#ctx0" brushRef="#br0">212 1 9215 0 0,'0'0'1956'0'0,"-29"19"3078"0"0,7-2-3717 0 0,2 2 1 0 0,1 0 0 0 0,-29 36 0 0 0,39-44-1012 0 0,2-2-241 0 0,-1 0 1 0 0,2 1-1 0 0,-1-1 1 0 0,2 1-1 0 0,-1 1 1 0 0,1-1-1 0 0,1 1 0 0 0,0 0 1 0 0,0 0-1 0 0,-3 18 1 0 0,7-24-40 0 0,-1-1 0 0 0,1 1 0 0 0,0-1 0 0 0,0 0 0 0 0,0 1 0 0 0,1-1 1 0 0,0 1-1 0 0,-1-1 0 0 0,2 0 0 0 0,-1 1 0 0 0,0-1 0 0 0,1 0 0 0 0,0 0 0 0 0,0 0 0 0 0,0 0 1 0 0,0 0-1 0 0,1-1 0 0 0,-1 1 0 0 0,1-1 0 0 0,0 1 0 0 0,0-1 0 0 0,0 0 0 0 0,1 0 0 0 0,-1-1 0 0 0,1 1 1 0 0,0 0-1 0 0,-1-1 0 0 0,1 0 0 0 0,0 0 0 0 0,5 1 0 0 0,18 8 358 0 0,0-2 0 0 0,0-1 0 0 0,1-1 0 0 0,35 4 0 0 0,115 4 1050 0 0,-166-14-1364 0 0,81-5 402 0 0,-23 0-1203 0 0,-64 6-1486 0 0</inkml:trace>
</inkml:ink>
</file>

<file path=ppt/ink/ink5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835"/>
    </inkml:context>
    <inkml:brush xml:id="br0">
      <inkml:brushProperty name="width" value="0.1" units="cm"/>
      <inkml:brushProperty name="height" value="0.1" units="cm"/>
      <inkml:brushProperty name="color" value="#008C3A"/>
    </inkml:brush>
  </inkml:definitions>
  <inkml:trace contextRef="#ctx0" brushRef="#br0">130 15 4607 0 0,'-1'-1'305'0'0,"0"0"-1"0"0,1 0 0 0 0,-1 0 0 0 0,0 0 0 0 0,0 1 1 0 0,1-1-1 0 0,-1 0 0 0 0,0 0 0 0 0,0 0 1 0 0,0 1-1 0 0,0-1 0 0 0,0 0 0 0 0,0 1 0 0 0,0-1 1 0 0,-1 1-1 0 0,1-1 0 0 0,0 1 0 0 0,0 0 0 0 0,0-1 1 0 0,0 1-1 0 0,-1 0 0 0 0,1 0 0 0 0,0 0 0 0 0,0 0 1 0 0,0 0-1 0 0,-1 0 0 0 0,1 0 0 0 0,-2 1 0 0 0,1 0 21 0 0,0 0-1 0 0,0 0 0 0 0,0 1 0 0 0,1-1 0 0 0,-1 1 0 0 0,0 0 0 0 0,1 0 1 0 0,-1-1-1 0 0,1 1 0 0 0,-1 0 0 0 0,1 0 0 0 0,0 0 0 0 0,-2 4 0 0 0,-2 8 434 0 0,0 0-1 0 0,0 0 0 0 0,-3 21 1 0 0,-32 203 2829 0 0,34-182-3619 0 0,2 1-1 0 0,4 70 1 0 0,6-89-1448 0 0,1-15-3337 0 0</inkml:trace>
</inkml:ink>
</file>

<file path=ppt/ink/ink5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7.414"/>
    </inkml:context>
    <inkml:brush xml:id="br0">
      <inkml:brushProperty name="width" value="0.1" units="cm"/>
      <inkml:brushProperty name="height" value="0.1" units="cm"/>
      <inkml:brushProperty name="color" value="#008C3A"/>
    </inkml:brush>
  </inkml:definitions>
  <inkml:trace contextRef="#ctx0" brushRef="#br0">0 105 4143 0 0,'5'-3'11184'0'0,"18"-11"-8460"0"0,3 7-1797 0 0,0 0 1 0 0,-1 2-1 0 0,2 0 0 0 0,-1 2 0 0 0,0 1 1 0 0,38 2-1 0 0,26-2 386 0 0,411-42 1012 0 0,-408 32-2277 0 0,-92 11-181 0 0,27 19-4656 0 0,-27-16 4391 0 0,1 1-258 0 0,-1 0 0 0 0,1 0 0 0 0,0 0 1 0 0,-1 0-1 0 0,0 0 0 0 0,0 0 0 0 0,0 0 0 0 0,0 0 1 0 0,0 5-1 0 0,-1-1-855 0 0</inkml:trace>
</inkml:ink>
</file>

<file path=ppt/ink/ink5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8.277"/>
    </inkml:context>
    <inkml:brush xml:id="br0">
      <inkml:brushProperty name="width" value="0.1" units="cm"/>
      <inkml:brushProperty name="height" value="0.1" units="cm"/>
      <inkml:brushProperty name="color" value="#008C3A"/>
    </inkml:brush>
  </inkml:definitions>
  <inkml:trace contextRef="#ctx0" brushRef="#br0">7 62 9151 0 0,'0'0'9168'0'0,"35"-27"-6028"0"0,-25 22-2676 0 0,0 0-1 0 0,0 0 1 0 0,1 1-1 0 0,0 1 0 0 0,0 0 1 0 0,0 0-1 0 0,0 1 1 0 0,22-2-1 0 0,-28 4-421 0 0,0 0 0 0 0,1-1 0 0 0,-1 2-1 0 0,0-1 1 0 0,0 1 0 0 0,0-1-1 0 0,0 1 1 0 0,0 1 0 0 0,0-1 0 0 0,0 1-1 0 0,-1 0 1 0 0,1 0 0 0 0,0 0 0 0 0,-1 1-1 0 0,1-1 1 0 0,-1 1 0 0 0,0 0 0 0 0,0 1-1 0 0,0-1 1 0 0,-1 1 0 0 0,6 5-1 0 0,-8-7-31 0 0,-1 0-1 0 0,1 0 0 0 0,0 0 0 0 0,-1-1 0 0 0,0 1 1 0 0,1 0-1 0 0,-1 0 0 0 0,0 0 0 0 0,0 0 0 0 0,0 0 1 0 0,0 0-1 0 0,0 0 0 0 0,0-1 0 0 0,-1 1 0 0 0,1 0 0 0 0,-1 0 1 0 0,1 0-1 0 0,-1-1 0 0 0,0 1 0 0 0,0 0 0 0 0,0 0 1 0 0,0-1-1 0 0,-2 4 0 0 0,-29 36-6 0 0,27-36 0 0 0,-34 31-4 0 0,31-31-6 0 0,1 1 0 0 0,0 0 0 0 0,0 1 0 0 0,0 0 0 0 0,1 0 0 0 0,0 0-1 0 0,1 1 1 0 0,-1 0 0 0 0,-7 15 0 0 0,13-21 7 0 0,-1-1 0 0 0,1 1 0 0 0,0 0 0 0 0,0 0 0 0 0,0-1 0 0 0,0 1 0 0 0,0 0 0 0 0,0 0 0 0 0,0-1 0 0 0,0 1 0 0 0,1 0 0 0 0,-1 0 0 0 0,1-1 0 0 0,0 1 0 0 0,-1 0 0 0 0,1-1 0 0 0,0 1 0 0 0,0-1 0 0 0,0 1 0 0 0,0-1 0 0 0,0 1 0 0 0,0-1 0 0 0,0 0 0 0 0,0 0 0 0 0,1 1 0 0 0,-1-1 0 0 0,1 0 0 0 0,1 1 0 0 0,47 22 0 0 0,-38-19 0 0 0,16 7-21 0 0,-1 1 1 0 0,-1 2-1 0 0,0 0 0 0 0,33 27 1 0 0,-53-37 5 0 0,0 0 0 0 0,0 1 0 0 0,-1 0 0 0 0,0 0 0 0 0,0 1 0 0 0,0-1 0 0 0,-1 1-1 0 0,0 0 1 0 0,5 13 0 0 0,-7-16 4 0 0,-1 1 0 0 0,0 0-1 0 0,0 0 1 0 0,0 0-1 0 0,-1 0 1 0 0,0 0 0 0 0,0 0-1 0 0,0 0 1 0 0,0 0 0 0 0,-1 0-1 0 0,0 0 1 0 0,0 0-1 0 0,0-1 1 0 0,-1 1 0 0 0,1 0-1 0 0,-1-1 1 0 0,-3 6-1 0 0,1-3 29 0 0,-1 0-1 0 0,0 0 0 0 0,0 0 0 0 0,0-1 0 0 0,-1 0 1 0 0,0 0-1 0 0,0 0 0 0 0,-1-1 0 0 0,0 0 0 0 0,1 0 0 0 0,-2 0 1 0 0,1-1-1 0 0,-1 0 0 0 0,1-1 0 0 0,-10 4 0 0 0,4-3 77 0 0,0 0-1 0 0,0-1 1 0 0,-1 0-1 0 0,1-1 0 0 0,-1 0 1 0 0,1-1-1 0 0,-1-1 1 0 0,-22-2-1 0 0,-25-10 222 0 0,5 2-683 0 0,19 7-2731 0 0</inkml:trace>
</inkml:ink>
</file>

<file path=ppt/ink/ink5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9.673"/>
    </inkml:context>
    <inkml:brush xml:id="br0">
      <inkml:brushProperty name="width" value="0.1" units="cm"/>
      <inkml:brushProperty name="height" value="0.1" units="cm"/>
      <inkml:brushProperty name="color" value="#008C3A"/>
    </inkml:brush>
  </inkml:definitions>
  <inkml:trace contextRef="#ctx0" brushRef="#br0">1 25 7831 0 0,'1'-25'16159'0'0,"3"26"-16038"0"0,0 0 0 0 0,0 0 0 0 0,0 0 0 0 0,0 0 0 0 0,0 1 0 0 0,0-1 0 0 0,0 1 0 0 0,0 0 0 0 0,-1 0 0 0 0,1 1 0 0 0,-1-1 0 0 0,1 1 0 0 0,-1 0 0 0 0,3 3-1 0 0,48 54 360 0 0,-36-38-301 0 0,62 55 190 0 0,-59-59-303 0 0,0 1-1 0 0,-1 1 1 0 0,-1 1 0 0 0,-2 1-1 0 0,17 25 1 0 0,-33-46-46 0 0,10 14-1401 0 0</inkml:trace>
</inkml:ink>
</file>

<file path=ppt/ink/ink5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0.029"/>
    </inkml:context>
    <inkml:brush xml:id="br0">
      <inkml:brushProperty name="width" value="0.1" units="cm"/>
      <inkml:brushProperty name="height" value="0.1" units="cm"/>
      <inkml:brushProperty name="color" value="#008C3A"/>
    </inkml:brush>
  </inkml:definitions>
  <inkml:trace contextRef="#ctx0" brushRef="#br0">410 1 3223 0 0,'-6'4'15031'0'0,"-21"15"-13311"0"0,-17 26-551 0 0,-38 51 0 0 0,9-10-686 0 0,31-41-413 0 0,24-28-34 0 0,0 1 1 0 0,1 1-1 0 0,1 1 0 0 0,1 0 1 0 0,1 1-1 0 0,-19 37 0 0 0,33-57-77 0 0,-1-1-1 0 0,1 1 1 0 0,-1 0-1 0 0,1 0 1 0 0,-1 0-1 0 0,1 0 1 0 0,0-1 0 0 0,-1 1-1 0 0,1 0 1 0 0,0 0-1 0 0,0 0 1 0 0,-1 0-1 0 0,1 0 1 0 0,0 0-1 0 0,0 0 1 0 0,0 0-1 0 0,0 0 1 0 0,0 0 0 0 0,0 0-1 0 0,1 0 1 0 0,-1 0-1 0 0,0-1 1 0 0,0 1-1 0 0,1 0 1 0 0,-1 0-1 0 0,1 0 1 0 0,-1 0 0 0 0,0 0-1 0 0,1-1 1 0 0,0 1-1 0 0,-1 0 1 0 0,1 0-1 0 0,-1-1 1 0 0,1 1-1 0 0,0 0 1 0 0,0-1 0 0 0,-1 1-1 0 0,1-1 1 0 0,0 1-1 0 0,0-1 1 0 0,0 1-1 0 0,0-1 1 0 0,2 1-162 0 0,0-1 0 0 0,0 0 0 0 0,0 0-1 0 0,0 0 1 0 0,0 0 0 0 0,0-1 0 0 0,0 1 0 0 0,0-1 0 0 0,0 0 0 0 0,0 1 0 0 0,0-2 0 0 0,3 0 0 0 0,10-5-1527 0 0</inkml:trace>
</inkml:ink>
</file>

<file path=ppt/ink/ink5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101"/>
    </inkml:context>
    <inkml:brush xml:id="br0">
      <inkml:brushProperty name="width" value="0.1" units="cm"/>
      <inkml:brushProperty name="height" value="0.1" units="cm"/>
      <inkml:brushProperty name="color" value="#008C3A"/>
    </inkml:brush>
  </inkml:definitions>
  <inkml:trace contextRef="#ctx0" brushRef="#br0">121 27 10511 0 0,'0'0'480'0'0,"17"-25"9185"0"0,-18 23-9356 0 0,-14 9 2253 0 0,-15 27-2229 0 0,12-5-281 0 0,0 0 0 0 0,-13 34-1 0 0,27-53-50 0 0,0 0 0 0 0,0 1-1 0 0,1-1 1 0 0,0 1 0 0 0,1 0 0 0 0,0-1-1 0 0,1 1 1 0 0,0 0 0 0 0,0 0-1 0 0,2 17 1 0 0,1-23 19 0 0,-1 0 1 0 0,1-1-1 0 0,0 1 0 0 0,0-1 1 0 0,0 0-1 0 0,1 0 0 0 0,-1 0 1 0 0,1 0-1 0 0,0 0 0 0 0,0 0 1 0 0,0-1-1 0 0,1 1 0 0 0,-1-1 0 0 0,1 0 1 0 0,0 0-1 0 0,0 0 0 0 0,0-1 1 0 0,0 1-1 0 0,0-1 0 0 0,1 0 1 0 0,-1 0-1 0 0,1-1 0 0 0,-1 1 1 0 0,1-1-1 0 0,0 0 0 0 0,7 1 1 0 0,15 2 297 0 0,1-1 1 0 0,-1-2-1 0 0,39-2 1 0 0,-49 1-230 0 0,34-1-7 0 0,-7 1 402 0 0,46-7-1 0 0,-74 5-1278 0 0,0-1 1 0 0,0-1-1 0 0,22-9 1 0 0</inkml:trace>
</inkml:ink>
</file>

<file path=ppt/ink/ink5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460"/>
    </inkml:context>
    <inkml:brush xml:id="br0">
      <inkml:brushProperty name="width" value="0.1" units="cm"/>
      <inkml:brushProperty name="height" value="0.1" units="cm"/>
      <inkml:brushProperty name="color" value="#008C3A"/>
    </inkml:brush>
  </inkml:definitions>
  <inkml:trace contextRef="#ctx0" brushRef="#br0">89 16 7367 0 0,'0'0'568'0'0,"0"-1"-373"0"0,-1 0 94 0 0,1 1 1 0 0,0-1-1 0 0,0 0 1 0 0,-1 0-1 0 0,1 0 0 0 0,-1 1 1 0 0,-3-6 2025 0 0,3 6-2026 0 0,1-1 0 0 0,-1 1 1 0 0,0-1-1 0 0,0 1 1 0 0,1-1-1 0 0,-1 1 0 0 0,0 0 1 0 0,-1-1-1 0 0,1 1-141 0 0,0 1 1 0 0,0-1-1 0 0,1 1 0 0 0,-1-1 0 0 0,0 0 1 0 0,1 1-1 0 0,-1-1 0 0 0,1 1 1 0 0,-1-1-1 0 0,0 1 0 0 0,1 0 0 0 0,-1-1 1 0 0,1 1-1 0 0,0 0 0 0 0,-1-1 1 0 0,1 1-1 0 0,-1 0 0 0 0,1-1 0 0 0,0 1 1 0 0,-1 1-1 0 0,-10 44 1386 0 0,10-42-1196 0 0,-30 292 2668 0 0,14-97-3149 0 0,15-111-2833 0 0,7-30-3767 0 0,-3-38 4649 0 0</inkml:trace>
</inkml:ink>
</file>

<file path=ppt/ink/ink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5"/>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5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040"/>
    </inkml:context>
    <inkml:brush xml:id="br0">
      <inkml:brushProperty name="width" value="0.1" units="cm"/>
      <inkml:brushProperty name="height" value="0.1" units="cm"/>
      <inkml:brushProperty name="color" value="#008C3A"/>
    </inkml:brush>
  </inkml:definitions>
  <inkml:trace contextRef="#ctx0" brushRef="#br0">0 119 6447 0 0,'0'0'586'0'0,"23"-13"8311"0"0,-7 8-7495 0 0,0 1-1 0 0,1 0 1 0 0,25-3 0 0 0,104 3 1411 0 0,-24 2-1116 0 0,492-75 540 0 0,-604 75-1733 0 0,9 1-2482 0 0,-11 19-5422 0 0</inkml:trace>
</inkml:ink>
</file>

<file path=ppt/ink/ink5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915"/>
    </inkml:context>
    <inkml:brush xml:id="br0">
      <inkml:brushProperty name="width" value="0.1" units="cm"/>
      <inkml:brushProperty name="height" value="0.1" units="cm"/>
      <inkml:brushProperty name="color" value="#008C3A"/>
    </inkml:brush>
  </inkml:definitions>
  <inkml:trace contextRef="#ctx0" brushRef="#br0">10 100 3679 0 0,'0'0'12242'0'0,"24"-35"-6780"0"0,-18 29-5089 0 0,0 1-1 0 0,1 0 0 0 0,-1 0 1 0 0,1 0-1 0 0,0 0 1 0 0,1 1-1 0 0,-1 1 0 0 0,1-1 1 0 0,0 1-1 0 0,13-3 1 0 0,-10 2-230 0 0,0 2 1 0 0,0-1-1 0 0,0 1 1 0 0,1 1 0 0 0,-1 0-1 0 0,1 1 1 0 0,14 1-1 0 0,-22-1-119 0 0,1 1-1 0 0,-1-1 1 0 0,0 1-1 0 0,1 1 1 0 0,-1-1-1 0 0,0 1 0 0 0,0-1 1 0 0,0 1-1 0 0,0 1 1 0 0,0-1-1 0 0,0 0 1 0 0,0 1-1 0 0,-1 0 0 0 0,1 0 1 0 0,-1 0-1 0 0,0 0 1 0 0,0 0-1 0 0,0 1 1 0 0,0-1-1 0 0,-1 1 1 0 0,1 0-1 0 0,-1 0 0 0 0,3 7 1 0 0,-3-5-15 0 0,-1 1 1 0 0,1 0 0 0 0,-1 0-1 0 0,0 0 1 0 0,-1-1 0 0 0,0 1-1 0 0,0 0 1 0 0,-1 0-1 0 0,1 0 1 0 0,-1 0 0 0 0,-1 0-1 0 0,1-1 1 0 0,-1 1-1 0 0,-5 11 1 0 0,1-6-10 0 0,-1-1 0 0 0,1 0 0 0 0,-2 0 0 0 0,1 0 0 0 0,-2-1 0 0 0,-16 16 0 0 0,15-15 0 0 0,0-1 0 0 0,0 2 0 0 0,1-1 0 0 0,-14 26 0 0 0,22-36 0 0 0,1 0 0 0 0,-1 0 0 0 0,0 0 0 0 0,1 1 1 0 0,0-1-1 0 0,-1 0 0 0 0,1 1 0 0 0,0-1 0 0 0,-1 0 0 0 0,1 1 0 0 0,0-1 0 0 0,0 0 0 0 0,0 1 0 0 0,0-1 0 0 0,1 0 0 0 0,-1 1 1 0 0,0-1-1 0 0,0 0 0 0 0,1 1 0 0 0,-1-1 0 0 0,1 0 0 0 0,-1 1 0 0 0,1-1 0 0 0,0 0 0 0 0,-1 0 0 0 0,1 0 0 0 0,0 0 1 0 0,0 0-1 0 0,0 0 0 0 0,0 0 0 0 0,0 0 0 0 0,0 0 0 0 0,2 1 0 0 0,40 18-22 0 0,-34-17-12 0 0,9 4 20 0 0,7 2 18 0 0,-1 2 0 0 0,24 13 0 0 0,-43-21-10 0 0,-1 0-1 0 0,1-1 1 0 0,-1 1-1 0 0,0 1 0 0 0,1-1 1 0 0,-2 1-1 0 0,1-1 1 0 0,0 1-1 0 0,-1 0 1 0 0,0 1-1 0 0,0-1 0 0 0,0 0 1 0 0,0 1-1 0 0,-1 0 1 0 0,1 0-1 0 0,2 8 0 0 0,-5-10-3 0 0,0 1-1 0 0,-1-1 1 0 0,1 0-1 0 0,-1 1 0 0 0,1-1 1 0 0,-1 0-1 0 0,0 0 1 0 0,0 1-1 0 0,-1-1 0 0 0,1 0 1 0 0,-1 0-1 0 0,1 0 1 0 0,-1 0-1 0 0,0-1 0 0 0,0 1 1 0 0,0 0-1 0 0,-1-1 0 0 0,1 1 1 0 0,0-1-1 0 0,-1 0 1 0 0,0 0-1 0 0,1 0 0 0 0,-1 0 1 0 0,0 0-1 0 0,-5 2 1 0 0,-6 3 46 0 0,-1 1 1 0 0,1-1 0 0 0,-1-1 0 0 0,-17 4-1 0 0,4-2 214 0 0,-1-2-1 0 0,-50 5 0 0 0,70-10-268 0 0,0 0 0 0 0,0-1 0 0 0,0 0 0 0 0,0-1 0 0 0,0 0-1 0 0,0 0 1 0 0,0-1 0 0 0,0 0 0 0 0,0-1 0 0 0,1 0-1 0 0,-1 0 1 0 0,-15-9 0 0 0,23 11-142 0 0,0 1 0 0 0,0-1-1 0 0,0 0 1 0 0,0 1 0 0 0,0-1 0 0 0,0 0-1 0 0,0 0 1 0 0,0 0 0 0 0,0 0 0 0 0,1 0 0 0 0,-1 0-1 0 0,0 0 1 0 0,1 0 0 0 0,-1 0 0 0 0,1 0-1 0 0,-1-1 1 0 0,1 1 0 0 0,-1 0 0 0 0,1 0-1 0 0,0-1 1 0 0,-1 1 0 0 0,1 0 0 0 0,0 0 0 0 0,0-1-1 0 0,0 1 1 0 0,0-2 0 0 0</inkml:trace>
</inkml:ink>
</file>

<file path=ppt/ink/ink5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57.592"/>
    </inkml:context>
    <inkml:brush xml:id="br0">
      <inkml:brushProperty name="width" value="0.1" units="cm"/>
      <inkml:brushProperty name="height" value="0.1" units="cm"/>
      <inkml:brushProperty name="color" value="#AB008B"/>
    </inkml:brush>
  </inkml:definitions>
  <inkml:trace contextRef="#ctx0" brushRef="#br0">9 95 4607 0 0,'0'0'354'0'0,"-1"-11"-7"0"0,-2-15 4483 0 0,-1-32 6989 0 0,9 89-11092 0 0,6 67 410 0 0,-3 148 0 0 0,2 30-640 0 0,40 4-296 0 0,-27-172 837 0 0,-21-91-4909 0 0</inkml:trace>
</inkml:ink>
</file>

<file path=ppt/ink/ink5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3.406"/>
    </inkml:context>
    <inkml:brush xml:id="br0">
      <inkml:brushProperty name="width" value="0.1" units="cm"/>
      <inkml:brushProperty name="height" value="0.1" units="cm"/>
      <inkml:brushProperty name="color" value="#AB008B"/>
    </inkml:brush>
  </inkml:definitions>
  <inkml:trace contextRef="#ctx0" brushRef="#br0">1 257 7199 0 0,'0'0'652'0'0,"0"-3"-418"0"0,4-35 8084 0 0,-4 32-7872 0 0,1-1 0 0 0,-1 0-1 0 0,1 0 1 0 0,0 0-1 0 0,1 1 1 0 0,0-1 0 0 0,0 0-1 0 0,0 1 1 0 0,0 0 0 0 0,1-1-1 0 0,1 1 1 0 0,6-11-1 0 0,0 6-255 0 0,1 0-1 0 0,-1 1 0 0 0,2 0 0 0 0,-1 1 1 0 0,1 0-1 0 0,1 1 0 0 0,-1 1 0 0 0,1-1 1 0 0,1 2-1 0 0,-1 0 0 0 0,1 1 0 0 0,0 0 1 0 0,1 1-1 0 0,-1 0 0 0 0,25-2 0 0 0,-37 6-181 0 0,1 0-1 0 0,-1 0 0 0 0,1 0 0 0 0,-1 0 1 0 0,1 1-1 0 0,-1-1 0 0 0,0 1 0 0 0,1-1 0 0 0,-1 1 1 0 0,0 0-1 0 0,1 0 0 0 0,-1 0 0 0 0,0 0 1 0 0,0 0-1 0 0,0 1 0 0 0,0-1 0 0 0,0 0 1 0 0,0 1-1 0 0,0 0 0 0 0,-1-1 0 0 0,1 1 0 0 0,0 0 1 0 0,1 3-1 0 0,-1-1 0 0 0,-1 0 0 0 0,1 0 0 0 0,-1 0-1 0 0,0 1 1 0 0,0-1 0 0 0,0 0 0 0 0,-1 1 0 0 0,1-1 0 0 0,-1 0 0 0 0,0 1 0 0 0,0-1-1 0 0,-2 5 1 0 0,-1 10 10 0 0,-1-1 0 0 0,-1 0 0 0 0,0 0 0 0 0,-16 33 0 0 0,-28 31-126 0 0,38-66 70 0 0,1-1 1 0 0,0 1-1 0 0,1 1 0 0 0,1 0 1 0 0,-11 32-1 0 0,18-47 41 0 0,1-1-1 0 0,0 1 1 0 0,-1 0-1 0 0,1-1 0 0 0,0 1 1 0 0,0-1-1 0 0,0 1 1 0 0,0-1-1 0 0,0 1 1 0 0,0 0-1 0 0,1-1 1 0 0,-1 1-1 0 0,1-1 1 0 0,-1 1-1 0 0,1-1 1 0 0,-1 1-1 0 0,1-1 1 0 0,0 1-1 0 0,0-1 1 0 0,0 0-1 0 0,-1 1 1 0 0,1-1-1 0 0,0 0 1 0 0,1 0-1 0 0,-1 0 1 0 0,0 0-1 0 0,0 0 0 0 0,0 0 1 0 0,1 0-1 0 0,-1 0 1 0 0,1 0-1 0 0,-1-1 1 0 0,0 1-1 0 0,1 0 1 0 0,-1-1-1 0 0,1 1 1 0 0,-1-1-1 0 0,4 1 1 0 0,5 1 18 0 0,0-1 1 0 0,0 0-1 0 0,0 0 1 0 0,16-1 0 0 0,-17 0-5 0 0,264-14 1040 0 0,-137 5-8545 0 0</inkml:trace>
</inkml:ink>
</file>

<file path=ppt/ink/ink5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4.063"/>
    </inkml:context>
    <inkml:brush xml:id="br0">
      <inkml:brushProperty name="width" value="0.1" units="cm"/>
      <inkml:brushProperty name="height" value="0.1" units="cm"/>
      <inkml:brushProperty name="color" value="#AB008B"/>
    </inkml:brush>
  </inkml:definitions>
  <inkml:trace contextRef="#ctx0" brushRef="#br0">0 130 4143 0 0,'0'0'12823'0'0,"36"-1"-9471"0"0,428-42 3336 0 0,-189 14-6039 0 0,-98 0-505 0 0,-41 6-64 0 0,-97 19-101 0 0,-38 4-82 0 0,7 35-8085 0 0</inkml:trace>
</inkml:ink>
</file>

<file path=ppt/ink/ink5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4.950"/>
    </inkml:context>
    <inkml:brush xml:id="br0">
      <inkml:brushProperty name="width" value="0.1" units="cm"/>
      <inkml:brushProperty name="height" value="0.1" units="cm"/>
      <inkml:brushProperty name="color" value="#AB008B"/>
    </inkml:brush>
  </inkml:definitions>
  <inkml:trace contextRef="#ctx0" brushRef="#br0">58 79 1839 0 0,'-8'-1'12963'0'0,"-21"-3"-8243"0"0,28 4-4627 0 0,1-1 0 0 0,0 1 0 0 0,-1-1 0 0 0,1 1 0 0 0,0-1 0 0 0,-1 0 0 0 0,1 1-1 0 0,0-1 1 0 0,0 1 0 0 0,0-1 0 0 0,-1 0 0 0 0,1 1 0 0 0,0-1 0 0 0,0 0 0 0 0,0 1 0 0 0,0-1 0 0 0,0 0 0 0 0,0 1 0 0 0,0-1 0 0 0,0 0 0 0 0,1 1 0 0 0,-1-1 0 0 0,0 1 0 0 0,0-1 0 0 0,0 0 0 0 0,1 1 0 0 0,-1-1-1 0 0,1 0 1 0 0,19-15 1134 0 0,39-7-420 0 0,-45 18-230 0 0,-4 2-424 0 0,0 1-1 0 0,0 0 1 0 0,0 0-1 0 0,1 1 1 0 0,-1 0-1 0 0,1 1 1 0 0,-1 0-1 0 0,12 1 1 0 0,-19-1-138 0 0,0 1-1 0 0,0-1 1 0 0,0 0 0 0 0,0 1 0 0 0,0-1 0 0 0,0 1 0 0 0,-1 0 0 0 0,1 0-1 0 0,0 0 1 0 0,-1 0 0 0 0,1 0 0 0 0,0 1 0 0 0,-1-1 0 0 0,0 1 0 0 0,1 0-1 0 0,-1-1 1 0 0,0 1 0 0 0,0 0 0 0 0,0 1 0 0 0,0-1 0 0 0,0 0 0 0 0,0 0-1 0 0,-1 1 1 0 0,1-1 0 0 0,-1 1 0 0 0,0 0 0 0 0,0-1 0 0 0,0 1-1 0 0,0 0 1 0 0,0-1 0 0 0,0 1 0 0 0,-1 0 0 0 0,1 4 0 0 0,-2-2-2 0 0,1 0 1 0 0,-1-1 0 0 0,-1 1-1 0 0,1 0 1 0 0,-1-1 0 0 0,0 1-1 0 0,0-1 1 0 0,0 1-1 0 0,0-1 1 0 0,-5 5 0 0 0,-34 46 40 0 0,25-35-45 0 0,-1 0-9 0 0,-23 33 0 0 0,38-50 0 0 0,1-1 0 0 0,-1 1 0 0 0,1-1 0 0 0,0 1 0 0 0,0 0 0 0 0,0 0 0 0 0,0 0 0 0 0,0 0 0 0 0,0 0 0 0 0,1 0 0 0 0,0 0 0 0 0,-1 0 0 0 0,1 0 0 0 0,0 0 0 0 0,0 0 0 0 0,1 0 0 0 0,0 4 0 0 0,3 0 0 0 0,-1 1 0 0 0,1-1 0 0 0,1 0 0 0 0,0-1 0 0 0,0 1 0 0 0,0-1 0 0 0,0 0 0 0 0,1 0 0 0 0,0-1 0 0 0,1 1 0 0 0,6 3 0 0 0,0 2 0 0 0,33 22-10 0 0,-25-19-7 0 0,35 32 0 0 0,-52-43 16 0 0,-1 1 0 0 0,1 0-1 0 0,-1 0 1 0 0,1 0 0 0 0,-1 0-1 0 0,0 1 1 0 0,-1-1 0 0 0,1 1-1 0 0,-1 0 1 0 0,0 0 0 0 0,0-1-1 0 0,0 1 1 0 0,-1 1-1 0 0,2 6 1 0 0,-3-8 1 0 0,-1-1 0 0 0,1 0 0 0 0,-1 1 0 0 0,0-1 0 0 0,0 0 0 0 0,0 0 0 0 0,0 0 0 0 0,0 0 0 0 0,-1 0 0 0 0,1 0 0 0 0,-1 0 0 0 0,0 0 0 0 0,0-1 0 0 0,0 1 0 0 0,0-1 0 0 0,0 1 0 0 0,-1-1 0 0 0,1 0 0 0 0,-1 0 0 0 0,1 0 0 0 0,-1 0 0 0 0,0 0 0 0 0,0-1 0 0 0,0 1 0 0 0,0-1 0 0 0,-6 2 0 0 0,-10 5 0 0 0,0-2 0 0 0,-41 9 0 0 0,52-13 0 0 0,-11 2-17 0 0,-1-1 0 0 0,0-1 0 0 0,-35 0 0 0 0,48-2 5 0 0,1 0 0 0 0,-1-1 0 0 0,0 0 0 0 0,1 0 0 0 0,-1-1 0 0 0,0 1 0 0 0,1-1 0 0 0,0-1 0 0 0,-1 1 0 0 0,1-1 0 0 0,0 0 0 0 0,0-1 0 0 0,1 1 0 0 0,-10-9 0 0 0,14 11-299 0 0,-1-17-4506 0 0,5 10 2833 0 0</inkml:trace>
</inkml:ink>
</file>

<file path=ppt/ink/ink5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5.673"/>
    </inkml:context>
    <inkml:brush xml:id="br0">
      <inkml:brushProperty name="width" value="0.1" units="cm"/>
      <inkml:brushProperty name="height" value="0.1" units="cm"/>
      <inkml:brushProperty name="color" value="#AB008B"/>
    </inkml:brush>
  </inkml:definitions>
  <inkml:trace contextRef="#ctx0" brushRef="#br0">15 15 3679 0 0,'-14'-15'17571'0'0,"23"17"-17184"0"0,1 1 1 0 0,0 0-1 0 0,-1 1 1 0 0,0-1-1 0 0,0 2 1 0 0,0-1-1 0 0,0 2 1 0 0,-1-1-1 0 0,12 11 1 0 0,8 6 331 0 0,32 37 0 0 0,-22-18-566 0 0,-2 2 0 0 0,-2 2 0 0 0,43 73 0 0 0,-76-117-313 0 0,-1 0-224 0 0,2 3-939 0 0</inkml:trace>
</inkml:ink>
</file>

<file path=ppt/ink/ink5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6.032"/>
    </inkml:context>
    <inkml:brush xml:id="br0">
      <inkml:brushProperty name="width" value="0.1" units="cm"/>
      <inkml:brushProperty name="height" value="0.1" units="cm"/>
      <inkml:brushProperty name="color" value="#AB008B"/>
    </inkml:brush>
  </inkml:definitions>
  <inkml:trace contextRef="#ctx0" brushRef="#br0">429 1 1839 0 0,'-13'1'10224'0'0,"-5"2"-6620"0"0,7 1-3078 0 0,1 0 0 0 0,0 1 0 0 0,1 0 1 0 0,0 1-1 0 0,-1 0 0 0 0,2 1 0 0 0,-15 13 0 0 0,-56 64 171 0 0,52-54-269 0 0,-7 7-151 0 0,10-14-223 0 0,2 1 0 0 0,0 2 0 0 0,2 0 0 0 0,0 1-1 0 0,2 0 1 0 0,-18 40 0 0 0,34-63-46 0 0,1 0-1 0 0,1 0 1 0 0,-1 1-1 0 0,0-1 1 0 0,1 0-1 0 0,0 1 1 0 0,0-1-1 0 0,1 6 1 0 0,-1-10-101 0 0,0 1 1 0 0,0 0 0 0 0,0 0-1 0 0,0 0 1 0 0,0 0 0 0 0,0-1-1 0 0,0 1 1 0 0,0 0 0 0 0,1 0-1 0 0,-1 0 1 0 0,0 0-1 0 0,1-1 1 0 0,-1 1 0 0 0,0 0-1 0 0,1 0 1 0 0,-1-1 0 0 0,1 1-1 0 0,-1 0 1 0 0,1-1 0 0 0,0 1-1 0 0,-1-1 1 0 0,1 1 0 0 0,0-1-1 0 0,-1 1 1 0 0,1-1 0 0 0,0 1-1 0 0,0-1 1 0 0,-1 1 0 0 0,1-1-1 0 0,0 0 1 0 0,0 0 0 0 0,0 1-1 0 0,-1-1 1 0 0,1 0-1 0 0,0 0 1 0 0,0 0 0 0 0,0 0-1 0 0,0 0 1 0 0,-1 0 0 0 0,1 0-1 0 0,0 0 1 0 0,0 0 0 0 0,0 0-1 0 0,0-1 1 0 0,0 1 0 0 0,-1 0-1 0 0,2-1 1 0 0</inkml:trace>
</inkml:ink>
</file>

<file path=ppt/ink/ink5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2.276"/>
    </inkml:context>
    <inkml:brush xml:id="br0">
      <inkml:brushProperty name="width" value="0.1" units="cm"/>
      <inkml:brushProperty name="height" value="0.1" units="cm"/>
      <inkml:brushProperty name="color" value="#AB008B"/>
    </inkml:brush>
  </inkml:definitions>
  <inkml:trace contextRef="#ctx0" brushRef="#br0">98 37 5983 0 0,'-15'-37'17697'0'0,"-3"73"-17438"0"0,2 0-1 0 0,-19 64 0 0 0,31-88-209 0 0,1 0 0 0 0,1 0 1 0 0,0 1-1 0 0,0-1 0 0 0,1 1 0 0 0,1-1 1 0 0,0 1-1 0 0,1 0 0 0 0,0-1 0 0 0,1 0 1 0 0,1 1-1 0 0,6 20 0 0 0,-7-29-36 0 0,1 0 0 0 0,-1 0 0 0 0,1 0 0 0 0,0 0 0 0 0,0-1 0 0 0,0 1 0 0 0,0-1 0 0 0,1 0 0 0 0,-1 0 0 0 0,1 0 0 0 0,0 0 0 0 0,0-1 0 0 0,0 1 0 0 0,0-1 0 0 0,0 0 0 0 0,1 0 0 0 0,-1-1 0 0 0,1 1 0 0 0,-1-1 0 0 0,1 0 0 0 0,8 1 0 0 0,12 0 137 0 0,0 0 0 0 0,49-3 0 0 0,-33 0-62 0 0,61-4 755 0 0,-27 0-2502 0 0,-24 5-5929 0 0</inkml:trace>
</inkml:ink>
</file>

<file path=ppt/ink/ink5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2.648"/>
    </inkml:context>
    <inkml:brush xml:id="br0">
      <inkml:brushProperty name="width" value="0.1" units="cm"/>
      <inkml:brushProperty name="height" value="0.1" units="cm"/>
      <inkml:brushProperty name="color" value="#AB008B"/>
    </inkml:brush>
  </inkml:definitions>
  <inkml:trace contextRef="#ctx0" brushRef="#br0">122 2 2759 0 0,'-21'-2'10711'0'0,"18"3"-10185"0"0,-14 17 4131 0 0,-3 30-2831 0 0,18-42-1138 0 0,-12 36-434 0 0,2 2-1 0 0,2-1 1 0 0,1 2-1 0 0,3-1 1 0 0,1 1-1 0 0,3 0 1 0 0,3 62-1 0 0,0-100-872 0 0,0 0 0 0 0,0 0 0 0 0,0 0 0 0 0,1-1 0 0 0,4 13 0 0 0,-2-11-1103 0 0</inkml:trace>
</inkml:ink>
</file>

<file path=ppt/ink/ink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6"/>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5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3.372"/>
    </inkml:context>
    <inkml:brush xml:id="br0">
      <inkml:brushProperty name="width" value="0.1" units="cm"/>
      <inkml:brushProperty name="height" value="0.1" units="cm"/>
      <inkml:brushProperty name="color" value="#AB008B"/>
    </inkml:brush>
  </inkml:definitions>
  <inkml:trace contextRef="#ctx0" brushRef="#br0">31 0 1839 0 0,'-31'13'17247'0'0,"54"-9"-13563"0"0,130 18-1312 0 0,17-17-1083 0 0,223-21-1 0 0,-171 2-1181 0 0,-195 12-61 0 0,-19 0-42 0 0,0 1-1 0 0,0 1 1 0 0,0-1 0 0 0,0 1 0 0 0,0 1 0 0 0,0 0 0 0 0,1 0-1 0 0,-1 0 1 0 0,-1 1 0 0 0,1 0 0 0 0,10 4 0 0 0,-17-5-74 0 0</inkml:trace>
</inkml:ink>
</file>

<file path=ppt/ink/ink5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4.650"/>
    </inkml:context>
    <inkml:brush xml:id="br0">
      <inkml:brushProperty name="width" value="0.1" units="cm"/>
      <inkml:brushProperty name="height" value="0.1" units="cm"/>
      <inkml:brushProperty name="color" value="#AB008B"/>
    </inkml:brush>
  </inkml:definitions>
  <inkml:trace contextRef="#ctx0" brushRef="#br0">35 113 4143 0 0,'0'0'12536'0'0,"0"-35"-7458"0"0,8 28-4868 0 0,0-1 1 0 0,0 1 0 0 0,0 1 0 0 0,1 0 0 0 0,0 0-1 0 0,0 0 1 0 0,0 1 0 0 0,1 1 0 0 0,0-1 0 0 0,0 2 0 0 0,0-1-1 0 0,0 1 1 0 0,1 1 0 0 0,-1 0 0 0 0,18-1 0 0 0,-23 2-187 0 0,0 1 0 0 0,0 0 0 0 0,1 1 0 0 0,-1-1 0 0 0,0 1 0 0 0,0 0 0 0 0,0 0 0 0 0,0 0 1 0 0,0 1-1 0 0,0-1 0 0 0,0 1 0 0 0,-1 1 0 0 0,1-1 0 0 0,-1 1 0 0 0,1-1 0 0 0,-1 1 0 0 0,0 1 0 0 0,0-1 0 0 0,0 0 0 0 0,-1 1 0 0 0,1 0 1 0 0,-1 0-1 0 0,0 0 0 0 0,0 0 0 0 0,0 1 0 0 0,0-1 0 0 0,-1 1 0 0 0,0-1 0 0 0,0 1 0 0 0,0 0 0 0 0,-1 0 0 0 0,1 0 0 0 0,0 10 0 0 0,-1-9-12 0 0,-1 0-1 0 0,-1-1 1 0 0,1 1-1 0 0,-1 0 1 0 0,0 0-1 0 0,-1-1 1 0 0,1 1-1 0 0,-1-1 0 0 0,0 1 1 0 0,0-1-1 0 0,-1 0 1 0 0,1 1-1 0 0,-1-1 1 0 0,-1-1-1 0 0,1 1 0 0 0,-1 0 1 0 0,-6 6-1 0 0,-11 11-6 0 0,0-2 0 0 0,-26 21 0 0 0,40-36-7 0 0,-18 14 2 0 0,-30 28 0 0 0,54-46-1 0 0,1-1-1 0 0,-1 1 0 0 0,1-1 1 0 0,-1 1-1 0 0,1-1 1 0 0,0 1-1 0 0,-1 0 1 0 0,1-1-1 0 0,0 1 1 0 0,-1-1-1 0 0,1 1 0 0 0,0 0 1 0 0,0-1-1 0 0,0 1 1 0 0,0 0-1 0 0,0-1 1 0 0,-1 1-1 0 0,1 0 1 0 0,0-1-1 0 0,0 1 0 0 0,1 0 1 0 0,-1-1-1 0 0,0 1 1 0 0,0 0-1 0 0,0-1 1 0 0,0 1-1 0 0,1 0 1 0 0,-1-1-1 0 0,0 1 0 0 0,0-1 1 0 0,1 1-1 0 0,-1 0 1 0 0,1-1-1 0 0,-1 1 1 0 0,0-1-1 0 0,1 1 1 0 0,-1-1-1 0 0,1 1 0 0 0,0 0 1 0 0,20 13-72 0 0,-20-14 72 0 0,60 25-9 0 0,-42-19 1 0 0,-1 1 1 0 0,0 1 0 0 0,27 15-1 0 0,-42-21 8 0 0,1 0 0 0 0,-1 1 0 0 0,0-1 1 0 0,1 1-1 0 0,-1 0 0 0 0,-1 0 0 0 0,1 0 0 0 0,0 0 0 0 0,-1 0 0 0 0,1 1 0 0 0,-1-1 0 0 0,0 1 0 0 0,0 0 0 0 0,0 0 0 0 0,-1-1 1 0 0,1 1-1 0 0,-1 0 0 0 0,0 0 0 0 0,0 0 0 0 0,-1 1 0 0 0,1 6 0 0 0,-1-8 1 0 0,0 1-1 0 0,0 0 1 0 0,-1-1 0 0 0,1 1-1 0 0,-1-1 1 0 0,0 0 0 0 0,0 1-1 0 0,-1-1 1 0 0,1 0-1 0 0,-1 1 1 0 0,1-1 0 0 0,-1 0-1 0 0,0 0 1 0 0,0 0 0 0 0,0-1-1 0 0,-4 5 1 0 0,1-3 2 0 0,-1 1 0 0 0,0-1 0 0 0,1 0 0 0 0,-1 0 0 0 0,-1 0 0 0 0,1-1-1 0 0,-12 5 1 0 0,0-3 16 0 0,1 0 0 0 0,0-1 0 0 0,-1-1 0 0 0,0 0 0 0 0,-30 0 0 0 0,38-3-13 0 0,0 0 0 0 0,1 0-1 0 0,-1-1 1 0 0,0 0-1 0 0,0-1 1 0 0,0 0-1 0 0,1 0 1 0 0,-1-1-1 0 0,1 0 1 0 0,0-1 0 0 0,-13-7-1 0 0,21 11-205 0 0</inkml:trace>
</inkml:ink>
</file>

<file path=ppt/ink/ink5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46.170"/>
    </inkml:context>
    <inkml:brush xml:id="br0">
      <inkml:brushProperty name="width" value="0.1" units="cm"/>
      <inkml:brushProperty name="height" value="0.1" units="cm"/>
      <inkml:brushProperty name="color" value="#AB008B"/>
    </inkml:brush>
  </inkml:definitions>
  <inkml:trace contextRef="#ctx0" brushRef="#br0">0 35 2759 0 0,'5'-21'19631'0'0,"10"19"-19157"0"0,0 1 0 0 0,0 0 0 0 0,1 2 0 0 0,15 1 0 0 0,31 0 368 0 0,113-4 522 0 0,75-6-624 0 0,-247 7-698 0 0,15-2-19 0 0,-16 3 0 0 0,4 3-2236 0 0</inkml:trace>
</inkml:ink>
</file>

<file path=ppt/ink/ink5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46.574"/>
    </inkml:context>
    <inkml:brush xml:id="br0">
      <inkml:brushProperty name="width" value="0.1" units="cm"/>
      <inkml:brushProperty name="height" value="0.1" units="cm"/>
      <inkml:brushProperty name="color" value="#AB008B"/>
    </inkml:brush>
  </inkml:definitions>
  <inkml:trace contextRef="#ctx0" brushRef="#br0">4 43 2303 0 0,'-4'-4'19290'0'0,"18"1"-20392"0"0,194-6 6540 0 0,1-5-3405 0 0,22 1-1685 0 0,-205 18-2344 0 0,-15-2 9 0 0</inkml:trace>
</inkml:ink>
</file>

<file path=ppt/ink/ink5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35.084"/>
    </inkml:context>
    <inkml:brush xml:id="br0">
      <inkml:brushProperty name="width" value="0.1" units="cm"/>
      <inkml:brushProperty name="height" value="0.1" units="cm"/>
      <inkml:brushProperty name="color" value="#AB008B"/>
    </inkml:brush>
  </inkml:definitions>
  <inkml:trace contextRef="#ctx0" brushRef="#br0">0 198 3223 0 0,'0'0'17562'0'0,"3"-3"-17236"0"0,0 1-207 0 0,-1 0-1 0 0,1 0 1 0 0,0 0-1 0 0,1 0 1 0 0,-1 1 0 0 0,0 0-1 0 0,0-1 1 0 0,1 1-1 0 0,-1 0 1 0 0,1 1-1 0 0,-1-1 1 0 0,1 1 0 0 0,-1-1-1 0 0,6 1 1 0 0,68 1 745 0 0,-28 0-326 0 0,178 0 582 0 0,-13 0-617 0 0,1038-60 0 0 0,-522 2-319 0 0,140-5-51 0 0,-798 60-108 0 0,0 3 0 0 0,138 20 608 0 0,-202-18-942 0 0</inkml:trace>
</inkml:ink>
</file>

<file path=ppt/ink/ink5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0.563"/>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1.171"/>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02.199"/>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0.372"/>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1.927"/>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7"/>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5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2.754"/>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032"/>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9:29.398"/>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242"/>
    </inkml:context>
    <inkml:brush xml:id="br0">
      <inkml:brushProperty name="width" value="0.1" units="cm"/>
      <inkml:brushProperty name="height" value="0.1" units="cm"/>
      <inkml:brushProperty name="color" value="#008C3A"/>
    </inkml:brush>
  </inkml:definitions>
  <inkml:trace contextRef="#ctx0" brushRef="#br0">16 16 10391 0 0,'-16'-16'12471'0'0,"21"17"-12315"0"0,0-1 0 0 0,0 1 0 0 0,0 0 0 0 0,0 0 0 0 0,0 1 0 0 0,0 0 0 0 0,0 0 1 0 0,-1 0-1 0 0,1 0 0 0 0,-1 1 0 0 0,9 5 0 0 0,46 43 701 0 0,-21-17-434 0 0,15 4-65 0 0,1-3-1 0 0,63 29 1 0 0,-17-9-90 0 0,-57-21-135 0 0</inkml:trace>
</inkml:ink>
</file>

<file path=ppt/ink/ink5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5.614"/>
    </inkml:context>
    <inkml:brush xml:id="br0">
      <inkml:brushProperty name="width" value="0.1" units="cm"/>
      <inkml:brushProperty name="height" value="0.1" units="cm"/>
      <inkml:brushProperty name="color" value="#008C3A"/>
    </inkml:brush>
  </inkml:definitions>
  <inkml:trace contextRef="#ctx0" brushRef="#br0">385 0 10591 0 0,'0'0'2156'0'0,"-36"14"4768"0"0,20 2-6110 0 0,2 1-1 0 0,0 0 1 0 0,-17 30 0 0 0,-14 18-318 0 0,-6-4-366 0 0,-52 69 318 0 0,90-111-396 0 0,1 0 1 0 0,0 2 0 0 0,2-1-1 0 0,-17 44 1 0 0,26-60-518 0 0</inkml:trace>
</inkml:ink>
</file>

<file path=ppt/ink/ink5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487"/>
    </inkml:context>
    <inkml:brush xml:id="br0">
      <inkml:brushProperty name="width" value="0.1" units="cm"/>
      <inkml:brushProperty name="height" value="0.1" units="cm"/>
      <inkml:brushProperty name="color" value="#008C3A"/>
    </inkml:brush>
  </inkml:definitions>
  <inkml:trace contextRef="#ctx0" brushRef="#br0">212 1 9215 0 0,'0'0'1956'0'0,"-29"19"3078"0"0,7-2-3717 0 0,2 2 1 0 0,1 0 0 0 0,-29 36 0 0 0,39-44-1012 0 0,2-2-241 0 0,-1 0 1 0 0,2 1-1 0 0,-1-1 1 0 0,2 1-1 0 0,-1 1 1 0 0,1-1-1 0 0,1 1 0 0 0,0 0 1 0 0,0 0-1 0 0,-3 18 1 0 0,7-24-40 0 0,-1-1 0 0 0,1 1 0 0 0,0-1 0 0 0,0 0 0 0 0,0 1 0 0 0,1-1 1 0 0,0 1-1 0 0,-1-1 0 0 0,2 0 0 0 0,-1 1 0 0 0,0-1 0 0 0,1 0 0 0 0,0 0 0 0 0,0 0 0 0 0,0 0 1 0 0,0 0-1 0 0,1-1 0 0 0,-1 1 0 0 0,1-1 0 0 0,0 1 0 0 0,0-1 0 0 0,0 0 0 0 0,1 0 0 0 0,-1-1 0 0 0,1 1 1 0 0,0 0-1 0 0,-1-1 0 0 0,1 0 0 0 0,0 0 0 0 0,5 1 0 0 0,18 8 358 0 0,0-2 0 0 0,0-1 0 0 0,1-1 0 0 0,35 4 0 0 0,115 4 1050 0 0,-166-14-1364 0 0,81-5 402 0 0,-23 0-1203 0 0,-64 6-1486 0 0</inkml:trace>
</inkml:ink>
</file>

<file path=ppt/ink/ink5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6.835"/>
    </inkml:context>
    <inkml:brush xml:id="br0">
      <inkml:brushProperty name="width" value="0.1" units="cm"/>
      <inkml:brushProperty name="height" value="0.1" units="cm"/>
      <inkml:brushProperty name="color" value="#008C3A"/>
    </inkml:brush>
  </inkml:definitions>
  <inkml:trace contextRef="#ctx0" brushRef="#br0">130 15 4607 0 0,'-1'-1'305'0'0,"0"0"-1"0"0,1 0 0 0 0,-1 0 0 0 0,0 0 0 0 0,0 1 1 0 0,1-1-1 0 0,-1 0 0 0 0,0 0 0 0 0,0 0 1 0 0,0 1-1 0 0,0-1 0 0 0,0 0 0 0 0,0 1 0 0 0,0-1 1 0 0,-1 1-1 0 0,1-1 0 0 0,0 1 0 0 0,0 0 0 0 0,0-1 1 0 0,0 1-1 0 0,-1 0 0 0 0,1 0 0 0 0,0 0 0 0 0,0 0 1 0 0,0 0-1 0 0,-1 0 0 0 0,1 0 0 0 0,-2 1 0 0 0,1 0 21 0 0,0 0-1 0 0,0 0 0 0 0,0 1 0 0 0,1-1 0 0 0,-1 1 0 0 0,0 0 0 0 0,1 0 1 0 0,-1-1-1 0 0,1 1 0 0 0,-1 0 0 0 0,1 0 0 0 0,0 0 0 0 0,-2 4 0 0 0,-2 8 434 0 0,0 0-1 0 0,0 0 0 0 0,-3 21 1 0 0,-32 203 2829 0 0,34-182-3619 0 0,2 1-1 0 0,4 70 1 0 0,6-89-1448 0 0,1-15-3337 0 0</inkml:trace>
</inkml:ink>
</file>

<file path=ppt/ink/ink5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7.414"/>
    </inkml:context>
    <inkml:brush xml:id="br0">
      <inkml:brushProperty name="width" value="0.1" units="cm"/>
      <inkml:brushProperty name="height" value="0.1" units="cm"/>
      <inkml:brushProperty name="color" value="#008C3A"/>
    </inkml:brush>
  </inkml:definitions>
  <inkml:trace contextRef="#ctx0" brushRef="#br0">0 105 4143 0 0,'5'-3'11184'0'0,"18"-11"-8460"0"0,3 7-1797 0 0,0 0 1 0 0,-1 2-1 0 0,2 0 0 0 0,-1 2 0 0 0,0 1 1 0 0,38 2-1 0 0,26-2 386 0 0,411-42 1012 0 0,-408 32-2277 0 0,-92 11-181 0 0,27 19-4656 0 0,-27-16 4391 0 0,1 1-258 0 0,-1 0 0 0 0,1 0 0 0 0,0 0 1 0 0,-1 0-1 0 0,0 0 0 0 0,0 0 0 0 0,0 0 0 0 0,0 0 1 0 0,0 5-1 0 0,-1-1-855 0 0</inkml:trace>
</inkml:ink>
</file>

<file path=ppt/ink/ink5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8.277"/>
    </inkml:context>
    <inkml:brush xml:id="br0">
      <inkml:brushProperty name="width" value="0.1" units="cm"/>
      <inkml:brushProperty name="height" value="0.1" units="cm"/>
      <inkml:brushProperty name="color" value="#008C3A"/>
    </inkml:brush>
  </inkml:definitions>
  <inkml:trace contextRef="#ctx0" brushRef="#br0">7 62 9151 0 0,'0'0'9168'0'0,"35"-27"-6028"0"0,-25 22-2676 0 0,0 0-1 0 0,0 0 1 0 0,1 1-1 0 0,0 1 0 0 0,0 0 1 0 0,0 0-1 0 0,0 1 1 0 0,22-2-1 0 0,-28 4-421 0 0,0 0 0 0 0,1-1 0 0 0,-1 2-1 0 0,0-1 1 0 0,0 1 0 0 0,0-1-1 0 0,0 1 1 0 0,0 1 0 0 0,0-1 0 0 0,0 1-1 0 0,-1 0 1 0 0,1 0 0 0 0,0 0 0 0 0,-1 1-1 0 0,1-1 1 0 0,-1 1 0 0 0,0 0 0 0 0,0 1-1 0 0,0-1 1 0 0,-1 1 0 0 0,6 5-1 0 0,-8-7-31 0 0,-1 0-1 0 0,1 0 0 0 0,0 0 0 0 0,-1-1 0 0 0,0 1 1 0 0,1 0-1 0 0,-1 0 0 0 0,0 0 0 0 0,0 0 0 0 0,0 0 1 0 0,0 0-1 0 0,0 0 0 0 0,0-1 0 0 0,-1 1 0 0 0,1 0 0 0 0,-1 0 1 0 0,1 0-1 0 0,-1-1 0 0 0,0 1 0 0 0,0 0 0 0 0,0 0 1 0 0,0-1-1 0 0,-2 4 0 0 0,-29 36-6 0 0,27-36 0 0 0,-34 31-4 0 0,31-31-6 0 0,1 1 0 0 0,0 0 0 0 0,0 1 0 0 0,0 0 0 0 0,1 0 0 0 0,0 0-1 0 0,1 1 1 0 0,-1 0 0 0 0,-7 15 0 0 0,13-21 7 0 0,-1-1 0 0 0,1 1 0 0 0,0 0 0 0 0,0 0 0 0 0,0-1 0 0 0,0 1 0 0 0,0 0 0 0 0,0 0 0 0 0,0-1 0 0 0,0 1 0 0 0,1 0 0 0 0,-1 0 0 0 0,1-1 0 0 0,0 1 0 0 0,-1 0 0 0 0,1-1 0 0 0,0 1 0 0 0,0-1 0 0 0,0 1 0 0 0,0-1 0 0 0,0 1 0 0 0,0-1 0 0 0,0 0 0 0 0,0 0 0 0 0,1 1 0 0 0,-1-1 0 0 0,1 0 0 0 0,1 1 0 0 0,47 22 0 0 0,-38-19 0 0 0,16 7-21 0 0,-1 1 1 0 0,-1 2-1 0 0,0 0 0 0 0,33 27 1 0 0,-53-37 5 0 0,0 0 0 0 0,0 1 0 0 0,-1 0 0 0 0,0 0 0 0 0,0 1 0 0 0,0-1 0 0 0,-1 1-1 0 0,0 0 1 0 0,5 13 0 0 0,-7-16 4 0 0,-1 1 0 0 0,0 0-1 0 0,0 0 1 0 0,0 0-1 0 0,-1 0 1 0 0,0 0 0 0 0,0 0-1 0 0,0 0 1 0 0,0 0 0 0 0,-1 0-1 0 0,0 0 1 0 0,0 0-1 0 0,0-1 1 0 0,-1 1 0 0 0,1 0-1 0 0,-1-1 1 0 0,-3 6-1 0 0,1-3 29 0 0,-1 0-1 0 0,0 0 0 0 0,0 0 0 0 0,0-1 0 0 0,-1 0 1 0 0,0 0-1 0 0,0 0 0 0 0,-1-1 0 0 0,0 0 0 0 0,1 0 0 0 0,-2 0 1 0 0,1-1-1 0 0,-1 0 0 0 0,1-1 0 0 0,-10 4 0 0 0,4-3 77 0 0,0 0-1 0 0,0-1 1 0 0,-1 0-1 0 0,1-1 0 0 0,-1 0 1 0 0,1-1-1 0 0,-1-1 1 0 0,-22-2-1 0 0,-25-10 222 0 0,5 2-683 0 0,19 7-2731 0 0</inkml:trace>
</inkml:ink>
</file>

<file path=ppt/ink/ink5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09.673"/>
    </inkml:context>
    <inkml:brush xml:id="br0">
      <inkml:brushProperty name="width" value="0.1" units="cm"/>
      <inkml:brushProperty name="height" value="0.1" units="cm"/>
      <inkml:brushProperty name="color" value="#008C3A"/>
    </inkml:brush>
  </inkml:definitions>
  <inkml:trace contextRef="#ctx0" brushRef="#br0">1 25 7831 0 0,'1'-25'16159'0'0,"3"26"-16038"0"0,0 0 0 0 0,0 0 0 0 0,0 0 0 0 0,0 0 0 0 0,0 1 0 0 0,0-1 0 0 0,0 1 0 0 0,0 0 0 0 0,-1 0 0 0 0,1 1 0 0 0,-1-1 0 0 0,1 1 0 0 0,-1 0 0 0 0,3 3-1 0 0,48 54 360 0 0,-36-38-301 0 0,62 55 190 0 0,-59-59-303 0 0,0 1-1 0 0,-1 1 1 0 0,-1 1 0 0 0,-2 1-1 0 0,17 25 1 0 0,-33-46-46 0 0,10 14-1401 0 0</inkml:trace>
</inkml:ink>
</file>

<file path=ppt/ink/ink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2"/>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8"/>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5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0.029"/>
    </inkml:context>
    <inkml:brush xml:id="br0">
      <inkml:brushProperty name="width" value="0.1" units="cm"/>
      <inkml:brushProperty name="height" value="0.1" units="cm"/>
      <inkml:brushProperty name="color" value="#008C3A"/>
    </inkml:brush>
  </inkml:definitions>
  <inkml:trace contextRef="#ctx0" brushRef="#br0">410 1 3223 0 0,'-6'4'15031'0'0,"-21"15"-13311"0"0,-17 26-551 0 0,-38 51 0 0 0,9-10-686 0 0,31-41-413 0 0,24-28-34 0 0,0 1 1 0 0,1 1-1 0 0,1 1 0 0 0,1 0 1 0 0,1 1-1 0 0,-19 37 0 0 0,33-57-77 0 0,-1-1-1 0 0,1 1 1 0 0,-1 0-1 0 0,1 0 1 0 0,-1 0-1 0 0,1 0 1 0 0,0-1 0 0 0,-1 1-1 0 0,1 0 1 0 0,0 0-1 0 0,0 0 1 0 0,-1 0-1 0 0,1 0 1 0 0,0 0-1 0 0,0 0 1 0 0,0 0-1 0 0,0 0 1 0 0,0 0 0 0 0,0 0-1 0 0,1 0 1 0 0,-1 0-1 0 0,0-1 1 0 0,0 1-1 0 0,1 0 1 0 0,-1 0-1 0 0,1 0 1 0 0,-1 0 0 0 0,0 0-1 0 0,1-1 1 0 0,0 1-1 0 0,-1 0 1 0 0,1 0-1 0 0,-1-1 1 0 0,1 1-1 0 0,0 0 1 0 0,0-1 0 0 0,-1 1-1 0 0,1-1 1 0 0,0 1-1 0 0,0-1 1 0 0,0 1-1 0 0,0-1 1 0 0,2 1-162 0 0,0-1 0 0 0,0 0 0 0 0,0 0-1 0 0,0 0 1 0 0,0 0 0 0 0,0-1 0 0 0,0 1 0 0 0,0-1 0 0 0,0 0 0 0 0,0 1 0 0 0,0-2 0 0 0,3 0 0 0 0,10-5-1527 0 0</inkml:trace>
</inkml:ink>
</file>

<file path=ppt/ink/ink5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101"/>
    </inkml:context>
    <inkml:brush xml:id="br0">
      <inkml:brushProperty name="width" value="0.1" units="cm"/>
      <inkml:brushProperty name="height" value="0.1" units="cm"/>
      <inkml:brushProperty name="color" value="#008C3A"/>
    </inkml:brush>
  </inkml:definitions>
  <inkml:trace contextRef="#ctx0" brushRef="#br0">121 27 10511 0 0,'0'0'480'0'0,"17"-25"9185"0"0,-18 23-9356 0 0,-14 9 2253 0 0,-15 27-2229 0 0,12-5-281 0 0,0 0 0 0 0,-13 34-1 0 0,27-53-50 0 0,0 0 0 0 0,0 1-1 0 0,1-1 1 0 0,0 1 0 0 0,1 0 0 0 0,0-1-1 0 0,1 1 1 0 0,0 0 0 0 0,0 0-1 0 0,2 17 1 0 0,1-23 19 0 0,-1 0 1 0 0,1-1-1 0 0,0 1 0 0 0,0-1 1 0 0,0 0-1 0 0,1 0 0 0 0,-1 0 1 0 0,1 0-1 0 0,0 0 0 0 0,0 0 1 0 0,0-1-1 0 0,1 1 0 0 0,-1-1 0 0 0,1 0 1 0 0,0 0-1 0 0,0 0 0 0 0,0-1 1 0 0,0 1-1 0 0,0-1 0 0 0,1 0 1 0 0,-1 0-1 0 0,1-1 0 0 0,-1 1 1 0 0,1-1-1 0 0,0 0 0 0 0,7 1 1 0 0,15 2 297 0 0,1-1 1 0 0,-1-2-1 0 0,39-2 1 0 0,-49 1-230 0 0,34-1-7 0 0,-7 1 402 0 0,46-7-1 0 0,-74 5-1278 0 0,0-1 1 0 0,0-1-1 0 0,22-9 1 0 0</inkml:trace>
</inkml:ink>
</file>

<file path=ppt/ink/ink5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1.460"/>
    </inkml:context>
    <inkml:brush xml:id="br0">
      <inkml:brushProperty name="width" value="0.1" units="cm"/>
      <inkml:brushProperty name="height" value="0.1" units="cm"/>
      <inkml:brushProperty name="color" value="#008C3A"/>
    </inkml:brush>
  </inkml:definitions>
  <inkml:trace contextRef="#ctx0" brushRef="#br0">89 16 7367 0 0,'0'0'568'0'0,"0"-1"-373"0"0,-1 0 94 0 0,1 1 1 0 0,0-1-1 0 0,0 0 1 0 0,-1 0-1 0 0,1 0 0 0 0,-1 1 1 0 0,-3-6 2025 0 0,3 6-2026 0 0,1-1 0 0 0,-1 1 1 0 0,0-1-1 0 0,0 1 1 0 0,1-1-1 0 0,-1 1 0 0 0,0 0 1 0 0,-1-1-1 0 0,1 1-141 0 0,0 1 1 0 0,0-1-1 0 0,1 1 0 0 0,-1-1 0 0 0,0 0 1 0 0,1 1-1 0 0,-1-1 0 0 0,1 1 1 0 0,-1-1-1 0 0,0 1 0 0 0,1 0 0 0 0,-1-1 1 0 0,1 1-1 0 0,0 0 0 0 0,-1-1 1 0 0,1 1-1 0 0,-1 0 0 0 0,1-1 0 0 0,0 1 1 0 0,-1 1-1 0 0,-10 44 1386 0 0,10-42-1196 0 0,-30 292 2668 0 0,14-97-3149 0 0,15-111-2833 0 0,7-30-3767 0 0,-3-38 4649 0 0</inkml:trace>
</inkml:ink>
</file>

<file path=ppt/ink/ink5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040"/>
    </inkml:context>
    <inkml:brush xml:id="br0">
      <inkml:brushProperty name="width" value="0.1" units="cm"/>
      <inkml:brushProperty name="height" value="0.1" units="cm"/>
      <inkml:brushProperty name="color" value="#008C3A"/>
    </inkml:brush>
  </inkml:definitions>
  <inkml:trace contextRef="#ctx0" brushRef="#br0">0 119 6447 0 0,'0'0'586'0'0,"23"-13"8311"0"0,-7 8-7495 0 0,0 1-1 0 0,1 0 1 0 0,25-3 0 0 0,104 3 1411 0 0,-24 2-1116 0 0,492-75 540 0 0,-604 75-1733 0 0,9 1-2482 0 0,-11 19-5422 0 0</inkml:trace>
</inkml:ink>
</file>

<file path=ppt/ink/ink5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12.915"/>
    </inkml:context>
    <inkml:brush xml:id="br0">
      <inkml:brushProperty name="width" value="0.1" units="cm"/>
      <inkml:brushProperty name="height" value="0.1" units="cm"/>
      <inkml:brushProperty name="color" value="#008C3A"/>
    </inkml:brush>
  </inkml:definitions>
  <inkml:trace contextRef="#ctx0" brushRef="#br0">10 100 3679 0 0,'0'0'12242'0'0,"24"-35"-6780"0"0,-18 29-5089 0 0,0 1-1 0 0,1 0 0 0 0,-1 0 1 0 0,1 0-1 0 0,0 0 1 0 0,1 1-1 0 0,-1 1 0 0 0,1-1 1 0 0,0 1-1 0 0,13-3 1 0 0,-10 2-230 0 0,0 2 1 0 0,0-1-1 0 0,0 1 1 0 0,1 1 0 0 0,-1 0-1 0 0,1 1 1 0 0,14 1-1 0 0,-22-1-119 0 0,1 1-1 0 0,-1-1 1 0 0,0 1-1 0 0,1 1 1 0 0,-1-1-1 0 0,0 1 0 0 0,0-1 1 0 0,0 1-1 0 0,0 1 1 0 0,0-1-1 0 0,0 0 1 0 0,0 1-1 0 0,-1 0 0 0 0,1 0 1 0 0,-1 0-1 0 0,0 0 1 0 0,0 0-1 0 0,0 1 1 0 0,0-1-1 0 0,-1 1 1 0 0,1 0-1 0 0,-1 0 0 0 0,3 7 1 0 0,-3-5-15 0 0,-1 1 1 0 0,1 0 0 0 0,-1 0-1 0 0,0 0 1 0 0,-1-1 0 0 0,0 1-1 0 0,0 0 1 0 0,-1 0-1 0 0,1 0 1 0 0,-1 0 0 0 0,-1 0-1 0 0,1-1 1 0 0,-1 1-1 0 0,-5 11 1 0 0,1-6-10 0 0,-1-1 0 0 0,1 0 0 0 0,-2 0 0 0 0,1 0 0 0 0,-2-1 0 0 0,-16 16 0 0 0,15-15 0 0 0,0-1 0 0 0,0 2 0 0 0,1-1 0 0 0,-14 26 0 0 0,22-36 0 0 0,1 0 0 0 0,-1 0 0 0 0,0 0 0 0 0,1 1 1 0 0,0-1-1 0 0,-1 0 0 0 0,1 1 0 0 0,0-1 0 0 0,-1 0 0 0 0,1 1 0 0 0,0-1 0 0 0,0 0 0 0 0,0 1 0 0 0,0-1 0 0 0,1 0 0 0 0,-1 1 1 0 0,0-1-1 0 0,0 0 0 0 0,1 1 0 0 0,-1-1 0 0 0,1 0 0 0 0,-1 1 0 0 0,1-1 0 0 0,0 0 0 0 0,-1 0 0 0 0,1 0 0 0 0,0 0 1 0 0,0 0-1 0 0,0 0 0 0 0,0 0 0 0 0,0 0 0 0 0,0 0 0 0 0,2 1 0 0 0,40 18-22 0 0,-34-17-12 0 0,9 4 20 0 0,7 2 18 0 0,-1 2 0 0 0,24 13 0 0 0,-43-21-10 0 0,-1 0-1 0 0,1-1 1 0 0,-1 1-1 0 0,0 1 0 0 0,1-1 1 0 0,-2 1-1 0 0,1-1 1 0 0,0 1-1 0 0,-1 0 1 0 0,0 1-1 0 0,0-1 0 0 0,0 0 1 0 0,0 1-1 0 0,-1 0 1 0 0,1 0-1 0 0,2 8 0 0 0,-5-10-3 0 0,0 1-1 0 0,-1-1 1 0 0,1 0-1 0 0,-1 1 0 0 0,1-1 1 0 0,-1 0-1 0 0,0 0 1 0 0,0 1-1 0 0,-1-1 0 0 0,1 0 1 0 0,-1 0-1 0 0,1 0 1 0 0,-1 0-1 0 0,0-1 0 0 0,0 1 1 0 0,0 0-1 0 0,-1-1 0 0 0,1 1 1 0 0,0-1-1 0 0,-1 0 1 0 0,0 0-1 0 0,1 0 0 0 0,-1 0 1 0 0,0 0-1 0 0,-5 2 1 0 0,-6 3 46 0 0,-1 1 1 0 0,1-1 0 0 0,-1-1 0 0 0,-17 4-1 0 0,4-2 214 0 0,-1-2-1 0 0,-50 5 0 0 0,70-10-268 0 0,0 0 0 0 0,0-1 0 0 0,0 0 0 0 0,0-1 0 0 0,0 0-1 0 0,0 0 1 0 0,0-1 0 0 0,0 0 0 0 0,0-1 0 0 0,1 0-1 0 0,-1 0 1 0 0,-15-9 0 0 0,23 11-142 0 0,0 1 0 0 0,0-1-1 0 0,0 0 1 0 0,0 1 0 0 0,0-1 0 0 0,0 0-1 0 0,0 0 1 0 0,0 0 0 0 0,0 0 0 0 0,1 0 0 0 0,-1 0-1 0 0,0 0 1 0 0,1 0 0 0 0,-1 0 0 0 0,1 0-1 0 0,-1-1 1 0 0,1 1 0 0 0,-1 0 0 0 0,1 0-1 0 0,0-1 1 0 0,-1 1 0 0 0,1 0 0 0 0,0 0 0 0 0,0-1-1 0 0,0 1 1 0 0,0-2 0 0 0</inkml:trace>
</inkml:ink>
</file>

<file path=ppt/ink/ink5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57.592"/>
    </inkml:context>
    <inkml:brush xml:id="br0">
      <inkml:brushProperty name="width" value="0.1" units="cm"/>
      <inkml:brushProperty name="height" value="0.1" units="cm"/>
      <inkml:brushProperty name="color" value="#AB008B"/>
    </inkml:brush>
  </inkml:definitions>
  <inkml:trace contextRef="#ctx0" brushRef="#br0">9 95 4607 0 0,'0'0'354'0'0,"-1"-11"-7"0"0,-2-15 4483 0 0,-1-32 6989 0 0,9 89-11092 0 0,6 67 410 0 0,-3 148 0 0 0,2 30-640 0 0,40 4-296 0 0,-27-172 837 0 0,-21-91-4909 0 0</inkml:trace>
</inkml:ink>
</file>

<file path=ppt/ink/ink5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3.406"/>
    </inkml:context>
    <inkml:brush xml:id="br0">
      <inkml:brushProperty name="width" value="0.1" units="cm"/>
      <inkml:brushProperty name="height" value="0.1" units="cm"/>
      <inkml:brushProperty name="color" value="#AB008B"/>
    </inkml:brush>
  </inkml:definitions>
  <inkml:trace contextRef="#ctx0" brushRef="#br0">1 257 7199 0 0,'0'0'652'0'0,"0"-3"-418"0"0,4-35 8084 0 0,-4 32-7872 0 0,1-1 0 0 0,-1 0-1 0 0,1 0 1 0 0,0 0-1 0 0,1 1 1 0 0,0-1 0 0 0,0 0-1 0 0,0 1 1 0 0,0 0 0 0 0,1-1-1 0 0,1 1 1 0 0,6-11-1 0 0,0 6-255 0 0,1 0-1 0 0,-1 1 0 0 0,2 0 0 0 0,-1 1 1 0 0,1 0-1 0 0,1 1 0 0 0,-1 1 0 0 0,1-1 1 0 0,1 2-1 0 0,-1 0 0 0 0,1 1 0 0 0,0 0 1 0 0,1 1-1 0 0,-1 0 0 0 0,25-2 0 0 0,-37 6-181 0 0,1 0-1 0 0,-1 0 0 0 0,1 0 0 0 0,-1 0 1 0 0,1 1-1 0 0,-1-1 0 0 0,0 1 0 0 0,1-1 0 0 0,-1 1 1 0 0,0 0-1 0 0,1 0 0 0 0,-1 0 0 0 0,0 0 1 0 0,0 0-1 0 0,0 1 0 0 0,0-1 0 0 0,0 0 1 0 0,0 1-1 0 0,0 0 0 0 0,-1-1 0 0 0,1 1 0 0 0,0 0 1 0 0,1 3-1 0 0,-1-1 0 0 0,-1 0 0 0 0,1 0 0 0 0,-1 0-1 0 0,0 1 1 0 0,0-1 0 0 0,0 0 0 0 0,-1 1 0 0 0,1-1 0 0 0,-1 0 0 0 0,0 1 0 0 0,0-1-1 0 0,-2 5 1 0 0,-1 10 10 0 0,-1-1 0 0 0,-1 0 0 0 0,0 0 0 0 0,-16 33 0 0 0,-28 31-126 0 0,38-66 70 0 0,1-1 1 0 0,0 1-1 0 0,1 1 0 0 0,1 0 1 0 0,-11 32-1 0 0,18-47 41 0 0,1-1-1 0 0,0 1 1 0 0,-1 0-1 0 0,1-1 0 0 0,0 1 1 0 0,0-1-1 0 0,0 1 1 0 0,0-1-1 0 0,0 1 1 0 0,0 0-1 0 0,1-1 1 0 0,-1 1-1 0 0,1-1 1 0 0,-1 1-1 0 0,1-1 1 0 0,-1 1-1 0 0,1-1 1 0 0,0 1-1 0 0,0-1 1 0 0,0 0-1 0 0,-1 1 1 0 0,1-1-1 0 0,0 0 1 0 0,1 0-1 0 0,-1 0 1 0 0,0 0-1 0 0,0 0 0 0 0,0 0 1 0 0,1 0-1 0 0,-1 0 1 0 0,1 0-1 0 0,-1-1 1 0 0,0 1-1 0 0,1 0 1 0 0,-1-1-1 0 0,1 1 1 0 0,-1-1-1 0 0,4 1 1 0 0,5 1 18 0 0,0-1 1 0 0,0 0-1 0 0,0 0 1 0 0,16-1 0 0 0,-17 0-5 0 0,264-14 1040 0 0,-137 5-8545 0 0</inkml:trace>
</inkml:ink>
</file>

<file path=ppt/ink/ink5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4.063"/>
    </inkml:context>
    <inkml:brush xml:id="br0">
      <inkml:brushProperty name="width" value="0.1" units="cm"/>
      <inkml:brushProperty name="height" value="0.1" units="cm"/>
      <inkml:brushProperty name="color" value="#AB008B"/>
    </inkml:brush>
  </inkml:definitions>
  <inkml:trace contextRef="#ctx0" brushRef="#br0">0 130 4143 0 0,'0'0'12823'0'0,"36"-1"-9471"0"0,428-42 3336 0 0,-189 14-6039 0 0,-98 0-505 0 0,-41 6-64 0 0,-97 19-101 0 0,-38 4-82 0 0,7 35-8085 0 0</inkml:trace>
</inkml:ink>
</file>

<file path=ppt/ink/ink5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4.950"/>
    </inkml:context>
    <inkml:brush xml:id="br0">
      <inkml:brushProperty name="width" value="0.1" units="cm"/>
      <inkml:brushProperty name="height" value="0.1" units="cm"/>
      <inkml:brushProperty name="color" value="#AB008B"/>
    </inkml:brush>
  </inkml:definitions>
  <inkml:trace contextRef="#ctx0" brushRef="#br0">58 79 1839 0 0,'-8'-1'12963'0'0,"-21"-3"-8243"0"0,28 4-4627 0 0,1-1 0 0 0,0 1 0 0 0,-1-1 0 0 0,1 1 0 0 0,0-1 0 0 0,-1 0 0 0 0,1 1-1 0 0,0-1 1 0 0,0 1 0 0 0,0-1 0 0 0,-1 0 0 0 0,1 1 0 0 0,0-1 0 0 0,0 0 0 0 0,0 1 0 0 0,0-1 0 0 0,0 0 0 0 0,0 1 0 0 0,0-1 0 0 0,0 0 0 0 0,1 1 0 0 0,-1-1 0 0 0,0 1 0 0 0,0-1 0 0 0,0 0 0 0 0,1 1 0 0 0,-1-1-1 0 0,1 0 1 0 0,19-15 1134 0 0,39-7-420 0 0,-45 18-230 0 0,-4 2-424 0 0,0 1-1 0 0,0 0 1 0 0,0 0-1 0 0,1 1 1 0 0,-1 0-1 0 0,1 1 1 0 0,-1 0-1 0 0,12 1 1 0 0,-19-1-138 0 0,0 1-1 0 0,0-1 1 0 0,0 0 0 0 0,0 1 0 0 0,0-1 0 0 0,0 1 0 0 0,-1 0 0 0 0,1 0-1 0 0,0 0 1 0 0,-1 0 0 0 0,1 0 0 0 0,0 1 0 0 0,-1-1 0 0 0,0 1 0 0 0,1 0-1 0 0,-1-1 1 0 0,0 1 0 0 0,0 0 0 0 0,0 1 0 0 0,0-1 0 0 0,0 0 0 0 0,0 0-1 0 0,-1 1 1 0 0,1-1 0 0 0,-1 1 0 0 0,0 0 0 0 0,0-1 0 0 0,0 1-1 0 0,0 0 1 0 0,0-1 0 0 0,0 1 0 0 0,-1 0 0 0 0,1 4 0 0 0,-2-2-2 0 0,1 0 1 0 0,-1-1 0 0 0,-1 1-1 0 0,1 0 1 0 0,-1-1 0 0 0,0 1-1 0 0,0-1 1 0 0,0 1-1 0 0,0-1 1 0 0,-5 5 0 0 0,-34 46 40 0 0,25-35-45 0 0,-1 0-9 0 0,-23 33 0 0 0,38-50 0 0 0,1-1 0 0 0,-1 1 0 0 0,1-1 0 0 0,0 1 0 0 0,0 0 0 0 0,0 0 0 0 0,0 0 0 0 0,0 0 0 0 0,0 0 0 0 0,1 0 0 0 0,0 0 0 0 0,-1 0 0 0 0,1 0 0 0 0,0 0 0 0 0,0 0 0 0 0,1 0 0 0 0,0 4 0 0 0,3 0 0 0 0,-1 1 0 0 0,1-1 0 0 0,1 0 0 0 0,0-1 0 0 0,0 1 0 0 0,0-1 0 0 0,0 0 0 0 0,1 0 0 0 0,0-1 0 0 0,1 1 0 0 0,6 3 0 0 0,0 2 0 0 0,33 22-10 0 0,-25-19-7 0 0,35 32 0 0 0,-52-43 16 0 0,-1 1 0 0 0,1 0-1 0 0,-1 0 1 0 0,1 0 0 0 0,-1 0-1 0 0,0 1 1 0 0,-1-1 0 0 0,1 1-1 0 0,-1 0 1 0 0,0 0 0 0 0,0-1-1 0 0,0 1 1 0 0,-1 1-1 0 0,2 6 1 0 0,-3-8 1 0 0,-1-1 0 0 0,1 0 0 0 0,-1 1 0 0 0,0-1 0 0 0,0 0 0 0 0,0 0 0 0 0,0 0 0 0 0,0 0 0 0 0,-1 0 0 0 0,1 0 0 0 0,-1 0 0 0 0,0 0 0 0 0,0-1 0 0 0,0 1 0 0 0,0-1 0 0 0,0 1 0 0 0,-1-1 0 0 0,1 0 0 0 0,-1 0 0 0 0,1 0 0 0 0,-1 0 0 0 0,0 0 0 0 0,0-1 0 0 0,0 1 0 0 0,0-1 0 0 0,-6 2 0 0 0,-10 5 0 0 0,0-2 0 0 0,-41 9 0 0 0,52-13 0 0 0,-11 2-17 0 0,-1-1 0 0 0,0-1 0 0 0,-35 0 0 0 0,48-2 5 0 0,1 0 0 0 0,-1-1 0 0 0,0 0 0 0 0,1 0 0 0 0,-1-1 0 0 0,0 1 0 0 0,1-1 0 0 0,0-1 0 0 0,-1 1 0 0 0,1-1 0 0 0,0 0 0 0 0,0-1 0 0 0,1 1 0 0 0,-10-9 0 0 0,14 11-299 0 0,-1-17-4506 0 0,5 10 2833 0 0</inkml:trace>
</inkml:ink>
</file>

<file path=ppt/ink/ink5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5.673"/>
    </inkml:context>
    <inkml:brush xml:id="br0">
      <inkml:brushProperty name="width" value="0.1" units="cm"/>
      <inkml:brushProperty name="height" value="0.1" units="cm"/>
      <inkml:brushProperty name="color" value="#AB008B"/>
    </inkml:brush>
  </inkml:definitions>
  <inkml:trace contextRef="#ctx0" brushRef="#br0">15 15 3679 0 0,'-14'-15'17571'0'0,"23"17"-17184"0"0,1 1 1 0 0,0 0-1 0 0,-1 1 1 0 0,0-1-1 0 0,0 2 1 0 0,0-1-1 0 0,0 2 1 0 0,-1-1-1 0 0,12 11 1 0 0,8 6 331 0 0,32 37 0 0 0,-22-18-566 0 0,-2 2 0 0 0,-2 2 0 0 0,43 73 0 0 0,-76-117-313 0 0,-1 0-224 0 0,2 3-939 0 0</inkml:trace>
</inkml:ink>
</file>

<file path=ppt/ink/ink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49"/>
    </inkml:context>
    <inkml:brush xml:id="br0">
      <inkml:brushProperty name="width" value="0.1" units="cm"/>
      <inkml:brushProperty name="height" value="0.1" units="cm"/>
      <inkml:brushProperty name="color" value="#333333"/>
    </inkml:brush>
  </inkml:definitions>
  <inkml:trace contextRef="#ctx0" brushRef="#br0">530 1 2303 0 0,'0'0'13104'0'0,"-49"9"-9360"0"0,14 1-3102 0 0,1 2 1 0 0,0 2-1 0 0,1 1 0 0 0,1 1 0 0 0,-39 27 0 0 0,54-31-480 0 0,-1 1-1 0 0,2 0 0 0 0,0 1 1 0 0,1 1-1 0 0,0 1 0 0 0,1 0 0 0 0,1 0 1 0 0,0 2-1 0 0,-10 19 0 0 0,9-11-10 0 0,2 0 0 0 0,1 1 0 0 0,1 0 0 0 0,2 0 0 0 0,0 1 0 0 0,-4 34 0 0 0,8-29-68 0 0,2 0 1 0 0,1 0 0 0 0,1 0-1 0 0,2 0 1 0 0,2 0 0 0 0,0 0-1 0 0,16 51 1 0 0,-16-64-25 0 0,1 0-1 0 0,1-1 1 0 0,0 0-1 0 0,2 0 1 0 0,0-1-1 0 0,1 0 1 0 0,20 29-1 0 0,52 42 210 0 0,-72-80-247 0 0,1 0-1 0 0,0 0 1 0 0,0-1 0 0 0,0 0-1 0 0,1-1 1 0 0,1 0 0 0 0,22 9 0 0 0,93 30 223 0 0,-85-33-209 0 0,-21-8 1 0 0,0-1 0 0 0,1-1 0 0 0,-1-2 0 0 0,0 0 1 0 0,33-2-1 0 0,-10 0 25 0 0,-1-2-33 0 0,69-12 1 0 0,-73 9 20 0 0,-28 5-38 0 0,0-1-1 0 0,0 0 1 0 0,0-1-1 0 0,0-1 1 0 0,0 1-1 0 0,0-2 1 0 0,-1 1-1 0 0,0-2 1 0 0,0 1-1 0 0,0-1 1 0 0,-1-1-1 0 0,0 0 1 0 0,0 0-1 0 0,0 0 1 0 0,-1-1-1 0 0,-1-1 1 0 0,1 1-1 0 0,-1-1 1 0 0,-1-1-1 0 0,1 1 1 0 0,8-20-1 0 0,28-62 114 0 0,9 4-124 0 0,-50 81 0 0 0,0 0 0 0 0,-1 1 11 0 0,1 1 42 0 0,-1 2 0 0 0,1-2-31 0 0,-2 2 20 0 0,2-4-42 0 0,-1 0-66 0 0,0 5-64 0 0,44-9-2567 0 0,-30 7 1413 0 0,-2 1-855 0 0</inkml:trace>
</inkml:ink>
</file>

<file path=ppt/ink/ink5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06.032"/>
    </inkml:context>
    <inkml:brush xml:id="br0">
      <inkml:brushProperty name="width" value="0.1" units="cm"/>
      <inkml:brushProperty name="height" value="0.1" units="cm"/>
      <inkml:brushProperty name="color" value="#AB008B"/>
    </inkml:brush>
  </inkml:definitions>
  <inkml:trace contextRef="#ctx0" brushRef="#br0">429 1 1839 0 0,'-13'1'10224'0'0,"-5"2"-6620"0"0,7 1-3078 0 0,1 0 0 0 0,0 1 0 0 0,1 0 1 0 0,0 1-1 0 0,-1 0 0 0 0,2 1 0 0 0,-15 13 0 0 0,-56 64 171 0 0,52-54-269 0 0,-7 7-151 0 0,10-14-223 0 0,2 1 0 0 0,0 2 0 0 0,2 0 0 0 0,0 1-1 0 0,2 0 1 0 0,-18 40 0 0 0,34-63-46 0 0,1 0-1 0 0,1 0 1 0 0,-1 1-1 0 0,0-1 1 0 0,1 0-1 0 0,0 1 1 0 0,0-1-1 0 0,1 6 1 0 0,-1-10-101 0 0,0 1 1 0 0,0 0 0 0 0,0 0-1 0 0,0 0 1 0 0,0 0 0 0 0,0-1-1 0 0,0 1 1 0 0,0 0 0 0 0,1 0-1 0 0,-1 0 1 0 0,0 0-1 0 0,1-1 1 0 0,-1 1 0 0 0,0 0-1 0 0,1 0 1 0 0,-1-1 0 0 0,1 1-1 0 0,-1 0 1 0 0,1-1 0 0 0,0 1-1 0 0,-1-1 1 0 0,1 1 0 0 0,0-1-1 0 0,-1 1 1 0 0,1-1 0 0 0,0 1-1 0 0,0-1 1 0 0,-1 1 0 0 0,1-1-1 0 0,0 0 1 0 0,0 0 0 0 0,0 1-1 0 0,-1-1 1 0 0,1 0-1 0 0,0 0 1 0 0,0 0 0 0 0,0 0-1 0 0,0 0 1 0 0,-1 0 0 0 0,1 0-1 0 0,0 0 1 0 0,0 0 0 0 0,0 0-1 0 0,0-1 1 0 0,0 1 0 0 0,-1 0-1 0 0,2-1 1 0 0</inkml:trace>
</inkml:ink>
</file>

<file path=ppt/ink/ink5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2.276"/>
    </inkml:context>
    <inkml:brush xml:id="br0">
      <inkml:brushProperty name="width" value="0.1" units="cm"/>
      <inkml:brushProperty name="height" value="0.1" units="cm"/>
      <inkml:brushProperty name="color" value="#AB008B"/>
    </inkml:brush>
  </inkml:definitions>
  <inkml:trace contextRef="#ctx0" brushRef="#br0">98 37 5983 0 0,'-15'-37'17697'0'0,"-3"73"-17438"0"0,2 0-1 0 0,-19 64 0 0 0,31-88-209 0 0,1 0 0 0 0,1 0 1 0 0,0 1-1 0 0,0-1 0 0 0,1 1 0 0 0,1-1 1 0 0,0 1-1 0 0,1 0 0 0 0,0-1 0 0 0,1 0 1 0 0,1 1-1 0 0,6 20 0 0 0,-7-29-36 0 0,1 0 0 0 0,-1 0 0 0 0,1 0 0 0 0,0 0 0 0 0,0-1 0 0 0,0 1 0 0 0,0-1 0 0 0,1 0 0 0 0,-1 0 0 0 0,1 0 0 0 0,0 0 0 0 0,0-1 0 0 0,0 1 0 0 0,0-1 0 0 0,0 0 0 0 0,1 0 0 0 0,-1-1 0 0 0,1 1 0 0 0,-1-1 0 0 0,1 0 0 0 0,8 1 0 0 0,12 0 137 0 0,0 0 0 0 0,49-3 0 0 0,-33 0-62 0 0,61-4 755 0 0,-27 0-2502 0 0,-24 5-5929 0 0</inkml:trace>
</inkml:ink>
</file>

<file path=ppt/ink/ink5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2.648"/>
    </inkml:context>
    <inkml:brush xml:id="br0">
      <inkml:brushProperty name="width" value="0.1" units="cm"/>
      <inkml:brushProperty name="height" value="0.1" units="cm"/>
      <inkml:brushProperty name="color" value="#AB008B"/>
    </inkml:brush>
  </inkml:definitions>
  <inkml:trace contextRef="#ctx0" brushRef="#br0">122 2 2759 0 0,'-21'-2'10711'0'0,"18"3"-10185"0"0,-14 17 4131 0 0,-3 30-2831 0 0,18-42-1138 0 0,-12 36-434 0 0,2 2-1 0 0,2-1 1 0 0,1 2-1 0 0,3-1 1 0 0,1 1-1 0 0,3 0 1 0 0,3 62-1 0 0,0-100-872 0 0,0 0 0 0 0,0 0 0 0 0,0 0 0 0 0,1-1 0 0 0,4 13 0 0 0,-2-11-1103 0 0</inkml:trace>
</inkml:ink>
</file>

<file path=ppt/ink/ink5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3.372"/>
    </inkml:context>
    <inkml:brush xml:id="br0">
      <inkml:brushProperty name="width" value="0.1" units="cm"/>
      <inkml:brushProperty name="height" value="0.1" units="cm"/>
      <inkml:brushProperty name="color" value="#AB008B"/>
    </inkml:brush>
  </inkml:definitions>
  <inkml:trace contextRef="#ctx0" brushRef="#br0">31 0 1839 0 0,'-31'13'17247'0'0,"54"-9"-13563"0"0,130 18-1312 0 0,17-17-1083 0 0,223-21-1 0 0,-171 2-1181 0 0,-195 12-61 0 0,-19 0-42 0 0,0 1-1 0 0,0 1 1 0 0,0-1 0 0 0,0 1 0 0 0,0 1 0 0 0,0 0 0 0 0,1 0-1 0 0,-1 0 1 0 0,-1 1 0 0 0,1 0 0 0 0,10 4 0 0 0,-17-5-74 0 0</inkml:trace>
</inkml:ink>
</file>

<file path=ppt/ink/ink5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14.650"/>
    </inkml:context>
    <inkml:brush xml:id="br0">
      <inkml:brushProperty name="width" value="0.1" units="cm"/>
      <inkml:brushProperty name="height" value="0.1" units="cm"/>
      <inkml:brushProperty name="color" value="#AB008B"/>
    </inkml:brush>
  </inkml:definitions>
  <inkml:trace contextRef="#ctx0" brushRef="#br0">35 113 4143 0 0,'0'0'12536'0'0,"0"-35"-7458"0"0,8 28-4868 0 0,0-1 1 0 0,0 1 0 0 0,0 1 0 0 0,1 0 0 0 0,0 0-1 0 0,0 0 1 0 0,0 1 0 0 0,1 1 0 0 0,0-1 0 0 0,0 2 0 0 0,0-1-1 0 0,0 1 1 0 0,1 1 0 0 0,-1 0 0 0 0,18-1 0 0 0,-23 2-187 0 0,0 1 0 0 0,0 0 0 0 0,1 1 0 0 0,-1-1 0 0 0,0 1 0 0 0,0 0 0 0 0,0 0 0 0 0,0 0 1 0 0,0 1-1 0 0,0-1 0 0 0,0 1 0 0 0,-1 1 0 0 0,1-1 0 0 0,-1 1 0 0 0,1-1 0 0 0,-1 1 0 0 0,0 1 0 0 0,0-1 0 0 0,0 0 0 0 0,-1 1 0 0 0,1 0 1 0 0,-1 0-1 0 0,0 0 0 0 0,0 0 0 0 0,0 1 0 0 0,0-1 0 0 0,-1 1 0 0 0,0-1 0 0 0,0 1 0 0 0,0 0 0 0 0,-1 0 0 0 0,1 0 0 0 0,0 10 0 0 0,-1-9-12 0 0,-1 0-1 0 0,-1-1 1 0 0,1 1-1 0 0,-1 0 1 0 0,0 0-1 0 0,-1-1 1 0 0,1 1-1 0 0,-1-1 0 0 0,0 1 1 0 0,0-1-1 0 0,-1 0 1 0 0,1 1-1 0 0,-1-1 1 0 0,-1-1-1 0 0,1 1 0 0 0,-1 0 1 0 0,-6 6-1 0 0,-11 11-6 0 0,0-2 0 0 0,-26 21 0 0 0,40-36-7 0 0,-18 14 2 0 0,-30 28 0 0 0,54-46-1 0 0,1-1-1 0 0,-1 1 0 0 0,1-1 1 0 0,-1 1-1 0 0,1-1 1 0 0,0 1-1 0 0,-1 0 1 0 0,1-1-1 0 0,0 1 1 0 0,-1-1-1 0 0,1 1 0 0 0,0 0 1 0 0,0-1-1 0 0,0 1 1 0 0,0 0-1 0 0,0-1 1 0 0,-1 1-1 0 0,1 0 1 0 0,0-1-1 0 0,0 1 0 0 0,1 0 1 0 0,-1-1-1 0 0,0 1 1 0 0,0 0-1 0 0,0-1 1 0 0,0 1-1 0 0,1 0 1 0 0,-1-1-1 0 0,0 1 0 0 0,0-1 1 0 0,1 1-1 0 0,-1 0 1 0 0,1-1-1 0 0,-1 1 1 0 0,0-1-1 0 0,1 1 1 0 0,-1-1-1 0 0,1 1 0 0 0,0 0 1 0 0,20 13-72 0 0,-20-14 72 0 0,60 25-9 0 0,-42-19 1 0 0,-1 1 1 0 0,0 1 0 0 0,27 15-1 0 0,-42-21 8 0 0,1 0 0 0 0,-1 1 0 0 0,0-1 1 0 0,1 1-1 0 0,-1 0 0 0 0,-1 0 0 0 0,1 0 0 0 0,0 0 0 0 0,-1 0 0 0 0,1 1 0 0 0,-1-1 0 0 0,0 1 0 0 0,0 0 0 0 0,0 0 0 0 0,-1-1 1 0 0,1 1-1 0 0,-1 0 0 0 0,0 0 0 0 0,0 0 0 0 0,-1 1 0 0 0,1 6 0 0 0,-1-8 1 0 0,0 1-1 0 0,0 0 1 0 0,-1-1 0 0 0,1 1-1 0 0,-1-1 1 0 0,0 0 0 0 0,0 1-1 0 0,-1-1 1 0 0,1 0-1 0 0,-1 1 1 0 0,1-1 0 0 0,-1 0-1 0 0,0 0 1 0 0,0 0 0 0 0,0-1-1 0 0,-4 5 1 0 0,1-3 2 0 0,-1 1 0 0 0,0-1 0 0 0,1 0 0 0 0,-1 0 0 0 0,-1 0 0 0 0,1-1-1 0 0,-12 5 1 0 0,0-3 16 0 0,1 0 0 0 0,0-1 0 0 0,-1-1 0 0 0,0 0 0 0 0,-30 0 0 0 0,38-3-13 0 0,0 0 0 0 0,1 0-1 0 0,-1-1 1 0 0,0 0-1 0 0,0-1 1 0 0,0 0-1 0 0,1 0 1 0 0,-1-1-1 0 0,1 0 1 0 0,0-1 0 0 0,-13-7-1 0 0,21 11-205 0 0</inkml:trace>
</inkml:ink>
</file>

<file path=ppt/ink/ink5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46.170"/>
    </inkml:context>
    <inkml:brush xml:id="br0">
      <inkml:brushProperty name="width" value="0.1" units="cm"/>
      <inkml:brushProperty name="height" value="0.1" units="cm"/>
      <inkml:brushProperty name="color" value="#AB008B"/>
    </inkml:brush>
  </inkml:definitions>
  <inkml:trace contextRef="#ctx0" brushRef="#br0">0 35 2759 0 0,'5'-21'19631'0'0,"10"19"-19157"0"0,0 1 0 0 0,0 0 0 0 0,1 2 0 0 0,15 1 0 0 0,31 0 368 0 0,113-4 522 0 0,75-6-624 0 0,-247 7-698 0 0,15-2-19 0 0,-16 3 0 0 0,4 3-2236 0 0</inkml:trace>
</inkml:ink>
</file>

<file path=ppt/ink/ink5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0:46.574"/>
    </inkml:context>
    <inkml:brush xml:id="br0">
      <inkml:brushProperty name="width" value="0.1" units="cm"/>
      <inkml:brushProperty name="height" value="0.1" units="cm"/>
      <inkml:brushProperty name="color" value="#AB008B"/>
    </inkml:brush>
  </inkml:definitions>
  <inkml:trace contextRef="#ctx0" brushRef="#br0">4 43 2303 0 0,'-4'-4'19290'0'0,"18"1"-20392"0"0,194-6 6540 0 0,1-5-3405 0 0,22 1-1685 0 0,-205 18-2344 0 0,-15-2 9 0 0</inkml:trace>
</inkml:ink>
</file>

<file path=ppt/ink/ink5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35.084"/>
    </inkml:context>
    <inkml:brush xml:id="br0">
      <inkml:brushProperty name="width" value="0.1" units="cm"/>
      <inkml:brushProperty name="height" value="0.1" units="cm"/>
      <inkml:brushProperty name="color" value="#AB008B"/>
    </inkml:brush>
  </inkml:definitions>
  <inkml:trace contextRef="#ctx0" brushRef="#br0">0 198 3223 0 0,'0'0'17562'0'0,"3"-3"-17236"0"0,0 1-207 0 0,-1 0-1 0 0,1 0 1 0 0,0 0-1 0 0,1 0 1 0 0,-1 1 0 0 0,0 0-1 0 0,0-1 1 0 0,1 1-1 0 0,-1 0 1 0 0,1 1-1 0 0,-1-1 1 0 0,1 1 0 0 0,-1-1-1 0 0,6 1 1 0 0,68 1 745 0 0,-28 0-326 0 0,178 0 582 0 0,-13 0-617 0 0,1038-60 0 0 0,-522 2-319 0 0,140-5-51 0 0,-798 60-108 0 0,0 3 0 0 0,138 20 608 0 0,-202-18-942 0 0</inkml:trace>
</inkml:ink>
</file>

<file path=ppt/ink/ink5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57.413"/>
    </inkml:context>
    <inkml:brush xml:id="br0">
      <inkml:brushProperty name="width" value="0.1" units="cm"/>
      <inkml:brushProperty name="height" value="0.1" units="cm"/>
      <inkml:brushProperty name="color" value="#F6630D"/>
    </inkml:brush>
  </inkml:definitions>
  <inkml:trace contextRef="#ctx0" brushRef="#br0">0 85 3223 0 0,'0'0'11990'0'0,"11"-34"-3751"0"0,3 29-7957 0 0,0 1-1 0 0,1 0 0 0 0,-1 1 0 0 0,1 1 0 0 0,0 0 0 0 0,0 1 1 0 0,0 1-1 0 0,16 1 0 0 0,24-1 184 0 0,10-3 198 0 0,159-14 552 0 0,-134 9-662 0 0,-83 7-553 0 0,0 0-12 0 0,-6 1-52 0 0,0 0-399 0 0,0 1 196 0 0,0-1 0 0 0,0 0 0 0 0,0 1 0 0 0,0 0 0 0 0,0-1 0 0 0,0 1 0 0 0,0-1 0 0 0,0 1 1 0 0,0 0-1 0 0,-1 0 0 0 0,1 0 0 0 0,0-1 0 0 0,0 1 0 0 0,-1 0 0 0 0,1 0 0 0 0,0 0 0 0 0,-1 0 0 0 0,1 0 0 0 0,-1 0 0 0 0,0 0 0 0 0,1 2 0 0 0</inkml:trace>
</inkml:ink>
</file>

<file path=ppt/ink/ink5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1:57.812"/>
    </inkml:context>
    <inkml:brush xml:id="br0">
      <inkml:brushProperty name="width" value="0.1" units="cm"/>
      <inkml:brushProperty name="height" value="0.1" units="cm"/>
      <inkml:brushProperty name="color" value="#F6630D"/>
    </inkml:brush>
  </inkml:definitions>
  <inkml:trace contextRef="#ctx0" brushRef="#br0">1 56 4143 0 0,'7'-3'11619'0'0,"14"-3"-9768"0"0,161-21 5094 0 0,96 10-3807 0 0,-213 15-2740 0 0,82 8 639 0 0</inkml:trace>
</inkml:ink>
</file>

<file path=ppt/ink/ink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50"/>
    </inkml:context>
    <inkml:brush xml:id="br0">
      <inkml:brushProperty name="width" value="0.1" units="cm"/>
      <inkml:brushProperty name="height" value="0.1" units="cm"/>
      <inkml:brushProperty name="color" value="#333333"/>
    </inkml:brush>
  </inkml:definitions>
  <inkml:trace contextRef="#ctx0" brushRef="#br0">0 191 3679 0 0,'0'0'8824'0'0,"7"-20"-3487"0"0,1-2-4682 0 0,30-56 1649 0 0,-38 77-2216 0 0,0 0-37 0 0,1-1 1 0 0,-1 1-1 0 0,0 0 0 0 0,1 0 0 0 0,0-1 1 0 0,-1 1-1 0 0,1 0 0 0 0,0 0 0 0 0,-1 0 1 0 0,1 0-1 0 0,0 0 0 0 0,0 0 0 0 0,0 0 1 0 0,2-2-1 0 0,16-22 192 0 0,-14-1-5661 0 0</inkml:trace>
</inkml:ink>
</file>

<file path=ppt/ink/ink5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2:02.238"/>
    </inkml:context>
    <inkml:brush xml:id="br0">
      <inkml:brushProperty name="width" value="0.1" units="cm"/>
      <inkml:brushProperty name="height" value="0.1" units="cm"/>
      <inkml:brushProperty name="color" value="#F6630D"/>
    </inkml:brush>
  </inkml:definitions>
  <inkml:trace contextRef="#ctx0" brushRef="#br0">324 67 5527 0 0,'3'-5'7193'0'0,"6"-17"-3587"0"0,-9 20-3423 0 0,0 1 1 0 0,0-1-1 0 0,-1 1 0 0 0,1-1 1 0 0,-1 1-1 0 0,1-1 0 0 0,-1 1 1 0 0,0-1-1 0 0,0 1 0 0 0,0-1 1 0 0,1 1-1 0 0,-1 0 0 0 0,-1-1 1 0 0,1 1-1 0 0,0 0 0 0 0,0 0 1 0 0,0 0-1 0 0,0 0 0 0 0,-1 0 1 0 0,1 0-1 0 0,-3-1 0 0 0,0 0 32 0 0,0 0 0 0 0,0 1-1 0 0,0 0 1 0 0,0 0 0 0 0,-1 0-1 0 0,1 0 1 0 0,-9 0 0 0 0,-3 1 72 0 0,0 1 0 0 0,1 0 1 0 0,-24 6-1 0 0,26-4-222 0 0,1 1 1 0 0,-1 1 0 0 0,1 0-1 0 0,0 0 1 0 0,1 1 0 0 0,0 1-1 0 0,0-1 1 0 0,0 2 0 0 0,-12 11-1 0 0,18-15-53 0 0,0 0-1 0 0,0 0 1 0 0,1 1-1 0 0,0 0 0 0 0,0 0 1 0 0,0 0-1 0 0,0 0 1 0 0,1 1-1 0 0,0-1 0 0 0,0 1 1 0 0,0 0-1 0 0,1 0 1 0 0,0 0-1 0 0,0 0 0 0 0,1 0 1 0 0,-1 1-1 0 0,1-1 1 0 0,1 1-1 0 0,-1-1 0 0 0,1 11 1 0 0,2-12 10 0 0,-1 0 1 0 0,1 0-1 0 0,0 0 1 0 0,0-1-1 0 0,0 1 1 0 0,1 0-1 0 0,-1-1 0 0 0,1 0 1 0 0,0 1-1 0 0,0-1 1 0 0,1-1-1 0 0,-1 1 1 0 0,1 0-1 0 0,0-1 1 0 0,0 0-1 0 0,0 1 0 0 0,1-2 1 0 0,-1 1-1 0 0,1 0 1 0 0,-1-1-1 0 0,1 0 1 0 0,7 2-1 0 0,14 5 145 0 0,0-1 0 0 0,0-2 1 0 0,30 4-1 0 0,-28-5-51 0 0,27 5 136 0 0,-10-3-114 0 0,0 2 0 0 0,-1 1 0 0 0,0 3 0 0 0,58 25-1 0 0,-99-37-134 0 0,0 0-1 0 0,1 1 1 0 0,-1 0-1 0 0,0-1 1 0 0,0 1 0 0 0,0 0-1 0 0,-1 1 1 0 0,1-1-1 0 0,0 0 1 0 0,-1 1-1 0 0,0-1 1 0 0,1 1-1 0 0,-1 0 1 0 0,0 0-1 0 0,0 0 1 0 0,-1 0-1 0 0,1 0 1 0 0,-1 0-1 0 0,1 1 1 0 0,-1-1-1 0 0,0 0 1 0 0,0 1-1 0 0,-1-1 1 0 0,1 1-1 0 0,0 3 1 0 0,-2-1 0 0 0,0 0 1 0 0,0 0-1 0 0,-1 0 1 0 0,0 0-1 0 0,0 0 1 0 0,0 0-1 0 0,0-1 1 0 0,-1 1-1 0 0,0-1 1 0 0,-1 0 0 0 0,1 0-1 0 0,-1 0 1 0 0,-7 8-1 0 0,-4 3 1 0 0,-1-2 0 0 0,0 0 0 0 0,-1 0 0 0 0,0-2 0 0 0,-1 0 0 0 0,0-1 0 0 0,-1-1 0 0 0,-1-1 0 0 0,1 0 0 0 0,-1-2 0 0 0,-1 0 0 0 0,1-1 0 0 0,-1-1 0 0 0,0-1 0 0 0,-41 2 0 0 0,59-5 3 0 0,-1-1-1 0 0,0 0 1 0 0,1 0-1 0 0,-1 0 0 0 0,0-1 1 0 0,0 1-1 0 0,1-1 1 0 0,-1 0-1 0 0,1 0 1 0 0,-1 0-1 0 0,1 0 1 0 0,-1-1-1 0 0,1 1 1 0 0,0-1-1 0 0,-1 0 1 0 0,1 0-1 0 0,0 0 1 0 0,0-1-1 0 0,1 1 1 0 0,-5-5-1 0 0,5 4 1 0 0,0-1-1 0 0,1 1 1 0 0,-1 0-1 0 0,1-1 0 0 0,0 0 1 0 0,-1 1-1 0 0,2-1 1 0 0,-1 0-1 0 0,0 1 1 0 0,1-1-1 0 0,0 0 1 0 0,0 0-1 0 0,0 0 1 0 0,0 1-1 0 0,1-1 1 0 0,-1 0-1 0 0,1 0 1 0 0,0 1-1 0 0,0-1 1 0 0,2-3-1 0 0,2-7-4 0 0,0 1 1 0 0,1-1-1 0 0,1 2 0 0 0,0-1 0 0 0,1 1 0 0 0,1 0 1 0 0,0 0-1 0 0,0 1 0 0 0,18-16 0 0 0,7-3 16 0 0,66-43-1 0 0,-30 24-10 0 0,-64 44-7 0 0,1-1 0 0 0,-1 1 0 0 0,0-1 0 0 0,-1 0 0 0 0,1-1 0 0 0,-1 0 0 0 0,-1 0 0 0 0,1 0 0 0 0,-1 0 0 0 0,0 0 0 0 0,-1-1 0 0 0,0 0 0 0 0,0 0 0 0 0,-1 0 0 0 0,1 0 0 0 0,0-13 0 0 0,-2 17 0 0 0,-1-1 0 0 0,0 1 0 0 0,0-1 0 0 0,0 0 0 0 0,-1 1 0 0 0,0-1 0 0 0,0 1 0 0 0,0-1 0 0 0,0 1 0 0 0,-1-1 0 0 0,1 1 0 0 0,-1 0 0 0 0,0 0 0 0 0,-1-1 0 0 0,1 2 0 0 0,-1-1 0 0 0,1 0 0 0 0,-1 0 0 0 0,0 1 0 0 0,-1 0 0 0 0,1-1 0 0 0,-1 1 0 0 0,1 0 0 0 0,-1 1 0 0 0,0-1 0 0 0,0 1 0 0 0,0 0 0 0 0,0 0 0 0 0,0 0 0 0 0,-6-2 0 0 0,0 1-405 0 0,1 0 0 0 0,-1 0 0 0 0,0 1 0 0 0,0 1 0 0 0,-16-2 0 0 0,24 3 272 0 0,-1 0 1 0 0,0 0-1 0 0,1 0 0 0 0,-1 0 1 0 0,0 0-1 0 0,0 1 0 0 0,1-1 1 0 0,-1 1-1 0 0,1 0 0 0 0,-1 0 1 0 0,1 0-1 0 0,-1 0 0 0 0,1 0 0 0 0,-1 1 1 0 0,1-1-1 0 0,0 1 0 0 0,0-1 1 0 0,0 1-1 0 0,-1 0 0 0 0,2 0 1 0 0,-1 0-1 0 0,0 0 0 0 0,0 0 1 0 0,1 0-1 0 0,-2 3 0 0 0,-2 7-1923 0 0</inkml:trace>
</inkml:ink>
</file>

<file path=ppt/ink/ink5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2:02.956"/>
    </inkml:context>
    <inkml:brush xml:id="br0">
      <inkml:brushProperty name="width" value="0.1" units="cm"/>
      <inkml:brushProperty name="height" value="0.1" units="cm"/>
      <inkml:brushProperty name="color" value="#F6630D"/>
    </inkml:brush>
  </inkml:definitions>
  <inkml:trace contextRef="#ctx0" brushRef="#br0">11 88 5527 0 0,'-10'-9'14395'0'0,"176"17"-9543"0"0,88-19-2258 0 0,-68 1-1859 0 0,184-25-213 0 0,-90 5-244 0 0,-273 29-267 0 0,-5 3 31 0 0,-7-1-78 0 0,5-1-91 0 0,-1 0 0 0 0,0-1 0 0 0,1 1 0 0 0,-1 0 0 0 0,0 0-1 0 0,0 0 1 0 0,1 0 0 0 0,-1 0 0 0 0,0 0 0 0 0,0 0 0 0 0,1 0-1 0 0,-1 1 1 0 0,0-1 0 0 0,1 0 0 0 0,-1 0 0 0 0,0 1 0 0 0,1-1-1 0 0,-1 0 1 0 0,0 1 0 0 0,1-1 0 0 0,-1 0 0 0 0,1 1 0 0 0,-1-1-1 0 0,1 1 1 0 0,-1-1 0 0 0,1 1 0 0 0,-1-1 0 0 0,1 1 0 0 0,-1 0-1 0 0,1-1 1 0 0,-1 2 0 0 0,-5 18-4371 0 0</inkml:trace>
</inkml:ink>
</file>

<file path=ppt/ink/ink5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2:03.690"/>
    </inkml:context>
    <inkml:brush xml:id="br0">
      <inkml:brushProperty name="width" value="0.1" units="cm"/>
      <inkml:brushProperty name="height" value="0.1" units="cm"/>
      <inkml:brushProperty name="color" value="#F6630D"/>
    </inkml:brush>
  </inkml:definitions>
  <inkml:trace contextRef="#ctx0" brushRef="#br0">434 125 11111 0 0,'0'0'1008'0'0,"3"-36"2416"0"0,-4 31-3136 0 0,-1 1-1 0 0,0-1 0 0 0,0 0 1 0 0,-1 1-1 0 0,0-1 0 0 0,1 1 1 0 0,-2 0-1 0 0,1 0 0 0 0,0 0 1 0 0,-1 0-1 0 0,1 0 1 0 0,-1 1-1 0 0,0 0 0 0 0,-1-1 1 0 0,1 1-1 0 0,0 1 0 0 0,-1-1 1 0 0,1 1-1 0 0,-1 0 0 0 0,0 0 1 0 0,0 0-1 0 0,0 1 1 0 0,0-1-1 0 0,-6 0 0 0 0,2 0-172 0 0,-1 1-1 0 0,1 0 1 0 0,0 0-1 0 0,-1 1 1 0 0,1 0-1 0 0,-1 0 0 0 0,1 1 1 0 0,-1 0-1 0 0,1 1 1 0 0,0 0-1 0 0,0 1 1 0 0,-13 5-1 0 0,8-2-94 0 0,0 1-1 0 0,1 1 1 0 0,-1 0-1 0 0,2 1 0 0 0,-1 0 1 0 0,1 1-1 0 0,1 1 1 0 0,0 0-1 0 0,1 0 1 0 0,0 1-1 0 0,0 0 1 0 0,1 1-1 0 0,1 0 1 0 0,-12 24-1 0 0,15-27 55 0 0,1 0-1 0 0,1 0 1 0 0,0 0 0 0 0,0 1-1 0 0,-2 18 1 0 0,5-26-55 0 0,0 0 0 0 0,0 0 0 0 0,0-1 0 0 0,0 1 1 0 0,1 0-1 0 0,0-1 0 0 0,-1 1 0 0 0,1 0 0 0 0,0-1 0 0 0,0 1 0 0 0,0-1 0 0 0,1 1 0 0 0,-1-1 1 0 0,0 0-1 0 0,1 0 0 0 0,0 1 0 0 0,-1-1 0 0 0,1 0 0 0 0,0 0 0 0 0,0-1 0 0 0,0 1 0 0 0,0 0 0 0 0,1-1 1 0 0,-1 1-1 0 0,0-1 0 0 0,1 0 0 0 0,-1 1 0 0 0,4 0 0 0 0,5 1 20 0 0,1 0 0 0 0,-1 0-1 0 0,0-1 1 0 0,1-1 0 0 0,0 0 0 0 0,-1 0-1 0 0,1-1 1 0 0,-1-1 0 0 0,1 0 0 0 0,0 0-1 0 0,-1-1 1 0 0,14-4 0 0 0,3-2 5 0 0,0-1 0 0 0,0-2 0 0 0,43-22 0 0 0,-61 28 18 0 0,-1 0-1 0 0,1 0 1 0 0,-1-1-1 0 0,0 0 1 0 0,-1-1-1 0 0,0 1 1 0 0,0-2-1 0 0,0 1 1 0 0,-1-1-1 0 0,0 0 1 0 0,0-1 0 0 0,7-14 763 0 0,-16 26-796 0 0,0 1 1 0 0,0-1-1 0 0,0 0 1 0 0,0 1-1 0 0,0-1 0 0 0,1 1 1 0 0,0-1-1 0 0,-1 1 0 0 0,1 0 1 0 0,1 0-1 0 0,-2 6 0 0 0,-2 49-84 0 0,4-42 82 0 0,-1 110-27 0 0,21 172 0 0 0,-19-280-677 0 0,4 28 1765 0 0,5-27-4003 0 0</inkml:trace>
</inkml:ink>
</file>

<file path=ppt/ink/ink5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2:04.531"/>
    </inkml:context>
    <inkml:brush xml:id="br0">
      <inkml:brushProperty name="width" value="0.1" units="cm"/>
      <inkml:brushProperty name="height" value="0.1" units="cm"/>
      <inkml:brushProperty name="color" value="#F6630D"/>
    </inkml:brush>
  </inkml:definitions>
  <inkml:trace contextRef="#ctx0" brushRef="#br0">1 17 5063 0 0,'3'-2'8728'0'0,"17"-6"-6881"0"0,10 4-863 0 0,-1 2-1 0 0,1 1 1 0 0,0 1-1 0 0,33 5 1 0 0,32 1 627 0 0,582 7 3141 0 0,-476-8-4284 0 0,181 2-220 0 0,15-12-60 0 0,-397 6-179 0 0,0 0 1 0 0,0 0-1 0 0,0 0 1 0 0,0 0-1 0 0,-1 0 0 0 0,1 0 1 0 0,0 0-1 0 0,-1 0 1 0 0,1 0-1 0 0,0 0 0 0 0,-1 0 1 0 0,1 0-1 0 0,-1 0 1 0 0,1 0-1 0 0,-1 0 0 0 0,0 0 1 0 0,0 0-1 0 0,1-1 1 0 0,-1 1-1 0 0,-1 1 0 0 0,-29-13 130 0 0,19 13-2712 0 0,11 1 1998 0 0,0 1 0 0 0,-1-1 0 0 0,1 1 0 0 0,-1-1 0 0 0,0 0 0 0 0,0 1 0 0 0,0-1 0 0 0,0 0 0 0 0,-5 4 1 0 0,-10 2-1528 0 0</inkml:trace>
</inkml:ink>
</file>

<file path=ppt/ink/ink5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2:06.029"/>
    </inkml:context>
    <inkml:brush xml:id="br0">
      <inkml:brushProperty name="width" value="0.1" units="cm"/>
      <inkml:brushProperty name="height" value="0.1" units="cm"/>
      <inkml:brushProperty name="color" value="#F6630D"/>
    </inkml:brush>
  </inkml:definitions>
  <inkml:trace contextRef="#ctx0" brushRef="#br0">42 18 3223 0 0,'11'-18'15125'0'0,"-14"28"-13974"0"0,-3 37-556 0 0,2 1 0 0 0,3 0-1 0 0,1 0 1 0 0,8 51 0 0 0,-2 8-312 0 0,-21 809 570 0 0,-2-442-486 0 0,6-202-360 0 0,1-86-174 0 0,26 338 1 0 0,44-200 1849 0 0,-54-294-1569 0 0,-8-1 842 0 0,2-28-943 0 0,1-1 0 0 0,-1 1-1 0 0,1-1 1 0 0,-1 1 0 0 0,1-1 0 0 0,-1 1-1 0 0,1-1 1 0 0,0 1 0 0 0,-1-1-1 0 0,1 0 1 0 0,0 1 0 0 0,-1-1 0 0 0,1 0-1 0 0,0 0 1 0 0,-1 1 0 0 0,1-1 0 0 0,0 0-1 0 0,0 0 1 0 0,-1 0 0 0 0,1 0 0 0 0,0 0-1 0 0,0 0 1 0 0,-1 0 0 0 0,1 0 0 0 0,0 0-1 0 0,0 0 1 0 0,-1 0 0 0 0,2-1 0 0 0,23-3 204 0 0,61-18-169 0 0,2 4 1 0 0,140-11-1 0 0,459 28 271 0 0,-293 11-182 0 0,-324-12-35 0 0,82-14 0 0 0,-132 8 441 0 0,10-26-18 0 0,-26 28-525 0 0,5-7 17 0 0,0-1 1 0 0,-1 0-1 0 0,0-1 1 0 0,-1 0-1 0 0,0 0 1 0 0,-2 0-1 0 0,0-1 0 0 0,6-30 1 0 0,-4-5 94 0 0,2-74 0 0 0,-7 79-88 0 0,4-768 328 0 0,-8 171-227 0 0,11 433-122 0 0,37-215 0 0 0,-5 17-3 0 0,-40 392-6 0 0,-1 4 0 0 0,1 1-1 0 0,1 0 0 0 0,0 0 1 0 0,0 0-1 0 0,1 0 1 0 0,0 0-1 0 0,1 0 0 0 0,6-11 1 0 0,-9 20-64 0 0,0 1 16 0 0,2-4 32 0 0,-2 3-20 0 0,1-2-36 0 0,-2 3-266 0 0</inkml:trace>
</inkml:ink>
</file>

<file path=ppt/ink/ink5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4"/>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5"/>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6"/>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7"/>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8"/>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51"/>
    </inkml:context>
    <inkml:brush xml:id="br0">
      <inkml:brushProperty name="width" value="0.1" units="cm"/>
      <inkml:brushProperty name="height" value="0.1" units="cm"/>
      <inkml:brushProperty name="color" value="#333333"/>
    </inkml:brush>
  </inkml:definitions>
  <inkml:trace contextRef="#ctx0" brushRef="#br0">0 1 1839 0 0,'0'0'20576'0'0,"8"0"-23632"0"0</inkml:trace>
</inkml:ink>
</file>

<file path=ppt/ink/ink5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09"/>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0"/>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1"/>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2"/>
    </inkml:context>
    <inkml:brush xml:id="br0">
      <inkml:brushProperty name="width" value="0.1" units="cm"/>
      <inkml:brushProperty name="height" value="0.1" units="cm"/>
      <inkml:brushProperty name="color" value="#008C3A"/>
    </inkml:brush>
  </inkml:definitions>
  <inkml:trace contextRef="#ctx0" brushRef="#br0">16 16 10391 0 0,'-16'-16'12471'0'0,"21"17"-12315"0"0,0-1 0 0 0,0 1 0 0 0,0 0 0 0 0,0 0 0 0 0,0 1 0 0 0,0 0 0 0 0,0 0 1 0 0,-1 0-1 0 0,1 0 0 0 0,-1 1 0 0 0,9 5 0 0 0,46 43 701 0 0,-21-17-434 0 0,15 4-65 0 0,1-3-1 0 0,63 29 1 0 0,-17-9-90 0 0,-57-21-135 0 0</inkml:trace>
</inkml:ink>
</file>

<file path=ppt/ink/ink5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3"/>
    </inkml:context>
    <inkml:brush xml:id="br0">
      <inkml:brushProperty name="width" value="0.1" units="cm"/>
      <inkml:brushProperty name="height" value="0.1" units="cm"/>
      <inkml:brushProperty name="color" value="#008C3A"/>
    </inkml:brush>
  </inkml:definitions>
  <inkml:trace contextRef="#ctx0" brushRef="#br0">385 0 10591 0 0,'0'0'2156'0'0,"-36"14"4768"0"0,20 2-6110 0 0,2 1-1 0 0,0 0 1 0 0,-17 30 0 0 0,-14 18-318 0 0,-6-4-366 0 0,-52 69 318 0 0,90-111-396 0 0,1 0 1 0 0,0 2 0 0 0,2-1-1 0 0,-17 44 1 0 0,26-60-518 0 0</inkml:trace>
</inkml:ink>
</file>

<file path=ppt/ink/ink5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4"/>
    </inkml:context>
    <inkml:brush xml:id="br0">
      <inkml:brushProperty name="width" value="0.1" units="cm"/>
      <inkml:brushProperty name="height" value="0.1" units="cm"/>
      <inkml:brushProperty name="color" value="#008C3A"/>
    </inkml:brush>
  </inkml:definitions>
  <inkml:trace contextRef="#ctx0" brushRef="#br0">212 1 9215 0 0,'0'0'1956'0'0,"-29"19"3078"0"0,7-2-3717 0 0,2 2 1 0 0,1 0 0 0 0,-29 36 0 0 0,39-44-1012 0 0,2-2-241 0 0,-1 0 1 0 0,2 1-1 0 0,-1-1 1 0 0,2 1-1 0 0,-1 1 1 0 0,1-1-1 0 0,1 1 0 0 0,0 0 1 0 0,0 0-1 0 0,-3 18 1 0 0,7-24-40 0 0,-1-1 0 0 0,1 1 0 0 0,0-1 0 0 0,0 0 0 0 0,0 1 0 0 0,1-1 1 0 0,0 1-1 0 0,-1-1 0 0 0,2 0 0 0 0,-1 1 0 0 0,0-1 0 0 0,1 0 0 0 0,0 0 0 0 0,0 0 0 0 0,0 0 1 0 0,0 0-1 0 0,1-1 0 0 0,-1 1 0 0 0,1-1 0 0 0,0 1 0 0 0,0-1 0 0 0,0 0 0 0 0,1 0 0 0 0,-1-1 0 0 0,1 1 1 0 0,0 0-1 0 0,-1-1 0 0 0,1 0 0 0 0,0 0 0 0 0,5 1 0 0 0,18 8 358 0 0,0-2 0 0 0,0-1 0 0 0,1-1 0 0 0,35 4 0 0 0,115 4 1050 0 0,-166-14-1364 0 0,81-5 402 0 0,-23 0-1203 0 0,-64 6-1486 0 0</inkml:trace>
</inkml:ink>
</file>

<file path=ppt/ink/ink5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5"/>
    </inkml:context>
    <inkml:brush xml:id="br0">
      <inkml:brushProperty name="width" value="0.1" units="cm"/>
      <inkml:brushProperty name="height" value="0.1" units="cm"/>
      <inkml:brushProperty name="color" value="#008C3A"/>
    </inkml:brush>
  </inkml:definitions>
  <inkml:trace contextRef="#ctx0" brushRef="#br0">130 15 4607 0 0,'-1'-1'305'0'0,"0"0"-1"0"0,1 0 0 0 0,-1 0 0 0 0,0 0 0 0 0,0 1 1 0 0,1-1-1 0 0,-1 0 0 0 0,0 0 0 0 0,0 0 1 0 0,0 1-1 0 0,0-1 0 0 0,0 0 0 0 0,0 1 0 0 0,0-1 1 0 0,-1 1-1 0 0,1-1 0 0 0,0 1 0 0 0,0 0 0 0 0,0-1 1 0 0,0 1-1 0 0,-1 0 0 0 0,1 0 0 0 0,0 0 0 0 0,0 0 1 0 0,0 0-1 0 0,-1 0 0 0 0,1 0 0 0 0,-2 1 0 0 0,1 0 21 0 0,0 0-1 0 0,0 0 0 0 0,0 1 0 0 0,1-1 0 0 0,-1 1 0 0 0,0 0 0 0 0,1 0 1 0 0,-1-1-1 0 0,1 1 0 0 0,-1 0 0 0 0,1 0 0 0 0,0 0 0 0 0,-2 4 0 0 0,-2 8 434 0 0,0 0-1 0 0,0 0 0 0 0,-3 21 1 0 0,-32 203 2829 0 0,34-182-3619 0 0,2 1-1 0 0,4 70 1 0 0,6-89-1448 0 0,1-15-3337 0 0</inkml:trace>
</inkml:ink>
</file>

<file path=ppt/ink/ink5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6"/>
    </inkml:context>
    <inkml:brush xml:id="br0">
      <inkml:brushProperty name="width" value="0.1" units="cm"/>
      <inkml:brushProperty name="height" value="0.1" units="cm"/>
      <inkml:brushProperty name="color" value="#008C3A"/>
    </inkml:brush>
  </inkml:definitions>
  <inkml:trace contextRef="#ctx0" brushRef="#br0">0 105 4143 0 0,'5'-3'11184'0'0,"18"-11"-8460"0"0,3 7-1797 0 0,0 0 1 0 0,-1 2-1 0 0,2 0 0 0 0,-1 2 0 0 0,0 1 1 0 0,38 2-1 0 0,26-2 386 0 0,411-42 1012 0 0,-408 32-2277 0 0,-92 11-181 0 0,27 19-4656 0 0,-27-16 4391 0 0,1 1-258 0 0,-1 0 0 0 0,1 0 0 0 0,0 0 1 0 0,-1 0-1 0 0,0 0 0 0 0,0 0 0 0 0,0 0 0 0 0,0 0 1 0 0,0 5-1 0 0,-1-1-855 0 0</inkml:trace>
</inkml:ink>
</file>

<file path=ppt/ink/ink5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7"/>
    </inkml:context>
    <inkml:brush xml:id="br0">
      <inkml:brushProperty name="width" value="0.1" units="cm"/>
      <inkml:brushProperty name="height" value="0.1" units="cm"/>
      <inkml:brushProperty name="color" value="#008C3A"/>
    </inkml:brush>
  </inkml:definitions>
  <inkml:trace contextRef="#ctx0" brushRef="#br0">7 62 9151 0 0,'0'0'9168'0'0,"35"-27"-6028"0"0,-25 22-2676 0 0,0 0-1 0 0,0 0 1 0 0,1 1-1 0 0,0 1 0 0 0,0 0 1 0 0,0 0-1 0 0,0 1 1 0 0,22-2-1 0 0,-28 4-421 0 0,0 0 0 0 0,1-1 0 0 0,-1 2-1 0 0,0-1 1 0 0,0 1 0 0 0,0-1-1 0 0,0 1 1 0 0,0 1 0 0 0,0-1 0 0 0,0 1-1 0 0,-1 0 1 0 0,1 0 0 0 0,0 0 0 0 0,-1 1-1 0 0,1-1 1 0 0,-1 1 0 0 0,0 0 0 0 0,0 1-1 0 0,0-1 1 0 0,-1 1 0 0 0,6 5-1 0 0,-8-7-31 0 0,-1 0-1 0 0,1 0 0 0 0,0 0 0 0 0,-1-1 0 0 0,0 1 1 0 0,1 0-1 0 0,-1 0 0 0 0,0 0 0 0 0,0 0 0 0 0,0 0 1 0 0,0 0-1 0 0,0 0 0 0 0,0-1 0 0 0,-1 1 0 0 0,1 0 0 0 0,-1 0 1 0 0,1 0-1 0 0,-1-1 0 0 0,0 1 0 0 0,0 0 0 0 0,0 0 1 0 0,0-1-1 0 0,-2 4 0 0 0,-29 36-6 0 0,27-36 0 0 0,-34 31-4 0 0,31-31-6 0 0,1 1 0 0 0,0 0 0 0 0,0 1 0 0 0,0 0 0 0 0,1 0 0 0 0,0 0-1 0 0,1 1 1 0 0,-1 0 0 0 0,-7 15 0 0 0,13-21 7 0 0,-1-1 0 0 0,1 1 0 0 0,0 0 0 0 0,0 0 0 0 0,0-1 0 0 0,0 1 0 0 0,0 0 0 0 0,0 0 0 0 0,0-1 0 0 0,0 1 0 0 0,1 0 0 0 0,-1 0 0 0 0,1-1 0 0 0,0 1 0 0 0,-1 0 0 0 0,1-1 0 0 0,0 1 0 0 0,0-1 0 0 0,0 1 0 0 0,0-1 0 0 0,0 1 0 0 0,0-1 0 0 0,0 0 0 0 0,0 0 0 0 0,1 1 0 0 0,-1-1 0 0 0,1 0 0 0 0,1 1 0 0 0,47 22 0 0 0,-38-19 0 0 0,16 7-21 0 0,-1 1 1 0 0,-1 2-1 0 0,0 0 0 0 0,33 27 1 0 0,-53-37 5 0 0,0 0 0 0 0,0 1 0 0 0,-1 0 0 0 0,0 0 0 0 0,0 1 0 0 0,0-1 0 0 0,-1 1-1 0 0,0 0 1 0 0,5 13 0 0 0,-7-16 4 0 0,-1 1 0 0 0,0 0-1 0 0,0 0 1 0 0,0 0-1 0 0,-1 0 1 0 0,0 0 0 0 0,0 0-1 0 0,0 0 1 0 0,0 0 0 0 0,-1 0-1 0 0,0 0 1 0 0,0 0-1 0 0,0-1 1 0 0,-1 1 0 0 0,1 0-1 0 0,-1-1 1 0 0,-3 6-1 0 0,1-3 29 0 0,-1 0-1 0 0,0 0 0 0 0,0 0 0 0 0,0-1 0 0 0,-1 0 1 0 0,0 0-1 0 0,0 0 0 0 0,-1-1 0 0 0,0 0 0 0 0,1 0 0 0 0,-2 0 1 0 0,1-1-1 0 0,-1 0 0 0 0,1-1 0 0 0,-10 4 0 0 0,4-3 77 0 0,0 0-1 0 0,0-1 1 0 0,-1 0-1 0 0,1-1 0 0 0,-1 0 1 0 0,1-1-1 0 0,-1-1 1 0 0,-22-2-1 0 0,-25-10 222 0 0,5 2-683 0 0,19 7-2731 0 0</inkml:trace>
</inkml:ink>
</file>

<file path=ppt/ink/ink5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8"/>
    </inkml:context>
    <inkml:brush xml:id="br0">
      <inkml:brushProperty name="width" value="0.1" units="cm"/>
      <inkml:brushProperty name="height" value="0.1" units="cm"/>
      <inkml:brushProperty name="color" value="#008C3A"/>
    </inkml:brush>
  </inkml:definitions>
  <inkml:trace contextRef="#ctx0" brushRef="#br0">1 25 7831 0 0,'1'-25'16159'0'0,"3"26"-16038"0"0,0 0 0 0 0,0 0 0 0 0,0 0 0 0 0,0 0 0 0 0,0 1 0 0 0,0-1 0 0 0,0 1 0 0 0,0 0 0 0 0,-1 0 0 0 0,1 1 0 0 0,-1-1 0 0 0,1 1 0 0 0,-1 0 0 0 0,3 3-1 0 0,48 54 360 0 0,-36-38-301 0 0,62 55 190 0 0,-59-59-303 0 0,0 1-1 0 0,-1 1 1 0 0,-1 1 0 0 0,-2 1-1 0 0,17 25 1 0 0,-33-46-46 0 0,10 14-1401 0 0</inkml:trace>
</inkml:ink>
</file>

<file path=ppt/ink/ink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52"/>
    </inkml:context>
    <inkml:brush xml:id="br0">
      <inkml:brushProperty name="width" value="0.1" units="cm"/>
      <inkml:brushProperty name="height" value="0.1" units="cm"/>
      <inkml:brushProperty name="color" value="#333333"/>
    </inkml:brush>
  </inkml:definitions>
  <inkml:trace contextRef="#ctx0" brushRef="#br0">1 9 6911 0 0,'0'0'6888'0'0,"6"4"-6208"0"0,1-1-328 0 0,2-4-1152 0 0,1-1-192 0 0</inkml:trace>
  <inkml:trace contextRef="#ctx0" brushRef="#br0" timeOffset="1">174 0 5063 0 0,'0'0'5408'0'0,"2"9"-3648"0"0,-2-3-448 0 0,1 2-992 0 0,0-2-320 0 0</inkml:trace>
</inkml:ink>
</file>

<file path=ppt/ink/ink5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19"/>
    </inkml:context>
    <inkml:brush xml:id="br0">
      <inkml:brushProperty name="width" value="0.1" units="cm"/>
      <inkml:brushProperty name="height" value="0.1" units="cm"/>
      <inkml:brushProperty name="color" value="#008C3A"/>
    </inkml:brush>
  </inkml:definitions>
  <inkml:trace contextRef="#ctx0" brushRef="#br0">410 1 3223 0 0,'-6'4'15031'0'0,"-21"15"-13311"0"0,-17 26-551 0 0,-38 51 0 0 0,9-10-686 0 0,31-41-413 0 0,24-28-34 0 0,0 1 1 0 0,1 1-1 0 0,1 1 0 0 0,1 0 1 0 0,1 1-1 0 0,-19 37 0 0 0,33-57-77 0 0,-1-1-1 0 0,1 1 1 0 0,-1 0-1 0 0,1 0 1 0 0,-1 0-1 0 0,1 0 1 0 0,0-1 0 0 0,-1 1-1 0 0,1 0 1 0 0,0 0-1 0 0,0 0 1 0 0,-1 0-1 0 0,1 0 1 0 0,0 0-1 0 0,0 0 1 0 0,0 0-1 0 0,0 0 1 0 0,0 0 0 0 0,0 0-1 0 0,1 0 1 0 0,-1 0-1 0 0,0-1 1 0 0,0 1-1 0 0,1 0 1 0 0,-1 0-1 0 0,1 0 1 0 0,-1 0 0 0 0,0 0-1 0 0,1-1 1 0 0,0 1-1 0 0,-1 0 1 0 0,1 0-1 0 0,-1-1 1 0 0,1 1-1 0 0,0 0 1 0 0,0-1 0 0 0,-1 1-1 0 0,1-1 1 0 0,0 1-1 0 0,0-1 1 0 0,0 1-1 0 0,0-1 1 0 0,2 1-162 0 0,0-1 0 0 0,0 0 0 0 0,0 0-1 0 0,0 0 1 0 0,0 0 0 0 0,0-1 0 0 0,0 1 0 0 0,0-1 0 0 0,0 0 0 0 0,0 1 0 0 0,0-2 0 0 0,3 0 0 0 0,10-5-1527 0 0</inkml:trace>
</inkml:ink>
</file>

<file path=ppt/ink/ink5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0"/>
    </inkml:context>
    <inkml:brush xml:id="br0">
      <inkml:brushProperty name="width" value="0.1" units="cm"/>
      <inkml:brushProperty name="height" value="0.1" units="cm"/>
      <inkml:brushProperty name="color" value="#008C3A"/>
    </inkml:brush>
  </inkml:definitions>
  <inkml:trace contextRef="#ctx0" brushRef="#br0">121 27 10511 0 0,'0'0'480'0'0,"17"-25"9185"0"0,-18 23-9356 0 0,-14 9 2253 0 0,-15 27-2229 0 0,12-5-281 0 0,0 0 0 0 0,-13 34-1 0 0,27-53-50 0 0,0 0 0 0 0,0 1-1 0 0,1-1 1 0 0,0 1 0 0 0,1 0 0 0 0,0-1-1 0 0,1 1 1 0 0,0 0 0 0 0,0 0-1 0 0,2 17 1 0 0,1-23 19 0 0,-1 0 1 0 0,1-1-1 0 0,0 1 0 0 0,0-1 1 0 0,0 0-1 0 0,1 0 0 0 0,-1 0 1 0 0,1 0-1 0 0,0 0 0 0 0,0 0 1 0 0,0-1-1 0 0,1 1 0 0 0,-1-1 0 0 0,1 0 1 0 0,0 0-1 0 0,0 0 0 0 0,0-1 1 0 0,0 1-1 0 0,0-1 0 0 0,1 0 1 0 0,-1 0-1 0 0,1-1 0 0 0,-1 1 1 0 0,1-1-1 0 0,0 0 0 0 0,7 1 1 0 0,15 2 297 0 0,1-1 1 0 0,-1-2-1 0 0,39-2 1 0 0,-49 1-230 0 0,34-1-7 0 0,-7 1 402 0 0,46-7-1 0 0,-74 5-1278 0 0,0-1 1 0 0,0-1-1 0 0,22-9 1 0 0</inkml:trace>
</inkml:ink>
</file>

<file path=ppt/ink/ink5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1"/>
    </inkml:context>
    <inkml:brush xml:id="br0">
      <inkml:brushProperty name="width" value="0.1" units="cm"/>
      <inkml:brushProperty name="height" value="0.1" units="cm"/>
      <inkml:brushProperty name="color" value="#008C3A"/>
    </inkml:brush>
  </inkml:definitions>
  <inkml:trace contextRef="#ctx0" brushRef="#br0">89 16 7367 0 0,'0'0'568'0'0,"0"-1"-373"0"0,-1 0 94 0 0,1 1 1 0 0,0-1-1 0 0,0 0 1 0 0,-1 0-1 0 0,1 0 0 0 0,-1 1 1 0 0,-3-6 2025 0 0,3 6-2026 0 0,1-1 0 0 0,-1 1 1 0 0,0-1-1 0 0,0 1 1 0 0,1-1-1 0 0,-1 1 0 0 0,0 0 1 0 0,-1-1-1 0 0,1 1-141 0 0,0 1 1 0 0,0-1-1 0 0,1 1 0 0 0,-1-1 0 0 0,0 0 1 0 0,1 1-1 0 0,-1-1 0 0 0,1 1 1 0 0,-1-1-1 0 0,0 1 0 0 0,1 0 0 0 0,-1-1 1 0 0,1 1-1 0 0,0 0 0 0 0,-1-1 1 0 0,1 1-1 0 0,-1 0 0 0 0,1-1 0 0 0,0 1 1 0 0,-1 1-1 0 0,-10 44 1386 0 0,10-42-1196 0 0,-30 292 2668 0 0,14-97-3149 0 0,15-111-2833 0 0,7-30-3767 0 0,-3-38 4649 0 0</inkml:trace>
</inkml:ink>
</file>

<file path=ppt/ink/ink5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2"/>
    </inkml:context>
    <inkml:brush xml:id="br0">
      <inkml:brushProperty name="width" value="0.1" units="cm"/>
      <inkml:brushProperty name="height" value="0.1" units="cm"/>
      <inkml:brushProperty name="color" value="#008C3A"/>
    </inkml:brush>
  </inkml:definitions>
  <inkml:trace contextRef="#ctx0" brushRef="#br0">0 119 6447 0 0,'0'0'586'0'0,"23"-13"8311"0"0,-7 8-7495 0 0,0 1-1 0 0,1 0 1 0 0,25-3 0 0 0,104 3 1411 0 0,-24 2-1116 0 0,492-75 540 0 0,-604 75-1733 0 0,9 1-2482 0 0,-11 19-5422 0 0</inkml:trace>
</inkml:ink>
</file>

<file path=ppt/ink/ink5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3"/>
    </inkml:context>
    <inkml:brush xml:id="br0">
      <inkml:brushProperty name="width" value="0.1" units="cm"/>
      <inkml:brushProperty name="height" value="0.1" units="cm"/>
      <inkml:brushProperty name="color" value="#008C3A"/>
    </inkml:brush>
  </inkml:definitions>
  <inkml:trace contextRef="#ctx0" brushRef="#br0">10 100 3679 0 0,'0'0'12242'0'0,"24"-35"-6780"0"0,-18 29-5089 0 0,0 1-1 0 0,1 0 0 0 0,-1 0 1 0 0,1 0-1 0 0,0 0 1 0 0,1 1-1 0 0,-1 1 0 0 0,1-1 1 0 0,0 1-1 0 0,13-3 1 0 0,-10 2-230 0 0,0 2 1 0 0,0-1-1 0 0,0 1 1 0 0,1 1 0 0 0,-1 0-1 0 0,1 1 1 0 0,14 1-1 0 0,-22-1-119 0 0,1 1-1 0 0,-1-1 1 0 0,0 1-1 0 0,1 1 1 0 0,-1-1-1 0 0,0 1 0 0 0,0-1 1 0 0,0 1-1 0 0,0 1 1 0 0,0-1-1 0 0,0 0 1 0 0,0 1-1 0 0,-1 0 0 0 0,1 0 1 0 0,-1 0-1 0 0,0 0 1 0 0,0 0-1 0 0,0 1 1 0 0,0-1-1 0 0,-1 1 1 0 0,1 0-1 0 0,-1 0 0 0 0,3 7 1 0 0,-3-5-15 0 0,-1 1 1 0 0,1 0 0 0 0,-1 0-1 0 0,0 0 1 0 0,-1-1 0 0 0,0 1-1 0 0,0 0 1 0 0,-1 0-1 0 0,1 0 1 0 0,-1 0 0 0 0,-1 0-1 0 0,1-1 1 0 0,-1 1-1 0 0,-5 11 1 0 0,1-6-10 0 0,-1-1 0 0 0,1 0 0 0 0,-2 0 0 0 0,1 0 0 0 0,-2-1 0 0 0,-16 16 0 0 0,15-15 0 0 0,0-1 0 0 0,0 2 0 0 0,1-1 0 0 0,-14 26 0 0 0,22-36 0 0 0,1 0 0 0 0,-1 0 0 0 0,0 0 0 0 0,1 1 1 0 0,0-1-1 0 0,-1 0 0 0 0,1 1 0 0 0,0-1 0 0 0,-1 0 0 0 0,1 1 0 0 0,0-1 0 0 0,0 0 0 0 0,0 1 0 0 0,0-1 0 0 0,1 0 0 0 0,-1 1 1 0 0,0-1-1 0 0,0 0 0 0 0,1 1 0 0 0,-1-1 0 0 0,1 0 0 0 0,-1 1 0 0 0,1-1 0 0 0,0 0 0 0 0,-1 0 0 0 0,1 0 0 0 0,0 0 1 0 0,0 0-1 0 0,0 0 0 0 0,0 0 0 0 0,0 0 0 0 0,0 0 0 0 0,2 1 0 0 0,40 18-22 0 0,-34-17-12 0 0,9 4 20 0 0,7 2 18 0 0,-1 2 0 0 0,24 13 0 0 0,-43-21-10 0 0,-1 0-1 0 0,1-1 1 0 0,-1 1-1 0 0,0 1 0 0 0,1-1 1 0 0,-2 1-1 0 0,1-1 1 0 0,0 1-1 0 0,-1 0 1 0 0,0 1-1 0 0,0-1 0 0 0,0 0 1 0 0,0 1-1 0 0,-1 0 1 0 0,1 0-1 0 0,2 8 0 0 0,-5-10-3 0 0,0 1-1 0 0,-1-1 1 0 0,1 0-1 0 0,-1 1 0 0 0,1-1 1 0 0,-1 0-1 0 0,0 0 1 0 0,0 1-1 0 0,-1-1 0 0 0,1 0 1 0 0,-1 0-1 0 0,1 0 1 0 0,-1 0-1 0 0,0-1 0 0 0,0 1 1 0 0,0 0-1 0 0,-1-1 0 0 0,1 1 1 0 0,0-1-1 0 0,-1 0 1 0 0,0 0-1 0 0,1 0 0 0 0,-1 0 1 0 0,0 0-1 0 0,-5 2 1 0 0,-6 3 46 0 0,-1 1 1 0 0,1-1 0 0 0,-1-1 0 0 0,-17 4-1 0 0,4-2 214 0 0,-1-2-1 0 0,-50 5 0 0 0,70-10-268 0 0,0 0 0 0 0,0-1 0 0 0,0 0 0 0 0,0-1 0 0 0,0 0-1 0 0,0 0 1 0 0,0-1 0 0 0,0 0 0 0 0,0-1 0 0 0,1 0-1 0 0,-1 0 1 0 0,-15-9 0 0 0,23 11-142 0 0,0 1 0 0 0,0-1-1 0 0,0 0 1 0 0,0 1 0 0 0,0-1 0 0 0,0 0-1 0 0,0 0 1 0 0,0 0 0 0 0,0 0 0 0 0,1 0 0 0 0,-1 0-1 0 0,0 0 1 0 0,1 0 0 0 0,-1 0 0 0 0,1 0-1 0 0,-1-1 1 0 0,1 1 0 0 0,-1 0 0 0 0,1 0-1 0 0,0-1 1 0 0,-1 1 0 0 0,1 0 0 0 0,0 0 0 0 0,0-1-1 0 0,0 1 1 0 0,0-2 0 0 0</inkml:trace>
</inkml:ink>
</file>

<file path=ppt/ink/ink5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4"/>
    </inkml:context>
    <inkml:brush xml:id="br0">
      <inkml:brushProperty name="width" value="0.1" units="cm"/>
      <inkml:brushProperty name="height" value="0.1" units="cm"/>
      <inkml:brushProperty name="color" value="#AB008B"/>
    </inkml:brush>
  </inkml:definitions>
  <inkml:trace contextRef="#ctx0" brushRef="#br0">9 95 4607 0 0,'0'0'354'0'0,"-1"-11"-7"0"0,-2-15 4483 0 0,-1-32 6989 0 0,9 89-11092 0 0,6 67 410 0 0,-3 148 0 0 0,2 30-640 0 0,40 4-296 0 0,-27-172 837 0 0,-21-91-4909 0 0</inkml:trace>
</inkml:ink>
</file>

<file path=ppt/ink/ink5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5"/>
    </inkml:context>
    <inkml:brush xml:id="br0">
      <inkml:brushProperty name="width" value="0.1" units="cm"/>
      <inkml:brushProperty name="height" value="0.1" units="cm"/>
      <inkml:brushProperty name="color" value="#AB008B"/>
    </inkml:brush>
  </inkml:definitions>
  <inkml:trace contextRef="#ctx0" brushRef="#br0">1 257 7199 0 0,'0'0'652'0'0,"0"-3"-418"0"0,4-35 8084 0 0,-4 32-7872 0 0,1-1 0 0 0,-1 0-1 0 0,1 0 1 0 0,0 0-1 0 0,1 1 1 0 0,0-1 0 0 0,0 0-1 0 0,0 1 1 0 0,0 0 0 0 0,1-1-1 0 0,1 1 1 0 0,6-11-1 0 0,0 6-255 0 0,1 0-1 0 0,-1 1 0 0 0,2 0 0 0 0,-1 1 1 0 0,1 0-1 0 0,1 1 0 0 0,-1 1 0 0 0,1-1 1 0 0,1 2-1 0 0,-1 0 0 0 0,1 1 0 0 0,0 0 1 0 0,1 1-1 0 0,-1 0 0 0 0,25-2 0 0 0,-37 6-181 0 0,1 0-1 0 0,-1 0 0 0 0,1 0 0 0 0,-1 0 1 0 0,1 1-1 0 0,-1-1 0 0 0,0 1 0 0 0,1-1 0 0 0,-1 1 1 0 0,0 0-1 0 0,1 0 0 0 0,-1 0 0 0 0,0 0 1 0 0,0 0-1 0 0,0 1 0 0 0,0-1 0 0 0,0 0 1 0 0,0 1-1 0 0,0 0 0 0 0,-1-1 0 0 0,1 1 0 0 0,0 0 1 0 0,1 3-1 0 0,-1-1 0 0 0,-1 0 0 0 0,1 0 0 0 0,-1 0-1 0 0,0 1 1 0 0,0-1 0 0 0,0 0 0 0 0,-1 1 0 0 0,1-1 0 0 0,-1 0 0 0 0,0 1 0 0 0,0-1-1 0 0,-2 5 1 0 0,-1 10 10 0 0,-1-1 0 0 0,-1 0 0 0 0,0 0 0 0 0,-16 33 0 0 0,-28 31-126 0 0,38-66 70 0 0,1-1 1 0 0,0 1-1 0 0,1 1 0 0 0,1 0 1 0 0,-11 32-1 0 0,18-47 41 0 0,1-1-1 0 0,0 1 1 0 0,-1 0-1 0 0,1-1 0 0 0,0 1 1 0 0,0-1-1 0 0,0 1 1 0 0,0-1-1 0 0,0 1 1 0 0,0 0-1 0 0,1-1 1 0 0,-1 1-1 0 0,1-1 1 0 0,-1 1-1 0 0,1-1 1 0 0,-1 1-1 0 0,1-1 1 0 0,0 1-1 0 0,0-1 1 0 0,0 0-1 0 0,-1 1 1 0 0,1-1-1 0 0,0 0 1 0 0,1 0-1 0 0,-1 0 1 0 0,0 0-1 0 0,0 0 0 0 0,0 0 1 0 0,1 0-1 0 0,-1 0 1 0 0,1 0-1 0 0,-1-1 1 0 0,0 1-1 0 0,1 0 1 0 0,-1-1-1 0 0,1 1 1 0 0,-1-1-1 0 0,4 1 1 0 0,5 1 18 0 0,0-1 1 0 0,0 0-1 0 0,0 0 1 0 0,16-1 0 0 0,-17 0-5 0 0,264-14 1040 0 0,-137 5-8545 0 0</inkml:trace>
</inkml:ink>
</file>

<file path=ppt/ink/ink5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6"/>
    </inkml:context>
    <inkml:brush xml:id="br0">
      <inkml:brushProperty name="width" value="0.1" units="cm"/>
      <inkml:brushProperty name="height" value="0.1" units="cm"/>
      <inkml:brushProperty name="color" value="#AB008B"/>
    </inkml:brush>
  </inkml:definitions>
  <inkml:trace contextRef="#ctx0" brushRef="#br0">0 130 4143 0 0,'0'0'12823'0'0,"36"-1"-9471"0"0,428-42 3336 0 0,-189 14-6039 0 0,-98 0-505 0 0,-41 6-64 0 0,-97 19-101 0 0,-38 4-82 0 0,7 35-8085 0 0</inkml:trace>
</inkml:ink>
</file>

<file path=ppt/ink/ink5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7"/>
    </inkml:context>
    <inkml:brush xml:id="br0">
      <inkml:brushProperty name="width" value="0.1" units="cm"/>
      <inkml:brushProperty name="height" value="0.1" units="cm"/>
      <inkml:brushProperty name="color" value="#AB008B"/>
    </inkml:brush>
  </inkml:definitions>
  <inkml:trace contextRef="#ctx0" brushRef="#br0">58 79 1839 0 0,'-8'-1'12963'0'0,"-21"-3"-8243"0"0,28 4-4627 0 0,1-1 0 0 0,0 1 0 0 0,-1-1 0 0 0,1 1 0 0 0,0-1 0 0 0,-1 0 0 0 0,1 1-1 0 0,0-1 1 0 0,0 1 0 0 0,0-1 0 0 0,-1 0 0 0 0,1 1 0 0 0,0-1 0 0 0,0 0 0 0 0,0 1 0 0 0,0-1 0 0 0,0 0 0 0 0,0 1 0 0 0,0-1 0 0 0,0 0 0 0 0,1 1 0 0 0,-1-1 0 0 0,0 1 0 0 0,0-1 0 0 0,0 0 0 0 0,1 1 0 0 0,-1-1-1 0 0,1 0 1 0 0,19-15 1134 0 0,39-7-420 0 0,-45 18-230 0 0,-4 2-424 0 0,0 1-1 0 0,0 0 1 0 0,0 0-1 0 0,1 1 1 0 0,-1 0-1 0 0,1 1 1 0 0,-1 0-1 0 0,12 1 1 0 0,-19-1-138 0 0,0 1-1 0 0,0-1 1 0 0,0 0 0 0 0,0 1 0 0 0,0-1 0 0 0,0 1 0 0 0,-1 0 0 0 0,1 0-1 0 0,0 0 1 0 0,-1 0 0 0 0,1 0 0 0 0,0 1 0 0 0,-1-1 0 0 0,0 1 0 0 0,1 0-1 0 0,-1-1 1 0 0,0 1 0 0 0,0 0 0 0 0,0 1 0 0 0,0-1 0 0 0,0 0 0 0 0,0 0-1 0 0,-1 1 1 0 0,1-1 0 0 0,-1 1 0 0 0,0 0 0 0 0,0-1 0 0 0,0 1-1 0 0,0 0 1 0 0,0-1 0 0 0,0 1 0 0 0,-1 0 0 0 0,1 4 0 0 0,-2-2-2 0 0,1 0 1 0 0,-1-1 0 0 0,-1 1-1 0 0,1 0 1 0 0,-1-1 0 0 0,0 1-1 0 0,0-1 1 0 0,0 1-1 0 0,0-1 1 0 0,-5 5 0 0 0,-34 46 40 0 0,25-35-45 0 0,-1 0-9 0 0,-23 33 0 0 0,38-50 0 0 0,1-1 0 0 0,-1 1 0 0 0,1-1 0 0 0,0 1 0 0 0,0 0 0 0 0,0 0 0 0 0,0 0 0 0 0,0 0 0 0 0,0 0 0 0 0,1 0 0 0 0,0 0 0 0 0,-1 0 0 0 0,1 0 0 0 0,0 0 0 0 0,0 0 0 0 0,1 0 0 0 0,0 4 0 0 0,3 0 0 0 0,-1 1 0 0 0,1-1 0 0 0,1 0 0 0 0,0-1 0 0 0,0 1 0 0 0,0-1 0 0 0,0 0 0 0 0,1 0 0 0 0,0-1 0 0 0,1 1 0 0 0,6 3 0 0 0,0 2 0 0 0,33 22-10 0 0,-25-19-7 0 0,35 32 0 0 0,-52-43 16 0 0,-1 1 0 0 0,1 0-1 0 0,-1 0 1 0 0,1 0 0 0 0,-1 0-1 0 0,0 1 1 0 0,-1-1 0 0 0,1 1-1 0 0,-1 0 1 0 0,0 0 0 0 0,0-1-1 0 0,0 1 1 0 0,-1 1-1 0 0,2 6 1 0 0,-3-8 1 0 0,-1-1 0 0 0,1 0 0 0 0,-1 1 0 0 0,0-1 0 0 0,0 0 0 0 0,0 0 0 0 0,0 0 0 0 0,0 0 0 0 0,-1 0 0 0 0,1 0 0 0 0,-1 0 0 0 0,0 0 0 0 0,0-1 0 0 0,0 1 0 0 0,0-1 0 0 0,0 1 0 0 0,-1-1 0 0 0,1 0 0 0 0,-1 0 0 0 0,1 0 0 0 0,-1 0 0 0 0,0 0 0 0 0,0-1 0 0 0,0 1 0 0 0,0-1 0 0 0,-6 2 0 0 0,-10 5 0 0 0,0-2 0 0 0,-41 9 0 0 0,52-13 0 0 0,-11 2-17 0 0,-1-1 0 0 0,0-1 0 0 0,-35 0 0 0 0,48-2 5 0 0,1 0 0 0 0,-1-1 0 0 0,0 0 0 0 0,1 0 0 0 0,-1-1 0 0 0,0 1 0 0 0,1-1 0 0 0,0-1 0 0 0,-1 1 0 0 0,1-1 0 0 0,0 0 0 0 0,0-1 0 0 0,1 1 0 0 0,-10-9 0 0 0,14 11-299 0 0,-1-17-4506 0 0,5 10 2833 0 0</inkml:trace>
</inkml:ink>
</file>

<file path=ppt/ink/ink5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8"/>
    </inkml:context>
    <inkml:brush xml:id="br0">
      <inkml:brushProperty name="width" value="0.1" units="cm"/>
      <inkml:brushProperty name="height" value="0.1" units="cm"/>
      <inkml:brushProperty name="color" value="#AB008B"/>
    </inkml:brush>
  </inkml:definitions>
  <inkml:trace contextRef="#ctx0" brushRef="#br0">15 15 3679 0 0,'-14'-15'17571'0'0,"23"17"-17184"0"0,1 1 1 0 0,0 0-1 0 0,-1 1 1 0 0,0-1-1 0 0,0 2 1 0 0,0-1-1 0 0,0 2 1 0 0,-1-1-1 0 0,12 11 1 0 0,8 6 331 0 0,32 37 0 0 0,-22-18-566 0 0,-2 2 0 0 0,-2 2 0 0 0,43 73 0 0 0,-76-117-313 0 0,-1 0-224 0 0,2 3-939 0 0</inkml:trace>
</inkml:ink>
</file>

<file path=ppt/ink/ink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54"/>
    </inkml:context>
    <inkml:brush xml:id="br0">
      <inkml:brushProperty name="width" value="0.1" units="cm"/>
      <inkml:brushProperty name="height" value="0.1" units="cm"/>
      <inkml:brushProperty name="color" value="#333333"/>
    </inkml:brush>
  </inkml:definitions>
  <inkml:trace contextRef="#ctx0" brushRef="#br0">1 1 1839 0 0,'0'0'11160'0'0,"6"5"-10904"0"0</inkml:trace>
  <inkml:trace contextRef="#ctx0" brushRef="#br0" timeOffset="1">71 131 11287 0 0,'0'0'3448'0'0,"5"9"-3448"0"0</inkml:trace>
  <inkml:trace contextRef="#ctx0" brushRef="#br0" timeOffset="2">133 266 3679 0 0,'0'0'392'0'0,"-2"14"3376"0"0,-9 6 4248 0 0</inkml:trace>
</inkml:ink>
</file>

<file path=ppt/ink/ink5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29"/>
    </inkml:context>
    <inkml:brush xml:id="br0">
      <inkml:brushProperty name="width" value="0.1" units="cm"/>
      <inkml:brushProperty name="height" value="0.1" units="cm"/>
      <inkml:brushProperty name="color" value="#AB008B"/>
    </inkml:brush>
  </inkml:definitions>
  <inkml:trace contextRef="#ctx0" brushRef="#br0">429 1 1839 0 0,'-13'1'10224'0'0,"-5"2"-6620"0"0,7 1-3078 0 0,1 0 0 0 0,0 1 0 0 0,1 0 1 0 0,0 1-1 0 0,-1 0 0 0 0,2 1 0 0 0,-15 13 0 0 0,-56 64 171 0 0,52-54-269 0 0,-7 7-151 0 0,10-14-223 0 0,2 1 0 0 0,0 2 0 0 0,2 0 0 0 0,0 1-1 0 0,2 0 1 0 0,-18 40 0 0 0,34-63-46 0 0,1 0-1 0 0,1 0 1 0 0,-1 1-1 0 0,0-1 1 0 0,1 0-1 0 0,0 1 1 0 0,0-1-1 0 0,1 6 1 0 0,-1-10-101 0 0,0 1 1 0 0,0 0 0 0 0,0 0-1 0 0,0 0 1 0 0,0 0 0 0 0,0-1-1 0 0,0 1 1 0 0,0 0 0 0 0,1 0-1 0 0,-1 0 1 0 0,0 0-1 0 0,1-1 1 0 0,-1 1 0 0 0,0 0-1 0 0,1 0 1 0 0,-1-1 0 0 0,1 1-1 0 0,-1 0 1 0 0,1-1 0 0 0,0 1-1 0 0,-1-1 1 0 0,1 1 0 0 0,0-1-1 0 0,-1 1 1 0 0,1-1 0 0 0,0 1-1 0 0,0-1 1 0 0,-1 1 0 0 0,1-1-1 0 0,0 0 1 0 0,0 0 0 0 0,0 1-1 0 0,-1-1 1 0 0,1 0-1 0 0,0 0 1 0 0,0 0 0 0 0,0 0-1 0 0,0 0 1 0 0,-1 0 0 0 0,1 0-1 0 0,0 0 1 0 0,0 0 0 0 0,0 0-1 0 0,0-1 1 0 0,0 1 0 0 0,-1 0-1 0 0,2-1 1 0 0</inkml:trace>
</inkml:ink>
</file>

<file path=ppt/ink/ink5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0"/>
    </inkml:context>
    <inkml:brush xml:id="br0">
      <inkml:brushProperty name="width" value="0.1" units="cm"/>
      <inkml:brushProperty name="height" value="0.1" units="cm"/>
      <inkml:brushProperty name="color" value="#AB008B"/>
    </inkml:brush>
  </inkml:definitions>
  <inkml:trace contextRef="#ctx0" brushRef="#br0">98 37 5983 0 0,'-15'-37'17697'0'0,"-3"73"-17438"0"0,2 0-1 0 0,-19 64 0 0 0,31-88-209 0 0,1 0 0 0 0,1 0 1 0 0,0 1-1 0 0,0-1 0 0 0,1 1 0 0 0,1-1 1 0 0,0 1-1 0 0,1 0 0 0 0,0-1 0 0 0,1 0 1 0 0,1 1-1 0 0,6 20 0 0 0,-7-29-36 0 0,1 0 0 0 0,-1 0 0 0 0,1 0 0 0 0,0 0 0 0 0,0-1 0 0 0,0 1 0 0 0,0-1 0 0 0,1 0 0 0 0,-1 0 0 0 0,1 0 0 0 0,0 0 0 0 0,0-1 0 0 0,0 1 0 0 0,0-1 0 0 0,0 0 0 0 0,1 0 0 0 0,-1-1 0 0 0,1 1 0 0 0,-1-1 0 0 0,1 0 0 0 0,8 1 0 0 0,12 0 137 0 0,0 0 0 0 0,49-3 0 0 0,-33 0-62 0 0,61-4 755 0 0,-27 0-2502 0 0,-24 5-5929 0 0</inkml:trace>
</inkml:ink>
</file>

<file path=ppt/ink/ink5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1"/>
    </inkml:context>
    <inkml:brush xml:id="br0">
      <inkml:brushProperty name="width" value="0.1" units="cm"/>
      <inkml:brushProperty name="height" value="0.1" units="cm"/>
      <inkml:brushProperty name="color" value="#AB008B"/>
    </inkml:brush>
  </inkml:definitions>
  <inkml:trace contextRef="#ctx0" brushRef="#br0">122 2 2759 0 0,'-21'-2'10711'0'0,"18"3"-10185"0"0,-14 17 4131 0 0,-3 30-2831 0 0,18-42-1138 0 0,-12 36-434 0 0,2 2-1 0 0,2-1 1 0 0,1 2-1 0 0,3-1 1 0 0,1 1-1 0 0,3 0 1 0 0,3 62-1 0 0,0-100-872 0 0,0 0 0 0 0,0 0 0 0 0,0 0 0 0 0,1-1 0 0 0,4 13 0 0 0,-2-11-1103 0 0</inkml:trace>
</inkml:ink>
</file>

<file path=ppt/ink/ink5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2"/>
    </inkml:context>
    <inkml:brush xml:id="br0">
      <inkml:brushProperty name="width" value="0.1" units="cm"/>
      <inkml:brushProperty name="height" value="0.1" units="cm"/>
      <inkml:brushProperty name="color" value="#AB008B"/>
    </inkml:brush>
  </inkml:definitions>
  <inkml:trace contextRef="#ctx0" brushRef="#br0">31 0 1839 0 0,'-31'13'17247'0'0,"54"-9"-13563"0"0,130 18-1312 0 0,17-17-1083 0 0,223-21-1 0 0,-171 2-1181 0 0,-195 12-61 0 0,-19 0-42 0 0,0 1-1 0 0,0 1 1 0 0,0-1 0 0 0,0 1 0 0 0,0 1 0 0 0,0 0 0 0 0,1 0-1 0 0,-1 0 1 0 0,-1 1 0 0 0,1 0 0 0 0,10 4 0 0 0,-17-5-74 0 0</inkml:trace>
</inkml:ink>
</file>

<file path=ppt/ink/ink5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3"/>
    </inkml:context>
    <inkml:brush xml:id="br0">
      <inkml:brushProperty name="width" value="0.1" units="cm"/>
      <inkml:brushProperty name="height" value="0.1" units="cm"/>
      <inkml:brushProperty name="color" value="#AB008B"/>
    </inkml:brush>
  </inkml:definitions>
  <inkml:trace contextRef="#ctx0" brushRef="#br0">35 113 4143 0 0,'0'0'12536'0'0,"0"-35"-7458"0"0,8 28-4868 0 0,0-1 1 0 0,0 1 0 0 0,0 1 0 0 0,1 0 0 0 0,0 0-1 0 0,0 0 1 0 0,0 1 0 0 0,1 1 0 0 0,0-1 0 0 0,0 2 0 0 0,0-1-1 0 0,0 1 1 0 0,1 1 0 0 0,-1 0 0 0 0,18-1 0 0 0,-23 2-187 0 0,0 1 0 0 0,0 0 0 0 0,1 1 0 0 0,-1-1 0 0 0,0 1 0 0 0,0 0 0 0 0,0 0 0 0 0,0 0 1 0 0,0 1-1 0 0,0-1 0 0 0,0 1 0 0 0,-1 1 0 0 0,1-1 0 0 0,-1 1 0 0 0,1-1 0 0 0,-1 1 0 0 0,0 1 0 0 0,0-1 0 0 0,0 0 0 0 0,-1 1 0 0 0,1 0 1 0 0,-1 0-1 0 0,0 0 0 0 0,0 0 0 0 0,0 1 0 0 0,0-1 0 0 0,-1 1 0 0 0,0-1 0 0 0,0 1 0 0 0,0 0 0 0 0,-1 0 0 0 0,1 0 0 0 0,0 10 0 0 0,-1-9-12 0 0,-1 0-1 0 0,-1-1 1 0 0,1 1-1 0 0,-1 0 1 0 0,0 0-1 0 0,-1-1 1 0 0,1 1-1 0 0,-1-1 0 0 0,0 1 1 0 0,0-1-1 0 0,-1 0 1 0 0,1 1-1 0 0,-1-1 1 0 0,-1-1-1 0 0,1 1 0 0 0,-1 0 1 0 0,-6 6-1 0 0,-11 11-6 0 0,0-2 0 0 0,-26 21 0 0 0,40-36-7 0 0,-18 14 2 0 0,-30 28 0 0 0,54-46-1 0 0,1-1-1 0 0,-1 1 0 0 0,1-1 1 0 0,-1 1-1 0 0,1-1 1 0 0,0 1-1 0 0,-1 0 1 0 0,1-1-1 0 0,0 1 1 0 0,-1-1-1 0 0,1 1 0 0 0,0 0 1 0 0,0-1-1 0 0,0 1 1 0 0,0 0-1 0 0,0-1 1 0 0,-1 1-1 0 0,1 0 1 0 0,0-1-1 0 0,0 1 0 0 0,1 0 1 0 0,-1-1-1 0 0,0 1 1 0 0,0 0-1 0 0,0-1 1 0 0,0 1-1 0 0,1 0 1 0 0,-1-1-1 0 0,0 1 0 0 0,0-1 1 0 0,1 1-1 0 0,-1 0 1 0 0,1-1-1 0 0,-1 1 1 0 0,0-1-1 0 0,1 1 1 0 0,-1-1-1 0 0,1 1 0 0 0,0 0 1 0 0,20 13-72 0 0,-20-14 72 0 0,60 25-9 0 0,-42-19 1 0 0,-1 1 1 0 0,0 1 0 0 0,27 15-1 0 0,-42-21 8 0 0,1 0 0 0 0,-1 1 0 0 0,0-1 1 0 0,1 1-1 0 0,-1 0 0 0 0,-1 0 0 0 0,1 0 0 0 0,0 0 0 0 0,-1 0 0 0 0,1 1 0 0 0,-1-1 0 0 0,0 1 0 0 0,0 0 0 0 0,0 0 0 0 0,-1-1 1 0 0,1 1-1 0 0,-1 0 0 0 0,0 0 0 0 0,0 0 0 0 0,-1 1 0 0 0,1 6 0 0 0,-1-8 1 0 0,0 1-1 0 0,0 0 1 0 0,-1-1 0 0 0,1 1-1 0 0,-1-1 1 0 0,0 0 0 0 0,0 1-1 0 0,-1-1 1 0 0,1 0-1 0 0,-1 1 1 0 0,1-1 0 0 0,-1 0-1 0 0,0 0 1 0 0,0 0 0 0 0,0-1-1 0 0,-4 5 1 0 0,1-3 2 0 0,-1 1 0 0 0,0-1 0 0 0,1 0 0 0 0,-1 0 0 0 0,-1 0 0 0 0,1-1-1 0 0,-12 5 1 0 0,0-3 16 0 0,1 0 0 0 0,0-1 0 0 0,-1-1 0 0 0,0 0 0 0 0,-30 0 0 0 0,38-3-13 0 0,0 0 0 0 0,1 0-1 0 0,-1-1 1 0 0,0 0-1 0 0,0-1 1 0 0,0 0-1 0 0,1 0 1 0 0,-1-1-1 0 0,1 0 1 0 0,0-1 0 0 0,-13-7-1 0 0,21 11-205 0 0</inkml:trace>
</inkml:ink>
</file>

<file path=ppt/ink/ink5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4"/>
    </inkml:context>
    <inkml:brush xml:id="br0">
      <inkml:brushProperty name="width" value="0.1" units="cm"/>
      <inkml:brushProperty name="height" value="0.1" units="cm"/>
      <inkml:brushProperty name="color" value="#AB008B"/>
    </inkml:brush>
  </inkml:definitions>
  <inkml:trace contextRef="#ctx0" brushRef="#br0">0 35 2759 0 0,'5'-21'19631'0'0,"10"19"-19157"0"0,0 1 0 0 0,0 0 0 0 0,1 2 0 0 0,15 1 0 0 0,31 0 368 0 0,113-4 522 0 0,75-6-624 0 0,-247 7-698 0 0,15-2-19 0 0,-16 3 0 0 0,4 3-2236 0 0</inkml:trace>
</inkml:ink>
</file>

<file path=ppt/ink/ink5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5"/>
    </inkml:context>
    <inkml:brush xml:id="br0">
      <inkml:brushProperty name="width" value="0.1" units="cm"/>
      <inkml:brushProperty name="height" value="0.1" units="cm"/>
      <inkml:brushProperty name="color" value="#AB008B"/>
    </inkml:brush>
  </inkml:definitions>
  <inkml:trace contextRef="#ctx0" brushRef="#br0">4 43 2303 0 0,'-4'-4'19290'0'0,"18"1"-20392"0"0,194-6 6540 0 0,1-5-3405 0 0,22 1-1685 0 0,-205 18-2344 0 0,-15-2 9 0 0</inkml:trace>
</inkml:ink>
</file>

<file path=ppt/ink/ink5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6"/>
    </inkml:context>
    <inkml:brush xml:id="br0">
      <inkml:brushProperty name="width" value="0.1" units="cm"/>
      <inkml:brushProperty name="height" value="0.1" units="cm"/>
      <inkml:brushProperty name="color" value="#AB008B"/>
    </inkml:brush>
  </inkml:definitions>
  <inkml:trace contextRef="#ctx0" brushRef="#br0">0 198 3223 0 0,'0'0'17562'0'0,"3"-3"-17236"0"0,0 1-207 0 0,-1 0-1 0 0,1 0 1 0 0,0 0-1 0 0,1 0 1 0 0,-1 1 0 0 0,0 0-1 0 0,0-1 1 0 0,1 1-1 0 0,-1 0 1 0 0,1 1-1 0 0,-1-1 1 0 0,1 1 0 0 0,-1-1-1 0 0,6 1 1 0 0,68 1 745 0 0,-28 0-326 0 0,178 0 582 0 0,-13 0-617 0 0,1038-60 0 0 0,-522 2-319 0 0,140-5-51 0 0,-798 60-108 0 0,0 3 0 0 0,138 20 608 0 0,-202-18-942 0 0</inkml:trace>
</inkml:ink>
</file>

<file path=ppt/ink/ink5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7"/>
    </inkml:context>
    <inkml:brush xml:id="br0">
      <inkml:brushProperty name="width" value="0.1" units="cm"/>
      <inkml:brushProperty name="height" value="0.1" units="cm"/>
      <inkml:brushProperty name="color" value="#F6630D"/>
    </inkml:brush>
  </inkml:definitions>
  <inkml:trace contextRef="#ctx0" brushRef="#br0">0 85 3223 0 0,'0'0'11990'0'0,"11"-34"-3751"0"0,3 29-7957 0 0,0 1-1 0 0,1 0 0 0 0,-1 1 0 0 0,1 1 0 0 0,0 0 0 0 0,0 1 1 0 0,0 1-1 0 0,16 1 0 0 0,24-1 184 0 0,10-3 198 0 0,159-14 552 0 0,-134 9-662 0 0,-83 7-553 0 0,0 0-12 0 0,-6 1-52 0 0,0 0-399 0 0,0 1 196 0 0,0-1 0 0 0,0 0 0 0 0,0 1 0 0 0,0 0 0 0 0,0-1 0 0 0,0 1 0 0 0,0-1 0 0 0,0 1 1 0 0,0 0-1 0 0,-1 0 0 0 0,1 0 0 0 0,0-1 0 0 0,0 1 0 0 0,-1 0 0 0 0,1 0 0 0 0,0 0 0 0 0,-1 0 0 0 0,1 0 0 0 0,-1 0 0 0 0,0 0 0 0 0,1 2 0 0 0</inkml:trace>
</inkml:ink>
</file>

<file path=ppt/ink/ink5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8"/>
    </inkml:context>
    <inkml:brush xml:id="br0">
      <inkml:brushProperty name="width" value="0.1" units="cm"/>
      <inkml:brushProperty name="height" value="0.1" units="cm"/>
      <inkml:brushProperty name="color" value="#F6630D"/>
    </inkml:brush>
  </inkml:definitions>
  <inkml:trace contextRef="#ctx0" brushRef="#br0">1 56 4143 0 0,'7'-3'11619'0'0,"14"-3"-9768"0"0,161-21 5094 0 0,96 10-3807 0 0,-213 15-2740 0 0,82 8 639 0 0</inkml:trace>
</inkml:ink>
</file>

<file path=ppt/ink/ink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02.95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546 10 3823 0 0,'6'-10'15014'0'0,"-26"15"-11398"0"0,5-1-4455 0 0,-58 38 1718 0 0,15-7-356 0 0,26-19-221 0 0,0 1-1 0 0,2 2 0 0 0,0 1 0 0 0,-38 32 0 0 0,48-32-137 0 0,1 2-1 0 0,-26 35 1 0 0,20-23-82 0 0,17-23-69 0 0,0 1 0 0 0,1 0 0 0 0,1 0 0 0 0,0 1 0 0 0,1-1 0 0 0,0 1 0 0 0,-4 20 0 0 0,-13 98 133 0 0,16-89-132 0 0,4-18 0 0 0,1 0 0 0 0,1 0-1 0 0,5 37 1 0 0,1 35 59 0 0,-1-66-73 0 0,-5-29 0 0 0,2 26 30 0 0,2 1 0 0 0,2-1-1 0 0,0 0 1 0 0,1 0-1 0 0,2 0 1 0 0,1-1 0 0 0,1-1-1 0 0,16 29 1 0 0,-23-49-23 0 0,-1-1 0 0 0,1 1 0 0 0,0-1 0 0 0,0 1 0 0 0,1-1 0 0 0,-1-1 0 0 0,1 1 0 0 0,0 0 0 0 0,0-1 0 0 0,0 0 0 0 0,9 3 0 0 0,58 19 85 0 0,-58-22-87 0 0,174 50 59 0 0,-173-48-60 0 0,-8-2 1 0 0,0-1-1 0 0,0 0 1 0 0,0 0 0 0 0,0-1-1 0 0,1 0 1 0 0,-1 0-1 0 0,0 0 1 0 0,1-1 0 0 0,-1 0-1 0 0,1-1 1 0 0,-1 0-1 0 0,8-1 1 0 0,205-59 123 0 0,-194 56-128 0 0,1-2 0 0 0,-1-1 0 0 0,46-21 0 0 0,-62 23 5 0 0,0 0-1 0 0,0-1 1 0 0,0-1-1 0 0,-1 0 1 0 0,0 0-1 0 0,0-1 1 0 0,12-17-1 0 0,0-4 29 0 0,21-41-1 0 0,10-15-5 0 0,-22 52-13 0 0,-23 27-6 0 0,1-1 0 0 0,-1 0 0 0 0,-1 0 0 0 0,10-15-1 0 0,-10 14 15 0 0</inkml:trace>
</inkml:ink>
</file>

<file path=ppt/ink/ink5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39"/>
    </inkml:context>
    <inkml:brush xml:id="br0">
      <inkml:brushProperty name="width" value="0.1" units="cm"/>
      <inkml:brushProperty name="height" value="0.1" units="cm"/>
      <inkml:brushProperty name="color" value="#F6630D"/>
    </inkml:brush>
  </inkml:definitions>
  <inkml:trace contextRef="#ctx0" brushRef="#br0">324 67 5527 0 0,'3'-5'7193'0'0,"6"-17"-3587"0"0,-9 20-3423 0 0,0 1 1 0 0,0-1-1 0 0,-1 1 0 0 0,1-1 1 0 0,-1 1-1 0 0,1-1 0 0 0,-1 1 1 0 0,0-1-1 0 0,0 1 0 0 0,0-1 1 0 0,1 1-1 0 0,-1 0 0 0 0,-1-1 1 0 0,1 1-1 0 0,0 0 0 0 0,0 0 1 0 0,0 0-1 0 0,0 0 0 0 0,-1 0 1 0 0,1 0-1 0 0,-3-1 0 0 0,0 0 32 0 0,0 0 0 0 0,0 1-1 0 0,0 0 1 0 0,0 0 0 0 0,-1 0-1 0 0,1 0 1 0 0,-9 0 0 0 0,-3 1 72 0 0,0 1 0 0 0,1 0 1 0 0,-24 6-1 0 0,26-4-222 0 0,1 1 1 0 0,-1 1 0 0 0,1 0-1 0 0,0 0 1 0 0,1 1 0 0 0,0 1-1 0 0,0-1 1 0 0,0 2 0 0 0,-12 11-1 0 0,18-15-53 0 0,0 0-1 0 0,0 0 1 0 0,1 1-1 0 0,0 0 0 0 0,0 0 1 0 0,0 0-1 0 0,0 0 1 0 0,1 1-1 0 0,0-1 0 0 0,0 1 1 0 0,0 0-1 0 0,1 0 1 0 0,0 0-1 0 0,0 0 0 0 0,1 0 1 0 0,-1 1-1 0 0,1-1 1 0 0,1 1-1 0 0,-1-1 0 0 0,1 11 1 0 0,2-12 10 0 0,-1 0 1 0 0,1 0-1 0 0,0 0 1 0 0,0-1-1 0 0,0 1 1 0 0,1 0-1 0 0,-1-1 0 0 0,1 0 1 0 0,0 1-1 0 0,0-1 1 0 0,1-1-1 0 0,-1 1 1 0 0,1 0-1 0 0,0-1 1 0 0,0 0-1 0 0,0 1 0 0 0,1-2 1 0 0,-1 1-1 0 0,1 0 1 0 0,-1-1-1 0 0,1 0 1 0 0,7 2-1 0 0,14 5 145 0 0,0-1 0 0 0,0-2 1 0 0,30 4-1 0 0,-28-5-51 0 0,27 5 136 0 0,-10-3-114 0 0,0 2 0 0 0,-1 1 0 0 0,0 3 0 0 0,58 25-1 0 0,-99-37-134 0 0,0 0-1 0 0,1 1 1 0 0,-1 0-1 0 0,0-1 1 0 0,0 1 0 0 0,0 0-1 0 0,-1 1 1 0 0,1-1-1 0 0,0 0 1 0 0,-1 1-1 0 0,0-1 1 0 0,1 1-1 0 0,-1 0 1 0 0,0 0-1 0 0,0 0 1 0 0,-1 0-1 0 0,1 0 1 0 0,-1 0-1 0 0,1 1 1 0 0,-1-1-1 0 0,0 0 1 0 0,0 1-1 0 0,-1-1 1 0 0,1 1-1 0 0,0 3 1 0 0,-2-1 0 0 0,0 0 1 0 0,0 0-1 0 0,-1 0 1 0 0,0 0-1 0 0,0 0 1 0 0,0 0-1 0 0,0-1 1 0 0,-1 1-1 0 0,0-1 1 0 0,-1 0 0 0 0,1 0-1 0 0,-1 0 1 0 0,-7 8-1 0 0,-4 3 1 0 0,-1-2 0 0 0,0 0 0 0 0,-1 0 0 0 0,0-2 0 0 0,-1 0 0 0 0,0-1 0 0 0,-1-1 0 0 0,-1-1 0 0 0,1 0 0 0 0,-1-2 0 0 0,-1 0 0 0 0,1-1 0 0 0,-1-1 0 0 0,0-1 0 0 0,-41 2 0 0 0,59-5 3 0 0,-1-1-1 0 0,0 0 1 0 0,1 0-1 0 0,-1 0 0 0 0,0-1 1 0 0,0 1-1 0 0,1-1 1 0 0,-1 0-1 0 0,1 0 1 0 0,-1 0-1 0 0,1 0 1 0 0,-1-1-1 0 0,1 1 1 0 0,0-1-1 0 0,-1 0 1 0 0,1 0-1 0 0,0 0 1 0 0,0-1-1 0 0,1 1 1 0 0,-5-5-1 0 0,5 4 1 0 0,0-1-1 0 0,1 1 1 0 0,-1 0-1 0 0,1-1 0 0 0,0 0 1 0 0,-1 1-1 0 0,2-1 1 0 0,-1 0-1 0 0,0 1 1 0 0,1-1-1 0 0,0 0 1 0 0,0 0-1 0 0,0 0 1 0 0,0 1-1 0 0,1-1 1 0 0,-1 0-1 0 0,1 0 1 0 0,0 1-1 0 0,0-1 1 0 0,2-3-1 0 0,2-7-4 0 0,0 1 1 0 0,1-1-1 0 0,1 2 0 0 0,0-1 0 0 0,1 1 0 0 0,1 0 1 0 0,0 0-1 0 0,0 1 0 0 0,18-16 0 0 0,7-3 16 0 0,66-43-1 0 0,-30 24-10 0 0,-64 44-7 0 0,1-1 0 0 0,-1 1 0 0 0,0-1 0 0 0,-1 0 0 0 0,1-1 0 0 0,-1 0 0 0 0,-1 0 0 0 0,1 0 0 0 0,-1 0 0 0 0,0 0 0 0 0,-1-1 0 0 0,0 0 0 0 0,0 0 0 0 0,-1 0 0 0 0,1 0 0 0 0,0-13 0 0 0,-2 17 0 0 0,-1-1 0 0 0,0 1 0 0 0,0-1 0 0 0,0 0 0 0 0,-1 1 0 0 0,0-1 0 0 0,0 1 0 0 0,0-1 0 0 0,0 1 0 0 0,-1-1 0 0 0,1 1 0 0 0,-1 0 0 0 0,0 0 0 0 0,-1-1 0 0 0,1 2 0 0 0,-1-1 0 0 0,1 0 0 0 0,-1 0 0 0 0,0 1 0 0 0,-1 0 0 0 0,1-1 0 0 0,-1 1 0 0 0,1 0 0 0 0,-1 1 0 0 0,0-1 0 0 0,0 1 0 0 0,0 0 0 0 0,0 0 0 0 0,0 0 0 0 0,-6-2 0 0 0,0 1-405 0 0,1 0 0 0 0,-1 0 0 0 0,0 1 0 0 0,0 1 0 0 0,-16-2 0 0 0,24 3 272 0 0,-1 0 1 0 0,0 0-1 0 0,1 0 0 0 0,-1 0 1 0 0,0 0-1 0 0,0 1 0 0 0,1-1 1 0 0,-1 1-1 0 0,1 0 0 0 0,-1 0 1 0 0,1 0-1 0 0,-1 0 0 0 0,1 0 0 0 0,-1 1 1 0 0,1-1-1 0 0,0 1 0 0 0,0-1 1 0 0,0 1-1 0 0,-1 0 0 0 0,2 0 1 0 0,-1 0-1 0 0,0 0 0 0 0,0 0 1 0 0,1 0-1 0 0,-2 3 0 0 0,-2 7-1923 0 0</inkml:trace>
</inkml:ink>
</file>

<file path=ppt/ink/ink5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40"/>
    </inkml:context>
    <inkml:brush xml:id="br0">
      <inkml:brushProperty name="width" value="0.1" units="cm"/>
      <inkml:brushProperty name="height" value="0.1" units="cm"/>
      <inkml:brushProperty name="color" value="#F6630D"/>
    </inkml:brush>
  </inkml:definitions>
  <inkml:trace contextRef="#ctx0" brushRef="#br0">11 88 5527 0 0,'-10'-9'14395'0'0,"176"17"-9543"0"0,88-19-2258 0 0,-68 1-1859 0 0,184-25-213 0 0,-90 5-244 0 0,-273 29-267 0 0,-5 3 31 0 0,-7-1-78 0 0,5-1-91 0 0,-1 0 0 0 0,0-1 0 0 0,1 1 0 0 0,-1 0 0 0 0,0 0-1 0 0,0 0 1 0 0,1 0 0 0 0,-1 0 0 0 0,0 0 0 0 0,0 0 0 0 0,1 0-1 0 0,-1 1 1 0 0,0-1 0 0 0,1 0 0 0 0,-1 0 0 0 0,0 1 0 0 0,1-1-1 0 0,-1 0 1 0 0,0 1 0 0 0,1-1 0 0 0,-1 0 0 0 0,1 1 0 0 0,-1-1-1 0 0,1 1 1 0 0,-1-1 0 0 0,1 1 0 0 0,-1-1 0 0 0,1 1 0 0 0,-1 0-1 0 0,1-1 1 0 0,-1 2 0 0 0,-5 18-4371 0 0</inkml:trace>
</inkml:ink>
</file>

<file path=ppt/ink/ink5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41"/>
    </inkml:context>
    <inkml:brush xml:id="br0">
      <inkml:brushProperty name="width" value="0.1" units="cm"/>
      <inkml:brushProperty name="height" value="0.1" units="cm"/>
      <inkml:brushProperty name="color" value="#F6630D"/>
    </inkml:brush>
  </inkml:definitions>
  <inkml:trace contextRef="#ctx0" brushRef="#br0">434 125 11111 0 0,'0'0'1008'0'0,"3"-36"2416"0"0,-4 31-3136 0 0,-1 1-1 0 0,0-1 0 0 0,0 0 1 0 0,-1 1-1 0 0,0-1 0 0 0,1 1 1 0 0,-2 0-1 0 0,1 0 0 0 0,0 0 1 0 0,-1 0-1 0 0,1 0 1 0 0,-1 1-1 0 0,0 0 0 0 0,-1-1 1 0 0,1 1-1 0 0,0 1 0 0 0,-1-1 1 0 0,1 1-1 0 0,-1 0 0 0 0,0 0 1 0 0,0 0-1 0 0,0 1 1 0 0,0-1-1 0 0,-6 0 0 0 0,2 0-172 0 0,-1 1-1 0 0,1 0 1 0 0,0 0-1 0 0,-1 1 1 0 0,1 0-1 0 0,-1 0 0 0 0,1 1 1 0 0,-1 0-1 0 0,1 1 1 0 0,0 0-1 0 0,0 1 1 0 0,-13 5-1 0 0,8-2-94 0 0,0 1-1 0 0,1 1 1 0 0,-1 0-1 0 0,2 1 0 0 0,-1 0 1 0 0,1 1-1 0 0,1 1 1 0 0,0 0-1 0 0,1 0 1 0 0,0 1-1 0 0,0 0 1 0 0,1 1-1 0 0,1 0 1 0 0,-12 24-1 0 0,15-27 55 0 0,1 0-1 0 0,1 0 1 0 0,0 0 0 0 0,0 1-1 0 0,-2 18 1 0 0,5-26-55 0 0,0 0 0 0 0,0 0 0 0 0,0-1 0 0 0,0 1 1 0 0,1 0-1 0 0,0-1 0 0 0,-1 1 0 0 0,1 0 0 0 0,0-1 0 0 0,0 1 0 0 0,0-1 0 0 0,1 1 0 0 0,-1-1 1 0 0,0 0-1 0 0,1 0 0 0 0,0 1 0 0 0,-1-1 0 0 0,1 0 0 0 0,0 0 0 0 0,0-1 0 0 0,0 1 0 0 0,0 0 0 0 0,1-1 1 0 0,-1 1-1 0 0,0-1 0 0 0,1 0 0 0 0,-1 1 0 0 0,4 0 0 0 0,5 1 20 0 0,1 0 0 0 0,-1 0-1 0 0,0-1 1 0 0,1-1 0 0 0,0 0 0 0 0,-1 0-1 0 0,1-1 1 0 0,-1-1 0 0 0,1 0 0 0 0,0 0-1 0 0,-1-1 1 0 0,14-4 0 0 0,3-2 5 0 0,0-1 0 0 0,0-2 0 0 0,43-22 0 0 0,-61 28 18 0 0,-1 0-1 0 0,1 0 1 0 0,-1-1-1 0 0,0 0 1 0 0,-1-1-1 0 0,0 1 1 0 0,0-2-1 0 0,0 1 1 0 0,-1-1-1 0 0,0 0 1 0 0,0-1 0 0 0,7-14 763 0 0,-16 26-796 0 0,0 1 1 0 0,0-1-1 0 0,0 0 1 0 0,0 1-1 0 0,0-1 0 0 0,1 1 1 0 0,0-1-1 0 0,-1 1 0 0 0,1 0 1 0 0,1 0-1 0 0,-2 6 0 0 0,-2 49-84 0 0,4-42 82 0 0,-1 110-27 0 0,21 172 0 0 0,-19-280-677 0 0,4 28 1765 0 0,5-27-4003 0 0</inkml:trace>
</inkml:ink>
</file>

<file path=ppt/ink/ink5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42"/>
    </inkml:context>
    <inkml:brush xml:id="br0">
      <inkml:brushProperty name="width" value="0.1" units="cm"/>
      <inkml:brushProperty name="height" value="0.1" units="cm"/>
      <inkml:brushProperty name="color" value="#F6630D"/>
    </inkml:brush>
  </inkml:definitions>
  <inkml:trace contextRef="#ctx0" brushRef="#br0">1 17 5063 0 0,'3'-2'8728'0'0,"17"-6"-6881"0"0,10 4-863 0 0,-1 2-1 0 0,1 1 1 0 0,0 1-1 0 0,33 5 1 0 0,32 1 627 0 0,582 7 3141 0 0,-476-8-4284 0 0,181 2-220 0 0,15-12-60 0 0,-397 6-179 0 0,0 0 1 0 0,0 0-1 0 0,0 0 1 0 0,0 0-1 0 0,-1 0 0 0 0,1 0 1 0 0,0 0-1 0 0,-1 0 1 0 0,1 0-1 0 0,0 0 0 0 0,-1 0 1 0 0,1 0-1 0 0,-1 0 1 0 0,1 0-1 0 0,-1 0 0 0 0,0 0 1 0 0,0 0-1 0 0,1-1 1 0 0,-1 1-1 0 0,-1 1 0 0 0,-29-13 130 0 0,19 13-2712 0 0,11 1 1998 0 0,0 1 0 0 0,-1-1 0 0 0,1 1 0 0 0,-1-1 0 0 0,0 0 0 0 0,0 1 0 0 0,0-1 0 0 0,0 0 0 0 0,-5 4 1 0 0,-10 2-1528 0 0</inkml:trace>
</inkml:ink>
</file>

<file path=ppt/ink/ink5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44:46.343"/>
    </inkml:context>
    <inkml:brush xml:id="br0">
      <inkml:brushProperty name="width" value="0.1" units="cm"/>
      <inkml:brushProperty name="height" value="0.1" units="cm"/>
      <inkml:brushProperty name="color" value="#F6630D"/>
    </inkml:brush>
  </inkml:definitions>
  <inkml:trace contextRef="#ctx0" brushRef="#br0">42 18 3223 0 0,'11'-18'15125'0'0,"-14"28"-13974"0"0,-3 37-556 0 0,2 1 0 0 0,3 0-1 0 0,1 0 1 0 0,8 51 0 0 0,-2 8-312 0 0,-21 809 570 0 0,-2-442-486 0 0,6-202-360 0 0,1-86-174 0 0,26 338 1 0 0,44-200 1849 0 0,-54-294-1569 0 0,-8-1 842 0 0,2-28-943 0 0,1-1 0 0 0,-1 1-1 0 0,1-1 1 0 0,-1 1 0 0 0,1-1 0 0 0,-1 1-1 0 0,1-1 1 0 0,0 1 0 0 0,-1-1-1 0 0,1 0 1 0 0,0 1 0 0 0,-1-1 0 0 0,1 0-1 0 0,0 0 1 0 0,-1 1 0 0 0,1-1 0 0 0,0 0-1 0 0,0 0 1 0 0,-1 0 0 0 0,1 0 0 0 0,0 0-1 0 0,0 0 1 0 0,-1 0 0 0 0,1 0 0 0 0,0 0-1 0 0,0 0 1 0 0,-1 0 0 0 0,2-1 0 0 0,23-3 204 0 0,61-18-169 0 0,2 4 1 0 0,140-11-1 0 0,459 28 271 0 0,-293 11-182 0 0,-324-12-35 0 0,82-14 0 0 0,-132 8 441 0 0,10-26-18 0 0,-26 28-525 0 0,5-7 17 0 0,0-1 1 0 0,-1 0-1 0 0,0-1 1 0 0,-1 0-1 0 0,0 0 1 0 0,-2 0-1 0 0,0-1 0 0 0,6-30 1 0 0,-4-5 94 0 0,2-74 0 0 0,-7 79-88 0 0,4-768 328 0 0,-8 171-227 0 0,11 433-122 0 0,37-215 0 0 0,-5 17-3 0 0,-40 392-6 0 0,-1 4 0 0 0,1 1-1 0 0,1 0 0 0 0,0 0 1 0 0,0 0-1 0 0,1 0 1 0 0,0 0-1 0 0,1 0 0 0 0,6-11 1 0 0,-9 20-64 0 0,0 1 16 0 0,2-4 32 0 0,-2 3-20 0 0,1-2-36 0 0,-2 3-266 0 0</inkml:trace>
</inkml:ink>
</file>

<file path=ppt/ink/ink5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38"/>
    </inkml:context>
    <inkml:brush xml:id="br0">
      <inkml:brushProperty name="width" value="0.1" units="cm"/>
      <inkml:brushProperty name="height" value="0.1" units="cm"/>
      <inkml:brushProperty name="color" value="#004F8B"/>
    </inkml:brush>
  </inkml:definitions>
  <inkml:trace contextRef="#ctx0" brushRef="#br0">19 264 8463 0 0,'0'0'7296'0'0,"-18"-29"-2212"0"0,18 22-4876 0 0,0 0 0 0 0,1 0 0 0 0,-1 0 0 0 0,2 0 0 0 0,-1 0 0 0 0,1 0 0 0 0,0 0 0 0 0,1 0 0 0 0,-1 0 0 0 0,1 1 0 0 0,1-1 0 0 0,-1 1 0 0 0,1 0 0 0 0,0 0 0 0 0,9-9 0 0 0,1-2 107 0 0,2 2 0 0 0,0-1 0 0 0,32-23 0 0 0,-43 35-301 0 0,0 1 0 0 0,0-1 0 0 0,0 1 1 0 0,0 0-1 0 0,1 1 0 0 0,0-1 0 0 0,-1 1 0 0 0,1 1 0 0 0,0-1 0 0 0,0 1 0 0 0,0 0 0 0 0,0 0 1 0 0,0 0-1 0 0,0 1 0 0 0,0 0 0 0 0,0 0 0 0 0,9 2 0 0 0,-10-1-5 0 0,-1 1-1 0 0,0-1 0 0 0,-1 1 1 0 0,1 0-1 0 0,0 0 0 0 0,0 0 1 0 0,-1 1-1 0 0,1-1 1 0 0,-1 1-1 0 0,0 0 0 0 0,0 0 1 0 0,0 0-1 0 0,0 0 1 0 0,-1 1-1 0 0,1-1 0 0 0,-1 1 1 0 0,0 0-1 0 0,0-1 0 0 0,0 1 1 0 0,0 0-1 0 0,-1 0 1 0 0,1 0-1 0 0,-1 0 0 0 0,0 1 1 0 0,0 5-1 0 0,2 4-13 0 0,-1 1-1 0 0,-1 0 1 0 0,-1-1 0 0 0,0 1-1 0 0,-1 0 1 0 0,0-1 0 0 0,-1 1-1 0 0,-1 0 1 0 0,0-1-1 0 0,-7 20 1 0 0,-6 3-31 0 0,-1 0 0 0 0,-29 47-1 0 0,23-46 9 0 0,-34 82 0 0 0,56-119 29 0 0,0 1 0 0 0,1 0-1 0 0,-1 0 1 0 0,0 0 0 0 0,1 0 0 0 0,-1 0 0 0 0,1 0-1 0 0,0 1 1 0 0,0-1 0 0 0,0 0 0 0 0,0 0-1 0 0,0 0 1 0 0,0 0 0 0 0,0 0 0 0 0,1 0 0 0 0,-1 0-1 0 0,1 0 1 0 0,-1 0 0 0 0,1 0 0 0 0,0 0 0 0 0,0 0-1 0 0,0 0 1 0 0,1 2 0 0 0,1-2 2 0 0,-1 0 0 0 0,0 0 1 0 0,1-1-1 0 0,0 1 0 0 0,-1 0 0 0 0,1-1 1 0 0,0 1-1 0 0,0-1 0 0 0,0 0 0 0 0,0 0 1 0 0,0 0-1 0 0,0 0 0 0 0,5 0 0 0 0,11 1 24 0 0,0-2 0 0 0,1 0 0 0 0,36-5-1 0 0,-48 4-18 0 0,61-9 104 0 0,-43 5-142 0 0,0 1 0 0 0,0 1 0 0 0,1 2 0 0 0,0 0 0 0 0,34 5 0 0 0,-25 6-5961 0 0</inkml:trace>
</inkml:ink>
</file>

<file path=ppt/ink/ink5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39"/>
    </inkml:context>
    <inkml:brush xml:id="br0">
      <inkml:brushProperty name="width" value="0.1" units="cm"/>
      <inkml:brushProperty name="height" value="0.1" units="cm"/>
      <inkml:brushProperty name="color" value="#004F8B"/>
    </inkml:brush>
  </inkml:definitions>
  <inkml:trace contextRef="#ctx0" brushRef="#br0">5 167 5063 0 0,'-5'13'12315'0'0,"24"-17"-11149"0"0,1 0 0 0 0,-1 1 0 0 0,28-1 0 0 0,13-1-5 0 0,387-49 2538 0 0,-138 21-3023 0 0,243-32-324 0 0,-540 62-299 0 0,18-1-2869 0 0</inkml:trace>
</inkml:ink>
</file>

<file path=ppt/ink/ink5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0"/>
    </inkml:context>
    <inkml:brush xml:id="br0">
      <inkml:brushProperty name="width" value="0.1" units="cm"/>
      <inkml:brushProperty name="height" value="0.1" units="cm"/>
      <inkml:brushProperty name="color" value="#004F8B"/>
    </inkml:brush>
  </inkml:definitions>
  <inkml:trace contextRef="#ctx0" brushRef="#br0">9 85 1839 0 0,'0'0'15808'0'0,"-8"-21"-11271"0"0,10 18-4411 0 0,0 0-1 0 0,0 0 0 0 0,1 0 0 0 0,-1 1 0 0 0,1-1 0 0 0,0 0 0 0 0,-1 1 0 0 0,1 0 0 0 0,1 0 1 0 0,-1 0-1 0 0,0 0 0 0 0,0 0 0 0 0,1 1 0 0 0,-1-1 0 0 0,7-1 0 0 0,62-15 727 0 0,-59 15-594 0 0,1 1-142 0 0,1 0-1 0 0,-1 1 0 0 0,0 1 0 0 0,1 0 0 0 0,-1 1 0 0 0,0 1 0 0 0,1 0 0 0 0,16 5 0 0 0,-26-6-102 0 0,0 0-1 0 0,0 0 1 0 0,0 1 0 0 0,0 0-1 0 0,0 0 1 0 0,0 0-1 0 0,-1 0 1 0 0,1 1 0 0 0,-1 0-1 0 0,0 0 1 0 0,0 0 0 0 0,0 0-1 0 0,0 1 1 0 0,0-1-1 0 0,-1 1 1 0 0,1 0 0 0 0,-1 0-1 0 0,0 1 1 0 0,0-1 0 0 0,-1 1-1 0 0,1-1 1 0 0,-1 1 0 0 0,0 0-1 0 0,0 0 1 0 0,2 9-1 0 0,-4-10-7 0 0,0 1 0 0 0,0-1 0 0 0,0 1-1 0 0,-1 0 1 0 0,1-1 0 0 0,-1 1 0 0 0,0-1-1 0 0,-1 1 1 0 0,1-1 0 0 0,-1 0-1 0 0,1 0 1 0 0,-1 1 0 0 0,-3 3 0 0 0,-40 50 118 0 0,1-1-9 0 0,41-53-110 0 0,1 0 0 0 0,0 0 0 0 0,0 0 0 0 0,0 1 0 0 0,1-1 0 0 0,-1 1 0 0 0,1-1 0 0 0,0 1-1 0 0,1-1 1 0 0,-1 1 0 0 0,1 0 0 0 0,0 5 0 0 0,0-5-4 0 0,1 0 0 0 0,0 0 0 0 0,0 0 0 0 0,1 0 0 0 0,0 0 0 0 0,0 0 0 0 0,0-1 0 0 0,0 1 0 0 0,1-1 0 0 0,-1 1 0 0 0,1-1 0 0 0,0 0 0 0 0,1 0 0 0 0,-1-1 0 0 0,1 1 0 0 0,5 5 0 0 0,9 4 0 0 0,0 0 0 0 0,33 17 0 0 0,21 16 0 0 0,-64-39-8 0 0,0 0 1 0 0,-1 0-1 0 0,0 1 0 0 0,-1 0 1 0 0,0 1-1 0 0,0-1 0 0 0,0 1 1 0 0,-1 0-1 0 0,-1 0 0 0 0,1 1 0 0 0,-2-1 1 0 0,4 11-1 0 0,-6-15 5 0 0,0-1-1 0 0,-1 0 1 0 0,1 1 0 0 0,-1-1-1 0 0,0 1 1 0 0,0-1 0 0 0,0 1-1 0 0,0-1 1 0 0,-1 1 0 0 0,0-1-1 0 0,0 0 1 0 0,0 1 0 0 0,-1-1-1 0 0,1 0 1 0 0,-1 0 0 0 0,0 0-1 0 0,0 0 1 0 0,0 0 0 0 0,-1 0-1 0 0,0-1 1 0 0,1 1 0 0 0,-1-1-1 0 0,0 1 1 0 0,-1-1 0 0 0,1 0-1 0 0,0-1 1 0 0,-1 1 0 0 0,0 0-1 0 0,-7 3 1 0 0,3-1 18 0 0,0-1-1 0 0,0 0 0 0 0,0-1 1 0 0,-1 0-1 0 0,1 0 1 0 0,-1 0-1 0 0,0-1 1 0 0,1-1-1 0 0,-1 0 1 0 0,0 0-1 0 0,0 0 1 0 0,0-1-1 0 0,0 0 0 0 0,0-1 1 0 0,0 0-1 0 0,0-1 1 0 0,1 0-1 0 0,-15-4 1 0 0,16 4-56 0 0,-103-33 314 0 0,100 31-432 0 0,0-1 1 0 0,0 0-1 0 0,0 0 0 0 0,1-1 0 0 0,0 0 1 0 0,0 0-1 0 0,0-1 0 0 0,-9-10 1 0 0,10 5-2237 0 0,5 5 319 0 0</inkml:trace>
</inkml:ink>
</file>

<file path=ppt/ink/ink5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1"/>
    </inkml:context>
    <inkml:brush xml:id="br0">
      <inkml:brushProperty name="width" value="0.1" units="cm"/>
      <inkml:brushProperty name="height" value="0.1" units="cm"/>
      <inkml:brushProperty name="color" value="#004F8B"/>
    </inkml:brush>
  </inkml:definitions>
  <inkml:trace contextRef="#ctx0" brushRef="#br0">0 197 3679 0 0,'0'0'4683'0'0,"29"-9"1037"0"0,-23 5-5323 0 0,0 1 1 0 0,1-1-1 0 0,0 1 0 0 0,-1 0 0 0 0,1 0 1 0 0,0 1-1 0 0,0 0 0 0 0,14-2 1 0 0,59-5 1407 0 0,182 13 555 0 0,-55 2-1553 0 0,339-16 543 0 0,460-17-999 0 0,240-11 53 0 0,-648 0-404 0 0,140-7 0 0 0,-729 45 0 0 0,9-2 0 0 0,1 2 0 0 0,0 0 0 0 0,0 1 0 0 0,-1 1 0 0 0,1 0 0 0 0,24 8 0 0 0,-35-7 0 0 0,17 6 1416 0 0,-24-9-1288 0 0,0 0-64 0 0,4 1 1149 0 0,-11-3-3738 0 0</inkml:trace>
</inkml:ink>
</file>

<file path=ppt/ink/ink5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2"/>
    </inkml:context>
    <inkml:brush xml:id="br0">
      <inkml:brushProperty name="width" value="0.1" units="cm"/>
      <inkml:brushProperty name="height" value="0.1" units="cm"/>
      <inkml:brushProperty name="color" value="#004F8B"/>
    </inkml:brush>
  </inkml:definitions>
  <inkml:trace contextRef="#ctx0" brushRef="#br0">0 106 3223 0 0,'0'0'8015'0'0,"8"-30"833"0"0,-5 25-8697 0 0,0 0 0 0 0,0 0 0 0 0,0 1 0 0 0,1-1 0 0 0,-1 1 0 0 0,1 0 0 0 0,0 0-1 0 0,0 1 1 0 0,1-1 0 0 0,-1 1 0 0 0,1 0 0 0 0,0 0 0 0 0,0 0 0 0 0,0 1 0 0 0,0 0 0 0 0,0 0 0 0 0,0 0 0 0 0,0 0 0 0 0,1 1 0 0 0,-1 0 0 0 0,9-1 0 0 0,2-1 58 0 0,0 1-1 0 0,0 1 1 0 0,0 0 0 0 0,0 2 0 0 0,0-1 0 0 0,26 6-1 0 0,28 15-100 0 0,-64-19-99 0 0,0 0-1 0 0,0 1 1 0 0,0 0 0 0 0,0 0-1 0 0,0 1 1 0 0,-1-1 0 0 0,0 1 0 0 0,1 1-1 0 0,6 6 1 0 0,-11-9-3 0 0,0 0 0 0 0,1 0 0 0 0,-1 0 0 0 0,0 0 0 0 0,0 0 0 0 0,-1 0 0 0 0,1 0 0 0 0,0 0 0 0 0,-1 0 0 0 0,1 0 0 0 0,-1 1 0 0 0,0-1 0 0 0,1 0 0 0 0,-1 0 0 0 0,0 0 0 0 0,-1 1 0 0 0,1-1 0 0 0,0 0 0 0 0,-1 0 1 0 0,1 0-1 0 0,-1 1 0 0 0,1-1 0 0 0,-1 0 0 0 0,0 0 0 0 0,0 0 0 0 0,0 0 0 0 0,-2 3 0 0 0,-3 2 40 0 0,1 0 0 0 0,-1 0 0 0 0,0-1 1 0 0,-13 12-1 0 0,14-14-30 0 0,-23 18 48 0 0,19-16-48 0 0,1 1 0 0 0,-1 0 0 0 0,2 0 0 0 0,-1 0 0 0 0,1 1 0 0 0,0 0 0 0 0,-8 12 0 0 0,10-11-16 0 0,4-8 0 0 0,0 1 0 0 0,0 0 0 0 0,1-1 0 0 0,-1 1 0 0 0,1 0 0 0 0,-1 0 0 0 0,1-1 0 0 0,0 1 0 0 0,-1 0 0 0 0,1 0 0 0 0,0-1 0 0 0,0 1 0 0 0,0 0 0 0 0,1 0 0 0 0,-1 0 0 0 0,0-1 0 0 0,1 1 0 0 0,-1 0 0 0 0,1-1 0 0 0,-1 1 0 0 0,1 0 0 0 0,0-1 0 0 0,0 1 0 0 0,0-1 0 0 0,0 1 0 0 0,0-1 0 0 0,0 1 0 0 0,0-1 0 0 0,0 0 0 0 0,1 1 0 0 0,1 0 0 0 0,39 26 0 0 0,-39-27 0 0 0,18 10 3 0 0,63 37 32 0 0,-76-44-32 0 0,-1 2 0 0 0,0-1 0 0 0,0 1 0 0 0,0 0 0 0 0,-1 0-1 0 0,1 1 1 0 0,-2 0 0 0 0,7 8 0 0 0,-11-13-2 0 0,0 0 1 0 0,0 0-1 0 0,-1 0 0 0 0,1 0 1 0 0,0 0-1 0 0,-1 0 0 0 0,1 0 1 0 0,-1 0-1 0 0,1 1 0 0 0,-1-1 0 0 0,0 0 1 0 0,0 0-1 0 0,0 0 0 0 0,0 1 1 0 0,-1-1-1 0 0,1 0 0 0 0,-1 0 1 0 0,1 0-1 0 0,-1 0 0 0 0,0 0 0 0 0,-1 3 1 0 0,-1 0 5 0 0,1 0 0 0 0,-2-1 0 0 0,1 1 1 0 0,0-1-1 0 0,-1 0 0 0 0,0 0 0 0 0,0 0 0 0 0,-7 4 0 0 0,0 0 9 0 0,0-1 0 0 0,-1 0-1 0 0,0 0 1 0 0,0-2 0 0 0,0 1-1 0 0,-21 4 1 0 0,15-6-72 0 0,-1-2 1 0 0,1 0-1 0 0,0-1 1 0 0,0-1-1 0 0,-1 0 1 0 0,1-2 0 0 0,0 0-1 0 0,0-1 1 0 0,-36-10-1 0 0,53 12-339 0 0</inkml:trace>
</inkml:ink>
</file>

<file path=ppt/ink/ink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53.448"/>
    </inkml:context>
    <inkml:brush xml:id="br0">
      <inkml:brushProperty name="width" value="0.1" units="cm"/>
      <inkml:brushProperty name="height" value="0.1" units="cm"/>
      <inkml:brushProperty name="color" value="#008C3A"/>
    </inkml:brush>
  </inkml:definitions>
  <inkml:trace contextRef="#ctx0" brushRef="#br0">1 107 9847 0 0,'0'0'5883'0'0,"14"-42"-64"0"0,-10 39-5604 0 0,-1 0 0 0 0,0 1 0 0 0,1-1 0 0 0,0 1 0 0 0,-1 0 0 0 0,1 0 0 0 0,0 0 0 0 0,0 1 0 0 0,0-1 0 0 0,0 1 0 0 0,0 0 0 0 0,5-1 0 0 0,59-6 1021 0 0,-46 6-838 0 0,159-23 303 0 0,-110 22-3842 0 0,-55 3-1131 0 0</inkml:trace>
</inkml:ink>
</file>

<file path=ppt/ink/ink5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3"/>
    </inkml:context>
    <inkml:brush xml:id="br0">
      <inkml:brushProperty name="width" value="0.1" units="cm"/>
      <inkml:brushProperty name="height" value="0.1" units="cm"/>
      <inkml:brushProperty name="color" value="#004F8B"/>
    </inkml:brush>
  </inkml:definitions>
  <inkml:trace contextRef="#ctx0" brushRef="#br0">6 0 10079 0 0,'-5'4'5956'0'0,"142"-1"1665"0"0,29 0-5231 0 0,150 1-795 0 0,-207-1-1410 0 0,-73-3-131 0 0,-18-1-40 0 0,0 1 0 0 0,-1 0 0 0 0,1 2 0 0 0,-1 0 1 0 0,1 1-1 0 0,-1 1 0 0 0,0 0 0 0 0,19 8 0 0 0,-31-9-3 0 0,-4-3 21 0 0</inkml:trace>
</inkml:ink>
</file>

<file path=ppt/ink/ink5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4"/>
    </inkml:context>
    <inkml:brush xml:id="br0">
      <inkml:brushProperty name="width" value="0.1" units="cm"/>
      <inkml:brushProperty name="height" value="0.1" units="cm"/>
      <inkml:brushProperty name="color" value="#004F8B"/>
    </inkml:brush>
  </inkml:definitions>
  <inkml:trace contextRef="#ctx0" brushRef="#br0">157 1 8287 0 0,'-7'9'9848'0'0,"-10"13"-8220"0"0,-22 47-130 0 0,-10 43-375 0 0,27-59-1024 0 0,18-44-50 0 0,0 1-1 0 0,1 0 1 0 0,0 0 0 0 0,0 0-1 0 0,1 0 1 0 0,1 0-1 0 0,0 1 1 0 0,0-1 0 0 0,1 0-1 0 0,1 13 1 0 0,-1-19-3 0 0,1-1-1 0 0,0 1 1 0 0,0-1 0 0 0,0 0 0 0 0,0 1 0 0 0,0-1-1 0 0,1 0 1 0 0,0 0 0 0 0,-1 0 0 0 0,1 0 0 0 0,0 0-1 0 0,1 0 1 0 0,-1-1 0 0 0,0 1 0 0 0,1-1 0 0 0,-1 1-1 0 0,1-1 1 0 0,0 0 0 0 0,0 0 0 0 0,0 0 0 0 0,0-1-1 0 0,0 1 1 0 0,0-1 0 0 0,0 1 0 0 0,1-1 0 0 0,-1 0-1 0 0,0 0 1 0 0,1-1 0 0 0,-1 1 0 0 0,1-1 0 0 0,-1 1 0 0 0,1-1-1 0 0,3 0 1 0 0,74-1 535 0 0,-1-2-1 0 0,1-4 1 0 0,137-31 0 0 0,-217 38-688 0 0,5 2-1050 0 0</inkml:trace>
</inkml:ink>
</file>

<file path=ppt/ink/ink5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5"/>
    </inkml:context>
    <inkml:brush xml:id="br0">
      <inkml:brushProperty name="width" value="0.1" units="cm"/>
      <inkml:brushProperty name="height" value="0.1" units="cm"/>
      <inkml:brushProperty name="color" value="#004F8B"/>
    </inkml:brush>
  </inkml:definitions>
  <inkml:trace contextRef="#ctx0" brushRef="#br0">109 1 8751 0 0,'0'0'674'0'0,"-26"7"6348"0"0,23-1-6665 0 0,-1-1-1 0 0,1 2 1 0 0,0-1 0 0 0,1 0-1 0 0,-1 0 1 0 0,1 1-1 0 0,1-1 1 0 0,-1 1-1 0 0,1 0 1 0 0,0 0 0 0 0,1 12-1 0 0,-4 13 365 0 0,-3 4-127 0 0,-31 190 1488 0 0,33-177-1907 0 0,1 1-1 0 0,6 79 1 0 0,-2-119-181 0 0,1 0 0 0 0,1 0 0 0 0,0-1 0 0 0,0 1 0 0 0,1-1 0 0 0,0 1 0 0 0,9 17 0 0 0,-8-21-472 0 0,0 0 0 0 0,0 0 0 0 0,1 0 0 0 0,0-1 0 0 0,0 1 0 0 0,11 8 0 0 0,-11-9-1416 0 0</inkml:trace>
</inkml:ink>
</file>

<file path=ppt/ink/ink5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6"/>
    </inkml:context>
    <inkml:brush xml:id="br0">
      <inkml:brushProperty name="width" value="0.1" units="cm"/>
      <inkml:brushProperty name="height" value="0.1" units="cm"/>
      <inkml:brushProperty name="color" value="#008C3A"/>
    </inkml:brush>
  </inkml:definitions>
  <inkml:trace contextRef="#ctx0" brushRef="#br0">16 16 10391 0 0,'-16'-16'12471'0'0,"21"17"-12315"0"0,0-1 0 0 0,0 1 0 0 0,0 0 0 0 0,0 0 0 0 0,0 1 0 0 0,0 0 0 0 0,0 0 1 0 0,-1 0-1 0 0,1 0 0 0 0,-1 1 0 0 0,9 5 0 0 0,46 43 701 0 0,-21-17-434 0 0,15 4-65 0 0,1-3-1 0 0,63 29 1 0 0,-17-9-90 0 0,-57-21-135 0 0</inkml:trace>
</inkml:ink>
</file>

<file path=ppt/ink/ink5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47"/>
    </inkml:context>
    <inkml:brush xml:id="br0">
      <inkml:brushProperty name="width" value="0.1" units="cm"/>
      <inkml:brushProperty name="height" value="0.1" units="cm"/>
      <inkml:brushProperty name="color" value="#008C3A"/>
    </inkml:brush>
  </inkml:definitions>
  <inkml:trace contextRef="#ctx0" brushRef="#br0">385 0 10591 0 0,'0'0'2156'0'0,"-36"14"4768"0"0,20 2-6110 0 0,2 1-1 0 0,0 0 1 0 0,-17 30 0 0 0,-14 18-318 0 0,-6-4-366 0 0,-52 69 318 0 0,90-111-396 0 0,1 0 1 0 0,0 2 0 0 0,2-1-1 0 0,-17 44 1 0 0,26-60-518 0 0</inkml:trace>
</inkml:ink>
</file>

<file path=ppt/ink/ink5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4"/>
    </inkml:context>
    <inkml:brush xml:id="br0">
      <inkml:brushProperty name="width" value="0.1" units="cm"/>
      <inkml:brushProperty name="height" value="0.1" units="cm"/>
      <inkml:brushProperty name="color" value="#008C3A"/>
    </inkml:brush>
  </inkml:definitions>
  <inkml:trace contextRef="#ctx0" brushRef="#br0">212 1 9215 0 0,'0'0'1956'0'0,"-29"19"3078"0"0,7-2-3717 0 0,2 2 1 0 0,1 0 0 0 0,-29 36 0 0 0,39-44-1012 0 0,2-2-241 0 0,-1 0 1 0 0,2 1-1 0 0,-1-1 1 0 0,2 1-1 0 0,-1 1 1 0 0,1-1-1 0 0,1 1 0 0 0,0 0 1 0 0,0 0-1 0 0,-3 18 1 0 0,7-24-40 0 0,-1-1 0 0 0,1 1 0 0 0,0-1 0 0 0,0 0 0 0 0,0 1 0 0 0,1-1 1 0 0,0 1-1 0 0,-1-1 0 0 0,2 0 0 0 0,-1 1 0 0 0,0-1 0 0 0,1 0 0 0 0,0 0 0 0 0,0 0 0 0 0,0 0 1 0 0,0 0-1 0 0,1-1 0 0 0,-1 1 0 0 0,1-1 0 0 0,0 1 0 0 0,0-1 0 0 0,0 0 0 0 0,1 0 0 0 0,-1-1 0 0 0,1 1 1 0 0,0 0-1 0 0,-1-1 0 0 0,1 0 0 0 0,0 0 0 0 0,5 1 0 0 0,18 8 358 0 0,0-2 0 0 0,0-1 0 0 0,1-1 0 0 0,35 4 0 0 0,115 4 1050 0 0,-166-14-1364 0 0,81-5 402 0 0,-23 0-1203 0 0,-64 6-1486 0 0</inkml:trace>
</inkml:ink>
</file>

<file path=ppt/ink/ink5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5"/>
    </inkml:context>
    <inkml:brush xml:id="br0">
      <inkml:brushProperty name="width" value="0.1" units="cm"/>
      <inkml:brushProperty name="height" value="0.1" units="cm"/>
      <inkml:brushProperty name="color" value="#008C3A"/>
    </inkml:brush>
  </inkml:definitions>
  <inkml:trace contextRef="#ctx0" brushRef="#br0">130 15 4607 0 0,'-1'-1'305'0'0,"0"0"-1"0"0,1 0 0 0 0,-1 0 0 0 0,0 0 0 0 0,0 1 1 0 0,1-1-1 0 0,-1 0 0 0 0,0 0 0 0 0,0 0 1 0 0,0 1-1 0 0,0-1 0 0 0,0 0 0 0 0,0 1 0 0 0,0-1 1 0 0,-1 1-1 0 0,1-1 0 0 0,0 1 0 0 0,0 0 0 0 0,0-1 1 0 0,0 1-1 0 0,-1 0 0 0 0,1 0 0 0 0,0 0 0 0 0,0 0 1 0 0,0 0-1 0 0,-1 0 0 0 0,1 0 0 0 0,-2 1 0 0 0,1 0 21 0 0,0 0-1 0 0,0 0 0 0 0,0 1 0 0 0,1-1 0 0 0,-1 1 0 0 0,0 0 0 0 0,1 0 1 0 0,-1-1-1 0 0,1 1 0 0 0,-1 0 0 0 0,1 0 0 0 0,0 0 0 0 0,-2 4 0 0 0,-2 8 434 0 0,0 0-1 0 0,0 0 0 0 0,-3 21 1 0 0,-32 203 2829 0 0,34-182-3619 0 0,2 1-1 0 0,4 70 1 0 0,6-89-1448 0 0,1-15-3337 0 0</inkml:trace>
</inkml:ink>
</file>

<file path=ppt/ink/ink5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6"/>
    </inkml:context>
    <inkml:brush xml:id="br0">
      <inkml:brushProperty name="width" value="0.1" units="cm"/>
      <inkml:brushProperty name="height" value="0.1" units="cm"/>
      <inkml:brushProperty name="color" value="#008C3A"/>
    </inkml:brush>
  </inkml:definitions>
  <inkml:trace contextRef="#ctx0" brushRef="#br0">0 105 4143 0 0,'5'-3'11184'0'0,"18"-11"-8460"0"0,3 7-1797 0 0,0 0 1 0 0,-1 2-1 0 0,2 0 0 0 0,-1 2 0 0 0,0 1 1 0 0,38 2-1 0 0,26-2 386 0 0,411-42 1012 0 0,-408 32-2277 0 0,-92 11-181 0 0,27 19-4656 0 0,-27-16 4391 0 0,1 1-258 0 0,-1 0 0 0 0,1 0 0 0 0,0 0 1 0 0,-1 0-1 0 0,0 0 0 0 0,0 0 0 0 0,0 0 0 0 0,0 0 1 0 0,0 5-1 0 0,-1-1-855 0 0</inkml:trace>
</inkml:ink>
</file>

<file path=ppt/ink/ink5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7"/>
    </inkml:context>
    <inkml:brush xml:id="br0">
      <inkml:brushProperty name="width" value="0.1" units="cm"/>
      <inkml:brushProperty name="height" value="0.1" units="cm"/>
      <inkml:brushProperty name="color" value="#008C3A"/>
    </inkml:brush>
  </inkml:definitions>
  <inkml:trace contextRef="#ctx0" brushRef="#br0">7 62 9151 0 0,'0'0'9168'0'0,"35"-27"-6028"0"0,-25 22-2676 0 0,0 0-1 0 0,0 0 1 0 0,1 1-1 0 0,0 1 0 0 0,0 0 1 0 0,0 0-1 0 0,0 1 1 0 0,22-2-1 0 0,-28 4-421 0 0,0 0 0 0 0,1-1 0 0 0,-1 2-1 0 0,0-1 1 0 0,0 1 0 0 0,0-1-1 0 0,0 1 1 0 0,0 1 0 0 0,0-1 0 0 0,0 1-1 0 0,-1 0 1 0 0,1 0 0 0 0,0 0 0 0 0,-1 1-1 0 0,1-1 1 0 0,-1 1 0 0 0,0 0 0 0 0,0 1-1 0 0,0-1 1 0 0,-1 1 0 0 0,6 5-1 0 0,-8-7-31 0 0,-1 0-1 0 0,1 0 0 0 0,0 0 0 0 0,-1-1 0 0 0,0 1 1 0 0,1 0-1 0 0,-1 0 0 0 0,0 0 0 0 0,0 0 0 0 0,0 0 1 0 0,0 0-1 0 0,0 0 0 0 0,0-1 0 0 0,-1 1 0 0 0,1 0 0 0 0,-1 0 1 0 0,1 0-1 0 0,-1-1 0 0 0,0 1 0 0 0,0 0 0 0 0,0 0 1 0 0,0-1-1 0 0,-2 4 0 0 0,-29 36-6 0 0,27-36 0 0 0,-34 31-4 0 0,31-31-6 0 0,1 1 0 0 0,0 0 0 0 0,0 1 0 0 0,0 0 0 0 0,1 0 0 0 0,0 0-1 0 0,1 1 1 0 0,-1 0 0 0 0,-7 15 0 0 0,13-21 7 0 0,-1-1 0 0 0,1 1 0 0 0,0 0 0 0 0,0 0 0 0 0,0-1 0 0 0,0 1 0 0 0,0 0 0 0 0,0 0 0 0 0,0-1 0 0 0,0 1 0 0 0,1 0 0 0 0,-1 0 0 0 0,1-1 0 0 0,0 1 0 0 0,-1 0 0 0 0,1-1 0 0 0,0 1 0 0 0,0-1 0 0 0,0 1 0 0 0,0-1 0 0 0,0 1 0 0 0,0-1 0 0 0,0 0 0 0 0,0 0 0 0 0,1 1 0 0 0,-1-1 0 0 0,1 0 0 0 0,1 1 0 0 0,47 22 0 0 0,-38-19 0 0 0,16 7-21 0 0,-1 1 1 0 0,-1 2-1 0 0,0 0 0 0 0,33 27 1 0 0,-53-37 5 0 0,0 0 0 0 0,0 1 0 0 0,-1 0 0 0 0,0 0 0 0 0,0 1 0 0 0,0-1 0 0 0,-1 1-1 0 0,0 0 1 0 0,5 13 0 0 0,-7-16 4 0 0,-1 1 0 0 0,0 0-1 0 0,0 0 1 0 0,0 0-1 0 0,-1 0 1 0 0,0 0 0 0 0,0 0-1 0 0,0 0 1 0 0,0 0 0 0 0,-1 0-1 0 0,0 0 1 0 0,0 0-1 0 0,0-1 1 0 0,-1 1 0 0 0,1 0-1 0 0,-1-1 1 0 0,-3 6-1 0 0,1-3 29 0 0,-1 0-1 0 0,0 0 0 0 0,0 0 0 0 0,0-1 0 0 0,-1 0 1 0 0,0 0-1 0 0,0 0 0 0 0,-1-1 0 0 0,0 0 0 0 0,1 0 0 0 0,-2 0 1 0 0,1-1-1 0 0,-1 0 0 0 0,1-1 0 0 0,-10 4 0 0 0,4-3 77 0 0,0 0-1 0 0,0-1 1 0 0,-1 0-1 0 0,1-1 0 0 0,-1 0 1 0 0,1-1-1 0 0,-1-1 1 0 0,-22-2-1 0 0,-25-10 222 0 0,5 2-683 0 0,19 7-2731 0 0</inkml:trace>
</inkml:ink>
</file>

<file path=ppt/ink/ink5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8"/>
    </inkml:context>
    <inkml:brush xml:id="br0">
      <inkml:brushProperty name="width" value="0.1" units="cm"/>
      <inkml:brushProperty name="height" value="0.1" units="cm"/>
      <inkml:brushProperty name="color" value="#008C3A"/>
    </inkml:brush>
  </inkml:definitions>
  <inkml:trace contextRef="#ctx0" brushRef="#br0">1 25 7831 0 0,'1'-25'16159'0'0,"3"26"-16038"0"0,0 0 0 0 0,0 0 0 0 0,0 0 0 0 0,0 0 0 0 0,0 1 0 0 0,0-1 0 0 0,0 1 0 0 0,0 0 0 0 0,-1 0 0 0 0,1 1 0 0 0,-1-1 0 0 0,1 1 0 0 0,-1 0 0 0 0,3 3-1 0 0,48 54 360 0 0,-36-38-301 0 0,62 55 190 0 0,-59-59-303 0 0,0 1-1 0 0,-1 1 1 0 0,-1 1 0 0 0,-2 1-1 0 0,17 25 1 0 0,-33-46-46 0 0,10 14-1401 0 0</inkml:trace>
</inkml:ink>
</file>

<file path=ppt/ink/ink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53.797"/>
    </inkml:context>
    <inkml:brush xml:id="br0">
      <inkml:brushProperty name="width" value="0.1" units="cm"/>
      <inkml:brushProperty name="height" value="0.1" units="cm"/>
      <inkml:brushProperty name="color" value="#008C3A"/>
    </inkml:brush>
  </inkml:definitions>
  <inkml:trace contextRef="#ctx0" brushRef="#br0">1 28 11743 0 0,'0'0'1068'0'0,"37"-5"3731"0"0,-28 1-4341 0 0,1 0 0 0 0,0 1 0 0 0,0 0 1 0 0,0 0-1 0 0,0 1 0 0 0,1 1 0 0 0,-1-1 0 0 0,1 2 1 0 0,13 0-1 0 0,13 3 745 0 0,48 9 1 0 0,1 1-8734 0 0</inkml:trace>
</inkml:ink>
</file>

<file path=ppt/ink/ink5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59"/>
    </inkml:context>
    <inkml:brush xml:id="br0">
      <inkml:brushProperty name="width" value="0.1" units="cm"/>
      <inkml:brushProperty name="height" value="0.1" units="cm"/>
      <inkml:brushProperty name="color" value="#008C3A"/>
    </inkml:brush>
  </inkml:definitions>
  <inkml:trace contextRef="#ctx0" brushRef="#br0">410 1 3223 0 0,'-6'4'15031'0'0,"-21"15"-13311"0"0,-17 26-551 0 0,-38 51 0 0 0,9-10-686 0 0,31-41-413 0 0,24-28-34 0 0,0 1 1 0 0,1 1-1 0 0,1 1 0 0 0,1 0 1 0 0,1 1-1 0 0,-19 37 0 0 0,33-57-77 0 0,-1-1-1 0 0,1 1 1 0 0,-1 0-1 0 0,1 0 1 0 0,-1 0-1 0 0,1 0 1 0 0,0-1 0 0 0,-1 1-1 0 0,1 0 1 0 0,0 0-1 0 0,0 0 1 0 0,-1 0-1 0 0,1 0 1 0 0,0 0-1 0 0,0 0 1 0 0,0 0-1 0 0,0 0 1 0 0,0 0 0 0 0,0 0-1 0 0,1 0 1 0 0,-1 0-1 0 0,0-1 1 0 0,0 1-1 0 0,1 0 1 0 0,-1 0-1 0 0,1 0 1 0 0,-1 0 0 0 0,0 0-1 0 0,1-1 1 0 0,0 1-1 0 0,-1 0 1 0 0,1 0-1 0 0,-1-1 1 0 0,1 1-1 0 0,0 0 1 0 0,0-1 0 0 0,-1 1-1 0 0,1-1 1 0 0,0 1-1 0 0,0-1 1 0 0,0 1-1 0 0,0-1 1 0 0,2 1-162 0 0,0-1 0 0 0,0 0 0 0 0,0 0-1 0 0,0 0 1 0 0,0 0 0 0 0,0-1 0 0 0,0 1 0 0 0,0-1 0 0 0,0 0 0 0 0,0 1 0 0 0,0-2 0 0 0,3 0 0 0 0,10-5-1527 0 0</inkml:trace>
</inkml:ink>
</file>

<file path=ppt/ink/ink5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0"/>
    </inkml:context>
    <inkml:brush xml:id="br0">
      <inkml:brushProperty name="width" value="0.1" units="cm"/>
      <inkml:brushProperty name="height" value="0.1" units="cm"/>
      <inkml:brushProperty name="color" value="#008C3A"/>
    </inkml:brush>
  </inkml:definitions>
  <inkml:trace contextRef="#ctx0" brushRef="#br0">121 27 10511 0 0,'0'0'480'0'0,"17"-25"9185"0"0,-18 23-9356 0 0,-14 9 2253 0 0,-15 27-2229 0 0,12-5-281 0 0,0 0 0 0 0,-13 34-1 0 0,27-53-50 0 0,0 0 0 0 0,0 1-1 0 0,1-1 1 0 0,0 1 0 0 0,1 0 0 0 0,0-1-1 0 0,1 1 1 0 0,0 0 0 0 0,0 0-1 0 0,2 17 1 0 0,1-23 19 0 0,-1 0 1 0 0,1-1-1 0 0,0 1 0 0 0,0-1 1 0 0,0 0-1 0 0,1 0 0 0 0,-1 0 1 0 0,1 0-1 0 0,0 0 0 0 0,0 0 1 0 0,0-1-1 0 0,1 1 0 0 0,-1-1 0 0 0,1 0 1 0 0,0 0-1 0 0,0 0 0 0 0,0-1 1 0 0,0 1-1 0 0,0-1 0 0 0,1 0 1 0 0,-1 0-1 0 0,1-1 0 0 0,-1 1 1 0 0,1-1-1 0 0,0 0 0 0 0,7 1 1 0 0,15 2 297 0 0,1-1 1 0 0,-1-2-1 0 0,39-2 1 0 0,-49 1-230 0 0,34-1-7 0 0,-7 1 402 0 0,46-7-1 0 0,-74 5-1278 0 0,0-1 1 0 0,0-1-1 0 0,22-9 1 0 0</inkml:trace>
</inkml:ink>
</file>

<file path=ppt/ink/ink5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1"/>
    </inkml:context>
    <inkml:brush xml:id="br0">
      <inkml:brushProperty name="width" value="0.1" units="cm"/>
      <inkml:brushProperty name="height" value="0.1" units="cm"/>
      <inkml:brushProperty name="color" value="#008C3A"/>
    </inkml:brush>
  </inkml:definitions>
  <inkml:trace contextRef="#ctx0" brushRef="#br0">89 16 7367 0 0,'0'0'568'0'0,"0"-1"-373"0"0,-1 0 94 0 0,1 1 1 0 0,0-1-1 0 0,0 0 1 0 0,-1 0-1 0 0,1 0 0 0 0,-1 1 1 0 0,-3-6 2025 0 0,3 6-2026 0 0,1-1 0 0 0,-1 1 1 0 0,0-1-1 0 0,0 1 1 0 0,1-1-1 0 0,-1 1 0 0 0,0 0 1 0 0,-1-1-1 0 0,1 1-141 0 0,0 1 1 0 0,0-1-1 0 0,1 1 0 0 0,-1-1 0 0 0,0 0 1 0 0,1 1-1 0 0,-1-1 0 0 0,1 1 1 0 0,-1-1-1 0 0,0 1 0 0 0,1 0 0 0 0,-1-1 1 0 0,1 1-1 0 0,0 0 0 0 0,-1-1 1 0 0,1 1-1 0 0,-1 0 0 0 0,1-1 0 0 0,0 1 1 0 0,-1 1-1 0 0,-10 44 1386 0 0,10-42-1196 0 0,-30 292 2668 0 0,14-97-3149 0 0,15-111-2833 0 0,7-30-3767 0 0,-3-38 4649 0 0</inkml:trace>
</inkml:ink>
</file>

<file path=ppt/ink/ink5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2"/>
    </inkml:context>
    <inkml:brush xml:id="br0">
      <inkml:brushProperty name="width" value="0.1" units="cm"/>
      <inkml:brushProperty name="height" value="0.1" units="cm"/>
      <inkml:brushProperty name="color" value="#008C3A"/>
    </inkml:brush>
  </inkml:definitions>
  <inkml:trace contextRef="#ctx0" brushRef="#br0">0 119 6447 0 0,'0'0'586'0'0,"23"-13"8311"0"0,-7 8-7495 0 0,0 1-1 0 0,1 0 1 0 0,25-3 0 0 0,104 3 1411 0 0,-24 2-1116 0 0,492-75 540 0 0,-604 75-1733 0 0,9 1-2482 0 0,-11 19-5422 0 0</inkml:trace>
</inkml:ink>
</file>

<file path=ppt/ink/ink5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3"/>
    </inkml:context>
    <inkml:brush xml:id="br0">
      <inkml:brushProperty name="width" value="0.1" units="cm"/>
      <inkml:brushProperty name="height" value="0.1" units="cm"/>
      <inkml:brushProperty name="color" value="#008C3A"/>
    </inkml:brush>
  </inkml:definitions>
  <inkml:trace contextRef="#ctx0" brushRef="#br0">10 100 3679 0 0,'0'0'12242'0'0,"24"-35"-6780"0"0,-18 29-5089 0 0,0 1-1 0 0,1 0 0 0 0,-1 0 1 0 0,1 0-1 0 0,0 0 1 0 0,1 1-1 0 0,-1 1 0 0 0,1-1 1 0 0,0 1-1 0 0,13-3 1 0 0,-10 2-230 0 0,0 2 1 0 0,0-1-1 0 0,0 1 1 0 0,1 1 0 0 0,-1 0-1 0 0,1 1 1 0 0,14 1-1 0 0,-22-1-119 0 0,1 1-1 0 0,-1-1 1 0 0,0 1-1 0 0,1 1 1 0 0,-1-1-1 0 0,0 1 0 0 0,0-1 1 0 0,0 1-1 0 0,0 1 1 0 0,0-1-1 0 0,0 0 1 0 0,0 1-1 0 0,-1 0 0 0 0,1 0 1 0 0,-1 0-1 0 0,0 0 1 0 0,0 0-1 0 0,0 1 1 0 0,0-1-1 0 0,-1 1 1 0 0,1 0-1 0 0,-1 0 0 0 0,3 7 1 0 0,-3-5-15 0 0,-1 1 1 0 0,1 0 0 0 0,-1 0-1 0 0,0 0 1 0 0,-1-1 0 0 0,0 1-1 0 0,0 0 1 0 0,-1 0-1 0 0,1 0 1 0 0,-1 0 0 0 0,-1 0-1 0 0,1-1 1 0 0,-1 1-1 0 0,-5 11 1 0 0,1-6-10 0 0,-1-1 0 0 0,1 0 0 0 0,-2 0 0 0 0,1 0 0 0 0,-2-1 0 0 0,-16 16 0 0 0,15-15 0 0 0,0-1 0 0 0,0 2 0 0 0,1-1 0 0 0,-14 26 0 0 0,22-36 0 0 0,1 0 0 0 0,-1 0 0 0 0,0 0 0 0 0,1 1 1 0 0,0-1-1 0 0,-1 0 0 0 0,1 1 0 0 0,0-1 0 0 0,-1 0 0 0 0,1 1 0 0 0,0-1 0 0 0,0 0 0 0 0,0 1 0 0 0,0-1 0 0 0,1 0 0 0 0,-1 1 1 0 0,0-1-1 0 0,0 0 0 0 0,1 1 0 0 0,-1-1 0 0 0,1 0 0 0 0,-1 1 0 0 0,1-1 0 0 0,0 0 0 0 0,-1 0 0 0 0,1 0 0 0 0,0 0 1 0 0,0 0-1 0 0,0 0 0 0 0,0 0 0 0 0,0 0 0 0 0,0 0 0 0 0,2 1 0 0 0,40 18-22 0 0,-34-17-12 0 0,9 4 20 0 0,7 2 18 0 0,-1 2 0 0 0,24 13 0 0 0,-43-21-10 0 0,-1 0-1 0 0,1-1 1 0 0,-1 1-1 0 0,0 1 0 0 0,1-1 1 0 0,-2 1-1 0 0,1-1 1 0 0,0 1-1 0 0,-1 0 1 0 0,0 1-1 0 0,0-1 0 0 0,0 0 1 0 0,0 1-1 0 0,-1 0 1 0 0,1 0-1 0 0,2 8 0 0 0,-5-10-3 0 0,0 1-1 0 0,-1-1 1 0 0,1 0-1 0 0,-1 1 0 0 0,1-1 1 0 0,-1 0-1 0 0,0 0 1 0 0,0 1-1 0 0,-1-1 0 0 0,1 0 1 0 0,-1 0-1 0 0,1 0 1 0 0,-1 0-1 0 0,0-1 0 0 0,0 1 1 0 0,0 0-1 0 0,-1-1 0 0 0,1 1 1 0 0,0-1-1 0 0,-1 0 1 0 0,0 0-1 0 0,1 0 0 0 0,-1 0 1 0 0,0 0-1 0 0,-5 2 1 0 0,-6 3 46 0 0,-1 1 1 0 0,1-1 0 0 0,-1-1 0 0 0,-17 4-1 0 0,4-2 214 0 0,-1-2-1 0 0,-50 5 0 0 0,70-10-268 0 0,0 0 0 0 0,0-1 0 0 0,0 0 0 0 0,0-1 0 0 0,0 0-1 0 0,0 0 1 0 0,0-1 0 0 0,0 0 0 0 0,0-1 0 0 0,1 0-1 0 0,-1 0 1 0 0,-15-9 0 0 0,23 11-142 0 0,0 1 0 0 0,0-1-1 0 0,0 0 1 0 0,0 1 0 0 0,0-1 0 0 0,0 0-1 0 0,0 0 1 0 0,0 0 0 0 0,0 0 0 0 0,1 0 0 0 0,-1 0-1 0 0,0 0 1 0 0,1 0 0 0 0,-1 0 0 0 0,1 0-1 0 0,-1-1 1 0 0,1 1 0 0 0,-1 0 0 0 0,1 0-1 0 0,0-1 1 0 0,-1 1 0 0 0,1 0 0 0 0,0 0 0 0 0,0-1-1 0 0,0 1 1 0 0,0-2 0 0 0</inkml:trace>
</inkml:ink>
</file>

<file path=ppt/ink/ink5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4"/>
    </inkml:context>
    <inkml:brush xml:id="br0">
      <inkml:brushProperty name="width" value="0.1" units="cm"/>
      <inkml:brushProperty name="height" value="0.1" units="cm"/>
      <inkml:brushProperty name="color" value="#AB008B"/>
    </inkml:brush>
  </inkml:definitions>
  <inkml:trace contextRef="#ctx0" brushRef="#br0">9 95 4607 0 0,'0'0'354'0'0,"-1"-11"-7"0"0,-2-15 4483 0 0,-1-32 6989 0 0,9 89-11092 0 0,6 67 410 0 0,-3 148 0 0 0,2 30-640 0 0,40 4-296 0 0,-27-172 837 0 0,-21-91-4909 0 0</inkml:trace>
</inkml:ink>
</file>

<file path=ppt/ink/ink5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5"/>
    </inkml:context>
    <inkml:brush xml:id="br0">
      <inkml:brushProperty name="width" value="0.1" units="cm"/>
      <inkml:brushProperty name="height" value="0.1" units="cm"/>
      <inkml:brushProperty name="color" value="#AB008B"/>
    </inkml:brush>
  </inkml:definitions>
  <inkml:trace contextRef="#ctx0" brushRef="#br0">1 257 7199 0 0,'0'0'652'0'0,"0"-3"-418"0"0,4-35 8084 0 0,-4 32-7872 0 0,1-1 0 0 0,-1 0-1 0 0,1 0 1 0 0,0 0-1 0 0,1 1 1 0 0,0-1 0 0 0,0 0-1 0 0,0 1 1 0 0,0 0 0 0 0,1-1-1 0 0,1 1 1 0 0,6-11-1 0 0,0 6-255 0 0,1 0-1 0 0,-1 1 0 0 0,2 0 0 0 0,-1 1 1 0 0,1 0-1 0 0,1 1 0 0 0,-1 1 0 0 0,1-1 1 0 0,1 2-1 0 0,-1 0 0 0 0,1 1 0 0 0,0 0 1 0 0,1 1-1 0 0,-1 0 0 0 0,25-2 0 0 0,-37 6-181 0 0,1 0-1 0 0,-1 0 0 0 0,1 0 0 0 0,-1 0 1 0 0,1 1-1 0 0,-1-1 0 0 0,0 1 0 0 0,1-1 0 0 0,-1 1 1 0 0,0 0-1 0 0,1 0 0 0 0,-1 0 0 0 0,0 0 1 0 0,0 0-1 0 0,0 1 0 0 0,0-1 0 0 0,0 0 1 0 0,0 1-1 0 0,0 0 0 0 0,-1-1 0 0 0,1 1 0 0 0,0 0 1 0 0,1 3-1 0 0,-1-1 0 0 0,-1 0 0 0 0,1 0 0 0 0,-1 0-1 0 0,0 1 1 0 0,0-1 0 0 0,0 0 0 0 0,-1 1 0 0 0,1-1 0 0 0,-1 0 0 0 0,0 1 0 0 0,0-1-1 0 0,-2 5 1 0 0,-1 10 10 0 0,-1-1 0 0 0,-1 0 0 0 0,0 0 0 0 0,-16 33 0 0 0,-28 31-126 0 0,38-66 70 0 0,1-1 1 0 0,0 1-1 0 0,1 1 0 0 0,1 0 1 0 0,-11 32-1 0 0,18-47 41 0 0,1-1-1 0 0,0 1 1 0 0,-1 0-1 0 0,1-1 0 0 0,0 1 1 0 0,0-1-1 0 0,0 1 1 0 0,0-1-1 0 0,0 1 1 0 0,0 0-1 0 0,1-1 1 0 0,-1 1-1 0 0,1-1 1 0 0,-1 1-1 0 0,1-1 1 0 0,-1 1-1 0 0,1-1 1 0 0,0 1-1 0 0,0-1 1 0 0,0 0-1 0 0,-1 1 1 0 0,1-1-1 0 0,0 0 1 0 0,1 0-1 0 0,-1 0 1 0 0,0 0-1 0 0,0 0 0 0 0,0 0 1 0 0,1 0-1 0 0,-1 0 1 0 0,1 0-1 0 0,-1-1 1 0 0,0 1-1 0 0,1 0 1 0 0,-1-1-1 0 0,1 1 1 0 0,-1-1-1 0 0,4 1 1 0 0,5 1 18 0 0,0-1 1 0 0,0 0-1 0 0,0 0 1 0 0,16-1 0 0 0,-17 0-5 0 0,264-14 1040 0 0,-137 5-8545 0 0</inkml:trace>
</inkml:ink>
</file>

<file path=ppt/ink/ink5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6"/>
    </inkml:context>
    <inkml:brush xml:id="br0">
      <inkml:brushProperty name="width" value="0.1" units="cm"/>
      <inkml:brushProperty name="height" value="0.1" units="cm"/>
      <inkml:brushProperty name="color" value="#AB008B"/>
    </inkml:brush>
  </inkml:definitions>
  <inkml:trace contextRef="#ctx0" brushRef="#br0">0 130 4143 0 0,'0'0'12823'0'0,"36"-1"-9471"0"0,428-42 3336 0 0,-189 14-6039 0 0,-98 0-505 0 0,-41 6-64 0 0,-97 19-101 0 0,-38 4-82 0 0,7 35-8085 0 0</inkml:trace>
</inkml:ink>
</file>

<file path=ppt/ink/ink5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7"/>
    </inkml:context>
    <inkml:brush xml:id="br0">
      <inkml:brushProperty name="width" value="0.1" units="cm"/>
      <inkml:brushProperty name="height" value="0.1" units="cm"/>
      <inkml:brushProperty name="color" value="#AB008B"/>
    </inkml:brush>
  </inkml:definitions>
  <inkml:trace contextRef="#ctx0" brushRef="#br0">58 79 1839 0 0,'-8'-1'12963'0'0,"-21"-3"-8243"0"0,28 4-4627 0 0,1-1 0 0 0,0 1 0 0 0,-1-1 0 0 0,1 1 0 0 0,0-1 0 0 0,-1 0 0 0 0,1 1-1 0 0,0-1 1 0 0,0 1 0 0 0,0-1 0 0 0,-1 0 0 0 0,1 1 0 0 0,0-1 0 0 0,0 0 0 0 0,0 1 0 0 0,0-1 0 0 0,0 0 0 0 0,0 1 0 0 0,0-1 0 0 0,0 0 0 0 0,1 1 0 0 0,-1-1 0 0 0,0 1 0 0 0,0-1 0 0 0,0 0 0 0 0,1 1 0 0 0,-1-1-1 0 0,1 0 1 0 0,19-15 1134 0 0,39-7-420 0 0,-45 18-230 0 0,-4 2-424 0 0,0 1-1 0 0,0 0 1 0 0,0 0-1 0 0,1 1 1 0 0,-1 0-1 0 0,1 1 1 0 0,-1 0-1 0 0,12 1 1 0 0,-19-1-138 0 0,0 1-1 0 0,0-1 1 0 0,0 0 0 0 0,0 1 0 0 0,0-1 0 0 0,0 1 0 0 0,-1 0 0 0 0,1 0-1 0 0,0 0 1 0 0,-1 0 0 0 0,1 0 0 0 0,0 1 0 0 0,-1-1 0 0 0,0 1 0 0 0,1 0-1 0 0,-1-1 1 0 0,0 1 0 0 0,0 0 0 0 0,0 1 0 0 0,0-1 0 0 0,0 0 0 0 0,0 0-1 0 0,-1 1 1 0 0,1-1 0 0 0,-1 1 0 0 0,0 0 0 0 0,0-1 0 0 0,0 1-1 0 0,0 0 1 0 0,0-1 0 0 0,0 1 0 0 0,-1 0 0 0 0,1 4 0 0 0,-2-2-2 0 0,1 0 1 0 0,-1-1 0 0 0,-1 1-1 0 0,1 0 1 0 0,-1-1 0 0 0,0 1-1 0 0,0-1 1 0 0,0 1-1 0 0,0-1 1 0 0,-5 5 0 0 0,-34 46 40 0 0,25-35-45 0 0,-1 0-9 0 0,-23 33 0 0 0,38-50 0 0 0,1-1 0 0 0,-1 1 0 0 0,1-1 0 0 0,0 1 0 0 0,0 0 0 0 0,0 0 0 0 0,0 0 0 0 0,0 0 0 0 0,0 0 0 0 0,1 0 0 0 0,0 0 0 0 0,-1 0 0 0 0,1 0 0 0 0,0 0 0 0 0,0 0 0 0 0,1 0 0 0 0,0 4 0 0 0,3 0 0 0 0,-1 1 0 0 0,1-1 0 0 0,1 0 0 0 0,0-1 0 0 0,0 1 0 0 0,0-1 0 0 0,0 0 0 0 0,1 0 0 0 0,0-1 0 0 0,1 1 0 0 0,6 3 0 0 0,0 2 0 0 0,33 22-10 0 0,-25-19-7 0 0,35 32 0 0 0,-52-43 16 0 0,-1 1 0 0 0,1 0-1 0 0,-1 0 1 0 0,1 0 0 0 0,-1 0-1 0 0,0 1 1 0 0,-1-1 0 0 0,1 1-1 0 0,-1 0 1 0 0,0 0 0 0 0,0-1-1 0 0,0 1 1 0 0,-1 1-1 0 0,2 6 1 0 0,-3-8 1 0 0,-1-1 0 0 0,1 0 0 0 0,-1 1 0 0 0,0-1 0 0 0,0 0 0 0 0,0 0 0 0 0,0 0 0 0 0,0 0 0 0 0,-1 0 0 0 0,1 0 0 0 0,-1 0 0 0 0,0 0 0 0 0,0-1 0 0 0,0 1 0 0 0,0-1 0 0 0,0 1 0 0 0,-1-1 0 0 0,1 0 0 0 0,-1 0 0 0 0,1 0 0 0 0,-1 0 0 0 0,0 0 0 0 0,0-1 0 0 0,0 1 0 0 0,0-1 0 0 0,-6 2 0 0 0,-10 5 0 0 0,0-2 0 0 0,-41 9 0 0 0,52-13 0 0 0,-11 2-17 0 0,-1-1 0 0 0,0-1 0 0 0,-35 0 0 0 0,48-2 5 0 0,1 0 0 0 0,-1-1 0 0 0,0 0 0 0 0,1 0 0 0 0,-1-1 0 0 0,0 1 0 0 0,1-1 0 0 0,0-1 0 0 0,-1 1 0 0 0,1-1 0 0 0,0 0 0 0 0,0-1 0 0 0,1 1 0 0 0,-10-9 0 0 0,14 11-299 0 0,-1-17-4506 0 0,5 10 2833 0 0</inkml:trace>
</inkml:ink>
</file>

<file path=ppt/ink/ink5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8"/>
    </inkml:context>
    <inkml:brush xml:id="br0">
      <inkml:brushProperty name="width" value="0.1" units="cm"/>
      <inkml:brushProperty name="height" value="0.1" units="cm"/>
      <inkml:brushProperty name="color" value="#AB008B"/>
    </inkml:brush>
  </inkml:definitions>
  <inkml:trace contextRef="#ctx0" brushRef="#br0">15 15 3679 0 0,'-14'-15'17571'0'0,"23"17"-17184"0"0,1 1 1 0 0,0 0-1 0 0,-1 1 1 0 0,0-1-1 0 0,0 2 1 0 0,0-1-1 0 0,0 2 1 0 0,-1-1-1 0 0,12 11 1 0 0,8 6 331 0 0,32 37 0 0 0,-22-18-566 0 0,-2 2 0 0 0,-2 2 0 0 0,43 73 0 0 0,-76-117-313 0 0,-1 0-224 0 0,2 3-939 0 0</inkml:trace>
</inkml:ink>
</file>

<file path=ppt/ink/ink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54.982"/>
    </inkml:context>
    <inkml:brush xml:id="br0">
      <inkml:brushProperty name="width" value="0.1" units="cm"/>
      <inkml:brushProperty name="height" value="0.1" units="cm"/>
      <inkml:brushProperty name="color" value="#008C3A"/>
    </inkml:brush>
  </inkml:definitions>
  <inkml:trace contextRef="#ctx0" brushRef="#br0">1 245 3223 0 0,'0'0'7302'0'0,"9"-44"-953"0"0,-4 29-5530 0 0,0 0 0 0 0,-2 0 0 0 0,5-31 1 0 0,-5 28-444 0 0,-2 13-255 0 0,0 0-1 0 0,1 0 1 0 0,0 0 0 0 0,0 0-1 0 0,0 0 1 0 0,0 0-1 0 0,1 1 1 0 0,0-1 0 0 0,0 1-1 0 0,0 0 1 0 0,1-1-1 0 0,-1 2 1 0 0,1-1 0 0 0,0 0-1 0 0,0 1 1 0 0,0 0-1 0 0,6-4 1 0 0,-8 6-99 0 0,0-1 0 0 0,1 1 0 0 0,-1 0 0 0 0,0 0 0 0 0,0 0 0 0 0,1 0 0 0 0,-1 1 0 0 0,0-1 0 0 0,1 1 0 0 0,-1-1 0 0 0,1 1 0 0 0,-1 0 0 0 0,0 0 0 0 0,1 0 0 0 0,-1 0 0 0 0,1 0 0 0 0,-1 1 0 0 0,1-1 0 0 0,-1 1 0 0 0,0-1 0 0 0,1 1 0 0 0,-1 0 0 0 0,0 0 0 0 0,0 0-1 0 0,0 0 1 0 0,1 0 0 0 0,-1 1 0 0 0,0-1 0 0 0,-1 1 0 0 0,1-1 0 0 0,0 1 0 0 0,0 0 0 0 0,-1 0 0 0 0,1 0 0 0 0,-1 0 0 0 0,1 0 0 0 0,-1 0 0 0 0,2 3 0 0 0,0 1-4 0 0,0 1-1 0 0,0 1 0 0 0,0-1 1 0 0,-1 0-1 0 0,0 1 1 0 0,0-1-1 0 0,-1 1 1 0 0,0 0-1 0 0,0-1 0 0 0,-1 1 1 0 0,0 0-1 0 0,0-1 1 0 0,-1 1-1 0 0,0 0 1 0 0,0-1-1 0 0,-1 1 0 0 0,0 0 1 0 0,-3 7-1 0 0,-7 15-32 0 0,-1-1 1 0 0,-2-1-1 0 0,-22 33 0 0 0,-11 23-193 0 0,23-42 148 0 0,25-42 62 0 0,-1 1 0 0 0,1-1 0 0 0,0 0 0 0 0,0 0 0 0 0,0 1 0 0 0,0-1 0 0 0,-1 0 0 0 0,1 1 0 0 0,0-1 0 0 0,0 0 0 0 0,-1 0 0 0 0,1 0 0 0 0,0 1 0 0 0,0-1 0 0 0,-1 0 0 0 0,1 0 0 0 0,0 0 0 0 0,-1 1-1 0 0,1-1 1 0 0,0 0 0 0 0,-1 0 0 0 0,1 0 0 0 0,0 0 0 0 0,-1 0 0 0 0,1 0 0 0 0,0 0 0 0 0,-1 0 0 0 0,1 0 0 0 0,0 0 0 0 0,-1 0 0 0 0,1 0 0 0 0,0 0 0 0 0,-1 0 0 0 0,1 0 0 0 0,0 0 0 0 0,-1 0 0 0 0,1-1 0 0 0,0 1 0 0 0,0 0 0 0 0,-1 0 0 0 0,1 0 0 0 0,0 0 0 0 0,-1-1 0 0 0,1 1 0 0 0,0 0 0 0 0,0 0-1 0 0,-1-1 1 0 0,1 1 0 0 0,0 0 0 0 0,0 0 0 0 0,0-1 0 0 0,-1 1 0 0 0,1 0 0 0 0,0-1 0 0 0,0 1 0 0 0,0 0 0 0 0,0-1 0 0 0,0 1 0 0 0,0 0 0 0 0,0-1 0 0 0,0 1 0 0 0,0-1 0 0 0,-5-18 157 0 0,6 16-151 0 0,0 0 1 0 0,1 0 0 0 0,-1 1 0 0 0,1-1-1 0 0,0 0 1 0 0,0 1 0 0 0,0-1-1 0 0,0 1 1 0 0,0 0 0 0 0,0 0-1 0 0,1 0 1 0 0,-1 0 0 0 0,1 0-1 0 0,-1 0 1 0 0,1 1 0 0 0,0-1-1 0 0,0 1 1 0 0,-1 0 0 0 0,1-1 0 0 0,6 0-1 0 0,5-2 27 0 0,0 0 0 0 0,0 1 0 0 0,17-1 0 0 0,13 1 76 0 0,0 3-1 0 0,47 5 0 0 0,26 1 67 0 0,-98-8-1341 0 0</inkml:trace>
</inkml:ink>
</file>

<file path=ppt/ink/ink5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69"/>
    </inkml:context>
    <inkml:brush xml:id="br0">
      <inkml:brushProperty name="width" value="0.1" units="cm"/>
      <inkml:brushProperty name="height" value="0.1" units="cm"/>
      <inkml:brushProperty name="color" value="#AB008B"/>
    </inkml:brush>
  </inkml:definitions>
  <inkml:trace contextRef="#ctx0" brushRef="#br0">429 1 1839 0 0,'-13'1'10224'0'0,"-5"2"-6620"0"0,7 1-3078 0 0,1 0 0 0 0,0 1 0 0 0,1 0 1 0 0,0 1-1 0 0,-1 0 0 0 0,2 1 0 0 0,-15 13 0 0 0,-56 64 171 0 0,52-54-269 0 0,-7 7-151 0 0,10-14-223 0 0,2 1 0 0 0,0 2 0 0 0,2 0 0 0 0,0 1-1 0 0,2 0 1 0 0,-18 40 0 0 0,34-63-46 0 0,1 0-1 0 0,1 0 1 0 0,-1 1-1 0 0,0-1 1 0 0,1 0-1 0 0,0 1 1 0 0,0-1-1 0 0,1 6 1 0 0,-1-10-101 0 0,0 1 1 0 0,0 0 0 0 0,0 0-1 0 0,0 0 1 0 0,0 0 0 0 0,0-1-1 0 0,0 1 1 0 0,0 0 0 0 0,1 0-1 0 0,-1 0 1 0 0,0 0-1 0 0,1-1 1 0 0,-1 1 0 0 0,0 0-1 0 0,1 0 1 0 0,-1-1 0 0 0,1 1-1 0 0,-1 0 1 0 0,1-1 0 0 0,0 1-1 0 0,-1-1 1 0 0,1 1 0 0 0,0-1-1 0 0,-1 1 1 0 0,1-1 0 0 0,0 1-1 0 0,0-1 1 0 0,-1 1 0 0 0,1-1-1 0 0,0 0 1 0 0,0 0 0 0 0,0 1-1 0 0,-1-1 1 0 0,1 0-1 0 0,0 0 1 0 0,0 0 0 0 0,0 0-1 0 0,0 0 1 0 0,-1 0 0 0 0,1 0-1 0 0,0 0 1 0 0,0 0 0 0 0,0 0-1 0 0,0-1 1 0 0,0 1 0 0 0,-1 0-1 0 0,2-1 1 0 0</inkml:trace>
</inkml:ink>
</file>

<file path=ppt/ink/ink5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0"/>
    </inkml:context>
    <inkml:brush xml:id="br0">
      <inkml:brushProperty name="width" value="0.1" units="cm"/>
      <inkml:brushProperty name="height" value="0.1" units="cm"/>
      <inkml:brushProperty name="color" value="#AB008B"/>
    </inkml:brush>
  </inkml:definitions>
  <inkml:trace contextRef="#ctx0" brushRef="#br0">98 37 5983 0 0,'-15'-37'17697'0'0,"-3"73"-17438"0"0,2 0-1 0 0,-19 64 0 0 0,31-88-209 0 0,1 0 0 0 0,1 0 1 0 0,0 1-1 0 0,0-1 0 0 0,1 1 0 0 0,1-1 1 0 0,0 1-1 0 0,1 0 0 0 0,0-1 0 0 0,1 0 1 0 0,1 1-1 0 0,6 20 0 0 0,-7-29-36 0 0,1 0 0 0 0,-1 0 0 0 0,1 0 0 0 0,0 0 0 0 0,0-1 0 0 0,0 1 0 0 0,0-1 0 0 0,1 0 0 0 0,-1 0 0 0 0,1 0 0 0 0,0 0 0 0 0,0-1 0 0 0,0 1 0 0 0,0-1 0 0 0,0 0 0 0 0,1 0 0 0 0,-1-1 0 0 0,1 1 0 0 0,-1-1 0 0 0,1 0 0 0 0,8 1 0 0 0,12 0 137 0 0,0 0 0 0 0,49-3 0 0 0,-33 0-62 0 0,61-4 755 0 0,-27 0-2502 0 0,-24 5-5929 0 0</inkml:trace>
</inkml:ink>
</file>

<file path=ppt/ink/ink5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1"/>
    </inkml:context>
    <inkml:brush xml:id="br0">
      <inkml:brushProperty name="width" value="0.1" units="cm"/>
      <inkml:brushProperty name="height" value="0.1" units="cm"/>
      <inkml:brushProperty name="color" value="#AB008B"/>
    </inkml:brush>
  </inkml:definitions>
  <inkml:trace contextRef="#ctx0" brushRef="#br0">122 2 2759 0 0,'-21'-2'10711'0'0,"18"3"-10185"0"0,-14 17 4131 0 0,-3 30-2831 0 0,18-42-1138 0 0,-12 36-434 0 0,2 2-1 0 0,2-1 1 0 0,1 2-1 0 0,3-1 1 0 0,1 1-1 0 0,3 0 1 0 0,3 62-1 0 0,0-100-872 0 0,0 0 0 0 0,0 0 0 0 0,0 0 0 0 0,1-1 0 0 0,4 13 0 0 0,-2-11-1103 0 0</inkml:trace>
</inkml:ink>
</file>

<file path=ppt/ink/ink5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2"/>
    </inkml:context>
    <inkml:brush xml:id="br0">
      <inkml:brushProperty name="width" value="0.1" units="cm"/>
      <inkml:brushProperty name="height" value="0.1" units="cm"/>
      <inkml:brushProperty name="color" value="#AB008B"/>
    </inkml:brush>
  </inkml:definitions>
  <inkml:trace contextRef="#ctx0" brushRef="#br0">31 0 1839 0 0,'-31'13'17247'0'0,"54"-9"-13563"0"0,130 18-1312 0 0,17-17-1083 0 0,223-21-1 0 0,-171 2-1181 0 0,-195 12-61 0 0,-19 0-42 0 0,0 1-1 0 0,0 1 1 0 0,0-1 0 0 0,0 1 0 0 0,0 1 0 0 0,0 0 0 0 0,1 0-1 0 0,-1 0 1 0 0,-1 1 0 0 0,1 0 0 0 0,10 4 0 0 0,-17-5-74 0 0</inkml:trace>
</inkml:ink>
</file>

<file path=ppt/ink/ink5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3"/>
    </inkml:context>
    <inkml:brush xml:id="br0">
      <inkml:brushProperty name="width" value="0.1" units="cm"/>
      <inkml:brushProperty name="height" value="0.1" units="cm"/>
      <inkml:brushProperty name="color" value="#AB008B"/>
    </inkml:brush>
  </inkml:definitions>
  <inkml:trace contextRef="#ctx0" brushRef="#br0">35 113 4143 0 0,'0'0'12536'0'0,"0"-35"-7458"0"0,8 28-4868 0 0,0-1 1 0 0,0 1 0 0 0,0 1 0 0 0,1 0 0 0 0,0 0-1 0 0,0 0 1 0 0,0 1 0 0 0,1 1 0 0 0,0-1 0 0 0,0 2 0 0 0,0-1-1 0 0,0 1 1 0 0,1 1 0 0 0,-1 0 0 0 0,18-1 0 0 0,-23 2-187 0 0,0 1 0 0 0,0 0 0 0 0,1 1 0 0 0,-1-1 0 0 0,0 1 0 0 0,0 0 0 0 0,0 0 0 0 0,0 0 1 0 0,0 1-1 0 0,0-1 0 0 0,0 1 0 0 0,-1 1 0 0 0,1-1 0 0 0,-1 1 0 0 0,1-1 0 0 0,-1 1 0 0 0,0 1 0 0 0,0-1 0 0 0,0 0 0 0 0,-1 1 0 0 0,1 0 1 0 0,-1 0-1 0 0,0 0 0 0 0,0 0 0 0 0,0 1 0 0 0,0-1 0 0 0,-1 1 0 0 0,0-1 0 0 0,0 1 0 0 0,0 0 0 0 0,-1 0 0 0 0,1 0 0 0 0,0 10 0 0 0,-1-9-12 0 0,-1 0-1 0 0,-1-1 1 0 0,1 1-1 0 0,-1 0 1 0 0,0 0-1 0 0,-1-1 1 0 0,1 1-1 0 0,-1-1 0 0 0,0 1 1 0 0,0-1-1 0 0,-1 0 1 0 0,1 1-1 0 0,-1-1 1 0 0,-1-1-1 0 0,1 1 0 0 0,-1 0 1 0 0,-6 6-1 0 0,-11 11-6 0 0,0-2 0 0 0,-26 21 0 0 0,40-36-7 0 0,-18 14 2 0 0,-30 28 0 0 0,54-46-1 0 0,1-1-1 0 0,-1 1 0 0 0,1-1 1 0 0,-1 1-1 0 0,1-1 1 0 0,0 1-1 0 0,-1 0 1 0 0,1-1-1 0 0,0 1 1 0 0,-1-1-1 0 0,1 1 0 0 0,0 0 1 0 0,0-1-1 0 0,0 1 1 0 0,0 0-1 0 0,0-1 1 0 0,-1 1-1 0 0,1 0 1 0 0,0-1-1 0 0,0 1 0 0 0,1 0 1 0 0,-1-1-1 0 0,0 1 1 0 0,0 0-1 0 0,0-1 1 0 0,0 1-1 0 0,1 0 1 0 0,-1-1-1 0 0,0 1 0 0 0,0-1 1 0 0,1 1-1 0 0,-1 0 1 0 0,1-1-1 0 0,-1 1 1 0 0,0-1-1 0 0,1 1 1 0 0,-1-1-1 0 0,1 1 0 0 0,0 0 1 0 0,20 13-72 0 0,-20-14 72 0 0,60 25-9 0 0,-42-19 1 0 0,-1 1 1 0 0,0 1 0 0 0,27 15-1 0 0,-42-21 8 0 0,1 0 0 0 0,-1 1 0 0 0,0-1 1 0 0,1 1-1 0 0,-1 0 0 0 0,-1 0 0 0 0,1 0 0 0 0,0 0 0 0 0,-1 0 0 0 0,1 1 0 0 0,-1-1 0 0 0,0 1 0 0 0,0 0 0 0 0,0 0 0 0 0,-1-1 1 0 0,1 1-1 0 0,-1 0 0 0 0,0 0 0 0 0,0 0 0 0 0,-1 1 0 0 0,1 6 0 0 0,-1-8 1 0 0,0 1-1 0 0,0 0 1 0 0,-1-1 0 0 0,1 1-1 0 0,-1-1 1 0 0,0 0 0 0 0,0 1-1 0 0,-1-1 1 0 0,1 0-1 0 0,-1 1 1 0 0,1-1 0 0 0,-1 0-1 0 0,0 0 1 0 0,0 0 0 0 0,0-1-1 0 0,-4 5 1 0 0,1-3 2 0 0,-1 1 0 0 0,0-1 0 0 0,1 0 0 0 0,-1 0 0 0 0,-1 0 0 0 0,1-1-1 0 0,-12 5 1 0 0,0-3 16 0 0,1 0 0 0 0,0-1 0 0 0,-1-1 0 0 0,0 0 0 0 0,-30 0 0 0 0,38-3-13 0 0,0 0 0 0 0,1 0-1 0 0,-1-1 1 0 0,0 0-1 0 0,0-1 1 0 0,0 0-1 0 0,1 0 1 0 0,-1-1-1 0 0,1 0 1 0 0,0-1 0 0 0,-13-7-1 0 0,21 11-205 0 0</inkml:trace>
</inkml:ink>
</file>

<file path=ppt/ink/ink5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4"/>
    </inkml:context>
    <inkml:brush xml:id="br0">
      <inkml:brushProperty name="width" value="0.1" units="cm"/>
      <inkml:brushProperty name="height" value="0.1" units="cm"/>
      <inkml:brushProperty name="color" value="#AB008B"/>
    </inkml:brush>
  </inkml:definitions>
  <inkml:trace contextRef="#ctx0" brushRef="#br0">0 35 2759 0 0,'5'-21'19631'0'0,"10"19"-19157"0"0,0 1 0 0 0,0 0 0 0 0,1 2 0 0 0,15 1 0 0 0,31 0 368 0 0,113-4 522 0 0,75-6-624 0 0,-247 7-698 0 0,15-2-19 0 0,-16 3 0 0 0,4 3-2236 0 0</inkml:trace>
</inkml:ink>
</file>

<file path=ppt/ink/ink5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5"/>
    </inkml:context>
    <inkml:brush xml:id="br0">
      <inkml:brushProperty name="width" value="0.1" units="cm"/>
      <inkml:brushProperty name="height" value="0.1" units="cm"/>
      <inkml:brushProperty name="color" value="#AB008B"/>
    </inkml:brush>
  </inkml:definitions>
  <inkml:trace contextRef="#ctx0" brushRef="#br0">4 43 2303 0 0,'-4'-4'19290'0'0,"18"1"-20392"0"0,194-6 6540 0 0,1-5-3405 0 0,22 1-1685 0 0,-205 18-2344 0 0,-15-2 9 0 0</inkml:trace>
</inkml:ink>
</file>

<file path=ppt/ink/ink5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6"/>
    </inkml:context>
    <inkml:brush xml:id="br0">
      <inkml:brushProperty name="width" value="0.1" units="cm"/>
      <inkml:brushProperty name="height" value="0.1" units="cm"/>
      <inkml:brushProperty name="color" value="#AB008B"/>
    </inkml:brush>
  </inkml:definitions>
  <inkml:trace contextRef="#ctx0" brushRef="#br0">0 198 3223 0 0,'0'0'17562'0'0,"3"-3"-17236"0"0,0 1-207 0 0,-1 0-1 0 0,1 0 1 0 0,0 0-1 0 0,1 0 1 0 0,-1 1 0 0 0,0 0-1 0 0,0-1 1 0 0,1 1-1 0 0,-1 0 1 0 0,1 1-1 0 0,-1-1 1 0 0,1 1 0 0 0,-1-1-1 0 0,6 1 1 0 0,68 1 745 0 0,-28 0-326 0 0,178 0 582 0 0,-13 0-617 0 0,1038-60 0 0 0,-522 2-319 0 0,140-5-51 0 0,-798 60-108 0 0,0 3 0 0 0,138 20 608 0 0,-202-18-942 0 0</inkml:trace>
</inkml:ink>
</file>

<file path=ppt/ink/ink5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7"/>
    </inkml:context>
    <inkml:brush xml:id="br0">
      <inkml:brushProperty name="width" value="0.1" units="cm"/>
      <inkml:brushProperty name="height" value="0.1" units="cm"/>
      <inkml:brushProperty name="color" value="#F6630D"/>
    </inkml:brush>
  </inkml:definitions>
  <inkml:trace contextRef="#ctx0" brushRef="#br0">0 85 3223 0 0,'0'0'11990'0'0,"11"-34"-3751"0"0,3 29-7957 0 0,0 1-1 0 0,1 0 0 0 0,-1 1 0 0 0,1 1 0 0 0,0 0 0 0 0,0 1 1 0 0,0 1-1 0 0,16 1 0 0 0,24-1 184 0 0,10-3 198 0 0,159-14 552 0 0,-134 9-662 0 0,-83 7-553 0 0,0 0-12 0 0,-6 1-52 0 0,0 0-399 0 0,0 1 196 0 0,0-1 0 0 0,0 0 0 0 0,0 1 0 0 0,0 0 0 0 0,0-1 0 0 0,0 1 0 0 0,0-1 0 0 0,0 1 1 0 0,0 0-1 0 0,-1 0 0 0 0,1 0 0 0 0,0-1 0 0 0,0 1 0 0 0,-1 0 0 0 0,1 0 0 0 0,0 0 0 0 0,-1 0 0 0 0,1 0 0 0 0,-1 0 0 0 0,0 0 0 0 0,1 2 0 0 0</inkml:trace>
</inkml:ink>
</file>

<file path=ppt/ink/ink5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8"/>
    </inkml:context>
    <inkml:brush xml:id="br0">
      <inkml:brushProperty name="width" value="0.1" units="cm"/>
      <inkml:brushProperty name="height" value="0.1" units="cm"/>
      <inkml:brushProperty name="color" value="#F6630D"/>
    </inkml:brush>
  </inkml:definitions>
  <inkml:trace contextRef="#ctx0" brushRef="#br0">1 56 4143 0 0,'7'-3'11619'0'0,"14"-3"-9768"0"0,161-21 5094 0 0,96 10-3807 0 0,-213 15-2740 0 0,82 8 639 0 0</inkml:trace>
</inkml:ink>
</file>

<file path=ppt/ink/ink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3"/>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2:59.369"/>
    </inkml:context>
    <inkml:brush xml:id="br0">
      <inkml:brushProperty name="width" value="0.1" units="cm"/>
      <inkml:brushProperty name="height" value="0.1" units="cm"/>
      <inkml:brushProperty name="color" value="#008C3A"/>
    </inkml:brush>
  </inkml:definitions>
  <inkml:trace contextRef="#ctx0" brushRef="#br0">0 258 7055 0 0,'0'0'638'0'0,"9"-45"4816"0"0,-2 7-2910 0 0,-5 25-1964 0 0,1-1 0 0 0,0 1 0 0 0,1 0 0 0 0,0 0 0 0 0,1 1 0 0 0,11-21 0 0 0,-13 28-462 0 0,0-1 0 0 0,1 1-1 0 0,0 1 1 0 0,0-1 0 0 0,0 0 0 0 0,1 1-1 0 0,0 0 1 0 0,-1 0 0 0 0,11-6 0 0 0,-12 9-73 0 0,1-1 0 0 0,-1 0 0 0 0,0 1 0 0 0,1 0 0 0 0,-1 0 0 0 0,1 0 0 0 0,-1 0 0 0 0,1 0 0 0 0,-1 1 0 0 0,1 0 0 0 0,0-1 0 0 0,-1 1 0 0 0,1 1 0 0 0,-1-1 0 0 0,1 0 0 0 0,0 1 0 0 0,-1 0 0 0 0,6 2 1 0 0,-6-2-34 0 0,-1 1 0 0 0,1-1 1 0 0,-1 1-1 0 0,0 0 1 0 0,0 0-1 0 0,0 0 1 0 0,0 1-1 0 0,0-1 1 0 0,0 0-1 0 0,0 1 1 0 0,-1-1-1 0 0,1 1 1 0 0,-1-1-1 0 0,1 1 1 0 0,-1 0-1 0 0,0 0 1 0 0,0 0-1 0 0,-1-1 1 0 0,1 1-1 0 0,-1 0 1 0 0,1 4-1 0 0,3 71 145 0 0,-4-63-110 0 0,0-3-25 0 0,-1 1 0 0 0,0 0 0 0 0,-1 0 0 0 0,0-1 0 0 0,-1 1 0 0 0,-1-1 0 0 0,0 0 0 0 0,0 0 0 0 0,-1 0-1 0 0,-11 18 1 0 0,4-12-58 0 0,0-1 0 0 0,-2 0 0 0 0,0-1 0 0 0,-1 0-1 0 0,-27 22 1 0 0,40-36 5 0 0,1 0 30 0 0,0-1 1 0 0,1 0 0 0 0,-1 0 0 0 0,0-1-1 0 0,0 1 1 0 0,1 0 0 0 0,-1 0-1 0 0,0 0 1 0 0,0 0 0 0 0,0-1-1 0 0,0 1 1 0 0,0 0 0 0 0,0-1-1 0 0,0 1 1 0 0,0-1 0 0 0,0 1-1 0 0,0-1 1 0 0,-1 0 0 0 0,1 1-1 0 0,0-1 1 0 0,0 0 0 0 0,0 0-1 0 0,0 0 1 0 0,-1 0 0 0 0,1 0-1 0 0,-2 0 1 0 0,3 0 7 0 0,0-1 0 0 0,-1 1-1 0 0,1 0 1 0 0,0-1 0 0 0,0 1 0 0 0,0-1-1 0 0,0 1 1 0 0,0 0 0 0 0,-1-1 0 0 0,1 1 0 0 0,0-1-1 0 0,0 1 1 0 0,0-1 0 0 0,0 1 0 0 0,0 0-1 0 0,0-1 1 0 0,0 1 0 0 0,1-1 0 0 0,-1 1-1 0 0,0-1 1 0 0,0 1 0 0 0,0 0 0 0 0,0-1-1 0 0,0 1 1 0 0,1-1 0 0 0,-1 1 0 0 0,0 0-1 0 0,0-1 1 0 0,1 1 0 0 0,-1 0 0 0 0,0-1-1 0 0,0 1 1 0 0,1 0 0 0 0,-1-1 0 0 0,0 1-1 0 0,1 0 1 0 0,-1 0 0 0 0,1 0 0 0 0,-1-1-1 0 0,0 1 1 0 0,1 0 0 0 0,-1 0 0 0 0,1 0 0 0 0,0 0-1 0 0,17-14 138 0 0,-3 9-55 0 0,1 0-1 0 0,0 1 1 0 0,-1 1-1 0 0,1 1 0 0 0,1 0 1 0 0,-1 1-1 0 0,0 0 1 0 0,30 4-1 0 0,-11 2 136 0 0,-1 2 0 0 0,67 22 0 0 0,-85-27-2815 0 0</inkml:trace>
</inkml:ink>
</file>

<file path=ppt/ink/ink5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79"/>
    </inkml:context>
    <inkml:brush xml:id="br0">
      <inkml:brushProperty name="width" value="0.1" units="cm"/>
      <inkml:brushProperty name="height" value="0.1" units="cm"/>
      <inkml:brushProperty name="color" value="#F6630D"/>
    </inkml:brush>
  </inkml:definitions>
  <inkml:trace contextRef="#ctx0" brushRef="#br0">324 67 5527 0 0,'3'-5'7193'0'0,"6"-17"-3587"0"0,-9 20-3423 0 0,0 1 1 0 0,0-1-1 0 0,-1 1 0 0 0,1-1 1 0 0,-1 1-1 0 0,1-1 0 0 0,-1 1 1 0 0,0-1-1 0 0,0 1 0 0 0,0-1 1 0 0,1 1-1 0 0,-1 0 0 0 0,-1-1 1 0 0,1 1-1 0 0,0 0 0 0 0,0 0 1 0 0,0 0-1 0 0,0 0 0 0 0,-1 0 1 0 0,1 0-1 0 0,-3-1 0 0 0,0 0 32 0 0,0 0 0 0 0,0 1-1 0 0,0 0 1 0 0,0 0 0 0 0,-1 0-1 0 0,1 0 1 0 0,-9 0 0 0 0,-3 1 72 0 0,0 1 0 0 0,1 0 1 0 0,-24 6-1 0 0,26-4-222 0 0,1 1 1 0 0,-1 1 0 0 0,1 0-1 0 0,0 0 1 0 0,1 1 0 0 0,0 1-1 0 0,0-1 1 0 0,0 2 0 0 0,-12 11-1 0 0,18-15-53 0 0,0 0-1 0 0,0 0 1 0 0,1 1-1 0 0,0 0 0 0 0,0 0 1 0 0,0 0-1 0 0,0 0 1 0 0,1 1-1 0 0,0-1 0 0 0,0 1 1 0 0,0 0-1 0 0,1 0 1 0 0,0 0-1 0 0,0 0 0 0 0,1 0 1 0 0,-1 1-1 0 0,1-1 1 0 0,1 1-1 0 0,-1-1 0 0 0,1 11 1 0 0,2-12 10 0 0,-1 0 1 0 0,1 0-1 0 0,0 0 1 0 0,0-1-1 0 0,0 1 1 0 0,1 0-1 0 0,-1-1 0 0 0,1 0 1 0 0,0 1-1 0 0,0-1 1 0 0,1-1-1 0 0,-1 1 1 0 0,1 0-1 0 0,0-1 1 0 0,0 0-1 0 0,0 1 0 0 0,1-2 1 0 0,-1 1-1 0 0,1 0 1 0 0,-1-1-1 0 0,1 0 1 0 0,7 2-1 0 0,14 5 145 0 0,0-1 0 0 0,0-2 1 0 0,30 4-1 0 0,-28-5-51 0 0,27 5 136 0 0,-10-3-114 0 0,0 2 0 0 0,-1 1 0 0 0,0 3 0 0 0,58 25-1 0 0,-99-37-134 0 0,0 0-1 0 0,1 1 1 0 0,-1 0-1 0 0,0-1 1 0 0,0 1 0 0 0,0 0-1 0 0,-1 1 1 0 0,1-1-1 0 0,0 0 1 0 0,-1 1-1 0 0,0-1 1 0 0,1 1-1 0 0,-1 0 1 0 0,0 0-1 0 0,0 0 1 0 0,-1 0-1 0 0,1 0 1 0 0,-1 0-1 0 0,1 1 1 0 0,-1-1-1 0 0,0 0 1 0 0,0 1-1 0 0,-1-1 1 0 0,1 1-1 0 0,0 3 1 0 0,-2-1 0 0 0,0 0 1 0 0,0 0-1 0 0,-1 0 1 0 0,0 0-1 0 0,0 0 1 0 0,0 0-1 0 0,0-1 1 0 0,-1 1-1 0 0,0-1 1 0 0,-1 0 0 0 0,1 0-1 0 0,-1 0 1 0 0,-7 8-1 0 0,-4 3 1 0 0,-1-2 0 0 0,0 0 0 0 0,-1 0 0 0 0,0-2 0 0 0,-1 0 0 0 0,0-1 0 0 0,-1-1 0 0 0,-1-1 0 0 0,1 0 0 0 0,-1-2 0 0 0,-1 0 0 0 0,1-1 0 0 0,-1-1 0 0 0,0-1 0 0 0,-41 2 0 0 0,59-5 3 0 0,-1-1-1 0 0,0 0 1 0 0,1 0-1 0 0,-1 0 0 0 0,0-1 1 0 0,0 1-1 0 0,1-1 1 0 0,-1 0-1 0 0,1 0 1 0 0,-1 0-1 0 0,1 0 1 0 0,-1-1-1 0 0,1 1 1 0 0,0-1-1 0 0,-1 0 1 0 0,1 0-1 0 0,0 0 1 0 0,0-1-1 0 0,1 1 1 0 0,-5-5-1 0 0,5 4 1 0 0,0-1-1 0 0,1 1 1 0 0,-1 0-1 0 0,1-1 0 0 0,0 0 1 0 0,-1 1-1 0 0,2-1 1 0 0,-1 0-1 0 0,0 1 1 0 0,1-1-1 0 0,0 0 1 0 0,0 0-1 0 0,0 0 1 0 0,0 1-1 0 0,1-1 1 0 0,-1 0-1 0 0,1 0 1 0 0,0 1-1 0 0,0-1 1 0 0,2-3-1 0 0,2-7-4 0 0,0 1 1 0 0,1-1-1 0 0,1 2 0 0 0,0-1 0 0 0,1 1 0 0 0,1 0 1 0 0,0 0-1 0 0,0 1 0 0 0,18-16 0 0 0,7-3 16 0 0,66-43-1 0 0,-30 24-10 0 0,-64 44-7 0 0,1-1 0 0 0,-1 1 0 0 0,0-1 0 0 0,-1 0 0 0 0,1-1 0 0 0,-1 0 0 0 0,-1 0 0 0 0,1 0 0 0 0,-1 0 0 0 0,0 0 0 0 0,-1-1 0 0 0,0 0 0 0 0,0 0 0 0 0,-1 0 0 0 0,1 0 0 0 0,0-13 0 0 0,-2 17 0 0 0,-1-1 0 0 0,0 1 0 0 0,0-1 0 0 0,0 0 0 0 0,-1 1 0 0 0,0-1 0 0 0,0 1 0 0 0,0-1 0 0 0,0 1 0 0 0,-1-1 0 0 0,1 1 0 0 0,-1 0 0 0 0,0 0 0 0 0,-1-1 0 0 0,1 2 0 0 0,-1-1 0 0 0,1 0 0 0 0,-1 0 0 0 0,0 1 0 0 0,-1 0 0 0 0,1-1 0 0 0,-1 1 0 0 0,1 0 0 0 0,-1 1 0 0 0,0-1 0 0 0,0 1 0 0 0,0 0 0 0 0,0 0 0 0 0,0 0 0 0 0,-6-2 0 0 0,0 1-405 0 0,1 0 0 0 0,-1 0 0 0 0,0 1 0 0 0,0 1 0 0 0,-16-2 0 0 0,24 3 272 0 0,-1 0 1 0 0,0 0-1 0 0,1 0 0 0 0,-1 0 1 0 0,0 0-1 0 0,0 1 0 0 0,1-1 1 0 0,-1 1-1 0 0,1 0 0 0 0,-1 0 1 0 0,1 0-1 0 0,-1 0 0 0 0,1 0 0 0 0,-1 1 1 0 0,1-1-1 0 0,0 1 0 0 0,0-1 1 0 0,0 1-1 0 0,-1 0 0 0 0,2 0 1 0 0,-1 0-1 0 0,0 0 0 0 0,0 0 1 0 0,1 0-1 0 0,-2 3 0 0 0,-2 7-1923 0 0</inkml:trace>
</inkml:ink>
</file>

<file path=ppt/ink/ink5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80"/>
    </inkml:context>
    <inkml:brush xml:id="br0">
      <inkml:brushProperty name="width" value="0.1" units="cm"/>
      <inkml:brushProperty name="height" value="0.1" units="cm"/>
      <inkml:brushProperty name="color" value="#F6630D"/>
    </inkml:brush>
  </inkml:definitions>
  <inkml:trace contextRef="#ctx0" brushRef="#br0">11 88 5527 0 0,'-10'-9'14395'0'0,"176"17"-9543"0"0,88-19-2258 0 0,-68 1-1859 0 0,184-25-213 0 0,-90 5-244 0 0,-273 29-267 0 0,-5 3 31 0 0,-7-1-78 0 0,5-1-91 0 0,-1 0 0 0 0,0-1 0 0 0,1 1 0 0 0,-1 0 0 0 0,0 0-1 0 0,0 0 1 0 0,1 0 0 0 0,-1 0 0 0 0,0 0 0 0 0,0 0 0 0 0,1 0-1 0 0,-1 1 1 0 0,0-1 0 0 0,1 0 0 0 0,-1 0 0 0 0,0 1 0 0 0,1-1-1 0 0,-1 0 1 0 0,0 1 0 0 0,1-1 0 0 0,-1 0 0 0 0,1 1 0 0 0,-1-1-1 0 0,1 1 1 0 0,-1-1 0 0 0,1 1 0 0 0,-1-1 0 0 0,1 1 0 0 0,-1 0-1 0 0,1-1 1 0 0,-1 2 0 0 0,-5 18-4371 0 0</inkml:trace>
</inkml:ink>
</file>

<file path=ppt/ink/ink5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81"/>
    </inkml:context>
    <inkml:brush xml:id="br0">
      <inkml:brushProperty name="width" value="0.1" units="cm"/>
      <inkml:brushProperty name="height" value="0.1" units="cm"/>
      <inkml:brushProperty name="color" value="#F6630D"/>
    </inkml:brush>
  </inkml:definitions>
  <inkml:trace contextRef="#ctx0" brushRef="#br0">434 125 11111 0 0,'0'0'1008'0'0,"3"-36"2416"0"0,-4 31-3136 0 0,-1 1-1 0 0,0-1 0 0 0,0 0 1 0 0,-1 1-1 0 0,0-1 0 0 0,1 1 1 0 0,-2 0-1 0 0,1 0 0 0 0,0 0 1 0 0,-1 0-1 0 0,1 0 1 0 0,-1 1-1 0 0,0 0 0 0 0,-1-1 1 0 0,1 1-1 0 0,0 1 0 0 0,-1-1 1 0 0,1 1-1 0 0,-1 0 0 0 0,0 0 1 0 0,0 0-1 0 0,0 1 1 0 0,0-1-1 0 0,-6 0 0 0 0,2 0-172 0 0,-1 1-1 0 0,1 0 1 0 0,0 0-1 0 0,-1 1 1 0 0,1 0-1 0 0,-1 0 0 0 0,1 1 1 0 0,-1 0-1 0 0,1 1 1 0 0,0 0-1 0 0,0 1 1 0 0,-13 5-1 0 0,8-2-94 0 0,0 1-1 0 0,1 1 1 0 0,-1 0-1 0 0,2 1 0 0 0,-1 0 1 0 0,1 1-1 0 0,1 1 1 0 0,0 0-1 0 0,1 0 1 0 0,0 1-1 0 0,0 0 1 0 0,1 1-1 0 0,1 0 1 0 0,-12 24-1 0 0,15-27 55 0 0,1 0-1 0 0,1 0 1 0 0,0 0 0 0 0,0 1-1 0 0,-2 18 1 0 0,5-26-55 0 0,0 0 0 0 0,0 0 0 0 0,0-1 0 0 0,0 1 1 0 0,1 0-1 0 0,0-1 0 0 0,-1 1 0 0 0,1 0 0 0 0,0-1 0 0 0,0 1 0 0 0,0-1 0 0 0,1 1 0 0 0,-1-1 1 0 0,0 0-1 0 0,1 0 0 0 0,0 1 0 0 0,-1-1 0 0 0,1 0 0 0 0,0 0 0 0 0,0-1 0 0 0,0 1 0 0 0,0 0 0 0 0,1-1 1 0 0,-1 1-1 0 0,0-1 0 0 0,1 0 0 0 0,-1 1 0 0 0,4 0 0 0 0,5 1 20 0 0,1 0 0 0 0,-1 0-1 0 0,0-1 1 0 0,1-1 0 0 0,0 0 0 0 0,-1 0-1 0 0,1-1 1 0 0,-1-1 0 0 0,1 0 0 0 0,0 0-1 0 0,-1-1 1 0 0,14-4 0 0 0,3-2 5 0 0,0-1 0 0 0,0-2 0 0 0,43-22 0 0 0,-61 28 18 0 0,-1 0-1 0 0,1 0 1 0 0,-1-1-1 0 0,0 0 1 0 0,-1-1-1 0 0,0 1 1 0 0,0-2-1 0 0,0 1 1 0 0,-1-1-1 0 0,0 0 1 0 0,0-1 0 0 0,7-14 763 0 0,-16 26-796 0 0,0 1 1 0 0,0-1-1 0 0,0 0 1 0 0,0 1-1 0 0,0-1 0 0 0,1 1 1 0 0,0-1-1 0 0,-1 1 0 0 0,1 0 1 0 0,1 0-1 0 0,-2 6 0 0 0,-2 49-84 0 0,4-42 82 0 0,-1 110-27 0 0,21 172 0 0 0,-19-280-677 0 0,4 28 1765 0 0,5-27-4003 0 0</inkml:trace>
</inkml:ink>
</file>

<file path=ppt/ink/ink5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82"/>
    </inkml:context>
    <inkml:brush xml:id="br0">
      <inkml:brushProperty name="width" value="0.1" units="cm"/>
      <inkml:brushProperty name="height" value="0.1" units="cm"/>
      <inkml:brushProperty name="color" value="#F6630D"/>
    </inkml:brush>
  </inkml:definitions>
  <inkml:trace contextRef="#ctx0" brushRef="#br0">1 17 5063 0 0,'3'-2'8728'0'0,"17"-6"-6881"0"0,10 4-863 0 0,-1 2-1 0 0,1 1 1 0 0,0 1-1 0 0,33 5 1 0 0,32 1 627 0 0,582 7 3141 0 0,-476-8-4284 0 0,181 2-220 0 0,15-12-60 0 0,-397 6-179 0 0,0 0 1 0 0,0 0-1 0 0,0 0 1 0 0,0 0-1 0 0,-1 0 0 0 0,1 0 1 0 0,0 0-1 0 0,-1 0 1 0 0,1 0-1 0 0,0 0 0 0 0,-1 0 1 0 0,1 0-1 0 0,-1 0 1 0 0,1 0-1 0 0,-1 0 0 0 0,0 0 1 0 0,0 0-1 0 0,1-1 1 0 0,-1 1-1 0 0,-1 1 0 0 0,-29-13 130 0 0,19 13-2712 0 0,11 1 1998 0 0,0 1 0 0 0,-1-1 0 0 0,1 1 0 0 0,-1-1 0 0 0,0 0 0 0 0,0 1 0 0 0,0-1 0 0 0,0 0 0 0 0,-5 4 1 0 0,-10 2-1528 0 0</inkml:trace>
</inkml:ink>
</file>

<file path=ppt/ink/ink5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0:14.683"/>
    </inkml:context>
    <inkml:brush xml:id="br0">
      <inkml:brushProperty name="width" value="0.1" units="cm"/>
      <inkml:brushProperty name="height" value="0.1" units="cm"/>
      <inkml:brushProperty name="color" value="#F6630D"/>
    </inkml:brush>
  </inkml:definitions>
  <inkml:trace contextRef="#ctx0" brushRef="#br0">42 18 3223 0 0,'11'-18'15125'0'0,"-14"28"-13974"0"0,-3 37-556 0 0,2 1 0 0 0,3 0-1 0 0,1 0 1 0 0,8 51 0 0 0,-2 8-312 0 0,-21 809 570 0 0,-2-442-486 0 0,6-202-360 0 0,1-86-174 0 0,26 338 1 0 0,44-200 1849 0 0,-54-294-1569 0 0,-8-1 842 0 0,2-28-943 0 0,1-1 0 0 0,-1 1-1 0 0,1-1 1 0 0,-1 1 0 0 0,1-1 0 0 0,-1 1-1 0 0,1-1 1 0 0,0 1 0 0 0,-1-1-1 0 0,1 0 1 0 0,0 1 0 0 0,-1-1 0 0 0,1 0-1 0 0,0 0 1 0 0,-1 1 0 0 0,1-1 0 0 0,0 0-1 0 0,0 0 1 0 0,-1 0 0 0 0,1 0 0 0 0,0 0-1 0 0,0 0 1 0 0,-1 0 0 0 0,1 0 0 0 0,0 0-1 0 0,0 0 1 0 0,-1 0 0 0 0,2-1 0 0 0,23-3 204 0 0,61-18-169 0 0,2 4 1 0 0,140-11-1 0 0,459 28 271 0 0,-293 11-182 0 0,-324-12-35 0 0,82-14 0 0 0,-132 8 441 0 0,10-26-18 0 0,-26 28-525 0 0,5-7 17 0 0,0-1 1 0 0,-1 0-1 0 0,0-1 1 0 0,-1 0-1 0 0,0 0 1 0 0,-2 0-1 0 0,0-1 0 0 0,6-30 1 0 0,-4-5 94 0 0,2-74 0 0 0,-7 79-88 0 0,4-768 328 0 0,-8 171-227 0 0,11 433-122 0 0,37-215 0 0 0,-5 17-3 0 0,-40 392-6 0 0,-1 4 0 0 0,1 1-1 0 0,1 0 0 0 0,0 0 1 0 0,0 0-1 0 0,1 0 1 0 0,0 0-1 0 0,1 0 0 0 0,6-11 1 0 0,-9 20-64 0 0,0 1 16 0 0,2-4 32 0 0,-2 3-20 0 0,1-2-36 0 0,-2 3-266 0 0</inkml:trace>
</inkml:ink>
</file>

<file path=ppt/ink/ink5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3:30.333"/>
    </inkml:context>
    <inkml:brush xml:id="br0">
      <inkml:brushProperty name="width" value="0.1" units="cm"/>
      <inkml:brushProperty name="height" value="0.1" units="cm"/>
      <inkml:brushProperty name="color" value="#008C3A"/>
    </inkml:brush>
  </inkml:definitions>
  <inkml:trace contextRef="#ctx0" brushRef="#br0">0 86 8751 0 0,'8'-31'567'0'0,"-7"26"125"0"0,1 1-1 0 0,0-1 0 0 0,0 1 1 0 0,0 0-1 0 0,0 0 0 0 0,1 0 1 0 0,3-5-1 0 0,-4 7-461 0 0,-1 1 1 0 0,1-1-1 0 0,0 1 1 0 0,-1 0-1 0 0,1 0 1 0 0,0 0-1 0 0,0 0 1 0 0,0 0-1 0 0,0 0 1 0 0,0 0-1 0 0,0 1 1 0 0,0-1-1 0 0,0 1 1 0 0,0-1-1 0 0,0 1 1 0 0,0 0-1 0 0,0 0 1 0 0,0 0-1 0 0,1 0 1 0 0,-1 0-1 0 0,0 0 1 0 0,0 1-1 0 0,0-1 1 0 0,0 1-1 0 0,0-1 1 0 0,0 1-1 0 0,0 0 1 0 0,0 0-1 0 0,0 0 1 0 0,-1 0-1 0 0,1 0 1 0 0,0 0-1 0 0,2 2 1 0 0,7 5 29 0 0,0 1-1 0 0,0 0 1 0 0,-1 0 0 0 0,0 1 0 0 0,-1 0 0 0 0,0 1 0 0 0,0 0 0 0 0,-1 0-1 0 0,9 19 1 0 0,2 6-39 0 0,-2 0 0 0 0,13 40 0 0 0,-9-11-118 0 0,-3 0-1 0 0,-3 0 1 0 0,-3 2-1 0 0,4 81 1 0 0,-12-56-12 0 0,-4-1 1 0 0,-18 145 0 0 0,10-179-331 0 0,-2 0 0 0 0,-3 0 0 0 0,-2-2 0 0 0,-3 1 0 0 0,-2-2 0 0 0,-2-1 0 0 0,-3 0 0 0 0,-1-2 0 0 0,-43 59-1 0 0,61-100-1072 0 0,0-1-353 0 0</inkml:trace>
</inkml:ink>
</file>

<file path=ppt/ink/ink5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2.950"/>
    </inkml:context>
    <inkml:brush xml:id="br0">
      <inkml:brushProperty name="width" value="0.1" units="cm"/>
      <inkml:brushProperty name="height" value="0.1" units="cm"/>
      <inkml:brushProperty name="color" value="#008C3A"/>
    </inkml:brush>
  </inkml:definitions>
  <inkml:trace contextRef="#ctx0" brushRef="#br0">448 134 1375 0 0,'0'0'66'0'0,"-23"-38"13867"0"0,5 6-10225 0 0,15 26-3271 0 0,0 0 1 0 0,-1 0 0 0 0,1 0-1 0 0,-1 1 1 0 0,-1-1-1 0 0,-6-6 1 0 0,9 10-365 0 0,-1 0 1 0 0,0 0 0 0 0,0 1-1 0 0,0-1 1 0 0,0 1 0 0 0,0-1 0 0 0,0 1-1 0 0,0 0 1 0 0,0 1 0 0 0,-1-1-1 0 0,1 0 1 0 0,0 1 0 0 0,0 0-1 0 0,-1-1 1 0 0,1 1 0 0 0,0 1-1 0 0,-6 0 1 0 0,-2 1-21 0 0,-1 1-1 0 0,1 0 1 0 0,0 1 0 0 0,0 0-1 0 0,0 1 1 0 0,0 0-1 0 0,1 1 1 0 0,0 0 0 0 0,0 1-1 0 0,0 0 1 0 0,1 1-1 0 0,-11 11 1 0 0,-1 2-14 0 0,0 0 0 0 0,2 2 0 0 0,-29 45 0 0 0,40-55 1 0 0,0 1 0 0 0,1 0 0 0 0,1 0 0 0 0,0 0 0 0 0,1 1 1 0 0,1 0-1 0 0,0 0 0 0 0,1 1 0 0 0,-2 22 0 0 0,5-33-26 0 0,-1 0 1 0 0,1-1-1 0 0,1 1 0 0 0,-1 0 1 0 0,1 0-1 0 0,-1-1 0 0 0,1 1 1 0 0,1 0-1 0 0,-1-1 1 0 0,1 1-1 0 0,0-1 0 0 0,0 1 1 0 0,0-1-1 0 0,0 0 0 0 0,1 0 1 0 0,-1 0-1 0 0,1 0 1 0 0,0 0-1 0 0,1-1 0 0 0,-1 1 1 0 0,1-1-1 0 0,-1 0 1 0 0,1 0-1 0 0,0 0 0 0 0,0 0 1 0 0,0-1-1 0 0,1 0 0 0 0,-1 0 1 0 0,0 0-1 0 0,1 0 1 0 0,-1-1-1 0 0,1 0 0 0 0,0 1 1 0 0,5-1-1 0 0,4 1 7 0 0,-1-1 1 0 0,1-1-1 0 0,-1 0 0 0 0,1-1 1 0 0,0-1-1 0 0,-1 0 0 0 0,0 0 0 0 0,0-1 1 0 0,1-1-1 0 0,-2-1 0 0 0,1 1 1 0 0,0-2-1 0 0,-1 0 0 0 0,22-14 1 0 0,-26 14-3 0 0,1 1 1 0 0,-1-1 0 0 0,0-1-1 0 0,-1 0 1 0 0,1 0 0 0 0,-1 0 0 0 0,-1-1-1 0 0,1 0 1 0 0,-2 0 0 0 0,1 0-1 0 0,-1-1 1 0 0,0 0 0 0 0,-1 0-1 0 0,0 0 1 0 0,0-1 0 0 0,-1 1 0 0 0,0-1-1 0 0,-1 0 1 0 0,0 0 0 0 0,1-16-1 0 0,-3 25-6 0 0,1 0-1 0 0,-1 1 1 0 0,0-1-1 0 0,0 1 0 0 0,0-1 1 0 0,0 0-1 0 0,0 1 0 0 0,0-1 1 0 0,0 0-1 0 0,0 1 1 0 0,0-1-1 0 0,0 0 0 0 0,-1 1 1 0 0,1-1-1 0 0,0 0 1 0 0,0 1-1 0 0,-1-1 0 0 0,1 1 1 0 0,0-1-1 0 0,-1 1 0 0 0,1-1 1 0 0,0 1-1 0 0,-1-1 1 0 0,1 1-1 0 0,-2-2 0 0 0,-8 12 241 0 0,-7 29 23 0 0,16-21-252 0 0,1-1-1 0 0,0 0 1 0 0,2 0-1 0 0,-1 1 0 0 0,2-1 1 0 0,1 0-1 0 0,0-1 1 0 0,8 23-1 0 0,-8-29-62 0 0,0 0-1 0 0,0-1 0 0 0,1 1 0 0 0,0-1 0 0 0,0 0 1 0 0,1-1-1 0 0,0 1 0 0 0,1-1 0 0 0,0-1 0 0 0,0 1 1 0 0,1-1-1 0 0,0 0 0 0 0,0-1 0 0 0,0 0 1 0 0,10 6-1 0 0,-1-6-1327 0 0,0-2-433 0 0</inkml:trace>
</inkml:ink>
</file>

<file path=ppt/ink/ink5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6.822"/>
    </inkml:context>
    <inkml:brush xml:id="br0">
      <inkml:brushProperty name="width" value="0.1" units="cm"/>
      <inkml:brushProperty name="height" value="0.1" units="cm"/>
      <inkml:brushProperty name="color" value="#004F8B"/>
    </inkml:brush>
  </inkml:definitions>
  <inkml:trace contextRef="#ctx0" brushRef="#br0">1 21 4143 0 0,'6'-20'16328'0'0,"-11"90"-15235"0"0,3 1 0 0 0,9 81 0 0 0,-2-66-851 0 0,-4-76-238 0 0,12 152 132 0 0,-10-144-120 0 0,0-1-1 0 0,1 1 0 0 0,1-1 0 0 0,1 0 1 0 0,0 0-1 0 0,17 31 0 0 0,-23-48-2 0 0,0 1 0 0 0,1 0 0 0 0,-1-1 0 0 0,0 1 1 0 0,1-1-1 0 0,-1 1 0 0 0,1-1 0 0 0,-1 1 0 0 0,1-1 0 0 0,0 1 0 0 0,-1-1 0 0 0,1 1 0 0 0,-1-1 0 0 0,1 0 0 0 0,0 1 1 0 0,-1-1-1 0 0,1 0 0 0 0,0 1 0 0 0,-1-1 0 0 0,1 0 0 0 0,0 0 0 0 0,-1 0 0 0 0,1 0 0 0 0,0 0 0 0 0,0 0 0 0 0,-1 0 0 0 0,1 0 1 0 0,0 0-1 0 0,-1 0 0 0 0,1 0 0 0 0,0 0 0 0 0,-1 0 0 0 0,1-1 0 0 0,0 1 0 0 0,-1 0 0 0 0,1 0 0 0 0,0-1 0 0 0,-1 1 0 0 0,1-1 1 0 0,0 1-1 0 0,-1 0 0 0 0,1-1 0 0 0,-1 1 0 0 0,1-1 0 0 0,-1 1 0 0 0,1-1 0 0 0,-1 0 0 0 0,0 1 0 0 0,1-1 0 0 0,-1 1 1 0 0,1-2-1 0 0,20-33 927 0 0,-19 32-873 0 0,5-12 132 0 0,2 0 0 0 0,-1 1-1 0 0,2 0 1 0 0,20-24 0 0 0,-28 36-177 0 0,0 0 0 0 0,0 0 0 0 0,0 0 0 0 0,0 0 0 0 0,0 0-1 0 0,0 1 1 0 0,0-1 0 0 0,1 1 0 0 0,-1-1 0 0 0,1 1 0 0 0,-1 0 0 0 0,1 0 0 0 0,-1 0 0 0 0,1 0 0 0 0,0 1-1 0 0,-1-1 1 0 0,1 1 0 0 0,0-1 0 0 0,-1 1 0 0 0,1 0 0 0 0,0 0 0 0 0,0 0 0 0 0,-1 1 0 0 0,1-1 0 0 0,0 1-1 0 0,0-1 1 0 0,-1 1 0 0 0,1 0 0 0 0,-1 0 0 0 0,1 0 0 0 0,-1 0 0 0 0,1 0 0 0 0,-1 1 0 0 0,0-1 0 0 0,1 1-1 0 0,-1 0 1 0 0,0 0 0 0 0,3 2 0 0 0,4 6-22 0 0,-1 0 0 0 0,1 1 0 0 0,-2 0 0 0 0,1 0 0 0 0,-1 0 0 0 0,-1 1 0 0 0,0 0 0 0 0,-1 0 0 0 0,0 1 0 0 0,4 18 0 0 0,-7-21 0 0 0,1-1 0 0 0,-1 1 0 0 0,-1 0 0 0 0,0 1 0 0 0,-1-1 0 0 0,0 0 0 0 0,0 0 0 0 0,-1 0 0 0 0,0 0 0 0 0,-1 0 0 0 0,0 0 0 0 0,0 0 0 0 0,-1-1 0 0 0,-6 13 0 0 0,6-16 3 0 0,-1-1-1 0 0,0 0 0 0 0,0-1 1 0 0,0 1-1 0 0,-1-1 1 0 0,1 0-1 0 0,-1 0 1 0 0,0 0-1 0 0,0 0 1 0 0,0-1-1 0 0,-1 0 1 0 0,0 0-1 0 0,1-1 1 0 0,-1 1-1 0 0,0-1 0 0 0,0-1 1 0 0,0 1-1 0 0,0-1 1 0 0,0 0-1 0 0,0 0 1 0 0,-1-1-1 0 0,1 1 1 0 0,0-1-1 0 0,0-1 1 0 0,-8 0-1 0 0,2-1 3 0 0,-1 1 1 0 0,1-1-1 0 0,0-1 0 0 0,-1 0 1 0 0,1-1-1 0 0,1 0 0 0 0,-1-1 1 0 0,1 0-1 0 0,-1-1 0 0 0,2 0 1 0 0,-18-14-1 0 0,21 15-616 0 0,1-1-1 0 0,0 0 1 0 0,1 0 0 0 0,0-1-1 0 0,-7-9 1 0 0,11 14 379 0 0,0 1 1 0 0,0-1-1 0 0,0 1 1 0 0,0-1-1 0 0,1 0 0 0 0,-1 1 1 0 0,0-1-1 0 0,1 0 1 0 0,-1 0-1 0 0,1 0 1 0 0,0 1-1 0 0,0-1 1 0 0,0 0-1 0 0,0 0 0 0 0,0 0 1 0 0,0 0-1 0 0,0 0 1 0 0,0 1-1 0 0,1-1 1 0 0,-1 0-1 0 0,1 0 1 0 0,-1 0-1 0 0,1 1 0 0 0,0-1 1 0 0,0 0-1 0 0,-1 1 1 0 0,1-1-1 0 0,0 1 1 0 0,1-1-1 0 0,1-1 1 0 0</inkml:trace>
</inkml:ink>
</file>

<file path=ppt/ink/ink5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34:17.175"/>
    </inkml:context>
    <inkml:brush xml:id="br0">
      <inkml:brushProperty name="width" value="0.1" units="cm"/>
      <inkml:brushProperty name="height" value="0.1" units="cm"/>
      <inkml:brushProperty name="color" value="#004F8B"/>
    </inkml:brush>
  </inkml:definitions>
  <inkml:trace contextRef="#ctx0" brushRef="#br0">1 0 10135 0 0,'29'2'1311'0'0,"-16"3"-463"0"0,0 0-1 0 0,0 2 1 0 0,-1-1 0 0 0,0 2 0 0 0,0-1-1 0 0,-1 2 1 0 0,16 14 0 0 0,1 3 990 0 0,37 46-1 0 0,-40-39-1407 0 0,-1 1 0 0 0,-1 1 0 0 0,-2 0 0 0 0,-1 2 0 0 0,-3 1 0 0 0,0 0 0 0 0,-3 1 0 0 0,-1 1 0 0 0,8 44 0 0 0,-10-22-324 0 0,-3 1 1 0 0,-3 1-1 0 0,-2-1 1 0 0,-3 1-1 0 0,-11 80 1 0 0,0-51-274 0 0,-5-2 0 0 0,-3 0-1 0 0,-4-1 1 0 0,-4-1 0 0 0,-69 153 0 0 0,66-191-2152 0 0,16-34 974 0 0</inkml:trace>
</inkml:ink>
</file>

<file path=ppt/ink/ink5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4.216"/>
    </inkml:context>
    <inkml:brush xml:id="br0">
      <inkml:brushProperty name="width" value="0.1" units="cm"/>
      <inkml:brushProperty name="height" value="0.1" units="cm"/>
      <inkml:brushProperty name="color" value="#008C3A"/>
    </inkml:brush>
  </inkml:definitions>
  <inkml:trace contextRef="#ctx0" brushRef="#br0">0 129 7367 0 0,'0'0'568'0'0,"27"-33"4790"0"0,-21 24-4602 0 0,0 1 0 0 0,1 0 1 0 0,1 1-1 0 0,-1 0 0 0 0,1 0 1 0 0,0 0-1 0 0,13-6 0 0 0,-14 8-556 0 0,0 2 0 0 0,0-1-1 0 0,1 1 1 0 0,-1 0 0 0 0,1 0-1 0 0,0 1 1 0 0,0 0 0 0 0,0 1-1 0 0,0-1 1 0 0,0 2 0 0 0,0-1-1 0 0,0 1 1 0 0,0 0 0 0 0,0 1-1 0 0,0 0 1 0 0,9 2 0 0 0,-16-3-100 0 0,0 0-95 0 0,-1 1 0 0 0,0-1 0 0 0,1 0 0 0 0,-1 1 0 0 0,0-1 0 0 0,1 1 1 0 0,-1-1-1 0 0,0 0 0 0 0,0 1 0 0 0,1-1 0 0 0,-1 1 0 0 0,0-1 0 0 0,0 1 0 0 0,0-1 0 0 0,0 0 0 0 0,0 1 1 0 0,0-1-1 0 0,0 1 0 0 0,1-1 0 0 0,-1 1 0 0 0,-1-1 0 0 0,1 1 0 0 0,0-1 0 0 0,0 1 0 0 0,0-1 0 0 0,0 1 1 0 0,0-1-1 0 0,0 1 0 0 0,0-1 0 0 0,-1 1 0 0 0,1-1 0 0 0,0 0 0 0 0,0 1 0 0 0,-1-1 0 0 0,1 1 0 0 0,0-1 1 0 0,0 0-1 0 0,-1 1 0 0 0,1-1 0 0 0,-1 0 0 0 0,1 1 0 0 0,-13 19 33 0 0,-16 15 42 0 0,13-18-32 0 0,1 1 1 0 0,-18 28-1 0 0,31-42-38 0 0,-1-1 1 0 0,1 1-1 0 0,0 0 1 0 0,0 0-1 0 0,1 0 1 0 0,-1 0-1 0 0,1 0 1 0 0,0 0-1 0 0,0 0 1 0 0,0 1-1 0 0,1-1 1 0 0,-1 0-1 0 0,1 1 1 0 0,0-1-1 0 0,0 0 1 0 0,1 0-1 0 0,-1 1 1 0 0,1-1-1 0 0,1 5 0 0 0,1-5 45 0 0,-1 0 0 0 0,1-1 0 0 0,-1 1 0 0 0,1-1 0 0 0,0 1 0 0 0,0-1 0 0 0,0 0 0 0 0,1 0 0 0 0,-1 0 0 0 0,1-1 0 0 0,0 1-1 0 0,0-1 1 0 0,-1 0 0 0 0,1 0 0 0 0,1 0 0 0 0,-1-1 0 0 0,0 1 0 0 0,9 1 0 0 0,10 2 217 0 0,0-1 1 0 0,31 2 0 0 0,-37-5-161 0 0,185 9-378 0 0,-118-14-8483 0 0,-77 3 6969 0 0</inkml:trace>
</inkml:ink>
</file>

<file path=ppt/ink/ink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0.104"/>
    </inkml:context>
    <inkml:brush xml:id="br0">
      <inkml:brushProperty name="width" value="0.1" units="cm"/>
      <inkml:brushProperty name="height" value="0.1" units="cm"/>
      <inkml:brushProperty name="color" value="#008C3A"/>
    </inkml:brush>
  </inkml:definitions>
  <inkml:trace contextRef="#ctx0" brushRef="#br0">138 9 5063 0 0,'-4'-6'15817'0'0,"0"4"-16468"0"0,0 2 724 0 0,-1 0 1 0 0,1 1 0 0 0,-1 0 0 0 0,1 0-1 0 0,-1 0 1 0 0,1 0 0 0 0,0 1 0 0 0,0 0-1 0 0,0 0 1 0 0,0 0 0 0 0,0 0 0 0 0,0 0-1 0 0,0 1 1 0 0,1 0 0 0 0,-1 0 0 0 0,1 0 0 0 0,0 0-1 0 0,0 0 1 0 0,-4 6 0 0 0,0-1-77 0 0,1 0 1 0 0,0 1 0 0 0,1 0-1 0 0,-1 1 1 0 0,2-1-1 0 0,-1 1 1 0 0,-2 11-1 0 0,6-20-2 0 0,1 1-1 0 0,0-1 0 0 0,0 0 1 0 0,0 0-1 0 0,0 0 0 0 0,0 0 0 0 0,0 1 1 0 0,0-1-1 0 0,0 0 0 0 0,1 0 0 0 0,-1 0 1 0 0,0 0-1 0 0,1 0 0 0 0,-1 0 0 0 0,1 0 1 0 0,-1 0-1 0 0,1 0 0 0 0,-1 0 1 0 0,1 0-1 0 0,0 0 0 0 0,0 0 0 0 0,-1 0 1 0 0,1 0-1 0 0,0-1 0 0 0,0 1 0 0 0,0 0 1 0 0,0 0-1 0 0,0-1 0 0 0,0 1 0 0 0,0-1 1 0 0,0 1-1 0 0,0-1 0 0 0,0 1 1 0 0,2-1-1 0 0,46 12 280 0 0,-31-8-75 0 0,11 3 374 0 0,48 5 0 0 0,-55-9-155 0 0,0 0-1 0 0,0 1 1 0 0,0 1 0 0 0,25 10-1 0 0,-41-11-361 0 0,-1 0 1 0 0,1 0-1 0 0,-1 0 0 0 0,-1 1 0 0 0,1-1 0 0 0,-1 1 1 0 0,1 1-1 0 0,-1-1 0 0 0,-1 1 0 0 0,1-1 0 0 0,-1 1 1 0 0,0 0-1 0 0,0 0 0 0 0,-1 0 0 0 0,1 1 0 0 0,-2-1 1 0 0,1 0-1 0 0,-1 1 0 0 0,1 8 0 0 0,-2-11-14 0 0,0 1-1 0 0,0-1 1 0 0,-1 0-1 0 0,1 1 1 0 0,-1-1-1 0 0,0 0 1 0 0,-1 0-1 0 0,1 0 1 0 0,-1 0-1 0 0,0 0 0 0 0,0 0 1 0 0,0 0-1 0 0,0-1 1 0 0,-1 1-1 0 0,1-1 1 0 0,-1 1-1 0 0,0-1 1 0 0,0 0-1 0 0,0 0 1 0 0,0 0-1 0 0,-1-1 1 0 0,1 1-1 0 0,-6 2 1 0 0,2-1 14 0 0,0 0 1 0 0,0 0-1 0 0,0-1 0 0 0,-1 0 1 0 0,1 0-1 0 0,-1-1 0 0 0,1 0 1 0 0,-1 0-1 0 0,0-1 0 0 0,0 0 1 0 0,-15 0-1 0 0,14-1-178 0 0,0-2-1 0 0,0 1 1 0 0,0-1-1 0 0,-13-5 1 0 0,-14-11-4094 0 0,28 12 2504 0 0</inkml:trace>
</inkml:ink>
</file>

<file path=ppt/ink/ink5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4.564"/>
    </inkml:context>
    <inkml:brush xml:id="br0">
      <inkml:brushProperty name="width" value="0.1" units="cm"/>
      <inkml:brushProperty name="height" value="0.1" units="cm"/>
      <inkml:brushProperty name="color" value="#008C3A"/>
    </inkml:brush>
  </inkml:definitions>
  <inkml:trace contextRef="#ctx0" brushRef="#br0">0 132 5527 0 0,'0'0'423'0'0,"31"-3"5733"0"0,65-20 1156 0 0,55 3-3093 0 0,-131 18-3708 0 0,93-9 967 0 0,-38 5-1248 0 0,-1-3 0 0 0,0-3 0 0 0,77-23 0 0 0,-104 24-1839 0 0,-16 13-3854 0 0</inkml:trace>
</inkml:ink>
</file>

<file path=ppt/ink/ink5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5.220"/>
    </inkml:context>
    <inkml:brush xml:id="br0">
      <inkml:brushProperty name="width" value="0.1" units="cm"/>
      <inkml:brushProperty name="height" value="0.1" units="cm"/>
      <inkml:brushProperty name="color" value="#008C3A"/>
    </inkml:brush>
  </inkml:definitions>
  <inkml:trace contextRef="#ctx0" brushRef="#br0">2 33 4143 0 0,'0'0'15408'0'0,"33"-17"-13930"0"0,-18 13-1057 0 0,1 0 0 0 0,-1 1 0 0 0,1 1 0 0 0,-1 1 0 0 0,30 0 0 0 0,-35 1-228 0 0,0 1 1 0 0,1 0 0 0 0,-1 0 0 0 0,1 1 0 0 0,-1 1 0 0 0,0 0 0 0 0,0 0 0 0 0,-1 1 0 0 0,17 9 0 0 0,-24-13-180 0 0,-1 2 0 0 0,0-1 0 0 0,1 0 0 0 0,-1 0 0 0 0,0 0 0 0 0,0 0 0 0 0,0 1 0 0 0,0-1 0 0 0,0 1 0 0 0,0-1 0 0 0,0 1 0 0 0,-1-1 0 0 0,1 1 0 0 0,0-1 0 0 0,-1 1 0 0 0,1-1 0 0 0,-1 1 0 0 0,0 0 0 0 0,1-1 0 0 0,-1 1 0 0 0,0 0 0 0 0,0 0 0 0 0,0-1 0 0 0,0 1 0 0 0,-1 0 0 0 0,1-1 0 0 0,0 1 0 0 0,-1 0 0 0 0,1-1 0 0 0,-1 1 0 0 0,1-1 0 0 0,-1 1 0 0 0,0-1 0 0 0,0 1 0 0 0,0-1 0 0 0,1 1 0 0 0,-2-1 0 0 0,1 0 0 0 0,-1 2 0 0 0,-8 9-14 0 0,1 0 0 0 0,-2 0 0 0 0,-17 14 0 0 0,12-10 68 0 0,8-8-62 0 0,0 1 0 0 0,0 0 1 0 0,1 0-1 0 0,0 0 1 0 0,1 1-1 0 0,-8 15 0 0 0,13-22-9 0 0,0 0-1 0 0,0 1 0 0 0,0-1 1 0 0,0 0-1 0 0,0 1 0 0 0,1-1 1 0 0,0 1-1 0 0,-1 0 0 0 0,1-1 1 0 0,1 1-1 0 0,-1-1 0 0 0,0 1 1 0 0,1-1-1 0 0,0 1 0 0 0,0-1 1 0 0,0 0-1 0 0,0 1 0 0 0,0-1 1 0 0,1 0-1 0 0,-1 0 0 0 0,1 1 1 0 0,0-2-1 0 0,0 1 0 0 0,0 0 1 0 0,3 3-1 0 0,7 6-2 0 0,2 0 1 0 0,-1 0-1 0 0,23 13 0 0 0,-17-12-26 0 0,-1 1-1 0 0,22 22 1 0 0,-36-32 22 0 0,0 0 0 0 0,0 0-1 0 0,-1 0 1 0 0,0 1 0 0 0,1 0-1 0 0,-2 0 1 0 0,1 0 0 0 0,-1 0-1 0 0,1 0 1 0 0,-2 0 0 0 0,1 0-1 0 0,0 1 1 0 0,-1-1 0 0 0,1 9-1 0 0,-2-10 28 0 0,-1 0-1 0 0,1 0 0 0 0,-1 1 1 0 0,0-1-1 0 0,0 0 0 0 0,0 0 1 0 0,-1 0-1 0 0,1 0 0 0 0,-1 0 0 0 0,0 0 1 0 0,0-1-1 0 0,0 1 0 0 0,-1-1 1 0 0,1 1-1 0 0,-1-1 0 0 0,0 0 1 0 0,0 0-1 0 0,0 0 0 0 0,0 0 1 0 0,-1-1-1 0 0,1 1 0 0 0,-1-1 0 0 0,1 0 1 0 0,-1 0-1 0 0,0 0 0 0 0,0 0 1 0 0,-4 1-1 0 0,-5 2 52 0 0,-1 0 1 0 0,1-1-1 0 0,-1-1 1 0 0,0 0-1 0 0,0-1 1 0 0,-26 1-1 0 0,-46-8 485 0 0,79 4-811 0 0,-1-1 0 0 0,1 0 0 0 0,-1 0-1 0 0,1 0 1 0 0,0-1 0 0 0,0 0 0 0 0,0 0 0 0 0,-12-8 0 0 0</inkml:trace>
</inkml:ink>
</file>

<file path=ppt/ink/ink5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8.328"/>
    </inkml:context>
    <inkml:brush xml:id="br0">
      <inkml:brushProperty name="width" value="0.1" units="cm"/>
      <inkml:brushProperty name="height" value="0.1" units="cm"/>
      <inkml:brushProperty name="color" value="#008C3A"/>
    </inkml:brush>
  </inkml:definitions>
  <inkml:trace contextRef="#ctx0" brushRef="#br0">1 0 10135 0 0,'0'0'3776'0'0,"30"0"1727"0"0,-19 2-4906 0 0,0 0 1 0 0,0 1-1 0 0,-1 1 1 0 0,1 0-1 0 0,-1 0 1 0 0,1 1-1 0 0,-1 0 1 0 0,-1 1-1 0 0,13 8 1 0 0,12 12 42 0 0,32 32 0 0 0,-52-45-533 0 0,34 43 459 0 0,-26-28-2519 0 0,2-3-7169 0 0</inkml:trace>
</inkml:ink>
</file>

<file path=ppt/ink/ink5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8.704"/>
    </inkml:context>
    <inkml:brush xml:id="br0">
      <inkml:brushProperty name="width" value="0.1" units="cm"/>
      <inkml:brushProperty name="height" value="0.1" units="cm"/>
      <inkml:brushProperty name="color" value="#008C3A"/>
    </inkml:brush>
  </inkml:definitions>
  <inkml:trace contextRef="#ctx0" brushRef="#br0">329 19 8751 0 0,'0'0'674'0'0,"-28"-18"4668"0"0,23 18-5002 0 0,0-1 0 0 0,0 1 0 0 0,0 0 0 0 0,0 1 0 0 0,0-1-1 0 0,0 1 1 0 0,0 0 0 0 0,0 0 0 0 0,1 0 0 0 0,-1 1 0 0 0,0-1 0 0 0,0 1-1 0 0,1 0 1 0 0,-1 1 0 0 0,1-1 0 0 0,0 1 0 0 0,-5 3 0 0 0,-13 11-188 0 0,-37 36 0 0 0,39-34 64 0 0,7-8-315 0 0,1 1 1 0 0,1 1 0 0 0,0 0 0 0 0,0 0 0 0 0,2 1 0 0 0,0 1 0 0 0,0-1-1 0 0,1 1 1 0 0,-8 25 0 0 0</inkml:trace>
</inkml:ink>
</file>

<file path=ppt/ink/ink5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9.139"/>
    </inkml:context>
    <inkml:brush xml:id="br0">
      <inkml:brushProperty name="width" value="0.1" units="cm"/>
      <inkml:brushProperty name="height" value="0.1" units="cm"/>
      <inkml:brushProperty name="color" value="#008C3A"/>
    </inkml:brush>
  </inkml:definitions>
  <inkml:trace contextRef="#ctx0" brushRef="#br0">0 114 9215 0 0,'0'0'1998'0'0,"21"-23"2778"0"0,-17 17-4332 0 0,1 0 0 0 0,0 1 1 0 0,1 0-1 0 0,-1 0 0 0 0,1 0 1 0 0,0 1-1 0 0,0 0 1 0 0,1 0-1 0 0,-1 0 0 0 0,1 1 1 0 0,0 0-1 0 0,11-3 0 0 0,13-4 962 0 0,46-8-1 0 0,-64 16-1270 0 0,-11 2 20 0 0,-2 0-141 0 0,1 1 0 0 0,0 0-1 0 0,-1-1 1 0 0,1 1 0 0 0,-1 0 0 0 0,1 0 0 0 0,-1 0 0 0 0,1 0 0 0 0,-1 0 0 0 0,0-1 0 0 0,1 1 0 0 0,-1 0-1 0 0,0 0 1 0 0,0 0 0 0 0,1 0 0 0 0,-1 0 0 0 0,0 0 0 0 0,0 0 0 0 0,0 0 0 0 0,0 0 0 0 0,-1 0 0 0 0,1 0-1 0 0,0 0 1 0 0,0 0 0 0 0,0 0 0 0 0,-1 0 0 0 0,1 0 0 0 0,-1 0 0 0 0,1-1 0 0 0,-1 2 0 0 0,-19 42 111 0 0,7-14-68 0 0,12-27-55 0 0,1-1 1 0 0,-1 1-1 0 0,1-1 0 0 0,0 1 0 0 0,0 0 1 0 0,0-1-1 0 0,1 1 0 0 0,-1 0 0 0 0,0-1 1 0 0,1 1-1 0 0,0-1 0 0 0,-1 1 1 0 0,1-1-1 0 0,0 1 0 0 0,0-1 0 0 0,1 1 1 0 0,-1-1-1 0 0,0 0 0 0 0,1 0 0 0 0,0 0 1 0 0,-1 0-1 0 0,1 0 0 0 0,0 0 0 0 0,0 0 1 0 0,0 0-1 0 0,0-1 0 0 0,0 1 0 0 0,0-1 1 0 0,4 2-1 0 0,8 5 36 0 0,1-1-1 0 0,1-1 1 0 0,28 9-1 0 0,3 2 145 0 0,-45-17-173 0 0,0 1 1 0 0,0-1-1 0 0,0 1 1 0 0,0 0-1 0 0,0 0 0 0 0,0 0 1 0 0,-1 0-1 0 0,1 0 0 0 0,0 0 1 0 0,-1 0-1 0 0,1 0 0 0 0,-1 1 1 0 0,1-1-1 0 0,-1 1 1 0 0,1-1-1 0 0,-1 1 0 0 0,0 0 1 0 0,0 0-1 0 0,0-1 0 0 0,0 1 1 0 0,0 0-1 0 0,0 0 1 0 0,-1 0-1 0 0,1 0 0 0 0,-1 0 1 0 0,1 0-1 0 0,-1 0 0 0 0,1 4 1 0 0,-3-2 7 0 0,1 0 1 0 0,-1 0-1 0 0,0 0 1 0 0,0 0-1 0 0,0-1 1 0 0,0 1 0 0 0,-1-1-1 0 0,1 1 1 0 0,-1-1-1 0 0,0 0 1 0 0,0 0-1 0 0,0 0 1 0 0,-4 3-1 0 0,-54 38 193 0 0,45-35-493 0 0,1 2 1 0 0,-24 21-1 0 0,37-30-37 0 0,1 0 1 0 0,0 0-1 0 0,-1 0 1 0 0,1 0-1 0 0,0 0 1 0 0,0 0-1 0 0,1 1 1 0 0,-1-1-1 0 0,0 0 1 0 0,1 1-1 0 0,-1-1 1 0 0,1 0-1 0 0,0 1 1 0 0,0-1-1 0 0,0 4 1 0 0,0 3-1712 0 0</inkml:trace>
</inkml:ink>
</file>

<file path=ppt/ink/ink5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9.485"/>
    </inkml:context>
    <inkml:brush xml:id="br0">
      <inkml:brushProperty name="width" value="0.1" units="cm"/>
      <inkml:brushProperty name="height" value="0.1" units="cm"/>
      <inkml:brushProperty name="color" value="#008C3A"/>
    </inkml:brush>
  </inkml:definitions>
  <inkml:trace contextRef="#ctx0" brushRef="#br0">0 54 8751 0 0,'0'0'794'0'0,"33"-5"2814"0"0,22-5 467 0 0,80-11 1602 0 0,-73 12-4178 0 0,81 1 0 0 0,-112 8-1711 0 0,52 2 308 0 0,-30 12-4159 0 0,-45-10 2122 0 0</inkml:trace>
</inkml:ink>
</file>

<file path=ppt/ink/ink5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9.889"/>
    </inkml:context>
    <inkml:brush xml:id="br0">
      <inkml:brushProperty name="width" value="0.1" units="cm"/>
      <inkml:brushProperty name="height" value="0.1" units="cm"/>
      <inkml:brushProperty name="color" value="#008C3A"/>
    </inkml:brush>
  </inkml:definitions>
  <inkml:trace contextRef="#ctx0" brushRef="#br0">0 118 4607 0 0,'0'0'354'0'0,"22"-20"6143"0"0,-17 13-5426 0 0,0 0 1 0 0,1 1-1 0 0,0 0 1 0 0,0 0-1 0 0,1 1 1 0 0,0 0-1 0 0,11-8 1 0 0,-7 7-472 0 0,0 0 0 0 0,1 0 1 0 0,0 1-1 0 0,0 1 0 0 0,0 0 1 0 0,0 0-1 0 0,24-3 0 0 0,-34 7-563 0 0,0 0 0 0 0,-1-1 0 0 0,1 1 0 0 0,0 0 0 0 0,-1 0 0 0 0,1 0 0 0 0,0 0-1 0 0,-1 1 1 0 0,1-1 0 0 0,0 0 0 0 0,0 1 0 0 0,-1-1 0 0 0,1 1 0 0 0,-1-1 0 0 0,1 1-1 0 0,-1 0 1 0 0,1 0 0 0 0,-1 0 0 0 0,1 0 0 0 0,-1 0 0 0 0,0 0 0 0 0,1 0 0 0 0,-1 0-1 0 0,0 0 1 0 0,2 3 0 0 0,-2-1-29 0 0,0 0 0 0 0,0 0-1 0 0,0 0 1 0 0,-1 0-1 0 0,1 0 1 0 0,-1 0 0 0 0,0 0-1 0 0,0 0 1 0 0,0 0 0 0 0,0 0-1 0 0,-1 0 1 0 0,1 0-1 0 0,-1 0 1 0 0,-1 5 0 0 0,-4 11 11 0 0,1-3-13 0 0,1 1 1 0 0,0 0 0 0 0,1-1-1 0 0,1 1 1 0 0,-1 30 0 0 0,3-42-8 0 0,1-1 0 0 0,0 0 0 0 0,-1 0 0 0 0,2 1 1 0 0,-1-1-1 0 0,0 0 0 0 0,1 0 0 0 0,0 0 1 0 0,0 0-1 0 0,0 0 0 0 0,0-1 0 0 0,0 1 1 0 0,1-1-1 0 0,0 1 0 0 0,0-1 0 0 0,0 0 1 0 0,0 0-1 0 0,0 0 0 0 0,1 0 0 0 0,-1-1 0 0 0,1 0 1 0 0,-1 1-1 0 0,1-1 0 0 0,0 0 0 0 0,0-1 1 0 0,0 1-1 0 0,9 1 0 0 0,21 7-106 0 0,0-2 0 0 0,46 5 0 0 0,-18-10-2869 0 0,-43-4 1321 0 0</inkml:trace>
</inkml:ink>
</file>

<file path=ppt/ink/ink5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0.623"/>
    </inkml:context>
    <inkml:brush xml:id="br0">
      <inkml:brushProperty name="width" value="0.1" units="cm"/>
      <inkml:brushProperty name="height" value="0.1" units="cm"/>
      <inkml:brushProperty name="color" value="#008C3A"/>
    </inkml:brush>
  </inkml:definitions>
  <inkml:trace contextRef="#ctx0" brushRef="#br0">2 158 5063 0 0,'0'0'6467'0'0,"9"-22"-290"0"0,-11 21-5914 0 0,1-1 0 0 0,0 0 0 0 0,0 0 0 0 0,0-1 0 0 0,0 1 0 0 0,0 0 0 0 0,1 0 0 0 0,-1 0 0 0 0,1-1 0 0 0,-1 1 0 0 0,1 0 0 0 0,0 0 0 0 0,0-1 0 0 0,0 1 0 0 0,0 0 0 0 0,0-1 0 0 0,0 1 0 0 0,1 0 0 0 0,-1 0 0 0 0,1-1 0 0 0,0 1 0 0 0,1-3 0 0 0,0 1-149 0 0,1 0 1 0 0,0 0 0 0 0,-1 0 0 0 0,2 1 0 0 0,-1-1 0 0 0,0 1 0 0 0,1 0-1 0 0,-1 0 1 0 0,1 0 0 0 0,6-4 0 0 0,2 1-98 0 0,0 0 0 0 0,0 0 0 0 0,1 1 0 0 0,-1 1 0 0 0,1 0 0 0 0,0 1 0 0 0,15-2 0 0 0,-13 4 41 0 0,0 0-1 0 0,0 1 1 0 0,0 1 0 0 0,-1 1-1 0 0,25 5 1 0 0,-33-6-53 0 0,0 0 0 0 0,-1 1 0 0 0,1 0 0 0 0,0 0 0 0 0,-1 0 0 0 0,0 1 0 0 0,1 0 0 0 0,-1 0 0 0 0,0 0 0 0 0,0 1 0 0 0,-1 0 0 0 0,1 0 0 0 0,-1 0 0 0 0,0 0 0 0 0,0 0 0 0 0,6 10 0 0 0,-8-11-3 0 0,-1 0 0 0 0,-1 0 0 0 0,1-1 0 0 0,0 1 0 0 0,-1 0 0 0 0,1 0 0 0 0,-1 0 0 0 0,0 0 0 0 0,0 0 0 0 0,0-1 0 0 0,0 1 1 0 0,0 0-1 0 0,-1 0 0 0 0,1 0 0 0 0,-1 0 0 0 0,0 0 0 0 0,0-1 0 0 0,0 1 0 0 0,0 0 0 0 0,0-1 0 0 0,-1 1 0 0 0,-3 4 0 0 0,-4 6 12 0 0,-2 0 0 0 0,1 0 0 0 0,-14 11 0 0 0,-6 8 0 0 0,24-24-19 0 0,0 0 0 0 0,0 0 0 0 0,0 1 0 0 0,1 0-1 0 0,1 0 1 0 0,-4 10 0 0 0,7-17 4 0 0,0 1 0 0 0,1-1-1 0 0,-1 1 1 0 0,1 0 0 0 0,0-1 0 0 0,-1 1-1 0 0,2 0 1 0 0,-1-1 0 0 0,0 1 0 0 0,0-1-1 0 0,1 1 1 0 0,-1 0 0 0 0,1-1 0 0 0,0 1-1 0 0,0-1 1 0 0,0 1 0 0 0,0-1 0 0 0,0 0 0 0 0,0 1-1 0 0,1-1 1 0 0,-1 0 0 0 0,1 0 0 0 0,0 0-1 0 0,0 0 1 0 0,-1 0 0 0 0,1 0 0 0 0,0-1-1 0 0,3 3 1 0 0,11 7 1 0 0,1-1 0 0 0,1 0 0 0 0,-1-1 0 0 0,28 9 0 0 0,-31-13 0 0 0,1 1 0 0 0,-1 0 0 0 0,0 1 0 0 0,0 1 0 0 0,-1 0 0 0 0,0 1 0 0 0,22 19 0 0 0,-34-27 0 0 0,1 1 0 0 0,-1-1-1 0 0,0 0 1 0 0,0 1 0 0 0,0-1 0 0 0,0 1 0 0 0,0-1-1 0 0,0 1 1 0 0,-1-1 0 0 0,1 1 0 0 0,-1 0 0 0 0,1-1-1 0 0,-1 1 1 0 0,1 0 0 0 0,-1-1 0 0 0,0 1 0 0 0,0 0-1 0 0,0 0 1 0 0,0-1 0 0 0,0 1 0 0 0,0 0 0 0 0,0-1-1 0 0,0 1 1 0 0,-1 2 0 0 0,-1-1 1 0 0,0 1 0 0 0,0-1 0 0 0,0 1 0 0 0,0-1 1 0 0,0 0-1 0 0,0 0 0 0 0,-1 0 0 0 0,0 0 0 0 0,1-1 0 0 0,-6 5 1 0 0,-7 3 32 0 0,0 0 0 0 0,-1-1 1 0 0,-24 12-1 0 0,39-21-30 0 0,-12 5 43 0 0,1 0 0 0 0,-1 0-1 0 0,0-2 1 0 0,-1 1-1 0 0,1-2 1 0 0,0 0-1 0 0,-1 0 1 0 0,0-2-1 0 0,-25-1 1 0 0,28 0-535 0 0,1 0 1 0 0,0-2-1 0 0,0 1 1 0 0,-15-6-1 0 0</inkml:trace>
</inkml:ink>
</file>

<file path=ppt/ink/ink5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1.097"/>
    </inkml:context>
    <inkml:brush xml:id="br0">
      <inkml:brushProperty name="width" value="0.1" units="cm"/>
      <inkml:brushProperty name="height" value="0.1" units="cm"/>
      <inkml:brushProperty name="color" value="#008C3A"/>
    </inkml:brush>
  </inkml:definitions>
  <inkml:trace contextRef="#ctx0" brushRef="#br0">1 150 8751 0 0,'0'0'2568'0'0,"23"6"3010"0"0,10-6-3701 0 0,0-1 0 0 0,58-9 1 0 0,-7 0-400 0 0,500-50 2281 0 0,-101 4-3550 0 0,-417 39-532 0 0,-64 16 22 0 0,2 1-235 0 0</inkml:trace>
</inkml:ink>
</file>

<file path=ppt/ink/ink5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1.695"/>
    </inkml:context>
    <inkml:brush xml:id="br0">
      <inkml:brushProperty name="width" value="0.1" units="cm"/>
      <inkml:brushProperty name="height" value="0.1" units="cm"/>
      <inkml:brushProperty name="color" value="#008C3A"/>
    </inkml:brush>
  </inkml:definitions>
  <inkml:trace contextRef="#ctx0" brushRef="#br0">184 1 6911 0 0,'0'0'8042'0'0,"-36"4"-3782"0"0,25 0-4044 0 0,1 0 1 0 0,-1 1 0 0 0,1 1 0 0 0,0 0-1 0 0,0 0 1 0 0,1 1 0 0 0,0 0 0 0 0,0 0-1 0 0,1 1 1 0 0,0 1 0 0 0,0-1 0 0 0,1 1-1 0 0,-12 18 1 0 0,18-25-190 0 0,0-1 0 0 0,0 1 0 0 0,0 0 0 0 0,0 0 0 0 0,0-1 0 0 0,1 1 0 0 0,-1 0-1 0 0,1 0 1 0 0,-1 0 0 0 0,1 0 0 0 0,0 0 0 0 0,0 0 0 0 0,0 0 0 0 0,0 0 0 0 0,0 0 0 0 0,0 0 0 0 0,0 0 0 0 0,0-1 0 0 0,1 1 0 0 0,-1 0-1 0 0,1 0 1 0 0,0 0 0 0 0,0 0 0 0 0,-1 0 0 0 0,1-1 0 0 0,0 1 0 0 0,0 0 0 0 0,0-1 0 0 0,1 1 0 0 0,-1-1 0 0 0,0 1 0 0 0,1-1-1 0 0,-1 0 1 0 0,1 1 0 0 0,-1-1 0 0 0,1 0 0 0 0,0 0 0 0 0,-1 0 0 0 0,1 0 0 0 0,0 0 0 0 0,0-1 0 0 0,-1 1 0 0 0,1 0 0 0 0,0-1-1 0 0,2 1 1 0 0,14 4 193 0 0,-1-1-1 0 0,1-1 0 0 0,0 0 1 0 0,19-1-1 0 0,-10 0-74 0 0,3 2 47 0 0,87 14 717 0 0,-105-16-837 0 0,-1 1 0 0 0,1 1 0 0 0,0 0-1 0 0,-1 1 1 0 0,0 0 0 0 0,0 0 0 0 0,12 9 0 0 0,-19-11-48 0 0,0 0 0 0 0,-1 1 0 0 0,0-1 0 0 0,0 0 0 0 0,0 1 0 0 0,0 0 0 0 0,0 0 0 0 0,0 0 0 0 0,-1 0 0 0 0,0 0 0 0 0,0 1 0 0 0,0-1 0 0 0,-1 0 0 0 0,1 1 0 0 0,-1 0 0 0 0,0-1 0 0 0,0 1 0 0 0,-1 0 0 0 0,1-1 0 0 0,-1 1-1 0 0,0 0 1 0 0,-1 0 0 0 0,1-1 0 0 0,-1 1 0 0 0,0 0 0 0 0,0-1 0 0 0,-2 6 0 0 0,0-1 47 0 0,0 0-1 0 0,0-1 0 0 0,-1 1 0 0 0,0-1 1 0 0,-1 0-1 0 0,0-1 0 0 0,0 1 0 0 0,0-1 0 0 0,-1 0 1 0 0,0 0-1 0 0,-1 0 0 0 0,1-1 0 0 0,-10 6 1 0 0,2-3-40 0 0,0-1-1 0 0,-1 0 1 0 0,-1-1 0 0 0,1-1 0 0 0,-1 0 0 0 0,0-1 0 0 0,0-1-1 0 0,-28 4 1 0 0,16-5-1921 0 0,-1-1 1 0 0,-32-3-1 0 0,46 1 255 0 0</inkml:trace>
</inkml:ink>
</file>

<file path=ppt/ink/ink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0.453"/>
    </inkml:context>
    <inkml:brush xml:id="br0">
      <inkml:brushProperty name="width" value="0.1" units="cm"/>
      <inkml:brushProperty name="height" value="0.1" units="cm"/>
      <inkml:brushProperty name="color" value="#008C3A"/>
    </inkml:brush>
  </inkml:definitions>
  <inkml:trace contextRef="#ctx0" brushRef="#br0">0 109 8751 0 0,'43'-24'1648'0'0,"-31"17"-98"0"0,0 0 0 0 0,0 1 0 0 0,0 0 0 0 0,1 1 0 0 0,23-6 0 0 0,184-31 4371 0 0,-212 42-5991 0 0,0 0 0 0 0,-1 0 0 0 0,1 1 0 0 0,-1 0 0 0 0,1 1 0 0 0,-1 0 0 0 0,11 4 0 0 0,25 12-4176 0 0,-37-14 2263 0 0</inkml:trace>
</inkml:ink>
</file>

<file path=ppt/ink/ink5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2.070"/>
    </inkml:context>
    <inkml:brush xml:id="br0">
      <inkml:brushProperty name="width" value="0.1" units="cm"/>
      <inkml:brushProperty name="height" value="0.1" units="cm"/>
      <inkml:brushProperty name="color" value="#008C3A"/>
    </inkml:brush>
  </inkml:definitions>
  <inkml:trace contextRef="#ctx0" brushRef="#br0">1 133 15031 0 0,'21'-11'945'0'0,"1"0"0"0"0,0 2-1 0 0,1 1 1 0 0,0 1 0 0 0,0 0 0 0 0,1 2-1 0 0,-1 1 1 0 0,35-2 0 0 0,126-25 1747 0 0,-27 4-2939 0 0,-128 23-1344 0 0,1 2-1 0 0,0 2 1 0 0,40 3 0 0 0,-48 0-464 0 0</inkml:trace>
</inkml:ink>
</file>

<file path=ppt/ink/ink5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43.455"/>
    </inkml:context>
    <inkml:brush xml:id="br0">
      <inkml:brushProperty name="width" value="0.1" units="cm"/>
      <inkml:brushProperty name="height" value="0.1" units="cm"/>
      <inkml:brushProperty name="color" value="#008C3A"/>
    </inkml:brush>
  </inkml:definitions>
  <inkml:trace contextRef="#ctx0" brushRef="#br0">1 350 9215 0 0,'29'-7'1136'0'0,"16"-4"1997"0"0,61-9-1 0 0,125 2 454 0 0,-95 10-2510 0 0,369-21 769 0 0,-221 15-1041 0 0,794-53 844 0 0,-614 42-1151 0 0,743-62 314 0 0,-1167 82-795 0 0,-8 3-1 0 0,0-2 0 0 0,0-1 0 0 0,57-18 0 0 0,-85 22-13 0 0,11-9-20 0 0,-18-4-1320 0 0</inkml:trace>
</inkml:ink>
</file>

<file path=ppt/ink/ink5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0.426"/>
    </inkml:context>
    <inkml:brush xml:id="br0">
      <inkml:brushProperty name="width" value="0.1" units="cm"/>
      <inkml:brushProperty name="height" value="0.1" units="cm"/>
      <inkml:brushProperty name="color" value="#008C3A"/>
    </inkml:brush>
  </inkml:definitions>
  <inkml:trace contextRef="#ctx0" brushRef="#br0">0 18 2759 0 0,'33'-18'12863'0'0,"-28"20"-12399"0"0,1-1-1 0 0,-1 1 1 0 0,0-1 0 0 0,1 2-1 0 0,-1-1 1 0 0,0 0 0 0 0,-1 1 0 0 0,1 0-1 0 0,0 0 1 0 0,-1 1 0 0 0,1-1-1 0 0,-1 1 1 0 0,0 0 0 0 0,6 7 0 0 0,47 65 1748 0 0,-57-76-2207 0 0,40 74 705 0 0,-29-52-867 0 0,0-1-1 0 0,18 25 0 0 0,-24-39-342 0 0,1-1 0 0 0,-1 0 0 0 0,1 0 0 0 0,0 0-1 0 0,1-1 1 0 0,7 5 0 0 0,-4-4-1640 0 0</inkml:trace>
</inkml:ink>
</file>

<file path=ppt/ink/ink5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0.787"/>
    </inkml:context>
    <inkml:brush xml:id="br0">
      <inkml:brushProperty name="width" value="0.1" units="cm"/>
      <inkml:brushProperty name="height" value="0.1" units="cm"/>
      <inkml:brushProperty name="color" value="#008C3A"/>
    </inkml:brush>
  </inkml:definitions>
  <inkml:trace contextRef="#ctx0" brushRef="#br0">230 0 13967 0 0,'0'0'638'0'0,"-37"2"351"0"0,27 1-622 0 0,0 1 1 0 0,-1 0 0 0 0,1 1-1 0 0,1 0 1 0 0,-1 0-1 0 0,1 1 1 0 0,0 1-1 0 0,0-1 1 0 0,1 2-1 0 0,-11 9 1 0 0,10-7-357 0 0,0-1-1 0 0,1 1 1 0 0,0 0 0 0 0,1 1 0 0 0,0 0 0 0 0,0 0-1 0 0,1 0 1 0 0,-7 20 0 0 0,9-10-725 0 0,5-7-4476 0 0</inkml:trace>
</inkml:ink>
</file>

<file path=ppt/ink/ink5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1.218"/>
    </inkml:context>
    <inkml:brush xml:id="br0">
      <inkml:brushProperty name="width" value="0.1" units="cm"/>
      <inkml:brushProperty name="height" value="0.1" units="cm"/>
      <inkml:brushProperty name="color" value="#008C3A"/>
    </inkml:brush>
  </inkml:definitions>
  <inkml:trace contextRef="#ctx0" brushRef="#br0">1 106 5983 0 0,'0'0'464'0'0,"7"-43"7798"0"0,-6 40-7985 0 0,1-1 1 0 0,-1 1 0 0 0,0 0 0 0 0,1 0-1 0 0,0 0 1 0 0,0 0 0 0 0,0 0 0 0 0,0 0-1 0 0,0 0 1 0 0,0 0 0 0 0,1 1 0 0 0,0-1-1 0 0,-1 1 1 0 0,1 0 0 0 0,0 0 0 0 0,0 0-1 0 0,0 0 1 0 0,0 0 0 0 0,0 1 0 0 0,1-1-1 0 0,-1 1 1 0 0,0 0 0 0 0,1 0 0 0 0,-1 0-1 0 0,1 1 1 0 0,-1-1 0 0 0,7 1 0 0 0,3-2 37 0 0,0 1 0 0 0,0 1 0 0 0,0 0 0 0 0,0 1 0 0 0,0 0 0 0 0,17 4 0 0 0,-29-5-306 0 0,0 1 1 0 0,0-1-1 0 0,0 1 0 0 0,0 0 1 0 0,0-1-1 0 0,-1 1 0 0 0,1 0 1 0 0,0-1-1 0 0,0 1 0 0 0,-1 0 1 0 0,1 0-1 0 0,-1 0 0 0 0,1-1 1 0 0,-1 1-1 0 0,1 0 0 0 0,-1 0 1 0 0,1 0-1 0 0,-1 0 0 0 0,0 0 1 0 0,0 0-1 0 0,1 0 0 0 0,-1 0 1 0 0,0 0-1 0 0,0 0 0 0 0,0 0 1 0 0,0 0-1 0 0,0 0 0 0 0,0 0 1 0 0,0 0-1 0 0,0 0 0 0 0,-1 0 1 0 0,1 0-1 0 0,0 0 0 0 0,-1 0 1 0 0,1 0-1 0 0,-1 1 0 0 0,-15 35-81 0 0,-12 6 63 0 0,22-36-2 0 0,0 1-1 0 0,0 0 0 0 0,1-1 1 0 0,1 2-1 0 0,-1-1 0 0 0,1 0 1 0 0,0 1-1 0 0,1 0 0 0 0,0 0 1 0 0,-3 18-1 0 0,6-24 6 0 0,1 0 1 0 0,-1 0-1 0 0,1 0 0 0 0,0 0 1 0 0,0 0-1 0 0,0 0 0 0 0,0 0 1 0 0,1 0-1 0 0,-1-1 0 0 0,1 1 1 0 0,-1 0-1 0 0,1-1 0 0 0,0 1 0 0 0,0-1 1 0 0,0 0-1 0 0,1 1 0 0 0,-1-1 1 0 0,0 0-1 0 0,1 0 0 0 0,0-1 1 0 0,-1 1-1 0 0,4 1 0 0 0,10 5 6 0 0,0 0 0 0 0,31 10 0 0 0,-14-6 44 0 0,-16-6-18 0 0,33 16 73 0 0,-48-21-91 0 0,0-1 0 0 0,0 1 1 0 0,0 1-1 0 0,0-1 0 0 0,0 0 0 0 0,0 0 0 0 0,-1 1 1 0 0,1-1-1 0 0,0 1 0 0 0,-1 0 0 0 0,1-1 0 0 0,-1 1 1 0 0,0 0-1 0 0,0 0 0 0 0,0 0 0 0 0,0 0 0 0 0,2 4 0 0 0,-3-4 1 0 0,0 0-1 0 0,-1-1 0 0 0,1 1 0 0 0,-1 0 0 0 0,1 0 0 0 0,-1 0 0 0 0,0 0 0 0 0,0-1 1 0 0,1 1-1 0 0,-1 0 0 0 0,0-1 0 0 0,-1 1 0 0 0,1-1 0 0 0,0 1 0 0 0,0-1 0 0 0,-1 1 0 0 0,1-1 1 0 0,-1 0-1 0 0,1 0 0 0 0,-4 2 0 0 0,-37 23 158 0 0,35-23-140 0 0,-42 22-21 0 0,36-20-274 0 0,0 0 0 0 0,0 1 1 0 0,1 1-1 0 0,0 0 0 0 0,0 1 0 0 0,0 1 0 0 0,1-1 0 0 0,1 2 0 0 0,-13 13 0 0 0,15-5-6903 0 0</inkml:trace>
</inkml:ink>
</file>

<file path=ppt/ink/ink5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1.547"/>
    </inkml:context>
    <inkml:brush xml:id="br0">
      <inkml:brushProperty name="width" value="0.1" units="cm"/>
      <inkml:brushProperty name="height" value="0.1" units="cm"/>
      <inkml:brushProperty name="color" value="#008C3A"/>
    </inkml:brush>
  </inkml:definitions>
  <inkml:trace contextRef="#ctx0" brushRef="#br0">0 88 13991 0 0,'0'0'1268'0'0,"27"-18"1070"0"0,-4 7-1242 0 0,1 1 0 0 0,0 2-1 0 0,0 0 1 0 0,1 2 0 0 0,0 1 0 0 0,26-3 0 0 0,155-5 404 0 0,-204 13-1485 0 0,11 0-275 0 0,57 1 42 0 0,-37 7-1837 0 0,-5 9-3314 0 0</inkml:trace>
</inkml:ink>
</file>

<file path=ppt/ink/ink5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1.903"/>
    </inkml:context>
    <inkml:brush xml:id="br0">
      <inkml:brushProperty name="width" value="0.1" units="cm"/>
      <inkml:brushProperty name="height" value="0.1" units="cm"/>
      <inkml:brushProperty name="color" value="#008C3A"/>
    </inkml:brush>
  </inkml:definitions>
  <inkml:trace contextRef="#ctx0" brushRef="#br0">0 139 9215 0 0,'14'-29'1146'0'0,"-12"23"-570"0"0,0 0 0 0 0,0 0 1 0 0,0 0-1 0 0,1 1 0 0 0,0 0 1 0 0,0-1-1 0 0,1 1 0 0 0,-1 0 1 0 0,1 0-1 0 0,0 1 0 0 0,0-1 1 0 0,1 1-1 0 0,-1 0 0 0 0,1 0 1 0 0,0 0-1 0 0,0 1 0 0 0,0 0 1 0 0,11-5-1 0 0,-9 5-311 0 0,-1 0 0 0 0,1 1 0 0 0,0 0 0 0 0,0 0 1 0 0,0 1-1 0 0,0 0 0 0 0,0 0 0 0 0,0 0 0 0 0,1 1 0 0 0,-1 0 0 0 0,0 1 0 0 0,0-1 0 0 0,0 1 0 0 0,0 1 0 0 0,13 3 0 0 0,-19-4-257 0 0,0 0 0 0 0,0 0 0 0 0,-1 0 0 0 0,1-1-1 0 0,0 1 1 0 0,0 0 0 0 0,-1 0 0 0 0,1 1 0 0 0,-1-1 0 0 0,1 0-1 0 0,-1 0 1 0 0,1 0 0 0 0,-1 0 0 0 0,0 0 0 0 0,1 1-1 0 0,-1-1 1 0 0,0 0 0 0 0,0 0 0 0 0,0 0 0 0 0,0 1-1 0 0,0-1 1 0 0,0 0 0 0 0,0 0 0 0 0,0 1 0 0 0,-1-1 0 0 0,1 0-1 0 0,0 0 1 0 0,-1 0 0 0 0,0 2 0 0 0,-14 33 156 0 0,6-18-164 0 0,0-4 0 0 0,1 1 0 0 0,1 1 0 0 0,0-1 0 0 0,1 1 0 0 0,-7 30 0 0 0,12-43 0 0 0,0 1 0 0 0,1-1 0 0 0,0 0 0 0 0,0 1 0 0 0,0-1 0 0 0,0 1 0 0 0,1-1 0 0 0,0 1 0 0 0,-1-1 0 0 0,1 0 0 0 0,0 1 0 0 0,0-1 0 0 0,1 0 0 0 0,-1 0 0 0 0,1 0 0 0 0,-1 0 0 0 0,1 0 0 0 0,0 0 0 0 0,0-1 0 0 0,1 1 0 0 0,-1 0 0 0 0,0-1 0 0 0,1 0 0 0 0,-1 1 0 0 0,1-1 0 0 0,0 0 0 0 0,0 0 0 0 0,0-1 0 0 0,0 1 0 0 0,0-1 0 0 0,0 1 0 0 0,0-1 0 0 0,1 0 0 0 0,-1 0 0 0 0,4 0 0 0 0,18 4-369 0 0,-1-1-1 0 0,1-1 1 0 0,0-2-1 0 0,0 0 1 0 0,48-5-1 0 0,-24 1-1409 0 0</inkml:trace>
</inkml:ink>
</file>

<file path=ppt/ink/ink5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2.489"/>
    </inkml:context>
    <inkml:brush xml:id="br0">
      <inkml:brushProperty name="width" value="0.1" units="cm"/>
      <inkml:brushProperty name="height" value="0.1" units="cm"/>
      <inkml:brushProperty name="color" value="#008C3A"/>
    </inkml:brush>
  </inkml:definitions>
  <inkml:trace contextRef="#ctx0" brushRef="#br0">1 1 6911 0 0,'47'5'627'0'0,"24"-4"4626"0"0,13 0-570 0 0,-75-1-4744 0 0,-7 0-88 0 0,0 0 0 0 0,0-1-1 0 0,0 1 1 0 0,0 0 0 0 0,0 1 0 0 0,0-1 0 0 0,0 0 0 0 0,0 1 0 0 0,0-1 0 0 0,0 1 0 0 0,0-1 0 0 0,0 1 0 0 0,0 0 0 0 0,2 1 0 0 0,0 3-1253 0 0</inkml:trace>
</inkml:ink>
</file>

<file path=ppt/ink/ink5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2.824"/>
    </inkml:context>
    <inkml:brush xml:id="br0">
      <inkml:brushProperty name="width" value="0.1" units="cm"/>
      <inkml:brushProperty name="height" value="0.1" units="cm"/>
      <inkml:brushProperty name="color" value="#008C3A"/>
    </inkml:brush>
  </inkml:definitions>
  <inkml:trace contextRef="#ctx0" brushRef="#br0">1 22 11231 0 0,'9'8'1096'0'0,"-2"-8"-976"0"0,3-2-120 0 0,4 1 0 0 0,2 0 0 0 0,2-2 1128 0 0,3 2 208 0 0,3-1 40 0 0,2-2 0 0 0,0 0-712 0 0,0 0-152 0 0,1-1-24 0 0,-2 3-8 0 0,0 2-480 0 0,-2 0 0 0 0,0 1-112 0 0,-2-2-7784 0 0</inkml:trace>
</inkml:ink>
</file>

<file path=ppt/ink/ink5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4.323"/>
    </inkml:context>
    <inkml:brush xml:id="br0">
      <inkml:brushProperty name="width" value="0.1" units="cm"/>
      <inkml:brushProperty name="height" value="0.1" units="cm"/>
      <inkml:brushProperty name="color" value="#008C3A"/>
    </inkml:brush>
  </inkml:definitions>
  <inkml:trace contextRef="#ctx0" brushRef="#br0">148 67 5063 0 0,'-2'1'34'0'0,"1"-1"-1"0"0,-1 1 0 0 0,0-1 0 0 0,0 1 0 0 0,0-1 0 0 0,0 0 0 0 0,0 0 1 0 0,1 0-1 0 0,-1 0 0 0 0,0 0 0 0 0,0 0 0 0 0,0 0 0 0 0,0 0 0 0 0,-3-2 1 0 0,-21 1-36 0 0,13 3 368 0 0,9 0 222 0 0,0-1 0 0 0,0 0 1 0 0,0 0-1 0 0,0-1 0 0 0,0 1 1 0 0,0-1-1 0 0,0 0 0 0 0,0 0 0 0 0,-1 0 1 0 0,1 0-1 0 0,0-1 0 0 0,0 0 1 0 0,0 0-1 0 0,0 0 0 0 0,0 0 1 0 0,-8-5 2375 0 0,41 15-1097 0 0,5-5-1351 0 0,2-1 0 0 0,-1-2 0 0 0,0-1 0 0 0,0-2 0 0 0,0-1 0 0 0,45-10 0 0 0,45-4 115 0 0,615-12 1060 0 0,-640 21-1348 0 0,-30 1-1171 0 0,-17 6-2830 0 0</inkml:trace>
</inkml:ink>
</file>

<file path=ppt/ink/ink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1.005"/>
    </inkml:context>
    <inkml:brush xml:id="br0">
      <inkml:brushProperty name="width" value="0.1" units="cm"/>
      <inkml:brushProperty name="height" value="0.1" units="cm"/>
      <inkml:brushProperty name="color" value="#008C3A"/>
    </inkml:brush>
  </inkml:definitions>
  <inkml:trace contextRef="#ctx0" brushRef="#br0">0 261 2303 0 0,'4'-6'12290'0'0,"15"-19"-9093"0"0,-2 17-2480 0 0,0 0-1 0 0,1 1 1 0 0,0 1-1 0 0,1 1 1 0 0,34-6 0 0 0,103-4 1116 0 0,-79 10-1016 0 0,182-17-252 0 0,405-50 1121 0 0,-517 43-1641 0 0,75-11 38 0 0,-220 40-149 0 0,1-1 0 0 0,-1 1 0 0 0,1 0-1 0 0,-1 0 1 0 0,1 0 0 0 0,-1 0 0 0 0,1 0 0 0 0,-1 1 0 0 0,1-1-1 0 0,-1 1 1 0 0,1 0 0 0 0,-1-1 0 0 0,0 1 0 0 0,1 0 0 0 0,-1 0-1 0 0,0 1 1 0 0,0-1 0 0 0,0 0 0 0 0,0 1 0 0 0,0-1 0 0 0,0 1 0 0 0,0 0-1 0 0,0 0 1 0 0,-1-1 0 0 0,1 1 0 0 0,-1 0 0 0 0,1 1 0 0 0,-1-1-1 0 0,0 0 1 0 0,0 0 0 0 0,0 0 0 0 0,0 1 0 0 0,0-1 0 0 0,0 1-1 0 0,-1-1 1 0 0,1 0 0 0 0,-1 1 0 0 0,0-1 0 0 0,1 1 0 0 0,-1-1-1 0 0,0 1 1 0 0,-1-1 0 0 0,1 1 0 0 0,0-1 0 0 0,-1 1 0 0 0,1-1-1 0 0,-1 1 1 0 0,0-1 0 0 0,0 0 0 0 0,0 1 0 0 0,0-1 0 0 0,-3 4-1 0 0,-1 5-1754 0 0</inkml:trace>
</inkml:ink>
</file>

<file path=ppt/ink/ink5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1:54.718"/>
    </inkml:context>
    <inkml:brush xml:id="br0">
      <inkml:brushProperty name="width" value="0.1" units="cm"/>
      <inkml:brushProperty name="height" value="0.1" units="cm"/>
      <inkml:brushProperty name="color" value="#008C3A"/>
    </inkml:brush>
  </inkml:definitions>
  <inkml:trace contextRef="#ctx0" brushRef="#br0">1 14 3679 0 0,'38'-13'8387'0'0,"-34"15"-7925"0"0,0 0 0 0 0,0 1 0 0 0,-1-1 1 0 0,1 1-1 0 0,-1 0 0 0 0,0 0 0 0 0,0 0 0 0 0,0 1 0 0 0,0-1 0 0 0,0 1 0 0 0,-1-1 1 0 0,1 1-1 0 0,-1 0 0 0 0,0 0 0 0 0,0 0 0 0 0,-1 0 0 0 0,1 1 0 0 0,0 5 1 0 0,4 13 152 0 0,-1 1 0 0 0,2 29 1 0 0,-4-26-23 0 0,81 415 2920 0 0,-60-342-3319 0 0,2 7-3379 0 0,-23-93 1824 0 0</inkml:trace>
</inkml:ink>
</file>

<file path=ppt/ink/ink5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2.711"/>
    </inkml:context>
    <inkml:brush xml:id="br0">
      <inkml:brushProperty name="width" value="0.1" units="cm"/>
      <inkml:brushProperty name="height" value="0.1" units="cm"/>
      <inkml:brushProperty name="color" value="#008C3A"/>
    </inkml:brush>
  </inkml:definitions>
  <inkml:trace contextRef="#ctx0" brushRef="#br0">236 121 8463 0 0,'0'0'766'0'0,"7"-15"587"0"0,-2 5 576 0 0,-1-22 1514 0 0,-4 29-3155 0 0,0 0 1 0 0,0 0-1 0 0,-1 0 1 0 0,1 0-1 0 0,-1 0 1 0 0,0 0-1 0 0,0 0 1 0 0,0 0-1 0 0,0 1 1 0 0,0-1-1 0 0,-3-4 1 0 0,2 5-208 0 0,0 0 0 0 0,0 0 0 0 0,0 0 0 0 0,0 0-1 0 0,0 0 1 0 0,-1 1 0 0 0,1-1 0 0 0,0 1 0 0 0,-1-1 0 0 0,1 1 0 0 0,-1 0 0 0 0,1 0 0 0 0,-1 0-1 0 0,0 1 1 0 0,1-1 0 0 0,-1 1 0 0 0,0-1 0 0 0,0 1 0 0 0,1 0 0 0 0,-1 0 0 0 0,0 0 0 0 0,0 0-1 0 0,0 0 1 0 0,1 1 0 0 0,-6 1 0 0 0,-1 1-51 0 0,0 0 0 0 0,-1 1 1 0 0,2 0-1 0 0,-1 1 0 0 0,0-1 0 0 0,1 2 0 0 0,0-1 0 0 0,0 1 1 0 0,0 1-1 0 0,1-1 0 0 0,0 1 0 0 0,0 0 0 0 0,-9 15 0 0 0,10-16-9 0 0,1 2 0 0 0,0-1 0 0 0,1 0 0 0 0,-1 1 0 0 0,1 0 0 0 0,1 0 0 0 0,0 0 0 0 0,0 1 0 0 0,0-1 0 0 0,1 1 0 0 0,0 0 0 0 0,1-1 0 0 0,0 1 0 0 0,0 0 0 0 0,1 13-1 0 0,1-19-13 0 0,-1 0-1 0 0,1 0 1 0 0,0 0-1 0 0,0 0 1 0 0,0 0-1 0 0,0-1 1 0 0,0 1-1 0 0,1 0 1 0 0,-1 0-1 0 0,1-1 1 0 0,0 1-1 0 0,-1-1 1 0 0,1 1-1 0 0,0-1 1 0 0,1 0-1 0 0,-1 0 1 0 0,0 0-1 0 0,1 0 1 0 0,2 2-1 0 0,0-2 17 0 0,-1 0 1 0 0,1 0-1 0 0,0 0 1 0 0,-1-1-1 0 0,1 0 0 0 0,0 0 1 0 0,0 0-1 0 0,0 0 0 0 0,0-1 1 0 0,10 0-1 0 0,-3-1 39 0 0,1-1 1 0 0,0 0-1 0 0,-1 0 1 0 0,0-2-1 0 0,1 1 0 0 0,-1-2 1 0 0,0 0-1 0 0,15-8 0 0 0,-16 7-20 0 0,-1-1 0 0 0,0 0 0 0 0,0-1-1 0 0,0 0 1 0 0,-1 0 0 0 0,-1-1 0 0 0,1 0-1 0 0,-1 0 1 0 0,-1-1 0 0 0,0 0 0 0 0,0-1-1 0 0,7-14 1065 0 0,-22 78-703 0 0,5-44-408 0 0,1 0 1 0 0,1 0 0 0 0,0 0 0 0 0,0 16-1 0 0,2-6 64 0 0,2-1-1 0 0,0 0 0 0 0,1 0 0 0 0,0 0 0 0 0,2 0 0 0 0,0-1 0 0 0,1 0 0 0 0,16 28 0 0 0,-13-6-3029 0 0,-8-26 1861 0 0,0-7-697 0 0</inkml:trace>
</inkml:ink>
</file>

<file path=ppt/ink/ink5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3.241"/>
    </inkml:context>
    <inkml:brush xml:id="br0">
      <inkml:brushProperty name="width" value="0.1" units="cm"/>
      <inkml:brushProperty name="height" value="0.1" units="cm"/>
      <inkml:brushProperty name="color" value="#008C3A"/>
    </inkml:brush>
  </inkml:definitions>
  <inkml:trace contextRef="#ctx0" brushRef="#br0">1 156 11951 0 0,'0'0'1083'0'0,"23"-18"21"0"0,11 7 251 0 0,0 1 1 0 0,1 2-1 0 0,0 1 0 0 0,0 2 0 0 0,46-1 1 0 0,38-6 525 0 0,405-44 1051 0 0,-492 53-2913 0 0,147-16-65 0 0,-178 19-139 0 0,-2 22-6083 0 0,0-14 4504 0 0</inkml:trace>
</inkml:ink>
</file>

<file path=ppt/ink/ink5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4.160"/>
    </inkml:context>
    <inkml:brush xml:id="br0">
      <inkml:brushProperty name="width" value="0.1" units="cm"/>
      <inkml:brushProperty name="height" value="0.1" units="cm"/>
      <inkml:brushProperty name="color" value="#008C3A"/>
    </inkml:brush>
  </inkml:definitions>
  <inkml:trace contextRef="#ctx0" brushRef="#br0">1 0 6911 0 0,'0'0'6950'0'0,"15"31"-3329"0"0,-10-18-2980 0 0,0 0 1 0 0,-1 0-1 0 0,0 1 0 0 0,-1 0 1 0 0,-1-1-1 0 0,0 1 1 0 0,-1 0-1 0 0,0 17 0 0 0,-4 6-324 0 0,-13 63 0 0 0,9-61-70 0 0,7-2-539 0 0,0-36 138 0 0,1 0 1 0 0,-1 0 0 0 0,0-1 0 0 0,0 1 0 0 0,0 0-1 0 0,1 0 1 0 0,-1 0 0 0 0,0-1 0 0 0,1 1-1 0 0,-1 0 1 0 0,1 0 0 0 0,-1-1 0 0 0,1 1 0 0 0,-1 0-1 0 0,1-1 1 0 0,-1 1 0 0 0,1-1 0 0 0,0 1-1 0 0,-1-1 1 0 0,1 1 0 0 0,0-1 0 0 0,0 1 0 0 0,-1-1-1 0 0,1 0 1 0 0,0 1 0 0 0,0-1 0 0 0,-1 0 0 0 0,1 0-1 0 0,0 1 1 0 0,0-1 0 0 0,0 0 0 0 0,0 0-1 0 0,-1 0 1 0 0,1 0 0 0 0,0 0 0 0 0,0 0 0 0 0,0 0-1 0 0,0-1 1 0 0,0 1 0 0 0</inkml:trace>
</inkml:ink>
</file>

<file path=ppt/ink/ink5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4.513"/>
    </inkml:context>
    <inkml:brush xml:id="br0">
      <inkml:brushProperty name="width" value="0.1" units="cm"/>
      <inkml:brushProperty name="height" value="0.1" units="cm"/>
      <inkml:brushProperty name="color" value="#008C3A"/>
    </inkml:brush>
  </inkml:definitions>
  <inkml:trace contextRef="#ctx0" brushRef="#br0">51 45 4607 0 0,'0'0'354'0'0,"-6"24"1035"0"0,-3 1 1013 0 0,2-6-1217 0 0,0 1 1 0 0,1-1 0 0 0,1 1 0 0 0,1 0 0 0 0,-2 33-1 0 0,6-49-1033 0 0,0 0 0 0 0,0 0-1 0 0,0 0 1 0 0,1 0 0 0 0,0 0-1 0 0,-1-1 1 0 0,1 1 0 0 0,1 0-1 0 0,-1 0 1 0 0,1-1 0 0 0,-1 1-1 0 0,1-1 1 0 0,0 0 0 0 0,0 1-1 0 0,0-1 1 0 0,1 0 0 0 0,-1 0-1 0 0,1 0 1 0 0,0-1 0 0 0,0 1-1 0 0,0-1 1 0 0,0 1 0 0 0,0-1-1 0 0,0 0 1 0 0,1 0 0 0 0,-1 0-1 0 0,1-1 1 0 0,-1 1 0 0 0,1-1-1 0 0,0 0 1 0 0,0 0 0 0 0,-1 0-1 0 0,1-1 1 0 0,0 1 0 0 0,0-1-1 0 0,6 0 1 0 0,1 0 54 0 0,0 0 0 0 0,0-1 0 0 0,0 0 0 0 0,0-1 0 0 0,0 0 0 0 0,0-1 1 0 0,-1 0-1 0 0,1-1 0 0 0,-1 0 0 0 0,0-1 0 0 0,0 0 0 0 0,0 0 0 0 0,-1-1 0 0 0,0 0 0 0 0,0-1 1 0 0,0 0-1 0 0,-1 0 0 0 0,0-1 0 0 0,7-9 0 0 0,-11 13-156 0 0,0-1 0 0 0,-1 1 0 0 0,1-1 0 0 0,-1 0 0 0 0,0 0 0 0 0,0-1-1 0 0,-1 1 1 0 0,1 0 0 0 0,-1-1 0 0 0,0 0 0 0 0,-1 1 0 0 0,1-1 0 0 0,-1 0 0 0 0,-1 0 0 0 0,1 0 0 0 0,-1 0 0 0 0,0 1 0 0 0,0-1-1 0 0,0 0 1 0 0,-1 0 0 0 0,0 0 0 0 0,0 0 0 0 0,-1 0 0 0 0,1 1 0 0 0,-1-1 0 0 0,-1 1 0 0 0,1-1 0 0 0,-1 1 0 0 0,0 0 0 0 0,0 0 0 0 0,0 0-1 0 0,-1 0 1 0 0,0 0 0 0 0,1 1 0 0 0,-2 0 0 0 0,-5-5 0 0 0,4 4-71 0 0,-1 0-1 0 0,0 0 0 0 0,-1 1 1 0 0,1 0-1 0 0,-1 0 1 0 0,0 1-1 0 0,0 0 1 0 0,0 0-1 0 0,0 1 1 0 0,0 0-1 0 0,-1 0 1 0 0,1 1-1 0 0,0 0 1 0 0,-1 1-1 0 0,1 0 1 0 0,-13 1-1 0 0,15 0-521 0 0,1 0 0 0 0,-1 0 0 0 0,0 0 0 0 0,1 1 0 0 0,-1 0 0 0 0,1 0 0 0 0,-1 1 0 0 0,1-1 0 0 0,-6 5 0 0 0</inkml:trace>
</inkml:ink>
</file>

<file path=ppt/ink/ink5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5.661"/>
    </inkml:context>
    <inkml:brush xml:id="br0">
      <inkml:brushProperty name="width" value="0.1" units="cm"/>
      <inkml:brushProperty name="height" value="0.1" units="cm"/>
      <inkml:brushProperty name="color" value="#008C3A"/>
    </inkml:brush>
  </inkml:definitions>
  <inkml:trace contextRef="#ctx0" brushRef="#br0">1 88 10391 0 0,'0'0'942'0'0,"1"-24"2974"0"0,2 20-3513 0 0,0 0 0 0 0,0 1 0 0 0,1 0 0 0 0,-1 0 0 0 0,1 0 0 0 0,0 0 0 0 0,0 0 0 0 0,0 1 0 0 0,0-1 0 0 0,0 1 0 0 0,0 0 0 0 0,1 1 0 0 0,-1-1 0 0 0,10-1 0 0 0,73-12 1515 0 0,-68 13-1379 0 0,-10 1-485 0 0,40-4 517 0 0,-47 5-775 0 0,0 0-1 0 0,0 0 1 0 0,0 1 0 0 0,1-1 0 0 0,-1 0 0 0 0,0 1 0 0 0,0-1-1 0 0,0 1 1 0 0,0-1 0 0 0,0 1 0 0 0,0 0 0 0 0,-1 0 0 0 0,1 0-1 0 0,0 0 1 0 0,0 0 0 0 0,0 0 0 0 0,-1 1 0 0 0,3 2 0 0 0</inkml:trace>
</inkml:ink>
</file>

<file path=ppt/ink/ink5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5.990"/>
    </inkml:context>
    <inkml:brush xml:id="br0">
      <inkml:brushProperty name="width" value="0.1" units="cm"/>
      <inkml:brushProperty name="height" value="0.1" units="cm"/>
      <inkml:brushProperty name="color" value="#008C3A"/>
    </inkml:brush>
  </inkml:definitions>
  <inkml:trace contextRef="#ctx0" brushRef="#br0">1 23 13071 0 0,'0'0'1280'0'0,"11"0"-1144"0"0,3 0-136 0 0,2 0 0 0 0,1-3 0 0 0,2 0 1112 0 0,0-1 192 0 0,-2 0 40 0 0,1 0 0 0 0,4 3-688 0 0,1 0-144 0 0,-2-2-24 0 0,2 3-8 0 0,0 3-864 0 0,1-1-184 0 0,-3 0-32 0 0</inkml:trace>
</inkml:ink>
</file>

<file path=ppt/ink/ink5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6.358"/>
    </inkml:context>
    <inkml:brush xml:id="br0">
      <inkml:brushProperty name="width" value="0.1" units="cm"/>
      <inkml:brushProperty name="height" value="0.1" units="cm"/>
      <inkml:brushProperty name="color" value="#008C3A"/>
    </inkml:brush>
  </inkml:definitions>
  <inkml:trace contextRef="#ctx0" brushRef="#br0">349 212 6447 0 0,'23'-36'566'0'0,"-19"30"299"0"0,0 0 0 0 0,0 0 0 0 0,0 0 1 0 0,-1-1-1 0 0,5-13 0 0 0,-7 17-524 0 0,0-1 0 0 0,-1 0 0 0 0,0 0 0 0 0,1 0 0 0 0,-2 1 0 0 0,1-1 0 0 0,0 0 0 0 0,-1 0 0 0 0,1 0-1 0 0,-1 1 1 0 0,0-1 0 0 0,0 0 0 0 0,-1 1 0 0 0,1-1 0 0 0,-3-4 0 0 0,2 4-146 0 0,0 0 0 0 0,-1 0 0 0 0,1 1 0 0 0,-1-1 0 0 0,1 0 0 0 0,-1 1-1 0 0,0 0 1 0 0,-1 0 0 0 0,1 0 0 0 0,0 0 0 0 0,-1 0 0 0 0,0 0 0 0 0,1 1 0 0 0,-1 0-1 0 0,0 0 1 0 0,0 0 0 0 0,-8-2 0 0 0,6 2-81 0 0,-1 1 0 0 0,0 0 0 0 0,1 1 0 0 0,-1-1 0 0 0,0 1 0 0 0,1 1 0 0 0,-1-1 0 0 0,0 1 0 0 0,1 1 0 0 0,-13 3 0 0 0,3 0-68 0 0,0 2 0 0 0,0 0 0 0 0,0 1 0 0 0,1 1 1 0 0,1 0-1 0 0,-1 1 0 0 0,1 0 0 0 0,-17 18 0 0 0,21-18-8 0 0,1 0 0 0 0,1 0 0 0 0,-1 1 0 0 0,2 0 0 0 0,-1 1 0 0 0,2 0 0 0 0,-1 0 0 0 0,2 0 0 0 0,-8 23 0 0 0,12-31-23 0 0,0 0 0 0 0,0 1 0 0 0,0-1 0 0 0,1 0 0 0 0,0 0 1 0 0,0 0-1 0 0,0 0 0 0 0,0 0 0 0 0,0 1 0 0 0,1-1 0 0 0,0 0 0 0 0,0 0 1 0 0,0 0-1 0 0,0 0 0 0 0,1 0 0 0 0,-1-1 0 0 0,1 1 0 0 0,0 0 0 0 0,0-1 0 0 0,1 1 1 0 0,-1-1-1 0 0,1 0 0 0 0,0 1 0 0 0,-1-1 0 0 0,2 0 0 0 0,-1-1 0 0 0,0 1 0 0 0,0-1 1 0 0,1 1-1 0 0,-1-1 0 0 0,1 0 0 0 0,0 0 0 0 0,-1-1 0 0 0,1 1 0 0 0,6 1 0 0 0,7 2 28 0 0,-1-1 0 0 0,1-1 0 0 0,0 0 0 0 0,0-1 0 0 0,0-1 0 0 0,0 0 0 0 0,0-1 0 0 0,1-1 0 0 0,-1-1 0 0 0,0-1 0 0 0,-1 0 0 0 0,27-8-1 0 0,-33 8-21 0 0,-1 0-1 0 0,1-1 0 0 0,-1 1 0 0 0,0-2 0 0 0,0 1 1 0 0,0-1-1 0 0,-1-1 0 0 0,1 0 0 0 0,-1 0 0 0 0,-1 0 1 0 0,1-1-1 0 0,-1 0 0 0 0,0-1 0 0 0,-1 1 0 0 0,0-1 1 0 0,0-1-1 0 0,-1 1 0 0 0,1-1 0 0 0,-2 0 1 0 0,0 0-1 0 0,0 0 0 0 0,4-16 0 0 0,-7 24 18 0 0,-1 0 0 0 0,0 0 0 0 0,1 0 0 0 0,-1 0 0 0 0,0-1 0 0 0,0 1 0 0 0,0 0 0 0 0,0 0 0 0 0,0 0 0 0 0,0 0 0 0 0,0-1 0 0 0,0 1 0 0 0,0 0 0 0 0,-1 0 0 0 0,1 0 0 0 0,-1 0 0 0 0,1-2 0 0 0,-1 3-11 0 0,1 0 0 0 0,-1 0 0 0 0,1 0 0 0 0,-1 0-1 0 0,1 0 1 0 0,0 0 0 0 0,-1 0 0 0 0,1-1 0 0 0,-1 1-1 0 0,1 0 1 0 0,-1 0 0 0 0,1 1 0 0 0,0-1 0 0 0,-1 0-1 0 0,1 0 1 0 0,-1 0 0 0 0,1 0 0 0 0,-1 0 0 0 0,1 0-1 0 0,0 0 1 0 0,-1 1 0 0 0,1-1 0 0 0,-1 0 0 0 0,1 0-1 0 0,0 1 1 0 0,-1-1 0 0 0,1 0 0 0 0,-1 1 0 0 0,-27 31 498 0 0,20-14-516 0 0,0 0 1 0 0,1 1 0 0 0,0-1-1 0 0,2 1 1 0 0,0 1-1 0 0,1-1 1 0 0,1 0 0 0 0,1 1-1 0 0,1 0 1 0 0,2 27-1 0 0,2-2-158 0 0,2-1 0 0 0,2-1 0 0 0,21 70 0 0 0,1-41-3628 0 0,-22-48 1794 0 0</inkml:trace>
</inkml:ink>
</file>

<file path=ppt/ink/ink5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6.713"/>
    </inkml:context>
    <inkml:brush xml:id="br0">
      <inkml:brushProperty name="width" value="0.1" units="cm"/>
      <inkml:brushProperty name="height" value="0.1" units="cm"/>
      <inkml:brushProperty name="color" value="#008C3A"/>
    </inkml:brush>
  </inkml:definitions>
  <inkml:trace contextRef="#ctx0" brushRef="#br0">1 54 9671 0 0,'0'0'1275'0'0,"18"-15"3989"0"0,-8 10-4295 0 0,0 1 0 0 0,1 0 0 0 0,-1 0 0 0 0,22-3 0 0 0,91-6 1323 0 0,-99 11-1800 0 0,210 4 1562 0 0,-143 2-1751 0 0,-35 1-667 0 0,-22 2-3717 0 0</inkml:trace>
</inkml:ink>
</file>

<file path=ppt/ink/ink5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7.081"/>
    </inkml:context>
    <inkml:brush xml:id="br0">
      <inkml:brushProperty name="width" value="0.1" units="cm"/>
      <inkml:brushProperty name="height" value="0.1" units="cm"/>
      <inkml:brushProperty name="color" value="#008C3A"/>
    </inkml:brush>
  </inkml:definitions>
  <inkml:trace contextRef="#ctx0" brushRef="#br0">64 20 10591 0 0,'-11'-20'2528'0'0,"-4"77"3110"0"0,-1 36-2241 0 0,5-23-2041 0 0,7-47-1036 0 0,1-1 0 0 0,1 1 0 0 0,1 0 1 0 0,2 24-1 0 0,0-35-645 0 0,1 0 1 0 0,0 0-1 0 0,8 21 0 0 0,-8-26-651 0 0,1-1 0 0 0,0 1-1 0 0,0-1 1 0 0,1 0 0 0 0,0 0-1 0 0,0 0 1 0 0,6 7 0 0 0</inkml:trace>
</inkml:ink>
</file>

<file path=ppt/ink/ink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1.955"/>
    </inkml:context>
    <inkml:brush xml:id="br0">
      <inkml:brushProperty name="width" value="0.1" units="cm"/>
      <inkml:brushProperty name="height" value="0.1" units="cm"/>
      <inkml:brushProperty name="color" value="#008C3A"/>
    </inkml:brush>
  </inkml:definitions>
  <inkml:trace contextRef="#ctx0" brushRef="#br0">9 197 3223 0 0,'0'0'12886'0'0,"-6"-37"-8537"0"0,5 32-4235 0 0,1 1-1 0 0,-1-1 1 0 0,1 1 0 0 0,0-1-1 0 0,0 0 1 0 0,1 1 0 0 0,-1-1-1 0 0,1 1 1 0 0,0-1 0 0 0,0 1-1 0 0,1-1 1 0 0,-1 1 0 0 0,1 0-1 0 0,0 0 1 0 0,0-1 0 0 0,1 2 0 0 0,-1-1-1 0 0,1 0 1 0 0,0 0 0 0 0,0 1-1 0 0,0-1 1 0 0,0 1 0 0 0,0 0-1 0 0,1 0 1 0 0,0 0 0 0 0,-1 1-1 0 0,1-1 1 0 0,6-2 0 0 0,4-2 8 0 0,-1 0 0 0 0,1 2 0 0 0,0-1 1 0 0,1 2-1 0 0,-1 0 0 0 0,1 0 0 0 0,20-1 0 0 0,-30 4-111 0 0,1 1 0 0 0,-1-1 0 0 0,0 1-1 0 0,0 0 1 0 0,1 1 0 0 0,-1-1-1 0 0,0 1 1 0 0,0 0 0 0 0,0 1 0 0 0,0-1-1 0 0,0 1 1 0 0,0 0 0 0 0,0 0-1 0 0,0 0 1 0 0,5 4 0 0 0,-7-3-6 0 0,-1 0 1 0 0,1-1-1 0 0,0 1 1 0 0,-1 0-1 0 0,0 0 1 0 0,0 0 0 0 0,0 1-1 0 0,0-1 1 0 0,0 0-1 0 0,-1 1 1 0 0,1-1-1 0 0,-1 1 1 0 0,0-1-1 0 0,0 1 1 0 0,-1 0-1 0 0,1 0 1 0 0,-1-1-1 0 0,1 1 1 0 0,-1 0-1 0 0,0 0 1 0 0,-1-1 0 0 0,0 6-1 0 0,0 2-6 0 0,-1 0 1 0 0,-1 0-1 0 0,0-1 1 0 0,-1 1-1 0 0,0 0 0 0 0,0-1 1 0 0,-1 0-1 0 0,0 0 0 0 0,-1-1 1 0 0,0 1-1 0 0,-1-1 1 0 0,0 0-1 0 0,0-1 0 0 0,-1 0 1 0 0,0 0-1 0 0,-14 11 0 0 0,0-8-49 0 0,14-6-21 0 0,28 7 3 0 0,19 4 69 0 0,-19-8-2 0 0,0 1 1 0 0,31 18-1 0 0,-48-25 2 0 0,1 1-1 0 0,0-1 1 0 0,-1 1 0 0 0,1 0-1 0 0,-1 0 1 0 0,0 0 0 0 0,0 1 0 0 0,0-1-1 0 0,0 1 1 0 0,-1-1 0 0 0,1 1-1 0 0,-1 0 1 0 0,0 0 0 0 0,0 0-1 0 0,0 0 1 0 0,-1 1 0 0 0,0-1-1 0 0,2 6 1 0 0,-3-6 7 0 0,-1 1 0 0 0,1-1-1 0 0,-1 0 1 0 0,0 0 0 0 0,0 0 0 0 0,0-1-1 0 0,0 1 1 0 0,-1 0 0 0 0,1 0-1 0 0,-1-1 1 0 0,0 1 0 0 0,0-1 0 0 0,-1 1-1 0 0,1-1 1 0 0,-1 0 0 0 0,1 0 0 0 0,-1 0-1 0 0,0 0 1 0 0,0 0 0 0 0,0-1 0 0 0,-1 1-1 0 0,1-1 1 0 0,-1 0 0 0 0,-4 2 0 0 0,-7 4 16 0 0,-1 0 0 0 0,0-1 0 0 0,0 0 1 0 0,-21 5-1 0 0,24-9 40 0 0,0-1 0 0 0,0 0 0 0 0,-1-1 0 0 0,1 0 0 0 0,0-1 0 0 0,-1-1 0 0 0,1 0 0 0 0,0 0 0 0 0,-14-4 0 0 0,22 3-67 0 0,0 1 1 0 0,1-1 0 0 0,-1 1 0 0 0,1-1 0 0 0,-1 0-1 0 0,1-1 1 0 0,0 1 0 0 0,0-1 0 0 0,0 0 0 0 0,1 0-1 0 0,-1 0 1 0 0,-4-6 0 0 0,6 7-41 0 0,0-1 0 0 0,0 0 0 0 0,0 0 0 0 0,1-1 0 0 0,0 1 1 0 0,-1 0-1 0 0,1 0 0 0 0,1-1 0 0 0,-1 1 0 0 0,0-1 0 0 0,1 1 0 0 0,-1 0 0 0 0,1-1 0 0 0,0 1 1 0 0,0-1-1 0 0,1 1 0 0 0,-1-1 0 0 0,1 1 0 0 0,1-5 0 0 0,-1 5-312 0 0,0 0 0 0 0,0 0 0 0 0,0 0 0 0 0,1 0 0 0 0,-1 0 0 0 0,1 0 0 0 0,0 1 1 0 0,0-1-1 0 0,0 0 0 0 0,0 1 0 0 0,0 0 0 0 0,0-1 0 0 0,5-2 0 0 0</inkml:trace>
</inkml:ink>
</file>

<file path=ppt/ink/ink5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7.408"/>
    </inkml:context>
    <inkml:brush xml:id="br0">
      <inkml:brushProperty name="width" value="0.1" units="cm"/>
      <inkml:brushProperty name="height" value="0.1" units="cm"/>
      <inkml:brushProperty name="color" value="#008C3A"/>
    </inkml:brush>
  </inkml:definitions>
  <inkml:trace contextRef="#ctx0" brushRef="#br0">76 80 10591 0 0,'0'0'819'0'0,"-17"9"-310"0"0,11-3-5 0 0,1 0-1 0 0,0 0 0 0 0,0 0 1 0 0,0 0-1 0 0,1 1 1 0 0,0 0-1 0 0,0 0 0 0 0,0 0 1 0 0,1 0-1 0 0,0 1 0 0 0,1-1 1 0 0,0 1-1 0 0,0 0 0 0 0,0-1 1 0 0,1 1-1 0 0,1 0 1 0 0,-1 10-1 0 0,2-12-357 0 0,-1 0 1 0 0,2 0 0 0 0,-1 0-1 0 0,1 0 1 0 0,-1 0-1 0 0,2 0 1 0 0,-1-1 0 0 0,1 1-1 0 0,0 0 1 0 0,0-1-1 0 0,0 0 1 0 0,1 0-1 0 0,-1 0 1 0 0,1 0 0 0 0,1-1-1 0 0,-1 0 1 0 0,1 1-1 0 0,-1-1 1 0 0,1-1-1 0 0,0 1 1 0 0,1-1 0 0 0,7 4-1 0 0,-3-3-44 0 0,0 0-1 0 0,0-1 1 0 0,0 0 0 0 0,1-1-1 0 0,-1 0 1 0 0,1-1-1 0 0,0 0 1 0 0,-1 0 0 0 0,1-1-1 0 0,-1-1 1 0 0,1 0 0 0 0,0 0-1 0 0,-1-1 1 0 0,1-1-1 0 0,-1 1 1 0 0,0-2 0 0 0,0 1-1 0 0,0-1 1 0 0,13-8-1 0 0,-17 9-80 0 0,-1 0-1 0 0,0 0 1 0 0,0 0-1 0 0,0 0 1 0 0,-1-1-1 0 0,1 0 1 0 0,-1 0-1 0 0,0 0 1 0 0,0 0-1 0 0,0-1 1 0 0,0 1-1 0 0,-1-1 0 0 0,0 0 1 0 0,0 0-1 0 0,0-1 1 0 0,-1 1-1 0 0,0 0 1 0 0,0-1-1 0 0,0 0 1 0 0,0 1-1 0 0,-1-1 1 0 0,0 0-1 0 0,0 0 0 0 0,-1 1 1 0 0,0-1-1 0 0,0 0 1 0 0,0 0-1 0 0,-1 0 1 0 0,1 0-1 0 0,-2 0 1 0 0,1 1-1 0 0,0-1 1 0 0,-1 0-1 0 0,0 1 0 0 0,-1-1 1 0 0,-2-5-1 0 0,0 2 3 0 0,0 0-1 0 0,-1 1 1 0 0,1 0-1 0 0,-2 0 1 0 0,1 0-1 0 0,-1 1 1 0 0,0 0-1 0 0,-1 0 1 0 0,1 1-1 0 0,-1-1 1 0 0,-16-8-1 0 0,9 8-89 0 0,1 0 0 0 0,-1 1 0 0 0,0 1 1 0 0,0 0-1 0 0,-1 1 0 0 0,-28-3 0 0 0,36 6-217 0 0,1 1 0 0 0,0 0 0 0 0,0 0 0 0 0,0 1 0 0 0,0 0 0 0 0,-14 3 0 0 0,6 0-1487 0 0</inkml:trace>
</inkml:ink>
</file>

<file path=ppt/ink/ink5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7.756"/>
    </inkml:context>
    <inkml:brush xml:id="br0">
      <inkml:brushProperty name="width" value="0.1" units="cm"/>
      <inkml:brushProperty name="height" value="0.1" units="cm"/>
      <inkml:brushProperty name="color" value="#008C3A"/>
    </inkml:brush>
  </inkml:definitions>
  <inkml:trace contextRef="#ctx0" brushRef="#br0">1 53 13679 0 0,'0'0'1239'0'0,"14"-6"-851"0"0,24-3 798 0 0,0 0 0 0 0,0 3 0 0 0,1 1 1 0 0,74 0-1 0 0,-36 3-68 0 0,885-8 2622 0 0,-945 13-3992 0 0,10 0-3886 0 0,-35 3 1880 0 0</inkml:trace>
</inkml:ink>
</file>

<file path=ppt/ink/ink5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08.554"/>
    </inkml:context>
    <inkml:brush xml:id="br0">
      <inkml:brushProperty name="width" value="0.1" units="cm"/>
      <inkml:brushProperty name="height" value="0.1" units="cm"/>
      <inkml:brushProperty name="color" value="#008C3A"/>
    </inkml:brush>
  </inkml:definitions>
  <inkml:trace contextRef="#ctx0" brushRef="#br0">168 51 13679 0 0,'0'0'1239'0'0,"1"-11"1132"0"0,5 27-1758 0 0,-1 0 0 0 0,-1 0 1 0 0,0 1-1 0 0,-1-1 0 0 0,2 29 1 0 0,-5 90 216 0 0,-2-78-533 0 0,-10 170 337 0 0,-47 253 0 0 0,-8 103-503 0 0,27-61-119 0 0,26-368 93 0 0,13-143-103 0 0,0-1-1 0 0,1 1 0 0 0,0-1 0 0 0,1 1 0 0 0,0-1 0 0 0,4 16 0 0 0,-4-23 2 0 0,0 0 1 0 0,0 0-1 0 0,0 0 0 0 0,1 0 0 0 0,-1 0 0 0 0,1-1 0 0 0,0 1 0 0 0,0 0 0 0 0,0-1 0 0 0,0 1 0 0 0,0-1 1 0 0,0 0-1 0 0,1 0 0 0 0,-1 0 0 0 0,1 0 0 0 0,0 0 0 0 0,-1-1 0 0 0,1 1 0 0 0,0-1 0 0 0,0 0 0 0 0,0 1 0 0 0,0-1 1 0 0,0-1-1 0 0,7 2 0 0 0,35 3 328 0 0,0-1 0 0 0,86-6 1 0 0,-70 0-25 0 0,78-2 280 0 0,250 6 394 0 0,-307 4-976 0 0,-32-3 47 0 0,0 2-1 0 0,61 14 1 0 0,-95-15-27 0 0,-1 0-37 0 0,0 0 1 0 0,1-1-1 0 0,-1-1 0 0 0,27 1 0 0 0,-39-3 26 0 0,1 0 1 0 0,-1 0-1 0 0,0-1 0 0 0,1 1 1 0 0,-1-1-1 0 0,0 0 1 0 0,1 0-1 0 0,-1 0 0 0 0,0 0 1 0 0,0-1-1 0 0,0 1 1 0 0,0-1-1 0 0,0 0 0 0 0,0 0 1 0 0,0 0-1 0 0,-1 0 1 0 0,1 0-1 0 0,-1-1 1 0 0,1 1-1 0 0,-1-1 0 0 0,0 0 1 0 0,0 1-1 0 0,0-1 1 0 0,0 0-1 0 0,-1 0 0 0 0,3-7 1 0 0,76-221 1211 0 0,-68 193-1223 0 0,-1-1 0 0 0,-2 0-1 0 0,-2 0 1 0 0,3-56-1 0 0,-6-165 82 0 0,-5 125-23 0 0,27-1105 56 0 0,-24 1160-146 0 0,-3 0-1 0 0,-15-108 1 0 0,17 184-604 0 0,3 9-780 0 0,-2-2 986 0 0,6 7-1748 0 0</inkml:trace>
</inkml:ink>
</file>

<file path=ppt/ink/ink5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4.125"/>
    </inkml:context>
    <inkml:brush xml:id="br0">
      <inkml:brushProperty name="width" value="0.1" units="cm"/>
      <inkml:brushProperty name="height" value="0.1" units="cm"/>
      <inkml:brushProperty name="color" value="#004F8B"/>
    </inkml:brush>
  </inkml:definitions>
  <inkml:trace contextRef="#ctx0" brushRef="#br0">31 22 5527 0 0,'-30'5'10631'0'0,"47"-9"-7568"0"0,45-5-1528 0 0,0 2 0 0 0,76 3 0 0 0,-41 2-635 0 0,1186 7 2834 0 0,-497 16-3047 0 0,-611-21-786 0 0,-174 0-507 0 0</inkml:trace>
</inkml:ink>
</file>

<file path=ppt/ink/ink5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2.129"/>
    </inkml:context>
    <inkml:brush xml:id="br0">
      <inkml:brushProperty name="width" value="0.1" units="cm"/>
      <inkml:brushProperty name="height" value="0.1" units="cm"/>
      <inkml:brushProperty name="color" value="#004F8B"/>
    </inkml:brush>
  </inkml:definitions>
  <inkml:trace contextRef="#ctx0" brushRef="#br0">1 208 7887 0 0,'0'0'6912'0'0,"7"-18"-2996"0"0,-8 13-3642 0 0,0 1 0 0 0,0 0-1 0 0,0-1 1 0 0,1 1 0 0 0,0-1-1 0 0,0 1 1 0 0,0 0 0 0 0,1-1-1 0 0,-1 1 1 0 0,1-1 0 0 0,0 1-1 0 0,0 0 1 0 0,1 0 0 0 0,-1 0-1 0 0,1-1 1 0 0,0 1 0 0 0,0 1-1 0 0,0-1 1 0 0,3-4 0 0 0,1 1-173 0 0,0 1 1 0 0,0 0 0 0 0,1 0 0 0 0,-1 0-1 0 0,1 1 1 0 0,1 0 0 0 0,-1 0-1 0 0,1 1 1 0 0,8-4 0 0 0,1 0 7 0 0,0 1 0 0 0,0 0 0 0 0,1 2 0 0 0,0 0 0 0 0,19-3 0 0 0,-32 7-97 0 0,1 0 1 0 0,-1 1 0 0 0,0-1-1 0 0,1 1 1 0 0,-1 0 0 0 0,1 0-1 0 0,-1 1 1 0 0,0 0 0 0 0,1 0-1 0 0,-1 0 1 0 0,0 0 0 0 0,0 1-1 0 0,0 0 1 0 0,0 0 0 0 0,0 0-1 0 0,0 1 1 0 0,0 0 0 0 0,-1 0-1 0 0,1 0 1 0 0,-1 0 0 0 0,0 1-1 0 0,4 3 1 0 0,-7-5-10 0 0,1 1-1 0 0,-1-1 0 0 0,0 0 1 0 0,0 0-1 0 0,0 1 1 0 0,0-1-1 0 0,-1 1 1 0 0,1-1-1 0 0,-1 1 1 0 0,1-1-1 0 0,-1 1 0 0 0,0-1 1 0 0,0 1-1 0 0,0-1 1 0 0,0 1-1 0 0,-1-1 1 0 0,1 1-1 0 0,0-1 0 0 0,-1 1 1 0 0,0-1-1 0 0,0 1 1 0 0,-1 2-1 0 0,-32 58-11 0 0,13-26-46 0 0,20-35 53 0 0,0 1 1 0 0,-1-1-1 0 0,1 1 0 0 0,0-1 1 0 0,0 1-1 0 0,1-1 0 0 0,-1 1 1 0 0,1 0-1 0 0,-1 0 0 0 0,1-1 1 0 0,0 1-1 0 0,0 0 0 0 0,0 0 1 0 0,0-1-1 0 0,0 1 0 0 0,1 0 0 0 0,-1 0 1 0 0,1-1-1 0 0,0 1 0 0 0,0-1 1 0 0,0 1-1 0 0,0 0 0 0 0,0-1 1 0 0,0 0-1 0 0,1 1 0 0 0,-1-1 1 0 0,1 0-1 0 0,3 4 0 0 0,3 0-11 0 0,1 0-1 0 0,-1-1 1 0 0,1 0-1 0 0,0-1 1 0 0,0 0-1 0 0,17 5 1 0 0,-18-6 7 0 0,0-1 0 0 0,-1 1 0 0 0,1 0 0 0 0,-1 1 0 0 0,1 0 0 0 0,-1 0 1 0 0,0 0-1 0 0,-1 1 0 0 0,1 0 0 0 0,8 9 0 0 0,-15-13 10 0 0,1 0 0 0 0,0 0 1 0 0,-1 0-1 0 0,1 0 0 0 0,0 0 0 0 0,-1 0 0 0 0,0 0 1 0 0,1 1-1 0 0,-1-1 0 0 0,0 0 0 0 0,1 0 0 0 0,-1 1 0 0 0,0-1 1 0 0,0 0-1 0 0,0 0 0 0 0,0 1 0 0 0,0-1 0 0 0,0 0 1 0 0,-1 0-1 0 0,1 1 0 0 0,0-1 0 0 0,-1 0 0 0 0,0 2 1 0 0,-1 0 20 0 0,1 0-1 0 0,-1 0 1 0 0,0 0 0 0 0,0 0 0 0 0,-1-1 0 0 0,1 1 0 0 0,-1-1 0 0 0,-4 4 0 0 0,-4 2 67 0 0,-1 0-1 0 0,0-1 0 0 0,-16 6 1 0 0,13-6-22 0 0,-1-1 1 0 0,0-1 0 0 0,0 0-1 0 0,-32 4 1 0 0,-2-6-4256 0 0</inkml:trace>
</inkml:ink>
</file>

<file path=ppt/ink/ink5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2.874"/>
    </inkml:context>
    <inkml:brush xml:id="br0">
      <inkml:brushProperty name="width" value="0.1" units="cm"/>
      <inkml:brushProperty name="height" value="0.1" units="cm"/>
      <inkml:brushProperty name="color" value="#004F8B"/>
    </inkml:brush>
  </inkml:definitions>
  <inkml:trace contextRef="#ctx0" brushRef="#br0">61 68 4607 0 0,'-7'1'-171'0'0,"-46"-9"13318"0"0,78 6-11256 0 0,0 1 0 0 0,29 4-1 0 0,28-2-614 0 0,134-9 922 0 0,235-19-867 0 0,-248 1-3351 0 0,-202 27 1678 0 0,-1 0-1 0 0,0 1 1 0 0,1-1 0 0 0,-1 0-1 0 0,0 1 1 0 0,0-1-1 0 0,0 0 1 0 0,0 0-1 0 0,0 1 1 0 0,0-1-1 0 0,0 0 1 0 0,0 1-1 0 0,-1-1 1 0 0,0 2-1 0 0,-1 3-1617 0 0</inkml:trace>
</inkml:ink>
</file>

<file path=ppt/ink/ink5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3.282"/>
    </inkml:context>
    <inkml:brush xml:id="br0">
      <inkml:brushProperty name="width" value="0.1" units="cm"/>
      <inkml:brushProperty name="height" value="0.1" units="cm"/>
      <inkml:brushProperty name="color" value="#004F8B"/>
    </inkml:brush>
  </inkml:definitions>
  <inkml:trace contextRef="#ctx0" brushRef="#br0">107 1 14223 0 0,'0'0'6918'0'0,"-12"30"-4475"0"0,-16 21-1868 0 0,17-35-504 0 0,1 1 0 0 0,1 0 0 0 0,1 1 0 0 0,0 0 0 0 0,1 0 0 0 0,-4 21 1 0 0,10-35-74 0 0,0 0 0 0 0,1 0 1 0 0,0 0-1 0 0,0 0 1 0 0,0 0-1 0 0,0 1 1 0 0,1-1-1 0 0,0 0 0 0 0,0 0 1 0 0,0 0-1 0 0,0 0 1 0 0,0 0-1 0 0,1 0 1 0 0,2 3-1 0 0,-1-2-2 0 0,0-1-1 0 0,1 0 1 0 0,-1 0 0 0 0,1 0-1 0 0,0-1 1 0 0,0 1 0 0 0,0-1-1 0 0,1 0 1 0 0,-1 0 0 0 0,1-1-1 0 0,0 1 1 0 0,-1-1 0 0 0,10 3-1 0 0,12 3 36 0 0,1-1 0 0 0,1-1 0 0 0,-1-2 0 0 0,1-1 0 0 0,0-1 0 0 0,0-1 0 0 0,0-1 0 0 0,37-6 0 0 0,-34 2-1626 0 0,56-16 1 0 0,-69 14-22 0 0,3-1-15 0 0</inkml:trace>
</inkml:ink>
</file>

<file path=ppt/ink/ink5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3.658"/>
    </inkml:context>
    <inkml:brush xml:id="br0">
      <inkml:brushProperty name="width" value="0.1" units="cm"/>
      <inkml:brushProperty name="height" value="0.1" units="cm"/>
      <inkml:brushProperty name="color" value="#004F8B"/>
    </inkml:brush>
  </inkml:definitions>
  <inkml:trace contextRef="#ctx0" brushRef="#br0">168 0 13991 0 0,'-25'16'1520'0'0,"17"-12"-1271"0"0,0 0 0 0 0,0 1-1 0 0,0 0 1 0 0,1 0 0 0 0,0 1 0 0 0,0 0-1 0 0,0 0 1 0 0,1 1 0 0 0,0 0 0 0 0,0 0-1 0 0,1 0 1 0 0,0 0 0 0 0,0 1 0 0 0,1 0-1 0 0,-1 0 1 0 0,2 1 0 0 0,-4 8 0 0 0,1 1 312 0 0,0-1 1 0 0,1 1 0 0 0,1 0-1 0 0,0 1 1 0 0,2-1-1 0 0,0 1 1 0 0,1 27 0 0 0,2-36-569 0 0,0 0 1 0 0,1 0-1 0 0,0 0 1 0 0,1 0-1 0 0,0 0 1 0 0,7 14-1 0 0,2 2-2415 0 0,2 0-3573 0 0</inkml:trace>
</inkml:ink>
</file>

<file path=ppt/ink/ink5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3.447"/>
    </inkml:context>
    <inkml:brush xml:id="br0">
      <inkml:brushProperty name="width" value="0.1" units="cm"/>
      <inkml:brushProperty name="height" value="0.1" units="cm"/>
      <inkml:brushProperty name="color" value="#004F8B"/>
    </inkml:brush>
  </inkml:definitions>
  <inkml:trace contextRef="#ctx0" brushRef="#br0">1 40 5527 0 0,'4'-7'9149'0'0,"16"-19"-4580"0"0,-18 25-4415 0 0,0 0 0 0 0,0 0 0 0 0,0 1 0 0 0,0-1 0 0 0,0 0 0 0 0,0 1 0 0 0,0-1 0 0 0,0 1 0 0 0,0 0 1 0 0,0 0-1 0 0,0-1 0 0 0,0 1 0 0 0,0 1 0 0 0,0-1 0 0 0,0 0 0 0 0,0 0 0 0 0,0 1 0 0 0,0-1 0 0 0,0 1 1 0 0,0 0-1 0 0,0-1 0 0 0,0 1 0 0 0,-1 0 0 0 0,1 0 0 0 0,0 0 0 0 0,0 1 0 0 0,-1-1 0 0 0,1 0 0 0 0,2 3 1 0 0,46 44 1204 0 0,-48-46-1260 0 0,165 188 1091 0 0,-140-163-2128 0 0,-24-25 408 0 0,0 0 1 0 0,-1 0 0 0 0,1-1 0 0 0,0 1 0 0 0,0-1 0 0 0,0 1-1 0 0,0-1 1 0 0,1 0 0 0 0,4 1 0 0 0,2-1-1478 0 0</inkml:trace>
</inkml:ink>
</file>

<file path=ppt/ink/ink5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3.794"/>
    </inkml:context>
    <inkml:brush xml:id="br0">
      <inkml:brushProperty name="width" value="0.1" units="cm"/>
      <inkml:brushProperty name="height" value="0.1" units="cm"/>
      <inkml:brushProperty name="color" value="#004F8B"/>
    </inkml:brush>
  </inkml:definitions>
  <inkml:trace contextRef="#ctx0" brushRef="#br0">329 9 12263 0 0,'0'0'563'0'0,"-31"-8"350"0"0,22 8-513 0 0,1 1-1 0 0,-1 0 1 0 0,1 0-1 0 0,-1 1 0 0 0,1 1 1 0 0,0-1-1 0 0,-1 1 1 0 0,2 0-1 0 0,-1 1 0 0 0,0 0 1 0 0,1 0-1 0 0,-1 1 1 0 0,-8 7-1 0 0,-5 5-39 0 0,0 1 0 0 0,-35 39 0 0 0,46-44-374 0 0,1-1 0 0 0,0 1 1 0 0,0 1-1 0 0,1 0 0 0 0,-11 27 0 0 0,6 9-2512 0 0,13-42 651 0 0</inkml:trace>
</inkml:ink>
</file>

<file path=ppt/ink/ink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2.339"/>
    </inkml:context>
    <inkml:brush xml:id="br0">
      <inkml:brushProperty name="width" value="0.1" units="cm"/>
      <inkml:brushProperty name="height" value="0.1" units="cm"/>
      <inkml:brushProperty name="color" value="#008C3A"/>
    </inkml:brush>
  </inkml:definitions>
  <inkml:trace contextRef="#ctx0" brushRef="#br0">230 0 10135 0 0,'0'0'7460'0'0,"-19"13"-4561"0"0,-9 16-2501 0 0,2 1 1 0 0,1 0-1 0 0,1 2 0 0 0,-25 46 1 0 0,39-63-264 0 0,2 0 1 0 0,0 1-1 0 0,0 0 0 0 0,1 0 1 0 0,-7 29-1 0 0,13-42-122 0 0,0 0 1 0 0,1 1-1 0 0,-1-1 0 0 0,1 0 0 0 0,0 0 1 0 0,0 1-1 0 0,0-1 0 0 0,0 0 0 0 0,0 1 0 0 0,1-1 1 0 0,-1 0-1 0 0,1 0 0 0 0,0 0 0 0 0,0 0 1 0 0,0 1-1 0 0,1-1 0 0 0,-1 0 0 0 0,1-1 0 0 0,-1 1 1 0 0,1 0-1 0 0,0 0 0 0 0,0-1 0 0 0,0 1 1 0 0,1-1-1 0 0,-1 0 0 0 0,0 0 0 0 0,1 0 0 0 0,0 0 1 0 0,-1 0-1 0 0,1 0 0 0 0,0 0 0 0 0,0-1 0 0 0,0 0 1 0 0,0 0-1 0 0,0 1 0 0 0,0-2 0 0 0,1 1 1 0 0,2 0-1 0 0,4 1 38 0 0,0-1 0 0 0,-1 0 0 0 0,1-1 0 0 0,0 0 0 0 0,0 0 1 0 0,-1-1-1 0 0,1 0 0 0 0,-1-1 0 0 0,1 0 0 0 0,-1-1 0 0 0,13-5 0 0 0,-7 2 22 0 0,0 0-1 0 0,-1-1 1 0 0,0-1-1 0 0,0-1 1 0 0,-1 0 0 0 0,15-12-1 0 0,-26 18-45 0 0,1 1 0 0 0,-1 0 0 0 0,0-1 1 0 0,0 1-1 0 0,1-1 0 0 0,-2 0 0 0 0,1 1 0 0 0,0-1 0 0 0,-1 0 0 0 0,1 0 0 0 0,-1 0 0 0 0,0 0 1 0 0,0-1-1 0 0,0 1 0 0 0,0 0 0 0 0,-1 0 0 0 0,1-5 0 0 0,-1 6 156 0 0,-141-15-339 0 0,71 19-1883 0 0,61-2 755 0 0</inkml:trace>
</inkml:ink>
</file>

<file path=ppt/ink/ink5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4.825"/>
    </inkml:context>
    <inkml:brush xml:id="br0">
      <inkml:brushProperty name="width" value="0.1" units="cm"/>
      <inkml:brushProperty name="height" value="0.1" units="cm"/>
      <inkml:brushProperty name="color" value="#004F8B"/>
    </inkml:brush>
  </inkml:definitions>
  <inkml:trace contextRef="#ctx0" brushRef="#br0">223 50 9151 0 0,'0'0'831'0'0,"0"-2"-686"0"0,0 1 72 0 0,0-1-1 0 0,0 0 1 0 0,0 0-1 0 0,0 0 1 0 0,0 0-1 0 0,0 1 1 0 0,-1-1-1 0 0,1 0 1 0 0,-1 0 0 0 0,1 1-1 0 0,-1-1 1 0 0,0 0-1 0 0,1 0 1 0 0,-1 1-1 0 0,0-1 1 0 0,0 1-1 0 0,0-1 1 0 0,-1 1-1 0 0,1-1 1 0 0,0 1-1 0 0,0 0 1 0 0,-1 0-1 0 0,1 0 1 0 0,-1-1-1 0 0,1 1 1 0 0,-1 0-1 0 0,1 1 1 0 0,-1-1-1 0 0,0 0 1 0 0,1 0-1 0 0,-1 1 1 0 0,-3-1-1 0 0,2 0-84 0 0,1 1-1 0 0,-1 0 0 0 0,0 0 1 0 0,1 0-1 0 0,-1 0 0 0 0,0 0 1 0 0,1 1-1 0 0,-1-1 0 0 0,1 1 1 0 0,-1 0-1 0 0,1 0 0 0 0,-1 0 1 0 0,1 0-1 0 0,-1 0 0 0 0,1 0 1 0 0,0 1-1 0 0,0-1 1 0 0,-1 1-1 0 0,-1 2 0 0 0,-12 13 45 0 0,2 2-1 0 0,0-1 1 0 0,1 2 0 0 0,1 0-1 0 0,1 0 1 0 0,1 1-1 0 0,0 0 1 0 0,-10 38 0 0 0,17-48-107 0 0,0 1 0 0 0,1 1 0 0 0,0-1 1 0 0,1 0-1 0 0,0 0 0 0 0,1 1 0 0 0,1-1 1 0 0,2 13-1 0 0,-2-18-18 0 0,1 0-1 0 0,0 0 1 0 0,0 0 0 0 0,1 0-1 0 0,0 0 1 0 0,0 0 0 0 0,0-1-1 0 0,1 1 1 0 0,0-1 0 0 0,1 0-1 0 0,-1 0 1 0 0,1-1 0 0 0,0 1-1 0 0,7 5 1 0 0,-5-7 26 0 0,0 1-1 0 0,0-1 1 0 0,1 0-1 0 0,0-1 0 0 0,-1 0 1 0 0,1 0-1 0 0,0 0 1 0 0,1-1-1 0 0,-1-1 1 0 0,0 1-1 0 0,0-1 1 0 0,1-1-1 0 0,-1 1 1 0 0,12-2-1 0 0,-14 1-39 0 0,1-1-1 0 0,-1 1 1 0 0,1-1 0 0 0,-1 0-1 0 0,0-1 1 0 0,1 1 0 0 0,-1-1-1 0 0,0-1 1 0 0,0 1 0 0 0,0-1-1 0 0,-1 0 1 0 0,1 0 0 0 0,-1-1-1 0 0,1 0 1 0 0,-1 0-1 0 0,0 0 1 0 0,-1 0 0 0 0,1-1-1 0 0,4-6 1 0 0,-7 9-27 0 0,-1 0 0 0 0,1 0 0 0 0,-1 0 0 0 0,0 0-1 0 0,0-1 1 0 0,0 1 0 0 0,0 0 0 0 0,0-1 0 0 0,0 1 0 0 0,-1-1 0 0 0,1 1 0 0 0,-1-1-1 0 0,0 0 1 0 0,0 1 0 0 0,0-1 0 0 0,0 1 0 0 0,0-1 0 0 0,0 1 0 0 0,-1-1 0 0 0,1 1-1 0 0,-1-1 1 0 0,0 1 0 0 0,0-1 0 0 0,0 1 0 0 0,0 0 0 0 0,0-1 0 0 0,0 1 0 0 0,-1 0-1 0 0,1 0 1 0 0,-1 0 0 0 0,1 0 0 0 0,-1 0 0 0 0,0 0 0 0 0,0 0 0 0 0,0 1-1 0 0,0-1 1 0 0,0 1 0 0 0,0-1 0 0 0,0 1 0 0 0,-4-2 0 0 0,-2-1 2 0 0,0 0 1 0 0,-1 1 0 0 0,0 0-1 0 0,1 0 1 0 0,-1 0 0 0 0,0 1-1 0 0,0 1 1 0 0,0 0 0 0 0,-1 0-1 0 0,-8 1 1 0 0,-74 10 14 0 0,84-9-73 0 0,0 1 1 0 0,-1 0-1 0 0,1 1 0 0 0,0 0 1 0 0,0 0-1 0 0,1 1 0 0 0,-1 0 1 0 0,-11 8-1 0 0,18-11-84 0 0,0 1-1 0 0,0-1 1 0 0,0 0 0 0 0,0 1-1 0 0,0-1 1 0 0,0 1 0 0 0,0-1-1 0 0,1 1 1 0 0,-1-1 0 0 0,1 1-1 0 0,-1-1 1 0 0,1 1 0 0 0,-1 0-1 0 0,1-1 1 0 0,0 1-1 0 0,0 0 1 0 0,0-1 0 0 0,0 1-1 0 0,0 0 1 0 0,0-1 0 0 0,0 1-1 0 0,0 0 1 0 0,1-1 0 0 0,-1 1-1 0 0,2 2 1 0 0,-1 1-586 0 0,2 1 1 0 0,-1 0-1 0 0,0-1 1 0 0,1 1-1 0 0,7 8 1 0 0,0 0-883 0 0</inkml:trace>
</inkml:ink>
</file>

<file path=ppt/ink/ink5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5.231"/>
    </inkml:context>
    <inkml:brush xml:id="br0">
      <inkml:brushProperty name="width" value="0.1" units="cm"/>
      <inkml:brushProperty name="height" value="0.1" units="cm"/>
      <inkml:brushProperty name="color" value="#004F8B"/>
    </inkml:brush>
  </inkml:definitions>
  <inkml:trace contextRef="#ctx0" brushRef="#br0">1 86 8287 0 0,'0'0'756'0'0,"29"-13"5315"0"0,-11 7-4738 0 0,0 0 0 0 0,0 1 0 0 0,26-4-1 0 0,116-3 2028 0 0,-99 9-2150 0 0,344-28 261 0 0,-403 31-1569 0 0,30-1-736 0 0,-12 7-3188 0 0,-15-3 1953 0 0</inkml:trace>
</inkml:ink>
</file>

<file path=ppt/ink/ink5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5.697"/>
    </inkml:context>
    <inkml:brush xml:id="br0">
      <inkml:brushProperty name="width" value="0.1" units="cm"/>
      <inkml:brushProperty name="height" value="0.1" units="cm"/>
      <inkml:brushProperty name="color" value="#004F8B"/>
    </inkml:brush>
  </inkml:definitions>
  <inkml:trace contextRef="#ctx0" brushRef="#br0">108 20 3223 0 0,'-1'-7'10496'0'0,"-4"-5"-5736"0"0,4 11-4566 0 0,-1 2 0 0 0,0-1 0 0 0,0 0 0 0 0,0 0 0 0 0,1 0 0 0 0,-1 1 0 0 0,0-1-1 0 0,1 1 1 0 0,-1-1 0 0 0,0 1 0 0 0,1 0 0 0 0,-1 0 0 0 0,0 0 0 0 0,1 0 0 0 0,-1 0 0 0 0,1 0-1 0 0,-3 2 1 0 0,-28 27 261 0 0,26-24-320 0 0,3-4-107 0 0,1 0-19 0 0,0-1-1 0 0,0 1 1 0 0,0 0-1 0 0,0 0 1 0 0,0 0-1 0 0,0 0 0 0 0,0 0 1 0 0,1 0-1 0 0,-1 0 1 0 0,1 0-1 0 0,-1 1 0 0 0,1-1 1 0 0,0 1-1 0 0,0-1 1 0 0,0 1-1 0 0,0-1 1 0 0,1 1-1 0 0,-1 0 0 0 0,1-1 1 0 0,0 1-1 0 0,-1 0 1 0 0,1-1-1 0 0,0 1 0 0 0,1 0 1 0 0,-1 0-1 0 0,0-1 1 0 0,1 4-1 0 0,1-3-2 0 0,0-1-1 0 0,0 1 1 0 0,0-1-1 0 0,1 1 1 0 0,-1-1-1 0 0,1 0 1 0 0,-1 0-1 0 0,1 0 1 0 0,0 0-1 0 0,-1 0 1 0 0,1 0-1 0 0,0-1 1 0 0,0 0 0 0 0,0 1-1 0 0,1-1 1 0 0,5 1-1 0 0,62 12 495 0 0,-53-11-301 0 0,18 3 120 0 0,0-1 313 0 0,41 12-1 0 0,-69-15-528 0 0,0 1-1 0 0,1 0 1 0 0,-1 0 0 0 0,0 1-1 0 0,-1 0 1 0 0,1 0-1 0 0,-1 1 1 0 0,0 0 0 0 0,0 0-1 0 0,9 9 1 0 0,-15-12-86 0 0,1-1 0 0 0,-1 1 0 0 0,0-1 0 0 0,0 1 1 0 0,0 0-1 0 0,0 0 0 0 0,0 0 0 0 0,-1-1 0 0 0,1 1 0 0 0,0 0 0 0 0,-1 0 0 0 0,0 0 0 0 0,1 0 0 0 0,-1 0 1 0 0,0 0-1 0 0,0 0 0 0 0,0 0 0 0 0,0 0 0 0 0,0 0 0 0 0,-1 3 0 0 0,0-1 12 0 0,-1 1-1 0 0,1-1 1 0 0,-1 1 0 0 0,0-1 0 0 0,0 0-1 0 0,-1 1 1 0 0,1-1 0 0 0,-5 5-1 0 0,-1 0 14 0 0,-1 0 0 0 0,1 0 0 0 0,-2-1-1 0 0,1 0 1 0 0,-21 13 0 0 0,-11 4-288 0 0,-49 25-4350 0 0,76-46 2834 0 0</inkml:trace>
</inkml:ink>
</file>

<file path=ppt/ink/ink5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6.046"/>
    </inkml:context>
    <inkml:brush xml:id="br0">
      <inkml:brushProperty name="width" value="0.1" units="cm"/>
      <inkml:brushProperty name="height" value="0.1" units="cm"/>
      <inkml:brushProperty name="color" value="#004F8B"/>
    </inkml:brush>
  </inkml:definitions>
  <inkml:trace contextRef="#ctx0" brushRef="#br0">0 145 5983 0 0,'5'-9'1074'0'0,"1"1"0"0"0,0 1-1 0 0,0-1 1 0 0,1 1 0 0 0,0 0 0 0 0,0 1-1 0 0,1-1 1 0 0,9-5 0 0 0,-6 5-128 0 0,1 1 1 0 0,1-1 0 0 0,-1 2 0 0 0,1 0 0 0 0,15-4-1 0 0,13 0 192 0 0,1 2 0 0 0,77-3-1 0 0,-53 6-1275 0 0,24 0-867 0 0,-30 7-7215 0 0,-41-1 1578 0 0</inkml:trace>
</inkml:ink>
</file>

<file path=ppt/ink/ink5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5.426"/>
    </inkml:context>
    <inkml:brush xml:id="br0">
      <inkml:brushProperty name="width" value="0.1" units="cm"/>
      <inkml:brushProperty name="height" value="0.1" units="cm"/>
      <inkml:brushProperty name="color" value="#004F8B"/>
    </inkml:brush>
  </inkml:definitions>
  <inkml:trace contextRef="#ctx0" brushRef="#br0">107 2 7367 0 0,'-5'-1'13013'0'0,"-20"0"-11155"0"0,18 6-1783 0 0,1 0 1 0 0,-1 1-1 0 0,1 0 1 0 0,0 0-1 0 0,1 0 1 0 0,-1 0-1 0 0,1 1 0 0 0,0 0 1 0 0,1 0-1 0 0,0 1 1 0 0,0-1-1 0 0,-3 10 1 0 0,6-14-66 0 0,0 0 0 0 0,0 0 0 0 0,1 0 0 0 0,-1 0 0 0 0,1 0 0 0 0,0 1 0 0 0,0-1 0 0 0,0 0 0 0 0,0 0 1 0 0,0 0-1 0 0,1 0 0 0 0,-1 0 0 0 0,1 0 0 0 0,0 0 0 0 0,0 0 0 0 0,0 0 0 0 0,1 0 0 0 0,-1 0 0 0 0,0-1 0 0 0,1 1 1 0 0,0 0-1 0 0,0-1 0 0 0,0 1 0 0 0,0-1 0 0 0,0 0 0 0 0,0 0 0 0 0,1 0 0 0 0,-1 0 0 0 0,1 0 0 0 0,-1 0 0 0 0,1-1 0 0 0,0 1 1 0 0,-1-1-1 0 0,1 1 0 0 0,4 0 0 0 0,14 5 263 0 0,0 0 0 0 0,0-2-1 0 0,39 6 1 0 0,-45-10-106 0 0,0 1 0 0 0,0 1 0 0 0,0 0 0 0 0,0 1 0 0 0,0 1 0 0 0,-1 0 0 0 0,0 1 0 0 0,0 0 0 0 0,17 12 0 0 0,-29-17-159 0 0,0 0-1 0 0,-1 0 0 0 0,1 1 1 0 0,-1-1-1 0 0,1 0 1 0 0,-1 1-1 0 0,0 0 0 0 0,0-1 1 0 0,0 1-1 0 0,0 0 1 0 0,0-1-1 0 0,0 1 1 0 0,0 0-1 0 0,0 0 0 0 0,-1 0 1 0 0,1 0-1 0 0,-1 0 1 0 0,1 0-1 0 0,-1 0 0 0 0,0 0 1 0 0,1 0-1 0 0,-1 0 1 0 0,-1 2-1 0 0,0 0 26 0 0,0 0 0 0 0,0 0 0 0 0,0-1-1 0 0,-1 1 1 0 0,1 0 0 0 0,-1-1 0 0 0,0 1 0 0 0,0-1 0 0 0,-1 0-1 0 0,1 1 1 0 0,-3 2 0 0 0,-8 7 86 0 0,0-1 0 0 0,0-1 1 0 0,-2 0-1 0 0,-15 10 0 0 0,23-16 28 0 0,0-1 0 0 0,-1 0-1 0 0,0 0 1 0 0,0-1 0 0 0,0 0 0 0 0,-12 3-1 0 0,-16-6-1777 0 0,34 0 819 0 0,-1-1 0 0 0,1 0 1 0 0,-1 0-1 0 0,1 0 0 0 0,0 0 0 0 0,-1 0 1 0 0,1 0-1 0 0,0-1 0 0 0,0 1 0 0 0,0-1 1 0 0,-3-2-1 0 0</inkml:trace>
</inkml:ink>
</file>

<file path=ppt/ink/ink5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5.779"/>
    </inkml:context>
    <inkml:brush xml:id="br0">
      <inkml:brushProperty name="width" value="0.1" units="cm"/>
      <inkml:brushProperty name="height" value="0.1" units="cm"/>
      <inkml:brushProperty name="color" value="#004F8B"/>
    </inkml:brush>
  </inkml:definitions>
  <inkml:trace contextRef="#ctx0" brushRef="#br0">1 174 5527 0 0,'29'-25'104'0'0,"4"-22"4977"0"0,-27 37-3043 0 0,1 1-1 0 0,0-1 1 0 0,16-16 0 0 0,-19 22-1733 0 0,0 0 1 0 0,0 1-1 0 0,1 0 1 0 0,0 0-1 0 0,-1 0 1 0 0,1 1 0 0 0,6-3-1 0 0,3 1 89 0 0,-1 0 0 0 0,1 0 0 0 0,-1 1 0 0 0,1 1 0 0 0,0 1 0 0 0,0 0 0 0 0,27 1 0 0 0,-8 4-2295 0 0,1 1 0 0 0,35 11-1 0 0,-47-11-94 0 0</inkml:trace>
</inkml:ink>
</file>

<file path=ppt/ink/ink5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6.153"/>
    </inkml:context>
    <inkml:brush xml:id="br0">
      <inkml:brushProperty name="width" value="0.1" units="cm"/>
      <inkml:brushProperty name="height" value="0.1" units="cm"/>
      <inkml:brushProperty name="color" value="#004F8B"/>
    </inkml:brush>
  </inkml:definitions>
  <inkml:trace contextRef="#ctx0" brushRef="#br0">0 111 15231 0 0,'0'0'1379'0'0,"30"-16"-956"0"0,18 4 1006 0 0,0 2 1 0 0,1 2 0 0 0,0 2 0 0 0,1 3 0 0 0,52 2 0 0 0,19-3-39 0 0,30 1-582 0 0,-93 4-756 0 0,1-3 0 0 0,-1-2 0 0 0,1-3 1 0 0,85-21-1 0 0,-99 20-314 0 0,-21 11-2180 0 0</inkml:trace>
</inkml:ink>
</file>

<file path=ppt/ink/ink5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16.563"/>
    </inkml:context>
    <inkml:brush xml:id="br0">
      <inkml:brushProperty name="width" value="0.1" units="cm"/>
      <inkml:brushProperty name="height" value="0.1" units="cm"/>
      <inkml:brushProperty name="color" value="#004F8B"/>
    </inkml:brush>
  </inkml:definitions>
  <inkml:trace contextRef="#ctx0" brushRef="#br0">280 0 7367 0 0,'0'0'1040'0'0,"-24"22"6216"0"0,10-7-5952 0 0,0 0 1 0 0,-19 32-1 0 0,-42 88 268 0 0,51-87-1073 0 0,19-39-435 0 0,-13 23 363 0 0,2 2 1 0 0,1 0 0 0 0,-19 64 0 0 0,31-87-339 0 0,2-1 0 0 0,-1 0 0 0 0,1 0 0 0 0,1 1 0 0 0,-1-1-1 0 0,2 0 1 0 0,0 1 0 0 0,2 10 0 0 0,-2-15-67 0 0,1 0 0 0 0,0 0 0 0 0,0 0 0 0 0,1 0 0 0 0,0 0 0 0 0,0-1 0 0 0,0 1 0 0 0,0-1 0 0 0,1 0-1 0 0,0 0 1 0 0,0 0 0 0 0,1 0 0 0 0,-1-1 0 0 0,8 6 0 0 0,-5-6 27 0 0,0 0-1 0 0,0 0 1 0 0,1-1-1 0 0,0 0 1 0 0,-1 0-1 0 0,1-1 1 0 0,0 1-1 0 0,0-2 1 0 0,0 1-1 0 0,1-1 1 0 0,-1-1 0 0 0,0 1-1 0 0,0-2 1 0 0,1 1-1 0 0,-1-1 1 0 0,0 0-1 0 0,0 0 1 0 0,0-1-1 0 0,0 0 1 0 0,13-6-1 0 0,-11 4-32 0 0,-1 1 0 0 0,1-2 0 0 0,-1 1 0 0 0,0-1 0 0 0,-1-1 0 0 0,1 1 0 0 0,-1-1 0 0 0,0-1 0 0 0,0 0 0 0 0,-1 0 0 0 0,0 0 0 0 0,0-1 0 0 0,-1 0 0 0 0,0 0 0 0 0,0-1 0 0 0,6-13 0 0 0,-11 18 7 0 0,0 0 0 0 0,0 0 1 0 0,0 0-1 0 0,0 0 0 0 0,-1 0 1 0 0,0 0-1 0 0,0 0 0 0 0,0 0 0 0 0,0 0 1 0 0,0 0-1 0 0,-1 0 0 0 0,0 0 1 0 0,0 0-1 0 0,0 1 0 0 0,0-1 1 0 0,-1 0-1 0 0,1 0 0 0 0,-1 1 0 0 0,0-1 1 0 0,0 1-1 0 0,0-1 0 0 0,-1 1 1 0 0,1 0-1 0 0,-1 0 0 0 0,0 0 0 0 0,1 0 1 0 0,-5-2-1 0 0,3 1-16 0 0,0 1 0 0 0,0 0 0 0 0,0 0 0 0 0,-1 1 0 0 0,1-1 0 0 0,-1 1 0 0 0,1 0 0 0 0,-1 0 0 0 0,0 1 0 0 0,0-1 0 0 0,1 1 0 0 0,-1 0 0 0 0,0 0-1 0 0,0 1 1 0 0,0-1 0 0 0,-1 1 0 0 0,1 0 0 0 0,0 1 0 0 0,0-1 0 0 0,0 1 0 0 0,-6 2 0 0 0,6-1-509 0 0,-24 11 1042 0 0,21-6-2870 0 0</inkml:trace>
</inkml:ink>
</file>

<file path=ppt/ink/ink5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6.791"/>
    </inkml:context>
    <inkml:brush xml:id="br0">
      <inkml:brushProperty name="width" value="0.1" units="cm"/>
      <inkml:brushProperty name="height" value="0.1" units="cm"/>
      <inkml:brushProperty name="color" value="#004F8B"/>
    </inkml:brush>
  </inkml:definitions>
  <inkml:trace contextRef="#ctx0" brushRef="#br0">1 4 7831 0 0,'0'0'706'0'0,"0"-1"-578"0"0,4-1 206 0 0,-1 2 304 0 0,0 1 0 0 0,-1 0 0 0 0,1 0 0 0 0,0-1 0 0 0,0 2 0 0 0,-1-1 0 0 0,1 0 0 0 0,0 1 0 0 0,-1-1 0 0 0,0 1 0 0 0,4 2 0 0 0,-3-2 174 0 0,39 25 2933 0 0,58 49 0 0 0,-62-43-5016 0 0,49 57 0 0 0,-79-81-209 0 0</inkml:trace>
</inkml:ink>
</file>

<file path=ppt/ink/ink5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7.163"/>
    </inkml:context>
    <inkml:brush xml:id="br0">
      <inkml:brushProperty name="width" value="0.1" units="cm"/>
      <inkml:brushProperty name="height" value="0.1" units="cm"/>
      <inkml:brushProperty name="color" value="#004F8B"/>
    </inkml:brush>
  </inkml:definitions>
  <inkml:trace contextRef="#ctx0" brushRef="#br0">253 12 14399 0 0,'-37'-11'1699'0'0,"32"12"-1424"0"0,0 0-1 0 0,0 0 1 0 0,0 0-1 0 0,0 1 1 0 0,0-1 0 0 0,1 1-1 0 0,-1 1 1 0 0,0-1 0 0 0,1 1-1 0 0,0-1 1 0 0,-1 1-1 0 0,1 1 1 0 0,0-1 0 0 0,-6 7-1 0 0,-50 61 508 0 0,53-62-712 0 0,-3 4-124 0 0,1 1 1 0 0,1 0 0 0 0,0 0 0 0 0,-7 19-1 0 0,-4 31-3155 0 0,15-43-3249 0 0</inkml:trace>
</inkml:ink>
</file>

<file path=ppt/ink/ink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2.738"/>
    </inkml:context>
    <inkml:brush xml:id="br0">
      <inkml:brushProperty name="width" value="0.1" units="cm"/>
      <inkml:brushProperty name="height" value="0.1" units="cm"/>
      <inkml:brushProperty name="color" value="#008C3A"/>
    </inkml:brush>
  </inkml:definitions>
  <inkml:trace contextRef="#ctx0" brushRef="#br0">116 0 12439 0 0,'0'0'1456'0'0,"-17"24"2864"0"0,-15 22-1807 0 0,25-37-2276 0 0,0 0 1 0 0,0 0-1 0 0,0 1 0 0 0,1 0 0 0 0,1 0 0 0 0,0 0 0 0 0,0 1 0 0 0,1 0 1 0 0,0-1-1 0 0,1 1 0 0 0,0 1 0 0 0,-1 11 0 0 0,4-21-210 0 0,0 0 0 0 0,0 0 0 0 0,0 0-1 0 0,1 0 1 0 0,-1 0 0 0 0,0 0 0 0 0,1 0 0 0 0,0-1-1 0 0,-1 1 1 0 0,1 0 0 0 0,0 0 0 0 0,0 0 0 0 0,0-1 0 0 0,0 1-1 0 0,0 0 1 0 0,0-1 0 0 0,0 1 0 0 0,1-1 0 0 0,-1 1-1 0 0,0-1 1 0 0,1 0 0 0 0,3 3 0 0 0,-2-2 1 0 0,1-1 0 0 0,0 1 0 0 0,0-1 0 0 0,0 0 0 0 0,0 0 0 0 0,0 0 0 0 0,0 0 0 0 0,0-1 0 0 0,0 0-1 0 0,6 0 1 0 0,4-1 63 0 0,-1 0 0 0 0,1-1-1 0 0,-1-1 1 0 0,0 0-1 0 0,21-9 1 0 0,-8 1 99 0 0,-1 0-1 0 0,34-23 0 0 0,-53 31-133 0 0,-1-1 0 0 0,1 0 0 0 0,-1 0-1 0 0,0 0 1 0 0,-1 0 0 0 0,1-1 0 0 0,-1 0-1 0 0,0 0 1 0 0,0 0 0 0 0,0 0 0 0 0,-1-1-1 0 0,0 1 1 0 0,0-1 0 0 0,0 0 0 0 0,-1 0-1 0 0,4-12 1 0 0,-6 15-32 0 0,1 1 0 0 0,-1 0 0 0 0,0-1-1 0 0,1 1 1 0 0,-1-1 0 0 0,-1 1 0 0 0,1-1 0 0 0,0 1-1 0 0,0-1 1 0 0,-1 1 0 0 0,0-1 0 0 0,1 1 0 0 0,-1-1-1 0 0,0 1 1 0 0,0 0 0 0 0,0 0 0 0 0,-1 0 0 0 0,1-1-1 0 0,0 1 1 0 0,-1 0 0 0 0,0 0 0 0 0,1 1 0 0 0,-1-1 0 0 0,0 0-1 0 0,0 1 1 0 0,0-1 0 0 0,0 1 0 0 0,0-1 0 0 0,0 1-1 0 0,0 0 1 0 0,-1 0 0 0 0,1 0 0 0 0,-4-1 0 0 0,-7-1-117 0 0,0 0 0 0 0,0 1-1 0 0,0 1 1 0 0,0 0 0 0 0,-17 1 0 0 0,-7-1-1738 0 0,24 0 527 0 0</inkml:trace>
</inkml:ink>
</file>

<file path=ppt/ink/ink5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7.508"/>
    </inkml:context>
    <inkml:brush xml:id="br0">
      <inkml:brushProperty name="width" value="0.1" units="cm"/>
      <inkml:brushProperty name="height" value="0.1" units="cm"/>
      <inkml:brushProperty name="color" value="#004F8B"/>
    </inkml:brush>
  </inkml:definitions>
  <inkml:trace contextRef="#ctx0" brushRef="#br0">202 1 5983 0 0,'-19'18'8924'0'0,"-21"49"-3479"0"0,-35 106-3172 0 0,73-167-2127 0 0,-4 10-13 0 0,1 0 0 0 0,0 0-1 0 0,2 1 1 0 0,0-1 0 0 0,0 1-1 0 0,2 0 1 0 0,0 0 0 0 0,1 0-1 0 0,2 17 1 0 0,-2-29-96 0 0,1 1-1 0 0,-1-1 1 0 0,1 0 0 0 0,1 0-1 0 0,-1 1 1 0 0,1-1 0 0 0,0 0-1 0 0,0 0 1 0 0,0 0 0 0 0,1-1-1 0 0,0 1 1 0 0,0-1 0 0 0,0 1-1 0 0,0-1 1 0 0,1 0 0 0 0,0 0-1 0 0,0 0 1 0 0,0-1 0 0 0,0 1-1 0 0,0-1 1 0 0,1 0 0 0 0,-1 0-1 0 0,1-1 1 0 0,0 1 0 0 0,0-1-1 0 0,0 0 1 0 0,0 0-1 0 0,0-1 1 0 0,0 1 0 0 0,1-1-1 0 0,9 0 1 0 0,-7-1-15 0 0,0 0 0 0 0,0-1 0 0 0,-1 0 0 0 0,1-1-1 0 0,0 0 1 0 0,-1 0 0 0 0,0-1 0 0 0,1 1 0 0 0,-1-2 0 0 0,0 1 0 0 0,0-1 0 0 0,-1 0-1 0 0,1 0 1 0 0,-1-1 0 0 0,10-9 0 0 0,-13 12-13 0 0,-1 0 1 0 0,0 0-1 0 0,0 0 1 0 0,0 0-1 0 0,0 0 0 0 0,0-1 1 0 0,0 1-1 0 0,0-1 0 0 0,-1 0 1 0 0,1 1-1 0 0,-1-1 0 0 0,0 0 1 0 0,0 0-1 0 0,0 0 0 0 0,0 1 1 0 0,-1-1-1 0 0,1 0 0 0 0,-1 0 1 0 0,1 0-1 0 0,-1-1 0 0 0,0 1 1 0 0,0 0-1 0 0,-1 0 0 0 0,1 0 1 0 0,-1 0-1 0 0,1 0 0 0 0,-1 0 1 0 0,0 1-1 0 0,0-1 1 0 0,0 0-1 0 0,0 0 0 0 0,-1 0 1 0 0,1 1-1 0 0,-1-1 0 0 0,0 1 1 0 0,0-1-1 0 0,0 1 0 0 0,0 0 1 0 0,0 0-1 0 0,0 0 0 0 0,0 0 1 0 0,-3-2-1 0 0,-5-2-56 0 0,0 1 0 0 0,0 0 0 0 0,0 0-1 0 0,0 1 1 0 0,-1 1 0 0 0,1-1 0 0 0,-1 2 0 0 0,0 0 0 0 0,0 0 0 0 0,0 1-1 0 0,0 0 1 0 0,0 1 0 0 0,0 0 0 0 0,0 0 0 0 0,0 2 0 0 0,0-1 0 0 0,0 1-1 0 0,0 1 1 0 0,0 0 0 0 0,1 1 0 0 0,-15 6 0 0 0,4 10-2188 0 0,10-4-3838 0 0</inkml:trace>
</inkml:ink>
</file>

<file path=ppt/ink/ink5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7.840"/>
    </inkml:context>
    <inkml:brush xml:id="br0">
      <inkml:brushProperty name="width" value="0.1" units="cm"/>
      <inkml:brushProperty name="height" value="0.1" units="cm"/>
      <inkml:brushProperty name="color" value="#004F8B"/>
    </inkml:brush>
  </inkml:definitions>
  <inkml:trace contextRef="#ctx0" brushRef="#br0">0 128 14711 0 0,'0'0'1335'0'0,"22"-11"-1070"0"0,6 0 859 0 0,0 1 0 0 0,1 1 0 0 0,0 1 0 0 0,0 2 0 0 0,0 1 0 0 0,36-1 0 0 0,6-3 432 0 0,53-11-147 0 0,96-12-3351 0 0,-206 32-507 0 0</inkml:trace>
</inkml:ink>
</file>

<file path=ppt/ink/ink5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8.207"/>
    </inkml:context>
    <inkml:brush xml:id="br0">
      <inkml:brushProperty name="width" value="0.1" units="cm"/>
      <inkml:brushProperty name="height" value="0.1" units="cm"/>
      <inkml:brushProperty name="color" value="#004F8B"/>
    </inkml:brush>
  </inkml:definitions>
  <inkml:trace contextRef="#ctx0" brushRef="#br0">147 2 10135 0 0,'0'0'919'0'0,"-36"-1"4925"0"0,27 6-5282 0 0,0 1-1 0 0,0 1 1 0 0,0 0 0 0 0,1 0 0 0 0,0 0 0 0 0,0 1-1 0 0,1 0 1 0 0,-7 10 0 0 0,11-14-510 0 0,0 0-1 0 0,0 0 1 0 0,0 0 0 0 0,1 1 0 0 0,-1-1-1 0 0,1 1 1 0 0,0-1 0 0 0,0 1-1 0 0,1 0 1 0 0,-1 0 0 0 0,1 0 0 0 0,0 0-1 0 0,1 0 1 0 0,-1 0 0 0 0,1 0 0 0 0,0 0-1 0 0,0 0 1 0 0,1 0 0 0 0,0 7-1 0 0,1-8-37 0 0,0 0-1 0 0,1-1 1 0 0,-1 0-1 0 0,0 1 0 0 0,1-1 1 0 0,0 0-1 0 0,0 0 0 0 0,0 0 1 0 0,0 0-1 0 0,0-1 1 0 0,0 0-1 0 0,1 1 0 0 0,-1-1 1 0 0,1 0-1 0 0,0 0 0 0 0,0-1 1 0 0,4 2-1 0 0,13 4 189 0 0,0-1 1 0 0,24 4-1 0 0,-12-4 250 0 0,-21-3-306 0 0,4 1 128 0 0,0 0 1 0 0,0 1-1 0 0,-1 1 1 0 0,19 9-1 0 0,-30-13-234 0 0,0 0 1 0 0,-1 0-1 0 0,1 1 0 0 0,-1-1 1 0 0,0 1-1 0 0,0 0 0 0 0,0 0 0 0 0,0 0 1 0 0,0 0-1 0 0,-1 1 0 0 0,1-1 1 0 0,-1 1-1 0 0,0 0 0 0 0,0-1 0 0 0,0 1 1 0 0,-1 0-1 0 0,1 0 0 0 0,-1 0 1 0 0,0 0-1 0 0,0 0 0 0 0,0 8 0 0 0,-1-6 1 0 0,0 0 1 0 0,0-1-1 0 0,-1 1 0 0 0,0 0 0 0 0,-1 0 0 0 0,1 0 0 0 0,-1-1 0 0 0,0 1 0 0 0,0-1 0 0 0,-1 1 0 0 0,1-1 0 0 0,-1 0 0 0 0,-1 0 0 0 0,1 0 0 0 0,-1-1 0 0 0,1 1 0 0 0,-1-1 0 0 0,-1 0 0 0 0,-4 4 1 0 0,-12 10-280 0 0,0-2 0 0 0,-46 26 1 0 0,44-28-457 0 0,-9 0-2014 0 0,13-10 1132 0 0</inkml:trace>
</inkml:ink>
</file>

<file path=ppt/ink/ink5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8.543"/>
    </inkml:context>
    <inkml:brush xml:id="br0">
      <inkml:brushProperty name="width" value="0.1" units="cm"/>
      <inkml:brushProperty name="height" value="0.1" units="cm"/>
      <inkml:brushProperty name="color" value="#004F8B"/>
    </inkml:brush>
  </inkml:definitions>
  <inkml:trace contextRef="#ctx0" brushRef="#br0">0 166 7831 0 0,'42'-25'287'0'0,"15"-15"4313"0"0,-34 22-163 0 0,41-23 1 0 0,-53 35-4055 0 0,1 1 0 0 0,-1 0 1 0 0,23-6-1 0 0,39 0-368 0 0,-41 9-6327 0 0,-11 0-926 0 0</inkml:trace>
</inkml:ink>
</file>

<file path=ppt/ink/ink5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9.089"/>
    </inkml:context>
    <inkml:brush xml:id="br0">
      <inkml:brushProperty name="width" value="0.1" units="cm"/>
      <inkml:brushProperty name="height" value="0.1" units="cm"/>
      <inkml:brushProperty name="color" value="#004F8B"/>
    </inkml:brush>
  </inkml:definitions>
  <inkml:trace contextRef="#ctx0" brushRef="#br0">0 57 8287 0 0,'32'-9'2403'0'0,"-29"7"-1606"0"0,1 0 0 0 0,-1 0 0 0 0,1 0 0 0 0,0 1-1 0 0,0-1 1 0 0,0 1 0 0 0,0 0 0 0 0,4-1 0 0 0,66-5 3079 0 0,-38 5-2487 0 0,34-8 58 0 0,-2-1-1484 0 0,-22 9-3262 0 0</inkml:trace>
</inkml:ink>
</file>

<file path=ppt/ink/ink5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9.469"/>
    </inkml:context>
    <inkml:brush xml:id="br0">
      <inkml:brushProperty name="width" value="0.1" units="cm"/>
      <inkml:brushProperty name="height" value="0.1" units="cm"/>
      <inkml:brushProperty name="color" value="#004F8B"/>
    </inkml:brush>
  </inkml:definitions>
  <inkml:trace contextRef="#ctx0" brushRef="#br0">0 22 1839 0 0,'34'-1'8484'0'0,"46"-8"-1173"0"0,-48 4-6704 0 0,1 1 1 0 0,0 2-1 0 0,0 1 1 0 0,0 2 0 0 0,37 5-1 0 0,7 7-2973 0 0,-54-10 996 0 0</inkml:trace>
</inkml:ink>
</file>

<file path=ppt/ink/ink5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29.827"/>
    </inkml:context>
    <inkml:brush xml:id="br0">
      <inkml:brushProperty name="width" value="0.1" units="cm"/>
      <inkml:brushProperty name="height" value="0.1" units="cm"/>
      <inkml:brushProperty name="color" value="#004F8B"/>
    </inkml:brush>
  </inkml:definitions>
  <inkml:trace contextRef="#ctx0" brushRef="#br0">0 47 9671 0 0,'29'-6'1032'0'0,"88"-10"742"0"0,163 15 7922 0 0,-165 3-7758 0 0,0 1-616 0 0,-15 0-816 0 0,1-4 0 0 0,121-16 0 0 0,-145 3-4563 0 0</inkml:trace>
</inkml:ink>
</file>

<file path=ppt/ink/ink5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30.384"/>
    </inkml:context>
    <inkml:brush xml:id="br0">
      <inkml:brushProperty name="width" value="0.1" units="cm"/>
      <inkml:brushProperty name="height" value="0.1" units="cm"/>
      <inkml:brushProperty name="color" value="#004F8B"/>
    </inkml:brush>
  </inkml:definitions>
  <inkml:trace contextRef="#ctx0" brushRef="#br0">0 115 4143 0 0,'3'-1'8544'0'0,"14"-3"-6477"0"0,33 0 708 0 0,82 2-1 0 0,-2 1-1039 0 0,103-8 365 0 0,107-9-287 0 0,-53-16-1236 0 0,43-5-386 0 0,-323 39-292 0 0,54-2 350 0 0,-58 2-373 0 0,1 0 0 0 0,-1 0 0 0 0,1 0 0 0 0,-1 1 0 0 0,1 0 0 0 0,-1 0 0 0 0,1 0 0 0 0,-1 0 0 0 0,0 0 0 0 0,1 1 0 0 0,-1 0 0 0 0,0-1 0 0 0,5 5 0 0 0</inkml:trace>
</inkml:ink>
</file>

<file path=ppt/ink/ink5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30.972"/>
    </inkml:context>
    <inkml:brush xml:id="br0">
      <inkml:brushProperty name="width" value="0.1" units="cm"/>
      <inkml:brushProperty name="height" value="0.1" units="cm"/>
      <inkml:brushProperty name="color" value="#004F8B"/>
    </inkml:brush>
  </inkml:definitions>
  <inkml:trace contextRef="#ctx0" brushRef="#br0">1 1 9215 0 0,'0'0'831'0'0,"1"16"-670"0"0,27 205 3520 0 0,2 31 1024 0 0,-24-48-3824 0 0,-5-66 393 0 0,7 0 0 0 0,26 144 0 0 0,-31-269-1409 0 0,2 12-781 0 0,14 45 1 0 0,-11-55-848 0 0</inkml:trace>
</inkml:ink>
</file>

<file path=ppt/ink/ink5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38.438"/>
    </inkml:context>
    <inkml:brush xml:id="br0">
      <inkml:brushProperty name="width" value="0.1" units="cm"/>
      <inkml:brushProperty name="height" value="0.1" units="cm"/>
      <inkml:brushProperty name="color" value="#004F8B"/>
    </inkml:brush>
  </inkml:definitions>
  <inkml:trace contextRef="#ctx0" brushRef="#br0">3 78 10447 0 0,'0'0'950'0'0,"-3"-32"282"0"0,6-13 7952 0 0,5 72-8089 0 0,-3 11-767 0 0,-3 0-1 0 0,-3 70 0 0 0,-2-72-99 0 0,2 0 1 0 0,2 0-1 0 0,2 0 0 0 0,9 51 0 0 0,-10-81-340 0 0</inkml:trace>
</inkml:ink>
</file>

<file path=ppt/ink/ink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4.157"/>
    </inkml:context>
    <inkml:brush xml:id="br0">
      <inkml:brushProperty name="width" value="0.1" units="cm"/>
      <inkml:brushProperty name="height" value="0.1" units="cm"/>
      <inkml:brushProperty name="color" value="#008C3A"/>
    </inkml:brush>
  </inkml:definitions>
  <inkml:trace contextRef="#ctx0" brushRef="#br0">1 31 10679 0 0,'0'0'971'0'0,"13"-30"10300"0"0,-12 30-10996 0 0,28 9 2445 0 0,29 32-3615 0 0,-53-37 1706 0 0,142 132 44 0 0,-6-6-223 0 0,-135-125-960 0 0,15 13 1422 0 0,-10-15-2620 0 0</inkml:trace>
</inkml:ink>
</file>

<file path=ppt/ink/ink5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39.568"/>
    </inkml:context>
    <inkml:brush xml:id="br0">
      <inkml:brushProperty name="width" value="0.1" units="cm"/>
      <inkml:brushProperty name="height" value="0.1" units="cm"/>
      <inkml:brushProperty name="color" value="#004F8B"/>
    </inkml:brush>
  </inkml:definitions>
  <inkml:trace contextRef="#ctx0" brushRef="#br0">173 51 4631 0 0,'0'0'13156'0'0,"-24"-29"-11168"0"0,22 28-1953 0 0,0 0 0 0 0,-1-1 0 0 0,1 1 0 0 0,-1 1 0 0 0,1-1 0 0 0,-1 0 0 0 0,1 0-1 0 0,-1 1 1 0 0,1 0 0 0 0,-1-1 0 0 0,1 1 0 0 0,-1 0 0 0 0,0 0 0 0 0,1 0 0 0 0,-1 1 0 0 0,1-1 0 0 0,-1 1 0 0 0,1-1 0 0 0,-1 1-1 0 0,1 0 1 0 0,-1 0 0 0 0,1 0 0 0 0,-1 0 0 0 0,1 0 0 0 0,-4 4 0 0 0,-1-2 1 0 0,1 1-1 0 0,-1 0 1 0 0,1 0 0 0 0,0 0-1 0 0,1 1 1 0 0,-1 0 0 0 0,1 0-1 0 0,0 1 1 0 0,0-1 0 0 0,-5 9-1 0 0,5-5 13 0 0,1 1-38 0 0,3-10-10 0 0,1 1 1 0 0,0-1-1 0 0,-1 1 0 0 0,1-1 0 0 0,0 1 0 0 0,0 0 0 0 0,-1-1 0 0 0,1 1 0 0 0,0 0 1 0 0,0-1-1 0 0,0 1 0 0 0,0 0 0 0 0,0-1 0 0 0,0 1 0 0 0,0 0 0 0 0,0-1 0 0 0,0 1 1 0 0,0 0-1 0 0,0-1 0 0 0,0 1 0 0 0,0-1 0 0 0,1 1 0 0 0,-1 0 0 0 0,1 0 0 0 0,2 9 11 0 0,-1-6 11 0 0,0 0-1 0 0,0 0 0 0 0,0 0 1 0 0,1 0-1 0 0,0 0 1 0 0,0-1-1 0 0,0 1 1 0 0,0-1-1 0 0,1 0 1 0 0,-1 0-1 0 0,1 0 0 0 0,0 0 1 0 0,-1-1-1 0 0,1 1 1 0 0,1-1-1 0 0,-1 0 1 0 0,0 0-1 0 0,0-1 0 0 0,1 1 1 0 0,-1-1-1 0 0,1 0 1 0 0,6 1-1 0 0,-6-1 34 0 0,20 4 148 0 0,1-1-1 0 0,38 1 0 0 0,-44-4 9 0 0,0 0-1 0 0,-1 1 0 0 0,0 1 1 0 0,0 1-1 0 0,32 11 0 0 0,-48-14-201 0 0,0 1 0 0 0,0-1-1 0 0,0 1 1 0 0,0 0-1 0 0,0 0 1 0 0,0 0 0 0 0,0 1-1 0 0,-1-1 1 0 0,0 1-1 0 0,1-1 1 0 0,-1 1 0 0 0,0 0-1 0 0,0 0 1 0 0,0 0-1 0 0,-1 0 1 0 0,1 0-1 0 0,-1 0 1 0 0,1 0 0 0 0,-1 1-1 0 0,0-1 1 0 0,0 0-1 0 0,-1 1 1 0 0,1-1 0 0 0,-1 1-1 0 0,0 6 1 0 0,0-2 15 0 0,0 1 1 0 0,-1 0-1 0 0,0 0 0 0 0,-1-1 1 0 0,0 1-1 0 0,0-1 1 0 0,-6 15-1 0 0,1-10-16 0 0,1-1 0 0 0,-2 0 0 0 0,0 0 0 0 0,0-1 0 0 0,-1 0 0 0 0,0 0 0 0 0,-1-1 0 0 0,-14 12 0 0 0,-7 3 28 0 0,-58 33 0 0 0,88-57-34 0 0,0 0-1 0 0,0 0 1 0 0,-1 0-1 0 0,1 0 0 0 0,0 0 1 0 0,-1 0-1 0 0,1-1 1 0 0,-1 1-1 0 0,1 0 1 0 0,-1-1-1 0 0,0 0 1 0 0,1 1-1 0 0,-1-1 1 0 0,1 0-1 0 0,-1 0 0 0 0,0 1 1 0 0,1-2-1 0 0,-1 1 1 0 0,0 0-1 0 0,1 0 1 0 0,-1 0-1 0 0,1-1 1 0 0,-4 0-1 0 0,4 0 3 0 0,0 0 0 0 0,0 0 0 0 0,0-1 0 0 0,0 1-1 0 0,1 0 1 0 0,-1-1 0 0 0,0 1 0 0 0,1 0 0 0 0,-1-1 0 0 0,0 1-1 0 0,1-1 1 0 0,0 1 0 0 0,-1-1 0 0 0,1 1 0 0 0,0-1 0 0 0,0 1 0 0 0,0-1-1 0 0,0 0 1 0 0,0-1 0 0 0,1-9 19 0 0,0 0-1 0 0,1 0 0 0 0,0 0 1 0 0,5-13-1 0 0,3-4-11 0 0,1 0-1 0 0,2 0 1 0 0,0 1-1 0 0,2 1 0 0 0,1 0 1 0 0,1 2-1 0 0,2-1 1 0 0,0 2-1 0 0,1 1 1 0 0,2 0-1 0 0,0 2 1 0 0,30-22-1 0 0,-48 39-10 0 0,0 2 0 0 0,0-1 0 0 0,0 1 0 0 0,-1-1 0 0 0,1 0 0 0 0,-1-1 0 0 0,1 1 0 0 0,-1 0 0 0 0,0-1 0 0 0,0 0 0 0 0,0 0 0 0 0,-1 0 0 0 0,1 0 0 0 0,-1 0 0 0 0,0 0 0 0 0,0-1 0 0 0,-1 1 0 0 0,1-1 0 0 0,-1 1 0 0 0,0-1 0 0 0,0-5 0 0 0,-1 8 3 0 0,0 0 0 0 0,-1 0 0 0 0,1 0 0 0 0,-1 0 0 0 0,0 0 0 0 0,0 0-1 0 0,0 1 1 0 0,0-1 0 0 0,0 0 0 0 0,0 0 0 0 0,0 1 0 0 0,0-1 0 0 0,-1 0 0 0 0,1 1 0 0 0,0 0 0 0 0,-1-1-1 0 0,0 1 1 0 0,1 0 0 0 0,-1 0 0 0 0,-2-2 0 0 0,-31-12 64 0 0,33 15-67 0 0,0-1-197 0 0,1 1 0 0 0,-1-1-1 0 0,0 1 1 0 0,0-1 0 0 0,1 1 0 0 0,-1 0 0 0 0,0-1-1 0 0,0 1 1 0 0,0 0 0 0 0,1 0 0 0 0,-1 1 0 0 0,0-1-1 0 0,0 0 1 0 0,1 1 0 0 0,-1-1 0 0 0,0 1-1 0 0,0-1 1 0 0,1 1 0 0 0,-1 0 0 0 0,0 0 0 0 0,1-1-1 0 0,-1 1 1 0 0,1 0 0 0 0,0 1 0 0 0,-1-1-1 0 0,1 0 1 0 0,0 0 0 0 0,-1 1 0 0 0,1-1 0 0 0,0 0-1 0 0,0 1 1 0 0,0-1 0 0 0,0 1 0 0 0,-1 2 0 0 0</inkml:trace>
</inkml:ink>
</file>

<file path=ppt/ink/ink5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0.618"/>
    </inkml:context>
    <inkml:brush xml:id="br0">
      <inkml:brushProperty name="width" value="0.1" units="cm"/>
      <inkml:brushProperty name="height" value="0.1" units="cm"/>
      <inkml:brushProperty name="color" value="#004F8B"/>
    </inkml:brush>
  </inkml:definitions>
  <inkml:trace contextRef="#ctx0" brushRef="#br0">0 126 9271 0 0,'0'0'2244'0'0,"24"-11"1976"0"0,37-3-2523 0 0,1 3 1 0 0,94-6-1 0 0,-97 12-961 0 0,323-20 2343 0 0,86-8-1730 0 0,-391 23-1274 0 0,-76 10-49 0 0,-8 25-3982 0 0,1-17 1283 0 0</inkml:trace>
</inkml:ink>
</file>

<file path=ppt/ink/ink5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1.359"/>
    </inkml:context>
    <inkml:brush xml:id="br0">
      <inkml:brushProperty name="width" value="0.1" units="cm"/>
      <inkml:brushProperty name="height" value="0.1" units="cm"/>
      <inkml:brushProperty name="color" value="#004F8B"/>
    </inkml:brush>
  </inkml:definitions>
  <inkml:trace contextRef="#ctx0" brushRef="#br0">1 182 2303 0 0,'8'-13'8710'0'0,"3"-5"-4980"0"0,-8 8-3058 0 0,1 0-1 0 0,1 1 1 0 0,0 0-1 0 0,0 0 0 0 0,1 0 1 0 0,0 0-1 0 0,0 1 1 0 0,1 0-1 0 0,14-13 1 0 0,-16 16-509 0 0,0 1 0 0 0,1-1 0 0 0,-1 1 0 0 0,1 0 0 0 0,0 0 0 0 0,0 1 0 0 0,0 0 0 0 0,1 0 0 0 0,-1 0 0 0 0,1 1 0 0 0,-1-1 0 0 0,1 2 0 0 0,0-1 0 0 0,0 1 0 0 0,11-1 0 0 0,-15 3-158 0 0,1-1-1 0 0,-1 0 1 0 0,0 1 0 0 0,0 0-1 0 0,0 0 1 0 0,1 0 0 0 0,-1 0-1 0 0,0 1 1 0 0,0-1 0 0 0,-1 1-1 0 0,1-1 1 0 0,0 1 0 0 0,0 0 0 0 0,-1 0-1 0 0,1 0 1 0 0,-1 1 0 0 0,3 3-1 0 0,-1-1 10 0 0,-1 0-1 0 0,1 0 1 0 0,-1 0-1 0 0,-1 1 0 0 0,1 0 1 0 0,-1-1-1 0 0,0 1 1 0 0,0 0-1 0 0,0 6 0 0 0,0-2 4 0 0,0 1-1 0 0,-1-1 0 0 0,-1 1 0 0 0,0-1 1 0 0,0 0-1 0 0,-1 1 0 0 0,0-1 0 0 0,-1 1 1 0 0,0-1-1 0 0,-7 18 0 0 0,-6 4-68 0 0,-3-2-1 0 0,0 0 0 0 0,-2-1 1 0 0,-1 0-1 0 0,-1-2 1 0 0,-46 43-1 0 0,63-65 22 0 0,8-7 3 0 0,33-20-25 0 0,-12 17 129 0 0,-1 2 0 0 0,1 0 0 0 0,0 1 0 0 0,0 2-1 0 0,0 0 1 0 0,0 2 0 0 0,28 5 0 0 0,38 1 77 0 0,-67-8-1586 0 0,1-1 1 0 0,-1-1-1 0 0,28-7 1 0 0</inkml:trace>
</inkml:ink>
</file>

<file path=ppt/ink/ink5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1.720"/>
    </inkml:context>
    <inkml:brush xml:id="br0">
      <inkml:brushProperty name="width" value="0.1" units="cm"/>
      <inkml:brushProperty name="height" value="0.1" units="cm"/>
      <inkml:brushProperty name="color" value="#004F8B"/>
    </inkml:brush>
  </inkml:definitions>
  <inkml:trace contextRef="#ctx0" brushRef="#br0">58 121 12495 0 0,'0'-1'1134'0'0,"0"0"-1081"0"0,0 1 0 0 0,0-1 1 0 0,1 1-1 0 0,-1-1 0 0 0,0 1 1 0 0,0-1-1 0 0,0 1 1 0 0,0-1-1 0 0,0 1 0 0 0,0-1 1 0 0,0 1-1 0 0,0-1 0 0 0,0 1 1 0 0,0-1-1 0 0,0 0 1 0 0,0 1-1 0 0,0-1 0 0 0,0 1 1 0 0,-1-1-1 0 0,1 1 0 0 0,0-1 1 0 0,0 1-1 0 0,-1 0 1 0 0,1-1-1 0 0,0 1 0 0 0,-1-1 1 0 0,1 1-1 0 0,0-1 0 0 0,-1 1 1 0 0,1 0-1 0 0,-1-1 0 0 0,1 1 1 0 0,0 0-1 0 0,-1-1 1 0 0,1 1-1 0 0,-1 0 0 0 0,1 0 1 0 0,-1-1-1 0 0,1 1 0 0 0,-1 0 1 0 0,1 0-1 0 0,-1 0 1 0 0,1 0-1 0 0,-1 0 0 0 0,0 0 1 0 0,1 0-1 0 0,-1 0 0 0 0,1 0 1 0 0,-1 0-1 0 0,1 0 1 0 0,-1 0-1 0 0,1 0 0 0 0,-1 0 1 0 0,1 0-1 0 0,-1 1 0 0 0,1-1 1 0 0,-1 0-1 0 0,1 0 0 0 0,-1 1 1 0 0,1-1-1 0 0,-1 0 1 0 0,0 1-1 0 0,-21 20 2014 0 0,20-18-1976 0 0,0 1-1 0 0,0-1 1 0 0,0 0 0 0 0,1 0 0 0 0,-1 1 0 0 0,1-1 0 0 0,0 1-1 0 0,0 0 1 0 0,1-1 0 0 0,-1 1 0 0 0,1-1 0 0 0,-1 1-1 0 0,1 0 1 0 0,0 0 0 0 0,1-1 0 0 0,-1 1 0 0 0,0 0 0 0 0,1-1-1 0 0,0 1 1 0 0,0-1 0 0 0,0 1 0 0 0,1-1 0 0 0,-1 1-1 0 0,1-1 1 0 0,2 5 0 0 0,-1-6-39 0 0,0 1 0 0 0,0 0 0 0 0,0-1 0 0 0,0 0 0 0 0,0 0 0 0 0,0 0 0 0 0,1 0 0 0 0,-1 0 0 0 0,1 0 0 0 0,-1-1 0 0 0,1 0 0 0 0,-1 0 0 0 0,1 0 0 0 0,0 0 0 0 0,0-1 0 0 0,0 1 0 0 0,-1-1 0 0 0,1 0 0 0 0,0 0 0 0 0,0 0 0 0 0,0-1 0 0 0,0 1 0 0 0,-1-1 0 0 0,5-1 0 0 0,4-1 67 0 0,0 0 0 0 0,-1-1 0 0 0,1 0-1 0 0,-1-1 1 0 0,0 0 0 0 0,-1 0 0 0 0,1-2-1 0 0,-1 1 1 0 0,12-11 0 0 0,-19 15-77 0 0,-1 0 0 0 0,0-1-1 0 0,1 1 1 0 0,-1-1 0 0 0,0 1-1 0 0,0-1 1 0 0,0 0 0 0 0,-1 1 0 0 0,1-1-1 0 0,-1 0 1 0 0,0 0 0 0 0,1-1 0 0 0,-1 1-1 0 0,0 0 1 0 0,-1 0 0 0 0,1 0 0 0 0,-1-1-1 0 0,1 1 1 0 0,-1 0 0 0 0,0 0 0 0 0,0-1-1 0 0,-1 1 1 0 0,1 0 0 0 0,0-1 0 0 0,-1 1-1 0 0,0 0 1 0 0,0 0 0 0 0,0 0 0 0 0,0 0-1 0 0,-1 0 1 0 0,1 0 0 0 0,-1 0 0 0 0,0 0-1 0 0,1 0 1 0 0,-1 1 0 0 0,-1-1 0 0 0,1 1-1 0 0,-3-3 1 0 0,-1-2-90 0 0,0 1 0 0 0,-1 0 0 0 0,0 0-1 0 0,0 0 1 0 0,-1 1 0 0 0,1 0 0 0 0,-1 1 0 0 0,0 0-1 0 0,-1 0 1 0 0,1 1 0 0 0,0 0 0 0 0,-1 0 0 0 0,0 1-1 0 0,0 0 1 0 0,0 0 0 0 0,0 1 0 0 0,0 0 0 0 0,0 1 0 0 0,0 0-1 0 0,-14 2 1 0 0,12-2-1662 0 0</inkml:trace>
</inkml:ink>
</file>

<file path=ppt/ink/ink5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2.277"/>
    </inkml:context>
    <inkml:brush xml:id="br0">
      <inkml:brushProperty name="width" value="0.1" units="cm"/>
      <inkml:brushProperty name="height" value="0.1" units="cm"/>
      <inkml:brushProperty name="color" value="#004F8B"/>
    </inkml:brush>
  </inkml:definitions>
  <inkml:trace contextRef="#ctx0" brushRef="#br0">1 70 2759 0 0,'0'0'543'0'0,"20"-13"6005"0"0,-8 6-4714 0 0,1 1-1 0 0,-1 0 1 0 0,21-6-1 0 0,48-6 2006 0 0,-54 14-3221 0 0,0 2 0 0 0,0 1 0 0 0,51 4 0 0 0,-39 8-2162 0 0,-30-7-192 0 0</inkml:trace>
</inkml:ink>
</file>

<file path=ppt/ink/ink5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2.625"/>
    </inkml:context>
    <inkml:brush xml:id="br0">
      <inkml:brushProperty name="width" value="0.1" units="cm"/>
      <inkml:brushProperty name="height" value="0.1" units="cm"/>
      <inkml:brushProperty name="color" value="#004F8B"/>
    </inkml:brush>
  </inkml:definitions>
  <inkml:trace contextRef="#ctx0" brushRef="#br0">1 29 8287 0 0,'11'1'736'0'0,"4"-1"-584"0"0,4-2-152 0 0,2-1 0 0 0,3-2 1184 0 0,2 2 216 0 0,0 0 40 0 0,3 1 0 0 0,0-1-624 0 0,-2 1-128 0 0,0 0-24 0 0,0 2-8 0 0,1 0-456 0 0,-3-1-88 0 0,-4 0-16 0 0,-1-2-7240 0 0</inkml:trace>
</inkml:ink>
</file>

<file path=ppt/ink/ink5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3.075"/>
    </inkml:context>
    <inkml:brush xml:id="br0">
      <inkml:brushProperty name="width" value="0.1" units="cm"/>
      <inkml:brushProperty name="height" value="0.1" units="cm"/>
      <inkml:brushProperty name="color" value="#004F8B"/>
    </inkml:brush>
  </inkml:definitions>
  <inkml:trace contextRef="#ctx0" brushRef="#br0">325 122 7831 0 0,'1'-32'1006'0'0,"-1"28"-703"0"0,-1 0 0 0 0,0 0 0 0 0,0 0 1 0 0,0 1-1 0 0,0-1 0 0 0,0 0 1 0 0,-1 0-1 0 0,0 1 0 0 0,0-1 0 0 0,0 1 1 0 0,0-1-1 0 0,0 1 0 0 0,-1 0 0 0 0,0 0 1 0 0,1 0-1 0 0,-1 0 0 0 0,0 0 0 0 0,0 1 1 0 0,-1-1-1 0 0,1 1 0 0 0,0 0 0 0 0,-1 0 1 0 0,0 0-1 0 0,1 1 0 0 0,-7-3 1 0 0,5 2-140 0 0,-1 1 1 0 0,1-1-1 0 0,-1 1 1 0 0,1 0 0 0 0,-1 0-1 0 0,0 1 1 0 0,1 0-1 0 0,-1 0 1 0 0,0 0 0 0 0,1 1-1 0 0,-1-1 1 0 0,0 1-1 0 0,1 1 1 0 0,-1-1 0 0 0,1 1-1 0 0,0 0 1 0 0,-9 4 0 0 0,1 3-53 0 0,-1 0 1 0 0,1 1-1 0 0,0 1 1 0 0,1 0-1 0 0,1 0 1 0 0,0 1-1 0 0,0 1 1 0 0,1 0-1 0 0,-14 24 1 0 0,21-33-85 0 0,1 1 0 0 0,-1-1 0 0 0,1 1 1 0 0,0-1-1 0 0,1 1 0 0 0,-1 0 0 0 0,1 0 0 0 0,0 0 0 0 0,0 0 0 0 0,0-1 1 0 0,1 1-1 0 0,0 0 0 0 0,0 0 0 0 0,0 0 0 0 0,1 0 0 0 0,-1 0 0 0 0,1 0 1 0 0,0 0-1 0 0,1 0 0 0 0,-1 0 0 0 0,1-1 0 0 0,0 1 0 0 0,0-1 0 0 0,0 1 1 0 0,1-1-1 0 0,-1 0 0 0 0,1 0 0 0 0,0 0 0 0 0,1 0 0 0 0,-1 0 0 0 0,1-1 1 0 0,-1 1-1 0 0,1-1 0 0 0,0 0 0 0 0,7 4 0 0 0,-4-3-17 0 0,0-1 0 0 0,1 1 0 0 0,-1-2 0 0 0,1 1-1 0 0,-1-1 1 0 0,1 0 0 0 0,0 0 0 0 0,0-1 0 0 0,0 0 0 0 0,0-1 0 0 0,0 0-1 0 0,-1 0 1 0 0,1 0 0 0 0,0-1 0 0 0,0 0 0 0 0,0-1 0 0 0,0 0-1 0 0,-1 0 1 0 0,1-1 0 0 0,-1 1 0 0 0,10-6 0 0 0,-7 3 92 0 0,0 0 0 0 0,-1 0-1 0 0,0-1 1 0 0,0 0 0 0 0,0-1 0 0 0,-1 0 0 0 0,0 0-1 0 0,0-1 1 0 0,0 0 0 0 0,-1 0 0 0 0,-1-1 0 0 0,1 1 0 0 0,-2-2-1 0 0,1 1 1 0 0,5-14 0 0 0,-19 48 1285 0 0,-10 48 0 0 0,13-39-1412 0 0,1 1-1 0 0,1-1 1 0 0,3 1-1 0 0,0 0 1 0 0,9 53-1 0 0,2 17-1708 0 0,-8-34-7303 0 0,-2-45 2300 0 0</inkml:trace>
</inkml:ink>
</file>

<file path=ppt/ink/ink5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3.445"/>
    </inkml:context>
    <inkml:brush xml:id="br0">
      <inkml:brushProperty name="width" value="0.1" units="cm"/>
      <inkml:brushProperty name="height" value="0.1" units="cm"/>
      <inkml:brushProperty name="color" value="#004F8B"/>
    </inkml:brush>
  </inkml:definitions>
  <inkml:trace contextRef="#ctx0" brushRef="#br0">1 43 8751 0 0,'0'0'4402'0'0,"17"-1"-688"0"0,243-12 2561 0 0,10-1-3667 0 0,-235 10-2439 0 0,-7 0-254 0 0,-1 0 1 0 0,1 3-1 0 0,0 0 0 0 0,0 1 0 0 0,0 2 1 0 0,36 7-1 0 0,-63-9-96 0 0,0 1 1 0 0,0-1-1 0 0,0 1 1 0 0,0-1-1 0 0,-1 1 1 0 0,1 0-1 0 0,0 0 1 0 0,-1-1-1 0 0,1 1 1 0 0,0 0-1 0 0,-1 0 1 0 0,1 0-1 0 0,-1-1 1 0 0,1 1-1 0 0,-1 0 1 0 0,1 0-1 0 0,-1 0 1 0 0,0 0-1 0 0,1 0 1 0 0,-1 0-1 0 0,0 0 1 0 0,0 0-1 0 0,0 0 1 0 0,0 0-1 0 0,0 1 1 0 0,-4 5-1430 0 0</inkml:trace>
</inkml:ink>
</file>

<file path=ppt/ink/ink5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3.789"/>
    </inkml:context>
    <inkml:brush xml:id="br0">
      <inkml:brushProperty name="width" value="0.1" units="cm"/>
      <inkml:brushProperty name="height" value="0.1" units="cm"/>
      <inkml:brushProperty name="color" value="#004F8B"/>
    </inkml:brush>
  </inkml:definitions>
  <inkml:trace contextRef="#ctx0" brushRef="#br0">139 0 10135 0 0,'-8'25'1055'0'0,"-1"0"0"0"0,-1-1-1 0 0,-14 25 1 0 0,-21 47 2466 0 0,36-69-3189 0 0,0 0-1 0 0,2 1 1 0 0,1-1 0 0 0,2 1-1 0 0,0 0 1 0 0,2 0-1 0 0,1 1 1 0 0,1-1 0 0 0,5 35-1 0 0,-5-60-372 0 0,1 1 0 0 0,0 0 1 0 0,0-1-1 0 0,0 1 0 0 0,0-1 0 0 0,0 1 0 0 0,1-1 0 0 0,0 1 0 0 0,-1-1 1 0 0,1 0-1 0 0,1 0 0 0 0,-1 0 0 0 0,3 4 0 0 0,4-1-307 0 0</inkml:trace>
</inkml:ink>
</file>

<file path=ppt/ink/ink5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4.148"/>
    </inkml:context>
    <inkml:brush xml:id="br0">
      <inkml:brushProperty name="width" value="0.1" units="cm"/>
      <inkml:brushProperty name="height" value="0.1" units="cm"/>
      <inkml:brushProperty name="color" value="#004F8B"/>
    </inkml:brush>
  </inkml:definitions>
  <inkml:trace contextRef="#ctx0" brushRef="#br0">55 38 12551 0 0,'-18'27'1360'0'0,"14"-21"-970"0"0,-1 1 0 0 0,1-1-1 0 0,1 1 1 0 0,-1 0 0 0 0,1 0-1 0 0,0 1 1 0 0,1-1 0 0 0,0 0-1 0 0,0 1 1 0 0,0-1 0 0 0,0 16-1 0 0,2-18-229 0 0,0-1 0 0 0,1 1 0 0 0,0 0 0 0 0,0 0-1 0 0,1-1 1 0 0,-1 1 0 0 0,1-1 0 0 0,0 1 0 0 0,0-1-1 0 0,0 0 1 0 0,1 0 0 0 0,-1 0 0 0 0,1 0 0 0 0,0 0-1 0 0,0 0 1 0 0,1-1 0 0 0,-1 1 0 0 0,1-1 0 0 0,0 0-1 0 0,6 4 1 0 0,-1-2-62 0 0,1-1 0 0 0,-1 1 0 0 0,1-2 0 0 0,0 0 0 0 0,0 0 0 0 0,0 0 0 0 0,1-2 0 0 0,-1 1-1 0 0,1-1 1 0 0,-1 0 0 0 0,0-1 0 0 0,1-1 0 0 0,-1 0 0 0 0,1 0 0 0 0,-1-1 0 0 0,0 0 0 0 0,0 0 0 0 0,0-1 0 0 0,0-1 0 0 0,0 0-1 0 0,0 0 1 0 0,-1-1 0 0 0,0 0 0 0 0,14-11 0 0 0,-19 13-68 0 0,-1-1 0 0 0,0 0 0 0 0,1 0 0 0 0,-2 0 0 0 0,1 0 0 0 0,0-1 1 0 0,-1 1-1 0 0,0-1 0 0 0,0 0 0 0 0,0 1 0 0 0,-1-1 0 0 0,1 0 0 0 0,-1 0 0 0 0,0 0 0 0 0,-1 0 0 0 0,1 0 0 0 0,-1 0 0 0 0,0 0 0 0 0,0 0 0 0 0,-1 0 0 0 0,0 0 0 0 0,1 0 0 0 0,-2 0 0 0 0,1 0 1 0 0,0 0-1 0 0,-1 0 0 0 0,0 0 0 0 0,0 1 0 0 0,-1-1 0 0 0,1 1 0 0 0,-1 0 0 0 0,0 0 0 0 0,0 0 0 0 0,0 0 0 0 0,-1 0 0 0 0,1 0 0 0 0,-1 1 0 0 0,0 0 0 0 0,0 0 0 0 0,0 0 0 0 0,0 0 0 0 0,-1 1 1 0 0,1-1-1 0 0,-1 1 0 0 0,0 0 0 0 0,1 0 0 0 0,-8-1 0 0 0,-53-8-568 0 0,48 9-705 0 0,1-1 0 0 0,-1 0 0 0 0,-21-8 1 0 0,21 2-612 0 0</inkml:trace>
</inkml:ink>
</file>

<file path=ppt/ink/ink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4.540"/>
    </inkml:context>
    <inkml:brush xml:id="br0">
      <inkml:brushProperty name="width" value="0.1" units="cm"/>
      <inkml:brushProperty name="height" value="0.1" units="cm"/>
      <inkml:brushProperty name="color" value="#008C3A"/>
    </inkml:brush>
  </inkml:definitions>
  <inkml:trace contextRef="#ctx0" brushRef="#br0">454 1 1839 0 0,'-8'1'16281'0'0,"-13"4"-14620"0"0,-10 10-1239 0 0,0 1 1 0 0,1 2 0 0 0,1 1 0 0 0,-38 32 0 0 0,43-32-327 0 0,-28 25-134 0 0,1 2 1 0 0,-55 65-1 0 0,102-104-1017 0 0</inkml:trace>
</inkml:ink>
</file>

<file path=ppt/ink/ink5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4.518"/>
    </inkml:context>
    <inkml:brush xml:id="br0">
      <inkml:brushProperty name="width" value="0.1" units="cm"/>
      <inkml:brushProperty name="height" value="0.1" units="cm"/>
      <inkml:brushProperty name="color" value="#004F8B"/>
    </inkml:brush>
  </inkml:definitions>
  <inkml:trace contextRef="#ctx0" brushRef="#br0">1 17 4143 0 0,'10'-1'5864'0'0,"148"-14"3119"0"0,218 17-5591 0 0,-357-1-3027 0 0,135 6 499 0 0,242 2 992 0 0,-333-6-2073 0 0,-62-2-551 0 0,-25 1-7572 0 0,6 1 1373 0 0</inkml:trace>
</inkml:ink>
</file>

<file path=ppt/ink/ink5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2T16:52:45.286"/>
    </inkml:context>
    <inkml:brush xml:id="br0">
      <inkml:brushProperty name="width" value="0.1" units="cm"/>
      <inkml:brushProperty name="height" value="0.1" units="cm"/>
      <inkml:brushProperty name="color" value="#004F8B"/>
    </inkml:brush>
  </inkml:definitions>
  <inkml:trace contextRef="#ctx0" brushRef="#br0">349 139 10967 0 0,'0'0'994'0'0,"-13"25"712"0"0,-2 24-152 0 0,2 1 0 0 0,-5 53 0 0 0,-1-4-741 0 0,-100 294 1057 0 0,30-121-1413 0 0,72-208-418 0 0,2 1 1 0 0,-7 87-1 0 0,14-10 14 0 0,10 153 0 0 0,32 142-29 0 0,-26-349-30 0 0,-8-80 7 0 0,1 10-2 0 0,1-1 1 0 0,1 1 0 0 0,0-1-1 0 0,9 25 1 0 0,-11-38 1 0 0,0-1-1 0 0,1 1 0 0 0,-1-1 1 0 0,1 0-1 0 0,0 0 1 0 0,0 0-1 0 0,0 0 0 0 0,0 0 1 0 0,1 0-1 0 0,-1 0 1 0 0,1 0-1 0 0,0-1 1 0 0,0 0-1 0 0,0 1 0 0 0,0-1 1 0 0,0 0-1 0 0,0 0 1 0 0,0-1-1 0 0,1 1 0 0 0,-1-1 1 0 0,0 0-1 0 0,1 1 1 0 0,0-2-1 0 0,-1 1 1 0 0,1 0-1 0 0,0-1 0 0 0,5 1 1 0 0,18-3 123 0 0,0-1 0 0 0,0-1 0 0 0,-1-2 0 0 0,47-15 0 0 0,-44 12-48 0 0,0 0-1 0 0,1 3 0 0 0,47-6 0 0 0,25 12 120 0 0,0 5-1 0 0,114 19 0 0 0,-31-2-176 0 0,366 16 937 0 0,-486-32-780 0 0,-33-3-10 0 0,-1 0 1 0 0,37-3-1 0 0,-60 0-125 0 0,0-1 1 0 0,0 0-1 0 0,0 0 1 0 0,0-1-1 0 0,0 0 1 0 0,-1 0-1 0 0,1-1 1 0 0,-1 0-1 0 0,0-1 1 0 0,1 1-1 0 0,-2-1 0 0 0,1-1 1 0 0,9-7-1 0 0,-12 8 7 0 0,-1 0-1 0 0,1-1 1 0 0,-1 1-1 0 0,-1-1 1 0 0,1 0-1 0 0,-1 0 1 0 0,0 0-1 0 0,0 0 0 0 0,0 0 1 0 0,-1 0-1 0 0,1-1 1 0 0,-1 1-1 0 0,-1 0 1 0 0,1-9-1 0 0,0-15 213 0 0,-4-43-1 0 0,1 40-200 0 0,3-69 56 0 0,13-104-1 0 0,1 14-9 0 0,-27-304-43 0 0,-40 4 45 0 0,10 103-65 0 0,39 360-44 0 0,-3-36-44 0 0,2 0 0 0 0,6-92 0 0 0,-1 147-1 0 0,0 1-1 0 0,1 0 1 0 0,1-1-1 0 0,-1 1 1 0 0,1 0-1 0 0,1 0 1 0 0,0 1-1 0 0,0-1 1 0 0,6-8-1 0 0,-7 12 12 0 0,0-1-1 0 0,0 2 0 0 0,0-1 0 0 0,1 0 0 0 0,-1 0 1 0 0,1 1-1 0 0,0 0 0 0 0,0 0 0 0 0,0 0 0 0 0,1 0 0 0 0,-1 1 1 0 0,1 0-1 0 0,-1 0 0 0 0,1 0 0 0 0,0 0 0 0 0,0 1 1 0 0,5-2-1 0 0,-9 4-96 0 0,0-1 1 0 0,0 1-1 0 0,-1 0 1 0 0,1-1-1 0 0,0 1 0 0 0,0 0 1 0 0,-1-1-1 0 0,1 1 1 0 0,0 0-1 0 0,-1 0 1 0 0,1 0-1 0 0,-1-1 0 0 0,1 1 1 0 0,-1 0-1 0 0,1 0 1 0 0,-1 0-1 0 0,0 0 1 0 0,0 0-1 0 0,1 2 1 0 0</inkml:trace>
</inkml:ink>
</file>

<file path=ppt/ink/ink5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7.913"/>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8.648"/>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9.013"/>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2.789"/>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3.364"/>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3.840"/>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4.234"/>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4.614"/>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5.924"/>
    </inkml:context>
    <inkml:brush xml:id="br0">
      <inkml:brushProperty name="width" value="0.1" units="cm"/>
      <inkml:brushProperty name="height" value="0.1" units="cm"/>
      <inkml:brushProperty name="color" value="#008C3A"/>
    </inkml:brush>
  </inkml:definitions>
  <inkml:trace contextRef="#ctx0" brushRef="#br0">173 102 3223 0 0,'3'-12'7480'0'0,"2"-13"-2365"0"0,-5 24-4955 0 0,0 0 1 0 0,0 0-1 0 0,0 0 0 0 0,0 0 0 0 0,0 0 1 0 0,0 0-1 0 0,-1 0 0 0 0,1 0 1 0 0,0 0-1 0 0,-1 0 0 0 0,1 0 0 0 0,-1 0 1 0 0,0 0-1 0 0,1 0 0 0 0,-1 0 1 0 0,1 0-1 0 0,-1 0 0 0 0,0 0 1 0 0,0 0-1 0 0,0 1 0 0 0,1-1 0 0 0,-1 0 1 0 0,0 1-1 0 0,0-1 0 0 0,0 1 1 0 0,0-1-1 0 0,0 1 0 0 0,0-1 1 0 0,-2 0-1 0 0,0 1-34 0 0,-1 0 0 0 0,1 0 0 0 0,0 0 0 0 0,0 0 0 0 0,0 1 0 0 0,0-1 0 0 0,0 1 0 0 0,0 0 0 0 0,0 0 0 0 0,-5 2 0 0 0,-40 24-296 0 0,27-11 470 0 0,15-11-300 0 0,0 1 0 0 0,1 0 0 0 0,0 0 0 0 0,0 1 0 0 0,0 0 0 0 0,0 0 0 0 0,-6 14 0 0 0,10-19 0 0 0,0 0 0 0 0,0 1 0 0 0,1-1 0 0 0,-1 0 0 0 0,1 0 0 0 0,-1 0 0 0 0,1 1 0 0 0,0-1 0 0 0,0 0 0 0 0,0 1 0 0 0,0-1 0 0 0,0 0 0 0 0,0 0 0 0 0,0 1 0 0 0,1-1 0 0 0,0 0 0 0 0,-1 0 0 0 0,1 0 0 0 0,0 0 0 0 0,0 1 0 0 0,0-1 0 0 0,0 0 0 0 0,0-1 0 0 0,1 1 0 0 0,-1 0 0 0 0,0 0 0 0 0,1 0 0 0 0,0-1 0 0 0,-1 1 0 0 0,1-1 0 0 0,0 1 0 0 0,3 1 0 0 0,16 9 0 0 0,-1-2 0 0 0,40 14 0 0 0,-43-19 0 0 0,0 2 0 0 0,-1 0 0 0 0,1 1 0 0 0,-1 0 0 0 0,24 19 0 0 0,-37-24 9 0 0,0 0 0 0 0,-1 0 0 0 0,0 0 0 0 0,1 0 0 0 0,-1 1 1 0 0,-1-1-1 0 0,1 1 0 0 0,0-1 0 0 0,-1 1 0 0 0,0 0 0 0 0,0 0 0 0 0,0 0 0 0 0,0 0 0 0 0,0-1 0 0 0,-1 1 0 0 0,0 0 0 0 0,0 0 0 0 0,0 0 0 0 0,0 0 0 0 0,-1 0 0 0 0,1 0 0 0 0,-1 0 1 0 0,0 0-1 0 0,0 0 0 0 0,0 0 0 0 0,-1-1 0 0 0,-2 5 0 0 0,-3 10 45 0 0,-2 1 1 0 0,-1-1 0 0 0,-21 31-1 0 0,21-35-17 0 0,-1-1-1 0 0,0 0 0 0 0,-1-1 1 0 0,-18 15-1 0 0,26-23-23 0 0,0-1 0 0 0,0 0 0 0 0,-1 0 0 0 0,1 0 0 0 0,-1 0 0 0 0,0-1 0 0 0,1 1 0 0 0,-1-1 0 0 0,0-1 0 0 0,-1 1 0 0 0,1-1 0 0 0,0 1 0 0 0,0-1 0 0 0,-1-1 0 0 0,1 1 0 0 0,0-1 0 0 0,-11-1 0 0 0,14 0 4 0 0,0 1 0 0 0,0-1 0 0 0,1 0 1 0 0,-1 0-1 0 0,0-1 0 0 0,0 1 0 0 0,1 0 0 0 0,-1-1 0 0 0,1 1 0 0 0,-1-1 0 0 0,1 1 0 0 0,0-1 1 0 0,-1 1-1 0 0,1-1 0 0 0,0 0 0 0 0,0 0 0 0 0,0 0 0 0 0,0 0 0 0 0,1 1 0 0 0,-1-1 0 0 0,0 0 1 0 0,1 0-1 0 0,0-1 0 0 0,-1 1 0 0 0,1 0 0 0 0,0 0 0 0 0,0 0 0 0 0,0 0 0 0 0,1-3 0 0 0,-1-10 69 0 0,1 1 0 0 0,1 0 0 0 0,3-14-1 0 0,-4 25-69 0 0,2-14 4 0 0,2 1 1 0 0,0 0-1 0 0,1 1 1 0 0,1-1-1 0 0,0 1 0 0 0,1 1 1 0 0,0-1-1 0 0,14-16 0 0 0,8-7 83 0 0,54-49 0 0 0,-26 27-68 0 0,-53 54-57 0 0,0 0 0 0 0,-1-1 0 0 0,0 0 0 0 0,0 0 0 0 0,0 0 0 0 0,-1-1 0 0 0,0 1 0 0 0,-1-1 0 0 0,0 0 0 0 0,0 1 0 0 0,0-1 0 0 0,-1 0 0 0 0,0-12 0 0 0,0 17 12 0 0,-1 0 0 0 0,0 0-1 0 0,0 1 1 0 0,0-1-1 0 0,-1 0 1 0 0,1 0-1 0 0,-1 0 1 0 0,1 1-1 0 0,-1-1 1 0 0,0 0-1 0 0,0 1 1 0 0,0-1-1 0 0,0 0 1 0 0,-1 1-1 0 0,1 0 1 0 0,-1-1-1 0 0,1 1 1 0 0,-1 0-1 0 0,0 0 1 0 0,0-1-1 0 0,0 1 1 0 0,0 1-1 0 0,0-1 1 0 0,0 0-1 0 0,-1 1 1 0 0,1-1 0 0 0,-1 1-1 0 0,1-1 1 0 0,-1 1-1 0 0,1 0 1 0 0,-1 0-1 0 0,0 1 1 0 0,0-1-1 0 0,1 0 1 0 0,-1 1-1 0 0,0-1 1 0 0,0 1-1 0 0,0 0 1 0 0,1 0-1 0 0,-6 1 1 0 0,-37 10-2633 0 0,35-7 1471 0 0</inkml:trace>
</inkml:ink>
</file>

<file path=ppt/ink/ink5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7.564"/>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7.907"/>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249"/>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614"/>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974"/>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2.563"/>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3.071"/>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3.684"/>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044"/>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394"/>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4"/>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6.308"/>
    </inkml:context>
    <inkml:brush xml:id="br0">
      <inkml:brushProperty name="width" value="0.1" units="cm"/>
      <inkml:brushProperty name="height" value="0.1" units="cm"/>
      <inkml:brushProperty name="color" value="#008C3A"/>
    </inkml:brush>
  </inkml:definitions>
  <inkml:trace contextRef="#ctx0" brushRef="#br0">57 0 11975 0 0,'0'0'923'0'0,"-3"36"3245"0"0,-15 21 14 0 0,10-37-3582 0 0,2 1 0 0 0,0 0-1 0 0,-5 37 1 0 0,9-43-541 0 0,1 1 1 0 0,0-1-1 0 0,1 1 0 0 0,0 0 1 0 0,1 0-1 0 0,1-1 0 0 0,1 1 1 0 0,0-1-1 0 0,8 24 0 0 0,-11-38-77 0 0,1-1-1 0 0,-1 1 0 0 0,0-1 1 0 0,0 0-1 0 0,0 1 0 0 0,1-1 0 0 0,-1 0 1 0 0,0 1-1 0 0,0-1 0 0 0,1 0 1 0 0,-1 1-1 0 0,0-1 0 0 0,1 0 0 0 0,-1 0 1 0 0,0 1-1 0 0,1-1 0 0 0,-1 0 0 0 0,1 0 1 0 0,-1 0-1 0 0,0 1 0 0 0,1-1 1 0 0,-1 0-1 0 0,1 0 0 0 0,-1 0 0 0 0,0 0 1 0 0,1 0-1 0 0,-1 0 0 0 0,1 0 1 0 0,-1 0-1 0 0,1 0 0 0 0,-1 0 0 0 0,0 0 1 0 0,1 0-1 0 0,-1 0 0 0 0,1 0 0 0 0,-1-1 1 0 0,0 1-1 0 0,1 0 0 0 0,-1 0 1 0 0,1-1-1 0 0,13-9-2061 0 0,-6-1 646 0 0</inkml:trace>
</inkml:ink>
</file>

<file path=ppt/ink/ink5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825"/>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194"/>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650"/>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989"/>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6.932"/>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7.913"/>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8.648"/>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39.013"/>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2.789"/>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3.364"/>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6.674"/>
    </inkml:context>
    <inkml:brush xml:id="br0">
      <inkml:brushProperty name="width" value="0.1" units="cm"/>
      <inkml:brushProperty name="height" value="0.1" units="cm"/>
      <inkml:brushProperty name="color" value="#008C3A"/>
    </inkml:brush>
  </inkml:definitions>
  <inkml:trace contextRef="#ctx0" brushRef="#br0">1 14 10591 0 0,'23'-13'12411'0'0,"-18"30"-12069"0"0,-1 1 0 0 0,-1 0 1 0 0,0 0-1 0 0,-1 0 0 0 0,-1 0 1 0 0,-3 34-1 0 0,1-22-109 0 0,5 48-1 0 0,3-20-160 0 0,-6-36-38 0 0,1 0-1 0 0,2 0 0 0 0,0-1 1 0 0,1 1-1 0 0,11 29 0 0 0,-1-30-132 0 0,-3-54-4383 0 0,-12-8 333 0 0,-2 18 2023 0 0</inkml:trace>
</inkml:ink>
</file>

<file path=ppt/ink/ink5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3.840"/>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4.234"/>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4.614"/>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7.564"/>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7.907"/>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249"/>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614"/>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48.974"/>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2.563"/>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3.071"/>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07.308"/>
    </inkml:context>
    <inkml:brush xml:id="br0">
      <inkml:brushProperty name="width" value="0.1" units="cm"/>
      <inkml:brushProperty name="height" value="0.1" units="cm"/>
      <inkml:brushProperty name="color" value="#008C3A"/>
    </inkml:brush>
  </inkml:definitions>
  <inkml:trace contextRef="#ctx0" brushRef="#br0">8 194 4607 0 0,'0'0'354'0'0,"-8"41"6588"0"0,8-38-6669 0 0,0-1-1 0 0,0 1 1 0 0,1-1-1 0 0,-1 1 1 0 0,0-1-1 0 0,1 1 0 0 0,-1-1 1 0 0,1 0-1 0 0,0 1 1 0 0,0-1-1 0 0,0 0 1 0 0,0 1-1 0 0,0-1 1 0 0,1 0-1 0 0,-1 0 0 0 0,0 0 1 0 0,1 0-1 0 0,0 0 1 0 0,-1-1-1 0 0,1 1 1 0 0,0 0-1 0 0,2 1 1 0 0,0-1-10 0 0,0 0 1 0 0,0 0-1 0 0,0-1 1 0 0,0 0 0 0 0,1 1-1 0 0,-1-1 1 0 0,0 0-1 0 0,1-1 1 0 0,-1 1 0 0 0,1-1-1 0 0,6 0 1 0 0,1-1 20 0 0,1-1 0 0 0,-1 0 0 0 0,0 0 0 0 0,-1-1 0 0 0,1-1 0 0 0,0 0 1 0 0,-1 0-1 0 0,15-9 0 0 0,20-19 38 0 0,-3-2 1 0 0,0-2 0 0 0,37-41-1 0 0,-47 45-167 0 0,-28 28-161 0 0,1-3 81 0 0,0 1 0 0 0,1 0 0 0 0,-1 1 0 0 0,1-1 0 0 0,1 1 0 0 0,8-4 0 0 0,-13 8-49 0 0,0 0 0 0 0,1 0-1 0 0,-1 0 1 0 0,1 0-1 0 0,-1 1 1 0 0,1 0 0 0 0,-1 0-1 0 0,1 0 1 0 0,-1 0-1 0 0,1 0 1 0 0,-1 1-1 0 0,0-1 1 0 0,1 1 0 0 0,-1 0-1 0 0,1 0 1 0 0,-1 0-1 0 0,0 1 1 0 0,5 2-1 0 0,24 13 34 0 0,-2 1-1 0 0,35 27 1 0 0,10 7-1579 0 0,-58-42-4546 0 0,3-1-2065 0 0</inkml:trace>
</inkml:ink>
</file>

<file path=ppt/ink/ink5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3.684"/>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044"/>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394"/>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4.825"/>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194"/>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650"/>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5.989"/>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1:56.932"/>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08.900"/>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2.936"/>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3.615"/>
    </inkml:context>
    <inkml:brush xml:id="br0">
      <inkml:brushProperty name="width" value="0.1" units="cm"/>
      <inkml:brushProperty name="height" value="0.1" units="cm"/>
      <inkml:brushProperty name="color" value="#008C3A"/>
    </inkml:brush>
  </inkml:definitions>
  <inkml:trace contextRef="#ctx0" brushRef="#br0">1 108 11631 0 0,'14'-15'4735'0'0,"14"-13"1238"0"0,7 8-4577 0 0,3 11-691 0 0,0 1 0 0 0,0 1 0 0 0,42 0 0 0 0,32-6-712 0 0,-110 13-281 0 0</inkml:trace>
</inkml:ink>
</file>

<file path=ppt/ink/ink5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3.847"/>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4.194"/>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4.548"/>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5.202"/>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5.964"/>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6.312"/>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16.861"/>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0.520"/>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1.282"/>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1.662"/>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4.014"/>
    </inkml:context>
    <inkml:brush xml:id="br0">
      <inkml:brushProperty name="width" value="0.1" units="cm"/>
      <inkml:brushProperty name="height" value="0.1" units="cm"/>
      <inkml:brushProperty name="color" value="#008C3A"/>
    </inkml:brush>
  </inkml:definitions>
  <inkml:trace contextRef="#ctx0" brushRef="#br0">1 93 8287 0 0,'0'0'1087'0'0,"28"-7"4853"0"0,25-15-1642 0 0,-36 14-3260 0 0,1 1-1 0 0,33-9 0 0 0,-48 15-964 0 0,39-9 833 0 0,0 2 0 0 0,77-5 0 0 0,-115 13-1592 0 0,21 1 2048 0 0,-17 1-3824 0 0</inkml:trace>
</inkml:ink>
</file>

<file path=ppt/ink/ink5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2.005"/>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2.341"/>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5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3.080"/>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5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3.425"/>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5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2:24.333"/>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5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2"/>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3"/>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4"/>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5"/>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6"/>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4.982"/>
    </inkml:context>
    <inkml:brush xml:id="br0">
      <inkml:brushProperty name="width" value="0.1" units="cm"/>
      <inkml:brushProperty name="height" value="0.1" units="cm"/>
      <inkml:brushProperty name="color" value="#008C3A"/>
    </inkml:brush>
  </inkml:definitions>
  <inkml:trace contextRef="#ctx0" brushRef="#br0">67 1 9415 0 0,'0'0'12773'0'0,"-30"26"-11733"0"0,23-20-1023 0 0,4-4-12 0 0,0 1 0 0 0,0 0 0 0 0,0 0 0 0 0,1 0 0 0 0,-1 0 0 0 0,1 0 0 0 0,0 1 0 0 0,0-1 0 0 0,-3 5 0 0 0,4-1-5 0 0,3 0 0 0 0,0-6 4 0 0,0 1 0 0 0,0 0 0 0 0,0-1 0 0 0,0 1 0 0 0,0-1 0 0 0,0 0 0 0 0,0 0 0 0 0,1 0 0 0 0,-1 0 0 0 0,0 0 0 0 0,1 0-1 0 0,-1 0 1 0 0,1-1 0 0 0,-1 1 0 0 0,1-1 0 0 0,-1 0 0 0 0,1 0 0 0 0,-1 0 0 0 0,1 0 0 0 0,4-1 0 0 0,-2 1 20 0 0,23 0 222 0 0,11-1 340 0 0,49 7-1 0 0,-78-5-481 0 0,1 0 1 0 0,-1 2-1 0 0,1-1 1 0 0,-1 1-1 0 0,0 1 0 0 0,0 0 1 0 0,-1 0-1 0 0,1 1 1 0 0,14 9-1 0 0,-20-10-68 0 0,0 0 1 0 0,0 0-1 0 0,-1 0 1 0 0,1 0-1 0 0,-1 0 0 0 0,0 1 1 0 0,0 0-1 0 0,0 0 0 0 0,-1-1 1 0 0,0 2-1 0 0,0-1 0 0 0,0 0 1 0 0,0 0-1 0 0,1 11 0 0 0,-2-7-13 0 0,1 1-1 0 0,-2-1 0 0 0,1 1 1 0 0,-1-1-1 0 0,-1 1 0 0 0,-2 16 0 0 0,1-20 30 0 0,-1-1-1 0 0,1 1 1 0 0,-1-1-1 0 0,0 1 1 0 0,0-1-1 0 0,-1 0 0 0 0,1 0 1 0 0,-1 0-1 0 0,0-1 1 0 0,0 0-1 0 0,-1 1 0 0 0,0-1 1 0 0,1-1-1 0 0,-1 1 1 0 0,0-1-1 0 0,-1 0 1 0 0,-10 5-1 0 0,-2 1 35 0 0,0-2 1 0 0,-1 0-1 0 0,0-1 0 0 0,-22 4 1 0 0,4-6 39 0 0,30-3-135 0 0,0-1-1 0 0,0 1 0 0 0,0 0 1 0 0,0 1-1 0 0,0-1 0 0 0,-12 6 0 0 0,18-7-158 0 0,-8-4-2644 0 0,2-2 1475 0 0</inkml:trace>
</inkml:ink>
</file>

<file path=ppt/ink/ink5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7"/>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8"/>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9"/>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0"/>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1"/>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2"/>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3"/>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4"/>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5"/>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6"/>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5.349"/>
    </inkml:context>
    <inkml:brush xml:id="br0">
      <inkml:brushProperty name="width" value="0.1" units="cm"/>
      <inkml:brushProperty name="height" value="0.1" units="cm"/>
      <inkml:brushProperty name="color" value="#008C3A"/>
    </inkml:brush>
  </inkml:definitions>
  <inkml:trace contextRef="#ctx0" brushRef="#br0">0 176 10591 0 0,'23'-28'1152'0'0,"-13"14"-43"0"0,1 1-1 0 0,0 0 0 0 0,1 0 0 0 0,1 1 1 0 0,25-18-1 0 0,-28 23-423 0 0,1 1-1 0 0,0 1 1 0 0,0 0 0 0 0,0 0 0 0 0,0 1-1 0 0,1 1 1 0 0,-1 0 0 0 0,1 0 0 0 0,16-1-1 0 0,79 4 175 0 0,-80 1-1476 0 0,0-1 0 0 0,42-5 0 0 0,-51 2-384 0 0</inkml:trace>
</inkml:ink>
</file>

<file path=ppt/ink/ink5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7"/>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8"/>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9"/>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0"/>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1"/>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2"/>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3"/>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4"/>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5"/>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6"/>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5.866"/>
    </inkml:context>
    <inkml:brush xml:id="br0">
      <inkml:brushProperty name="width" value="0.1" units="cm"/>
      <inkml:brushProperty name="height" value="0.1" units="cm"/>
      <inkml:brushProperty name="color" value="#008C3A"/>
    </inkml:brush>
  </inkml:definitions>
  <inkml:trace contextRef="#ctx0" brushRef="#br0">1 153 10967 0 0,'0'0'3591'0'0,"34"2"1722"0"0,83-29-1556 0 0,1-1-2096 0 0,126-13 0 0 0,-76 13-1188 0 0,-123 18-564 0 0,1 2 1 0 0,1 2 0 0 0,87-1 0 0 0,-109 10-1 0 0,-10 0-2157 0 0</inkml:trace>
</inkml:ink>
</file>

<file path=ppt/ink/ink5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7"/>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8"/>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9"/>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0"/>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1"/>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2"/>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3"/>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4"/>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5"/>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6"/>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6.600"/>
    </inkml:context>
    <inkml:brush xml:id="br0">
      <inkml:brushProperty name="width" value="0.1" units="cm"/>
      <inkml:brushProperty name="height" value="0.1" units="cm"/>
      <inkml:brushProperty name="color" value="#008C3A"/>
    </inkml:brush>
  </inkml:definitions>
  <inkml:trace contextRef="#ctx0" brushRef="#br0">168 125 2759 0 0,'32'-36'18361'0'0,"-33"35"-18065"0"0,-26-7-1025 0 0,18 7 884 0 0,0 2 0 0 0,1-1 1 0 0,-1 1-1 0 0,1 0 0 0 0,-1 1 0 0 0,1 0 0 0 0,0 1 0 0 0,-1-1 1 0 0,1 2-1 0 0,-10 4 0 0 0,14-6-145 0 0,-1 1 0 0 0,0-1-1 0 0,1 1 1 0 0,-1 0 0 0 0,1 1 0 0 0,0-1 0 0 0,0 1 0 0 0,0-1 0 0 0,0 1-1 0 0,1 0 1 0 0,-1 1 0 0 0,1-1 0 0 0,0 1 0 0 0,1-1 0 0 0,-1 1-1 0 0,1 0 1 0 0,-3 8 0 0 0,5-12-6 0 0,0 0-1 0 0,0 1 1 0 0,0-1-1 0 0,0 0 1 0 0,0 0 0 0 0,0 0-1 0 0,0 0 1 0 0,0 0-1 0 0,1 0 1 0 0,-1 0-1 0 0,1 0 1 0 0,-1 0 0 0 0,1 0-1 0 0,-1 0 1 0 0,1 0-1 0 0,-1 0 1 0 0,1 0-1 0 0,0 0 1 0 0,-1 0 0 0 0,1-1-1 0 0,0 1 1 0 0,0 0-1 0 0,0 0 1 0 0,0-1-1 0 0,0 1 1 0 0,-1-1 0 0 0,3 2-1 0 0,30 11 69 0 0,-26-10-29 0 0,88 24 349 0 0,11 3 104 0 0,-96-26-410 0 0,0 0-1 0 0,0 0 1 0 0,-1 2 0 0 0,1-1-1 0 0,-1 1 1 0 0,0 0 0 0 0,13 13-1 0 0,-20-17-79 0 0,-1-1-1 0 0,1 1 1 0 0,-1 0-1 0 0,1 0 1 0 0,-1 0 0 0 0,0 0-1 0 0,1 0 1 0 0,-1 0-1 0 0,0 0 1 0 0,-1 0-1 0 0,1 0 1 0 0,0 1 0 0 0,-1-1-1 0 0,1 0 1 0 0,-1 0-1 0 0,1 1 1 0 0,-1-1-1 0 0,0 0 1 0 0,0 1 0 0 0,0-1-1 0 0,-1 4 1 0 0,0-2 3 0 0,-1 1 1 0 0,0 0-1 0 0,1-1 1 0 0,-1 0-1 0 0,-1 1 1 0 0,1-1-1 0 0,-1 0 1 0 0,0 0-1 0 0,-6 7 1 0 0,-2 1 16 0 0,-2 0 0 0 0,0-1 0 0 0,0-1 0 0 0,-28 17 0 0 0,30-20-7 0 0,-1 0 1 0 0,0-1-1 0 0,0 0 0 0 0,0-1 1 0 0,-1-1-1 0 0,-15 4 0 0 0,25-7-16 0 0,1-1 0 0 0,-1 0 0 0 0,1 0 0 0 0,-1 1 0 0 0,1-2 0 0 0,-1 1 0 0 0,0 0 0 0 0,1 0 0 0 0,-1-1 0 0 0,1 0 0 0 0,-1 1 0 0 0,1-1 0 0 0,-1 0 0 0 0,1 0 0 0 0,0 0 0 0 0,-1-1 0 0 0,1 1 0 0 0,0 0 0 0 0,0-1 0 0 0,0 0 0 0 0,0 1 0 0 0,0-1 0 0 0,0 0 0 0 0,1 0 0 0 0,-1 0 0 0 0,1 0 0 0 0,-1 0 0 0 0,1-1 0 0 0,0 1 0 0 0,-1 0 0 0 0,1-1 0 0 0,0 1 0 0 0,1 0 0 0 0,-1-1 0 0 0,0 1 0 0 0,1-1 0 0 0,-1 0 0 0 0,1-3 0 0 0,-2-2-3 0 0,1 1 0 0 0,0-1 0 0 0,0 0 0 0 0,1 0 0 0 0,0 0 0 0 0,0 0 0 0 0,1 0 0 0 0,0 0 0 0 0,1 0 0 0 0,-1 0 0 0 0,1 1 0 0 0,1-1 0 0 0,0 1 0 0 0,0-1 0 0 0,0 1 0 0 0,1 0 0 0 0,7-10 0 0 0,-1 4 0 0 0,1 0 0 0 0,1 1 0 0 0,0 1 0 0 0,1 0 0 0 0,0 0 0 0 0,0 2 0 0 0,21-13 0 0 0,-7 6 0 0 0,-1-1 0 0 0,26-22 0 0 0,-46 34 0 0 0,0 0 0 0 0,-1 0 0 0 0,0-1 0 0 0,0 0 0 0 0,0 0 0 0 0,0 0 0 0 0,-1 0 0 0 0,0-1 0 0 0,0 1 0 0 0,-1-1 0 0 0,0 0 0 0 0,0 0 0 0 0,-1 0 0 0 0,3-11 0 0 0,-5 16-29 0 0,0 1-1 0 0,0-1 1 0 0,0 0 0 0 0,0 1 0 0 0,0-1-1 0 0,-1 1 1 0 0,1-1 0 0 0,0 1-1 0 0,-1-1 1 0 0,1 1 0 0 0,-1 0-1 0 0,0-1 1 0 0,1 1 0 0 0,-1-1-1 0 0,0 1 1 0 0,0 0 0 0 0,0 0-1 0 0,0 0 1 0 0,0-1 0 0 0,0 1-1 0 0,0 0 1 0 0,0 0 0 0 0,-1 0-1 0 0,1 0 1 0 0,0 1 0 0 0,-1-1-1 0 0,1 0 1 0 0,0 1 0 0 0,-3-2 0 0 0,-54-13-2606 0 0,15 4-1064 0 0</inkml:trace>
</inkml:ink>
</file>

<file path=ppt/ink/ink5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7"/>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8"/>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5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9"/>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5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0"/>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5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1"/>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5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29.996"/>
    </inkml:context>
    <inkml:brush xml:id="br0">
      <inkml:brushProperty name="width" value="0.1" units="cm"/>
      <inkml:brushProperty name="height" value="0.1" units="cm"/>
      <inkml:brushProperty name="color" value="#AB008B"/>
    </inkml:brush>
  </inkml:definitions>
  <inkml:trace contextRef="#ctx0" brushRef="#br0">1 377 4143 0 0,'0'0'9848'0'0,"7"-16"-8866"0"0,56 29-889 0 0,-30-5-88 0 0,58 5 1 0 0,-8-11 1006 0 0,161-17 1 0 0,1 0 55 0 0,1371-57-895 0 0,-1598 71-176 0 0,737-37 89 0 0,-83 22-33 0 0,-140-1-53 0 0,-19 4 288 0 0,34-11-55 0 0,-148 4-226 0 0,-205 11 51 0 0,192-2 108 0 0,-150 2-134 0 0,0 0 0 0 0,24 1-32 0 0,28 1 0 0 0,-26 7 0 0 0,42 1 0 0 0,12-4 0 0 0,-151-1 0 0 0,94-10 36 0 0,-1 0 0 0 0,-44 0-36 0 0,45 1 0 0 0,330 14 0 0 0,-292-13 25 0 0,-59 0 28 0 0,-95 9 8 0 0,188 1 76 0 0,137-11-179 0 0,-252 3 1591 0 0,-183 10-1327 0 0,1 2 0 0 0,44 7 0 0 0,-30-2-255 0 0,18-8 965 0 0</inkml:trace>
</inkml:ink>
</file>

<file path=ppt/ink/ink5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107"/>
    </inkml:context>
    <inkml:brush xml:id="br0">
      <inkml:brushProperty name="width" value="0.1" units="cm"/>
      <inkml:brushProperty name="height" value="0.1" units="cm"/>
      <inkml:brushProperty name="color" value="#AB008B"/>
    </inkml:brush>
  </inkml:definitions>
  <inkml:trace contextRef="#ctx0" brushRef="#br0">17 183 2759 0 0,'-16'-17'13303'0'0,"17"13"-13072"0"0,1 0 0 0 0,0 0 0 0 0,0 0 0 0 0,1 0-1 0 0,-1 0 1 0 0,1 1 0 0 0,0-1 0 0 0,0 1 0 0 0,0 0 0 0 0,4-4 0 0 0,5-6 174 0 0,-1-1 0 0 0,1 0 0 0 0,0 1 0 0 0,1 1 0 0 0,19-15 0 0 0,-28 24-346 0 0,-1 0 1 0 0,1 0 0 0 0,0 0-1 0 0,0 1 1 0 0,0 0 0 0 0,0 0-1 0 0,0 0 1 0 0,1 0-1 0 0,-1 1 1 0 0,1-1 0 0 0,-1 1-1 0 0,1 0 1 0 0,-1 1-1 0 0,1-1 1 0 0,0 1 0 0 0,-1 0-1 0 0,1 0 1 0 0,0 0-1 0 0,-1 1 1 0 0,1-1 0 0 0,8 4-1 0 0,-10-2-56 0 0,0 0 0 0 0,0 0-1 0 0,1 0 1 0 0,-2 1 0 0 0,1-1 0 0 0,0 1-1 0 0,0 0 1 0 0,-1 0 0 0 0,0 0 0 0 0,1 0-1 0 0,-1 1 1 0 0,0-1 0 0 0,-1 0 0 0 0,1 1-1 0 0,-1-1 1 0 0,1 1 0 0 0,-1 0 0 0 0,0 0-1 0 0,0-1 1 0 0,-1 1 0 0 0,1 0 0 0 0,-1 0-1 0 0,0 5 1 0 0,1 1-4 0 0,-1-1-1 0 0,-1 1 1 0 0,0 0-1 0 0,0-1 0 0 0,-1 1 1 0 0,0-1-1 0 0,0 0 1 0 0,-5 12-1 0 0,-7 5-81 0 0,0-1-1 0 0,-2-1 0 0 0,0 0 1 0 0,-31 34-1 0 0,-5 6-67 0 0,51-63 148 0 0,0 0 1 0 0,1 0 0 0 0,-1 0-1 0 0,1 0 1 0 0,-1 0 0 0 0,1 0-1 0 0,-1 0 1 0 0,1 0 0 0 0,0 0-1 0 0,-1 0 1 0 0,1 0 0 0 0,0 0-1 0 0,0 0 1 0 0,0 0 0 0 0,0 0-1 0 0,0 1 1 0 0,0-1 0 0 0,0 0-1 0 0,0 0 1 0 0,0 0 0 0 0,0 0-1 0 0,1 0 1 0 0,-1 0 0 0 0,0 0-1 0 0,1 0 1 0 0,-1 0-1 0 0,1 0 1 0 0,-1 0 0 0 0,1 0-1 0 0,0 0 1 0 0,-1 0 0 0 0,1 0-1 0 0,0 0 1 0 0,-1-1 0 0 0,1 1-1 0 0,0 0 1 0 0,0 0 0 0 0,0-1-1 0 0,0 1 1 0 0,0-1 0 0 0,1 1-1 0 0,36 15 11 0 0,-21-13 7 0 0,1-1 0 0 0,0 0 0 0 0,0-2 0 0 0,0 0 0 0 0,0-1 0 0 0,-1-1 1 0 0,1 0-1 0 0,0-2 0 0 0,21-6 0 0 0,26-4-230 0 0,-65 14 130 0 0,13-2-576 0 0,-3 3-3014 0 0</inkml:trace>
</inkml:ink>
</file>

<file path=ppt/ink/ink5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687"/>
    </inkml:context>
    <inkml:brush xml:id="br0">
      <inkml:brushProperty name="width" value="0.1" units="cm"/>
      <inkml:brushProperty name="height" value="0.1" units="cm"/>
      <inkml:brushProperty name="color" value="#AB008B"/>
    </inkml:brush>
  </inkml:definitions>
  <inkml:trace contextRef="#ctx0" brushRef="#br0">94 145 3679 0 0,'-42'4'5060'0'0,"26"1"-2743"0"0,14-3-1854 0 0,-1-1 0 0 0,1 0 1 0 0,0-1-1 0 0,-1 1 0 0 0,1 0 1 0 0,-1-1-1 0 0,1 1 0 0 0,-1-1 1 0 0,1 0-1 0 0,-1 0 1 0 0,1 0-1 0 0,-5-1 1371 0 0,40-3 282 0 0,293-38 2396 0 0,-5 0-3379 0 0,61-26-833 0 0,-328 64-335 0 0,-44 12-2665 0 0</inkml:trace>
</inkml:ink>
</file>

<file path=ppt/ink/ink5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414"/>
    </inkml:context>
    <inkml:brush xml:id="br0">
      <inkml:brushProperty name="width" value="0.1" units="cm"/>
      <inkml:brushProperty name="height" value="0.1" units="cm"/>
      <inkml:brushProperty name="color" value="#AB008B"/>
    </inkml:brush>
  </inkml:definitions>
  <inkml:trace contextRef="#ctx0" brushRef="#br0">0 105 7831 0 0,'13'10'12776'0'0,"-5"-6"-13396"0"0,7-2 773 0 0,0 0 1 0 0,-1 0-1 0 0,1-2 0 0 0,0 0 1 0 0,0-1-1 0 0,0 0 0 0 0,0-1 0 0 0,21-6 1 0 0,10-6 1043 0 0,58-25 0 0 0,-67 23-696 0 0,1 2 0 0 0,53-13-1 0 0,-62 24-489 0 0,-28 3-6 0 0,0 1 0 0 0,-1-1 0 0 0,1 0 1 0 0,-1 0-1 0 0,1 1 0 0 0,0-1 0 0 0,-1 0 0 0 0,1 0 1 0 0,-1 1-1 0 0,1-1 0 0 0,-1 1 0 0 0,1-1 1 0 0,-1 1-1 0 0,0-1 0 0 0,1 1 0 0 0,-1-1 0 0 0,1 1 1 0 0,-1-1-1 0 0,0 1 0 0 0,0-1 0 0 0,1 1 0 0 0,-1-1 1 0 0,0 1-1 0 0,0 0 0 0 0,0-1 0 0 0,1 1 1 0 0,-1 0-1 0 0,0-1 0 0 0,0 1 0 0 0,0-1 0 0 0,0 1 1 0 0,0 0-1 0 0,0-1 0 0 0,0 1 0 0 0,-1 0 0 0 0,1-1 1 0 0,0 1-1 0 0,0-1 0 0 0,0 1 0 0 0,-1 0 1 0 0,1-1-1 0 0,0 1 0 0 0,-10 29 171 0 0,9-29-147 0 0,-16 35 13 0 0,-2 0 0 0 0,-46 65 1 0 0,36-59-11 0 0,-26 51 1 0 0,39-58 40 0 0,2 0 1 0 0,1 1-1 0 0,2 1 0 0 0,1-1 1 0 0,-5 47-1 0 0,12-66 86 0 0,-1 20 298 0 0,4-36-393 0 0,3 6 53 0 0,-2-6-147 0 0,0 0-1 0 0,-1 1 0 0 0,1-1 0 0 0,0 0 0 0 0,0 0 1 0 0,0 0-1 0 0,0 0 0 0 0,0 0 0 0 0,0 0 0 0 0,0-1 0 0 0,0 1 1 0 0,0 0-1 0 0,0 0 0 0 0,0-1 0 0 0,1 1 0 0 0,-1-1 1 0 0,0 1-1 0 0,0-1 0 0 0,1 1 0 0 0,1-1 0 0 0,6-1-2759 0 0,-2-1 1294 0 0</inkml:trace>
</inkml:ink>
</file>

<file path=ppt/ink/ink5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786"/>
    </inkml:context>
    <inkml:brush xml:id="br0">
      <inkml:brushProperty name="width" value="0.1" units="cm"/>
      <inkml:brushProperty name="height" value="0.1" units="cm"/>
      <inkml:brushProperty name="color" value="#AB008B"/>
    </inkml:brush>
  </inkml:definitions>
  <inkml:trace contextRef="#ctx0" brushRef="#br0">1 76 14655 0 0,'1'-1'1328'0'0,"29"-16"3764"0"0,-3 9-3530 0 0,1 2-1 0 0,0 0 0 0 0,38-2 1 0 0,45-8-884 0 0,-31 3-955 0 0,-79 13 58 0 0,7 1-1793 0 0</inkml:trace>
</inkml:ink>
</file>

<file path=ppt/ink/ink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7.250"/>
    </inkml:context>
    <inkml:brush xml:id="br0">
      <inkml:brushProperty name="width" value="0.1" units="cm"/>
      <inkml:brushProperty name="height" value="0.1" units="cm"/>
      <inkml:brushProperty name="color" value="#008C3A"/>
    </inkml:brush>
  </inkml:definitions>
  <inkml:trace contextRef="#ctx0" brushRef="#br0">1 1 2759 0 0,'9'15'11138'0'0,"-1"-2"-9528"0"0,5 0-811 0 0,0-2-1 0 0,0 0 0 0 0,1 0 0 0 0,0-1 1 0 0,1-1-1 0 0,16 8 0 0 0,26 16 1074 0 0,20 29 359 0 0,-22-15-1427 0 0,-54-47-855 0 0,11 9-4343 0 0</inkml:trace>
</inkml:ink>
</file>

<file path=ppt/ink/ink5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335"/>
    </inkml:context>
    <inkml:brush xml:id="br0">
      <inkml:brushProperty name="width" value="0.1" units="cm"/>
      <inkml:brushProperty name="height" value="0.1" units="cm"/>
      <inkml:brushProperty name="color" value="#AB008B"/>
    </inkml:brush>
  </inkml:definitions>
  <inkml:trace contextRef="#ctx0" brushRef="#br0">11 8 5983 0 0,'-10'-7'18003'0'0,"10"7"-18054"0"0,7 3-1892 0 0</inkml:trace>
</inkml:ink>
</file>

<file path=ppt/ink/ink5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663"/>
    </inkml:context>
    <inkml:brush xml:id="br0">
      <inkml:brushProperty name="width" value="0.1" units="cm"/>
      <inkml:brushProperty name="height" value="0.1" units="cm"/>
      <inkml:brushProperty name="color" value="#AB008B"/>
    </inkml:brush>
  </inkml:definitions>
  <inkml:trace contextRef="#ctx0" brushRef="#br0">1 65 5527 0 0,'0'0'498'0'0,"26"-12"11"0"0,30-10 8298 0 0,4 12-4037 0 0,67 7-1816 0 0,-24 2-548 0 0,7-16-1894 0 0,-73 22-4329 0 0</inkml:trace>
</inkml:ink>
</file>

<file path=ppt/ink/ink5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011"/>
    </inkml:context>
    <inkml:brush xml:id="br0">
      <inkml:brushProperty name="width" value="0.1" units="cm"/>
      <inkml:brushProperty name="height" value="0.1" units="cm"/>
      <inkml:brushProperty name="color" value="#AB008B"/>
    </inkml:brush>
  </inkml:definitions>
  <inkml:trace contextRef="#ctx0" brushRef="#br0">6 3 3679 0 0,'-5'12'19824'0'0,"14"-16"-19867"0"0,10-6-208 0 0</inkml:trace>
</inkml:ink>
</file>

<file path=ppt/ink/ink5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865"/>
    </inkml:context>
    <inkml:brush xml:id="br0">
      <inkml:brushProperty name="width" value="0.1" units="cm"/>
      <inkml:brushProperty name="height" value="0.1" units="cm"/>
      <inkml:brushProperty name="color" value="#AB008B"/>
    </inkml:brush>
  </inkml:definitions>
  <inkml:trace contextRef="#ctx0" brushRef="#br0">0 70 13015 0 0,'0'0'1179'0'0,"23"-35"2829"0"0,-19 31-3675 0 0,1 1 0 0 0,-1 0 0 0 0,0-1-1 0 0,1 2 1 0 0,0-1 0 0 0,0 0 0 0 0,0 1 0 0 0,0 0 0 0 0,0 0 0 0 0,0 1 0 0 0,0-1 0 0 0,0 1-1 0 0,1 0 1 0 0,-1 1 0 0 0,12-1 0 0 0,3 1 139 0 0,0 0 0 0 0,39 7 0 0 0,-47-5-404 0 0,0 0 0 0 0,0 1-1 0 0,0 1 1 0 0,-1 0-1 0 0,1 1 1 0 0,-1 0-1 0 0,0 1 1 0 0,0 0 0 0 0,-1 0-1 0 0,1 1 1 0 0,-2 1-1 0 0,1 0 1 0 0,-1 0-1 0 0,16 18 1 0 0,-20-18-59 0 0,0-1 0 0 0,0 1 0 0 0,0 0 0 0 0,-1 0 0 0 0,0 1 0 0 0,-1-1 0 0 0,0 1 0 0 0,0 0 0 0 0,-1 0 0 0 0,0 0 0 0 0,0 0 0 0 0,-1 0 0 0 0,-1 0 0 0 0,1 1 0 0 0,-1-1 0 0 0,-1 0 0 0 0,0 0 0 0 0,0 0 0 0 0,-1 1 0 0 0,-4 12 0 0 0,1-5 26 0 0,-1 0 0 0 0,-1 0 0 0 0,-1-1 0 0 0,0 0 1 0 0,-1 0-1 0 0,-14 18 0 0 0,19-29 8 0 0,0 1 1 0 0,0-1-1 0 0,-1 0 1 0 0,0 0 0 0 0,0 0-1 0 0,-1-1 1 0 0,1 0-1 0 0,-1 0 1 0 0,0 0 0 0 0,0-1-1 0 0,0 0 1 0 0,0 0-1 0 0,-1 0 1 0 0,1-1-1 0 0,-1 0 1 0 0,0 0 0 0 0,1-1-1 0 0,-1 1 1 0 0,-9-1-1 0 0,10-2 24 0 0,-1 0 0 0 0,0 0 1 0 0,1-1-1 0 0,-1 0 0 0 0,1 0 0 0 0,-1-1 0 0 0,1 0 0 0 0,0 0 0 0 0,0 0 0 0 0,0-1 0 0 0,1 0 0 0 0,-8-6 0 0 0,-25-27-1182 0 0,15-1-3885 0 0</inkml:trace>
</inkml:ink>
</file>

<file path=ppt/ink/ink5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257"/>
    </inkml:context>
    <inkml:brush xml:id="br0">
      <inkml:brushProperty name="width" value="0.1" units="cm"/>
      <inkml:brushProperty name="height" value="0.1" units="cm"/>
      <inkml:brushProperty name="color" value="#AB008B"/>
    </inkml:brush>
  </inkml:definitions>
  <inkml:trace contextRef="#ctx0" brushRef="#br0">202 54 8751 0 0,'22'-36'2520'0'0,"-22"35"-2341"0"0,0 1-1 0 0,0-1 1 0 0,1 1-1 0 0,-1-1 0 0 0,0 0 1 0 0,0 1-1 0 0,0-1 1 0 0,0 1-1 0 0,0-1 1 0 0,0 1-1 0 0,0-1 0 0 0,0 1 1 0 0,0-1-1 0 0,0 0 1 0 0,0 1-1 0 0,0-1 1 0 0,0 1-1 0 0,0-1 0 0 0,-1 1 1 0 0,1-1-1 0 0,0 1 1 0 0,0-1-1 0 0,-1 1 1 0 0,1-1-1 0 0,0 1 0 0 0,-1-1 1 0 0,1 1-1 0 0,-1-1 179 0 0,1 1-179 0 0,-1-1 1 0 0,1 1-1 0 0,-1-1 1 0 0,-19 5 2673 0 0,-18 21-1325 0 0,18-7-1185 0 0,0 0 0 0 0,2 1 1 0 0,0 1-1 0 0,-25 39 1 0 0,37-52-213 0 0,2 0 0 0 0,-1 1 0 0 0,1 0 1 0 0,0 0-1 0 0,1 0 0 0 0,-1 0 0 0 0,2 0 1 0 0,-1 1-1 0 0,1-1 0 0 0,1 1 0 0 0,-1 0 0 0 0,1-1 1 0 0,1 1-1 0 0,0 0 0 0 0,0 0 0 0 0,1 0 1 0 0,0-1-1 0 0,2 11 0 0 0,-1-16-99 0 0,0 1 1 0 0,-1-1-1 0 0,1 0 0 0 0,1 0 1 0 0,-1 0-1 0 0,0-1 0 0 0,1 1 1 0 0,-1 0-1 0 0,1-1 0 0 0,0 1 1 0 0,0-1-1 0 0,0 0 0 0 0,0 0 1 0 0,0 0-1 0 0,1-1 0 0 0,-1 1 1 0 0,1-1-1 0 0,-1 0 0 0 0,1 0 1 0 0,-1 0-1 0 0,1 0 0 0 0,-1 0 1 0 0,1-1-1 0 0,4 0 0 0 0,12 2 38 0 0,0-1 0 0 0,1-2 0 0 0,20-2 0 0 0,-31 2-41 0 0,134-12-392 0 0,-83 7-3428 0 0</inkml:trace>
</inkml:ink>
</file>

<file path=ppt/ink/ink5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915"/>
    </inkml:context>
    <inkml:brush xml:id="br0">
      <inkml:brushProperty name="width" value="0.1" units="cm"/>
      <inkml:brushProperty name="height" value="0.1" units="cm"/>
      <inkml:brushProperty name="color" value="#AB008B"/>
    </inkml:brush>
  </inkml:definitions>
  <inkml:trace contextRef="#ctx0" brushRef="#br0">1 51 12383 0 0,'0'0'6570'0'0,"30"-11"-3312"0"0,21 2-1861 0 0,0 3 0 0 0,63-1-1 0 0,-53 5-1134 0 0,64-11-1 0 0,-96 10-934 0 0</inkml:trace>
</inkml:ink>
</file>

<file path=ppt/ink/ink5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305"/>
    </inkml:context>
    <inkml:brush xml:id="br0">
      <inkml:brushProperty name="width" value="0.1" units="cm"/>
      <inkml:brushProperty name="height" value="0.1" units="cm"/>
      <inkml:brushProperty name="color" value="#AB008B"/>
    </inkml:brush>
  </inkml:definitions>
  <inkml:trace contextRef="#ctx0" brushRef="#br0">0 37 14335 0 0,'0'0'662'0'0,"35"2"338"0"0,7-7 288 0 0,-1 2 1 0 0,56 2-1 0 0,-62 2-313 0 0,0-1 0 0 0,0-2-1 0 0,-1-1 1 0 0,42-10-1 0 0,-44 5-2163 0 0,-16 3-182 0 0</inkml:trace>
</inkml:ink>
</file>

<file path=ppt/ink/ink5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996"/>
    </inkml:context>
    <inkml:brush xml:id="br0">
      <inkml:brushProperty name="width" value="0.1" units="cm"/>
      <inkml:brushProperty name="height" value="0.1" units="cm"/>
      <inkml:brushProperty name="color" value="#AB008B"/>
    </inkml:brush>
  </inkml:definitions>
  <inkml:trace contextRef="#ctx0" brushRef="#br0">206 1 7831 0 0,'0'0'10022'0'0,"-36"19"-5183"0"0,27-12-4681 0 0,-83 76 631 0 0,83-74-801 0 0,1 0 1 0 0,0 0-1 0 0,1 1 0 0 0,0 0 1 0 0,0 0-1 0 0,1 1 0 0 0,-9 20 1 0 0,15-30 9 0 0,-1-1 1 0 0,1 1-1 0 0,0 0 0 0 0,0 0 1 0 0,-1 0-1 0 0,1 0 0 0 0,0 0 1 0 0,0 0-1 0 0,0-1 0 0 0,0 1 1 0 0,0 0-1 0 0,0 0 0 0 0,0 0 1 0 0,1 0-1 0 0,-1 0 1 0 0,0 0-1 0 0,0-1 0 0 0,1 1 1 0 0,-1 0-1 0 0,0 0 0 0 0,1 0 1 0 0,-1-1-1 0 0,1 1 0 0 0,-1 0 1 0 0,1 0-1 0 0,0-1 1 0 0,-1 1-1 0 0,1-1 0 0 0,-1 1 1 0 0,1 0-1 0 0,0-1 0 0 0,0 1 1 0 0,-1-1-1 0 0,1 0 0 0 0,0 1 1 0 0,0-1-1 0 0,0 1 0 0 0,-1-1 1 0 0,1 0-1 0 0,1 0 1 0 0,31 4-124 0 0,-31-4 114 0 0,90-5 105 0 0,-50 1 23 0 0,58 4 0 0 0,-89 0-26 0 0,0 2 1 0 0,1-1-1 0 0,-1 1 0 0 0,0 1 1 0 0,0 0-1 0 0,0 1 0 0 0,-1 0 1 0 0,1 0-1 0 0,18 12 0 0 0,-26-14-44 0 0,1 1-1 0 0,-1-1 1 0 0,1 1-1 0 0,-1 0 1 0 0,0 0-1 0 0,0 1 0 0 0,-1-1 1 0 0,1 0-1 0 0,-1 1 1 0 0,1 0-1 0 0,-1 0 0 0 0,0-1 1 0 0,0 1-1 0 0,-1 0 1 0 0,1 1-1 0 0,-1-1 0 0 0,0 0 1 0 0,0 0-1 0 0,-1 0 1 0 0,1 1-1 0 0,-1-1 1 0 0,0 0-1 0 0,0 1 0 0 0,0-1 1 0 0,0 1-1 0 0,-1-1 1 0 0,0 0-1 0 0,0 0 0 0 0,0 0 1 0 0,0 1-1 0 0,-1-1 1 0 0,0 0-1 0 0,-4 7 0 0 0,-1 3 142 0 0,-2 1 0 0 0,0-1-1 0 0,-1 0 1 0 0,0-1-1 0 0,-1 0 1 0 0,0-1-1 0 0,-19 16 1 0 0,16-17 1 0 0,0 0 1 0 0,0-1-1 0 0,-1 0 0 0 0,0-1 0 0 0,-1-1 0 0 0,0 0 1 0 0,-28 9-1 0 0,37-16-260 0 0,0 1 0 0 0,0-1 0 0 0,-1 0 0 0 0,1 0 0 0 0,0-1 1 0 0,0 0-1 0 0,-1 0 0 0 0,1-1 0 0 0,-9-1 0 0 0,10 0-280 0 0,0 0-1 0 0,1 0 1 0 0,-1 0-1 0 0,1-1 1 0 0,-1 1-1 0 0,1-1 1 0 0,0-1-1 0 0,0 1 1 0 0,0-1 0 0 0,1 1-1 0 0,-1-1 1 0 0,-6-8-1 0 0,4 2-1852 0 0</inkml:trace>
</inkml:ink>
</file>

<file path=ppt/ink/ink5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5.333"/>
    </inkml:context>
    <inkml:brush xml:id="br0">
      <inkml:brushProperty name="width" value="0.1" units="cm"/>
      <inkml:brushProperty name="height" value="0.1" units="cm"/>
      <inkml:brushProperty name="color" value="#AB008B"/>
    </inkml:brush>
  </inkml:definitions>
  <inkml:trace contextRef="#ctx0" brushRef="#br0">0 91 9215 0 0,'27'-5'976'0'0,"22"-17"86"0"0,5-1 5560 0 0,-5 10-2774 0 0,60-7-1 0 0,-75 16-4038 0 0,0 1 0 0 0,0 2 1 0 0,0 2-1 0 0,0 0 0 0 0,36 8 1 0 0,-45-5-1517 0 0</inkml:trace>
</inkml:ink>
</file>

<file path=ppt/ink/ink5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9.895"/>
    </inkml:context>
    <inkml:brush xml:id="br0">
      <inkml:brushProperty name="width" value="0.1" units="cm"/>
      <inkml:brushProperty name="height" value="0.1" units="cm"/>
      <inkml:brushProperty name="color" value="#AB008B"/>
    </inkml:brush>
  </inkml:definitions>
  <inkml:trace contextRef="#ctx0" brushRef="#br0">0 125 2303 0 0,'0'0'16076'0'0,"7"-41"-12400"0"0,-4 36-3577 0 0,0 0 1 0 0,1 0-1 0 0,0 0 0 0 0,0 0 1 0 0,0 1-1 0 0,0 0 0 0 0,1-1 1 0 0,0 2-1 0 0,0-1 0 0 0,0 0 1 0 0,0 1-1 0 0,0 0 0 0 0,1 1 1 0 0,-1-1-1 0 0,1 1 0 0 0,0 0 1 0 0,9-2-1 0 0,1-1 44 0 0,0 2 0 0 0,1 0 0 0 0,-1 1 1 0 0,1 0-1 0 0,21 1 0 0 0,-35 1-133 0 0,0 0 1 0 0,0 0 0 0 0,-1 1-1 0 0,1-1 1 0 0,0 0 0 0 0,-1 1-1 0 0,1 0 1 0 0,-1-1-1 0 0,1 1 1 0 0,0 0 0 0 0,-1 0-1 0 0,0 1 1 0 0,1-1 0 0 0,-1 0-1 0 0,0 1 1 0 0,0 0-1 0 0,1-1 1 0 0,-1 1 0 0 0,3 3-1 0 0,-4-2 3 0 0,0-1 0 0 0,0 0-1 0 0,0 1 1 0 0,0-1-1 0 0,-1 1 1 0 0,1-1 0 0 0,-1 1-1 0 0,1-1 1 0 0,-1 1 0 0 0,0-1-1 0 0,0 1 1 0 0,0 0-1 0 0,0-1 1 0 0,-1 1 0 0 0,1-1-1 0 0,-2 5 1 0 0,-2 5 22 0 0,0 0 0 0 0,-1 0-1 0 0,-1-1 1 0 0,0 1 0 0 0,0-1 0 0 0,-15 18-1 0 0,-39 42-119 0 0,37-45 0 0 0,1 1 1 0 0,1 1-1 0 0,-24 41 0 0 0,43-68 85 0 0,1 1 0 0 0,0 0 0 0 0,0 0 0 0 0,0 0 0 0 0,0 0-1 0 0,1-1 1 0 0,-1 1 0 0 0,0 0 0 0 0,1 0 0 0 0,-1 0-1 0 0,1 1 1 0 0,0-1 0 0 0,0 0 0 0 0,0 0 0 0 0,0 0 0 0 0,0 0-1 0 0,0 0 1 0 0,0 0 0 0 0,1 0 0 0 0,-1 0 0 0 0,1 0-1 0 0,0 0 1 0 0,-1 0 0 0 0,3 3 0 0 0,-1-3 18 0 0,0 0 0 0 0,0 0 0 0 0,0-1 0 0 0,1 1 0 0 0,-1-1 0 0 0,1 1 0 0 0,-1-1 0 0 0,1 0 0 0 0,-1 0-1 0 0,1 0 1 0 0,0 0 0 0 0,-1 0 0 0 0,1 0 0 0 0,0-1 0 0 0,4 1 0 0 0,14 0 124 0 0,-1-1-1 0 0,0-1 1 0 0,37-6-1 0 0,-56 7-139 0 0,136-27 348 0 0,-81 9-6369 0 0</inkml:trace>
</inkml:ink>
</file>

<file path=ppt/ink/ink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5"/>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7.616"/>
    </inkml:context>
    <inkml:brush xml:id="br0">
      <inkml:brushProperty name="width" value="0.1" units="cm"/>
      <inkml:brushProperty name="height" value="0.1" units="cm"/>
      <inkml:brushProperty name="color" value="#008C3A"/>
    </inkml:brush>
  </inkml:definitions>
  <inkml:trace contextRef="#ctx0" brushRef="#br0">388 1 11975 0 0,'0'0'1083'0'0,"-21"17"2692"0"0,8-2-2884 0 0,1 1 0 0 0,0 1 0 0 0,-15 29 0 0 0,20-32-804 0 0,0 0 1 0 0,-1-1-1 0 0,-1 1 0 0 0,-1-2 0 0 0,0 0 1 0 0,0 0-1 0 0,-21 18 0 0 0,-2-8-512 0 0,-1-1-1 0 0,-1-2 0 0 0,-74 29 1 0 0</inkml:trace>
</inkml:ink>
</file>

<file path=ppt/ink/ink5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0.562"/>
    </inkml:context>
    <inkml:brush xml:id="br0">
      <inkml:brushProperty name="width" value="0.1" units="cm"/>
      <inkml:brushProperty name="height" value="0.1" units="cm"/>
      <inkml:brushProperty name="color" value="#AB008B"/>
    </inkml:brush>
  </inkml:definitions>
  <inkml:trace contextRef="#ctx0" brushRef="#br0">7 191 10079 0 0,'-6'2'6407'0'0,"25"-8"-3835"0"0,28-2-1050 0 0,1 1 0 0 0,51 1 0 0 0,4-1-346 0 0,396-82 1099 0 0,-215 32-1951 0 0,-265 53-310 0 0,-7 2-3 0 0,0-1 1 0 0,0 2-1 0 0,0-1 1 0 0,0 2-1 0 0,15 0 1 0 0,-27 0-57 0 0,0 0 1 0 0,0 0-1 0 0,1 0 1 0 0,-1 1 0 0 0,0-1-1 0 0,0 0 1 0 0,1 0-1 0 0,-1 0 1 0 0,0 0-1 0 0,0 0 1 0 0,1 0-1 0 0,-1 1 1 0 0,0-1 0 0 0,0 0-1 0 0,1 0 1 0 0,-1 0-1 0 0,0 1 1 0 0,0-1-1 0 0,0 0 1 0 0,1 0 0 0 0,-1 1-1 0 0,0-1 1 0 0,0 0-1 0 0,0 0 1 0 0,0 1-1 0 0,0-1 1 0 0,0 0-1 0 0,0 0 1 0 0,0 1 0 0 0,0-1-1 0 0,1 0 1 0 0,-1 1-1 0 0,0-1 1 0 0,0 0-1 0 0,-1 1 1 0 0,1-1 0 0 0,0 0-1 0 0,0 0 1 0 0,0 1-1 0 0,0-1 1 0 0,0 0-1 0 0,0 0 1 0 0,0 1-1 0 0,0-1 1 0 0,0 0 0 0 0,-1 1-1 0 0,1-1 1 0 0,0 0-1 0 0,0 0 1 0 0</inkml:trace>
</inkml:ink>
</file>

<file path=ppt/ink/ink5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212"/>
    </inkml:context>
    <inkml:brush xml:id="br0">
      <inkml:brushProperty name="width" value="0.1" units="cm"/>
      <inkml:brushProperty name="height" value="0.1" units="cm"/>
      <inkml:brushProperty name="color" value="#AB008B"/>
    </inkml:brush>
  </inkml:definitions>
  <inkml:trace contextRef="#ctx0" brushRef="#br0">1 124 6911 0 0,'0'0'936'0'0,"20"-13"7062"0"0,-13 9-7465 0 0,0 0 0 0 0,0 0 0 0 0,0 1 0 0 0,0 0 0 0 0,1 0 0 0 0,-1 1 1 0 0,1 0-1 0 0,-1 1 0 0 0,1-1 0 0 0,8 1 0 0 0,18-5 500 0 0,258-64 1403 0 0,-260 65-2284 0 0,-32 7-97 0 0,0 0 1 0 0,0 1 0 0 0,0-1-1 0 0,0 1 1 0 0,-1-1-1 0 0,1 0 1 0 0,-1 1-1 0 0,0-1 1 0 0,0 0 0 0 0,0 0-1 0 0,0 1 1 0 0,-1 1-1 0 0,-13 20 19 0 0,-1-1 0 0 0,-1 0-1 0 0,-28 28 1 0 0,23-26-11 0 0,2-1-1 0 0,-21 34 1 0 0,26-35 50 0 0,2 1-1 0 0,0 1 1 0 0,2 0-1 0 0,1 0 1 0 0,0 1 0 0 0,3 1-1 0 0,0-1 1 0 0,-7 55-1 0 0,2-48 496 0 0,2-13-1771 0 0,8-8-3228 0 0</inkml:trace>
</inkml:ink>
</file>

<file path=ppt/ink/ink5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578"/>
    </inkml:context>
    <inkml:brush xml:id="br0">
      <inkml:brushProperty name="width" value="0.1" units="cm"/>
      <inkml:brushProperty name="height" value="0.1" units="cm"/>
      <inkml:brushProperty name="color" value="#AB008B"/>
    </inkml:brush>
  </inkml:definitions>
  <inkml:trace contextRef="#ctx0" brushRef="#br0">1 192 15807 0 0,'0'-1'1684'0'0,"0"1"-1602"0"0,0-1 0 0 0,0 1 0 0 0,0-1 0 0 0,0 1 0 0 0,0-1 0 0 0,0 1 0 0 0,0-1 0 0 0,0 1 0 0 0,0-1 0 0 0,1 1 0 0 0,-1-1 0 0 0,0 1 0 0 0,0-1 0 0 0,1 1 0 0 0,-1-1 0 0 0,0 1 0 0 0,0 0 0 0 0,1-1 0 0 0,-1 1 0 0 0,0-1 0 0 0,1 1 0 0 0,-1 0 0 0 0,1-1 0 0 0,-1 1 0 0 0,0 0 0 0 0,1 0 0 0 0,-1-1 0 0 0,1 1-1 0 0,-1 0 1 0 0,2-1 0 0 0,14-9 1281 0 0,-15 10-1263 0 0,29-13 829 0 0,1 0-1 0 0,0 3 0 0 0,1 0 1 0 0,0 2-1 0 0,63-7 0 0 0,-52 8-814 0 0,-1-1 0 0 0,69-22 0 0 0,-47-5-631 0 0,-35 17-3595 0 0</inkml:trace>
</inkml:ink>
</file>

<file path=ppt/ink/ink5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109"/>
    </inkml:context>
    <inkml:brush xml:id="br0">
      <inkml:brushProperty name="width" value="0.1" units="cm"/>
      <inkml:brushProperty name="height" value="0.1" units="cm"/>
      <inkml:brushProperty name="color" value="#AB008B"/>
    </inkml:brush>
  </inkml:definitions>
  <inkml:trace contextRef="#ctx0" brushRef="#br0">0 1 12895 0 0,'0'0'13137'0'0,"13"12"-17922"0"0</inkml:trace>
</inkml:ink>
</file>

<file path=ppt/ink/ink5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479"/>
    </inkml:context>
    <inkml:brush xml:id="br0">
      <inkml:brushProperty name="width" value="0.1" units="cm"/>
      <inkml:brushProperty name="height" value="0.1" units="cm"/>
      <inkml:brushProperty name="color" value="#AB008B"/>
    </inkml:brush>
  </inkml:definitions>
  <inkml:trace contextRef="#ctx0" brushRef="#br0">1 39 11519 0 0,'0'0'2146'0'0,"29"-8"2070"0"0,125-13 2730 0 0,81 12-5261 0 0,-226 8-2349 0 0,-1 1 0 0 0,0 1-1 0 0,0 0 1 0 0,0 0-1 0 0,15 4 1 0 0,-15-1-1375 0 0</inkml:trace>
</inkml:ink>
</file>

<file path=ppt/ink/ink5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818"/>
    </inkml:context>
    <inkml:brush xml:id="br0">
      <inkml:brushProperty name="width" value="0.1" units="cm"/>
      <inkml:brushProperty name="height" value="0.1" units="cm"/>
      <inkml:brushProperty name="color" value="#AB008B"/>
    </inkml:brush>
  </inkml:definitions>
  <inkml:trace contextRef="#ctx0" brushRef="#br0">1 1 8287 0 0,'3'18'12437'0'0,"11"-5"-8268"0"0,-12-12-4529 0 0,0 0 1 0 0,1 0 0 0 0,-1 0 0 0 0,0 0-1 0 0,0-1 1 0 0,1 1 0 0 0,-1-1-1 0 0,1 1 1 0 0,-1-1 0 0 0,1 0-1 0 0,-1 0 1 0 0,3 0 0 0 0</inkml:trace>
</inkml:ink>
</file>

<file path=ppt/ink/ink5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379"/>
    </inkml:context>
    <inkml:brush xml:id="br0">
      <inkml:brushProperty name="width" value="0.1" units="cm"/>
      <inkml:brushProperty name="height" value="0.1" units="cm"/>
      <inkml:brushProperty name="color" value="#AB008B"/>
    </inkml:brush>
  </inkml:definitions>
  <inkml:trace contextRef="#ctx0" brushRef="#br0">134 1 5527 0 0,'0'0'4730'0'0,"-26"28"408"0"0,12-13-4002 0 0,-43 56 1114 0 0,52-64-2188 0 0,0 0 0 0 0,0 1 1 0 0,1 0-1 0 0,0-1 0 0 0,1 1 1 0 0,-1 1-1 0 0,-3 14 0 0 0,7-21-18 0 0,1-1 1 0 0,-1 1-1 0 0,0 0 0 0 0,0-1 0 0 0,1 1 0 0 0,-1 0 1 0 0,1-1-1 0 0,-1 1 0 0 0,1-1 0 0 0,0 1 0 0 0,-1-1 1 0 0,1 1-1 0 0,0-1 0 0 0,0 0 0 0 0,0 1 0 0 0,0-1 1 0 0,1 0-1 0 0,-1 0 0 0 0,0 1 0 0 0,0-1 0 0 0,1 0 1 0 0,-1 0-1 0 0,0-1 0 0 0,1 1 0 0 0,-1 0 0 0 0,1 0 1 0 0,-1-1-1 0 0,1 1 0 0 0,0-1 0 0 0,-1 1 0 0 0,1-1 1 0 0,2 1-1 0 0,56 8 1266 0 0,-56-8-1186 0 0,56 2 1022 0 0,64 8-52 0 0,-111-9-1010 0 0,1 1 0 0 0,-1 0-1 0 0,-1 1 1 0 0,1 0 0 0 0,0 1 0 0 0,21 12 0 0 0,-29-13 1 0 0,0-1-1 0 0,0 1 1 0 0,0 0 0 0 0,-1 1 0 0 0,0-1-1 0 0,0 1 1 0 0,0 0 0 0 0,4 5-1 0 0,-7-7-59 0 0,0-1-1 0 0,1 0 1 0 0,-1 0-1 0 0,0 1 1 0 0,0-1-1 0 0,0 1 1 0 0,0-1-1 0 0,-1 1 1 0 0,1-1-1 0 0,-1 1 1 0 0,1-1-1 0 0,-1 1 1 0 0,0 0-1 0 0,0-1 0 0 0,0 1 1 0 0,-1 0-1 0 0,1-1 1 0 0,0 1-1 0 0,-1-1 1 0 0,0 1-1 0 0,0-1 1 0 0,1 1-1 0 0,-1-1 1 0 0,-1 0-1 0 0,0 4 1 0 0,-7 4 112 0 0,0 0 0 0 0,0 0 0 0 0,0-1 1 0 0,-1 0-1 0 0,-1-1 0 0 0,1 0 0 0 0,-1 0 0 0 0,-1-1 0 0 0,-12 5 1 0 0,6-3 72 0 0,0-1 1 0 0,-1 0-1 0 0,0-2 0 0 0,0 0 1 0 0,-27 4-1 0 0,39-9-543 0 0,-30 3 920 0 0,15-8-4843 0 0,16 1 2481 0 0</inkml:trace>
</inkml:ink>
</file>

<file path=ppt/ink/ink5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708"/>
    </inkml:context>
    <inkml:brush xml:id="br0">
      <inkml:brushProperty name="width" value="0.1" units="cm"/>
      <inkml:brushProperty name="height" value="0.1" units="cm"/>
      <inkml:brushProperty name="color" value="#AB008B"/>
    </inkml:brush>
  </inkml:definitions>
  <inkml:trace contextRef="#ctx0" brushRef="#br0">0 103 5983 0 0,'0'0'464'0'0,"1"-1"-305"0"0,27-18 8310 0 0,-24 16-7720 0 0,1 0 0 0 0,0 0 0 0 0,-1 0 0 0 0,1 0 0 0 0,1 1 0 0 0,5-3 0 0 0,48-13 2056 0 0,66-11 1 0 0,-62 20-4785 0 0,-1 4-4276 0 0,-41 5-1361 0 0</inkml:trace>
</inkml:ink>
</file>

<file path=ppt/ink/ink5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621"/>
    </inkml:context>
    <inkml:brush xml:id="br0">
      <inkml:brushProperty name="width" value="0.1" units="cm"/>
      <inkml:brushProperty name="height" value="0.1" units="cm"/>
      <inkml:brushProperty name="color" value="#AB008B"/>
    </inkml:brush>
  </inkml:definitions>
  <inkml:trace contextRef="#ctx0" brushRef="#br0">1 33 6447 0 0,'0'0'14662'0'0,"21"-9"-12472"0"0,14 1-1644 0 0,-1 2 0 0 0,1 1 0 0 0,1 2 0 0 0,-1 2 0 0 0,58 4 0 0 0,-7-1-18 0 0,-83-2-538 0 0,3 0-252 0 0,0 0-1 0 0,-1 0 0 0 0,1 0 0 0 0,0 1 1 0 0,-1 0-1 0 0,1 0 0 0 0,-1 0 0 0 0,1 1 1 0 0,5 2-1 0 0,-9 5-3484 0 0</inkml:trace>
</inkml:ink>
</file>

<file path=ppt/ink/ink5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977"/>
    </inkml:context>
    <inkml:brush xml:id="br0">
      <inkml:brushProperty name="width" value="0.1" units="cm"/>
      <inkml:brushProperty name="height" value="0.1" units="cm"/>
      <inkml:brushProperty name="color" value="#AB008B"/>
    </inkml:brush>
  </inkml:definitions>
  <inkml:trace contextRef="#ctx0" brushRef="#br0">0 46 3223 0 0,'32'8'9803'0'0,"31"-26"-2043"0"0,42 8-3795 0 0,-15 1-3374 0 0,28-2-1371 0 0,-56 6-3735 0 0,-43 4-2909 0 0</inkml:trace>
</inkml:ink>
</file>

<file path=ppt/ink/ink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8.302"/>
    </inkml:context>
    <inkml:brush xml:id="br0">
      <inkml:brushProperty name="width" value="0.1" units="cm"/>
      <inkml:brushProperty name="height" value="0.1" units="cm"/>
      <inkml:brushProperty name="color" value="#008C3A"/>
    </inkml:brush>
  </inkml:definitions>
  <inkml:trace contextRef="#ctx0" brushRef="#br0">187 121 3223 0 0,'5'-30'-1044'0'0,"-5"-18"6805"0"0,0 46-5457 0 0,0 0 1 0 0,-1 0-1 0 0,1 0 0 0 0,-1 0 0 0 0,0 0 1 0 0,1 0-1 0 0,-1 0 0 0 0,0 0 1 0 0,0 1-1 0 0,0-1 0 0 0,0 0 0 0 0,0 1 1 0 0,0-1-1 0 0,-1 0 0 0 0,1 1 1 0 0,-1 0-1 0 0,1-1 0 0 0,-1 1 1 0 0,1 0-1 0 0,-1 0 0 0 0,0 0 0 0 0,1 0 1 0 0,-1 0-1 0 0,0 0 0 0 0,0 0 1 0 0,0 1-1 0 0,0-1 0 0 0,0 1 1 0 0,0-1-1 0 0,0 1 0 0 0,0 0 0 0 0,0 0 1 0 0,0-1-1 0 0,0 1 0 0 0,0 1 1 0 0,0-1-1 0 0,-3 1 0 0 0,-1 0-114 0 0,-1 1-1 0 0,1 0 1 0 0,0 1-1 0 0,0-1 1 0 0,0 1-1 0 0,0 0 1 0 0,0 1-1 0 0,1-1 1 0 0,-1 1-1 0 0,1 0 1 0 0,0 1-1 0 0,-5 5 1 0 0,3-4-92 0 0,1 0 0 0 0,1 0 1 0 0,-1 1-1 0 0,1 0 1 0 0,0 0-1 0 0,1 0 1 0 0,0 1-1 0 0,0 0 1 0 0,-3 8-1 0 0,7-14-79 0 0,-1 0-1 0 0,1 1 1 0 0,0-1-1 0 0,0 0 1 0 0,0 0 0 0 0,0 1-1 0 0,0-1 1 0 0,1 0-1 0 0,-1 0 1 0 0,1 0 0 0 0,-1 1-1 0 0,1-1 1 0 0,0 0-1 0 0,0 0 1 0 0,0 0-1 0 0,0 0 1 0 0,0 0 0 0 0,0 0-1 0 0,1-1 1 0 0,-1 1-1 0 0,0 0 1 0 0,1-1-1 0 0,0 1 1 0 0,-1-1 0 0 0,1 1-1 0 0,0-1 1 0 0,0 0-1 0 0,0 1 1 0 0,0-1 0 0 0,0 0-1 0 0,3 1 1 0 0,10 4 41 0 0,0 0 0 0 0,0-1 1 0 0,23 5-1 0 0,-18-5 0 0 0,2 2 2 0 0,9 1 2 0 0,-1 1 0 0 0,53 24 0 0 0,-77-31-52 0 0,0 1 0 0 0,0 1 0 0 0,0-1 0 0 0,-1 1 0 0 0,1 0 0 0 0,-1 0 0 0 0,0 0 1 0 0,0 1-1 0 0,0 0 0 0 0,-1 0 0 0 0,0 0 0 0 0,0 0 0 0 0,0 1 0 0 0,0 0 0 0 0,-1-1 1 0 0,0 1-1 0 0,0 1 0 0 0,-1-1 0 0 0,3 10 0 0 0,-4-10-2 0 0,0 0 1 0 0,-1-1-1 0 0,0 1 0 0 0,0 0 0 0 0,-1 0 0 0 0,1 0 1 0 0,-1 0-1 0 0,-1 0 0 0 0,1-1 0 0 0,-1 1 1 0 0,0-1-1 0 0,0 1 0 0 0,0-1 0 0 0,-1 1 0 0 0,0-1 1 0 0,0 0-1 0 0,0 0 0 0 0,-1-1 0 0 0,0 1 1 0 0,0-1-1 0 0,0 0 0 0 0,0 0 0 0 0,-1 0 0 0 0,1 0 1 0 0,-1-1-1 0 0,-7 5 0 0 0,-14 6 60 0 0,0-1 0 0 0,0 0 0 0 0,-2-2 0 0 0,-30 8 0 0 0,13-4-40 0 0,40-13-27 0 0,1 0 0 0 0,-1 0 0 0 0,0-1 0 0 0,-1 0 0 0 0,1 1 0 0 0,0-2-1 0 0,0 1 1 0 0,0-1 0 0 0,-1 0 0 0 0,-6 0 0 0 0,10-1-2 0 0,0 0 0 0 0,0 0 0 0 0,0 0 0 0 0,0 0 0 0 0,1 0 1 0 0,-1 0-1 0 0,1 0 0 0 0,-1-1 0 0 0,1 1 0 0 0,-1-1 0 0 0,1 1 0 0 0,0-1 0 0 0,-1 1 0 0 0,1-1 0 0 0,0 0 0 0 0,0 0 0 0 0,0 0 0 0 0,1 1 0 0 0,-1-1 0 0 0,0 0 1 0 0,1 0-1 0 0,-1 0 0 0 0,1 0 0 0 0,-1 0 0 0 0,1 0 0 0 0,0 0 0 0 0,0 0 0 0 0,0 0 0 0 0,1-4 0 0 0,-2-7-10 0 0,1 0 1 0 0,0 0-1 0 0,1 0 0 0 0,1-1 1 0 0,0 1-1 0 0,1 1 0 0 0,0-1 1 0 0,1 0-1 0 0,1 1 0 0 0,0-1 1 0 0,0 1-1 0 0,1 1 0 0 0,1-1 1 0 0,0 1-1 0 0,0 0 0 0 0,1 1 1 0 0,0-1-1 0 0,1 2 0 0 0,1-1 1 0 0,-1 1-1 0 0,1 1 0 0 0,1-1 1 0 0,-1 2-1 0 0,2 0 0 0 0,22-12 1 0 0,32-10-82 0 0,-49 22 59 0 0,1 0-1 0 0,-1-1 1 0 0,-1-1-1 0 0,1-1 0 0 0,-2 0 1 0 0,17-14-1 0 0,-31 23 34 0 0,1 0-1 0 0,-1 0 0 0 0,1 0 1 0 0,-1 0-1 0 0,1-1 0 0 0,-1 1 1 0 0,0 0-1 0 0,1-1 1 0 0,-1 0-1 0 0,0 1 0 0 0,0-1 1 0 0,0 0-1 0 0,0 1 1 0 0,-1-1-1 0 0,1 0 0 0 0,0 0 1 0 0,-1 0-1 0 0,1 1 1 0 0,-1-1-1 0 0,0 0 0 0 0,0 0 1 0 0,1 0-1 0 0,-1 0 0 0 0,0 0 1 0 0,-1 0-1 0 0,1 0 1 0 0,0 0-1 0 0,0 0 0 0 0,-1 1 1 0 0,1-1-1 0 0,-1 0 1 0 0,0 0-1 0 0,0 0 0 0 0,1 1 1 0 0,-1-1-1 0 0,0 0 1 0 0,0 1-1 0 0,-1-1 0 0 0,1 1 1 0 0,0-1-1 0 0,0 1 1 0 0,-1-1-1 0 0,1 1 0 0 0,-1 0 1 0 0,-1-1-1 0 0,-5-4 7 0 0,0 2 0 0 0,0-1 0 0 0,0 1 0 0 0,-1 0 0 0 0,1 1 0 0 0,-1 0 0 0 0,-17-4 0 0 0,-7 3-90 0 0,25 3-102 0 0,0 1 0 0 0,0-1 0 0 0,0-1 0 0 0,0 1 0 0 0,1-1 0 0 0,-1-1 0 0 0,0 0 0 0 0,1 0 0 0 0,-1 0 0 0 0,1-1 0 0 0,-10-6 0 0 0,12 5-1718 0 0</inkml:trace>
</inkml:ink>
</file>

<file path=ppt/ink/ink5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533"/>
    </inkml:context>
    <inkml:brush xml:id="br0">
      <inkml:brushProperty name="width" value="0.1" units="cm"/>
      <inkml:brushProperty name="height" value="0.1" units="cm"/>
      <inkml:brushProperty name="color" value="#AB008B"/>
    </inkml:brush>
  </inkml:definitions>
  <inkml:trace contextRef="#ctx0" brushRef="#br0">0 38 11167 0 0,'0'0'1336'0'0,"28"-14"2374"0"0,-20 10-3364 0 0,0 1 1 0 0,0-1 0 0 0,1 1-1 0 0,0 1 1 0 0,-1 0-1 0 0,1 0 1 0 0,0 0 0 0 0,0 1-1 0 0,0 1 1 0 0,0-1 0 0 0,0 2-1 0 0,0-1 1 0 0,15 4 0 0 0,-11-1-79 0 0,0 0 1 0 0,0 1 0 0 0,-1 1 0 0 0,1 0 0 0 0,-1 1-1 0 0,0 0 1 0 0,-1 1 0 0 0,19 15 0 0 0,-17-13-156 0 0,-1 1 1 0 0,-1 1-1 0 0,0 0 1 0 0,0 1-1 0 0,-1 0 1 0 0,0 0 0 0 0,-2 1-1 0 0,1 1 1 0 0,-1-1-1 0 0,-1 1 1 0 0,-1 1-1 0 0,0-1 1 0 0,0 1-1 0 0,-2 0 1 0 0,0 0 0 0 0,3 22-1 0 0,-7-28-62 0 0,0 0 0 0 0,-1 0-1 0 0,0 0 1 0 0,-1-1 0 0 0,0 1 0 0 0,0 0-1 0 0,-1-1 1 0 0,0 0 0 0 0,-1 1 0 0 0,1-1-1 0 0,-2 0 1 0 0,1-1 0 0 0,-1 1-1 0 0,0-1 1 0 0,0 0 0 0 0,-1 0 0 0 0,0-1-1 0 0,-1 1 1 0 0,1-1 0 0 0,-1-1 0 0 0,0 1-1 0 0,-14 7 1 0 0,5-3 76 0 0,-1-1-1 0 0,1 0 1 0 0,-2-2-1 0 0,1 0 1 0 0,-1 0-1 0 0,0-2 1 0 0,-1 0-1 0 0,1-1 1 0 0,-35 2-1 0 0,51-5-127 0 0,-1-1 0 0 0,1 0 0 0 0,0 0 1 0 0,-1 0-1 0 0,1 0 0 0 0,0 0 0 0 0,-1-1 0 0 0,1 1 0 0 0,0-1 0 0 0,0 1 1 0 0,-1-1-1 0 0,1 0 0 0 0,0 0 0 0 0,0 0 0 0 0,0 0 0 0 0,0 0 0 0 0,0-1 1 0 0,0 1-1 0 0,1 0 0 0 0,-1-1 0 0 0,0 1 0 0 0,1-1 0 0 0,-1 0 0 0 0,1 0 0 0 0,-1 0 1 0 0,-1-3-1 0 0,2 2-252 0 0,1 1 1 0 0,-1 0-1 0 0,1-1 0 0 0,0 1 1 0 0,0-1-1 0 0,0 1 1 0 0,0 0-1 0 0,0-1 1 0 0,1 1-1 0 0,-1-1 1 0 0,1 1-1 0 0,-1 0 0 0 0,1 0 1 0 0,0-1-1 0 0,0 1 1 0 0,0 0-1 0 0,0 0 1 0 0,1 0-1 0 0,-1 0 0 0 0,0 0 1 0 0,1 0-1 0 0,0 0 1 0 0,-1 0-1 0 0,1 1 1 0 0,0-1-1 0 0,2-1 1 0 0,2-2-1566 0 0,0-1-34 0 0</inkml:trace>
</inkml:ink>
</file>

<file path=ppt/ink/ink5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939"/>
    </inkml:context>
    <inkml:brush xml:id="br0">
      <inkml:brushProperty name="width" value="0.1" units="cm"/>
      <inkml:brushProperty name="height" value="0.1" units="cm"/>
      <inkml:brushProperty name="color" value="#AB008B"/>
    </inkml:brush>
  </inkml:definitions>
  <inkml:trace contextRef="#ctx0" brushRef="#br0">355 61 5063 0 0,'0'0'390'0'0,"18"-29"10616"0"0,-19 28-10801 0 0,1-1 1 0 0,-1 1-1 0 0,0-1 0 0 0,1 1 0 0 0,-1-1 1 0 0,0 1-1 0 0,0-1 0 0 0,0 1 0 0 0,0 0 1 0 0,0-1-1 0 0,0 1 0 0 0,0 0 0 0 0,-1 0 1 0 0,1 0-1 0 0,0 0 0 0 0,-1 0 0 0 0,1 0 0 0 0,-1 0 1 0 0,1 1-1 0 0,-1-1 0 0 0,1 0 0 0 0,-1 1 1 0 0,1-1-1 0 0,-1 1 0 0 0,0 0 0 0 0,1-1 1 0 0,-1 1-1 0 0,-2 0 0 0 0,-4-1 215 0 0,0-1 0 0 0,0 2-1 0 0,0-1 1 0 0,-16 2 0 0 0,8 3-204 0 0,0 0 0 0 0,0 1 0 0 0,0 0 0 0 0,0 1 0 0 0,1 1 1 0 0,0 0-1 0 0,0 1 0 0 0,1 1 0 0 0,-23 19 0 0 0,28-22-168 0 0,0 2 0 0 0,1-1 0 0 0,0 1-1 0 0,0 0 1 0 0,1 1 0 0 0,0 0 0 0 0,1 0 0 0 0,0 0 0 0 0,0 1-1 0 0,1 0 1 0 0,0 0 0 0 0,1 0 0 0 0,0 1 0 0 0,1-1 0 0 0,-4 18-1 0 0,7-24-42 0 0,0 1 0 0 0,0-1-1 0 0,0 0 1 0 0,1 1-1 0 0,0-1 1 0 0,0 0 0 0 0,0 0-1 0 0,0 0 1 0 0,1 0-1 0 0,0 1 1 0 0,-1-2 0 0 0,1 1-1 0 0,1 0 1 0 0,-1 0-1 0 0,1-1 1 0 0,-1 1 0 0 0,1-1-1 0 0,0 0 1 0 0,0 0-1 0 0,0 0 1 0 0,1 0-1 0 0,-1 0 1 0 0,1-1 0 0 0,-1 0-1 0 0,1 1 1 0 0,0-1-1 0 0,0-1 1 0 0,4 2 0 0 0,15 7-1 0 0,0-2 0 0 0,0-1 0 0 0,42 7 0 0 0,-50-11-7 0 0,24 5-28 0 0,-1-2 0 0 0,47 2 0 0 0,-16-12-2788 0 0,-44-1 1275 0 0</inkml:trace>
</inkml:ink>
</file>

<file path=ppt/ink/ink5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2"/>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3"/>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4"/>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5"/>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6"/>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7"/>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8"/>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9"/>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8.734"/>
    </inkml:context>
    <inkml:brush xml:id="br0">
      <inkml:brushProperty name="width" value="0.1" units="cm"/>
      <inkml:brushProperty name="height" value="0.1" units="cm"/>
      <inkml:brushProperty name="color" value="#008C3A"/>
    </inkml:brush>
  </inkml:definitions>
  <inkml:trace contextRef="#ctx0" brushRef="#br0">1 0 11455 0 0,'0'0'1040'0'0,"9"5"-171"0"0,9 6 4652 0 0,-15-7-5204 0 0,-1-1 0 0 0,0 2 0 0 0,-1-1 0 0 0,1 0 0 0 0,0 0 0 0 0,-1 1 0 0 0,0-1 0 0 0,0 0 1 0 0,-1 1-1 0 0,1-1 0 0 0,-1 1 0 0 0,0-1 0 0 0,0 1 0 0 0,-1 5 0 0 0,-15 72 971 0 0,1-11-941 0 0,18 50-255 0 0,13-138-2698 0 0,-9 6 1203 0 0</inkml:trace>
</inkml:ink>
</file>

<file path=ppt/ink/ink5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0"/>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1"/>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2"/>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3"/>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4"/>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5"/>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6"/>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7"/>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8"/>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9"/>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9.102"/>
    </inkml:context>
    <inkml:brush xml:id="br0">
      <inkml:brushProperty name="width" value="0.1" units="cm"/>
      <inkml:brushProperty name="height" value="0.1" units="cm"/>
      <inkml:brushProperty name="color" value="#008C3A"/>
    </inkml:brush>
  </inkml:definitions>
  <inkml:trace contextRef="#ctx0" brushRef="#br0">1 4 2759 0 0,'0'-4'18491'0'0,"4"23"-12186"0"0,11 54-9405 0 0,-8-47 5108 0 0,6 14-1948 0 0,-3 2 0 0 0,-1 0-1 0 0,-2 0 1 0 0,2 53 0 0 0,-9-95-79 0 0,0 1 0 0 0,0-1 0 0 0,-1 0 0 0 0,1 1 0 0 0,0-1 0 0 0,0 1 0 0 0,0-1 0 0 0,0 0 0 0 0,0 1 0 0 0,0-1 0 0 0,1 0 0 0 0,-1 1 0 0 0,0-1 0 0 0,0 0 0 0 0,0 1 0 0 0,0-1 0 0 0,0 0 0 0 0,0 1 0 0 0,1-1 0 0 0,-1 0 0 0 0,0 1 0 0 0,0-1 0 0 0,0 0 0 0 0,1 1 0 0 0,-1-1 0 0 0,0 0 0 0 0,0 0 0 0 0,1 1 0 0 0,-1-1 0 0 0,0 0 0 0 0,1 0 0 0 0,-1 0 0 0 0,0 1 0 0 0,1-1 0 0 0,-1 0 0 0 0,0 0 1 0 0,1 0-1 0 0,11-10-654 0 0,0-7-1702 0 0</inkml:trace>
</inkml:ink>
</file>

<file path=ppt/ink/ink5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0"/>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1"/>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2"/>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3"/>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4"/>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5"/>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6"/>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7"/>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8"/>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9"/>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39.652"/>
    </inkml:context>
    <inkml:brush xml:id="br0">
      <inkml:brushProperty name="width" value="0.1" units="cm"/>
      <inkml:brushProperty name="height" value="0.1" units="cm"/>
      <inkml:brushProperty name="color" value="#008C3A"/>
    </inkml:brush>
  </inkml:definitions>
  <inkml:trace contextRef="#ctx0" brushRef="#br0">59 1 919 0 0,'-8'10'9471'0'0,"-9"11"-6659"0"0,12-11-2253 0 0,0 0 1 0 0,1 0 0 0 0,0 0-1 0 0,0 0 1 0 0,1 1-1 0 0,1-1 1 0 0,-1 1-1 0 0,2 0 1 0 0,-1 0-1 0 0,2 0 1 0 0,-1 0-1 0 0,3 15 1 0 0,-2-20-412 0 0,1 0-1 0 0,0 0 1 0 0,0 0 0 0 0,1 0 0 0 0,0 0 0 0 0,0 0-1 0 0,0-1 1 0 0,0 1 0 0 0,1-1 0 0 0,0 1 0 0 0,0-1-1 0 0,1 0 1 0 0,-1 0 0 0 0,1 0 0 0 0,0-1 0 0 0,1 1 0 0 0,-1-1-1 0 0,1 0 1 0 0,0 0 0 0 0,0-1 0 0 0,0 0 0 0 0,0 1-1 0 0,7 1 1 0 0,-1 0 12 0 0,0-1-1 0 0,0 0 1 0 0,1-1 0 0 0,0-1-1 0 0,-1 1 1 0 0,1-2 0 0 0,0 0-1 0 0,0 0 1 0 0,0-1-1 0 0,0-1 1 0 0,21-3 0 0 0,-24 2-79 0 0,0 0 1 0 0,0-1 0 0 0,0-1-1 0 0,0 1 1 0 0,0-1 0 0 0,-1-1 0 0 0,0 0-1 0 0,1 0 1 0 0,-2 0 0 0 0,1-1-1 0 0,-1 0 1 0 0,0-1 0 0 0,0 0-1 0 0,-1 0 1 0 0,6-8 0 0 0,0-1-58 0 0,-3 2 30 0 0,1 1-1 0 0,1 0 0 0 0,0 1 1 0 0,0 0-1 0 0,16-12 0 0 0,-23 21-42 0 0,1 0 0 0 0,-1 0-1 0 0,1 1 1 0 0,0 0 0 0 0,0 0 0 0 0,0 0-1 0 0,0 0 1 0 0,1 1 0 0 0,-1 0-1 0 0,0 0 1 0 0,1 0 0 0 0,-1 1-1 0 0,0-1 1 0 0,1 1 0 0 0,-1 1 0 0 0,1-1-1 0 0,-1 1 1 0 0,0 0 0 0 0,1 0-1 0 0,4 2 1 0 0,48 17-820 0 0,91 44 0 0 0,-123-52 46 0 0,-8-4-5488 0 0</inkml:trace>
</inkml:ink>
</file>

<file path=ppt/ink/ink5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0"/>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1"/>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2"/>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3"/>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4"/>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5"/>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6"/>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7"/>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8"/>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5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9"/>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44.124"/>
    </inkml:context>
    <inkml:brush xml:id="br0">
      <inkml:brushProperty name="width" value="0.1" units="cm"/>
      <inkml:brushProperty name="height" value="0.1" units="cm"/>
      <inkml:brushProperty name="color" value="#008C3A"/>
    </inkml:brush>
  </inkml:definitions>
  <inkml:trace contextRef="#ctx0" brushRef="#br0">1 115 1375 0 0,'19'-17'15722'0'0,"-6"-3"-10790"0"0,-11 16-4795 0 0,0 1 0 0 0,0-1 0 0 0,0 1 0 0 0,1-1 1 0 0,-1 1-1 0 0,1 0 0 0 0,0 0 0 0 0,0 0 1 0 0,0 0-1 0 0,0 0 0 0 0,1 1 0 0 0,-1 0 1 0 0,1-1-1 0 0,4-1 0 0 0,11-3 44 0 0,1 1-1 0 0,0 1 0 0 0,0 1 1 0 0,0 1-1 0 0,1 0 1 0 0,29 1-1 0 0,132 14 1077 0 0,-163-10-1241 0 0</inkml:trace>
</inkml:ink>
</file>

<file path=ppt/ink/ink5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0"/>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5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1"/>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5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29.996"/>
    </inkml:context>
    <inkml:brush xml:id="br0">
      <inkml:brushProperty name="width" value="0.1" units="cm"/>
      <inkml:brushProperty name="height" value="0.1" units="cm"/>
      <inkml:brushProperty name="color" value="#AB008B"/>
    </inkml:brush>
  </inkml:definitions>
  <inkml:trace contextRef="#ctx0" brushRef="#br0">1 377 4143 0 0,'0'0'9848'0'0,"7"-16"-8866"0"0,56 29-889 0 0,-30-5-88 0 0,58 5 1 0 0,-8-11 1006 0 0,161-17 1 0 0,1 0 55 0 0,1371-57-895 0 0,-1598 71-176 0 0,737-37 89 0 0,-83 22-33 0 0,-140-1-53 0 0,-19 4 288 0 0,34-11-55 0 0,-148 4-226 0 0,-205 11 51 0 0,192-2 108 0 0,-150 2-134 0 0,0 0 0 0 0,24 1-32 0 0,28 1 0 0 0,-26 7 0 0 0,42 1 0 0 0,12-4 0 0 0,-151-1 0 0 0,94-10 36 0 0,-1 0 0 0 0,-44 0-36 0 0,45 1 0 0 0,330 14 0 0 0,-292-13 25 0 0,-59 0 28 0 0,-95 9 8 0 0,188 1 76 0 0,137-11-179 0 0,-252 3 1591 0 0,-183 10-1327 0 0,1 2 0 0 0,44 7 0 0 0,-30-2-255 0 0,18-8 965 0 0</inkml:trace>
</inkml:ink>
</file>

<file path=ppt/ink/ink5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107"/>
    </inkml:context>
    <inkml:brush xml:id="br0">
      <inkml:brushProperty name="width" value="0.1" units="cm"/>
      <inkml:brushProperty name="height" value="0.1" units="cm"/>
      <inkml:brushProperty name="color" value="#AB008B"/>
    </inkml:brush>
  </inkml:definitions>
  <inkml:trace contextRef="#ctx0" brushRef="#br0">17 183 2759 0 0,'-16'-17'13303'0'0,"17"13"-13072"0"0,1 0 0 0 0,0 0 0 0 0,0 0 0 0 0,1 0-1 0 0,-1 0 1 0 0,1 1 0 0 0,0-1 0 0 0,0 1 0 0 0,0 0 0 0 0,4-4 0 0 0,5-6 174 0 0,-1-1 0 0 0,1 0 0 0 0,0 1 0 0 0,1 1 0 0 0,19-15 0 0 0,-28 24-346 0 0,-1 0 1 0 0,1 0 0 0 0,0 0-1 0 0,0 1 1 0 0,0 0 0 0 0,0 0-1 0 0,0 0 1 0 0,1 0-1 0 0,-1 1 1 0 0,1-1 0 0 0,-1 1-1 0 0,1 0 1 0 0,-1 1-1 0 0,1-1 1 0 0,0 1 0 0 0,-1 0-1 0 0,1 0 1 0 0,0 0-1 0 0,-1 1 1 0 0,1-1 0 0 0,8 4-1 0 0,-10-2-56 0 0,0 0 0 0 0,0 0-1 0 0,1 0 1 0 0,-2 1 0 0 0,1-1 0 0 0,0 1-1 0 0,0 0 1 0 0,-1 0 0 0 0,0 0 0 0 0,1 0-1 0 0,-1 1 1 0 0,0-1 0 0 0,-1 0 0 0 0,1 1-1 0 0,-1-1 1 0 0,1 1 0 0 0,-1 0 0 0 0,0 0-1 0 0,0-1 1 0 0,-1 1 0 0 0,1 0 0 0 0,-1 0-1 0 0,0 5 1 0 0,1 1-4 0 0,-1-1-1 0 0,-1 1 1 0 0,0 0-1 0 0,0-1 0 0 0,-1 1 1 0 0,0-1-1 0 0,0 0 1 0 0,-5 12-1 0 0,-7 5-81 0 0,0-1-1 0 0,-2-1 0 0 0,0 0 1 0 0,-31 34-1 0 0,-5 6-67 0 0,51-63 148 0 0,0 0 1 0 0,1 0 0 0 0,-1 0-1 0 0,1 0 1 0 0,-1 0 0 0 0,1 0-1 0 0,-1 0 1 0 0,1 0 0 0 0,0 0-1 0 0,-1 0 1 0 0,1 0 0 0 0,0 0-1 0 0,0 0 1 0 0,0 0 0 0 0,0 0-1 0 0,0 1 1 0 0,0-1 0 0 0,0 0-1 0 0,0 0 1 0 0,0 0 0 0 0,0 0-1 0 0,1 0 1 0 0,-1 0 0 0 0,0 0-1 0 0,1 0 1 0 0,-1 0-1 0 0,1 0 1 0 0,-1 0 0 0 0,1 0-1 0 0,0 0 1 0 0,-1 0 0 0 0,1 0-1 0 0,0 0 1 0 0,-1-1 0 0 0,1 1-1 0 0,0 0 1 0 0,0 0 0 0 0,0-1-1 0 0,0 1 1 0 0,0-1 0 0 0,1 1-1 0 0,36 15 11 0 0,-21-13 7 0 0,1-1 0 0 0,0 0 0 0 0,0-2 0 0 0,0 0 0 0 0,0-1 0 0 0,-1-1 1 0 0,1 0-1 0 0,0-2 0 0 0,21-6 0 0 0,26-4-230 0 0,-65 14 130 0 0,13-2-576 0 0,-3 3-3014 0 0</inkml:trace>
</inkml:ink>
</file>

<file path=ppt/ink/ink5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687"/>
    </inkml:context>
    <inkml:brush xml:id="br0">
      <inkml:brushProperty name="width" value="0.1" units="cm"/>
      <inkml:brushProperty name="height" value="0.1" units="cm"/>
      <inkml:brushProperty name="color" value="#AB008B"/>
    </inkml:brush>
  </inkml:definitions>
  <inkml:trace contextRef="#ctx0" brushRef="#br0">94 145 3679 0 0,'-42'4'5060'0'0,"26"1"-2743"0"0,14-3-1854 0 0,-1-1 0 0 0,1 0 1 0 0,0-1-1 0 0,-1 1 0 0 0,1 0 1 0 0,-1-1-1 0 0,1 1 0 0 0,-1-1 1 0 0,1 0-1 0 0,-1 0 1 0 0,1 0-1 0 0,-5-1 1371 0 0,40-3 282 0 0,293-38 2396 0 0,-5 0-3379 0 0,61-26-833 0 0,-328 64-335 0 0,-44 12-2665 0 0</inkml:trace>
</inkml:ink>
</file>

<file path=ppt/ink/ink5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414"/>
    </inkml:context>
    <inkml:brush xml:id="br0">
      <inkml:brushProperty name="width" value="0.1" units="cm"/>
      <inkml:brushProperty name="height" value="0.1" units="cm"/>
      <inkml:brushProperty name="color" value="#AB008B"/>
    </inkml:brush>
  </inkml:definitions>
  <inkml:trace contextRef="#ctx0" brushRef="#br0">0 105 7831 0 0,'13'10'12776'0'0,"-5"-6"-13396"0"0,7-2 773 0 0,0 0 1 0 0,-1 0-1 0 0,1-2 0 0 0,0 0 1 0 0,0-1-1 0 0,0 0 0 0 0,0-1 0 0 0,21-6 1 0 0,10-6 1043 0 0,58-25 0 0 0,-67 23-696 0 0,1 2 0 0 0,53-13-1 0 0,-62 24-489 0 0,-28 3-6 0 0,0 1 0 0 0,-1-1 0 0 0,1 0 1 0 0,-1 0-1 0 0,1 1 0 0 0,0-1 0 0 0,-1 0 0 0 0,1 0 1 0 0,-1 1-1 0 0,1-1 0 0 0,-1 1 0 0 0,1-1 1 0 0,-1 1-1 0 0,0-1 0 0 0,1 1 0 0 0,-1-1 0 0 0,1 1 1 0 0,-1-1-1 0 0,0 1 0 0 0,0-1 0 0 0,1 1 0 0 0,-1-1 1 0 0,0 1-1 0 0,0 0 0 0 0,0-1 0 0 0,1 1 1 0 0,-1 0-1 0 0,0-1 0 0 0,0 1 0 0 0,0-1 0 0 0,0 1 1 0 0,0 0-1 0 0,0-1 0 0 0,0 1 0 0 0,-1 0 0 0 0,1-1 1 0 0,0 1-1 0 0,0-1 0 0 0,0 1 0 0 0,-1 0 1 0 0,1-1-1 0 0,0 1 0 0 0,-10 29 171 0 0,9-29-147 0 0,-16 35 13 0 0,-2 0 0 0 0,-46 65 1 0 0,36-59-11 0 0,-26 51 1 0 0,39-58 40 0 0,2 0 1 0 0,1 1-1 0 0,2 1 0 0 0,1-1 1 0 0,-5 47-1 0 0,12-66 86 0 0,-1 20 298 0 0,4-36-393 0 0,3 6 53 0 0,-2-6-147 0 0,0 0-1 0 0,-1 1 0 0 0,1-1 0 0 0,0 0 0 0 0,0 0 1 0 0,0 0-1 0 0,0 0 0 0 0,0 0 0 0 0,0 0 0 0 0,0-1 0 0 0,0 1 1 0 0,0 0-1 0 0,0 0 0 0 0,0-1 0 0 0,1 1 0 0 0,-1-1 1 0 0,0 1-1 0 0,0-1 0 0 0,1 1 0 0 0,1-1 0 0 0,6-1-2759 0 0,-2-1 1294 0 0</inkml:trace>
</inkml:ink>
</file>

<file path=ppt/ink/ink5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786"/>
    </inkml:context>
    <inkml:brush xml:id="br0">
      <inkml:brushProperty name="width" value="0.1" units="cm"/>
      <inkml:brushProperty name="height" value="0.1" units="cm"/>
      <inkml:brushProperty name="color" value="#AB008B"/>
    </inkml:brush>
  </inkml:definitions>
  <inkml:trace contextRef="#ctx0" brushRef="#br0">1 76 14655 0 0,'1'-1'1328'0'0,"29"-16"3764"0"0,-3 9-3530 0 0,1 2-1 0 0,0 0 0 0 0,38-2 1 0 0,45-8-884 0 0,-31 3-955 0 0,-79 13 58 0 0,7 1-1793 0 0</inkml:trace>
</inkml:ink>
</file>

<file path=ppt/ink/ink5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335"/>
    </inkml:context>
    <inkml:brush xml:id="br0">
      <inkml:brushProperty name="width" value="0.1" units="cm"/>
      <inkml:brushProperty name="height" value="0.1" units="cm"/>
      <inkml:brushProperty name="color" value="#AB008B"/>
    </inkml:brush>
  </inkml:definitions>
  <inkml:trace contextRef="#ctx0" brushRef="#br0">11 8 5983 0 0,'-10'-7'18003'0'0,"10"7"-18054"0"0,7 3-1892 0 0</inkml:trace>
</inkml:ink>
</file>

<file path=ppt/ink/ink5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663"/>
    </inkml:context>
    <inkml:brush xml:id="br0">
      <inkml:brushProperty name="width" value="0.1" units="cm"/>
      <inkml:brushProperty name="height" value="0.1" units="cm"/>
      <inkml:brushProperty name="color" value="#AB008B"/>
    </inkml:brush>
  </inkml:definitions>
  <inkml:trace contextRef="#ctx0" brushRef="#br0">1 65 5527 0 0,'0'0'498'0'0,"26"-12"11"0"0,30-10 8298 0 0,4 12-4037 0 0,67 7-1816 0 0,-24 2-548 0 0,7-16-1894 0 0,-73 22-4329 0 0</inkml:trace>
</inkml:ink>
</file>

<file path=ppt/ink/ink5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011"/>
    </inkml:context>
    <inkml:brush xml:id="br0">
      <inkml:brushProperty name="width" value="0.1" units="cm"/>
      <inkml:brushProperty name="height" value="0.1" units="cm"/>
      <inkml:brushProperty name="color" value="#AB008B"/>
    </inkml:brush>
  </inkml:definitions>
  <inkml:trace contextRef="#ctx0" brushRef="#br0">6 3 3679 0 0,'-5'12'19824'0'0,"14"-16"-19867"0"0,10-6-208 0 0</inkml:trace>
</inkml:ink>
</file>

<file path=ppt/ink/ink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44.506"/>
    </inkml:context>
    <inkml:brush xml:id="br0">
      <inkml:brushProperty name="width" value="0.1" units="cm"/>
      <inkml:brushProperty name="height" value="0.1" units="cm"/>
      <inkml:brushProperty name="color" value="#008C3A"/>
    </inkml:brush>
  </inkml:definitions>
  <inkml:trace contextRef="#ctx0" brushRef="#br0">1 51 7831 0 0,'8'-7'10065'0'0,"15"-9"-7642"0"0,-6 10-1801 0 0,0 1-1 0 0,1 0 1 0 0,0 1 0 0 0,0 1-1 0 0,0 1 1 0 0,0 0-1 0 0,1 2 1 0 0,29 1-1 0 0,8-1-64 0 0,-36 0-381 0 0,-1 0 0 0 0,32 5 0 0 0,-15 5-8599 0 0</inkml:trace>
</inkml:ink>
</file>

<file path=ppt/ink/ink5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865"/>
    </inkml:context>
    <inkml:brush xml:id="br0">
      <inkml:brushProperty name="width" value="0.1" units="cm"/>
      <inkml:brushProperty name="height" value="0.1" units="cm"/>
      <inkml:brushProperty name="color" value="#AB008B"/>
    </inkml:brush>
  </inkml:definitions>
  <inkml:trace contextRef="#ctx0" brushRef="#br0">0 70 13015 0 0,'0'0'1179'0'0,"23"-35"2829"0"0,-19 31-3675 0 0,1 1 0 0 0,-1 0 0 0 0,0-1-1 0 0,1 2 1 0 0,0-1 0 0 0,0 0 0 0 0,0 1 0 0 0,0 0 0 0 0,0 0 0 0 0,0 1 0 0 0,0-1 0 0 0,0 1-1 0 0,1 0 1 0 0,-1 1 0 0 0,12-1 0 0 0,3 1 139 0 0,0 0 0 0 0,39 7 0 0 0,-47-5-404 0 0,0 0 0 0 0,0 1-1 0 0,0 1 1 0 0,-1 0-1 0 0,1 1 1 0 0,-1 0-1 0 0,0 1 1 0 0,0 0 0 0 0,-1 0-1 0 0,1 1 1 0 0,-2 1-1 0 0,1 0 1 0 0,-1 0-1 0 0,16 18 1 0 0,-20-18-59 0 0,0-1 0 0 0,0 1 0 0 0,0 0 0 0 0,-1 0 0 0 0,0 1 0 0 0,-1-1 0 0 0,0 1 0 0 0,0 0 0 0 0,-1 0 0 0 0,0 0 0 0 0,0 0 0 0 0,-1 0 0 0 0,-1 0 0 0 0,1 1 0 0 0,-1-1 0 0 0,-1 0 0 0 0,0 0 0 0 0,0 0 0 0 0,-1 1 0 0 0,-4 12 0 0 0,1-5 26 0 0,-1 0 0 0 0,-1 0 0 0 0,-1-1 0 0 0,0 0 1 0 0,-1 0-1 0 0,-14 18 0 0 0,19-29 8 0 0,0 1 1 0 0,0-1-1 0 0,-1 0 1 0 0,0 0 0 0 0,0 0-1 0 0,-1-1 1 0 0,1 0-1 0 0,-1 0 1 0 0,0 0 0 0 0,0-1-1 0 0,0 0 1 0 0,0 0-1 0 0,-1 0 1 0 0,1-1-1 0 0,-1 0 1 0 0,0 0 0 0 0,1-1-1 0 0,-1 1 1 0 0,-9-1-1 0 0,10-2 24 0 0,-1 0 0 0 0,0 0 1 0 0,1-1-1 0 0,-1 0 0 0 0,1 0 0 0 0,-1-1 0 0 0,1 0 0 0 0,0 0 0 0 0,0 0 0 0 0,0-1 0 0 0,1 0 0 0 0,-8-6 0 0 0,-25-27-1182 0 0,15-1-3885 0 0</inkml:trace>
</inkml:ink>
</file>

<file path=ppt/ink/ink5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257"/>
    </inkml:context>
    <inkml:brush xml:id="br0">
      <inkml:brushProperty name="width" value="0.1" units="cm"/>
      <inkml:brushProperty name="height" value="0.1" units="cm"/>
      <inkml:brushProperty name="color" value="#AB008B"/>
    </inkml:brush>
  </inkml:definitions>
  <inkml:trace contextRef="#ctx0" brushRef="#br0">202 54 8751 0 0,'22'-36'2520'0'0,"-22"35"-2341"0"0,0 1-1 0 0,0-1 1 0 0,1 1-1 0 0,-1-1 0 0 0,0 0 1 0 0,0 1-1 0 0,0-1 1 0 0,0 1-1 0 0,0-1 1 0 0,0 1-1 0 0,0-1 0 0 0,0 1 1 0 0,0-1-1 0 0,0 0 1 0 0,0 1-1 0 0,0-1 1 0 0,0 1-1 0 0,0-1 0 0 0,-1 1 1 0 0,1-1-1 0 0,0 1 1 0 0,0-1-1 0 0,-1 1 1 0 0,1-1-1 0 0,0 1 0 0 0,-1-1 1 0 0,1 1-1 0 0,-1-1 179 0 0,1 1-179 0 0,-1-1 1 0 0,1 1-1 0 0,-1-1 1 0 0,-19 5 2673 0 0,-18 21-1325 0 0,18-7-1185 0 0,0 0 0 0 0,2 1 1 0 0,0 1-1 0 0,-25 39 1 0 0,37-52-213 0 0,2 0 0 0 0,-1 1 0 0 0,1 0 1 0 0,0 0-1 0 0,1 0 0 0 0,-1 0 0 0 0,2 0 1 0 0,-1 1-1 0 0,1-1 0 0 0,1 1 0 0 0,-1 0 0 0 0,1-1 1 0 0,1 1-1 0 0,0 0 0 0 0,0 0 0 0 0,1 0 1 0 0,0-1-1 0 0,2 11 0 0 0,-1-16-99 0 0,0 1 1 0 0,-1-1-1 0 0,1 0 0 0 0,1 0 1 0 0,-1 0-1 0 0,0-1 0 0 0,1 1 1 0 0,-1 0-1 0 0,1-1 0 0 0,0 1 1 0 0,0-1-1 0 0,0 0 0 0 0,0 0 1 0 0,0 0-1 0 0,1-1 0 0 0,-1 1 1 0 0,1-1-1 0 0,-1 0 0 0 0,1 0 1 0 0,-1 0-1 0 0,1 0 0 0 0,-1 0 1 0 0,1-1-1 0 0,4 0 0 0 0,12 2 38 0 0,0-1 0 0 0,1-2 0 0 0,20-2 0 0 0,-31 2-41 0 0,134-12-392 0 0,-83 7-3428 0 0</inkml:trace>
</inkml:ink>
</file>

<file path=ppt/ink/ink5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915"/>
    </inkml:context>
    <inkml:brush xml:id="br0">
      <inkml:brushProperty name="width" value="0.1" units="cm"/>
      <inkml:brushProperty name="height" value="0.1" units="cm"/>
      <inkml:brushProperty name="color" value="#AB008B"/>
    </inkml:brush>
  </inkml:definitions>
  <inkml:trace contextRef="#ctx0" brushRef="#br0">1 51 12383 0 0,'0'0'6570'0'0,"30"-11"-3312"0"0,21 2-1861 0 0,0 3 0 0 0,63-1-1 0 0,-53 5-1134 0 0,64-11-1 0 0,-96 10-934 0 0</inkml:trace>
</inkml:ink>
</file>

<file path=ppt/ink/ink5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305"/>
    </inkml:context>
    <inkml:brush xml:id="br0">
      <inkml:brushProperty name="width" value="0.1" units="cm"/>
      <inkml:brushProperty name="height" value="0.1" units="cm"/>
      <inkml:brushProperty name="color" value="#AB008B"/>
    </inkml:brush>
  </inkml:definitions>
  <inkml:trace contextRef="#ctx0" brushRef="#br0">0 37 14335 0 0,'0'0'662'0'0,"35"2"338"0"0,7-7 288 0 0,-1 2 1 0 0,56 2-1 0 0,-62 2-313 0 0,0-1 0 0 0,0-2-1 0 0,-1-1 1 0 0,42-10-1 0 0,-44 5-2163 0 0,-16 3-182 0 0</inkml:trace>
</inkml:ink>
</file>

<file path=ppt/ink/ink5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996"/>
    </inkml:context>
    <inkml:brush xml:id="br0">
      <inkml:brushProperty name="width" value="0.1" units="cm"/>
      <inkml:brushProperty name="height" value="0.1" units="cm"/>
      <inkml:brushProperty name="color" value="#AB008B"/>
    </inkml:brush>
  </inkml:definitions>
  <inkml:trace contextRef="#ctx0" brushRef="#br0">206 1 7831 0 0,'0'0'10022'0'0,"-36"19"-5183"0"0,27-12-4681 0 0,-83 76 631 0 0,83-74-801 0 0,1 0 1 0 0,0 0-1 0 0,1 1 0 0 0,0 0 1 0 0,0 0-1 0 0,1 1 0 0 0,-9 20 1 0 0,15-30 9 0 0,-1-1 1 0 0,1 1-1 0 0,0 0 0 0 0,0 0 1 0 0,-1 0-1 0 0,1 0 0 0 0,0 0 1 0 0,0 0-1 0 0,0-1 0 0 0,0 1 1 0 0,0 0-1 0 0,0 0 0 0 0,0 0 1 0 0,1 0-1 0 0,-1 0 1 0 0,0 0-1 0 0,0-1 0 0 0,1 1 1 0 0,-1 0-1 0 0,0 0 0 0 0,1 0 1 0 0,-1-1-1 0 0,1 1 0 0 0,-1 0 1 0 0,1 0-1 0 0,0-1 1 0 0,-1 1-1 0 0,1-1 0 0 0,-1 1 1 0 0,1 0-1 0 0,0-1 0 0 0,0 1 1 0 0,-1-1-1 0 0,1 0 0 0 0,0 1 1 0 0,0-1-1 0 0,0 1 0 0 0,-1-1 1 0 0,1 0-1 0 0,1 0 1 0 0,31 4-124 0 0,-31-4 114 0 0,90-5 105 0 0,-50 1 23 0 0,58 4 0 0 0,-89 0-26 0 0,0 2 1 0 0,1-1-1 0 0,-1 1 0 0 0,0 1 1 0 0,0 0-1 0 0,0 1 0 0 0,-1 0 1 0 0,1 0-1 0 0,18 12 0 0 0,-26-14-44 0 0,1 1-1 0 0,-1-1 1 0 0,1 1-1 0 0,-1 0 1 0 0,0 0-1 0 0,0 1 0 0 0,-1-1 1 0 0,1 0-1 0 0,-1 1 1 0 0,1 0-1 0 0,-1 0 0 0 0,0-1 1 0 0,0 1-1 0 0,-1 0 1 0 0,1 1-1 0 0,-1-1 0 0 0,0 0 1 0 0,0 0-1 0 0,-1 0 1 0 0,1 1-1 0 0,-1-1 1 0 0,0 0-1 0 0,0 1 0 0 0,0-1 1 0 0,0 1-1 0 0,-1-1 1 0 0,0 0-1 0 0,0 0 0 0 0,0 0 1 0 0,0 1-1 0 0,-1-1 1 0 0,0 0-1 0 0,-4 7 0 0 0,-1 3 142 0 0,-2 1 0 0 0,0-1-1 0 0,-1 0 1 0 0,0-1-1 0 0,-1 0 1 0 0,0-1-1 0 0,-19 16 1 0 0,16-17 1 0 0,0 0 1 0 0,0-1-1 0 0,-1 0 0 0 0,0-1 0 0 0,-1-1 0 0 0,0 0 1 0 0,-28 9-1 0 0,37-16-260 0 0,0 1 0 0 0,0-1 0 0 0,-1 0 0 0 0,1 0 0 0 0,0-1 1 0 0,0 0-1 0 0,-1 0 0 0 0,1-1 0 0 0,-9-1 0 0 0,10 0-280 0 0,0 0-1 0 0,1 0 1 0 0,-1 0-1 0 0,1-1 1 0 0,-1 1-1 0 0,1-1 1 0 0,0-1-1 0 0,0 1 1 0 0,0-1 0 0 0,1 1-1 0 0,-1-1 1 0 0,-6-8-1 0 0,4 2-1852 0 0</inkml:trace>
</inkml:ink>
</file>

<file path=ppt/ink/ink5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5.333"/>
    </inkml:context>
    <inkml:brush xml:id="br0">
      <inkml:brushProperty name="width" value="0.1" units="cm"/>
      <inkml:brushProperty name="height" value="0.1" units="cm"/>
      <inkml:brushProperty name="color" value="#AB008B"/>
    </inkml:brush>
  </inkml:definitions>
  <inkml:trace contextRef="#ctx0" brushRef="#br0">0 91 9215 0 0,'27'-5'976'0'0,"22"-17"86"0"0,5-1 5560 0 0,-5 10-2774 0 0,60-7-1 0 0,-75 16-4038 0 0,0 1 0 0 0,0 2 1 0 0,0 2-1 0 0,0 0 0 0 0,36 8 1 0 0,-45-5-1517 0 0</inkml:trace>
</inkml:ink>
</file>

<file path=ppt/ink/ink5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9.895"/>
    </inkml:context>
    <inkml:brush xml:id="br0">
      <inkml:brushProperty name="width" value="0.1" units="cm"/>
      <inkml:brushProperty name="height" value="0.1" units="cm"/>
      <inkml:brushProperty name="color" value="#AB008B"/>
    </inkml:brush>
  </inkml:definitions>
  <inkml:trace contextRef="#ctx0" brushRef="#br0">0 125 2303 0 0,'0'0'16076'0'0,"7"-41"-12400"0"0,-4 36-3577 0 0,0 0 1 0 0,1 0-1 0 0,0 0 0 0 0,0 0 1 0 0,0 1-1 0 0,0 0 0 0 0,1-1 1 0 0,0 2-1 0 0,0-1 0 0 0,0 0 1 0 0,0 1-1 0 0,0 0 0 0 0,1 1 1 0 0,-1-1-1 0 0,1 1 0 0 0,0 0 1 0 0,9-2-1 0 0,1-1 44 0 0,0 2 0 0 0,1 0 0 0 0,-1 1 1 0 0,1 0-1 0 0,21 1 0 0 0,-35 1-133 0 0,0 0 1 0 0,0 0 0 0 0,-1 1-1 0 0,1-1 1 0 0,0 0 0 0 0,-1 1-1 0 0,1 0 1 0 0,-1-1-1 0 0,1 1 1 0 0,0 0 0 0 0,-1 0-1 0 0,0 1 1 0 0,1-1 0 0 0,-1 0-1 0 0,0 1 1 0 0,0 0-1 0 0,1-1 1 0 0,-1 1 0 0 0,3 3-1 0 0,-4-2 3 0 0,0-1 0 0 0,0 0-1 0 0,0 1 1 0 0,0-1-1 0 0,-1 1 1 0 0,1-1 0 0 0,-1 1-1 0 0,1-1 1 0 0,-1 1 0 0 0,0-1-1 0 0,0 1 1 0 0,0 0-1 0 0,0-1 1 0 0,-1 1 0 0 0,1-1-1 0 0,-2 5 1 0 0,-2 5 22 0 0,0 0 0 0 0,-1 0-1 0 0,-1-1 1 0 0,0 1 0 0 0,0-1 0 0 0,-15 18-1 0 0,-39 42-119 0 0,37-45 0 0 0,1 1 1 0 0,1 1-1 0 0,-24 41 0 0 0,43-68 85 0 0,1 1 0 0 0,0 0 0 0 0,0 0 0 0 0,0 0 0 0 0,0 0-1 0 0,1-1 1 0 0,-1 1 0 0 0,0 0 0 0 0,1 0 0 0 0,-1 0-1 0 0,1 1 1 0 0,0-1 0 0 0,0 0 0 0 0,0 0 0 0 0,0 0 0 0 0,0 0-1 0 0,0 0 1 0 0,0 0 0 0 0,1 0 0 0 0,-1 0 0 0 0,1 0-1 0 0,0 0 1 0 0,-1 0 0 0 0,3 3 0 0 0,-1-3 18 0 0,0 0 0 0 0,0 0 0 0 0,0-1 0 0 0,1 1 0 0 0,-1-1 0 0 0,1 1 0 0 0,-1-1 0 0 0,1 0 0 0 0,-1 0-1 0 0,1 0 1 0 0,0 0 0 0 0,-1 0 0 0 0,1 0 0 0 0,0-1 0 0 0,4 1 0 0 0,14 0 124 0 0,-1-1-1 0 0,0-1 1 0 0,37-6-1 0 0,-56 7-139 0 0,136-27 348 0 0,-81 9-6369 0 0</inkml:trace>
</inkml:ink>
</file>

<file path=ppt/ink/ink5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0.562"/>
    </inkml:context>
    <inkml:brush xml:id="br0">
      <inkml:brushProperty name="width" value="0.1" units="cm"/>
      <inkml:brushProperty name="height" value="0.1" units="cm"/>
      <inkml:brushProperty name="color" value="#AB008B"/>
    </inkml:brush>
  </inkml:definitions>
  <inkml:trace contextRef="#ctx0" brushRef="#br0">7 191 10079 0 0,'-6'2'6407'0'0,"25"-8"-3835"0"0,28-2-1050 0 0,1 1 0 0 0,51 1 0 0 0,4-1-346 0 0,396-82 1099 0 0,-215 32-1951 0 0,-265 53-310 0 0,-7 2-3 0 0,0-1 1 0 0,0 2-1 0 0,0-1 1 0 0,0 2-1 0 0,15 0 1 0 0,-27 0-57 0 0,0 0 1 0 0,0 0-1 0 0,1 0 1 0 0,-1 1 0 0 0,0-1-1 0 0,0 0 1 0 0,1 0-1 0 0,-1 0 1 0 0,0 0-1 0 0,0 0 1 0 0,1 0-1 0 0,-1 1 1 0 0,0-1 0 0 0,0 0-1 0 0,1 0 1 0 0,-1 0-1 0 0,0 1 1 0 0,0-1-1 0 0,0 0 1 0 0,1 0 0 0 0,-1 1-1 0 0,0-1 1 0 0,0 0-1 0 0,0 0 1 0 0,0 1-1 0 0,0-1 1 0 0,0 0-1 0 0,0 0 1 0 0,0 1 0 0 0,0-1-1 0 0,1 0 1 0 0,-1 1-1 0 0,0-1 1 0 0,0 0-1 0 0,-1 1 1 0 0,1-1 0 0 0,0 0-1 0 0,0 0 1 0 0,0 1-1 0 0,0-1 1 0 0,0 0-1 0 0,0 0 1 0 0,0 1-1 0 0,0-1 1 0 0,0 0 0 0 0,-1 1-1 0 0,1-1 1 0 0,0 0-1 0 0,0 0 1 0 0</inkml:trace>
</inkml:ink>
</file>

<file path=ppt/ink/ink5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212"/>
    </inkml:context>
    <inkml:brush xml:id="br0">
      <inkml:brushProperty name="width" value="0.1" units="cm"/>
      <inkml:brushProperty name="height" value="0.1" units="cm"/>
      <inkml:brushProperty name="color" value="#AB008B"/>
    </inkml:brush>
  </inkml:definitions>
  <inkml:trace contextRef="#ctx0" brushRef="#br0">1 124 6911 0 0,'0'0'936'0'0,"20"-13"7062"0"0,-13 9-7465 0 0,0 0 0 0 0,0 0 0 0 0,0 1 0 0 0,0 0 0 0 0,1 0 0 0 0,-1 1 1 0 0,1 0-1 0 0,-1 1 0 0 0,1-1 0 0 0,8 1 0 0 0,18-5 500 0 0,258-64 1403 0 0,-260 65-2284 0 0,-32 7-97 0 0,0 0 1 0 0,0 1 0 0 0,0-1-1 0 0,0 1 1 0 0,-1-1-1 0 0,1 0 1 0 0,-1 1-1 0 0,0-1 1 0 0,0 0 0 0 0,0 0-1 0 0,0 1 1 0 0,-1 1-1 0 0,-13 20 19 0 0,-1-1 0 0 0,-1 0-1 0 0,-28 28 1 0 0,23-26-11 0 0,2-1-1 0 0,-21 34 1 0 0,26-35 50 0 0,2 1-1 0 0,0 1 1 0 0,2 0-1 0 0,1 0 1 0 0,0 1 0 0 0,3 1-1 0 0,0-1 1 0 0,-7 55-1 0 0,2-48 496 0 0,2-13-1771 0 0,8-8-3228 0 0</inkml:trace>
</inkml:ink>
</file>

<file path=ppt/ink/ink5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578"/>
    </inkml:context>
    <inkml:brush xml:id="br0">
      <inkml:brushProperty name="width" value="0.1" units="cm"/>
      <inkml:brushProperty name="height" value="0.1" units="cm"/>
      <inkml:brushProperty name="color" value="#AB008B"/>
    </inkml:brush>
  </inkml:definitions>
  <inkml:trace contextRef="#ctx0" brushRef="#br0">1 192 15807 0 0,'0'-1'1684'0'0,"0"1"-1602"0"0,0-1 0 0 0,0 1 0 0 0,0-1 0 0 0,0 1 0 0 0,0-1 0 0 0,0 1 0 0 0,0-1 0 0 0,0 1 0 0 0,0-1 0 0 0,1 1 0 0 0,-1-1 0 0 0,0 1 0 0 0,0-1 0 0 0,1 1 0 0 0,-1-1 0 0 0,0 1 0 0 0,0 0 0 0 0,1-1 0 0 0,-1 1 0 0 0,0-1 0 0 0,1 1 0 0 0,-1 0 0 0 0,1-1 0 0 0,-1 1 0 0 0,0 0 0 0 0,1 0 0 0 0,-1-1 0 0 0,1 1-1 0 0,-1 0 1 0 0,2-1 0 0 0,14-9 1281 0 0,-15 10-1263 0 0,29-13 829 0 0,1 0-1 0 0,0 3 0 0 0,1 0 1 0 0,0 2-1 0 0,63-7 0 0 0,-52 8-814 0 0,-1-1 0 0 0,69-22 0 0 0,-47-5-631 0 0,-35 17-3595 0 0</inkml:trace>
</inkml:ink>
</file>

<file path=ppt/ink/ink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51.244"/>
    </inkml:context>
    <inkml:brush xml:id="br0">
      <inkml:brushProperty name="width" value="0.1" units="cm"/>
      <inkml:brushProperty name="height" value="0.1" units="cm"/>
      <inkml:brushProperty name="color" value="#008C3A"/>
    </inkml:brush>
  </inkml:definitions>
  <inkml:trace contextRef="#ctx0" brushRef="#br0">26 9 10191 0 0,'-4'-8'7106'0'0,"-17"36"-1084"0"0,21-27-6021 0 0,0-1 1 0 0,0 0-1 0 0,0 1 0 0 0,-1-1 0 0 0,1 1 0 0 0,0-1 1 0 0,0 0-1 0 0,0 1 0 0 0,0-1 0 0 0,0 0 0 0 0,0 1 0 0 0,0-1 1 0 0,0 1-1 0 0,0-1 0 0 0,0 0 0 0 0,0 1 0 0 0,1-1 1 0 0,-1 0-1 0 0,0 1 0 0 0,0-1 0 0 0,0 0 0 0 0,0 1 1 0 0,0-1-1 0 0,1 0 0 0 0,-1 1 0 0 0,0-1 0 0 0,0 0 1 0 0,1 0-1 0 0,-1 1 0 0 0,0-1 0 0 0,0 0 0 0 0,1 0 1 0 0,-1 1-1 0 0,0-1 0 0 0,1 0 0 0 0,-1 0 0 0 0,0 0 1 0 0,1 0-1 0 0,-1 1 0 0 0,0-1 0 0 0,1 0 0 0 0,-1 0 1 0 0,1 0-1 0 0,-1 0 0 0 0,0 0 0 0 0,1 0 0 0 0,-1 0 1 0 0,0 0-1 0 0,1 0 0 0 0,17 0 116 0 0,-18 0-106 0 0,32-3 299 0 0,1 2 0 0 0,-1 2 0 0 0,0 0 0 0 0,0 3 0 0 0,36 7 0 0 0,-55-8-222 0 0,1 1 1 0 0,0 0-1 0 0,-1 1 1 0 0,0 0-1 0 0,0 1 0 0 0,18 12 1 0 0,-27-16-71 0 0,0 1 1 0 0,0 1-1 0 0,0-1 1 0 0,-1 1-1 0 0,1-1 1 0 0,-1 1 0 0 0,0 0-1 0 0,0 0 1 0 0,0 1-1 0 0,-1-1 1 0 0,1 0-1 0 0,-1 1 1 0 0,0 0-1 0 0,0-1 1 0 0,-1 1-1 0 0,1 0 1 0 0,-1 0 0 0 0,0 0-1 0 0,0 0 1 0 0,-1 0-1 0 0,1 6 1 0 0,-1 1 35 0 0,0-1 0 0 0,-1 1 0 0 0,0-1 0 0 0,0 1-1 0 0,-1-1 1 0 0,-1 0 0 0 0,-4 12 0 0 0,5-19-23 0 0,0 1 0 0 0,-1-1 0 0 0,0 1 0 0 0,0-1 1 0 0,0 0-1 0 0,0 0 0 0 0,-1-1 0 0 0,1 1 0 0 0,-1-1 0 0 0,0 1 0 0 0,0-1 0 0 0,0-1 0 0 0,0 1 0 0 0,-1 0 0 0 0,1-1 0 0 0,-1 0 0 0 0,0 0 0 0 0,-7 2 0 0 0,-15 3 75 0 0,0 0 0 0 0,-1-2 0 0 0,0-1 0 0 0,0-1 0 0 0,0-2 0 0 0,0-1 0 0 0,-38-4 0 0 0,65 4-151 0 0,0 0 1 0 0,0-1-1 0 0,-1 1 0 0 0,1 0 1 0 0,0-1-1 0 0,0 1 0 0 0,0-1 1 0 0,0 0-1 0 0,0 1 0 0 0,0-1 1 0 0,0 0-1 0 0,0 1 0 0 0,0-1 1 0 0,0 0-1 0 0,0 0 0 0 0,1 0 1 0 0,-1 0-1 0 0,0 0 0 0 0,0 0 1 0 0,1 0-1 0 0,-1 0 0 0 0,1 0 1 0 0,-1-1-1 0 0,1 1 0 0 0,-1-2 1 0 0,-4-29-1825 0 0,5 29 1624 0 0,-2-27-2676 0 0,1 14 1325 0 0</inkml:trace>
</inkml:ink>
</file>

<file path=ppt/ink/ink5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109"/>
    </inkml:context>
    <inkml:brush xml:id="br0">
      <inkml:brushProperty name="width" value="0.1" units="cm"/>
      <inkml:brushProperty name="height" value="0.1" units="cm"/>
      <inkml:brushProperty name="color" value="#AB008B"/>
    </inkml:brush>
  </inkml:definitions>
  <inkml:trace contextRef="#ctx0" brushRef="#br0">0 1 12895 0 0,'0'0'13137'0'0,"13"12"-17922"0"0</inkml:trace>
</inkml:ink>
</file>

<file path=ppt/ink/ink5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479"/>
    </inkml:context>
    <inkml:brush xml:id="br0">
      <inkml:brushProperty name="width" value="0.1" units="cm"/>
      <inkml:brushProperty name="height" value="0.1" units="cm"/>
      <inkml:brushProperty name="color" value="#AB008B"/>
    </inkml:brush>
  </inkml:definitions>
  <inkml:trace contextRef="#ctx0" brushRef="#br0">1 39 11519 0 0,'0'0'2146'0'0,"29"-8"2070"0"0,125-13 2730 0 0,81 12-5261 0 0,-226 8-2349 0 0,-1 1 0 0 0,0 1-1 0 0,0 0 1 0 0,0 0-1 0 0,15 4 1 0 0,-15-1-1375 0 0</inkml:trace>
</inkml:ink>
</file>

<file path=ppt/ink/ink5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818"/>
    </inkml:context>
    <inkml:brush xml:id="br0">
      <inkml:brushProperty name="width" value="0.1" units="cm"/>
      <inkml:brushProperty name="height" value="0.1" units="cm"/>
      <inkml:brushProperty name="color" value="#AB008B"/>
    </inkml:brush>
  </inkml:definitions>
  <inkml:trace contextRef="#ctx0" brushRef="#br0">1 1 8287 0 0,'3'18'12437'0'0,"11"-5"-8268"0"0,-12-12-4529 0 0,0 0 1 0 0,1 0 0 0 0,-1 0 0 0 0,0 0-1 0 0,0-1 1 0 0,1 1 0 0 0,-1-1-1 0 0,1 1 1 0 0,-1-1 0 0 0,1 0-1 0 0,-1 0 1 0 0,3 0 0 0 0</inkml:trace>
</inkml:ink>
</file>

<file path=ppt/ink/ink5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379"/>
    </inkml:context>
    <inkml:brush xml:id="br0">
      <inkml:brushProperty name="width" value="0.1" units="cm"/>
      <inkml:brushProperty name="height" value="0.1" units="cm"/>
      <inkml:brushProperty name="color" value="#AB008B"/>
    </inkml:brush>
  </inkml:definitions>
  <inkml:trace contextRef="#ctx0" brushRef="#br0">134 1 5527 0 0,'0'0'4730'0'0,"-26"28"408"0"0,12-13-4002 0 0,-43 56 1114 0 0,52-64-2188 0 0,0 0 0 0 0,0 1 1 0 0,1 0-1 0 0,0-1 0 0 0,1 1 1 0 0,-1 1-1 0 0,-3 14 0 0 0,7-21-18 0 0,1-1 1 0 0,-1 1-1 0 0,0 0 0 0 0,0-1 0 0 0,1 1 0 0 0,-1 0 1 0 0,1-1-1 0 0,-1 1 0 0 0,1-1 0 0 0,0 1 0 0 0,-1-1 1 0 0,1 1-1 0 0,0-1 0 0 0,0 0 0 0 0,0 1 0 0 0,0-1 1 0 0,1 0-1 0 0,-1 0 0 0 0,0 1 0 0 0,0-1 0 0 0,1 0 1 0 0,-1 0-1 0 0,0-1 0 0 0,1 1 0 0 0,-1 0 0 0 0,1 0 1 0 0,-1-1-1 0 0,1 1 0 0 0,0-1 0 0 0,-1 1 0 0 0,1-1 1 0 0,2 1-1 0 0,56 8 1266 0 0,-56-8-1186 0 0,56 2 1022 0 0,64 8-52 0 0,-111-9-1010 0 0,1 1 0 0 0,-1 0-1 0 0,-1 1 1 0 0,1 0 0 0 0,0 1 0 0 0,21 12 0 0 0,-29-13 1 0 0,0-1-1 0 0,0 1 1 0 0,0 0 0 0 0,-1 1 0 0 0,0-1-1 0 0,0 1 1 0 0,0 0 0 0 0,4 5-1 0 0,-7-7-59 0 0,0-1-1 0 0,1 0 1 0 0,-1 0-1 0 0,0 1 1 0 0,0-1-1 0 0,0 1 1 0 0,0-1-1 0 0,-1 1 1 0 0,1-1-1 0 0,-1 1 1 0 0,1-1-1 0 0,-1 1 1 0 0,0 0-1 0 0,0-1 0 0 0,0 1 1 0 0,-1 0-1 0 0,1-1 1 0 0,0 1-1 0 0,-1-1 1 0 0,0 1-1 0 0,0-1 1 0 0,1 1-1 0 0,-1-1 1 0 0,-1 0-1 0 0,0 4 1 0 0,-7 4 112 0 0,0 0 0 0 0,0 0 0 0 0,0-1 1 0 0,-1 0-1 0 0,-1-1 0 0 0,1 0 0 0 0,-1 0 0 0 0,-1-1 0 0 0,-12 5 1 0 0,6-3 72 0 0,0-1 1 0 0,-1 0-1 0 0,0-2 0 0 0,0 0 1 0 0,-27 4-1 0 0,39-9-543 0 0,-30 3 920 0 0,15-8-4843 0 0,16 1 2481 0 0</inkml:trace>
</inkml:ink>
</file>

<file path=ppt/ink/ink5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708"/>
    </inkml:context>
    <inkml:brush xml:id="br0">
      <inkml:brushProperty name="width" value="0.1" units="cm"/>
      <inkml:brushProperty name="height" value="0.1" units="cm"/>
      <inkml:brushProperty name="color" value="#AB008B"/>
    </inkml:brush>
  </inkml:definitions>
  <inkml:trace contextRef="#ctx0" brushRef="#br0">0 103 5983 0 0,'0'0'464'0'0,"1"-1"-305"0"0,27-18 8310 0 0,-24 16-7720 0 0,1 0 0 0 0,0 0 0 0 0,-1 0 0 0 0,1 0 0 0 0,1 1 0 0 0,5-3 0 0 0,48-13 2056 0 0,66-11 1 0 0,-62 20-4785 0 0,-1 4-4276 0 0,-41 5-1361 0 0</inkml:trace>
</inkml:ink>
</file>

<file path=ppt/ink/ink5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621"/>
    </inkml:context>
    <inkml:brush xml:id="br0">
      <inkml:brushProperty name="width" value="0.1" units="cm"/>
      <inkml:brushProperty name="height" value="0.1" units="cm"/>
      <inkml:brushProperty name="color" value="#AB008B"/>
    </inkml:brush>
  </inkml:definitions>
  <inkml:trace contextRef="#ctx0" brushRef="#br0">1 33 6447 0 0,'0'0'14662'0'0,"21"-9"-12472"0"0,14 1-1644 0 0,-1 2 0 0 0,1 1 0 0 0,1 2 0 0 0,-1 2 0 0 0,58 4 0 0 0,-7-1-18 0 0,-83-2-538 0 0,3 0-252 0 0,0 0-1 0 0,-1 0 0 0 0,1 0 0 0 0,0 1 1 0 0,-1 0-1 0 0,1 0 0 0 0,-1 0 0 0 0,1 1 1 0 0,5 2-1 0 0,-9 5-3484 0 0</inkml:trace>
</inkml:ink>
</file>

<file path=ppt/ink/ink5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977"/>
    </inkml:context>
    <inkml:brush xml:id="br0">
      <inkml:brushProperty name="width" value="0.1" units="cm"/>
      <inkml:brushProperty name="height" value="0.1" units="cm"/>
      <inkml:brushProperty name="color" value="#AB008B"/>
    </inkml:brush>
  </inkml:definitions>
  <inkml:trace contextRef="#ctx0" brushRef="#br0">0 46 3223 0 0,'32'8'9803'0'0,"31"-26"-2043"0"0,42 8-3795 0 0,-15 1-3374 0 0,28-2-1371 0 0,-56 6-3735 0 0,-43 4-2909 0 0</inkml:trace>
</inkml:ink>
</file>

<file path=ppt/ink/ink5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533"/>
    </inkml:context>
    <inkml:brush xml:id="br0">
      <inkml:brushProperty name="width" value="0.1" units="cm"/>
      <inkml:brushProperty name="height" value="0.1" units="cm"/>
      <inkml:brushProperty name="color" value="#AB008B"/>
    </inkml:brush>
  </inkml:definitions>
  <inkml:trace contextRef="#ctx0" brushRef="#br0">0 38 11167 0 0,'0'0'1336'0'0,"28"-14"2374"0"0,-20 10-3364 0 0,0 1 1 0 0,0-1 0 0 0,1 1-1 0 0,0 1 1 0 0,-1 0-1 0 0,1 0 1 0 0,0 0 0 0 0,0 1-1 0 0,0 1 1 0 0,0-1 0 0 0,0 2-1 0 0,0-1 1 0 0,15 4 0 0 0,-11-1-79 0 0,0 0 1 0 0,0 1 0 0 0,-1 1 0 0 0,1 0 0 0 0,-1 1-1 0 0,0 0 1 0 0,-1 1 0 0 0,19 15 0 0 0,-17-13-156 0 0,-1 1 1 0 0,-1 1-1 0 0,0 0 1 0 0,0 1-1 0 0,-1 0 1 0 0,0 0 0 0 0,-2 1-1 0 0,1 1 1 0 0,-1-1-1 0 0,-1 1 1 0 0,-1 1-1 0 0,0-1 1 0 0,0 1-1 0 0,-2 0 1 0 0,0 0 0 0 0,3 22-1 0 0,-7-28-62 0 0,0 0 0 0 0,-1 0-1 0 0,0 0 1 0 0,-1-1 0 0 0,0 1 0 0 0,0 0-1 0 0,-1-1 1 0 0,0 0 0 0 0,-1 1 0 0 0,1-1-1 0 0,-2 0 1 0 0,1-1 0 0 0,-1 1-1 0 0,0-1 1 0 0,0 0 0 0 0,-1 0 0 0 0,0-1-1 0 0,-1 1 1 0 0,1-1 0 0 0,-1-1 0 0 0,0 1-1 0 0,-14 7 1 0 0,5-3 76 0 0,-1-1-1 0 0,1 0 1 0 0,-2-2-1 0 0,1 0 1 0 0,-1 0-1 0 0,0-2 1 0 0,-1 0-1 0 0,1-1 1 0 0,-35 2-1 0 0,51-5-127 0 0,-1-1 0 0 0,1 0 0 0 0,0 0 1 0 0,-1 0-1 0 0,1 0 0 0 0,0 0 0 0 0,-1-1 0 0 0,1 1 0 0 0,0-1 0 0 0,0 1 1 0 0,-1-1-1 0 0,1 0 0 0 0,0 0 0 0 0,0 0 0 0 0,0 0 0 0 0,0 0 0 0 0,0-1 1 0 0,0 1-1 0 0,1 0 0 0 0,-1-1 0 0 0,0 1 0 0 0,1-1 0 0 0,-1 0 0 0 0,1 0 0 0 0,-1 0 1 0 0,-1-3-1 0 0,2 2-252 0 0,1 1 1 0 0,-1 0-1 0 0,1-1 0 0 0,0 1 1 0 0,0-1-1 0 0,0 1 1 0 0,0 0-1 0 0,0-1 1 0 0,1 1-1 0 0,-1-1 1 0 0,1 1-1 0 0,-1 0 0 0 0,1 0 1 0 0,0-1-1 0 0,0 1 1 0 0,0 0-1 0 0,0 0 1 0 0,1 0-1 0 0,-1 0 0 0 0,0 0 1 0 0,1 0-1 0 0,0 0 1 0 0,-1 0-1 0 0,1 1 1 0 0,0-1-1 0 0,2-1 1 0 0,2-2-1566 0 0,0-1-34 0 0</inkml:trace>
</inkml:ink>
</file>

<file path=ppt/ink/ink5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939"/>
    </inkml:context>
    <inkml:brush xml:id="br0">
      <inkml:brushProperty name="width" value="0.1" units="cm"/>
      <inkml:brushProperty name="height" value="0.1" units="cm"/>
      <inkml:brushProperty name="color" value="#AB008B"/>
    </inkml:brush>
  </inkml:definitions>
  <inkml:trace contextRef="#ctx0" brushRef="#br0">355 61 5063 0 0,'0'0'390'0'0,"18"-29"10616"0"0,-19 28-10801 0 0,1-1 1 0 0,-1 1-1 0 0,0-1 0 0 0,1 1 0 0 0,-1-1 1 0 0,0 1-1 0 0,0-1 0 0 0,0 1 0 0 0,0 0 1 0 0,0-1-1 0 0,0 1 0 0 0,0 0 0 0 0,-1 0 1 0 0,1 0-1 0 0,0 0 0 0 0,-1 0 0 0 0,1 0 0 0 0,-1 0 1 0 0,1 1-1 0 0,-1-1 0 0 0,1 0 0 0 0,-1 1 1 0 0,1-1-1 0 0,-1 1 0 0 0,0 0 0 0 0,1-1 1 0 0,-1 1-1 0 0,-2 0 0 0 0,-4-1 215 0 0,0-1 0 0 0,0 2-1 0 0,0-1 1 0 0,-16 2 0 0 0,8 3-204 0 0,0 0 0 0 0,0 1 0 0 0,0 0 0 0 0,0 1 0 0 0,1 1 1 0 0,0 0-1 0 0,0 1 0 0 0,1 1 0 0 0,-23 19 0 0 0,28-22-168 0 0,0 2 0 0 0,1-1 0 0 0,0 1-1 0 0,0 0 1 0 0,1 1 0 0 0,0 0 0 0 0,1 0 0 0 0,0 0 0 0 0,0 1-1 0 0,1 0 1 0 0,0 0 0 0 0,1 0 0 0 0,0 1 0 0 0,1-1 0 0 0,-4 18-1 0 0,7-24-42 0 0,0 1 0 0 0,0-1-1 0 0,0 0 1 0 0,1 1-1 0 0,0-1 1 0 0,0 0 0 0 0,0 0-1 0 0,0 0 1 0 0,1 0-1 0 0,0 1 1 0 0,-1-2 0 0 0,1 1-1 0 0,1 0 1 0 0,-1 0-1 0 0,1-1 1 0 0,-1 1 0 0 0,1-1-1 0 0,0 0 1 0 0,0 0-1 0 0,0 0 1 0 0,1 0-1 0 0,-1 0 1 0 0,1-1 0 0 0,-1 0-1 0 0,1 1 1 0 0,0-1-1 0 0,0-1 1 0 0,4 2 0 0 0,15 7-1 0 0,0-2 0 0 0,0-1 0 0 0,42 7 0 0 0,-50-11-7 0 0,24 5-28 0 0,-1-2 0 0 0,47 2 0 0 0,-16-12-2788 0 0,-44-1 1275 0 0</inkml:trace>
</inkml:ink>
</file>

<file path=ppt/ink/ink5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09.445"/>
    </inkml:context>
    <inkml:brush xml:id="br0">
      <inkml:brushProperty name="width" value="0.1" units="cm"/>
      <inkml:brushProperty name="height" value="0.1" units="cm"/>
      <inkml:brushProperty name="color" value="#F6630D"/>
    </inkml:brush>
  </inkml:definitions>
  <inkml:trace contextRef="#ctx0" brushRef="#br0">54 99 5063 0 0,'0'0'9214'0'0,"-7"28"-7765"0"0,-20 10 313 0 0,7-22 2613 0 0,26-56-2984 0 0,-3 31-1319 0 0,0 1 1 0 0,1 0-1 0 0,0 0 0 0 0,1 1 1 0 0,0-1-1 0 0,0 1 0 0 0,0 0 1 0 0,1 0-1 0 0,0 0 0 0 0,0 1 1 0 0,1 0-1 0 0,0 0 0 0 0,0 1 1 0 0,0 0-1 0 0,1 0 0 0 0,0 1 1 0 0,10-5-1 0 0,-12 6-45 0 0,-1 0 0 0 0,1 1 1 0 0,1-1-1 0 0,-1 1 0 0 0,0 1 0 0 0,0-1 0 0 0,1 1 0 0 0,-1 0 1 0 0,1 1-1 0 0,-1-1 0 0 0,1 1 0 0 0,-1 0 0 0 0,1 1 0 0 0,-1 0 1 0 0,1 0-1 0 0,-1 0 0 0 0,0 1 0 0 0,0 0 0 0 0,1 0 0 0 0,-1 0 0 0 0,-1 1 1 0 0,1 0-1 0 0,0 0 0 0 0,7 6 0 0 0,-11-7-15 0 0,0 1 0 0 0,0 0 1 0 0,-1 0-1 0 0,1 0 0 0 0,0 0 0 0 0,-1 0 0 0 0,0 1 0 0 0,0-1 0 0 0,0 0 1 0 0,0 0-1 0 0,0 1 0 0 0,-1-1 0 0 0,1 1 0 0 0,-1-1 0 0 0,0 1 0 0 0,-1 5 0 0 0,-7 53 10 0 0,-1-34-15 0 0,-1-1-1 0 0,-2-1 0 0 0,0 0 1 0 0,-2 0-1 0 0,0-2 1 0 0,-2 1-1 0 0,-1-2 0 0 0,-1 0 1 0 0,-39 38-1 0 0,33-43-3 0 0,15-13-22 0 0,1 1 0 0 0,0 1 0 0 0,0-1 0 0 0,-9 11 0 0 0,44-9-41 0 0,4-6 108 0 0,0-2-1 0 0,59-7 0 0 0,16 0 35 0 0,-12 4-180 0 0,-51 0-314 0 0,83 6-1 0 0</inkml:trace>
</inkml:ink>
</file>

<file path=ppt/ink/ink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51.663"/>
    </inkml:context>
    <inkml:brush xml:id="br0">
      <inkml:brushProperty name="width" value="0.1" units="cm"/>
      <inkml:brushProperty name="height" value="0.1" units="cm"/>
      <inkml:brushProperty name="color" value="#008C3A"/>
    </inkml:brush>
  </inkml:definitions>
  <inkml:trace contextRef="#ctx0" brushRef="#br0">1 166 9703 0 0,'0'0'875'0'0,"7"-36"6834"0"0,-2 21-6628 0 0,-3 6-452 0 0,1 0 0 0 0,0 1-1 0 0,1-1 1 0 0,0 1 0 0 0,7-11 0 0 0,-8 15-465 0 0,0 1 0 0 0,0 0 0 0 0,1 0 0 0 0,-1 0 0 0 0,1 0 0 0 0,0 0 0 0 0,0 1 0 0 0,0-1 0 0 0,0 1 0 0 0,0 0 0 0 0,0 1 0 0 0,1-1-1 0 0,7-1 1 0 0,10-2 149 0 0,1 0 0 0 0,0 2 0 0 0,0 1-1 0 0,0 1 1 0 0,27 2 0 0 0,52 8-959 0 0,-36 0-3894 0 0,-32-5 130 0 0</inkml:trace>
</inkml:ink>
</file>

<file path=ppt/ink/ink5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0.352"/>
    </inkml:context>
    <inkml:brush xml:id="br0">
      <inkml:brushProperty name="width" value="0.1" units="cm"/>
      <inkml:brushProperty name="height" value="0.1" units="cm"/>
      <inkml:brushProperty name="color" value="#F6630D"/>
    </inkml:brush>
  </inkml:definitions>
  <inkml:trace contextRef="#ctx0" brushRef="#br0">46 283 5983 0 0,'-46'2'11032'0'0,"71"-7"-8424"0"0,20 0-1810 0 0,416-40 2492 0 0,1209-119-2050 0 0,-1030 104-2196 0 0,-615 57 1009 0 0,-17 2-39 0 0,0 0-1 0 0,-1 0 0 0 0,1 1 1 0 0,0 0-1 0 0,0 1 0 0 0,0-1 1 0 0,-1 1-1 0 0,1 1 0 0 0,0 0 1 0 0,10 3-1 0 0,-15-3 47 0 0,10 18-724 0 0,5 3-6848 0 0</inkml:trace>
</inkml:ink>
</file>

<file path=ppt/ink/ink5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2.364"/>
    </inkml:context>
    <inkml:brush xml:id="br0">
      <inkml:brushProperty name="width" value="0.1" units="cm"/>
      <inkml:brushProperty name="height" value="0.1" units="cm"/>
      <inkml:brushProperty name="color" value="#F6630D"/>
    </inkml:brush>
  </inkml:definitions>
  <inkml:trace contextRef="#ctx0" brushRef="#br0">0 105 1839 0 0,'13'1'1326'0'0,"17"0"6008"0"0,16-8-629 0 0,2-6-4058 0 0,21-4-1109 0 0,257-53 891 0 0,-328 76-2349 0 0,0-1 1 0 0,0 1-1 0 0,0-1 1 0 0,-1 0-1 0 0,0 0 0 0 0,0 0 1 0 0,0 0-1 0 0,-1 0 1 0 0,1-1-1 0 0,-1 1 1 0 0,-8 6-1 0 0,-5 9-13 0 0,-1 3-52 0 0,0 2 1 0 0,2 0-1 0 0,2 1 1 0 0,0 1 0 0 0,-12 32-1 0 0,9-18-15 0 0,-41 71 0 0 0,-3 3 0 0 0,56-101 35 0 0,0 1 0 0 0,1 0 0 0 0,-3 15 1 0 0,-6 25 15 0 0,11-48-51 0 0,2-6-16 0 0,0-1-1 0 0,0 0 0 0 0,-1 1 1 0 0,1-1-1 0 0,0 1 1 0 0,0-1-1 0 0,0 1 1 0 0,0-1-1 0 0,0 1 1 0 0,0-1-1 0 0,0 1 0 0 0,0-1 1 0 0,0 1-1 0 0,0-1 1 0 0,0 1-1 0 0,0-1 1 0 0,0 0-1 0 0,0 1 1 0 0,0-1-1 0 0,0 1 0 0 0,0-1 1 0 0,1 1-1 0 0,-1-1 1 0 0,0 1-1 0 0,0-1 1 0 0,1 0-1 0 0,-1 1 1 0 0,0-1-1 0 0,0 1 0 0 0,1-1 1 0 0,-1 0-1 0 0,1 1 1 0 0,-1-1-1 0 0,0 0 1 0 0,1 0-1 0 0,-1 1 1 0 0,1-1-1 0 0,-1 0 1 0 0,0 0-1 0 0,1 0 0 0 0,-1 1 1 0 0,1-1-1 0 0,-1 0 1 0 0,1 0-1 0 0,-1 0 1 0 0,1 0-1 0 0,-1 0 1 0 0,1 0-1 0 0,-1 0 0 0 0,1 0 1 0 0,-1 0-1 0 0,1 0 1 0 0,-1 0-1 0 0,0 0 1 0 0,1 0-1 0 0,0-1 0 0 0,23-5-3424 0 0</inkml:trace>
</inkml:ink>
</file>

<file path=ppt/ink/ink5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2.723"/>
    </inkml:context>
    <inkml:brush xml:id="br0">
      <inkml:brushProperty name="width" value="0.1" units="cm"/>
      <inkml:brushProperty name="height" value="0.1" units="cm"/>
      <inkml:brushProperty name="color" value="#F6630D"/>
    </inkml:brush>
  </inkml:definitions>
  <inkml:trace contextRef="#ctx0" brushRef="#br0">1 57 3679 0 0,'0'0'11530'0'0,"29"-3"-6357"0"0,160-22 22 0 0,57-4-4264 0 0,-145 30-4568 0 0,-90 0 2053 0 0</inkml:trace>
</inkml:ink>
</file>

<file path=ppt/ink/ink5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3.182"/>
    </inkml:context>
    <inkml:brush xml:id="br0">
      <inkml:brushProperty name="width" value="0.1" units="cm"/>
      <inkml:brushProperty name="height" value="0.1" units="cm"/>
      <inkml:brushProperty name="color" value="#F6630D"/>
    </inkml:brush>
  </inkml:definitions>
  <inkml:trace contextRef="#ctx0" brushRef="#br0">0 20 6447 0 0,'11'-13'10631'0'0,"0"6"-8298"0"0,3 9-1763 0 0,1 1 1 0 0,-1 0-1 0 0,0 1 0 0 0,0 0 0 0 0,-1 1 1 0 0,0 1-1 0 0,19 10 0 0 0,7 6 210 0 0,39 30 1 0 0,-75-49-755 0 0,17 10 11 0 0,-1 1-1 0 0,-1 0 0 0 0,-1 1 0 0 0,0 1 1 0 0,23 29-1 0 0,-39-44-642 0 0,4 4-969 0 0</inkml:trace>
</inkml:ink>
</file>

<file path=ppt/ink/ink5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3.546"/>
    </inkml:context>
    <inkml:brush xml:id="br0">
      <inkml:brushProperty name="width" value="0.1" units="cm"/>
      <inkml:brushProperty name="height" value="0.1" units="cm"/>
      <inkml:brushProperty name="color" value="#F6630D"/>
    </inkml:brush>
  </inkml:definitions>
  <inkml:trace contextRef="#ctx0" brushRef="#br0">391 0 4143 0 0,'-11'2'9334'0'0,"-15"6"-6702"0"0,1 9-1531 0 0,1 2 0 0 0,-38 39 0 0 0,4-4-518 0 0,39-36-471 0 0,1 1 0 0 0,1 0 0 0 0,-22 32-1 0 0,15-19-265 0 0,-44 46-1 0 0</inkml:trace>
</inkml:ink>
</file>

<file path=ppt/ink/ink5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4.358"/>
    </inkml:context>
    <inkml:brush xml:id="br0">
      <inkml:brushProperty name="width" value="0.1" units="cm"/>
      <inkml:brushProperty name="height" value="0.1" units="cm"/>
      <inkml:brushProperty name="color" value="#F6630D"/>
    </inkml:brush>
  </inkml:definitions>
  <inkml:trace contextRef="#ctx0" brushRef="#br0">175 0 8263 0 0,'0'0'1004'0'0,"-24"33"2870"0"0,-54 37-588 0 0,70-64-3006 0 0,1-2-137 0 0,1 0 0 0 0,-1 1 0 0 0,2-1 0 0 0,-1 1-1 0 0,0 1 1 0 0,1-1 0 0 0,0 1 0 0 0,0 0-1 0 0,-8 13 1 0 0,13-18 40 0 0,12 19 714 0 0,-8-17-807 0 0,-1-1 0 0 0,1 1 0 0 0,0-1 0 0 0,0 0 0 0 0,0 0 0 0 0,1 0-1 0 0,-1-1 1 0 0,0 1 0 0 0,1-1 0 0 0,-1 0 0 0 0,1-1 0 0 0,5 1 0 0 0,64 0 673 0 0,-31-2-439 0 0,0 1-45 0 0,-29-1-249 0 0,1 1 1 0 0,-1 0 0 0 0,1 2 0 0 0,-1-1 0 0 0,1 2-1 0 0,-1-1 1 0 0,0 2 0 0 0,0 0 0 0 0,0 1 0 0 0,-1 0-1 0 0,19 11 1 0 0,-28-14 27 0 0,-1 1 0 0 0,0 0 0 0 0,1 0 0 0 0,-1 0-1 0 0,0 0 1 0 0,0 0 0 0 0,-1 1 0 0 0,1-1 0 0 0,-1 1 0 0 0,0 0 0 0 0,0 0-1 0 0,0 0 1 0 0,0 0 0 0 0,-1 0 0 0 0,1 0 0 0 0,-1 0 0 0 0,0 1 0 0 0,0-1-1 0 0,-1 0 1 0 0,1 1 0 0 0,-1 6 0 0 0,0-1 136 0 0,-1 0 0 0 0,1 1 1 0 0,-2-1-1 0 0,1 0 0 0 0,-2 0 0 0 0,1 0 1 0 0,-6 13-1 0 0,4-17-57 0 0,1 0 0 0 0,-1 0 0 0 0,1-1 0 0 0,-2 1 0 0 0,1-1-1 0 0,-1 0 1 0 0,1 0 0 0 0,-1-1 0 0 0,-1 1 0 0 0,1-1 0 0 0,0 0 0 0 0,-9 4 0 0 0,-9 4 416 0 0,-45 18 0 0 0,43-20-389 0 0,19-8-190 0 0,1-1-1 0 0,-1 0 1 0 0,1 0-1 0 0,-1 0 1 0 0,1-1-1 0 0,-1 1 0 0 0,0-2 1 0 0,1 1-1 0 0,-1 0 1 0 0,1-1-1 0 0,-1 0 0 0 0,1 0 1 0 0,-1-1-1 0 0,-7-3 1 0 0,12 4-314 0 0,-5-11-2111 0 0,-1-1 1003 0 0</inkml:trace>
</inkml:ink>
</file>

<file path=ppt/ink/ink5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4.709"/>
    </inkml:context>
    <inkml:brush xml:id="br0">
      <inkml:brushProperty name="width" value="0.1" units="cm"/>
      <inkml:brushProperty name="height" value="0.1" units="cm"/>
      <inkml:brushProperty name="color" value="#F6630D"/>
    </inkml:brush>
  </inkml:definitions>
  <inkml:trace contextRef="#ctx0" brushRef="#br0">1 135 10591 0 0,'21'-34'2281'0'0,"-19"30"-1575"0"0,-1 1 1 0 0,1-1-1 0 0,0 0 1 0 0,1 0-1 0 0,-1 1 1 0 0,1-1-1 0 0,0 1 1 0 0,0 0-1 0 0,0 0 1 0 0,4-4-1 0 0,4 0-88 0 0,1 1 0 0 0,-1 0-1 0 0,1 0 1 0 0,0 1 0 0 0,1 1-1 0 0,-1 0 1 0 0,18-3 0 0 0,5 1-435 0 0,52-2 1 0 0,-1 10-868 0 0,-12 0-3403 0 0,-48-3-3711 0 0</inkml:trace>
</inkml:ink>
</file>

<file path=ppt/ink/ink5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5.396"/>
    </inkml:context>
    <inkml:brush xml:id="br0">
      <inkml:brushProperty name="width" value="0.1" units="cm"/>
      <inkml:brushProperty name="height" value="0.1" units="cm"/>
      <inkml:brushProperty name="color" value="#F6630D"/>
    </inkml:brush>
  </inkml:definitions>
  <inkml:trace contextRef="#ctx0" brushRef="#br0">1 66 5527 0 0,'0'0'9696'0'0,"19"-25"-5664"0"0,-6 20-3430 0 0,1 0-1 0 0,0 0 0 0 0,0 1 0 0 0,0 1 1 0 0,1 0-1 0 0,-1 1 0 0 0,1 1 1 0 0,23 0-1 0 0,4-1 82 0 0,-12-1-601 0 0,96-3 933 0 0,-113 6-1509 0 0,0 1 0 0 0,0 1-1 0 0,0 0 1 0 0,0 0 0 0 0,0 2-1 0 0,0-1 1 0 0,16 8-1 0 0,-21-6-1318 0 0</inkml:trace>
</inkml:ink>
</file>

<file path=ppt/ink/ink5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5.774"/>
    </inkml:context>
    <inkml:brush xml:id="br0">
      <inkml:brushProperty name="width" value="0.1" units="cm"/>
      <inkml:brushProperty name="height" value="0.1" units="cm"/>
      <inkml:brushProperty name="color" value="#F6630D"/>
    </inkml:brush>
  </inkml:definitions>
  <inkml:trace contextRef="#ctx0" brushRef="#br0">0 29 11975 0 0,'0'0'1451'0'0,"26"-7"2548"0"0,5 0-2953 0 0,-1 1 1 0 0,1 2-1 0 0,1 1 1 0 0,42 1 0 0 0,-30 5-704 0 0,0 1 1 0 0,65 15-1 0 0,-102-18-831 0 0,0 0 0 0 0,1 0-1 0 0,-1-1 1 0 0,0 0-1 0 0,12-1 1 0 0,-1-2-1095 0 0</inkml:trace>
</inkml:ink>
</file>

<file path=ppt/ink/ink5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6.389"/>
    </inkml:context>
    <inkml:brush xml:id="br0">
      <inkml:brushProperty name="width" value="0.1" units="cm"/>
      <inkml:brushProperty name="height" value="0.1" units="cm"/>
      <inkml:brushProperty name="color" value="#F6630D"/>
    </inkml:brush>
  </inkml:definitions>
  <inkml:trace contextRef="#ctx0" brushRef="#br0">7 56 3223 0 0,'0'0'11892'0'0,"14"-36"-7392"0"0,-12 34-4388 0 0,-1 1 0 0 0,1-1-1 0 0,0 0 1 0 0,0 1 0 0 0,1-1 0 0 0,-1 1 0 0 0,0 0-1 0 0,0-1 1 0 0,1 1 0 0 0,-1 0 0 0 0,1 1-1 0 0,-1-1 1 0 0,0 0 0 0 0,1 1 0 0 0,0-1-1 0 0,-1 1 1 0 0,1 0 0 0 0,-1 0 0 0 0,1 0-1 0 0,4 1 1 0 0,58 8 1055 0 0,-53-6-842 0 0,6 2-142 0 0,1 1 1 0 0,-1 0-1 0 0,0 2 1 0 0,0 0-1 0 0,0 1 1 0 0,-2 0-1 0 0,1 2 1 0 0,-1 0-1 0 0,0 1 1 0 0,-1 0-1 0 0,13 15 1 0 0,-20-19-156 0 0,-1 0-1 0 0,0 1 1 0 0,-1 0-1 0 0,0 0 1 0 0,0 0-1 0 0,-1 1 1 0 0,0 0 0 0 0,0 0-1 0 0,3 15 1 0 0,-6-18-10 0 0,-1 0 1 0 0,0 0 0 0 0,0 0 0 0 0,0 0-1 0 0,-1 0 1 0 0,0 0 0 0 0,-1 0-1 0 0,0 0 1 0 0,0 0 0 0 0,0 0 0 0 0,-1-1-1 0 0,0 1 1 0 0,0 0 0 0 0,-1-1-1 0 0,-5 12 1 0 0,2-8 13 0 0,-1-1 1 0 0,-1 0-1 0 0,0 0 0 0 0,0 0 0 0 0,0-1 1 0 0,-1 0-1 0 0,0 0 0 0 0,-1-1 0 0 0,0-1 1 0 0,0 1-1 0 0,0-1 0 0 0,-20 7 1 0 0,8-4-8 0 0,-1-1 0 0 0,0 0 1 0 0,-1-2-1 0 0,1-1 1 0 0,-32 3-1 0 0,46-8-29 0 0,0 0 0 0 0,0-1-1 0 0,0 0 1 0 0,0 0 0 0 0,0-1 0 0 0,0 0-1 0 0,1-1 1 0 0,-1 0 0 0 0,1 0 0 0 0,-15-8-1 0 0,21 10-184 0 0</inkml:trace>
</inkml:ink>
</file>

<file path=ppt/ink/ink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52.230"/>
    </inkml:context>
    <inkml:brush xml:id="br0">
      <inkml:brushProperty name="width" value="0.1" units="cm"/>
      <inkml:brushProperty name="height" value="0.1" units="cm"/>
      <inkml:brushProperty name="color" value="#008C3A"/>
    </inkml:brush>
  </inkml:definitions>
  <inkml:trace contextRef="#ctx0" brushRef="#br0">0 1 11111 0 0,'0'0'1008'0'0,"1"0"-828"0"0,0-1-13 0 0,0 1 0 0 0,0 0 0 0 0,0 0-1 0 0,0 0 1 0 0,0 0 0 0 0,-1 0 0 0 0,1 0-1 0 0,0 0 1 0 0,0 1 0 0 0,0-1 0 0 0,0 0-1 0 0,0 0 1 0 0,0 1 0 0 0,-1-1 0 0 0,1 1-1 0 0,0-1 1 0 0,0 0 0 0 0,-1 1 0 0 0,1 0 0 0 0,0-1-1 0 0,-1 1 1 0 0,1-1 0 0 0,0 1 0 0 0,-1 0-1 0 0,1-1 1 0 0,-1 1 0 0 0,1 0 0 0 0,-1 0-1 0 0,1-1 1 0 0,-1 1 0 0 0,0 0 0 0 0,1 0-1 0 0,-1 0 1 0 0,0 0 0 0 0,0-1 0 0 0,1 1-1 0 0,-1 2 1 0 0,5 28 1574 0 0,-5 13-142 0 0,-9 71 1 0 0,-1-7-937 0 0,7 15-255 0 0,3-122-344 0 0,0-1-75 0 0,1 1 0 0 0,-1-1-1 0 0,0 0 1 0 0,0 1 0 0 0,1-1-1 0 0,-1 0 1 0 0,0 0 0 0 0,0 1 0 0 0,1-1-1 0 0,-1 0 1 0 0,0 0 0 0 0,1 0-1 0 0,-1 0 1 0 0,0 1 0 0 0,1-1 0 0 0,-1 0-1 0 0,0 0 1 0 0,1 0 0 0 0,-1 0-1 0 0,1 0 1 0 0,-1 0 0 0 0,0 0 0 0 0,1 0-1 0 0,-1 0 1 0 0,0 0 0 0 0,1 0-1 0 0,-1 0 1 0 0,0 0 0 0 0,1 0 0 0 0,-1 0-1 0 0,1 0 1 0 0,-1 0 0 0 0,0-1-1 0 0,1 1 1 0 0,-1 0 0 0 0,0 0 0 0 0,1 0-1 0 0,-1 0 1 0 0,0-1 0 0 0,0 1-1 0 0,1 0 1 0 0,-1 0 0 0 0,0-1 0 0 0,0 1-1 0 0,1 0 1 0 0,-1-1 0 0 0,0 1-1 0 0,0 0 1 0 0,0-1 0 0 0,1 1 0 0 0,-1 0-1 0 0,0-1 1 0 0,11-14-1176 0 0,-1-7-1329 0 0,-5 10 529 0 0</inkml:trace>
</inkml:ink>
</file>

<file path=ppt/ink/ink5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6.736"/>
    </inkml:context>
    <inkml:brush xml:id="br0">
      <inkml:brushProperty name="width" value="0.1" units="cm"/>
      <inkml:brushProperty name="height" value="0.1" units="cm"/>
      <inkml:brushProperty name="color" value="#F6630D"/>
    </inkml:brush>
  </inkml:definitions>
  <inkml:trace contextRef="#ctx0" brushRef="#br0">276 52 14855 0 0,'0'0'680'0'0,"-4"-33"438"0"0,3 32-952 0 0,0-1 0 0 0,0 1 0 0 0,0 0 0 0 0,-1-1 0 0 0,1 1 0 0 0,0 0 1 0 0,-1 0-1 0 0,1 0 0 0 0,0 0 0 0 0,-1 0 0 0 0,0 0 0 0 0,1 0 0 0 0,-1 0 0 0 0,1 1 1 0 0,-1-1-1 0 0,0 1 0 0 0,0-1 0 0 0,1 1 0 0 0,-1 0 0 0 0,0-1 0 0 0,0 1 1 0 0,1 0-1 0 0,-1 0 0 0 0,0 0 0 0 0,0 1 0 0 0,0-1 0 0 0,1 0 0 0 0,-1 1 1 0 0,0-1-1 0 0,1 1 0 0 0,-1-1 0 0 0,0 1 0 0 0,1 0 0 0 0,-1 0 0 0 0,-2 2 0 0 0,-7 2 205 0 0,0 1-1 0 0,1 0 0 0 0,-19 16 0 0 0,13-9-139 0 0,1 1 0 0 0,0 1 0 0 0,1 1 0 0 0,0 0 0 0 0,2 1 0 0 0,0 0 1 0 0,-16 31-1 0 0,23-40-174 0 0,2 0 1 0 0,-1 0 0 0 0,1 0-1 0 0,0 1 1 0 0,1 0 0 0 0,0-1-1 0 0,1 1 1 0 0,-1 0 0 0 0,2 0-1 0 0,-1 0 1 0 0,1 0 0 0 0,0 0-1 0 0,1 0 1 0 0,0-1 0 0 0,1 1-1 0 0,0 0 1 0 0,0 0 0 0 0,1-1-1 0 0,0 0 1 0 0,6 13 0 0 0,-5-15-40 0 0,0-1 0 0 0,0 0 1 0 0,0 0-1 0 0,1-1 0 0 0,-1 1 1 0 0,1-1-1 0 0,0 0 0 0 0,1 0 0 0 0,-1-1 1 0 0,0 0-1 0 0,1 0 0 0 0,0 0 1 0 0,0 0-1 0 0,0-1 0 0 0,0 0 0 0 0,0 0 1 0 0,9 1-1 0 0,14 2 29 0 0,0-1 0 0 0,45 0 0 0 0,-46-3-25 0 0,5 0-91 0 0,195 3-1813 0 0,-190-8-682 0 0,-1-3-5924 0 0</inkml:trace>
</inkml:ink>
</file>

<file path=ppt/ink/ink5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2"/>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3"/>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4"/>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5"/>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6"/>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7"/>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8"/>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79"/>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0"/>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6"/>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52.612"/>
    </inkml:context>
    <inkml:brush xml:id="br0">
      <inkml:brushProperty name="width" value="0.1" units="cm"/>
      <inkml:brushProperty name="height" value="0.1" units="cm"/>
      <inkml:brushProperty name="color" value="#008C3A"/>
    </inkml:brush>
  </inkml:definitions>
  <inkml:trace contextRef="#ctx0" brushRef="#br0">1 59 4143 0 0,'15'-59'19847'0'0,"-8"84"-17468"0"0,2 46-3069 0 0,-8-49 715 0 0,4 53 246 0 0,20 110 1 0 0,-18-149-252 0 0,-7-27-13 0 0,1 1 0 0 0,1-1 0 0 0,0 1-1 0 0,0-1 1 0 0,1 1 0 0 0,0-1 0 0 0,1 0-1 0 0,-1 0 1 0 0,2-1 0 0 0,-1 1 0 0 0,7 7-1 0 0,-10-15-150 0 0,11-31-6175 0 0,-9 21 4305 0 0</inkml:trace>
</inkml:ink>
</file>

<file path=ppt/ink/ink5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1"/>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2"/>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3"/>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4"/>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5"/>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6"/>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7"/>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8"/>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89"/>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0"/>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3:53.330"/>
    </inkml:context>
    <inkml:brush xml:id="br0">
      <inkml:brushProperty name="width" value="0.1" units="cm"/>
      <inkml:brushProperty name="height" value="0.1" units="cm"/>
      <inkml:brushProperty name="color" value="#008C3A"/>
    </inkml:brush>
  </inkml:definitions>
  <inkml:trace contextRef="#ctx0" brushRef="#br0">1 95 5063 0 0,'0'0'15371'0'0,"25"27"-13443"0"0,-20-22-1762 0 0,1 1 1 0 0,0-1 0 0 0,0-1-1 0 0,0 1 1 0 0,1-1 0 0 0,-1 0-1 0 0,1 0 1 0 0,0-1-1 0 0,1 0 1 0 0,-1 0 0 0 0,0-1-1 0 0,1 0 1 0 0,-1 0 0 0 0,1-1-1 0 0,0 0 1 0 0,0 0-1 0 0,7-1 1 0 0,-4 0-73 0 0,-1-1 0 0 0,1 0 0 0 0,-1-1 0 0 0,0 0 0 0 0,0 0 0 0 0,0-1 0 0 0,0-1 0 0 0,0 0 0 0 0,0 0 0 0 0,-1-1 0 0 0,0 0 0 0 0,10-7 0 0 0,6-5 32 0 0,1 0 0 0 0,1 2 0 0 0,0 1 1 0 0,1 1-1 0 0,0 2 0 0 0,1 1 0 0 0,48-11 0 0 0,-53 16-109 0 0,0 2-1 0 0,1 0 1 0 0,-1 1 0 0 0,0 2 0 0 0,1 0 0 0 0,-1 2-1 0 0,1 1 1 0 0,-1 0 0 0 0,0 2 0 0 0,23 8-1 0 0,0 6-542 0 0,-27-11-2492 0 0,-4 0-3319 0 0</inkml:trace>
</inkml:ink>
</file>

<file path=ppt/ink/ink5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1"/>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2"/>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3"/>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4"/>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5"/>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6"/>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7"/>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8"/>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599"/>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0"/>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59.067"/>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5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1"/>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2"/>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3"/>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4"/>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5"/>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6"/>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7"/>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8"/>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5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09"/>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5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0"/>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59.068"/>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5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09.611"/>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5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29.996"/>
    </inkml:context>
    <inkml:brush xml:id="br0">
      <inkml:brushProperty name="width" value="0.1" units="cm"/>
      <inkml:brushProperty name="height" value="0.1" units="cm"/>
      <inkml:brushProperty name="color" value="#AB008B"/>
    </inkml:brush>
  </inkml:definitions>
  <inkml:trace contextRef="#ctx0" brushRef="#br0">1 377 4143 0 0,'0'0'9848'0'0,"7"-16"-8866"0"0,56 29-889 0 0,-30-5-88 0 0,58 5 1 0 0,-8-11 1006 0 0,161-17 1 0 0,1 0 55 0 0,1371-57-895 0 0,-1598 71-176 0 0,737-37 89 0 0,-83 22-33 0 0,-140-1-53 0 0,-19 4 288 0 0,34-11-55 0 0,-148 4-226 0 0,-205 11 51 0 0,192-2 108 0 0,-150 2-134 0 0,0 0 0 0 0,24 1-32 0 0,28 1 0 0 0,-26 7 0 0 0,42 1 0 0 0,12-4 0 0 0,-151-1 0 0 0,94-10 36 0 0,-1 0 0 0 0,-44 0-36 0 0,45 1 0 0 0,330 14 0 0 0,-292-13 25 0 0,-59 0 28 0 0,-95 9 8 0 0,188 1 76 0 0,137-11-179 0 0,-252 3 1591 0 0,-183 10-1327 0 0,1 2 0 0 0,44 7 0 0 0,-30-2-255 0 0,18-8 965 0 0</inkml:trace>
</inkml:ink>
</file>

<file path=ppt/ink/ink5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107"/>
    </inkml:context>
    <inkml:brush xml:id="br0">
      <inkml:brushProperty name="width" value="0.1" units="cm"/>
      <inkml:brushProperty name="height" value="0.1" units="cm"/>
      <inkml:brushProperty name="color" value="#AB008B"/>
    </inkml:brush>
  </inkml:definitions>
  <inkml:trace contextRef="#ctx0" brushRef="#br0">17 183 2759 0 0,'-16'-17'13303'0'0,"17"13"-13072"0"0,1 0 0 0 0,0 0 0 0 0,0 0 0 0 0,1 0-1 0 0,-1 0 1 0 0,1 1 0 0 0,0-1 0 0 0,0 1 0 0 0,0 0 0 0 0,4-4 0 0 0,5-6 174 0 0,-1-1 0 0 0,1 0 0 0 0,0 1 0 0 0,1 1 0 0 0,19-15 0 0 0,-28 24-346 0 0,-1 0 1 0 0,1 0 0 0 0,0 0-1 0 0,0 1 1 0 0,0 0 0 0 0,0 0-1 0 0,0 0 1 0 0,1 0-1 0 0,-1 1 1 0 0,1-1 0 0 0,-1 1-1 0 0,1 0 1 0 0,-1 1-1 0 0,1-1 1 0 0,0 1 0 0 0,-1 0-1 0 0,1 0 1 0 0,0 0-1 0 0,-1 1 1 0 0,1-1 0 0 0,8 4-1 0 0,-10-2-56 0 0,0 0 0 0 0,0 0-1 0 0,1 0 1 0 0,-2 1 0 0 0,1-1 0 0 0,0 1-1 0 0,0 0 1 0 0,-1 0 0 0 0,0 0 0 0 0,1 0-1 0 0,-1 1 1 0 0,0-1 0 0 0,-1 0 0 0 0,1 1-1 0 0,-1-1 1 0 0,1 1 0 0 0,-1 0 0 0 0,0 0-1 0 0,0-1 1 0 0,-1 1 0 0 0,1 0 0 0 0,-1 0-1 0 0,0 5 1 0 0,1 1-4 0 0,-1-1-1 0 0,-1 1 1 0 0,0 0-1 0 0,0-1 0 0 0,-1 1 1 0 0,0-1-1 0 0,0 0 1 0 0,-5 12-1 0 0,-7 5-81 0 0,0-1-1 0 0,-2-1 0 0 0,0 0 1 0 0,-31 34-1 0 0,-5 6-67 0 0,51-63 148 0 0,0 0 1 0 0,1 0 0 0 0,-1 0-1 0 0,1 0 1 0 0,-1 0 0 0 0,1 0-1 0 0,-1 0 1 0 0,1 0 0 0 0,0 0-1 0 0,-1 0 1 0 0,1 0 0 0 0,0 0-1 0 0,0 0 1 0 0,0 0 0 0 0,0 0-1 0 0,0 1 1 0 0,0-1 0 0 0,0 0-1 0 0,0 0 1 0 0,0 0 0 0 0,0 0-1 0 0,1 0 1 0 0,-1 0 0 0 0,0 0-1 0 0,1 0 1 0 0,-1 0-1 0 0,1 0 1 0 0,-1 0 0 0 0,1 0-1 0 0,0 0 1 0 0,-1 0 0 0 0,1 0-1 0 0,0 0 1 0 0,-1-1 0 0 0,1 1-1 0 0,0 0 1 0 0,0 0 0 0 0,0-1-1 0 0,0 1 1 0 0,0-1 0 0 0,1 1-1 0 0,36 15 11 0 0,-21-13 7 0 0,1-1 0 0 0,0 0 0 0 0,0-2 0 0 0,0 0 0 0 0,0-1 0 0 0,-1-1 1 0 0,1 0-1 0 0,0-2 0 0 0,21-6 0 0 0,26-4-230 0 0,-65 14 130 0 0,13-2-576 0 0,-3 3-3014 0 0</inkml:trace>
</inkml:ink>
</file>

<file path=ppt/ink/ink5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49.687"/>
    </inkml:context>
    <inkml:brush xml:id="br0">
      <inkml:brushProperty name="width" value="0.1" units="cm"/>
      <inkml:brushProperty name="height" value="0.1" units="cm"/>
      <inkml:brushProperty name="color" value="#AB008B"/>
    </inkml:brush>
  </inkml:definitions>
  <inkml:trace contextRef="#ctx0" brushRef="#br0">94 145 3679 0 0,'-42'4'5060'0'0,"26"1"-2743"0"0,14-3-1854 0 0,-1-1 0 0 0,1 0 1 0 0,0-1-1 0 0,-1 1 0 0 0,1 0 1 0 0,-1-1-1 0 0,1 1 0 0 0,-1-1 1 0 0,1 0-1 0 0,-1 0 1 0 0,1 0-1 0 0,-5-1 1371 0 0,40-3 282 0 0,293-38 2396 0 0,-5 0-3379 0 0,61-26-833 0 0,-328 64-335 0 0,-44 12-2665 0 0</inkml:trace>
</inkml:ink>
</file>

<file path=ppt/ink/ink5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414"/>
    </inkml:context>
    <inkml:brush xml:id="br0">
      <inkml:brushProperty name="width" value="0.1" units="cm"/>
      <inkml:brushProperty name="height" value="0.1" units="cm"/>
      <inkml:brushProperty name="color" value="#AB008B"/>
    </inkml:brush>
  </inkml:definitions>
  <inkml:trace contextRef="#ctx0" brushRef="#br0">0 105 7831 0 0,'13'10'12776'0'0,"-5"-6"-13396"0"0,7-2 773 0 0,0 0 1 0 0,-1 0-1 0 0,1-2 0 0 0,0 0 1 0 0,0-1-1 0 0,0 0 0 0 0,0-1 0 0 0,21-6 1 0 0,10-6 1043 0 0,58-25 0 0 0,-67 23-696 0 0,1 2 0 0 0,53-13-1 0 0,-62 24-489 0 0,-28 3-6 0 0,0 1 0 0 0,-1-1 0 0 0,1 0 1 0 0,-1 0-1 0 0,1 1 0 0 0,0-1 0 0 0,-1 0 0 0 0,1 0 1 0 0,-1 1-1 0 0,1-1 0 0 0,-1 1 0 0 0,1-1 1 0 0,-1 1-1 0 0,0-1 0 0 0,1 1 0 0 0,-1-1 0 0 0,1 1 1 0 0,-1-1-1 0 0,0 1 0 0 0,0-1 0 0 0,1 1 0 0 0,-1-1 1 0 0,0 1-1 0 0,0 0 0 0 0,0-1 0 0 0,1 1 1 0 0,-1 0-1 0 0,0-1 0 0 0,0 1 0 0 0,0-1 0 0 0,0 1 1 0 0,0 0-1 0 0,0-1 0 0 0,0 1 0 0 0,-1 0 0 0 0,1-1 1 0 0,0 1-1 0 0,0-1 0 0 0,0 1 0 0 0,-1 0 1 0 0,1-1-1 0 0,0 1 0 0 0,-10 29 171 0 0,9-29-147 0 0,-16 35 13 0 0,-2 0 0 0 0,-46 65 1 0 0,36-59-11 0 0,-26 51 1 0 0,39-58 40 0 0,2 0 1 0 0,1 1-1 0 0,2 1 0 0 0,1-1 1 0 0,-5 47-1 0 0,12-66 86 0 0,-1 20 298 0 0,4-36-393 0 0,3 6 53 0 0,-2-6-147 0 0,0 0-1 0 0,-1 1 0 0 0,1-1 0 0 0,0 0 0 0 0,0 0 1 0 0,0 0-1 0 0,0 0 0 0 0,0 0 0 0 0,0 0 0 0 0,0-1 0 0 0,0 1 1 0 0,0 0-1 0 0,0 0 0 0 0,0-1 0 0 0,1 1 0 0 0,-1-1 1 0 0,0 1-1 0 0,0-1 0 0 0,1 1 0 0 0,1-1 0 0 0,6-1-2759 0 0,-2-1 1294 0 0</inkml:trace>
</inkml:ink>
</file>

<file path=ppt/ink/ink5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0.786"/>
    </inkml:context>
    <inkml:brush xml:id="br0">
      <inkml:brushProperty name="width" value="0.1" units="cm"/>
      <inkml:brushProperty name="height" value="0.1" units="cm"/>
      <inkml:brushProperty name="color" value="#AB008B"/>
    </inkml:brush>
  </inkml:definitions>
  <inkml:trace contextRef="#ctx0" brushRef="#br0">1 76 14655 0 0,'1'-1'1328'0'0,"29"-16"3764"0"0,-3 9-3530 0 0,1 2-1 0 0,0 0 0 0 0,38-2 1 0 0,45-8-884 0 0,-31 3-955 0 0,-79 13 58 0 0,7 1-1793 0 0</inkml:trace>
</inkml:ink>
</file>

<file path=ppt/ink/ink5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335"/>
    </inkml:context>
    <inkml:brush xml:id="br0">
      <inkml:brushProperty name="width" value="0.1" units="cm"/>
      <inkml:brushProperty name="height" value="0.1" units="cm"/>
      <inkml:brushProperty name="color" value="#AB008B"/>
    </inkml:brush>
  </inkml:definitions>
  <inkml:trace contextRef="#ctx0" brushRef="#br0">11 8 5983 0 0,'-10'-7'18003'0'0,"10"7"-18054"0"0,7 3-1892 0 0</inkml:trace>
</inkml:ink>
</file>

<file path=ppt/ink/ink5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1.663"/>
    </inkml:context>
    <inkml:brush xml:id="br0">
      <inkml:brushProperty name="width" value="0.1" units="cm"/>
      <inkml:brushProperty name="height" value="0.1" units="cm"/>
      <inkml:brushProperty name="color" value="#AB008B"/>
    </inkml:brush>
  </inkml:definitions>
  <inkml:trace contextRef="#ctx0" brushRef="#br0">1 65 5527 0 0,'0'0'498'0'0,"26"-12"11"0"0,30-10 8298 0 0,4 12-4037 0 0,67 7-1816 0 0,-24 2-548 0 0,7-16-1894 0 0,-73 22-4329 0 0</inkml:trace>
</inkml:ink>
</file>

<file path=ppt/ink/ink5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011"/>
    </inkml:context>
    <inkml:brush xml:id="br0">
      <inkml:brushProperty name="width" value="0.1" units="cm"/>
      <inkml:brushProperty name="height" value="0.1" units="cm"/>
      <inkml:brushProperty name="color" value="#AB008B"/>
    </inkml:brush>
  </inkml:definitions>
  <inkml:trace contextRef="#ctx0" brushRef="#br0">6 3 3679 0 0,'-5'12'19824'0'0,"14"-16"-19867"0"0,10-6-208 0 0</inkml:trace>
</inkml:ink>
</file>

<file path=ppt/ink/ink5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2.865"/>
    </inkml:context>
    <inkml:brush xml:id="br0">
      <inkml:brushProperty name="width" value="0.1" units="cm"/>
      <inkml:brushProperty name="height" value="0.1" units="cm"/>
      <inkml:brushProperty name="color" value="#AB008B"/>
    </inkml:brush>
  </inkml:definitions>
  <inkml:trace contextRef="#ctx0" brushRef="#br0">0 70 13015 0 0,'0'0'1179'0'0,"23"-35"2829"0"0,-19 31-3675 0 0,1 1 0 0 0,-1 0 0 0 0,0-1-1 0 0,1 2 1 0 0,0-1 0 0 0,0 0 0 0 0,0 1 0 0 0,0 0 0 0 0,0 0 0 0 0,0 1 0 0 0,0-1 0 0 0,0 1-1 0 0,1 0 1 0 0,-1 1 0 0 0,12-1 0 0 0,3 1 139 0 0,0 0 0 0 0,39 7 0 0 0,-47-5-404 0 0,0 0 0 0 0,0 1-1 0 0,0 1 1 0 0,-1 0-1 0 0,1 1 1 0 0,-1 0-1 0 0,0 1 1 0 0,0 0 0 0 0,-1 0-1 0 0,1 1 1 0 0,-2 1-1 0 0,1 0 1 0 0,-1 0-1 0 0,16 18 1 0 0,-20-18-59 0 0,0-1 0 0 0,0 1 0 0 0,0 0 0 0 0,-1 0 0 0 0,0 1 0 0 0,-1-1 0 0 0,0 1 0 0 0,0 0 0 0 0,-1 0 0 0 0,0 0 0 0 0,0 0 0 0 0,-1 0 0 0 0,-1 0 0 0 0,1 1 0 0 0,-1-1 0 0 0,-1 0 0 0 0,0 0 0 0 0,0 0 0 0 0,-1 1 0 0 0,-4 12 0 0 0,1-5 26 0 0,-1 0 0 0 0,-1 0 0 0 0,-1-1 0 0 0,0 0 1 0 0,-1 0-1 0 0,-14 18 0 0 0,19-29 8 0 0,0 1 1 0 0,0-1-1 0 0,-1 0 1 0 0,0 0 0 0 0,0 0-1 0 0,-1-1 1 0 0,1 0-1 0 0,-1 0 1 0 0,0 0 0 0 0,0-1-1 0 0,0 0 1 0 0,0 0-1 0 0,-1 0 1 0 0,1-1-1 0 0,-1 0 1 0 0,0 0 0 0 0,1-1-1 0 0,-1 1 1 0 0,-9-1-1 0 0,10-2 24 0 0,-1 0 0 0 0,0 0 1 0 0,1-1-1 0 0,-1 0 0 0 0,1 0 0 0 0,-1-1 0 0 0,1 0 0 0 0,0 0 0 0 0,0 0 0 0 0,0-1 0 0 0,1 0 0 0 0,-8-6 0 0 0,-25-27-1182 0 0,15-1-3885 0 0</inkml:trace>
</inkml:ink>
</file>

<file path=ppt/ink/ink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59.069"/>
    </inkml:context>
    <inkml:brush xml:id="br0">
      <inkml:brushProperty name="width" value="0.1" units="cm"/>
      <inkml:brushProperty name="height" value="0.1" units="cm"/>
      <inkml:brushProperty name="color" value="#008C3A"/>
    </inkml:brush>
  </inkml:definitions>
  <inkml:trace contextRef="#ctx0" brushRef="#br0">203 48 7711 0 0,'0'0'704'0'0,"-1"-1"-696"0"0,1 0 0 0 0,-1 1 0 0 0,0-1 0 0 0,1 0 0 0 0,-1 0 0 0 0,1 0 0 0 0,0 1 0 0 0,-1-1 0 0 0,1 0 0 0 0,0 0 0 0 0,-1 0 0 0 0,1 0 0 0 0,0 0 0 0 0,0 0 0 0 0,0 0 0 0 0,0-1 0 0 0,1 1 423 0 0,0 0-1 0 0,0 0 0 0 0,0-1 0 0 0,-1 1 0 0 0,1 0 0 0 0,0 0 0 0 0,0-1 1 0 0,-1 1-1 0 0,1 0 0 0 0,0-1 0 0 0,-1 1 0 0 0,0-1 0 0 0,1 1 0 0 0,-1 0 1 0 0,0-1-1 0 0,1-2 0 0 0,-2 3-198 0 0,0 1 0 0 0,0-1 0 0 0,1 1-1 0 0,-1-1 1 0 0,0 1 0 0 0,0-1 0 0 0,1 1 0 0 0,-1 0 0 0 0,0-1 0 0 0,0 1 0 0 0,0 0 0 0 0,0-1 0 0 0,0 1-1 0 0,1 0 1 0 0,-1 0 0 0 0,0 0 0 0 0,0 0 0 0 0,0 0 0 0 0,0 0 0 0 0,0 0 0 0 0,0 0 0 0 0,0 0-1 0 0,0 1 1 0 0,1-1 0 0 0,-1 0 0 0 0,0 1 0 0 0,0-1 0 0 0,0 0 0 0 0,0 1 0 0 0,1-1 0 0 0,-2 1-1 0 0,-11 4-166 0 0,0 1 0 0 0,0 0 0 0 0,1 1-1 0 0,0 0 1 0 0,0 1 0 0 0,1 0 0 0 0,0 1-1 0 0,0 0 1 0 0,-17 20 0 0 0,23-25-44 0 0,1 0-1 0 0,0 1 1 0 0,1-1 0 0 0,-1 1 0 0 0,1 0-1 0 0,0 0 1 0 0,0 0 0 0 0,1 1-1 0 0,-1-1 1 0 0,1 1 0 0 0,0-1 0 0 0,1 1-1 0 0,-1 0 1 0 0,1 0 0 0 0,0 0 0 0 0,1 0-1 0 0,0 0 1 0 0,-1-1 0 0 0,2 1 0 0 0,-1 0-1 0 0,1 0 1 0 0,0 0 0 0 0,0 0 0 0 0,1 0-1 0 0,3 9 1 0 0,-3-12-20 0 0,0 1 0 0 0,1-1-1 0 0,0 0 1 0 0,0 0 0 0 0,0 0 0 0 0,0 0-1 0 0,0 0 1 0 0,0-1 0 0 0,1 0-1 0 0,-1 1 1 0 0,1-1 0 0 0,0 0 0 0 0,-1-1-1 0 0,1 1 1 0 0,0-1 0 0 0,0 0 0 0 0,0 0-1 0 0,0 0 1 0 0,1 0 0 0 0,-1-1 0 0 0,5 1-1 0 0,14 0 11 0 0,0-1 1 0 0,39-5-1 0 0,-34 3-1 0 0,-15 1-97 0 0,15-1 45 0 0,46-9-1 0 0,-26-6-2244 0 0,-42 14 1298 0 0,0 0-1 0 0,0 0 0 0 0,-1-1 0 0 0,0 0 1 0 0,8-7-1 0 0,-2 0-913 0 0</inkml:trace>
</inkml:ink>
</file>

<file path=ppt/ink/ink5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257"/>
    </inkml:context>
    <inkml:brush xml:id="br0">
      <inkml:brushProperty name="width" value="0.1" units="cm"/>
      <inkml:brushProperty name="height" value="0.1" units="cm"/>
      <inkml:brushProperty name="color" value="#AB008B"/>
    </inkml:brush>
  </inkml:definitions>
  <inkml:trace contextRef="#ctx0" brushRef="#br0">202 54 8751 0 0,'22'-36'2520'0'0,"-22"35"-2341"0"0,0 1-1 0 0,0-1 1 0 0,1 1-1 0 0,-1-1 0 0 0,0 0 1 0 0,0 1-1 0 0,0-1 1 0 0,0 1-1 0 0,0-1 1 0 0,0 1-1 0 0,0-1 0 0 0,0 1 1 0 0,0-1-1 0 0,0 0 1 0 0,0 1-1 0 0,0-1 1 0 0,0 1-1 0 0,0-1 0 0 0,-1 1 1 0 0,1-1-1 0 0,0 1 1 0 0,0-1-1 0 0,-1 1 1 0 0,1-1-1 0 0,0 1 0 0 0,-1-1 1 0 0,1 1-1 0 0,-1-1 179 0 0,1 1-179 0 0,-1-1 1 0 0,1 1-1 0 0,-1-1 1 0 0,-19 5 2673 0 0,-18 21-1325 0 0,18-7-1185 0 0,0 0 0 0 0,2 1 1 0 0,0 1-1 0 0,-25 39 1 0 0,37-52-213 0 0,2 0 0 0 0,-1 1 0 0 0,1 0 1 0 0,0 0-1 0 0,1 0 0 0 0,-1 0 0 0 0,2 0 1 0 0,-1 1-1 0 0,1-1 0 0 0,1 1 0 0 0,-1 0 0 0 0,1-1 1 0 0,1 1-1 0 0,0 0 0 0 0,0 0 0 0 0,1 0 1 0 0,0-1-1 0 0,2 11 0 0 0,-1-16-99 0 0,0 1 1 0 0,-1-1-1 0 0,1 0 0 0 0,1 0 1 0 0,-1 0-1 0 0,0-1 0 0 0,1 1 1 0 0,-1 0-1 0 0,1-1 0 0 0,0 1 1 0 0,0-1-1 0 0,0 0 0 0 0,0 0 1 0 0,0 0-1 0 0,1-1 0 0 0,-1 1 1 0 0,1-1-1 0 0,-1 0 0 0 0,1 0 1 0 0,-1 0-1 0 0,1 0 0 0 0,-1 0 1 0 0,1-1-1 0 0,4 0 0 0 0,12 2 38 0 0,0-1 0 0 0,1-2 0 0 0,20-2 0 0 0,-31 2-41 0 0,134-12-392 0 0,-83 7-3428 0 0</inkml:trace>
</inkml:ink>
</file>

<file path=ppt/ink/ink5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3.915"/>
    </inkml:context>
    <inkml:brush xml:id="br0">
      <inkml:brushProperty name="width" value="0.1" units="cm"/>
      <inkml:brushProperty name="height" value="0.1" units="cm"/>
      <inkml:brushProperty name="color" value="#AB008B"/>
    </inkml:brush>
  </inkml:definitions>
  <inkml:trace contextRef="#ctx0" brushRef="#br0">1 51 12383 0 0,'0'0'6570'0'0,"30"-11"-3312"0"0,21 2-1861 0 0,0 3 0 0 0,63-1-1 0 0,-53 5-1134 0 0,64-11-1 0 0,-96 10-934 0 0</inkml:trace>
</inkml:ink>
</file>

<file path=ppt/ink/ink5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305"/>
    </inkml:context>
    <inkml:brush xml:id="br0">
      <inkml:brushProperty name="width" value="0.1" units="cm"/>
      <inkml:brushProperty name="height" value="0.1" units="cm"/>
      <inkml:brushProperty name="color" value="#AB008B"/>
    </inkml:brush>
  </inkml:definitions>
  <inkml:trace contextRef="#ctx0" brushRef="#br0">0 37 14335 0 0,'0'0'662'0'0,"35"2"338"0"0,7-7 288 0 0,-1 2 1 0 0,56 2-1 0 0,-62 2-313 0 0,0-1 0 0 0,0-2-1 0 0,-1-1 1 0 0,42-10-1 0 0,-44 5-2163 0 0,-16 3-182 0 0</inkml:trace>
</inkml:ink>
</file>

<file path=ppt/ink/ink5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4.996"/>
    </inkml:context>
    <inkml:brush xml:id="br0">
      <inkml:brushProperty name="width" value="0.1" units="cm"/>
      <inkml:brushProperty name="height" value="0.1" units="cm"/>
      <inkml:brushProperty name="color" value="#AB008B"/>
    </inkml:brush>
  </inkml:definitions>
  <inkml:trace contextRef="#ctx0" brushRef="#br0">206 1 7831 0 0,'0'0'10022'0'0,"-36"19"-5183"0"0,27-12-4681 0 0,-83 76 631 0 0,83-74-801 0 0,1 0 1 0 0,0 0-1 0 0,1 1 0 0 0,0 0 1 0 0,0 0-1 0 0,1 1 0 0 0,-9 20 1 0 0,15-30 9 0 0,-1-1 1 0 0,1 1-1 0 0,0 0 0 0 0,0 0 1 0 0,-1 0-1 0 0,1 0 0 0 0,0 0 1 0 0,0 0-1 0 0,0-1 0 0 0,0 1 1 0 0,0 0-1 0 0,0 0 0 0 0,0 0 1 0 0,1 0-1 0 0,-1 0 1 0 0,0 0-1 0 0,0-1 0 0 0,1 1 1 0 0,-1 0-1 0 0,0 0 0 0 0,1 0 1 0 0,-1-1-1 0 0,1 1 0 0 0,-1 0 1 0 0,1 0-1 0 0,0-1 1 0 0,-1 1-1 0 0,1-1 0 0 0,-1 1 1 0 0,1 0-1 0 0,0-1 0 0 0,0 1 1 0 0,-1-1-1 0 0,1 0 0 0 0,0 1 1 0 0,0-1-1 0 0,0 1 0 0 0,-1-1 1 0 0,1 0-1 0 0,1 0 1 0 0,31 4-124 0 0,-31-4 114 0 0,90-5 105 0 0,-50 1 23 0 0,58 4 0 0 0,-89 0-26 0 0,0 2 1 0 0,1-1-1 0 0,-1 1 0 0 0,0 1 1 0 0,0 0-1 0 0,0 1 0 0 0,-1 0 1 0 0,1 0-1 0 0,18 12 0 0 0,-26-14-44 0 0,1 1-1 0 0,-1-1 1 0 0,1 1-1 0 0,-1 0 1 0 0,0 0-1 0 0,0 1 0 0 0,-1-1 1 0 0,1 0-1 0 0,-1 1 1 0 0,1 0-1 0 0,-1 0 0 0 0,0-1 1 0 0,0 1-1 0 0,-1 0 1 0 0,1 1-1 0 0,-1-1 0 0 0,0 0 1 0 0,0 0-1 0 0,-1 0 1 0 0,1 1-1 0 0,-1-1 1 0 0,0 0-1 0 0,0 1 0 0 0,0-1 1 0 0,0 1-1 0 0,-1-1 1 0 0,0 0-1 0 0,0 0 0 0 0,0 0 1 0 0,0 1-1 0 0,-1-1 1 0 0,0 0-1 0 0,-4 7 0 0 0,-1 3 142 0 0,-2 1 0 0 0,0-1-1 0 0,-1 0 1 0 0,0-1-1 0 0,-1 0 1 0 0,0-1-1 0 0,-19 16 1 0 0,16-17 1 0 0,0 0 1 0 0,0-1-1 0 0,-1 0 0 0 0,0-1 0 0 0,-1-1 0 0 0,0 0 1 0 0,-28 9-1 0 0,37-16-260 0 0,0 1 0 0 0,0-1 0 0 0,-1 0 0 0 0,1 0 0 0 0,0-1 1 0 0,0 0-1 0 0,-1 0 0 0 0,1-1 0 0 0,-9-1 0 0 0,10 0-280 0 0,0 0-1 0 0,1 0 1 0 0,-1 0-1 0 0,1-1 1 0 0,-1 1-1 0 0,1-1 1 0 0,0-1-1 0 0,0 1 1 0 0,0-1 0 0 0,1 1-1 0 0,-1-1 1 0 0,-6-8-1 0 0,4 2-1852 0 0</inkml:trace>
</inkml:ink>
</file>

<file path=ppt/ink/ink5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5.333"/>
    </inkml:context>
    <inkml:brush xml:id="br0">
      <inkml:brushProperty name="width" value="0.1" units="cm"/>
      <inkml:brushProperty name="height" value="0.1" units="cm"/>
      <inkml:brushProperty name="color" value="#AB008B"/>
    </inkml:brush>
  </inkml:definitions>
  <inkml:trace contextRef="#ctx0" brushRef="#br0">0 91 9215 0 0,'27'-5'976'0'0,"22"-17"86"0"0,5-1 5560 0 0,-5 10-2774 0 0,60-7-1 0 0,-75 16-4038 0 0,0 1 0 0 0,0 2 1 0 0,0 2-1 0 0,0 0 0 0 0,36 8 1 0 0,-45-5-1517 0 0</inkml:trace>
</inkml:ink>
</file>

<file path=ppt/ink/ink5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3:59.895"/>
    </inkml:context>
    <inkml:brush xml:id="br0">
      <inkml:brushProperty name="width" value="0.1" units="cm"/>
      <inkml:brushProperty name="height" value="0.1" units="cm"/>
      <inkml:brushProperty name="color" value="#AB008B"/>
    </inkml:brush>
  </inkml:definitions>
  <inkml:trace contextRef="#ctx0" brushRef="#br0">0 125 2303 0 0,'0'0'16076'0'0,"7"-41"-12400"0"0,-4 36-3577 0 0,0 0 1 0 0,1 0-1 0 0,0 0 0 0 0,0 0 1 0 0,0 1-1 0 0,0 0 0 0 0,1-1 1 0 0,0 2-1 0 0,0-1 0 0 0,0 0 1 0 0,0 1-1 0 0,0 0 0 0 0,1 1 1 0 0,-1-1-1 0 0,1 1 0 0 0,0 0 1 0 0,9-2-1 0 0,1-1 44 0 0,0 2 0 0 0,1 0 0 0 0,-1 1 1 0 0,1 0-1 0 0,21 1 0 0 0,-35 1-133 0 0,0 0 1 0 0,0 0 0 0 0,-1 1-1 0 0,1-1 1 0 0,0 0 0 0 0,-1 1-1 0 0,1 0 1 0 0,-1-1-1 0 0,1 1 1 0 0,0 0 0 0 0,-1 0-1 0 0,0 1 1 0 0,1-1 0 0 0,-1 0-1 0 0,0 1 1 0 0,0 0-1 0 0,1-1 1 0 0,-1 1 0 0 0,3 3-1 0 0,-4-2 3 0 0,0-1 0 0 0,0 0-1 0 0,0 1 1 0 0,0-1-1 0 0,-1 1 1 0 0,1-1 0 0 0,-1 1-1 0 0,1-1 1 0 0,-1 1 0 0 0,0-1-1 0 0,0 1 1 0 0,0 0-1 0 0,0-1 1 0 0,-1 1 0 0 0,1-1-1 0 0,-2 5 1 0 0,-2 5 22 0 0,0 0 0 0 0,-1 0-1 0 0,-1-1 1 0 0,0 1 0 0 0,0-1 0 0 0,-15 18-1 0 0,-39 42-119 0 0,37-45 0 0 0,1 1 1 0 0,1 1-1 0 0,-24 41 0 0 0,43-68 85 0 0,1 1 0 0 0,0 0 0 0 0,0 0 0 0 0,0 0 0 0 0,0 0-1 0 0,1-1 1 0 0,-1 1 0 0 0,0 0 0 0 0,1 0 0 0 0,-1 0-1 0 0,1 1 1 0 0,0-1 0 0 0,0 0 0 0 0,0 0 0 0 0,0 0 0 0 0,0 0-1 0 0,0 0 1 0 0,0 0 0 0 0,1 0 0 0 0,-1 0 0 0 0,1 0-1 0 0,0 0 1 0 0,-1 0 0 0 0,3 3 0 0 0,-1-3 18 0 0,0 0 0 0 0,0 0 0 0 0,0-1 0 0 0,1 1 0 0 0,-1-1 0 0 0,1 1 0 0 0,-1-1 0 0 0,1 0 0 0 0,-1 0-1 0 0,1 0 1 0 0,0 0 0 0 0,-1 0 0 0 0,1 0 0 0 0,0-1 0 0 0,4 1 0 0 0,14 0 124 0 0,-1-1-1 0 0,0-1 1 0 0,37-6-1 0 0,-56 7-139 0 0,136-27 348 0 0,-81 9-6369 0 0</inkml:trace>
</inkml:ink>
</file>

<file path=ppt/ink/ink5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0.562"/>
    </inkml:context>
    <inkml:brush xml:id="br0">
      <inkml:brushProperty name="width" value="0.1" units="cm"/>
      <inkml:brushProperty name="height" value="0.1" units="cm"/>
      <inkml:brushProperty name="color" value="#AB008B"/>
    </inkml:brush>
  </inkml:definitions>
  <inkml:trace contextRef="#ctx0" brushRef="#br0">7 191 10079 0 0,'-6'2'6407'0'0,"25"-8"-3835"0"0,28-2-1050 0 0,1 1 0 0 0,51 1 0 0 0,4-1-346 0 0,396-82 1099 0 0,-215 32-1951 0 0,-265 53-310 0 0,-7 2-3 0 0,0-1 1 0 0,0 2-1 0 0,0-1 1 0 0,0 2-1 0 0,15 0 1 0 0,-27 0-57 0 0,0 0 1 0 0,0 0-1 0 0,1 0 1 0 0,-1 1 0 0 0,0-1-1 0 0,0 0 1 0 0,1 0-1 0 0,-1 0 1 0 0,0 0-1 0 0,0 0 1 0 0,1 0-1 0 0,-1 1 1 0 0,0-1 0 0 0,0 0-1 0 0,1 0 1 0 0,-1 0-1 0 0,0 1 1 0 0,0-1-1 0 0,0 0 1 0 0,1 0 0 0 0,-1 1-1 0 0,0-1 1 0 0,0 0-1 0 0,0 0 1 0 0,0 1-1 0 0,0-1 1 0 0,0 0-1 0 0,0 0 1 0 0,0 1 0 0 0,0-1-1 0 0,1 0 1 0 0,-1 1-1 0 0,0-1 1 0 0,0 0-1 0 0,-1 1 1 0 0,1-1 0 0 0,0 0-1 0 0,0 0 1 0 0,0 1-1 0 0,0-1 1 0 0,0 0-1 0 0,0 0 1 0 0,0 1-1 0 0,0-1 1 0 0,0 0 0 0 0,-1 1-1 0 0,1-1 1 0 0,0 0-1 0 0,0 0 1 0 0</inkml:trace>
</inkml:ink>
</file>

<file path=ppt/ink/ink5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212"/>
    </inkml:context>
    <inkml:brush xml:id="br0">
      <inkml:brushProperty name="width" value="0.1" units="cm"/>
      <inkml:brushProperty name="height" value="0.1" units="cm"/>
      <inkml:brushProperty name="color" value="#AB008B"/>
    </inkml:brush>
  </inkml:definitions>
  <inkml:trace contextRef="#ctx0" brushRef="#br0">1 124 6911 0 0,'0'0'936'0'0,"20"-13"7062"0"0,-13 9-7465 0 0,0 0 0 0 0,0 0 0 0 0,0 1 0 0 0,0 0 0 0 0,1 0 0 0 0,-1 1 1 0 0,1 0-1 0 0,-1 1 0 0 0,1-1 0 0 0,8 1 0 0 0,18-5 500 0 0,258-64 1403 0 0,-260 65-2284 0 0,-32 7-97 0 0,0 0 1 0 0,0 1 0 0 0,0-1-1 0 0,0 1 1 0 0,-1-1-1 0 0,1 0 1 0 0,-1 1-1 0 0,0-1 1 0 0,0 0 0 0 0,0 0-1 0 0,0 1 1 0 0,-1 1-1 0 0,-13 20 19 0 0,-1-1 0 0 0,-1 0-1 0 0,-28 28 1 0 0,23-26-11 0 0,2-1-1 0 0,-21 34 1 0 0,26-35 50 0 0,2 1-1 0 0,0 1 1 0 0,2 0-1 0 0,1 0 1 0 0,0 1 0 0 0,3 1-1 0 0,0-1 1 0 0,-7 55-1 0 0,2-48 496 0 0,2-13-1771 0 0,8-8-3228 0 0</inkml:trace>
</inkml:ink>
</file>

<file path=ppt/ink/ink5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1.578"/>
    </inkml:context>
    <inkml:brush xml:id="br0">
      <inkml:brushProperty name="width" value="0.1" units="cm"/>
      <inkml:brushProperty name="height" value="0.1" units="cm"/>
      <inkml:brushProperty name="color" value="#AB008B"/>
    </inkml:brush>
  </inkml:definitions>
  <inkml:trace contextRef="#ctx0" brushRef="#br0">1 192 15807 0 0,'0'-1'1684'0'0,"0"1"-1602"0"0,0-1 0 0 0,0 1 0 0 0,0-1 0 0 0,0 1 0 0 0,0-1 0 0 0,0 1 0 0 0,0-1 0 0 0,0 1 0 0 0,0-1 0 0 0,1 1 0 0 0,-1-1 0 0 0,0 1 0 0 0,0-1 0 0 0,1 1 0 0 0,-1-1 0 0 0,0 1 0 0 0,0 0 0 0 0,1-1 0 0 0,-1 1 0 0 0,0-1 0 0 0,1 1 0 0 0,-1 0 0 0 0,1-1 0 0 0,-1 1 0 0 0,0 0 0 0 0,1 0 0 0 0,-1-1 0 0 0,1 1-1 0 0,-1 0 1 0 0,2-1 0 0 0,14-9 1281 0 0,-15 10-1263 0 0,29-13 829 0 0,1 0-1 0 0,0 3 0 0 0,1 0 1 0 0,0 2-1 0 0,63-7 0 0 0,-52 8-814 0 0,-1-1 0 0 0,69-22 0 0 0,-47-5-631 0 0,-35 17-3595 0 0</inkml:trace>
</inkml:ink>
</file>

<file path=ppt/ink/ink5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109"/>
    </inkml:context>
    <inkml:brush xml:id="br0">
      <inkml:brushProperty name="width" value="0.1" units="cm"/>
      <inkml:brushProperty name="height" value="0.1" units="cm"/>
      <inkml:brushProperty name="color" value="#AB008B"/>
    </inkml:brush>
  </inkml:definitions>
  <inkml:trace contextRef="#ctx0" brushRef="#br0">0 1 12895 0 0,'0'0'13137'0'0,"13"12"-17922"0"0</inkml:trace>
</inkml:ink>
</file>

<file path=ppt/ink/ink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59.070"/>
    </inkml:context>
    <inkml:brush xml:id="br0">
      <inkml:brushProperty name="width" value="0.1" units="cm"/>
      <inkml:brushProperty name="height" value="0.1" units="cm"/>
      <inkml:brushProperty name="color" value="#008C3A"/>
    </inkml:brush>
  </inkml:definitions>
  <inkml:trace contextRef="#ctx0" brushRef="#br0">10 123 2759 0 0,'0'0'3698'0'0,"1"45"652"0"0,-2-27-3975 0 0,-2 22 4958 0 0,1-24-132 0 0,0-40-2818 0 0,2-6-1768 0 0,-1 21-486 0 0,0 0 0 0 0,1 0 0 0 0,0 0 1 0 0,0 0-1 0 0,1 0 0 0 0,0 0 0 0 0,1 0 1 0 0,0 0-1 0 0,0 0 0 0 0,1 0 0 0 0,0 1 1 0 0,1 0-1 0 0,0-1 0 0 0,0 1 1 0 0,10-13-1 0 0,-13 18-117 0 0,1 1-1 0 0,-1 0 1 0 0,1-1 0 0 0,-1 1 0 0 0,1 0 0 0 0,0 0-1 0 0,0 0 1 0 0,0 1 0 0 0,0-1 0 0 0,0 0 0 0 0,1 1-1 0 0,-1-1 1 0 0,0 1 0 0 0,1 0 0 0 0,-1 0 0 0 0,1 0-1 0 0,0 0 1 0 0,-1 0 0 0 0,1 0 0 0 0,0 1 0 0 0,-1-1-1 0 0,1 1 1 0 0,0 0 0 0 0,-1 0 0 0 0,1 0 0 0 0,0 0-1 0 0,0 0 1 0 0,-1 1 0 0 0,1-1 0 0 0,0 1 0 0 0,-1-1 0 0 0,1 1-1 0 0,4 2 1 0 0,-1 1-10 0 0,0 1 0 0 0,0-1 0 0 0,-1 1 0 0 0,1 0 0 0 0,-1 0 0 0 0,0 1 0 0 0,-1 0 0 0 0,9 11 0 0 0,28 61 31 0 0,-10-18-20 0 0,-30-59-5 0 0,0 0-1 0 0,0 0 1 0 0,-1 1 0 0 0,1-1-1 0 0,0 0 1 0 0,0 0-1 0 0,0 0 1 0 0,0 0 0 0 0,0 0-1 0 0,1-1 1 0 0,-1 1-1 0 0,0 0 1 0 0,0 0 0 0 0,0-1-1 0 0,1 1 1 0 0,-1-1-1 0 0,0 1 1 0 0,1-1 0 0 0,-1 0-1 0 0,0 1 1 0 0,1-1-1 0 0,-1 0 1 0 0,1 0 0 0 0,-1 0-1 0 0,0 0 1 0 0,1 0-1 0 0,-1 0 1 0 0,1 0 0 0 0,-1 0-1 0 0,0-1 1 0 0,1 1 0 0 0,-1-1-1 0 0,0 1 1 0 0,1-1-1 0 0,-1 1 1 0 0,0-1 0 0 0,0 0-1 0 0,1 0 1 0 0,-1 1-1 0 0,0-1 1 0 0,0 0 0 0 0,0 0-1 0 0,0 0 1 0 0,0 0-1 0 0,0 0 1 0 0,1-2 0 0 0,8-7 121 0 0,-1-1 0 0 0,0-1 0 0 0,13-19 0 0 0,-14 18-67 0 0,4-3 59 0 0,37-48 299 0 0,-45 59-385 0 0,0 1 1 0 0,1-1-1 0 0,-1 1 1 0 0,1 0-1 0 0,0 0 1 0 0,0 1 0 0 0,0-1-1 0 0,1 1 1 0 0,9-4-1 0 0,-12 6-33 0 0,-1 1 1 0 0,1-1-1 0 0,-1 1 1 0 0,0 0-1 0 0,1 0 1 0 0,-1 0-1 0 0,1 0 0 0 0,-1 0 1 0 0,0 1-1 0 0,1-1 1 0 0,-1 1-1 0 0,0 0 0 0 0,1 0 1 0 0,-1-1-1 0 0,0 1 1 0 0,0 1-1 0 0,1-1 0 0 0,-1 0 1 0 0,0 0-1 0 0,0 1 1 0 0,-1-1-1 0 0,1 1 0 0 0,0 0 1 0 0,0 0-1 0 0,-1-1 1 0 0,2 4-1 0 0,6 6 15 0 0,-1 1 0 0 0,0 0 0 0 0,8 20 0 0 0,-2-5-6 0 0,60 108-11 0 0,-72-133-227 0 0,0 0-1 0 0,0 1 1 0 0,0-1 0 0 0,0 0-1 0 0,0 0 1 0 0,1 0 0 0 0,-1 0-1 0 0,1 0 1 0 0,-1 0 0 0 0,1-1-1 0 0,0 0 1 0 0,0 1 0 0 0,-1-1-1 0 0,1 0 1 0 0,0 0 0 0 0,0 0-1 0 0,0-1 1 0 0,0 1 0 0 0,0-1-1 0 0,1 0 1 0 0,-1 0 0 0 0,0 0-1 0 0,5 0 1 0 0</inkml:trace>
</inkml:ink>
</file>

<file path=ppt/ink/ink5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479"/>
    </inkml:context>
    <inkml:brush xml:id="br0">
      <inkml:brushProperty name="width" value="0.1" units="cm"/>
      <inkml:brushProperty name="height" value="0.1" units="cm"/>
      <inkml:brushProperty name="color" value="#AB008B"/>
    </inkml:brush>
  </inkml:definitions>
  <inkml:trace contextRef="#ctx0" brushRef="#br0">1 39 11519 0 0,'0'0'2146'0'0,"29"-8"2070"0"0,125-13 2730 0 0,81 12-5261 0 0,-226 8-2349 0 0,-1 1 0 0 0,0 1-1 0 0,0 0 1 0 0,0 0-1 0 0,15 4 1 0 0,-15-1-1375 0 0</inkml:trace>
</inkml:ink>
</file>

<file path=ppt/ink/ink5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2.818"/>
    </inkml:context>
    <inkml:brush xml:id="br0">
      <inkml:brushProperty name="width" value="0.1" units="cm"/>
      <inkml:brushProperty name="height" value="0.1" units="cm"/>
      <inkml:brushProperty name="color" value="#AB008B"/>
    </inkml:brush>
  </inkml:definitions>
  <inkml:trace contextRef="#ctx0" brushRef="#br0">1 1 8287 0 0,'3'18'12437'0'0,"11"-5"-8268"0"0,-12-12-4529 0 0,0 0 1 0 0,1 0 0 0 0,-1 0 0 0 0,0 0-1 0 0,0-1 1 0 0,1 1 0 0 0,-1-1-1 0 0,1 1 1 0 0,-1-1 0 0 0,1 0-1 0 0,-1 0 1 0 0,3 0 0 0 0</inkml:trace>
</inkml:ink>
</file>

<file path=ppt/ink/ink5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379"/>
    </inkml:context>
    <inkml:brush xml:id="br0">
      <inkml:brushProperty name="width" value="0.1" units="cm"/>
      <inkml:brushProperty name="height" value="0.1" units="cm"/>
      <inkml:brushProperty name="color" value="#AB008B"/>
    </inkml:brush>
  </inkml:definitions>
  <inkml:trace contextRef="#ctx0" brushRef="#br0">134 1 5527 0 0,'0'0'4730'0'0,"-26"28"408"0"0,12-13-4002 0 0,-43 56 1114 0 0,52-64-2188 0 0,0 0 0 0 0,0 1 1 0 0,1 0-1 0 0,0-1 0 0 0,1 1 1 0 0,-1 1-1 0 0,-3 14 0 0 0,7-21-18 0 0,1-1 1 0 0,-1 1-1 0 0,0 0 0 0 0,0-1 0 0 0,1 1 0 0 0,-1 0 1 0 0,1-1-1 0 0,-1 1 0 0 0,1-1 0 0 0,0 1 0 0 0,-1-1 1 0 0,1 1-1 0 0,0-1 0 0 0,0 0 0 0 0,0 1 0 0 0,0-1 1 0 0,1 0-1 0 0,-1 0 0 0 0,0 1 0 0 0,0-1 0 0 0,1 0 1 0 0,-1 0-1 0 0,0-1 0 0 0,1 1 0 0 0,-1 0 0 0 0,1 0 1 0 0,-1-1-1 0 0,1 1 0 0 0,0-1 0 0 0,-1 1 0 0 0,1-1 1 0 0,2 1-1 0 0,56 8 1266 0 0,-56-8-1186 0 0,56 2 1022 0 0,64 8-52 0 0,-111-9-1010 0 0,1 1 0 0 0,-1 0-1 0 0,-1 1 1 0 0,1 0 0 0 0,0 1 0 0 0,21 12 0 0 0,-29-13 1 0 0,0-1-1 0 0,0 1 1 0 0,0 0 0 0 0,-1 1 0 0 0,0-1-1 0 0,0 1 1 0 0,0 0 0 0 0,4 5-1 0 0,-7-7-59 0 0,0-1-1 0 0,1 0 1 0 0,-1 0-1 0 0,0 1 1 0 0,0-1-1 0 0,0 1 1 0 0,0-1-1 0 0,-1 1 1 0 0,1-1-1 0 0,-1 1 1 0 0,1-1-1 0 0,-1 1 1 0 0,0 0-1 0 0,0-1 0 0 0,0 1 1 0 0,-1 0-1 0 0,1-1 1 0 0,0 1-1 0 0,-1-1 1 0 0,0 1-1 0 0,0-1 1 0 0,1 1-1 0 0,-1-1 1 0 0,-1 0-1 0 0,0 4 1 0 0,-7 4 112 0 0,0 0 0 0 0,0 0 0 0 0,0-1 1 0 0,-1 0-1 0 0,-1-1 0 0 0,1 0 0 0 0,-1 0 0 0 0,-1-1 0 0 0,-12 5 1 0 0,6-3 72 0 0,0-1 1 0 0,-1 0-1 0 0,0-2 0 0 0,0 0 1 0 0,-27 4-1 0 0,39-9-543 0 0,-30 3 920 0 0,15-8-4843 0 0,16 1 2481 0 0</inkml:trace>
</inkml:ink>
</file>

<file path=ppt/ink/ink5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3.708"/>
    </inkml:context>
    <inkml:brush xml:id="br0">
      <inkml:brushProperty name="width" value="0.1" units="cm"/>
      <inkml:brushProperty name="height" value="0.1" units="cm"/>
      <inkml:brushProperty name="color" value="#AB008B"/>
    </inkml:brush>
  </inkml:definitions>
  <inkml:trace contextRef="#ctx0" brushRef="#br0">0 103 5983 0 0,'0'0'464'0'0,"1"-1"-305"0"0,27-18 8310 0 0,-24 16-7720 0 0,1 0 0 0 0,0 0 0 0 0,-1 0 0 0 0,1 0 0 0 0,1 1 0 0 0,5-3 0 0 0,48-13 2056 0 0,66-11 1 0 0,-62 20-4785 0 0,-1 4-4276 0 0,-41 5-1361 0 0</inkml:trace>
</inkml:ink>
</file>

<file path=ppt/ink/ink5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621"/>
    </inkml:context>
    <inkml:brush xml:id="br0">
      <inkml:brushProperty name="width" value="0.1" units="cm"/>
      <inkml:brushProperty name="height" value="0.1" units="cm"/>
      <inkml:brushProperty name="color" value="#AB008B"/>
    </inkml:brush>
  </inkml:definitions>
  <inkml:trace contextRef="#ctx0" brushRef="#br0">1 33 6447 0 0,'0'0'14662'0'0,"21"-9"-12472"0"0,14 1-1644 0 0,-1 2 0 0 0,1 1 0 0 0,1 2 0 0 0,-1 2 0 0 0,58 4 0 0 0,-7-1-18 0 0,-83-2-538 0 0,3 0-252 0 0,0 0-1 0 0,-1 0 0 0 0,1 0 0 0 0,0 1 1 0 0,-1 0-1 0 0,1 0 0 0 0,-1 0 0 0 0,1 1 1 0 0,5 2-1 0 0,-9 5-3484 0 0</inkml:trace>
</inkml:ink>
</file>

<file path=ppt/ink/ink5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4.977"/>
    </inkml:context>
    <inkml:brush xml:id="br0">
      <inkml:brushProperty name="width" value="0.1" units="cm"/>
      <inkml:brushProperty name="height" value="0.1" units="cm"/>
      <inkml:brushProperty name="color" value="#AB008B"/>
    </inkml:brush>
  </inkml:definitions>
  <inkml:trace contextRef="#ctx0" brushRef="#br0">0 46 3223 0 0,'32'8'9803'0'0,"31"-26"-2043"0"0,42 8-3795 0 0,-15 1-3374 0 0,28-2-1371 0 0,-56 6-3735 0 0,-43 4-2909 0 0</inkml:trace>
</inkml:ink>
</file>

<file path=ppt/ink/ink5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533"/>
    </inkml:context>
    <inkml:brush xml:id="br0">
      <inkml:brushProperty name="width" value="0.1" units="cm"/>
      <inkml:brushProperty name="height" value="0.1" units="cm"/>
      <inkml:brushProperty name="color" value="#AB008B"/>
    </inkml:brush>
  </inkml:definitions>
  <inkml:trace contextRef="#ctx0" brushRef="#br0">0 38 11167 0 0,'0'0'1336'0'0,"28"-14"2374"0"0,-20 10-3364 0 0,0 1 1 0 0,0-1 0 0 0,1 1-1 0 0,0 1 1 0 0,-1 0-1 0 0,1 0 1 0 0,0 0 0 0 0,0 1-1 0 0,0 1 1 0 0,0-1 0 0 0,0 2-1 0 0,0-1 1 0 0,15 4 0 0 0,-11-1-79 0 0,0 0 1 0 0,0 1 0 0 0,-1 1 0 0 0,1 0 0 0 0,-1 1-1 0 0,0 0 1 0 0,-1 1 0 0 0,19 15 0 0 0,-17-13-156 0 0,-1 1 1 0 0,-1 1-1 0 0,0 0 1 0 0,0 1-1 0 0,-1 0 1 0 0,0 0 0 0 0,-2 1-1 0 0,1 1 1 0 0,-1-1-1 0 0,-1 1 1 0 0,-1 1-1 0 0,0-1 1 0 0,0 1-1 0 0,-2 0 1 0 0,0 0 0 0 0,3 22-1 0 0,-7-28-62 0 0,0 0 0 0 0,-1 0-1 0 0,0 0 1 0 0,-1-1 0 0 0,0 1 0 0 0,0 0-1 0 0,-1-1 1 0 0,0 0 0 0 0,-1 1 0 0 0,1-1-1 0 0,-2 0 1 0 0,1-1 0 0 0,-1 1-1 0 0,0-1 1 0 0,0 0 0 0 0,-1 0 0 0 0,0-1-1 0 0,-1 1 1 0 0,1-1 0 0 0,-1-1 0 0 0,0 1-1 0 0,-14 7 1 0 0,5-3 76 0 0,-1-1-1 0 0,1 0 1 0 0,-2-2-1 0 0,1 0 1 0 0,-1 0-1 0 0,0-2 1 0 0,-1 0-1 0 0,1-1 1 0 0,-35 2-1 0 0,51-5-127 0 0,-1-1 0 0 0,1 0 0 0 0,0 0 1 0 0,-1 0-1 0 0,1 0 0 0 0,0 0 0 0 0,-1-1 0 0 0,1 1 0 0 0,0-1 0 0 0,0 1 1 0 0,-1-1-1 0 0,1 0 0 0 0,0 0 0 0 0,0 0 0 0 0,0 0 0 0 0,0 0 0 0 0,0-1 1 0 0,0 1-1 0 0,1 0 0 0 0,-1-1 0 0 0,0 1 0 0 0,1-1 0 0 0,-1 0 0 0 0,1 0 0 0 0,-1 0 1 0 0,-1-3-1 0 0,2 2-252 0 0,1 1 1 0 0,-1 0-1 0 0,1-1 0 0 0,0 1 1 0 0,0-1-1 0 0,0 1 1 0 0,0 0-1 0 0,0-1 1 0 0,1 1-1 0 0,-1-1 1 0 0,1 1-1 0 0,-1 0 0 0 0,1 0 1 0 0,0-1-1 0 0,0 1 1 0 0,0 0-1 0 0,0 0 1 0 0,1 0-1 0 0,-1 0 0 0 0,0 0 1 0 0,1 0-1 0 0,0 0 1 0 0,-1 0-1 0 0,1 1 1 0 0,0-1-1 0 0,2-1 1 0 0,2-2-1566 0 0,0-1-34 0 0</inkml:trace>
</inkml:ink>
</file>

<file path=ppt/ink/ink5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4:05.939"/>
    </inkml:context>
    <inkml:brush xml:id="br0">
      <inkml:brushProperty name="width" value="0.1" units="cm"/>
      <inkml:brushProperty name="height" value="0.1" units="cm"/>
      <inkml:brushProperty name="color" value="#AB008B"/>
    </inkml:brush>
  </inkml:definitions>
  <inkml:trace contextRef="#ctx0" brushRef="#br0">355 61 5063 0 0,'0'0'390'0'0,"18"-29"10616"0"0,-19 28-10801 0 0,1-1 1 0 0,-1 1-1 0 0,0-1 0 0 0,1 1 0 0 0,-1-1 1 0 0,0 1-1 0 0,0-1 0 0 0,0 1 0 0 0,0 0 1 0 0,0-1-1 0 0,0 1 0 0 0,0 0 0 0 0,-1 0 1 0 0,1 0-1 0 0,0 0 0 0 0,-1 0 0 0 0,1 0 0 0 0,-1 0 1 0 0,1 1-1 0 0,-1-1 0 0 0,1 0 0 0 0,-1 1 1 0 0,1-1-1 0 0,-1 1 0 0 0,0 0 0 0 0,1-1 1 0 0,-1 1-1 0 0,-2 0 0 0 0,-4-1 215 0 0,0-1 0 0 0,0 2-1 0 0,0-1 1 0 0,-16 2 0 0 0,8 3-204 0 0,0 0 0 0 0,0 1 0 0 0,0 0 0 0 0,0 1 0 0 0,1 1 1 0 0,0 0-1 0 0,0 1 0 0 0,1 1 0 0 0,-23 19 0 0 0,28-22-168 0 0,0 2 0 0 0,1-1 0 0 0,0 1-1 0 0,0 0 1 0 0,1 1 0 0 0,0 0 0 0 0,1 0 0 0 0,0 0 0 0 0,0 1-1 0 0,1 0 1 0 0,0 0 0 0 0,1 0 0 0 0,0 1 0 0 0,1-1 0 0 0,-4 18-1 0 0,7-24-42 0 0,0 1 0 0 0,0-1-1 0 0,0 0 1 0 0,1 1-1 0 0,0-1 1 0 0,0 0 0 0 0,0 0-1 0 0,0 0 1 0 0,1 0-1 0 0,0 1 1 0 0,-1-2 0 0 0,1 1-1 0 0,1 0 1 0 0,-1 0-1 0 0,1-1 1 0 0,-1 1 0 0 0,1-1-1 0 0,0 0 1 0 0,0 0-1 0 0,0 0 1 0 0,1 0-1 0 0,-1 0 1 0 0,1-1 0 0 0,-1 0-1 0 0,1 1 1 0 0,0-1-1 0 0,0-1 1 0 0,4 2 0 0 0,15 7-1 0 0,0-2 0 0 0,0-1 0 0 0,42 7 0 0 0,-50-11-7 0 0,24 5-28 0 0,-1-2 0 0 0,47 2 0 0 0,-16-12-2788 0 0,-44-1 1275 0 0</inkml:trace>
</inkml:ink>
</file>

<file path=ppt/ink/ink5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09.445"/>
    </inkml:context>
    <inkml:brush xml:id="br0">
      <inkml:brushProperty name="width" value="0.1" units="cm"/>
      <inkml:brushProperty name="height" value="0.1" units="cm"/>
      <inkml:brushProperty name="color" value="#F6630D"/>
    </inkml:brush>
  </inkml:definitions>
  <inkml:trace contextRef="#ctx0" brushRef="#br0">54 99 5063 0 0,'0'0'9214'0'0,"-7"28"-7765"0"0,-20 10 313 0 0,7-22 2613 0 0,26-56-2984 0 0,-3 31-1319 0 0,0 1 1 0 0,1 0-1 0 0,0 0 0 0 0,1 1 1 0 0,0-1-1 0 0,0 1 0 0 0,0 0 1 0 0,1 0-1 0 0,0 0 0 0 0,0 1 1 0 0,1 0-1 0 0,0 0 0 0 0,0 1 1 0 0,0 0-1 0 0,1 0 0 0 0,0 1 1 0 0,10-5-1 0 0,-12 6-45 0 0,-1 0 0 0 0,1 1 1 0 0,1-1-1 0 0,-1 1 0 0 0,0 1 0 0 0,0-1 0 0 0,1 1 0 0 0,-1 0 1 0 0,1 1-1 0 0,-1-1 0 0 0,1 1 0 0 0,-1 0 0 0 0,1 1 0 0 0,-1 0 1 0 0,1 0-1 0 0,-1 0 0 0 0,0 1 0 0 0,0 0 0 0 0,1 0 0 0 0,-1 0 0 0 0,-1 1 1 0 0,1 0-1 0 0,0 0 0 0 0,7 6 0 0 0,-11-7-15 0 0,0 1 0 0 0,0 0 1 0 0,-1 0-1 0 0,1 0 0 0 0,0 0 0 0 0,-1 0 0 0 0,0 1 0 0 0,0-1 0 0 0,0 0 1 0 0,0 0-1 0 0,0 1 0 0 0,-1-1 0 0 0,1 1 0 0 0,-1-1 0 0 0,0 1 0 0 0,-1 5 0 0 0,-7 53 10 0 0,-1-34-15 0 0,-1-1-1 0 0,-2-1 0 0 0,0 0 1 0 0,-2 0-1 0 0,0-2 1 0 0,-2 1-1 0 0,-1-2 0 0 0,-1 0 1 0 0,-39 38-1 0 0,33-43-3 0 0,15-13-22 0 0,1 1 0 0 0,0 1 0 0 0,0-1 0 0 0,-9 11 0 0 0,44-9-41 0 0,4-6 108 0 0,0-2-1 0 0,59-7 0 0 0,16 0 35 0 0,-12 4-180 0 0,-51 0-314 0 0,83 6-1 0 0</inkml:trace>
</inkml:ink>
</file>

<file path=ppt/ink/ink5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0.352"/>
    </inkml:context>
    <inkml:brush xml:id="br0">
      <inkml:brushProperty name="width" value="0.1" units="cm"/>
      <inkml:brushProperty name="height" value="0.1" units="cm"/>
      <inkml:brushProperty name="color" value="#F6630D"/>
    </inkml:brush>
  </inkml:definitions>
  <inkml:trace contextRef="#ctx0" brushRef="#br0">46 283 5983 0 0,'-46'2'11032'0'0,"71"-7"-8424"0"0,20 0-1810 0 0,416-40 2492 0 0,1209-119-2050 0 0,-1030 104-2196 0 0,-615 57 1009 0 0,-17 2-39 0 0,0 0-1 0 0,-1 0 0 0 0,1 1 1 0 0,0 0-1 0 0,0 1 0 0 0,0-1 1 0 0,-1 1-1 0 0,1 1 0 0 0,0 0 1 0 0,10 3-1 0 0,-15-3 47 0 0,10 18-724 0 0,5 3-6848 0 0</inkml:trace>
</inkml:ink>
</file>

<file path=ppt/ink/ink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5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2.364"/>
    </inkml:context>
    <inkml:brush xml:id="br0">
      <inkml:brushProperty name="width" value="0.1" units="cm"/>
      <inkml:brushProperty name="height" value="0.1" units="cm"/>
      <inkml:brushProperty name="color" value="#F6630D"/>
    </inkml:brush>
  </inkml:definitions>
  <inkml:trace contextRef="#ctx0" brushRef="#br0">0 105 1839 0 0,'13'1'1326'0'0,"17"0"6008"0"0,16-8-629 0 0,2-6-4058 0 0,21-4-1109 0 0,257-53 891 0 0,-328 76-2349 0 0,0-1 1 0 0,0 1-1 0 0,0-1 1 0 0,-1 0-1 0 0,0 0 0 0 0,0 0 1 0 0,0 0-1 0 0,-1 0 1 0 0,1-1-1 0 0,-1 1 1 0 0,-8 6-1 0 0,-5 9-13 0 0,-1 3-52 0 0,0 2 1 0 0,2 0-1 0 0,2 1 1 0 0,0 1 0 0 0,-12 32-1 0 0,9-18-15 0 0,-41 71 0 0 0,-3 3 0 0 0,56-101 35 0 0,0 1 0 0 0,1 0 0 0 0,-3 15 1 0 0,-6 25 15 0 0,11-48-51 0 0,2-6-16 0 0,0-1-1 0 0,0 0 0 0 0,-1 1 1 0 0,1-1-1 0 0,0 1 1 0 0,0-1-1 0 0,0 1 1 0 0,0-1-1 0 0,0 1 1 0 0,0-1-1 0 0,0 1 0 0 0,0-1 1 0 0,0 1-1 0 0,0-1 1 0 0,0 1-1 0 0,0-1 1 0 0,0 0-1 0 0,0 1 1 0 0,0-1-1 0 0,0 1 0 0 0,0-1 1 0 0,1 1-1 0 0,-1-1 1 0 0,0 1-1 0 0,0-1 1 0 0,1 0-1 0 0,-1 1 1 0 0,0-1-1 0 0,0 1 0 0 0,1-1 1 0 0,-1 0-1 0 0,1 1 1 0 0,-1-1-1 0 0,0 0 1 0 0,1 0-1 0 0,-1 1 1 0 0,1-1-1 0 0,-1 0 1 0 0,0 0-1 0 0,1 0 0 0 0,-1 1 1 0 0,1-1-1 0 0,-1 0 1 0 0,1 0-1 0 0,-1 0 1 0 0,1 0-1 0 0,-1 0 1 0 0,1 0-1 0 0,-1 0 0 0 0,1 0 1 0 0,-1 0-1 0 0,1 0 1 0 0,-1 0-1 0 0,0 0 1 0 0,1 0-1 0 0,0-1 0 0 0,23-5-3424 0 0</inkml:trace>
</inkml:ink>
</file>

<file path=ppt/ink/ink5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2.723"/>
    </inkml:context>
    <inkml:brush xml:id="br0">
      <inkml:brushProperty name="width" value="0.1" units="cm"/>
      <inkml:brushProperty name="height" value="0.1" units="cm"/>
      <inkml:brushProperty name="color" value="#F6630D"/>
    </inkml:brush>
  </inkml:definitions>
  <inkml:trace contextRef="#ctx0" brushRef="#br0">1 57 3679 0 0,'0'0'11530'0'0,"29"-3"-6357"0"0,160-22 22 0 0,57-4-4264 0 0,-145 30-4568 0 0,-90 0 2053 0 0</inkml:trace>
</inkml:ink>
</file>

<file path=ppt/ink/ink5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3.182"/>
    </inkml:context>
    <inkml:brush xml:id="br0">
      <inkml:brushProperty name="width" value="0.1" units="cm"/>
      <inkml:brushProperty name="height" value="0.1" units="cm"/>
      <inkml:brushProperty name="color" value="#F6630D"/>
    </inkml:brush>
  </inkml:definitions>
  <inkml:trace contextRef="#ctx0" brushRef="#br0">0 20 6447 0 0,'11'-13'10631'0'0,"0"6"-8298"0"0,3 9-1763 0 0,1 1 1 0 0,-1 0-1 0 0,0 1 0 0 0,0 0 0 0 0,-1 1 1 0 0,0 1-1 0 0,19 10 0 0 0,7 6 210 0 0,39 30 1 0 0,-75-49-755 0 0,17 10 11 0 0,-1 1-1 0 0,-1 0 0 0 0,-1 1 0 0 0,0 1 1 0 0,23 29-1 0 0,-39-44-642 0 0,4 4-969 0 0</inkml:trace>
</inkml:ink>
</file>

<file path=ppt/ink/ink5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3.546"/>
    </inkml:context>
    <inkml:brush xml:id="br0">
      <inkml:brushProperty name="width" value="0.1" units="cm"/>
      <inkml:brushProperty name="height" value="0.1" units="cm"/>
      <inkml:brushProperty name="color" value="#F6630D"/>
    </inkml:brush>
  </inkml:definitions>
  <inkml:trace contextRef="#ctx0" brushRef="#br0">391 0 4143 0 0,'-11'2'9334'0'0,"-15"6"-6702"0"0,1 9-1531 0 0,1 2 0 0 0,-38 39 0 0 0,4-4-518 0 0,39-36-471 0 0,1 1 0 0 0,1 0 0 0 0,-22 32-1 0 0,15-19-265 0 0,-44 46-1 0 0</inkml:trace>
</inkml:ink>
</file>

<file path=ppt/ink/ink5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4.358"/>
    </inkml:context>
    <inkml:brush xml:id="br0">
      <inkml:brushProperty name="width" value="0.1" units="cm"/>
      <inkml:brushProperty name="height" value="0.1" units="cm"/>
      <inkml:brushProperty name="color" value="#F6630D"/>
    </inkml:brush>
  </inkml:definitions>
  <inkml:trace contextRef="#ctx0" brushRef="#br0">175 0 8263 0 0,'0'0'1004'0'0,"-24"33"2870"0"0,-54 37-588 0 0,70-64-3006 0 0,1-2-137 0 0,1 0 0 0 0,-1 1 0 0 0,2-1 0 0 0,-1 1-1 0 0,0 1 1 0 0,1-1 0 0 0,0 1 0 0 0,0 0-1 0 0,-8 13 1 0 0,13-18 40 0 0,12 19 714 0 0,-8-17-807 0 0,-1-1 0 0 0,1 1 0 0 0,0-1 0 0 0,0 0 0 0 0,0 0 0 0 0,1 0-1 0 0,-1-1 1 0 0,0 1 0 0 0,1-1 0 0 0,-1 0 0 0 0,1-1 0 0 0,5 1 0 0 0,64 0 673 0 0,-31-2-439 0 0,0 1-45 0 0,-29-1-249 0 0,1 1 1 0 0,-1 0 0 0 0,1 2 0 0 0,-1-1 0 0 0,1 2-1 0 0,-1-1 1 0 0,0 2 0 0 0,0 0 0 0 0,0 1 0 0 0,-1 0-1 0 0,19 11 1 0 0,-28-14 27 0 0,-1 1 0 0 0,0 0 0 0 0,1 0 0 0 0,-1 0-1 0 0,0 0 1 0 0,0 0 0 0 0,-1 1 0 0 0,1-1 0 0 0,-1 1 0 0 0,0 0 0 0 0,0 0-1 0 0,0 0 1 0 0,0 0 0 0 0,-1 0 0 0 0,1 0 0 0 0,-1 0 0 0 0,0 1 0 0 0,0-1-1 0 0,-1 0 1 0 0,1 1 0 0 0,-1 6 0 0 0,0-1 136 0 0,-1 0 0 0 0,1 1 1 0 0,-2-1-1 0 0,1 0 0 0 0,-2 0 0 0 0,1 0 1 0 0,-6 13-1 0 0,4-17-57 0 0,1 0 0 0 0,-1 0 0 0 0,1-1 0 0 0,-2 1 0 0 0,1-1-1 0 0,-1 0 1 0 0,1 0 0 0 0,-1-1 0 0 0,-1 1 0 0 0,1-1 0 0 0,0 0 0 0 0,-9 4 0 0 0,-9 4 416 0 0,-45 18 0 0 0,43-20-389 0 0,19-8-190 0 0,1-1-1 0 0,-1 0 1 0 0,1 0-1 0 0,-1 0 1 0 0,1-1-1 0 0,-1 1 0 0 0,0-2 1 0 0,1 1-1 0 0,-1 0 1 0 0,1-1-1 0 0,-1 0 0 0 0,1 0 1 0 0,-1-1-1 0 0,-7-3 1 0 0,12 4-314 0 0,-5-11-2111 0 0,-1-1 1003 0 0</inkml:trace>
</inkml:ink>
</file>

<file path=ppt/ink/ink5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4.709"/>
    </inkml:context>
    <inkml:brush xml:id="br0">
      <inkml:brushProperty name="width" value="0.1" units="cm"/>
      <inkml:brushProperty name="height" value="0.1" units="cm"/>
      <inkml:brushProperty name="color" value="#F6630D"/>
    </inkml:brush>
  </inkml:definitions>
  <inkml:trace contextRef="#ctx0" brushRef="#br0">1 135 10591 0 0,'21'-34'2281'0'0,"-19"30"-1575"0"0,-1 1 1 0 0,1-1-1 0 0,0 0 1 0 0,1 0-1 0 0,-1 1 1 0 0,1-1-1 0 0,0 1 1 0 0,0 0-1 0 0,0 0 1 0 0,4-4-1 0 0,4 0-88 0 0,1 1 0 0 0,-1 0-1 0 0,1 0 1 0 0,0 1 0 0 0,1 1-1 0 0,-1 0 1 0 0,18-3 0 0 0,5 1-435 0 0,52-2 1 0 0,-1 10-868 0 0,-12 0-3403 0 0,-48-3-3711 0 0</inkml:trace>
</inkml:ink>
</file>

<file path=ppt/ink/ink5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5.396"/>
    </inkml:context>
    <inkml:brush xml:id="br0">
      <inkml:brushProperty name="width" value="0.1" units="cm"/>
      <inkml:brushProperty name="height" value="0.1" units="cm"/>
      <inkml:brushProperty name="color" value="#F6630D"/>
    </inkml:brush>
  </inkml:definitions>
  <inkml:trace contextRef="#ctx0" brushRef="#br0">1 66 5527 0 0,'0'0'9696'0'0,"19"-25"-5664"0"0,-6 20-3430 0 0,1 0-1 0 0,0 0 0 0 0,0 1 0 0 0,0 1 1 0 0,1 0-1 0 0,-1 1 0 0 0,1 1 1 0 0,23 0-1 0 0,4-1 82 0 0,-12-1-601 0 0,96-3 933 0 0,-113 6-1509 0 0,0 1 0 0 0,0 1-1 0 0,0 0 1 0 0,0 0 0 0 0,0 2-1 0 0,0-1 1 0 0,16 8-1 0 0,-21-6-1318 0 0</inkml:trace>
</inkml:ink>
</file>

<file path=ppt/ink/ink5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5.774"/>
    </inkml:context>
    <inkml:brush xml:id="br0">
      <inkml:brushProperty name="width" value="0.1" units="cm"/>
      <inkml:brushProperty name="height" value="0.1" units="cm"/>
      <inkml:brushProperty name="color" value="#F6630D"/>
    </inkml:brush>
  </inkml:definitions>
  <inkml:trace contextRef="#ctx0" brushRef="#br0">0 29 11975 0 0,'0'0'1451'0'0,"26"-7"2548"0"0,5 0-2953 0 0,-1 1 1 0 0,1 2-1 0 0,1 1 1 0 0,42 1 0 0 0,-30 5-704 0 0,0 1 1 0 0,65 15-1 0 0,-102-18-831 0 0,0 0 0 0 0,1 0-1 0 0,-1-1 1 0 0,0 0-1 0 0,12-1 1 0 0,-1-2-1095 0 0</inkml:trace>
</inkml:ink>
</file>

<file path=ppt/ink/ink5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6.389"/>
    </inkml:context>
    <inkml:brush xml:id="br0">
      <inkml:brushProperty name="width" value="0.1" units="cm"/>
      <inkml:brushProperty name="height" value="0.1" units="cm"/>
      <inkml:brushProperty name="color" value="#F6630D"/>
    </inkml:brush>
  </inkml:definitions>
  <inkml:trace contextRef="#ctx0" brushRef="#br0">7 56 3223 0 0,'0'0'11892'0'0,"14"-36"-7392"0"0,-12 34-4388 0 0,-1 1 0 0 0,1-1-1 0 0,0 0 1 0 0,0 1 0 0 0,1-1 0 0 0,-1 1 0 0 0,0 0-1 0 0,0-1 1 0 0,1 1 0 0 0,-1 0 0 0 0,1 1-1 0 0,-1-1 1 0 0,0 0 0 0 0,1 1 0 0 0,0-1-1 0 0,-1 1 1 0 0,1 0 0 0 0,-1 0 0 0 0,1 0-1 0 0,4 1 1 0 0,58 8 1055 0 0,-53-6-842 0 0,6 2-142 0 0,1 1 1 0 0,-1 0-1 0 0,0 2 1 0 0,0 0-1 0 0,0 1 1 0 0,-2 0-1 0 0,1 2 1 0 0,-1 0-1 0 0,0 1 1 0 0,-1 0-1 0 0,13 15 1 0 0,-20-19-156 0 0,-1 0-1 0 0,0 1 1 0 0,-1 0-1 0 0,0 0 1 0 0,0 0-1 0 0,-1 1 1 0 0,0 0 0 0 0,0 0-1 0 0,3 15 1 0 0,-6-18-10 0 0,-1 0 1 0 0,0 0 0 0 0,0 0 0 0 0,0 0-1 0 0,-1 0 1 0 0,0 0 0 0 0,-1 0-1 0 0,0 0 1 0 0,0 0 0 0 0,0 0 0 0 0,-1-1-1 0 0,0 1 1 0 0,0 0 0 0 0,-1-1-1 0 0,-5 12 1 0 0,2-8 13 0 0,-1-1 1 0 0,-1 0-1 0 0,0 0 0 0 0,0 0 0 0 0,0-1 1 0 0,-1 0-1 0 0,0 0 0 0 0,-1-1 0 0 0,0-1 1 0 0,0 1-1 0 0,0-1 0 0 0,-20 7 1 0 0,8-4-8 0 0,-1-1 0 0 0,0 0 1 0 0,-1-2-1 0 0,1-1 1 0 0,-32 3-1 0 0,46-8-29 0 0,0 0 0 0 0,0-1-1 0 0,0 0 1 0 0,0 0 0 0 0,0-1 0 0 0,0 0-1 0 0,1-1 1 0 0,-1 0 0 0 0,1 0 0 0 0,-15-8-1 0 0,21 10-184 0 0</inkml:trace>
</inkml:ink>
</file>

<file path=ppt/ink/ink5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5:16.736"/>
    </inkml:context>
    <inkml:brush xml:id="br0">
      <inkml:brushProperty name="width" value="0.1" units="cm"/>
      <inkml:brushProperty name="height" value="0.1" units="cm"/>
      <inkml:brushProperty name="color" value="#F6630D"/>
    </inkml:brush>
  </inkml:definitions>
  <inkml:trace contextRef="#ctx0" brushRef="#br0">276 52 14855 0 0,'0'0'680'0'0,"-4"-33"438"0"0,3 32-952 0 0,0-1 0 0 0,0 1 0 0 0,0 0 0 0 0,-1-1 0 0 0,1 1 0 0 0,0 0 1 0 0,-1 0-1 0 0,1 0 0 0 0,0 0 0 0 0,-1 0 0 0 0,0 0 0 0 0,1 0 0 0 0,-1 0 0 0 0,1 1 1 0 0,-1-1-1 0 0,0 1 0 0 0,0-1 0 0 0,1 1 0 0 0,-1 0 0 0 0,0-1 0 0 0,0 1 1 0 0,1 0-1 0 0,-1 0 0 0 0,0 0 0 0 0,0 1 0 0 0,0-1 0 0 0,1 0 0 0 0,-1 1 1 0 0,0-1-1 0 0,1 1 0 0 0,-1-1 0 0 0,0 1 0 0 0,1 0 0 0 0,-1 0 0 0 0,-2 2 0 0 0,-7 2 205 0 0,0 1-1 0 0,1 0 0 0 0,-19 16 0 0 0,13-9-139 0 0,1 1 0 0 0,0 1 0 0 0,1 1 0 0 0,0 0 0 0 0,2 1 0 0 0,0 0 1 0 0,-16 31-1 0 0,23-40-174 0 0,2 0 1 0 0,-1 0 0 0 0,1 0-1 0 0,0 1 1 0 0,1 0 0 0 0,0-1-1 0 0,1 1 1 0 0,-1 0 0 0 0,2 0-1 0 0,-1 0 1 0 0,1 0 0 0 0,0 0-1 0 0,1 0 1 0 0,0-1 0 0 0,1 1-1 0 0,0 0 1 0 0,0 0 0 0 0,1-1-1 0 0,0 0 1 0 0,6 13 0 0 0,-5-15-40 0 0,0-1 0 0 0,0 0 1 0 0,0 0-1 0 0,1-1 0 0 0,-1 1 1 0 0,1-1-1 0 0,0 0 0 0 0,1 0 0 0 0,-1-1 1 0 0,0 0-1 0 0,1 0 0 0 0,0 0 1 0 0,0 0-1 0 0,0-1 0 0 0,0 0 0 0 0,0 0 1 0 0,9 1-1 0 0,14 2 29 0 0,0-1 0 0 0,45 0 0 0 0,-46-3-25 0 0,5 0-91 0 0,195 3-1813 0 0,-190-8-682 0 0,-1-3-5924 0 0</inkml:trace>
</inkml:ink>
</file>

<file path=ppt/ink/ink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5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07.313"/>
    </inkml:context>
    <inkml:brush xml:id="br0">
      <inkml:brushProperty name="width" value="0.1" units="cm"/>
      <inkml:brushProperty name="height" value="0.1" units="cm"/>
      <inkml:brushProperty name="color" value="#004F8B"/>
    </inkml:brush>
  </inkml:definitions>
  <inkml:trace contextRef="#ctx0" brushRef="#br0">1 212 4607 0 0,'0'0'12792'0'0,"8"-52"-7409"0"0,-4 43-5264 0 0,1 0-1 0 0,1 0 1 0 0,0 1 0 0 0,0 0-1 0 0,0 0 1 0 0,1 1 0 0 0,0 0 0 0 0,1 0-1 0 0,-1 1 1 0 0,1-1 0 0 0,11-5-1 0 0,-3 2 81 0 0,1 1 0 0 0,0 0-1 0 0,1 1 1 0 0,34-11-1 0 0,-44 17-131 0 0,1 0 0 0 0,-1 1 0 0 0,1 0 0 0 0,0 0 0 0 0,-1 1 0 0 0,1 0 0 0 0,0 0 0 0 0,-1 1 0 0 0,12 3 0 0 0,-17-4-61 0 0,-1 1 0 0 0,0-1 1 0 0,1 1-1 0 0,-1 0 0 0 0,0 0 0 0 0,0 0 1 0 0,1 0-1 0 0,-1 0 0 0 0,0 1 1 0 0,0-1-1 0 0,0 1 0 0 0,-1-1 1 0 0,1 1-1 0 0,0 0 0 0 0,-1-1 1 0 0,1 1-1 0 0,-1 0 0 0 0,1 0 1 0 0,-1 0-1 0 0,0 0 0 0 0,0 1 0 0 0,0-1 1 0 0,0 0-1 0 0,0 0 0 0 0,0 1 1 0 0,-1-1-1 0 0,1 1 0 0 0,-1-1 1 0 0,1 0-1 0 0,-1 1 0 0 0,0-1 1 0 0,0 1-1 0 0,0-1 0 0 0,-1 0 0 0 0,1 1 1 0 0,0-1-1 0 0,-2 3 0 0 0,-2 11 8 0 0,0-1 0 0 0,-1-1 0 0 0,-1 1 0 0 0,-1-1 0 0 0,-13 24 0 0 0,-51 65-56 0 0,43-65 3 0 0,-3 0-5 0 0,23-29 26 0 0,1-1 1 0 0,0 1-1 0 0,0 0 0 0 0,1 1 0 0 0,0 0 1 0 0,0 0-1 0 0,1 0 0 0 0,0 0 1 0 0,-3 15-1 0 0,8-23 19 0 0,0-1 1 0 0,0 0-1 0 0,0 1 0 0 0,0-1 1 0 0,0 1-1 0 0,1-1 0 0 0,-1 1 1 0 0,1-1-1 0 0,-1 0 0 0 0,1 1 1 0 0,-1-1-1 0 0,1 0 1 0 0,0 0-1 0 0,0 1 0 0 0,0-1 1 0 0,-1 0-1 0 0,1 0 0 0 0,0 0 1 0 0,0 0-1 0 0,1 0 0 0 0,-1 0 1 0 0,0 0-1 0 0,0 0 1 0 0,0-1-1 0 0,1 1 0 0 0,-1 0 1 0 0,0-1-1 0 0,1 1 0 0 0,-1-1 1 0 0,0 1-1 0 0,1-1 1 0 0,-1 0-1 0 0,3 1 0 0 0,57 8 300 0 0,-49-8-206 0 0,72 4-138 0 0,0-4-1 0 0,118-13 0 0 0,-109 5-2869 0 0,-77 5 56 0 0</inkml:trace>
</inkml:ink>
</file>

<file path=ppt/ink/ink5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07.865"/>
    </inkml:context>
    <inkml:brush xml:id="br0">
      <inkml:brushProperty name="width" value="0.1" units="cm"/>
      <inkml:brushProperty name="height" value="0.1" units="cm"/>
      <inkml:brushProperty name="color" value="#004F8B"/>
    </inkml:brush>
  </inkml:definitions>
  <inkml:trace contextRef="#ctx0" brushRef="#br0">1 151 7831 0 0,'2'-3'9296'0'0,"14"-7"-7321"0"0,423-39 5112 0 0,-299 38-6197 0 0,89-7-479 0 0,258-26 450 0 0,-350 29-1405 0 0,-134 17 58 0 0</inkml:trace>
</inkml:ink>
</file>

<file path=ppt/ink/ink5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08.806"/>
    </inkml:context>
    <inkml:brush xml:id="br0">
      <inkml:brushProperty name="width" value="0.1" units="cm"/>
      <inkml:brushProperty name="height" value="0.1" units="cm"/>
      <inkml:brushProperty name="color" value="#004F8B"/>
    </inkml:brush>
  </inkml:definitions>
  <inkml:trace contextRef="#ctx0" brushRef="#br0">0 144 6911 0 0,'0'0'1891'0'0,"15"-40"5685"0"0,-13 35-7352 0 0,0 1-1 0 0,0-1 1 0 0,0 1 0 0 0,0-1-1 0 0,1 1 1 0 0,-1 0 0 0 0,1 0-1 0 0,0 0 1 0 0,0 0 0 0 0,1 0 0 0 0,-1 1-1 0 0,1-1 1 0 0,0 1 0 0 0,0 0-1 0 0,0 0 1 0 0,0 1 0 0 0,1-1-1 0 0,-1 1 1 0 0,1 0 0 0 0,-1 0-1 0 0,8-2 1 0 0,8-2 118 0 0,0 1-1 0 0,1 0 1 0 0,-1 2 0 0 0,33-2-1 0 0,-43 4-212 0 0,0 1 0 0 0,0 0 0 0 0,0 1 0 0 0,-1 0 0 0 0,1 0 0 0 0,0 1 0 0 0,-1 0 0 0 0,1 1 0 0 0,-1 0 0 0 0,0 1 0 0 0,15 7 0 0 0,-23-10-122 0 0,-1-1 0 0 0,1 1 0 0 0,-1 0 0 0 0,0-1 0 0 0,1 1 0 0 0,-1 0 0 0 0,0-1 0 0 0,1 1 0 0 0,-1 0 0 0 0,0 0 0 0 0,0-1 0 0 0,0 1 0 0 0,0 0 0 0 0,0 0 0 0 0,0-1 0 0 0,0 1 0 0 0,0 0 0 0 0,0 0 0 0 0,0-1 0 0 0,0 1 0 0 0,0 0 0 0 0,0 0 0 0 0,-1-1 0 0 0,1 1 0 0 0,0 0 0 0 0,-1-1 0 0 0,1 1 0 0 0,0 0 0 0 0,-1-1 0 0 0,1 1 0 0 0,-1 0 0 0 0,1-1 0 0 0,-1 1 0 0 0,1-1 0 0 0,-2 2 0 0 0,-18 18 145 0 0,-48 26-89 0 0,57-40-55 0 0,-1 0 0 0 0,1 1 0 0 0,1 1 0 0 0,-1-1 0 0 0,1 2 1 0 0,1-1-1 0 0,-1 1 0 0 0,2 1 0 0 0,-14 18 0 0 0,21-27-7 0 0,0 0-1 0 0,1 0 1 0 0,-1 1-1 0 0,1-1 1 0 0,-1 1 0 0 0,1-1-1 0 0,0 0 1 0 0,-1 1-1 0 0,1-1 1 0 0,0 1-1 0 0,0-1 1 0 0,0 1-1 0 0,0-1 1 0 0,0 1 0 0 0,0-1-1 0 0,1 0 1 0 0,-1 1-1 0 0,0-1 1 0 0,1 1-1 0 0,-1-1 1 0 0,1 0 0 0 0,-1 1-1 0 0,1-1 1 0 0,0 0-1 0 0,0 0 1 0 0,-1 1-1 0 0,1-1 1 0 0,0 0-1 0 0,0 0 1 0 0,0 0 0 0 0,0 0-1 0 0,0 0 1 0 0,1 0-1 0 0,-1-1 1 0 0,0 1-1 0 0,3 1 1 0 0,5 3 7 0 0,1 0 0 0 0,-1-1 0 0 0,1 0-1 0 0,13 3 1 0 0,-1 0 7 0 0,6 4-16 0 0,-1 0 0 0 0,-1 2 0 0 0,0 1 0 0 0,35 25-1 0 0,-56-34 1 0 0,1-1 0 0 0,-1 0 0 0 0,-1 1 0 0 0,1 0 0 0 0,-1 1-1 0 0,1-1 1 0 0,-1 1 0 0 0,-1-1 0 0 0,1 1 0 0 0,-1 0-1 0 0,3 8 1 0 0,-5-10 1 0 0,0 1 0 0 0,0-1-1 0 0,-1 1 1 0 0,1-1 0 0 0,-1 0-1 0 0,0 1 1 0 0,0-1-1 0 0,-1 1 1 0 0,1-1 0 0 0,-1 1-1 0 0,0-1 1 0 0,0 0 0 0 0,-1 0-1 0 0,1 1 1 0 0,-1-1 0 0 0,0 0-1 0 0,0 0 1 0 0,0-1-1 0 0,-3 5 1 0 0,-2 1 68 0 0,0-1 0 0 0,-1 0-1 0 0,1-1 1 0 0,-2 1 0 0 0,1-1 0 0 0,-1-1-1 0 0,0 0 1 0 0,0 0 0 0 0,-1-1 0 0 0,1 0-1 0 0,-1 0 1 0 0,-1-1 0 0 0,-19 5 0 0 0,7-3 97 0 0,-1-1 1 0 0,0-1-1 0 0,0-1 1 0 0,0-1-1 0 0,-29-1 0 0 0,49-1-137 0 0,0 0 0 0 0,-1-1 0 0 0,1 1 0 0 0,-1-1 0 0 0,1 0 0 0 0,0 0 0 0 0,-1 0 0 0 0,1-1 0 0 0,0 1 0 0 0,0-1 0 0 0,0 0 0 0 0,0-1 0 0 0,0 1 0 0 0,1 0 0 0 0,-1-1 0 0 0,1 0 0 0 0,-6-6 0 0 0,7 7-154 0 0,0-1 0 0 0,1 0 1 0 0,-1 0-1 0 0,1 0 1 0 0,0 0-1 0 0,0 0 1 0 0,0 0-1 0 0,0 0 1 0 0,1 0-1 0 0,-1 0 0 0 0,1-1 1 0 0,0 1-1 0 0,0 0 1 0 0,0 0-1 0 0,0-1 1 0 0,0 1-1 0 0,1 0 0 0 0,0 0 1 0 0,-1 0-1 0 0,1 0 1 0 0,0 0-1 0 0,0 0 1 0 0,1 0-1 0 0,2-5 0 0 0,4-7-2551 0 0</inkml:trace>
</inkml:ink>
</file>

<file path=ppt/ink/ink5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09.521"/>
    </inkml:context>
    <inkml:brush xml:id="br0">
      <inkml:brushProperty name="width" value="0.1" units="cm"/>
      <inkml:brushProperty name="height" value="0.1" units="cm"/>
      <inkml:brushProperty name="color" value="#004F8B"/>
    </inkml:brush>
  </inkml:definitions>
  <inkml:trace contextRef="#ctx0" brushRef="#br0">236 19 10135 0 0,'0'0'919'0'0,"-30"-19"7650"0"0,20 21-8244 0 0,1 0-1 0 0,-1 0 0 0 0,1 1 1 0 0,0 1-1 0 0,0-1 1 0 0,0 1-1 0 0,0 1 0 0 0,0-1 1 0 0,-15 13-1 0 0,1-3-56 0 0,14-9-202 0 0,0 1 0 0 0,1 0 0 0 0,-16 14 1 0 0,22-17-37 0 0,-1-1 0 0 0,1 0 1 0 0,0 1-1 0 0,0 0 1 0 0,0-1-1 0 0,0 1 1 0 0,0 0-1 0 0,1 0 1 0 0,-1 0-1 0 0,1 0 1 0 0,0 1-1 0 0,0-1 1 0 0,0 0-1 0 0,0 0 1 0 0,0 7-1 0 0,1-9-17 0 0,1 0 0 0 0,-1 0 1 0 0,0 1-1 0 0,1-1 0 0 0,0 0 0 0 0,-1 0 0 0 0,1 0 0 0 0,-1 0 0 0 0,1 0 1 0 0,0 1-1 0 0,0-1 0 0 0,0-1 0 0 0,0 1 0 0 0,0 0 0 0 0,0 0 0 0 0,0 0 1 0 0,0 0-1 0 0,0-1 0 0 0,0 1 0 0 0,0 0 0 0 0,0-1 0 0 0,0 1 0 0 0,1-1 1 0 0,-1 1-1 0 0,2-1 0 0 0,37 9 257 0 0,-34-8-146 0 0,44 6 480 0 0,65-1-1 0 0,-72-5-367 0 0,-1 2 0 0 0,65 12 0 0 0,-104-15-214 0 0,0 1 1 0 0,-1 0 0 0 0,1-1 0 0 0,0 1-1 0 0,-1 0 1 0 0,1 0 0 0 0,-1 1 0 0 0,0-1-1 0 0,1 0 1 0 0,-1 1 0 0 0,0 0 0 0 0,0-1-1 0 0,0 1 1 0 0,0 0 0 0 0,0 0 0 0 0,0 0-1 0 0,-1 0 1 0 0,1 0 0 0 0,-1 1 0 0 0,1-1-1 0 0,-1 1 1 0 0,0-1 0 0 0,0 0 0 0 0,0 1-1 0 0,0 0 1 0 0,0-1 0 0 0,-1 1 0 0 0,1 0-1 0 0,-1-1 1 0 0,0 1 0 0 0,1 0 0 0 0,-1-1-1 0 0,-1 6 1 0 0,-1 4 67 0 0,0 0-1 0 0,-1 0 1 0 0,0 0 0 0 0,-1 0 0 0 0,-1-1-1 0 0,0 1 1 0 0,0-1 0 0 0,-1 0-1 0 0,0-1 1 0 0,-1 1 0 0 0,-12 13-1 0 0,6-11 77 0 0,1-1-1 0 0,-2 0 0 0 0,0-1 1 0 0,0-1-1 0 0,-1 0 0 0 0,0-1 0 0 0,-24 11 1 0 0,32-16-152 0 0,0-1-1 0 0,0 0 1 0 0,0 0 0 0 0,0-1 0 0 0,0 0 0 0 0,-1 0 0 0 0,1-1 0 0 0,-1 0 0 0 0,1 0 0 0 0,-1-1-1 0 0,-13 0 1 0 0,3-1-1987 0 0,9 1-402 0 0</inkml:trace>
</inkml:ink>
</file>

<file path=ppt/ink/ink5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09.883"/>
    </inkml:context>
    <inkml:brush xml:id="br0">
      <inkml:brushProperty name="width" value="0.1" units="cm"/>
      <inkml:brushProperty name="height" value="0.1" units="cm"/>
      <inkml:brushProperty name="color" value="#004F8B"/>
    </inkml:brush>
  </inkml:definitions>
  <inkml:trace contextRef="#ctx0" brushRef="#br0">1 178 15807 0 0,'28'-11'588'0'0,"-1"-1"0"0"0,30-18 0 0 0,-31 16 50 0 0,-1 1-1 0 0,45-16 0 0 0,4 9 863 0 0,2 3-1 0 0,0 3 1 0 0,88-3 0 0 0,-147 16-1806 0 0,1 2 1 0 0,-1 0-1 0 0,0 1 1 0 0,-1 1-1 0 0,22 6 1 0 0,-26-6-824 0 0,4 0-408 0 0</inkml:trace>
</inkml:ink>
</file>

<file path=ppt/ink/ink5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11.185"/>
    </inkml:context>
    <inkml:brush xml:id="br0">
      <inkml:brushProperty name="width" value="0.1" units="cm"/>
      <inkml:brushProperty name="height" value="0.1" units="cm"/>
      <inkml:brushProperty name="color" value="#004F8B"/>
    </inkml:brush>
  </inkml:definitions>
  <inkml:trace contextRef="#ctx0" brushRef="#br0">109 139 1375 0 0,'-71'4'1452'0'0,"33"-3"14648"0"0,96-8-15097 0 0,1 3-1 0 0,62 4 0 0 0,-11 0-442 0 0,84-5 22 0 0,701-25 1812 0 0,-6-44-1089 0 0,-748 51-1266 0 0,-139 22-161 0 0,-4 1-180 0 0,1 0 123 0 0,-1 0 1 0 0,1 0-1 0 0,-1 0 1 0 0,1 1-1 0 0,-1-1 1 0 0,1 0-1 0 0,-1 1 0 0 0,1-1 1 0 0,-1 1-1 0 0,1-1 1 0 0,-1 1-1 0 0,1 0 1 0 0,0-1-1 0 0,-1 1 1 0 0,1 0-1 0 0,0 0 0 0 0,0 0 1 0 0,-1 0-1 0 0,1 0 1 0 0,0 0-1 0 0,0 1 1 0 0,-1 1-1 0 0</inkml:trace>
</inkml:ink>
</file>

<file path=ppt/ink/ink5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6:12.426"/>
    </inkml:context>
    <inkml:brush xml:id="br0">
      <inkml:brushProperty name="width" value="0.1" units="cm"/>
      <inkml:brushProperty name="height" value="0.1" units="cm"/>
      <inkml:brushProperty name="color" value="#004F8B"/>
    </inkml:brush>
  </inkml:definitions>
  <inkml:trace contextRef="#ctx0" brushRef="#br0">226 143 10335 0 0,'0'0'472'0'0,"4"24"176"0"0,-3 4-521 0 0,-1 0 0 0 0,-1 0 0 0 0,-1 0-1 0 0,-2 0 1 0 0,-9 35 0 0 0,-8 66 450 0 0,7 310 2716 0 0,-11 126-2260 0 0,-44-41-857 0 0,14 161 713 0 0,37-309-658 0 0,15-344-245 0 0,-3 52 119 0 0,7-76-106 0 0,-1-1-1 0 0,1 0 0 0 0,-1 0 1 0 0,2 0-1 0 0,-1 0 0 0 0,1 0 1 0 0,0 0-1 0 0,1 0 1 0 0,3 7-1 0 0,-1-7-9 0 0,3-4 2270 0 0,-3-4-2101 0 0,-1-1 1 0 0,1 0-1 0 0,-1 0 0 0 0,0 0 1 0 0,0-1-1 0 0,0 1 0 0 0,0-1 1 0 0,0 0-1 0 0,5-5 0 0 0,11-7 39 0 0,-3 6-114 0 0,0 0 1 0 0,1 2-1 0 0,0 0 1 0 0,1 1 0 0 0,0 1-1 0 0,0 1 1 0 0,25-3-1 0 0,140-2 931 0 0,-138 9-699 0 0,483-15 389 0 0,387 3 588 0 0,-387 30-1143 0 0,-487-12 766 0 0,-41-5-898 0 0,0-1 0 0 0,0 0 1 0 0,-1 1-1 0 0,1-1 0 0 0,0 0 0 0 0,0 0 0 0 0,0 0 1 0 0,0 0-1 0 0,-1 0 0 0 0,1 0 0 0 0,0 0 0 0 0,0 0 0 0 0,0 0 1 0 0,0 0-1 0 0,-1 0 0 0 0,1-1 0 0 0,0 1 0 0 0,0 0 0 0 0,0 0 1 0 0,-1-1-1 0 0,1 1 0 0 0,0-1 0 0 0,0 1 0 0 0,-1-1 1 0 0,1 1-1 0 0,0-1 0 0 0,-1 1 0 0 0,1-1 0 0 0,-1 1 0 0 0,1-1 1 0 0,0 0-1 0 0,-1 0 0 0 0,0 1 0 0 0,1-1 0 0 0,-1 0 1 0 0,1 0-1 0 0,-1 1 0 0 0,0-1 0 0 0,1-1 0 0 0,16-31 80 0 0,-14 22-63 0 0,-1 0-1 0 0,0 0 1 0 0,-1 0 0 0 0,0 0-1 0 0,-1 0 1 0 0,0-1 0 0 0,-1 1 0 0 0,-3-21-1 0 0,-1-34 240 0 0,19-644 36 0 0,-17-310 22 0 0,-38 71-419 0 0,38 901 120 0 0,1 0 0 0 0,3 0 0 0 0,10-64 0 0 0,-10 104-43 0 0,0 8-3 0 0,0-1 0 0 0,-1 0 0 0 0,1 1 0 0 0,0-1 0 0 0,-1 1 1 0 0,1-1-1 0 0,0 1 0 0 0,0 0 0 0 0,0-1 0 0 0,0 1 0 0 0,-1 0 0 0 0,1-1 0 0 0,0 1 0 0 0,0 0 0 0 0,0 0 0 0 0,0 0 0 0 0,0 0 0 0 0,0 0 0 0 0,0 0 0 0 0,0 0 0 0 0,-1 0 0 0 0,1 0 0 0 0,0 0 0 0 0,0 1 0 0 0,0-1 0 0 0,1 1 0 0 0,25 5-1234 0 0,-26-5 1060 0 0,18 5-1356 0 0</inkml:trace>
</inkml:ink>
</file>

<file path=ppt/ink/ink5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095"/>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096"/>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097"/>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4"/>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5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098"/>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099"/>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0"/>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1"/>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2"/>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3"/>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4"/>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5"/>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6"/>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7"/>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5"/>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5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8"/>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09"/>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0"/>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1"/>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2"/>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3"/>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4"/>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5"/>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6"/>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7"/>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7"/>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6"/>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5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8"/>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19"/>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0"/>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1"/>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2"/>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3"/>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4"/>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5"/>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6"/>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7"/>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5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8"/>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29"/>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0"/>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1"/>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5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2"/>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5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3"/>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5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4"/>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5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5"/>
    </inkml:context>
    <inkml:brush xml:id="br0">
      <inkml:brushProperty name="width" value="0.1" units="cm"/>
      <inkml:brushProperty name="height" value="0.1" units="cm"/>
      <inkml:brushProperty name="color" value="#AB008B"/>
    </inkml:brush>
  </inkml:definitions>
  <inkml:trace contextRef="#ctx0" brushRef="#br0">1 377 4143 0 0,'0'0'9848'0'0,"7"-16"-8866"0"0,56 29-889 0 0,-30-5-88 0 0,58 5 1 0 0,-8-11 1006 0 0,161-17 1 0 0,1 0 55 0 0,1371-57-895 0 0,-1598 71-176 0 0,737-37 89 0 0,-83 22-33 0 0,-140-1-53 0 0,-19 4 288 0 0,34-11-55 0 0,-148 4-226 0 0,-205 11 51 0 0,192-2 108 0 0,-150 2-134 0 0,0 0 0 0 0,24 1-32 0 0,28 1 0 0 0,-26 7 0 0 0,42 1 0 0 0,12-4 0 0 0,-151-1 0 0 0,94-10 36 0 0,-1 0 0 0 0,-44 0-36 0 0,45 1 0 0 0,330 14 0 0 0,-292-13 25 0 0,-59 0 28 0 0,-95 9 8 0 0,188 1 76 0 0,137-11-179 0 0,-252 3 1591 0 0,-183 10-1327 0 0,1 2 0 0 0,44 7 0 0 0,-30-2-255 0 0,18-8 965 0 0</inkml:trace>
</inkml:ink>
</file>

<file path=ppt/ink/ink5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6"/>
    </inkml:context>
    <inkml:brush xml:id="br0">
      <inkml:brushProperty name="width" value="0.1" units="cm"/>
      <inkml:brushProperty name="height" value="0.1" units="cm"/>
      <inkml:brushProperty name="color" value="#AB008B"/>
    </inkml:brush>
  </inkml:definitions>
  <inkml:trace contextRef="#ctx0" brushRef="#br0">17 183 2759 0 0,'-16'-17'13303'0'0,"17"13"-13072"0"0,1 0 0 0 0,0 0 0 0 0,0 0 0 0 0,1 0-1 0 0,-1 0 1 0 0,1 1 0 0 0,0-1 0 0 0,0 1 0 0 0,0 0 0 0 0,4-4 0 0 0,5-6 174 0 0,-1-1 0 0 0,1 0 0 0 0,0 1 0 0 0,1 1 0 0 0,19-15 0 0 0,-28 24-346 0 0,-1 0 1 0 0,1 0 0 0 0,0 0-1 0 0,0 1 1 0 0,0 0 0 0 0,0 0-1 0 0,0 0 1 0 0,1 0-1 0 0,-1 1 1 0 0,1-1 0 0 0,-1 1-1 0 0,1 0 1 0 0,-1 1-1 0 0,1-1 1 0 0,0 1 0 0 0,-1 0-1 0 0,1 0 1 0 0,0 0-1 0 0,-1 1 1 0 0,1-1 0 0 0,8 4-1 0 0,-10-2-56 0 0,0 0 0 0 0,0 0-1 0 0,1 0 1 0 0,-2 1 0 0 0,1-1 0 0 0,0 1-1 0 0,0 0 1 0 0,-1 0 0 0 0,0 0 0 0 0,1 0-1 0 0,-1 1 1 0 0,0-1 0 0 0,-1 0 0 0 0,1 1-1 0 0,-1-1 1 0 0,1 1 0 0 0,-1 0 0 0 0,0 0-1 0 0,0-1 1 0 0,-1 1 0 0 0,1 0 0 0 0,-1 0-1 0 0,0 5 1 0 0,1 1-4 0 0,-1-1-1 0 0,-1 1 1 0 0,0 0-1 0 0,0-1 0 0 0,-1 1 1 0 0,0-1-1 0 0,0 0 1 0 0,-5 12-1 0 0,-7 5-81 0 0,0-1-1 0 0,-2-1 0 0 0,0 0 1 0 0,-31 34-1 0 0,-5 6-67 0 0,51-63 148 0 0,0 0 1 0 0,1 0 0 0 0,-1 0-1 0 0,1 0 1 0 0,-1 0 0 0 0,1 0-1 0 0,-1 0 1 0 0,1 0 0 0 0,0 0-1 0 0,-1 0 1 0 0,1 0 0 0 0,0 0-1 0 0,0 0 1 0 0,0 0 0 0 0,0 0-1 0 0,0 1 1 0 0,0-1 0 0 0,0 0-1 0 0,0 0 1 0 0,0 0 0 0 0,0 0-1 0 0,1 0 1 0 0,-1 0 0 0 0,0 0-1 0 0,1 0 1 0 0,-1 0-1 0 0,1 0 1 0 0,-1 0 0 0 0,1 0-1 0 0,0 0 1 0 0,-1 0 0 0 0,1 0-1 0 0,0 0 1 0 0,-1-1 0 0 0,1 1-1 0 0,0 0 1 0 0,0 0 0 0 0,0-1-1 0 0,0 1 1 0 0,0-1 0 0 0,1 1-1 0 0,36 15 11 0 0,-21-13 7 0 0,1-1 0 0 0,0 0 0 0 0,0-2 0 0 0,0 0 0 0 0,0-1 0 0 0,-1-1 1 0 0,1 0-1 0 0,0-2 0 0 0,21-6 0 0 0,26-4-230 0 0,-65 14 130 0 0,13-2-576 0 0,-3 3-3014 0 0</inkml:trace>
</inkml:ink>
</file>

<file path=ppt/ink/ink5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7"/>
    </inkml:context>
    <inkml:brush xml:id="br0">
      <inkml:brushProperty name="width" value="0.1" units="cm"/>
      <inkml:brushProperty name="height" value="0.1" units="cm"/>
      <inkml:brushProperty name="color" value="#AB008B"/>
    </inkml:brush>
  </inkml:definitions>
  <inkml:trace contextRef="#ctx0" brushRef="#br0">94 145 3679 0 0,'-42'4'5060'0'0,"26"1"-2743"0"0,14-3-1854 0 0,-1-1 0 0 0,1 0 1 0 0,0-1-1 0 0,-1 1 0 0 0,1 0 1 0 0,-1-1-1 0 0,1 1 0 0 0,-1-1 1 0 0,1 0-1 0 0,-1 0 1 0 0,1 0-1 0 0,-5-1 1371 0 0,40-3 282 0 0,293-38 2396 0 0,-5 0-3379 0 0,61-26-833 0 0,-328 64-335 0 0,-44 12-2665 0 0</inkml:trace>
</inkml:ink>
</file>

<file path=ppt/ink/ink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5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8"/>
    </inkml:context>
    <inkml:brush xml:id="br0">
      <inkml:brushProperty name="width" value="0.1" units="cm"/>
      <inkml:brushProperty name="height" value="0.1" units="cm"/>
      <inkml:brushProperty name="color" value="#AB008B"/>
    </inkml:brush>
  </inkml:definitions>
  <inkml:trace contextRef="#ctx0" brushRef="#br0">0 105 7831 0 0,'13'10'12776'0'0,"-5"-6"-13396"0"0,7-2 773 0 0,0 0 1 0 0,-1 0-1 0 0,1-2 0 0 0,0 0 1 0 0,0-1-1 0 0,0 0 0 0 0,0-1 0 0 0,21-6 1 0 0,10-6 1043 0 0,58-25 0 0 0,-67 23-696 0 0,1 2 0 0 0,53-13-1 0 0,-62 24-489 0 0,-28 3-6 0 0,0 1 0 0 0,-1-1 0 0 0,1 0 1 0 0,-1 0-1 0 0,1 1 0 0 0,0-1 0 0 0,-1 0 0 0 0,1 0 1 0 0,-1 1-1 0 0,1-1 0 0 0,-1 1 0 0 0,1-1 1 0 0,-1 1-1 0 0,0-1 0 0 0,1 1 0 0 0,-1-1 0 0 0,1 1 1 0 0,-1-1-1 0 0,0 1 0 0 0,0-1 0 0 0,1 1 0 0 0,-1-1 1 0 0,0 1-1 0 0,0 0 0 0 0,0-1 0 0 0,1 1 1 0 0,-1 0-1 0 0,0-1 0 0 0,0 1 0 0 0,0-1 0 0 0,0 1 1 0 0,0 0-1 0 0,0-1 0 0 0,0 1 0 0 0,-1 0 0 0 0,1-1 1 0 0,0 1-1 0 0,0-1 0 0 0,0 1 0 0 0,-1 0 1 0 0,1-1-1 0 0,0 1 0 0 0,-10 29 171 0 0,9-29-147 0 0,-16 35 13 0 0,-2 0 0 0 0,-46 65 1 0 0,36-59-11 0 0,-26 51 1 0 0,39-58 40 0 0,2 0 1 0 0,1 1-1 0 0,2 1 0 0 0,1-1 1 0 0,-5 47-1 0 0,12-66 86 0 0,-1 20 298 0 0,4-36-393 0 0,3 6 53 0 0,-2-6-147 0 0,0 0-1 0 0,-1 1 0 0 0,1-1 0 0 0,0 0 0 0 0,0 0 1 0 0,0 0-1 0 0,0 0 0 0 0,0 0 0 0 0,0 0 0 0 0,0-1 0 0 0,0 1 1 0 0,0 0-1 0 0,0 0 0 0 0,0-1 0 0 0,1 1 0 0 0,-1-1 1 0 0,0 1-1 0 0,0-1 0 0 0,1 1 0 0 0,1-1 0 0 0,6-1-2759 0 0,-2-1 1294 0 0</inkml:trace>
</inkml:ink>
</file>

<file path=ppt/ink/ink5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39"/>
    </inkml:context>
    <inkml:brush xml:id="br0">
      <inkml:brushProperty name="width" value="0.1" units="cm"/>
      <inkml:brushProperty name="height" value="0.1" units="cm"/>
      <inkml:brushProperty name="color" value="#AB008B"/>
    </inkml:brush>
  </inkml:definitions>
  <inkml:trace contextRef="#ctx0" brushRef="#br0">1 76 14655 0 0,'1'-1'1328'0'0,"29"-16"3764"0"0,-3 9-3530 0 0,1 2-1 0 0,0 0 0 0 0,38-2 1 0 0,45-8-884 0 0,-31 3-955 0 0,-79 13 58 0 0,7 1-1793 0 0</inkml:trace>
</inkml:ink>
</file>

<file path=ppt/ink/ink5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0"/>
    </inkml:context>
    <inkml:brush xml:id="br0">
      <inkml:brushProperty name="width" value="0.1" units="cm"/>
      <inkml:brushProperty name="height" value="0.1" units="cm"/>
      <inkml:brushProperty name="color" value="#AB008B"/>
    </inkml:brush>
  </inkml:definitions>
  <inkml:trace contextRef="#ctx0" brushRef="#br0">11 8 5983 0 0,'-10'-7'18003'0'0,"10"7"-18054"0"0,7 3-1892 0 0</inkml:trace>
</inkml:ink>
</file>

<file path=ppt/ink/ink5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1"/>
    </inkml:context>
    <inkml:brush xml:id="br0">
      <inkml:brushProperty name="width" value="0.1" units="cm"/>
      <inkml:brushProperty name="height" value="0.1" units="cm"/>
      <inkml:brushProperty name="color" value="#AB008B"/>
    </inkml:brush>
  </inkml:definitions>
  <inkml:trace contextRef="#ctx0" brushRef="#br0">1 65 5527 0 0,'0'0'498'0'0,"26"-12"11"0"0,30-10 8298 0 0,4 12-4037 0 0,67 7-1816 0 0,-24 2-548 0 0,7-16-1894 0 0,-73 22-4329 0 0</inkml:trace>
</inkml:ink>
</file>

<file path=ppt/ink/ink5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2"/>
    </inkml:context>
    <inkml:brush xml:id="br0">
      <inkml:brushProperty name="width" value="0.1" units="cm"/>
      <inkml:brushProperty name="height" value="0.1" units="cm"/>
      <inkml:brushProperty name="color" value="#AB008B"/>
    </inkml:brush>
  </inkml:definitions>
  <inkml:trace contextRef="#ctx0" brushRef="#br0">6 3 3679 0 0,'-5'12'19824'0'0,"14"-16"-19867"0"0,10-6-208 0 0</inkml:trace>
</inkml:ink>
</file>

<file path=ppt/ink/ink5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3"/>
    </inkml:context>
    <inkml:brush xml:id="br0">
      <inkml:brushProperty name="width" value="0.1" units="cm"/>
      <inkml:brushProperty name="height" value="0.1" units="cm"/>
      <inkml:brushProperty name="color" value="#AB008B"/>
    </inkml:brush>
  </inkml:definitions>
  <inkml:trace contextRef="#ctx0" brushRef="#br0">0 70 13015 0 0,'0'0'1179'0'0,"23"-35"2829"0"0,-19 31-3675 0 0,1 1 0 0 0,-1 0 0 0 0,0-1-1 0 0,1 2 1 0 0,0-1 0 0 0,0 0 0 0 0,0 1 0 0 0,0 0 0 0 0,0 0 0 0 0,0 1 0 0 0,0-1 0 0 0,0 1-1 0 0,1 0 1 0 0,-1 1 0 0 0,12-1 0 0 0,3 1 139 0 0,0 0 0 0 0,39 7 0 0 0,-47-5-404 0 0,0 0 0 0 0,0 1-1 0 0,0 1 1 0 0,-1 0-1 0 0,1 1 1 0 0,-1 0-1 0 0,0 1 1 0 0,0 0 0 0 0,-1 0-1 0 0,1 1 1 0 0,-2 1-1 0 0,1 0 1 0 0,-1 0-1 0 0,16 18 1 0 0,-20-18-59 0 0,0-1 0 0 0,0 1 0 0 0,0 0 0 0 0,-1 0 0 0 0,0 1 0 0 0,-1-1 0 0 0,0 1 0 0 0,0 0 0 0 0,-1 0 0 0 0,0 0 0 0 0,0 0 0 0 0,-1 0 0 0 0,-1 0 0 0 0,1 1 0 0 0,-1-1 0 0 0,-1 0 0 0 0,0 0 0 0 0,0 0 0 0 0,-1 1 0 0 0,-4 12 0 0 0,1-5 26 0 0,-1 0 0 0 0,-1 0 0 0 0,-1-1 0 0 0,0 0 1 0 0,-1 0-1 0 0,-14 18 0 0 0,19-29 8 0 0,0 1 1 0 0,0-1-1 0 0,-1 0 1 0 0,0 0 0 0 0,0 0-1 0 0,-1-1 1 0 0,1 0-1 0 0,-1 0 1 0 0,0 0 0 0 0,0-1-1 0 0,0 0 1 0 0,0 0-1 0 0,-1 0 1 0 0,1-1-1 0 0,-1 0 1 0 0,0 0 0 0 0,1-1-1 0 0,-1 1 1 0 0,-9-1-1 0 0,10-2 24 0 0,-1 0 0 0 0,0 0 1 0 0,1-1-1 0 0,-1 0 0 0 0,1 0 0 0 0,-1-1 0 0 0,1 0 0 0 0,0 0 0 0 0,0 0 0 0 0,0-1 0 0 0,1 0 0 0 0,-8-6 0 0 0,-25-27-1182 0 0,15-1-3885 0 0</inkml:trace>
</inkml:ink>
</file>

<file path=ppt/ink/ink5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4"/>
    </inkml:context>
    <inkml:brush xml:id="br0">
      <inkml:brushProperty name="width" value="0.1" units="cm"/>
      <inkml:brushProperty name="height" value="0.1" units="cm"/>
      <inkml:brushProperty name="color" value="#AB008B"/>
    </inkml:brush>
  </inkml:definitions>
  <inkml:trace contextRef="#ctx0" brushRef="#br0">202 54 8751 0 0,'22'-36'2520'0'0,"-22"35"-2341"0"0,0 1-1 0 0,0-1 1 0 0,1 1-1 0 0,-1-1 0 0 0,0 0 1 0 0,0 1-1 0 0,0-1 1 0 0,0 1-1 0 0,0-1 1 0 0,0 1-1 0 0,0-1 0 0 0,0 1 1 0 0,0-1-1 0 0,0 0 1 0 0,0 1-1 0 0,0-1 1 0 0,0 1-1 0 0,0-1 0 0 0,-1 1 1 0 0,1-1-1 0 0,0 1 1 0 0,0-1-1 0 0,-1 1 1 0 0,1-1-1 0 0,0 1 0 0 0,-1-1 1 0 0,1 1-1 0 0,-1-1 179 0 0,1 1-179 0 0,-1-1 1 0 0,1 1-1 0 0,-1-1 1 0 0,-19 5 2673 0 0,-18 21-1325 0 0,18-7-1185 0 0,0 0 0 0 0,2 1 1 0 0,0 1-1 0 0,-25 39 1 0 0,37-52-213 0 0,2 0 0 0 0,-1 1 0 0 0,1 0 1 0 0,0 0-1 0 0,1 0 0 0 0,-1 0 0 0 0,2 0 1 0 0,-1 1-1 0 0,1-1 0 0 0,1 1 0 0 0,-1 0 0 0 0,1-1 1 0 0,1 1-1 0 0,0 0 0 0 0,0 0 0 0 0,1 0 1 0 0,0-1-1 0 0,2 11 0 0 0,-1-16-99 0 0,0 1 1 0 0,-1-1-1 0 0,1 0 0 0 0,1 0 1 0 0,-1 0-1 0 0,0-1 0 0 0,1 1 1 0 0,-1 0-1 0 0,1-1 0 0 0,0 1 1 0 0,0-1-1 0 0,0 0 0 0 0,0 0 1 0 0,0 0-1 0 0,1-1 0 0 0,-1 1 1 0 0,1-1-1 0 0,-1 0 0 0 0,1 0 1 0 0,-1 0-1 0 0,1 0 0 0 0,-1 0 1 0 0,1-1-1 0 0,4 0 0 0 0,12 2 38 0 0,0-1 0 0 0,1-2 0 0 0,20-2 0 0 0,-31 2-41 0 0,134-12-392 0 0,-83 7-3428 0 0</inkml:trace>
</inkml:ink>
</file>

<file path=ppt/ink/ink5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5"/>
    </inkml:context>
    <inkml:brush xml:id="br0">
      <inkml:brushProperty name="width" value="0.1" units="cm"/>
      <inkml:brushProperty name="height" value="0.1" units="cm"/>
      <inkml:brushProperty name="color" value="#AB008B"/>
    </inkml:brush>
  </inkml:definitions>
  <inkml:trace contextRef="#ctx0" brushRef="#br0">1 51 12383 0 0,'0'0'6570'0'0,"30"-11"-3312"0"0,21 2-1861 0 0,0 3 0 0 0,63-1-1 0 0,-53 5-1134 0 0,64-11-1 0 0,-96 10-934 0 0</inkml:trace>
</inkml:ink>
</file>

<file path=ppt/ink/ink5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6"/>
    </inkml:context>
    <inkml:brush xml:id="br0">
      <inkml:brushProperty name="width" value="0.1" units="cm"/>
      <inkml:brushProperty name="height" value="0.1" units="cm"/>
      <inkml:brushProperty name="color" value="#AB008B"/>
    </inkml:brush>
  </inkml:definitions>
  <inkml:trace contextRef="#ctx0" brushRef="#br0">0 37 14335 0 0,'0'0'662'0'0,"35"2"338"0"0,7-7 288 0 0,-1 2 1 0 0,56 2-1 0 0,-62 2-313 0 0,0-1 0 0 0,0-2-1 0 0,-1-1 1 0 0,42-10-1 0 0,-44 5-2163 0 0,-16 3-182 0 0</inkml:trace>
</inkml:ink>
</file>

<file path=ppt/ink/ink5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7"/>
    </inkml:context>
    <inkml:brush xml:id="br0">
      <inkml:brushProperty name="width" value="0.1" units="cm"/>
      <inkml:brushProperty name="height" value="0.1" units="cm"/>
      <inkml:brushProperty name="color" value="#AB008B"/>
    </inkml:brush>
  </inkml:definitions>
  <inkml:trace contextRef="#ctx0" brushRef="#br0">206 1 7831 0 0,'0'0'10022'0'0,"-36"19"-5183"0"0,27-12-4681 0 0,-83 76 631 0 0,83-74-801 0 0,1 0 1 0 0,0 0-1 0 0,1 1 0 0 0,0 0 1 0 0,0 0-1 0 0,1 1 0 0 0,-9 20 1 0 0,15-30 9 0 0,-1-1 1 0 0,1 1-1 0 0,0 0 0 0 0,0 0 1 0 0,-1 0-1 0 0,1 0 0 0 0,0 0 1 0 0,0 0-1 0 0,0-1 0 0 0,0 1 1 0 0,0 0-1 0 0,0 0 0 0 0,0 0 1 0 0,1 0-1 0 0,-1 0 1 0 0,0 0-1 0 0,0-1 0 0 0,1 1 1 0 0,-1 0-1 0 0,0 0 0 0 0,1 0 1 0 0,-1-1-1 0 0,1 1 0 0 0,-1 0 1 0 0,1 0-1 0 0,0-1 1 0 0,-1 1-1 0 0,1-1 0 0 0,-1 1 1 0 0,1 0-1 0 0,0-1 0 0 0,0 1 1 0 0,-1-1-1 0 0,1 0 0 0 0,0 1 1 0 0,0-1-1 0 0,0 1 0 0 0,-1-1 1 0 0,1 0-1 0 0,1 0 1 0 0,31 4-124 0 0,-31-4 114 0 0,90-5 105 0 0,-50 1 23 0 0,58 4 0 0 0,-89 0-26 0 0,0 2 1 0 0,1-1-1 0 0,-1 1 0 0 0,0 1 1 0 0,0 0-1 0 0,0 1 0 0 0,-1 0 1 0 0,1 0-1 0 0,18 12 0 0 0,-26-14-44 0 0,1 1-1 0 0,-1-1 1 0 0,1 1-1 0 0,-1 0 1 0 0,0 0-1 0 0,0 1 0 0 0,-1-1 1 0 0,1 0-1 0 0,-1 1 1 0 0,1 0-1 0 0,-1 0 0 0 0,0-1 1 0 0,0 1-1 0 0,-1 0 1 0 0,1 1-1 0 0,-1-1 0 0 0,0 0 1 0 0,0 0-1 0 0,-1 0 1 0 0,1 1-1 0 0,-1-1 1 0 0,0 0-1 0 0,0 1 0 0 0,0-1 1 0 0,0 1-1 0 0,-1-1 1 0 0,0 0-1 0 0,0 0 0 0 0,0 0 1 0 0,0 1-1 0 0,-1-1 1 0 0,0 0-1 0 0,-4 7 0 0 0,-1 3 142 0 0,-2 1 0 0 0,0-1-1 0 0,-1 0 1 0 0,0-1-1 0 0,-1 0 1 0 0,0-1-1 0 0,-19 16 1 0 0,16-17 1 0 0,0 0 1 0 0,0-1-1 0 0,-1 0 0 0 0,0-1 0 0 0,-1-1 0 0 0,0 0 1 0 0,-28 9-1 0 0,37-16-260 0 0,0 1 0 0 0,0-1 0 0 0,-1 0 0 0 0,1 0 0 0 0,0-1 1 0 0,0 0-1 0 0,-1 0 0 0 0,1-1 0 0 0,-9-1 0 0 0,10 0-280 0 0,0 0-1 0 0,1 0 1 0 0,-1 0-1 0 0,1-1 1 0 0,-1 1-1 0 0,1-1 1 0 0,0-1-1 0 0,0 1 1 0 0,0-1 0 0 0,1 1-1 0 0,-1-1 1 0 0,-6-8-1 0 0,4 2-1852 0 0</inkml:trace>
</inkml:ink>
</file>

<file path=ppt/ink/ink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09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5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8"/>
    </inkml:context>
    <inkml:brush xml:id="br0">
      <inkml:brushProperty name="width" value="0.1" units="cm"/>
      <inkml:brushProperty name="height" value="0.1" units="cm"/>
      <inkml:brushProperty name="color" value="#AB008B"/>
    </inkml:brush>
  </inkml:definitions>
  <inkml:trace contextRef="#ctx0" brushRef="#br0">0 91 9215 0 0,'27'-5'976'0'0,"22"-17"86"0"0,5-1 5560 0 0,-5 10-2774 0 0,60-7-1 0 0,-75 16-4038 0 0,0 1 0 0 0,0 2 1 0 0,0 2-1 0 0,0 0 0 0 0,36 8 1 0 0,-45-5-1517 0 0</inkml:trace>
</inkml:ink>
</file>

<file path=ppt/ink/ink5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49"/>
    </inkml:context>
    <inkml:brush xml:id="br0">
      <inkml:brushProperty name="width" value="0.1" units="cm"/>
      <inkml:brushProperty name="height" value="0.1" units="cm"/>
      <inkml:brushProperty name="color" value="#AB008B"/>
    </inkml:brush>
  </inkml:definitions>
  <inkml:trace contextRef="#ctx0" brushRef="#br0">0 125 2303 0 0,'0'0'16076'0'0,"7"-41"-12400"0"0,-4 36-3577 0 0,0 0 1 0 0,1 0-1 0 0,0 0 0 0 0,0 0 1 0 0,0 1-1 0 0,0 0 0 0 0,1-1 1 0 0,0 2-1 0 0,0-1 0 0 0,0 0 1 0 0,0 1-1 0 0,0 0 0 0 0,1 1 1 0 0,-1-1-1 0 0,1 1 0 0 0,0 0 1 0 0,9-2-1 0 0,1-1 44 0 0,0 2 0 0 0,1 0 0 0 0,-1 1 1 0 0,1 0-1 0 0,21 1 0 0 0,-35 1-133 0 0,0 0 1 0 0,0 0 0 0 0,-1 1-1 0 0,1-1 1 0 0,0 0 0 0 0,-1 1-1 0 0,1 0 1 0 0,-1-1-1 0 0,1 1 1 0 0,0 0 0 0 0,-1 0-1 0 0,0 1 1 0 0,1-1 0 0 0,-1 0-1 0 0,0 1 1 0 0,0 0-1 0 0,1-1 1 0 0,-1 1 0 0 0,3 3-1 0 0,-4-2 3 0 0,0-1 0 0 0,0 0-1 0 0,0 1 1 0 0,0-1-1 0 0,-1 1 1 0 0,1-1 0 0 0,-1 1-1 0 0,1-1 1 0 0,-1 1 0 0 0,0-1-1 0 0,0 1 1 0 0,0 0-1 0 0,0-1 1 0 0,-1 1 0 0 0,1-1-1 0 0,-2 5 1 0 0,-2 5 22 0 0,0 0 0 0 0,-1 0-1 0 0,-1-1 1 0 0,0 1 0 0 0,0-1 0 0 0,-15 18-1 0 0,-39 42-119 0 0,37-45 0 0 0,1 1 1 0 0,1 1-1 0 0,-24 41 0 0 0,43-68 85 0 0,1 1 0 0 0,0 0 0 0 0,0 0 0 0 0,0 0 0 0 0,0 0-1 0 0,1-1 1 0 0,-1 1 0 0 0,0 0 0 0 0,1 0 0 0 0,-1 0-1 0 0,1 1 1 0 0,0-1 0 0 0,0 0 0 0 0,0 0 0 0 0,0 0 0 0 0,0 0-1 0 0,0 0 1 0 0,0 0 0 0 0,1 0 0 0 0,-1 0 0 0 0,1 0-1 0 0,0 0 1 0 0,-1 0 0 0 0,3 3 0 0 0,-1-3 18 0 0,0 0 0 0 0,0 0 0 0 0,0-1 0 0 0,1 1 0 0 0,-1-1 0 0 0,1 1 0 0 0,-1-1 0 0 0,1 0 0 0 0,-1 0-1 0 0,1 0 1 0 0,0 0 0 0 0,-1 0 0 0 0,1 0 0 0 0,0-1 0 0 0,4 1 0 0 0,14 0 124 0 0,-1-1-1 0 0,0-1 1 0 0,37-6-1 0 0,-56 7-139 0 0,136-27 348 0 0,-81 9-6369 0 0</inkml:trace>
</inkml:ink>
</file>

<file path=ppt/ink/ink5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0"/>
    </inkml:context>
    <inkml:brush xml:id="br0">
      <inkml:brushProperty name="width" value="0.1" units="cm"/>
      <inkml:brushProperty name="height" value="0.1" units="cm"/>
      <inkml:brushProperty name="color" value="#AB008B"/>
    </inkml:brush>
  </inkml:definitions>
  <inkml:trace contextRef="#ctx0" brushRef="#br0">7 191 10079 0 0,'-6'2'6407'0'0,"25"-8"-3835"0"0,28-2-1050 0 0,1 1 0 0 0,51 1 0 0 0,4-1-346 0 0,396-82 1099 0 0,-215 32-1951 0 0,-265 53-310 0 0,-7 2-3 0 0,0-1 1 0 0,0 2-1 0 0,0-1 1 0 0,0 2-1 0 0,15 0 1 0 0,-27 0-57 0 0,0 0 1 0 0,0 0-1 0 0,1 0 1 0 0,-1 1 0 0 0,0-1-1 0 0,0 0 1 0 0,1 0-1 0 0,-1 0 1 0 0,0 0-1 0 0,0 0 1 0 0,1 0-1 0 0,-1 1 1 0 0,0-1 0 0 0,0 0-1 0 0,1 0 1 0 0,-1 0-1 0 0,0 1 1 0 0,0-1-1 0 0,0 0 1 0 0,1 0 0 0 0,-1 1-1 0 0,0-1 1 0 0,0 0-1 0 0,0 0 1 0 0,0 1-1 0 0,0-1 1 0 0,0 0-1 0 0,0 0 1 0 0,0 1 0 0 0,0-1-1 0 0,1 0 1 0 0,-1 1-1 0 0,0-1 1 0 0,0 0-1 0 0,-1 1 1 0 0,1-1 0 0 0,0 0-1 0 0,0 0 1 0 0,0 1-1 0 0,0-1 1 0 0,0 0-1 0 0,0 0 1 0 0,0 1-1 0 0,0-1 1 0 0,0 0 0 0 0,-1 1-1 0 0,1-1 1 0 0,0 0-1 0 0,0 0 1 0 0</inkml:trace>
</inkml:ink>
</file>

<file path=ppt/ink/ink5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1"/>
    </inkml:context>
    <inkml:brush xml:id="br0">
      <inkml:brushProperty name="width" value="0.1" units="cm"/>
      <inkml:brushProperty name="height" value="0.1" units="cm"/>
      <inkml:brushProperty name="color" value="#AB008B"/>
    </inkml:brush>
  </inkml:definitions>
  <inkml:trace contextRef="#ctx0" brushRef="#br0">1 124 6911 0 0,'0'0'936'0'0,"20"-13"7062"0"0,-13 9-7465 0 0,0 0 0 0 0,0 0 0 0 0,0 1 0 0 0,0 0 0 0 0,1 0 0 0 0,-1 1 1 0 0,1 0-1 0 0,-1 1 0 0 0,1-1 0 0 0,8 1 0 0 0,18-5 500 0 0,258-64 1403 0 0,-260 65-2284 0 0,-32 7-97 0 0,0 0 1 0 0,0 1 0 0 0,0-1-1 0 0,0 1 1 0 0,-1-1-1 0 0,1 0 1 0 0,-1 1-1 0 0,0-1 1 0 0,0 0 0 0 0,0 0-1 0 0,0 1 1 0 0,-1 1-1 0 0,-13 20 19 0 0,-1-1 0 0 0,-1 0-1 0 0,-28 28 1 0 0,23-26-11 0 0,2-1-1 0 0,-21 34 1 0 0,26-35 50 0 0,2 1-1 0 0,0 1 1 0 0,2 0-1 0 0,1 0 1 0 0,0 1 0 0 0,3 1-1 0 0,0-1 1 0 0,-7 55-1 0 0,2-48 496 0 0,2-13-1771 0 0,8-8-3228 0 0</inkml:trace>
</inkml:ink>
</file>

<file path=ppt/ink/ink5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2"/>
    </inkml:context>
    <inkml:brush xml:id="br0">
      <inkml:brushProperty name="width" value="0.1" units="cm"/>
      <inkml:brushProperty name="height" value="0.1" units="cm"/>
      <inkml:brushProperty name="color" value="#AB008B"/>
    </inkml:brush>
  </inkml:definitions>
  <inkml:trace contextRef="#ctx0" brushRef="#br0">1 192 15807 0 0,'0'-1'1684'0'0,"0"1"-1602"0"0,0-1 0 0 0,0 1 0 0 0,0-1 0 0 0,0 1 0 0 0,0-1 0 0 0,0 1 0 0 0,0-1 0 0 0,0 1 0 0 0,0-1 0 0 0,1 1 0 0 0,-1-1 0 0 0,0 1 0 0 0,0-1 0 0 0,1 1 0 0 0,-1-1 0 0 0,0 1 0 0 0,0 0 0 0 0,1-1 0 0 0,-1 1 0 0 0,0-1 0 0 0,1 1 0 0 0,-1 0 0 0 0,1-1 0 0 0,-1 1 0 0 0,0 0 0 0 0,1 0 0 0 0,-1-1 0 0 0,1 1-1 0 0,-1 0 1 0 0,2-1 0 0 0,14-9 1281 0 0,-15 10-1263 0 0,29-13 829 0 0,1 0-1 0 0,0 3 0 0 0,1 0 1 0 0,0 2-1 0 0,63-7 0 0 0,-52 8-814 0 0,-1-1 0 0 0,69-22 0 0 0,-47-5-631 0 0,-35 17-3595 0 0</inkml:trace>
</inkml:ink>
</file>

<file path=ppt/ink/ink5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3"/>
    </inkml:context>
    <inkml:brush xml:id="br0">
      <inkml:brushProperty name="width" value="0.1" units="cm"/>
      <inkml:brushProperty name="height" value="0.1" units="cm"/>
      <inkml:brushProperty name="color" value="#AB008B"/>
    </inkml:brush>
  </inkml:definitions>
  <inkml:trace contextRef="#ctx0" brushRef="#br0">0 1 12895 0 0,'0'0'13137'0'0,"13"12"-17922"0"0</inkml:trace>
</inkml:ink>
</file>

<file path=ppt/ink/ink5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4"/>
    </inkml:context>
    <inkml:brush xml:id="br0">
      <inkml:brushProperty name="width" value="0.1" units="cm"/>
      <inkml:brushProperty name="height" value="0.1" units="cm"/>
      <inkml:brushProperty name="color" value="#AB008B"/>
    </inkml:brush>
  </inkml:definitions>
  <inkml:trace contextRef="#ctx0" brushRef="#br0">1 39 11519 0 0,'0'0'2146'0'0,"29"-8"2070"0"0,125-13 2730 0 0,81 12-5261 0 0,-226 8-2349 0 0,-1 1 0 0 0,0 1-1 0 0,0 0 1 0 0,0 0-1 0 0,15 4 1 0 0,-15-1-1375 0 0</inkml:trace>
</inkml:ink>
</file>

<file path=ppt/ink/ink5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5"/>
    </inkml:context>
    <inkml:brush xml:id="br0">
      <inkml:brushProperty name="width" value="0.1" units="cm"/>
      <inkml:brushProperty name="height" value="0.1" units="cm"/>
      <inkml:brushProperty name="color" value="#AB008B"/>
    </inkml:brush>
  </inkml:definitions>
  <inkml:trace contextRef="#ctx0" brushRef="#br0">1 1 8287 0 0,'3'18'12437'0'0,"11"-5"-8268"0"0,-12-12-4529 0 0,0 0 1 0 0,1 0 0 0 0,-1 0 0 0 0,0 0-1 0 0,0-1 1 0 0,1 1 0 0 0,-1-1-1 0 0,1 1 1 0 0,-1-1 0 0 0,1 0-1 0 0,-1 0 1 0 0,3 0 0 0 0</inkml:trace>
</inkml:ink>
</file>

<file path=ppt/ink/ink5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6"/>
    </inkml:context>
    <inkml:brush xml:id="br0">
      <inkml:brushProperty name="width" value="0.1" units="cm"/>
      <inkml:brushProperty name="height" value="0.1" units="cm"/>
      <inkml:brushProperty name="color" value="#AB008B"/>
    </inkml:brush>
  </inkml:definitions>
  <inkml:trace contextRef="#ctx0" brushRef="#br0">134 1 5527 0 0,'0'0'4730'0'0,"-26"28"408"0"0,12-13-4002 0 0,-43 56 1114 0 0,52-64-2188 0 0,0 0 0 0 0,0 1 1 0 0,1 0-1 0 0,0-1 0 0 0,1 1 1 0 0,-1 1-1 0 0,-3 14 0 0 0,7-21-18 0 0,1-1 1 0 0,-1 1-1 0 0,0 0 0 0 0,0-1 0 0 0,1 1 0 0 0,-1 0 1 0 0,1-1-1 0 0,-1 1 0 0 0,1-1 0 0 0,0 1 0 0 0,-1-1 1 0 0,1 1-1 0 0,0-1 0 0 0,0 0 0 0 0,0 1 0 0 0,0-1 1 0 0,1 0-1 0 0,-1 0 0 0 0,0 1 0 0 0,0-1 0 0 0,1 0 1 0 0,-1 0-1 0 0,0-1 0 0 0,1 1 0 0 0,-1 0 0 0 0,1 0 1 0 0,-1-1-1 0 0,1 1 0 0 0,0-1 0 0 0,-1 1 0 0 0,1-1 1 0 0,2 1-1 0 0,56 8 1266 0 0,-56-8-1186 0 0,56 2 1022 0 0,64 8-52 0 0,-111-9-1010 0 0,1 1 0 0 0,-1 0-1 0 0,-1 1 1 0 0,1 0 0 0 0,0 1 0 0 0,21 12 0 0 0,-29-13 1 0 0,0-1-1 0 0,0 1 1 0 0,0 0 0 0 0,-1 1 0 0 0,0-1-1 0 0,0 1 1 0 0,0 0 0 0 0,4 5-1 0 0,-7-7-59 0 0,0-1-1 0 0,1 0 1 0 0,-1 0-1 0 0,0 1 1 0 0,0-1-1 0 0,0 1 1 0 0,0-1-1 0 0,-1 1 1 0 0,1-1-1 0 0,-1 1 1 0 0,1-1-1 0 0,-1 1 1 0 0,0 0-1 0 0,0-1 0 0 0,0 1 1 0 0,-1 0-1 0 0,1-1 1 0 0,0 1-1 0 0,-1-1 1 0 0,0 1-1 0 0,0-1 1 0 0,1 1-1 0 0,-1-1 1 0 0,-1 0-1 0 0,0 4 1 0 0,-7 4 112 0 0,0 0 0 0 0,0 0 0 0 0,0-1 1 0 0,-1 0-1 0 0,-1-1 0 0 0,1 0 0 0 0,-1 0 0 0 0,-1-1 0 0 0,-12 5 1 0 0,6-3 72 0 0,0-1 1 0 0,-1 0-1 0 0,0-2 0 0 0,0 0 1 0 0,-27 4-1 0 0,39-9-543 0 0,-30 3 920 0 0,15-8-4843 0 0,16 1 2481 0 0</inkml:trace>
</inkml:ink>
</file>

<file path=ppt/ink/ink5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7"/>
    </inkml:context>
    <inkml:brush xml:id="br0">
      <inkml:brushProperty name="width" value="0.1" units="cm"/>
      <inkml:brushProperty name="height" value="0.1" units="cm"/>
      <inkml:brushProperty name="color" value="#AB008B"/>
    </inkml:brush>
  </inkml:definitions>
  <inkml:trace contextRef="#ctx0" brushRef="#br0">0 103 5983 0 0,'0'0'464'0'0,"1"-1"-305"0"0,27-18 8310 0 0,-24 16-7720 0 0,1 0 0 0 0,0 0 0 0 0,-1 0 0 0 0,1 0 0 0 0,1 1 0 0 0,5-3 0 0 0,48-13 2056 0 0,66-11 1 0 0,-62 20-4785 0 0,-1 4-4276 0 0,-41 5-1361 0 0</inkml:trace>
</inkml:ink>
</file>

<file path=ppt/ink/ink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5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8"/>
    </inkml:context>
    <inkml:brush xml:id="br0">
      <inkml:brushProperty name="width" value="0.1" units="cm"/>
      <inkml:brushProperty name="height" value="0.1" units="cm"/>
      <inkml:brushProperty name="color" value="#AB008B"/>
    </inkml:brush>
  </inkml:definitions>
  <inkml:trace contextRef="#ctx0" brushRef="#br0">1 33 6447 0 0,'0'0'14662'0'0,"21"-9"-12472"0"0,14 1-1644 0 0,-1 2 0 0 0,1 1 0 0 0,1 2 0 0 0,-1 2 0 0 0,58 4 0 0 0,-7-1-18 0 0,-83-2-538 0 0,3 0-252 0 0,0 0-1 0 0,-1 0 0 0 0,1 0 0 0 0,0 1 1 0 0,-1 0-1 0 0,1 0 0 0 0,-1 0 0 0 0,1 1 1 0 0,5 2-1 0 0,-9 5-3484 0 0</inkml:trace>
</inkml:ink>
</file>

<file path=ppt/ink/ink5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59"/>
    </inkml:context>
    <inkml:brush xml:id="br0">
      <inkml:brushProperty name="width" value="0.1" units="cm"/>
      <inkml:brushProperty name="height" value="0.1" units="cm"/>
      <inkml:brushProperty name="color" value="#AB008B"/>
    </inkml:brush>
  </inkml:definitions>
  <inkml:trace contextRef="#ctx0" brushRef="#br0">0 46 3223 0 0,'32'8'9803'0'0,"31"-26"-2043"0"0,42 8-3795 0 0,-15 1-3374 0 0,28-2-1371 0 0,-56 6-3735 0 0,-43 4-2909 0 0</inkml:trace>
</inkml:ink>
</file>

<file path=ppt/ink/ink5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0"/>
    </inkml:context>
    <inkml:brush xml:id="br0">
      <inkml:brushProperty name="width" value="0.1" units="cm"/>
      <inkml:brushProperty name="height" value="0.1" units="cm"/>
      <inkml:brushProperty name="color" value="#AB008B"/>
    </inkml:brush>
  </inkml:definitions>
  <inkml:trace contextRef="#ctx0" brushRef="#br0">0 38 11167 0 0,'0'0'1336'0'0,"28"-14"2374"0"0,-20 10-3364 0 0,0 1 1 0 0,0-1 0 0 0,1 1-1 0 0,0 1 1 0 0,-1 0-1 0 0,1 0 1 0 0,0 0 0 0 0,0 1-1 0 0,0 1 1 0 0,0-1 0 0 0,0 2-1 0 0,0-1 1 0 0,15 4 0 0 0,-11-1-79 0 0,0 0 1 0 0,0 1 0 0 0,-1 1 0 0 0,1 0 0 0 0,-1 1-1 0 0,0 0 1 0 0,-1 1 0 0 0,19 15 0 0 0,-17-13-156 0 0,-1 1 1 0 0,-1 1-1 0 0,0 0 1 0 0,0 1-1 0 0,-1 0 1 0 0,0 0 0 0 0,-2 1-1 0 0,1 1 1 0 0,-1-1-1 0 0,-1 1 1 0 0,-1 1-1 0 0,0-1 1 0 0,0 1-1 0 0,-2 0 1 0 0,0 0 0 0 0,3 22-1 0 0,-7-28-62 0 0,0 0 0 0 0,-1 0-1 0 0,0 0 1 0 0,-1-1 0 0 0,0 1 0 0 0,0 0-1 0 0,-1-1 1 0 0,0 0 0 0 0,-1 1 0 0 0,1-1-1 0 0,-2 0 1 0 0,1-1 0 0 0,-1 1-1 0 0,0-1 1 0 0,0 0 0 0 0,-1 0 0 0 0,0-1-1 0 0,-1 1 1 0 0,1-1 0 0 0,-1-1 0 0 0,0 1-1 0 0,-14 7 1 0 0,5-3 76 0 0,-1-1-1 0 0,1 0 1 0 0,-2-2-1 0 0,1 0 1 0 0,-1 0-1 0 0,0-2 1 0 0,-1 0-1 0 0,1-1 1 0 0,-35 2-1 0 0,51-5-127 0 0,-1-1 0 0 0,1 0 0 0 0,0 0 1 0 0,-1 0-1 0 0,1 0 0 0 0,0 0 0 0 0,-1-1 0 0 0,1 1 0 0 0,0-1 0 0 0,0 1 1 0 0,-1-1-1 0 0,1 0 0 0 0,0 0 0 0 0,0 0 0 0 0,0 0 0 0 0,0 0 0 0 0,0-1 1 0 0,0 1-1 0 0,1 0 0 0 0,-1-1 0 0 0,0 1 0 0 0,1-1 0 0 0,-1 0 0 0 0,1 0 0 0 0,-1 0 1 0 0,-1-3-1 0 0,2 2-252 0 0,1 1 1 0 0,-1 0-1 0 0,1-1 0 0 0,0 1 1 0 0,0-1-1 0 0,0 1 1 0 0,0 0-1 0 0,0-1 1 0 0,1 1-1 0 0,-1-1 1 0 0,1 1-1 0 0,-1 0 0 0 0,1 0 1 0 0,0-1-1 0 0,0 1 1 0 0,0 0-1 0 0,0 0 1 0 0,1 0-1 0 0,-1 0 0 0 0,0 0 1 0 0,1 0-1 0 0,0 0 1 0 0,-1 0-1 0 0,1 1 1 0 0,0-1-1 0 0,2-1 1 0 0,2-2-1566 0 0,0-1-34 0 0</inkml:trace>
</inkml:ink>
</file>

<file path=ppt/ink/ink5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1"/>
    </inkml:context>
    <inkml:brush xml:id="br0">
      <inkml:brushProperty name="width" value="0.1" units="cm"/>
      <inkml:brushProperty name="height" value="0.1" units="cm"/>
      <inkml:brushProperty name="color" value="#AB008B"/>
    </inkml:brush>
  </inkml:definitions>
  <inkml:trace contextRef="#ctx0" brushRef="#br0">355 61 5063 0 0,'0'0'390'0'0,"18"-29"10616"0"0,-19 28-10801 0 0,1-1 1 0 0,-1 1-1 0 0,0-1 0 0 0,1 1 0 0 0,-1-1 1 0 0,0 1-1 0 0,0-1 0 0 0,0 1 0 0 0,0 0 1 0 0,0-1-1 0 0,0 1 0 0 0,0 0 0 0 0,-1 0 1 0 0,1 0-1 0 0,0 0 0 0 0,-1 0 0 0 0,1 0 0 0 0,-1 0 1 0 0,1 1-1 0 0,-1-1 0 0 0,1 0 0 0 0,-1 1 1 0 0,1-1-1 0 0,-1 1 0 0 0,0 0 0 0 0,1-1 1 0 0,-1 1-1 0 0,-2 0 0 0 0,-4-1 215 0 0,0-1 0 0 0,0 2-1 0 0,0-1 1 0 0,-16 2 0 0 0,8 3-204 0 0,0 0 0 0 0,0 1 0 0 0,0 0 0 0 0,0 1 0 0 0,1 1 1 0 0,0 0-1 0 0,0 1 0 0 0,1 1 0 0 0,-23 19 0 0 0,28-22-168 0 0,0 2 0 0 0,1-1 0 0 0,0 1-1 0 0,0 0 1 0 0,1 1 0 0 0,0 0 0 0 0,1 0 0 0 0,0 0 0 0 0,0 1-1 0 0,1 0 1 0 0,0 0 0 0 0,1 0 0 0 0,0 1 0 0 0,1-1 0 0 0,-4 18-1 0 0,7-24-42 0 0,0 1 0 0 0,0-1-1 0 0,0 0 1 0 0,1 1-1 0 0,0-1 1 0 0,0 0 0 0 0,0 0-1 0 0,0 0 1 0 0,1 0-1 0 0,0 1 1 0 0,-1-2 0 0 0,1 1-1 0 0,1 0 1 0 0,-1 0-1 0 0,1-1 1 0 0,-1 1 0 0 0,1-1-1 0 0,0 0 1 0 0,0 0-1 0 0,0 0 1 0 0,1 0-1 0 0,-1 0 1 0 0,1-1 0 0 0,-1 0-1 0 0,1 1 1 0 0,0-1-1 0 0,0-1 1 0 0,4 2 0 0 0,15 7-1 0 0,0-2 0 0 0,0-1 0 0 0,42 7 0 0 0,-50-11-7 0 0,24 5-28 0 0,-1-2 0 0 0,47 2 0 0 0,-16-12-2788 0 0,-44-1 1275 0 0</inkml:trace>
</inkml:ink>
</file>

<file path=ppt/ink/ink5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2"/>
    </inkml:context>
    <inkml:brush xml:id="br0">
      <inkml:brushProperty name="width" value="0.1" units="cm"/>
      <inkml:brushProperty name="height" value="0.1" units="cm"/>
      <inkml:brushProperty name="color" value="#F6630D"/>
    </inkml:brush>
  </inkml:definitions>
  <inkml:trace contextRef="#ctx0" brushRef="#br0">54 99 5063 0 0,'0'0'9214'0'0,"-7"28"-7765"0"0,-20 10 313 0 0,7-22 2613 0 0,26-56-2984 0 0,-3 31-1319 0 0,0 1 1 0 0,1 0-1 0 0,0 0 0 0 0,1 1 1 0 0,0-1-1 0 0,0 1 0 0 0,0 0 1 0 0,1 0-1 0 0,0 0 0 0 0,0 1 1 0 0,1 0-1 0 0,0 0 0 0 0,0 1 1 0 0,0 0-1 0 0,1 0 0 0 0,0 1 1 0 0,10-5-1 0 0,-12 6-45 0 0,-1 0 0 0 0,1 1 1 0 0,1-1-1 0 0,-1 1 0 0 0,0 1 0 0 0,0-1 0 0 0,1 1 0 0 0,-1 0 1 0 0,1 1-1 0 0,-1-1 0 0 0,1 1 0 0 0,-1 0 0 0 0,1 1 0 0 0,-1 0 1 0 0,1 0-1 0 0,-1 0 0 0 0,0 1 0 0 0,0 0 0 0 0,1 0 0 0 0,-1 0 0 0 0,-1 1 1 0 0,1 0-1 0 0,0 0 0 0 0,7 6 0 0 0,-11-7-15 0 0,0 1 0 0 0,0 0 1 0 0,-1 0-1 0 0,1 0 0 0 0,0 0 0 0 0,-1 0 0 0 0,0 1 0 0 0,0-1 0 0 0,0 0 1 0 0,0 0-1 0 0,0 1 0 0 0,-1-1 0 0 0,1 1 0 0 0,-1-1 0 0 0,0 1 0 0 0,-1 5 0 0 0,-7 53 10 0 0,-1-34-15 0 0,-1-1-1 0 0,-2-1 0 0 0,0 0 1 0 0,-2 0-1 0 0,0-2 1 0 0,-2 1-1 0 0,-1-2 0 0 0,-1 0 1 0 0,-39 38-1 0 0,33-43-3 0 0,15-13-22 0 0,1 1 0 0 0,0 1 0 0 0,0-1 0 0 0,-9 11 0 0 0,44-9-41 0 0,4-6 108 0 0,0-2-1 0 0,59-7 0 0 0,16 0 35 0 0,-12 4-180 0 0,-51 0-314 0 0,83 6-1 0 0</inkml:trace>
</inkml:ink>
</file>

<file path=ppt/ink/ink5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3"/>
    </inkml:context>
    <inkml:brush xml:id="br0">
      <inkml:brushProperty name="width" value="0.1" units="cm"/>
      <inkml:brushProperty name="height" value="0.1" units="cm"/>
      <inkml:brushProperty name="color" value="#F6630D"/>
    </inkml:brush>
  </inkml:definitions>
  <inkml:trace contextRef="#ctx0" brushRef="#br0">46 283 5983 0 0,'-46'2'11032'0'0,"71"-7"-8424"0"0,20 0-1810 0 0,416-40 2492 0 0,1209-119-2050 0 0,-1030 104-2196 0 0,-615 57 1009 0 0,-17 2-39 0 0,0 0-1 0 0,-1 0 0 0 0,1 1 1 0 0,0 0-1 0 0,0 1 0 0 0,0-1 1 0 0,-1 1-1 0 0,1 1 0 0 0,0 0 1 0 0,10 3-1 0 0,-15-3 47 0 0,10 18-724 0 0,5 3-6848 0 0</inkml:trace>
</inkml:ink>
</file>

<file path=ppt/ink/ink5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4"/>
    </inkml:context>
    <inkml:brush xml:id="br0">
      <inkml:brushProperty name="width" value="0.1" units="cm"/>
      <inkml:brushProperty name="height" value="0.1" units="cm"/>
      <inkml:brushProperty name="color" value="#F6630D"/>
    </inkml:brush>
  </inkml:definitions>
  <inkml:trace contextRef="#ctx0" brushRef="#br0">0 105 1839 0 0,'13'1'1326'0'0,"17"0"6008"0"0,16-8-629 0 0,2-6-4058 0 0,21-4-1109 0 0,257-53 891 0 0,-328 76-2349 0 0,0-1 1 0 0,0 1-1 0 0,0-1 1 0 0,-1 0-1 0 0,0 0 0 0 0,0 0 1 0 0,0 0-1 0 0,-1 0 1 0 0,1-1-1 0 0,-1 1 1 0 0,-8 6-1 0 0,-5 9-13 0 0,-1 3-52 0 0,0 2 1 0 0,2 0-1 0 0,2 1 1 0 0,0 1 0 0 0,-12 32-1 0 0,9-18-15 0 0,-41 71 0 0 0,-3 3 0 0 0,56-101 35 0 0,0 1 0 0 0,1 0 0 0 0,-3 15 1 0 0,-6 25 15 0 0,11-48-51 0 0,2-6-16 0 0,0-1-1 0 0,0 0 0 0 0,-1 1 1 0 0,1-1-1 0 0,0 1 1 0 0,0-1-1 0 0,0 1 1 0 0,0-1-1 0 0,0 1 1 0 0,0-1-1 0 0,0 1 0 0 0,0-1 1 0 0,0 1-1 0 0,0-1 1 0 0,0 1-1 0 0,0-1 1 0 0,0 0-1 0 0,0 1 1 0 0,0-1-1 0 0,0 1 0 0 0,0-1 1 0 0,1 1-1 0 0,-1-1 1 0 0,0 1-1 0 0,0-1 1 0 0,1 0-1 0 0,-1 1 1 0 0,0-1-1 0 0,0 1 0 0 0,1-1 1 0 0,-1 0-1 0 0,1 1 1 0 0,-1-1-1 0 0,0 0 1 0 0,1 0-1 0 0,-1 1 1 0 0,1-1-1 0 0,-1 0 1 0 0,0 0-1 0 0,1 0 0 0 0,-1 1 1 0 0,1-1-1 0 0,-1 0 1 0 0,1 0-1 0 0,-1 0 1 0 0,1 0-1 0 0,-1 0 1 0 0,1 0-1 0 0,-1 0 0 0 0,1 0 1 0 0,-1 0-1 0 0,1 0 1 0 0,-1 0-1 0 0,0 0 1 0 0,1 0-1 0 0,0-1 0 0 0,23-5-3424 0 0</inkml:trace>
</inkml:ink>
</file>

<file path=ppt/ink/ink5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5"/>
    </inkml:context>
    <inkml:brush xml:id="br0">
      <inkml:brushProperty name="width" value="0.1" units="cm"/>
      <inkml:brushProperty name="height" value="0.1" units="cm"/>
      <inkml:brushProperty name="color" value="#F6630D"/>
    </inkml:brush>
  </inkml:definitions>
  <inkml:trace contextRef="#ctx0" brushRef="#br0">1 57 3679 0 0,'0'0'11530'0'0,"29"-3"-6357"0"0,160-22 22 0 0,57-4-4264 0 0,-145 30-4568 0 0,-90 0 2053 0 0</inkml:trace>
</inkml:ink>
</file>

<file path=ppt/ink/ink5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6"/>
    </inkml:context>
    <inkml:brush xml:id="br0">
      <inkml:brushProperty name="width" value="0.1" units="cm"/>
      <inkml:brushProperty name="height" value="0.1" units="cm"/>
      <inkml:brushProperty name="color" value="#F6630D"/>
    </inkml:brush>
  </inkml:definitions>
  <inkml:trace contextRef="#ctx0" brushRef="#br0">0 20 6447 0 0,'11'-13'10631'0'0,"0"6"-8298"0"0,3 9-1763 0 0,1 1 1 0 0,-1 0-1 0 0,0 1 0 0 0,0 0 0 0 0,-1 1 1 0 0,0 1-1 0 0,19 10 0 0 0,7 6 210 0 0,39 30 1 0 0,-75-49-755 0 0,17 10 11 0 0,-1 1-1 0 0,-1 0 0 0 0,-1 1 0 0 0,0 1 1 0 0,23 29-1 0 0,-39-44-642 0 0,4 4-969 0 0</inkml:trace>
</inkml:ink>
</file>

<file path=ppt/ink/ink5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7"/>
    </inkml:context>
    <inkml:brush xml:id="br0">
      <inkml:brushProperty name="width" value="0.1" units="cm"/>
      <inkml:brushProperty name="height" value="0.1" units="cm"/>
      <inkml:brushProperty name="color" value="#F6630D"/>
    </inkml:brush>
  </inkml:definitions>
  <inkml:trace contextRef="#ctx0" brushRef="#br0">391 0 4143 0 0,'-11'2'9334'0'0,"-15"6"-6702"0"0,1 9-1531 0 0,1 2 0 0 0,-38 39 0 0 0,4-4-518 0 0,39-36-471 0 0,1 1 0 0 0,1 0 0 0 0,-22 32-1 0 0,15-19-265 0 0,-44 46-1 0 0</inkml:trace>
</inkml:ink>
</file>

<file path=ppt/ink/ink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5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8"/>
    </inkml:context>
    <inkml:brush xml:id="br0">
      <inkml:brushProperty name="width" value="0.1" units="cm"/>
      <inkml:brushProperty name="height" value="0.1" units="cm"/>
      <inkml:brushProperty name="color" value="#F6630D"/>
    </inkml:brush>
  </inkml:definitions>
  <inkml:trace contextRef="#ctx0" brushRef="#br0">175 0 8263 0 0,'0'0'1004'0'0,"-24"33"2870"0"0,-54 37-588 0 0,70-64-3006 0 0,1-2-137 0 0,1 0 0 0 0,-1 1 0 0 0,2-1 0 0 0,-1 1-1 0 0,0 1 1 0 0,1-1 0 0 0,0 1 0 0 0,0 0-1 0 0,-8 13 1 0 0,13-18 40 0 0,12 19 714 0 0,-8-17-807 0 0,-1-1 0 0 0,1 1 0 0 0,0-1 0 0 0,0 0 0 0 0,0 0 0 0 0,1 0-1 0 0,-1-1 1 0 0,0 1 0 0 0,1-1 0 0 0,-1 0 0 0 0,1-1 0 0 0,5 1 0 0 0,64 0 673 0 0,-31-2-439 0 0,0 1-45 0 0,-29-1-249 0 0,1 1 1 0 0,-1 0 0 0 0,1 2 0 0 0,-1-1 0 0 0,1 2-1 0 0,-1-1 1 0 0,0 2 0 0 0,0 0 0 0 0,0 1 0 0 0,-1 0-1 0 0,19 11 1 0 0,-28-14 27 0 0,-1 1 0 0 0,0 0 0 0 0,1 0 0 0 0,-1 0-1 0 0,0 0 1 0 0,0 0 0 0 0,-1 1 0 0 0,1-1 0 0 0,-1 1 0 0 0,0 0 0 0 0,0 0-1 0 0,0 0 1 0 0,0 0 0 0 0,-1 0 0 0 0,1 0 0 0 0,-1 0 0 0 0,0 1 0 0 0,0-1-1 0 0,-1 0 1 0 0,1 1 0 0 0,-1 6 0 0 0,0-1 136 0 0,-1 0 0 0 0,1 1 1 0 0,-2-1-1 0 0,1 0 0 0 0,-2 0 0 0 0,1 0 1 0 0,-6 13-1 0 0,4-17-57 0 0,1 0 0 0 0,-1 0 0 0 0,1-1 0 0 0,-2 1 0 0 0,1-1-1 0 0,-1 0 1 0 0,1 0 0 0 0,-1-1 0 0 0,-1 1 0 0 0,1-1 0 0 0,0 0 0 0 0,-9 4 0 0 0,-9 4 416 0 0,-45 18 0 0 0,43-20-389 0 0,19-8-190 0 0,1-1-1 0 0,-1 0 1 0 0,1 0-1 0 0,-1 0 1 0 0,1-1-1 0 0,-1 1 0 0 0,0-2 1 0 0,1 1-1 0 0,-1 0 1 0 0,1-1-1 0 0,-1 0 0 0 0,1 0 1 0 0,-1-1-1 0 0,-7-3 1 0 0,12 4-314 0 0,-5-11-2111 0 0,-1-1 1003 0 0</inkml:trace>
</inkml:ink>
</file>

<file path=ppt/ink/ink5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69"/>
    </inkml:context>
    <inkml:brush xml:id="br0">
      <inkml:brushProperty name="width" value="0.1" units="cm"/>
      <inkml:brushProperty name="height" value="0.1" units="cm"/>
      <inkml:brushProperty name="color" value="#F6630D"/>
    </inkml:brush>
  </inkml:definitions>
  <inkml:trace contextRef="#ctx0" brushRef="#br0">1 135 10591 0 0,'21'-34'2281'0'0,"-19"30"-1575"0"0,-1 1 1 0 0,1-1-1 0 0,0 0 1 0 0,1 0-1 0 0,-1 1 1 0 0,1-1-1 0 0,0 1 1 0 0,0 0-1 0 0,0 0 1 0 0,4-4-1 0 0,4 0-88 0 0,1 1 0 0 0,-1 0-1 0 0,1 0 1 0 0,0 1 0 0 0,1 1-1 0 0,-1 0 1 0 0,18-3 0 0 0,5 1-435 0 0,52-2 1 0 0,-1 10-868 0 0,-12 0-3403 0 0,-48-3-3711 0 0</inkml:trace>
</inkml:ink>
</file>

<file path=ppt/ink/ink5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0"/>
    </inkml:context>
    <inkml:brush xml:id="br0">
      <inkml:brushProperty name="width" value="0.1" units="cm"/>
      <inkml:brushProperty name="height" value="0.1" units="cm"/>
      <inkml:brushProperty name="color" value="#F6630D"/>
    </inkml:brush>
  </inkml:definitions>
  <inkml:trace contextRef="#ctx0" brushRef="#br0">1 66 5527 0 0,'0'0'9696'0'0,"19"-25"-5664"0"0,-6 20-3430 0 0,1 0-1 0 0,0 0 0 0 0,0 1 0 0 0,0 1 1 0 0,1 0-1 0 0,-1 1 0 0 0,1 1 1 0 0,23 0-1 0 0,4-1 82 0 0,-12-1-601 0 0,96-3 933 0 0,-113 6-1509 0 0,0 1 0 0 0,0 1-1 0 0,0 0 1 0 0,0 0 0 0 0,0 2-1 0 0,0-1 1 0 0,16 8-1 0 0,-21-6-1318 0 0</inkml:trace>
</inkml:ink>
</file>

<file path=ppt/ink/ink5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1"/>
    </inkml:context>
    <inkml:brush xml:id="br0">
      <inkml:brushProperty name="width" value="0.1" units="cm"/>
      <inkml:brushProperty name="height" value="0.1" units="cm"/>
      <inkml:brushProperty name="color" value="#F6630D"/>
    </inkml:brush>
  </inkml:definitions>
  <inkml:trace contextRef="#ctx0" brushRef="#br0">0 29 11975 0 0,'0'0'1451'0'0,"26"-7"2548"0"0,5 0-2953 0 0,-1 1 1 0 0,1 2-1 0 0,1 1 1 0 0,42 1 0 0 0,-30 5-704 0 0,0 1 1 0 0,65 15-1 0 0,-102-18-831 0 0,0 0 0 0 0,1 0-1 0 0,-1-1 1 0 0,0 0-1 0 0,12-1 1 0 0,-1-2-1095 0 0</inkml:trace>
</inkml:ink>
</file>

<file path=ppt/ink/ink5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2"/>
    </inkml:context>
    <inkml:brush xml:id="br0">
      <inkml:brushProperty name="width" value="0.1" units="cm"/>
      <inkml:brushProperty name="height" value="0.1" units="cm"/>
      <inkml:brushProperty name="color" value="#F6630D"/>
    </inkml:brush>
  </inkml:definitions>
  <inkml:trace contextRef="#ctx0" brushRef="#br0">7 56 3223 0 0,'0'0'11892'0'0,"14"-36"-7392"0"0,-12 34-4388 0 0,-1 1 0 0 0,1-1-1 0 0,0 0 1 0 0,0 1 0 0 0,1-1 0 0 0,-1 1 0 0 0,0 0-1 0 0,0-1 1 0 0,1 1 0 0 0,-1 0 0 0 0,1 1-1 0 0,-1-1 1 0 0,0 0 0 0 0,1 1 0 0 0,0-1-1 0 0,-1 1 1 0 0,1 0 0 0 0,-1 0 0 0 0,1 0-1 0 0,4 1 1 0 0,58 8 1055 0 0,-53-6-842 0 0,6 2-142 0 0,1 1 1 0 0,-1 0-1 0 0,0 2 1 0 0,0 0-1 0 0,0 1 1 0 0,-2 0-1 0 0,1 2 1 0 0,-1 0-1 0 0,0 1 1 0 0,-1 0-1 0 0,13 15 1 0 0,-20-19-156 0 0,-1 0-1 0 0,0 1 1 0 0,-1 0-1 0 0,0 0 1 0 0,0 0-1 0 0,-1 1 1 0 0,0 0 0 0 0,0 0-1 0 0,3 15 1 0 0,-6-18-10 0 0,-1 0 1 0 0,0 0 0 0 0,0 0 0 0 0,0 0-1 0 0,-1 0 1 0 0,0 0 0 0 0,-1 0-1 0 0,0 0 1 0 0,0 0 0 0 0,0 0 0 0 0,-1-1-1 0 0,0 1 1 0 0,0 0 0 0 0,-1-1-1 0 0,-5 12 1 0 0,2-8 13 0 0,-1-1 1 0 0,-1 0-1 0 0,0 0 0 0 0,0 0 0 0 0,0-1 1 0 0,-1 0-1 0 0,0 0 0 0 0,-1-1 0 0 0,0-1 1 0 0,0 1-1 0 0,0-1 0 0 0,-20 7 1 0 0,8-4-8 0 0,-1-1 0 0 0,0 0 1 0 0,-1-2-1 0 0,1-1 1 0 0,-32 3-1 0 0,46-8-29 0 0,0 0 0 0 0,0-1-1 0 0,0 0 1 0 0,0 0 0 0 0,0-1 0 0 0,0 0-1 0 0,1-1 1 0 0,-1 0 0 0 0,1 0 0 0 0,-15-8-1 0 0,21 10-184 0 0</inkml:trace>
</inkml:ink>
</file>

<file path=ppt/ink/ink5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3"/>
    </inkml:context>
    <inkml:brush xml:id="br0">
      <inkml:brushProperty name="width" value="0.1" units="cm"/>
      <inkml:brushProperty name="height" value="0.1" units="cm"/>
      <inkml:brushProperty name="color" value="#F6630D"/>
    </inkml:brush>
  </inkml:definitions>
  <inkml:trace contextRef="#ctx0" brushRef="#br0">276 52 14855 0 0,'0'0'680'0'0,"-4"-33"438"0"0,3 32-952 0 0,0-1 0 0 0,0 1 0 0 0,0 0 0 0 0,-1-1 0 0 0,1 1 0 0 0,0 0 1 0 0,-1 0-1 0 0,1 0 0 0 0,0 0 0 0 0,-1 0 0 0 0,0 0 0 0 0,1 0 0 0 0,-1 0 0 0 0,1 1 1 0 0,-1-1-1 0 0,0 1 0 0 0,0-1 0 0 0,1 1 0 0 0,-1 0 0 0 0,0-1 0 0 0,0 1 1 0 0,1 0-1 0 0,-1 0 0 0 0,0 0 0 0 0,0 1 0 0 0,0-1 0 0 0,1 0 0 0 0,-1 1 1 0 0,0-1-1 0 0,1 1 0 0 0,-1-1 0 0 0,0 1 0 0 0,1 0 0 0 0,-1 0 0 0 0,-2 2 0 0 0,-7 2 205 0 0,0 1-1 0 0,1 0 0 0 0,-19 16 0 0 0,13-9-139 0 0,1 1 0 0 0,0 1 0 0 0,1 1 0 0 0,0 0 0 0 0,2 1 0 0 0,0 0 1 0 0,-16 31-1 0 0,23-40-174 0 0,2 0 1 0 0,-1 0 0 0 0,1 0-1 0 0,0 1 1 0 0,1 0 0 0 0,0-1-1 0 0,1 1 1 0 0,-1 0 0 0 0,2 0-1 0 0,-1 0 1 0 0,1 0 0 0 0,0 0-1 0 0,1 0 1 0 0,0-1 0 0 0,1 1-1 0 0,0 0 1 0 0,0 0 0 0 0,1-1-1 0 0,0 0 1 0 0,6 13 0 0 0,-5-15-40 0 0,0-1 0 0 0,0 0 1 0 0,0 0-1 0 0,1-1 0 0 0,-1 1 1 0 0,1-1-1 0 0,0 0 0 0 0,1 0 0 0 0,-1-1 1 0 0,0 0-1 0 0,1 0 0 0 0,0 0 1 0 0,0 0-1 0 0,0-1 0 0 0,0 0 0 0 0,0 0 1 0 0,9 1-1 0 0,14 2 29 0 0,0-1 0 0 0,45 0 0 0 0,-46-3-25 0 0,5 0-91 0 0,195 3-1813 0 0,-190-8-682 0 0,-1-3-5924 0 0</inkml:trace>
</inkml:ink>
</file>

<file path=ppt/ink/ink5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4"/>
    </inkml:context>
    <inkml:brush xml:id="br0">
      <inkml:brushProperty name="width" value="0.1" units="cm"/>
      <inkml:brushProperty name="height" value="0.1" units="cm"/>
      <inkml:brushProperty name="color" value="#004F8B"/>
    </inkml:brush>
  </inkml:definitions>
  <inkml:trace contextRef="#ctx0" brushRef="#br0">1 212 4607 0 0,'0'0'12792'0'0,"8"-52"-7409"0"0,-4 43-5264 0 0,1 0-1 0 0,1 0 1 0 0,0 1 0 0 0,0 0-1 0 0,0 0 1 0 0,1 1 0 0 0,0 0 0 0 0,1 0-1 0 0,-1 1 1 0 0,1-1 0 0 0,11-5-1 0 0,-3 2 81 0 0,1 1 0 0 0,0 0-1 0 0,1 1 1 0 0,34-11-1 0 0,-44 17-131 0 0,1 0 0 0 0,-1 1 0 0 0,1 0 0 0 0,0 0 0 0 0,-1 1 0 0 0,1 0 0 0 0,0 0 0 0 0,-1 1 0 0 0,12 3 0 0 0,-17-4-61 0 0,-1 1 0 0 0,0-1 1 0 0,1 1-1 0 0,-1 0 0 0 0,0 0 0 0 0,0 0 1 0 0,1 0-1 0 0,-1 0 0 0 0,0 1 1 0 0,0-1-1 0 0,0 1 0 0 0,-1-1 1 0 0,1 1-1 0 0,0 0 0 0 0,-1-1 1 0 0,1 1-1 0 0,-1 0 0 0 0,1 0 1 0 0,-1 0-1 0 0,0 0 0 0 0,0 1 0 0 0,0-1 1 0 0,0 0-1 0 0,0 0 0 0 0,0 1 1 0 0,-1-1-1 0 0,1 1 0 0 0,-1-1 1 0 0,1 0-1 0 0,-1 1 0 0 0,0-1 1 0 0,0 1-1 0 0,0-1 0 0 0,-1 0 0 0 0,1 1 1 0 0,0-1-1 0 0,-2 3 0 0 0,-2 11 8 0 0,0-1 0 0 0,-1-1 0 0 0,-1 1 0 0 0,-1-1 0 0 0,-13 24 0 0 0,-51 65-56 0 0,43-65 3 0 0,-3 0-5 0 0,23-29 26 0 0,1-1 1 0 0,0 1-1 0 0,0 0 0 0 0,1 1 0 0 0,0 0 1 0 0,0 0-1 0 0,1 0 0 0 0,0 0 1 0 0,-3 15-1 0 0,8-23 19 0 0,0-1 1 0 0,0 0-1 0 0,0 1 0 0 0,0-1 1 0 0,0 1-1 0 0,1-1 0 0 0,-1 1 1 0 0,1-1-1 0 0,-1 0 0 0 0,1 1 1 0 0,-1-1-1 0 0,1 0 1 0 0,0 0-1 0 0,0 1 0 0 0,0-1 1 0 0,-1 0-1 0 0,1 0 0 0 0,0 0 1 0 0,0 0-1 0 0,1 0 0 0 0,-1 0 1 0 0,0 0-1 0 0,0 0 1 0 0,0-1-1 0 0,1 1 0 0 0,-1 0 1 0 0,0-1-1 0 0,1 1 0 0 0,-1-1 1 0 0,0 1-1 0 0,1-1 1 0 0,-1 0-1 0 0,3 1 0 0 0,57 8 300 0 0,-49-8-206 0 0,72 4-138 0 0,0-4-1 0 0,118-13 0 0 0,-109 5-2869 0 0,-77 5 56 0 0</inkml:trace>
</inkml:ink>
</file>

<file path=ppt/ink/ink5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5"/>
    </inkml:context>
    <inkml:brush xml:id="br0">
      <inkml:brushProperty name="width" value="0.1" units="cm"/>
      <inkml:brushProperty name="height" value="0.1" units="cm"/>
      <inkml:brushProperty name="color" value="#004F8B"/>
    </inkml:brush>
  </inkml:definitions>
  <inkml:trace contextRef="#ctx0" brushRef="#br0">1 151 7831 0 0,'2'-3'9296'0'0,"14"-7"-7321"0"0,423-39 5112 0 0,-299 38-6197 0 0,89-7-479 0 0,258-26 450 0 0,-350 29-1405 0 0,-134 17 58 0 0</inkml:trace>
</inkml:ink>
</file>

<file path=ppt/ink/ink5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6"/>
    </inkml:context>
    <inkml:brush xml:id="br0">
      <inkml:brushProperty name="width" value="0.1" units="cm"/>
      <inkml:brushProperty name="height" value="0.1" units="cm"/>
      <inkml:brushProperty name="color" value="#004F8B"/>
    </inkml:brush>
  </inkml:definitions>
  <inkml:trace contextRef="#ctx0" brushRef="#br0">0 144 6911 0 0,'0'0'1891'0'0,"15"-40"5685"0"0,-13 35-7352 0 0,0 1-1 0 0,0-1 1 0 0,0 1 0 0 0,0-1-1 0 0,1 1 1 0 0,-1 0 0 0 0,1 0-1 0 0,0 0 1 0 0,0 0 0 0 0,1 0 0 0 0,-1 1-1 0 0,1-1 1 0 0,0 1 0 0 0,0 0-1 0 0,0 0 1 0 0,0 1 0 0 0,1-1-1 0 0,-1 1 1 0 0,1 0 0 0 0,-1 0-1 0 0,8-2 1 0 0,8-2 118 0 0,0 1-1 0 0,1 0 1 0 0,-1 2 0 0 0,33-2-1 0 0,-43 4-212 0 0,0 1 0 0 0,0 0 0 0 0,0 1 0 0 0,-1 0 0 0 0,1 0 0 0 0,0 1 0 0 0,-1 0 0 0 0,1 1 0 0 0,-1 0 0 0 0,0 1 0 0 0,15 7 0 0 0,-23-10-122 0 0,-1-1 0 0 0,1 1 0 0 0,-1 0 0 0 0,0-1 0 0 0,1 1 0 0 0,-1 0 0 0 0,0-1 0 0 0,1 1 0 0 0,-1 0 0 0 0,0 0 0 0 0,0-1 0 0 0,0 1 0 0 0,0 0 0 0 0,0 0 0 0 0,0-1 0 0 0,0 1 0 0 0,0 0 0 0 0,0 0 0 0 0,0-1 0 0 0,0 1 0 0 0,0 0 0 0 0,0 0 0 0 0,-1-1 0 0 0,1 1 0 0 0,0 0 0 0 0,-1-1 0 0 0,1 1 0 0 0,0 0 0 0 0,-1-1 0 0 0,1 1 0 0 0,-1 0 0 0 0,1-1 0 0 0,-1 1 0 0 0,1-1 0 0 0,-2 2 0 0 0,-18 18 145 0 0,-48 26-89 0 0,57-40-55 0 0,-1 0 0 0 0,1 1 0 0 0,1 1 0 0 0,-1-1 0 0 0,1 2 1 0 0,1-1-1 0 0,-1 1 0 0 0,2 1 0 0 0,-14 18 0 0 0,21-27-7 0 0,0 0-1 0 0,1 0 1 0 0,-1 1-1 0 0,1-1 1 0 0,-1 1 0 0 0,1-1-1 0 0,0 0 1 0 0,-1 1-1 0 0,1-1 1 0 0,0 1-1 0 0,0-1 1 0 0,0 1-1 0 0,0-1 1 0 0,0 1 0 0 0,0-1-1 0 0,1 0 1 0 0,-1 1-1 0 0,0-1 1 0 0,1 1-1 0 0,-1-1 1 0 0,1 0 0 0 0,-1 1-1 0 0,1-1 1 0 0,0 0-1 0 0,0 0 1 0 0,-1 1-1 0 0,1-1 1 0 0,0 0-1 0 0,0 0 1 0 0,0 0 0 0 0,0 0-1 0 0,0 0 1 0 0,1 0-1 0 0,-1-1 1 0 0,0 1-1 0 0,3 1 1 0 0,5 3 7 0 0,1 0 0 0 0,-1-1 0 0 0,1 0-1 0 0,13 3 1 0 0,-1 0 7 0 0,6 4-16 0 0,-1 0 0 0 0,-1 2 0 0 0,0 1 0 0 0,35 25-1 0 0,-56-34 1 0 0,1-1 0 0 0,-1 0 0 0 0,-1 1 0 0 0,1 0 0 0 0,-1 1-1 0 0,1-1 1 0 0,-1 1 0 0 0,-1-1 0 0 0,1 1 0 0 0,-1 0-1 0 0,3 8 1 0 0,-5-10 1 0 0,0 1 0 0 0,0-1-1 0 0,-1 1 1 0 0,1-1 0 0 0,-1 0-1 0 0,0 1 1 0 0,0-1-1 0 0,-1 1 1 0 0,1-1 0 0 0,-1 1-1 0 0,0-1 1 0 0,0 0 0 0 0,-1 0-1 0 0,1 1 1 0 0,-1-1 0 0 0,0 0-1 0 0,0 0 1 0 0,0-1-1 0 0,-3 5 1 0 0,-2 1 68 0 0,0-1 0 0 0,-1 0-1 0 0,1-1 1 0 0,-2 1 0 0 0,1-1 0 0 0,-1-1-1 0 0,0 0 1 0 0,0 0 0 0 0,-1-1 0 0 0,1 0-1 0 0,-1 0 1 0 0,-1-1 0 0 0,-19 5 0 0 0,7-3 97 0 0,-1-1 1 0 0,0-1-1 0 0,0-1 1 0 0,0-1-1 0 0,-29-1 0 0 0,49-1-137 0 0,0 0 0 0 0,-1-1 0 0 0,1 1 0 0 0,-1-1 0 0 0,1 0 0 0 0,0 0 0 0 0,-1 0 0 0 0,1-1 0 0 0,0 1 0 0 0,0-1 0 0 0,0 0 0 0 0,0-1 0 0 0,0 1 0 0 0,1 0 0 0 0,-1-1 0 0 0,1 0 0 0 0,-6-6 0 0 0,7 7-154 0 0,0-1 0 0 0,1 0 1 0 0,-1 0-1 0 0,1 0 1 0 0,0 0-1 0 0,0 0 1 0 0,0 0-1 0 0,0 0 1 0 0,1 0-1 0 0,-1 0 0 0 0,1-1 1 0 0,0 1-1 0 0,0 0 1 0 0,0 0-1 0 0,0-1 1 0 0,0 1-1 0 0,1 0 0 0 0,0 0 1 0 0,-1 0-1 0 0,1 0 1 0 0,0 0-1 0 0,0 0 1 0 0,1 0-1 0 0,2-5 0 0 0,4-7-2551 0 0</inkml:trace>
</inkml:ink>
</file>

<file path=ppt/ink/ink5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7"/>
    </inkml:context>
    <inkml:brush xml:id="br0">
      <inkml:brushProperty name="width" value="0.1" units="cm"/>
      <inkml:brushProperty name="height" value="0.1" units="cm"/>
      <inkml:brushProperty name="color" value="#004F8B"/>
    </inkml:brush>
  </inkml:definitions>
  <inkml:trace contextRef="#ctx0" brushRef="#br0">236 19 10135 0 0,'0'0'919'0'0,"-30"-19"7650"0"0,20 21-8244 0 0,1 0-1 0 0,-1 0 0 0 0,1 1 1 0 0,0 1-1 0 0,0-1 1 0 0,0 1-1 0 0,0 1 0 0 0,0-1 1 0 0,-15 13-1 0 0,1-3-56 0 0,14-9-202 0 0,0 1 0 0 0,1 0 0 0 0,-16 14 1 0 0,22-17-37 0 0,-1-1 0 0 0,1 0 1 0 0,0 1-1 0 0,0 0 1 0 0,0-1-1 0 0,0 1 1 0 0,0 0-1 0 0,1 0 1 0 0,-1 0-1 0 0,1 0 1 0 0,0 1-1 0 0,0-1 1 0 0,0 0-1 0 0,0 0 1 0 0,0 7-1 0 0,1-9-17 0 0,1 0 0 0 0,-1 0 1 0 0,0 1-1 0 0,1-1 0 0 0,0 0 0 0 0,-1 0 0 0 0,1 0 0 0 0,-1 0 0 0 0,1 0 1 0 0,0 1-1 0 0,0-1 0 0 0,0-1 0 0 0,0 1 0 0 0,0 0 0 0 0,0 0 0 0 0,0 0 1 0 0,0 0-1 0 0,0-1 0 0 0,0 1 0 0 0,0 0 0 0 0,0-1 0 0 0,0 1 0 0 0,1-1 1 0 0,-1 1-1 0 0,2-1 0 0 0,37 9 257 0 0,-34-8-146 0 0,44 6 480 0 0,65-1-1 0 0,-72-5-367 0 0,-1 2 0 0 0,65 12 0 0 0,-104-15-214 0 0,0 1 1 0 0,-1 0 0 0 0,1-1 0 0 0,0 1-1 0 0,-1 0 1 0 0,1 0 0 0 0,-1 1 0 0 0,0-1-1 0 0,1 0 1 0 0,-1 1 0 0 0,0 0 0 0 0,0-1-1 0 0,0 1 1 0 0,0 0 0 0 0,0 0 0 0 0,0 0-1 0 0,-1 0 1 0 0,1 0 0 0 0,-1 1 0 0 0,1-1-1 0 0,-1 1 1 0 0,0-1 0 0 0,0 0 0 0 0,0 1-1 0 0,0 0 1 0 0,0-1 0 0 0,-1 1 0 0 0,1 0-1 0 0,-1-1 1 0 0,0 1 0 0 0,1 0 0 0 0,-1-1-1 0 0,-1 6 1 0 0,-1 4 67 0 0,0 0-1 0 0,-1 0 1 0 0,0 0 0 0 0,-1 0 0 0 0,-1-1-1 0 0,0 1 1 0 0,0-1 0 0 0,-1 0-1 0 0,0-1 1 0 0,-1 1 0 0 0,-12 13-1 0 0,6-11 77 0 0,1-1-1 0 0,-2 0 0 0 0,0-1 1 0 0,0-1-1 0 0,-1 0 0 0 0,0-1 0 0 0,-24 11 1 0 0,32-16-152 0 0,0-1-1 0 0,0 0 1 0 0,0 0 0 0 0,0-1 0 0 0,0 0 0 0 0,-1 0 0 0 0,1-1 0 0 0,-1 0 0 0 0,1 0 0 0 0,-1-1-1 0 0,-13 0 1 0 0,3-1-1987 0 0,9 1-402 0 0</inkml:trace>
</inkml:ink>
</file>

<file path=ppt/ink/ink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5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8"/>
    </inkml:context>
    <inkml:brush xml:id="br0">
      <inkml:brushProperty name="width" value="0.1" units="cm"/>
      <inkml:brushProperty name="height" value="0.1" units="cm"/>
      <inkml:brushProperty name="color" value="#004F8B"/>
    </inkml:brush>
  </inkml:definitions>
  <inkml:trace contextRef="#ctx0" brushRef="#br0">1 178 15807 0 0,'28'-11'588'0'0,"-1"-1"0"0"0,30-18 0 0 0,-31 16 50 0 0,-1 1-1 0 0,45-16 0 0 0,4 9 863 0 0,2 3-1 0 0,0 3 1 0 0,88-3 0 0 0,-147 16-1806 0 0,1 2 1 0 0,-1 0-1 0 0,0 1 1 0 0,-1 1-1 0 0,22 6 1 0 0,-26-6-824 0 0,4 0-408 0 0</inkml:trace>
</inkml:ink>
</file>

<file path=ppt/ink/ink5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79"/>
    </inkml:context>
    <inkml:brush xml:id="br0">
      <inkml:brushProperty name="width" value="0.1" units="cm"/>
      <inkml:brushProperty name="height" value="0.1" units="cm"/>
      <inkml:brushProperty name="color" value="#004F8B"/>
    </inkml:brush>
  </inkml:definitions>
  <inkml:trace contextRef="#ctx0" brushRef="#br0">109 139 1375 0 0,'-71'4'1452'0'0,"33"-3"14648"0"0,96-8-15097 0 0,1 3-1 0 0,62 4 0 0 0,-11 0-442 0 0,84-5 22 0 0,701-25 1812 0 0,-6-44-1089 0 0,-748 51-1266 0 0,-139 22-161 0 0,-4 1-180 0 0,1 0 123 0 0,-1 0 1 0 0,1 0-1 0 0,-1 0 1 0 0,1 1-1 0 0,-1-1 1 0 0,1 0-1 0 0,-1 1 0 0 0,1-1 1 0 0,-1 1-1 0 0,1-1 1 0 0,-1 1-1 0 0,1 0 1 0 0,0-1-1 0 0,-1 1 1 0 0,1 0-1 0 0,0 0 0 0 0,0 0 1 0 0,-1 0-1 0 0,1 0 1 0 0,0 0-1 0 0,0 1 1 0 0,-1 1-1 0 0</inkml:trace>
</inkml:ink>
</file>

<file path=ppt/ink/ink5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37:09.180"/>
    </inkml:context>
    <inkml:brush xml:id="br0">
      <inkml:brushProperty name="width" value="0.1" units="cm"/>
      <inkml:brushProperty name="height" value="0.1" units="cm"/>
      <inkml:brushProperty name="color" value="#004F8B"/>
    </inkml:brush>
  </inkml:definitions>
  <inkml:trace contextRef="#ctx0" brushRef="#br0">226 143 10335 0 0,'0'0'472'0'0,"4"24"176"0"0,-3 4-521 0 0,-1 0 0 0 0,-1 0 0 0 0,-1 0-1 0 0,-2 0 1 0 0,-9 35 0 0 0,-8 66 450 0 0,7 310 2716 0 0,-11 126-2260 0 0,-44-41-857 0 0,14 161 713 0 0,37-309-658 0 0,15-344-245 0 0,-3 52 119 0 0,7-76-106 0 0,-1-1-1 0 0,1 0 0 0 0,-1 0 1 0 0,2 0-1 0 0,-1 0 0 0 0,1 0 1 0 0,0 0-1 0 0,1 0 1 0 0,3 7-1 0 0,-1-7-9 0 0,3-4 2270 0 0,-3-4-2101 0 0,-1-1 1 0 0,1 0-1 0 0,-1 0 0 0 0,0 0 1 0 0,0-1-1 0 0,0 1 0 0 0,0-1 1 0 0,0 0-1 0 0,5-5 0 0 0,11-7 39 0 0,-3 6-114 0 0,0 0 1 0 0,1 2-1 0 0,0 0 1 0 0,1 1 0 0 0,0 1-1 0 0,0 1 1 0 0,25-3-1 0 0,140-2 931 0 0,-138 9-699 0 0,483-15 389 0 0,387 3 588 0 0,-387 30-1143 0 0,-487-12 766 0 0,-41-5-898 0 0,0-1 0 0 0,0 0 1 0 0,-1 1-1 0 0,1-1 0 0 0,0 0 0 0 0,0 0 0 0 0,0 0 1 0 0,0 0-1 0 0,-1 0 0 0 0,1 0 0 0 0,0 0 0 0 0,0 0 0 0 0,0 0 1 0 0,0 0-1 0 0,-1 0 0 0 0,1-1 0 0 0,0 1 0 0 0,0 0 0 0 0,0 0 1 0 0,-1-1-1 0 0,1 1 0 0 0,0-1 0 0 0,0 1 0 0 0,-1-1 1 0 0,1 1-1 0 0,0-1 0 0 0,-1 1 0 0 0,1-1 0 0 0,-1 1 0 0 0,1-1 1 0 0,0 0-1 0 0,-1 0 0 0 0,0 1 0 0 0,1-1 0 0 0,-1 0 1 0 0,1 0-1 0 0,-1 1 0 0 0,0-1 0 0 0,1-1 0 0 0,16-31 80 0 0,-14 22-63 0 0,-1 0-1 0 0,0 0 1 0 0,-1 0 0 0 0,0 0-1 0 0,-1 0 1 0 0,0-1 0 0 0,-1 1 0 0 0,-3-21-1 0 0,-1-34 240 0 0,19-644 36 0 0,-17-310 22 0 0,-38 71-419 0 0,38 901 120 0 0,1 0 0 0 0,3 0 0 0 0,10-64 0 0 0,-10 104-43 0 0,0 8-3 0 0,0-1 0 0 0,-1 0 0 0 0,1 1 0 0 0,0-1 0 0 0,-1 1 1 0 0,1-1-1 0 0,0 1 0 0 0,0 0 0 0 0,0-1 0 0 0,0 1 0 0 0,-1 0 0 0 0,1-1 0 0 0,0 1 0 0 0,0 0 0 0 0,0 0 0 0 0,0 0 0 0 0,0 0 0 0 0,0 0 0 0 0,0 0 0 0 0,0 0 0 0 0,-1 0 0 0 0,1 0 0 0 0,0 0 0 0 0,0 1 0 0 0,0-1 0 0 0,1 1 0 0 0,25 5-1234 0 0,-26-5 1060 0 0,18 5-1356 0 0</inkml:trace>
</inkml:ink>
</file>

<file path=ppt/ink/ink5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17"/>
    </inkml:context>
    <inkml:brush xml:id="br0">
      <inkml:brushProperty name="width" value="0.1" units="cm"/>
      <inkml:brushProperty name="height" value="0.1" units="cm"/>
      <inkml:brushProperty name="color" value="#008C3A"/>
    </inkml:brush>
  </inkml:definitions>
  <inkml:trace contextRef="#ctx0" brushRef="#br0">79 160 7711 0 0,'0'0'7392'0'0,"15"7"-2327"0"0,15 6-3967 0 0,-24-12-1013 0 0,-1 0 0 0 0,1 0 0 0 0,-1-1 0 0 0,1 0 0 0 0,-1 0 1 0 0,1 0-1 0 0,0-1 0 0 0,-1 0 0 0 0,1 0 0 0 0,-1 0 0 0 0,0 0 0 0 0,1-1 0 0 0,-1 0 0 0 0,0 0 1 0 0,0-1-1 0 0,0 1 0 0 0,0-1 0 0 0,6-5 0 0 0,-9 6-23 0 0,0 0-1 0 0,0 0 1 0 0,0 0-1 0 0,0 0 1 0 0,0 0 0 0 0,0 0-1 0 0,0-1 1 0 0,-1 1-1 0 0,1-1 1 0 0,-1 1 0 0 0,0-1-1 0 0,0 0 1 0 0,0 0-1 0 0,0 1 1 0 0,0-1 0 0 0,-1 0-1 0 0,1 0 1 0 0,-1 0-1 0 0,1 0 1 0 0,-1 0-1 0 0,0 0 1 0 0,-1 1 0 0 0,1-1-1 0 0,0 0 1 0 0,-1 0-1 0 0,1 0 1 0 0,-1 0 0 0 0,0 0-1 0 0,0 1 1 0 0,0-1-1 0 0,0 0 1 0 0,-1 1 0 0 0,1-1-1 0 0,-1 1 1 0 0,-2-4-1 0 0,1 1-34 0 0,0 1 0 0 0,0 0-1 0 0,-1-1 1 0 0,1 1 0 0 0,-1 1-1 0 0,0-1 1 0 0,0 0 0 0 0,-1 1-1 0 0,1 0 1 0 0,0 0-1 0 0,-1 0 1 0 0,0 1 0 0 0,0-1-1 0 0,0 1 1 0 0,0 0 0 0 0,0 1-1 0 0,-8-3 1 0 0,8 4-27 0 0,0 0-1 0 0,0 0 1 0 0,0 1 0 0 0,0-1 0 0 0,0 1-1 0 0,0 0 1 0 0,1 1 0 0 0,-1-1 0 0 0,0 1-1 0 0,1 0 1 0 0,-1 0 0 0 0,1 0 0 0 0,0 0 0 0 0,0 1-1 0 0,-1 0 1 0 0,2 0 0 0 0,-1 0 0 0 0,0 0-1 0 0,-3 5 1 0 0,0 0-8 0 0,0 0 0 0 0,1 0-1 0 0,0 0 1 0 0,0 1 0 0 0,1 0 0 0 0,0 0-1 0 0,1 0 1 0 0,0 1 0 0 0,1 0 0 0 0,0-1 0 0 0,0 1-1 0 0,1 0 1 0 0,0 1 0 0 0,1-1 0 0 0,0 0-1 0 0,1 21 1 0 0,0-23 2 0 0,1 1-1 0 0,0-1 1 0 0,1 0 0 0 0,0 1-1 0 0,0-1 1 0 0,0 0 0 0 0,1 0-1 0 0,1 0 1 0 0,-1-1-1 0 0,1 1 1 0 0,0-1 0 0 0,1 0-1 0 0,0 0 1 0 0,0 0 0 0 0,1 0-1 0 0,-1-1 1 0 0,1 0 0 0 0,1-1-1 0 0,-1 1 1 0 0,1-1-1 0 0,8 5 1 0 0,-7-5-212 0 0,1-1 0 0 0,0 0 0 0 0,0 0-1 0 0,0-1 1 0 0,0 0 0 0 0,1 0 0 0 0,0-1 0 0 0,-1 0 0 0 0,1-1-1 0 0,0 0 1 0 0,0-1 0 0 0,-1 0 0 0 0,1 0 0 0 0,0-1-1 0 0,0 0 1 0 0,-1-1 0 0 0,1 0 0 0 0,0-1 0 0 0,-1 0 0 0 0,0 0-1 0 0,17-9 1 0 0,-16 5-1686 0 0</inkml:trace>
</inkml:ink>
</file>

<file path=ppt/ink/ink5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18"/>
    </inkml:context>
    <inkml:brush xml:id="br0">
      <inkml:brushProperty name="width" value="0.1" units="cm"/>
      <inkml:brushProperty name="height" value="0.1" units="cm"/>
      <inkml:brushProperty name="color" value="#008C3A"/>
    </inkml:brush>
  </inkml:definitions>
  <inkml:trace contextRef="#ctx0" brushRef="#br0">166 17 8431 0 0,'0'0'6382'0'0,"-27"-16"-2336"0"0,24 15-3898 0 0,-1 1 0 0 0,0 0-1 0 0,0 0 1 0 0,0 0 0 0 0,0 1 0 0 0,0-1 0 0 0,1 1-1 0 0,-1 0 1 0 0,0 0 0 0 0,0 0 0 0 0,1 1-1 0 0,-1-1 1 0 0,1 1 0 0 0,-1 0 0 0 0,1 0-1 0 0,-6 4 1 0 0,3-1-70 0 0,1 0 0 0 0,0 0 0 0 0,0 1 0 0 0,0 0 0 0 0,1 0 1 0 0,-1 0-1 0 0,1 0 0 0 0,-5 12 0 0 0,5-10-65 0 0,1 0 0 0 0,0 1-1 0 0,0-1 1 0 0,0 1 0 0 0,1 0 0 0 0,1 0 0 0 0,-1-1 0 0 0,1 1 0 0 0,1 0 0 0 0,0 0 0 0 0,0 0 0 0 0,1 0 0 0 0,0 0 0 0 0,0 0 0 0 0,4 11-1 0 0,-5-18 10 0 0,1 0-1 0 0,0-1 1 0 0,-1 1-1 0 0,1 0 0 0 0,0-1 1 0 0,0 1-1 0 0,0-1 1 0 0,0 0-1 0 0,0 1 0 0 0,0-1 1 0 0,0 0-1 0 0,1 1 1 0 0,-1-1-1 0 0,0 0 0 0 0,1 0 1 0 0,-1 0-1 0 0,1 0 1 0 0,-1 0-1 0 0,1-1 0 0 0,-1 1 1 0 0,1 0-1 0 0,0-1 1 0 0,-1 1-1 0 0,1-1 0 0 0,3 1 1 0 0,-2-1 24 0 0,1-1 0 0 0,-1 1 0 0 0,0-1 0 0 0,1 0 0 0 0,-1 0 0 0 0,1 0 0 0 0,-1 0 0 0 0,0 0 0 0 0,0-1 0 0 0,0 0 0 0 0,0 1 0 0 0,3-4 0 0 0,6-3 23 0 0,-1-1 0 0 0,-1-1 0 0 0,0 0 1 0 0,0 0-1 0 0,10-15 0 0 0,20-43 1801 0 0,-13 80-1323 0 0,-3 5-412 0 0,-1 1 0 0 0,-1 1 0 0 0,24 27 0 0 0,-37-36-133 0 0,1 1-1 0 0,-2 0 1 0 0,0 1 0 0 0,0-1 0 0 0,-1 2 0 0 0,0-1-1 0 0,-1 1 1 0 0,8 23 0 0 0,-13-31-5 0 0,0-1 0 0 0,0 1 0 0 0,-1 0 0 0 0,1-1 1 0 0,-1 1-1 0 0,0 0 0 0 0,0 0 0 0 0,-1-1 0 0 0,1 1 0 0 0,-1 0 0 0 0,0-1 0 0 0,-1 1 0 0 0,1 0 0 0 0,-1-1 0 0 0,0 0 0 0 0,0 1 1 0 0,-4 6-1 0 0,1-4 1 0 0,0-1 0 0 0,0-1 0 0 0,-1 1 0 0 0,0-1 0 0 0,1 0 0 0 0,-2 0 0 0 0,1-1 0 0 0,0 1 0 0 0,-1-2 0 0 0,-9 5-1 0 0,1-2 84 0 0,0 0-1 0 0,-1-1 0 0 0,1 0 0 0 0,-1-2 1 0 0,0 0-1 0 0,0 0 0 0 0,0-2 0 0 0,0 0 1 0 0,0-1-1 0 0,-19-2 0 0 0,30 1-77 0 0,0 0-1 0 0,1 0 0 0 0,-1 0 1 0 0,0-1-1 0 0,0 0 1 0 0,1 0-1 0 0,-1 0 1 0 0,1 0-1 0 0,0-1 1 0 0,0 0-1 0 0,-6-5 0 0 0,9 8-102 0 0,2-14-2421 0 0,2 6 1169 0 0</inkml:trace>
</inkml:ink>
</file>

<file path=ppt/ink/ink5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19"/>
    </inkml:context>
    <inkml:brush xml:id="br0">
      <inkml:brushProperty name="width" value="0.1" units="cm"/>
      <inkml:brushProperty name="height" value="0.1" units="cm"/>
      <inkml:brushProperty name="color" value="#008C3A"/>
    </inkml:brush>
  </inkml:definitions>
  <inkml:trace contextRef="#ctx0" brushRef="#br0">27 10 12439 0 0,'0'0'1328'0'0,"-27"-9"9824"0"0,36 11-11992 0 0</inkml:trace>
</inkml:ink>
</file>

<file path=ppt/ink/ink5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0"/>
    </inkml:context>
    <inkml:brush xml:id="br0">
      <inkml:brushProperty name="width" value="0.1" units="cm"/>
      <inkml:brushProperty name="height" value="0.1" units="cm"/>
      <inkml:brushProperty name="color" value="#008C3A"/>
    </inkml:brush>
  </inkml:definitions>
  <inkml:trace contextRef="#ctx0" brushRef="#br0">24 80 4143 0 0,'0'0'191'0'0,"4"-28"1382"0"0,-2 11 4726 0 0,-2 15-5762 0 0,0 0 0 0 0,0 0 1 0 0,0 0-1 0 0,-1 1 0 0 0,1-1 1 0 0,-1 0-1 0 0,1 0 0 0 0,-1 0 0 0 0,0 1 1 0 0,1-1-1 0 0,-1 0 0 0 0,0 1 0 0 0,0-1 1 0 0,0 0-1 0 0,0 1 0 0 0,-1-1 0 0 0,1 1 1 0 0,0 0-1 0 0,-2-2 0 0 0,-1 37 612 0 0,-3 81-702 0 0,5 0-1 0 0,21 197 0 0 0,-14-275-441 0 0,1 56 130 0 0,-6-91 104 0 0,2-3-301 0 0,-1 0-1 0 0,0 1 1 0 0,1-1 0 0 0,-1 0 0 0 0,0 0-1 0 0,0 0 1 0 0,0 0 0 0 0,0 0 0 0 0,0 0 0 0 0,0 0-1 0 0,0 0 1 0 0,0 0 0 0 0,0 0 0 0 0,0-1-1 0 0,-1 1 1 0 0,1 0 0 0 0,-1 0 0 0 0,1-1-1 0 0,0-1 1 0 0,13-33-2256 0 0,-12 28 1198 0 0,5-10-632 0 0</inkml:trace>
</inkml:ink>
</file>

<file path=ppt/ink/ink5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1"/>
    </inkml:context>
    <inkml:brush xml:id="br0">
      <inkml:brushProperty name="width" value="0.1" units="cm"/>
      <inkml:brushProperty name="height" value="0.1" units="cm"/>
      <inkml:brushProperty name="color" value="#008C3A"/>
    </inkml:brush>
  </inkml:definitions>
  <inkml:trace contextRef="#ctx0" brushRef="#br0">1 171 4143 0 0,'0'0'191'0'0,"17"-36"3885"0"0,-1 3 2400 0 0,-11 22-5345 0 0,0 0 1 0 0,0 0 0 0 0,1 1-1 0 0,1 0 1 0 0,11-14-1 0 0,-16 22-1051 0 0,0 0-1 0 0,0 0 1 0 0,0 0-1 0 0,0 0 1 0 0,0 0-1 0 0,1 1 1 0 0,-1-1-1 0 0,0 1 1 0 0,1-1 0 0 0,0 1-1 0 0,-1 0 1 0 0,1 0-1 0 0,0 0 1 0 0,-1 0-1 0 0,1 1 1 0 0,0-1-1 0 0,0 1 1 0 0,0 0-1 0 0,-1 0 1 0 0,1 0 0 0 0,0 0-1 0 0,0 0 1 0 0,0 0-1 0 0,0 1 1 0 0,-1-1-1 0 0,1 1 1 0 0,0 0-1 0 0,-1 0 1 0 0,1 0-1 0 0,0 0 1 0 0,-1 1-1 0 0,1-1 1 0 0,-1 0 0 0 0,4 4-1 0 0,-2-2-46 0 0,0 1 0 0 0,0 1-1 0 0,0-1 1 0 0,0 1 0 0 0,0-1 0 0 0,-1 1-1 0 0,0 0 1 0 0,0 0 0 0 0,-1 0 0 0 0,1 1-1 0 0,-1-1 1 0 0,0 1 0 0 0,0-1 0 0 0,-1 1-1 0 0,2 10 1 0 0,-3 2-21 0 0,-1 0 1 0 0,-1-1-1 0 0,0 1 0 0 0,-1-1 0 0 0,-1 1 0 0 0,-1-1 1 0 0,0 0-1 0 0,-2 0 0 0 0,-15 30 0 0 0,12-26 1 0 0,1 1-1 0 0,1 0 0 0 0,0 1 1 0 0,-6 37-1 0 0,14-57-1 0 0,-1 0 0 0 0,1 0 0 0 0,0-1 0 0 0,0 1 0 0 0,0 0 0 0 0,0 0-1 0 0,0 0 1 0 0,1 0 0 0 0,-1 0 0 0 0,1 0 0 0 0,0 0 0 0 0,0 0 0 0 0,0-1 0 0 0,0 1 0 0 0,0 0 0 0 0,1-1-1 0 0,-1 1 1 0 0,1-1 0 0 0,0 1 0 0 0,0-1 0 0 0,3 4 0 0 0,-1-3 33 0 0,0-1 0 0 0,0 1 0 0 0,1-1 1 0 0,-1 1-1 0 0,1-1 0 0 0,0-1 0 0 0,-1 1 0 0 0,1-1 0 0 0,0 1 0 0 0,0-1 1 0 0,8 0-1 0 0,9 0 114 0 0,0-1 0 0 0,0-1 1 0 0,0-1-1 0 0,36-8 0 0 0,-11-4 218 0 0,-24 6-1280 0 0,-1 2-3554 0 0</inkml:trace>
</inkml:ink>
</file>

<file path=ppt/ink/ink5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2"/>
    </inkml:context>
    <inkml:brush xml:id="br0">
      <inkml:brushProperty name="width" value="0.1" units="cm"/>
      <inkml:brushProperty name="height" value="0.1" units="cm"/>
      <inkml:brushProperty name="color" value="#008C3A"/>
    </inkml:brush>
  </inkml:definitions>
  <inkml:trace contextRef="#ctx0" brushRef="#br0">23 24 15983 0 0,'0'0'1446'0'0,"-22"-24"7377"0"0,37 33-11378 0 0</inkml:trace>
</inkml:ink>
</file>

<file path=ppt/ink/ink5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3"/>
    </inkml:context>
    <inkml:brush xml:id="br0">
      <inkml:brushProperty name="width" value="0.1" units="cm"/>
      <inkml:brushProperty name="height" value="0.1" units="cm"/>
      <inkml:brushProperty name="color" value="#008C3A"/>
    </inkml:brush>
  </inkml:definitions>
  <inkml:trace contextRef="#ctx0" brushRef="#br0">1 18 5527 0 0,'11'-2'7442'0'0,"17"-3"-3096"0"0,30-1-1330 0 0,77 3 1 0 0,-15 2-438 0 0,-91 2-4447 0 0,12 10-5341 0 0</inkml:trace>
</inkml:ink>
</file>

<file path=ppt/ink/ink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5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4"/>
    </inkml:context>
    <inkml:brush xml:id="br0">
      <inkml:brushProperty name="width" value="0.1" units="cm"/>
      <inkml:brushProperty name="height" value="0.1" units="cm"/>
      <inkml:brushProperty name="color" value="#008C3A"/>
    </inkml:brush>
  </inkml:definitions>
  <inkml:trace contextRef="#ctx0" brushRef="#br0">7 14 9671 0 0,'-7'10'11826'0'0,"31"-21"-11127"0"0,-10 0-3302 0 0,-12 9 1941 0 0</inkml:trace>
</inkml:ink>
</file>

<file path=ppt/ink/ink5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5"/>
    </inkml:context>
    <inkml:brush xml:id="br0">
      <inkml:brushProperty name="width" value="0.1" units="cm"/>
      <inkml:brushProperty name="height" value="0.1" units="cm"/>
      <inkml:brushProperty name="color" value="#008C3A"/>
    </inkml:brush>
  </inkml:definitions>
  <inkml:trace contextRef="#ctx0" brushRef="#br0">50 95 3679 0 0,'0'0'8223'0'0,"7"-29"2710"0"0,-3 19-10929 0 0,2 4 173 0 0,1 0 0 0 0,1 1 1 0 0,-1 0-1 0 0,1 0 0 0 0,-1 0 0 0 0,1 1 0 0 0,1 1 0 0 0,-1-1 1 0 0,0 1-1 0 0,1 1 0 0 0,0 0 0 0 0,-1 0 0 0 0,1 0 0 0 0,0 1 1 0 0,18 1-1 0 0,-24 0-171 0 0,-1 1 0 0 0,1-1 1 0 0,0 1-1 0 0,0 0 0 0 0,-1 0 1 0 0,1 1-1 0 0,-1-1 1 0 0,1 0-1 0 0,-1 1 0 0 0,0 0 1 0 0,1-1-1 0 0,-1 1 0 0 0,0 0 1 0 0,0 0-1 0 0,0 0 0 0 0,0 1 1 0 0,-1-1-1 0 0,1 0 0 0 0,0 1 1 0 0,0 2-1 0 0,0 0 2 0 0,0 0-1 0 0,-1 0 1 0 0,1 0-1 0 0,-1 0 1 0 0,-1 1 0 0 0,1-1-1 0 0,-1 0 1 0 0,0 1-1 0 0,0-1 1 0 0,-1 6 0 0 0,-2 7 16 0 0,0-1 0 0 0,-1-1 1 0 0,-1 1-1 0 0,-1-1 0 0 0,-12 25 0 0 0,-2-8-13 0 0,15-28-11 0 0,1 1 0 0 0,1-1 0 0 0,-1 1 0 0 0,1-1 0 0 0,0 1 0 0 0,0 0 0 0 0,0 0 0 0 0,1 0 0 0 0,0 0 0 0 0,0 1 0 0 0,-1 11 0 0 0,4-15-3 0 0,0 0 1 0 0,1-1-1 0 0,-1 1 0 0 0,1-1 1 0 0,0 1-1 0 0,-1-1 0 0 0,1 0 1 0 0,0 0-1 0 0,0 0 1 0 0,1 0-1 0 0,-1 0 0 0 0,0 0 1 0 0,1-1-1 0 0,-1 1 0 0 0,1-1 1 0 0,-1 1-1 0 0,1-1 0 0 0,0 0 1 0 0,-1 0-1 0 0,6 1 0 0 0,4 3-5 0 0,2 3 8 0 0,0 0-1 0 0,0 1 1 0 0,-1 1 0 0 0,0 0-1 0 0,-1 1 1 0 0,12 13-1 0 0,-21-21 2 0 0,0 1-1 0 0,0 0 1 0 0,-1 0-1 0 0,0 0 1 0 0,0 0 0 0 0,0 1-1 0 0,0-1 1 0 0,-1 0-1 0 0,1 1 1 0 0,-1-1-1 0 0,0 1 1 0 0,-1 0-1 0 0,1-1 1 0 0,-1 1-1 0 0,0 0 1 0 0,0-1-1 0 0,0 1 1 0 0,-1 0-1 0 0,0-1 1 0 0,1 1-1 0 0,-2-1 1 0 0,1 1-1 0 0,0-1 1 0 0,-1 1-1 0 0,-4 7 1 0 0,0 1 13 0 0,-1 0 0 0 0,0-1 1 0 0,-1 1-1 0 0,0-1 0 0 0,-1-1 1 0 0,-10 11-1 0 0,16-19-1 0 0,0 0-1 0 0,0 0 1 0 0,0 0-1 0 0,-1-1 1 0 0,1 1 0 0 0,-1-1-1 0 0,1 0 1 0 0,-1 0-1 0 0,0-1 1 0 0,1 1 0 0 0,-1-1-1 0 0,0 0 1 0 0,0 0 0 0 0,0 0-1 0 0,0 0 1 0 0,0 0-1 0 0,-1-1 1 0 0,1 0 0 0 0,0 0-1 0 0,0 0 1 0 0,0-1-1 0 0,0 1 1 0 0,0-1 0 0 0,0 0-1 0 0,-6-2 1 0 0,-22-9 118 0 0,-9-2-47 0 0,-47-25 1 0 0,87 39-149 0 0,0 0 0 0 0,0 0 0 0 0,1-1 0 0 0,-1 1 0 0 0,0-1 0 0 0,0 1 1 0 0,1 0-1 0 0,-1-1 0 0 0,0 1 0 0 0,1-1 0 0 0,-1 1 0 0 0,1-1 0 0 0,-1 0 0 0 0,1 1 0 0 0,-1-1 1 0 0,1 0-1 0 0,-1 1 0 0 0,1-1 0 0 0,-1 0 0 0 0,1 0 0 0 0,0 1 0 0 0,-1-1 0 0 0,1 0 0 0 0,0 0 1 0 0,0 0-1 0 0,0 1 0 0 0,0-1 0 0 0,0 0 0 0 0,0 0 0 0 0,0 0 0 0 0,0 1 0 0 0,0-1 0 0 0,0 0 0 0 0,0 0 1 0 0,0 0-1 0 0,0 0 0 0 0,1 1 0 0 0,-1-1 0 0 0,0 0 0 0 0,1 0 0 0 0,-1 1 0 0 0,0-1 0 0 0,1 0 1 0 0,-1 1-1 0 0,1-1 0 0 0,-1 0 0 0 0,1 1 0 0 0,0-2 0 0 0,10-8-1456 0 0</inkml:trace>
</inkml:ink>
</file>

<file path=ppt/ink/ink5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6"/>
    </inkml:context>
    <inkml:brush xml:id="br0">
      <inkml:brushProperty name="width" value="0.1" units="cm"/>
      <inkml:brushProperty name="height" value="0.1" units="cm"/>
      <inkml:brushProperty name="color" value="#008C3A"/>
    </inkml:brush>
  </inkml:definitions>
  <inkml:trace contextRef="#ctx0" brushRef="#br0">10 53 8287 0 0,'-10'-7'12532'0'0,"37"-3"-11832"0"0,0 2 1 0 0,0 0-1 0 0,0 2 0 0 0,1 1 0 0 0,38-2 0 0 0,-63 6-895 0 0,0 1 0 0 0,0 0-1 0 0,0-1 1 0 0,0 1 0 0 0,0 1-1 0 0,-1-1 1 0 0,1 0 0 0 0,0 1-1 0 0,0-1 1 0 0,0 1 0 0 0,0 0-1 0 0,-1 0 1 0 0,4 1 0 0 0,-5-1-26 0 0,0 0 0 0 0,-1 0 1 0 0,1 0-1 0 0,0 0 0 0 0,-1 1 1 0 0,1-1-1 0 0,-1 0 0 0 0,0 0 1 0 0,1 0-1 0 0,-1 0 0 0 0,0 1 1 0 0,0-1-1 0 0,1 0 0 0 0,-1 0 1 0 0,0 0-1 0 0,0 1 0 0 0,-1-1 1 0 0,1 0-1 0 0,0 0 0 0 0,0 0 0 0 0,0 1 1 0 0,-1-1-1 0 0,1 0 0 0 0,-1 0 1 0 0,1 0-1 0 0,-1 0 0 0 0,1 0 1 0 0,-1 0-1 0 0,0 0 0 0 0,1 0 1 0 0,-1 0-1 0 0,-2 2 0 0 0,-8 15-5503 0 0</inkml:trace>
</inkml:ink>
</file>

<file path=ppt/ink/ink5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7"/>
    </inkml:context>
    <inkml:brush xml:id="br0">
      <inkml:brushProperty name="width" value="0.1" units="cm"/>
      <inkml:brushProperty name="height" value="0.1" units="cm"/>
      <inkml:brushProperty name="color" value="#008C3A"/>
    </inkml:brush>
  </inkml:definitions>
  <inkml:trace contextRef="#ctx0" brushRef="#br0">19 17 3223 0 0,'-18'11'14063'0'0,"86"-24"-8895"0"0,-51 8-4563 0 0,-1 2 1 0 0,1 0-1 0 0,0 1 1 0 0,0 0 0 0 0,29 2-1 0 0,32 3-1022 0 0,-52-4-2349 0 0,0 0-3664 0 0,-8 0-685 0 0</inkml:trace>
</inkml:ink>
</file>

<file path=ppt/ink/ink5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8"/>
    </inkml:context>
    <inkml:brush xml:id="br0">
      <inkml:brushProperty name="width" value="0.1" units="cm"/>
      <inkml:brushProperty name="height" value="0.1" units="cm"/>
      <inkml:brushProperty name="color" value="#008C3A"/>
    </inkml:brush>
  </inkml:definitions>
  <inkml:trace contextRef="#ctx0" brushRef="#br0">72 20 3679 0 0,'18'-19'17327'0'0,"-26"28"-17186"0"0,1 0 0 0 0,0 0 1 0 0,0 1-1 0 0,1 0 0 0 0,1 0 1 0 0,0 1-1 0 0,0-1 0 0 0,-6 21 1 0 0,3 1 366 0 0,-9 60 1 0 0,16-88-474 0 0,0-1 1 0 0,0 1-1 0 0,1 0 0 0 0,0-1 0 0 0,0 1 1 0 0,0-1-1 0 0,0 1 0 0 0,0 0 0 0 0,1-1 1 0 0,0 1-1 0 0,0-1 0 0 0,0 1 0 0 0,0-1 0 0 0,0 1 1 0 0,1-1-1 0 0,-1 0 0 0 0,1 1 0 0 0,0-1 1 0 0,0 0-1 0 0,0 0 0 0 0,0-1 0 0 0,1 1 1 0 0,-1 0-1 0 0,6 4 0 0 0,-1-4 47 0 0,-1 1-1 0 0,1-1 1 0 0,0-1-1 0 0,0 0 1 0 0,0 0 0 0 0,0 0-1 0 0,0-1 1 0 0,1 0-1 0 0,-1 0 1 0 0,0 0 0 0 0,10-2-1 0 0,87-4 493 0 0,161-28 0 0 0,-258 32-614 0 0,32 3-709 0 0,-11 2-5762 0 0</inkml:trace>
</inkml:ink>
</file>

<file path=ppt/ink/ink5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29"/>
    </inkml:context>
    <inkml:brush xml:id="br0">
      <inkml:brushProperty name="width" value="0.1" units="cm"/>
      <inkml:brushProperty name="height" value="0.1" units="cm"/>
      <inkml:brushProperty name="color" value="#008C3A"/>
    </inkml:brush>
  </inkml:definitions>
  <inkml:trace contextRef="#ctx0" brushRef="#br0">130 27 12783 0 0,'-1'-2'379'0'0,"0"-1"0"0"0,0 1 0 0 0,0 0 0 0 0,0 0 0 0 0,0 0 0 0 0,-1 0 0 0 0,1 0 0 0 0,-1 0 0 0 0,1 0 0 0 0,-1 0 0 0 0,-2-2 0 0 0,3 4-281 0 0,0 0 0 0 0,0 0 0 0 0,1 0 0 0 0,-1 1 0 0 0,0-1 0 0 0,0 0 0 0 0,0 0 0 0 0,1 0-1 0 0,-1 1 1 0 0,0-1 0 0 0,0 1 0 0 0,1-1 0 0 0,-1 0 0 0 0,0 1 0 0 0,0-1 0 0 0,1 1-1 0 0,-1 0 1 0 0,1-1 0 0 0,-1 1 0 0 0,1-1 0 0 0,-1 1 0 0 0,1 0 0 0 0,-1-1 0 0 0,1 1 0 0 0,-1 0-1 0 0,1 0 1 0 0,0-1 0 0 0,-1 1 0 0 0,1 0 0 0 0,0 0 0 0 0,0 0 0 0 0,0 0 0 0 0,-1-1-1 0 0,1 1 1 0 0,0 1 0 0 0,-15 44 860 0 0,2 2 1 0 0,2-1-1 0 0,-6 64 0 0 0,2-13-280 0 0,15-97-677 0 0,-7 29 58 0 0,2 0-1 0 0,1 0 0 0 0,1 0 0 0 0,2 0 1 0 0,1 1-1 0 0,6 44 0 0 0,-6-73-300 0 0,1 1 0 0 0,0-1 1 0 0,0 0-1 0 0,0 1 0 0 0,0-1 0 0 0,0 0 0 0 0,0 0 0 0 0,0 0 1 0 0,1 0-1 0 0,0 0 0 0 0,-1 0 0 0 0,1 0 0 0 0,0 0 0 0 0,0 0 1 0 0,3 2-1 0 0</inkml:trace>
</inkml:ink>
</file>

<file path=ppt/ink/ink5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0"/>
    </inkml:context>
    <inkml:brush xml:id="br0">
      <inkml:brushProperty name="width" value="0.1" units="cm"/>
      <inkml:brushProperty name="height" value="0.1" units="cm"/>
      <inkml:brushProperty name="color" value="#008C3A"/>
    </inkml:brush>
  </inkml:definitions>
  <inkml:trace contextRef="#ctx0" brushRef="#br0">26 55 5983 0 0,'0'0'464'0'0,"9"-31"6603"0"0,-18 8-1559 0 0,8 23-5405 0 0,1 0-1 0 0,0 0 1 0 0,-1 0 0 0 0,1 0-1 0 0,0 0 1 0 0,-1-1 0 0 0,1 1-1 0 0,0 0 1 0 0,-1 0 0 0 0,1 0-1 0 0,0 1 1 0 0,-1-1 0 0 0,1 0 0 0 0,0 0-1 0 0,-1 0 1 0 0,1 0 0 0 0,0 0-1 0 0,0 0 1 0 0,-1 0 0 0 0,1 0-1 0 0,0 1 1 0 0,-1-1 0 0 0,1 0-1 0 0,0 0 1 0 0,0 0 0 0 0,-1 1-1 0 0,1-1 1 0 0,0 0 0 0 0,0 0-1 0 0,-1 1 1 0 0,1-1 0 0 0,0 0-1 0 0,0 1 1 0 0,0-1 0 0 0,0 0-1 0 0,-1 1 1 0 0,-1 3 119 0 0,0 0-1 0 0,0 0 1 0 0,1 1-1 0 0,-1-1 1 0 0,1 1 0 0 0,0-1-1 0 0,-1 10 1 0 0,0 60 155 0 0,3 1 0 0 0,4-1 0 0 0,3 0 0 0 0,19 80 0 0 0,-27-153-378 0 0,0 0-1 0 0,0-1 1 0 0,0 1-1 0 0,0-1 1 0 0,0 1-1 0 0,0-1 1 0 0,0 1 0 0 0,0-1-1 0 0,1 1 1 0 0,-1 0-1 0 0,0-1 1 0 0,0 1-1 0 0,1-1 1 0 0,-1 1-1 0 0,0-1 1 0 0,0 0 0 0 0,1 1-1 0 0,-1-1 1 0 0,1 1-1 0 0,-1-1 1 0 0,0 0-1 0 0,1 1 1 0 0,-1-1 0 0 0,1 0-1 0 0,-1 1 1 0 0,1-1-1 0 0,-1 0 1 0 0,1 1-1 0 0,-1-1 1 0 0,1 0-1 0 0,-1 0 1 0 0,1 0 0 0 0,-1 0-1 0 0,1 0 1 0 0,0 1-1 0 0,-1-1 1 0 0,1 0-1 0 0,-1 0 1 0 0,2-1-1 0 0,0 1-279 0 0,-1-1-1 0 0,1 0 1 0 0,0 0-1 0 0,-1 0 0 0 0,1 0 1 0 0,0 0-1 0 0,-1 0 0 0 0,1-1 1 0 0,-1 1-1 0 0,0 0 0 0 0,3-4 1 0 0,1-1-1890 0 0</inkml:trace>
</inkml:ink>
</file>

<file path=ppt/ink/ink5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1"/>
    </inkml:context>
    <inkml:brush xml:id="br0">
      <inkml:brushProperty name="width" value="0.1" units="cm"/>
      <inkml:brushProperty name="height" value="0.1" units="cm"/>
      <inkml:brushProperty name="color" value="#008C3A"/>
    </inkml:brush>
  </inkml:definitions>
  <inkml:trace contextRef="#ctx0" brushRef="#br0">1 115 10079 0 0,'0'0'912'0'0,"28"-35"2290"0"0,-24 28-2421 0 0,0 1 1 0 0,1-1-1 0 0,0 1 1 0 0,0 0-1 0 0,1 0 1 0 0,0 0-1 0 0,0 1 1 0 0,12-9-1 0 0,-14 12-538 0 0,0-1 0 0 0,1 1 0 0 0,-1 0-1 0 0,1 0 1 0 0,-1 1 0 0 0,1 0 0 0 0,-1-1 0 0 0,10 0 0 0 0,22 6 1143 0 0,-31-2-1332 0 0,0-1 0 0 0,-1 0 0 0 0,1 1 0 0 0,-1 0 0 0 0,0 0 0 0 0,1 1 0 0 0,-1-1 0 0 0,0 1 0 0 0,0 0 0 0 0,-1 0 0 0 0,1 0 0 0 0,-1 1 0 0 0,1-1 0 0 0,-1 1 0 0 0,0-1 0 0 0,-1 1 1 0 0,1 0-1 0 0,0 1 0 0 0,-1-1 0 0 0,0 0 0 0 0,0 1 0 0 0,0-1 0 0 0,-1 1 0 0 0,0-1 0 0 0,0 1 0 0 0,0 0 0 0 0,0-1 0 0 0,0 1 0 0 0,-1 0 0 0 0,0 0 0 0 0,-1 5 0 0 0,-2 14-58 0 0,0 0 0 0 0,-2 1 0 0 0,-1-2 0 0 0,-1 1 0 0 0,-11 23 0 0 0,-4 20-63 0 0,20-64 55 0 0,1 1-1 0 0,0 0 0 0 0,0 0 0 0 0,1 0 0 0 0,-1 0 0 0 0,1 0 0 0 0,0 0 1 0 0,0 0-1 0 0,0 0 0 0 0,0 0 0 0 0,1 0 0 0 0,0 0 0 0 0,0 0 0 0 0,0 0 1 0 0,0-1-1 0 0,0 1 0 0 0,1 0 0 0 0,0-1 0 0 0,2 5 0 0 0,-2-5 22 0 0,1 0 0 0 0,1-1-1 0 0,-1 1 1 0 0,0-1-1 0 0,0 1 1 0 0,1-1 0 0 0,0 0-1 0 0,-1 0 1 0 0,1 0 0 0 0,0-1-1 0 0,0 0 1 0 0,0 1-1 0 0,0-1 1 0 0,0-1 0 0 0,0 1-1 0 0,0 0 1 0 0,0-1 0 0 0,6 0-1 0 0,32 0-65 0 0,-1-2 0 0 0,80-15 0 0 0,-85 11-985 0 0,-21 4-943 0 0</inkml:trace>
</inkml:ink>
</file>

<file path=ppt/ink/ink5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2"/>
    </inkml:context>
    <inkml:brush xml:id="br0">
      <inkml:brushProperty name="width" value="0.1" units="cm"/>
      <inkml:brushProperty name="height" value="0.1" units="cm"/>
      <inkml:brushProperty name="color" value="#008C3A"/>
    </inkml:brush>
  </inkml:definitions>
  <inkml:trace contextRef="#ctx0" brushRef="#br0">18 17 2303 0 0,'-18'-17'22703'0'0,"53"43"-25751"0"0</inkml:trace>
</inkml:ink>
</file>

<file path=ppt/ink/ink5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3"/>
    </inkml:context>
    <inkml:brush xml:id="br0">
      <inkml:brushProperty name="width" value="0.1" units="cm"/>
      <inkml:brushProperty name="height" value="0.1" units="cm"/>
      <inkml:brushProperty name="color" value="#008C3A"/>
    </inkml:brush>
  </inkml:definitions>
  <inkml:trace contextRef="#ctx0" brushRef="#br0">0 1 11687 0 0,'29'13'2284'0'0,"68"-14"5513"0"0,50-5-4400 0 0,-102 4-3208 0 0,-41 1-248 0 0,3 1-666 0 0,-1-1-1 0 0,0 1 1 0 0,0 1-1 0 0,1-1 1 0 0,-1 1-1 0 0,0 0 1 0 0,7 2-1 0 0</inkml:trace>
</inkml:ink>
</file>

<file path=ppt/ink/ink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4"/>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5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4"/>
    </inkml:context>
    <inkml:brush xml:id="br0">
      <inkml:brushProperty name="width" value="0.1" units="cm"/>
      <inkml:brushProperty name="height" value="0.1" units="cm"/>
      <inkml:brushProperty name="color" value="#008C3A"/>
    </inkml:brush>
  </inkml:definitions>
  <inkml:trace contextRef="#ctx0" brushRef="#br0">0 20 4607 0 0,'11'-16'17990'0'0,"-7"12"-16537"0"0,2 5-2702 0 0</inkml:trace>
</inkml:ink>
</file>

<file path=ppt/ink/ink5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5"/>
    </inkml:context>
    <inkml:brush xml:id="br0">
      <inkml:brushProperty name="width" value="0.1" units="cm"/>
      <inkml:brushProperty name="height" value="0.1" units="cm"/>
      <inkml:brushProperty name="color" value="#008C3A"/>
    </inkml:brush>
  </inkml:definitions>
  <inkml:trace contextRef="#ctx0" brushRef="#br0">94 27 2759 0 0,'36'-27'17666'0'0,"-60"62"-15135"0"0,0 5-2417 0 0,5-10 94 0 0,-23 50 0 0 0,38-72-188 0 0,1 0 0 0 0,0 0 0 0 0,0 1 0 0 0,1-1 0 0 0,0 1 0 0 0,1 0 1 0 0,0 0-1 0 0,0-1 0 0 0,1 1 0 0 0,0 0 0 0 0,1 12 0 0 0,0-18 8 0 0,0 0 0 0 0,0 1 0 0 0,0-1 0 0 0,1 0 0 0 0,-1 0 0 0 0,1-1 0 0 0,0 1 0 0 0,0 0 0 0 0,0 0 0 0 0,0-1 0 0 0,0 1 0 0 0,1-1 0 0 0,-1 0 0 0 0,1 0 0 0 0,-1 1-1 0 0,1-2 1 0 0,0 1 0 0 0,0 0 0 0 0,0-1 0 0 0,0 1 0 0 0,0-1 0 0 0,0 0 0 0 0,0 0 0 0 0,0 0 0 0 0,0 0 0 0 0,6 0 0 0 0,11 2 261 0 0,0-1 1 0 0,0-1-1 0 0,28-1 0 0 0,-13-1-85 0 0,-11 1-39 0 0,0 0 0 0 0,-1-2 0 0 0,1 0 0 0 0,-1-2 0 0 0,35-10-1 0 0,-22 1-3473 0 0,-4-5-3601 0 0</inkml:trace>
</inkml:ink>
</file>

<file path=ppt/ink/ink5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6"/>
    </inkml:context>
    <inkml:brush xml:id="br0">
      <inkml:brushProperty name="width" value="0.1" units="cm"/>
      <inkml:brushProperty name="height" value="0.1" units="cm"/>
      <inkml:brushProperty name="color" value="#008C3A"/>
    </inkml:brush>
  </inkml:definitions>
  <inkml:trace contextRef="#ctx0" brushRef="#br0">97 0 12551 0 0,'0'0'1135'0'0,"-31"15"846"0"0,25-9-1660 0 0,0 0 0 0 0,1 1 0 0 0,0-1 1 0 0,0 1-1 0 0,0 1 0 0 0,1-1 0 0 0,0 1 0 0 0,1-1 0 0 0,0 1 0 0 0,0 0 0 0 0,0 0 0 0 0,1 1 0 0 0,0-1 0 0 0,0 11 0 0 0,-2 18 450 0 0,3 73 0 0 0,1-68-222 0 0,-1-19-729 0 0,0-7 403 0 0,1-1 0 0 0,0 1 1 0 0,3 15-1 0 0,-3-28-379 0 0,0-1 0 0 0,0 0 0 0 0,1 0 0 0 0,-1 1 0 0 0,1-1 0 0 0,-1 0 0 0 0,1 0 0 0 0,0 0 1 0 0,0 0-1 0 0,0 0 0 0 0,0 0 0 0 0,0 0 0 0 0,1 0 0 0 0,-1 0 0 0 0,0-1 0 0 0,1 1 0 0 0,-1 0 0 0 0,1-1 0 0 0,0 1 0 0 0,-1-1 0 0 0,1 0 0 0 0,0 0 0 0 0,0 1 0 0 0,0-1 0 0 0,0 0 0 0 0,0 0 0 0 0,0-1 0 0 0,3 2 1 0 0,4-1-1267 0 0</inkml:trace>
</inkml:ink>
</file>

<file path=ppt/ink/ink5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7"/>
    </inkml:context>
    <inkml:brush xml:id="br0">
      <inkml:brushProperty name="width" value="0.1" units="cm"/>
      <inkml:brushProperty name="height" value="0.1" units="cm"/>
      <inkml:brushProperty name="color" value="#008C3A"/>
    </inkml:brush>
  </inkml:definitions>
  <inkml:trace contextRef="#ctx0" brushRef="#br0">1 15 11111 0 0,'0'0'1008'0'0,"26"-4"2746"0"0,11 0-1314 0 0,0 2 0 0 0,47 2 1 0 0,-40 1-4079 0 0,49-5 1 0 0,-83 2-51 0 0</inkml:trace>
</inkml:ink>
</file>

<file path=ppt/ink/ink5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8"/>
    </inkml:context>
    <inkml:brush xml:id="br0">
      <inkml:brushProperty name="width" value="0.1" units="cm"/>
      <inkml:brushProperty name="height" value="0.1" units="cm"/>
      <inkml:brushProperty name="color" value="#008C3A"/>
    </inkml:brush>
  </inkml:definitions>
  <inkml:trace contextRef="#ctx0" brushRef="#br0">1 18 11687 0 0,'0'0'2724'0'0,"23"17"47"0"0,-10-13-2388 0 0,-1-1 1 0 0,1 0-1 0 0,0-1 0 0 0,0-1 1 0 0,-1 0-1 0 0,1-1 0 0 0,0 0 1 0 0,13-2-1 0 0,104-20 1113 0 0,-117 19-1405 0 0,60-12 139 0 0,-42 9-6550 0 0</inkml:trace>
</inkml:ink>
</file>

<file path=ppt/ink/ink5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39"/>
    </inkml:context>
    <inkml:brush xml:id="br0">
      <inkml:brushProperty name="width" value="0.1" units="cm"/>
      <inkml:brushProperty name="height" value="0.1" units="cm"/>
      <inkml:brushProperty name="color" value="#008C3A"/>
    </inkml:brush>
  </inkml:definitions>
  <inkml:trace contextRef="#ctx0" brushRef="#br0">1 180 2759 0 0,'10'-9'13023'0'0,"12"-11"-10299"0"0,-2-9-865 0 0,-16 22-1634 0 0,1 0 1 0 0,-1 0-1 0 0,1 1 0 0 0,1-1 0 0 0,-1 1 1 0 0,1 0-1 0 0,9-6 0 0 0,0 1 208 0 0,0 2-1 0 0,0 0 1 0 0,30-12 0 0 0,-39 18-370 0 0,-1 1 0 0 0,0 0-1 0 0,0 1 1 0 0,1-1 0 0 0,-1 1 0 0 0,1 0 0 0 0,-1 0 0 0 0,1 1 0 0 0,-1 0 0 0 0,1 0 0 0 0,-1 0 0 0 0,1 0 0 0 0,0 1-1 0 0,-1 0 1 0 0,1 0 0 0 0,6 3 0 0 0,-10-3-58 0 0,0 0-1 0 0,0 0 1 0 0,0 0-1 0 0,0 1 1 0 0,0-1-1 0 0,0 1 1 0 0,0-1-1 0 0,0 1 1 0 0,-1 0-1 0 0,1-1 1 0 0,0 1-1 0 0,-1 0 1 0 0,0 0 0 0 0,1 0-1 0 0,-1 0 1 0 0,0 0-1 0 0,0 1 1 0 0,0-1-1 0 0,-1 0 1 0 0,1 0-1 0 0,1 5 1 0 0,-2-3 11 0 0,0 1 0 0 0,-1-1-1 0 0,1 0 1 0 0,-1 1 0 0 0,1-1 0 0 0,-1 0 0 0 0,0 0 0 0 0,-1 1 0 0 0,1-1 0 0 0,-1 0-1 0 0,-2 4 1 0 0,-6 10 56 0 0,-1-1-1 0 0,-1-1 0 0 0,-27 30 0 0 0,37-44-70 0 0,-7 8-1 0 0,2-3 0 0 0,0 0 0 0 0,0 0 0 0 0,1 0 0 0 0,1 1 0 0 0,-1 0 0 0 0,1 0 0 0 0,0 1 0 0 0,1 0 0 0 0,-4 10 0 0 0,8-17 3 0 0,0 0 0 0 0,0 0 1 0 0,0 1-1 0 0,0-1 0 0 0,0 0 0 0 0,1 0 0 0 0,-1 0 1 0 0,1 1-1 0 0,0-1 0 0 0,-1 0 0 0 0,1 0 0 0 0,0 0 0 0 0,0 0 1 0 0,0 0-1 0 0,0 0 0 0 0,1 0 0 0 0,-1-1 0 0 0,1 1 1 0 0,-1 0-1 0 0,1-1 0 0 0,-1 1 0 0 0,1-1 0 0 0,0 1 0 0 0,0-1 1 0 0,0 0-1 0 0,0 0 0 0 0,2 2 0 0 0,10 3 34 0 0,-1 1-1 0 0,1-2 1 0 0,17 6 0 0 0,0-1 2 0 0,-16-3-33 0 0,0 0 1 0 0,-1 1 0 0 0,1 0-1 0 0,-2 1 1 0 0,1 1 0 0 0,16 15-1 0 0,-27-22-2 0 0,-1-1 0 0 0,1 0-1 0 0,-1 1 1 0 0,0 0 0 0 0,1-1 0 0 0,-1 1-1 0 0,-1 0 1 0 0,1 0 0 0 0,0 0-1 0 0,-1 0 1 0 0,1 1 0 0 0,-1-1 0 0 0,0 0-1 0 0,0 0 1 0 0,0 1 0 0 0,-1-1-1 0 0,1 1 1 0 0,-1-1 0 0 0,0 1 0 0 0,0-1-1 0 0,0 1 1 0 0,0-1 0 0 0,-1 0-1 0 0,1 1 1 0 0,-1-1 0 0 0,0 1 0 0 0,0-1-1 0 0,0 0 1 0 0,0 0 0 0 0,-1 1-1 0 0,1-1 1 0 0,-1 0 0 0 0,0 0 0 0 0,0 0-1 0 0,0-1 1 0 0,-4 5 0 0 0,-3 2 104 0 0,0 0 0 0 0,-1-1 0 0 0,0 0 1 0 0,-1-1-1 0 0,0 0 0 0 0,0-1 0 0 0,0 0 1 0 0,-1 0-1 0 0,1-1 0 0 0,-1-1 0 0 0,-1 0 1 0 0,1-1-1 0 0,-1 0 0 0 0,1 0 0 0 0,-1-2 1 0 0,0 0-1 0 0,1 0 0 0 0,-1-1 0 0 0,0-1 1 0 0,0 0-1 0 0,-20-4 0 0 0,31 5-365 0 0,-9 4-4522 0 0</inkml:trace>
</inkml:ink>
</file>

<file path=ppt/ink/ink5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0"/>
    </inkml:context>
    <inkml:brush xml:id="br0">
      <inkml:brushProperty name="width" value="0.1" units="cm"/>
      <inkml:brushProperty name="height" value="0.1" units="cm"/>
      <inkml:brushProperty name="color" value="#004F8B"/>
    </inkml:brush>
  </inkml:definitions>
  <inkml:trace contextRef="#ctx0" brushRef="#br0">18 158 3679 0 0,'2'-79'2862'0'0,"-1"1"8788"0"0,-8 103-10203 0 0,-1 39-1123 0 0,4 0 1 0 0,2 0-1 0 0,13 116 0 0 0,-2-36-68 0 0,-2 362 467 0 0,-6-214-318 0 0,0-255-364 0 0,25 443 950 0 0,-11-318-762 0 0,7 49 182 0 0,-6-148-95 0 0,-12-50-220 0 0,0 0 1 0 0,-1-1-1 0 0,0 1 1 0 0,-1 0-1 0 0,-1 0 1 0 0,0 1-1 0 0,-1-1 1 0 0,-1 20-1 0 0,0 69-32 0 0,-2-41 80 0 0,3 32 443 0 0,0-92-239 0 0,1 2-434 0 0,0 0 163 0 0,0 1 1 0 0,0-1 0 0 0,-1 0-1 0 0,1 1 1 0 0,-1-1 0 0 0,0 0 0 0 0,0 1-1 0 0,0 4 1 0 0,0-7-237 0 0</inkml:trace>
</inkml:ink>
</file>

<file path=ppt/ink/ink5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1"/>
    </inkml:context>
    <inkml:brush xml:id="br0">
      <inkml:brushProperty name="width" value="0.1" units="cm"/>
      <inkml:brushProperty name="height" value="0.1" units="cm"/>
      <inkml:brushProperty name="color" value="#004F8B"/>
    </inkml:brush>
  </inkml:definitions>
  <inkml:trace contextRef="#ctx0" brushRef="#br0">263 44 5327 0 0,'0'0'242'0'0,"2"-1"-12"0"0,35-14 10327 0 0,-37 14-10262 0 0,0 0 0 0 0,-1 0 0 0 0,1 0 0 0 0,-1 1 0 0 0,0-1-1 0 0,1 0 1 0 0,-1 0 0 0 0,0 0 0 0 0,1 0 0 0 0,-1 0 0 0 0,0 1 0 0 0,0-1 0 0 0,0 0 0 0 0,1 1-1 0 0,-1-1 1 0 0,0 0 0 0 0,0 1 0 0 0,0 0 0 0 0,-2-2 0 0 0,-2 0-143 0 0,0 0-1 0 0,0 0 1 0 0,0 1 0 0 0,0 0 0 0 0,-1 0 0 0 0,1 0 0 0 0,0 0-1 0 0,0 1 1 0 0,-1 0 0 0 0,1 0 0 0 0,0 0 0 0 0,0 0-1 0 0,-1 1 1 0 0,1 0 0 0 0,0 0 0 0 0,0 1 0 0 0,0-1-1 0 0,0 1 1 0 0,0 0 0 0 0,0 1 0 0 0,-6 3 0 0 0,-1 1-115 0 0,0 0 0 0 0,0 1 0 0 0,1 0 0 0 0,0 1 0 0 0,1 0 0 0 0,0 0 0 0 0,-11 13 0 0 0,13-11-31 0 0,0 0 1 0 0,1 0-1 0 0,0 1 0 0 0,1 0 1 0 0,0 0-1 0 0,1 0 0 0 0,0 1 1 0 0,1 0-1 0 0,0 0 1 0 0,-2 17-1 0 0,5-24-2 0 0,0 1 0 0 0,1-1 1 0 0,0 0-1 0 0,0 0 0 0 0,1 0 0 0 0,0 1 0 0 0,0-1 1 0 0,0 0-1 0 0,1 0 0 0 0,0 0 0 0 0,0 0 0 0 0,0 0 0 0 0,1-1 1 0 0,0 1-1 0 0,0-1 0 0 0,0 1 0 0 0,1-1 0 0 0,0 0 1 0 0,0-1-1 0 0,0 1 0 0 0,0-1 0 0 0,1 1 0 0 0,10 6 0 0 0,-6-5 6 0 0,1 0 0 0 0,-1-1 0 0 0,1-1 0 0 0,0 1 0 0 0,1-1 0 0 0,-1-1 0 0 0,1 0 0 0 0,0 0-1 0 0,0-1 1 0 0,0-1 0 0 0,0 0 0 0 0,0 0 0 0 0,0-1 0 0 0,17-2 0 0 0,-23 1-3 0 0,1 0 1 0 0,-1 0-1 0 0,0 0 1 0 0,0 0 0 0 0,0-1-1 0 0,0 0 1 0 0,-1 0-1 0 0,1 0 1 0 0,0-1-1 0 0,-1 0 1 0 0,0 1-1 0 0,0-2 1 0 0,1 1-1 0 0,-2 0 1 0 0,1-1 0 0 0,0 0-1 0 0,-1 0 1 0 0,1 0-1 0 0,-1 0 1 0 0,-1 0-1 0 0,1-1 1 0 0,0 1-1 0 0,-1-1 1 0 0,0 0-1 0 0,0 0 1 0 0,0 0 0 0 0,-1 0-1 0 0,0 0 1 0 0,0 0-1 0 0,0 0 1 0 0,0 0-1 0 0,-1-8 1 0 0,0-3 21 0 0,-1 0 0 0 0,-6-31 0 0 0,-1-23 377 0 0,-4 115-202 0 0,11-39-200 0 0,1-1 0 0 0,0 1 1 0 0,0-1-1 0 0,1 1 0 0 0,0-1 0 0 0,0 1 0 0 0,0-1 0 0 0,1 1 1 0 0,-1-1-1 0 0,1 0 0 0 0,0 0 0 0 0,1 0 0 0 0,-1 0 0 0 0,1 0 1 0 0,0-1-1 0 0,5 7 0 0 0,1-2 9 0 0,1 0 1 0 0,1-1-1 0 0,-1 1 0 0 0,2-2 1 0 0,12 8-1 0 0,3 1 32 0 0,-18-10-513 0 0,20 11-1352 0 0,-7-10-6282 0 0</inkml:trace>
</inkml:ink>
</file>

<file path=ppt/ink/ink5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2"/>
    </inkml:context>
    <inkml:brush xml:id="br0">
      <inkml:brushProperty name="width" value="0.1" units="cm"/>
      <inkml:brushProperty name="height" value="0.1" units="cm"/>
      <inkml:brushProperty name="color" value="#004F8B"/>
    </inkml:brush>
  </inkml:definitions>
  <inkml:trace contextRef="#ctx0" brushRef="#br0">31 44 9671 0 0,'0'0'875'0'0,"-30"-42"14978"0"0,29 40-15677 0 0,14 4-2213 0 0,-2 0-254 0 0</inkml:trace>
</inkml:ink>
</file>

<file path=ppt/ink/ink5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3"/>
    </inkml:context>
    <inkml:brush xml:id="br0">
      <inkml:brushProperty name="width" value="0.1" units="cm"/>
      <inkml:brushProperty name="height" value="0.1" units="cm"/>
      <inkml:brushProperty name="color" value="#004F8B"/>
    </inkml:brush>
  </inkml:definitions>
  <inkml:trace contextRef="#ctx0" brushRef="#br0">1 1 11167 0 0,'0'0'1016'0'0,"21"22"3744"0"0,-10-17-3937 0 0,1-1 0 0 0,-1 0 0 0 0,0-1 0 0 0,1 0-1 0 0,0-1 1 0 0,21 2 0 0 0,79-1 2309 0 0,-81-3-2409 0 0,133-11 733 0 0,-96 6-3852 0 0,-61 4 609 0 0</inkml:trace>
</inkml:ink>
</file>

<file path=ppt/ink/ink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5"/>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5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4"/>
    </inkml:context>
    <inkml:brush xml:id="br0">
      <inkml:brushProperty name="width" value="0.1" units="cm"/>
      <inkml:brushProperty name="height" value="0.1" units="cm"/>
      <inkml:brushProperty name="color" value="#004F8B"/>
    </inkml:brush>
  </inkml:definitions>
  <inkml:trace contextRef="#ctx0" brushRef="#br0">0 11 2759 0 0,'0'0'18138'0'0,"38"-6"-13773"0"0,5 2-4850 0 0,-30 4-1212 0 0,-4 0 448 0 0</inkml:trace>
</inkml:ink>
</file>

<file path=ppt/ink/ink5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5"/>
    </inkml:context>
    <inkml:brush xml:id="br0">
      <inkml:brushProperty name="width" value="0.1" units="cm"/>
      <inkml:brushProperty name="height" value="0.1" units="cm"/>
      <inkml:brushProperty name="color" value="#004F8B"/>
    </inkml:brush>
  </inkml:definitions>
  <inkml:trace contextRef="#ctx0" brushRef="#br0">114 25 6447 0 0,'0'0'499'0'0,"0"-1"-328"0"0,-1-1 240 0 0,0 1 1 0 0,1-1-1 0 0,-1 1 0 0 0,0 0 1 0 0,0-1-1 0 0,-1 1 1 0 0,1 0-1 0 0,0-1 1 0 0,0 1-1 0 0,0 0 1 0 0,-1 0-1 0 0,1 0 0 0 0,-1 0 1 0 0,1 0-1 0 0,-1 1 1 0 0,1-1-1 0 0,-1 0 1 0 0,1 1-1 0 0,-1-1 0 0 0,0 1 1 0 0,1-1-1 0 0,-1 1 1 0 0,0 0-1 0 0,1 0 1 0 0,-1 0-1 0 0,0 0 0 0 0,1 0 1 0 0,-1 0-1 0 0,-3 1 1 0 0,4 0-275 0 0,-1-1-1 0 0,0 2 1 0 0,0-1 0 0 0,0 0-1 0 0,1 0 1 0 0,-1 0 0 0 0,0 1 0 0 0,1-1-1 0 0,-1 1 1 0 0,1-1 0 0 0,0 1 0 0 0,0 0-1 0 0,-1-1 1 0 0,1 1 0 0 0,0 0 0 0 0,0 0-1 0 0,1 0 1 0 0,-1 0 0 0 0,0 0-1 0 0,0 4 1 0 0,-6 36 111 0 0,3 0 0 0 0,1 1-1 0 0,2 0 1 0 0,5 43 0 0 0,-1 51 189 0 0,-4-120-438 0 0,1-8 3 0 0,-1 1 1 0 0,2 0 0 0 0,-1-1-1 0 0,1 1 1 0 0,4 14 0 0 0,-5-22 241 0 0,30-11 441 0 0,-13-2-489 0 0,0 0 1 0 0,0 1-1 0 0,1 1 0 0 0,1 1 1 0 0,33-10-1 0 0,-46 15-147 0 0,0 1 0 0 0,0 1 0 0 0,1 0 0 0 0,-1 0 0 0 0,1 0 0 0 0,0 0 0 0 0,-1 1 0 0 0,1 0 0 0 0,-1 1 0 0 0,1-1 0 0 0,-1 1 0 0 0,1 1 0 0 0,-1-1 0 0 0,1 1 0 0 0,-1 0 0 0 0,0 0 0 0 0,0 1 0 0 0,0 0 0 0 0,0 0 0 0 0,-1 1 0 0 0,8 5 0 0 0,-8-4-45 0 0,-1 0-1 0 0,0 0 1 0 0,-1 1-1 0 0,1 0 1 0 0,-1 0-1 0 0,0 0 1 0 0,0 0 0 0 0,-1 0-1 0 0,0 1 1 0 0,0-1-1 0 0,0 1 1 0 0,-1 0-1 0 0,0-1 1 0 0,0 1-1 0 0,-1 0 1 0 0,0 0 0 0 0,-1 10-1 0 0,1-9 1 0 0,0-1 0 0 0,-1 1 0 0 0,-1-1 0 0 0,1 0 0 0 0,-1 0 0 0 0,0 1 0 0 0,-1-1 0 0 0,1 0 0 0 0,-2-1 0 0 0,1 1 0 0 0,-1 0 0 0 0,0-1 0 0 0,0 0 0 0 0,0 0 0 0 0,-9 9 0 0 0,2-7 30 0 0,-1 0-1 0 0,1 0 1 0 0,-1-1-1 0 0,-1-1 1 0 0,1 0-1 0 0,-1 0 1 0 0,0-1-1 0 0,-1-1 1 0 0,1 0-1 0 0,-1-1 1 0 0,-18 2-1 0 0,22-4-5 0 0,0-1-1 0 0,0 1 0 0 0,-1-1 1 0 0,1-1-1 0 0,0 0 0 0 0,0 0 0 0 0,0-1 1 0 0,0-1-1 0 0,0 0 0 0 0,0 0 0 0 0,0 0 1 0 0,1-2-1 0 0,0 1 0 0 0,-1-1 0 0 0,-14-11 1 0 0</inkml:trace>
</inkml:ink>
</file>

<file path=ppt/ink/ink5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6"/>
    </inkml:context>
    <inkml:brush xml:id="br0">
      <inkml:brushProperty name="width" value="0.1" units="cm"/>
      <inkml:brushProperty name="height" value="0.1" units="cm"/>
      <inkml:brushProperty name="color" value="#004F8B"/>
    </inkml:brush>
  </inkml:definitions>
  <inkml:trace contextRef="#ctx0" brushRef="#br0">0 52 1839 0 0,'0'-8'15599'0'0,"3"-8"-12943"0"0,5 13-2232 0 0,-1 0 1 0 0,1 1-1 0 0,0 0 0 0 0,0 0 1 0 0,0 1-1 0 0,0-1 0 0 0,0 2 1 0 0,0-1-1 0 0,10 2 1 0 0,-1-2 172 0 0,38-4 485 0 0,-31 2-977 0 0,0 1 0 0 0,0 1 1 0 0,0 1-1 0 0,40 5 0 0 0,-60-4-630 0 0,0 0 0 0 0,0 0 0 0 0,0 0 0 0 0,0 1 0 0 0,0-1 0 0 0,-1 1 0 0 0,1 0 0 0 0,-1 0 0 0 0,1 1 0 0 0,4 3 1 0 0,-4-1-1550 0 0</inkml:trace>
</inkml:ink>
</file>

<file path=ppt/ink/ink5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7"/>
    </inkml:context>
    <inkml:brush xml:id="br0">
      <inkml:brushProperty name="width" value="0.1" units="cm"/>
      <inkml:brushProperty name="height" value="0.1" units="cm"/>
      <inkml:brushProperty name="color" value="#004F8B"/>
    </inkml:brush>
  </inkml:definitions>
  <inkml:trace contextRef="#ctx0" brushRef="#br0">1 21 10135 0 0,'0'1'778'0'0,"1"-1"-676"0"0,-1 1 1 0 0,1 0 0 0 0,-1-1 0 0 0,1 1 0 0 0,-1-1 0 0 0,1 1-1 0 0,-1 0 1 0 0,1-1 0 0 0,-1 0 0 0 0,1 1 0 0 0,0-1-1 0 0,-1 1 1 0 0,1-1 0 0 0,0 0 0 0 0,-1 1 0 0 0,1-1-1 0 0,0 0 1 0 0,0 0 0 0 0,-1 0 0 0 0,1 1 0 0 0,0-1 0 0 0,0 0-1 0 0,-1 0 1 0 0,1 0 0 0 0,0 0 0 0 0,0 0 0 0 0,0-1-1 0 0,24-2 2311 0 0,-20 2-1560 0 0,128 0 6600 0 0,-101 3-7218 0 0,0-2 0 0 0,0-1 0 0 0,-1-1 0 0 0,47-10-1 0 0,-61 7-1780 0 0,-1-1-481 0 0</inkml:trace>
</inkml:ink>
</file>

<file path=ppt/ink/ink5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8"/>
    </inkml:context>
    <inkml:brush xml:id="br0">
      <inkml:brushProperty name="width" value="0.1" units="cm"/>
      <inkml:brushProperty name="height" value="0.1" units="cm"/>
      <inkml:brushProperty name="color" value="#004F8B"/>
    </inkml:brush>
  </inkml:definitions>
  <inkml:trace contextRef="#ctx0" brushRef="#br0">375 61 2303 0 0,'-2'-7'11427'0'0,"-3"-11"-7527"0"0,3 15-3823 0 0,-1 0 0 0 0,0 0 0 0 0,1 0 0 0 0,-1 1 0 0 0,0-1 0 0 0,0 1 0 0 0,-1 0 1 0 0,1 0-1 0 0,-1 0 0 0 0,1 0 0 0 0,-1 1 0 0 0,1-1 0 0 0,-1 1 0 0 0,0 0 0 0 0,0 0 0 0 0,1 0 0 0 0,-1 0 0 0 0,-7 1 0 0 0,4 0 156 0 0,0 0-1 0 0,0 1 1 0 0,0 1-1 0 0,0-1 1 0 0,0 1-1 0 0,0 0 1 0 0,0 1 0 0 0,1-1-1 0 0,-11 7 1 0 0,-2 3 283 0 0,-1 1 1 0 0,2 0-1 0 0,0 2 1 0 0,1 0 0 0 0,-21 24-1 0 0,27-28-472 0 0,2 1-1 0 0,0 0 1 0 0,0 0-1 0 0,1 1 1 0 0,0 0-1 0 0,1 0 1 0 0,1 1-1 0 0,0 0 1 0 0,-5 21-1 0 0,9-29-25 0 0,1 0 0 0 0,0 0 0 0 0,1 0-1 0 0,-1 0 1 0 0,1 0 0 0 0,0 0 0 0 0,1 0 0 0 0,-1 0-1 0 0,1 0 1 0 0,0 0 0 0 0,1 0 0 0 0,0-1 0 0 0,0 1 0 0 0,0 0-1 0 0,0-1 1 0 0,1 0 0 0 0,0 1 0 0 0,0-1 0 0 0,0 0-1 0 0,1 0 1 0 0,-1-1 0 0 0,1 1 0 0 0,1-1 0 0 0,-1 0-1 0 0,0 0 1 0 0,8 5 0 0 0,5 2-66 0 0,-1 0 0 0 0,2-2-1 0 0,-1 0 1 0 0,1-1 0 0 0,1-1 0 0 0,-1-1-1 0 0,1 0 1 0 0,0-1 0 0 0,1-1 0 0 0,-1-1-1 0 0,1-1 1 0 0,-1-1 0 0 0,1 0 0 0 0,0-2-1 0 0,-1 0 1 0 0,1-1 0 0 0,-1-1-1 0 0,1-1 1 0 0,-1 0 0 0 0,0-2 0 0 0,-1 0-1 0 0,1-1 1 0 0,-1-1 0 0 0,-1-1 0 0 0,22-13-1 0 0,-15 7-5866 0 0,0-1-1943 0 0</inkml:trace>
</inkml:ink>
</file>

<file path=ppt/ink/ink5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49"/>
    </inkml:context>
    <inkml:brush xml:id="br0">
      <inkml:brushProperty name="width" value="0.1" units="cm"/>
      <inkml:brushProperty name="height" value="0.1" units="cm"/>
      <inkml:brushProperty name="color" value="#004F8B"/>
    </inkml:brush>
  </inkml:definitions>
  <inkml:trace contextRef="#ctx0" brushRef="#br0">291 77 2303 0 0,'0'0'102'0'0,"0"-1"-1"0"0,22-27 11865 0 0,-16 6-6585 0 0,-7 20-5228 0 0,0 1 0 0 0,1-1 0 0 0,-1 1 0 0 0,0-1 0 0 0,0 1 1 0 0,0-1-1 0 0,0 1 0 0 0,0 0 0 0 0,-1-1 0 0 0,1 1 0 0 0,0 0 0 0 0,0 0 0 0 0,-1 0 0 0 0,1 0 0 0 0,-1 0 1 0 0,1 0-1 0 0,-1 1 0 0 0,1-1 0 0 0,-1 0 0 0 0,1 1 0 0 0,-1-1 0 0 0,0 1 0 0 0,1 0 0 0 0,-1-1 1 0 0,0 1-1 0 0,0 0 0 0 0,1 0 0 0 0,-1 0 0 0 0,0 0 0 0 0,-2 1 0 0 0,-6-1-63 0 0,-1 1 0 0 0,0 0-1 0 0,1 0 1 0 0,-1 1 0 0 0,1 1-1 0 0,-1 0 1 0 0,1 0 0 0 0,0 1-1 0 0,0 0 1 0 0,1 1 0 0 0,-1 0 0 0 0,1 1-1 0 0,0 0 1 0 0,0 0 0 0 0,1 1-1 0 0,0 0 1 0 0,0 0 0 0 0,0 1-1 0 0,1 0 1 0 0,-9 13 0 0 0,8-10-83 0 0,0 0 0 0 0,1 1 1 0 0,0-1-1 0 0,1 2 0 0 0,0-1 0 0 0,1 1 1 0 0,0 0-1 0 0,1 0 0 0 0,0 0 0 0 0,2 0 1 0 0,-1 1-1 0 0,1-1 0 0 0,1 1 1 0 0,1 0-1 0 0,1 22 0 0 0,0-31-3 0 0,0 0-1 0 0,0 0 0 0 0,1 0 1 0 0,-1-1-1 0 0,1 1 1 0 0,0-1-1 0 0,0 1 0 0 0,1-1 1 0 0,0 0-1 0 0,-1 1 1 0 0,1-2-1 0 0,0 1 1 0 0,1 0-1 0 0,-1 0 0 0 0,1-1 1 0 0,0 0-1 0 0,0 0 1 0 0,7 5-1 0 0,-4-4 9 0 0,0-1 0 0 0,1 0 0 0 0,-1 0 0 0 0,1-1 0 0 0,0 1 0 0 0,-1-2 0 0 0,1 1-1 0 0,0-1 1 0 0,0 0 0 0 0,0-1 0 0 0,11 0 0 0 0,-11-1 1 0 0,1 0 0 0 0,-1 0 0 0 0,1-1 0 0 0,-1 0 0 0 0,0 0 0 0 0,0-1 0 0 0,0 0 0 0 0,0 0 0 0 0,0-1 0 0 0,12-8 0 0 0,-16 9-9 0 0,0 0-1 0 0,1-1 1 0 0,-1 1 0 0 0,-1-1-1 0 0,1 0 1 0 0,0 0-1 0 0,-1-1 1 0 0,0 1 0 0 0,0-1-1 0 0,0 1 1 0 0,-1-1-1 0 0,0 0 1 0 0,0 0 0 0 0,0 0-1 0 0,0-1 1 0 0,-1 1-1 0 0,2-8 1 0 0,-1-13 9 0 0,-1 0-1 0 0,-1 0 0 0 0,-1 0 1 0 0,-1 0-1 0 0,-9-41 1 0 0,6 131 165 0 0,5-54-174 0 0,1 1 0 0 0,0-1 0 0 0,1 0 0 0 0,0 1 0 0 0,1-1 0 0 0,0 0 0 0 0,1 0 0 0 0,0 0 0 0 0,0-1 0 0 0,1 1 0 0 0,0-1 0 0 0,1 0 0 0 0,0-1 0 0 0,0 1 0 0 0,9 7 0 0 0,-6-7-4 0 0,1 0 0 0 0,0-1 0 0 0,1-1 0 0 0,-1 1 0 0 0,1-2 0 0 0,1 0 0 0 0,-1 0 0 0 0,1-1 0 0 0,0 0 0 0 0,1-1 0 0 0,22 5 0 0 0,-4-1-1235 0 0,-13-2-6235 0 0</inkml:trace>
</inkml:ink>
</file>

<file path=ppt/ink/ink5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0"/>
    </inkml:context>
    <inkml:brush xml:id="br0">
      <inkml:brushProperty name="width" value="0.1" units="cm"/>
      <inkml:brushProperty name="height" value="0.1" units="cm"/>
      <inkml:brushProperty name="color" value="#004F8B"/>
    </inkml:brush>
  </inkml:definitions>
  <inkml:trace contextRef="#ctx0" brushRef="#br0">1 13 3223 0 0,'0'0'17890'0'0,"17"-10"-12959"0"0,-11 7-7488 0 0</inkml:trace>
</inkml:ink>
</file>

<file path=ppt/ink/ink5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1"/>
    </inkml:context>
    <inkml:brush xml:id="br0">
      <inkml:brushProperty name="width" value="0.1" units="cm"/>
      <inkml:brushProperty name="height" value="0.1" units="cm"/>
      <inkml:brushProperty name="color" value="#004F8B"/>
    </inkml:brush>
  </inkml:definitions>
  <inkml:trace contextRef="#ctx0" brushRef="#br0">1 27 1839 0 0,'5'2'11326'0'0,"19"4"-9005"0"0,252-24 7614 0 0,-89 2-9108 0 0,-184 15-1141 0 0,25 2-817 0 0</inkml:trace>
</inkml:ink>
</file>

<file path=ppt/ink/ink5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2"/>
    </inkml:context>
    <inkml:brush xml:id="br0">
      <inkml:brushProperty name="width" value="0.1" units="cm"/>
      <inkml:brushProperty name="height" value="0.1" units="cm"/>
      <inkml:brushProperty name="color" value="#004F8B"/>
    </inkml:brush>
  </inkml:definitions>
  <inkml:trace contextRef="#ctx0" brushRef="#br0">1 6 15143 0 0,'0'0'7988'0'0,"25"-5"-6616"0"0,-20 5-1795 0 0,0-1 0 0 0,0 1-1 0 0,1 1 1 0 0,-1-1 0 0 0,0 0 0 0 0,9 3 0 0 0,-6-1-1919 0 0</inkml:trace>
</inkml:ink>
</file>

<file path=ppt/ink/ink5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3"/>
    </inkml:context>
    <inkml:brush xml:id="br0">
      <inkml:brushProperty name="width" value="0.1" units="cm"/>
      <inkml:brushProperty name="height" value="0.1" units="cm"/>
      <inkml:brushProperty name="color" value="#004F8B"/>
    </inkml:brush>
  </inkml:definitions>
  <inkml:trace contextRef="#ctx0" brushRef="#br0">316 55 5063 0 0,'0'0'390'0'0,"0"-30"8498"0"0,-2 28-8554 0 0,1 0 0 0 0,-1 0 1 0 0,0 0-1 0 0,0 0 0 0 0,0 1 1 0 0,0-1-1 0 0,0 1 0 0 0,0-1 1 0 0,0 1-1 0 0,0 0 0 0 0,0 0 1 0 0,-1 0-1 0 0,1 0 1 0 0,0 0-1 0 0,-1 0 0 0 0,1 1 1 0 0,-1-1-1 0 0,-2 0 0 0 0,-1 1-83 0 0,1 0-1 0 0,0 1 1 0 0,-1-1 0 0 0,1 1-1 0 0,0 0 1 0 0,0 0-1 0 0,0 1 1 0 0,-7 2 0 0 0,-2 2-149 0 0,1 1 0 0 0,0 0 1 0 0,1 0-1 0 0,0 2 1 0 0,-17 13-1 0 0,16-9-41 0 0,0 0 0 0 0,1 1-1 0 0,1 0 1 0 0,0 1 0 0 0,1 0-1 0 0,1 0 1 0 0,-10 21 0 0 0,14-26 33 0 0,1 0 0 0 0,0 0-1 0 0,1 0 1 0 0,0 0 0 0 0,0 1 0 0 0,1-1 0 0 0,1 1 0 0 0,-1-1 0 0 0,2 1 0 0 0,0 0-1 0 0,0 0 1 0 0,1-1 0 0 0,3 18 0 0 0,-2-23-72 0 0,0-1-1 0 0,0 1 1 0 0,1-1-1 0 0,-1 0 1 0 0,1 0 0 0 0,0 0-1 0 0,1 0 1 0 0,-1 0-1 0 0,1-1 1 0 0,0 1 0 0 0,-1-1-1 0 0,1 0 1 0 0,1 0-1 0 0,-1-1 1 0 0,0 1-1 0 0,1-1 1 0 0,-1 0 0 0 0,1 0-1 0 0,0 0 1 0 0,0-1-1 0 0,-1 0 1 0 0,1 0-1 0 0,0 0 1 0 0,6 0 0 0 0,17 3 159 0 0,0-2 1 0 0,56-2-1 0 0,-73 0-173 0 0,7-1-127 0 0,-9 2-223 0 0,1-1-1 0 0,-1-1 1 0 0,1 1-1 0 0,0-2 1 0 0,-1 1-1 0 0,0-1 1 0 0,1-1-1 0 0,-1 0 1 0 0,17-7-1 0 0,-8-3-1353 0 0</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7T16:30:06.393"/>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32 46 1839 0 0,'21'-18'16106'0'0,"7"10"-15854"0"0,0 2-1 0 0,0 1 1 0 0,1 1 0 0 0,-1 1 0 0 0,49 2 0 0 0,-39 1-119 0 0,530 14 2175 0 0,-298-2-1482 0 0,-119-1-547 0 0,-192-10 107 0 0,-47 10 1 0 0,-2-1-139 0 0,-43-1-75 0 0,-167 16-53 0 0,167-10-123 0 0,-365 60 81 0 0,486-72-78 0 0,10 1-36 0 0,9 1 17 0 0,10 2 10 0 0,11-3 9 0 0,0-2 1 0 0,1 0-1 0 0,-1-2 1 0 0,45-5-1 0 0,14 0 65 0 0,300-16 183 0 0,-151 6-7 0 0,-147 11 99 0 0,0-3 0 0 0,151-32 0 0 0,-238 38-164 0 0,-44-10 129 0 0,-16 11-194 0 0,0 3-1 0 0,0 3 0 0 0,-61 13 0 0 0,26-4-16 0 0,-425 75-54 0 0,495-86-40 0 0,18 1 0 0 0,13 0 0 0 0,13 1 0 0 0,13-4-13 0 0,0-1 0 0 0,-1-2 1 0 0,1-1-1 0 0,40-8 0 0 0,30-2 13 0 0,47 1-156 0 0,51-5-449 0 0,207 11 1 0 0,-376 6-1683 0 0</inkml:trace>
</inkml:ink>
</file>

<file path=ppt/ink/ink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8"/>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6"/>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6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4"/>
    </inkml:context>
    <inkml:brush xml:id="br0">
      <inkml:brushProperty name="width" value="0.1" units="cm"/>
      <inkml:brushProperty name="height" value="0.1" units="cm"/>
      <inkml:brushProperty name="color" value="#004F8B"/>
    </inkml:brush>
  </inkml:definitions>
  <inkml:trace contextRef="#ctx0" brushRef="#br0">0 74 4607 0 0,'0'0'354'0'0,"32"-13"8710"0"0,-23 8-8287 0 0,-1 0 1 0 0,0 0 0 0 0,1 0 0 0 0,0 1 0 0 0,0 1 0 0 0,0 0-1 0 0,1 0 1 0 0,-1 0 0 0 0,13 0 0 0 0,15-2 510 0 0,43 1 1 0 0,3-1-53 0 0,69-3-1777 0 0,-167 31-3039 0 0,4-14 1598 0 0,-1-1-68 0 0</inkml:trace>
</inkml:ink>
</file>

<file path=ppt/ink/ink6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5"/>
    </inkml:context>
    <inkml:brush xml:id="br0">
      <inkml:brushProperty name="width" value="0.1" units="cm"/>
      <inkml:brushProperty name="height" value="0.1" units="cm"/>
      <inkml:brushProperty name="color" value="#004F8B"/>
    </inkml:brush>
  </inkml:definitions>
  <inkml:trace contextRef="#ctx0" brushRef="#br0">1 15 8287 0 0,'0'0'5835'0'0,"23"4"-1816"0"0,212-8 3177 0 0,-226 4-7166 0 0,75-13-6026 0 0,-73 11 4351 0 0</inkml:trace>
</inkml:ink>
</file>

<file path=ppt/ink/ink6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6"/>
    </inkml:context>
    <inkml:brush xml:id="br0">
      <inkml:brushProperty name="width" value="0.1" units="cm"/>
      <inkml:brushProperty name="height" value="0.1" units="cm"/>
      <inkml:brushProperty name="color" value="#004F8B"/>
    </inkml:brush>
  </inkml:definitions>
  <inkml:trace contextRef="#ctx0" brushRef="#br0">78 101 6647 0 0,'0'0'600'0'0,"0"-36"4304"0"0,-5 26-2953 0 0,1-1 0 0 0,-1 1 0 0 0,-1 0 0 0 0,-9-13 1912 0 0,7 41-3590 0 0,1 0 0 0 0,1 1 0 0 0,1 0 0 0 0,0 0 0 0 0,1 0 0 0 0,-1 30 0 0 0,3 120-158 0 0,3-115-5 0 0,14 83 632 0 0,12-181 41 0 0,-21 37-776 0 0,-1 0 1 0 0,1 1-1 0 0,0-1 0 0 0,1 1 1 0 0,0 1-1 0 0,0-1 0 0 0,0 1 0 0 0,0 0 1 0 0,1 1-1 0 0,0-1 0 0 0,0 2 1 0 0,0-1-1 0 0,0 1 0 0 0,1 0 1 0 0,-1 1-1 0 0,10-2 0 0 0,-9 2-2 0 0,1 1 1 0 0,-1-1-1 0 0,0 2 0 0 0,1-1 0 0 0,-1 1 1 0 0,1 1-1 0 0,-1 0 0 0 0,0 0 0 0 0,1 1 1 0 0,-1 0-1 0 0,0 0 0 0 0,0 1 0 0 0,0 0 1 0 0,-1 1-1 0 0,11 6 0 0 0,-15-8-4 0 0,0 1 0 0 0,-1 0-1 0 0,1 0 1 0 0,-1 1 0 0 0,0-1 0 0 0,1 1 0 0 0,-2-1-1 0 0,1 1 1 0 0,0 0 0 0 0,-1 0 0 0 0,0 0-1 0 0,0 1 1 0 0,0-1 0 0 0,0 1 0 0 0,-1-1 0 0 0,1 1-1 0 0,-1-1 1 0 0,0 1 0 0 0,-1 0 0 0 0,1-1-1 0 0,-1 1 1 0 0,0 0 0 0 0,-1 7 0 0 0,1-6 1 0 0,-1 0-1 0 0,-1 0 1 0 0,1 0 0 0 0,-1 0 0 0 0,0-1 0 0 0,0 1 0 0 0,0-1-1 0 0,-1 1 1 0 0,0-1 0 0 0,0 0 0 0 0,0 0 0 0 0,-1 0-1 0 0,0 0 1 0 0,0-1 0 0 0,0 0 0 0 0,0 1 0 0 0,-1-1 0 0 0,-5 3-1 0 0,-4 2 32 0 0,1-1 0 0 0,-1-1 0 0 0,-1-1 0 0 0,0 0 0 0 0,0 0 0 0 0,0-2 0 0 0,0 0 0 0 0,-29 4 0 0 0,38-8-44 0 0,0 1-1 0 0,-1-1 1 0 0,1 0-1 0 0,0 0 1 0 0,0 0-1 0 0,-1-1 0 0 0,1 0 1 0 0,0-1-1 0 0,0 1 1 0 0,0-1-1 0 0,0 0 0 0 0,1 0 1 0 0,-1-1-1 0 0,0 0 1 0 0,1 0-1 0 0,0 0 1 0 0,-1-1-1 0 0,1 0 0 0 0,1 0 1 0 0,-1 0-1 0 0,1 0 1 0 0,-1-1-1 0 0,1 1 1 0 0,1-1-1 0 0,-5-6 0 0 0,8 10-174 0 0,-1 0 0 0 0,1-1-1 0 0,-1 1 1 0 0,1 0 0 0 0,-1 0-1 0 0,1 0 1 0 0,0 0 0 0 0,0 0-1 0 0,0-1 1 0 0,0 1 0 0 0,0 0-1 0 0,0 0 1 0 0,0 0 0 0 0,0 0-1 0 0,0-1 1 0 0,0 1 0 0 0,0 0-1 0 0,1 0 1 0 0,-1 0-1 0 0,1 0 1 0 0,-1 0 0 0 0,1 0-1 0 0,-1 0 1 0 0,1 0 0 0 0,-1 0-1 0 0,1 0 1 0 0,0 0 0 0 0,0 0-1 0 0,-1 0 1 0 0,1 0 0 0 0,0 1-1 0 0,0-1 1 0 0,0 0 0 0 0,0 0-1 0 0,0 1 1 0 0,0-1 0 0 0,0 1-1 0 0,0-1 1 0 0,0 1 0 0 0,0-1-1 0 0,2 1 1 0 0,11-7-2277 0 0</inkml:trace>
</inkml:ink>
</file>

<file path=ppt/ink/ink6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7"/>
    </inkml:context>
    <inkml:brush xml:id="br0">
      <inkml:brushProperty name="width" value="0.1" units="cm"/>
      <inkml:brushProperty name="height" value="0.1" units="cm"/>
      <inkml:brushProperty name="color" value="#AB008B"/>
    </inkml:brush>
  </inkml:definitions>
  <inkml:trace contextRef="#ctx0" brushRef="#br0">1 377 4143 0 0,'0'0'9848'0'0,"7"-16"-8866"0"0,56 29-889 0 0,-30-5-88 0 0,58 5 1 0 0,-8-11 1006 0 0,161-17 1 0 0,1 0 55 0 0,1371-57-895 0 0,-1598 71-176 0 0,737-37 89 0 0,-83 22-33 0 0,-140-1-53 0 0,-19 4 288 0 0,34-11-55 0 0,-148 4-226 0 0,-205 11 51 0 0,192-2 108 0 0,-150 2-134 0 0,0 0 0 0 0,24 1-32 0 0,28 1 0 0 0,-26 7 0 0 0,42 1 0 0 0,12-4 0 0 0,-151-1 0 0 0,94-10 36 0 0,-1 0 0 0 0,-44 0-36 0 0,45 1 0 0 0,330 14 0 0 0,-292-13 25 0 0,-59 0 28 0 0,-95 9 8 0 0,188 1 76 0 0,137-11-179 0 0,-252 3 1591 0 0,-183 10-1327 0 0,1 2 0 0 0,44 7 0 0 0,-30-2-255 0 0,18-8 965 0 0</inkml:trace>
</inkml:ink>
</file>

<file path=ppt/ink/ink6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8"/>
    </inkml:context>
    <inkml:brush xml:id="br0">
      <inkml:brushProperty name="width" value="0.1" units="cm"/>
      <inkml:brushProperty name="height" value="0.1" units="cm"/>
      <inkml:brushProperty name="color" value="#AB008B"/>
    </inkml:brush>
  </inkml:definitions>
  <inkml:trace contextRef="#ctx0" brushRef="#br0">17 183 2759 0 0,'-16'-17'13303'0'0,"17"13"-13072"0"0,1 0 0 0 0,0 0 0 0 0,0 0 0 0 0,1 0-1 0 0,-1 0 1 0 0,1 1 0 0 0,0-1 0 0 0,0 1 0 0 0,0 0 0 0 0,4-4 0 0 0,5-6 174 0 0,-1-1 0 0 0,1 0 0 0 0,0 1 0 0 0,1 1 0 0 0,19-15 0 0 0,-28 24-346 0 0,-1 0 1 0 0,1 0 0 0 0,0 0-1 0 0,0 1 1 0 0,0 0 0 0 0,0 0-1 0 0,0 0 1 0 0,1 0-1 0 0,-1 1 1 0 0,1-1 0 0 0,-1 1-1 0 0,1 0 1 0 0,-1 1-1 0 0,1-1 1 0 0,0 1 0 0 0,-1 0-1 0 0,1 0 1 0 0,0 0-1 0 0,-1 1 1 0 0,1-1 0 0 0,8 4-1 0 0,-10-2-56 0 0,0 0 0 0 0,0 0-1 0 0,1 0 1 0 0,-2 1 0 0 0,1-1 0 0 0,0 1-1 0 0,0 0 1 0 0,-1 0 0 0 0,0 0 0 0 0,1 0-1 0 0,-1 1 1 0 0,0-1 0 0 0,-1 0 0 0 0,1 1-1 0 0,-1-1 1 0 0,1 1 0 0 0,-1 0 0 0 0,0 0-1 0 0,0-1 1 0 0,-1 1 0 0 0,1 0 0 0 0,-1 0-1 0 0,0 5 1 0 0,1 1-4 0 0,-1-1-1 0 0,-1 1 1 0 0,0 0-1 0 0,0-1 0 0 0,-1 1 1 0 0,0-1-1 0 0,0 0 1 0 0,-5 12-1 0 0,-7 5-81 0 0,0-1-1 0 0,-2-1 0 0 0,0 0 1 0 0,-31 34-1 0 0,-5 6-67 0 0,51-63 148 0 0,0 0 1 0 0,1 0 0 0 0,-1 0-1 0 0,1 0 1 0 0,-1 0 0 0 0,1 0-1 0 0,-1 0 1 0 0,1 0 0 0 0,0 0-1 0 0,-1 0 1 0 0,1 0 0 0 0,0 0-1 0 0,0 0 1 0 0,0 0 0 0 0,0 0-1 0 0,0 1 1 0 0,0-1 0 0 0,0 0-1 0 0,0 0 1 0 0,0 0 0 0 0,0 0-1 0 0,1 0 1 0 0,-1 0 0 0 0,0 0-1 0 0,1 0 1 0 0,-1 0-1 0 0,1 0 1 0 0,-1 0 0 0 0,1 0-1 0 0,0 0 1 0 0,-1 0 0 0 0,1 0-1 0 0,0 0 1 0 0,-1-1 0 0 0,1 1-1 0 0,0 0 1 0 0,0 0 0 0 0,0-1-1 0 0,0 1 1 0 0,0-1 0 0 0,1 1-1 0 0,36 15 11 0 0,-21-13 7 0 0,1-1 0 0 0,0 0 0 0 0,0-2 0 0 0,0 0 0 0 0,0-1 0 0 0,-1-1 1 0 0,1 0-1 0 0,0-2 0 0 0,21-6 0 0 0,26-4-230 0 0,-65 14 130 0 0,13-2-576 0 0,-3 3-3014 0 0</inkml:trace>
</inkml:ink>
</file>

<file path=ppt/ink/ink6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59"/>
    </inkml:context>
    <inkml:brush xml:id="br0">
      <inkml:brushProperty name="width" value="0.1" units="cm"/>
      <inkml:brushProperty name="height" value="0.1" units="cm"/>
      <inkml:brushProperty name="color" value="#AB008B"/>
    </inkml:brush>
  </inkml:definitions>
  <inkml:trace contextRef="#ctx0" brushRef="#br0">94 145 3679 0 0,'-42'4'5060'0'0,"26"1"-2743"0"0,14-3-1854 0 0,-1-1 0 0 0,1 0 1 0 0,0-1-1 0 0,-1 1 0 0 0,1 0 1 0 0,-1-1-1 0 0,1 1 0 0 0,-1-1 1 0 0,1 0-1 0 0,-1 0 1 0 0,1 0-1 0 0,-5-1 1371 0 0,40-3 282 0 0,293-38 2396 0 0,-5 0-3379 0 0,61-26-833 0 0,-328 64-335 0 0,-44 12-2665 0 0</inkml:trace>
</inkml:ink>
</file>

<file path=ppt/ink/ink6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0"/>
    </inkml:context>
    <inkml:brush xml:id="br0">
      <inkml:brushProperty name="width" value="0.1" units="cm"/>
      <inkml:brushProperty name="height" value="0.1" units="cm"/>
      <inkml:brushProperty name="color" value="#AB008B"/>
    </inkml:brush>
  </inkml:definitions>
  <inkml:trace contextRef="#ctx0" brushRef="#br0">0 105 7831 0 0,'13'10'12776'0'0,"-5"-6"-13396"0"0,7-2 773 0 0,0 0 1 0 0,-1 0-1 0 0,1-2 0 0 0,0 0 1 0 0,0-1-1 0 0,0 0 0 0 0,0-1 0 0 0,21-6 1 0 0,10-6 1043 0 0,58-25 0 0 0,-67 23-696 0 0,1 2 0 0 0,53-13-1 0 0,-62 24-489 0 0,-28 3-6 0 0,0 1 0 0 0,-1-1 0 0 0,1 0 1 0 0,-1 0-1 0 0,1 1 0 0 0,0-1 0 0 0,-1 0 0 0 0,1 0 1 0 0,-1 1-1 0 0,1-1 0 0 0,-1 1 0 0 0,1-1 1 0 0,-1 1-1 0 0,0-1 0 0 0,1 1 0 0 0,-1-1 0 0 0,1 1 1 0 0,-1-1-1 0 0,0 1 0 0 0,0-1 0 0 0,1 1 0 0 0,-1-1 1 0 0,0 1-1 0 0,0 0 0 0 0,0-1 0 0 0,1 1 1 0 0,-1 0-1 0 0,0-1 0 0 0,0 1 0 0 0,0-1 0 0 0,0 1 1 0 0,0 0-1 0 0,0-1 0 0 0,0 1 0 0 0,-1 0 0 0 0,1-1 1 0 0,0 1-1 0 0,0-1 0 0 0,0 1 0 0 0,-1 0 1 0 0,1-1-1 0 0,0 1 0 0 0,-10 29 171 0 0,9-29-147 0 0,-16 35 13 0 0,-2 0 0 0 0,-46 65 1 0 0,36-59-11 0 0,-26 51 1 0 0,39-58 40 0 0,2 0 1 0 0,1 1-1 0 0,2 1 0 0 0,1-1 1 0 0,-5 47-1 0 0,12-66 86 0 0,-1 20 298 0 0,4-36-393 0 0,3 6 53 0 0,-2-6-147 0 0,0 0-1 0 0,-1 1 0 0 0,1-1 0 0 0,0 0 0 0 0,0 0 1 0 0,0 0-1 0 0,0 0 0 0 0,0 0 0 0 0,0 0 0 0 0,0-1 0 0 0,0 1 1 0 0,0 0-1 0 0,0 0 0 0 0,0-1 0 0 0,1 1 0 0 0,-1-1 1 0 0,0 1-1 0 0,0-1 0 0 0,1 1 0 0 0,1-1 0 0 0,6-1-2759 0 0,-2-1 1294 0 0</inkml:trace>
</inkml:ink>
</file>

<file path=ppt/ink/ink6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1"/>
    </inkml:context>
    <inkml:brush xml:id="br0">
      <inkml:brushProperty name="width" value="0.1" units="cm"/>
      <inkml:brushProperty name="height" value="0.1" units="cm"/>
      <inkml:brushProperty name="color" value="#AB008B"/>
    </inkml:brush>
  </inkml:definitions>
  <inkml:trace contextRef="#ctx0" brushRef="#br0">1 76 14655 0 0,'1'-1'1328'0'0,"29"-16"3764"0"0,-3 9-3530 0 0,1 2-1 0 0,0 0 0 0 0,38-2 1 0 0,45-8-884 0 0,-31 3-955 0 0,-79 13 58 0 0,7 1-1793 0 0</inkml:trace>
</inkml:ink>
</file>

<file path=ppt/ink/ink6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2"/>
    </inkml:context>
    <inkml:brush xml:id="br0">
      <inkml:brushProperty name="width" value="0.1" units="cm"/>
      <inkml:brushProperty name="height" value="0.1" units="cm"/>
      <inkml:brushProperty name="color" value="#AB008B"/>
    </inkml:brush>
  </inkml:definitions>
  <inkml:trace contextRef="#ctx0" brushRef="#br0">11 8 5983 0 0,'-10'-7'18003'0'0,"10"7"-18054"0"0,7 3-1892 0 0</inkml:trace>
</inkml:ink>
</file>

<file path=ppt/ink/ink6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3"/>
    </inkml:context>
    <inkml:brush xml:id="br0">
      <inkml:brushProperty name="width" value="0.1" units="cm"/>
      <inkml:brushProperty name="height" value="0.1" units="cm"/>
      <inkml:brushProperty name="color" value="#AB008B"/>
    </inkml:brush>
  </inkml:definitions>
  <inkml:trace contextRef="#ctx0" brushRef="#br0">1 65 5527 0 0,'0'0'498'0'0,"26"-12"11"0"0,30-10 8298 0 0,4 12-4037 0 0,67 7-1816 0 0,-24 2-548 0 0,7-16-1894 0 0,-73 22-4329 0 0</inkml:trace>
</inkml:ink>
</file>

<file path=ppt/ink/ink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7"/>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6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4"/>
    </inkml:context>
    <inkml:brush xml:id="br0">
      <inkml:brushProperty name="width" value="0.1" units="cm"/>
      <inkml:brushProperty name="height" value="0.1" units="cm"/>
      <inkml:brushProperty name="color" value="#AB008B"/>
    </inkml:brush>
  </inkml:definitions>
  <inkml:trace contextRef="#ctx0" brushRef="#br0">6 3 3679 0 0,'-5'12'19824'0'0,"14"-16"-19867"0"0,10-6-208 0 0</inkml:trace>
</inkml:ink>
</file>

<file path=ppt/ink/ink6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5"/>
    </inkml:context>
    <inkml:brush xml:id="br0">
      <inkml:brushProperty name="width" value="0.1" units="cm"/>
      <inkml:brushProperty name="height" value="0.1" units="cm"/>
      <inkml:brushProperty name="color" value="#AB008B"/>
    </inkml:brush>
  </inkml:definitions>
  <inkml:trace contextRef="#ctx0" brushRef="#br0">0 70 13015 0 0,'0'0'1179'0'0,"23"-35"2829"0"0,-19 31-3675 0 0,1 1 0 0 0,-1 0 0 0 0,0-1-1 0 0,1 2 1 0 0,0-1 0 0 0,0 0 0 0 0,0 1 0 0 0,0 0 0 0 0,0 0 0 0 0,0 1 0 0 0,0-1 0 0 0,0 1-1 0 0,1 0 1 0 0,-1 1 0 0 0,12-1 0 0 0,3 1 139 0 0,0 0 0 0 0,39 7 0 0 0,-47-5-404 0 0,0 0 0 0 0,0 1-1 0 0,0 1 1 0 0,-1 0-1 0 0,1 1 1 0 0,-1 0-1 0 0,0 1 1 0 0,0 0 0 0 0,-1 0-1 0 0,1 1 1 0 0,-2 1-1 0 0,1 0 1 0 0,-1 0-1 0 0,16 18 1 0 0,-20-18-59 0 0,0-1 0 0 0,0 1 0 0 0,0 0 0 0 0,-1 0 0 0 0,0 1 0 0 0,-1-1 0 0 0,0 1 0 0 0,0 0 0 0 0,-1 0 0 0 0,0 0 0 0 0,0 0 0 0 0,-1 0 0 0 0,-1 0 0 0 0,1 1 0 0 0,-1-1 0 0 0,-1 0 0 0 0,0 0 0 0 0,0 0 0 0 0,-1 1 0 0 0,-4 12 0 0 0,1-5 26 0 0,-1 0 0 0 0,-1 0 0 0 0,-1-1 0 0 0,0 0 1 0 0,-1 0-1 0 0,-14 18 0 0 0,19-29 8 0 0,0 1 1 0 0,0-1-1 0 0,-1 0 1 0 0,0 0 0 0 0,0 0-1 0 0,-1-1 1 0 0,1 0-1 0 0,-1 0 1 0 0,0 0 0 0 0,0-1-1 0 0,0 0 1 0 0,0 0-1 0 0,-1 0 1 0 0,1-1-1 0 0,-1 0 1 0 0,0 0 0 0 0,1-1-1 0 0,-1 1 1 0 0,-9-1-1 0 0,10-2 24 0 0,-1 0 0 0 0,0 0 1 0 0,1-1-1 0 0,-1 0 0 0 0,1 0 0 0 0,-1-1 0 0 0,1 0 0 0 0,0 0 0 0 0,0 0 0 0 0,0-1 0 0 0,1 0 0 0 0,-8-6 0 0 0,-25-27-1182 0 0,15-1-3885 0 0</inkml:trace>
</inkml:ink>
</file>

<file path=ppt/ink/ink6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6"/>
    </inkml:context>
    <inkml:brush xml:id="br0">
      <inkml:brushProperty name="width" value="0.1" units="cm"/>
      <inkml:brushProperty name="height" value="0.1" units="cm"/>
      <inkml:brushProperty name="color" value="#AB008B"/>
    </inkml:brush>
  </inkml:definitions>
  <inkml:trace contextRef="#ctx0" brushRef="#br0">202 54 8751 0 0,'22'-36'2520'0'0,"-22"35"-2341"0"0,0 1-1 0 0,0-1 1 0 0,1 1-1 0 0,-1-1 0 0 0,0 0 1 0 0,0 1-1 0 0,0-1 1 0 0,0 1-1 0 0,0-1 1 0 0,0 1-1 0 0,0-1 0 0 0,0 1 1 0 0,0-1-1 0 0,0 0 1 0 0,0 1-1 0 0,0-1 1 0 0,0 1-1 0 0,0-1 0 0 0,-1 1 1 0 0,1-1-1 0 0,0 1 1 0 0,0-1-1 0 0,-1 1 1 0 0,1-1-1 0 0,0 1 0 0 0,-1-1 1 0 0,1 1-1 0 0,-1-1 179 0 0,1 1-179 0 0,-1-1 1 0 0,1 1-1 0 0,-1-1 1 0 0,-19 5 2673 0 0,-18 21-1325 0 0,18-7-1185 0 0,0 0 0 0 0,2 1 1 0 0,0 1-1 0 0,-25 39 1 0 0,37-52-213 0 0,2 0 0 0 0,-1 1 0 0 0,1 0 1 0 0,0 0-1 0 0,1 0 0 0 0,-1 0 0 0 0,2 0 1 0 0,-1 1-1 0 0,1-1 0 0 0,1 1 0 0 0,-1 0 0 0 0,1-1 1 0 0,1 1-1 0 0,0 0 0 0 0,0 0 0 0 0,1 0 1 0 0,0-1-1 0 0,2 11 0 0 0,-1-16-99 0 0,0 1 1 0 0,-1-1-1 0 0,1 0 0 0 0,1 0 1 0 0,-1 0-1 0 0,0-1 0 0 0,1 1 1 0 0,-1 0-1 0 0,1-1 0 0 0,0 1 1 0 0,0-1-1 0 0,0 0 0 0 0,0 0 1 0 0,0 0-1 0 0,1-1 0 0 0,-1 1 1 0 0,1-1-1 0 0,-1 0 0 0 0,1 0 1 0 0,-1 0-1 0 0,1 0 0 0 0,-1 0 1 0 0,1-1-1 0 0,4 0 0 0 0,12 2 38 0 0,0-1 0 0 0,1-2 0 0 0,20-2 0 0 0,-31 2-41 0 0,134-12-392 0 0,-83 7-3428 0 0</inkml:trace>
</inkml:ink>
</file>

<file path=ppt/ink/ink6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7"/>
    </inkml:context>
    <inkml:brush xml:id="br0">
      <inkml:brushProperty name="width" value="0.1" units="cm"/>
      <inkml:brushProperty name="height" value="0.1" units="cm"/>
      <inkml:brushProperty name="color" value="#AB008B"/>
    </inkml:brush>
  </inkml:definitions>
  <inkml:trace contextRef="#ctx0" brushRef="#br0">1 51 12383 0 0,'0'0'6570'0'0,"30"-11"-3312"0"0,21 2-1861 0 0,0 3 0 0 0,63-1-1 0 0,-53 5-1134 0 0,64-11-1 0 0,-96 10-934 0 0</inkml:trace>
</inkml:ink>
</file>

<file path=ppt/ink/ink6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8"/>
    </inkml:context>
    <inkml:brush xml:id="br0">
      <inkml:brushProperty name="width" value="0.1" units="cm"/>
      <inkml:brushProperty name="height" value="0.1" units="cm"/>
      <inkml:brushProperty name="color" value="#AB008B"/>
    </inkml:brush>
  </inkml:definitions>
  <inkml:trace contextRef="#ctx0" brushRef="#br0">0 37 14335 0 0,'0'0'662'0'0,"35"2"338"0"0,7-7 288 0 0,-1 2 1 0 0,56 2-1 0 0,-62 2-313 0 0,0-1 0 0 0,0-2-1 0 0,-1-1 1 0 0,42-10-1 0 0,-44 5-2163 0 0,-16 3-182 0 0</inkml:trace>
</inkml:ink>
</file>

<file path=ppt/ink/ink6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69"/>
    </inkml:context>
    <inkml:brush xml:id="br0">
      <inkml:brushProperty name="width" value="0.1" units="cm"/>
      <inkml:brushProperty name="height" value="0.1" units="cm"/>
      <inkml:brushProperty name="color" value="#AB008B"/>
    </inkml:brush>
  </inkml:definitions>
  <inkml:trace contextRef="#ctx0" brushRef="#br0">206 1 7831 0 0,'0'0'10022'0'0,"-36"19"-5183"0"0,27-12-4681 0 0,-83 76 631 0 0,83-74-801 0 0,1 0 1 0 0,0 0-1 0 0,1 1 0 0 0,0 0 1 0 0,0 0-1 0 0,1 1 0 0 0,-9 20 1 0 0,15-30 9 0 0,-1-1 1 0 0,1 1-1 0 0,0 0 0 0 0,0 0 1 0 0,-1 0-1 0 0,1 0 0 0 0,0 0 1 0 0,0 0-1 0 0,0-1 0 0 0,0 1 1 0 0,0 0-1 0 0,0 0 0 0 0,0 0 1 0 0,1 0-1 0 0,-1 0 1 0 0,0 0-1 0 0,0-1 0 0 0,1 1 1 0 0,-1 0-1 0 0,0 0 0 0 0,1 0 1 0 0,-1-1-1 0 0,1 1 0 0 0,-1 0 1 0 0,1 0-1 0 0,0-1 1 0 0,-1 1-1 0 0,1-1 0 0 0,-1 1 1 0 0,1 0-1 0 0,0-1 0 0 0,0 1 1 0 0,-1-1-1 0 0,1 0 0 0 0,0 1 1 0 0,0-1-1 0 0,0 1 0 0 0,-1-1 1 0 0,1 0-1 0 0,1 0 1 0 0,31 4-124 0 0,-31-4 114 0 0,90-5 105 0 0,-50 1 23 0 0,58 4 0 0 0,-89 0-26 0 0,0 2 1 0 0,1-1-1 0 0,-1 1 0 0 0,0 1 1 0 0,0 0-1 0 0,0 1 0 0 0,-1 0 1 0 0,1 0-1 0 0,18 12 0 0 0,-26-14-44 0 0,1 1-1 0 0,-1-1 1 0 0,1 1-1 0 0,-1 0 1 0 0,0 0-1 0 0,0 1 0 0 0,-1-1 1 0 0,1 0-1 0 0,-1 1 1 0 0,1 0-1 0 0,-1 0 0 0 0,0-1 1 0 0,0 1-1 0 0,-1 0 1 0 0,1 1-1 0 0,-1-1 0 0 0,0 0 1 0 0,0 0-1 0 0,-1 0 1 0 0,1 1-1 0 0,-1-1 1 0 0,0 0-1 0 0,0 1 0 0 0,0-1 1 0 0,0 1-1 0 0,-1-1 1 0 0,0 0-1 0 0,0 0 0 0 0,0 0 1 0 0,0 1-1 0 0,-1-1 1 0 0,0 0-1 0 0,-4 7 0 0 0,-1 3 142 0 0,-2 1 0 0 0,0-1-1 0 0,-1 0 1 0 0,0-1-1 0 0,-1 0 1 0 0,0-1-1 0 0,-19 16 1 0 0,16-17 1 0 0,0 0 1 0 0,0-1-1 0 0,-1 0 0 0 0,0-1 0 0 0,-1-1 0 0 0,0 0 1 0 0,-28 9-1 0 0,37-16-260 0 0,0 1 0 0 0,0-1 0 0 0,-1 0 0 0 0,1 0 0 0 0,0-1 1 0 0,0 0-1 0 0,-1 0 0 0 0,1-1 0 0 0,-9-1 0 0 0,10 0-280 0 0,0 0-1 0 0,1 0 1 0 0,-1 0-1 0 0,1-1 1 0 0,-1 1-1 0 0,1-1 1 0 0,0-1-1 0 0,0 1 1 0 0,0-1 0 0 0,1 1-1 0 0,-1-1 1 0 0,-6-8-1 0 0,4 2-1852 0 0</inkml:trace>
</inkml:ink>
</file>

<file path=ppt/ink/ink6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0"/>
    </inkml:context>
    <inkml:brush xml:id="br0">
      <inkml:brushProperty name="width" value="0.1" units="cm"/>
      <inkml:brushProperty name="height" value="0.1" units="cm"/>
      <inkml:brushProperty name="color" value="#AB008B"/>
    </inkml:brush>
  </inkml:definitions>
  <inkml:trace contextRef="#ctx0" brushRef="#br0">0 91 9215 0 0,'27'-5'976'0'0,"22"-17"86"0"0,5-1 5560 0 0,-5 10-2774 0 0,60-7-1 0 0,-75 16-4038 0 0,0 1 0 0 0,0 2 1 0 0,0 2-1 0 0,0 0 0 0 0,36 8 1 0 0,-45-5-1517 0 0</inkml:trace>
</inkml:ink>
</file>

<file path=ppt/ink/ink6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1"/>
    </inkml:context>
    <inkml:brush xml:id="br0">
      <inkml:brushProperty name="width" value="0.1" units="cm"/>
      <inkml:brushProperty name="height" value="0.1" units="cm"/>
      <inkml:brushProperty name="color" value="#AB008B"/>
    </inkml:brush>
  </inkml:definitions>
  <inkml:trace contextRef="#ctx0" brushRef="#br0">0 125 2303 0 0,'0'0'16076'0'0,"7"-41"-12400"0"0,-4 36-3577 0 0,0 0 1 0 0,1 0-1 0 0,0 0 0 0 0,0 0 1 0 0,0 1-1 0 0,0 0 0 0 0,1-1 1 0 0,0 2-1 0 0,0-1 0 0 0,0 0 1 0 0,0 1-1 0 0,0 0 0 0 0,1 1 1 0 0,-1-1-1 0 0,1 1 0 0 0,0 0 1 0 0,9-2-1 0 0,1-1 44 0 0,0 2 0 0 0,1 0 0 0 0,-1 1 1 0 0,1 0-1 0 0,21 1 0 0 0,-35 1-133 0 0,0 0 1 0 0,0 0 0 0 0,-1 1-1 0 0,1-1 1 0 0,0 0 0 0 0,-1 1-1 0 0,1 0 1 0 0,-1-1-1 0 0,1 1 1 0 0,0 0 0 0 0,-1 0-1 0 0,0 1 1 0 0,1-1 0 0 0,-1 0-1 0 0,0 1 1 0 0,0 0-1 0 0,1-1 1 0 0,-1 1 0 0 0,3 3-1 0 0,-4-2 3 0 0,0-1 0 0 0,0 0-1 0 0,0 1 1 0 0,0-1-1 0 0,-1 1 1 0 0,1-1 0 0 0,-1 1-1 0 0,1-1 1 0 0,-1 1 0 0 0,0-1-1 0 0,0 1 1 0 0,0 0-1 0 0,0-1 1 0 0,-1 1 0 0 0,1-1-1 0 0,-2 5 1 0 0,-2 5 22 0 0,0 0 0 0 0,-1 0-1 0 0,-1-1 1 0 0,0 1 0 0 0,0-1 0 0 0,-15 18-1 0 0,-39 42-119 0 0,37-45 0 0 0,1 1 1 0 0,1 1-1 0 0,-24 41 0 0 0,43-68 85 0 0,1 1 0 0 0,0 0 0 0 0,0 0 0 0 0,0 0 0 0 0,0 0-1 0 0,1-1 1 0 0,-1 1 0 0 0,0 0 0 0 0,1 0 0 0 0,-1 0-1 0 0,1 1 1 0 0,0-1 0 0 0,0 0 0 0 0,0 0 0 0 0,0 0 0 0 0,0 0-1 0 0,0 0 1 0 0,0 0 0 0 0,1 0 0 0 0,-1 0 0 0 0,1 0-1 0 0,0 0 1 0 0,-1 0 0 0 0,3 3 0 0 0,-1-3 18 0 0,0 0 0 0 0,0 0 0 0 0,0-1 0 0 0,1 1 0 0 0,-1-1 0 0 0,1 1 0 0 0,-1-1 0 0 0,1 0 0 0 0,-1 0-1 0 0,1 0 1 0 0,0 0 0 0 0,-1 0 0 0 0,1 0 0 0 0,0-1 0 0 0,4 1 0 0 0,14 0 124 0 0,-1-1-1 0 0,0-1 1 0 0,37-6-1 0 0,-56 7-139 0 0,136-27 348 0 0,-81 9-6369 0 0</inkml:trace>
</inkml:ink>
</file>

<file path=ppt/ink/ink6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2"/>
    </inkml:context>
    <inkml:brush xml:id="br0">
      <inkml:brushProperty name="width" value="0.1" units="cm"/>
      <inkml:brushProperty name="height" value="0.1" units="cm"/>
      <inkml:brushProperty name="color" value="#AB008B"/>
    </inkml:brush>
  </inkml:definitions>
  <inkml:trace contextRef="#ctx0" brushRef="#br0">7 191 10079 0 0,'-6'2'6407'0'0,"25"-8"-3835"0"0,28-2-1050 0 0,1 1 0 0 0,51 1 0 0 0,4-1-346 0 0,396-82 1099 0 0,-215 32-1951 0 0,-265 53-310 0 0,-7 2-3 0 0,0-1 1 0 0,0 2-1 0 0,0-1 1 0 0,0 2-1 0 0,15 0 1 0 0,-27 0-57 0 0,0 0 1 0 0,0 0-1 0 0,1 0 1 0 0,-1 1 0 0 0,0-1-1 0 0,0 0 1 0 0,1 0-1 0 0,-1 0 1 0 0,0 0-1 0 0,0 0 1 0 0,1 0-1 0 0,-1 1 1 0 0,0-1 0 0 0,0 0-1 0 0,1 0 1 0 0,-1 0-1 0 0,0 1 1 0 0,0-1-1 0 0,0 0 1 0 0,1 0 0 0 0,-1 1-1 0 0,0-1 1 0 0,0 0-1 0 0,0 0 1 0 0,0 1-1 0 0,0-1 1 0 0,0 0-1 0 0,0 0 1 0 0,0 1 0 0 0,0-1-1 0 0,1 0 1 0 0,-1 1-1 0 0,0-1 1 0 0,0 0-1 0 0,-1 1 1 0 0,1-1 0 0 0,0 0-1 0 0,0 0 1 0 0,0 1-1 0 0,0-1 1 0 0,0 0-1 0 0,0 0 1 0 0,0 1-1 0 0,0-1 1 0 0,0 0 0 0 0,-1 1-1 0 0,1-1 1 0 0,0 0-1 0 0,0 0 1 0 0</inkml:trace>
</inkml:ink>
</file>

<file path=ppt/ink/ink6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3"/>
    </inkml:context>
    <inkml:brush xml:id="br0">
      <inkml:brushProperty name="width" value="0.1" units="cm"/>
      <inkml:brushProperty name="height" value="0.1" units="cm"/>
      <inkml:brushProperty name="color" value="#AB008B"/>
    </inkml:brush>
  </inkml:definitions>
  <inkml:trace contextRef="#ctx0" brushRef="#br0">1 124 6911 0 0,'0'0'936'0'0,"20"-13"7062"0"0,-13 9-7465 0 0,0 0 0 0 0,0 0 0 0 0,0 1 0 0 0,0 0 0 0 0,1 0 0 0 0,-1 1 1 0 0,1 0-1 0 0,-1 1 0 0 0,1-1 0 0 0,8 1 0 0 0,18-5 500 0 0,258-64 1403 0 0,-260 65-2284 0 0,-32 7-97 0 0,0 0 1 0 0,0 1 0 0 0,0-1-1 0 0,0 1 1 0 0,-1-1-1 0 0,1 0 1 0 0,-1 1-1 0 0,0-1 1 0 0,0 0 0 0 0,0 0-1 0 0,0 1 1 0 0,-1 1-1 0 0,-13 20 19 0 0,-1-1 0 0 0,-1 0-1 0 0,-28 28 1 0 0,23-26-11 0 0,2-1-1 0 0,-21 34 1 0 0,26-35 50 0 0,2 1-1 0 0,0 1 1 0 0,2 0-1 0 0,1 0 1 0 0,0 1 0 0 0,3 1-1 0 0,0-1 1 0 0,-7 55-1 0 0,2-48 496 0 0,2-13-1771 0 0,8-8-3228 0 0</inkml:trace>
</inkml:ink>
</file>

<file path=ppt/ink/ink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8"/>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6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4"/>
    </inkml:context>
    <inkml:brush xml:id="br0">
      <inkml:brushProperty name="width" value="0.1" units="cm"/>
      <inkml:brushProperty name="height" value="0.1" units="cm"/>
      <inkml:brushProperty name="color" value="#AB008B"/>
    </inkml:brush>
  </inkml:definitions>
  <inkml:trace contextRef="#ctx0" brushRef="#br0">1 192 15807 0 0,'0'-1'1684'0'0,"0"1"-1602"0"0,0-1 0 0 0,0 1 0 0 0,0-1 0 0 0,0 1 0 0 0,0-1 0 0 0,0 1 0 0 0,0-1 0 0 0,0 1 0 0 0,0-1 0 0 0,1 1 0 0 0,-1-1 0 0 0,0 1 0 0 0,0-1 0 0 0,1 1 0 0 0,-1-1 0 0 0,0 1 0 0 0,0 0 0 0 0,1-1 0 0 0,-1 1 0 0 0,0-1 0 0 0,1 1 0 0 0,-1 0 0 0 0,1-1 0 0 0,-1 1 0 0 0,0 0 0 0 0,1 0 0 0 0,-1-1 0 0 0,1 1-1 0 0,-1 0 1 0 0,2-1 0 0 0,14-9 1281 0 0,-15 10-1263 0 0,29-13 829 0 0,1 0-1 0 0,0 3 0 0 0,1 0 1 0 0,0 2-1 0 0,63-7 0 0 0,-52 8-814 0 0,-1-1 0 0 0,69-22 0 0 0,-47-5-631 0 0,-35 17-3595 0 0</inkml:trace>
</inkml:ink>
</file>

<file path=ppt/ink/ink6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5"/>
    </inkml:context>
    <inkml:brush xml:id="br0">
      <inkml:brushProperty name="width" value="0.1" units="cm"/>
      <inkml:brushProperty name="height" value="0.1" units="cm"/>
      <inkml:brushProperty name="color" value="#AB008B"/>
    </inkml:brush>
  </inkml:definitions>
  <inkml:trace contextRef="#ctx0" brushRef="#br0">0 1 12895 0 0,'0'0'13137'0'0,"13"12"-17922"0"0</inkml:trace>
</inkml:ink>
</file>

<file path=ppt/ink/ink6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6"/>
    </inkml:context>
    <inkml:brush xml:id="br0">
      <inkml:brushProperty name="width" value="0.1" units="cm"/>
      <inkml:brushProperty name="height" value="0.1" units="cm"/>
      <inkml:brushProperty name="color" value="#AB008B"/>
    </inkml:brush>
  </inkml:definitions>
  <inkml:trace contextRef="#ctx0" brushRef="#br0">1 39 11519 0 0,'0'0'2146'0'0,"29"-8"2070"0"0,125-13 2730 0 0,81 12-5261 0 0,-226 8-2349 0 0,-1 1 0 0 0,0 1-1 0 0,0 0 1 0 0,0 0-1 0 0,15 4 1 0 0,-15-1-1375 0 0</inkml:trace>
</inkml:ink>
</file>

<file path=ppt/ink/ink6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7"/>
    </inkml:context>
    <inkml:brush xml:id="br0">
      <inkml:brushProperty name="width" value="0.1" units="cm"/>
      <inkml:brushProperty name="height" value="0.1" units="cm"/>
      <inkml:brushProperty name="color" value="#AB008B"/>
    </inkml:brush>
  </inkml:definitions>
  <inkml:trace contextRef="#ctx0" brushRef="#br0">1 1 8287 0 0,'3'18'12437'0'0,"11"-5"-8268"0"0,-12-12-4529 0 0,0 0 1 0 0,1 0 0 0 0,-1 0 0 0 0,0 0-1 0 0,0-1 1 0 0,1 1 0 0 0,-1-1-1 0 0,1 1 1 0 0,-1-1 0 0 0,1 0-1 0 0,-1 0 1 0 0,3 0 0 0 0</inkml:trace>
</inkml:ink>
</file>

<file path=ppt/ink/ink6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8"/>
    </inkml:context>
    <inkml:brush xml:id="br0">
      <inkml:brushProperty name="width" value="0.1" units="cm"/>
      <inkml:brushProperty name="height" value="0.1" units="cm"/>
      <inkml:brushProperty name="color" value="#AB008B"/>
    </inkml:brush>
  </inkml:definitions>
  <inkml:trace contextRef="#ctx0" brushRef="#br0">134 1 5527 0 0,'0'0'4730'0'0,"-26"28"408"0"0,12-13-4002 0 0,-43 56 1114 0 0,52-64-2188 0 0,0 0 0 0 0,0 1 1 0 0,1 0-1 0 0,0-1 0 0 0,1 1 1 0 0,-1 1-1 0 0,-3 14 0 0 0,7-21-18 0 0,1-1 1 0 0,-1 1-1 0 0,0 0 0 0 0,0-1 0 0 0,1 1 0 0 0,-1 0 1 0 0,1-1-1 0 0,-1 1 0 0 0,1-1 0 0 0,0 1 0 0 0,-1-1 1 0 0,1 1-1 0 0,0-1 0 0 0,0 0 0 0 0,0 1 0 0 0,0-1 1 0 0,1 0-1 0 0,-1 0 0 0 0,0 1 0 0 0,0-1 0 0 0,1 0 1 0 0,-1 0-1 0 0,0-1 0 0 0,1 1 0 0 0,-1 0 0 0 0,1 0 1 0 0,-1-1-1 0 0,1 1 0 0 0,0-1 0 0 0,-1 1 0 0 0,1-1 1 0 0,2 1-1 0 0,56 8 1266 0 0,-56-8-1186 0 0,56 2 1022 0 0,64 8-52 0 0,-111-9-1010 0 0,1 1 0 0 0,-1 0-1 0 0,-1 1 1 0 0,1 0 0 0 0,0 1 0 0 0,21 12 0 0 0,-29-13 1 0 0,0-1-1 0 0,0 1 1 0 0,0 0 0 0 0,-1 1 0 0 0,0-1-1 0 0,0 1 1 0 0,0 0 0 0 0,4 5-1 0 0,-7-7-59 0 0,0-1-1 0 0,1 0 1 0 0,-1 0-1 0 0,0 1 1 0 0,0-1-1 0 0,0 1 1 0 0,0-1-1 0 0,-1 1 1 0 0,1-1-1 0 0,-1 1 1 0 0,1-1-1 0 0,-1 1 1 0 0,0 0-1 0 0,0-1 0 0 0,0 1 1 0 0,-1 0-1 0 0,1-1 1 0 0,0 1-1 0 0,-1-1 1 0 0,0 1-1 0 0,0-1 1 0 0,1 1-1 0 0,-1-1 1 0 0,-1 0-1 0 0,0 4 1 0 0,-7 4 112 0 0,0 0 0 0 0,0 0 0 0 0,0-1 1 0 0,-1 0-1 0 0,-1-1 0 0 0,1 0 0 0 0,-1 0 0 0 0,-1-1 0 0 0,-12 5 1 0 0,6-3 72 0 0,0-1 1 0 0,-1 0-1 0 0,0-2 0 0 0,0 0 1 0 0,-27 4-1 0 0,39-9-543 0 0,-30 3 920 0 0,15-8-4843 0 0,16 1 2481 0 0</inkml:trace>
</inkml:ink>
</file>

<file path=ppt/ink/ink6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79"/>
    </inkml:context>
    <inkml:brush xml:id="br0">
      <inkml:brushProperty name="width" value="0.1" units="cm"/>
      <inkml:brushProperty name="height" value="0.1" units="cm"/>
      <inkml:brushProperty name="color" value="#AB008B"/>
    </inkml:brush>
  </inkml:definitions>
  <inkml:trace contextRef="#ctx0" brushRef="#br0">0 103 5983 0 0,'0'0'464'0'0,"1"-1"-305"0"0,27-18 8310 0 0,-24 16-7720 0 0,1 0 0 0 0,0 0 0 0 0,-1 0 0 0 0,1 0 0 0 0,1 1 0 0 0,5-3 0 0 0,48-13 2056 0 0,66-11 1 0 0,-62 20-4785 0 0,-1 4-4276 0 0,-41 5-1361 0 0</inkml:trace>
</inkml:ink>
</file>

<file path=ppt/ink/ink6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0"/>
    </inkml:context>
    <inkml:brush xml:id="br0">
      <inkml:brushProperty name="width" value="0.1" units="cm"/>
      <inkml:brushProperty name="height" value="0.1" units="cm"/>
      <inkml:brushProperty name="color" value="#AB008B"/>
    </inkml:brush>
  </inkml:definitions>
  <inkml:trace contextRef="#ctx0" brushRef="#br0">1 33 6447 0 0,'0'0'14662'0'0,"21"-9"-12472"0"0,14 1-1644 0 0,-1 2 0 0 0,1 1 0 0 0,1 2 0 0 0,-1 2 0 0 0,58 4 0 0 0,-7-1-18 0 0,-83-2-538 0 0,3 0-252 0 0,0 0-1 0 0,-1 0 0 0 0,1 0 0 0 0,0 1 1 0 0,-1 0-1 0 0,1 0 0 0 0,-1 0 0 0 0,1 1 1 0 0,5 2-1 0 0,-9 5-3484 0 0</inkml:trace>
</inkml:ink>
</file>

<file path=ppt/ink/ink6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1"/>
    </inkml:context>
    <inkml:brush xml:id="br0">
      <inkml:brushProperty name="width" value="0.1" units="cm"/>
      <inkml:brushProperty name="height" value="0.1" units="cm"/>
      <inkml:brushProperty name="color" value="#AB008B"/>
    </inkml:brush>
  </inkml:definitions>
  <inkml:trace contextRef="#ctx0" brushRef="#br0">0 46 3223 0 0,'32'8'9803'0'0,"31"-26"-2043"0"0,42 8-3795 0 0,-15 1-3374 0 0,28-2-1371 0 0,-56 6-3735 0 0,-43 4-2909 0 0</inkml:trace>
</inkml:ink>
</file>

<file path=ppt/ink/ink6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2"/>
    </inkml:context>
    <inkml:brush xml:id="br0">
      <inkml:brushProperty name="width" value="0.1" units="cm"/>
      <inkml:brushProperty name="height" value="0.1" units="cm"/>
      <inkml:brushProperty name="color" value="#AB008B"/>
    </inkml:brush>
  </inkml:definitions>
  <inkml:trace contextRef="#ctx0" brushRef="#br0">0 38 11167 0 0,'0'0'1336'0'0,"28"-14"2374"0"0,-20 10-3364 0 0,0 1 1 0 0,0-1 0 0 0,1 1-1 0 0,0 1 1 0 0,-1 0-1 0 0,1 0 1 0 0,0 0 0 0 0,0 1-1 0 0,0 1 1 0 0,0-1 0 0 0,0 2-1 0 0,0-1 1 0 0,15 4 0 0 0,-11-1-79 0 0,0 0 1 0 0,0 1 0 0 0,-1 1 0 0 0,1 0 0 0 0,-1 1-1 0 0,0 0 1 0 0,-1 1 0 0 0,19 15 0 0 0,-17-13-156 0 0,-1 1 1 0 0,-1 1-1 0 0,0 0 1 0 0,0 1-1 0 0,-1 0 1 0 0,0 0 0 0 0,-2 1-1 0 0,1 1 1 0 0,-1-1-1 0 0,-1 1 1 0 0,-1 1-1 0 0,0-1 1 0 0,0 1-1 0 0,-2 0 1 0 0,0 0 0 0 0,3 22-1 0 0,-7-28-62 0 0,0 0 0 0 0,-1 0-1 0 0,0 0 1 0 0,-1-1 0 0 0,0 1 0 0 0,0 0-1 0 0,-1-1 1 0 0,0 0 0 0 0,-1 1 0 0 0,1-1-1 0 0,-2 0 1 0 0,1-1 0 0 0,-1 1-1 0 0,0-1 1 0 0,0 0 0 0 0,-1 0 0 0 0,0-1-1 0 0,-1 1 1 0 0,1-1 0 0 0,-1-1 0 0 0,0 1-1 0 0,-14 7 1 0 0,5-3 76 0 0,-1-1-1 0 0,1 0 1 0 0,-2-2-1 0 0,1 0 1 0 0,-1 0-1 0 0,0-2 1 0 0,-1 0-1 0 0,1-1 1 0 0,-35 2-1 0 0,51-5-127 0 0,-1-1 0 0 0,1 0 0 0 0,0 0 1 0 0,-1 0-1 0 0,1 0 0 0 0,0 0 0 0 0,-1-1 0 0 0,1 1 0 0 0,0-1 0 0 0,0 1 1 0 0,-1-1-1 0 0,1 0 0 0 0,0 0 0 0 0,0 0 0 0 0,0 0 0 0 0,0 0 0 0 0,0-1 1 0 0,0 1-1 0 0,1 0 0 0 0,-1-1 0 0 0,0 1 0 0 0,1-1 0 0 0,-1 0 0 0 0,1 0 0 0 0,-1 0 1 0 0,-1-3-1 0 0,2 2-252 0 0,1 1 1 0 0,-1 0-1 0 0,1-1 0 0 0,0 1 1 0 0,0-1-1 0 0,0 1 1 0 0,0 0-1 0 0,0-1 1 0 0,1 1-1 0 0,-1-1 1 0 0,1 1-1 0 0,-1 0 0 0 0,1 0 1 0 0,0-1-1 0 0,0 1 1 0 0,0 0-1 0 0,0 0 1 0 0,1 0-1 0 0,-1 0 0 0 0,0 0 1 0 0,1 0-1 0 0,0 0 1 0 0,-1 0-1 0 0,1 1 1 0 0,0-1-1 0 0,2-1 1 0 0,2-2-1566 0 0,0-1-34 0 0</inkml:trace>
</inkml:ink>
</file>

<file path=ppt/ink/ink6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3"/>
    </inkml:context>
    <inkml:brush xml:id="br0">
      <inkml:brushProperty name="width" value="0.1" units="cm"/>
      <inkml:brushProperty name="height" value="0.1" units="cm"/>
      <inkml:brushProperty name="color" value="#AB008B"/>
    </inkml:brush>
  </inkml:definitions>
  <inkml:trace contextRef="#ctx0" brushRef="#br0">355 61 5063 0 0,'0'0'390'0'0,"18"-29"10616"0"0,-19 28-10801 0 0,1-1 1 0 0,-1 1-1 0 0,0-1 0 0 0,1 1 0 0 0,-1-1 1 0 0,0 1-1 0 0,0-1 0 0 0,0 1 0 0 0,0 0 1 0 0,0-1-1 0 0,0 1 0 0 0,0 0 0 0 0,-1 0 1 0 0,1 0-1 0 0,0 0 0 0 0,-1 0 0 0 0,1 0 0 0 0,-1 0 1 0 0,1 1-1 0 0,-1-1 0 0 0,1 0 0 0 0,-1 1 1 0 0,1-1-1 0 0,-1 1 0 0 0,0 0 0 0 0,1-1 1 0 0,-1 1-1 0 0,-2 0 0 0 0,-4-1 215 0 0,0-1 0 0 0,0 2-1 0 0,0-1 1 0 0,-16 2 0 0 0,8 3-204 0 0,0 0 0 0 0,0 1 0 0 0,0 0 0 0 0,0 1 0 0 0,1 1 1 0 0,0 0-1 0 0,0 1 0 0 0,1 1 0 0 0,-23 19 0 0 0,28-22-168 0 0,0 2 0 0 0,1-1 0 0 0,0 1-1 0 0,0 0 1 0 0,1 1 0 0 0,0 0 0 0 0,1 0 0 0 0,0 0 0 0 0,0 1-1 0 0,1 0 1 0 0,0 0 0 0 0,1 0 0 0 0,0 1 0 0 0,1-1 0 0 0,-4 18-1 0 0,7-24-42 0 0,0 1 0 0 0,0-1-1 0 0,0 0 1 0 0,1 1-1 0 0,0-1 1 0 0,0 0 0 0 0,0 0-1 0 0,0 0 1 0 0,1 0-1 0 0,0 1 1 0 0,-1-2 0 0 0,1 1-1 0 0,1 0 1 0 0,-1 0-1 0 0,1-1 1 0 0,-1 1 0 0 0,1-1-1 0 0,0 0 1 0 0,0 0-1 0 0,0 0 1 0 0,1 0-1 0 0,-1 0 1 0 0,1-1 0 0 0,-1 0-1 0 0,1 1 1 0 0,0-1-1 0 0,0-1 1 0 0,4 2 0 0 0,15 7-1 0 0,0-2 0 0 0,0-1 0 0 0,42 7 0 0 0,-50-11-7 0 0,24 5-28 0 0,-1-2 0 0 0,47 2 0 0 0,-16-12-2788 0 0,-44-1 1275 0 0</inkml:trace>
</inkml:ink>
</file>

<file path=ppt/ink/ink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09"/>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6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4"/>
    </inkml:context>
    <inkml:brush xml:id="br0">
      <inkml:brushProperty name="width" value="0.1" units="cm"/>
      <inkml:brushProperty name="height" value="0.1" units="cm"/>
      <inkml:brushProperty name="color" value="#F6630D"/>
    </inkml:brush>
  </inkml:definitions>
  <inkml:trace contextRef="#ctx0" brushRef="#br0">54 99 5063 0 0,'0'0'9214'0'0,"-7"28"-7765"0"0,-20 10 313 0 0,7-22 2613 0 0,26-56-2984 0 0,-3 31-1319 0 0,0 1 1 0 0,1 0-1 0 0,0 0 0 0 0,1 1 1 0 0,0-1-1 0 0,0 1 0 0 0,0 0 1 0 0,1 0-1 0 0,0 0 0 0 0,0 1 1 0 0,1 0-1 0 0,0 0 0 0 0,0 1 1 0 0,0 0-1 0 0,1 0 0 0 0,0 1 1 0 0,10-5-1 0 0,-12 6-45 0 0,-1 0 0 0 0,1 1 1 0 0,1-1-1 0 0,-1 1 0 0 0,0 1 0 0 0,0-1 0 0 0,1 1 0 0 0,-1 0 1 0 0,1 1-1 0 0,-1-1 0 0 0,1 1 0 0 0,-1 0 0 0 0,1 1 0 0 0,-1 0 1 0 0,1 0-1 0 0,-1 0 0 0 0,0 1 0 0 0,0 0 0 0 0,1 0 0 0 0,-1 0 0 0 0,-1 1 1 0 0,1 0-1 0 0,0 0 0 0 0,7 6 0 0 0,-11-7-15 0 0,0 1 0 0 0,0 0 1 0 0,-1 0-1 0 0,1 0 0 0 0,0 0 0 0 0,-1 0 0 0 0,0 1 0 0 0,0-1 0 0 0,0 0 1 0 0,0 0-1 0 0,0 1 0 0 0,-1-1 0 0 0,1 1 0 0 0,-1-1 0 0 0,0 1 0 0 0,-1 5 0 0 0,-7 53 10 0 0,-1-34-15 0 0,-1-1-1 0 0,-2-1 0 0 0,0 0 1 0 0,-2 0-1 0 0,0-2 1 0 0,-2 1-1 0 0,-1-2 0 0 0,-1 0 1 0 0,-39 38-1 0 0,33-43-3 0 0,15-13-22 0 0,1 1 0 0 0,0 1 0 0 0,0-1 0 0 0,-9 11 0 0 0,44-9-41 0 0,4-6 108 0 0,0-2-1 0 0,59-7 0 0 0,16 0 35 0 0,-12 4-180 0 0,-51 0-314 0 0,83 6-1 0 0</inkml:trace>
</inkml:ink>
</file>

<file path=ppt/ink/ink6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5"/>
    </inkml:context>
    <inkml:brush xml:id="br0">
      <inkml:brushProperty name="width" value="0.1" units="cm"/>
      <inkml:brushProperty name="height" value="0.1" units="cm"/>
      <inkml:brushProperty name="color" value="#F6630D"/>
    </inkml:brush>
  </inkml:definitions>
  <inkml:trace contextRef="#ctx0" brushRef="#br0">46 283 5983 0 0,'-46'2'11032'0'0,"71"-7"-8424"0"0,20 0-1810 0 0,416-40 2492 0 0,1209-119-2050 0 0,-1030 104-2196 0 0,-615 57 1009 0 0,-17 2-39 0 0,0 0-1 0 0,-1 0 0 0 0,1 1 1 0 0,0 0-1 0 0,0 1 0 0 0,0-1 1 0 0,-1 1-1 0 0,1 1 0 0 0,0 0 1 0 0,10 3-1 0 0,-15-3 47 0 0,10 18-724 0 0,5 3-6848 0 0</inkml:trace>
</inkml:ink>
</file>

<file path=ppt/ink/ink6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6"/>
    </inkml:context>
    <inkml:brush xml:id="br0">
      <inkml:brushProperty name="width" value="0.1" units="cm"/>
      <inkml:brushProperty name="height" value="0.1" units="cm"/>
      <inkml:brushProperty name="color" value="#F6630D"/>
    </inkml:brush>
  </inkml:definitions>
  <inkml:trace contextRef="#ctx0" brushRef="#br0">0 105 1839 0 0,'13'1'1326'0'0,"17"0"6008"0"0,16-8-629 0 0,2-6-4058 0 0,21-4-1109 0 0,257-53 891 0 0,-328 76-2349 0 0,0-1 1 0 0,0 1-1 0 0,0-1 1 0 0,-1 0-1 0 0,0 0 0 0 0,0 0 1 0 0,0 0-1 0 0,-1 0 1 0 0,1-1-1 0 0,-1 1 1 0 0,-8 6-1 0 0,-5 9-13 0 0,-1 3-52 0 0,0 2 1 0 0,2 0-1 0 0,2 1 1 0 0,0 1 0 0 0,-12 32-1 0 0,9-18-15 0 0,-41 71 0 0 0,-3 3 0 0 0,56-101 35 0 0,0 1 0 0 0,1 0 0 0 0,-3 15 1 0 0,-6 25 15 0 0,11-48-51 0 0,2-6-16 0 0,0-1-1 0 0,0 0 0 0 0,-1 1 1 0 0,1-1-1 0 0,0 1 1 0 0,0-1-1 0 0,0 1 1 0 0,0-1-1 0 0,0 1 1 0 0,0-1-1 0 0,0 1 0 0 0,0-1 1 0 0,0 1-1 0 0,0-1 1 0 0,0 1-1 0 0,0-1 1 0 0,0 0-1 0 0,0 1 1 0 0,0-1-1 0 0,0 1 0 0 0,0-1 1 0 0,1 1-1 0 0,-1-1 1 0 0,0 1-1 0 0,0-1 1 0 0,1 0-1 0 0,-1 1 1 0 0,0-1-1 0 0,0 1 0 0 0,1-1 1 0 0,-1 0-1 0 0,1 1 1 0 0,-1-1-1 0 0,0 0 1 0 0,1 0-1 0 0,-1 1 1 0 0,1-1-1 0 0,-1 0 1 0 0,0 0-1 0 0,1 0 0 0 0,-1 1 1 0 0,1-1-1 0 0,-1 0 1 0 0,1 0-1 0 0,-1 0 1 0 0,1 0-1 0 0,-1 0 1 0 0,1 0-1 0 0,-1 0 0 0 0,1 0 1 0 0,-1 0-1 0 0,1 0 1 0 0,-1 0-1 0 0,0 0 1 0 0,1 0-1 0 0,0-1 0 0 0,23-5-3424 0 0</inkml:trace>
</inkml:ink>
</file>

<file path=ppt/ink/ink6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7"/>
    </inkml:context>
    <inkml:brush xml:id="br0">
      <inkml:brushProperty name="width" value="0.1" units="cm"/>
      <inkml:brushProperty name="height" value="0.1" units="cm"/>
      <inkml:brushProperty name="color" value="#F6630D"/>
    </inkml:brush>
  </inkml:definitions>
  <inkml:trace contextRef="#ctx0" brushRef="#br0">1 57 3679 0 0,'0'0'11530'0'0,"29"-3"-6357"0"0,160-22 22 0 0,57-4-4264 0 0,-145 30-4568 0 0,-90 0 2053 0 0</inkml:trace>
</inkml:ink>
</file>

<file path=ppt/ink/ink6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8"/>
    </inkml:context>
    <inkml:brush xml:id="br0">
      <inkml:brushProperty name="width" value="0.1" units="cm"/>
      <inkml:brushProperty name="height" value="0.1" units="cm"/>
      <inkml:brushProperty name="color" value="#F6630D"/>
    </inkml:brush>
  </inkml:definitions>
  <inkml:trace contextRef="#ctx0" brushRef="#br0">0 20 6447 0 0,'11'-13'10631'0'0,"0"6"-8298"0"0,3 9-1763 0 0,1 1 1 0 0,-1 0-1 0 0,0 1 0 0 0,0 0 0 0 0,-1 1 1 0 0,0 1-1 0 0,19 10 0 0 0,7 6 210 0 0,39 30 1 0 0,-75-49-755 0 0,17 10 11 0 0,-1 1-1 0 0,-1 0 0 0 0,-1 1 0 0 0,0 1 1 0 0,23 29-1 0 0,-39-44-642 0 0,4 4-969 0 0</inkml:trace>
</inkml:ink>
</file>

<file path=ppt/ink/ink6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89"/>
    </inkml:context>
    <inkml:brush xml:id="br0">
      <inkml:brushProperty name="width" value="0.1" units="cm"/>
      <inkml:brushProperty name="height" value="0.1" units="cm"/>
      <inkml:brushProperty name="color" value="#F6630D"/>
    </inkml:brush>
  </inkml:definitions>
  <inkml:trace contextRef="#ctx0" brushRef="#br0">391 0 4143 0 0,'-11'2'9334'0'0,"-15"6"-6702"0"0,1 9-1531 0 0,1 2 0 0 0,-38 39 0 0 0,4-4-518 0 0,39-36-471 0 0,1 1 0 0 0,1 0 0 0 0,-22 32-1 0 0,15-19-265 0 0,-44 46-1 0 0</inkml:trace>
</inkml:ink>
</file>

<file path=ppt/ink/ink6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0"/>
    </inkml:context>
    <inkml:brush xml:id="br0">
      <inkml:brushProperty name="width" value="0.1" units="cm"/>
      <inkml:brushProperty name="height" value="0.1" units="cm"/>
      <inkml:brushProperty name="color" value="#F6630D"/>
    </inkml:brush>
  </inkml:definitions>
  <inkml:trace contextRef="#ctx0" brushRef="#br0">175 0 8263 0 0,'0'0'1004'0'0,"-24"33"2870"0"0,-54 37-588 0 0,70-64-3006 0 0,1-2-137 0 0,1 0 0 0 0,-1 1 0 0 0,2-1 0 0 0,-1 1-1 0 0,0 1 1 0 0,1-1 0 0 0,0 1 0 0 0,0 0-1 0 0,-8 13 1 0 0,13-18 40 0 0,12 19 714 0 0,-8-17-807 0 0,-1-1 0 0 0,1 1 0 0 0,0-1 0 0 0,0 0 0 0 0,0 0 0 0 0,1 0-1 0 0,-1-1 1 0 0,0 1 0 0 0,1-1 0 0 0,-1 0 0 0 0,1-1 0 0 0,5 1 0 0 0,64 0 673 0 0,-31-2-439 0 0,0 1-45 0 0,-29-1-249 0 0,1 1 1 0 0,-1 0 0 0 0,1 2 0 0 0,-1-1 0 0 0,1 2-1 0 0,-1-1 1 0 0,0 2 0 0 0,0 0 0 0 0,0 1 0 0 0,-1 0-1 0 0,19 11 1 0 0,-28-14 27 0 0,-1 1 0 0 0,0 0 0 0 0,1 0 0 0 0,-1 0-1 0 0,0 0 1 0 0,0 0 0 0 0,-1 1 0 0 0,1-1 0 0 0,-1 1 0 0 0,0 0 0 0 0,0 0-1 0 0,0 0 1 0 0,0 0 0 0 0,-1 0 0 0 0,1 0 0 0 0,-1 0 0 0 0,0 1 0 0 0,0-1-1 0 0,-1 0 1 0 0,1 1 0 0 0,-1 6 0 0 0,0-1 136 0 0,-1 0 0 0 0,1 1 1 0 0,-2-1-1 0 0,1 0 0 0 0,-2 0 0 0 0,1 0 1 0 0,-6 13-1 0 0,4-17-57 0 0,1 0 0 0 0,-1 0 0 0 0,1-1 0 0 0,-2 1 0 0 0,1-1-1 0 0,-1 0 1 0 0,1 0 0 0 0,-1-1 0 0 0,-1 1 0 0 0,1-1 0 0 0,0 0 0 0 0,-9 4 0 0 0,-9 4 416 0 0,-45 18 0 0 0,43-20-389 0 0,19-8-190 0 0,1-1-1 0 0,-1 0 1 0 0,1 0-1 0 0,-1 0 1 0 0,1-1-1 0 0,-1 1 0 0 0,0-2 1 0 0,1 1-1 0 0,-1 0 1 0 0,1-1-1 0 0,-1 0 0 0 0,1 0 1 0 0,-1-1-1 0 0,-7-3 1 0 0,12 4-314 0 0,-5-11-2111 0 0,-1-1 1003 0 0</inkml:trace>
</inkml:ink>
</file>

<file path=ppt/ink/ink6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1"/>
    </inkml:context>
    <inkml:brush xml:id="br0">
      <inkml:brushProperty name="width" value="0.1" units="cm"/>
      <inkml:brushProperty name="height" value="0.1" units="cm"/>
      <inkml:brushProperty name="color" value="#F6630D"/>
    </inkml:brush>
  </inkml:definitions>
  <inkml:trace contextRef="#ctx0" brushRef="#br0">1 135 10591 0 0,'21'-34'2281'0'0,"-19"30"-1575"0"0,-1 1 1 0 0,1-1-1 0 0,0 0 1 0 0,1 0-1 0 0,-1 1 1 0 0,1-1-1 0 0,0 1 1 0 0,0 0-1 0 0,0 0 1 0 0,4-4-1 0 0,4 0-88 0 0,1 1 0 0 0,-1 0-1 0 0,1 0 1 0 0,0 1 0 0 0,1 1-1 0 0,-1 0 1 0 0,18-3 0 0 0,5 1-435 0 0,52-2 1 0 0,-1 10-868 0 0,-12 0-3403 0 0,-48-3-3711 0 0</inkml:trace>
</inkml:ink>
</file>

<file path=ppt/ink/ink6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2"/>
    </inkml:context>
    <inkml:brush xml:id="br0">
      <inkml:brushProperty name="width" value="0.1" units="cm"/>
      <inkml:brushProperty name="height" value="0.1" units="cm"/>
      <inkml:brushProperty name="color" value="#F6630D"/>
    </inkml:brush>
  </inkml:definitions>
  <inkml:trace contextRef="#ctx0" brushRef="#br0">1 66 5527 0 0,'0'0'9696'0'0,"19"-25"-5664"0"0,-6 20-3430 0 0,1 0-1 0 0,0 0 0 0 0,0 1 0 0 0,0 1 1 0 0,1 0-1 0 0,-1 1 0 0 0,1 1 1 0 0,23 0-1 0 0,4-1 82 0 0,-12-1-601 0 0,96-3 933 0 0,-113 6-1509 0 0,0 1 0 0 0,0 1-1 0 0,0 0 1 0 0,0 0 0 0 0,0 2-1 0 0,0-1 1 0 0,16 8-1 0 0,-21-6-1318 0 0</inkml:trace>
</inkml:ink>
</file>

<file path=ppt/ink/ink6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3"/>
    </inkml:context>
    <inkml:brush xml:id="br0">
      <inkml:brushProperty name="width" value="0.1" units="cm"/>
      <inkml:brushProperty name="height" value="0.1" units="cm"/>
      <inkml:brushProperty name="color" value="#F6630D"/>
    </inkml:brush>
  </inkml:definitions>
  <inkml:trace contextRef="#ctx0" brushRef="#br0">0 29 11975 0 0,'0'0'1451'0'0,"26"-7"2548"0"0,5 0-2953 0 0,-1 1 1 0 0,1 2-1 0 0,1 1 1 0 0,42 1 0 0 0,-30 5-704 0 0,0 1 1 0 0,65 15-1 0 0,-102-18-831 0 0,0 0 0 0 0,1 0-1 0 0,-1-1 1 0 0,0 0-1 0 0,12-1 1 0 0,-1-2-1095 0 0</inkml:trace>
</inkml:ink>
</file>

<file path=ppt/ink/ink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0"/>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6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4"/>
    </inkml:context>
    <inkml:brush xml:id="br0">
      <inkml:brushProperty name="width" value="0.1" units="cm"/>
      <inkml:brushProperty name="height" value="0.1" units="cm"/>
      <inkml:brushProperty name="color" value="#F6630D"/>
    </inkml:brush>
  </inkml:definitions>
  <inkml:trace contextRef="#ctx0" brushRef="#br0">7 56 3223 0 0,'0'0'11892'0'0,"14"-36"-7392"0"0,-12 34-4388 0 0,-1 1 0 0 0,1-1-1 0 0,0 0 1 0 0,0 1 0 0 0,1-1 0 0 0,-1 1 0 0 0,0 0-1 0 0,0-1 1 0 0,1 1 0 0 0,-1 0 0 0 0,1 1-1 0 0,-1-1 1 0 0,0 0 0 0 0,1 1 0 0 0,0-1-1 0 0,-1 1 1 0 0,1 0 0 0 0,-1 0 0 0 0,1 0-1 0 0,4 1 1 0 0,58 8 1055 0 0,-53-6-842 0 0,6 2-142 0 0,1 1 1 0 0,-1 0-1 0 0,0 2 1 0 0,0 0-1 0 0,0 1 1 0 0,-2 0-1 0 0,1 2 1 0 0,-1 0-1 0 0,0 1 1 0 0,-1 0-1 0 0,13 15 1 0 0,-20-19-156 0 0,-1 0-1 0 0,0 1 1 0 0,-1 0-1 0 0,0 0 1 0 0,0 0-1 0 0,-1 1 1 0 0,0 0 0 0 0,0 0-1 0 0,3 15 1 0 0,-6-18-10 0 0,-1 0 1 0 0,0 0 0 0 0,0 0 0 0 0,0 0-1 0 0,-1 0 1 0 0,0 0 0 0 0,-1 0-1 0 0,0 0 1 0 0,0 0 0 0 0,0 0 0 0 0,-1-1-1 0 0,0 1 1 0 0,0 0 0 0 0,-1-1-1 0 0,-5 12 1 0 0,2-8 13 0 0,-1-1 1 0 0,-1 0-1 0 0,0 0 0 0 0,0 0 0 0 0,0-1 1 0 0,-1 0-1 0 0,0 0 0 0 0,-1-1 0 0 0,0-1 1 0 0,0 1-1 0 0,0-1 0 0 0,-20 7 1 0 0,8-4-8 0 0,-1-1 0 0 0,0 0 1 0 0,-1-2-1 0 0,1-1 1 0 0,-32 3-1 0 0,46-8-29 0 0,0 0 0 0 0,0-1-1 0 0,0 0 1 0 0,0 0 0 0 0,0-1 0 0 0,0 0-1 0 0,1-1 1 0 0,-1 0 0 0 0,1 0 0 0 0,-15-8-1 0 0,21 10-184 0 0</inkml:trace>
</inkml:ink>
</file>

<file path=ppt/ink/ink6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5"/>
    </inkml:context>
    <inkml:brush xml:id="br0">
      <inkml:brushProperty name="width" value="0.1" units="cm"/>
      <inkml:brushProperty name="height" value="0.1" units="cm"/>
      <inkml:brushProperty name="color" value="#F6630D"/>
    </inkml:brush>
  </inkml:definitions>
  <inkml:trace contextRef="#ctx0" brushRef="#br0">276 52 14855 0 0,'0'0'680'0'0,"-4"-33"438"0"0,3 32-952 0 0,0-1 0 0 0,0 1 0 0 0,0 0 0 0 0,-1-1 0 0 0,1 1 0 0 0,0 0 1 0 0,-1 0-1 0 0,1 0 0 0 0,0 0 0 0 0,-1 0 0 0 0,0 0 0 0 0,1 0 0 0 0,-1 0 0 0 0,1 1 1 0 0,-1-1-1 0 0,0 1 0 0 0,0-1 0 0 0,1 1 0 0 0,-1 0 0 0 0,0-1 0 0 0,0 1 1 0 0,1 0-1 0 0,-1 0 0 0 0,0 0 0 0 0,0 1 0 0 0,0-1 0 0 0,1 0 0 0 0,-1 1 1 0 0,0-1-1 0 0,1 1 0 0 0,-1-1 0 0 0,0 1 0 0 0,1 0 0 0 0,-1 0 0 0 0,-2 2 0 0 0,-7 2 205 0 0,0 1-1 0 0,1 0 0 0 0,-19 16 0 0 0,13-9-139 0 0,1 1 0 0 0,0 1 0 0 0,1 1 0 0 0,0 0 0 0 0,2 1 0 0 0,0 0 1 0 0,-16 31-1 0 0,23-40-174 0 0,2 0 1 0 0,-1 0 0 0 0,1 0-1 0 0,0 1 1 0 0,1 0 0 0 0,0-1-1 0 0,1 1 1 0 0,-1 0 0 0 0,2 0-1 0 0,-1 0 1 0 0,1 0 0 0 0,0 0-1 0 0,1 0 1 0 0,0-1 0 0 0,1 1-1 0 0,0 0 1 0 0,0 0 0 0 0,1-1-1 0 0,0 0 1 0 0,6 13 0 0 0,-5-15-40 0 0,0-1 0 0 0,0 0 1 0 0,0 0-1 0 0,1-1 0 0 0,-1 1 1 0 0,1-1-1 0 0,0 0 0 0 0,1 0 0 0 0,-1-1 1 0 0,0 0-1 0 0,1 0 0 0 0,0 0 1 0 0,0 0-1 0 0,0-1 0 0 0,0 0 0 0 0,0 0 1 0 0,9 1-1 0 0,14 2 29 0 0,0-1 0 0 0,45 0 0 0 0,-46-3-25 0 0,5 0-91 0 0,195 3-1813 0 0,-190-8-682 0 0,-1-3-5924 0 0</inkml:trace>
</inkml:ink>
</file>

<file path=ppt/ink/ink6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6"/>
    </inkml:context>
    <inkml:brush xml:id="br0">
      <inkml:brushProperty name="width" value="0.1" units="cm"/>
      <inkml:brushProperty name="height" value="0.1" units="cm"/>
      <inkml:brushProperty name="color" value="#004F8B"/>
    </inkml:brush>
  </inkml:definitions>
  <inkml:trace contextRef="#ctx0" brushRef="#br0">1 212 4607 0 0,'0'0'12792'0'0,"8"-52"-7409"0"0,-4 43-5264 0 0,1 0-1 0 0,1 0 1 0 0,0 1 0 0 0,0 0-1 0 0,0 0 1 0 0,1 1 0 0 0,0 0 0 0 0,1 0-1 0 0,-1 1 1 0 0,1-1 0 0 0,11-5-1 0 0,-3 2 81 0 0,1 1 0 0 0,0 0-1 0 0,1 1 1 0 0,34-11-1 0 0,-44 17-131 0 0,1 0 0 0 0,-1 1 0 0 0,1 0 0 0 0,0 0 0 0 0,-1 1 0 0 0,1 0 0 0 0,0 0 0 0 0,-1 1 0 0 0,12 3 0 0 0,-17-4-61 0 0,-1 1 0 0 0,0-1 1 0 0,1 1-1 0 0,-1 0 0 0 0,0 0 0 0 0,0 0 1 0 0,1 0-1 0 0,-1 0 0 0 0,0 1 1 0 0,0-1-1 0 0,0 1 0 0 0,-1-1 1 0 0,1 1-1 0 0,0 0 0 0 0,-1-1 1 0 0,1 1-1 0 0,-1 0 0 0 0,1 0 1 0 0,-1 0-1 0 0,0 0 0 0 0,0 1 0 0 0,0-1 1 0 0,0 0-1 0 0,0 0 0 0 0,0 1 1 0 0,-1-1-1 0 0,1 1 0 0 0,-1-1 1 0 0,1 0-1 0 0,-1 1 0 0 0,0-1 1 0 0,0 1-1 0 0,0-1 0 0 0,-1 0 0 0 0,1 1 1 0 0,0-1-1 0 0,-2 3 0 0 0,-2 11 8 0 0,0-1 0 0 0,-1-1 0 0 0,-1 1 0 0 0,-1-1 0 0 0,-13 24 0 0 0,-51 65-56 0 0,43-65 3 0 0,-3 0-5 0 0,23-29 26 0 0,1-1 1 0 0,0 1-1 0 0,0 0 0 0 0,1 1 0 0 0,0 0 1 0 0,0 0-1 0 0,1 0 0 0 0,0 0 1 0 0,-3 15-1 0 0,8-23 19 0 0,0-1 1 0 0,0 0-1 0 0,0 1 0 0 0,0-1 1 0 0,0 1-1 0 0,1-1 0 0 0,-1 1 1 0 0,1-1-1 0 0,-1 0 0 0 0,1 1 1 0 0,-1-1-1 0 0,1 0 1 0 0,0 0-1 0 0,0 1 0 0 0,0-1 1 0 0,-1 0-1 0 0,1 0 0 0 0,0 0 1 0 0,0 0-1 0 0,1 0 0 0 0,-1 0 1 0 0,0 0-1 0 0,0 0 1 0 0,0-1-1 0 0,1 1 0 0 0,-1 0 1 0 0,0-1-1 0 0,1 1 0 0 0,-1-1 1 0 0,0 1-1 0 0,1-1 1 0 0,-1 0-1 0 0,3 1 0 0 0,57 8 300 0 0,-49-8-206 0 0,72 4-138 0 0,0-4-1 0 0,118-13 0 0 0,-109 5-2869 0 0,-77 5 56 0 0</inkml:trace>
</inkml:ink>
</file>

<file path=ppt/ink/ink6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7"/>
    </inkml:context>
    <inkml:brush xml:id="br0">
      <inkml:brushProperty name="width" value="0.1" units="cm"/>
      <inkml:brushProperty name="height" value="0.1" units="cm"/>
      <inkml:brushProperty name="color" value="#004F8B"/>
    </inkml:brush>
  </inkml:definitions>
  <inkml:trace contextRef="#ctx0" brushRef="#br0">1 151 7831 0 0,'2'-3'9296'0'0,"14"-7"-7321"0"0,423-39 5112 0 0,-299 38-6197 0 0,89-7-479 0 0,258-26 450 0 0,-350 29-1405 0 0,-134 17 58 0 0</inkml:trace>
</inkml:ink>
</file>

<file path=ppt/ink/ink6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8"/>
    </inkml:context>
    <inkml:brush xml:id="br0">
      <inkml:brushProperty name="width" value="0.1" units="cm"/>
      <inkml:brushProperty name="height" value="0.1" units="cm"/>
      <inkml:brushProperty name="color" value="#004F8B"/>
    </inkml:brush>
  </inkml:definitions>
  <inkml:trace contextRef="#ctx0" brushRef="#br0">0 144 6911 0 0,'0'0'1891'0'0,"15"-40"5685"0"0,-13 35-7352 0 0,0 1-1 0 0,0-1 1 0 0,0 1 0 0 0,0-1-1 0 0,1 1 1 0 0,-1 0 0 0 0,1 0-1 0 0,0 0 1 0 0,0 0 0 0 0,1 0 0 0 0,-1 1-1 0 0,1-1 1 0 0,0 1 0 0 0,0 0-1 0 0,0 0 1 0 0,0 1 0 0 0,1-1-1 0 0,-1 1 1 0 0,1 0 0 0 0,-1 0-1 0 0,8-2 1 0 0,8-2 118 0 0,0 1-1 0 0,1 0 1 0 0,-1 2 0 0 0,33-2-1 0 0,-43 4-212 0 0,0 1 0 0 0,0 0 0 0 0,0 1 0 0 0,-1 0 0 0 0,1 0 0 0 0,0 1 0 0 0,-1 0 0 0 0,1 1 0 0 0,-1 0 0 0 0,0 1 0 0 0,15 7 0 0 0,-23-10-122 0 0,-1-1 0 0 0,1 1 0 0 0,-1 0 0 0 0,0-1 0 0 0,1 1 0 0 0,-1 0 0 0 0,0-1 0 0 0,1 1 0 0 0,-1 0 0 0 0,0 0 0 0 0,0-1 0 0 0,0 1 0 0 0,0 0 0 0 0,0 0 0 0 0,0-1 0 0 0,0 1 0 0 0,0 0 0 0 0,0 0 0 0 0,0-1 0 0 0,0 1 0 0 0,0 0 0 0 0,0 0 0 0 0,-1-1 0 0 0,1 1 0 0 0,0 0 0 0 0,-1-1 0 0 0,1 1 0 0 0,0 0 0 0 0,-1-1 0 0 0,1 1 0 0 0,-1 0 0 0 0,1-1 0 0 0,-1 1 0 0 0,1-1 0 0 0,-2 2 0 0 0,-18 18 145 0 0,-48 26-89 0 0,57-40-55 0 0,-1 0 0 0 0,1 1 0 0 0,1 1 0 0 0,-1-1 0 0 0,1 2 1 0 0,1-1-1 0 0,-1 1 0 0 0,2 1 0 0 0,-14 18 0 0 0,21-27-7 0 0,0 0-1 0 0,1 0 1 0 0,-1 1-1 0 0,1-1 1 0 0,-1 1 0 0 0,1-1-1 0 0,0 0 1 0 0,-1 1-1 0 0,1-1 1 0 0,0 1-1 0 0,0-1 1 0 0,0 1-1 0 0,0-1 1 0 0,0 1 0 0 0,0-1-1 0 0,1 0 1 0 0,-1 1-1 0 0,0-1 1 0 0,1 1-1 0 0,-1-1 1 0 0,1 0 0 0 0,-1 1-1 0 0,1-1 1 0 0,0 0-1 0 0,0 0 1 0 0,-1 1-1 0 0,1-1 1 0 0,0 0-1 0 0,0 0 1 0 0,0 0 0 0 0,0 0-1 0 0,0 0 1 0 0,1 0-1 0 0,-1-1 1 0 0,0 1-1 0 0,3 1 1 0 0,5 3 7 0 0,1 0 0 0 0,-1-1 0 0 0,1 0-1 0 0,13 3 1 0 0,-1 0 7 0 0,6 4-16 0 0,-1 0 0 0 0,-1 2 0 0 0,0 1 0 0 0,35 25-1 0 0,-56-34 1 0 0,1-1 0 0 0,-1 0 0 0 0,-1 1 0 0 0,1 0 0 0 0,-1 1-1 0 0,1-1 1 0 0,-1 1 0 0 0,-1-1 0 0 0,1 1 0 0 0,-1 0-1 0 0,3 8 1 0 0,-5-10 1 0 0,0 1 0 0 0,0-1-1 0 0,-1 1 1 0 0,1-1 0 0 0,-1 0-1 0 0,0 1 1 0 0,0-1-1 0 0,-1 1 1 0 0,1-1 0 0 0,-1 1-1 0 0,0-1 1 0 0,0 0 0 0 0,-1 0-1 0 0,1 1 1 0 0,-1-1 0 0 0,0 0-1 0 0,0 0 1 0 0,0-1-1 0 0,-3 5 1 0 0,-2 1 68 0 0,0-1 0 0 0,-1 0-1 0 0,1-1 1 0 0,-2 1 0 0 0,1-1 0 0 0,-1-1-1 0 0,0 0 1 0 0,0 0 0 0 0,-1-1 0 0 0,1 0-1 0 0,-1 0 1 0 0,-1-1 0 0 0,-19 5 0 0 0,7-3 97 0 0,-1-1 1 0 0,0-1-1 0 0,0-1 1 0 0,0-1-1 0 0,-29-1 0 0 0,49-1-137 0 0,0 0 0 0 0,-1-1 0 0 0,1 1 0 0 0,-1-1 0 0 0,1 0 0 0 0,0 0 0 0 0,-1 0 0 0 0,1-1 0 0 0,0 1 0 0 0,0-1 0 0 0,0 0 0 0 0,0-1 0 0 0,0 1 0 0 0,1 0 0 0 0,-1-1 0 0 0,1 0 0 0 0,-6-6 0 0 0,7 7-154 0 0,0-1 0 0 0,1 0 1 0 0,-1 0-1 0 0,1 0 1 0 0,0 0-1 0 0,0 0 1 0 0,0 0-1 0 0,0 0 1 0 0,1 0-1 0 0,-1 0 0 0 0,1-1 1 0 0,0 1-1 0 0,0 0 1 0 0,0 0-1 0 0,0-1 1 0 0,0 1-1 0 0,1 0 0 0 0,0 0 1 0 0,-1 0-1 0 0,1 0 1 0 0,0 0-1 0 0,0 0 1 0 0,1 0-1 0 0,2-5 0 0 0,4-7-2551 0 0</inkml:trace>
</inkml:ink>
</file>

<file path=ppt/ink/ink6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299"/>
    </inkml:context>
    <inkml:brush xml:id="br0">
      <inkml:brushProperty name="width" value="0.1" units="cm"/>
      <inkml:brushProperty name="height" value="0.1" units="cm"/>
      <inkml:brushProperty name="color" value="#004F8B"/>
    </inkml:brush>
  </inkml:definitions>
  <inkml:trace contextRef="#ctx0" brushRef="#br0">236 19 10135 0 0,'0'0'919'0'0,"-30"-19"7650"0"0,20 21-8244 0 0,1 0-1 0 0,-1 0 0 0 0,1 1 1 0 0,0 1-1 0 0,0-1 1 0 0,0 1-1 0 0,0 1 0 0 0,0-1 1 0 0,-15 13-1 0 0,1-3-56 0 0,14-9-202 0 0,0 1 0 0 0,1 0 0 0 0,-16 14 1 0 0,22-17-37 0 0,-1-1 0 0 0,1 0 1 0 0,0 1-1 0 0,0 0 1 0 0,0-1-1 0 0,0 1 1 0 0,0 0-1 0 0,1 0 1 0 0,-1 0-1 0 0,1 0 1 0 0,0 1-1 0 0,0-1 1 0 0,0 0-1 0 0,0 0 1 0 0,0 7-1 0 0,1-9-17 0 0,1 0 0 0 0,-1 0 1 0 0,0 1-1 0 0,1-1 0 0 0,0 0 0 0 0,-1 0 0 0 0,1 0 0 0 0,-1 0 0 0 0,1 0 1 0 0,0 1-1 0 0,0-1 0 0 0,0-1 0 0 0,0 1 0 0 0,0 0 0 0 0,0 0 0 0 0,0 0 1 0 0,0 0-1 0 0,0-1 0 0 0,0 1 0 0 0,0 0 0 0 0,0-1 0 0 0,0 1 0 0 0,1-1 1 0 0,-1 1-1 0 0,2-1 0 0 0,37 9 257 0 0,-34-8-146 0 0,44 6 480 0 0,65-1-1 0 0,-72-5-367 0 0,-1 2 0 0 0,65 12 0 0 0,-104-15-214 0 0,0 1 1 0 0,-1 0 0 0 0,1-1 0 0 0,0 1-1 0 0,-1 0 1 0 0,1 0 0 0 0,-1 1 0 0 0,0-1-1 0 0,1 0 1 0 0,-1 1 0 0 0,0 0 0 0 0,0-1-1 0 0,0 1 1 0 0,0 0 0 0 0,0 0 0 0 0,0 0-1 0 0,-1 0 1 0 0,1 0 0 0 0,-1 1 0 0 0,1-1-1 0 0,-1 1 1 0 0,0-1 0 0 0,0 0 0 0 0,0 1-1 0 0,0 0 1 0 0,0-1 0 0 0,-1 1 0 0 0,1 0-1 0 0,-1-1 1 0 0,0 1 0 0 0,1 0 0 0 0,-1-1-1 0 0,-1 6 1 0 0,-1 4 67 0 0,0 0-1 0 0,-1 0 1 0 0,0 0 0 0 0,-1 0 0 0 0,-1-1-1 0 0,0 1 1 0 0,0-1 0 0 0,-1 0-1 0 0,0-1 1 0 0,-1 1 0 0 0,-12 13-1 0 0,6-11 77 0 0,1-1-1 0 0,-2 0 0 0 0,0-1 1 0 0,0-1-1 0 0,-1 0 0 0 0,0-1 0 0 0,-24 11 1 0 0,32-16-152 0 0,0-1-1 0 0,0 0 1 0 0,0 0 0 0 0,0-1 0 0 0,0 0 0 0 0,-1 0 0 0 0,1-1 0 0 0,-1 0 0 0 0,1 0 0 0 0,-1-1-1 0 0,-13 0 1 0 0,3-1-1987 0 0,9 1-402 0 0</inkml:trace>
</inkml:ink>
</file>

<file path=ppt/ink/ink6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300"/>
    </inkml:context>
    <inkml:brush xml:id="br0">
      <inkml:brushProperty name="width" value="0.1" units="cm"/>
      <inkml:brushProperty name="height" value="0.1" units="cm"/>
      <inkml:brushProperty name="color" value="#004F8B"/>
    </inkml:brush>
  </inkml:definitions>
  <inkml:trace contextRef="#ctx0" brushRef="#br0">1 178 15807 0 0,'28'-11'588'0'0,"-1"-1"0"0"0,30-18 0 0 0,-31 16 50 0 0,-1 1-1 0 0,45-16 0 0 0,4 9 863 0 0,2 3-1 0 0,0 3 1 0 0,88-3 0 0 0,-147 16-1806 0 0,1 2 1 0 0,-1 0-1 0 0,0 1 1 0 0,-1 1-1 0 0,22 6 1 0 0,-26-6-824 0 0,4 0-408 0 0</inkml:trace>
</inkml:ink>
</file>

<file path=ppt/ink/ink6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301"/>
    </inkml:context>
    <inkml:brush xml:id="br0">
      <inkml:brushProperty name="width" value="0.1" units="cm"/>
      <inkml:brushProperty name="height" value="0.1" units="cm"/>
      <inkml:brushProperty name="color" value="#004F8B"/>
    </inkml:brush>
  </inkml:definitions>
  <inkml:trace contextRef="#ctx0" brushRef="#br0">109 139 1375 0 0,'-71'4'1452'0'0,"33"-3"14648"0"0,96-8-15097 0 0,1 3-1 0 0,62 4 0 0 0,-11 0-442 0 0,84-5 22 0 0,701-25 1812 0 0,-6-44-1089 0 0,-748 51-1266 0 0,-139 22-161 0 0,-4 1-180 0 0,1 0 123 0 0,-1 0 1 0 0,1 0-1 0 0,-1 0 1 0 0,1 1-1 0 0,-1-1 1 0 0,1 0-1 0 0,-1 1 0 0 0,1-1 1 0 0,-1 1-1 0 0,1-1 1 0 0,-1 1-1 0 0,1 0 1 0 0,0-1-1 0 0,-1 1 1 0 0,1 0-1 0 0,0 0 0 0 0,0 0 1 0 0,-1 0-1 0 0,1 0 1 0 0,0 0-1 0 0,0 1 1 0 0,-1 1-1 0 0</inkml:trace>
</inkml:ink>
</file>

<file path=ppt/ink/ink6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0:53.302"/>
    </inkml:context>
    <inkml:brush xml:id="br0">
      <inkml:brushProperty name="width" value="0.1" units="cm"/>
      <inkml:brushProperty name="height" value="0.1" units="cm"/>
      <inkml:brushProperty name="color" value="#004F8B"/>
    </inkml:brush>
  </inkml:definitions>
  <inkml:trace contextRef="#ctx0" brushRef="#br0">226 143 10335 0 0,'0'0'472'0'0,"4"24"176"0"0,-3 4-521 0 0,-1 0 0 0 0,-1 0 0 0 0,-1 0-1 0 0,-2 0 1 0 0,-9 35 0 0 0,-8 66 450 0 0,7 310 2716 0 0,-11 126-2260 0 0,-44-41-857 0 0,14 161 713 0 0,37-309-658 0 0,15-344-245 0 0,-3 52 119 0 0,7-76-106 0 0,-1-1-1 0 0,1 0 0 0 0,-1 0 1 0 0,2 0-1 0 0,-1 0 0 0 0,1 0 1 0 0,0 0-1 0 0,1 0 1 0 0,3 7-1 0 0,-1-7-9 0 0,3-4 2270 0 0,-3-4-2101 0 0,-1-1 1 0 0,1 0-1 0 0,-1 0 0 0 0,0 0 1 0 0,0-1-1 0 0,0 1 0 0 0,0-1 1 0 0,0 0-1 0 0,5-5 0 0 0,11-7 39 0 0,-3 6-114 0 0,0 0 1 0 0,1 2-1 0 0,0 0 1 0 0,1 1 0 0 0,0 1-1 0 0,0 1 1 0 0,25-3-1 0 0,140-2 931 0 0,-138 9-699 0 0,483-15 389 0 0,387 3 588 0 0,-387 30-1143 0 0,-487-12 766 0 0,-41-5-898 0 0,0-1 0 0 0,0 0 1 0 0,-1 1-1 0 0,1-1 0 0 0,0 0 0 0 0,0 0 0 0 0,0 0 1 0 0,0 0-1 0 0,-1 0 0 0 0,1 0 0 0 0,0 0 0 0 0,0 0 0 0 0,0 0 1 0 0,0 0-1 0 0,-1 0 0 0 0,1-1 0 0 0,0 1 0 0 0,0 0 0 0 0,0 0 1 0 0,-1-1-1 0 0,1 1 0 0 0,0-1 0 0 0,0 1 0 0 0,-1-1 1 0 0,1 1-1 0 0,0-1 0 0 0,-1 1 0 0 0,1-1 0 0 0,-1 1 0 0 0,1-1 1 0 0,0 0-1 0 0,-1 0 0 0 0,0 1 0 0 0,1-1 0 0 0,-1 0 1 0 0,1 0-1 0 0,-1 1 0 0 0,0-1 0 0 0,1-1 0 0 0,16-31 80 0 0,-14 22-63 0 0,-1 0-1 0 0,0 0 1 0 0,-1 0 0 0 0,0 0-1 0 0,-1 0 1 0 0,0-1 0 0 0,-1 1 0 0 0,-3-21-1 0 0,-1-34 240 0 0,19-644 36 0 0,-17-310 22 0 0,-38 71-419 0 0,38 901 120 0 0,1 0 0 0 0,3 0 0 0 0,10-64 0 0 0,-10 104-43 0 0,0 8-3 0 0,0-1 0 0 0,-1 0 0 0 0,1 1 0 0 0,0-1 0 0 0,-1 1 1 0 0,1-1-1 0 0,0 1 0 0 0,0 0 0 0 0,0-1 0 0 0,0 1 0 0 0,-1 0 0 0 0,1-1 0 0 0,0 1 0 0 0,0 0 0 0 0,0 0 0 0 0,0 0 0 0 0,0 0 0 0 0,0 0 0 0 0,0 0 0 0 0,0 0 0 0 0,-1 0 0 0 0,1 0 0 0 0,0 0 0 0 0,0 1 0 0 0,0-1 0 0 0,1 1 0 0 0,25 5-1234 0 0,-26-5 1060 0 0,18 5-1356 0 0</inkml:trace>
</inkml:ink>
</file>

<file path=ppt/ink/ink6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3:55.911"/>
    </inkml:context>
    <inkml:brush xml:id="br0">
      <inkml:brushProperty name="width" value="0.1" units="cm"/>
      <inkml:brushProperty name="height" value="0.1" units="cm"/>
      <inkml:brushProperty name="color" value="#004F8B"/>
    </inkml:brush>
  </inkml:definitions>
  <inkml:trace contextRef="#ctx0" brushRef="#br0">320 90 7367 0 0,'0'-6'1334'0'0,"0"-1"-1"0"0,-1 1 0 0 0,1 0 0 0 0,-1 0 1 0 0,-1 0-1 0 0,1 0 0 0 0,-1 0 0 0 0,0 0 1 0 0,-4-6-1 0 0,5 10-1182 0 0,-1 0 0 0 0,1 0 0 0 0,-1 1 0 0 0,0-1 0 0 0,1 1-1 0 0,-1-1 1 0 0,0 1 0 0 0,0 0 0 0 0,0-1 0 0 0,0 1 0 0 0,0 0 0 0 0,-1 0 0 0 0,1 1 0 0 0,0-1 0 0 0,0 0 0 0 0,-1 1 0 0 0,1-1-1 0 0,0 1 1 0 0,-1 0 0 0 0,1 0 0 0 0,0 0 0 0 0,-1 0 0 0 0,1 0 0 0 0,0 0 0 0 0,-1 1 0 0 0,1-1 0 0 0,0 1 0 0 0,-4 1-1 0 0,-3 1-65 0 0,0 0 0 0 0,0 1 0 0 0,1 0 0 0 0,-1 1 0 0 0,1 0 0 0 0,0 0 0 0 0,0 1 0 0 0,1 0 0 0 0,-1 0 0 0 0,1 1 0 0 0,1 0 0 0 0,-1 0 0 0 0,1 0 0 0 0,-8 15-1 0 0,-5 8-61 0 0,1 1-1 0 0,-21 51 1 0 0,38-81-21 0 0,-8 18 19 0 0,2 1 0 0 0,0-1 0 0 0,-7 30 0 0 0,13-44-16 0 0,0-1-1 0 0,1 1 1 0 0,-1-1 0 0 0,1 1-1 0 0,0-1 1 0 0,0 1 0 0 0,0-1 0 0 0,1 1-1 0 0,0-1 1 0 0,-1 1 0 0 0,2-1-1 0 0,-1 0 1 0 0,0 1 0 0 0,1-1-1 0 0,0 0 1 0 0,0 0 0 0 0,0 0-1 0 0,0 0 1 0 0,1 0 0 0 0,0-1-1 0 0,5 7 1 0 0,-4-7 1 0 0,-1 0 1 0 0,1 0-1 0 0,0 0 1 0 0,0 0-1 0 0,1-1 0 0 0,-1 0 1 0 0,0 0-1 0 0,1 0 0 0 0,-1 0 1 0 0,1-1-1 0 0,0 0 1 0 0,-1 1-1 0 0,1-2 0 0 0,0 1 1 0 0,0-1-1 0 0,0 1 0 0 0,-1-2 1 0 0,1 1-1 0 0,0 0 1 0 0,0-1-1 0 0,0 0 0 0 0,-1 0 1 0 0,1 0-1 0 0,0-1 0 0 0,-1 1 1 0 0,8-5-1 0 0,-1 1 11 0 0,-1-1 0 0 0,0-1 1 0 0,0 0-1 0 0,-1 0 0 0 0,0-1 0 0 0,0 0 0 0 0,0-1 1 0 0,-1 0-1 0 0,13-19 0 0 0,-17 21-1 0 0,0 1 0 0 0,0-1 0 0 0,-1 0 0 0 0,0-1 0 0 0,0 1 0 0 0,-1 0 0 0 0,1-1 0 0 0,-2 1 0 0 0,1-1 0 0 0,-1 0 0 0 0,-1 0 0 0 0,1 0 0 0 0,-1 1 0 0 0,-1-1 0 0 0,1 0 0 0 0,-1 0 0 0 0,0 1 0 0 0,-4-12 0 0 0,5 18-1 0 0,0 1 1 0 0,0-1-1 0 0,-1 1 0 0 0,1-1 1 0 0,0 1-1 0 0,0-1 1 0 0,0 1-1 0 0,-1-1 0 0 0,1 1 1 0 0,0-1-1 0 0,0 1 0 0 0,-1-1 1 0 0,1 1-1 0 0,0-1 0 0 0,-1 1 1 0 0,1 0-1 0 0,0-1 0 0 0,-1 1 1 0 0,1 0-1 0 0,-1-1 0 0 0,1 1 1 0 0,-1 0-1 0 0,1 0 1 0 0,-1-1-1 0 0,1 1 0 0 0,-1 0 1 0 0,1 0-1 0 0,-1 0 0 0 0,1 0 1 0 0,-1 0-1 0 0,1-1 0 0 0,-1 1 1 0 0,0 0-1 0 0,-12 15 264 0 0,-2 25-3 0 0,14-32-262 0 0,0-1 0 0 0,0 1 0 0 0,1-1 0 0 0,0 1 0 0 0,1-1 0 0 0,0 0 0 0 0,0 1 0 0 0,0-1 0 0 0,1 1 0 0 0,0-1-1 0 0,0 0 1 0 0,1 0 0 0 0,0 0 0 0 0,0-1 0 0 0,1 1 0 0 0,0-1 0 0 0,0 1 0 0 0,0-1 0 0 0,1 0 0 0 0,0-1 0 0 0,0 1-1 0 0,8 5 1 0 0,2 2-251 0 0,0-2 0 0 0,1 0 0 0 0,0-1 0 0 0,1 0 0 0 0,0-2 0 0 0,1 0 0 0 0,30 9 0 0 0,-32-12-1360 0 0,2-3-75 0 0</inkml:trace>
</inkml:ink>
</file>

<file path=ppt/ink/ink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1"/>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6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3:56.287"/>
    </inkml:context>
    <inkml:brush xml:id="br0">
      <inkml:brushProperty name="width" value="0.1" units="cm"/>
      <inkml:brushProperty name="height" value="0.1" units="cm"/>
      <inkml:brushProperty name="color" value="#004F8B"/>
    </inkml:brush>
  </inkml:definitions>
  <inkml:trace contextRef="#ctx0" brushRef="#br0">1 0 14279 0 0,'0'0'1103'0'0,"22"10"462"0"0,-5 5-372 0 0,0 1 0 0 0,0 1 0 0 0,-2 0 0 0 0,0 2 1 0 0,-1-1-1 0 0,23 42 0 0 0,-30-49-833 0 0,18 26-60 0 0,-3 0-1 0 0,-1 2 1 0 0,-1 0 0 0 0,-3 1-1 0 0,-1 1 1 0 0,-2 1 0 0 0,11 53-1 0 0,-18-39-233 0 0,-2 1-1 0 0,-3 0 0 0 0,-2 0 0 0 0,-9 66 1 0 0,-49 226-1632 0 0,19-142-4726 0 0,35-178-1354 0 0</inkml:trace>
</inkml:ink>
</file>

<file path=ppt/ink/ink6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3:57.874"/>
    </inkml:context>
    <inkml:brush xml:id="br0">
      <inkml:brushProperty name="width" value="0.1" units="cm"/>
      <inkml:brushProperty name="height" value="0.1" units="cm"/>
      <inkml:brushProperty name="color" value="#004F8B"/>
    </inkml:brush>
  </inkml:definitions>
  <inkml:trace contextRef="#ctx0" brushRef="#br0">1 144 5527 0 0,'0'0'11528'0'0,"0"-32"-7768"0"0,3 28-3593 0 0,-1 0-1 0 0,1 0 1 0 0,0 1-1 0 0,1-1 1 0 0,-1 1 0 0 0,1-1-1 0 0,-1 1 1 0 0,1 0-1 0 0,0 1 1 0 0,0-1 0 0 0,0 0-1 0 0,8-2 1 0 0,62-25 962 0 0,-54 23-768 0 0,-1 0-125 0 0,-1 2-1 0 0,1 0 1 0 0,1 0-1 0 0,19 0 1 0 0,-31 4-181 0 0,-1 0 0 0 0,1 1 1 0 0,-1 0-1 0 0,1 0 0 0 0,-1 1 0 0 0,1 0 1 0 0,-1 0-1 0 0,0 1 0 0 0,1 0 1 0 0,-1 0-1 0 0,0 1 0 0 0,0 0 1 0 0,11 6-1 0 0,-16-7-47 0 0,0 0 0 0 0,0 0 0 0 0,0 1 0 0 0,0-1 0 0 0,0 0 0 0 0,0 1 0 0 0,-1-1 0 0 0,1 1 0 0 0,-1 0 0 0 0,0-1 0 0 0,0 1 0 0 0,0 0-1 0 0,0 0 1 0 0,0 0 0 0 0,0-1 0 0 0,-1 1 0 0 0,1 0 0 0 0,-1 0 0 0 0,0 0 0 0 0,0 0 0 0 0,0 0 0 0 0,0 0 0 0 0,-1 0 0 0 0,1 0 0 0 0,-1 0 0 0 0,0 0 0 0 0,0 0 0 0 0,0 0 0 0 0,0-1 0 0 0,0 1 0 0 0,-2 2 0 0 0,-6 13 29 0 0,0 0 0 0 0,-1-1 0 0 0,-19 24 0 0 0,20-28-16 0 0,6-9-21 0 0,-5 8 0 0 0,0-1 0 0 0,1 1 0 0 0,0 0 0 0 0,-6 17 0 0 0,12-26 0 0 0,0-1 0 0 0,0 0 0 0 0,0 1 0 0 0,1-1 0 0 0,-1 0 0 0 0,1 1 0 0 0,-1-1 0 0 0,1 1 0 0 0,0-1 0 0 0,0 1 0 0 0,0-1 0 0 0,0 1 0 0 0,1-1 0 0 0,-1 1 0 0 0,1-1 0 0 0,-1 0 0 0 0,1 1 0 0 0,0-1 0 0 0,0 0 0 0 0,0 0 0 0 0,0 1 0 0 0,0-1 0 0 0,1 0 0 0 0,-1 0 0 0 0,1 0 0 0 0,-1 0 0 0 0,1 0 0 0 0,0-1 0 0 0,-1 1 0 0 0,1 0 0 0 0,3 1 0 0 0,53 27 86 0 0,-44-24-70 0 0,1 1-1 0 0,-1 1 0 0 0,-1 0 1 0 0,1 1-1 0 0,21 18 0 0 0,-33-24-14 0 0,1 0 0 0 0,-1-1 0 0 0,0 1 0 0 0,0 0 0 0 0,0 0 0 0 0,0 0 0 0 0,-1 0 0 0 0,1 0 0 0 0,-1 0 0 0 0,0 1 0 0 0,0-1 0 0 0,0 0 0 0 0,0 1 0 0 0,-1-1 0 0 0,1 1 0 0 0,-1-1 1 0 0,0 1-1 0 0,0-1 0 0 0,0 1 0 0 0,-1-1 0 0 0,1 1 0 0 0,-1-1 0 0 0,0 0 0 0 0,0 1 0 0 0,0-1 0 0 0,0 0 0 0 0,0 0 0 0 0,-1 1 0 0 0,1-1 0 0 0,-1 0 0 0 0,-4 4 0 0 0,-4 9 70 0 0,-1-1 0 0 0,0 0 0 0 0,-1-1 0 0 0,-1-1 0 0 0,-26 22 0 0 0,31-28-14 0 0,0-1 1 0 0,-1 0-1 0 0,0 0 0 0 0,0-1 0 0 0,0 0 0 0 0,-1-1 0 0 0,0 0 0 0 0,1 0 0 0 0,-2-1 1 0 0,1 0-1 0 0,-19 2 0 0 0,27-5-81 0 0,0 0 0 0 0,1 0 0 0 0,-1 0 0 0 0,0 0 0 0 0,0 0 0 0 0,0-1 0 0 0,0 1 0 0 0,0-1 0 0 0,0 1 0 0 0,1-1 0 0 0,-1 0 0 0 0,0 1 0 0 0,0-1 0 0 0,1 0 0 0 0,-3-2 0 0 0,-3-5-2916 0 0</inkml:trace>
</inkml:ink>
</file>

<file path=ppt/ink/ink6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3:58.510"/>
    </inkml:context>
    <inkml:brush xml:id="br0">
      <inkml:brushProperty name="width" value="0.1" units="cm"/>
      <inkml:brushProperty name="height" value="0.1" units="cm"/>
      <inkml:brushProperty name="color" value="#004F8B"/>
    </inkml:brush>
  </inkml:definitions>
  <inkml:trace contextRef="#ctx0" brushRef="#br0">0 175 5063 0 0,'0'0'4026'0'0,"16"4"-278"0"0,22-1-1890 0 0,0-2 0 0 0,70-6 0 0 0,-89 3-1404 0 0,167-22 2521 0 0,-43 4-1521 0 0,589-42 2556 0 0,-647 56-3881 0 0,462-44 466 0 0,-532 48-582 0 0,33-9 38 0 0,-46 10-115 0 0</inkml:trace>
</inkml:ink>
</file>

<file path=ppt/ink/ink6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0.677"/>
    </inkml:context>
    <inkml:brush xml:id="br0">
      <inkml:brushProperty name="width" value="0.1" units="cm"/>
      <inkml:brushProperty name="height" value="0.1" units="cm"/>
      <inkml:brushProperty name="color" value="#004F8B"/>
    </inkml:brush>
  </inkml:definitions>
  <inkml:trace contextRef="#ctx0" brushRef="#br0">234 44 8839 0 0,'0'0'400'0'0,"10"-5"319"0"0,10-6 6674 0 0,-20 10-7196 0 0,0 0-1 0 0,0 0 0 0 0,1 0 1 0 0,-1 1-1 0 0,0-1 0 0 0,0 0 1 0 0,0 0-1 0 0,0 0 1 0 0,0 0-1 0 0,0 1 0 0 0,0-1 1 0 0,-1 0-1 0 0,1 0 0 0 0,0 0 1 0 0,0 0-1 0 0,-1 1 0 0 0,1-1 1 0 0,0 0-1 0 0,-1 0 1 0 0,1 1-1 0 0,0-1 0 0 0,-1 0 1 0 0,1 1-1 0 0,-1-1 0 0 0,0 0 1 0 0,1 1-1 0 0,-1-1 0 0 0,1 1 1 0 0,-1-1-1 0 0,0 1 1 0 0,1-1-1 0 0,-1 1 0 0 0,0 0 1 0 0,-1-1-1 0 0,-1 0-42 0 0,-1 0-1 0 0,1 1 1 0 0,0-1-1 0 0,-1 1 1 0 0,1 0-1 0 0,0 0 1 0 0,-1 0-1 0 0,1 1 1 0 0,-5 0-1 0 0,-9 3-219 0 0,0 1 1 0 0,-24 9-1 0 0,26-8 86 0 0,0 1 0 0 0,0 0 1 0 0,1 1-1 0 0,0 1 0 0 0,1 0 0 0 0,-14 12 1 0 0,24-18-29 0 0,1-1 0 0 0,0 0 0 0 0,0 1 0 0 0,0-1 0 0 0,0 1 1 0 0,0-1-1 0 0,1 1 0 0 0,-1 0 0 0 0,1 0 0 0 0,-1 0 0 0 0,1 0 0 0 0,0 0 1 0 0,1 0-1 0 0,-1 0 0 0 0,0 6 0 0 0,1-5-5 0 0,0-1 1 0 0,1 0-1 0 0,0 1 0 0 0,0-1 1 0 0,0 0-1 0 0,0 0 1 0 0,0 0-1 0 0,1 0 0 0 0,-1 0 1 0 0,1 0-1 0 0,0 0 0 0 0,0 0 1 0 0,0-1-1 0 0,0 1 0 0 0,1-1 1 0 0,-1 1-1 0 0,1-1 0 0 0,4 3 1 0 0,16 12-18 0 0,1-1 0 0 0,1-1 1 0 0,40 18-1 0 0,-45-25 9 0 0,1 2 0 0 0,-1 1 0 0 0,-1 0 0 0 0,0 2-1 0 0,-1 0 1 0 0,32 30 0 0 0,-47-39 29 0 0,0-1-1 0 0,0 1 1 0 0,-1-1-1 0 0,0 1 1 0 0,0 0 0 0 0,0 0-1 0 0,0 0 1 0 0,-1 0-1 0 0,1 0 1 0 0,-1 1 0 0 0,0-1-1 0 0,0 0 1 0 0,-1 1-1 0 0,1-1 1 0 0,-1 0-1 0 0,0 1 1 0 0,-1 7 0 0 0,0-4 20 0 0,-1-1 0 0 0,1 1 1 0 0,-2-1-1 0 0,1 0 1 0 0,-1 0-1 0 0,0 0 0 0 0,-1 0 1 0 0,1-1-1 0 0,-1 1 1 0 0,-6 6-1 0 0,4-6 10 0 0,0 0 0 0 0,0 0 0 0 0,-1-1 1 0 0,1 0-1 0 0,-1 0 0 0 0,-1-1 0 0 0,1 0 0 0 0,-13 6 0 0 0,15-8-23 0 0,0-1 1 0 0,1 0-1 0 0,-1 0 0 0 0,-1-1 0 0 0,1 0 0 0 0,0 0 1 0 0,0 0-1 0 0,0 0 0 0 0,-1-1 0 0 0,1 0 0 0 0,0 0 0 0 0,0 0 1 0 0,-1-1-1 0 0,-7-1 0 0 0,10 1 1 0 0,0 0-1 0 0,1 0 1 0 0,-1 0 0 0 0,0 0-1 0 0,0 0 1 0 0,1-1-1 0 0,-1 1 1 0 0,1-1 0 0 0,-1 0-1 0 0,1 0 1 0 0,0 0 0 0 0,-1 0-1 0 0,1 0 1 0 0,0 0-1 0 0,0 0 1 0 0,1-1 0 0 0,-1 1-1 0 0,0-1 1 0 0,1 0-1 0 0,-2-3 1 0 0,1 0 35 0 0,1 1 0 0 0,0 0 1 0 0,0-1-1 0 0,0 0 0 0 0,1 1 0 0 0,0-1 0 0 0,0 1 1 0 0,0-1-1 0 0,1 0 0 0 0,1-6 0 0 0,3-8 103 0 0,1 0 0 0 0,0 0-1 0 0,2 1 1 0 0,18-34 0 0 0,36-41-390 0 0,-45 72 131 0 0,-1-1 0 0 0,-2-1 0 0 0,0-1 1 0 0,12-29-1 0 0,-25 52 104 0 0,0-1 0 0 0,0 1 1 0 0,0 0-1 0 0,0 0 0 0 0,-1-1 0 0 0,1 1 0 0 0,-1-1 0 0 0,0 1 1 0 0,0 0-1 0 0,0-1 0 0 0,0 1 0 0 0,0-1 0 0 0,0 1 0 0 0,0 0 1 0 0,-1-1-1 0 0,1 1 0 0 0,-1 0 0 0 0,0-1 0 0 0,0 1 0 0 0,0 0 1 0 0,0 0-1 0 0,0 0 0 0 0,0 0 0 0 0,-1-1 0 0 0,1 2 0 0 0,-1-1 0 0 0,1 0 1 0 0,-1 0-1 0 0,0 0 0 0 0,1 1 0 0 0,-1-1 0 0 0,-3-1 0 0 0,1 1-148 0 0,-1-1 0 0 0,0 1 0 0 0,0 0 0 0 0,0 0 0 0 0,0 0 0 0 0,0 1 0 0 0,-7-1 0 0 0,-22-1-3507 0 0</inkml:trace>
</inkml:ink>
</file>

<file path=ppt/ink/ink6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1.028"/>
    </inkml:context>
    <inkml:brush xml:id="br0">
      <inkml:brushProperty name="width" value="0.1" units="cm"/>
      <inkml:brushProperty name="height" value="0.1" units="cm"/>
      <inkml:brushProperty name="color" value="#004F8B"/>
    </inkml:brush>
  </inkml:definitions>
  <inkml:trace contextRef="#ctx0" brushRef="#br0">0 1 11975 0 0,'0'0'547'0'0,"10"3"181"0"0,22 3 359 0 0,-29-6-796 0 0,-1 0 0 0 0,0 0 0 0 0,1 1 0 0 0,-1-1-1 0 0,0 1 1 0 0,1 0 0 0 0,-1 0 0 0 0,0 0 0 0 0,0 0 0 0 0,3 2 0 0 0,32 18 2152 0 0,-2 1 0 0 0,35 30 0 0 0,-57-41-2438 0 0,-2 0 1 0 0,1 1-1 0 0,-1 0 0 0 0,-1 1 1 0 0,0 0-1 0 0,-1 1 0 0 0,0 0 0 0 0,9 20 1 0 0,-17-32-25 0 0,3 8-1781 0 0</inkml:trace>
</inkml:ink>
</file>

<file path=ppt/ink/ink6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1.393"/>
    </inkml:context>
    <inkml:brush xml:id="br0">
      <inkml:brushProperty name="width" value="0.1" units="cm"/>
      <inkml:brushProperty name="height" value="0.1" units="cm"/>
      <inkml:brushProperty name="color" value="#004F8B"/>
    </inkml:brush>
  </inkml:definitions>
  <inkml:trace contextRef="#ctx0" brushRef="#br0">285 51 8751 0 0,'-8'-13'-321'0'0,"6"10"1163"0"0,-1-1 0 0 0,1 0 0 0 0,-1 0 1 0 0,0 1-1 0 0,0 0 0 0 0,0-1 0 0 0,0 1 0 0 0,-6-4 0 0 0,8 7-637 0 0,-1-1-1 0 0,0 1 1 0 0,1-1-1 0 0,-1 1 0 0 0,0 0 1 0 0,0-1-1 0 0,1 1 1 0 0,-1 0-1 0 0,0 0 0 0 0,0 0 1 0 0,1 1-1 0 0,-1-1 1 0 0,0 0-1 0 0,1 0 0 0 0,-1 1 1 0 0,0 0-1 0 0,1-1 1 0 0,-1 1-1 0 0,0 0 0 0 0,1-1 1 0 0,-1 1-1 0 0,1 0 1 0 0,0 0-1 0 0,-1 0 0 0 0,1 0 1 0 0,0 1-1 0 0,-2 0 0 0 0,-21 22 135 0 0,0 1 0 0 0,2 0-1 0 0,1 2 1 0 0,1 0 0 0 0,1 1-1 0 0,-23 48 1 0 0,38-67-604 0 0,0-1 0 0 0,0 1 1 0 0,1 0-1 0 0,0 0 0 0 0,0 0 0 0 0,1 0 0 0 0,0 0 0 0 0,1 0 1 0 0,0 1-1 0 0,0 13 0 0 0,1-12-1254 0 0</inkml:trace>
</inkml:ink>
</file>

<file path=ppt/ink/ink6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1.835"/>
    </inkml:context>
    <inkml:brush xml:id="br0">
      <inkml:brushProperty name="width" value="0.1" units="cm"/>
      <inkml:brushProperty name="height" value="0.1" units="cm"/>
      <inkml:brushProperty name="color" value="#004F8B"/>
    </inkml:brush>
  </inkml:definitions>
  <inkml:trace contextRef="#ctx0" brushRef="#br0">165 0 11519 0 0,'0'0'9472'0'0,"-21"27"-5400"0"0,-25 77-3731 0 0,-22 56 599 0 0,61-140-862 0 0,1 0-1 0 0,1 1 1 0 0,1-1-1 0 0,1 1 1 0 0,1 0 0 0 0,0 23-1 0 0,2-34-73 0 0,1 1 1 0 0,0 0-1 0 0,0-1 1 0 0,2 1-1 0 0,-1-1 0 0 0,1 1 1 0 0,1-1-1 0 0,-1 0 0 0 0,2 0 1 0 0,0-1-1 0 0,0 1 0 0 0,0-1 1 0 0,1 0-1 0 0,10 11 0 0 0,-12-16-1 0 0,0 0 0 0 0,1 0 0 0 0,0 0 0 0 0,0 0 0 0 0,0-1 0 0 0,0 0 1 0 0,0 0-1 0 0,1 0 0 0 0,0-1 0 0 0,-1 0 0 0 0,1 0 0 0 0,0 0 0 0 0,0-1 0 0 0,0 0 0 0 0,0 0 0 0 0,0 0 0 0 0,0-1 0 0 0,0 0 0 0 0,0 0 0 0 0,0-1 0 0 0,0 1 0 0 0,0-1 0 0 0,0-1 0 0 0,0 1 0 0 0,0-1 0 0 0,8-3 0 0 0,6-3 36 0 0,-1 0 1 0 0,0-1-1 0 0,-1 0 0 0 0,0-2 1 0 0,23-17-1 0 0,-37 25-17 0 0,-1 0 0 0 0,0 0 0 0 0,1-1-1 0 0,-1 1 1 0 0,0-1 0 0 0,-1 1 0 0 0,1-1 0 0 0,-1 0 0 0 0,0 0-1 0 0,0 0 1 0 0,0 0 0 0 0,0 0 0 0 0,1-8 0 0 0,-2 9 3 0 0,-1 0 1 0 0,0 0 0 0 0,0-1 0 0 0,-1 1 0 0 0,1 0-1 0 0,-1-1 1 0 0,1 1 0 0 0,-1 0 0 0 0,0 0 0 0 0,-1 0-1 0 0,1 0 1 0 0,0 0 0 0 0,-1 0 0 0 0,1 0-1 0 0,-1 0 1 0 0,0 0 0 0 0,0 1 0 0 0,0-1 0 0 0,-1 1-1 0 0,1-1 1 0 0,-4-2 0 0 0,-2-1 12 0 0,0 0 1 0 0,-1 0-1 0 0,0 0 1 0 0,0 1-1 0 0,-1 1 0 0 0,0-1 1 0 0,1 2-1 0 0,-1-1 0 0 0,-1 1 1 0 0,1 1-1 0 0,-16-3 0 0 0,5 3-54 0 0,1 0-1 0 0,-1 1 1 0 0,1 1-1 0 0,-1 1 1 0 0,-20 4-1 0 0,40-5-152 0 0,0 0 0 0 0,0 0-1 0 0,1 0 1 0 0,-1 0-1 0 0,0 0 1 0 0,0 1 0 0 0,0-1-1 0 0,0 0 1 0 0,1 1-1 0 0,-1-1 1 0 0,0 0-1 0 0,1 1 1 0 0,-1-1 0 0 0,0 1-1 0 0,0-1 1 0 0,1 1-1 0 0,-1 0 1 0 0,1-1 0 0 0,-1 1-1 0 0,1 0 1 0 0,-1-1-1 0 0,1 1 1 0 0,-1 0 0 0 0,1-1-1 0 0,-1 1 1 0 0,1 0-1 0 0,0 0 1 0 0,0 0-1 0 0,-1-1 1 0 0,1 1 0 0 0,0 0-1 0 0,0 1 1 0 0</inkml:trace>
</inkml:ink>
</file>

<file path=ppt/ink/ink6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6.494"/>
    </inkml:context>
    <inkml:brush xml:id="br0">
      <inkml:brushProperty name="width" value="0.1" units="cm"/>
      <inkml:brushProperty name="height" value="0.1" units="cm"/>
      <inkml:brushProperty name="color" value="#004F8B"/>
    </inkml:brush>
  </inkml:definitions>
  <inkml:trace contextRef="#ctx0" brushRef="#br0">0 194 1839 0 0,'14'-22'10782'0'0,"-5"-3"-8052"0"0,-7 19-1091 0 0,1-2-1401 0 0,0 1 0 0 0,0 0 0 0 0,1 0 0 0 0,0 0 0 0 0,1 0 0 0 0,-1 1 0 0 0,1-1 0 0 0,1 1 1 0 0,-1 1-1 0 0,1-1 0 0 0,0 1 0 0 0,0 0 0 0 0,0 0 0 0 0,1 0 0 0 0,0 1 0 0 0,0 0 0 0 0,0 1 0 0 0,0-1 0 0 0,12-2 0 0 0,-2 0 44 0 0,1 0 0 0 0,0 2 0 0 0,0 0 0 0 0,0 1-1 0 0,1 1 1 0 0,-1 1 0 0 0,26 1 0 0 0,-42 0-246 0 0,1 0 8 0 0,0 0 0 0 0,0 0 0 0 0,-1 0-1 0 0,1 1 1 0 0,0-1 0 0 0,0 1 0 0 0,0-1 0 0 0,0 1 0 0 0,0 0-1 0 0,0 0 1 0 0,-1 0 0 0 0,1 1 0 0 0,0-1 0 0 0,-1 1 0 0 0,1-1-1 0 0,-1 1 1 0 0,4 3 0 0 0,-5-3-39 0 0,0-1 0 0 0,-1 1-1 0 0,1 0 1 0 0,0 0 0 0 0,-1 0-1 0 0,0 0 1 0 0,1 0 0 0 0,-1 0 0 0 0,0 0-1 0 0,0 0 1 0 0,0 0 0 0 0,0 0-1 0 0,0 0 1 0 0,0 0 0 0 0,-1 0 0 0 0,1 0-1 0 0,-1 0 1 0 0,1-1 0 0 0,-1 1-1 0 0,0 0 1 0 0,0 0 0 0 0,0 0 0 0 0,0-1-1 0 0,0 1 1 0 0,0 0 0 0 0,0-1 0 0 0,-3 3-1 0 0,-2 2 18 0 0,0-1 0 0 0,0 0 0 0 0,0 0 0 0 0,-1-1 0 0 0,-7 5 0 0 0,4-4-14 0 0,-1 2 3 0 0,0 0-1 0 0,0 1 1 0 0,1 0 0 0 0,0 1-1 0 0,0 0 1 0 0,1 1 0 0 0,0 0-1 0 0,-11 16 1 0 0,18-22-8 0 0,0 0 1 0 0,0 0-1 0 0,0 0 0 0 0,0 0 0 0 0,1 0 0 0 0,0 0 1 0 0,0 0-1 0 0,0 1 0 0 0,0-1 0 0 0,1 0 0 0 0,-1 1 1 0 0,1-1-1 0 0,0 1 0 0 0,0-1 0 0 0,1 0 0 0 0,-1 1 1 0 0,1-1-1 0 0,0 0 0 0 0,1 1 0 0 0,-1-1 0 0 0,0 0 0 0 0,1 0 1 0 0,0 0-1 0 0,0 0 0 0 0,0-1 0 0 0,1 1 0 0 0,-1 0 1 0 0,1-1-1 0 0,3 4 0 0 0,9 8 15 0 0,0-1 0 0 0,1 0 0 0 0,25 16 0 0 0,-26-20 0 0 0,-1 0 0 0 0,-1 0 1 0 0,0 2-1 0 0,-1-1 0 0 0,21 26 0 0 0,-32-35-13 0 0,1 0 0 0 0,-1 0 0 0 0,1 0 0 0 0,-1 1 0 0 0,0-1-1 0 0,0 1 1 0 0,0-1 0 0 0,0 1 0 0 0,0-1 0 0 0,-1 1-1 0 0,1 0 1 0 0,-1-1 0 0 0,1 1 0 0 0,-1 0 0 0 0,0-1 0 0 0,0 1-1 0 0,0 0 1 0 0,-1-1 0 0 0,1 1 0 0 0,-1 0 0 0 0,-1 4-1 0 0,0-3 15 0 0,0 0-1 0 0,0-1 0 0 0,-1 1 0 0 0,0 0 1 0 0,0-1-1 0 0,0 0 0 0 0,0 0 0 0 0,0 0 1 0 0,0 0-1 0 0,-1 0 0 0 0,1-1 0 0 0,-6 3 1 0 0,-7 4 82 0 0,0-1 1 0 0,-1-1-1 0 0,0-1 0 0 0,-1-1 1 0 0,-24 6-1 0 0,26-9-57 0 0,0-1-1 0 0,-1 0 1 0 0,1 0-1 0 0,-1-2 1 0 0,1 0-1 0 0,0-1 0 0 0,-32-8 1 0 0,12 3-218 0 0,33 6 7 0 0,0 0 91 0 0</inkml:trace>
</inkml:ink>
</file>

<file path=ppt/ink/ink6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10.943"/>
    </inkml:context>
    <inkml:brush xml:id="br0">
      <inkml:brushProperty name="width" value="0.1" units="cm"/>
      <inkml:brushProperty name="height" value="0.1" units="cm"/>
      <inkml:brushProperty name="color" value="#004F8B"/>
    </inkml:brush>
  </inkml:definitions>
  <inkml:trace contextRef="#ctx0" brushRef="#br0">0 0 9215 0 0,'0'0'6223'0'0,"4"29"-4203"0"0,3 63-945 0 0,3-1 1 0 0,5 1-1 0 0,32 108 0 0 0,-36-146-1988 0 0,-9-31-5040 0 0</inkml:trace>
</inkml:ink>
</file>

<file path=ppt/ink/ink6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2.459"/>
    </inkml:context>
    <inkml:brush xml:id="br0">
      <inkml:brushProperty name="width" value="0.1" units="cm"/>
      <inkml:brushProperty name="height" value="0.1" units="cm"/>
      <inkml:brushProperty name="color" value="#004F8B"/>
    </inkml:brush>
  </inkml:definitions>
  <inkml:trace contextRef="#ctx0" brushRef="#br0">0 96 9671 0 0,'0'0'748'0'0,"31"-6"-256"0"0,53-16 4441 0 0,-21 4-1312 0 0,104-14 0 0 0,-12 14-2868 0 0,-154 18-1248 0 0,-2 10-3469 0 0,-5 2 2544 0 0,3-6 545 0 0,-8 16-1483 0 0</inkml:trace>
</inkml:ink>
</file>

<file path=ppt/ink/ink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2"/>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6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2.816"/>
    </inkml:context>
    <inkml:brush xml:id="br0">
      <inkml:brushProperty name="width" value="0.1" units="cm"/>
      <inkml:brushProperty name="height" value="0.1" units="cm"/>
      <inkml:brushProperty name="color" value="#004F8B"/>
    </inkml:brush>
  </inkml:definitions>
  <inkml:trace contextRef="#ctx0" brushRef="#br0">1 57 3223 0 0,'0'0'143'0'0,"32"-5"576"0"0,29-5 9993 0 0,-1-5-5280 0 0,-25 5-4300 0 0,45-5-1 0 0,14 14-2598 0 0,-74 0 433 0 0</inkml:trace>
</inkml:ink>
</file>

<file path=ppt/ink/ink6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6.991"/>
    </inkml:context>
    <inkml:brush xml:id="br0">
      <inkml:brushProperty name="width" value="0.1" units="cm"/>
      <inkml:brushProperty name="height" value="0.1" units="cm"/>
      <inkml:brushProperty name="color" value="#004F8B"/>
    </inkml:brush>
  </inkml:definitions>
  <inkml:trace contextRef="#ctx0" brushRef="#br0">0 95 2759 0 0,'1'-1'6918'0'0,"10"-3"-4761"0"0,50-13 2978 0 0,37 3-2767 0 0,-24 5-1112 0 0,139-17 1320 0 0,243 3 1 0 0,130 24-799 0 0,-486 1-1698 0 0,82-5 54 0 0,-178 3-92 0 0,-8 1-295 0 0,0 0 0 0 0,0 0 0 0 0,0 0 0 0 0,1 1 0 0 0,-1-1 0 0 0,1 1 0 0 0,-1 0 0 0 0,1 0-1 0 0,-1 0 1 0 0,1 0 0 0 0,-3 3 0 0 0,-1 2-1211 0 0</inkml:trace>
</inkml:ink>
</file>

<file path=ppt/ink/ink6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7.918"/>
    </inkml:context>
    <inkml:brush xml:id="br0">
      <inkml:brushProperty name="width" value="0.1" units="cm"/>
      <inkml:brushProperty name="height" value="0.1" units="cm"/>
      <inkml:brushProperty name="color" value="#004F8B"/>
    </inkml:brush>
  </inkml:definitions>
  <inkml:trace contextRef="#ctx0" brushRef="#br0">138 1 4143 0 0,'-4'14'9558'0'0,"-3"7"-7508"0"0,-34 53-320 0 0,22-44-1314 0 0,2 1-1 0 0,1 0 1 0 0,-12 36-1 0 0,27-63-360 0 0,0-1 0 0 0,0 0 0 0 0,0 1 0 0 0,0-1 0 0 0,1 1 0 0 0,0-1 0 0 0,-1 1 0 0 0,1-1 0 0 0,0 1 0 0 0,0-1 0 0 0,1 1 0 0 0,-1-1-1 0 0,1 1 1 0 0,0-1 0 0 0,0 0 0 0 0,0 1 0 0 0,0-1 0 0 0,1 0 0 0 0,2 5 0 0 0,-1-4 35 0 0,0-1 0 0 0,0 1 1 0 0,0-1-1 0 0,1 0 0 0 0,0 0 0 0 0,-1-1 0 0 0,1 1 1 0 0,0-1-1 0 0,0 1 0 0 0,0-1 0 0 0,1-1 0 0 0,-1 1 1 0 0,5 1-1 0 0,14 2 255 0 0,-1-1 0 0 0,1-1 1 0 0,0 0-1 0 0,38-2 0 0 0,-56-1-324 0 0,42 0 216 0 0,-12 1-139 0 0,-1 0-1 0 0,1-3 1 0 0,-1-1 0 0 0,0-1-1 0 0,48-13 1 0 0,-66 12-203 0 0,-7 1-178 0 0</inkml:trace>
</inkml:ink>
</file>

<file path=ppt/ink/ink6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8.276"/>
    </inkml:context>
    <inkml:brush xml:id="br0">
      <inkml:brushProperty name="width" value="0.1" units="cm"/>
      <inkml:brushProperty name="height" value="0.1" units="cm"/>
      <inkml:brushProperty name="color" value="#004F8B"/>
    </inkml:brush>
  </inkml:definitions>
  <inkml:trace contextRef="#ctx0" brushRef="#br0">104 0 3679 0 0,'-21'14'10667'0'0,"12"7"-9762"0"0,1 0 1 0 0,1 0-1 0 0,1 1 1 0 0,0 0-1 0 0,2 0 1 0 0,-2 37-1 0 0,-3 7 106 0 0,1-22-486 0 0,1-4-193 0 0,1 1 1 0 0,-1 57 0 0 0,8-88-586 0 0</inkml:trace>
</inkml:ink>
</file>

<file path=ppt/ink/ink6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8.892"/>
    </inkml:context>
    <inkml:brush xml:id="br0">
      <inkml:brushProperty name="width" value="0.1" units="cm"/>
      <inkml:brushProperty name="height" value="0.1" units="cm"/>
      <inkml:brushProperty name="color" value="#004F8B"/>
    </inkml:brush>
  </inkml:definitions>
  <inkml:trace contextRef="#ctx0" brushRef="#br0">197 62 10591 0 0,'0'0'819'0'0,"12"-14"2732"0"0,-13 12-3389 0 0,0 0-1 0 0,-1 0 1 0 0,1 1 0 0 0,0-1 0 0 0,-1 0 0 0 0,1 0 0 0 0,-1 1 0 0 0,1-1 0 0 0,-1 1 0 0 0,0 0 0 0 0,0-1 0 0 0,0 1-1 0 0,1 0 1 0 0,-1 0 0 0 0,0 0 0 0 0,-1 0 0 0 0,1 0 0 0 0,0 1 0 0 0,0-1 0 0 0,-3 0 0 0 0,0 1 2 0 0,0-1 0 0 0,-1 1 1 0 0,1 0-1 0 0,-1 1 0 0 0,1-1 0 0 0,-1 1 1 0 0,1 0-1 0 0,-7 2 0 0 0,2 0-46 0 0,0 1 1 0 0,0 0-1 0 0,0 0 0 0 0,0 1 0 0 0,1 1 1 0 0,-1-1-1 0 0,2 2 0 0 0,-11 8 0 0 0,17-14-94 0 0,0 1 0 0 0,1-1-1 0 0,-1 1 1 0 0,1 0 0 0 0,0 0 0 0 0,-1 0-1 0 0,1 0 1 0 0,0 0 0 0 0,0 0 0 0 0,0 0-1 0 0,1 0 1 0 0,-1 0 0 0 0,0 0-1 0 0,1 1 1 0 0,0-1 0 0 0,-1 0 0 0 0,1 0-1 0 0,0 1 1 0 0,0-1 0 0 0,0 0 0 0 0,0 0-1 0 0,0 1 1 0 0,1-1 0 0 0,-1 0 0 0 0,1 0-1 0 0,0 0 1 0 0,-1 0 0 0 0,1 1-1 0 0,0-1 1 0 0,0 0 0 0 0,0 0 0 0 0,1 0-1 0 0,-1-1 1 0 0,0 1 0 0 0,1 0 0 0 0,-1 0-1 0 0,1-1 1 0 0,-1 1 0 0 0,5 2 0 0 0,6 7 75 0 0,2-1 0 0 0,-1-1 0 0 0,1 0 0 0 0,20 10 0 0 0,-21-12-8 0 0,2 1-23 0 0,0 1-1 0 0,0 0 1 0 0,-1 1 0 0 0,0 1-1 0 0,17 18 1 0 0,-27-26-53 0 0,-1 1 0 0 0,0-1 0 0 0,-1 1 1 0 0,1 0-1 0 0,-1-1 0 0 0,1 1 0 0 0,-1 1 0 0 0,0-1 0 0 0,-1 0 1 0 0,1 0-1 0 0,-1 1 0 0 0,0-1 0 0 0,0 1 0 0 0,0-1 0 0 0,0 1 1 0 0,-1-1-1 0 0,0 1 0 0 0,0-1 0 0 0,0 1 0 0 0,-1 0 0 0 0,1-1 1 0 0,-1 1-1 0 0,0-1 0 0 0,0 0 0 0 0,-3 7 0 0 0,0-3 11 0 0,0-1 0 0 0,0 0 0 0 0,0 0 0 0 0,-1 0 0 0 0,0-1 0 0 0,0 0 1 0 0,-1 0-1 0 0,0 0 0 0 0,0 0 0 0 0,0-1 0 0 0,-12 8 0 0 0,6-6 34 0 0,0-1 1 0 0,0 1-1 0 0,0-2 1 0 0,-1 0-1 0 0,0-1 1 0 0,-16 4-1 0 0,29-8-48 0 0,0 0-1 0 0,-1 0 1 0 0,1 0 0 0 0,-1 0-1 0 0,1 0 1 0 0,-1 0-1 0 0,1 0 1 0 0,-1 0 0 0 0,1 0-1 0 0,-1 0 1 0 0,1 0-1 0 0,0 0 1 0 0,-1 0 0 0 0,1-1-1 0 0,-1 1 1 0 0,1 0-1 0 0,0 0 1 0 0,-1-1 0 0 0,1 1-1 0 0,-1 0 1 0 0,1 0-1 0 0,0-1 1 0 0,-1 1 0 0 0,1 0-1 0 0,0-1 1 0 0,0 1-1 0 0,-1-1 1 0 0,1 1 0 0 0,0 0-1 0 0,0-1 1 0 0,0 1-1 0 0,-1-1 1 0 0,1 1 0 0 0,0 0-1 0 0,0-1 1 0 0,0 1-1 0 0,0-1 1 0 0,0 1 0 0 0,0-1-1 0 0,0 1 1 0 0,0-1-1 0 0,0 1 1 0 0,0 0 0 0 0,0-1-1 0 0,0 1 1 0 0,0-1-1 0 0,0 1 1 0 0,0-1 0 0 0,1 1-1 0 0,-1-1 1 0 0,0 1-1 0 0,0 0 1 0 0,0-1 0 0 0,1 0-1 0 0,8-24 188 0 0,6-2-68 0 0,0 2-1 0 0,32-41 0 0 0,18-28-46 0 0,-30 37-163 0 0,-24 43 76 0 0,-1-1 0 0 0,-1-1-1 0 0,0 0 1 0 0,-1 0 0 0 0,0-1 0 0 0,-2 0 0 0 0,0 0-1 0 0,4-21 1 0 0,-10 35-26 0 0,0 1-1 0 0,0-1 1 0 0,0 0 0 0 0,-1 0-1 0 0,1 1 1 0 0,-1-1 0 0 0,0 0-1 0 0,0 1 1 0 0,0-1 0 0 0,0 1-1 0 0,0-1 1 0 0,0 1 0 0 0,-1-1-1 0 0,1 1 1 0 0,-1 0 0 0 0,0 0-1 0 0,0 0 1 0 0,0 0 0 0 0,0 0-1 0 0,0 0 1 0 0,0 0 0 0 0,0 0-1 0 0,0 1 1 0 0,-1 0 0 0 0,1-1-1 0 0,-1 1 1 0 0,1 0 0 0 0,-1 0-1 0 0,1 0 1 0 0,-1 0 0 0 0,0 1-1 0 0,1-1 1 0 0,-1 1 0 0 0,0-1-1 0 0,0 1 1 0 0,0 0 0 0 0,1 0-1 0 0,-1 0 1 0 0,0 1 0 0 0,0-1-1 0 0,1 1 1 0 0,-1-1 0 0 0,0 1-1 0 0,-4 2 1 0 0,-18 2-3387 0 0</inkml:trace>
</inkml:ink>
</file>

<file path=ppt/ink/ink6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9.519"/>
    </inkml:context>
    <inkml:brush xml:id="br0">
      <inkml:brushProperty name="width" value="0.1" units="cm"/>
      <inkml:brushProperty name="height" value="0.1" units="cm"/>
      <inkml:brushProperty name="color" value="#004F8B"/>
    </inkml:brush>
  </inkml:definitions>
  <inkml:trace contextRef="#ctx0" brushRef="#br0">1 64 11455 0 0,'0'0'1040'0'0,"39"-18"-140"0"0,-34 13-468 0 0,1 0-1 0 0,1 0 1 0 0,-1 1-1 0 0,1 0 1 0 0,0 1-1 0 0,-1 0 1 0 0,1 0-1 0 0,1 0 1 0 0,-1 1-1 0 0,0 0 1 0 0,1 0 0 0 0,-1 0-1 0 0,12 0 1 0 0,-3 2-231 0 0,0 0 0 0 0,0 0 1 0 0,0 2-1 0 0,0 0 1 0 0,0 1-1 0 0,20 6 0 0 0,-9-3-1124 0 0</inkml:trace>
</inkml:ink>
</file>

<file path=ppt/ink/ink6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09.870"/>
    </inkml:context>
    <inkml:brush xml:id="br0">
      <inkml:brushProperty name="width" value="0.1" units="cm"/>
      <inkml:brushProperty name="height" value="0.1" units="cm"/>
      <inkml:brushProperty name="color" value="#004F8B"/>
    </inkml:brush>
  </inkml:definitions>
  <inkml:trace contextRef="#ctx0" brushRef="#br0">1 10 13823 0 0,'0'0'1224'0'0,"15"5"-976"0"0,0-2-248 0 0,2-2 0 0 0,1-2 352 0 0,3-2 16 0 0,4 1 8 0 0,3-1 0 0 0,2 1-8 0 0,1-1 0 0 0,-1 2 0 0 0,0 0 0 0 0,-1 1-776 0 0,-1 0-152 0 0,0-1-32 0 0,-1-1-8 0 0</inkml:trace>
</inkml:ink>
</file>

<file path=ppt/ink/ink6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11.386"/>
    </inkml:context>
    <inkml:brush xml:id="br0">
      <inkml:brushProperty name="width" value="0.1" units="cm"/>
      <inkml:brushProperty name="height" value="0.1" units="cm"/>
      <inkml:brushProperty name="color" value="#004F8B"/>
    </inkml:brush>
  </inkml:definitions>
  <inkml:trace contextRef="#ctx0" brushRef="#br0">0 111 6911 0 0,'0'0'2271'0'0,"24"-4"2962"0"0,133-19-969 0 0,239-31 581 0 0,3 32-3111 0 0,53 14-1385 0 0,-425 10-2156 0 0,49 10-1 0 0,-50-8 823 0 0,-18-1-879 0 0</inkml:trace>
</inkml:ink>
</file>

<file path=ppt/ink/ink6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18.163"/>
    </inkml:context>
    <inkml:brush xml:id="br0">
      <inkml:brushProperty name="width" value="0.1" units="cm"/>
      <inkml:brushProperty name="height" value="0.1" units="cm"/>
      <inkml:brushProperty name="color" value="#004F8B"/>
    </inkml:brush>
  </inkml:definitions>
  <inkml:trace contextRef="#ctx0" brushRef="#br0">1 136 9095 0 0,'0'-23'984'0'0,"5"15"88"0"0,-1 0-1 0 0,0 0 0 0 0,0 0 0 0 0,0-1 0 0 0,-1 0 1 0 0,-1 1-1 0 0,1-1 0 0 0,-1 0 0 0 0,1-11 1 0 0,-1 4 2503 0 0,6 52-3242 0 0,-1 1 1 0 0,-3 0-1 0 0,1 55 0 0 0,9 60-1 0 0,-7-90-800 0 0,1 64 0 0 0,1-111-4122 0 0,-2-11 3027 0 0</inkml:trace>
</inkml:ink>
</file>

<file path=ppt/ink/ink6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18.706"/>
    </inkml:context>
    <inkml:brush xml:id="br0">
      <inkml:brushProperty name="width" value="0.1" units="cm"/>
      <inkml:brushProperty name="height" value="0.1" units="cm"/>
      <inkml:brushProperty name="color" value="#004F8B"/>
    </inkml:brush>
  </inkml:definitions>
  <inkml:trace contextRef="#ctx0" brushRef="#br0">193 74 9847 0 0,'28'-26'1064'0'0,"-25"24"-452"0"0,0 0 1 0 0,0 0-1 0 0,0 0 0 0 0,-1-1 0 0 0,1 1 0 0 0,-1-1 0 0 0,1 1 1 0 0,-1-1-1 0 0,0 0 0 0 0,0 0 0 0 0,0 0 0 0 0,0 0 0 0 0,-1 0 1 0 0,1-1-1 0 0,0-4 0 0 0,-4 9-444 0 0,0-1 0 0 0,0 1 0 0 0,0-1 1 0 0,1 1-1 0 0,-1 0 0 0 0,0 0 0 0 0,0 0 0 0 0,0 0 1 0 0,0 0-1 0 0,1 0 0 0 0,-1 0 0 0 0,1 1 0 0 0,-3 2 0 0 0,-22 24-27 0 0,2 1 0 0 0,1 0-1 0 0,1 2 1 0 0,2 1-1 0 0,1 1 1 0 0,2 0 0 0 0,1 1-1 0 0,1 1 1 0 0,2 0 0 0 0,-12 55-1 0 0,22-77-97 0 0,1 0 1 0 0,0 0-1 0 0,0 0 1 0 0,1 0-1 0 0,1 1 0 0 0,0-1 1 0 0,1 0-1 0 0,1 1 0 0 0,3 17 1 0 0,-3-26-35 0 0,0 1 0 0 0,0-1 0 0 0,0 0 1 0 0,0 0-1 0 0,1 0 0 0 0,0 0 0 0 0,0-1 0 0 0,0 1 1 0 0,1-1-1 0 0,0 0 0 0 0,0 0 0 0 0,0 0 1 0 0,0 0-1 0 0,0 0 0 0 0,1-1 0 0 0,-1 0 0 0 0,1 0 1 0 0,0 0-1 0 0,0-1 0 0 0,0 0 0 0 0,0 0 0 0 0,1 0 1 0 0,-1 0-1 0 0,9 1 0 0 0,3-1 24 0 0,1 0 0 0 0,-1-1 0 0 0,1 0 0 0 0,0-2 0 0 0,-1 0 0 0 0,1-1 0 0 0,20-5 0 0 0,-25 4-13 0 0,0 0 0 0 0,-1-1 0 0 0,0 0 1 0 0,0-1-1 0 0,0 0 0 0 0,0-1 0 0 0,-1 0 0 0 0,0-1 0 0 0,0 0 0 0 0,14-13 0 0 0,-22 18-9 0 0,-1-1 0 0 0,1 1 0 0 0,-1 0 0 0 0,0-1 0 0 0,0 1 0 0 0,0-1 0 0 0,0 0 0 0 0,0 0-1 0 0,-1 1 1 0 0,1-1 0 0 0,-1 0 0 0 0,1-1 0 0 0,-1 1 0 0 0,0 0 0 0 0,-1 0 0 0 0,1 0 0 0 0,-1-1 0 0 0,1 1-1 0 0,-1 0 1 0 0,0-1 0 0 0,0 1 0 0 0,0 0 0 0 0,0 0 0 0 0,-1-1 0 0 0,0 1 0 0 0,1 0 0 0 0,-1 0-1 0 0,0-1 1 0 0,-1 1 0 0 0,1 0 0 0 0,0 0 0 0 0,-1 0 0 0 0,0 1 0 0 0,1-1 0 0 0,-1 0 0 0 0,0 1-1 0 0,-1-1 1 0 0,-3-3 0 0 0,-1-1 16 0 0,-1 1-1 0 0,0 0 0 0 0,0 0 1 0 0,0 1-1 0 0,-1 0 1 0 0,1 0-1 0 0,-1 1 0 0 0,-1 0 1 0 0,1 1-1 0 0,0 0 0 0 0,-19-3 1 0 0,6 3-19 0 0,0 1 1 0 0,0 0 0 0 0,0 2-1 0 0,0 1 1 0 0,0 1 0 0 0,0 1-1 0 0,-35 9 1 0 0,49-8-1729 0 0</inkml:trace>
</inkml:ink>
</file>

<file path=ppt/ink/ink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3"/>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6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26.668"/>
    </inkml:context>
    <inkml:brush xml:id="br0">
      <inkml:brushProperty name="width" value="0.1" units="cm"/>
      <inkml:brushProperty name="height" value="0.1" units="cm"/>
      <inkml:brushProperty name="color" value="#004F8B"/>
    </inkml:brush>
  </inkml:definitions>
  <inkml:trace contextRef="#ctx0" brushRef="#br0">4 31 11519 0 0,'0'0'887'0'0,"-4"-31"6658"0"0,14 53-7295 0 0,-2 0-1 0 0,0 0 1 0 0,-1 0-1 0 0,-2 1 1 0 0,0 0-1 0 0,2 31 1 0 0,-2 149 1052 0 0,-4-84-743 0 0,-2-46-312 0 0,0-45-92 0 0,1 0-1 0 0,6 44 1 0 0,-6-69 54 0 0,0-3-196 0 0,0 1 0 0 0,1-1 0 0 0,-1 0 0 0 0,0 1 0 0 0,0-1 0 0 0,0 1 0 0 0,1-1 0 0 0,-1 1 0 0 0,0-1 0 0 0,0 0 0 0 0,1 1-1 0 0,-1-1 1 0 0,0 0 0 0 0,1 1 0 0 0,-1-1 0 0 0,1 0 0 0 0,-1 0 0 0 0,0 1 0 0 0,1-1 0 0 0,-1 0 0 0 0,1 0 0 0 0,-1 1 0 0 0,1-1 0 0 0,-1 0 0 0 0,0 0 0 0 0,1 0 0 0 0,-1 0 0 0 0,1 0 0 0 0,-1 0-1 0 0,1 0 1 0 0,-1 0 0 0 0,1 0 0 0 0,-1 0 0 0 0,1 0 0 0 0,-1 0 0 0 0,1 0 0 0 0,-1 0 0 0 0,1 0 0 0 0,0-1 0 0 0,19-6 381 0 0,-2-6-240 0 0,0 0-1 0 0,22-22 1 0 0,-27 22 37 0 0,2 0 1 0 0,-1 1 0 0 0,2 0 0 0 0,0 1 0 0 0,26-13 0 0 0,-37 22-169 0 0,-1 0 1 0 0,1 1-1 0 0,-1-1 0 0 0,1 1 0 0 0,0 0 1 0 0,-1 1-1 0 0,1-1 0 0 0,0 1 1 0 0,0 0-1 0 0,-1 0 0 0 0,1 1 0 0 0,0-1 1 0 0,0 1-1 0 0,-1 0 0 0 0,1 0 1 0 0,0 1-1 0 0,-1-1 0 0 0,1 1 0 0 0,-1 0 1 0 0,0 0-1 0 0,0 1 0 0 0,0-1 1 0 0,0 1-1 0 0,0 0 0 0 0,0 0 1 0 0,-1 0-1 0 0,4 4 0 0 0,-1 0-21 0 0,0 0-1 0 0,-1 0 1 0 0,0 0-1 0 0,0 1 1 0 0,0 0 0 0 0,-1 0-1 0 0,0 0 1 0 0,-1 0-1 0 0,0 1 1 0 0,0-1 0 0 0,-1 1-1 0 0,0 0 1 0 0,-1-1-1 0 0,0 1 1 0 0,0 0 0 0 0,-1 0-1 0 0,0 0 1 0 0,0 0-1 0 0,-3 12 1 0 0,3-15-1 0 0,-1 1 0 0 0,-1 0 1 0 0,1-1-1 0 0,-1 1 0 0 0,0-1 0 0 0,-1 0 0 0 0,0 0 1 0 0,1 0-1 0 0,-2 0 0 0 0,1 0 0 0 0,-1 0 0 0 0,0-1 0 0 0,0 0 1 0 0,-1 0-1 0 0,1 0 0 0 0,-1 0 0 0 0,0-1 0 0 0,0 0 1 0 0,-1 0-1 0 0,1 0 0 0 0,-1 0 0 0 0,0-1 0 0 0,0 0 1 0 0,0-1-1 0 0,0 1 0 0 0,-8 1 0 0 0,-8 1 17 0 0,1-2-1 0 0,-1 0 0 0 0,0-1 1 0 0,0-1-1 0 0,1-1 1 0 0,-1-1-1 0 0,0-1 1 0 0,0-1-1 0 0,1-1 1 0 0,-32-10-1 0 0,51 13-126 0 0,0 0 0 0 0,-1 0 0 0 0,1 0 1 0 0,0 0-1 0 0,0 0 0 0 0,0 0 0 0 0,0-1 0 0 0,0 0 0 0 0,0 1 0 0 0,0-1 0 0 0,0 0 1 0 0,0 0-1 0 0,1 0 0 0 0,-1 0 0 0 0,1 0 0 0 0,0 0 0 0 0,-1 0 0 0 0,1 0 0 0 0,0-1 0 0 0,0 1 1 0 0,0 0-1 0 0,1-1 0 0 0,-1 1 0 0 0,0-4 0 0 0,1-3-516 0 0,-1 0 0 0 0,2 1 0 0 0,-1-1 0 0 0,1 0 0 0 0,4-15 0 0 0,1-2-1447 0 0</inkml:trace>
</inkml:ink>
</file>

<file path=ppt/ink/ink6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27.059"/>
    </inkml:context>
    <inkml:brush xml:id="br0">
      <inkml:brushProperty name="width" value="0.1" units="cm"/>
      <inkml:brushProperty name="height" value="0.1" units="cm"/>
      <inkml:brushProperty name="color" value="#004F8B"/>
    </inkml:brush>
  </inkml:definitions>
  <inkml:trace contextRef="#ctx0" brushRef="#br0">1 2 11519 0 0,'0'0'528'0'0,"27"-2"192"0"0,-19 5-461 0 0,0 0-1 0 0,0 0 1 0 0,0 0-1 0 0,0 1 1 0 0,-1 0-1 0 0,0 0 0 0 0,1 1 1 0 0,-2 0-1 0 0,12 10 1 0 0,54 58 3271 0 0,-66-66-3363 0 0,20 23 422 0 0,-2 1 1 0 0,-1 0 0 0 0,-1 2-1 0 0,-2 1 1 0 0,-1 0 0 0 0,-2 1-1 0 0,-2 1 1 0 0,18 59 0 0 0,-23-57-406 0 0,-2 1 1 0 0,-2 0 0 0 0,-1 0-1 0 0,-2 1 1 0 0,-2-1 0 0 0,-1 1 0 0 0,-3-1-1 0 0,-1 0 1 0 0,-1 1 0 0 0,-3-2 0 0 0,-1 1-1 0 0,-1-1 1 0 0,-26 58 0 0 0,7-36-89 0 0,-58 89-1 0 0,1-3-1366 0 0,70-115-639 0 0,-13 41 1 0 0,22-50-6151 0 0</inkml:trace>
</inkml:ink>
</file>

<file path=ppt/ink/ink6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29.678"/>
    </inkml:context>
    <inkml:brush xml:id="br0">
      <inkml:brushProperty name="width" value="0.1" units="cm"/>
      <inkml:brushProperty name="height" value="0.1" units="cm"/>
      <inkml:brushProperty name="color" value="#004F8B"/>
    </inkml:brush>
  </inkml:definitions>
  <inkml:trace contextRef="#ctx0" brushRef="#br0">132 110 3679 0 0,'2'-2'284'0'0,"-1"0"-30"0"0,0 0-1 0 0,-1 0 0 0 0,1 0 0 0 0,0 0 1 0 0,-1 0-1 0 0,1 0 0 0 0,-1 0 0 0 0,1 0 0 0 0,-1-1 1 0 0,0 1-1 0 0,0 0 0 0 0,0 0 0 0 0,0 0 1 0 0,0 0-1 0 0,-1-1 0 0 0,1 1 0 0 0,-1 0 0 0 0,1 0 1 0 0,-1 0-1 0 0,-1-2 0 0 0,-1-7 1247 0 0,2-19 1408 0 0,-1 10 4307 0 0,-11 47-4305 0 0,-90 242-1573 0 0,100-262-1337 0 0,1-1 0 0 0,0 1 0 0 0,0 0 0 0 0,1 0 0 0 0,0 0 0 0 0,0 0 0 0 0,1 0 0 0 0,0 0 0 0 0,0 0 0 0 0,0 0 0 0 0,3 11 0 0 0,-2-15 0 0 0,0 0 0 0 0,1 0 0 0 0,-1 1 0 0 0,1-1 0 0 0,0 0 0 0 0,0-1 0 0 0,0 1 0 0 0,1 0 0 0 0,-1-1 0 0 0,0 1 0 0 0,1-1 0 0 0,0 1 0 0 0,0-1 0 0 0,0 0 0 0 0,0 0 0 0 0,0-1 0 0 0,0 1 0 0 0,0-1 0 0 0,0 1 0 0 0,0-1 0 0 0,1 0 0 0 0,-1 0 0 0 0,1 0 0 0 0,5 0 0 0 0,24 2 69 0 0,1 0-1 0 0,0-3 0 0 0,-1-1 1 0 0,1-1-1 0 0,60-12 1 0 0,15-1 40 0 0,39 10-3677 0 0,-135 2 1408 0 0</inkml:trace>
</inkml:ink>
</file>

<file path=ppt/ink/ink6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0.026"/>
    </inkml:context>
    <inkml:brush xml:id="br0">
      <inkml:brushProperty name="width" value="0.1" units="cm"/>
      <inkml:brushProperty name="height" value="0.1" units="cm"/>
      <inkml:brushProperty name="color" value="#004F8B"/>
    </inkml:brush>
  </inkml:definitions>
  <inkml:trace contextRef="#ctx0" brushRef="#br0">187 0 9215 0 0,'-6'3'396'0'0,"1"0"-1"0"0,-1 1 0 0 0,1 0 0 0 0,0 0 0 0 0,1 0 0 0 0,-1 0 1 0 0,1 1-1 0 0,0 0 0 0 0,0 0 0 0 0,0 0 0 0 0,-4 7 0 0 0,-34 69 4702 0 0,33-62-5081 0 0,-6 13 833 0 0,2 0 1 0 0,1 1-1 0 0,-15 67 1 0 0,24-82-770 0 0,0 0 1 0 0,1 0-1 0 0,1 1 0 0 0,1-1 1 0 0,1 1-1 0 0,0-1 0 0 0,1 0 1 0 0,2 0-1 0 0,6 25 0 0 0,-1-11-1610 0 0,-6-17-60 0 0</inkml:trace>
</inkml:ink>
</file>

<file path=ppt/ink/ink6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0.377"/>
    </inkml:context>
    <inkml:brush xml:id="br0">
      <inkml:brushProperty name="width" value="0.1" units="cm"/>
      <inkml:brushProperty name="height" value="0.1" units="cm"/>
      <inkml:brushProperty name="color" value="#004F8B"/>
    </inkml:brush>
  </inkml:definitions>
  <inkml:trace contextRef="#ctx0" brushRef="#br0">1 128 12439 0 0,'0'0'958'0'0,"24"-10"480"0"0,5 3-483 0 0,1 2 0 0 0,0 1-1 0 0,0 1 1 0 0,53 2 0 0 0,-8 0-366 0 0,970-64 5580 0 0,-811 49-5363 0 0,-88 4-213 0 0,187 8 0 0 0,-315 5-547 0 0,-11-1-48 0 0,-1 0 0 0 0,1 0 0 0 0,-1 1 0 0 0,1 0 0 0 0,-1 0 0 0 0,0 1-1 0 0,1-1 1 0 0,-1 2 0 0 0,10 4 0 0 0,9 16-4192 0 0</inkml:trace>
</inkml:ink>
</file>

<file path=ppt/ink/ink6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1.682"/>
    </inkml:context>
    <inkml:brush xml:id="br0">
      <inkml:brushProperty name="width" value="0.1" units="cm"/>
      <inkml:brushProperty name="height" value="0.1" units="cm"/>
      <inkml:brushProperty name="color" value="#004F8B"/>
    </inkml:brush>
  </inkml:definitions>
  <inkml:trace contextRef="#ctx0" brushRef="#br0">3 133 3679 0 0,'0'0'9462'0'0,"-2"-25"-4340"0"0,5 19-4858 0 0,-1 1 0 0 0,1 0 1 0 0,1 0-1 0 0,-1 0 0 0 0,1 1 0 0 0,0-1 0 0 0,0 1 0 0 0,0 0 0 0 0,1 0 0 0 0,-1 0 1 0 0,1 1-1 0 0,0 0 0 0 0,0-1 0 0 0,0 2 0 0 0,1-1 0 0 0,-1 1 0 0 0,11-4 0 0 0,7-2 217 0 0,2 1-1 0 0,43-8 0 0 0,-59 14-427 0 0,0 0 1 0 0,1 0-1 0 0,-1 0 1 0 0,0 1 0 0 0,0 1-1 0 0,1-1 1 0 0,11 4-1 0 0,-20-4-51 0 0,1 1-1 0 0,0-1 0 0 0,-1 1 1 0 0,1 0-1 0 0,0-1 0 0 0,-1 1 1 0 0,1 0-1 0 0,-1 0 0 0 0,1 0 1 0 0,-1 0-1 0 0,1 0 0 0 0,-1 1 1 0 0,0-1-1 0 0,0 0 1 0 0,0 1-1 0 0,1-1 0 0 0,-1 1 1 0 0,0-1-1 0 0,-1 1 0 0 0,1-1 1 0 0,0 1-1 0 0,0 0 0 0 0,-1-1 1 0 0,1 1-1 0 0,-1 0 0 0 0,1-1 1 0 0,-1 1-1 0 0,0 0 0 0 0,0 0 1 0 0,0 0-1 0 0,0-1 1 0 0,0 1-1 0 0,0 0 0 0 0,0 0 1 0 0,-1-1-1 0 0,1 1 0 0 0,-1 0 1 0 0,1 0-1 0 0,-1-1 0 0 0,1 1 1 0 0,-1 0-1 0 0,0-1 0 0 0,-2 4 1 0 0,-31 62-75 0 0,26-54 33 0 0,0 1 0 0 0,1 0 0 0 0,0 1 1 0 0,-7 26-1 0 0,13-35 33 0 0,0-1 1 0 0,1 1 0 0 0,-1 0-1 0 0,1 0 1 0 0,0 0 0 0 0,0 0-1 0 0,1 0 1 0 0,0-1-1 0 0,0 1 1 0 0,0 0 0 0 0,1-1-1 0 0,0 1 1 0 0,0-1 0 0 0,0 1-1 0 0,1-1 1 0 0,0 0 0 0 0,3 5-1 0 0,2 1-4 0 0,0-1-1 0 0,1-1 0 0 0,0 0 1 0 0,0 0-1 0 0,1-1 1 0 0,14 10-1 0 0,-14-11 1 0 0,1 0-1 0 0,-2 1 1 0 0,1 1 0 0 0,-1 0 0 0 0,-1 0-1 0 0,10 12 1 0 0,-17-19 13 0 0,0 0-1 0 0,0 0 0 0 0,0 1 1 0 0,0-1-1 0 0,0 0 1 0 0,0 0-1 0 0,-1 0 1 0 0,1 1-1 0 0,-1-1 1 0 0,1 0-1 0 0,-1 1 0 0 0,0-1 1 0 0,0 1-1 0 0,0-1 1 0 0,0 0-1 0 0,0 1 1 0 0,-1-1-1 0 0,1 0 1 0 0,-1 1-1 0 0,1-1 0 0 0,-2 3 1 0 0,-1 0 6 0 0,1-1 0 0 0,-1 1 0 0 0,0 0 0 0 0,0-1 0 0 0,-1 1 0 0 0,0-1 0 0 0,1 0 0 0 0,-9 6 0 0 0,-1 0 13 0 0,1-2 1 0 0,-1 1-1 0 0,0-2 0 0 0,-1 0 1 0 0,-26 10-1 0 0,29-14 80 0 0,0-1 1 0 0,0 0-1 0 0,0-1 0 0 0,0-1 0 0 0,-21 0 1 0 0,29 0-82 0 0,0-1 1 0 0,1 1-1 0 0,-1-1 1 0 0,0 1-1 0 0,0-1 1 0 0,1 0-1 0 0,-1 0 1 0 0,0 0-1 0 0,1 0 1 0 0,-1-1-1 0 0,1 1 1 0 0,-5-4-1 0 0,7 4-30 0 0,-1 0 1 0 0,0 0-1 0 0,0 0 0 0 0,1 0 0 0 0,-1-1 0 0 0,0 1 0 0 0,1 0 1 0 0,-1 0-1 0 0,1-1 0 0 0,0 1 0 0 0,-1 0 0 0 0,1-1 0 0 0,0 1 1 0 0,0-1-1 0 0,0 1 0 0 0,0 0 0 0 0,0-1 0 0 0,0 1 0 0 0,0 0 0 0 0,0-1 1 0 0,1 1-1 0 0,-1 0 0 0 0,1-1 0 0 0,-1 1 0 0 0,1 0 0 0 0,-1-1 1 0 0,2-1-1 0 0,0 0-340 0 0,0-1 0 0 0,0 1 0 0 0,0 0 0 0 0,0 0 0 0 0,1 0 0 0 0,-1 0 0 0 0,1 0 0 0 0,0 1 0 0 0,0-1 0 0 0,5-3 1 0 0,7-2-1689 0 0</inkml:trace>
</inkml:ink>
</file>

<file path=ppt/ink/ink6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2.045"/>
    </inkml:context>
    <inkml:brush xml:id="br0">
      <inkml:brushProperty name="width" value="0.1" units="cm"/>
      <inkml:brushProperty name="height" value="0.1" units="cm"/>
      <inkml:brushProperty name="color" value="#004F8B"/>
    </inkml:brush>
  </inkml:definitions>
  <inkml:trace contextRef="#ctx0" brushRef="#br0">1 1 14279 0 0,'0'0'1298'0'0,"18"11"-1044"0"0,80 41 6497 0 0,-44-25-4623 0 0,57 39 0 0 0,-97-56-2134 0 0,0 0 0 0 0,0 1 1 0 0,-1 1-1 0 0,-1 0 0 0 0,0 1 0 0 0,-1 0 0 0 0,0 1 1 0 0,14 22-1 0 0,-1 9-4602 0 0,-19-37 2989 0 0</inkml:trace>
</inkml:ink>
</file>

<file path=ppt/ink/ink6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2.434"/>
    </inkml:context>
    <inkml:brush xml:id="br0">
      <inkml:brushProperty name="width" value="0.1" units="cm"/>
      <inkml:brushProperty name="height" value="0.1" units="cm"/>
      <inkml:brushProperty name="color" value="#004F8B"/>
    </inkml:brush>
  </inkml:definitions>
  <inkml:trace contextRef="#ctx0" brushRef="#br0">382 0 13071 0 0,'0'0'1186'0'0,"-20"13"816"0"0,-8 11-1032 0 0,1 1 1 0 0,2 1-1 0 0,-26 33 0 0 0,-19 21-428 0 0,64-74-533 0 0,-18 18 10 0 0,0 0 0 0 0,2 2 0 0 0,1 0 1 0 0,1 1-1 0 0,-20 38 0 0 0,37-57-1902 0 0</inkml:trace>
</inkml:ink>
</file>

<file path=ppt/ink/ink6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2.793"/>
    </inkml:context>
    <inkml:brush xml:id="br0">
      <inkml:brushProperty name="width" value="0.1" units="cm"/>
      <inkml:brushProperty name="height" value="0.1" units="cm"/>
      <inkml:brushProperty name="color" value="#004F8B"/>
    </inkml:brush>
  </inkml:definitions>
  <inkml:trace contextRef="#ctx0" brushRef="#br0">258 0 11975 0 0,'0'0'6571'0'0,"-14"15"-3420"0"0,-27 45-2351 0 0,3 1 0 0 0,3 2 0 0 0,-32 82 1 0 0,40-86-508 0 0,20-45-125 0 0,1 1-1 0 0,1-1 1 0 0,1 1-1 0 0,0 0 1 0 0,1 0-1 0 0,0 1 1 0 0,-1 29 0 0 0,4-41-157 0 0,0 0 1 0 0,0 0-1 0 0,0 0 1 0 0,1 0-1 0 0,0 0 1 0 0,-1 0 0 0 0,1-1-1 0 0,1 1 1 0 0,-1 0-1 0 0,0 0 1 0 0,1 0 0 0 0,0-1-1 0 0,0 1 1 0 0,0-1-1 0 0,0 0 1 0 0,1 1-1 0 0,-1-1 1 0 0,1 0 0 0 0,0 0-1 0 0,0-1 1 0 0,0 1-1 0 0,0-1 1 0 0,0 1-1 0 0,1-1 1 0 0,-1 0 0 0 0,1 0-1 0 0,-1 0 1 0 0,1-1-1 0 0,0 1 1 0 0,0-1 0 0 0,-1 0-1 0 0,1 0 1 0 0,0 0-1 0 0,0-1 1 0 0,7 1-1 0 0,0-1-16 0 0,0-1-1 0 0,0 1 0 0 0,-1-2 0 0 0,1 1 1 0 0,0-2-1 0 0,-1 1 0 0 0,1-2 0 0 0,-1 1 1 0 0,0-1-1 0 0,18-10 0 0 0,-20 9 5 0 0,0 1 0 0 0,0-1 0 0 0,-1 0 0 0 0,0-1 0 0 0,0 0 0 0 0,0 0 0 0 0,0 0 0 0 0,-1-1 0 0 0,0 0 0 0 0,-1 0 0 0 0,0-1 0 0 0,0 0 0 0 0,5-10 0 0 0,-9 16 6 0 0,0 0 0 0 0,0 0 0 0 0,-1 0 0 0 0,1 0-1 0 0,-1 0 1 0 0,1 0 0 0 0,-1 0 0 0 0,0 0 0 0 0,0 0 0 0 0,0 0 0 0 0,0 0 0 0 0,0 0 0 0 0,0 0-1 0 0,-1 0 1 0 0,1 0 0 0 0,-1 0 0 0 0,1 0 0 0 0,-1 0 0 0 0,0 0 0 0 0,0 0 0 0 0,0 1-1 0 0,0-1 1 0 0,-1-2 0 0 0,-1 1 7 0 0,0 0 1 0 0,0 1-1 0 0,0-1 0 0 0,0 1 0 0 0,0-1 0 0 0,-1 1 0 0 0,1 0 1 0 0,-1 1-1 0 0,0-1 0 0 0,1 1 0 0 0,-6-2 0 0 0,-7-1 14 0 0,-1 0 0 0 0,1 2 0 0 0,-1 0-1 0 0,-25 0 1 0 0,35 2-27 0 0,-3 0-50 0 0,0 0 0 0 0,0 0 0 0 0,1 1 0 0 0,-17 4 0 0 0,25-5-77 0 0</inkml:trace>
</inkml:ink>
</file>

<file path=ppt/ink/ink6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3.186"/>
    </inkml:context>
    <inkml:brush xml:id="br0">
      <inkml:brushProperty name="width" value="0.1" units="cm"/>
      <inkml:brushProperty name="height" value="0.1" units="cm"/>
      <inkml:brushProperty name="color" value="#004F8B"/>
    </inkml:brush>
  </inkml:definitions>
  <inkml:trace contextRef="#ctx0" brushRef="#br0">0 49 14047 0 0,'0'0'1276'0'0,"23"-10"-929"0"0,-2 2 342 0 0,1 0 0 0 0,-1 2-1 0 0,1 1 1 0 0,1 0 0 0 0,-1 2 0 0 0,1 1 0 0 0,33 0-1 0 0,15 8-1853 0 0,1 9-3792 0 0</inkml:trace>
</inkml:ink>
</file>

<file path=ppt/ink/ink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4"/>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6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3.525"/>
    </inkml:context>
    <inkml:brush xml:id="br0">
      <inkml:brushProperty name="width" value="0.1" units="cm"/>
      <inkml:brushProperty name="height" value="0.1" units="cm"/>
      <inkml:brushProperty name="color" value="#004F8B"/>
    </inkml:brush>
  </inkml:definitions>
  <inkml:trace contextRef="#ctx0" brushRef="#br0">0 35 10591 0 0,'0'0'1152'0'0,"11"3"-1152"0"0,1-2 0 0 0,-2-1 1408 0 0,3-1 256 0 0,5 0 48 0 0,1-2 16 0 0,-1-1-1216 0 0,4-1-248 0 0,-1 0-40 0 0,1 0-16 0 0,2 0-632 0 0,-1 2-128 0 0,-3-1-24 0 0,-2 1-6656 0 0</inkml:trace>
</inkml:ink>
</file>

<file path=ppt/ink/ink6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6.057"/>
    </inkml:context>
    <inkml:brush xml:id="br0">
      <inkml:brushProperty name="width" value="0.1" units="cm"/>
      <inkml:brushProperty name="height" value="0.1" units="cm"/>
      <inkml:brushProperty name="color" value="#004F8B"/>
    </inkml:brush>
  </inkml:definitions>
  <inkml:trace contextRef="#ctx0" brushRef="#br0">35 175 2759 0 0,'16'-30'272'0'0,"-6"13"1891"0"0,0 0 0 0 0,-1-1-1 0 0,-2 0 1 0 0,1 0 0 0 0,8-38-1 0 0,-22 78-1684 0 0,-1 0 0 0 0,-1 0 1 0 0,-15 30-1 0 0,7-16 533 0 0,1 0 1 0 0,-10 41-1 0 0,22-67-889 0 0,1 0 0 0 0,0 0-1 0 0,0 1 1 0 0,1-1-1 0 0,1 1 1 0 0,0-1 0 0 0,0 1-1 0 0,1-1 1 0 0,0 1-1 0 0,1-1 1 0 0,0 0 0 0 0,6 17-1 0 0,-5-21-111 0 0,1 0-1 0 0,-1-1 1 0 0,1 0-1 0 0,0 1 1 0 0,0-1-1 0 0,0-1 1 0 0,1 1-1 0 0,-1 0 1 0 0,1-1-1 0 0,1 0 0 0 0,-1 0 1 0 0,0-1-1 0 0,1 0 1 0 0,0 0-1 0 0,0 0 1 0 0,0 0-1 0 0,0-1 1 0 0,0 0-1 0 0,0 0 1 0 0,13 1-1 0 0,12 2 57 0 0,1-2 0 0 0,-1-1 0 0 0,35-3 0 0 0,-31 1-49 0 0,-9 0-286 0 0,-11 1-846 0 0,0-1 0 0 0,0-1 1 0 0,-1 0-1 0 0,1-1 1 0 0,19-4-1 0 0,-9-4-5792 0 0</inkml:trace>
</inkml:ink>
</file>

<file path=ppt/ink/ink6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6.419"/>
    </inkml:context>
    <inkml:brush xml:id="br0">
      <inkml:brushProperty name="width" value="0.1" units="cm"/>
      <inkml:brushProperty name="height" value="0.1" units="cm"/>
      <inkml:brushProperty name="color" value="#004F8B"/>
    </inkml:brush>
  </inkml:definitions>
  <inkml:trace contextRef="#ctx0" brushRef="#br0">135 0 13359 0 0,'-5'2'222'0'0,"0"0"1"0"0,0 0-1 0 0,0 0 0 0 0,0 0 0 0 0,0 1 0 0 0,0 0 1 0 0,1 0-1 0 0,-1 0 0 0 0,1 1 0 0 0,0 0 0 0 0,0-1 0 0 0,0 1 1 0 0,0 1-1 0 0,1-1 0 0 0,0 0 0 0 0,0 1 0 0 0,0 0 0 0 0,-3 5 1 0 0,-1 4 233 0 0,1 0 0 0 0,0 0 0 0 0,0 0 0 0 0,1 0 1 0 0,-4 23-1 0 0,3 9-16 0 0,1 0 1 0 0,3 0-1 0 0,3 47 1 0 0,15 60-3362 0 0,-12-135 1001 0 0</inkml:trace>
</inkml:ink>
</file>

<file path=ppt/ink/ink6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6.802"/>
    </inkml:context>
    <inkml:brush xml:id="br0">
      <inkml:brushProperty name="width" value="0.1" units="cm"/>
      <inkml:brushProperty name="height" value="0.1" units="cm"/>
      <inkml:brushProperty name="color" value="#004F8B"/>
    </inkml:brush>
  </inkml:definitions>
  <inkml:trace contextRef="#ctx0" brushRef="#br0">1 73 14455 0 0,'0'0'1627'0'0,"16"-1"-594"0"0,437-35 5368 0 0,-228 14-4998 0 0,22 8-632 0 0,411 29-1 0 0,-657-15-1207 0 0,24 3 519 0 0</inkml:trace>
</inkml:ink>
</file>

<file path=ppt/ink/ink6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7.933"/>
    </inkml:context>
    <inkml:brush xml:id="br0">
      <inkml:brushProperty name="width" value="0.1" units="cm"/>
      <inkml:brushProperty name="height" value="0.1" units="cm"/>
      <inkml:brushProperty name="color" value="#004F8B"/>
    </inkml:brush>
  </inkml:definitions>
  <inkml:trace contextRef="#ctx0" brushRef="#br0">0 38 11111 0 0,'1'-13'244'0'0,"0"1"1176"0"0,-1-1 2827 0 0,23 39-2479 0 0,-17-16-1607 0 0,0 2 1 0 0,-1-1-1 0 0,0 1 1 0 0,-1-1 0 0 0,0 1-1 0 0,-1 0 1 0 0,0 1-1 0 0,-1-1 1 0 0,0 0-1 0 0,-1 1 1 0 0,-1-1-1 0 0,-1 15 1 0 0,-2 19 167 0 0,-18 85 0 0 0,17-111-303 0 0,-4 15 36 0 0,2-8 27 0 0,-5 48 0 0 0,10-69-85 0 0,1 0-1 0 0,0 1 1 0 0,0-1-1 0 0,0 0 1 0 0,1 0 0 0 0,0 0-1 0 0,0 0 1 0 0,1 0-1 0 0,-1 0 1 0 0,2 0 0 0 0,-1 0-1 0 0,0 0 1 0 0,6 7 0 0 0,-8-12-44 0 0,1 0 0 0 0,0 0 0 0 0,0 0 0 0 0,0 0 0 0 0,0 0 1 0 0,0 0-1 0 0,0 0 0 0 0,0 0 0 0 0,0 0 0 0 0,1-1 1 0 0,-1 1-1 0 0,0 0 0 0 0,0-1 0 0 0,3 2 0 0 0,12-4-5873 0 0</inkml:trace>
</inkml:ink>
</file>

<file path=ppt/ink/ink6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8.479"/>
    </inkml:context>
    <inkml:brush xml:id="br0">
      <inkml:brushProperty name="width" value="0.1" units="cm"/>
      <inkml:brushProperty name="height" value="0.1" units="cm"/>
      <inkml:brushProperty name="color" value="#004F8B"/>
    </inkml:brush>
  </inkml:definitions>
  <inkml:trace contextRef="#ctx0" brushRef="#br0">177 52 11519 0 0,'5'-8'1191'0'0,"-3"6"-973"0"0,-1 0 0 0 0,0 0 0 0 0,0 0 0 0 0,1 0 0 0 0,-1 0 0 0 0,-1-1 0 0 0,1 1 0 0 0,0 0 0 0 0,-1-1 0 0 0,1 1 0 0 0,-1 0 0 0 0,1-1 0 0 0,-1-3-1 0 0,0 5-152 0 0,-1 1 0 0 0,1-1 0 0 0,0 1-1 0 0,0-1 1 0 0,-1 1 0 0 0,1-1-1 0 0,-1 1 1 0 0,1-1 0 0 0,0 1 0 0 0,-1 0-1 0 0,1-1 1 0 0,-1 1 0 0 0,1 0-1 0 0,-1-1 1 0 0,1 1 0 0 0,-1 0-1 0 0,1-1 1 0 0,-1 1 0 0 0,1 0 0 0 0,-1 0-1 0 0,1 0 1 0 0,-1 0 0 0 0,1-1-1 0 0,-1 1 1 0 0,0 0 0 0 0,1 0 0 0 0,-1 0-1 0 0,1 0 1 0 0,-1 0 0 0 0,1 0-1 0 0,-1 0 1 0 0,0 1 0 0 0,-6 0 112 0 0,1 0 0 0 0,0 1 0 0 0,0 0-1 0 0,0 0 1 0 0,0 1 0 0 0,-10 6 0 0 0,-8 4-5 0 0,9-5-147 0 0,0 1 0 0 0,-21 16-1 0 0,33-22-7 0 0,0-1-1 0 0,1 0 0 0 0,-1 1 0 0 0,1-1 0 0 0,-1 1 0 0 0,1 0 1 0 0,0 0-1 0 0,0 0 0 0 0,0 0 0 0 0,0 0 0 0 0,1 1 0 0 0,0-1 1 0 0,-1 0-1 0 0,1 1 0 0 0,0-1 0 0 0,0 1 0 0 0,1-1 0 0 0,-1 5 1 0 0,1-5 8 0 0,1 0 1 0 0,-1 0-1 0 0,1 0 1 0 0,0-1 0 0 0,0 1-1 0 0,0 0 1 0 0,0 0-1 0 0,0-1 1 0 0,1 1 0 0 0,0 0-1 0 0,-1-1 1 0 0,1 0-1 0 0,0 1 1 0 0,0-1 0 0 0,0 0-1 0 0,0 0 1 0 0,0 0 0 0 0,5 3-1 0 0,53 31 363 0 0,-35-23-222 0 0,-1 2 16 0 0,2-1-23 0 0,0 2-1 0 0,-1 2 1 0 0,30 25 0 0 0,-50-39-131 0 0,0 1 1 0 0,-1 0-1 0 0,1-1 1 0 0,-1 1 0 0 0,0 1-1 0 0,0-1 1 0 0,-1 1 0 0 0,1-1-1 0 0,-1 1 1 0 0,-1 0-1 0 0,1 0 1 0 0,-1 0 0 0 0,0 0-1 0 0,0 1 1 0 0,-1-1-1 0 0,0 1 1 0 0,0-1 0 0 0,0 1-1 0 0,-1-1 1 0 0,0 1 0 0 0,-1 8-1 0 0,-1-8 9 0 0,-1 0 0 0 0,0 0-1 0 0,0-1 1 0 0,0 1 0 0 0,-1-1 0 0 0,1 0-1 0 0,-2 0 1 0 0,1 0 0 0 0,-1 0 0 0 0,0-1-1 0 0,0 0 1 0 0,0 0 0 0 0,-1 0 0 0 0,-10 7-1 0 0,1-2 101 0 0,-1 0-1 0 0,0-1 0 0 0,0-1 0 0 0,-30 11 0 0 0,44-18-126 0 0,1 0 0 0 0,0 0 0 0 0,-1-1 0 0 0,1 1 0 0 0,0-1 0 0 0,-1 1 0 0 0,1-1 0 0 0,-1 0 0 0 0,1 1 0 0 0,0-1 0 0 0,-1 0 0 0 0,1 0 0 0 0,-1 0 0 0 0,1 0 0 0 0,-1 0 0 0 0,1 0 0 0 0,-1-1 0 0 0,1 1 0 0 0,-1 0 0 0 0,1-1 0 0 0,0 1 0 0 0,-1-1 0 0 0,1 1 0 0 0,0-1 0 0 0,-1 0 0 0 0,1 0 0 0 0,0 0 0 0 0,0 1 0 0 0,0-1 0 0 0,0 0 0 0 0,0 0 0 0 0,0-1 0 0 0,0 1 0 0 0,0 0 0 0 0,0 0 0 0 0,0 0 0 0 0,0-1 0 0 0,1 1 0 0 0,-1 0 0 0 0,1-1 0 0 0,-1 1 0 0 0,1 0 0 0 0,-1-1 0 0 0,1 1 0 0 0,0-1 0 0 0,-1 1 0 0 0,1-1 0 0 0,0 1 0 0 0,0-1 0 0 0,0 1 0 0 0,1-3 0 0 0,-1-10 100 0 0,2 0-1 0 0,0 0 0 0 0,0 1 0 0 0,6-19 0 0 0,-5 23-95 0 0,48-152-14 0 0,-32 112 0 0 0,-3-2 0 0 0,-2 0 0 0 0,9-62 0 0 0,-23 110-22 0 0,-1 0 0 0 0,1 0-1 0 0,0 0 1 0 0,-1 0 0 0 0,1 0 0 0 0,-1 0 0 0 0,0 0-1 0 0,0 1 1 0 0,0-1 0 0 0,-1 0 0 0 0,1 1 0 0 0,0-1-1 0 0,-1 1 1 0 0,0-1 0 0 0,1 1 0 0 0,-1 0-1 0 0,0 0 1 0 0,0-1 0 0 0,-1 1 0 0 0,1 1 0 0 0,0-1-1 0 0,-1 0 1 0 0,-2-1 0 0 0,2 1 3 0 0,2 1-433 0 0</inkml:trace>
</inkml:ink>
</file>

<file path=ppt/ink/ink6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9.140"/>
    </inkml:context>
    <inkml:brush xml:id="br0">
      <inkml:brushProperty name="width" value="0.1" units="cm"/>
      <inkml:brushProperty name="height" value="0.1" units="cm"/>
      <inkml:brushProperty name="color" value="#004F8B"/>
    </inkml:brush>
  </inkml:definitions>
  <inkml:trace contextRef="#ctx0" brushRef="#br0">0 27 11055 0 0,'0'0'852'0'0,"39"-16"2322"0"0,64 5 1058 0 0,-83 11-3945 0 0,1 1 0 0 0,0 0 0 0 0,0 2 0 0 0,0 0 0 0 0,27 9 0 0 0,-39-9-509 0 0,1-1-1 0 0,-1 0 0 0 0,1 0 1 0 0,13 0-1 0 0</inkml:trace>
</inkml:ink>
</file>

<file path=ppt/ink/ink6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39.494"/>
    </inkml:context>
    <inkml:brush xml:id="br0">
      <inkml:brushProperty name="width" value="0.1" units="cm"/>
      <inkml:brushProperty name="height" value="0.1" units="cm"/>
      <inkml:brushProperty name="color" value="#004F8B"/>
    </inkml:brush>
  </inkml:definitions>
  <inkml:trace contextRef="#ctx0" brushRef="#br0">0 0 7831 0 0,'0'0'603'0'0,"15"0"-374"0"0,73 4 6165 0 0,-8-1-965 0 0,-26-4-4968 0 0,-26 0-228 0 0,0 2 1 0 0,30 5-1 0 0,8 0-2121 0 0</inkml:trace>
</inkml:ink>
</file>

<file path=ppt/ink/ink6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40.111"/>
    </inkml:context>
    <inkml:brush xml:id="br0">
      <inkml:brushProperty name="width" value="0.1" units="cm"/>
      <inkml:brushProperty name="height" value="0.1" units="cm"/>
      <inkml:brushProperty name="color" value="#004F8B"/>
    </inkml:brush>
  </inkml:definitions>
  <inkml:trace contextRef="#ctx0" brushRef="#br0">0 100 4607 0 0,'0'0'6552'0'0,"2"-27"478"0"0,1 22-6854 0 0,0 0 1 0 0,1 0 0 0 0,-1 0 0 0 0,1 1 0 0 0,0-1 0 0 0,0 1-1 0 0,0 0 1 0 0,1 0 0 0 0,0 0 0 0 0,0 1 0 0 0,0-1 0 0 0,0 1-1 0 0,0 0 1 0 0,0 1 0 0 0,1-1 0 0 0,-1 1 0 0 0,1 0 0 0 0,0 1-1 0 0,0-1 1 0 0,0 1 0 0 0,0 0 0 0 0,-1 1 0 0 0,1-1-1 0 0,0 1 1 0 0,0 0 0 0 0,0 1 0 0 0,0-1 0 0 0,0 1 0 0 0,0 0-1 0 0,0 1 1 0 0,9 3 0 0 0,-13-4-169 0 0,0 0-1 0 0,0 0 1 0 0,1 0 0 0 0,-1 1-1 0 0,-1-1 1 0 0,1 1 0 0 0,0-1-1 0 0,0 1 1 0 0,0 0 0 0 0,-1 0-1 0 0,1-1 1 0 0,-1 1 0 0 0,0 0-1 0 0,1 0 1 0 0,-1 1 0 0 0,0-1-1 0 0,0 0 1 0 0,0 0 0 0 0,-1 0-1 0 0,1 1 1 0 0,0-1 0 0 0,-1 0-1 0 0,1 1 1 0 0,-1-1 0 0 0,0 1-1 0 0,0-1 1 0 0,0 0 0 0 0,0 1-1 0 0,0-1 1 0 0,-1 1 0 0 0,1-1-1 0 0,-1 0 1 0 0,0 1 0 0 0,1-1-1 0 0,-3 3 1 0 0,-3 11 46 0 0,-1-1 0 0 0,0 0 1 0 0,-1 0-1 0 0,-12 15 0 0 0,4-5-25 0 0,-8 15-29 0 0,11-21 0 0 0,1 2 0 0 0,1 0 0 0 0,0 0 0 0 0,2 1 0 0 0,-9 27 0 0 0,18-47 4 0 0,-1 0 1 0 0,1 0-1 0 0,0 0 0 0 0,-1 0 0 0 0,1 0 1 0 0,0 0-1 0 0,0 0 0 0 0,0 0 0 0 0,1 0 1 0 0,-1 0-1 0 0,0 0 0 0 0,1 0 0 0 0,-1 0 1 0 0,1 0-1 0 0,0-1 0 0 0,0 1 0 0 0,-1 0 1 0 0,1 0-1 0 0,0 0 0 0 0,1-1 0 0 0,1 3 1 0 0,-1-1 13 0 0,1-1 0 0 0,0 0 1 0 0,0 0-1 0 0,0 0 0 0 0,0 0 0 0 0,0 0 1 0 0,1-1-1 0 0,-1 1 0 0 0,0-1 0 0 0,1 0 1 0 0,4 1-1 0 0,10 1 94 0 0,1-1-1 0 0,0-1 1 0 0,32-1 0 0 0,-37 0-75 0 0,67-4 219 0 0,-48 1-238 0 0,1 2 1 0 0,0 1-1 0 0,-1 1 1 0 0,58 11-1 0 0,-66-3-435 0 0,-11 0-2616 0 0</inkml:trace>
</inkml:ink>
</file>

<file path=ppt/ink/ink6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40.669"/>
    </inkml:context>
    <inkml:brush xml:id="br0">
      <inkml:brushProperty name="width" value="0.1" units="cm"/>
      <inkml:brushProperty name="height" value="0.1" units="cm"/>
      <inkml:brushProperty name="color" value="#004F8B"/>
    </inkml:brush>
  </inkml:definitions>
  <inkml:trace contextRef="#ctx0" brushRef="#br0">29 69 10567 0 0,'-29'11'2380'0'0,"40"-28"1858"0"0,0 14-3793 0 0,1 0 1 0 0,-1 1 0 0 0,0 0 0 0 0,1 0 0 0 0,0 1 0 0 0,17 1 0 0 0,4-1 161 0 0,742-43 4259 0 0,-403 40-4927 0 0,-310 6-3377 0 0</inkml:trace>
</inkml:ink>
</file>

<file path=ppt/ink/ink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5"/>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6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9T05:44:41.504"/>
    </inkml:context>
    <inkml:brush xml:id="br0">
      <inkml:brushProperty name="width" value="0.1" units="cm"/>
      <inkml:brushProperty name="height" value="0.1" units="cm"/>
      <inkml:brushProperty name="color" value="#004F8B"/>
    </inkml:brush>
  </inkml:definitions>
  <inkml:trace contextRef="#ctx0" brushRef="#br0">339 161 5983 0 0,'6'0'320'0'0,"0"0"0"0"0,0 0 0 0 0,-1 0-1 0 0,1 0 1 0 0,0-1 0 0 0,9-2-1 0 0,-12 2 436 0 0,1-1 0 0 0,0 1 0 0 0,0-1-1 0 0,0 0 1 0 0,-1 0 0 0 0,1 0-1 0 0,-1 0 1 0 0,1 0 0 0 0,-1-1 0 0 0,0 0-1 0 0,5-5 1 0 0,-7 6-601 0 0,0 0 1 0 0,0 1 0 0 0,0-1-1 0 0,-1 0 1 0 0,1 0-1 0 0,0 0 1 0 0,-1 0-1 0 0,1 0 1 0 0,-1 0-1 0 0,0 1 1 0 0,0-1-1 0 0,1 0 1 0 0,-1 0 0 0 0,-1 0-1 0 0,1 0 1 0 0,0 0-1 0 0,0 0 1 0 0,-1 0-1 0 0,1 0 1 0 0,-1 0-1 0 0,0 0 1 0 0,1 0-1 0 0,-1 0 1 0 0,0 1 0 0 0,0-1-1 0 0,0 0 1 0 0,0 1-1 0 0,-1-1 1 0 0,1 1-1 0 0,0-1 1 0 0,-1 1-1 0 0,1-1 1 0 0,-3-1-1 0 0,-4-5 83 0 0,0 1 0 0 0,-1 0 0 0 0,0 0 0 0 0,-13-7-1 0 0,14 10-203 0 0,0 1 0 0 0,0 0 0 0 0,0 1 0 0 0,0-1-1 0 0,0 2 1 0 0,0-1 0 0 0,0 1 0 0 0,-1 0 0 0 0,1 1-1 0 0,0 0 1 0 0,-1 0 0 0 0,1 1 0 0 0,0 0 0 0 0,-1 1-1 0 0,1-1 1 0 0,0 2 0 0 0,0-1 0 0 0,0 1 0 0 0,1 0-1 0 0,-1 1 1 0 0,-12 7 0 0 0,3-1-60 0 0,0 1 0 0 0,1 0 0 0 0,1 1 1 0 0,0 1-1 0 0,0 0 0 0 0,1 1 0 0 0,1 1 0 0 0,-15 21 0 0 0,24-31 19 0 0,1 0 0 0 0,0 0 0 0 0,0 1-1 0 0,0-1 1 0 0,1 1 0 0 0,0-1 0 0 0,0 1-1 0 0,0 0 1 0 0,1 0 0 0 0,0 0 0 0 0,0 0-1 0 0,1 0 1 0 0,-1 0 0 0 0,1 0 0 0 0,1 0-1 0 0,-1 0 1 0 0,1 0 0 0 0,0 0-1 0 0,0 0 1 0 0,1 0 0 0 0,3 10 0 0 0,-2-11-1 0 0,-1-1 0 0 0,1 0-1 0 0,0 0 1 0 0,0 0 0 0 0,0 0 0 0 0,1 0 0 0 0,-1 0 0 0 0,1-1 0 0 0,0 0 0 0 0,0 0 0 0 0,0 0 0 0 0,0 0 0 0 0,0-1 0 0 0,1 1 0 0 0,0-1 0 0 0,-1 0-1 0 0,1-1 1 0 0,0 1 0 0 0,0-1 0 0 0,0 0 0 0 0,-1 0 0 0 0,1 0 0 0 0,1-1 0 0 0,-1 0 0 0 0,0 0 0 0 0,7 0 0 0 0,14-3 8 0 0,1-1 1 0 0,-1 0-1 0 0,0-2 0 0 0,49-19 1 0 0,-58 19 76 0 0,-2-1 1 0 0,1 0-1 0 0,-1-1 1 0 0,0-1-1 0 0,-1-1 1 0 0,0 0-1 0 0,-1-1 1 0 0,22-21-1 0 0,-26 20 592 0 0,-13 15 522 0 0,-13 21-224 0 0,14-12-891 0 0,0 1 0 0 0,0-1 0 0 0,1 0 0 0 0,1 1 1 0 0,0-1-1 0 0,2 23 0 0 0,11 78-31 0 0,-10-94-3 0 0,3 16-58 0 0,1 0 1 0 0,2-1 0 0 0,1 0-1 0 0,1 0 1 0 0,2-1-1 0 0,20 39 1 0 0,-29-67-183 0 0,0 0-1 0 0,1 0 1 0 0,-1-1 0 0 0,1 0-1 0 0,0 1 1 0 0,0-1-1 0 0,1-1 1 0 0,-1 1 0 0 0,1-1-1 0 0,8 5 1 0 0,-3-1-1688 0 0</inkml:trace>
</inkml:ink>
</file>

<file path=ppt/ink/ink6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36.642"/>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38.720"/>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39.871"/>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0.652"/>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1.430"/>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4.737"/>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5.425"/>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5.925"/>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8:46.362"/>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09"/>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6"/>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6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2"/>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3"/>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4"/>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5"/>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6"/>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7"/>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8"/>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89"/>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09:53.490"/>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09.546"/>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7"/>
    </inkml:context>
    <inkml:brush xml:id="br0">
      <inkml:brushProperty name="width" value="0.1" units="cm"/>
      <inkml:brushProperty name="height" value="0.1" units="cm"/>
      <inkml:brushProperty name="color" value="#333333"/>
    </inkml:brush>
  </inkml:definitions>
  <inkml:trace contextRef="#ctx0" brushRef="#br0">530 1 2303 0 0,'0'0'13104'0'0,"-49"9"-9360"0"0,14 1-3102 0 0,1 2 1 0 0,0 2-1 0 0,1 1 0 0 0,1 1 0 0 0,-39 27 0 0 0,54-31-480 0 0,-1 1-1 0 0,2 0 0 0 0,0 1 1 0 0,1 1-1 0 0,0 1 0 0 0,1 0 0 0 0,1 0 1 0 0,0 2-1 0 0,-10 19 0 0 0,9-11-10 0 0,2 0 0 0 0,1 1 0 0 0,1 0 0 0 0,2 0 0 0 0,0 1 0 0 0,-4 34 0 0 0,8-29-68 0 0,2 0 1 0 0,1 0 0 0 0,1 0-1 0 0,2 0 1 0 0,2 0 0 0 0,0 0-1 0 0,16 51 1 0 0,-16-64-25 0 0,1 0-1 0 0,1-1 1 0 0,0 0-1 0 0,2 0 1 0 0,0-1-1 0 0,1 0 1 0 0,20 29-1 0 0,52 42 210 0 0,-72-80-247 0 0,1 0-1 0 0,0 0 1 0 0,0-1 0 0 0,0 0-1 0 0,1-1 1 0 0,1 0 0 0 0,22 9 0 0 0,93 30 223 0 0,-85-33-209 0 0,-21-8 1 0 0,0-1 0 0 0,1-1 0 0 0,-1-2 0 0 0,0 0 1 0 0,33-2-1 0 0,-10 0 25 0 0,-1-2-33 0 0,69-12 1 0 0,-73 9 20 0 0,-28 5-38 0 0,0-1-1 0 0,0 0 1 0 0,0-1-1 0 0,0-1 1 0 0,0 1-1 0 0,0-2 1 0 0,-1 1-1 0 0,0-2 1 0 0,0 1-1 0 0,0-1 1 0 0,-1-1-1 0 0,0 0 1 0 0,0 0-1 0 0,0 0 1 0 0,-1-1-1 0 0,-1-1 1 0 0,1 1-1 0 0,-1-1 1 0 0,-1-1-1 0 0,1 1 1 0 0,8-20-1 0 0,28-62 114 0 0,9 4-124 0 0,-50 81 0 0 0,0 0 0 0 0,-1 1 11 0 0,1 1 42 0 0,-1 2 0 0 0,1-2-31 0 0,-2 2 20 0 0,2-4-42 0 0,-1 0-66 0 0,0 5-64 0 0,44-9-2567 0 0,-30 7 1413 0 0,-2 1-855 0 0</inkml:trace>
</inkml:ink>
</file>

<file path=ppt/ink/ink6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0.249"/>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0.592"/>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1.233"/>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1.561"/>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2.077"/>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2.405"/>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3.061"/>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3.389"/>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3.764"/>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4.092"/>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8"/>
    </inkml:context>
    <inkml:brush xml:id="br0">
      <inkml:brushProperty name="width" value="0.1" units="cm"/>
      <inkml:brushProperty name="height" value="0.1" units="cm"/>
      <inkml:brushProperty name="color" value="#333333"/>
    </inkml:brush>
  </inkml:definitions>
  <inkml:trace contextRef="#ctx0" brushRef="#br0">0 191 3679 0 0,'0'0'8824'0'0,"7"-20"-3487"0"0,1-2-4682 0 0,30-56 1649 0 0,-38 77-2216 0 0,0 0-37 0 0,1-1 1 0 0,-1 1-1 0 0,0 0 0 0 0,1 0 0 0 0,0-1 1 0 0,-1 1-1 0 0,1 0 0 0 0,0 0 0 0 0,-1 0 1 0 0,1 0-1 0 0,0 0 0 0 0,0 0 0 0 0,0 0 1 0 0,2-2-1 0 0,16-22 192 0 0,-14-1-5661 0 0</inkml:trace>
</inkml:ink>
</file>

<file path=ppt/ink/ink6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7.362"/>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18.317"/>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3"/>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4"/>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5"/>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6"/>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7"/>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8"/>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29"/>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0"/>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19"/>
    </inkml:context>
    <inkml:brush xml:id="br0">
      <inkml:brushProperty name="width" value="0.1" units="cm"/>
      <inkml:brushProperty name="height" value="0.1" units="cm"/>
      <inkml:brushProperty name="color" value="#333333"/>
    </inkml:brush>
  </inkml:definitions>
  <inkml:trace contextRef="#ctx0" brushRef="#br0">0 1 1839 0 0,'0'0'20576'0'0,"8"0"-23632"0"0</inkml:trace>
</inkml:ink>
</file>

<file path=ppt/ink/ink6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1"/>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2"/>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3"/>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4"/>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5"/>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6"/>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7"/>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8"/>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39"/>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40"/>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0"/>
    </inkml:context>
    <inkml:brush xml:id="br0">
      <inkml:brushProperty name="width" value="0.1" units="cm"/>
      <inkml:brushProperty name="height" value="0.1" units="cm"/>
      <inkml:brushProperty name="color" value="#333333"/>
    </inkml:brush>
  </inkml:definitions>
  <inkml:trace contextRef="#ctx0" brushRef="#br0">1 9 6911 0 0,'0'0'6888'0'0,"6"4"-6208"0"0,1-1-328 0 0,2-4-1152 0 0,1-1-192 0 0</inkml:trace>
  <inkml:trace contextRef="#ctx0" brushRef="#br0" timeOffset="1">174 0 5063 0 0,'0'0'5408'0'0,"2"9"-3648"0"0,-2-3-448 0 0,1 2-992 0 0,0-2-320 0 0</inkml:trace>
</inkml:ink>
</file>

<file path=ppt/ink/ink6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41"/>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42"/>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43"/>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0:40.044"/>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1.552"/>
    </inkml:context>
    <inkml:brush xml:id="br0">
      <inkml:brushProperty name="width" value="0.1" units="cm"/>
      <inkml:brushProperty name="height" value="0.1" units="cm"/>
      <inkml:brushProperty name="color" value="#AB008B"/>
    </inkml:brush>
  </inkml:definitions>
  <inkml:trace contextRef="#ctx0" brushRef="#br0">14 52 7367 0 0,'20'-51'10830'0'0,"-19"81"-10350"0"0,-8 52-1972 0 0,-4-1 1105 0 0,4-30 327 0 0,1 0 0 0 0,3-1 1 0 0,5 91-1 0 0,2-106 72 0 0,5 75 246 0 0,-4-128-802 0 0</inkml:trace>
</inkml:ink>
</file>

<file path=ppt/ink/ink6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2.286"/>
    </inkml:context>
    <inkml:brush xml:id="br0">
      <inkml:brushProperty name="width" value="0.1" units="cm"/>
      <inkml:brushProperty name="height" value="0.1" units="cm"/>
      <inkml:brushProperty name="color" value="#AB008B"/>
    </inkml:brush>
  </inkml:definitions>
  <inkml:trace contextRef="#ctx0" brushRef="#br0">225 127 7367 0 0,'-8'-21'10323'0'0,"5"18"-10447"0"0,1 2 215 0 0,0 1 0 0 0,1 0 1 0 0,-1 0-1 0 0,0 0 0 0 0,0 0 1 0 0,1 0-1 0 0,-1 0 0 0 0,0 0 0 0 0,0 0 1 0 0,0 1-1 0 0,1-1 0 0 0,-1 1 0 0 0,0-1 1 0 0,1 1-1 0 0,-1 0 0 0 0,1 0 0 0 0,-1 0 1 0 0,-1 1-1 0 0,-32 22 182 0 0,24-15-247 0 0,-11 6-11 0 0,-45 35-146 0 0,62-46 101 0 0,1 1-1 0 0,0-1 1 0 0,0 0 0 0 0,0 1-1 0 0,0 0 1 0 0,1 0 0 0 0,0 0-1 0 0,0 0 1 0 0,0 1 0 0 0,1-1 0 0 0,-3 9-1 0 0,5-11 5 0 0,0 0 0 0 0,0 0 0 0 0,0-1 1 0 0,0 1-1 0 0,0 0 0 0 0,0 0 0 0 0,1 0 0 0 0,0 0 0 0 0,-1 0 0 0 0,1 0 0 0 0,0-1 0 0 0,0 1 0 0 0,1 0 0 0 0,-1-1 0 0 0,1 1 1 0 0,-1 0-1 0 0,1-1 0 0 0,0 0 0 0 0,0 1 0 0 0,2 1 0 0 0,55 47-476 0 0,-24-22 236 0 0,-21-15 142 0 0,-1 2 1 0 0,0-1-1 0 0,-1 2 0 0 0,0-1 0 0 0,-2 2 1 0 0,0-1-1 0 0,-1 2 0 0 0,14 37 0 0 0,-21-48 145 0 0,1 0 0 0 0,-1 0-1 0 0,-1 0 1 0 0,1 0 0 0 0,-1 0 0 0 0,-1 0-1 0 0,0 0 1 0 0,0 1 0 0 0,0-1 0 0 0,-1 0-1 0 0,0 0 1 0 0,-1 0 0 0 0,0 0 0 0 0,0 0-1 0 0,-1 0 1 0 0,0-1 0 0 0,0 1 0 0 0,-1-1-1 0 0,0 0 1 0 0,0 0 0 0 0,0 0 0 0 0,-1 0-1 0 0,0-1 1 0 0,-1 0 0 0 0,-6 7 0 0 0,9-11 25 0 0,1 0 1 0 0,0 1-1 0 0,-1-1 1 0 0,1 0 0 0 0,-1 0-1 0 0,0-1 1 0 0,0 1-1 0 0,1-1 1 0 0,-1 1 0 0 0,0-1-1 0 0,-1 0 1 0 0,1 0 0 0 0,0 0-1 0 0,0 0 1 0 0,0-1-1 0 0,0 1 1 0 0,-1-1 0 0 0,-2 0-1 0 0,3 0 46 0 0,1-1 0 0 0,0 0 0 0 0,0 0 0 0 0,0 0-1 0 0,0 0 1 0 0,-1 0 0 0 0,1 0 0 0 0,0 0 0 0 0,1-1 0 0 0,-1 1-1 0 0,0-1 1 0 0,0 1 0 0 0,1-1 0 0 0,-1 0 0 0 0,1 1 0 0 0,-1-1-1 0 0,1 0 1 0 0,0 0 0 0 0,-2-3 0 0 0,-1-3 148 0 0,1-1-1 0 0,0 0 1 0 0,0 0 0 0 0,0 0-1 0 0,1 0 1 0 0,1 0 0 0 0,0 0-1 0 0,0-1 1 0 0,0 1 0 0 0,3-19-1 0 0,4-9-301 0 0,2 1 0 0 0,2 0 0 0 0,1 0 0 0 0,2 1 0 0 0,2 1 0 0 0,0 0 0 0 0,38-58 0 0 0,-32 55-67 0 0,28-69 0 0 0,-43 91 138 0 0,0-1 1 0 0,-2 0 0 0 0,0 0-1 0 0,0 0 1 0 0,-2-1 0 0 0,0 1-1 0 0,-1-27 1 0 0,0 41 5 0 0,-1 0 1 0 0,0 1 0 0 0,0-1-1 0 0,-1 0 1 0 0,1 0 0 0 0,0 1-1 0 0,-1-1 1 0 0,1 0-1 0 0,-1 1 1 0 0,1-1 0 0 0,-1 0-1 0 0,0 1 1 0 0,0-1 0 0 0,0 1-1 0 0,0-1 1 0 0,0 1-1 0 0,0 0 1 0 0,0-1 0 0 0,0 1-1 0 0,0 0 1 0 0,-1 0 0 0 0,1-1-1 0 0,0 1 1 0 0,-1 0 0 0 0,1 1-1 0 0,-1-1 1 0 0,1 0-1 0 0,-1 0 1 0 0,0 1 0 0 0,1-1-1 0 0,-1 0 1 0 0,-2 1 0 0 0,-3-1-236 0 0,0 1 0 0 0,0 0 0 0 0,0 0 1 0 0,0 1-1 0 0,0 0 0 0 0,-10 3 1 0 0,9-3-516 0 0</inkml:trace>
</inkml:ink>
</file>

<file path=ppt/ink/ink6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2.786"/>
    </inkml:context>
    <inkml:brush xml:id="br0">
      <inkml:brushProperty name="width" value="0.1" units="cm"/>
      <inkml:brushProperty name="height" value="0.1" units="cm"/>
      <inkml:brushProperty name="color" value="#AB008B"/>
    </inkml:brush>
  </inkml:definitions>
  <inkml:trace contextRef="#ctx0" brushRef="#br0">175 31 7831 0 0,'0'0'356'0'0,"-21"24"136"0"0,-2 12 1975 0 0,2 1-1 0 0,-18 43 0 0 0,12-23-2409 0 0,19-41-62 0 0,1 0-1 0 0,1 0 1 0 0,1 1 0 0 0,0 0-1 0 0,1 0 1 0 0,1 1-1 0 0,0-1 1 0 0,0 26 0 0 0,3-35-9 0 0,0 1 0 0 0,1-1 0 0 0,0 1 0 0 0,0-1 0 0 0,1 0 0 0 0,0 1 0 0 0,0-1 0 0 0,1 0 0 0 0,0 0 0 0 0,0-1 0 0 0,1 1 0 0 0,0-1 0 0 0,0 1 0 0 0,1-1 0 0 0,0 0 0 0 0,0-1 0 0 0,1 1 0 0 0,0-1 0 0 0,10 8 0 0 0,-10-10 7 0 0,0-1-1 0 0,0 0 0 0 0,1 0 1 0 0,-1-1-1 0 0,0 0 0 0 0,1 0 1 0 0,0-1-1 0 0,-1 1 0 0 0,1-2 1 0 0,0 1-1 0 0,0-1 0 0 0,-1 0 1 0 0,1 0-1 0 0,0 0 0 0 0,0-1 1 0 0,0 0-1 0 0,-1-1 0 0 0,12-3 1 0 0,12-5 11 0 0,1-1 1 0 0,42-23 0 0 0,-63 30 4 0 0,8-5 88 0 0,-1-1 1 0 0,1 0 0 0 0,-2-2 0 0 0,1 0 0 0 0,-2 0 0 0 0,1-2 0 0 0,-2 0-1 0 0,0 0 1 0 0,-1-2 0 0 0,0 1 0 0 0,15-26 0 0 0,-23 32 105 0 0,-1 1 1 0 0,0-1-1 0 0,0 0 0 0 0,-1 0 0 0 0,0-1 1 0 0,0 1-1 0 0,-1 0 0 0 0,0-1 1 0 0,-1 0-1 0 0,0 1 0 0 0,-1-1 0 0 0,0 0 1 0 0,0 0-1 0 0,-1 1 0 0 0,0-1 1 0 0,-1 0-1 0 0,0 1 0 0 0,0-1 0 0 0,-1 1 1 0 0,-1 0-1 0 0,1 0 0 0 0,-1 0 1 0 0,-1 0-1 0 0,0 1 0 0 0,-9-13 0 0 0,5 10-59 0 0,-1 1-1 0 0,0 0 0 0 0,0 0 0 0 0,-1 1 1 0 0,0 1-1 0 0,-1-1 0 0 0,0 2 0 0 0,0 0 0 0 0,-1 0 1 0 0,0 1-1 0 0,0 1 0 0 0,-1 0 0 0 0,1 1 0 0 0,-21-4 1 0 0,23 6-204 0 0,0-1 1 0 0,0 2 0 0 0,0 0-1 0 0,0 0 1 0 0,-1 1 0 0 0,1 0-1 0 0,0 1 1 0 0,0 0 0 0 0,0 1 0 0 0,0 0-1 0 0,0 1 1 0 0,0 0 0 0 0,0 1-1 0 0,1 0 1 0 0,0 1 0 0 0,0 0-1 0 0,0 0 1 0 0,-16 13 0 0 0,13-5-1331 0 0,3 2-3937 0 0</inkml:trace>
</inkml:ink>
</file>

<file path=ppt/ink/ink6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3.413"/>
    </inkml:context>
    <inkml:brush xml:id="br0">
      <inkml:brushProperty name="width" value="0.1" units="cm"/>
      <inkml:brushProperty name="height" value="0.1" units="cm"/>
      <inkml:brushProperty name="color" value="#AB008B"/>
    </inkml:brush>
  </inkml:definitions>
  <inkml:trace contextRef="#ctx0" brushRef="#br0">1 422 9215 0 0,'0'0'1212'0'0,"28"-6"3395"0"0,158-36-2025 0 0,52-14-3007 0 0,146-20-148 0 0,-254 54 288 0 0,414-64-1097 0 0,-353 56 1151 0 0,194-42 1605 0 0,-260 42-149 0 0,-124 29-585 0 0</inkml:trace>
</inkml:ink>
</file>

<file path=ppt/ink/ink6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4.023"/>
    </inkml:context>
    <inkml:brush xml:id="br0">
      <inkml:brushProperty name="width" value="0.1" units="cm"/>
      <inkml:brushProperty name="height" value="0.1" units="cm"/>
      <inkml:brushProperty name="color" value="#AB008B"/>
    </inkml:brush>
  </inkml:definitions>
  <inkml:trace contextRef="#ctx0" brushRef="#br0">0 1 2759 0 0,'0'0'15076'0'0,"13"23"-14320"0"0,-8-3-911 0 0,0 0 1 0 0,-1 1-1 0 0,-1-1 0 0 0,-1 1 0 0 0,0 0 0 0 0,-2 0 0 0 0,-3 27 1 0 0,2-11 90 0 0,0 13-85 0 0,-1-17 122 0 0,2 0 1 0 0,1-1-1 0 0,2 1 1 0 0,11 54-1 0 0,-14-87 30 0 0,0 1-1 0 0,0-1 1 0 0,0 1-1 0 0,0-1 0 0 0,0 1 1 0 0,0 0-1 0 0,0-1 1 0 0,0 1-1 0 0,1-1 1 0 0,-1 1-1 0 0,0-1 0 0 0,0 1 1 0 0,1-1-1 0 0,-1 1 1 0 0,0-1-1 0 0,1 0 1 0 0,-1 1-1 0 0,0-1 0 0 0,1 1 1 0 0,-1-1-1 0 0,1 0 1 0 0,-1 1-1 0 0,1-1 1 0 0,-1 0-1 0 0,1 0 0 0 0,-1 1 1 0 0,1-1-1 0 0,-1 0 1 0 0,1 0-1 0 0,-1 0 1 0 0,1 1-1 0 0,-1-1 0 0 0,1 0 1 0 0,-1 0-1 0 0,1 0 1 0 0,-1 0-1 0 0,1 0 1 0 0,0 0-1 0 0,-1 0 0 0 0,1 0 1 0 0,-1 0-1 0 0,1-1 1 0 0,-1 1-1 0 0,1 0 1 0 0,-1 0-1 0 0,1 0 0 0 0,-1-1 1 0 0,1 1-1 0 0,-1 0 1 0 0,1-1-1 0 0,16-12 109 0 0,-9 1-34 0 0</inkml:trace>
</inkml:ink>
</file>

<file path=ppt/ink/ink6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4.523"/>
    </inkml:context>
    <inkml:brush xml:id="br0">
      <inkml:brushProperty name="width" value="0.1" units="cm"/>
      <inkml:brushProperty name="height" value="0.1" units="cm"/>
      <inkml:brushProperty name="color" value="#AB008B"/>
    </inkml:brush>
  </inkml:definitions>
  <inkml:trace contextRef="#ctx0" brushRef="#br0">0 221 4143 0 0,'10'-28'2644'0'0,"-1"-26"898"0"0,-8 44-2288 0 0,0 0-1 0 0,1 0 0 0 0,0 1 0 0 0,5-15 1 0 0,-6 21-1059 0 0,1 0 0 0 0,0 0 0 0 0,-1 0 0 0 0,1 0 0 0 0,0 0 0 0 0,1 0 0 0 0,-1 0 0 0 0,0 1 0 0 0,1-1 0 0 0,0 1 0 0 0,-1 0 0 0 0,1 0 0 0 0,0 0 0 0 0,0 0 0 0 0,0 0 0 0 0,6-2 0 0 0,8-2-327 0 0,-1 0 0 0 0,2 1-1 0 0,-1 1 1 0 0,0 0 0 0 0,23-1 0 0 0,-32 5 61 0 0,0-1 1 0 0,0 1 0 0 0,0 0 0 0 0,0 1-1 0 0,0 0 1 0 0,0 0 0 0 0,0 1-1 0 0,0 0 1 0 0,0 0 0 0 0,0 1 0 0 0,-1 0-1 0 0,1 0 1 0 0,10 7 0 0 0,-14-7 8 0 0,-1 0 1 0 0,0 0-1 0 0,0 1 0 0 0,0-1 1 0 0,-1 0-1 0 0,1 1 0 0 0,-1 0 1 0 0,0-1-1 0 0,0 1 0 0 0,0 0 1 0 0,0 0-1 0 0,-1 0 1 0 0,1 1-1 0 0,-1-1 0 0 0,0 0 1 0 0,0 0-1 0 0,-1 1 0 0 0,0-1 1 0 0,1 1-1 0 0,-1-1 0 0 0,-1 0 1 0 0,0 8-1 0 0,-3 10 155 0 0,0-2 1 0 0,-1 1-1 0 0,-11 28 1 0 0,9-28 39 0 0,1-3 135 0 0,0 1 0 0 0,-1-1-1 0 0,-1 0 1 0 0,0-1-1 0 0,-1 1 1 0 0,-1-2 0 0 0,-1 0-1 0 0,0 0 1 0 0,-1 0 0 0 0,-17 15-1 0 0,26-29-217 0 0,1 1 0 0 0,-1-1-1 0 0,1 1 1 0 0,0-1 0 0 0,0 1 0 0 0,0 0-1 0 0,0 0 1 0 0,0 0 0 0 0,1 0 0 0 0,-1 0-1 0 0,1 0 1 0 0,-1 4 0 0 0,2-6-49 0 0,0 0-1 0 0,0 0 1 0 0,0-1 0 0 0,0 1-1 0 0,0 0 1 0 0,0 0 0 0 0,0 0-1 0 0,1 0 1 0 0,-1 0 0 0 0,0-1-1 0 0,1 1 1 0 0,-1 0 0 0 0,0 0-1 0 0,1 0 1 0 0,-1-1 0 0 0,1 1-1 0 0,-1 0 1 0 0,1-1 0 0 0,0 1-1 0 0,-1 0 1 0 0,1-1 0 0 0,0 1-1 0 0,-1-1 1 0 0,1 1 0 0 0,0-1-1 0 0,0 1 1 0 0,-1-1 0 0 0,1 0 0 0 0,0 1-1 0 0,0-1 1 0 0,0 0 0 0 0,-1 0-1 0 0,1 1 1 0 0,0-1 0 0 0,2 0-1 0 0,-2 0-1 0 0,16 4 631 0 0,0-1 0 0 0,0-1 0 0 0,0-1 1 0 0,0 0-1 0 0,0-1 0 0 0,0-1 0 0 0,1-1 1 0 0,29-6-1 0 0,28-2 260 0 0,-40 8-856 0 0,61-6 486 0 0,-34-4-3949 0 0,-45 6 1680 0 0</inkml:trace>
</inkml:ink>
</file>

<file path=ppt/ink/ink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2"/>
    </inkml:context>
    <inkml:brush xml:id="br0">
      <inkml:brushProperty name="width" value="0.1" units="cm"/>
      <inkml:brushProperty name="height" value="0.1" units="cm"/>
      <inkml:brushProperty name="color" value="#333333"/>
    </inkml:brush>
  </inkml:definitions>
  <inkml:trace contextRef="#ctx0" brushRef="#br0">1 1 1839 0 0,'0'0'11160'0'0,"6"5"-10904"0"0</inkml:trace>
  <inkml:trace contextRef="#ctx0" brushRef="#br0" timeOffset="1">71 131 11287 0 0,'0'0'3448'0'0,"5"9"-3448"0"0</inkml:trace>
  <inkml:trace contextRef="#ctx0" brushRef="#br0" timeOffset="2">133 266 3679 0 0,'0'0'392'0'0,"-2"14"3376"0"0,-9 6 4248 0 0</inkml:trace>
</inkml:ink>
</file>

<file path=ppt/ink/ink6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5.413"/>
    </inkml:context>
    <inkml:brush xml:id="br0">
      <inkml:brushProperty name="width" value="0.1" units="cm"/>
      <inkml:brushProperty name="height" value="0.1" units="cm"/>
      <inkml:brushProperty name="color" value="#AB008B"/>
    </inkml:brush>
  </inkml:definitions>
  <inkml:trace contextRef="#ctx0" brushRef="#br0">10 43 13303 0 0,'0'0'606'0'0,"-2"0"-10"0"0,-6-1 2609 0 0,14 0-3251 0 0,0 2 0 0 0,-1-1 0 0 0,1 0-1 0 0,0 1 1 0 0,0 0 0 0 0,10 4 0 0 0,-10-3 58 0 0,0-1 0 0 0,0 1 0 0 0,0-1 0 0 0,0 0 0 0 0,0-1 0 0 0,11 0 0 0 0,109-13 6963 0 0,100-12-5551 0 0,-215 23 184 0 0,-2-2-5602 0 0,-39-8-6611 0 0</inkml:trace>
</inkml:ink>
</file>

<file path=ppt/ink/ink6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05.740"/>
    </inkml:context>
    <inkml:brush xml:id="br0">
      <inkml:brushProperty name="width" value="0.1" units="cm"/>
      <inkml:brushProperty name="height" value="0.1" units="cm"/>
      <inkml:brushProperty name="color" value="#AB008B"/>
    </inkml:brush>
  </inkml:definitions>
  <inkml:trace contextRef="#ctx0" brushRef="#br0">26 0 13791 0 0,'-24'19'1247'0'0,"23"-18"-1240"0"0,1 0-1 0 0,0 0 1 0 0,0 0-1 0 0,0-1 1 0 0,0 1-1 0 0,0 0 1 0 0,0 0 0 0 0,0 0-1 0 0,0 0 1 0 0,0 0-1 0 0,0-1 1 0 0,0 1-1 0 0,1 0 1 0 0,-1 0 0 0 0,0 0-1 0 0,0-1 1 0 0,1 1-1 0 0,-1 0 1 0 0,1 0-1 0 0,-1-1 1 0 0,1 1 0 0 0,-1 0-1 0 0,1 0 1 0 0,-1-1-1 0 0,1 1 1 0 0,0-1 0 0 0,-1 1-1 0 0,1-1 1 0 0,0 1-1 0 0,-1-1 1 0 0,1 1-1 0 0,0-1 1 0 0,0 1 0 0 0,-1-1-1 0 0,1 0 1 0 0,0 0-1 0 0,1 1 1 0 0,-1-1-8 0 0,10 6 432 0 0,0-2-1 0 0,0 1 1 0 0,1-1-1 0 0,-1-1 0 0 0,1 0 1 0 0,0-1-1 0 0,0 0 1 0 0,0-1-1 0 0,0 0 1 0 0,0-1-1 0 0,17-1 1 0 0,13-4 2175 0 0,77-17 1 0 0,-70 6-2547 0 0,-20 1-2856 0 0</inkml:trace>
</inkml:ink>
</file>

<file path=ppt/ink/ink6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10.620"/>
    </inkml:context>
    <inkml:brush xml:id="br0">
      <inkml:brushProperty name="width" value="0.1" units="cm"/>
      <inkml:brushProperty name="height" value="0.1" units="cm"/>
      <inkml:brushProperty name="color" value="#AB008B"/>
    </inkml:brush>
  </inkml:definitions>
  <inkml:trace contextRef="#ctx0" brushRef="#br0">59 66 3223 0 0,'0'0'14188'0'0,"-23"3"-13148"0"0,20-1-1010 0 0,0 0-1 0 0,0 0 0 0 0,0 1 1 0 0,1-1-1 0 0,-1 1 0 0 0,1-1 1 0 0,-1 1-1 0 0,1 0 0 0 0,0 0 1 0 0,0 0-1 0 0,1 0 0 0 0,-1 1 1 0 0,1-1-1 0 0,-2 5 0 0 0,2-6-34 0 0,1 1 0 0 0,0-1 0 0 0,0 0 0 0 0,1 1 0 0 0,-1-1 0 0 0,0 0 0 0 0,1 1 0 0 0,-1-1 0 0 0,1 0 0 0 0,0 0 0 0 0,0 0 0 0 0,0 0 0 0 0,0 1-1 0 0,0-1 1 0 0,0 0 0 0 0,0 0 0 0 0,1-1 0 0 0,-1 1 0 0 0,1 0 0 0 0,0 0 0 0 0,-1-1 0 0 0,1 1 0 0 0,2 1 0 0 0,-1-2 7 0 0,-1 0 0 0 0,0 0-1 0 0,0 0 1 0 0,1 0 0 0 0,-1 0 0 0 0,1 0 0 0 0,-1-1 0 0 0,1 0 0 0 0,-1 1-1 0 0,1-1 1 0 0,-1 0 0 0 0,1 0 0 0 0,-1 0 0 0 0,1 0 0 0 0,-1-1-1 0 0,0 1 1 0 0,1-1 0 0 0,-1 1 0 0 0,1-1 0 0 0,-1 0 0 0 0,0 0 0 0 0,1 0-1 0 0,-1 0 1 0 0,0 0 0 0 0,0-1 0 0 0,0 1 0 0 0,0-1 0 0 0,0 1 0 0 0,0-1-1 0 0,2-3 1 0 0,3-2 97 0 0,0 0 0 0 0,-1-1 1 0 0,0 0-1 0 0,0 0 0 0 0,-1 0 0 0 0,0-1 0 0 0,-1 0 0 0 0,5-12 0 0 0,-8 18-59 0 0,-1 1 0 0 0,1 0-1 0 0,-1 0 1 0 0,1 0 0 0 0,-1 0-1 0 0,0 0 1 0 0,0-1 0 0 0,0 1-1 0 0,0 0 1 0 0,0 0 0 0 0,0 0-1 0 0,-1 0 1 0 0,1-1 0 0 0,-1 1-1 0 0,0 0 1 0 0,1 0 0 0 0,-3-3-1 0 0,1 2 3 0 0,0 1 0 0 0,0 1 0 0 0,0-1 0 0 0,0 0 0 0 0,0 0 0 0 0,-1 1 0 0 0,1-1 0 0 0,0 1 0 0 0,-1 0 0 0 0,1 0 0 0 0,-1 0 0 0 0,0 0 0 0 0,1 0 0 0 0,-1 0 0 0 0,0 1 0 0 0,1-1 0 0 0,-1 1 0 0 0,-3 0 0 0 0,1-1-43 0 0,2 0-44 0 0,0 1 0 0 0,0 0 0 0 0,0-1 0 0 0,0 1 0 0 0,0 0 0 0 0,-1 1 0 0 0,1-1 0 0 0,0 0 0 0 0,0 1 0 0 0,0 0 0 0 0,0 0 0 0 0,0 0 0 0 0,1 0 0 0 0,-1 0 0 0 0,0 0 0 0 0,0 1 0 0 0,1-1 0 0 0,-1 1 0 0 0,-3 2 0 0 0,0 2-782 0 0</inkml:trace>
</inkml:ink>
</file>

<file path=ppt/ink/ink6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11.979"/>
    </inkml:context>
    <inkml:brush xml:id="br0">
      <inkml:brushProperty name="width" value="0.1" units="cm"/>
      <inkml:brushProperty name="height" value="0.1" units="cm"/>
      <inkml:brushProperty name="color" value="#AB008B"/>
    </inkml:brush>
  </inkml:definitions>
  <inkml:trace contextRef="#ctx0" brushRef="#br0">84 8 10591 0 0,'-3'-7'12296'0'0,"-19"136"-11925"0"0,-32 226-113 0 0,51-311-204 0 0,2 0-1 0 0,1 0 0 0 0,11 78 1 0 0,-10-120 79 0 0,6 8 107 0 0,-7-9-160 0 0,14-29-9052 0 0</inkml:trace>
</inkml:ink>
</file>

<file path=ppt/ink/ink6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12.729"/>
    </inkml:context>
    <inkml:brush xml:id="br0">
      <inkml:brushProperty name="width" value="0.1" units="cm"/>
      <inkml:brushProperty name="height" value="0.1" units="cm"/>
      <inkml:brushProperty name="color" value="#AB008B"/>
    </inkml:brush>
  </inkml:definitions>
  <inkml:trace contextRef="#ctx0" brushRef="#br0">124 1 10391 0 0,'0'0'11687'0'0,"-9"9"-11583"0"0,0 0 0 0 0,0 1 0 0 0,1 0 0 0 0,1 0 0 0 0,-1 1 0 0 0,2 0 0 0 0,-10 20-1 0 0,1 2 178 0 0,-16 53 0 0 0,30-85-283 0 0,1 1 0 0 0,-1 0 0 0 0,0 0 0 0 0,0-1 0 0 0,1 1 0 0 0,-1 0 0 0 0,1 0 0 0 0,0 0 0 0 0,0 0 0 0 0,-1 0 0 0 0,1-1 0 0 0,0 1 0 0 0,1 0 0 0 0,-1 0 0 0 0,0 0 1 0 0,0 0-1 0 0,1 0 0 0 0,-1 0 0 0 0,1-1 0 0 0,0 1 0 0 0,-1 0 0 0 0,1 0 0 0 0,0-1 0 0 0,0 1 0 0 0,0-1 0 0 0,0 1 0 0 0,0-1 0 0 0,3 3 0 0 0,-1-2 2 0 0,1-1 0 0 0,-1 0 0 0 0,1 0-1 0 0,-1 0 1 0 0,1-1 0 0 0,-1 1 0 0 0,1-1 0 0 0,-1 0 0 0 0,1 0 0 0 0,0 0 0 0 0,-1 0 0 0 0,1-1 0 0 0,-1 0 0 0 0,6-1-1 0 0,-7 2 3 0 0,47-10 397 0 0,0 2 0 0 0,76-1 0 0 0,-112 8-329 0 0,-1 1 1 0 0,0 1-1 0 0,1 0 0 0 0,-1 1 0 0 0,0 0 1 0 0,0 1-1 0 0,0 0 0 0 0,0 1 0 0 0,0 0 1 0 0,-1 1-1 0 0,0 1 0 0 0,0-1 0 0 0,0 2 1 0 0,0-1-1 0 0,17 17 0 0 0,-24-19-22 0 0,-1 0 1 0 0,0 0-1 0 0,0 1 1 0 0,0-1-1 0 0,-1 1 0 0 0,1 0 1 0 0,-1 0-1 0 0,0 0 0 0 0,-1 0 1 0 0,1 0-1 0 0,-1 0 0 0 0,0 0 1 0 0,0 1-1 0 0,0-1 1 0 0,-1 0-1 0 0,0 1 0 0 0,0-1 1 0 0,-1 0-1 0 0,1 1 0 0 0,-1-1 1 0 0,0 0-1 0 0,0 0 0 0 0,-1 1 1 0 0,0-1-1 0 0,0 0 1 0 0,0 0-1 0 0,0-1 0 0 0,-1 1 1 0 0,0 0-1 0 0,0-1 0 0 0,0 0 1 0 0,0 0-1 0 0,-1 0 0 0 0,0 0 1 0 0,1 0-1 0 0,-1-1 1 0 0,-1 1-1 0 0,1-1 0 0 0,0 0 1 0 0,-1 0-1 0 0,0-1 0 0 0,0 0 1 0 0,-9 4-1 0 0,-9 2 73 0 0,-253 83 390 0 0,275-90-571 0 0,0-1 0 0 0,0 0 0 0 0,0 0 0 0 0,0 0 1 0 0,-1 0-1 0 0,1 0 0 0 0,0 0 0 0 0,0 0 0 0 0,0 0 0 0 0,0 0 0 0 0,0 0 0 0 0,0-1 0 0 0,-1 1 1 0 0,1 0-1 0 0,0-1 0 0 0,0 1 0 0 0,0-1 0 0 0,0 1 0 0 0,0-1 0 0 0,0 0 0 0 0,1 1 0 0 0,-1-1 0 0 0,0 0 1 0 0,0 0-1 0 0,0 0 0 0 0,1 1 0 0 0,-1-1 0 0 0,0 0 0 0 0,1 0 0 0 0,-1 0 0 0 0,0-2 0 0 0,-8-29-3908 0 0,9 18 2301 0 0</inkml:trace>
</inkml:ink>
</file>

<file path=ppt/ink/ink6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13.057"/>
    </inkml:context>
    <inkml:brush xml:id="br0">
      <inkml:brushProperty name="width" value="0.1" units="cm"/>
      <inkml:brushProperty name="height" value="0.1" units="cm"/>
      <inkml:brushProperty name="color" value="#AB008B"/>
    </inkml:brush>
  </inkml:definitions>
  <inkml:trace contextRef="#ctx0" brushRef="#br0">0 84 13679 0 0,'0'0'1239'0'0,"15"-36"2364"0"0,-13 33-3374 0 0,0 0 0 0 0,0 0 1 0 0,0 1-1 0 0,0-1 1 0 0,0 1-1 0 0,1 0 1 0 0,-1 0-1 0 0,1 0 1 0 0,0 0-1 0 0,-1 0 1 0 0,1 0-1 0 0,0 1 1 0 0,0-1-1 0 0,0 1 1 0 0,0 0-1 0 0,1 0 1 0 0,3-1-1 0 0,56-9 1184 0 0,-50 11-1393 0 0,1 1 0 0 0,-1 1-1 0 0,1 0 1 0 0,22 7 0 0 0,29 4-4665 0 0,-45-11-2578 0 0</inkml:trace>
</inkml:ink>
</file>

<file path=ppt/ink/ink6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13.651"/>
    </inkml:context>
    <inkml:brush xml:id="br0">
      <inkml:brushProperty name="width" value="0.1" units="cm"/>
      <inkml:brushProperty name="height" value="0.1" units="cm"/>
      <inkml:brushProperty name="color" value="#AB008B"/>
    </inkml:brush>
  </inkml:definitions>
  <inkml:trace contextRef="#ctx0" brushRef="#br0">217 1 10335 0 0,'0'0'472'0'0,"-28"8"176"0"0,17-3-427 0 0,0 2-1 0 0,0 0 1 0 0,0 0 0 0 0,1 1-1 0 0,0 0 1 0 0,1 0-1 0 0,0 1 1 0 0,0 1-1 0 0,-14 20 1 0 0,11-12 182 0 0,1 0 1 0 0,0 1-1 0 0,2 0 0 0 0,0 1 0 0 0,-7 24 1 0 0,14-40-347 0 0,1 0 1 0 0,0 1-1 0 0,0-1 0 0 0,1 0 1 0 0,-1 0-1 0 0,1 0 1 0 0,0 0-1 0 0,0 1 1 0 0,0-1-1 0 0,1 0 1 0 0,-1 0-1 0 0,1 0 1 0 0,0 0-1 0 0,0 0 1 0 0,1 0-1 0 0,-1 0 0 0 0,1 0 1 0 0,0 0-1 0 0,0-1 1 0 0,0 1-1 0 0,0 0 1 0 0,1-1-1 0 0,-1 0 1 0 0,1 0-1 0 0,0 0 1 0 0,0 0-1 0 0,0 0 0 0 0,1 0 1 0 0,-1-1-1 0 0,1 0 1 0 0,-1 1-1 0 0,1-1 1 0 0,0-1-1 0 0,-1 1 1 0 0,1 0-1 0 0,0-1 1 0 0,0 0-1 0 0,0 0 1 0 0,1 0-1 0 0,-1 0 0 0 0,0-1 1 0 0,0 0-1 0 0,0 0 1 0 0,0 0-1 0 0,1 0 1 0 0,-1 0-1 0 0,0-1 1 0 0,0 0-1 0 0,0 0 1 0 0,0 0-1 0 0,5-2 1 0 0,-2 0 91 0 0,0 1 0 0 0,0-1 1 0 0,0 0-1 0 0,0-1 0 0 0,-1 1 1 0 0,0-2-1 0 0,1 1 0 0 0,-1 0 1 0 0,-1-1-1 0 0,1 0 0 0 0,-1-1 1 0 0,0 1-1 0 0,0-1 0 0 0,0 0 1 0 0,-1 0-1 0 0,0-1 0 0 0,0 1 1 0 0,0-1-1 0 0,-1 0 0 0 0,0 0 1 0 0,-1 0-1 0 0,1 0 0 0 0,-2 0 0 0 0,1-1 1 0 0,-1 1-1 0 0,0-1 0 0 0,0 1 1 0 0,-1-1-1 0 0,0 1 0 0 0,0-1 1 0 0,-1 1-1 0 0,0-1 0 0 0,0 1 1 0 0,0-1-1 0 0,-1 1 0 0 0,-1 0 1 0 0,1 0-1 0 0,-1 0 0 0 0,-4-8 1 0 0,2 9-76 0 0,0 1 0 0 0,0-1 0 0 0,-1 1 0 0 0,0 0 0 0 0,0 0 0 0 0,0 1 0 0 0,0-1 1 0 0,-1 2-1 0 0,1-1 0 0 0,-1 1 0 0 0,0 0 0 0 0,0 0 0 0 0,-1 0 0 0 0,-7-1 0 0 0,-12-5-125 0 0</inkml:trace>
</inkml:ink>
</file>

<file path=ppt/ink/ink6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5"/>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6"/>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7"/>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546 10 3823 0 0,'6'-10'15014'0'0,"-26"15"-11398"0"0,5-1-4455 0 0,-58 38 1718 0 0,15-7-356 0 0,26-19-221 0 0,0 1-1 0 0,2 2 0 0 0,0 1 0 0 0,-38 32 0 0 0,48-32-137 0 0,1 2-1 0 0,-26 35 1 0 0,20-23-82 0 0,17-23-69 0 0,0 1 0 0 0,1 0 0 0 0,1 0 0 0 0,0 1 0 0 0,1-1 0 0 0,0 1 0 0 0,-4 20 0 0 0,-13 98 133 0 0,16-89-132 0 0,4-18 0 0 0,1 0 0 0 0,1 0-1 0 0,5 37 1 0 0,1 35 59 0 0,-1-66-73 0 0,-5-29 0 0 0,2 26 30 0 0,2 1 0 0 0,2-1-1 0 0,0 0 1 0 0,1 0-1 0 0,2 0 1 0 0,1-1 0 0 0,1-1-1 0 0,16 29 1 0 0,-23-49-23 0 0,-1-1 0 0 0,1 1 0 0 0,0-1 0 0 0,0 1 0 0 0,1-1 0 0 0,-1-1 0 0 0,1 1 0 0 0,0 0 0 0 0,0-1 0 0 0,0 0 0 0 0,9 3 0 0 0,58 19 85 0 0,-58-22-87 0 0,174 50 59 0 0,-173-48-60 0 0,-8-2 1 0 0,0-1-1 0 0,0 0 1 0 0,0 0 0 0 0,0-1-1 0 0,1 0 1 0 0,-1 0-1 0 0,0 0 1 0 0,1-1 0 0 0,-1 0-1 0 0,1-1 1 0 0,-1 0-1 0 0,8-1 1 0 0,205-59 123 0 0,-194 56-128 0 0,1-2 0 0 0,-1-1 0 0 0,46-21 0 0 0,-62 23 5 0 0,0 0-1 0 0,0-1 1 0 0,0-1-1 0 0,-1 0 1 0 0,0 0-1 0 0,0-1 1 0 0,12-17-1 0 0,0-4 29 0 0,21-41-1 0 0,10-15-5 0 0,-22 52-13 0 0,-23 27-6 0 0,1-1 0 0 0,-1 0 0 0 0,-1 0 0 0 0,10-15-1 0 0,-10 14 15 0 0</inkml:trace>
</inkml:ink>
</file>

<file path=ppt/ink/ink6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8"/>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9"/>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0"/>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1"/>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2"/>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3"/>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4"/>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5"/>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6"/>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7"/>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6"/>
    </inkml:context>
    <inkml:brush xml:id="br0">
      <inkml:brushProperty name="width" value="0.1" units="cm"/>
      <inkml:brushProperty name="height" value="0.1" units="cm"/>
      <inkml:brushProperty name="color" value="#008C3A"/>
    </inkml:brush>
  </inkml:definitions>
  <inkml:trace contextRef="#ctx0" brushRef="#br0">1 107 9847 0 0,'0'0'5883'0'0,"14"-42"-64"0"0,-10 39-5604 0 0,-1 0 0 0 0,0 1 0 0 0,1-1 0 0 0,0 1 0 0 0,-1 0 0 0 0,1 0 0 0 0,0 0 0 0 0,0 1 0 0 0,0-1 0 0 0,0 1 0 0 0,0 0 0 0 0,5-1 0 0 0,59-6 1021 0 0,-46 6-838 0 0,159-23 303 0 0,-110 22-3842 0 0,-55 3-1131 0 0</inkml:trace>
</inkml:ink>
</file>

<file path=ppt/ink/ink6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8"/>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9"/>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0"/>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1"/>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2"/>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3"/>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4"/>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5"/>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6"/>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7"/>
    </inkml:context>
    <inkml:brush xml:id="br0">
      <inkml:brushProperty name="width" value="0.1" units="cm"/>
      <inkml:brushProperty name="height" value="0.1" units="cm"/>
      <inkml:brushProperty name="color" value="#AB008B"/>
    </inkml:brush>
  </inkml:definitions>
  <inkml:trace contextRef="#ctx0" brushRef="#br0">14 52 7367 0 0,'20'-51'10830'0'0,"-19"81"-10350"0"0,-8 52-1972 0 0,-4-1 1105 0 0,4-30 327 0 0,1 0 0 0 0,3-1 1 0 0,5 91-1 0 0,2-106 72 0 0,5 75 246 0 0,-4-128-802 0 0</inkml:trace>
</inkml:ink>
</file>

<file path=ppt/ink/ink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7"/>
    </inkml:context>
    <inkml:brush xml:id="br0">
      <inkml:brushProperty name="width" value="0.1" units="cm"/>
      <inkml:brushProperty name="height" value="0.1" units="cm"/>
      <inkml:brushProperty name="color" value="#008C3A"/>
    </inkml:brush>
  </inkml:definitions>
  <inkml:trace contextRef="#ctx0" brushRef="#br0">1 28 11743 0 0,'0'0'1068'0'0,"37"-5"3731"0"0,-28 1-4341 0 0,1 0 0 0 0,0 1 0 0 0,0 0 1 0 0,0 0-1 0 0,0 1 0 0 0,1 1 0 0 0,-1-1 0 0 0,1 2 1 0 0,13 0-1 0 0,13 3 745 0 0,48 9 1 0 0,1 1-8734 0 0</inkml:trace>
</inkml:ink>
</file>

<file path=ppt/ink/ink6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8"/>
    </inkml:context>
    <inkml:brush xml:id="br0">
      <inkml:brushProperty name="width" value="0.1" units="cm"/>
      <inkml:brushProperty name="height" value="0.1" units="cm"/>
      <inkml:brushProperty name="color" value="#AB008B"/>
    </inkml:brush>
  </inkml:definitions>
  <inkml:trace contextRef="#ctx0" brushRef="#br0">225 127 7367 0 0,'-8'-21'10323'0'0,"5"18"-10447"0"0,1 2 215 0 0,0 1 0 0 0,1 0 1 0 0,-1 0-1 0 0,0 0 0 0 0,0 0 1 0 0,1 0-1 0 0,-1 0 0 0 0,0 0 0 0 0,0 0 1 0 0,0 1-1 0 0,1-1 0 0 0,-1 1 0 0 0,0-1 1 0 0,1 1-1 0 0,-1 0 0 0 0,1 0 0 0 0,-1 0 1 0 0,-1 1-1 0 0,-32 22 182 0 0,24-15-247 0 0,-11 6-11 0 0,-45 35-146 0 0,62-46 101 0 0,1 1-1 0 0,0-1 1 0 0,0 0 0 0 0,0 1-1 0 0,0 0 1 0 0,1 0 0 0 0,0 0-1 0 0,0 0 1 0 0,0 1 0 0 0,1-1 0 0 0,-3 9-1 0 0,5-11 5 0 0,0 0 0 0 0,0 0 0 0 0,0-1 1 0 0,0 1-1 0 0,0 0 0 0 0,0 0 0 0 0,1 0 0 0 0,0 0 0 0 0,-1 0 0 0 0,1 0 0 0 0,0-1 0 0 0,0 1 0 0 0,1 0 0 0 0,-1-1 0 0 0,1 1 1 0 0,-1 0-1 0 0,1-1 0 0 0,0 0 0 0 0,0 1 0 0 0,2 1 0 0 0,55 47-476 0 0,-24-22 236 0 0,-21-15 142 0 0,-1 2 1 0 0,0-1-1 0 0,-1 2 0 0 0,0-1 0 0 0,-2 2 1 0 0,0-1-1 0 0,-1 2 0 0 0,14 37 0 0 0,-21-48 145 0 0,1 0 0 0 0,-1 0-1 0 0,-1 0 1 0 0,1 0 0 0 0,-1 0 0 0 0,-1 0-1 0 0,0 0 1 0 0,0 1 0 0 0,0-1 0 0 0,-1 0-1 0 0,0 0 1 0 0,-1 0 0 0 0,0 0 0 0 0,0 0-1 0 0,-1 0 1 0 0,0-1 0 0 0,0 1 0 0 0,-1-1-1 0 0,0 0 1 0 0,0 0 0 0 0,0 0 0 0 0,-1 0-1 0 0,0-1 1 0 0,-1 0 0 0 0,-6 7 0 0 0,9-11 25 0 0,1 0 1 0 0,0 1-1 0 0,-1-1 1 0 0,1 0 0 0 0,-1 0-1 0 0,0-1 1 0 0,0 1-1 0 0,1-1 1 0 0,-1 1 0 0 0,0-1-1 0 0,-1 0 1 0 0,1 0 0 0 0,0 0-1 0 0,0 0 1 0 0,0-1-1 0 0,0 1 1 0 0,-1-1 0 0 0,-2 0-1 0 0,3 0 46 0 0,1-1 0 0 0,0 0 0 0 0,0 0 0 0 0,0 0-1 0 0,0 0 1 0 0,-1 0 0 0 0,1 0 0 0 0,0 0 0 0 0,1-1 0 0 0,-1 1-1 0 0,0-1 1 0 0,0 1 0 0 0,1-1 0 0 0,-1 0 0 0 0,1 1 0 0 0,-1-1-1 0 0,1 0 1 0 0,0 0 0 0 0,-2-3 0 0 0,-1-3 148 0 0,1-1-1 0 0,0 0 1 0 0,0 0 0 0 0,0 0-1 0 0,1 0 1 0 0,1 0 0 0 0,0 0-1 0 0,0-1 1 0 0,0 1 0 0 0,3-19-1 0 0,4-9-301 0 0,2 1 0 0 0,2 0 0 0 0,1 0 0 0 0,2 1 0 0 0,2 1 0 0 0,0 0 0 0 0,38-58 0 0 0,-32 55-67 0 0,28-69 0 0 0,-43 91 138 0 0,0-1 1 0 0,-2 0 0 0 0,0 0-1 0 0,0 0 1 0 0,-2-1 0 0 0,0 1-1 0 0,-1-27 1 0 0,0 41 5 0 0,-1 0 1 0 0,0 1 0 0 0,0-1-1 0 0,-1 0 1 0 0,1 0 0 0 0,0 1-1 0 0,-1-1 1 0 0,1 0-1 0 0,-1 1 1 0 0,1-1 0 0 0,-1 0-1 0 0,0 1 1 0 0,0-1 0 0 0,0 1-1 0 0,0-1 1 0 0,0 1-1 0 0,0 0 1 0 0,0-1 0 0 0,0 1-1 0 0,0 0 1 0 0,-1 0 0 0 0,1-1-1 0 0,0 1 1 0 0,-1 0 0 0 0,1 1-1 0 0,-1-1 1 0 0,1 0-1 0 0,-1 0 1 0 0,0 1 0 0 0,1-1-1 0 0,-1 0 1 0 0,-2 1 0 0 0,-3-1-236 0 0,0 1 0 0 0,0 0 0 0 0,0 0 1 0 0,0 1-1 0 0,0 0 0 0 0,-10 3 1 0 0,9-3-516 0 0</inkml:trace>
</inkml:ink>
</file>

<file path=ppt/ink/ink6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9"/>
    </inkml:context>
    <inkml:brush xml:id="br0">
      <inkml:brushProperty name="width" value="0.1" units="cm"/>
      <inkml:brushProperty name="height" value="0.1" units="cm"/>
      <inkml:brushProperty name="color" value="#AB008B"/>
    </inkml:brush>
  </inkml:definitions>
  <inkml:trace contextRef="#ctx0" brushRef="#br0">175 31 7831 0 0,'0'0'356'0'0,"-21"24"136"0"0,-2 12 1975 0 0,2 1-1 0 0,-18 43 0 0 0,12-23-2409 0 0,19-41-62 0 0,1 0-1 0 0,1 0 1 0 0,1 1 0 0 0,0 0-1 0 0,1 0 1 0 0,1 1-1 0 0,0-1 1 0 0,0 26 0 0 0,3-35-9 0 0,0 1 0 0 0,1-1 0 0 0,0 1 0 0 0,0-1 0 0 0,1 0 0 0 0,0 1 0 0 0,0-1 0 0 0,1 0 0 0 0,0 0 0 0 0,0-1 0 0 0,1 1 0 0 0,0-1 0 0 0,0 1 0 0 0,1-1 0 0 0,0 0 0 0 0,0-1 0 0 0,1 1 0 0 0,0-1 0 0 0,10 8 0 0 0,-10-10 7 0 0,0-1-1 0 0,0 0 0 0 0,1 0 1 0 0,-1-1-1 0 0,0 0 0 0 0,1 0 1 0 0,0-1-1 0 0,-1 1 0 0 0,1-2 1 0 0,0 1-1 0 0,0-1 0 0 0,-1 0 1 0 0,1 0-1 0 0,0 0 0 0 0,0-1 1 0 0,0 0-1 0 0,-1-1 0 0 0,12-3 1 0 0,12-5 11 0 0,1-1 1 0 0,42-23 0 0 0,-63 30 4 0 0,8-5 88 0 0,-1-1 1 0 0,1 0 0 0 0,-2-2 0 0 0,1 0 0 0 0,-2 0 0 0 0,1-2 0 0 0,-2 0-1 0 0,0 0 1 0 0,-1-2 0 0 0,0 1 0 0 0,15-26 0 0 0,-23 32 105 0 0,-1 1 1 0 0,0-1-1 0 0,0 0 0 0 0,-1 0 0 0 0,0-1 1 0 0,0 1-1 0 0,-1 0 0 0 0,0-1 1 0 0,-1 0-1 0 0,0 1 0 0 0,-1-1 0 0 0,0 0 1 0 0,0 0-1 0 0,-1 1 0 0 0,0-1 1 0 0,-1 0-1 0 0,0 1 0 0 0,0-1 0 0 0,-1 1 1 0 0,-1 0-1 0 0,1 0 0 0 0,-1 0 1 0 0,-1 0-1 0 0,0 1 0 0 0,-9-13 0 0 0,5 10-59 0 0,-1 1-1 0 0,0 0 0 0 0,0 0 0 0 0,-1 1 1 0 0,0 1-1 0 0,-1-1 0 0 0,0 2 0 0 0,0 0 0 0 0,-1 0 1 0 0,0 1-1 0 0,0 1 0 0 0,-1 0 0 0 0,1 1 0 0 0,-21-4 1 0 0,23 6-204 0 0,0-1 1 0 0,0 2 0 0 0,0 0-1 0 0,0 0 1 0 0,-1 1 0 0 0,1 0-1 0 0,0 1 1 0 0,0 0 0 0 0,0 1 0 0 0,0 0-1 0 0,0 1 1 0 0,0 0 0 0 0,0 1-1 0 0,1 0 1 0 0,0 1 0 0 0,0 0-1 0 0,0 0 1 0 0,-16 13 0 0 0,13-5-1331 0 0,3 2-3937 0 0</inkml:trace>
</inkml:ink>
</file>

<file path=ppt/ink/ink6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0"/>
    </inkml:context>
    <inkml:brush xml:id="br0">
      <inkml:brushProperty name="width" value="0.1" units="cm"/>
      <inkml:brushProperty name="height" value="0.1" units="cm"/>
      <inkml:brushProperty name="color" value="#AB008B"/>
    </inkml:brush>
  </inkml:definitions>
  <inkml:trace contextRef="#ctx0" brushRef="#br0">1 422 9215 0 0,'0'0'1212'0'0,"28"-6"3395"0"0,158-36-2025 0 0,52-14-3007 0 0,146-20-148 0 0,-254 54 288 0 0,414-64-1097 0 0,-353 56 1151 0 0,194-42 1605 0 0,-260 42-149 0 0,-124 29-585 0 0</inkml:trace>
</inkml:ink>
</file>

<file path=ppt/ink/ink6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1"/>
    </inkml:context>
    <inkml:brush xml:id="br0">
      <inkml:brushProperty name="width" value="0.1" units="cm"/>
      <inkml:brushProperty name="height" value="0.1" units="cm"/>
      <inkml:brushProperty name="color" value="#AB008B"/>
    </inkml:brush>
  </inkml:definitions>
  <inkml:trace contextRef="#ctx0" brushRef="#br0">0 1 2759 0 0,'0'0'15076'0'0,"13"23"-14320"0"0,-8-3-911 0 0,0 0 1 0 0,-1 1-1 0 0,-1-1 0 0 0,-1 1 0 0 0,0 0 0 0 0,-2 0 0 0 0,-3 27 1 0 0,2-11 90 0 0,0 13-85 0 0,-1-17 122 0 0,2 0 1 0 0,1-1-1 0 0,2 1 1 0 0,11 54-1 0 0,-14-87 30 0 0,0 1-1 0 0,0-1 1 0 0,0 1-1 0 0,0-1 0 0 0,0 1 1 0 0,0 0-1 0 0,0-1 1 0 0,0 1-1 0 0,1-1 1 0 0,-1 1-1 0 0,0-1 0 0 0,0 1 1 0 0,1-1-1 0 0,-1 1 1 0 0,0-1-1 0 0,1 0 1 0 0,-1 1-1 0 0,0-1 0 0 0,1 1 1 0 0,-1-1-1 0 0,1 0 1 0 0,-1 1-1 0 0,1-1 1 0 0,-1 0-1 0 0,1 0 0 0 0,-1 1 1 0 0,1-1-1 0 0,-1 0 1 0 0,1 0-1 0 0,-1 0 1 0 0,1 1-1 0 0,-1-1 0 0 0,1 0 1 0 0,-1 0-1 0 0,1 0 1 0 0,-1 0-1 0 0,1 0 1 0 0,0 0-1 0 0,-1 0 0 0 0,1 0 1 0 0,-1 0-1 0 0,1-1 1 0 0,-1 1-1 0 0,1 0 1 0 0,-1 0-1 0 0,1 0 0 0 0,-1-1 1 0 0,1 1-1 0 0,-1 0 1 0 0,1-1-1 0 0,16-12 109 0 0,-9 1-34 0 0</inkml:trace>
</inkml:ink>
</file>

<file path=ppt/ink/ink6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2"/>
    </inkml:context>
    <inkml:brush xml:id="br0">
      <inkml:brushProperty name="width" value="0.1" units="cm"/>
      <inkml:brushProperty name="height" value="0.1" units="cm"/>
      <inkml:brushProperty name="color" value="#AB008B"/>
    </inkml:brush>
  </inkml:definitions>
  <inkml:trace contextRef="#ctx0" brushRef="#br0">0 221 4143 0 0,'10'-28'2644'0'0,"-1"-26"898"0"0,-8 44-2288 0 0,0 0-1 0 0,1 0 0 0 0,0 1 0 0 0,5-15 1 0 0,-6 21-1059 0 0,1 0 0 0 0,0 0 0 0 0,-1 0 0 0 0,1 0 0 0 0,0 0 0 0 0,1 0 0 0 0,-1 0 0 0 0,0 1 0 0 0,1-1 0 0 0,0 1 0 0 0,-1 0 0 0 0,1 0 0 0 0,0 0 0 0 0,0 0 0 0 0,0 0 0 0 0,6-2 0 0 0,8-2-327 0 0,-1 0 0 0 0,2 1-1 0 0,-1 1 1 0 0,0 0 0 0 0,23-1 0 0 0,-32 5 61 0 0,0-1 1 0 0,0 1 0 0 0,0 0 0 0 0,0 1-1 0 0,0 0 1 0 0,0 0 0 0 0,0 1-1 0 0,0 0 1 0 0,0 0 0 0 0,0 1 0 0 0,-1 0-1 0 0,1 0 1 0 0,10 7 0 0 0,-14-7 8 0 0,-1 0 1 0 0,0 0-1 0 0,0 1 0 0 0,0-1 1 0 0,-1 0-1 0 0,1 1 0 0 0,-1 0 1 0 0,0-1-1 0 0,0 1 0 0 0,0 0 1 0 0,0 0-1 0 0,-1 0 1 0 0,1 1-1 0 0,-1-1 0 0 0,0 0 1 0 0,0 0-1 0 0,-1 1 0 0 0,0-1 1 0 0,1 1-1 0 0,-1-1 0 0 0,-1 0 1 0 0,0 8-1 0 0,-3 10 155 0 0,0-2 1 0 0,-1 1-1 0 0,-11 28 1 0 0,9-28 39 0 0,1-3 135 0 0,0 1 0 0 0,-1-1-1 0 0,-1 0 1 0 0,0-1-1 0 0,-1 1 1 0 0,-1-2 0 0 0,-1 0-1 0 0,0 0 1 0 0,-1 0 0 0 0,-17 15-1 0 0,26-29-217 0 0,1 1 0 0 0,-1-1-1 0 0,1 1 1 0 0,0-1 0 0 0,0 1 0 0 0,0 0-1 0 0,0 0 1 0 0,0 0 0 0 0,1 0 0 0 0,-1 0-1 0 0,1 0 1 0 0,-1 4 0 0 0,2-6-49 0 0,0 0-1 0 0,0 0 1 0 0,0-1 0 0 0,0 1-1 0 0,0 0 1 0 0,0 0 0 0 0,0 0-1 0 0,1 0 1 0 0,-1 0 0 0 0,0-1-1 0 0,1 1 1 0 0,-1 0 0 0 0,0 0-1 0 0,1 0 1 0 0,-1-1 0 0 0,1 1-1 0 0,-1 0 1 0 0,1-1 0 0 0,0 1-1 0 0,-1 0 1 0 0,1-1 0 0 0,0 1-1 0 0,-1-1 1 0 0,1 1 0 0 0,0-1-1 0 0,0 1 1 0 0,-1-1 0 0 0,1 0 0 0 0,0 1-1 0 0,0-1 1 0 0,0 0 0 0 0,-1 0-1 0 0,1 1 1 0 0,0-1 0 0 0,2 0-1 0 0,-2 0-1 0 0,16 4 631 0 0,0-1 0 0 0,0-1 0 0 0,0-1 1 0 0,0 0-1 0 0,0-1 0 0 0,0-1 0 0 0,1-1 1 0 0,29-6-1 0 0,28-2 260 0 0,-40 8-856 0 0,61-6 486 0 0,-34-4-3949 0 0,-45 6 1680 0 0</inkml:trace>
</inkml:ink>
</file>

<file path=ppt/ink/ink6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3"/>
    </inkml:context>
    <inkml:brush xml:id="br0">
      <inkml:brushProperty name="width" value="0.1" units="cm"/>
      <inkml:brushProperty name="height" value="0.1" units="cm"/>
      <inkml:brushProperty name="color" value="#AB008B"/>
    </inkml:brush>
  </inkml:definitions>
  <inkml:trace contextRef="#ctx0" brushRef="#br0">10 43 13303 0 0,'0'0'606'0'0,"-2"0"-10"0"0,-6-1 2609 0 0,14 0-3251 0 0,0 2 0 0 0,-1-1 0 0 0,1 0-1 0 0,0 1 1 0 0,0 0 0 0 0,10 4 0 0 0,-10-3 58 0 0,0-1 0 0 0,0 1 0 0 0,0-1 0 0 0,0 0 0 0 0,0-1 0 0 0,11 0 0 0 0,109-13 6963 0 0,100-12-5551 0 0,-215 23 184 0 0,-2-2-5602 0 0,-39-8-6611 0 0</inkml:trace>
</inkml:ink>
</file>

<file path=ppt/ink/ink6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4"/>
    </inkml:context>
    <inkml:brush xml:id="br0">
      <inkml:brushProperty name="width" value="0.1" units="cm"/>
      <inkml:brushProperty name="height" value="0.1" units="cm"/>
      <inkml:brushProperty name="color" value="#AB008B"/>
    </inkml:brush>
  </inkml:definitions>
  <inkml:trace contextRef="#ctx0" brushRef="#br0">26 0 13791 0 0,'-24'19'1247'0'0,"23"-18"-1240"0"0,1 0-1 0 0,0 0 1 0 0,0 0-1 0 0,0-1 1 0 0,0 1-1 0 0,0 0 1 0 0,0 0 0 0 0,0 0-1 0 0,0 0 1 0 0,0 0-1 0 0,0-1 1 0 0,0 1-1 0 0,1 0 1 0 0,-1 0 0 0 0,0 0-1 0 0,0-1 1 0 0,1 1-1 0 0,-1 0 1 0 0,1 0-1 0 0,-1-1 1 0 0,1 1 0 0 0,-1 0-1 0 0,1 0 1 0 0,-1-1-1 0 0,1 1 1 0 0,0-1 0 0 0,-1 1-1 0 0,1-1 1 0 0,0 1-1 0 0,-1-1 1 0 0,1 1-1 0 0,0-1 1 0 0,0 1 0 0 0,-1-1-1 0 0,1 0 1 0 0,0 0-1 0 0,1 1 1 0 0,-1-1-8 0 0,10 6 432 0 0,0-2-1 0 0,0 1 1 0 0,1-1-1 0 0,-1-1 0 0 0,1 0 1 0 0,0-1-1 0 0,0 0 1 0 0,0-1-1 0 0,0 0 1 0 0,0-1-1 0 0,17-1 1 0 0,13-4 2175 0 0,77-17 1 0 0,-70 6-2547 0 0,-20 1-2856 0 0</inkml:trace>
</inkml:ink>
</file>

<file path=ppt/ink/ink6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5"/>
    </inkml:context>
    <inkml:brush xml:id="br0">
      <inkml:brushProperty name="width" value="0.1" units="cm"/>
      <inkml:brushProperty name="height" value="0.1" units="cm"/>
      <inkml:brushProperty name="color" value="#AB008B"/>
    </inkml:brush>
  </inkml:definitions>
  <inkml:trace contextRef="#ctx0" brushRef="#br0">59 66 3223 0 0,'0'0'14188'0'0,"-23"3"-13148"0"0,20-1-1010 0 0,0 0-1 0 0,0 0 0 0 0,0 1 1 0 0,1-1-1 0 0,-1 1 0 0 0,1-1 1 0 0,-1 1-1 0 0,1 0 0 0 0,0 0 1 0 0,0 0-1 0 0,1 0 0 0 0,-1 1 1 0 0,1-1-1 0 0,-2 5 0 0 0,2-6-34 0 0,1 1 0 0 0,0-1 0 0 0,0 0 0 0 0,1 1 0 0 0,-1-1 0 0 0,0 0 0 0 0,1 1 0 0 0,-1-1 0 0 0,1 0 0 0 0,0 0 0 0 0,0 0 0 0 0,0 0 0 0 0,0 1-1 0 0,0-1 1 0 0,0 0 0 0 0,0 0 0 0 0,1-1 0 0 0,-1 1 0 0 0,1 0 0 0 0,0 0 0 0 0,-1-1 0 0 0,1 1 0 0 0,2 1 0 0 0,-1-2 7 0 0,-1 0 0 0 0,0 0-1 0 0,0 0 1 0 0,1 0 0 0 0,-1 0 0 0 0,1 0 0 0 0,-1-1 0 0 0,1 0 0 0 0,-1 1-1 0 0,1-1 1 0 0,-1 0 0 0 0,1 0 0 0 0,-1 0 0 0 0,1 0 0 0 0,-1-1-1 0 0,0 1 1 0 0,1-1 0 0 0,-1 1 0 0 0,1-1 0 0 0,-1 0 0 0 0,0 0 0 0 0,1 0-1 0 0,-1 0 1 0 0,0 0 0 0 0,0-1 0 0 0,0 1 0 0 0,0-1 0 0 0,0 1 0 0 0,0-1-1 0 0,2-3 1 0 0,3-2 97 0 0,0 0 0 0 0,-1-1 1 0 0,0 0-1 0 0,0 0 0 0 0,-1 0 0 0 0,0-1 0 0 0,-1 0 0 0 0,5-12 0 0 0,-8 18-59 0 0,-1 1 0 0 0,1 0-1 0 0,-1 0 1 0 0,1 0 0 0 0,-1 0-1 0 0,0 0 1 0 0,0-1 0 0 0,0 1-1 0 0,0 0 1 0 0,0 0 0 0 0,0 0-1 0 0,-1 0 1 0 0,1-1 0 0 0,-1 1-1 0 0,0 0 1 0 0,1 0 0 0 0,-3-3-1 0 0,1 2 3 0 0,0 1 0 0 0,0 1 0 0 0,0-1 0 0 0,0 0 0 0 0,0 0 0 0 0,-1 1 0 0 0,1-1 0 0 0,0 1 0 0 0,-1 0 0 0 0,1 0 0 0 0,-1 0 0 0 0,0 0 0 0 0,1 0 0 0 0,-1 0 0 0 0,0 1 0 0 0,1-1 0 0 0,-1 1 0 0 0,-3 0 0 0 0,1-1-43 0 0,2 0-44 0 0,0 1 0 0 0,0 0 0 0 0,0-1 0 0 0,0 1 0 0 0,0 0 0 0 0,-1 1 0 0 0,1-1 0 0 0,0 0 0 0 0,0 1 0 0 0,0 0 0 0 0,0 0 0 0 0,0 0 0 0 0,1 0 0 0 0,-1 0 0 0 0,0 0 0 0 0,0 1 0 0 0,1-1 0 0 0,-1 1 0 0 0,-3 2 0 0 0,0 2-782 0 0</inkml:trace>
</inkml:ink>
</file>

<file path=ppt/ink/ink6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6"/>
    </inkml:context>
    <inkml:brush xml:id="br0">
      <inkml:brushProperty name="width" value="0.1" units="cm"/>
      <inkml:brushProperty name="height" value="0.1" units="cm"/>
      <inkml:brushProperty name="color" value="#AB008B"/>
    </inkml:brush>
  </inkml:definitions>
  <inkml:trace contextRef="#ctx0" brushRef="#br0">84 8 10591 0 0,'-3'-7'12296'0'0,"-19"136"-11925"0"0,-32 226-113 0 0,51-311-204 0 0,2 0-1 0 0,1 0 0 0 0,11 78 1 0 0,-10-120 79 0 0,6 8 107 0 0,-7-9-160 0 0,14-29-9052 0 0</inkml:trace>
</inkml:ink>
</file>

<file path=ppt/ink/ink6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7"/>
    </inkml:context>
    <inkml:brush xml:id="br0">
      <inkml:brushProperty name="width" value="0.1" units="cm"/>
      <inkml:brushProperty name="height" value="0.1" units="cm"/>
      <inkml:brushProperty name="color" value="#AB008B"/>
    </inkml:brush>
  </inkml:definitions>
  <inkml:trace contextRef="#ctx0" brushRef="#br0">124 1 10391 0 0,'0'0'11687'0'0,"-9"9"-11583"0"0,0 0 0 0 0,0 1 0 0 0,1 0 0 0 0,1 0 0 0 0,-1 1 0 0 0,2 0 0 0 0,-10 20-1 0 0,1 2 178 0 0,-16 53 0 0 0,30-85-283 0 0,1 1 0 0 0,-1 0 0 0 0,0 0 0 0 0,0-1 0 0 0,1 1 0 0 0,-1 0 0 0 0,1 0 0 0 0,0 0 0 0 0,0 0 0 0 0,-1 0 0 0 0,1-1 0 0 0,0 1 0 0 0,1 0 0 0 0,-1 0 0 0 0,0 0 1 0 0,0 0-1 0 0,1 0 0 0 0,-1 0 0 0 0,1-1 0 0 0,0 1 0 0 0,-1 0 0 0 0,1 0 0 0 0,0-1 0 0 0,0 1 0 0 0,0-1 0 0 0,0 1 0 0 0,0-1 0 0 0,3 3 0 0 0,-1-2 2 0 0,1-1 0 0 0,-1 0 0 0 0,1 0-1 0 0,-1 0 1 0 0,1-1 0 0 0,-1 1 0 0 0,1-1 0 0 0,-1 0 0 0 0,1 0 0 0 0,0 0 0 0 0,-1 0 0 0 0,1-1 0 0 0,-1 0 0 0 0,6-1-1 0 0,-7 2 3 0 0,47-10 397 0 0,0 2 0 0 0,76-1 0 0 0,-112 8-329 0 0,-1 1 1 0 0,0 1-1 0 0,1 0 0 0 0,-1 1 0 0 0,0 0 1 0 0,0 1-1 0 0,0 0 0 0 0,0 1 0 0 0,0 0 1 0 0,-1 1-1 0 0,0 1 0 0 0,0-1 0 0 0,0 2 1 0 0,0-1-1 0 0,17 17 0 0 0,-24-19-22 0 0,-1 0 1 0 0,0 0-1 0 0,0 1 1 0 0,0-1-1 0 0,-1 1 0 0 0,1 0 1 0 0,-1 0-1 0 0,0 0 0 0 0,-1 0 1 0 0,1 0-1 0 0,-1 0 0 0 0,0 0 1 0 0,0 1-1 0 0,0-1 1 0 0,-1 0-1 0 0,0 1 0 0 0,0-1 1 0 0,-1 0-1 0 0,1 1 0 0 0,-1-1 1 0 0,0 0-1 0 0,0 0 0 0 0,-1 1 1 0 0,0-1-1 0 0,0 0 1 0 0,0 0-1 0 0,0-1 0 0 0,-1 1 1 0 0,0 0-1 0 0,0-1 0 0 0,0 0 1 0 0,0 0-1 0 0,-1 0 0 0 0,0 0 1 0 0,1 0-1 0 0,-1-1 1 0 0,-1 1-1 0 0,1-1 0 0 0,0 0 1 0 0,-1 0-1 0 0,0-1 0 0 0,0 0 1 0 0,-9 4-1 0 0,-9 2 73 0 0,-253 83 390 0 0,275-90-571 0 0,0-1 0 0 0,0 0 0 0 0,0 0 0 0 0,0 0 1 0 0,-1 0-1 0 0,1 0 0 0 0,0 0 0 0 0,0 0 0 0 0,0 0 0 0 0,0 0 0 0 0,0 0 0 0 0,0-1 0 0 0,-1 1 1 0 0,1 0-1 0 0,0-1 0 0 0,0 1 0 0 0,0-1 0 0 0,0 1 0 0 0,0-1 0 0 0,0 0 0 0 0,1 1 0 0 0,-1-1 0 0 0,0 0 1 0 0,0 0-1 0 0,0 0 0 0 0,1 1 0 0 0,-1-1 0 0 0,0 0 0 0 0,1 0 0 0 0,-1 0 0 0 0,0-2 0 0 0,-8-29-3908 0 0,9 18 2301 0 0</inkml:trace>
</inkml:ink>
</file>

<file path=ppt/ink/ink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8"/>
    </inkml:context>
    <inkml:brush xml:id="br0">
      <inkml:brushProperty name="width" value="0.1" units="cm"/>
      <inkml:brushProperty name="height" value="0.1" units="cm"/>
      <inkml:brushProperty name="color" value="#008C3A"/>
    </inkml:brush>
  </inkml:definitions>
  <inkml:trace contextRef="#ctx0" brushRef="#br0">1 245 3223 0 0,'0'0'7302'0'0,"9"-44"-953"0"0,-4 29-5530 0 0,0 0 0 0 0,-2 0 0 0 0,5-31 1 0 0,-5 28-444 0 0,-2 13-255 0 0,0 0-1 0 0,1 0 1 0 0,0 0 0 0 0,0 0-1 0 0,0 0 1 0 0,0 0-1 0 0,1 1 1 0 0,0-1 0 0 0,0 1-1 0 0,0 0 1 0 0,1-1-1 0 0,-1 2 1 0 0,1-1 0 0 0,0 0-1 0 0,0 1 1 0 0,0 0-1 0 0,6-4 1 0 0,-8 6-99 0 0,0-1 0 0 0,1 1 0 0 0,-1 0 0 0 0,0 0 0 0 0,0 0 0 0 0,1 0 0 0 0,-1 1 0 0 0,0-1 0 0 0,1 1 0 0 0,-1-1 0 0 0,1 1 0 0 0,-1 0 0 0 0,0 0 0 0 0,1 0 0 0 0,-1 0 0 0 0,1 0 0 0 0,-1 1 0 0 0,1-1 0 0 0,-1 1 0 0 0,0-1 0 0 0,1 1 0 0 0,-1 0 0 0 0,0 0 0 0 0,0 0-1 0 0,0 0 1 0 0,1 0 0 0 0,-1 1 0 0 0,0-1 0 0 0,-1 1 0 0 0,1-1 0 0 0,0 1 0 0 0,0 0 0 0 0,-1 0 0 0 0,1 0 0 0 0,-1 0 0 0 0,1 0 0 0 0,-1 0 0 0 0,2 3 0 0 0,0 1-4 0 0,0 1-1 0 0,0 1 0 0 0,0-1 1 0 0,-1 0-1 0 0,0 1 1 0 0,0-1-1 0 0,-1 1 1 0 0,0 0-1 0 0,0-1 0 0 0,-1 1 1 0 0,0 0-1 0 0,0-1 1 0 0,-1 1-1 0 0,0 0 1 0 0,0-1-1 0 0,-1 1 0 0 0,0 0 1 0 0,-3 7-1 0 0,-7 15-32 0 0,-1-1 1 0 0,-2-1-1 0 0,-22 33 0 0 0,-11 23-193 0 0,23-42 148 0 0,25-42 62 0 0,-1 1 0 0 0,1-1 0 0 0,0 0 0 0 0,0 0 0 0 0,0 1 0 0 0,0-1 0 0 0,-1 0 0 0 0,1 1 0 0 0,0-1 0 0 0,0 0 0 0 0,-1 0 0 0 0,1 0 0 0 0,0 1 0 0 0,0-1 0 0 0,-1 0 0 0 0,1 0 0 0 0,0 0 0 0 0,-1 1-1 0 0,1-1 1 0 0,0 0 0 0 0,-1 0 0 0 0,1 0 0 0 0,0 0 0 0 0,-1 0 0 0 0,1 0 0 0 0,0 0 0 0 0,-1 0 0 0 0,1 0 0 0 0,0 0 0 0 0,-1 0 0 0 0,1 0 0 0 0,0 0 0 0 0,-1 0 0 0 0,1 0 0 0 0,0 0 0 0 0,-1 0 0 0 0,1-1 0 0 0,0 1 0 0 0,0 0 0 0 0,-1 0 0 0 0,1 0 0 0 0,0 0 0 0 0,-1-1 0 0 0,1 1 0 0 0,0 0 0 0 0,0 0-1 0 0,-1-1 1 0 0,1 1 0 0 0,0 0 0 0 0,0 0 0 0 0,0-1 0 0 0,-1 1 0 0 0,1 0 0 0 0,0-1 0 0 0,0 1 0 0 0,0 0 0 0 0,0-1 0 0 0,0 1 0 0 0,0 0 0 0 0,0-1 0 0 0,0 1 0 0 0,0-1 0 0 0,-5-18 157 0 0,6 16-151 0 0,0 0 1 0 0,1 0 0 0 0,-1 1 0 0 0,1-1-1 0 0,0 0 1 0 0,0 1 0 0 0,0-1-1 0 0,0 1 1 0 0,0 0 0 0 0,0 0-1 0 0,1 0 1 0 0,-1 0 0 0 0,1 0-1 0 0,-1 0 1 0 0,1 1 0 0 0,0-1-1 0 0,0 1 1 0 0,-1 0 0 0 0,1-1 0 0 0,6 0-1 0 0,5-2 27 0 0,0 0 0 0 0,0 1 0 0 0,17-1 0 0 0,13 1 76 0 0,0 3-1 0 0,47 5 0 0 0,26 1 67 0 0,-98-8-1341 0 0</inkml:trace>
</inkml:ink>
</file>

<file path=ppt/ink/ink6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8"/>
    </inkml:context>
    <inkml:brush xml:id="br0">
      <inkml:brushProperty name="width" value="0.1" units="cm"/>
      <inkml:brushProperty name="height" value="0.1" units="cm"/>
      <inkml:brushProperty name="color" value="#AB008B"/>
    </inkml:brush>
  </inkml:definitions>
  <inkml:trace contextRef="#ctx0" brushRef="#br0">0 84 13679 0 0,'0'0'1239'0'0,"15"-36"2364"0"0,-13 33-3374 0 0,0 0 0 0 0,0 0 1 0 0,0 1-1 0 0,0-1 1 0 0,0 1-1 0 0,1 0 1 0 0,-1 0-1 0 0,1 0 1 0 0,0 0-1 0 0,-1 0 1 0 0,1 0-1 0 0,0 1 1 0 0,0-1-1 0 0,0 1 1 0 0,0 0-1 0 0,1 0 1 0 0,3-1-1 0 0,56-9 1184 0 0,-50 11-1393 0 0,1 1 0 0 0,-1 1-1 0 0,1 0 1 0 0,22 7 0 0 0,29 4-4665 0 0,-45-11-2578 0 0</inkml:trace>
</inkml:ink>
</file>

<file path=ppt/ink/ink6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9"/>
    </inkml:context>
    <inkml:brush xml:id="br0">
      <inkml:brushProperty name="width" value="0.1" units="cm"/>
      <inkml:brushProperty name="height" value="0.1" units="cm"/>
      <inkml:brushProperty name="color" value="#AB008B"/>
    </inkml:brush>
  </inkml:definitions>
  <inkml:trace contextRef="#ctx0" brushRef="#br0">217 1 10335 0 0,'0'0'472'0'0,"-28"8"176"0"0,17-3-427 0 0,0 2-1 0 0,0 0 1 0 0,0 0 0 0 0,1 1-1 0 0,0 0 1 0 0,1 0-1 0 0,0 1 1 0 0,0 1-1 0 0,-14 20 1 0 0,11-12 182 0 0,1 0 1 0 0,0 1-1 0 0,2 0 0 0 0,0 1 0 0 0,-7 24 1 0 0,14-40-347 0 0,1 0 1 0 0,0 1-1 0 0,0-1 0 0 0,1 0 1 0 0,-1 0-1 0 0,1 0 1 0 0,0 0-1 0 0,0 1 1 0 0,0-1-1 0 0,1 0 1 0 0,-1 0-1 0 0,1 0 1 0 0,0 0-1 0 0,0 0 1 0 0,1 0-1 0 0,-1 0 0 0 0,1 0 1 0 0,0 0-1 0 0,0-1 1 0 0,0 1-1 0 0,0 0 1 0 0,1-1-1 0 0,-1 0 1 0 0,1 0-1 0 0,0 0 1 0 0,0 0-1 0 0,0 0 0 0 0,1 0 1 0 0,-1-1-1 0 0,1 0 1 0 0,-1 1-1 0 0,1-1 1 0 0,0-1-1 0 0,-1 1 1 0 0,1 0-1 0 0,0-1 1 0 0,0 0-1 0 0,0 0 1 0 0,1 0-1 0 0,-1 0 0 0 0,0-1 1 0 0,0 0-1 0 0,0 0 1 0 0,0 0-1 0 0,1 0 1 0 0,-1 0-1 0 0,0-1 1 0 0,0 0-1 0 0,0 0 1 0 0,0 0-1 0 0,5-2 1 0 0,-2 0 91 0 0,0 1 0 0 0,0-1 1 0 0,0 0-1 0 0,0-1 0 0 0,-1 1 1 0 0,0-2-1 0 0,1 1 0 0 0,-1 0 1 0 0,-1-1-1 0 0,1 0 0 0 0,-1-1 1 0 0,0 1-1 0 0,0-1 0 0 0,0 0 1 0 0,-1 0-1 0 0,0-1 0 0 0,0 1 1 0 0,0-1-1 0 0,-1 0 0 0 0,0 0 1 0 0,-1 0-1 0 0,1 0 0 0 0,-2 0 0 0 0,1-1 1 0 0,-1 1-1 0 0,0-1 0 0 0,0 1 1 0 0,-1-1-1 0 0,0 1 0 0 0,0-1 1 0 0,-1 1-1 0 0,0-1 0 0 0,0 1 1 0 0,0-1-1 0 0,-1 1 0 0 0,-1 0 1 0 0,1 0-1 0 0,-1 0 0 0 0,-4-8 1 0 0,2 9-76 0 0,0 1 0 0 0,0-1 0 0 0,-1 1 0 0 0,0 0 0 0 0,0 0 0 0 0,0 1 0 0 0,0-1 1 0 0,-1 2-1 0 0,1-1 0 0 0,-1 1 0 0 0,0 0 0 0 0,0 0 0 0 0,-1 0 0 0 0,-7-1 0 0 0,-12-5-125 0 0</inkml:trace>
</inkml:ink>
</file>

<file path=ppt/ink/ink6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841"/>
    </inkml:context>
    <inkml:brush xml:id="br0">
      <inkml:brushProperty name="width" value="0.1" units="cm"/>
      <inkml:brushProperty name="height" value="0.1" units="cm"/>
      <inkml:brushProperty name="color" value="#004F8B"/>
    </inkml:brush>
  </inkml:definitions>
  <inkml:trace contextRef="#ctx0" brushRef="#br0">163 1 12439 0 0,'0'0'7684'0'0,"-11"28"-6337"0"0,-35 45-735 0 0,31-53-565 0 0,1 1-1 0 0,1 0 0 0 0,1 1 0 0 0,1 0 1 0 0,0 1-1 0 0,2 0 0 0 0,-10 39 0 0 0,19-60-32 0 0,-1 1 0 0 0,1-1-1 0 0,0 0 1 0 0,0 1-1 0 0,0-1 1 0 0,0 0-1 0 0,0 0 1 0 0,1 1-1 0 0,-1-1 1 0 0,0 0-1 0 0,1 1 1 0 0,0-1-1 0 0,0 0 1 0 0,0 0-1 0 0,0 0 1 0 0,0 0-1 0 0,0 0 1 0 0,0 0-1 0 0,0 0 1 0 0,3 3-1 0 0,-1-3 54 0 0,0 0-1 0 0,0 0 0 0 0,0 0 0 0 0,0 0 1 0 0,0 0-1 0 0,1-1 0 0 0,-1 1 0 0 0,1-1 1 0 0,-1 0-1 0 0,1 0 0 0 0,-1 0 0 0 0,5 0 1 0 0,12 0 386 0 0,0 0 0 0 0,0-2 1 0 0,40-5-1 0 0,-34 3-270 0 0,90-4 249 0 0,43-5-144 0 0,-56-5-5238 0 0</inkml:trace>
</inkml:ink>
</file>

<file path=ppt/ink/ink6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169"/>
    </inkml:context>
    <inkml:brush xml:id="br0">
      <inkml:brushProperty name="width" value="0.1" units="cm"/>
      <inkml:brushProperty name="height" value="0.1" units="cm"/>
      <inkml:brushProperty name="color" value="#004F8B"/>
    </inkml:brush>
  </inkml:definitions>
  <inkml:trace contextRef="#ctx0" brushRef="#br0">148 0 11519 0 0,'-1'1'887'0'0,"-4"0"-195"0"0,0 1 0 0 0,0 0 0 0 0,0 0 0 0 0,0 0 0 0 0,1 1-1 0 0,-1-1 1 0 0,1 1 0 0 0,-1 0 0 0 0,1 1 0 0 0,0-1 0 0 0,-5 6 0 0 0,3-1-264 0 0,0-1-1 0 0,0 1 1 0 0,1 1 0 0 0,0-1-1 0 0,-6 15 1 0 0,1 2-166 0 0,2 1 1 0 0,0 0-1 0 0,-4 34 0 0 0,8-37-103 0 0,1 1-1 0 0,0 39 0 0 0,3-53-436 0 0,1-1 1 0 0,0 0 0 0 0,0 0 0 0 0,1 1-1 0 0,0-1 1 0 0,1 0 0 0 0,0 0-1 0 0,0-1 1 0 0,7 14 0 0 0,7-18-5470 0 0</inkml:trace>
</inkml:ink>
</file>

<file path=ppt/ink/ink6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606"/>
    </inkml:context>
    <inkml:brush xml:id="br0">
      <inkml:brushProperty name="width" value="0.1" units="cm"/>
      <inkml:brushProperty name="height" value="0.1" units="cm"/>
      <inkml:brushProperty name="color" value="#004F8B"/>
    </inkml:brush>
  </inkml:definitions>
  <inkml:trace contextRef="#ctx0" brushRef="#br0">129 0 3223 0 0,'-5'2'16644'0'0,"-19"4"-14891"0"0,18-3-1684 0 0,0-1 0 0 0,0 1-1 0 0,0 1 1 0 0,1-1-1 0 0,-1 1 1 0 0,1 0 0 0 0,-1 0-1 0 0,1 0 1 0 0,1 1-1 0 0,-1-1 1 0 0,1 1 0 0 0,-1 1-1 0 0,1-1 1 0 0,1 0-1 0 0,-1 1 1 0 0,1 0-1 0 0,0 0 1 0 0,0 0 0 0 0,1 0-1 0 0,0 0 1 0 0,0 1-1 0 0,0-1 1 0 0,1 1 0 0 0,-1 7-1 0 0,3-12-77 0 0,0 1 0 0 0,1-1 1 0 0,-1 0-1 0 0,0 1 0 0 0,1-1 0 0 0,-1 0 0 0 0,1 0 0 0 0,0 0 0 0 0,0 0 1 0 0,0-1-1 0 0,0 1 0 0 0,0 0 0 0 0,0-1 0 0 0,0 1 0 0 0,1-1 0 0 0,-1 0 1 0 0,0 0-1 0 0,1 0 0 0 0,-1 0 0 0 0,1 0 0 0 0,-1-1 0 0 0,4 2 1 0 0,-2-1-8 0 0,72 24 45 0 0,-41-14 705 0 0,-1 0 0 0 0,0 3 0 0 0,-1 1 0 0 0,35 21 0 0 0,-66-35-709 0 0,0 0 0 0 0,0 1-1 0 0,0-1 1 0 0,0 1 0 0 0,0 0 0 0 0,-1 0-1 0 0,1 0 1 0 0,-1 0 0 0 0,1 0 0 0 0,-1 0-1 0 0,0 0 1 0 0,0 0 0 0 0,0 0 0 0 0,0 0-1 0 0,0 1 1 0 0,0-1 0 0 0,-1 0 0 0 0,1 1-1 0 0,0 4 1 0 0,-1-2 20 0 0,0 0 0 0 0,-1 0-1 0 0,0 0 1 0 0,1 0 0 0 0,-2 0 0 0 0,1 0-1 0 0,0 0 1 0 0,-1 0 0 0 0,-2 5 0 0 0,-4 5 100 0 0,-1 0 1 0 0,0-1 0 0 0,-1 0 0 0 0,-20 23 0 0 0,28-34-119 0 0,0-1-1 0 0,-1 0 1 0 0,1 1 0 0 0,-1-1-1 0 0,1 0 1 0 0,-1 0-1 0 0,0-1 1 0 0,0 1 0 0 0,0 0-1 0 0,0-1 1 0 0,0 0 0 0 0,0 0-1 0 0,0 0 1 0 0,0 0-1 0 0,-1 0 1 0 0,1 0 0 0 0,0-1-1 0 0,0 0 1 0 0,-1 0 0 0 0,1 0-1 0 0,-7 0 1 0 0,0-3-554 0 0,0 0 0 0 0,-1 0 1 0 0,1-1-1 0 0,0 0 0 0 0,-12-8 1 0 0,11 7-805 0 0,-6-4-516 0 0</inkml:trace>
</inkml:ink>
</file>

<file path=ppt/ink/ink6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934"/>
    </inkml:context>
    <inkml:brush xml:id="br0">
      <inkml:brushProperty name="width" value="0.1" units="cm"/>
      <inkml:brushProperty name="height" value="0.1" units="cm"/>
      <inkml:brushProperty name="color" value="#004F8B"/>
    </inkml:brush>
  </inkml:definitions>
  <inkml:trace contextRef="#ctx0" brushRef="#br0">0 103 1839 0 0,'7'-8'1737'0'0,"0"-1"-1"0"0,1 0 1 0 0,-1 1-1 0 0,2 1 0 0 0,-1 0 1 0 0,1 0-1 0 0,0 0 1 0 0,1 1-1 0 0,-1 0 0 0 0,1 1 1 0 0,21-8-1 0 0,2 5-131 0 0,3 6-3630 0 0,29 2-121 0 0,-47 0 235 0 0</inkml:trace>
</inkml:ink>
</file>

<file path=ppt/ink/ink6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7.294"/>
    </inkml:context>
    <inkml:brush xml:id="br0">
      <inkml:brushProperty name="width" value="0.1" units="cm"/>
      <inkml:brushProperty name="height" value="0.1" units="cm"/>
      <inkml:brushProperty name="color" value="#004F8B"/>
    </inkml:brush>
  </inkml:definitions>
  <inkml:trace contextRef="#ctx0" brushRef="#br0">71 59 3223 0 0,'-4'-2'14475'0'0,"-20"-2"-12200"0"0,21 5-2160 0 0,1 0 0 0 0,0 0 0 0 0,0 0 0 0 0,-1 0 1 0 0,1 0-1 0 0,0 1 0 0 0,0-1 0 0 0,0 1 1 0 0,0-1-1 0 0,1 1 0 0 0,-1 0 0 0 0,0-1 1 0 0,1 1-1 0 0,-1 0 0 0 0,1 0 0 0 0,-1 0 0 0 0,1 1 1 0 0,0-1-1 0 0,0 0 0 0 0,0 0 0 0 0,0 1 1 0 0,1-1-1 0 0,-1 0 0 0 0,0 1 0 0 0,1-1 1 0 0,-1 4-1 0 0,1-1-65 0 0,-1 0 1 0 0,1 0-1 0 0,0-1 0 0 0,0 1 1 0 0,0 0-1 0 0,1 0 1 0 0,-1 0-1 0 0,1 0 0 0 0,0 0 1 0 0,1-1-1 0 0,-1 1 1 0 0,4 6-1 0 0,-3-6-17 0 0,1-1 1 0 0,0 1-1 0 0,0-1 0 0 0,1 0 1 0 0,-1 0-1 0 0,1 0 0 0 0,0 0 1 0 0,0 0-1 0 0,0-1 0 0 0,1 0 1 0 0,-1 1-1 0 0,1-2 0 0 0,0 1 1 0 0,-1-1-1 0 0,1 1 0 0 0,0-1 1 0 0,1-1-1 0 0,-1 1 0 0 0,0-1 1 0 0,0 0-1 0 0,1 0 0 0 0,-1 0 1 0 0,1-1-1 0 0,-1 0 0 0 0,1 0 1 0 0,-1 0-1 0 0,0-1 0 0 0,1 1 1 0 0,-1-1-1 0 0,0-1 0 0 0,1 1 1 0 0,-1-1-1 0 0,0 0 0 0 0,0 0 1 0 0,0 0-1 0 0,0-1 0 0 0,-1 0 1 0 0,9-6-1 0 0,-7 4 42 0 0,-1 1 0 0 0,0-1 0 0 0,0-1-1 0 0,0 1 1 0 0,0-1 0 0 0,-1 1 0 0 0,0-1 0 0 0,0-1-1 0 0,0 1 1 0 0,-1 0 0 0 0,5-14 0 0 0,-8 17-15 0 0,1-1 0 0 0,0 1 0 0 0,-1 0 0 0 0,0-1 0 0 0,0 1 0 0 0,0-1 0 0 0,0 1 1 0 0,0 0-1 0 0,-1-1 0 0 0,0 1 0 0 0,1-1 0 0 0,-1 1 0 0 0,0 0 0 0 0,-1 0 0 0 0,1 0 0 0 0,-1 0 0 0 0,1 0 0 0 0,-1 0 0 0 0,0 0 0 0 0,0 0 1 0 0,0 0-1 0 0,0 1 0 0 0,-1-1 0 0 0,1 1 0 0 0,-1 0 0 0 0,1 0 0 0 0,-7-4 0 0 0,0 0-16 0 0,-1 0 1 0 0,0 1-1 0 0,-1 0 1 0 0,1 0-1 0 0,-1 1 0 0 0,0 1 1 0 0,0 0-1 0 0,0 0 1 0 0,-14-1-1 0 0,13 8-1280 0 0,2 1 480 0 0</inkml:trace>
</inkml:ink>
</file>

<file path=ppt/ink/ink6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2.747"/>
    </inkml:context>
    <inkml:brush xml:id="br0">
      <inkml:brushProperty name="width" value="0.1" units="cm"/>
      <inkml:brushProperty name="height" value="0.1" units="cm"/>
      <inkml:brushProperty name="color" value="#004F8B"/>
    </inkml:brush>
  </inkml:definitions>
  <inkml:trace contextRef="#ctx0" brushRef="#br0">38 251 7367 0 0,'0'0'9680'0'0,"-1"-37"-4840"0"0,2 28-4694 0 0,1 0 0 0 0,1 1 1 0 0,-1-1-1 0 0,1 1 0 0 0,1 0 0 0 0,0 0 0 0 0,0 0 0 0 0,0 1 0 0 0,1 0 1 0 0,0-1-1 0 0,0 1 0 0 0,1 1 0 0 0,0-1 0 0 0,0 1 0 0 0,1 0 0 0 0,-1 1 1 0 0,1-1-1 0 0,12-6 0 0 0,-3 2-60 0 0,0 1 0 0 0,0 0 0 0 0,1 1 0 0 0,0 1-1 0 0,0 1 1 0 0,1 0 0 0 0,34-6 0 0 0,-48 11-77 0 0,-1 1 0 0 0,0-1 0 0 0,1 1 0 0 0,-1 0 0 0 0,1 0 0 0 0,-1 0 0 0 0,1 0 0 0 0,-1 1-1 0 0,1-1 1 0 0,-1 1 0 0 0,0 0 0 0 0,1 0 0 0 0,-1 0 0 0 0,0 1 0 0 0,0-1 0 0 0,0 1 0 0 0,0 0 0 0 0,0 0 0 0 0,0 0 0 0 0,0 0 0 0 0,-1 0-1 0 0,6 5 1 0 0,-6-3-3 0 0,-1-1 0 0 0,1 0-1 0 0,0 1 1 0 0,-1-1-1 0 0,0 1 1 0 0,1 0 0 0 0,-2 0-1 0 0,1-1 1 0 0,0 1-1 0 0,-1 0 1 0 0,1 0-1 0 0,-1 0 1 0 0,0-1 0 0 0,-1 1-1 0 0,1 0 1 0 0,-1 0-1 0 0,1 0 1 0 0,-1 0 0 0 0,0-1-1 0 0,-3 7 1 0 0,-2 4 6 0 0,-1 0-1 0 0,-1 0 1 0 0,0-1 0 0 0,-1 0 0 0 0,0-1-1 0 0,-1 1 1 0 0,0-2 0 0 0,-16 15 0 0 0,12-13 0 0 0,0 2 0 0 0,1 0-1 0 0,1 1 1 0 0,-15 23 0 0 0,26-36-12 0 0,-1-1-1 0 0,1 1 1 0 0,0-1 0 0 0,0 1-1 0 0,0 0 1 0 0,0 0-1 0 0,0 0 1 0 0,1 0 0 0 0,0 0-1 0 0,-1 0 1 0 0,1-1 0 0 0,0 1-1 0 0,0 0 1 0 0,0 0-1 0 0,1 0 1 0 0,-1 0 0 0 0,1 0-1 0 0,-1 0 1 0 0,1 0-1 0 0,0-1 1 0 0,0 1 0 0 0,1 0-1 0 0,-1 0 1 0 0,0-1 0 0 0,1 1-1 0 0,0-1 1 0 0,-1 0-1 0 0,1 1 1 0 0,0-1 0 0 0,4 4-1 0 0,7 4-3 0 0,1 1 0 0 0,-1-2 0 0 0,2 0 0 0 0,24 11 0 0 0,-25-13 1 0 0,-1 1 1 0 0,25 16-1 0 0,-35-22 4 0 0,-1 0 0 0 0,1 1 0 0 0,-1-1 1 0 0,0 1-1 0 0,0-1 0 0 0,1 1 0 0 0,-2 0 0 0 0,1-1 0 0 0,0 1 0 0 0,-1 0 0 0 0,1 0 1 0 0,-1 1-1 0 0,0-1 0 0 0,0 0 0 0 0,0 0 0 0 0,0 0 0 0 0,-1 1 0 0 0,1-1 0 0 0,-1 7 1 0 0,0-6 1 0 0,-1 1 1 0 0,0-1 0 0 0,-1 1 0 0 0,1-1 0 0 0,-1 0-1 0 0,0 1 1 0 0,0-1 0 0 0,0 0 0 0 0,0 0 0 0 0,-1 0 0 0 0,1-1-1 0 0,-7 7 1 0 0,-2 1 5 0 0,0-1 0 0 0,0 0 0 0 0,-1-1 0 0 0,-1 0 0 0 0,0-1 0 0 0,0 0 0 0 0,-23 9 0 0 0,24-12 59 0 0,0-1 0 0 0,0 0 0 0 0,0-1 0 0 0,0-1 0 0 0,0 0 0 0 0,-1 0 0 0 0,1-2 0 0 0,-25 0 0 0 0,17-3 95 0 0,1 0 1 0 0,-1-2-1 0 0,1 0 1 0 0,-34-14-1 0 0,51 17-341 0 0,-3-1 362 0 0</inkml:trace>
</inkml:ink>
</file>

<file path=ppt/ink/ink6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263"/>
    </inkml:context>
    <inkml:brush xml:id="br0">
      <inkml:brushProperty name="width" value="0.1" units="cm"/>
      <inkml:brushProperty name="height" value="0.1" units="cm"/>
      <inkml:brushProperty name="color" value="#004F8B"/>
    </inkml:brush>
  </inkml:definitions>
  <inkml:trace contextRef="#ctx0" brushRef="#br0">0 1 14279 0 0,'0'0'6619'0'0,"19"15"-4659"0"0,242 235 1682 0 0,-238-227-3575 0 0,-3-11-5047 0 0</inkml:trace>
</inkml:ink>
</file>

<file path=ppt/ink/ink6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606"/>
    </inkml:context>
    <inkml:brush xml:id="br0">
      <inkml:brushProperty name="width" value="0.1" units="cm"/>
      <inkml:brushProperty name="height" value="0.1" units="cm"/>
      <inkml:brushProperty name="color" value="#004F8B"/>
    </inkml:brush>
  </inkml:definitions>
  <inkml:trace contextRef="#ctx0" brushRef="#br0">491 24 3679 0 0,'-14'-20'13718'0'0,"10"19"-13397"0"0,0 0 1 0 0,0 1-1 0 0,0-1 1 0 0,0 1-1 0 0,0 0 1 0 0,0 0 0 0 0,0 0-1 0 0,0 1 1 0 0,0-1-1 0 0,0 1 1 0 0,0 0-1 0 0,0 0 1 0 0,0 0-1 0 0,1 1 1 0 0,-7 2 0 0 0,-1 2-67 0 0,-1 0 0 0 0,1 0 1 0 0,-16 13-1 0 0,-31 31-225 0 0,2 2-1 0 0,3 3 1 0 0,2 3 0 0 0,-52 75-1 0 0,100-129-122 0 0,-14 21-1951 0 0,16-24 1820 0 0,1 0-1 0 0,-1 0 1 0 0,0 0-1 0 0,1 0 1 0 0,-1 0 0 0 0,1 0-1 0 0,0 1 1 0 0,-1-1-1 0 0,1 0 1 0 0,0 0-1 0 0,-1 0 1 0 0,1 0-1 0 0,0 0 1 0 0,0 1-1 0 0,0-1 1 0 0,0 0-1 0 0,0 0 1 0 0,0 0 0 0 0,1 0-1 0 0,0 2 1 0 0</inkml:trace>
</inkml:ink>
</file>

<file path=ppt/ink/ink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10"/>
    </inkml:context>
    <inkml:brush xml:id="br0">
      <inkml:brushProperty name="width" value="0.1" units="cm"/>
      <inkml:brushProperty name="height" value="0.1" units="cm"/>
      <inkml:brushProperty name="color" value="#004F8B"/>
    </inkml:brush>
  </inkml:definitions>
  <inkml:trace contextRef="#ctx0" brushRef="#br0">0 264 5527 0 0,'0'0'822'0'0,"23"-19"5878"0"0,30-12-3117 0 0,-36 21-2908 0 0,0 0 0 0 0,0 1 0 0 0,1 0 0 0 0,23-7 0 0 0,61-8 1217 0 0,1 4-1 0 0,128-9 1 0 0,-125 17-1439 0 0,85-24-183 0 0,-123 21-177 0 0,76-8 0 0 0,-113 26-830 0 0,-7 1-366 0 0</inkml:trace>
</inkml:ink>
</file>

<file path=ppt/ink/ink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29"/>
    </inkml:context>
    <inkml:brush xml:id="br0">
      <inkml:brushProperty name="width" value="0.1" units="cm"/>
      <inkml:brushProperty name="height" value="0.1" units="cm"/>
      <inkml:brushProperty name="color" value="#008C3A"/>
    </inkml:brush>
  </inkml:definitions>
  <inkml:trace contextRef="#ctx0" brushRef="#br0">0 258 7055 0 0,'0'0'638'0'0,"9"-45"4816"0"0,-2 7-2910 0 0,-5 25-1964 0 0,1-1 0 0 0,0 1 0 0 0,1 0 0 0 0,0 0 0 0 0,1 1 0 0 0,11-21 0 0 0,-13 28-462 0 0,0-1 0 0 0,1 1-1 0 0,0 1 1 0 0,0-1 0 0 0,0 0 0 0 0,1 1-1 0 0,0 0 1 0 0,-1 0 0 0 0,11-6 0 0 0,-12 9-73 0 0,1-1 0 0 0,-1 0 0 0 0,0 1 0 0 0,1 0 0 0 0,-1 0 0 0 0,1 0 0 0 0,-1 0 0 0 0,1 0 0 0 0,-1 1 0 0 0,1 0 0 0 0,0-1 0 0 0,-1 1 0 0 0,1 1 0 0 0,-1-1 0 0 0,1 0 0 0 0,0 1 0 0 0,-1 0 0 0 0,6 2 1 0 0,-6-2-34 0 0,-1 1 0 0 0,1-1 1 0 0,-1 1-1 0 0,0 0 1 0 0,0 0-1 0 0,0 0 1 0 0,0 1-1 0 0,0-1 1 0 0,0 0-1 0 0,0 1 1 0 0,-1-1-1 0 0,1 1 1 0 0,-1-1-1 0 0,1 1 1 0 0,-1 0-1 0 0,0 0 1 0 0,0 0-1 0 0,-1-1 1 0 0,1 1-1 0 0,-1 0 1 0 0,1 4-1 0 0,3 71 145 0 0,-4-63-110 0 0,0-3-25 0 0,-1 1 0 0 0,0 0 0 0 0,-1 0 0 0 0,0-1 0 0 0,-1 1 0 0 0,-1-1 0 0 0,0 0 0 0 0,0 0 0 0 0,-1 0-1 0 0,-11 18 1 0 0,4-12-58 0 0,0-1 0 0 0,-2 0 0 0 0,0-1 0 0 0,-1 0-1 0 0,-27 22 1 0 0,40-36 5 0 0,1 0 30 0 0,0-1 1 0 0,1 0 0 0 0,-1 0 0 0 0,0-1-1 0 0,0 1 1 0 0,1 0 0 0 0,-1 0-1 0 0,0 0 1 0 0,0 0 0 0 0,0-1-1 0 0,0 1 1 0 0,0 0 0 0 0,0-1-1 0 0,0 1 1 0 0,0-1 0 0 0,0 1-1 0 0,0-1 1 0 0,-1 0 0 0 0,1 1-1 0 0,0-1 1 0 0,0 0 0 0 0,0 0-1 0 0,0 0 1 0 0,-1 0 0 0 0,1 0-1 0 0,-2 0 1 0 0,3 0 7 0 0,0-1 0 0 0,-1 1-1 0 0,1 0 1 0 0,0-1 0 0 0,0 1 0 0 0,0-1-1 0 0,0 1 1 0 0,0 0 0 0 0,-1-1 0 0 0,1 1 0 0 0,0-1-1 0 0,0 1 1 0 0,0-1 0 0 0,0 1 0 0 0,0 0-1 0 0,0-1 1 0 0,0 1 0 0 0,1-1 0 0 0,-1 1-1 0 0,0-1 1 0 0,0 1 0 0 0,0 0 0 0 0,0-1-1 0 0,0 1 1 0 0,1-1 0 0 0,-1 1 0 0 0,0 0-1 0 0,0-1 1 0 0,1 1 0 0 0,-1 0 0 0 0,0-1-1 0 0,0 1 1 0 0,1 0 0 0 0,-1-1 0 0 0,0 1-1 0 0,1 0 1 0 0,-1 0 0 0 0,1 0 0 0 0,-1-1-1 0 0,0 1 1 0 0,1 0 0 0 0,-1 0 0 0 0,1 0 0 0 0,0 0-1 0 0,17-14 138 0 0,-3 9-55 0 0,1 0-1 0 0,0 1 1 0 0,-1 1-1 0 0,1 1 0 0 0,1 0 1 0 0,-1 1-1 0 0,0 0 1 0 0,30 4-1 0 0,-11 2 136 0 0,-1 2 0 0 0,67 22 0 0 0,-85-27-2815 0 0</inkml:trace>
</inkml:ink>
</file>

<file path=ppt/ink/ink6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981"/>
    </inkml:context>
    <inkml:brush xml:id="br0">
      <inkml:brushProperty name="width" value="0.1" units="cm"/>
      <inkml:brushProperty name="height" value="0.1" units="cm"/>
      <inkml:brushProperty name="color" value="#004F8B"/>
    </inkml:brush>
  </inkml:definitions>
  <inkml:trace contextRef="#ctx0" brushRef="#br0">105 1 10591 0 0,'-6'3'10608'0'0,"-9"8"-9278"0"0,7 4-1200 0 0,1 1 1 0 0,0 0-1 0 0,2 0 1 0 0,0 1-1 0 0,1 0 1 0 0,-4 28 0 0 0,2-13 44 0 0,-3 10-110 0 0,2-15 18 0 0,1 0 0 0 0,1 0 0 0 0,2 0 0 0 0,0 1-1 0 0,2-1 1 0 0,5 54 0 0 0,-4-79-138 0 0,0-1-1 0 0,1 1 0 0 0,-1-1 1 0 0,0 1-1 0 0,1-1 1 0 0,-1 1-1 0 0,1-1 1 0 0,0 0-1 0 0,-1 1 0 0 0,1-1 1 0 0,0 0-1 0 0,0 1 1 0 0,0-1-1 0 0,0 0 0 0 0,0 0 1 0 0,0 0-1 0 0,0 0 1 0 0,2 1-1 0 0,-2-2-5 0 0,0 0 0 0 0,0 1-1 0 0,0-1 1 0 0,0 0 0 0 0,0 0 0 0 0,0 0-1 0 0,-1 0 1 0 0,1 0 0 0 0,0 0 0 0 0,0 0 0 0 0,0 0-1 0 0,0 0 1 0 0,0 0 0 0 0,0-1 0 0 0,0 1-1 0 0,0 0 1 0 0,0-1 0 0 0,0 1 0 0 0,0-1-1 0 0,0 1 1 0 0,0-1 0 0 0,-1 1 0 0 0,1-1-1 0 0,0 0 1 0 0,0 1 0 0 0,-1-1 0 0 0,1 0-1 0 0,0-1 1 0 0,10-9-1395 0 0</inkml:trace>
</inkml:ink>
</file>

<file path=ppt/ink/ink6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4.466"/>
    </inkml:context>
    <inkml:brush xml:id="br0">
      <inkml:brushProperty name="width" value="0.1" units="cm"/>
      <inkml:brushProperty name="height" value="0.1" units="cm"/>
      <inkml:brushProperty name="color" value="#004F8B"/>
    </inkml:brush>
  </inkml:definitions>
  <inkml:trace contextRef="#ctx0" brushRef="#br0">164 1 13015 0 0,'0'0'1179'0'0,"-36"12"2353"0"0,-37 28-1664 0 0,68-36-1849 0 0,0 0 1 0 0,1-1-1 0 0,-1 1 0 0 0,1 1 1 0 0,0-1-1 0 0,0 1 0 0 0,0 0 1 0 0,0 0-1 0 0,1 0 0 0 0,0 0 1 0 0,-4 9-1 0 0,7-13-5 0 0,-1 1 1 0 0,1-1-1 0 0,-1 1 1 0 0,1-1 0 0 0,0 1-1 0 0,-1-1 1 0 0,1 1-1 0 0,0-1 1 0 0,0 1-1 0 0,0-1 1 0 0,0 1-1 0 0,0-1 1 0 0,1 1-1 0 0,-1-1 1 0 0,0 1-1 0 0,1-1 1 0 0,-1 1-1 0 0,1-1 1 0 0,0 1-1 0 0,-1-1 1 0 0,1 0-1 0 0,0 1 1 0 0,0-1 0 0 0,1 2-1 0 0,1-1 54 0 0,0 1 0 0 0,0 0-1 0 0,0-1 1 0 0,1 0 0 0 0,-1 0 0 0 0,0 0-1 0 0,1 0 1 0 0,0 0 0 0 0,4 1 0 0 0,10 2 325 0 0,-1-1 1 0 0,1 0-1 0 0,20 1 1 0 0,-37-5-355 0 0,47 3 700 0 0,-19-1 178 0 0,52 9 0 0 0,-75-10-829 0 0,1 1 0 0 0,-1 0-1 0 0,1 0 1 0 0,-1 0 0 0 0,0 1 0 0 0,0 0-1 0 0,0 0 1 0 0,0 1 0 0 0,-1 0 0 0 0,1 0-1 0 0,-1 0 1 0 0,0 0 0 0 0,6 7 0 0 0,-8-6-55 0 0,0 0 1 0 0,0 0-1 0 0,0 0 0 0 0,-1 1 1 0 0,1-1-1 0 0,-1 1 1 0 0,-1-1-1 0 0,1 1 0 0 0,-1 0 1 0 0,0 0-1 0 0,0-1 1 0 0,-1 1-1 0 0,0 0 0 0 0,0 0 1 0 0,-1 9-1 0 0,0-3 77 0 0,-1-1 0 0 0,-1 1-1 0 0,0-1 1 0 0,0 0 0 0 0,-1 0 0 0 0,-6 12-1 0 0,5-15-42 0 0,0-1-1 0 0,0 1 1 0 0,-1-1 0 0 0,0 0-1 0 0,0-1 1 0 0,-1 1-1 0 0,0-1 1 0 0,0-1-1 0 0,0 1 1 0 0,-1-1-1 0 0,0 0 1 0 0,0-1-1 0 0,0 0 1 0 0,0 0 0 0 0,-1-1-1 0 0,0 0 1 0 0,1-1-1 0 0,-14 3 1 0 0,15-4-431 0 0,-1 0 0 0 0,0 0 1 0 0,1-1-1 0 0,-1 0 1 0 0,0 0-1 0 0,1-1 1 0 0,-1 0-1 0 0,-9-3 0 0 0,4-1-1165 0 0</inkml:trace>
</inkml:ink>
</file>

<file path=ppt/ink/ink6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4.809"/>
    </inkml:context>
    <inkml:brush xml:id="br0">
      <inkml:brushProperty name="width" value="0.1" units="cm"/>
      <inkml:brushProperty name="height" value="0.1" units="cm"/>
      <inkml:brushProperty name="color" value="#004F8B"/>
    </inkml:brush>
  </inkml:definitions>
  <inkml:trace contextRef="#ctx0" brushRef="#br0">1 148 10135 0 0,'3'-8'847'0'0,"1"0"-1"0"0,0 0 0 0 0,0 0 0 0 0,0 0 1 0 0,1 1-1 0 0,1 0 0 0 0,-1 0 1 0 0,1 0-1 0 0,0 0 0 0 0,12-9 1 0 0,-9 10-516 0 0,1 0 1 0 0,0 1 0 0 0,0 0 0 0 0,0 0 0 0 0,1 1 0 0 0,-1 0-1 0 0,1 1 1 0 0,12-2 0 0 0,11 0-19 0 0,-1 1 0 0 0,1 1 0 0 0,55 4 0 0 0,17-1-2369 0 0,-81-2 340 0 0</inkml:trace>
</inkml:ink>
</file>

<file path=ppt/ink/ink6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138"/>
    </inkml:context>
    <inkml:brush xml:id="br0">
      <inkml:brushProperty name="width" value="0.1" units="cm"/>
      <inkml:brushProperty name="height" value="0.1" units="cm"/>
      <inkml:brushProperty name="color" value="#004F8B"/>
    </inkml:brush>
  </inkml:definitions>
  <inkml:trace contextRef="#ctx0" brushRef="#br0">0 1 14711 0 0,'0'0'1335'0'0,"34"2"-998"0"0,26-2 537 0 0,1 3 1 0 0,109 19-1 0 0,-138-13-2986 0 0,-21-7 809 0 0</inkml:trace>
</inkml:ink>
</file>

<file path=ppt/ink/ink6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481"/>
    </inkml:context>
    <inkml:brush xml:id="br0">
      <inkml:brushProperty name="width" value="0.1" units="cm"/>
      <inkml:brushProperty name="height" value="0.1" units="cm"/>
      <inkml:brushProperty name="color" value="#004F8B"/>
    </inkml:brush>
  </inkml:definitions>
  <inkml:trace contextRef="#ctx0" brushRef="#br0">44 1 13359 0 0,'-8'6'704'0'0,"-8"7"-383"0"0,-4-2 5536 0 0,56-1-2494 0 0,139-9-2183 0 0,-85-3-1640 0 0,-55 0-1039 0 0,-13-1-2404 0 0,-14 2 1300 0 0,11-1-4437 0 0</inkml:trace>
</inkml:ink>
</file>

<file path=ppt/ink/ink6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7.934"/>
    </inkml:context>
    <inkml:brush xml:id="br0">
      <inkml:brushProperty name="width" value="0.1" units="cm"/>
      <inkml:brushProperty name="height" value="0.1" units="cm"/>
      <inkml:brushProperty name="color" value="#004F8B"/>
    </inkml:brush>
  </inkml:definitions>
  <inkml:trace contextRef="#ctx0" brushRef="#br0">61 35 6447 0 0,'0'0'586'0'0,"-5"0"449"0"0,-20 0 8958 0 0,20 1-10336 0 0,3 1 433 0 0,0-1 1 0 0,1 0-1 0 0,-1 1 0 0 0,0-1 0 0 0,1 1 1 0 0,-1-1-1 0 0,0 1 0 0 0,1 0 1 0 0,0-1-1 0 0,-1 1 0 0 0,1 0 1 0 0,0 0-1 0 0,0 0 0 0 0,0 0 0 0 0,0 0 1 0 0,1 0-1 0 0,-1 1 0 0 0,1-1 1 0 0,-1 0-1 0 0,1 0 0 0 0,0 0 1 0 0,-1 1-1 0 0,1-1 0 0 0,0 0 0 0 0,0 0 1 0 0,1 1-1 0 0,-1-1 0 0 0,0 0 1 0 0,1 0-1 0 0,0 0 0 0 0,-1 0 1 0 0,1 0-1 0 0,2 4 0 0 0,-2-4-45 0 0,1 1 0 0 0,0-1-1 0 0,0 0 1 0 0,1 0-1 0 0,-1 0 1 0 0,0 0 0 0 0,1 0-1 0 0,-1 0 1 0 0,1-1 0 0 0,-1 1-1 0 0,1-1 1 0 0,0 0 0 0 0,-1 1-1 0 0,1-1 1 0 0,0-1 0 0 0,0 1-1 0 0,0 0 1 0 0,0-1 0 0 0,0 1-1 0 0,0-1 1 0 0,0 0 0 0 0,0 0-1 0 0,0 0 1 0 0,5-1 0 0 0,-2-1 71 0 0,1 1 1 0 0,-1-1 0 0 0,0 0 0 0 0,-1 0 0 0 0,1-1 0 0 0,0 1 0 0 0,-1-1 0 0 0,1-1 0 0 0,-1 1 0 0 0,0-1 0 0 0,0 0-1 0 0,0 0 1 0 0,6-7 0 0 0,-10 9-55 0 0,0 0 0 0 0,0 1 0 0 0,0-1 0 0 0,0 1 0 0 0,0-1 0 0 0,0 0 0 0 0,0 0-1 0 0,0 1 1 0 0,-1-1 0 0 0,1 0 0 0 0,-1 0 0 0 0,1 0 0 0 0,-1 0 0 0 0,0 0 0 0 0,0 0 0 0 0,0 0 0 0 0,0 0-1 0 0,0-3 1 0 0,-1 3 2 0 0,0-1-1 0 0,0 1 1 0 0,-1 0-1 0 0,1-1 0 0 0,0 1 1 0 0,-1 0-1 0 0,1 0 1 0 0,-1 0-1 0 0,0 0 1 0 0,0 0-1 0 0,0 0 1 0 0,0 1-1 0 0,0-1 0 0 0,0 1 1 0 0,0-1-1 0 0,0 1 1 0 0,-5-2-1 0 0,-24-11-339 0 0</inkml:trace>
</inkml:ink>
</file>

<file path=ppt/ink/ink6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036"/>
    </inkml:context>
    <inkml:brush xml:id="br0">
      <inkml:brushProperty name="width" value="0.1" units="cm"/>
      <inkml:brushProperty name="height" value="0.1" units="cm"/>
      <inkml:brushProperty name="color" value="#004F8B"/>
    </inkml:brush>
  </inkml:definitions>
  <inkml:trace contextRef="#ctx0" brushRef="#br0">150 1 10591 0 0,'0'0'7596'0'0,"-24"8"-4060"0"0,4 20-3410 0 0,1 2 1 0 0,2 0-1 0 0,0 1 0 0 0,-12 35 0 0 0,25-54-103 0 0,-1 0 1 0 0,2 0-1 0 0,0 0 0 0 0,0 0 0 0 0,1 1 1 0 0,0 0-1 0 0,1-1 0 0 0,1 1 1 0 0,0 0-1 0 0,1 0 0 0 0,0-1 0 0 0,1 1 1 0 0,0-1-1 0 0,6 19 0 0 0,-6-27 2 0 0,0-1 1 0 0,0 1-1 0 0,0-1 0 0 0,0 0 1 0 0,0 0-1 0 0,1 0 0 0 0,-1 0 1 0 0,1 0-1 0 0,0-1 0 0 0,0 1 1 0 0,0-1-1 0 0,0 0 0 0 0,0 0 0 0 0,1 0 1 0 0,-1 0-1 0 0,1 0 0 0 0,-1-1 1 0 0,1 0-1 0 0,0 0 0 0 0,-1 0 1 0 0,1 0-1 0 0,6 1 0 0 0,10 0 194 0 0,-1-1-1 0 0,1-1 1 0 0,26-3-1 0 0,-14 2-83 0 0,35 0 235 0 0,-27 1-713 0 0,66-7 1 0 0,-83-2-2884 0 0</inkml:trace>
</inkml:ink>
</file>

<file path=ppt/ink/ink6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379"/>
    </inkml:context>
    <inkml:brush xml:id="br0">
      <inkml:brushProperty name="width" value="0.1" units="cm"/>
      <inkml:brushProperty name="height" value="0.1" units="cm"/>
      <inkml:brushProperty name="color" value="#004F8B"/>
    </inkml:brush>
  </inkml:definitions>
  <inkml:trace contextRef="#ctx0" brushRef="#br0">129 1 5983 0 0,'-27'17'648'0'0,"23"-14"293"0"0,0 0 0 0 0,0 0 0 0 0,0 0 0 0 0,0 1-1 0 0,0-1 1 0 0,1 1 0 0 0,0 0 0 0 0,0 0 0 0 0,-4 6-1 0 0,3-2-151 0 0,0 0-1 0 0,0 0 1 0 0,1 1-1 0 0,-4 15 0 0 0,1 5-575 0 0,2 0-1 0 0,0 41 0 0 0,0-20 760 0 0,-6 12-648 0 0,7-48-302 0 0,0 0 1 0 0,1 0-1 0 0,0 1 0 0 0,1-1 0 0 0,1 0 0 0 0,0 1 0 0 0,4 26 0 0 0,-1-34-2344 0 0,1-3 1064 0 0</inkml:trace>
</inkml:ink>
</file>

<file path=ppt/ink/ink6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786"/>
    </inkml:context>
    <inkml:brush xml:id="br0">
      <inkml:brushProperty name="width" value="0.1" units="cm"/>
      <inkml:brushProperty name="height" value="0.1" units="cm"/>
      <inkml:brushProperty name="color" value="#004F8B"/>
    </inkml:brush>
  </inkml:definitions>
  <inkml:trace contextRef="#ctx0" brushRef="#br0">0 1 4143 0 0,'0'0'16871'0'0,"10"12"-15321"0"0,124 178 2081 0 0,-53-58-4247 0 0,-63-112-2409 0 0,-12-16 910 0 0</inkml:trace>
</inkml:ink>
</file>

<file path=ppt/ink/ink6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1.129"/>
    </inkml:context>
    <inkml:brush xml:id="br0">
      <inkml:brushProperty name="width" value="0.1" units="cm"/>
      <inkml:brushProperty name="height" value="0.1" units="cm"/>
      <inkml:brushProperty name="color" value="#004F8B"/>
    </inkml:brush>
  </inkml:definitions>
  <inkml:trace contextRef="#ctx0" brushRef="#br0">344 1 4607 0 0,'-38'11'1023'0'0,"15"-3"8297"0"0,2 5-3539 0 0,-20 23-1756 0 0,-24 50-4568 0 0,62-83 838 0 0,-123 172-305 0 0,122-168-138 0 0,1-1 0 0 0,-1 1 0 0 0,1-1 0 0 0,1 1 0 0 0,-1 0 0 0 0,-1 9 0 0 0,0 10-7220 0 0</inkml:trace>
</inkml:ink>
</file>

<file path=ppt/ink/ink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0"/>
    </inkml:context>
    <inkml:brush xml:id="br0">
      <inkml:brushProperty name="width" value="0.1" units="cm"/>
      <inkml:brushProperty name="height" value="0.1" units="cm"/>
      <inkml:brushProperty name="color" value="#008C3A"/>
    </inkml:brush>
  </inkml:definitions>
  <inkml:trace contextRef="#ctx0" brushRef="#br0">138 9 5063 0 0,'-4'-6'15817'0'0,"0"4"-16468"0"0,0 2 724 0 0,-1 0 1 0 0,1 1 0 0 0,-1 0 0 0 0,1 0-1 0 0,-1 0 1 0 0,1 0 0 0 0,0 1 0 0 0,0 0-1 0 0,0 0 1 0 0,0 0 0 0 0,0 0 0 0 0,0 0-1 0 0,0 1 1 0 0,1 0 0 0 0,-1 0 0 0 0,1 0 0 0 0,0 0-1 0 0,0 0 1 0 0,-4 6 0 0 0,0-1-77 0 0,1 0 1 0 0,0 1 0 0 0,1 0-1 0 0,-1 1 1 0 0,2-1-1 0 0,-1 1 1 0 0,-2 11-1 0 0,6-20-2 0 0,1 1-1 0 0,0-1 0 0 0,0 0 1 0 0,0 0-1 0 0,0 0 0 0 0,0 0 0 0 0,0 1 1 0 0,0-1-1 0 0,0 0 0 0 0,1 0 0 0 0,-1 0 1 0 0,0 0-1 0 0,1 0 0 0 0,-1 0 0 0 0,1 0 1 0 0,-1 0-1 0 0,1 0 0 0 0,-1 0 1 0 0,1 0-1 0 0,0 0 0 0 0,0 0 0 0 0,-1 0 1 0 0,1 0-1 0 0,0-1 0 0 0,0 1 0 0 0,0 0 1 0 0,0 0-1 0 0,0-1 0 0 0,0 1 0 0 0,0-1 1 0 0,0 1-1 0 0,0-1 0 0 0,0 1 1 0 0,2-1-1 0 0,46 12 280 0 0,-31-8-75 0 0,11 3 374 0 0,48 5 0 0 0,-55-9-155 0 0,0 0-1 0 0,0 1 1 0 0,0 1 0 0 0,25 10-1 0 0,-41-11-361 0 0,-1 0 1 0 0,1 0-1 0 0,-1 0 0 0 0,-1 1 0 0 0,1-1 0 0 0,-1 1 1 0 0,1 1-1 0 0,-1-1 0 0 0,-1 1 0 0 0,1-1 0 0 0,-1 1 1 0 0,0 0-1 0 0,0 0 0 0 0,-1 0 0 0 0,1 1 0 0 0,-2-1 1 0 0,1 0-1 0 0,-1 1 0 0 0,1 8 0 0 0,-2-11-14 0 0,0 1-1 0 0,0-1 1 0 0,-1 0-1 0 0,1 1 1 0 0,-1-1-1 0 0,0 0 1 0 0,-1 0-1 0 0,1 0 1 0 0,-1 0-1 0 0,0 0 0 0 0,0 0 1 0 0,0 0-1 0 0,0-1 1 0 0,-1 1-1 0 0,1-1 1 0 0,-1 1-1 0 0,0-1 1 0 0,0 0-1 0 0,0 0 1 0 0,0 0-1 0 0,-1-1 1 0 0,1 1-1 0 0,-6 2 1 0 0,2-1 14 0 0,0 0 1 0 0,0 0-1 0 0,0-1 0 0 0,-1 0 1 0 0,1 0-1 0 0,-1-1 0 0 0,1 0 1 0 0,-1 0-1 0 0,0-1 0 0 0,0 0 1 0 0,-15 0-1 0 0,14-1-178 0 0,0-2-1 0 0,0 1 1 0 0,0-1-1 0 0,-13-5 1 0 0,-14-11-4094 0 0,28 12 2504 0 0</inkml:trace>
</inkml:ink>
</file>

<file path=ppt/ink/ink6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1.504"/>
    </inkml:context>
    <inkml:brush xml:id="br0">
      <inkml:brushProperty name="width" value="0.1" units="cm"/>
      <inkml:brushProperty name="height" value="0.1" units="cm"/>
      <inkml:brushProperty name="color" value="#004F8B"/>
    </inkml:brush>
  </inkml:definitions>
  <inkml:trace contextRef="#ctx0" brushRef="#br0">64 1 13679 0 0,'-2'15'11033'0'0,"-7"54"-10795"0"0,-7-3-79 0 0,-14 81 85 0 0,27-127-234 0 0,1 0 0 0 0,1-1 1 0 0,1 1-1 0 0,1 0 1 0 0,4 27-1 0 0,3-28-431 0 0,-7-19 305 0 0,-1 0-1 0 0,1 1 1 0 0,0-1-1 0 0,-1 0 1 0 0,1 0-1 0 0,0 0 1 0 0,-1 0-1 0 0,1 0 1 0 0,0 0 0 0 0,-1 0-1 0 0,1 0 1 0 0,0 0-1 0 0,-1 0 1 0 0,1 0-1 0 0,0-1 1 0 0,-1 1-1 0 0,1 0 1 0 0,0 0-1 0 0,-1-1 1 0 0,1 1-1 0 0,0 0 1 0 0,-1-1-1 0 0,1 1 1 0 0,-1 0-1 0 0,2-2 1 0 0,7-5-1507 0 0</inkml:trace>
</inkml:ink>
</file>

<file path=ppt/ink/ink6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004"/>
    </inkml:context>
    <inkml:brush xml:id="br0">
      <inkml:brushProperty name="width" value="0.1" units="cm"/>
      <inkml:brushProperty name="height" value="0.1" units="cm"/>
      <inkml:brushProperty name="color" value="#004F8B"/>
    </inkml:brush>
  </inkml:definitions>
  <inkml:trace contextRef="#ctx0" brushRef="#br0">70 1 13679 0 0,'0'0'7290'0'0,"-25"0"-4157"0"0,22 1-3108 0 0,0 1 0 0 0,0 0 1 0 0,0 0-1 0 0,0 0 0 0 0,1 0 0 0 0,-1 0 1 0 0,1 1-1 0 0,-1-1 0 0 0,1 1 1 0 0,0 0-1 0 0,0-1 0 0 0,0 1 0 0 0,0 0 1 0 0,1 0-1 0 0,-1 0 0 0 0,1 0 1 0 0,0 1-1 0 0,0-1 0 0 0,0 0 0 0 0,0 1 1 0 0,0-1-1 0 0,1 0 0 0 0,-1 6 0 0 0,1-8-29 0 0,1 1 0 0 0,-1 0-1 0 0,1-1 1 0 0,-1 1 0 0 0,1 0 0 0 0,0-1-1 0 0,0 1 1 0 0,0 0 0 0 0,0-1-1 0 0,0 1 1 0 0,0-1 0 0 0,0 0-1 0 0,0 1 1 0 0,0-1 0 0 0,1 0-1 0 0,-1 0 1 0 0,1 0 0 0 0,-1 0-1 0 0,1 0 1 0 0,-1 0 0 0 0,1 0-1 0 0,2 1 1 0 0,35 7-105 0 0,-33-8 104 0 0,82 6 462 0 0,-66-7-271 0 0,-1 1 0 0 0,1 2 0 0 0,-1 0 0 0 0,0 1 0 0 0,0 0 0 0 0,24 10 0 0 0,-40-11-144 0 0,-1-1 0 0 0,1 1 1 0 0,-1 0-1 0 0,0 0 0 0 0,1 0 1 0 0,-2 1-1 0 0,1-1 0 0 0,0 1 0 0 0,-1 0 1 0 0,1 0-1 0 0,-1 0 0 0 0,0 0 1 0 0,-1 1-1 0 0,1-1 0 0 0,-1 1 1 0 0,0 0-1 0 0,0 0 0 0 0,0 0 0 0 0,0 0 1 0 0,-1 0-1 0 0,0 0 0 0 0,0 0 1 0 0,0 9-1 0 0,-1-4 34 0 0,0-1 1 0 0,0 1-1 0 0,-1 0 0 0 0,0-1 1 0 0,-1 1-1 0 0,0-1 0 0 0,0 1 0 0 0,-1-1 1 0 0,0 0-1 0 0,-9 17 0 0 0,10-23-53 0 0,1 1 0 0 0,-2-1-1 0 0,1 1 1 0 0,0-1 0 0 0,-1 0-1 0 0,1 0 1 0 0,-1 0-1 0 0,0-1 1 0 0,0 1 0 0 0,0-1-1 0 0,0 1 1 0 0,-1-1-1 0 0,1 0 1 0 0,-1 0 0 0 0,1 0-1 0 0,-1-1 1 0 0,0 1 0 0 0,1-1-1 0 0,-1 0 1 0 0,0 0-1 0 0,0 0 1 0 0,0-1 0 0 0,0 1-1 0 0,0-1 1 0 0,0 0-1 0 0,0 0 1 0 0,0 0 0 0 0,-4-2-1 0 0,-6-1-764 0 0,0-1 0 0 0,0 0 0 0 0,1-2 0 0 0,0 1 0 0 0,0-2 0 0 0,-19-12 0 0 0,10 6-941 0 0</inkml:trace>
</inkml:ink>
</file>

<file path=ppt/ink/ink6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348"/>
    </inkml:context>
    <inkml:brush xml:id="br0">
      <inkml:brushProperty name="width" value="0.1" units="cm"/>
      <inkml:brushProperty name="height" value="0.1" units="cm"/>
      <inkml:brushProperty name="color" value="#004F8B"/>
    </inkml:brush>
  </inkml:definitions>
  <inkml:trace contextRef="#ctx0" brushRef="#br0">1 143 5983 0 0,'2'-7'707'0'0,"0"1"0"0"0,1-1 0 0 0,0 0 0 0 0,0 1 0 0 0,1 0 0 0 0,0-1 0 0 0,0 1 0 0 0,0 1 0 0 0,1-1 0 0 0,-1 1 0 0 0,7-5 0 0 0,-5 4-191 0 0,1 1-1 0 0,0 0 0 0 0,1 1 0 0 0,-1 0 0 0 0,1 0 1 0 0,0 0-1 0 0,0 1 0 0 0,10-2 0 0 0,11-1-88 0 0,0 1 0 0 0,1 2 0 0 0,-1 1 0 0 0,41 2-1 0 0,15-1-725 0 0,-68-1-915 0 0,-1 0-3568 0 0,-1-1-1642 0 0</inkml:trace>
</inkml:ink>
</file>

<file path=ppt/ink/ink6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692"/>
    </inkml:context>
    <inkml:brush xml:id="br0">
      <inkml:brushProperty name="width" value="0.1" units="cm"/>
      <inkml:brushProperty name="height" value="0.1" units="cm"/>
      <inkml:brushProperty name="color" value="#004F8B"/>
    </inkml:brush>
  </inkml:definitions>
  <inkml:trace contextRef="#ctx0" brushRef="#br0">58 1 2759 0 0,'-9'5'14093'0'0,"-11"8"-11800"0"0,18-11-2210 0 0,-1-1 0 0 0,1 1 0 0 0,0 0 0 0 0,0 0 0 0 0,1-1 0 0 0,-1 1 0 0 0,0 0 0 0 0,1 1 0 0 0,-1-1 0 0 0,1 0 0 0 0,-1 0 0 0 0,1 1 0 0 0,0-1 0 0 0,0 0 0 0 0,0 1 0 0 0,0-1 0 0 0,1 1 0 0 0,-1 0 0 0 0,1-1 0 0 0,0 1 0 0 0,-1-1 0 0 0,1 1 0 0 0,0 0 0 0 0,0-1 0 0 0,1 1 0 0 0,-1 0 1 0 0,0-1-1 0 0,1 1 0 0 0,0-1 0 0 0,0 1 0 0 0,0-1 0 0 0,0 1 0 0 0,0-1 0 0 0,0 0 0 0 0,0 1 0 0 0,1-1 0 0 0,-1 0 0 0 0,3 3 0 0 0,1 0-11 0 0,-1-1-1 0 0,1 1 1 0 0,1-1 0 0 0,-1 0 0 0 0,0-1-1 0 0,1 1 1 0 0,0-1 0 0 0,0 0 0 0 0,0 0-1 0 0,0-1 1 0 0,0 0 0 0 0,0 0 0 0 0,1 0-1 0 0,8 0 1 0 0,-10-1-8 0 0,-1-1-1 0 0,1 1 1 0 0,0-1-1 0 0,-1 0 1 0 0,1-1 0 0 0,0 1-1 0 0,-1-1 1 0 0,1 0-1 0 0,-1 0 1 0 0,1-1 0 0 0,-1 1-1 0 0,0-1 1 0 0,1 0-1 0 0,-1 0 1 0 0,5-4-1 0 0,-7 5-6 0 0,0-1 0 0 0,-1 0 0 0 0,1 0-1 0 0,-1 0 1 0 0,0 0 0 0 0,0 0 0 0 0,0 0-1 0 0,0 0 1 0 0,0 0 0 0 0,0-1-1 0 0,0 1 1 0 0,-1 0 0 0 0,1 0 0 0 0,-1-1-1 0 0,1 1 1 0 0,-1 0 0 0 0,0-1 0 0 0,0 1-1 0 0,0-1 1 0 0,0 1 0 0 0,-1 0-1 0 0,1-1 1 0 0,-1 1 0 0 0,1 0 0 0 0,-1 0-1 0 0,0-1 1 0 0,0 1 0 0 0,0 0 0 0 0,0 0-1 0 0,0 0 1 0 0,0 0 0 0 0,-3-3-1 0 0,0 0 22 0 0,0 0 0 0 0,0 1 0 0 0,-1-1 0 0 0,1 1 0 0 0,-1 0-1 0 0,0 0 1 0 0,0 1 0 0 0,-1-1 0 0 0,1 1 0 0 0,-1 0-1 0 0,0 0 1 0 0,1 1 0 0 0,-12-3 0 0 0,10 2-333 0 0,0 1 1 0 0,0 0-1 0 0,0 1 1 0 0,-1-1-1 0 0,1 2 1 0 0,-1-1-1 0 0,1 1 0 0 0,-1 0 1 0 0,1 0-1 0 0,-1 1 1 0 0,-8 2-1 0 0</inkml:trace>
</inkml:ink>
</file>

<file path=ppt/ink/ink6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3.129"/>
    </inkml:context>
    <inkml:brush xml:id="br0">
      <inkml:brushProperty name="width" value="0.1" units="cm"/>
      <inkml:brushProperty name="height" value="0.1" units="cm"/>
      <inkml:brushProperty name="color" value="#004F8B"/>
    </inkml:brush>
  </inkml:definitions>
  <inkml:trace contextRef="#ctx0" brushRef="#br0">0 16 10135 0 0,'0'0'778'0'0,"25"-7"8216"0"0,-15 5-8435 0 0,11-1 686 0 0,-1 1 0 0 0,41 0 0 0 0,37 13-3498 0 0</inkml:trace>
</inkml:ink>
</file>

<file path=ppt/ink/ink6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3.457"/>
    </inkml:context>
    <inkml:brush xml:id="br0">
      <inkml:brushProperty name="width" value="0.1" units="cm"/>
      <inkml:brushProperty name="height" value="0.1" units="cm"/>
      <inkml:brushProperty name="color" value="#004F8B"/>
    </inkml:brush>
  </inkml:definitions>
  <inkml:trace contextRef="#ctx0" brushRef="#br0">1 0 12439 0 0,'0'0'1126'0'0,"0"1"-929"0"0,3 3 32 0 0,-2-3 40 0 0,0 0 0 0 0,-1 0-1 0 0,1 0 1 0 0,0 0 0 0 0,0 0 0 0 0,0 0-1 0 0,0-1 1 0 0,1 1 0 0 0,-1-1 0 0 0,0 1-1 0 0,0-1 1 0 0,0 1 0 0 0,0-1 0 0 0,1 1-1 0 0,-1-1 1 0 0,2 0 0 0 0,39 2 1619 0 0,-33-2-1729 0 0,107-8-468 0 0,-100 6-886 0 0</inkml:trace>
</inkml:ink>
</file>

<file path=ppt/ink/ink6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224"/>
    </inkml:context>
    <inkml:brush xml:id="br0">
      <inkml:brushProperty name="width" value="0.1" units="cm"/>
      <inkml:brushProperty name="height" value="0.1" units="cm"/>
      <inkml:brushProperty name="color" value="#004F8B"/>
    </inkml:brush>
  </inkml:definitions>
  <inkml:trace contextRef="#ctx0" brushRef="#br0">243 16 14455 0 0,'0'0'1307'0'0,"1"-2"-1072"0"0,-1 3-137 0 0,-1-1 0 0 0,1 0 0 0 0,0 0 0 0 0,-1 0 0 0 0,1 0 0 0 0,0 0 0 0 0,-1 0 1 0 0,1 0-1 0 0,-1 0 0 0 0,1 0 0 0 0,0 0 0 0 0,-1 0 0 0 0,1 0 0 0 0,0 0 0 0 0,-1 0 1 0 0,1 0-1 0 0,0 0 0 0 0,-1 0 0 0 0,1 0 0 0 0,0 0 0 0 0,-1 0 0 0 0,1-1 0 0 0,0 1 0 0 0,-1 0 1 0 0,1 0-1 0 0,0 0 0 0 0,-1-1 0 0 0,1 1 0 0 0,0 0 0 0 0,0 0 0 0 0,-1-1 0 0 0,1 1 1 0 0,0 0-1 0 0,0-1 0 0 0,0 1 0 0 0,-1 0 0 0 0,1-1 0 0 0,0 1 0 0 0,0 0 0 0 0,0-1 1 0 0,0 1-1 0 0,0 0 0 0 0,0-1 0 0 0,0 1 0 0 0,0 0 0 0 0,0-1 0 0 0,0 1 0 0 0,0-1 0 0 0,0 1 1 0 0,0 0-1 0 0,0-1 0 0 0,0 1 0 0 0,0 0 0 0 0,0-1 0 0 0,0 1 0 0 0,0 0 0 0 0,0-1 1 0 0,1 1-1 0 0,-1 0 0 0 0,0-1 0 0 0,0 1 0 0 0,0 0 0 0 0,1-1 0 0 0,-1 1 0 0 0,0 0 1 0 0,0 0-1 0 0,1-1 0 0 0,-27 12 1432 0 0,11 3-1420 0 0,0 1 0 0 0,1 1 0 0 0,1 1 0 0 0,-16 25 0 0 0,-39 76 156 0 0,68-118-266 0 0,-9 18 6 0 0,0 1-1 0 0,2-1 0 0 0,0 1 1 0 0,1 0-1 0 0,1 1 1 0 0,1 0-1 0 0,1 0 1 0 0,0 0-1 0 0,2 0 1 0 0,0 0-1 0 0,3 21 0 0 0,-2-34-1 0 0,1 1 0 0 0,0-1 0 0 0,0 0 0 0 0,1 1 0 0 0,0-1 0 0 0,0 0 0 0 0,1 0 0 0 0,-1-1 0 0 0,2 1 0 0 0,-1 0 0 0 0,1-1-1 0 0,0 0 1 0 0,0 0 0 0 0,1 0 0 0 0,-1 0 0 0 0,1-1 0 0 0,1 0 0 0 0,-1 0 0 0 0,1 0 0 0 0,0 0 0 0 0,0-1 0 0 0,0 0 0 0 0,1-1 0 0 0,-1 1-1 0 0,1-1 1 0 0,0 0 0 0 0,0-1 0 0 0,0 0 0 0 0,0 0 0 0 0,0 0 0 0 0,0-1 0 0 0,14 1 0 0 0,-16-2 47 0 0,0 0-1 0 0,0 0 1 0 0,0 0 0 0 0,0-1 0 0 0,0 1 0 0 0,0-1 0 0 0,0-1-1 0 0,0 1 1 0 0,-1-1 0 0 0,1 1 0 0 0,0-1 0 0 0,-1 0-1 0 0,1-1 1 0 0,-1 1 0 0 0,0-1 0 0 0,0 0 0 0 0,0 0 0 0 0,0 0-1 0 0,0-1 1 0 0,-1 0 0 0 0,0 1 0 0 0,1-1 0 0 0,-1 0 0 0 0,-1 0-1 0 0,1-1 1 0 0,-1 1 0 0 0,1 0 0 0 0,-1-1 0 0 0,0 0-1 0 0,-1 1 1 0 0,1-1 0 0 0,0-6 0 0 0,-1 6-9 0 0,0 0 0 0 0,0-1 0 0 0,0 1-1 0 0,-1-1 1 0 0,0 1 0 0 0,0-1 0 0 0,0 1 0 0 0,-1 0 0 0 0,0-1 0 0 0,0 1 0 0 0,0 0-1 0 0,-1-1 1 0 0,1 1 0 0 0,-1 0 0 0 0,-1 0 0 0 0,1 0 0 0 0,-1 1 0 0 0,0-1-1 0 0,0 1 1 0 0,0-1 0 0 0,0 1 0 0 0,-1 0 0 0 0,0 0 0 0 0,0 0 0 0 0,0 1 0 0 0,0-1-1 0 0,0 1 1 0 0,-1 0 0 0 0,-7-4 0 0 0,3 3-36 0 0,0 1-1 0 0,-1 0 1 0 0,1 0 0 0 0,-1 1-1 0 0,1 0 1 0 0,-1 1 0 0 0,-13 0-1 0 0,-17 0-4797 0 0,37 1 4298 0 0</inkml:trace>
</inkml:ink>
</file>

<file path=ppt/ink/ink6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599"/>
    </inkml:context>
    <inkml:brush xml:id="br0">
      <inkml:brushProperty name="width" value="0.1" units="cm"/>
      <inkml:brushProperty name="height" value="0.1" units="cm"/>
      <inkml:brushProperty name="color" value="#004F8B"/>
    </inkml:brush>
  </inkml:definitions>
  <inkml:trace contextRef="#ctx0" brushRef="#br0">135 65 11975 0 0,'0'0'547'0'0,"-42"0"2114"0"0,39 1-2123 0 0,-1 0-1 0 0,1 0 0 0 0,-1 1 1 0 0,1-1-1 0 0,-1 1 0 0 0,1 0 1 0 0,0 0-1 0 0,0 0 1 0 0,0 0-1 0 0,0 0 0 0 0,0 1 1 0 0,-3 3-1 0 0,1-1-278 0 0,1 1-1 0 0,-1-1 0 0 0,1 1 1 0 0,0 1-1 0 0,1-1 1 0 0,-4 9-1 0 0,4-9-208 0 0,0 0 0 0 0,1 0 0 0 0,0 1-1 0 0,0 0 1 0 0,1-1 0 0 0,0 1 0 0 0,0 0-1 0 0,1-1 1 0 0,-1 1 0 0 0,1 0 0 0 0,1 0-1 0 0,-1-1 1 0 0,1 1 0 0 0,4 12-1 0 0,-3-14-3 0 0,1 1 0 0 0,0 0 0 0 0,0-1 0 0 0,1 1 0 0 0,-1-1 0 0 0,1 0 0 0 0,1 0 0 0 0,-1-1 0 0 0,1 1 0 0 0,-1-1 0 0 0,1 0 0 0 0,0 0 0 0 0,1-1 0 0 0,-1 1 0 0 0,1-1 0 0 0,-1 0-1 0 0,7 2 1 0 0,-2-2 9 0 0,0 0 0 0 0,-1-1 0 0 0,1 0-1 0 0,0 0 1 0 0,0-1 0 0 0,1-1-1 0 0,-1 1 1 0 0,0-2 0 0 0,0 1 0 0 0,14-4-1 0 0,-13 2 8 0 0,0 0-1 0 0,-1-1 1 0 0,1-1-1 0 0,-1 0 0 0 0,0 0 1 0 0,0-1-1 0 0,-1 0 1 0 0,0 0-1 0 0,16-13 0 0 0,-20 14-7 0 0,0-1 0 0 0,0 0 0 0 0,0 0 0 0 0,-1 0 0 0 0,1 0 0 0 0,-1-1 0 0 0,-1 0 0 0 0,1 0 0 0 0,-1 0 0 0 0,0 0 0 0 0,0 0 0 0 0,-1-1 0 0 0,0 0 0 0 0,0 1 0 0 0,1-12 0 0 0,-3 11 12 0 0,0 1 1 0 0,-1 0-1 0 0,0 0 0 0 0,0-1 0 0 0,0 1 1 0 0,-1 0-1 0 0,0 0 0 0 0,0 0 1 0 0,-1 1-1 0 0,0-1 0 0 0,0 0 0 0 0,0 1 1 0 0,0 0-1 0 0,-1-1 0 0 0,0 2 0 0 0,0-1 1 0 0,0 0-1 0 0,-1 1 0 0 0,0 0 1 0 0,0 0-1 0 0,-9-6 0 0 0,1 0-235 0 0,0 2 0 0 0,-1 0-1 0 0,0 0 1 0 0,-1 1 0 0 0,0 1 0 0 0,1 0-1 0 0,-25-5 1 0 0</inkml:trace>
</inkml:ink>
</file>

<file path=ppt/ink/ink6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927"/>
    </inkml:context>
    <inkml:brush xml:id="br0">
      <inkml:brushProperty name="width" value="0.1" units="cm"/>
      <inkml:brushProperty name="height" value="0.1" units="cm"/>
      <inkml:brushProperty name="color" value="#004F8B"/>
    </inkml:brush>
  </inkml:definitions>
  <inkml:trace contextRef="#ctx0" brushRef="#br0">47 14 16671 0 0,'0'0'763'0'0,"-23"25"412"0"0,20-20-934 0 0,0-1 0 0 0,1 1 1 0 0,-1 0-1 0 0,1 0 1 0 0,0 0-1 0 0,0 0 1 0 0,0 1-1 0 0,1-1 1 0 0,0 0-1 0 0,0 1 1 0 0,0-1-1 0 0,1 1 1 0 0,0-1-1 0 0,0 1 1 0 0,0-1-1 0 0,1 1 0 0 0,0-1 1 0 0,0 1-1 0 0,0-1 1 0 0,1 0-1 0 0,-1 0 1 0 0,4 7-1 0 0,-3-8-174 0 0,1 0 0 0 0,-1-1 1 0 0,1 1-1 0 0,0-1 0 0 0,-1 0 0 0 0,1 0 0 0 0,1 0 0 0 0,-1 0 0 0 0,0 0 0 0 0,1-1 0 0 0,-1 0 0 0 0,1 0 0 0 0,0 0 1 0 0,0 0-1 0 0,0 0 0 0 0,0-1 0 0 0,0 1 0 0 0,0-1 0 0 0,0 0 0 0 0,0 0 0 0 0,1-1 0 0 0,-1 0 0 0 0,0 1 1 0 0,1-1-1 0 0,-1-1 0 0 0,0 1 0 0 0,0 0 0 0 0,1-1 0 0 0,4-1 0 0 0,-5 1-17 0 0,0 0 1 0 0,0 0-1 0 0,0 0 0 0 0,0 0 0 0 0,0-1 1 0 0,0 0-1 0 0,0 0 0 0 0,0 0 1 0 0,-1 0-1 0 0,1 0 0 0 0,-1-1 0 0 0,0 1 1 0 0,1-1-1 0 0,-1 0 0 0 0,0 0 1 0 0,-1 0-1 0 0,1-1 0 0 0,0 1 0 0 0,-1-1 1 0 0,0 1-1 0 0,0-1 0 0 0,0 0 0 0 0,0 0 1 0 0,-1 0-1 0 0,1 0 0 0 0,-1 0 1 0 0,0 0-1 0 0,0 0 0 0 0,-1 0 0 0 0,1 0 1 0 0,-1-1-1 0 0,0 1 0 0 0,0 0 1 0 0,0 0-1 0 0,-1-1 0 0 0,1 1 0 0 0,-1 0 1 0 0,0 0-1 0 0,0 0 0 0 0,-1 0 0 0 0,1 0 1 0 0,-1 0-1 0 0,0 0 0 0 0,0 0 1 0 0,0 1-1 0 0,-1-1 0 0 0,1 1 0 0 0,-1 0 1 0 0,0-1-1 0 0,0 1 0 0 0,0 0 1 0 0,0 1-1 0 0,0-1 0 0 0,-7-4 0 0 0,-1 2-30 0 0,-1 0 0 0 0,1 0 0 0 0,-1 1 0 0 0,0 1 0 0 0,0 0 0 0 0,0 0 0 0 0,0 1 0 0 0,-1 1 0 0 0,1 0 0 0 0,-1 1 0 0 0,-18 2 0 0 0</inkml:trace>
</inkml:ink>
</file>

<file path=ppt/ink/ink6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7.661"/>
    </inkml:context>
    <inkml:brush xml:id="br0">
      <inkml:brushProperty name="width" value="0.1" units="cm"/>
      <inkml:brushProperty name="height" value="0.1" units="cm"/>
      <inkml:brushProperty name="color" value="#004F8B"/>
    </inkml:brush>
  </inkml:definitions>
  <inkml:trace contextRef="#ctx0" brushRef="#br0">102 17 7831 0 0,'-7'-17'16351'0'0,"3"20"-16291"0"0,-1 1 1 0 0,1-1-1 0 0,-1 1 0 0 0,1 0 1 0 0,0 0-1 0 0,0 0 0 0 0,1 0 1 0 0,-1 1-1 0 0,1 0 0 0 0,0-1 1 0 0,0 1-1 0 0,-2 6 0 0 0,-28 67-68 0 0,30-70-5 0 0,2-6 13 0 0,0 0-1 0 0,0 0 0 0 0,0 0 1 0 0,0 0-1 0 0,0 0 1 0 0,1 1-1 0 0,-1-1 0 0 0,1 0 1 0 0,0 0-1 0 0,-1 1 1 0 0,1-1-1 0 0,0 0 0 0 0,0 0 1 0 0,1 1-1 0 0,-1-1 0 0 0,0 0 1 0 0,1 0-1 0 0,-1 1 1 0 0,1-1-1 0 0,1 2 0 0 0,0-1-57 0 0,1-1 49 0 0,1 0 0 0 0,-1 0 0 0 0,1-1-1 0 0,0 1 1 0 0,-1-1 0 0 0,1 0 0 0 0,0 0 0 0 0,0 0 0 0 0,0 0 0 0 0,0-1 0 0 0,0 1 0 0 0,0-1 0 0 0,0 0 0 0 0,-1-1 0 0 0,1 1 0 0 0,0 0-1 0 0,0-1 1 0 0,7-2 0 0 0,3 1-5 0 0,21-5 12 0 0,-27 5 3 0 0,-1 0 1 0 0,1 1-1 0 0,0 0 0 0 0,-1 0 1 0 0,1 1-1 0 0,0-1 0 0 0,-1 2 0 0 0,1-1 1 0 0,12 4-1 0 0,-9-2 71 0 0,-9-2-57 0 0,1 0 0 0 0,-1 1 0 0 0,0-1 0 0 0,0 1 0 0 0,0-1-1 0 0,0 1 1 0 0,0 0 0 0 0,0 0 0 0 0,0 0 0 0 0,0 0 0 0 0,0 0 0 0 0,0 1 0 0 0,0-1-1 0 0,-1 1 1 0 0,1-1 0 0 0,0 1 0 0 0,-1-1 0 0 0,0 1 0 0 0,1 0 0 0 0,1 3-1 0 0,0-2 4 0 0,9 10 29 0 0,-1 1 0 0 0,0 0 0 0 0,0 1-1 0 0,-1 0 1 0 0,14 32 0 0 0,-22-44-10 0 0,-1 1 0 0 0,0-1 0 0 0,0 1 0 0 0,0 0 0 0 0,0 0 1 0 0,0-1-1 0 0,-1 1 0 0 0,0 0 0 0 0,0 0 0 0 0,0 0 0 0 0,0 0 0 0 0,-1-1 0 0 0,1 1 0 0 0,-1 0 0 0 0,0 0 0 0 0,0-1 0 0 0,0 1 1 0 0,-1-1-1 0 0,1 1 0 0 0,-1-1 0 0 0,0 1 0 0 0,0-1 0 0 0,0 0 0 0 0,0 0 0 0 0,-1 0 0 0 0,1 0 0 0 0,-1 0 0 0 0,0-1 1 0 0,0 1-1 0 0,0-1 0 0 0,0 0 0 0 0,0 1 0 0 0,0-1 0 0 0,-6 2 0 0 0,-10 5 201 0 0,-1-1 0 0 0,0 0 0 0 0,-1-2 0 0 0,1 0 0 0 0,-1-1 0 0 0,-1-1 0 0 0,1-1 0 0 0,-29 0 0 0 0,22 0-245 0 0,26-3-132 0 0,1-1-572 0 0,-1 1 444 0 0,0-1 1 0 0,0 0 0 0 0,1 1 0 0 0,-1-1 0 0 0,0 0-1 0 0,1 0 1 0 0,-1 0 0 0 0,1-1 0 0 0,-1 1 0 0 0,1 0-1 0 0,0 0 1 0 0,-2-2 0 0 0,-6-8-1654 0 0</inkml:trace>
</inkml:ink>
</file>

<file path=ppt/ink/ink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1"/>
    </inkml:context>
    <inkml:brush xml:id="br0">
      <inkml:brushProperty name="width" value="0.1" units="cm"/>
      <inkml:brushProperty name="height" value="0.1" units="cm"/>
      <inkml:brushProperty name="color" value="#008C3A"/>
    </inkml:brush>
  </inkml:definitions>
  <inkml:trace contextRef="#ctx0" brushRef="#br0">0 109 8751 0 0,'43'-24'1648'0'0,"-31"17"-98"0"0,0 0 0 0 0,0 1 0 0 0,0 0 0 0 0,1 1 0 0 0,23-6 0 0 0,184-31 4371 0 0,-212 42-5991 0 0,0 0 0 0 0,-1 0 0 0 0,1 1 0 0 0,-1 0 0 0 0,1 1 0 0 0,-1 0 0 0 0,11 4 0 0 0,25 12-4176 0 0,-37-14 2263 0 0</inkml:trace>
</inkml:ink>
</file>

<file path=ppt/ink/ink6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020"/>
    </inkml:context>
    <inkml:brush xml:id="br0">
      <inkml:brushProperty name="width" value="0.1" units="cm"/>
      <inkml:brushProperty name="height" value="0.1" units="cm"/>
      <inkml:brushProperty name="color" value="#004F8B"/>
    </inkml:brush>
  </inkml:definitions>
  <inkml:trace contextRef="#ctx0" brushRef="#br0">1 187 6447 0 0,'13'-23'524'0'0,"2"-5"1653"0"0,-9 5 2116 0 0,-6 20-3834 0 0,0 0 0 0 0,1 1 1 0 0,0-1-1 0 0,-1 0 1 0 0,1 0-1 0 0,0 1 0 0 0,0-1 1 0 0,1 0-1 0 0,-1 1 1 0 0,1-1-1 0 0,-1 1 0 0 0,1 0 1 0 0,2-3-1 0 0,-1 2-187 0 0,0 0 1 0 0,1 0-1 0 0,-1 0 0 0 0,1 1 1 0 0,0 0-1 0 0,-1-1 0 0 0,9-2 1 0 0,5 0-542 0 0,0 0-1 0 0,-1 1 1 0 0,30-2 0 0 0,-10 0 484 0 0,50-11-4797 0 0,-55 11-1618 0 0</inkml:trace>
</inkml:ink>
</file>

<file path=ppt/ink/ink6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349"/>
    </inkml:context>
    <inkml:brush xml:id="br0">
      <inkml:brushProperty name="width" value="0.1" units="cm"/>
      <inkml:brushProperty name="height" value="0.1" units="cm"/>
      <inkml:brushProperty name="color" value="#004F8B"/>
    </inkml:brush>
  </inkml:definitions>
  <inkml:trace contextRef="#ctx0" brushRef="#br0">0 1 6911 0 0,'0'0'12823'0'0,"15"1"-11099"0"0,-1 2-1382 0 0,0 1 1 0 0,0 1-1 0 0,0 0 1 0 0,-1 0-1 0 0,0 1 0 0 0,0 1 1 0 0,0 0-1 0 0,-1 1 1 0 0,0 1-1 0 0,17 14 1 0 0,-11-6-123 0 0,0 1 0 0 0,-1 1 0 0 0,-1 0 0 0 0,-1 1 1 0 0,17 29-1 0 0,-27-41-164 0 0,1 1-1 0 0,0-1 1 0 0,1 0 0 0 0,10 10 0 0 0,11 0-1025 0 0,-26-17 693 0 0,-1 0 1 0 0,1-1-1 0 0,0 1 1 0 0,-1-1-1 0 0,1 0 1 0 0,-1 0-1 0 0,1 1 0 0 0,0-1 1 0 0,-1 0-1 0 0,1 0 1 0 0,0-1-1 0 0,-1 1 1 0 0,1 0-1 0 0,0 0 1 0 0,2-2-1 0 0</inkml:trace>
</inkml:ink>
</file>

<file path=ppt/ink/ink6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677"/>
    </inkml:context>
    <inkml:brush xml:id="br0">
      <inkml:brushProperty name="width" value="0.1" units="cm"/>
      <inkml:brushProperty name="height" value="0.1" units="cm"/>
      <inkml:brushProperty name="color" value="#004F8B"/>
    </inkml:brush>
  </inkml:definitions>
  <inkml:trace contextRef="#ctx0" brushRef="#br0">348 4 9215 0 0,'0'0'707'0'0,"-35"-4"6172"0"0,29 4-6419 0 0,1 1 0 0 0,0 0 1 0 0,-1 0-1 0 0,1 0 1 0 0,0 1-1 0 0,-1-1 0 0 0,1 1 1 0 0,0 0-1 0 0,0 1 1 0 0,0-1-1 0 0,1 1 0 0 0,-1 0 1 0 0,1 0-1 0 0,-1 1 1 0 0,-6 7-1 0 0,-5 5-446 0 0,2 1 0 0 0,-21 32 0 0 0,9-13 339 0 0,-2 2-205 0 0,-39 75 0 0 0,33-45-3815 0 0,29-57 1939 0 0</inkml:trace>
</inkml:ink>
</file>

<file path=ppt/ink/ink6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067"/>
    </inkml:context>
    <inkml:brush xml:id="br0">
      <inkml:brushProperty name="width" value="0.1" units="cm"/>
      <inkml:brushProperty name="height" value="0.1" units="cm"/>
      <inkml:brushProperty name="color" value="#004F8B"/>
    </inkml:brush>
  </inkml:definitions>
  <inkml:trace contextRef="#ctx0" brushRef="#br0">0 7 15143 0 0,'10'-6'6143'0'0,"-9"8"-5318"0"0,7 24-328 0 0,-2-1 0 0 0,-1 1 0 0 0,-1 0 1 0 0,-1 1-1 0 0,-1-1 0 0 0,-2 29 0 0 0,-17 164-288 0 0,14-197-142 0 0,-4 21 144 0 0,0-4-532 0 0,5-14-2818 0 0</inkml:trace>
</inkml:ink>
</file>

<file path=ppt/ink/ink6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599"/>
    </inkml:context>
    <inkml:brush xml:id="br0">
      <inkml:brushProperty name="width" value="0.1" units="cm"/>
      <inkml:brushProperty name="height" value="0.1" units="cm"/>
      <inkml:brushProperty name="color" value="#004F8B"/>
    </inkml:brush>
  </inkml:definitions>
  <inkml:trace contextRef="#ctx0" brushRef="#br0">147 1 2759 0 0,'0'0'126'0'0,"-1"1"-5"0"0,-15 16 2237 0 0,-14-4 5686 0 0,8-4-1878 0 0,22-9-6136 0 0,-51 41 2256 0 0,49-38-2228 0 0,-1 0 0 0 0,1 0 0 0 0,-1 0 0 0 0,1 1 0 0 0,0-1 0 0 0,0 0 0 0 0,0 1 0 0 0,1-1 0 0 0,-1 1 0 0 0,1 0-1 0 0,0 0 1 0 0,0-1 0 0 0,0 1 0 0 0,0 5 0 0 0,1-8-62 0 0,0 1 0 0 0,1-1 0 0 0,-1 1 0 0 0,1-1 0 0 0,-1 0 0 0 0,1 1 0 0 0,-1-1 0 0 0,1 0 0 0 0,0 1 0 0 0,0-1 0 0 0,0 0 0 0 0,0 0-1 0 0,0 0 1 0 0,0 0 0 0 0,0 0 0 0 0,0 0 0 0 0,0 0 0 0 0,0 0 0 0 0,0 0 0 0 0,1 0 0 0 0,-1 0 0 0 0,0-1 0 0 0,1 1 0 0 0,-1-1 0 0 0,1 1 0 0 0,-1-1 0 0 0,0 0 0 0 0,1 1 0 0 0,2-1 0 0 0,0 1-14 0 0,16 6 223 0 0,1 0-1 0 0,1-2 0 0 0,27 4 0 0 0,-33-8 87 0 0,0 2 0 0 0,0 0 0 0 0,-1 1 1 0 0,1 1-1 0 0,-1 0 0 0 0,0 1 0 0 0,22 12 0 0 0,-30-13-168 0 0,-1 1 1 0 0,1 0-1 0 0,-2 1 1 0 0,1-1-1 0 0,8 13 0 0 0,-11-14-102 0 0,0 0-1 0 0,0-1 0 0 0,-1 1 0 0 0,1 0 0 0 0,-1 0 0 0 0,0 0 0 0 0,0 1 0 0 0,-1-1 0 0 0,1 0 0 0 0,-1 1 0 0 0,0 8 0 0 0,-1-9 80 0 0,0-1 0 0 0,-1 1 1 0 0,0-1-1 0 0,0 1 0 0 0,0-1 0 0 0,0 0 0 0 0,0 0 1 0 0,-1 1-1 0 0,0-1 0 0 0,0 0 0 0 0,0 0 0 0 0,-1 0 1 0 0,1-1-1 0 0,-1 1 0 0 0,0-1 0 0 0,0 1 0 0 0,0-1 1 0 0,0 0-1 0 0,-1 0 0 0 0,-6 4 0 0 0,5-4-55 0 0,0-1 0 0 0,0 0 0 0 0,0 0 0 0 0,0 0 1 0 0,-1-1-1 0 0,1 0 0 0 0,0 0 0 0 0,-1 0 0 0 0,1-1 0 0 0,-1 1 0 0 0,1-1 0 0 0,-1-1 0 0 0,1 1 0 0 0,-1-1 1 0 0,1 0-1 0 0,-9-2 0 0 0,-57-22-1260 0 0,61 20 271 0 0,0 0-1 0 0,0-1 1 0 0,0 0 0 0 0,-13-11 0 0 0,11 6-731 0 0</inkml:trace>
</inkml:ink>
</file>

<file path=ppt/ink/ink6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927"/>
    </inkml:context>
    <inkml:brush xml:id="br0">
      <inkml:brushProperty name="width" value="0.1" units="cm"/>
      <inkml:brushProperty name="height" value="0.1" units="cm"/>
      <inkml:brushProperty name="color" value="#004F8B"/>
    </inkml:brush>
  </inkml:definitions>
  <inkml:trace contextRef="#ctx0" brushRef="#br0">0 100 5527 0 0,'23'-35'1093'0'0,"-18"28"681"0"0,1 0-1 0 0,0 0 0 0 0,0 0 1 0 0,9-8-1 0 0,-11 12-1075 0 0,-1 1 0 0 0,1 0 0 0 0,-1-1 1 0 0,1 1-1 0 0,0 0 0 0 0,0 1 0 0 0,0-1 0 0 0,0 1 0 0 0,0-1 0 0 0,8 0 1 0 0,32 5-1716 0 0,-19 3 1288 0 0,43 9-1107 0 0,0-3-4271 0 0,-43-9-1116 0 0</inkml:trace>
</inkml:ink>
</file>

<file path=ppt/ink/ink6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270"/>
    </inkml:context>
    <inkml:brush xml:id="br0">
      <inkml:brushProperty name="width" value="0.1" units="cm"/>
      <inkml:brushProperty name="height" value="0.1" units="cm"/>
      <inkml:brushProperty name="color" value="#004F8B"/>
    </inkml:brush>
  </inkml:definitions>
  <inkml:trace contextRef="#ctx0" brushRef="#br0">0 31 3223 0 0,'3'10'16565'0'0,"-5"17"-11733"0"0,3 7-4062 0 0,-1-20-1397 0 0,2 0-1 0 0,-1 0 1 0 0,6 15-1 0 0,9 7 2483 0 0,-10-30-1805 0 0,-1-1 0 0 0,1 1 0 0 0,0-1 0 0 0,1-1 0 0 0,-1 1 0 0 0,1-1 0 0 0,0 0-1 0 0,0-1 1 0 0,0 1 0 0 0,1-1 0 0 0,-1-1 0 0 0,1 1 0 0 0,-1-1 0 0 0,1-1 0 0 0,0 1 0 0 0,0-1 0 0 0,0-1 0 0 0,-1 0 0 0 0,1 0 0 0 0,0 0-1 0 0,0-1 1 0 0,0 0 0 0 0,0 0 0 0 0,13-5 0 0 0,-18 4-17 0 0,0 0 0 0 0,0 0-1 0 0,-1 0 1 0 0,1 0 0 0 0,-1 0 0 0 0,1 0-1 0 0,-1-1 1 0 0,0 0 0 0 0,0 1 0 0 0,0-1-1 0 0,0 0 1 0 0,0 0 0 0 0,-1 0 0 0 0,0 0-1 0 0,1 0 1 0 0,-1 0 0 0 0,0 0 0 0 0,0 0-1 0 0,-1 0 1 0 0,1-1 0 0 0,-1 1-1 0 0,1 0 1 0 0,-1-1 0 0 0,0 1 0 0 0,0 0-1 0 0,-1-1 1 0 0,1 1 0 0 0,-1 0 0 0 0,1-1-1 0 0,-1 1 1 0 0,0 0 0 0 0,-2-3 0 0 0,1-2 40 0 0,-1 0 0 0 0,1 0 0 0 0,-2 1 0 0 0,1-1 0 0 0,-1 1 0 0 0,0 0 0 0 0,0 0 0 0 0,-1 1 0 0 0,0-1 0 0 0,0 1 1 0 0,-1 0-1 0 0,-7-6 0 0 0,0 3-109 0 0,0 1 0 0 0,0 1 1 0 0,0 0-1 0 0,-1 1 1 0 0,0 0-1 0 0,0 1 0 0 0,-1 1 1 0 0,1 0-1 0 0,-1 1 0 0 0,-30-2 1 0 0,36 7-1881 0 0</inkml:trace>
</inkml:ink>
</file>

<file path=ppt/ink/ink6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614"/>
    </inkml:context>
    <inkml:brush xml:id="br0">
      <inkml:brushProperty name="width" value="0.1" units="cm"/>
      <inkml:brushProperty name="height" value="0.1" units="cm"/>
      <inkml:brushProperty name="color" value="#004F8B"/>
    </inkml:brush>
  </inkml:definitions>
  <inkml:trace contextRef="#ctx0" brushRef="#br0">0 29 2759 0 0,'4'-5'14771'0'0,"9"-6"-12100"0"0,10 6-1479 0 0,0 1 0 0 0,0 2 0 0 0,1 0 0 0 0,44 3 0 0 0,15 8-1145 0 0,-2 2-5583 0 0,-54-7 1769 0 0</inkml:trace>
</inkml:ink>
</file>

<file path=ppt/ink/ink6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958"/>
    </inkml:context>
    <inkml:brush xml:id="br0">
      <inkml:brushProperty name="width" value="0.1" units="cm"/>
      <inkml:brushProperty name="height" value="0.1" units="cm"/>
      <inkml:brushProperty name="color" value="#004F8B"/>
    </inkml:brush>
  </inkml:definitions>
  <inkml:trace contextRef="#ctx0" brushRef="#br0">6 0 6911 0 0,'-6'24'10721'0'0,"23"-19"-7560"0"0,14-3-1827 0 0,21-4-790 0 0,51-10-1 0 0,-36 4-2454 0 0,-39 4 711 0 0</inkml:trace>
</inkml:ink>
</file>

<file path=ppt/ink/ink6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1.724"/>
    </inkml:context>
    <inkml:brush xml:id="br0">
      <inkml:brushProperty name="width" value="0.1" units="cm"/>
      <inkml:brushProperty name="height" value="0.1" units="cm"/>
      <inkml:brushProperty name="color" value="#004F8B"/>
    </inkml:brush>
  </inkml:definitions>
  <inkml:trace contextRef="#ctx0" brushRef="#br0">0 27 12551 0 0,'0'0'9207'0'0,"18"-1"-7989"0"0,145-1 950 0 0,-100 3-1229 0 0,83-8 1 0 0,-25-10-532 0 0,-120 18-323 0 0,-1 2-72 0 0,0 0 0 0 0,1 0 0 0 0,-1 0-1 0 0,0 0 1 0 0,-1 0 0 0 0,1 0 0 0 0,0-1 0 0 0,-1 1-1 0 0,0 0 1 0 0,1 0 0 0 0,-1 0 0 0 0,0 0 0 0 0,0 0 0 0 0,-3 3-1 0 0,-28 46 16 0 0,-40 89 0 0 0,9-17-9 0 0,-58 109-19 0 0,115-219 0 0 0,7-12-186 0 0,-1-1 0 0 0,0 0 0 0 0,1 1 0 0 0,-1-1 0 0 0,1 1 0 0 0,-1-1 0 0 0,1 0 0 0 0,0 1 0 0 0,-1-1 0 0 0,1 0 1 0 0,0 0-1 0 0,0 1 0 0 0,0-1 0 0 0,0 0 0 0 0,0 0 0 0 0,0 0 0 0 0,1 0 0 0 0,-1 0 0 0 0,0-1 0 0 0,0 1 0 0 0,1 0 0 0 0,-1 0 0 0 0,0-1 0 0 0,1 1 0 0 0,-1-1 0 0 0,1 1 0 0 0,-1-1 0 0 0,1 0 0 0 0,-1 0 0 0 0,1 1 0 0 0,-1-1 0 0 0,1 0 0 0 0,-1 0 0 0 0,1 0 1 0 0,1-1-1 0 0,3-4-1760 0 0</inkml:trace>
</inkml:ink>
</file>

<file path=ppt/ink/ink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2"/>
    </inkml:context>
    <inkml:brush xml:id="br0">
      <inkml:brushProperty name="width" value="0.1" units="cm"/>
      <inkml:brushProperty name="height" value="0.1" units="cm"/>
      <inkml:brushProperty name="color" value="#008C3A"/>
    </inkml:brush>
  </inkml:definitions>
  <inkml:trace contextRef="#ctx0" brushRef="#br0">0 261 2303 0 0,'4'-6'12290'0'0,"15"-19"-9093"0"0,-2 17-2480 0 0,0 0-1 0 0,1 1 1 0 0,0 1-1 0 0,1 1 1 0 0,34-6 0 0 0,103-4 1116 0 0,-79 10-1016 0 0,182-17-252 0 0,405-50 1121 0 0,-517 43-1641 0 0,75-11 38 0 0,-220 40-149 0 0,1-1 0 0 0,-1 1 0 0 0,1 0-1 0 0,-1 0 1 0 0,1 0 0 0 0,-1 0 0 0 0,1 0 0 0 0,-1 1 0 0 0,1-1-1 0 0,-1 1 1 0 0,1 0 0 0 0,-1-1 0 0 0,0 1 0 0 0,1 0 0 0 0,-1 0-1 0 0,0 1 1 0 0,0-1 0 0 0,0 0 0 0 0,0 1 0 0 0,0-1 0 0 0,0 1 0 0 0,0 0-1 0 0,0 0 1 0 0,-1-1 0 0 0,1 1 0 0 0,-1 0 0 0 0,1 1 0 0 0,-1-1-1 0 0,0 0 1 0 0,0 0 0 0 0,0 0 0 0 0,0 1 0 0 0,0-1 0 0 0,0 1-1 0 0,-1-1 1 0 0,1 0 0 0 0,-1 1 0 0 0,0-1 0 0 0,1 1 0 0 0,-1-1-1 0 0,0 1 1 0 0,-1-1 0 0 0,1 1 0 0 0,0-1 0 0 0,-1 1 0 0 0,1-1-1 0 0,-1 1 1 0 0,0-1 0 0 0,0 0 0 0 0,0 1 0 0 0,0-1 0 0 0,-3 4-1 0 0,-1 5-1754 0 0</inkml:trace>
</inkml:ink>
</file>

<file path=ppt/ink/ink6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2.052"/>
    </inkml:context>
    <inkml:brush xml:id="br0">
      <inkml:brushProperty name="width" value="0.1" units="cm"/>
      <inkml:brushProperty name="height" value="0.1" units="cm"/>
      <inkml:brushProperty name="color" value="#004F8B"/>
    </inkml:brush>
  </inkml:definitions>
  <inkml:trace contextRef="#ctx0" brushRef="#br0">1 93 11519 0 0,'6'-6'9291'0'0,"13"-9"-6637"0"0,15 4-1687 0 0,0 2 0 0 0,0 1 0 0 0,1 2 0 0 0,67-4-1 0 0,-13 2-729 0 0,-5-1-665 0 0,-42 5-1794 0 0,2-1-3834 0 0,-22 4 3834 0 0</inkml:trace>
</inkml:ink>
</file>

<file path=ppt/ink/ink6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2.692"/>
    </inkml:context>
    <inkml:brush xml:id="br0">
      <inkml:brushProperty name="width" value="0.1" units="cm"/>
      <inkml:brushProperty name="height" value="0.1" units="cm"/>
      <inkml:brushProperty name="color" value="#004F8B"/>
    </inkml:brush>
  </inkml:definitions>
  <inkml:trace contextRef="#ctx0" brushRef="#br0">147 0 9671 0 0,'0'0'10163'0'0,"-34"14"-5655"0"0,28-12-4470 0 0,1 0 0 0 0,0 1 0 0 0,0 0 0 0 0,0-1 0 0 0,0 2 0 0 0,0-1 0 0 0,0 0 0 0 0,1 1 0 0 0,0 0 0 0 0,0 0 0 0 0,0 0 0 0 0,0 1 0 0 0,0-1 0 0 0,-4 9 0 0 0,0 3 54 0 0,0 0-1 0 0,1 1 1 0 0,-7 21-1 0 0,13-33-90 0 0,1-4-5 0 0,-1 0-1 0 0,1 0 0 0 0,0 0 1 0 0,0 0-1 0 0,0 0 1 0 0,0 0-1 0 0,0 0 1 0 0,0 0-1 0 0,0 0 1 0 0,0 0-1 0 0,0 0 0 0 0,1 0 1 0 0,-1 0-1 0 0,0 0 1 0 0,1 0-1 0 0,-1 0 1 0 0,0 0-1 0 0,1 0 1 0 0,-1 0-1 0 0,1 0 1 0 0,0-1-1 0 0,-1 1 0 0 0,1 0 1 0 0,0 0-1 0 0,-1-1 1 0 0,1 1-1 0 0,0 0 1 0 0,0-1-1 0 0,0 1 1 0 0,-1-1-1 0 0,1 1 0 0 0,0-1 1 0 0,2 1-1 0 0,29 9-190 0 0,-30-10 188 0 0,128 16 641 0 0,-99-15-284 0 0,0 2 1 0 0,0 2-1 0 0,0 0 1 0 0,52 18-1 0 0,-80-22-338 0 0,0 1 0 0 0,0 0 0 0 0,0-1 0 0 0,-1 1 0 0 0,1 1-1 0 0,-1-1 1 0 0,1 0 0 0 0,-1 0 0 0 0,0 1 0 0 0,0 0 0 0 0,0-1-1 0 0,0 1 1 0 0,0 0 0 0 0,-1 0 0 0 0,1 0 0 0 0,-1 0-1 0 0,0 0 1 0 0,1 0 0 0 0,-2 0 0 0 0,1 1 0 0 0,0-1 0 0 0,0 6-1 0 0,-2-4 36 0 0,1 0 0 0 0,-1 1-1 0 0,0-1 1 0 0,-1 0-1 0 0,1 0 1 0 0,-1 0 0 0 0,0 0-1 0 0,0-1 1 0 0,0 1 0 0 0,-1 0-1 0 0,0-1 1 0 0,0 1-1 0 0,0-1 1 0 0,0 0 0 0 0,-1 0-1 0 0,0-1 1 0 0,0 1-1 0 0,0-1 1 0 0,0 1 0 0 0,0-1-1 0 0,0 0 1 0 0,-9 3 0 0 0,-3 2 56 0 0,1 0 1 0 0,-2-2-1 0 0,1 0 1 0 0,-1 0-1 0 0,-21 3 1 0 0,33-9-51 0 0,0 1-1 0 0,0-1 1 0 0,-1 1 0 0 0,1-1 0 0 0,0-1 0 0 0,0 1 0 0 0,0-1 0 0 0,0 0 0 0 0,0 0-1 0 0,0 0 1 0 0,0-1 0 0 0,0 0 0 0 0,-7-3 0 0 0,-2-4-1203 0 0,0 1 1 0 0,-23-20-1 0 0,16 11-3940 0 0</inkml:trace>
</inkml:ink>
</file>

<file path=ppt/ink/ink6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3.021"/>
    </inkml:context>
    <inkml:brush xml:id="br0">
      <inkml:brushProperty name="width" value="0.1" units="cm"/>
      <inkml:brushProperty name="height" value="0.1" units="cm"/>
      <inkml:brushProperty name="color" value="#004F8B"/>
    </inkml:brush>
  </inkml:definitions>
  <inkml:trace contextRef="#ctx0" brushRef="#br0">0 166 1839 0 0,'12'-27'958'0'0,"-6"12"1460"0"0,1 1 0 0 0,0 0 0 0 0,0 1 0 0 0,15-20 0 0 0,-19 29-1704 0 0,1 0 0 0 0,-1 1 0 0 0,1 0 0 0 0,0-1 0 0 0,0 1 1 0 0,0 1-1 0 0,0-1 0 0 0,0 0 0 0 0,9-2 0 0 0,-8 3-460 0 0,0 1 0 0 0,0-1 0 0 0,0 1 1 0 0,0 0-1 0 0,0 1 0 0 0,8-1 0 0 0,214 3-2830 0 0,-196-4 1099 0 0,-11-5-54 0 0</inkml:trace>
</inkml:ink>
</file>

<file path=ppt/ink/ink6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3.346"/>
    </inkml:context>
    <inkml:brush xml:id="br0">
      <inkml:brushProperty name="width" value="0.1" units="cm"/>
      <inkml:brushProperty name="height" value="0.1" units="cm"/>
      <inkml:brushProperty name="color" value="#004F8B"/>
    </inkml:brush>
  </inkml:definitions>
  <inkml:trace contextRef="#ctx0" brushRef="#br0">36 38 7831 0 0,'-7'8'7936'0'0,"-9"11"-4001"0"0,14-16-3733 0 0,1 0 1 0 0,-1 1 0 0 0,0-1-1 0 0,1 1 1 0 0,0 0-1 0 0,0-1 1 0 0,0 1-1 0 0,0 0 1 0 0,1 0-1 0 0,-1 0 1 0 0,1 0 0 0 0,0 0-1 0 0,0-1 1 0 0,0 1-1 0 0,1 0 1 0 0,0 0-1 0 0,-1 0 1 0 0,1 0-1 0 0,2 3 1 0 0,-1-2-119 0 0,1-1 0 0 0,-1-1 0 0 0,1 1 0 0 0,0 0 0 0 0,0-1 0 0 0,0 1 0 0 0,0-1 0 0 0,1 0 0 0 0,-1 0 0 0 0,1 0 0 0 0,0 0 1 0 0,0-1-1 0 0,0 0 0 0 0,0 0 0 0 0,0 0 0 0 0,6 2 0 0 0,1 0-4 0 0,0-1 1 0 0,0 0 0 0 0,0 0-1 0 0,0-2 1 0 0,0 1-1 0 0,1-1 1 0 0,-1-1 0 0 0,1 0-1 0 0,-1 0 1 0 0,22-5-1 0 0,-28 4-26 0 0,-1 0 0 0 0,0 0 0 0 0,1 0 0 0 0,-1-1 0 0 0,0 0-1 0 0,1 0 1 0 0,-1 0 0 0 0,0 0 0 0 0,-1-1 0 0 0,1 1 0 0 0,0-1 0 0 0,-1 0-1 0 0,1 0 1 0 0,-1 0 0 0 0,0-1 0 0 0,0 1 0 0 0,0-1 0 0 0,-1 0 0 0 0,1 0-1 0 0,-1 0 1 0 0,0 0 0 0 0,0 0 0 0 0,0 0 0 0 0,-1 0 0 0 0,1-1-1 0 0,-1 1 1 0 0,0-1 0 0 0,0 1 0 0 0,-1-1 0 0 0,1-5 0 0 0,-1 6 12 0 0,-1 1-1 0 0,1-1 1 0 0,-1 1 0 0 0,1 0 0 0 0,-1-1 0 0 0,0 1-1 0 0,0 0 1 0 0,-1 0 0 0 0,1 0 0 0 0,-1 0 0 0 0,1 0-1 0 0,-1 0 1 0 0,0 0 0 0 0,0 0 0 0 0,0 1 0 0 0,-1-1-1 0 0,1 1 1 0 0,0-1 0 0 0,-1 1 0 0 0,0 0 0 0 0,0 0-1 0 0,1 0 1 0 0,-1 1 0 0 0,0-1 0 0 0,-4-1 0 0 0,-9-4-449 0 0,0 0 1 0 0,0 2-1 0 0,-27-7 1 0 0,34 10-383 0 0</inkml:trace>
</inkml:ink>
</file>

<file path=ppt/ink/ink6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8.141"/>
    </inkml:context>
    <inkml:brush xml:id="br0">
      <inkml:brushProperty name="width" value="0.1" units="cm"/>
      <inkml:brushProperty name="height" value="0.1" units="cm"/>
      <inkml:brushProperty name="color" value="#004F8B"/>
    </inkml:brush>
  </inkml:definitions>
  <inkml:trace contextRef="#ctx0" brushRef="#br0">1 315 9215 0 0,'0'0'831'0'0,"27"0"1121"0"0,55-16 4307 0 0,45 3-3527 0 0,-3 1-1179 0 0,1031-110 3444 0 0,-367 55-4585 0 0,-481 26-274 0 0,10-1-11 0 0,-314 42-220 0 0,-38-1-2154 0 0,13 1 754 0 0,-1 1-67 0 0</inkml:trace>
</inkml:ink>
</file>

<file path=ppt/ink/ink6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9.063"/>
    </inkml:context>
    <inkml:brush xml:id="br0">
      <inkml:brushProperty name="width" value="0.1" units="cm"/>
      <inkml:brushProperty name="height" value="0.1" units="cm"/>
      <inkml:brushProperty name="color" value="#004F8B"/>
    </inkml:brush>
  </inkml:definitions>
  <inkml:trace contextRef="#ctx0" brushRef="#br0">0 0 9671 0 0,'0'0'14748'0'0,"4"14"-14167"0"0,3 25-519 0 0,-2 0 0 0 0,-1 0-1 0 0,-3 55 1 0 0,3 28 21 0 0,-4 48-406 0 0,2-163-286 0 0</inkml:trace>
</inkml:ink>
</file>

<file path=ppt/ink/ink6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9.735"/>
    </inkml:context>
    <inkml:brush xml:id="br0">
      <inkml:brushProperty name="width" value="0.1" units="cm"/>
      <inkml:brushProperty name="height" value="0.1" units="cm"/>
      <inkml:brushProperty name="color" value="#004F8B"/>
    </inkml:brush>
  </inkml:definitions>
  <inkml:trace contextRef="#ctx0" brushRef="#br0">121 37 5063 0 0,'0'0'11528'0'0,"-37"4"-8368"0"0,33-3-3093 0 0,-1 0-1 0 0,1 0 1 0 0,0 0-1 0 0,0 0 1 0 0,0 1-1 0 0,0-1 1 0 0,1 1-1 0 0,-1 0 1 0 0,0 1-1 0 0,1-1 1 0 0,-1 1-1 0 0,1-1 1 0 0,0 1-1 0 0,0 0 1 0 0,0 0-1 0 0,0 0 1 0 0,0 1-1 0 0,1-1 1 0 0,-1 1-1 0 0,-2 6 1 0 0,3-4-80 0 0,0-1 0 0 0,1 1 0 0 0,0 0 0 0 0,0-1 0 0 0,0 1 0 0 0,1 0 0 0 0,0 0 0 0 0,0-1 0 0 0,1 1 1 0 0,-1 0-1 0 0,1 0 0 0 0,1-1 0 0 0,-1 1 0 0 0,5 10 0 0 0,-1-4 23 0 0,1 0 1 0 0,0-1-1 0 0,1 0 1 0 0,0 0-1 0 0,1-1 1 0 0,1 1-1 0 0,-1-2 0 0 0,17 15 1 0 0,-14-13 83 0 0,1 0-1 0 0,-2 1 1 0 0,0 0 0 0 0,0 1-1 0 0,7 14 1 0 0,-15-23-85 0 0,-1 0 0 0 0,0 0 0 0 0,0 0 0 0 0,-1 0 0 0 0,1 0 0 0 0,-1 0 0 0 0,0 0 0 0 0,0 0 0 0 0,0 0 0 0 0,-1 0 0 0 0,0 0 0 0 0,1 0 0 0 0,-1 0 0 0 0,-1 0 0 0 0,1 0 0 0 0,0 0 0 0 0,-1-1 0 0 0,0 1 0 0 0,0 0 0 0 0,0-1 0 0 0,0 0 0 0 0,-1 1 0 0 0,1-1 0 0 0,-1 0 0 0 0,-5 5-1 0 0,4-3-12 0 0,-1-1-1 0 0,0 1 0 0 0,0 0 0 0 0,0-1 1 0 0,0 0-1 0 0,-1-1 0 0 0,1 1 0 0 0,-1-1 1 0 0,0 0-1 0 0,0 0 0 0 0,0-1 0 0 0,-1 0 0 0 0,1 0 1 0 0,0 0-1 0 0,-9 0 0 0 0,14-1 15 0 0,-1-1-1 0 0,1 0 1 0 0,-1 0 0 0 0,1 0-1 0 0,-1 0 1 0 0,1-1-1 0 0,-1 1 1 0 0,1 0 0 0 0,0-1-1 0 0,-1 1 1 0 0,1-1 0 0 0,0 1-1 0 0,-1-1 1 0 0,1 0-1 0 0,0 1 1 0 0,-1-1 0 0 0,1 0-1 0 0,0 0 1 0 0,0 0-1 0 0,0 0 1 0 0,0 0 0 0 0,0 0-1 0 0,0 0 1 0 0,0 0-1 0 0,0 0 1 0 0,-1-3 0 0 0,2 1 19 0 0,-1 0 1 0 0,0 0 0 0 0,1 0 0 0 0,-1 0-1 0 0,1 0 1 0 0,0 0 0 0 0,0 0 0 0 0,0 0-1 0 0,1 0 1 0 0,-1 0 0 0 0,1 0 0 0 0,1-3-1 0 0,3-11 88 0 0,1 0-1 0 0,1 0 0 0 0,12-20 1 0 0,-17 33-129 0 0,29-52 37 0 0,5-9-362 0 0,54-137 0 0 0,-87 195 305 0 0,2-12-20 0 0,-5 15 72 0 0,-1 0 1 0 0,0 0 0 0 0,0 1 0 0 0,0-1 0 0 0,-1 1 0 0 0,1-1 0 0 0,-1 1 0 0 0,-4-6 0 0 0,6 8-140 0 0,-5-3-448 0 0</inkml:trace>
</inkml:ink>
</file>

<file path=ppt/ink/ink6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10.110"/>
    </inkml:context>
    <inkml:brush xml:id="br0">
      <inkml:brushProperty name="width" value="0.1" units="cm"/>
      <inkml:brushProperty name="height" value="0.1" units="cm"/>
      <inkml:brushProperty name="color" value="#004F8B"/>
    </inkml:brush>
  </inkml:definitions>
  <inkml:trace contextRef="#ctx0" brushRef="#br0">136 0 14911 0 0,'0'0'1358'0'0,"-32"19"-989"0"0,24-11-86 0 0,1 0 0 0 0,1 1 1 0 0,-1-1-1 0 0,2 2 0 0 0,-1-1 0 0 0,1 1 1 0 0,1-1-1 0 0,-1 1 0 0 0,2 0 0 0 0,-4 12 1 0 0,0 0-240 0 0,-1-4 62 0 0,1 2 0 0 0,2-1 0 0 0,-7 39 1 0 0,11-51-74 0 0,0 0 1 0 0,1 0 0 0 0,1 0 0 0 0,-1 0 0 0 0,1 0-1 0 0,0 0 1 0 0,0 0 0 0 0,1 0 0 0 0,0-1 0 0 0,1 1 0 0 0,-1 0-1 0 0,1-1 1 0 0,0 0 0 0 0,7 11 0 0 0,-7-14-3 0 0,-1 1 1 0 0,1-1-1 0 0,0 1 0 0 0,0-1 1 0 0,0 0-1 0 0,1 0 0 0 0,-1 0 1 0 0,1-1-1 0 0,0 1 0 0 0,0-1 1 0 0,-1 0-1 0 0,1 0 0 0 0,1 0 1 0 0,-1 0-1 0 0,0-1 0 0 0,0 0 1 0 0,1 0-1 0 0,-1 0 0 0 0,6 0 1 0 0,-3-1 93 0 0,0 0 1 0 0,-1 0 0 0 0,1-1 0 0 0,0 0-1 0 0,-1-1 1 0 0,1 1 0 0 0,-1-1 0 0 0,1 0 0 0 0,-1-1-1 0 0,0 0 1 0 0,0 0 0 0 0,6-4 0 0 0,-5 3 67 0 0,1-1-1 0 0,-1-1 1 0 0,-1 1 0 0 0,1-1 0 0 0,-1 0 0 0 0,0-1 0 0 0,-1 0 0 0 0,1 1 0 0 0,5-12 0 0 0,-8 14-99 0 0,-1-1 1 0 0,1 0-1 0 0,-1 0 1 0 0,0 0-1 0 0,-1 0 0 0 0,1-1 1 0 0,-1 1-1 0 0,0 0 0 0 0,0-1 1 0 0,-1 1-1 0 0,0 0 1 0 0,0-1-1 0 0,0 1 0 0 0,0-1 1 0 0,-2-5-1 0 0,0 3 9 0 0,-1 0 1 0 0,0 1-1 0 0,0 0 0 0 0,0 0 0 0 0,-1 0 1 0 0,0 0-1 0 0,0 0 0 0 0,-1 1 0 0 0,0-1 1 0 0,-8-7-1 0 0,-6-4-198 0 0,-38-27 1 0 0,44 36-233 0 0</inkml:trace>
</inkml:ink>
</file>

<file path=ppt/ink/ink6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10.438"/>
    </inkml:context>
    <inkml:brush xml:id="br0">
      <inkml:brushProperty name="width" value="0.1" units="cm"/>
      <inkml:brushProperty name="height" value="0.1" units="cm"/>
      <inkml:brushProperty name="color" value="#004F8B"/>
    </inkml:brush>
  </inkml:definitions>
  <inkml:trace contextRef="#ctx0" brushRef="#br0">46 48 14111 0 0,'0'0'1276'0'0,"-32"16"2114"0"0,31-15-3315 0 0,0 0 0 0 0,0 0 1 0 0,0 0-1 0 0,0 0 1 0 0,0 0-1 0 0,0 0 1 0 0,0 0-1 0 0,0 1 1 0 0,1-1-1 0 0,-1 0 0 0 0,0 0 1 0 0,1 1-1 0 0,-1-1 1 0 0,1 0-1 0 0,-1 1 1 0 0,1-1-1 0 0,0 0 1 0 0,0 1-1 0 0,-1-1 0 0 0,1 1 1 0 0,0-1-1 0 0,0 1 1 0 0,1-1-1 0 0,-1 0 1 0 0,0 1-1 0 0,0-1 1 0 0,1 0-1 0 0,-1 1 1 0 0,0-1-1 0 0,1 0 0 0 0,0 1 1 0 0,-1-1-1 0 0,1 0 1 0 0,0 0-1 0 0,0 1 1 0 0,-1-1-1 0 0,1 0 1 0 0,0 0-1 0 0,0 0 0 0 0,0 0 1 0 0,0 0-1 0 0,0 0 1 0 0,1-1-1 0 0,-1 1 1 0 0,0 0-1 0 0,0 0 1 0 0,1-1-1 0 0,0 1 0 0 0,2 1-7 0 0,0-1 0 0 0,-1 0 0 0 0,1 0 0 0 0,0 0 0 0 0,-1-1 0 0 0,1 0 0 0 0,0 1-1 0 0,0-1 1 0 0,-1 0 0 0 0,1-1 0 0 0,0 1 0 0 0,0-1 0 0 0,-1 1 0 0 0,1-1 0 0 0,0 0-1 0 0,-1-1 1 0 0,7-2 0 0 0,-6 2 10 0 0,0-1 0 0 0,0 0 0 0 0,0 0 0 0 0,0 0 0 0 0,0-1 0 0 0,-1 1 0 0 0,0-1 0 0 0,1 0 0 0 0,-1 0 0 0 0,-1 0 0 0 0,1 0 0 0 0,0 0 0 0 0,-1-1 0 0 0,0 1 0 0 0,2-8 0 0 0,-4 11-61 0 0,0-1-1 0 0,-1 0 1 0 0,1 0-1 0 0,-1 1 0 0 0,1-1 1 0 0,-1 0-1 0 0,0 1 1 0 0,0-1-1 0 0,0 1 1 0 0,0-1-1 0 0,0 1 1 0 0,0-1-1 0 0,0 1 1 0 0,0 0-1 0 0,0-1 1 0 0,-1 1-1 0 0,1 0 1 0 0,0 0-1 0 0,-1 0 0 0 0,1 0 1 0 0,-4-1-1 0 0,-30-16-174 0 0,32 18-519 0 0,-6-1-202 0 0</inkml:trace>
</inkml:ink>
</file>

<file path=ppt/ink/ink6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5"/>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3"/>
    </inkml:context>
    <inkml:brush xml:id="br0">
      <inkml:brushProperty name="width" value="0.1" units="cm"/>
      <inkml:brushProperty name="height" value="0.1" units="cm"/>
      <inkml:brushProperty name="color" value="#008C3A"/>
    </inkml:brush>
  </inkml:definitions>
  <inkml:trace contextRef="#ctx0" brushRef="#br0">9 197 3223 0 0,'0'0'12886'0'0,"-6"-37"-8537"0"0,5 32-4235 0 0,1 1-1 0 0,-1-1 1 0 0,1 1 0 0 0,0-1-1 0 0,0 0 1 0 0,1 1 0 0 0,-1-1-1 0 0,1 1 1 0 0,0-1 0 0 0,0 1-1 0 0,1-1 1 0 0,-1 1 0 0 0,1 0-1 0 0,0 0 1 0 0,0-1 0 0 0,1 2 0 0 0,-1-1-1 0 0,1 0 1 0 0,0 0 0 0 0,0 1-1 0 0,0-1 1 0 0,0 1 0 0 0,0 0-1 0 0,1 0 1 0 0,0 0 0 0 0,-1 1-1 0 0,1-1 1 0 0,6-2 0 0 0,4-2 8 0 0,-1 0 0 0 0,1 2 0 0 0,0-1 1 0 0,1 2-1 0 0,-1 0 0 0 0,1 0 0 0 0,20-1 0 0 0,-30 4-111 0 0,1 1 0 0 0,-1-1 0 0 0,0 1-1 0 0,0 0 1 0 0,1 1 0 0 0,-1-1-1 0 0,0 1 1 0 0,0 0 0 0 0,0 1 0 0 0,0-1-1 0 0,0 1 1 0 0,0 0 0 0 0,0 0-1 0 0,0 0 1 0 0,5 4 0 0 0,-7-3-6 0 0,-1 0 1 0 0,1-1-1 0 0,0 1 1 0 0,-1 0-1 0 0,0 0 1 0 0,0 0 0 0 0,0 1-1 0 0,0-1 1 0 0,0 0-1 0 0,-1 1 1 0 0,1-1-1 0 0,-1 1 1 0 0,0-1-1 0 0,0 1 1 0 0,-1 0-1 0 0,1 0 1 0 0,-1-1-1 0 0,1 1 1 0 0,-1 0-1 0 0,0 0 1 0 0,-1-1 0 0 0,0 6-1 0 0,0 2-6 0 0,-1 0 1 0 0,-1 0-1 0 0,0-1 1 0 0,-1 1-1 0 0,0 0 0 0 0,0-1 1 0 0,-1 0-1 0 0,0 0 0 0 0,-1-1 1 0 0,0 1-1 0 0,-1-1 1 0 0,0 0-1 0 0,0-1 0 0 0,-1 0 1 0 0,0 0-1 0 0,-14 11 0 0 0,0-8-49 0 0,14-6-21 0 0,28 7 3 0 0,19 4 69 0 0,-19-8-2 0 0,0 1 1 0 0,31 18-1 0 0,-48-25 2 0 0,1 1-1 0 0,0-1 1 0 0,-1 1 0 0 0,1 0-1 0 0,-1 0 1 0 0,0 0 0 0 0,0 1 0 0 0,0-1-1 0 0,0 1 1 0 0,-1-1 0 0 0,1 1-1 0 0,-1 0 1 0 0,0 0 0 0 0,0 0-1 0 0,0 0 1 0 0,-1 1 0 0 0,0-1-1 0 0,2 6 1 0 0,-3-6 7 0 0,-1 1 0 0 0,1-1-1 0 0,-1 0 1 0 0,0 0 0 0 0,0 0 0 0 0,0-1-1 0 0,0 1 1 0 0,-1 0 0 0 0,1 0-1 0 0,-1-1 1 0 0,0 1 0 0 0,0-1 0 0 0,-1 1-1 0 0,1-1 1 0 0,-1 0 0 0 0,1 0 0 0 0,-1 0-1 0 0,0 0 1 0 0,0 0 0 0 0,0-1 0 0 0,-1 1-1 0 0,1-1 1 0 0,-1 0 0 0 0,-4 2 0 0 0,-7 4 16 0 0,-1 0 0 0 0,0-1 0 0 0,0 0 1 0 0,-21 5-1 0 0,24-9 40 0 0,0-1 0 0 0,0 0 0 0 0,-1-1 0 0 0,1 0 0 0 0,0-1 0 0 0,-1-1 0 0 0,1 0 0 0 0,0 0 0 0 0,-14-4 0 0 0,22 3-67 0 0,0 1 1 0 0,1-1 0 0 0,-1 1 0 0 0,1-1 0 0 0,-1 0-1 0 0,1-1 1 0 0,0 1 0 0 0,0-1 0 0 0,0 0 0 0 0,1 0-1 0 0,-1 0 1 0 0,-4-6 0 0 0,6 7-41 0 0,0-1 0 0 0,0 0 0 0 0,0 0 0 0 0,1-1 0 0 0,0 1 1 0 0,-1 0-1 0 0,1 0 0 0 0,1-1 0 0 0,-1 1 0 0 0,0-1 0 0 0,1 1 0 0 0,-1 0 0 0 0,1-1 0 0 0,0 1 1 0 0,0-1-1 0 0,1 1 0 0 0,-1-1 0 0 0,1 1 0 0 0,1-5 0 0 0,-1 5-312 0 0,0 0 0 0 0,0 0 0 0 0,0 0 0 0 0,1 0 0 0 0,-1 0 0 0 0,1 0 0 0 0,0 1 1 0 0,0-1-1 0 0,0 0 0 0 0,0 1 0 0 0,0 0 0 0 0,0-1 0 0 0,5-2 0 0 0</inkml:trace>
</inkml:ink>
</file>

<file path=ppt/ink/ink6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6"/>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7"/>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8"/>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89"/>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0"/>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1"/>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2"/>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3"/>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4"/>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5"/>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4"/>
    </inkml:context>
    <inkml:brush xml:id="br0">
      <inkml:brushProperty name="width" value="0.1" units="cm"/>
      <inkml:brushProperty name="height" value="0.1" units="cm"/>
      <inkml:brushProperty name="color" value="#008C3A"/>
    </inkml:brush>
  </inkml:definitions>
  <inkml:trace contextRef="#ctx0" brushRef="#br0">230 0 10135 0 0,'0'0'7460'0'0,"-19"13"-4561"0"0,-9 16-2501 0 0,2 1 1 0 0,1 0-1 0 0,1 2 0 0 0,-25 46 1 0 0,39-63-264 0 0,2 0 1 0 0,0 1-1 0 0,0 0 0 0 0,1 0 1 0 0,-7 29-1 0 0,13-42-122 0 0,0 0 1 0 0,1 1-1 0 0,-1-1 0 0 0,1 0 0 0 0,0 0 1 0 0,0 1-1 0 0,0-1 0 0 0,0 0 0 0 0,0 1 0 0 0,1-1 1 0 0,-1 0-1 0 0,1 0 0 0 0,0 0 0 0 0,0 0 1 0 0,0 1-1 0 0,1-1 0 0 0,-1 0 0 0 0,1-1 0 0 0,-1 1 1 0 0,1 0-1 0 0,0 0 0 0 0,0-1 0 0 0,0 1 1 0 0,1-1-1 0 0,-1 0 0 0 0,0 0 0 0 0,1 0 0 0 0,0 0 1 0 0,-1 0-1 0 0,1 0 0 0 0,0 0 0 0 0,0-1 0 0 0,0 0 1 0 0,0 0-1 0 0,0 1 0 0 0,0-2 0 0 0,1 1 1 0 0,2 0-1 0 0,4 1 38 0 0,0-1 0 0 0,-1 0 0 0 0,1-1 0 0 0,0 0 0 0 0,0 0 1 0 0,-1-1-1 0 0,1 0 0 0 0,-1-1 0 0 0,1 0 0 0 0,-1-1 0 0 0,13-5 0 0 0,-7 2 22 0 0,0 0-1 0 0,-1-1 1 0 0,0-1-1 0 0,0-1 1 0 0,-1 0 0 0 0,15-12-1 0 0,-26 18-45 0 0,1 1 0 0 0,-1 0 0 0 0,0-1 1 0 0,0 1-1 0 0,1-1 0 0 0,-2 0 0 0 0,1 1 0 0 0,0-1 0 0 0,-1 0 0 0 0,1 0 0 0 0,-1 0 0 0 0,0 0 1 0 0,0-1-1 0 0,0 1 0 0 0,0 0 0 0 0,-1 0 0 0 0,1-5 0 0 0,-1 6 156 0 0,-141-15-339 0 0,71 19-1883 0 0,61-2 755 0 0</inkml:trace>
</inkml:ink>
</file>

<file path=ppt/ink/ink6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6"/>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7"/>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8"/>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399"/>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0"/>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1"/>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2"/>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3"/>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4"/>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5"/>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5"/>
    </inkml:context>
    <inkml:brush xml:id="br0">
      <inkml:brushProperty name="width" value="0.1" units="cm"/>
      <inkml:brushProperty name="height" value="0.1" units="cm"/>
      <inkml:brushProperty name="color" value="#008C3A"/>
    </inkml:brush>
  </inkml:definitions>
  <inkml:trace contextRef="#ctx0" brushRef="#br0">116 0 12439 0 0,'0'0'1456'0'0,"-17"24"2864"0"0,-15 22-1807 0 0,25-37-2276 0 0,0 0 1 0 0,0 0-1 0 0,0 1 0 0 0,1 0 0 0 0,1 0 0 0 0,0 0 0 0 0,0 1 0 0 0,1 0 1 0 0,0-1-1 0 0,1 1 0 0 0,0 1 0 0 0,-1 11 0 0 0,4-21-210 0 0,0 0 0 0 0,0 0 0 0 0,0 0-1 0 0,1 0 1 0 0,-1 0 0 0 0,0 0 0 0 0,1 0 0 0 0,0-1-1 0 0,-1 1 1 0 0,1 0 0 0 0,0 0 0 0 0,0 0 0 0 0,0-1 0 0 0,0 1-1 0 0,0 0 1 0 0,0-1 0 0 0,0 1 0 0 0,1-1 0 0 0,-1 1-1 0 0,0-1 1 0 0,1 0 0 0 0,3 3 0 0 0,-2-2 1 0 0,1-1 0 0 0,0 1 0 0 0,0-1 0 0 0,0 0 0 0 0,0 0 0 0 0,0 0 0 0 0,0 0 0 0 0,0-1 0 0 0,0 0-1 0 0,6 0 1 0 0,4-1 63 0 0,-1 0 0 0 0,1-1-1 0 0,-1-1 1 0 0,0 0-1 0 0,21-9 1 0 0,-8 1 99 0 0,-1 0-1 0 0,34-23 0 0 0,-53 31-133 0 0,-1-1 0 0 0,1 0 0 0 0,-1 0-1 0 0,0 0 1 0 0,-1 0 0 0 0,1-1 0 0 0,-1 0-1 0 0,0 0 1 0 0,0 0 0 0 0,0 0 0 0 0,-1-1-1 0 0,0 1 1 0 0,0-1 0 0 0,0 0 0 0 0,-1 0-1 0 0,4-12 1 0 0,-6 15-32 0 0,1 1 0 0 0,-1 0 0 0 0,0-1-1 0 0,1 1 1 0 0,-1-1 0 0 0,-1 1 0 0 0,1-1 0 0 0,0 1-1 0 0,0-1 1 0 0,-1 1 0 0 0,0-1 0 0 0,1 1 0 0 0,-1-1-1 0 0,0 1 1 0 0,0 0 0 0 0,0 0 0 0 0,-1 0 0 0 0,1-1-1 0 0,0 1 1 0 0,-1 0 0 0 0,0 0 0 0 0,1 1 0 0 0,-1-1 0 0 0,0 0-1 0 0,0 1 1 0 0,0-1 0 0 0,0 1 0 0 0,0-1 0 0 0,0 1-1 0 0,0 0 1 0 0,-1 0 0 0 0,1 0 0 0 0,-4-1 0 0 0,-7-1-117 0 0,0 0 0 0 0,0 1-1 0 0,0 1 1 0 0,0 0 0 0 0,-17 1 0 0 0,-7-1-1738 0 0,24 0 527 0 0</inkml:trace>
</inkml:ink>
</file>

<file path=ppt/ink/ink6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6"/>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7"/>
    </inkml:context>
    <inkml:brush xml:id="br0">
      <inkml:brushProperty name="width" value="0.1" units="cm"/>
      <inkml:brushProperty name="height" value="0.1" units="cm"/>
      <inkml:brushProperty name="color" value="#AB008B"/>
    </inkml:brush>
  </inkml:definitions>
  <inkml:trace contextRef="#ctx0" brushRef="#br0">14 52 7367 0 0,'20'-51'10830'0'0,"-19"81"-10350"0"0,-8 52-1972 0 0,-4-1 1105 0 0,4-30 327 0 0,1 0 0 0 0,3-1 1 0 0,5 91-1 0 0,2-106 72 0 0,5 75 246 0 0,-4-128-802 0 0</inkml:trace>
</inkml:ink>
</file>

<file path=ppt/ink/ink6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8"/>
    </inkml:context>
    <inkml:brush xml:id="br0">
      <inkml:brushProperty name="width" value="0.1" units="cm"/>
      <inkml:brushProperty name="height" value="0.1" units="cm"/>
      <inkml:brushProperty name="color" value="#AB008B"/>
    </inkml:brush>
  </inkml:definitions>
  <inkml:trace contextRef="#ctx0" brushRef="#br0">225 127 7367 0 0,'-8'-21'10323'0'0,"5"18"-10447"0"0,1 2 215 0 0,0 1 0 0 0,1 0 1 0 0,-1 0-1 0 0,0 0 0 0 0,0 0 1 0 0,1 0-1 0 0,-1 0 0 0 0,0 0 0 0 0,0 0 1 0 0,0 1-1 0 0,1-1 0 0 0,-1 1 0 0 0,0-1 1 0 0,1 1-1 0 0,-1 0 0 0 0,1 0 0 0 0,-1 0 1 0 0,-1 1-1 0 0,-32 22 182 0 0,24-15-247 0 0,-11 6-11 0 0,-45 35-146 0 0,62-46 101 0 0,1 1-1 0 0,0-1 1 0 0,0 0 0 0 0,0 1-1 0 0,0 0 1 0 0,1 0 0 0 0,0 0-1 0 0,0 0 1 0 0,0 1 0 0 0,1-1 0 0 0,-3 9-1 0 0,5-11 5 0 0,0 0 0 0 0,0 0 0 0 0,0-1 1 0 0,0 1-1 0 0,0 0 0 0 0,0 0 0 0 0,1 0 0 0 0,0 0 0 0 0,-1 0 0 0 0,1 0 0 0 0,0-1 0 0 0,0 1 0 0 0,1 0 0 0 0,-1-1 0 0 0,1 1 1 0 0,-1 0-1 0 0,1-1 0 0 0,0 0 0 0 0,0 1 0 0 0,2 1 0 0 0,55 47-476 0 0,-24-22 236 0 0,-21-15 142 0 0,-1 2 1 0 0,0-1-1 0 0,-1 2 0 0 0,0-1 0 0 0,-2 2 1 0 0,0-1-1 0 0,-1 2 0 0 0,14 37 0 0 0,-21-48 145 0 0,1 0 0 0 0,-1 0-1 0 0,-1 0 1 0 0,1 0 0 0 0,-1 0 0 0 0,-1 0-1 0 0,0 0 1 0 0,0 1 0 0 0,0-1 0 0 0,-1 0-1 0 0,0 0 1 0 0,-1 0 0 0 0,0 0 0 0 0,0 0-1 0 0,-1 0 1 0 0,0-1 0 0 0,0 1 0 0 0,-1-1-1 0 0,0 0 1 0 0,0 0 0 0 0,0 0 0 0 0,-1 0-1 0 0,0-1 1 0 0,-1 0 0 0 0,-6 7 0 0 0,9-11 25 0 0,1 0 1 0 0,0 1-1 0 0,-1-1 1 0 0,1 0 0 0 0,-1 0-1 0 0,0-1 1 0 0,0 1-1 0 0,1-1 1 0 0,-1 1 0 0 0,0-1-1 0 0,-1 0 1 0 0,1 0 0 0 0,0 0-1 0 0,0 0 1 0 0,0-1-1 0 0,0 1 1 0 0,-1-1 0 0 0,-2 0-1 0 0,3 0 46 0 0,1-1 0 0 0,0 0 0 0 0,0 0 0 0 0,0 0-1 0 0,0 0 1 0 0,-1 0 0 0 0,1 0 0 0 0,0 0 0 0 0,1-1 0 0 0,-1 1-1 0 0,0-1 1 0 0,0 1 0 0 0,1-1 0 0 0,-1 0 0 0 0,1 1 0 0 0,-1-1-1 0 0,1 0 1 0 0,0 0 0 0 0,-2-3 0 0 0,-1-3 148 0 0,1-1-1 0 0,0 0 1 0 0,0 0 0 0 0,0 0-1 0 0,1 0 1 0 0,1 0 0 0 0,0 0-1 0 0,0-1 1 0 0,0 1 0 0 0,3-19-1 0 0,4-9-301 0 0,2 1 0 0 0,2 0 0 0 0,1 0 0 0 0,2 1 0 0 0,2 1 0 0 0,0 0 0 0 0,38-58 0 0 0,-32 55-67 0 0,28-69 0 0 0,-43 91 138 0 0,0-1 1 0 0,-2 0 0 0 0,0 0-1 0 0,0 0 1 0 0,-2-1 0 0 0,0 1-1 0 0,-1-27 1 0 0,0 41 5 0 0,-1 0 1 0 0,0 1 0 0 0,0-1-1 0 0,-1 0 1 0 0,1 0 0 0 0,0 1-1 0 0,-1-1 1 0 0,1 0-1 0 0,-1 1 1 0 0,1-1 0 0 0,-1 0-1 0 0,0 1 1 0 0,0-1 0 0 0,0 1-1 0 0,0-1 1 0 0,0 1-1 0 0,0 0 1 0 0,0-1 0 0 0,0 1-1 0 0,0 0 1 0 0,-1 0 0 0 0,1-1-1 0 0,0 1 1 0 0,-1 0 0 0 0,1 1-1 0 0,-1-1 1 0 0,1 0-1 0 0,-1 0 1 0 0,0 1 0 0 0,1-1-1 0 0,-1 0 1 0 0,-2 1 0 0 0,-3-1-236 0 0,0 1 0 0 0,0 0 0 0 0,0 0 1 0 0,0 1-1 0 0,0 0 0 0 0,-10 3 1 0 0,9-3-516 0 0</inkml:trace>
</inkml:ink>
</file>

<file path=ppt/ink/ink6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09"/>
    </inkml:context>
    <inkml:brush xml:id="br0">
      <inkml:brushProperty name="width" value="0.1" units="cm"/>
      <inkml:brushProperty name="height" value="0.1" units="cm"/>
      <inkml:brushProperty name="color" value="#AB008B"/>
    </inkml:brush>
  </inkml:definitions>
  <inkml:trace contextRef="#ctx0" brushRef="#br0">175 31 7831 0 0,'0'0'356'0'0,"-21"24"136"0"0,-2 12 1975 0 0,2 1-1 0 0,-18 43 0 0 0,12-23-2409 0 0,19-41-62 0 0,1 0-1 0 0,1 0 1 0 0,1 1 0 0 0,0 0-1 0 0,1 0 1 0 0,1 1-1 0 0,0-1 1 0 0,0 26 0 0 0,3-35-9 0 0,0 1 0 0 0,1-1 0 0 0,0 1 0 0 0,0-1 0 0 0,1 0 0 0 0,0 1 0 0 0,0-1 0 0 0,1 0 0 0 0,0 0 0 0 0,0-1 0 0 0,1 1 0 0 0,0-1 0 0 0,0 1 0 0 0,1-1 0 0 0,0 0 0 0 0,0-1 0 0 0,1 1 0 0 0,0-1 0 0 0,10 8 0 0 0,-10-10 7 0 0,0-1-1 0 0,0 0 0 0 0,1 0 1 0 0,-1-1-1 0 0,0 0 0 0 0,1 0 1 0 0,0-1-1 0 0,-1 1 0 0 0,1-2 1 0 0,0 1-1 0 0,0-1 0 0 0,-1 0 1 0 0,1 0-1 0 0,0 0 0 0 0,0-1 1 0 0,0 0-1 0 0,-1-1 0 0 0,12-3 1 0 0,12-5 11 0 0,1-1 1 0 0,42-23 0 0 0,-63 30 4 0 0,8-5 88 0 0,-1-1 1 0 0,1 0 0 0 0,-2-2 0 0 0,1 0 0 0 0,-2 0 0 0 0,1-2 0 0 0,-2 0-1 0 0,0 0 1 0 0,-1-2 0 0 0,0 1 0 0 0,15-26 0 0 0,-23 32 105 0 0,-1 1 1 0 0,0-1-1 0 0,0 0 0 0 0,-1 0 0 0 0,0-1 1 0 0,0 1-1 0 0,-1 0 0 0 0,0-1 1 0 0,-1 0-1 0 0,0 1 0 0 0,-1-1 0 0 0,0 0 1 0 0,0 0-1 0 0,-1 1 0 0 0,0-1 1 0 0,-1 0-1 0 0,0 1 0 0 0,0-1 0 0 0,-1 1 1 0 0,-1 0-1 0 0,1 0 0 0 0,-1 0 1 0 0,-1 0-1 0 0,0 1 0 0 0,-9-13 0 0 0,5 10-59 0 0,-1 1-1 0 0,0 0 0 0 0,0 0 0 0 0,-1 1 1 0 0,0 1-1 0 0,-1-1 0 0 0,0 2 0 0 0,0 0 0 0 0,-1 0 1 0 0,0 1-1 0 0,0 1 0 0 0,-1 0 0 0 0,1 1 0 0 0,-21-4 1 0 0,23 6-204 0 0,0-1 1 0 0,0 2 0 0 0,0 0-1 0 0,0 0 1 0 0,-1 1 0 0 0,1 0-1 0 0,0 1 1 0 0,0 0 0 0 0,0 1 0 0 0,0 0-1 0 0,0 1 1 0 0,0 0 0 0 0,0 1-1 0 0,1 0 1 0 0,0 1 0 0 0,0 0-1 0 0,0 0 1 0 0,-16 13 0 0 0,13-5-1331 0 0,3 2-3937 0 0</inkml:trace>
</inkml:ink>
</file>

<file path=ppt/ink/ink6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0"/>
    </inkml:context>
    <inkml:brush xml:id="br0">
      <inkml:brushProperty name="width" value="0.1" units="cm"/>
      <inkml:brushProperty name="height" value="0.1" units="cm"/>
      <inkml:brushProperty name="color" value="#AB008B"/>
    </inkml:brush>
  </inkml:definitions>
  <inkml:trace contextRef="#ctx0" brushRef="#br0">1 422 9215 0 0,'0'0'1212'0'0,"28"-6"3395"0"0,158-36-2025 0 0,52-14-3007 0 0,146-20-148 0 0,-254 54 288 0 0,414-64-1097 0 0,-353 56 1151 0 0,194-42 1605 0 0,-260 42-149 0 0,-124 29-585 0 0</inkml:trace>
</inkml:ink>
</file>

<file path=ppt/ink/ink6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1"/>
    </inkml:context>
    <inkml:brush xml:id="br0">
      <inkml:brushProperty name="width" value="0.1" units="cm"/>
      <inkml:brushProperty name="height" value="0.1" units="cm"/>
      <inkml:brushProperty name="color" value="#AB008B"/>
    </inkml:brush>
  </inkml:definitions>
  <inkml:trace contextRef="#ctx0" brushRef="#br0">0 1 2759 0 0,'0'0'15076'0'0,"13"23"-14320"0"0,-8-3-911 0 0,0 0 1 0 0,-1 1-1 0 0,-1-1 0 0 0,-1 1 0 0 0,0 0 0 0 0,-2 0 0 0 0,-3 27 1 0 0,2-11 90 0 0,0 13-85 0 0,-1-17 122 0 0,2 0 1 0 0,1-1-1 0 0,2 1 1 0 0,11 54-1 0 0,-14-87 30 0 0,0 1-1 0 0,0-1 1 0 0,0 1-1 0 0,0-1 0 0 0,0 1 1 0 0,0 0-1 0 0,0-1 1 0 0,0 1-1 0 0,1-1 1 0 0,-1 1-1 0 0,0-1 0 0 0,0 1 1 0 0,1-1-1 0 0,-1 1 1 0 0,0-1-1 0 0,1 0 1 0 0,-1 1-1 0 0,0-1 0 0 0,1 1 1 0 0,-1-1-1 0 0,1 0 1 0 0,-1 1-1 0 0,1-1 1 0 0,-1 0-1 0 0,1 0 0 0 0,-1 1 1 0 0,1-1-1 0 0,-1 0 1 0 0,1 0-1 0 0,-1 0 1 0 0,1 1-1 0 0,-1-1 0 0 0,1 0 1 0 0,-1 0-1 0 0,1 0 1 0 0,-1 0-1 0 0,1 0 1 0 0,0 0-1 0 0,-1 0 0 0 0,1 0 1 0 0,-1 0-1 0 0,1-1 1 0 0,-1 1-1 0 0,1 0 1 0 0,-1 0-1 0 0,1 0 0 0 0,-1-1 1 0 0,1 1-1 0 0,-1 0 1 0 0,1-1-1 0 0,16-12 109 0 0,-9 1-34 0 0</inkml:trace>
</inkml:ink>
</file>

<file path=ppt/ink/ink6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2"/>
    </inkml:context>
    <inkml:brush xml:id="br0">
      <inkml:brushProperty name="width" value="0.1" units="cm"/>
      <inkml:brushProperty name="height" value="0.1" units="cm"/>
      <inkml:brushProperty name="color" value="#AB008B"/>
    </inkml:brush>
  </inkml:definitions>
  <inkml:trace contextRef="#ctx0" brushRef="#br0">0 221 4143 0 0,'10'-28'2644'0'0,"-1"-26"898"0"0,-8 44-2288 0 0,0 0-1 0 0,1 0 0 0 0,0 1 0 0 0,5-15 1 0 0,-6 21-1059 0 0,1 0 0 0 0,0 0 0 0 0,-1 0 0 0 0,1 0 0 0 0,0 0 0 0 0,1 0 0 0 0,-1 0 0 0 0,0 1 0 0 0,1-1 0 0 0,0 1 0 0 0,-1 0 0 0 0,1 0 0 0 0,0 0 0 0 0,0 0 0 0 0,0 0 0 0 0,6-2 0 0 0,8-2-327 0 0,-1 0 0 0 0,2 1-1 0 0,-1 1 1 0 0,0 0 0 0 0,23-1 0 0 0,-32 5 61 0 0,0-1 1 0 0,0 1 0 0 0,0 0 0 0 0,0 1-1 0 0,0 0 1 0 0,0 0 0 0 0,0 1-1 0 0,0 0 1 0 0,0 0 0 0 0,0 1 0 0 0,-1 0-1 0 0,1 0 1 0 0,10 7 0 0 0,-14-7 8 0 0,-1 0 1 0 0,0 0-1 0 0,0 1 0 0 0,0-1 1 0 0,-1 0-1 0 0,1 1 0 0 0,-1 0 1 0 0,0-1-1 0 0,0 1 0 0 0,0 0 1 0 0,0 0-1 0 0,-1 0 1 0 0,1 1-1 0 0,-1-1 0 0 0,0 0 1 0 0,0 0-1 0 0,-1 1 0 0 0,0-1 1 0 0,1 1-1 0 0,-1-1 0 0 0,-1 0 1 0 0,0 8-1 0 0,-3 10 155 0 0,0-2 1 0 0,-1 1-1 0 0,-11 28 1 0 0,9-28 39 0 0,1-3 135 0 0,0 1 0 0 0,-1-1-1 0 0,-1 0 1 0 0,0-1-1 0 0,-1 1 1 0 0,-1-2 0 0 0,-1 0-1 0 0,0 0 1 0 0,-1 0 0 0 0,-17 15-1 0 0,26-29-217 0 0,1 1 0 0 0,-1-1-1 0 0,1 1 1 0 0,0-1 0 0 0,0 1 0 0 0,0 0-1 0 0,0 0 1 0 0,0 0 0 0 0,1 0 0 0 0,-1 0-1 0 0,1 0 1 0 0,-1 4 0 0 0,2-6-49 0 0,0 0-1 0 0,0 0 1 0 0,0-1 0 0 0,0 1-1 0 0,0 0 1 0 0,0 0 0 0 0,0 0-1 0 0,1 0 1 0 0,-1 0 0 0 0,0-1-1 0 0,1 1 1 0 0,-1 0 0 0 0,0 0-1 0 0,1 0 1 0 0,-1-1 0 0 0,1 1-1 0 0,-1 0 1 0 0,1-1 0 0 0,0 1-1 0 0,-1 0 1 0 0,1-1 0 0 0,0 1-1 0 0,-1-1 1 0 0,1 1 0 0 0,0-1-1 0 0,0 1 1 0 0,-1-1 0 0 0,1 0 0 0 0,0 1-1 0 0,0-1 1 0 0,0 0 0 0 0,-1 0-1 0 0,1 1 1 0 0,0-1 0 0 0,2 0-1 0 0,-2 0-1 0 0,16 4 631 0 0,0-1 0 0 0,0-1 0 0 0,0-1 1 0 0,0 0-1 0 0,0-1 0 0 0,0-1 0 0 0,1-1 1 0 0,29-6-1 0 0,28-2 260 0 0,-40 8-856 0 0,61-6 486 0 0,-34-4-3949 0 0,-45 6 1680 0 0</inkml:trace>
</inkml:ink>
</file>

<file path=ppt/ink/ink6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3"/>
    </inkml:context>
    <inkml:brush xml:id="br0">
      <inkml:brushProperty name="width" value="0.1" units="cm"/>
      <inkml:brushProperty name="height" value="0.1" units="cm"/>
      <inkml:brushProperty name="color" value="#AB008B"/>
    </inkml:brush>
  </inkml:definitions>
  <inkml:trace contextRef="#ctx0" brushRef="#br0">10 43 13303 0 0,'0'0'606'0'0,"-2"0"-10"0"0,-6-1 2609 0 0,14 0-3251 0 0,0 2 0 0 0,-1-1 0 0 0,1 0-1 0 0,0 1 1 0 0,0 0 0 0 0,10 4 0 0 0,-10-3 58 0 0,0-1 0 0 0,0 1 0 0 0,0-1 0 0 0,0 0 0 0 0,0-1 0 0 0,11 0 0 0 0,109-13 6963 0 0,100-12-5551 0 0,-215 23 184 0 0,-2-2-5602 0 0,-39-8-6611 0 0</inkml:trace>
</inkml:ink>
</file>

<file path=ppt/ink/ink6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4"/>
    </inkml:context>
    <inkml:brush xml:id="br0">
      <inkml:brushProperty name="width" value="0.1" units="cm"/>
      <inkml:brushProperty name="height" value="0.1" units="cm"/>
      <inkml:brushProperty name="color" value="#AB008B"/>
    </inkml:brush>
  </inkml:definitions>
  <inkml:trace contextRef="#ctx0" brushRef="#br0">26 0 13791 0 0,'-24'19'1247'0'0,"23"-18"-1240"0"0,1 0-1 0 0,0 0 1 0 0,0 0-1 0 0,0-1 1 0 0,0 1-1 0 0,0 0 1 0 0,0 0 0 0 0,0 0-1 0 0,0 0 1 0 0,0 0-1 0 0,0-1 1 0 0,0 1-1 0 0,1 0 1 0 0,-1 0 0 0 0,0 0-1 0 0,0-1 1 0 0,1 1-1 0 0,-1 0 1 0 0,1 0-1 0 0,-1-1 1 0 0,1 1 0 0 0,-1 0-1 0 0,1 0 1 0 0,-1-1-1 0 0,1 1 1 0 0,0-1 0 0 0,-1 1-1 0 0,1-1 1 0 0,0 1-1 0 0,-1-1 1 0 0,1 1-1 0 0,0-1 1 0 0,0 1 0 0 0,-1-1-1 0 0,1 0 1 0 0,0 0-1 0 0,1 1 1 0 0,-1-1-8 0 0,10 6 432 0 0,0-2-1 0 0,0 1 1 0 0,1-1-1 0 0,-1-1 0 0 0,1 0 1 0 0,0-1-1 0 0,0 0 1 0 0,0-1-1 0 0,0 0 1 0 0,0-1-1 0 0,17-1 1 0 0,13-4 2175 0 0,77-17 1 0 0,-70 6-2547 0 0,-20 1-2856 0 0</inkml:trace>
</inkml:ink>
</file>

<file path=ppt/ink/ink6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5"/>
    </inkml:context>
    <inkml:brush xml:id="br0">
      <inkml:brushProperty name="width" value="0.1" units="cm"/>
      <inkml:brushProperty name="height" value="0.1" units="cm"/>
      <inkml:brushProperty name="color" value="#AB008B"/>
    </inkml:brush>
  </inkml:definitions>
  <inkml:trace contextRef="#ctx0" brushRef="#br0">59 66 3223 0 0,'0'0'14188'0'0,"-23"3"-13148"0"0,20-1-1010 0 0,0 0-1 0 0,0 0 0 0 0,0 1 1 0 0,1-1-1 0 0,-1 1 0 0 0,1-1 1 0 0,-1 1-1 0 0,1 0 0 0 0,0 0 1 0 0,0 0-1 0 0,1 0 0 0 0,-1 1 1 0 0,1-1-1 0 0,-2 5 0 0 0,2-6-34 0 0,1 1 0 0 0,0-1 0 0 0,0 0 0 0 0,1 1 0 0 0,-1-1 0 0 0,0 0 0 0 0,1 1 0 0 0,-1-1 0 0 0,1 0 0 0 0,0 0 0 0 0,0 0 0 0 0,0 0 0 0 0,0 1-1 0 0,0-1 1 0 0,0 0 0 0 0,0 0 0 0 0,1-1 0 0 0,-1 1 0 0 0,1 0 0 0 0,0 0 0 0 0,-1-1 0 0 0,1 1 0 0 0,2 1 0 0 0,-1-2 7 0 0,-1 0 0 0 0,0 0-1 0 0,0 0 1 0 0,1 0 0 0 0,-1 0 0 0 0,1 0 0 0 0,-1-1 0 0 0,1 0 0 0 0,-1 1-1 0 0,1-1 1 0 0,-1 0 0 0 0,1 0 0 0 0,-1 0 0 0 0,1 0 0 0 0,-1-1-1 0 0,0 1 1 0 0,1-1 0 0 0,-1 1 0 0 0,1-1 0 0 0,-1 0 0 0 0,0 0 0 0 0,1 0-1 0 0,-1 0 1 0 0,0 0 0 0 0,0-1 0 0 0,0 1 0 0 0,0-1 0 0 0,0 1 0 0 0,0-1-1 0 0,2-3 1 0 0,3-2 97 0 0,0 0 0 0 0,-1-1 1 0 0,0 0-1 0 0,0 0 0 0 0,-1 0 0 0 0,0-1 0 0 0,-1 0 0 0 0,5-12 0 0 0,-8 18-59 0 0,-1 1 0 0 0,1 0-1 0 0,-1 0 1 0 0,1 0 0 0 0,-1 0-1 0 0,0 0 1 0 0,0-1 0 0 0,0 1-1 0 0,0 0 1 0 0,0 0 0 0 0,0 0-1 0 0,-1 0 1 0 0,1-1 0 0 0,-1 1-1 0 0,0 0 1 0 0,1 0 0 0 0,-3-3-1 0 0,1 2 3 0 0,0 1 0 0 0,0 1 0 0 0,0-1 0 0 0,0 0 0 0 0,0 0 0 0 0,-1 1 0 0 0,1-1 0 0 0,0 1 0 0 0,-1 0 0 0 0,1 0 0 0 0,-1 0 0 0 0,0 0 0 0 0,1 0 0 0 0,-1 0 0 0 0,0 1 0 0 0,1-1 0 0 0,-1 1 0 0 0,-3 0 0 0 0,1-1-43 0 0,2 0-44 0 0,0 1 0 0 0,0 0 0 0 0,0-1 0 0 0,0 1 0 0 0,0 0 0 0 0,-1 1 0 0 0,1-1 0 0 0,0 0 0 0 0,0 1 0 0 0,0 0 0 0 0,0 0 0 0 0,0 0 0 0 0,1 0 0 0 0,-1 0 0 0 0,0 0 0 0 0,0 1 0 0 0,1-1 0 0 0,-1 1 0 0 0,-3 2 0 0 0,0 2-782 0 0</inkml:trace>
</inkml:ink>
</file>

<file path=ppt/ink/ink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6"/>
    </inkml:context>
    <inkml:brush xml:id="br0">
      <inkml:brushProperty name="width" value="0.1" units="cm"/>
      <inkml:brushProperty name="height" value="0.1" units="cm"/>
      <inkml:brushProperty name="color" value="#008C3A"/>
    </inkml:brush>
  </inkml:definitions>
  <inkml:trace contextRef="#ctx0" brushRef="#br0">1 31 10679 0 0,'0'0'971'0'0,"13"-30"10300"0"0,-12 30-10996 0 0,28 9 2445 0 0,29 32-3615 0 0,-53-37 1706 0 0,142 132 44 0 0,-6-6-223 0 0,-135-125-960 0 0,15 13 1422 0 0,-10-15-2620 0 0</inkml:trace>
</inkml:ink>
</file>

<file path=ppt/ink/ink6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6"/>
    </inkml:context>
    <inkml:brush xml:id="br0">
      <inkml:brushProperty name="width" value="0.1" units="cm"/>
      <inkml:brushProperty name="height" value="0.1" units="cm"/>
      <inkml:brushProperty name="color" value="#AB008B"/>
    </inkml:brush>
  </inkml:definitions>
  <inkml:trace contextRef="#ctx0" brushRef="#br0">84 8 10591 0 0,'-3'-7'12296'0'0,"-19"136"-11925"0"0,-32 226-113 0 0,51-311-204 0 0,2 0-1 0 0,1 0 0 0 0,11 78 1 0 0,-10-120 79 0 0,6 8 107 0 0,-7-9-160 0 0,14-29-9052 0 0</inkml:trace>
</inkml:ink>
</file>

<file path=ppt/ink/ink6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7"/>
    </inkml:context>
    <inkml:brush xml:id="br0">
      <inkml:brushProperty name="width" value="0.1" units="cm"/>
      <inkml:brushProperty name="height" value="0.1" units="cm"/>
      <inkml:brushProperty name="color" value="#AB008B"/>
    </inkml:brush>
  </inkml:definitions>
  <inkml:trace contextRef="#ctx0" brushRef="#br0">124 1 10391 0 0,'0'0'11687'0'0,"-9"9"-11583"0"0,0 0 0 0 0,0 1 0 0 0,1 0 0 0 0,1 0 0 0 0,-1 1 0 0 0,2 0 0 0 0,-10 20-1 0 0,1 2 178 0 0,-16 53 0 0 0,30-85-283 0 0,1 1 0 0 0,-1 0 0 0 0,0 0 0 0 0,0-1 0 0 0,1 1 0 0 0,-1 0 0 0 0,1 0 0 0 0,0 0 0 0 0,0 0 0 0 0,-1 0 0 0 0,1-1 0 0 0,0 1 0 0 0,1 0 0 0 0,-1 0 0 0 0,0 0 1 0 0,0 0-1 0 0,1 0 0 0 0,-1 0 0 0 0,1-1 0 0 0,0 1 0 0 0,-1 0 0 0 0,1 0 0 0 0,0-1 0 0 0,0 1 0 0 0,0-1 0 0 0,0 1 0 0 0,0-1 0 0 0,3 3 0 0 0,-1-2 2 0 0,1-1 0 0 0,-1 0 0 0 0,1 0-1 0 0,-1 0 1 0 0,1-1 0 0 0,-1 1 0 0 0,1-1 0 0 0,-1 0 0 0 0,1 0 0 0 0,0 0 0 0 0,-1 0 0 0 0,1-1 0 0 0,-1 0 0 0 0,6-1-1 0 0,-7 2 3 0 0,47-10 397 0 0,0 2 0 0 0,76-1 0 0 0,-112 8-329 0 0,-1 1 1 0 0,0 1-1 0 0,1 0 0 0 0,-1 1 0 0 0,0 0 1 0 0,0 1-1 0 0,0 0 0 0 0,0 1 0 0 0,0 0 1 0 0,-1 1-1 0 0,0 1 0 0 0,0-1 0 0 0,0 2 1 0 0,0-1-1 0 0,17 17 0 0 0,-24-19-22 0 0,-1 0 1 0 0,0 0-1 0 0,0 1 1 0 0,0-1-1 0 0,-1 1 0 0 0,1 0 1 0 0,-1 0-1 0 0,0 0 0 0 0,-1 0 1 0 0,1 0-1 0 0,-1 0 0 0 0,0 0 1 0 0,0 1-1 0 0,0-1 1 0 0,-1 0-1 0 0,0 1 0 0 0,0-1 1 0 0,-1 0-1 0 0,1 1 0 0 0,-1-1 1 0 0,0 0-1 0 0,0 0 0 0 0,-1 1 1 0 0,0-1-1 0 0,0 0 1 0 0,0 0-1 0 0,0-1 0 0 0,-1 1 1 0 0,0 0-1 0 0,0-1 0 0 0,0 0 1 0 0,0 0-1 0 0,-1 0 0 0 0,0 0 1 0 0,1 0-1 0 0,-1-1 1 0 0,-1 1-1 0 0,1-1 0 0 0,0 0 1 0 0,-1 0-1 0 0,0-1 0 0 0,0 0 1 0 0,-9 4-1 0 0,-9 2 73 0 0,-253 83 390 0 0,275-90-571 0 0,0-1 0 0 0,0 0 0 0 0,0 0 0 0 0,0 0 1 0 0,-1 0-1 0 0,1 0 0 0 0,0 0 0 0 0,0 0 0 0 0,0 0 0 0 0,0 0 0 0 0,0 0 0 0 0,0-1 0 0 0,-1 1 1 0 0,1 0-1 0 0,0-1 0 0 0,0 1 0 0 0,0-1 0 0 0,0 1 0 0 0,0-1 0 0 0,0 0 0 0 0,1 1 0 0 0,-1-1 0 0 0,0 0 1 0 0,0 0-1 0 0,0 0 0 0 0,1 1 0 0 0,-1-1 0 0 0,0 0 0 0 0,1 0 0 0 0,-1 0 0 0 0,0-2 0 0 0,-8-29-3908 0 0,9 18 2301 0 0</inkml:trace>
</inkml:ink>
</file>

<file path=ppt/ink/ink6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8"/>
    </inkml:context>
    <inkml:brush xml:id="br0">
      <inkml:brushProperty name="width" value="0.1" units="cm"/>
      <inkml:brushProperty name="height" value="0.1" units="cm"/>
      <inkml:brushProperty name="color" value="#AB008B"/>
    </inkml:brush>
  </inkml:definitions>
  <inkml:trace contextRef="#ctx0" brushRef="#br0">0 84 13679 0 0,'0'0'1239'0'0,"15"-36"2364"0"0,-13 33-3374 0 0,0 0 0 0 0,0 0 1 0 0,0 1-1 0 0,0-1 1 0 0,0 1-1 0 0,1 0 1 0 0,-1 0-1 0 0,1 0 1 0 0,0 0-1 0 0,-1 0 1 0 0,1 0-1 0 0,0 1 1 0 0,0-1-1 0 0,0 1 1 0 0,0 0-1 0 0,1 0 1 0 0,3-1-1 0 0,56-9 1184 0 0,-50 11-1393 0 0,1 1 0 0 0,-1 1-1 0 0,1 0 1 0 0,22 7 0 0 0,29 4-4665 0 0,-45-11-2578 0 0</inkml:trace>
</inkml:ink>
</file>

<file path=ppt/ink/ink6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31.419"/>
    </inkml:context>
    <inkml:brush xml:id="br0">
      <inkml:brushProperty name="width" value="0.1" units="cm"/>
      <inkml:brushProperty name="height" value="0.1" units="cm"/>
      <inkml:brushProperty name="color" value="#AB008B"/>
    </inkml:brush>
  </inkml:definitions>
  <inkml:trace contextRef="#ctx0" brushRef="#br0">217 1 10335 0 0,'0'0'472'0'0,"-28"8"176"0"0,17-3-427 0 0,0 2-1 0 0,0 0 1 0 0,0 0 0 0 0,1 1-1 0 0,0 0 1 0 0,1 0-1 0 0,0 1 1 0 0,0 1-1 0 0,-14 20 1 0 0,11-12 182 0 0,1 0 1 0 0,0 1-1 0 0,2 0 0 0 0,0 1 0 0 0,-7 24 1 0 0,14-40-347 0 0,1 0 1 0 0,0 1-1 0 0,0-1 0 0 0,1 0 1 0 0,-1 0-1 0 0,1 0 1 0 0,0 0-1 0 0,0 1 1 0 0,0-1-1 0 0,1 0 1 0 0,-1 0-1 0 0,1 0 1 0 0,0 0-1 0 0,0 0 1 0 0,1 0-1 0 0,-1 0 0 0 0,1 0 1 0 0,0 0-1 0 0,0-1 1 0 0,0 1-1 0 0,0 0 1 0 0,1-1-1 0 0,-1 0 1 0 0,1 0-1 0 0,0 0 1 0 0,0 0-1 0 0,0 0 0 0 0,1 0 1 0 0,-1-1-1 0 0,1 0 1 0 0,-1 1-1 0 0,1-1 1 0 0,0-1-1 0 0,-1 1 1 0 0,1 0-1 0 0,0-1 1 0 0,0 0-1 0 0,0 0 1 0 0,1 0-1 0 0,-1 0 0 0 0,0-1 1 0 0,0 0-1 0 0,0 0 1 0 0,0 0-1 0 0,1 0 1 0 0,-1 0-1 0 0,0-1 1 0 0,0 0-1 0 0,0 0 1 0 0,0 0-1 0 0,5-2 1 0 0,-2 0 91 0 0,0 1 0 0 0,0-1 1 0 0,0 0-1 0 0,0-1 0 0 0,-1 1 1 0 0,0-2-1 0 0,1 1 0 0 0,-1 0 1 0 0,-1-1-1 0 0,1 0 0 0 0,-1-1 1 0 0,0 1-1 0 0,0-1 0 0 0,0 0 1 0 0,-1 0-1 0 0,0-1 0 0 0,0 1 1 0 0,0-1-1 0 0,-1 0 0 0 0,0 0 1 0 0,-1 0-1 0 0,1 0 0 0 0,-2 0 0 0 0,1-1 1 0 0,-1 1-1 0 0,0-1 0 0 0,0 1 1 0 0,-1-1-1 0 0,0 1 0 0 0,0-1 1 0 0,-1 1-1 0 0,0-1 0 0 0,0 1 1 0 0,0-1-1 0 0,-1 1 0 0 0,-1 0 1 0 0,1 0-1 0 0,-1 0 0 0 0,-4-8 1 0 0,2 9-76 0 0,0 1 0 0 0,0-1 0 0 0,-1 1 0 0 0,0 0 0 0 0,0 0 0 0 0,0 1 0 0 0,0-1 1 0 0,-1 2-1 0 0,1-1 0 0 0,-1 1 0 0 0,0 0 0 0 0,0 0 0 0 0,-1 0 0 0 0,-7-1 0 0 0,-12-5-125 0 0</inkml:trace>
</inkml:ink>
</file>

<file path=ppt/ink/ink6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841"/>
    </inkml:context>
    <inkml:brush xml:id="br0">
      <inkml:brushProperty name="width" value="0.1" units="cm"/>
      <inkml:brushProperty name="height" value="0.1" units="cm"/>
      <inkml:brushProperty name="color" value="#004F8B"/>
    </inkml:brush>
  </inkml:definitions>
  <inkml:trace contextRef="#ctx0" brushRef="#br0">163 1 12439 0 0,'0'0'7684'0'0,"-11"28"-6337"0"0,-35 45-735 0 0,31-53-565 0 0,1 1-1 0 0,1 0 0 0 0,1 1 0 0 0,1 0 1 0 0,0 1-1 0 0,2 0 0 0 0,-10 39 0 0 0,19-60-32 0 0,-1 1 0 0 0,1-1-1 0 0,0 0 1 0 0,0 1-1 0 0,0-1 1 0 0,0 0-1 0 0,0 0 1 0 0,1 1-1 0 0,-1-1 1 0 0,0 0-1 0 0,1 1 1 0 0,0-1-1 0 0,0 0 1 0 0,0 0-1 0 0,0 0 1 0 0,0 0-1 0 0,0 0 1 0 0,0 0-1 0 0,0 0 1 0 0,3 3-1 0 0,-1-3 54 0 0,0 0-1 0 0,0 0 0 0 0,0 0 0 0 0,0 0 1 0 0,0 0-1 0 0,1-1 0 0 0,-1 1 0 0 0,1-1 1 0 0,-1 0-1 0 0,1 0 0 0 0,-1 0 0 0 0,5 0 1 0 0,12 0 386 0 0,0 0 0 0 0,0-2 1 0 0,40-5-1 0 0,-34 3-270 0 0,90-4 249 0 0,43-5-144 0 0,-56-5-5238 0 0</inkml:trace>
</inkml:ink>
</file>

<file path=ppt/ink/ink6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169"/>
    </inkml:context>
    <inkml:brush xml:id="br0">
      <inkml:brushProperty name="width" value="0.1" units="cm"/>
      <inkml:brushProperty name="height" value="0.1" units="cm"/>
      <inkml:brushProperty name="color" value="#004F8B"/>
    </inkml:brush>
  </inkml:definitions>
  <inkml:trace contextRef="#ctx0" brushRef="#br0">148 0 11519 0 0,'-1'1'887'0'0,"-4"0"-195"0"0,0 1 0 0 0,0 0 0 0 0,0 0 0 0 0,0 0 0 0 0,1 1-1 0 0,-1-1 1 0 0,1 1 0 0 0,-1 0 0 0 0,1 1 0 0 0,0-1 0 0 0,-5 6 0 0 0,3-1-264 0 0,0-1-1 0 0,0 1 1 0 0,1 1 0 0 0,0-1-1 0 0,-6 15 1 0 0,1 2-166 0 0,2 1 1 0 0,0 0-1 0 0,-4 34 0 0 0,8-37-103 0 0,1 1-1 0 0,0 39 0 0 0,3-53-436 0 0,1-1 1 0 0,0 0 0 0 0,0 0 0 0 0,1 1-1 0 0,0-1 1 0 0,1 0 0 0 0,0 0-1 0 0,0-1 1 0 0,7 14 0 0 0,7-18-5470 0 0</inkml:trace>
</inkml:ink>
</file>

<file path=ppt/ink/ink6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606"/>
    </inkml:context>
    <inkml:brush xml:id="br0">
      <inkml:brushProperty name="width" value="0.1" units="cm"/>
      <inkml:brushProperty name="height" value="0.1" units="cm"/>
      <inkml:brushProperty name="color" value="#004F8B"/>
    </inkml:brush>
  </inkml:definitions>
  <inkml:trace contextRef="#ctx0" brushRef="#br0">129 0 3223 0 0,'-5'2'16644'0'0,"-19"4"-14891"0"0,18-3-1684 0 0,0-1 0 0 0,0 1-1 0 0,0 1 1 0 0,1-1-1 0 0,-1 1 1 0 0,1 0 0 0 0,-1 0-1 0 0,1 0 1 0 0,1 1-1 0 0,-1-1 1 0 0,1 1 0 0 0,-1 1-1 0 0,1-1 1 0 0,1 0-1 0 0,-1 1 1 0 0,1 0-1 0 0,0 0 1 0 0,0 0 0 0 0,1 0-1 0 0,0 0 1 0 0,0 1-1 0 0,0-1 1 0 0,1 1 0 0 0,-1 7-1 0 0,3-12-77 0 0,0 1 0 0 0,1-1 1 0 0,-1 0-1 0 0,0 1 0 0 0,1-1 0 0 0,-1 0 0 0 0,1 0 0 0 0,0 0 0 0 0,0 0 1 0 0,0-1-1 0 0,0 1 0 0 0,0 0 0 0 0,0-1 0 0 0,0 1 0 0 0,1-1 0 0 0,-1 0 1 0 0,0 0-1 0 0,1 0 0 0 0,-1 0 0 0 0,1 0 0 0 0,-1-1 0 0 0,4 2 1 0 0,-2-1-8 0 0,72 24 45 0 0,-41-14 705 0 0,-1 0 0 0 0,0 3 0 0 0,-1 1 0 0 0,35 21 0 0 0,-66-35-709 0 0,0 0 0 0 0,0 1-1 0 0,0-1 1 0 0,0 1 0 0 0,0 0 0 0 0,-1 0-1 0 0,1 0 1 0 0,-1 0 0 0 0,1 0 0 0 0,-1 0-1 0 0,0 0 1 0 0,0 0 0 0 0,0 0 0 0 0,0 0-1 0 0,0 1 1 0 0,0-1 0 0 0,-1 0 0 0 0,1 1-1 0 0,0 4 1 0 0,-1-2 20 0 0,0 0 0 0 0,-1 0-1 0 0,0 0 1 0 0,1 0 0 0 0,-2 0 0 0 0,1 0-1 0 0,0 0 1 0 0,-1 0 0 0 0,-2 5 0 0 0,-4 5 100 0 0,-1 0 1 0 0,0-1 0 0 0,-1 0 0 0 0,-20 23 0 0 0,28-34-119 0 0,0-1-1 0 0,-1 0 1 0 0,1 1 0 0 0,-1-1-1 0 0,1 0 1 0 0,-1 0-1 0 0,0-1 1 0 0,0 1 0 0 0,0 0-1 0 0,0-1 1 0 0,0 0 0 0 0,0 0-1 0 0,0 0 1 0 0,0 0-1 0 0,-1 0 1 0 0,1 0 0 0 0,0-1-1 0 0,0 0 1 0 0,-1 0 0 0 0,1 0-1 0 0,-7 0 1 0 0,0-3-554 0 0,0 0 0 0 0,-1 0 1 0 0,1-1-1 0 0,0 0 0 0 0,-12-8 1 0 0,11 7-805 0 0,-6-4-516 0 0</inkml:trace>
</inkml:ink>
</file>

<file path=ppt/ink/ink6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6.934"/>
    </inkml:context>
    <inkml:brush xml:id="br0">
      <inkml:brushProperty name="width" value="0.1" units="cm"/>
      <inkml:brushProperty name="height" value="0.1" units="cm"/>
      <inkml:brushProperty name="color" value="#004F8B"/>
    </inkml:brush>
  </inkml:definitions>
  <inkml:trace contextRef="#ctx0" brushRef="#br0">0 103 1839 0 0,'7'-8'1737'0'0,"0"-1"-1"0"0,1 0 1 0 0,-1 1-1 0 0,2 1 0 0 0,-1 0 1 0 0,1 0-1 0 0,0 0 1 0 0,1 1-1 0 0,-1 0 0 0 0,1 1 1 0 0,21-8-1 0 0,2 5-131 0 0,3 6-3630 0 0,29 2-121 0 0,-47 0 235 0 0</inkml:trace>
</inkml:ink>
</file>

<file path=ppt/ink/ink6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7.294"/>
    </inkml:context>
    <inkml:brush xml:id="br0">
      <inkml:brushProperty name="width" value="0.1" units="cm"/>
      <inkml:brushProperty name="height" value="0.1" units="cm"/>
      <inkml:brushProperty name="color" value="#004F8B"/>
    </inkml:brush>
  </inkml:definitions>
  <inkml:trace contextRef="#ctx0" brushRef="#br0">71 59 3223 0 0,'-4'-2'14475'0'0,"-20"-2"-12200"0"0,21 5-2160 0 0,1 0 0 0 0,0 0 0 0 0,0 0 0 0 0,-1 0 1 0 0,1 0-1 0 0,0 1 0 0 0,0-1 0 0 0,0 1 1 0 0,0-1-1 0 0,1 1 0 0 0,-1 0 0 0 0,0-1 1 0 0,1 1-1 0 0,-1 0 0 0 0,1 0 0 0 0,-1 0 0 0 0,1 1 1 0 0,0-1-1 0 0,0 0 0 0 0,0 0 0 0 0,0 1 1 0 0,1-1-1 0 0,-1 0 0 0 0,0 1 0 0 0,1-1 1 0 0,-1 4-1 0 0,1-1-65 0 0,-1 0 1 0 0,1 0-1 0 0,0-1 0 0 0,0 1 1 0 0,0 0-1 0 0,1 0 1 0 0,-1 0-1 0 0,1 0 0 0 0,0 0 1 0 0,1-1-1 0 0,-1 1 1 0 0,4 6-1 0 0,-3-6-17 0 0,1-1 1 0 0,0 1-1 0 0,0-1 0 0 0,1 0 1 0 0,-1 0-1 0 0,1 0 0 0 0,0 0 1 0 0,0 0-1 0 0,0-1 0 0 0,1 0 1 0 0,-1 1-1 0 0,1-2 0 0 0,0 1 1 0 0,-1-1-1 0 0,1 1 0 0 0,0-1 1 0 0,1-1-1 0 0,-1 1 0 0 0,0-1 1 0 0,0 0-1 0 0,1 0 0 0 0,-1 0 1 0 0,1-1-1 0 0,-1 0 0 0 0,1 0 1 0 0,-1 0-1 0 0,0-1 0 0 0,1 1 1 0 0,-1-1-1 0 0,0-1 0 0 0,1 1 1 0 0,-1-1-1 0 0,0 0 0 0 0,0 0 1 0 0,0 0-1 0 0,0-1 0 0 0,-1 0 1 0 0,9-6-1 0 0,-7 4 42 0 0,-1 1 0 0 0,0-1 0 0 0,0-1-1 0 0,0 1 1 0 0,0-1 0 0 0,-1 1 0 0 0,0-1 0 0 0,0-1-1 0 0,0 1 1 0 0,-1 0 0 0 0,5-14 0 0 0,-8 17-15 0 0,1-1 0 0 0,0 1 0 0 0,-1 0 0 0 0,0-1 0 0 0,0 1 0 0 0,0-1 0 0 0,0 1 1 0 0,0 0-1 0 0,-1-1 0 0 0,0 1 0 0 0,1-1 0 0 0,-1 1 0 0 0,0 0 0 0 0,-1 0 0 0 0,1 0 0 0 0,-1 0 0 0 0,1 0 0 0 0,-1 0 0 0 0,0 0 0 0 0,0 0 1 0 0,0 0-1 0 0,0 1 0 0 0,-1-1 0 0 0,1 1 0 0 0,-1 0 0 0 0,1 0 0 0 0,-7-4 0 0 0,0 0-16 0 0,-1 0 1 0 0,0 1-1 0 0,-1 0 1 0 0,1 0-1 0 0,-1 1 0 0 0,0 1 1 0 0,0 0-1 0 0,0 0 1 0 0,-14-1-1 0 0,13 8-1280 0 0,2 1 480 0 0</inkml:trace>
</inkml:ink>
</file>

<file path=ppt/ink/ink6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2.747"/>
    </inkml:context>
    <inkml:brush xml:id="br0">
      <inkml:brushProperty name="width" value="0.1" units="cm"/>
      <inkml:brushProperty name="height" value="0.1" units="cm"/>
      <inkml:brushProperty name="color" value="#004F8B"/>
    </inkml:brush>
  </inkml:definitions>
  <inkml:trace contextRef="#ctx0" brushRef="#br0">38 251 7367 0 0,'0'0'9680'0'0,"-1"-37"-4840"0"0,2 28-4694 0 0,1 0 0 0 0,1 1 1 0 0,-1-1-1 0 0,1 1 0 0 0,1 0 0 0 0,0 0 0 0 0,0 0 0 0 0,0 1 0 0 0,1 0 1 0 0,0-1-1 0 0,0 1 0 0 0,1 1 0 0 0,0-1 0 0 0,0 1 0 0 0,1 0 0 0 0,-1 1 1 0 0,1-1-1 0 0,12-6 0 0 0,-3 2-60 0 0,0 1 0 0 0,0 0 0 0 0,1 1 0 0 0,0 1-1 0 0,0 1 1 0 0,1 0 0 0 0,34-6 0 0 0,-48 11-77 0 0,-1 1 0 0 0,0-1 0 0 0,1 1 0 0 0,-1 0 0 0 0,1 0 0 0 0,-1 0 0 0 0,1 0 0 0 0,-1 1-1 0 0,1-1 1 0 0,-1 1 0 0 0,0 0 0 0 0,1 0 0 0 0,-1 0 0 0 0,0 1 0 0 0,0-1 0 0 0,0 1 0 0 0,0 0 0 0 0,0 0 0 0 0,0 0 0 0 0,0 0 0 0 0,-1 0-1 0 0,6 5 1 0 0,-6-3-3 0 0,-1-1 0 0 0,1 0-1 0 0,0 1 1 0 0,-1-1-1 0 0,0 1 1 0 0,1 0 0 0 0,-2 0-1 0 0,1-1 1 0 0,0 1-1 0 0,-1 0 1 0 0,1 0-1 0 0,-1 0 1 0 0,0-1 0 0 0,-1 1-1 0 0,1 0 1 0 0,-1 0-1 0 0,1 0 1 0 0,-1 0 0 0 0,0-1-1 0 0,-3 7 1 0 0,-2 4 6 0 0,-1 0-1 0 0,-1 0 1 0 0,0-1 0 0 0,-1 0 0 0 0,0-1-1 0 0,-1 1 1 0 0,0-2 0 0 0,-16 15 0 0 0,12-13 0 0 0,0 2 0 0 0,1 0-1 0 0,1 1 1 0 0,-15 23 0 0 0,26-36-12 0 0,-1-1-1 0 0,1 1 1 0 0,0-1 0 0 0,0 1-1 0 0,0 0 1 0 0,0 0-1 0 0,0 0 1 0 0,1 0 0 0 0,0 0-1 0 0,-1 0 1 0 0,1-1 0 0 0,0 1-1 0 0,0 0 1 0 0,0 0-1 0 0,1 0 1 0 0,-1 0 0 0 0,1 0-1 0 0,-1 0 1 0 0,1 0-1 0 0,0-1 1 0 0,0 1 0 0 0,1 0-1 0 0,-1 0 1 0 0,0-1 0 0 0,1 1-1 0 0,0-1 1 0 0,-1 0-1 0 0,1 1 1 0 0,0-1 0 0 0,4 4-1 0 0,7 4-3 0 0,1 1 0 0 0,-1-2 0 0 0,2 0 0 0 0,24 11 0 0 0,-25-13 1 0 0,-1 1 1 0 0,25 16-1 0 0,-35-22 4 0 0,-1 0 0 0 0,1 1 0 0 0,-1-1 1 0 0,0 1-1 0 0,0-1 0 0 0,1 1 0 0 0,-2 0 0 0 0,1-1 0 0 0,0 1 0 0 0,-1 0 0 0 0,1 0 1 0 0,-1 1-1 0 0,0-1 0 0 0,0 0 0 0 0,0 0 0 0 0,0 0 0 0 0,-1 1 0 0 0,1-1 0 0 0,-1 7 1 0 0,0-6 1 0 0,-1 1 1 0 0,0-1 0 0 0,-1 1 0 0 0,1-1 0 0 0,-1 0-1 0 0,0 1 1 0 0,0-1 0 0 0,0 0 0 0 0,0 0 0 0 0,-1 0 0 0 0,1-1-1 0 0,-7 7 1 0 0,-2 1 5 0 0,0-1 0 0 0,0 0 0 0 0,-1-1 0 0 0,-1 0 0 0 0,0-1 0 0 0,0 0 0 0 0,-23 9 0 0 0,24-12 59 0 0,0-1 0 0 0,0 0 0 0 0,0-1 0 0 0,0-1 0 0 0,0 0 0 0 0,-1 0 0 0 0,1-2 0 0 0,-25 0 0 0 0,17-3 95 0 0,1 0 1 0 0,-1-2-1 0 0,1 0 1 0 0,-34-14-1 0 0,51 17-341 0 0,-3-1 362 0 0</inkml:trace>
</inkml:ink>
</file>

<file path=ppt/ink/ink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7"/>
    </inkml:context>
    <inkml:brush xml:id="br0">
      <inkml:brushProperty name="width" value="0.1" units="cm"/>
      <inkml:brushProperty name="height" value="0.1" units="cm"/>
      <inkml:brushProperty name="color" value="#008C3A"/>
    </inkml:brush>
  </inkml:definitions>
  <inkml:trace contextRef="#ctx0" brushRef="#br0">454 1 1839 0 0,'-8'1'16281'0'0,"-13"4"-14620"0"0,-10 10-1239 0 0,0 1 1 0 0,1 2 0 0 0,1 1 0 0 0,-38 32 0 0 0,43-32-327 0 0,-28 25-134 0 0,1 2 1 0 0,-55 65-1 0 0,102-104-1017 0 0</inkml:trace>
</inkml:ink>
</file>

<file path=ppt/ink/ink6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263"/>
    </inkml:context>
    <inkml:brush xml:id="br0">
      <inkml:brushProperty name="width" value="0.1" units="cm"/>
      <inkml:brushProperty name="height" value="0.1" units="cm"/>
      <inkml:brushProperty name="color" value="#004F8B"/>
    </inkml:brush>
  </inkml:definitions>
  <inkml:trace contextRef="#ctx0" brushRef="#br0">0 1 14279 0 0,'0'0'6619'0'0,"19"15"-4659"0"0,242 235 1682 0 0,-238-227-3575 0 0,-3-11-5047 0 0</inkml:trace>
</inkml:ink>
</file>

<file path=ppt/ink/ink6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606"/>
    </inkml:context>
    <inkml:brush xml:id="br0">
      <inkml:brushProperty name="width" value="0.1" units="cm"/>
      <inkml:brushProperty name="height" value="0.1" units="cm"/>
      <inkml:brushProperty name="color" value="#004F8B"/>
    </inkml:brush>
  </inkml:definitions>
  <inkml:trace contextRef="#ctx0" brushRef="#br0">491 24 3679 0 0,'-14'-20'13718'0'0,"10"19"-13397"0"0,0 0 1 0 0,0 1-1 0 0,0-1 1 0 0,0 1-1 0 0,0 0 1 0 0,0 0 0 0 0,0 0-1 0 0,0 1 1 0 0,0-1-1 0 0,0 1 1 0 0,0 0-1 0 0,0 0 1 0 0,0 0-1 0 0,1 1 1 0 0,-7 2 0 0 0,-1 2-67 0 0,-1 0 0 0 0,1 0 1 0 0,-16 13-1 0 0,-31 31-225 0 0,2 2-1 0 0,3 3 1 0 0,2 3 0 0 0,-52 75-1 0 0,100-129-122 0 0,-14 21-1951 0 0,16-24 1820 0 0,1 0-1 0 0,-1 0 1 0 0,0 0-1 0 0,1 0 1 0 0,-1 0 0 0 0,1 0-1 0 0,0 1 1 0 0,-1-1-1 0 0,1 0 1 0 0,0 0-1 0 0,-1 0 1 0 0,1 0-1 0 0,0 0 1 0 0,0 1-1 0 0,0-1 1 0 0,0 0-1 0 0,0 0 1 0 0,0 0 0 0 0,1 0-1 0 0,0 2 1 0 0</inkml:trace>
</inkml:ink>
</file>

<file path=ppt/ink/ink6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3.981"/>
    </inkml:context>
    <inkml:brush xml:id="br0">
      <inkml:brushProperty name="width" value="0.1" units="cm"/>
      <inkml:brushProperty name="height" value="0.1" units="cm"/>
      <inkml:brushProperty name="color" value="#004F8B"/>
    </inkml:brush>
  </inkml:definitions>
  <inkml:trace contextRef="#ctx0" brushRef="#br0">105 1 10591 0 0,'-6'3'10608'0'0,"-9"8"-9278"0"0,7 4-1200 0 0,1 1 1 0 0,0 0-1 0 0,2 0 1 0 0,0 1-1 0 0,1 0 1 0 0,-4 28 0 0 0,2-13 44 0 0,-3 10-110 0 0,2-15 18 0 0,1 0 0 0 0,1 0 0 0 0,2 0 0 0 0,0 1-1 0 0,2-1 1 0 0,5 54 0 0 0,-4-79-138 0 0,0-1-1 0 0,1 1 0 0 0,-1-1 1 0 0,0 1-1 0 0,1-1 1 0 0,-1 1-1 0 0,1-1 1 0 0,0 0-1 0 0,-1 1 0 0 0,1-1 1 0 0,0 0-1 0 0,0 1 1 0 0,0-1-1 0 0,0 0 0 0 0,0 0 1 0 0,0 0-1 0 0,0 0 1 0 0,2 1-1 0 0,-2-2-5 0 0,0 0 0 0 0,0 1-1 0 0,0-1 1 0 0,0 0 0 0 0,0 0 0 0 0,0 0-1 0 0,-1 0 1 0 0,1 0 0 0 0,0 0 0 0 0,0 0 0 0 0,0 0-1 0 0,0 0 1 0 0,0 0 0 0 0,0-1 0 0 0,0 1-1 0 0,0 0 1 0 0,0-1 0 0 0,0 1 0 0 0,0-1-1 0 0,0 1 1 0 0,0-1 0 0 0,-1 1 0 0 0,1-1-1 0 0,0 0 1 0 0,0 1 0 0 0,-1-1 0 0 0,1 0-1 0 0,0-1 1 0 0,10-9-1395 0 0</inkml:trace>
</inkml:ink>
</file>

<file path=ppt/ink/ink6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4.466"/>
    </inkml:context>
    <inkml:brush xml:id="br0">
      <inkml:brushProperty name="width" value="0.1" units="cm"/>
      <inkml:brushProperty name="height" value="0.1" units="cm"/>
      <inkml:brushProperty name="color" value="#004F8B"/>
    </inkml:brush>
  </inkml:definitions>
  <inkml:trace contextRef="#ctx0" brushRef="#br0">164 1 13015 0 0,'0'0'1179'0'0,"-36"12"2353"0"0,-37 28-1664 0 0,68-36-1849 0 0,0 0 1 0 0,1-1-1 0 0,-1 1 0 0 0,1 1 1 0 0,0-1-1 0 0,0 1 0 0 0,0 0 1 0 0,0 0-1 0 0,1 0 0 0 0,0 0 1 0 0,-4 9-1 0 0,7-13-5 0 0,-1 1 1 0 0,1-1-1 0 0,-1 1 1 0 0,1-1 0 0 0,0 1-1 0 0,-1-1 1 0 0,1 1-1 0 0,0-1 1 0 0,0 1-1 0 0,0-1 1 0 0,0 1-1 0 0,0-1 1 0 0,1 1-1 0 0,-1-1 1 0 0,0 1-1 0 0,1-1 1 0 0,-1 1-1 0 0,1-1 1 0 0,0 1-1 0 0,-1-1 1 0 0,1 0-1 0 0,0 1 1 0 0,0-1 0 0 0,1 2-1 0 0,1-1 54 0 0,0 1 0 0 0,0 0-1 0 0,0-1 1 0 0,1 0 0 0 0,-1 0 0 0 0,0 0-1 0 0,1 0 1 0 0,0 0 0 0 0,4 1 0 0 0,10 2 325 0 0,-1-1 1 0 0,1 0-1 0 0,20 1 1 0 0,-37-5-355 0 0,47 3 700 0 0,-19-1 178 0 0,52 9 0 0 0,-75-10-829 0 0,1 1 0 0 0,-1 0-1 0 0,1 0 1 0 0,-1 0 0 0 0,0 1 0 0 0,0 0-1 0 0,0 0 1 0 0,0 1 0 0 0,-1 0 0 0 0,1 0-1 0 0,-1 0 1 0 0,0 0 0 0 0,6 7 0 0 0,-8-6-55 0 0,0 0 1 0 0,0 0-1 0 0,0 0 0 0 0,-1 1 1 0 0,1-1-1 0 0,-1 1 1 0 0,-1-1-1 0 0,1 1 0 0 0,-1 0 1 0 0,0 0-1 0 0,0-1 1 0 0,-1 1-1 0 0,0 0 0 0 0,0 0 1 0 0,-1 9-1 0 0,0-3 77 0 0,-1-1 0 0 0,-1 1-1 0 0,0-1 1 0 0,0 0 0 0 0,-1 0 0 0 0,-6 12-1 0 0,5-15-42 0 0,0-1-1 0 0,0 1 1 0 0,-1-1 0 0 0,0 0-1 0 0,0-1 1 0 0,-1 1-1 0 0,0-1 1 0 0,0-1-1 0 0,0 1 1 0 0,-1-1-1 0 0,0 0 1 0 0,0-1-1 0 0,0 0 1 0 0,0 0 0 0 0,-1-1-1 0 0,0 0 1 0 0,1-1-1 0 0,-14 3 1 0 0,15-4-431 0 0,-1 0 0 0 0,0 0 1 0 0,1-1-1 0 0,-1 0 1 0 0,0 0-1 0 0,1-1 1 0 0,-1 0-1 0 0,-9-3 0 0 0,4-1-1165 0 0</inkml:trace>
</inkml:ink>
</file>

<file path=ppt/ink/ink6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4.809"/>
    </inkml:context>
    <inkml:brush xml:id="br0">
      <inkml:brushProperty name="width" value="0.1" units="cm"/>
      <inkml:brushProperty name="height" value="0.1" units="cm"/>
      <inkml:brushProperty name="color" value="#004F8B"/>
    </inkml:brush>
  </inkml:definitions>
  <inkml:trace contextRef="#ctx0" brushRef="#br0">1 148 10135 0 0,'3'-8'847'0'0,"1"0"-1"0"0,0 0 0 0 0,0 0 0 0 0,0 0 1 0 0,1 1-1 0 0,1 0 0 0 0,-1 0 1 0 0,1 0-1 0 0,0 0 0 0 0,12-9 1 0 0,-9 10-516 0 0,1 0 1 0 0,0 1 0 0 0,0 0 0 0 0,0 0 0 0 0,1 1 0 0 0,-1 0-1 0 0,1 1 1 0 0,12-2 0 0 0,11 0-19 0 0,-1 1 0 0 0,1 1 0 0 0,55 4 0 0 0,17-1-2369 0 0,-81-2 340 0 0</inkml:trace>
</inkml:ink>
</file>

<file path=ppt/ink/ink6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138"/>
    </inkml:context>
    <inkml:brush xml:id="br0">
      <inkml:brushProperty name="width" value="0.1" units="cm"/>
      <inkml:brushProperty name="height" value="0.1" units="cm"/>
      <inkml:brushProperty name="color" value="#004F8B"/>
    </inkml:brush>
  </inkml:definitions>
  <inkml:trace contextRef="#ctx0" brushRef="#br0">0 1 14711 0 0,'0'0'1335'0'0,"34"2"-998"0"0,26-2 537 0 0,1 3 1 0 0,109 19-1 0 0,-138-13-2986 0 0,-21-7 809 0 0</inkml:trace>
</inkml:ink>
</file>

<file path=ppt/ink/ink6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5.481"/>
    </inkml:context>
    <inkml:brush xml:id="br0">
      <inkml:brushProperty name="width" value="0.1" units="cm"/>
      <inkml:brushProperty name="height" value="0.1" units="cm"/>
      <inkml:brushProperty name="color" value="#004F8B"/>
    </inkml:brush>
  </inkml:definitions>
  <inkml:trace contextRef="#ctx0" brushRef="#br0">44 1 13359 0 0,'-8'6'704'0'0,"-8"7"-383"0"0,-4-2 5536 0 0,56-1-2494 0 0,139-9-2183 0 0,-85-3-1640 0 0,-55 0-1039 0 0,-13-1-2404 0 0,-14 2 1300 0 0,11-1-4437 0 0</inkml:trace>
</inkml:ink>
</file>

<file path=ppt/ink/ink6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47.934"/>
    </inkml:context>
    <inkml:brush xml:id="br0">
      <inkml:brushProperty name="width" value="0.1" units="cm"/>
      <inkml:brushProperty name="height" value="0.1" units="cm"/>
      <inkml:brushProperty name="color" value="#004F8B"/>
    </inkml:brush>
  </inkml:definitions>
  <inkml:trace contextRef="#ctx0" brushRef="#br0">61 35 6447 0 0,'0'0'586'0'0,"-5"0"449"0"0,-20 0 8958 0 0,20 1-10336 0 0,3 1 433 0 0,0-1 1 0 0,1 0-1 0 0,-1 1 0 0 0,0-1 0 0 0,1 1 1 0 0,-1-1-1 0 0,0 1 0 0 0,1 0 1 0 0,0-1-1 0 0,-1 1 0 0 0,1 0 1 0 0,0 0-1 0 0,0 0 0 0 0,0 0 0 0 0,0 0 1 0 0,1 0-1 0 0,-1 1 0 0 0,1-1 1 0 0,-1 0-1 0 0,1 0 0 0 0,0 0 1 0 0,-1 1-1 0 0,1-1 0 0 0,0 0 0 0 0,0 0 1 0 0,1 1-1 0 0,-1-1 0 0 0,0 0 1 0 0,1 0-1 0 0,0 0 0 0 0,-1 0 1 0 0,1 0-1 0 0,2 4 0 0 0,-2-4-45 0 0,1 1 0 0 0,0-1-1 0 0,0 0 1 0 0,1 0-1 0 0,-1 0 1 0 0,0 0 0 0 0,1 0-1 0 0,-1 0 1 0 0,1-1 0 0 0,-1 1-1 0 0,1-1 1 0 0,0 0 0 0 0,-1 1-1 0 0,1-1 1 0 0,0-1 0 0 0,0 1-1 0 0,0 0 1 0 0,0-1 0 0 0,0 1-1 0 0,0-1 1 0 0,0 0 0 0 0,0 0-1 0 0,0 0 1 0 0,5-1 0 0 0,-2-1 71 0 0,1 1 1 0 0,-1-1 0 0 0,0 0 0 0 0,-1 0 0 0 0,1-1 0 0 0,0 1 0 0 0,-1-1 0 0 0,1-1 0 0 0,-1 1 0 0 0,0-1 0 0 0,0 0-1 0 0,0 0 1 0 0,6-7 0 0 0,-10 9-55 0 0,0 0 0 0 0,0 1 0 0 0,0-1 0 0 0,0 1 0 0 0,0-1 0 0 0,0 0 0 0 0,0 0-1 0 0,0 1 1 0 0,-1-1 0 0 0,1 0 0 0 0,-1 0 0 0 0,1 0 0 0 0,-1 0 0 0 0,0 0 0 0 0,0 0 0 0 0,0 0 0 0 0,0 0-1 0 0,0-3 1 0 0,-1 3 2 0 0,0-1-1 0 0,0 1 1 0 0,-1 0-1 0 0,1-1 0 0 0,0 1 1 0 0,-1 0-1 0 0,1 0 1 0 0,-1 0-1 0 0,0 0 1 0 0,0 0-1 0 0,0 0 1 0 0,0 1-1 0 0,0-1 0 0 0,0 1 1 0 0,0-1-1 0 0,0 1 1 0 0,-5-2-1 0 0,-24-11-339 0 0</inkml:trace>
</inkml:ink>
</file>

<file path=ppt/ink/ink6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036"/>
    </inkml:context>
    <inkml:brush xml:id="br0">
      <inkml:brushProperty name="width" value="0.1" units="cm"/>
      <inkml:brushProperty name="height" value="0.1" units="cm"/>
      <inkml:brushProperty name="color" value="#004F8B"/>
    </inkml:brush>
  </inkml:definitions>
  <inkml:trace contextRef="#ctx0" brushRef="#br0">150 1 10591 0 0,'0'0'7596'0'0,"-24"8"-4060"0"0,4 20-3410 0 0,1 2 1 0 0,2 0-1 0 0,0 1 0 0 0,-12 35 0 0 0,25-54-103 0 0,-1 0 1 0 0,2 0-1 0 0,0 0 0 0 0,0 0 0 0 0,1 1 1 0 0,0 0-1 0 0,1-1 0 0 0,1 1 1 0 0,0 0-1 0 0,1 0 0 0 0,0-1 0 0 0,1 1 1 0 0,0-1-1 0 0,6 19 0 0 0,-6-27 2 0 0,0-1 1 0 0,0 1-1 0 0,0-1 0 0 0,0 0 1 0 0,0 0-1 0 0,1 0 0 0 0,-1 0 1 0 0,1 0-1 0 0,0-1 0 0 0,0 1 1 0 0,0-1-1 0 0,0 0 0 0 0,0 0 0 0 0,1 0 1 0 0,-1 0-1 0 0,1 0 0 0 0,-1-1 1 0 0,1 0-1 0 0,0 0 0 0 0,-1 0 1 0 0,1 0-1 0 0,6 1 0 0 0,10 0 194 0 0,-1-1-1 0 0,1-1 1 0 0,26-3-1 0 0,-14 2-83 0 0,35 0 235 0 0,-27 1-713 0 0,66-7 1 0 0,-83-2-2884 0 0</inkml:trace>
</inkml:ink>
</file>

<file path=ppt/ink/ink6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379"/>
    </inkml:context>
    <inkml:brush xml:id="br0">
      <inkml:brushProperty name="width" value="0.1" units="cm"/>
      <inkml:brushProperty name="height" value="0.1" units="cm"/>
      <inkml:brushProperty name="color" value="#004F8B"/>
    </inkml:brush>
  </inkml:definitions>
  <inkml:trace contextRef="#ctx0" brushRef="#br0">129 1 5983 0 0,'-27'17'648'0'0,"23"-14"293"0"0,0 0 0 0 0,0 0 0 0 0,0 0 0 0 0,0 1-1 0 0,0-1 1 0 0,1 1 0 0 0,0 0 0 0 0,0 0 0 0 0,-4 6-1 0 0,3-2-151 0 0,0 0-1 0 0,0 0 1 0 0,1 1-1 0 0,-4 15 0 0 0,1 5-575 0 0,2 0-1 0 0,0 41 0 0 0,0-20 760 0 0,-6 12-648 0 0,7-48-302 0 0,0 0 1 0 0,1 0-1 0 0,0 1 0 0 0,1-1 0 0 0,1 0 0 0 0,0 1 0 0 0,4 26 0 0 0,-1-34-2344 0 0,1-3 1064 0 0</inkml:trace>
</inkml:ink>
</file>

<file path=ppt/ink/ink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8"/>
    </inkml:context>
    <inkml:brush xml:id="br0">
      <inkml:brushProperty name="width" value="0.1" units="cm"/>
      <inkml:brushProperty name="height" value="0.1" units="cm"/>
      <inkml:brushProperty name="color" value="#008C3A"/>
    </inkml:brush>
  </inkml:definitions>
  <inkml:trace contextRef="#ctx0" brushRef="#br0">173 102 3223 0 0,'3'-12'7480'0'0,"2"-13"-2365"0"0,-5 24-4955 0 0,0 0 1 0 0,0 0-1 0 0,0 0 0 0 0,0 0 0 0 0,0 0 1 0 0,0 0-1 0 0,-1 0 0 0 0,1 0 1 0 0,0 0-1 0 0,-1 0 0 0 0,1 0 0 0 0,-1 0 1 0 0,0 0-1 0 0,1 0 0 0 0,-1 0 1 0 0,1 0-1 0 0,-1 0 0 0 0,0 0 1 0 0,0 0-1 0 0,0 1 0 0 0,1-1 0 0 0,-1 0 1 0 0,0 1-1 0 0,0-1 0 0 0,0 1 1 0 0,0-1-1 0 0,0 1 0 0 0,0-1 1 0 0,-2 0-1 0 0,0 1-34 0 0,-1 0 0 0 0,1 0 0 0 0,0 0 0 0 0,0 0 0 0 0,0 1 0 0 0,0-1 0 0 0,0 1 0 0 0,0 0 0 0 0,0 0 0 0 0,-5 2 0 0 0,-40 24-296 0 0,27-11 470 0 0,15-11-300 0 0,0 1 0 0 0,1 0 0 0 0,0 0 0 0 0,0 1 0 0 0,0 0 0 0 0,0 0 0 0 0,-6 14 0 0 0,10-19 0 0 0,0 0 0 0 0,0 1 0 0 0,1-1 0 0 0,-1 0 0 0 0,1 0 0 0 0,-1 0 0 0 0,1 1 0 0 0,0-1 0 0 0,0 0 0 0 0,0 1 0 0 0,0-1 0 0 0,0 0 0 0 0,0 0 0 0 0,0 1 0 0 0,1-1 0 0 0,0 0 0 0 0,-1 0 0 0 0,1 0 0 0 0,0 0 0 0 0,0 1 0 0 0,0-1 0 0 0,0 0 0 0 0,0-1 0 0 0,1 1 0 0 0,-1 0 0 0 0,0 0 0 0 0,1 0 0 0 0,0-1 0 0 0,-1 1 0 0 0,1-1 0 0 0,0 1 0 0 0,3 1 0 0 0,16 9 0 0 0,-1-2 0 0 0,40 14 0 0 0,-43-19 0 0 0,0 2 0 0 0,-1 0 0 0 0,1 1 0 0 0,-1 0 0 0 0,24 19 0 0 0,-37-24 9 0 0,0 0 0 0 0,-1 0 0 0 0,0 0 0 0 0,1 0 0 0 0,-1 1 1 0 0,-1-1-1 0 0,1 1 0 0 0,0-1 0 0 0,-1 1 0 0 0,0 0 0 0 0,0 0 0 0 0,0 0 0 0 0,0 0 0 0 0,0-1 0 0 0,-1 1 0 0 0,0 0 0 0 0,0 0 0 0 0,0 0 0 0 0,0 0 0 0 0,-1 0 0 0 0,1 0 0 0 0,-1 0 1 0 0,0 0-1 0 0,0 0 0 0 0,0 0 0 0 0,-1-1 0 0 0,-2 5 0 0 0,-3 10 45 0 0,-2 1 1 0 0,-1-1 0 0 0,-21 31-1 0 0,21-35-17 0 0,-1-1-1 0 0,0 0 0 0 0,-1-1 1 0 0,-18 15-1 0 0,26-23-23 0 0,0-1 0 0 0,0 0 0 0 0,-1 0 0 0 0,1 0 0 0 0,-1 0 0 0 0,0-1 0 0 0,1 1 0 0 0,-1-1 0 0 0,0-1 0 0 0,-1 1 0 0 0,1-1 0 0 0,0 1 0 0 0,0-1 0 0 0,-1-1 0 0 0,1 1 0 0 0,0-1 0 0 0,-11-1 0 0 0,14 0 4 0 0,0 1 0 0 0,0-1 0 0 0,1 0 1 0 0,-1 0-1 0 0,0-1 0 0 0,0 1 0 0 0,1 0 0 0 0,-1-1 0 0 0,1 1 0 0 0,-1-1 0 0 0,1 1 0 0 0,0-1 1 0 0,-1 1-1 0 0,1-1 0 0 0,0 0 0 0 0,0 0 0 0 0,0 0 0 0 0,0 0 0 0 0,1 1 0 0 0,-1-1 0 0 0,0 0 1 0 0,1 0-1 0 0,0-1 0 0 0,-1 1 0 0 0,1 0 0 0 0,0 0 0 0 0,0 0 0 0 0,0 0 0 0 0,1-3 0 0 0,-1-10 69 0 0,1 1 0 0 0,1 0 0 0 0,3-14-1 0 0,-4 25-69 0 0,2-14 4 0 0,2 1 1 0 0,0 0-1 0 0,1 1 1 0 0,1-1-1 0 0,0 1 0 0 0,1 1 1 0 0,0-1-1 0 0,14-16 0 0 0,8-7 83 0 0,54-49 0 0 0,-26 27-68 0 0,-53 54-57 0 0,0 0 0 0 0,-1-1 0 0 0,0 0 0 0 0,0 0 0 0 0,0 0 0 0 0,-1-1 0 0 0,0 1 0 0 0,-1-1 0 0 0,0 0 0 0 0,0 1 0 0 0,0-1 0 0 0,-1 0 0 0 0,0-12 0 0 0,0 17 12 0 0,-1 0 0 0 0,0 0-1 0 0,0 1 1 0 0,0-1-1 0 0,-1 0 1 0 0,1 0-1 0 0,-1 0 1 0 0,1 1-1 0 0,-1-1 1 0 0,0 0-1 0 0,0 1 1 0 0,0-1-1 0 0,0 0 1 0 0,-1 1-1 0 0,1 0 1 0 0,-1-1-1 0 0,1 1 1 0 0,-1 0-1 0 0,0 0 1 0 0,0-1-1 0 0,0 1 1 0 0,0 1-1 0 0,0-1 1 0 0,0 0-1 0 0,-1 1 1 0 0,1-1 0 0 0,-1 1-1 0 0,1-1 1 0 0,-1 1-1 0 0,1 0 1 0 0,-1 0-1 0 0,0 1 1 0 0,0-1-1 0 0,1 0 1 0 0,-1 1-1 0 0,0-1 1 0 0,0 1-1 0 0,0 0 1 0 0,1 0-1 0 0,-6 1 1 0 0,-37 10-2633 0 0,35-7 1471 0 0</inkml:trace>
</inkml:ink>
</file>

<file path=ppt/ink/ink6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0.786"/>
    </inkml:context>
    <inkml:brush xml:id="br0">
      <inkml:brushProperty name="width" value="0.1" units="cm"/>
      <inkml:brushProperty name="height" value="0.1" units="cm"/>
      <inkml:brushProperty name="color" value="#004F8B"/>
    </inkml:brush>
  </inkml:definitions>
  <inkml:trace contextRef="#ctx0" brushRef="#br0">0 1 4143 0 0,'0'0'16871'0'0,"10"12"-15321"0"0,124 178 2081 0 0,-53-58-4247 0 0,-63-112-2409 0 0,-12-16 910 0 0</inkml:trace>
</inkml:ink>
</file>

<file path=ppt/ink/ink6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1.129"/>
    </inkml:context>
    <inkml:brush xml:id="br0">
      <inkml:brushProperty name="width" value="0.1" units="cm"/>
      <inkml:brushProperty name="height" value="0.1" units="cm"/>
      <inkml:brushProperty name="color" value="#004F8B"/>
    </inkml:brush>
  </inkml:definitions>
  <inkml:trace contextRef="#ctx0" brushRef="#br0">344 1 4607 0 0,'-38'11'1023'0'0,"15"-3"8297"0"0,2 5-3539 0 0,-20 23-1756 0 0,-24 50-4568 0 0,62-83 838 0 0,-123 172-305 0 0,122-168-138 0 0,1-1 0 0 0,-1 1 0 0 0,1-1 0 0 0,1 1 0 0 0,-1 0 0 0 0,-1 9 0 0 0,0 10-7220 0 0</inkml:trace>
</inkml:ink>
</file>

<file path=ppt/ink/ink6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1.504"/>
    </inkml:context>
    <inkml:brush xml:id="br0">
      <inkml:brushProperty name="width" value="0.1" units="cm"/>
      <inkml:brushProperty name="height" value="0.1" units="cm"/>
      <inkml:brushProperty name="color" value="#004F8B"/>
    </inkml:brush>
  </inkml:definitions>
  <inkml:trace contextRef="#ctx0" brushRef="#br0">64 1 13679 0 0,'-2'15'11033'0'0,"-7"54"-10795"0"0,-7-3-79 0 0,-14 81 85 0 0,27-127-234 0 0,1 0 0 0 0,1-1 1 0 0,1 1-1 0 0,1 0 1 0 0,4 27-1 0 0,3-28-431 0 0,-7-19 305 0 0,-1 0-1 0 0,1 1 1 0 0,0-1-1 0 0,-1 0 1 0 0,1 0-1 0 0,0 0 1 0 0,-1 0-1 0 0,1 0 1 0 0,0 0 0 0 0,-1 0-1 0 0,1 0 1 0 0,0 0-1 0 0,-1 0 1 0 0,1 0-1 0 0,0-1 1 0 0,-1 1-1 0 0,1 0 1 0 0,0 0-1 0 0,-1-1 1 0 0,1 1-1 0 0,0 0 1 0 0,-1-1-1 0 0,1 1 1 0 0,-1 0-1 0 0,2-2 1 0 0,7-5-1507 0 0</inkml:trace>
</inkml:ink>
</file>

<file path=ppt/ink/ink6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004"/>
    </inkml:context>
    <inkml:brush xml:id="br0">
      <inkml:brushProperty name="width" value="0.1" units="cm"/>
      <inkml:brushProperty name="height" value="0.1" units="cm"/>
      <inkml:brushProperty name="color" value="#004F8B"/>
    </inkml:brush>
  </inkml:definitions>
  <inkml:trace contextRef="#ctx0" brushRef="#br0">70 1 13679 0 0,'0'0'7290'0'0,"-25"0"-4157"0"0,22 1-3108 0 0,0 1 0 0 0,0 0 1 0 0,0 0-1 0 0,0 0 0 0 0,1 0 0 0 0,-1 0 1 0 0,1 1-1 0 0,-1-1 0 0 0,1 1 1 0 0,0 0-1 0 0,0-1 0 0 0,0 1 0 0 0,0 0 1 0 0,1 0-1 0 0,-1 0 0 0 0,1 0 1 0 0,0 1-1 0 0,0-1 0 0 0,0 0 0 0 0,0 1 1 0 0,0-1-1 0 0,1 0 0 0 0,-1 6 0 0 0,1-8-29 0 0,1 1 0 0 0,-1 0-1 0 0,1-1 1 0 0,-1 1 0 0 0,1 0 0 0 0,0-1-1 0 0,0 1 1 0 0,0 0 0 0 0,0-1-1 0 0,0 1 1 0 0,0-1 0 0 0,0 0-1 0 0,0 1 1 0 0,0-1 0 0 0,1 0-1 0 0,-1 0 1 0 0,1 0 0 0 0,-1 0-1 0 0,1 0 1 0 0,-1 0 0 0 0,1 0-1 0 0,2 1 1 0 0,35 7-105 0 0,-33-8 104 0 0,82 6 462 0 0,-66-7-271 0 0,-1 1 0 0 0,1 2 0 0 0,-1 0 0 0 0,0 1 0 0 0,0 0 0 0 0,24 10 0 0 0,-40-11-144 0 0,-1-1 0 0 0,1 1 1 0 0,-1 0-1 0 0,0 0 0 0 0,1 0 1 0 0,-2 1-1 0 0,1-1 0 0 0,0 1 0 0 0,-1 0 1 0 0,1 0-1 0 0,-1 0 0 0 0,0 0 1 0 0,-1 1-1 0 0,1-1 0 0 0,-1 1 1 0 0,0 0-1 0 0,0 0 0 0 0,0 0 0 0 0,0 0 1 0 0,-1 0-1 0 0,0 0 0 0 0,0 0 1 0 0,0 9-1 0 0,-1-4 34 0 0,0-1 1 0 0,0 1-1 0 0,-1 0 0 0 0,0-1 1 0 0,-1 1-1 0 0,0-1 0 0 0,0 1 0 0 0,-1-1 1 0 0,0 0-1 0 0,-9 17 0 0 0,10-23-53 0 0,1 1 0 0 0,-2-1-1 0 0,1 1 1 0 0,0-1 0 0 0,-1 0-1 0 0,1 0 1 0 0,-1 0-1 0 0,0-1 1 0 0,0 1 0 0 0,0-1-1 0 0,0 1 1 0 0,-1-1-1 0 0,1 0 1 0 0,-1 0 0 0 0,1 0-1 0 0,-1-1 1 0 0,0 1 0 0 0,1-1-1 0 0,-1 0 1 0 0,0 0-1 0 0,0 0 1 0 0,0-1 0 0 0,0 1-1 0 0,0-1 1 0 0,0 0-1 0 0,0 0 1 0 0,0 0 0 0 0,-4-2-1 0 0,-6-1-764 0 0,0-1 0 0 0,0 0 0 0 0,1-2 0 0 0,0 1 0 0 0,0-2 0 0 0,-19-12 0 0 0,10 6-941 0 0</inkml:trace>
</inkml:ink>
</file>

<file path=ppt/ink/ink6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348"/>
    </inkml:context>
    <inkml:brush xml:id="br0">
      <inkml:brushProperty name="width" value="0.1" units="cm"/>
      <inkml:brushProperty name="height" value="0.1" units="cm"/>
      <inkml:brushProperty name="color" value="#004F8B"/>
    </inkml:brush>
  </inkml:definitions>
  <inkml:trace contextRef="#ctx0" brushRef="#br0">1 143 5983 0 0,'2'-7'707'0'0,"0"1"0"0"0,1-1 0 0 0,0 0 0 0 0,0 1 0 0 0,1 0 0 0 0,0-1 0 0 0,0 1 0 0 0,0 1 0 0 0,1-1 0 0 0,-1 1 0 0 0,7-5 0 0 0,-5 4-191 0 0,1 1-1 0 0,0 0 0 0 0,1 1 0 0 0,-1 0 0 0 0,1 0 1 0 0,0 0-1 0 0,0 1 0 0 0,10-2 0 0 0,11-1-88 0 0,0 1 0 0 0,1 2 0 0 0,-1 1 0 0 0,41 2-1 0 0,15-1-725 0 0,-68-1-915 0 0,-1 0-3568 0 0,-1-1-1642 0 0</inkml:trace>
</inkml:ink>
</file>

<file path=ppt/ink/ink6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2.692"/>
    </inkml:context>
    <inkml:brush xml:id="br0">
      <inkml:brushProperty name="width" value="0.1" units="cm"/>
      <inkml:brushProperty name="height" value="0.1" units="cm"/>
      <inkml:brushProperty name="color" value="#004F8B"/>
    </inkml:brush>
  </inkml:definitions>
  <inkml:trace contextRef="#ctx0" brushRef="#br0">58 1 2759 0 0,'-9'5'14093'0'0,"-11"8"-11800"0"0,18-11-2210 0 0,-1-1 0 0 0,1 1 0 0 0,0 0 0 0 0,0 0 0 0 0,1-1 0 0 0,-1 1 0 0 0,0 0 0 0 0,1 1 0 0 0,-1-1 0 0 0,1 0 0 0 0,-1 0 0 0 0,1 1 0 0 0,0-1 0 0 0,0 0 0 0 0,0 1 0 0 0,0-1 0 0 0,1 1 0 0 0,-1 0 0 0 0,1-1 0 0 0,0 1 0 0 0,-1-1 0 0 0,1 1 0 0 0,0 0 0 0 0,0-1 0 0 0,1 1 0 0 0,-1 0 1 0 0,0-1-1 0 0,1 1 0 0 0,0-1 0 0 0,0 1 0 0 0,0-1 0 0 0,0 1 0 0 0,0-1 0 0 0,0 0 0 0 0,0 1 0 0 0,1-1 0 0 0,-1 0 0 0 0,3 3 0 0 0,1 0-11 0 0,-1-1-1 0 0,1 1 1 0 0,1-1 0 0 0,-1 0 0 0 0,0-1-1 0 0,1 1 1 0 0,0-1 0 0 0,0 0 0 0 0,0 0-1 0 0,0-1 1 0 0,0 0 0 0 0,0 0 0 0 0,1 0-1 0 0,8 0 1 0 0,-10-1-8 0 0,-1-1-1 0 0,1 1 1 0 0,0-1-1 0 0,-1 0 1 0 0,1-1 0 0 0,0 1-1 0 0,-1-1 1 0 0,1 0-1 0 0,-1 0 1 0 0,1-1 0 0 0,-1 1-1 0 0,0-1 1 0 0,1 0-1 0 0,-1 0 1 0 0,5-4-1 0 0,-7 5-6 0 0,0-1 0 0 0,-1 0 0 0 0,1 0-1 0 0,-1 0 1 0 0,0 0 0 0 0,0 0 0 0 0,0 0-1 0 0,0 0 1 0 0,0 0 0 0 0,0-1-1 0 0,0 1 1 0 0,-1 0 0 0 0,1 0 0 0 0,-1-1-1 0 0,1 1 1 0 0,-1 0 0 0 0,0-1 0 0 0,0 1-1 0 0,0-1 1 0 0,0 1 0 0 0,-1 0-1 0 0,1-1 1 0 0,-1 1 0 0 0,1 0 0 0 0,-1 0-1 0 0,0-1 1 0 0,0 1 0 0 0,0 0 0 0 0,0 0-1 0 0,0 0 1 0 0,0 0 0 0 0,-3-3-1 0 0,0 0 22 0 0,0 0 0 0 0,0 1 0 0 0,-1-1 0 0 0,1 1 0 0 0,-1 0-1 0 0,0 0 1 0 0,0 1 0 0 0,-1-1 0 0 0,1 1 0 0 0,-1 0-1 0 0,0 0 1 0 0,1 1 0 0 0,-12-3 0 0 0,10 2-333 0 0,0 1 1 0 0,0 0-1 0 0,0 1 1 0 0,-1-1-1 0 0,1 2 1 0 0,-1-1-1 0 0,1 1 0 0 0,-1 0 1 0 0,1 0-1 0 0,-1 1 1 0 0,-8 2-1 0 0</inkml:trace>
</inkml:ink>
</file>

<file path=ppt/ink/ink6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3.129"/>
    </inkml:context>
    <inkml:brush xml:id="br0">
      <inkml:brushProperty name="width" value="0.1" units="cm"/>
      <inkml:brushProperty name="height" value="0.1" units="cm"/>
      <inkml:brushProperty name="color" value="#004F8B"/>
    </inkml:brush>
  </inkml:definitions>
  <inkml:trace contextRef="#ctx0" brushRef="#br0">0 16 10135 0 0,'0'0'778'0'0,"25"-7"8216"0"0,-15 5-8435 0 0,11-1 686 0 0,-1 1 0 0 0,41 0 0 0 0,37 13-3498 0 0</inkml:trace>
</inkml:ink>
</file>

<file path=ppt/ink/ink6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3.457"/>
    </inkml:context>
    <inkml:brush xml:id="br0">
      <inkml:brushProperty name="width" value="0.1" units="cm"/>
      <inkml:brushProperty name="height" value="0.1" units="cm"/>
      <inkml:brushProperty name="color" value="#004F8B"/>
    </inkml:brush>
  </inkml:definitions>
  <inkml:trace contextRef="#ctx0" brushRef="#br0">1 0 12439 0 0,'0'0'1126'0'0,"0"1"-929"0"0,3 3 32 0 0,-2-3 40 0 0,0 0 0 0 0,-1 0-1 0 0,1 0 1 0 0,0 0 0 0 0,0 0 0 0 0,0 0-1 0 0,0-1 1 0 0,1 1 0 0 0,-1-1 0 0 0,0 1-1 0 0,0-1 1 0 0,0 1 0 0 0,0-1 0 0 0,1 1-1 0 0,-1-1 1 0 0,2 0 0 0 0,39 2 1619 0 0,-33-2-1729 0 0,107-8-468 0 0,-100 6-886 0 0</inkml:trace>
</inkml:ink>
</file>

<file path=ppt/ink/ink6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224"/>
    </inkml:context>
    <inkml:brush xml:id="br0">
      <inkml:brushProperty name="width" value="0.1" units="cm"/>
      <inkml:brushProperty name="height" value="0.1" units="cm"/>
      <inkml:brushProperty name="color" value="#004F8B"/>
    </inkml:brush>
  </inkml:definitions>
  <inkml:trace contextRef="#ctx0" brushRef="#br0">243 16 14455 0 0,'0'0'1307'0'0,"1"-2"-1072"0"0,-1 3-137 0 0,-1-1 0 0 0,1 0 0 0 0,0 0 0 0 0,-1 0 0 0 0,1 0 0 0 0,0 0 0 0 0,-1 0 1 0 0,1 0-1 0 0,-1 0 0 0 0,1 0 0 0 0,0 0 0 0 0,-1 0 0 0 0,1 0 0 0 0,0 0 0 0 0,-1 0 1 0 0,1 0-1 0 0,0 0 0 0 0,-1 0 0 0 0,1 0 0 0 0,0 0 0 0 0,-1 0 0 0 0,1-1 0 0 0,0 1 0 0 0,-1 0 1 0 0,1 0-1 0 0,0 0 0 0 0,-1-1 0 0 0,1 1 0 0 0,0 0 0 0 0,0 0 0 0 0,-1-1 0 0 0,1 1 1 0 0,0 0-1 0 0,0-1 0 0 0,0 1 0 0 0,-1 0 0 0 0,1-1 0 0 0,0 1 0 0 0,0 0 0 0 0,0-1 1 0 0,0 1-1 0 0,0 0 0 0 0,0-1 0 0 0,0 1 0 0 0,0 0 0 0 0,0-1 0 0 0,0 1 0 0 0,0-1 0 0 0,0 1 1 0 0,0 0-1 0 0,0-1 0 0 0,0 1 0 0 0,0 0 0 0 0,0-1 0 0 0,0 1 0 0 0,0 0 0 0 0,0-1 1 0 0,1 1-1 0 0,-1 0 0 0 0,0-1 0 0 0,0 1 0 0 0,0 0 0 0 0,1-1 0 0 0,-1 1 0 0 0,0 0 1 0 0,0 0-1 0 0,1-1 0 0 0,-27 12 1432 0 0,11 3-1420 0 0,0 1 0 0 0,1 1 0 0 0,1 1 0 0 0,-16 25 0 0 0,-39 76 156 0 0,68-118-266 0 0,-9 18 6 0 0,0 1-1 0 0,2-1 0 0 0,0 1 1 0 0,1 0-1 0 0,1 1 1 0 0,1 0-1 0 0,1 0 1 0 0,0 0-1 0 0,2 0 1 0 0,0 0-1 0 0,3 21 0 0 0,-2-34-1 0 0,1 1 0 0 0,0-1 0 0 0,0 0 0 0 0,1 1 0 0 0,0-1 0 0 0,0 0 0 0 0,1 0 0 0 0,-1-1 0 0 0,2 1 0 0 0,-1 0 0 0 0,1-1-1 0 0,0 0 1 0 0,0 0 0 0 0,1 0 0 0 0,-1 0 0 0 0,1-1 0 0 0,1 0 0 0 0,-1 0 0 0 0,1 0 0 0 0,0 0 0 0 0,0-1 0 0 0,0 0 0 0 0,1-1 0 0 0,-1 1-1 0 0,1-1 1 0 0,0 0 0 0 0,0-1 0 0 0,0 0 0 0 0,0 0 0 0 0,0 0 0 0 0,0-1 0 0 0,14 1 0 0 0,-16-2 47 0 0,0 0-1 0 0,0 0 1 0 0,0 0 0 0 0,0-1 0 0 0,0 1 0 0 0,0-1 0 0 0,0-1-1 0 0,0 1 1 0 0,-1-1 0 0 0,1 1 0 0 0,0-1 0 0 0,-1 0-1 0 0,1-1 1 0 0,-1 1 0 0 0,0-1 0 0 0,0 0 0 0 0,0 0 0 0 0,0 0-1 0 0,0-1 1 0 0,-1 0 0 0 0,0 1 0 0 0,1-1 0 0 0,-1 0 0 0 0,-1 0-1 0 0,1-1 1 0 0,-1 1 0 0 0,1 0 0 0 0,-1-1 0 0 0,0 0-1 0 0,-1 1 1 0 0,1-1 0 0 0,0-6 0 0 0,-1 6-9 0 0,0 0 0 0 0,0-1 0 0 0,0 1-1 0 0,-1-1 1 0 0,0 1 0 0 0,0-1 0 0 0,0 1 0 0 0,-1 0 0 0 0,0-1 0 0 0,0 1 0 0 0,0 0-1 0 0,-1-1 1 0 0,1 1 0 0 0,-1 0 0 0 0,-1 0 0 0 0,1 0 0 0 0,-1 1 0 0 0,0-1-1 0 0,0 1 1 0 0,0-1 0 0 0,0 1 0 0 0,-1 0 0 0 0,0 0 0 0 0,0 0 0 0 0,0 1 0 0 0,0-1-1 0 0,0 1 1 0 0,-1 0 0 0 0,-7-4 0 0 0,3 3-36 0 0,0 1-1 0 0,-1 0 1 0 0,1 0 0 0 0,-1 1-1 0 0,1 0 1 0 0,-1 1 0 0 0,-13 0-1 0 0,-17 0-4797 0 0,37 1 4298 0 0</inkml:trace>
</inkml:ink>
</file>

<file path=ppt/ink/ink6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599"/>
    </inkml:context>
    <inkml:brush xml:id="br0">
      <inkml:brushProperty name="width" value="0.1" units="cm"/>
      <inkml:brushProperty name="height" value="0.1" units="cm"/>
      <inkml:brushProperty name="color" value="#004F8B"/>
    </inkml:brush>
  </inkml:definitions>
  <inkml:trace contextRef="#ctx0" brushRef="#br0">135 65 11975 0 0,'0'0'547'0'0,"-42"0"2114"0"0,39 1-2123 0 0,-1 0-1 0 0,1 0 0 0 0,-1 1 1 0 0,1-1-1 0 0,-1 1 0 0 0,1 0 1 0 0,0 0-1 0 0,0 0 1 0 0,0 0-1 0 0,0 0 0 0 0,0 1 1 0 0,-3 3-1 0 0,1-1-278 0 0,1 1-1 0 0,-1-1 0 0 0,1 1 1 0 0,0 1-1 0 0,1-1 1 0 0,-4 9-1 0 0,4-9-208 0 0,0 0 0 0 0,1 0 0 0 0,0 1-1 0 0,0 0 1 0 0,1-1 0 0 0,0 1 0 0 0,0 0-1 0 0,1-1 1 0 0,-1 1 0 0 0,1 0 0 0 0,1 0-1 0 0,-1-1 1 0 0,1 1 0 0 0,4 12-1 0 0,-3-14-3 0 0,1 1 0 0 0,0 0 0 0 0,0-1 0 0 0,1 1 0 0 0,-1-1 0 0 0,1 0 0 0 0,1 0 0 0 0,-1-1 0 0 0,1 1 0 0 0,-1-1 0 0 0,1 0 0 0 0,0 0 0 0 0,1-1 0 0 0,-1 1 0 0 0,1-1 0 0 0,-1 0-1 0 0,7 2 1 0 0,-2-2 9 0 0,0 0 0 0 0,-1-1 0 0 0,1 0-1 0 0,0 0 1 0 0,0-1 0 0 0,1-1-1 0 0,-1 1 1 0 0,0-2 0 0 0,0 1 0 0 0,14-4-1 0 0,-13 2 8 0 0,0 0-1 0 0,-1-1 1 0 0,1-1-1 0 0,-1 0 0 0 0,0 0 1 0 0,0-1-1 0 0,-1 0 1 0 0,0 0-1 0 0,16-13 0 0 0,-20 14-7 0 0,0-1 0 0 0,0 0 0 0 0,0 0 0 0 0,-1 0 0 0 0,1 0 0 0 0,-1-1 0 0 0,-1 0 0 0 0,1 0 0 0 0,-1 0 0 0 0,0 0 0 0 0,0 0 0 0 0,-1-1 0 0 0,0 0 0 0 0,0 1 0 0 0,1-12 0 0 0,-3 11 12 0 0,0 1 1 0 0,-1 0-1 0 0,0 0 0 0 0,0-1 0 0 0,0 1 1 0 0,-1 0-1 0 0,0 0 0 0 0,0 0 1 0 0,-1 1-1 0 0,0-1 0 0 0,0 0 0 0 0,0 1 1 0 0,0 0-1 0 0,-1-1 0 0 0,0 2 0 0 0,0-1 1 0 0,0 0-1 0 0,-1 1 0 0 0,0 0 1 0 0,0 0-1 0 0,-9-6 0 0 0,1 0-235 0 0,0 2 0 0 0,-1 0-1 0 0,0 0 1 0 0,-1 1 0 0 0,0 1 0 0 0,1 0-1 0 0,-25-5 1 0 0</inkml:trace>
</inkml:ink>
</file>

<file path=ppt/ink/ink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11"/>
    </inkml:context>
    <inkml:brush xml:id="br0">
      <inkml:brushProperty name="width" value="0.1" units="cm"/>
      <inkml:brushProperty name="height" value="0.1" units="cm"/>
      <inkml:brushProperty name="color" value="#004F8B"/>
    </inkml:brush>
  </inkml:definitions>
  <inkml:trace contextRef="#ctx0" brushRef="#br0">281 38 8951 0 0,'14'-7'4094'0'0,"7"-6"1446"0"0,-23 7-3557 0 0,-15-1-976 0 0,8 5-952 0 0,1 1-1 0 0,0 0 0 0 0,0 1 1 0 0,0 0-1 0 0,0 0 1 0 0,-1 1-1 0 0,1 0 0 0 0,0 0 1 0 0,0 1-1 0 0,0 0 1 0 0,0 0-1 0 0,1 1 1 0 0,-1 0-1 0 0,1 0 0 0 0,-1 1 1 0 0,1 0-1 0 0,0 0 1 0 0,0 1-1 0 0,1 0 0 0 0,0 0 1 0 0,-1 1-1 0 0,2-1 1 0 0,-8 9-1 0 0,0 1 63 0 0,0 1 0 0 0,1 0 0 0 0,1 1 1 0 0,1 1-1 0 0,0-1 0 0 0,1 1 0 0 0,1 1 0 0 0,-9 28 0 0 0,16-44-117 0 0,1-1 0 0 0,-1 1 1 0 0,1-1-1 0 0,0 1 0 0 0,0-1 0 0 0,0 1 0 0 0,0 0 1 0 0,0-1-1 0 0,1 1 0 0 0,-1-1 0 0 0,1 1 0 0 0,-1-1 0 0 0,1 1 1 0 0,0-1-1 0 0,0 0 0 0 0,0 1 0 0 0,1-1 0 0 0,-1 0 0 0 0,0 0 1 0 0,1 0-1 0 0,-1 0 0 0 0,1 0 0 0 0,0 0 0 0 0,0 0 0 0 0,0 0 1 0 0,0-1-1 0 0,0 1 0 0 0,0-1 0 0 0,0 1 0 0 0,0-1 0 0 0,4 2 1 0 0,9 4 6 0 0,1 0 0 0 0,0-1 0 0 0,32 7 0 0 0,-12-3 18 0 0,-16-3 15 0 0,0 0 1 0 0,0 2-1 0 0,-1 0 0 0 0,0 1 1 0 0,-1 1-1 0 0,21 16 0 0 0,-35-24-33 0 0,0 0 0 0 0,-1 0 0 0 0,1 1 0 0 0,-1-1 0 0 0,0 1 0 0 0,0-1 0 0 0,0 1 0 0 0,-1 0 0 0 0,1 0 0 0 0,-1 0 0 0 0,0 1 0 0 0,0-1 0 0 0,-1 1 0 0 0,1-1-1 0 0,-1 1 1 0 0,0-1 0 0 0,0 1 0 0 0,0 0 0 0 0,-1-1 0 0 0,0 1 0 0 0,0 0 0 0 0,0-1 0 0 0,0 1 0 0 0,-1 0 0 0 0,0-1 0 0 0,0 1 0 0 0,0 0 0 0 0,0-1 0 0 0,-1 1-1 0 0,0-1 1 0 0,1 0 0 0 0,-2 0 0 0 0,1 1 0 0 0,-4 4 0 0 0,-7 9 14 0 0,0 0-1 0 0,-1 0 0 0 0,-1-1 1 0 0,-1-1-1 0 0,0 0 1 0 0,-1-2-1 0 0,-1 0 1 0 0,0 0-1 0 0,-1-2 1 0 0,0 0-1 0 0,-26 11 0 0 0,42-22-16 0 0,1-1 1 0 0,-1 1-1 0 0,0 0 0 0 0,0-1 0 0 0,0 1 0 0 0,0-1 0 0 0,0 0 0 0 0,0 0 0 0 0,0 0 0 0 0,0 0 0 0 0,-1 0 0 0 0,2-1 0 0 0,-1 0 0 0 0,0 1 0 0 0,0-1 0 0 0,0 0 0 0 0,0 0 0 0 0,0-1 0 0 0,1 1 0 0 0,-1-1 0 0 0,0 1 0 0 0,1-1 0 0 0,-1 0 0 0 0,1 0 0 0 0,0 0 0 0 0,0 0 0 0 0,0 0 0 0 0,0-1 0 0 0,0 1 0 0 0,0 0 0 0 0,1-1 0 0 0,-1 0 0 0 0,-2-4 0 0 0,-2-6-1 0 0,0 0-1 0 0,0 0 1 0 0,1 0-1 0 0,1-1 1 0 0,0 0 0 0 0,-2-15-1 0 0,5 19 9 0 0,0 0 0 0 0,0-1 0 0 0,1 1 0 0 0,0-1 0 0 0,1 1 0 0 0,0 0 0 0 0,1-1 0 0 0,0 1 0 0 0,1 0 0 0 0,0 0 0 0 0,0 0 0 0 0,1 0 0 0 0,1 1 1 0 0,-1 0-1 0 0,1 0 0 0 0,1 0 0 0 0,0 0 0 0 0,0 1 0 0 0,1 0 0 0 0,0 0 0 0 0,0 0 0 0 0,1 1 0 0 0,11-9 0 0 0,9-4-89 0 0,1 1 0 0 0,0 2-1 0 0,1 0 1 0 0,1 2 0 0 0,60-20 0 0 0,-76 29 1 0 0,-1 0 0 0 0,0-1-1 0 0,0 0 1 0 0,0-2 0 0 0,13-10 0 0 0,-22 15 67 0 0,1 0 1 0 0,-1 0 0 0 0,-1-1-1 0 0,1 1 1 0 0,0-1-1 0 0,-1 0 1 0 0,0-1 0 0 0,0 1-1 0 0,-1-1 1 0 0,0 1 0 0 0,0-1-1 0 0,0 0 1 0 0,0 0 0 0 0,2-12-1 0 0,-5 14 38 0 0,1 1 0 0 0,-1 0-1 0 0,0 0 1 0 0,-1 0 0 0 0,1 0 0 0 0,-1 0 0 0 0,1 0-1 0 0,-1 0 1 0 0,0 0 0 0 0,0 0 0 0 0,0 0 0 0 0,-1 0-1 0 0,1 0 1 0 0,-1 0 0 0 0,1 1 0 0 0,-1-1-1 0 0,0 1 1 0 0,0-1 0 0 0,0 1 0 0 0,0 0 0 0 0,-1-1-1 0 0,1 1 1 0 0,0 0 0 0 0,-1 1 0 0 0,0-1-1 0 0,1 0 1 0 0,-7-2 0 0 0,1 0-272 0 0,0 1-1 0 0,-1 0 1 0 0,1 0-1 0 0,-1 1 0 0 0,0 0 1 0 0,0 0-1 0 0,0 1 1 0 0,-13 0-1 0 0,2 1-1540 0 0</inkml:trace>
</inkml:ink>
</file>

<file path=ppt/ink/ink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39"/>
    </inkml:context>
    <inkml:brush xml:id="br0">
      <inkml:brushProperty name="width" value="0.1" units="cm"/>
      <inkml:brushProperty name="height" value="0.1" units="cm"/>
      <inkml:brushProperty name="color" value="#008C3A"/>
    </inkml:brush>
  </inkml:definitions>
  <inkml:trace contextRef="#ctx0" brushRef="#br0">57 0 11975 0 0,'0'0'923'0'0,"-3"36"3245"0"0,-15 21 14 0 0,10-37-3582 0 0,2 1 0 0 0,0 0-1 0 0,-5 37 1 0 0,9-43-541 0 0,1 1 1 0 0,0-1-1 0 0,1 1 0 0 0,0 0 1 0 0,1 0-1 0 0,1-1 0 0 0,1 1 1 0 0,0-1-1 0 0,8 24 0 0 0,-11-38-77 0 0,1-1-1 0 0,-1 1 0 0 0,0-1 1 0 0,0 0-1 0 0,0 1 0 0 0,1-1 0 0 0,-1 0 1 0 0,0 1-1 0 0,0-1 0 0 0,1 0 1 0 0,-1 1-1 0 0,0-1 0 0 0,1 0 0 0 0,-1 0 1 0 0,0 1-1 0 0,1-1 0 0 0,-1 0 0 0 0,1 0 1 0 0,-1 0-1 0 0,0 1 0 0 0,1-1 1 0 0,-1 0-1 0 0,1 0 0 0 0,-1 0 0 0 0,0 0 1 0 0,1 0-1 0 0,-1 0 0 0 0,1 0 1 0 0,-1 0-1 0 0,1 0 0 0 0,-1 0 0 0 0,0 0 1 0 0,1 0-1 0 0,-1 0 0 0 0,1 0 0 0 0,-1-1 1 0 0,0 1-1 0 0,1 0 0 0 0,-1 0 1 0 0,1-1-1 0 0,13-9-2061 0 0,-6-1 646 0 0</inkml:trace>
</inkml:ink>
</file>

<file path=ppt/ink/ink6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4.927"/>
    </inkml:context>
    <inkml:brush xml:id="br0">
      <inkml:brushProperty name="width" value="0.1" units="cm"/>
      <inkml:brushProperty name="height" value="0.1" units="cm"/>
      <inkml:brushProperty name="color" value="#004F8B"/>
    </inkml:brush>
  </inkml:definitions>
  <inkml:trace contextRef="#ctx0" brushRef="#br0">47 14 16671 0 0,'0'0'763'0'0,"-23"25"412"0"0,20-20-934 0 0,0-1 0 0 0,1 1 1 0 0,-1 0-1 0 0,1 0 1 0 0,0 0-1 0 0,0 0 1 0 0,0 1-1 0 0,1-1 1 0 0,0 0-1 0 0,0 1 1 0 0,0-1-1 0 0,1 1 1 0 0,0-1-1 0 0,0 1 1 0 0,0-1-1 0 0,1 1 0 0 0,0-1 1 0 0,0 1-1 0 0,0-1 1 0 0,1 0-1 0 0,-1 0 1 0 0,4 7-1 0 0,-3-8-174 0 0,1 0 0 0 0,-1-1 1 0 0,1 1-1 0 0,0-1 0 0 0,-1 0 0 0 0,1 0 0 0 0,1 0 0 0 0,-1 0 0 0 0,0 0 0 0 0,1-1 0 0 0,-1 0 0 0 0,1 0 0 0 0,0 0 1 0 0,0 0-1 0 0,0 0 0 0 0,0-1 0 0 0,0 1 0 0 0,0-1 0 0 0,0 0 0 0 0,0 0 0 0 0,1-1 0 0 0,-1 0 0 0 0,0 1 1 0 0,1-1-1 0 0,-1-1 0 0 0,0 1 0 0 0,0 0 0 0 0,1-1 0 0 0,4-1 0 0 0,-5 1-17 0 0,0 0 1 0 0,0 0-1 0 0,0 0 0 0 0,0 0 0 0 0,0-1 1 0 0,0 0-1 0 0,0 0 0 0 0,0 0 1 0 0,-1 0-1 0 0,1 0 0 0 0,-1-1 0 0 0,0 1 1 0 0,1-1-1 0 0,-1 0 0 0 0,0 0 1 0 0,-1 0-1 0 0,1-1 0 0 0,0 1 0 0 0,-1-1 1 0 0,0 1-1 0 0,0-1 0 0 0,0 0 0 0 0,0 0 1 0 0,-1 0-1 0 0,1 0 0 0 0,-1 0 1 0 0,0 0-1 0 0,0 0 0 0 0,-1 0 0 0 0,1 0 1 0 0,-1-1-1 0 0,0 1 0 0 0,0 0 1 0 0,0 0-1 0 0,-1-1 0 0 0,1 1 0 0 0,-1 0 1 0 0,0 0-1 0 0,0 0 0 0 0,-1 0 0 0 0,1 0 1 0 0,-1 0-1 0 0,0 0 0 0 0,0 0 1 0 0,0 1-1 0 0,-1-1 0 0 0,1 1 0 0 0,-1 0 1 0 0,0-1-1 0 0,0 1 0 0 0,0 0 1 0 0,0 1-1 0 0,0-1 0 0 0,-7-4 0 0 0,-1 2-30 0 0,-1 0 0 0 0,1 0 0 0 0,-1 1 0 0 0,0 1 0 0 0,0 0 0 0 0,0 0 0 0 0,0 1 0 0 0,-1 1 0 0 0,1 0 0 0 0,-1 1 0 0 0,-18 2 0 0 0</inkml:trace>
</inkml:ink>
</file>

<file path=ppt/ink/ink6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7.661"/>
    </inkml:context>
    <inkml:brush xml:id="br0">
      <inkml:brushProperty name="width" value="0.1" units="cm"/>
      <inkml:brushProperty name="height" value="0.1" units="cm"/>
      <inkml:brushProperty name="color" value="#004F8B"/>
    </inkml:brush>
  </inkml:definitions>
  <inkml:trace contextRef="#ctx0" brushRef="#br0">102 17 7831 0 0,'-7'-17'16351'0'0,"3"20"-16291"0"0,-1 1 1 0 0,1-1-1 0 0,-1 1 0 0 0,1 0 1 0 0,0 0-1 0 0,0 0 0 0 0,1 0 1 0 0,-1 1-1 0 0,1 0 0 0 0,0-1 1 0 0,0 1-1 0 0,-2 6 0 0 0,-28 67-68 0 0,30-70-5 0 0,2-6 13 0 0,0 0-1 0 0,0 0 0 0 0,0 0 1 0 0,0 0-1 0 0,0 0 1 0 0,1 1-1 0 0,-1-1 0 0 0,1 0 1 0 0,0 0-1 0 0,-1 1 1 0 0,1-1-1 0 0,0 0 0 0 0,0 0 1 0 0,1 1-1 0 0,-1-1 0 0 0,0 0 1 0 0,1 0-1 0 0,-1 1 1 0 0,1-1-1 0 0,1 2 0 0 0,0-1-57 0 0,1-1 49 0 0,1 0 0 0 0,-1 0 0 0 0,1-1-1 0 0,0 1 1 0 0,-1-1 0 0 0,1 0 0 0 0,0 0 0 0 0,0 0 0 0 0,0 0 0 0 0,0-1 0 0 0,0 1 0 0 0,0-1 0 0 0,0 0 0 0 0,-1-1 0 0 0,1 1 0 0 0,0 0-1 0 0,0-1 1 0 0,7-2 0 0 0,3 1-5 0 0,21-5 12 0 0,-27 5 3 0 0,-1 0 1 0 0,1 1-1 0 0,0 0 0 0 0,-1 0 1 0 0,1 1-1 0 0,0-1 0 0 0,-1 2 0 0 0,1-1 1 0 0,12 4-1 0 0,-9-2 71 0 0,-9-2-57 0 0,1 0 0 0 0,-1 1 0 0 0,0-1 0 0 0,0 1 0 0 0,0-1-1 0 0,0 1 1 0 0,0 0 0 0 0,0 0 0 0 0,0 0 0 0 0,0 0 0 0 0,0 0 0 0 0,0 1 0 0 0,0-1-1 0 0,-1 1 1 0 0,1-1 0 0 0,0 1 0 0 0,-1-1 0 0 0,0 1 0 0 0,1 0 0 0 0,1 3-1 0 0,0-2 4 0 0,9 10 29 0 0,-1 1 0 0 0,0 0 0 0 0,0 1-1 0 0,-1 0 1 0 0,14 32 0 0 0,-22-44-10 0 0,-1 1 0 0 0,0-1 0 0 0,0 1 0 0 0,0 0 0 0 0,0 0 1 0 0,0-1-1 0 0,-1 1 0 0 0,0 0 0 0 0,0 0 0 0 0,0 0 0 0 0,0 0 0 0 0,-1-1 0 0 0,1 1 0 0 0,-1 0 0 0 0,0 0 0 0 0,0-1 0 0 0,0 1 1 0 0,-1-1-1 0 0,1 1 0 0 0,-1-1 0 0 0,0 1 0 0 0,0-1 0 0 0,0 0 0 0 0,0 0 0 0 0,-1 0 0 0 0,1 0 0 0 0,-1 0 0 0 0,0-1 1 0 0,0 1-1 0 0,0-1 0 0 0,0 0 0 0 0,0 1 0 0 0,0-1 0 0 0,-6 2 0 0 0,-10 5 201 0 0,-1-1 0 0 0,0 0 0 0 0,-1-2 0 0 0,1 0 0 0 0,-1-1 0 0 0,-1-1 0 0 0,1-1 0 0 0,-29 0 0 0 0,22 0-245 0 0,26-3-132 0 0,1-1-572 0 0,-1 1 444 0 0,0-1 1 0 0,0 0 0 0 0,1 1 0 0 0,-1-1 0 0 0,0 0-1 0 0,1 0 1 0 0,-1 0 0 0 0,1-1 0 0 0,-1 1 0 0 0,1 0-1 0 0,0 0 1 0 0,-2-2 0 0 0,-6-8-1654 0 0</inkml:trace>
</inkml:ink>
</file>

<file path=ppt/ink/ink6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020"/>
    </inkml:context>
    <inkml:brush xml:id="br0">
      <inkml:brushProperty name="width" value="0.1" units="cm"/>
      <inkml:brushProperty name="height" value="0.1" units="cm"/>
      <inkml:brushProperty name="color" value="#004F8B"/>
    </inkml:brush>
  </inkml:definitions>
  <inkml:trace contextRef="#ctx0" brushRef="#br0">1 187 6447 0 0,'13'-23'524'0'0,"2"-5"1653"0"0,-9 5 2116 0 0,-6 20-3834 0 0,0 0 0 0 0,1 1 1 0 0,0-1-1 0 0,-1 0 1 0 0,1 0-1 0 0,0 1 0 0 0,0-1 1 0 0,1 0-1 0 0,-1 1 1 0 0,1-1-1 0 0,-1 1 0 0 0,1 0 1 0 0,2-3-1 0 0,-1 2-187 0 0,0 0 1 0 0,1 0-1 0 0,-1 0 0 0 0,1 1 1 0 0,0 0-1 0 0,-1-1 0 0 0,9-2 1 0 0,5 0-542 0 0,0 0-1 0 0,-1 1 1 0 0,30-2 0 0 0,-10 0 484 0 0,50-11-4797 0 0,-55 11-1618 0 0</inkml:trace>
</inkml:ink>
</file>

<file path=ppt/ink/ink6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349"/>
    </inkml:context>
    <inkml:brush xml:id="br0">
      <inkml:brushProperty name="width" value="0.1" units="cm"/>
      <inkml:brushProperty name="height" value="0.1" units="cm"/>
      <inkml:brushProperty name="color" value="#004F8B"/>
    </inkml:brush>
  </inkml:definitions>
  <inkml:trace contextRef="#ctx0" brushRef="#br0">0 1 6911 0 0,'0'0'12823'0'0,"15"1"-11099"0"0,-1 2-1382 0 0,0 1 1 0 0,0 1-1 0 0,0 0 1 0 0,-1 0-1 0 0,0 1 0 0 0,0 1 1 0 0,0 0-1 0 0,-1 1 1 0 0,0 1-1 0 0,17 14 1 0 0,-11-6-123 0 0,0 1 0 0 0,-1 1 0 0 0,-1 0 0 0 0,-1 1 1 0 0,17 29-1 0 0,-27-41-164 0 0,1 1-1 0 0,0-1 1 0 0,1 0 0 0 0,10 10 0 0 0,11 0-1025 0 0,-26-17 693 0 0,-1 0 1 0 0,1-1-1 0 0,0 1 1 0 0,-1-1-1 0 0,1 0 1 0 0,-1 0-1 0 0,1 1 0 0 0,0-1 1 0 0,-1 0-1 0 0,1 0 1 0 0,0-1-1 0 0,-1 1 1 0 0,1 0-1 0 0,0 0 1 0 0,2-2-1 0 0</inkml:trace>
</inkml:ink>
</file>

<file path=ppt/ink/ink6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8.677"/>
    </inkml:context>
    <inkml:brush xml:id="br0">
      <inkml:brushProperty name="width" value="0.1" units="cm"/>
      <inkml:brushProperty name="height" value="0.1" units="cm"/>
      <inkml:brushProperty name="color" value="#004F8B"/>
    </inkml:brush>
  </inkml:definitions>
  <inkml:trace contextRef="#ctx0" brushRef="#br0">348 4 9215 0 0,'0'0'707'0'0,"-35"-4"6172"0"0,29 4-6419 0 0,1 1 0 0 0,0 0 1 0 0,-1 0-1 0 0,1 0 1 0 0,0 1-1 0 0,-1-1 0 0 0,1 1 1 0 0,0 0-1 0 0,0 1 1 0 0,0-1-1 0 0,1 1 0 0 0,-1 0 1 0 0,1 0-1 0 0,-1 1 1 0 0,-6 7-1 0 0,-5 5-446 0 0,2 1 0 0 0,-21 32 0 0 0,9-13 339 0 0,-2 2-205 0 0,-39 75 0 0 0,33-45-3815 0 0,29-57 1939 0 0</inkml:trace>
</inkml:ink>
</file>

<file path=ppt/ink/ink6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067"/>
    </inkml:context>
    <inkml:brush xml:id="br0">
      <inkml:brushProperty name="width" value="0.1" units="cm"/>
      <inkml:brushProperty name="height" value="0.1" units="cm"/>
      <inkml:brushProperty name="color" value="#004F8B"/>
    </inkml:brush>
  </inkml:definitions>
  <inkml:trace contextRef="#ctx0" brushRef="#br0">0 7 15143 0 0,'10'-6'6143'0'0,"-9"8"-5318"0"0,7 24-328 0 0,-2-1 0 0 0,-1 1 0 0 0,-1 0 1 0 0,-1 1-1 0 0,-1-1 0 0 0,-2 29 0 0 0,-17 164-288 0 0,14-197-142 0 0,-4 21 144 0 0,0-4-532 0 0,5-14-2818 0 0</inkml:trace>
</inkml:ink>
</file>

<file path=ppt/ink/ink6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599"/>
    </inkml:context>
    <inkml:brush xml:id="br0">
      <inkml:brushProperty name="width" value="0.1" units="cm"/>
      <inkml:brushProperty name="height" value="0.1" units="cm"/>
      <inkml:brushProperty name="color" value="#004F8B"/>
    </inkml:brush>
  </inkml:definitions>
  <inkml:trace contextRef="#ctx0" brushRef="#br0">147 1 2759 0 0,'0'0'126'0'0,"-1"1"-5"0"0,-15 16 2237 0 0,-14-4 5686 0 0,8-4-1878 0 0,22-9-6136 0 0,-51 41 2256 0 0,49-38-2228 0 0,-1 0 0 0 0,1 0 0 0 0,-1 0 0 0 0,1 1 0 0 0,0-1 0 0 0,0 0 0 0 0,0 1 0 0 0,1-1 0 0 0,-1 1 0 0 0,1 0-1 0 0,0 0 1 0 0,0-1 0 0 0,0 1 0 0 0,0 5 0 0 0,1-8-62 0 0,0 1 0 0 0,1-1 0 0 0,-1 1 0 0 0,1-1 0 0 0,-1 0 0 0 0,1 1 0 0 0,-1-1 0 0 0,1 0 0 0 0,0 1 0 0 0,0-1 0 0 0,0 0 0 0 0,0 0-1 0 0,0 0 1 0 0,0 0 0 0 0,0 0 0 0 0,0 0 0 0 0,0 0 0 0 0,0 0 0 0 0,0 0 0 0 0,1 0 0 0 0,-1 0 0 0 0,0-1 0 0 0,1 1 0 0 0,-1-1 0 0 0,1 1 0 0 0,-1-1 0 0 0,0 0 0 0 0,1 1 0 0 0,2-1 0 0 0,0 1-14 0 0,16 6 223 0 0,1 0-1 0 0,1-2 0 0 0,27 4 0 0 0,-33-8 87 0 0,0 2 0 0 0,0 0 0 0 0,-1 1 1 0 0,1 1-1 0 0,-1 0 0 0 0,0 1 0 0 0,22 12 0 0 0,-30-13-168 0 0,-1 1 1 0 0,1 0-1 0 0,-2 1 1 0 0,1-1-1 0 0,8 13 0 0 0,-11-14-102 0 0,0 0-1 0 0,0-1 0 0 0,-1 1 0 0 0,1 0 0 0 0,-1 0 0 0 0,0 0 0 0 0,0 1 0 0 0,-1-1 0 0 0,1 0 0 0 0,-1 1 0 0 0,0 8 0 0 0,-1-9 80 0 0,0-1 0 0 0,-1 1 1 0 0,0-1-1 0 0,0 1 0 0 0,0-1 0 0 0,0 0 0 0 0,0 0 1 0 0,-1 1-1 0 0,0-1 0 0 0,0 0 0 0 0,0 0 0 0 0,-1 0 1 0 0,1-1-1 0 0,-1 1 0 0 0,0-1 0 0 0,0 1 0 0 0,0-1 1 0 0,0 0-1 0 0,-1 0 0 0 0,-6 4 0 0 0,5-4-55 0 0,0-1 0 0 0,0 0 0 0 0,0 0 0 0 0,0 0 1 0 0,-1-1-1 0 0,1 0 0 0 0,0 0 0 0 0,-1 0 0 0 0,1-1 0 0 0,-1 1 0 0 0,1-1 0 0 0,-1-1 0 0 0,1 1 0 0 0,-1-1 1 0 0,1 0-1 0 0,-9-2 0 0 0,-57-22-1260 0 0,61 20 271 0 0,0 0-1 0 0,0-1 1 0 0,0 0 0 0 0,-13-11 0 0 0,11 6-731 0 0</inkml:trace>
</inkml:ink>
</file>

<file path=ppt/ink/ink6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1:59.927"/>
    </inkml:context>
    <inkml:brush xml:id="br0">
      <inkml:brushProperty name="width" value="0.1" units="cm"/>
      <inkml:brushProperty name="height" value="0.1" units="cm"/>
      <inkml:brushProperty name="color" value="#004F8B"/>
    </inkml:brush>
  </inkml:definitions>
  <inkml:trace contextRef="#ctx0" brushRef="#br0">0 100 5527 0 0,'23'-35'1093'0'0,"-18"28"681"0"0,1 0-1 0 0,0 0 0 0 0,0 0 1 0 0,9-8-1 0 0,-11 12-1075 0 0,-1 1 0 0 0,1 0 0 0 0,-1-1 1 0 0,1 1-1 0 0,0 0 0 0 0,0 1 0 0 0,0-1 0 0 0,0 1 0 0 0,0-1 0 0 0,8 0 1 0 0,32 5-1716 0 0,-19 3 1288 0 0,43 9-1107 0 0,0-3-4271 0 0,-43-9-1116 0 0</inkml:trace>
</inkml:ink>
</file>

<file path=ppt/ink/ink6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270"/>
    </inkml:context>
    <inkml:brush xml:id="br0">
      <inkml:brushProperty name="width" value="0.1" units="cm"/>
      <inkml:brushProperty name="height" value="0.1" units="cm"/>
      <inkml:brushProperty name="color" value="#004F8B"/>
    </inkml:brush>
  </inkml:definitions>
  <inkml:trace contextRef="#ctx0" brushRef="#br0">0 31 3223 0 0,'3'10'16565'0'0,"-5"17"-11733"0"0,3 7-4062 0 0,-1-20-1397 0 0,2 0-1 0 0,-1 0 1 0 0,6 15-1 0 0,9 7 2483 0 0,-10-30-1805 0 0,-1-1 0 0 0,1 1 0 0 0,0-1 0 0 0,1-1 0 0 0,-1 1 0 0 0,1-1 0 0 0,0 0-1 0 0,0-1 1 0 0,0 1 0 0 0,1-1 0 0 0,-1-1 0 0 0,1 1 0 0 0,-1-1 0 0 0,1-1 0 0 0,0 1 0 0 0,0-1 0 0 0,0-1 0 0 0,-1 0 0 0 0,1 0 0 0 0,0 0-1 0 0,0-1 1 0 0,0 0 0 0 0,0 0 0 0 0,13-5 0 0 0,-18 4-17 0 0,0 0 0 0 0,0 0-1 0 0,-1 0 1 0 0,1 0 0 0 0,-1 0 0 0 0,1 0-1 0 0,-1-1 1 0 0,0 0 0 0 0,0 1 0 0 0,0-1-1 0 0,0 0 1 0 0,0 0 0 0 0,-1 0 0 0 0,0 0-1 0 0,1 0 1 0 0,-1 0 0 0 0,0 0 0 0 0,0 0-1 0 0,-1 0 1 0 0,1-1 0 0 0,-1 1-1 0 0,1 0 1 0 0,-1-1 0 0 0,0 1 0 0 0,0 0-1 0 0,-1-1 1 0 0,1 1 0 0 0,-1 0 0 0 0,1-1-1 0 0,-1 1 1 0 0,0 0 0 0 0,-2-3 0 0 0,1-2 40 0 0,-1 0 0 0 0,1 0 0 0 0,-2 1 0 0 0,1-1 0 0 0,-1 1 0 0 0,0 0 0 0 0,0 0 0 0 0,-1 1 0 0 0,0-1 0 0 0,0 1 1 0 0,-1 0-1 0 0,-7-6 0 0 0,0 3-109 0 0,0 1 0 0 0,0 1 1 0 0,0 0-1 0 0,-1 1 1 0 0,0 0-1 0 0,0 1 0 0 0,-1 1 1 0 0,1 0-1 0 0,-1 1 0 0 0,-30-2 1 0 0,36 7-1881 0 0</inkml:trace>
</inkml:ink>
</file>

<file path=ppt/ink/ink6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614"/>
    </inkml:context>
    <inkml:brush xml:id="br0">
      <inkml:brushProperty name="width" value="0.1" units="cm"/>
      <inkml:brushProperty name="height" value="0.1" units="cm"/>
      <inkml:brushProperty name="color" value="#004F8B"/>
    </inkml:brush>
  </inkml:definitions>
  <inkml:trace contextRef="#ctx0" brushRef="#br0">0 29 2759 0 0,'4'-5'14771'0'0,"9"-6"-12100"0"0,10 6-1479 0 0,0 1 0 0 0,0 2 0 0 0,1 0 0 0 0,44 3 0 0 0,15 8-1145 0 0,-2 2-5583 0 0,-54-7 1769 0 0</inkml:trace>
</inkml:ink>
</file>

<file path=ppt/ink/ink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0"/>
    </inkml:context>
    <inkml:brush xml:id="br0">
      <inkml:brushProperty name="width" value="0.1" units="cm"/>
      <inkml:brushProperty name="height" value="0.1" units="cm"/>
      <inkml:brushProperty name="color" value="#008C3A"/>
    </inkml:brush>
  </inkml:definitions>
  <inkml:trace contextRef="#ctx0" brushRef="#br0">1 14 10591 0 0,'23'-13'12411'0'0,"-18"30"-12069"0"0,-1 1 0 0 0,-1 0 1 0 0,0 0-1 0 0,-1 0 0 0 0,-1 0 1 0 0,-3 34-1 0 0,1-22-109 0 0,5 48-1 0 0,3-20-160 0 0,-6-36-38 0 0,1 0-1 0 0,2 0 0 0 0,0-1 1 0 0,1 1-1 0 0,11 29 0 0 0,-1-30-132 0 0,-3-54-4383 0 0,-12-8 333 0 0,-2 18 2023 0 0</inkml:trace>
</inkml:ink>
</file>

<file path=ppt/ink/ink6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0.958"/>
    </inkml:context>
    <inkml:brush xml:id="br0">
      <inkml:brushProperty name="width" value="0.1" units="cm"/>
      <inkml:brushProperty name="height" value="0.1" units="cm"/>
      <inkml:brushProperty name="color" value="#004F8B"/>
    </inkml:brush>
  </inkml:definitions>
  <inkml:trace contextRef="#ctx0" brushRef="#br0">6 0 6911 0 0,'-6'24'10721'0'0,"23"-19"-7560"0"0,14-3-1827 0 0,21-4-790 0 0,51-10-1 0 0,-36 4-2454 0 0,-39 4 711 0 0</inkml:trace>
</inkml:ink>
</file>

<file path=ppt/ink/ink6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1.724"/>
    </inkml:context>
    <inkml:brush xml:id="br0">
      <inkml:brushProperty name="width" value="0.1" units="cm"/>
      <inkml:brushProperty name="height" value="0.1" units="cm"/>
      <inkml:brushProperty name="color" value="#004F8B"/>
    </inkml:brush>
  </inkml:definitions>
  <inkml:trace contextRef="#ctx0" brushRef="#br0">0 27 12551 0 0,'0'0'9207'0'0,"18"-1"-7989"0"0,145-1 950 0 0,-100 3-1229 0 0,83-8 1 0 0,-25-10-532 0 0,-120 18-323 0 0,-1 2-72 0 0,0 0 0 0 0,1 0 0 0 0,-1 0-1 0 0,0 0 1 0 0,-1 0 0 0 0,1 0 0 0 0,0-1 0 0 0,-1 1-1 0 0,0 0 1 0 0,1 0 0 0 0,-1 0 0 0 0,0 0 0 0 0,0 0 0 0 0,-3 3-1 0 0,-28 46 16 0 0,-40 89 0 0 0,9-17-9 0 0,-58 109-19 0 0,115-219 0 0 0,7-12-186 0 0,-1-1 0 0 0,0 0 0 0 0,1 1 0 0 0,-1-1 0 0 0,1 1 0 0 0,-1-1 0 0 0,1 0 0 0 0,0 1 0 0 0,-1-1 0 0 0,1 0 1 0 0,0 0-1 0 0,0 1 0 0 0,0-1 0 0 0,0 0 0 0 0,0 0 0 0 0,0 0 0 0 0,1 0 0 0 0,-1 0 0 0 0,0-1 0 0 0,0 1 0 0 0,1 0 0 0 0,-1 0 0 0 0,0-1 0 0 0,1 1 0 0 0,-1-1 0 0 0,1 1 0 0 0,-1-1 0 0 0,1 0 0 0 0,-1 0 0 0 0,1 1 0 0 0,-1-1 0 0 0,1 0 0 0 0,-1 0 0 0 0,1 0 1 0 0,1-1-1 0 0,3-4-1760 0 0</inkml:trace>
</inkml:ink>
</file>

<file path=ppt/ink/ink6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2.052"/>
    </inkml:context>
    <inkml:brush xml:id="br0">
      <inkml:brushProperty name="width" value="0.1" units="cm"/>
      <inkml:brushProperty name="height" value="0.1" units="cm"/>
      <inkml:brushProperty name="color" value="#004F8B"/>
    </inkml:brush>
  </inkml:definitions>
  <inkml:trace contextRef="#ctx0" brushRef="#br0">1 93 11519 0 0,'6'-6'9291'0'0,"13"-9"-6637"0"0,15 4-1687 0 0,0 2 0 0 0,0 1 0 0 0,1 2 0 0 0,67-4-1 0 0,-13 2-729 0 0,-5-1-665 0 0,-42 5-1794 0 0,2-1-3834 0 0,-22 4 3834 0 0</inkml:trace>
</inkml:ink>
</file>

<file path=ppt/ink/ink6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2.692"/>
    </inkml:context>
    <inkml:brush xml:id="br0">
      <inkml:brushProperty name="width" value="0.1" units="cm"/>
      <inkml:brushProperty name="height" value="0.1" units="cm"/>
      <inkml:brushProperty name="color" value="#004F8B"/>
    </inkml:brush>
  </inkml:definitions>
  <inkml:trace contextRef="#ctx0" brushRef="#br0">147 0 9671 0 0,'0'0'10163'0'0,"-34"14"-5655"0"0,28-12-4470 0 0,1 0 0 0 0,0 1 0 0 0,0 0 0 0 0,0-1 0 0 0,0 2 0 0 0,0-1 0 0 0,0 0 0 0 0,1 1 0 0 0,0 0 0 0 0,0 0 0 0 0,0 0 0 0 0,0 1 0 0 0,0-1 0 0 0,-4 9 0 0 0,0 3 54 0 0,0 0-1 0 0,1 1 1 0 0,-7 21-1 0 0,13-33-90 0 0,1-4-5 0 0,-1 0-1 0 0,1 0 0 0 0,0 0 1 0 0,0 0-1 0 0,0 0 1 0 0,0 0-1 0 0,0 0 1 0 0,0 0-1 0 0,0 0 1 0 0,0 0-1 0 0,0 0 0 0 0,1 0 1 0 0,-1 0-1 0 0,0 0 1 0 0,1 0-1 0 0,-1 0 1 0 0,0 0-1 0 0,1 0 1 0 0,-1 0-1 0 0,1 0 1 0 0,0-1-1 0 0,-1 1 0 0 0,1 0 1 0 0,0 0-1 0 0,-1-1 1 0 0,1 1-1 0 0,0 0 1 0 0,0-1-1 0 0,0 1 1 0 0,-1-1-1 0 0,1 1 0 0 0,0-1 1 0 0,2 1-1 0 0,29 9-190 0 0,-30-10 188 0 0,128 16 641 0 0,-99-15-284 0 0,0 2 1 0 0,0 2-1 0 0,0 0 1 0 0,52 18-1 0 0,-80-22-338 0 0,0 1 0 0 0,0 0 0 0 0,0-1 0 0 0,-1 1 0 0 0,1 1-1 0 0,-1-1 1 0 0,1 0 0 0 0,-1 0 0 0 0,0 1 0 0 0,0 0 0 0 0,0-1-1 0 0,0 1 1 0 0,0 0 0 0 0,-1 0 0 0 0,1 0 0 0 0,-1 0-1 0 0,0 0 1 0 0,1 0 0 0 0,-2 0 0 0 0,1 1 0 0 0,0-1 0 0 0,0 6-1 0 0,-2-4 36 0 0,1 0 0 0 0,-1 1-1 0 0,0-1 1 0 0,-1 0-1 0 0,1 0 1 0 0,-1 0 0 0 0,0 0-1 0 0,0-1 1 0 0,0 1 0 0 0,-1 0-1 0 0,0-1 1 0 0,0 1-1 0 0,0-1 1 0 0,0 0 0 0 0,-1 0-1 0 0,0-1 1 0 0,0 1-1 0 0,0-1 1 0 0,0 1 0 0 0,0-1-1 0 0,0 0 1 0 0,-9 3 0 0 0,-3 2 56 0 0,1 0 1 0 0,-2-2-1 0 0,1 0 1 0 0,-1 0-1 0 0,-21 3 1 0 0,33-9-51 0 0,0 1-1 0 0,0-1 1 0 0,-1 1 0 0 0,1-1 0 0 0,0-1 0 0 0,0 1 0 0 0,0-1 0 0 0,0 0 0 0 0,0 0-1 0 0,0 0 1 0 0,0-1 0 0 0,0 0 0 0 0,-7-3 0 0 0,-2-4-1203 0 0,0 1 1 0 0,-23-20-1 0 0,16 11-3940 0 0</inkml:trace>
</inkml:ink>
</file>

<file path=ppt/ink/ink6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3.021"/>
    </inkml:context>
    <inkml:brush xml:id="br0">
      <inkml:brushProperty name="width" value="0.1" units="cm"/>
      <inkml:brushProperty name="height" value="0.1" units="cm"/>
      <inkml:brushProperty name="color" value="#004F8B"/>
    </inkml:brush>
  </inkml:definitions>
  <inkml:trace contextRef="#ctx0" brushRef="#br0">0 166 1839 0 0,'12'-27'958'0'0,"-6"12"1460"0"0,1 1 0 0 0,0 0 0 0 0,0 1 0 0 0,15-20 0 0 0,-19 29-1704 0 0,1 0 0 0 0,-1 1 0 0 0,1 0 0 0 0,0-1 0 0 0,0 1 1 0 0,0 1-1 0 0,0-1 0 0 0,0 0 0 0 0,9-2 0 0 0,-8 3-460 0 0,0 1 0 0 0,0-1 0 0 0,0 1 1 0 0,0 0-1 0 0,0 1 0 0 0,8-1 0 0 0,214 3-2830 0 0,-196-4 1099 0 0,-11-5-54 0 0</inkml:trace>
</inkml:ink>
</file>

<file path=ppt/ink/ink6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3.346"/>
    </inkml:context>
    <inkml:brush xml:id="br0">
      <inkml:brushProperty name="width" value="0.1" units="cm"/>
      <inkml:brushProperty name="height" value="0.1" units="cm"/>
      <inkml:brushProperty name="color" value="#004F8B"/>
    </inkml:brush>
  </inkml:definitions>
  <inkml:trace contextRef="#ctx0" brushRef="#br0">36 38 7831 0 0,'-7'8'7936'0'0,"-9"11"-4001"0"0,14-16-3733 0 0,1 0 1 0 0,-1 1 0 0 0,0-1-1 0 0,1 1 1 0 0,0 0-1 0 0,0-1 1 0 0,0 1-1 0 0,0 0 1 0 0,1 0-1 0 0,-1 0 1 0 0,1 0 0 0 0,0 0-1 0 0,0-1 1 0 0,0 1-1 0 0,1 0 1 0 0,0 0-1 0 0,-1 0 1 0 0,1 0-1 0 0,2 3 1 0 0,-1-2-119 0 0,1-1 0 0 0,-1-1 0 0 0,1 1 0 0 0,0 0 0 0 0,0-1 0 0 0,0 1 0 0 0,0-1 0 0 0,1 0 0 0 0,-1 0 0 0 0,1 0 0 0 0,0 0 1 0 0,0-1-1 0 0,0 0 0 0 0,0 0 0 0 0,0 0 0 0 0,6 2 0 0 0,1 0-4 0 0,0-1 1 0 0,0 0 0 0 0,0 0-1 0 0,0-2 1 0 0,0 1-1 0 0,1-1 1 0 0,-1-1 0 0 0,1 0-1 0 0,-1 0 1 0 0,22-5-1 0 0,-28 4-26 0 0,-1 0 0 0 0,0 0 0 0 0,1 0 0 0 0,-1-1 0 0 0,0 0-1 0 0,1 0 1 0 0,-1 0 0 0 0,0 0 0 0 0,-1-1 0 0 0,1 1 0 0 0,0-1 0 0 0,-1 0-1 0 0,1 0 1 0 0,-1 0 0 0 0,0-1 0 0 0,0 1 0 0 0,0-1 0 0 0,-1 0 0 0 0,1 0-1 0 0,-1 0 1 0 0,0 0 0 0 0,0 0 0 0 0,0 0 0 0 0,-1 0 0 0 0,1-1-1 0 0,-1 1 1 0 0,0-1 0 0 0,0 1 0 0 0,-1-1 0 0 0,1-5 0 0 0,-1 6 12 0 0,-1 1-1 0 0,1-1 1 0 0,-1 1 0 0 0,1 0 0 0 0,-1-1 0 0 0,0 1-1 0 0,0 0 1 0 0,-1 0 0 0 0,1 0 0 0 0,-1 0 0 0 0,1 0-1 0 0,-1 0 1 0 0,0 0 0 0 0,0 0 0 0 0,0 1 0 0 0,-1-1-1 0 0,1 1 1 0 0,0-1 0 0 0,-1 1 0 0 0,0 0 0 0 0,0 0-1 0 0,1 0 1 0 0,-1 1 0 0 0,0-1 0 0 0,-4-1 0 0 0,-9-4-449 0 0,0 0 1 0 0,0 2-1 0 0,-27-7 1 0 0,34 10-383 0 0</inkml:trace>
</inkml:ink>
</file>

<file path=ppt/ink/ink6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8.141"/>
    </inkml:context>
    <inkml:brush xml:id="br0">
      <inkml:brushProperty name="width" value="0.1" units="cm"/>
      <inkml:brushProperty name="height" value="0.1" units="cm"/>
      <inkml:brushProperty name="color" value="#004F8B"/>
    </inkml:brush>
  </inkml:definitions>
  <inkml:trace contextRef="#ctx0" brushRef="#br0">1 315 9215 0 0,'0'0'831'0'0,"27"0"1121"0"0,55-16 4307 0 0,45 3-3527 0 0,-3 1-1179 0 0,1031-110 3444 0 0,-367 55-4585 0 0,-481 26-274 0 0,10-1-11 0 0,-314 42-220 0 0,-38-1-2154 0 0,13 1 754 0 0,-1 1-67 0 0</inkml:trace>
</inkml:ink>
</file>

<file path=ppt/ink/ink6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9.063"/>
    </inkml:context>
    <inkml:brush xml:id="br0">
      <inkml:brushProperty name="width" value="0.1" units="cm"/>
      <inkml:brushProperty name="height" value="0.1" units="cm"/>
      <inkml:brushProperty name="color" value="#004F8B"/>
    </inkml:brush>
  </inkml:definitions>
  <inkml:trace contextRef="#ctx0" brushRef="#br0">0 0 9671 0 0,'0'0'14748'0'0,"4"14"-14167"0"0,3 25-519 0 0,-2 0 0 0 0,-1 0-1 0 0,-3 55 1 0 0,3 28 21 0 0,-4 48-406 0 0,2-163-286 0 0</inkml:trace>
</inkml:ink>
</file>

<file path=ppt/ink/ink6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09.735"/>
    </inkml:context>
    <inkml:brush xml:id="br0">
      <inkml:brushProperty name="width" value="0.1" units="cm"/>
      <inkml:brushProperty name="height" value="0.1" units="cm"/>
      <inkml:brushProperty name="color" value="#004F8B"/>
    </inkml:brush>
  </inkml:definitions>
  <inkml:trace contextRef="#ctx0" brushRef="#br0">121 37 5063 0 0,'0'0'11528'0'0,"-37"4"-8368"0"0,33-3-3093 0 0,-1 0-1 0 0,1 0 1 0 0,0 0-1 0 0,0 0 1 0 0,0 1-1 0 0,0-1 1 0 0,1 1-1 0 0,-1 0 1 0 0,0 1-1 0 0,1-1 1 0 0,-1 1-1 0 0,1-1 1 0 0,0 1-1 0 0,0 0 1 0 0,0 0-1 0 0,0 0 1 0 0,0 1-1 0 0,1-1 1 0 0,-1 1-1 0 0,-2 6 1 0 0,3-4-80 0 0,0-1 0 0 0,1 1 0 0 0,0 0 0 0 0,0-1 0 0 0,0 1 0 0 0,1 0 0 0 0,0 0 0 0 0,0-1 0 0 0,1 1 1 0 0,-1 0-1 0 0,1 0 0 0 0,1-1 0 0 0,-1 1 0 0 0,5 10 0 0 0,-1-4 23 0 0,1 0 1 0 0,0-1-1 0 0,1 0 1 0 0,0 0-1 0 0,1-1 1 0 0,1 1-1 0 0,-1-2 0 0 0,17 15 1 0 0,-14-13 83 0 0,1 0-1 0 0,-2 1 1 0 0,0 0 0 0 0,0 1-1 0 0,7 14 1 0 0,-15-23-85 0 0,-1 0 0 0 0,0 0 0 0 0,0 0 0 0 0,-1 0 0 0 0,1 0 0 0 0,-1 0 0 0 0,0 0 0 0 0,0 0 0 0 0,0 0 0 0 0,-1 0 0 0 0,0 0 0 0 0,1 0 0 0 0,-1 0 0 0 0,-1 0 0 0 0,1 0 0 0 0,0 0 0 0 0,-1-1 0 0 0,0 1 0 0 0,0 0 0 0 0,0-1 0 0 0,0 0 0 0 0,-1 1 0 0 0,1-1 0 0 0,-1 0 0 0 0,-5 5-1 0 0,4-3-12 0 0,-1-1-1 0 0,0 1 0 0 0,0 0 0 0 0,0-1 1 0 0,0 0-1 0 0,-1-1 0 0 0,1 1 0 0 0,-1-1 1 0 0,0 0-1 0 0,0 0 0 0 0,0-1 0 0 0,-1 0 0 0 0,1 0 1 0 0,0 0-1 0 0,-9 0 0 0 0,14-1 15 0 0,-1-1-1 0 0,1 0 1 0 0,-1 0 0 0 0,1 0-1 0 0,-1 0 1 0 0,1-1-1 0 0,-1 1 1 0 0,1 0 0 0 0,0-1-1 0 0,-1 1 1 0 0,1-1 0 0 0,0 1-1 0 0,-1-1 1 0 0,1 0-1 0 0,0 1 1 0 0,-1-1 0 0 0,1 0-1 0 0,0 0 1 0 0,0 0-1 0 0,0 0 1 0 0,0 0 0 0 0,0 0-1 0 0,0 0 1 0 0,0 0-1 0 0,0 0 1 0 0,-1-3 0 0 0,2 1 19 0 0,-1 0 1 0 0,0 0 0 0 0,1 0 0 0 0,-1 0-1 0 0,1 0 1 0 0,0 0 0 0 0,0 0 0 0 0,0 0-1 0 0,1 0 1 0 0,-1 0 0 0 0,1 0 0 0 0,1-3-1 0 0,3-11 88 0 0,1 0-1 0 0,1 0 0 0 0,12-20 1 0 0,-17 33-129 0 0,29-52 37 0 0,5-9-362 0 0,54-137 0 0 0,-87 195 305 0 0,2-12-20 0 0,-5 15 72 0 0,-1 0 1 0 0,0 0 0 0 0,0 1 0 0 0,0-1 0 0 0,-1 1 0 0 0,1-1 0 0 0,-1 1 0 0 0,-4-6 0 0 0,6 8-140 0 0,-5-3-448 0 0</inkml:trace>
</inkml:ink>
</file>

<file path=ppt/ink/ink6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10.110"/>
    </inkml:context>
    <inkml:brush xml:id="br0">
      <inkml:brushProperty name="width" value="0.1" units="cm"/>
      <inkml:brushProperty name="height" value="0.1" units="cm"/>
      <inkml:brushProperty name="color" value="#004F8B"/>
    </inkml:brush>
  </inkml:definitions>
  <inkml:trace contextRef="#ctx0" brushRef="#br0">136 0 14911 0 0,'0'0'1358'0'0,"-32"19"-989"0"0,24-11-86 0 0,1 0 0 0 0,1 1 1 0 0,-1-1-1 0 0,2 2 0 0 0,-1-1 0 0 0,1 1 1 0 0,1-1-1 0 0,-1 1 0 0 0,2 0 0 0 0,-4 12 1 0 0,0 0-240 0 0,-1-4 62 0 0,1 2 0 0 0,2-1 0 0 0,-7 39 1 0 0,11-51-74 0 0,0 0 1 0 0,1 0 0 0 0,1 0 0 0 0,-1 0 0 0 0,1 0-1 0 0,0 0 1 0 0,0 0 0 0 0,1 0 0 0 0,0-1 0 0 0,1 1 0 0 0,-1 0-1 0 0,1-1 1 0 0,0 0 0 0 0,7 11 0 0 0,-7-14-3 0 0,-1 1 1 0 0,1-1-1 0 0,0 1 0 0 0,0-1 1 0 0,0 0-1 0 0,1 0 0 0 0,-1 0 1 0 0,1-1-1 0 0,0 1 0 0 0,0-1 1 0 0,-1 0-1 0 0,1 0 0 0 0,1 0 1 0 0,-1 0-1 0 0,0-1 0 0 0,0 0 1 0 0,1 0-1 0 0,-1 0 0 0 0,6 0 1 0 0,-3-1 93 0 0,0 0 1 0 0,-1 0 0 0 0,1-1 0 0 0,0 0-1 0 0,-1-1 1 0 0,1 1 0 0 0,-1-1 0 0 0,1 0 0 0 0,-1-1-1 0 0,0 0 1 0 0,0 0 0 0 0,6-4 0 0 0,-5 3 67 0 0,1-1-1 0 0,-1-1 1 0 0,-1 1 0 0 0,1-1 0 0 0,-1 0 0 0 0,0-1 0 0 0,-1 0 0 0 0,1 1 0 0 0,5-12 0 0 0,-8 14-99 0 0,-1-1 1 0 0,1 0-1 0 0,-1 0 1 0 0,0 0-1 0 0,-1 0 0 0 0,1-1 1 0 0,-1 1-1 0 0,0 0 0 0 0,0-1 1 0 0,-1 1-1 0 0,0 0 1 0 0,0-1-1 0 0,0 1 0 0 0,0-1 1 0 0,-2-5-1 0 0,0 3 9 0 0,-1 0 1 0 0,0 1-1 0 0,0 0 0 0 0,0 0 0 0 0,-1 0 1 0 0,0 0-1 0 0,0 0 0 0 0,-1 1 0 0 0,0-1 1 0 0,-8-7-1 0 0,-6-4-198 0 0,-38-27 1 0 0,44 36-233 0 0</inkml:trace>
</inkml:ink>
</file>

<file path=ppt/ink/ink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1"/>
    </inkml:context>
    <inkml:brush xml:id="br0">
      <inkml:brushProperty name="width" value="0.1" units="cm"/>
      <inkml:brushProperty name="height" value="0.1" units="cm"/>
      <inkml:brushProperty name="color" value="#008C3A"/>
    </inkml:brush>
  </inkml:definitions>
  <inkml:trace contextRef="#ctx0" brushRef="#br0">8 194 4607 0 0,'0'0'354'0'0,"-8"41"6588"0"0,8-38-6669 0 0,0-1-1 0 0,0 1 1 0 0,1-1-1 0 0,-1 1 1 0 0,0-1-1 0 0,1 1 0 0 0,-1-1 1 0 0,1 0-1 0 0,0 1 1 0 0,0-1-1 0 0,0 0 1 0 0,0 1-1 0 0,0-1 1 0 0,1 0-1 0 0,-1 0 0 0 0,0 0 1 0 0,1 0-1 0 0,0 0 1 0 0,-1-1-1 0 0,1 1 1 0 0,0 0-1 0 0,2 1 1 0 0,0-1-10 0 0,0 0 1 0 0,0 0-1 0 0,0-1 1 0 0,0 0 0 0 0,1 1-1 0 0,-1-1 1 0 0,0 0-1 0 0,1-1 1 0 0,-1 1 0 0 0,1-1-1 0 0,6 0 1 0 0,1-1 20 0 0,1-1 0 0 0,-1 0 0 0 0,0 0 0 0 0,-1-1 0 0 0,1-1 0 0 0,0 0 1 0 0,-1 0-1 0 0,15-9 0 0 0,20-19 38 0 0,-3-2 1 0 0,0-2 0 0 0,37-41-1 0 0,-47 45-167 0 0,-28 28-161 0 0,1-3 81 0 0,0 1 0 0 0,1 0 0 0 0,-1 1 0 0 0,1-1 0 0 0,1 1 0 0 0,8-4 0 0 0,-13 8-49 0 0,0 0 0 0 0,1 0-1 0 0,-1 0 1 0 0,1 0-1 0 0,-1 1 1 0 0,1 0 0 0 0,-1 0-1 0 0,1 0 1 0 0,-1 0-1 0 0,1 0 1 0 0,-1 1-1 0 0,0-1 1 0 0,1 1 0 0 0,-1 0-1 0 0,1 0 1 0 0,-1 0-1 0 0,0 1 1 0 0,5 2-1 0 0,24 13 34 0 0,-2 1-1 0 0,35 27 1 0 0,10 7-1579 0 0,-58-42-4546 0 0,3-1-2065 0 0</inkml:trace>
</inkml:ink>
</file>

<file path=ppt/ink/ink6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2:10.438"/>
    </inkml:context>
    <inkml:brush xml:id="br0">
      <inkml:brushProperty name="width" value="0.1" units="cm"/>
      <inkml:brushProperty name="height" value="0.1" units="cm"/>
      <inkml:brushProperty name="color" value="#004F8B"/>
    </inkml:brush>
  </inkml:definitions>
  <inkml:trace contextRef="#ctx0" brushRef="#br0">46 48 14111 0 0,'0'0'1276'0'0,"-32"16"2114"0"0,31-15-3315 0 0,0 0 0 0 0,0 0 1 0 0,0 0-1 0 0,0 0 1 0 0,0 0-1 0 0,0 0 1 0 0,0 0-1 0 0,0 1 1 0 0,1-1-1 0 0,-1 0 0 0 0,0 0 1 0 0,1 1-1 0 0,-1-1 1 0 0,1 0-1 0 0,-1 1 1 0 0,1-1-1 0 0,0 0 1 0 0,0 1-1 0 0,-1-1 0 0 0,1 1 1 0 0,0-1-1 0 0,0 1 1 0 0,1-1-1 0 0,-1 0 1 0 0,0 1-1 0 0,0-1 1 0 0,1 0-1 0 0,-1 1 1 0 0,0-1-1 0 0,1 0 0 0 0,0 1 1 0 0,-1-1-1 0 0,1 0 1 0 0,0 0-1 0 0,0 1 1 0 0,-1-1-1 0 0,1 0 1 0 0,0 0-1 0 0,0 0 0 0 0,0 0 1 0 0,0 0-1 0 0,0 0 1 0 0,1-1-1 0 0,-1 1 1 0 0,0 0-1 0 0,0 0 1 0 0,1-1-1 0 0,0 1 0 0 0,2 1-7 0 0,0-1 0 0 0,-1 0 0 0 0,1 0 0 0 0,0 0 0 0 0,-1-1 0 0 0,1 0 0 0 0,0 1-1 0 0,0-1 1 0 0,-1 0 0 0 0,1-1 0 0 0,0 1 0 0 0,0-1 0 0 0,-1 1 0 0 0,1-1 0 0 0,0 0-1 0 0,-1-1 1 0 0,7-2 0 0 0,-6 2 10 0 0,0-1 0 0 0,0 0 0 0 0,0 0 0 0 0,0 0 0 0 0,0-1 0 0 0,-1 1 0 0 0,0-1 0 0 0,1 0 0 0 0,-1 0 0 0 0,-1 0 0 0 0,1 0 0 0 0,0 0 0 0 0,-1-1 0 0 0,0 1 0 0 0,2-8 0 0 0,-4 11-61 0 0,0-1-1 0 0,-1 0 1 0 0,1 0-1 0 0,-1 1 0 0 0,1-1 1 0 0,-1 0-1 0 0,0 1 1 0 0,0-1-1 0 0,0 1 1 0 0,0-1-1 0 0,0 1 1 0 0,0-1-1 0 0,0 1 1 0 0,0 0-1 0 0,0-1 1 0 0,-1 1-1 0 0,1 0 1 0 0,0 0-1 0 0,-1 0 0 0 0,1 0 1 0 0,-4-1-1 0 0,-30-16-174 0 0,32 18-519 0 0,-6-1-202 0 0</inkml:trace>
</inkml:ink>
</file>

<file path=ppt/ink/ink6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06.879"/>
    </inkml:context>
    <inkml:brush xml:id="br0">
      <inkml:brushProperty name="width" value="0.1" units="cm"/>
      <inkml:brushProperty name="height" value="0.1" units="cm"/>
      <inkml:brushProperty name="color" value="#008C3A"/>
    </inkml:brush>
  </inkml:definitions>
  <inkml:trace contextRef="#ctx0" brushRef="#br0">68 4 1375 0 0,'0'0'128'0'0,"-12"-4"-128"0"0,3 7 0 0 0,0-3 2128 0 0,1 3 640 0 0,-2 0-2528 0 0,0-1 736 0 0,1-5-800 0 0</inkml:trace>
</inkml:ink>
</file>

<file path=ppt/ink/ink6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07.222"/>
    </inkml:context>
    <inkml:brush xml:id="br0">
      <inkml:brushProperty name="width" value="0.1" units="cm"/>
      <inkml:brushProperty name="height" value="0.1" units="cm"/>
      <inkml:brushProperty name="color" value="#008C3A"/>
    </inkml:brush>
  </inkml:definitions>
  <inkml:trace contextRef="#ctx0" brushRef="#br0">1 232 4143 0 0,'12'17'17291'0'0,"6"-31"-16709"0"0,1 0 0 0 0,0 2 0 0 0,1 1 0 0 0,1 0 1 0 0,-1 1-1 0 0,2 2 0 0 0,30-10 0 0 0,67-15 605 0 0,210-29 0 0 0,-188 38-925 0 0,165-6-198 0 0,-270 28-68 0 0,-18 4 492 0 0,-10 0-2346 0 0</inkml:trace>
</inkml:ink>
</file>

<file path=ppt/ink/ink6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07.691"/>
    </inkml:context>
    <inkml:brush xml:id="br0">
      <inkml:brushProperty name="width" value="0.1" units="cm"/>
      <inkml:brushProperty name="height" value="0.1" units="cm"/>
      <inkml:brushProperty name="color" value="#008C3A"/>
    </inkml:brush>
  </inkml:definitions>
  <inkml:trace contextRef="#ctx0" brushRef="#br0">14 73 12263 0 0,'-11'-25'-542'0'0,"11"23"925"0"0,-1 0 0 0 0,1 0 0 0 0,-1 0 0 0 0,1 0 0 0 0,0 0 0 0 0,0 0 0 0 0,0 0 0 0 0,0 0 0 0 0,0 0 0 0 0,1 0 0 0 0,-1 0 0 0 0,0 0 0 0 0,2-3 0 0 0,-1 4-90 0 0,-1 0 0 0 0,1 0 1 0 0,0 0-1 0 0,-1 0 0 0 0,1 0 0 0 0,0 0 0 0 0,0 0 0 0 0,0 0 0 0 0,0 0 0 0 0,0 0 0 0 0,0 1 0 0 0,0-1 0 0 0,0 0 0 0 0,0 1 0 0 0,0-1 0 0 0,0 1 0 0 0,1-1 0 0 0,-1 1 0 0 0,0 0 0 0 0,0-1 0 0 0,2 1 0 0 0,25 1 1095 0 0,210 29 803 0 0,-164-24-1989 0 0,-1 3 1 0 0,137 36-1 0 0,-208-45-201 0 0,0 1 0 0 0,0 0 0 0 0,0 0-1 0 0,0-1 1 0 0,0 1 0 0 0,0 1-1 0 0,0-1 1 0 0,0 0 0 0 0,0 0-1 0 0,-1 1 1 0 0,1-1 0 0 0,0 1 0 0 0,-1-1-1 0 0,1 1 1 0 0,-1 0 0 0 0,0 0-1 0 0,1 0 1 0 0,0 2 0 0 0,-2-3-1 0 0,1 1 0 0 0,-1-1-1 0 0,0 0 1 0 0,0 1 0 0 0,0-1 0 0 0,0 1 0 0 0,0-1 0 0 0,0 1 0 0 0,0-1 0 0 0,0 0 0 0 0,0 1 0 0 0,-1-1-1 0 0,1 1 1 0 0,0-1 0 0 0,-1 0 0 0 0,1 1 0 0 0,-1-1 0 0 0,0 0 0 0 0,1 0 0 0 0,-1 1 0 0 0,0-1 0 0 0,0 0-1 0 0,0 0 1 0 0,0 0 0 0 0,0 0 0 0 0,-2 2 0 0 0,-32 25-26 0 0,-1 0 1 0 0,-45 25-1 0 0,52-36-20 0 0,1 2 0 0 0,1 0 0 0 0,0 2 0 0 0,2 0 0 0 0,-36 40 0 0 0,47-41-841 0 0</inkml:trace>
</inkml:ink>
</file>

<file path=ppt/ink/ink6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09.992"/>
    </inkml:context>
    <inkml:brush xml:id="br0">
      <inkml:brushProperty name="width" value="0.1" units="cm"/>
      <inkml:brushProperty name="height" value="0.1" units="cm"/>
      <inkml:brushProperty name="color" value="#008C3A"/>
    </inkml:brush>
  </inkml:definitions>
  <inkml:trace contextRef="#ctx0" brushRef="#br0">1 36 11287 0 0,'0'0'6222'0'0,"2"-13"-1376"0"0,11 10-4501 0 0,1 1-1 0 0,-1 1 1 0 0,1 1 0 0 0,0 0-1 0 0,0 0 1 0 0,-1 1-1 0 0,1 1 1 0 0,20 5-1 0 0,50 4 555 0 0,-18-13-497 0 0,76-11 0 0 0,-12-1-262 0 0,-7 6-128 0 0,-123 8-12 0 0,0 0 0 0 0,0 0 0 0 0,1 0 0 0 0,-1 0 0 0 0,0 0 0 0 0,1 0 0 0 0,-1 0 0 0 0,0 0 0 0 0,0 0 0 0 0,1 0 0 0 0,-1 0 0 0 0,0 0 0 0 0,0 0 0 0 0,1 0 0 0 0,-1 0 0 0 0,0 0 0 0 0,0 1 0 0 0,1-1 0 0 0,-1 0 0 0 0,0 0 0 0 0,0 0 0 0 0,0 0 0 0 0,1 1 0 0 0,-1-1 0 0 0,0 0 0 0 0,0 0 0 0 0,0 0 0 0 0,0 1 0 0 0,1-1 0 0 0,-1 0 0 0 0,0 0 0 0 0,0 1 0 0 0,0-1 0 0 0,0 0 0 0 0,0 0 0 0 0,0 1 0 0 0,0-1 0 0 0,0 0 0 0 0,0 0 0 0 0,0 1 0 0 0,0-1 0 0 0,0 0 0 0 0,0 0 0 0 0,0 1 0 0 0,0-1 0 0 0,0 0 0 0 0,0 1 0 0 0,0-1 0 0 0,0 0 0 0 0,0 0 0 0 0,0 1 0 0 0,0-1 0 0 0,0 0 0 0 0,-1 0 0 0 0,1 0 0 0 0,0 1 0 0 0,0-1 0 0 0,0 0 0 0 0,0 0 0 0 0,-1 0 0 0 0,1 1 0 0 0,0-1 0 0 0,0 0 0 0 0,0 0 0 0 0,-1 0 0 0 0,1 0 0 0 0,0 1 0 0 0,0-1 0 0 0,-1 0 0 0 0,-11 13 0 0 0,-11 6 32 0 0,0-3-28 0 0,1 2 0 0 0,1 1 0 0 0,1 0 0 0 0,0 2 0 0 0,2 0 0 0 0,0 1 0 0 0,-17 28 0 0 0,-149 331-4 0 0,178-368 18 0 0,1 0-1 0 0,0 0 1 0 0,1 1-1 0 0,1-1 1 0 0,0 1-1 0 0,0 0 1 0 0,2 0-1 0 0,0 0 1 0 0,0 1-1 0 0,1-1 1 0 0,1 0 0 0 0,4 22-1 0 0,-4-33 31 0 0,3 3-36 0 0,-3-5-103 0 0,0 0 1 0 0,0 0-1 0 0,0 1 0 0 0,-1-1 0 0 0,1 0 0 0 0,0 0 1 0 0,1 0-1 0 0,-1 0 0 0 0,0-1 0 0 0,0 1 1 0 0,0 0-1 0 0,0 0 0 0 0,1-1 0 0 0,-1 1 1 0 0,0-1-1 0 0,1 1 0 0 0,-1-1 0 0 0,0 1 1 0 0,1-1-1 0 0,-1 0 0 0 0,1 0 0 0 0,-1 0 0 0 0,0 1 1 0 0,1-1-1 0 0,-1-1 0 0 0,1 1 0 0 0,-1 0 1 0 0,1 0-1 0 0,-1 0 0 0 0,0-1 0 0 0,1 1 1 0 0,-1-1-1 0 0,0 1 0 0 0,1-1 0 0 0,-1 0 1 0 0,0 1-1 0 0,0-1 0 0 0,0 0 0 0 0,3-2 0 0 0,7-6-1534 0 0</inkml:trace>
</inkml:ink>
</file>

<file path=ppt/ink/ink6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0.321"/>
    </inkml:context>
    <inkml:brush xml:id="br0">
      <inkml:brushProperty name="width" value="0.1" units="cm"/>
      <inkml:brushProperty name="height" value="0.1" units="cm"/>
      <inkml:brushProperty name="color" value="#008C3A"/>
    </inkml:brush>
  </inkml:definitions>
  <inkml:trace contextRef="#ctx0" brushRef="#br0">0 128 12895 0 0,'0'0'998'0'0,"13"-36"4462"0"0,-11 33-5078 0 0,1 0 1 0 0,-1 0 0 0 0,1 0-1 0 0,-1 1 1 0 0,1-1 0 0 0,0 1-1 0 0,0 0 1 0 0,0-1 0 0 0,0 1-1 0 0,0 1 1 0 0,1-1 0 0 0,-1 0-1 0 0,0 1 1 0 0,1 0 0 0 0,6-2-1 0 0,62-13 855 0 0,-56 13-769 0 0,34-8-462 0 0,1 3 0 0 0,0 2 0 0 0,0 2 0 0 0,91 5 0 0 0,-103 0-2300 0 0,-14-5-4559 0 0,-6-1-947 0 0</inkml:trace>
</inkml:ink>
</file>

<file path=ppt/ink/ink6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0.957"/>
    </inkml:context>
    <inkml:brush xml:id="br0">
      <inkml:brushProperty name="width" value="0.1" units="cm"/>
      <inkml:brushProperty name="height" value="0.1" units="cm"/>
      <inkml:brushProperty name="color" value="#008C3A"/>
    </inkml:brush>
  </inkml:definitions>
  <inkml:trace contextRef="#ctx0" brushRef="#br0">294 6 13359 0 0,'0'0'7550'0'0,"-24"-6"-4936"0"0,13 9-2498 0 0,0 1 0 0 0,1-1 0 0 0,-1 2 0 0 0,1-1 0 0 0,0 1 0 0 0,0 1 0 0 0,-10 7 0 0 0,-17 9 72 0 0,31-19-187 0 0,-9 4 17 0 0,0 0 0 0 0,1 1 1 0 0,1 0-1 0 0,-1 1 0 0 0,2 1 0 0 0,-1 0 1 0 0,-16 18-1 0 0,23-16 24 0 0,3 0-31 0 0,3-9-5 0 0,0 0 1 0 0,1 1-1 0 0,-1-1 0 0 0,1 0 0 0 0,-1 0 0 0 0,1 1 1 0 0,0-1-1 0 0,1 0 0 0 0,-1 0 0 0 0,0 0 1 0 0,1 0-1 0 0,0 0 0 0 0,-1-1 0 0 0,1 1 0 0 0,0 0 1 0 0,1-1-1 0 0,-1 1 0 0 0,0-1 0 0 0,1 0 1 0 0,-1 0-1 0 0,1 0 0 0 0,0 0 0 0 0,3 2 0 0 0,1 1 61 0 0,9 6 75 0 0,0 0 0 0 0,1-1 0 0 0,0-1 1 0 0,1-1-1 0 0,31 11 0 0 0,94 16 576 0 0,-79-21-574 0 0,-51-12-120 0 0,-6-1-6 0 0,1 1-1 0 0,-1-1 1 0 0,0 1 0 0 0,0 0-1 0 0,0 1 1 0 0,-1-1-1 0 0,1 2 1 0 0,-1-1-1 0 0,1 1 1 0 0,-1-1 0 0 0,0 2-1 0 0,0-1 1 0 0,-1 1-1 0 0,7 7 1 0 0,-10-12-11 0 0,-1 1 1 0 0,0 0-1 0 0,0 0 0 0 0,0 0 1 0 0,0 0-1 0 0,0 0 1 0 0,0 0-1 0 0,0 0 0 0 0,0 1 1 0 0,-1-1-1 0 0,1 0 1 0 0,0 0-1 0 0,-1 1 0 0 0,1-1 1 0 0,-1 0-1 0 0,1 1 1 0 0,-1-1-1 0 0,0 1 0 0 0,0-1 1 0 0,1 0-1 0 0,-1 1 1 0 0,0-1-1 0 0,0 1 0 0 0,-1 2 1 0 0,0 30 113 0 0,1-23-98 0 0,0-8-4 0 0,-1 1 0 0 0,1-1 0 0 0,-1 1 1 0 0,0-1-1 0 0,0 0 0 0 0,0 1 0 0 0,0-1 0 0 0,-1 0 0 0 0,0 0 0 0 0,1 0 0 0 0,-1 0 0 0 0,0 0 1 0 0,0 0-1 0 0,-1 0 0 0 0,1-1 0 0 0,0 1 0 0 0,-1-1 0 0 0,-4 3 0 0 0,-2 1 76 0 0,0 0 0 0 0,0-1 0 0 0,-1 0 0 0 0,-11 4 0 0 0,6-3 47 0 0,0 0-23 0 0,0-1 0 0 0,0 0 0 0 0,-1-1 0 0 0,0-1 0 0 0,1-1 0 0 0,-1 0 0 0 0,-25-1 0 0 0,37 0-68 0 0,-14-13 122 0 0,16 10-173 0 0,1 1-61 0 0,-11-23-1497 0 0,8 12-15 0 0</inkml:trace>
</inkml:ink>
</file>

<file path=ppt/ink/ink6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1.285"/>
    </inkml:context>
    <inkml:brush xml:id="br0">
      <inkml:brushProperty name="width" value="0.1" units="cm"/>
      <inkml:brushProperty name="height" value="0.1" units="cm"/>
      <inkml:brushProperty name="color" value="#008C3A"/>
    </inkml:brush>
  </inkml:definitions>
  <inkml:trace contextRef="#ctx0" brushRef="#br0">0 128 6447 0 0,'27'-25'696'0'0,"0"0"1629"0"0,-19 16-299 0 0,2 0 1 0 0,-1 1-1 0 0,1 0 1 0 0,0 1-1 0 0,1 0 1 0 0,21-10-1 0 0,21 5-1172 0 0,-33 11-952 0 0,1 2 0 0 0,0 1 0 0 0,0 0-1 0 0,36 10 1 0 0,-13-3-6371 0 0,-17-4-1079 0 0</inkml:trace>
</inkml:ink>
</file>

<file path=ppt/ink/ink6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1.629"/>
    </inkml:context>
    <inkml:brush xml:id="br0">
      <inkml:brushProperty name="width" value="0.1" units="cm"/>
      <inkml:brushProperty name="height" value="0.1" units="cm"/>
      <inkml:brushProperty name="color" value="#008C3A"/>
    </inkml:brush>
  </inkml:definitions>
  <inkml:trace contextRef="#ctx0" brushRef="#br0">102 68 19007 0 0,'0'0'1906'0'0,"0"-1"-1895"0"0,0 1 0 0 0,-1-1 0 0 0,1 1 1 0 0,-1-1-1 0 0,1 1 0 0 0,-1-1 1 0 0,1 1-1 0 0,-1 0 0 0 0,1-1 1 0 0,-1 1-1 0 0,0 0 0 0 0,1-1 0 0 0,-1 1 1 0 0,0 0-1 0 0,1-1 0 0 0,-1 1 1 0 0,1 0-1 0 0,-1 0 0 0 0,0 0 1 0 0,0 0-1 0 0,1 0 0 0 0,-1 0 1 0 0,0 0-1 0 0,0 0 0 0 0,-5 3 151 0 0,1 0-1 0 0,-1 0 0 0 0,1 0 1 0 0,0 1-1 0 0,0 0 1 0 0,0 0-1 0 0,1 0 1 0 0,-1 0-1 0 0,1 1 0 0 0,0 0 1 0 0,1 0-1 0 0,-1 0 1 0 0,1 0-1 0 0,0 1 0 0 0,0-1 1 0 0,0 1-1 0 0,1-1 1 0 0,0 1-1 0 0,0 0 0 0 0,-1 11 1 0 0,1-10-118 0 0,1 0-1 0 0,0-1 1 0 0,1 1 0 0 0,0 0-1 0 0,0 0 1 0 0,0 0 0 0 0,1-1-1 0 0,0 1 1 0 0,0 0 0 0 0,1 0 0 0 0,0-1-1 0 0,0 1 1 0 0,1-1 0 0 0,-1 0-1 0 0,1 0 1 0 0,0 0 0 0 0,1 0-1 0 0,7 10 1 0 0,-1-7 19 0 0,0 1 0 0 0,1-2-1 0 0,0 1 1 0 0,1-2 0 0 0,0 1 0 0 0,0-1-1 0 0,0-1 1 0 0,1-1 0 0 0,0 1 0 0 0,0-2-1 0 0,0 0 1 0 0,1 0 0 0 0,-1-2 0 0 0,1 1-1 0 0,14-1 1 0 0,-4 0 4 0 0,0-2-1 0 0,1 0 1 0 0,-1-2-1 0 0,0 0 1 0 0,0-2-1 0 0,0-1 1 0 0,41-13-1 0 0,-59 16-34 0 0,0-1 0 0 0,0 1 0 0 0,0-1-1 0 0,0 0 1 0 0,-1 0 0 0 0,1-1 0 0 0,-1 0 0 0 0,0 0-1 0 0,0 0 1 0 0,0-1 0 0 0,0 1 0 0 0,-1-1 0 0 0,0 0-1 0 0,0 0 1 0 0,0-1 0 0 0,-1 1 0 0 0,0-1 0 0 0,4-7 0 0 0,-6 7 19 0 0,1 1 1 0 0,-1-1 0 0 0,0 0-1 0 0,0 0 1 0 0,-1 0 0 0 0,0 0-1 0 0,0 0 1 0 0,0 0 0 0 0,0 0 0 0 0,-1 0-1 0 0,0 0 1 0 0,-1 0 0 0 0,1 0-1 0 0,-1 1 1 0 0,0-1 0 0 0,-1 0 0 0 0,1 1-1 0 0,-1 0 1 0 0,-7-10 0 0 0,2 4 0 0 0,-1 0-1 0 0,0 1 1 0 0,-1 0 0 0 0,0 1 0 0 0,0 0-1 0 0,-1 1 1 0 0,0 0 0 0 0,-1 0 0 0 0,0 2 0 0 0,-24-12-1 0 0,8 7-203 0 0,0 1 0 0 0,0 2-1 0 0,-1 1 1 0 0,-31-5 0 0 0,-7 12-3132 0 0,35 2-5855 0 0</inkml:trace>
</inkml:ink>
</file>

<file path=ppt/ink/ink6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2.114"/>
    </inkml:context>
    <inkml:brush xml:id="br0">
      <inkml:brushProperty name="width" value="0.1" units="cm"/>
      <inkml:brushProperty name="height" value="0.1" units="cm"/>
      <inkml:brushProperty name="color" value="#008C3A"/>
    </inkml:brush>
  </inkml:definitions>
  <inkml:trace contextRef="#ctx0" brushRef="#br0">217 226 6447 0 0,'-79'5'540'0'0,"-3"0"1771"0"0,27 1 7717 0 0,88 0-7306 0 0,459-23 73 0 0,-196 2-1951 0 0,1157-49 1298 0 0,-1432 63-2132 0 0,631-52 305 0 0,-356-4-166 0 0,-240 44-141 0 0,-36 4-162 0 0,-19 8 145 0 0,-1 1-1 0 0,0 0 0 0 0,0 0 1 0 0,0-1-1 0 0,1 1 0 0 0,-1 0 1 0 0,0 0-1 0 0,0-1 0 0 0,0 1 1 0 0,0 0-1 0 0,0 0 0 0 0,0-1 0 0 0,0 1 1 0 0,0 0-1 0 0,0 0 0 0 0,0-1 1 0 0,0 1-1 0 0,0 0 0 0 0,0-1 1 0 0,0 1-1 0 0,0 0 0 0 0,0 0 1 0 0,0-1-1 0 0,0 1 0 0 0,0 0 1 0 0,0-1-1 0 0,0 1 0 0 0,0 0 1 0 0,0 0-1 0 0,0-1 0 0 0,-1 1 1 0 0,1 0-1 0 0,0 0 0 0 0,0 0 0 0 0,0-1 1 0 0,-1 1-1 0 0,0-1-29 0 0,-1 0-1 0 0,0 0 0 0 0,0 0 1 0 0,1 0-1 0 0,-1 0 1 0 0,0 0-1 0 0,0 1 1 0 0,0-1-1 0 0,0 1 1 0 0,0 0-1 0 0,0-1 0 0 0,0 1 1 0 0,0 0-1 0 0,0 0 1 0 0,0 0-1 0 0,0 0 1 0 0,-2 1-1 0 0,-76 22-2645 0 0,27-7 154 0 0</inkml:trace>
</inkml:ink>
</file>

<file path=ppt/ink/ink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2"/>
    </inkml:context>
    <inkml:brush xml:id="br0">
      <inkml:brushProperty name="width" value="0.1" units="cm"/>
      <inkml:brushProperty name="height" value="0.1" units="cm"/>
      <inkml:brushProperty name="color" value="#008C3A"/>
    </inkml:brush>
  </inkml:definitions>
  <inkml:trace contextRef="#ctx0" brushRef="#br0">1 108 11631 0 0,'14'-15'4735'0'0,"14"-13"1238"0"0,7 8-4577 0 0,3 11-691 0 0,0 1 0 0 0,0 1 0 0 0,42 0 0 0 0,32-6-712 0 0,-110 13-281 0 0</inkml:trace>
</inkml:ink>
</file>

<file path=ppt/ink/ink6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2.848"/>
    </inkml:context>
    <inkml:brush xml:id="br0">
      <inkml:brushProperty name="width" value="0.1" units="cm"/>
      <inkml:brushProperty name="height" value="0.1" units="cm"/>
      <inkml:brushProperty name="color" value="#008C3A"/>
    </inkml:brush>
  </inkml:definitions>
  <inkml:trace contextRef="#ctx0" brushRef="#br0">262 131 13327 0 0,'-3'-28'1242'0'0,"-5"-32"-1318"0"0,8 57 339 0 0,-1 1 0 0 0,1-1-1 0 0,-1 1 1 0 0,0-1 0 0 0,0 1-1 0 0,0-1 1 0 0,0 1 0 0 0,-1 0 0 0 0,1-1-1 0 0,0 1 1 0 0,-1 0 0 0 0,0 0-1 0 0,1 0 1 0 0,-1 0 0 0 0,0 0-1 0 0,0 1 1 0 0,-4-3 0 0 0,6 4-170 0 0,-1 0 0 0 0,0 1 0 0 0,0-1 0 0 0,0 1 0 0 0,0-1 0 0 0,0 1 0 0 0,1-1 0 0 0,-1 1 0 0 0,0-1 0 0 0,0 1 0 0 0,1 0 0 0 0,-1-1 0 0 0,1 1 0 0 0,-1 0 0 0 0,0 0 0 0 0,1-1 0 0 0,-1 1 0 0 0,1 0 0 0 0,0 0 0 0 0,-1 0 0 0 0,1 0 1 0 0,0 0-1 0 0,-1 0 0 0 0,1 0 0 0 0,0-1 0 0 0,0 1 0 0 0,0 0 0 0 0,0 0 0 0 0,0 0 0 0 0,0 2 0 0 0,-6 34 57 0 0,6-37-124 0 0,-15 235 654 0 0,-9 65-299 0 0,-38 50-252 0 0,-36 290-887 0 0,94-585 347 0 0,7 103 1 0 0,-2-136 316 0 0,2 0 1 0 0,1 0-1 0 0,1 0 1 0 0,0-1-1 0 0,2 0 1 0 0,1 0-1 0 0,14 30 1 0 0,-16-43 89 0 0,0 1 1 0 0,0-1 0 0 0,0 0 0 0 0,1-1 0 0 0,0 0 0 0 0,0 0 0 0 0,1 0 0 0 0,0-1 0 0 0,0 0 0 0 0,1 0 0 0 0,-1-1 0 0 0,1 0 0 0 0,1-1 0 0 0,-1 0 0 0 0,0-1-1 0 0,1 1 1 0 0,0-2 0 0 0,15 3 0 0 0,7-1 301 0 0,0-1 0 0 0,0-1 0 0 0,-1-2 0 0 0,52-7 1 0 0,47-6 593 0 0,445-40 1151 0 0,3 39-1223 0 0,-138 34-389 0 0,333 5 141 0 0,-362-49 2500 0 0,-380 0-2527 0 0,-28 22-556 0 0,0 0 0 0 0,-1-1 0 0 0,1 1-1 0 0,-1-1 1 0 0,0 0 0 0 0,1 0 0 0 0,-1 1-1 0 0,-1-1 1 0 0,1-1 0 0 0,0 1 0 0 0,-1 0 0 0 0,1 0-1 0 0,-1-1 1 0 0,2-5 0 0 0,2-30-3576 0 0,-5 34 2854 0 0</inkml:trace>
</inkml:ink>
</file>

<file path=ppt/ink/ink6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13.270"/>
    </inkml:context>
    <inkml:brush xml:id="br0">
      <inkml:brushProperty name="width" value="0.1" units="cm"/>
      <inkml:brushProperty name="height" value="0.1" units="cm"/>
      <inkml:brushProperty name="color" value="#008C3A"/>
    </inkml:brush>
  </inkml:definitions>
  <inkml:trace contextRef="#ctx0" brushRef="#br0">280 131 15663 0 0,'6'-9'474'0'0,"0"-1"0"0"0,0 0 0 0 0,-1 0 0 0 0,5-14 0 0 0,-9 21-216 0 0,0 1 0 0 0,0 0-1 0 0,0-1 1 0 0,0 1-1 0 0,-1-1 1 0 0,1 1-1 0 0,-1-1 1 0 0,1 0-1 0 0,-1 1 1 0 0,0-1 0 0 0,0 1-1 0 0,-1-1 1 0 0,1 1-1 0 0,0-1 1 0 0,-1 0-1 0 0,1 1 1 0 0,-1-1 0 0 0,0 1-1 0 0,0 0 1 0 0,0-1-1 0 0,0 1 1 0 0,0 0-1 0 0,-1-1 1 0 0,-2-2-1 0 0,3 4-215 0 0,0 1-1 0 0,0 0 0 0 0,1 0 0 0 0,-1-1 1 0 0,0 1-1 0 0,0 0 0 0 0,0 0 0 0 0,0 0 1 0 0,0 0-1 0 0,0 0 0 0 0,0 0 0 0 0,0 0 1 0 0,0 0-1 0 0,0 0 0 0 0,1 1 0 0 0,-1-1 1 0 0,0 0-1 0 0,0 1 0 0 0,0-1 0 0 0,0 0 1 0 0,0 1-1 0 0,1-1 0 0 0,-1 1 0 0 0,0-1 1 0 0,0 1-1 0 0,1 0 0 0 0,-1-1 0 0 0,0 1 1 0 0,1 0-1 0 0,-1-1 0 0 0,1 1 0 0 0,-1 0 1 0 0,1 0-1 0 0,-1 0 0 0 0,1-1 0 0 0,0 1 1 0 0,-1 0-1 0 0,1 0 0 0 0,-1 1 0 0 0,-18 37 105 0 0,-5 43-62 0 0,2 1 0 0 0,-13 108-1 0 0,18-90 13 0 0,-51 513 87 0 0,48 5-4 0 0,18-510-173 0 0,-1 62 654 0 0,-46 311 0 0 0,32-426 524 0 0</inkml:trace>
</inkml:ink>
</file>

<file path=ppt/ink/ink6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16"/>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17"/>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18"/>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19"/>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0"/>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1"/>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2"/>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3"/>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3"/>
    </inkml:context>
    <inkml:brush xml:id="br0">
      <inkml:brushProperty name="width" value="0.1" units="cm"/>
      <inkml:brushProperty name="height" value="0.1" units="cm"/>
      <inkml:brushProperty name="color" value="#008C3A"/>
    </inkml:brush>
  </inkml:definitions>
  <inkml:trace contextRef="#ctx0" brushRef="#br0">1 93 8287 0 0,'0'0'1087'0'0,"28"-7"4853"0"0,25-15-1642 0 0,-36 14-3260 0 0,1 1-1 0 0,33-9 0 0 0,-48 15-964 0 0,39-9 833 0 0,0 2 0 0 0,77-5 0 0 0,-115 13-1592 0 0,21 1 2048 0 0,-17 1-3824 0 0</inkml:trace>
</inkml:ink>
</file>

<file path=ppt/ink/ink6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4"/>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5"/>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6"/>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7"/>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8"/>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29"/>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0"/>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1"/>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2"/>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3"/>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4"/>
    </inkml:context>
    <inkml:brush xml:id="br0">
      <inkml:brushProperty name="width" value="0.1" units="cm"/>
      <inkml:brushProperty name="height" value="0.1" units="cm"/>
      <inkml:brushProperty name="color" value="#008C3A"/>
    </inkml:brush>
  </inkml:definitions>
  <inkml:trace contextRef="#ctx0" brushRef="#br0">67 1 9415 0 0,'0'0'12773'0'0,"-30"26"-11733"0"0,23-20-1023 0 0,4-4-12 0 0,0 1 0 0 0,0 0 0 0 0,0 0 0 0 0,1 0 0 0 0,-1 0 0 0 0,1 0 0 0 0,0 1 0 0 0,0-1 0 0 0,-3 5 0 0 0,4-1-5 0 0,3 0 0 0 0,0-6 4 0 0,0 1 0 0 0,0 0 0 0 0,0-1 0 0 0,0 1 0 0 0,0-1 0 0 0,0 0 0 0 0,0 0 0 0 0,1 0 0 0 0,-1 0 0 0 0,0 0 0 0 0,1 0-1 0 0,-1 0 1 0 0,1-1 0 0 0,-1 1 0 0 0,1-1 0 0 0,-1 0 0 0 0,1 0 0 0 0,-1 0 0 0 0,1 0 0 0 0,4-1 0 0 0,-2 1 20 0 0,23 0 222 0 0,11-1 340 0 0,49 7-1 0 0,-78-5-481 0 0,1 0 1 0 0,-1 2-1 0 0,1-1 1 0 0,-1 1-1 0 0,0 1 0 0 0,0 0 1 0 0,-1 0-1 0 0,1 1 1 0 0,14 9-1 0 0,-20-10-68 0 0,0 0 1 0 0,0 0-1 0 0,-1 0 1 0 0,1 0-1 0 0,-1 0 0 0 0,0 1 1 0 0,0 0-1 0 0,0 0 0 0 0,-1-1 1 0 0,0 2-1 0 0,0-1 0 0 0,0 0 1 0 0,0 0-1 0 0,1 11 0 0 0,-2-7-13 0 0,1 1-1 0 0,-2-1 0 0 0,1 1 1 0 0,-1-1-1 0 0,-1 1 0 0 0,-2 16 0 0 0,1-20 30 0 0,-1-1-1 0 0,1 1 1 0 0,-1-1-1 0 0,0 1 1 0 0,0-1-1 0 0,-1 0 0 0 0,1 0 1 0 0,-1 0-1 0 0,0-1 1 0 0,0 0-1 0 0,-1 1 0 0 0,0-1 1 0 0,1-1-1 0 0,-1 1 1 0 0,0-1-1 0 0,-1 0 1 0 0,-10 5-1 0 0,-2 1 35 0 0,0-2 1 0 0,-1 0-1 0 0,0-1 0 0 0,-22 4 1 0 0,4-6 39 0 0,30-3-135 0 0,0-1-1 0 0,0 1 0 0 0,0 0 1 0 0,0 1-1 0 0,0-1 0 0 0,-12 6 0 0 0,18-7-158 0 0,-8-4-2644 0 0,2-2 1475 0 0</inkml:trace>
</inkml:ink>
</file>

<file path=ppt/ink/ink6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4"/>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5"/>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6"/>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7"/>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8"/>
    </inkml:context>
    <inkml:brush xml:id="br0">
      <inkml:brushProperty name="width" value="0.1" units="cm"/>
      <inkml:brushProperty name="height" value="0.1" units="cm"/>
      <inkml:brushProperty name="color" value="#AB008B"/>
    </inkml:brush>
  </inkml:definitions>
  <inkml:trace contextRef="#ctx0" brushRef="#br0">14 52 7367 0 0,'20'-51'10830'0'0,"-19"81"-10350"0"0,-8 52-1972 0 0,-4-1 1105 0 0,4-30 327 0 0,1 0 0 0 0,3-1 1 0 0,5 91-1 0 0,2-106 72 0 0,5 75 246 0 0,-4-128-802 0 0</inkml:trace>
</inkml:ink>
</file>

<file path=ppt/ink/ink6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39"/>
    </inkml:context>
    <inkml:brush xml:id="br0">
      <inkml:brushProperty name="width" value="0.1" units="cm"/>
      <inkml:brushProperty name="height" value="0.1" units="cm"/>
      <inkml:brushProperty name="color" value="#AB008B"/>
    </inkml:brush>
  </inkml:definitions>
  <inkml:trace contextRef="#ctx0" brushRef="#br0">225 127 7367 0 0,'-8'-21'10323'0'0,"5"18"-10447"0"0,1 2 215 0 0,0 1 0 0 0,1 0 1 0 0,-1 0-1 0 0,0 0 0 0 0,0 0 1 0 0,1 0-1 0 0,-1 0 0 0 0,0 0 0 0 0,0 0 1 0 0,0 1-1 0 0,1-1 0 0 0,-1 1 0 0 0,0-1 1 0 0,1 1-1 0 0,-1 0 0 0 0,1 0 0 0 0,-1 0 1 0 0,-1 1-1 0 0,-32 22 182 0 0,24-15-247 0 0,-11 6-11 0 0,-45 35-146 0 0,62-46 101 0 0,1 1-1 0 0,0-1 1 0 0,0 0 0 0 0,0 1-1 0 0,0 0 1 0 0,1 0 0 0 0,0 0-1 0 0,0 0 1 0 0,0 1 0 0 0,1-1 0 0 0,-3 9-1 0 0,5-11 5 0 0,0 0 0 0 0,0 0 0 0 0,0-1 1 0 0,0 1-1 0 0,0 0 0 0 0,0 0 0 0 0,1 0 0 0 0,0 0 0 0 0,-1 0 0 0 0,1 0 0 0 0,0-1 0 0 0,0 1 0 0 0,1 0 0 0 0,-1-1 0 0 0,1 1 1 0 0,-1 0-1 0 0,1-1 0 0 0,0 0 0 0 0,0 1 0 0 0,2 1 0 0 0,55 47-476 0 0,-24-22 236 0 0,-21-15 142 0 0,-1 2 1 0 0,0-1-1 0 0,-1 2 0 0 0,0-1 0 0 0,-2 2 1 0 0,0-1-1 0 0,-1 2 0 0 0,14 37 0 0 0,-21-48 145 0 0,1 0 0 0 0,-1 0-1 0 0,-1 0 1 0 0,1 0 0 0 0,-1 0 0 0 0,-1 0-1 0 0,0 0 1 0 0,0 1 0 0 0,0-1 0 0 0,-1 0-1 0 0,0 0 1 0 0,-1 0 0 0 0,0 0 0 0 0,0 0-1 0 0,-1 0 1 0 0,0-1 0 0 0,0 1 0 0 0,-1-1-1 0 0,0 0 1 0 0,0 0 0 0 0,0 0 0 0 0,-1 0-1 0 0,0-1 1 0 0,-1 0 0 0 0,-6 7 0 0 0,9-11 25 0 0,1 0 1 0 0,0 1-1 0 0,-1-1 1 0 0,1 0 0 0 0,-1 0-1 0 0,0-1 1 0 0,0 1-1 0 0,1-1 1 0 0,-1 1 0 0 0,0-1-1 0 0,-1 0 1 0 0,1 0 0 0 0,0 0-1 0 0,0 0 1 0 0,0-1-1 0 0,0 1 1 0 0,-1-1 0 0 0,-2 0-1 0 0,3 0 46 0 0,1-1 0 0 0,0 0 0 0 0,0 0 0 0 0,0 0-1 0 0,0 0 1 0 0,-1 0 0 0 0,1 0 0 0 0,0 0 0 0 0,1-1 0 0 0,-1 1-1 0 0,0-1 1 0 0,0 1 0 0 0,1-1 0 0 0,-1 0 0 0 0,1 1 0 0 0,-1-1-1 0 0,1 0 1 0 0,0 0 0 0 0,-2-3 0 0 0,-1-3 148 0 0,1-1-1 0 0,0 0 1 0 0,0 0 0 0 0,0 0-1 0 0,1 0 1 0 0,1 0 0 0 0,0 0-1 0 0,0-1 1 0 0,0 1 0 0 0,3-19-1 0 0,4-9-301 0 0,2 1 0 0 0,2 0 0 0 0,1 0 0 0 0,2 1 0 0 0,2 1 0 0 0,0 0 0 0 0,38-58 0 0 0,-32 55-67 0 0,28-69 0 0 0,-43 91 138 0 0,0-1 1 0 0,-2 0 0 0 0,0 0-1 0 0,0 0 1 0 0,-2-1 0 0 0,0 1-1 0 0,-1-27 1 0 0,0 41 5 0 0,-1 0 1 0 0,0 1 0 0 0,0-1-1 0 0,-1 0 1 0 0,1 0 0 0 0,0 1-1 0 0,-1-1 1 0 0,1 0-1 0 0,-1 1 1 0 0,1-1 0 0 0,-1 0-1 0 0,0 1 1 0 0,0-1 0 0 0,0 1-1 0 0,0-1 1 0 0,0 1-1 0 0,0 0 1 0 0,0-1 0 0 0,0 1-1 0 0,0 0 1 0 0,-1 0 0 0 0,1-1-1 0 0,0 1 1 0 0,-1 0 0 0 0,1 1-1 0 0,-1-1 1 0 0,1 0-1 0 0,-1 0 1 0 0,0 1 0 0 0,1-1-1 0 0,-1 0 1 0 0,-2 1 0 0 0,-3-1-236 0 0,0 1 0 0 0,0 0 0 0 0,0 0 1 0 0,0 1-1 0 0,0 0 0 0 0,-10 3 1 0 0,9-3-516 0 0</inkml:trace>
</inkml:ink>
</file>

<file path=ppt/ink/ink6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0"/>
    </inkml:context>
    <inkml:brush xml:id="br0">
      <inkml:brushProperty name="width" value="0.1" units="cm"/>
      <inkml:brushProperty name="height" value="0.1" units="cm"/>
      <inkml:brushProperty name="color" value="#AB008B"/>
    </inkml:brush>
  </inkml:definitions>
  <inkml:trace contextRef="#ctx0" brushRef="#br0">175 31 7831 0 0,'0'0'356'0'0,"-21"24"136"0"0,-2 12 1975 0 0,2 1-1 0 0,-18 43 0 0 0,12-23-2409 0 0,19-41-62 0 0,1 0-1 0 0,1 0 1 0 0,1 1 0 0 0,0 0-1 0 0,1 0 1 0 0,1 1-1 0 0,0-1 1 0 0,0 26 0 0 0,3-35-9 0 0,0 1 0 0 0,1-1 0 0 0,0 1 0 0 0,0-1 0 0 0,1 0 0 0 0,0 1 0 0 0,0-1 0 0 0,1 0 0 0 0,0 0 0 0 0,0-1 0 0 0,1 1 0 0 0,0-1 0 0 0,0 1 0 0 0,1-1 0 0 0,0 0 0 0 0,0-1 0 0 0,1 1 0 0 0,0-1 0 0 0,10 8 0 0 0,-10-10 7 0 0,0-1-1 0 0,0 0 0 0 0,1 0 1 0 0,-1-1-1 0 0,0 0 0 0 0,1 0 1 0 0,0-1-1 0 0,-1 1 0 0 0,1-2 1 0 0,0 1-1 0 0,0-1 0 0 0,-1 0 1 0 0,1 0-1 0 0,0 0 0 0 0,0-1 1 0 0,0 0-1 0 0,-1-1 0 0 0,12-3 1 0 0,12-5 11 0 0,1-1 1 0 0,42-23 0 0 0,-63 30 4 0 0,8-5 88 0 0,-1-1 1 0 0,1 0 0 0 0,-2-2 0 0 0,1 0 0 0 0,-2 0 0 0 0,1-2 0 0 0,-2 0-1 0 0,0 0 1 0 0,-1-2 0 0 0,0 1 0 0 0,15-26 0 0 0,-23 32 105 0 0,-1 1 1 0 0,0-1-1 0 0,0 0 0 0 0,-1 0 0 0 0,0-1 1 0 0,0 1-1 0 0,-1 0 0 0 0,0-1 1 0 0,-1 0-1 0 0,0 1 0 0 0,-1-1 0 0 0,0 0 1 0 0,0 0-1 0 0,-1 1 0 0 0,0-1 1 0 0,-1 0-1 0 0,0 1 0 0 0,0-1 0 0 0,-1 1 1 0 0,-1 0-1 0 0,1 0 0 0 0,-1 0 1 0 0,-1 0-1 0 0,0 1 0 0 0,-9-13 0 0 0,5 10-59 0 0,-1 1-1 0 0,0 0 0 0 0,0 0 0 0 0,-1 1 1 0 0,0 1-1 0 0,-1-1 0 0 0,0 2 0 0 0,0 0 0 0 0,-1 0 1 0 0,0 1-1 0 0,0 1 0 0 0,-1 0 0 0 0,1 1 0 0 0,-21-4 1 0 0,23 6-204 0 0,0-1 1 0 0,0 2 0 0 0,0 0-1 0 0,0 0 1 0 0,-1 1 0 0 0,1 0-1 0 0,0 1 1 0 0,0 0 0 0 0,0 1 0 0 0,0 0-1 0 0,0 1 1 0 0,0 0 0 0 0,0 1-1 0 0,1 0 1 0 0,0 1 0 0 0,0 0-1 0 0,0 0 1 0 0,-16 13 0 0 0,13-5-1331 0 0,3 2-3937 0 0</inkml:trace>
</inkml:ink>
</file>

<file path=ppt/ink/ink6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1"/>
    </inkml:context>
    <inkml:brush xml:id="br0">
      <inkml:brushProperty name="width" value="0.1" units="cm"/>
      <inkml:brushProperty name="height" value="0.1" units="cm"/>
      <inkml:brushProperty name="color" value="#AB008B"/>
    </inkml:brush>
  </inkml:definitions>
  <inkml:trace contextRef="#ctx0" brushRef="#br0">1 422 9215 0 0,'0'0'1212'0'0,"28"-6"3395"0"0,158-36-2025 0 0,52-14-3007 0 0,146-20-148 0 0,-254 54 288 0 0,414-64-1097 0 0,-353 56 1151 0 0,194-42 1605 0 0,-260 42-149 0 0,-124 29-585 0 0</inkml:trace>
</inkml:ink>
</file>

<file path=ppt/ink/ink6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2"/>
    </inkml:context>
    <inkml:brush xml:id="br0">
      <inkml:brushProperty name="width" value="0.1" units="cm"/>
      <inkml:brushProperty name="height" value="0.1" units="cm"/>
      <inkml:brushProperty name="color" value="#AB008B"/>
    </inkml:brush>
  </inkml:definitions>
  <inkml:trace contextRef="#ctx0" brushRef="#br0">0 1 2759 0 0,'0'0'15076'0'0,"13"23"-14320"0"0,-8-3-911 0 0,0 0 1 0 0,-1 1-1 0 0,-1-1 0 0 0,-1 1 0 0 0,0 0 0 0 0,-2 0 0 0 0,-3 27 1 0 0,2-11 90 0 0,0 13-85 0 0,-1-17 122 0 0,2 0 1 0 0,1-1-1 0 0,2 1 1 0 0,11 54-1 0 0,-14-87 30 0 0,0 1-1 0 0,0-1 1 0 0,0 1-1 0 0,0-1 0 0 0,0 1 1 0 0,0 0-1 0 0,0-1 1 0 0,0 1-1 0 0,1-1 1 0 0,-1 1-1 0 0,0-1 0 0 0,0 1 1 0 0,1-1-1 0 0,-1 1 1 0 0,0-1-1 0 0,1 0 1 0 0,-1 1-1 0 0,0-1 0 0 0,1 1 1 0 0,-1-1-1 0 0,1 0 1 0 0,-1 1-1 0 0,1-1 1 0 0,-1 0-1 0 0,1 0 0 0 0,-1 1 1 0 0,1-1-1 0 0,-1 0 1 0 0,1 0-1 0 0,-1 0 1 0 0,1 1-1 0 0,-1-1 0 0 0,1 0 1 0 0,-1 0-1 0 0,1 0 1 0 0,-1 0-1 0 0,1 0 1 0 0,0 0-1 0 0,-1 0 0 0 0,1 0 1 0 0,-1 0-1 0 0,1-1 1 0 0,-1 1-1 0 0,1 0 1 0 0,-1 0-1 0 0,1 0 0 0 0,-1-1 1 0 0,1 1-1 0 0,-1 0 1 0 0,1-1-1 0 0,16-12 109 0 0,-9 1-34 0 0</inkml:trace>
</inkml:ink>
</file>

<file path=ppt/ink/ink6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3"/>
    </inkml:context>
    <inkml:brush xml:id="br0">
      <inkml:brushProperty name="width" value="0.1" units="cm"/>
      <inkml:brushProperty name="height" value="0.1" units="cm"/>
      <inkml:brushProperty name="color" value="#AB008B"/>
    </inkml:brush>
  </inkml:definitions>
  <inkml:trace contextRef="#ctx0" brushRef="#br0">0 221 4143 0 0,'10'-28'2644'0'0,"-1"-26"898"0"0,-8 44-2288 0 0,0 0-1 0 0,1 0 0 0 0,0 1 0 0 0,5-15 1 0 0,-6 21-1059 0 0,1 0 0 0 0,0 0 0 0 0,-1 0 0 0 0,1 0 0 0 0,0 0 0 0 0,1 0 0 0 0,-1 0 0 0 0,0 1 0 0 0,1-1 0 0 0,0 1 0 0 0,-1 0 0 0 0,1 0 0 0 0,0 0 0 0 0,0 0 0 0 0,0 0 0 0 0,6-2 0 0 0,8-2-327 0 0,-1 0 0 0 0,2 1-1 0 0,-1 1 1 0 0,0 0 0 0 0,23-1 0 0 0,-32 5 61 0 0,0-1 1 0 0,0 1 0 0 0,0 0 0 0 0,0 1-1 0 0,0 0 1 0 0,0 0 0 0 0,0 1-1 0 0,0 0 1 0 0,0 0 0 0 0,0 1 0 0 0,-1 0-1 0 0,1 0 1 0 0,10 7 0 0 0,-14-7 8 0 0,-1 0 1 0 0,0 0-1 0 0,0 1 0 0 0,0-1 1 0 0,-1 0-1 0 0,1 1 0 0 0,-1 0 1 0 0,0-1-1 0 0,0 1 0 0 0,0 0 1 0 0,0 0-1 0 0,-1 0 1 0 0,1 1-1 0 0,-1-1 0 0 0,0 0 1 0 0,0 0-1 0 0,-1 1 0 0 0,0-1 1 0 0,1 1-1 0 0,-1-1 0 0 0,-1 0 1 0 0,0 8-1 0 0,-3 10 155 0 0,0-2 1 0 0,-1 1-1 0 0,-11 28 1 0 0,9-28 39 0 0,1-3 135 0 0,0 1 0 0 0,-1-1-1 0 0,-1 0 1 0 0,0-1-1 0 0,-1 1 1 0 0,-1-2 0 0 0,-1 0-1 0 0,0 0 1 0 0,-1 0 0 0 0,-17 15-1 0 0,26-29-217 0 0,1 1 0 0 0,-1-1-1 0 0,1 1 1 0 0,0-1 0 0 0,0 1 0 0 0,0 0-1 0 0,0 0 1 0 0,0 0 0 0 0,1 0 0 0 0,-1 0-1 0 0,1 0 1 0 0,-1 4 0 0 0,2-6-49 0 0,0 0-1 0 0,0 0 1 0 0,0-1 0 0 0,0 1-1 0 0,0 0 1 0 0,0 0 0 0 0,0 0-1 0 0,1 0 1 0 0,-1 0 0 0 0,0-1-1 0 0,1 1 1 0 0,-1 0 0 0 0,0 0-1 0 0,1 0 1 0 0,-1-1 0 0 0,1 1-1 0 0,-1 0 1 0 0,1-1 0 0 0,0 1-1 0 0,-1 0 1 0 0,1-1 0 0 0,0 1-1 0 0,-1-1 1 0 0,1 1 0 0 0,0-1-1 0 0,0 1 1 0 0,-1-1 0 0 0,1 0 0 0 0,0 1-1 0 0,0-1 1 0 0,0 0 0 0 0,-1 0-1 0 0,1 1 1 0 0,0-1 0 0 0,2 0-1 0 0,-2 0-1 0 0,16 4 631 0 0,0-1 0 0 0,0-1 0 0 0,0-1 1 0 0,0 0-1 0 0,0-1 0 0 0,0-1 0 0 0,1-1 1 0 0,29-6-1 0 0,28-2 260 0 0,-40 8-856 0 0,61-6 486 0 0,-34-4-3949 0 0,-45 6 1680 0 0</inkml:trace>
</inkml:ink>
</file>

<file path=ppt/ink/ink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5"/>
    </inkml:context>
    <inkml:brush xml:id="br0">
      <inkml:brushProperty name="width" value="0.1" units="cm"/>
      <inkml:brushProperty name="height" value="0.1" units="cm"/>
      <inkml:brushProperty name="color" value="#008C3A"/>
    </inkml:brush>
  </inkml:definitions>
  <inkml:trace contextRef="#ctx0" brushRef="#br0">0 176 10591 0 0,'23'-28'1152'0'0,"-13"14"-43"0"0,1 1-1 0 0,0 0 0 0 0,1 0 0 0 0,1 1 1 0 0,25-18-1 0 0,-28 23-423 0 0,1 1-1 0 0,0 1 1 0 0,0 0 0 0 0,0 0 0 0 0,0 1-1 0 0,1 1 1 0 0,-1 0 0 0 0,1 0 0 0 0,16-1-1 0 0,79 4 175 0 0,-80 1-1476 0 0,0-1 0 0 0,42-5 0 0 0,-51 2-384 0 0</inkml:trace>
</inkml:ink>
</file>

<file path=ppt/ink/ink6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4"/>
    </inkml:context>
    <inkml:brush xml:id="br0">
      <inkml:brushProperty name="width" value="0.1" units="cm"/>
      <inkml:brushProperty name="height" value="0.1" units="cm"/>
      <inkml:brushProperty name="color" value="#AB008B"/>
    </inkml:brush>
  </inkml:definitions>
  <inkml:trace contextRef="#ctx0" brushRef="#br0">10 43 13303 0 0,'0'0'606'0'0,"-2"0"-10"0"0,-6-1 2609 0 0,14 0-3251 0 0,0 2 0 0 0,-1-1 0 0 0,1 0-1 0 0,0 1 1 0 0,0 0 0 0 0,10 4 0 0 0,-10-3 58 0 0,0-1 0 0 0,0 1 0 0 0,0-1 0 0 0,0 0 0 0 0,0-1 0 0 0,11 0 0 0 0,109-13 6963 0 0,100-12-5551 0 0,-215 23 184 0 0,-2-2-5602 0 0,-39-8-6611 0 0</inkml:trace>
</inkml:ink>
</file>

<file path=ppt/ink/ink6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5"/>
    </inkml:context>
    <inkml:brush xml:id="br0">
      <inkml:brushProperty name="width" value="0.1" units="cm"/>
      <inkml:brushProperty name="height" value="0.1" units="cm"/>
      <inkml:brushProperty name="color" value="#AB008B"/>
    </inkml:brush>
  </inkml:definitions>
  <inkml:trace contextRef="#ctx0" brushRef="#br0">26 0 13791 0 0,'-24'19'1247'0'0,"23"-18"-1240"0"0,1 0-1 0 0,0 0 1 0 0,0 0-1 0 0,0-1 1 0 0,0 1-1 0 0,0 0 1 0 0,0 0 0 0 0,0 0-1 0 0,0 0 1 0 0,0 0-1 0 0,0-1 1 0 0,0 1-1 0 0,1 0 1 0 0,-1 0 0 0 0,0 0-1 0 0,0-1 1 0 0,1 1-1 0 0,-1 0 1 0 0,1 0-1 0 0,-1-1 1 0 0,1 1 0 0 0,-1 0-1 0 0,1 0 1 0 0,-1-1-1 0 0,1 1 1 0 0,0-1 0 0 0,-1 1-1 0 0,1-1 1 0 0,0 1-1 0 0,-1-1 1 0 0,1 1-1 0 0,0-1 1 0 0,0 1 0 0 0,-1-1-1 0 0,1 0 1 0 0,0 0-1 0 0,1 1 1 0 0,-1-1-8 0 0,10 6 432 0 0,0-2-1 0 0,0 1 1 0 0,1-1-1 0 0,-1-1 0 0 0,1 0 1 0 0,0-1-1 0 0,0 0 1 0 0,0-1-1 0 0,0 0 1 0 0,0-1-1 0 0,17-1 1 0 0,13-4 2175 0 0,77-17 1 0 0,-70 6-2547 0 0,-20 1-2856 0 0</inkml:trace>
</inkml:ink>
</file>

<file path=ppt/ink/ink6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6"/>
    </inkml:context>
    <inkml:brush xml:id="br0">
      <inkml:brushProperty name="width" value="0.1" units="cm"/>
      <inkml:brushProperty name="height" value="0.1" units="cm"/>
      <inkml:brushProperty name="color" value="#AB008B"/>
    </inkml:brush>
  </inkml:definitions>
  <inkml:trace contextRef="#ctx0" brushRef="#br0">59 66 3223 0 0,'0'0'14188'0'0,"-23"3"-13148"0"0,20-1-1010 0 0,0 0-1 0 0,0 0 0 0 0,0 1 1 0 0,1-1-1 0 0,-1 1 0 0 0,1-1 1 0 0,-1 1-1 0 0,1 0 0 0 0,0 0 1 0 0,0 0-1 0 0,1 0 0 0 0,-1 1 1 0 0,1-1-1 0 0,-2 5 0 0 0,2-6-34 0 0,1 1 0 0 0,0-1 0 0 0,0 0 0 0 0,1 1 0 0 0,-1-1 0 0 0,0 0 0 0 0,1 1 0 0 0,-1-1 0 0 0,1 0 0 0 0,0 0 0 0 0,0 0 0 0 0,0 0 0 0 0,0 1-1 0 0,0-1 1 0 0,0 0 0 0 0,0 0 0 0 0,1-1 0 0 0,-1 1 0 0 0,1 0 0 0 0,0 0 0 0 0,-1-1 0 0 0,1 1 0 0 0,2 1 0 0 0,-1-2 7 0 0,-1 0 0 0 0,0 0-1 0 0,0 0 1 0 0,1 0 0 0 0,-1 0 0 0 0,1 0 0 0 0,-1-1 0 0 0,1 0 0 0 0,-1 1-1 0 0,1-1 1 0 0,-1 0 0 0 0,1 0 0 0 0,-1 0 0 0 0,1 0 0 0 0,-1-1-1 0 0,0 1 1 0 0,1-1 0 0 0,-1 1 0 0 0,1-1 0 0 0,-1 0 0 0 0,0 0 0 0 0,1 0-1 0 0,-1 0 1 0 0,0 0 0 0 0,0-1 0 0 0,0 1 0 0 0,0-1 0 0 0,0 1 0 0 0,0-1-1 0 0,2-3 1 0 0,3-2 97 0 0,0 0 0 0 0,-1-1 1 0 0,0 0-1 0 0,0 0 0 0 0,-1 0 0 0 0,0-1 0 0 0,-1 0 0 0 0,5-12 0 0 0,-8 18-59 0 0,-1 1 0 0 0,1 0-1 0 0,-1 0 1 0 0,1 0 0 0 0,-1 0-1 0 0,0 0 1 0 0,0-1 0 0 0,0 1-1 0 0,0 0 1 0 0,0 0 0 0 0,0 0-1 0 0,-1 0 1 0 0,1-1 0 0 0,-1 1-1 0 0,0 0 1 0 0,1 0 0 0 0,-3-3-1 0 0,1 2 3 0 0,0 1 0 0 0,0 1 0 0 0,0-1 0 0 0,0 0 0 0 0,0 0 0 0 0,-1 1 0 0 0,1-1 0 0 0,0 1 0 0 0,-1 0 0 0 0,1 0 0 0 0,-1 0 0 0 0,0 0 0 0 0,1 0 0 0 0,-1 0 0 0 0,0 1 0 0 0,1-1 0 0 0,-1 1 0 0 0,-3 0 0 0 0,1-1-43 0 0,2 0-44 0 0,0 1 0 0 0,0 0 0 0 0,0-1 0 0 0,0 1 0 0 0,0 0 0 0 0,-1 1 0 0 0,1-1 0 0 0,0 0 0 0 0,0 1 0 0 0,0 0 0 0 0,0 0 0 0 0,0 0 0 0 0,1 0 0 0 0,-1 0 0 0 0,0 0 0 0 0,0 1 0 0 0,1-1 0 0 0,-1 1 0 0 0,-3 2 0 0 0,0 2-782 0 0</inkml:trace>
</inkml:ink>
</file>

<file path=ppt/ink/ink6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7"/>
    </inkml:context>
    <inkml:brush xml:id="br0">
      <inkml:brushProperty name="width" value="0.1" units="cm"/>
      <inkml:brushProperty name="height" value="0.1" units="cm"/>
      <inkml:brushProperty name="color" value="#AB008B"/>
    </inkml:brush>
  </inkml:definitions>
  <inkml:trace contextRef="#ctx0" brushRef="#br0">84 8 10591 0 0,'-3'-7'12296'0'0,"-19"136"-11925"0"0,-32 226-113 0 0,51-311-204 0 0,2 0-1 0 0,1 0 0 0 0,11 78 1 0 0,-10-120 79 0 0,6 8 107 0 0,-7-9-160 0 0,14-29-9052 0 0</inkml:trace>
</inkml:ink>
</file>

<file path=ppt/ink/ink6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8"/>
    </inkml:context>
    <inkml:brush xml:id="br0">
      <inkml:brushProperty name="width" value="0.1" units="cm"/>
      <inkml:brushProperty name="height" value="0.1" units="cm"/>
      <inkml:brushProperty name="color" value="#AB008B"/>
    </inkml:brush>
  </inkml:definitions>
  <inkml:trace contextRef="#ctx0" brushRef="#br0">124 1 10391 0 0,'0'0'11687'0'0,"-9"9"-11583"0"0,0 0 0 0 0,0 1 0 0 0,1 0 0 0 0,1 0 0 0 0,-1 1 0 0 0,2 0 0 0 0,-10 20-1 0 0,1 2 178 0 0,-16 53 0 0 0,30-85-283 0 0,1 1 0 0 0,-1 0 0 0 0,0 0 0 0 0,0-1 0 0 0,1 1 0 0 0,-1 0 0 0 0,1 0 0 0 0,0 0 0 0 0,0 0 0 0 0,-1 0 0 0 0,1-1 0 0 0,0 1 0 0 0,1 0 0 0 0,-1 0 0 0 0,0 0 1 0 0,0 0-1 0 0,1 0 0 0 0,-1 0 0 0 0,1-1 0 0 0,0 1 0 0 0,-1 0 0 0 0,1 0 0 0 0,0-1 0 0 0,0 1 0 0 0,0-1 0 0 0,0 1 0 0 0,0-1 0 0 0,3 3 0 0 0,-1-2 2 0 0,1-1 0 0 0,-1 0 0 0 0,1 0-1 0 0,-1 0 1 0 0,1-1 0 0 0,-1 1 0 0 0,1-1 0 0 0,-1 0 0 0 0,1 0 0 0 0,0 0 0 0 0,-1 0 0 0 0,1-1 0 0 0,-1 0 0 0 0,6-1-1 0 0,-7 2 3 0 0,47-10 397 0 0,0 2 0 0 0,76-1 0 0 0,-112 8-329 0 0,-1 1 1 0 0,0 1-1 0 0,1 0 0 0 0,-1 1 0 0 0,0 0 1 0 0,0 1-1 0 0,0 0 0 0 0,0 1 0 0 0,0 0 1 0 0,-1 1-1 0 0,0 1 0 0 0,0-1 0 0 0,0 2 1 0 0,0-1-1 0 0,17 17 0 0 0,-24-19-22 0 0,-1 0 1 0 0,0 0-1 0 0,0 1 1 0 0,0-1-1 0 0,-1 1 0 0 0,1 0 1 0 0,-1 0-1 0 0,0 0 0 0 0,-1 0 1 0 0,1 0-1 0 0,-1 0 0 0 0,0 0 1 0 0,0 1-1 0 0,0-1 1 0 0,-1 0-1 0 0,0 1 0 0 0,0-1 1 0 0,-1 0-1 0 0,1 1 0 0 0,-1-1 1 0 0,0 0-1 0 0,0 0 0 0 0,-1 1 1 0 0,0-1-1 0 0,0 0 1 0 0,0 0-1 0 0,0-1 0 0 0,-1 1 1 0 0,0 0-1 0 0,0-1 0 0 0,0 0 1 0 0,0 0-1 0 0,-1 0 0 0 0,0 0 1 0 0,1 0-1 0 0,-1-1 1 0 0,-1 1-1 0 0,1-1 0 0 0,0 0 1 0 0,-1 0-1 0 0,0-1 0 0 0,0 0 1 0 0,-9 4-1 0 0,-9 2 73 0 0,-253 83 390 0 0,275-90-571 0 0,0-1 0 0 0,0 0 0 0 0,0 0 0 0 0,0 0 1 0 0,-1 0-1 0 0,1 0 0 0 0,0 0 0 0 0,0 0 0 0 0,0 0 0 0 0,0 0 0 0 0,0 0 0 0 0,0-1 0 0 0,-1 1 1 0 0,1 0-1 0 0,0-1 0 0 0,0 1 0 0 0,0-1 0 0 0,0 1 0 0 0,0-1 0 0 0,0 0 0 0 0,1 1 0 0 0,-1-1 0 0 0,0 0 1 0 0,0 0-1 0 0,0 0 0 0 0,1 1 0 0 0,-1-1 0 0 0,0 0 0 0 0,1 0 0 0 0,-1 0 0 0 0,0-2 0 0 0,-8-29-3908 0 0,9 18 2301 0 0</inkml:trace>
</inkml:ink>
</file>

<file path=ppt/ink/ink6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49"/>
    </inkml:context>
    <inkml:brush xml:id="br0">
      <inkml:brushProperty name="width" value="0.1" units="cm"/>
      <inkml:brushProperty name="height" value="0.1" units="cm"/>
      <inkml:brushProperty name="color" value="#AB008B"/>
    </inkml:brush>
  </inkml:definitions>
  <inkml:trace contextRef="#ctx0" brushRef="#br0">0 84 13679 0 0,'0'0'1239'0'0,"15"-36"2364"0"0,-13 33-3374 0 0,0 0 0 0 0,0 0 1 0 0,0 1-1 0 0,0-1 1 0 0,0 1-1 0 0,1 0 1 0 0,-1 0-1 0 0,1 0 1 0 0,0 0-1 0 0,-1 0 1 0 0,1 0-1 0 0,0 1 1 0 0,0-1-1 0 0,0 1 1 0 0,0 0-1 0 0,1 0 1 0 0,3-1-1 0 0,56-9 1184 0 0,-50 11-1393 0 0,1 1 0 0 0,-1 1-1 0 0,1 0 1 0 0,22 7 0 0 0,29 4-4665 0 0,-45-11-2578 0 0</inkml:trace>
</inkml:ink>
</file>

<file path=ppt/ink/ink6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0"/>
    </inkml:context>
    <inkml:brush xml:id="br0">
      <inkml:brushProperty name="width" value="0.1" units="cm"/>
      <inkml:brushProperty name="height" value="0.1" units="cm"/>
      <inkml:brushProperty name="color" value="#AB008B"/>
    </inkml:brush>
  </inkml:definitions>
  <inkml:trace contextRef="#ctx0" brushRef="#br0">217 1 10335 0 0,'0'0'472'0'0,"-28"8"176"0"0,17-3-427 0 0,0 2-1 0 0,0 0 1 0 0,0 0 0 0 0,1 1-1 0 0,0 0 1 0 0,1 0-1 0 0,0 1 1 0 0,0 1-1 0 0,-14 20 1 0 0,11-12 182 0 0,1 0 1 0 0,0 1-1 0 0,2 0 0 0 0,0 1 0 0 0,-7 24 1 0 0,14-40-347 0 0,1 0 1 0 0,0 1-1 0 0,0-1 0 0 0,1 0 1 0 0,-1 0-1 0 0,1 0 1 0 0,0 0-1 0 0,0 1 1 0 0,0-1-1 0 0,1 0 1 0 0,-1 0-1 0 0,1 0 1 0 0,0 0-1 0 0,0 0 1 0 0,1 0-1 0 0,-1 0 0 0 0,1 0 1 0 0,0 0-1 0 0,0-1 1 0 0,0 1-1 0 0,0 0 1 0 0,1-1-1 0 0,-1 0 1 0 0,1 0-1 0 0,0 0 1 0 0,0 0-1 0 0,0 0 0 0 0,1 0 1 0 0,-1-1-1 0 0,1 0 1 0 0,-1 1-1 0 0,1-1 1 0 0,0-1-1 0 0,-1 1 1 0 0,1 0-1 0 0,0-1 1 0 0,0 0-1 0 0,0 0 1 0 0,1 0-1 0 0,-1 0 0 0 0,0-1 1 0 0,0 0-1 0 0,0 0 1 0 0,0 0-1 0 0,1 0 1 0 0,-1 0-1 0 0,0-1 1 0 0,0 0-1 0 0,0 0 1 0 0,0 0-1 0 0,5-2 1 0 0,-2 0 91 0 0,0 1 0 0 0,0-1 1 0 0,0 0-1 0 0,0-1 0 0 0,-1 1 1 0 0,0-2-1 0 0,1 1 0 0 0,-1 0 1 0 0,-1-1-1 0 0,1 0 0 0 0,-1-1 1 0 0,0 1-1 0 0,0-1 0 0 0,0 0 1 0 0,-1 0-1 0 0,0-1 0 0 0,0 1 1 0 0,0-1-1 0 0,-1 0 0 0 0,0 0 1 0 0,-1 0-1 0 0,1 0 0 0 0,-2 0 0 0 0,1-1 1 0 0,-1 1-1 0 0,0-1 0 0 0,0 1 1 0 0,-1-1-1 0 0,0 1 0 0 0,0-1 1 0 0,-1 1-1 0 0,0-1 0 0 0,0 1 1 0 0,0-1-1 0 0,-1 1 0 0 0,-1 0 1 0 0,1 0-1 0 0,-1 0 0 0 0,-4-8 1 0 0,2 9-76 0 0,0 1 0 0 0,0-1 0 0 0,-1 1 0 0 0,0 0 0 0 0,0 0 0 0 0,0 1 0 0 0,0-1 1 0 0,-1 2-1 0 0,1-1 0 0 0,-1 1 0 0 0,0 0 0 0 0,0 0 0 0 0,-1 0 0 0 0,-7-1 0 0 0,-12-5-125 0 0</inkml:trace>
</inkml:ink>
</file>

<file path=ppt/ink/ink6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1"/>
    </inkml:context>
    <inkml:brush xml:id="br0">
      <inkml:brushProperty name="width" value="0.1" units="cm"/>
      <inkml:brushProperty name="height" value="0.1" units="cm"/>
      <inkml:brushProperty name="color" value="#004F8B"/>
    </inkml:brush>
  </inkml:definitions>
  <inkml:trace contextRef="#ctx0" brushRef="#br0">163 1 12439 0 0,'0'0'7684'0'0,"-11"28"-6337"0"0,-35 45-735 0 0,31-53-565 0 0,1 1-1 0 0,1 0 0 0 0,1 1 0 0 0,1 0 1 0 0,0 1-1 0 0,2 0 0 0 0,-10 39 0 0 0,19-60-32 0 0,-1 1 0 0 0,1-1-1 0 0,0 0 1 0 0,0 1-1 0 0,0-1 1 0 0,0 0-1 0 0,0 0 1 0 0,1 1-1 0 0,-1-1 1 0 0,0 0-1 0 0,1 1 1 0 0,0-1-1 0 0,0 0 1 0 0,0 0-1 0 0,0 0 1 0 0,0 0-1 0 0,0 0 1 0 0,0 0-1 0 0,0 0 1 0 0,3 3-1 0 0,-1-3 54 0 0,0 0-1 0 0,0 0 0 0 0,0 0 0 0 0,0 0 1 0 0,0 0-1 0 0,1-1 0 0 0,-1 1 0 0 0,1-1 1 0 0,-1 0-1 0 0,1 0 0 0 0,-1 0 0 0 0,5 0 1 0 0,12 0 386 0 0,0 0 0 0 0,0-2 1 0 0,40-5-1 0 0,-34 3-270 0 0,90-4 249 0 0,43-5-144 0 0,-56-5-5238 0 0</inkml:trace>
</inkml:ink>
</file>

<file path=ppt/ink/ink6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2"/>
    </inkml:context>
    <inkml:brush xml:id="br0">
      <inkml:brushProperty name="width" value="0.1" units="cm"/>
      <inkml:brushProperty name="height" value="0.1" units="cm"/>
      <inkml:brushProperty name="color" value="#004F8B"/>
    </inkml:brush>
  </inkml:definitions>
  <inkml:trace contextRef="#ctx0" brushRef="#br0">148 0 11519 0 0,'-1'1'887'0'0,"-4"0"-195"0"0,0 1 0 0 0,0 0 0 0 0,0 0 0 0 0,0 0 0 0 0,1 1-1 0 0,-1-1 1 0 0,1 1 0 0 0,-1 0 0 0 0,1 1 0 0 0,0-1 0 0 0,-5 6 0 0 0,3-1-264 0 0,0-1-1 0 0,0 1 1 0 0,1 1 0 0 0,0-1-1 0 0,-6 15 1 0 0,1 2-166 0 0,2 1 1 0 0,0 0-1 0 0,-4 34 0 0 0,8-37-103 0 0,1 1-1 0 0,0 39 0 0 0,3-53-436 0 0,1-1 1 0 0,0 0 0 0 0,0 0 0 0 0,1 1-1 0 0,0-1 1 0 0,1 0 0 0 0,0 0-1 0 0,0-1 1 0 0,7 14 0 0 0,7-18-5470 0 0</inkml:trace>
</inkml:ink>
</file>

<file path=ppt/ink/ink6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3"/>
    </inkml:context>
    <inkml:brush xml:id="br0">
      <inkml:brushProperty name="width" value="0.1" units="cm"/>
      <inkml:brushProperty name="height" value="0.1" units="cm"/>
      <inkml:brushProperty name="color" value="#004F8B"/>
    </inkml:brush>
  </inkml:definitions>
  <inkml:trace contextRef="#ctx0" brushRef="#br0">129 0 3223 0 0,'-5'2'16644'0'0,"-19"4"-14891"0"0,18-3-1684 0 0,0-1 0 0 0,0 1-1 0 0,0 1 1 0 0,1-1-1 0 0,-1 1 1 0 0,1 0 0 0 0,-1 0-1 0 0,1 0 1 0 0,1 1-1 0 0,-1-1 1 0 0,1 1 0 0 0,-1 1-1 0 0,1-1 1 0 0,1 0-1 0 0,-1 1 1 0 0,1 0-1 0 0,0 0 1 0 0,0 0 0 0 0,1 0-1 0 0,0 0 1 0 0,0 1-1 0 0,0-1 1 0 0,1 1 0 0 0,-1 7-1 0 0,3-12-77 0 0,0 1 0 0 0,1-1 1 0 0,-1 0-1 0 0,0 1 0 0 0,1-1 0 0 0,-1 0 0 0 0,1 0 0 0 0,0 0 0 0 0,0 0 1 0 0,0-1-1 0 0,0 1 0 0 0,0 0 0 0 0,0-1 0 0 0,0 1 0 0 0,1-1 0 0 0,-1 0 1 0 0,0 0-1 0 0,1 0 0 0 0,-1 0 0 0 0,1 0 0 0 0,-1-1 0 0 0,4 2 1 0 0,-2-1-8 0 0,72 24 45 0 0,-41-14 705 0 0,-1 0 0 0 0,0 3 0 0 0,-1 1 0 0 0,35 21 0 0 0,-66-35-709 0 0,0 0 0 0 0,0 1-1 0 0,0-1 1 0 0,0 1 0 0 0,0 0 0 0 0,-1 0-1 0 0,1 0 1 0 0,-1 0 0 0 0,1 0 0 0 0,-1 0-1 0 0,0 0 1 0 0,0 0 0 0 0,0 0 0 0 0,0 0-1 0 0,0 1 1 0 0,0-1 0 0 0,-1 0 0 0 0,1 1-1 0 0,0 4 1 0 0,-1-2 20 0 0,0 0 0 0 0,-1 0-1 0 0,0 0 1 0 0,1 0 0 0 0,-2 0 0 0 0,1 0-1 0 0,0 0 1 0 0,-1 0 0 0 0,-2 5 0 0 0,-4 5 100 0 0,-1 0 1 0 0,0-1 0 0 0,-1 0 0 0 0,-20 23 0 0 0,28-34-119 0 0,0-1-1 0 0,-1 0 1 0 0,1 1 0 0 0,-1-1-1 0 0,1 0 1 0 0,-1 0-1 0 0,0-1 1 0 0,0 1 0 0 0,0 0-1 0 0,0-1 1 0 0,0 0 0 0 0,0 0-1 0 0,0 0 1 0 0,0 0-1 0 0,-1 0 1 0 0,1 0 0 0 0,0-1-1 0 0,0 0 1 0 0,-1 0 0 0 0,1 0-1 0 0,-7 0 1 0 0,0-3-554 0 0,0 0 0 0 0,-1 0 1 0 0,1-1-1 0 0,0 0 0 0 0,-12-8 1 0 0,11 7-805 0 0,-6-4-516 0 0</inkml:trace>
</inkml:ink>
</file>

<file path=ppt/ink/ink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6"/>
    </inkml:context>
    <inkml:brush xml:id="br0">
      <inkml:brushProperty name="width" value="0.1" units="cm"/>
      <inkml:brushProperty name="height" value="0.1" units="cm"/>
      <inkml:brushProperty name="color" value="#008C3A"/>
    </inkml:brush>
  </inkml:definitions>
  <inkml:trace contextRef="#ctx0" brushRef="#br0">1 153 10967 0 0,'0'0'3591'0'0,"34"2"1722"0"0,83-29-1556 0 0,1-1-2096 0 0,126-13 0 0 0,-76 13-1188 0 0,-123 18-564 0 0,1 2 1 0 0,1 2 0 0 0,87-1 0 0 0,-109 10-1 0 0,-10 0-2157 0 0</inkml:trace>
</inkml:ink>
</file>

<file path=ppt/ink/ink6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4"/>
    </inkml:context>
    <inkml:brush xml:id="br0">
      <inkml:brushProperty name="width" value="0.1" units="cm"/>
      <inkml:brushProperty name="height" value="0.1" units="cm"/>
      <inkml:brushProperty name="color" value="#004F8B"/>
    </inkml:brush>
  </inkml:definitions>
  <inkml:trace contextRef="#ctx0" brushRef="#br0">0 103 1839 0 0,'7'-8'1737'0'0,"0"-1"-1"0"0,1 0 1 0 0,-1 1-1 0 0,2 1 0 0 0,-1 0 1 0 0,1 0-1 0 0,0 0 1 0 0,1 1-1 0 0,-1 0 0 0 0,1 1 1 0 0,21-8-1 0 0,2 5-131 0 0,3 6-3630 0 0,29 2-121 0 0,-47 0 235 0 0</inkml:trace>
</inkml:ink>
</file>

<file path=ppt/ink/ink6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5"/>
    </inkml:context>
    <inkml:brush xml:id="br0">
      <inkml:brushProperty name="width" value="0.1" units="cm"/>
      <inkml:brushProperty name="height" value="0.1" units="cm"/>
      <inkml:brushProperty name="color" value="#004F8B"/>
    </inkml:brush>
  </inkml:definitions>
  <inkml:trace contextRef="#ctx0" brushRef="#br0">71 59 3223 0 0,'-4'-2'14475'0'0,"-20"-2"-12200"0"0,21 5-2160 0 0,1 0 0 0 0,0 0 0 0 0,0 0 0 0 0,-1 0 1 0 0,1 0-1 0 0,0 1 0 0 0,0-1 0 0 0,0 1 1 0 0,0-1-1 0 0,1 1 0 0 0,-1 0 0 0 0,0-1 1 0 0,1 1-1 0 0,-1 0 0 0 0,1 0 0 0 0,-1 0 0 0 0,1 1 1 0 0,0-1-1 0 0,0 0 0 0 0,0 0 0 0 0,0 1 1 0 0,1-1-1 0 0,-1 0 0 0 0,0 1 0 0 0,1-1 1 0 0,-1 4-1 0 0,1-1-65 0 0,-1 0 1 0 0,1 0-1 0 0,0-1 0 0 0,0 1 1 0 0,0 0-1 0 0,1 0 1 0 0,-1 0-1 0 0,1 0 0 0 0,0 0 1 0 0,1-1-1 0 0,-1 1 1 0 0,4 6-1 0 0,-3-6-17 0 0,1-1 1 0 0,0 1-1 0 0,0-1 0 0 0,1 0 1 0 0,-1 0-1 0 0,1 0 0 0 0,0 0 1 0 0,0 0-1 0 0,0-1 0 0 0,1 0 1 0 0,-1 1-1 0 0,1-2 0 0 0,0 1 1 0 0,-1-1-1 0 0,1 1 0 0 0,0-1 1 0 0,1-1-1 0 0,-1 1 0 0 0,0-1 1 0 0,0 0-1 0 0,1 0 0 0 0,-1 0 1 0 0,1-1-1 0 0,-1 0 0 0 0,1 0 1 0 0,-1 0-1 0 0,0-1 0 0 0,1 1 1 0 0,-1-1-1 0 0,0-1 0 0 0,1 1 1 0 0,-1-1-1 0 0,0 0 0 0 0,0 0 1 0 0,0 0-1 0 0,0-1 0 0 0,-1 0 1 0 0,9-6-1 0 0,-7 4 42 0 0,-1 1 0 0 0,0-1 0 0 0,0-1-1 0 0,0 1 1 0 0,0-1 0 0 0,-1 1 0 0 0,0-1 0 0 0,0-1-1 0 0,0 1 1 0 0,-1 0 0 0 0,5-14 0 0 0,-8 17-15 0 0,1-1 0 0 0,0 1 0 0 0,-1 0 0 0 0,0-1 0 0 0,0 1 0 0 0,0-1 0 0 0,0 1 1 0 0,0 0-1 0 0,-1-1 0 0 0,0 1 0 0 0,1-1 0 0 0,-1 1 0 0 0,0 0 0 0 0,-1 0 0 0 0,1 0 0 0 0,-1 0 0 0 0,1 0 0 0 0,-1 0 0 0 0,0 0 0 0 0,0 0 1 0 0,0 0-1 0 0,0 1 0 0 0,-1-1 0 0 0,1 1 0 0 0,-1 0 0 0 0,1 0 0 0 0,-7-4 0 0 0,0 0-16 0 0,-1 0 1 0 0,0 1-1 0 0,-1 0 1 0 0,1 0-1 0 0,-1 1 0 0 0,0 1 1 0 0,0 0-1 0 0,0 0 1 0 0,-14-1-1 0 0,13 8-1280 0 0,2 1 480 0 0</inkml:trace>
</inkml:ink>
</file>

<file path=ppt/ink/ink6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6"/>
    </inkml:context>
    <inkml:brush xml:id="br0">
      <inkml:brushProperty name="width" value="0.1" units="cm"/>
      <inkml:brushProperty name="height" value="0.1" units="cm"/>
      <inkml:brushProperty name="color" value="#004F8B"/>
    </inkml:brush>
  </inkml:definitions>
  <inkml:trace contextRef="#ctx0" brushRef="#br0">38 251 7367 0 0,'0'0'9680'0'0,"-1"-37"-4840"0"0,2 28-4694 0 0,1 0 0 0 0,1 1 1 0 0,-1-1-1 0 0,1 1 0 0 0,1 0 0 0 0,0 0 0 0 0,0 0 0 0 0,0 1 0 0 0,1 0 1 0 0,0-1-1 0 0,0 1 0 0 0,1 1 0 0 0,0-1 0 0 0,0 1 0 0 0,1 0 0 0 0,-1 1 1 0 0,1-1-1 0 0,12-6 0 0 0,-3 2-60 0 0,0 1 0 0 0,0 0 0 0 0,1 1 0 0 0,0 1-1 0 0,0 1 1 0 0,1 0 0 0 0,34-6 0 0 0,-48 11-77 0 0,-1 1 0 0 0,0-1 0 0 0,1 1 0 0 0,-1 0 0 0 0,1 0 0 0 0,-1 0 0 0 0,1 0 0 0 0,-1 1-1 0 0,1-1 1 0 0,-1 1 0 0 0,0 0 0 0 0,1 0 0 0 0,-1 0 0 0 0,0 1 0 0 0,0-1 0 0 0,0 1 0 0 0,0 0 0 0 0,0 0 0 0 0,0 0 0 0 0,0 0 0 0 0,-1 0-1 0 0,6 5 1 0 0,-6-3-3 0 0,-1-1 0 0 0,1 0-1 0 0,0 1 1 0 0,-1-1-1 0 0,0 1 1 0 0,1 0 0 0 0,-2 0-1 0 0,1-1 1 0 0,0 1-1 0 0,-1 0 1 0 0,1 0-1 0 0,-1 0 1 0 0,0-1 0 0 0,-1 1-1 0 0,1 0 1 0 0,-1 0-1 0 0,1 0 1 0 0,-1 0 0 0 0,0-1-1 0 0,-3 7 1 0 0,-2 4 6 0 0,-1 0-1 0 0,-1 0 1 0 0,0-1 0 0 0,-1 0 0 0 0,0-1-1 0 0,-1 1 1 0 0,0-2 0 0 0,-16 15 0 0 0,12-13 0 0 0,0 2 0 0 0,1 0-1 0 0,1 1 1 0 0,-15 23 0 0 0,26-36-12 0 0,-1-1-1 0 0,1 1 1 0 0,0-1 0 0 0,0 1-1 0 0,0 0 1 0 0,0 0-1 0 0,0 0 1 0 0,1 0 0 0 0,0 0-1 0 0,-1 0 1 0 0,1-1 0 0 0,0 1-1 0 0,0 0 1 0 0,0 0-1 0 0,1 0 1 0 0,-1 0 0 0 0,1 0-1 0 0,-1 0 1 0 0,1 0-1 0 0,0-1 1 0 0,0 1 0 0 0,1 0-1 0 0,-1 0 1 0 0,0-1 0 0 0,1 1-1 0 0,0-1 1 0 0,-1 0-1 0 0,1 1 1 0 0,0-1 0 0 0,4 4-1 0 0,7 4-3 0 0,1 1 0 0 0,-1-2 0 0 0,2 0 0 0 0,24 11 0 0 0,-25-13 1 0 0,-1 1 1 0 0,25 16-1 0 0,-35-22 4 0 0,-1 0 0 0 0,1 1 0 0 0,-1-1 1 0 0,0 1-1 0 0,0-1 0 0 0,1 1 0 0 0,-2 0 0 0 0,1-1 0 0 0,0 1 0 0 0,-1 0 0 0 0,1 0 1 0 0,-1 1-1 0 0,0-1 0 0 0,0 0 0 0 0,0 0 0 0 0,0 0 0 0 0,-1 1 0 0 0,1-1 0 0 0,-1 7 1 0 0,0-6 1 0 0,-1 1 1 0 0,0-1 0 0 0,-1 1 0 0 0,1-1 0 0 0,-1 0-1 0 0,0 1 1 0 0,0-1 0 0 0,0 0 0 0 0,0 0 0 0 0,-1 0 0 0 0,1-1-1 0 0,-7 7 1 0 0,-2 1 5 0 0,0-1 0 0 0,0 0 0 0 0,-1-1 0 0 0,-1 0 0 0 0,0-1 0 0 0,0 0 0 0 0,-23 9 0 0 0,24-12 59 0 0,0-1 0 0 0,0 0 0 0 0,0-1 0 0 0,0-1 0 0 0,0 0 0 0 0,-1 0 0 0 0,1-2 0 0 0,-25 0 0 0 0,17-3 95 0 0,1 0 1 0 0,-1-2-1 0 0,1 0 1 0 0,-34-14-1 0 0,51 17-341 0 0,-3-1 362 0 0</inkml:trace>
</inkml:ink>
</file>

<file path=ppt/ink/ink6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7"/>
    </inkml:context>
    <inkml:brush xml:id="br0">
      <inkml:brushProperty name="width" value="0.1" units="cm"/>
      <inkml:brushProperty name="height" value="0.1" units="cm"/>
      <inkml:brushProperty name="color" value="#004F8B"/>
    </inkml:brush>
  </inkml:definitions>
  <inkml:trace contextRef="#ctx0" brushRef="#br0">0 1 14279 0 0,'0'0'6619'0'0,"19"15"-4659"0"0,242 235 1682 0 0,-238-227-3575 0 0,-3-11-5047 0 0</inkml:trace>
</inkml:ink>
</file>

<file path=ppt/ink/ink6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8"/>
    </inkml:context>
    <inkml:brush xml:id="br0">
      <inkml:brushProperty name="width" value="0.1" units="cm"/>
      <inkml:brushProperty name="height" value="0.1" units="cm"/>
      <inkml:brushProperty name="color" value="#004F8B"/>
    </inkml:brush>
  </inkml:definitions>
  <inkml:trace contextRef="#ctx0" brushRef="#br0">491 24 3679 0 0,'-14'-20'13718'0'0,"10"19"-13397"0"0,0 0 1 0 0,0 1-1 0 0,0-1 1 0 0,0 1-1 0 0,0 0 1 0 0,0 0 0 0 0,0 0-1 0 0,0 1 1 0 0,0-1-1 0 0,0 1 1 0 0,0 0-1 0 0,0 0 1 0 0,0 0-1 0 0,1 1 1 0 0,-7 2 0 0 0,-1 2-67 0 0,-1 0 0 0 0,1 0 1 0 0,-16 13-1 0 0,-31 31-225 0 0,2 2-1 0 0,3 3 1 0 0,2 3 0 0 0,-52 75-1 0 0,100-129-122 0 0,-14 21-1951 0 0,16-24 1820 0 0,1 0-1 0 0,-1 0 1 0 0,0 0-1 0 0,1 0 1 0 0,-1 0 0 0 0,1 0-1 0 0,0 1 1 0 0,-1-1-1 0 0,1 0 1 0 0,0 0-1 0 0,-1 0 1 0 0,1 0-1 0 0,0 0 1 0 0,0 1-1 0 0,0-1 1 0 0,0 0-1 0 0,0 0 1 0 0,0 0 0 0 0,1 0-1 0 0,0 2 1 0 0</inkml:trace>
</inkml:ink>
</file>

<file path=ppt/ink/ink6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59"/>
    </inkml:context>
    <inkml:brush xml:id="br0">
      <inkml:brushProperty name="width" value="0.1" units="cm"/>
      <inkml:brushProperty name="height" value="0.1" units="cm"/>
      <inkml:brushProperty name="color" value="#004F8B"/>
    </inkml:brush>
  </inkml:definitions>
  <inkml:trace contextRef="#ctx0" brushRef="#br0">105 1 10591 0 0,'-6'3'10608'0'0,"-9"8"-9278"0"0,7 4-1200 0 0,1 1 1 0 0,0 0-1 0 0,2 0 1 0 0,0 1-1 0 0,1 0 1 0 0,-4 28 0 0 0,2-13 44 0 0,-3 10-110 0 0,2-15 18 0 0,1 0 0 0 0,1 0 0 0 0,2 0 0 0 0,0 1-1 0 0,2-1 1 0 0,5 54 0 0 0,-4-79-138 0 0,0-1-1 0 0,1 1 0 0 0,-1-1 1 0 0,0 1-1 0 0,1-1 1 0 0,-1 1-1 0 0,1-1 1 0 0,0 0-1 0 0,-1 1 0 0 0,1-1 1 0 0,0 0-1 0 0,0 1 1 0 0,0-1-1 0 0,0 0 0 0 0,0 0 1 0 0,0 0-1 0 0,0 0 1 0 0,2 1-1 0 0,-2-2-5 0 0,0 0 0 0 0,0 1-1 0 0,0-1 1 0 0,0 0 0 0 0,0 0 0 0 0,0 0-1 0 0,-1 0 1 0 0,1 0 0 0 0,0 0 0 0 0,0 0 0 0 0,0 0-1 0 0,0 0 1 0 0,0 0 0 0 0,0-1 0 0 0,0 1-1 0 0,0 0 1 0 0,0-1 0 0 0,0 1 0 0 0,0-1-1 0 0,0 1 1 0 0,0-1 0 0 0,-1 1 0 0 0,1-1-1 0 0,0 0 1 0 0,0 1 0 0 0,-1-1 0 0 0,1 0-1 0 0,0-1 1 0 0,10-9-1395 0 0</inkml:trace>
</inkml:ink>
</file>

<file path=ppt/ink/ink6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0"/>
    </inkml:context>
    <inkml:brush xml:id="br0">
      <inkml:brushProperty name="width" value="0.1" units="cm"/>
      <inkml:brushProperty name="height" value="0.1" units="cm"/>
      <inkml:brushProperty name="color" value="#004F8B"/>
    </inkml:brush>
  </inkml:definitions>
  <inkml:trace contextRef="#ctx0" brushRef="#br0">164 1 13015 0 0,'0'0'1179'0'0,"-36"12"2353"0"0,-37 28-1664 0 0,68-36-1849 0 0,0 0 1 0 0,1-1-1 0 0,-1 1 0 0 0,1 1 1 0 0,0-1-1 0 0,0 1 0 0 0,0 0 1 0 0,0 0-1 0 0,1 0 0 0 0,0 0 1 0 0,-4 9-1 0 0,7-13-5 0 0,-1 1 1 0 0,1-1-1 0 0,-1 1 1 0 0,1-1 0 0 0,0 1-1 0 0,-1-1 1 0 0,1 1-1 0 0,0-1 1 0 0,0 1-1 0 0,0-1 1 0 0,0 1-1 0 0,0-1 1 0 0,1 1-1 0 0,-1-1 1 0 0,0 1-1 0 0,1-1 1 0 0,-1 1-1 0 0,1-1 1 0 0,0 1-1 0 0,-1-1 1 0 0,1 0-1 0 0,0 1 1 0 0,0-1 0 0 0,1 2-1 0 0,1-1 54 0 0,0 1 0 0 0,0 0-1 0 0,0-1 1 0 0,1 0 0 0 0,-1 0 0 0 0,0 0-1 0 0,1 0 1 0 0,0 0 0 0 0,4 1 0 0 0,10 2 325 0 0,-1-1 1 0 0,1 0-1 0 0,20 1 1 0 0,-37-5-355 0 0,47 3 700 0 0,-19-1 178 0 0,52 9 0 0 0,-75-10-829 0 0,1 1 0 0 0,-1 0-1 0 0,1 0 1 0 0,-1 0 0 0 0,0 1 0 0 0,0 0-1 0 0,0 0 1 0 0,0 1 0 0 0,-1 0 0 0 0,1 0-1 0 0,-1 0 1 0 0,0 0 0 0 0,6 7 0 0 0,-8-6-55 0 0,0 0 1 0 0,0 0-1 0 0,0 0 0 0 0,-1 1 1 0 0,1-1-1 0 0,-1 1 1 0 0,-1-1-1 0 0,1 1 0 0 0,-1 0 1 0 0,0 0-1 0 0,0-1 1 0 0,-1 1-1 0 0,0 0 0 0 0,0 0 1 0 0,-1 9-1 0 0,0-3 77 0 0,-1-1 0 0 0,-1 1-1 0 0,0-1 1 0 0,0 0 0 0 0,-1 0 0 0 0,-6 12-1 0 0,5-15-42 0 0,0-1-1 0 0,0 1 1 0 0,-1-1 0 0 0,0 0-1 0 0,0-1 1 0 0,-1 1-1 0 0,0-1 1 0 0,0-1-1 0 0,0 1 1 0 0,-1-1-1 0 0,0 0 1 0 0,0-1-1 0 0,0 0 1 0 0,0 0 0 0 0,-1-1-1 0 0,0 0 1 0 0,1-1-1 0 0,-14 3 1 0 0,15-4-431 0 0,-1 0 0 0 0,0 0 1 0 0,1-1-1 0 0,-1 0 1 0 0,0 0-1 0 0,1-1 1 0 0,-1 0-1 0 0,-9-3 0 0 0,4-1-1165 0 0</inkml:trace>
</inkml:ink>
</file>

<file path=ppt/ink/ink6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1"/>
    </inkml:context>
    <inkml:brush xml:id="br0">
      <inkml:brushProperty name="width" value="0.1" units="cm"/>
      <inkml:brushProperty name="height" value="0.1" units="cm"/>
      <inkml:brushProperty name="color" value="#004F8B"/>
    </inkml:brush>
  </inkml:definitions>
  <inkml:trace contextRef="#ctx0" brushRef="#br0">1 148 10135 0 0,'3'-8'847'0'0,"1"0"-1"0"0,0 0 0 0 0,0 0 0 0 0,0 0 1 0 0,1 1-1 0 0,1 0 0 0 0,-1 0 1 0 0,1 0-1 0 0,0 0 0 0 0,12-9 1 0 0,-9 10-516 0 0,1 0 1 0 0,0 1 0 0 0,0 0 0 0 0,0 0 0 0 0,1 1 0 0 0,-1 0-1 0 0,1 1 1 0 0,12-2 0 0 0,11 0-19 0 0,-1 1 0 0 0,1 1 0 0 0,55 4 0 0 0,17-1-2369 0 0,-81-2 340 0 0</inkml:trace>
</inkml:ink>
</file>

<file path=ppt/ink/ink6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2"/>
    </inkml:context>
    <inkml:brush xml:id="br0">
      <inkml:brushProperty name="width" value="0.1" units="cm"/>
      <inkml:brushProperty name="height" value="0.1" units="cm"/>
      <inkml:brushProperty name="color" value="#004F8B"/>
    </inkml:brush>
  </inkml:definitions>
  <inkml:trace contextRef="#ctx0" brushRef="#br0">0 1 14711 0 0,'0'0'1335'0'0,"34"2"-998"0"0,26-2 537 0 0,1 3 1 0 0,109 19-1 0 0,-138-13-2986 0 0,-21-7 809 0 0</inkml:trace>
</inkml:ink>
</file>

<file path=ppt/ink/ink6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3"/>
    </inkml:context>
    <inkml:brush xml:id="br0">
      <inkml:brushProperty name="width" value="0.1" units="cm"/>
      <inkml:brushProperty name="height" value="0.1" units="cm"/>
      <inkml:brushProperty name="color" value="#004F8B"/>
    </inkml:brush>
  </inkml:definitions>
  <inkml:trace contextRef="#ctx0" brushRef="#br0">44 1 13359 0 0,'-8'6'704'0'0,"-8"7"-383"0"0,-4-2 5536 0 0,56-1-2494 0 0,139-9-2183 0 0,-85-3-1640 0 0,-55 0-1039 0 0,-13-1-2404 0 0,-14 2 1300 0 0,11-1-4437 0 0</inkml:trace>
</inkml:ink>
</file>

<file path=ppt/ink/ink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7"/>
    </inkml:context>
    <inkml:brush xml:id="br0">
      <inkml:brushProperty name="width" value="0.1" units="cm"/>
      <inkml:brushProperty name="height" value="0.1" units="cm"/>
      <inkml:brushProperty name="color" value="#008C3A"/>
    </inkml:brush>
  </inkml:definitions>
  <inkml:trace contextRef="#ctx0" brushRef="#br0">168 125 2759 0 0,'32'-36'18361'0'0,"-33"35"-18065"0"0,-26-7-1025 0 0,18 7 884 0 0,0 2 0 0 0,1-1 1 0 0,-1 1-1 0 0,1 0 0 0 0,-1 1 0 0 0,1 0 0 0 0,0 1 0 0 0,-1-1 1 0 0,1 2-1 0 0,-10 4 0 0 0,14-6-145 0 0,-1 1 0 0 0,0-1-1 0 0,1 1 1 0 0,-1 0 0 0 0,1 1 0 0 0,0-1 0 0 0,0 1 0 0 0,0-1 0 0 0,0 1-1 0 0,1 0 1 0 0,-1 1 0 0 0,1-1 0 0 0,0 1 0 0 0,1-1 0 0 0,-1 1-1 0 0,1 0 1 0 0,-3 8 0 0 0,5-12-6 0 0,0 0-1 0 0,0 1 1 0 0,0-1-1 0 0,0 0 1 0 0,0 0 0 0 0,0 0-1 0 0,0 0 1 0 0,0 0-1 0 0,1 0 1 0 0,-1 0-1 0 0,1 0 1 0 0,-1 0 0 0 0,1 0-1 0 0,-1 0 1 0 0,1 0-1 0 0,-1 0 1 0 0,1 0-1 0 0,0 0 1 0 0,-1 0 0 0 0,1-1-1 0 0,0 1 1 0 0,0 0-1 0 0,0 0 1 0 0,0-1-1 0 0,0 1 1 0 0,-1-1 0 0 0,3 2-1 0 0,30 11 69 0 0,-26-10-29 0 0,88 24 349 0 0,11 3 104 0 0,-96-26-410 0 0,0 0-1 0 0,0 0 1 0 0,-1 2 0 0 0,1-1-1 0 0,-1 1 1 0 0,0 0 0 0 0,13 13-1 0 0,-20-17-79 0 0,-1-1-1 0 0,1 1 1 0 0,-1 0-1 0 0,1 0 1 0 0,-1 0 0 0 0,0 0-1 0 0,1 0 1 0 0,-1 0-1 0 0,0 0 1 0 0,-1 0-1 0 0,1 0 1 0 0,0 1 0 0 0,-1-1-1 0 0,1 0 1 0 0,-1 0-1 0 0,1 1 1 0 0,-1-1-1 0 0,0 0 1 0 0,0 1 0 0 0,0-1-1 0 0,-1 4 1 0 0,0-2 3 0 0,-1 1 1 0 0,0 0-1 0 0,1-1 1 0 0,-1 0-1 0 0,-1 1 1 0 0,1-1-1 0 0,-1 0 1 0 0,0 0-1 0 0,-6 7 1 0 0,-2 1 16 0 0,-2 0 0 0 0,0-1 0 0 0,0-1 0 0 0,-28 17 0 0 0,30-20-7 0 0,-1 0 1 0 0,0-1-1 0 0,0 0 0 0 0,0-1 1 0 0,-1-1-1 0 0,-15 4 0 0 0,25-7-16 0 0,1-1 0 0 0,-1 0 0 0 0,1 0 0 0 0,-1 1 0 0 0,1-2 0 0 0,-1 1 0 0 0,0 0 0 0 0,1 0 0 0 0,-1-1 0 0 0,1 0 0 0 0,-1 1 0 0 0,1-1 0 0 0,-1 0 0 0 0,1 0 0 0 0,0 0 0 0 0,-1-1 0 0 0,1 1 0 0 0,0 0 0 0 0,0-1 0 0 0,0 0 0 0 0,0 1 0 0 0,0-1 0 0 0,0 0 0 0 0,1 0 0 0 0,-1 0 0 0 0,1 0 0 0 0,-1 0 0 0 0,1-1 0 0 0,0 1 0 0 0,-1 0 0 0 0,1-1 0 0 0,0 1 0 0 0,1 0 0 0 0,-1-1 0 0 0,0 1 0 0 0,1-1 0 0 0,-1 0 0 0 0,1-3 0 0 0,-2-2-3 0 0,1 1 0 0 0,0-1 0 0 0,0 0 0 0 0,1 0 0 0 0,0 0 0 0 0,0 0 0 0 0,1 0 0 0 0,0 0 0 0 0,1 0 0 0 0,-1 0 0 0 0,1 1 0 0 0,1-1 0 0 0,0 1 0 0 0,0-1 0 0 0,0 1 0 0 0,1 0 0 0 0,7-10 0 0 0,-1 4 0 0 0,1 0 0 0 0,1 1 0 0 0,0 1 0 0 0,1 0 0 0 0,0 0 0 0 0,0 2 0 0 0,21-13 0 0 0,-7 6 0 0 0,-1-1 0 0 0,26-22 0 0 0,-46 34 0 0 0,0 0 0 0 0,-1 0 0 0 0,0-1 0 0 0,0 0 0 0 0,0 0 0 0 0,0 0 0 0 0,-1 0 0 0 0,0-1 0 0 0,0 1 0 0 0,-1-1 0 0 0,0 0 0 0 0,0 0 0 0 0,-1 0 0 0 0,3-11 0 0 0,-5 16-29 0 0,0 1-1 0 0,0-1 1 0 0,0 0 0 0 0,0 1 0 0 0,0-1-1 0 0,-1 1 1 0 0,1-1 0 0 0,0 1-1 0 0,-1-1 1 0 0,1 1 0 0 0,-1 0-1 0 0,0-1 1 0 0,1 1 0 0 0,-1-1-1 0 0,0 1 1 0 0,0 0 0 0 0,0 0-1 0 0,0 0 1 0 0,0-1 0 0 0,0 1-1 0 0,0 0 1 0 0,0 0 0 0 0,-1 0-1 0 0,1 0 1 0 0,0 1 0 0 0,-1-1-1 0 0,1 0 1 0 0,0 1 0 0 0,-3-2 0 0 0,-54-13-2606 0 0,15 4-1064 0 0</inkml:trace>
</inkml:ink>
</file>

<file path=ppt/ink/ink6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4"/>
    </inkml:context>
    <inkml:brush xml:id="br0">
      <inkml:brushProperty name="width" value="0.1" units="cm"/>
      <inkml:brushProperty name="height" value="0.1" units="cm"/>
      <inkml:brushProperty name="color" value="#004F8B"/>
    </inkml:brush>
  </inkml:definitions>
  <inkml:trace contextRef="#ctx0" brushRef="#br0">61 35 6447 0 0,'0'0'586'0'0,"-5"0"449"0"0,-20 0 8958 0 0,20 1-10336 0 0,3 1 433 0 0,0-1 1 0 0,1 0-1 0 0,-1 1 0 0 0,0-1 0 0 0,1 1 1 0 0,-1-1-1 0 0,0 1 0 0 0,1 0 1 0 0,0-1-1 0 0,-1 1 0 0 0,1 0 1 0 0,0 0-1 0 0,0 0 0 0 0,0 0 0 0 0,0 0 1 0 0,1 0-1 0 0,-1 1 0 0 0,1-1 1 0 0,-1 0-1 0 0,1 0 0 0 0,0 0 1 0 0,-1 1-1 0 0,1-1 0 0 0,0 0 0 0 0,0 0 1 0 0,1 1-1 0 0,-1-1 0 0 0,0 0 1 0 0,1 0-1 0 0,0 0 0 0 0,-1 0 1 0 0,1 0-1 0 0,2 4 0 0 0,-2-4-45 0 0,1 1 0 0 0,0-1-1 0 0,0 0 1 0 0,1 0-1 0 0,-1 0 1 0 0,0 0 0 0 0,1 0-1 0 0,-1 0 1 0 0,1-1 0 0 0,-1 1-1 0 0,1-1 1 0 0,0 0 0 0 0,-1 1-1 0 0,1-1 1 0 0,0-1 0 0 0,0 1-1 0 0,0 0 1 0 0,0-1 0 0 0,0 1-1 0 0,0-1 1 0 0,0 0 0 0 0,0 0-1 0 0,0 0 1 0 0,5-1 0 0 0,-2-1 71 0 0,1 1 1 0 0,-1-1 0 0 0,0 0 0 0 0,-1 0 0 0 0,1-1 0 0 0,0 1 0 0 0,-1-1 0 0 0,1-1 0 0 0,-1 1 0 0 0,0-1 0 0 0,0 0-1 0 0,0 0 1 0 0,6-7 0 0 0,-10 9-55 0 0,0 0 0 0 0,0 1 0 0 0,0-1 0 0 0,0 1 0 0 0,0-1 0 0 0,0 0 0 0 0,0 0-1 0 0,0 1 1 0 0,-1-1 0 0 0,1 0 0 0 0,-1 0 0 0 0,1 0 0 0 0,-1 0 0 0 0,0 0 0 0 0,0 0 0 0 0,0 0 0 0 0,0 0-1 0 0,0-3 1 0 0,-1 3 2 0 0,0-1-1 0 0,0 1 1 0 0,-1 0-1 0 0,1-1 0 0 0,0 1 1 0 0,-1 0-1 0 0,1 0 1 0 0,-1 0-1 0 0,0 0 1 0 0,0 0-1 0 0,0 0 1 0 0,0 1-1 0 0,0-1 0 0 0,0 1 1 0 0,0-1-1 0 0,0 1 1 0 0,-5-2-1 0 0,-24-11-339 0 0</inkml:trace>
</inkml:ink>
</file>

<file path=ppt/ink/ink6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5"/>
    </inkml:context>
    <inkml:brush xml:id="br0">
      <inkml:brushProperty name="width" value="0.1" units="cm"/>
      <inkml:brushProperty name="height" value="0.1" units="cm"/>
      <inkml:brushProperty name="color" value="#004F8B"/>
    </inkml:brush>
  </inkml:definitions>
  <inkml:trace contextRef="#ctx0" brushRef="#br0">150 1 10591 0 0,'0'0'7596'0'0,"-24"8"-4060"0"0,4 20-3410 0 0,1 2 1 0 0,2 0-1 0 0,0 1 0 0 0,-12 35 0 0 0,25-54-103 0 0,-1 0 1 0 0,2 0-1 0 0,0 0 0 0 0,0 0 0 0 0,1 1 1 0 0,0 0-1 0 0,1-1 0 0 0,1 1 1 0 0,0 0-1 0 0,1 0 0 0 0,0-1 0 0 0,1 1 1 0 0,0-1-1 0 0,6 19 0 0 0,-6-27 2 0 0,0-1 1 0 0,0 1-1 0 0,0-1 0 0 0,0 0 1 0 0,0 0-1 0 0,1 0 0 0 0,-1 0 1 0 0,1 0-1 0 0,0-1 0 0 0,0 1 1 0 0,0-1-1 0 0,0 0 0 0 0,0 0 0 0 0,1 0 1 0 0,-1 0-1 0 0,1 0 0 0 0,-1-1 1 0 0,1 0-1 0 0,0 0 0 0 0,-1 0 1 0 0,1 0-1 0 0,6 1 0 0 0,10 0 194 0 0,-1-1-1 0 0,1-1 1 0 0,26-3-1 0 0,-14 2-83 0 0,35 0 235 0 0,-27 1-713 0 0,66-7 1 0 0,-83-2-2884 0 0</inkml:trace>
</inkml:ink>
</file>

<file path=ppt/ink/ink6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6"/>
    </inkml:context>
    <inkml:brush xml:id="br0">
      <inkml:brushProperty name="width" value="0.1" units="cm"/>
      <inkml:brushProperty name="height" value="0.1" units="cm"/>
      <inkml:brushProperty name="color" value="#004F8B"/>
    </inkml:brush>
  </inkml:definitions>
  <inkml:trace contextRef="#ctx0" brushRef="#br0">129 1 5983 0 0,'-27'17'648'0'0,"23"-14"293"0"0,0 0 0 0 0,0 0 0 0 0,0 0 0 0 0,0 1-1 0 0,0-1 1 0 0,1 1 0 0 0,0 0 0 0 0,0 0 0 0 0,-4 6-1 0 0,3-2-151 0 0,0 0-1 0 0,0 0 1 0 0,1 1-1 0 0,-4 15 0 0 0,1 5-575 0 0,2 0-1 0 0,0 41 0 0 0,0-20 760 0 0,-6 12-648 0 0,7-48-302 0 0,0 0 1 0 0,1 0-1 0 0,0 1 0 0 0,1-1 0 0 0,1 0 0 0 0,0 1 0 0 0,4 26 0 0 0,-1-34-2344 0 0,1-3 1064 0 0</inkml:trace>
</inkml:ink>
</file>

<file path=ppt/ink/ink6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7"/>
    </inkml:context>
    <inkml:brush xml:id="br0">
      <inkml:brushProperty name="width" value="0.1" units="cm"/>
      <inkml:brushProperty name="height" value="0.1" units="cm"/>
      <inkml:brushProperty name="color" value="#004F8B"/>
    </inkml:brush>
  </inkml:definitions>
  <inkml:trace contextRef="#ctx0" brushRef="#br0">0 1 4143 0 0,'0'0'16871'0'0,"10"12"-15321"0"0,124 178 2081 0 0,-53-58-4247 0 0,-63-112-2409 0 0,-12-16 910 0 0</inkml:trace>
</inkml:ink>
</file>

<file path=ppt/ink/ink6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8"/>
    </inkml:context>
    <inkml:brush xml:id="br0">
      <inkml:brushProperty name="width" value="0.1" units="cm"/>
      <inkml:brushProperty name="height" value="0.1" units="cm"/>
      <inkml:brushProperty name="color" value="#004F8B"/>
    </inkml:brush>
  </inkml:definitions>
  <inkml:trace contextRef="#ctx0" brushRef="#br0">344 1 4607 0 0,'-38'11'1023'0'0,"15"-3"8297"0"0,2 5-3539 0 0,-20 23-1756 0 0,-24 50-4568 0 0,62-83 838 0 0,-123 172-305 0 0,122-168-138 0 0,1-1 0 0 0,-1 1 0 0 0,1-1 0 0 0,1 1 0 0 0,-1 0 0 0 0,-1 9 0 0 0,0 10-7220 0 0</inkml:trace>
</inkml:ink>
</file>

<file path=ppt/ink/ink6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69"/>
    </inkml:context>
    <inkml:brush xml:id="br0">
      <inkml:brushProperty name="width" value="0.1" units="cm"/>
      <inkml:brushProperty name="height" value="0.1" units="cm"/>
      <inkml:brushProperty name="color" value="#004F8B"/>
    </inkml:brush>
  </inkml:definitions>
  <inkml:trace contextRef="#ctx0" brushRef="#br0">64 1 13679 0 0,'-2'15'11033'0'0,"-7"54"-10795"0"0,-7-3-79 0 0,-14 81 85 0 0,27-127-234 0 0,1 0 0 0 0,1-1 1 0 0,1 1-1 0 0,1 0 1 0 0,4 27-1 0 0,3-28-431 0 0,-7-19 305 0 0,-1 0-1 0 0,1 1 1 0 0,0-1-1 0 0,-1 0 1 0 0,1 0-1 0 0,0 0 1 0 0,-1 0-1 0 0,1 0 1 0 0,0 0 0 0 0,-1 0-1 0 0,1 0 1 0 0,0 0-1 0 0,-1 0 1 0 0,1 0-1 0 0,0-1 1 0 0,-1 1-1 0 0,1 0 1 0 0,0 0-1 0 0,-1-1 1 0 0,1 1-1 0 0,0 0 1 0 0,-1-1-1 0 0,1 1 1 0 0,-1 0-1 0 0,2-2 1 0 0,7-5-1507 0 0</inkml:trace>
</inkml:ink>
</file>

<file path=ppt/ink/ink6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0"/>
    </inkml:context>
    <inkml:brush xml:id="br0">
      <inkml:brushProperty name="width" value="0.1" units="cm"/>
      <inkml:brushProperty name="height" value="0.1" units="cm"/>
      <inkml:brushProperty name="color" value="#004F8B"/>
    </inkml:brush>
  </inkml:definitions>
  <inkml:trace contextRef="#ctx0" brushRef="#br0">70 1 13679 0 0,'0'0'7290'0'0,"-25"0"-4157"0"0,22 1-3108 0 0,0 1 0 0 0,0 0 1 0 0,0 0-1 0 0,0 0 0 0 0,1 0 0 0 0,-1 0 1 0 0,1 1-1 0 0,-1-1 0 0 0,1 1 1 0 0,0 0-1 0 0,0-1 0 0 0,0 1 0 0 0,0 0 1 0 0,1 0-1 0 0,-1 0 0 0 0,1 0 1 0 0,0 1-1 0 0,0-1 0 0 0,0 0 0 0 0,0 1 1 0 0,0-1-1 0 0,1 0 0 0 0,-1 6 0 0 0,1-8-29 0 0,1 1 0 0 0,-1 0-1 0 0,1-1 1 0 0,-1 1 0 0 0,1 0 0 0 0,0-1-1 0 0,0 1 1 0 0,0 0 0 0 0,0-1-1 0 0,0 1 1 0 0,0-1 0 0 0,0 0-1 0 0,0 1 1 0 0,0-1 0 0 0,1 0-1 0 0,-1 0 1 0 0,1 0 0 0 0,-1 0-1 0 0,1 0 1 0 0,-1 0 0 0 0,1 0-1 0 0,2 1 1 0 0,35 7-105 0 0,-33-8 104 0 0,82 6 462 0 0,-66-7-271 0 0,-1 1 0 0 0,1 2 0 0 0,-1 0 0 0 0,0 1 0 0 0,0 0 0 0 0,24 10 0 0 0,-40-11-144 0 0,-1-1 0 0 0,1 1 1 0 0,-1 0-1 0 0,0 0 0 0 0,1 0 1 0 0,-2 1-1 0 0,1-1 0 0 0,0 1 0 0 0,-1 0 1 0 0,1 0-1 0 0,-1 0 0 0 0,0 0 1 0 0,-1 1-1 0 0,1-1 0 0 0,-1 1 1 0 0,0 0-1 0 0,0 0 0 0 0,0 0 0 0 0,0 0 1 0 0,-1 0-1 0 0,0 0 0 0 0,0 0 1 0 0,0 9-1 0 0,-1-4 34 0 0,0-1 1 0 0,0 1-1 0 0,-1 0 0 0 0,0-1 1 0 0,-1 1-1 0 0,0-1 0 0 0,0 1 0 0 0,-1-1 1 0 0,0 0-1 0 0,-9 17 0 0 0,10-23-53 0 0,1 1 0 0 0,-2-1-1 0 0,1 1 1 0 0,0-1 0 0 0,-1 0-1 0 0,1 0 1 0 0,-1 0-1 0 0,0-1 1 0 0,0 1 0 0 0,0-1-1 0 0,0 1 1 0 0,-1-1-1 0 0,1 0 1 0 0,-1 0 0 0 0,1 0-1 0 0,-1-1 1 0 0,0 1 0 0 0,1-1-1 0 0,-1 0 1 0 0,0 0-1 0 0,0 0 1 0 0,0-1 0 0 0,0 1-1 0 0,0-1 1 0 0,0 0-1 0 0,0 0 1 0 0,0 0 0 0 0,-4-2-1 0 0,-6-1-764 0 0,0-1 0 0 0,0 0 0 0 0,1-2 0 0 0,0 1 0 0 0,0-2 0 0 0,-19-12 0 0 0,10 6-941 0 0</inkml:trace>
</inkml:ink>
</file>

<file path=ppt/ink/ink6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1"/>
    </inkml:context>
    <inkml:brush xml:id="br0">
      <inkml:brushProperty name="width" value="0.1" units="cm"/>
      <inkml:brushProperty name="height" value="0.1" units="cm"/>
      <inkml:brushProperty name="color" value="#004F8B"/>
    </inkml:brush>
  </inkml:definitions>
  <inkml:trace contextRef="#ctx0" brushRef="#br0">1 143 5983 0 0,'2'-7'707'0'0,"0"1"0"0"0,1-1 0 0 0,0 0 0 0 0,0 1 0 0 0,1 0 0 0 0,0-1 0 0 0,0 1 0 0 0,0 1 0 0 0,1-1 0 0 0,-1 1 0 0 0,7-5 0 0 0,-5 4-191 0 0,1 1-1 0 0,0 0 0 0 0,1 1 0 0 0,-1 0 0 0 0,1 0 1 0 0,0 0-1 0 0,0 1 0 0 0,10-2 0 0 0,11-1-88 0 0,0 1 0 0 0,1 2 0 0 0,-1 1 0 0 0,41 2-1 0 0,15-1-725 0 0,-68-1-915 0 0,-1 0-3568 0 0,-1-1-1642 0 0</inkml:trace>
</inkml:ink>
</file>

<file path=ppt/ink/ink6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2"/>
    </inkml:context>
    <inkml:brush xml:id="br0">
      <inkml:brushProperty name="width" value="0.1" units="cm"/>
      <inkml:brushProperty name="height" value="0.1" units="cm"/>
      <inkml:brushProperty name="color" value="#004F8B"/>
    </inkml:brush>
  </inkml:definitions>
  <inkml:trace contextRef="#ctx0" brushRef="#br0">58 1 2759 0 0,'-9'5'14093'0'0,"-11"8"-11800"0"0,18-11-2210 0 0,-1-1 0 0 0,1 1 0 0 0,0 0 0 0 0,0 0 0 0 0,1-1 0 0 0,-1 1 0 0 0,0 0 0 0 0,1 1 0 0 0,-1-1 0 0 0,1 0 0 0 0,-1 0 0 0 0,1 1 0 0 0,0-1 0 0 0,0 0 0 0 0,0 1 0 0 0,0-1 0 0 0,1 1 0 0 0,-1 0 0 0 0,1-1 0 0 0,0 1 0 0 0,-1-1 0 0 0,1 1 0 0 0,0 0 0 0 0,0-1 0 0 0,1 1 0 0 0,-1 0 1 0 0,0-1-1 0 0,1 1 0 0 0,0-1 0 0 0,0 1 0 0 0,0-1 0 0 0,0 1 0 0 0,0-1 0 0 0,0 0 0 0 0,0 1 0 0 0,1-1 0 0 0,-1 0 0 0 0,3 3 0 0 0,1 0-11 0 0,-1-1-1 0 0,1 1 1 0 0,1-1 0 0 0,-1 0 0 0 0,0-1-1 0 0,1 1 1 0 0,0-1 0 0 0,0 0 0 0 0,0 0-1 0 0,0-1 1 0 0,0 0 0 0 0,0 0 0 0 0,1 0-1 0 0,8 0 1 0 0,-10-1-8 0 0,-1-1-1 0 0,1 1 1 0 0,0-1-1 0 0,-1 0 1 0 0,1-1 0 0 0,0 1-1 0 0,-1-1 1 0 0,1 0-1 0 0,-1 0 1 0 0,1-1 0 0 0,-1 1-1 0 0,0-1 1 0 0,1 0-1 0 0,-1 0 1 0 0,5-4-1 0 0,-7 5-6 0 0,0-1 0 0 0,-1 0 0 0 0,1 0-1 0 0,-1 0 1 0 0,0 0 0 0 0,0 0 0 0 0,0 0-1 0 0,0 0 1 0 0,0 0 0 0 0,0-1-1 0 0,0 1 1 0 0,-1 0 0 0 0,1 0 0 0 0,-1-1-1 0 0,1 1 1 0 0,-1 0 0 0 0,0-1 0 0 0,0 1-1 0 0,0-1 1 0 0,0 1 0 0 0,-1 0-1 0 0,1-1 1 0 0,-1 1 0 0 0,1 0 0 0 0,-1 0-1 0 0,0-1 1 0 0,0 1 0 0 0,0 0 0 0 0,0 0-1 0 0,0 0 1 0 0,0 0 0 0 0,-3-3-1 0 0,0 0 22 0 0,0 0 0 0 0,0 1 0 0 0,-1-1 0 0 0,1 1 0 0 0,-1 0-1 0 0,0 0 1 0 0,0 1 0 0 0,-1-1 0 0 0,1 1 0 0 0,-1 0-1 0 0,0 0 1 0 0,1 1 0 0 0,-12-3 0 0 0,10 2-333 0 0,0 1 1 0 0,0 0-1 0 0,0 1 1 0 0,-1-1-1 0 0,1 2 1 0 0,-1-1-1 0 0,1 1 0 0 0,-1 0 1 0 0,1 0-1 0 0,-1 1 1 0 0,-8 2-1 0 0</inkml:trace>
</inkml:ink>
</file>

<file path=ppt/ink/ink6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3"/>
    </inkml:context>
    <inkml:brush xml:id="br0">
      <inkml:brushProperty name="width" value="0.1" units="cm"/>
      <inkml:brushProperty name="height" value="0.1" units="cm"/>
      <inkml:brushProperty name="color" value="#004F8B"/>
    </inkml:brush>
  </inkml:definitions>
  <inkml:trace contextRef="#ctx0" brushRef="#br0">0 16 10135 0 0,'0'0'778'0'0,"25"-7"8216"0"0,-15 5-8435 0 0,11-1 686 0 0,-1 1 0 0 0,41 0 0 0 0,37 13-3498 0 0</inkml:trace>
</inkml:ink>
</file>

<file path=ppt/ink/ink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8"/>
    </inkml:context>
    <inkml:brush xml:id="br0">
      <inkml:brushProperty name="width" value="0.1" units="cm"/>
      <inkml:brushProperty name="height" value="0.1" units="cm"/>
      <inkml:brushProperty name="color" value="#008C3A"/>
    </inkml:brush>
  </inkml:definitions>
  <inkml:trace contextRef="#ctx0" brushRef="#br0">1 1 2759 0 0,'9'15'11138'0'0,"-1"-2"-9528"0"0,5 0-811 0 0,0-2-1 0 0,0 0 0 0 0,1 0 0 0 0,0-1 1 0 0,1-1-1 0 0,16 8 0 0 0,26 16 1074 0 0,20 29 359 0 0,-22-15-1427 0 0,-54-47-855 0 0,11 9-4343 0 0</inkml:trace>
</inkml:ink>
</file>

<file path=ppt/ink/ink6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4"/>
    </inkml:context>
    <inkml:brush xml:id="br0">
      <inkml:brushProperty name="width" value="0.1" units="cm"/>
      <inkml:brushProperty name="height" value="0.1" units="cm"/>
      <inkml:brushProperty name="color" value="#004F8B"/>
    </inkml:brush>
  </inkml:definitions>
  <inkml:trace contextRef="#ctx0" brushRef="#br0">1 0 12439 0 0,'0'0'1126'0'0,"0"1"-929"0"0,3 3 32 0 0,-2-3 40 0 0,0 0 0 0 0,-1 0-1 0 0,1 0 1 0 0,0 0 0 0 0,0 0 0 0 0,0 0-1 0 0,0-1 1 0 0,1 1 0 0 0,-1-1 0 0 0,0 1-1 0 0,0-1 1 0 0,0 1 0 0 0,0-1 0 0 0,1 1-1 0 0,-1-1 1 0 0,2 0 0 0 0,39 2 1619 0 0,-33-2-1729 0 0,107-8-468 0 0,-100 6-886 0 0</inkml:trace>
</inkml:ink>
</file>

<file path=ppt/ink/ink6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5"/>
    </inkml:context>
    <inkml:brush xml:id="br0">
      <inkml:brushProperty name="width" value="0.1" units="cm"/>
      <inkml:brushProperty name="height" value="0.1" units="cm"/>
      <inkml:brushProperty name="color" value="#004F8B"/>
    </inkml:brush>
  </inkml:definitions>
  <inkml:trace contextRef="#ctx0" brushRef="#br0">243 16 14455 0 0,'0'0'1307'0'0,"1"-2"-1072"0"0,-1 3-137 0 0,-1-1 0 0 0,1 0 0 0 0,0 0 0 0 0,-1 0 0 0 0,1 0 0 0 0,0 0 0 0 0,-1 0 1 0 0,1 0-1 0 0,-1 0 0 0 0,1 0 0 0 0,0 0 0 0 0,-1 0 0 0 0,1 0 0 0 0,0 0 0 0 0,-1 0 1 0 0,1 0-1 0 0,0 0 0 0 0,-1 0 0 0 0,1 0 0 0 0,0 0 0 0 0,-1 0 0 0 0,1-1 0 0 0,0 1 0 0 0,-1 0 1 0 0,1 0-1 0 0,0 0 0 0 0,-1-1 0 0 0,1 1 0 0 0,0 0 0 0 0,0 0 0 0 0,-1-1 0 0 0,1 1 1 0 0,0 0-1 0 0,0-1 0 0 0,0 1 0 0 0,-1 0 0 0 0,1-1 0 0 0,0 1 0 0 0,0 0 0 0 0,0-1 1 0 0,0 1-1 0 0,0 0 0 0 0,0-1 0 0 0,0 1 0 0 0,0 0 0 0 0,0-1 0 0 0,0 1 0 0 0,0-1 0 0 0,0 1 1 0 0,0 0-1 0 0,0-1 0 0 0,0 1 0 0 0,0 0 0 0 0,0-1 0 0 0,0 1 0 0 0,0 0 0 0 0,0-1 1 0 0,1 1-1 0 0,-1 0 0 0 0,0-1 0 0 0,0 1 0 0 0,0 0 0 0 0,1-1 0 0 0,-1 1 0 0 0,0 0 1 0 0,0 0-1 0 0,1-1 0 0 0,-27 12 1432 0 0,11 3-1420 0 0,0 1 0 0 0,1 1 0 0 0,1 1 0 0 0,-16 25 0 0 0,-39 76 156 0 0,68-118-266 0 0,-9 18 6 0 0,0 1-1 0 0,2-1 0 0 0,0 1 1 0 0,1 0-1 0 0,1 1 1 0 0,1 0-1 0 0,1 0 1 0 0,0 0-1 0 0,2 0 1 0 0,0 0-1 0 0,3 21 0 0 0,-2-34-1 0 0,1 1 0 0 0,0-1 0 0 0,0 0 0 0 0,1 1 0 0 0,0-1 0 0 0,0 0 0 0 0,1 0 0 0 0,-1-1 0 0 0,2 1 0 0 0,-1 0 0 0 0,1-1-1 0 0,0 0 1 0 0,0 0 0 0 0,1 0 0 0 0,-1 0 0 0 0,1-1 0 0 0,1 0 0 0 0,-1 0 0 0 0,1 0 0 0 0,0 0 0 0 0,0-1 0 0 0,0 0 0 0 0,1-1 0 0 0,-1 1-1 0 0,1-1 1 0 0,0 0 0 0 0,0-1 0 0 0,0 0 0 0 0,0 0 0 0 0,0 0 0 0 0,0-1 0 0 0,14 1 0 0 0,-16-2 47 0 0,0 0-1 0 0,0 0 1 0 0,0 0 0 0 0,0-1 0 0 0,0 1 0 0 0,0-1 0 0 0,0-1-1 0 0,0 1 1 0 0,-1-1 0 0 0,1 1 0 0 0,0-1 0 0 0,-1 0-1 0 0,1-1 1 0 0,-1 1 0 0 0,0-1 0 0 0,0 0 0 0 0,0 0 0 0 0,0 0-1 0 0,0-1 1 0 0,-1 0 0 0 0,0 1 0 0 0,1-1 0 0 0,-1 0 0 0 0,-1 0-1 0 0,1-1 1 0 0,-1 1 0 0 0,1 0 0 0 0,-1-1 0 0 0,0 0-1 0 0,-1 1 1 0 0,1-1 0 0 0,0-6 0 0 0,-1 6-9 0 0,0 0 0 0 0,0-1 0 0 0,0 1-1 0 0,-1-1 1 0 0,0 1 0 0 0,0-1 0 0 0,0 1 0 0 0,-1 0 0 0 0,0-1 0 0 0,0 1 0 0 0,0 0-1 0 0,-1-1 1 0 0,1 1 0 0 0,-1 0 0 0 0,-1 0 0 0 0,1 0 0 0 0,-1 1 0 0 0,0-1-1 0 0,0 1 1 0 0,0-1 0 0 0,0 1 0 0 0,-1 0 0 0 0,0 0 0 0 0,0 0 0 0 0,0 1 0 0 0,0-1-1 0 0,0 1 1 0 0,-1 0 0 0 0,-7-4 0 0 0,3 3-36 0 0,0 1-1 0 0,-1 0 1 0 0,1 0 0 0 0,-1 1-1 0 0,1 0 1 0 0,-1 1 0 0 0,-13 0-1 0 0,-17 0-4797 0 0,37 1 4298 0 0</inkml:trace>
</inkml:ink>
</file>

<file path=ppt/ink/ink6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6"/>
    </inkml:context>
    <inkml:brush xml:id="br0">
      <inkml:brushProperty name="width" value="0.1" units="cm"/>
      <inkml:brushProperty name="height" value="0.1" units="cm"/>
      <inkml:brushProperty name="color" value="#004F8B"/>
    </inkml:brush>
  </inkml:definitions>
  <inkml:trace contextRef="#ctx0" brushRef="#br0">135 65 11975 0 0,'0'0'547'0'0,"-42"0"2114"0"0,39 1-2123 0 0,-1 0-1 0 0,1 0 0 0 0,-1 1 1 0 0,1-1-1 0 0,-1 1 0 0 0,1 0 1 0 0,0 0-1 0 0,0 0 1 0 0,0 0-1 0 0,0 0 0 0 0,0 1 1 0 0,-3 3-1 0 0,1-1-278 0 0,1 1-1 0 0,-1-1 0 0 0,1 1 1 0 0,0 1-1 0 0,1-1 1 0 0,-4 9-1 0 0,4-9-208 0 0,0 0 0 0 0,1 0 0 0 0,0 1-1 0 0,0 0 1 0 0,1-1 0 0 0,0 1 0 0 0,0 0-1 0 0,1-1 1 0 0,-1 1 0 0 0,1 0 0 0 0,1 0-1 0 0,-1-1 1 0 0,1 1 0 0 0,4 12-1 0 0,-3-14-3 0 0,1 1 0 0 0,0 0 0 0 0,0-1 0 0 0,1 1 0 0 0,-1-1 0 0 0,1 0 0 0 0,1 0 0 0 0,-1-1 0 0 0,1 1 0 0 0,-1-1 0 0 0,1 0 0 0 0,0 0 0 0 0,1-1 0 0 0,-1 1 0 0 0,1-1 0 0 0,-1 0-1 0 0,7 2 1 0 0,-2-2 9 0 0,0 0 0 0 0,-1-1 0 0 0,1 0-1 0 0,0 0 1 0 0,0-1 0 0 0,1-1-1 0 0,-1 1 1 0 0,0-2 0 0 0,0 1 0 0 0,14-4-1 0 0,-13 2 8 0 0,0 0-1 0 0,-1-1 1 0 0,1-1-1 0 0,-1 0 0 0 0,0 0 1 0 0,0-1-1 0 0,-1 0 1 0 0,0 0-1 0 0,16-13 0 0 0,-20 14-7 0 0,0-1 0 0 0,0 0 0 0 0,0 0 0 0 0,-1 0 0 0 0,1 0 0 0 0,-1-1 0 0 0,-1 0 0 0 0,1 0 0 0 0,-1 0 0 0 0,0 0 0 0 0,0 0 0 0 0,-1-1 0 0 0,0 0 0 0 0,0 1 0 0 0,1-12 0 0 0,-3 11 12 0 0,0 1 1 0 0,-1 0-1 0 0,0 0 0 0 0,0-1 0 0 0,0 1 1 0 0,-1 0-1 0 0,0 0 0 0 0,0 0 1 0 0,-1 1-1 0 0,0-1 0 0 0,0 0 0 0 0,0 1 1 0 0,0 0-1 0 0,-1-1 0 0 0,0 2 0 0 0,0-1 1 0 0,0 0-1 0 0,-1 1 0 0 0,0 0 1 0 0,0 0-1 0 0,-9-6 0 0 0,1 0-235 0 0,0 2 0 0 0,-1 0-1 0 0,0 0 1 0 0,-1 1 0 0 0,0 1 0 0 0,1 0-1 0 0,-25-5 1 0 0</inkml:trace>
</inkml:ink>
</file>

<file path=ppt/ink/ink6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7"/>
    </inkml:context>
    <inkml:brush xml:id="br0">
      <inkml:brushProperty name="width" value="0.1" units="cm"/>
      <inkml:brushProperty name="height" value="0.1" units="cm"/>
      <inkml:brushProperty name="color" value="#004F8B"/>
    </inkml:brush>
  </inkml:definitions>
  <inkml:trace contextRef="#ctx0" brushRef="#br0">47 14 16671 0 0,'0'0'763'0'0,"-23"25"412"0"0,20-20-934 0 0,0-1 0 0 0,1 1 1 0 0,-1 0-1 0 0,1 0 1 0 0,0 0-1 0 0,0 0 1 0 0,0 1-1 0 0,1-1 1 0 0,0 0-1 0 0,0 1 1 0 0,0-1-1 0 0,1 1 1 0 0,0-1-1 0 0,0 1 1 0 0,0-1-1 0 0,1 1 0 0 0,0-1 1 0 0,0 1-1 0 0,0-1 1 0 0,1 0-1 0 0,-1 0 1 0 0,4 7-1 0 0,-3-8-174 0 0,1 0 0 0 0,-1-1 1 0 0,1 1-1 0 0,0-1 0 0 0,-1 0 0 0 0,1 0 0 0 0,1 0 0 0 0,-1 0 0 0 0,0 0 0 0 0,1-1 0 0 0,-1 0 0 0 0,1 0 0 0 0,0 0 1 0 0,0 0-1 0 0,0 0 0 0 0,0-1 0 0 0,0 1 0 0 0,0-1 0 0 0,0 0 0 0 0,0 0 0 0 0,1-1 0 0 0,-1 0 0 0 0,0 1 1 0 0,1-1-1 0 0,-1-1 0 0 0,0 1 0 0 0,0 0 0 0 0,1-1 0 0 0,4-1 0 0 0,-5 1-17 0 0,0 0 1 0 0,0 0-1 0 0,0 0 0 0 0,0 0 0 0 0,0-1 1 0 0,0 0-1 0 0,0 0 0 0 0,0 0 1 0 0,-1 0-1 0 0,1 0 0 0 0,-1-1 0 0 0,0 1 1 0 0,1-1-1 0 0,-1 0 0 0 0,0 0 1 0 0,-1 0-1 0 0,1-1 0 0 0,0 1 0 0 0,-1-1 1 0 0,0 1-1 0 0,0-1 0 0 0,0 0 0 0 0,0 0 1 0 0,-1 0-1 0 0,1 0 0 0 0,-1 0 1 0 0,0 0-1 0 0,0 0 0 0 0,-1 0 0 0 0,1 0 1 0 0,-1-1-1 0 0,0 1 0 0 0,0 0 1 0 0,0 0-1 0 0,-1-1 0 0 0,1 1 0 0 0,-1 0 1 0 0,0 0-1 0 0,0 0 0 0 0,-1 0 0 0 0,1 0 1 0 0,-1 0-1 0 0,0 0 0 0 0,0 0 1 0 0,0 1-1 0 0,-1-1 0 0 0,1 1 0 0 0,-1 0 1 0 0,0-1-1 0 0,0 1 0 0 0,0 0 1 0 0,0 1-1 0 0,0-1 0 0 0,-7-4 0 0 0,-1 2-30 0 0,-1 0 0 0 0,1 0 0 0 0,-1 1 0 0 0,0 1 0 0 0,0 0 0 0 0,0 0 0 0 0,0 1 0 0 0,-1 1 0 0 0,1 0 0 0 0,-1 1 0 0 0,-18 2 0 0 0</inkml:trace>
</inkml:ink>
</file>

<file path=ppt/ink/ink6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8"/>
    </inkml:context>
    <inkml:brush xml:id="br0">
      <inkml:brushProperty name="width" value="0.1" units="cm"/>
      <inkml:brushProperty name="height" value="0.1" units="cm"/>
      <inkml:brushProperty name="color" value="#004F8B"/>
    </inkml:brush>
  </inkml:definitions>
  <inkml:trace contextRef="#ctx0" brushRef="#br0">102 17 7831 0 0,'-7'-17'16351'0'0,"3"20"-16291"0"0,-1 1 1 0 0,1-1-1 0 0,-1 1 0 0 0,1 0 1 0 0,0 0-1 0 0,0 0 0 0 0,1 0 1 0 0,-1 1-1 0 0,1 0 0 0 0,0-1 1 0 0,0 1-1 0 0,-2 6 0 0 0,-28 67-68 0 0,30-70-5 0 0,2-6 13 0 0,0 0-1 0 0,0 0 0 0 0,0 0 1 0 0,0 0-1 0 0,0 0 1 0 0,1 1-1 0 0,-1-1 0 0 0,1 0 1 0 0,0 0-1 0 0,-1 1 1 0 0,1-1-1 0 0,0 0 0 0 0,0 0 1 0 0,1 1-1 0 0,-1-1 0 0 0,0 0 1 0 0,1 0-1 0 0,-1 1 1 0 0,1-1-1 0 0,1 2 0 0 0,0-1-57 0 0,1-1 49 0 0,1 0 0 0 0,-1 0 0 0 0,1-1-1 0 0,0 1 1 0 0,-1-1 0 0 0,1 0 0 0 0,0 0 0 0 0,0 0 0 0 0,0 0 0 0 0,0-1 0 0 0,0 1 0 0 0,0-1 0 0 0,0 0 0 0 0,-1-1 0 0 0,1 1 0 0 0,0 0-1 0 0,0-1 1 0 0,7-2 0 0 0,3 1-5 0 0,21-5 12 0 0,-27 5 3 0 0,-1 0 1 0 0,1 1-1 0 0,0 0 0 0 0,-1 0 1 0 0,1 1-1 0 0,0-1 0 0 0,-1 2 0 0 0,1-1 1 0 0,12 4-1 0 0,-9-2 71 0 0,-9-2-57 0 0,1 0 0 0 0,-1 1 0 0 0,0-1 0 0 0,0 1 0 0 0,0-1-1 0 0,0 1 1 0 0,0 0 0 0 0,0 0 0 0 0,0 0 0 0 0,0 0 0 0 0,0 0 0 0 0,0 1 0 0 0,0-1-1 0 0,-1 1 1 0 0,1-1 0 0 0,0 1 0 0 0,-1-1 0 0 0,0 1 0 0 0,1 0 0 0 0,1 3-1 0 0,0-2 4 0 0,9 10 29 0 0,-1 1 0 0 0,0 0 0 0 0,0 1-1 0 0,-1 0 1 0 0,14 32 0 0 0,-22-44-10 0 0,-1 1 0 0 0,0-1 0 0 0,0 1 0 0 0,0 0 0 0 0,0 0 1 0 0,0-1-1 0 0,-1 1 0 0 0,0 0 0 0 0,0 0 0 0 0,0 0 0 0 0,0 0 0 0 0,-1-1 0 0 0,1 1 0 0 0,-1 0 0 0 0,0 0 0 0 0,0-1 0 0 0,0 1 1 0 0,-1-1-1 0 0,1 1 0 0 0,-1-1 0 0 0,0 1 0 0 0,0-1 0 0 0,0 0 0 0 0,0 0 0 0 0,-1 0 0 0 0,1 0 0 0 0,-1 0 0 0 0,0-1 1 0 0,0 1-1 0 0,0-1 0 0 0,0 0 0 0 0,0 1 0 0 0,0-1 0 0 0,-6 2 0 0 0,-10 5 201 0 0,-1-1 0 0 0,0 0 0 0 0,-1-2 0 0 0,1 0 0 0 0,-1-1 0 0 0,-1-1 0 0 0,1-1 0 0 0,-29 0 0 0 0,22 0-245 0 0,26-3-132 0 0,1-1-572 0 0,-1 1 444 0 0,0-1 1 0 0,0 0 0 0 0,1 1 0 0 0,-1-1 0 0 0,0 0-1 0 0,1 0 1 0 0,-1 0 0 0 0,1-1 0 0 0,-1 1 0 0 0,1 0-1 0 0,0 0 1 0 0,-2-2 0 0 0,-6-8-1654 0 0</inkml:trace>
</inkml:ink>
</file>

<file path=ppt/ink/ink6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79"/>
    </inkml:context>
    <inkml:brush xml:id="br0">
      <inkml:brushProperty name="width" value="0.1" units="cm"/>
      <inkml:brushProperty name="height" value="0.1" units="cm"/>
      <inkml:brushProperty name="color" value="#004F8B"/>
    </inkml:brush>
  </inkml:definitions>
  <inkml:trace contextRef="#ctx0" brushRef="#br0">1 187 6447 0 0,'13'-23'524'0'0,"2"-5"1653"0"0,-9 5 2116 0 0,-6 20-3834 0 0,0 0 0 0 0,1 1 1 0 0,0-1-1 0 0,-1 0 1 0 0,1 0-1 0 0,0 1 0 0 0,0-1 1 0 0,1 0-1 0 0,-1 1 1 0 0,1-1-1 0 0,-1 1 0 0 0,1 0 1 0 0,2-3-1 0 0,-1 2-187 0 0,0 0 1 0 0,1 0-1 0 0,-1 0 0 0 0,1 1 1 0 0,0 0-1 0 0,-1-1 0 0 0,9-2 1 0 0,5 0-542 0 0,0 0-1 0 0,-1 1 1 0 0,30-2 0 0 0,-10 0 484 0 0,50-11-4797 0 0,-55 11-1618 0 0</inkml:trace>
</inkml:ink>
</file>

<file path=ppt/ink/ink6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0"/>
    </inkml:context>
    <inkml:brush xml:id="br0">
      <inkml:brushProperty name="width" value="0.1" units="cm"/>
      <inkml:brushProperty name="height" value="0.1" units="cm"/>
      <inkml:brushProperty name="color" value="#004F8B"/>
    </inkml:brush>
  </inkml:definitions>
  <inkml:trace contextRef="#ctx0" brushRef="#br0">0 1 6911 0 0,'0'0'12823'0'0,"15"1"-11099"0"0,-1 2-1382 0 0,0 1 1 0 0,0 1-1 0 0,0 0 1 0 0,-1 0-1 0 0,0 1 0 0 0,0 1 1 0 0,0 0-1 0 0,-1 1 1 0 0,0 1-1 0 0,17 14 1 0 0,-11-6-123 0 0,0 1 0 0 0,-1 1 0 0 0,-1 0 0 0 0,-1 1 1 0 0,17 29-1 0 0,-27-41-164 0 0,1 1-1 0 0,0-1 1 0 0,1 0 0 0 0,10 10 0 0 0,11 0-1025 0 0,-26-17 693 0 0,-1 0 1 0 0,1-1-1 0 0,0 1 1 0 0,-1-1-1 0 0,1 0 1 0 0,-1 0-1 0 0,1 1 0 0 0,0-1 1 0 0,-1 0-1 0 0,1 0 1 0 0,0-1-1 0 0,-1 1 1 0 0,1 0-1 0 0,0 0 1 0 0,2-2-1 0 0</inkml:trace>
</inkml:ink>
</file>

<file path=ppt/ink/ink6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1"/>
    </inkml:context>
    <inkml:brush xml:id="br0">
      <inkml:brushProperty name="width" value="0.1" units="cm"/>
      <inkml:brushProperty name="height" value="0.1" units="cm"/>
      <inkml:brushProperty name="color" value="#004F8B"/>
    </inkml:brush>
  </inkml:definitions>
  <inkml:trace contextRef="#ctx0" brushRef="#br0">348 4 9215 0 0,'0'0'707'0'0,"-35"-4"6172"0"0,29 4-6419 0 0,1 1 0 0 0,0 0 1 0 0,-1 0-1 0 0,1 0 1 0 0,0 1-1 0 0,-1-1 0 0 0,1 1 1 0 0,0 0-1 0 0,0 1 1 0 0,0-1-1 0 0,1 1 0 0 0,-1 0 1 0 0,1 0-1 0 0,-1 1 1 0 0,-6 7-1 0 0,-5 5-446 0 0,2 1 0 0 0,-21 32 0 0 0,9-13 339 0 0,-2 2-205 0 0,-39 75 0 0 0,33-45-3815 0 0,29-57 1939 0 0</inkml:trace>
</inkml:ink>
</file>

<file path=ppt/ink/ink6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2"/>
    </inkml:context>
    <inkml:brush xml:id="br0">
      <inkml:brushProperty name="width" value="0.1" units="cm"/>
      <inkml:brushProperty name="height" value="0.1" units="cm"/>
      <inkml:brushProperty name="color" value="#004F8B"/>
    </inkml:brush>
  </inkml:definitions>
  <inkml:trace contextRef="#ctx0" brushRef="#br0">0 7 15143 0 0,'10'-6'6143'0'0,"-9"8"-5318"0"0,7 24-328 0 0,-2-1 0 0 0,-1 1 0 0 0,-1 0 1 0 0,-1 1-1 0 0,-1-1 0 0 0,-2 29 0 0 0,-17 164-288 0 0,14-197-142 0 0,-4 21 144 0 0,0-4-532 0 0,5-14-2818 0 0</inkml:trace>
</inkml:ink>
</file>

<file path=ppt/ink/ink6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3"/>
    </inkml:context>
    <inkml:brush xml:id="br0">
      <inkml:brushProperty name="width" value="0.1" units="cm"/>
      <inkml:brushProperty name="height" value="0.1" units="cm"/>
      <inkml:brushProperty name="color" value="#004F8B"/>
    </inkml:brush>
  </inkml:definitions>
  <inkml:trace contextRef="#ctx0" brushRef="#br0">147 1 2759 0 0,'0'0'126'0'0,"-1"1"-5"0"0,-15 16 2237 0 0,-14-4 5686 0 0,8-4-1878 0 0,22-9-6136 0 0,-51 41 2256 0 0,49-38-2228 0 0,-1 0 0 0 0,1 0 0 0 0,-1 0 0 0 0,1 1 0 0 0,0-1 0 0 0,0 0 0 0 0,0 1 0 0 0,1-1 0 0 0,-1 1 0 0 0,1 0-1 0 0,0 0 1 0 0,0-1 0 0 0,0 1 0 0 0,0 5 0 0 0,1-8-62 0 0,0 1 0 0 0,1-1 0 0 0,-1 1 0 0 0,1-1 0 0 0,-1 0 0 0 0,1 1 0 0 0,-1-1 0 0 0,1 0 0 0 0,0 1 0 0 0,0-1 0 0 0,0 0 0 0 0,0 0-1 0 0,0 0 1 0 0,0 0 0 0 0,0 0 0 0 0,0 0 0 0 0,0 0 0 0 0,0 0 0 0 0,0 0 0 0 0,1 0 0 0 0,-1 0 0 0 0,0-1 0 0 0,1 1 0 0 0,-1-1 0 0 0,1 1 0 0 0,-1-1 0 0 0,0 0 0 0 0,1 1 0 0 0,2-1 0 0 0,0 1-14 0 0,16 6 223 0 0,1 0-1 0 0,1-2 0 0 0,27 4 0 0 0,-33-8 87 0 0,0 2 0 0 0,0 0 0 0 0,-1 1 1 0 0,1 1-1 0 0,-1 0 0 0 0,0 1 0 0 0,22 12 0 0 0,-30-13-168 0 0,-1 1 1 0 0,1 0-1 0 0,-2 1 1 0 0,1-1-1 0 0,8 13 0 0 0,-11-14-102 0 0,0 0-1 0 0,0-1 0 0 0,-1 1 0 0 0,1 0 0 0 0,-1 0 0 0 0,0 0 0 0 0,0 1 0 0 0,-1-1 0 0 0,1 0 0 0 0,-1 1 0 0 0,0 8 0 0 0,-1-9 80 0 0,0-1 0 0 0,-1 1 1 0 0,0-1-1 0 0,0 1 0 0 0,0-1 0 0 0,0 0 0 0 0,0 0 1 0 0,-1 1-1 0 0,0-1 0 0 0,0 0 0 0 0,0 0 0 0 0,-1 0 1 0 0,1-1-1 0 0,-1 1 0 0 0,0-1 0 0 0,0 1 0 0 0,0-1 1 0 0,0 0-1 0 0,-1 0 0 0 0,-6 4 0 0 0,5-4-55 0 0,0-1 0 0 0,0 0 0 0 0,0 0 0 0 0,0 0 1 0 0,-1-1-1 0 0,1 0 0 0 0,0 0 0 0 0,-1 0 0 0 0,1-1 0 0 0,-1 1 0 0 0,1-1 0 0 0,-1-1 0 0 0,1 1 0 0 0,-1-1 1 0 0,1 0-1 0 0,-9-2 0 0 0,-57-22-1260 0 0,61 20 271 0 0,0 0-1 0 0,0-1 1 0 0,0 0 0 0 0,-13-11 0 0 0,11 6-731 0 0</inkml:trace>
</inkml:ink>
</file>

<file path=ppt/ink/ink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4:57.712"/>
    </inkml:context>
    <inkml:brush xml:id="br0">
      <inkml:brushProperty name="width" value="0.1" units="cm"/>
      <inkml:brushProperty name="height" value="0.1" units="cm"/>
      <inkml:brushProperty name="color" value="#004F8B"/>
    </inkml:brush>
  </inkml:definitions>
  <inkml:trace contextRef="#ctx0" brushRef="#br0">118 221 1375 0 0,'0'0'14468'0'0,"16"-37"-11400"0"0,-12 24-2818 0 0,1 0-1 0 0,0 0 0 0 0,1 1 1 0 0,0 0-1 0 0,10-16 1 0 0,25-25 828 0 0,-35 42-869 0 0,-6 10-185 0 0,1-1 0 0 0,-1 0 0 0 0,1 1 0 0 0,-1 0 0 0 0,1-1-1 0 0,0 1 1 0 0,0-1 0 0 0,0 1 0 0 0,0 0 0 0 0,0-1 0 0 0,0 1-1 0 0,0 0 1 0 0,0 0 0 0 0,0 0 0 0 0,0 0 0 0 0,1 0 0 0 0,-1 0 0 0 0,0 0-1 0 0,1 0 1 0 0,-1 1 0 0 0,1-1 0 0 0,-1 0 0 0 0,1 1 0 0 0,-1-1-1 0 0,1 1 1 0 0,1 0 0 0 0,8 0 44 0 0,-8 0-65 0 0,0 1 0 0 0,-1-1 0 0 0,1 1 0 0 0,-1 0 1 0 0,1 0-1 0 0,-1 0 0 0 0,0 0 0 0 0,1 1 0 0 0,-1-1 0 0 0,0 1 0 0 0,0-1 0 0 0,0 1 0 0 0,0 0 0 0 0,0-1 0 0 0,0 1 0 0 0,-1 0 1 0 0,1 0-1 0 0,-1 1 0 0 0,1-1 0 0 0,-1 0 0 0 0,0 0 0 0 0,2 5 0 0 0,0 1 8 0 0,-1 0 0 0 0,0 0 0 0 0,0 0-1 0 0,1 17 1 0 0,-2-15-8 0 0,2 14 7 0 0,-1 0-1 0 0,0-1 1 0 0,-2 1-1 0 0,-1 0 1 0 0,-1 0-1 0 0,-1-1 1 0 0,-1 1-1 0 0,-1-1 1 0 0,-1 0-1 0 0,-2 0 1 0 0,0-1-1 0 0,-1 0 1 0 0,-1 0-1 0 0,0-1 1 0 0,-21 29-1 0 0,-25 33-25 0 0,38-52 3 0 0,-2-2 0 0 0,-1 0 1 0 0,-1-1-1 0 0,-45 42 0 0 0,66-69 16 0 0,0 0 1 0 0,0 0-1 0 0,1-1 0 0 0,-1 1 1 0 0,0 0-1 0 0,0-1 0 0 0,0 1 1 0 0,0-1-1 0 0,0 1 0 0 0,0-1 1 0 0,0 1-1 0 0,0-1 0 0 0,0 0 0 0 0,0 0 1 0 0,0 1-1 0 0,0-1 0 0 0,0 0 1 0 0,0 0-1 0 0,0 0 0 0 0,-2 0 1 0 0,3 0 3 0 0,-1-1-1 0 0,1 1 1 0 0,-1-1 0 0 0,0 1 0 0 0,1 0 0 0 0,-1-1 0 0 0,1 1 0 0 0,-1-1 0 0 0,1 1 0 0 0,0-1-1 0 0,-1 0 1 0 0,1 1 0 0 0,-1-1 0 0 0,1 1 0 0 0,0-1 0 0 0,0 0 0 0 0,-1 1 0 0 0,1-1 0 0 0,0 0-1 0 0,0 1 1 0 0,0-1 0 0 0,0-1 0 0 0,-1 0 17 0 0,1-1-1 0 0,0 0 1 0 0,0 0 0 0 0,0 0-1 0 0,0 0 1 0 0,0 1 0 0 0,1-1-1 0 0,-1 0 1 0 0,1 0 0 0 0,0 1-1 0 0,2-6 1 0 0,1 2 18 0 0,1 1 0 0 0,0-1 0 0 0,1 1 0 0 0,-1 0 0 0 0,1 0 0 0 0,0 1 0 0 0,0 0 0 0 0,0 0 1 0 0,1 0-1 0 0,-1 1 0 0 0,1 0 0 0 0,0 0 0 0 0,0 0 0 0 0,12-2 0 0 0,7 0 11 0 0,1 1 0 0 0,47 0-1 0 0,20-3 847 0 0,-68 3-1355 0 0,0 1 0 0 0,27 1 0 0 0,-40 2-1264 0 0</inkml:trace>
</inkml:ink>
</file>

<file path=ppt/ink/ink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49"/>
    </inkml:context>
    <inkml:brush xml:id="br0">
      <inkml:brushProperty name="width" value="0.1" units="cm"/>
      <inkml:brushProperty name="height" value="0.1" units="cm"/>
      <inkml:brushProperty name="color" value="#008C3A"/>
    </inkml:brush>
  </inkml:definitions>
  <inkml:trace contextRef="#ctx0" brushRef="#br0">388 1 11975 0 0,'0'0'1083'0'0,"-21"17"2692"0"0,8-2-2884 0 0,1 1 0 0 0,0 1 0 0 0,-15 29 0 0 0,20-32-804 0 0,0 0 1 0 0,-1-1-1 0 0,-1 1 0 0 0,-1-2 0 0 0,0 0 1 0 0,0 0-1 0 0,-21 18 0 0 0,-2-8-512 0 0,-1-1-1 0 0,-1-2 0 0 0,-74 29 1 0 0</inkml:trace>
</inkml:ink>
</file>

<file path=ppt/ink/ink6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4"/>
    </inkml:context>
    <inkml:brush xml:id="br0">
      <inkml:brushProperty name="width" value="0.1" units="cm"/>
      <inkml:brushProperty name="height" value="0.1" units="cm"/>
      <inkml:brushProperty name="color" value="#004F8B"/>
    </inkml:brush>
  </inkml:definitions>
  <inkml:trace contextRef="#ctx0" brushRef="#br0">0 100 5527 0 0,'23'-35'1093'0'0,"-18"28"681"0"0,1 0-1 0 0,0 0 0 0 0,0 0 1 0 0,9-8-1 0 0,-11 12-1075 0 0,-1 1 0 0 0,1 0 0 0 0,-1-1 1 0 0,1 1-1 0 0,0 0 0 0 0,0 1 0 0 0,0-1 0 0 0,0 1 0 0 0,0-1 0 0 0,8 0 1 0 0,32 5-1716 0 0,-19 3 1288 0 0,43 9-1107 0 0,0-3-4271 0 0,-43-9-1116 0 0</inkml:trace>
</inkml:ink>
</file>

<file path=ppt/ink/ink6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5"/>
    </inkml:context>
    <inkml:brush xml:id="br0">
      <inkml:brushProperty name="width" value="0.1" units="cm"/>
      <inkml:brushProperty name="height" value="0.1" units="cm"/>
      <inkml:brushProperty name="color" value="#004F8B"/>
    </inkml:brush>
  </inkml:definitions>
  <inkml:trace contextRef="#ctx0" brushRef="#br0">0 31 3223 0 0,'3'10'16565'0'0,"-5"17"-11733"0"0,3 7-4062 0 0,-1-20-1397 0 0,2 0-1 0 0,-1 0 1 0 0,6 15-1 0 0,9 7 2483 0 0,-10-30-1805 0 0,-1-1 0 0 0,1 1 0 0 0,0-1 0 0 0,1-1 0 0 0,-1 1 0 0 0,1-1 0 0 0,0 0-1 0 0,0-1 1 0 0,0 1 0 0 0,1-1 0 0 0,-1-1 0 0 0,1 1 0 0 0,-1-1 0 0 0,1-1 0 0 0,0 1 0 0 0,0-1 0 0 0,0-1 0 0 0,-1 0 0 0 0,1 0 0 0 0,0 0-1 0 0,0-1 1 0 0,0 0 0 0 0,0 0 0 0 0,13-5 0 0 0,-18 4-17 0 0,0 0 0 0 0,0 0-1 0 0,-1 0 1 0 0,1 0 0 0 0,-1 0 0 0 0,1 0-1 0 0,-1-1 1 0 0,0 0 0 0 0,0 1 0 0 0,0-1-1 0 0,0 0 1 0 0,0 0 0 0 0,-1 0 0 0 0,0 0-1 0 0,1 0 1 0 0,-1 0 0 0 0,0 0 0 0 0,0 0-1 0 0,-1 0 1 0 0,1-1 0 0 0,-1 1-1 0 0,1 0 1 0 0,-1-1 0 0 0,0 1 0 0 0,0 0-1 0 0,-1-1 1 0 0,1 1 0 0 0,-1 0 0 0 0,1-1-1 0 0,-1 1 1 0 0,0 0 0 0 0,-2-3 0 0 0,1-2 40 0 0,-1 0 0 0 0,1 0 0 0 0,-2 1 0 0 0,1-1 0 0 0,-1 1 0 0 0,0 0 0 0 0,0 0 0 0 0,-1 1 0 0 0,0-1 0 0 0,0 1 1 0 0,-1 0-1 0 0,-7-6 0 0 0,0 3-109 0 0,0 1 0 0 0,0 1 1 0 0,0 0-1 0 0,-1 1 1 0 0,0 0-1 0 0,0 1 0 0 0,-1 1 1 0 0,1 0-1 0 0,-1 1 0 0 0,-30-2 1 0 0,36 7-1881 0 0</inkml:trace>
</inkml:ink>
</file>

<file path=ppt/ink/ink6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6"/>
    </inkml:context>
    <inkml:brush xml:id="br0">
      <inkml:brushProperty name="width" value="0.1" units="cm"/>
      <inkml:brushProperty name="height" value="0.1" units="cm"/>
      <inkml:brushProperty name="color" value="#004F8B"/>
    </inkml:brush>
  </inkml:definitions>
  <inkml:trace contextRef="#ctx0" brushRef="#br0">0 29 2759 0 0,'4'-5'14771'0'0,"9"-6"-12100"0"0,10 6-1479 0 0,0 1 0 0 0,0 2 0 0 0,1 0 0 0 0,44 3 0 0 0,15 8-1145 0 0,-2 2-5583 0 0,-54-7 1769 0 0</inkml:trace>
</inkml:ink>
</file>

<file path=ppt/ink/ink6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7"/>
    </inkml:context>
    <inkml:brush xml:id="br0">
      <inkml:brushProperty name="width" value="0.1" units="cm"/>
      <inkml:brushProperty name="height" value="0.1" units="cm"/>
      <inkml:brushProperty name="color" value="#004F8B"/>
    </inkml:brush>
  </inkml:definitions>
  <inkml:trace contextRef="#ctx0" brushRef="#br0">6 0 6911 0 0,'-6'24'10721'0'0,"23"-19"-7560"0"0,14-3-1827 0 0,21-4-790 0 0,51-10-1 0 0,-36 4-2454 0 0,-39 4 711 0 0</inkml:trace>
</inkml:ink>
</file>

<file path=ppt/ink/ink6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8"/>
    </inkml:context>
    <inkml:brush xml:id="br0">
      <inkml:brushProperty name="width" value="0.1" units="cm"/>
      <inkml:brushProperty name="height" value="0.1" units="cm"/>
      <inkml:brushProperty name="color" value="#004F8B"/>
    </inkml:brush>
  </inkml:definitions>
  <inkml:trace contextRef="#ctx0" brushRef="#br0">0 27 12551 0 0,'0'0'9207'0'0,"18"-1"-7989"0"0,145-1 950 0 0,-100 3-1229 0 0,83-8 1 0 0,-25-10-532 0 0,-120 18-323 0 0,-1 2-72 0 0,0 0 0 0 0,1 0 0 0 0,-1 0-1 0 0,0 0 1 0 0,-1 0 0 0 0,1 0 0 0 0,0-1 0 0 0,-1 1-1 0 0,0 0 1 0 0,1 0 0 0 0,-1 0 0 0 0,0 0 0 0 0,0 0 0 0 0,-3 3-1 0 0,-28 46 16 0 0,-40 89 0 0 0,9-17-9 0 0,-58 109-19 0 0,115-219 0 0 0,7-12-186 0 0,-1-1 0 0 0,0 0 0 0 0,1 1 0 0 0,-1-1 0 0 0,1 1 0 0 0,-1-1 0 0 0,1 0 0 0 0,0 1 0 0 0,-1-1 0 0 0,1 0 1 0 0,0 0-1 0 0,0 1 0 0 0,0-1 0 0 0,0 0 0 0 0,0 0 0 0 0,0 0 0 0 0,1 0 0 0 0,-1 0 0 0 0,0-1 0 0 0,0 1 0 0 0,1 0 0 0 0,-1 0 0 0 0,0-1 0 0 0,1 1 0 0 0,-1-1 0 0 0,1 1 0 0 0,-1-1 0 0 0,1 0 0 0 0,-1 0 0 0 0,1 1 0 0 0,-1-1 0 0 0,1 0 0 0 0,-1 0 0 0 0,1 0 1 0 0,1-1-1 0 0,3-4-1760 0 0</inkml:trace>
</inkml:ink>
</file>

<file path=ppt/ink/ink6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89"/>
    </inkml:context>
    <inkml:brush xml:id="br0">
      <inkml:brushProperty name="width" value="0.1" units="cm"/>
      <inkml:brushProperty name="height" value="0.1" units="cm"/>
      <inkml:brushProperty name="color" value="#004F8B"/>
    </inkml:brush>
  </inkml:definitions>
  <inkml:trace contextRef="#ctx0" brushRef="#br0">1 93 11519 0 0,'6'-6'9291'0'0,"13"-9"-6637"0"0,15 4-1687 0 0,0 2 0 0 0,0 1 0 0 0,1 2 0 0 0,67-4-1 0 0,-13 2-729 0 0,-5-1-665 0 0,-42 5-1794 0 0,2-1-3834 0 0,-22 4 3834 0 0</inkml:trace>
</inkml:ink>
</file>

<file path=ppt/ink/ink6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0"/>
    </inkml:context>
    <inkml:brush xml:id="br0">
      <inkml:brushProperty name="width" value="0.1" units="cm"/>
      <inkml:brushProperty name="height" value="0.1" units="cm"/>
      <inkml:brushProperty name="color" value="#004F8B"/>
    </inkml:brush>
  </inkml:definitions>
  <inkml:trace contextRef="#ctx0" brushRef="#br0">147 0 9671 0 0,'0'0'10163'0'0,"-34"14"-5655"0"0,28-12-4470 0 0,1 0 0 0 0,0 1 0 0 0,0 0 0 0 0,0-1 0 0 0,0 2 0 0 0,0-1 0 0 0,0 0 0 0 0,1 1 0 0 0,0 0 0 0 0,0 0 0 0 0,0 0 0 0 0,0 1 0 0 0,0-1 0 0 0,-4 9 0 0 0,0 3 54 0 0,0 0-1 0 0,1 1 1 0 0,-7 21-1 0 0,13-33-90 0 0,1-4-5 0 0,-1 0-1 0 0,1 0 0 0 0,0 0 1 0 0,0 0-1 0 0,0 0 1 0 0,0 0-1 0 0,0 0 1 0 0,0 0-1 0 0,0 0 1 0 0,0 0-1 0 0,0 0 0 0 0,1 0 1 0 0,-1 0-1 0 0,0 0 1 0 0,1 0-1 0 0,-1 0 1 0 0,0 0-1 0 0,1 0 1 0 0,-1 0-1 0 0,1 0 1 0 0,0-1-1 0 0,-1 1 0 0 0,1 0 1 0 0,0 0-1 0 0,-1-1 1 0 0,1 1-1 0 0,0 0 1 0 0,0-1-1 0 0,0 1 1 0 0,-1-1-1 0 0,1 1 0 0 0,0-1 1 0 0,2 1-1 0 0,29 9-190 0 0,-30-10 188 0 0,128 16 641 0 0,-99-15-284 0 0,0 2 1 0 0,0 2-1 0 0,0 0 1 0 0,52 18-1 0 0,-80-22-338 0 0,0 1 0 0 0,0 0 0 0 0,0-1 0 0 0,-1 1 0 0 0,1 1-1 0 0,-1-1 1 0 0,1 0 0 0 0,-1 0 0 0 0,0 1 0 0 0,0 0 0 0 0,0-1-1 0 0,0 1 1 0 0,0 0 0 0 0,-1 0 0 0 0,1 0 0 0 0,-1 0-1 0 0,0 0 1 0 0,1 0 0 0 0,-2 0 0 0 0,1 1 0 0 0,0-1 0 0 0,0 6-1 0 0,-2-4 36 0 0,1 0 0 0 0,-1 1-1 0 0,0-1 1 0 0,-1 0-1 0 0,1 0 1 0 0,-1 0 0 0 0,0 0-1 0 0,0-1 1 0 0,0 1 0 0 0,-1 0-1 0 0,0-1 1 0 0,0 1-1 0 0,0-1 1 0 0,0 0 0 0 0,-1 0-1 0 0,0-1 1 0 0,0 1-1 0 0,0-1 1 0 0,0 1 0 0 0,0-1-1 0 0,0 0 1 0 0,-9 3 0 0 0,-3 2 56 0 0,1 0 1 0 0,-2-2-1 0 0,1 0 1 0 0,-1 0-1 0 0,-21 3 1 0 0,33-9-51 0 0,0 1-1 0 0,0-1 1 0 0,-1 1 0 0 0,1-1 0 0 0,0-1 0 0 0,0 1 0 0 0,0-1 0 0 0,0 0 0 0 0,0 0-1 0 0,0 0 1 0 0,0-1 0 0 0,0 0 0 0 0,-7-3 0 0 0,-2-4-1203 0 0,0 1 1 0 0,-23-20-1 0 0,16 11-3940 0 0</inkml:trace>
</inkml:ink>
</file>

<file path=ppt/ink/ink6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1"/>
    </inkml:context>
    <inkml:brush xml:id="br0">
      <inkml:brushProperty name="width" value="0.1" units="cm"/>
      <inkml:brushProperty name="height" value="0.1" units="cm"/>
      <inkml:brushProperty name="color" value="#004F8B"/>
    </inkml:brush>
  </inkml:definitions>
  <inkml:trace contextRef="#ctx0" brushRef="#br0">0 166 1839 0 0,'12'-27'958'0'0,"-6"12"1460"0"0,1 1 0 0 0,0 0 0 0 0,0 1 0 0 0,15-20 0 0 0,-19 29-1704 0 0,1 0 0 0 0,-1 1 0 0 0,1 0 0 0 0,0-1 0 0 0,0 1 1 0 0,0 1-1 0 0,0-1 0 0 0,0 0 0 0 0,9-2 0 0 0,-8 3-460 0 0,0 1 0 0 0,0-1 0 0 0,0 1 1 0 0,0 0-1 0 0,0 1 0 0 0,8-1 0 0 0,214 3-2830 0 0,-196-4 1099 0 0,-11-5-54 0 0</inkml:trace>
</inkml:ink>
</file>

<file path=ppt/ink/ink6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2"/>
    </inkml:context>
    <inkml:brush xml:id="br0">
      <inkml:brushProperty name="width" value="0.1" units="cm"/>
      <inkml:brushProperty name="height" value="0.1" units="cm"/>
      <inkml:brushProperty name="color" value="#004F8B"/>
    </inkml:brush>
  </inkml:definitions>
  <inkml:trace contextRef="#ctx0" brushRef="#br0">36 38 7831 0 0,'-7'8'7936'0'0,"-9"11"-4001"0"0,14-16-3733 0 0,1 0 1 0 0,-1 1 0 0 0,0-1-1 0 0,1 1 1 0 0,0 0-1 0 0,0-1 1 0 0,0 1-1 0 0,0 0 1 0 0,1 0-1 0 0,-1 0 1 0 0,1 0 0 0 0,0 0-1 0 0,0-1 1 0 0,0 1-1 0 0,1 0 1 0 0,0 0-1 0 0,-1 0 1 0 0,1 0-1 0 0,2 3 1 0 0,-1-2-119 0 0,1-1 0 0 0,-1-1 0 0 0,1 1 0 0 0,0 0 0 0 0,0-1 0 0 0,0 1 0 0 0,0-1 0 0 0,1 0 0 0 0,-1 0 0 0 0,1 0 0 0 0,0 0 1 0 0,0-1-1 0 0,0 0 0 0 0,0 0 0 0 0,0 0 0 0 0,6 2 0 0 0,1 0-4 0 0,0-1 1 0 0,0 0 0 0 0,0 0-1 0 0,0-2 1 0 0,0 1-1 0 0,1-1 1 0 0,-1-1 0 0 0,1 0-1 0 0,-1 0 1 0 0,22-5-1 0 0,-28 4-26 0 0,-1 0 0 0 0,0 0 0 0 0,1 0 0 0 0,-1-1 0 0 0,0 0-1 0 0,1 0 1 0 0,-1 0 0 0 0,0 0 0 0 0,-1-1 0 0 0,1 1 0 0 0,0-1 0 0 0,-1 0-1 0 0,1 0 1 0 0,-1 0 0 0 0,0-1 0 0 0,0 1 0 0 0,0-1 0 0 0,-1 0 0 0 0,1 0-1 0 0,-1 0 1 0 0,0 0 0 0 0,0 0 0 0 0,0 0 0 0 0,-1 0 0 0 0,1-1-1 0 0,-1 1 1 0 0,0-1 0 0 0,0 1 0 0 0,-1-1 0 0 0,1-5 0 0 0,-1 6 12 0 0,-1 1-1 0 0,1-1 1 0 0,-1 1 0 0 0,1 0 0 0 0,-1-1 0 0 0,0 1-1 0 0,0 0 1 0 0,-1 0 0 0 0,1 0 0 0 0,-1 0 0 0 0,1 0-1 0 0,-1 0 1 0 0,0 0 0 0 0,0 0 0 0 0,0 1 0 0 0,-1-1-1 0 0,1 1 1 0 0,0-1 0 0 0,-1 1 0 0 0,0 0 0 0 0,0 0-1 0 0,1 0 1 0 0,-1 1 0 0 0,0-1 0 0 0,-4-1 0 0 0,-9-4-449 0 0,0 0 1 0 0,0 2-1 0 0,-27-7 1 0 0,34 10-383 0 0</inkml:trace>
</inkml:ink>
</file>

<file path=ppt/ink/ink6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3"/>
    </inkml:context>
    <inkml:brush xml:id="br0">
      <inkml:brushProperty name="width" value="0.1" units="cm"/>
      <inkml:brushProperty name="height" value="0.1" units="cm"/>
      <inkml:brushProperty name="color" value="#004F8B"/>
    </inkml:brush>
  </inkml:definitions>
  <inkml:trace contextRef="#ctx0" brushRef="#br0">1 315 9215 0 0,'0'0'831'0'0,"27"0"1121"0"0,55-16 4307 0 0,45 3-3527 0 0,-3 1-1179 0 0,1031-110 3444 0 0,-367 55-4585 0 0,-481 26-274 0 0,10-1-11 0 0,-314 42-220 0 0,-38-1-2154 0 0,13 1 754 0 0,-1 1-67 0 0</inkml:trace>
</inkml:ink>
</file>

<file path=ppt/ink/ink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0"/>
    </inkml:context>
    <inkml:brush xml:id="br0">
      <inkml:brushProperty name="width" value="0.1" units="cm"/>
      <inkml:brushProperty name="height" value="0.1" units="cm"/>
      <inkml:brushProperty name="color" value="#008C3A"/>
    </inkml:brush>
  </inkml:definitions>
  <inkml:trace contextRef="#ctx0" brushRef="#br0">187 121 3223 0 0,'5'-30'-1044'0'0,"-5"-18"6805"0"0,0 46-5457 0 0,0 0 1 0 0,-1 0-1 0 0,1 0 0 0 0,-1 0 0 0 0,0 0 1 0 0,1 0-1 0 0,-1 0 0 0 0,0 0 1 0 0,0 1-1 0 0,0-1 0 0 0,0 0 0 0 0,0 1 1 0 0,0-1-1 0 0,-1 0 0 0 0,1 1 1 0 0,-1 0-1 0 0,1-1 0 0 0,-1 1 1 0 0,1 0-1 0 0,-1 0 0 0 0,0 0 0 0 0,1 0 1 0 0,-1 0-1 0 0,0 0 0 0 0,0 0 1 0 0,0 1-1 0 0,0-1 0 0 0,0 1 1 0 0,0-1-1 0 0,0 1 0 0 0,0 0 0 0 0,0 0 1 0 0,0-1-1 0 0,0 1 0 0 0,0 1 1 0 0,0-1-1 0 0,-3 1 0 0 0,-1 0-114 0 0,-1 1-1 0 0,1 0 1 0 0,0 1-1 0 0,0-1 1 0 0,0 1-1 0 0,0 0 1 0 0,0 1-1 0 0,1-1 1 0 0,-1 1-1 0 0,1 0 1 0 0,0 1-1 0 0,-5 5 1 0 0,3-4-92 0 0,1 0 0 0 0,1 0 1 0 0,-1 1-1 0 0,1 0 1 0 0,0 0-1 0 0,1 0 1 0 0,0 1-1 0 0,0 0 1 0 0,-3 8-1 0 0,7-14-79 0 0,-1 0-1 0 0,1 1 1 0 0,0-1-1 0 0,0 0 1 0 0,0 0 0 0 0,0 1-1 0 0,0-1 1 0 0,1 0-1 0 0,-1 0 1 0 0,1 0 0 0 0,-1 1-1 0 0,1-1 1 0 0,0 0-1 0 0,0 0 1 0 0,0 0-1 0 0,0 0 1 0 0,0 0 0 0 0,0 0-1 0 0,1-1 1 0 0,-1 1-1 0 0,0 0 1 0 0,1-1-1 0 0,0 1 1 0 0,-1-1 0 0 0,1 1-1 0 0,0-1 1 0 0,0 0-1 0 0,0 1 1 0 0,0-1 0 0 0,0 0-1 0 0,3 1 1 0 0,10 4 41 0 0,0 0 0 0 0,0-1 1 0 0,23 5-1 0 0,-18-5 0 0 0,2 2 2 0 0,9 1 2 0 0,-1 1 0 0 0,53 24 0 0 0,-77-31-52 0 0,0 1 0 0 0,0 1 0 0 0,0-1 0 0 0,-1 1 0 0 0,1 0 0 0 0,-1 0 0 0 0,0 0 1 0 0,0 1-1 0 0,0 0 0 0 0,-1 0 0 0 0,0 0 0 0 0,0 0 0 0 0,0 1 0 0 0,0 0 0 0 0,-1-1 1 0 0,0 1-1 0 0,0 1 0 0 0,-1-1 0 0 0,3 10 0 0 0,-4-10-2 0 0,0 0 1 0 0,-1-1-1 0 0,0 1 0 0 0,0 0 0 0 0,-1 0 0 0 0,1 0 1 0 0,-1 0-1 0 0,-1 0 0 0 0,1-1 0 0 0,-1 1 1 0 0,0-1-1 0 0,0 1 0 0 0,0-1 0 0 0,-1 1 0 0 0,0-1 1 0 0,0 0-1 0 0,0 0 0 0 0,-1-1 0 0 0,0 1 1 0 0,0-1-1 0 0,0 0 0 0 0,0 0 0 0 0,-1 0 0 0 0,1 0 1 0 0,-1-1-1 0 0,-7 5 0 0 0,-14 6 60 0 0,0-1 0 0 0,0 0 0 0 0,-2-2 0 0 0,-30 8 0 0 0,13-4-40 0 0,40-13-27 0 0,1 0 0 0 0,-1 0 0 0 0,0-1 0 0 0,-1 0 0 0 0,1 1 0 0 0,0-2-1 0 0,0 1 1 0 0,0-1 0 0 0,-1 0 0 0 0,-6 0 0 0 0,10-1-2 0 0,0 0 0 0 0,0 0 0 0 0,0 0 0 0 0,0 0 0 0 0,1 0 1 0 0,-1 0-1 0 0,1 0 0 0 0,-1-1 0 0 0,1 1 0 0 0,-1-1 0 0 0,1 1 0 0 0,0-1 0 0 0,-1 1 0 0 0,1-1 0 0 0,0 0 0 0 0,0 0 0 0 0,0 0 0 0 0,1 1 0 0 0,-1-1 0 0 0,0 0 1 0 0,1 0-1 0 0,-1 0 0 0 0,1 0 0 0 0,-1 0 0 0 0,1 0 0 0 0,0 0 0 0 0,0 0 0 0 0,0 0 0 0 0,1-4 0 0 0,-2-7-10 0 0,1 0 1 0 0,0 0-1 0 0,1 0 0 0 0,1-1 1 0 0,0 1-1 0 0,1 1 0 0 0,0-1 1 0 0,1 0-1 0 0,1 1 0 0 0,0-1 1 0 0,0 1-1 0 0,1 1 0 0 0,1-1 1 0 0,0 1-1 0 0,0 0 0 0 0,1 1 1 0 0,0-1-1 0 0,1 2 0 0 0,1-1 1 0 0,-1 1-1 0 0,1 1 0 0 0,1-1 1 0 0,-1 2-1 0 0,2 0 0 0 0,22-12 1 0 0,32-10-82 0 0,-49 22 59 0 0,1 0-1 0 0,-1-1 1 0 0,-1-1-1 0 0,1-1 0 0 0,-2 0 1 0 0,17-14-1 0 0,-31 23 34 0 0,1 0-1 0 0,-1 0 0 0 0,1 0 1 0 0,-1 0-1 0 0,1-1 0 0 0,-1 1 1 0 0,0 0-1 0 0,1-1 1 0 0,-1 0-1 0 0,0 1 0 0 0,0-1 1 0 0,0 0-1 0 0,0 1 1 0 0,-1-1-1 0 0,1 0 0 0 0,0 0 1 0 0,-1 0-1 0 0,1 1 1 0 0,-1-1-1 0 0,0 0 0 0 0,0 0 1 0 0,1 0-1 0 0,-1 0 0 0 0,0 0 1 0 0,-1 0-1 0 0,1 0 1 0 0,0 0-1 0 0,0 0 0 0 0,-1 1 1 0 0,1-1-1 0 0,-1 0 1 0 0,0 0-1 0 0,0 0 0 0 0,1 1 1 0 0,-1-1-1 0 0,0 0 1 0 0,0 1-1 0 0,-1-1 0 0 0,1 1 1 0 0,0-1-1 0 0,0 1 1 0 0,-1-1-1 0 0,1 1 0 0 0,-1 0 1 0 0,-1-1-1 0 0,-5-4 7 0 0,0 2 0 0 0,0-1 0 0 0,0 1 0 0 0,-1 0 0 0 0,1 1 0 0 0,-1 0 0 0 0,-17-4 0 0 0,-7 3-90 0 0,25 3-102 0 0,0 1 0 0 0,0-1 0 0 0,0-1 0 0 0,0 1 0 0 0,1-1 0 0 0,-1-1 0 0 0,0 0 0 0 0,1 0 0 0 0,-1 0 0 0 0,1-1 0 0 0,-10-6 0 0 0,12 5-1718 0 0</inkml:trace>
</inkml:ink>
</file>

<file path=ppt/ink/ink6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4"/>
    </inkml:context>
    <inkml:brush xml:id="br0">
      <inkml:brushProperty name="width" value="0.1" units="cm"/>
      <inkml:brushProperty name="height" value="0.1" units="cm"/>
      <inkml:brushProperty name="color" value="#004F8B"/>
    </inkml:brush>
  </inkml:definitions>
  <inkml:trace contextRef="#ctx0" brushRef="#br0">0 0 9671 0 0,'0'0'14748'0'0,"4"14"-14167"0"0,3 25-519 0 0,-2 0 0 0 0,-1 0-1 0 0,-3 55 1 0 0,3 28 21 0 0,-4 48-406 0 0,2-163-286 0 0</inkml:trace>
</inkml:ink>
</file>

<file path=ppt/ink/ink6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5"/>
    </inkml:context>
    <inkml:brush xml:id="br0">
      <inkml:brushProperty name="width" value="0.1" units="cm"/>
      <inkml:brushProperty name="height" value="0.1" units="cm"/>
      <inkml:brushProperty name="color" value="#004F8B"/>
    </inkml:brush>
  </inkml:definitions>
  <inkml:trace contextRef="#ctx0" brushRef="#br0">121 37 5063 0 0,'0'0'11528'0'0,"-37"4"-8368"0"0,33-3-3093 0 0,-1 0-1 0 0,1 0 1 0 0,0 0-1 0 0,0 0 1 0 0,0 1-1 0 0,0-1 1 0 0,1 1-1 0 0,-1 0 1 0 0,0 1-1 0 0,1-1 1 0 0,-1 1-1 0 0,1-1 1 0 0,0 1-1 0 0,0 0 1 0 0,0 0-1 0 0,0 0 1 0 0,0 1-1 0 0,1-1 1 0 0,-1 1-1 0 0,-2 6 1 0 0,3-4-80 0 0,0-1 0 0 0,1 1 0 0 0,0 0 0 0 0,0-1 0 0 0,0 1 0 0 0,1 0 0 0 0,0 0 0 0 0,0-1 0 0 0,1 1 1 0 0,-1 0-1 0 0,1 0 0 0 0,1-1 0 0 0,-1 1 0 0 0,5 10 0 0 0,-1-4 23 0 0,1 0 1 0 0,0-1-1 0 0,1 0 1 0 0,0 0-1 0 0,1-1 1 0 0,1 1-1 0 0,-1-2 0 0 0,17 15 1 0 0,-14-13 83 0 0,1 0-1 0 0,-2 1 1 0 0,0 0 0 0 0,0 1-1 0 0,7 14 1 0 0,-15-23-85 0 0,-1 0 0 0 0,0 0 0 0 0,0 0 0 0 0,-1 0 0 0 0,1 0 0 0 0,-1 0 0 0 0,0 0 0 0 0,0 0 0 0 0,0 0 0 0 0,-1 0 0 0 0,0 0 0 0 0,1 0 0 0 0,-1 0 0 0 0,-1 0 0 0 0,1 0 0 0 0,0 0 0 0 0,-1-1 0 0 0,0 1 0 0 0,0 0 0 0 0,0-1 0 0 0,0 0 0 0 0,-1 1 0 0 0,1-1 0 0 0,-1 0 0 0 0,-5 5-1 0 0,4-3-12 0 0,-1-1-1 0 0,0 1 0 0 0,0 0 0 0 0,0-1 1 0 0,0 0-1 0 0,-1-1 0 0 0,1 1 0 0 0,-1-1 1 0 0,0 0-1 0 0,0 0 0 0 0,0-1 0 0 0,-1 0 0 0 0,1 0 1 0 0,0 0-1 0 0,-9 0 0 0 0,14-1 15 0 0,-1-1-1 0 0,1 0 1 0 0,-1 0 0 0 0,1 0-1 0 0,-1 0 1 0 0,1-1-1 0 0,-1 1 1 0 0,1 0 0 0 0,0-1-1 0 0,-1 1 1 0 0,1-1 0 0 0,0 1-1 0 0,-1-1 1 0 0,1 0-1 0 0,0 1 1 0 0,-1-1 0 0 0,1 0-1 0 0,0 0 1 0 0,0 0-1 0 0,0 0 1 0 0,0 0 0 0 0,0 0-1 0 0,0 0 1 0 0,0 0-1 0 0,0 0 1 0 0,-1-3 0 0 0,2 1 19 0 0,-1 0 1 0 0,0 0 0 0 0,1 0 0 0 0,-1 0-1 0 0,1 0 1 0 0,0 0 0 0 0,0 0 0 0 0,0 0-1 0 0,1 0 1 0 0,-1 0 0 0 0,1 0 0 0 0,1-3-1 0 0,3-11 88 0 0,1 0-1 0 0,1 0 0 0 0,12-20 1 0 0,-17 33-129 0 0,29-52 37 0 0,5-9-362 0 0,54-137 0 0 0,-87 195 305 0 0,2-12-20 0 0,-5 15 72 0 0,-1 0 1 0 0,0 0 0 0 0,0 1 0 0 0,0-1 0 0 0,-1 1 0 0 0,1-1 0 0 0,-1 1 0 0 0,-4-6 0 0 0,6 8-140 0 0,-5-3-448 0 0</inkml:trace>
</inkml:ink>
</file>

<file path=ppt/ink/ink6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6"/>
    </inkml:context>
    <inkml:brush xml:id="br0">
      <inkml:brushProperty name="width" value="0.1" units="cm"/>
      <inkml:brushProperty name="height" value="0.1" units="cm"/>
      <inkml:brushProperty name="color" value="#004F8B"/>
    </inkml:brush>
  </inkml:definitions>
  <inkml:trace contextRef="#ctx0" brushRef="#br0">136 0 14911 0 0,'0'0'1358'0'0,"-32"19"-989"0"0,24-11-86 0 0,1 0 0 0 0,1 1 1 0 0,-1-1-1 0 0,2 2 0 0 0,-1-1 0 0 0,1 1 1 0 0,1-1-1 0 0,-1 1 0 0 0,2 0 0 0 0,-4 12 1 0 0,0 0-240 0 0,-1-4 62 0 0,1 2 0 0 0,2-1 0 0 0,-7 39 1 0 0,11-51-74 0 0,0 0 1 0 0,1 0 0 0 0,1 0 0 0 0,-1 0 0 0 0,1 0-1 0 0,0 0 1 0 0,0 0 0 0 0,1 0 0 0 0,0-1 0 0 0,1 1 0 0 0,-1 0-1 0 0,1-1 1 0 0,0 0 0 0 0,7 11 0 0 0,-7-14-3 0 0,-1 1 1 0 0,1-1-1 0 0,0 1 0 0 0,0-1 1 0 0,0 0-1 0 0,1 0 0 0 0,-1 0 1 0 0,1-1-1 0 0,0 1 0 0 0,0-1 1 0 0,-1 0-1 0 0,1 0 0 0 0,1 0 1 0 0,-1 0-1 0 0,0-1 0 0 0,0 0 1 0 0,1 0-1 0 0,-1 0 0 0 0,6 0 1 0 0,-3-1 93 0 0,0 0 1 0 0,-1 0 0 0 0,1-1 0 0 0,0 0-1 0 0,-1-1 1 0 0,1 1 0 0 0,-1-1 0 0 0,1 0 0 0 0,-1-1-1 0 0,0 0 1 0 0,0 0 0 0 0,6-4 0 0 0,-5 3 67 0 0,1-1-1 0 0,-1-1 1 0 0,-1 1 0 0 0,1-1 0 0 0,-1 0 0 0 0,0-1 0 0 0,-1 0 0 0 0,1 1 0 0 0,5-12 0 0 0,-8 14-99 0 0,-1-1 1 0 0,1 0-1 0 0,-1 0 1 0 0,0 0-1 0 0,-1 0 0 0 0,1-1 1 0 0,-1 1-1 0 0,0 0 0 0 0,0-1 1 0 0,-1 1-1 0 0,0 0 1 0 0,0-1-1 0 0,0 1 0 0 0,0-1 1 0 0,-2-5-1 0 0,0 3 9 0 0,-1 0 1 0 0,0 1-1 0 0,0 0 0 0 0,0 0 0 0 0,-1 0 1 0 0,0 0-1 0 0,0 0 0 0 0,-1 1 0 0 0,0-1 1 0 0,-8-7-1 0 0,-6-4-198 0 0,-38-27 1 0 0,44 36-233 0 0</inkml:trace>
</inkml:ink>
</file>

<file path=ppt/ink/ink6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7"/>
    </inkml:context>
    <inkml:brush xml:id="br0">
      <inkml:brushProperty name="width" value="0.1" units="cm"/>
      <inkml:brushProperty name="height" value="0.1" units="cm"/>
      <inkml:brushProperty name="color" value="#004F8B"/>
    </inkml:brush>
  </inkml:definitions>
  <inkml:trace contextRef="#ctx0" brushRef="#br0">46 48 14111 0 0,'0'0'1276'0'0,"-32"16"2114"0"0,31-15-3315 0 0,0 0 0 0 0,0 0 1 0 0,0 0-1 0 0,0 0 1 0 0,0 0-1 0 0,0 0 1 0 0,0 0-1 0 0,0 1 1 0 0,1-1-1 0 0,-1 0 0 0 0,0 0 1 0 0,1 1-1 0 0,-1-1 1 0 0,1 0-1 0 0,-1 1 1 0 0,1-1-1 0 0,0 0 1 0 0,0 1-1 0 0,-1-1 0 0 0,1 1 1 0 0,0-1-1 0 0,0 1 1 0 0,1-1-1 0 0,-1 0 1 0 0,0 1-1 0 0,0-1 1 0 0,1 0-1 0 0,-1 1 1 0 0,0-1-1 0 0,1 0 0 0 0,0 1 1 0 0,-1-1-1 0 0,1 0 1 0 0,0 0-1 0 0,0 1 1 0 0,-1-1-1 0 0,1 0 1 0 0,0 0-1 0 0,0 0 0 0 0,0 0 1 0 0,0 0-1 0 0,0 0 1 0 0,1-1-1 0 0,-1 1 1 0 0,0 0-1 0 0,0 0 1 0 0,1-1-1 0 0,0 1 0 0 0,2 1-7 0 0,0-1 0 0 0,-1 0 0 0 0,1 0 0 0 0,0 0 0 0 0,-1-1 0 0 0,1 0 0 0 0,0 1-1 0 0,0-1 1 0 0,-1 0 0 0 0,1-1 0 0 0,0 1 0 0 0,0-1 0 0 0,-1 1 0 0 0,1-1 0 0 0,0 0-1 0 0,-1-1 1 0 0,7-2 0 0 0,-6 2 10 0 0,0-1 0 0 0,0 0 0 0 0,0 0 0 0 0,0 0 0 0 0,0-1 0 0 0,-1 1 0 0 0,0-1 0 0 0,1 0 0 0 0,-1 0 0 0 0,-1 0 0 0 0,1 0 0 0 0,0 0 0 0 0,-1-1 0 0 0,0 1 0 0 0,2-8 0 0 0,-4 11-61 0 0,0-1-1 0 0,-1 0 1 0 0,1 0-1 0 0,-1 1 0 0 0,1-1 1 0 0,-1 0-1 0 0,0 1 1 0 0,0-1-1 0 0,0 1 1 0 0,0-1-1 0 0,0 1 1 0 0,0-1-1 0 0,0 1 1 0 0,0 0-1 0 0,0-1 1 0 0,-1 1-1 0 0,1 0 1 0 0,0 0-1 0 0,-1 0 0 0 0,1 0 1 0 0,-4-1-1 0 0,-30-16-174 0 0,32 18-519 0 0,-6-1-202 0 0</inkml:trace>
</inkml:ink>
</file>

<file path=ppt/ink/ink6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8"/>
    </inkml:context>
    <inkml:brush xml:id="br0">
      <inkml:brushProperty name="width" value="0.1" units="cm"/>
      <inkml:brushProperty name="height" value="0.1" units="cm"/>
      <inkml:brushProperty name="color" value="#008C3A"/>
    </inkml:brush>
  </inkml:definitions>
  <inkml:trace contextRef="#ctx0" brushRef="#br0">68 4 1375 0 0,'0'0'128'0'0,"-12"-4"-128"0"0,3 7 0 0 0,0-3 2128 0 0,1 3 640 0 0,-2 0-2528 0 0,0-1 736 0 0,1-5-800 0 0</inkml:trace>
</inkml:ink>
</file>

<file path=ppt/ink/ink6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099"/>
    </inkml:context>
    <inkml:brush xml:id="br0">
      <inkml:brushProperty name="width" value="0.1" units="cm"/>
      <inkml:brushProperty name="height" value="0.1" units="cm"/>
      <inkml:brushProperty name="color" value="#008C3A"/>
    </inkml:brush>
  </inkml:definitions>
  <inkml:trace contextRef="#ctx0" brushRef="#br0">1 232 4143 0 0,'12'17'17291'0'0,"6"-31"-16709"0"0,1 0 0 0 0,0 2 0 0 0,1 1 0 0 0,1 0 1 0 0,-1 1-1 0 0,2 2 0 0 0,30-10 0 0 0,67-15 605 0 0,210-29 0 0 0,-188 38-925 0 0,165-6-198 0 0,-270 28-68 0 0,-18 4 492 0 0,-10 0-2346 0 0</inkml:trace>
</inkml:ink>
</file>

<file path=ppt/ink/ink6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0"/>
    </inkml:context>
    <inkml:brush xml:id="br0">
      <inkml:brushProperty name="width" value="0.1" units="cm"/>
      <inkml:brushProperty name="height" value="0.1" units="cm"/>
      <inkml:brushProperty name="color" value="#008C3A"/>
    </inkml:brush>
  </inkml:definitions>
  <inkml:trace contextRef="#ctx0" brushRef="#br0">14 73 12263 0 0,'-11'-25'-542'0'0,"11"23"925"0"0,-1 0 0 0 0,1 0 0 0 0,-1 0 0 0 0,1 0 0 0 0,0 0 0 0 0,0 0 0 0 0,0 0 0 0 0,0 0 0 0 0,0 0 0 0 0,1 0 0 0 0,-1 0 0 0 0,0 0 0 0 0,2-3 0 0 0,-1 4-90 0 0,-1 0 0 0 0,1 0 1 0 0,0 0-1 0 0,-1 0 0 0 0,1 0 0 0 0,0 0 0 0 0,0 0 0 0 0,0 0 0 0 0,0 0 0 0 0,0 0 0 0 0,0 1 0 0 0,0-1 0 0 0,0 0 0 0 0,0 1 0 0 0,0-1 0 0 0,0 1 0 0 0,1-1 0 0 0,-1 1 0 0 0,0 0 0 0 0,0-1 0 0 0,2 1 0 0 0,25 1 1095 0 0,210 29 803 0 0,-164-24-1989 0 0,-1 3 1 0 0,137 36-1 0 0,-208-45-201 0 0,0 1 0 0 0,0 0 0 0 0,0 0-1 0 0,0-1 1 0 0,0 1 0 0 0,0 1-1 0 0,0-1 1 0 0,0 0 0 0 0,0 0-1 0 0,-1 1 1 0 0,1-1 0 0 0,0 1 0 0 0,-1-1-1 0 0,1 1 1 0 0,-1 0 0 0 0,0 0-1 0 0,1 0 1 0 0,0 2 0 0 0,-2-3-1 0 0,1 1 0 0 0,-1-1-1 0 0,0 0 1 0 0,0 1 0 0 0,0-1 0 0 0,0 1 0 0 0,0-1 0 0 0,0 1 0 0 0,0-1 0 0 0,0 0 0 0 0,0 1 0 0 0,-1-1-1 0 0,1 1 1 0 0,0-1 0 0 0,-1 0 0 0 0,1 1 0 0 0,-1-1 0 0 0,0 0 0 0 0,1 0 0 0 0,-1 1 0 0 0,0-1 0 0 0,0 0-1 0 0,0 0 1 0 0,0 0 0 0 0,0 0 0 0 0,-2 2 0 0 0,-32 25-26 0 0,-1 0 1 0 0,-45 25-1 0 0,52-36-20 0 0,1 2 0 0 0,1 0 0 0 0,0 2 0 0 0,2 0 0 0 0,-36 40 0 0 0,47-41-841 0 0</inkml:trace>
</inkml:ink>
</file>

<file path=ppt/ink/ink6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1"/>
    </inkml:context>
    <inkml:brush xml:id="br0">
      <inkml:brushProperty name="width" value="0.1" units="cm"/>
      <inkml:brushProperty name="height" value="0.1" units="cm"/>
      <inkml:brushProperty name="color" value="#008C3A"/>
    </inkml:brush>
  </inkml:definitions>
  <inkml:trace contextRef="#ctx0" brushRef="#br0">1 36 11287 0 0,'0'0'6222'0'0,"2"-13"-1376"0"0,11 10-4501 0 0,1 1-1 0 0,-1 1 1 0 0,1 1 0 0 0,0 0-1 0 0,0 0 1 0 0,-1 1-1 0 0,1 1 1 0 0,20 5-1 0 0,50 4 555 0 0,-18-13-497 0 0,76-11 0 0 0,-12-1-262 0 0,-7 6-128 0 0,-123 8-12 0 0,0 0 0 0 0,0 0 0 0 0,1 0 0 0 0,-1 0 0 0 0,0 0 0 0 0,1 0 0 0 0,-1 0 0 0 0,0 0 0 0 0,0 0 0 0 0,1 0 0 0 0,-1 0 0 0 0,0 0 0 0 0,0 0 0 0 0,1 0 0 0 0,-1 0 0 0 0,0 0 0 0 0,0 1 0 0 0,1-1 0 0 0,-1 0 0 0 0,0 0 0 0 0,0 0 0 0 0,0 0 0 0 0,1 1 0 0 0,-1-1 0 0 0,0 0 0 0 0,0 0 0 0 0,0 0 0 0 0,0 1 0 0 0,1-1 0 0 0,-1 0 0 0 0,0 0 0 0 0,0 1 0 0 0,0-1 0 0 0,0 0 0 0 0,0 0 0 0 0,0 1 0 0 0,0-1 0 0 0,0 0 0 0 0,0 0 0 0 0,0 1 0 0 0,0-1 0 0 0,0 0 0 0 0,0 0 0 0 0,0 1 0 0 0,0-1 0 0 0,0 0 0 0 0,0 1 0 0 0,0-1 0 0 0,0 0 0 0 0,0 0 0 0 0,0 1 0 0 0,0-1 0 0 0,0 0 0 0 0,-1 0 0 0 0,1 0 0 0 0,0 1 0 0 0,0-1 0 0 0,0 0 0 0 0,0 0 0 0 0,-1 0 0 0 0,1 1 0 0 0,0-1 0 0 0,0 0 0 0 0,0 0 0 0 0,-1 0 0 0 0,1 0 0 0 0,0 1 0 0 0,0-1 0 0 0,-1 0 0 0 0,-11 13 0 0 0,-11 6 32 0 0,0-3-28 0 0,1 2 0 0 0,1 1 0 0 0,1 0 0 0 0,0 2 0 0 0,2 0 0 0 0,0 1 0 0 0,-17 28 0 0 0,-149 331-4 0 0,178-368 18 0 0,1 0-1 0 0,0 0 1 0 0,1 1-1 0 0,1-1 1 0 0,0 1-1 0 0,0 0 1 0 0,2 0-1 0 0,0 0 1 0 0,0 1-1 0 0,1-1 1 0 0,1 0 0 0 0,4 22-1 0 0,-4-33 31 0 0,3 3-36 0 0,-3-5-103 0 0,0 0 1 0 0,0 0-1 0 0,0 1 0 0 0,-1-1 0 0 0,1 0 0 0 0,0 0 1 0 0,1 0-1 0 0,-1 0 0 0 0,0-1 0 0 0,0 1 1 0 0,0 0-1 0 0,0 0 0 0 0,1-1 0 0 0,-1 1 1 0 0,0-1-1 0 0,1 1 0 0 0,-1-1 0 0 0,0 1 1 0 0,1-1-1 0 0,-1 0 0 0 0,1 0 0 0 0,-1 0 0 0 0,0 1 1 0 0,1-1-1 0 0,-1-1 0 0 0,1 1 0 0 0,-1 0 1 0 0,1 0-1 0 0,-1 0 0 0 0,0-1 0 0 0,1 1 1 0 0,-1-1-1 0 0,0 1 0 0 0,1-1 0 0 0,-1 0 1 0 0,0 1-1 0 0,0-1 0 0 0,0 0 0 0 0,3-2 0 0 0,7-6-1534 0 0</inkml:trace>
</inkml:ink>
</file>

<file path=ppt/ink/ink6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2"/>
    </inkml:context>
    <inkml:brush xml:id="br0">
      <inkml:brushProperty name="width" value="0.1" units="cm"/>
      <inkml:brushProperty name="height" value="0.1" units="cm"/>
      <inkml:brushProperty name="color" value="#008C3A"/>
    </inkml:brush>
  </inkml:definitions>
  <inkml:trace contextRef="#ctx0" brushRef="#br0">0 128 12895 0 0,'0'0'998'0'0,"13"-36"4462"0"0,-11 33-5078 0 0,1 0 1 0 0,-1 0 0 0 0,1 0-1 0 0,-1 1 1 0 0,1-1 0 0 0,0 1-1 0 0,0 0 1 0 0,0-1 0 0 0,0 1-1 0 0,0 1 1 0 0,1-1 0 0 0,-1 0-1 0 0,0 1 1 0 0,1 0 0 0 0,6-2-1 0 0,62-13 855 0 0,-56 13-769 0 0,34-8-462 0 0,1 3 0 0 0,0 2 0 0 0,0 2 0 0 0,91 5 0 0 0,-103 0-2300 0 0,-14-5-4559 0 0,-6-1-947 0 0</inkml:trace>
</inkml:ink>
</file>

<file path=ppt/ink/ink6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3"/>
    </inkml:context>
    <inkml:brush xml:id="br0">
      <inkml:brushProperty name="width" value="0.1" units="cm"/>
      <inkml:brushProperty name="height" value="0.1" units="cm"/>
      <inkml:brushProperty name="color" value="#008C3A"/>
    </inkml:brush>
  </inkml:definitions>
  <inkml:trace contextRef="#ctx0" brushRef="#br0">294 6 13359 0 0,'0'0'7550'0'0,"-24"-6"-4936"0"0,13 9-2498 0 0,0 1 0 0 0,1-1 0 0 0,-1 2 0 0 0,1-1 0 0 0,0 1 0 0 0,0 1 0 0 0,-10 7 0 0 0,-17 9 72 0 0,31-19-187 0 0,-9 4 17 0 0,0 0 0 0 0,1 1 1 0 0,1 0-1 0 0,-1 1 0 0 0,2 1 0 0 0,-1 0 1 0 0,-16 18-1 0 0,23-16 24 0 0,3 0-31 0 0,3-9-5 0 0,0 0 1 0 0,1 1-1 0 0,-1-1 0 0 0,1 0 0 0 0,-1 0 0 0 0,1 1 1 0 0,0-1-1 0 0,1 0 0 0 0,-1 0 0 0 0,0 0 1 0 0,1 0-1 0 0,0 0 0 0 0,-1-1 0 0 0,1 1 0 0 0,0 0 1 0 0,1-1-1 0 0,-1 1 0 0 0,0-1 0 0 0,1 0 1 0 0,-1 0-1 0 0,1 0 0 0 0,0 0 0 0 0,3 2 0 0 0,1 1 61 0 0,9 6 75 0 0,0 0 0 0 0,1-1 0 0 0,0-1 1 0 0,1-1-1 0 0,31 11 0 0 0,94 16 576 0 0,-79-21-574 0 0,-51-12-120 0 0,-6-1-6 0 0,1 1-1 0 0,-1-1 1 0 0,0 1 0 0 0,0 0-1 0 0,0 1 1 0 0,-1-1-1 0 0,1 2 1 0 0,-1-1-1 0 0,1 1 1 0 0,-1-1 0 0 0,0 2-1 0 0,0-1 1 0 0,-1 1-1 0 0,7 7 1 0 0,-10-12-11 0 0,-1 1 1 0 0,0 0-1 0 0,0 0 0 0 0,0 0 1 0 0,0 0-1 0 0,0 0 1 0 0,0 0-1 0 0,0 0 0 0 0,0 1 1 0 0,-1-1-1 0 0,1 0 1 0 0,0 0-1 0 0,-1 1 0 0 0,1-1 1 0 0,-1 0-1 0 0,1 1 1 0 0,-1-1-1 0 0,0 1 0 0 0,0-1 1 0 0,1 0-1 0 0,-1 1 1 0 0,0-1-1 0 0,0 1 0 0 0,-1 2 1 0 0,0 30 113 0 0,1-23-98 0 0,0-8-4 0 0,-1 1 0 0 0,1-1 0 0 0,-1 1 1 0 0,0-1-1 0 0,0 0 0 0 0,0 1 0 0 0,0-1 0 0 0,-1 0 0 0 0,0 0 0 0 0,1 0 0 0 0,-1 0 0 0 0,0 0 1 0 0,0 0-1 0 0,-1 0 0 0 0,1-1 0 0 0,0 1 0 0 0,-1-1 0 0 0,-4 3 0 0 0,-2 1 76 0 0,0 0 0 0 0,0-1 0 0 0,-1 0 0 0 0,-11 4 0 0 0,6-3 47 0 0,0 0-23 0 0,0-1 0 0 0,0 0 0 0 0,-1-1 0 0 0,0-1 0 0 0,1-1 0 0 0,-1 0 0 0 0,-25-1 0 0 0,37 0-68 0 0,-14-13 122 0 0,16 10-173 0 0,1 1-61 0 0,-11-23-1497 0 0,8 12-15 0 0</inkml:trace>
</inkml:ink>
</file>

<file path=ppt/ink/ink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1"/>
    </inkml:context>
    <inkml:brush xml:id="br0">
      <inkml:brushProperty name="width" value="0.1" units="cm"/>
      <inkml:brushProperty name="height" value="0.1" units="cm"/>
      <inkml:brushProperty name="color" value="#008C3A"/>
    </inkml:brush>
  </inkml:definitions>
  <inkml:trace contextRef="#ctx0" brushRef="#br0">1 0 11455 0 0,'0'0'1040'0'0,"9"5"-171"0"0,9 6 4652 0 0,-15-7-5204 0 0,-1-1 0 0 0,0 2 0 0 0,-1-1 0 0 0,1 0 0 0 0,0 0 0 0 0,-1 1 0 0 0,0-1 0 0 0,0 0 1 0 0,-1 1-1 0 0,1-1 0 0 0,-1 1 0 0 0,0-1 0 0 0,0 1 0 0 0,-1 5 0 0 0,-15 72 971 0 0,1-11-941 0 0,18 50-255 0 0,13-138-2698 0 0,-9 6 1203 0 0</inkml:trace>
</inkml:ink>
</file>

<file path=ppt/ink/ink6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4"/>
    </inkml:context>
    <inkml:brush xml:id="br0">
      <inkml:brushProperty name="width" value="0.1" units="cm"/>
      <inkml:brushProperty name="height" value="0.1" units="cm"/>
      <inkml:brushProperty name="color" value="#008C3A"/>
    </inkml:brush>
  </inkml:definitions>
  <inkml:trace contextRef="#ctx0" brushRef="#br0">0 128 6447 0 0,'27'-25'696'0'0,"0"0"1629"0"0,-19 16-299 0 0,2 0 1 0 0,-1 1-1 0 0,1 0 1 0 0,0 1-1 0 0,1 0 1 0 0,21-10-1 0 0,21 5-1172 0 0,-33 11-952 0 0,1 2 0 0 0,0 1 0 0 0,0 0-1 0 0,36 10 1 0 0,-13-3-6371 0 0,-17-4-1079 0 0</inkml:trace>
</inkml:ink>
</file>

<file path=ppt/ink/ink6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5"/>
    </inkml:context>
    <inkml:brush xml:id="br0">
      <inkml:brushProperty name="width" value="0.1" units="cm"/>
      <inkml:brushProperty name="height" value="0.1" units="cm"/>
      <inkml:brushProperty name="color" value="#008C3A"/>
    </inkml:brush>
  </inkml:definitions>
  <inkml:trace contextRef="#ctx0" brushRef="#br0">102 68 19007 0 0,'0'0'1906'0'0,"0"-1"-1895"0"0,0 1 0 0 0,-1-1 0 0 0,1 1 1 0 0,-1-1-1 0 0,1 1 0 0 0,-1-1 1 0 0,1 1-1 0 0,-1 0 0 0 0,1-1 1 0 0,-1 1-1 0 0,0 0 0 0 0,1-1 0 0 0,-1 1 1 0 0,0 0-1 0 0,1-1 0 0 0,-1 1 1 0 0,1 0-1 0 0,-1 0 0 0 0,0 0 1 0 0,0 0-1 0 0,1 0 0 0 0,-1 0 1 0 0,0 0-1 0 0,0 0 0 0 0,-5 3 151 0 0,1 0-1 0 0,-1 0 0 0 0,1 0 1 0 0,0 1-1 0 0,0 0 1 0 0,0 0-1 0 0,1 0 1 0 0,-1 0-1 0 0,1 1 0 0 0,0 0 1 0 0,1 0-1 0 0,-1 0 1 0 0,1 0-1 0 0,0 1 0 0 0,0-1 1 0 0,0 1-1 0 0,1-1 1 0 0,0 1-1 0 0,0 0 0 0 0,-1 11 1 0 0,1-10-118 0 0,1 0-1 0 0,0-1 1 0 0,1 1 0 0 0,0 0-1 0 0,0 0 1 0 0,0 0 0 0 0,1-1-1 0 0,0 1 1 0 0,0 0 0 0 0,1 0 0 0 0,0-1-1 0 0,0 1 1 0 0,1-1 0 0 0,-1 0-1 0 0,1 0 1 0 0,0 0 0 0 0,1 0-1 0 0,7 10 1 0 0,-1-7 19 0 0,0 1 0 0 0,1-2-1 0 0,0 1 1 0 0,1-2 0 0 0,0 1 0 0 0,0-1-1 0 0,0-1 1 0 0,1-1 0 0 0,0 1 0 0 0,0-2-1 0 0,0 0 1 0 0,1 0 0 0 0,-1-2 0 0 0,1 1-1 0 0,14-1 1 0 0,-4 0 4 0 0,0-2-1 0 0,1 0 1 0 0,-1-2-1 0 0,0 0 1 0 0,0-2-1 0 0,0-1 1 0 0,41-13-1 0 0,-59 16-34 0 0,0-1 0 0 0,0 1 0 0 0,0-1-1 0 0,0 0 1 0 0,-1 0 0 0 0,1-1 0 0 0,-1 0 0 0 0,0 0-1 0 0,0 0 1 0 0,0-1 0 0 0,0 1 0 0 0,-1-1 0 0 0,0 0-1 0 0,0 0 1 0 0,0-1 0 0 0,-1 1 0 0 0,0-1 0 0 0,4-7 0 0 0,-6 7 19 0 0,1 1 1 0 0,-1-1 0 0 0,0 0-1 0 0,0 0 1 0 0,-1 0 0 0 0,0 0-1 0 0,0 0 1 0 0,0 0 0 0 0,0 0 0 0 0,-1 0-1 0 0,0 0 1 0 0,-1 0 0 0 0,1 0-1 0 0,-1 1 1 0 0,0-1 0 0 0,-1 0 0 0 0,1 1-1 0 0,-1 0 1 0 0,-7-10 0 0 0,2 4 0 0 0,-1 0-1 0 0,0 1 1 0 0,-1 0 0 0 0,0 1 0 0 0,0 0-1 0 0,-1 1 1 0 0,0 0 0 0 0,-1 0 0 0 0,0 2 0 0 0,-24-12-1 0 0,8 7-203 0 0,0 1 0 0 0,0 2-1 0 0,-1 1 1 0 0,-31-5 0 0 0,-7 12-3132 0 0,35 2-5855 0 0</inkml:trace>
</inkml:ink>
</file>

<file path=ppt/ink/ink6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6"/>
    </inkml:context>
    <inkml:brush xml:id="br0">
      <inkml:brushProperty name="width" value="0.1" units="cm"/>
      <inkml:brushProperty name="height" value="0.1" units="cm"/>
      <inkml:brushProperty name="color" value="#008C3A"/>
    </inkml:brush>
  </inkml:definitions>
  <inkml:trace contextRef="#ctx0" brushRef="#br0">217 226 6447 0 0,'-79'5'540'0'0,"-3"0"1771"0"0,27 1 7717 0 0,88 0-7306 0 0,459-23 73 0 0,-196 2-1951 0 0,1157-49 1298 0 0,-1432 63-2132 0 0,631-52 305 0 0,-356-4-166 0 0,-240 44-141 0 0,-36 4-162 0 0,-19 8 145 0 0,-1 1-1 0 0,0 0 0 0 0,0 0 1 0 0,0-1-1 0 0,1 1 0 0 0,-1 0 1 0 0,0 0-1 0 0,0-1 0 0 0,0 1 1 0 0,0 0-1 0 0,0 0 0 0 0,0-1 0 0 0,0 1 1 0 0,0 0-1 0 0,0 0 0 0 0,0-1 1 0 0,0 1-1 0 0,0 0 0 0 0,0-1 1 0 0,0 1-1 0 0,0 0 0 0 0,0 0 1 0 0,0-1-1 0 0,0 1 0 0 0,0 0 1 0 0,0-1-1 0 0,0 1 0 0 0,0 0 1 0 0,0 0-1 0 0,0-1 0 0 0,-1 1 1 0 0,1 0-1 0 0,0 0 0 0 0,0 0 0 0 0,0-1 1 0 0,-1 1-1 0 0,0-1-29 0 0,-1 0-1 0 0,0 0 0 0 0,0 0 1 0 0,1 0-1 0 0,-1 0 1 0 0,0 0-1 0 0,0 1 1 0 0,0-1-1 0 0,0 1 1 0 0,0 0-1 0 0,0-1 0 0 0,0 1 1 0 0,0 0-1 0 0,0 0 1 0 0,0 0-1 0 0,0 0 1 0 0,-2 1-1 0 0,-76 22-2645 0 0,27-7 154 0 0</inkml:trace>
</inkml:ink>
</file>

<file path=ppt/ink/ink6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7"/>
    </inkml:context>
    <inkml:brush xml:id="br0">
      <inkml:brushProperty name="width" value="0.1" units="cm"/>
      <inkml:brushProperty name="height" value="0.1" units="cm"/>
      <inkml:brushProperty name="color" value="#008C3A"/>
    </inkml:brush>
  </inkml:definitions>
  <inkml:trace contextRef="#ctx0" brushRef="#br0">262 131 13327 0 0,'-3'-28'1242'0'0,"-5"-32"-1318"0"0,8 57 339 0 0,-1 1 0 0 0,1-1-1 0 0,-1 1 1 0 0,0-1 0 0 0,0 1-1 0 0,0-1 1 0 0,0 1 0 0 0,-1 0 0 0 0,1-1-1 0 0,0 1 1 0 0,-1 0 0 0 0,0 0-1 0 0,1 0 1 0 0,-1 0 0 0 0,0 0-1 0 0,0 1 1 0 0,-4-3 0 0 0,6 4-170 0 0,-1 0 0 0 0,0 1 0 0 0,0-1 0 0 0,0 1 0 0 0,0-1 0 0 0,0 1 0 0 0,1-1 0 0 0,-1 1 0 0 0,0-1 0 0 0,0 1 0 0 0,1 0 0 0 0,-1-1 0 0 0,1 1 0 0 0,-1 0 0 0 0,0 0 0 0 0,1-1 0 0 0,-1 1 0 0 0,1 0 0 0 0,0 0 0 0 0,-1 0 0 0 0,1 0 1 0 0,0 0-1 0 0,-1 0 0 0 0,1 0 0 0 0,0-1 0 0 0,0 1 0 0 0,0 0 0 0 0,0 0 0 0 0,0 0 0 0 0,0 2 0 0 0,-6 34 57 0 0,6-37-124 0 0,-15 235 654 0 0,-9 65-299 0 0,-38 50-252 0 0,-36 290-887 0 0,94-585 347 0 0,7 103 1 0 0,-2-136 316 0 0,2 0 1 0 0,1 0-1 0 0,1 0 1 0 0,0-1-1 0 0,2 0 1 0 0,1 0-1 0 0,14 30 1 0 0,-16-43 89 0 0,0 1 1 0 0,0-1 0 0 0,0 0 0 0 0,1-1 0 0 0,0 0 0 0 0,0 0 0 0 0,1 0 0 0 0,0-1 0 0 0,0 0 0 0 0,1 0 0 0 0,-1-1 0 0 0,1 0 0 0 0,1-1 0 0 0,-1 0 0 0 0,0-1-1 0 0,1 1 1 0 0,0-2 0 0 0,15 3 0 0 0,7-1 301 0 0,0-1 0 0 0,0-1 0 0 0,-1-2 0 0 0,52-7 1 0 0,47-6 593 0 0,445-40 1151 0 0,3 39-1223 0 0,-138 34-389 0 0,333 5 141 0 0,-362-49 2500 0 0,-380 0-2527 0 0,-28 22-556 0 0,0 0 0 0 0,-1-1 0 0 0,1 1-1 0 0,-1-1 1 0 0,0 0 0 0 0,1 0 0 0 0,-1 1-1 0 0,-1-1 1 0 0,1-1 0 0 0,0 1 0 0 0,-1 0 0 0 0,1 0-1 0 0,-1-1 1 0 0,2-5 0 0 0,2-30-3576 0 0,-5 34 2854 0 0</inkml:trace>
</inkml:ink>
</file>

<file path=ppt/ink/ink6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3:51.108"/>
    </inkml:context>
    <inkml:brush xml:id="br0">
      <inkml:brushProperty name="width" value="0.1" units="cm"/>
      <inkml:brushProperty name="height" value="0.1" units="cm"/>
      <inkml:brushProperty name="color" value="#008C3A"/>
    </inkml:brush>
  </inkml:definitions>
  <inkml:trace contextRef="#ctx0" brushRef="#br0">280 131 15663 0 0,'6'-9'474'0'0,"0"-1"0"0"0,0 0 0 0 0,-1 0 0 0 0,5-14 0 0 0,-9 21-216 0 0,0 1 0 0 0,0 0-1 0 0,0-1 1 0 0,0 1-1 0 0,-1-1 1 0 0,1 1-1 0 0,-1-1 1 0 0,1 0-1 0 0,-1 1 1 0 0,0-1 0 0 0,0 1-1 0 0,-1-1 1 0 0,1 1-1 0 0,0-1 1 0 0,-1 0-1 0 0,1 1 1 0 0,-1-1 0 0 0,0 1-1 0 0,0 0 1 0 0,0-1-1 0 0,0 1 1 0 0,0 0-1 0 0,-1-1 1 0 0,-2-2-1 0 0,3 4-215 0 0,0 1-1 0 0,0 0 0 0 0,1 0 0 0 0,-1-1 1 0 0,0 1-1 0 0,0 0 0 0 0,0 0 0 0 0,0 0 1 0 0,0 0-1 0 0,0 0 0 0 0,0 0 0 0 0,0 0 1 0 0,0 0-1 0 0,0 0 0 0 0,1 1 0 0 0,-1-1 1 0 0,0 0-1 0 0,0 1 0 0 0,0-1 0 0 0,0 0 1 0 0,0 1-1 0 0,1-1 0 0 0,-1 1 0 0 0,0-1 1 0 0,0 1-1 0 0,1 0 0 0 0,-1-1 0 0 0,0 1 1 0 0,1 0-1 0 0,-1-1 0 0 0,1 1 0 0 0,-1 0 1 0 0,1 0-1 0 0,-1 0 0 0 0,1-1 0 0 0,0 1 1 0 0,-1 0-1 0 0,1 0 0 0 0,-1 1 0 0 0,-18 37 105 0 0,-5 43-62 0 0,2 1 0 0 0,-13 108-1 0 0,18-90 13 0 0,-51 513 87 0 0,48 5-4 0 0,18-510-173 0 0,-1 62 654 0 0,-46 311 0 0 0,32-426 524 0 0</inkml:trace>
</inkml:ink>
</file>

<file path=ppt/ink/ink6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1"/>
    </inkml:context>
    <inkml:brush xml:id="br0">
      <inkml:brushProperty name="width" value="0.1" units="cm"/>
      <inkml:brushProperty name="height" value="0.1" units="cm"/>
      <inkml:brushProperty name="color" value="#004F8B"/>
    </inkml:brush>
  </inkml:definitions>
  <inkml:trace contextRef="#ctx0" brushRef="#br0">1208 82 1375 0 0,'1'-1'107'0'0,"1"0"199"0"0,-1 0 1 0 0,1-1-1 0 0,-1 1 0 0 0,1-1 0 0 0,-1 1 0 0 0,0-1 1 0 0,1 1-1 0 0,-1-1 0 0 0,0 0 0 0 0,0 0 0 0 0,0 0 1 0 0,0 0-1 0 0,-1 0 0 0 0,1 1 0 0 0,0-1 0 0 0,-1-1 1 0 0,1 1-1 0 0,-1 0 0 0 0,0 0 0 0 0,0 0 0 0 0,0 0 1 0 0,0 0-1 0 0,0 0 0 0 0,0 0 0 0 0,0 0 0 0 0,-1 0 1 0 0,0-3-1 0 0,0 2 161 0 0,1 0 0 0 0,0 0 0 0 0,0-15 10065 0 0,-11 40-8235 0 0,-22 41-2248 0 0,-286 483 764 0 0,220-378-696 0 0,32-58-63 0 0,-127 246 10 0 0,121-219-18 0 0,-22 46-28 0 0,54-96-22 0 0,4-10-36 0 0,-28 86 0 0 0,46-105 10 0 0,-41 119-113 0 0,47-144 121 0 0,-2 0 0 0 0,-1 0 1 0 0,-23 31-1 0 0,10-23 33 0 0,28-40 21 0 0,7-9-571 0 0,2 2 501 0 0,0 1-1 0 0,-1 0 1 0 0,2 0-1 0 0,-1 1 1 0 0,0 0-1 0 0,1 1 1 0 0,10-4-1 0 0,8 0-63 0 0,31-6 0 0 0,18 4 16 0 0,92-1-1 0 0,-11 2 12 0 0,118-15 75 0 0,301-30 0 0 0,138-35 0 0 0,-676 84 2 0 0,188-16 55 0 0,-173 19-29 0 0,0 1 1 0 0,67 10-1 0 0,38 15 593 0 0,-152-25-2349 0 0</inkml:trace>
</inkml:ink>
</file>

<file path=ppt/ink/ink6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2"/>
    </inkml:context>
    <inkml:brush xml:id="br0">
      <inkml:brushProperty name="width" value="0.1" units="cm"/>
      <inkml:brushProperty name="height" value="0.1" units="cm"/>
      <inkml:brushProperty name="color" value="#004F8B"/>
    </inkml:brush>
  </inkml:definitions>
  <inkml:trace contextRef="#ctx0" brushRef="#br0">1 10 9871 0 0,'0'-9'7078'0'0,"143"199"-3861"0"0,-113-153-3064 0 0,-3 1 1 0 0,38 67-1 0 0,-46-71 2 0 0,1-1 1 0 0,2-1 0 0 0,1 0-1 0 0,1-2 1 0 0,38 36-1 0 0,68 72 899 0 0,-79-82-661 0 0,88 74 363 0 0,-96-93-643 0 0,-1 2 0 0 0,46 55-1 0 0,64 74 170 0 0,-101-117-154 0 0,-3 3-1 0 0,50 70 0 0 0,65 156 396 0 0,-155-265-489 0 0,1-1-1 0 0,1 0 1 0 0,0 0-1 0 0,0 0 1 0 0,2-2-1 0 0,-1 1 0 0 0,2-2 1 0 0,15 13-1 0 0,-13-13 100 0 0,-1 1 0 0 0,0 1-1 0 0,-1 0 1 0 0,17 22-1 0 0,-8 1 38 0 0,-14-21-72 0 0,1-2 0 0 0,0 1 0 0 0,1-1 0 0 0,13 14 0 0 0,-17-22-87 0 0,8 5 45 0 0,-13-9-55 0 0,0-1-1 0 0,1 1 1 0 0,-1 0-1 0 0,0 0 1 0 0,0 0-1 0 0,0 1 1 0 0,0-1 0 0 0,0 0-1 0 0,0 0 1 0 0,0 0-1 0 0,-1 1 1 0 0,1-1-1 0 0,1 3 1 0 0,4 13 71 0 0,-3-10 1 0 0,17 18-37 0 0,-15-19-36 0 0,2 0 0 0 0,-1 3 26 0 0,16 12 12 0 0,-15-16-38 0 0,1 2 0 0 0,-4-6 0 0 0,14 3 0 0 0,-11-3 0 0 0,-1 1 0 0 0,-1 1 11 0 0,-1 0 42 0 0,-3-3 11 0 0,0 1-11 0 0,3 2-42 0 0,0 0 0 0 0,0 0 31 0 0,-1-1-31 0 0,0 1 9 0 0,-3-3 76 0 0,-28 10 508 0 0,-18-2-454 0 0,1-1 0 0 0,-1-3 0 0 0,-50-1 0 0 0,72-4-150 0 0,0 2 0 0 0,0 1 0 0 0,1 1 0 0 0,-1 1 0 0 0,1 2 0 0 0,-33 10 0 0 0,44-13-15 0 0,11-4-54 0 0,-1-2-18 0 0,1 2-69 0 0,9-5-2030 0 0</inkml:trace>
</inkml:ink>
</file>

<file path=ppt/ink/ink6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3"/>
    </inkml:context>
    <inkml:brush xml:id="br0">
      <inkml:brushProperty name="width" value="0.1" units="cm"/>
      <inkml:brushProperty name="height" value="0.1" units="cm"/>
      <inkml:brushProperty name="color" value="#004F8B"/>
    </inkml:brush>
  </inkml:definitions>
  <inkml:trace contextRef="#ctx0" brushRef="#br0">7 15 5527 0 0,'-6'-2'11951'0'0,"17"-8"-8174"0"0,-10 10-3705 0 0,0-1 0 0 0,-1 1 0 0 0,1 0 0 0 0,0-1 0 0 0,0 1 0 0 0,0 0 0 0 0,0-1 0 0 0,0 1 0 0 0,0 0 0 0 0,0 0 0 0 0,0 0 0 0 0,0 0-1 0 0,0 0 1 0 0,0 0 0 0 0,0 0 0 0 0,0 0 0 0 0,0 1 0 0 0,0-1 0 0 0,0 0 0 0 0,0 0 0 0 0,-1 1 0 0 0,1-1 0 0 0,2 2 0 0 0,22 11 363 0 0,-20-10-253 0 0,14 9-98 0 0,0 1 0 0 0,-1 0 0 0 0,0 1 0 0 0,-1 1 0 0 0,-1 0 0 0 0,0 1-1 0 0,-2 1 1 0 0,1 1 0 0 0,-2 0 0 0 0,-1 1 0 0 0,0 0 0 0 0,17 40 0 0 0,-22-37-250 0 0,-1 0 0 0 0,-1 1 1 0 0,-1-1-1 0 0,-1 1 0 0 0,0 29 0 0 0,0-15-2136 0 0,-3-27-3021 0 0</inkml:trace>
</inkml:ink>
</file>

<file path=ppt/ink/ink6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4"/>
    </inkml:context>
    <inkml:brush xml:id="br0">
      <inkml:brushProperty name="width" value="0.1" units="cm"/>
      <inkml:brushProperty name="height" value="0.1" units="cm"/>
      <inkml:brushProperty name="color" value="#004F8B"/>
    </inkml:brush>
  </inkml:definitions>
  <inkml:trace contextRef="#ctx0" brushRef="#br0">7 70 10047 0 0,'0'0'912'0'0,"-6"22"2147"0"0,6-19-2863 0 0,-1 0 0 0 0,2-1 0 0 0,-1 1 1 0 0,0 0-1 0 0,0 0 0 0 0,1 0 0 0 0,0-1 0 0 0,-1 1 1 0 0,1 0-1 0 0,0 0 0 0 0,0-1 0 0 0,1 1 0 0 0,-1-1 0 0 0,0 1 1 0 0,1-1-1 0 0,0 0 0 0 0,-1 1 0 0 0,1-1 0 0 0,0 0 1 0 0,0 0-1 0 0,0 0 0 0 0,1-1 0 0 0,-1 1 0 0 0,4 2 0 0 0,2 1 151 0 0,0 0 0 0 0,0 0 0 0 0,1-1 0 0 0,-1 0 0 0 0,1-1 0 0 0,11 3 0 0 0,17 0 396 0 0,-1-1-1 0 0,1-2 0 0 0,0-2 1 0 0,61-5-1 0 0,-88 3-676 0 0,-1 0 0 0 0,1 0 0 0 0,-1-1 0 0 0,1 0 0 0 0,-1 0 0 0 0,0-1 1 0 0,0-1-1 0 0,0 1 0 0 0,0-1 0 0 0,-1-1 0 0 0,10-5 0 0 0,-12 5-195 0 0,0-1 0 0 0,0 1 0 0 0,-1-1 0 0 0,1 0 0 0 0,-1 0 0 0 0,0 0 1 0 0,-1-1-1 0 0,1 1 0 0 0,-1-1 0 0 0,-1 0 0 0 0,1-1 0 0 0,-1 1 0 0 0,3-14 0 0 0,-5 18-154 0 0,0 0 1 0 0,-1-1-1 0 0,1 1 0 0 0,-1 0 1 0 0,0 0-1 0 0,0-1 0 0 0,0 1 1 0 0,-1-4-1 0 0,0 0-225 0 0,0-10-1060 0 0</inkml:trace>
</inkml:ink>
</file>

<file path=ppt/ink/ink6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5"/>
    </inkml:context>
    <inkml:brush xml:id="br0">
      <inkml:brushProperty name="width" value="0.1" units="cm"/>
      <inkml:brushProperty name="height" value="0.1" units="cm"/>
      <inkml:brushProperty name="color" value="#004F8B"/>
    </inkml:brush>
  </inkml:definitions>
  <inkml:trace contextRef="#ctx0" brushRef="#br0">263 32 6911 0 0,'0'0'315'0'0,"7"-10"4896"0"0,-8 9-4843 0 0,1 0 0 0 0,0 0-1 0 0,-1 0 1 0 0,1 1 0 0 0,-1-1 0 0 0,1 0 0 0 0,-1 0 0 0 0,0 0 0 0 0,1 1 0 0 0,-1-1 0 0 0,0 0 0 0 0,0 1 0 0 0,1-1 0 0 0,-1 1 0 0 0,0-1 0 0 0,0 1 0 0 0,0-1 0 0 0,0 1 0 0 0,1 0 0 0 0,-1-1 0 0 0,-1 1-1 0 0,-23-6 1643 0 0,17 4-1145 0 0,6 3-768 0 0,0-1-1 0 0,0 1 1 0 0,-1-1 0 0 0,1 1-1 0 0,0 0 1 0 0,0 0 0 0 0,0 0 0 0 0,1 0-1 0 0,-1 0 1 0 0,0 1 0 0 0,0-1 0 0 0,1 0-1 0 0,-1 1 1 0 0,-1 1 0 0 0,-1 1 45 0 0,-15 11-126 0 0,2 2-1 0 0,0 0 0 0 0,1 1 1 0 0,1 0-1 0 0,0 1 1 0 0,-21 39-1 0 0,28-44-12 0 0,1 1 1 0 0,0 0-1 0 0,1 0 0 0 0,0 1 0 0 0,2-1 1 0 0,0 1-1 0 0,0 0 0 0 0,2 0 1 0 0,0 1-1 0 0,1 31 0 0 0,1-40-3 0 0,1 0 0 0 0,0 0-1 0 0,1 0 1 0 0,0 0 0 0 0,0 0-1 0 0,1 0 1 0 0,0 0 0 0 0,0-1-1 0 0,1 0 1 0 0,0 1 0 0 0,0-1-1 0 0,10 12 1 0 0,-5-11-4 0 0,-1 1 0 0 0,1-2 0 0 0,0 1 0 0 0,1-1 0 0 0,0 0 0 0 0,0-1 0 0 0,1 0 0 0 0,13 5 0 0 0,-9-5-443 0 0,0 0 0 0 0,1-1 0 0 0,0 0-1 0 0,1-2 1 0 0,-1 0 0 0 0,0 0 0 0 0,32-1 0 0 0,-27-2-752 0 0</inkml:trace>
</inkml:ink>
</file>

<file path=ppt/ink/ink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2"/>
    </inkml:context>
    <inkml:brush xml:id="br0">
      <inkml:brushProperty name="width" value="0.1" units="cm"/>
      <inkml:brushProperty name="height" value="0.1" units="cm"/>
      <inkml:brushProperty name="color" value="#008C3A"/>
    </inkml:brush>
  </inkml:definitions>
  <inkml:trace contextRef="#ctx0" brushRef="#br0">1 4 2759 0 0,'0'-4'18491'0'0,"4"23"-12186"0"0,11 54-9405 0 0,-8-47 5108 0 0,6 14-1948 0 0,-3 2 0 0 0,-1 0-1 0 0,-2 0 1 0 0,2 53 0 0 0,-9-95-79 0 0,0 1 0 0 0,0-1 0 0 0,-1 0 0 0 0,1 1 0 0 0,0-1 0 0 0,0 1 0 0 0,0-1 0 0 0,0 0 0 0 0,0 1 0 0 0,0-1 0 0 0,1 0 0 0 0,-1 1 0 0 0,0-1 0 0 0,0 0 0 0 0,0 1 0 0 0,0-1 0 0 0,0 0 0 0 0,0 1 0 0 0,1-1 0 0 0,-1 0 0 0 0,0 1 0 0 0,0-1 0 0 0,0 0 0 0 0,1 1 0 0 0,-1-1 0 0 0,0 0 0 0 0,0 0 0 0 0,1 1 0 0 0,-1-1 0 0 0,0 0 0 0 0,1 0 0 0 0,-1 0 0 0 0,0 1 0 0 0,1-1 0 0 0,-1 0 0 0 0,0 0 1 0 0,1 0-1 0 0,11-10-654 0 0,0-7-1702 0 0</inkml:trace>
</inkml:ink>
</file>

<file path=ppt/ink/ink6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6"/>
    </inkml:context>
    <inkml:brush xml:id="br0">
      <inkml:brushProperty name="width" value="0.1" units="cm"/>
      <inkml:brushProperty name="height" value="0.1" units="cm"/>
      <inkml:brushProperty name="color" value="#004F8B"/>
    </inkml:brush>
  </inkml:definitions>
  <inkml:trace contextRef="#ctx0" brushRef="#br0">4 26 6447 0 0,'0'0'20'0'0,"0"0"-1"0"0,-1 0 1 0 0,1 0-1 0 0,0 0 0 0 0,0 0 1 0 0,0-1-1 0 0,0 1 1 0 0,-1 0-1 0 0,1 0 0 0 0,0 0 1 0 0,0-1-1 0 0,0 1 0 0 0,0 0 1 0 0,0 0-1 0 0,-1 0 1 0 0,1-1-1 0 0,0 1 0 0 0,0 0 1 0 0,0 0-1 0 0,0-1 1 0 0,0 1-1 0 0,0 0 0 0 0,0 0 1 0 0,0-1-1 0 0,0 1 0 0 0,0 0 1 0 0,0 0-1 0 0,0-1 1 0 0,0 1-1 0 0,0 0 0 0 0,0 0 1 0 0,0 0-1 0 0,0-1 1 0 0,0 1-1 0 0,0 0 0 0 0,1 0 1 0 0,-1-1-1 0 0,0 1 1 0 0,0 0-1 0 0,0 0 0 0 0,0 0 1 0 0,0-1-1 0 0,1 1 0 0 0,-1 0 1 0 0,0 0-1 0 0,0 0 1 0 0,0 0-1 0 0,1 0 0 0 0,-1-1 1 0 0,0 1-1 0 0,0 0 1 0 0,0 0-1 0 0,1 0 0 0 0,-1 0 1 0 0,0 0-1 0 0,0 0 1 0 0,1 0-1 0 0,-1 0 0 0 0,0 0 1 0 0,0 0-1 0 0,1 0 0 0 0,-1 0 1 0 0,0 0-1 0 0,23 4 4302 0 0,-8-1-61 0 0,-26-15-2283 0 0,10 11-1771 0 0,1 0-1 0 0,-1 0 1 0 0,1 1-1 0 0,-1-1 1 0 0,0 0 0 0 0,1 1-1 0 0,-1-1 1 0 0,0 1-1 0 0,0-1 1 0 0,0 1 0 0 0,1-1-1 0 0,-1 1 1 0 0,0-1 0 0 0,0 1-1 0 0,0 0 1 0 0,0-1-1 0 0,0 1 1 0 0,0 0 0 0 0,0 0-1 0 0,0 0 1 0 0,-1 0-1 0 0,2 24 1426 0 0,0-23-1736 0 0,10 115 457 0 0,-8 138 0 0 0,-5-157-85 0 0,5 1 0 0 0,21 148-1 0 0,-22-243-264 0 0,-1 0-12 0 0,0 0 0 0 0,1 0 0 0 0,-1-1 0 0 0,1 1 0 0 0,0 0 0 0 0,0-1 0 0 0,0 1 0 0 0,0 0 0 0 0,0-1 0 0 0,0 0 0 0 0,1 1 0 0 0,-1-1 0 0 0,1 0 0 0 0,0 1 0 0 0,0-1 0 0 0,0 0 0 0 0,0 0 0 0 0,0-1 0 0 0,0 1 0 0 0,3 2 0 0 0,24-16-4294 0 0</inkml:trace>
</inkml:ink>
</file>

<file path=ppt/ink/ink6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7"/>
    </inkml:context>
    <inkml:brush xml:id="br0">
      <inkml:brushProperty name="width" value="0.1" units="cm"/>
      <inkml:brushProperty name="height" value="0.1" units="cm"/>
      <inkml:brushProperty name="color" value="#004F8B"/>
    </inkml:brush>
  </inkml:definitions>
  <inkml:trace contextRef="#ctx0" brushRef="#br0">275 69 8751 0 0,'0'0'674'0'0,"18"-20"697"0"0,-8 7 2691 0 0,-9 13-3921 0 0,-1-1-1 0 0,0 1 1 0 0,1-1-1 0 0,-1 1 1 0 0,0-1-1 0 0,0 1 1 0 0,0-1-1 0 0,0 1 1 0 0,1-1 0 0 0,-1 1-1 0 0,0-1 1 0 0,0 1-1 0 0,0-1 1 0 0,0 1-1 0 0,0-1 1 0 0,0 0-1 0 0,0 1 1 0 0,0-1 0 0 0,-1 1-1 0 0,1-1 1 0 0,0 1-1 0 0,0-1 1 0 0,0 1-1 0 0,-1-1 1 0 0,1 1-1 0 0,0-1 1 0 0,0 1 0 0 0,-1-1-1 0 0,1 1 1 0 0,0 0-1 0 0,-1-1 1 0 0,0 0-1 0 0,-21-9 2047 0 0,-31 2-839 0 0,50 8-1215 0 0,-5 0-28 0 0,-1 0 0 0 0,1 1 0 0 0,0 0 0 0 0,-1 1-1 0 0,1 0 1 0 0,0 0 0 0 0,0 1 0 0 0,1 0-1 0 0,-1 0 1 0 0,0 1 0 0 0,1 0 0 0 0,-12 8 0 0 0,8-4-125 0 0,0 0 0 0 0,0 1 0 0 0,1 0 0 0 0,1 1 0 0 0,-1 0 0 0 0,1 0 0 0 0,-8 13 0 0 0,14-19 18 0 0,1 0-1 0 0,0 1 0 0 0,0-1 1 0 0,0 1-1 0 0,0-1 1 0 0,0 1-1 0 0,1 0 1 0 0,0 0-1 0 0,0 0 1 0 0,0-1-1 0 0,1 1 0 0 0,0 0 1 0 0,0 0-1 0 0,0 0 1 0 0,0 0-1 0 0,2 6 1 0 0,0-4-9 0 0,0 1 0 0 0,1-1 1 0 0,0 1-1 0 0,0-1 1 0 0,1 0-1 0 0,0 0 1 0 0,0-1-1 0 0,1 1 1 0 0,6 7-1 0 0,11 8-23 0 0,0-1 0 0 0,1-1 0 0 0,1-1 0 0 0,29 17 0 0 0,-44-29 33 0 0,71 34-27 0 0,-64-34 4 0 0,0 1 0 0 0,0 0 0 0 0,0 1-1 0 0,-1 1 1 0 0,25 21 0 0 0,-37-28 27 0 0,1 1-1 0 0,-1 0 1 0 0,-1-1 0 0 0,1 1 0 0 0,0 1 0 0 0,-1-1-1 0 0,0 0 1 0 0,0 1 0 0 0,0-1 0 0 0,0 1 0 0 0,-1-1 0 0 0,0 1-1 0 0,0 0 1 0 0,0-1 0 0 0,-1 1 0 0 0,1 0 0 0 0,-1 0-1 0 0,0 0 1 0 0,0 0 0 0 0,-1-1 0 0 0,0 1 0 0 0,0 0 0 0 0,0 0-1 0 0,0-1 1 0 0,0 1 0 0 0,-4 5 0 0 0,-2 8 51 0 0,-1-1 0 0 0,-1 0 0 0 0,-1 0 0 0 0,0-1 0 0 0,-1-1 0 0 0,-1 1-1 0 0,0-2 1 0 0,-1 0 0 0 0,-1 0 0 0 0,0-1 0 0 0,0-1 0 0 0,-2 0 0 0 0,1-2 0 0 0,-18 10 0 0 0,31-19 286 0 0,-18-123 1159 0 0,21 102-1460 0 0,0 0 0 0 0,1 0-1 0 0,2 1 1 0 0,0-1 0 0 0,0 0 0 0 0,11-25 0 0 0,56-111-243 0 0,-36 81 145 0 0,-15 36 23 0 0,-9 17 24 0 0,0-1-1 0 0,9-29 1 0 0,-18 46 13 0 0,0 0 0 0 0,0 0-1 0 0,-1 0 1 0 0,0 0 0 0 0,-1 0 0 0 0,1 0-1 0 0,-1-1 1 0 0,-1 1 0 0 0,1 0 0 0 0,-1 0 0 0 0,0 0-1 0 0,0 0 1 0 0,0 0 0 0 0,-4-8 0 0 0,3 11 20 0 0,0 0 1 0 0,-1 0 0 0 0,1 0-1 0 0,-1 0 1 0 0,0 1 0 0 0,0-1-1 0 0,0 1 1 0 0,0-1 0 0 0,0 1-1 0 0,0 0 1 0 0,-1 0 0 0 0,1 1-1 0 0,-1-1 1 0 0,1 1 0 0 0,-1-1-1 0 0,0 1 1 0 0,1 0 0 0 0,-1 1-1 0 0,0-1 1 0 0,0 1 0 0 0,-7-1-1 0 0,-10-2 171 0 0,10-1-164 0 0,2 0-103 0 0,3-1-311 0 0</inkml:trace>
</inkml:ink>
</file>

<file path=ppt/ink/ink6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8"/>
    </inkml:context>
    <inkml:brush xml:id="br0">
      <inkml:brushProperty name="width" value="0.1" units="cm"/>
      <inkml:brushProperty name="height" value="0.1" units="cm"/>
      <inkml:brushProperty name="color" value="#004F8B"/>
    </inkml:brush>
  </inkml:definitions>
  <inkml:trace contextRef="#ctx0" brushRef="#br0">129 100 12439 0 0,'-13'9'1502'0'0,"5"-4"-884"0"0,1 1 0 0 0,0-1 0 0 0,0 2 0 0 0,1-1 0 0 0,0 1 0 0 0,0 0 0 0 0,-7 11 0 0 0,5-6-383 0 0,1 1 0 0 0,0 0 0 0 0,1 0 0 0 0,-6 21 0 0 0,8-21-212 0 0,1-1-1 0 0,0 1 0 0 0,0 0 1 0 0,2 0-1 0 0,0 0 1 0 0,0 0-1 0 0,1 0 1 0 0,1 1-1 0 0,0-1 1 0 0,0 0-1 0 0,7 22 1 0 0,-6-29 14 0 0,1 0 0 0 0,-1 0 0 0 0,1 0 0 0 0,0-1 0 0 0,1 1 0 0 0,0-1 0 0 0,0 1 0 0 0,0-1 0 0 0,0-1 0 0 0,1 1 0 0 0,0 0 1 0 0,-1-1-1 0 0,10 6 0 0 0,-5-5-15 0 0,1 0 1 0 0,-1 0 0 0 0,1-1 0 0 0,0-1 0 0 0,0 1 0 0 0,0-1 0 0 0,19 2-1 0 0,-2-2 73 0 0,0-2 0 0 0,0-1-1 0 0,0-1 1 0 0,0-1 0 0 0,50-11-1 0 0,-60 8 59 0 0,-1 0-1 0 0,1-2 1 0 0,-1 0 0 0 0,0-1-1 0 0,-1 0 1 0 0,0-1 0 0 0,0-1-1 0 0,-1 0 1 0 0,0-1 0 0 0,-1-1-1 0 0,0 0 1 0 0,-1-1 0 0 0,0 0-1 0 0,12-19 1 0 0,-18 23 22 0 0,0 1 0 0 0,-1-1 0 0 0,-1 0 0 0 0,1-1 0 0 0,-2 1 0 0 0,1-1 0 0 0,-1 0 0 0 0,-1 0 0 0 0,0 0 0 0 0,0 0 0 0 0,0-14 0 0 0,-2 16-37 0 0,0 0 0 0 0,-1 0 0 0 0,-1 1 0 0 0,1-1 0 0 0,-1 1-1 0 0,0-1 1 0 0,-1 1 0 0 0,0 0 0 0 0,0 0 0 0 0,0 0-1 0 0,-1 0 1 0 0,0 1 0 0 0,-1-1 0 0 0,1 1 0 0 0,-1 0 0 0 0,-9-8-1 0 0,-1 1-142 0 0,0 1-1 0 0,0 1 1 0 0,-1 0-1 0 0,0 1 1 0 0,-1 1-1 0 0,0 1 1 0 0,-1 0-1 0 0,0 1 0 0 0,0 1 1 0 0,0 0-1 0 0,-1 2 1 0 0,0 0-1 0 0,0 1 1 0 0,0 1-1 0 0,0 1 1 0 0,0 1-1 0 0,-33 3 0 0 0,40-1-182 0 0,5 0-1901 0 0</inkml:trace>
</inkml:ink>
</file>

<file path=ppt/ink/ink6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59"/>
    </inkml:context>
    <inkml:brush xml:id="br0">
      <inkml:brushProperty name="width" value="0.1" units="cm"/>
      <inkml:brushProperty name="height" value="0.1" units="cm"/>
      <inkml:brushProperty name="color" value="#004F8B"/>
    </inkml:brush>
  </inkml:definitions>
  <inkml:trace contextRef="#ctx0" brushRef="#br0">88 112 10135 0 0,'-10'5'806'0'0,"0"1"-1"0"0,1 0 1 0 0,0 0-1 0 0,0 1 1 0 0,1 0-1 0 0,-13 14 1 0 0,20-19-585 0 0,-1-1-1 0 0,1 1 1 0 0,0 0 0 0 0,0 0-1 0 0,0 0 1 0 0,0-1 0 0 0,0 1 0 0 0,1 0-1 0 0,-1 0 1 0 0,0 0 0 0 0,1 0-1 0 0,0 0 1 0 0,-1 0 0 0 0,1 1 0 0 0,0-1-1 0 0,0 0 1 0 0,0 0 0 0 0,0 0-1 0 0,1 0 1 0 0,-1 0 0 0 0,1 3-1 0 0,1-2-181 0 0,-1 0 0 0 0,1 0 0 0 0,-1-1 0 0 0,1 1 0 0 0,0 0-1 0 0,0-1 1 0 0,1 1 0 0 0,-1-1 0 0 0,0 1 0 0 0,1-1-1 0 0,2 2 1 0 0,0-1 2 0 0,1 0 0 0 0,0 0 0 0 0,-1-1 0 0 0,1 0 0 0 0,0 0 0 0 0,0 0 0 0 0,0 0 0 0 0,0-1 0 0 0,0 0 0 0 0,0-1 0 0 0,0 1 0 0 0,1-1-1 0 0,-1 0 1 0 0,0-1 0 0 0,0 0 0 0 0,0 1 0 0 0,0-2 0 0 0,0 1 0 0 0,0-1 0 0 0,0 0 0 0 0,0 0 0 0 0,0-1 0 0 0,5-3 0 0 0,8-3 55 0 0,0-2 0 0 0,-2 1 1 0 0,1-2-1 0 0,-1-1 0 0 0,24-22 0 0 0,-38 32 27 0 0,0 0-1 0 0,0 0 1 0 0,0 0 0 0 0,0 0-1 0 0,-1-1 1 0 0,0 1 0 0 0,1-1-1 0 0,-1 1 1 0 0,0-1-1 0 0,-1 0 1 0 0,1 0 0 0 0,-1 0-1 0 0,0 0 1 0 0,0 0 0 0 0,0 0-1 0 0,1-7 1 0 0,-3 9-26 0 0,1-1-1 0 0,-1 0 1 0 0,1 0 0 0 0,-1 0 0 0 0,0 1-1 0 0,0-1 1 0 0,0 0 0 0 0,-1 1 0 0 0,1-1 0 0 0,-1 1-1 0 0,1-1 1 0 0,-1 1 0 0 0,0 0 0 0 0,0-1-1 0 0,0 1 1 0 0,0 0 0 0 0,0 1 0 0 0,0-1-1 0 0,-1 0 1 0 0,1 0 0 0 0,-1 1 0 0 0,1 0 0 0 0,-1-1-1 0 0,-3 0 1 0 0,-8-5 157 0 0,0 1 0 0 0,0 1 1 0 0,-1 0-1 0 0,0 1 0 0 0,0 1 0 0 0,-18-2 0 0 0,24 4-508 0 0,-1 1 0 0 0,1 0-1 0 0,-1 0 1 0 0,-14 3 0 0 0,17-1-902 0 0,1 0 0 0 0,-1 0-1 0 0,1 0 1 0 0,-1 0 0 0 0,1 1 0 0 0,-12 7 0 0 0</inkml:trace>
</inkml:ink>
</file>

<file path=ppt/ink/ink6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0"/>
    </inkml:context>
    <inkml:brush xml:id="br0">
      <inkml:brushProperty name="width" value="0.1" units="cm"/>
      <inkml:brushProperty name="height" value="0.1" units="cm"/>
      <inkml:brushProperty name="color" value="#008C3A"/>
    </inkml:brush>
  </inkml:definitions>
  <inkml:trace contextRef="#ctx0" brushRef="#br0">6 162 3679 0 0,'0'0'17920'0'0,"16"-39"-16945"0"0,-10 30-936 0 0,1-1 0 0 0,1 1 1 0 0,0 0-1 0 0,0 1 0 0 0,0 0 1 0 0,1 0-1 0 0,0 1 0 0 0,1 0 1 0 0,0 1-1 0 0,0 0 0 0 0,0 0 1 0 0,1 1-1 0 0,0 0 0 0 0,0 1 1 0 0,0 0-1 0 0,0 1 0 0 0,1 0 1 0 0,-1 1-1 0 0,1 1 0 0 0,-1-1 1 0 0,22 2-1 0 0,-30 0-39 0 0,1 0 0 0 0,-1 0 0 0 0,1 0 0 0 0,-1 1 0 0 0,1 0 0 0 0,-1 0-1 0 0,1 0 1 0 0,-1 0 0 0 0,0 0 0 0 0,1 1 0 0 0,-1-1 0 0 0,0 1 0 0 0,0 0 0 0 0,0 0 0 0 0,0 0 0 0 0,-1 0-1 0 0,1 0 1 0 0,0 1 0 0 0,-1-1 0 0 0,3 4 0 0 0,-3-1 5 0 0,1-1 1 0 0,-1 1-1 0 0,-1-1 0 0 0,1 1 0 0 0,0 0 0 0 0,-1 0 1 0 0,0 0-1 0 0,0 0 0 0 0,-1 0 0 0 0,1 0 1 0 0,-1 0-1 0 0,-1 8 0 0 0,-1 8 49 0 0,-2 0-1 0 0,0-1 0 0 0,-2 1 1 0 0,0-1-1 0 0,-13 28 1 0 0,10-28-21 0 0,-1-2 0 0 0,-20 28 0 0 0,-7 13 1 0 0,36-57-37 0 0,1-1 0 0 0,-1 1 0 0 0,0 0 0 0 0,1 0 0 0 0,-1 0 0 0 0,1-1 1 0 0,0 1-1 0 0,-1 0 0 0 0,1 0 0 0 0,0 0 0 0 0,0 0 0 0 0,0 0 0 0 0,0 0 0 0 0,1 0 0 0 0,-1 0 0 0 0,0 0 0 0 0,1-1 0 0 0,-1 1 0 0 0,2 3 0 0 0,0-1-13 0 0,1 0-1 0 0,0 1 1 0 0,-1-1-1 0 0,1 0 0 0 0,0 0 1 0 0,1-1-1 0 0,5 6 1 0 0,7 4-60 0 0,0-1 0 0 0,33 19 0 0 0,-41-26 71 0 0,-2-2 5 0 0,-1 0 0 0 0,0 0 0 0 0,-1 1 0 0 0,1-1 0 0 0,-1 1 0 0 0,1 1 0 0 0,-1-1 0 0 0,0 1 0 0 0,-1-1 0 0 0,1 1 0 0 0,-1 0 0 0 0,0 0 0 0 0,0 0 0 0 0,-1 1 0 0 0,1-1 0 0 0,-1 1 0 0 0,0 0 0 0 0,-1-1 0 0 0,0 1 0 0 0,1 0 0 0 0,-2 0-1 0 0,1 0 1 0 0,-1 0 0 0 0,0 0 0 0 0,-1 9 0 0 0,0-8 22 0 0,0 1 0 0 0,-1-1 0 0 0,0 1 0 0 0,-1-1 0 0 0,0 0 0 0 0,0 0 0 0 0,0 0 0 0 0,-1 0 0 0 0,0-1 0 0 0,0 0 0 0 0,-1 1 0 0 0,1-2 0 0 0,-1 1 0 0 0,-1 0 0 0 0,1-1 0 0 0,-1 0 0 0 0,0 0 0 0 0,0-1 0 0 0,-10 6 0 0 0,7-6 61 0 0,0-1 0 0 0,-1 0 0 0 0,1 0 0 0 0,-1-1 0 0 0,1 0 0 0 0,-1-1 0 0 0,0 0 0 0 0,1 0 0 0 0,-1-1 0 0 0,-13-2 0 0 0,2 0 82 0 0,0 0 0 0 0,0-2 0 0 0,-37-11 0 0 0,53 13-168 0 0,1-1 1 0 0,-1 1-1 0 0,0-1 0 0 0,1 1 0 0 0,0-1 0 0 0,-1-1 1 0 0,1 1-1 0 0,0 0 0 0 0,1-1 0 0 0,-1 0 1 0 0,1 0-1 0 0,0 0 0 0 0,-1-1 0 0 0,-2-5 0 0 0,4 7-341 0 0,1 0 0 0 0,-1-1 0 0 0,1 1 0 0 0,0-1 0 0 0,0 1 0 0 0,0-1 0 0 0,0 1 0 0 0,1-1 0 0 0,-1 0 0 0 0,1 1 0 0 0,0-1 0 0 0,0 0 0 0 0,1-4 0 0 0</inkml:trace>
</inkml:ink>
</file>

<file path=ppt/ink/ink6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1"/>
    </inkml:context>
    <inkml:brush xml:id="br0">
      <inkml:brushProperty name="width" value="0.1" units="cm"/>
      <inkml:brushProperty name="height" value="0.1" units="cm"/>
      <inkml:brushProperty name="color" value="#008C3A"/>
    </inkml:brush>
  </inkml:definitions>
  <inkml:trace contextRef="#ctx0" brushRef="#br0">1 60 5983 0 0,'0'0'6171'0'0,"33"-18"1554"0"0,-14 12-7232 0 0,0 0 0 0 0,-1 1 0 0 0,2 2 0 0 0,-1-1 0 0 0,0 2 0 0 0,1 1 0 0 0,-1 0 0 0 0,21 3 0 0 0,27-3-426 0 0,-23-4-1073 0 0,-16-5-7237 0 0</inkml:trace>
</inkml:ink>
</file>

<file path=ppt/ink/ink6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2"/>
    </inkml:context>
    <inkml:brush xml:id="br0">
      <inkml:brushProperty name="width" value="0.1" units="cm"/>
      <inkml:brushProperty name="height" value="0.1" units="cm"/>
      <inkml:brushProperty name="color" value="#008C3A"/>
    </inkml:brush>
  </inkml:definitions>
  <inkml:trace contextRef="#ctx0" brushRef="#br0">71 1 2759 0 0,'0'0'11290'0'0,"-14"35"-7488"0"0,5-12-3466 0 0,1 1 1 0 0,1 1-1 0 0,1-1 0 0 0,1 1 0 0 0,2 0 0 0 0,-2 44 0 0 0,-7 42 363 0 0,12-108-701 0 0,-1 0 0 0 0,1-1 0 0 0,0 1 0 0 0,0 0 0 0 0,0 0-1 0 0,0 0 1 0 0,0 0 0 0 0,1 0 0 0 0,-1 0 0 0 0,1-1 0 0 0,0 1 0 0 0,0 0-1 0 0,0 0 1 0 0,0-1 0 0 0,0 1 0 0 0,4 4 0 0 0,12 8-2882 0 0</inkml:trace>
</inkml:ink>
</file>

<file path=ppt/ink/ink6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3"/>
    </inkml:context>
    <inkml:brush xml:id="br0">
      <inkml:brushProperty name="width" value="0.1" units="cm"/>
      <inkml:brushProperty name="height" value="0.1" units="cm"/>
      <inkml:brushProperty name="color" value="#008C3A"/>
    </inkml:brush>
  </inkml:definitions>
  <inkml:trace contextRef="#ctx0" brushRef="#br0">95 1 8287 0 0,'0'0'5459'0'0,"-23"24"-1479"0"0,12-5-3899 0 0,0 0-1 0 0,2 1 1 0 0,1 0 0 0 0,0 1-1 0 0,1 0 1 0 0,-4 22 0 0 0,9-34-63 0 0,0 0-1 0 0,1 0 1 0 0,0 0 0 0 0,0 1 0 0 0,1-1 0 0 0,0 0 0 0 0,1 0-1 0 0,0 0 1 0 0,0 0 0 0 0,1 0 0 0 0,0 0 0 0 0,1 0 0 0 0,-1-1-1 0 0,2 1 1 0 0,-1-1 0 0 0,10 15 0 0 0,-12-21 193 0 0,36 15 1289 0 0,-19-15-1121 0 0,-1-1 1 0 0,0-1-1 0 0,1-1 1 0 0,-1 0 0 0 0,28-6-1 0 0,5 1 133 0 0,88 0-382 0 0,-110-2-2422 0 0</inkml:trace>
</inkml:ink>
</file>

<file path=ppt/ink/ink6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4"/>
    </inkml:context>
    <inkml:brush xml:id="br0">
      <inkml:brushProperty name="width" value="0.1" units="cm"/>
      <inkml:brushProperty name="height" value="0.1" units="cm"/>
      <inkml:brushProperty name="color" value="#008C3A"/>
    </inkml:brush>
  </inkml:definitions>
  <inkml:trace contextRef="#ctx0" brushRef="#br0">140 1 5983 0 0,'0'0'464'0'0,"-3"1"-431"0"0,-22 13 8678 0 0,18-9-7531 0 0,2 1-920 0 0,0 0 0 0 0,1 0-1 0 0,0 1 1 0 0,0 0 0 0 0,0 0 0 0 0,1 0-1 0 0,0 0 1 0 0,-3 11 0 0 0,-15 66 302 0 0,16-61-242 0 0,-8 32 248 0 0,3-15 39 0 0,-5 43-1 0 0,14-72-568 0 0,0 1 0 0 0,0 0-1 0 0,2-1 1 0 0,-1 1 0 0 0,1 0-1 0 0,1-1 1 0 0,0 1-1 0 0,5 15 1 0 0,6-4-286 0 0</inkml:trace>
</inkml:ink>
</file>

<file path=ppt/ink/ink6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5"/>
    </inkml:context>
    <inkml:brush xml:id="br0">
      <inkml:brushProperty name="width" value="0.1" units="cm"/>
      <inkml:brushProperty name="height" value="0.1" units="cm"/>
      <inkml:brushProperty name="color" value="#008C3A"/>
    </inkml:brush>
  </inkml:definitions>
  <inkml:trace contextRef="#ctx0" brushRef="#br0">0 29 12895 0 0,'0'0'1456'0'0,"39"-10"1038"0"0,-26 6-2071 0 0,0 0 1 0 0,0 1 0 0 0,1 0-1 0 0,-1 1 1 0 0,1 1 0 0 0,-1 0-1 0 0,1 0 1 0 0,15 3 0 0 0,10 3 381 0 0,57 14 0 0 0,-69-13-834 0 0,4-5-393 0 0</inkml:trace>
</inkml:ink>
</file>

<file path=ppt/ink/ink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3"/>
    </inkml:context>
    <inkml:brush xml:id="br0">
      <inkml:brushProperty name="width" value="0.1" units="cm"/>
      <inkml:brushProperty name="height" value="0.1" units="cm"/>
      <inkml:brushProperty name="color" value="#008C3A"/>
    </inkml:brush>
  </inkml:definitions>
  <inkml:trace contextRef="#ctx0" brushRef="#br0">59 1 919 0 0,'-8'10'9471'0'0,"-9"11"-6659"0"0,12-11-2253 0 0,0 0 1 0 0,1 0 0 0 0,0 0-1 0 0,0 0 1 0 0,1 1-1 0 0,1-1 1 0 0,-1 1-1 0 0,2 0 1 0 0,-1 0-1 0 0,2 0 1 0 0,-1 0-1 0 0,3 15 1 0 0,-2-20-412 0 0,1 0-1 0 0,0 0 1 0 0,0 0 0 0 0,1 0 0 0 0,0 0 0 0 0,0 0-1 0 0,0-1 1 0 0,0 1 0 0 0,1-1 0 0 0,0 1 0 0 0,0-1-1 0 0,1 0 1 0 0,-1 0 0 0 0,1 0 0 0 0,0-1 0 0 0,1 1 0 0 0,-1-1-1 0 0,1 0 1 0 0,0 0 0 0 0,0-1 0 0 0,0 0 0 0 0,0 1-1 0 0,7 1 1 0 0,-1 0 12 0 0,0-1-1 0 0,0 0 1 0 0,1-1 0 0 0,0-1-1 0 0,-1 1 1 0 0,1-2 0 0 0,0 0-1 0 0,0 0 1 0 0,0-1-1 0 0,0-1 1 0 0,21-3 0 0 0,-24 2-79 0 0,0 0 1 0 0,0-1 0 0 0,0-1-1 0 0,0 1 1 0 0,0-1 0 0 0,-1-1 0 0 0,0 0-1 0 0,1 0 1 0 0,-2 0 0 0 0,1-1-1 0 0,-1 0 1 0 0,0-1 0 0 0,0 0-1 0 0,-1 0 1 0 0,6-8 0 0 0,0-1-58 0 0,-3 2 30 0 0,1 1-1 0 0,1 0 0 0 0,0 1 1 0 0,0 0-1 0 0,16-12 0 0 0,-23 21-42 0 0,1 0 0 0 0,-1 0-1 0 0,1 1 1 0 0,0 0 0 0 0,0 0 0 0 0,0 0-1 0 0,0 0 1 0 0,1 1 0 0 0,-1 0-1 0 0,0 0 1 0 0,1 0 0 0 0,-1 1-1 0 0,0-1 1 0 0,1 1 0 0 0,-1 1 0 0 0,1-1-1 0 0,-1 1 1 0 0,0 0 0 0 0,1 0-1 0 0,4 2 1 0 0,48 17-820 0 0,91 44 0 0 0,-123-52 46 0 0,-8-4-5488 0 0</inkml:trace>
</inkml:ink>
</file>

<file path=ppt/ink/ink6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6"/>
    </inkml:context>
    <inkml:brush xml:id="br0">
      <inkml:brushProperty name="width" value="0.1" units="cm"/>
      <inkml:brushProperty name="height" value="0.1" units="cm"/>
      <inkml:brushProperty name="color" value="#008C3A"/>
    </inkml:brush>
  </inkml:definitions>
  <inkml:trace contextRef="#ctx0" brushRef="#br0">111 0 11975 0 0,'0'0'923'0'0,"-1"1"-602"0"0,-6 5-41 0 0,0 0-1 0 0,1 1 1 0 0,0 0-1 0 0,0 0 1 0 0,0 0 0 0 0,1 1-1 0 0,0 0 1 0 0,0 0-1 0 0,1 0 1 0 0,0 0-1 0 0,0 1 1 0 0,-4 16-1 0 0,1 6-225 0 0,1 0-1 0 0,-3 41 0 0 0,7-47 437 0 0,-3 7-89 0 0,3-20-335 0 0,0 1 0 0 0,0 0 0 0 0,1 0 0 0 0,1 0-1 0 0,0 0 1 0 0,1-1 0 0 0,0 1 0 0 0,1 0 0 0 0,0 0 0 0 0,7 17 0 0 0,-1-25-2528 0 0</inkml:trace>
</inkml:ink>
</file>

<file path=ppt/ink/ink6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7"/>
    </inkml:context>
    <inkml:brush xml:id="br0">
      <inkml:brushProperty name="width" value="0.1" units="cm"/>
      <inkml:brushProperty name="height" value="0.1" units="cm"/>
      <inkml:brushProperty name="color" value="#008C3A"/>
    </inkml:brush>
  </inkml:definitions>
  <inkml:trace contextRef="#ctx0" brushRef="#br0">181 1 5063 0 0,'0'0'10160'0'0,"-18"11"-8161"0"0,-29 11-611 0 0,39-19-1358 0 0,0 0 1 0 0,0 0-1 0 0,1 0 0 0 0,-1 1 1 0 0,1 0-1 0 0,0 1 0 0 0,0-1 1 0 0,0 1-1 0 0,1 1 0 0 0,0-1 1 0 0,0 1-1 0 0,0 0 0 0 0,1 1 1 0 0,0-1-1 0 0,-8 13 0 0 0,13-18-35 0 0,0 0-1 0 0,-1 0 0 0 0,1-1 0 0 0,0 1 1 0 0,0 0-1 0 0,0 0 0 0 0,-1 0 1 0 0,1 0-1 0 0,0 0 0 0 0,0 0 1 0 0,1 0-1 0 0,-1 0 0 0 0,0 0 1 0 0,0 0-1 0 0,0 0 0 0 0,1-1 0 0 0,-1 1 1 0 0,0 0-1 0 0,1 0 0 0 0,-1 0 1 0 0,0 0-1 0 0,1-1 0 0 0,-1 1 1 0 0,1 0-1 0 0,0 0 0 0 0,-1-1 0 0 0,1 1 1 0 0,0 0-1 0 0,-1-1 0 0 0,1 1 1 0 0,0-1-1 0 0,0 1 0 0 0,-1-1 1 0 0,1 1-1 0 0,1 0 0 0 0,28 10 163 0 0,-29-11-122 0 0,25 5 326 0 0,0-1-1 0 0,37 0 1 0 0,-41-3-71 0 0,0 1 0 0 0,0 0 1 0 0,0 2-1 0 0,25 7 0 0 0,-42-9-187 0 0,0 1-1 0 0,-1 0 0 0 0,1 0 1 0 0,-1 0-1 0 0,1 0 1 0 0,-1 1-1 0 0,0 0 0 0 0,0 0 1 0 0,-1 0-1 0 0,1 0 1 0 0,-1 1-1 0 0,0-1 0 0 0,0 1 1 0 0,-1 0-1 0 0,1 0 1 0 0,-1 0-1 0 0,3 7 0 0 0,1 8 184 0 0,0-1-1 0 0,-1 1 0 0 0,4 26 0 0 0,-8-40-219 0 0,-1-1 0 0 0,1 0 1 0 0,-1 0-1 0 0,0 0 0 0 0,0 1 0 0 0,-1-1 0 0 0,0 0 0 0 0,0 0 1 0 0,0 0-1 0 0,0 1 0 0 0,-1-1 0 0 0,0-1 0 0 0,0 1 0 0 0,0 0 1 0 0,0 0-1 0 0,-1-1 0 0 0,0 1 0 0 0,0-1 0 0 0,0 0 0 0 0,0 0 1 0 0,-1 0-1 0 0,0 0 0 0 0,0-1 0 0 0,0 0 0 0 0,0 1 0 0 0,0-1 1 0 0,-1-1-1 0 0,1 1 0 0 0,-1-1 0 0 0,0 1 0 0 0,0-1 0 0 0,0-1 1 0 0,0 1-1 0 0,0-1 0 0 0,0 0 0 0 0,0 0 0 0 0,0 0 0 0 0,0-1 1 0 0,-1 0-1 0 0,1 0 0 0 0,0 0 0 0 0,0 0 0 0 0,-1-1 0 0 0,1 0 1 0 0,0 0-1 0 0,0-1 0 0 0,-7-2 0 0 0,-52-21-5351 0 0</inkml:trace>
</inkml:ink>
</file>

<file path=ppt/ink/ink6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8"/>
    </inkml:context>
    <inkml:brush xml:id="br0">
      <inkml:brushProperty name="width" value="0.1" units="cm"/>
      <inkml:brushProperty name="height" value="0.1" units="cm"/>
      <inkml:brushProperty name="color" value="#008C3A"/>
    </inkml:brush>
  </inkml:definitions>
  <inkml:trace contextRef="#ctx0" brushRef="#br0">1 144 11519 0 0,'92'-42'4022'0'0,"28"-10"3045"0"0,-33 26-6349 0 0,-13 4-3258 0 0,-59 20 689 0 0</inkml:trace>
</inkml:ink>
</file>

<file path=ppt/ink/ink6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69"/>
    </inkml:context>
    <inkml:brush xml:id="br0">
      <inkml:brushProperty name="width" value="0.1" units="cm"/>
      <inkml:brushProperty name="height" value="0.1" units="cm"/>
      <inkml:brushProperty name="color" value="#008C3A"/>
    </inkml:brush>
  </inkml:definitions>
  <inkml:trace contextRef="#ctx0" brushRef="#br0">0 43 12959 0 0,'0'0'1172'0'0,"38"-18"3440"0"0,-17 12-4094 0 0,-1 1 0 0 0,2 0 0 0 0,-1 1 0 0 0,0 2 0 0 0,1 0 0 0 0,0 1 0 0 0,22 2 0 0 0,-14 2-1376 0 0,-1 0 0 0 0,38 10 1 0 0</inkml:trace>
</inkml:ink>
</file>

<file path=ppt/ink/ink6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0"/>
    </inkml:context>
    <inkml:brush xml:id="br0">
      <inkml:brushProperty name="width" value="0.1" units="cm"/>
      <inkml:brushProperty name="height" value="0.1" units="cm"/>
      <inkml:brushProperty name="color" value="#008C3A"/>
    </inkml:brush>
  </inkml:definitions>
  <inkml:trace contextRef="#ctx0" brushRef="#br0">0 37 3223 0 0,'18'2'1282'0'0,"6"0"4383"0"0,8-7 1640 0 0,18-10-5471 0 0,14-2-1208 0 0,-42 15-284 0 0,1 0 0 0 0,0 2 0 0 0,0 1-1 0 0,28 5 1 0 0,27 0-1969 0 0,-58-6-135 0 0</inkml:trace>
</inkml:ink>
</file>

<file path=ppt/ink/ink6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1"/>
    </inkml:context>
    <inkml:brush xml:id="br0">
      <inkml:brushProperty name="width" value="0.1" units="cm"/>
      <inkml:brushProperty name="height" value="0.1" units="cm"/>
      <inkml:brushProperty name="color" value="#008C3A"/>
    </inkml:brush>
  </inkml:definitions>
  <inkml:trace contextRef="#ctx0" brushRef="#br0">49 70 4143 0 0,'1'-28'1843'0'0,"-1"11"4138"0"0,0 12-5178 0 0,1 4-473 0 0,-1 0-1 0 0,0 0 1 0 0,0 1-1 0 0,0-1 1 0 0,0 0-1 0 0,0 0 1 0 0,-4-9 4282 0 0,3 8-4282 0 0,-9 0 385 0 0,8 5-598 0 0,1 0-1 0 0,0 0 1 0 0,0 0 0 0 0,0 1-1 0 0,0-1 1 0 0,0 0 0 0 0,0 1-1 0 0,1-1 1 0 0,0 0 0 0 0,0 1-1 0 0,0 3 1 0 0,0-4-12 0 0,-24 435-9 0 0,22-414-71 0 0,2 0 0 0 0,0-1 0 0 0,2 1-1 0 0,8 44 1 0 0,-10-67-31 0 0,1 1 1 0 0,-1-1-1 0 0,1 0 0 0 0,-1 0 1 0 0,1 0-1 0 0,0 0 0 0 0,-1 0 1 0 0,1-1-1 0 0,0 1 0 0 0,0 0 1 0 0,0 0-1 0 0,0 0 0 0 0,-1-1 1 0 0,1 1-1 0 0,0 0 0 0 0,0-1 1 0 0,0 1-1 0 0,0-1 0 0 0,1 1 1 0 0,-1-1-1 0 0,1 1 0 0 0</inkml:trace>
</inkml:ink>
</file>

<file path=ppt/ink/ink6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2"/>
    </inkml:context>
    <inkml:brush xml:id="br0">
      <inkml:brushProperty name="width" value="0.1" units="cm"/>
      <inkml:brushProperty name="height" value="0.1" units="cm"/>
      <inkml:brushProperty name="color" value="#008C3A"/>
    </inkml:brush>
  </inkml:definitions>
  <inkml:trace contextRef="#ctx0" brushRef="#br0">1 208 4143 0 0,'0'0'7731'0'0,"19"-32"-3350"0"0,-7 10-2431 0 0,2 0 0 0 0,28-34 0 0 0,-35 48-1764 0 0,0 0 1 0 0,1 1-1 0 0,0-1 1 0 0,0 1-1 0 0,0 1 1 0 0,1 0-1 0 0,0 0 1 0 0,0 0-1 0 0,12-4 1 0 0,-19 9-169 0 0,0 1-1 0 0,0-1 1 0 0,0 1 0 0 0,0-1 0 0 0,0 1-1 0 0,0 0 1 0 0,-1 0 0 0 0,1 0 0 0 0,0 0-1 0 0,0 0 1 0 0,0 0 0 0 0,0 0 0 0 0,0 1-1 0 0,0-1 1 0 0,0 1 0 0 0,0 0 0 0 0,0-1-1 0 0,-1 1 1 0 0,1 0 0 0 0,0 0 0 0 0,2 1-1 0 0,-1 1-2 0 0,0 0 0 0 0,0 0 0 0 0,0 0 1 0 0,0 0-1 0 0,-1 1 0 0 0,1-1 0 0 0,-1 1 0 0 0,0-1 0 0 0,3 7 0 0 0,-1 1-16 0 0,0-1 0 0 0,0 1 0 0 0,-2 0 0 0 0,1 0 0 0 0,-1 0 0 0 0,1 20 0 0 0,-6 6-44 0 0,0 1 0 0 0,-3-1 0 0 0,-1 0 0 0 0,-2 0 0 0 0,-1-1-1 0 0,-2 0 1 0 0,-25 52 0 0 0,28-72-10 0 0,-1 0 0 0 0,0-2-1 0 0,-1 1 1 0 0,0-1 0 0 0,-1-1 0 0 0,0 0-1 0 0,-2 0 1 0 0,1-2 0 0 0,-1 1-1 0 0,-26 14 1 0 0,34-22 479 0 0,10-7-346 0 0,-1-1 0 0 0,1 1-1 0 0,-1 0 1 0 0,1 0 0 0 0,0 1 0 0 0,0-1-1 0 0,0 1 1 0 0,0 0 0 0 0,8-3-1 0 0,13-4-101 0 0,1 1 0 0 0,0 1 0 0 0,1 2 0 0 0,0 0 0 0 0,-1 2 0 0 0,38 0 0 0 0,-2 3 27 0 0,103 15 0 0 0,-118-7 134 0 0,-1 1 0 0 0,89 32-1 0 0</inkml:trace>
</inkml:ink>
</file>

<file path=ppt/ink/ink6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3"/>
    </inkml:context>
    <inkml:brush xml:id="br0">
      <inkml:brushProperty name="width" value="0.1" units="cm"/>
      <inkml:brushProperty name="height" value="0.1" units="cm"/>
      <inkml:brushProperty name="color" value="#AB008B"/>
    </inkml:brush>
  </inkml:definitions>
  <inkml:trace contextRef="#ctx0" brushRef="#br0">14 52 7367 0 0,'20'-51'10830'0'0,"-19"81"-10350"0"0,-8 52-1972 0 0,-4-1 1105 0 0,4-30 327 0 0,1 0 0 0 0,3-1 1 0 0,5 91-1 0 0,2-106 72 0 0,5 75 246 0 0,-4-128-802 0 0</inkml:trace>
</inkml:ink>
</file>

<file path=ppt/ink/ink6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4"/>
    </inkml:context>
    <inkml:brush xml:id="br0">
      <inkml:brushProperty name="width" value="0.1" units="cm"/>
      <inkml:brushProperty name="height" value="0.1" units="cm"/>
      <inkml:brushProperty name="color" value="#AB008B"/>
    </inkml:brush>
  </inkml:definitions>
  <inkml:trace contextRef="#ctx0" brushRef="#br0">225 127 7367 0 0,'-8'-21'10323'0'0,"5"18"-10447"0"0,1 2 215 0 0,0 1 0 0 0,1 0 1 0 0,-1 0-1 0 0,0 0 0 0 0,0 0 1 0 0,1 0-1 0 0,-1 0 0 0 0,0 0 0 0 0,0 0 1 0 0,0 1-1 0 0,1-1 0 0 0,-1 1 0 0 0,0-1 1 0 0,1 1-1 0 0,-1 0 0 0 0,1 0 0 0 0,-1 0 1 0 0,-1 1-1 0 0,-32 22 182 0 0,24-15-247 0 0,-11 6-11 0 0,-45 35-146 0 0,62-46 101 0 0,1 1-1 0 0,0-1 1 0 0,0 0 0 0 0,0 1-1 0 0,0 0 1 0 0,1 0 0 0 0,0 0-1 0 0,0 0 1 0 0,0 1 0 0 0,1-1 0 0 0,-3 9-1 0 0,5-11 5 0 0,0 0 0 0 0,0 0 0 0 0,0-1 1 0 0,0 1-1 0 0,0 0 0 0 0,0 0 0 0 0,1 0 0 0 0,0 0 0 0 0,-1 0 0 0 0,1 0 0 0 0,0-1 0 0 0,0 1 0 0 0,1 0 0 0 0,-1-1 0 0 0,1 1 1 0 0,-1 0-1 0 0,1-1 0 0 0,0 0 0 0 0,0 1 0 0 0,2 1 0 0 0,55 47-476 0 0,-24-22 236 0 0,-21-15 142 0 0,-1 2 1 0 0,0-1-1 0 0,-1 2 0 0 0,0-1 0 0 0,-2 2 1 0 0,0-1-1 0 0,-1 2 0 0 0,14 37 0 0 0,-21-48 145 0 0,1 0 0 0 0,-1 0-1 0 0,-1 0 1 0 0,1 0 0 0 0,-1 0 0 0 0,-1 0-1 0 0,0 0 1 0 0,0 1 0 0 0,0-1 0 0 0,-1 0-1 0 0,0 0 1 0 0,-1 0 0 0 0,0 0 0 0 0,0 0-1 0 0,-1 0 1 0 0,0-1 0 0 0,0 1 0 0 0,-1-1-1 0 0,0 0 1 0 0,0 0 0 0 0,0 0 0 0 0,-1 0-1 0 0,0-1 1 0 0,-1 0 0 0 0,-6 7 0 0 0,9-11 25 0 0,1 0 1 0 0,0 1-1 0 0,-1-1 1 0 0,1 0 0 0 0,-1 0-1 0 0,0-1 1 0 0,0 1-1 0 0,1-1 1 0 0,-1 1 0 0 0,0-1-1 0 0,-1 0 1 0 0,1 0 0 0 0,0 0-1 0 0,0 0 1 0 0,0-1-1 0 0,0 1 1 0 0,-1-1 0 0 0,-2 0-1 0 0,3 0 46 0 0,1-1 0 0 0,0 0 0 0 0,0 0 0 0 0,0 0-1 0 0,0 0 1 0 0,-1 0 0 0 0,1 0 0 0 0,0 0 0 0 0,1-1 0 0 0,-1 1-1 0 0,0-1 1 0 0,0 1 0 0 0,1-1 0 0 0,-1 0 0 0 0,1 1 0 0 0,-1-1-1 0 0,1 0 1 0 0,0 0 0 0 0,-2-3 0 0 0,-1-3 148 0 0,1-1-1 0 0,0 0 1 0 0,0 0 0 0 0,0 0-1 0 0,1 0 1 0 0,1 0 0 0 0,0 0-1 0 0,0-1 1 0 0,0 1 0 0 0,3-19-1 0 0,4-9-301 0 0,2 1 0 0 0,2 0 0 0 0,1 0 0 0 0,2 1 0 0 0,2 1 0 0 0,0 0 0 0 0,38-58 0 0 0,-32 55-67 0 0,28-69 0 0 0,-43 91 138 0 0,0-1 1 0 0,-2 0 0 0 0,0 0-1 0 0,0 0 1 0 0,-2-1 0 0 0,0 1-1 0 0,-1-27 1 0 0,0 41 5 0 0,-1 0 1 0 0,0 1 0 0 0,0-1-1 0 0,-1 0 1 0 0,1 0 0 0 0,0 1-1 0 0,-1-1 1 0 0,1 0-1 0 0,-1 1 1 0 0,1-1 0 0 0,-1 0-1 0 0,0 1 1 0 0,0-1 0 0 0,0 1-1 0 0,0-1 1 0 0,0 1-1 0 0,0 0 1 0 0,0-1 0 0 0,0 1-1 0 0,0 0 1 0 0,-1 0 0 0 0,1-1-1 0 0,0 1 1 0 0,-1 0 0 0 0,1 1-1 0 0,-1-1 1 0 0,1 0-1 0 0,-1 0 1 0 0,0 1 0 0 0,1-1-1 0 0,-1 0 1 0 0,-2 1 0 0 0,-3-1-236 0 0,0 1 0 0 0,0 0 0 0 0,0 0 1 0 0,0 1-1 0 0,0 0 0 0 0,-10 3 1 0 0,9-3-516 0 0</inkml:trace>
</inkml:ink>
</file>

<file path=ppt/ink/ink6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5"/>
    </inkml:context>
    <inkml:brush xml:id="br0">
      <inkml:brushProperty name="width" value="0.1" units="cm"/>
      <inkml:brushProperty name="height" value="0.1" units="cm"/>
      <inkml:brushProperty name="color" value="#AB008B"/>
    </inkml:brush>
  </inkml:definitions>
  <inkml:trace contextRef="#ctx0" brushRef="#br0">175 31 7831 0 0,'0'0'356'0'0,"-21"24"136"0"0,-2 12 1975 0 0,2 1-1 0 0,-18 43 0 0 0,12-23-2409 0 0,19-41-62 0 0,1 0-1 0 0,1 0 1 0 0,1 1 0 0 0,0 0-1 0 0,1 0 1 0 0,1 1-1 0 0,0-1 1 0 0,0 26 0 0 0,3-35-9 0 0,0 1 0 0 0,1-1 0 0 0,0 1 0 0 0,0-1 0 0 0,1 0 0 0 0,0 1 0 0 0,0-1 0 0 0,1 0 0 0 0,0 0 0 0 0,0-1 0 0 0,1 1 0 0 0,0-1 0 0 0,0 1 0 0 0,1-1 0 0 0,0 0 0 0 0,0-1 0 0 0,1 1 0 0 0,0-1 0 0 0,10 8 0 0 0,-10-10 7 0 0,0-1-1 0 0,0 0 0 0 0,1 0 1 0 0,-1-1-1 0 0,0 0 0 0 0,1 0 1 0 0,0-1-1 0 0,-1 1 0 0 0,1-2 1 0 0,0 1-1 0 0,0-1 0 0 0,-1 0 1 0 0,1 0-1 0 0,0 0 0 0 0,0-1 1 0 0,0 0-1 0 0,-1-1 0 0 0,12-3 1 0 0,12-5 11 0 0,1-1 1 0 0,42-23 0 0 0,-63 30 4 0 0,8-5 88 0 0,-1-1 1 0 0,1 0 0 0 0,-2-2 0 0 0,1 0 0 0 0,-2 0 0 0 0,1-2 0 0 0,-2 0-1 0 0,0 0 1 0 0,-1-2 0 0 0,0 1 0 0 0,15-26 0 0 0,-23 32 105 0 0,-1 1 1 0 0,0-1-1 0 0,0 0 0 0 0,-1 0 0 0 0,0-1 1 0 0,0 1-1 0 0,-1 0 0 0 0,0-1 1 0 0,-1 0-1 0 0,0 1 0 0 0,-1-1 0 0 0,0 0 1 0 0,0 0-1 0 0,-1 1 0 0 0,0-1 1 0 0,-1 0-1 0 0,0 1 0 0 0,0-1 0 0 0,-1 1 1 0 0,-1 0-1 0 0,1 0 0 0 0,-1 0 1 0 0,-1 0-1 0 0,0 1 0 0 0,-9-13 0 0 0,5 10-59 0 0,-1 1-1 0 0,0 0 0 0 0,0 0 0 0 0,-1 1 1 0 0,0 1-1 0 0,-1-1 0 0 0,0 2 0 0 0,0 0 0 0 0,-1 0 1 0 0,0 1-1 0 0,0 1 0 0 0,-1 0 0 0 0,1 1 0 0 0,-21-4 1 0 0,23 6-204 0 0,0-1 1 0 0,0 2 0 0 0,0 0-1 0 0,0 0 1 0 0,-1 1 0 0 0,1 0-1 0 0,0 1 1 0 0,0 0 0 0 0,0 1 0 0 0,0 0-1 0 0,0 1 1 0 0,0 0 0 0 0,0 1-1 0 0,1 0 1 0 0,0 1 0 0 0,0 0-1 0 0,0 0 1 0 0,-16 13 0 0 0,13-5-1331 0 0,3 2-3937 0 0</inkml:trace>
</inkml:ink>
</file>

<file path=ppt/ink/ink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4"/>
    </inkml:context>
    <inkml:brush xml:id="br0">
      <inkml:brushProperty name="width" value="0.1" units="cm"/>
      <inkml:brushProperty name="height" value="0.1" units="cm"/>
      <inkml:brushProperty name="color" value="#008C3A"/>
    </inkml:brush>
  </inkml:definitions>
  <inkml:trace contextRef="#ctx0" brushRef="#br0">1 115 1375 0 0,'19'-17'15722'0'0,"-6"-3"-10790"0"0,-11 16-4795 0 0,0 1 0 0 0,0-1 0 0 0,0 1 0 0 0,1-1 1 0 0,-1 1-1 0 0,1 0 0 0 0,0 0 0 0 0,0 0 1 0 0,0 0-1 0 0,0 0 0 0 0,1 1 0 0 0,-1 0 1 0 0,1-1-1 0 0,4-1 0 0 0,11-3 44 0 0,1 1-1 0 0,0 1 0 0 0,0 1 1 0 0,0 1-1 0 0,1 0 1 0 0,29 1-1 0 0,132 14 1077 0 0,-163-10-1241 0 0</inkml:trace>
</inkml:ink>
</file>

<file path=ppt/ink/ink6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6"/>
    </inkml:context>
    <inkml:brush xml:id="br0">
      <inkml:brushProperty name="width" value="0.1" units="cm"/>
      <inkml:brushProperty name="height" value="0.1" units="cm"/>
      <inkml:brushProperty name="color" value="#AB008B"/>
    </inkml:brush>
  </inkml:definitions>
  <inkml:trace contextRef="#ctx0" brushRef="#br0">1 422 9215 0 0,'0'0'1212'0'0,"28"-6"3395"0"0,158-36-2025 0 0,52-14-3007 0 0,146-20-148 0 0,-254 54 288 0 0,414-64-1097 0 0,-353 56 1151 0 0,194-42 1605 0 0,-260 42-149 0 0,-124 29-585 0 0</inkml:trace>
</inkml:ink>
</file>

<file path=ppt/ink/ink6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7"/>
    </inkml:context>
    <inkml:brush xml:id="br0">
      <inkml:brushProperty name="width" value="0.1" units="cm"/>
      <inkml:brushProperty name="height" value="0.1" units="cm"/>
      <inkml:brushProperty name="color" value="#AB008B"/>
    </inkml:brush>
  </inkml:definitions>
  <inkml:trace contextRef="#ctx0" brushRef="#br0">0 1 2759 0 0,'0'0'15076'0'0,"13"23"-14320"0"0,-8-3-911 0 0,0 0 1 0 0,-1 1-1 0 0,-1-1 0 0 0,-1 1 0 0 0,0 0 0 0 0,-2 0 0 0 0,-3 27 1 0 0,2-11 90 0 0,0 13-85 0 0,-1-17 122 0 0,2 0 1 0 0,1-1-1 0 0,2 1 1 0 0,11 54-1 0 0,-14-87 30 0 0,0 1-1 0 0,0-1 1 0 0,0 1-1 0 0,0-1 0 0 0,0 1 1 0 0,0 0-1 0 0,0-1 1 0 0,0 1-1 0 0,1-1 1 0 0,-1 1-1 0 0,0-1 0 0 0,0 1 1 0 0,1-1-1 0 0,-1 1 1 0 0,0-1-1 0 0,1 0 1 0 0,-1 1-1 0 0,0-1 0 0 0,1 1 1 0 0,-1-1-1 0 0,1 0 1 0 0,-1 1-1 0 0,1-1 1 0 0,-1 0-1 0 0,1 0 0 0 0,-1 1 1 0 0,1-1-1 0 0,-1 0 1 0 0,1 0-1 0 0,-1 0 1 0 0,1 1-1 0 0,-1-1 0 0 0,1 0 1 0 0,-1 0-1 0 0,1 0 1 0 0,-1 0-1 0 0,1 0 1 0 0,0 0-1 0 0,-1 0 0 0 0,1 0 1 0 0,-1 0-1 0 0,1-1 1 0 0,-1 1-1 0 0,1 0 1 0 0,-1 0-1 0 0,1 0 0 0 0,-1-1 1 0 0,1 1-1 0 0,-1 0 1 0 0,1-1-1 0 0,16-12 109 0 0,-9 1-34 0 0</inkml:trace>
</inkml:ink>
</file>

<file path=ppt/ink/ink6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8"/>
    </inkml:context>
    <inkml:brush xml:id="br0">
      <inkml:brushProperty name="width" value="0.1" units="cm"/>
      <inkml:brushProperty name="height" value="0.1" units="cm"/>
      <inkml:brushProperty name="color" value="#AB008B"/>
    </inkml:brush>
  </inkml:definitions>
  <inkml:trace contextRef="#ctx0" brushRef="#br0">0 221 4143 0 0,'10'-28'2644'0'0,"-1"-26"898"0"0,-8 44-2288 0 0,0 0-1 0 0,1 0 0 0 0,0 1 0 0 0,5-15 1 0 0,-6 21-1059 0 0,1 0 0 0 0,0 0 0 0 0,-1 0 0 0 0,1 0 0 0 0,0 0 0 0 0,1 0 0 0 0,-1 0 0 0 0,0 1 0 0 0,1-1 0 0 0,0 1 0 0 0,-1 0 0 0 0,1 0 0 0 0,0 0 0 0 0,0 0 0 0 0,0 0 0 0 0,6-2 0 0 0,8-2-327 0 0,-1 0 0 0 0,2 1-1 0 0,-1 1 1 0 0,0 0 0 0 0,23-1 0 0 0,-32 5 61 0 0,0-1 1 0 0,0 1 0 0 0,0 0 0 0 0,0 1-1 0 0,0 0 1 0 0,0 0 0 0 0,0 1-1 0 0,0 0 1 0 0,0 0 0 0 0,0 1 0 0 0,-1 0-1 0 0,1 0 1 0 0,10 7 0 0 0,-14-7 8 0 0,-1 0 1 0 0,0 0-1 0 0,0 1 0 0 0,0-1 1 0 0,-1 0-1 0 0,1 1 0 0 0,-1 0 1 0 0,0-1-1 0 0,0 1 0 0 0,0 0 1 0 0,0 0-1 0 0,-1 0 1 0 0,1 1-1 0 0,-1-1 0 0 0,0 0 1 0 0,0 0-1 0 0,-1 1 0 0 0,0-1 1 0 0,1 1-1 0 0,-1-1 0 0 0,-1 0 1 0 0,0 8-1 0 0,-3 10 155 0 0,0-2 1 0 0,-1 1-1 0 0,-11 28 1 0 0,9-28 39 0 0,1-3 135 0 0,0 1 0 0 0,-1-1-1 0 0,-1 0 1 0 0,0-1-1 0 0,-1 1 1 0 0,-1-2 0 0 0,-1 0-1 0 0,0 0 1 0 0,-1 0 0 0 0,-17 15-1 0 0,26-29-217 0 0,1 1 0 0 0,-1-1-1 0 0,1 1 1 0 0,0-1 0 0 0,0 1 0 0 0,0 0-1 0 0,0 0 1 0 0,0 0 0 0 0,1 0 0 0 0,-1 0-1 0 0,1 0 1 0 0,-1 4 0 0 0,2-6-49 0 0,0 0-1 0 0,0 0 1 0 0,0-1 0 0 0,0 1-1 0 0,0 0 1 0 0,0 0 0 0 0,0 0-1 0 0,1 0 1 0 0,-1 0 0 0 0,0-1-1 0 0,1 1 1 0 0,-1 0 0 0 0,0 0-1 0 0,1 0 1 0 0,-1-1 0 0 0,1 1-1 0 0,-1 0 1 0 0,1-1 0 0 0,0 1-1 0 0,-1 0 1 0 0,1-1 0 0 0,0 1-1 0 0,-1-1 1 0 0,1 1 0 0 0,0-1-1 0 0,0 1 1 0 0,-1-1 0 0 0,1 0 0 0 0,0 1-1 0 0,0-1 1 0 0,0 0 0 0 0,-1 0-1 0 0,1 1 1 0 0,0-1 0 0 0,2 0-1 0 0,-2 0-1 0 0,16 4 631 0 0,0-1 0 0 0,0-1 0 0 0,0-1 1 0 0,0 0-1 0 0,0-1 0 0 0,0-1 0 0 0,1-1 1 0 0,29-6-1 0 0,28-2 260 0 0,-40 8-856 0 0,61-6 486 0 0,-34-4-3949 0 0,-45 6 1680 0 0</inkml:trace>
</inkml:ink>
</file>

<file path=ppt/ink/ink6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79"/>
    </inkml:context>
    <inkml:brush xml:id="br0">
      <inkml:brushProperty name="width" value="0.1" units="cm"/>
      <inkml:brushProperty name="height" value="0.1" units="cm"/>
      <inkml:brushProperty name="color" value="#AB008B"/>
    </inkml:brush>
  </inkml:definitions>
  <inkml:trace contextRef="#ctx0" brushRef="#br0">10 43 13303 0 0,'0'0'606'0'0,"-2"0"-10"0"0,-6-1 2609 0 0,14 0-3251 0 0,0 2 0 0 0,-1-1 0 0 0,1 0-1 0 0,0 1 1 0 0,0 0 0 0 0,10 4 0 0 0,-10-3 58 0 0,0-1 0 0 0,0 1 0 0 0,0-1 0 0 0,0 0 0 0 0,0-1 0 0 0,11 0 0 0 0,109-13 6963 0 0,100-12-5551 0 0,-215 23 184 0 0,-2-2-5602 0 0,-39-8-6611 0 0</inkml:trace>
</inkml:ink>
</file>

<file path=ppt/ink/ink6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0"/>
    </inkml:context>
    <inkml:brush xml:id="br0">
      <inkml:brushProperty name="width" value="0.1" units="cm"/>
      <inkml:brushProperty name="height" value="0.1" units="cm"/>
      <inkml:brushProperty name="color" value="#AB008B"/>
    </inkml:brush>
  </inkml:definitions>
  <inkml:trace contextRef="#ctx0" brushRef="#br0">26 0 13791 0 0,'-24'19'1247'0'0,"23"-18"-1240"0"0,1 0-1 0 0,0 0 1 0 0,0 0-1 0 0,0-1 1 0 0,0 1-1 0 0,0 0 1 0 0,0 0 0 0 0,0 0-1 0 0,0 0 1 0 0,0 0-1 0 0,0-1 1 0 0,0 1-1 0 0,1 0 1 0 0,-1 0 0 0 0,0 0-1 0 0,0-1 1 0 0,1 1-1 0 0,-1 0 1 0 0,1 0-1 0 0,-1-1 1 0 0,1 1 0 0 0,-1 0-1 0 0,1 0 1 0 0,-1-1-1 0 0,1 1 1 0 0,0-1 0 0 0,-1 1-1 0 0,1-1 1 0 0,0 1-1 0 0,-1-1 1 0 0,1 1-1 0 0,0-1 1 0 0,0 1 0 0 0,-1-1-1 0 0,1 0 1 0 0,0 0-1 0 0,1 1 1 0 0,-1-1-8 0 0,10 6 432 0 0,0-2-1 0 0,0 1 1 0 0,1-1-1 0 0,-1-1 0 0 0,1 0 1 0 0,0-1-1 0 0,0 0 1 0 0,0-1-1 0 0,0 0 1 0 0,0-1-1 0 0,17-1 1 0 0,13-4 2175 0 0,77-17 1 0 0,-70 6-2547 0 0,-20 1-2856 0 0</inkml:trace>
</inkml:ink>
</file>

<file path=ppt/ink/ink6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1"/>
    </inkml:context>
    <inkml:brush xml:id="br0">
      <inkml:brushProperty name="width" value="0.1" units="cm"/>
      <inkml:brushProperty name="height" value="0.1" units="cm"/>
      <inkml:brushProperty name="color" value="#AB008B"/>
    </inkml:brush>
  </inkml:definitions>
  <inkml:trace contextRef="#ctx0" brushRef="#br0">59 66 3223 0 0,'0'0'14188'0'0,"-23"3"-13148"0"0,20-1-1010 0 0,0 0-1 0 0,0 0 0 0 0,0 1 1 0 0,1-1-1 0 0,-1 1 0 0 0,1-1 1 0 0,-1 1-1 0 0,1 0 0 0 0,0 0 1 0 0,0 0-1 0 0,1 0 0 0 0,-1 1 1 0 0,1-1-1 0 0,-2 5 0 0 0,2-6-34 0 0,1 1 0 0 0,0-1 0 0 0,0 0 0 0 0,1 1 0 0 0,-1-1 0 0 0,0 0 0 0 0,1 1 0 0 0,-1-1 0 0 0,1 0 0 0 0,0 0 0 0 0,0 0 0 0 0,0 0 0 0 0,0 1-1 0 0,0-1 1 0 0,0 0 0 0 0,0 0 0 0 0,1-1 0 0 0,-1 1 0 0 0,1 0 0 0 0,0 0 0 0 0,-1-1 0 0 0,1 1 0 0 0,2 1 0 0 0,-1-2 7 0 0,-1 0 0 0 0,0 0-1 0 0,0 0 1 0 0,1 0 0 0 0,-1 0 0 0 0,1 0 0 0 0,-1-1 0 0 0,1 0 0 0 0,-1 1-1 0 0,1-1 1 0 0,-1 0 0 0 0,1 0 0 0 0,-1 0 0 0 0,1 0 0 0 0,-1-1-1 0 0,0 1 1 0 0,1-1 0 0 0,-1 1 0 0 0,1-1 0 0 0,-1 0 0 0 0,0 0 0 0 0,1 0-1 0 0,-1 0 1 0 0,0 0 0 0 0,0-1 0 0 0,0 1 0 0 0,0-1 0 0 0,0 1 0 0 0,0-1-1 0 0,2-3 1 0 0,3-2 97 0 0,0 0 0 0 0,-1-1 1 0 0,0 0-1 0 0,0 0 0 0 0,-1 0 0 0 0,0-1 0 0 0,-1 0 0 0 0,5-12 0 0 0,-8 18-59 0 0,-1 1 0 0 0,1 0-1 0 0,-1 0 1 0 0,1 0 0 0 0,-1 0-1 0 0,0 0 1 0 0,0-1 0 0 0,0 1-1 0 0,0 0 1 0 0,0 0 0 0 0,0 0-1 0 0,-1 0 1 0 0,1-1 0 0 0,-1 1-1 0 0,0 0 1 0 0,1 0 0 0 0,-3-3-1 0 0,1 2 3 0 0,0 1 0 0 0,0 1 0 0 0,0-1 0 0 0,0 0 0 0 0,0 0 0 0 0,-1 1 0 0 0,1-1 0 0 0,0 1 0 0 0,-1 0 0 0 0,1 0 0 0 0,-1 0 0 0 0,0 0 0 0 0,1 0 0 0 0,-1 0 0 0 0,0 1 0 0 0,1-1 0 0 0,-1 1 0 0 0,-3 0 0 0 0,1-1-43 0 0,2 0-44 0 0,0 1 0 0 0,0 0 0 0 0,0-1 0 0 0,0 1 0 0 0,0 0 0 0 0,-1 1 0 0 0,1-1 0 0 0,0 0 0 0 0,0 1 0 0 0,0 0 0 0 0,0 0 0 0 0,0 0 0 0 0,1 0 0 0 0,-1 0 0 0 0,0 0 0 0 0,0 1 0 0 0,1-1 0 0 0,-1 1 0 0 0,-3 2 0 0 0,0 2-782 0 0</inkml:trace>
</inkml:ink>
</file>

<file path=ppt/ink/ink6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2"/>
    </inkml:context>
    <inkml:brush xml:id="br0">
      <inkml:brushProperty name="width" value="0.1" units="cm"/>
      <inkml:brushProperty name="height" value="0.1" units="cm"/>
      <inkml:brushProperty name="color" value="#AB008B"/>
    </inkml:brush>
  </inkml:definitions>
  <inkml:trace contextRef="#ctx0" brushRef="#br0">84 8 10591 0 0,'-3'-7'12296'0'0,"-19"136"-11925"0"0,-32 226-113 0 0,51-311-204 0 0,2 0-1 0 0,1 0 0 0 0,11 78 1 0 0,-10-120 79 0 0,6 8 107 0 0,-7-9-160 0 0,14-29-9052 0 0</inkml:trace>
</inkml:ink>
</file>

<file path=ppt/ink/ink6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3"/>
    </inkml:context>
    <inkml:brush xml:id="br0">
      <inkml:brushProperty name="width" value="0.1" units="cm"/>
      <inkml:brushProperty name="height" value="0.1" units="cm"/>
      <inkml:brushProperty name="color" value="#AB008B"/>
    </inkml:brush>
  </inkml:definitions>
  <inkml:trace contextRef="#ctx0" brushRef="#br0">124 1 10391 0 0,'0'0'11687'0'0,"-9"9"-11583"0"0,0 0 0 0 0,0 1 0 0 0,1 0 0 0 0,1 0 0 0 0,-1 1 0 0 0,2 0 0 0 0,-10 20-1 0 0,1 2 178 0 0,-16 53 0 0 0,30-85-283 0 0,1 1 0 0 0,-1 0 0 0 0,0 0 0 0 0,0-1 0 0 0,1 1 0 0 0,-1 0 0 0 0,1 0 0 0 0,0 0 0 0 0,0 0 0 0 0,-1 0 0 0 0,1-1 0 0 0,0 1 0 0 0,1 0 0 0 0,-1 0 0 0 0,0 0 1 0 0,0 0-1 0 0,1 0 0 0 0,-1 0 0 0 0,1-1 0 0 0,0 1 0 0 0,-1 0 0 0 0,1 0 0 0 0,0-1 0 0 0,0 1 0 0 0,0-1 0 0 0,0 1 0 0 0,0-1 0 0 0,3 3 0 0 0,-1-2 2 0 0,1-1 0 0 0,-1 0 0 0 0,1 0-1 0 0,-1 0 1 0 0,1-1 0 0 0,-1 1 0 0 0,1-1 0 0 0,-1 0 0 0 0,1 0 0 0 0,0 0 0 0 0,-1 0 0 0 0,1-1 0 0 0,-1 0 0 0 0,6-1-1 0 0,-7 2 3 0 0,47-10 397 0 0,0 2 0 0 0,76-1 0 0 0,-112 8-329 0 0,-1 1 1 0 0,0 1-1 0 0,1 0 0 0 0,-1 1 0 0 0,0 0 1 0 0,0 1-1 0 0,0 0 0 0 0,0 1 0 0 0,0 0 1 0 0,-1 1-1 0 0,0 1 0 0 0,0-1 0 0 0,0 2 1 0 0,0-1-1 0 0,17 17 0 0 0,-24-19-22 0 0,-1 0 1 0 0,0 0-1 0 0,0 1 1 0 0,0-1-1 0 0,-1 1 0 0 0,1 0 1 0 0,-1 0-1 0 0,0 0 0 0 0,-1 0 1 0 0,1 0-1 0 0,-1 0 0 0 0,0 0 1 0 0,0 1-1 0 0,0-1 1 0 0,-1 0-1 0 0,0 1 0 0 0,0-1 1 0 0,-1 0-1 0 0,1 1 0 0 0,-1-1 1 0 0,0 0-1 0 0,0 0 0 0 0,-1 1 1 0 0,0-1-1 0 0,0 0 1 0 0,0 0-1 0 0,0-1 0 0 0,-1 1 1 0 0,0 0-1 0 0,0-1 0 0 0,0 0 1 0 0,0 0-1 0 0,-1 0 0 0 0,0 0 1 0 0,1 0-1 0 0,-1-1 1 0 0,-1 1-1 0 0,1-1 0 0 0,0 0 1 0 0,-1 0-1 0 0,0-1 0 0 0,0 0 1 0 0,-9 4-1 0 0,-9 2 73 0 0,-253 83 390 0 0,275-90-571 0 0,0-1 0 0 0,0 0 0 0 0,0 0 0 0 0,0 0 1 0 0,-1 0-1 0 0,1 0 0 0 0,0 0 0 0 0,0 0 0 0 0,0 0 0 0 0,0 0 0 0 0,0 0 0 0 0,0-1 0 0 0,-1 1 1 0 0,1 0-1 0 0,0-1 0 0 0,0 1 0 0 0,0-1 0 0 0,0 1 0 0 0,0-1 0 0 0,0 0 0 0 0,1 1 0 0 0,-1-1 0 0 0,0 0 1 0 0,0 0-1 0 0,0 0 0 0 0,1 1 0 0 0,-1-1 0 0 0,0 0 0 0 0,1 0 0 0 0,-1 0 0 0 0,0-2 0 0 0,-8-29-3908 0 0,9 18 2301 0 0</inkml:trace>
</inkml:ink>
</file>

<file path=ppt/ink/ink6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4"/>
    </inkml:context>
    <inkml:brush xml:id="br0">
      <inkml:brushProperty name="width" value="0.1" units="cm"/>
      <inkml:brushProperty name="height" value="0.1" units="cm"/>
      <inkml:brushProperty name="color" value="#AB008B"/>
    </inkml:brush>
  </inkml:definitions>
  <inkml:trace contextRef="#ctx0" brushRef="#br0">0 84 13679 0 0,'0'0'1239'0'0,"15"-36"2364"0"0,-13 33-3374 0 0,0 0 0 0 0,0 0 1 0 0,0 1-1 0 0,0-1 1 0 0,0 1-1 0 0,1 0 1 0 0,-1 0-1 0 0,1 0 1 0 0,0 0-1 0 0,-1 0 1 0 0,1 0-1 0 0,0 1 1 0 0,0-1-1 0 0,0 1 1 0 0,0 0-1 0 0,1 0 1 0 0,3-1-1 0 0,56-9 1184 0 0,-50 11-1393 0 0,1 1 0 0 0,-1 1-1 0 0,1 0 1 0 0,22 7 0 0 0,29 4-4665 0 0,-45-11-2578 0 0</inkml:trace>
</inkml:ink>
</file>

<file path=ppt/ink/ink6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5"/>
    </inkml:context>
    <inkml:brush xml:id="br0">
      <inkml:brushProperty name="width" value="0.1" units="cm"/>
      <inkml:brushProperty name="height" value="0.1" units="cm"/>
      <inkml:brushProperty name="color" value="#AB008B"/>
    </inkml:brush>
  </inkml:definitions>
  <inkml:trace contextRef="#ctx0" brushRef="#br0">217 1 10335 0 0,'0'0'472'0'0,"-28"8"176"0"0,17-3-427 0 0,0 2-1 0 0,0 0 1 0 0,0 0 0 0 0,1 1-1 0 0,0 0 1 0 0,1 0-1 0 0,0 1 1 0 0,0 1-1 0 0,-14 20 1 0 0,11-12 182 0 0,1 0 1 0 0,0 1-1 0 0,2 0 0 0 0,0 1 0 0 0,-7 24 1 0 0,14-40-347 0 0,1 0 1 0 0,0 1-1 0 0,0-1 0 0 0,1 0 1 0 0,-1 0-1 0 0,1 0 1 0 0,0 0-1 0 0,0 1 1 0 0,0-1-1 0 0,1 0 1 0 0,-1 0-1 0 0,1 0 1 0 0,0 0-1 0 0,0 0 1 0 0,1 0-1 0 0,-1 0 0 0 0,1 0 1 0 0,0 0-1 0 0,0-1 1 0 0,0 1-1 0 0,0 0 1 0 0,1-1-1 0 0,-1 0 1 0 0,1 0-1 0 0,0 0 1 0 0,0 0-1 0 0,0 0 0 0 0,1 0 1 0 0,-1-1-1 0 0,1 0 1 0 0,-1 1-1 0 0,1-1 1 0 0,0-1-1 0 0,-1 1 1 0 0,1 0-1 0 0,0-1 1 0 0,0 0-1 0 0,0 0 1 0 0,1 0-1 0 0,-1 0 0 0 0,0-1 1 0 0,0 0-1 0 0,0 0 1 0 0,0 0-1 0 0,1 0 1 0 0,-1 0-1 0 0,0-1 1 0 0,0 0-1 0 0,0 0 1 0 0,0 0-1 0 0,5-2 1 0 0,-2 0 91 0 0,0 1 0 0 0,0-1 1 0 0,0 0-1 0 0,0-1 0 0 0,-1 1 1 0 0,0-2-1 0 0,1 1 0 0 0,-1 0 1 0 0,-1-1-1 0 0,1 0 0 0 0,-1-1 1 0 0,0 1-1 0 0,0-1 0 0 0,0 0 1 0 0,-1 0-1 0 0,0-1 0 0 0,0 1 1 0 0,0-1-1 0 0,-1 0 0 0 0,0 0 1 0 0,-1 0-1 0 0,1 0 0 0 0,-2 0 0 0 0,1-1 1 0 0,-1 1-1 0 0,0-1 0 0 0,0 1 1 0 0,-1-1-1 0 0,0 1 0 0 0,0-1 1 0 0,-1 1-1 0 0,0-1 0 0 0,0 1 1 0 0,0-1-1 0 0,-1 1 0 0 0,-1 0 1 0 0,1 0-1 0 0,-1 0 0 0 0,-4-8 1 0 0,2 9-76 0 0,0 1 0 0 0,0-1 0 0 0,-1 1 0 0 0,0 0 0 0 0,0 0 0 0 0,0 1 0 0 0,0-1 1 0 0,-1 2-1 0 0,1-1 0 0 0,-1 1 0 0 0,0 0 0 0 0,0 0 0 0 0,-1 0 0 0 0,-7-1 0 0 0,-12-5-125 0 0</inkml:trace>
</inkml:ink>
</file>

<file path=ppt/ink/ink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5"/>
    </inkml:context>
    <inkml:brush xml:id="br0">
      <inkml:brushProperty name="width" value="0.1" units="cm"/>
      <inkml:brushProperty name="height" value="0.1" units="cm"/>
      <inkml:brushProperty name="color" value="#008C3A"/>
    </inkml:brush>
  </inkml:definitions>
  <inkml:trace contextRef="#ctx0" brushRef="#br0">1 51 7831 0 0,'8'-7'10065'0'0,"15"-9"-7642"0"0,-6 10-1801 0 0,0 1-1 0 0,1 0 1 0 0,0 1 0 0 0,0 1-1 0 0,0 1 1 0 0,0 0-1 0 0,1 2 1 0 0,29 1-1 0 0,8-1-64 0 0,-36 0-381 0 0,-1 0 0 0 0,32 5 0 0 0,-15 5-8599 0 0</inkml:trace>
</inkml:ink>
</file>

<file path=ppt/ink/ink6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6"/>
    </inkml:context>
    <inkml:brush xml:id="br0">
      <inkml:brushProperty name="width" value="0.1" units="cm"/>
      <inkml:brushProperty name="height" value="0.1" units="cm"/>
      <inkml:brushProperty name="color" value="#004F8B"/>
    </inkml:brush>
  </inkml:definitions>
  <inkml:trace contextRef="#ctx0" brushRef="#br0">163 1 12439 0 0,'0'0'7684'0'0,"-11"28"-6337"0"0,-35 45-735 0 0,31-53-565 0 0,1 1-1 0 0,1 0 0 0 0,1 1 0 0 0,1 0 1 0 0,0 1-1 0 0,2 0 0 0 0,-10 39 0 0 0,19-60-32 0 0,-1 1 0 0 0,1-1-1 0 0,0 0 1 0 0,0 1-1 0 0,0-1 1 0 0,0 0-1 0 0,0 0 1 0 0,1 1-1 0 0,-1-1 1 0 0,0 0-1 0 0,1 1 1 0 0,0-1-1 0 0,0 0 1 0 0,0 0-1 0 0,0 0 1 0 0,0 0-1 0 0,0 0 1 0 0,0 0-1 0 0,0 0 1 0 0,3 3-1 0 0,-1-3 54 0 0,0 0-1 0 0,0 0 0 0 0,0 0 0 0 0,0 0 1 0 0,0 0-1 0 0,1-1 0 0 0,-1 1 0 0 0,1-1 1 0 0,-1 0-1 0 0,1 0 0 0 0,-1 0 0 0 0,5 0 1 0 0,12 0 386 0 0,0 0 0 0 0,0-2 1 0 0,40-5-1 0 0,-34 3-270 0 0,90-4 249 0 0,43-5-144 0 0,-56-5-5238 0 0</inkml:trace>
</inkml:ink>
</file>

<file path=ppt/ink/ink6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7"/>
    </inkml:context>
    <inkml:brush xml:id="br0">
      <inkml:brushProperty name="width" value="0.1" units="cm"/>
      <inkml:brushProperty name="height" value="0.1" units="cm"/>
      <inkml:brushProperty name="color" value="#004F8B"/>
    </inkml:brush>
  </inkml:definitions>
  <inkml:trace contextRef="#ctx0" brushRef="#br0">148 0 11519 0 0,'-1'1'887'0'0,"-4"0"-195"0"0,0 1 0 0 0,0 0 0 0 0,0 0 0 0 0,0 0 0 0 0,1 1-1 0 0,-1-1 1 0 0,1 1 0 0 0,-1 0 0 0 0,1 1 0 0 0,0-1 0 0 0,-5 6 0 0 0,3-1-264 0 0,0-1-1 0 0,0 1 1 0 0,1 1 0 0 0,0-1-1 0 0,-6 15 1 0 0,1 2-166 0 0,2 1 1 0 0,0 0-1 0 0,-4 34 0 0 0,8-37-103 0 0,1 1-1 0 0,0 39 0 0 0,3-53-436 0 0,1-1 1 0 0,0 0 0 0 0,0 0 0 0 0,1 1-1 0 0,0-1 1 0 0,1 0 0 0 0,0 0-1 0 0,0-1 1 0 0,7 14 0 0 0,7-18-5470 0 0</inkml:trace>
</inkml:ink>
</file>

<file path=ppt/ink/ink6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8"/>
    </inkml:context>
    <inkml:brush xml:id="br0">
      <inkml:brushProperty name="width" value="0.1" units="cm"/>
      <inkml:brushProperty name="height" value="0.1" units="cm"/>
      <inkml:brushProperty name="color" value="#004F8B"/>
    </inkml:brush>
  </inkml:definitions>
  <inkml:trace contextRef="#ctx0" brushRef="#br0">129 0 3223 0 0,'-5'2'16644'0'0,"-19"4"-14891"0"0,18-3-1684 0 0,0-1 0 0 0,0 1-1 0 0,0 1 1 0 0,1-1-1 0 0,-1 1 1 0 0,1 0 0 0 0,-1 0-1 0 0,1 0 1 0 0,1 1-1 0 0,-1-1 1 0 0,1 1 0 0 0,-1 1-1 0 0,1-1 1 0 0,1 0-1 0 0,-1 1 1 0 0,1 0-1 0 0,0 0 1 0 0,0 0 0 0 0,1 0-1 0 0,0 0 1 0 0,0 1-1 0 0,0-1 1 0 0,1 1 0 0 0,-1 7-1 0 0,3-12-77 0 0,0 1 0 0 0,1-1 1 0 0,-1 0-1 0 0,0 1 0 0 0,1-1 0 0 0,-1 0 0 0 0,1 0 0 0 0,0 0 0 0 0,0 0 1 0 0,0-1-1 0 0,0 1 0 0 0,0 0 0 0 0,0-1 0 0 0,0 1 0 0 0,1-1 0 0 0,-1 0 1 0 0,0 0-1 0 0,1 0 0 0 0,-1 0 0 0 0,1 0 0 0 0,-1-1 0 0 0,4 2 1 0 0,-2-1-8 0 0,72 24 45 0 0,-41-14 705 0 0,-1 0 0 0 0,0 3 0 0 0,-1 1 0 0 0,35 21 0 0 0,-66-35-709 0 0,0 0 0 0 0,0 1-1 0 0,0-1 1 0 0,0 1 0 0 0,0 0 0 0 0,-1 0-1 0 0,1 0 1 0 0,-1 0 0 0 0,1 0 0 0 0,-1 0-1 0 0,0 0 1 0 0,0 0 0 0 0,0 0 0 0 0,0 0-1 0 0,0 1 1 0 0,0-1 0 0 0,-1 0 0 0 0,1 1-1 0 0,0 4 1 0 0,-1-2 20 0 0,0 0 0 0 0,-1 0-1 0 0,0 0 1 0 0,1 0 0 0 0,-2 0 0 0 0,1 0-1 0 0,0 0 1 0 0,-1 0 0 0 0,-2 5 0 0 0,-4 5 100 0 0,-1 0 1 0 0,0-1 0 0 0,-1 0 0 0 0,-20 23 0 0 0,28-34-119 0 0,0-1-1 0 0,-1 0 1 0 0,1 1 0 0 0,-1-1-1 0 0,1 0 1 0 0,-1 0-1 0 0,0-1 1 0 0,0 1 0 0 0,0 0-1 0 0,0-1 1 0 0,0 0 0 0 0,0 0-1 0 0,0 0 1 0 0,0 0-1 0 0,-1 0 1 0 0,1 0 0 0 0,0-1-1 0 0,0 0 1 0 0,-1 0 0 0 0,1 0-1 0 0,-7 0 1 0 0,0-3-554 0 0,0 0 0 0 0,-1 0 1 0 0,1-1-1 0 0,0 0 0 0 0,-12-8 1 0 0,11 7-805 0 0,-6-4-516 0 0</inkml:trace>
</inkml:ink>
</file>

<file path=ppt/ink/ink6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89"/>
    </inkml:context>
    <inkml:brush xml:id="br0">
      <inkml:brushProperty name="width" value="0.1" units="cm"/>
      <inkml:brushProperty name="height" value="0.1" units="cm"/>
      <inkml:brushProperty name="color" value="#004F8B"/>
    </inkml:brush>
  </inkml:definitions>
  <inkml:trace contextRef="#ctx0" brushRef="#br0">0 103 1839 0 0,'7'-8'1737'0'0,"0"-1"-1"0"0,1 0 1 0 0,-1 1-1 0 0,2 1 0 0 0,-1 0 1 0 0,1 0-1 0 0,0 0 1 0 0,1 1-1 0 0,-1 0 0 0 0,1 1 1 0 0,21-8-1 0 0,2 5-131 0 0,3 6-3630 0 0,29 2-121 0 0,-47 0 235 0 0</inkml:trace>
</inkml:ink>
</file>

<file path=ppt/ink/ink6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0"/>
    </inkml:context>
    <inkml:brush xml:id="br0">
      <inkml:brushProperty name="width" value="0.1" units="cm"/>
      <inkml:brushProperty name="height" value="0.1" units="cm"/>
      <inkml:brushProperty name="color" value="#004F8B"/>
    </inkml:brush>
  </inkml:definitions>
  <inkml:trace contextRef="#ctx0" brushRef="#br0">71 59 3223 0 0,'-4'-2'14475'0'0,"-20"-2"-12200"0"0,21 5-2160 0 0,1 0 0 0 0,0 0 0 0 0,0 0 0 0 0,-1 0 1 0 0,1 0-1 0 0,0 1 0 0 0,0-1 0 0 0,0 1 1 0 0,0-1-1 0 0,1 1 0 0 0,-1 0 0 0 0,0-1 1 0 0,1 1-1 0 0,-1 0 0 0 0,1 0 0 0 0,-1 0 0 0 0,1 1 1 0 0,0-1-1 0 0,0 0 0 0 0,0 0 0 0 0,0 1 1 0 0,1-1-1 0 0,-1 0 0 0 0,0 1 0 0 0,1-1 1 0 0,-1 4-1 0 0,1-1-65 0 0,-1 0 1 0 0,1 0-1 0 0,0-1 0 0 0,0 1 1 0 0,0 0-1 0 0,1 0 1 0 0,-1 0-1 0 0,1 0 0 0 0,0 0 1 0 0,1-1-1 0 0,-1 1 1 0 0,4 6-1 0 0,-3-6-17 0 0,1-1 1 0 0,0 1-1 0 0,0-1 0 0 0,1 0 1 0 0,-1 0-1 0 0,1 0 0 0 0,0 0 1 0 0,0 0-1 0 0,0-1 0 0 0,1 0 1 0 0,-1 1-1 0 0,1-2 0 0 0,0 1 1 0 0,-1-1-1 0 0,1 1 0 0 0,0-1 1 0 0,1-1-1 0 0,-1 1 0 0 0,0-1 1 0 0,0 0-1 0 0,1 0 0 0 0,-1 0 1 0 0,1-1-1 0 0,-1 0 0 0 0,1 0 1 0 0,-1 0-1 0 0,0-1 0 0 0,1 1 1 0 0,-1-1-1 0 0,0-1 0 0 0,1 1 1 0 0,-1-1-1 0 0,0 0 0 0 0,0 0 1 0 0,0 0-1 0 0,0-1 0 0 0,-1 0 1 0 0,9-6-1 0 0,-7 4 42 0 0,-1 1 0 0 0,0-1 0 0 0,0-1-1 0 0,0 1 1 0 0,0-1 0 0 0,-1 1 0 0 0,0-1 0 0 0,0-1-1 0 0,0 1 1 0 0,-1 0 0 0 0,5-14 0 0 0,-8 17-15 0 0,1-1 0 0 0,0 1 0 0 0,-1 0 0 0 0,0-1 0 0 0,0 1 0 0 0,0-1 0 0 0,0 1 1 0 0,0 0-1 0 0,-1-1 0 0 0,0 1 0 0 0,1-1 0 0 0,-1 1 0 0 0,0 0 0 0 0,-1 0 0 0 0,1 0 0 0 0,-1 0 0 0 0,1 0 0 0 0,-1 0 0 0 0,0 0 0 0 0,0 0 1 0 0,0 0-1 0 0,0 1 0 0 0,-1-1 0 0 0,1 1 0 0 0,-1 0 0 0 0,1 0 0 0 0,-7-4 0 0 0,0 0-16 0 0,-1 0 1 0 0,0 1-1 0 0,-1 0 1 0 0,1 0-1 0 0,-1 1 0 0 0,0 1 1 0 0,0 0-1 0 0,0 0 1 0 0,-14-1-1 0 0,13 8-1280 0 0,2 1 480 0 0</inkml:trace>
</inkml:ink>
</file>

<file path=ppt/ink/ink6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1"/>
    </inkml:context>
    <inkml:brush xml:id="br0">
      <inkml:brushProperty name="width" value="0.1" units="cm"/>
      <inkml:brushProperty name="height" value="0.1" units="cm"/>
      <inkml:brushProperty name="color" value="#004F8B"/>
    </inkml:brush>
  </inkml:definitions>
  <inkml:trace contextRef="#ctx0" brushRef="#br0">38 251 7367 0 0,'0'0'9680'0'0,"-1"-37"-4840"0"0,2 28-4694 0 0,1 0 0 0 0,1 1 1 0 0,-1-1-1 0 0,1 1 0 0 0,1 0 0 0 0,0 0 0 0 0,0 0 0 0 0,0 1 0 0 0,1 0 1 0 0,0-1-1 0 0,0 1 0 0 0,1 1 0 0 0,0-1 0 0 0,0 1 0 0 0,1 0 0 0 0,-1 1 1 0 0,1-1-1 0 0,12-6 0 0 0,-3 2-60 0 0,0 1 0 0 0,0 0 0 0 0,1 1 0 0 0,0 1-1 0 0,0 1 1 0 0,1 0 0 0 0,34-6 0 0 0,-48 11-77 0 0,-1 1 0 0 0,0-1 0 0 0,1 1 0 0 0,-1 0 0 0 0,1 0 0 0 0,-1 0 0 0 0,1 0 0 0 0,-1 1-1 0 0,1-1 1 0 0,-1 1 0 0 0,0 0 0 0 0,1 0 0 0 0,-1 0 0 0 0,0 1 0 0 0,0-1 0 0 0,0 1 0 0 0,0 0 0 0 0,0 0 0 0 0,0 0 0 0 0,0 0 0 0 0,-1 0-1 0 0,6 5 1 0 0,-6-3-3 0 0,-1-1 0 0 0,1 0-1 0 0,0 1 1 0 0,-1-1-1 0 0,0 1 1 0 0,1 0 0 0 0,-2 0-1 0 0,1-1 1 0 0,0 1-1 0 0,-1 0 1 0 0,1 0-1 0 0,-1 0 1 0 0,0-1 0 0 0,-1 1-1 0 0,1 0 1 0 0,-1 0-1 0 0,1 0 1 0 0,-1 0 0 0 0,0-1-1 0 0,-3 7 1 0 0,-2 4 6 0 0,-1 0-1 0 0,-1 0 1 0 0,0-1 0 0 0,-1 0 0 0 0,0-1-1 0 0,-1 1 1 0 0,0-2 0 0 0,-16 15 0 0 0,12-13 0 0 0,0 2 0 0 0,1 0-1 0 0,1 1 1 0 0,-15 23 0 0 0,26-36-12 0 0,-1-1-1 0 0,1 1 1 0 0,0-1 0 0 0,0 1-1 0 0,0 0 1 0 0,0 0-1 0 0,0 0 1 0 0,1 0 0 0 0,0 0-1 0 0,-1 0 1 0 0,1-1 0 0 0,0 1-1 0 0,0 0 1 0 0,0 0-1 0 0,1 0 1 0 0,-1 0 0 0 0,1 0-1 0 0,-1 0 1 0 0,1 0-1 0 0,0-1 1 0 0,0 1 0 0 0,1 0-1 0 0,-1 0 1 0 0,0-1 0 0 0,1 1-1 0 0,0-1 1 0 0,-1 0-1 0 0,1 1 1 0 0,0-1 0 0 0,4 4-1 0 0,7 4-3 0 0,1 1 0 0 0,-1-2 0 0 0,2 0 0 0 0,24 11 0 0 0,-25-13 1 0 0,-1 1 1 0 0,25 16-1 0 0,-35-22 4 0 0,-1 0 0 0 0,1 1 0 0 0,-1-1 1 0 0,0 1-1 0 0,0-1 0 0 0,1 1 0 0 0,-2 0 0 0 0,1-1 0 0 0,0 1 0 0 0,-1 0 0 0 0,1 0 1 0 0,-1 1-1 0 0,0-1 0 0 0,0 0 0 0 0,0 0 0 0 0,0 0 0 0 0,-1 1 0 0 0,1-1 0 0 0,-1 7 1 0 0,0-6 1 0 0,-1 1 1 0 0,0-1 0 0 0,-1 1 0 0 0,1-1 0 0 0,-1 0-1 0 0,0 1 1 0 0,0-1 0 0 0,0 0 0 0 0,0 0 0 0 0,-1 0 0 0 0,1-1-1 0 0,-7 7 1 0 0,-2 1 5 0 0,0-1 0 0 0,0 0 0 0 0,-1-1 0 0 0,-1 0 0 0 0,0-1 0 0 0,0 0 0 0 0,-23 9 0 0 0,24-12 59 0 0,0-1 0 0 0,0 0 0 0 0,0-1 0 0 0,0-1 0 0 0,0 0 0 0 0,-1 0 0 0 0,1-2 0 0 0,-25 0 0 0 0,17-3 95 0 0,1 0 1 0 0,-1-2-1 0 0,1 0 1 0 0,-34-14-1 0 0,51 17-341 0 0,-3-1 362 0 0</inkml:trace>
</inkml:ink>
</file>

<file path=ppt/ink/ink6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2"/>
    </inkml:context>
    <inkml:brush xml:id="br0">
      <inkml:brushProperty name="width" value="0.1" units="cm"/>
      <inkml:brushProperty name="height" value="0.1" units="cm"/>
      <inkml:brushProperty name="color" value="#004F8B"/>
    </inkml:brush>
  </inkml:definitions>
  <inkml:trace contextRef="#ctx0" brushRef="#br0">0 1 14279 0 0,'0'0'6619'0'0,"19"15"-4659"0"0,242 235 1682 0 0,-238-227-3575 0 0,-3-11-5047 0 0</inkml:trace>
</inkml:ink>
</file>

<file path=ppt/ink/ink6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3"/>
    </inkml:context>
    <inkml:brush xml:id="br0">
      <inkml:brushProperty name="width" value="0.1" units="cm"/>
      <inkml:brushProperty name="height" value="0.1" units="cm"/>
      <inkml:brushProperty name="color" value="#004F8B"/>
    </inkml:brush>
  </inkml:definitions>
  <inkml:trace contextRef="#ctx0" brushRef="#br0">491 24 3679 0 0,'-14'-20'13718'0'0,"10"19"-13397"0"0,0 0 1 0 0,0 1-1 0 0,0-1 1 0 0,0 1-1 0 0,0 0 1 0 0,0 0 0 0 0,0 0-1 0 0,0 1 1 0 0,0-1-1 0 0,0 1 1 0 0,0 0-1 0 0,0 0 1 0 0,0 0-1 0 0,1 1 1 0 0,-7 2 0 0 0,-1 2-67 0 0,-1 0 0 0 0,1 0 1 0 0,-16 13-1 0 0,-31 31-225 0 0,2 2-1 0 0,3 3 1 0 0,2 3 0 0 0,-52 75-1 0 0,100-129-122 0 0,-14 21-1951 0 0,16-24 1820 0 0,1 0-1 0 0,-1 0 1 0 0,0 0-1 0 0,1 0 1 0 0,-1 0 0 0 0,1 0-1 0 0,0 1 1 0 0,-1-1-1 0 0,1 0 1 0 0,0 0-1 0 0,-1 0 1 0 0,1 0-1 0 0,0 0 1 0 0,0 1-1 0 0,0-1 1 0 0,0 0-1 0 0,0 0 1 0 0,0 0 0 0 0,1 0-1 0 0,0 2 1 0 0</inkml:trace>
</inkml:ink>
</file>

<file path=ppt/ink/ink6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4"/>
    </inkml:context>
    <inkml:brush xml:id="br0">
      <inkml:brushProperty name="width" value="0.1" units="cm"/>
      <inkml:brushProperty name="height" value="0.1" units="cm"/>
      <inkml:brushProperty name="color" value="#004F8B"/>
    </inkml:brush>
  </inkml:definitions>
  <inkml:trace contextRef="#ctx0" brushRef="#br0">105 1 10591 0 0,'-6'3'10608'0'0,"-9"8"-9278"0"0,7 4-1200 0 0,1 1 1 0 0,0 0-1 0 0,2 0 1 0 0,0 1-1 0 0,1 0 1 0 0,-4 28 0 0 0,2-13 44 0 0,-3 10-110 0 0,2-15 18 0 0,1 0 0 0 0,1 0 0 0 0,2 0 0 0 0,0 1-1 0 0,2-1 1 0 0,5 54 0 0 0,-4-79-138 0 0,0-1-1 0 0,1 1 0 0 0,-1-1 1 0 0,0 1-1 0 0,1-1 1 0 0,-1 1-1 0 0,1-1 1 0 0,0 0-1 0 0,-1 1 0 0 0,1-1 1 0 0,0 0-1 0 0,0 1 1 0 0,0-1-1 0 0,0 0 0 0 0,0 0 1 0 0,0 0-1 0 0,0 0 1 0 0,2 1-1 0 0,-2-2-5 0 0,0 0 0 0 0,0 1-1 0 0,0-1 1 0 0,0 0 0 0 0,0 0 0 0 0,0 0-1 0 0,-1 0 1 0 0,1 0 0 0 0,0 0 0 0 0,0 0 0 0 0,0 0-1 0 0,0 0 1 0 0,0 0 0 0 0,0-1 0 0 0,0 1-1 0 0,0 0 1 0 0,0-1 0 0 0,0 1 0 0 0,0-1-1 0 0,0 1 1 0 0,0-1 0 0 0,-1 1 0 0 0,1-1-1 0 0,0 0 1 0 0,0 1 0 0 0,-1-1 0 0 0,1 0-1 0 0,0-1 1 0 0,10-9-1395 0 0</inkml:trace>
</inkml:ink>
</file>

<file path=ppt/ink/ink6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5"/>
    </inkml:context>
    <inkml:brush xml:id="br0">
      <inkml:brushProperty name="width" value="0.1" units="cm"/>
      <inkml:brushProperty name="height" value="0.1" units="cm"/>
      <inkml:brushProperty name="color" value="#004F8B"/>
    </inkml:brush>
  </inkml:definitions>
  <inkml:trace contextRef="#ctx0" brushRef="#br0">164 1 13015 0 0,'0'0'1179'0'0,"-36"12"2353"0"0,-37 28-1664 0 0,68-36-1849 0 0,0 0 1 0 0,1-1-1 0 0,-1 1 0 0 0,1 1 1 0 0,0-1-1 0 0,0 1 0 0 0,0 0 1 0 0,0 0-1 0 0,1 0 0 0 0,0 0 1 0 0,-4 9-1 0 0,7-13-5 0 0,-1 1 1 0 0,1-1-1 0 0,-1 1 1 0 0,1-1 0 0 0,0 1-1 0 0,-1-1 1 0 0,1 1-1 0 0,0-1 1 0 0,0 1-1 0 0,0-1 1 0 0,0 1-1 0 0,0-1 1 0 0,1 1-1 0 0,-1-1 1 0 0,0 1-1 0 0,1-1 1 0 0,-1 1-1 0 0,1-1 1 0 0,0 1-1 0 0,-1-1 1 0 0,1 0-1 0 0,0 1 1 0 0,0-1 0 0 0,1 2-1 0 0,1-1 54 0 0,0 1 0 0 0,0 0-1 0 0,0-1 1 0 0,1 0 0 0 0,-1 0 0 0 0,0 0-1 0 0,1 0 1 0 0,0 0 0 0 0,4 1 0 0 0,10 2 325 0 0,-1-1 1 0 0,1 0-1 0 0,20 1 1 0 0,-37-5-355 0 0,47 3 700 0 0,-19-1 178 0 0,52 9 0 0 0,-75-10-829 0 0,1 1 0 0 0,-1 0-1 0 0,1 0 1 0 0,-1 0 0 0 0,0 1 0 0 0,0 0-1 0 0,0 0 1 0 0,0 1 0 0 0,-1 0 0 0 0,1 0-1 0 0,-1 0 1 0 0,0 0 0 0 0,6 7 0 0 0,-8-6-55 0 0,0 0 1 0 0,0 0-1 0 0,0 0 0 0 0,-1 1 1 0 0,1-1-1 0 0,-1 1 1 0 0,-1-1-1 0 0,1 1 0 0 0,-1 0 1 0 0,0 0-1 0 0,0-1 1 0 0,-1 1-1 0 0,0 0 0 0 0,0 0 1 0 0,-1 9-1 0 0,0-3 77 0 0,-1-1 0 0 0,-1 1-1 0 0,0-1 1 0 0,0 0 0 0 0,-1 0 0 0 0,-6 12-1 0 0,5-15-42 0 0,0-1-1 0 0,0 1 1 0 0,-1-1 0 0 0,0 0-1 0 0,0-1 1 0 0,-1 1-1 0 0,0-1 1 0 0,0-1-1 0 0,0 1 1 0 0,-1-1-1 0 0,0 0 1 0 0,0-1-1 0 0,0 0 1 0 0,0 0 0 0 0,-1-1-1 0 0,0 0 1 0 0,1-1-1 0 0,-14 3 1 0 0,15-4-431 0 0,-1 0 0 0 0,0 0 1 0 0,1-1-1 0 0,-1 0 1 0 0,0 0-1 0 0,1-1 1 0 0,-1 0-1 0 0,-9-3 0 0 0,4-1-1165 0 0</inkml:trace>
</inkml:ink>
</file>

<file path=ppt/ink/ink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6"/>
    </inkml:context>
    <inkml:brush xml:id="br0">
      <inkml:brushProperty name="width" value="0.1" units="cm"/>
      <inkml:brushProperty name="height" value="0.1" units="cm"/>
      <inkml:brushProperty name="color" value="#008C3A"/>
    </inkml:brush>
  </inkml:definitions>
  <inkml:trace contextRef="#ctx0" brushRef="#br0">26 9 10191 0 0,'-4'-8'7106'0'0,"-17"36"-1084"0"0,21-27-6021 0 0,0-1 1 0 0,0 0-1 0 0,0 1 0 0 0,-1-1 0 0 0,1 1 0 0 0,0-1 1 0 0,0 0-1 0 0,0 1 0 0 0,0-1 0 0 0,0 0 0 0 0,0 1 0 0 0,0-1 1 0 0,0 1-1 0 0,0-1 0 0 0,0 0 0 0 0,0 1 0 0 0,1-1 1 0 0,-1 0-1 0 0,0 1 0 0 0,0-1 0 0 0,0 0 0 0 0,0 1 1 0 0,0-1-1 0 0,1 0 0 0 0,-1 1 0 0 0,0-1 0 0 0,0 0 1 0 0,1 0-1 0 0,-1 1 0 0 0,0-1 0 0 0,0 0 0 0 0,1 0 1 0 0,-1 1-1 0 0,0-1 0 0 0,1 0 0 0 0,-1 0 0 0 0,0 0 1 0 0,1 0-1 0 0,-1 1 0 0 0,0-1 0 0 0,1 0 0 0 0,-1 0 1 0 0,1 0-1 0 0,-1 0 0 0 0,0 0 0 0 0,1 0 0 0 0,-1 0 1 0 0,0 0-1 0 0,1 0 0 0 0,17 0 116 0 0,-18 0-106 0 0,32-3 299 0 0,1 2 0 0 0,-1 2 0 0 0,0 0 0 0 0,0 3 0 0 0,36 7 0 0 0,-55-8-222 0 0,1 1 1 0 0,0 0-1 0 0,-1 1 1 0 0,0 0-1 0 0,0 1 0 0 0,18 12 1 0 0,-27-16-71 0 0,0 1 1 0 0,0 1-1 0 0,0-1 1 0 0,-1 1-1 0 0,1-1 1 0 0,-1 1 0 0 0,0 0-1 0 0,0 0 1 0 0,0 1-1 0 0,-1-1 1 0 0,1 0-1 0 0,-1 1 1 0 0,0 0-1 0 0,0-1 1 0 0,-1 1-1 0 0,1 0 1 0 0,-1 0 0 0 0,0 0-1 0 0,0 0 1 0 0,-1 0-1 0 0,1 6 1 0 0,-1 1 35 0 0,0-1 0 0 0,-1 1 0 0 0,0-1 0 0 0,0 1-1 0 0,-1-1 1 0 0,-1 0 0 0 0,-4 12 0 0 0,5-19-23 0 0,0 1 0 0 0,-1-1 0 0 0,0 1 0 0 0,0-1 1 0 0,0 0-1 0 0,0 0 0 0 0,-1-1 0 0 0,1 1 0 0 0,-1-1 0 0 0,0 1 0 0 0,0-1 0 0 0,0-1 0 0 0,0 1 0 0 0,-1 0 0 0 0,1-1 0 0 0,-1 0 0 0 0,0 0 0 0 0,-7 2 0 0 0,-15 3 75 0 0,0 0 0 0 0,-1-2 0 0 0,0-1 0 0 0,0-1 0 0 0,0-2 0 0 0,0-1 0 0 0,-38-4 0 0 0,65 4-151 0 0,0 0 1 0 0,0-1-1 0 0,-1 1 0 0 0,1 0 1 0 0,0-1-1 0 0,0 1 0 0 0,0-1 1 0 0,0 0-1 0 0,0 1 0 0 0,0-1 1 0 0,0 0-1 0 0,0 1 0 0 0,0-1 1 0 0,0 0-1 0 0,0 0 0 0 0,1 0 1 0 0,-1 0-1 0 0,0 0 0 0 0,0 0 1 0 0,1 0-1 0 0,-1 0 0 0 0,1 0 1 0 0,-1-1-1 0 0,1 1 0 0 0,-1-2 1 0 0,-4-29-1825 0 0,5 29 1624 0 0,-2-27-2676 0 0,1 14 1325 0 0</inkml:trace>
</inkml:ink>
</file>

<file path=ppt/ink/ink6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6"/>
    </inkml:context>
    <inkml:brush xml:id="br0">
      <inkml:brushProperty name="width" value="0.1" units="cm"/>
      <inkml:brushProperty name="height" value="0.1" units="cm"/>
      <inkml:brushProperty name="color" value="#004F8B"/>
    </inkml:brush>
  </inkml:definitions>
  <inkml:trace contextRef="#ctx0" brushRef="#br0">1 148 10135 0 0,'3'-8'847'0'0,"1"0"-1"0"0,0 0 0 0 0,0 0 0 0 0,0 0 1 0 0,1 1-1 0 0,1 0 0 0 0,-1 0 1 0 0,1 0-1 0 0,0 0 0 0 0,12-9 1 0 0,-9 10-516 0 0,1 0 1 0 0,0 1 0 0 0,0 0 0 0 0,0 0 0 0 0,1 1 0 0 0,-1 0-1 0 0,1 1 1 0 0,12-2 0 0 0,11 0-19 0 0,-1 1 0 0 0,1 1 0 0 0,55 4 0 0 0,17-1-2369 0 0,-81-2 340 0 0</inkml:trace>
</inkml:ink>
</file>

<file path=ppt/ink/ink6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7"/>
    </inkml:context>
    <inkml:brush xml:id="br0">
      <inkml:brushProperty name="width" value="0.1" units="cm"/>
      <inkml:brushProperty name="height" value="0.1" units="cm"/>
      <inkml:brushProperty name="color" value="#004F8B"/>
    </inkml:brush>
  </inkml:definitions>
  <inkml:trace contextRef="#ctx0" brushRef="#br0">0 1 14711 0 0,'0'0'1335'0'0,"34"2"-998"0"0,26-2 537 0 0,1 3 1 0 0,109 19-1 0 0,-138-13-2986 0 0,-21-7 809 0 0</inkml:trace>
</inkml:ink>
</file>

<file path=ppt/ink/ink6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8"/>
    </inkml:context>
    <inkml:brush xml:id="br0">
      <inkml:brushProperty name="width" value="0.1" units="cm"/>
      <inkml:brushProperty name="height" value="0.1" units="cm"/>
      <inkml:brushProperty name="color" value="#004F8B"/>
    </inkml:brush>
  </inkml:definitions>
  <inkml:trace contextRef="#ctx0" brushRef="#br0">44 1 13359 0 0,'-8'6'704'0'0,"-8"7"-383"0"0,-4-2 5536 0 0,56-1-2494 0 0,139-9-2183 0 0,-85-3-1640 0 0,-55 0-1039 0 0,-13-1-2404 0 0,-14 2 1300 0 0,11-1-4437 0 0</inkml:trace>
</inkml:ink>
</file>

<file path=ppt/ink/ink6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199"/>
    </inkml:context>
    <inkml:brush xml:id="br0">
      <inkml:brushProperty name="width" value="0.1" units="cm"/>
      <inkml:brushProperty name="height" value="0.1" units="cm"/>
      <inkml:brushProperty name="color" value="#004F8B"/>
    </inkml:brush>
  </inkml:definitions>
  <inkml:trace contextRef="#ctx0" brushRef="#br0">61 35 6447 0 0,'0'0'586'0'0,"-5"0"449"0"0,-20 0 8958 0 0,20 1-10336 0 0,3 1 433 0 0,0-1 1 0 0,1 0-1 0 0,-1 1 0 0 0,0-1 0 0 0,1 1 1 0 0,-1-1-1 0 0,0 1 0 0 0,1 0 1 0 0,0-1-1 0 0,-1 1 0 0 0,1 0 1 0 0,0 0-1 0 0,0 0 0 0 0,0 0 0 0 0,0 0 1 0 0,1 0-1 0 0,-1 1 0 0 0,1-1 1 0 0,-1 0-1 0 0,1 0 0 0 0,0 0 1 0 0,-1 1-1 0 0,1-1 0 0 0,0 0 0 0 0,0 0 1 0 0,1 1-1 0 0,-1-1 0 0 0,0 0 1 0 0,1 0-1 0 0,0 0 0 0 0,-1 0 1 0 0,1 0-1 0 0,2 4 0 0 0,-2-4-45 0 0,1 1 0 0 0,0-1-1 0 0,0 0 1 0 0,1 0-1 0 0,-1 0 1 0 0,0 0 0 0 0,1 0-1 0 0,-1 0 1 0 0,1-1 0 0 0,-1 1-1 0 0,1-1 1 0 0,0 0 0 0 0,-1 1-1 0 0,1-1 1 0 0,0-1 0 0 0,0 1-1 0 0,0 0 1 0 0,0-1 0 0 0,0 1-1 0 0,0-1 1 0 0,0 0 0 0 0,0 0-1 0 0,0 0 1 0 0,5-1 0 0 0,-2-1 71 0 0,1 1 1 0 0,-1-1 0 0 0,0 0 0 0 0,-1 0 0 0 0,1-1 0 0 0,0 1 0 0 0,-1-1 0 0 0,1-1 0 0 0,-1 1 0 0 0,0-1 0 0 0,0 0-1 0 0,0 0 1 0 0,6-7 0 0 0,-10 9-55 0 0,0 0 0 0 0,0 1 0 0 0,0-1 0 0 0,0 1 0 0 0,0-1 0 0 0,0 0 0 0 0,0 0-1 0 0,0 1 1 0 0,-1-1 0 0 0,1 0 0 0 0,-1 0 0 0 0,1 0 0 0 0,-1 0 0 0 0,0 0 0 0 0,0 0 0 0 0,0 0 0 0 0,0 0-1 0 0,0-3 1 0 0,-1 3 2 0 0,0-1-1 0 0,0 1 1 0 0,-1 0-1 0 0,1-1 0 0 0,0 1 1 0 0,-1 0-1 0 0,1 0 1 0 0,-1 0-1 0 0,0 0 1 0 0,0 0-1 0 0,0 0 1 0 0,0 1-1 0 0,0-1 0 0 0,0 1 1 0 0,0-1-1 0 0,0 1 1 0 0,-5-2-1 0 0,-24-11-339 0 0</inkml:trace>
</inkml:ink>
</file>

<file path=ppt/ink/ink6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0"/>
    </inkml:context>
    <inkml:brush xml:id="br0">
      <inkml:brushProperty name="width" value="0.1" units="cm"/>
      <inkml:brushProperty name="height" value="0.1" units="cm"/>
      <inkml:brushProperty name="color" value="#004F8B"/>
    </inkml:brush>
  </inkml:definitions>
  <inkml:trace contextRef="#ctx0" brushRef="#br0">150 1 10591 0 0,'0'0'7596'0'0,"-24"8"-4060"0"0,4 20-3410 0 0,1 2 1 0 0,2 0-1 0 0,0 1 0 0 0,-12 35 0 0 0,25-54-103 0 0,-1 0 1 0 0,2 0-1 0 0,0 0 0 0 0,0 0 0 0 0,1 1 1 0 0,0 0-1 0 0,1-1 0 0 0,1 1 1 0 0,0 0-1 0 0,1 0 0 0 0,0-1 0 0 0,1 1 1 0 0,0-1-1 0 0,6 19 0 0 0,-6-27 2 0 0,0-1 1 0 0,0 1-1 0 0,0-1 0 0 0,0 0 1 0 0,0 0-1 0 0,1 0 0 0 0,-1 0 1 0 0,1 0-1 0 0,0-1 0 0 0,0 1 1 0 0,0-1-1 0 0,0 0 0 0 0,0 0 0 0 0,1 0 1 0 0,-1 0-1 0 0,1 0 0 0 0,-1-1 1 0 0,1 0-1 0 0,0 0 0 0 0,-1 0 1 0 0,1 0-1 0 0,6 1 0 0 0,10 0 194 0 0,-1-1-1 0 0,1-1 1 0 0,26-3-1 0 0,-14 2-83 0 0,35 0 235 0 0,-27 1-713 0 0,66-7 1 0 0,-83-2-2884 0 0</inkml:trace>
</inkml:ink>
</file>

<file path=ppt/ink/ink6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1"/>
    </inkml:context>
    <inkml:brush xml:id="br0">
      <inkml:brushProperty name="width" value="0.1" units="cm"/>
      <inkml:brushProperty name="height" value="0.1" units="cm"/>
      <inkml:brushProperty name="color" value="#004F8B"/>
    </inkml:brush>
  </inkml:definitions>
  <inkml:trace contextRef="#ctx0" brushRef="#br0">129 1 5983 0 0,'-27'17'648'0'0,"23"-14"293"0"0,0 0 0 0 0,0 0 0 0 0,0 0 0 0 0,0 1-1 0 0,0-1 1 0 0,1 1 0 0 0,0 0 0 0 0,0 0 0 0 0,-4 6-1 0 0,3-2-151 0 0,0 0-1 0 0,0 0 1 0 0,1 1-1 0 0,-4 15 0 0 0,1 5-575 0 0,2 0-1 0 0,0 41 0 0 0,0-20 760 0 0,-6 12-648 0 0,7-48-302 0 0,0 0 1 0 0,1 0-1 0 0,0 1 0 0 0,1-1 0 0 0,1 0 0 0 0,0 1 0 0 0,4 26 0 0 0,-1-34-2344 0 0,1-3 1064 0 0</inkml:trace>
</inkml:ink>
</file>

<file path=ppt/ink/ink6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2"/>
    </inkml:context>
    <inkml:brush xml:id="br0">
      <inkml:brushProperty name="width" value="0.1" units="cm"/>
      <inkml:brushProperty name="height" value="0.1" units="cm"/>
      <inkml:brushProperty name="color" value="#004F8B"/>
    </inkml:brush>
  </inkml:definitions>
  <inkml:trace contextRef="#ctx0" brushRef="#br0">0 1 4143 0 0,'0'0'16871'0'0,"10"12"-15321"0"0,124 178 2081 0 0,-53-58-4247 0 0,-63-112-2409 0 0,-12-16 910 0 0</inkml:trace>
</inkml:ink>
</file>

<file path=ppt/ink/ink6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3"/>
    </inkml:context>
    <inkml:brush xml:id="br0">
      <inkml:brushProperty name="width" value="0.1" units="cm"/>
      <inkml:brushProperty name="height" value="0.1" units="cm"/>
      <inkml:brushProperty name="color" value="#004F8B"/>
    </inkml:brush>
  </inkml:definitions>
  <inkml:trace contextRef="#ctx0" brushRef="#br0">344 1 4607 0 0,'-38'11'1023'0'0,"15"-3"8297"0"0,2 5-3539 0 0,-20 23-1756 0 0,-24 50-4568 0 0,62-83 838 0 0,-123 172-305 0 0,122-168-138 0 0,1-1 0 0 0,-1 1 0 0 0,1-1 0 0 0,1 1 0 0 0,-1 0 0 0 0,-1 9 0 0 0,0 10-7220 0 0</inkml:trace>
</inkml:ink>
</file>

<file path=ppt/ink/ink6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4"/>
    </inkml:context>
    <inkml:brush xml:id="br0">
      <inkml:brushProperty name="width" value="0.1" units="cm"/>
      <inkml:brushProperty name="height" value="0.1" units="cm"/>
      <inkml:brushProperty name="color" value="#004F8B"/>
    </inkml:brush>
  </inkml:definitions>
  <inkml:trace contextRef="#ctx0" brushRef="#br0">64 1 13679 0 0,'-2'15'11033'0'0,"-7"54"-10795"0"0,-7-3-79 0 0,-14 81 85 0 0,27-127-234 0 0,1 0 0 0 0,1-1 1 0 0,1 1-1 0 0,1 0 1 0 0,4 27-1 0 0,3-28-431 0 0,-7-19 305 0 0,-1 0-1 0 0,1 1 1 0 0,0-1-1 0 0,-1 0 1 0 0,1 0-1 0 0,0 0 1 0 0,-1 0-1 0 0,1 0 1 0 0,0 0 0 0 0,-1 0-1 0 0,1 0 1 0 0,0 0-1 0 0,-1 0 1 0 0,1 0-1 0 0,0-1 1 0 0,-1 1-1 0 0,1 0 1 0 0,0 0-1 0 0,-1-1 1 0 0,1 1-1 0 0,0 0 1 0 0,-1-1-1 0 0,1 1 1 0 0,-1 0-1 0 0,2-2 1 0 0,7-5-1507 0 0</inkml:trace>
</inkml:ink>
</file>

<file path=ppt/ink/ink6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5"/>
    </inkml:context>
    <inkml:brush xml:id="br0">
      <inkml:brushProperty name="width" value="0.1" units="cm"/>
      <inkml:brushProperty name="height" value="0.1" units="cm"/>
      <inkml:brushProperty name="color" value="#004F8B"/>
    </inkml:brush>
  </inkml:definitions>
  <inkml:trace contextRef="#ctx0" brushRef="#br0">70 1 13679 0 0,'0'0'7290'0'0,"-25"0"-4157"0"0,22 1-3108 0 0,0 1 0 0 0,0 0 1 0 0,0 0-1 0 0,0 0 0 0 0,1 0 0 0 0,-1 0 1 0 0,1 1-1 0 0,-1-1 0 0 0,1 1 1 0 0,0 0-1 0 0,0-1 0 0 0,0 1 0 0 0,0 0 1 0 0,1 0-1 0 0,-1 0 0 0 0,1 0 1 0 0,0 1-1 0 0,0-1 0 0 0,0 0 0 0 0,0 1 1 0 0,0-1-1 0 0,1 0 0 0 0,-1 6 0 0 0,1-8-29 0 0,1 1 0 0 0,-1 0-1 0 0,1-1 1 0 0,-1 1 0 0 0,1 0 0 0 0,0-1-1 0 0,0 1 1 0 0,0 0 0 0 0,0-1-1 0 0,0 1 1 0 0,0-1 0 0 0,0 0-1 0 0,0 1 1 0 0,0-1 0 0 0,1 0-1 0 0,-1 0 1 0 0,1 0 0 0 0,-1 0-1 0 0,1 0 1 0 0,-1 0 0 0 0,1 0-1 0 0,2 1 1 0 0,35 7-105 0 0,-33-8 104 0 0,82 6 462 0 0,-66-7-271 0 0,-1 1 0 0 0,1 2 0 0 0,-1 0 0 0 0,0 1 0 0 0,0 0 0 0 0,24 10 0 0 0,-40-11-144 0 0,-1-1 0 0 0,1 1 1 0 0,-1 0-1 0 0,0 0 0 0 0,1 0 1 0 0,-2 1-1 0 0,1-1 0 0 0,0 1 0 0 0,-1 0 1 0 0,1 0-1 0 0,-1 0 0 0 0,0 0 1 0 0,-1 1-1 0 0,1-1 0 0 0,-1 1 1 0 0,0 0-1 0 0,0 0 0 0 0,0 0 0 0 0,0 0 1 0 0,-1 0-1 0 0,0 0 0 0 0,0 0 1 0 0,0 9-1 0 0,-1-4 34 0 0,0-1 1 0 0,0 1-1 0 0,-1 0 0 0 0,0-1 1 0 0,-1 1-1 0 0,0-1 0 0 0,0 1 0 0 0,-1-1 1 0 0,0 0-1 0 0,-9 17 0 0 0,10-23-53 0 0,1 1 0 0 0,-2-1-1 0 0,1 1 1 0 0,0-1 0 0 0,-1 0-1 0 0,1 0 1 0 0,-1 0-1 0 0,0-1 1 0 0,0 1 0 0 0,0-1-1 0 0,0 1 1 0 0,-1-1-1 0 0,1 0 1 0 0,-1 0 0 0 0,1 0-1 0 0,-1-1 1 0 0,0 1 0 0 0,1-1-1 0 0,-1 0 1 0 0,0 0-1 0 0,0 0 1 0 0,0-1 0 0 0,0 1-1 0 0,0-1 1 0 0,0 0-1 0 0,0 0 1 0 0,0 0 0 0 0,-4-2-1 0 0,-6-1-764 0 0,0-1 0 0 0,0 0 0 0 0,1-2 0 0 0,0 1 0 0 0,0-2 0 0 0,-19-12 0 0 0,10 6-941 0 0</inkml:trace>
</inkml:ink>
</file>

<file path=ppt/ink/ink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7"/>
    </inkml:context>
    <inkml:brush xml:id="br0">
      <inkml:brushProperty name="width" value="0.1" units="cm"/>
      <inkml:brushProperty name="height" value="0.1" units="cm"/>
      <inkml:brushProperty name="color" value="#008C3A"/>
    </inkml:brush>
  </inkml:definitions>
  <inkml:trace contextRef="#ctx0" brushRef="#br0">1 166 9703 0 0,'0'0'875'0'0,"7"-36"6834"0"0,-2 21-6628 0 0,-3 6-452 0 0,1 0 0 0 0,0 1-1 0 0,1-1 1 0 0,0 1 0 0 0,7-11 0 0 0,-8 15-465 0 0,0 1 0 0 0,0 0 0 0 0,1 0 0 0 0,-1 0 0 0 0,1 0 0 0 0,0 0 0 0 0,0 1 0 0 0,0-1 0 0 0,0 1 0 0 0,0 0 0 0 0,0 1 0 0 0,1-1-1 0 0,7-1 1 0 0,10-2 149 0 0,1 0 0 0 0,0 2 0 0 0,0 1-1 0 0,0 1 1 0 0,27 2 0 0 0,52 8-959 0 0,-36 0-3894 0 0,-32-5 130 0 0</inkml:trace>
</inkml:ink>
</file>

<file path=ppt/ink/ink6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6"/>
    </inkml:context>
    <inkml:brush xml:id="br0">
      <inkml:brushProperty name="width" value="0.1" units="cm"/>
      <inkml:brushProperty name="height" value="0.1" units="cm"/>
      <inkml:brushProperty name="color" value="#004F8B"/>
    </inkml:brush>
  </inkml:definitions>
  <inkml:trace contextRef="#ctx0" brushRef="#br0">1 143 5983 0 0,'2'-7'707'0'0,"0"1"0"0"0,1-1 0 0 0,0 0 0 0 0,0 1 0 0 0,1 0 0 0 0,0-1 0 0 0,0 1 0 0 0,0 1 0 0 0,1-1 0 0 0,-1 1 0 0 0,7-5 0 0 0,-5 4-191 0 0,1 1-1 0 0,0 0 0 0 0,1 1 0 0 0,-1 0 0 0 0,1 0 1 0 0,0 0-1 0 0,0 1 0 0 0,10-2 0 0 0,11-1-88 0 0,0 1 0 0 0,1 2 0 0 0,-1 1 0 0 0,41 2-1 0 0,15-1-725 0 0,-68-1-915 0 0,-1 0-3568 0 0,-1-1-1642 0 0</inkml:trace>
</inkml:ink>
</file>

<file path=ppt/ink/ink6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7"/>
    </inkml:context>
    <inkml:brush xml:id="br0">
      <inkml:brushProperty name="width" value="0.1" units="cm"/>
      <inkml:brushProperty name="height" value="0.1" units="cm"/>
      <inkml:brushProperty name="color" value="#004F8B"/>
    </inkml:brush>
  </inkml:definitions>
  <inkml:trace contextRef="#ctx0" brushRef="#br0">58 1 2759 0 0,'-9'5'14093'0'0,"-11"8"-11800"0"0,18-11-2210 0 0,-1-1 0 0 0,1 1 0 0 0,0 0 0 0 0,0 0 0 0 0,1-1 0 0 0,-1 1 0 0 0,0 0 0 0 0,1 1 0 0 0,-1-1 0 0 0,1 0 0 0 0,-1 0 0 0 0,1 1 0 0 0,0-1 0 0 0,0 0 0 0 0,0 1 0 0 0,0-1 0 0 0,1 1 0 0 0,-1 0 0 0 0,1-1 0 0 0,0 1 0 0 0,-1-1 0 0 0,1 1 0 0 0,0 0 0 0 0,0-1 0 0 0,1 1 0 0 0,-1 0 1 0 0,0-1-1 0 0,1 1 0 0 0,0-1 0 0 0,0 1 0 0 0,0-1 0 0 0,0 1 0 0 0,0-1 0 0 0,0 0 0 0 0,0 1 0 0 0,1-1 0 0 0,-1 0 0 0 0,3 3 0 0 0,1 0-11 0 0,-1-1-1 0 0,1 1 1 0 0,1-1 0 0 0,-1 0 0 0 0,0-1-1 0 0,1 1 1 0 0,0-1 0 0 0,0 0 0 0 0,0 0-1 0 0,0-1 1 0 0,0 0 0 0 0,0 0 0 0 0,1 0-1 0 0,8 0 1 0 0,-10-1-8 0 0,-1-1-1 0 0,1 1 1 0 0,0-1-1 0 0,-1 0 1 0 0,1-1 0 0 0,0 1-1 0 0,-1-1 1 0 0,1 0-1 0 0,-1 0 1 0 0,1-1 0 0 0,-1 1-1 0 0,0-1 1 0 0,1 0-1 0 0,-1 0 1 0 0,5-4-1 0 0,-7 5-6 0 0,0-1 0 0 0,-1 0 0 0 0,1 0-1 0 0,-1 0 1 0 0,0 0 0 0 0,0 0 0 0 0,0 0-1 0 0,0 0 1 0 0,0 0 0 0 0,0-1-1 0 0,0 1 1 0 0,-1 0 0 0 0,1 0 0 0 0,-1-1-1 0 0,1 1 1 0 0,-1 0 0 0 0,0-1 0 0 0,0 1-1 0 0,0-1 1 0 0,0 1 0 0 0,-1 0-1 0 0,1-1 1 0 0,-1 1 0 0 0,1 0 0 0 0,-1 0-1 0 0,0-1 1 0 0,0 1 0 0 0,0 0 0 0 0,0 0-1 0 0,0 0 1 0 0,0 0 0 0 0,-3-3-1 0 0,0 0 22 0 0,0 0 0 0 0,0 1 0 0 0,-1-1 0 0 0,1 1 0 0 0,-1 0-1 0 0,0 0 1 0 0,0 1 0 0 0,-1-1 0 0 0,1 1 0 0 0,-1 0-1 0 0,0 0 1 0 0,1 1 0 0 0,-12-3 0 0 0,10 2-333 0 0,0 1 1 0 0,0 0-1 0 0,0 1 1 0 0,-1-1-1 0 0,1 2 1 0 0,-1-1-1 0 0,1 1 0 0 0,-1 0 1 0 0,1 0-1 0 0,-1 1 1 0 0,-8 2-1 0 0</inkml:trace>
</inkml:ink>
</file>

<file path=ppt/ink/ink6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8"/>
    </inkml:context>
    <inkml:brush xml:id="br0">
      <inkml:brushProperty name="width" value="0.1" units="cm"/>
      <inkml:brushProperty name="height" value="0.1" units="cm"/>
      <inkml:brushProperty name="color" value="#004F8B"/>
    </inkml:brush>
  </inkml:definitions>
  <inkml:trace contextRef="#ctx0" brushRef="#br0">0 16 10135 0 0,'0'0'778'0'0,"25"-7"8216"0"0,-15 5-8435 0 0,11-1 686 0 0,-1 1 0 0 0,41 0 0 0 0,37 13-3498 0 0</inkml:trace>
</inkml:ink>
</file>

<file path=ppt/ink/ink6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09"/>
    </inkml:context>
    <inkml:brush xml:id="br0">
      <inkml:brushProperty name="width" value="0.1" units="cm"/>
      <inkml:brushProperty name="height" value="0.1" units="cm"/>
      <inkml:brushProperty name="color" value="#004F8B"/>
    </inkml:brush>
  </inkml:definitions>
  <inkml:trace contextRef="#ctx0" brushRef="#br0">1 0 12439 0 0,'0'0'1126'0'0,"0"1"-929"0"0,3 3 32 0 0,-2-3 40 0 0,0 0 0 0 0,-1 0-1 0 0,1 0 1 0 0,0 0 0 0 0,0 0 0 0 0,0 0-1 0 0,0-1 1 0 0,1 1 0 0 0,-1-1 0 0 0,0 1-1 0 0,0-1 1 0 0,0 1 0 0 0,0-1 0 0 0,1 1-1 0 0,-1-1 1 0 0,2 0 0 0 0,39 2 1619 0 0,-33-2-1729 0 0,107-8-468 0 0,-100 6-886 0 0</inkml:trace>
</inkml:ink>
</file>

<file path=ppt/ink/ink6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0"/>
    </inkml:context>
    <inkml:brush xml:id="br0">
      <inkml:brushProperty name="width" value="0.1" units="cm"/>
      <inkml:brushProperty name="height" value="0.1" units="cm"/>
      <inkml:brushProperty name="color" value="#004F8B"/>
    </inkml:brush>
  </inkml:definitions>
  <inkml:trace contextRef="#ctx0" brushRef="#br0">243 16 14455 0 0,'0'0'1307'0'0,"1"-2"-1072"0"0,-1 3-137 0 0,-1-1 0 0 0,1 0 0 0 0,0 0 0 0 0,-1 0 0 0 0,1 0 0 0 0,0 0 0 0 0,-1 0 1 0 0,1 0-1 0 0,-1 0 0 0 0,1 0 0 0 0,0 0 0 0 0,-1 0 0 0 0,1 0 0 0 0,0 0 0 0 0,-1 0 1 0 0,1 0-1 0 0,0 0 0 0 0,-1 0 0 0 0,1 0 0 0 0,0 0 0 0 0,-1 0 0 0 0,1-1 0 0 0,0 1 0 0 0,-1 0 1 0 0,1 0-1 0 0,0 0 0 0 0,-1-1 0 0 0,1 1 0 0 0,0 0 0 0 0,0 0 0 0 0,-1-1 0 0 0,1 1 1 0 0,0 0-1 0 0,0-1 0 0 0,0 1 0 0 0,-1 0 0 0 0,1-1 0 0 0,0 1 0 0 0,0 0 0 0 0,0-1 1 0 0,0 1-1 0 0,0 0 0 0 0,0-1 0 0 0,0 1 0 0 0,0 0 0 0 0,0-1 0 0 0,0 1 0 0 0,0-1 0 0 0,0 1 1 0 0,0 0-1 0 0,0-1 0 0 0,0 1 0 0 0,0 0 0 0 0,0-1 0 0 0,0 1 0 0 0,0 0 0 0 0,0-1 1 0 0,1 1-1 0 0,-1 0 0 0 0,0-1 0 0 0,0 1 0 0 0,0 0 0 0 0,1-1 0 0 0,-1 1 0 0 0,0 0 1 0 0,0 0-1 0 0,1-1 0 0 0,-27 12 1432 0 0,11 3-1420 0 0,0 1 0 0 0,1 1 0 0 0,1 1 0 0 0,-16 25 0 0 0,-39 76 156 0 0,68-118-266 0 0,-9 18 6 0 0,0 1-1 0 0,2-1 0 0 0,0 1 1 0 0,1 0-1 0 0,1 1 1 0 0,1 0-1 0 0,1 0 1 0 0,0 0-1 0 0,2 0 1 0 0,0 0-1 0 0,3 21 0 0 0,-2-34-1 0 0,1 1 0 0 0,0-1 0 0 0,0 0 0 0 0,1 1 0 0 0,0-1 0 0 0,0 0 0 0 0,1 0 0 0 0,-1-1 0 0 0,2 1 0 0 0,-1 0 0 0 0,1-1-1 0 0,0 0 1 0 0,0 0 0 0 0,1 0 0 0 0,-1 0 0 0 0,1-1 0 0 0,1 0 0 0 0,-1 0 0 0 0,1 0 0 0 0,0 0 0 0 0,0-1 0 0 0,0 0 0 0 0,1-1 0 0 0,-1 1-1 0 0,1-1 1 0 0,0 0 0 0 0,0-1 0 0 0,0 0 0 0 0,0 0 0 0 0,0 0 0 0 0,0-1 0 0 0,14 1 0 0 0,-16-2 47 0 0,0 0-1 0 0,0 0 1 0 0,0 0 0 0 0,0-1 0 0 0,0 1 0 0 0,0-1 0 0 0,0-1-1 0 0,0 1 1 0 0,-1-1 0 0 0,1 1 0 0 0,0-1 0 0 0,-1 0-1 0 0,1-1 1 0 0,-1 1 0 0 0,0-1 0 0 0,0 0 0 0 0,0 0 0 0 0,0 0-1 0 0,0-1 1 0 0,-1 0 0 0 0,0 1 0 0 0,1-1 0 0 0,-1 0 0 0 0,-1 0-1 0 0,1-1 1 0 0,-1 1 0 0 0,1 0 0 0 0,-1-1 0 0 0,0 0-1 0 0,-1 1 1 0 0,1-1 0 0 0,0-6 0 0 0,-1 6-9 0 0,0 0 0 0 0,0-1 0 0 0,0 1-1 0 0,-1-1 1 0 0,0 1 0 0 0,0-1 0 0 0,0 1 0 0 0,-1 0 0 0 0,0-1 0 0 0,0 1 0 0 0,0 0-1 0 0,-1-1 1 0 0,1 1 0 0 0,-1 0 0 0 0,-1 0 0 0 0,1 0 0 0 0,-1 1 0 0 0,0-1-1 0 0,0 1 1 0 0,0-1 0 0 0,0 1 0 0 0,-1 0 0 0 0,0 0 0 0 0,0 0 0 0 0,0 1 0 0 0,0-1-1 0 0,0 1 1 0 0,-1 0 0 0 0,-7-4 0 0 0,3 3-36 0 0,0 1-1 0 0,-1 0 1 0 0,1 0 0 0 0,-1 1-1 0 0,1 0 1 0 0,-1 1 0 0 0,-13 0-1 0 0,-17 0-4797 0 0,37 1 4298 0 0</inkml:trace>
</inkml:ink>
</file>

<file path=ppt/ink/ink6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1"/>
    </inkml:context>
    <inkml:brush xml:id="br0">
      <inkml:brushProperty name="width" value="0.1" units="cm"/>
      <inkml:brushProperty name="height" value="0.1" units="cm"/>
      <inkml:brushProperty name="color" value="#004F8B"/>
    </inkml:brush>
  </inkml:definitions>
  <inkml:trace contextRef="#ctx0" brushRef="#br0">135 65 11975 0 0,'0'0'547'0'0,"-42"0"2114"0"0,39 1-2123 0 0,-1 0-1 0 0,1 0 0 0 0,-1 1 1 0 0,1-1-1 0 0,-1 1 0 0 0,1 0 1 0 0,0 0-1 0 0,0 0 1 0 0,0 0-1 0 0,0 0 0 0 0,0 1 1 0 0,-3 3-1 0 0,1-1-278 0 0,1 1-1 0 0,-1-1 0 0 0,1 1 1 0 0,0 1-1 0 0,1-1 1 0 0,-4 9-1 0 0,4-9-208 0 0,0 0 0 0 0,1 0 0 0 0,0 1-1 0 0,0 0 1 0 0,1-1 0 0 0,0 1 0 0 0,0 0-1 0 0,1-1 1 0 0,-1 1 0 0 0,1 0 0 0 0,1 0-1 0 0,-1-1 1 0 0,1 1 0 0 0,4 12-1 0 0,-3-14-3 0 0,1 1 0 0 0,0 0 0 0 0,0-1 0 0 0,1 1 0 0 0,-1-1 0 0 0,1 0 0 0 0,1 0 0 0 0,-1-1 0 0 0,1 1 0 0 0,-1-1 0 0 0,1 0 0 0 0,0 0 0 0 0,1-1 0 0 0,-1 1 0 0 0,1-1 0 0 0,-1 0-1 0 0,7 2 1 0 0,-2-2 9 0 0,0 0 0 0 0,-1-1 0 0 0,1 0-1 0 0,0 0 1 0 0,0-1 0 0 0,1-1-1 0 0,-1 1 1 0 0,0-2 0 0 0,0 1 0 0 0,14-4-1 0 0,-13 2 8 0 0,0 0-1 0 0,-1-1 1 0 0,1-1-1 0 0,-1 0 0 0 0,0 0 1 0 0,0-1-1 0 0,-1 0 1 0 0,0 0-1 0 0,16-13 0 0 0,-20 14-7 0 0,0-1 0 0 0,0 0 0 0 0,0 0 0 0 0,-1 0 0 0 0,1 0 0 0 0,-1-1 0 0 0,-1 0 0 0 0,1 0 0 0 0,-1 0 0 0 0,0 0 0 0 0,0 0 0 0 0,-1-1 0 0 0,0 0 0 0 0,0 1 0 0 0,1-12 0 0 0,-3 11 12 0 0,0 1 1 0 0,-1 0-1 0 0,0 0 0 0 0,0-1 0 0 0,0 1 1 0 0,-1 0-1 0 0,0 0 0 0 0,0 0 1 0 0,-1 1-1 0 0,0-1 0 0 0,0 0 0 0 0,0 1 1 0 0,0 0-1 0 0,-1-1 0 0 0,0 2 0 0 0,0-1 1 0 0,0 0-1 0 0,-1 1 0 0 0,0 0 1 0 0,0 0-1 0 0,-9-6 0 0 0,1 0-235 0 0,0 2 0 0 0,-1 0-1 0 0,0 0 1 0 0,-1 1 0 0 0,0 1 0 0 0,1 0-1 0 0,-25-5 1 0 0</inkml:trace>
</inkml:ink>
</file>

<file path=ppt/ink/ink6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2"/>
    </inkml:context>
    <inkml:brush xml:id="br0">
      <inkml:brushProperty name="width" value="0.1" units="cm"/>
      <inkml:brushProperty name="height" value="0.1" units="cm"/>
      <inkml:brushProperty name="color" value="#004F8B"/>
    </inkml:brush>
  </inkml:definitions>
  <inkml:trace contextRef="#ctx0" brushRef="#br0">47 14 16671 0 0,'0'0'763'0'0,"-23"25"412"0"0,20-20-934 0 0,0-1 0 0 0,1 1 1 0 0,-1 0-1 0 0,1 0 1 0 0,0 0-1 0 0,0 0 1 0 0,0 1-1 0 0,1-1 1 0 0,0 0-1 0 0,0 1 1 0 0,0-1-1 0 0,1 1 1 0 0,0-1-1 0 0,0 1 1 0 0,0-1-1 0 0,1 1 0 0 0,0-1 1 0 0,0 1-1 0 0,0-1 1 0 0,1 0-1 0 0,-1 0 1 0 0,4 7-1 0 0,-3-8-174 0 0,1 0 0 0 0,-1-1 1 0 0,1 1-1 0 0,0-1 0 0 0,-1 0 0 0 0,1 0 0 0 0,1 0 0 0 0,-1 0 0 0 0,0 0 0 0 0,1-1 0 0 0,-1 0 0 0 0,1 0 0 0 0,0 0 1 0 0,0 0-1 0 0,0 0 0 0 0,0-1 0 0 0,0 1 0 0 0,0-1 0 0 0,0 0 0 0 0,0 0 0 0 0,1-1 0 0 0,-1 0 0 0 0,0 1 1 0 0,1-1-1 0 0,-1-1 0 0 0,0 1 0 0 0,0 0 0 0 0,1-1 0 0 0,4-1 0 0 0,-5 1-17 0 0,0 0 1 0 0,0 0-1 0 0,0 0 0 0 0,0 0 0 0 0,0-1 1 0 0,0 0-1 0 0,0 0 0 0 0,0 0 1 0 0,-1 0-1 0 0,1 0 0 0 0,-1-1 0 0 0,0 1 1 0 0,1-1-1 0 0,-1 0 0 0 0,0 0 1 0 0,-1 0-1 0 0,1-1 0 0 0,0 1 0 0 0,-1-1 1 0 0,0 1-1 0 0,0-1 0 0 0,0 0 0 0 0,0 0 1 0 0,-1 0-1 0 0,1 0 0 0 0,-1 0 1 0 0,0 0-1 0 0,0 0 0 0 0,-1 0 0 0 0,1 0 1 0 0,-1-1-1 0 0,0 1 0 0 0,0 0 1 0 0,0 0-1 0 0,-1-1 0 0 0,1 1 0 0 0,-1 0 1 0 0,0 0-1 0 0,0 0 0 0 0,-1 0 0 0 0,1 0 1 0 0,-1 0-1 0 0,0 0 0 0 0,0 0 1 0 0,0 1-1 0 0,-1-1 0 0 0,1 1 0 0 0,-1 0 1 0 0,0-1-1 0 0,0 1 0 0 0,0 0 1 0 0,0 1-1 0 0,0-1 0 0 0,-7-4 0 0 0,-1 2-30 0 0,-1 0 0 0 0,1 0 0 0 0,-1 1 0 0 0,0 1 0 0 0,0 0 0 0 0,0 0 0 0 0,0 1 0 0 0,-1 1 0 0 0,1 0 0 0 0,-1 1 0 0 0,-18 2 0 0 0</inkml:trace>
</inkml:ink>
</file>

<file path=ppt/ink/ink6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3"/>
    </inkml:context>
    <inkml:brush xml:id="br0">
      <inkml:brushProperty name="width" value="0.1" units="cm"/>
      <inkml:brushProperty name="height" value="0.1" units="cm"/>
      <inkml:brushProperty name="color" value="#004F8B"/>
    </inkml:brush>
  </inkml:definitions>
  <inkml:trace contextRef="#ctx0" brushRef="#br0">102 17 7831 0 0,'-7'-17'16351'0'0,"3"20"-16291"0"0,-1 1 1 0 0,1-1-1 0 0,-1 1 0 0 0,1 0 1 0 0,0 0-1 0 0,0 0 0 0 0,1 0 1 0 0,-1 1-1 0 0,1 0 0 0 0,0-1 1 0 0,0 1-1 0 0,-2 6 0 0 0,-28 67-68 0 0,30-70-5 0 0,2-6 13 0 0,0 0-1 0 0,0 0 0 0 0,0 0 1 0 0,0 0-1 0 0,0 0 1 0 0,1 1-1 0 0,-1-1 0 0 0,1 0 1 0 0,0 0-1 0 0,-1 1 1 0 0,1-1-1 0 0,0 0 0 0 0,0 0 1 0 0,1 1-1 0 0,-1-1 0 0 0,0 0 1 0 0,1 0-1 0 0,-1 1 1 0 0,1-1-1 0 0,1 2 0 0 0,0-1-57 0 0,1-1 49 0 0,1 0 0 0 0,-1 0 0 0 0,1-1-1 0 0,0 1 1 0 0,-1-1 0 0 0,1 0 0 0 0,0 0 0 0 0,0 0 0 0 0,0 0 0 0 0,0-1 0 0 0,0 1 0 0 0,0-1 0 0 0,0 0 0 0 0,-1-1 0 0 0,1 1 0 0 0,0 0-1 0 0,0-1 1 0 0,7-2 0 0 0,3 1-5 0 0,21-5 12 0 0,-27 5 3 0 0,-1 0 1 0 0,1 1-1 0 0,0 0 0 0 0,-1 0 1 0 0,1 1-1 0 0,0-1 0 0 0,-1 2 0 0 0,1-1 1 0 0,12 4-1 0 0,-9-2 71 0 0,-9-2-57 0 0,1 0 0 0 0,-1 1 0 0 0,0-1 0 0 0,0 1 0 0 0,0-1-1 0 0,0 1 1 0 0,0 0 0 0 0,0 0 0 0 0,0 0 0 0 0,0 0 0 0 0,0 0 0 0 0,0 1 0 0 0,0-1-1 0 0,-1 1 1 0 0,1-1 0 0 0,0 1 0 0 0,-1-1 0 0 0,0 1 0 0 0,1 0 0 0 0,1 3-1 0 0,0-2 4 0 0,9 10 29 0 0,-1 1 0 0 0,0 0 0 0 0,0 1-1 0 0,-1 0 1 0 0,14 32 0 0 0,-22-44-10 0 0,-1 1 0 0 0,0-1 0 0 0,0 1 0 0 0,0 0 0 0 0,0 0 1 0 0,0-1-1 0 0,-1 1 0 0 0,0 0 0 0 0,0 0 0 0 0,0 0 0 0 0,0 0 0 0 0,-1-1 0 0 0,1 1 0 0 0,-1 0 0 0 0,0 0 0 0 0,0-1 0 0 0,0 1 1 0 0,-1-1-1 0 0,1 1 0 0 0,-1-1 0 0 0,0 1 0 0 0,0-1 0 0 0,0 0 0 0 0,0 0 0 0 0,-1 0 0 0 0,1 0 0 0 0,-1 0 0 0 0,0-1 1 0 0,0 1-1 0 0,0-1 0 0 0,0 0 0 0 0,0 1 0 0 0,0-1 0 0 0,-6 2 0 0 0,-10 5 201 0 0,-1-1 0 0 0,0 0 0 0 0,-1-2 0 0 0,1 0 0 0 0,-1-1 0 0 0,-1-1 0 0 0,1-1 0 0 0,-29 0 0 0 0,22 0-245 0 0,26-3-132 0 0,1-1-572 0 0,-1 1 444 0 0,0-1 1 0 0,0 0 0 0 0,1 1 0 0 0,-1-1 0 0 0,0 0-1 0 0,1 0 1 0 0,-1 0 0 0 0,1-1 0 0 0,-1 1 0 0 0,1 0-1 0 0,0 0 1 0 0,-2-2 0 0 0,-6-8-1654 0 0</inkml:trace>
</inkml:ink>
</file>

<file path=ppt/ink/ink6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4"/>
    </inkml:context>
    <inkml:brush xml:id="br0">
      <inkml:brushProperty name="width" value="0.1" units="cm"/>
      <inkml:brushProperty name="height" value="0.1" units="cm"/>
      <inkml:brushProperty name="color" value="#004F8B"/>
    </inkml:brush>
  </inkml:definitions>
  <inkml:trace contextRef="#ctx0" brushRef="#br0">1 187 6447 0 0,'13'-23'524'0'0,"2"-5"1653"0"0,-9 5 2116 0 0,-6 20-3834 0 0,0 0 0 0 0,1 1 1 0 0,0-1-1 0 0,-1 0 1 0 0,1 0-1 0 0,0 1 0 0 0,0-1 1 0 0,1 0-1 0 0,-1 1 1 0 0,1-1-1 0 0,-1 1 0 0 0,1 0 1 0 0,2-3-1 0 0,-1 2-187 0 0,0 0 1 0 0,1 0-1 0 0,-1 0 0 0 0,1 1 1 0 0,0 0-1 0 0,-1-1 0 0 0,9-2 1 0 0,5 0-542 0 0,0 0-1 0 0,-1 1 1 0 0,30-2 0 0 0,-10 0 484 0 0,50-11-4797 0 0,-55 11-1618 0 0</inkml:trace>
</inkml:ink>
</file>

<file path=ppt/ink/ink6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5"/>
    </inkml:context>
    <inkml:brush xml:id="br0">
      <inkml:brushProperty name="width" value="0.1" units="cm"/>
      <inkml:brushProperty name="height" value="0.1" units="cm"/>
      <inkml:brushProperty name="color" value="#004F8B"/>
    </inkml:brush>
  </inkml:definitions>
  <inkml:trace contextRef="#ctx0" brushRef="#br0">0 1 6911 0 0,'0'0'12823'0'0,"15"1"-11099"0"0,-1 2-1382 0 0,0 1 1 0 0,0 1-1 0 0,0 0 1 0 0,-1 0-1 0 0,0 1 0 0 0,0 1 1 0 0,0 0-1 0 0,-1 1 1 0 0,0 1-1 0 0,17 14 1 0 0,-11-6-123 0 0,0 1 0 0 0,-1 1 0 0 0,-1 0 0 0 0,-1 1 1 0 0,17 29-1 0 0,-27-41-164 0 0,1 1-1 0 0,0-1 1 0 0,1 0 0 0 0,10 10 0 0 0,11 0-1025 0 0,-26-17 693 0 0,-1 0 1 0 0,1-1-1 0 0,0 1 1 0 0,-1-1-1 0 0,1 0 1 0 0,-1 0-1 0 0,1 1 0 0 0,0-1 1 0 0,-1 0-1 0 0,1 0 1 0 0,0-1-1 0 0,-1 1 1 0 0,1 0-1 0 0,0 0 1 0 0,2-2-1 0 0</inkml:trace>
</inkml:ink>
</file>

<file path=ppt/ink/ink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8"/>
    </inkml:context>
    <inkml:brush xml:id="br0">
      <inkml:brushProperty name="width" value="0.1" units="cm"/>
      <inkml:brushProperty name="height" value="0.1" units="cm"/>
      <inkml:brushProperty name="color" value="#008C3A"/>
    </inkml:brush>
  </inkml:definitions>
  <inkml:trace contextRef="#ctx0" brushRef="#br0">0 1 11111 0 0,'0'0'1008'0'0,"1"0"-828"0"0,0-1-13 0 0,0 1 0 0 0,0 0 0 0 0,0 0-1 0 0,0 0 1 0 0,0 0 0 0 0,-1 0 0 0 0,1 0-1 0 0,0 0 1 0 0,0 1 0 0 0,0-1 0 0 0,0 0-1 0 0,0 0 1 0 0,0 1 0 0 0,-1-1 0 0 0,1 1-1 0 0,0-1 1 0 0,0 0 0 0 0,-1 1 0 0 0,1 0 0 0 0,0-1-1 0 0,-1 1 1 0 0,1-1 0 0 0,0 1 0 0 0,-1 0-1 0 0,1-1 1 0 0,-1 1 0 0 0,1 0 0 0 0,-1 0-1 0 0,1-1 1 0 0,-1 1 0 0 0,0 0 0 0 0,1 0-1 0 0,-1 0 1 0 0,0 0 0 0 0,0-1 0 0 0,1 1-1 0 0,-1 2 1 0 0,5 28 1574 0 0,-5 13-142 0 0,-9 71 1 0 0,-1-7-937 0 0,7 15-255 0 0,3-122-344 0 0,0-1-75 0 0,1 1 0 0 0,-1-1-1 0 0,0 0 1 0 0,0 1 0 0 0,1-1-1 0 0,-1 0 1 0 0,0 0 0 0 0,0 1 0 0 0,1-1-1 0 0,-1 0 1 0 0,0 0 0 0 0,1 0-1 0 0,-1 0 1 0 0,0 1 0 0 0,1-1 0 0 0,-1 0-1 0 0,0 0 1 0 0,1 0 0 0 0,-1 0-1 0 0,1 0 1 0 0,-1 0 0 0 0,0 0 0 0 0,1 0-1 0 0,-1 0 1 0 0,0 0 0 0 0,1 0-1 0 0,-1 0 1 0 0,0 0 0 0 0,1 0 0 0 0,-1 0-1 0 0,1 0 1 0 0,-1 0 0 0 0,0-1-1 0 0,1 1 1 0 0,-1 0 0 0 0,0 0 0 0 0,1 0-1 0 0,-1 0 1 0 0,0-1 0 0 0,0 1-1 0 0,1 0 1 0 0,-1 0 0 0 0,0-1 0 0 0,0 1-1 0 0,1 0 1 0 0,-1-1 0 0 0,0 1-1 0 0,0 0 1 0 0,0-1 0 0 0,1 1 0 0 0,-1 0-1 0 0,0-1 1 0 0,11-14-1176 0 0,-1-7-1329 0 0,-5 10 529 0 0</inkml:trace>
</inkml:ink>
</file>

<file path=ppt/ink/ink6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6"/>
    </inkml:context>
    <inkml:brush xml:id="br0">
      <inkml:brushProperty name="width" value="0.1" units="cm"/>
      <inkml:brushProperty name="height" value="0.1" units="cm"/>
      <inkml:brushProperty name="color" value="#004F8B"/>
    </inkml:brush>
  </inkml:definitions>
  <inkml:trace contextRef="#ctx0" brushRef="#br0">348 4 9215 0 0,'0'0'707'0'0,"-35"-4"6172"0"0,29 4-6419 0 0,1 1 0 0 0,0 0 1 0 0,-1 0-1 0 0,1 0 1 0 0,0 1-1 0 0,-1-1 0 0 0,1 1 1 0 0,0 0-1 0 0,0 1 1 0 0,0-1-1 0 0,1 1 0 0 0,-1 0 1 0 0,1 0-1 0 0,-1 1 1 0 0,-6 7-1 0 0,-5 5-446 0 0,2 1 0 0 0,-21 32 0 0 0,9-13 339 0 0,-2 2-205 0 0,-39 75 0 0 0,33-45-3815 0 0,29-57 1939 0 0</inkml:trace>
</inkml:ink>
</file>

<file path=ppt/ink/ink6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7"/>
    </inkml:context>
    <inkml:brush xml:id="br0">
      <inkml:brushProperty name="width" value="0.1" units="cm"/>
      <inkml:brushProperty name="height" value="0.1" units="cm"/>
      <inkml:brushProperty name="color" value="#004F8B"/>
    </inkml:brush>
  </inkml:definitions>
  <inkml:trace contextRef="#ctx0" brushRef="#br0">0 7 15143 0 0,'10'-6'6143'0'0,"-9"8"-5318"0"0,7 24-328 0 0,-2-1 0 0 0,-1 1 0 0 0,-1 0 1 0 0,-1 1-1 0 0,-1-1 0 0 0,-2 29 0 0 0,-17 164-288 0 0,14-197-142 0 0,-4 21 144 0 0,0-4-532 0 0,5-14-2818 0 0</inkml:trace>
</inkml:ink>
</file>

<file path=ppt/ink/ink6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8"/>
    </inkml:context>
    <inkml:brush xml:id="br0">
      <inkml:brushProperty name="width" value="0.1" units="cm"/>
      <inkml:brushProperty name="height" value="0.1" units="cm"/>
      <inkml:brushProperty name="color" value="#004F8B"/>
    </inkml:brush>
  </inkml:definitions>
  <inkml:trace contextRef="#ctx0" brushRef="#br0">147 1 2759 0 0,'0'0'126'0'0,"-1"1"-5"0"0,-15 16 2237 0 0,-14-4 5686 0 0,8-4-1878 0 0,22-9-6136 0 0,-51 41 2256 0 0,49-38-2228 0 0,-1 0 0 0 0,1 0 0 0 0,-1 0 0 0 0,1 1 0 0 0,0-1 0 0 0,0 0 0 0 0,0 1 0 0 0,1-1 0 0 0,-1 1 0 0 0,1 0-1 0 0,0 0 1 0 0,0-1 0 0 0,0 1 0 0 0,0 5 0 0 0,1-8-62 0 0,0 1 0 0 0,1-1 0 0 0,-1 1 0 0 0,1-1 0 0 0,-1 0 0 0 0,1 1 0 0 0,-1-1 0 0 0,1 0 0 0 0,0 1 0 0 0,0-1 0 0 0,0 0 0 0 0,0 0-1 0 0,0 0 1 0 0,0 0 0 0 0,0 0 0 0 0,0 0 0 0 0,0 0 0 0 0,0 0 0 0 0,0 0 0 0 0,1 0 0 0 0,-1 0 0 0 0,0-1 0 0 0,1 1 0 0 0,-1-1 0 0 0,1 1 0 0 0,-1-1 0 0 0,0 0 0 0 0,1 1 0 0 0,2-1 0 0 0,0 1-14 0 0,16 6 223 0 0,1 0-1 0 0,1-2 0 0 0,27 4 0 0 0,-33-8 87 0 0,0 2 0 0 0,0 0 0 0 0,-1 1 1 0 0,1 1-1 0 0,-1 0 0 0 0,0 1 0 0 0,22 12 0 0 0,-30-13-168 0 0,-1 1 1 0 0,1 0-1 0 0,-2 1 1 0 0,1-1-1 0 0,8 13 0 0 0,-11-14-102 0 0,0 0-1 0 0,0-1 0 0 0,-1 1 0 0 0,1 0 0 0 0,-1 0 0 0 0,0 0 0 0 0,0 1 0 0 0,-1-1 0 0 0,1 0 0 0 0,-1 1 0 0 0,0 8 0 0 0,-1-9 80 0 0,0-1 0 0 0,-1 1 1 0 0,0-1-1 0 0,0 1 0 0 0,0-1 0 0 0,0 0 0 0 0,0 0 1 0 0,-1 1-1 0 0,0-1 0 0 0,0 0 0 0 0,0 0 0 0 0,-1 0 1 0 0,1-1-1 0 0,-1 1 0 0 0,0-1 0 0 0,0 1 0 0 0,0-1 1 0 0,0 0-1 0 0,-1 0 0 0 0,-6 4 0 0 0,5-4-55 0 0,0-1 0 0 0,0 0 0 0 0,0 0 0 0 0,0 0 1 0 0,-1-1-1 0 0,1 0 0 0 0,0 0 0 0 0,-1 0 0 0 0,1-1 0 0 0,-1 1 0 0 0,1-1 0 0 0,-1-1 0 0 0,1 1 0 0 0,-1-1 1 0 0,1 0-1 0 0,-9-2 0 0 0,-57-22-1260 0 0,61 20 271 0 0,0 0-1 0 0,0-1 1 0 0,0 0 0 0 0,-13-11 0 0 0,11 6-731 0 0</inkml:trace>
</inkml:ink>
</file>

<file path=ppt/ink/ink6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19"/>
    </inkml:context>
    <inkml:brush xml:id="br0">
      <inkml:brushProperty name="width" value="0.1" units="cm"/>
      <inkml:brushProperty name="height" value="0.1" units="cm"/>
      <inkml:brushProperty name="color" value="#004F8B"/>
    </inkml:brush>
  </inkml:definitions>
  <inkml:trace contextRef="#ctx0" brushRef="#br0">0 100 5527 0 0,'23'-35'1093'0'0,"-18"28"681"0"0,1 0-1 0 0,0 0 0 0 0,0 0 1 0 0,9-8-1 0 0,-11 12-1075 0 0,-1 1 0 0 0,1 0 0 0 0,-1-1 1 0 0,1 1-1 0 0,0 0 0 0 0,0 1 0 0 0,0-1 0 0 0,0 1 0 0 0,0-1 0 0 0,8 0 1 0 0,32 5-1716 0 0,-19 3 1288 0 0,43 9-1107 0 0,0-3-4271 0 0,-43-9-1116 0 0</inkml:trace>
</inkml:ink>
</file>

<file path=ppt/ink/ink6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0"/>
    </inkml:context>
    <inkml:brush xml:id="br0">
      <inkml:brushProperty name="width" value="0.1" units="cm"/>
      <inkml:brushProperty name="height" value="0.1" units="cm"/>
      <inkml:brushProperty name="color" value="#004F8B"/>
    </inkml:brush>
  </inkml:definitions>
  <inkml:trace contextRef="#ctx0" brushRef="#br0">0 31 3223 0 0,'3'10'16565'0'0,"-5"17"-11733"0"0,3 7-4062 0 0,-1-20-1397 0 0,2 0-1 0 0,-1 0 1 0 0,6 15-1 0 0,9 7 2483 0 0,-10-30-1805 0 0,-1-1 0 0 0,1 1 0 0 0,0-1 0 0 0,1-1 0 0 0,-1 1 0 0 0,1-1 0 0 0,0 0-1 0 0,0-1 1 0 0,0 1 0 0 0,1-1 0 0 0,-1-1 0 0 0,1 1 0 0 0,-1-1 0 0 0,1-1 0 0 0,0 1 0 0 0,0-1 0 0 0,0-1 0 0 0,-1 0 0 0 0,1 0 0 0 0,0 0-1 0 0,0-1 1 0 0,0 0 0 0 0,0 0 0 0 0,13-5 0 0 0,-18 4-17 0 0,0 0 0 0 0,0 0-1 0 0,-1 0 1 0 0,1 0 0 0 0,-1 0 0 0 0,1 0-1 0 0,-1-1 1 0 0,0 0 0 0 0,0 1 0 0 0,0-1-1 0 0,0 0 1 0 0,0 0 0 0 0,-1 0 0 0 0,0 0-1 0 0,1 0 1 0 0,-1 0 0 0 0,0 0 0 0 0,0 0-1 0 0,-1 0 1 0 0,1-1 0 0 0,-1 1-1 0 0,1 0 1 0 0,-1-1 0 0 0,0 1 0 0 0,0 0-1 0 0,-1-1 1 0 0,1 1 0 0 0,-1 0 0 0 0,1-1-1 0 0,-1 1 1 0 0,0 0 0 0 0,-2-3 0 0 0,1-2 40 0 0,-1 0 0 0 0,1 0 0 0 0,-2 1 0 0 0,1-1 0 0 0,-1 1 0 0 0,0 0 0 0 0,0 0 0 0 0,-1 1 0 0 0,0-1 0 0 0,0 1 1 0 0,-1 0-1 0 0,-7-6 0 0 0,0 3-109 0 0,0 1 0 0 0,0 1 1 0 0,0 0-1 0 0,-1 1 1 0 0,0 0-1 0 0,0 1 0 0 0,-1 1 1 0 0,1 0-1 0 0,-1 1 0 0 0,-30-2 1 0 0,36 7-1881 0 0</inkml:trace>
</inkml:ink>
</file>

<file path=ppt/ink/ink6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1"/>
    </inkml:context>
    <inkml:brush xml:id="br0">
      <inkml:brushProperty name="width" value="0.1" units="cm"/>
      <inkml:brushProperty name="height" value="0.1" units="cm"/>
      <inkml:brushProperty name="color" value="#004F8B"/>
    </inkml:brush>
  </inkml:definitions>
  <inkml:trace contextRef="#ctx0" brushRef="#br0">0 29 2759 0 0,'4'-5'14771'0'0,"9"-6"-12100"0"0,10 6-1479 0 0,0 1 0 0 0,0 2 0 0 0,1 0 0 0 0,44 3 0 0 0,15 8-1145 0 0,-2 2-5583 0 0,-54-7 1769 0 0</inkml:trace>
</inkml:ink>
</file>

<file path=ppt/ink/ink6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2"/>
    </inkml:context>
    <inkml:brush xml:id="br0">
      <inkml:brushProperty name="width" value="0.1" units="cm"/>
      <inkml:brushProperty name="height" value="0.1" units="cm"/>
      <inkml:brushProperty name="color" value="#004F8B"/>
    </inkml:brush>
  </inkml:definitions>
  <inkml:trace contextRef="#ctx0" brushRef="#br0">6 0 6911 0 0,'-6'24'10721'0'0,"23"-19"-7560"0"0,14-3-1827 0 0,21-4-790 0 0,51-10-1 0 0,-36 4-2454 0 0,-39 4 711 0 0</inkml:trace>
</inkml:ink>
</file>

<file path=ppt/ink/ink6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3"/>
    </inkml:context>
    <inkml:brush xml:id="br0">
      <inkml:brushProperty name="width" value="0.1" units="cm"/>
      <inkml:brushProperty name="height" value="0.1" units="cm"/>
      <inkml:brushProperty name="color" value="#004F8B"/>
    </inkml:brush>
  </inkml:definitions>
  <inkml:trace contextRef="#ctx0" brushRef="#br0">0 27 12551 0 0,'0'0'9207'0'0,"18"-1"-7989"0"0,145-1 950 0 0,-100 3-1229 0 0,83-8 1 0 0,-25-10-532 0 0,-120 18-323 0 0,-1 2-72 0 0,0 0 0 0 0,1 0 0 0 0,-1 0-1 0 0,0 0 1 0 0,-1 0 0 0 0,1 0 0 0 0,0-1 0 0 0,-1 1-1 0 0,0 0 1 0 0,1 0 0 0 0,-1 0 0 0 0,0 0 0 0 0,0 0 0 0 0,-3 3-1 0 0,-28 46 16 0 0,-40 89 0 0 0,9-17-9 0 0,-58 109-19 0 0,115-219 0 0 0,7-12-186 0 0,-1-1 0 0 0,0 0 0 0 0,1 1 0 0 0,-1-1 0 0 0,1 1 0 0 0,-1-1 0 0 0,1 0 0 0 0,0 1 0 0 0,-1-1 0 0 0,1 0 1 0 0,0 0-1 0 0,0 1 0 0 0,0-1 0 0 0,0 0 0 0 0,0 0 0 0 0,0 0 0 0 0,1 0 0 0 0,-1 0 0 0 0,0-1 0 0 0,0 1 0 0 0,1 0 0 0 0,-1 0 0 0 0,0-1 0 0 0,1 1 0 0 0,-1-1 0 0 0,1 1 0 0 0,-1-1 0 0 0,1 0 0 0 0,-1 0 0 0 0,1 1 0 0 0,-1-1 0 0 0,1 0 0 0 0,-1 0 0 0 0,1 0 1 0 0,1-1-1 0 0,3-4-1760 0 0</inkml:trace>
</inkml:ink>
</file>

<file path=ppt/ink/ink6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4"/>
    </inkml:context>
    <inkml:brush xml:id="br0">
      <inkml:brushProperty name="width" value="0.1" units="cm"/>
      <inkml:brushProperty name="height" value="0.1" units="cm"/>
      <inkml:brushProperty name="color" value="#004F8B"/>
    </inkml:brush>
  </inkml:definitions>
  <inkml:trace contextRef="#ctx0" brushRef="#br0">1 93 11519 0 0,'6'-6'9291'0'0,"13"-9"-6637"0"0,15 4-1687 0 0,0 2 0 0 0,0 1 0 0 0,1 2 0 0 0,67-4-1 0 0,-13 2-729 0 0,-5-1-665 0 0,-42 5-1794 0 0,2-1-3834 0 0,-22 4 3834 0 0</inkml:trace>
</inkml:ink>
</file>

<file path=ppt/ink/ink6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5"/>
    </inkml:context>
    <inkml:brush xml:id="br0">
      <inkml:brushProperty name="width" value="0.1" units="cm"/>
      <inkml:brushProperty name="height" value="0.1" units="cm"/>
      <inkml:brushProperty name="color" value="#004F8B"/>
    </inkml:brush>
  </inkml:definitions>
  <inkml:trace contextRef="#ctx0" brushRef="#br0">147 0 9671 0 0,'0'0'10163'0'0,"-34"14"-5655"0"0,28-12-4470 0 0,1 0 0 0 0,0 1 0 0 0,0 0 0 0 0,0-1 0 0 0,0 2 0 0 0,0-1 0 0 0,0 0 0 0 0,1 1 0 0 0,0 0 0 0 0,0 0 0 0 0,0 0 0 0 0,0 1 0 0 0,0-1 0 0 0,-4 9 0 0 0,0 3 54 0 0,0 0-1 0 0,1 1 1 0 0,-7 21-1 0 0,13-33-90 0 0,1-4-5 0 0,-1 0-1 0 0,1 0 0 0 0,0 0 1 0 0,0 0-1 0 0,0 0 1 0 0,0 0-1 0 0,0 0 1 0 0,0 0-1 0 0,0 0 1 0 0,0 0-1 0 0,0 0 0 0 0,1 0 1 0 0,-1 0-1 0 0,0 0 1 0 0,1 0-1 0 0,-1 0 1 0 0,0 0-1 0 0,1 0 1 0 0,-1 0-1 0 0,1 0 1 0 0,0-1-1 0 0,-1 1 0 0 0,1 0 1 0 0,0 0-1 0 0,-1-1 1 0 0,1 1-1 0 0,0 0 1 0 0,0-1-1 0 0,0 1 1 0 0,-1-1-1 0 0,1 1 0 0 0,0-1 1 0 0,2 1-1 0 0,29 9-190 0 0,-30-10 188 0 0,128 16 641 0 0,-99-15-284 0 0,0 2 1 0 0,0 2-1 0 0,0 0 1 0 0,52 18-1 0 0,-80-22-338 0 0,0 1 0 0 0,0 0 0 0 0,0-1 0 0 0,-1 1 0 0 0,1 1-1 0 0,-1-1 1 0 0,1 0 0 0 0,-1 0 0 0 0,0 1 0 0 0,0 0 0 0 0,0-1-1 0 0,0 1 1 0 0,0 0 0 0 0,-1 0 0 0 0,1 0 0 0 0,-1 0-1 0 0,0 0 1 0 0,1 0 0 0 0,-2 0 0 0 0,1 1 0 0 0,0-1 0 0 0,0 6-1 0 0,-2-4 36 0 0,1 0 0 0 0,-1 1-1 0 0,0-1 1 0 0,-1 0-1 0 0,1 0 1 0 0,-1 0 0 0 0,0 0-1 0 0,0-1 1 0 0,0 1 0 0 0,-1 0-1 0 0,0-1 1 0 0,0 1-1 0 0,0-1 1 0 0,0 0 0 0 0,-1 0-1 0 0,0-1 1 0 0,0 1-1 0 0,0-1 1 0 0,0 1 0 0 0,0-1-1 0 0,0 0 1 0 0,-9 3 0 0 0,-3 2 56 0 0,1 0 1 0 0,-2-2-1 0 0,1 0 1 0 0,-1 0-1 0 0,-21 3 1 0 0,33-9-51 0 0,0 1-1 0 0,0-1 1 0 0,-1 1 0 0 0,1-1 0 0 0,0-1 0 0 0,0 1 0 0 0,0-1 0 0 0,0 0 0 0 0,0 0-1 0 0,0 0 1 0 0,0-1 0 0 0,0 0 0 0 0,-7-3 0 0 0,-2-4-1203 0 0,0 1 1 0 0,-23-20-1 0 0,16 11-3940 0 0</inkml:trace>
</inkml:ink>
</file>

<file path=ppt/ink/ink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3.286"/>
    </inkml:context>
    <inkml:brush xml:id="br0">
      <inkml:brushProperty name="width" value="0.1" units="cm"/>
      <inkml:brushProperty name="height" value="0.1" units="cm"/>
      <inkml:brushProperty name="color" value="#F6630D"/>
    </inkml:brush>
  </inkml:definitions>
  <inkml:trace contextRef="#ctx0" brushRef="#br0">153 57 4607 0 0,'0'0'208'0'0,"11"-11"682"0"0,14-35 18558 0 0,-34 58-20090 0 0,-4 7 740 0 0,1 2 0 0 0,1 0 0 0 0,1 0 0 0 0,1 1 0 0 0,0 0-1 0 0,-7 37 1 0 0,-18 146 58 0 0,5-23-72 0 0,19-139-80 0 0,2-15 32 0 0,2 0 1 0 0,1 1-1 0 0,-2 38 1 0 0,7-66 49 0 0,16-29-2492 0 0,-11 18 363 0 0</inkml:trace>
</inkml:ink>
</file>

<file path=ppt/ink/ink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59"/>
    </inkml:context>
    <inkml:brush xml:id="br0">
      <inkml:brushProperty name="width" value="0.1" units="cm"/>
      <inkml:brushProperty name="height" value="0.1" units="cm"/>
      <inkml:brushProperty name="color" value="#008C3A"/>
    </inkml:brush>
  </inkml:definitions>
  <inkml:trace contextRef="#ctx0" brushRef="#br0">1 59 4143 0 0,'15'-59'19847'0'0,"-8"84"-17468"0"0,2 46-3069 0 0,-8-49 715 0 0,4 53 246 0 0,20 110 1 0 0,-18-149-252 0 0,-7-27-13 0 0,1 1 0 0 0,1-1 0 0 0,0 1-1 0 0,0-1 1 0 0,1 1 0 0 0,0-1 0 0 0,1 0-1 0 0,-1 0 1 0 0,2-1 0 0 0,-1 1 0 0 0,7 7-1 0 0,-10-15-150 0 0,11-31-6175 0 0,-9 21 4305 0 0</inkml:trace>
</inkml:ink>
</file>

<file path=ppt/ink/ink6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6"/>
    </inkml:context>
    <inkml:brush xml:id="br0">
      <inkml:brushProperty name="width" value="0.1" units="cm"/>
      <inkml:brushProperty name="height" value="0.1" units="cm"/>
      <inkml:brushProperty name="color" value="#004F8B"/>
    </inkml:brush>
  </inkml:definitions>
  <inkml:trace contextRef="#ctx0" brushRef="#br0">0 166 1839 0 0,'12'-27'958'0'0,"-6"12"1460"0"0,1 1 0 0 0,0 0 0 0 0,0 1 0 0 0,15-20 0 0 0,-19 29-1704 0 0,1 0 0 0 0,-1 1 0 0 0,1 0 0 0 0,0-1 0 0 0,0 1 1 0 0,0 1-1 0 0,0-1 0 0 0,0 0 0 0 0,9-2 0 0 0,-8 3-460 0 0,0 1 0 0 0,0-1 0 0 0,0 1 1 0 0,0 0-1 0 0,0 1 0 0 0,8-1 0 0 0,214 3-2830 0 0,-196-4 1099 0 0,-11-5-54 0 0</inkml:trace>
</inkml:ink>
</file>

<file path=ppt/ink/ink6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7"/>
    </inkml:context>
    <inkml:brush xml:id="br0">
      <inkml:brushProperty name="width" value="0.1" units="cm"/>
      <inkml:brushProperty name="height" value="0.1" units="cm"/>
      <inkml:brushProperty name="color" value="#004F8B"/>
    </inkml:brush>
  </inkml:definitions>
  <inkml:trace contextRef="#ctx0" brushRef="#br0">36 38 7831 0 0,'-7'8'7936'0'0,"-9"11"-4001"0"0,14-16-3733 0 0,1 0 1 0 0,-1 1 0 0 0,0-1-1 0 0,1 1 1 0 0,0 0-1 0 0,0-1 1 0 0,0 1-1 0 0,0 0 1 0 0,1 0-1 0 0,-1 0 1 0 0,1 0 0 0 0,0 0-1 0 0,0-1 1 0 0,0 1-1 0 0,1 0 1 0 0,0 0-1 0 0,-1 0 1 0 0,1 0-1 0 0,2 3 1 0 0,-1-2-119 0 0,1-1 0 0 0,-1-1 0 0 0,1 1 0 0 0,0 0 0 0 0,0-1 0 0 0,0 1 0 0 0,0-1 0 0 0,1 0 0 0 0,-1 0 0 0 0,1 0 0 0 0,0 0 1 0 0,0-1-1 0 0,0 0 0 0 0,0 0 0 0 0,0 0 0 0 0,6 2 0 0 0,1 0-4 0 0,0-1 1 0 0,0 0 0 0 0,0 0-1 0 0,0-2 1 0 0,0 1-1 0 0,1-1 1 0 0,-1-1 0 0 0,1 0-1 0 0,-1 0 1 0 0,22-5-1 0 0,-28 4-26 0 0,-1 0 0 0 0,0 0 0 0 0,1 0 0 0 0,-1-1 0 0 0,0 0-1 0 0,1 0 1 0 0,-1 0 0 0 0,0 0 0 0 0,-1-1 0 0 0,1 1 0 0 0,0-1 0 0 0,-1 0-1 0 0,1 0 1 0 0,-1 0 0 0 0,0-1 0 0 0,0 1 0 0 0,0-1 0 0 0,-1 0 0 0 0,1 0-1 0 0,-1 0 1 0 0,0 0 0 0 0,0 0 0 0 0,0 0 0 0 0,-1 0 0 0 0,1-1-1 0 0,-1 1 1 0 0,0-1 0 0 0,0 1 0 0 0,-1-1 0 0 0,1-5 0 0 0,-1 6 12 0 0,-1 1-1 0 0,1-1 1 0 0,-1 1 0 0 0,1 0 0 0 0,-1-1 0 0 0,0 1-1 0 0,0 0 1 0 0,-1 0 0 0 0,1 0 0 0 0,-1 0 0 0 0,1 0-1 0 0,-1 0 1 0 0,0 0 0 0 0,0 0 0 0 0,0 1 0 0 0,-1-1-1 0 0,1 1 1 0 0,0-1 0 0 0,-1 1 0 0 0,0 0 0 0 0,0 0-1 0 0,1 0 1 0 0,-1 1 0 0 0,0-1 0 0 0,-4-1 0 0 0,-9-4-449 0 0,0 0 1 0 0,0 2-1 0 0,-27-7 1 0 0,34 10-383 0 0</inkml:trace>
</inkml:ink>
</file>

<file path=ppt/ink/ink6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8"/>
    </inkml:context>
    <inkml:brush xml:id="br0">
      <inkml:brushProperty name="width" value="0.1" units="cm"/>
      <inkml:brushProperty name="height" value="0.1" units="cm"/>
      <inkml:brushProperty name="color" value="#004F8B"/>
    </inkml:brush>
  </inkml:definitions>
  <inkml:trace contextRef="#ctx0" brushRef="#br0">1 315 9215 0 0,'0'0'831'0'0,"27"0"1121"0"0,55-16 4307 0 0,45 3-3527 0 0,-3 1-1179 0 0,1031-110 3444 0 0,-367 55-4585 0 0,-481 26-274 0 0,10-1-11 0 0,-314 42-220 0 0,-38-1-2154 0 0,13 1 754 0 0,-1 1-67 0 0</inkml:trace>
</inkml:ink>
</file>

<file path=ppt/ink/ink6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29"/>
    </inkml:context>
    <inkml:brush xml:id="br0">
      <inkml:brushProperty name="width" value="0.1" units="cm"/>
      <inkml:brushProperty name="height" value="0.1" units="cm"/>
      <inkml:brushProperty name="color" value="#004F8B"/>
    </inkml:brush>
  </inkml:definitions>
  <inkml:trace contextRef="#ctx0" brushRef="#br0">0 0 9671 0 0,'0'0'14748'0'0,"4"14"-14167"0"0,3 25-519 0 0,-2 0 0 0 0,-1 0-1 0 0,-3 55 1 0 0,3 28 21 0 0,-4 48-406 0 0,2-163-286 0 0</inkml:trace>
</inkml:ink>
</file>

<file path=ppt/ink/ink6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0"/>
    </inkml:context>
    <inkml:brush xml:id="br0">
      <inkml:brushProperty name="width" value="0.1" units="cm"/>
      <inkml:brushProperty name="height" value="0.1" units="cm"/>
      <inkml:brushProperty name="color" value="#004F8B"/>
    </inkml:brush>
  </inkml:definitions>
  <inkml:trace contextRef="#ctx0" brushRef="#br0">121 37 5063 0 0,'0'0'11528'0'0,"-37"4"-8368"0"0,33-3-3093 0 0,-1 0-1 0 0,1 0 1 0 0,0 0-1 0 0,0 0 1 0 0,0 1-1 0 0,0-1 1 0 0,1 1-1 0 0,-1 0 1 0 0,0 1-1 0 0,1-1 1 0 0,-1 1-1 0 0,1-1 1 0 0,0 1-1 0 0,0 0 1 0 0,0 0-1 0 0,0 0 1 0 0,0 1-1 0 0,1-1 1 0 0,-1 1-1 0 0,-2 6 1 0 0,3-4-80 0 0,0-1 0 0 0,1 1 0 0 0,0 0 0 0 0,0-1 0 0 0,0 1 0 0 0,1 0 0 0 0,0 0 0 0 0,0-1 0 0 0,1 1 1 0 0,-1 0-1 0 0,1 0 0 0 0,1-1 0 0 0,-1 1 0 0 0,5 10 0 0 0,-1-4 23 0 0,1 0 1 0 0,0-1-1 0 0,1 0 1 0 0,0 0-1 0 0,1-1 1 0 0,1 1-1 0 0,-1-2 0 0 0,17 15 1 0 0,-14-13 83 0 0,1 0-1 0 0,-2 1 1 0 0,0 0 0 0 0,0 1-1 0 0,7 14 1 0 0,-15-23-85 0 0,-1 0 0 0 0,0 0 0 0 0,0 0 0 0 0,-1 0 0 0 0,1 0 0 0 0,-1 0 0 0 0,0 0 0 0 0,0 0 0 0 0,0 0 0 0 0,-1 0 0 0 0,0 0 0 0 0,1 0 0 0 0,-1 0 0 0 0,-1 0 0 0 0,1 0 0 0 0,0 0 0 0 0,-1-1 0 0 0,0 1 0 0 0,0 0 0 0 0,0-1 0 0 0,0 0 0 0 0,-1 1 0 0 0,1-1 0 0 0,-1 0 0 0 0,-5 5-1 0 0,4-3-12 0 0,-1-1-1 0 0,0 1 0 0 0,0 0 0 0 0,0-1 1 0 0,0 0-1 0 0,-1-1 0 0 0,1 1 0 0 0,-1-1 1 0 0,0 0-1 0 0,0 0 0 0 0,0-1 0 0 0,-1 0 0 0 0,1 0 1 0 0,0 0-1 0 0,-9 0 0 0 0,14-1 15 0 0,-1-1-1 0 0,1 0 1 0 0,-1 0 0 0 0,1 0-1 0 0,-1 0 1 0 0,1-1-1 0 0,-1 1 1 0 0,1 0 0 0 0,0-1-1 0 0,-1 1 1 0 0,1-1 0 0 0,0 1-1 0 0,-1-1 1 0 0,1 0-1 0 0,0 1 1 0 0,-1-1 0 0 0,1 0-1 0 0,0 0 1 0 0,0 0-1 0 0,0 0 1 0 0,0 0 0 0 0,0 0-1 0 0,0 0 1 0 0,0 0-1 0 0,0 0 1 0 0,-1-3 0 0 0,2 1 19 0 0,-1 0 1 0 0,0 0 0 0 0,1 0 0 0 0,-1 0-1 0 0,1 0 1 0 0,0 0 0 0 0,0 0 0 0 0,0 0-1 0 0,1 0 1 0 0,-1 0 0 0 0,1 0 0 0 0,1-3-1 0 0,3-11 88 0 0,1 0-1 0 0,1 0 0 0 0,12-20 1 0 0,-17 33-129 0 0,29-52 37 0 0,5-9-362 0 0,54-137 0 0 0,-87 195 305 0 0,2-12-20 0 0,-5 15 72 0 0,-1 0 1 0 0,0 0 0 0 0,0 1 0 0 0,0-1 0 0 0,-1 1 0 0 0,1-1 0 0 0,-1 1 0 0 0,-4-6 0 0 0,6 8-140 0 0,-5-3-448 0 0</inkml:trace>
</inkml:ink>
</file>

<file path=ppt/ink/ink6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1"/>
    </inkml:context>
    <inkml:brush xml:id="br0">
      <inkml:brushProperty name="width" value="0.1" units="cm"/>
      <inkml:brushProperty name="height" value="0.1" units="cm"/>
      <inkml:brushProperty name="color" value="#004F8B"/>
    </inkml:brush>
  </inkml:definitions>
  <inkml:trace contextRef="#ctx0" brushRef="#br0">136 0 14911 0 0,'0'0'1358'0'0,"-32"19"-989"0"0,24-11-86 0 0,1 0 0 0 0,1 1 1 0 0,-1-1-1 0 0,2 2 0 0 0,-1-1 0 0 0,1 1 1 0 0,1-1-1 0 0,-1 1 0 0 0,2 0 0 0 0,-4 12 1 0 0,0 0-240 0 0,-1-4 62 0 0,1 2 0 0 0,2-1 0 0 0,-7 39 1 0 0,11-51-74 0 0,0 0 1 0 0,1 0 0 0 0,1 0 0 0 0,-1 0 0 0 0,1 0-1 0 0,0 0 1 0 0,0 0 0 0 0,1 0 0 0 0,0-1 0 0 0,1 1 0 0 0,-1 0-1 0 0,1-1 1 0 0,0 0 0 0 0,7 11 0 0 0,-7-14-3 0 0,-1 1 1 0 0,1-1-1 0 0,0 1 0 0 0,0-1 1 0 0,0 0-1 0 0,1 0 0 0 0,-1 0 1 0 0,1-1-1 0 0,0 1 0 0 0,0-1 1 0 0,-1 0-1 0 0,1 0 0 0 0,1 0 1 0 0,-1 0-1 0 0,0-1 0 0 0,0 0 1 0 0,1 0-1 0 0,-1 0 0 0 0,6 0 1 0 0,-3-1 93 0 0,0 0 1 0 0,-1 0 0 0 0,1-1 0 0 0,0 0-1 0 0,-1-1 1 0 0,1 1 0 0 0,-1-1 0 0 0,1 0 0 0 0,-1-1-1 0 0,0 0 1 0 0,0 0 0 0 0,6-4 0 0 0,-5 3 67 0 0,1-1-1 0 0,-1-1 1 0 0,-1 1 0 0 0,1-1 0 0 0,-1 0 0 0 0,0-1 0 0 0,-1 0 0 0 0,1 1 0 0 0,5-12 0 0 0,-8 14-99 0 0,-1-1 1 0 0,1 0-1 0 0,-1 0 1 0 0,0 0-1 0 0,-1 0 0 0 0,1-1 1 0 0,-1 1-1 0 0,0 0 0 0 0,0-1 1 0 0,-1 1-1 0 0,0 0 1 0 0,0-1-1 0 0,0 1 0 0 0,0-1 1 0 0,-2-5-1 0 0,0 3 9 0 0,-1 0 1 0 0,0 1-1 0 0,0 0 0 0 0,0 0 0 0 0,-1 0 1 0 0,0 0-1 0 0,0 0 0 0 0,-1 1 0 0 0,0-1 1 0 0,-8-7-1 0 0,-6-4-198 0 0,-38-27 1 0 0,44 36-233 0 0</inkml:trace>
</inkml:ink>
</file>

<file path=ppt/ink/ink6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2"/>
    </inkml:context>
    <inkml:brush xml:id="br0">
      <inkml:brushProperty name="width" value="0.1" units="cm"/>
      <inkml:brushProperty name="height" value="0.1" units="cm"/>
      <inkml:brushProperty name="color" value="#004F8B"/>
    </inkml:brush>
  </inkml:definitions>
  <inkml:trace contextRef="#ctx0" brushRef="#br0">46 48 14111 0 0,'0'0'1276'0'0,"-32"16"2114"0"0,31-15-3315 0 0,0 0 0 0 0,0 0 1 0 0,0 0-1 0 0,0 0 1 0 0,0 0-1 0 0,0 0 1 0 0,0 0-1 0 0,0 1 1 0 0,1-1-1 0 0,-1 0 0 0 0,0 0 1 0 0,1 1-1 0 0,-1-1 1 0 0,1 0-1 0 0,-1 1 1 0 0,1-1-1 0 0,0 0 1 0 0,0 1-1 0 0,-1-1 0 0 0,1 1 1 0 0,0-1-1 0 0,0 1 1 0 0,1-1-1 0 0,-1 0 1 0 0,0 1-1 0 0,0-1 1 0 0,1 0-1 0 0,-1 1 1 0 0,0-1-1 0 0,1 0 0 0 0,0 1 1 0 0,-1-1-1 0 0,1 0 1 0 0,0 0-1 0 0,0 1 1 0 0,-1-1-1 0 0,1 0 1 0 0,0 0-1 0 0,0 0 0 0 0,0 0 1 0 0,0 0-1 0 0,0 0 1 0 0,1-1-1 0 0,-1 1 1 0 0,0 0-1 0 0,0 0 1 0 0,1-1-1 0 0,0 1 0 0 0,2 1-7 0 0,0-1 0 0 0,-1 0 0 0 0,1 0 0 0 0,0 0 0 0 0,-1-1 0 0 0,1 0 0 0 0,0 1-1 0 0,0-1 1 0 0,-1 0 0 0 0,1-1 0 0 0,0 1 0 0 0,0-1 0 0 0,-1 1 0 0 0,1-1 0 0 0,0 0-1 0 0,-1-1 1 0 0,7-2 0 0 0,-6 2 10 0 0,0-1 0 0 0,0 0 0 0 0,0 0 0 0 0,0 0 0 0 0,0-1 0 0 0,-1 1 0 0 0,0-1 0 0 0,1 0 0 0 0,-1 0 0 0 0,-1 0 0 0 0,1 0 0 0 0,0 0 0 0 0,-1-1 0 0 0,0 1 0 0 0,2-8 0 0 0,-4 11-61 0 0,0-1-1 0 0,-1 0 1 0 0,1 0-1 0 0,-1 1 0 0 0,1-1 1 0 0,-1 0-1 0 0,0 1 1 0 0,0-1-1 0 0,0 1 1 0 0,0-1-1 0 0,0 1 1 0 0,0-1-1 0 0,0 1 1 0 0,0 0-1 0 0,0-1 1 0 0,-1 1-1 0 0,1 0 1 0 0,0 0-1 0 0,-1 0 0 0 0,1 0 1 0 0,-4-1-1 0 0,-30-16-174 0 0,32 18-519 0 0,-6-1-202 0 0</inkml:trace>
</inkml:ink>
</file>

<file path=ppt/ink/ink6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3"/>
    </inkml:context>
    <inkml:brush xml:id="br0">
      <inkml:brushProperty name="width" value="0.1" units="cm"/>
      <inkml:brushProperty name="height" value="0.1" units="cm"/>
      <inkml:brushProperty name="color" value="#008C3A"/>
    </inkml:brush>
  </inkml:definitions>
  <inkml:trace contextRef="#ctx0" brushRef="#br0">68 4 1375 0 0,'0'0'128'0'0,"-12"-4"-128"0"0,3 7 0 0 0,0-3 2128 0 0,1 3 640 0 0,-2 0-2528 0 0,0-1 736 0 0,1-5-800 0 0</inkml:trace>
</inkml:ink>
</file>

<file path=ppt/ink/ink6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4"/>
    </inkml:context>
    <inkml:brush xml:id="br0">
      <inkml:brushProperty name="width" value="0.1" units="cm"/>
      <inkml:brushProperty name="height" value="0.1" units="cm"/>
      <inkml:brushProperty name="color" value="#008C3A"/>
    </inkml:brush>
  </inkml:definitions>
  <inkml:trace contextRef="#ctx0" brushRef="#br0">1 232 4143 0 0,'12'17'17291'0'0,"6"-31"-16709"0"0,1 0 0 0 0,0 2 0 0 0,1 1 0 0 0,1 0 1 0 0,-1 1-1 0 0,2 2 0 0 0,30-10 0 0 0,67-15 605 0 0,210-29 0 0 0,-188 38-925 0 0,165-6-198 0 0,-270 28-68 0 0,-18 4 492 0 0,-10 0-2346 0 0</inkml:trace>
</inkml:ink>
</file>

<file path=ppt/ink/ink6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5"/>
    </inkml:context>
    <inkml:brush xml:id="br0">
      <inkml:brushProperty name="width" value="0.1" units="cm"/>
      <inkml:brushProperty name="height" value="0.1" units="cm"/>
      <inkml:brushProperty name="color" value="#008C3A"/>
    </inkml:brush>
  </inkml:definitions>
  <inkml:trace contextRef="#ctx0" brushRef="#br0">14 73 12263 0 0,'-11'-25'-542'0'0,"11"23"925"0"0,-1 0 0 0 0,1 0 0 0 0,-1 0 0 0 0,1 0 0 0 0,0 0 0 0 0,0 0 0 0 0,0 0 0 0 0,0 0 0 0 0,0 0 0 0 0,1 0 0 0 0,-1 0 0 0 0,0 0 0 0 0,2-3 0 0 0,-1 4-90 0 0,-1 0 0 0 0,1 0 1 0 0,0 0-1 0 0,-1 0 0 0 0,1 0 0 0 0,0 0 0 0 0,0 0 0 0 0,0 0 0 0 0,0 0 0 0 0,0 0 0 0 0,0 1 0 0 0,0-1 0 0 0,0 0 0 0 0,0 1 0 0 0,0-1 0 0 0,0 1 0 0 0,1-1 0 0 0,-1 1 0 0 0,0 0 0 0 0,0-1 0 0 0,2 1 0 0 0,25 1 1095 0 0,210 29 803 0 0,-164-24-1989 0 0,-1 3 1 0 0,137 36-1 0 0,-208-45-201 0 0,0 1 0 0 0,0 0 0 0 0,0 0-1 0 0,0-1 1 0 0,0 1 0 0 0,0 1-1 0 0,0-1 1 0 0,0 0 0 0 0,0 0-1 0 0,-1 1 1 0 0,1-1 0 0 0,0 1 0 0 0,-1-1-1 0 0,1 1 1 0 0,-1 0 0 0 0,0 0-1 0 0,1 0 1 0 0,0 2 0 0 0,-2-3-1 0 0,1 1 0 0 0,-1-1-1 0 0,0 0 1 0 0,0 1 0 0 0,0-1 0 0 0,0 1 0 0 0,0-1 0 0 0,0 1 0 0 0,0-1 0 0 0,0 0 0 0 0,0 1 0 0 0,-1-1-1 0 0,1 1 1 0 0,0-1 0 0 0,-1 0 0 0 0,1 1 0 0 0,-1-1 0 0 0,0 0 0 0 0,1 0 0 0 0,-1 1 0 0 0,0-1 0 0 0,0 0-1 0 0,0 0 1 0 0,0 0 0 0 0,0 0 0 0 0,-2 2 0 0 0,-32 25-26 0 0,-1 0 1 0 0,-45 25-1 0 0,52-36-20 0 0,1 2 0 0 0,1 0 0 0 0,0 2 0 0 0,2 0 0 0 0,-36 40 0 0 0,47-41-841 0 0</inkml:trace>
</inkml:ink>
</file>

<file path=ppt/ink/ink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27.160"/>
    </inkml:context>
    <inkml:brush xml:id="br0">
      <inkml:brushProperty name="width" value="0.1" units="cm"/>
      <inkml:brushProperty name="height" value="0.1" units="cm"/>
      <inkml:brushProperty name="color" value="#008C3A"/>
    </inkml:brush>
  </inkml:definitions>
  <inkml:trace contextRef="#ctx0" brushRef="#br0">1 95 5063 0 0,'0'0'15371'0'0,"25"27"-13443"0"0,-20-22-1762 0 0,1 1 1 0 0,0-1 0 0 0,0-1-1 0 0,0 1 1 0 0,1-1 0 0 0,-1 0-1 0 0,1 0 1 0 0,0-1-1 0 0,1 0 1 0 0,-1 0 0 0 0,0-1-1 0 0,1 0 1 0 0,-1 0 0 0 0,1-1-1 0 0,0 0 1 0 0,0 0-1 0 0,7-1 1 0 0,-4 0-73 0 0,-1-1 0 0 0,1 0 0 0 0,-1-1 0 0 0,0 0 0 0 0,0 0 0 0 0,0-1 0 0 0,0-1 0 0 0,0 0 0 0 0,0 0 0 0 0,-1-1 0 0 0,0 0 0 0 0,10-7 0 0 0,6-5 32 0 0,1 0 0 0 0,1 2 0 0 0,0 1 1 0 0,1 1-1 0 0,0 2 0 0 0,1 1 0 0 0,48-11 0 0 0,-53 16-109 0 0,0 2-1 0 0,1 0 1 0 0,-1 1 0 0 0,0 2 0 0 0,1 0 0 0 0,-1 2-1 0 0,1 1 1 0 0,-1 0 0 0 0,0 2 0 0 0,23 8-1 0 0,0 6-542 0 0,-27-11-2492 0 0,-4 0-3319 0 0</inkml:trace>
</inkml:ink>
</file>

<file path=ppt/ink/ink6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6"/>
    </inkml:context>
    <inkml:brush xml:id="br0">
      <inkml:brushProperty name="width" value="0.1" units="cm"/>
      <inkml:brushProperty name="height" value="0.1" units="cm"/>
      <inkml:brushProperty name="color" value="#008C3A"/>
    </inkml:brush>
  </inkml:definitions>
  <inkml:trace contextRef="#ctx0" brushRef="#br0">1 36 11287 0 0,'0'0'6222'0'0,"2"-13"-1376"0"0,11 10-4501 0 0,1 1-1 0 0,-1 1 1 0 0,1 1 0 0 0,0 0-1 0 0,0 0 1 0 0,-1 1-1 0 0,1 1 1 0 0,20 5-1 0 0,50 4 555 0 0,-18-13-497 0 0,76-11 0 0 0,-12-1-262 0 0,-7 6-128 0 0,-123 8-12 0 0,0 0 0 0 0,0 0 0 0 0,1 0 0 0 0,-1 0 0 0 0,0 0 0 0 0,1 0 0 0 0,-1 0 0 0 0,0 0 0 0 0,0 0 0 0 0,1 0 0 0 0,-1 0 0 0 0,0 0 0 0 0,0 0 0 0 0,1 0 0 0 0,-1 0 0 0 0,0 0 0 0 0,0 1 0 0 0,1-1 0 0 0,-1 0 0 0 0,0 0 0 0 0,0 0 0 0 0,0 0 0 0 0,1 1 0 0 0,-1-1 0 0 0,0 0 0 0 0,0 0 0 0 0,0 0 0 0 0,0 1 0 0 0,1-1 0 0 0,-1 0 0 0 0,0 0 0 0 0,0 1 0 0 0,0-1 0 0 0,0 0 0 0 0,0 0 0 0 0,0 1 0 0 0,0-1 0 0 0,0 0 0 0 0,0 0 0 0 0,0 1 0 0 0,0-1 0 0 0,0 0 0 0 0,0 0 0 0 0,0 1 0 0 0,0-1 0 0 0,0 0 0 0 0,0 1 0 0 0,0-1 0 0 0,0 0 0 0 0,0 0 0 0 0,0 1 0 0 0,0-1 0 0 0,0 0 0 0 0,-1 0 0 0 0,1 0 0 0 0,0 1 0 0 0,0-1 0 0 0,0 0 0 0 0,0 0 0 0 0,-1 0 0 0 0,1 1 0 0 0,0-1 0 0 0,0 0 0 0 0,0 0 0 0 0,-1 0 0 0 0,1 0 0 0 0,0 1 0 0 0,0-1 0 0 0,-1 0 0 0 0,-11 13 0 0 0,-11 6 32 0 0,0-3-28 0 0,1 2 0 0 0,1 1 0 0 0,1 0 0 0 0,0 2 0 0 0,2 0 0 0 0,0 1 0 0 0,-17 28 0 0 0,-149 331-4 0 0,178-368 18 0 0,1 0-1 0 0,0 0 1 0 0,1 1-1 0 0,1-1 1 0 0,0 1-1 0 0,0 0 1 0 0,2 0-1 0 0,0 0 1 0 0,0 1-1 0 0,1-1 1 0 0,1 0 0 0 0,4 22-1 0 0,-4-33 31 0 0,3 3-36 0 0,-3-5-103 0 0,0 0 1 0 0,0 0-1 0 0,0 1 0 0 0,-1-1 0 0 0,1 0 0 0 0,0 0 1 0 0,1 0-1 0 0,-1 0 0 0 0,0-1 0 0 0,0 1 1 0 0,0 0-1 0 0,0 0 0 0 0,1-1 0 0 0,-1 1 1 0 0,0-1-1 0 0,1 1 0 0 0,-1-1 0 0 0,0 1 1 0 0,1-1-1 0 0,-1 0 0 0 0,1 0 0 0 0,-1 0 0 0 0,0 1 1 0 0,1-1-1 0 0,-1-1 0 0 0,1 1 0 0 0,-1 0 1 0 0,1 0-1 0 0,-1 0 0 0 0,0-1 0 0 0,1 1 1 0 0,-1-1-1 0 0,0 1 0 0 0,1-1 0 0 0,-1 0 1 0 0,0 1-1 0 0,0-1 0 0 0,0 0 0 0 0,3-2 0 0 0,7-6-1534 0 0</inkml:trace>
</inkml:ink>
</file>

<file path=ppt/ink/ink6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7"/>
    </inkml:context>
    <inkml:brush xml:id="br0">
      <inkml:brushProperty name="width" value="0.1" units="cm"/>
      <inkml:brushProperty name="height" value="0.1" units="cm"/>
      <inkml:brushProperty name="color" value="#008C3A"/>
    </inkml:brush>
  </inkml:definitions>
  <inkml:trace contextRef="#ctx0" brushRef="#br0">0 128 12895 0 0,'0'0'998'0'0,"13"-36"4462"0"0,-11 33-5078 0 0,1 0 1 0 0,-1 0 0 0 0,1 0-1 0 0,-1 1 1 0 0,1-1 0 0 0,0 1-1 0 0,0 0 1 0 0,0-1 0 0 0,0 1-1 0 0,0 1 1 0 0,1-1 0 0 0,-1 0-1 0 0,0 1 1 0 0,1 0 0 0 0,6-2-1 0 0,62-13 855 0 0,-56 13-769 0 0,34-8-462 0 0,1 3 0 0 0,0 2 0 0 0,0 2 0 0 0,91 5 0 0 0,-103 0-2300 0 0,-14-5-4559 0 0,-6-1-947 0 0</inkml:trace>
</inkml:ink>
</file>

<file path=ppt/ink/ink6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8"/>
    </inkml:context>
    <inkml:brush xml:id="br0">
      <inkml:brushProperty name="width" value="0.1" units="cm"/>
      <inkml:brushProperty name="height" value="0.1" units="cm"/>
      <inkml:brushProperty name="color" value="#008C3A"/>
    </inkml:brush>
  </inkml:definitions>
  <inkml:trace contextRef="#ctx0" brushRef="#br0">294 6 13359 0 0,'0'0'7550'0'0,"-24"-6"-4936"0"0,13 9-2498 0 0,0 1 0 0 0,1-1 0 0 0,-1 2 0 0 0,1-1 0 0 0,0 1 0 0 0,0 1 0 0 0,-10 7 0 0 0,-17 9 72 0 0,31-19-187 0 0,-9 4 17 0 0,0 0 0 0 0,1 1 1 0 0,1 0-1 0 0,-1 1 0 0 0,2 1 0 0 0,-1 0 1 0 0,-16 18-1 0 0,23-16 24 0 0,3 0-31 0 0,3-9-5 0 0,0 0 1 0 0,1 1-1 0 0,-1-1 0 0 0,1 0 0 0 0,-1 0 0 0 0,1 1 1 0 0,0-1-1 0 0,1 0 0 0 0,-1 0 0 0 0,0 0 1 0 0,1 0-1 0 0,0 0 0 0 0,-1-1 0 0 0,1 1 0 0 0,0 0 1 0 0,1-1-1 0 0,-1 1 0 0 0,0-1 0 0 0,1 0 1 0 0,-1 0-1 0 0,1 0 0 0 0,0 0 0 0 0,3 2 0 0 0,1 1 61 0 0,9 6 75 0 0,0 0 0 0 0,1-1 0 0 0,0-1 1 0 0,1-1-1 0 0,31 11 0 0 0,94 16 576 0 0,-79-21-574 0 0,-51-12-120 0 0,-6-1-6 0 0,1 1-1 0 0,-1-1 1 0 0,0 1 0 0 0,0 0-1 0 0,0 1 1 0 0,-1-1-1 0 0,1 2 1 0 0,-1-1-1 0 0,1 1 1 0 0,-1-1 0 0 0,0 2-1 0 0,0-1 1 0 0,-1 1-1 0 0,7 7 1 0 0,-10-12-11 0 0,-1 1 1 0 0,0 0-1 0 0,0 0 0 0 0,0 0 1 0 0,0 0-1 0 0,0 0 1 0 0,0 0-1 0 0,0 0 0 0 0,0 1 1 0 0,-1-1-1 0 0,1 0 1 0 0,0 0-1 0 0,-1 1 0 0 0,1-1 1 0 0,-1 0-1 0 0,1 1 1 0 0,-1-1-1 0 0,0 1 0 0 0,0-1 1 0 0,1 0-1 0 0,-1 1 1 0 0,0-1-1 0 0,0 1 0 0 0,-1 2 1 0 0,0 30 113 0 0,1-23-98 0 0,0-8-4 0 0,-1 1 0 0 0,1-1 0 0 0,-1 1 1 0 0,0-1-1 0 0,0 0 0 0 0,0 1 0 0 0,0-1 0 0 0,-1 0 0 0 0,0 0 0 0 0,1 0 0 0 0,-1 0 0 0 0,0 0 1 0 0,0 0-1 0 0,-1 0 0 0 0,1-1 0 0 0,0 1 0 0 0,-1-1 0 0 0,-4 3 0 0 0,-2 1 76 0 0,0 0 0 0 0,0-1 0 0 0,-1 0 0 0 0,-11 4 0 0 0,6-3 47 0 0,0 0-23 0 0,0-1 0 0 0,0 0 0 0 0,-1-1 0 0 0,0-1 0 0 0,1-1 0 0 0,-1 0 0 0 0,-25-1 0 0 0,37 0-68 0 0,-14-13 122 0 0,16 10-173 0 0,1 1-61 0 0,-11-23-1497 0 0,8 12-15 0 0</inkml:trace>
</inkml:ink>
</file>

<file path=ppt/ink/ink6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39"/>
    </inkml:context>
    <inkml:brush xml:id="br0">
      <inkml:brushProperty name="width" value="0.1" units="cm"/>
      <inkml:brushProperty name="height" value="0.1" units="cm"/>
      <inkml:brushProperty name="color" value="#008C3A"/>
    </inkml:brush>
  </inkml:definitions>
  <inkml:trace contextRef="#ctx0" brushRef="#br0">0 128 6447 0 0,'27'-25'696'0'0,"0"0"1629"0"0,-19 16-299 0 0,2 0 1 0 0,-1 1-1 0 0,1 0 1 0 0,0 1-1 0 0,1 0 1 0 0,21-10-1 0 0,21 5-1172 0 0,-33 11-952 0 0,1 2 0 0 0,0 1 0 0 0,0 0-1 0 0,36 10 1 0 0,-13-3-6371 0 0,-17-4-1079 0 0</inkml:trace>
</inkml:ink>
</file>

<file path=ppt/ink/ink6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40"/>
    </inkml:context>
    <inkml:brush xml:id="br0">
      <inkml:brushProperty name="width" value="0.1" units="cm"/>
      <inkml:brushProperty name="height" value="0.1" units="cm"/>
      <inkml:brushProperty name="color" value="#008C3A"/>
    </inkml:brush>
  </inkml:definitions>
  <inkml:trace contextRef="#ctx0" brushRef="#br0">102 68 19007 0 0,'0'0'1906'0'0,"0"-1"-1895"0"0,0 1 0 0 0,-1-1 0 0 0,1 1 1 0 0,-1-1-1 0 0,1 1 0 0 0,-1-1 1 0 0,1 1-1 0 0,-1 0 0 0 0,1-1 1 0 0,-1 1-1 0 0,0 0 0 0 0,1-1 0 0 0,-1 1 1 0 0,0 0-1 0 0,1-1 0 0 0,-1 1 1 0 0,1 0-1 0 0,-1 0 0 0 0,0 0 1 0 0,0 0-1 0 0,1 0 0 0 0,-1 0 1 0 0,0 0-1 0 0,0 0 0 0 0,-5 3 151 0 0,1 0-1 0 0,-1 0 0 0 0,1 0 1 0 0,0 1-1 0 0,0 0 1 0 0,0 0-1 0 0,1 0 1 0 0,-1 0-1 0 0,1 1 0 0 0,0 0 1 0 0,1 0-1 0 0,-1 0 1 0 0,1 0-1 0 0,0 1 0 0 0,0-1 1 0 0,0 1-1 0 0,1-1 1 0 0,0 1-1 0 0,0 0 0 0 0,-1 11 1 0 0,1-10-118 0 0,1 0-1 0 0,0-1 1 0 0,1 1 0 0 0,0 0-1 0 0,0 0 1 0 0,0 0 0 0 0,1-1-1 0 0,0 1 1 0 0,0 0 0 0 0,1 0 0 0 0,0-1-1 0 0,0 1 1 0 0,1-1 0 0 0,-1 0-1 0 0,1 0 1 0 0,0 0 0 0 0,1 0-1 0 0,7 10 1 0 0,-1-7 19 0 0,0 1 0 0 0,1-2-1 0 0,0 1 1 0 0,1-2 0 0 0,0 1 0 0 0,0-1-1 0 0,0-1 1 0 0,1-1 0 0 0,0 1 0 0 0,0-2-1 0 0,0 0 1 0 0,1 0 0 0 0,-1-2 0 0 0,1 1-1 0 0,14-1 1 0 0,-4 0 4 0 0,0-2-1 0 0,1 0 1 0 0,-1-2-1 0 0,0 0 1 0 0,0-2-1 0 0,0-1 1 0 0,41-13-1 0 0,-59 16-34 0 0,0-1 0 0 0,0 1 0 0 0,0-1-1 0 0,0 0 1 0 0,-1 0 0 0 0,1-1 0 0 0,-1 0 0 0 0,0 0-1 0 0,0 0 1 0 0,0-1 0 0 0,0 1 0 0 0,-1-1 0 0 0,0 0-1 0 0,0 0 1 0 0,0-1 0 0 0,-1 1 0 0 0,0-1 0 0 0,4-7 0 0 0,-6 7 19 0 0,1 1 1 0 0,-1-1 0 0 0,0 0-1 0 0,0 0 1 0 0,-1 0 0 0 0,0 0-1 0 0,0 0 1 0 0,0 0 0 0 0,0 0 0 0 0,-1 0-1 0 0,0 0 1 0 0,-1 0 0 0 0,1 0-1 0 0,-1 1 1 0 0,0-1 0 0 0,-1 0 0 0 0,1 1-1 0 0,-1 0 1 0 0,-7-10 0 0 0,2 4 0 0 0,-1 0-1 0 0,0 1 1 0 0,-1 0 0 0 0,0 1 0 0 0,0 0-1 0 0,-1 1 1 0 0,0 0 0 0 0,-1 0 0 0 0,0 2 0 0 0,-24-12-1 0 0,8 7-203 0 0,0 1 0 0 0,0 2-1 0 0,-1 1 1 0 0,-31-5 0 0 0,-7 12-3132 0 0,35 2-5855 0 0</inkml:trace>
</inkml:ink>
</file>

<file path=ppt/ink/ink6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41"/>
    </inkml:context>
    <inkml:brush xml:id="br0">
      <inkml:brushProperty name="width" value="0.1" units="cm"/>
      <inkml:brushProperty name="height" value="0.1" units="cm"/>
      <inkml:brushProperty name="color" value="#008C3A"/>
    </inkml:brush>
  </inkml:definitions>
  <inkml:trace contextRef="#ctx0" brushRef="#br0">217 226 6447 0 0,'-79'5'540'0'0,"-3"0"1771"0"0,27 1 7717 0 0,88 0-7306 0 0,459-23 73 0 0,-196 2-1951 0 0,1157-49 1298 0 0,-1432 63-2132 0 0,631-52 305 0 0,-356-4-166 0 0,-240 44-141 0 0,-36 4-162 0 0,-19 8 145 0 0,-1 1-1 0 0,0 0 0 0 0,0 0 1 0 0,0-1-1 0 0,1 1 0 0 0,-1 0 1 0 0,0 0-1 0 0,0-1 0 0 0,0 1 1 0 0,0 0-1 0 0,0 0 0 0 0,0-1 0 0 0,0 1 1 0 0,0 0-1 0 0,0 0 0 0 0,0-1 1 0 0,0 1-1 0 0,0 0 0 0 0,0-1 1 0 0,0 1-1 0 0,0 0 0 0 0,0 0 1 0 0,0-1-1 0 0,0 1 0 0 0,0 0 1 0 0,0-1-1 0 0,0 1 0 0 0,0 0 1 0 0,0 0-1 0 0,0-1 0 0 0,-1 1 1 0 0,1 0-1 0 0,0 0 0 0 0,0 0 0 0 0,0-1 1 0 0,-1 1-1 0 0,0-1-29 0 0,-1 0-1 0 0,0 0 0 0 0,0 0 1 0 0,1 0-1 0 0,-1 0 1 0 0,0 0-1 0 0,0 1 1 0 0,0-1-1 0 0,0 1 1 0 0,0 0-1 0 0,0-1 0 0 0,0 1 1 0 0,0 0-1 0 0,0 0 1 0 0,0 0-1 0 0,0 0 1 0 0,-2 1-1 0 0,-76 22-2645 0 0,27-7 154 0 0</inkml:trace>
</inkml:ink>
</file>

<file path=ppt/ink/ink6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42"/>
    </inkml:context>
    <inkml:brush xml:id="br0">
      <inkml:brushProperty name="width" value="0.1" units="cm"/>
      <inkml:brushProperty name="height" value="0.1" units="cm"/>
      <inkml:brushProperty name="color" value="#008C3A"/>
    </inkml:brush>
  </inkml:definitions>
  <inkml:trace contextRef="#ctx0" brushRef="#br0">262 131 13327 0 0,'-3'-28'1242'0'0,"-5"-32"-1318"0"0,8 57 339 0 0,-1 1 0 0 0,1-1-1 0 0,-1 1 1 0 0,0-1 0 0 0,0 1-1 0 0,0-1 1 0 0,0 1 0 0 0,-1 0 0 0 0,1-1-1 0 0,0 1 1 0 0,-1 0 0 0 0,0 0-1 0 0,1 0 1 0 0,-1 0 0 0 0,0 0-1 0 0,0 1 1 0 0,-4-3 0 0 0,6 4-170 0 0,-1 0 0 0 0,0 1 0 0 0,0-1 0 0 0,0 1 0 0 0,0-1 0 0 0,0 1 0 0 0,1-1 0 0 0,-1 1 0 0 0,0-1 0 0 0,0 1 0 0 0,1 0 0 0 0,-1-1 0 0 0,1 1 0 0 0,-1 0 0 0 0,0 0 0 0 0,1-1 0 0 0,-1 1 0 0 0,1 0 0 0 0,0 0 0 0 0,-1 0 0 0 0,1 0 1 0 0,0 0-1 0 0,-1 0 0 0 0,1 0 0 0 0,0-1 0 0 0,0 1 0 0 0,0 0 0 0 0,0 0 0 0 0,0 0 0 0 0,0 2 0 0 0,-6 34 57 0 0,6-37-124 0 0,-15 235 654 0 0,-9 65-299 0 0,-38 50-252 0 0,-36 290-887 0 0,94-585 347 0 0,7 103 1 0 0,-2-136 316 0 0,2 0 1 0 0,1 0-1 0 0,1 0 1 0 0,0-1-1 0 0,2 0 1 0 0,1 0-1 0 0,14 30 1 0 0,-16-43 89 0 0,0 1 1 0 0,0-1 0 0 0,0 0 0 0 0,1-1 0 0 0,0 0 0 0 0,0 0 0 0 0,1 0 0 0 0,0-1 0 0 0,0 0 0 0 0,1 0 0 0 0,-1-1 0 0 0,1 0 0 0 0,1-1 0 0 0,-1 0 0 0 0,0-1-1 0 0,1 1 1 0 0,0-2 0 0 0,15 3 0 0 0,7-1 301 0 0,0-1 0 0 0,0-1 0 0 0,-1-2 0 0 0,52-7 1 0 0,47-6 593 0 0,445-40 1151 0 0,3 39-1223 0 0,-138 34-389 0 0,333 5 141 0 0,-362-49 2500 0 0,-380 0-2527 0 0,-28 22-556 0 0,0 0 0 0 0,-1-1 0 0 0,1 1-1 0 0,-1-1 1 0 0,0 0 0 0 0,1 0 0 0 0,-1 1-1 0 0,-1-1 1 0 0,1-1 0 0 0,0 1 0 0 0,-1 0 0 0 0,1 0-1 0 0,-1-1 1 0 0,2-5 0 0 0,2-30-3576 0 0,-5 34 2854 0 0</inkml:trace>
</inkml:ink>
</file>

<file path=ppt/ink/ink6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18:37.243"/>
    </inkml:context>
    <inkml:brush xml:id="br0">
      <inkml:brushProperty name="width" value="0.1" units="cm"/>
      <inkml:brushProperty name="height" value="0.1" units="cm"/>
      <inkml:brushProperty name="color" value="#008C3A"/>
    </inkml:brush>
  </inkml:definitions>
  <inkml:trace contextRef="#ctx0" brushRef="#br0">280 131 15663 0 0,'6'-9'474'0'0,"0"-1"0"0"0,0 0 0 0 0,-1 0 0 0 0,5-14 0 0 0,-9 21-216 0 0,0 1 0 0 0,0 0-1 0 0,0-1 1 0 0,0 1-1 0 0,-1-1 1 0 0,1 1-1 0 0,-1-1 1 0 0,1 0-1 0 0,-1 1 1 0 0,0-1 0 0 0,0 1-1 0 0,-1-1 1 0 0,1 1-1 0 0,0-1 1 0 0,-1 0-1 0 0,1 1 1 0 0,-1-1 0 0 0,0 1-1 0 0,0 0 1 0 0,0-1-1 0 0,0 1 1 0 0,0 0-1 0 0,-1-1 1 0 0,-2-2-1 0 0,3 4-215 0 0,0 1-1 0 0,0 0 0 0 0,1 0 0 0 0,-1-1 1 0 0,0 1-1 0 0,0 0 0 0 0,0 0 0 0 0,0 0 1 0 0,0 0-1 0 0,0 0 0 0 0,0 0 0 0 0,0 0 1 0 0,0 0-1 0 0,0 0 0 0 0,1 1 0 0 0,-1-1 1 0 0,0 0-1 0 0,0 1 0 0 0,0-1 0 0 0,0 0 1 0 0,0 1-1 0 0,1-1 0 0 0,-1 1 0 0 0,0-1 1 0 0,0 1-1 0 0,1 0 0 0 0,-1-1 0 0 0,0 1 1 0 0,1 0-1 0 0,-1-1 0 0 0,1 1 0 0 0,-1 0 1 0 0,1 0-1 0 0,-1 0 0 0 0,1-1 0 0 0,0 1 1 0 0,-1 0-1 0 0,1 0 0 0 0,-1 1 0 0 0,-18 37 105 0 0,-5 43-62 0 0,2 1 0 0 0,-13 108-1 0 0,18-90 13 0 0,-51 513 87 0 0,48 5-4 0 0,18-510-173 0 0,-1 62 654 0 0,-46 311 0 0 0,32-426 524 0 0</inkml:trace>
</inkml:ink>
</file>

<file path=ppt/ink/ink6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29.656"/>
    </inkml:context>
    <inkml:brush xml:id="br0">
      <inkml:brushProperty name="width" value="0.1" units="cm"/>
      <inkml:brushProperty name="height" value="0.1" units="cm"/>
      <inkml:brushProperty name="color" value="#008C3A"/>
    </inkml:brush>
  </inkml:definitions>
  <inkml:trace contextRef="#ctx0" brushRef="#br0">337 52 11975 0 0,'0'0'2226'0'0,"12"-19"3140"0"0,-20 14-4850 0 0,1 1-1 0 0,-1 0 1 0 0,0 0-1 0 0,0 0 1 0 0,-1 1-1 0 0,1 0 1 0 0,-18-3-1 0 0,17 7-485 0 0,-1-1 0 0 0,1 1 0 0 0,0 1 0 0 0,0 0 0 0 0,0 0 0 0 0,0 1 0 0 0,0 0 0 0 0,1 1 0 0 0,-1 0 0 0 0,1 0 0 0 0,0 1-1 0 0,0-1 1 0 0,0 2 0 0 0,1-1 0 0 0,-1 1 0 0 0,2 1 0 0 0,-10 9 0 0 0,4-3 14 0 0,-1 1 0 0 0,2 1 1 0 0,0 0-1 0 0,1 0 0 0 0,0 1 0 0 0,2 1 0 0 0,-13 30 0 0 0,18-39-44 0 0,1 0 0 0 0,0-1 0 0 0,0 1 0 0 0,1 0 0 0 0,0 0 0 0 0,1 0 0 0 0,-1 0 0 0 0,2 0 0 0 0,-1 0 0 0 0,3 14 0 0 0,-2-20 0 0 0,0 1 0 0 0,-1-1 0 0 0,1 0 0 0 0,0 0 0 0 0,0 0 0 0 0,0 0 0 0 0,1 0 0 0 0,-1 0 0 0 0,0 0 0 0 0,1 0 0 0 0,-1-1 0 0 0,1 1 0 0 0,-1 0 0 0 0,1-1 0 0 0,0 1 0 0 0,3 1 0 0 0,-2-2 0 0 0,0 0 0 0 0,0 0 0 0 0,0 0 0 0 0,0 0 0 0 0,0-1 0 0 0,0 1 0 0 0,1-1 0 0 0,-1 0 0 0 0,0 0 0 0 0,0 0 0 0 0,0-1 0 0 0,0 1 0 0 0,0-1 0 0 0,0 1 0 0 0,6-3 0 0 0,3-2 30 0 0,1 0 1 0 0,-1-1-1 0 0,0 0 0 0 0,0-1 0 0 0,0-1 0 0 0,-1 0 1 0 0,-1 0-1 0 0,1-1 0 0 0,9-11 0 0 0,-7 7 20 0 0,-1-1-1 0 0,0 0 0 0 0,-1-1 1 0 0,-1 0-1 0 0,0-1 1 0 0,9-21-1 0 0,-17 29 7 0 0,0 1-1 0 0,0-1 1 0 0,0 0-1 0 0,-1-1 1 0 0,0 1 0 0 0,-1 0-1 0 0,0-14 1 0 0,-1 19-28 0 0,1-1 0 0 0,-1 1 0 0 0,1-1 0 0 0,-1 1 1 0 0,0 0-1 0 0,0-1 0 0 0,-1 1 0 0 0,1 0 1 0 0,-3-5-1 0 0,3 7-13 0 0,0 0 1 0 0,0 0 0 0 0,0 0 0 0 0,0 0-1 0 0,0 0 1 0 0,0 0 0 0 0,0 0-1 0 0,-1 0 1 0 0,1 0 0 0 0,0 0 0 0 0,0 1-1 0 0,-1-1 1 0 0,1 1 0 0 0,-1-1-1 0 0,1 1 1 0 0,0-1 0 0 0,-1 1 0 0 0,1 0-1 0 0,-1 0 1 0 0,1-1 0 0 0,-1 1-1 0 0,-2 1 1 0 0,2-1-9 0 0,-1 1 1 0 0,1 0-1 0 0,0 0 0 0 0,-1 0 1 0 0,1 0-1 0 0,0 0 0 0 0,0 1 1 0 0,0-1-1 0 0,0 1 0 0 0,0-1 1 0 0,0 1-1 0 0,1 0 0 0 0,-1 0 1 0 0,0 0-1 0 0,1 0 0 0 0,-1 0 1 0 0,1 0-1 0 0,0 0 0 0 0,0 0 1 0 0,0 0-1 0 0,0 1 0 0 0,0-1 1 0 0,0 0-1 0 0,1 1 0 0 0,-1-1 1 0 0,0 4-1 0 0,0 2 11 0 0,-1 0 1 0 0,1 0-1 0 0,0 0 0 0 0,1 0 0 0 0,0 0 1 0 0,0 0-1 0 0,1 9 0 0 0,2-7-217 0 0,0 0 0 0 0,1-1 0 0 0,0 1 0 0 0,1-1 0 0 0,0 1 1 0 0,0-2-1 0 0,1 1 0 0 0,0 0 0 0 0,0-1 0 0 0,1 0 0 0 0,0-1 0 0 0,15 14 0 0 0,-9-11-580 0 0,-1-1 1 0 0,1 0-1 0 0,0-1 0 0 0,1 0 0 0 0,0-1 1 0 0,0-1-1 0 0,29 10 0 0 0,-25-12-6909 0 0</inkml:trace>
</inkml:ink>
</file>

<file path=ppt/ink/ink6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29.984"/>
    </inkml:context>
    <inkml:brush xml:id="br0">
      <inkml:brushProperty name="width" value="0.1" units="cm"/>
      <inkml:brushProperty name="height" value="0.1" units="cm"/>
      <inkml:brushProperty name="color" value="#008C3A"/>
    </inkml:brush>
  </inkml:definitions>
  <inkml:trace contextRef="#ctx0" brushRef="#br0">0 1 16415 0 0,'0'0'1484'0'0,"12"23"-1073"0"0,6 5 230 0 0,-1 1 1 0 0,-1 1-1 0 0,-2 0 0 0 0,-1 1 1 0 0,-1 1-1 0 0,-2 0 0 0 0,7 36 0 0 0,-6-1-421 0 0,-3-1 0 0 0,-4 1-1 0 0,-5 106 1 0 0,-37 202-476 0 0,30-313 13 0 0,-4 35-2112 0 0,8-50 953 0 0</inkml:trace>
</inkml:ink>
</file>

<file path=ppt/ink/ink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50.427"/>
    </inkml:context>
    <inkml:brush xml:id="br0">
      <inkml:brushProperty name="width" value="0.1" units="cm"/>
      <inkml:brushProperty name="height" value="0.1" units="cm"/>
      <inkml:brushProperty name="color" value="#333333"/>
    </inkml:brush>
  </inkml:definitions>
  <inkml:trace contextRef="#ctx0" brushRef="#br0">19 37 2303 0 0,'-19'-37'21581'0'0,"26"51"-22523"0"0,241 452 3915 0 0,-171-346-2644 0 0,-54-89-10 0 0,-1 2 1 0 0,-2 1-1 0 0,17 39 1 0 0,-37-72-59 0 0,2 2-71 0 0,-2-3-179 0 0,0 1 0 0 0,0-1 1 0 0,0 0-1 0 0,0 1 0 0 0,0-1 1 0 0,0 0-1 0 0,0 0 0 0 0,0 1 1 0 0,0-1-1 0 0,0 0 0 0 0,0 1 1 0 0,0-1-1 0 0,0 0 0 0 0,0 0 0 0 0,0 1 1 0 0,1-1-1 0 0,-1 0 0 0 0,0 0 1 0 0,0 1-1 0 0,0-1 0 0 0,0 0 1 0 0,1 0-1 0 0,-1 1 0 0 0,0-1 1 0 0,0 0-1 0 0,0 0 0 0 0,1 0 1 0 0,-1 0-1 0 0,0 1 0 0 0,0-1 1 0 0,1 0-1 0 0,-1 0 0 0 0,0 0 1 0 0,1 0-1 0 0,-1 0 0 0 0,0 0 1 0 0,0 0-1 0 0,1 0 0 0 0,-1 0 1 0 0,0 0-1 0 0,1 0 0 0 0,-1 0 1 0 0,0 0-1 0 0,0 0 0 0 0,1 0 1 0 0,-1 0-1 0 0,1 0 0 0 0,35-8-1549 0 0,-25 5 615 0 0</inkml:trace>
</inkml:ink>
</file>

<file path=ppt/ink/ink6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0.883"/>
    </inkml:context>
    <inkml:brush xml:id="br0">
      <inkml:brushProperty name="width" value="0.1" units="cm"/>
      <inkml:brushProperty name="height" value="0.1" units="cm"/>
      <inkml:brushProperty name="color" value="#008C3A"/>
    </inkml:brush>
  </inkml:definitions>
  <inkml:trace contextRef="#ctx0" brushRef="#br0">1 17 13359 0 0,'2'-16'9158'0'0,"5"37"-7513"0"0,2 37-1828 0 0,-3 196 781 0 0,4 46-1641 0 0,-8-286-387 0 0,0 0-4187 0 0</inkml:trace>
</inkml:ink>
</file>

<file path=ppt/ink/ink6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1.227"/>
    </inkml:context>
    <inkml:brush xml:id="br0">
      <inkml:brushProperty name="width" value="0.1" units="cm"/>
      <inkml:brushProperty name="height" value="0.1" units="cm"/>
      <inkml:brushProperty name="color" value="#008C3A"/>
    </inkml:brush>
  </inkml:definitions>
  <inkml:trace contextRef="#ctx0" brushRef="#br0">0 27 16927 0 0,'0'0'778'0'0,"26"-21"394"0"0,-22 20-962 0 0,-1 0 1 0 0,1 0 0 0 0,0 0-1 0 0,0 0 1 0 0,0 1 0 0 0,0 0 0 0 0,0 0-1 0 0,0 0 1 0 0,0 0 0 0 0,0 0-1 0 0,0 1 1 0 0,5 1 0 0 0,-3-1 14 0 0,-1 0 0 0 0,1 0 1 0 0,0-1-1 0 0,0 0 0 0 0,11-1 0 0 0,-3-1-215 0 0,-1 1 1 0 0,1 1-1 0 0,19 1 0 0 0,-3 0-1288 0 0,-9-1-141 0 0</inkml:trace>
</inkml:ink>
</file>

<file path=ppt/ink/ink6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1.555"/>
    </inkml:context>
    <inkml:brush xml:id="br0">
      <inkml:brushProperty name="width" value="0.1" units="cm"/>
      <inkml:brushProperty name="height" value="0.1" units="cm"/>
      <inkml:brushProperty name="color" value="#008C3A"/>
    </inkml:brush>
  </inkml:definitions>
  <inkml:trace contextRef="#ctx0" brushRef="#br0">184 1 12895 0 0,'-5'0'226'0'0,"1"0"1"0"0,-1 1-1 0 0,0 0 0 0 0,1-1 0 0 0,-1 2 0 0 0,1-1 0 0 0,-1 1 0 0 0,1-1 0 0 0,0 1 0 0 0,-1 0 1 0 0,1 1-1 0 0,0-1 0 0 0,0 1 0 0 0,-5 4 0 0 0,2 0 428 0 0,0 0 1 0 0,1 0-1 0 0,0 1 1 0 0,0-1-1 0 0,0 1 1 0 0,-6 15-1 0 0,2-2 601 0 0,0 0-1 0 0,-9 35 1 0 0,4 3-1675 0 0,12-46 492 0 0,1 1 0 0 0,0-1 0 0 0,1 1-1 0 0,1 0 1 0 0,0-1 0 0 0,3 24-1 0 0,-2-31-306 0 0,0 0 0 0 0,0 0 0 0 0,1 0 0 0 0,0 0-1 0 0,0 0 1 0 0,1 0 0 0 0,-1-1 0 0 0,1 1 0 0 0,1-1-1 0 0,-1 0 1 0 0,1 1 0 0 0,-1-2 0 0 0,1 1-1 0 0,1 0 1 0 0,-1-1 0 0 0,1 0 0 0 0,5 4 0 0 0,1-1-1463 0 0</inkml:trace>
</inkml:ink>
</file>

<file path=ppt/ink/ink6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1.898"/>
    </inkml:context>
    <inkml:brush xml:id="br0">
      <inkml:brushProperty name="width" value="0.1" units="cm"/>
      <inkml:brushProperty name="height" value="0.1" units="cm"/>
      <inkml:brushProperty name="color" value="#008C3A"/>
    </inkml:brush>
  </inkml:definitions>
  <inkml:trace contextRef="#ctx0" brushRef="#br0">0 107 13327 0 0,'0'0'1210'0'0,"24"-30"1838"0"0,-21 28-2809 0 0,-1 1 0 0 0,1 0 1 0 0,-1-1-1 0 0,1 1 1 0 0,-1-1-1 0 0,0 0 1 0 0,0 0-1 0 0,0 1 0 0 0,0-2 1 0 0,0 1-1 0 0,0 0 1 0 0,-1 0-1 0 0,1 0 1 0 0,2-5-1 0 0,-2 3-90 0 0,0 1 0 0 0,0 0 0 0 0,1-1 0 0 0,-1 1 0 0 0,1 0 0 0 0,0 1 0 0 0,0-1 0 0 0,5-4-1 0 0,-5 6-78 0 0,0-1-1 0 0,0 0 0 0 0,0 1 0 0 0,0 0 1 0 0,0-1-1 0 0,0 1 0 0 0,0 1 0 0 0,1-1 1 0 0,-1 0-1 0 0,0 1 0 0 0,1-1 0 0 0,-1 1 0 0 0,0 0 1 0 0,1 0-1 0 0,-1 1 0 0 0,0-1 0 0 0,1 1 1 0 0,-1-1-1 0 0,0 1 0 0 0,4 2 0 0 0,-5-2-58 0 0,0 0 0 0 0,-1 0 0 0 0,1 1-1 0 0,0-1 1 0 0,-1 1 0 0 0,1-1 0 0 0,-1 1 0 0 0,0-1 0 0 0,0 1-1 0 0,1 0 1 0 0,-1 0 0 0 0,0 0 0 0 0,0 0 0 0 0,-1 0-1 0 0,1 0 1 0 0,0 0 0 0 0,-1 0 0 0 0,1 0 0 0 0,-1 0 0 0 0,0 0-1 0 0,1 0 1 0 0,-1 0 0 0 0,0 1 0 0 0,0-1 0 0 0,-1 0-1 0 0,1 0 1 0 0,0 0 0 0 0,-1 0 0 0 0,1 0 0 0 0,-1 0-1 0 0,0 0 1 0 0,-1 4 0 0 0,-5 14 15 0 0,3-9-26 0 0,0 1 0 0 0,1 0 1 0 0,0 0-1 0 0,0 0 1 0 0,0 22-1 0 0,3-30-11 0 0,1 0-1 0 0,-1 1 1 0 0,1-1-1 0 0,0 0 1 0 0,0 0-1 0 0,0 0 0 0 0,1 1 1 0 0,0-1-1 0 0,-1-1 1 0 0,1 1-1 0 0,1 0 1 0 0,-1 0-1 0 0,1-1 0 0 0,-1 1 1 0 0,1-1-1 0 0,0 0 1 0 0,0 0-1 0 0,0 0 1 0 0,1 0-1 0 0,5 4 0 0 0,8 3-45 0 0,1 0 0 0 0,27 11 0 0 0,-23-11 75 0 0,0 0 0 0 0,23 16 0 0 0,-40-23-17 0 0,0 0 1 0 0,0 1-1 0 0,-1 0 1 0 0,0 0-1 0 0,1 0 0 0 0,-2 0 1 0 0,1 1-1 0 0,0 0 1 0 0,-1-1-1 0 0,0 1 1 0 0,0 0-1 0 0,0 1 1 0 0,3 8-1 0 0,-5-9 8 0 0,-1-1 0 0 0,1 1 0 0 0,-1-1 0 0 0,0 0 0 0 0,0 1 0 0 0,0-1-1 0 0,-1 0 1 0 0,0 1 0 0 0,1-1 0 0 0,-2 0 0 0 0,1 1 0 0 0,0-1 0 0 0,-1 0 0 0 0,0 0 0 0 0,0 0 0 0 0,0 0-1 0 0,0-1 1 0 0,-1 1 0 0 0,1 0 0 0 0,-1-1 0 0 0,0 0 0 0 0,0 0 0 0 0,0 0 0 0 0,-4 3 0 0 0,-12 10 105 0 0,-1 0 1 0 0,-1-2-1 0 0,-22 13 1 0 0,19-12-35 0 0,19-12-61 0 0,-80 47 454 0 0,76-46-412 0 0,0 0 0 0 0,0 0 0 0 0,0-1 0 0 0,0 0 0 0 0,0-1 0 0 0,-1 0 0 0 0,1 0 0 0 0,-11 0-1 0 0,16-21-3846 0 0</inkml:trace>
</inkml:ink>
</file>

<file path=ppt/ink/ink6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2.258"/>
    </inkml:context>
    <inkml:brush xml:id="br0">
      <inkml:brushProperty name="width" value="0.1" units="cm"/>
      <inkml:brushProperty name="height" value="0.1" units="cm"/>
      <inkml:brushProperty name="color" value="#008C3A"/>
    </inkml:brush>
  </inkml:definitions>
  <inkml:trace contextRef="#ctx0" brushRef="#br0">1 13 12439 0 0,'0'0'958'0'0,"0"0"-826"0"0,1 1 0 0 0,-1-1 0 0 0,1 1 0 0 0,-1 0 0 0 0,1-1 0 0 0,0 0 0 0 0,-1 1 0 0 0,1-1 0 0 0,-1 1 0 0 0,1-1 0 0 0,0 0 0 0 0,-1 1 0 0 0,1-1 0 0 0,0 0 0 0 0,-1 0 0 0 0,1 1 0 0 0,0-1 0 0 0,0 0 0 0 0,1 0 0 0 0,6-4 209 0 0,1 1 0 0 0,-1 0 0 0 0,1 1 0 0 0,0-1 0 0 0,0 2 0 0 0,0-1 1 0 0,0 1-1 0 0,1 1 0 0 0,-1 0 0 0 0,0 0 0 0 0,0 0 0 0 0,0 1 0 0 0,0 1 1 0 0,11 2-1 0 0,-2 0-308 0 0,-1 1 0 0 0,0 1 0 0 0,-1 0 0 0 0,1 1 0 0 0,-1 0 0 0 0,22 15 0 0 0,8 4-2821 0 0</inkml:trace>
</inkml:ink>
</file>

<file path=ppt/ink/ink6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2.602"/>
    </inkml:context>
    <inkml:brush xml:id="br0">
      <inkml:brushProperty name="width" value="0.1" units="cm"/>
      <inkml:brushProperty name="height" value="0.1" units="cm"/>
      <inkml:brushProperty name="color" value="#008C3A"/>
    </inkml:brush>
  </inkml:definitions>
  <inkml:trace contextRef="#ctx0" brushRef="#br0">172 6 18111 0 0,'-3'-1'130'0'0,"-1"0"1"0"0,0 0-1 0 0,0 0 0 0 0,0 0 1 0 0,-1 1-1 0 0,1-1 0 0 0,0 1 0 0 0,0 0 1 0 0,0 1-1 0 0,0-1 0 0 0,0 1 0 0 0,0 0 1 0 0,0-1-1 0 0,0 2 0 0 0,0-1 0 0 0,0 0 1 0 0,0 1-1 0 0,-3 2 0 0 0,2 0 54 0 0,0-1 1 0 0,0 1-1 0 0,1 1 0 0 0,-1-1 0 0 0,1 0 1 0 0,0 1-1 0 0,0 0 0 0 0,1 0 0 0 0,-1 1 1 0 0,-4 9-1 0 0,0 4 31 0 0,1 1-1 0 0,0 0 1 0 0,2 0 0 0 0,0 0 0 0 0,1 1 0 0 0,0 21-1 0 0,3-32-180 0 0,0-1-1 0 0,1 0 1 0 0,1 1-1 0 0,0-1 1 0 0,0 1-1 0 0,1-1 0 0 0,0 0 1 0 0,0 0-1 0 0,1 0 1 0 0,0 0-1 0 0,1-1 0 0 0,0 1 1 0 0,0-1-1 0 0,1 0 1 0 0,0 0-1 0 0,8 10 0 0 0,-6-10-451 0 0,0-1 0 0 0,1 0 0 0 0,-1 0 0 0 0,1-1 0 0 0,1 0 0 0 0,-1-1 0 0 0,1 0-1 0 0,0 0 1 0 0,12 4 0 0 0</inkml:trace>
</inkml:ink>
</file>

<file path=ppt/ink/ink6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2.961"/>
    </inkml:context>
    <inkml:brush xml:id="br0">
      <inkml:brushProperty name="width" value="0.1" units="cm"/>
      <inkml:brushProperty name="height" value="0.1" units="cm"/>
      <inkml:brushProperty name="color" value="#008C3A"/>
    </inkml:brush>
  </inkml:definitions>
  <inkml:trace contextRef="#ctx0" brushRef="#br0">189 1 9671 0 0,'-3'0'7074'0'0,"-14"7"-4381"0"0,2 10-2146 0 0,1 1-1 0 0,0 0 1 0 0,2 0 0 0 0,0 1 0 0 0,1 1 0 0 0,-11 26-1 0 0,7-8-477 0 0,1 0 0 0 0,-13 63 0 0 0,24-90-31 0 0,1 1 0 0 0,1-1 0 0 0,-1 0 0 0 0,2 1 0 0 0,0-1 0 0 0,0 1 0 0 0,1 0 0 0 0,1-1 0 0 0,-1 0 0 0 0,7 19 0 0 0,-5-23-23 0 0,0-1 1 0 0,0 1-1 0 0,1 0 0 0 0,-1-1 1 0 0,2 0-1 0 0,-1 0 1 0 0,1 0-1 0 0,0-1 1 0 0,0 1-1 0 0,0-1 0 0 0,1 0 1 0 0,0-1-1 0 0,0 1 1 0 0,0-1-1 0 0,0 0 0 0 0,1-1 1 0 0,7 4-1 0 0,5 1-13 0 0,1 0 0 0 0,-1-2 0 0 0,1 0-1 0 0,0-1 1 0 0,30 3 0 0 0,-44-8 26 0 0,0 1 1 0 0,0-1-1 0 0,0-1 1 0 0,0 1-1 0 0,-1-1 1 0 0,1 0-1 0 0,0 0 1 0 0,0-1-1 0 0,0 1 1 0 0,6-5-1 0 0,-9 5 38 0 0,0-1 0 0 0,0 0 0 0 0,0 0-1 0 0,-1 0 1 0 0,1 0 0 0 0,-1-1 0 0 0,1 1 0 0 0,-1-1-1 0 0,0 1 1 0 0,0-1 0 0 0,0 0 0 0 0,-1 0 0 0 0,1 0-1 0 0,-1 0 1 0 0,1 0 0 0 0,-1 0 0 0 0,0 0 0 0 0,0 0-1 0 0,1-5 1 0 0,-3 4-10 0 0,1 1 1 0 0,0 0-1 0 0,-1 0 1 0 0,1 0-1 0 0,-1 0 0 0 0,0 0 1 0 0,0 0-1 0 0,0 0 0 0 0,-1 1 1 0 0,1-1-1 0 0,-1 0 0 0 0,1 0 1 0 0,-1 1-1 0 0,0-1 1 0 0,0 1-1 0 0,0 0 0 0 0,0 0 1 0 0,-1-1-1 0 0,1 1 0 0 0,-5-3 1 0 0,-2-2 67 0 0,-3-5-125 0 0,-1 0 0 0 0,-1 2 0 0 0,0-1 0 0 0,-1 2 0 0 0,0 0-1 0 0,0 1 1 0 0,-1 0 0 0 0,0 1 0 0 0,0 1 0 0 0,-1 0 0 0 0,0 2 0 0 0,0 0 0 0 0,0 0 0 0 0,0 2-1 0 0,0 0 1 0 0,-1 1 0 0 0,-21 2 0 0 0,37-1-325 0 0,-12 2 550 0 0,5 13-5458 0 0</inkml:trace>
  <inkml:trace contextRef="#ctx0" brushRef="#br0" timeOffset="1">914 176 17135 0 0,'0'0'1672'0'0,"14"-2"-1488"0"0,1 0-184 0 0,3-1 0 0 0,3 1 0 0 0,4 1 344 0 0,6-2 32 0 0,4 2 8 0 0,8 0 0 0 0,5 1-120 0 0,1 2-16 0 0,-1 3-8 0 0,-8-1 0 0 0,-12 0-1072 0 0,-9-2-224 0 0,-8 2-32 0 0</inkml:trace>
</inkml:ink>
</file>

<file path=ppt/ink/ink6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3.305"/>
    </inkml:context>
    <inkml:brush xml:id="br0">
      <inkml:brushProperty name="width" value="0.1" units="cm"/>
      <inkml:brushProperty name="height" value="0.1" units="cm"/>
      <inkml:brushProperty name="color" value="#008C3A"/>
    </inkml:brush>
  </inkml:definitions>
  <inkml:trace contextRef="#ctx0" brushRef="#br0">0 0 18143 0 0,'0'0'800'0'0,"7"9"168"0"0,4 6-776 0 0,1-11-192 0 0,1-16 0 0 0,7 9 0 0 0,7 8 64 0 0,5-2-64 0 0,3-4 0 0 0,0 1 64 0 0,0 0 32 0 0,1 5 8 0 0,1 6 0 0 0,-3 4 0 0 0,-3 0-1440 0 0,-6-2-288 0 0</inkml:trace>
</inkml:ink>
</file>

<file path=ppt/ink/ink6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4.481"/>
    </inkml:context>
    <inkml:brush xml:id="br0">
      <inkml:brushProperty name="width" value="0.1" units="cm"/>
      <inkml:brushProperty name="height" value="0.1" units="cm"/>
      <inkml:brushProperty name="color" value="#008C3A"/>
    </inkml:brush>
  </inkml:definitions>
  <inkml:trace contextRef="#ctx0" brushRef="#br0">11 34 15343 0 0,'0'-5'237'0'0,"2"3"174"0"0,6 1 704 0 0,-8 0-1040 0 0,1 1-1 0 0,0-1 1 0 0,-1 1-1 0 0,1-1 1 0 0,0 0 0 0 0,-1 1-1 0 0,1-1 1 0 0,-1 0 0 0 0,1 1-1 0 0,-1-1 1 0 0,1 0-1 0 0,-1 0 1 0 0,1 0 0 0 0,-1 1-1 0 0,0-1 1 0 0,1 0 0 0 0,-1 0-1 0 0,0 0 1 0 0,0 0-1 0 0,0-1 1 0 0,4-6 3367 0 0,4 20-2263 0 0,-4-2-1154 0 0,0 0-1 0 0,-1 1 1 0 0,-1-1 0 0 0,0 1 0 0 0,0 0 0 0 0,-1-1 0 0 0,-1 1-1 0 0,1 0 1 0 0,-3 14 0 0 0,-3 18-4 0 0,-10 42 0 0 0,6-37 38 0 0,-1 0-81 0 0,-7 56 247 0 0,16-94-329 0 0,0 1 0 0 0,1 0 0 0 0,0-1 0 0 0,1 1 0 0 0,0 0 0 0 0,1-1 0 0 0,4 15 0 0 0,-5-23-168 0 0,-1 0 0 0 0,2 1-1 0 0,-1-1 1 0 0,0 0 0 0 0,0 0 0 0 0,1 1 0 0 0,-1-1 0 0 0,1 0 0 0 0,-1-1 0 0 0,1 1 0 0 0,2 2 0 0 0</inkml:trace>
</inkml:ink>
</file>

<file path=ppt/ink/ink6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4.825"/>
    </inkml:context>
    <inkml:brush xml:id="br0">
      <inkml:brushProperty name="width" value="0.1" units="cm"/>
      <inkml:brushProperty name="height" value="0.1" units="cm"/>
      <inkml:brushProperty name="color" value="#008C3A"/>
    </inkml:brush>
  </inkml:definitions>
  <inkml:trace contextRef="#ctx0" brushRef="#br0">80 127 5063 0 0,'0'0'232'0'0,"-2"1"-160"0"0,-1-1-1 0 0,1 1 0 0 0,-1 0 1 0 0,1 0-1 0 0,-1 0 0 0 0,1 0 1 0 0,-1 0-1 0 0,1 1 0 0 0,-3 1 1 0 0,-1 5 1050 0 0,1 0 0 0 0,0 1 1 0 0,0-1-1 0 0,1 1 0 0 0,0 0 1 0 0,0 1-1 0 0,1-1 0 0 0,0 0 1 0 0,-3 17-1 0 0,3-7-560 0 0,1-1 1 0 0,0 1-1 0 0,1-1 1 0 0,2 23 0 0 0,0-35-491 0 0,-1-1 1 0 0,1 1 0 0 0,0-1-1 0 0,0 0 1 0 0,0 1-1 0 0,1-1 1 0 0,0 0 0 0 0,0 0-1 0 0,1 0 1 0 0,-1 0 0 0 0,1 0-1 0 0,0-1 1 0 0,0 1 0 0 0,0-1-1 0 0,1 0 1 0 0,0 0 0 0 0,-1 0-1 0 0,2 0 1 0 0,-1-1 0 0 0,0 1-1 0 0,8 3 1 0 0,-1-2 3 0 0,0 0 1 0 0,0-1-1 0 0,0-1 1 0 0,1 0-1 0 0,-1-1 1 0 0,1 0-1 0 0,-1 0 0 0 0,1-1 1 0 0,13-1-1 0 0,-6 1 49 0 0,1-2 0 0 0,-1 0-1 0 0,0-1 1 0 0,0 0 0 0 0,-1-2-1 0 0,1 0 1 0 0,34-14 0 0 0,-44 14 24 0 0,-1 0 0 0 0,0-1 0 0 0,-1 1 0 0 0,1-2 0 0 0,-1 1 0 0 0,0-1 0 0 0,0 0 1 0 0,-1-1-1 0 0,1 1 0 0 0,-1-1 0 0 0,-1 0 0 0 0,0-1 0 0 0,0 0 0 0 0,0 1 0 0 0,-1-1 0 0 0,0-1 1 0 0,0 1-1 0 0,3-16 0 0 0,-3 13 28 0 0,-1-1 1 0 0,-1 1 0 0 0,0-1 0 0 0,-1 0-1 0 0,0 0 1 0 0,-1 0 0 0 0,0 1 0 0 0,-1-1-1 0 0,0 0 1 0 0,-1 0 0 0 0,0 0 0 0 0,-1 1-1 0 0,0-1 1 0 0,-1 1 0 0 0,-5-12-1 0 0,4 15-147 0 0,0-1-1 0 0,0 2 0 0 0,0-1 0 0 0,-1 0 1 0 0,-1 1-1 0 0,1 0 0 0 0,-1 1 0 0 0,0-1 0 0 0,-1 1 1 0 0,1 1-1 0 0,-1-1 0 0 0,0 2 0 0 0,-1-1 0 0 0,1 1 1 0 0,-1 0-1 0 0,0 0 0 0 0,0 1 0 0 0,0 1 1 0 0,-11-3-1 0 0,6 2-245 0 0,1 1 0 0 0,-1 0-1 0 0,0 1 1 0 0,0 0 0 0 0,1 1 0 0 0,-1 1 0 0 0,0 0 0 0 0,1 1 0 0 0,-1 1 0 0 0,1 0 0 0 0,-1 0 0 0 0,-13 7-1 0 0,-2 4-1120 0 0</inkml:trace>
</inkml:ink>
</file>

<file path=ppt/ink/ink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52.395"/>
    </inkml:context>
    <inkml:brush xml:id="br0">
      <inkml:brushProperty name="width" value="0.1" units="cm"/>
      <inkml:brushProperty name="height" value="0.1" units="cm"/>
      <inkml:brushProperty name="color" value="#333333"/>
    </inkml:brush>
  </inkml:definitions>
  <inkml:trace contextRef="#ctx0" brushRef="#br0">0 17 919 0 0,'0'0'18371'0'0,"22"-7"-15766"0"0,-10 4-2277 0 0,0 1 1 0 0,0 0-1 0 0,1 1 0 0 0,-1 0 0 0 0,1 1 1 0 0,16 2-1 0 0,15-1 99 0 0,894 47 1016 0 0,-907-46-1448 0 0,-18-2 76 0 0,-1 1 0 0 0,1 0 0 0 0,-1 1 1 0 0,15 5-1 0 0,-25-7 154 0 0,16 0 358 0 0,-16 1-537 0 0,-1-1 1 0 0,0 1 0 0 0,1-1-1 0 0,-1 0 1 0 0,1 0 0 0 0,-1 0-1 0 0,1 0 1 0 0,-1 0-1 0 0,1 0 1 0 0,-1 0 0 0 0,1 0-1 0 0,-1 0 1 0 0,0-1 0 0 0,1 1-1 0 0,-1-1 1 0 0,1 1 0 0 0,-1-1-1 0 0,0 1 1 0 0,1-1-1 0 0,-1 0 1 0 0,0 0 0 0 0,0 0-1 0 0,0 0 1 0 0,0 0 0 0 0,1 0-1 0 0,-1 0 1 0 0,-1 0 0 0 0,1 0-1 0 0,0 0 1 0 0,0 0-1 0 0,0-1 1 0 0,0 1 0 0 0,-1 0-1 0 0,1-1 1 0 0,-1 1 0 0 0,1 0-1 0 0,-1-1 1 0 0,0 1-1 0 0,1-1 1 0 0,-1 1 0 0 0,0-3-1 0 0,0 2-354 0 0,-1-4-2405 0 0</inkml:trace>
</inkml:ink>
</file>

<file path=ppt/ink/ink6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5.643"/>
    </inkml:context>
    <inkml:brush xml:id="br0">
      <inkml:brushProperty name="width" value="0.1" units="cm"/>
      <inkml:brushProperty name="height" value="0.1" units="cm"/>
      <inkml:brushProperty name="color" value="#008C3A"/>
    </inkml:brush>
  </inkml:definitions>
  <inkml:trace contextRef="#ctx0" brushRef="#br0">50 15 5527 0 0,'8'-15'14947'0'0,"-11"113"-11881"0"0,-18 132-1927 0 0,15-193-1304 0 0,-1-1-1 0 0,-13 41 1 0 0,20-72-1013 0 0</inkml:trace>
</inkml:ink>
</file>

<file path=ppt/ink/ink6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6.081"/>
    </inkml:context>
    <inkml:brush xml:id="br0">
      <inkml:brushProperty name="width" value="0.1" units="cm"/>
      <inkml:brushProperty name="height" value="0.1" units="cm"/>
      <inkml:brushProperty name="color" value="#008C3A"/>
    </inkml:brush>
  </inkml:definitions>
  <inkml:trace contextRef="#ctx0" brushRef="#br0">110 22 13391 0 0,'0'0'1210'0'0,"-15"-21"3788"0"0,13 21-4902 0 0,0 0 0 0 0,0 0-1 0 0,0 0 1 0 0,-1 0 0 0 0,1 1-1 0 0,0-1 1 0 0,0 1 0 0 0,0-1 0 0 0,0 1-1 0 0,0 0 1 0 0,0 0 0 0 0,0 0-1 0 0,0 0 1 0 0,0 0 0 0 0,0 0-1 0 0,0 0 1 0 0,1 1 0 0 0,-1-1 0 0 0,0 1-1 0 0,1-1 1 0 0,-1 1 0 0 0,1 0-1 0 0,0-1 1 0 0,0 1 0 0 0,-1 0-1 0 0,1 0 1 0 0,-1 3 0 0 0,-28 59-71 0 0,29-61-2 0 0,-1 3-27 0 0,-1 1 0 0 0,1 0 0 0 0,1 0 1 0 0,-1 0-1 0 0,1 0 0 0 0,0 0 0 0 0,1 1 0 0 0,0-1 0 0 0,0 0 0 0 0,0 0 0 0 0,1 0 0 0 0,0 0 1 0 0,1 0-1 0 0,-1 0 0 0 0,1 0 0 0 0,1 0 0 0 0,-1 0 0 0 0,6 8 0 0 0,1 0-17 0 0,1-1-1 0 0,0 0 1 0 0,1 0-1 0 0,1-1 1 0 0,0 0 0 0 0,21 15-1 0 0,-30-26 40 0 0,0 1-1 0 0,0 0 0 0 0,0 0 1 0 0,0 1-1 0 0,0-1 1 0 0,0 0-1 0 0,-1 1 0 0 0,1 0 1 0 0,-1-1-1 0 0,0 1 0 0 0,-1 0 1 0 0,1 0-1 0 0,0 0 1 0 0,-1 0-1 0 0,0 1 0 0 0,0-1 1 0 0,0 0-1 0 0,-1 1 1 0 0,1 6-1 0 0,-2-5 14 0 0,0 1 0 0 0,-1 0 0 0 0,0-1 0 0 0,0 1 0 0 0,0-1 1 0 0,0 0-1 0 0,-1 0 0 0 0,0 0 0 0 0,-1 0 0 0 0,1 0 0 0 0,-1-1 0 0 0,-5 6 0 0 0,-30 33 285 0 0,37-42-287 0 0,0 0 0 0 0,0 0-1 0 0,0 0 1 0 0,0 0 0 0 0,-1-1-1 0 0,1 1 1 0 0,0-1 0 0 0,-1 1-1 0 0,1-1 1 0 0,-1 0 0 0 0,0 0-1 0 0,1 0 1 0 0,-1 0 0 0 0,0-1-1 0 0,0 1 1 0 0,1-1-1 0 0,-7 1 1 0 0,7-6 18 0 0,0 0-1 0 0,0 1 1 0 0,1-1 0 0 0,-1 0-1 0 0,1 0 1 0 0,0 0 0 0 0,0 0-1 0 0,0-10 1 0 0,1 7-20 0 0,1-1 0 0 0,-1 0 1 0 0,1 1-1 0 0,1-1 0 0 0,0 1 0 0 0,0-1 0 0 0,0 1 0 0 0,1 0 1 0 0,1 0-1 0 0,-1 0 0 0 0,1 0 0 0 0,1 1 0 0 0,-1-1 0 0 0,1 1 0 0 0,0 0 1 0 0,8-7-1 0 0,-10 9-37 0 0,8-11 0 0 0,-2-1 0 0 0,0-1 0 0 0,-1 1 0 0 0,0-2 0 0 0,-2 1-1 0 0,7-30 1 0 0,5-11 1 0 0,-17 54 8 0 0,-1-1 0 0 0,0 1 0 0 0,0-1 0 0 0,0 0 0 0 0,0 1 0 0 0,-1-1 0 0 0,0 1 0 0 0,0-1 0 0 0,-1 1-1 0 0,1 0 1 0 0,-1-1 0 0 0,0 1 0 0 0,-1 0 0 0 0,1 0 0 0 0,-1 0 0 0 0,0 1 0 0 0,0-1 0 0 0,0 1 0 0 0,-6-6 0 0 0,6 4-1676 0 0</inkml:trace>
</inkml:ink>
</file>

<file path=ppt/ink/ink6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6.409"/>
    </inkml:context>
    <inkml:brush xml:id="br0">
      <inkml:brushProperty name="width" value="0.1" units="cm"/>
      <inkml:brushProperty name="height" value="0.1" units="cm"/>
      <inkml:brushProperty name="color" value="#008C3A"/>
    </inkml:brush>
  </inkml:definitions>
  <inkml:trace contextRef="#ctx0" brushRef="#br0">80 1 7367 0 0,'0'0'667'0'0,"-11"21"-122"0"0,10-20-341 0 0,-47 87 10262 0 0,44-81-10245 0 0,1 0 0 0 0,0 1 1 0 0,1-1-1 0 0,0 1 0 0 0,0 0 1 0 0,1-1-1 0 0,-1 1 0 0 0,2 0 1 0 0,-1 0-1 0 0,2 13 0 0 0,0-16-181 0 0,1 0-1 0 0,1 0 0 0 0,-1 0 1 0 0,1 0-1 0 0,-1-1 0 0 0,2 1 1 0 0,-1-1-1 0 0,0 0 1 0 0,1 1-1 0 0,0-2 0 0 0,-1 1 1 0 0,2 0-1 0 0,-1-1 0 0 0,0 1 1 0 0,1-1-1 0 0,-1-1 1 0 0,1 1-1 0 0,9 3 0 0 0,1 1-36 0 0,0 0 0 0 0,0-2-1 0 0,1 0 1 0 0,-1 0 0 0 0,19 1-1 0 0,-20-5 54 0 0,1-1-1 0 0,-1-1 1 0 0,1-1 0 0 0,-1 0-1 0 0,1 0 1 0 0,16-7-1 0 0,-30 9-20 0 0,1-1-1 0 0,-1 0 0 0 0,0 0 1 0 0,1 1-1 0 0,-1-1 0 0 0,0 0 0 0 0,0 0 1 0 0,0-1-1 0 0,0 1 0 0 0,1 0 0 0 0,-2 0 1 0 0,1 0-1 0 0,0-1 0 0 0,0 1 0 0 0,0-1 1 0 0,-1 1-1 0 0,1 0 0 0 0,0-1 0 0 0,-1 1 1 0 0,1-1-1 0 0,-1 1 0 0 0,0-1 1 0 0,0 0-1 0 0,1 1 0 0 0,-1-1 0 0 0,0 1 1 0 0,0-1-1 0 0,-1 1 0 0 0,1-1 0 0 0,0 1 1 0 0,0-1-1 0 0,-1 0 0 0 0,1 1 0 0 0,-1-1 1 0 0,1 1-1 0 0,-2-2 0 0 0,-1-6 225 0 0,0-1 0 0 0,0 1 0 0 0,-1 1 0 0 0,-9-15 0 0 0,6 11-145 0 0,-2 1 0 0 0,1-1 0 0 0,-1 2 0 0 0,-1-1 0 0 0,0 1 0 0 0,-1 1 0 0 0,-13-10 0 0 0,18 15-356 0 0,1 0 0 0 0,-1 1 0 0 0,0 0 0 0 0,0 0 0 0 0,0 0 0 0 0,0 1 0 0 0,0 0 0 0 0,-1 0 0 0 0,1 1 0 0 0,-1 0 0 0 0,1 0 0 0 0,-1 0 0 0 0,0 1 0 0 0,1 0 0 0 0,-1 0 0 0 0,1 0 0 0 0,-9 3 0 0 0,-5 2-7786 0 0</inkml:trace>
</inkml:ink>
</file>

<file path=ppt/ink/ink6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6.737"/>
    </inkml:context>
    <inkml:brush xml:id="br0">
      <inkml:brushProperty name="width" value="0.1" units="cm"/>
      <inkml:brushProperty name="height" value="0.1" units="cm"/>
      <inkml:brushProperty name="color" value="#008C3A"/>
    </inkml:brush>
  </inkml:definitions>
  <inkml:trace contextRef="#ctx0" brushRef="#br0">1 170 13359 0 0,'10'1'188'0'0,"-1"0"0"0"0,1-1-1 0 0,0 0 1 0 0,0 0 0 0 0,0-1 0 0 0,-1 0-1 0 0,19-6 1 0 0,70-27 709 0 0,-13 4 922 0 0,168-18 1908 0 0,-127 28-1753 0 0,-82 12-1230 0 0,-14 1-692 0 0,0 1 0 0 0,0 2 0 0 0,1 1 0 0 0,0 1 0 0 0,0 2 0 0 0,38 4 0 0 0,-47 5-2693 0 0,-17-3 1079 0 0</inkml:trace>
</inkml:ink>
</file>

<file path=ppt/ink/ink6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7.112"/>
    </inkml:context>
    <inkml:brush xml:id="br0">
      <inkml:brushProperty name="width" value="0.1" units="cm"/>
      <inkml:brushProperty name="height" value="0.1" units="cm"/>
      <inkml:brushProperty name="color" value="#008C3A"/>
    </inkml:brush>
  </inkml:definitions>
  <inkml:trace contextRef="#ctx0" brushRef="#br0">105 0 18367 0 0,'0'0'844'0'0,"-8"28"304"0"0,-32 87-945 0 0,29-90-40 0 0,1 1 1 0 0,2 0 0 0 0,0 1-1 0 0,1 0 1 0 0,2 0 0 0 0,-2 34-1 0 0,7-54-184 0 0,0-1-1 0 0,1 0 0 0 0,0 0 1 0 0,0 0-1 0 0,0 1 0 0 0,4 9 1 0 0,7 3-6073 0 0</inkml:trace>
</inkml:ink>
</file>

<file path=ppt/ink/ink6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7.440"/>
    </inkml:context>
    <inkml:brush xml:id="br0">
      <inkml:brushProperty name="width" value="0.1" units="cm"/>
      <inkml:brushProperty name="height" value="0.1" units="cm"/>
      <inkml:brushProperty name="color" value="#008C3A"/>
    </inkml:brush>
  </inkml:definitions>
  <inkml:trace contextRef="#ctx0" brushRef="#br0">37 650 13823 0 0,'0'0'630'0'0,"-1"0"-13"0"0,-1 1-530 0 0,1-1-1 0 0,-1 1 1 0 0,1 0-1 0 0,-1-1 1 0 0,1 1-1 0 0,0 0 1 0 0,-1 0 0 0 0,1 0-1 0 0,0 0 1 0 0,0 1-1 0 0,-1-1 1 0 0,1 0-1 0 0,0 0 1 0 0,0 1 0 0 0,1-1-1 0 0,-1 0 1 0 0,0 1-1 0 0,0-1 1 0 0,1 1 0 0 0,-1-1-1 0 0,1 1 1 0 0,-1 0-1 0 0,1-1 1 0 0,-1 1-1 0 0,1-1 1 0 0,0 1 0 0 0,0 1-1 0 0,-2 3 1035 0 0,1-2-827 0 0,-1 1 0 0 0,1-1 0 0 0,0 0 0 0 0,0 0 0 0 0,1 1 1 0 0,-1-1-1 0 0,1 0 0 0 0,0 1 0 0 0,0-1 0 0 0,0 0 0 0 0,1 1 0 0 0,-1-1 0 0 0,1 0 0 0 0,0 1 0 0 0,0-1 0 0 0,4 8 0 0 0,-4-9-282 0 0,1-1 0 0 0,0 1 0 0 0,0-1 0 0 0,0 0 0 0 0,0 1 0 0 0,0-1 0 0 0,0 0 0 0 0,0 0 0 0 0,1 0-1 0 0,-1 0 1 0 0,1-1 0 0 0,-1 1 0 0 0,1-1 0 0 0,0 1 0 0 0,0-1 0 0 0,-1 0 0 0 0,1 0 0 0 0,0 0 0 0 0,0-1 0 0 0,0 1 0 0 0,0-1 0 0 0,0 1 0 0 0,0-1 0 0 0,0 0 0 0 0,5-1-1 0 0,-4 1 23 0 0,1 0 0 0 0,0-1 0 0 0,0 1 0 0 0,-1-1 0 0 0,1-1 0 0 0,-1 1 0 0 0,1 0 0 0 0,-1-1 0 0 0,0 0 0 0 0,1 0 0 0 0,-1-1 0 0 0,0 1 0 0 0,0-1 0 0 0,0 0 0 0 0,-1 0 0 0 0,1 0 0 0 0,-1 0 0 0 0,0-1 0 0 0,0 1 0 0 0,0-1 0 0 0,0 0 0 0 0,0 0 0 0 0,-1 0 0 0 0,0 0 0 0 0,0 0 0 0 0,3-8 0 0 0,-3 5 68 0 0,0-1 0 0 0,0 0 0 0 0,0 0 0 0 0,-1 0 0 0 0,-1 0 0 0 0,1 0 1 0 0,-1 0-1 0 0,-1 0 0 0 0,1 0 0 0 0,-1 0 0 0 0,-1 0 0 0 0,0 0 0 0 0,0 0 1 0 0,-5-12-1 0 0,-4-3-202 0 0,-1 1 1 0 0,-1 1-1 0 0,-1 0 1 0 0,-16-19-1 0 0</inkml:trace>
  <inkml:trace contextRef="#ctx0" brushRef="#br0" timeOffset="1">1170 13 15199 0 0,'0'0'1624'0'0,"11"-3"-960"0"0,3 1 72 0 0,4-1 24 0 0,5-1 0 0 0,2 3-376 0 0,-1 1-80 0 0,1 0-16 0 0,3 3 0 0 0,4-1-288 0 0,-2 1-104 0 0,-3-1 0 0 0,1 2-5464 0 0,-2 0-1088 0 0</inkml:trace>
</inkml:ink>
</file>

<file path=ppt/ink/ink6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7.784"/>
    </inkml:context>
    <inkml:brush xml:id="br0">
      <inkml:brushProperty name="width" value="0.1" units="cm"/>
      <inkml:brushProperty name="height" value="0.1" units="cm"/>
      <inkml:brushProperty name="color" value="#008C3A"/>
    </inkml:brush>
  </inkml:definitions>
  <inkml:trace contextRef="#ctx0" brushRef="#br0">0 0 16583 0 0,'0'0'1800'0'0,"13"4"-1800"0"0,1-3 208 0 0,2 0 8 0 0,3-1 0 0 0,3 2 0 0 0,4-1-56 0 0,3-1 0 0 0,0 0-8 0 0,0 0-5392 0 0,-2 1-1072 0 0</inkml:trace>
</inkml:ink>
</file>

<file path=ppt/ink/ink6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8.874"/>
    </inkml:context>
    <inkml:brush xml:id="br0">
      <inkml:brushProperty name="width" value="0.1" units="cm"/>
      <inkml:brushProperty name="height" value="0.1" units="cm"/>
      <inkml:brushProperty name="color" value="#008C3A"/>
    </inkml:brush>
  </inkml:definitions>
  <inkml:trace contextRef="#ctx0" brushRef="#br0">33 1 17503 0 0,'0'0'2819'0'0,"3"24"-1384"0"0,-3 15-1197 0 0,-1 0 1 0 0,-2 0 0 0 0,-9 47 0 0 0,-4 53 168 0 0,16-130-407 0 0,-2 16-32 0 0,1-1 0 0 0,1 1-1 0 0,1-1 1 0 0,2 0 0 0 0,8 42 0 0 0,-10-64-266 0 0</inkml:trace>
</inkml:ink>
</file>

<file path=ppt/ink/ink6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39.312"/>
    </inkml:context>
    <inkml:brush xml:id="br0">
      <inkml:brushProperty name="width" value="0.1" units="cm"/>
      <inkml:brushProperty name="height" value="0.1" units="cm"/>
      <inkml:brushProperty name="color" value="#008C3A"/>
    </inkml:brush>
  </inkml:definitions>
  <inkml:trace contextRef="#ctx0" brushRef="#br0">187 55 14911 0 0,'0'0'1358'0'0,"1"-1"-1118"0"0,2-5 452 0 0,-24-4 1557 0 0,15 10-2130 0 0,-1 1 0 0 0,0-1 1 0 0,0 1-1 0 0,1 0 0 0 0,-1 1 1 0 0,1 0-1 0 0,-1 0 0 0 0,1 0 1 0 0,0 1-1 0 0,0 0 0 0 0,0 0 0 0 0,0 0 1 0 0,0 1-1 0 0,1 0 0 0 0,-1 0 1 0 0,1 0-1 0 0,0 1 0 0 0,0 0 1 0 0,1 0-1 0 0,0 0 0 0 0,-6 9 0 0 0,6-9-131 0 0,-1 1 0 0 0,2 0 0 0 0,-1 0 0 0 0,1 0 0 0 0,0 0 0 0 0,0 1 0 0 0,1 0 0 0 0,-1-1 0 0 0,2 1 0 0 0,-1 0 0 0 0,1 0 0 0 0,0 0 0 0 0,0 0 0 0 0,1 0 0 0 0,0 0 0 0 0,0 0 0 0 0,1 0 0 0 0,0 0 0 0 0,0 0 0 0 0,3 9 0 0 0,-1-9-1 0 0,0-1 1 0 0,1 1 0 0 0,0-1-1 0 0,1 0 1 0 0,-1 0 0 0 0,1 0-1 0 0,1 0 1 0 0,-1-1 0 0 0,1 0-1 0 0,-1 0 1 0 0,10 6 0 0 0,10 4-93 0 0,46 22 0 0 0,-47-26 53 0 0,42 26-1 0 0,-62-34 59 0 0,0 0-1 0 0,0 0 1 0 0,0 0 0 0 0,-1 1-1 0 0,1-1 1 0 0,-1 1-1 0 0,0-1 1 0 0,0 1 0 0 0,0 0-1 0 0,0 1 1 0 0,0-1-1 0 0,-1 0 1 0 0,0 1 0 0 0,0-1-1 0 0,0 1 1 0 0,-1 0-1 0 0,1 0 1 0 0,-1 0 0 0 0,1 9-1 0 0,-3-8 4 0 0,0 0-1 0 0,1-1 1 0 0,-2 1-1 0 0,1 0 1 0 0,-1-1-1 0 0,0 1 0 0 0,0-1 1 0 0,0 0-1 0 0,-1 1 1 0 0,0-1-1 0 0,0 0 1 0 0,0-1-1 0 0,-1 1 1 0 0,1-1-1 0 0,-1 1 1 0 0,-8 6-1 0 0,7-6 34 0 0,0 0-1 0 0,-1 0 1 0 0,1-1-1 0 0,-1 0 1 0 0,0 0-1 0 0,0 0 1 0 0,0-1-1 0 0,-11 5 1 0 0,16-8-18 0 0,-1 0 0 0 0,1 0 0 0 0,0 1 0 0 0,-1-1 0 0 0,1 0 0 0 0,0 0 0 0 0,-1 0 0 0 0,1 0 0 0 0,0 0 0 0 0,-1 0 1 0 0,1-1-1 0 0,0 1 0 0 0,-1 0 0 0 0,1-1 0 0 0,0 1 0 0 0,0-1 0 0 0,0 1 0 0 0,-1-1 0 0 0,-1-1 0 0 0,2 0 18 0 0,-1 0-1 0 0,0 0 1 0 0,1 0-1 0 0,-1 0 0 0 0,1 0 1 0 0,0 0-1 0 0,-1 0 0 0 0,1-1 1 0 0,0 1-1 0 0,0 0 1 0 0,1-1-1 0 0,-1 1 0 0 0,1-1 1 0 0,-1-2-1 0 0,-2-14 36 0 0,1 0-1 0 0,1 0 1 0 0,0 0 0 0 0,2-1-1 0 0,0 1 1 0 0,7-31-1 0 0,35-116 560 0 0,-19 84-508 0 0,-3 19-125 0 0,-15 47-10 0 0,0-1-1 0 0,-1 0 1 0 0,-1 0 0 0 0,-1 0-1 0 0,3-23 1 0 0,-7 38-120 0 0,0 1 0 0 0,1 0-1 0 0,-1-1 1 0 0,0 1 0 0 0,0 0 0 0 0,0 0 0 0 0,0 0 0 0 0,0 0 0 0 0,0-1 0 0 0,0 1 0 0 0,0 1-1 0 0,0-1 1 0 0,0 0 0 0 0,-1 0 0 0 0,1 0 0 0 0,0 1 0 0 0,-1-1 0 0 0,1 0 0 0 0,0 1 0 0 0,-2-1 0 0 0</inkml:trace>
</inkml:ink>
</file>

<file path=ppt/ink/ink6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0.280"/>
    </inkml:context>
    <inkml:brush xml:id="br0">
      <inkml:brushProperty name="width" value="0.1" units="cm"/>
      <inkml:brushProperty name="height" value="0.1" units="cm"/>
      <inkml:brushProperty name="color" value="#008C3A"/>
    </inkml:brush>
  </inkml:definitions>
  <inkml:trace contextRef="#ctx0" brushRef="#br0">44 1 16871 0 0,'0'0'1528'0'0,"5"29"-264"0"0,-10 30 599 0 0,-14 63-1 0 0,10-78-2330 0 0,2 0 0 0 0,3 1-1 0 0,0 64 1 0 0</inkml:trace>
</inkml:ink>
</file>

<file path=ppt/ink/ink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4:57.316"/>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35 94 3223 0 0,'0'0'143'0'0,"-31"-94"18228"0"0,28 117-18109 0 0,3-7-156 0 0,2 0-1 0 0,0-1 1 0 0,0 1-1 0 0,2-1 1 0 0,0 1-1 0 0,0-1 0 0 0,2 0 1 0 0,0-1-1 0 0,0 1 1 0 0,16 23-1 0 0,6 4 183 0 0,3-1 0 0 0,35 36 0 0 0,38 52 379 0 0,35 101 201 0 0,-67-107-566 0 0,-27-23 842 0 0,-41-93-1122 0 0,-1-2 31 0 0,-2-4 11 0 0,1 5 1299 0 0,7-7-3130 0 0</inkml:trace>
</inkml:ink>
</file>

<file path=ppt/ink/ink6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0.752"/>
    </inkml:context>
    <inkml:brush xml:id="br0">
      <inkml:brushProperty name="width" value="0.1" units="cm"/>
      <inkml:brushProperty name="height" value="0.1" units="cm"/>
      <inkml:brushProperty name="color" value="#008C3A"/>
    </inkml:brush>
  </inkml:definitions>
  <inkml:trace contextRef="#ctx0" brushRef="#br0">168 29 12439 0 0,'0'0'2338'0'0,"-34"-13"2634"0"0,28 13-4840 0 0,0 0 1 0 0,0 0 0 0 0,0 1-1 0 0,0 0 1 0 0,1 0 0 0 0,-1 0 0 0 0,0 1-1 0 0,1 0 1 0 0,-1 0 0 0 0,1 0-1 0 0,-1 1 1 0 0,1 0 0 0 0,0 0 0 0 0,0 0-1 0 0,0 0 1 0 0,1 1 0 0 0,-1 0 0 0 0,-5 6-1 0 0,7-7-142 0 0,0 1-1 0 0,1-1 1 0 0,0 1 0 0 0,-1-1-1 0 0,1 1 1 0 0,0 0-1 0 0,1 0 1 0 0,-1 0-1 0 0,1 0 1 0 0,0 0 0 0 0,0 0-1 0 0,0 0 1 0 0,0 1-1 0 0,1-1 1 0 0,-1 0-1 0 0,1 0 1 0 0,0 1 0 0 0,1-1-1 0 0,-1 0 1 0 0,1 0-1 0 0,0 1 1 0 0,0-1-1 0 0,0 0 1 0 0,0 0 0 0 0,4 6-1 0 0,3 3-13 0 0,0-1 0 0 0,1 0 0 0 0,0 0 0 0 0,2-1 0 0 0,-1 0 0 0 0,1-1 0 0 0,0 0 0 0 0,1-1 0 0 0,0 0 0 0 0,27 13 0 0 0,-23-12 26 0 0,0 0-1 0 0,0 2 0 0 0,-1-1 1 0 0,0 2-1 0 0,25 28 0 0 0,-37-37 9 0 0,-1 0-1 0 0,1 0 1 0 0,-1 0 0 0 0,0 0-1 0 0,0 1 1 0 0,-1-1 0 0 0,0 0-1 0 0,1 1 1 0 0,-1 0-1 0 0,-1-1 1 0 0,1 1 0 0 0,-1 0-1 0 0,0-1 1 0 0,0 1 0 0 0,0 0-1 0 0,0-1 1 0 0,-1 1-1 0 0,0-1 1 0 0,0 1 0 0 0,0 0-1 0 0,-1-1 1 0 0,1 0 0 0 0,-1 1-1 0 0,0-1 1 0 0,0 0-1 0 0,-1 0 1 0 0,1 0 0 0 0,-1 0-1 0 0,-3 4 1 0 0,-7 7 53 0 0,1-1 1 0 0,-2 0-1 0 0,1 0 1 0 0,-2-2-1 0 0,-28 20 0 0 0,42-30-56 0 0,0-2 0 0 0,0 1-1 0 0,-1 0 1 0 0,1 0-1 0 0,0 0 1 0 0,0 0-1 0 0,-1-1 1 0 0,1 1-1 0 0,0 0 1 0 0,-1-1 0 0 0,1 1-1 0 0,-1-1 1 0 0,1 0-1 0 0,0 0 1 0 0,-1 1-1 0 0,1-1 1 0 0,-1 0-1 0 0,1 0 1 0 0,-1 0-1 0 0,1 0 1 0 0,-1-1 0 0 0,1 1-1 0 0,-1 0 1 0 0,1-1-1 0 0,-1 1 1 0 0,0-1-1 0 0,0-1 22 0 0,1 1 1 0 0,-1-1-1 0 0,1 1 0 0 0,0-1 0 0 0,0 0 0 0 0,0 1 0 0 0,0-1 0 0 0,0 0 1 0 0,0 0-1 0 0,0 0 0 0 0,1 0 0 0 0,-1 0 0 0 0,1 0 0 0 0,-1 0 1 0 0,1 0-1 0 0,0-2 0 0 0,-2-12 233 0 0,2 0 1 0 0,0-1-1 0 0,4-22 1 0 0,-4 37-237 0 0,19-109 130 0 0,37-128 0 0 0,-28 134-125 0 0,-26 98-17 0 0,-1 4-2 0 0,0 0 0 0 0,0 0 0 0 0,0 0-1 0 0,-1 0 1 0 0,1 0 0 0 0,-1-1 0 0 0,0 1 0 0 0,0 0 0 0 0,0 0 0 0 0,0 0 0 0 0,0 0 0 0 0,-1-4 0 0 0,0 6-107 0 0,0-1 0 0 0,0 1 0 0 0,-1 0 0 0 0,1 0 0 0 0,0 1 1 0 0,0-1-1 0 0,0 0 0 0 0,-1 0 0 0 0,1 0 0 0 0,0 1 0 0 0,-1-1 0 0 0,1 1 0 0 0,-1-1 1 0 0,1 1-1 0 0,-1-1 0 0 0,1 1 0 0 0,-1 0 0 0 0,1 0 0 0 0,-1 0 0 0 0,1 0 0 0 0,-1 0 1 0 0,1 0-1 0 0,-3 0 0 0 0</inkml:trace>
</inkml:ink>
</file>

<file path=ppt/ink/ink6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1.206"/>
    </inkml:context>
    <inkml:brush xml:id="br0">
      <inkml:brushProperty name="width" value="0.1" units="cm"/>
      <inkml:brushProperty name="height" value="0.1" units="cm"/>
      <inkml:brushProperty name="color" value="#008C3A"/>
    </inkml:brush>
  </inkml:definitions>
  <inkml:trace contextRef="#ctx0" brushRef="#br0">1 1 6447 0 0,'0'0'10990'0'0,"24"5"-8246"0"0,-5 0-2269 0 0,-1 0 0 0 0,0 1 0 0 0,0 1 0 0 0,-1 0 0 0 0,0 2 0 0 0,0 0 0 0 0,-1 1 0 0 0,17 13 0 0 0,11 13-552 0 0,54 57-1 0 0,-87-82-212 0 0,0-1-1644 0 0</inkml:trace>
</inkml:ink>
</file>

<file path=ppt/ink/ink6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1.581"/>
    </inkml:context>
    <inkml:brush xml:id="br0">
      <inkml:brushProperty name="width" value="0.1" units="cm"/>
      <inkml:brushProperty name="height" value="0.1" units="cm"/>
      <inkml:brushProperty name="color" value="#008C3A"/>
    </inkml:brush>
  </inkml:definitions>
  <inkml:trace contextRef="#ctx0" brushRef="#br0">330 1 18863 0 0,'-7'1'199'0'0,"-1"0"-1"0"0,1 0 1 0 0,0 1-1 0 0,0-1 1 0 0,0 2-1 0 0,0-1 1 0 0,1 1 0 0 0,-1 0-1 0 0,1 1 1 0 0,0-1-1 0 0,0 1 1 0 0,0 1-1 0 0,0-1 1 0 0,0 1-1 0 0,1 0 1 0 0,0 0-1 0 0,-5 7 1 0 0,-11 14-55 0 0,0 1 0 0 0,-22 41 0 0 0,27-42-94 0 0,3-6-602 0 0,-53 93 1367 0 0,49-74-3100 0 0,3 1-3431 0 0</inkml:trace>
</inkml:ink>
</file>

<file path=ppt/ink/ink6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1.930"/>
    </inkml:context>
    <inkml:brush xml:id="br0">
      <inkml:brushProperty name="width" value="0.1" units="cm"/>
      <inkml:brushProperty name="height" value="0.1" units="cm"/>
      <inkml:brushProperty name="color" value="#008C3A"/>
    </inkml:brush>
  </inkml:definitions>
  <inkml:trace contextRef="#ctx0" brushRef="#br0">257 1 16671 0 0,'0'0'1512'0'0,"-11"17"-1216"0"0,-6 5 27 0 0,-104 158 1247 0 0,110-161-1463 0 0,1 1-1 0 0,1 1 0 0 0,1 0 1 0 0,0 0-1 0 0,2 1 0 0 0,0 0 1 0 0,-4 35-1 0 0,9-50-81 0 0,1 0 0 0 0,0-1 0 0 0,0 1-1 0 0,0 0 1 0 0,1 0 0 0 0,0 0 0 0 0,0-1-1 0 0,1 1 1 0 0,-1 0 0 0 0,2-1 0 0 0,-1 1-1 0 0,1-1 1 0 0,0 0 0 0 0,0 0 0 0 0,0 0 0 0 0,1 0-1 0 0,4 5 1 0 0,-2-6-1 0 0,0 1 0 0 0,0-1 1 0 0,0 0-1 0 0,0-1 0 0 0,1 0 0 0 0,0 0 0 0 0,0 0 0 0 0,0-1 0 0 0,0 0 0 0 0,1 0 1 0 0,-1-1-1 0 0,1 0 0 0 0,-1 0 0 0 0,13 1 0 0 0,-1-1 117 0 0,0 0 0 0 0,0-1 1 0 0,1-1-1 0 0,-1-1 0 0 0,0-1 0 0 0,31-6 0 0 0,-44 6-80 0 0,-1 1 0 0 0,1-1-1 0 0,-1 0 1 0 0,0 0 0 0 0,0-1 0 0 0,0 0-1 0 0,0 0 1 0 0,-1 0 0 0 0,1 0-1 0 0,-1-1 1 0 0,8-7 0 0 0,-10 8-38 0 0,1-1 0 0 0,-1 1 0 0 0,0-1 0 0 0,-1 1-1 0 0,1-1 1 0 0,-1 0 0 0 0,1 0 0 0 0,-1 1 0 0 0,0-1 0 0 0,0 0 0 0 0,-1 0 0 0 0,1 0 0 0 0,-1 0 0 0 0,0 0 0 0 0,0 0-1 0 0,0 0 1 0 0,-1 0 0 0 0,-1-7 0 0 0,0 5 46 0 0,0 1 0 0 0,0-1 0 0 0,0 1 0 0 0,-1 0 0 0 0,0 0 0 0 0,0 0 0 0 0,-1 0 0 0 0,1 0 0 0 0,-1 1 0 0 0,0-1 0 0 0,0 1 0 0 0,0 0-1 0 0,-1 0 1 0 0,0 1 0 0 0,0-1 0 0 0,0 1 0 0 0,0 0 0 0 0,0 0 0 0 0,0 1 0 0 0,-1 0 0 0 0,-9-3 0 0 0,-8-3-32 0 0,0 2-1 0 0,0 1 1 0 0,0 0-1 0 0,-24 0 1 0 0,24 2-193 0 0,1 1 0 0 0,-1 2 0 0 0,1 0 0 0 0,-1 1 0 0 0,1 2 0 0 0,-44 9 0 0 0</inkml:trace>
</inkml:ink>
</file>

<file path=ppt/ink/ink6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2.296"/>
    </inkml:context>
    <inkml:brush xml:id="br0">
      <inkml:brushProperty name="width" value="0.1" units="cm"/>
      <inkml:brushProperty name="height" value="0.1" units="cm"/>
      <inkml:brushProperty name="color" value="#008C3A"/>
    </inkml:brush>
  </inkml:definitions>
  <inkml:trace contextRef="#ctx0" brushRef="#br0">1 14 19119 0 0,'0'0'2072'0'0,"18"-2"-2072"0"0,4-1 0 0 0,5 1 0 0 0,6-2 384 0 0,4 3 32 0 0,3-1 0 0 0,0 2 8 0 0,0 0-136 0 0,-2 3-32 0 0,-5 2-8 0 0,-3 0 0 0 0,-5-1-968 0 0,-2-1-192 0 0,-7 2-40 0 0</inkml:trace>
  <inkml:trace contextRef="#ctx0" brushRef="#br0" timeOffset="1">174 269 14743 0 0,'9'4'1312'0'0,"7"0"-1056"0"0,8-2-256 0 0,4 1 0 0 0,3-2 744 0 0,-1 0 96 0 0,-3-1 24 0 0,2-1 0 0 0,-3 0-776 0 0,-1-3-152 0 0,-2 0-32 0 0</inkml:trace>
</inkml:ink>
</file>

<file path=ppt/ink/ink6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9.579"/>
    </inkml:context>
    <inkml:brush xml:id="br0">
      <inkml:brushProperty name="width" value="0.1" units="cm"/>
      <inkml:brushProperty name="height" value="0.1" units="cm"/>
      <inkml:brushProperty name="color" value="#008C3A"/>
    </inkml:brush>
  </inkml:definitions>
  <inkml:trace contextRef="#ctx0" brushRef="#br0">39 38 9215 0 0,'23'-38'16056'0'0,"-29"61"-16193"0"0,4-13 173 0 0,-47 284 1247 0 0,46-259-1685 0 0,2 0 0 0 0,1 0 0 0 0,1 0-1 0 0,2 1 1 0 0,2-1 0 0 0,12 48 0 0 0,-14-75-1349 0 0,1-2-73 0 0</inkml:trace>
</inkml:ink>
</file>

<file path=ppt/ink/ink6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49.954"/>
    </inkml:context>
    <inkml:brush xml:id="br0">
      <inkml:brushProperty name="width" value="0.1" units="cm"/>
      <inkml:brushProperty name="height" value="0.1" units="cm"/>
      <inkml:brushProperty name="color" value="#008C3A"/>
    </inkml:brush>
  </inkml:definitions>
  <inkml:trace contextRef="#ctx0" brushRef="#br0">100 0 7831 0 0,'0'0'603'0'0,"-9"20"1276"0"0,-36 84 5142 0 0,34-72-5806 0 0,-11 48 1 0 0,18-64-1062 0 0,1 1 1 0 0,0 0 0 0 0,2 0-1 0 0,0 0 1 0 0,1 1 0 0 0,0-1-1 0 0,2 0 1 0 0,0 0 0 0 0,1 0-1 0 0,0 0 1 0 0,9 22 0 0 0,-10-34-116 0 0,0 0 0 0 0,0 1 0 0 0,1-1 0 0 0,-1-1 0 0 0,1 1 1 0 0,0 0-1 0 0,1-1 0 0 0,-1 1 0 0 0,1-1 0 0 0,0 0 1 0 0,0 0-1 0 0,0-1 0 0 0,0 1 0 0 0,1-1 0 0 0,0 0 1 0 0,-1 0-1 0 0,1 0 0 0 0,0-1 0 0 0,1 0 0 0 0,-1 0 0 0 0,0 0 1 0 0,0 0-1 0 0,1-1 0 0 0,-1 0 0 0 0,1 0 0 0 0,0-1 1 0 0,-1 1-1 0 0,1-1 0 0 0,-1 0 0 0 0,1-1 0 0 0,9-1 1 0 0,-6 0 65 0 0,-1 0 0 0 0,0 0 1 0 0,0-1-1 0 0,0 0 0 0 0,0-1 1 0 0,0 0-1 0 0,-1 0 0 0 0,0 0 1 0 0,0-1-1 0 0,0 0 1 0 0,0-1-1 0 0,-1 1 0 0 0,0-1 1 0 0,0-1-1 0 0,0 1 0 0 0,-1-1 1 0 0,0 0-1 0 0,0 0 0 0 0,-1 0 1 0 0,5-11-1 0 0,-6 10-10 0 0,0 0 1 0 0,0-1-1 0 0,-1 1 1 0 0,0-1-1 0 0,-1 1 0 0 0,0-1 1 0 0,0 0-1 0 0,0 0 1 0 0,-1 1-1 0 0,-1-1 0 0 0,0 0 1 0 0,0 1-1 0 0,0-1 1 0 0,-1 0-1 0 0,-1 1 0 0 0,1 0 1 0 0,-1-1-1 0 0,-1 1 0 0 0,0 0 1 0 0,0 1-1 0 0,0-1 1 0 0,-10-11-1 0 0,-3-2-302 0 0,-1 1 0 0 0,-2 0-1 0 0,0 2 1 0 0,-1 0 0 0 0,-45-28 0 0 0,49 33-3741 0 0</inkml:trace>
</inkml:ink>
</file>

<file path=ppt/ink/ink6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50.642"/>
    </inkml:context>
    <inkml:brush xml:id="br0">
      <inkml:brushProperty name="width" value="0.1" units="cm"/>
      <inkml:brushProperty name="height" value="0.1" units="cm"/>
      <inkml:brushProperty name="color" value="#008C3A"/>
    </inkml:brush>
  </inkml:definitions>
  <inkml:trace contextRef="#ctx0" brushRef="#br0">282 36 14279 0 0,'-8'-1'370'0'0,"0"0"0"0"0,-1 1 0 0 0,1 0 0 0 0,0 0-1 0 0,-1 1 1 0 0,1 0 0 0 0,0 1 0 0 0,0-1 0 0 0,-1 2 0 0 0,1-1-1 0 0,1 1 1 0 0,-1 0 0 0 0,0 1 0 0 0,1-1 0 0 0,-1 2 0 0 0,1-1-1 0 0,1 1 1 0 0,-11 8 0 0 0,5-3-248 0 0,1 0-1 0 0,0 1 0 0 0,0 0 1 0 0,1 0-1 0 0,0 1 1 0 0,1 1-1 0 0,1 0 1 0 0,0 0-1 0 0,-8 18 0 0 0,14-27-100 0 0,-1 1 0 0 0,2 0 0 0 0,-1-1-1 0 0,0 1 1 0 0,1 0 0 0 0,0 0 0 0 0,0 0-1 0 0,1 0 1 0 0,-1 0 0 0 0,1 0 0 0 0,0 0-1 0 0,1 0 1 0 0,-1 0 0 0 0,1 0 0 0 0,0 0-1 0 0,0 0 1 0 0,0 0 0 0 0,1 0-1 0 0,0-1 1 0 0,0 1 0 0 0,0-1 0 0 0,0 1-1 0 0,1-1 1 0 0,-1 0 0 0 0,1 1 0 0 0,1-2-1 0 0,-1 1 1 0 0,0 0 0 0 0,1-1 0 0 0,0 1-1 0 0,0-1 1 0 0,0 0 0 0 0,0 0-1 0 0,4 2 1 0 0,5 2 101 0 0,0-1-1 0 0,1-1 1 0 0,-1 0-1 0 0,1 0 1 0 0,0-2-1 0 0,0 0 1 0 0,1 0 0 0 0,-1-1-1 0 0,0-1 1 0 0,25-1-1 0 0,-18-1 151 0 0,0 1 0 0 0,-1 0 0 0 0,1 2 0 0 0,0 0 1 0 0,-1 2-1 0 0,26 7 0 0 0,-41-10-260 0 0,1 1 0 0 0,-1 0 0 0 0,0 0 1 0 0,-1 0-1 0 0,1 1 0 0 0,0 0 0 0 0,-1 0 1 0 0,1 0-1 0 0,-1 0 0 0 0,0 1 0 0 0,0 0 1 0 0,0-1-1 0 0,-1 2 0 0 0,1-1 1 0 0,-1 0-1 0 0,0 1 0 0 0,0-1 0 0 0,0 1 1 0 0,-1 0-1 0 0,0 0 0 0 0,0 0 0 0 0,0 0 1 0 0,-1 0-1 0 0,1 0 0 0 0,-1 1 0 0 0,0-1 1 0 0,-1 1-1 0 0,1 10 0 0 0,-1-9 11 0 0,0 0 0 0 0,0 0 0 0 0,0 0 0 0 0,-1 0 0 0 0,0 0 0 0 0,0 0 0 0 0,0 0 0 0 0,-1-1 0 0 0,0 1 1 0 0,-1 0-1 0 0,0-1 0 0 0,0 0 0 0 0,0 1 0 0 0,-1-1 0 0 0,1 0 0 0 0,-2-1 0 0 0,1 1 0 0 0,0-1 0 0 0,-1 1 0 0 0,0-2 0 0 0,0 1 0 0 0,-1 0 0 0 0,0-1 0 0 0,1 0 0 0 0,-1 0 0 0 0,0-1 0 0 0,-1 0 0 0 0,1 0 0 0 0,-1 0 0 0 0,1-1 0 0 0,-15 4 0 0 0,-8 2 2 0 0,-1 0 0 0 0,0-2 0 0 0,0-2 0 0 0,-1 0 0 0 0,1-2-1 0 0,-1-2 1 0 0,-59-5 0 0 0,87 4-21 0 0,-1 1 1 0 0,1-1-1 0 0,0 0 1 0 0,0 0-1 0 0,-1 0 0 0 0,1-1 1 0 0,0 1-1 0 0,0-1 0 0 0,1 0 1 0 0,-1 0-1 0 0,0 0 0 0 0,0 0 1 0 0,1 0-1 0 0,-1 0 0 0 0,1-1 1 0 0,0 1-1 0 0,0-1 1 0 0,-2-3-1 0 0,1 1 2 0 0,1 0 0 0 0,0 0 0 0 0,0 0 0 0 0,0-1 0 0 0,1 1 0 0 0,-1 0 0 0 0,1-1 1 0 0,1 1-1 0 0,-1-1 0 0 0,1-6 0 0 0,0-3-29 0 0,2 1 0 0 0,-1 0 0 0 0,2 0 0 0 0,0 1 0 0 0,1-1 0 0 0,0 0-1 0 0,11-23 1 0 0,-6 21-56 0 0,0 0-1 0 0,1 0 1 0 0,1 1-1 0 0,1 1 1 0 0,0 0-1 0 0,25-22 1 0 0,3 3-299 0 0,47-29 1 0 0,-13 10-57 0 0,-66 46 401 0 0,-1 0-1 0 0,1-1 1 0 0,-2 1-1 0 0,1-2 0 0 0,-1 1 1 0 0,0-1-1 0 0,0 0 1 0 0,-1 0-1 0 0,0 0 1 0 0,0-1-1 0 0,-1 0 1 0 0,4-12-1 0 0,-7 17 54 0 0,0 0 1 0 0,0 1-1 0 0,0-1 0 0 0,-1 0 0 0 0,0 0 1 0 0,1 1-1 0 0,-1-1 0 0 0,-1 0 0 0 0,1 0 0 0 0,-1 1 1 0 0,1-1-1 0 0,-1 0 0 0 0,0 0 0 0 0,0 1 1 0 0,-1-1-1 0 0,1 1 0 0 0,-1-1 0 0 0,0 1 1 0 0,0 0-1 0 0,0 0 0 0 0,0-1 0 0 0,0 1 0 0 0,-1 1 1 0 0,1-1-1 0 0,-1 0 0 0 0,0 1 0 0 0,0-1 1 0 0,0 1-1 0 0,0 0 0 0 0,0 0 0 0 0,0 0 0 0 0,-1 0 1 0 0,1 1-1 0 0,-5-2 0 0 0,-2-2-119 0 0,-1 0 0 0 0,0 1 0 0 0,0 1 0 0 0,0 0 0 0 0,0 0 0 0 0,0 1 0 0 0,-1 0 0 0 0,1 1 0 0 0,-1 1 0 0 0,1 0 0 0 0,-15 1 0 0 0</inkml:trace>
</inkml:ink>
</file>

<file path=ppt/ink/ink6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51.064"/>
    </inkml:context>
    <inkml:brush xml:id="br0">
      <inkml:brushProperty name="width" value="0.1" units="cm"/>
      <inkml:brushProperty name="height" value="0.1" units="cm"/>
      <inkml:brushProperty name="color" value="#008C3A"/>
    </inkml:brush>
  </inkml:definitions>
  <inkml:trace contextRef="#ctx0" brushRef="#br0">151 1 16095 0 0,'-41'0'1744'0'0,"35"1"-1544"0"0,0 1 1 0 0,0 0-1 0 0,0 0 0 0 0,1 1 0 0 0,-1 0 0 0 0,1 0 0 0 0,-1 0 1 0 0,1 1-1 0 0,0-1 0 0 0,0 1 0 0 0,1 1 0 0 0,-1-1 1 0 0,1 0-1 0 0,0 1 0 0 0,0 0 0 0 0,1 0 0 0 0,-5 8 0 0 0,6-10-142 0 0,0 0 0 0 0,0 0 0 0 0,0 0 0 0 0,1 0 0 0 0,-1 0-1 0 0,1 0 1 0 0,0 1 0 0 0,0-1 0 0 0,0 0 0 0 0,1 1 0 0 0,-1-1-1 0 0,1 1 1 0 0,0-1 0 0 0,0 0 0 0 0,0 1 0 0 0,0-1 0 0 0,0 1 0 0 0,1-1-1 0 0,0 0 1 0 0,0 1 0 0 0,0-1 0 0 0,0 0 0 0 0,0 1 0 0 0,0-1-1 0 0,1 0 1 0 0,0 0 0 0 0,-1 0 0 0 0,1 0 0 0 0,0-1 0 0 0,1 1-1 0 0,-1 0 1 0 0,3 1 0 0 0,0 0-24 0 0,0 0 0 0 0,0-1 0 0 0,1 0-1 0 0,0 0 1 0 0,-1 0 0 0 0,1-1 0 0 0,0 0 0 0 0,0 0 0 0 0,0-1-1 0 0,0 1 1 0 0,1-1 0 0 0,-1-1 0 0 0,0 1 0 0 0,1-1 0 0 0,-1 0-1 0 0,0 0 1 0 0,0-1 0 0 0,1 0 0 0 0,-1 0 0 0 0,0 0 0 0 0,7-3-1 0 0,-8 2 6 0 0,0 0-1 0 0,0 0 0 0 0,-1-1 0 0 0,1 1 0 0 0,-1-1 1 0 0,1 0-1 0 0,-1 0 0 0 0,0 0 0 0 0,0-1 0 0 0,0 1 1 0 0,-1-1-1 0 0,1 0 0 0 0,-1 0 0 0 0,0 0 0 0 0,0-1 1 0 0,0 1-1 0 0,-1-1 0 0 0,1 0 0 0 0,-1 1 0 0 0,0-1 0 0 0,-1 0 1 0 0,1 0-1 0 0,-1 0 0 0 0,0-1 0 0 0,1-9 0 0 0,-3 12 1 0 0,1 0 0 0 0,-1-1 0 0 0,1 1 0 0 0,-1-1 0 0 0,0 1-1 0 0,0 0 1 0 0,0 0 0 0 0,0 0 0 0 0,-1 0 0 0 0,0 0-1 0 0,1 0 1 0 0,-1 0 0 0 0,0 0 0 0 0,0 0 0 0 0,-1 1-1 0 0,1-1 1 0 0,0 1 0 0 0,-1 0 0 0 0,1 0 0 0 0,-1 0 0 0 0,0 0-1 0 0,0 0 1 0 0,0 0 0 0 0,0 1 0 0 0,0-1 0 0 0,0 1-1 0 0,0 0 1 0 0,-1 0 0 0 0,-4-1 0 0 0,-7-2-81 0 0,0 0-1 0 0,-1 1 1 0 0,1 1 0 0 0,-32 0 0 0 0,6 5-808 0 0,14 2-5912 0 0</inkml:trace>
</inkml:ink>
</file>

<file path=ppt/ink/ink6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52.598"/>
    </inkml:context>
    <inkml:brush xml:id="br0">
      <inkml:brushProperty name="width" value="0.1" units="cm"/>
      <inkml:brushProperty name="height" value="0.1" units="cm"/>
      <inkml:brushProperty name="color" value="#008C3A"/>
    </inkml:brush>
  </inkml:definitions>
  <inkml:trace contextRef="#ctx0" brushRef="#br0">2164 144 12151 0 0,'0'0'555'0'0,"-8"-5"181"0"0,-16-9 128 0 0,-1 1 0 0 0,0 2 0 0 0,-1 0 0 0 0,0 2 0 0 0,-1 1 1 0 0,1 1-1 0 0,-2 1 0 0 0,-42-3 0 0 0,-12 4-694 0 0,-125 11 0 0 0,-15-1 198 0 0,-492-22-13 0 0,532 19-147 0 0,157 0 21 0 0,0 1 1 0 0,0 2-1 0 0,1 0 0 0 0,-1 1 0 0 0,-27 12 1 0 0,46-15-212 0 0,0 1 0 0 0,0 0 0 0 0,0 0 0 0 0,0 0 0 0 0,0 0 0 0 0,1 1 0 0 0,0 0 0 0 0,0 0 1 0 0,-8 12-1 0 0,-34 59 163 0 0,24-37-146 0 0,-1 4 4 0 0,2 2 0 0 0,1 0 0 0 0,3 2 0 0 0,2 0 0 0 0,1 0 0 0 0,3 2 0 0 0,2 0 0 0 0,-6 82 0 0 0,8 29 141 0 0,18 211 1 0 0,-10-360-181 0 0,3 46 16 0 0,17 98 0 0 0,-15-133-12 0 0,1-1 0 0 0,0 0 0 0 0,2-1 0 0 0,0 0 0 0 0,2 0 0 0 0,0 0 0 0 0,22 30 0 0 0,-9-18-12 0 0,1-2-1 0 0,41 40 0 0 0,-57-62 6 0 0,1 0-1 0 0,0-1 0 0 0,1 0 1 0 0,0 0-1 0 0,0-1 0 0 0,0 0 1 0 0,1-1-1 0 0,-1 0 0 0 0,1-1 1 0 0,1 0-1 0 0,-1-1 0 0 0,19 4 1 0 0,252 9 57 0 0,1 0 21 0 0,-77 8-23 0 0,195 15 88 0 0,378-55 68 0 0,-715 13-198 0 0,143-11 27 0 0,-170 10-7 0 0,0-3-1 0 0,0 0 1 0 0,51-19-1 0 0,-83 24 58 0 0,-1 0-1 0 0,1-1 1 0 0,-1 1 0 0 0,1-1-1 0 0,-1 0 1 0 0,0 0-1 0 0,0 0 1 0 0,-1-1-1 0 0,1 1 1 0 0,0-1-1 0 0,-1 0 1 0 0,0 0-1 0 0,0 0 1 0 0,0 0-1 0 0,-1-1 1 0 0,1 1-1 0 0,-1-1 1 0 0,0 0-1 0 0,0 1 1 0 0,-1-1-1 0 0,2-10 1 0 0,1-7 78 0 0,-1 0-1 0 0,-2-1 1 0 0,-2-40 0 0 0,0 13-153 0 0,3-305 140 0 0,1-65 161 0 0,31 0-142 0 0,-25 360-249 0 0,24-86 0 0 0,-26 124 55 0 0,0 1-1 0 0,1 1 1 0 0,2-1-1 0 0,0 2 1 0 0,1-1-1 0 0,1 1 1 0 0,20-24-1 0 0,-26 35-32 0 0,7-10-332 0 0,-13 17 381 0 0,0 1 0 0 0,-1-1-1 0 0,1 1 1 0 0,0-1-1 0 0,-1 0 1 0 0,1 1-1 0 0,0-1 1 0 0,-1 1 0 0 0,1-1-1 0 0,-1 1 1 0 0,1 0-1 0 0,-1-1 1 0 0,1 1-1 0 0,-1-1 1 0 0,1 1-1 0 0,-1 0 1 0 0,1-1 0 0 0,-1 1-1 0 0,1 0 1 0 0,-1 0-1 0 0,0 0 1 0 0,1-1-1 0 0,-1 1 1 0 0,1 0-1 0 0,-1 0 1 0 0,0 0 0 0 0,1 0-1 0 0,-1 0 1 0 0,0 0-1 0 0,1 0 1 0 0,-1 0-1 0 0,1 0 1 0 0,-1 0 0 0 0,0 1-1 0 0,-160 4-109 0 0,-87-25 123 0 0,118 7 17 0 0,-194 4 1 0 0,319 9-129 0 0,-1 0-1 0 0,0 1 1 0 0,1-1 0 0 0,-1 1-1 0 0,1 0 1 0 0,-1 1 0 0 0,1-1-1 0 0,-1 1 1 0 0,1 0 0 0 0,0 1-1 0 0,0-1 1 0 0,0 1 0 0 0,0 0-1 0 0,0 0 1 0 0,-5 5 0 0 0,0 3-842 0 0</inkml:trace>
</inkml:ink>
</file>

<file path=ppt/ink/ink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00.686"/>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130 11 3223 0 0,'0'0'8600'0'0,"-16"2"-6365"0"0,2 3-2056 0 0,0 0-1 0 0,1 0 1 0 0,-19 12 0 0 0,30-16-29 0 0,-36 21 4894 0 0,40-21-5000 0 0,1 1 0 0 0,-1 0 1 0 0,1-1-1 0 0,0 0 0 0 0,0 0 0 0 0,0 0 0 0 0,0 0 0 0 0,0 0 0 0 0,0 0 0 0 0,0-1 0 0 0,0 1 1 0 0,0-1-1 0 0,0 0 0 0 0,0 0 0 0 0,1 0 0 0 0,-1-1 0 0 0,4 0 0 0 0,63-16 496 0 0,-20 4-162 0 0,244-11 954 0 0,-142 15-639 0 0,332-6 58 0 0,-468 15-747 0 0,3 2 17 0 0,38 18 18 0 0,-56-19 116 0 0,16-1 1380 0 0</inkml:trace>
</inkml:ink>
</file>

<file path=ppt/ink/ink6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59.114"/>
    </inkml:context>
    <inkml:brush xml:id="br0">
      <inkml:brushProperty name="width" value="0.1" units="cm"/>
      <inkml:brushProperty name="height" value="0.1" units="cm"/>
      <inkml:brushProperty name="color" value="#004F8B"/>
    </inkml:brush>
  </inkml:definitions>
  <inkml:trace contextRef="#ctx0" brushRef="#br0">68 8 8287 0 0,'0'-6'9475'0'0,"0"6"-9345"0"0,-1 0-1 0 0,1 0 1 0 0,-1-1 0 0 0,0 1 0 0 0,1 0 0 0 0,-1 0 0 0 0,1 0-1 0 0,-1 0 1 0 0,1 0 0 0 0,-1 0 0 0 0,1 0 0 0 0,-1 0-1 0 0,1 0 1 0 0,-1 0 0 0 0,1 0 0 0 0,-1 0 0 0 0,1 1-1 0 0,-1-1 1 0 0,1 0 0 0 0,-1 0 0 0 0,1 1 0 0 0,-1-1-1 0 0,1 0 1 0 0,-1 0 0 0 0,1 1 0 0 0,-1-1 0 0 0,1 1-1 0 0,0-1 1 0 0,-1 0 0 0 0,1 1 0 0 0,0-1 0 0 0,-1 1-1 0 0,1-1 1 0 0,0 1 0 0 0,-1-1 0 0 0,1 1-1 0 0,-2 12 75 0 0,0-1 0 0 0,0 1 0 0 0,2-1 0 0 0,0 21 0 0 0,-1 28-210 0 0,-15 41 73 0 0,8-55-3 0 0,1 1 1 0 0,0 95 0 0 0,9-126-78 0 0,1-18 22 0 0,-1 1 1 0 0,1-1 0 0 0,0 1-1 0 0,-1-1 1 0 0,1 0-1 0 0,-1 0 1 0 0,1 0-1 0 0,-1-1 1 0 0,0 1 0 0 0,3-2-1 0 0,11-8 152 0 0,1 2 1 0 0,0-1-1 0 0,0 2 0 0 0,1 0 0 0 0,0 2 1 0 0,0 0-1 0 0,36-7 0 0 0,-47 11-154 0 0,-1 1-1 0 0,0 1 1 0 0,0-1 0 0 0,0 1-1 0 0,0 0 1 0 0,0 1-1 0 0,1 0 1 0 0,-1-1 0 0 0,0 2-1 0 0,0-1 1 0 0,0 1-1 0 0,-1 0 1 0 0,1 0 0 0 0,0 1-1 0 0,-1-1 1 0 0,1 1-1 0 0,-1 0 1 0 0,0 1 0 0 0,0 0-1 0 0,0-1 1 0 0,0 1-1 0 0,-1 1 1 0 0,0-1-1 0 0,0 1 1 0 0,0 0 0 0 0,0 0-1 0 0,-1 0 1 0 0,5 9-1 0 0,-6-11-1 0 0,-1 0-1 0 0,0-1 1 0 0,0 1-1 0 0,0 0 1 0 0,0-1-1 0 0,0 1 1 0 0,-1 0-1 0 0,0 0 1 0 0,1 0-1 0 0,-1-1 1 0 0,0 1-1 0 0,0 0 1 0 0,0 0-1 0 0,-1 0 1 0 0,1 0-1 0 0,-1 0 1 0 0,1-1-1 0 0,-1 1 1 0 0,0 0-1 0 0,-2 4 0 0 0,0-2 10 0 0,-1 0-1 0 0,1-1 1 0 0,-1 1-1 0 0,0-1 0 0 0,0 0 1 0 0,0 0-1 0 0,0 0 1 0 0,-1-1-1 0 0,-9 6 0 0 0,-7 3 83 0 0,-1-2 0 0 0,0-1-1 0 0,-43 13 1 0 0,51-18-14 0 0,-1 0 0 0 0,0-1-1 0 0,0-1 1 0 0,-27 2 0 0 0,38-4-182 0 0,-1 0 1 0 0,1 0-1 0 0,0-1 1 0 0,-1 1 0 0 0,1-1-1 0 0,0 0 1 0 0,0 0-1 0 0,0 0 1 0 0,0-1 0 0 0,0 0-1 0 0,0 1 1 0 0,0-1-1 0 0,1-1 1 0 0,-1 1-1 0 0,1 0 1 0 0,-1-1 0 0 0,1 0-1 0 0,0 0 1 0 0,0 0-1 0 0,0 0 1 0 0,-4-7-1 0 0,2 2-1769 0 0</inkml:trace>
</inkml:ink>
</file>

<file path=ppt/ink/ink6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3:59.442"/>
    </inkml:context>
    <inkml:brush xml:id="br0">
      <inkml:brushProperty name="width" value="0.1" units="cm"/>
      <inkml:brushProperty name="height" value="0.1" units="cm"/>
      <inkml:brushProperty name="color" value="#004F8B"/>
    </inkml:brush>
  </inkml:definitions>
  <inkml:trace contextRef="#ctx0" brushRef="#br0">0 1 18143 0 0,'0'0'2046'0'0,"7"13"-625"0"0,34 85 452 0 0,43 154 0 0 0,-76-213-1816 0 0,-1 0 0 0 0,-3 0 0 0 0,-1 1 0 0 0,-1-1 0 0 0,-6 57 0 0 0,-40 198 326 0 0,1-8-1758 0 0,31-204-2324 0 0,3-51-4053 0 0</inkml:trace>
</inkml:ink>
</file>

<file path=ppt/ink/ink6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3.471"/>
    </inkml:context>
    <inkml:brush xml:id="br0">
      <inkml:brushProperty name="width" value="0.1" units="cm"/>
      <inkml:brushProperty name="height" value="0.1" units="cm"/>
      <inkml:brushProperty name="color" value="#004F8B"/>
    </inkml:brush>
  </inkml:definitions>
  <inkml:trace contextRef="#ctx0" brushRef="#br0">22 144 2759 0 0,'-21'-12'15896'0'0,"21"11"-15551"0"0,8-20 6152 0 0,2 5-8766 0 0,-4 8 2381 0 0,1-1-1 0 0,1 2 0 0 0,0-1 0 0 0,0 1 0 0 0,0 0 1 0 0,1 0-1 0 0,0 1 0 0 0,13-6 0 0 0,-16 8-81 0 0,0 1 0 0 0,1 0-1 0 0,-1 1 1 0 0,1 0 0 0 0,-1 0 0 0 0,1 0-1 0 0,0 0 1 0 0,0 1 0 0 0,0 1 0 0 0,0-1-1 0 0,-1 1 1 0 0,1 0 0 0 0,0 1-1 0 0,8 1 1 0 0,-12-2-29 0 0,-1 1 0 0 0,1-1-1 0 0,-1 1 1 0 0,1 0 0 0 0,-1 0-1 0 0,1 1 1 0 0,-1-1 0 0 0,0 0-1 0 0,0 1 1 0 0,0-1 0 0 0,0 1 0 0 0,0 0-1 0 0,0 0 1 0 0,0 0 0 0 0,0 0-1 0 0,-1 0 1 0 0,1 0 0 0 0,-1 0 0 0 0,1 0-1 0 0,-1 1 1 0 0,0-1 0 0 0,0 0-1 0 0,0 1 1 0 0,0-1 0 0 0,-1 1-1 0 0,1-1 1 0 0,0 1 0 0 0,-1 0 0 0 0,0-1-1 0 0,0 1 1 0 0,0-1 0 0 0,0 5-1 0 0,-2 9-93 0 0,0 0-1 0 0,-1-1 0 0 0,-1 1 0 0 0,-8 22 0 0 0,-3 20-696 0 0,14-49 759 0 0,0 0-1 0 0,1 0 1 0 0,1-1-1 0 0,-1 1 1 0 0,2 0-1 0 0,-1 0 1 0 0,1-1-1 0 0,0 1 1 0 0,1-1-1 0 0,0 0 1 0 0,6 13-1 0 0,4 1-117 0 0,0-1 0 0 0,27 32 0 0 0,1 0 54 0 0,-39-50 102 0 0,-1 0 0 0 0,1-1 1 0 0,0 1-1 0 0,-1 0 0 0 0,0 0 0 0 0,0 0 0 0 0,0 0 0 0 0,0 0 0 0 0,0 1 0 0 0,0-1 1 0 0,-1 0-1 0 0,0 0 0 0 0,0 1 0 0 0,0-1 0 0 0,0 0 0 0 0,0 0 0 0 0,0 1 0 0 0,-2 4 1 0 0,0-2 22 0 0,0-1 0 0 0,0 1 0 0 0,-1-1 0 0 0,0 1 1 0 0,0-1-1 0 0,0 0 0 0 0,-1-1 0 0 0,0 1 0 0 0,-7 7 0 0 0,2-3 18 0 0,0-1 0 0 0,-1 0 0 0 0,0-1-1 0 0,-1 0 1 0 0,0-1 0 0 0,0 0 0 0 0,0 0-1 0 0,0-1 1 0 0,-19 5 0 0 0,-20-2 334 0 0,48-8-427 0 0,0 1 0 0 0,0-1-1 0 0,-1 0 1 0 0,1 0 0 0 0,0 0 0 0 0,0 0-1 0 0,0 0 1 0 0,0-1 0 0 0,-1 1 0 0 0,1-1-1 0 0,0 1 1 0 0,0-1 0 0 0,0 0 0 0 0,0 0-1 0 0,0 0 1 0 0,0 0 0 0 0,0 0 0 0 0,1 0-1 0 0,-1-1 1 0 0,-2-1 0 0 0,3-2-1100 0 0,1-1-65 0 0</inkml:trace>
</inkml:ink>
</file>

<file path=ppt/ink/ink6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3.815"/>
    </inkml:context>
    <inkml:brush xml:id="br0">
      <inkml:brushProperty name="width" value="0.1" units="cm"/>
      <inkml:brushProperty name="height" value="0.1" units="cm"/>
      <inkml:brushProperty name="color" value="#004F8B"/>
    </inkml:brush>
  </inkml:definitions>
  <inkml:trace contextRef="#ctx0" brushRef="#br0">0 0 17767 0 0,'0'0'1610'0'0,"38"4"756"0"0,42-1 390 0 0,-40-1-3374 0 0,-1-2 0 0 0,43-5 1 0 0,-63 3-1262 0 0</inkml:trace>
</inkml:ink>
</file>

<file path=ppt/ink/ink6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4.143"/>
    </inkml:context>
    <inkml:brush xml:id="br0">
      <inkml:brushProperty name="width" value="0.1" units="cm"/>
      <inkml:brushProperty name="height" value="0.1" units="cm"/>
      <inkml:brushProperty name="color" value="#004F8B"/>
    </inkml:brush>
  </inkml:definitions>
  <inkml:trace contextRef="#ctx0" brushRef="#br0">207 9 18599 0 0,'-4'-1'232'0'0,"0"-1"-1"0"0,0 1 0 0 0,0 0 1 0 0,0 0-1 0 0,0 0 1 0 0,-1 0-1 0 0,1 1 1 0 0,0 0-1 0 0,-1 0 0 0 0,1 0 1 0 0,0 0-1 0 0,0 1 1 0 0,-1 0-1 0 0,1-1 0 0 0,0 2 1 0 0,0-1-1 0 0,0 0 1 0 0,0 1-1 0 0,-6 3 1 0 0,4 0-50 0 0,0 0 0 0 0,0 0 1 0 0,0 0-1 0 0,1 1 0 0 0,0 0 1 0 0,0 0-1 0 0,0 1 1 0 0,1-1-1 0 0,0 1 0 0 0,-3 7 1 0 0,-3 5-129 0 0,1 1 0 0 0,1 0 0 0 0,1 0 0 0 0,1 1 1 0 0,0 0-1 0 0,-4 37 0 0 0,9-46-278 0 0,0 0 1 0 0,1 0-1 0 0,0-1 0 0 0,1 1 1 0 0,0 0-1 0 0,1-1 0 0 0,0 1 1 0 0,1-1-1 0 0,0 1 0 0 0,1-1 1 0 0,0 0-1 0 0,1-1 0 0 0,12 21 1 0 0,-8-18-1212 0 0</inkml:trace>
</inkml:ink>
</file>

<file path=ppt/ink/ink6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4.518"/>
    </inkml:context>
    <inkml:brush xml:id="br0">
      <inkml:brushProperty name="width" value="0.1" units="cm"/>
      <inkml:brushProperty name="height" value="0.1" units="cm"/>
      <inkml:brushProperty name="color" value="#004F8B"/>
    </inkml:brush>
  </inkml:definitions>
  <inkml:trace contextRef="#ctx0" brushRef="#br0">0 191 7367 0 0,'0'0'568'0'0,"13"-39"5784"0"0,-9 26-4981 0 0,-3 5-881 0 0,1 1 0 0 0,0-1 0 0 0,1 0 0 0 0,0 1 1 0 0,0 0-1 0 0,0 0 0 0 0,1 0 0 0 0,0 0 0 0 0,1 0 0 0 0,-1 1 0 0 0,1-1 0 0 0,0 1 0 0 0,7-5 0 0 0,-7 7-398 0 0,0 0-1 0 0,0 0 1 0 0,0 1 0 0 0,0 0-1 0 0,0 0 1 0 0,1 0-1 0 0,0 1 1 0 0,-1 0 0 0 0,1 0-1 0 0,0 0 1 0 0,0 1-1 0 0,0 0 1 0 0,0 0 0 0 0,7 0-1 0 0,-11 1-48 0 0,0 0 0 0 0,0 0-1 0 0,0 1 1 0 0,0-1 0 0 0,0 0-1 0 0,0 1 1 0 0,0-1 0 0 0,0 1 0 0 0,0 0-1 0 0,0 0 1 0 0,0 0 0 0 0,-1 0-1 0 0,1 0 1 0 0,0 0 0 0 0,0 0-1 0 0,-1 1 1 0 0,3 2 0 0 0,-2-2-24 0 0,-1 0-1 0 0,1 1 1 0 0,-1-1 0 0 0,0 1 0 0 0,0-1-1 0 0,0 1 1 0 0,-1 0 0 0 0,1-1-1 0 0,0 1 1 0 0,-1 0 0 0 0,0 0 0 0 0,0-1-1 0 0,0 1 1 0 0,0 0 0 0 0,0 0 0 0 0,0-1-1 0 0,-1 4 1 0 0,-4 16-86 0 0,-1 0-1 0 0,0 0 1 0 0,-17 36 0 0 0,-4 12-113 0 0,21-53 102 0 0,1 1 0 0 0,1-1 0 0 0,0 1 0 0 0,1 0 0 0 0,1 0 0 0 0,1 31 1 0 0,1-43 89 0 0,1 0 0 0 0,-1 0 0 0 0,2-1 1 0 0,-1 1-1 0 0,1 0 0 0 0,-1-1 0 0 0,1 0 1 0 0,1 1-1 0 0,-1-1 0 0 0,1 0 0 0 0,0 0 1 0 0,0 0-1 0 0,1 0 0 0 0,-1-1 0 0 0,1 1 1 0 0,0-1-1 0 0,0 0 0 0 0,1 0 1 0 0,-1-1-1 0 0,1 1 0 0 0,0-1 0 0 0,0 0 1 0 0,0 0-1 0 0,10 4 0 0 0,1 0-153 0 0,1-1 0 0 0,0-1 0 0 0,0 0 0 0 0,0-1 0 0 0,0-1 0 0 0,1 0 0 0 0,0-2-1 0 0,-1 0 1 0 0,1-1 0 0 0,28-3 0 0 0,-30-2-995 0 0</inkml:trace>
</inkml:ink>
</file>

<file path=ppt/ink/ink6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4.862"/>
    </inkml:context>
    <inkml:brush xml:id="br0">
      <inkml:brushProperty name="width" value="0.1" units="cm"/>
      <inkml:brushProperty name="height" value="0.1" units="cm"/>
      <inkml:brushProperty name="color" value="#004F8B"/>
    </inkml:brush>
  </inkml:definitions>
  <inkml:trace contextRef="#ctx0" brushRef="#br0">1 111 18775 0 0,'0'0'1699'0'0,"23"-18"579"0"0,-12 13-1941 0 0,1 1 0 0 0,0 0-1 0 0,0 1 1 0 0,0 1-1 0 0,0 0 1 0 0,0 0-1 0 0,1 1 1 0 0,13 1-1 0 0,40 4-360 0 0,-2 4-3668 0 0,-24-3-1767 0 0,-19-2-1700 0 0</inkml:trace>
  <inkml:trace contextRef="#ctx0" brushRef="#br0" timeOffset="1">348 3 19807 0 0,'-7'-1'169'0'0,"-1"0"0"0"0,1 1 0 0 0,-1-1 0 0 0,1 1 1 0 0,-1 1-1 0 0,1-1 0 0 0,-1 1 0 0 0,1 1 0 0 0,-1-1 0 0 0,1 1 0 0 0,0 1 0 0 0,0-1 0 0 0,0 1 0 0 0,0 1 0 0 0,1-1 0 0 0,-1 1 0 0 0,1 0 0 0 0,0 0 0 0 0,0 1 0 0 0,0 0 1 0 0,0 0-1 0 0,1 0 0 0 0,0 1 0 0 0,0 0 0 0 0,1 0 0 0 0,-1 0 0 0 0,1 0 0 0 0,1 1 0 0 0,-5 9 0 0 0,1-4-136 0 0,1 1 1 0 0,1 0-1 0 0,0 0 0 0 0,1 1 0 0 0,0 0 1 0 0,-1 16-1 0 0,3-21-200 0 0,2-1-1 0 0,-1 0 1 0 0,1 1-1 0 0,0-1 1 0 0,1 1 0 0 0,0-1-1 0 0,0 0 1 0 0,1 0-1 0 0,0 1 1 0 0,1-1 0 0 0,5 12-1 0 0,4 2-1616 0 0</inkml:trace>
</inkml:ink>
</file>

<file path=ppt/ink/ink6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5.331"/>
    </inkml:context>
    <inkml:brush xml:id="br0">
      <inkml:brushProperty name="width" value="0.1" units="cm"/>
      <inkml:brushProperty name="height" value="0.1" units="cm"/>
      <inkml:brushProperty name="color" value="#004F8B"/>
    </inkml:brush>
  </inkml:definitions>
  <inkml:trace contextRef="#ctx0" brushRef="#br0">21 130 2303 0 0,'-18'-28'332'0'0,"18"26"229"0"0,-1 0-1 0 0,1 0 1 0 0,-1-1 0 0 0,1 1 0 0 0,0 0 0 0 0,0 0 0 0 0,0-1 0 0 0,0 1 0 0 0,0 0 0 0 0,1 0 0 0 0,-1 0-1 0 0,1-1 1 0 0,-1 1 0 0 0,1 0 0 0 0,0 0 0 0 0,1-3 0 0 0,0 2 346 0 0,0-1 0 0 0,0 1 0 0 0,1 0 0 0 0,-1 0 0 0 0,1 0 0 0 0,0 0 0 0 0,0 0 0 0 0,0 1 0 0 0,4-4 1 0 0,23-9-1403 0 0,-23 12 690 0 0,1 1 1 0 0,-1 0-1 0 0,1 0 0 0 0,-1 0 1 0 0,1 1-1 0 0,0 0 0 0 0,-1 1 1 0 0,1 0-1 0 0,0 0 0 0 0,0 1 1 0 0,-1 0-1 0 0,1 0 0 0 0,0 0 1 0 0,8 4-1 0 0,-12-3-168 0 0,0-1 0 0 0,0 2-1 0 0,0-1 1 0 0,-1 0 0 0 0,1 1 0 0 0,-1-1-1 0 0,0 1 1 0 0,0 0 0 0 0,0 0 0 0 0,0 0 0 0 0,0 1-1 0 0,-1-1 1 0 0,1 1 0 0 0,-1-1 0 0 0,0 1-1 0 0,0 0 1 0 0,0 0 0 0 0,-1 0 0 0 0,1 0 0 0 0,-1 0-1 0 0,0 0 1 0 0,0 0 0 0 0,0 1 0 0 0,-1-1-1 0 0,0 0 1 0 0,1 0 0 0 0,-2 6 0 0 0,0 5-20 0 0,-1-1 0 0 0,0 1 0 0 0,-1-1 0 0 0,-1 0 0 0 0,0 0 0 0 0,-1 0 0 0 0,-1 0 0 0 0,-8 15 0 0 0,6-13-1 0 0,1 1 0 0 0,0-1 0 0 0,1 1 0 0 0,-5 29 0 0 0,10-42-5 0 0,0 0 1 0 0,1 0-1 0 0,-1 0 0 0 0,1 0 0 0 0,0 1 0 0 0,0-1 1 0 0,0 0-1 0 0,1 0 0 0 0,0 0 0 0 0,-1 0 0 0 0,1 0 1 0 0,1 0-1 0 0,-1 0 0 0 0,1-1 0 0 0,-1 1 0 0 0,1 0 1 0 0,0-1-1 0 0,0 1 0 0 0,1-1 0 0 0,-1 1 0 0 0,1-1 1 0 0,-1 0-1 0 0,1 0 0 0 0,0 0 0 0 0,0-1 0 0 0,1 1 1 0 0,-1-1-1 0 0,0 0 0 0 0,1 0 0 0 0,0 0 0 0 0,-1 0 1 0 0,1 0-1 0 0,0-1 0 0 0,0 0 0 0 0,0 1 1 0 0,0-2-1 0 0,0 1 0 0 0,4 0 0 0 0,15 2-33 0 0,0-1-1 0 0,0-2 1 0 0,0 0-1 0 0,0-1 1 0 0,31-6-1 0 0,27 0-3301 0 0,-61 6 1536 0 0</inkml:trace>
</inkml:ink>
</file>

<file path=ppt/ink/ink6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5.659"/>
    </inkml:context>
    <inkml:brush xml:id="br0">
      <inkml:brushProperty name="width" value="0.1" units="cm"/>
      <inkml:brushProperty name="height" value="0.1" units="cm"/>
      <inkml:brushProperty name="color" value="#004F8B"/>
    </inkml:brush>
  </inkml:definitions>
  <inkml:trace contextRef="#ctx0" brushRef="#br0">0 17 3223 0 0,'23'-10'13476'0'0,"-7"4"-10770"0"0,-5 5-2417 0 0,1 1 0 0 0,-1 1 0 0 0,0 0 0 0 0,0 0 0 0 0,0 1 0 0 0,0 1 0 0 0,0-1 1 0 0,19 9-1 0 0,-17-6-303 0 0,1-1 1 0 0,-1 0-1 0 0,1-1 1 0 0,24 3-1 0 0,-19-7-294 0 0</inkml:trace>
</inkml:ink>
</file>

<file path=ppt/ink/ink6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6.034"/>
    </inkml:context>
    <inkml:brush xml:id="br0">
      <inkml:brushProperty name="width" value="0.1" units="cm"/>
      <inkml:brushProperty name="height" value="0.1" units="cm"/>
      <inkml:brushProperty name="color" value="#004F8B"/>
    </inkml:brush>
  </inkml:definitions>
  <inkml:trace contextRef="#ctx0" brushRef="#br0">145 0 18431 0 0,'-7'2'256'0'0,"1"0"0"0"0,0 1 0 0 0,-1-1-1 0 0,1 1 1 0 0,1 1 0 0 0,-1-1 0 0 0,0 1 0 0 0,1 0-1 0 0,0 0 1 0 0,0 0 0 0 0,0 1 0 0 0,0 0-1 0 0,1 0 1 0 0,0 0 0 0 0,0 1 0 0 0,0-1 0 0 0,0 1-1 0 0,-3 9 1 0 0,-1 2-30 0 0,0 0 0 0 0,1 1 0 0 0,2 0 0 0 0,-1 0 0 0 0,-3 27 0 0 0,8-38-247 0 0,1 0 0 0 0,0 1 0 0 0,0-1 0 0 0,1 0 0 0 0,0 0 0 0 0,0 1 0 0 0,1-1 0 0 0,0 0 0 0 0,0 0 0 0 0,1 0 0 0 0,-1-1 0 0 0,5 7 0 0 0,-3-5-479 0 0,1 0 1 0 0,0 0-1 0 0,0-1 1 0 0,1 0-1 0 0,9 9 1 0 0,-1-3-863 0 0</inkml:trace>
</inkml:ink>
</file>

<file path=ppt/ink/ink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09.409"/>
    </inkml:context>
    <inkml:brush xml:id="br0">
      <inkml:brushProperty name="width" value="0.1" units="cm"/>
      <inkml:brushProperty name="height" value="0.1" units="cm"/>
      <inkml:brushProperty name="color" value="#F6630D"/>
    </inkml:brush>
  </inkml:definitions>
  <inkml:trace contextRef="#ctx0" brushRef="#br0">152 0 9095 0 0,'0'0'12700'0'0,"-16"23"-11567"0"0,-9 8-1074 0 0,11-16-21 0 0,1 1 1 0 0,1 0 0 0 0,0 1-1 0 0,1 1 1 0 0,1 0-1 0 0,1 0 1 0 0,-9 22-1 0 0,16-32-38 0 0,-1 0 0 0 0,1-1 0 0 0,1 1 0 0 0,0 0 0 0 0,0 0 0 0 0,0 10 0 0 0,1-17 0 0 0,0 0 0 0 0,0 0 0 0 0,0 0-1 0 0,1 0 1 0 0,-1-1 0 0 0,0 1 0 0 0,1 0 0 0 0,-1 0 0 0 0,0 0-1 0 0,1 0 1 0 0,-1-1 0 0 0,1 1 0 0 0,-1 0 0 0 0,1 0-1 0 0,0-1 1 0 0,-1 1 0 0 0,1-1 0 0 0,0 1 0 0 0,-1 0 0 0 0,1-1-1 0 0,0 1 1 0 0,0-1 0 0 0,-1 0 0 0 0,1 1 0 0 0,0-1-1 0 0,0 1 1 0 0,0-1 0 0 0,0 0 0 0 0,1 0 0 0 0,23 2 15 0 0,-21-2-2 0 0,39 0 298 0 0,104-4 1392 0 0,-140 3-1958 0 0,0 0 0 0 0,0-1 0 0 0,0 1 0 0 0,0-1 0 0 0,-1-1 0 0 0,12-5 0 0 0,-8 4-3301 0 0</inkml:trace>
</inkml:ink>
</file>

<file path=ppt/ink/ink6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6.362"/>
    </inkml:context>
    <inkml:brush xml:id="br0">
      <inkml:brushProperty name="width" value="0.1" units="cm"/>
      <inkml:brushProperty name="height" value="0.1" units="cm"/>
      <inkml:brushProperty name="color" value="#004F8B"/>
    </inkml:brush>
  </inkml:definitions>
  <inkml:trace contextRef="#ctx0" brushRef="#br0">144 1 7367 0 0,'-22'14'787'0'0,"12"-8"-220"0"0,0 1-1 0 0,0 1 1 0 0,1-1-1 0 0,0 1 1 0 0,0 1 0 0 0,1 0-1 0 0,0 0 1 0 0,0 1-1 0 0,1-1 1 0 0,-11 23 0 0 0,16-27-319 0 0,-1 0 1 0 0,1 1-1 0 0,0-1 1 0 0,0 1-1 0 0,1 0 1 0 0,0 0-1 0 0,0 0 1 0 0,0 0-1 0 0,1-1 1 0 0,0 1-1 0 0,0 0 1 0 0,0 0-1 0 0,1 0 1 0 0,0 0-1 0 0,0 0 1 0 0,0 0-1 0 0,1-1 1 0 0,0 1-1 0 0,0-1 1 0 0,0 1-1 0 0,1-1 1 0 0,0 0-1 0 0,0 0 1 0 0,5 6-1 0 0,-5-7-223 0 0,1-1 0 0 0,-1 0 0 0 0,1 1 0 0 0,0-2-1 0 0,0 1 1 0 0,0 0 0 0 0,1-1 0 0 0,-1 0 0 0 0,0 0 0 0 0,1 0 0 0 0,0 0-1 0 0,5 1 1 0 0,68 11 550 0 0,-42-8-367 0 0,-10-2 82 0 0,5 2 203 0 0,43 13 0 0 0,-67-17-354 0 0,0 0 0 0 0,-1 1 0 0 0,0-1 0 0 0,0 2-1 0 0,1-1 1 0 0,-2 0 0 0 0,1 1 0 0 0,0 0 0 0 0,-1 1-1 0 0,0-1 1 0 0,0 1 0 0 0,7 8 0 0 0,-11-11-83 0 0,0 0 0 0 0,0 0 0 0 0,0 0 1 0 0,-1 0-1 0 0,1 0 0 0 0,-1 0 0 0 0,1 1 0 0 0,-1-1 1 0 0,0 0-1 0 0,0 0 0 0 0,0 0 0 0 0,0 0 0 0 0,0 0 1 0 0,-1 1-1 0 0,1-1 0 0 0,0 0 0 0 0,-1 0 0 0 0,0 0 1 0 0,1 0-1 0 0,-1 0 0 0 0,0 0 0 0 0,0 0 0 0 0,0-1 1 0 0,0 1-1 0 0,-1 0 0 0 0,1 0 0 0 0,0-1 0 0 0,-1 1 1 0 0,1-1-1 0 0,-4 3 0 0 0,-1 2-23 0 0,0-1 0 0 0,0 0 1 0 0,0 0-1 0 0,-1-1 0 0 0,0 1 0 0 0,-13 5 0 0 0,-3-2-977 0 0,0-1 0 0 0,-35 6-1 0 0,26-7-567 0 0</inkml:trace>
</inkml:ink>
</file>

<file path=ppt/ink/ink6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6.690"/>
    </inkml:context>
    <inkml:brush xml:id="br0">
      <inkml:brushProperty name="width" value="0.1" units="cm"/>
      <inkml:brushProperty name="height" value="0.1" units="cm"/>
      <inkml:brushProperty name="color" value="#004F8B"/>
    </inkml:brush>
  </inkml:definitions>
  <inkml:trace contextRef="#ctx0" brushRef="#br0">1 189 6447 0 0,'6'-12'748'0'0,"1"0"-1"0"0,1 1 0 0 0,0 0 0 0 0,1 0 0 0 0,0 1 0 0 0,0 0 0 0 0,1 0 0 0 0,0 1 0 0 0,1 1 0 0 0,0-1 1 0 0,0 2-1 0 0,1 0 0 0 0,0 0 0 0 0,0 1 0 0 0,0 0 0 0 0,22-6 0 0 0,-10 5 195 0 0,1 0 0 0 0,-1 2 0 0 0,32-4 1 0 0,-29 7-2371 0 0,-1 1 0 0 0,45 4 0 0 0,-55-1-5414 0 0</inkml:trace>
  <inkml:trace contextRef="#ctx0" brushRef="#br0" timeOffset="1">1181 40 11975 0 0,'0'0'1280'0'0,"11"-4"-1280"0"0,2 2 896 0 0,-1 1 128 0 0,2 1 32 0 0,2 1 8 0 0,2 1-592 0 0,0 2-120 0 0,2 1-32 0 0,4 1 0 0 0,2 2-56 0 0,-2 1-8 0 0,-4-2-8 0 0,0 1 0 0 0,-1-2-712 0 0,-3 0-144 0 0</inkml:trace>
</inkml:ink>
</file>

<file path=ppt/ink/ink6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7.034"/>
    </inkml:context>
    <inkml:brush xml:id="br0">
      <inkml:brushProperty name="width" value="0.1" units="cm"/>
      <inkml:brushProperty name="height" value="0.1" units="cm"/>
      <inkml:brushProperty name="color" value="#004F8B"/>
    </inkml:brush>
  </inkml:definitions>
  <inkml:trace contextRef="#ctx0" brushRef="#br0">0 13 18431 0 0,'12'0'1632'0'0,"1"-2"-1304"0"0,4 0-264 0 0,3 1-64 0 0,1-1 512 0 0,3 1 80 0 0,-1 0 16 0 0,1 0 8 0 0,0 1-928 0 0,-2-2-184 0 0,-3 1-40 0 0</inkml:trace>
</inkml:ink>
</file>

<file path=ppt/ink/ink6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8.841"/>
    </inkml:context>
    <inkml:brush xml:id="br0">
      <inkml:brushProperty name="width" value="0.1" units="cm"/>
      <inkml:brushProperty name="height" value="0.1" units="cm"/>
      <inkml:brushProperty name="color" value="#004F8B"/>
    </inkml:brush>
  </inkml:definitions>
  <inkml:trace contextRef="#ctx0" brushRef="#br0">0 14 11519 0 0,'6'-10'1227'0'0,"-2"6"-1046"0"0,-2 5 62 0 0,0-1 0 0 0,0 1 0 0 0,0 0 1 0 0,-1 0-1 0 0,1 0 0 0 0,0 0 0 0 0,-1 0 0 0 0,1 0 0 0 0,-1 0 0 0 0,1 1 0 0 0,-1-1 0 0 0,0 1 0 0 0,1-1 0 0 0,-1 1 0 0 0,0-1 0 0 0,1 3 0 0 0,5 20 199 0 0,-1-1-1 0 0,-1 2 1 0 0,-1-1 0 0 0,-2 0-1 0 0,0 1 1 0 0,-3 35-1 0 0,1-52-316 0 0,-2 34 614 0 0,-11 64 0 0 0,7-75-1340 0 0,2 1 1 0 0,1-1-1 0 0,3 63 0 0 0</inkml:trace>
</inkml:ink>
</file>

<file path=ppt/ink/ink6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09.201"/>
    </inkml:context>
    <inkml:brush xml:id="br0">
      <inkml:brushProperty name="width" value="0.1" units="cm"/>
      <inkml:brushProperty name="height" value="0.1" units="cm"/>
      <inkml:brushProperty name="color" value="#004F8B"/>
    </inkml:brush>
  </inkml:definitions>
  <inkml:trace contextRef="#ctx0" brushRef="#br0">1 146 14223 0 0,'4'-12'421'0'0,"1"0"0"0"0,1 1 1 0 0,0-1-1 0 0,0 1 0 0 0,1 1 0 0 0,0-1 0 0 0,1 1 0 0 0,0 1 0 0 0,1-1 0 0 0,17-13 0 0 0,-24 21-318 0 0,1 0-1 0 0,0 1 1 0 0,-1-1-1 0 0,1 1 1 0 0,0 0-1 0 0,0-1 1 0 0,0 1-1 0 0,0 1 1 0 0,0-1-1 0 0,0 0 1 0 0,0 1-1 0 0,0-1 1 0 0,0 1-1 0 0,1 0 1 0 0,-1 0-1 0 0,0 1 1 0 0,0-1-1 0 0,0 0 1 0 0,0 1-1 0 0,0 0 1 0 0,0 0-1 0 0,0 0 1 0 0,0 0-1 0 0,0 0 1 0 0,0 1-1 0 0,-1-1 1 0 0,1 1-1 0 0,0-1 1 0 0,-1 1-1 0 0,1 0 1 0 0,-1 0-1 0 0,0 1 1 0 0,0-1-1 0 0,0 0 1 0 0,0 1-1 0 0,0-1 1 0 0,0 1-1 0 0,-1-1 1 0 0,1 1-1 0 0,-1 0 1 0 0,1 0-1 0 0,-1 0 1 0 0,0 0-1 0 0,0 0 1 0 0,-1 0-1 0 0,1 0 1 0 0,0 6-1 0 0,-3 10-41 0 0,-1 0 1 0 0,-1-1-1 0 0,-1 1 0 0 0,0-1 1 0 0,-2 0-1 0 0,-14 30 0 0 0,13-30-56 0 0,0 1-1 0 0,0 0 1 0 0,2 0-1 0 0,1 1 1 0 0,-6 33-1 0 0,11-49-4 0 0,0-1 0 0 0,0 0 0 0 0,0 0 0 0 0,0 0 0 0 0,1 0 0 0 0,-1 0 0 0 0,1 1 0 0 0,0-1 0 0 0,0 0 0 0 0,0 0 0 0 0,0 0 0 0 0,0-1 0 0 0,1 1 0 0 0,-1 0 1 0 0,1 0-1 0 0,0-1 0 0 0,4 5 0 0 0,-2-3 6 0 0,0 0 0 0 0,1-1 1 0 0,-1 1-1 0 0,1-1 0 0 0,0 0 1 0 0,0-1-1 0 0,0 1 1 0 0,1-1-1 0 0,7 2 0 0 0,11 2 34 0 0,1-1 0 0 0,0-1 1 0 0,42 0-1 0 0,-40-2-22 0 0,64 5-70 0 0,42 3 93 0 0,-46-6-3533 0 0</inkml:trace>
</inkml:ink>
</file>

<file path=ppt/ink/ink6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0.623"/>
    </inkml:context>
    <inkml:brush xml:id="br0">
      <inkml:brushProperty name="width" value="0.1" units="cm"/>
      <inkml:brushProperty name="height" value="0.1" units="cm"/>
      <inkml:brushProperty name="color" value="#004F8B"/>
    </inkml:brush>
  </inkml:definitions>
  <inkml:trace contextRef="#ctx0" brushRef="#br0">75 89 4143 0 0,'0'0'10412'0'0,"-20"21"-2056"0"0,21-26-8292 0 0,0 1 0 0 0,0-1 0 0 0,1 0 0 0 0,-1 0 0 0 0,1 1 0 0 0,0-1 0 0 0,0 1 0 0 0,0-1 0 0 0,1 1 0 0 0,0 0 0 0 0,0 0 0 0 0,0 0 0 0 0,0 0 0 0 0,0 0 0 0 0,1 1 0 0 0,0 0 0 0 0,0-1-1 0 0,0 1 1 0 0,0 1 0 0 0,7-5 0 0 0,-7 4-58 0 0,1 1-1 0 0,0-1 0 0 0,-1 1 0 0 0,1 0 1 0 0,0 0-1 0 0,0 0 0 0 0,1 0 0 0 0,-1 1 1 0 0,0 0-1 0 0,0 0 0 0 0,1 1 0 0 0,-1-1 0 0 0,0 1 1 0 0,1 1-1 0 0,-1-1 0 0 0,1 1 0 0 0,-1-1 1 0 0,0 1-1 0 0,7 3 0 0 0,-10-3-6 0 0,-1 0 0 0 0,1 0 0 0 0,-1 0 0 0 0,0 0-1 0 0,0 0 1 0 0,1 0 0 0 0,-1 0 0 0 0,0 1 0 0 0,0-1 0 0 0,0 0 0 0 0,0 1-1 0 0,-1-1 1 0 0,1 1 0 0 0,0-1 0 0 0,0 1 0 0 0,-1 0 0 0 0,1-1 0 0 0,-1 1-1 0 0,0-1 1 0 0,1 1 0 0 0,-1 0 0 0 0,0-1 0 0 0,0 1 0 0 0,0 0 0 0 0,0 0-1 0 0,0-1 1 0 0,0 1 0 0 0,-1 0 0 0 0,1-1 0 0 0,-1 1 0 0 0,0 2 0 0 0,-3 9-51 0 0,0-1 1 0 0,-1 0 0 0 0,-8 14 0 0 0,4-8-23 0 0,6-10 52 0 0,-1 1-1 0 0,1-1 0 0 0,0 1 1 0 0,1 0-1 0 0,0 0 0 0 0,1 0 1 0 0,-1 0-1 0 0,2 0 0 0 0,-1 0 0 0 0,1 0 1 0 0,1 0-1 0 0,0 0 0 0 0,0 0 1 0 0,3 10-1 0 0,-1-11 2 0 0,0 0 1 0 0,1 0 0 0 0,0 0 0 0 0,0-1-1 0 0,1 1 1 0 0,0-1 0 0 0,0 0-1 0 0,0-1 1 0 0,1 1 0 0 0,0-1-1 0 0,1 0 1 0 0,-1-1 0 0 0,1 0-1 0 0,14 9 1 0 0,-17-12 19 0 0,-1-1 1 0 0,0 1-1 0 0,0 0 0 0 0,0 0 1 0 0,0 1-1 0 0,0-1 0 0 0,0 1 1 0 0,-1-1-1 0 0,1 1 0 0 0,-1 0 1 0 0,0 0-1 0 0,0 0 0 0 0,0 0 0 0 0,3 6 1 0 0,-5-6 0 0 0,0-1 1 0 0,0 1-1 0 0,0 0 1 0 0,-1 0 0 0 0,1-1-1 0 0,-1 1 1 0 0,1 0-1 0 0,-1-1 1 0 0,0 1-1 0 0,0-1 1 0 0,0 1-1 0 0,-1-1 1 0 0,1 1 0 0 0,0-1-1 0 0,-1 0 1 0 0,0 1-1 0 0,0-1 1 0 0,1 0-1 0 0,-1 0 1 0 0,-3 2-1 0 0,-7 7 94 0 0,0 0-1 0 0,0 0 0 0 0,-1-2 0 0 0,0 1 1 0 0,-1-2-1 0 0,0 1 0 0 0,-1-2 0 0 0,1 0 1 0 0,-1-1-1 0 0,-1 0 0 0 0,1-2 0 0 0,-1 1 1 0 0,0-2-1 0 0,-27 3 0 0 0,40-6-140 0 0,0 0-1 0 0,1 0 1 0 0,-1 0-1 0 0,1 0 1 0 0,-1 0-1 0 0,1-1 1 0 0,-1 0-1 0 0,1 1 0 0 0,0-1 1 0 0,-1 0-1 0 0,1 0 1 0 0,0 0-1 0 0,-1 0 1 0 0,1 0-1 0 0,0-1 1 0 0,0 1-1 0 0,0-1 1 0 0,0 0-1 0 0,0 1 1 0 0,0-1-1 0 0,1 0 1 0 0,-1 0-1 0 0,1 0 1 0 0,-1 0-1 0 0,1 0 1 0 0,0 0-1 0 0,-1-1 1 0 0,1 1-1 0 0,0 0 1 0 0,1-1-1 0 0,-1 1 1 0 0,0-1-1 0 0,1 1 1 0 0,-1-1-1 0 0,1-2 0 0 0,2-6-1129 0 0</inkml:trace>
</inkml:ink>
</file>

<file path=ppt/ink/ink6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0.966"/>
    </inkml:context>
    <inkml:brush xml:id="br0">
      <inkml:brushProperty name="width" value="0.1" units="cm"/>
      <inkml:brushProperty name="height" value="0.1" units="cm"/>
      <inkml:brushProperty name="color" value="#004F8B"/>
    </inkml:brush>
  </inkml:definitions>
  <inkml:trace contextRef="#ctx0" brushRef="#br0">68 1 2303 0 0,'-2'4'6821'0'0,"-10"20"-926"0"0,-16 54-99 0 0,21-53-5730 0 0,1-1 0 0 0,1 1 0 0 0,1 0-1 0 0,2 1 1 0 0,0 46 0 0 0,3-67-62 0 0,-1 1-1 0 0,1-1 1 0 0,0 0 0 0 0,1 1-1 0 0,0-1 1 0 0,-1 0 0 0 0,2 0 0 0 0,-1 0-1 0 0,0-1 1 0 0,1 1 0 0 0,0 0-1 0 0,0-1 1 0 0,1 0 0 0 0,-1 1 0 0 0,1-2-1 0 0,0 1 1 0 0,0 0 0 0 0,0-1-1 0 0,0 1 1 0 0,1-1 0 0 0,-1 0 0 0 0,10 4-1 0 0,-9-5 18 0 0,-1-1 0 0 0,0 1-1 0 0,0-1 1 0 0,1 0-1 0 0,-1 0 1 0 0,0-1 0 0 0,1 1-1 0 0,-1-1 1 0 0,1 0-1 0 0,-1 0 1 0 0,1-1-1 0 0,-1 1 1 0 0,1-1 0 0 0,-1 0-1 0 0,0 0 1 0 0,1 0-1 0 0,-1-1 1 0 0,0 1 0 0 0,0-1-1 0 0,0 0 1 0 0,0-1-1 0 0,0 1 1 0 0,-1 0 0 0 0,1-1-1 0 0,-1 0 1 0 0,1 0-1 0 0,-1 0 1 0 0,4-5 0 0 0,-6 7 33 0 0,0-1 0 0 0,1 1 1 0 0,-1 0-1 0 0,0-1 0 0 0,0 1 1 0 0,0-1-1 0 0,-1 1 1 0 0,1-1-1 0 0,0 0 0 0 0,0 1 1 0 0,-1-1-1 0 0,1 0 0 0 0,-1 1 1 0 0,0-1-1 0 0,1 0 1 0 0,-1 0-1 0 0,0 1 0 0 0,0-1 1 0 0,0 0-1 0 0,0 0 0 0 0,-1 0 1 0 0,1 1-1 0 0,0-1 1 0 0,-1 0-1 0 0,0-2 0 0 0,-1 0 38 0 0,0 1-1 0 0,0 0 0 0 0,-1 0 1 0 0,1 0-1 0 0,-1 0 0 0 0,0 0 1 0 0,1 1-1 0 0,-1-1 0 0 0,-1 1 1 0 0,1-1-1 0 0,-5-1 0 0 0,-5-3 95 0 0,0 0 0 0 0,-1 1 0 0 0,1 1 0 0 0,-1 0 0 0 0,-21-3 0 0 0,-18 4 7 0 0,51 4-556 0 0</inkml:trace>
</inkml:ink>
</file>

<file path=ppt/ink/ink6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1.295"/>
    </inkml:context>
    <inkml:brush xml:id="br0">
      <inkml:brushProperty name="width" value="0.1" units="cm"/>
      <inkml:brushProperty name="height" value="0.1" units="cm"/>
      <inkml:brushProperty name="color" value="#004F8B"/>
    </inkml:brush>
  </inkml:definitions>
  <inkml:trace contextRef="#ctx0" brushRef="#br0">59 22 15199 0 0,'-4'5'150'0'0,"-1"0"0"0"0,1 0 0 0 0,0 0 0 0 0,0 0-1 0 0,0 1 1 0 0,1-1 0 0 0,0 1 0 0 0,0 0 0 0 0,1 0 0 0 0,-1 0 0 0 0,1 0-1 0 0,-2 12 1 0 0,-1 4-6 0 0,2-1-1 0 0,-2 33 1 0 0,4-49-101 0 0,1 0 0 0 0,0 0 0 0 0,0-1 0 0 0,1 1 0 0 0,-1 0 0 0 0,1 0 0 0 0,0 0 0 0 0,0-1 0 0 0,1 1 0 0 0,-1 0 1 0 0,1-1-1 0 0,0 1 0 0 0,0-1 0 0 0,1 0 0 0 0,-1 0 0 0 0,1 0 0 0 0,0 0 0 0 0,0 0 0 0 0,0 0 0 0 0,1-1 0 0 0,-1 0 0 0 0,1 1 0 0 0,0-1 0 0 0,0-1 0 0 0,0 1 0 0 0,5 2 1 0 0,-2-2 117 0 0,0 0 1 0 0,1-1 0 0 0,-1 0 0 0 0,1-1 0 0 0,-1 1 0 0 0,1-1-1 0 0,0-1 1 0 0,0 0 0 0 0,-1 0 0 0 0,1 0 0 0 0,0-1-1 0 0,-1 0 1 0 0,1 0 0 0 0,0-1 0 0 0,13-5 0 0 0,-13 4-4 0 0,1-1 0 0 0,-1 0 0 0 0,0 0 0 0 0,0 0 0 0 0,-1-1 0 0 0,0-1 0 0 0,1 1 0 0 0,-2-1 0 0 0,1 0 0 0 0,-1-1 0 0 0,0 1 0 0 0,0-1 0 0 0,-1 0 0 0 0,6-9 0 0 0,-9 12-71 0 0,0-1-1 0 0,0 1 1 0 0,0-1 0 0 0,0 0 0 0 0,-1 0 0 0 0,1 0-1 0 0,-1 0 1 0 0,-1 1 0 0 0,1-1 0 0 0,-1 0 0 0 0,0-1-1 0 0,0 1 1 0 0,0 0 0 0 0,0 0 0 0 0,-1 0-1 0 0,0 1 1 0 0,0-1 0 0 0,-1 0 0 0 0,1 0 0 0 0,-1 0-1 0 0,0 1 1 0 0,0-1 0 0 0,-1 1 0 0 0,1-1 0 0 0,-1 1-1 0 0,-5-6 1 0 0,0 1 8 0 0,1 0-1 0 0,-2 1 0 0 0,1-1 1 0 0,-1 2-1 0 0,0-1 1 0 0,-1 2-1 0 0,0-1 1 0 0,-17-8-1 0 0,21 12-160 0 0,0 1 1 0 0,0 0-1 0 0,-1 0 0 0 0,1 0 1 0 0,-1 1-1 0 0,1-1 0 0 0,-1 2 1 0 0,0-1-1 0 0,1 1 0 0 0,-1 0 1 0 0,0 0-1 0 0,1 1 0 0 0,-1 0 0 0 0,0 0 1 0 0,1 0-1 0 0,-9 4 0 0 0,-7 4-1715 0 0,0 0-535 0 0</inkml:trace>
</inkml:ink>
</file>

<file path=ppt/ink/ink6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1.654"/>
    </inkml:context>
    <inkml:brush xml:id="br0">
      <inkml:brushProperty name="width" value="0.1" units="cm"/>
      <inkml:brushProperty name="height" value="0.1" units="cm"/>
      <inkml:brushProperty name="color" value="#004F8B"/>
    </inkml:brush>
  </inkml:definitions>
  <inkml:trace contextRef="#ctx0" brushRef="#br0">36 243 6911 0 0,'-35'1'13980'0'0,"62"-11"-13452"0"0,0 2-1 0 0,1 1 0 0 0,1 1 1 0 0,31-2-1 0 0,35-8 40 0 0,425-76 1535 0 0,-413 75-1567 0 0,60-3-260 0 0,78-14-1102 0 0,-189 17-1003 0 0,-33 8-5199 0 0</inkml:trace>
</inkml:ink>
</file>

<file path=ppt/ink/ink6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1.982"/>
    </inkml:context>
    <inkml:brush xml:id="br0">
      <inkml:brushProperty name="width" value="0.1" units="cm"/>
      <inkml:brushProperty name="height" value="0.1" units="cm"/>
      <inkml:brushProperty name="color" value="#004F8B"/>
    </inkml:brush>
  </inkml:definitions>
  <inkml:trace contextRef="#ctx0" brushRef="#br0">43 1 8751 0 0,'7'8'9760'0'0,"7"14"-8632"0"0,-11-7-928 0 0,-1-1-1 0 0,0 1 0 0 0,-1 0 1 0 0,-1 0-1 0 0,-1 0 1 0 0,-4 29-1 0 0,-28 85 1932 0 0,6-31-1362 0 0,22-51-921 0 0</inkml:trace>
</inkml:ink>
</file>

<file path=ppt/ink/ink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09.777"/>
    </inkml:context>
    <inkml:brush xml:id="br0">
      <inkml:brushProperty name="width" value="0.1" units="cm"/>
      <inkml:brushProperty name="height" value="0.1" units="cm"/>
      <inkml:brushProperty name="color" value="#F6630D"/>
    </inkml:brush>
  </inkml:definitions>
  <inkml:trace contextRef="#ctx0" brushRef="#br0">60 1 10391 0 0,'0'0'2084'0'0,"-16"31"2251"0"0,9-1-3806 0 0,2 1 1 0 0,1-1-1 0 0,0 44 1 0 0,-4 32 581 0 0,1-73-678 0 0,5-22-348 0 0,-1-1-1 0 0,2 1 1 0 0,-1 0 0 0 0,2 1-1 0 0,-1-1 1 0 0,2 12 0 0 0</inkml:trace>
</inkml:ink>
</file>

<file path=ppt/ink/ink6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2.326"/>
    </inkml:context>
    <inkml:brush xml:id="br0">
      <inkml:brushProperty name="width" value="0.1" units="cm"/>
      <inkml:brushProperty name="height" value="0.1" units="cm"/>
      <inkml:brushProperty name="color" value="#004F8B"/>
    </inkml:brush>
  </inkml:definitions>
  <inkml:trace contextRef="#ctx0" brushRef="#br0">0 178 3679 0 0,'0'0'284'0'0,"11"-31"2402"0"0,-6 21 148 0 0,15-28 4794 0 0,1 7-4618 0 0,-17 27-2787 0 0,1-1 0 0 0,0 1 1 0 0,0 0-1 0 0,0 0 0 0 0,0 1 0 0 0,0-1 0 0 0,1 1 0 0 0,-1 0 1 0 0,1 1-1 0 0,0-1 0 0 0,6-1 0 0 0,8-2 175 0 0,0 0-1 0 0,1 2 1 0 0,25-3-1 0 0,-39 6-313 0 0,-1 0 0 0 0,1 1 0 0 0,0 0 0 0 0,-1 1-1 0 0,1-1 1 0 0,-1 1 0 0 0,1 1 0 0 0,-1-1 0 0 0,1 1 0 0 0,-1 0 0 0 0,0 0 0 0 0,0 1-1 0 0,0 0 1 0 0,8 5 0 0 0,-12-7-82 0 0,-1 1 0 0 0,1 0-1 0 0,-1 0 1 0 0,1 0 0 0 0,-1 0 0 0 0,0 0 0 0 0,0 0-1 0 0,0 1 1 0 0,0-1 0 0 0,0 0 0 0 0,0 0 0 0 0,-1 1-1 0 0,1-1 1 0 0,-1 0 0 0 0,0 1 0 0 0,0-1 0 0 0,0 1-1 0 0,0-1 1 0 0,0 1 0 0 0,0-1 0 0 0,0 0 0 0 0,-1 1-1 0 0,1-1 1 0 0,-1 0 0 0 0,0 1 0 0 0,0-1 0 0 0,-1 3-1 0 0,-5 12 23 0 0,0 0-1 0 0,-16 25 1 0 0,13-24-17 0 0,7-11-7 0 0,-9 15 0 0 0,-16 44 0 0 0,27-62 0 0 0,-1 1 0 0 0,1-1 0 0 0,-1 1 0 0 0,1-1 0 0 0,1 1 0 0 0,-1-1 0 0 0,1 1 0 0 0,-1 0 0 0 0,1-1 0 0 0,1 1 0 0 0,-1 0 0 0 0,1-1 0 0 0,0 1 0 0 0,0 0 0 0 0,0-1 0 0 0,0 1 0 0 0,4 5 0 0 0,-3-7-5 0 0,1 0 0 0 0,0 0-1 0 0,0 0 1 0 0,1-1 0 0 0,-1 1 0 0 0,1-1-1 0 0,-1 0 1 0 0,1 0 0 0 0,0 0 0 0 0,-1 0-1 0 0,1-1 1 0 0,0 0 0 0 0,0 1-1 0 0,0-1 1 0 0,0-1 0 0 0,0 1 0 0 0,8 0-1 0 0,72-2-91 0 0,-83 1 97 0 0,63-3-197 0 0,60-6-3248 0 0</inkml:trace>
</inkml:ink>
</file>

<file path=ppt/ink/ink6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2.670"/>
    </inkml:context>
    <inkml:brush xml:id="br0">
      <inkml:brushProperty name="width" value="0.1" units="cm"/>
      <inkml:brushProperty name="height" value="0.1" units="cm"/>
      <inkml:brushProperty name="color" value="#004F8B"/>
    </inkml:brush>
  </inkml:definitions>
  <inkml:trace contextRef="#ctx0" brushRef="#br0">0 18 9671 0 0,'0'0'748'0'0,"31"-2"539"0"0,174-12 7168 0 0,-137 13-9402 0 0,2 1-3297 0 0,-48 0-2183 0 0</inkml:trace>
</inkml:ink>
</file>

<file path=ppt/ink/ink6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2.998"/>
    </inkml:context>
    <inkml:brush xml:id="br0">
      <inkml:brushProperty name="width" value="0.1" units="cm"/>
      <inkml:brushProperty name="height" value="0.1" units="cm"/>
      <inkml:brushProperty name="color" value="#004F8B"/>
    </inkml:brush>
  </inkml:definitions>
  <inkml:trace contextRef="#ctx0" brushRef="#br0">0 0 2759 0 0,'0'0'248'0'0,"10"6"-248"0"0,2-1 0 0 0,3-1 0 0 0,5-1 3872 0 0,6-1 720 0 0,8-1 144 0 0,1 1 32 0 0,1-2-3904 0 0,0 0-792 0 0,-1 0-152 0 0,-3 0-32 0 0,-4-2-992 0 0,-3 1-200 0 0,-3-1-40 0 0</inkml:trace>
</inkml:ink>
</file>

<file path=ppt/ink/ink6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3.923"/>
    </inkml:context>
    <inkml:brush xml:id="br0">
      <inkml:brushProperty name="width" value="0.1" units="cm"/>
      <inkml:brushProperty name="height" value="0.1" units="cm"/>
      <inkml:brushProperty name="color" value="#004F8B"/>
    </inkml:brush>
  </inkml:definitions>
  <inkml:trace contextRef="#ctx0" brushRef="#br0">1 182 9671 0 0,'0'0'3646'0'0,"4"-37"2923"0"0,-1 29-6279 0 0,0 1-1 0 0,0-1 1 0 0,1 1 0 0 0,0-1 0 0 0,0 1-1 0 0,1 0 1 0 0,0 0 0 0 0,0 1 0 0 0,1-1 0 0 0,-1 1-1 0 0,1 1 1 0 0,1-1 0 0 0,-1 1 0 0 0,1 0-1 0 0,0 0 1 0 0,12-6 0 0 0,-11 7-239 0 0,-1 0 1 0 0,1 0-1 0 0,0 1 1 0 0,0 0-1 0 0,0 0 1 0 0,0 1-1 0 0,0 0 1 0 0,1 0-1 0 0,-1 1 1 0 0,1 0-1 0 0,-1 1 1 0 0,1 0-1 0 0,-1 0 1 0 0,1 1-1 0 0,-1 0 1 0 0,13 3-1 0 0,-19-3-48 0 0,0-1 1 0 0,0 1-1 0 0,0 0 0 0 0,0 0 0 0 0,0 0 1 0 0,0 0-1 0 0,0 0 0 0 0,-1 1 0 0 0,1-1 1 0 0,0 1-1 0 0,-1-1 0 0 0,1 1 0 0 0,-1-1 1 0 0,0 1-1 0 0,1 0 0 0 0,-1 0 0 0 0,0 0 0 0 0,0 0 1 0 0,0-1-1 0 0,0 1 0 0 0,-1 0 0 0 0,1 1 1 0 0,0-1-1 0 0,-1 0 0 0 0,0 0 0 0 0,1 0 1 0 0,-1 0-1 0 0,0 0 0 0 0,0 4 0 0 0,-1 3 14 0 0,0 0 1 0 0,-1 0-1 0 0,0-1 0 0 0,-1 1 0 0 0,-4 10 0 0 0,3-5-9 0 0,-1 2-22 0 0,-3 6-144 0 0,2-1 1 0 0,1 1 0 0 0,-4 37 0 0 0,8-52 125 0 0,1-1 0 0 0,0 1 0 0 0,1 0 0 0 0,-1-1 0 0 0,1 1 0 0 0,1 0 0 0 0,-1-1 0 0 0,1 1 0 0 0,0-1 0 0 0,1 0 0 0 0,-1 0 0 0 0,1 0 0 0 0,1 0 0 0 0,-1 0 0 0 0,1 0 0 0 0,8 9 0 0 0,18 13-8 0 0,-23-22 37 0 0,-1 0 0 0 0,1 0 0 0 0,-1 0 0 0 0,-1 0-1 0 0,1 1 1 0 0,7 12 0 0 0,-12-16 7 0 0,0-1-1 0 0,0 1 0 0 0,-1-1 0 0 0,1 1 1 0 0,0 0-1 0 0,-1-1 0 0 0,0 1 1 0 0,0 0-1 0 0,0 0 0 0 0,0-1 1 0 0,0 1-1 0 0,0 0 0 0 0,-1 0 0 0 0,1-1 1 0 0,-1 1-1 0 0,1-1 0 0 0,-1 1 1 0 0,0 0-1 0 0,0-1 0 0 0,-1 1 0 0 0,1-1 1 0 0,0 0-1 0 0,-1 1 0 0 0,0-1 1 0 0,1 0-1 0 0,-3 2 0 0 0,-8 10 99 0 0,0-1 0 0 0,0 0-1 0 0,-2-1 1 0 0,1 0 0 0 0,-2-1 0 0 0,1 0-1 0 0,-24 11 1 0 0,32-19-56 0 0,1 0-1 0 0,-1-1 1 0 0,0 0 0 0 0,1 0-1 0 0,-1-1 1 0 0,0 0 0 0 0,0 0-1 0 0,0 0 1 0 0,0 0 0 0 0,0-1-1 0 0,-9-1 1 0 0,11 1-32 0 0,0-1-1 0 0,0 0 1 0 0,0-1-1 0 0,0 1 1 0 0,0-1-1 0 0,1 0 1 0 0,-1 0-1 0 0,0 0 1 0 0,1 0-1 0 0,0 0 1 0 0,-1-1-1 0 0,1 0 1 0 0,0 1-1 0 0,0-1 1 0 0,1 0-1 0 0,-1-1 1 0 0,0 1-1 0 0,-2-6 1 0 0,1 4-113 0 0,1 0 1 0 0,0-1 0 0 0,0 0 0 0 0,0 0-1 0 0,1 0 1 0 0,0 0 0 0 0,-2-10-1 0 0,3 14-522 0 0,1-1-1 0 0,0 0 0 0 0,0 0 1 0 0,0 0-1 0 0,0 0 0 0 0,1 1 1 0 0,-1-1-1 0 0,1 0 0 0 0,-1 0 1 0 0,1 1-1 0 0,0-1 1 0 0,3-5-1 0 0</inkml:trace>
</inkml:ink>
</file>

<file path=ppt/ink/ink6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4.251"/>
    </inkml:context>
    <inkml:brush xml:id="br0">
      <inkml:brushProperty name="width" value="0.1" units="cm"/>
      <inkml:brushProperty name="height" value="0.1" units="cm"/>
      <inkml:brushProperty name="color" value="#004F8B"/>
    </inkml:brush>
  </inkml:definitions>
  <inkml:trace contextRef="#ctx0" brushRef="#br0">72 117 17047 0 0,'-2'1'124'0'0,"0"1"-1"0"0,0-1 1 0 0,0 0-1 0 0,1 1 1 0 0,-1-1-1 0 0,1 1 1 0 0,-1 0-1 0 0,1-1 1 0 0,-1 1-1 0 0,1 0 1 0 0,0 0-1 0 0,0 0 1 0 0,0 0-1 0 0,0 0 1 0 0,-1 2-1 0 0,-13 42-235 0 0,7-22 916 0 0,3-12-262 0 0,1 0 0 0 0,0 0 1 0 0,1 0-1 0 0,0 0 0 0 0,-2 23 0 0 0,5-31-460 0 0,0 0 1 0 0,0 0-1 0 0,1 0 1 0 0,-1 0-1 0 0,1 0 1 0 0,0 0-1 0 0,0 0 1 0 0,1-1-1 0 0,-1 1 1 0 0,1 0-1 0 0,0-1 0 0 0,0 1 1 0 0,0-1-1 0 0,0 0 1 0 0,1 0-1 0 0,-1 0 1 0 0,1 0-1 0 0,0 0 1 0 0,-1 0-1 0 0,2-1 1 0 0,-1 1-1 0 0,5 3 0 0 0,1-1-30 0 0,0 0-1 0 0,0-1 0 0 0,0 0 1 0 0,1 0-1 0 0,0-1 1 0 0,-1 0-1 0 0,1-1 0 0 0,0 0 1 0 0,0 0-1 0 0,0-1 0 0 0,0 0 1 0 0,0-1-1 0 0,1 0 0 0 0,-1-1 1 0 0,0 0-1 0 0,0-1 0 0 0,0 0 1 0 0,13-4-1 0 0,-8 1-21 0 0,1-1-1 0 0,-1-1 1 0 0,0 0 0 0 0,0-1 0 0 0,-1 0-1 0 0,0-1 1 0 0,0-1 0 0 0,-1 0 0 0 0,0-1-1 0 0,17-19 1 0 0,-28 27-1 0 0,1 0 0 0 0,-1 0 0 0 0,0 0 0 0 0,0 0-1 0 0,0-1 1 0 0,0 1 0 0 0,0-1 0 0 0,-1 1 0 0 0,0-1 0 0 0,0 0 0 0 0,0 1-1 0 0,0-1 1 0 0,0 0 0 0 0,-1 0 0 0 0,1 1 0 0 0,-1-1 0 0 0,0 0 0 0 0,0 0 0 0 0,-1-4-1 0 0,-1 1 38 0 0,0 0 0 0 0,0 0 0 0 0,0 0 0 0 0,-1 1 0 0 0,0-1 0 0 0,-1 1 0 0 0,1 0 0 0 0,-1 0 0 0 0,-8-10 0 0 0,-1 2 9 0 0,0 1 1 0 0,0 0-1 0 0,-2 1 1 0 0,1 0-1 0 0,-1 2 0 0 0,-1-1 1 0 0,-20-9-1 0 0,-28-11-635 0 0,62 20-2013 0 0,4 3 202 0 0</inkml:trace>
</inkml:ink>
</file>

<file path=ppt/ink/ink6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4.579"/>
    </inkml:context>
    <inkml:brush xml:id="br0">
      <inkml:brushProperty name="width" value="0.1" units="cm"/>
      <inkml:brushProperty name="height" value="0.1" units="cm"/>
      <inkml:brushProperty name="color" value="#004F8B"/>
    </inkml:brush>
  </inkml:definitions>
  <inkml:trace contextRef="#ctx0" brushRef="#br0">41 19 18167 0 0,'0'0'830'0'0,"-26"9"354"0"0,24-7-1127 0 0,1 1 1 0 0,-1-1-1 0 0,1 0 1 0 0,0 1 0 0 0,-1-1-1 0 0,1 1 1 0 0,0-1 0 0 0,1 1-1 0 0,-1-1 1 0 0,0 1 0 0 0,1 0-1 0 0,-1-1 1 0 0,1 1 0 0 0,0 0-1 0 0,0-1 1 0 0,0 1-1 0 0,0 0 1 0 0,0 0 0 0 0,1-1-1 0 0,-1 1 1 0 0,1 0 0 0 0,0-1-1 0 0,0 1 1 0 0,0-1 0 0 0,0 1-1 0 0,0-1 1 0 0,0 1 0 0 0,1-1-1 0 0,-1 0 1 0 0,1 0-1 0 0,0 0 1 0 0,-1 0 0 0 0,1 0-1 0 0,0 0 1 0 0,0 0 0 0 0,1 0-1 0 0,-1-1 1 0 0,0 1 0 0 0,4 1-1 0 0,1 1 65 0 0,-1-1 0 0 0,1 0 0 0 0,0-1-1 0 0,0 1 1 0 0,1-1 0 0 0,-1-1 0 0 0,0 1-1 0 0,1-1 1 0 0,-1-1 0 0 0,1 1 0 0 0,-1-1 0 0 0,1 0-1 0 0,8-2 1 0 0,-10 1-35 0 0,0-1 0 0 0,-1 0 0 0 0,1 0 0 0 0,-1 0 0 0 0,1 0-1 0 0,-1-1 1 0 0,0 0 0 0 0,0 0 0 0 0,0 0 0 0 0,0-1 0 0 0,6-5 0 0 0,-10 8-56 0 0,0-1 0 0 0,0 1 1 0 0,0 0-1 0 0,0 0 0 0 0,0-1 1 0 0,0 1-1 0 0,0-1 0 0 0,-1 1 1 0 0,1-1-1 0 0,0 1 0 0 0,-1-1 1 0 0,1 1-1 0 0,-1-1 0 0 0,0 0 1 0 0,0 1-1 0 0,1-1 0 0 0,-1 0 1 0 0,0 1-1 0 0,0-1 0 0 0,0 1 1 0 0,-1-1-1 0 0,1 0 0 0 0,0 1 1 0 0,-1-1-1 0 0,1 0 0 0 0,-1 1 1 0 0,1-1-1 0 0,-1 1 0 0 0,0-1 1 0 0,1 1-1 0 0,-1 0 0 0 0,0-1 1 0 0,0 1-1 0 0,0 0 0 0 0,0-1 1 0 0,0 1-1 0 0,-1 0 0 0 0,1 0 1 0 0,0 0-1 0 0,-1 0 0 0 0,1 0 1 0 0,0 0-1 0 0,-4-1 0 0 0,-3-4 48 0 0,0 1 0 0 0,-1-1-1 0 0,0 2 1 0 0,0-1 0 0 0,0 1-1 0 0,0 1 1 0 0,-19-5-1 0 0,22 6-348 0 0,0 2 0 0 0,0-1 0 0 0,0 1 0 0 0,0 0-1 0 0,0 0 1 0 0,0 1 0 0 0,0-1 0 0 0,-11 4 0 0 0</inkml:trace>
</inkml:ink>
</file>

<file path=ppt/ink/ink6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7.560"/>
    </inkml:context>
    <inkml:brush xml:id="br0">
      <inkml:brushProperty name="width" value="0.1" units="cm"/>
      <inkml:brushProperty name="height" value="0.1" units="cm"/>
      <inkml:brushProperty name="color" value="#004F8B"/>
    </inkml:brush>
  </inkml:definitions>
  <inkml:trace contextRef="#ctx0" brushRef="#br0">16 189 6911 0 0,'-9'-23'13425'0'0,"4"8"-11922"0"0,4 12-1383 0 0,1 0 0 0 0,0 0 0 0 0,0 0 0 0 0,0 0 0 0 0,0 0 0 0 0,0 0 1 0 0,1 0-1 0 0,-1 0 0 0 0,1 0 0 0 0,0 0 0 0 0,0 0 0 0 0,0 1 0 0 0,0-1 0 0 0,1 0 0 0 0,-1 1 0 0 0,1-1 0 0 0,-1 0 0 0 0,1 1 0 0 0,0 0 0 0 0,0-1 0 0 0,0 1 0 0 0,1 0 0 0 0,-1 0 0 0 0,0 0 0 0 0,4-1 1 0 0,9-10-25 0 0,0 2 1 0 0,25-15 0 0 0,-33 22-76 0 0,0 0 0 0 0,1 0 0 0 0,-1 1 0 0 0,1 0 0 0 0,0 0 0 0 0,0 0 0 0 0,0 1 0 0 0,1 1 0 0 0,-1-1-1 0 0,17 1 1 0 0,-22 1-19 0 0,0 0 0 0 0,0 1 0 0 0,0-1-1 0 0,1 1 1 0 0,-1 0 0 0 0,0 0 0 0 0,0 0-1 0 0,0 1 1 0 0,0-1 0 0 0,-1 1 0 0 0,1-1 0 0 0,0 1-1 0 0,-1 0 1 0 0,1 0 0 0 0,-1 0 0 0 0,1 0-1 0 0,-1 1 1 0 0,0-1 0 0 0,0 1 0 0 0,0-1-1 0 0,0 1 1 0 0,-1 0 0 0 0,1 0 0 0 0,-1-1-1 0 0,1 1 1 0 0,-1 0 0 0 0,0 0 0 0 0,0 1 0 0 0,-1-1-1 0 0,1 0 1 0 0,0 4 0 0 0,0 2-41 0 0,-1 1-1 0 0,0 0 1 0 0,0-1 0 0 0,-1 1 0 0 0,0-1 0 0 0,-1 1 0 0 0,0-1 0 0 0,0 0-1 0 0,-5 10 1 0 0,3-7-56 0 0,1 0 0 0 0,0-1-1 0 0,1 1 1 0 0,-1 20-1 0 0,3-27 82 0 0,0-1 0 0 0,0 1 0 0 0,1-1 0 0 0,0 0 0 0 0,0 1 0 0 0,0-1 0 0 0,1 0 0 0 0,-1 1 0 0 0,1-1 0 0 0,0 0 0 0 0,0 0 0 0 0,1-1 0 0 0,-1 1 0 0 0,1 0 0 0 0,0-1 0 0 0,5 6 0 0 0,32 22 9 0 0,-31-24 3 0 0,0-1 0 0 0,0 1-1 0 0,-1 0 1 0 0,15 17-1 0 0,-21-21 4 0 0,-1-1-1 0 0,1 0 0 0 0,-1 0 0 0 0,1 1 1 0 0,-1-1-1 0 0,0 1 0 0 0,0 0 0 0 0,0-1 1 0 0,-1 1-1 0 0,1-1 0 0 0,-1 1 0 0 0,1 0 1 0 0,-1 0-1 0 0,0-1 0 0 0,0 1 0 0 0,0 0 1 0 0,0 0-1 0 0,-1-1 0 0 0,1 1 0 0 0,-1 0 0 0 0,1-1 1 0 0,-1 1-1 0 0,0 0 0 0 0,-2 4 0 0 0,-4 5 58 0 0,0 0-1 0 0,-1 0 1 0 0,0-1-1 0 0,-1 0 1 0 0,0-1-1 0 0,0 0 1 0 0,-1 0-1 0 0,-1-1 1 0 0,0 0-1 0 0,-19 12 0 0 0,25-18-28 0 0,-1 0-1 0 0,0 0 0 0 0,1-1 1 0 0,-1 0-1 0 0,0 0 0 0 0,0 0 1 0 0,0-1-1 0 0,-1 0 0 0 0,1 0 1 0 0,0 0-1 0 0,-9-1 0 0 0,11 0-24 0 0,-1-1 0 0 0,1 0 0 0 0,0 0 0 0 0,-1 0 0 0 0,1 0 0 0 0,0-1-1 0 0,0 0 1 0 0,0 0 0 0 0,0 0 0 0 0,0 0 0 0 0,1-1 0 0 0,-1 1 0 0 0,0-1-1 0 0,1 0 1 0 0,0 0 0 0 0,0 0 0 0 0,-4-6 0 0 0,5 6-184 0 0,0 1 1 0 0,0-1-1 0 0,0 0 0 0 0,0 0 1 0 0,1 0-1 0 0,-1 0 0 0 0,1 0 1 0 0,0-1-1 0 0,0 1 1 0 0,-1-6-1 0 0,4-21-6545 0 0,3 9-501 0 0</inkml:trace>
</inkml:ink>
</file>

<file path=ppt/ink/ink6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7.888"/>
    </inkml:context>
    <inkml:brush xml:id="br0">
      <inkml:brushProperty name="width" value="0.1" units="cm"/>
      <inkml:brushProperty name="height" value="0.1" units="cm"/>
      <inkml:brushProperty name="color" value="#004F8B"/>
    </inkml:brush>
  </inkml:definitions>
  <inkml:trace contextRef="#ctx0" brushRef="#br0">55 67 14279 0 0,'0'0'655'0'0,"-7"29"242"0"0,-12 34 2844 0 0,13-46-3220 0 0,0 1-1 0 0,2-1 1 0 0,0 1-1 0 0,0 0 1 0 0,0 21-1 0 0,4-33-453 0 0,0 0 0 0 0,1 0 0 0 0,0 0-1 0 0,0 0 1 0 0,0 0 0 0 0,1-1 0 0 0,0 1 0 0 0,0 0-1 0 0,0-1 1 0 0,1 1 0 0 0,0-1 0 0 0,0 0-1 0 0,0 0 1 0 0,0 0 0 0 0,1 0 0 0 0,0-1 0 0 0,0 1-1 0 0,0-1 1 0 0,1 0 0 0 0,5 4 0 0 0,-3-4-28 0 0,0 0 0 0 0,1 0 1 0 0,-1-1-1 0 0,1 0 0 0 0,0 0 1 0 0,-1-1-1 0 0,1 0 1 0 0,0 0-1 0 0,1-1 0 0 0,-1 0 1 0 0,0 0-1 0 0,0-1 0 0 0,0 0 1 0 0,1-1-1 0 0,-1 0 0 0 0,0 0 1 0 0,0 0-1 0 0,0-1 0 0 0,0-1 1 0 0,0 1-1 0 0,-1-1 0 0 0,13-7 1 0 0,-13 7 14 0 0,-1 1-1 0 0,0-2 1 0 0,0 1 0 0 0,0-1 0 0 0,0 0 0 0 0,0 0 0 0 0,-1-1 0 0 0,0 1 0 0 0,0-1-1 0 0,0 0 1 0 0,-1-1 0 0 0,1 1 0 0 0,-1-1 0 0 0,-1 0 0 0 0,1 0 0 0 0,-1 0 0 0 0,0 0-1 0 0,0-1 1 0 0,-1 1 0 0 0,0-1 0 0 0,0 0 0 0 0,0 1 0 0 0,-1-1 0 0 0,0 0-1 0 0,-1 0 1 0 0,1 0 0 0 0,-1-7 0 0 0,-3 3 52 0 0,0 0 0 0 0,-1 1 0 0 0,0 0 0 0 0,0 0 0 0 0,-1 0 0 0 0,0 0 0 0 0,-1 1 0 0 0,0-1 0 0 0,0 1 0 0 0,-11-10 0 0 0,-11-12-233 0 0,-41-35 0 0 0,35 35-3394 0 0</inkml:trace>
</inkml:ink>
</file>

<file path=ppt/ink/ink6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8.232"/>
    </inkml:context>
    <inkml:brush xml:id="br0">
      <inkml:brushProperty name="width" value="0.1" units="cm"/>
      <inkml:brushProperty name="height" value="0.1" units="cm"/>
      <inkml:brushProperty name="color" value="#004F8B"/>
    </inkml:brush>
  </inkml:definitions>
  <inkml:trace contextRef="#ctx0" brushRef="#br0">0 0 8751 0 0,'6'0'8720'0'0,"13"1"-7702"0"0,11 2-473 0 0,0 2 0 0 0,0 2 0 0 0,0 1 0 0 0,-1 1 0 0 0,0 1 0 0 0,0 1 0 0 0,-1 2 0 0 0,-1 1 0 0 0,32 21 0 0 0,-38-17-3481 0 0</inkml:trace>
</inkml:ink>
</file>

<file path=ppt/ink/ink6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8.575"/>
    </inkml:context>
    <inkml:brush xml:id="br0">
      <inkml:brushProperty name="width" value="0.1" units="cm"/>
      <inkml:brushProperty name="height" value="0.1" units="cm"/>
      <inkml:brushProperty name="color" value="#004F8B"/>
    </inkml:brush>
  </inkml:definitions>
  <inkml:trace contextRef="#ctx0" brushRef="#br0">313 1 19119 0 0,'-30'5'2072'0'0,"3"5"-1773"0"0,1 1-1 0 0,1 1 0 0 0,0 1 0 0 0,1 1 1 0 0,1 2-1 0 0,0 0 0 0 0,-22 20 1 0 0,38-29-240 0 0,-1 0 1 0 0,1 0-1 0 0,0 1 1 0 0,1 0 0 0 0,-8 11-1 0 0,0 16-1780 0 0,13-33 1170 0 0,1 1 0 0 0,-1-1 0 0 0,1 0-1 0 0,0 1 1 0 0,0-1 0 0 0,0 1 0 0 0,0-1 0 0 0,1 0-1 0 0,-1 1 1 0 0,1-1 0 0 0,-1 0 0 0 0,2 4 0 0 0</inkml:trace>
</inkml:ink>
</file>

<file path=ppt/ink/ink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10.526"/>
    </inkml:context>
    <inkml:brush xml:id="br0">
      <inkml:brushProperty name="width" value="0.1" units="cm"/>
      <inkml:brushProperty name="height" value="0.1" units="cm"/>
      <inkml:brushProperty name="color" value="#F6630D"/>
    </inkml:brush>
  </inkml:definitions>
  <inkml:trace contextRef="#ctx0" brushRef="#br0">0 80 8287 0 0,'12'-4'7931'0'0,"14"-6"-4840"0"0,-17 3-2423 0 0,2 0 1 0 0,-1 0 0 0 0,1 1-1 0 0,0 0 1 0 0,0 1 0 0 0,1 0-1 0 0,-1 1 1 0 0,1 1 0 0 0,22-5 0 0 0,43 0-1926 0 0,-8 13-7889 0 0</inkml:trace>
</inkml:ink>
</file>

<file path=ppt/ink/ink6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8.904"/>
    </inkml:context>
    <inkml:brush xml:id="br0">
      <inkml:brushProperty name="width" value="0.1" units="cm"/>
      <inkml:brushProperty name="height" value="0.1" units="cm"/>
      <inkml:brushProperty name="color" value="#004F8B"/>
    </inkml:brush>
  </inkml:definitions>
  <inkml:trace contextRef="#ctx0" brushRef="#br0">0 94 3679 0 0,'9'-25'13078'0'0,"-4"20"-12446"0"0,0 0 1 0 0,0 0 0 0 0,0 0-1 0 0,1 1 1 0 0,0-1 0 0 0,10-5 0 0 0,-8 6-432 0 0,-1 0-1 0 0,1 0 1 0 0,0 1 0 0 0,0 0 0 0 0,0 0 0 0 0,1 1 0 0 0,-1 0 0 0 0,0 0 0 0 0,1 1 0 0 0,-1 0 0 0 0,1 1 0 0 0,0 0 0 0 0,-1 0 0 0 0,1 1 0 0 0,16 3-1 0 0,-23-3-184 0 0,1 0 0 0 0,-1 1-1 0 0,0-1 1 0 0,0 1-1 0 0,1-1 1 0 0,-1 1-1 0 0,-1 0 1 0 0,1-1-1 0 0,0 1 1 0 0,0 0 0 0 0,-1 1-1 0 0,1-1 1 0 0,-1 0-1 0 0,1 0 1 0 0,-1 1-1 0 0,0-1 1 0 0,0 0 0 0 0,0 1-1 0 0,0-1 1 0 0,-1 1-1 0 0,1 0 1 0 0,-1-1-1 0 0,1 1 1 0 0,-1-1-1 0 0,0 6 1 0 0,0 7 84 0 0,-1 1-1 0 0,0-1 1 0 0,-4 20-1 0 0,1-14-63 0 0,-9 37-59 0 0,9-42 8 0 0,0-1 0 0 0,0 1 0 0 0,2 0-1 0 0,0-1 1 0 0,0 18 0 0 0,2-29 13 0 0,1-1 1 0 0,-1 1-1 0 0,1 0 1 0 0,-1-1-1 0 0,1 1 1 0 0,0-1-1 0 0,1 1 1 0 0,-1-1-1 0 0,0 0 1 0 0,1 0-1 0 0,0 1 0 0 0,0-1 1 0 0,0 0-1 0 0,0 0 1 0 0,0-1-1 0 0,1 1 1 0 0,-1 0-1 0 0,1-1 1 0 0,0 1-1 0 0,-1-1 1 0 0,1 0-1 0 0,0 0 1 0 0,1 0-1 0 0,-1-1 0 0 0,0 1 1 0 0,0 0-1 0 0,5 0 1 0 0,17 6 75 0 0,0-2 0 0 0,39 5 0 0 0,-2-1-115 0 0,9-1-1938 0 0,-56-9 294 0 0</inkml:trace>
</inkml:ink>
</file>

<file path=ppt/ink/ink6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9.263"/>
    </inkml:context>
    <inkml:brush xml:id="br0">
      <inkml:brushProperty name="width" value="0.1" units="cm"/>
      <inkml:brushProperty name="height" value="0.1" units="cm"/>
      <inkml:brushProperty name="color" value="#004F8B"/>
    </inkml:brush>
  </inkml:definitions>
  <inkml:trace contextRef="#ctx0" brushRef="#br0">0 13 9671 0 0,'0'0'748'0'0,"26"-7"663"0"0,48 1 2796 0 0,40 10-2608 0 0,-53-2-884 0 0,-7 2-1519 0 0,-40-3 192 0 0</inkml:trace>
  <inkml:trace contextRef="#ctx0" brushRef="#br0" timeOffset="1">117 215 15983 0 0,'-1'0'52'0'0,"0"1"-1"0"0,1 0 1 0 0,0 0-1 0 0,-1 0 1 0 0,1 0 0 0 0,-1 0-1 0 0,1-1 1 0 0,0 1-1 0 0,0 0 1 0 0,-1 0-1 0 0,1 0 1 0 0,0 0-1 0 0,0 0 1 0 0,0 0-1 0 0,0 0 1 0 0,0 0-1 0 0,0 0 1 0 0,0 0 0 0 0,0 0-1 0 0,1 0 1 0 0,-1 0-1 0 0,0-1 1 0 0,1 1-1 0 0,-1 0 1 0 0,0 0-1 0 0,1 0 1 0 0,-1 0-1 0 0,1 0 1 0 0,-1-1 0 0 0,1 1-1 0 0,0 0 1 0 0,-1-1-1 0 0,1 1 1 0 0,0 0-1 0 0,-1-1 1 0 0,1 1-1 0 0,0-1 1 0 0,0 1-1 0 0,0-1 1 0 0,-1 1-1 0 0,1-1 1 0 0,0 1 0 0 0,0-1-1 0 0,1 0 1 0 0,40 10 1042 0 0,-38-9-778 0 0,32 3-83 0 0,1-2 0 0 0,0-1 1 0 0,0-1-1 0 0,59-10 0 0 0,-75 8-1657 0 0</inkml:trace>
</inkml:ink>
</file>

<file path=ppt/ink/ink6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9.607"/>
    </inkml:context>
    <inkml:brush xml:id="br0">
      <inkml:brushProperty name="width" value="0.1" units="cm"/>
      <inkml:brushProperty name="height" value="0.1" units="cm"/>
      <inkml:brushProperty name="color" value="#004F8B"/>
    </inkml:brush>
  </inkml:definitions>
  <inkml:trace contextRef="#ctx0" brushRef="#br0">247 1 18831 0 0,'0'0'1706'0'0,"-16"14"-1372"0"0,-17 28-177 0 0,2 3-1 0 0,2 1 1 0 0,2 1-1 0 0,-42 99 1 0 0,60-120-22 0 0,1 1 1 0 0,1-1-1 0 0,1 1 1 0 0,-3 39-1 0 0,7-52-79 0 0,2 0 0 0 0,0 0-1 0 0,0 0 1 0 0,1 0 0 0 0,1 0-1 0 0,0-1 1 0 0,1 1-1 0 0,1 0 1 0 0,0-1 0 0 0,9 20-1 0 0,-9-28-16 0 0,-1 1 0 0 0,2-1-1 0 0,-1 0 1 0 0,0 0 0 0 0,1 0 0 0 0,0-1-1 0 0,0 0 1 0 0,1 0 0 0 0,-1 0 0 0 0,1 0 0 0 0,0-1-1 0 0,0 0 1 0 0,0 0 0 0 0,0-1 0 0 0,0 1-1 0 0,7 0 1 0 0,-9-1-5 0 0,0-1-1 0 0,1 0 1 0 0,-1 0-1 0 0,0 0 1 0 0,0-1 0 0 0,1 0-1 0 0,-1 0 1 0 0,0 0-1 0 0,1 0 1 0 0,-1 0-1 0 0,0-1 1 0 0,0 0 0 0 0,0 0-1 0 0,1 0 1 0 0,-1-1-1 0 0,0 1 1 0 0,0-1 0 0 0,0 0-1 0 0,-1 0 1 0 0,1 0-1 0 0,0 0 1 0 0,-1-1-1 0 0,0 0 1 0 0,1 1 0 0 0,4-7-1 0 0,-6 6 68 0 0,0-1-1 0 0,-1 0 1 0 0,1 1 0 0 0,-1-1-1 0 0,0 0 1 0 0,0 0 0 0 0,0 0-1 0 0,0 0 1 0 0,-1 0 0 0 0,0 0-1 0 0,0-1 1 0 0,0 1-1 0 0,0 0 1 0 0,0 0 0 0 0,-1 0-1 0 0,0 0 1 0 0,0 0 0 0 0,0 0-1 0 0,0 0 1 0 0,-1 1 0 0 0,1-1-1 0 0,-1 0 1 0 0,0 1 0 0 0,-3-5-1 0 0,-2-4 53 0 0,-1-1 1 0 0,0 1-1 0 0,-1 0 0 0 0,-1 1 1 0 0,-15-14-1 0 0,13 14-141 0 0,0 2 0 0 0,-1-1 0 0 0,-1 2 0 0 0,0-1 0 0 0,0 2 0 0 0,0 0 0 0 0,-26-8 0 0 0,38 14-141 0 0</inkml:trace>
</inkml:ink>
</file>

<file path=ppt/ink/ink6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19.935"/>
    </inkml:context>
    <inkml:brush xml:id="br0">
      <inkml:brushProperty name="width" value="0.1" units="cm"/>
      <inkml:brushProperty name="height" value="0.1" units="cm"/>
      <inkml:brushProperty name="color" value="#004F8B"/>
    </inkml:brush>
  </inkml:definitions>
  <inkml:trace contextRef="#ctx0" brushRef="#br0">129 1 23783 0 0,'-2'0'128'0'0,"0"0"0"0"0,0 0 0 0 0,-1 0-1 0 0,1 0 1 0 0,0 0 0 0 0,0 0 0 0 0,0 0 0 0 0,0 1-1 0 0,0-1 1 0 0,0 1 0 0 0,0 0 0 0 0,0-1 0 0 0,1 1-1 0 0,-1 0 1 0 0,0 0 0 0 0,0 0 0 0 0,1 1 0 0 0,-3 0-1 0 0,-1 3-62 0 0,0-1-1 0 0,1 1 0 0 0,0 0 0 0 0,0 0 0 0 0,-7 10 0 0 0,1 4-150 0 0,0 1-1 0 0,-12 33 0 0 0,19-42 24 0 0,0-1 0 0 0,0 1-1 0 0,1 0 1 0 0,0 1-1 0 0,1-1 1 0 0,1 0 0 0 0,-1 0-1 0 0,2 1 1 0 0,0-1-1 0 0,0 0 1 0 0,1 0-1 0 0,0 0 1 0 0,1 0 0 0 0,0 0-1 0 0,1-1 1 0 0,0 1-1 0 0,0-1 1 0 0,9 14-1 0 0,-8-17 47 0 0,0 1-1 0 0,0-1 1 0 0,1 0-1 0 0,0-1 0 0 0,0 0 1 0 0,0 0-1 0 0,1 0 0 0 0,0 0 1 0 0,0-1-1 0 0,1 0 1 0 0,-1-1-1 0 0,1 0 0 0 0,0 0 1 0 0,0-1-1 0 0,0 1 0 0 0,1-2 1 0 0,-1 1-1 0 0,1-1 1 0 0,0-1-1 0 0,-1 1 0 0 0,1-2 1 0 0,0 1-1 0 0,16-2 0 0 0,-11 0 114 0 0,0-1-1 0 0,0-1 0 0 0,0 0 0 0 0,0 0 0 0 0,-1-2 0 0 0,0 0 0 0 0,0 0 0 0 0,0-1 0 0 0,0-1 0 0 0,17-12 1 0 0,-25 16-4 0 0,0-1 0 0 0,0 0 0 0 0,-1 0 1 0 0,0-1-1 0 0,0 1 0 0 0,0-1 1 0 0,0 0-1 0 0,-1 0 0 0 0,0 0 1 0 0,0 0-1 0 0,0-1 0 0 0,0 1 1 0 0,-1-1-1 0 0,0 1 0 0 0,0-1 1 0 0,-1 0-1 0 0,0 0 0 0 0,0 0 1 0 0,0 0-1 0 0,0 0 0 0 0,-1 0 0 0 0,0 0 1 0 0,-1 0-1 0 0,1 0 0 0 0,-1-1 1 0 0,-2-8-1 0 0,-2 3 52 0 0,0-1 0 0 0,0 1 0 0 0,-1 1 0 0 0,0-1-1 0 0,-1 1 1 0 0,0 0 0 0 0,-1 0 0 0 0,0 1 0 0 0,-1 0 0 0 0,0 1 0 0 0,-14-12-1 0 0,9 9-310 0 0,-2 0 0 0 0,-29-17 0 0 0,33 23-831 0 0,-1-1 1 0 0,0 2-1 0 0,-27-9 1 0 0</inkml:trace>
</inkml:ink>
</file>

<file path=ppt/ink/ink6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20.279"/>
    </inkml:context>
    <inkml:brush xml:id="br0">
      <inkml:brushProperty name="width" value="0.1" units="cm"/>
      <inkml:brushProperty name="height" value="0.1" units="cm"/>
      <inkml:brushProperty name="color" value="#004F8B"/>
    </inkml:brush>
  </inkml:definitions>
  <inkml:trace contextRef="#ctx0" brushRef="#br0">0 45 17503 0 0,'0'0'1588'0'0,"15"21"-1272"0"0,-2 3-104 0 0,-10-18-75 0 0,-1-1-1 0 0,1 0 1 0 0,-1 0 0 0 0,1 0-1 0 0,1 0 1 0 0,-1-1 0 0 0,1 0 0 0 0,-1 1-1 0 0,1-1 1 0 0,1 0 0 0 0,-1-1 0 0 0,0 1-1 0 0,1-1 1 0 0,0 0 0 0 0,0 0-1 0 0,7 3 1 0 0,4 1 479 0 0,1-1-1 0 0,0-1 1 0 0,33 6-1 0 0,-45-10-482 0 0,0-1-1 0 0,0 1 0 0 0,0 0 0 0 0,0-1 0 0 0,-1 0 1 0 0,1 0-1 0 0,0-1 0 0 0,0 1 0 0 0,0-1 1 0 0,0 0-1 0 0,-1-1 0 0 0,1 1 0 0 0,0-1 0 0 0,-1 0 1 0 0,0 0-1 0 0,1 0 0 0 0,-1 0 0 0 0,0-1 1 0 0,5-4-1 0 0,-7 5-99 0 0,0 0 0 0 0,-1 0 0 0 0,1-1 1 0 0,-1 1-1 0 0,1 0 0 0 0,-1-1 0 0 0,0 1 0 0 0,0-1 1 0 0,0 1-1 0 0,0-1 0 0 0,-1 0 0 0 0,1 0 0 0 0,-1 1 0 0 0,0-1 1 0 0,1 0-1 0 0,-1 1 0 0 0,-1-1 0 0 0,1 0 0 0 0,0 0 1 0 0,0 1-1 0 0,-1-1 0 0 0,0 0 0 0 0,1 1 0 0 0,-1-1 1 0 0,0 0-1 0 0,-1 1 0 0 0,1-1 0 0 0,0 1 0 0 0,-1 0 1 0 0,1-1-1 0 0,-1 1 0 0 0,1 0 0 0 0,-3-2 0 0 0,-2-3 73 0 0,-1 0-1 0 0,1 0 1 0 0,-1 1-1 0 0,0 0 0 0 0,-1 0 1 0 0,1 1-1 0 0,-1 0 1 0 0,-12-6-1 0 0,-34-5-2702 0 0,-2 10-4050 0 0</inkml:trace>
</inkml:ink>
</file>

<file path=ppt/ink/ink6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20.669"/>
    </inkml:context>
    <inkml:brush xml:id="br0">
      <inkml:brushProperty name="width" value="0.1" units="cm"/>
      <inkml:brushProperty name="height" value="0.1" units="cm"/>
      <inkml:brushProperty name="color" value="#004F8B"/>
    </inkml:brush>
  </inkml:definitions>
  <inkml:trace contextRef="#ctx0" brushRef="#br0">87 254 5983 0 0,'-52'1'-125'0'0,"17"-1"7216"0"0,73-10-1587 0 0,78-17-3669 0 0,59-10-1037 0 0,1126-66 2569 0 0,-857 77-2286 0 0,269-17-937 0 0,-666 38-1123 0 0,-29 1-5599 0 0</inkml:trace>
</inkml:ink>
</file>

<file path=ppt/ink/ink6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6T06:24:21.263"/>
    </inkml:context>
    <inkml:brush xml:id="br0">
      <inkml:brushProperty name="width" value="0.1" units="cm"/>
      <inkml:brushProperty name="height" value="0.1" units="cm"/>
      <inkml:brushProperty name="color" value="#004F8B"/>
    </inkml:brush>
  </inkml:definitions>
  <inkml:trace contextRef="#ctx0" brushRef="#br0">287 225 11055 0 0,'0'0'4770'0'0,"2"15"-996"0"0,-2 15-3174 0 0,-1 0-1 0 0,-2 0 0 0 0,-11 52 1 0 0,1-13-335 0 0,-18 99-53 0 0,-7-2 0 0 0,-90 243 0 0 0,115-373-187 0 0,1 0 0 0 0,2 1 0 0 0,2 1 0 0 0,1 0 0 0 0,2 0 1 0 0,0 66-1 0 0,5-90-24 0 0,2-1 0 0 0,-1 1 0 0 0,2 0 0 0 0,0-1 0 0 0,1 0 0 0 0,0 1 0 0 0,1-1 0 0 0,0-1 1 0 0,11 19-1 0 0,-10-22-11 0 0,1 0 1 0 0,-1-1 0 0 0,2 1-1 0 0,-1-2 1 0 0,1 1 0 0 0,0-1-1 0 0,1 0 1 0 0,0 0 0 0 0,0-1-1 0 0,0-1 1 0 0,1 0 0 0 0,-1 0-1 0 0,17 5 1 0 0,-4-2-6 0 0,0-2 0 0 0,1-1 1 0 0,0-1-1 0 0,34 2 0 0 0,97-4 32 0 0,-108-3-16 0 0,231-2 56 0 0,541 7 404 0 0,104 10 1335 0 0,-849-12-1736 0 0,-39 0-24 0 0,-1-1 0 0 0,1-2 1 0 0,-1-1-1 0 0,34-7 1 0 0,-62 7-3 0 0,0 0 0 0 0,1 1 0 0 0,-1-1 1 0 0,0-1-1 0 0,0 1 0 0 0,0-1 0 0 0,-1 0 0 0 0,1 0 1 0 0,-1-1-1 0 0,1 1 0 0 0,-1-1 0 0 0,0 0 0 0 0,-1 0 1 0 0,1 0-1 0 0,-1 0 0 0 0,1-1 0 0 0,-1 0 0 0 0,-1 1 1 0 0,1-1-1 0 0,-1 0 0 0 0,0 0 0 0 0,0-1 0 0 0,0 1 1 0 0,0 0-1 0 0,-1-1 0 0 0,0 1 0 0 0,0-8 0 0 0,1-13 119 0 0,-1-1 1 0 0,-1 0-1 0 0,-1 0 0 0 0,-7-36 0 0 0,4 33-147 0 0,-56-1223 1735 0 0,64 1104-1793 0 0,1 53-2781 0 0,-3 69-6551 0 0</inkml:trace>
</inkml:ink>
</file>

<file path=ppt/ink/ink6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68"/>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69"/>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0"/>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10.895"/>
    </inkml:context>
    <inkml:brush xml:id="br0">
      <inkml:brushProperty name="width" value="0.1" units="cm"/>
      <inkml:brushProperty name="height" value="0.1" units="cm"/>
      <inkml:brushProperty name="color" value="#F6630D"/>
    </inkml:brush>
  </inkml:definitions>
  <inkml:trace contextRef="#ctx0" brushRef="#br0">1 84 10591 0 0,'0'0'819'0'0,"27"-8"2716"0"0,-17-1-1961 0 0,1 1 0 0 0,0 1 0 0 0,1 0 0 0 0,14-7 0 0 0,-10 8-1095 0 0,-1 0 1 0 0,1 1 0 0 0,0 1-1 0 0,0 1 1 0 0,25-3-1 0 0,-24 5-518 0 0,0 1 0 0 0,1 1 0 0 0,-1 0-1 0 0,0 1 1 0 0,0 1 0 0 0,24 7-1 0 0,9 2-7634 0 0</inkml:trace>
</inkml:ink>
</file>

<file path=ppt/ink/ink6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1"/>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2"/>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4"/>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5"/>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6"/>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7"/>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8"/>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79"/>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0"/>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1"/>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3.695"/>
    </inkml:context>
    <inkml:brush xml:id="br0">
      <inkml:brushProperty name="width" value="0.1" units="cm"/>
      <inkml:brushProperty name="height" value="0.1" units="cm"/>
      <inkml:brushProperty name="color" value="#F6630D"/>
    </inkml:brush>
  </inkml:definitions>
  <inkml:trace contextRef="#ctx0" brushRef="#br0">1 1 8751 0 0,'0'0'11136'0'0,"7"7"-7772"0"0,30 31-2576 0 0,8 22-148 0 0,-3 2 0 0 0,59 113 1 0 0,-2-1-482 0 0,-70-120-10 0 0,-21-37-79 0 0,1 1 0 0 0,1-2 0 0 0,1 0 0 0 0,18 23 0 0 0,-22-34-1442 0 0</inkml:trace>
</inkml:ink>
</file>

<file path=ppt/ink/ink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14.530"/>
    </inkml:context>
    <inkml:brush xml:id="br0">
      <inkml:brushProperty name="width" value="0.1" units="cm"/>
      <inkml:brushProperty name="height" value="0.1" units="cm"/>
      <inkml:brushProperty name="color" value="#F6630D"/>
    </inkml:brush>
  </inkml:definitions>
  <inkml:trace contextRef="#ctx0" brushRef="#br0">138 77 2759 0 0,'19'-39'20331'0'0,"-26"39"-20255"0"0,0-1-1 0 0,-1 1 1 0 0,1 0 0 0 0,0 1 0 0 0,0-1 0 0 0,0 1 0 0 0,0 1-1 0 0,0-1 1 0 0,0 1 0 0 0,0 1 0 0 0,-9 3 0 0 0,2-1-16 0 0,11-4-59 0 0,0 0 0 0 0,-1 0 0 0 0,1 0 0 0 0,0 1 0 0 0,0-1-1 0 0,0 1 1 0 0,1-1 0 0 0,-1 1 0 0 0,0 0 0 0 0,1 0 0 0 0,-1 1-1 0 0,1-1 1 0 0,-4 5 0 0 0,5-5-1 0 0,0-1 0 0 0,0 1 0 0 0,1 0 0 0 0,-1 0 0 0 0,1 0 0 0 0,-1-1 0 0 0,1 1 0 0 0,0 0 0 0 0,0 0 0 0 0,0 0 0 0 0,0 0 0 0 0,0 0 0 0 0,0 0 0 0 0,0 0 0 0 0,1-1-1 0 0,-1 1 1 0 0,1 0 0 0 0,-1 0 0 0 0,1 0 0 0 0,0-1 0 0 0,0 1 0 0 0,0 0 0 0 0,0-1 0 0 0,2 4 0 0 0,9 11 14 0 0,1 0 0 0 0,1-1-1 0 0,0-1 1 0 0,1 0 0 0 0,1-1-1 0 0,0 0 1 0 0,24 13 0 0 0,-23-15 21 0 0,-1 0 1 0 0,0 1 0 0 0,0 1-1 0 0,-2 0 1 0 0,1 1 0 0 0,-2 1-1 0 0,19 24 1 0 0,-30-36-28 0 0,0 0-1 0 0,-1 0 1 0 0,0 0 0 0 0,1 0-1 0 0,-1 0 1 0 0,0 1 0 0 0,-1-1 0 0 0,1 0-1 0 0,-1 0 1 0 0,1 1 0 0 0,-1-1 0 0 0,0 0-1 0 0,0 1 1 0 0,0-1 0 0 0,-1 0-1 0 0,0 6 1 0 0,-1-3 11 0 0,-1 0 0 0 0,1 0 0 0 0,-1 0 0 0 0,0 0 0 0 0,0-1 0 0 0,0 1 0 0 0,-1-1 0 0 0,-5 6 0 0 0,-5 4 39 0 0,-1 0 1 0 0,-1-1-1 0 0,0-1 0 0 0,-25 16 0 0 0,33-24-39 0 0,1 0 0 0 0,-1-1 0 0 0,0 0 0 0 0,0 0 0 0 0,-1 0-1 0 0,1-1 1 0 0,-1-1 0 0 0,-11 3 0 0 0,18-5-11 0 0,0 0 0 0 0,0 0 0 0 0,0 0 0 0 0,0 0-1 0 0,0 0 1 0 0,0 0 0 0 0,0-1 0 0 0,0 1 0 0 0,0-1 0 0 0,1 1 0 0 0,-1-1-1 0 0,0 0 1 0 0,0 0 0 0 0,0 0 0 0 0,1 0 0 0 0,-1 0 0 0 0,-2-1 0 0 0,2-1 1 0 0,0 1 0 0 0,0-1 1 0 0,1 1-1 0 0,-1-1 0 0 0,0 0 1 0 0,1 1-1 0 0,0-1 1 0 0,-1 0-1 0 0,1 0 0 0 0,0 0 1 0 0,1 0-1 0 0,-1 0 0 0 0,0-1 1 0 0,1-3-1 0 0,-1-4-2 0 0,1-1 0 0 0,0 0 1 0 0,1 0-1 0 0,1 0 0 0 0,0 1 0 0 0,0-1 0 0 0,1 0 0 0 0,1 1 1 0 0,0 0-1 0 0,0 0 0 0 0,1 0 0 0 0,8-12 0 0 0,11-16 43 0 0,50-64-1 0 0,-71 99-49 0 0,8-8 0 0 0,1 0 0 0 0,0 1 0 0 0,0 1 0 0 0,1 0 0 0 0,0 1 0 0 0,19-10 0 0 0,-19 12 0 0 0,0 0 0 0 0,-1-1 0 0 0,0-1 0 0 0,-1 0 0 0 0,0 0 0 0 0,0-1 0 0 0,14-19 0 0 0,-23 28 1 0 0,-1-1 0 0 0,1 0 0 0 0,-1 0 1 0 0,0 0-1 0 0,1 0 0 0 0,-1 0 0 0 0,0 0 0 0 0,0 0 0 0 0,0 0 0 0 0,0 0 0 0 0,-1 0 0 0 0,1-1 0 0 0,-1 1 1 0 0,1 0-1 0 0,-1 0 0 0 0,0-1 0 0 0,0 1 0 0 0,0 0 0 0 0,0-1 0 0 0,0 1 0 0 0,0 0 0 0 0,-1-1 0 0 0,1 1 1 0 0,-1 0-1 0 0,1 0 0 0 0,-1 0 0 0 0,0-1 0 0 0,-2-2 0 0 0,0 2 1 0 0,0 0 0 0 0,-1 1 0 0 0,1-1 0 0 0,-1 1 0 0 0,1 0 0 0 0,-1 0 0 0 0,0 0 0 0 0,0 0 0 0 0,0 1 0 0 0,0 0 0 0 0,0 0 0 0 0,0 0 0 0 0,0 0 0 0 0,0 1 0 0 0,-5-1 0 0 0,-6 1-96 0 0,0 0-1 0 0,0 1 1 0 0,0 0-1 0 0,0 2 0 0 0,0-1 1 0 0,0 2-1 0 0,1 0 1 0 0,-1 1-1 0 0,-21 11 1 0 0,31-12-1693 0 0</inkml:trace>
</inkml:ink>
</file>

<file path=ppt/ink/ink6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3"/>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4"/>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5"/>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6"/>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7"/>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8"/>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89"/>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0"/>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1"/>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2"/>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15.364"/>
    </inkml:context>
    <inkml:brush xml:id="br0">
      <inkml:brushProperty name="width" value="0.1" units="cm"/>
      <inkml:brushProperty name="height" value="0.1" units="cm"/>
      <inkml:brushProperty name="color" value="#F6630D"/>
    </inkml:brush>
  </inkml:definitions>
  <inkml:trace contextRef="#ctx0" brushRef="#br0">220 37 2303 0 0,'-1'-6'9968'0'0,"-8"-18"-5950"0"0,7 23-3841 0 0,0 0 0 0 0,0 0 1 0 0,-1 0-1 0 0,1 1 1 0 0,0-1-1 0 0,0 1 0 0 0,-1-1 1 0 0,1 1-1 0 0,0 0 0 0 0,0 0 1 0 0,-1 0-1 0 0,1 0 1 0 0,0 0-1 0 0,-1 0 0 0 0,1 1 1 0 0,0-1-1 0 0,0 1 0 0 0,0 0 1 0 0,-1-1-1 0 0,1 1 1 0 0,0 0-1 0 0,0 0 0 0 0,0 0 1 0 0,0 1-1 0 0,0-1 1 0 0,1 0-1 0 0,-1 1 0 0 0,-2 2 1 0 0,-5 3 5 0 0,0 1 1 0 0,1 0 0 0 0,0 0-1 0 0,-8 12 1 0 0,-3 5 33 0 0,6-8-62 0 0,0 0 0 0 0,1 1 1 0 0,-13 26-1 0 0,23-41-119 0 0,0 1 1 0 0,0 0-1 0 0,1 0 0 0 0,-1 0 1 0 0,1 0-1 0 0,0 0 1 0 0,0 0-1 0 0,0 0 1 0 0,1 1-1 0 0,0-1 0 0 0,0 0 1 0 0,0 0-1 0 0,0 1 1 0 0,0-1-1 0 0,1 0 1 0 0,0 0-1 0 0,0 0 0 0 0,0 0 1 0 0,0 0-1 0 0,1 0 1 0 0,-1 0-1 0 0,1 0 1 0 0,2 3-1 0 0,-1-4 3 0 0,0 0 1 0 0,-1-1-1 0 0,1 1 0 0 0,0-1 0 0 0,0 0 0 0 0,0 0 1 0 0,1 0-1 0 0,-1-1 0 0 0,0 1 0 0 0,1-1 0 0 0,-1 1 1 0 0,1-1-1 0 0,-1 0 0 0 0,1-1 0 0 0,0 1 0 0 0,-1-1 1 0 0,1 1-1 0 0,0-1 0 0 0,6-1 0 0 0,11 0 482 0 0,-1-1 1 0 0,28-6-1 0 0,-30 4-62 0 0,61-9-1830 0 0,46-9 740 0 0,-44-1-8935 0 0</inkml:trace>
</inkml:ink>
</file>

<file path=ppt/ink/ink6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3"/>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4"/>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45.395"/>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06"/>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07"/>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08"/>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09"/>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0"/>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2"/>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3"/>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16.065"/>
    </inkml:context>
    <inkml:brush xml:id="br0">
      <inkml:brushProperty name="width" value="0.1" units="cm"/>
      <inkml:brushProperty name="height" value="0.1" units="cm"/>
      <inkml:brushProperty name="color" value="#F6630D"/>
    </inkml:brush>
  </inkml:definitions>
  <inkml:trace contextRef="#ctx0" brushRef="#br0">14 122 5063 0 0,'-2'38'1568'0'0,"-4"9"3071"0"0,1-2-648 0 0,4-17 3107 0 0,18-115-4837 0 0,-13 63-1896 0 0,1 0 0 0 0,11-32 0 0 0,-14 50-304 0 0,0-1 0 0 0,1 1 0 0 0,0 0 0 0 0,0 0 0 0 0,1 0 0 0 0,0 0 0 0 0,0 1 0 0 0,0-1 0 0 0,1 1 0 0 0,-1 0 0 0 0,1 0 0 0 0,0 1-1 0 0,8-6 1 0 0,-12 9-60 0 0,0 1 0 0 0,0-1-1 0 0,0 1 1 0 0,0-1-1 0 0,1 1 1 0 0,-1-1-1 0 0,0 1 1 0 0,0 0 0 0 0,0-1-1 0 0,0 1 1 0 0,1 0-1 0 0,-1 0 1 0 0,0 0-1 0 0,0 0 1 0 0,0 0 0 0 0,1 0-1 0 0,-1 0 1 0 0,0 1-1 0 0,0-1 1 0 0,0 0 0 0 0,0 1-1 0 0,0-1 1 0 0,1 1-1 0 0,0 0 1 0 0,1 1-1 0 0,-1 0 1 0 0,1 0-1 0 0,-1 0 0 0 0,0 0 1 0 0,0 1-1 0 0,0-1 1 0 0,0 1-1 0 0,0-1 0 0 0,1 5 1 0 0,4 7-2 0 0,-2-1 0 0 0,0 1 0 0 0,4 15 0 0 0,-8-26 1 0 0,3 14 2 0 0,-2-9 6 0 0,0 1 0 0 0,0 0-1 0 0,1-1 1 0 0,1 0 0 0 0,-1 1-1 0 0,1-2 1 0 0,6 11-1 0 0,-8-16-4 0 0,0 0-1 0 0,0-1 0 0 0,0 1 1 0 0,0 0-1 0 0,0-1 0 0 0,1 1 1 0 0,-1-1-1 0 0,1 1 0 0 0,-1-1 1 0 0,1 0-1 0 0,-1 0 0 0 0,1-1 1 0 0,-1 1-1 0 0,1 0 0 0 0,0-1 1 0 0,-1 1-1 0 0,1-1 0 0 0,0 0 0 0 0,0 0 1 0 0,-1 0-1 0 0,1 0 0 0 0,0-1 1 0 0,0 1-1 0 0,-1-1 0 0 0,1 0 1 0 0,-1 1-1 0 0,1-1 0 0 0,4-3 1 0 0,8-2 98 0 0,-1-1 1 0 0,-1 0-1 0 0,1-1 1 0 0,-1-1 0 0 0,13-11-1 0 0,-14 10 54 0 0,1 1 1 0 0,1 0-1 0 0,-1 1 0 0 0,24-10 0 0 0,-34 17-140 0 0,1 0 0 0 0,-1 1 1 0 0,1-1-1 0 0,-1 1 0 0 0,1 0 0 0 0,-1 0 0 0 0,1 0 0 0 0,-1 1 0 0 0,1-1 1 0 0,-1 1-1 0 0,1 0 0 0 0,-1 0 0 0 0,1 0 0 0 0,-1 0 0 0 0,0 1 0 0 0,0-1 1 0 0,0 1-1 0 0,1 0 0 0 0,-2 0 0 0 0,1 0 0 0 0,0 0 0 0 0,0 1 0 0 0,-1-1 1 0 0,1 1-1 0 0,2 3 0 0 0,9 10-2 0 0,-1 1-1 0 0,-1 0 1 0 0,11 19 0 0 0,-14-21-6 0 0,27 51 23 0 0,-9-14-3324 0 0,-22-43 1438 0 0</inkml:trace>
</inkml:ink>
</file>

<file path=ppt/ink/ink6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4"/>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5"/>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6"/>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7"/>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8"/>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19"/>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1"/>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2"/>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3"/>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4"/>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28.625"/>
    </inkml:context>
    <inkml:brush xml:id="br0">
      <inkml:brushProperty name="width" value="0.1" units="cm"/>
      <inkml:brushProperty name="height" value="0.1" units="cm"/>
      <inkml:brushProperty name="color" value="#F6630D"/>
    </inkml:brush>
  </inkml:definitions>
  <inkml:trace contextRef="#ctx0" brushRef="#br0">312 1 1839 0 0,'0'0'3843'0'0,"18"1"2666"0"0,5-1-3941 0 0,-129 29 799 0 0,56-12-1473 0 0,1 1-1 0 0,-65 36 1 0 0,107-49-1894 0 0,-1 2 0 0 0,2 0 0 0 0,0-2 0 0 0,0-1-13 0 0,5-4-51 0 0,34 9-3 0 0,5 7 115 0 0,-1 2-1 0 0,-1 2 1 0 0,39 27-1 0 0,-3-2 14 0 0,-64-40-17 0 0,-1 0 0 0 0,1 0-1 0 0,-1 0 1 0 0,0 1 0 0 0,-1 0 0 0 0,0 1 0 0 0,0 0 0 0 0,0 0 0 0 0,-1 0 0 0 0,0 0 0 0 0,0 1 0 0 0,4 9-1 0 0,6 6 224 0 0,28 40-2891 0 0</inkml:trace>
</inkml:ink>
</file>

<file path=ppt/ink/ink6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5"/>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6"/>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7"/>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8"/>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29"/>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30"/>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31"/>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32"/>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6:27.733"/>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4.471"/>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28.992"/>
    </inkml:context>
    <inkml:brush xml:id="br0">
      <inkml:brushProperty name="width" value="0.1" units="cm"/>
      <inkml:brushProperty name="height" value="0.1" units="cm"/>
      <inkml:brushProperty name="color" value="#F6630D"/>
    </inkml:brush>
  </inkml:definitions>
  <inkml:trace contextRef="#ctx0" brushRef="#br0">306 0 3679 0 0,'0'0'9955'0'0,"-27"19"-5439"0"0,-224 222-963 0 0,228-211-5286 0 0,18-22 770 0 0</inkml:trace>
</inkml:ink>
</file>

<file path=ppt/ink/ink6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4.819"/>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6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5.729"/>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6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7.439"/>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6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7.781"/>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6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7:58.127"/>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6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05.647"/>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6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06.018"/>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6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13.619"/>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6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13.960"/>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6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14.326"/>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41.302"/>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6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04.480"/>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6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04.850"/>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6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17.626"/>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6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797"/>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798"/>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799"/>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0"/>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1"/>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3"/>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4"/>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42.087"/>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6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5"/>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6"/>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7"/>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8"/>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09"/>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0"/>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2"/>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3"/>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4"/>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5"/>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45.589"/>
    </inkml:context>
    <inkml:brush xml:id="br0">
      <inkml:brushProperty name="width" value="0.1" units="cm"/>
      <inkml:brushProperty name="height" value="0.1" units="cm"/>
      <inkml:brushProperty name="color" value="#008C3A"/>
    </inkml:brush>
  </inkml:definitions>
  <inkml:trace contextRef="#ctx0" brushRef="#br0">203 48 7711 0 0,'0'0'704'0'0,"-1"-1"-696"0"0,1 0 0 0 0,-1 1 0 0 0,0-1 0 0 0,1 0 0 0 0,-1 0 0 0 0,1 0 0 0 0,0 1 0 0 0,-1-1 0 0 0,1 0 0 0 0,0 0 0 0 0,-1 0 0 0 0,1 0 0 0 0,0 0 0 0 0,0 0 0 0 0,0 0 0 0 0,0-1 0 0 0,1 1 423 0 0,0 0-1 0 0,0 0 0 0 0,0-1 0 0 0,-1 1 0 0 0,1 0 0 0 0,0 0 0 0 0,0-1 1 0 0,-1 1-1 0 0,1 0 0 0 0,0-1 0 0 0,-1 1 0 0 0,0-1 0 0 0,1 1 0 0 0,-1 0 1 0 0,0-1-1 0 0,1-2 0 0 0,-2 3-198 0 0,0 1 0 0 0,0-1 0 0 0,1 1-1 0 0,-1-1 1 0 0,0 1 0 0 0,0-1 0 0 0,1 1 0 0 0,-1 0 0 0 0,0-1 0 0 0,0 1 0 0 0,0 0 0 0 0,0-1 0 0 0,0 1-1 0 0,1 0 1 0 0,-1 0 0 0 0,0 0 0 0 0,0 0 0 0 0,0 0 0 0 0,0 0 0 0 0,0 0 0 0 0,0 0 0 0 0,0 0-1 0 0,0 1 1 0 0,1-1 0 0 0,-1 0 0 0 0,0 1 0 0 0,0-1 0 0 0,0 0 0 0 0,0 1 0 0 0,1-1 0 0 0,-2 1-1 0 0,-11 4-166 0 0,0 1 0 0 0,0 0 0 0 0,1 1-1 0 0,0 0 1 0 0,0 1 0 0 0,1 0 0 0 0,0 1-1 0 0,0 0 1 0 0,-17 20 0 0 0,23-25-44 0 0,1 0-1 0 0,0 1 1 0 0,1-1 0 0 0,-1 1 0 0 0,1 0-1 0 0,0 0 1 0 0,0 0 0 0 0,1 1-1 0 0,-1-1 1 0 0,1 1 0 0 0,0-1 0 0 0,1 1-1 0 0,-1 0 1 0 0,1 0 0 0 0,0 0 0 0 0,1 0-1 0 0,0 0 1 0 0,-1-1 0 0 0,2 1 0 0 0,-1 0-1 0 0,1 0 1 0 0,0 0 0 0 0,0 0 0 0 0,1 0-1 0 0,3 9 1 0 0,-3-12-20 0 0,0 1 0 0 0,1-1-1 0 0,0 0 1 0 0,0 0 0 0 0,0 0 0 0 0,0 0-1 0 0,0 0 1 0 0,0-1 0 0 0,1 0-1 0 0,-1 1 1 0 0,1-1 0 0 0,0 0 0 0 0,-1-1-1 0 0,1 1 1 0 0,0-1 0 0 0,0 0 0 0 0,0 0-1 0 0,0 0 1 0 0,1 0 0 0 0,-1-1 0 0 0,5 1-1 0 0,14 0 11 0 0,0-1 1 0 0,39-5-1 0 0,-34 3-1 0 0,-15 1-97 0 0,15-1 45 0 0,46-9-1 0 0,-26-6-2244 0 0,-42 14 1298 0 0,0 0-1 0 0,0 0 0 0 0,-1-1 0 0 0,0 0 1 0 0,8-7-1 0 0,-2 0-913 0 0</inkml:trace>
</inkml:ink>
</file>

<file path=ppt/ink/ink6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6"/>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7"/>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8"/>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19"/>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0"/>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1"/>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2"/>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3"/>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4"/>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5"/>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5:46.422"/>
    </inkml:context>
    <inkml:brush xml:id="br0">
      <inkml:brushProperty name="width" value="0.1" units="cm"/>
      <inkml:brushProperty name="height" value="0.1" units="cm"/>
      <inkml:brushProperty name="color" value="#008C3A"/>
    </inkml:brush>
  </inkml:definitions>
  <inkml:trace contextRef="#ctx0" brushRef="#br0">10 123 2759 0 0,'0'0'3698'0'0,"1"45"652"0"0,-2-27-3975 0 0,-2 22 4958 0 0,1-24-132 0 0,0-40-2818 0 0,2-6-1768 0 0,-1 21-486 0 0,0 0 0 0 0,1 0 0 0 0,0 0 1 0 0,0 0-1 0 0,1 0 0 0 0,0 0 0 0 0,1 0 1 0 0,0 0-1 0 0,0 0 0 0 0,1 0 0 0 0,0 1 1 0 0,1 0-1 0 0,0-1 0 0 0,0 1 1 0 0,10-13-1 0 0,-13 18-117 0 0,1 1-1 0 0,-1 0 1 0 0,1-1 0 0 0,-1 1 0 0 0,1 0 0 0 0,0 0-1 0 0,0 0 1 0 0,0 1 0 0 0,0-1 0 0 0,0 0 0 0 0,1 1-1 0 0,-1-1 1 0 0,0 1 0 0 0,1 0 0 0 0,-1 0 0 0 0,1 0-1 0 0,0 0 1 0 0,-1 0 0 0 0,1 0 0 0 0,0 1 0 0 0,-1-1-1 0 0,1 1 1 0 0,0 0 0 0 0,-1 0 0 0 0,1 0 0 0 0,0 0-1 0 0,0 0 1 0 0,-1 1 0 0 0,1-1 0 0 0,0 1 0 0 0,-1-1 0 0 0,1 1-1 0 0,4 2 1 0 0,-1 1-10 0 0,0 1 0 0 0,0-1 0 0 0,-1 1 0 0 0,1 0 0 0 0,-1 0 0 0 0,0 1 0 0 0,-1 0 0 0 0,9 11 0 0 0,28 61 31 0 0,-10-18-20 0 0,-30-59-5 0 0,0 0-1 0 0,0 0 1 0 0,-1 1 0 0 0,1-1-1 0 0,0 0 1 0 0,0 0-1 0 0,0 0 1 0 0,0 0 0 0 0,0 0-1 0 0,1-1 1 0 0,-1 1-1 0 0,0 0 1 0 0,0 0 0 0 0,0-1-1 0 0,1 1 1 0 0,-1-1-1 0 0,0 1 1 0 0,1-1 0 0 0,-1 0-1 0 0,0 1 1 0 0,1-1-1 0 0,-1 0 1 0 0,1 0 0 0 0,-1 0-1 0 0,0 0 1 0 0,1 0-1 0 0,-1 0 1 0 0,1 0 0 0 0,-1 0-1 0 0,0-1 1 0 0,1 1 0 0 0,-1-1-1 0 0,0 1 1 0 0,1-1-1 0 0,-1 1 1 0 0,0-1 0 0 0,0 0-1 0 0,1 0 1 0 0,-1 1-1 0 0,0-1 1 0 0,0 0 0 0 0,0 0-1 0 0,0 0 1 0 0,0 0-1 0 0,0 0 1 0 0,1-2 0 0 0,8-7 121 0 0,-1-1 0 0 0,0-1 0 0 0,13-19 0 0 0,-14 18-67 0 0,4-3 59 0 0,37-48 299 0 0,-45 59-385 0 0,0 1 1 0 0,1-1-1 0 0,-1 1 1 0 0,1 0-1 0 0,0 0 1 0 0,0 1 0 0 0,0-1-1 0 0,1 1 1 0 0,9-4-1 0 0,-12 6-33 0 0,-1 1 1 0 0,1-1-1 0 0,-1 1 1 0 0,0 0-1 0 0,1 0 1 0 0,-1 0-1 0 0,1 0 0 0 0,-1 0 1 0 0,0 1-1 0 0,1-1 1 0 0,-1 1-1 0 0,0 0 0 0 0,1 0 1 0 0,-1-1-1 0 0,0 1 1 0 0,0 1-1 0 0,1-1 0 0 0,-1 0 1 0 0,0 0-1 0 0,0 1 1 0 0,-1-1-1 0 0,1 1 0 0 0,0 0 1 0 0,0 0-1 0 0,-1-1 1 0 0,2 4-1 0 0,6 6 15 0 0,-1 1 0 0 0,0 0 0 0 0,8 20 0 0 0,-2-5-6 0 0,60 108-11 0 0,-72-133-227 0 0,0 0-1 0 0,0 1 1 0 0,0-1 0 0 0,0 0-1 0 0,0 0 1 0 0,1 0 0 0 0,-1 0-1 0 0,1 0 1 0 0,-1 0 0 0 0,1-1-1 0 0,0 0 1 0 0,0 1 0 0 0,-1-1-1 0 0,1 0 1 0 0,0 0 0 0 0,0 0-1 0 0,0-1 1 0 0,0 1 0 0 0,0-1-1 0 0,1 0 1 0 0,-1 0 0 0 0,0 0-1 0 0,5 0 1 0 0</inkml:trace>
</inkml:ink>
</file>

<file path=ppt/ink/ink6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6"/>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6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7"/>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6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8"/>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6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29"/>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6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0"/>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6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1"/>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6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2"/>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6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3"/>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6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4"/>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6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5"/>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6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6"/>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6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7"/>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6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24.838"/>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6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2.892"/>
    </inkml:context>
    <inkml:brush xml:id="br0">
      <inkml:brushProperty name="width" value="0.1" units="cm"/>
      <inkml:brushProperty name="height" value="0.1" units="cm"/>
      <inkml:brushProperty name="color" value="#AB008B"/>
    </inkml:brush>
  </inkml:definitions>
  <inkml:trace contextRef="#ctx0" brushRef="#br0">0 0 7367 0 0,'0'0'10180'0'0,"19"5"-8088"0"0,13 10-1660 0 0,0 1 0 0 0,41 28 0 0 0,-42-24 187 0 0,2-1 0 0 0,38 16 0 0 0,-21-18 76 0 0,2-3 0 0 0,0-2 0 0 0,83 9-1 0 0,-81-14-539 0 0,1-3-40 0 0,1-2 1 0 0,0-2-1 0 0,104-15 0 0 0,-17 2-119 0 0,-74 5 23 0 0,0-3-1 0 0,71-21 0 0 0,54-9 359 0 0,-146 35-259 0 0,0-2 0 0 0,0-3 0 0 0,-1-1 0 0 0,0-3 0 0 0,72-33 436 0 0,-94 68-4266 0 0,-20-18 1880 0 0</inkml:trace>
</inkml:ink>
</file>

<file path=ppt/ink/ink6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3.437"/>
    </inkml:context>
    <inkml:brush xml:id="br0">
      <inkml:brushProperty name="width" value="0.1" units="cm"/>
      <inkml:brushProperty name="height" value="0.1" units="cm"/>
      <inkml:brushProperty name="color" value="#AB008B"/>
    </inkml:brush>
  </inkml:definitions>
  <inkml:trace contextRef="#ctx0" brushRef="#br0">22 1 6447 0 0,'-22'4'14227'0'0,"33"21"-11388"0"0,33 25-3374 0 0,-17-33 839 0 0,0 0 1 0 0,1-2 0 0 0,1-1-1 0 0,0-2 1 0 0,1 0-1 0 0,0-2 1 0 0,0-1 0 0 0,60 8-1 0 0,-74-15-187 0 0,1-2 0 0 0,-1 0 0 0 0,1 0 0 0 0,25-5-1 0 0,-27 2-41 0 0,1 1 0 0 0,0 1-1 0 0,0 1 1 0 0,26 2-1 0 0,-41-2-70 0 0,-1 0 0 0 0,1 0-1 0 0,0 1 1 0 0,-1-1-1 0 0,1 0 1 0 0,0 0 0 0 0,-1 1-1 0 0,1-1 1 0 0,-1 0-1 0 0,1 1 1 0 0,0-1-1 0 0,-1 1 1 0 0,1-1 0 0 0,-1 1-1 0 0,0-1 1 0 0,1 1-1 0 0,-1-1 1 0 0,1 1 0 0 0,-1-1-1 0 0,0 1 1 0 0,1-1-1 0 0,-1 1 1 0 0,0 0 0 0 0,1-1-1 0 0,-1 1 1 0 0,0 0-1 0 0,0-1 1 0 0,0 1-1 0 0,0 0 1 0 0,0-1 0 0 0,0 1-1 0 0,0 0 1 0 0,0-1-1 0 0,0 1 1 0 0,0 0 0 0 0,0-1-1 0 0,0 1 1 0 0,0 0-1 0 0,0-1 1 0 0,-1 2 0 0 0,-8 21 79 0 0,9-23-76 0 0,-12 22-20 0 0,-2-1 0 0 0,0 0 1 0 0,-1-2-1 0 0,-1 1 0 0 0,0-2 0 0 0,-2 0 1 0 0,0-1-1 0 0,-40 28 0 0 0,57-44-35 0 0,-1 0-1 0 0,1 0 0 0 0,0 0 1 0 0,0 0-1 0 0,-1 0 1 0 0,1 1-1 0 0,0-1 0 0 0,0 0 1 0 0,0 1-1 0 0,0-1 1 0 0,0 0-1 0 0,1 1 0 0 0,-1-1 1 0 0,0 1-1 0 0,1 0 1 0 0,-1-1-1 0 0,1 1 0 0 0,0-1 1 0 0,-1 1-1 0 0,1 0 1 0 0,0-1-1 0 0,0 1 0 0 0,0 0 1 0 0,0-1-1 0 0,0 1 1 0 0,1 2-1 0 0,2 4-1583 0 0</inkml:trace>
</inkml:ink>
</file>

<file path=ppt/ink/ink6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4.361"/>
    </inkml:context>
    <inkml:brush xml:id="br0">
      <inkml:brushProperty name="width" value="0.1" units="cm"/>
      <inkml:brushProperty name="height" value="0.1" units="cm"/>
      <inkml:brushProperty name="color" value="#AB008B"/>
    </inkml:brush>
  </inkml:definitions>
  <inkml:trace contextRef="#ctx0" brushRef="#br0">6 17 1839 0 0,'-5'-16'19909'0'0,"15"31"-19492"0"0,0 2-130 0 0,1-1 0 0 0,1 0 1 0 0,0 0-1 0 0,1-1 0 0 0,1-1 1 0 0,0 0-1 0 0,21 16 0 0 0,96 54 1421 0 0,-63-42-2641 0 0,-2 1-6668 0 0</inkml:trace>
</inkml:ink>
</file>

<file path=ppt/ink/ink6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4.719"/>
    </inkml:context>
    <inkml:brush xml:id="br0">
      <inkml:brushProperty name="width" value="0.1" units="cm"/>
      <inkml:brushProperty name="height" value="0.1" units="cm"/>
      <inkml:brushProperty name="color" value="#AB008B"/>
    </inkml:brush>
  </inkml:definitions>
  <inkml:trace contextRef="#ctx0" brushRef="#br0">367 1 10591 0 0,'0'0'7939'0'0,"-23"22"-4478"0"0,-9 30-2698 0 0,20-31-747 0 0,0-1 0 0 0,0-1-1 0 0,-2 0 1 0 0,-1-1 0 0 0,0 0-1 0 0,-1-1 1 0 0,-1-1-1 0 0,-28 21 1 0 0,8-13-25 0 0,21-14-11 0 0,0 0-1 0 0,0 1 1 0 0,2 0 0 0 0,-1 1 0 0 0,-24 27-1 0 0,38-38-120 0 0</inkml:trace>
</inkml:ink>
</file>

<file path=ppt/ink/ink6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5.609"/>
    </inkml:context>
    <inkml:brush xml:id="br0">
      <inkml:brushProperty name="width" value="0.1" units="cm"/>
      <inkml:brushProperty name="height" value="0.1" units="cm"/>
      <inkml:brushProperty name="color" value="#AB008B"/>
    </inkml:brush>
  </inkml:definitions>
  <inkml:trace contextRef="#ctx0" brushRef="#br0">1 146 1839 0 0,'0'0'83'0'0,"1"-19"1266"0"0,1-4 6566 0 0,-2 20-7288 0 0,1 0 0 0 0,0-1-1 0 0,0 1 1 0 0,0 0 0 0 0,1-1 0 0 0,-1 1 0 0 0,1 0 0 0 0,3-5-1 0 0,-1 3-222 0 0,0 0 0 0 0,0 0 0 0 0,1 1-1 0 0,-1 0 1 0 0,1-1 0 0 0,1 2 0 0 0,7-6 0 0 0,-6 4-88 0 0,1 1 1 0 0,-1 1-1 0 0,1 0 1 0 0,0 0-1 0 0,0 0 1 0 0,0 1-1 0 0,1 0 1 0 0,-1 0 0 0 0,13 0-1 0 0,-18 3-278 0 0,-1-1 0 0 0,1 1 0 0 0,-1 0 0 0 0,1 0 0 0 0,-1 0 0 0 0,0 0 0 0 0,0 1 0 0 0,1-1 0 0 0,-1 1 0 0 0,0-1 0 0 0,0 1 0 0 0,0 0 0 0 0,-1 0-1 0 0,1 0 1 0 0,0 0 0 0 0,-1 0 0 0 0,1 0 0 0 0,-1 0 0 0 0,0 0 0 0 0,0 1 0 0 0,1-1 0 0 0,-2 0 0 0 0,1 1 0 0 0,0-1 0 0 0,0 1 0 0 0,-1-1 0 0 0,1 5 0 0 0,1 24-11 0 0,-1 0 0 0 0,-2 0 1 0 0,-1-1-1 0 0,-2 1 0 0 0,-1-1 1 0 0,-1 0-1 0 0,-15 47 0 0 0,-25-4-268 0 0,46-67 241 0 0,3-4 12 0 0,-1 1 0 0 0,1 0-1 0 0,-1-1 1 0 0,1 1 0 0 0,0-1 0 0 0,0 0-1 0 0,0 0 1 0 0,0 0 0 0 0,1 0 0 0 0,-1 0-1 0 0,0-1 1 0 0,1 1 0 0 0,-1-1 0 0 0,1 0-1 0 0,-1 0 1 0 0,1-1 0 0 0,0 1 0 0 0,4 0-1 0 0,2 1 22 0 0,-6-1 48 0 0,2 0-1 0 0,-1 0 1 0 0,0 0-1 0 0,0-1 1 0 0,0 0-1 0 0,9 0 0 0 0,28-1-143 0 0,-22 2-130 0 0,15-2-3667 0 0,-26-1 2037 0 0</inkml:trace>
</inkml:ink>
</file>

<file path=ppt/ink/ink6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5.937"/>
    </inkml:context>
    <inkml:brush xml:id="br0">
      <inkml:brushProperty name="width" value="0.1" units="cm"/>
      <inkml:brushProperty name="height" value="0.1" units="cm"/>
      <inkml:brushProperty name="color" value="#AB008B"/>
    </inkml:brush>
  </inkml:definitions>
  <inkml:trace contextRef="#ctx0" brushRef="#br0">2 0 9671 0 0,'-2'5'15600'0'0,"2"-1"-15475"0"0,7 5-2322 0 0,-4-5 829 0 0</inkml:trace>
</inkml:ink>
</file>

<file path=ppt/ink/ink6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8:36.294"/>
    </inkml:context>
    <inkml:brush xml:id="br0">
      <inkml:brushProperty name="width" value="0.1" units="cm"/>
      <inkml:brushProperty name="height" value="0.1" units="cm"/>
      <inkml:brushProperty name="color" value="#AB008B"/>
    </inkml:brush>
  </inkml:definitions>
  <inkml:trace contextRef="#ctx0" brushRef="#br0">0 23 8751 0 0,'38'-23'16284'0'0,"-37"23"-16186"0"0,8 19 1267 0 0,3 26-1656 0 0,-1 200 618 0 0,-6-90-190 0 0,-5-151-299 0 0,0 0-1 0 0,0 1 0 0 0,1-1 1 0 0,0 0-1 0 0,0 0 1 0 0,0 0-1 0 0,1 0 1 0 0,-1 0-1 0 0,1 0 1 0 0,0-1-1 0 0,4 7 0 0 0,-1-2-950 0 0</inkml:trace>
</inkml:ink>
</file>

<file path=ppt/ink/ink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4.023"/>
    </inkml:context>
    <inkml:brush xml:id="br0">
      <inkml:brushProperty name="width" value="0.1" units="cm"/>
      <inkml:brushProperty name="height" value="0.1" units="cm"/>
      <inkml:brushProperty name="color" value="#F6630D"/>
    </inkml:brush>
  </inkml:definitions>
  <inkml:trace contextRef="#ctx0" brushRef="#br0">1 72 11975 0 0,'0'0'923'0'0,"15"-36"5100"0"0,-12 33-5634 0 0,0 0 1 0 0,1 0 0 0 0,0 0 0 0 0,0 1 0 0 0,0-1-1 0 0,0 1 1 0 0,0 0 0 0 0,0 0 0 0 0,0 1 0 0 0,1-1-1 0 0,-1 1 1 0 0,1 0 0 0 0,7-1 0 0 0,66-3 1122 0 0,-64 5-1206 0 0,119 3 589 0 0,14-1-4690 0 0,-130-2 1882 0 0</inkml:trace>
</inkml:ink>
</file>

<file path=ppt/ink/ink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6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79"/>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0"/>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1"/>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2"/>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3"/>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5"/>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6"/>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7"/>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8"/>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89"/>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3"/>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6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0"/>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1"/>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2"/>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4"/>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5"/>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6"/>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7"/>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8"/>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599"/>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0"/>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4"/>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6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1"/>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2"/>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3"/>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4"/>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5"/>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6"/>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7"/>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6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8"/>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6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09"/>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6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0"/>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5"/>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6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1"/>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6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2"/>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6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3"/>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6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4"/>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6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5"/>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6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6"/>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6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7"/>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6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8"/>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6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19"/>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6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0"/>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6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1"/>
    </inkml:context>
    <inkml:brush xml:id="br0">
      <inkml:brushProperty name="width" value="0.1" units="cm"/>
      <inkml:brushProperty name="height" value="0.1" units="cm"/>
      <inkml:brushProperty name="color" value="#AB008B"/>
    </inkml:brush>
  </inkml:definitions>
  <inkml:trace contextRef="#ctx0" brushRef="#br0">0 0 7367 0 0,'0'0'10180'0'0,"19"5"-8088"0"0,13 10-1660 0 0,0 1 0 0 0,41 28 0 0 0,-42-24 187 0 0,2-1 0 0 0,38 16 0 0 0,-21-18 76 0 0,2-3 0 0 0,0-2 0 0 0,83 9-1 0 0,-81-14-539 0 0,1-3-40 0 0,1-2 1 0 0,0-2-1 0 0,104-15 0 0 0,-17 2-119 0 0,-74 5 23 0 0,0-3-1 0 0,71-21 0 0 0,54-9 359 0 0,-146 35-259 0 0,0-2 0 0 0,0-3 0 0 0,-1-1 0 0 0,0-3 0 0 0,72-33 436 0 0,-94 68-4266 0 0,-20-18 1880 0 0</inkml:trace>
</inkml:ink>
</file>

<file path=ppt/ink/ink6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2"/>
    </inkml:context>
    <inkml:brush xml:id="br0">
      <inkml:brushProperty name="width" value="0.1" units="cm"/>
      <inkml:brushProperty name="height" value="0.1" units="cm"/>
      <inkml:brushProperty name="color" value="#AB008B"/>
    </inkml:brush>
  </inkml:definitions>
  <inkml:trace contextRef="#ctx0" brushRef="#br0">22 1 6447 0 0,'-22'4'14227'0'0,"33"21"-11388"0"0,33 25-3374 0 0,-17-33 839 0 0,0 0 1 0 0,1-2 0 0 0,1-1-1 0 0,0-2 1 0 0,1 0-1 0 0,0-2 1 0 0,0-1 0 0 0,60 8-1 0 0,-74-15-187 0 0,1-2 0 0 0,-1 0 0 0 0,1 0 0 0 0,25-5-1 0 0,-27 2-41 0 0,1 1 0 0 0,0 1-1 0 0,0 1 1 0 0,26 2-1 0 0,-41-2-70 0 0,-1 0 0 0 0,1 0-1 0 0,0 1 1 0 0,-1-1-1 0 0,1 0 1 0 0,0 0 0 0 0,-1 1-1 0 0,1-1 1 0 0,-1 0-1 0 0,1 1 1 0 0,0-1-1 0 0,-1 1 1 0 0,1-1 0 0 0,-1 1-1 0 0,0-1 1 0 0,1 1-1 0 0,-1-1 1 0 0,1 1 0 0 0,-1-1-1 0 0,0 1 1 0 0,1-1-1 0 0,-1 1 1 0 0,0 0 0 0 0,1-1-1 0 0,-1 1 1 0 0,0 0-1 0 0,0-1 1 0 0,0 1-1 0 0,0 0 1 0 0,0-1 0 0 0,0 1-1 0 0,0 0 1 0 0,0-1-1 0 0,0 1 1 0 0,0 0 0 0 0,0-1-1 0 0,0 1 1 0 0,0 0-1 0 0,0-1 1 0 0,-1 2 0 0 0,-8 21 79 0 0,9-23-76 0 0,-12 22-20 0 0,-2-1 0 0 0,0 0 1 0 0,-1-2-1 0 0,-1 1 0 0 0,0-2 0 0 0,-2 0 1 0 0,0-1-1 0 0,-40 28 0 0 0,57-44-35 0 0,-1 0-1 0 0,1 0 0 0 0,0 0 1 0 0,0 0-1 0 0,-1 0 1 0 0,1 1-1 0 0,0-1 0 0 0,0 0 1 0 0,0 1-1 0 0,0-1 1 0 0,0 0-1 0 0,1 1 0 0 0,-1-1 1 0 0,0 1-1 0 0,1 0 1 0 0,-1-1-1 0 0,1 1 0 0 0,0-1 1 0 0,-1 1-1 0 0,1 0 1 0 0,0-1-1 0 0,0 1 0 0 0,0 0 1 0 0,0-1-1 0 0,0 1 1 0 0,1 2-1 0 0,2 4-1583 0 0</inkml:trace>
</inkml:ink>
</file>

<file path=ppt/ink/ink6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3"/>
    </inkml:context>
    <inkml:brush xml:id="br0">
      <inkml:brushProperty name="width" value="0.1" units="cm"/>
      <inkml:brushProperty name="height" value="0.1" units="cm"/>
      <inkml:brushProperty name="color" value="#AB008B"/>
    </inkml:brush>
  </inkml:definitions>
  <inkml:trace contextRef="#ctx0" brushRef="#br0">6 17 1839 0 0,'-5'-16'19909'0'0,"15"31"-19492"0"0,0 2-130 0 0,1-1 0 0 0,1 0 1 0 0,0 0-1 0 0,1-1 0 0 0,1-1 1 0 0,0 0-1 0 0,21 16 0 0 0,96 54 1421 0 0,-63-42-2641 0 0,-2 1-6668 0 0</inkml:trace>
</inkml:ink>
</file>

<file path=ppt/ink/ink6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4"/>
    </inkml:context>
    <inkml:brush xml:id="br0">
      <inkml:brushProperty name="width" value="0.1" units="cm"/>
      <inkml:brushProperty name="height" value="0.1" units="cm"/>
      <inkml:brushProperty name="color" value="#AB008B"/>
    </inkml:brush>
  </inkml:definitions>
  <inkml:trace contextRef="#ctx0" brushRef="#br0">367 1 10591 0 0,'0'0'7939'0'0,"-23"22"-4478"0"0,-9 30-2698 0 0,20-31-747 0 0,0-1 0 0 0,0-1-1 0 0,-2 0 1 0 0,-1-1 0 0 0,0 0-1 0 0,-1-1 1 0 0,-1-1-1 0 0,-28 21 1 0 0,8-13-25 0 0,21-14-11 0 0,0 0-1 0 0,0 1 1 0 0,2 0 0 0 0,-1 1 0 0 0,-24 27-1 0 0,38-38-120 0 0</inkml:trace>
</inkml:ink>
</file>

<file path=ppt/ink/ink6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5"/>
    </inkml:context>
    <inkml:brush xml:id="br0">
      <inkml:brushProperty name="width" value="0.1" units="cm"/>
      <inkml:brushProperty name="height" value="0.1" units="cm"/>
      <inkml:brushProperty name="color" value="#AB008B"/>
    </inkml:brush>
  </inkml:definitions>
  <inkml:trace contextRef="#ctx0" brushRef="#br0">1 146 1839 0 0,'0'0'83'0'0,"1"-19"1266"0"0,1-4 6566 0 0,-2 20-7288 0 0,1 0 0 0 0,0-1-1 0 0,0 1 1 0 0,0 0 0 0 0,1-1 0 0 0,-1 1 0 0 0,1 0 0 0 0,3-5-1 0 0,-1 3-222 0 0,0 0 0 0 0,0 0 0 0 0,1 1-1 0 0,-1 0 1 0 0,1-1 0 0 0,1 2 0 0 0,7-6 0 0 0,-6 4-88 0 0,1 1 1 0 0,-1 1-1 0 0,1 0 1 0 0,0 0-1 0 0,0 0 1 0 0,0 1-1 0 0,1 0 1 0 0,-1 0 0 0 0,13 0-1 0 0,-18 3-278 0 0,-1-1 0 0 0,1 1 0 0 0,-1 0 0 0 0,1 0 0 0 0,-1 0 0 0 0,0 0 0 0 0,0 1 0 0 0,1-1 0 0 0,-1 1 0 0 0,0-1 0 0 0,0 1 0 0 0,0 0 0 0 0,-1 0-1 0 0,1 0 1 0 0,0 0 0 0 0,-1 0 0 0 0,1 0 0 0 0,-1 0 0 0 0,0 0 0 0 0,0 1 0 0 0,1-1 0 0 0,-2 0 0 0 0,1 1 0 0 0,0-1 0 0 0,0 1 0 0 0,-1-1 0 0 0,1 5 0 0 0,1 24-11 0 0,-1 0 0 0 0,-2 0 1 0 0,-1-1-1 0 0,-2 1 0 0 0,-1-1 1 0 0,-1 0-1 0 0,-15 47 0 0 0,-25-4-268 0 0,46-67 241 0 0,3-4 12 0 0,-1 1 0 0 0,1 0-1 0 0,-1-1 1 0 0,1 1 0 0 0,0-1 0 0 0,0 0-1 0 0,0 0 1 0 0,0 0 0 0 0,1 0 0 0 0,-1 0-1 0 0,0-1 1 0 0,1 1 0 0 0,-1-1 0 0 0,1 0-1 0 0,-1 0 1 0 0,1-1 0 0 0,0 1 0 0 0,4 0-1 0 0,2 1 22 0 0,-6-1 48 0 0,2 0-1 0 0,-1 0 1 0 0,0 0-1 0 0,0-1 1 0 0,0 0-1 0 0,9 0 0 0 0,28-1-143 0 0,-22 2-130 0 0,15-2-3667 0 0,-26-1 2037 0 0</inkml:trace>
</inkml:ink>
</file>

<file path=ppt/ink/ink6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6"/>
    </inkml:context>
    <inkml:brush xml:id="br0">
      <inkml:brushProperty name="width" value="0.1" units="cm"/>
      <inkml:brushProperty name="height" value="0.1" units="cm"/>
      <inkml:brushProperty name="color" value="#AB008B"/>
    </inkml:brush>
  </inkml:definitions>
  <inkml:trace contextRef="#ctx0" brushRef="#br0">2 0 9671 0 0,'-2'5'15600'0'0,"2"-1"-15475"0"0,7 5-2322 0 0,-4-5 829 0 0</inkml:trace>
</inkml:ink>
</file>

<file path=ppt/ink/ink6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08.627"/>
    </inkml:context>
    <inkml:brush xml:id="br0">
      <inkml:brushProperty name="width" value="0.1" units="cm"/>
      <inkml:brushProperty name="height" value="0.1" units="cm"/>
      <inkml:brushProperty name="color" value="#AB008B"/>
    </inkml:brush>
  </inkml:definitions>
  <inkml:trace contextRef="#ctx0" brushRef="#br0">0 23 8751 0 0,'38'-23'16284'0'0,"-37"23"-16186"0"0,8 19 1267 0 0,3 26-1656 0 0,-1 200 618 0 0,-6-90-190 0 0,-5-151-299 0 0,0 0-1 0 0,0 1 0 0 0,1-1 1 0 0,0 0-1 0 0,0 0 1 0 0,0 0-1 0 0,1 0 1 0 0,-1 0-1 0 0,1 0 1 0 0,0-1-1 0 0,4 7 0 0 0,-1-2-950 0 0</inkml:trace>
</inkml:ink>
</file>

<file path=ppt/ink/ink6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35.565"/>
    </inkml:context>
    <inkml:brush xml:id="br0">
      <inkml:brushProperty name="width" value="0.1" units="cm"/>
      <inkml:brushProperty name="height" value="0.1" units="cm"/>
      <inkml:brushProperty name="color" value="#004F8B"/>
    </inkml:brush>
  </inkml:definitions>
  <inkml:trace contextRef="#ctx0" brushRef="#br0">171 29 10967 0 0,'2'-29'12576'0'0,"-3"35"-12458"0"0,-1 0-1 0 0,1 0 0 0 0,-1 0 1 0 0,0 0-1 0 0,-1-1 0 0 0,-3 8 1 0 0,-2 7-100 0 0,-19 30-79 0 0,22-42 46 0 0,-1 1-1 0 0,1 0 1 0 0,1 1 0 0 0,0-1 0 0 0,0 1-1 0 0,-3 16 1 0 0,6-24 27 0 0,1-1-1 0 0,0 1 0 0 0,1 0 1 0 0,-1-1-1 0 0,0 1 1 0 0,1 0-1 0 0,-1 0 0 0 0,0-1 1 0 0,1 1-1 0 0,0-1 1 0 0,-1 1-1 0 0,1 0 0 0 0,0-1 1 0 0,0 1-1 0 0,0-1 1 0 0,0 0-1 0 0,0 1 0 0 0,0-1 1 0 0,1 0-1 0 0,-1 0 1 0 0,0 1-1 0 0,1-1 0 0 0,-1 0 1 0 0,0 0-1 0 0,1-1 1 0 0,-1 1-1 0 0,1 0 0 0 0,0 0 1 0 0,2 0-1 0 0,44 13 407 0 0,23-10 413 0 0,-43-3-682 0 0,0 1-1 0 0,54 11 1 0 0,-72-10-146 0 0,-1 0-1 0 0,1 0 1 0 0,-1 1 0 0 0,0 0 0 0 0,-1 1-1 0 0,1 0 1 0 0,-1 0 0 0 0,0 1-1 0 0,0 0 1 0 0,0 1 0 0 0,-1-1-1 0 0,9 12 1 0 0,1 2 77 0 0,-1 1 0 0 0,-1 1 0 0 0,18 34 0 0 0,-28-47-57 0 0,-1-1 0 0 0,-1 1 0 0 0,0-1 0 0 0,0 1-1 0 0,0 0 1 0 0,-1 0 0 0 0,0 0 0 0 0,-1 0 0 0 0,0 1 0 0 0,-1-1 0 0 0,0 0-1 0 0,0 0 1 0 0,-3 15 0 0 0,2-21-7 0 0,-1 1 1 0 0,1-1-1 0 0,-1 1 0 0 0,0-1 0 0 0,0 0 1 0 0,0 0-1 0 0,0 0 0 0 0,-1 0 0 0 0,1 0 1 0 0,-1 0-1 0 0,0 0 0 0 0,0-1 0 0 0,0 0 1 0 0,0 1-1 0 0,0-1 0 0 0,0 0 0 0 0,-1-1 1 0 0,1 1-1 0 0,-1-1 0 0 0,-6 3 0 0 0,-9 2 139 0 0,-1-1 0 0 0,-33 4 0 0 0,37-6-121 0 0,13-3-22 0 0,-31 6 334 0 0,-69 2-1 0 0,91-8-279 0 0,1 0-1 0 0,0-1 1 0 0,0-1-1 0 0,0 0 1 0 0,0-1-1 0 0,0 0 1 0 0,1 0 0 0 0,-1-1-1 0 0,1-1 1 0 0,-13-6-1 0 0,-23-16-61 0 0,-51-20 0 0 0,95 47-187 0 0,-7-29-3457 0 0,12 16 1823 0 0,1 0-295 0 0</inkml:trace>
</inkml:ink>
</file>

<file path=ppt/ink/ink6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35.909"/>
    </inkml:context>
    <inkml:brush xml:id="br0">
      <inkml:brushProperty name="width" value="0.1" units="cm"/>
      <inkml:brushProperty name="height" value="0.1" units="cm"/>
      <inkml:brushProperty name="color" value="#004F8B"/>
    </inkml:brush>
  </inkml:definitions>
  <inkml:trace contextRef="#ctx0" brushRef="#br0">1 91 3679 0 0,'0'0'284'0'0,"11"-35"4078"0"0,-8 31-2473 0 0,-3 4-1764 0 0,1 0 1 0 0,-1-1 0 0 0,0 1 0 0 0,1 0 0 0 0,-1 0 0 0 0,0 0 0 0 0,1 0 0 0 0,-1 0 0 0 0,0-1 0 0 0,1 1 0 0 0,-1 0 0 0 0,0 0 0 0 0,1 0-1 0 0,-1 0 1 0 0,0 0 0 0 0,1 0 0 0 0,-1 0 0 0 0,0 0 0 0 0,1 0 0 0 0,4 4 2015 0 0,-5-4-2015 0 0,8 5 1688 0 0,13-36 3094 0 0,-14 15-4178 0 0,1 4 375 0 0,17 12-102 0 0,113 9 1041 0 0,-92-7-2246 0 0,-1 1-1 0 0,83 17 1 0 0,-127-20 130 0 0,1 1 0 0 0,-1-1-1 0 0,1 1 1 0 0,-1-1-1 0 0,0 0 1 0 0,1 1-1 0 0,-1-1 1 0 0,1 0 0 0 0,-1 0-1 0 0,0 0 1 0 0,1 0-1 0 0,-1-1 1 0 0,1 1 0 0 0,-1 0-1 0 0,0 0 1 0 0,1-1-1 0 0,-1 1 1 0 0,0-1-1 0 0,1 1 1 0 0,-1-1 0 0 0,0 0-1 0 0,1 1 1 0 0,-1-1-1 0 0,0 0 1 0 0,0 0 0 0 0,0 0-1 0 0,0 0 1 0 0,0 0-1 0 0,0 0 1 0 0,0 0-1 0 0,0 0 1 0 0,-1-1 0 0 0,1 1-1 0 0,0 0 1 0 0,-1 0-1 0 0,1-1 1 0 0,0-1-1 0 0,11-9-1724 0 0</inkml:trace>
</inkml:ink>
</file>

<file path=ppt/ink/ink6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36.377"/>
    </inkml:context>
    <inkml:brush xml:id="br0">
      <inkml:brushProperty name="width" value="0.1" units="cm"/>
      <inkml:brushProperty name="height" value="0.1" units="cm"/>
      <inkml:brushProperty name="color" value="#004F8B"/>
    </inkml:brush>
  </inkml:definitions>
  <inkml:trace contextRef="#ctx0" brushRef="#br0">194 29 14479 0 0,'0'0'1314'0'0,"0"-1"-1078"0"0,-1-1-67 0 0,0 0 0 0 0,0 1 0 0 0,0-1 0 0 0,0 0 0 0 0,0 1 0 0 0,-1-1 0 0 0,1 1 0 0 0,0-1 0 0 0,-1 1 0 0 0,1 0 0 0 0,-1 0 0 0 0,1-1 0 0 0,-1 1 0 0 0,0 0 0 0 0,1 0 0 0 0,-1 1 0 0 0,0-1 0 0 0,0 0 0 0 0,0 0 0 0 0,0 1 0 0 0,0 0 0 0 0,1-1 0 0 0,-1 1 0 0 0,0 0 0 0 0,0 0 0 0 0,0 0 0 0 0,0 0 0 0 0,0 0 0 0 0,0 0 0 0 0,0 0 0 0 0,0 1 0 0 0,0-1 0 0 0,0 1 0 0 0,0-1 0 0 0,1 1 0 0 0,-1 0 0 0 0,0 0 0 0 0,0 0 0 0 0,1 0 0 0 0,-1 0 0 0 0,1 0 0 0 0,-3 2 0 0 0,-4 3-58 0 0,0 0 1 0 0,0 0-1 0 0,1 1 1 0 0,-1 0-1 0 0,2 0 1 0 0,-8 10-1 0 0,6-6-60 0 0,1 0 0 0 0,0 0 0 0 0,1 0 0 0 0,0 1 0 0 0,1 0 0 0 0,0 0 0 0 0,1 1 0 0 0,0-1 0 0 0,1 1 0 0 0,1 0 0 0 0,0-1 0 0 0,0 1 0 0 0,1 0 0 0 0,1 0 0 0 0,0 0 0 0 0,1 0 0 0 0,1 0 0 0 0,0 0 0 0 0,0 0 0 0 0,1 0 0 0 0,1-1 0 0 0,0 1 0 0 0,1-1 0 0 0,0 0 0 0 0,1-1 0 0 0,0 1 0 0 0,1-1 0 0 0,0 0 0 0 0,1-1 0 0 0,0 1 0 0 0,1-2 0 0 0,12 13 0 0 0,-5-9 76 0 0,0-1 0 0 0,0 0 0 0 0,1-1 0 0 0,0 0 0 0 0,1-2 0 0 0,1 0 0 0 0,-1-1 0 0 0,34 10 0 0 0,-44-16-82 0 0,-1-1 0 0 0,0 0 0 0 0,1 0 1 0 0,-1-1-1 0 0,1 0 0 0 0,-1 0 0 0 0,1 0 0 0 0,-1-1 1 0 0,0-1-1 0 0,1 1 0 0 0,-1-1 0 0 0,0 0 0 0 0,0-1 0 0 0,0 1 1 0 0,0-1-1 0 0,-1-1 0 0 0,1 1 0 0 0,-1-1 0 0 0,0-1 1 0 0,0 1-1 0 0,0-1 0 0 0,0 0 0 0 0,-1 0 0 0 0,0 0 0 0 0,0-1 1 0 0,6-9-1 0 0,-4 4-21 0 0,0-1 0 0 0,-1 0 0 0 0,0 0 0 0 0,-1 0 0 0 0,0-1 0 0 0,-1 1 0 0 0,-1-1 0 0 0,0 0 0 0 0,-1 0 0 0 0,0-1 0 0 0,-1 1 0 0 0,0 0 0 0 0,-1-1 0 0 0,0 1 0 0 0,-5-24 0 0 0,3 24-2 0 0,0 1-1 0 0,-1-1 1 0 0,-1 0-1 0 0,0 1 1 0 0,-1 0-1 0 0,0 0 1 0 0,-1 0-1 0 0,0 0 0 0 0,-1 1 1 0 0,0 0-1 0 0,-1 1 1 0 0,0-1-1 0 0,-1 1 1 0 0,0 1-1 0 0,-1 0 1 0 0,-12-10-1 0 0,11 13-30 0 0,-1 1 0 0 0,1 0 1 0 0,-1 1-1 0 0,-1 0 0 0 0,1 1 0 0 0,0 0 0 0 0,-1 1 1 0 0,0 0-1 0 0,-18 1 0 0 0,11 11-2679 0 0</inkml:trace>
</inkml:ink>
</file>

<file path=ppt/ink/ink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6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37.424"/>
    </inkml:context>
    <inkml:brush xml:id="br0">
      <inkml:brushProperty name="width" value="0.1" units="cm"/>
      <inkml:brushProperty name="height" value="0.1" units="cm"/>
      <inkml:brushProperty name="color" value="#004F8B"/>
    </inkml:brush>
  </inkml:definitions>
  <inkml:trace contextRef="#ctx0" brushRef="#br0">8 32 7831 0 0,'-8'-31'22128'0'0,"54"60"-24859"0"0,-42-25 1225 0 0</inkml:trace>
</inkml:ink>
</file>

<file path=ppt/ink/ink6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29:37.752"/>
    </inkml:context>
    <inkml:brush xml:id="br0">
      <inkml:brushProperty name="width" value="0.1" units="cm"/>
      <inkml:brushProperty name="height" value="0.1" units="cm"/>
      <inkml:brushProperty name="color" value="#004F8B"/>
    </inkml:brush>
  </inkml:definitions>
  <inkml:trace contextRef="#ctx0" brushRef="#br0">22 13 3223 0 0,'-21'-13'25377'0'0,"34"19"-25054"0"0,1 1-863 0 0</inkml:trace>
</inkml:ink>
</file>

<file path=ppt/ink/ink6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6.983"/>
    </inkml:context>
    <inkml:brush xml:id="br0">
      <inkml:brushProperty name="width" value="0.1" units="cm"/>
      <inkml:brushProperty name="height" value="0.1" units="cm"/>
      <inkml:brushProperty name="color" value="#AB008B"/>
    </inkml:brush>
  </inkml:definitions>
  <inkml:trace contextRef="#ctx0" brushRef="#br0">0 1 12351 0 0,'4'4'9359'0'0,"13"22"-9255"0"0,-3-2 218 0 0,1 0 1 0 0,2 0 0 0 0,0-2-1 0 0,31 31 1 0 0,-37-43-237 0 0,0 0 0 0 0,2-1 1 0 0,-1 0-1 0 0,1-1 0 0 0,0-1 0 0 0,0 0 0 0 0,1-1 1 0 0,0 0-1 0 0,0-1 0 0 0,20 4 0 0 0,65 10 93 0 0,0-3 1 0 0,1-6-1 0 0,0-3 0 0 0,131-9 0 0 0,457-76 349 0 0,-674 77-483 0 0,0-1 0 0 0,-1-1 1 0 0,1 0-1 0 0,-1-1 0 0 0,0 0 0 0 0,0-1 0 0 0,-1-1 1 0 0,20-11 1881 0 0,-35-6-3487 0 0</inkml:trace>
</inkml:ink>
</file>

<file path=ppt/ink/ink6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7.518"/>
    </inkml:context>
    <inkml:brush xml:id="br0">
      <inkml:brushProperty name="width" value="0.1" units="cm"/>
      <inkml:brushProperty name="height" value="0.1" units="cm"/>
      <inkml:brushProperty name="color" value="#AB008B"/>
    </inkml:brush>
  </inkml:definitions>
  <inkml:trace contextRef="#ctx0" brushRef="#br0">9 1 12551 0 0,'-8'0'8584'0'0,"22"21"-7920"0"0,-5-14-421 0 0,-1-1-1 0 0,2 0 0 0 0,-1-1 1 0 0,1 0-1 0 0,-1 0 1 0 0,1-1-1 0 0,1 0 1 0 0,12 3-1 0 0,94 15 1236 0 0,-43-9-933 0 0,-47-9-454 0 0,-20-3-77 0 0,0-1 0 0 0,0 1 0 0 0,0 0 0 0 0,0 1 0 0 0,0 0 0 0 0,-1 0 0 0 0,1 1 0 0 0,0-1 0 0 0,-1 1 0 0 0,0 1 0 0 0,7 4 0 0 0,-12-6-12 0 0,1 1-1 0 0,-1 0 1 0 0,0 0-1 0 0,1 0 1 0 0,-1 0-1 0 0,-1 0 1 0 0,1 0-1 0 0,0 0 1 0 0,-1 0-1 0 0,0 0 1 0 0,0 0-1 0 0,1 0 1 0 0,-2 0-1 0 0,1 0 1 0 0,0 0-1 0 0,-1 0 1 0 0,1 1 0 0 0,-1-1-1 0 0,0 0 1 0 0,-1 3-1 0 0,-2 4 5 0 0,0 1 1 0 0,0-1-1 0 0,-1 0 1 0 0,-8 13-1 0 0,2-9-296 0 0,0-1 0 0 0,0 0 0 0 0,-2-1 0 0 0,1 0 1 0 0,-2-1-1 0 0,-16 11 0 0 0,20-15-793 0 0</inkml:trace>
</inkml:ink>
</file>

<file path=ppt/ink/ink6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8.175"/>
    </inkml:context>
    <inkml:brush xml:id="br0">
      <inkml:brushProperty name="width" value="0.1" units="cm"/>
      <inkml:brushProperty name="height" value="0.1" units="cm"/>
      <inkml:brushProperty name="color" value="#AB008B"/>
    </inkml:brush>
  </inkml:definitions>
  <inkml:trace contextRef="#ctx0" brushRef="#br0">1 13 12959 0 0,'2'-12'8007'0'0,"29"51"-3826"0"0,-15-19-3777 0 0,0-1 0 0 0,0 0 1 0 0,2-1-1 0 0,0-1 0 0 0,23 17 0 0 0,-5-8-739 0 0,39 25 1371 0 0,-68-47-1525 0 0,0 0 0 0 0,1 0 0 0 0,-1-1 0 0 0,1 0 0 0 0,0-1-1 0 0,-1 1 1 0 0,1-2 0 0 0,12 2 0 0 0</inkml:trace>
</inkml:ink>
</file>

<file path=ppt/ink/ink6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8.518"/>
    </inkml:context>
    <inkml:brush xml:id="br0">
      <inkml:brushProperty name="width" value="0.1" units="cm"/>
      <inkml:brushProperty name="height" value="0.1" units="cm"/>
      <inkml:brushProperty name="color" value="#AB008B"/>
    </inkml:brush>
  </inkml:definitions>
  <inkml:trace contextRef="#ctx0" brushRef="#br0">372 0 8287 0 0,'0'0'639'0'0,"3"2"-415"0"0,11 6-156 0 0,19 15 12136 0 0,-77-12-10308 0 0,20-1-1880 0 0,-18 6 54 0 0,1 2 0 0 0,-56 33-1 0 0,84-43-56 0 0,0 2-1 0 0,0 0 0 0 0,1 0 1 0 0,0 1-1 0 0,1 0 0 0 0,1 1 1 0 0,0 0-1 0 0,0 1 0 0 0,1 0 1 0 0,-12 24-1 0 0,-19 47-7868 0 0</inkml:trace>
</inkml:ink>
</file>

<file path=ppt/ink/ink6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9.023"/>
    </inkml:context>
    <inkml:brush xml:id="br0">
      <inkml:brushProperty name="width" value="0.1" units="cm"/>
      <inkml:brushProperty name="height" value="0.1" units="cm"/>
      <inkml:brushProperty name="color" value="#AB008B"/>
    </inkml:brush>
  </inkml:definitions>
  <inkml:trace contextRef="#ctx0" brushRef="#br0">0 104 8287 0 0,'1'-7'9741'0'0,"1"-18"-6247"0"0,-2 22-3351 0 0,1 0 0 0 0,0 0-1 0 0,0 0 1 0 0,0 0 0 0 0,0 0 0 0 0,1 0 0 0 0,-1 0 0 0 0,1 1 0 0 0,-1-1-1 0 0,1 0 1 0 0,0 1 0 0 0,0-1 0 0 0,0 1 0 0 0,0 0 0 0 0,1 0 0 0 0,-1-1 0 0 0,1 2-1 0 0,4-4 1 0 0,-1 2-56 0 0,1 0-1 0 0,-1 0 1 0 0,1 1-1 0 0,-1 0 1 0 0,1 0-1 0 0,0 0 1 0 0,0 1-1 0 0,9 0 1 0 0,5 0-3 0 0,-1 2 0 0 0,1 0 0 0 0,0 1 0 0 0,-1 1 0 0 0,22 6 0 0 0,-39-9-76 0 0,-1 1-1 0 0,1 0 1 0 0,-1-1 0 0 0,0 1-1 0 0,0 0 1 0 0,1 0 0 0 0,-1 0-1 0 0,0 0 1 0 0,0 1-1 0 0,0-1 1 0 0,0 1 0 0 0,0-1-1 0 0,0 1 1 0 0,-1 0 0 0 0,1-1-1 0 0,-1 1 1 0 0,1 0 0 0 0,-1 0-1 0 0,1 0 1 0 0,-1 0-1 0 0,2 4 1 0 0,-3-4-2 0 0,0 0-1 0 0,0 0 1 0 0,0 0-1 0 0,0 0 1 0 0,0 1-1 0 0,0-1 1 0 0,-1 0-1 0 0,1 0 1 0 0,-1 0 0 0 0,1 0-1 0 0,-1 0 1 0 0,0 0-1 0 0,0 0 1 0 0,0 0-1 0 0,0-1 1 0 0,0 1-1 0 0,0 0 1 0 0,0 0-1 0 0,-1-1 1 0 0,1 1-1 0 0,-1-1 1 0 0,1 1 0 0 0,-1-1-1 0 0,1 1 1 0 0,-4 1-1 0 0,-66 43-282 0 0,51-35 158 0 0,2 0 0 0 0,-1 2 1 0 0,-16 15-1 0 0,34-27 117 0 0,0 0 0 0 0,0 0 1 0 0,0 0-1 0 0,0 1 0 0 0,0-1 0 0 0,1 0 0 0 0,-1 0 1 0 0,0 1-1 0 0,1-1 0 0 0,-1 0 0 0 0,1 1 0 0 0,0-1 0 0 0,-1 0 1 0 0,1 1-1 0 0,0-1 0 0 0,0 1 0 0 0,0-1 0 0 0,0 1 1 0 0,0-1-1 0 0,0 1 0 0 0,0-1 0 0 0,0 0 0 0 0,1 1 0 0 0,-1-1 1 0 0,1 1-1 0 0,-1-1 0 0 0,1 0 0 0 0,-1 0 0 0 0,1 1 1 0 0,0-1-1 0 0,-1 0 0 0 0,1 0 0 0 0,0 0 0 0 0,0 1 0 0 0,0-1 1 0 0,0 0-1 0 0,0 0 0 0 0,0 0 0 0 0,0-1 0 0 0,3 3 0 0 0,3 3 46 0 0,1-1 0 0 0,-1 0 0 0 0,1 0-1 0 0,14 7 1 0 0,70 23 1208 0 0,-41-26-2382 0 0,-47-9 275 0 0,1 0-1 0 0,-1 0 1 0 0,1 0-1 0 0,-1-1 1 0 0,0 0-1 0 0,1 0 1 0 0,-1 0-1 0 0,5-2 1 0 0</inkml:trace>
</inkml:ink>
</file>

<file path=ppt/ink/ink6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9.349"/>
    </inkml:context>
    <inkml:brush xml:id="br0">
      <inkml:brushProperty name="width" value="0.1" units="cm"/>
      <inkml:brushProperty name="height" value="0.1" units="cm"/>
      <inkml:brushProperty name="color" value="#AB008B"/>
    </inkml:brush>
  </inkml:definitions>
  <inkml:trace contextRef="#ctx0" brushRef="#br0">0 0 7367 0 0,'28'9'19360'0'0,"-18"-3"-21352"0"0,-2 0 832 0 0</inkml:trace>
</inkml:ink>
</file>

<file path=ppt/ink/ink6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09.697"/>
    </inkml:context>
    <inkml:brush xml:id="br0">
      <inkml:brushProperty name="width" value="0.1" units="cm"/>
      <inkml:brushProperty name="height" value="0.1" units="cm"/>
      <inkml:brushProperty name="color" value="#AB008B"/>
    </inkml:brush>
  </inkml:definitions>
  <inkml:trace contextRef="#ctx0" brushRef="#br0">65 1 18743 0 0,'0'0'1699'0'0,"-3"31"-1366"0"0,-24 69 809 0 0,19-75-591 0 0,1 1 0 0 0,1-1 0 0 0,1 2 0 0 0,1-1 0 0 0,0 49 0 0 0,5-59-867 0 0,0 0 0 0 0,1 0-1 0 0,1 0 1 0 0,6 20 0 0 0,2-10-615 0 0</inkml:trace>
</inkml:ink>
</file>

<file path=ppt/ink/ink6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29.518"/>
    </inkml:context>
    <inkml:brush xml:id="br0">
      <inkml:brushProperty name="width" value="0.1" units="cm"/>
      <inkml:brushProperty name="height" value="0.1" units="cm"/>
      <inkml:brushProperty name="color" value="#004F8B"/>
    </inkml:brush>
  </inkml:definitions>
  <inkml:trace contextRef="#ctx0" brushRef="#br0">2 77 5063 0 0,'0'0'390'0'0,"1"-1"-252"0"0,2-7 1480 0 0,11-31 6373 0 0,-14 38-7741 0 0,0 0 1 0 0,0 0-1 0 0,0 0 1 0 0,1-1 0 0 0,-1 1-1 0 0,0 0 1 0 0,-1 0-1 0 0,1 0 1 0 0,0 0 0 0 0,0 0-1 0 0,0 0 1 0 0,-1 0-1 0 0,1 0 1 0 0,-1 0 0 0 0,1 0-1 0 0,0 0 1 0 0,-1 0-1 0 0,0 0 1 0 0,1 0 0 0 0,-8-6 2961 0 0,7 8-3149 0 0,1 1-1 0 0,-1-1 0 0 0,0 1 1 0 0,1 0-1 0 0,-1-1 0 0 0,1 1 1 0 0,-1 0-1 0 0,1 0 0 0 0,0-1 1 0 0,-1 1-1 0 0,1 0 0 0 0,0 0 1 0 0,0 0-1 0 0,1-1 0 0 0,-1 3 1 0 0,0 1 26 0 0,-3 82-39 0 0,12 130 0 0 0,1-63-14 0 0,-7-113 28 0 0,-1-29-17 0 0,-1-1 0 0 0,0 1 0 0 0,-1 0 0 0 0,0 0 1 0 0,-2 15-1 0 0,1-26 246 0 0,3 3-152 0 0</inkml:trace>
</inkml:ink>
</file>

<file path=ppt/ink/ink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6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29.987"/>
    </inkml:context>
    <inkml:brush xml:id="br0">
      <inkml:brushProperty name="width" value="0.1" units="cm"/>
      <inkml:brushProperty name="height" value="0.1" units="cm"/>
      <inkml:brushProperty name="color" value="#004F8B"/>
    </inkml:brush>
  </inkml:definitions>
  <inkml:trace contextRef="#ctx0" brushRef="#br0">100 124 8287 0 0,'0'0'382'0'0,"-5"-24"9139"0"0,4 23-9413 0 0,-1 1 1 0 0,1 0 0 0 0,0-1-1 0 0,-1 1 1 0 0,1 0-1 0 0,-1 0 1 0 0,1 0-1 0 0,-1 1 1 0 0,1-1-1 0 0,0 0 1 0 0,-1 0 0 0 0,1 1-1 0 0,-1-1 1 0 0,1 1-1 0 0,0-1 1 0 0,-1 1-1 0 0,1-1 1 0 0,0 1 0 0 0,0 0-1 0 0,-1 0 1 0 0,1 0-1 0 0,0 0 1 0 0,0 0-1 0 0,0 0 1 0 0,0 0-1 0 0,0 0 1 0 0,0 0 0 0 0,1 0-1 0 0,-1 0 1 0 0,0 1-1 0 0,0-1 1 0 0,1 0-1 0 0,-1 0 1 0 0,1 1 0 0 0,-1-1-1 0 0,1 2 1 0 0,-21 56 325 0 0,20-57-355 0 0,-7 30-51 0 0,0-1-1 0 0,2 1 1 0 0,-3 60-1 0 0,8-84-3 0 0,1 0-1 0 0,0-1 0 0 0,1 1 1 0 0,0 0-1 0 0,0-1 0 0 0,0 1 1 0 0,1-1-1 0 0,0 1 0 0 0,1-1 1 0 0,0 0-1 0 0,0 0 0 0 0,0 0 1 0 0,1 0-1 0 0,0 0 0 0 0,0-1 1 0 0,1 0-1 0 0,-1 0 0 0 0,1 0 1 0 0,1 0-1 0 0,-1-1 0 0 0,1 0 1 0 0,9 7-1 0 0,-8-9 21 0 0,0 0 0 0 0,1 0 0 0 0,-1-1 1 0 0,1 0-1 0 0,-1 0 0 0 0,1-1 0 0 0,0 0 0 0 0,-1 0 0 0 0,1-1 0 0 0,0 0 0 0 0,0 0 0 0 0,-1-1 1 0 0,1 0-1 0 0,0 0 0 0 0,9-3 0 0 0,18-6 269 0 0,65-27 0 0 0,-70 25-77 0 0,-17 8-128 0 0,-2-1 0 0 0,1-1 0 0 0,0 0 0 0 0,-1 0 0 0 0,-1-1 0 0 0,1 0 0 0 0,14-14 0 0 0,-21 17-80 0 0,-1 0 0 0 0,1 0 0 0 0,-1 0 0 0 0,0-1 0 0 0,0 0 0 0 0,-1 1 1 0 0,1-1-1 0 0,-1 0 0 0 0,0 0 0 0 0,0-1 0 0 0,-1 1 0 0 0,0 0 0 0 0,0 0 0 0 0,0-1 0 0 0,0 1 0 0 0,-1-1 0 0 0,0 1 0 0 0,0-1 0 0 0,0 1 0 0 0,-2-6 0 0 0,0-3 6 0 0,-1-1 0 0 0,-1 1-1 0 0,0 0 1 0 0,-1 1-1 0 0,0-1 1 0 0,-1 1 0 0 0,-1 0-1 0 0,0 1 1 0 0,0-1-1 0 0,-1 1 1 0 0,-1 1-1 0 0,0-1 1 0 0,-1 2 0 0 0,0-1-1 0 0,-13-9 1 0 0,7 7-335 0 0,-2 1 1 0 0,1 0-1 0 0,-1 2 1 0 0,-1 0-1 0 0,0 0 1 0 0,-1 2-1 0 0,1 1 1 0 0,-2 0-1 0 0,-35-6 0 0 0,41 10-1604 0 0</inkml:trace>
</inkml:ink>
</file>

<file path=ppt/ink/ink6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30.800"/>
    </inkml:context>
    <inkml:brush xml:id="br0">
      <inkml:brushProperty name="width" value="0.1" units="cm"/>
      <inkml:brushProperty name="height" value="0.1" units="cm"/>
      <inkml:brushProperty name="color" value="#004F8B"/>
    </inkml:brush>
  </inkml:definitions>
  <inkml:trace contextRef="#ctx0" brushRef="#br0">132 0 8287 0 0,'42'13'10791'0'0,"-75"6"-9611"0"0,17-11-1132 0 0,1 0 1 0 0,-1 1-1 0 0,-21 18 0 0 0,31-23-46 0 0,1 1-1 0 0,0 0 1 0 0,1-1 0 0 0,-1 1-1 0 0,1 1 1 0 0,0-1 0 0 0,0 1-1 0 0,0 0 1 0 0,1-1 0 0 0,0 2-1 0 0,0-1 1 0 0,-3 11 0 0 0,6-14 4 0 0,0 0 1 0 0,0-1 0 0 0,0 1 0 0 0,0-1 0 0 0,0 1 0 0 0,1 0 0 0 0,-1-1 0 0 0,1 1 0 0 0,0-1 0 0 0,0 0 0 0 0,0 1 0 0 0,0-1 0 0 0,0 0 0 0 0,0 1 0 0 0,1-1 0 0 0,-1 0 0 0 0,1 0 0 0 0,0 0 0 0 0,-1 0 0 0 0,1 0 0 0 0,0-1 0 0 0,0 1 0 0 0,0 0 0 0 0,0-1 0 0 0,1 1 0 0 0,-1-1 0 0 0,0 0 0 0 0,0 0 0 0 0,1 0 0 0 0,-1 0 0 0 0,4 0 0 0 0,10 6 256 0 0,0-2 0 0 0,0 0 1 0 0,22 3-1 0 0,-38-8-254 0 0,79 11 896 0 0,-59-10-651 0 0,0 1 0 0 0,0 1 0 0 0,0 1-1 0 0,-1 1 1 0 0,1 0 0 0 0,-1 1 0 0 0,21 11 0 0 0,-25-6-51 0 0,0 1 0 0 0,-1 0-1 0 0,-1 1 1 0 0,0 0 0 0 0,15 21 0 0 0,-26-32-165 0 0,-1-1 0 0 0,1 1 1 0 0,-1 0-1 0 0,0 0 0 0 0,0 0 0 0 0,0 0 0 0 0,0 0 1 0 0,0 0-1 0 0,-1 0 0 0 0,1 1 0 0 0,-1-1 0 0 0,1 0 0 0 0,-1 0 1 0 0,0 0-1 0 0,0 1 0 0 0,0-1 0 0 0,0 0 0 0 0,0 0 1 0 0,0 1-1 0 0,0-1 0 0 0,-1 0 0 0 0,1 0 0 0 0,-1 0 0 0 0,0 1 1 0 0,0-1-1 0 0,0 0 0 0 0,0 0 0 0 0,0 0 0 0 0,0-1 1 0 0,0 1-1 0 0,-1 0 0 0 0,1 0 0 0 0,0 0 0 0 0,-1-1 0 0 0,0 1 1 0 0,1-1-1 0 0,-1 1 0 0 0,0-1 0 0 0,-3 2 0 0 0,-2 2 103 0 0,0-1 0 0 0,0 0 0 0 0,0 0-1 0 0,0-1 1 0 0,-1 0 0 0 0,1 0-1 0 0,-1 0 1 0 0,0-1 0 0 0,-12 2 0 0 0,-77 3-120 0 0,96-7-128 0 0,-13-2-5594 0 0,8 1 3489 0 0</inkml:trace>
</inkml:ink>
</file>

<file path=ppt/ink/ink6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31.129"/>
    </inkml:context>
    <inkml:brush xml:id="br0">
      <inkml:brushProperty name="width" value="0.1" units="cm"/>
      <inkml:brushProperty name="height" value="0.1" units="cm"/>
      <inkml:brushProperty name="color" value="#004F8B"/>
    </inkml:brush>
  </inkml:definitions>
  <inkml:trace contextRef="#ctx0" brushRef="#br0">1 119 16183 0 0,'0'0'738'0'0,"19"-24"276"0"0,-13 19-740 0 0,1 0 0 0 0,-1 0-1 0 0,1 1 1 0 0,0 0 0 0 0,0 0-1 0 0,0 0 1 0 0,1 1 0 0 0,-1 1-1 0 0,14-4 1 0 0,77-12 1856 0 0,-64 13-1597 0 0,25-7 267 0 0,44-5 637 0 0,-93 17-1571 0 0,0-1-1 0 0,0 2 1 0 0,1-1-1 0 0,-1 1 1 0 0,0 1-1 0 0,-1 0 1 0 0,1 0-1 0 0,11 5 1 0 0,-9-4-2138 0 0</inkml:trace>
</inkml:ink>
</file>

<file path=ppt/ink/ink6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31.785"/>
    </inkml:context>
    <inkml:brush xml:id="br0">
      <inkml:brushProperty name="width" value="0.1" units="cm"/>
      <inkml:brushProperty name="height" value="0.1" units="cm"/>
      <inkml:brushProperty name="color" value="#004F8B"/>
    </inkml:brush>
  </inkml:definitions>
  <inkml:trace contextRef="#ctx0" brushRef="#br0">300 31 3679 0 0,'0'0'14747'0'0,"-38"-3"-11887"0"0,-23 6-1485 0 0,-39-3-551 0 0,91 0-775 0 0,0-1 1 0 0,-1-1 0 0 0,1 0 0 0 0,0 0-1 0 0,0-1 1 0 0,1 0 0 0 0,-1-1 0 0 0,-12-6-1 0 0,20 9-195 0 0,-5-1-1853 0 0</inkml:trace>
</inkml:ink>
</file>

<file path=ppt/ink/ink6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19"/>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0"/>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1"/>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2"/>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3"/>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5"/>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5.99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6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6"/>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7"/>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8"/>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29"/>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0"/>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1"/>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2"/>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4"/>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5"/>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6"/>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6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7"/>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8"/>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39"/>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0"/>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1"/>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2"/>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3"/>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4"/>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5"/>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6"/>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0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6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7"/>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6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8"/>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6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49"/>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6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0"/>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6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1"/>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6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2"/>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6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3"/>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6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4"/>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6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5"/>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6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6"/>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4.383"/>
    </inkml:context>
    <inkml:brush xml:id="br0">
      <inkml:brushProperty name="width" value="0.1" units="cm"/>
      <inkml:brushProperty name="height" value="0.1" units="cm"/>
      <inkml:brushProperty name="color" value="#F6630D"/>
    </inkml:brush>
  </inkml:definitions>
  <inkml:trace contextRef="#ctx0" brushRef="#br0">1 102 7367 0 0,'5'-11'9802'0'0,"9"-14"-7092"0"0,-4 17-2144 0 0,1 1-1 0 0,0 0 1 0 0,1 1-1 0 0,-1 0 1 0 0,1 1-1 0 0,1 0 1 0 0,-1 1-1 0 0,0 0 1 0 0,23-3-1 0 0,-19 5-918 0 0,0 0-1 0 0,1 0 1 0 0,-1 2-1 0 0,0 0 1 0 0,1 1-1 0 0,-1 0 0 0 0,21 6 1 0 0,-27-4-2205 0 0</inkml:trace>
</inkml:ink>
</file>

<file path=ppt/ink/ink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0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6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7"/>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6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8"/>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6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59"/>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6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0"/>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6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1"/>
    </inkml:context>
    <inkml:brush xml:id="br0">
      <inkml:brushProperty name="width" value="0.1" units="cm"/>
      <inkml:brushProperty name="height" value="0.1" units="cm"/>
      <inkml:brushProperty name="color" value="#AB008B"/>
    </inkml:brush>
  </inkml:definitions>
  <inkml:trace contextRef="#ctx0" brushRef="#br0">0 0 7367 0 0,'0'0'10180'0'0,"19"5"-8088"0"0,13 10-1660 0 0,0 1 0 0 0,41 28 0 0 0,-42-24 187 0 0,2-1 0 0 0,38 16 0 0 0,-21-18 76 0 0,2-3 0 0 0,0-2 0 0 0,83 9-1 0 0,-81-14-539 0 0,1-3-40 0 0,1-2 1 0 0,0-2-1 0 0,104-15 0 0 0,-17 2-119 0 0,-74 5 23 0 0,0-3-1 0 0,71-21 0 0 0,54-9 359 0 0,-146 35-259 0 0,0-2 0 0 0,0-3 0 0 0,-1-1 0 0 0,0-3 0 0 0,72-33 436 0 0,-94 68-4266 0 0,-20-18 1880 0 0</inkml:trace>
</inkml:ink>
</file>

<file path=ppt/ink/ink6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2"/>
    </inkml:context>
    <inkml:brush xml:id="br0">
      <inkml:brushProperty name="width" value="0.1" units="cm"/>
      <inkml:brushProperty name="height" value="0.1" units="cm"/>
      <inkml:brushProperty name="color" value="#AB008B"/>
    </inkml:brush>
  </inkml:definitions>
  <inkml:trace contextRef="#ctx0" brushRef="#br0">22 1 6447 0 0,'-22'4'14227'0'0,"33"21"-11388"0"0,33 25-3374 0 0,-17-33 839 0 0,0 0 1 0 0,1-2 0 0 0,1-1-1 0 0,0-2 1 0 0,1 0-1 0 0,0-2 1 0 0,0-1 0 0 0,60 8-1 0 0,-74-15-187 0 0,1-2 0 0 0,-1 0 0 0 0,1 0 0 0 0,25-5-1 0 0,-27 2-41 0 0,1 1 0 0 0,0 1-1 0 0,0 1 1 0 0,26 2-1 0 0,-41-2-70 0 0,-1 0 0 0 0,1 0-1 0 0,0 1 1 0 0,-1-1-1 0 0,1 0 1 0 0,0 0 0 0 0,-1 1-1 0 0,1-1 1 0 0,-1 0-1 0 0,1 1 1 0 0,0-1-1 0 0,-1 1 1 0 0,1-1 0 0 0,-1 1-1 0 0,0-1 1 0 0,1 1-1 0 0,-1-1 1 0 0,1 1 0 0 0,-1-1-1 0 0,0 1 1 0 0,1-1-1 0 0,-1 1 1 0 0,0 0 0 0 0,1-1-1 0 0,-1 1 1 0 0,0 0-1 0 0,0-1 1 0 0,0 1-1 0 0,0 0 1 0 0,0-1 0 0 0,0 1-1 0 0,0 0 1 0 0,0-1-1 0 0,0 1 1 0 0,0 0 0 0 0,0-1-1 0 0,0 1 1 0 0,0 0-1 0 0,0-1 1 0 0,-1 2 0 0 0,-8 21 79 0 0,9-23-76 0 0,-12 22-20 0 0,-2-1 0 0 0,0 0 1 0 0,-1-2-1 0 0,-1 1 0 0 0,0-2 0 0 0,-2 0 1 0 0,0-1-1 0 0,-40 28 0 0 0,57-44-35 0 0,-1 0-1 0 0,1 0 0 0 0,0 0 1 0 0,0 0-1 0 0,-1 0 1 0 0,1 1-1 0 0,0-1 0 0 0,0 0 1 0 0,0 1-1 0 0,0-1 1 0 0,0 0-1 0 0,1 1 0 0 0,-1-1 1 0 0,0 1-1 0 0,1 0 1 0 0,-1-1-1 0 0,1 1 0 0 0,0-1 1 0 0,-1 1-1 0 0,1 0 1 0 0,0-1-1 0 0,0 1 0 0 0,0 0 1 0 0,0-1-1 0 0,0 1 1 0 0,1 2-1 0 0,2 4-1583 0 0</inkml:trace>
</inkml:ink>
</file>

<file path=ppt/ink/ink6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3"/>
    </inkml:context>
    <inkml:brush xml:id="br0">
      <inkml:brushProperty name="width" value="0.1" units="cm"/>
      <inkml:brushProperty name="height" value="0.1" units="cm"/>
      <inkml:brushProperty name="color" value="#AB008B"/>
    </inkml:brush>
  </inkml:definitions>
  <inkml:trace contextRef="#ctx0" brushRef="#br0">6 17 1839 0 0,'-5'-16'19909'0'0,"15"31"-19492"0"0,0 2-130 0 0,1-1 0 0 0,1 0 1 0 0,0 0-1 0 0,1-1 0 0 0,1-1 1 0 0,0 0-1 0 0,21 16 0 0 0,96 54 1421 0 0,-63-42-2641 0 0,-2 1-6668 0 0</inkml:trace>
</inkml:ink>
</file>

<file path=ppt/ink/ink6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4"/>
    </inkml:context>
    <inkml:brush xml:id="br0">
      <inkml:brushProperty name="width" value="0.1" units="cm"/>
      <inkml:brushProperty name="height" value="0.1" units="cm"/>
      <inkml:brushProperty name="color" value="#AB008B"/>
    </inkml:brush>
  </inkml:definitions>
  <inkml:trace contextRef="#ctx0" brushRef="#br0">367 1 10591 0 0,'0'0'7939'0'0,"-23"22"-4478"0"0,-9 30-2698 0 0,20-31-747 0 0,0-1 0 0 0,0-1-1 0 0,-2 0 1 0 0,-1-1 0 0 0,0 0-1 0 0,-1-1 1 0 0,-1-1-1 0 0,-28 21 1 0 0,8-13-25 0 0,21-14-11 0 0,0 0-1 0 0,0 1 1 0 0,2 0 0 0 0,-1 1 0 0 0,-24 27-1 0 0,38-38-120 0 0</inkml:trace>
</inkml:ink>
</file>

<file path=ppt/ink/ink6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5"/>
    </inkml:context>
    <inkml:brush xml:id="br0">
      <inkml:brushProperty name="width" value="0.1" units="cm"/>
      <inkml:brushProperty name="height" value="0.1" units="cm"/>
      <inkml:brushProperty name="color" value="#AB008B"/>
    </inkml:brush>
  </inkml:definitions>
  <inkml:trace contextRef="#ctx0" brushRef="#br0">1 146 1839 0 0,'0'0'83'0'0,"1"-19"1266"0"0,1-4 6566 0 0,-2 20-7288 0 0,1 0 0 0 0,0-1-1 0 0,0 1 1 0 0,0 0 0 0 0,1-1 0 0 0,-1 1 0 0 0,1 0 0 0 0,3-5-1 0 0,-1 3-222 0 0,0 0 0 0 0,0 0 0 0 0,1 1-1 0 0,-1 0 1 0 0,1-1 0 0 0,1 2 0 0 0,7-6 0 0 0,-6 4-88 0 0,1 1 1 0 0,-1 1-1 0 0,1 0 1 0 0,0 0-1 0 0,0 0 1 0 0,0 1-1 0 0,1 0 1 0 0,-1 0 0 0 0,13 0-1 0 0,-18 3-278 0 0,-1-1 0 0 0,1 1 0 0 0,-1 0 0 0 0,1 0 0 0 0,-1 0 0 0 0,0 0 0 0 0,0 1 0 0 0,1-1 0 0 0,-1 1 0 0 0,0-1 0 0 0,0 1 0 0 0,0 0 0 0 0,-1 0-1 0 0,1 0 1 0 0,0 0 0 0 0,-1 0 0 0 0,1 0 0 0 0,-1 0 0 0 0,0 0 0 0 0,0 1 0 0 0,1-1 0 0 0,-2 0 0 0 0,1 1 0 0 0,0-1 0 0 0,0 1 0 0 0,-1-1 0 0 0,1 5 0 0 0,1 24-11 0 0,-1 0 0 0 0,-2 0 1 0 0,-1-1-1 0 0,-2 1 0 0 0,-1-1 1 0 0,-1 0-1 0 0,-15 47 0 0 0,-25-4-268 0 0,46-67 241 0 0,3-4 12 0 0,-1 1 0 0 0,1 0-1 0 0,-1-1 1 0 0,1 1 0 0 0,0-1 0 0 0,0 0-1 0 0,0 0 1 0 0,0 0 0 0 0,1 0 0 0 0,-1 0-1 0 0,0-1 1 0 0,1 1 0 0 0,-1-1 0 0 0,1 0-1 0 0,-1 0 1 0 0,1-1 0 0 0,0 1 0 0 0,4 0-1 0 0,2 1 22 0 0,-6-1 48 0 0,2 0-1 0 0,-1 0 1 0 0,0 0-1 0 0,0-1 1 0 0,0 0-1 0 0,9 0 0 0 0,28-1-143 0 0,-22 2-130 0 0,15-2-3667 0 0,-26-1 2037 0 0</inkml:trace>
</inkml:ink>
</file>

<file path=ppt/ink/ink6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6"/>
    </inkml:context>
    <inkml:brush xml:id="br0">
      <inkml:brushProperty name="width" value="0.1" units="cm"/>
      <inkml:brushProperty name="height" value="0.1" units="cm"/>
      <inkml:brushProperty name="color" value="#AB008B"/>
    </inkml:brush>
  </inkml:definitions>
  <inkml:trace contextRef="#ctx0" brushRef="#br0">2 0 9671 0 0,'-2'5'15600'0'0,"2"-1"-15475"0"0,7 5-2322 0 0,-4-5 829 0 0</inkml:trace>
</inkml:ink>
</file>

<file path=ppt/ink/ink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07"/>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6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7"/>
    </inkml:context>
    <inkml:brush xml:id="br0">
      <inkml:brushProperty name="width" value="0.1" units="cm"/>
      <inkml:brushProperty name="height" value="0.1" units="cm"/>
      <inkml:brushProperty name="color" value="#AB008B"/>
    </inkml:brush>
  </inkml:definitions>
  <inkml:trace contextRef="#ctx0" brushRef="#br0">0 23 8751 0 0,'38'-23'16284'0'0,"-37"23"-16186"0"0,8 19 1267 0 0,3 26-1656 0 0,-1 200 618 0 0,-6-90-190 0 0,-5-151-299 0 0,0 0-1 0 0,0 1 0 0 0,1-1 1 0 0,0 0-1 0 0,0 0 1 0 0,0 0-1 0 0,1 0 1 0 0,-1 0-1 0 0,1 0 1 0 0,0-1-1 0 0,4 7 0 0 0,-1-2-950 0 0</inkml:trace>
</inkml:ink>
</file>

<file path=ppt/ink/ink6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8"/>
    </inkml:context>
    <inkml:brush xml:id="br0">
      <inkml:brushProperty name="width" value="0.1" units="cm"/>
      <inkml:brushProperty name="height" value="0.1" units="cm"/>
      <inkml:brushProperty name="color" value="#004F8B"/>
    </inkml:brush>
  </inkml:definitions>
  <inkml:trace contextRef="#ctx0" brushRef="#br0">171 29 10967 0 0,'2'-29'12576'0'0,"-3"35"-12458"0"0,-1 0-1 0 0,1 0 0 0 0,-1 0 1 0 0,0 0-1 0 0,-1-1 0 0 0,-3 8 1 0 0,-2 7-100 0 0,-19 30-79 0 0,22-42 46 0 0,-1 1-1 0 0,1 0 1 0 0,1 1 0 0 0,0-1 0 0 0,0 1-1 0 0,-3 16 1 0 0,6-24 27 0 0,1-1-1 0 0,0 1 0 0 0,1 0 1 0 0,-1-1-1 0 0,0 1 1 0 0,1 0-1 0 0,-1 0 0 0 0,0-1 1 0 0,1 1-1 0 0,0-1 1 0 0,-1 1-1 0 0,1 0 0 0 0,0-1 1 0 0,0 1-1 0 0,0-1 1 0 0,0 0-1 0 0,0 1 0 0 0,0-1 1 0 0,1 0-1 0 0,-1 0 1 0 0,0 1-1 0 0,1-1 0 0 0,-1 0 1 0 0,0 0-1 0 0,1-1 1 0 0,-1 1-1 0 0,1 0 0 0 0,0 0 1 0 0,2 0-1 0 0,44 13 407 0 0,23-10 413 0 0,-43-3-682 0 0,0 1-1 0 0,54 11 1 0 0,-72-10-146 0 0,-1 0-1 0 0,1 0 1 0 0,-1 1 0 0 0,0 0 0 0 0,-1 1-1 0 0,1 0 1 0 0,-1 0 0 0 0,0 1-1 0 0,0 0 1 0 0,0 1 0 0 0,-1-1-1 0 0,9 12 1 0 0,1 2 77 0 0,-1 1 0 0 0,-1 1 0 0 0,18 34 0 0 0,-28-47-57 0 0,-1-1 0 0 0,-1 1 0 0 0,0-1 0 0 0,0 1-1 0 0,0 0 1 0 0,-1 0 0 0 0,0 0 0 0 0,-1 0 0 0 0,0 1 0 0 0,-1-1 0 0 0,0 0-1 0 0,0 0 1 0 0,-3 15 0 0 0,2-21-7 0 0,-1 1 1 0 0,1-1-1 0 0,-1 1 0 0 0,0-1 0 0 0,0 0 1 0 0,0 0-1 0 0,0 0 0 0 0,-1 0 0 0 0,1 0 1 0 0,-1 0-1 0 0,0 0 0 0 0,0-1 0 0 0,0 0 1 0 0,0 1-1 0 0,0-1 0 0 0,0 0 0 0 0,-1-1 1 0 0,1 1-1 0 0,-1-1 0 0 0,-6 3 0 0 0,-9 2 139 0 0,-1-1 0 0 0,-33 4 0 0 0,37-6-121 0 0,13-3-22 0 0,-31 6 334 0 0,-69 2-1 0 0,91-8-279 0 0,1 0-1 0 0,0-1 1 0 0,0-1-1 0 0,0 0 1 0 0,0-1-1 0 0,0 0 1 0 0,1 0 0 0 0,-1-1-1 0 0,1-1 1 0 0,-13-6-1 0 0,-23-16-61 0 0,-51-20 0 0 0,95 47-187 0 0,-7-29-3457 0 0,12 16 1823 0 0,1 0-295 0 0</inkml:trace>
</inkml:ink>
</file>

<file path=ppt/ink/ink6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69"/>
    </inkml:context>
    <inkml:brush xml:id="br0">
      <inkml:brushProperty name="width" value="0.1" units="cm"/>
      <inkml:brushProperty name="height" value="0.1" units="cm"/>
      <inkml:brushProperty name="color" value="#004F8B"/>
    </inkml:brush>
  </inkml:definitions>
  <inkml:trace contextRef="#ctx0" brushRef="#br0">1 91 3679 0 0,'0'0'284'0'0,"11"-35"4078"0"0,-8 31-2473 0 0,-3 4-1764 0 0,1 0 1 0 0,-1-1 0 0 0,0 1 0 0 0,1 0 0 0 0,-1 0 0 0 0,0 0 0 0 0,1 0 0 0 0,-1 0 0 0 0,0-1 0 0 0,1 1 0 0 0,-1 0 0 0 0,0 0 0 0 0,1 0-1 0 0,-1 0 1 0 0,0 0 0 0 0,1 0 0 0 0,-1 0 0 0 0,0 0 0 0 0,1 0 0 0 0,4 4 2015 0 0,-5-4-2015 0 0,8 5 1688 0 0,13-36 3094 0 0,-14 15-4178 0 0,1 4 375 0 0,17 12-102 0 0,113 9 1041 0 0,-92-7-2246 0 0,-1 1-1 0 0,83 17 1 0 0,-127-20 130 0 0,1 1 0 0 0,-1-1-1 0 0,1 1 1 0 0,-1-1-1 0 0,0 0 1 0 0,1 1-1 0 0,-1-1 1 0 0,1 0 0 0 0,-1 0-1 0 0,0 0 1 0 0,1 0-1 0 0,-1-1 1 0 0,1 1 0 0 0,-1 0-1 0 0,0 0 1 0 0,1-1-1 0 0,-1 1 1 0 0,0-1-1 0 0,1 1 1 0 0,-1-1 0 0 0,0 0-1 0 0,1 1 1 0 0,-1-1-1 0 0,0 0 1 0 0,0 0 0 0 0,0 0-1 0 0,0 0 1 0 0,0 0-1 0 0,0 0 1 0 0,0 0-1 0 0,0 0 1 0 0,-1-1 0 0 0,1 1-1 0 0,0 0 1 0 0,-1 0-1 0 0,1-1 1 0 0,0-1-1 0 0,11-9-1724 0 0</inkml:trace>
</inkml:ink>
</file>

<file path=ppt/ink/ink6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0"/>
    </inkml:context>
    <inkml:brush xml:id="br0">
      <inkml:brushProperty name="width" value="0.1" units="cm"/>
      <inkml:brushProperty name="height" value="0.1" units="cm"/>
      <inkml:brushProperty name="color" value="#004F8B"/>
    </inkml:brush>
  </inkml:definitions>
  <inkml:trace contextRef="#ctx0" brushRef="#br0">194 29 14479 0 0,'0'0'1314'0'0,"0"-1"-1078"0"0,-1-1-67 0 0,0 0 0 0 0,0 1 0 0 0,0-1 0 0 0,0 0 0 0 0,0 1 0 0 0,-1-1 0 0 0,1 1 0 0 0,0-1 0 0 0,-1 1 0 0 0,1 0 0 0 0,-1 0 0 0 0,1-1 0 0 0,-1 1 0 0 0,0 0 0 0 0,1 0 0 0 0,-1 1 0 0 0,0-1 0 0 0,0 0 0 0 0,0 0 0 0 0,0 1 0 0 0,0 0 0 0 0,1-1 0 0 0,-1 1 0 0 0,0 0 0 0 0,0 0 0 0 0,0 0 0 0 0,0 0 0 0 0,0 0 0 0 0,0 0 0 0 0,0 0 0 0 0,0 1 0 0 0,0-1 0 0 0,0 1 0 0 0,0-1 0 0 0,1 1 0 0 0,-1 0 0 0 0,0 0 0 0 0,0 0 0 0 0,1 0 0 0 0,-1 0 0 0 0,1 0 0 0 0,-3 2 0 0 0,-4 3-58 0 0,0 0 1 0 0,0 0-1 0 0,1 1 1 0 0,-1 0-1 0 0,2 0 1 0 0,-8 10-1 0 0,6-6-60 0 0,1 0 0 0 0,0 0 0 0 0,1 0 0 0 0,0 1 0 0 0,1 0 0 0 0,0 0 0 0 0,1 1 0 0 0,0-1 0 0 0,1 1 0 0 0,1 0 0 0 0,0-1 0 0 0,0 1 0 0 0,1 0 0 0 0,1 0 0 0 0,0 0 0 0 0,1 0 0 0 0,1 0 0 0 0,0 0 0 0 0,0 0 0 0 0,1 0 0 0 0,1-1 0 0 0,0 1 0 0 0,1-1 0 0 0,0 0 0 0 0,1-1 0 0 0,0 1 0 0 0,1-1 0 0 0,0 0 0 0 0,1-1 0 0 0,0 1 0 0 0,1-2 0 0 0,12 13 0 0 0,-5-9 76 0 0,0-1 0 0 0,0 0 0 0 0,1-1 0 0 0,0 0 0 0 0,1-2 0 0 0,1 0 0 0 0,-1-1 0 0 0,34 10 0 0 0,-44-16-82 0 0,-1-1 0 0 0,0 0 0 0 0,1 0 1 0 0,-1-1-1 0 0,1 0 0 0 0,-1 0 0 0 0,1 0 0 0 0,-1-1 1 0 0,0-1-1 0 0,1 1 0 0 0,-1-1 0 0 0,0 0 0 0 0,0-1 0 0 0,0 1 1 0 0,0-1-1 0 0,-1-1 0 0 0,1 1 0 0 0,-1-1 0 0 0,0-1 1 0 0,0 1-1 0 0,0-1 0 0 0,0 0 0 0 0,-1 0 0 0 0,0 0 0 0 0,0-1 1 0 0,6-9-1 0 0,-4 4-21 0 0,0-1 0 0 0,-1 0 0 0 0,0 0 0 0 0,-1 0 0 0 0,0-1 0 0 0,-1 1 0 0 0,-1-1 0 0 0,0 0 0 0 0,-1 0 0 0 0,0-1 0 0 0,-1 1 0 0 0,0 0 0 0 0,-1-1 0 0 0,0 1 0 0 0,-5-24 0 0 0,3 24-2 0 0,0 1-1 0 0,-1-1 1 0 0,-1 0-1 0 0,0 1 1 0 0,-1 0-1 0 0,0 0 1 0 0,-1 0-1 0 0,0 0 0 0 0,-1 1 1 0 0,0 0-1 0 0,-1 1 1 0 0,0-1-1 0 0,-1 1 1 0 0,0 1-1 0 0,-1 0 1 0 0,-12-10-1 0 0,11 13-30 0 0,-1 1 0 0 0,1 0 1 0 0,-1 1-1 0 0,-1 0 0 0 0,1 1 0 0 0,0 0 0 0 0,-1 1 1 0 0,0 0-1 0 0,-18 1 0 0 0,11 11-2679 0 0</inkml:trace>
</inkml:ink>
</file>

<file path=ppt/ink/ink6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1"/>
    </inkml:context>
    <inkml:brush xml:id="br0">
      <inkml:brushProperty name="width" value="0.1" units="cm"/>
      <inkml:brushProperty name="height" value="0.1" units="cm"/>
      <inkml:brushProperty name="color" value="#004F8B"/>
    </inkml:brush>
  </inkml:definitions>
  <inkml:trace contextRef="#ctx0" brushRef="#br0">8 32 7831 0 0,'-8'-31'22128'0'0,"54"60"-24859"0"0,-42-25 1225 0 0</inkml:trace>
</inkml:ink>
</file>

<file path=ppt/ink/ink6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2"/>
    </inkml:context>
    <inkml:brush xml:id="br0">
      <inkml:brushProperty name="width" value="0.1" units="cm"/>
      <inkml:brushProperty name="height" value="0.1" units="cm"/>
      <inkml:brushProperty name="color" value="#004F8B"/>
    </inkml:brush>
  </inkml:definitions>
  <inkml:trace contextRef="#ctx0" brushRef="#br0">22 13 3223 0 0,'-21'-13'25377'0'0,"34"19"-25054"0"0,1 1-863 0 0</inkml:trace>
</inkml:ink>
</file>

<file path=ppt/ink/ink6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3"/>
    </inkml:context>
    <inkml:brush xml:id="br0">
      <inkml:brushProperty name="width" value="0.1" units="cm"/>
      <inkml:brushProperty name="height" value="0.1" units="cm"/>
      <inkml:brushProperty name="color" value="#AB008B"/>
    </inkml:brush>
  </inkml:definitions>
  <inkml:trace contextRef="#ctx0" brushRef="#br0">0 1 12351 0 0,'4'4'9359'0'0,"13"22"-9255"0"0,-3-2 218 0 0,1 0 1 0 0,2 0 0 0 0,0-2-1 0 0,31 31 1 0 0,-37-43-237 0 0,0 0 0 0 0,2-1 1 0 0,-1 0-1 0 0,1-1 0 0 0,0-1 0 0 0,0 0 0 0 0,1-1 1 0 0,0 0-1 0 0,0-1 0 0 0,20 4 0 0 0,65 10 93 0 0,0-3 1 0 0,1-6-1 0 0,0-3 0 0 0,131-9 0 0 0,457-76 349 0 0,-674 77-483 0 0,0-1 0 0 0,-1-1 1 0 0,1 0-1 0 0,-1-1 0 0 0,0 0 0 0 0,0-1 0 0 0,-1-1 1 0 0,20-11 1881 0 0,-35-6-3487 0 0</inkml:trace>
</inkml:ink>
</file>

<file path=ppt/ink/ink6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4"/>
    </inkml:context>
    <inkml:brush xml:id="br0">
      <inkml:brushProperty name="width" value="0.1" units="cm"/>
      <inkml:brushProperty name="height" value="0.1" units="cm"/>
      <inkml:brushProperty name="color" value="#AB008B"/>
    </inkml:brush>
  </inkml:definitions>
  <inkml:trace contextRef="#ctx0" brushRef="#br0">9 1 12551 0 0,'-8'0'8584'0'0,"22"21"-7920"0"0,-5-14-421 0 0,-1-1-1 0 0,2 0 0 0 0,-1-1 1 0 0,1 0-1 0 0,-1 0 1 0 0,1-1-1 0 0,1 0 1 0 0,12 3-1 0 0,94 15 1236 0 0,-43-9-933 0 0,-47-9-454 0 0,-20-3-77 0 0,0-1 0 0 0,0 1 0 0 0,0 0 0 0 0,0 1 0 0 0,0 0 0 0 0,-1 0 0 0 0,1 1 0 0 0,0-1 0 0 0,-1 1 0 0 0,0 1 0 0 0,7 4 0 0 0,-12-6-12 0 0,1 1-1 0 0,-1 0 1 0 0,0 0-1 0 0,1 0 1 0 0,-1 0-1 0 0,-1 0 1 0 0,1 0-1 0 0,0 0 1 0 0,-1 0-1 0 0,0 0 1 0 0,0 0-1 0 0,1 0 1 0 0,-2 0-1 0 0,1 0 1 0 0,0 0-1 0 0,-1 0 1 0 0,1 1 0 0 0,-1-1-1 0 0,0 0 1 0 0,-1 3-1 0 0,-2 4 5 0 0,0 1 1 0 0,0-1-1 0 0,-1 0 1 0 0,-8 13-1 0 0,2-9-296 0 0,0-1 0 0 0,0 0 0 0 0,-2-1 0 0 0,1 0 1 0 0,-2-1-1 0 0,-16 11 0 0 0,20-15-793 0 0</inkml:trace>
</inkml:ink>
</file>

<file path=ppt/ink/ink6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5"/>
    </inkml:context>
    <inkml:brush xml:id="br0">
      <inkml:brushProperty name="width" value="0.1" units="cm"/>
      <inkml:brushProperty name="height" value="0.1" units="cm"/>
      <inkml:brushProperty name="color" value="#AB008B"/>
    </inkml:brush>
  </inkml:definitions>
  <inkml:trace contextRef="#ctx0" brushRef="#br0">1 13 12959 0 0,'2'-12'8007'0'0,"29"51"-3826"0"0,-15-19-3777 0 0,0-1 0 0 0,0 0 1 0 0,2-1-1 0 0,0-1 0 0 0,23 17 0 0 0,-5-8-739 0 0,39 25 1371 0 0,-68-47-1525 0 0,0 0 0 0 0,1 0 0 0 0,-1-1 0 0 0,1 0 0 0 0,0-1-1 0 0,-1 1 1 0 0,1-2 0 0 0,12 2 0 0 0</inkml:trace>
</inkml:ink>
</file>

<file path=ppt/ink/ink6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6"/>
    </inkml:context>
    <inkml:brush xml:id="br0">
      <inkml:brushProperty name="width" value="0.1" units="cm"/>
      <inkml:brushProperty name="height" value="0.1" units="cm"/>
      <inkml:brushProperty name="color" value="#AB008B"/>
    </inkml:brush>
  </inkml:definitions>
  <inkml:trace contextRef="#ctx0" brushRef="#br0">372 0 8287 0 0,'0'0'639'0'0,"3"2"-415"0"0,11 6-156 0 0,19 15 12136 0 0,-77-12-10308 0 0,20-1-1880 0 0,-18 6 54 0 0,1 2 0 0 0,-56 33-1 0 0,84-43-56 0 0,0 2-1 0 0,0 0 0 0 0,1 0 1 0 0,0 1-1 0 0,1 0 0 0 0,1 1 1 0 0,0 0-1 0 0,0 1 0 0 0,1 0 1 0 0,-12 24-1 0 0,-19 47-7868 0 0</inkml:trace>
</inkml:ink>
</file>

<file path=ppt/ink/ink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08"/>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6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7"/>
    </inkml:context>
    <inkml:brush xml:id="br0">
      <inkml:brushProperty name="width" value="0.1" units="cm"/>
      <inkml:brushProperty name="height" value="0.1" units="cm"/>
      <inkml:brushProperty name="color" value="#AB008B"/>
    </inkml:brush>
  </inkml:definitions>
  <inkml:trace contextRef="#ctx0" brushRef="#br0">0 104 8287 0 0,'1'-7'9741'0'0,"1"-18"-6247"0"0,-2 22-3351 0 0,1 0 0 0 0,0 0-1 0 0,0 0 1 0 0,0 0 0 0 0,0 0 0 0 0,1 0 0 0 0,-1 0 0 0 0,1 1 0 0 0,-1-1-1 0 0,1 0 1 0 0,0 1 0 0 0,0-1 0 0 0,0 1 0 0 0,0 0 0 0 0,1 0 0 0 0,-1-1 0 0 0,1 2-1 0 0,4-4 1 0 0,-1 2-56 0 0,1 0-1 0 0,-1 0 1 0 0,1 1-1 0 0,-1 0 1 0 0,1 0-1 0 0,0 0 1 0 0,0 1-1 0 0,9 0 1 0 0,5 0-3 0 0,-1 2 0 0 0,1 0 0 0 0,0 1 0 0 0,-1 1 0 0 0,22 6 0 0 0,-39-9-76 0 0,-1 1-1 0 0,1 0 1 0 0,-1-1 0 0 0,0 1-1 0 0,0 0 1 0 0,1 0 0 0 0,-1 0-1 0 0,0 0 1 0 0,0 1-1 0 0,0-1 1 0 0,0 1 0 0 0,0-1-1 0 0,0 1 1 0 0,-1 0 0 0 0,1-1-1 0 0,-1 1 1 0 0,1 0 0 0 0,-1 0-1 0 0,1 0 1 0 0,-1 0-1 0 0,2 4 1 0 0,-3-4-2 0 0,0 0-1 0 0,0 0 1 0 0,0 0-1 0 0,0 0 1 0 0,0 1-1 0 0,0-1 1 0 0,-1 0-1 0 0,1 0 1 0 0,-1 0 0 0 0,1 0-1 0 0,-1 0 1 0 0,0 0-1 0 0,0 0 1 0 0,0 0-1 0 0,0-1 1 0 0,0 1-1 0 0,0 0 1 0 0,0 0-1 0 0,-1-1 1 0 0,1 1-1 0 0,-1-1 1 0 0,1 1 0 0 0,-1-1-1 0 0,1 1 1 0 0,-4 1-1 0 0,-66 43-282 0 0,51-35 158 0 0,2 0 0 0 0,-1 2 1 0 0,-16 15-1 0 0,34-27 117 0 0,0 0 0 0 0,0 0 1 0 0,0 0-1 0 0,0 1 0 0 0,0-1 0 0 0,1 0 0 0 0,-1 0 1 0 0,0 1-1 0 0,1-1 0 0 0,-1 0 0 0 0,1 1 0 0 0,0-1 0 0 0,-1 0 1 0 0,1 1-1 0 0,0-1 0 0 0,0 1 0 0 0,0-1 0 0 0,0 1 1 0 0,0-1-1 0 0,0 1 0 0 0,0-1 0 0 0,0 0 0 0 0,1 1 0 0 0,-1-1 1 0 0,1 1-1 0 0,-1-1 0 0 0,1 0 0 0 0,-1 0 0 0 0,1 1 1 0 0,0-1-1 0 0,-1 0 0 0 0,1 0 0 0 0,0 0 0 0 0,0 1 0 0 0,0-1 1 0 0,0 0-1 0 0,0 0 0 0 0,0 0 0 0 0,0-1 0 0 0,3 3 0 0 0,3 3 46 0 0,1-1 0 0 0,-1 0 0 0 0,1 0-1 0 0,14 7 1 0 0,70 23 1208 0 0,-41-26-2382 0 0,-47-9 275 0 0,1 0-1 0 0,-1 0 1 0 0,1 0-1 0 0,-1-1 1 0 0,0 0-1 0 0,1 0 1 0 0,-1 0-1 0 0,5-2 1 0 0</inkml:trace>
</inkml:ink>
</file>

<file path=ppt/ink/ink6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8"/>
    </inkml:context>
    <inkml:brush xml:id="br0">
      <inkml:brushProperty name="width" value="0.1" units="cm"/>
      <inkml:brushProperty name="height" value="0.1" units="cm"/>
      <inkml:brushProperty name="color" value="#AB008B"/>
    </inkml:brush>
  </inkml:definitions>
  <inkml:trace contextRef="#ctx0" brushRef="#br0">0 0 7367 0 0,'28'9'19360'0'0,"-18"-3"-21352"0"0,-2 0 832 0 0</inkml:trace>
</inkml:ink>
</file>

<file path=ppt/ink/ink6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79"/>
    </inkml:context>
    <inkml:brush xml:id="br0">
      <inkml:brushProperty name="width" value="0.1" units="cm"/>
      <inkml:brushProperty name="height" value="0.1" units="cm"/>
      <inkml:brushProperty name="color" value="#AB008B"/>
    </inkml:brush>
  </inkml:definitions>
  <inkml:trace contextRef="#ctx0" brushRef="#br0">65 1 18743 0 0,'0'0'1699'0'0,"-3"31"-1366"0"0,-24 69 809 0 0,19-75-591 0 0,1 1 0 0 0,1-1 0 0 0,1 2 0 0 0,1-1 0 0 0,0 49 0 0 0,5-59-867 0 0,0 0 0 0 0,1 0-1 0 0,1 0 1 0 0,6 20 0 0 0,2-10-615 0 0</inkml:trace>
</inkml:ink>
</file>

<file path=ppt/ink/ink6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80"/>
    </inkml:context>
    <inkml:brush xml:id="br0">
      <inkml:brushProperty name="width" value="0.1" units="cm"/>
      <inkml:brushProperty name="height" value="0.1" units="cm"/>
      <inkml:brushProperty name="color" value="#004F8B"/>
    </inkml:brush>
  </inkml:definitions>
  <inkml:trace contextRef="#ctx0" brushRef="#br0">2 77 5063 0 0,'0'0'390'0'0,"1"-1"-252"0"0,2-7 1480 0 0,11-31 6373 0 0,-14 38-7741 0 0,0 0 1 0 0,0 0-1 0 0,0 0 1 0 0,1-1 0 0 0,-1 1-1 0 0,0 0 1 0 0,-1 0-1 0 0,1 0 1 0 0,0 0 0 0 0,0 0-1 0 0,0 0 1 0 0,-1 0-1 0 0,1 0 1 0 0,-1 0 0 0 0,1 0-1 0 0,0 0 1 0 0,-1 0-1 0 0,0 0 1 0 0,1 0 0 0 0,-8-6 2961 0 0,7 8-3149 0 0,1 1-1 0 0,-1-1 0 0 0,0 1 1 0 0,1 0-1 0 0,-1-1 0 0 0,1 1 1 0 0,-1 0-1 0 0,1 0 0 0 0,0-1 1 0 0,-1 1-1 0 0,1 0 0 0 0,0 0 1 0 0,0 0-1 0 0,1-1 0 0 0,-1 3 1 0 0,0 1 26 0 0,-3 82-39 0 0,12 130 0 0 0,1-63-14 0 0,-7-113 28 0 0,-1-29-17 0 0,-1-1 0 0 0,0 1 0 0 0,-1 0 0 0 0,0 0 1 0 0,-2 15-1 0 0,1-26 246 0 0,3 3-152 0 0</inkml:trace>
</inkml:ink>
</file>

<file path=ppt/ink/ink6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81"/>
    </inkml:context>
    <inkml:brush xml:id="br0">
      <inkml:brushProperty name="width" value="0.1" units="cm"/>
      <inkml:brushProperty name="height" value="0.1" units="cm"/>
      <inkml:brushProperty name="color" value="#004F8B"/>
    </inkml:brush>
  </inkml:definitions>
  <inkml:trace contextRef="#ctx0" brushRef="#br0">100 124 8287 0 0,'0'0'382'0'0,"-5"-24"9139"0"0,4 23-9413 0 0,-1 1 1 0 0,1 0 0 0 0,0-1-1 0 0,-1 1 1 0 0,1 0-1 0 0,-1 0 1 0 0,1 0-1 0 0,-1 1 1 0 0,1-1-1 0 0,0 0 1 0 0,-1 0 0 0 0,1 1-1 0 0,-1-1 1 0 0,1 1-1 0 0,0-1 1 0 0,-1 1-1 0 0,1-1 1 0 0,0 1 0 0 0,0 0-1 0 0,-1 0 1 0 0,1 0-1 0 0,0 0 1 0 0,0 0-1 0 0,0 0 1 0 0,0 0-1 0 0,0 0 1 0 0,0 0 0 0 0,1 0-1 0 0,-1 0 1 0 0,0 1-1 0 0,0-1 1 0 0,1 0-1 0 0,-1 0 1 0 0,1 1 0 0 0,-1-1-1 0 0,1 2 1 0 0,-21 56 325 0 0,20-57-355 0 0,-7 30-51 0 0,0-1-1 0 0,2 1 1 0 0,-3 60-1 0 0,8-84-3 0 0,1 0-1 0 0,0-1 0 0 0,1 1 1 0 0,0 0-1 0 0,0-1 0 0 0,0 1 1 0 0,1-1-1 0 0,0 1 0 0 0,1-1 1 0 0,0 0-1 0 0,0 0 0 0 0,0 0 1 0 0,1 0-1 0 0,0 0 0 0 0,0-1 1 0 0,1 0-1 0 0,-1 0 0 0 0,1 0 1 0 0,1 0-1 0 0,-1-1 0 0 0,1 0 1 0 0,9 7-1 0 0,-8-9 21 0 0,0 0 0 0 0,1 0 0 0 0,-1-1 1 0 0,1 0-1 0 0,-1 0 0 0 0,1-1 0 0 0,0 0 0 0 0,-1 0 0 0 0,1-1 0 0 0,0 0 0 0 0,0 0 0 0 0,-1-1 1 0 0,1 0-1 0 0,0 0 0 0 0,9-3 0 0 0,18-6 269 0 0,65-27 0 0 0,-70 25-77 0 0,-17 8-128 0 0,-2-1 0 0 0,1-1 0 0 0,0 0 0 0 0,-1 0 0 0 0,-1-1 0 0 0,1 0 0 0 0,14-14 0 0 0,-21 17-80 0 0,-1 0 0 0 0,1 0 0 0 0,-1 0 0 0 0,0-1 0 0 0,0 0 0 0 0,-1 1 1 0 0,1-1-1 0 0,-1 0 0 0 0,0 0 0 0 0,0-1 0 0 0,-1 1 0 0 0,0 0 0 0 0,0 0 0 0 0,0-1 0 0 0,0 1 0 0 0,-1-1 0 0 0,0 1 0 0 0,0-1 0 0 0,0 1 0 0 0,-2-6 0 0 0,0-3 6 0 0,-1-1 0 0 0,-1 1-1 0 0,0 0 1 0 0,-1 1-1 0 0,0-1 1 0 0,-1 1 0 0 0,-1 0-1 0 0,0 1 1 0 0,0-1-1 0 0,-1 1 1 0 0,-1 1-1 0 0,0-1 1 0 0,-1 2 0 0 0,0-1-1 0 0,-13-9 1 0 0,7 7-335 0 0,-2 1 1 0 0,1 0-1 0 0,-1 2 1 0 0,-1 0-1 0 0,0 0 1 0 0,-1 2-1 0 0,1 1 1 0 0,-2 0-1 0 0,-35-6 0 0 0,41 10-1604 0 0</inkml:trace>
</inkml:ink>
</file>

<file path=ppt/ink/ink6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82"/>
    </inkml:context>
    <inkml:brush xml:id="br0">
      <inkml:brushProperty name="width" value="0.1" units="cm"/>
      <inkml:brushProperty name="height" value="0.1" units="cm"/>
      <inkml:brushProperty name="color" value="#004F8B"/>
    </inkml:brush>
  </inkml:definitions>
  <inkml:trace contextRef="#ctx0" brushRef="#br0">132 0 8287 0 0,'42'13'10791'0'0,"-75"6"-9611"0"0,17-11-1132 0 0,1 0 1 0 0,-1 1-1 0 0,-21 18 0 0 0,31-23-46 0 0,1 1-1 0 0,0 0 1 0 0,1-1 0 0 0,-1 1-1 0 0,1 1 1 0 0,0-1 0 0 0,0 1-1 0 0,0 0 1 0 0,1-1 0 0 0,0 2-1 0 0,0-1 1 0 0,-3 11 0 0 0,6-14 4 0 0,0 0 1 0 0,0-1 0 0 0,0 1 0 0 0,0-1 0 0 0,0 1 0 0 0,1 0 0 0 0,-1-1 0 0 0,1 1 0 0 0,0-1 0 0 0,0 0 0 0 0,0 1 0 0 0,0-1 0 0 0,0 0 0 0 0,0 1 0 0 0,1-1 0 0 0,-1 0 0 0 0,1 0 0 0 0,0 0 0 0 0,-1 0 0 0 0,1 0 0 0 0,0-1 0 0 0,0 1 0 0 0,0 0 0 0 0,0-1 0 0 0,1 1 0 0 0,-1-1 0 0 0,0 0 0 0 0,0 0 0 0 0,1 0 0 0 0,-1 0 0 0 0,4 0 0 0 0,10 6 256 0 0,0-2 0 0 0,0 0 1 0 0,22 3-1 0 0,-38-8-254 0 0,79 11 896 0 0,-59-10-651 0 0,0 1 0 0 0,0 1 0 0 0,0 1-1 0 0,-1 1 1 0 0,1 0 0 0 0,-1 1 0 0 0,21 11 0 0 0,-25-6-51 0 0,0 1 0 0 0,-1 0-1 0 0,-1 1 1 0 0,0 0 0 0 0,15 21 0 0 0,-26-32-165 0 0,-1-1 0 0 0,1 1 1 0 0,-1 0-1 0 0,0 0 0 0 0,0 0 0 0 0,0 0 0 0 0,0 0 1 0 0,0 0-1 0 0,-1 0 0 0 0,1 1 0 0 0,-1-1 0 0 0,1 0 0 0 0,-1 0 1 0 0,0 0-1 0 0,0 1 0 0 0,0-1 0 0 0,0 0 0 0 0,0 0 1 0 0,0 1-1 0 0,0-1 0 0 0,-1 0 0 0 0,1 0 0 0 0,-1 0 0 0 0,0 1 1 0 0,0-1-1 0 0,0 0 0 0 0,0 0 0 0 0,0 0 0 0 0,0-1 1 0 0,0 1-1 0 0,-1 0 0 0 0,1 0 0 0 0,0 0 0 0 0,-1-1 0 0 0,0 1 1 0 0,1-1-1 0 0,-1 1 0 0 0,0-1 0 0 0,-3 2 0 0 0,-2 2 103 0 0,0-1 0 0 0,0 0 0 0 0,0 0-1 0 0,0-1 1 0 0,-1 0 0 0 0,1 0-1 0 0,-1 0 1 0 0,0-1 0 0 0,-12 2 0 0 0,-77 3-120 0 0,96-7-128 0 0,-13-2-5594 0 0,8 1 3489 0 0</inkml:trace>
</inkml:ink>
</file>

<file path=ppt/ink/ink6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83"/>
    </inkml:context>
    <inkml:brush xml:id="br0">
      <inkml:brushProperty name="width" value="0.1" units="cm"/>
      <inkml:brushProperty name="height" value="0.1" units="cm"/>
      <inkml:brushProperty name="color" value="#004F8B"/>
    </inkml:brush>
  </inkml:definitions>
  <inkml:trace contextRef="#ctx0" brushRef="#br0">1 119 16183 0 0,'0'0'738'0'0,"19"-24"276"0"0,-13 19-740 0 0,1 0 0 0 0,-1 0-1 0 0,1 1 1 0 0,0 0 0 0 0,0 0-1 0 0,0 0 1 0 0,1 1 0 0 0,-1 1-1 0 0,14-4 1 0 0,77-12 1856 0 0,-64 13-1597 0 0,25-7 267 0 0,44-5 637 0 0,-93 17-1571 0 0,0-1-1 0 0,0 2 1 0 0,1-1-1 0 0,-1 1 1 0 0,0 1-1 0 0,-1 0 1 0 0,1 0-1 0 0,11 5 1 0 0,-9-4-2138 0 0</inkml:trace>
</inkml:ink>
</file>

<file path=ppt/ink/ink6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0:45.184"/>
    </inkml:context>
    <inkml:brush xml:id="br0">
      <inkml:brushProperty name="width" value="0.1" units="cm"/>
      <inkml:brushProperty name="height" value="0.1" units="cm"/>
      <inkml:brushProperty name="color" value="#004F8B"/>
    </inkml:brush>
  </inkml:definitions>
  <inkml:trace contextRef="#ctx0" brushRef="#br0">300 31 3679 0 0,'0'0'14747'0'0,"-38"-3"-11887"0"0,-23 6-1485 0 0,-39-3-551 0 0,91 0-775 0 0,0-1 1 0 0,-1-1 0 0 0,1 0 0 0 0,0 0-1 0 0,0-1 1 0 0,1 0 0 0 0,-1-1 0 0 0,-12-6-1 0 0,20 9-195 0 0,-5-1-1853 0 0</inkml:trace>
</inkml:ink>
</file>

<file path=ppt/ink/ink6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22.916"/>
    </inkml:context>
    <inkml:brush xml:id="br0">
      <inkml:brushProperty name="width" value="0.1" units="cm"/>
      <inkml:brushProperty name="height" value="0.1" units="cm"/>
      <inkml:brushProperty name="color" value="#004F8B"/>
    </inkml:brush>
  </inkml:definitions>
  <inkml:trace contextRef="#ctx0" brushRef="#br0">181 46 5983 0 0,'43'-42'15447'0'0,"-25"39"-14097"0"0,-5 3 741 0 0,-15 8-2033 0 0,0 0-1 0 0,0 0 1 0 0,-1-1 0 0 0,-1 1-1 0 0,1-1 1 0 0,-1 1 0 0 0,0-1-1 0 0,-1 0 1 0 0,1-1 0 0 0,-9 9-1 0 0,7-6-34 0 0,-47 58-37 0 0,27-36-13 0 0,-24 39-1 0 0,42-57 32 0 0,1 1 0 0 0,1-1 0 0 0,-1 1 0 0 0,2 0 0 0 0,0 1 0 0 0,-4 24 0 0 0,2-4-27 0 0,3 0 1 0 0,-1 44-1 0 0,5-70 22 0 0,0 0 0 0 0,0 1 0 0 0,1-1 0 0 0,0 1 1 0 0,1-1-1 0 0,0 0 0 0 0,1 0 0 0 0,0 0 0 0 0,0 0 0 0 0,1 0 1 0 0,0 0-1 0 0,0-1 0 0 0,10 13 0 0 0,-7-14 6 0 0,1 0 1 0 0,0-1-1 0 0,0 0 0 0 0,1 0 1 0 0,0-1-1 0 0,0 0 1 0 0,0-1-1 0 0,0 0 0 0 0,1 0 1 0 0,0-1-1 0 0,-1-1 0 0 0,18 4 1 0 0,7-1-8 0 0,0-1 0 0 0,49-1 0 0 0,-76-2 4 0 0,1-2-1 0 0,-1 1 1 0 0,0-1-1 0 0,1 0 1 0 0,-1-1-1 0 0,0 0 1 0 0,10-3-1 0 0,-15 4 41 0 0,0 0 0 0 0,0 0 0 0 0,0 0 0 0 0,0 0 0 0 0,-1 0 0 0 0,1-1 0 0 0,0 1 0 0 0,-1 0 0 0 0,1-1 0 0 0,-1 1 0 0 0,1-1 0 0 0,-1 0 0 0 0,0 1 0 0 0,0-1 0 0 0,0 0 0 0 0,0 0 0 0 0,0 0 0 0 0,0 0 0 0 0,0 0 0 0 0,-1 0 0 0 0,1 0 0 0 0,-1 0 0 0 0,1 0 0 0 0,-1 0 0 0 0,0 0 0 0 0,0 0 0 0 0,0-1 0 0 0,0 1 0 0 0,0-2 0 0 0,-2-20 268 0 0,-14-85 519 0 0,14 98-769 0 0,0 0 1 0 0,-2 1-1 0 0,1-1 1 0 0,-1 1-1 0 0,-1 0 1 0 0,0 0-1 0 0,-10-15 1 0 0,11 20-51 0 0,-1 1 1 0 0,0 0-1 0 0,0 0 0 0 0,0 0 1 0 0,0 0-1 0 0,-1 1 1 0 0,1 0-1 0 0,-1 0 0 0 0,0 0 1 0 0,0 1-1 0 0,0 0 1 0 0,0 0-1 0 0,0 1 1 0 0,-1-1-1 0 0,-9 0 0 0 0,-13-1-19 0 0,-57 2 0 0 0,80 2 14 0 0,-15-1-192 0 0,9-1 211 0 0,-1 2 1 0 0,1-1-1 0 0,-1 2 1 0 0,1 0-1 0 0,-14 3 0 0 0,24-4-205 0 0,-1 0 0 0 0,1 0 0 0 0,-1 0 0 0 0,0 0 0 0 0,1 1 0 0 0,0-1 0 0 0,-1 1-1 0 0,1 0 1 0 0,0-1 0 0 0,0 1 0 0 0,0 0 0 0 0,0 0 0 0 0,0 0 0 0 0,0 0 0 0 0,1 1-1 0 0,-1-1 1 0 0,1 1 0 0 0,-1-1 0 0 0,1 1 0 0 0,0-1 0 0 0,0 1 0 0 0,0-1 0 0 0,0 1-1 0 0,1 0 1 0 0,-1 0 0 0 0,1-1 0 0 0,0 1 0 0 0,-1 3 0 0 0,1 6-1894 0 0</inkml:trace>
</inkml:ink>
</file>

<file path=ppt/ink/ink6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23.911"/>
    </inkml:context>
    <inkml:brush xml:id="br0">
      <inkml:brushProperty name="width" value="0.1" units="cm"/>
      <inkml:brushProperty name="height" value="0.1" units="cm"/>
      <inkml:brushProperty name="color" value="#004F8B"/>
    </inkml:brush>
  </inkml:definitions>
  <inkml:trace contextRef="#ctx0" brushRef="#br0">179 16 10135 0 0,'0'0'9952'0'0,"-23"-16"-6648"0"0,15 17-3084 0 0,0 0-1 0 0,1 0 0 0 0,-1 0 1 0 0,1 1-1 0 0,0 0 1 0 0,0 1-1 0 0,0 0 1 0 0,-12 6-1 0 0,-50 35-738 0 0,68-44 519 0 0,0 1 0 0 0,0 0 0 0 0,1-1 0 0 0,-1 1 0 0 0,1 0 0 0 0,-1-1 0 0 0,1 1 0 0 0,-1 0 0 0 0,1 0 0 0 0,-1-1 0 0 0,1 1 0 0 0,-1 0 0 0 0,1 0 0 0 0,0 0 0 0 0,0 0 0 0 0,-1 0 0 0 0,1 0 0 0 0,0-1 0 0 0,0 1 0 0 0,0 0 0 0 0,0 0 0 0 0,0 0 0 0 0,0 0 0 0 0,0 0 0 0 0,0 0 0 0 0,1 0 0 0 0,-1-1 0 0 0,0 1 0 0 0,0 0 0 0 0,1 0 0 0 0,-1 0 0 0 0,1 0 0 0 0,-1-1 0 0 0,0 1 0 0 0,1 0 0 0 0,0 0 0 0 0,-1-1 0 0 0,1 1 0 0 0,-1 0 0 0 0,1-1 0 0 0,0 1 0 0 0,-1-1 0 0 0,1 1 0 0 0,0-1 0 0 0,0 1 0 0 0,0-1 0 0 0,0 1 0 0 0,14 8 104 0 0,1 0 1 0 0,0-1-1 0 0,0-1 0 0 0,0-1 1 0 0,1 0-1 0 0,0-1 0 0 0,0-1 1 0 0,21 3-1 0 0,2 1-3 0 0,8 1 181 0 0,-29-6-54 0 0,-1 1 1 0 0,29 9-1 0 0,-42-10-204 0 0,0-1 1 0 0,-1 1 0 0 0,1 0-1 0 0,-1 0 1 0 0,0 1 0 0 0,0-1-1 0 0,0 1 1 0 0,0 0 0 0 0,-1 0-1 0 0,1 0 1 0 0,4 8 0 0 0,31 60 184 0 0,-23-40-121 0 0,-15-29-78 0 0,0-1-1 0 0,0 0 0 0 0,0 0 1 0 0,0 1-1 0 0,0-1 1 0 0,-1 0-1 0 0,1 1 1 0 0,-1-1-1 0 0,1 1 1 0 0,-1-1-1 0 0,0 1 0 0 0,0-1 1 0 0,0 1-1 0 0,0-1 1 0 0,-1 1-1 0 0,1-1 1 0 0,-1 0-1 0 0,1 1 1 0 0,-1-1-1 0 0,-1 3 1 0 0,0-1 11 0 0,-1 1 0 0 0,0-1 1 0 0,1 0-1 0 0,-2 0 1 0 0,1 0-1 0 0,0-1 0 0 0,-1 1 1 0 0,1-1-1 0 0,-7 5 1 0 0,-6 2 143 0 0,1-1 1 0 0,-1-1 0 0 0,-1 0 0 0 0,-23 8-1 0 0,10-5 180 0 0,21-6-252 0 0,0-1 0 0 0,0-1 0 0 0,0 0 0 0 0,0 0 0 0 0,-1-1 0 0 0,0 0 0 0 0,1-1 0 0 0,-1 0 0 0 0,0 0-1 0 0,0-1 1 0 0,-18-2 0 0 0,27 2-146 0 0,-6 0-1593 0 0,-4 0-1404 0 0</inkml:trace>
</inkml:ink>
</file>

<file path=ppt/ink/ink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09"/>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6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24.241"/>
    </inkml:context>
    <inkml:brush xml:id="br0">
      <inkml:brushProperty name="width" value="0.1" units="cm"/>
      <inkml:brushProperty name="height" value="0.1" units="cm"/>
      <inkml:brushProperty name="color" value="#004F8B"/>
    </inkml:brush>
  </inkml:definitions>
  <inkml:trace contextRef="#ctx0" brushRef="#br0">1 131 8287 0 0,'59'-33'2282'0'0,"-2"-1"5486"0"0,-37 22-5902 0 0,-1 0 0 0 0,28-10 0 0 0,-38 19-1619 0 0,1 0 1 0 0,-1 0 0 0 0,1 0 0 0 0,0 1-1 0 0,0 1 1 0 0,-1 0 0 0 0,16 0-1 0 0,32 3-635 0 0,-1 2 0 0 0,-1 2-1 0 0,82 21 1 0 0,-127-25-54 0 0,23 7-6704 0 0,-13-6-94 0 0</inkml:trace>
</inkml:ink>
</file>

<file path=ppt/ink/ink6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25.066"/>
    </inkml:context>
    <inkml:brush xml:id="br0">
      <inkml:brushProperty name="width" value="0.1" units="cm"/>
      <inkml:brushProperty name="height" value="0.1" units="cm"/>
      <inkml:brushProperty name="color" value="#004F8B"/>
    </inkml:brush>
  </inkml:definitions>
  <inkml:trace contextRef="#ctx0" brushRef="#br0">14 38 10855 0 0,'0'0'3816'0'0,"-14"-37"8537"0"0,15 39-12752 0 0</inkml:trace>
</inkml:ink>
</file>

<file path=ppt/ink/ink6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25.447"/>
    </inkml:context>
    <inkml:brush xml:id="br0">
      <inkml:brushProperty name="width" value="0.1" units="cm"/>
      <inkml:brushProperty name="height" value="0.1" units="cm"/>
      <inkml:brushProperty name="color" value="#004F8B"/>
    </inkml:brush>
  </inkml:definitions>
  <inkml:trace contextRef="#ctx0" brushRef="#br0">23 1 7367 0 0,'-22'10'18288'0'0</inkml:trace>
</inkml:ink>
</file>

<file path=ppt/ink/ink6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48.472"/>
    </inkml:context>
    <inkml:brush xml:id="br0">
      <inkml:brushProperty name="width" value="0.1" units="cm"/>
      <inkml:brushProperty name="height" value="0.1" units="cm"/>
      <inkml:brushProperty name="color" value="#AB008B"/>
    </inkml:brush>
  </inkml:definitions>
  <inkml:trace contextRef="#ctx0" brushRef="#br0">4 0 8751 0 0,'0'0'7302'0'0,"-2"15"-1113"0"0,0-15-5683 0 0,2 10-125 0 0,1 0-1 0 0,-1 1 0 0 0,2-1 1 0 0,-1-1-1 0 0,7 20 0 0 0,-5-22-301 0 0,0 0 0 0 0,0 0 0 0 0,1-1 0 0 0,0 1 0 0 0,1-1 0 0 0,-1 0 0 0 0,1 0 0 0 0,0 0 0 0 0,0-1 0 0 0,1 0-1 0 0,0 0 1 0 0,0 0 0 0 0,8 5 0 0 0,0-2-14 0 0,0-1 0 0 0,0 0 0 0 0,1 0-1 0 0,0-2 1 0 0,0 0 0 0 0,20 4 0 0 0,101 13 393 0 0,-36-8-331 0 0,-31-3-50 0 0,2-3 0 0 0,-1-3 0 0 0,96-6 0 0 0,287-41 136 0 0,-235 18-149 0 0,26-12-29 0 0,-34 5-6 0 0,-161 27-30 0 0,54-8 0 0 0,-95 11 2 0 0,0-1 0 0 0,0 0 1 0 0,0-1-1 0 0,-1 1 0 0 0,1-1 1 0 0,-1-1-1 0 0,0 0 0 0 0,0 0 0 0 0,11-8 1 0 0,-11 6 51 0 0,-7 5-72 0 0,0 1 0 0 0,1-1 0 0 0,-1 1 0 0 0,0-1 0 0 0,0 0 0 0 0,0 1 0 0 0,0-1 0 0 0,0 1 0 0 0,0-1 0 0 0,0 1 0 0 0,0-1 0 0 0,0 1 0 0 0,0-1 0 0 0,0 1 0 0 0,0-1 0 0 0,-1 0 0 0 0,1 1 0 0 0,0-1 0 0 0,0 1 0 0 0,-1-1 0 0 0,1 1 0 0 0,0-1 0 0 0,0 1-1 0 0,-1 0 1 0 0,0-2 0 0 0,-7-12-902 0 0</inkml:trace>
</inkml:ink>
</file>

<file path=ppt/ink/ink6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49.488"/>
    </inkml:context>
    <inkml:brush xml:id="br0">
      <inkml:brushProperty name="width" value="0.1" units="cm"/>
      <inkml:brushProperty name="height" value="0.1" units="cm"/>
      <inkml:brushProperty name="color" value="#AB008B"/>
    </inkml:brush>
  </inkml:definitions>
  <inkml:trace contextRef="#ctx0" brushRef="#br0">0 0 6447 0 0,'64'22'17084'0'0,"-64"-22"-17032"0"0,-1 1 0 0 0,0 0 0 0 0,1 0 0 0 0,0 0 0 0 0,-1-1 0 0 0,1 1-1 0 0,-1 0 1 0 0,1 0 0 0 0,0 0 0 0 0,-1 0 0 0 0,1 0 0 0 0,0 0 0 0 0,0 0 0 0 0,0 0 0 0 0,0 0 0 0 0,0 0-1 0 0,0 0 1 0 0,0 0 0 0 0,0 0 0 0 0,0-1 0 0 0,1 1 0 0 0,-1 0 0 0 0,1 2 0 0 0,3 23 74 0 0,2-6 36 0 0,3 13-56 0 0,0 1 1 0 0,-3 0-1 0 0,-1 0 0 0 0,2 42 0 0 0,-7-73-91 0 0,0 1 0 0 0,1 0 0 0 0,-1 0 0 0 0,1-1-1 0 0,0 1 1 0 0,0 0 0 0 0,0-1 0 0 0,1 1 0 0 0,-1-1-1 0 0,4 5 1 0 0,-5-7-49 0 0,0-1 1 0 0,1 1-1 0 0,-1 0 0 0 0,1-1 0 0 0,0 1 1 0 0,-1-1-1 0 0,1 1 0 0 0,-1 0 1 0 0,1-1-1 0 0,0 1 0 0 0,-1-1 0 0 0,1 0 1 0 0,0 1-1 0 0,0-1 0 0 0,-1 0 0 0 0,1 1 1 0 0,0-1-1 0 0,0 0 0 0 0,-1 0 0 0 0,1 1 1 0 0,0-1-1 0 0,0 0 0 0 0,0 0 0 0 0,0 0 1 0 0,-1 0-1 0 0,1 0 0 0 0,0 0 0 0 0,0-1 1 0 0,0 1-1 0 0,-1 0 0 0 0,1 0 0 0 0,0 0 1 0 0,0-1-1 0 0,0 1 0 0 0,-1 0 0 0 0,1-1 1 0 0,0 1-1 0 0,-1-1 0 0 0,1 1 0 0 0,0-1 1 0 0,-1 1-1 0 0,1-1 0 0 0,-1 0 0 0 0,1 1 1 0 0,-1-1-1 0 0,1 0 0 0 0,-1 1 0 0 0,1-1 1 0 0,-1 0-1 0 0,0 1 0 0 0,1-2 0 0 0</inkml:trace>
</inkml:ink>
</file>

<file path=ppt/ink/ink6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1:49.834"/>
    </inkml:context>
    <inkml:brush xml:id="br0">
      <inkml:brushProperty name="width" value="0.1" units="cm"/>
      <inkml:brushProperty name="height" value="0.1" units="cm"/>
      <inkml:brushProperty name="color" value="#AB008B"/>
    </inkml:brush>
  </inkml:definitions>
  <inkml:trace contextRef="#ctx0" brushRef="#br0">1 1 1839 0 0,'7'23'23680'0'0,"-5"-19"-23586"0"0,0-1 1 0 0,1 0-1 0 0,0 0 0 0 0,0-1 0 0 0,0 1 1 0 0,0-1-1 0 0,0 1 0 0 0,0-1 1 0 0,1 0-1 0 0,-1 0 0 0 0,1 0 0 0 0,0-1 1 0 0,-1 1-1 0 0,1-1 0 0 0,0 0 0 0 0,7 1 1 0 0,72 6 671 0 0,-43-6-628 0 0,268 22-1340 0 0,-283-24-206 0 0,-5-2-57 0 0</inkml:trace>
</inkml:ink>
</file>

<file path=ppt/ink/ink6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1.966"/>
    </inkml:context>
    <inkml:brush xml:id="br0">
      <inkml:brushProperty name="width" value="0.1" units="cm"/>
      <inkml:brushProperty name="height" value="0.1" units="cm"/>
      <inkml:brushProperty name="color" value="#AB008B"/>
    </inkml:brush>
  </inkml:definitions>
  <inkml:trace contextRef="#ctx0" brushRef="#br0">22 11 1839 0 0,'0'0'17994'0'0,"-22"-10"-11308"0"0,48 25-9339 0 0,-19-11 1378 0 0</inkml:trace>
</inkml:ink>
</file>

<file path=ppt/ink/ink6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2.325"/>
    </inkml:context>
    <inkml:brush xml:id="br0">
      <inkml:brushProperty name="width" value="0.1" units="cm"/>
      <inkml:brushProperty name="height" value="0.1" units="cm"/>
      <inkml:brushProperty name="color" value="#AB008B"/>
    </inkml:brush>
  </inkml:definitions>
  <inkml:trace contextRef="#ctx0" brushRef="#br0">0 87 6447 0 0,'0'0'14239'0'0,"31"-1"-11483"0"0,100 1-788 0 0,17-2-1656 0 0,-132-1-282 0 0,0 0 0 0 0,0-2 0 0 0,0 0 1 0 0,-1 0-1 0 0,21-12 0 0 0,41-13-454 0 0,-23 17-1608 0 0,-37 11 192 0 0</inkml:trace>
</inkml:ink>
</file>

<file path=ppt/ink/ink6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2.653"/>
    </inkml:context>
    <inkml:brush xml:id="br0">
      <inkml:brushProperty name="width" value="0.1" units="cm"/>
      <inkml:brushProperty name="height" value="0.1" units="cm"/>
      <inkml:brushProperty name="color" value="#AB008B"/>
    </inkml:brush>
  </inkml:definitions>
  <inkml:trace contextRef="#ctx0" brushRef="#br0">63 33 10135 0 0,'0'0'1096'0'0,"-11"-5"-1096"0"0,-2-1 0 0 0,-25-15 13776 0 0,49 28-14824 0 0,4 4 400 0 0</inkml:trace>
</inkml:ink>
</file>

<file path=ppt/ink/ink6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3.622"/>
    </inkml:context>
    <inkml:brush xml:id="br0">
      <inkml:brushProperty name="width" value="0.1" units="cm"/>
      <inkml:brushProperty name="height" value="0.1" units="cm"/>
      <inkml:brushProperty name="color" value="#AB008B"/>
    </inkml:brush>
  </inkml:definitions>
  <inkml:trace contextRef="#ctx0" brushRef="#br0">40 102 9271 0 0,'0'0'4266'0'0,"1"-27"1986"0"0,0 23-6079 0 0,0 0 0 0 0,0-1 0 0 0,0 1 0 0 0,1 0 0 0 0,0 0 1 0 0,0 0-1 0 0,0 0 0 0 0,0 0 0 0 0,0 0 0 0 0,1 0 1 0 0,0 1-1 0 0,-1-1 0 0 0,2 1 0 0 0,-1 0 0 0 0,0 0 1 0 0,0 0-1 0 0,1 0 0 0 0,7-4 0 0 0,-9 7 196 0 0,1 1-181 0 0,1 0-161 0 0,-1 0 0 0 0,1 0 0 0 0,-1 0 0 0 0,1 1 0 0 0,-1-1 0 0 0,0 1 0 0 0,1 0 0 0 0,4 4 0 0 0,-5-4-23 0 0,0 1 1 0 0,-1 0-1 0 0,0 0 0 0 0,1 0 1 0 0,-1 0-1 0 0,0 1 0 0 0,-1-1 0 0 0,1 0 1 0 0,-1 1-1 0 0,1-1 0 0 0,-1 1 1 0 0,0-1-1 0 0,0 1 0 0 0,-1 0 0 0 0,1 0 1 0 0,-1-1-1 0 0,1 1 0 0 0,-1 0 1 0 0,0 0-1 0 0,-1-1 0 0 0,1 1 0 0 0,-1 0 1 0 0,0 0-1 0 0,0-1 0 0 0,0 1 1 0 0,0-1-1 0 0,0 1 0 0 0,-4 6 0 0 0,1 2 0 0 0,2-7-5 0 0,-22 74-668 0 0,-67 147-1 0 0,88-227 688 0 0,-1-1 0 0 0,1 0 0 0 0,0-1-1 0 0,0 1 1 0 0,0 0 0 0 0,1-1 0 0 0,-6-5 0 0 0,18 18 59 0 0,-6-10-27 0 0,0 1 0 0 0,0-2 0 0 0,0 1 0 0 0,-1 0 0 0 0,1-1-1 0 0,0 1 1 0 0,0-1 0 0 0,5-2 0 0 0,-2 1-19 0 0,13-1 56 0 0,-7 0-81 0 0,1 1 0 0 0,-1 1 0 0 0,1 1-1 0 0,0 0 1 0 0,-1 0 0 0 0,19 4 0 0 0,-26-4 103 0 0,0 1 1 0 0,1 0-1 0 0,-1 1 0 0 0,0-1 1 0 0,0 1-1 0 0,0 1 0 0 0,7 3 0 0 0,-10-5-437 0 0,1 1 0 0 0,-1-1-1 0 0,0 1 1 0 0,1-1 0 0 0,-1 0-1 0 0,1-1 1 0 0,0 1 0 0 0,-1 0-1 0 0,8-1 1 0 0</inkml:trace>
</inkml:ink>
</file>

<file path=ppt/ink/ink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0"/>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6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3.997"/>
    </inkml:context>
    <inkml:brush xml:id="br0">
      <inkml:brushProperty name="width" value="0.1" units="cm"/>
      <inkml:brushProperty name="height" value="0.1" units="cm"/>
      <inkml:brushProperty name="color" value="#AB008B"/>
    </inkml:brush>
  </inkml:definitions>
  <inkml:trace contextRef="#ctx0" brushRef="#br0">1 0 4607 0 0,'0'0'19985'0'0</inkml:trace>
</inkml:ink>
</file>

<file path=ppt/ink/ink6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04.347"/>
    </inkml:context>
    <inkml:brush xml:id="br0">
      <inkml:brushProperty name="width" value="0.1" units="cm"/>
      <inkml:brushProperty name="height" value="0.1" units="cm"/>
      <inkml:brushProperty name="color" value="#AB008B"/>
    </inkml:brush>
  </inkml:definitions>
  <inkml:trace contextRef="#ctx0" brushRef="#br0">16 1 3679 0 0,'9'28'17498'0'0,"-10"-26"-16865"0"0,-8 21 3775 0 0,2 33-5703 0 0,6-45 2532 0 0,-2 23-1222 0 0,0-1-1 0 0,3 1 0 0 0,1 0 0 0 0,1 0 0 0 0,1-1 0 0 0,3 1 0 0 0,0-1 0 0 0,20 57 0 0 0,-16-74-2029 0 0,-4-11 86 0 0</inkml:trace>
</inkml:ink>
</file>

<file path=ppt/ink/ink6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48.677"/>
    </inkml:context>
    <inkml:brush xml:id="br0">
      <inkml:brushProperty name="width" value="0.1" units="cm"/>
      <inkml:brushProperty name="height" value="0.1" units="cm"/>
      <inkml:brushProperty name="color" value="#004F8B"/>
    </inkml:brush>
  </inkml:definitions>
  <inkml:trace contextRef="#ctx0" brushRef="#br0">131 91 2759 0 0,'-23'22'17208'0'0,"22"-24"-17103"0"0,0 1-1 0 0,0 0 0 0 0,0 0 0 0 0,0-1 1 0 0,0 1-1 0 0,0 0 0 0 0,0-1 1 0 0,0 1-1 0 0,0-1 0 0 0,1 1 1 0 0,-1-1-1 0 0,0 1 0 0 0,1-1 0 0 0,0 0 1 0 0,-1 1-1 0 0,1-1 0 0 0,0 0 1 0 0,0 1-1 0 0,0-1 0 0 0,0 0 0 0 0,0 1 1 0 0,0-1-1 0 0,1-2 0 0 0,0 1-25 0 0,0 0-1 0 0,1 0 1 0 0,-1 0-1 0 0,1 0 0 0 0,-1 1 1 0 0,1-1-1 0 0,0 0 0 0 0,0 1 1 0 0,0-1-1 0 0,1 1 1 0 0,3-3-1 0 0,-1 0 16 0 0,1 1 0 0 0,0 0 1 0 0,-1 0-1 0 0,1 1 0 0 0,1 0 0 0 0,-1 0 0 0 0,0 0 1 0 0,1 1-1 0 0,0 0 0 0 0,13-3 0 0 0,-7 5 43 0 0,1 0 0 0 0,-1 1 1 0 0,1 0-1 0 0,-1 1 0 0 0,22 6 0 0 0,-32-7-117 0 0,1 0 0 0 0,-1 0 0 0 0,0 0 0 0 0,0 1 0 0 0,0 0 0 0 0,0-1 0 0 0,0 1 0 0 0,-1 0 0 0 0,1 1 0 0 0,0-1 0 0 0,-1 0 0 0 0,3 4 0 0 0,-4-4-13 0 0,0-1 1 0 0,0 1-1 0 0,0 0 0 0 0,0 0 0 0 0,-1 0 1 0 0,1 0-1 0 0,0 0 0 0 0,-1 0 0 0 0,0 0 1 0 0,1 0-1 0 0,-1 1 0 0 0,0-1 0 0 0,0 0 1 0 0,0 0-1 0 0,0 0 0 0 0,-1 0 0 0 0,1 0 1 0 0,-1 0-1 0 0,1 0 0 0 0,-1 0 1 0 0,-1 3-1 0 0,-13 29 43 0 0,-2-1 0 0 0,-28 43 0 0 0,-3 3 5 0 0,45-72-47 0 0,0-1-1 0 0,-1 0 0 0 0,0 0 1 0 0,-1 0-1 0 0,1-1 1 0 0,-1 1-1 0 0,0-1 1 0 0,-1 0-1 0 0,-6 5 1 0 0,9-8-3 0 0,0 1 0 0 0,0 0 0 0 0,0 1 1 0 0,0-1-1 0 0,0 0 0 0 0,1 1 0 0 0,0 0 0 0 0,0-1 1 0 0,0 1-1 0 0,-2 6 0 0 0,-1 0-8 0 0,0 0 0 0 0,-1 0 0 0 0,0 0-1 0 0,-13 14 1 0 0,19-23-2 0 0,0 0 1 0 0,1 0-1 0 0,-1 0 0 0 0,0 0 1 0 0,0 0-1 0 0,1 0 0 0 0,-1 0 0 0 0,0 0 1 0 0,1 0-1 0 0,-1 0 0 0 0,1 0 1 0 0,-1 0-1 0 0,1-1 0 0 0,-1 1 1 0 0,1 0-1 0 0,0 0 0 0 0,-1-1 0 0 0,1 1 1 0 0,0 0-1 0 0,0-1 0 0 0,-1 1 1 0 0,1 0-1 0 0,0-1 0 0 0,0 1 0 0 0,2 0 1 0 0,-3-1 2 0 0,0 0 2 0 0,48 22 0 0 0,24 13 0 0 0,-67-33 0 0 0,-1 1 0 0 0,0 0 0 0 0,0 0 0 0 0,0 1 0 0 0,0-1 0 0 0,-1 1 0 0 0,1 0 0 0 0,-1 0 0 0 0,0 0 0 0 0,0 0 0 0 0,0 0 0 0 0,2 6 0 0 0,-4-6 0 0 0,0 0 0 0 0,0 0 0 0 0,-1 0 0 0 0,1 0 0 0 0,-1 0 0 0 0,0 1 0 0 0,0-1 0 0 0,-1 0 0 0 0,1 0 0 0 0,-1 0 0 0 0,0 0 0 0 0,0 1 0 0 0,0-1 0 0 0,-1-1 0 0 0,-3 9 0 0 0,-35 58 0 0 0,34-60 0 0 0,5-9 0 0 0,-7 12 43 0 0,-1 1 0 0 0,0-2 0 0 0,-1 1 1 0 0,0-2-1 0 0,-16 15 0 0 0,24-24-36 0 0,0 0 1 0 0,0-1-1 0 0,-1 1 1 0 0,1 0-1 0 0,-1-1 1 0 0,1 0-1 0 0,-1 1 1 0 0,1-1-1 0 0,-1 0 1 0 0,0 0-1 0 0,0-1 1 0 0,1 1-1 0 0,-1 0 1 0 0,0-1-1 0 0,0 0 1 0 0,0 0-1 0 0,0 0 1 0 0,0 0-1 0 0,0 0 1 0 0,1 0-1 0 0,-1-1 1 0 0,0 1-1 0 0,0-1 1 0 0,0 0-1 0 0,1 0 1 0 0,-1 0-1 0 0,0 0 1 0 0,1-1-1 0 0,-1 1 1 0 0,1-1-1 0 0,-1 1 1 0 0,1-1-1 0 0,0 0 1 0 0,0 0-1 0 0,0 0 1 0 0,-3-4-1 0 0,-3-2 36 0 0,1 0-1 0 0,0-1 1 0 0,1 0 0 0 0,0 0-1 0 0,-8-16 1 0 0,12 21-195 0 0,0 0 0 0 0,0-1 0 0 0,1 1 1 0 0,0 0-1 0 0,0-1 0 0 0,0 1 0 0 0,0 0 0 0 0,1-1 0 0 0,-1 1 1 0 0,1-1-1 0 0,0 1 0 0 0,1-1 0 0 0,-1 1 0 0 0,1-1 0 0 0,0 1 1 0 0,3-9-1 0 0,0 2-1027 0 0</inkml:trace>
</inkml:ink>
</file>

<file path=ppt/ink/ink6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49.115"/>
    </inkml:context>
    <inkml:brush xml:id="br0">
      <inkml:brushProperty name="width" value="0.1" units="cm"/>
      <inkml:brushProperty name="height" value="0.1" units="cm"/>
      <inkml:brushProperty name="color" value="#004F8B"/>
    </inkml:brush>
  </inkml:definitions>
  <inkml:trace contextRef="#ctx0" brushRef="#br0">72 0 15983 0 0,'0'0'1446'0'0,"-26"2"1172"0"0,23 2-2455 0 0,0-1 0 0 0,1 1 0 0 0,-1 0-1 0 0,1 0 1 0 0,0-1 0 0 0,0 2 0 0 0,0-1-1 0 0,0 0 1 0 0,1 0 0 0 0,-1 1 0 0 0,0 4 0 0 0,-7 55 335 0 0,7-47-347 0 0,-3 16 28 0 0,2 0 0 0 0,3 66 0 0 0,0-90-112 0 0,1-1 0 0 0,0 1-1 0 0,1-1 1 0 0,0 1-1 0 0,0-1 1 0 0,1 0-1 0 0,0 0 1 0 0,0 0 0 0 0,1 0-1 0 0,0 0 1 0 0,0-1-1 0 0,1 1 1 0 0,0-1-1 0 0,1-1 1 0 0,-1 1 0 0 0,12 9-1 0 0,-12-12-5 0 0,0-1 0 0 0,1 0 0 0 0,0-1-1 0 0,-1 1 1 0 0,1-1 0 0 0,0 0 0 0 0,0-1 0 0 0,0 1 0 0 0,1-1-1 0 0,-1 0 1 0 0,0-1 0 0 0,0 0 0 0 0,1 0 0 0 0,-1 0 0 0 0,7-1-1 0 0,6-2 43 0 0,0 0-1 0 0,0-1 0 0 0,26-10 1 0 0,-30 9-46 0 0,62-25 212 0 0,-71 27-240 0 0,-1 0 0 0 0,1 0 0 0 0,-1 0 0 0 0,0-1 0 0 0,0 0 1 0 0,0 0-1 0 0,0 0 0 0 0,-1-1 0 0 0,0 1 0 0 0,6-8 0 0 0,-9 9-5 0 0,0 0 0 0 0,0-1 0 0 0,0 1 0 0 0,0 0 0 0 0,0 0 0 0 0,-1-1 0 0 0,1 1 0 0 0,-1 0 0 0 0,0-1 1 0 0,0 1-1 0 0,0 0 0 0 0,-1-1 0 0 0,1 1 0 0 0,-1 0 0 0 0,0-1 0 0 0,0 1 0 0 0,0 0 0 0 0,0 0 0 0 0,-1 0 0 0 0,1 0 0 0 0,-3-4 0 0 0,-4-8 100 0 0,-2 0 1 0 0,-17-21-1 0 0,26 34-111 0 0,-20-23 135 0 0,0 0 0 0 0,-2 2-1 0 0,0 0 1 0 0,-33-23 0 0 0,45 38-130 0 0,-1 0 0 0 0,0 0-1 0 0,0 1 1 0 0,-1 1 0 0 0,0 0 0 0 0,0 1 0 0 0,0 0 0 0 0,0 1-1 0 0,-1 0 1 0 0,0 1 0 0 0,0 1 0 0 0,-17-1 0 0 0,29 3-134 0 0</inkml:trace>
</inkml:ink>
</file>

<file path=ppt/ink/ink6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49.442"/>
    </inkml:context>
    <inkml:brush xml:id="br0">
      <inkml:brushProperty name="width" value="0.1" units="cm"/>
      <inkml:brushProperty name="height" value="0.1" units="cm"/>
      <inkml:brushProperty name="color" value="#004F8B"/>
    </inkml:brush>
  </inkml:definitions>
  <inkml:trace contextRef="#ctx0" brushRef="#br0">13 12 2303 0 0,'-12'-11'22720'0'0</inkml:trace>
</inkml:ink>
</file>

<file path=ppt/ink/ink6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50.083"/>
    </inkml:context>
    <inkml:brush xml:id="br0">
      <inkml:brushProperty name="width" value="0.1" units="cm"/>
      <inkml:brushProperty name="height" value="0.1" units="cm"/>
      <inkml:brushProperty name="color" value="#004F8B"/>
    </inkml:brush>
  </inkml:definitions>
  <inkml:trace contextRef="#ctx0" brushRef="#br0">361 108 8287 0 0,'0'0'5923'0'0,"-18"-35"360"0"0,13 28-6096 0 0,-1 1 0 0 0,-1 0 1 0 0,1 0-1 0 0,-1 1 0 0 0,0 0 1 0 0,0 0-1 0 0,-1 0 0 0 0,0 1 1 0 0,1 0-1 0 0,-1 1 1 0 0,0 0-1 0 0,-1 0 0 0 0,1 1 1 0 0,-1 0-1 0 0,1 0 0 0 0,-13 0 1 0 0,15 1-70 0 0,-1 0 1 0 0,1 1 0 0 0,0 0-1 0 0,-1 0 1 0 0,1 1 0 0 0,0-1-1 0 0,-1 1 1 0 0,1 1 0 0 0,0-1-1 0 0,0 1 1 0 0,0 0 0 0 0,0 1-1 0 0,0-1 1 0 0,1 1 0 0 0,-1 0-1 0 0,1 1 1 0 0,0-1 0 0 0,0 1-1 0 0,0 0 1 0 0,0 1 0 0 0,1-1-1 0 0,-8 9 1 0 0,3 3-128 0 0,0 1 0 0 0,1 0 0 0 0,1 0 0 0 0,0 0 0 0 0,1 1 0 0 0,-4 24 0 0 0,7-29 2 0 0,1 1-1 0 0,0 0 0 0 0,1 0 0 0 0,0 0 0 0 0,1 0 0 0 0,1 0 0 0 0,0 0 0 0 0,1 0 1 0 0,4 14-1 0 0,-5-25 2 0 0,0 0 0 0 0,0 0 1 0 0,0 1-1 0 0,0-1 1 0 0,1 0-1 0 0,-1 0 0 0 0,1 0 1 0 0,0 0-1 0 0,0-1 0 0 0,0 1 1 0 0,0-1-1 0 0,1 1 0 0 0,-1-1 1 0 0,1 1-1 0 0,-1-1 0 0 0,1 0 1 0 0,0 0-1 0 0,0-1 0 0 0,0 1 1 0 0,0 0-1 0 0,4 1 1 0 0,-2-2 1 0 0,0 0 0 0 0,1-1 0 0 0,-1 1 0 0 0,0-1 0 0 0,1 0 0 0 0,-1 0 0 0 0,0-1 1 0 0,1 0-1 0 0,-1 1 0 0 0,0-2 0 0 0,0 1 0 0 0,7-3 0 0 0,4-3 1 0 0,-1 0-1 0 0,-1 0 1 0 0,1-2-1 0 0,-1 1 1 0 0,0-2-1 0 0,-1 0 1 0 0,22-22-1 0 0,-29 25 15 0 0,-1-1-1 0 0,1 1 1 0 0,-1-1-1 0 0,-1 0 1 0 0,1-1-1 0 0,-2 1 1 0 0,1-1-1 0 0,-1 0 1 0 0,0 0-1 0 0,2-15 1 0 0,-4 19 78 0 0,0 0 0 0 0,0 0 0 0 0,-1-1 0 0 0,0 1 0 0 0,0 0 0 0 0,0-1 0 0 0,0 1 0 0 0,-1 0 0 0 0,0 0 0 0 0,0-1 0 0 0,0 1 0 0 0,-1 0 0 0 0,0 0 0 0 0,0 0 0 0 0,0 0 0 0 0,0 1 0 0 0,-1-1 0 0 0,0 0 0 0 0,-6-7 524 0 0,11 55-557 0 0,1-1-1 0 0,3 0 1 0 0,1 0-1 0 0,2-1 1 0 0,2 0-1 0 0,2-1 1 0 0,33 72-1 0 0,-28-65-55 0 0,-3 1 0 0 0,13 62 0 0 0,-5-14 0 0 0,-21-90-2 0 0,-1-1 0 0 0,1 0 0 0 0,1 1 0 0 0,-1-1 1 0 0,1 0-1 0 0,5 7 0 0 0,-8-12-220 0 0,0 1 1 0 0,13 5-5093 0 0</inkml:trace>
</inkml:ink>
</file>

<file path=ppt/ink/ink6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2.527"/>
    </inkml:context>
    <inkml:brush xml:id="br0">
      <inkml:brushProperty name="width" value="0.1" units="cm"/>
      <inkml:brushProperty name="height" value="0.1" units="cm"/>
      <inkml:brushProperty name="color" value="#AB008B"/>
    </inkml:brush>
  </inkml:definitions>
  <inkml:trace contextRef="#ctx0" brushRef="#br0">17 95 7775 0 0,'-4'-46'1938'0'0,"3"-2"11503"0"0,-1 66-12513 0 0,-8 379 74 0 0,10-358-963 0 0,4 153 106 0 0,1-177-1379 0 0,5-23-2574 0 0</inkml:trace>
</inkml:ink>
</file>

<file path=ppt/ink/ink6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2.927"/>
    </inkml:context>
    <inkml:brush xml:id="br0">
      <inkml:brushProperty name="width" value="0.1" units="cm"/>
      <inkml:brushProperty name="height" value="0.1" units="cm"/>
      <inkml:brushProperty name="color" value="#AB008B"/>
    </inkml:brush>
  </inkml:definitions>
  <inkml:trace contextRef="#ctx0" brushRef="#br0">80 6 14711 0 0,'0'0'1335'0'0,"-28"11"2180"0"0,25-8-3357 0 0,0-1 0 0 0,0 1 1 0 0,0 1-1 0 0,1-1 1 0 0,-1 0-1 0 0,1 1 0 0 0,0-1 1 0 0,-1 1-1 0 0,2 0 0 0 0,-1 0 1 0 0,0 0-1 0 0,1 0 1 0 0,0 0-1 0 0,0 0 0 0 0,-1 4 1 0 0,-9 71 457 0 0,10-61-336 0 0,-2 13-82 0 0,1 1 0 0 0,2-1 0 0 0,4 36 0 0 0,-3-56-175 0 0,1 0 0 0 0,0-1 0 0 0,0 1 1 0 0,1-1-1 0 0,0 0 0 0 0,1 0 0 0 0,0 0 0 0 0,1 0 0 0 0,0-1 1 0 0,1 0-1 0 0,-1 0 0 0 0,2 0 0 0 0,6 8 0 0 0,-11-15 13 0 0,-1 0 0 0 0,1 0 0 0 0,-1-1-1 0 0,1 1 1 0 0,0 0 0 0 0,0-1 0 0 0,0 1 0 0 0,0-1 0 0 0,0 0-1 0 0,0 1 1 0 0,0-1 0 0 0,0 0 0 0 0,0 0 0 0 0,0 0 0 0 0,1-1-1 0 0,-1 1 1 0 0,0 0 0 0 0,1-1 0 0 0,-1 0 0 0 0,1 1 0 0 0,-1-1-1 0 0,0 0 1 0 0,1 0 0 0 0,-1-1 0 0 0,1 1 0 0 0,-1 0 0 0 0,0-1-1 0 0,1 1 1 0 0,-1-1 0 0 0,0 0 0 0 0,0 0 0 0 0,1 0 0 0 0,-1 0-1 0 0,0 0 1 0 0,0 0 0 0 0,0-1 0 0 0,0 1 0 0 0,0-1 0 0 0,0 1-1 0 0,-1-1 1 0 0,1 0 0 0 0,-1 0 0 0 0,1 0 0 0 0,-1 0 0 0 0,2-2-1 0 0,2-4 108 0 0,-1 1 0 0 0,0-1 0 0 0,0 0 0 0 0,-1 0 0 0 0,0 0 0 0 0,0-1 0 0 0,-1 1 0 0 0,0-1 0 0 0,0 1 0 0 0,-1-1 0 0 0,0-13 0 0 0,-3-20-2 0 0,-2 1-1 0 0,-12-60 1 0 0,13 85-157 0 0,-2 1 1 0 0,0-1-1 0 0,0 1 0 0 0,-1 0 0 0 0,-1 0 0 0 0,-1 1 1 0 0,0 0-1 0 0,0 0 0 0 0,-15-16 0 0 0,7 13-473 0 0</inkml:trace>
</inkml:ink>
</file>

<file path=ppt/ink/ink6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3.531"/>
    </inkml:context>
    <inkml:brush xml:id="br0">
      <inkml:brushProperty name="width" value="0.1" units="cm"/>
      <inkml:brushProperty name="height" value="0.1" units="cm"/>
      <inkml:brushProperty name="color" value="#AB008B"/>
    </inkml:brush>
  </inkml:definitions>
  <inkml:trace contextRef="#ctx0" brushRef="#br0">83 1 16471 0 0,'0'0'2550'0'0,"-33"1"816"0"0,30 1-3342 0 0,0 0-1 0 0,0 1 1 0 0,0-1-1 0 0,0 1 1 0 0,0-1 0 0 0,0 1-1 0 0,1 0 1 0 0,-1 0-1 0 0,1 0 1 0 0,0 0-1 0 0,0 0 1 0 0,0 1 0 0 0,0-1-1 0 0,1 1 1 0 0,-1-1-1 0 0,1 1 1 0 0,0 0-1 0 0,0 0 1 0 0,0-1 0 0 0,0 6-1 0 0,-1 2 31 0 0,1 0 0 0 0,-1 0 1 0 0,2 0-1 0 0,0 0 0 0 0,2 21 0 0 0,-1-26 21 0 0,0 1 0 0 0,1-1 1 0 0,0 0-1 0 0,0 0 0 0 0,0 0 0 0 0,1-1 0 0 0,0 1 0 0 0,0 0 0 0 0,0-1 1 0 0,1 0-1 0 0,-1 0 0 0 0,1 0 0 0 0,1 0 0 0 0,-1-1 0 0 0,1 1 0 0 0,7 5 0 0 0,3-1 184 0 0,0 0 0 0 0,1-1-1 0 0,1-1 1 0 0,25 9 0 0 0,-33-14-216 0 0,26 13 42 0 0,-30-12-39 0 0,0 0 1 0 0,-1 1 0 0 0,1-1 0 0 0,-1 1-1 0 0,1 0 1 0 0,-1 0 0 0 0,0 0-1 0 0,-1 1 1 0 0,1-1 0 0 0,-1 1-1 0 0,1 0 1 0 0,-2 0 0 0 0,4 6-1 0 0,-5-8-3 0 0,0 0-1 0 0,0 0 1 0 0,-1 0-1 0 0,1 1 0 0 0,-1-1 1 0 0,0 0-1 0 0,0 0 1 0 0,0 0-1 0 0,0 0 0 0 0,-1 0 1 0 0,1 0-1 0 0,-1 0 1 0 0,1 0-1 0 0,-1 0 0 0 0,0 0 1 0 0,-1 0-1 0 0,1 0 1 0 0,0 0-1 0 0,-1-1 0 0 0,1 1 1 0 0,-1 0-1 0 0,0-1 1 0 0,0 1-1 0 0,0-1 0 0 0,-4 4 1 0 0,-49 42 353 0 0,51-44-395 0 0,0-1 0 0 0,-1-1 0 0 0,1 1 0 0 0,-1-1 0 0 0,1 1 0 0 0,-1-1 0 0 0,0-1 0 0 0,0 1 0 0 0,0-1 0 0 0,0 1 0 0 0,-9 0 0 0 0,13-2-120 0 0,-13-4-2880 0 0,6 3 1406 0 0</inkml:trace>
</inkml:ink>
</file>

<file path=ppt/ink/ink6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3.881"/>
    </inkml:context>
    <inkml:brush xml:id="br0">
      <inkml:brushProperty name="width" value="0.1" units="cm"/>
      <inkml:brushProperty name="height" value="0.1" units="cm"/>
      <inkml:brushProperty name="color" value="#AB008B"/>
    </inkml:brush>
  </inkml:definitions>
  <inkml:trace contextRef="#ctx0" brushRef="#br0">0 146 6447 0 0,'32'-55'12310'0'0,"7"11"-6537"0"0,-33 38-5675 0 0,0 2 1 0 0,0-1-1 0 0,1 1 1 0 0,0 0 0 0 0,0 0-1 0 0,0 0 1 0 0,0 1-1 0 0,1 0 1 0 0,-1 1-1 0 0,1 0 1 0 0,0 0 0 0 0,0 1-1 0 0,11-1 1 0 0,32 1-5067 0 0,-32 2-2783 0 0</inkml:trace>
</inkml:ink>
</file>

<file path=ppt/ink/ink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1"/>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6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4.619"/>
    </inkml:context>
    <inkml:brush xml:id="br0">
      <inkml:brushProperty name="width" value="0.1" units="cm"/>
      <inkml:brushProperty name="height" value="0.1" units="cm"/>
      <inkml:brushProperty name="color" value="#AB008B"/>
    </inkml:brush>
  </inkml:definitions>
  <inkml:trace contextRef="#ctx0" brushRef="#br0">6 173 8495 0 0,'0'0'636'0'0,"-5"34"4783"0"0,7-52 1317 0 0,-3-13-4774 0 0,2-33-490 0 0,0 55-1000 0 0,-1 4-405 0 0,1 1 1 0 0,-1 0 0 0 0,1 0 0 0 0,0 0 0 0 0,1 0 0 0 0,-1 0 0 0 0,1 0 0 0 0,-1 0 0 0 0,1 0 0 0 0,0 1 0 0 0,0-1 0 0 0,1 1 0 0 0,3-5 0 0 0,-2 5-57 0 0,-2 2 31 0 0,1 2-56 0 0,1 0 0 0 0,-1 0 0 0 0,1 0 0 0 0,-1 1 0 0 0,0-1 0 0 0,0 1 0 0 0,0 0 0 0 0,0-1-1 0 0,0 1 1 0 0,0 1 0 0 0,0-1 0 0 0,0 0 0 0 0,-1 1 0 0 0,0-1 0 0 0,1 1 0 0 0,-1 0 0 0 0,3 4 0 0 0,-1-2-69 0 0,-3-4 30 0 0,29 0 10 0 0,22-22 670 0 0,-27 10-200 0 0,1 0 0 0 0,38-8 0 0 0,-58 17-379 0 0,0 1-1 0 0,1 0 1 0 0,-1 0 0 0 0,1 0 0 0 0,-1 1-1 0 0,1 0 1 0 0,-1 0 0 0 0,0 1 0 0 0,1 0 0 0 0,-1 0-1 0 0,1 1 1 0 0,-1-1 0 0 0,0 1 0 0 0,0 1 0 0 0,9 3-1 0 0,-13-3-42 0 0,-1-1-1 0 0,1 1 0 0 0,-1-1 1 0 0,0 1-1 0 0,1-1 1 0 0,-1 1-1 0 0,-1 0 0 0 0,1-1 1 0 0,0 1-1 0 0,0 0 0 0 0,-1 0 1 0 0,0 0-1 0 0,0-1 0 0 0,1 1 1 0 0,-2 0-1 0 0,1 0 1 0 0,-1 3-1 0 0,2 7 45 0 0,0 9-215 0 0,0-14 200 0 0,-1 0-1 0 0,1 0 1 0 0,0 0 0 0 0,1 0-1 0 0,0-1 1 0 0,4 12-1 0 0,-5-17-252 0 0,0 0 1 0 0,1 0-1 0 0,-1 0 0 0 0,1 0 0 0 0,-1 0 0 0 0,1 0 1 0 0,0 0-1 0 0,0-1 0 0 0,-1 1 0 0 0,1-1 0 0 0,0 1 1 0 0,1-1-1 0 0,-1 0 0 0 0,0 0 0 0 0,0 0 0 0 0,0 0 1 0 0,1 0-1 0 0,-1 0 0 0 0,0-1 0 0 0,1 1 0 0 0,-1-1 1 0 0,1 1-1 0 0,-1-1 0 0 0,1 0 0 0 0,4 0 0 0 0,3-1-1510 0 0</inkml:trace>
</inkml:ink>
</file>

<file path=ppt/ink/ink6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4.963"/>
    </inkml:context>
    <inkml:brush xml:id="br0">
      <inkml:brushProperty name="width" value="0.1" units="cm"/>
      <inkml:brushProperty name="height" value="0.1" units="cm"/>
      <inkml:brushProperty name="color" value="#AB008B"/>
    </inkml:brush>
  </inkml:definitions>
  <inkml:trace contextRef="#ctx0" brushRef="#br0">24 217 2759 0 0,'0'0'19189'0'0,"1"39"-18518"0"0,6-8-700 0 0,-3-11-3450 0 0</inkml:trace>
  <inkml:trace contextRef="#ctx0" brushRef="#br0" timeOffset="1">13 114 7367 0 0,'-2'-10'656'0'0,"1"-1"-528"0"0,0-3-128 0 0,0 1 0 0 0,1 3 1960 0 0,-2 0 368 0 0,1-2 72 0 0,0 2 8 0 0,0 3-1528 0 0,-1 1-304 0 0,2-1-64 0 0,-1 4-16 0 0</inkml:trace>
</inkml:ink>
</file>

<file path=ppt/ink/ink6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5.316"/>
    </inkml:context>
    <inkml:brush xml:id="br0">
      <inkml:brushProperty name="width" value="0.1" units="cm"/>
      <inkml:brushProperty name="height" value="0.1" units="cm"/>
      <inkml:brushProperty name="color" value="#AB008B"/>
    </inkml:brush>
  </inkml:definitions>
  <inkml:trace contextRef="#ctx0" brushRef="#br0">1 197 5063 0 0,'5'5'9915'0'0,"12"-30"-3503"0"0,-15 13-5918 0 0,0 2 1 0 0,1-1 0 0 0,1 0-1 0 0,-1 0 1 0 0,2 1-1 0 0,-1 0 1 0 0,2 0-1 0 0,-1 0 1 0 0,1 1-1 0 0,1 0 1 0 0,-1 0 0 0 0,13-12-1 0 0,-9 3-253 0 0,-10 17-234 0 0,0 1 0 0 0,0-1 0 0 0,0 1 0 0 0,0-1-1 0 0,0 0 1 0 0,0 1 0 0 0,0-1 0 0 0,0 1 0 0 0,0-1 0 0 0,1 1 0 0 0,-1-1 0 0 0,0 0 0 0 0,0 1 0 0 0,1-1 0 0 0,-1 1 0 0 0,0-1 0 0 0,1 1 0 0 0,-1 0 0 0 0,0-1 0 0 0,1 1 0 0 0,-1-1 0 0 0,1 1 0 0 0,-1 0 0 0 0,0-1 0 0 0,1 1 0 0 0,-1 0 0 0 0,1-1 0 0 0,0 1 0 0 0,-1 0-1 0 0,1 0 1 0 0,-1-1 0 0 0,1 1 0 0 0,-1 0 0 0 0,1 0 0 0 0,-1 0 0 0 0,1 0 0 0 0,0 0 0 0 0,-1 0 0 0 0,1 0 0 0 0,-1 0 0 0 0,1 0 0 0 0,0 0 0 0 0,-1 0 0 0 0,1 0 0 0 0,-1 1 0 0 0,1-1 0 0 0,-1 0 0 0 0,1 0 0 0 0,-1 0 0 0 0,1 1 0 0 0,-1-1 0 0 0,1 0 0 0 0,-1 1 0 0 0,1-1 0 0 0,-1 1-1 0 0,1-1 1 0 0,-1 0 0 0 0,0 1 0 0 0,1-1 0 0 0,-1 1 0 0 0,0-1 0 0 0,1 1 0 0 0,-1-1 0 0 0,0 1 0 0 0,1 0 0 0 0,3 3-28 0 0,-1 0 1 0 0,1 0-1 0 0,0 1 1 0 0,-1-1-1 0 0,0 1 0 0 0,0 0 1 0 0,-1 0-1 0 0,1 0 0 0 0,-1 0 1 0 0,0 1-1 0 0,-1-1 1 0 0,1 1-1 0 0,-1-1 0 0 0,0 1 1 0 0,0 9-1 0 0,11 39 370 0 0,-2-40-2448 0 0</inkml:trace>
</inkml:ink>
</file>

<file path=ppt/ink/ink6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5.680"/>
    </inkml:context>
    <inkml:brush xml:id="br0">
      <inkml:brushProperty name="width" value="0.1" units="cm"/>
      <inkml:brushProperty name="height" value="0.1" units="cm"/>
      <inkml:brushProperty name="color" value="#AB008B"/>
    </inkml:brush>
  </inkml:definitions>
  <inkml:trace contextRef="#ctx0" brushRef="#br0">106 31 10591 0 0,'0'0'8598'0'0,"-10"-7"-4830"0"0,-13-8-2546 0 0,19 14-1076 0 0,0-1 0 0 0,0 1-1 0 0,0 0 1 0 0,-1 0 0 0 0,1 0 0 0 0,0 1-1 0 0,-7 0 1 0 0,10-1-147 0 0,0 1-1 0 0,-1 0 1 0 0,1 0 0 0 0,0 0 0 0 0,0 0-1 0 0,-1 0 1 0 0,1 0 0 0 0,0 0 0 0 0,0 1-1 0 0,-1-1 1 0 0,1 0 0 0 0,0 1 0 0 0,0-1-1 0 0,0 1 1 0 0,-1-1 0 0 0,1 1 0 0 0,0 0-1 0 0,0-1 1 0 0,0 1 0 0 0,0 0-1 0 0,0 0 1 0 0,0 0 0 0 0,0-1 0 0 0,0 1-1 0 0,1 0 1 0 0,-1 0 0 0 0,0 1 0 0 0,1-1-1 0 0,-2 2 1 0 0,2 0 12 0 0,0 0 0 0 0,0 0 1 0 0,1 0-1 0 0,-1 0 0 0 0,1 0 0 0 0,0 0 0 0 0,0 0 0 0 0,0 0 0 0 0,0 0 0 0 0,0-1 1 0 0,1 1-1 0 0,-1 0 0 0 0,1-1 0 0 0,0 1 0 0 0,0-1 0 0 0,0 1 0 0 0,0-1 0 0 0,0 0 1 0 0,0 0-1 0 0,1 0 0 0 0,-1 0 0 0 0,4 2 0 0 0,11 12 961 0 0,19 54 83 0 0,-35-68-990 0 0,1 1-43 0 0,0 0 0 0 0,-1 0-1 0 0,1 0 1 0 0,-1 0 0 0 0,0 1-1 0 0,0-1 1 0 0,0 0 0 0 0,0 1-1 0 0,-1-1 1 0 0,1 1 0 0 0,-1 4 0 0 0,2 2 16 0 0,-1-3-34 0 0,0 0 0 0 0,0 1 0 0 0,0-1 0 0 0,-1 1 0 0 0,0-1 1 0 0,-1 1-1 0 0,-2 12 0 0 0,-6 7-2472 0 0,3-15 1036 0 0</inkml:trace>
</inkml:ink>
</file>

<file path=ppt/ink/ink6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6.031"/>
    </inkml:context>
    <inkml:brush xml:id="br0">
      <inkml:brushProperty name="width" value="0.1" units="cm"/>
      <inkml:brushProperty name="height" value="0.1" units="cm"/>
      <inkml:brushProperty name="color" value="#AB008B"/>
    </inkml:brush>
  </inkml:definitions>
  <inkml:trace contextRef="#ctx0" brushRef="#br0">0 80 16615 0 0,'31'-9'1566'0'0,"-18"6"-1327"0"0,0-2-1 0 0,-1 1 1 0 0,22-12-1 0 0,-21 10 459 0 0,1 1-1 0 0,0 0 0 0 0,0 1 1 0 0,0 0-1 0 0,0 1 1 0 0,1 1-1 0 0,23-1 0 0 0,20-4-7519 0 0,-37 3-853 0 0</inkml:trace>
</inkml:ink>
</file>

<file path=ppt/ink/ink6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59.213"/>
    </inkml:context>
    <inkml:brush xml:id="br0">
      <inkml:brushProperty name="width" value="0.1" units="cm"/>
      <inkml:brushProperty name="height" value="0.1" units="cm"/>
      <inkml:brushProperty name="color" value="#AB008B"/>
    </inkml:brush>
  </inkml:definitions>
  <inkml:trace contextRef="#ctx0" brushRef="#br0">326 77 3679 0 0,'0'0'12104'0'0,"-1"-40"-4127"0"0,-2 37-7876 0 0,1 0 0 0 0,-1 1 0 0 0,0-1 0 0 0,1 0 0 0 0,-1 1 0 0 0,0-1 0 0 0,0 1 0 0 0,-1 0 0 0 0,1 0 0 0 0,0 0 0 0 0,-1 1 0 0 0,1-1 0 0 0,-1 1 0 0 0,0 0 0 0 0,1 0 0 0 0,-1 0-1 0 0,0 0 1 0 0,0 1 0 0 0,0-1 0 0 0,0 1 0 0 0,1 0 0 0 0,-1 0 0 0 0,-7 2 0 0 0,-2-1-101 0 0,1 1 0 0 0,-1 0 0 0 0,1 1 0 0 0,0 0 0 0 0,0 1 0 0 0,-11 6 0 0 0,12-5-8 0 0,2 1 0 0 0,-1 1-1 0 0,1-1 1 0 0,0 1 0 0 0,0 1 0 0 0,1 0-1 0 0,0 0 1 0 0,1 1 0 0 0,-1 0 0 0 0,2 0 0 0 0,-1 0-1 0 0,1 1 1 0 0,1 0 0 0 0,0 0 0 0 0,0 1-1 0 0,-4 15 1 0 0,7-20 4 0 0,0-1-1 0 0,1 1 1 0 0,-1 0 0 0 0,2 0-1 0 0,-1 0 1 0 0,0 0-1 0 0,1 1 1 0 0,0-1 0 0 0,1 0-1 0 0,-1 0 1 0 0,1 0 0 0 0,0 0-1 0 0,1 0 1 0 0,-1 0-1 0 0,1 0 1 0 0,0-1 0 0 0,1 1-1 0 0,0-1 1 0 0,-1 1 0 0 0,2-1-1 0 0,-1 0 1 0 0,1 0-1 0 0,-1 0 1 0 0,1-1 0 0 0,1 1-1 0 0,-1-1 1 0 0,0 0 0 0 0,1 0-1 0 0,0 0 1 0 0,0-1-1 0 0,10 5 1 0 0,-7-3 17 0 0,0-1 0 0 0,1-1-1 0 0,0 1 1 0 0,0-1 0 0 0,0-1-1 0 0,0 0 1 0 0,0 0 0 0 0,0-1 0 0 0,1 0-1 0 0,10-1 1 0 0,-15 0-7 0 0,-1 0-1 0 0,0-1 1 0 0,0 0-1 0 0,0 1 1 0 0,1-2 0 0 0,-1 1-1 0 0,0 0 1 0 0,0-1-1 0 0,0 0 1 0 0,-1 0 0 0 0,1 0-1 0 0,0 0 1 0 0,-1-1-1 0 0,0 1 1 0 0,1-1 0 0 0,-1 0-1 0 0,0 0 1 0 0,0 0-1 0 0,-1-1 1 0 0,1 1 0 0 0,-1-1-1 0 0,1 1 1 0 0,-1-1-1 0 0,2-4 1 0 0,4-14 161 0 0,-1-1 0 0 0,0 1 0 0 0,-2-1 0 0 0,-1-1 0 0 0,0 1 0 0 0,-2 0 0 0 0,0-29 0 0 0,-1 57-157 0 0,0-1 1 0 0,1 1-1 0 0,0 0 0 0 0,0-1 0 0 0,0 1 0 0 0,1-1 1 0 0,5 8-1 0 0,4 8-12 0 0,2 15-129 0 0,11 27-392 0 0,-23-58 458 0 0,0 0 0 0 0,0 0 0 0 0,1 0 1 0 0,-1 0-1 0 0,1 0 0 0 0,0 0 0 0 0,0-1 1 0 0,0 1-1 0 0,1-1 0 0 0,4 4 0 0 0,-2-4-2468 0 0</inkml:trace>
</inkml:ink>
</file>

<file path=ppt/ink/ink6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2:59.579"/>
    </inkml:context>
    <inkml:brush xml:id="br0">
      <inkml:brushProperty name="width" value="0.1" units="cm"/>
      <inkml:brushProperty name="height" value="0.1" units="cm"/>
      <inkml:brushProperty name="color" value="#AB008B"/>
    </inkml:brush>
  </inkml:definitions>
  <inkml:trace contextRef="#ctx0" brushRef="#br0">1 1 5527 0 0,'0'0'498'0'0,"20"22"5872"0"0,33 69 2418 0 0,53 133-4884 0 0,-95-193-3752 0 0,-2 0-1 0 0,-1 1 1 0 0,-2 0-1 0 0,-1 1 1 0 0,-2 0 0 0 0,0 54-1 0 0,-28 198-244 0 0,24-274-243 0 0,-1 1-1 0 0,-1-1 0 0 0,0 1 1 0 0,-1-1-1 0 0,0 0 1 0 0,-8 16-1 0 0,-1-7-1475 0 0</inkml:trace>
</inkml:ink>
</file>

<file path=ppt/ink/ink6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7.008"/>
    </inkml:context>
    <inkml:brush xml:id="br0">
      <inkml:brushProperty name="width" value="0.1" units="cm"/>
      <inkml:brushProperty name="height" value="0.1" units="cm"/>
      <inkml:brushProperty name="color" value="#AB008B"/>
    </inkml:brush>
  </inkml:definitions>
  <inkml:trace contextRef="#ctx0" brushRef="#br0">9 0 2759 0 0,'0'0'14818'0'0,"-5"39"-11605"0"0,4-34-3147 0 0,0 0 1 0 0,0 1-1 0 0,1-1 0 0 0,-1 0 1 0 0,1 0-1 0 0,1 0 0 0 0,-1 1 1 0 0,1-1-1 0 0,0 0 0 0 0,0 0 1 0 0,0 0-1 0 0,1 0 1 0 0,0 0-1 0 0,0 0 0 0 0,0 0 1 0 0,0-1-1 0 0,1 1 0 0 0,0-1 1 0 0,0 0-1 0 0,0 0 0 0 0,0 0 1 0 0,1 0-1 0 0,0 0 1 0 0,-1 0-1 0 0,1-1 0 0 0,1 0 1 0 0,-1 0-1 0 0,9 5 0 0 0,7 2-270 0 0,0-1 0 0 0,0-1 0 0 0,0-1 0 0 0,1-1 0 0 0,36 7 0 0 0,-36-9-711 0 0</inkml:trace>
</inkml:ink>
</file>

<file path=ppt/ink/ink6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8.521"/>
    </inkml:context>
    <inkml:brush xml:id="br0">
      <inkml:brushProperty name="width" value="0.1" units="cm"/>
      <inkml:brushProperty name="height" value="0.1" units="cm"/>
      <inkml:brushProperty name="color" value="#AB008B"/>
    </inkml:brush>
  </inkml:definitions>
  <inkml:trace contextRef="#ctx0" brushRef="#br0">0 1 13967 0 0,'0'0'638'0'0,"36"19"327"0"0,-34-15-775 0 0,0 0-1 0 0,0 0 1 0 0,0-1-1 0 0,-1 1 1 0 0,1 1-1 0 0,-1-1 1 0 0,0 0 0 0 0,0 0-1 0 0,-1 0 1 0 0,1 1-1 0 0,-1 5 1 0 0,-3 55 392 0 0,0-39-410 0 0,-18 118 634 0 0,14-118-683 0 0,2 0 1 0 0,1 1-1 0 0,1-1 0 0 0,1 1 0 0 0,2 0 1 0 0,0-1-1 0 0,8 51 1266 0 0,9-102 984 0 0,-4 2-1366 0 0,-11 17-895 0 0,0 1 1 0 0,1 1-1 0 0,0-1 0 0 0,0 0 0 0 0,1 1 0 0 0,0-1 1 0 0,-1 1-1 0 0,1 0 0 0 0,6-4 0 0 0,-3 2-77 0 0,1 1-1 0 0,0 1 1 0 0,1-1 0 0 0,-1 1-1 0 0,1 1 1 0 0,-1-1-1 0 0,1 2 1 0 0,0-1 0 0 0,0 1-1 0 0,1 0 1 0 0,-1 1-1 0 0,0 0 1 0 0,1 1 0 0 0,-1 0-1 0 0,0 0 1 0 0,1 1 0 0 0,-1 0-1 0 0,17 5 1 0 0,-20-5-36 0 0,0 1 0 0 0,0 0 0 0 0,0 1 0 0 0,0-1 0 0 0,-1 1 0 0 0,1 0 1 0 0,-1 1-1 0 0,0-1 0 0 0,0 1 0 0 0,0 0 0 0 0,0 1 0 0 0,-1-1 0 0 0,1 1 0 0 0,-1-1 1 0 0,0 1-1 0 0,-1 1 0 0 0,1-1 0 0 0,-1 0 0 0 0,0 1 0 0 0,-1 0 0 0 0,1 0 0 0 0,-1-1 0 0 0,0 1 1 0 0,0 1-1 0 0,-1-1 0 0 0,0 0 0 0 0,0 0 0 0 0,0 10 0 0 0,-2-5 0 0 0,0-1 0 0 0,-1 1 1 0 0,0-1-1 0 0,0 1 0 0 0,-1-1 0 0 0,-1 0 0 0 0,0 0 0 0 0,0 0 1 0 0,-1 0-1 0 0,0-1 0 0 0,-1 1 0 0 0,0-1 0 0 0,0-1 0 0 0,-1 1 1 0 0,0-1-1 0 0,0 0 0 0 0,-1-1 0 0 0,0 0 0 0 0,-1 0 1 0 0,1-1-1 0 0,-1 0 0 0 0,-1 0 0 0 0,1-1 0 0 0,-1 0 0 0 0,0-1 1 0 0,0 0-1 0 0,0-1 0 0 0,-19 5 0 0 0,26-8 9 0 0,1 0 1 0 0,0 1-1 0 0,-1-1 0 0 0,1 0 1 0 0,0 0-1 0 0,-1 0 0 0 0,1 0 1 0 0,0-1-1 0 0,0 1 1 0 0,-1-1-1 0 0,1 1 0 0 0,0-1 1 0 0,0 0-1 0 0,0 0 0 0 0,-1 0 1 0 0,1 0-1 0 0,0 0 0 0 0,0-1 1 0 0,1 1-1 0 0,-1 0 0 0 0,0-1 1 0 0,0 0-1 0 0,1 1 0 0 0,-1-1 1 0 0,1 0-1 0 0,-1 0 0 0 0,1 0 1 0 0,0 0-1 0 0,0 0 0 0 0,0 0 1 0 0,0 0-1 0 0,0 0 0 0 0,0 0 1 0 0,0 0-1 0 0,1-1 0 0 0,-1-1 1 0 0,-2-12-177 0 0,1 0 1 0 0,0 0-1 0 0,1 1 1 0 0,2-24-1 0 0,-1 2-1774 0 0,-1 29 1302 0 0,1-17-6466 0 0</inkml:trace>
</inkml:ink>
</file>

<file path=ppt/ink/ink6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08.856"/>
    </inkml:context>
    <inkml:brush xml:id="br0">
      <inkml:brushProperty name="width" value="0.1" units="cm"/>
      <inkml:brushProperty name="height" value="0.1" units="cm"/>
      <inkml:brushProperty name="color" value="#AB008B"/>
    </inkml:brush>
  </inkml:definitions>
  <inkml:trace contextRef="#ctx0" brushRef="#br0">1 0 17879 0 0,'0'0'820'0'0,"27"70"3831"0"0,-5-19-4260 0 0,-3 0 0 0 0,-3 2-1 0 0,-1 0 1 0 0,-3 1 0 0 0,-2 0 0 0 0,4 103 0 0 0,-16-91-793 0 0,-3 0 1 0 0,-3-1 0 0 0,-3 0-1 0 0,-36 118 1 0 0,37-133-2103 0 0,5-28 632 0 0</inkml:trace>
</inkml:ink>
</file>

<file path=ppt/ink/ink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2"/>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6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0.983"/>
    </inkml:context>
    <inkml:brush xml:id="br0">
      <inkml:brushProperty name="width" value="0.1" units="cm"/>
      <inkml:brushProperty name="height" value="0.1" units="cm"/>
      <inkml:brushProperty name="color" value="#AB008B"/>
    </inkml:brush>
  </inkml:definitions>
  <inkml:trace contextRef="#ctx0" brushRef="#br0">1 163 7887 0 0,'17'20'11408'0'0,"-16"-21"-11329"0"0,0 1-1 0 0,-1 0 1 0 0,1-1 0 0 0,0 1-1 0 0,0-1 1 0 0,-1 1 0 0 0,1-1-1 0 0,0 1 1 0 0,-1-1 0 0 0,1 1-1 0 0,-1-1 1 0 0,1 1 0 0 0,-1-1-1 0 0,1 0 1 0 0,-1 1 0 0 0,1-1-1 0 0,-1 0 1 0 0,1 0-1 0 0,-1 1 1 0 0,0-1 0 0 0,0 0-1 0 0,1 0 1 0 0,-1 0 0 0 0,0 0-1 0 0,7-30 675 0 0,-3 15-296 0 0,-2 9-353 0 0,0 0-1 0 0,0 1 1 0 0,1-1-1 0 0,0 1 1 0 0,0-1-1 0 0,0 1 1 0 0,1 0 0 0 0,0 1-1 0 0,0-1 1 0 0,1 1-1 0 0,-1-1 1 0 0,1 1-1 0 0,0 1 1 0 0,1-1-1 0 0,-1 1 1 0 0,1 0 0 0 0,12-7-1 0 0,-14 9-80 0 0,1 0 0 0 0,-1 0 0 0 0,1 1 0 0 0,0-1 0 0 0,-1 1 0 0 0,1 0 0 0 0,0 1-1 0 0,0-1 1 0 0,0 1 0 0 0,0 0 0 0 0,0 0 0 0 0,-1 0 0 0 0,1 1 0 0 0,0 0 0 0 0,0 0 0 0 0,0 0 0 0 0,-1 0 0 0 0,1 1 0 0 0,-1 0 0 0 0,1 0-1 0 0,-1 0 1 0 0,0 0 0 0 0,0 1 0 0 0,1-1 0 0 0,-2 1 0 0 0,1 0 0 0 0,0 1 0 0 0,-1-1 0 0 0,1 1 0 0 0,-1-1 0 0 0,0 1 0 0 0,0 0-1 0 0,-1 0 1 0 0,1 0 0 0 0,-1 1 0 0 0,2 4 0 0 0,-4-8-23 0 0,0 1 0 0 0,0 0 1 0 0,0-1-1 0 0,0 1 0 0 0,-1-1 0 0 0,1 1 0 0 0,0-1 0 0 0,-1 1 0 0 0,1-1 0 0 0,-1 1 1 0 0,0-1-1 0 0,0 1 0 0 0,1-1 0 0 0,-1 0 0 0 0,0 0 0 0 0,0 1 0 0 0,-2 0 1 0 0,-24 28-6 0 0,19-21-4 0 0,-25 26-134 0 0,19-22-61 0 0,1 0 1 0 0,1 1-1 0 0,0 0 0 0 0,1 1 0 0 0,-15 27 0 0 0,26-41 195 0 0,-1 1 0 0 0,0 0 1 0 0,1-1-1 0 0,-1 1 0 0 0,1 0 0 0 0,0-1 1 0 0,-1 1-1 0 0,1 0 0 0 0,0-1 0 0 0,0 1 1 0 0,0 0-1 0 0,0 0 0 0 0,0-1 1 0 0,0 1-1 0 0,1 0 0 0 0,-1 0 0 0 0,1-1 1 0 0,-1 1-1 0 0,1 0 0 0 0,0-1 0 0 0,-1 1 1 0 0,1-1-1 0 0,0 1 0 0 0,0-1 0 0 0,0 1 1 0 0,0-1-1 0 0,0 0 0 0 0,2 2 1 0 0,2 2 5 0 0,1-1-1 0 0,-1 0 1 0 0,0-1 0 0 0,1 1 0 0 0,9 3 0 0 0,-6-2 4 0 0,5 2-1 0 0,-1 0 0 0 0,0 1 0 0 0,0 1 0 0 0,0 1 0 0 0,-2 0 0 0 0,1 0 0 0 0,-1 1 0 0 0,0 0 0 0 0,-1 1 0 0 0,-1 0 0 0 0,13 21 0 0 0,-21-30 2 0 0,0-1 1 0 0,0 1-1 0 0,0 0 0 0 0,0-1 1 0 0,0 1-1 0 0,0 0 0 0 0,-1 0 1 0 0,0 0-1 0 0,1 0 0 0 0,-1 0 0 0 0,0-1 1 0 0,0 1-1 0 0,-1 0 0 0 0,1 0 1 0 0,-1 0-1 0 0,1 0 0 0 0,-1 0 1 0 0,0-1-1 0 0,0 1 0 0 0,0 0 0 0 0,0-1 1 0 0,-1 1-1 0 0,1-1 0 0 0,-1 1 1 0 0,1-1-1 0 0,-1 1 0 0 0,0-1 1 0 0,0 0-1 0 0,0 0 0 0 0,0 0 0 0 0,-4 2 1 0 0,1 1 11 0 0,-1 0 1 0 0,0-1-1 0 0,0 0 1 0 0,0 0-1 0 0,0-1 1 0 0,-1 0-1 0 0,1 0 1 0 0,-1 0 0 0 0,0-1-1 0 0,0 0 1 0 0,-11 2-1 0 0,-1-3 56 0 0,0-1 0 0 0,0-1 0 0 0,0-1 0 0 0,0-1 0 0 0,0 0 0 0 0,1-1 0 0 0,-22-9 0 0 0,39 13-249 0 0,0 0 0 0 0,1 0 0 0 0,-1 0 0 0 0,0 0 0 0 0,0 0 0 0 0,1 0 0 0 0,-1-1 0 0 0,0 1 0 0 0,1 0 0 0 0,-1-1 0 0 0,0 1 0 0 0,1 0-1 0 0,-1-1 1 0 0,1 1 0 0 0,-1-1 0 0 0,1 1 0 0 0,-1-1 0 0 0,1 1 0 0 0,-1-1 0 0 0,1 1 0 0 0,-1-1 0 0 0,1 1 0 0 0,-1-1 0 0 0,1 0 0 0 0,0 1 0 0 0,-1-1 0 0 0,1 0 0 0 0,0 1 0 0 0,0-1 0 0 0,0 0 0 0 0,-1 1 0 0 0,1-1 0 0 0,0 0-1 0 0,0 1 1 0 0,0-1 0 0 0,0 0 0 0 0,0 0 0 0 0,0 1 0 0 0,0-1 0 0 0,1 0 0 0 0,-1 1 0 0 0,0-2 0 0 0</inkml:trace>
</inkml:ink>
</file>

<file path=ppt/ink/ink6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1.390"/>
    </inkml:context>
    <inkml:brush xml:id="br0">
      <inkml:brushProperty name="width" value="0.1" units="cm"/>
      <inkml:brushProperty name="height" value="0.1" units="cm"/>
      <inkml:brushProperty name="color" value="#AB008B"/>
    </inkml:brush>
  </inkml:definitions>
  <inkml:trace contextRef="#ctx0" brushRef="#br0">75 86 14223 0 0,'0'0'2588'0'0,"-23"16"2044"0"0,17-8-4565 0 0,0 1 1 0 0,0 0-1 0 0,1 0 0 0 0,0 1 0 0 0,1-1 1 0 0,0 1-1 0 0,1 0 0 0 0,0 0 0 0 0,0 0 1 0 0,1 0-1 0 0,0 1 0 0 0,1-1 0 0 0,0 1 1 0 0,1-1-1 0 0,0 1 0 0 0,1-1 0 0 0,1 12 1 0 0,-1-14-45 0 0,0-1 1 0 0,1 0 0 0 0,0 1 0 0 0,0-1-1 0 0,0 0 1 0 0,1 0 0 0 0,0 0 0 0 0,0 0-1 0 0,1-1 1 0 0,0 1 0 0 0,0-1 0 0 0,0 0-1 0 0,1 0 1 0 0,0 0 0 0 0,0-1 0 0 0,1 0-1 0 0,0 0 1 0 0,-1 0 0 0 0,1 0-1 0 0,1-1 1 0 0,-1 0 0 0 0,1-1 0 0 0,0 1-1 0 0,9 2 1 0 0,-5-2 54 0 0,0-1-1 0 0,-1-1 1 0 0,2 1-1 0 0,-1-2 1 0 0,15 1-1 0 0,-19-3-13 0 0,0 1 0 0 0,0-2-1 0 0,0 1 1 0 0,-1-1 0 0 0,1 0 0 0 0,0 0 0 0 0,-1-1-1 0 0,0 0 1 0 0,0 0 0 0 0,7-4 0 0 0,-4 1 25 0 0,0-1 0 0 0,-1 0 1 0 0,0 0-1 0 0,0 0 1 0 0,-1-1-1 0 0,1 0 0 0 0,-2-1 1 0 0,1 0-1 0 0,-1 0 0 0 0,-1 0 1 0 0,0-1-1 0 0,0 1 0 0 0,-1-1 1 0 0,0 0-1 0 0,0-1 0 0 0,-1 1 1 0 0,-1-1-1 0 0,0 1 0 0 0,0-1 1 0 0,-1 0-1 0 0,0 0 1 0 0,-1 0-1 0 0,-2-18 0 0 0,1 20-55 0 0,0 1 1 0 0,0-1-1 0 0,-1 0 0 0 0,0 1 0 0 0,-1 0 0 0 0,0 0 0 0 0,0 0 1 0 0,-1 0-1 0 0,0 0 0 0 0,0 0 0 0 0,-1 1 0 0 0,0 0 0 0 0,0 0 1 0 0,-1 0-1 0 0,0 1 0 0 0,0 0 0 0 0,0 0 0 0 0,-1 0 0 0 0,0 1 0 0 0,0 0 1 0 0,0 0-1 0 0,-1 1 0 0 0,1 0 0 0 0,-1 0 0 0 0,0 1 0 0 0,0 0 1 0 0,-1 0-1 0 0,1 1 0 0 0,-18-3 0 0 0,18 4-172 0 0,-1 1 0 0 0,1 0 0 0 0,-1 0 1 0 0,1 1-1 0 0,-10 1 0 0 0,-17 11-3699 0 0</inkml:trace>
</inkml:ink>
</file>

<file path=ppt/ink/ink6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1.726"/>
    </inkml:context>
    <inkml:brush xml:id="br0">
      <inkml:brushProperty name="width" value="0.1" units="cm"/>
      <inkml:brushProperty name="height" value="0.1" units="cm"/>
      <inkml:brushProperty name="color" value="#AB008B"/>
    </inkml:brush>
  </inkml:definitions>
  <inkml:trace contextRef="#ctx0" brushRef="#br0">0 1 11975 0 0,'0'0'11400'0'0</inkml:trace>
</inkml:ink>
</file>

<file path=ppt/ink/ink6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2.277"/>
    </inkml:context>
    <inkml:brush xml:id="br0">
      <inkml:brushProperty name="width" value="0.1" units="cm"/>
      <inkml:brushProperty name="height" value="0.1" units="cm"/>
      <inkml:brushProperty name="color" value="#AB008B"/>
    </inkml:brush>
  </inkml:definitions>
  <inkml:trace contextRef="#ctx0" brushRef="#br0">258 180 6911 0 0,'0'-2'21'0'0,"1"1"-1"0"0,-1 0 0 0 0,1-1 0 0 0,0 1 0 0 0,0 0 0 0 0,-1-1 0 0 0,1 1 0 0 0,0 0 0 0 0,0 0 0 0 0,0 0 1 0 0,0 0-1 0 0,0 0 0 0 0,0 0 0 0 0,1 0 0 0 0,-1 0 0 0 0,0 0 0 0 0,0 1 0 0 0,1-1 0 0 0,-1 0 1 0 0,0 1-1 0 0,1-1 0 0 0,-1 1 0 0 0,1 0 0 0 0,-1-1 0 0 0,1 1 0 0 0,-1 0 0 0 0,1 0 0 0 0,-1 0 1 0 0,1 0-1 0 0,-1 0 0 0 0,0 0 0 0 0,1 0 0 0 0,-1 1 0 0 0,1-1 0 0 0,-1 0 0 0 0,2 1 0 0 0,-2-1 41 0 0,-1 0 0 0 0,1 0 0 0 0,0 0 0 0 0,-1 0 0 0 0,1 0 0 0 0,0 0 0 0 0,-1 0 0 0 0,1-1 0 0 0,0 1 0 0 0,-1 0 0 0 0,1 0 0 0 0,-1-1 0 0 0,1 1 0 0 0,-1 0 0 0 0,1-1 0 0 0,-1 1 0 0 0,1-1 0 0 0,-1 1 0 0 0,1-1 0 0 0,-1 1 0 0 0,1-1 0 0 0,-1 1 0 0 0,0-1 0 0 0,1 1 0 0 0,-1-1 0 0 0,0 1 0 0 0,1-2 0 0 0,6-26 3706 0 0,-9-26 2685 0 0,2 51-6351 0 0,-1 0 1 0 0,0 0-1 0 0,1 0 0 0 0,-1-1 1 0 0,-1 1-1 0 0,1 0 0 0 0,0 0 1 0 0,-1 1-1 0 0,1-1 0 0 0,-1 0 1 0 0,0 0-1 0 0,0 1 0 0 0,0-1 1 0 0,0 1-1 0 0,0 0 0 0 0,-1 0 1 0 0,1-1-1 0 0,-1 1 0 0 0,1 1 1 0 0,-1-1-1 0 0,0 0 0 0 0,0 1 1 0 0,0-1-1 0 0,0 1 0 0 0,0 0 1 0 0,0 0-1 0 0,0 0 0 0 0,0 1 1 0 0,0-1-1 0 0,-1 1 0 0 0,1-1 1 0 0,0 1-1 0 0,-5 0 0 0 0,0 2 121 0 0,0-1 0 0 0,0 2 0 0 0,1-1 0 0 0,-1 1 0 0 0,0 0-1 0 0,1 0 1 0 0,0 1 0 0 0,0 0 0 0 0,0 0 0 0 0,0 1-1 0 0,1-1 1 0 0,-9 9 0 0 0,-4 5-237 0 0,0 1 0 0 0,2 0 0 0 0,0 2-1 0 0,-16 24 1 0 0,29-39 11 0 0,-1 1 0 0 0,2 0 0 0 0,-1 0 0 0 0,1 0 0 0 0,0 0 0 0 0,0 0 0 0 0,1 0 0 0 0,0 1 0 0 0,0-1 0 0 0,1 1 0 0 0,0 0 0 0 0,0 0 0 0 0,1-1 0 0 0,0 1 0 0 0,0 0 0 0 0,1 0 0 0 0,0-1 0 0 0,3 12 0 0 0,-3-16 4 0 0,-1-1 0 0 0,1 0 0 0 0,0 1 0 0 0,1-1 0 0 0,-1 0 0 0 0,0 0 0 0 0,1 0 0 0 0,-1 0 0 0 0,1 0 0 0 0,-1 0 0 0 0,1 0 0 0 0,0 0 0 0 0,0-1 0 0 0,0 1 0 0 0,0-1 0 0 0,0 1 0 0 0,0-1 0 0 0,1 0 0 0 0,-1 0 0 0 0,0 0 0 0 0,4 1 0 0 0,0-1 0 0 0,-1 0 0 0 0,0 0 0 0 0,0-1 0 0 0,0 0 0 0 0,1 0 0 0 0,-1-1 0 0 0,0 1 0 0 0,0-1 0 0 0,10-3 0 0 0,6-3 0 0 0,-1-1 0 0 0,0-1 0 0 0,34-21 0 0 0,-45 25 76 0 0,0-1 0 0 0,0 0 0 0 0,0-1 0 0 0,-1 0 0 0 0,0 0 0 0 0,0-1 0 0 0,-1 0 0 0 0,0 0 0 0 0,-1 0 0 0 0,1-1 0 0 0,-2 0-1 0 0,1-1 1 0 0,-1 1 0 0 0,-1-1 0 0 0,1 0 0 0 0,-2 0 0 0 0,1 0 0 0 0,-2-1 0 0 0,1 1 0 0 0,-1-1 0 0 0,-1 0 0 0 0,0 1 0 0 0,-1-1 0 0 0,0 0 0 0 0,-1-14 0 0 0,0 24 448 0 0,-10 36-211 0 0,8-19-316 0 0,1 0 1 0 0,1 1-1 0 0,0-1 0 0 0,2 1 1 0 0,-1-1-1 0 0,4 19 0 0 0,24 101-49 0 0,-19-96 63 0 0,30 123-162 0 0,-22-94-3825 0 0</inkml:trace>
</inkml:ink>
</file>

<file path=ppt/ink/ink6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3.361"/>
    </inkml:context>
    <inkml:brush xml:id="br0">
      <inkml:brushProperty name="width" value="0.1" units="cm"/>
      <inkml:brushProperty name="height" value="0.1" units="cm"/>
      <inkml:brushProperty name="color" value="#AB008B"/>
    </inkml:brush>
  </inkml:definitions>
  <inkml:trace contextRef="#ctx0" brushRef="#br0">9 60 2759 0 0,'-8'231'16080'0'0,"8"-231"-16001"0"0,7-14 1394 0 0,6-18-497 0 0,2-20 258 0 0,-10 31-843 0 0,0 0 0 0 0,2 0 0 0 0,0 1-1 0 0,1 0 1 0 0,2 0 0 0 0,0 1-1 0 0,16-24 1 0 0,-26 42-389 0 0,1 1-1 0 0,-1-1 0 0 0,1 1 1 0 0,-1-1-1 0 0,1 1 1 0 0,-1-1-1 0 0,1 1 0 0 0,-1-1 1 0 0,1 1-1 0 0,0 0 1 0 0,-1-1-1 0 0,1 1 1 0 0,0 0-1 0 0,-1 0 0 0 0,1-1 1 0 0,0 1-1 0 0,-1 0 1 0 0,1 0-1 0 0,0 0 0 0 0,0 0 1 0 0,-1 0-1 0 0,1 0 1 0 0,0 0-1 0 0,-1 0 1 0 0,1 0-1 0 0,0 0 0 0 0,0 0 1 0 0,-1 0-1 0 0,1 1 1 0 0,0-1-1 0 0,-1 0 0 0 0,1 0 1 0 0,0 1-1 0 0,-1-1 1 0 0,1 0-1 0 0,-1 1 0 0 0,1-1 1 0 0,-1 1-1 0 0,1-1 1 0 0,-1 1-1 0 0,1-1 1 0 0,-1 1-1 0 0,1-1 0 0 0,-1 1 1 0 0,1 0-1 0 0,0 0 1 0 0,17 33-246 0 0,-15-28 146 0 0,-3-5 76 0 0,1 0 0 0 0,-1 1-1 0 0,1-1 1 0 0,0 0 0 0 0,-1 0-1 0 0,1 0 1 0 0,0 0 0 0 0,0 0 0 0 0,0 0-1 0 0,0 0 1 0 0,0 0 0 0 0,0 0-1 0 0,0 0 1 0 0,0 0 0 0 0,0 0-1 0 0,0-1 1 0 0,0 1 0 0 0,1 0-1 0 0,-1-1 1 0 0,0 1 0 0 0,0-1-1 0 0,1 1 1 0 0,-1-1 0 0 0,0 0-1 0 0,1 0 1 0 0,-1 0 0 0 0,3 1-1 0 0,0-3 26 0 0,0 1 0 0 0,0 0 0 0 0,0-1 0 0 0,0 0 0 0 0,0 0 0 0 0,0 0 0 0 0,5-4 0 0 0,2-1 169 0 0,-7 5-92 0 0,0-1 0 0 0,0 1-1 0 0,1-1 1 0 0,-1 1 0 0 0,1 0-1 0 0,-1 1 1 0 0,1-1 0 0 0,0 1-1 0 0,-1 0 1 0 0,1 0 0 0 0,0 1 0 0 0,0-1-1 0 0,0 1 1 0 0,0 0 0 0 0,-1 0-1 0 0,1 1 1 0 0,0 0 0 0 0,0-1 0 0 0,0 2-1 0 0,-1-1 1 0 0,1 0 0 0 0,0 1-1 0 0,4 2 1 0 0,-3 0-18 0 0,-1 0 1 0 0,1 1-1 0 0,-1 0 0 0 0,0-1 0 0 0,0 1 1 0 0,0 1-1 0 0,-1-1 0 0 0,0 1 1 0 0,0 0-1 0 0,0 0 0 0 0,-1 0 0 0 0,0 0 1 0 0,0 1-1 0 0,-1-1 0 0 0,4 13 0 0 0,2 34 39 0 0,-7-42-761 0 0,0 0 0 0 0,1 0 1 0 0,6 20-1 0 0,-4-21-1431 0 0</inkml:trace>
</inkml:ink>
</file>

<file path=ppt/ink/ink6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3.705"/>
    </inkml:context>
    <inkml:brush xml:id="br0">
      <inkml:brushProperty name="width" value="0.1" units="cm"/>
      <inkml:brushProperty name="height" value="0.1" units="cm"/>
      <inkml:brushProperty name="color" value="#AB008B"/>
    </inkml:brush>
  </inkml:definitions>
  <inkml:trace contextRef="#ctx0" brushRef="#br0">11 0 4143 0 0,'0'0'11771'0'0,"21"30"-11550"0"0,-16-25-233 0 0,-4-3 40 0 0,0-1 1 0 0,0 0-1 0 0,0 1 0 0 0,-1-1 0 0 0,1 1 0 0 0,0-1 0 0 0,0 1 0 0 0,-1-1 1 0 0,1 1-1 0 0,-1 0 0 0 0,0-1 0 0 0,1 1 0 0 0,-1 0 0 0 0,0-1 0 0 0,0 1 1 0 0,0 0-1 0 0,0-1 0 0 0,0 1 0 0 0,0 0 0 0 0,-1-1 0 0 0,1 1 0 0 0,0 0 1 0 0,-2 2-1 0 0,-20 29 2915 0 0,11-18-1174 0 0,10-12-1592 0 0,-1 0-1 0 0,1 0 1 0 0,0 1 0 0 0,-1-1-1 0 0,2 0 1 0 0,-1 0-1 0 0,0 1 1 0 0,1-1-1 0 0,-1 1 1 0 0,1-1 0 0 0,0 1-1 0 0,0-1 1 0 0,1 6-1 0 0,0-7-281 0 0,-1 0 0 0 0,1-1-1 0 0,-1 1 1 0 0,1 0-1 0 0,0 0 1 0 0,0 0-1 0 0,0 0 1 0 0,0 0-1 0 0,0-1 1 0 0,0 1 0 0 0,1-1-1 0 0,-1 1 1 0 0,1-1-1 0 0,2 3 1 0 0</inkml:trace>
</inkml:ink>
</file>

<file path=ppt/ink/ink6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4.049"/>
    </inkml:context>
    <inkml:brush xml:id="br0">
      <inkml:brushProperty name="width" value="0.1" units="cm"/>
      <inkml:brushProperty name="height" value="0.1" units="cm"/>
      <inkml:brushProperty name="color" value="#AB008B"/>
    </inkml:brush>
  </inkml:definitions>
  <inkml:trace contextRef="#ctx0" brushRef="#br0">6 94 16727 0 0,'0'0'1816'0'0,"-5"-3"-120"0"0,10 14-3648 0 0,2 1 800 0 0</inkml:trace>
  <inkml:trace contextRef="#ctx0" brushRef="#br0" timeOffset="1">228 39 10135 0 0,'12'-39'12600'0'0,"-11"63"-10209"0"0,-1-21-2342 0 0,-3 56 574 0 0,7 95-1 0 0,-2-119-766 0 0,-2 0 0 0 0,-7 56-1 0 0,2-33-7777 0 0</inkml:trace>
</inkml:ink>
</file>

<file path=ppt/ink/ink6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4.421"/>
    </inkml:context>
    <inkml:brush xml:id="br0">
      <inkml:brushProperty name="width" value="0.1" units="cm"/>
      <inkml:brushProperty name="height" value="0.1" units="cm"/>
      <inkml:brushProperty name="color" value="#AB008B"/>
    </inkml:brush>
  </inkml:definitions>
  <inkml:trace contextRef="#ctx0" brushRef="#br0">1 203 11519 0 0,'34'11'1452'0'0,"-30"-10"-744"0"0,-1 0-1 0 0,1-1 1 0 0,-1 0-1 0 0,1 1 1 0 0,0-1-1 0 0,-1 0 1 0 0,1-1-1 0 0,-1 1 1 0 0,7-2-1 0 0,56-22 1969 0 0,-46 15-2184 0 0,-10 4-290 0 0,0 1 0 0 0,0-2 0 0 0,-1 1 0 0 0,0-1 0 0 0,0 0 0 0 0,0-1 0 0 0,12-13 0 0 0,-18 17-115 0 0,0 0 0 0 0,-1 0 0 0 0,1 0 0 0 0,-1 0 0 0 0,0-1 0 0 0,1 1 0 0 0,-2-1 0 0 0,1 1 0 0 0,0-1 0 0 0,-1 0 0 0 0,1 0 0 0 0,-1 0 0 0 0,0 0 1 0 0,-1 0-1 0 0,1 0 0 0 0,-1 0 0 0 0,1 0 0 0 0,-1 0 0 0 0,0 0 0 0 0,-1 0 0 0 0,1 0 0 0 0,-1 0 0 0 0,-1-7 0 0 0,1 10-66 0 0,1-1-1 0 0,-1 1 1 0 0,1-1 0 0 0,-1 1-1 0 0,1 0 1 0 0,-1 0 0 0 0,0-1-1 0 0,0 1 1 0 0,1 0 0 0 0,-1 0-1 0 0,0 0 1 0 0,0 0 0 0 0,0 0-1 0 0,0 0 1 0 0,0 0 0 0 0,-1 0-1 0 0,1 0 1 0 0,0 1 0 0 0,0-1-1 0 0,-1 0 1 0 0,1 1 0 0 0,0-1-1 0 0,-1 1 1 0 0,1-1-1 0 0,0 1 1 0 0,-1 0 0 0 0,1-1-1 0 0,-1 1 1 0 0,1 0 0 0 0,0 0-1 0 0,-1 0 1 0 0,1 0 0 0 0,-1 0-1 0 0,1 1 1 0 0,-1-1 0 0 0,1 0-1 0 0,0 1 1 0 0,-1-1 0 0 0,1 1-1 0 0,0-1 1 0 0,-1 1 0 0 0,1-1-1 0 0,0 1 1 0 0,0 0 0 0 0,-1 0-1 0 0,1 0 1 0 0,0 0 0 0 0,-1 1-1 0 0,-4 3-22 0 0,0-1 0 0 0,1 1 0 0 0,-1 0 0 0 0,1 1 1 0 0,0-1-1 0 0,1 1 0 0 0,-1 0 0 0 0,-3 8 0 0 0,4-6 25 0 0,1-1 0 0 0,0 1 0 0 0,0 1 0 0 0,1-1 0 0 0,0 0 0 0 0,0 0 0 0 0,1 1 0 0 0,0-1 0 0 0,1 1 0 0 0,-1-1 0 0 0,2 1 0 0 0,-1-1 0 0 0,1 1 0 0 0,1-1 0 0 0,2 12 0 0 0,-2-14-114 0 0,1 0-1 0 0,-1 0 1 0 0,1 0 0 0 0,0-1-1 0 0,1 1 1 0 0,-1-1 0 0 0,1 1-1 0 0,0-1 1 0 0,1-1 0 0 0,9 10 0 0 0,-9-10-397 0 0,1 1 0 0 0,1-1 0 0 0,-1 0 0 0 0,0-1 1 0 0,1 0-1 0 0,10 4 0 0 0</inkml:trace>
</inkml:ink>
</file>

<file path=ppt/ink/ink6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4.766"/>
    </inkml:context>
    <inkml:brush xml:id="br0">
      <inkml:brushProperty name="width" value="0.1" units="cm"/>
      <inkml:brushProperty name="height" value="0.1" units="cm"/>
      <inkml:brushProperty name="color" value="#AB008B"/>
    </inkml:brush>
  </inkml:definitions>
  <inkml:trace contextRef="#ctx0" brushRef="#br0">178 62 11055 0 0,'-20'-18'14477'0'0,"55"80"-14118"0"0,-24-46-68 0 0,0 2-1 0 0,-2-1 1 0 0,12 31-1 0 0,-19-42-230 0 0,0 1 0 0 0,-1 0-1 0 0,1-1 1 0 0,-1 1 0 0 0,-1 0 0 0 0,1 0 0 0 0,-1 0-1 0 0,-1 0 1 0 0,1 0 0 0 0,-1-1 0 0 0,0 1-1 0 0,-1 0 1 0 0,1 0 0 0 0,-5 10 0 0 0,2-9-93 0 0,-21 44-32 0 0,22-49-196 0 0,1 0 1 0 0,-1 0-1 0 0,0 0 1 0 0,0-1 0 0 0,0 1-1 0 0,0-1 1 0 0,0 0-1 0 0,0 0 1 0 0,0 0-1 0 0,-1 0 1 0 0,1 0 0 0 0,-1-1-1 0 0,-5 2 1 0 0,-13 2-1643 0 0</inkml:trace>
  <inkml:trace contextRef="#ctx0" brushRef="#br0" timeOffset="1">1 153 8751 0 0,'21'-24'384'0'0,"-10"15"88"0"0,2 1-376 0 0,3-4-96 0 0,3 0 0 0 0,-1-1 0 0 0,-1 1 2072 0 0,-2 1 392 0 0,0-1 88 0 0,0 2 8 0 0,2 4-1528 0 0,1 0-304 0 0,-2 0-64 0 0,-1 1-16 0 0,-1 1-1064 0 0,-2 1-224 0 0</inkml:trace>
</inkml:ink>
</file>

<file path=ppt/ink/ink6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18.094"/>
    </inkml:context>
    <inkml:brush xml:id="br0">
      <inkml:brushProperty name="width" value="0.1" units="cm"/>
      <inkml:brushProperty name="height" value="0.1" units="cm"/>
      <inkml:brushProperty name="color" value="#AB008B"/>
    </inkml:brush>
  </inkml:definitions>
  <inkml:trace contextRef="#ctx0" brushRef="#br0">1845 235 8751 0 0,'0'0'1084'0'0,"-14"-29"3463"0"0,5 12-4092 0 0,0 1 1 0 0,-1 0-1 0 0,-1 1 1 0 0,0 0-1 0 0,-2 1 0 0 0,1 0 1 0 0,-2 1-1 0 0,-21-18 1 0 0,25 24-330 0 0,-1 1 0 0 0,0-1 1 0 0,0 1-1 0 0,0 1 0 0 0,-1 0 1 0 0,1 1-1 0 0,-1 0 1 0 0,-1 1-1 0 0,1 0 0 0 0,0 1 1 0 0,-1 1-1 0 0,1-1 0 0 0,-19 2 1 0 0,-363 35 422 0 0,310-14-524 0 0,64-14-15 0 0,0-2 0 0 0,-1 0-1 0 0,-31 3 1 0 0,-218-3-10 0 0,191 1 65 0 0,0 3 0 0 0,0 3 0 0 0,-106 32 0 0 0,173-40-30 0 0,0 0 0 0 0,0 1 0 0 0,1 0 0 0 0,-1 0 0 0 0,1 1-1 0 0,0 1 1 0 0,0 0 0 0 0,1 1 0 0 0,0 0 0 0 0,1 0 0 0 0,-1 1 0 0 0,2 0-1 0 0,-1 0 1 0 0,1 1 0 0 0,1 1 0 0 0,-1-1 0 0 0,2 1 0 0 0,0 0 0 0 0,-7 16 0 0 0,3-1 39 0 0,2 1 1 0 0,0 0-1 0 0,2 0 1 0 0,1 1-1 0 0,-4 54 1 0 0,12 144 256 0 0,0-174-279 0 0,29 887 395 0 0,-6-611-402 0 0,-11-183-37 0 0,-11-3-8 0 0,-3-85 0 0 0,7 65 0 0 0,18 14 25 0 0,57 176-1 0 0,-24-106-9 0 0,-32-88-9 0 0,-18-72 2 0 0,1 0 0 0 0,3 0 0 0 0,2-1 0 0 0,1-1 0 0 0,30 57-1 0 0,-41-94 4 0 0,0-1-1 0 0,0 1 1 0 0,1-1-1 0 0,0 0 1 0 0,0 0-1 0 0,0 0 1 0 0,1-1-1 0 0,0 0 1 0 0,10 6-1 0 0,73 32 94 0 0,-18-10-22 0 0,-50-20-79 0 0,-9-6 9 0 0,0 0 0 0 0,-1-1 0 0 0,2-1 0 0 0,-1 0 0 0 0,18 4 0 0 0,-12-5 18 0 0,-1-1 1 0 0,1-1-1 0 0,0 0 1 0 0,0-2-1 0 0,0 0 1 0 0,0-1-1 0 0,30-5 1 0 0,-26 2 12 0 0,1 2 0 0 0,-1 0 0 0 0,0 2 0 0 0,42 4-1 0 0,46 19-29 0 0,-45-9-14 0 0,91 8 0 0 0,612 11 531 0 0,1-59 44 0 0,10-15-214 0 0,-591 34-331 0 0,557-11-18 0 0,-299 20-11 0 0,-256 0 22 0 0,110-4 20 0 0,186-22 22 0 0,-282 29-30 0 0,-11 1-4 0 0,-138-18-23 0 0,-50 11-3 0 0,-5 0 49 0 0,0 1-37 0 0,-1 0 1 0 0,1 0-1 0 0,-1 0 0 0 0,1 0 0 0 0,-1 0 0 0 0,1-1 1 0 0,-1 1-1 0 0,0 0 0 0 0,1 0 0 0 0,-1 0 1 0 0,1-1-1 0 0,-1 1 0 0 0,0 0 0 0 0,1-1 1 0 0,-1 1-1 0 0,0 0 0 0 0,1-1 0 0 0,-1 1 1 0 0,0 0-1 0 0,1-1 0 0 0,-1 1 0 0 0,0-1 0 0 0,0 1 1 0 0,0-1-1 0 0,1 1 0 0 0,-1 0 0 0 0,0-1 1 0 0,0 1-1 0 0,0-1 0 0 0,0 1 0 0 0,0-1 1 0 0,0 1-1 0 0,0-1 0 0 0,0 1 0 0 0,0-1 0 0 0,0 1 1 0 0,0-1-1 0 0,0 0 0 0 0,2-24 453 0 0,-2 23-347 0 0,19-142 478 0 0,-21 77-563 0 0,-2 1 1 0 0,-4 0-1 0 0,-17-72 1 0 0,-2-9 4 0 0,12 7-20 0 0,10 77-1 0 0,-20-91 0 0 0,19 117-21 0 0,1 0 0 0 0,-1-57 0 0 0,-3-30 0 0 0,7 113 13 0 0,0 0 1 0 0,-1 1-1 0 0,0-1 0 0 0,-1 1 1 0 0,0 0-1 0 0,-1 0 0 0 0,0 0 1 0 0,0 0-1 0 0,-1 1 0 0 0,0 0 1 0 0,-1 0-1 0 0,0 1 0 0 0,0 0 1 0 0,-1 0-1 0 0,0 0 0 0 0,0 1 1 0 0,-1 1-1 0 0,0-1 0 0 0,0 1 1 0 0,0 1-1 0 0,-1 0 0 0 0,0 0 1 0 0,-12-4-1 0 0,-62-9-13 0 0,64 16 0 0 0,0-2 0 0 0,-37-12 0 0 0,48 12 0 0 0,0-1 0 0 0,0 0 0 0 0,0-1 0 0 0,-11-9 0 0 0,-25-16 0 0 0,6 8 0 0 0,1-2 0 0 0,0-2 0 0 0,-35-33 0 0 0,-60-44 0 0 0,111 90 2 0 0,-4-2 15 0 0,-36-30-1 0 0,56 41-13 0 0,1 0 1 0 0,-1-1-1 0 0,1 1 0 0 0,0-1 1 0 0,0 0-1 0 0,1-1 0 0 0,0 1 0 0 0,0-1 1 0 0,0 0-1 0 0,1 1 0 0 0,-3-11 1 0 0,5 12 4 0 0,0 0 1 0 0,1 0 0 0 0,0 0 0 0 0,0-1-1 0 0,0 1 1 0 0,0 0 0 0 0,2-6-1 0 0,0-9 29 0 0,-2-31-26 0 0,-1 0 0 0 0,-3 0-1 0 0,-3 0 1 0 0,-1 1 0 0 0,-29-92-1 0 0,29 111 17 0 0,1-1 0 0 0,1 1-1 0 0,-2-61 1 0 0,9-100 126 0 0,1 76-114 0 0,0 77-39 0 0,2 1 0 0 0,2 0 0 0 0,12-45 0 0 0,9-65 0 0 0,-26 145-1 0 0,-1-1-1 0 0,0 0 1 0 0,0 1 0 0 0,0-1 0 0 0,-1 0-1 0 0,1 1 1 0 0,-1-1 0 0 0,0 1-1 0 0,0-1 1 0 0,0 1 0 0 0,-1-1-1 0 0,1 1 1 0 0,-1 0 0 0 0,0-1-1 0 0,0 1 1 0 0,0 0 0 0 0,-4-4 0 0 0,1 2-5 0 0,0 0 0 0 0,0 1 0 0 0,-1 0 1 0 0,0 0-1 0 0,1 0 0 0 0,-1 1 0 0 0,-1 0 0 0 0,-11-5 1 0 0,-8 0-14 0 0,0 2-1 0 0,-1 0 1 0 0,-45-3 0 0 0,70 9 19 0 0,-565-57-208 0 0,465 52 186 0 0,-56-7-20 0 0,18-7-110 0 0,-249-1 0 0 0,104 30 83 0 0,-198-3 127 0 0,76-22-47 0 0,155 19-11 0 0,160 0 0 0 0,-102-7 0 0 0,47-3 0 0 0,97 6 16 0 0,0-2 0 0 0,0-2 0 0 0,-60-14 0 0 0,102 16-20 0 0,0 0 0 0 0,0-1 0 0 0,0 0 0 0 0,0-1 0 0 0,1 0 0 0 0,-1 0 0 0 0,-9-7 0 0 0,16 10-169 0 0,0 0-89 0 0,-5-3-23 0 0</inkml:trace>
</inkml:ink>
</file>

<file path=ppt/ink/ink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3"/>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6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35.867"/>
    </inkml:context>
    <inkml:brush xml:id="br0">
      <inkml:brushProperty name="width" value="0.1" units="cm"/>
      <inkml:brushProperty name="height" value="0.1" units="cm"/>
      <inkml:brushProperty name="color" value="#004F8B"/>
    </inkml:brush>
  </inkml:definitions>
  <inkml:trace contextRef="#ctx0" brushRef="#br0">12 74 9583 0 0,'-12'-16'8141'0'0,"13"15"-7890"0"0,7-1 1109 0 0,102-1 994 0 0,72-4-844 0 0,132-9-734 0 0,-71 6-637 0 0,13 5-82 0 0,7-1-50 0 0,-208 1-301 0 0,-1 3 1 0 0,1 2-1 0 0,0 2 1 0 0,0 3-1 0 0,62 14 0 0 0</inkml:trace>
</inkml:ink>
</file>

<file path=ppt/ink/ink6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3:36.930"/>
    </inkml:context>
    <inkml:brush xml:id="br0">
      <inkml:brushProperty name="width" value="0.1" units="cm"/>
      <inkml:brushProperty name="height" value="0.1" units="cm"/>
      <inkml:brushProperty name="color" value="#004F8B"/>
    </inkml:brush>
  </inkml:definitions>
  <inkml:trace contextRef="#ctx0" brushRef="#br0">0 71 7831 0 0,'35'11'848'0'0,"22"-9"626"0"0,-40-2-568 0 0,0 1-1 0 0,0 0 1 0 0,-1 1 0 0 0,19 5 0 0 0,-13-1-498 0 0,1 0-1 0 0,0-1 1 0 0,1-2 0 0 0,-1 0 0 0 0,0-2-1 0 0,1 0 1 0 0,-1-2 0 0 0,1 0 0 0 0,-1-2-1 0 0,35-8 1 0 0,-21 2 16 0 0,0 1 0 0 0,1 1 0 0 0,44-1 0 0 0,118 4 798 0 0,-42 3-276 0 0,532-37 721 0 0,-619 34-1593 0 0,-21 2 90 0 0,-1-3 0 0 0,63-13 1335 0 0,-113 19-1292 0 0,1 4-387 0 0</inkml:trace>
</inkml:ink>
</file>

<file path=ppt/ink/ink6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57"/>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58"/>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59"/>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0"/>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1"/>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3"/>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4"/>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5"/>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4"/>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6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6"/>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7"/>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8"/>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69"/>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0"/>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2"/>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3"/>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4"/>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5"/>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6"/>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5"/>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6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7"/>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8"/>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6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79"/>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6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0"/>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6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1"/>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6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2"/>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6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3"/>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6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4"/>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6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5"/>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6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6"/>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4.722"/>
    </inkml:context>
    <inkml:brush xml:id="br0">
      <inkml:brushProperty name="width" value="0.1" units="cm"/>
      <inkml:brushProperty name="height" value="0.1" units="cm"/>
      <inkml:brushProperty name="color" value="#F6630D"/>
    </inkml:brush>
  </inkml:definitions>
  <inkml:trace contextRef="#ctx0" brushRef="#br0">0 36 8751 0 0,'0'0'1230'0'0,"25"-10"4503"0"0,-11 5-4848 0 0,1 0 1 0 0,0 1 0 0 0,0 0-1 0 0,0 1 1 0 0,0 1-1 0 0,1 1 1 0 0,-1 0-1 0 0,17 1 1 0 0,14 3-1604 0 0,64 12 0 0 0,-96-13-419 0 0</inkml:trace>
</inkml:ink>
</file>

<file path=ppt/ink/ink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6"/>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6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7"/>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6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8"/>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6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89"/>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6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0"/>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6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1"/>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6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2"/>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6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3"/>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6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4"/>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6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5"/>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6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6"/>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7"/>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6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7"/>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6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8"/>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6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699"/>
    </inkml:context>
    <inkml:brush xml:id="br0">
      <inkml:brushProperty name="width" value="0.1" units="cm"/>
      <inkml:brushProperty name="height" value="0.1" units="cm"/>
      <inkml:brushProperty name="color" value="#AB008B"/>
    </inkml:brush>
  </inkml:definitions>
  <inkml:trace contextRef="#ctx0" brushRef="#br0">0 0 7367 0 0,'0'0'10180'0'0,"19"5"-8088"0"0,13 10-1660 0 0,0 1 0 0 0,41 28 0 0 0,-42-24 187 0 0,2-1 0 0 0,38 16 0 0 0,-21-18 76 0 0,2-3 0 0 0,0-2 0 0 0,83 9-1 0 0,-81-14-539 0 0,1-3-40 0 0,1-2 1 0 0,0-2-1 0 0,104-15 0 0 0,-17 2-119 0 0,-74 5 23 0 0,0-3-1 0 0,71-21 0 0 0,54-9 359 0 0,-146 35-259 0 0,0-2 0 0 0,0-3 0 0 0,-1-1 0 0 0,0-3 0 0 0,72-33 436 0 0,-94 68-4266 0 0,-20-18 1880 0 0</inkml:trace>
</inkml:ink>
</file>

<file path=ppt/ink/ink6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0"/>
    </inkml:context>
    <inkml:brush xml:id="br0">
      <inkml:brushProperty name="width" value="0.1" units="cm"/>
      <inkml:brushProperty name="height" value="0.1" units="cm"/>
      <inkml:brushProperty name="color" value="#AB008B"/>
    </inkml:brush>
  </inkml:definitions>
  <inkml:trace contextRef="#ctx0" brushRef="#br0">22 1 6447 0 0,'-22'4'14227'0'0,"33"21"-11388"0"0,33 25-3374 0 0,-17-33 839 0 0,0 0 1 0 0,1-2 0 0 0,1-1-1 0 0,0-2 1 0 0,1 0-1 0 0,0-2 1 0 0,0-1 0 0 0,60 8-1 0 0,-74-15-187 0 0,1-2 0 0 0,-1 0 0 0 0,1 0 0 0 0,25-5-1 0 0,-27 2-41 0 0,1 1 0 0 0,0 1-1 0 0,0 1 1 0 0,26 2-1 0 0,-41-2-70 0 0,-1 0 0 0 0,1 0-1 0 0,0 1 1 0 0,-1-1-1 0 0,1 0 1 0 0,0 0 0 0 0,-1 1-1 0 0,1-1 1 0 0,-1 0-1 0 0,1 1 1 0 0,0-1-1 0 0,-1 1 1 0 0,1-1 0 0 0,-1 1-1 0 0,0-1 1 0 0,1 1-1 0 0,-1-1 1 0 0,1 1 0 0 0,-1-1-1 0 0,0 1 1 0 0,1-1-1 0 0,-1 1 1 0 0,0 0 0 0 0,1-1-1 0 0,-1 1 1 0 0,0 0-1 0 0,0-1 1 0 0,0 1-1 0 0,0 0 1 0 0,0-1 0 0 0,0 1-1 0 0,0 0 1 0 0,0-1-1 0 0,0 1 1 0 0,0 0 0 0 0,0-1-1 0 0,0 1 1 0 0,0 0-1 0 0,0-1 1 0 0,-1 2 0 0 0,-8 21 79 0 0,9-23-76 0 0,-12 22-20 0 0,-2-1 0 0 0,0 0 1 0 0,-1-2-1 0 0,-1 1 0 0 0,0-2 0 0 0,-2 0 1 0 0,0-1-1 0 0,-40 28 0 0 0,57-44-35 0 0,-1 0-1 0 0,1 0 0 0 0,0 0 1 0 0,0 0-1 0 0,-1 0 1 0 0,1 1-1 0 0,0-1 0 0 0,0 0 1 0 0,0 1-1 0 0,0-1 1 0 0,0 0-1 0 0,1 1 0 0 0,-1-1 1 0 0,0 1-1 0 0,1 0 1 0 0,-1-1-1 0 0,1 1 0 0 0,0-1 1 0 0,-1 1-1 0 0,1 0 1 0 0,0-1-1 0 0,0 1 0 0 0,0 0 1 0 0,0-1-1 0 0,0 1 1 0 0,1 2-1 0 0,2 4-1583 0 0</inkml:trace>
</inkml:ink>
</file>

<file path=ppt/ink/ink6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1"/>
    </inkml:context>
    <inkml:brush xml:id="br0">
      <inkml:brushProperty name="width" value="0.1" units="cm"/>
      <inkml:brushProperty name="height" value="0.1" units="cm"/>
      <inkml:brushProperty name="color" value="#AB008B"/>
    </inkml:brush>
  </inkml:definitions>
  <inkml:trace contextRef="#ctx0" brushRef="#br0">6 17 1839 0 0,'-5'-16'19909'0'0,"15"31"-19492"0"0,0 2-130 0 0,1-1 0 0 0,1 0 1 0 0,0 0-1 0 0,1-1 0 0 0,1-1 1 0 0,0 0-1 0 0,21 16 0 0 0,96 54 1421 0 0,-63-42-2641 0 0,-2 1-6668 0 0</inkml:trace>
</inkml:ink>
</file>

<file path=ppt/ink/ink6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2"/>
    </inkml:context>
    <inkml:brush xml:id="br0">
      <inkml:brushProperty name="width" value="0.1" units="cm"/>
      <inkml:brushProperty name="height" value="0.1" units="cm"/>
      <inkml:brushProperty name="color" value="#AB008B"/>
    </inkml:brush>
  </inkml:definitions>
  <inkml:trace contextRef="#ctx0" brushRef="#br0">367 1 10591 0 0,'0'0'7939'0'0,"-23"22"-4478"0"0,-9 30-2698 0 0,20-31-747 0 0,0-1 0 0 0,0-1-1 0 0,-2 0 1 0 0,-1-1 0 0 0,0 0-1 0 0,-1-1 1 0 0,-1-1-1 0 0,-28 21 1 0 0,8-13-25 0 0,21-14-11 0 0,0 0-1 0 0,0 1 1 0 0,2 0 0 0 0,-1 1 0 0 0,-24 27-1 0 0,38-38-120 0 0</inkml:trace>
</inkml:ink>
</file>

<file path=ppt/ink/ink6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3"/>
    </inkml:context>
    <inkml:brush xml:id="br0">
      <inkml:brushProperty name="width" value="0.1" units="cm"/>
      <inkml:brushProperty name="height" value="0.1" units="cm"/>
      <inkml:brushProperty name="color" value="#AB008B"/>
    </inkml:brush>
  </inkml:definitions>
  <inkml:trace contextRef="#ctx0" brushRef="#br0">1 146 1839 0 0,'0'0'83'0'0,"1"-19"1266"0"0,1-4 6566 0 0,-2 20-7288 0 0,1 0 0 0 0,0-1-1 0 0,0 1 1 0 0,0 0 0 0 0,1-1 0 0 0,-1 1 0 0 0,1 0 0 0 0,3-5-1 0 0,-1 3-222 0 0,0 0 0 0 0,0 0 0 0 0,1 1-1 0 0,-1 0 1 0 0,1-1 0 0 0,1 2 0 0 0,7-6 0 0 0,-6 4-88 0 0,1 1 1 0 0,-1 1-1 0 0,1 0 1 0 0,0 0-1 0 0,0 0 1 0 0,0 1-1 0 0,1 0 1 0 0,-1 0 0 0 0,13 0-1 0 0,-18 3-278 0 0,-1-1 0 0 0,1 1 0 0 0,-1 0 0 0 0,1 0 0 0 0,-1 0 0 0 0,0 0 0 0 0,0 1 0 0 0,1-1 0 0 0,-1 1 0 0 0,0-1 0 0 0,0 1 0 0 0,0 0 0 0 0,-1 0-1 0 0,1 0 1 0 0,0 0 0 0 0,-1 0 0 0 0,1 0 0 0 0,-1 0 0 0 0,0 0 0 0 0,0 1 0 0 0,1-1 0 0 0,-2 0 0 0 0,1 1 0 0 0,0-1 0 0 0,0 1 0 0 0,-1-1 0 0 0,1 5 0 0 0,1 24-11 0 0,-1 0 0 0 0,-2 0 1 0 0,-1-1-1 0 0,-2 1 0 0 0,-1-1 1 0 0,-1 0-1 0 0,-15 47 0 0 0,-25-4-268 0 0,46-67 241 0 0,3-4 12 0 0,-1 1 0 0 0,1 0-1 0 0,-1-1 1 0 0,1 1 0 0 0,0-1 0 0 0,0 0-1 0 0,0 0 1 0 0,0 0 0 0 0,1 0 0 0 0,-1 0-1 0 0,0-1 1 0 0,1 1 0 0 0,-1-1 0 0 0,1 0-1 0 0,-1 0 1 0 0,1-1 0 0 0,0 1 0 0 0,4 0-1 0 0,2 1 22 0 0,-6-1 48 0 0,2 0-1 0 0,-1 0 1 0 0,0 0-1 0 0,0-1 1 0 0,0 0-1 0 0,9 0 0 0 0,28-1-143 0 0,-22 2-130 0 0,15-2-3667 0 0,-26-1 2037 0 0</inkml:trace>
</inkml:ink>
</file>

<file path=ppt/ink/ink6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4"/>
    </inkml:context>
    <inkml:brush xml:id="br0">
      <inkml:brushProperty name="width" value="0.1" units="cm"/>
      <inkml:brushProperty name="height" value="0.1" units="cm"/>
      <inkml:brushProperty name="color" value="#AB008B"/>
    </inkml:brush>
  </inkml:definitions>
  <inkml:trace contextRef="#ctx0" brushRef="#br0">2 0 9671 0 0,'-2'5'15600'0'0,"2"-1"-15475"0"0,7 5-2322 0 0,-4-5 829 0 0</inkml:trace>
</inkml:ink>
</file>

<file path=ppt/ink/ink6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5"/>
    </inkml:context>
    <inkml:brush xml:id="br0">
      <inkml:brushProperty name="width" value="0.1" units="cm"/>
      <inkml:brushProperty name="height" value="0.1" units="cm"/>
      <inkml:brushProperty name="color" value="#AB008B"/>
    </inkml:brush>
  </inkml:definitions>
  <inkml:trace contextRef="#ctx0" brushRef="#br0">0 23 8751 0 0,'38'-23'16284'0'0,"-37"23"-16186"0"0,8 19 1267 0 0,3 26-1656 0 0,-1 200 618 0 0,-6-90-190 0 0,-5-151-299 0 0,0 0-1 0 0,0 1 0 0 0,1-1 1 0 0,0 0-1 0 0,0 0 1 0 0,0 0-1 0 0,1 0 1 0 0,-1 0-1 0 0,1 0 1 0 0,0-1-1 0 0,4 7 0 0 0,-1-2-950 0 0</inkml:trace>
</inkml:ink>
</file>

<file path=ppt/ink/ink6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6"/>
    </inkml:context>
    <inkml:brush xml:id="br0">
      <inkml:brushProperty name="width" value="0.1" units="cm"/>
      <inkml:brushProperty name="height" value="0.1" units="cm"/>
      <inkml:brushProperty name="color" value="#004F8B"/>
    </inkml:brush>
  </inkml:definitions>
  <inkml:trace contextRef="#ctx0" brushRef="#br0">171 29 10967 0 0,'2'-29'12576'0'0,"-3"35"-12458"0"0,-1 0-1 0 0,1 0 0 0 0,-1 0 1 0 0,0 0-1 0 0,-1-1 0 0 0,-3 8 1 0 0,-2 7-100 0 0,-19 30-79 0 0,22-42 46 0 0,-1 1-1 0 0,1 0 1 0 0,1 1 0 0 0,0-1 0 0 0,0 1-1 0 0,-3 16 1 0 0,6-24 27 0 0,1-1-1 0 0,0 1 0 0 0,1 0 1 0 0,-1-1-1 0 0,0 1 1 0 0,1 0-1 0 0,-1 0 0 0 0,0-1 1 0 0,1 1-1 0 0,0-1 1 0 0,-1 1-1 0 0,1 0 0 0 0,0-1 1 0 0,0 1-1 0 0,0-1 1 0 0,0 0-1 0 0,0 1 0 0 0,0-1 1 0 0,1 0-1 0 0,-1 0 1 0 0,0 1-1 0 0,1-1 0 0 0,-1 0 1 0 0,0 0-1 0 0,1-1 1 0 0,-1 1-1 0 0,1 0 0 0 0,0 0 1 0 0,2 0-1 0 0,44 13 407 0 0,23-10 413 0 0,-43-3-682 0 0,0 1-1 0 0,54 11 1 0 0,-72-10-146 0 0,-1 0-1 0 0,1 0 1 0 0,-1 1 0 0 0,0 0 0 0 0,-1 1-1 0 0,1 0 1 0 0,-1 0 0 0 0,0 1-1 0 0,0 0 1 0 0,0 1 0 0 0,-1-1-1 0 0,9 12 1 0 0,1 2 77 0 0,-1 1 0 0 0,-1 1 0 0 0,18 34 0 0 0,-28-47-57 0 0,-1-1 0 0 0,-1 1 0 0 0,0-1 0 0 0,0 1-1 0 0,0 0 1 0 0,-1 0 0 0 0,0 0 0 0 0,-1 0 0 0 0,0 1 0 0 0,-1-1 0 0 0,0 0-1 0 0,0 0 1 0 0,-3 15 0 0 0,2-21-7 0 0,-1 1 1 0 0,1-1-1 0 0,-1 1 0 0 0,0-1 0 0 0,0 0 1 0 0,0 0-1 0 0,0 0 0 0 0,-1 0 0 0 0,1 0 1 0 0,-1 0-1 0 0,0 0 0 0 0,0-1 0 0 0,0 0 1 0 0,0 1-1 0 0,0-1 0 0 0,0 0 0 0 0,-1-1 1 0 0,1 1-1 0 0,-1-1 0 0 0,-6 3 0 0 0,-9 2 139 0 0,-1-1 0 0 0,-33 4 0 0 0,37-6-121 0 0,13-3-22 0 0,-31 6 334 0 0,-69 2-1 0 0,91-8-279 0 0,1 0-1 0 0,0-1 1 0 0,0-1-1 0 0,0 0 1 0 0,0-1-1 0 0,0 0 1 0 0,1 0 0 0 0,-1-1-1 0 0,1-1 1 0 0,-13-6-1 0 0,-23-16-61 0 0,-51-20 0 0 0,95 47-187 0 0,-7-29-3457 0 0,12 16 1823 0 0,1 0-295 0 0</inkml:trace>
</inkml:ink>
</file>

<file path=ppt/ink/ink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8"/>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6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7"/>
    </inkml:context>
    <inkml:brush xml:id="br0">
      <inkml:brushProperty name="width" value="0.1" units="cm"/>
      <inkml:brushProperty name="height" value="0.1" units="cm"/>
      <inkml:brushProperty name="color" value="#004F8B"/>
    </inkml:brush>
  </inkml:definitions>
  <inkml:trace contextRef="#ctx0" brushRef="#br0">1 91 3679 0 0,'0'0'284'0'0,"11"-35"4078"0"0,-8 31-2473 0 0,-3 4-1764 0 0,1 0 1 0 0,-1-1 0 0 0,0 1 0 0 0,1 0 0 0 0,-1 0 0 0 0,0 0 0 0 0,1 0 0 0 0,-1 0 0 0 0,0-1 0 0 0,1 1 0 0 0,-1 0 0 0 0,0 0 0 0 0,1 0-1 0 0,-1 0 1 0 0,0 0 0 0 0,1 0 0 0 0,-1 0 0 0 0,0 0 0 0 0,1 0 0 0 0,4 4 2015 0 0,-5-4-2015 0 0,8 5 1688 0 0,13-36 3094 0 0,-14 15-4178 0 0,1 4 375 0 0,17 12-102 0 0,113 9 1041 0 0,-92-7-2246 0 0,-1 1-1 0 0,83 17 1 0 0,-127-20 130 0 0,1 1 0 0 0,-1-1-1 0 0,1 1 1 0 0,-1-1-1 0 0,0 0 1 0 0,1 1-1 0 0,-1-1 1 0 0,1 0 0 0 0,-1 0-1 0 0,0 0 1 0 0,1 0-1 0 0,-1-1 1 0 0,1 1 0 0 0,-1 0-1 0 0,0 0 1 0 0,1-1-1 0 0,-1 1 1 0 0,0-1-1 0 0,1 1 1 0 0,-1-1 0 0 0,0 0-1 0 0,1 1 1 0 0,-1-1-1 0 0,0 0 1 0 0,0 0 0 0 0,0 0-1 0 0,0 0 1 0 0,0 0-1 0 0,0 0 1 0 0,0 0-1 0 0,0 0 1 0 0,-1-1 0 0 0,1 1-1 0 0,0 0 1 0 0,-1 0-1 0 0,1-1 1 0 0,0-1-1 0 0,11-9-1724 0 0</inkml:trace>
</inkml:ink>
</file>

<file path=ppt/ink/ink6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8"/>
    </inkml:context>
    <inkml:brush xml:id="br0">
      <inkml:brushProperty name="width" value="0.1" units="cm"/>
      <inkml:brushProperty name="height" value="0.1" units="cm"/>
      <inkml:brushProperty name="color" value="#004F8B"/>
    </inkml:brush>
  </inkml:definitions>
  <inkml:trace contextRef="#ctx0" brushRef="#br0">194 29 14479 0 0,'0'0'1314'0'0,"0"-1"-1078"0"0,-1-1-67 0 0,0 0 0 0 0,0 1 0 0 0,0-1 0 0 0,0 0 0 0 0,0 1 0 0 0,-1-1 0 0 0,1 1 0 0 0,0-1 0 0 0,-1 1 0 0 0,1 0 0 0 0,-1 0 0 0 0,1-1 0 0 0,-1 1 0 0 0,0 0 0 0 0,1 0 0 0 0,-1 1 0 0 0,0-1 0 0 0,0 0 0 0 0,0 0 0 0 0,0 1 0 0 0,0 0 0 0 0,1-1 0 0 0,-1 1 0 0 0,0 0 0 0 0,0 0 0 0 0,0 0 0 0 0,0 0 0 0 0,0 0 0 0 0,0 0 0 0 0,0 0 0 0 0,0 1 0 0 0,0-1 0 0 0,0 1 0 0 0,0-1 0 0 0,1 1 0 0 0,-1 0 0 0 0,0 0 0 0 0,0 0 0 0 0,1 0 0 0 0,-1 0 0 0 0,1 0 0 0 0,-3 2 0 0 0,-4 3-58 0 0,0 0 1 0 0,0 0-1 0 0,1 1 1 0 0,-1 0-1 0 0,2 0 1 0 0,-8 10-1 0 0,6-6-60 0 0,1 0 0 0 0,0 0 0 0 0,1 0 0 0 0,0 1 0 0 0,1 0 0 0 0,0 0 0 0 0,1 1 0 0 0,0-1 0 0 0,1 1 0 0 0,1 0 0 0 0,0-1 0 0 0,0 1 0 0 0,1 0 0 0 0,1 0 0 0 0,0 0 0 0 0,1 0 0 0 0,1 0 0 0 0,0 0 0 0 0,0 0 0 0 0,1 0 0 0 0,1-1 0 0 0,0 1 0 0 0,1-1 0 0 0,0 0 0 0 0,1-1 0 0 0,0 1 0 0 0,1-1 0 0 0,0 0 0 0 0,1-1 0 0 0,0 1 0 0 0,1-2 0 0 0,12 13 0 0 0,-5-9 76 0 0,0-1 0 0 0,0 0 0 0 0,1-1 0 0 0,0 0 0 0 0,1-2 0 0 0,1 0 0 0 0,-1-1 0 0 0,34 10 0 0 0,-44-16-82 0 0,-1-1 0 0 0,0 0 0 0 0,1 0 1 0 0,-1-1-1 0 0,1 0 0 0 0,-1 0 0 0 0,1 0 0 0 0,-1-1 1 0 0,0-1-1 0 0,1 1 0 0 0,-1-1 0 0 0,0 0 0 0 0,0-1 0 0 0,0 1 1 0 0,0-1-1 0 0,-1-1 0 0 0,1 1 0 0 0,-1-1 0 0 0,0-1 1 0 0,0 1-1 0 0,0-1 0 0 0,0 0 0 0 0,-1 0 0 0 0,0 0 0 0 0,0-1 1 0 0,6-9-1 0 0,-4 4-21 0 0,0-1 0 0 0,-1 0 0 0 0,0 0 0 0 0,-1 0 0 0 0,0-1 0 0 0,-1 1 0 0 0,-1-1 0 0 0,0 0 0 0 0,-1 0 0 0 0,0-1 0 0 0,-1 1 0 0 0,0 0 0 0 0,-1-1 0 0 0,0 1 0 0 0,-5-24 0 0 0,3 24-2 0 0,0 1-1 0 0,-1-1 1 0 0,-1 0-1 0 0,0 1 1 0 0,-1 0-1 0 0,0 0 1 0 0,-1 0-1 0 0,0 0 0 0 0,-1 1 1 0 0,0 0-1 0 0,-1 1 1 0 0,0-1-1 0 0,-1 1 1 0 0,0 1-1 0 0,-1 0 1 0 0,-12-10-1 0 0,11 13-30 0 0,-1 1 0 0 0,1 0 1 0 0,-1 1-1 0 0,-1 0 0 0 0,1 1 0 0 0,0 0 0 0 0,-1 1 1 0 0,0 0-1 0 0,-18 1 0 0 0,11 11-2679 0 0</inkml:trace>
</inkml:ink>
</file>

<file path=ppt/ink/ink6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09"/>
    </inkml:context>
    <inkml:brush xml:id="br0">
      <inkml:brushProperty name="width" value="0.1" units="cm"/>
      <inkml:brushProperty name="height" value="0.1" units="cm"/>
      <inkml:brushProperty name="color" value="#004F8B"/>
    </inkml:brush>
  </inkml:definitions>
  <inkml:trace contextRef="#ctx0" brushRef="#br0">8 32 7831 0 0,'-8'-31'22128'0'0,"54"60"-24859"0"0,-42-25 1225 0 0</inkml:trace>
</inkml:ink>
</file>

<file path=ppt/ink/ink6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0"/>
    </inkml:context>
    <inkml:brush xml:id="br0">
      <inkml:brushProperty name="width" value="0.1" units="cm"/>
      <inkml:brushProperty name="height" value="0.1" units="cm"/>
      <inkml:brushProperty name="color" value="#004F8B"/>
    </inkml:brush>
  </inkml:definitions>
  <inkml:trace contextRef="#ctx0" brushRef="#br0">22 13 3223 0 0,'-21'-13'25377'0'0,"34"19"-25054"0"0,1 1-863 0 0</inkml:trace>
</inkml:ink>
</file>

<file path=ppt/ink/ink6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1"/>
    </inkml:context>
    <inkml:brush xml:id="br0">
      <inkml:brushProperty name="width" value="0.1" units="cm"/>
      <inkml:brushProperty name="height" value="0.1" units="cm"/>
      <inkml:brushProperty name="color" value="#AB008B"/>
    </inkml:brush>
  </inkml:definitions>
  <inkml:trace contextRef="#ctx0" brushRef="#br0">0 1 12351 0 0,'4'4'9359'0'0,"13"22"-9255"0"0,-3-2 218 0 0,1 0 1 0 0,2 0 0 0 0,0-2-1 0 0,31 31 1 0 0,-37-43-237 0 0,0 0 0 0 0,2-1 1 0 0,-1 0-1 0 0,1-1 0 0 0,0-1 0 0 0,0 0 0 0 0,1-1 1 0 0,0 0-1 0 0,0-1 0 0 0,20 4 0 0 0,65 10 93 0 0,0-3 1 0 0,1-6-1 0 0,0-3 0 0 0,131-9 0 0 0,457-76 349 0 0,-674 77-483 0 0,0-1 0 0 0,-1-1 1 0 0,1 0-1 0 0,-1-1 0 0 0,0 0 0 0 0,0-1 0 0 0,-1-1 1 0 0,20-11 1881 0 0,-35-6-3487 0 0</inkml:trace>
</inkml:ink>
</file>

<file path=ppt/ink/ink6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2"/>
    </inkml:context>
    <inkml:brush xml:id="br0">
      <inkml:brushProperty name="width" value="0.1" units="cm"/>
      <inkml:brushProperty name="height" value="0.1" units="cm"/>
      <inkml:brushProperty name="color" value="#AB008B"/>
    </inkml:brush>
  </inkml:definitions>
  <inkml:trace contextRef="#ctx0" brushRef="#br0">9 1 12551 0 0,'-8'0'8584'0'0,"22"21"-7920"0"0,-5-14-421 0 0,-1-1-1 0 0,2 0 0 0 0,-1-1 1 0 0,1 0-1 0 0,-1 0 1 0 0,1-1-1 0 0,1 0 1 0 0,12 3-1 0 0,94 15 1236 0 0,-43-9-933 0 0,-47-9-454 0 0,-20-3-77 0 0,0-1 0 0 0,0 1 0 0 0,0 0 0 0 0,0 1 0 0 0,0 0 0 0 0,-1 0 0 0 0,1 1 0 0 0,0-1 0 0 0,-1 1 0 0 0,0 1 0 0 0,7 4 0 0 0,-12-6-12 0 0,1 1-1 0 0,-1 0 1 0 0,0 0-1 0 0,1 0 1 0 0,-1 0-1 0 0,-1 0 1 0 0,1 0-1 0 0,0 0 1 0 0,-1 0-1 0 0,0 0 1 0 0,0 0-1 0 0,1 0 1 0 0,-2 0-1 0 0,1 0 1 0 0,0 0-1 0 0,-1 0 1 0 0,1 1 0 0 0,-1-1-1 0 0,0 0 1 0 0,-1 3-1 0 0,-2 4 5 0 0,0 1 1 0 0,0-1-1 0 0,-1 0 1 0 0,-8 13-1 0 0,2-9-296 0 0,0-1 0 0 0,0 0 0 0 0,-2-1 0 0 0,1 0 1 0 0,-2-1-1 0 0,-16 11 0 0 0,20-15-793 0 0</inkml:trace>
</inkml:ink>
</file>

<file path=ppt/ink/ink6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3"/>
    </inkml:context>
    <inkml:brush xml:id="br0">
      <inkml:brushProperty name="width" value="0.1" units="cm"/>
      <inkml:brushProperty name="height" value="0.1" units="cm"/>
      <inkml:brushProperty name="color" value="#AB008B"/>
    </inkml:brush>
  </inkml:definitions>
  <inkml:trace contextRef="#ctx0" brushRef="#br0">1 13 12959 0 0,'2'-12'8007'0'0,"29"51"-3826"0"0,-15-19-3777 0 0,0-1 0 0 0,0 0 1 0 0,2-1-1 0 0,0-1 0 0 0,23 17 0 0 0,-5-8-739 0 0,39 25 1371 0 0,-68-47-1525 0 0,0 0 0 0 0,1 0 0 0 0,-1-1 0 0 0,1 0 0 0 0,0-1-1 0 0,-1 1 1 0 0,1-2 0 0 0,12 2 0 0 0</inkml:trace>
</inkml:ink>
</file>

<file path=ppt/ink/ink6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4"/>
    </inkml:context>
    <inkml:brush xml:id="br0">
      <inkml:brushProperty name="width" value="0.1" units="cm"/>
      <inkml:brushProperty name="height" value="0.1" units="cm"/>
      <inkml:brushProperty name="color" value="#AB008B"/>
    </inkml:brush>
  </inkml:definitions>
  <inkml:trace contextRef="#ctx0" brushRef="#br0">372 0 8287 0 0,'0'0'639'0'0,"3"2"-415"0"0,11 6-156 0 0,19 15 12136 0 0,-77-12-10308 0 0,20-1-1880 0 0,-18 6 54 0 0,1 2 0 0 0,-56 33-1 0 0,84-43-56 0 0,0 2-1 0 0,0 0 0 0 0,1 0 1 0 0,0 1-1 0 0,1 0 0 0 0,1 1 1 0 0,0 0-1 0 0,0 1 0 0 0,1 0 1 0 0,-12 24-1 0 0,-19 47-7868 0 0</inkml:trace>
</inkml:ink>
</file>

<file path=ppt/ink/ink6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5"/>
    </inkml:context>
    <inkml:brush xml:id="br0">
      <inkml:brushProperty name="width" value="0.1" units="cm"/>
      <inkml:brushProperty name="height" value="0.1" units="cm"/>
      <inkml:brushProperty name="color" value="#AB008B"/>
    </inkml:brush>
  </inkml:definitions>
  <inkml:trace contextRef="#ctx0" brushRef="#br0">0 104 8287 0 0,'1'-7'9741'0'0,"1"-18"-6247"0"0,-2 22-3351 0 0,1 0 0 0 0,0 0-1 0 0,0 0 1 0 0,0 0 0 0 0,0 0 0 0 0,1 0 0 0 0,-1 0 0 0 0,1 1 0 0 0,-1-1-1 0 0,1 0 1 0 0,0 1 0 0 0,0-1 0 0 0,0 1 0 0 0,0 0 0 0 0,1 0 0 0 0,-1-1 0 0 0,1 2-1 0 0,4-4 1 0 0,-1 2-56 0 0,1 0-1 0 0,-1 0 1 0 0,1 1-1 0 0,-1 0 1 0 0,1 0-1 0 0,0 0 1 0 0,0 1-1 0 0,9 0 1 0 0,5 0-3 0 0,-1 2 0 0 0,1 0 0 0 0,0 1 0 0 0,-1 1 0 0 0,22 6 0 0 0,-39-9-76 0 0,-1 1-1 0 0,1 0 1 0 0,-1-1 0 0 0,0 1-1 0 0,0 0 1 0 0,1 0 0 0 0,-1 0-1 0 0,0 0 1 0 0,0 1-1 0 0,0-1 1 0 0,0 1 0 0 0,0-1-1 0 0,0 1 1 0 0,-1 0 0 0 0,1-1-1 0 0,-1 1 1 0 0,1 0 0 0 0,-1 0-1 0 0,1 0 1 0 0,-1 0-1 0 0,2 4 1 0 0,-3-4-2 0 0,0 0-1 0 0,0 0 1 0 0,0 0-1 0 0,0 0 1 0 0,0 1-1 0 0,0-1 1 0 0,-1 0-1 0 0,1 0 1 0 0,-1 0 0 0 0,1 0-1 0 0,-1 0 1 0 0,0 0-1 0 0,0 0 1 0 0,0 0-1 0 0,0-1 1 0 0,0 1-1 0 0,0 0 1 0 0,0 0-1 0 0,-1-1 1 0 0,1 1-1 0 0,-1-1 1 0 0,1 1 0 0 0,-1-1-1 0 0,1 1 1 0 0,-4 1-1 0 0,-66 43-282 0 0,51-35 158 0 0,2 0 0 0 0,-1 2 1 0 0,-16 15-1 0 0,34-27 117 0 0,0 0 0 0 0,0 0 1 0 0,0 0-1 0 0,0 1 0 0 0,0-1 0 0 0,1 0 0 0 0,-1 0 1 0 0,0 1-1 0 0,1-1 0 0 0,-1 0 0 0 0,1 1 0 0 0,0-1 0 0 0,-1 0 1 0 0,1 1-1 0 0,0-1 0 0 0,0 1 0 0 0,0-1 0 0 0,0 1 1 0 0,0-1-1 0 0,0 1 0 0 0,0-1 0 0 0,0 0 0 0 0,1 1 0 0 0,-1-1 1 0 0,1 1-1 0 0,-1-1 0 0 0,1 0 0 0 0,-1 0 0 0 0,1 1 1 0 0,0-1-1 0 0,-1 0 0 0 0,1 0 0 0 0,0 0 0 0 0,0 1 0 0 0,0-1 1 0 0,0 0-1 0 0,0 0 0 0 0,0 0 0 0 0,0-1 0 0 0,3 3 0 0 0,3 3 46 0 0,1-1 0 0 0,-1 0 0 0 0,1 0-1 0 0,14 7 1 0 0,70 23 1208 0 0,-41-26-2382 0 0,-47-9 275 0 0,1 0-1 0 0,-1 0 1 0 0,1 0-1 0 0,-1-1 1 0 0,0 0-1 0 0,1 0 1 0 0,-1 0-1 0 0,5-2 1 0 0</inkml:trace>
</inkml:ink>
</file>

<file path=ppt/ink/ink6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6"/>
    </inkml:context>
    <inkml:brush xml:id="br0">
      <inkml:brushProperty name="width" value="0.1" units="cm"/>
      <inkml:brushProperty name="height" value="0.1" units="cm"/>
      <inkml:brushProperty name="color" value="#AB008B"/>
    </inkml:brush>
  </inkml:definitions>
  <inkml:trace contextRef="#ctx0" brushRef="#br0">0 0 7367 0 0,'28'9'19360'0'0,"-18"-3"-21352"0"0,-2 0 832 0 0</inkml:trace>
</inkml:ink>
</file>

<file path=ppt/ink/ink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19"/>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6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7"/>
    </inkml:context>
    <inkml:brush xml:id="br0">
      <inkml:brushProperty name="width" value="0.1" units="cm"/>
      <inkml:brushProperty name="height" value="0.1" units="cm"/>
      <inkml:brushProperty name="color" value="#AB008B"/>
    </inkml:brush>
  </inkml:definitions>
  <inkml:trace contextRef="#ctx0" brushRef="#br0">65 1 18743 0 0,'0'0'1699'0'0,"-3"31"-1366"0"0,-24 69 809 0 0,19-75-591 0 0,1 1 0 0 0,1-1 0 0 0,1 2 0 0 0,1-1 0 0 0,0 49 0 0 0,5-59-867 0 0,0 0 0 0 0,1 0-1 0 0,1 0 1 0 0,6 20 0 0 0,2-10-615 0 0</inkml:trace>
</inkml:ink>
</file>

<file path=ppt/ink/ink6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8"/>
    </inkml:context>
    <inkml:brush xml:id="br0">
      <inkml:brushProperty name="width" value="0.1" units="cm"/>
      <inkml:brushProperty name="height" value="0.1" units="cm"/>
      <inkml:brushProperty name="color" value="#004F8B"/>
    </inkml:brush>
  </inkml:definitions>
  <inkml:trace contextRef="#ctx0" brushRef="#br0">2 77 5063 0 0,'0'0'390'0'0,"1"-1"-252"0"0,2-7 1480 0 0,11-31 6373 0 0,-14 38-7741 0 0,0 0 1 0 0,0 0-1 0 0,0 0 1 0 0,1-1 0 0 0,-1 1-1 0 0,0 0 1 0 0,-1 0-1 0 0,1 0 1 0 0,0 0 0 0 0,0 0-1 0 0,0 0 1 0 0,-1 0-1 0 0,1 0 1 0 0,-1 0 0 0 0,1 0-1 0 0,0 0 1 0 0,-1 0-1 0 0,0 0 1 0 0,1 0 0 0 0,-8-6 2961 0 0,7 8-3149 0 0,1 1-1 0 0,-1-1 0 0 0,0 1 1 0 0,1 0-1 0 0,-1-1 0 0 0,1 1 1 0 0,-1 0-1 0 0,1 0 0 0 0,0-1 1 0 0,-1 1-1 0 0,1 0 0 0 0,0 0 1 0 0,0 0-1 0 0,1-1 0 0 0,-1 3 1 0 0,0 1 26 0 0,-3 82-39 0 0,12 130 0 0 0,1-63-14 0 0,-7-113 28 0 0,-1-29-17 0 0,-1-1 0 0 0,0 1 0 0 0,-1 0 0 0 0,0 0 1 0 0,-2 15-1 0 0,1-26 246 0 0,3 3-152 0 0</inkml:trace>
</inkml:ink>
</file>

<file path=ppt/ink/ink6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19"/>
    </inkml:context>
    <inkml:brush xml:id="br0">
      <inkml:brushProperty name="width" value="0.1" units="cm"/>
      <inkml:brushProperty name="height" value="0.1" units="cm"/>
      <inkml:brushProperty name="color" value="#004F8B"/>
    </inkml:brush>
  </inkml:definitions>
  <inkml:trace contextRef="#ctx0" brushRef="#br0">100 124 8287 0 0,'0'0'382'0'0,"-5"-24"9139"0"0,4 23-9413 0 0,-1 1 1 0 0,1 0 0 0 0,0-1-1 0 0,-1 1 1 0 0,1 0-1 0 0,-1 0 1 0 0,1 0-1 0 0,-1 1 1 0 0,1-1-1 0 0,0 0 1 0 0,-1 0 0 0 0,1 1-1 0 0,-1-1 1 0 0,1 1-1 0 0,0-1 1 0 0,-1 1-1 0 0,1-1 1 0 0,0 1 0 0 0,0 0-1 0 0,-1 0 1 0 0,1 0-1 0 0,0 0 1 0 0,0 0-1 0 0,0 0 1 0 0,0 0-1 0 0,0 0 1 0 0,0 0 0 0 0,1 0-1 0 0,-1 0 1 0 0,0 1-1 0 0,0-1 1 0 0,1 0-1 0 0,-1 0 1 0 0,1 1 0 0 0,-1-1-1 0 0,1 2 1 0 0,-21 56 325 0 0,20-57-355 0 0,-7 30-51 0 0,0-1-1 0 0,2 1 1 0 0,-3 60-1 0 0,8-84-3 0 0,1 0-1 0 0,0-1 0 0 0,1 1 1 0 0,0 0-1 0 0,0-1 0 0 0,0 1 1 0 0,1-1-1 0 0,0 1 0 0 0,1-1 1 0 0,0 0-1 0 0,0 0 0 0 0,0 0 1 0 0,1 0-1 0 0,0 0 0 0 0,0-1 1 0 0,1 0-1 0 0,-1 0 0 0 0,1 0 1 0 0,1 0-1 0 0,-1-1 0 0 0,1 0 1 0 0,9 7-1 0 0,-8-9 21 0 0,0 0 0 0 0,1 0 0 0 0,-1-1 1 0 0,1 0-1 0 0,-1 0 0 0 0,1-1 0 0 0,0 0 0 0 0,-1 0 0 0 0,1-1 0 0 0,0 0 0 0 0,0 0 0 0 0,-1-1 1 0 0,1 0-1 0 0,0 0 0 0 0,9-3 0 0 0,18-6 269 0 0,65-27 0 0 0,-70 25-77 0 0,-17 8-128 0 0,-2-1 0 0 0,1-1 0 0 0,0 0 0 0 0,-1 0 0 0 0,-1-1 0 0 0,1 0 0 0 0,14-14 0 0 0,-21 17-80 0 0,-1 0 0 0 0,1 0 0 0 0,-1 0 0 0 0,0-1 0 0 0,0 0 0 0 0,-1 1 1 0 0,1-1-1 0 0,-1 0 0 0 0,0 0 0 0 0,0-1 0 0 0,-1 1 0 0 0,0 0 0 0 0,0 0 0 0 0,0-1 0 0 0,0 1 0 0 0,-1-1 0 0 0,0 1 0 0 0,0-1 0 0 0,0 1 0 0 0,-2-6 0 0 0,0-3 6 0 0,-1-1 0 0 0,-1 1-1 0 0,0 0 1 0 0,-1 1-1 0 0,0-1 1 0 0,-1 1 0 0 0,-1 0-1 0 0,0 1 1 0 0,0-1-1 0 0,-1 1 1 0 0,-1 1-1 0 0,0-1 1 0 0,-1 2 0 0 0,0-1-1 0 0,-13-9 1 0 0,7 7-335 0 0,-2 1 1 0 0,1 0-1 0 0,-1 2 1 0 0,-1 0-1 0 0,0 0 1 0 0,-1 2-1 0 0,1 1 1 0 0,-2 0-1 0 0,-35-6 0 0 0,41 10-1604 0 0</inkml:trace>
</inkml:ink>
</file>

<file path=ppt/ink/ink6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0"/>
    </inkml:context>
    <inkml:brush xml:id="br0">
      <inkml:brushProperty name="width" value="0.1" units="cm"/>
      <inkml:brushProperty name="height" value="0.1" units="cm"/>
      <inkml:brushProperty name="color" value="#004F8B"/>
    </inkml:brush>
  </inkml:definitions>
  <inkml:trace contextRef="#ctx0" brushRef="#br0">132 0 8287 0 0,'42'13'10791'0'0,"-75"6"-9611"0"0,17-11-1132 0 0,1 0 1 0 0,-1 1-1 0 0,-21 18 0 0 0,31-23-46 0 0,1 1-1 0 0,0 0 1 0 0,1-1 0 0 0,-1 1-1 0 0,1 1 1 0 0,0-1 0 0 0,0 1-1 0 0,0 0 1 0 0,1-1 0 0 0,0 2-1 0 0,0-1 1 0 0,-3 11 0 0 0,6-14 4 0 0,0 0 1 0 0,0-1 0 0 0,0 1 0 0 0,0-1 0 0 0,0 1 0 0 0,1 0 0 0 0,-1-1 0 0 0,1 1 0 0 0,0-1 0 0 0,0 0 0 0 0,0 1 0 0 0,0-1 0 0 0,0 0 0 0 0,0 1 0 0 0,1-1 0 0 0,-1 0 0 0 0,1 0 0 0 0,0 0 0 0 0,-1 0 0 0 0,1 0 0 0 0,0-1 0 0 0,0 1 0 0 0,0 0 0 0 0,0-1 0 0 0,1 1 0 0 0,-1-1 0 0 0,0 0 0 0 0,0 0 0 0 0,1 0 0 0 0,-1 0 0 0 0,4 0 0 0 0,10 6 256 0 0,0-2 0 0 0,0 0 1 0 0,22 3-1 0 0,-38-8-254 0 0,79 11 896 0 0,-59-10-651 0 0,0 1 0 0 0,0 1 0 0 0,0 1-1 0 0,-1 1 1 0 0,1 0 0 0 0,-1 1 0 0 0,21 11 0 0 0,-25-6-51 0 0,0 1 0 0 0,-1 0-1 0 0,-1 1 1 0 0,0 0 0 0 0,15 21 0 0 0,-26-32-165 0 0,-1-1 0 0 0,1 1 1 0 0,-1 0-1 0 0,0 0 0 0 0,0 0 0 0 0,0 0 0 0 0,0 0 1 0 0,0 0-1 0 0,-1 0 0 0 0,1 1 0 0 0,-1-1 0 0 0,1 0 0 0 0,-1 0 1 0 0,0 0-1 0 0,0 1 0 0 0,0-1 0 0 0,0 0 0 0 0,0 0 1 0 0,0 1-1 0 0,0-1 0 0 0,-1 0 0 0 0,1 0 0 0 0,-1 0 0 0 0,0 1 1 0 0,0-1-1 0 0,0 0 0 0 0,0 0 0 0 0,0 0 0 0 0,0-1 1 0 0,0 1-1 0 0,-1 0 0 0 0,1 0 0 0 0,0 0 0 0 0,-1-1 0 0 0,0 1 1 0 0,1-1-1 0 0,-1 1 0 0 0,0-1 0 0 0,-3 2 0 0 0,-2 2 103 0 0,0-1 0 0 0,0 0 0 0 0,0 0-1 0 0,0-1 1 0 0,-1 0 0 0 0,1 0-1 0 0,-1 0 1 0 0,0-1 0 0 0,-12 2 0 0 0,-77 3-120 0 0,96-7-128 0 0,-13-2-5594 0 0,8 1 3489 0 0</inkml:trace>
</inkml:ink>
</file>

<file path=ppt/ink/ink6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1"/>
    </inkml:context>
    <inkml:brush xml:id="br0">
      <inkml:brushProperty name="width" value="0.1" units="cm"/>
      <inkml:brushProperty name="height" value="0.1" units="cm"/>
      <inkml:brushProperty name="color" value="#004F8B"/>
    </inkml:brush>
  </inkml:definitions>
  <inkml:trace contextRef="#ctx0" brushRef="#br0">1 119 16183 0 0,'0'0'738'0'0,"19"-24"276"0"0,-13 19-740 0 0,1 0 0 0 0,-1 0-1 0 0,1 1 1 0 0,0 0 0 0 0,0 0-1 0 0,0 0 1 0 0,1 1 0 0 0,-1 1-1 0 0,14-4 1 0 0,77-12 1856 0 0,-64 13-1597 0 0,25-7 267 0 0,44-5 637 0 0,-93 17-1571 0 0,0-1-1 0 0,0 2 1 0 0,1-1-1 0 0,-1 1 1 0 0,0 1-1 0 0,-1 0 1 0 0,1 0-1 0 0,11 5 1 0 0,-9-4-2138 0 0</inkml:trace>
</inkml:ink>
</file>

<file path=ppt/ink/ink6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2"/>
    </inkml:context>
    <inkml:brush xml:id="br0">
      <inkml:brushProperty name="width" value="0.1" units="cm"/>
      <inkml:brushProperty name="height" value="0.1" units="cm"/>
      <inkml:brushProperty name="color" value="#004F8B"/>
    </inkml:brush>
  </inkml:definitions>
  <inkml:trace contextRef="#ctx0" brushRef="#br0">300 31 3679 0 0,'0'0'14747'0'0,"-38"-3"-11887"0"0,-23 6-1485 0 0,-39-3-551 0 0,91 0-775 0 0,0-1 1 0 0,-1-1 0 0 0,1 0 0 0 0,0 0-1 0 0,0-1 1 0 0,1 0 0 0 0,-1-1 0 0 0,-12-6-1 0 0,20 9-195 0 0,-5-1-1853 0 0</inkml:trace>
</inkml:ink>
</file>

<file path=ppt/ink/ink6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3"/>
    </inkml:context>
    <inkml:brush xml:id="br0">
      <inkml:brushProperty name="width" value="0.1" units="cm"/>
      <inkml:brushProperty name="height" value="0.1" units="cm"/>
      <inkml:brushProperty name="color" value="#004F8B"/>
    </inkml:brush>
  </inkml:definitions>
  <inkml:trace contextRef="#ctx0" brushRef="#br0">181 46 5983 0 0,'43'-42'15447'0'0,"-25"39"-14097"0"0,-5 3 741 0 0,-15 8-2033 0 0,0 0-1 0 0,0 0 1 0 0,-1-1 0 0 0,-1 1-1 0 0,1-1 1 0 0,-1 1 0 0 0,0-1-1 0 0,-1 0 1 0 0,1-1 0 0 0,-9 9-1 0 0,7-6-34 0 0,-47 58-37 0 0,27-36-13 0 0,-24 39-1 0 0,42-57 32 0 0,1 1 0 0 0,1-1 0 0 0,-1 1 0 0 0,2 0 0 0 0,0 1 0 0 0,-4 24 0 0 0,2-4-27 0 0,3 0 1 0 0,-1 44-1 0 0,5-70 22 0 0,0 0 0 0 0,0 1 0 0 0,1-1 0 0 0,0 1 1 0 0,1-1-1 0 0,0 0 0 0 0,1 0 0 0 0,0 0 0 0 0,0 0 0 0 0,1 0 1 0 0,0 0-1 0 0,0-1 0 0 0,10 13 0 0 0,-7-14 6 0 0,1 0 1 0 0,0-1-1 0 0,0 0 0 0 0,1 0 1 0 0,0-1-1 0 0,0 0 1 0 0,0-1-1 0 0,0 0 0 0 0,1 0 1 0 0,0-1-1 0 0,-1-1 0 0 0,18 4 1 0 0,7-1-8 0 0,0-1 0 0 0,49-1 0 0 0,-76-2 4 0 0,1-2-1 0 0,-1 1 1 0 0,0-1-1 0 0,1 0 1 0 0,-1-1-1 0 0,0 0 1 0 0,10-3-1 0 0,-15 4 41 0 0,0 0 0 0 0,0 0 0 0 0,0 0 0 0 0,0 0 0 0 0,-1 0 0 0 0,1-1 0 0 0,0 1 0 0 0,-1 0 0 0 0,1-1 0 0 0,-1 1 0 0 0,1-1 0 0 0,-1 0 0 0 0,0 1 0 0 0,0-1 0 0 0,0 0 0 0 0,0 0 0 0 0,0 0 0 0 0,0 0 0 0 0,0 0 0 0 0,-1 0 0 0 0,1 0 0 0 0,-1 0 0 0 0,1 0 0 0 0,-1 0 0 0 0,0 0 0 0 0,0 0 0 0 0,0-1 0 0 0,0 1 0 0 0,0-2 0 0 0,-2-20 268 0 0,-14-85 519 0 0,14 98-769 0 0,0 0 1 0 0,-2 1-1 0 0,1-1 1 0 0,-1 1-1 0 0,-1 0 1 0 0,0 0-1 0 0,-10-15 1 0 0,11 20-51 0 0,-1 1 1 0 0,0 0-1 0 0,0 0 0 0 0,0 0 1 0 0,0 0-1 0 0,-1 1 1 0 0,1 0-1 0 0,-1 0 0 0 0,0 0 1 0 0,0 1-1 0 0,0 0 1 0 0,0 0-1 0 0,0 1 1 0 0,-1-1-1 0 0,-9 0 0 0 0,-13-1-19 0 0,-57 2 0 0 0,80 2 14 0 0,-15-1-192 0 0,9-1 211 0 0,-1 2 1 0 0,1-1-1 0 0,-1 2 1 0 0,1 0-1 0 0,-14 3 0 0 0,24-4-205 0 0,-1 0 0 0 0,1 0 0 0 0,-1 0 0 0 0,0 0 0 0 0,1 1 0 0 0,0-1 0 0 0,-1 1-1 0 0,1 0 1 0 0,0-1 0 0 0,0 1 0 0 0,0 0 0 0 0,0 0 0 0 0,0 0 0 0 0,0 0 0 0 0,1 1-1 0 0,-1-1 1 0 0,1 1 0 0 0,-1-1 0 0 0,1 1 0 0 0,0-1 0 0 0,0 1 0 0 0,0-1 0 0 0,0 1-1 0 0,1 0 1 0 0,-1 0 0 0 0,1-1 0 0 0,0 1 0 0 0,-1 3 0 0 0,1 6-1894 0 0</inkml:trace>
</inkml:ink>
</file>

<file path=ppt/ink/ink6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4"/>
    </inkml:context>
    <inkml:brush xml:id="br0">
      <inkml:brushProperty name="width" value="0.1" units="cm"/>
      <inkml:brushProperty name="height" value="0.1" units="cm"/>
      <inkml:brushProperty name="color" value="#004F8B"/>
    </inkml:brush>
  </inkml:definitions>
  <inkml:trace contextRef="#ctx0" brushRef="#br0">179 16 10135 0 0,'0'0'9952'0'0,"-23"-16"-6648"0"0,15 17-3084 0 0,0 0-1 0 0,1 0 0 0 0,-1 0 1 0 0,1 1-1 0 0,0 0 1 0 0,0 1-1 0 0,0 0 1 0 0,-12 6-1 0 0,-50 35-738 0 0,68-44 519 0 0,0 1 0 0 0,0 0 0 0 0,1-1 0 0 0,-1 1 0 0 0,1 0 0 0 0,-1-1 0 0 0,1 1 0 0 0,-1 0 0 0 0,1 0 0 0 0,-1-1 0 0 0,1 1 0 0 0,-1 0 0 0 0,1 0 0 0 0,0 0 0 0 0,0 0 0 0 0,-1 0 0 0 0,1 0 0 0 0,0-1 0 0 0,0 1 0 0 0,0 0 0 0 0,0 0 0 0 0,0 0 0 0 0,0 0 0 0 0,0 0 0 0 0,0 0 0 0 0,1 0 0 0 0,-1-1 0 0 0,0 1 0 0 0,0 0 0 0 0,1 0 0 0 0,-1 0 0 0 0,1 0 0 0 0,-1-1 0 0 0,0 1 0 0 0,1 0 0 0 0,0 0 0 0 0,-1-1 0 0 0,1 1 0 0 0,-1 0 0 0 0,1-1 0 0 0,0 1 0 0 0,-1-1 0 0 0,1 1 0 0 0,0-1 0 0 0,0 1 0 0 0,0-1 0 0 0,0 1 0 0 0,14 8 104 0 0,1 0 1 0 0,0-1-1 0 0,0-1 0 0 0,0-1 1 0 0,1 0-1 0 0,0-1 0 0 0,0-1 1 0 0,21 3-1 0 0,2 1-3 0 0,8 1 181 0 0,-29-6-54 0 0,-1 1 1 0 0,29 9-1 0 0,-42-10-204 0 0,0-1 1 0 0,-1 1 0 0 0,1 0-1 0 0,-1 0 1 0 0,0 1 0 0 0,0-1-1 0 0,0 1 1 0 0,0 0 0 0 0,-1 0-1 0 0,1 0 1 0 0,4 8 0 0 0,31 60 184 0 0,-23-40-121 0 0,-15-29-78 0 0,0-1-1 0 0,0 0 0 0 0,0 0 1 0 0,0 1-1 0 0,0-1 1 0 0,-1 0-1 0 0,1 1 1 0 0,-1-1-1 0 0,1 1 1 0 0,-1-1-1 0 0,0 1 0 0 0,0-1 1 0 0,0 1-1 0 0,0-1 1 0 0,-1 1-1 0 0,1-1 1 0 0,-1 0-1 0 0,1 1 1 0 0,-1-1-1 0 0,-1 3 1 0 0,0-1 11 0 0,-1 1 0 0 0,0-1 1 0 0,1 0-1 0 0,-2 0 1 0 0,1 0-1 0 0,0-1 0 0 0,-1 1 1 0 0,1-1-1 0 0,-7 5 1 0 0,-6 2 143 0 0,1-1 1 0 0,-1-1 0 0 0,-1 0 0 0 0,-23 8-1 0 0,10-5 180 0 0,21-6-252 0 0,0-1 0 0 0,0-1 0 0 0,0 0 0 0 0,0 0 0 0 0,-1-1 0 0 0,0 0 0 0 0,1-1 0 0 0,-1 0 0 0 0,0 0-1 0 0,0-1 1 0 0,-18-2 0 0 0,27 2-146 0 0,-6 0-1593 0 0,-4 0-1404 0 0</inkml:trace>
</inkml:ink>
</file>

<file path=ppt/ink/ink6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5"/>
    </inkml:context>
    <inkml:brush xml:id="br0">
      <inkml:brushProperty name="width" value="0.1" units="cm"/>
      <inkml:brushProperty name="height" value="0.1" units="cm"/>
      <inkml:brushProperty name="color" value="#004F8B"/>
    </inkml:brush>
  </inkml:definitions>
  <inkml:trace contextRef="#ctx0" brushRef="#br0">1 131 8287 0 0,'59'-33'2282'0'0,"-2"-1"5486"0"0,-37 22-5902 0 0,-1 0 0 0 0,28-10 0 0 0,-38 19-1619 0 0,1 0 1 0 0,-1 0 0 0 0,1 0 0 0 0,0 1-1 0 0,0 1 1 0 0,-1 0 0 0 0,16 0-1 0 0,32 3-635 0 0,-1 2 0 0 0,-1 2-1 0 0,82 21 1 0 0,-127-25-54 0 0,23 7-6704 0 0,-13-6-94 0 0</inkml:trace>
</inkml:ink>
</file>

<file path=ppt/ink/ink6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6"/>
    </inkml:context>
    <inkml:brush xml:id="br0">
      <inkml:brushProperty name="width" value="0.1" units="cm"/>
      <inkml:brushProperty name="height" value="0.1" units="cm"/>
      <inkml:brushProperty name="color" value="#004F8B"/>
    </inkml:brush>
  </inkml:definitions>
  <inkml:trace contextRef="#ctx0" brushRef="#br0">14 38 10855 0 0,'0'0'3816'0'0,"-14"-37"8537"0"0,15 39-12752 0 0</inkml:trace>
</inkml:ink>
</file>

<file path=ppt/ink/ink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0"/>
    </inkml:context>
    <inkml:brush xml:id="br0">
      <inkml:brushProperty name="width" value="0.1" units="cm"/>
      <inkml:brushProperty name="height" value="0.1" units="cm"/>
      <inkml:brushProperty name="color" value="#333333"/>
    </inkml:brush>
  </inkml:definitions>
  <inkml:trace contextRef="#ctx0" brushRef="#br0">530 1 2303 0 0,'0'0'13104'0'0,"-49"9"-9360"0"0,14 1-3102 0 0,1 2 1 0 0,0 2-1 0 0,1 1 0 0 0,1 1 0 0 0,-39 27 0 0 0,54-31-480 0 0,-1 1-1 0 0,2 0 0 0 0,0 1 1 0 0,1 1-1 0 0,0 1 0 0 0,1 0 0 0 0,1 0 1 0 0,0 2-1 0 0,-10 19 0 0 0,9-11-10 0 0,2 0 0 0 0,1 1 0 0 0,1 0 0 0 0,2 0 0 0 0,0 1 0 0 0,-4 34 0 0 0,8-29-68 0 0,2 0 1 0 0,1 0 0 0 0,1 0-1 0 0,2 0 1 0 0,2 0 0 0 0,0 0-1 0 0,16 51 1 0 0,-16-64-25 0 0,1 0-1 0 0,1-1 1 0 0,0 0-1 0 0,2 0 1 0 0,0-1-1 0 0,1 0 1 0 0,20 29-1 0 0,52 42 210 0 0,-72-80-247 0 0,1 0-1 0 0,0 0 1 0 0,0-1 0 0 0,0 0-1 0 0,1-1 1 0 0,1 0 0 0 0,22 9 0 0 0,93 30 223 0 0,-85-33-209 0 0,-21-8 1 0 0,0-1 0 0 0,1-1 0 0 0,-1-2 0 0 0,0 0 1 0 0,33-2-1 0 0,-10 0 25 0 0,-1-2-33 0 0,69-12 1 0 0,-73 9 20 0 0,-28 5-38 0 0,0-1-1 0 0,0 0 1 0 0,0-1-1 0 0,0-1 1 0 0,0 1-1 0 0,0-2 1 0 0,-1 1-1 0 0,0-2 1 0 0,0 1-1 0 0,0-1 1 0 0,-1-1-1 0 0,0 0 1 0 0,0 0-1 0 0,0 0 1 0 0,-1-1-1 0 0,-1-1 1 0 0,1 1-1 0 0,-1-1 1 0 0,-1-1-1 0 0,1 1 1 0 0,8-20-1 0 0,28-62 114 0 0,9 4-124 0 0,-50 81 0 0 0,0 0 0 0 0,-1 1 11 0 0,1 1 42 0 0,-1 2 0 0 0,1-2-31 0 0,-2 2 20 0 0,2-4-42 0 0,-1 0-66 0 0,0 5-64 0 0,44-9-2567 0 0,-30 7 1413 0 0,-2 1-855 0 0</inkml:trace>
</inkml:ink>
</file>

<file path=ppt/ink/ink6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7"/>
    </inkml:context>
    <inkml:brush xml:id="br0">
      <inkml:brushProperty name="width" value="0.1" units="cm"/>
      <inkml:brushProperty name="height" value="0.1" units="cm"/>
      <inkml:brushProperty name="color" value="#004F8B"/>
    </inkml:brush>
  </inkml:definitions>
  <inkml:trace contextRef="#ctx0" brushRef="#br0">23 1 7367 0 0,'-22'10'18288'0'0</inkml:trace>
</inkml:ink>
</file>

<file path=ppt/ink/ink6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8"/>
    </inkml:context>
    <inkml:brush xml:id="br0">
      <inkml:brushProperty name="width" value="0.1" units="cm"/>
      <inkml:brushProperty name="height" value="0.1" units="cm"/>
      <inkml:brushProperty name="color" value="#AB008B"/>
    </inkml:brush>
  </inkml:definitions>
  <inkml:trace contextRef="#ctx0" brushRef="#br0">4 0 8751 0 0,'0'0'7302'0'0,"-2"15"-1113"0"0,0-15-5683 0 0,2 10-125 0 0,1 0-1 0 0,-1 1 0 0 0,2-1 1 0 0,-1-1-1 0 0,7 20 0 0 0,-5-22-301 0 0,0 0 0 0 0,0 0 0 0 0,1-1 0 0 0,0 1 0 0 0,1-1 0 0 0,-1 0 0 0 0,1 0 0 0 0,0 0 0 0 0,0-1 0 0 0,1 0-1 0 0,0 0 1 0 0,0 0 0 0 0,8 5 0 0 0,0-2-14 0 0,0-1 0 0 0,0 0 0 0 0,1 0-1 0 0,0-2 1 0 0,0 0 0 0 0,20 4 0 0 0,101 13 393 0 0,-36-8-331 0 0,-31-3-50 0 0,2-3 0 0 0,-1-3 0 0 0,96-6 0 0 0,287-41 136 0 0,-235 18-149 0 0,26-12-29 0 0,-34 5-6 0 0,-161 27-30 0 0,54-8 0 0 0,-95 11 2 0 0,0-1 0 0 0,0 0 1 0 0,0-1-1 0 0,-1 1 0 0 0,1-1 1 0 0,-1-1-1 0 0,0 0 0 0 0,0 0 0 0 0,11-8 1 0 0,-11 6 51 0 0,-7 5-72 0 0,0 1 0 0 0,1-1 0 0 0,-1 1 0 0 0,0-1 0 0 0,0 0 0 0 0,0 1 0 0 0,0-1 0 0 0,0 1 0 0 0,0-1 0 0 0,0 1 0 0 0,0-1 0 0 0,0 1 0 0 0,0-1 0 0 0,0 1 0 0 0,0-1 0 0 0,-1 0 0 0 0,1 1 0 0 0,0-1 0 0 0,0 1 0 0 0,-1-1 0 0 0,1 1 0 0 0,0-1 0 0 0,0 1-1 0 0,-1 0 1 0 0,0-2 0 0 0,-7-12-902 0 0</inkml:trace>
</inkml:ink>
</file>

<file path=ppt/ink/ink6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29"/>
    </inkml:context>
    <inkml:brush xml:id="br0">
      <inkml:brushProperty name="width" value="0.1" units="cm"/>
      <inkml:brushProperty name="height" value="0.1" units="cm"/>
      <inkml:brushProperty name="color" value="#AB008B"/>
    </inkml:brush>
  </inkml:definitions>
  <inkml:trace contextRef="#ctx0" brushRef="#br0">0 0 6447 0 0,'64'22'17084'0'0,"-64"-22"-17032"0"0,-1 1 0 0 0,0 0 0 0 0,1 0 0 0 0,0 0 0 0 0,-1-1 0 0 0,1 1-1 0 0,-1 0 1 0 0,1 0 0 0 0,0 0 0 0 0,-1 0 0 0 0,1 0 0 0 0,0 0 0 0 0,0 0 0 0 0,0 0 0 0 0,0 0 0 0 0,0 0-1 0 0,0 0 1 0 0,0 0 0 0 0,0 0 0 0 0,0-1 0 0 0,1 1 0 0 0,-1 0 0 0 0,1 2 0 0 0,3 23 74 0 0,2-6 36 0 0,3 13-56 0 0,0 1 1 0 0,-3 0-1 0 0,-1 0 0 0 0,2 42 0 0 0,-7-73-91 0 0,0 1 0 0 0,1 0 0 0 0,-1 0 0 0 0,1-1-1 0 0,0 1 1 0 0,0 0 0 0 0,0-1 0 0 0,1 1 0 0 0,-1-1-1 0 0,4 5 1 0 0,-5-7-49 0 0,0-1 1 0 0,1 1-1 0 0,-1 0 0 0 0,1-1 0 0 0,0 1 1 0 0,-1-1-1 0 0,1 1 0 0 0,-1 0 1 0 0,1-1-1 0 0,0 1 0 0 0,-1-1 0 0 0,1 0 1 0 0,0 1-1 0 0,0-1 0 0 0,-1 0 0 0 0,1 1 1 0 0,0-1-1 0 0,0 0 0 0 0,-1 0 0 0 0,1 1 1 0 0,0-1-1 0 0,0 0 0 0 0,0 0 0 0 0,0 0 1 0 0,-1 0-1 0 0,1 0 0 0 0,0 0 0 0 0,0-1 1 0 0,0 1-1 0 0,-1 0 0 0 0,1 0 0 0 0,0 0 1 0 0,0-1-1 0 0,0 1 0 0 0,-1 0 0 0 0,1-1 1 0 0,0 1-1 0 0,-1-1 0 0 0,1 1 0 0 0,0-1 1 0 0,-1 1-1 0 0,1-1 0 0 0,-1 0 0 0 0,1 1 1 0 0,-1-1-1 0 0,1 0 0 0 0,-1 1 0 0 0,1-1 1 0 0,-1 0-1 0 0,0 1 0 0 0,1-2 0 0 0</inkml:trace>
</inkml:ink>
</file>

<file path=ppt/ink/ink6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0"/>
    </inkml:context>
    <inkml:brush xml:id="br0">
      <inkml:brushProperty name="width" value="0.1" units="cm"/>
      <inkml:brushProperty name="height" value="0.1" units="cm"/>
      <inkml:brushProperty name="color" value="#AB008B"/>
    </inkml:brush>
  </inkml:definitions>
  <inkml:trace contextRef="#ctx0" brushRef="#br0">1 1 1839 0 0,'7'23'23680'0'0,"-5"-19"-23586"0"0,0-1 1 0 0,1 0-1 0 0,0 0 0 0 0,0-1 0 0 0,0 1 1 0 0,0-1-1 0 0,0 1 0 0 0,0-1 1 0 0,1 0-1 0 0,-1 0 0 0 0,1 0 0 0 0,0-1 1 0 0,-1 1-1 0 0,1-1 0 0 0,0 0 0 0 0,7 1 1 0 0,72 6 671 0 0,-43-6-628 0 0,268 22-1340 0 0,-283-24-206 0 0,-5-2-57 0 0</inkml:trace>
</inkml:ink>
</file>

<file path=ppt/ink/ink6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1"/>
    </inkml:context>
    <inkml:brush xml:id="br0">
      <inkml:brushProperty name="width" value="0.1" units="cm"/>
      <inkml:brushProperty name="height" value="0.1" units="cm"/>
      <inkml:brushProperty name="color" value="#AB008B"/>
    </inkml:brush>
  </inkml:definitions>
  <inkml:trace contextRef="#ctx0" brushRef="#br0">22 11 1839 0 0,'0'0'17994'0'0,"-22"-10"-11308"0"0,48 25-9339 0 0,-19-11 1378 0 0</inkml:trace>
</inkml:ink>
</file>

<file path=ppt/ink/ink6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2"/>
    </inkml:context>
    <inkml:brush xml:id="br0">
      <inkml:brushProperty name="width" value="0.1" units="cm"/>
      <inkml:brushProperty name="height" value="0.1" units="cm"/>
      <inkml:brushProperty name="color" value="#AB008B"/>
    </inkml:brush>
  </inkml:definitions>
  <inkml:trace contextRef="#ctx0" brushRef="#br0">0 87 6447 0 0,'0'0'14239'0'0,"31"-1"-11483"0"0,100 1-788 0 0,17-2-1656 0 0,-132-1-282 0 0,0 0 0 0 0,0-2 0 0 0,0 0 1 0 0,-1 0-1 0 0,21-12 0 0 0,41-13-454 0 0,-23 17-1608 0 0,-37 11 192 0 0</inkml:trace>
</inkml:ink>
</file>

<file path=ppt/ink/ink6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3"/>
    </inkml:context>
    <inkml:brush xml:id="br0">
      <inkml:brushProperty name="width" value="0.1" units="cm"/>
      <inkml:brushProperty name="height" value="0.1" units="cm"/>
      <inkml:brushProperty name="color" value="#AB008B"/>
    </inkml:brush>
  </inkml:definitions>
  <inkml:trace contextRef="#ctx0" brushRef="#br0">63 33 10135 0 0,'0'0'1096'0'0,"-11"-5"-1096"0"0,-2-1 0 0 0,-25-15 13776 0 0,49 28-14824 0 0,4 4 400 0 0</inkml:trace>
</inkml:ink>
</file>

<file path=ppt/ink/ink6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4"/>
    </inkml:context>
    <inkml:brush xml:id="br0">
      <inkml:brushProperty name="width" value="0.1" units="cm"/>
      <inkml:brushProperty name="height" value="0.1" units="cm"/>
      <inkml:brushProperty name="color" value="#AB008B"/>
    </inkml:brush>
  </inkml:definitions>
  <inkml:trace contextRef="#ctx0" brushRef="#br0">40 102 9271 0 0,'0'0'4266'0'0,"1"-27"1986"0"0,0 23-6079 0 0,0 0 0 0 0,0-1 0 0 0,0 1 0 0 0,1 0 0 0 0,0 0 1 0 0,0 0-1 0 0,0 0 0 0 0,0 0 0 0 0,0 0 0 0 0,1 0 1 0 0,0 1-1 0 0,-1-1 0 0 0,2 1 0 0 0,-1 0 0 0 0,0 0 1 0 0,0 0-1 0 0,1 0 0 0 0,7-4 0 0 0,-9 7 196 0 0,1 1-181 0 0,1 0-161 0 0,-1 0 0 0 0,1 0 0 0 0,-1 0 0 0 0,1 1 0 0 0,-1-1 0 0 0,0 1 0 0 0,1 0 0 0 0,4 4 0 0 0,-5-4-23 0 0,0 1 1 0 0,-1 0-1 0 0,0 0 0 0 0,1 0 1 0 0,-1 0-1 0 0,0 1 0 0 0,-1-1 0 0 0,1 0 1 0 0,-1 1-1 0 0,1-1 0 0 0,-1 1 1 0 0,0-1-1 0 0,0 1 0 0 0,-1 0 0 0 0,1 0 1 0 0,-1-1-1 0 0,1 1 0 0 0,-1 0 1 0 0,0 0-1 0 0,-1-1 0 0 0,1 1 0 0 0,-1 0 1 0 0,0 0-1 0 0,0-1 0 0 0,0 1 1 0 0,0-1-1 0 0,0 1 0 0 0,-4 6 0 0 0,1 2 0 0 0,2-7-5 0 0,-22 74-668 0 0,-67 147-1 0 0,88-227 688 0 0,-1-1 0 0 0,1 0 0 0 0,0-1-1 0 0,0 1 1 0 0,0 0 0 0 0,1-1 0 0 0,-6-5 0 0 0,18 18 59 0 0,-6-10-27 0 0,0 1 0 0 0,0-2 0 0 0,0 1 0 0 0,-1 0 0 0 0,1-1-1 0 0,0 1 1 0 0,0-1 0 0 0,5-2 0 0 0,-2 1-19 0 0,13-1 56 0 0,-7 0-81 0 0,1 1 0 0 0,-1 1 0 0 0,1 1-1 0 0,0 0 1 0 0,-1 0 0 0 0,19 4 0 0 0,-26-4 103 0 0,0 1 1 0 0,1 0-1 0 0,-1 1 0 0 0,0-1 1 0 0,0 1-1 0 0,0 1 0 0 0,7 3 0 0 0,-10-5-437 0 0,1 1 0 0 0,-1-1-1 0 0,0 1 1 0 0,1-1 0 0 0,-1 0-1 0 0,1-1 1 0 0,0 1 0 0 0,-1 0-1 0 0,8-1 1 0 0</inkml:trace>
</inkml:ink>
</file>

<file path=ppt/ink/ink6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5"/>
    </inkml:context>
    <inkml:brush xml:id="br0">
      <inkml:brushProperty name="width" value="0.1" units="cm"/>
      <inkml:brushProperty name="height" value="0.1" units="cm"/>
      <inkml:brushProperty name="color" value="#AB008B"/>
    </inkml:brush>
  </inkml:definitions>
  <inkml:trace contextRef="#ctx0" brushRef="#br0">1 0 4607 0 0,'0'0'19985'0'0</inkml:trace>
</inkml:ink>
</file>

<file path=ppt/ink/ink6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6"/>
    </inkml:context>
    <inkml:brush xml:id="br0">
      <inkml:brushProperty name="width" value="0.1" units="cm"/>
      <inkml:brushProperty name="height" value="0.1" units="cm"/>
      <inkml:brushProperty name="color" value="#AB008B"/>
    </inkml:brush>
  </inkml:definitions>
  <inkml:trace contextRef="#ctx0" brushRef="#br0">16 1 3679 0 0,'9'28'17498'0'0,"-10"-26"-16865"0"0,-8 21 3775 0 0,2 33-5703 0 0,6-45 2532 0 0,-2 23-1222 0 0,0-1-1 0 0,3 1 0 0 0,1 0 0 0 0,1 0 0 0 0,1-1 0 0 0,3 1 0 0 0,0-1 0 0 0,20 57 0 0 0,-16-74-2029 0 0,-4-11 86 0 0</inkml:trace>
</inkml:ink>
</file>

<file path=ppt/ink/ink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1"/>
    </inkml:context>
    <inkml:brush xml:id="br0">
      <inkml:brushProperty name="width" value="0.1" units="cm"/>
      <inkml:brushProperty name="height" value="0.1" units="cm"/>
      <inkml:brushProperty name="color" value="#333333"/>
    </inkml:brush>
  </inkml:definitions>
  <inkml:trace contextRef="#ctx0" brushRef="#br0">0 191 3679 0 0,'0'0'8824'0'0,"7"-20"-3487"0"0,1-2-4682 0 0,30-56 1649 0 0,-38 77-2216 0 0,0 0-37 0 0,1-1 1 0 0,-1 1-1 0 0,0 0 0 0 0,1 0 0 0 0,0-1 1 0 0,-1 1-1 0 0,1 0 0 0 0,0 0 0 0 0,-1 0 1 0 0,1 0-1 0 0,0 0 0 0 0,0 0 0 0 0,0 0 1 0 0,2-2-1 0 0,16-22 192 0 0,-14-1-5661 0 0</inkml:trace>
</inkml:ink>
</file>

<file path=ppt/ink/ink6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7"/>
    </inkml:context>
    <inkml:brush xml:id="br0">
      <inkml:brushProperty name="width" value="0.1" units="cm"/>
      <inkml:brushProperty name="height" value="0.1" units="cm"/>
      <inkml:brushProperty name="color" value="#004F8B"/>
    </inkml:brush>
  </inkml:definitions>
  <inkml:trace contextRef="#ctx0" brushRef="#br0">131 91 2759 0 0,'-23'22'17208'0'0,"22"-24"-17103"0"0,0 1-1 0 0,0 0 0 0 0,0 0 0 0 0,0-1 1 0 0,0 1-1 0 0,0 0 0 0 0,0-1 1 0 0,0 1-1 0 0,0-1 0 0 0,1 1 1 0 0,-1-1-1 0 0,0 1 0 0 0,1-1 0 0 0,0 0 1 0 0,-1 1-1 0 0,1-1 0 0 0,0 0 1 0 0,0 1-1 0 0,0-1 0 0 0,0 0 0 0 0,0 1 1 0 0,0-1-1 0 0,1-2 0 0 0,0 1-25 0 0,0 0-1 0 0,1 0 1 0 0,-1 0-1 0 0,1 0 0 0 0,-1 1 1 0 0,1-1-1 0 0,0 0 0 0 0,0 1 1 0 0,0-1-1 0 0,1 1 1 0 0,3-3-1 0 0,-1 0 16 0 0,1 1 0 0 0,0 0 1 0 0,-1 0-1 0 0,1 1 0 0 0,1 0 0 0 0,-1 0 0 0 0,0 0 1 0 0,1 1-1 0 0,0 0 0 0 0,13-3 0 0 0,-7 5 43 0 0,1 0 0 0 0,-1 1 1 0 0,1 0-1 0 0,-1 1 0 0 0,22 6 0 0 0,-32-7-117 0 0,1 0 0 0 0,-1 0 0 0 0,0 0 0 0 0,0 1 0 0 0,0 0 0 0 0,0-1 0 0 0,0 1 0 0 0,-1 0 0 0 0,1 1 0 0 0,0-1 0 0 0,-1 0 0 0 0,3 4 0 0 0,-4-4-13 0 0,0-1 1 0 0,0 1-1 0 0,0 0 0 0 0,0 0 0 0 0,-1 0 1 0 0,1 0-1 0 0,0 0 0 0 0,-1 0 0 0 0,0 0 1 0 0,1 0-1 0 0,-1 1 0 0 0,0-1 0 0 0,0 0 1 0 0,0 0-1 0 0,0 0 0 0 0,-1 0 0 0 0,1 0 1 0 0,-1 0-1 0 0,1 0 0 0 0,-1 0 1 0 0,-1 3-1 0 0,-13 29 43 0 0,-2-1 0 0 0,-28 43 0 0 0,-3 3 5 0 0,45-72-47 0 0,0-1-1 0 0,-1 0 0 0 0,0 0 1 0 0,-1 0-1 0 0,1-1 1 0 0,-1 1-1 0 0,0-1 1 0 0,-1 0-1 0 0,-6 5 1 0 0,9-8-3 0 0,0 1 0 0 0,0 0 0 0 0,0 1 1 0 0,0-1-1 0 0,0 0 0 0 0,1 1 0 0 0,0 0 0 0 0,0-1 1 0 0,0 1-1 0 0,-2 6 0 0 0,-1 0-8 0 0,0 0 0 0 0,-1 0 0 0 0,0 0-1 0 0,-13 14 1 0 0,19-23-2 0 0,0 0 1 0 0,1 0-1 0 0,-1 0 0 0 0,0 0 1 0 0,0 0-1 0 0,1 0 0 0 0,-1 0 0 0 0,0 0 1 0 0,1 0-1 0 0,-1 0 0 0 0,1 0 1 0 0,-1 0-1 0 0,1-1 0 0 0,-1 1 1 0 0,1 0-1 0 0,0 0 0 0 0,-1-1 0 0 0,1 1 1 0 0,0 0-1 0 0,0-1 0 0 0,-1 1 1 0 0,1 0-1 0 0,0-1 0 0 0,0 1 0 0 0,2 0 1 0 0,-3-1 2 0 0,0 0 2 0 0,48 22 0 0 0,24 13 0 0 0,-67-33 0 0 0,-1 1 0 0 0,0 0 0 0 0,0 0 0 0 0,0 1 0 0 0,0-1 0 0 0,-1 1 0 0 0,1 0 0 0 0,-1 0 0 0 0,0 0 0 0 0,0 0 0 0 0,0 0 0 0 0,2 6 0 0 0,-4-6 0 0 0,0 0 0 0 0,0 0 0 0 0,-1 0 0 0 0,1 0 0 0 0,-1 0 0 0 0,0 1 0 0 0,0-1 0 0 0,-1 0 0 0 0,1 0 0 0 0,-1 0 0 0 0,0 0 0 0 0,0 1 0 0 0,0-1 0 0 0,-1-1 0 0 0,-3 9 0 0 0,-35 58 0 0 0,34-60 0 0 0,5-9 0 0 0,-7 12 43 0 0,-1 1 0 0 0,0-2 0 0 0,-1 1 1 0 0,0-2-1 0 0,-16 15 0 0 0,24-24-36 0 0,0 0 1 0 0,0-1-1 0 0,-1 1 1 0 0,1 0-1 0 0,-1-1 1 0 0,1 0-1 0 0,-1 1 1 0 0,1-1-1 0 0,-1 0 1 0 0,0 0-1 0 0,0-1 1 0 0,1 1-1 0 0,-1 0 1 0 0,0-1-1 0 0,0 0 1 0 0,0 0-1 0 0,0 0 1 0 0,0 0-1 0 0,0 0 1 0 0,1 0-1 0 0,-1-1 1 0 0,0 1-1 0 0,0-1 1 0 0,0 0-1 0 0,1 0 1 0 0,-1 0-1 0 0,0 0 1 0 0,1-1-1 0 0,-1 1 1 0 0,1-1-1 0 0,-1 1 1 0 0,1-1-1 0 0,0 0 1 0 0,0 0-1 0 0,0 0 1 0 0,-3-4-1 0 0,-3-2 36 0 0,1 0-1 0 0,0-1 1 0 0,1 0 0 0 0,0 0-1 0 0,-8-16 1 0 0,12 21-195 0 0,0 0 0 0 0,0-1 0 0 0,1 1 1 0 0,0 0-1 0 0,0-1 0 0 0,0 1 0 0 0,0 0 0 0 0,1-1 0 0 0,-1 1 1 0 0,1-1-1 0 0,0 1 0 0 0,1-1 0 0 0,-1 1 0 0 0,1-1 0 0 0,0 1 1 0 0,3-9-1 0 0,0 2-1027 0 0</inkml:trace>
</inkml:ink>
</file>

<file path=ppt/ink/ink6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8"/>
    </inkml:context>
    <inkml:brush xml:id="br0">
      <inkml:brushProperty name="width" value="0.1" units="cm"/>
      <inkml:brushProperty name="height" value="0.1" units="cm"/>
      <inkml:brushProperty name="color" value="#004F8B"/>
    </inkml:brush>
  </inkml:definitions>
  <inkml:trace contextRef="#ctx0" brushRef="#br0">72 0 15983 0 0,'0'0'1446'0'0,"-26"2"1172"0"0,23 2-2455 0 0,0-1 0 0 0,1 1 0 0 0,-1 0-1 0 0,1 0 1 0 0,0-1 0 0 0,0 2 0 0 0,0-1-1 0 0,0 0 1 0 0,1 0 0 0 0,-1 1 0 0 0,0 4 0 0 0,-7 55 335 0 0,7-47-347 0 0,-3 16 28 0 0,2 0 0 0 0,3 66 0 0 0,0-90-112 0 0,1-1 0 0 0,0 1-1 0 0,1-1 1 0 0,0 1-1 0 0,0-1 1 0 0,1 0-1 0 0,0 0 1 0 0,0 0 0 0 0,1 0-1 0 0,0 0 1 0 0,0-1-1 0 0,1 1 1 0 0,0-1-1 0 0,1-1 1 0 0,-1 1 0 0 0,12 9-1 0 0,-12-12-5 0 0,0-1 0 0 0,1 0 0 0 0,0-1-1 0 0,-1 1 1 0 0,1-1 0 0 0,0 0 0 0 0,0-1 0 0 0,0 1 0 0 0,1-1-1 0 0,-1 0 1 0 0,0-1 0 0 0,0 0 0 0 0,1 0 0 0 0,-1 0 0 0 0,7-1-1 0 0,6-2 43 0 0,0 0-1 0 0,0-1 0 0 0,26-10 1 0 0,-30 9-46 0 0,62-25 212 0 0,-71 27-240 0 0,-1 0 0 0 0,1 0 0 0 0,-1 0 0 0 0,0-1 0 0 0,0 0 1 0 0,0 0-1 0 0,0 0 0 0 0,-1-1 0 0 0,0 1 0 0 0,6-8 0 0 0,-9 9-5 0 0,0 0 0 0 0,0-1 0 0 0,0 1 0 0 0,0 0 0 0 0,0 0 0 0 0,-1-1 0 0 0,1 1 0 0 0,-1 0 0 0 0,0-1 1 0 0,0 1-1 0 0,0 0 0 0 0,-1-1 0 0 0,1 1 0 0 0,-1 0 0 0 0,0-1 0 0 0,0 1 0 0 0,0 0 0 0 0,0 0 0 0 0,-1 0 0 0 0,1 0 0 0 0,-3-4 0 0 0,-4-8 100 0 0,-2 0 1 0 0,-17-21-1 0 0,26 34-111 0 0,-20-23 135 0 0,0 0 0 0 0,-2 2-1 0 0,0 0 1 0 0,-33-23 0 0 0,45 38-130 0 0,-1 0 0 0 0,0 0-1 0 0,0 1 1 0 0,-1 1 0 0 0,0 0 0 0 0,0 1 0 0 0,0 0 0 0 0,0 1-1 0 0,-1 0 1 0 0,0 1 0 0 0,0 1 0 0 0,-17-1 0 0 0,29 3-134 0 0</inkml:trace>
</inkml:ink>
</file>

<file path=ppt/ink/ink6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39"/>
    </inkml:context>
    <inkml:brush xml:id="br0">
      <inkml:brushProperty name="width" value="0.1" units="cm"/>
      <inkml:brushProperty name="height" value="0.1" units="cm"/>
      <inkml:brushProperty name="color" value="#004F8B"/>
    </inkml:brush>
  </inkml:definitions>
  <inkml:trace contextRef="#ctx0" brushRef="#br0">13 12 2303 0 0,'-12'-11'22720'0'0</inkml:trace>
</inkml:ink>
</file>

<file path=ppt/ink/ink6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0"/>
    </inkml:context>
    <inkml:brush xml:id="br0">
      <inkml:brushProperty name="width" value="0.1" units="cm"/>
      <inkml:brushProperty name="height" value="0.1" units="cm"/>
      <inkml:brushProperty name="color" value="#004F8B"/>
    </inkml:brush>
  </inkml:definitions>
  <inkml:trace contextRef="#ctx0" brushRef="#br0">361 108 8287 0 0,'0'0'5923'0'0,"-18"-35"360"0"0,13 28-6096 0 0,-1 1 0 0 0,-1 0 1 0 0,1 0-1 0 0,-1 1 0 0 0,0 0 1 0 0,0 0-1 0 0,-1 0 0 0 0,0 1 1 0 0,1 0-1 0 0,-1 1 1 0 0,0 0-1 0 0,-1 0 0 0 0,1 1 1 0 0,-1 0-1 0 0,1 0 0 0 0,-13 0 1 0 0,15 1-70 0 0,-1 0 1 0 0,1 1 0 0 0,0 0-1 0 0,-1 0 1 0 0,1 1 0 0 0,0-1-1 0 0,-1 1 1 0 0,1 1 0 0 0,0-1-1 0 0,0 1 1 0 0,0 0 0 0 0,0 1-1 0 0,0-1 1 0 0,1 1 0 0 0,-1 0-1 0 0,1 1 1 0 0,0-1 0 0 0,0 1-1 0 0,0 0 1 0 0,0 1 0 0 0,1-1-1 0 0,-8 9 1 0 0,3 3-128 0 0,0 1 0 0 0,1 0 0 0 0,1 0 0 0 0,0 0 0 0 0,1 1 0 0 0,-4 24 0 0 0,7-29 2 0 0,1 1-1 0 0,0 0 0 0 0,1 0 0 0 0,0 0 0 0 0,1 0 0 0 0,1 0 0 0 0,0 0 0 0 0,1 0 1 0 0,4 14-1 0 0,-5-25 2 0 0,0 0 0 0 0,0 0 1 0 0,0 1-1 0 0,0-1 1 0 0,1 0-1 0 0,-1 0 0 0 0,1 0 1 0 0,0 0-1 0 0,0-1 0 0 0,0 1 1 0 0,0-1-1 0 0,1 1 0 0 0,-1-1 1 0 0,1 1-1 0 0,-1-1 0 0 0,1 0 1 0 0,0 0-1 0 0,0-1 0 0 0,0 1 1 0 0,0 0-1 0 0,4 1 1 0 0,-2-2 1 0 0,0 0 0 0 0,1-1 0 0 0,-1 1 0 0 0,0-1 0 0 0,1 0 0 0 0,-1 0 0 0 0,0-1 1 0 0,1 0-1 0 0,-1 1 0 0 0,0-2 0 0 0,0 1 0 0 0,7-3 0 0 0,4-3 1 0 0,-1 0-1 0 0,-1 0 1 0 0,1-2-1 0 0,-1 1 1 0 0,0-2-1 0 0,-1 0 1 0 0,22-22-1 0 0,-29 25 15 0 0,-1-1-1 0 0,1 1 1 0 0,-1-1-1 0 0,-1 0 1 0 0,1-1-1 0 0,-2 1 1 0 0,1-1-1 0 0,-1 0 1 0 0,0 0-1 0 0,2-15 1 0 0,-4 19 78 0 0,0 0 0 0 0,0 0 0 0 0,-1-1 0 0 0,0 1 0 0 0,0 0 0 0 0,0-1 0 0 0,0 1 0 0 0,-1 0 0 0 0,0 0 0 0 0,0-1 0 0 0,0 1 0 0 0,-1 0 0 0 0,0 0 0 0 0,0 0 0 0 0,0 0 0 0 0,0 1 0 0 0,-1-1 0 0 0,0 0 0 0 0,-6-7 524 0 0,11 55-557 0 0,1-1-1 0 0,3 0 1 0 0,1 0-1 0 0,2-1 1 0 0,2 0-1 0 0,2-1 1 0 0,33 72-1 0 0,-28-65-55 0 0,-3 1 0 0 0,13 62 0 0 0,-5-14 0 0 0,-21-90-2 0 0,-1-1 0 0 0,1 0 0 0 0,1 1 0 0 0,-1-1 1 0 0,1 0-1 0 0,5 7 0 0 0,-8-12-220 0 0,0 1 1 0 0,13 5-5093 0 0</inkml:trace>
</inkml:ink>
</file>

<file path=ppt/ink/ink6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1"/>
    </inkml:context>
    <inkml:brush xml:id="br0">
      <inkml:brushProperty name="width" value="0.1" units="cm"/>
      <inkml:brushProperty name="height" value="0.1" units="cm"/>
      <inkml:brushProperty name="color" value="#AB008B"/>
    </inkml:brush>
  </inkml:definitions>
  <inkml:trace contextRef="#ctx0" brushRef="#br0">17 95 7775 0 0,'-4'-46'1938'0'0,"3"-2"11503"0"0,-1 66-12513 0 0,-8 379 74 0 0,10-358-963 0 0,4 153 106 0 0,1-177-1379 0 0,5-23-2574 0 0</inkml:trace>
</inkml:ink>
</file>

<file path=ppt/ink/ink6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2"/>
    </inkml:context>
    <inkml:brush xml:id="br0">
      <inkml:brushProperty name="width" value="0.1" units="cm"/>
      <inkml:brushProperty name="height" value="0.1" units="cm"/>
      <inkml:brushProperty name="color" value="#AB008B"/>
    </inkml:brush>
  </inkml:definitions>
  <inkml:trace contextRef="#ctx0" brushRef="#br0">80 6 14711 0 0,'0'0'1335'0'0,"-28"11"2180"0"0,25-8-3357 0 0,0-1 0 0 0,0 1 1 0 0,0 1-1 0 0,1-1 1 0 0,-1 0-1 0 0,1 1 0 0 0,0-1 1 0 0,-1 1-1 0 0,2 0 0 0 0,-1 0 1 0 0,0 0-1 0 0,1 0 1 0 0,0 0-1 0 0,0 0 0 0 0,-1 4 1 0 0,-9 71 457 0 0,10-61-336 0 0,-2 13-82 0 0,1 1 0 0 0,2-1 0 0 0,4 36 0 0 0,-3-56-175 0 0,1 0 0 0 0,0-1 0 0 0,0 1 1 0 0,1-1-1 0 0,0 0 0 0 0,1 0 0 0 0,0 0 0 0 0,1 0 0 0 0,0-1 1 0 0,1 0-1 0 0,-1 0 0 0 0,2 0 0 0 0,6 8 0 0 0,-11-15 13 0 0,-1 0 0 0 0,1 0 0 0 0,-1-1-1 0 0,1 1 1 0 0,0 0 0 0 0,0-1 0 0 0,0 1 0 0 0,0-1 0 0 0,0 0-1 0 0,0 1 1 0 0,0-1 0 0 0,0 0 0 0 0,0 0 0 0 0,0 0 0 0 0,1-1-1 0 0,-1 1 1 0 0,0 0 0 0 0,1-1 0 0 0,-1 0 0 0 0,1 1 0 0 0,-1-1-1 0 0,0 0 1 0 0,1 0 0 0 0,-1-1 0 0 0,1 1 0 0 0,-1 0 0 0 0,0-1-1 0 0,1 1 1 0 0,-1-1 0 0 0,0 0 0 0 0,0 0 0 0 0,1 0 0 0 0,-1 0-1 0 0,0 0 1 0 0,0 0 0 0 0,0-1 0 0 0,0 1 0 0 0,0-1 0 0 0,0 1-1 0 0,-1-1 1 0 0,1 0 0 0 0,-1 0 0 0 0,1 0 0 0 0,-1 0 0 0 0,2-2-1 0 0,2-4 108 0 0,-1 1 0 0 0,0-1 0 0 0,0 0 0 0 0,-1 0 0 0 0,0 0 0 0 0,0-1 0 0 0,-1 1 0 0 0,0-1 0 0 0,0 1 0 0 0,-1-1 0 0 0,0-13 0 0 0,-3-20-2 0 0,-2 1-1 0 0,-12-60 1 0 0,13 85-157 0 0,-2 1 1 0 0,0-1-1 0 0,0 1 0 0 0,-1 0 0 0 0,-1 0 0 0 0,-1 1 1 0 0,0 0-1 0 0,0 0 0 0 0,-15-16 0 0 0,7 13-473 0 0</inkml:trace>
</inkml:ink>
</file>

<file path=ppt/ink/ink6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3"/>
    </inkml:context>
    <inkml:brush xml:id="br0">
      <inkml:brushProperty name="width" value="0.1" units="cm"/>
      <inkml:brushProperty name="height" value="0.1" units="cm"/>
      <inkml:brushProperty name="color" value="#AB008B"/>
    </inkml:brush>
  </inkml:definitions>
  <inkml:trace contextRef="#ctx0" brushRef="#br0">83 1 16471 0 0,'0'0'2550'0'0,"-33"1"816"0"0,30 1-3342 0 0,0 0-1 0 0,0 1 1 0 0,0-1-1 0 0,0 1 1 0 0,0-1 0 0 0,0 1-1 0 0,1 0 1 0 0,-1 0-1 0 0,1 0 1 0 0,0 0-1 0 0,0 0 1 0 0,0 1 0 0 0,0-1-1 0 0,1 1 1 0 0,-1-1-1 0 0,1 1 1 0 0,0 0-1 0 0,0 0 1 0 0,0-1 0 0 0,0 6-1 0 0,-1 2 31 0 0,1 0 0 0 0,-1 0 1 0 0,2 0-1 0 0,0 0 0 0 0,2 21 0 0 0,-1-26 21 0 0,0 1 0 0 0,1-1 1 0 0,0 0-1 0 0,0 0 0 0 0,0 0 0 0 0,1-1 0 0 0,0 1 0 0 0,0 0 0 0 0,0-1 1 0 0,1 0-1 0 0,-1 0 0 0 0,1 0 0 0 0,1 0 0 0 0,-1-1 0 0 0,1 1 0 0 0,7 5 0 0 0,3-1 184 0 0,0 0 0 0 0,1-1-1 0 0,1-1 1 0 0,25 9 0 0 0,-33-14-216 0 0,26 13 42 0 0,-30-12-39 0 0,0 0 1 0 0,-1 1 0 0 0,1-1 0 0 0,-1 1-1 0 0,1 0 1 0 0,-1 0 0 0 0,0 0-1 0 0,-1 1 1 0 0,1-1 0 0 0,-1 1-1 0 0,1 0 1 0 0,-2 0 0 0 0,4 6-1 0 0,-5-8-3 0 0,0 0-1 0 0,0 0 1 0 0,-1 0-1 0 0,1 1 0 0 0,-1-1 1 0 0,0 0-1 0 0,0 0 1 0 0,0 0-1 0 0,0 0 0 0 0,-1 0 1 0 0,1 0-1 0 0,-1 0 1 0 0,1 0-1 0 0,-1 0 0 0 0,0 0 1 0 0,-1 0-1 0 0,1 0 1 0 0,0 0-1 0 0,-1-1 0 0 0,1 1 1 0 0,-1 0-1 0 0,0-1 1 0 0,0 1-1 0 0,0-1 0 0 0,-4 4 1 0 0,-49 42 353 0 0,51-44-395 0 0,0-1 0 0 0,-1-1 0 0 0,1 1 0 0 0,-1-1 0 0 0,1 1 0 0 0,-1-1 0 0 0,0-1 0 0 0,0 1 0 0 0,0-1 0 0 0,0 1 0 0 0,-9 0 0 0 0,13-2-120 0 0,-13-4-2880 0 0,6 3 1406 0 0</inkml:trace>
</inkml:ink>
</file>

<file path=ppt/ink/ink6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4"/>
    </inkml:context>
    <inkml:brush xml:id="br0">
      <inkml:brushProperty name="width" value="0.1" units="cm"/>
      <inkml:brushProperty name="height" value="0.1" units="cm"/>
      <inkml:brushProperty name="color" value="#AB008B"/>
    </inkml:brush>
  </inkml:definitions>
  <inkml:trace contextRef="#ctx0" brushRef="#br0">0 146 6447 0 0,'32'-55'12310'0'0,"7"11"-6537"0"0,-33 38-5675 0 0,0 2 1 0 0,0-1-1 0 0,1 1 1 0 0,0 0 0 0 0,0 0-1 0 0,0 0 1 0 0,0 1-1 0 0,1 0 1 0 0,-1 1-1 0 0,1 0 1 0 0,0 0 0 0 0,0 1-1 0 0,11-1 1 0 0,32 1-5067 0 0,-32 2-2783 0 0</inkml:trace>
</inkml:ink>
</file>

<file path=ppt/ink/ink6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5"/>
    </inkml:context>
    <inkml:brush xml:id="br0">
      <inkml:brushProperty name="width" value="0.1" units="cm"/>
      <inkml:brushProperty name="height" value="0.1" units="cm"/>
      <inkml:brushProperty name="color" value="#AB008B"/>
    </inkml:brush>
  </inkml:definitions>
  <inkml:trace contextRef="#ctx0" brushRef="#br0">6 173 8495 0 0,'0'0'636'0'0,"-5"34"4783"0"0,7-52 1317 0 0,-3-13-4774 0 0,2-33-490 0 0,0 55-1000 0 0,-1 4-405 0 0,1 1 1 0 0,-1 0 0 0 0,1 0 0 0 0,0 0 0 0 0,1 0 0 0 0,-1 0 0 0 0,1 0 0 0 0,-1 0 0 0 0,1 0 0 0 0,0 1 0 0 0,0-1 0 0 0,1 1 0 0 0,3-5 0 0 0,-2 5-57 0 0,-2 2 31 0 0,1 2-56 0 0,1 0 0 0 0,-1 0 0 0 0,1 0 0 0 0,-1 1 0 0 0,0-1 0 0 0,0 1 0 0 0,0 0 0 0 0,0-1-1 0 0,0 1 1 0 0,0 1 0 0 0,0-1 0 0 0,0 0 0 0 0,-1 1 0 0 0,0-1 0 0 0,1 1 0 0 0,-1 0 0 0 0,3 4 0 0 0,-1-2-69 0 0,-3-4 30 0 0,29 0 10 0 0,22-22 670 0 0,-27 10-200 0 0,1 0 0 0 0,38-8 0 0 0,-58 17-379 0 0,0 1-1 0 0,1 0 1 0 0,-1 0 0 0 0,1 0 0 0 0,-1 1-1 0 0,1 0 1 0 0,-1 0 0 0 0,0 1 0 0 0,1 0 0 0 0,-1 0-1 0 0,1 1 1 0 0,-1-1 0 0 0,0 1 0 0 0,0 1 0 0 0,9 3-1 0 0,-13-3-42 0 0,-1-1-1 0 0,1 1 0 0 0,-1-1 1 0 0,0 1-1 0 0,1-1 1 0 0,-1 1-1 0 0,-1 0 0 0 0,1-1 1 0 0,0 1-1 0 0,0 0 0 0 0,-1 0 1 0 0,0 0-1 0 0,0-1 0 0 0,1 1 1 0 0,-2 0-1 0 0,1 0 1 0 0,-1 3-1 0 0,2 7 45 0 0,0 9-215 0 0,0-14 200 0 0,-1 0-1 0 0,1 0 1 0 0,0 0 0 0 0,1 0-1 0 0,0-1 1 0 0,4 12-1 0 0,-5-17-252 0 0,0 0 1 0 0,1 0-1 0 0,-1 0 0 0 0,1 0 0 0 0,-1 0 0 0 0,1 0 1 0 0,0 0-1 0 0,0-1 0 0 0,-1 1 0 0 0,1-1 0 0 0,0 1 1 0 0,1-1-1 0 0,-1 0 0 0 0,0 0 0 0 0,0 0 0 0 0,0 0 1 0 0,1 0-1 0 0,-1 0 0 0 0,0-1 0 0 0,1 1 0 0 0,-1-1 1 0 0,1 1-1 0 0,-1-1 0 0 0,1 0 0 0 0,4 0 0 0 0,3-1-1510 0 0</inkml:trace>
</inkml:ink>
</file>

<file path=ppt/ink/ink6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6"/>
    </inkml:context>
    <inkml:brush xml:id="br0">
      <inkml:brushProperty name="width" value="0.1" units="cm"/>
      <inkml:brushProperty name="height" value="0.1" units="cm"/>
      <inkml:brushProperty name="color" value="#AB008B"/>
    </inkml:brush>
  </inkml:definitions>
  <inkml:trace contextRef="#ctx0" brushRef="#br0">24 217 2759 0 0,'0'0'19189'0'0,"1"39"-18518"0"0,6-8-700 0 0,-3-11-3450 0 0</inkml:trace>
  <inkml:trace contextRef="#ctx0" brushRef="#br0" timeOffset="1">13 114 7367 0 0,'-2'-10'656'0'0,"1"-1"-528"0"0,0-3-128 0 0,0 1 0 0 0,1 3 1960 0 0,-2 0 368 0 0,1-2 72 0 0,0 2 8 0 0,0 3-1528 0 0,-1 1-304 0 0,2-1-64 0 0,-1 4-16 0 0</inkml:trace>
</inkml:ink>
</file>

<file path=ppt/ink/ink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2"/>
    </inkml:context>
    <inkml:brush xml:id="br0">
      <inkml:brushProperty name="width" value="0.1" units="cm"/>
      <inkml:brushProperty name="height" value="0.1" units="cm"/>
      <inkml:brushProperty name="color" value="#333333"/>
    </inkml:brush>
  </inkml:definitions>
  <inkml:trace contextRef="#ctx0" brushRef="#br0">0 1 1839 0 0,'0'0'20576'0'0,"8"0"-23632"0"0</inkml:trace>
</inkml:ink>
</file>

<file path=ppt/ink/ink6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8"/>
    </inkml:context>
    <inkml:brush xml:id="br0">
      <inkml:brushProperty name="width" value="0.1" units="cm"/>
      <inkml:brushProperty name="height" value="0.1" units="cm"/>
      <inkml:brushProperty name="color" value="#AB008B"/>
    </inkml:brush>
  </inkml:definitions>
  <inkml:trace contextRef="#ctx0" brushRef="#br0">1 197 5063 0 0,'5'5'9915'0'0,"12"-30"-3503"0"0,-15 13-5918 0 0,0 2 1 0 0,1-1 0 0 0,1 0-1 0 0,-1 0 1 0 0,2 1-1 0 0,-1 0 1 0 0,2 0-1 0 0,-1 0 1 0 0,1 1-1 0 0,1 0 1 0 0,-1 0 0 0 0,13-12-1 0 0,-9 3-253 0 0,-10 17-234 0 0,0 1 0 0 0,0-1 0 0 0,0 1 0 0 0,0-1-1 0 0,0 0 1 0 0,0 1 0 0 0,0-1 0 0 0,0 1 0 0 0,0-1 0 0 0,1 1 0 0 0,-1-1 0 0 0,0 0 0 0 0,0 1 0 0 0,1-1 0 0 0,-1 1 0 0 0,0-1 0 0 0,1 1 0 0 0,-1 0 0 0 0,0-1 0 0 0,1 1 0 0 0,-1-1 0 0 0,1 1 0 0 0,-1 0 0 0 0,0-1 0 0 0,1 1 0 0 0,-1 0 0 0 0,1-1 0 0 0,0 1 0 0 0,-1 0-1 0 0,1 0 1 0 0,-1-1 0 0 0,1 1 0 0 0,-1 0 0 0 0,1 0 0 0 0,-1 0 0 0 0,1 0 0 0 0,0 0 0 0 0,-1 0 0 0 0,1 0 0 0 0,-1 0 0 0 0,1 0 0 0 0,0 0 0 0 0,-1 0 0 0 0,1 0 0 0 0,-1 1 0 0 0,1-1 0 0 0,-1 0 0 0 0,1 0 0 0 0,-1 0 0 0 0,1 1 0 0 0,-1-1 0 0 0,1 0 0 0 0,-1 1 0 0 0,1-1 0 0 0,-1 1-1 0 0,1-1 1 0 0,-1 0 0 0 0,0 1 0 0 0,1-1 0 0 0,-1 1 0 0 0,0-1 0 0 0,1 1 0 0 0,-1-1 0 0 0,0 1 0 0 0,1 0 0 0 0,3 3-28 0 0,-1 0 1 0 0,1 0-1 0 0,0 1 1 0 0,-1-1-1 0 0,0 1 0 0 0,0 0 1 0 0,-1 0-1 0 0,1 0 0 0 0,-1 0 1 0 0,0 1-1 0 0,-1-1 1 0 0,1 1-1 0 0,-1-1 0 0 0,0 1 1 0 0,0 9-1 0 0,11 39 370 0 0,-2-40-2448 0 0</inkml:trace>
</inkml:ink>
</file>

<file path=ppt/ink/ink6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49"/>
    </inkml:context>
    <inkml:brush xml:id="br0">
      <inkml:brushProperty name="width" value="0.1" units="cm"/>
      <inkml:brushProperty name="height" value="0.1" units="cm"/>
      <inkml:brushProperty name="color" value="#AB008B"/>
    </inkml:brush>
  </inkml:definitions>
  <inkml:trace contextRef="#ctx0" brushRef="#br0">106 31 10591 0 0,'0'0'8598'0'0,"-10"-7"-4830"0"0,-13-8-2546 0 0,19 14-1076 0 0,0-1 0 0 0,0 1-1 0 0,0 0 1 0 0,-1 0 0 0 0,1 0 0 0 0,0 1-1 0 0,-7 0 1 0 0,10-1-147 0 0,0 1-1 0 0,-1 0 1 0 0,1 0 0 0 0,0 0 0 0 0,0 0-1 0 0,-1 0 1 0 0,1 0 0 0 0,0 0 0 0 0,0 1-1 0 0,-1-1 1 0 0,1 0 0 0 0,0 1 0 0 0,0-1-1 0 0,0 1 1 0 0,-1-1 0 0 0,1 1 0 0 0,0 0-1 0 0,0-1 1 0 0,0 1 0 0 0,0 0-1 0 0,0 0 1 0 0,0 0 0 0 0,0-1 0 0 0,0 1-1 0 0,1 0 1 0 0,-1 0 0 0 0,0 1 0 0 0,1-1-1 0 0,-2 2 1 0 0,2 0 12 0 0,0 0 0 0 0,0 0 1 0 0,1 0-1 0 0,-1 0 0 0 0,1 0 0 0 0,0 0 0 0 0,0 0 0 0 0,0 0 0 0 0,0 0 0 0 0,0-1 1 0 0,1 1-1 0 0,-1 0 0 0 0,1-1 0 0 0,0 1 0 0 0,0-1 0 0 0,0 1 0 0 0,0-1 0 0 0,0 0 1 0 0,0 0-1 0 0,1 0 0 0 0,-1 0 0 0 0,4 2 0 0 0,11 12 961 0 0,19 54 83 0 0,-35-68-990 0 0,1 1-43 0 0,0 0 0 0 0,-1 0-1 0 0,1 0 1 0 0,-1 0 0 0 0,0 1-1 0 0,0-1 1 0 0,0 0 0 0 0,0 1-1 0 0,-1-1 1 0 0,1 1 0 0 0,-1 4 0 0 0,2 2 16 0 0,-1-3-34 0 0,0 0 0 0 0,0 1 0 0 0,0-1 0 0 0,-1 1 0 0 0,0-1 1 0 0,-1 1-1 0 0,-2 12 0 0 0,-6 7-2472 0 0,3-15 1036 0 0</inkml:trace>
</inkml:ink>
</file>

<file path=ppt/ink/ink6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0"/>
    </inkml:context>
    <inkml:brush xml:id="br0">
      <inkml:brushProperty name="width" value="0.1" units="cm"/>
      <inkml:brushProperty name="height" value="0.1" units="cm"/>
      <inkml:brushProperty name="color" value="#AB008B"/>
    </inkml:brush>
  </inkml:definitions>
  <inkml:trace contextRef="#ctx0" brushRef="#br0">0 80 16615 0 0,'31'-9'1566'0'0,"-18"6"-1327"0"0,0-2-1 0 0,-1 1 1 0 0,22-12-1 0 0,-21 10 459 0 0,1 1-1 0 0,0 0 0 0 0,0 1 1 0 0,0 0-1 0 0,0 1 1 0 0,1 1-1 0 0,23-1 0 0 0,20-4-7519 0 0,-37 3-853 0 0</inkml:trace>
</inkml:ink>
</file>

<file path=ppt/ink/ink6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1"/>
    </inkml:context>
    <inkml:brush xml:id="br0">
      <inkml:brushProperty name="width" value="0.1" units="cm"/>
      <inkml:brushProperty name="height" value="0.1" units="cm"/>
      <inkml:brushProperty name="color" value="#AB008B"/>
    </inkml:brush>
  </inkml:definitions>
  <inkml:trace contextRef="#ctx0" brushRef="#br0">326 77 3679 0 0,'0'0'12104'0'0,"-1"-40"-4127"0"0,-2 37-7876 0 0,1 0 0 0 0,-1 1 0 0 0,0-1 0 0 0,1 0 0 0 0,-1 1 0 0 0,0-1 0 0 0,0 1 0 0 0,-1 0 0 0 0,1 0 0 0 0,0 0 0 0 0,-1 1 0 0 0,1-1 0 0 0,-1 1 0 0 0,0 0 0 0 0,1 0 0 0 0,-1 0-1 0 0,0 0 1 0 0,0 1 0 0 0,0-1 0 0 0,0 1 0 0 0,1 0 0 0 0,-1 0 0 0 0,-7 2 0 0 0,-2-1-101 0 0,1 1 0 0 0,-1 0 0 0 0,1 1 0 0 0,0 0 0 0 0,0 1 0 0 0,-11 6 0 0 0,12-5-8 0 0,2 1 0 0 0,-1 1-1 0 0,1-1 1 0 0,0 1 0 0 0,0 1 0 0 0,1 0-1 0 0,0 0 1 0 0,1 1 0 0 0,-1 0 0 0 0,2 0 0 0 0,-1 0-1 0 0,1 1 1 0 0,1 0 0 0 0,0 0 0 0 0,0 1-1 0 0,-4 15 1 0 0,7-20 4 0 0,0-1-1 0 0,1 1 1 0 0,-1 0 0 0 0,2 0-1 0 0,-1 0 1 0 0,0 0-1 0 0,1 1 1 0 0,0-1 0 0 0,1 0-1 0 0,-1 0 1 0 0,1 0 0 0 0,0 0-1 0 0,1 0 1 0 0,-1 0-1 0 0,1 0 1 0 0,0-1 0 0 0,1 1-1 0 0,0-1 1 0 0,-1 1 0 0 0,2-1-1 0 0,-1 0 1 0 0,1 0-1 0 0,-1 0 1 0 0,1-1 0 0 0,1 1-1 0 0,-1-1 1 0 0,0 0 0 0 0,1 0-1 0 0,0 0 1 0 0,0-1-1 0 0,10 5 1 0 0,-7-3 17 0 0,0-1 0 0 0,1-1-1 0 0,0 1 1 0 0,0-1 0 0 0,0-1-1 0 0,0 0 1 0 0,0 0 0 0 0,0-1 0 0 0,1 0-1 0 0,10-1 1 0 0,-15 0-7 0 0,-1 0-1 0 0,0-1 1 0 0,0 0-1 0 0,0 1 1 0 0,1-2 0 0 0,-1 1-1 0 0,0 0 1 0 0,0-1-1 0 0,0 0 1 0 0,-1 0 0 0 0,1 0-1 0 0,0 0 1 0 0,-1-1-1 0 0,0 1 1 0 0,1-1 0 0 0,-1 0-1 0 0,0 0 1 0 0,0 0-1 0 0,-1-1 1 0 0,1 1 0 0 0,-1-1-1 0 0,1 1 1 0 0,-1-1-1 0 0,2-4 1 0 0,4-14 161 0 0,-1-1 0 0 0,0 1 0 0 0,-2-1 0 0 0,-1-1 0 0 0,0 1 0 0 0,-2 0 0 0 0,0-29 0 0 0,-1 57-157 0 0,0-1 1 0 0,1 1-1 0 0,0 0 0 0 0,0-1 0 0 0,0 1 0 0 0,1-1 1 0 0,5 8-1 0 0,4 8-12 0 0,2 15-129 0 0,11 27-392 0 0,-23-58 458 0 0,0 0 0 0 0,0 0 0 0 0,1 0 1 0 0,-1 0-1 0 0,1 0 0 0 0,0 0 0 0 0,0-1 1 0 0,0 1-1 0 0,1-1 0 0 0,4 4 0 0 0,-2-4-2468 0 0</inkml:trace>
</inkml:ink>
</file>

<file path=ppt/ink/ink6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2"/>
    </inkml:context>
    <inkml:brush xml:id="br0">
      <inkml:brushProperty name="width" value="0.1" units="cm"/>
      <inkml:brushProperty name="height" value="0.1" units="cm"/>
      <inkml:brushProperty name="color" value="#AB008B"/>
    </inkml:brush>
  </inkml:definitions>
  <inkml:trace contextRef="#ctx0" brushRef="#br0">1 1 5527 0 0,'0'0'498'0'0,"20"22"5872"0"0,33 69 2418 0 0,53 133-4884 0 0,-95-193-3752 0 0,-2 0-1 0 0,-1 1 1 0 0,-2 0-1 0 0,-1 1 1 0 0,-2 0 0 0 0,0 54-1 0 0,-28 198-244 0 0,24-274-243 0 0,-1 1-1 0 0,-1-1 0 0 0,0 1 1 0 0,-1-1-1 0 0,0 0 1 0 0,-8 16-1 0 0,-1-7-1475 0 0</inkml:trace>
</inkml:ink>
</file>

<file path=ppt/ink/ink6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3"/>
    </inkml:context>
    <inkml:brush xml:id="br0">
      <inkml:brushProperty name="width" value="0.1" units="cm"/>
      <inkml:brushProperty name="height" value="0.1" units="cm"/>
      <inkml:brushProperty name="color" value="#AB008B"/>
    </inkml:brush>
  </inkml:definitions>
  <inkml:trace contextRef="#ctx0" brushRef="#br0">9 0 2759 0 0,'0'0'14818'0'0,"-5"39"-11605"0"0,4-34-3147 0 0,0 0 1 0 0,0 1-1 0 0,1-1 0 0 0,-1 0 1 0 0,1 0-1 0 0,1 0 0 0 0,-1 1 1 0 0,1-1-1 0 0,0 0 0 0 0,0 0 1 0 0,0 0-1 0 0,1 0 1 0 0,0 0-1 0 0,0 0 0 0 0,0 0 1 0 0,0-1-1 0 0,1 1 0 0 0,0-1 1 0 0,0 0-1 0 0,0 0 0 0 0,0 0 1 0 0,1 0-1 0 0,0 0 1 0 0,-1 0-1 0 0,1-1 0 0 0,1 0 1 0 0,-1 0-1 0 0,9 5 0 0 0,7 2-270 0 0,0-1 0 0 0,0-1 0 0 0,0-1 0 0 0,1-1 0 0 0,36 7 0 0 0,-36-9-711 0 0</inkml:trace>
</inkml:ink>
</file>

<file path=ppt/ink/ink6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4"/>
    </inkml:context>
    <inkml:brush xml:id="br0">
      <inkml:brushProperty name="width" value="0.1" units="cm"/>
      <inkml:brushProperty name="height" value="0.1" units="cm"/>
      <inkml:brushProperty name="color" value="#AB008B"/>
    </inkml:brush>
  </inkml:definitions>
  <inkml:trace contextRef="#ctx0" brushRef="#br0">0 1 13967 0 0,'0'0'638'0'0,"36"19"327"0"0,-34-15-775 0 0,0 0-1 0 0,0 0 1 0 0,0-1-1 0 0,-1 1 1 0 0,1 1-1 0 0,-1-1 1 0 0,0 0 0 0 0,0 0-1 0 0,-1 0 1 0 0,1 1-1 0 0,-1 5 1 0 0,-3 55 392 0 0,0-39-410 0 0,-18 118 634 0 0,14-118-683 0 0,2 0 1 0 0,1 1-1 0 0,1-1 0 0 0,1 1 0 0 0,2 0 1 0 0,0-1-1 0 0,8 51 1266 0 0,9-102 984 0 0,-4 2-1366 0 0,-11 17-895 0 0,0 1 1 0 0,1 1-1 0 0,0-1 0 0 0,0 0 0 0 0,1 1 0 0 0,0-1 1 0 0,-1 1-1 0 0,1 0 0 0 0,6-4 0 0 0,-3 2-77 0 0,1 1-1 0 0,0 1 1 0 0,1-1 0 0 0,-1 1-1 0 0,1 1 1 0 0,-1-1-1 0 0,1 2 1 0 0,0-1 0 0 0,0 1-1 0 0,1 0 1 0 0,-1 1-1 0 0,0 0 1 0 0,1 1 0 0 0,-1 0-1 0 0,0 0 1 0 0,1 1 0 0 0,-1 0-1 0 0,17 5 1 0 0,-20-5-36 0 0,0 1 0 0 0,0 0 0 0 0,0 1 0 0 0,0-1 0 0 0,-1 1 0 0 0,1 0 1 0 0,-1 1-1 0 0,0-1 0 0 0,0 1 0 0 0,0 0 0 0 0,0 1 0 0 0,-1-1 0 0 0,1 1 0 0 0,-1-1 1 0 0,0 1-1 0 0,-1 1 0 0 0,1-1 0 0 0,-1 0 0 0 0,0 1 0 0 0,-1 0 0 0 0,1 0 0 0 0,-1-1 0 0 0,0 1 1 0 0,0 1-1 0 0,-1-1 0 0 0,0 0 0 0 0,0 0 0 0 0,0 10 0 0 0,-2-5 0 0 0,0-1 0 0 0,-1 1 1 0 0,0-1-1 0 0,0 1 0 0 0,-1-1 0 0 0,-1 0 0 0 0,0 0 0 0 0,0 0 1 0 0,-1 0-1 0 0,0-1 0 0 0,-1 1 0 0 0,0-1 0 0 0,0-1 0 0 0,-1 1 1 0 0,0-1-1 0 0,0 0 0 0 0,-1-1 0 0 0,0 0 0 0 0,-1 0 1 0 0,1-1-1 0 0,-1 0 0 0 0,-1 0 0 0 0,1-1 0 0 0,-1 0 0 0 0,0-1 1 0 0,0 0-1 0 0,0-1 0 0 0,-19 5 0 0 0,26-8 9 0 0,1 0 1 0 0,0 1-1 0 0,-1-1 0 0 0,1 0 1 0 0,0 0-1 0 0,-1 0 0 0 0,1 0 1 0 0,0-1-1 0 0,0 1 1 0 0,-1-1-1 0 0,1 1 0 0 0,0-1 1 0 0,0 0-1 0 0,0 0 0 0 0,-1 0 1 0 0,1 0-1 0 0,0 0 0 0 0,0-1 1 0 0,1 1-1 0 0,-1 0 0 0 0,0-1 1 0 0,0 0-1 0 0,1 1 0 0 0,-1-1 1 0 0,1 0-1 0 0,-1 0 0 0 0,1 0 1 0 0,0 0-1 0 0,0 0 0 0 0,0 0 1 0 0,0 0-1 0 0,0 0 0 0 0,0 0 1 0 0,0 0-1 0 0,1-1 0 0 0,-1-1 1 0 0,-2-12-177 0 0,1 0 1 0 0,0 0-1 0 0,1 1 1 0 0,2-24-1 0 0,-1 2-1774 0 0,-1 29 1302 0 0,1-17-6466 0 0</inkml:trace>
</inkml:ink>
</file>

<file path=ppt/ink/ink6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5"/>
    </inkml:context>
    <inkml:brush xml:id="br0">
      <inkml:brushProperty name="width" value="0.1" units="cm"/>
      <inkml:brushProperty name="height" value="0.1" units="cm"/>
      <inkml:brushProperty name="color" value="#AB008B"/>
    </inkml:brush>
  </inkml:definitions>
  <inkml:trace contextRef="#ctx0" brushRef="#br0">1 0 17879 0 0,'0'0'820'0'0,"27"70"3831"0"0,-5-19-4260 0 0,-3 0 0 0 0,-3 2-1 0 0,-1 0 1 0 0,-3 1 0 0 0,-2 0 0 0 0,4 103 0 0 0,-16-91-793 0 0,-3 0 1 0 0,-3-1 0 0 0,-3 0-1 0 0,-36 118 1 0 0,37-133-2103 0 0,5-28 632 0 0</inkml:trace>
</inkml:ink>
</file>

<file path=ppt/ink/ink6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6"/>
    </inkml:context>
    <inkml:brush xml:id="br0">
      <inkml:brushProperty name="width" value="0.1" units="cm"/>
      <inkml:brushProperty name="height" value="0.1" units="cm"/>
      <inkml:brushProperty name="color" value="#AB008B"/>
    </inkml:brush>
  </inkml:definitions>
  <inkml:trace contextRef="#ctx0" brushRef="#br0">1 163 7887 0 0,'17'20'11408'0'0,"-16"-21"-11329"0"0,0 1-1 0 0,-1 0 1 0 0,1-1 0 0 0,0 1-1 0 0,0-1 1 0 0,-1 1 0 0 0,1-1-1 0 0,0 1 1 0 0,-1-1 0 0 0,1 1-1 0 0,-1-1 1 0 0,1 1 0 0 0,-1-1-1 0 0,1 0 1 0 0,-1 1 0 0 0,1-1-1 0 0,-1 0 1 0 0,1 0-1 0 0,-1 1 1 0 0,0-1 0 0 0,0 0-1 0 0,1 0 1 0 0,-1 0 0 0 0,0 0-1 0 0,7-30 675 0 0,-3 15-296 0 0,-2 9-353 0 0,0 0-1 0 0,0 1 1 0 0,1-1-1 0 0,0 1 1 0 0,0-1-1 0 0,0 1 1 0 0,1 0 0 0 0,0 1-1 0 0,0-1 1 0 0,1 1-1 0 0,-1-1 1 0 0,1 1-1 0 0,0 1 1 0 0,1-1-1 0 0,-1 1 1 0 0,1 0 0 0 0,12-7-1 0 0,-14 9-80 0 0,1 0 0 0 0,-1 0 0 0 0,1 1 0 0 0,0-1 0 0 0,-1 1 0 0 0,1 0 0 0 0,0 1-1 0 0,0-1 1 0 0,0 1 0 0 0,0 0 0 0 0,0 0 0 0 0,-1 0 0 0 0,1 1 0 0 0,0 0 0 0 0,0 0 0 0 0,0 0 0 0 0,-1 0 0 0 0,1 1 0 0 0,-1 0 0 0 0,1 0-1 0 0,-1 0 1 0 0,0 0 0 0 0,0 1 0 0 0,1-1 0 0 0,-2 1 0 0 0,1 0 0 0 0,0 1 0 0 0,-1-1 0 0 0,1 1 0 0 0,-1-1 0 0 0,0 1 0 0 0,0 0-1 0 0,-1 0 1 0 0,1 0 0 0 0,-1 1 0 0 0,2 4 0 0 0,-4-8-23 0 0,0 1 0 0 0,0 0 1 0 0,0-1-1 0 0,0 1 0 0 0,-1-1 0 0 0,1 1 0 0 0,0-1 0 0 0,-1 1 0 0 0,1-1 0 0 0,-1 1 1 0 0,0-1-1 0 0,0 1 0 0 0,1-1 0 0 0,-1 0 0 0 0,0 0 0 0 0,0 1 0 0 0,-2 0 1 0 0,-24 28-6 0 0,19-21-4 0 0,-25 26-134 0 0,19-22-61 0 0,1 0 1 0 0,1 1-1 0 0,0 0 0 0 0,1 1 0 0 0,-15 27 0 0 0,26-41 195 0 0,-1 1 0 0 0,0 0 1 0 0,1-1-1 0 0,-1 1 0 0 0,1 0 0 0 0,0-1 1 0 0,-1 1-1 0 0,1 0 0 0 0,0-1 0 0 0,0 1 1 0 0,0 0-1 0 0,0 0 0 0 0,0-1 1 0 0,0 1-1 0 0,1 0 0 0 0,-1 0 0 0 0,1-1 1 0 0,-1 1-1 0 0,1 0 0 0 0,0-1 0 0 0,-1 1 1 0 0,1-1-1 0 0,0 1 0 0 0,0-1 0 0 0,0 1 1 0 0,0-1-1 0 0,0 0 0 0 0,2 2 1 0 0,2 2 5 0 0,1-1-1 0 0,-1 0 1 0 0,0-1 0 0 0,1 1 0 0 0,9 3 0 0 0,-6-2 4 0 0,5 2-1 0 0,-1 0 0 0 0,0 1 0 0 0,0 1 0 0 0,0 1 0 0 0,-2 0 0 0 0,1 0 0 0 0,-1 1 0 0 0,0 0 0 0 0,-1 1 0 0 0,-1 0 0 0 0,13 21 0 0 0,-21-30 2 0 0,0-1 1 0 0,0 1-1 0 0,0 0 0 0 0,0-1 1 0 0,0 1-1 0 0,0 0 0 0 0,-1 0 1 0 0,0 0-1 0 0,1 0 0 0 0,-1 0 0 0 0,0-1 1 0 0,0 1-1 0 0,-1 0 0 0 0,1 0 1 0 0,-1 0-1 0 0,1 0 0 0 0,-1 0 1 0 0,0-1-1 0 0,0 1 0 0 0,0 0 0 0 0,0-1 1 0 0,-1 1-1 0 0,1-1 0 0 0,-1 1 1 0 0,1-1-1 0 0,-1 1 0 0 0,0-1 1 0 0,0 0-1 0 0,0 0 0 0 0,0 0 0 0 0,-4 2 1 0 0,1 1 11 0 0,-1 0 1 0 0,0-1-1 0 0,0 0 1 0 0,0 0-1 0 0,0-1 1 0 0,-1 0-1 0 0,1 0 1 0 0,-1 0 0 0 0,0-1-1 0 0,0 0 1 0 0,-11 2-1 0 0,-1-3 56 0 0,0-1 0 0 0,0-1 0 0 0,0-1 0 0 0,0-1 0 0 0,0 0 0 0 0,1-1 0 0 0,-22-9 0 0 0,39 13-249 0 0,0 0 0 0 0,1 0 0 0 0,-1 0 0 0 0,0 0 0 0 0,0 0 0 0 0,1 0 0 0 0,-1-1 0 0 0,0 1 0 0 0,1 0 0 0 0,-1-1 0 0 0,0 1 0 0 0,1 0-1 0 0,-1-1 1 0 0,1 1 0 0 0,-1-1 0 0 0,1 1 0 0 0,-1-1 0 0 0,1 1 0 0 0,-1-1 0 0 0,1 1 0 0 0,-1-1 0 0 0,1 1 0 0 0,-1-1 0 0 0,1 0 0 0 0,0 1 0 0 0,-1-1 0 0 0,1 0 0 0 0,0 1 0 0 0,0-1 0 0 0,0 0 0 0 0,-1 1 0 0 0,1-1 0 0 0,0 0-1 0 0,0 1 1 0 0,0-1 0 0 0,0 0 0 0 0,0 0 0 0 0,0 1 0 0 0,0-1 0 0 0,1 0 0 0 0,-1 1 0 0 0,0-2 0 0 0</inkml:trace>
</inkml:ink>
</file>

<file path=ppt/ink/ink6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7"/>
    </inkml:context>
    <inkml:brush xml:id="br0">
      <inkml:brushProperty name="width" value="0.1" units="cm"/>
      <inkml:brushProperty name="height" value="0.1" units="cm"/>
      <inkml:brushProperty name="color" value="#AB008B"/>
    </inkml:brush>
  </inkml:definitions>
  <inkml:trace contextRef="#ctx0" brushRef="#br0">75 86 14223 0 0,'0'0'2588'0'0,"-23"16"2044"0"0,17-8-4565 0 0,0 1 1 0 0,0 0-1 0 0,1 0 0 0 0,0 1 0 0 0,1-1 1 0 0,0 1-1 0 0,1 0 0 0 0,0 0 0 0 0,0 0 1 0 0,1 0-1 0 0,0 1 0 0 0,1-1 0 0 0,0 1 1 0 0,1-1-1 0 0,0 1 0 0 0,1-1 0 0 0,1 12 1 0 0,-1-14-45 0 0,0-1 1 0 0,1 0 0 0 0,0 1 0 0 0,0-1-1 0 0,0 0 1 0 0,1 0 0 0 0,0 0 0 0 0,0 0-1 0 0,1-1 1 0 0,0 1 0 0 0,0-1 0 0 0,0 0-1 0 0,1 0 1 0 0,0 0 0 0 0,0-1 0 0 0,1 0-1 0 0,0 0 1 0 0,-1 0 0 0 0,1 0-1 0 0,1-1 1 0 0,-1 0 0 0 0,1-1 0 0 0,0 1-1 0 0,9 2 1 0 0,-5-2 54 0 0,0-1-1 0 0,-1-1 1 0 0,2 1-1 0 0,-1-2 1 0 0,15 1-1 0 0,-19-3-13 0 0,0 1 0 0 0,0-2-1 0 0,0 1 1 0 0,-1-1 0 0 0,1 0 0 0 0,0 0 0 0 0,-1-1-1 0 0,0 0 1 0 0,0 0 0 0 0,7-4 0 0 0,-4 1 25 0 0,0-1 0 0 0,-1 0 1 0 0,0 0-1 0 0,0 0 1 0 0,-1-1-1 0 0,1 0 0 0 0,-2-1 1 0 0,1 0-1 0 0,-1 0 0 0 0,-1 0 1 0 0,0-1-1 0 0,0 1 0 0 0,-1-1 1 0 0,0 0-1 0 0,0-1 0 0 0,-1 1 1 0 0,-1-1-1 0 0,0 1 0 0 0,0-1 1 0 0,-1 0-1 0 0,0 0 1 0 0,-1 0-1 0 0,-2-18 0 0 0,1 20-55 0 0,0 1 1 0 0,0-1-1 0 0,-1 0 0 0 0,0 1 0 0 0,-1 0 0 0 0,0 0 0 0 0,0 0 1 0 0,-1 0-1 0 0,0 0 0 0 0,0 0 0 0 0,-1 1 0 0 0,0 0 0 0 0,0 0 1 0 0,-1 0-1 0 0,0 1 0 0 0,0 0 0 0 0,0 0 0 0 0,-1 0 0 0 0,0 1 0 0 0,0 0 1 0 0,0 0-1 0 0,-1 1 0 0 0,1 0 0 0 0,-1 0 0 0 0,0 1 0 0 0,0 0 1 0 0,-1 0-1 0 0,1 1 0 0 0,-18-3 0 0 0,18 4-172 0 0,-1 1 0 0 0,1 0 0 0 0,-1 0 1 0 0,1 1-1 0 0,-10 1 0 0 0,-17 11-3699 0 0</inkml:trace>
</inkml:ink>
</file>

<file path=ppt/ink/ink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3"/>
    </inkml:context>
    <inkml:brush xml:id="br0">
      <inkml:brushProperty name="width" value="0.1" units="cm"/>
      <inkml:brushProperty name="height" value="0.1" units="cm"/>
      <inkml:brushProperty name="color" value="#333333"/>
    </inkml:brush>
  </inkml:definitions>
  <inkml:trace contextRef="#ctx0" brushRef="#br0">1 9 6911 0 0,'0'0'6888'0'0,"6"4"-6208"0"0,1-1-328 0 0,2-4-1152 0 0,1-1-192 0 0</inkml:trace>
  <inkml:trace contextRef="#ctx0" brushRef="#br0" timeOffset="1">174 0 5063 0 0,'0'0'5408'0'0,"2"9"-3648"0"0,-2-3-448 0 0,1 2-992 0 0,0-2-320 0 0</inkml:trace>
</inkml:ink>
</file>

<file path=ppt/ink/ink6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8"/>
    </inkml:context>
    <inkml:brush xml:id="br0">
      <inkml:brushProperty name="width" value="0.1" units="cm"/>
      <inkml:brushProperty name="height" value="0.1" units="cm"/>
      <inkml:brushProperty name="color" value="#AB008B"/>
    </inkml:brush>
  </inkml:definitions>
  <inkml:trace contextRef="#ctx0" brushRef="#br0">0 1 11975 0 0,'0'0'11400'0'0</inkml:trace>
</inkml:ink>
</file>

<file path=ppt/ink/ink6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59"/>
    </inkml:context>
    <inkml:brush xml:id="br0">
      <inkml:brushProperty name="width" value="0.1" units="cm"/>
      <inkml:brushProperty name="height" value="0.1" units="cm"/>
      <inkml:brushProperty name="color" value="#AB008B"/>
    </inkml:brush>
  </inkml:definitions>
  <inkml:trace contextRef="#ctx0" brushRef="#br0">258 180 6911 0 0,'0'-2'21'0'0,"1"1"-1"0"0,-1 0 0 0 0,1-1 0 0 0,0 1 0 0 0,0 0 0 0 0,-1-1 0 0 0,1 1 0 0 0,0 0 0 0 0,0 0 0 0 0,0 0 1 0 0,0 0-1 0 0,0 0 0 0 0,0 0 0 0 0,1 0 0 0 0,-1 0 0 0 0,0 0 0 0 0,0 1 0 0 0,1-1 0 0 0,-1 0 1 0 0,0 1-1 0 0,1-1 0 0 0,-1 1 0 0 0,1 0 0 0 0,-1-1 0 0 0,1 1 0 0 0,-1 0 0 0 0,1 0 0 0 0,-1 0 1 0 0,1 0-1 0 0,-1 0 0 0 0,0 0 0 0 0,1 0 0 0 0,-1 1 0 0 0,1-1 0 0 0,-1 0 0 0 0,2 1 0 0 0,-2-1 41 0 0,-1 0 0 0 0,1 0 0 0 0,0 0 0 0 0,-1 0 0 0 0,1 0 0 0 0,0 0 0 0 0,-1 0 0 0 0,1-1 0 0 0,0 1 0 0 0,-1 0 0 0 0,1 0 0 0 0,-1-1 0 0 0,1 1 0 0 0,-1 0 0 0 0,1-1 0 0 0,-1 1 0 0 0,1-1 0 0 0,-1 1 0 0 0,1-1 0 0 0,-1 1 0 0 0,1-1 0 0 0,-1 1 0 0 0,0-1 0 0 0,1 1 0 0 0,-1-1 0 0 0,0 1 0 0 0,1-2 0 0 0,6-26 3706 0 0,-9-26 2685 0 0,2 51-6351 0 0,-1 0 1 0 0,0 0-1 0 0,1 0 0 0 0,-1-1 1 0 0,-1 1-1 0 0,1 0 0 0 0,0 0 1 0 0,-1 1-1 0 0,1-1 0 0 0,-1 0 1 0 0,0 0-1 0 0,0 1 0 0 0,0-1 1 0 0,0 1-1 0 0,0 0 0 0 0,-1 0 1 0 0,1-1-1 0 0,-1 1 0 0 0,1 1 1 0 0,-1-1-1 0 0,0 0 0 0 0,0 1 1 0 0,0-1-1 0 0,0 1 0 0 0,0 0 1 0 0,0 0-1 0 0,0 0 0 0 0,0 1 1 0 0,0-1-1 0 0,-1 1 0 0 0,1-1 1 0 0,0 1-1 0 0,-5 0 0 0 0,0 2 121 0 0,0-1 0 0 0,0 2 0 0 0,1-1 0 0 0,-1 1 0 0 0,0 0-1 0 0,1 0 1 0 0,0 1 0 0 0,0 0 0 0 0,0 0 0 0 0,0 1-1 0 0,1-1 1 0 0,-9 9 0 0 0,-4 5-237 0 0,0 1 0 0 0,2 0 0 0 0,0 2-1 0 0,-16 24 1 0 0,29-39 11 0 0,-1 1 0 0 0,2 0 0 0 0,-1 0 0 0 0,1 0 0 0 0,0 0 0 0 0,0 0 0 0 0,1 0 0 0 0,0 1 0 0 0,0-1 0 0 0,1 1 0 0 0,0 0 0 0 0,0 0 0 0 0,1-1 0 0 0,0 1 0 0 0,0 0 0 0 0,1 0 0 0 0,0-1 0 0 0,3 12 0 0 0,-3-16 4 0 0,-1-1 0 0 0,1 0 0 0 0,0 1 0 0 0,1-1 0 0 0,-1 0 0 0 0,0 0 0 0 0,1 0 0 0 0,-1 0 0 0 0,1 0 0 0 0,-1 0 0 0 0,1 0 0 0 0,0 0 0 0 0,0-1 0 0 0,0 1 0 0 0,0-1 0 0 0,0 1 0 0 0,0-1 0 0 0,1 0 0 0 0,-1 0 0 0 0,0 0 0 0 0,4 1 0 0 0,0-1 0 0 0,-1 0 0 0 0,0 0 0 0 0,0-1 0 0 0,0 0 0 0 0,1 0 0 0 0,-1-1 0 0 0,0 1 0 0 0,0-1 0 0 0,10-3 0 0 0,6-3 0 0 0,-1-1 0 0 0,0-1 0 0 0,34-21 0 0 0,-45 25 76 0 0,0-1 0 0 0,0 0 0 0 0,0-1 0 0 0,-1 0 0 0 0,0 0 0 0 0,0-1 0 0 0,-1 0 0 0 0,0 0 0 0 0,-1 0 0 0 0,1-1 0 0 0,-2 0-1 0 0,1-1 1 0 0,-1 1 0 0 0,-1-1 0 0 0,1 0 0 0 0,-2 0 0 0 0,1 0 0 0 0,-2-1 0 0 0,1 1 0 0 0,-1-1 0 0 0,-1 0 0 0 0,0 1 0 0 0,-1-1 0 0 0,0 0 0 0 0,-1-14 0 0 0,0 24 448 0 0,-10 36-211 0 0,8-19-316 0 0,1 0 1 0 0,1 1-1 0 0,0-1 0 0 0,2 1 1 0 0,-1-1-1 0 0,4 19 0 0 0,24 101-49 0 0,-19-96 63 0 0,30 123-162 0 0,-22-94-3825 0 0</inkml:trace>
</inkml:ink>
</file>

<file path=ppt/ink/ink6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0"/>
    </inkml:context>
    <inkml:brush xml:id="br0">
      <inkml:brushProperty name="width" value="0.1" units="cm"/>
      <inkml:brushProperty name="height" value="0.1" units="cm"/>
      <inkml:brushProperty name="color" value="#AB008B"/>
    </inkml:brush>
  </inkml:definitions>
  <inkml:trace contextRef="#ctx0" brushRef="#br0">9 60 2759 0 0,'-8'231'16080'0'0,"8"-231"-16001"0"0,7-14 1394 0 0,6-18-497 0 0,2-20 258 0 0,-10 31-843 0 0,0 0 0 0 0,2 0 0 0 0,0 1-1 0 0,1 0 1 0 0,2 0 0 0 0,0 1-1 0 0,16-24 1 0 0,-26 42-389 0 0,1 1-1 0 0,-1-1 0 0 0,1 1 1 0 0,-1-1-1 0 0,1 1 1 0 0,-1-1-1 0 0,1 1 0 0 0,-1-1 1 0 0,1 1-1 0 0,0 0 1 0 0,-1-1-1 0 0,1 1 1 0 0,0 0-1 0 0,-1 0 0 0 0,1-1 1 0 0,0 1-1 0 0,-1 0 1 0 0,1 0-1 0 0,0 0 0 0 0,0 0 1 0 0,-1 0-1 0 0,1 0 1 0 0,0 0-1 0 0,-1 0 1 0 0,1 0-1 0 0,0 0 0 0 0,0 0 1 0 0,-1 0-1 0 0,1 1 1 0 0,0-1-1 0 0,-1 0 0 0 0,1 0 1 0 0,0 1-1 0 0,-1-1 1 0 0,1 0-1 0 0,-1 1 0 0 0,1-1 1 0 0,-1 1-1 0 0,1-1 1 0 0,-1 1-1 0 0,1-1 1 0 0,-1 1-1 0 0,1-1 0 0 0,-1 1 1 0 0,1 0-1 0 0,0 0 1 0 0,17 33-246 0 0,-15-28 146 0 0,-3-5 76 0 0,1 0 0 0 0,-1 1-1 0 0,1-1 1 0 0,0 0 0 0 0,-1 0-1 0 0,1 0 1 0 0,0 0 0 0 0,0 0 0 0 0,0 0-1 0 0,0 0 1 0 0,0 0 0 0 0,0 0-1 0 0,0 0 1 0 0,0 0 0 0 0,0 0-1 0 0,0-1 1 0 0,0 1 0 0 0,1 0-1 0 0,-1-1 1 0 0,0 1 0 0 0,0-1-1 0 0,1 1 1 0 0,-1-1 0 0 0,0 0-1 0 0,1 0 1 0 0,-1 0 0 0 0,3 1-1 0 0,0-3 26 0 0,0 1 0 0 0,0 0 0 0 0,0-1 0 0 0,0 0 0 0 0,0 0 0 0 0,0 0 0 0 0,5-4 0 0 0,2-1 169 0 0,-7 5-92 0 0,0-1 0 0 0,0 1-1 0 0,1-1 1 0 0,-1 1 0 0 0,1 0-1 0 0,-1 1 1 0 0,1-1 0 0 0,0 1-1 0 0,-1 0 1 0 0,1 0 0 0 0,0 1 0 0 0,0-1-1 0 0,0 1 1 0 0,0 0 0 0 0,-1 0-1 0 0,1 1 1 0 0,0 0 0 0 0,0-1 0 0 0,0 2-1 0 0,-1-1 1 0 0,1 0 0 0 0,0 1-1 0 0,4 2 1 0 0,-3 0-18 0 0,-1 0 1 0 0,1 1-1 0 0,-1 0 0 0 0,0-1 0 0 0,0 1 1 0 0,0 1-1 0 0,-1-1 0 0 0,0 1 1 0 0,0 0-1 0 0,0 0 0 0 0,-1 0 0 0 0,0 0 1 0 0,0 1-1 0 0,-1-1 0 0 0,4 13 0 0 0,2 34 39 0 0,-7-42-761 0 0,0 0 0 0 0,1 0 1 0 0,6 20-1 0 0,-4-21-1431 0 0</inkml:trace>
</inkml:ink>
</file>

<file path=ppt/ink/ink6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1"/>
    </inkml:context>
    <inkml:brush xml:id="br0">
      <inkml:brushProperty name="width" value="0.1" units="cm"/>
      <inkml:brushProperty name="height" value="0.1" units="cm"/>
      <inkml:brushProperty name="color" value="#AB008B"/>
    </inkml:brush>
  </inkml:definitions>
  <inkml:trace contextRef="#ctx0" brushRef="#br0">11 0 4143 0 0,'0'0'11771'0'0,"21"30"-11550"0"0,-16-25-233 0 0,-4-3 40 0 0,0-1 1 0 0,0 0-1 0 0,0 1 0 0 0,-1-1 0 0 0,1 1 0 0 0,0-1 0 0 0,0 1 0 0 0,-1-1 1 0 0,1 1-1 0 0,-1 0 0 0 0,0-1 0 0 0,1 1 0 0 0,-1 0 0 0 0,0-1 0 0 0,0 1 1 0 0,0 0-1 0 0,0-1 0 0 0,0 1 0 0 0,0 0 0 0 0,-1-1 0 0 0,1 1 0 0 0,0 0 1 0 0,-2 2-1 0 0,-20 29 2915 0 0,11-18-1174 0 0,10-12-1592 0 0,-1 0-1 0 0,1 0 1 0 0,0 1 0 0 0,-1-1-1 0 0,2 0 1 0 0,-1 0-1 0 0,0 1 1 0 0,1-1-1 0 0,-1 1 1 0 0,1-1 0 0 0,0 1-1 0 0,0-1 1 0 0,1 6-1 0 0,0-7-281 0 0,-1 0 0 0 0,1-1-1 0 0,-1 1 1 0 0,1 0-1 0 0,0 0 1 0 0,0 0-1 0 0,0 0 1 0 0,0 0-1 0 0,0-1 1 0 0,0 1 0 0 0,1-1-1 0 0,-1 1 1 0 0,1-1-1 0 0,2 3 1 0 0</inkml:trace>
</inkml:ink>
</file>

<file path=ppt/ink/ink6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2"/>
    </inkml:context>
    <inkml:brush xml:id="br0">
      <inkml:brushProperty name="width" value="0.1" units="cm"/>
      <inkml:brushProperty name="height" value="0.1" units="cm"/>
      <inkml:brushProperty name="color" value="#AB008B"/>
    </inkml:brush>
  </inkml:definitions>
  <inkml:trace contextRef="#ctx0" brushRef="#br0">6 94 16727 0 0,'0'0'1816'0'0,"-5"-3"-120"0"0,10 14-3648 0 0,2 1 800 0 0</inkml:trace>
  <inkml:trace contextRef="#ctx0" brushRef="#br0" timeOffset="1">228 39 10135 0 0,'12'-39'12600'0'0,"-11"63"-10209"0"0,-1-21-2342 0 0,-3 56 574 0 0,7 95-1 0 0,-2-119-766 0 0,-2 0 0 0 0,-7 56-1 0 0,2-33-7777 0 0</inkml:trace>
</inkml:ink>
</file>

<file path=ppt/ink/ink6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4"/>
    </inkml:context>
    <inkml:brush xml:id="br0">
      <inkml:brushProperty name="width" value="0.1" units="cm"/>
      <inkml:brushProperty name="height" value="0.1" units="cm"/>
      <inkml:brushProperty name="color" value="#AB008B"/>
    </inkml:brush>
  </inkml:definitions>
  <inkml:trace contextRef="#ctx0" brushRef="#br0">1 203 11519 0 0,'34'11'1452'0'0,"-30"-10"-744"0"0,-1 0-1 0 0,1-1 1 0 0,-1 0-1 0 0,1 1 1 0 0,0-1-1 0 0,-1 0 1 0 0,1-1-1 0 0,-1 1 1 0 0,7-2-1 0 0,56-22 1969 0 0,-46 15-2184 0 0,-10 4-290 0 0,0 1 0 0 0,0-2 0 0 0,-1 1 0 0 0,0-1 0 0 0,0 0 0 0 0,0-1 0 0 0,12-13 0 0 0,-18 17-115 0 0,0 0 0 0 0,-1 0 0 0 0,1 0 0 0 0,-1 0 0 0 0,0-1 0 0 0,1 1 0 0 0,-2-1 0 0 0,1 1 0 0 0,0-1 0 0 0,-1 0 0 0 0,1 0 0 0 0,-1 0 0 0 0,0 0 1 0 0,-1 0-1 0 0,1 0 0 0 0,-1 0 0 0 0,1 0 0 0 0,-1 0 0 0 0,0 0 0 0 0,-1 0 0 0 0,1 0 0 0 0,-1 0 0 0 0,-1-7 0 0 0,1 10-66 0 0,1-1-1 0 0,-1 1 1 0 0,1-1 0 0 0,-1 1-1 0 0,1 0 1 0 0,-1 0 0 0 0,0-1-1 0 0,0 1 1 0 0,1 0 0 0 0,-1 0-1 0 0,0 0 1 0 0,0 0 0 0 0,0 0-1 0 0,0 0 1 0 0,0 0 0 0 0,-1 0-1 0 0,1 0 1 0 0,0 1 0 0 0,0-1-1 0 0,-1 0 1 0 0,1 1 0 0 0,0-1-1 0 0,-1 1 1 0 0,1-1-1 0 0,0 1 1 0 0,-1 0 0 0 0,1-1-1 0 0,-1 1 1 0 0,1 0 0 0 0,0 0-1 0 0,-1 0 1 0 0,1 0 0 0 0,-1 0-1 0 0,1 1 1 0 0,-1-1 0 0 0,1 0-1 0 0,0 1 1 0 0,-1-1 0 0 0,1 1-1 0 0,0-1 1 0 0,-1 1 0 0 0,1-1-1 0 0,0 1 1 0 0,0 0 0 0 0,-1 0-1 0 0,1 0 1 0 0,0 0 0 0 0,-1 1-1 0 0,-4 3-22 0 0,0-1 0 0 0,1 1 0 0 0,-1 0 0 0 0,1 1 1 0 0,0-1-1 0 0,1 1 0 0 0,-1 0 0 0 0,-3 8 0 0 0,4-6 25 0 0,1-1 0 0 0,0 1 0 0 0,0 1 0 0 0,1-1 0 0 0,0 0 0 0 0,0 0 0 0 0,1 1 0 0 0,0-1 0 0 0,1 1 0 0 0,-1-1 0 0 0,2 1 0 0 0,-1-1 0 0 0,1 1 0 0 0,1-1 0 0 0,2 12 0 0 0,-2-14-114 0 0,1 0-1 0 0,-1 0 1 0 0,1 0 0 0 0,0-1-1 0 0,1 1 1 0 0,-1-1 0 0 0,1 1-1 0 0,0-1 1 0 0,1-1 0 0 0,9 10 0 0 0,-9-10-397 0 0,1 1 0 0 0,1-1 0 0 0,-1 0 0 0 0,0-1 1 0 0,1 0-1 0 0,10 4 0 0 0</inkml:trace>
</inkml:ink>
</file>

<file path=ppt/ink/ink6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5"/>
    </inkml:context>
    <inkml:brush xml:id="br0">
      <inkml:brushProperty name="width" value="0.1" units="cm"/>
      <inkml:brushProperty name="height" value="0.1" units="cm"/>
      <inkml:brushProperty name="color" value="#AB008B"/>
    </inkml:brush>
  </inkml:definitions>
  <inkml:trace contextRef="#ctx0" brushRef="#br0">178 62 11055 0 0,'-20'-18'14477'0'0,"55"80"-14118"0"0,-24-46-68 0 0,0 2-1 0 0,-2-1 1 0 0,12 31-1 0 0,-19-42-230 0 0,0 1 0 0 0,-1 0-1 0 0,1-1 1 0 0,-1 1 0 0 0,-1 0 0 0 0,1 0 0 0 0,-1 0-1 0 0,-1 0 1 0 0,1 0 0 0 0,-1-1 0 0 0,0 1-1 0 0,-1 0 1 0 0,1 0 0 0 0,-5 10 0 0 0,2-9-93 0 0,-21 44-32 0 0,22-49-196 0 0,1 0 1 0 0,-1 0-1 0 0,0 0 1 0 0,0-1 0 0 0,0 1-1 0 0,0-1 1 0 0,0 0-1 0 0,0 0 1 0 0,0 0-1 0 0,-1 0 1 0 0,1 0 0 0 0,-1-1-1 0 0,-5 2 1 0 0,-13 2-1643 0 0</inkml:trace>
  <inkml:trace contextRef="#ctx0" brushRef="#br0" timeOffset="1">1 153 8751 0 0,'21'-24'384'0'0,"-10"15"88"0"0,2 1-376 0 0,3-4-96 0 0,3 0 0 0 0,-1-1 0 0 0,-1 1 2072 0 0,-2 1 392 0 0,0-1 88 0 0,0 2 8 0 0,2 4-1528 0 0,1 0-304 0 0,-2 0-64 0 0,-1 1-16 0 0,-1 1-1064 0 0,-2 1-224 0 0</inkml:trace>
</inkml:ink>
</file>

<file path=ppt/ink/ink6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7"/>
    </inkml:context>
    <inkml:brush xml:id="br0">
      <inkml:brushProperty name="width" value="0.1" units="cm"/>
      <inkml:brushProperty name="height" value="0.1" units="cm"/>
      <inkml:brushProperty name="color" value="#AB008B"/>
    </inkml:brush>
  </inkml:definitions>
  <inkml:trace contextRef="#ctx0" brushRef="#br0">1845 235 8751 0 0,'0'0'1084'0'0,"-14"-29"3463"0"0,5 12-4092 0 0,0 1 1 0 0,-1 0-1 0 0,-1 1 1 0 0,0 0-1 0 0,-2 1 0 0 0,1 0 1 0 0,-2 1-1 0 0,-21-18 1 0 0,25 24-330 0 0,-1 1 0 0 0,0-1 1 0 0,0 1-1 0 0,0 1 0 0 0,-1 0 1 0 0,1 1-1 0 0,-1 0 1 0 0,-1 1-1 0 0,1 0 0 0 0,0 1 1 0 0,-1 1-1 0 0,1-1 0 0 0,-19 2 1 0 0,-363 35 422 0 0,310-14-524 0 0,64-14-15 0 0,0-2 0 0 0,-1 0-1 0 0,-31 3 1 0 0,-218-3-10 0 0,191 1 65 0 0,0 3 0 0 0,0 3 0 0 0,-106 32 0 0 0,173-40-30 0 0,0 0 0 0 0,0 1 0 0 0,1 0 0 0 0,-1 0 0 0 0,1 1-1 0 0,0 1 1 0 0,0 0 0 0 0,1 1 0 0 0,0 0 0 0 0,1 0 0 0 0,-1 1 0 0 0,2 0-1 0 0,-1 0 1 0 0,1 1 0 0 0,1 1 0 0 0,-1-1 0 0 0,2 1 0 0 0,0 0 0 0 0,-7 16 0 0 0,3-1 39 0 0,2 1 1 0 0,0 0-1 0 0,2 0 1 0 0,1 1-1 0 0,-4 54 1 0 0,12 144 256 0 0,0-174-279 0 0,29 887 395 0 0,-6-611-402 0 0,-11-183-37 0 0,-11-3-8 0 0,-3-85 0 0 0,7 65 0 0 0,18 14 25 0 0,57 176-1 0 0,-24-106-9 0 0,-32-88-9 0 0,-18-72 2 0 0,1 0 0 0 0,3 0 0 0 0,2-1 0 0 0,1-1 0 0 0,30 57-1 0 0,-41-94 4 0 0,0-1-1 0 0,0 1 1 0 0,1-1-1 0 0,0 0 1 0 0,0 0-1 0 0,0 0 1 0 0,1-1-1 0 0,0 0 1 0 0,10 6-1 0 0,73 32 94 0 0,-18-10-22 0 0,-50-20-79 0 0,-9-6 9 0 0,0 0 0 0 0,-1-1 0 0 0,2-1 0 0 0,-1 0 0 0 0,18 4 0 0 0,-12-5 18 0 0,-1-1 1 0 0,1-1-1 0 0,0 0 1 0 0,0-2-1 0 0,0 0 1 0 0,0-1-1 0 0,30-5 1 0 0,-26 2 12 0 0,1 2 0 0 0,-1 0 0 0 0,0 2 0 0 0,42 4-1 0 0,46 19-29 0 0,-45-9-14 0 0,91 8 0 0 0,612 11 531 0 0,1-59 44 0 0,10-15-214 0 0,-591 34-331 0 0,557-11-18 0 0,-299 20-11 0 0,-256 0 22 0 0,110-4 20 0 0,186-22 22 0 0,-282 29-30 0 0,-11 1-4 0 0,-138-18-23 0 0,-50 11-3 0 0,-5 0 49 0 0,0 1-37 0 0,-1 0 1 0 0,1 0-1 0 0,-1 0 0 0 0,1 0 0 0 0,-1 0 0 0 0,1-1 1 0 0,-1 1-1 0 0,0 0 0 0 0,1 0 0 0 0,-1 0 1 0 0,1-1-1 0 0,-1 1 0 0 0,0 0 0 0 0,1-1 1 0 0,-1 1-1 0 0,0 0 0 0 0,1-1 0 0 0,-1 1 1 0 0,0 0-1 0 0,1-1 0 0 0,-1 1 0 0 0,0-1 0 0 0,0 1 1 0 0,0-1-1 0 0,1 1 0 0 0,-1 0 0 0 0,0-1 1 0 0,0 1-1 0 0,0-1 0 0 0,0 1 0 0 0,0-1 1 0 0,0 1-1 0 0,0-1 0 0 0,0 1 0 0 0,0-1 0 0 0,0 1 1 0 0,0-1-1 0 0,0 0 0 0 0,2-24 453 0 0,-2 23-347 0 0,19-142 478 0 0,-21 77-563 0 0,-2 1 1 0 0,-4 0-1 0 0,-17-72 1 0 0,-2-9 4 0 0,12 7-20 0 0,10 77-1 0 0,-20-91 0 0 0,19 117-21 0 0,1 0 0 0 0,-1-57 0 0 0,-3-30 0 0 0,7 113 13 0 0,0 0 1 0 0,-1 1-1 0 0,0-1 0 0 0,-1 1 1 0 0,0 0-1 0 0,-1 0 0 0 0,0 0 1 0 0,0 0-1 0 0,-1 1 0 0 0,0 0 1 0 0,-1 0-1 0 0,0 1 0 0 0,0 0 1 0 0,-1 0-1 0 0,0 0 0 0 0,0 1 1 0 0,-1 1-1 0 0,0-1 0 0 0,0 1 1 0 0,0 1-1 0 0,-1 0 0 0 0,0 0 1 0 0,-12-4-1 0 0,-62-9-13 0 0,64 16 0 0 0,0-2 0 0 0,-37-12 0 0 0,48 12 0 0 0,0-1 0 0 0,0 0 0 0 0,0-1 0 0 0,-11-9 0 0 0,-25-16 0 0 0,6 8 0 0 0,1-2 0 0 0,0-2 0 0 0,-35-33 0 0 0,-60-44 0 0 0,111 90 2 0 0,-4-2 15 0 0,-36-30-1 0 0,56 41-13 0 0,1 0 1 0 0,-1-1-1 0 0,1 1 0 0 0,0-1 1 0 0,0 0-1 0 0,1-1 0 0 0,0 1 0 0 0,0-1 1 0 0,0 0-1 0 0,1 1 0 0 0,-3-11 1 0 0,5 12 4 0 0,0 0 1 0 0,1 0 0 0 0,0 0 0 0 0,0-1-1 0 0,0 1 1 0 0,0 0 0 0 0,2-6-1 0 0,0-9 29 0 0,-2-31-26 0 0,-1 0 0 0 0,-3 0-1 0 0,-3 0 1 0 0,-1 1 0 0 0,-29-92-1 0 0,29 111 17 0 0,1-1 0 0 0,1 1-1 0 0,-2-61 1 0 0,9-100 126 0 0,1 76-114 0 0,0 77-39 0 0,2 1 0 0 0,2 0 0 0 0,12-45 0 0 0,9-65 0 0 0,-26 145-1 0 0,-1-1-1 0 0,0 0 1 0 0,0 1 0 0 0,0-1 0 0 0,-1 0-1 0 0,1 1 1 0 0,-1-1 0 0 0,0 1-1 0 0,0-1 1 0 0,0 1 0 0 0,-1-1-1 0 0,1 1 1 0 0,-1 0 0 0 0,0-1-1 0 0,0 1 1 0 0,0 0 0 0 0,-4-4 0 0 0,1 2-5 0 0,0 0 0 0 0,0 1 0 0 0,-1 0 1 0 0,0 0-1 0 0,1 0 0 0 0,-1 1 0 0 0,-1 0 0 0 0,-11-5 1 0 0,-8 0-14 0 0,0 2-1 0 0,-1 0 1 0 0,-45-3 0 0 0,70 9 19 0 0,-565-57-208 0 0,465 52 186 0 0,-56-7-20 0 0,18-7-110 0 0,-249-1 0 0 0,104 30 83 0 0,-198-3 127 0 0,76-22-47 0 0,155 19-11 0 0,160 0 0 0 0,-102-7 0 0 0,47-3 0 0 0,97 6 16 0 0,0-2 0 0 0,0-2 0 0 0,-60-14 0 0 0,102 16-20 0 0,0 0 0 0 0,0-1 0 0 0,0 0 0 0 0,0-1 0 0 0,1 0 0 0 0,-1 0 0 0 0,-9-7 0 0 0,16 10-169 0 0,0 0-89 0 0,-5-3-23 0 0</inkml:trace>
</inkml:ink>
</file>

<file path=ppt/ink/ink6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8"/>
    </inkml:context>
    <inkml:brush xml:id="br0">
      <inkml:brushProperty name="width" value="0.1" units="cm"/>
      <inkml:brushProperty name="height" value="0.1" units="cm"/>
      <inkml:brushProperty name="color" value="#004F8B"/>
    </inkml:brush>
  </inkml:definitions>
  <inkml:trace contextRef="#ctx0" brushRef="#br0">12 74 9583 0 0,'-12'-16'8141'0'0,"13"15"-7890"0"0,7-1 1109 0 0,102-1 994 0 0,72-4-844 0 0,132-9-734 0 0,-71 6-637 0 0,13 5-82 0 0,7-1-50 0 0,-208 1-301 0 0,-1 3 1 0 0,1 2-1 0 0,0 2 1 0 0,0 3-1 0 0,62 14 0 0 0</inkml:trace>
</inkml:ink>
</file>

<file path=ppt/ink/ink6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4:22.769"/>
    </inkml:context>
    <inkml:brush xml:id="br0">
      <inkml:brushProperty name="width" value="0.1" units="cm"/>
      <inkml:brushProperty name="height" value="0.1" units="cm"/>
      <inkml:brushProperty name="color" value="#004F8B"/>
    </inkml:brush>
  </inkml:definitions>
  <inkml:trace contextRef="#ctx0" brushRef="#br0">0 71 7831 0 0,'35'11'848'0'0,"22"-9"626"0"0,-40-2-568 0 0,0 1-1 0 0,0 0 1 0 0,-1 1 0 0 0,19 5 0 0 0,-13-1-498 0 0,1 0-1 0 0,0-1 1 0 0,1-2 0 0 0,-1 0 0 0 0,0-2-1 0 0,1 0 1 0 0,-1-2 0 0 0,1 0 0 0 0,-1-2-1 0 0,35-8 1 0 0,-21 2 16 0 0,0 1 0 0 0,1 1 0 0 0,44-1 0 0 0,118 4 798 0 0,-42 3-276 0 0,532-37 721 0 0,-619 34-1593 0 0,-21 2 90 0 0,-1-3 0 0 0,63-13 1335 0 0,-113 19-1292 0 0,1 4-387 0 0</inkml:trace>
</inkml:ink>
</file>

<file path=ppt/ink/ink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5"/>
    </inkml:context>
    <inkml:brush xml:id="br0">
      <inkml:brushProperty name="width" value="0.1" units="cm"/>
      <inkml:brushProperty name="height" value="0.1" units="cm"/>
      <inkml:brushProperty name="color" value="#333333"/>
    </inkml:brush>
  </inkml:definitions>
  <inkml:trace contextRef="#ctx0" brushRef="#br0">1 1 1839 0 0,'0'0'11160'0'0,"6"5"-10904"0"0</inkml:trace>
  <inkml:trace contextRef="#ctx0" brushRef="#br0" timeOffset="1">71 131 11287 0 0,'0'0'3448'0'0,"5"9"-3448"0"0</inkml:trace>
  <inkml:trace contextRef="#ctx0" brushRef="#br0" timeOffset="2">133 266 3679 0 0,'0'0'392'0'0,"-2"14"3376"0"0,-9 6 4248 0 0</inkml:trace>
</inkml:ink>
</file>

<file path=ppt/ink/ink6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44"/>
    </inkml:context>
    <inkml:brush xml:id="br0">
      <inkml:brushProperty name="width" value="0.1" units="cm"/>
      <inkml:brushProperty name="height" value="0.1" units="cm"/>
      <inkml:brushProperty name="color" value="#004F8B"/>
    </inkml:brush>
  </inkml:definitions>
  <inkml:trace contextRef="#ctx0" brushRef="#br0">18 403 2303 0 0,'-2'-7'11745'0'0,"-7"-25"-7691"0"0,7 22-3790 0 0,0 0-1 0 0,1-1 1 0 0,0 0 0 0 0,0 1-1 0 0,2-1 1 0 0,-1 0 0 0 0,1 1 0 0 0,1-1-1 0 0,-1 1 1 0 0,2-1 0 0 0,0 1-1 0 0,0 0 1 0 0,1 0 0 0 0,0 0 0 0 0,0 0-1 0 0,1 1 1 0 0,10-14 0 0 0,-6 10-123 0 0,1 0 1 0 0,0 1 0 0 0,1 0-1 0 0,0 0 1 0 0,1 1 0 0 0,0 1-1 0 0,1 0 1 0 0,0 1 0 0 0,0 0-1 0 0,30-14 1 0 0,-30 17-64 0 0,0 1 1 0 0,1 0-1 0 0,-1 1 0 0 0,1 0 1 0 0,0 1-1 0 0,23-2 0 0 0,-34 5-67 0 0,0 0 0 0 0,-1 0 0 0 0,1 0 1 0 0,0 1-1 0 0,0-1 0 0 0,0 1 0 0 0,0-1 0 0 0,-1 1 0 0 0,1 0 0 0 0,0 0 0 0 0,0 0 0 0 0,-1 1 0 0 0,1-1 1 0 0,-1 1-1 0 0,1-1 0 0 0,-1 1 0 0 0,0 0 0 0 0,0 0 0 0 0,0 0 0 0 0,0 0 0 0 0,0 0 0 0 0,0 0 0 0 0,0 0 1 0 0,-1 1-1 0 0,1-1 0 0 0,-1 1 0 0 0,1-1 0 0 0,-1 1 0 0 0,0 0 0 0 0,0 0 0 0 0,-1-1 0 0 0,1 1 0 0 0,0 0 1 0 0,-1 0-1 0 0,0 0 0 0 0,1 0 0 0 0,-1 0 0 0 0,0-1 0 0 0,-1 5 0 0 0,0 73 33 0 0,-3 0-1 0 0,-17 93 1 0 0,13-136-210 0 0,0 0 1 0 0,-2-1 0 0 0,-2 0-1 0 0,-24 50 1 0 0,27-72 103 0 0,0-1-1 0 0,0 0 1 0 0,-2 0 0 0 0,0-1-1 0 0,0 0 1 0 0,-18 14-1 0 0,-8 9-84 0 0,27-25 129 0 0,-58 56-186 0 0,61-60 186 0 0,0 0 1 0 0,-1-1 0 0 0,0 0 0 0 0,0 0 0 0 0,0-1-1 0 0,0 0 1 0 0,-17 5 0 0 0,25-9 22 0 0,0 0-1 0 0,0 0 1 0 0,0 0-1 0 0,0-1 1 0 0,1 1 0 0 0,-1 0-1 0 0,0 0 1 0 0,0-1-1 0 0,0 1 1 0 0,0 0 0 0 0,0 0-1 0 0,0-1 1 0 0,0 1-1 0 0,0 0 1 0 0,0-1 0 0 0,0 1-1 0 0,0 0 1 0 0,0 0-1 0 0,0-1 1 0 0,0 1 0 0 0,0 0-1 0 0,-1 0 1 0 0,1-1-1 0 0,0 1 1 0 0,0 0-1 0 0,0 0 1 0 0,0-1 0 0 0,0 1-1 0 0,0 0 1 0 0,-1 0-1 0 0,1 0 1 0 0,0-1 0 0 0,0 1-1 0 0,0 0 1 0 0,-1 0-1 0 0,1 0 1 0 0,0 0 0 0 0,0 0-1 0 0,-1-1 1 0 0,1 1-1 0 0,0 0 1 0 0,0 0-1 0 0,-1 0 1 0 0,1 0 0 0 0,0 0-1 0 0,0 0 1 0 0,-1 0-1 0 0,1 0 1 0 0,0 0 0 0 0,0 0-1 0 0,-1 0 1 0 0,23-17 249 0 0,-11 14-244 0 0,-1-1 0 0 0,1-1 0 0 0,-1 0 0 0 0,15-9 0 0 0,32-16 15 0 0,-33 22 12 0 0,1 2 1 0 0,0 0-1 0 0,0 1 0 0 0,0 1 1 0 0,51 0-1 0 0,-27 5 38 0 0,0 3-1 0 0,56 10 1 0 0,-69-1 15 0 0,-35-12-154 0 0,1 0 0 0 0,-1 0 0 0 0,0-1 0 0 0,0 1 0 0 0,0 0 0 0 0,1-1 0 0 0,-1 1 0 0 0,0-1 0 0 0,1 0 0 0 0,-1 1 0 0 0,1-1 0 0 0,-1 0 0 0 0,0 0 0 0 0,1 0 0 0 0,-1 0 0 0 0,1 0 1 0 0,-1 0-1 0 0,0 0 0 0 0,1 0 0 0 0,-1-1 0 0 0,0 1 0 0 0,3-1 0 0 0,0-7-827 0 0</inkml:trace>
</inkml:ink>
</file>

<file path=ppt/ink/ink6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45"/>
    </inkml:context>
    <inkml:brush xml:id="br0">
      <inkml:brushProperty name="width" value="0.1" units="cm"/>
      <inkml:brushProperty name="height" value="0.1" units="cm"/>
      <inkml:brushProperty name="color" value="#004F8B"/>
    </inkml:brush>
  </inkml:definitions>
  <inkml:trace contextRef="#ctx0" brushRef="#br0">282 40 13847 0 0,'0'0'631'0'0,"-29"-16"356"0"0,24 15-804 0 0,1 1 1 0 0,-1-1-1 0 0,1 1 1 0 0,-1-1 0 0 0,1 2-1 0 0,-1-1 1 0 0,0 0-1 0 0,1 1 1 0 0,-1 0-1 0 0,1 0 1 0 0,0 0 0 0 0,-1 0-1 0 0,1 1 1 0 0,0 0-1 0 0,0 0 1 0 0,0 0 0 0 0,0 0-1 0 0,0 1 1 0 0,0-1-1 0 0,1 1 1 0 0,-7 6-1 0 0,0 0-63 0 0,2 1 0 0 0,-1 0 0 0 0,1 0 0 0 0,0 0-1 0 0,1 1 1 0 0,-9 18 0 0 0,-1 8 4 0 0,2 1 1 0 0,1 0-1 0 0,-9 43 1 0 0,17-55 93 0 0,2-1 1 0 0,0 1-1 0 0,2 0 0 0 0,1 1 1 0 0,4 49-1 0 0,-2-62-138 0 0,2 1 1 0 0,0-1-1 0 0,1 0 1 0 0,0-1-1 0 0,1 1 1 0 0,1-1-1 0 0,0 0 1 0 0,1 0-1 0 0,0 0 1 0 0,1-1-1 0 0,12 15 1 0 0,-6-12-64 0 0,1 0 1 0 0,0-1 0 0 0,2 0 0 0 0,-1-1-1 0 0,2-1 1 0 0,-1-1 0 0 0,22 10 0 0 0,-18-9 28 0 0,0 0 20 0 0,1-2-1 0 0,38 15 1 0 0,-55-23-46 0 0,0-1-1 0 0,0 1 1 0 0,1-1-1 0 0,-1 0 0 0 0,0-1 1 0 0,0 1-1 0 0,1-1 1 0 0,-1 0-1 0 0,0 0 1 0 0,1-1-1 0 0,-1 1 1 0 0,0-1-1 0 0,0 0 1 0 0,0-1-1 0 0,0 1 1 0 0,0-1-1 0 0,0 0 1 0 0,6-3-1 0 0,40-28 460 0 0,-2-2-1 0 0,-1-2 0 0 0,-2-2 1 0 0,-2-2-1 0 0,45-53 1 0 0,-83 85-405 0 0,0-1 0 0 0,0 0 1 0 0,-1 0-1 0 0,0-1 0 0 0,-1 0 1 0 0,0 0-1 0 0,-1 0 0 0 0,0 0 1 0 0,-1 0-1 0 0,0-1 0 0 0,-1 1 1 0 0,0-1-1 0 0,-1 1 0 0 0,0-1 1 0 0,-1 0-1 0 0,0 1 0 0 0,-5-20 0 0 0,1 10-21 0 0,0 0-1 0 0,-2 0 1 0 0,0 1-1 0 0,-1 0 0 0 0,-1 0 1 0 0,-1 1-1 0 0,-1 1 1 0 0,-21-28-1 0 0,18 28-13 0 0,-2 1 0 0 0,0 0-1 0 0,0 2 1 0 0,-2 0 0 0 0,0 1 0 0 0,-39-24-1 0 0,43 31-210 0 0,-1-1-1 0 0,0 2 0 0 0,0 0 1 0 0,-1 1-1 0 0,0 0 0 0 0,0 2 1 0 0,0 0-1 0 0,0 0 0 0 0,0 1 1 0 0,-27 1-1 0 0,13 4-1888 0 0,-2 1-4078 0 0,0 3-1937 0 0</inkml:trace>
</inkml:ink>
</file>

<file path=ppt/ink/ink6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46"/>
    </inkml:context>
    <inkml:brush xml:id="br0">
      <inkml:brushProperty name="width" value="0.1" units="cm"/>
      <inkml:brushProperty name="height" value="0.1" units="cm"/>
      <inkml:brushProperty name="color" value="#004F8B"/>
    </inkml:brush>
  </inkml:definitions>
  <inkml:trace contextRef="#ctx0" brushRef="#br0">19 82 9647 0 0,'3'-21'-420'0'0,"5"-22"7683"0"0,-3 25-466 0 0,-7 47-5620 0 0,-11 69-1056 0 0,5-47 31 0 0,2 1 1 0 0,2 0 0 0 0,2-1 0 0 0,6 63-1 0 0,16 1 171 0 0,-20-109-259 0 0,0-5 31 0 0</inkml:trace>
</inkml:ink>
</file>

<file path=ppt/ink/ink6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47"/>
    </inkml:context>
    <inkml:brush xml:id="br0">
      <inkml:brushProperty name="width" value="0.1" units="cm"/>
      <inkml:brushProperty name="height" value="0.1" units="cm"/>
      <inkml:brushProperty name="color" value="#004F8B"/>
    </inkml:brush>
  </inkml:definitions>
  <inkml:trace contextRef="#ctx0" brushRef="#br0">1 35 5063 0 0,'0'0'12582'0'0,"0"27"-10333"0"0,1-19-2122 0 0,2 0 1 0 0,-1-1 0 0 0,1 1-1 0 0,1 0 1 0 0,-1-1-1 0 0,1 1 1 0 0,0-1 0 0 0,1 0-1 0 0,0-1 1 0 0,0 1-1 0 0,0-1 1 0 0,1 0 0 0 0,0 0-1 0 0,12 9 1 0 0,4 2 139 0 0,0-1 0 0 0,1-1 0 0 0,31 15 0 0 0,-45-26-239 0 0,0 1-1 0 0,1-1 1 0 0,-1-1-1 0 0,1 0 1 0 0,0 0-1 0 0,15 2 1 0 0,-22-5 9 0 0,1 1 1 0 0,-1-1-1 0 0,1-1 0 0 0,-1 1 1 0 0,1 0-1 0 0,-1-1 0 0 0,0 0 1 0 0,1 1-1 0 0,-1-1 1 0 0,0-1-1 0 0,1 1 0 0 0,-1 0 1 0 0,0-1-1 0 0,0 0 0 0 0,0 0 1 0 0,0 0-1 0 0,0 0 1 0 0,-1 0-1 0 0,1 0 0 0 0,-1-1 1 0 0,1 1-1 0 0,1-4 0 0 0,4-5 27 0 0,-1-1 0 0 0,0 0 0 0 0,-1-1 0 0 0,0 1-1 0 0,-1-1 1 0 0,6-24 0 0 0,-2 0 488 0 0,5-46 0 0 0,-14 82-538 0 0,0 0-1 0 0,-1 1 1 0 0,1-1-1 0 0,0 0 1 0 0,0 0-1 0 0,0 1 1 0 0,0-1-1 0 0,0 0 1 0 0,0 1-1 0 0,1-1 0 0 0,-1 0 1 0 0,0 1-1 0 0,0-1 1 0 0,0 0-1 0 0,1 1 1 0 0,-1-1-1 0 0,0 0 1 0 0,1 1-1 0 0,-1-1 1 0 0,0 1-1 0 0,1-1 1 0 0,-1 1-1 0 0,1-1 1 0 0,-1 1-1 0 0,1-1 1 0 0,-1 1-1 0 0,2-2 1 0 0,8 18 21 0 0,0 2-197 0 0,-4-8 198 0 0,-1 0 1 0 0,0 1 0 0 0,0 0-1 0 0,-2 0 1 0 0,1 1-1 0 0,-1-1 1 0 0,-1 0 0 0 0,2 19-1 0 0,-1 102 291 0 0,-3-46-221 0 0,1-62-131 0 0,-1-11 50 0 0,1 0 1 0 0,0 0-1 0 0,1 1 0 0 0,0-1 0 0 0,1 0 0 0 0,1-1 0 0 0,9 26 0 0 0,-12-37-48 0 0,-1 0 0 0 0,1 1-1 0 0,0-1 1 0 0,0 0 0 0 0,-1 0-1 0 0,1 0 1 0 0,0 1 0 0 0,0-1 0 0 0,0 0-1 0 0,0 0 1 0 0,1 0 0 0 0,-1-1-1 0 0,0 1 1 0 0,0 0 0 0 0,0 0-1 0 0,1-1 1 0 0,-1 1 0 0 0,0-1-1 0 0,1 1 1 0 0,-1-1 0 0 0,1 1-1 0 0,-1-1 1 0 0,0 0 0 0 0,3 1-1 0 0,35-8-3463 0 0,-25 2 1712 0 0</inkml:trace>
</inkml:ink>
</file>

<file path=ppt/ink/ink6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48"/>
    </inkml:context>
    <inkml:brush xml:id="br0">
      <inkml:brushProperty name="width" value="0.1" units="cm"/>
      <inkml:brushProperty name="height" value="0.1" units="cm"/>
      <inkml:brushProperty name="color" value="#004F8B"/>
    </inkml:brush>
  </inkml:definitions>
  <inkml:trace contextRef="#ctx0" brushRef="#br0">0 211 2759 0 0,'13'13'11438'0'0,"-11"-8"-12485"0"0,3 19 2396 0 0,-1 0 0 0 0,-1 1 0 0 0,-2 0 0 0 0,-1 24 0 0 0,0-30-543 0 0,0-15-856 0 0,0 0 0 0 0,1 0 1 0 0,-1 0-1 0 0,1 0 0 0 0,0 0 1 0 0,0-1-1 0 0,1 1 0 0 0,-1 0 1 0 0,1-1-1 0 0,-1 1 0 0 0,1-1 1 0 0,0 0-1 0 0,1 1 0 0 0,-1-1 1 0 0,0 0-1 0 0,6 5 1 0 0</inkml:trace>
  <inkml:trace contextRef="#ctx0" brushRef="#br0" timeOffset="1">23 25 7367 0 0,'0'0'656'0'0,"-5"-21"7944"0"0,0 17-8216 0 0</inkml:trace>
</inkml:ink>
</file>

<file path=ppt/ink/ink6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0"/>
    </inkml:context>
    <inkml:brush xml:id="br0">
      <inkml:brushProperty name="width" value="0.1" units="cm"/>
      <inkml:brushProperty name="height" value="0.1" units="cm"/>
      <inkml:brushProperty name="color" value="#004F8B"/>
    </inkml:brush>
  </inkml:definitions>
  <inkml:trace contextRef="#ctx0" brushRef="#br0">55 1 8751 0 0,'0'0'2080'0'0,"-15"30"3500"0"0,6-2-4870 0 0,1 0-1 0 0,1 0 0 0 0,2 1 1 0 0,0 0-1 0 0,0 56 0 0 0,6-15-372 0 0,12 91 0 0 0,-11-145-343 0 0,-1-4-14 0 0,1-2 1 0 0,-1 1-1 0 0,2 0 0 0 0,-1 0 1 0 0,2-1-1 0 0,6 17 1 0 0,2-34-3022 0 0,-5 0 1875 0 0</inkml:trace>
</inkml:ink>
</file>

<file path=ppt/ink/ink6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1"/>
    </inkml:context>
    <inkml:brush xml:id="br0">
      <inkml:brushProperty name="width" value="0.1" units="cm"/>
      <inkml:brushProperty name="height" value="0.1" units="cm"/>
      <inkml:brushProperty name="color" value="#004F8B"/>
    </inkml:brush>
  </inkml:definitions>
  <inkml:trace contextRef="#ctx0" brushRef="#br0">19 270 5063 0 0,'35'8'1888'0'0,"-31"-8"-1478"0"0,-1 0-1 0 0,1-1 1 0 0,-1 0-1 0 0,0 0 1 0 0,1 0-1 0 0,-1 0 1 0 0,0 0-1 0 0,0-1 1 0 0,0 0-1 0 0,0 1 0 0 0,0-1 1 0 0,0 0-1 0 0,0 0 1 0 0,0-1-1 0 0,-1 1 1 0 0,1-1-1 0 0,-1 1 1 0 0,0-1-1 0 0,0 0 1 0 0,0 0-1 0 0,0 0 0 0 0,2-4 1 0 0,5-9 360 0 0,-2-1 0 0 0,1-1 0 0 0,4-17 0 0 0,-4 9 468 0 0,-5 20-947 0 0,-2-1 0 0 0,1 1 0 0 0,-1-1-1 0 0,0 0 1 0 0,0 1 0 0 0,-1-1 0 0 0,0-13-1 0 0,0 18-178 0 0,-1-1-1 0 0,1 1 0 0 0,0-1 1 0 0,-1 1-1 0 0,1-1 0 0 0,-1 1 0 0 0,0-1 1 0 0,0 1-1 0 0,0 0 0 0 0,0-1 1 0 0,0 1-1 0 0,0 0 0 0 0,-1 0 1 0 0,1 0-1 0 0,-1 0 0 0 0,0 0 0 0 0,1 0 1 0 0,-1 0-1 0 0,0 0 0 0 0,0 1 1 0 0,0-1-1 0 0,0 1 0 0 0,-3-2 0 0 0,2 2-83 0 0,0 1 0 0 0,1 0-1 0 0,-1 0 1 0 0,0 0-1 0 0,1 0 1 0 0,-1 0-1 0 0,1 0 1 0 0,-1 1-1 0 0,0 0 1 0 0,1-1-1 0 0,-1 1 1 0 0,1 0 0 0 0,-1 0-1 0 0,1 0 1 0 0,0 0-1 0 0,-1 1 1 0 0,1-1-1 0 0,-4 4 1 0 0,-35 32 387 0 0,35-26-418 0 0,0-1-1 0 0,0 1 0 0 0,1 0 1 0 0,0 1-1 0 0,0-1 1 0 0,2 1-1 0 0,-1 0 1 0 0,2 0-1 0 0,-1 0 1 0 0,2 0-1 0 0,0 1 0 0 0,0-1 1 0 0,1 0-1 0 0,0 1 1 0 0,1-1-1 0 0,1 0 1 0 0,4 16-1 0 0,-5-23-3 0 0,1-1 0 0 0,1 1 0 0 0,-1-1 0 0 0,1 0 0 0 0,-1 0 0 0 0,1 0 1 0 0,0 0-1 0 0,1 0 0 0 0,-1-1 0 0 0,1 1 0 0 0,-1-1 0 0 0,1 0 0 0 0,0 0 0 0 0,0 0 0 0 0,1-1 0 0 0,-1 1 0 0 0,0-1 0 0 0,1 0 0 0 0,-1-1 0 0 0,1 1 0 0 0,0-1 0 0 0,0 1 1 0 0,6-1-1 0 0,9 2-102 0 0,1-1 1 0 0,0-2 0 0 0,0 0 0 0 0,22-3 0 0 0,-40 3 90 0 0,30-8-2843 0 0,-16 3-2703 0 0,3 0-1950 0 0</inkml:trace>
</inkml:ink>
</file>

<file path=ppt/ink/ink6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2"/>
    </inkml:context>
    <inkml:brush xml:id="br0">
      <inkml:brushProperty name="width" value="0.1" units="cm"/>
      <inkml:brushProperty name="height" value="0.1" units="cm"/>
      <inkml:brushProperty name="color" value="#004F8B"/>
    </inkml:brush>
  </inkml:definitions>
  <inkml:trace contextRef="#ctx0" brushRef="#br0">148 11 9671 0 0,'0'0'1199'0'0,"-29"-10"5478"0"0,23 11-6543 0 0,0 0 1 0 0,0 0-1 0 0,0 1 0 0 0,0 0 0 0 0,0 0 1 0 0,1 1-1 0 0,-1-1 0 0 0,1 1 0 0 0,-1 0 1 0 0,1 1-1 0 0,0-1 0 0 0,0 1 0 0 0,1 0 1 0 0,-1 0-1 0 0,1 1 0 0 0,0-1 0 0 0,0 1 1 0 0,0 0-1 0 0,1 0 0 0 0,0 1 0 0 0,0-1 0 0 0,0 0 1 0 0,0 1-1 0 0,-2 8 0 0 0,5-11-131 0 0,0-1 0 0 0,0 0-1 0 0,0 0 1 0 0,0 0 0 0 0,0 1 0 0 0,0-1 0 0 0,1 0-1 0 0,-1 0 1 0 0,1 0 0 0 0,0 0 0 0 0,-1 0-1 0 0,1 0 1 0 0,0 0 0 0 0,0 0 0 0 0,0 0-1 0 0,1 0 1 0 0,-1 0 0 0 0,0 0 0 0 0,1-1 0 0 0,-1 1-1 0 0,1-1 1 0 0,-1 1 0 0 0,4 1 0 0 0,47 34 401 0 0,-41-30-180 0 0,55 27 1040 0 0,-50-26-568 0 0,1 0 0 0 0,25 18 0 0 0,-40-24-607 0 0,15 19 255 0 0,-12-10-280 0 0,-5-8-58 0 0,0 0 0 0 0,1 0 0 0 0,-1 0 0 0 0,0 1 0 0 0,-1-1 0 0 0,1 0 0 0 0,0 0 0 0 0,-1 0 0 0 0,0 0 0 0 0,0 0 0 0 0,0 0 0 0 0,0 0 0 0 0,0 0 0 0 0,0-1 0 0 0,-1 1 0 0 0,0 0 0 0 0,1-1 0 0 0,-1 1 0 0 0,0-1 0 0 0,-3 3 0 0 0,-2 5 4 0 0,-11 26-3267 0 0,5-7-2363 0 0</inkml:trace>
</inkml:ink>
</file>

<file path=ppt/ink/ink6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3"/>
    </inkml:context>
    <inkml:brush xml:id="br0">
      <inkml:brushProperty name="width" value="0.1" units="cm"/>
      <inkml:brushProperty name="height" value="0.1" units="cm"/>
      <inkml:brushProperty name="color" value="#004F8B"/>
    </inkml:brush>
  </inkml:definitions>
  <inkml:trace contextRef="#ctx0" brushRef="#br0">1 137 11975 0 0,'0'0'49'0'0,"1"-1"-1"0"0,-1 0 0 0 0,1 0 0 0 0,-1 1 0 0 0,1-1 1 0 0,-1 0-1 0 0,0 0 0 0 0,1 0 0 0 0,-1 0 0 0 0,0 0 1 0 0,1 0-1 0 0,-1 0 0 0 0,0 0 0 0 0,0 0 0 0 0,0 0 1 0 0,0 1-1 0 0,0-1 0 0 0,0 0 0 0 0,0 0 0 0 0,0 0 1 0 0,-1 0-1 0 0,1 0 0 0 0,0 0 0 0 0,-1-1 1 0 0,1 1-13 0 0,0 0 0 0 0,-1 0 1 0 0,1 0-1 0 0,0 0 0 0 0,0 0 1 0 0,-1 0-1 0 0,1 0 0 0 0,0 0 1 0 0,0 0-1 0 0,0 0 0 0 0,1 0 1 0 0,-1 0-1 0 0,0 0 0 0 0,0 0 1 0 0,0 0-1 0 0,1 1 0 0 0,-1-1 1 0 0,0 0-1 0 0,1 0 0 0 0,-1 0 1 0 0,1 0-1 0 0,-1 0 0 0 0,1 0 1 0 0,0 1-1 0 0,-1-1 0 0 0,1 0 1 0 0,1 0-1 0 0,6-7 736 0 0,2 1 1 0 0,-1 0-1 0 0,1 0 1 0 0,0 1-1 0 0,1 0 1 0 0,14-5-1 0 0,-4 3-599 0 0,1 1-1 0 0,0 1 0 0 0,1 1 1 0 0,37-3-1 0 0,-20 6-449 0 0,9 4-18 0 0</inkml:trace>
</inkml:ink>
</file>

<file path=ppt/ink/ink6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4"/>
    </inkml:context>
    <inkml:brush xml:id="br0">
      <inkml:brushProperty name="width" value="0.1" units="cm"/>
      <inkml:brushProperty name="height" value="0.1" units="cm"/>
      <inkml:brushProperty name="color" value="#004F8B"/>
    </inkml:brush>
  </inkml:definitions>
  <inkml:trace contextRef="#ctx0" brushRef="#br0">1 134 9215 0 0,'0'0'7947'0'0,"16"1"-6319"0"0,308 7 1928 0 0,-256-8-3071 0 0,936-16 2391 0 0,-811 10-2586 0 0,298-47 0 0 0,-468 48-251 0 0,394-56 954 0 0,-416 60-987 0 0,0 1 0 0 0,0 0 0 0 0,1 0 0 0 0,-1 0 0 0 0,0 0 0 0 0,1 0 0 0 0,-1 0 1 0 0,0 0-1 0 0,0 0 0 0 0,1 0 0 0 0,-1 1 0 0 0,0-1 0 0 0,0 0 0 0 0,1 1 0 0 0,-1-1 0 0 0,0 1 0 0 0,0 0 0 0 0,0-1 0 0 0,0 1 0 0 0,0 0 0 0 0,0 0 0 0 0,0-1 0 0 0,0 1 0 0 0,0 0 0 0 0,0 0 1 0 0,0 0-1 0 0,0 0 0 0 0,-1 0 0 0 0,1 1 0 0 0,1 1 0 0 0,-2-1-168 0 0,0 1 0 0 0,1 0 1 0 0,-1-1-1 0 0,0 1 0 0 0,0-1 1 0 0,0 1-1 0 0,-1 0 0 0 0,1-1 1 0 0,-1 1-1 0 0,1-1 0 0 0,-1 1 1 0 0,0-1-1 0 0,-2 4 0 0 0</inkml:trace>
</inkml:ink>
</file>

<file path=ppt/ink/ink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546 10 3823 0 0,'6'-10'15014'0'0,"-26"15"-11398"0"0,5-1-4455 0 0,-58 38 1718 0 0,15-7-356 0 0,26-19-221 0 0,0 1-1 0 0,2 2 0 0 0,0 1 0 0 0,-38 32 0 0 0,48-32-137 0 0,1 2-1 0 0,-26 35 1 0 0,20-23-82 0 0,17-23-69 0 0,0 1 0 0 0,1 0 0 0 0,1 0 0 0 0,0 1 0 0 0,1-1 0 0 0,0 1 0 0 0,-4 20 0 0 0,-13 98 133 0 0,16-89-132 0 0,4-18 0 0 0,1 0 0 0 0,1 0-1 0 0,5 37 1 0 0,1 35 59 0 0,-1-66-73 0 0,-5-29 0 0 0,2 26 30 0 0,2 1 0 0 0,2-1-1 0 0,0 0 1 0 0,1 0-1 0 0,2 0 1 0 0,1-1 0 0 0,1-1-1 0 0,16 29 1 0 0,-23-49-23 0 0,-1-1 0 0 0,1 1 0 0 0,0-1 0 0 0,0 1 0 0 0,1-1 0 0 0,-1-1 0 0 0,1 1 0 0 0,0 0 0 0 0,0-1 0 0 0,0 0 0 0 0,9 3 0 0 0,58 19 85 0 0,-58-22-87 0 0,174 50 59 0 0,-173-48-60 0 0,-8-2 1 0 0,0-1-1 0 0,0 0 1 0 0,0 0 0 0 0,0-1-1 0 0,1 0 1 0 0,-1 0-1 0 0,0 0 1 0 0,1-1 0 0 0,-1 0-1 0 0,1-1 1 0 0,-1 0-1 0 0,8-1 1 0 0,205-59 123 0 0,-194 56-128 0 0,1-2 0 0 0,-1-1 0 0 0,46-21 0 0 0,-62 23 5 0 0,0 0-1 0 0,0-1 1 0 0,0-1-1 0 0,-1 0 1 0 0,0 0-1 0 0,0-1 1 0 0,12-17-1 0 0,0-4 29 0 0,21-41-1 0 0,10-15-5 0 0,-22 52-13 0 0,-23 27-6 0 0,1-1 0 0 0,-1 0 0 0 0,-1 0 0 0 0,10-15-1 0 0,-10 14 15 0 0</inkml:trace>
</inkml:ink>
</file>

<file path=ppt/ink/ink6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5"/>
    </inkml:context>
    <inkml:brush xml:id="br0">
      <inkml:brushProperty name="width" value="0.1" units="cm"/>
      <inkml:brushProperty name="height" value="0.1" units="cm"/>
      <inkml:brushProperty name="color" value="#004F8B"/>
    </inkml:brush>
  </inkml:definitions>
  <inkml:trace contextRef="#ctx0" brushRef="#br0">45 77 11343 0 0,'-1'-2'152'0'0,"-1"1"0"0"0,1-1 1 0 0,0 1-1 0 0,-1-1 0 0 0,1 1 0 0 0,0-1 0 0 0,0 0 0 0 0,0 0 0 0 0,0 0 0 0 0,0 1 0 0 0,0-1 0 0 0,1 0 0 0 0,-1 0 0 0 0,1 0 0 0 0,-1 0 0 0 0,1 0 1 0 0,0 0-1 0 0,-1 0 0 0 0,1 0 0 0 0,0-1 0 0 0,1 1 0 0 0,-1 0 0 0 0,0 0 0 0 0,0 0 0 0 0,2-3 0 0 0,0-20 9157 0 0,-1 49-9193 0 0,-1-1 1 0 0,-1 0-1 0 0,-1 1 0 0 0,-7 31 1 0 0,-2 21-53 0 0,3 36 42 0 0,5 130-1 0 0,3-229 270 0 0,2 4-1879 0 0,6-30-715 0 0,-3-1 550 0 0,0-1-298 0 0</inkml:trace>
</inkml:ink>
</file>

<file path=ppt/ink/ink6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6"/>
    </inkml:context>
    <inkml:brush xml:id="br0">
      <inkml:brushProperty name="width" value="0.1" units="cm"/>
      <inkml:brushProperty name="height" value="0.1" units="cm"/>
      <inkml:brushProperty name="color" value="#004F8B"/>
    </inkml:brush>
  </inkml:definitions>
  <inkml:trace contextRef="#ctx0" brushRef="#br0">1 147 4143 0 0,'0'-15'14584'0'0,"45"59"-13389"0"0,-27-26-920 0 0,0 0-1 0 0,34 25 0 0 0,-47-39-247 0 0,0-1 0 0 0,1 0 0 0 0,-1 0 0 0 0,1 0-1 0 0,-1-1 1 0 0,1 1 0 0 0,0-1 0 0 0,0-1 0 0 0,0 1 0 0 0,0-1 0 0 0,0 0-1 0 0,0 0 1 0 0,0-1 0 0 0,1 0 0 0 0,-1 0 0 0 0,6-1 0 0 0,-8 0 59 0 0,0-1 1 0 0,0 1 0 0 0,0-1-1 0 0,0 0 1 0 0,0 0-1 0 0,-1 0 1 0 0,1 0-1 0 0,-1-1 1 0 0,0 0-1 0 0,1 1 1 0 0,-1-1 0 0 0,0 0-1 0 0,-1-1 1 0 0,1 1-1 0 0,0 0 1 0 0,-1-1-1 0 0,0 0 1 0 0,0 1 0 0 0,0-1-1 0 0,0 0 1 0 0,-1 0-1 0 0,1 0 1 0 0,-1 0-1 0 0,1-5 1 0 0,3-13 309 0 0,-1 0 0 0 0,-1 0 0 0 0,1-27 0 0 0,-3 38-259 0 0,6-66 611 0 0,-7 76-689 0 0,7 38 6 0 0,16 113-65 0 0,37 209 0 0 0,-51-331-2274 0 0,-8-28 2196 0 0,-1 1 0 0 0,0 0 1 0 0,0-1-1 0 0,1 1 0 0 0,-1-1 0 0 0,0 1 0 0 0,1-1 0 0 0,-1 1 0 0 0,0-1 1 0 0,1 1-1 0 0,-1-1 0 0 0,1 1 0 0 0,-1-1 0 0 0,1 0 0 0 0,-1 1 0 0 0,1-1 1 0 0,-1 0-1 0 0,1 1 0 0 0,0-1 0 0 0,-1 0 0 0 0,1 0 0 0 0,-1 1 0 0 0,1-1 1 0 0,0 0-1 0 0,-1 0 0 0 0,1 0 0 0 0,0 0 0 0 0,-1 0 0 0 0,1 0 0 0 0,-1 0 1 0 0,1 0-1 0 0,0 0 0 0 0,-1 0 0 0 0,1 0 0 0 0,0 0 0 0 0,-1-1 0 0 0,1 1 1 0 0,-1 0-1 0 0,1 0 0 0 0,0-1 0 0 0,0 1 0 0 0,5-5-1978 0 0</inkml:trace>
</inkml:ink>
</file>

<file path=ppt/ink/ink6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7"/>
    </inkml:context>
    <inkml:brush xml:id="br0">
      <inkml:brushProperty name="width" value="0.1" units="cm"/>
      <inkml:brushProperty name="height" value="0.1" units="cm"/>
      <inkml:brushProperty name="color" value="#004F8B"/>
    </inkml:brush>
  </inkml:definitions>
  <inkml:trace contextRef="#ctx0" brushRef="#br0">46 167 13391 0 0,'0'0'1547'0'0,"5"26"836"0"0,-2 29-785 0 0,-3-43-1513 0 0,0-1 0 0 0,0 1 1 0 0,1-1-1 0 0,1 1 0 0 0,0-1 1 0 0,0 1-1 0 0,1-1 1 0 0,1 0-1 0 0,0 0 0 0 0,0-1 1 0 0,1 1-1 0 0,0-1 0 0 0,1 0 1 0 0,9 12-1 0 0,-7-10-1233 0 0</inkml:trace>
  <inkml:trace contextRef="#ctx0" brushRef="#br0" timeOffset="1">23 25 7367 0 0,'0'0'656'0'0,"-5"-5"-528"0"0,0 0-128 0 0,0 0 0 0 0,-2-5 3160 0 0</inkml:trace>
</inkml:ink>
</file>

<file path=ppt/ink/ink6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59"/>
    </inkml:context>
    <inkml:brush xml:id="br0">
      <inkml:brushProperty name="width" value="0.1" units="cm"/>
      <inkml:brushProperty name="height" value="0.1" units="cm"/>
      <inkml:brushProperty name="color" value="#004F8B"/>
    </inkml:brush>
  </inkml:definitions>
  <inkml:trace contextRef="#ctx0" brushRef="#br0">3 246 5063 0 0,'0'0'8418'0'0,"-1"-31"-3410"0"0,1 22-4377 0 0,-1-13 564 0 0,0 0 0 0 0,2 0 0 0 0,5-38-1 0 0,-6 57-1099 0 0,1-1-1 0 0,-1 0 0 0 0,1 1 0 0 0,0-1 0 0 0,0 0 0 0 0,0 1 0 0 0,1-1 0 0 0,-1 1 0 0 0,1 0 0 0 0,0-1 1 0 0,0 1-1 0 0,0 0 0 0 0,0 0 0 0 0,1 0 0 0 0,-1 1 0 0 0,1-1 0 0 0,0 0 0 0 0,-1 1 0 0 0,1 0 0 0 0,0-1 0 0 0,1 1 1 0 0,-1 0-1 0 0,0 1 0 0 0,0-1 0 0 0,1 1 0 0 0,-1-1 0 0 0,1 1 0 0 0,0 0 0 0 0,-1 0 0 0 0,5 0 0 0 0,-5 1-75 0 0,0 0 0 0 0,0 1 0 0 0,0-1 0 0 0,0 1 0 0 0,0-1 0 0 0,-1 1 0 0 0,1 0 0 0 0,0 0 0 0 0,0 0 0 0 0,0 1 0 0 0,-1-1 0 0 0,1 1 0 0 0,-1-1 0 0 0,1 1-1 0 0,-1 0 1 0 0,0 0 0 0 0,1 0 0 0 0,-1 0 0 0 0,0 0 0 0 0,-1 1 0 0 0,4 3 0 0 0,4 9-29 0 0,0 0-1 0 0,13 29 1 0 0,8 14-232 0 0,-27-55 3 0 0,-1 1 0 0 0,1-1-1 0 0,1 0 1 0 0,-1 0 0 0 0,0 0-1 0 0,1 0 1 0 0,-1 0 0 0 0,1-1-1 0 0,0 0 1 0 0,0 0 0 0 0,6 3-1 0 0,-1-2-1089 0 0</inkml:trace>
</inkml:ink>
</file>

<file path=ppt/ink/ink6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0"/>
    </inkml:context>
    <inkml:brush xml:id="br0">
      <inkml:brushProperty name="width" value="0.1" units="cm"/>
      <inkml:brushProperty name="height" value="0.1" units="cm"/>
      <inkml:brushProperty name="color" value="#004F8B"/>
    </inkml:brush>
  </inkml:definitions>
  <inkml:trace contextRef="#ctx0" brushRef="#br0">33 1 9215 0 0,'0'0'707'0'0,"-11"34"3924"0"0,9-30-4380 0 0,-2 10 538 0 0,0 0 0 0 0,0 0 0 0 0,1 1 1 0 0,1-1-1 0 0,0 27 0 0 0,2-37-710 0 0,1 1 0 0 0,-1-1 0 0 0,1 1-1 0 0,0-1 1 0 0,1 0 0 0 0,-1 1 0 0 0,1-1 0 0 0,0 0 0 0 0,0 0-1 0 0,0 0 1 0 0,0 0 0 0 0,1 0 0 0 0,-1-1 0 0 0,1 1 0 0 0,0-1-1 0 0,1 0 1 0 0,-1 1 0 0 0,0-1 0 0 0,1-1 0 0 0,-1 1 0 0 0,1 0-1 0 0,0-1 1 0 0,8 4 0 0 0,-10-5-22 0 0,1 0-1 0 0,-1 1 1 0 0,1-1-1 0 0,-1 0 0 0 0,1 0 1 0 0,0 0-1 0 0,-1 0 1 0 0,1-1-1 0 0,0 1 1 0 0,0-1-1 0 0,0 0 1 0 0,0 0-1 0 0,-1 0 1 0 0,1 0-1 0 0,0 0 1 0 0,0 0-1 0 0,0-1 1 0 0,0 1-1 0 0,-1-1 0 0 0,1 0 1 0 0,0 0-1 0 0,-1 0 1 0 0,1 0-1 0 0,-1-1 1 0 0,1 1-1 0 0,-1-1 1 0 0,1 1-1 0 0,-1-1 1 0 0,0 0-1 0 0,0 0 1 0 0,0 0-1 0 0,0 0 0 0 0,0 0 1 0 0,0 0-1 0 0,-1-1 1 0 0,1 1-1 0 0,-1-1 1 0 0,0 1-1 0 0,1-1 1 0 0,-1 1-1 0 0,1-4 1 0 0,0-1 19 0 0,1 0 1 0 0,-1 0 0 0 0,-1 0 0 0 0,1 0 0 0 0,-1 0-1 0 0,-1-1 1 0 0,1 1 0 0 0,-1 0 0 0 0,0-1-1 0 0,-1 1 1 0 0,0 0 0 0 0,0 0 0 0 0,-1-1 0 0 0,1 1-1 0 0,-4-8 1 0 0,-2 1-2596 0 0</inkml:trace>
</inkml:ink>
</file>

<file path=ppt/ink/ink6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1"/>
    </inkml:context>
    <inkml:brush xml:id="br0">
      <inkml:brushProperty name="width" value="0.1" units="cm"/>
      <inkml:brushProperty name="height" value="0.1" units="cm"/>
      <inkml:brushProperty name="color" value="#004F8B"/>
    </inkml:brush>
  </inkml:definitions>
  <inkml:trace contextRef="#ctx0" brushRef="#br0">57 17 5983 0 0,'7'-16'13884'0'0,"-12"28"-15417"0"0,-4 6 1825 0 0,0 0 1 0 0,1 0 0 0 0,1 1-1 0 0,1 0 1 0 0,1 0-1 0 0,0 0 1 0 0,1 1-1 0 0,2-1 1 0 0,0 1 0 0 0,0 0-1 0 0,2 0 1 0 0,1 0-1 0 0,3 26 1 0 0,2-18-74 0 0,1-1 0 0 0,1 0 1 0 0,1 0-1 0 0,14 29 0 0 0,-15-41-91 0 0,0 1 0 0 0,1-1 0 0 0,0 0 1 0 0,2-1-1 0 0,-1 0 0 0 0,2-1 0 0 0,23 22 0 0 0,-30-31-115 0 0,-1-1-1 0 0,0 0 1 0 0,1-1-1 0 0,-1 1 1 0 0,1-1 0 0 0,0 0-1 0 0,0 0 1 0 0,0 0-1 0 0,0-1 1 0 0,0 1-1 0 0,0-1 1 0 0,1-1-1 0 0,-1 1 1 0 0,0-1 0 0 0,0 0-1 0 0,1 0 1 0 0,6-1-1 0 0,-8 0-817 0 0,-1 0 1 0 0,1 0-1 0 0,0 0 0 0 0,0-1 0 0 0,-1 1 0 0 0,1-1 0 0 0,-1 0 0 0 0,0 0 0 0 0,5-3 1 0 0</inkml:trace>
</inkml:ink>
</file>

<file path=ppt/ink/ink6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2"/>
    </inkml:context>
    <inkml:brush xml:id="br0">
      <inkml:brushProperty name="width" value="0.1" units="cm"/>
      <inkml:brushProperty name="height" value="0.1" units="cm"/>
      <inkml:brushProperty name="color" value="#004F8B"/>
    </inkml:brush>
  </inkml:definitions>
  <inkml:trace contextRef="#ctx0" brushRef="#br0">0 1 15719 0 0,'0'0'1767'0'0,"38"2"1118"0"0,82 3-126 0 0,-75-5-4256 0 0,0 2-4003 0 0,-24 0-1434 0 0</inkml:trace>
</inkml:ink>
</file>

<file path=ppt/ink/ink6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3"/>
    </inkml:context>
    <inkml:brush xml:id="br0">
      <inkml:brushProperty name="width" value="0.1" units="cm"/>
      <inkml:brushProperty name="height" value="0.1" units="cm"/>
      <inkml:brushProperty name="color" value="#004F8B"/>
    </inkml:brush>
  </inkml:definitions>
  <inkml:trace contextRef="#ctx0" brushRef="#br0">6 189 5063 0 0,'0'0'232'0'0,"1"0"-13"0"0,61-10 5515 0 0,-54 9-4622 0 0,-1 1 0 0 0,1-2 0 0 0,0 1 0 0 0,-1-1 0 0 0,12-4 0 0 0,-16 5-885 0 0,0-1 0 0 0,0 0 1 0 0,0 0-1 0 0,0 0 1 0 0,0-1-1 0 0,0 1 0 0 0,0-1 1 0 0,-1 1-1 0 0,1-1 0 0 0,-1 0 1 0 0,0 0-1 0 0,0 0 1 0 0,0-1-1 0 0,0 1 0 0 0,1-4 1 0 0,-1 3-24 0 0,0 0 0 0 0,0 0-1 0 0,0 0 1 0 0,-1 0 0 0 0,1-1 0 0 0,-1 1 0 0 0,0-1 0 0 0,-1 1 0 0 0,1-1 0 0 0,-1 1 0 0 0,0-1-1 0 0,0 1 1 0 0,0-1 0 0 0,0 1 0 0 0,-1-1 0 0 0,0 1 0 0 0,0 0 0 0 0,0-1 0 0 0,0 1-1 0 0,-1 0 1 0 0,0 0 0 0 0,-3-7 0 0 0,3 9-171 0 0,1 1-1 0 0,0 0 1 0 0,0 0-1 0 0,-1 0 1 0 0,1-1-1 0 0,0 2 0 0 0,-1-1 1 0 0,1 0-1 0 0,-1 0 1 0 0,1 0-1 0 0,-1 1 1 0 0,0-1-1 0 0,1 0 1 0 0,-1 1-1 0 0,0 0 1 0 0,1-1-1 0 0,-1 1 1 0 0,0 0-1 0 0,0 0 1 0 0,1 0-1 0 0,-1 0 1 0 0,0 0-1 0 0,1 0 1 0 0,-1 1-1 0 0,0-1 1 0 0,1 1-1 0 0,-1-1 1 0 0,0 1-1 0 0,1-1 1 0 0,-1 1-1 0 0,1 0 1 0 0,-3 1-1 0 0,-4 2 14 0 0,1 0 1 0 0,-1 1-1 0 0,1 0 1 0 0,-11 10-1 0 0,11-9-46 0 0,1 0 0 0 0,1 0 0 0 0,-1 1 0 0 0,1 0 0 0 0,0 0 0 0 0,1 0 0 0 0,0 1 0 0 0,0-1 0 0 0,0 1 0 0 0,1 0 0 0 0,0 0 0 0 0,1 0 0 0 0,0 1 0 0 0,0-1 0 0 0,0 1 0 0 0,1-1 0 0 0,1 1 0 0 0,0 10 0 0 0,0-12 0 0 0,1-1 0 0 0,0 0 0 0 0,1 1 0 0 0,-1-1 0 0 0,1 0 0 0 0,0 0 0 0 0,1 0 0 0 0,0 0 0 0 0,-1 0 0 0 0,2-1 0 0 0,-1 0 0 0 0,1 1 0 0 0,0-1 0 0 0,0 0 0 0 0,0-1 0 0 0,1 1 0 0 0,-1-1 0 0 0,1 0 0 0 0,0 0 0 0 0,1 0 0 0 0,-1 0 0 0 0,1-1 0 0 0,-1 0 0 0 0,1-1 0 0 0,8 4 0 0 0,-8-4-47 0 0,0 0 0 0 0,0 0 0 0 0,0 0 0 0 0,0-1 0 0 0,1 0 0 0 0,-1 0 1 0 0,1-1-1 0 0,-1 1 0 0 0,0-2 0 0 0,1 1 0 0 0,-1-1 0 0 0,11-2 0 0 0,-7 0-673 0 0,0-1 1 0 0,0 0-1 0 0,0-1 1 0 0,-1 0-1 0 0,0-1 1 0 0,15-10 0 0 0,-5 3-1020 0 0,2 2-12 0 0</inkml:trace>
</inkml:ink>
</file>

<file path=ppt/ink/ink6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4"/>
    </inkml:context>
    <inkml:brush xml:id="br0">
      <inkml:brushProperty name="width" value="0.1" units="cm"/>
      <inkml:brushProperty name="height" value="0.1" units="cm"/>
      <inkml:brushProperty name="color" value="#004F8B"/>
    </inkml:brush>
  </inkml:definitions>
  <inkml:trace contextRef="#ctx0" brushRef="#br0">98 0 2303 0 0,'-13'0'15573'0'0,"-16"1"-12566"0"0,-19 15-1568 0 0,48-16-1434 0 0,-1 1-1 0 0,0-1 1 0 0,1 1 0 0 0,-1-1 0 0 0,1 1-1 0 0,-1 0 1 0 0,1-1 0 0 0,-1 1-1 0 0,1 0 1 0 0,-1-1 0 0 0,1 1 0 0 0,0 0-1 0 0,-1 0 1 0 0,1-1 0 0 0,0 1 0 0 0,0 0-1 0 0,-1 0 1 0 0,1-1 0 0 0,0 1 0 0 0,0 0-1 0 0,0 0 1 0 0,0 0 0 0 0,0 0 0 0 0,0-1-1 0 0,0 1 1 0 0,0 0 0 0 0,1 0 0 0 0,-1-1-1 0 0,0 1 1 0 0,0 0 0 0 0,1 0 0 0 0,-1-1-1 0 0,0 1 1 0 0,1 0 0 0 0,0 0-1 0 0,13 18 95 0 0,-6-12 14 0 0,1-1 0 0 0,0 0 1 0 0,0 0-1 0 0,0-1 0 0 0,0-1 0 0 0,1 0 0 0 0,0 0 0 0 0,0 0 0 0 0,0-1 0 0 0,12 1 1 0 0,-11-1 17 0 0,0-1 1 0 0,-1 1 0 0 0,1 1 0 0 0,-1 0 0 0 0,0 1-1 0 0,0-1 1 0 0,0 2 0 0 0,10 7 0 0 0,-20-13-115 0 0,8 9 462 0 0,11 23-3 0 0,-17-29-469 0 0,0 1 1 0 0,0 0 0 0 0,0 0-1 0 0,-1 0 1 0 0,1 0 0 0 0,-1 0-1 0 0,0 0 1 0 0,0 0 0 0 0,0 0 0 0 0,-1 1-1 0 0,0-1 1 0 0,1 0 0 0 0,-1 1-1 0 0,-1-1 1 0 0,1 0 0 0 0,-1 0-1 0 0,1 1 1 0 0,-3 3 0 0 0,0 13-110 0 0,3-17-105 0 0,-1 0 1 0 0,0 0-1 0 0,0 0 1 0 0,0 0 0 0 0,-1 0-1 0 0,0 0 1 0 0,1 0-1 0 0,-1-1 1 0 0,0 1-1 0 0,-1-1 1 0 0,1 1 0 0 0,0-1-1 0 0,-1 0 1 0 0,0 0-1 0 0,0 0 1 0 0,-3 2-1 0 0,-9 7-1418 0 0</inkml:trace>
</inkml:ink>
</file>

<file path=ppt/ink/ink6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5"/>
    </inkml:context>
    <inkml:brush xml:id="br0">
      <inkml:brushProperty name="width" value="0.1" units="cm"/>
      <inkml:brushProperty name="height" value="0.1" units="cm"/>
      <inkml:brushProperty name="color" value="#004F8B"/>
    </inkml:brush>
  </inkml:definitions>
  <inkml:trace contextRef="#ctx0" brushRef="#br0">0 163 10591 0 0,'58'-57'1410'0'0,"-22"24"4550"0"0,-28 26-4944 0 0,-1 0 1 0 0,2 0 0 0 0,-1 1 0 0 0,18-10 0 0 0,-17 11-671 0 0,1 1 0 0 0,-1 0 0 0 0,1 1 0 0 0,15-4 0 0 0,-6 4-1084 0 0,0 1 0 0 0,1 1 0 0 0,-1 1 0 0 0,1 0 0 0 0,24 4 0 0 0,-22-1-6706 0 0</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1:02.343"/>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9.209"/>
    </inkml:context>
    <inkml:brush xml:id="br0">
      <inkml:brushProperty name="width" value="0.1" units="cm"/>
      <inkml:brushProperty name="height" value="0.1" units="cm"/>
      <inkml:brushProperty name="color" value="#F6630D"/>
    </inkml:brush>
  </inkml:definitions>
  <inkml:trace contextRef="#ctx0" brushRef="#br0">0 225 6911 0 0,'4'-5'9985'0'0,"24"-18"-7998"0"0,-11 16-1653 0 0,1 1-1 0 0,0 1 1 0 0,0 1-1 0 0,0 0 0 0 0,1 1 1 0 0,-1 1-1 0 0,22 0 1 0 0,11-1 210 0 0,586-52 3000 0 0,4 45-2497 0 0,106 24-753 0 0,-426-15-127 0 0,325-45 0 0 0,-432 20-105 0 0,170-9 57 0 0,-374 34-151 0 0,0 0 0 0 0,-1 2 0 0 0,1-1 0 0 0,0 1-1 0 0,-1 0 1 0 0,1 1 0 0 0,-1 0 0 0 0,1 1 0 0 0,13 5 0 0 0,-22-7 16 0 0,-1-1 1 0 0,1 0 0 0 0,-1 0-1 0 0,1 0 1 0 0,-1 1 0 0 0,0-1-1 0 0,1 0 1 0 0,-1 1 0 0 0,1-1-1 0 0,-1 0 1 0 0,0 1 0 0 0,1-1-1 0 0,-1 0 1 0 0,0 1 0 0 0,1-1-1 0 0,-1 1 1 0 0,0-1 0 0 0,0 1-1 0 0,0-1 1 0 0,1 0 0 0 0,-1 1-1 0 0,0-1 1 0 0,0 1 0 0 0,0-1-1 0 0,0 1 1 0 0,0-1 0 0 0,0 1-1 0 0,0-1 1 0 0,0 1 0 0 0,0-1-1 0 0,0 1 1 0 0,0 0 0 0 0,-14 13-364 0 0,-30 5-1191 0 0,39-17 973 0 0,-17 7-1262 0 0</inkml:trace>
</inkml:ink>
</file>

<file path=ppt/ink/ink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29"/>
    </inkml:context>
    <inkml:brush xml:id="br0">
      <inkml:brushProperty name="width" value="0.1" units="cm"/>
      <inkml:brushProperty name="height" value="0.1" units="cm"/>
      <inkml:brushProperty name="color" value="#008C3A"/>
    </inkml:brush>
  </inkml:definitions>
  <inkml:trace contextRef="#ctx0" brushRef="#br0">1 107 9847 0 0,'0'0'5883'0'0,"14"-42"-64"0"0,-10 39-5604 0 0,-1 0 0 0 0,0 1 0 0 0,1-1 0 0 0,0 1 0 0 0,-1 0 0 0 0,1 0 0 0 0,0 0 0 0 0,0 1 0 0 0,0-1 0 0 0,0 1 0 0 0,0 0 0 0 0,5-1 0 0 0,59-6 1021 0 0,-46 6-838 0 0,159-23 303 0 0,-110 22-3842 0 0,-55 3-1131 0 0</inkml:trace>
</inkml:ink>
</file>

<file path=ppt/ink/ink7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6"/>
    </inkml:context>
    <inkml:brush xml:id="br0">
      <inkml:brushProperty name="width" value="0.1" units="cm"/>
      <inkml:brushProperty name="height" value="0.1" units="cm"/>
      <inkml:brushProperty name="color" value="#004F8B"/>
    </inkml:brush>
  </inkml:definitions>
  <inkml:trace contextRef="#ctx0" brushRef="#br0">3 1 12727 0 0,'-3'4'3552'0'0,"10"-1"-1425"0"0,29 2-809 0 0,46-2-1075 0 0,437-6 1956 0 0,369 12 377 0 0,-554 7-2056 0 0,439-35 0 0 0,-448 10-36 0 0,-233 10-895 0 0,-66-5-2690 0 0</inkml:trace>
</inkml:ink>
</file>

<file path=ppt/ink/ink7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7"/>
    </inkml:context>
    <inkml:brush xml:id="br0">
      <inkml:brushProperty name="width" value="0.1" units="cm"/>
      <inkml:brushProperty name="height" value="0.1" units="cm"/>
      <inkml:brushProperty name="color" value="#004F8B"/>
    </inkml:brush>
  </inkml:definitions>
  <inkml:trace contextRef="#ctx0" brushRef="#br0">97 12 1375 0 0,'0'-11'22620'0'0,"-14"43"-22512"0"0,1 0 0 0 0,2 1 0 0 0,2 1 0 0 0,0-1 0 0 0,-5 60 0 0 0,8-57-88 0 0,0-1-20 0 0,-7 48 0 0 0,12-76 0 0 0,1-1 0 0 0,0 1 0 0 0,0 0 0 0 0,0 0 0 0 0,1-1 0 0 0,0 1 0 0 0,1-1 0 0 0,-1 1 0 0 0,5 9 0 0 0,-5-13 0 0 0,1-1 0 0 0,0 1 0 0 0,0 0-1 0 0,0-1 1 0 0,1 0 0 0 0,-1 1 0 0 0,1-1-1 0 0,-1 0 1 0 0,1 0 0 0 0,0 0 0 0 0,-1-1 0 0 0,1 1-1 0 0,0 0 1 0 0,0-1 0 0 0,0 0 0 0 0,1 0 0 0 0,-1 0-1 0 0,0 0 1 0 0,0-1 0 0 0,0 1 0 0 0,5 0 0 0 0,10 0 2 0 0,1 0 1 0 0,31-3-1 0 0,-16 0 15 0 0,61 2 403 0 0,138-20 0 0 0,-209 16-643 0 0,34-3-4759 0 0</inkml:trace>
</inkml:ink>
</file>

<file path=ppt/ink/ink7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8"/>
    </inkml:context>
    <inkml:brush xml:id="br0">
      <inkml:brushProperty name="width" value="0.1" units="cm"/>
      <inkml:brushProperty name="height" value="0.1" units="cm"/>
      <inkml:brushProperty name="color" value="#004F8B"/>
    </inkml:brush>
  </inkml:definitions>
  <inkml:trace contextRef="#ctx0" brushRef="#br0">114 0 5527 0 0,'-1'3'7483'0'0,"-3"15"-4159"0"0,-10 40-2158 0 0,-21 57 1 0 0,22-81-690 0 0,2 0 0 0 0,1 0 0 0 0,2 1 1 0 0,2 0-1 0 0,1 0 0 0 0,-1 54 0 0 0,6-80-481 0 0,0-6-7 0 0,0 0 0 0 0,0-1 1 0 0,0 1-1 0 0,0 0 0 0 0,1 0 0 0 0,-1 0 1 0 0,1-1-1 0 0,0 1 0 0 0,0 0 1 0 0,0-1-1 0 0,0 1 0 0 0,0-1 0 0 0,0 1 1 0 0,1-1-1 0 0,1 3 0 0 0,-2-4-230 0 0</inkml:trace>
</inkml:ink>
</file>

<file path=ppt/ink/ink7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69"/>
    </inkml:context>
    <inkml:brush xml:id="br0">
      <inkml:brushProperty name="width" value="0.1" units="cm"/>
      <inkml:brushProperty name="height" value="0.1" units="cm"/>
      <inkml:brushProperty name="color" value="#004F8B"/>
    </inkml:brush>
  </inkml:definitions>
  <inkml:trace contextRef="#ctx0" brushRef="#br0">22 246 3679 0 0,'0'0'167'0'0,"-4"-7"646"0"0,-11-21 9809 0 0,14 22-10015 0 0,0 0 0 0 0,1 0 0 0 0,0 0 0 0 0,0 0 0 0 0,0 0 0 0 0,1 0 0 0 0,1-8 0 0 0,1 2-123 0 0,0-1 1 0 0,0 1 0 0 0,1 0-1 0 0,1 0 1 0 0,6-12-1 0 0,-7 18-329 0 0,0 0-1 0 0,0 1 0 0 0,0-1 0 0 0,1 1 0 0 0,0 0 0 0 0,0 0 0 0 0,0 1 0 0 0,0-1 0 0 0,1 1 0 0 0,0 1 0 0 0,9-6 1 0 0,-12 8-127 0 0,0 0 1 0 0,-1 0 0 0 0,1 0 0 0 0,0 0 0 0 0,0 0 0 0 0,-1 1 0 0 0,1-1-1 0 0,0 1 1 0 0,0 0 0 0 0,0 0 0 0 0,0 0 0 0 0,-1 0 0 0 0,1 1 0 0 0,0-1 0 0 0,0 1-1 0 0,0 0 1 0 0,-1-1 0 0 0,1 1 0 0 0,0 0 0 0 0,-1 1 0 0 0,1-1 0 0 0,-1 0-1 0 0,1 1 1 0 0,-1-1 0 0 0,0 1 0 0 0,0 0 0 0 0,1 0 0 0 0,-1 0 0 0 0,-1 0 0 0 0,3 3-1 0 0,4 4-12 0 0,-1 1 0 0 0,0 0 0 0 0,-1 1-1 0 0,0-1 1 0 0,-1 1 0 0 0,0 1 0 0 0,0-1-1 0 0,-1 1 1 0 0,-1-1 0 0 0,0 1 0 0 0,2 17-1 0 0,-4-10-30 0 0,0 0 0 0 0,-1 0 0 0 0,-1 0 0 0 0,-1 0 0 0 0,-1 0 0 0 0,-7 30 0 0 0,-7 0-214 0 0,-1 0 0 0 0,-2-1 0 0 0,-3 0 0 0 0,-37 58 0 0 0,57-100 190 0 0,2-4 37 0 0,1-1 0 0 0,-1 1 1 0 0,0-1-1 0 0,0 1 0 0 0,1-1 0 0 0,-1 0 1 0 0,0 1-1 0 0,0-1 0 0 0,-1 0 1 0 0,1 1-1 0 0,0-1 0 0 0,0 0 0 0 0,-1 0 1 0 0,1 0-1 0 0,0 0 0 0 0,-1 0 1 0 0,1-1-1 0 0,-3 2 0 0 0,-1-1 17 0 0,4-1 322 0 0,18-28-73 0 0,-7 22-265 0 0,0 1 1 0 0,0-1-1 0 0,1 2 0 0 0,0-1 0 0 0,0 1 0 0 0,0 1 1 0 0,0 0-1 0 0,0 1 0 0 0,1 0 0 0 0,-1 1 0 0 0,1 0 1 0 0,0 0-1 0 0,-1 1 0 0 0,17 3 0 0 0,8 1-8 0 0,-1 2 0 0 0,-1 1 0 0 0,49 18 0 0 0,-63-18 121 0 0,0-1 0 0 0,1-1 0 0 0,35 5 0 0 0,-48-9-210 0 0,0-1-1 0 0,1-1 1 0 0,-1 1-1 0 0,0-1 1 0 0,0-1-1 0 0,0 1 1 0 0,0-1-1 0 0,0-1 1 0 0,0 0 0 0 0,-1 0-1 0 0,1 0 1 0 0,11-8-1 0 0</inkml:trace>
</inkml:ink>
</file>

<file path=ppt/ink/ink7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0"/>
    </inkml:context>
    <inkml:brush xml:id="br0">
      <inkml:brushProperty name="width" value="0.1" units="cm"/>
      <inkml:brushProperty name="height" value="0.1" units="cm"/>
      <inkml:brushProperty name="color" value="#004F8B"/>
    </inkml:brush>
  </inkml:definitions>
  <inkml:trace contextRef="#ctx0" brushRef="#br0">15 20 11919 0 0,'-14'-19'10678'0'0,"20"21"-8397"0"0,12 9-4129 0 0,-11-3 237 0 0,-1 0-41 0 0</inkml:trace>
</inkml:ink>
</file>

<file path=ppt/ink/ink7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1"/>
    </inkml:context>
    <inkml:brush xml:id="br0">
      <inkml:brushProperty name="width" value="0.1" units="cm"/>
      <inkml:brushProperty name="height" value="0.1" units="cm"/>
      <inkml:brushProperty name="color" value="#004F8B"/>
    </inkml:brush>
  </inkml:definitions>
  <inkml:trace contextRef="#ctx0" brushRef="#br0">0 1 8751 0 0,'0'0'17168'0'0,"9"1"-18388"0"0,1-2 488 0 0</inkml:trace>
</inkml:ink>
</file>

<file path=ppt/ink/ink7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2"/>
    </inkml:context>
    <inkml:brush xml:id="br0">
      <inkml:brushProperty name="width" value="0.1" units="cm"/>
      <inkml:brushProperty name="height" value="0.1" units="cm"/>
      <inkml:brushProperty name="color" value="#008C3A"/>
    </inkml:brush>
  </inkml:definitions>
  <inkml:trace contextRef="#ctx0" brushRef="#br0">147 13 6447 0 0,'12'-12'13076'0'0,"-40"44"-11330"0"0,16-17-1701 0 0,1-1 0 0 0,1 1 1 0 0,0 1-1 0 0,0 0 1 0 0,2 1-1 0 0,0-1 0 0 0,-6 22 1 0 0,-1 8-51 0 0,-14 72 1 0 0,28-114 1 0 0,1 0 0 0 0,-1 0 0 0 0,0 0 0 0 0,1-1-1 0 0,0 1 1 0 0,0 0 0 0 0,0 0 0 0 0,1 0 0 0 0,-1 0 0 0 0,1-1 0 0 0,0 1-1 0 0,0 0 1 0 0,0 0 0 0 0,0-1 0 0 0,0 1 0 0 0,1-1 0 0 0,0 1-1 0 0,0-1 1 0 0,3 4 0 0 0,-2-3 12 0 0,1-1 0 0 0,0 0 0 0 0,0 0 0 0 0,0 0 1 0 0,1 0-1 0 0,-1-1 0 0 0,1 1 0 0 0,0-1 0 0 0,-1 0 0 0 0,1-1 0 0 0,0 1 0 0 0,0-1 0 0 0,10 1 0 0 0,18 5 296 0 0,-21-4-94 0 0,0-1 1 0 0,1 0-1 0 0,-1 0 1 0 0,0-2-1 0 0,17 0 0 0 0,-22 0-142 0 0,45-5-34 0 0,0 2 0 0 0,73 6 0 0 0,-132-29-8000 0 0</inkml:trace>
</inkml:ink>
</file>

<file path=ppt/ink/ink7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3"/>
    </inkml:context>
    <inkml:brush xml:id="br0">
      <inkml:brushProperty name="width" value="0.1" units="cm"/>
      <inkml:brushProperty name="height" value="0.1" units="cm"/>
      <inkml:brushProperty name="color" value="#008C3A"/>
    </inkml:brush>
  </inkml:definitions>
  <inkml:trace contextRef="#ctx0" brushRef="#br0">94 1 7831 0 0,'-2'2'8402'0'0,"-9"14"-6517"0"0,-6 31-1409 0 0,2 0-1 0 0,2 2 1 0 0,2-1-1 0 0,2 2 1 0 0,3-1 0 0 0,-2 79-1 0 0,8-115-485 0 0,-1-11 0 0 0,1 1 1 0 0,0-1 0 0 0,-1 1 0 0 0,1-1 0 0 0,0 1 0 0 0,1-1 0 0 0,-1 1 0 0 0,0-1-1 0 0,1 0 1 0 0,-1 1 0 0 0,1-1 0 0 0,0 0 0 0 0,0 1 0 0 0,0-1 0 0 0,0 0 0 0 0,0 0-1 0 0,1 0 1 0 0,1 3 0 0 0,-2-4-209 0 0</inkml:trace>
</inkml:ink>
</file>

<file path=ppt/ink/ink7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4"/>
    </inkml:context>
    <inkml:brush xml:id="br0">
      <inkml:brushProperty name="width" value="0.1" units="cm"/>
      <inkml:brushProperty name="height" value="0.1" units="cm"/>
      <inkml:brushProperty name="color" value="#008C3A"/>
    </inkml:brush>
  </inkml:definitions>
  <inkml:trace contextRef="#ctx0" brushRef="#br0">0 113 4143 0 0,'1'-4'8213'0'0,"5"-12"-2228"0"0,-5 15-5830 0 0,1 0 1 0 0,-1-1 0 0 0,1 1-1 0 0,-1-1 1 0 0,0 0 0 0 0,0 1 0 0 0,0-1-1 0 0,0 0 1 0 0,0 0 0 0 0,0 0 0 0 0,-1 0-1 0 0,1 0 1 0 0,-1 0 0 0 0,1 0 0 0 0,-1 0-1 0 0,0 0 1 0 0,0 0 0 0 0,0-3-1 0 0,0 2-84 0 0,1 1 0 0 0,-1-1-1 0 0,0 1 1 0 0,1-1-1 0 0,-1 1 1 0 0,1-1-1 0 0,0 1 1 0 0,0-1-1 0 0,0 1 1 0 0,0 0 0 0 0,0-1-1 0 0,0 1 1 0 0,3-4-1 0 0,-3 5-24 0 0,1-1 0 0 0,-1 1-1 0 0,0 0 1 0 0,1-1 0 0 0,-1 1 0 0 0,1 0-1 0 0,-1 0 1 0 0,1 0 0 0 0,0 0-1 0 0,0 0 1 0 0,-1 0 0 0 0,1 1 0 0 0,0-1-1 0 0,0 0 1 0 0,0 1 0 0 0,0-1-1 0 0,0 1 1 0 0,0 0 0 0 0,-1 0 0 0 0,1 0-1 0 0,0 0 1 0 0,0 0 0 0 0,0 0 0 0 0,3 1-1 0 0,-2 0-21 0 0,-1 0 0 0 0,1 1 0 0 0,-1-1 0 0 0,1 1 0 0 0,-1 0 0 0 0,0 0 0 0 0,1 0 0 0 0,-1 0 0 0 0,0 0-1 0 0,0 0 1 0 0,0 1 0 0 0,-1-1 0 0 0,1 1 0 0 0,1 3 0 0 0,2 3 4 0 0,0 0-1 0 0,-1 1 1 0 0,-1-1-1 0 0,0 1 0 0 0,0 0 1 0 0,-1 0-1 0 0,0 0 1 0 0,1 14-1 0 0,-3-2-68 0 0,0 0 0 0 0,-2 0 0 0 0,0 0 0 0 0,-1 0 0 0 0,-2 0 0 0 0,0 0 0 0 0,-1-1 0 0 0,-1 0 0 0 0,-1 0 0 0 0,-1 0 0 0 0,-1-1 0 0 0,-19 29 0 0 0,-3-15-20 0 0,28-30 90 0 0,4-4-58 0 0,1 1 54 0 0,10 1-27 0 0,-1 0 1 0 0,1-1-1 0 0,-1 0 1 0 0,18-1-1 0 0,13 2 166 0 0,-28 0-104 0 0,18 1-18 0 0,-1 2 0 0 0,0 2 0 0 0,57 19 0 0 0,-82-24 17 0 0,3 1-25 0 0,0 0-1 0 0,0-1 1 0 0,1 0 0 0 0,13 2-1 0 0,-1-4-3925 0 0</inkml:trace>
</inkml:ink>
</file>

<file path=ppt/ink/ink7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5"/>
    </inkml:context>
    <inkml:brush xml:id="br0">
      <inkml:brushProperty name="width" value="0.1" units="cm"/>
      <inkml:brushProperty name="height" value="0.1" units="cm"/>
      <inkml:brushProperty name="color" value="#008C3A"/>
    </inkml:brush>
  </inkml:definitions>
  <inkml:trace contextRef="#ctx0" brushRef="#br0">10 29 4143 0 0,'-3'-6'17585'0'0,"-3"-16"-14758"0"0,16 25-4589 0 0</inkml:trace>
</inkml:ink>
</file>

<file path=ppt/ink/ink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0"/>
    </inkml:context>
    <inkml:brush xml:id="br0">
      <inkml:brushProperty name="width" value="0.1" units="cm"/>
      <inkml:brushProperty name="height" value="0.1" units="cm"/>
      <inkml:brushProperty name="color" value="#008C3A"/>
    </inkml:brush>
  </inkml:definitions>
  <inkml:trace contextRef="#ctx0" brushRef="#br0">1 28 11743 0 0,'0'0'1068'0'0,"37"-5"3731"0"0,-28 1-4341 0 0,1 0 0 0 0,0 1 0 0 0,0 0 1 0 0,0 0-1 0 0,0 1 0 0 0,1 1 0 0 0,-1-1 0 0 0,1 2 1 0 0,13 0-1 0 0,13 3 745 0 0,48 9 1 0 0,1 1-8734 0 0</inkml:trace>
</inkml:ink>
</file>

<file path=ppt/ink/ink7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6"/>
    </inkml:context>
    <inkml:brush xml:id="br0">
      <inkml:brushProperty name="width" value="0.1" units="cm"/>
      <inkml:brushProperty name="height" value="0.1" units="cm"/>
      <inkml:brushProperty name="color" value="#008C3A"/>
    </inkml:brush>
  </inkml:definitions>
  <inkml:trace contextRef="#ctx0" brushRef="#br0">1 28 12439 0 0,'0'0'958'0'0,"40"4"1686"0"0,38-18-487 0 0,-59 9-1260 0 0,1 0 1 0 0,0 2-1 0 0,1 1 0 0 0,-1 0 1 0 0,0 1-1 0 0,38 4 0 0 0,-40 2-2508 0 0,-1 1-3583 0 0</inkml:trace>
</inkml:ink>
</file>

<file path=ppt/ink/ink7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7"/>
    </inkml:context>
    <inkml:brush xml:id="br0">
      <inkml:brushProperty name="width" value="0.1" units="cm"/>
      <inkml:brushProperty name="height" value="0.1" units="cm"/>
      <inkml:brushProperty name="color" value="#008C3A"/>
    </inkml:brush>
  </inkml:definitions>
  <inkml:trace contextRef="#ctx0" brushRef="#br0">0 1 10591 0 0,'13'11'12648'0'0,"-7"-11"-13224"0"0,-4-5-1104 0 0</inkml:trace>
</inkml:ink>
</file>

<file path=ppt/ink/ink7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8"/>
    </inkml:context>
    <inkml:brush xml:id="br0">
      <inkml:brushProperty name="width" value="0.1" units="cm"/>
      <inkml:brushProperty name="height" value="0.1" units="cm"/>
      <inkml:brushProperty name="color" value="#008C3A"/>
    </inkml:brush>
  </inkml:definitions>
  <inkml:trace contextRef="#ctx0" brushRef="#br0">1 1 8751 0 0,'0'0'1156'0'0,"31"10"5378"0"0,47-9-102 0 0,-10-1-5179 0 0,-13 3-119 0 0,-38-3-1053 0 0,0 1 0 0 0,0 0 0 0 0,0 1 1 0 0,31 9-1 0 0,-43-8-374 0 0,0-1-741 0 0</inkml:trace>
</inkml:ink>
</file>

<file path=ppt/ink/ink7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79"/>
    </inkml:context>
    <inkml:brush xml:id="br0">
      <inkml:brushProperty name="width" value="0.1" units="cm"/>
      <inkml:brushProperty name="height" value="0.1" units="cm"/>
      <inkml:brushProperty name="color" value="#008C3A"/>
    </inkml:brush>
  </inkml:definitions>
  <inkml:trace contextRef="#ctx0" brushRef="#br0">1 1 8751 0 0,'4'4'165'0'0,"0"1"-1"0"0,0-1 0 0 0,1 0 1 0 0,0 0-1 0 0,-1 0 0 0 0,2-1 1 0 0,-1 1-1 0 0,6 2 0 0 0,-6-5 878 0 0,0 1 0 0 0,-1-1 0 0 0,1 0 0 0 0,0 0 0 0 0,0-1 1 0 0,9 1-1 0 0,27 1 1830 0 0,53 9 0 0 0,15 2-1087 0 0,-96-14-3217 0 0</inkml:trace>
</inkml:ink>
</file>

<file path=ppt/ink/ink7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0"/>
    </inkml:context>
    <inkml:brush xml:id="br0">
      <inkml:brushProperty name="width" value="0.1" units="cm"/>
      <inkml:brushProperty name="height" value="0.1" units="cm"/>
      <inkml:brushProperty name="color" value="#008C3A"/>
    </inkml:brush>
  </inkml:definitions>
  <inkml:trace contextRef="#ctx0" brushRef="#br0">16 160 1839 0 0,'0'0'19736'0'0,"-3"-2"-19248"0"0,2 2-419 0 0,0-1-1 0 0,0 0 1 0 0,0 0-1 0 0,0 1 1 0 0,0-1 0 0 0,0 0-1 0 0,1 0 1 0 0,-1 0-1 0 0,0 0 1 0 0,1 0 0 0 0,-1 0-1 0 0,1 0 1 0 0,-1 0-1 0 0,1-1 1 0 0,-1 1-1 0 0,1 0 1 0 0,0 0 0 0 0,0 0-1 0 0,-1 0 1 0 0,1-1-1 0 0,0 1 1 0 0,0 0 0 0 0,0 0-1 0 0,0 0 1 0 0,0-1-1 0 0,1 1 1 0 0,-1 0-1 0 0,0 0 1 0 0,1-2 0 0 0,1-2 1 0 0,0 1 0 0 0,1-1 0 0 0,-1 1 0 0 0,1 0 0 0 0,0-1 0 0 0,0 1 0 0 0,7-6 0 0 0,2-1-55 0 0,0 0 0 0 0,0 1 0 0 0,1 0 0 0 0,19-10 0 0 0,-26 16 12 0 0,1 1 0 0 0,-1 1-1 0 0,1-1 1 0 0,0 1-1 0 0,-1 0 1 0 0,1 0-1 0 0,0 1 1 0 0,0 0-1 0 0,1 0 1 0 0,-1 1-1 0 0,0-1 1 0 0,11 3 0 0 0,-14-2-17 0 0,0 1 0 0 0,-1 0 1 0 0,0 0-1 0 0,1 1 1 0 0,-1-1-1 0 0,0 1 0 0 0,1 0 1 0 0,-1-1-1 0 0,0 2 1 0 0,0-1-1 0 0,0 0 1 0 0,-1 0-1 0 0,1 1 0 0 0,0 0 1 0 0,-1-1-1 0 0,0 1 1 0 0,0 0-1 0 0,0 0 1 0 0,0 0-1 0 0,0 1 0 0 0,0-1 1 0 0,-1 0-1 0 0,0 1 1 0 0,1-1-1 0 0,0 7 0 0 0,2 9-2 0 0,-1 1-1 0 0,-1-1 0 0 0,-1 0 0 0 0,-1 1 0 0 0,0-1 0 0 0,-4 23 0 0 0,-26 114 6 0 0,26-139-89 0 0,-1 0 0 0 0,-1 0 0 0 0,0-1 0 0 0,-14 24 1 0 0,16-33 54 0 0,0 0 0 0 0,0-1 1 0 0,-1 1-1 0 0,0-1 1 0 0,-1 0-1 0 0,1 0 0 0 0,-1-1 1 0 0,0 0-1 0 0,0 0 1 0 0,-1 0-1 0 0,1-1 0 0 0,-1 0 1 0 0,-9 4-1 0 0,117-12 725 0 0,-60 1-765 0 0,0 2-1 0 0,75 8 1 0 0,-77-7 125 0 0,13 10 1013 0 0,-51-9-1137 0 0,1-1-1 0 0,-1 1 1 0 0,1-1-1 0 0,-1 1 1 0 0,1-1-1 0 0,0 0 1 0 0,-1 0-1 0 0,1 0 1 0 0,0 0-1 0 0,-1 0 1 0 0,1 0-1 0 0,-1 0 1 0 0,1 0-1 0 0,0-1 1 0 0,1 0-1 0 0,3 0-636 0 0,6-1-1187 0 0</inkml:trace>
</inkml:ink>
</file>

<file path=ppt/ink/ink7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1"/>
    </inkml:context>
    <inkml:brush xml:id="br0">
      <inkml:brushProperty name="width" value="0.1" units="cm"/>
      <inkml:brushProperty name="height" value="0.1" units="cm"/>
      <inkml:brushProperty name="color" value="#008C3A"/>
    </inkml:brush>
  </inkml:definitions>
  <inkml:trace contextRef="#ctx0" brushRef="#br0">5 2 2759 0 0,'-5'-1'22288'0'0</inkml:trace>
</inkml:ink>
</file>

<file path=ppt/ink/ink7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2"/>
    </inkml:context>
    <inkml:brush xml:id="br0">
      <inkml:brushProperty name="width" value="0.1" units="cm"/>
      <inkml:brushProperty name="height" value="0.1" units="cm"/>
      <inkml:brushProperty name="color" value="#008C3A"/>
    </inkml:brush>
  </inkml:definitions>
  <inkml:trace contextRef="#ctx0" brushRef="#br0">22 19 18431 0 0,'0'0'844'0'0,"-4"-11"272"0"0,1 3-905 0 0,-5 56 4967 0 0,2 50-4283 0 0,8 154 0 0 0,-1-217-858 0 0,0-8-37 0 0,0 13 0 0 0,2 0 0 0 0,9 46 0 0 0,-11-84-74 0 0,-1 0 0 0 0,1 0 1 0 0,-1 0-1 0 0,1-1 0 0 0,0 1 0 0 0,0 0 0 0 0,-1 0 1 0 0,1-1-1 0 0,1 1 0 0 0,-1-1 0 0 0,0 1 0 0 0,0-1 1 0 0,1 1-1 0 0,-1-1 0 0 0,0 0 0 0 0,1 0 0 0 0,-1 1 0 0 0,1-1 1 0 0,0 0-1 0 0,-1-1 0 0 0,1 1 0 0 0,0 0 0 0 0,0 0 1 0 0,3 0-1 0 0,6 0-1601 0 0</inkml:trace>
</inkml:ink>
</file>

<file path=ppt/ink/ink7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3"/>
    </inkml:context>
    <inkml:brush xml:id="br0">
      <inkml:brushProperty name="width" value="0.1" units="cm"/>
      <inkml:brushProperty name="height" value="0.1" units="cm"/>
      <inkml:brushProperty name="color" value="#008C3A"/>
    </inkml:brush>
  </inkml:definitions>
  <inkml:trace contextRef="#ctx0" brushRef="#br0">31 160 9215 0 0,'0'0'9166'0'0,"-1"-27"-6757"0"0,6 14-2138 0 0,1 0-1 0 0,-1 1 1 0 0,2 0 0 0 0,0 0 0 0 0,0 0 0 0 0,14-15-1 0 0,-19 24-248 0 0,1 0-1 0 0,-1 1 0 0 0,1-1 1 0 0,0 1-1 0 0,0 0 0 0 0,0 0 1 0 0,0 0-1 0 0,0 0 0 0 0,0 0 0 0 0,1 0 1 0 0,-1 1-1 0 0,1 0 0 0 0,-1 0 1 0 0,1 0-1 0 0,-1 0 0 0 0,1 0 1 0 0,0 1-1 0 0,-1-1 0 0 0,1 1 0 0 0,0 0 1 0 0,0 0-1 0 0,-1 1 0 0 0,1-1 1 0 0,0 1-1 0 0,-1 0 0 0 0,1 0 1 0 0,-1 0-1 0 0,1 0 0 0 0,6 4 0 0 0,-4-3-8 0 0,0 1 0 0 0,0 1 0 0 0,-1-1 0 0 0,1 1 0 0 0,-1 0 0 0 0,1 0 0 0 0,-1 1 0 0 0,0-1 0 0 0,-1 1 0 0 0,1 0 0 0 0,-1 1 0 0 0,0-1 0 0 0,-1 1 0 0 0,1 0 0 0 0,-1 0 0 0 0,0 0 0 0 0,0 0 0 0 0,-1 0 0 0 0,0 1 0 0 0,0-1 0 0 0,0 1 0 0 0,-1-1 0 0 0,0 1 0 0 0,0 0 0 0 0,-1-1 0 0 0,0 1 0 0 0,0 0 0 0 0,-1-1 0 0 0,1 1 0 0 0,-1 0 0 0 0,-1-1 0 0 0,1 1 0 0 0,-1-1 0 0 0,-1 1 0 0 0,1-1-1 0 0,-4 7 1 0 0,-41 82-425 0 0,-5-2 0 0 0,-64 87 0 0 0,111-173 347 0 0,3-3 58 0 0,0 0-1 0 0,-1-1 0 0 0,0 1 1 0 0,0 0-1 0 0,0-1 1 0 0,0 0-1 0 0,0 0 0 0 0,-1 0 1 0 0,0 0-1 0 0,1 0 0 0 0,-1-1 1 0 0,0 1-1 0 0,-5 1 1046 0 0,9-5-1014 0 0,1-1 0 0 0,-1 1 0 0 0,1 0 0 0 0,-1-1 0 0 0,1 1 0 0 0,0 0 0 0 0,0 0 0 0 0,0 0 0 0 0,0-1 1 0 0,0 1-1 0 0,0 0 0 0 0,0 0 0 0 0,0 0 0 0 0,0 1 0 0 0,0-1 0 0 0,0 0 0 0 0,1 0 0 0 0,-1 1 0 0 0,0-1 0 0 0,0 0 0 0 0,1 1 0 0 0,-1-1 0 0 0,1 1 0 0 0,-1 0 1 0 0,3-1-1 0 0,37-7-69 0 0,-18 5 40 0 0,0 1-1 0 0,1 2 1 0 0,-1 0-1 0 0,0 1 0 0 0,1 2 1 0 0,-1 0-1 0 0,0 1 1 0 0,-1 2-1 0 0,1 0 1 0 0,-1 1-1 0 0,0 2 1 0 0,21 10-1 0 0,-31-16-1857 0 0,-10-7 134 0 0</inkml:trace>
</inkml:ink>
</file>

<file path=ppt/ink/ink7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4"/>
    </inkml:context>
    <inkml:brush xml:id="br0">
      <inkml:brushProperty name="width" value="0.1" units="cm"/>
      <inkml:brushProperty name="height" value="0.1" units="cm"/>
      <inkml:brushProperty name="color" value="#008C3A"/>
    </inkml:brush>
  </inkml:definitions>
  <inkml:trace contextRef="#ctx0" brushRef="#br0">121 0 10135 0 0,'0'0'778'0'0,"-29"11"3820"0"0,23-6-4293 0 0,-1 0-1 0 0,1 1 1 0 0,0-1 0 0 0,0 1-1 0 0,1 1 1 0 0,0-1-1 0 0,0 1 1 0 0,0 0-1 0 0,1 0 1 0 0,0 0 0 0 0,1 1-1 0 0,-1 0 1 0 0,1-1-1 0 0,1 1 1 0 0,-3 10-1 0 0,0 4-193 0 0,1 0-1 0 0,1 0 0 0 0,0 0 0 0 0,2 33 0 0 0,2-48-84 0 0,-1-1-1 0 0,1 1 0 0 0,1 0 1 0 0,0-1-1 0 0,-1 1 0 0 0,2-1 1 0 0,-1 0-1 0 0,1 1 0 0 0,0-1 1 0 0,0-1-1 0 0,1 1 0 0 0,0 0 1 0 0,0-1-1 0 0,0 0 0 0 0,0 0 1 0 0,1 0-1 0 0,0 0 1 0 0,0-1-1 0 0,0 1 0 0 0,1-1 1 0 0,-1-1-1 0 0,1 1 0 0 0,0-1 1 0 0,0 0-1 0 0,12 4 0 0 0,-1-1 150 0 0,0-1 0 0 0,1 0-1 0 0,0-1 1 0 0,0-1-1 0 0,0-1 1 0 0,1 0 0 0 0,-1-1-1 0 0,29-3 1 0 0,-42 2-99 0 0,1-1 1 0 0,-1 0-1 0 0,0 0 1 0 0,0 0-1 0 0,1-1 1 0 0,-1 0-1 0 0,0 0 1 0 0,-1 0-1 0 0,1 0 1 0 0,0-1-1 0 0,-1 0 1 0 0,1 0-1 0 0,-1 0 1 0 0,0 0 0 0 0,0-1-1 0 0,4-4 1 0 0,-3 1 34 0 0,0 1 1 0 0,-1-1 0 0 0,0 0 0 0 0,0-1 0 0 0,0 1 0 0 0,-1-1 0 0 0,0 1 0 0 0,-1-1 0 0 0,3-13 0 0 0,-1-10 164 0 0,-1 0 0 0 0,-2-1 0 0 0,-1 0 1 0 0,-5-39-1 0 0,5 65-252 0 0,-1 2-111 0 0,1-5 183 0 0,-1 0 0 0 0,0 0 0 0 0,0 0 1 0 0,-1 1-1 0 0,0-1 0 0 0,-5-10 0 0 0,6 17-233 0 0,0 0 0 0 0,0 0-1 0 0,0 0 1 0 0,0 1 0 0 0,-1-1-1 0 0,1 0 1 0 0,0 1 0 0 0,-1 0-1 0 0,0-1 1 0 0,1 1 0 0 0,-1 0-1 0 0,0-1 1 0 0,0 1 0 0 0,1 0-1 0 0,-1 0 1 0 0,0 1 0 0 0,0-1 0 0 0,0 0-1 0 0,0 1 1 0 0,0-1 0 0 0,0 1-1 0 0,-1 0 1 0 0,1-1 0 0 0,0 1-1 0 0,0 0 1 0 0,0 0 0 0 0,0 0-1 0 0,0 1 1 0 0,0-1 0 0 0,0 1-1 0 0,0-1 1 0 0,-2 1 0 0 0,-17 3-8278 0 0</inkml:trace>
</inkml:ink>
</file>

<file path=ppt/ink/ink7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5"/>
    </inkml:context>
    <inkml:brush xml:id="br0">
      <inkml:brushProperty name="width" value="0.1" units="cm"/>
      <inkml:brushProperty name="height" value="0.1" units="cm"/>
      <inkml:brushProperty name="color" value="#008C3A"/>
    </inkml:brush>
  </inkml:definitions>
  <inkml:trace contextRef="#ctx0" brushRef="#br0">151 73 4143 0 0,'0'0'319'0'0,"30"-4"-123"0"0,-19 3 3779 0 0,44-18 5554 0 0,-73-2-7484 0 0,6 16-1773 0 0,0 1-1 0 0,1-1 0 0 0,-1 2 1 0 0,-1 0-1 0 0,1 0 1 0 0,-25-1-1 0 0,-75 4 130 0 0,104 1-405 0 0</inkml:trace>
</inkml:ink>
</file>

<file path=ppt/ink/ink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1"/>
    </inkml:context>
    <inkml:brush xml:id="br0">
      <inkml:brushProperty name="width" value="0.1" units="cm"/>
      <inkml:brushProperty name="height" value="0.1" units="cm"/>
      <inkml:brushProperty name="color" value="#008C3A"/>
    </inkml:brush>
  </inkml:definitions>
  <inkml:trace contextRef="#ctx0" brushRef="#br0">1 245 3223 0 0,'0'0'7302'0'0,"9"-44"-953"0"0,-4 29-5530 0 0,0 0 0 0 0,-2 0 0 0 0,5-31 1 0 0,-5 28-444 0 0,-2 13-255 0 0,0 0-1 0 0,1 0 1 0 0,0 0 0 0 0,0 0-1 0 0,0 0 1 0 0,0 0-1 0 0,1 1 1 0 0,0-1 0 0 0,0 1-1 0 0,0 0 1 0 0,1-1-1 0 0,-1 2 1 0 0,1-1 0 0 0,0 0-1 0 0,0 1 1 0 0,0 0-1 0 0,6-4 1 0 0,-8 6-99 0 0,0-1 0 0 0,1 1 0 0 0,-1 0 0 0 0,0 0 0 0 0,0 0 0 0 0,1 0 0 0 0,-1 1 0 0 0,0-1 0 0 0,1 1 0 0 0,-1-1 0 0 0,1 1 0 0 0,-1 0 0 0 0,0 0 0 0 0,1 0 0 0 0,-1 0 0 0 0,1 0 0 0 0,-1 1 0 0 0,1-1 0 0 0,-1 1 0 0 0,0-1 0 0 0,1 1 0 0 0,-1 0 0 0 0,0 0 0 0 0,0 0-1 0 0,0 0 1 0 0,1 0 0 0 0,-1 1 0 0 0,0-1 0 0 0,-1 1 0 0 0,1-1 0 0 0,0 1 0 0 0,0 0 0 0 0,-1 0 0 0 0,1 0 0 0 0,-1 0 0 0 0,1 0 0 0 0,-1 0 0 0 0,2 3 0 0 0,0 1-4 0 0,0 1-1 0 0,0 1 0 0 0,0-1 1 0 0,-1 0-1 0 0,0 1 1 0 0,0-1-1 0 0,-1 1 1 0 0,0 0-1 0 0,0-1 0 0 0,-1 1 1 0 0,0 0-1 0 0,0-1 1 0 0,-1 1-1 0 0,0 0 1 0 0,0-1-1 0 0,-1 1 0 0 0,0 0 1 0 0,-3 7-1 0 0,-7 15-32 0 0,-1-1 1 0 0,-2-1-1 0 0,-22 33 0 0 0,-11 23-193 0 0,23-42 148 0 0,25-42 62 0 0,-1 1 0 0 0,1-1 0 0 0,0 0 0 0 0,0 0 0 0 0,0 1 0 0 0,0-1 0 0 0,-1 0 0 0 0,1 1 0 0 0,0-1 0 0 0,0 0 0 0 0,-1 0 0 0 0,1 0 0 0 0,0 1 0 0 0,0-1 0 0 0,-1 0 0 0 0,1 0 0 0 0,0 0 0 0 0,-1 1-1 0 0,1-1 1 0 0,0 0 0 0 0,-1 0 0 0 0,1 0 0 0 0,0 0 0 0 0,-1 0 0 0 0,1 0 0 0 0,0 0 0 0 0,-1 0 0 0 0,1 0 0 0 0,0 0 0 0 0,-1 0 0 0 0,1 0 0 0 0,0 0 0 0 0,-1 0 0 0 0,1 0 0 0 0,0 0 0 0 0,-1 0 0 0 0,1-1 0 0 0,0 1 0 0 0,0 0 0 0 0,-1 0 0 0 0,1 0 0 0 0,0 0 0 0 0,-1-1 0 0 0,1 1 0 0 0,0 0 0 0 0,0 0-1 0 0,-1-1 1 0 0,1 1 0 0 0,0 0 0 0 0,0 0 0 0 0,0-1 0 0 0,-1 1 0 0 0,1 0 0 0 0,0-1 0 0 0,0 1 0 0 0,0 0 0 0 0,0-1 0 0 0,0 1 0 0 0,0 0 0 0 0,0-1 0 0 0,0 1 0 0 0,0-1 0 0 0,-5-18 157 0 0,6 16-151 0 0,0 0 1 0 0,1 0 0 0 0,-1 1 0 0 0,1-1-1 0 0,0 0 1 0 0,0 1 0 0 0,0-1-1 0 0,0 1 1 0 0,0 0 0 0 0,0 0-1 0 0,1 0 1 0 0,-1 0 0 0 0,1 0-1 0 0,-1 0 1 0 0,1 1 0 0 0,0-1-1 0 0,0 1 1 0 0,-1 0 0 0 0,1-1 0 0 0,6 0-1 0 0,5-2 27 0 0,0 0 0 0 0,0 1 0 0 0,17-1 0 0 0,13 1 76 0 0,0 3-1 0 0,47 5 0 0 0,26 1 67 0 0,-98-8-1341 0 0</inkml:trace>
</inkml:ink>
</file>

<file path=ppt/ink/ink7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6"/>
    </inkml:context>
    <inkml:brush xml:id="br0">
      <inkml:brushProperty name="width" value="0.1" units="cm"/>
      <inkml:brushProperty name="height" value="0.1" units="cm"/>
      <inkml:brushProperty name="color" value="#AB008B"/>
    </inkml:brush>
  </inkml:definitions>
  <inkml:trace contextRef="#ctx0" brushRef="#br0">0 0 7367 0 0,'0'0'10180'0'0,"19"5"-8088"0"0,13 10-1660 0 0,0 1 0 0 0,41 28 0 0 0,-42-24 187 0 0,2-1 0 0 0,38 16 0 0 0,-21-18 76 0 0,2-3 0 0 0,0-2 0 0 0,83 9-1 0 0,-81-14-539 0 0,1-3-40 0 0,1-2 1 0 0,0-2-1 0 0,104-15 0 0 0,-17 2-119 0 0,-74 5 23 0 0,0-3-1 0 0,71-21 0 0 0,54-9 359 0 0,-146 35-259 0 0,0-2 0 0 0,0-3 0 0 0,-1-1 0 0 0,0-3 0 0 0,72-33 436 0 0,-94 68-4266 0 0,-20-18 1880 0 0</inkml:trace>
</inkml:ink>
</file>

<file path=ppt/ink/ink7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7"/>
    </inkml:context>
    <inkml:brush xml:id="br0">
      <inkml:brushProperty name="width" value="0.1" units="cm"/>
      <inkml:brushProperty name="height" value="0.1" units="cm"/>
      <inkml:brushProperty name="color" value="#AB008B"/>
    </inkml:brush>
  </inkml:definitions>
  <inkml:trace contextRef="#ctx0" brushRef="#br0">22 1 6447 0 0,'-22'4'14227'0'0,"33"21"-11388"0"0,33 25-3374 0 0,-17-33 839 0 0,0 0 1 0 0,1-2 0 0 0,1-1-1 0 0,0-2 1 0 0,1 0-1 0 0,0-2 1 0 0,0-1 0 0 0,60 8-1 0 0,-74-15-187 0 0,1-2 0 0 0,-1 0 0 0 0,1 0 0 0 0,25-5-1 0 0,-27 2-41 0 0,1 1 0 0 0,0 1-1 0 0,0 1 1 0 0,26 2-1 0 0,-41-2-70 0 0,-1 0 0 0 0,1 0-1 0 0,0 1 1 0 0,-1-1-1 0 0,1 0 1 0 0,0 0 0 0 0,-1 1-1 0 0,1-1 1 0 0,-1 0-1 0 0,1 1 1 0 0,0-1-1 0 0,-1 1 1 0 0,1-1 0 0 0,-1 1-1 0 0,0-1 1 0 0,1 1-1 0 0,-1-1 1 0 0,1 1 0 0 0,-1-1-1 0 0,0 1 1 0 0,1-1-1 0 0,-1 1 1 0 0,0 0 0 0 0,1-1-1 0 0,-1 1 1 0 0,0 0-1 0 0,0-1 1 0 0,0 1-1 0 0,0 0 1 0 0,0-1 0 0 0,0 1-1 0 0,0 0 1 0 0,0-1-1 0 0,0 1 1 0 0,0 0 0 0 0,0-1-1 0 0,0 1 1 0 0,0 0-1 0 0,0-1 1 0 0,-1 2 0 0 0,-8 21 79 0 0,9-23-76 0 0,-12 22-20 0 0,-2-1 0 0 0,0 0 1 0 0,-1-2-1 0 0,-1 1 0 0 0,0-2 0 0 0,-2 0 1 0 0,0-1-1 0 0,-40 28 0 0 0,57-44-35 0 0,-1 0-1 0 0,1 0 0 0 0,0 0 1 0 0,0 0-1 0 0,-1 0 1 0 0,1 1-1 0 0,0-1 0 0 0,0 0 1 0 0,0 1-1 0 0,0-1 1 0 0,0 0-1 0 0,1 1 0 0 0,-1-1 1 0 0,0 1-1 0 0,1 0 1 0 0,-1-1-1 0 0,1 1 0 0 0,0-1 1 0 0,-1 1-1 0 0,1 0 1 0 0,0-1-1 0 0,0 1 0 0 0,0 0 1 0 0,0-1-1 0 0,0 1 1 0 0,1 2-1 0 0,2 4-1583 0 0</inkml:trace>
</inkml:ink>
</file>

<file path=ppt/ink/ink7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8"/>
    </inkml:context>
    <inkml:brush xml:id="br0">
      <inkml:brushProperty name="width" value="0.1" units="cm"/>
      <inkml:brushProperty name="height" value="0.1" units="cm"/>
      <inkml:brushProperty name="color" value="#AB008B"/>
    </inkml:brush>
  </inkml:definitions>
  <inkml:trace contextRef="#ctx0" brushRef="#br0">6 17 1839 0 0,'-5'-16'19909'0'0,"15"31"-19492"0"0,0 2-130 0 0,1-1 0 0 0,1 0 1 0 0,0 0-1 0 0,1-1 0 0 0,1-1 1 0 0,0 0-1 0 0,21 16 0 0 0,96 54 1421 0 0,-63-42-2641 0 0,-2 1-6668 0 0</inkml:trace>
</inkml:ink>
</file>

<file path=ppt/ink/ink7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89"/>
    </inkml:context>
    <inkml:brush xml:id="br0">
      <inkml:brushProperty name="width" value="0.1" units="cm"/>
      <inkml:brushProperty name="height" value="0.1" units="cm"/>
      <inkml:brushProperty name="color" value="#AB008B"/>
    </inkml:brush>
  </inkml:definitions>
  <inkml:trace contextRef="#ctx0" brushRef="#br0">367 1 10591 0 0,'0'0'7939'0'0,"-23"22"-4478"0"0,-9 30-2698 0 0,20-31-747 0 0,0-1 0 0 0,0-1-1 0 0,-2 0 1 0 0,-1-1 0 0 0,0 0-1 0 0,-1-1 1 0 0,-1-1-1 0 0,-28 21 1 0 0,8-13-25 0 0,21-14-11 0 0,0 0-1 0 0,0 1 1 0 0,2 0 0 0 0,-1 1 0 0 0,-24 27-1 0 0,38-38-120 0 0</inkml:trace>
</inkml:ink>
</file>

<file path=ppt/ink/ink7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0"/>
    </inkml:context>
    <inkml:brush xml:id="br0">
      <inkml:brushProperty name="width" value="0.1" units="cm"/>
      <inkml:brushProperty name="height" value="0.1" units="cm"/>
      <inkml:brushProperty name="color" value="#AB008B"/>
    </inkml:brush>
  </inkml:definitions>
  <inkml:trace contextRef="#ctx0" brushRef="#br0">1 146 1839 0 0,'0'0'83'0'0,"1"-19"1266"0"0,1-4 6566 0 0,-2 20-7288 0 0,1 0 0 0 0,0-1-1 0 0,0 1 1 0 0,0 0 0 0 0,1-1 0 0 0,-1 1 0 0 0,1 0 0 0 0,3-5-1 0 0,-1 3-222 0 0,0 0 0 0 0,0 0 0 0 0,1 1-1 0 0,-1 0 1 0 0,1-1 0 0 0,1 2 0 0 0,7-6 0 0 0,-6 4-88 0 0,1 1 1 0 0,-1 1-1 0 0,1 0 1 0 0,0 0-1 0 0,0 0 1 0 0,0 1-1 0 0,1 0 1 0 0,-1 0 0 0 0,13 0-1 0 0,-18 3-278 0 0,-1-1 0 0 0,1 1 0 0 0,-1 0 0 0 0,1 0 0 0 0,-1 0 0 0 0,0 0 0 0 0,0 1 0 0 0,1-1 0 0 0,-1 1 0 0 0,0-1 0 0 0,0 1 0 0 0,0 0 0 0 0,-1 0-1 0 0,1 0 1 0 0,0 0 0 0 0,-1 0 0 0 0,1 0 0 0 0,-1 0 0 0 0,0 0 0 0 0,0 1 0 0 0,1-1 0 0 0,-2 0 0 0 0,1 1 0 0 0,0-1 0 0 0,0 1 0 0 0,-1-1 0 0 0,1 5 0 0 0,1 24-11 0 0,-1 0 0 0 0,-2 0 1 0 0,-1-1-1 0 0,-2 1 0 0 0,-1-1 1 0 0,-1 0-1 0 0,-15 47 0 0 0,-25-4-268 0 0,46-67 241 0 0,3-4 12 0 0,-1 1 0 0 0,1 0-1 0 0,-1-1 1 0 0,1 1 0 0 0,0-1 0 0 0,0 0-1 0 0,0 0 1 0 0,0 0 0 0 0,1 0 0 0 0,-1 0-1 0 0,0-1 1 0 0,1 1 0 0 0,-1-1 0 0 0,1 0-1 0 0,-1 0 1 0 0,1-1 0 0 0,0 1 0 0 0,4 0-1 0 0,2 1 22 0 0,-6-1 48 0 0,2 0-1 0 0,-1 0 1 0 0,0 0-1 0 0,0-1 1 0 0,0 0-1 0 0,9 0 0 0 0,28-1-143 0 0,-22 2-130 0 0,15-2-3667 0 0,-26-1 2037 0 0</inkml:trace>
</inkml:ink>
</file>

<file path=ppt/ink/ink7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1"/>
    </inkml:context>
    <inkml:brush xml:id="br0">
      <inkml:brushProperty name="width" value="0.1" units="cm"/>
      <inkml:brushProperty name="height" value="0.1" units="cm"/>
      <inkml:brushProperty name="color" value="#AB008B"/>
    </inkml:brush>
  </inkml:definitions>
  <inkml:trace contextRef="#ctx0" brushRef="#br0">2 0 9671 0 0,'-2'5'15600'0'0,"2"-1"-15475"0"0,7 5-2322 0 0,-4-5 829 0 0</inkml:trace>
</inkml:ink>
</file>

<file path=ppt/ink/ink7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2"/>
    </inkml:context>
    <inkml:brush xml:id="br0">
      <inkml:brushProperty name="width" value="0.1" units="cm"/>
      <inkml:brushProperty name="height" value="0.1" units="cm"/>
      <inkml:brushProperty name="color" value="#AB008B"/>
    </inkml:brush>
  </inkml:definitions>
  <inkml:trace contextRef="#ctx0" brushRef="#br0">0 23 8751 0 0,'38'-23'16284'0'0,"-37"23"-16186"0"0,8 19 1267 0 0,3 26-1656 0 0,-1 200 618 0 0,-6-90-190 0 0,-5-151-299 0 0,0 0-1 0 0,0 1 0 0 0,1-1 1 0 0,0 0-1 0 0,0 0 1 0 0,0 0-1 0 0,1 0 1 0 0,-1 0-1 0 0,1 0 1 0 0,0-1-1 0 0,4 7 0 0 0,-1-2-950 0 0</inkml:trace>
</inkml:ink>
</file>

<file path=ppt/ink/ink7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3"/>
    </inkml:context>
    <inkml:brush xml:id="br0">
      <inkml:brushProperty name="width" value="0.1" units="cm"/>
      <inkml:brushProperty name="height" value="0.1" units="cm"/>
      <inkml:brushProperty name="color" value="#004F8B"/>
    </inkml:brush>
  </inkml:definitions>
  <inkml:trace contextRef="#ctx0" brushRef="#br0">171 29 10967 0 0,'2'-29'12576'0'0,"-3"35"-12458"0"0,-1 0-1 0 0,1 0 0 0 0,-1 0 1 0 0,0 0-1 0 0,-1-1 0 0 0,-3 8 1 0 0,-2 7-100 0 0,-19 30-79 0 0,22-42 46 0 0,-1 1-1 0 0,1 0 1 0 0,1 1 0 0 0,0-1 0 0 0,0 1-1 0 0,-3 16 1 0 0,6-24 27 0 0,1-1-1 0 0,0 1 0 0 0,1 0 1 0 0,-1-1-1 0 0,0 1 1 0 0,1 0-1 0 0,-1 0 0 0 0,0-1 1 0 0,1 1-1 0 0,0-1 1 0 0,-1 1-1 0 0,1 0 0 0 0,0-1 1 0 0,0 1-1 0 0,0-1 1 0 0,0 0-1 0 0,0 1 0 0 0,0-1 1 0 0,1 0-1 0 0,-1 0 1 0 0,0 1-1 0 0,1-1 0 0 0,-1 0 1 0 0,0 0-1 0 0,1-1 1 0 0,-1 1-1 0 0,1 0 0 0 0,0 0 1 0 0,2 0-1 0 0,44 13 407 0 0,23-10 413 0 0,-43-3-682 0 0,0 1-1 0 0,54 11 1 0 0,-72-10-146 0 0,-1 0-1 0 0,1 0 1 0 0,-1 1 0 0 0,0 0 0 0 0,-1 1-1 0 0,1 0 1 0 0,-1 0 0 0 0,0 1-1 0 0,0 0 1 0 0,0 1 0 0 0,-1-1-1 0 0,9 12 1 0 0,1 2 77 0 0,-1 1 0 0 0,-1 1 0 0 0,18 34 0 0 0,-28-47-57 0 0,-1-1 0 0 0,-1 1 0 0 0,0-1 0 0 0,0 1-1 0 0,0 0 1 0 0,-1 0 0 0 0,0 0 0 0 0,-1 0 0 0 0,0 1 0 0 0,-1-1 0 0 0,0 0-1 0 0,0 0 1 0 0,-3 15 0 0 0,2-21-7 0 0,-1 1 1 0 0,1-1-1 0 0,-1 1 0 0 0,0-1 0 0 0,0 0 1 0 0,0 0-1 0 0,0 0 0 0 0,-1 0 0 0 0,1 0 1 0 0,-1 0-1 0 0,0 0 0 0 0,0-1 0 0 0,0 0 1 0 0,0 1-1 0 0,0-1 0 0 0,0 0 0 0 0,-1-1 1 0 0,1 1-1 0 0,-1-1 0 0 0,-6 3 0 0 0,-9 2 139 0 0,-1-1 0 0 0,-33 4 0 0 0,37-6-121 0 0,13-3-22 0 0,-31 6 334 0 0,-69 2-1 0 0,91-8-279 0 0,1 0-1 0 0,0-1 1 0 0,0-1-1 0 0,0 0 1 0 0,0-1-1 0 0,0 0 1 0 0,1 0 0 0 0,-1-1-1 0 0,1-1 1 0 0,-13-6-1 0 0,-23-16-61 0 0,-51-20 0 0 0,95 47-187 0 0,-7-29-3457 0 0,12 16 1823 0 0,1 0-295 0 0</inkml:trace>
</inkml:ink>
</file>

<file path=ppt/ink/ink7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4"/>
    </inkml:context>
    <inkml:brush xml:id="br0">
      <inkml:brushProperty name="width" value="0.1" units="cm"/>
      <inkml:brushProperty name="height" value="0.1" units="cm"/>
      <inkml:brushProperty name="color" value="#004F8B"/>
    </inkml:brush>
  </inkml:definitions>
  <inkml:trace contextRef="#ctx0" brushRef="#br0">1 91 3679 0 0,'0'0'284'0'0,"11"-35"4078"0"0,-8 31-2473 0 0,-3 4-1764 0 0,1 0 1 0 0,-1-1 0 0 0,0 1 0 0 0,1 0 0 0 0,-1 0 0 0 0,0 0 0 0 0,1 0 0 0 0,-1 0 0 0 0,0-1 0 0 0,1 1 0 0 0,-1 0 0 0 0,0 0 0 0 0,1 0-1 0 0,-1 0 1 0 0,0 0 0 0 0,1 0 0 0 0,-1 0 0 0 0,0 0 0 0 0,1 0 0 0 0,4 4 2015 0 0,-5-4-2015 0 0,8 5 1688 0 0,13-36 3094 0 0,-14 15-4178 0 0,1 4 375 0 0,17 12-102 0 0,113 9 1041 0 0,-92-7-2246 0 0,-1 1-1 0 0,83 17 1 0 0,-127-20 130 0 0,1 1 0 0 0,-1-1-1 0 0,1 1 1 0 0,-1-1-1 0 0,0 0 1 0 0,1 1-1 0 0,-1-1 1 0 0,1 0 0 0 0,-1 0-1 0 0,0 0 1 0 0,1 0-1 0 0,-1-1 1 0 0,1 1 0 0 0,-1 0-1 0 0,0 0 1 0 0,1-1-1 0 0,-1 1 1 0 0,0-1-1 0 0,1 1 1 0 0,-1-1 0 0 0,0 0-1 0 0,1 1 1 0 0,-1-1-1 0 0,0 0 1 0 0,0 0 0 0 0,0 0-1 0 0,0 0 1 0 0,0 0-1 0 0,0 0 1 0 0,0 0-1 0 0,0 0 1 0 0,-1-1 0 0 0,1 1-1 0 0,0 0 1 0 0,-1 0-1 0 0,1-1 1 0 0,0-1-1 0 0,11-9-1724 0 0</inkml:trace>
</inkml:ink>
</file>

<file path=ppt/ink/ink7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5"/>
    </inkml:context>
    <inkml:brush xml:id="br0">
      <inkml:brushProperty name="width" value="0.1" units="cm"/>
      <inkml:brushProperty name="height" value="0.1" units="cm"/>
      <inkml:brushProperty name="color" value="#004F8B"/>
    </inkml:brush>
  </inkml:definitions>
  <inkml:trace contextRef="#ctx0" brushRef="#br0">194 29 14479 0 0,'0'0'1314'0'0,"0"-1"-1078"0"0,-1-1-67 0 0,0 0 0 0 0,0 1 0 0 0,0-1 0 0 0,0 0 0 0 0,0 1 0 0 0,-1-1 0 0 0,1 1 0 0 0,0-1 0 0 0,-1 1 0 0 0,1 0 0 0 0,-1 0 0 0 0,1-1 0 0 0,-1 1 0 0 0,0 0 0 0 0,1 0 0 0 0,-1 1 0 0 0,0-1 0 0 0,0 0 0 0 0,0 0 0 0 0,0 1 0 0 0,0 0 0 0 0,1-1 0 0 0,-1 1 0 0 0,0 0 0 0 0,0 0 0 0 0,0 0 0 0 0,0 0 0 0 0,0 0 0 0 0,0 0 0 0 0,0 0 0 0 0,0 1 0 0 0,0-1 0 0 0,0 1 0 0 0,0-1 0 0 0,1 1 0 0 0,-1 0 0 0 0,0 0 0 0 0,0 0 0 0 0,1 0 0 0 0,-1 0 0 0 0,1 0 0 0 0,-3 2 0 0 0,-4 3-58 0 0,0 0 1 0 0,0 0-1 0 0,1 1 1 0 0,-1 0-1 0 0,2 0 1 0 0,-8 10-1 0 0,6-6-60 0 0,1 0 0 0 0,0 0 0 0 0,1 0 0 0 0,0 1 0 0 0,1 0 0 0 0,0 0 0 0 0,1 1 0 0 0,0-1 0 0 0,1 1 0 0 0,1 0 0 0 0,0-1 0 0 0,0 1 0 0 0,1 0 0 0 0,1 0 0 0 0,0 0 0 0 0,1 0 0 0 0,1 0 0 0 0,0 0 0 0 0,0 0 0 0 0,1 0 0 0 0,1-1 0 0 0,0 1 0 0 0,1-1 0 0 0,0 0 0 0 0,1-1 0 0 0,0 1 0 0 0,1-1 0 0 0,0 0 0 0 0,1-1 0 0 0,0 1 0 0 0,1-2 0 0 0,12 13 0 0 0,-5-9 76 0 0,0-1 0 0 0,0 0 0 0 0,1-1 0 0 0,0 0 0 0 0,1-2 0 0 0,1 0 0 0 0,-1-1 0 0 0,34 10 0 0 0,-44-16-82 0 0,-1-1 0 0 0,0 0 0 0 0,1 0 1 0 0,-1-1-1 0 0,1 0 0 0 0,-1 0 0 0 0,1 0 0 0 0,-1-1 1 0 0,0-1-1 0 0,1 1 0 0 0,-1-1 0 0 0,0 0 0 0 0,0-1 0 0 0,0 1 1 0 0,0-1-1 0 0,-1-1 0 0 0,1 1 0 0 0,-1-1 0 0 0,0-1 1 0 0,0 1-1 0 0,0-1 0 0 0,0 0 0 0 0,-1 0 0 0 0,0 0 0 0 0,0-1 1 0 0,6-9-1 0 0,-4 4-21 0 0,0-1 0 0 0,-1 0 0 0 0,0 0 0 0 0,-1 0 0 0 0,0-1 0 0 0,-1 1 0 0 0,-1-1 0 0 0,0 0 0 0 0,-1 0 0 0 0,0-1 0 0 0,-1 1 0 0 0,0 0 0 0 0,-1-1 0 0 0,0 1 0 0 0,-5-24 0 0 0,3 24-2 0 0,0 1-1 0 0,-1-1 1 0 0,-1 0-1 0 0,0 1 1 0 0,-1 0-1 0 0,0 0 1 0 0,-1 0-1 0 0,0 0 0 0 0,-1 1 1 0 0,0 0-1 0 0,-1 1 1 0 0,0-1-1 0 0,-1 1 1 0 0,0 1-1 0 0,-1 0 1 0 0,-12-10-1 0 0,11 13-30 0 0,-1 1 0 0 0,1 0 1 0 0,-1 1-1 0 0,-1 0 0 0 0,1 1 0 0 0,0 0 0 0 0,-1 1 1 0 0,0 0-1 0 0,-18 1 0 0 0,11 11-2679 0 0</inkml:trace>
</inkml:ink>
</file>

<file path=ppt/ink/ink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2"/>
    </inkml:context>
    <inkml:brush xml:id="br0">
      <inkml:brushProperty name="width" value="0.1" units="cm"/>
      <inkml:brushProperty name="height" value="0.1" units="cm"/>
      <inkml:brushProperty name="color" value="#008C3A"/>
    </inkml:brush>
  </inkml:definitions>
  <inkml:trace contextRef="#ctx0" brushRef="#br0">0 258 7055 0 0,'0'0'638'0'0,"9"-45"4816"0"0,-2 7-2910 0 0,-5 25-1964 0 0,1-1 0 0 0,0 1 0 0 0,1 0 0 0 0,0 0 0 0 0,1 1 0 0 0,11-21 0 0 0,-13 28-462 0 0,0-1 0 0 0,1 1-1 0 0,0 1 1 0 0,0-1 0 0 0,0 0 0 0 0,1 1-1 0 0,0 0 1 0 0,-1 0 0 0 0,11-6 0 0 0,-12 9-73 0 0,1-1 0 0 0,-1 0 0 0 0,0 1 0 0 0,1 0 0 0 0,-1 0 0 0 0,1 0 0 0 0,-1 0 0 0 0,1 0 0 0 0,-1 1 0 0 0,1 0 0 0 0,0-1 0 0 0,-1 1 0 0 0,1 1 0 0 0,-1-1 0 0 0,1 0 0 0 0,0 1 0 0 0,-1 0 0 0 0,6 2 1 0 0,-6-2-34 0 0,-1 1 0 0 0,1-1 1 0 0,-1 1-1 0 0,0 0 1 0 0,0 0-1 0 0,0 0 1 0 0,0 1-1 0 0,0-1 1 0 0,0 0-1 0 0,0 1 1 0 0,-1-1-1 0 0,1 1 1 0 0,-1-1-1 0 0,1 1 1 0 0,-1 0-1 0 0,0 0 1 0 0,0 0-1 0 0,-1-1 1 0 0,1 1-1 0 0,-1 0 1 0 0,1 4-1 0 0,3 71 145 0 0,-4-63-110 0 0,0-3-25 0 0,-1 1 0 0 0,0 0 0 0 0,-1 0 0 0 0,0-1 0 0 0,-1 1 0 0 0,-1-1 0 0 0,0 0 0 0 0,0 0 0 0 0,-1 0-1 0 0,-11 18 1 0 0,4-12-58 0 0,0-1 0 0 0,-2 0 0 0 0,0-1 0 0 0,-1 0-1 0 0,-27 22 1 0 0,40-36 5 0 0,1 0 30 0 0,0-1 1 0 0,1 0 0 0 0,-1 0 0 0 0,0-1-1 0 0,0 1 1 0 0,1 0 0 0 0,-1 0-1 0 0,0 0 1 0 0,0 0 0 0 0,0-1-1 0 0,0 1 1 0 0,0 0 0 0 0,0-1-1 0 0,0 1 1 0 0,0-1 0 0 0,0 1-1 0 0,0-1 1 0 0,-1 0 0 0 0,1 1-1 0 0,0-1 1 0 0,0 0 0 0 0,0 0-1 0 0,0 0 1 0 0,-1 0 0 0 0,1 0-1 0 0,-2 0 1 0 0,3 0 7 0 0,0-1 0 0 0,-1 1-1 0 0,1 0 1 0 0,0-1 0 0 0,0 1 0 0 0,0-1-1 0 0,0 1 1 0 0,0 0 0 0 0,-1-1 0 0 0,1 1 0 0 0,0-1-1 0 0,0 1 1 0 0,0-1 0 0 0,0 1 0 0 0,0 0-1 0 0,0-1 1 0 0,0 1 0 0 0,1-1 0 0 0,-1 1-1 0 0,0-1 1 0 0,0 1 0 0 0,0 0 0 0 0,0-1-1 0 0,0 1 1 0 0,1-1 0 0 0,-1 1 0 0 0,0 0-1 0 0,0-1 1 0 0,1 1 0 0 0,-1 0 0 0 0,0-1-1 0 0,0 1 1 0 0,1 0 0 0 0,-1-1 0 0 0,0 1-1 0 0,1 0 1 0 0,-1 0 0 0 0,1 0 0 0 0,-1-1-1 0 0,0 1 1 0 0,1 0 0 0 0,-1 0 0 0 0,1 0 0 0 0,0 0-1 0 0,17-14 138 0 0,-3 9-55 0 0,1 0-1 0 0,0 1 1 0 0,-1 1-1 0 0,1 1 0 0 0,1 0 1 0 0,-1 1-1 0 0,0 0 1 0 0,30 4-1 0 0,-11 2 136 0 0,-1 2 0 0 0,67 22 0 0 0,-85-27-2815 0 0</inkml:trace>
</inkml:ink>
</file>

<file path=ppt/ink/ink7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6"/>
    </inkml:context>
    <inkml:brush xml:id="br0">
      <inkml:brushProperty name="width" value="0.1" units="cm"/>
      <inkml:brushProperty name="height" value="0.1" units="cm"/>
      <inkml:brushProperty name="color" value="#004F8B"/>
    </inkml:brush>
  </inkml:definitions>
  <inkml:trace contextRef="#ctx0" brushRef="#br0">8 32 7831 0 0,'-8'-31'22128'0'0,"54"60"-24859"0"0,-42-25 1225 0 0</inkml:trace>
</inkml:ink>
</file>

<file path=ppt/ink/ink7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7"/>
    </inkml:context>
    <inkml:brush xml:id="br0">
      <inkml:brushProperty name="width" value="0.1" units="cm"/>
      <inkml:brushProperty name="height" value="0.1" units="cm"/>
      <inkml:brushProperty name="color" value="#004F8B"/>
    </inkml:brush>
  </inkml:definitions>
  <inkml:trace contextRef="#ctx0" brushRef="#br0">22 13 3223 0 0,'-21'-13'25377'0'0,"34"19"-25054"0"0,1 1-863 0 0</inkml:trace>
</inkml:ink>
</file>

<file path=ppt/ink/ink7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8"/>
    </inkml:context>
    <inkml:brush xml:id="br0">
      <inkml:brushProperty name="width" value="0.1" units="cm"/>
      <inkml:brushProperty name="height" value="0.1" units="cm"/>
      <inkml:brushProperty name="color" value="#AB008B"/>
    </inkml:brush>
  </inkml:definitions>
  <inkml:trace contextRef="#ctx0" brushRef="#br0">0 1 12351 0 0,'4'4'9359'0'0,"13"22"-9255"0"0,-3-2 218 0 0,1 0 1 0 0,2 0 0 0 0,0-2-1 0 0,31 31 1 0 0,-37-43-237 0 0,0 0 0 0 0,2-1 1 0 0,-1 0-1 0 0,1-1 0 0 0,0-1 0 0 0,0 0 0 0 0,1-1 1 0 0,0 0-1 0 0,0-1 0 0 0,20 4 0 0 0,65 10 93 0 0,0-3 1 0 0,1-6-1 0 0,0-3 0 0 0,131-9 0 0 0,457-76 349 0 0,-674 77-483 0 0,0-1 0 0 0,-1-1 1 0 0,1 0-1 0 0,-1-1 0 0 0,0 0 0 0 0,0-1 0 0 0,-1-1 1 0 0,20-11 1881 0 0,-35-6-3487 0 0</inkml:trace>
</inkml:ink>
</file>

<file path=ppt/ink/ink7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099"/>
    </inkml:context>
    <inkml:brush xml:id="br0">
      <inkml:brushProperty name="width" value="0.1" units="cm"/>
      <inkml:brushProperty name="height" value="0.1" units="cm"/>
      <inkml:brushProperty name="color" value="#AB008B"/>
    </inkml:brush>
  </inkml:definitions>
  <inkml:trace contextRef="#ctx0" brushRef="#br0">9 1 12551 0 0,'-8'0'8584'0'0,"22"21"-7920"0"0,-5-14-421 0 0,-1-1-1 0 0,2 0 0 0 0,-1-1 1 0 0,1 0-1 0 0,-1 0 1 0 0,1-1-1 0 0,1 0 1 0 0,12 3-1 0 0,94 15 1236 0 0,-43-9-933 0 0,-47-9-454 0 0,-20-3-77 0 0,0-1 0 0 0,0 1 0 0 0,0 0 0 0 0,0 1 0 0 0,0 0 0 0 0,-1 0 0 0 0,1 1 0 0 0,0-1 0 0 0,-1 1 0 0 0,0 1 0 0 0,7 4 0 0 0,-12-6-12 0 0,1 1-1 0 0,-1 0 1 0 0,0 0-1 0 0,1 0 1 0 0,-1 0-1 0 0,-1 0 1 0 0,1 0-1 0 0,0 0 1 0 0,-1 0-1 0 0,0 0 1 0 0,0 0-1 0 0,1 0 1 0 0,-2 0-1 0 0,1 0 1 0 0,0 0-1 0 0,-1 0 1 0 0,1 1 0 0 0,-1-1-1 0 0,0 0 1 0 0,-1 3-1 0 0,-2 4 5 0 0,0 1 1 0 0,0-1-1 0 0,-1 0 1 0 0,-8 13-1 0 0,2-9-296 0 0,0-1 0 0 0,0 0 0 0 0,-2-1 0 0 0,1 0 1 0 0,-2-1-1 0 0,-16 11 0 0 0,20-15-793 0 0</inkml:trace>
</inkml:ink>
</file>

<file path=ppt/ink/ink7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0"/>
    </inkml:context>
    <inkml:brush xml:id="br0">
      <inkml:brushProperty name="width" value="0.1" units="cm"/>
      <inkml:brushProperty name="height" value="0.1" units="cm"/>
      <inkml:brushProperty name="color" value="#AB008B"/>
    </inkml:brush>
  </inkml:definitions>
  <inkml:trace contextRef="#ctx0" brushRef="#br0">1 13 12959 0 0,'2'-12'8007'0'0,"29"51"-3826"0"0,-15-19-3777 0 0,0-1 0 0 0,0 0 1 0 0,2-1-1 0 0,0-1 0 0 0,23 17 0 0 0,-5-8-739 0 0,39 25 1371 0 0,-68-47-1525 0 0,0 0 0 0 0,1 0 0 0 0,-1-1 0 0 0,1 0 0 0 0,0-1-1 0 0,-1 1 1 0 0,1-2 0 0 0,12 2 0 0 0</inkml:trace>
</inkml:ink>
</file>

<file path=ppt/ink/ink7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1"/>
    </inkml:context>
    <inkml:brush xml:id="br0">
      <inkml:brushProperty name="width" value="0.1" units="cm"/>
      <inkml:brushProperty name="height" value="0.1" units="cm"/>
      <inkml:brushProperty name="color" value="#AB008B"/>
    </inkml:brush>
  </inkml:definitions>
  <inkml:trace contextRef="#ctx0" brushRef="#br0">372 0 8287 0 0,'0'0'639'0'0,"3"2"-415"0"0,11 6-156 0 0,19 15 12136 0 0,-77-12-10308 0 0,20-1-1880 0 0,-18 6 54 0 0,1 2 0 0 0,-56 33-1 0 0,84-43-56 0 0,0 2-1 0 0,0 0 0 0 0,1 0 1 0 0,0 1-1 0 0,1 0 0 0 0,1 1 1 0 0,0 0-1 0 0,0 1 0 0 0,1 0 1 0 0,-12 24-1 0 0,-19 47-7868 0 0</inkml:trace>
</inkml:ink>
</file>

<file path=ppt/ink/ink7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2"/>
    </inkml:context>
    <inkml:brush xml:id="br0">
      <inkml:brushProperty name="width" value="0.1" units="cm"/>
      <inkml:brushProperty name="height" value="0.1" units="cm"/>
      <inkml:brushProperty name="color" value="#AB008B"/>
    </inkml:brush>
  </inkml:definitions>
  <inkml:trace contextRef="#ctx0" brushRef="#br0">0 104 8287 0 0,'1'-7'9741'0'0,"1"-18"-6247"0"0,-2 22-3351 0 0,1 0 0 0 0,0 0-1 0 0,0 0 1 0 0,0 0 0 0 0,0 0 0 0 0,1 0 0 0 0,-1 0 0 0 0,1 1 0 0 0,-1-1-1 0 0,1 0 1 0 0,0 1 0 0 0,0-1 0 0 0,0 1 0 0 0,0 0 0 0 0,1 0 0 0 0,-1-1 0 0 0,1 2-1 0 0,4-4 1 0 0,-1 2-56 0 0,1 0-1 0 0,-1 0 1 0 0,1 1-1 0 0,-1 0 1 0 0,1 0-1 0 0,0 0 1 0 0,0 1-1 0 0,9 0 1 0 0,5 0-3 0 0,-1 2 0 0 0,1 0 0 0 0,0 1 0 0 0,-1 1 0 0 0,22 6 0 0 0,-39-9-76 0 0,-1 1-1 0 0,1 0 1 0 0,-1-1 0 0 0,0 1-1 0 0,0 0 1 0 0,1 0 0 0 0,-1 0-1 0 0,0 0 1 0 0,0 1-1 0 0,0-1 1 0 0,0 1 0 0 0,0-1-1 0 0,0 1 1 0 0,-1 0 0 0 0,1-1-1 0 0,-1 1 1 0 0,1 0 0 0 0,-1 0-1 0 0,1 0 1 0 0,-1 0-1 0 0,2 4 1 0 0,-3-4-2 0 0,0 0-1 0 0,0 0 1 0 0,0 0-1 0 0,0 0 1 0 0,0 1-1 0 0,0-1 1 0 0,-1 0-1 0 0,1 0 1 0 0,-1 0 0 0 0,1 0-1 0 0,-1 0 1 0 0,0 0-1 0 0,0 0 1 0 0,0 0-1 0 0,0-1 1 0 0,0 1-1 0 0,0 0 1 0 0,0 0-1 0 0,-1-1 1 0 0,1 1-1 0 0,-1-1 1 0 0,1 1 0 0 0,-1-1-1 0 0,1 1 1 0 0,-4 1-1 0 0,-66 43-282 0 0,51-35 158 0 0,2 0 0 0 0,-1 2 1 0 0,-16 15-1 0 0,34-27 117 0 0,0 0 0 0 0,0 0 1 0 0,0 0-1 0 0,0 1 0 0 0,0-1 0 0 0,1 0 0 0 0,-1 0 1 0 0,0 1-1 0 0,1-1 0 0 0,-1 0 0 0 0,1 1 0 0 0,0-1 0 0 0,-1 0 1 0 0,1 1-1 0 0,0-1 0 0 0,0 1 0 0 0,0-1 0 0 0,0 1 1 0 0,0-1-1 0 0,0 1 0 0 0,0-1 0 0 0,0 0 0 0 0,1 1 0 0 0,-1-1 1 0 0,1 1-1 0 0,-1-1 0 0 0,1 0 0 0 0,-1 0 0 0 0,1 1 1 0 0,0-1-1 0 0,-1 0 0 0 0,1 0 0 0 0,0 0 0 0 0,0 1 0 0 0,0-1 1 0 0,0 0-1 0 0,0 0 0 0 0,0 0 0 0 0,0-1 0 0 0,3 3 0 0 0,3 3 46 0 0,1-1 0 0 0,-1 0 0 0 0,1 0-1 0 0,14 7 1 0 0,70 23 1208 0 0,-41-26-2382 0 0,-47-9 275 0 0,1 0-1 0 0,-1 0 1 0 0,1 0-1 0 0,-1-1 1 0 0,0 0-1 0 0,1 0 1 0 0,-1 0-1 0 0,5-2 1 0 0</inkml:trace>
</inkml:ink>
</file>

<file path=ppt/ink/ink7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3"/>
    </inkml:context>
    <inkml:brush xml:id="br0">
      <inkml:brushProperty name="width" value="0.1" units="cm"/>
      <inkml:brushProperty name="height" value="0.1" units="cm"/>
      <inkml:brushProperty name="color" value="#AB008B"/>
    </inkml:brush>
  </inkml:definitions>
  <inkml:trace contextRef="#ctx0" brushRef="#br0">0 0 7367 0 0,'28'9'19360'0'0,"-18"-3"-21352"0"0,-2 0 832 0 0</inkml:trace>
</inkml:ink>
</file>

<file path=ppt/ink/ink7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4"/>
    </inkml:context>
    <inkml:brush xml:id="br0">
      <inkml:brushProperty name="width" value="0.1" units="cm"/>
      <inkml:brushProperty name="height" value="0.1" units="cm"/>
      <inkml:brushProperty name="color" value="#AB008B"/>
    </inkml:brush>
  </inkml:definitions>
  <inkml:trace contextRef="#ctx0" brushRef="#br0">65 1 18743 0 0,'0'0'1699'0'0,"-3"31"-1366"0"0,-24 69 809 0 0,19-75-591 0 0,1 1 0 0 0,1-1 0 0 0,1 2 0 0 0,1-1 0 0 0,0 49 0 0 0,5-59-867 0 0,0 0 0 0 0,1 0-1 0 0,1 0 1 0 0,6 20 0 0 0,2-10-615 0 0</inkml:trace>
</inkml:ink>
</file>

<file path=ppt/ink/ink7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5"/>
    </inkml:context>
    <inkml:brush xml:id="br0">
      <inkml:brushProperty name="width" value="0.1" units="cm"/>
      <inkml:brushProperty name="height" value="0.1" units="cm"/>
      <inkml:brushProperty name="color" value="#004F8B"/>
    </inkml:brush>
  </inkml:definitions>
  <inkml:trace contextRef="#ctx0" brushRef="#br0">2 77 5063 0 0,'0'0'390'0'0,"1"-1"-252"0"0,2-7 1480 0 0,11-31 6373 0 0,-14 38-7741 0 0,0 0 1 0 0,0 0-1 0 0,0 0 1 0 0,1-1 0 0 0,-1 1-1 0 0,0 0 1 0 0,-1 0-1 0 0,1 0 1 0 0,0 0 0 0 0,0 0-1 0 0,0 0 1 0 0,-1 0-1 0 0,1 0 1 0 0,-1 0 0 0 0,1 0-1 0 0,0 0 1 0 0,-1 0-1 0 0,0 0 1 0 0,1 0 0 0 0,-8-6 2961 0 0,7 8-3149 0 0,1 1-1 0 0,-1-1 0 0 0,0 1 1 0 0,1 0-1 0 0,-1-1 0 0 0,1 1 1 0 0,-1 0-1 0 0,1 0 0 0 0,0-1 1 0 0,-1 1-1 0 0,1 0 0 0 0,0 0 1 0 0,0 0-1 0 0,1-1 0 0 0,-1 3 1 0 0,0 1 26 0 0,-3 82-39 0 0,12 130 0 0 0,1-63-14 0 0,-7-113 28 0 0,-1-29-17 0 0,-1-1 0 0 0,0 1 0 0 0,-1 0 0 0 0,0 0 1 0 0,-2 15-1 0 0,1-26 246 0 0,3 3-152 0 0</inkml:trace>
</inkml:ink>
</file>

<file path=ppt/ink/ink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3"/>
    </inkml:context>
    <inkml:brush xml:id="br0">
      <inkml:brushProperty name="width" value="0.1" units="cm"/>
      <inkml:brushProperty name="height" value="0.1" units="cm"/>
      <inkml:brushProperty name="color" value="#008C3A"/>
    </inkml:brush>
  </inkml:definitions>
  <inkml:trace contextRef="#ctx0" brushRef="#br0">138 9 5063 0 0,'-4'-6'15817'0'0,"0"4"-16468"0"0,0 2 724 0 0,-1 0 1 0 0,1 1 0 0 0,-1 0 0 0 0,1 0-1 0 0,-1 0 1 0 0,1 0 0 0 0,0 1 0 0 0,0 0-1 0 0,0 0 1 0 0,0 0 0 0 0,0 0 0 0 0,0 0-1 0 0,0 1 1 0 0,1 0 0 0 0,-1 0 0 0 0,1 0 0 0 0,0 0-1 0 0,0 0 1 0 0,-4 6 0 0 0,0-1-77 0 0,1 0 1 0 0,0 1 0 0 0,1 0-1 0 0,-1 1 1 0 0,2-1-1 0 0,-1 1 1 0 0,-2 11-1 0 0,6-20-2 0 0,1 1-1 0 0,0-1 0 0 0,0 0 1 0 0,0 0-1 0 0,0 0 0 0 0,0 0 0 0 0,0 1 1 0 0,0-1-1 0 0,0 0 0 0 0,1 0 0 0 0,-1 0 1 0 0,0 0-1 0 0,1 0 0 0 0,-1 0 0 0 0,1 0 1 0 0,-1 0-1 0 0,1 0 0 0 0,-1 0 1 0 0,1 0-1 0 0,0 0 0 0 0,0 0 0 0 0,-1 0 1 0 0,1 0-1 0 0,0-1 0 0 0,0 1 0 0 0,0 0 1 0 0,0 0-1 0 0,0-1 0 0 0,0 1 0 0 0,0-1 1 0 0,0 1-1 0 0,0-1 0 0 0,0 1 1 0 0,2-1-1 0 0,46 12 280 0 0,-31-8-75 0 0,11 3 374 0 0,48 5 0 0 0,-55-9-155 0 0,0 0-1 0 0,0 1 1 0 0,0 1 0 0 0,25 10-1 0 0,-41-11-361 0 0,-1 0 1 0 0,1 0-1 0 0,-1 0 0 0 0,-1 1 0 0 0,1-1 0 0 0,-1 1 1 0 0,1 1-1 0 0,-1-1 0 0 0,-1 1 0 0 0,1-1 0 0 0,-1 1 1 0 0,0 0-1 0 0,0 0 0 0 0,-1 0 0 0 0,1 1 0 0 0,-2-1 1 0 0,1 0-1 0 0,-1 1 0 0 0,1 8 0 0 0,-2-11-14 0 0,0 1-1 0 0,0-1 1 0 0,-1 0-1 0 0,1 1 1 0 0,-1-1-1 0 0,0 0 1 0 0,-1 0-1 0 0,1 0 1 0 0,-1 0-1 0 0,0 0 0 0 0,0 0 1 0 0,0 0-1 0 0,0-1 1 0 0,-1 1-1 0 0,1-1 1 0 0,-1 1-1 0 0,0-1 1 0 0,0 0-1 0 0,0 0 1 0 0,0 0-1 0 0,-1-1 1 0 0,1 1-1 0 0,-6 2 1 0 0,2-1 14 0 0,0 0 1 0 0,0 0-1 0 0,0-1 0 0 0,-1 0 1 0 0,1 0-1 0 0,-1-1 0 0 0,1 0 1 0 0,-1 0-1 0 0,0-1 0 0 0,0 0 1 0 0,-15 0-1 0 0,14-1-178 0 0,0-2-1 0 0,0 1 1 0 0,0-1-1 0 0,-13-5 1 0 0,-14-11-4094 0 0,28 12 2504 0 0</inkml:trace>
</inkml:ink>
</file>

<file path=ppt/ink/ink7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6"/>
    </inkml:context>
    <inkml:brush xml:id="br0">
      <inkml:brushProperty name="width" value="0.1" units="cm"/>
      <inkml:brushProperty name="height" value="0.1" units="cm"/>
      <inkml:brushProperty name="color" value="#004F8B"/>
    </inkml:brush>
  </inkml:definitions>
  <inkml:trace contextRef="#ctx0" brushRef="#br0">100 124 8287 0 0,'0'0'382'0'0,"-5"-24"9139"0"0,4 23-9413 0 0,-1 1 1 0 0,1 0 0 0 0,0-1-1 0 0,-1 1 1 0 0,1 0-1 0 0,-1 0 1 0 0,1 0-1 0 0,-1 1 1 0 0,1-1-1 0 0,0 0 1 0 0,-1 0 0 0 0,1 1-1 0 0,-1-1 1 0 0,1 1-1 0 0,0-1 1 0 0,-1 1-1 0 0,1-1 1 0 0,0 1 0 0 0,0 0-1 0 0,-1 0 1 0 0,1 0-1 0 0,0 0 1 0 0,0 0-1 0 0,0 0 1 0 0,0 0-1 0 0,0 0 1 0 0,0 0 0 0 0,1 0-1 0 0,-1 0 1 0 0,0 1-1 0 0,0-1 1 0 0,1 0-1 0 0,-1 0 1 0 0,1 1 0 0 0,-1-1-1 0 0,1 2 1 0 0,-21 56 325 0 0,20-57-355 0 0,-7 30-51 0 0,0-1-1 0 0,2 1 1 0 0,-3 60-1 0 0,8-84-3 0 0,1 0-1 0 0,0-1 0 0 0,1 1 1 0 0,0 0-1 0 0,0-1 0 0 0,0 1 1 0 0,1-1-1 0 0,0 1 0 0 0,1-1 1 0 0,0 0-1 0 0,0 0 0 0 0,0 0 1 0 0,1 0-1 0 0,0 0 0 0 0,0-1 1 0 0,1 0-1 0 0,-1 0 0 0 0,1 0 1 0 0,1 0-1 0 0,-1-1 0 0 0,1 0 1 0 0,9 7-1 0 0,-8-9 21 0 0,0 0 0 0 0,1 0 0 0 0,-1-1 1 0 0,1 0-1 0 0,-1 0 0 0 0,1-1 0 0 0,0 0 0 0 0,-1 0 0 0 0,1-1 0 0 0,0 0 0 0 0,0 0 0 0 0,-1-1 1 0 0,1 0-1 0 0,0 0 0 0 0,9-3 0 0 0,18-6 269 0 0,65-27 0 0 0,-70 25-77 0 0,-17 8-128 0 0,-2-1 0 0 0,1-1 0 0 0,0 0 0 0 0,-1 0 0 0 0,-1-1 0 0 0,1 0 0 0 0,14-14 0 0 0,-21 17-80 0 0,-1 0 0 0 0,1 0 0 0 0,-1 0 0 0 0,0-1 0 0 0,0 0 0 0 0,-1 1 1 0 0,1-1-1 0 0,-1 0 0 0 0,0 0 0 0 0,0-1 0 0 0,-1 1 0 0 0,0 0 0 0 0,0 0 0 0 0,0-1 0 0 0,0 1 0 0 0,-1-1 0 0 0,0 1 0 0 0,0-1 0 0 0,0 1 0 0 0,-2-6 0 0 0,0-3 6 0 0,-1-1 0 0 0,-1 1-1 0 0,0 0 1 0 0,-1 1-1 0 0,0-1 1 0 0,-1 1 0 0 0,-1 0-1 0 0,0 1 1 0 0,0-1-1 0 0,-1 1 1 0 0,-1 1-1 0 0,0-1 1 0 0,-1 2 0 0 0,0-1-1 0 0,-13-9 1 0 0,7 7-335 0 0,-2 1 1 0 0,1 0-1 0 0,-1 2 1 0 0,-1 0-1 0 0,0 0 1 0 0,-1 2-1 0 0,1 1 1 0 0,-2 0-1 0 0,-35-6 0 0 0,41 10-1604 0 0</inkml:trace>
</inkml:ink>
</file>

<file path=ppt/ink/ink7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7"/>
    </inkml:context>
    <inkml:brush xml:id="br0">
      <inkml:brushProperty name="width" value="0.1" units="cm"/>
      <inkml:brushProperty name="height" value="0.1" units="cm"/>
      <inkml:brushProperty name="color" value="#004F8B"/>
    </inkml:brush>
  </inkml:definitions>
  <inkml:trace contextRef="#ctx0" brushRef="#br0">132 0 8287 0 0,'42'13'10791'0'0,"-75"6"-9611"0"0,17-11-1132 0 0,1 0 1 0 0,-1 1-1 0 0,-21 18 0 0 0,31-23-46 0 0,1 1-1 0 0,0 0 1 0 0,1-1 0 0 0,-1 1-1 0 0,1 1 1 0 0,0-1 0 0 0,0 1-1 0 0,0 0 1 0 0,1-1 0 0 0,0 2-1 0 0,0-1 1 0 0,-3 11 0 0 0,6-14 4 0 0,0 0 1 0 0,0-1 0 0 0,0 1 0 0 0,0-1 0 0 0,0 1 0 0 0,1 0 0 0 0,-1-1 0 0 0,1 1 0 0 0,0-1 0 0 0,0 0 0 0 0,0 1 0 0 0,0-1 0 0 0,0 0 0 0 0,0 1 0 0 0,1-1 0 0 0,-1 0 0 0 0,1 0 0 0 0,0 0 0 0 0,-1 0 0 0 0,1 0 0 0 0,0-1 0 0 0,0 1 0 0 0,0 0 0 0 0,0-1 0 0 0,1 1 0 0 0,-1-1 0 0 0,0 0 0 0 0,0 0 0 0 0,1 0 0 0 0,-1 0 0 0 0,4 0 0 0 0,10 6 256 0 0,0-2 0 0 0,0 0 1 0 0,22 3-1 0 0,-38-8-254 0 0,79 11 896 0 0,-59-10-651 0 0,0 1 0 0 0,0 1 0 0 0,0 1-1 0 0,-1 1 1 0 0,1 0 0 0 0,-1 1 0 0 0,21 11 0 0 0,-25-6-51 0 0,0 1 0 0 0,-1 0-1 0 0,-1 1 1 0 0,0 0 0 0 0,15 21 0 0 0,-26-32-165 0 0,-1-1 0 0 0,1 1 1 0 0,-1 0-1 0 0,0 0 0 0 0,0 0 0 0 0,0 0 0 0 0,0 0 1 0 0,0 0-1 0 0,-1 0 0 0 0,1 1 0 0 0,-1-1 0 0 0,1 0 0 0 0,-1 0 1 0 0,0 0-1 0 0,0 1 0 0 0,0-1 0 0 0,0 0 0 0 0,0 0 1 0 0,0 1-1 0 0,0-1 0 0 0,-1 0 0 0 0,1 0 0 0 0,-1 0 0 0 0,0 1 1 0 0,0-1-1 0 0,0 0 0 0 0,0 0 0 0 0,0 0 0 0 0,0-1 1 0 0,0 1-1 0 0,-1 0 0 0 0,1 0 0 0 0,0 0 0 0 0,-1-1 0 0 0,0 1 1 0 0,1-1-1 0 0,-1 1 0 0 0,0-1 0 0 0,-3 2 0 0 0,-2 2 103 0 0,0-1 0 0 0,0 0 0 0 0,0 0-1 0 0,0-1 1 0 0,-1 0 0 0 0,1 0-1 0 0,-1 0 1 0 0,0-1 0 0 0,-12 2 0 0 0,-77 3-120 0 0,96-7-128 0 0,-13-2-5594 0 0,8 1 3489 0 0</inkml:trace>
</inkml:ink>
</file>

<file path=ppt/ink/ink7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8"/>
    </inkml:context>
    <inkml:brush xml:id="br0">
      <inkml:brushProperty name="width" value="0.1" units="cm"/>
      <inkml:brushProperty name="height" value="0.1" units="cm"/>
      <inkml:brushProperty name="color" value="#004F8B"/>
    </inkml:brush>
  </inkml:definitions>
  <inkml:trace contextRef="#ctx0" brushRef="#br0">1 119 16183 0 0,'0'0'738'0'0,"19"-24"276"0"0,-13 19-740 0 0,1 0 0 0 0,-1 0-1 0 0,1 1 1 0 0,0 0 0 0 0,0 0-1 0 0,0 0 1 0 0,1 1 0 0 0,-1 1-1 0 0,14-4 1 0 0,77-12 1856 0 0,-64 13-1597 0 0,25-7 267 0 0,44-5 637 0 0,-93 17-1571 0 0,0-1-1 0 0,0 2 1 0 0,1-1-1 0 0,-1 1 1 0 0,0 1-1 0 0,-1 0 1 0 0,1 0-1 0 0,11 5 1 0 0,-9-4-2138 0 0</inkml:trace>
</inkml:ink>
</file>

<file path=ppt/ink/ink7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09"/>
    </inkml:context>
    <inkml:brush xml:id="br0">
      <inkml:brushProperty name="width" value="0.1" units="cm"/>
      <inkml:brushProperty name="height" value="0.1" units="cm"/>
      <inkml:brushProperty name="color" value="#004F8B"/>
    </inkml:brush>
  </inkml:definitions>
  <inkml:trace contextRef="#ctx0" brushRef="#br0">300 31 3679 0 0,'0'0'14747'0'0,"-38"-3"-11887"0"0,-23 6-1485 0 0,-39-3-551 0 0,91 0-775 0 0,0-1 1 0 0,-1-1 0 0 0,1 0 0 0 0,0 0-1 0 0,0-1 1 0 0,1 0 0 0 0,-1-1 0 0 0,-12-6-1 0 0,20 9-195 0 0,-5-1-1853 0 0</inkml:trace>
</inkml:ink>
</file>

<file path=ppt/ink/ink7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0"/>
    </inkml:context>
    <inkml:brush xml:id="br0">
      <inkml:brushProperty name="width" value="0.1" units="cm"/>
      <inkml:brushProperty name="height" value="0.1" units="cm"/>
      <inkml:brushProperty name="color" value="#004F8B"/>
    </inkml:brush>
  </inkml:definitions>
  <inkml:trace contextRef="#ctx0" brushRef="#br0">181 46 5983 0 0,'43'-42'15447'0'0,"-25"39"-14097"0"0,-5 3 741 0 0,-15 8-2033 0 0,0 0-1 0 0,0 0 1 0 0,-1-1 0 0 0,-1 1-1 0 0,1-1 1 0 0,-1 1 0 0 0,0-1-1 0 0,-1 0 1 0 0,1-1 0 0 0,-9 9-1 0 0,7-6-34 0 0,-47 58-37 0 0,27-36-13 0 0,-24 39-1 0 0,42-57 32 0 0,1 1 0 0 0,1-1 0 0 0,-1 1 0 0 0,2 0 0 0 0,0 1 0 0 0,-4 24 0 0 0,2-4-27 0 0,3 0 1 0 0,-1 44-1 0 0,5-70 22 0 0,0 0 0 0 0,0 1 0 0 0,1-1 0 0 0,0 1 1 0 0,1-1-1 0 0,0 0 0 0 0,1 0 0 0 0,0 0 0 0 0,0 0 0 0 0,1 0 1 0 0,0 0-1 0 0,0-1 0 0 0,10 13 0 0 0,-7-14 6 0 0,1 0 1 0 0,0-1-1 0 0,0 0 0 0 0,1 0 1 0 0,0-1-1 0 0,0 0 1 0 0,0-1-1 0 0,0 0 0 0 0,1 0 1 0 0,0-1-1 0 0,-1-1 0 0 0,18 4 1 0 0,7-1-8 0 0,0-1 0 0 0,49-1 0 0 0,-76-2 4 0 0,1-2-1 0 0,-1 1 1 0 0,0-1-1 0 0,1 0 1 0 0,-1-1-1 0 0,0 0 1 0 0,10-3-1 0 0,-15 4 41 0 0,0 0 0 0 0,0 0 0 0 0,0 0 0 0 0,0 0 0 0 0,-1 0 0 0 0,1-1 0 0 0,0 1 0 0 0,-1 0 0 0 0,1-1 0 0 0,-1 1 0 0 0,1-1 0 0 0,-1 0 0 0 0,0 1 0 0 0,0-1 0 0 0,0 0 0 0 0,0 0 0 0 0,0 0 0 0 0,0 0 0 0 0,0 0 0 0 0,-1 0 0 0 0,1 0 0 0 0,-1 0 0 0 0,1 0 0 0 0,-1 0 0 0 0,0 0 0 0 0,0 0 0 0 0,0-1 0 0 0,0 1 0 0 0,0-2 0 0 0,-2-20 268 0 0,-14-85 519 0 0,14 98-769 0 0,0 0 1 0 0,-2 1-1 0 0,1-1 1 0 0,-1 1-1 0 0,-1 0 1 0 0,0 0-1 0 0,-10-15 1 0 0,11 20-51 0 0,-1 1 1 0 0,0 0-1 0 0,0 0 0 0 0,0 0 1 0 0,0 0-1 0 0,-1 1 1 0 0,1 0-1 0 0,-1 0 0 0 0,0 0 1 0 0,0 1-1 0 0,0 0 1 0 0,0 0-1 0 0,0 1 1 0 0,-1-1-1 0 0,-9 0 0 0 0,-13-1-19 0 0,-57 2 0 0 0,80 2 14 0 0,-15-1-192 0 0,9-1 211 0 0,-1 2 1 0 0,1-1-1 0 0,-1 2 1 0 0,1 0-1 0 0,-14 3 0 0 0,24-4-205 0 0,-1 0 0 0 0,1 0 0 0 0,-1 0 0 0 0,0 0 0 0 0,1 1 0 0 0,0-1 0 0 0,-1 1-1 0 0,1 0 1 0 0,0-1 0 0 0,0 1 0 0 0,0 0 0 0 0,0 0 0 0 0,0 0 0 0 0,0 0 0 0 0,1 1-1 0 0,-1-1 1 0 0,1 1 0 0 0,-1-1 0 0 0,1 1 0 0 0,0-1 0 0 0,0 1 0 0 0,0-1 0 0 0,0 1-1 0 0,1 0 1 0 0,-1 0 0 0 0,1-1 0 0 0,0 1 0 0 0,-1 3 0 0 0,1 6-1894 0 0</inkml:trace>
</inkml:ink>
</file>

<file path=ppt/ink/ink7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1"/>
    </inkml:context>
    <inkml:brush xml:id="br0">
      <inkml:brushProperty name="width" value="0.1" units="cm"/>
      <inkml:brushProperty name="height" value="0.1" units="cm"/>
      <inkml:brushProperty name="color" value="#004F8B"/>
    </inkml:brush>
  </inkml:definitions>
  <inkml:trace contextRef="#ctx0" brushRef="#br0">179 16 10135 0 0,'0'0'9952'0'0,"-23"-16"-6648"0"0,15 17-3084 0 0,0 0-1 0 0,1 0 0 0 0,-1 0 1 0 0,1 1-1 0 0,0 0 1 0 0,0 1-1 0 0,0 0 1 0 0,-12 6-1 0 0,-50 35-738 0 0,68-44 519 0 0,0 1 0 0 0,0 0 0 0 0,1-1 0 0 0,-1 1 0 0 0,1 0 0 0 0,-1-1 0 0 0,1 1 0 0 0,-1 0 0 0 0,1 0 0 0 0,-1-1 0 0 0,1 1 0 0 0,-1 0 0 0 0,1 0 0 0 0,0 0 0 0 0,0 0 0 0 0,-1 0 0 0 0,1 0 0 0 0,0-1 0 0 0,0 1 0 0 0,0 0 0 0 0,0 0 0 0 0,0 0 0 0 0,0 0 0 0 0,0 0 0 0 0,0 0 0 0 0,1 0 0 0 0,-1-1 0 0 0,0 1 0 0 0,0 0 0 0 0,1 0 0 0 0,-1 0 0 0 0,1 0 0 0 0,-1-1 0 0 0,0 1 0 0 0,1 0 0 0 0,0 0 0 0 0,-1-1 0 0 0,1 1 0 0 0,-1 0 0 0 0,1-1 0 0 0,0 1 0 0 0,-1-1 0 0 0,1 1 0 0 0,0-1 0 0 0,0 1 0 0 0,0-1 0 0 0,0 1 0 0 0,14 8 104 0 0,1 0 1 0 0,0-1-1 0 0,0-1 0 0 0,0-1 1 0 0,1 0-1 0 0,0-1 0 0 0,0-1 1 0 0,21 3-1 0 0,2 1-3 0 0,8 1 181 0 0,-29-6-54 0 0,-1 1 1 0 0,29 9-1 0 0,-42-10-204 0 0,0-1 1 0 0,-1 1 0 0 0,1 0-1 0 0,-1 0 1 0 0,0 1 0 0 0,0-1-1 0 0,0 1 1 0 0,0 0 0 0 0,-1 0-1 0 0,1 0 1 0 0,4 8 0 0 0,31 60 184 0 0,-23-40-121 0 0,-15-29-78 0 0,0-1-1 0 0,0 0 0 0 0,0 0 1 0 0,0 1-1 0 0,0-1 1 0 0,-1 0-1 0 0,1 1 1 0 0,-1-1-1 0 0,1 1 1 0 0,-1-1-1 0 0,0 1 0 0 0,0-1 1 0 0,0 1-1 0 0,0-1 1 0 0,-1 1-1 0 0,1-1 1 0 0,-1 0-1 0 0,1 1 1 0 0,-1-1-1 0 0,-1 3 1 0 0,0-1 11 0 0,-1 1 0 0 0,0-1 1 0 0,1 0-1 0 0,-2 0 1 0 0,1 0-1 0 0,0-1 0 0 0,-1 1 1 0 0,1-1-1 0 0,-7 5 1 0 0,-6 2 143 0 0,1-1 1 0 0,-1-1 0 0 0,-1 0 0 0 0,-23 8-1 0 0,10-5 180 0 0,21-6-252 0 0,0-1 0 0 0,0-1 0 0 0,0 0 0 0 0,0 0 0 0 0,-1-1 0 0 0,0 0 0 0 0,1-1 0 0 0,-1 0 0 0 0,0 0-1 0 0,0-1 1 0 0,-18-2 0 0 0,27 2-146 0 0,-6 0-1593 0 0,-4 0-1404 0 0</inkml:trace>
</inkml:ink>
</file>

<file path=ppt/ink/ink7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2"/>
    </inkml:context>
    <inkml:brush xml:id="br0">
      <inkml:brushProperty name="width" value="0.1" units="cm"/>
      <inkml:brushProperty name="height" value="0.1" units="cm"/>
      <inkml:brushProperty name="color" value="#004F8B"/>
    </inkml:brush>
  </inkml:definitions>
  <inkml:trace contextRef="#ctx0" brushRef="#br0">1 131 8287 0 0,'59'-33'2282'0'0,"-2"-1"5486"0"0,-37 22-5902 0 0,-1 0 0 0 0,28-10 0 0 0,-38 19-1619 0 0,1 0 1 0 0,-1 0 0 0 0,1 0 0 0 0,0 1-1 0 0,0 1 1 0 0,-1 0 0 0 0,16 0-1 0 0,32 3-635 0 0,-1 2 0 0 0,-1 2-1 0 0,82 21 1 0 0,-127-25-54 0 0,23 7-6704 0 0,-13-6-94 0 0</inkml:trace>
</inkml:ink>
</file>

<file path=ppt/ink/ink7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3"/>
    </inkml:context>
    <inkml:brush xml:id="br0">
      <inkml:brushProperty name="width" value="0.1" units="cm"/>
      <inkml:brushProperty name="height" value="0.1" units="cm"/>
      <inkml:brushProperty name="color" value="#004F8B"/>
    </inkml:brush>
  </inkml:definitions>
  <inkml:trace contextRef="#ctx0" brushRef="#br0">14 38 10855 0 0,'0'0'3816'0'0,"-14"-37"8537"0"0,15 39-12752 0 0</inkml:trace>
</inkml:ink>
</file>

<file path=ppt/ink/ink7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4"/>
    </inkml:context>
    <inkml:brush xml:id="br0">
      <inkml:brushProperty name="width" value="0.1" units="cm"/>
      <inkml:brushProperty name="height" value="0.1" units="cm"/>
      <inkml:brushProperty name="color" value="#004F8B"/>
    </inkml:brush>
  </inkml:definitions>
  <inkml:trace contextRef="#ctx0" brushRef="#br0">23 1 7367 0 0,'-22'10'18288'0'0</inkml:trace>
</inkml:ink>
</file>

<file path=ppt/ink/ink7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5"/>
    </inkml:context>
    <inkml:brush xml:id="br0">
      <inkml:brushProperty name="width" value="0.1" units="cm"/>
      <inkml:brushProperty name="height" value="0.1" units="cm"/>
      <inkml:brushProperty name="color" value="#AB008B"/>
    </inkml:brush>
  </inkml:definitions>
  <inkml:trace contextRef="#ctx0" brushRef="#br0">4 0 8751 0 0,'0'0'7302'0'0,"-2"15"-1113"0"0,0-15-5683 0 0,2 10-125 0 0,1 0-1 0 0,-1 1 0 0 0,2-1 1 0 0,-1-1-1 0 0,7 20 0 0 0,-5-22-301 0 0,0 0 0 0 0,0 0 0 0 0,1-1 0 0 0,0 1 0 0 0,1-1 0 0 0,-1 0 0 0 0,1 0 0 0 0,0 0 0 0 0,0-1 0 0 0,1 0-1 0 0,0 0 1 0 0,0 0 0 0 0,8 5 0 0 0,0-2-14 0 0,0-1 0 0 0,0 0 0 0 0,1 0-1 0 0,0-2 1 0 0,0 0 0 0 0,20 4 0 0 0,101 13 393 0 0,-36-8-331 0 0,-31-3-50 0 0,2-3 0 0 0,-1-3 0 0 0,96-6 0 0 0,287-41 136 0 0,-235 18-149 0 0,26-12-29 0 0,-34 5-6 0 0,-161 27-30 0 0,54-8 0 0 0,-95 11 2 0 0,0-1 0 0 0,0 0 1 0 0,0-1-1 0 0,-1 1 0 0 0,1-1 1 0 0,-1-1-1 0 0,0 0 0 0 0,0 0 0 0 0,11-8 1 0 0,-11 6 51 0 0,-7 5-72 0 0,0 1 0 0 0,1-1 0 0 0,-1 1 0 0 0,0-1 0 0 0,0 0 0 0 0,0 1 0 0 0,0-1 0 0 0,0 1 0 0 0,0-1 0 0 0,0 1 0 0 0,0-1 0 0 0,0 1 0 0 0,0-1 0 0 0,0 1 0 0 0,0-1 0 0 0,-1 0 0 0 0,1 1 0 0 0,0-1 0 0 0,0 1 0 0 0,-1-1 0 0 0,1 1 0 0 0,0-1 0 0 0,0 1-1 0 0,-1 0 1 0 0,0-2 0 0 0,-7-12-902 0 0</inkml:trace>
</inkml:ink>
</file>

<file path=ppt/ink/ink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4"/>
    </inkml:context>
    <inkml:brush xml:id="br0">
      <inkml:brushProperty name="width" value="0.1" units="cm"/>
      <inkml:brushProperty name="height" value="0.1" units="cm"/>
      <inkml:brushProperty name="color" value="#008C3A"/>
    </inkml:brush>
  </inkml:definitions>
  <inkml:trace contextRef="#ctx0" brushRef="#br0">0 109 8751 0 0,'43'-24'1648'0'0,"-31"17"-98"0"0,0 0 0 0 0,0 1 0 0 0,0 0 0 0 0,1 1 0 0 0,23-6 0 0 0,184-31 4371 0 0,-212 42-5991 0 0,0 0 0 0 0,-1 0 0 0 0,1 1 0 0 0,-1 0 0 0 0,1 1 0 0 0,-1 0 0 0 0,11 4 0 0 0,25 12-4176 0 0,-37-14 2263 0 0</inkml:trace>
</inkml:ink>
</file>

<file path=ppt/ink/ink7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6"/>
    </inkml:context>
    <inkml:brush xml:id="br0">
      <inkml:brushProperty name="width" value="0.1" units="cm"/>
      <inkml:brushProperty name="height" value="0.1" units="cm"/>
      <inkml:brushProperty name="color" value="#AB008B"/>
    </inkml:brush>
  </inkml:definitions>
  <inkml:trace contextRef="#ctx0" brushRef="#br0">0 0 6447 0 0,'64'22'17084'0'0,"-64"-22"-17032"0"0,-1 1 0 0 0,0 0 0 0 0,1 0 0 0 0,0 0 0 0 0,-1-1 0 0 0,1 1-1 0 0,-1 0 1 0 0,1 0 0 0 0,0 0 0 0 0,-1 0 0 0 0,1 0 0 0 0,0 0 0 0 0,0 0 0 0 0,0 0 0 0 0,0 0 0 0 0,0 0-1 0 0,0 0 1 0 0,0 0 0 0 0,0 0 0 0 0,0-1 0 0 0,1 1 0 0 0,-1 0 0 0 0,1 2 0 0 0,3 23 74 0 0,2-6 36 0 0,3 13-56 0 0,0 1 1 0 0,-3 0-1 0 0,-1 0 0 0 0,2 42 0 0 0,-7-73-91 0 0,0 1 0 0 0,1 0 0 0 0,-1 0 0 0 0,1-1-1 0 0,0 1 1 0 0,0 0 0 0 0,0-1 0 0 0,1 1 0 0 0,-1-1-1 0 0,4 5 1 0 0,-5-7-49 0 0,0-1 1 0 0,1 1-1 0 0,-1 0 0 0 0,1-1 0 0 0,0 1 1 0 0,-1-1-1 0 0,1 1 0 0 0,-1 0 1 0 0,1-1-1 0 0,0 1 0 0 0,-1-1 0 0 0,1 0 1 0 0,0 1-1 0 0,0-1 0 0 0,-1 0 0 0 0,1 1 1 0 0,0-1-1 0 0,0 0 0 0 0,-1 0 0 0 0,1 1 1 0 0,0-1-1 0 0,0 0 0 0 0,0 0 0 0 0,0 0 1 0 0,-1 0-1 0 0,1 0 0 0 0,0 0 0 0 0,0-1 1 0 0,0 1-1 0 0,-1 0 0 0 0,1 0 0 0 0,0 0 1 0 0,0-1-1 0 0,0 1 0 0 0,-1 0 0 0 0,1-1 1 0 0,0 1-1 0 0,-1-1 0 0 0,1 1 0 0 0,0-1 1 0 0,-1 1-1 0 0,1-1 0 0 0,-1 0 0 0 0,1 1 1 0 0,-1-1-1 0 0,1 0 0 0 0,-1 1 0 0 0,1-1 1 0 0,-1 0-1 0 0,0 1 0 0 0,1-2 0 0 0</inkml:trace>
</inkml:ink>
</file>

<file path=ppt/ink/ink7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7"/>
    </inkml:context>
    <inkml:brush xml:id="br0">
      <inkml:brushProperty name="width" value="0.1" units="cm"/>
      <inkml:brushProperty name="height" value="0.1" units="cm"/>
      <inkml:brushProperty name="color" value="#AB008B"/>
    </inkml:brush>
  </inkml:definitions>
  <inkml:trace contextRef="#ctx0" brushRef="#br0">1 1 1839 0 0,'7'23'23680'0'0,"-5"-19"-23586"0"0,0-1 1 0 0,1 0-1 0 0,0 0 0 0 0,0-1 0 0 0,0 1 1 0 0,0-1-1 0 0,0 1 0 0 0,0-1 1 0 0,1 0-1 0 0,-1 0 0 0 0,1 0 0 0 0,0-1 1 0 0,-1 1-1 0 0,1-1 0 0 0,0 0 0 0 0,7 1 1 0 0,72 6 671 0 0,-43-6-628 0 0,268 22-1340 0 0,-283-24-206 0 0,-5-2-57 0 0</inkml:trace>
</inkml:ink>
</file>

<file path=ppt/ink/ink7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8"/>
    </inkml:context>
    <inkml:brush xml:id="br0">
      <inkml:brushProperty name="width" value="0.1" units="cm"/>
      <inkml:brushProperty name="height" value="0.1" units="cm"/>
      <inkml:brushProperty name="color" value="#AB008B"/>
    </inkml:brush>
  </inkml:definitions>
  <inkml:trace contextRef="#ctx0" brushRef="#br0">22 11 1839 0 0,'0'0'17994'0'0,"-22"-10"-11308"0"0,48 25-9339 0 0,-19-11 1378 0 0</inkml:trace>
</inkml:ink>
</file>

<file path=ppt/ink/ink7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19"/>
    </inkml:context>
    <inkml:brush xml:id="br0">
      <inkml:brushProperty name="width" value="0.1" units="cm"/>
      <inkml:brushProperty name="height" value="0.1" units="cm"/>
      <inkml:brushProperty name="color" value="#AB008B"/>
    </inkml:brush>
  </inkml:definitions>
  <inkml:trace contextRef="#ctx0" brushRef="#br0">0 87 6447 0 0,'0'0'14239'0'0,"31"-1"-11483"0"0,100 1-788 0 0,17-2-1656 0 0,-132-1-282 0 0,0 0 0 0 0,0-2 0 0 0,0 0 1 0 0,-1 0-1 0 0,21-12 0 0 0,41-13-454 0 0,-23 17-1608 0 0,-37 11 192 0 0</inkml:trace>
</inkml:ink>
</file>

<file path=ppt/ink/ink7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0"/>
    </inkml:context>
    <inkml:brush xml:id="br0">
      <inkml:brushProperty name="width" value="0.1" units="cm"/>
      <inkml:brushProperty name="height" value="0.1" units="cm"/>
      <inkml:brushProperty name="color" value="#AB008B"/>
    </inkml:brush>
  </inkml:definitions>
  <inkml:trace contextRef="#ctx0" brushRef="#br0">63 33 10135 0 0,'0'0'1096'0'0,"-11"-5"-1096"0"0,-2-1 0 0 0,-25-15 13776 0 0,49 28-14824 0 0,4 4 400 0 0</inkml:trace>
</inkml:ink>
</file>

<file path=ppt/ink/ink7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1"/>
    </inkml:context>
    <inkml:brush xml:id="br0">
      <inkml:brushProperty name="width" value="0.1" units="cm"/>
      <inkml:brushProperty name="height" value="0.1" units="cm"/>
      <inkml:brushProperty name="color" value="#AB008B"/>
    </inkml:brush>
  </inkml:definitions>
  <inkml:trace contextRef="#ctx0" brushRef="#br0">40 102 9271 0 0,'0'0'4266'0'0,"1"-27"1986"0"0,0 23-6079 0 0,0 0 0 0 0,0-1 0 0 0,0 1 0 0 0,1 0 0 0 0,0 0 1 0 0,0 0-1 0 0,0 0 0 0 0,0 0 0 0 0,0 0 0 0 0,1 0 1 0 0,0 1-1 0 0,-1-1 0 0 0,2 1 0 0 0,-1 0 0 0 0,0 0 1 0 0,0 0-1 0 0,1 0 0 0 0,7-4 0 0 0,-9 7 196 0 0,1 1-181 0 0,1 0-161 0 0,-1 0 0 0 0,1 0 0 0 0,-1 0 0 0 0,1 1 0 0 0,-1-1 0 0 0,0 1 0 0 0,1 0 0 0 0,4 4 0 0 0,-5-4-23 0 0,0 1 1 0 0,-1 0-1 0 0,0 0 0 0 0,1 0 1 0 0,-1 0-1 0 0,0 1 0 0 0,-1-1 0 0 0,1 0 1 0 0,-1 1-1 0 0,1-1 0 0 0,-1 1 1 0 0,0-1-1 0 0,0 1 0 0 0,-1 0 0 0 0,1 0 1 0 0,-1-1-1 0 0,1 1 0 0 0,-1 0 1 0 0,0 0-1 0 0,-1-1 0 0 0,1 1 0 0 0,-1 0 1 0 0,0 0-1 0 0,0-1 0 0 0,0 1 1 0 0,0-1-1 0 0,0 1 0 0 0,-4 6 0 0 0,1 2 0 0 0,2-7-5 0 0,-22 74-668 0 0,-67 147-1 0 0,88-227 688 0 0,-1-1 0 0 0,1 0 0 0 0,0-1-1 0 0,0 1 1 0 0,0 0 0 0 0,1-1 0 0 0,-6-5 0 0 0,18 18 59 0 0,-6-10-27 0 0,0 1 0 0 0,0-2 0 0 0,0 1 0 0 0,-1 0 0 0 0,1-1-1 0 0,0 1 1 0 0,0-1 0 0 0,5-2 0 0 0,-2 1-19 0 0,13-1 56 0 0,-7 0-81 0 0,1 1 0 0 0,-1 1 0 0 0,1 1-1 0 0,0 0 1 0 0,-1 0 0 0 0,19 4 0 0 0,-26-4 103 0 0,0 1 1 0 0,1 0-1 0 0,-1 1 0 0 0,0-1 1 0 0,0 1-1 0 0,0 1 0 0 0,7 3 0 0 0,-10-5-437 0 0,1 1 0 0 0,-1-1-1 0 0,0 1 1 0 0,1-1 0 0 0,-1 0-1 0 0,1-1 1 0 0,0 1 0 0 0,-1 0-1 0 0,8-1 1 0 0</inkml:trace>
</inkml:ink>
</file>

<file path=ppt/ink/ink7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2"/>
    </inkml:context>
    <inkml:brush xml:id="br0">
      <inkml:brushProperty name="width" value="0.1" units="cm"/>
      <inkml:brushProperty name="height" value="0.1" units="cm"/>
      <inkml:brushProperty name="color" value="#AB008B"/>
    </inkml:brush>
  </inkml:definitions>
  <inkml:trace contextRef="#ctx0" brushRef="#br0">1 0 4607 0 0,'0'0'19985'0'0</inkml:trace>
</inkml:ink>
</file>

<file path=ppt/ink/ink7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3"/>
    </inkml:context>
    <inkml:brush xml:id="br0">
      <inkml:brushProperty name="width" value="0.1" units="cm"/>
      <inkml:brushProperty name="height" value="0.1" units="cm"/>
      <inkml:brushProperty name="color" value="#AB008B"/>
    </inkml:brush>
  </inkml:definitions>
  <inkml:trace contextRef="#ctx0" brushRef="#br0">16 1 3679 0 0,'9'28'17498'0'0,"-10"-26"-16865"0"0,-8 21 3775 0 0,2 33-5703 0 0,6-45 2532 0 0,-2 23-1222 0 0,0-1-1 0 0,3 1 0 0 0,1 0 0 0 0,1 0 0 0 0,1-1 0 0 0,3 1 0 0 0,0-1 0 0 0,20 57 0 0 0,-16-74-2029 0 0,-4-11 86 0 0</inkml:trace>
</inkml:ink>
</file>

<file path=ppt/ink/ink7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4"/>
    </inkml:context>
    <inkml:brush xml:id="br0">
      <inkml:brushProperty name="width" value="0.1" units="cm"/>
      <inkml:brushProperty name="height" value="0.1" units="cm"/>
      <inkml:brushProperty name="color" value="#004F8B"/>
    </inkml:brush>
  </inkml:definitions>
  <inkml:trace contextRef="#ctx0" brushRef="#br0">131 91 2759 0 0,'-23'22'17208'0'0,"22"-24"-17103"0"0,0 1-1 0 0,0 0 0 0 0,0 0 0 0 0,0-1 1 0 0,0 1-1 0 0,0 0 0 0 0,0-1 1 0 0,0 1-1 0 0,0-1 0 0 0,1 1 1 0 0,-1-1-1 0 0,0 1 0 0 0,1-1 0 0 0,0 0 1 0 0,-1 1-1 0 0,1-1 0 0 0,0 0 1 0 0,0 1-1 0 0,0-1 0 0 0,0 0 0 0 0,0 1 1 0 0,0-1-1 0 0,1-2 0 0 0,0 1-25 0 0,0 0-1 0 0,1 0 1 0 0,-1 0-1 0 0,1 0 0 0 0,-1 1 1 0 0,1-1-1 0 0,0 0 0 0 0,0 1 1 0 0,0-1-1 0 0,1 1 1 0 0,3-3-1 0 0,-1 0 16 0 0,1 1 0 0 0,0 0 1 0 0,-1 0-1 0 0,1 1 0 0 0,1 0 0 0 0,-1 0 0 0 0,0 0 1 0 0,1 1-1 0 0,0 0 0 0 0,13-3 0 0 0,-7 5 43 0 0,1 0 0 0 0,-1 1 1 0 0,1 0-1 0 0,-1 1 0 0 0,22 6 0 0 0,-32-7-117 0 0,1 0 0 0 0,-1 0 0 0 0,0 0 0 0 0,0 1 0 0 0,0 0 0 0 0,0-1 0 0 0,0 1 0 0 0,-1 0 0 0 0,1 1 0 0 0,0-1 0 0 0,-1 0 0 0 0,3 4 0 0 0,-4-4-13 0 0,0-1 1 0 0,0 1-1 0 0,0 0 0 0 0,0 0 0 0 0,-1 0 1 0 0,1 0-1 0 0,0 0 0 0 0,-1 0 0 0 0,0 0 1 0 0,1 0-1 0 0,-1 1 0 0 0,0-1 0 0 0,0 0 1 0 0,0 0-1 0 0,0 0 0 0 0,-1 0 0 0 0,1 0 1 0 0,-1 0-1 0 0,1 0 0 0 0,-1 0 1 0 0,-1 3-1 0 0,-13 29 43 0 0,-2-1 0 0 0,-28 43 0 0 0,-3 3 5 0 0,45-72-47 0 0,0-1-1 0 0,-1 0 0 0 0,0 0 1 0 0,-1 0-1 0 0,1-1 1 0 0,-1 1-1 0 0,0-1 1 0 0,-1 0-1 0 0,-6 5 1 0 0,9-8-3 0 0,0 1 0 0 0,0 0 0 0 0,0 1 1 0 0,0-1-1 0 0,0 0 0 0 0,1 1 0 0 0,0 0 0 0 0,0-1 1 0 0,0 1-1 0 0,-2 6 0 0 0,-1 0-8 0 0,0 0 0 0 0,-1 0 0 0 0,0 0-1 0 0,-13 14 1 0 0,19-23-2 0 0,0 0 1 0 0,1 0-1 0 0,-1 0 0 0 0,0 0 1 0 0,0 0-1 0 0,1 0 0 0 0,-1 0 0 0 0,0 0 1 0 0,1 0-1 0 0,-1 0 0 0 0,1 0 1 0 0,-1 0-1 0 0,1-1 0 0 0,-1 1 1 0 0,1 0-1 0 0,0 0 0 0 0,-1-1 0 0 0,1 1 1 0 0,0 0-1 0 0,0-1 0 0 0,-1 1 1 0 0,1 0-1 0 0,0-1 0 0 0,0 1 0 0 0,2 0 1 0 0,-3-1 2 0 0,0 0 2 0 0,48 22 0 0 0,24 13 0 0 0,-67-33 0 0 0,-1 1 0 0 0,0 0 0 0 0,0 0 0 0 0,0 1 0 0 0,0-1 0 0 0,-1 1 0 0 0,1 0 0 0 0,-1 0 0 0 0,0 0 0 0 0,0 0 0 0 0,0 0 0 0 0,2 6 0 0 0,-4-6 0 0 0,0 0 0 0 0,0 0 0 0 0,-1 0 0 0 0,1 0 0 0 0,-1 0 0 0 0,0 1 0 0 0,0-1 0 0 0,-1 0 0 0 0,1 0 0 0 0,-1 0 0 0 0,0 0 0 0 0,0 1 0 0 0,0-1 0 0 0,-1-1 0 0 0,-3 9 0 0 0,-35 58 0 0 0,34-60 0 0 0,5-9 0 0 0,-7 12 43 0 0,-1 1 0 0 0,0-2 0 0 0,-1 1 1 0 0,0-2-1 0 0,-16 15 0 0 0,24-24-36 0 0,0 0 1 0 0,0-1-1 0 0,-1 1 1 0 0,1 0-1 0 0,-1-1 1 0 0,1 0-1 0 0,-1 1 1 0 0,1-1-1 0 0,-1 0 1 0 0,0 0-1 0 0,0-1 1 0 0,1 1-1 0 0,-1 0 1 0 0,0-1-1 0 0,0 0 1 0 0,0 0-1 0 0,0 0 1 0 0,0 0-1 0 0,0 0 1 0 0,1 0-1 0 0,-1-1 1 0 0,0 1-1 0 0,0-1 1 0 0,0 0-1 0 0,1 0 1 0 0,-1 0-1 0 0,0 0 1 0 0,1-1-1 0 0,-1 1 1 0 0,1-1-1 0 0,-1 1 1 0 0,1-1-1 0 0,0 0 1 0 0,0 0-1 0 0,0 0 1 0 0,-3-4-1 0 0,-3-2 36 0 0,1 0-1 0 0,0-1 1 0 0,1 0 0 0 0,0 0-1 0 0,-8-16 1 0 0,12 21-195 0 0,0 0 0 0 0,0-1 0 0 0,1 1 1 0 0,0 0-1 0 0,0-1 0 0 0,0 1 0 0 0,0 0 0 0 0,1-1 0 0 0,-1 1 1 0 0,1-1-1 0 0,0 1 0 0 0,1-1 0 0 0,-1 1 0 0 0,1-1 0 0 0,0 1 1 0 0,3-9-1 0 0,0 2-1027 0 0</inkml:trace>
</inkml:ink>
</file>

<file path=ppt/ink/ink7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5"/>
    </inkml:context>
    <inkml:brush xml:id="br0">
      <inkml:brushProperty name="width" value="0.1" units="cm"/>
      <inkml:brushProperty name="height" value="0.1" units="cm"/>
      <inkml:brushProperty name="color" value="#004F8B"/>
    </inkml:brush>
  </inkml:definitions>
  <inkml:trace contextRef="#ctx0" brushRef="#br0">72 0 15983 0 0,'0'0'1446'0'0,"-26"2"1172"0"0,23 2-2455 0 0,0-1 0 0 0,1 1 0 0 0,-1 0-1 0 0,1 0 1 0 0,0-1 0 0 0,0 2 0 0 0,0-1-1 0 0,0 0 1 0 0,1 0 0 0 0,-1 1 0 0 0,0 4 0 0 0,-7 55 335 0 0,7-47-347 0 0,-3 16 28 0 0,2 0 0 0 0,3 66 0 0 0,0-90-112 0 0,1-1 0 0 0,0 1-1 0 0,1-1 1 0 0,0 1-1 0 0,0-1 1 0 0,1 0-1 0 0,0 0 1 0 0,0 0 0 0 0,1 0-1 0 0,0 0 1 0 0,0-1-1 0 0,1 1 1 0 0,0-1-1 0 0,1-1 1 0 0,-1 1 0 0 0,12 9-1 0 0,-12-12-5 0 0,0-1 0 0 0,1 0 0 0 0,0-1-1 0 0,-1 1 1 0 0,1-1 0 0 0,0 0 0 0 0,0-1 0 0 0,0 1 0 0 0,1-1-1 0 0,-1 0 1 0 0,0-1 0 0 0,0 0 0 0 0,1 0 0 0 0,-1 0 0 0 0,7-1-1 0 0,6-2 43 0 0,0 0-1 0 0,0-1 0 0 0,26-10 1 0 0,-30 9-46 0 0,62-25 212 0 0,-71 27-240 0 0,-1 0 0 0 0,1 0 0 0 0,-1 0 0 0 0,0-1 0 0 0,0 0 1 0 0,0 0-1 0 0,0 0 0 0 0,-1-1 0 0 0,0 1 0 0 0,6-8 0 0 0,-9 9-5 0 0,0 0 0 0 0,0-1 0 0 0,0 1 0 0 0,0 0 0 0 0,0 0 0 0 0,-1-1 0 0 0,1 1 0 0 0,-1 0 0 0 0,0-1 1 0 0,0 1-1 0 0,0 0 0 0 0,-1-1 0 0 0,1 1 0 0 0,-1 0 0 0 0,0-1 0 0 0,0 1 0 0 0,0 0 0 0 0,0 0 0 0 0,-1 0 0 0 0,1 0 0 0 0,-3-4 0 0 0,-4-8 100 0 0,-2 0 1 0 0,-17-21-1 0 0,26 34-111 0 0,-20-23 135 0 0,0 0 0 0 0,-2 2-1 0 0,0 0 1 0 0,-33-23 0 0 0,45 38-130 0 0,-1 0 0 0 0,0 0-1 0 0,0 1 1 0 0,-1 1 0 0 0,0 0 0 0 0,0 1 0 0 0,0 0 0 0 0,0 1-1 0 0,-1 0 1 0 0,0 1 0 0 0,0 1 0 0 0,-17-1 0 0 0,29 3-134 0 0</inkml:trace>
</inkml:ink>
</file>

<file path=ppt/ink/ink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5"/>
    </inkml:context>
    <inkml:brush xml:id="br0">
      <inkml:brushProperty name="width" value="0.1" units="cm"/>
      <inkml:brushProperty name="height" value="0.1" units="cm"/>
      <inkml:brushProperty name="color" value="#008C3A"/>
    </inkml:brush>
  </inkml:definitions>
  <inkml:trace contextRef="#ctx0" brushRef="#br0">0 261 2303 0 0,'4'-6'12290'0'0,"15"-19"-9093"0"0,-2 17-2480 0 0,0 0-1 0 0,1 1 1 0 0,0 1-1 0 0,1 1 1 0 0,34-6 0 0 0,103-4 1116 0 0,-79 10-1016 0 0,182-17-252 0 0,405-50 1121 0 0,-517 43-1641 0 0,75-11 38 0 0,-220 40-149 0 0,1-1 0 0 0,-1 1 0 0 0,1 0-1 0 0,-1 0 1 0 0,1 0 0 0 0,-1 0 0 0 0,1 0 0 0 0,-1 1 0 0 0,1-1-1 0 0,-1 1 1 0 0,1 0 0 0 0,-1-1 0 0 0,0 1 0 0 0,1 0 0 0 0,-1 0-1 0 0,0 1 1 0 0,0-1 0 0 0,0 0 0 0 0,0 1 0 0 0,0-1 0 0 0,0 1 0 0 0,0 0-1 0 0,0 0 1 0 0,-1-1 0 0 0,1 1 0 0 0,-1 0 0 0 0,1 1 0 0 0,-1-1-1 0 0,0 0 1 0 0,0 0 0 0 0,0 0 0 0 0,0 1 0 0 0,0-1 0 0 0,0 1-1 0 0,-1-1 1 0 0,1 0 0 0 0,-1 1 0 0 0,0-1 0 0 0,1 1 0 0 0,-1-1-1 0 0,0 1 1 0 0,-1-1 0 0 0,1 1 0 0 0,0-1 0 0 0,-1 1 0 0 0,1-1-1 0 0,-1 1 1 0 0,0-1 0 0 0,0 0 0 0 0,0 1 0 0 0,0-1 0 0 0,-3 4-1 0 0,-1 5-1754 0 0</inkml:trace>
</inkml:ink>
</file>

<file path=ppt/ink/ink7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6"/>
    </inkml:context>
    <inkml:brush xml:id="br0">
      <inkml:brushProperty name="width" value="0.1" units="cm"/>
      <inkml:brushProperty name="height" value="0.1" units="cm"/>
      <inkml:brushProperty name="color" value="#004F8B"/>
    </inkml:brush>
  </inkml:definitions>
  <inkml:trace contextRef="#ctx0" brushRef="#br0">13 12 2303 0 0,'-12'-11'22720'0'0</inkml:trace>
</inkml:ink>
</file>

<file path=ppt/ink/ink7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7"/>
    </inkml:context>
    <inkml:brush xml:id="br0">
      <inkml:brushProperty name="width" value="0.1" units="cm"/>
      <inkml:brushProperty name="height" value="0.1" units="cm"/>
      <inkml:brushProperty name="color" value="#004F8B"/>
    </inkml:brush>
  </inkml:definitions>
  <inkml:trace contextRef="#ctx0" brushRef="#br0">361 108 8287 0 0,'0'0'5923'0'0,"-18"-35"360"0"0,13 28-6096 0 0,-1 1 0 0 0,-1 0 1 0 0,1 0-1 0 0,-1 1 0 0 0,0 0 1 0 0,0 0-1 0 0,-1 0 0 0 0,0 1 1 0 0,1 0-1 0 0,-1 1 1 0 0,0 0-1 0 0,-1 0 0 0 0,1 1 1 0 0,-1 0-1 0 0,1 0 0 0 0,-13 0 1 0 0,15 1-70 0 0,-1 0 1 0 0,1 1 0 0 0,0 0-1 0 0,-1 0 1 0 0,1 1 0 0 0,0-1-1 0 0,-1 1 1 0 0,1 1 0 0 0,0-1-1 0 0,0 1 1 0 0,0 0 0 0 0,0 1-1 0 0,0-1 1 0 0,1 1 0 0 0,-1 0-1 0 0,1 1 1 0 0,0-1 0 0 0,0 1-1 0 0,0 0 1 0 0,0 1 0 0 0,1-1-1 0 0,-8 9 1 0 0,3 3-128 0 0,0 1 0 0 0,1 0 0 0 0,1 0 0 0 0,0 0 0 0 0,1 1 0 0 0,-4 24 0 0 0,7-29 2 0 0,1 1-1 0 0,0 0 0 0 0,1 0 0 0 0,0 0 0 0 0,1 0 0 0 0,1 0 0 0 0,0 0 0 0 0,1 0 1 0 0,4 14-1 0 0,-5-25 2 0 0,0 0 0 0 0,0 0 1 0 0,0 1-1 0 0,0-1 1 0 0,1 0-1 0 0,-1 0 0 0 0,1 0 1 0 0,0 0-1 0 0,0-1 0 0 0,0 1 1 0 0,0-1-1 0 0,1 1 0 0 0,-1-1 1 0 0,1 1-1 0 0,-1-1 0 0 0,1 0 1 0 0,0 0-1 0 0,0-1 0 0 0,0 1 1 0 0,0 0-1 0 0,4 1 1 0 0,-2-2 1 0 0,0 0 0 0 0,1-1 0 0 0,-1 1 0 0 0,0-1 0 0 0,1 0 0 0 0,-1 0 0 0 0,0-1 1 0 0,1 0-1 0 0,-1 1 0 0 0,0-2 0 0 0,0 1 0 0 0,7-3 0 0 0,4-3 1 0 0,-1 0-1 0 0,-1 0 1 0 0,1-2-1 0 0,-1 1 1 0 0,0-2-1 0 0,-1 0 1 0 0,22-22-1 0 0,-29 25 15 0 0,-1-1-1 0 0,1 1 1 0 0,-1-1-1 0 0,-1 0 1 0 0,1-1-1 0 0,-2 1 1 0 0,1-1-1 0 0,-1 0 1 0 0,0 0-1 0 0,2-15 1 0 0,-4 19 78 0 0,0 0 0 0 0,0 0 0 0 0,-1-1 0 0 0,0 1 0 0 0,0 0 0 0 0,0-1 0 0 0,0 1 0 0 0,-1 0 0 0 0,0 0 0 0 0,0-1 0 0 0,0 1 0 0 0,-1 0 0 0 0,0 0 0 0 0,0 0 0 0 0,0 0 0 0 0,0 1 0 0 0,-1-1 0 0 0,0 0 0 0 0,-6-7 524 0 0,11 55-557 0 0,1-1-1 0 0,3 0 1 0 0,1 0-1 0 0,2-1 1 0 0,2 0-1 0 0,2-1 1 0 0,33 72-1 0 0,-28-65-55 0 0,-3 1 0 0 0,13 62 0 0 0,-5-14 0 0 0,-21-90-2 0 0,-1-1 0 0 0,1 0 0 0 0,1 1 0 0 0,-1-1 1 0 0,1 0-1 0 0,5 7 0 0 0,-8-12-220 0 0,0 1 1 0 0,13 5-5093 0 0</inkml:trace>
</inkml:ink>
</file>

<file path=ppt/ink/ink7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8"/>
    </inkml:context>
    <inkml:brush xml:id="br0">
      <inkml:brushProperty name="width" value="0.1" units="cm"/>
      <inkml:brushProperty name="height" value="0.1" units="cm"/>
      <inkml:brushProperty name="color" value="#AB008B"/>
    </inkml:brush>
  </inkml:definitions>
  <inkml:trace contextRef="#ctx0" brushRef="#br0">17 95 7775 0 0,'-4'-46'1938'0'0,"3"-2"11503"0"0,-1 66-12513 0 0,-8 379 74 0 0,10-358-963 0 0,4 153 106 0 0,1-177-1379 0 0,5-23-2574 0 0</inkml:trace>
</inkml:ink>
</file>

<file path=ppt/ink/ink7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29"/>
    </inkml:context>
    <inkml:brush xml:id="br0">
      <inkml:brushProperty name="width" value="0.1" units="cm"/>
      <inkml:brushProperty name="height" value="0.1" units="cm"/>
      <inkml:brushProperty name="color" value="#AB008B"/>
    </inkml:brush>
  </inkml:definitions>
  <inkml:trace contextRef="#ctx0" brushRef="#br0">80 6 14711 0 0,'0'0'1335'0'0,"-28"11"2180"0"0,25-8-3357 0 0,0-1 0 0 0,0 1 1 0 0,0 1-1 0 0,1-1 1 0 0,-1 0-1 0 0,1 1 0 0 0,0-1 1 0 0,-1 1-1 0 0,2 0 0 0 0,-1 0 1 0 0,0 0-1 0 0,1 0 1 0 0,0 0-1 0 0,0 0 0 0 0,-1 4 1 0 0,-9 71 457 0 0,10-61-336 0 0,-2 13-82 0 0,1 1 0 0 0,2-1 0 0 0,4 36 0 0 0,-3-56-175 0 0,1 0 0 0 0,0-1 0 0 0,0 1 1 0 0,1-1-1 0 0,0 0 0 0 0,1 0 0 0 0,0 0 0 0 0,1 0 0 0 0,0-1 1 0 0,1 0-1 0 0,-1 0 0 0 0,2 0 0 0 0,6 8 0 0 0,-11-15 13 0 0,-1 0 0 0 0,1 0 0 0 0,-1-1-1 0 0,1 1 1 0 0,0 0 0 0 0,0-1 0 0 0,0 1 0 0 0,0-1 0 0 0,0 0-1 0 0,0 1 1 0 0,0-1 0 0 0,0 0 0 0 0,0 0 0 0 0,0 0 0 0 0,1-1-1 0 0,-1 1 1 0 0,0 0 0 0 0,1-1 0 0 0,-1 0 0 0 0,1 1 0 0 0,-1-1-1 0 0,0 0 1 0 0,1 0 0 0 0,-1-1 0 0 0,1 1 0 0 0,-1 0 0 0 0,0-1-1 0 0,1 1 1 0 0,-1-1 0 0 0,0 0 0 0 0,0 0 0 0 0,1 0 0 0 0,-1 0-1 0 0,0 0 1 0 0,0 0 0 0 0,0-1 0 0 0,0 1 0 0 0,0-1 0 0 0,0 1-1 0 0,-1-1 1 0 0,1 0 0 0 0,-1 0 0 0 0,1 0 0 0 0,-1 0 0 0 0,2-2-1 0 0,2-4 108 0 0,-1 1 0 0 0,0-1 0 0 0,0 0 0 0 0,-1 0 0 0 0,0 0 0 0 0,0-1 0 0 0,-1 1 0 0 0,0-1 0 0 0,0 1 0 0 0,-1-1 0 0 0,0-13 0 0 0,-3-20-2 0 0,-2 1-1 0 0,-12-60 1 0 0,13 85-157 0 0,-2 1 1 0 0,0-1-1 0 0,0 1 0 0 0,-1 0 0 0 0,-1 0 0 0 0,-1 1 1 0 0,0 0-1 0 0,0 0 0 0 0,-15-16 0 0 0,7 13-473 0 0</inkml:trace>
</inkml:ink>
</file>

<file path=ppt/ink/ink7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0"/>
    </inkml:context>
    <inkml:brush xml:id="br0">
      <inkml:brushProperty name="width" value="0.1" units="cm"/>
      <inkml:brushProperty name="height" value="0.1" units="cm"/>
      <inkml:brushProperty name="color" value="#AB008B"/>
    </inkml:brush>
  </inkml:definitions>
  <inkml:trace contextRef="#ctx0" brushRef="#br0">83 1 16471 0 0,'0'0'2550'0'0,"-33"1"816"0"0,30 1-3342 0 0,0 0-1 0 0,0 1 1 0 0,0-1-1 0 0,0 1 1 0 0,0-1 0 0 0,0 1-1 0 0,1 0 1 0 0,-1 0-1 0 0,1 0 1 0 0,0 0-1 0 0,0 0 1 0 0,0 1 0 0 0,0-1-1 0 0,1 1 1 0 0,-1-1-1 0 0,1 1 1 0 0,0 0-1 0 0,0 0 1 0 0,0-1 0 0 0,0 6-1 0 0,-1 2 31 0 0,1 0 0 0 0,-1 0 1 0 0,2 0-1 0 0,0 0 0 0 0,2 21 0 0 0,-1-26 21 0 0,0 1 0 0 0,1-1 1 0 0,0 0-1 0 0,0 0 0 0 0,0 0 0 0 0,1-1 0 0 0,0 1 0 0 0,0 0 0 0 0,0-1 1 0 0,1 0-1 0 0,-1 0 0 0 0,1 0 0 0 0,1 0 0 0 0,-1-1 0 0 0,1 1 0 0 0,7 5 0 0 0,3-1 184 0 0,0 0 0 0 0,1-1-1 0 0,1-1 1 0 0,25 9 0 0 0,-33-14-216 0 0,26 13 42 0 0,-30-12-39 0 0,0 0 1 0 0,-1 1 0 0 0,1-1 0 0 0,-1 1-1 0 0,1 0 1 0 0,-1 0 0 0 0,0 0-1 0 0,-1 1 1 0 0,1-1 0 0 0,-1 1-1 0 0,1 0 1 0 0,-2 0 0 0 0,4 6-1 0 0,-5-8-3 0 0,0 0-1 0 0,0 0 1 0 0,-1 0-1 0 0,1 1 0 0 0,-1-1 1 0 0,0 0-1 0 0,0 0 1 0 0,0 0-1 0 0,0 0 0 0 0,-1 0 1 0 0,1 0-1 0 0,-1 0 1 0 0,1 0-1 0 0,-1 0 0 0 0,0 0 1 0 0,-1 0-1 0 0,1 0 1 0 0,0 0-1 0 0,-1-1 0 0 0,1 1 1 0 0,-1 0-1 0 0,0-1 1 0 0,0 1-1 0 0,0-1 0 0 0,-4 4 1 0 0,-49 42 353 0 0,51-44-395 0 0,0-1 0 0 0,-1-1 0 0 0,1 1 0 0 0,-1-1 0 0 0,1 1 0 0 0,-1-1 0 0 0,0-1 0 0 0,0 1 0 0 0,0-1 0 0 0,0 1 0 0 0,-9 0 0 0 0,13-2-120 0 0,-13-4-2880 0 0,6 3 1406 0 0</inkml:trace>
</inkml:ink>
</file>

<file path=ppt/ink/ink7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1"/>
    </inkml:context>
    <inkml:brush xml:id="br0">
      <inkml:brushProperty name="width" value="0.1" units="cm"/>
      <inkml:brushProperty name="height" value="0.1" units="cm"/>
      <inkml:brushProperty name="color" value="#AB008B"/>
    </inkml:brush>
  </inkml:definitions>
  <inkml:trace contextRef="#ctx0" brushRef="#br0">0 146 6447 0 0,'32'-55'12310'0'0,"7"11"-6537"0"0,-33 38-5675 0 0,0 2 1 0 0,0-1-1 0 0,1 1 1 0 0,0 0 0 0 0,0 0-1 0 0,0 0 1 0 0,0 1-1 0 0,1 0 1 0 0,-1 1-1 0 0,1 0 1 0 0,0 0 0 0 0,0 1-1 0 0,11-1 1 0 0,32 1-5067 0 0,-32 2-2783 0 0</inkml:trace>
</inkml:ink>
</file>

<file path=ppt/ink/ink7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2"/>
    </inkml:context>
    <inkml:brush xml:id="br0">
      <inkml:brushProperty name="width" value="0.1" units="cm"/>
      <inkml:brushProperty name="height" value="0.1" units="cm"/>
      <inkml:brushProperty name="color" value="#AB008B"/>
    </inkml:brush>
  </inkml:definitions>
  <inkml:trace contextRef="#ctx0" brushRef="#br0">6 173 8495 0 0,'0'0'636'0'0,"-5"34"4783"0"0,7-52 1317 0 0,-3-13-4774 0 0,2-33-490 0 0,0 55-1000 0 0,-1 4-405 0 0,1 1 1 0 0,-1 0 0 0 0,1 0 0 0 0,0 0 0 0 0,1 0 0 0 0,-1 0 0 0 0,1 0 0 0 0,-1 0 0 0 0,1 0 0 0 0,0 1 0 0 0,0-1 0 0 0,1 1 0 0 0,3-5 0 0 0,-2 5-57 0 0,-2 2 31 0 0,1 2-56 0 0,1 0 0 0 0,-1 0 0 0 0,1 0 0 0 0,-1 1 0 0 0,0-1 0 0 0,0 1 0 0 0,0 0 0 0 0,0-1-1 0 0,0 1 1 0 0,0 1 0 0 0,0-1 0 0 0,0 0 0 0 0,-1 1 0 0 0,0-1 0 0 0,1 1 0 0 0,-1 0 0 0 0,3 4 0 0 0,-1-2-69 0 0,-3-4 30 0 0,29 0 10 0 0,22-22 670 0 0,-27 10-200 0 0,1 0 0 0 0,38-8 0 0 0,-58 17-379 0 0,0 1-1 0 0,1 0 1 0 0,-1 0 0 0 0,1 0 0 0 0,-1 1-1 0 0,1 0 1 0 0,-1 0 0 0 0,0 1 0 0 0,1 0 0 0 0,-1 0-1 0 0,1 1 1 0 0,-1-1 0 0 0,0 1 0 0 0,0 1 0 0 0,9 3-1 0 0,-13-3-42 0 0,-1-1-1 0 0,1 1 0 0 0,-1-1 1 0 0,0 1-1 0 0,1-1 1 0 0,-1 1-1 0 0,-1 0 0 0 0,1-1 1 0 0,0 1-1 0 0,0 0 0 0 0,-1 0 1 0 0,0 0-1 0 0,0-1 0 0 0,1 1 1 0 0,-2 0-1 0 0,1 0 1 0 0,-1 3-1 0 0,2 7 45 0 0,0 9-215 0 0,0-14 200 0 0,-1 0-1 0 0,1 0 1 0 0,0 0 0 0 0,1 0-1 0 0,0-1 1 0 0,4 12-1 0 0,-5-17-252 0 0,0 0 1 0 0,1 0-1 0 0,-1 0 0 0 0,1 0 0 0 0,-1 0 0 0 0,1 0 1 0 0,0 0-1 0 0,0-1 0 0 0,-1 1 0 0 0,1-1 0 0 0,0 1 1 0 0,1-1-1 0 0,-1 0 0 0 0,0 0 0 0 0,0 0 0 0 0,0 0 1 0 0,1 0-1 0 0,-1 0 0 0 0,0-1 0 0 0,1 1 0 0 0,-1-1 1 0 0,1 1-1 0 0,-1-1 0 0 0,1 0 0 0 0,4 0 0 0 0,3-1-1510 0 0</inkml:trace>
</inkml:ink>
</file>

<file path=ppt/ink/ink7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3"/>
    </inkml:context>
    <inkml:brush xml:id="br0">
      <inkml:brushProperty name="width" value="0.1" units="cm"/>
      <inkml:brushProperty name="height" value="0.1" units="cm"/>
      <inkml:brushProperty name="color" value="#AB008B"/>
    </inkml:brush>
  </inkml:definitions>
  <inkml:trace contextRef="#ctx0" brushRef="#br0">24 217 2759 0 0,'0'0'19189'0'0,"1"39"-18518"0"0,6-8-700 0 0,-3-11-3450 0 0</inkml:trace>
  <inkml:trace contextRef="#ctx0" brushRef="#br0" timeOffset="1">13 114 7367 0 0,'-2'-10'656'0'0,"1"-1"-528"0"0,0-3-128 0 0,0 1 0 0 0,1 3 1960 0 0,-2 0 368 0 0,1-2 72 0 0,0 2 8 0 0,0 3-1528 0 0,-1 1-304 0 0,2-1-64 0 0,-1 4-16 0 0</inkml:trace>
</inkml:ink>
</file>

<file path=ppt/ink/ink7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5"/>
    </inkml:context>
    <inkml:brush xml:id="br0">
      <inkml:brushProperty name="width" value="0.1" units="cm"/>
      <inkml:brushProperty name="height" value="0.1" units="cm"/>
      <inkml:brushProperty name="color" value="#AB008B"/>
    </inkml:brush>
  </inkml:definitions>
  <inkml:trace contextRef="#ctx0" brushRef="#br0">1 197 5063 0 0,'5'5'9915'0'0,"12"-30"-3503"0"0,-15 13-5918 0 0,0 2 1 0 0,1-1 0 0 0,1 0-1 0 0,-1 0 1 0 0,2 1-1 0 0,-1 0 1 0 0,2 0-1 0 0,-1 0 1 0 0,1 1-1 0 0,1 0 1 0 0,-1 0 0 0 0,13-12-1 0 0,-9 3-253 0 0,-10 17-234 0 0,0 1 0 0 0,0-1 0 0 0,0 1 0 0 0,0-1-1 0 0,0 0 1 0 0,0 1 0 0 0,0-1 0 0 0,0 1 0 0 0,0-1 0 0 0,1 1 0 0 0,-1-1 0 0 0,0 0 0 0 0,0 1 0 0 0,1-1 0 0 0,-1 1 0 0 0,0-1 0 0 0,1 1 0 0 0,-1 0 0 0 0,0-1 0 0 0,1 1 0 0 0,-1-1 0 0 0,1 1 0 0 0,-1 0 0 0 0,0-1 0 0 0,1 1 0 0 0,-1 0 0 0 0,1-1 0 0 0,0 1 0 0 0,-1 0-1 0 0,1 0 1 0 0,-1-1 0 0 0,1 1 0 0 0,-1 0 0 0 0,1 0 0 0 0,-1 0 0 0 0,1 0 0 0 0,0 0 0 0 0,-1 0 0 0 0,1 0 0 0 0,-1 0 0 0 0,1 0 0 0 0,0 0 0 0 0,-1 0 0 0 0,1 0 0 0 0,-1 1 0 0 0,1-1 0 0 0,-1 0 0 0 0,1 0 0 0 0,-1 0 0 0 0,1 1 0 0 0,-1-1 0 0 0,1 0 0 0 0,-1 1 0 0 0,1-1 0 0 0,-1 1-1 0 0,1-1 1 0 0,-1 0 0 0 0,0 1 0 0 0,1-1 0 0 0,-1 1 0 0 0,0-1 0 0 0,1 1 0 0 0,-1-1 0 0 0,0 1 0 0 0,1 0 0 0 0,3 3-28 0 0,-1 0 1 0 0,1 0-1 0 0,0 1 1 0 0,-1-1-1 0 0,0 1 0 0 0,0 0 1 0 0,-1 0-1 0 0,1 0 0 0 0,-1 0 1 0 0,0 1-1 0 0,-1-1 1 0 0,1 1-1 0 0,-1-1 0 0 0,0 1 1 0 0,0 9-1 0 0,11 39 370 0 0,-2-40-2448 0 0</inkml:trace>
</inkml:ink>
</file>

<file path=ppt/ink/ink7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6"/>
    </inkml:context>
    <inkml:brush xml:id="br0">
      <inkml:brushProperty name="width" value="0.1" units="cm"/>
      <inkml:brushProperty name="height" value="0.1" units="cm"/>
      <inkml:brushProperty name="color" value="#AB008B"/>
    </inkml:brush>
  </inkml:definitions>
  <inkml:trace contextRef="#ctx0" brushRef="#br0">106 31 10591 0 0,'0'0'8598'0'0,"-10"-7"-4830"0"0,-13-8-2546 0 0,19 14-1076 0 0,0-1 0 0 0,0 1-1 0 0,0 0 1 0 0,-1 0 0 0 0,1 0 0 0 0,0 1-1 0 0,-7 0 1 0 0,10-1-147 0 0,0 1-1 0 0,-1 0 1 0 0,1 0 0 0 0,0 0 0 0 0,0 0-1 0 0,-1 0 1 0 0,1 0 0 0 0,0 0 0 0 0,0 1-1 0 0,-1-1 1 0 0,1 0 0 0 0,0 1 0 0 0,0-1-1 0 0,0 1 1 0 0,-1-1 0 0 0,1 1 0 0 0,0 0-1 0 0,0-1 1 0 0,0 1 0 0 0,0 0-1 0 0,0 0 1 0 0,0 0 0 0 0,0-1 0 0 0,0 1-1 0 0,1 0 1 0 0,-1 0 0 0 0,0 1 0 0 0,1-1-1 0 0,-2 2 1 0 0,2 0 12 0 0,0 0 0 0 0,0 0 1 0 0,1 0-1 0 0,-1 0 0 0 0,1 0 0 0 0,0 0 0 0 0,0 0 0 0 0,0 0 0 0 0,0 0 0 0 0,0-1 1 0 0,1 1-1 0 0,-1 0 0 0 0,1-1 0 0 0,0 1 0 0 0,0-1 0 0 0,0 1 0 0 0,0-1 0 0 0,0 0 1 0 0,0 0-1 0 0,1 0 0 0 0,-1 0 0 0 0,4 2 0 0 0,11 12 961 0 0,19 54 83 0 0,-35-68-990 0 0,1 1-43 0 0,0 0 0 0 0,-1 0-1 0 0,1 0 1 0 0,-1 0 0 0 0,0 1-1 0 0,0-1 1 0 0,0 0 0 0 0,0 1-1 0 0,-1-1 1 0 0,1 1 0 0 0,-1 4 0 0 0,2 2 16 0 0,-1-3-34 0 0,0 0 0 0 0,0 1 0 0 0,0-1 0 0 0,-1 1 0 0 0,0-1 1 0 0,-1 1-1 0 0,-2 12 0 0 0,-6 7-2472 0 0,3-15 1036 0 0</inkml:trace>
</inkml:ink>
</file>

<file path=ppt/ink/ink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6"/>
    </inkml:context>
    <inkml:brush xml:id="br0">
      <inkml:brushProperty name="width" value="0.1" units="cm"/>
      <inkml:brushProperty name="height" value="0.1" units="cm"/>
      <inkml:brushProperty name="color" value="#008C3A"/>
    </inkml:brush>
  </inkml:definitions>
  <inkml:trace contextRef="#ctx0" brushRef="#br0">9 197 3223 0 0,'0'0'12886'0'0,"-6"-37"-8537"0"0,5 32-4235 0 0,1 1-1 0 0,-1-1 1 0 0,1 1 0 0 0,0-1-1 0 0,0 0 1 0 0,1 1 0 0 0,-1-1-1 0 0,1 1 1 0 0,0-1 0 0 0,0 1-1 0 0,1-1 1 0 0,-1 1 0 0 0,1 0-1 0 0,0 0 1 0 0,0-1 0 0 0,1 2 0 0 0,-1-1-1 0 0,1 0 1 0 0,0 0 0 0 0,0 1-1 0 0,0-1 1 0 0,0 1 0 0 0,0 0-1 0 0,1 0 1 0 0,0 0 0 0 0,-1 1-1 0 0,1-1 1 0 0,6-2 0 0 0,4-2 8 0 0,-1 0 0 0 0,1 2 0 0 0,0-1 1 0 0,1 2-1 0 0,-1 0 0 0 0,1 0 0 0 0,20-1 0 0 0,-30 4-111 0 0,1 1 0 0 0,-1-1 0 0 0,0 1-1 0 0,0 0 1 0 0,1 1 0 0 0,-1-1-1 0 0,0 1 1 0 0,0 0 0 0 0,0 1 0 0 0,0-1-1 0 0,0 1 1 0 0,0 0 0 0 0,0 0-1 0 0,0 0 1 0 0,5 4 0 0 0,-7-3-6 0 0,-1 0 1 0 0,1-1-1 0 0,0 1 1 0 0,-1 0-1 0 0,0 0 1 0 0,0 0 0 0 0,0 1-1 0 0,0-1 1 0 0,0 0-1 0 0,-1 1 1 0 0,1-1-1 0 0,-1 1 1 0 0,0-1-1 0 0,0 1 1 0 0,-1 0-1 0 0,1 0 1 0 0,-1-1-1 0 0,1 1 1 0 0,-1 0-1 0 0,0 0 1 0 0,-1-1 0 0 0,0 6-1 0 0,0 2-6 0 0,-1 0 1 0 0,-1 0-1 0 0,0-1 1 0 0,-1 1-1 0 0,0 0 0 0 0,0-1 1 0 0,-1 0-1 0 0,0 0 0 0 0,-1-1 1 0 0,0 1-1 0 0,-1-1 1 0 0,0 0-1 0 0,0-1 0 0 0,-1 0 1 0 0,0 0-1 0 0,-14 11 0 0 0,0-8-49 0 0,14-6-21 0 0,28 7 3 0 0,19 4 69 0 0,-19-8-2 0 0,0 1 1 0 0,31 18-1 0 0,-48-25 2 0 0,1 1-1 0 0,0-1 1 0 0,-1 1 0 0 0,1 0-1 0 0,-1 0 1 0 0,0 0 0 0 0,0 1 0 0 0,0-1-1 0 0,0 1 1 0 0,-1-1 0 0 0,1 1-1 0 0,-1 0 1 0 0,0 0 0 0 0,0 0-1 0 0,0 0 1 0 0,-1 1 0 0 0,0-1-1 0 0,2 6 1 0 0,-3-6 7 0 0,-1 1 0 0 0,1-1-1 0 0,-1 0 1 0 0,0 0 0 0 0,0 0 0 0 0,0-1-1 0 0,0 1 1 0 0,-1 0 0 0 0,1 0-1 0 0,-1-1 1 0 0,0 1 0 0 0,0-1 0 0 0,-1 1-1 0 0,1-1 1 0 0,-1 0 0 0 0,1 0 0 0 0,-1 0-1 0 0,0 0 1 0 0,0 0 0 0 0,0-1 0 0 0,-1 1-1 0 0,1-1 1 0 0,-1 0 0 0 0,-4 2 0 0 0,-7 4 16 0 0,-1 0 0 0 0,0-1 0 0 0,0 0 1 0 0,-21 5-1 0 0,24-9 40 0 0,0-1 0 0 0,0 0 0 0 0,-1-1 0 0 0,1 0 0 0 0,0-1 0 0 0,-1-1 0 0 0,1 0 0 0 0,0 0 0 0 0,-14-4 0 0 0,22 3-67 0 0,0 1 1 0 0,1-1 0 0 0,-1 1 0 0 0,1-1 0 0 0,-1 0-1 0 0,1-1 1 0 0,0 1 0 0 0,0-1 0 0 0,0 0 0 0 0,1 0-1 0 0,-1 0 1 0 0,-4-6 0 0 0,6 7-41 0 0,0-1 0 0 0,0 0 0 0 0,0 0 0 0 0,1-1 0 0 0,0 1 1 0 0,-1 0-1 0 0,1 0 0 0 0,1-1 0 0 0,-1 1 0 0 0,0-1 0 0 0,1 1 0 0 0,-1 0 0 0 0,1-1 0 0 0,0 1 1 0 0,0-1-1 0 0,1 1 0 0 0,-1-1 0 0 0,1 1 0 0 0,1-5 0 0 0,-1 5-312 0 0,0 0 0 0 0,0 0 0 0 0,0 0 0 0 0,1 0 0 0 0,-1 0 0 0 0,1 0 0 0 0,0 1 1 0 0,0-1-1 0 0,0 0 0 0 0,0 1 0 0 0,0 0 0 0 0,0-1 0 0 0,5-2 0 0 0</inkml:trace>
</inkml:ink>
</file>

<file path=ppt/ink/ink7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7"/>
    </inkml:context>
    <inkml:brush xml:id="br0">
      <inkml:brushProperty name="width" value="0.1" units="cm"/>
      <inkml:brushProperty name="height" value="0.1" units="cm"/>
      <inkml:brushProperty name="color" value="#AB008B"/>
    </inkml:brush>
  </inkml:definitions>
  <inkml:trace contextRef="#ctx0" brushRef="#br0">0 80 16615 0 0,'31'-9'1566'0'0,"-18"6"-1327"0"0,0-2-1 0 0,-1 1 1 0 0,22-12-1 0 0,-21 10 459 0 0,1 1-1 0 0,0 0 0 0 0,0 1 1 0 0,0 0-1 0 0,0 1 1 0 0,1 1-1 0 0,23-1 0 0 0,20-4-7519 0 0,-37 3-853 0 0</inkml:trace>
</inkml:ink>
</file>

<file path=ppt/ink/ink7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8"/>
    </inkml:context>
    <inkml:brush xml:id="br0">
      <inkml:brushProperty name="width" value="0.1" units="cm"/>
      <inkml:brushProperty name="height" value="0.1" units="cm"/>
      <inkml:brushProperty name="color" value="#AB008B"/>
    </inkml:brush>
  </inkml:definitions>
  <inkml:trace contextRef="#ctx0" brushRef="#br0">326 77 3679 0 0,'0'0'12104'0'0,"-1"-40"-4127"0"0,-2 37-7876 0 0,1 0 0 0 0,-1 1 0 0 0,0-1 0 0 0,1 0 0 0 0,-1 1 0 0 0,0-1 0 0 0,0 1 0 0 0,-1 0 0 0 0,1 0 0 0 0,0 0 0 0 0,-1 1 0 0 0,1-1 0 0 0,-1 1 0 0 0,0 0 0 0 0,1 0 0 0 0,-1 0-1 0 0,0 0 1 0 0,0 1 0 0 0,0-1 0 0 0,0 1 0 0 0,1 0 0 0 0,-1 0 0 0 0,-7 2 0 0 0,-2-1-101 0 0,1 1 0 0 0,-1 0 0 0 0,1 1 0 0 0,0 0 0 0 0,0 1 0 0 0,-11 6 0 0 0,12-5-8 0 0,2 1 0 0 0,-1 1-1 0 0,1-1 1 0 0,0 1 0 0 0,0 1 0 0 0,1 0-1 0 0,0 0 1 0 0,1 1 0 0 0,-1 0 0 0 0,2 0 0 0 0,-1 0-1 0 0,1 1 1 0 0,1 0 0 0 0,0 0 0 0 0,0 1-1 0 0,-4 15 1 0 0,7-20 4 0 0,0-1-1 0 0,1 1 1 0 0,-1 0 0 0 0,2 0-1 0 0,-1 0 1 0 0,0 0-1 0 0,1 1 1 0 0,0-1 0 0 0,1 0-1 0 0,-1 0 1 0 0,1 0 0 0 0,0 0-1 0 0,1 0 1 0 0,-1 0-1 0 0,1 0 1 0 0,0-1 0 0 0,1 1-1 0 0,0-1 1 0 0,-1 1 0 0 0,2-1-1 0 0,-1 0 1 0 0,1 0-1 0 0,-1 0 1 0 0,1-1 0 0 0,1 1-1 0 0,-1-1 1 0 0,0 0 0 0 0,1 0-1 0 0,0 0 1 0 0,0-1-1 0 0,10 5 1 0 0,-7-3 17 0 0,0-1 0 0 0,1-1-1 0 0,0 1 1 0 0,0-1 0 0 0,0-1-1 0 0,0 0 1 0 0,0 0 0 0 0,0-1 0 0 0,1 0-1 0 0,10-1 1 0 0,-15 0-7 0 0,-1 0-1 0 0,0-1 1 0 0,0 0-1 0 0,0 1 1 0 0,1-2 0 0 0,-1 1-1 0 0,0 0 1 0 0,0-1-1 0 0,0 0 1 0 0,-1 0 0 0 0,1 0-1 0 0,0 0 1 0 0,-1-1-1 0 0,0 1 1 0 0,1-1 0 0 0,-1 0-1 0 0,0 0 1 0 0,0 0-1 0 0,-1-1 1 0 0,1 1 0 0 0,-1-1-1 0 0,1 1 1 0 0,-1-1-1 0 0,2-4 1 0 0,4-14 161 0 0,-1-1 0 0 0,0 1 0 0 0,-2-1 0 0 0,-1-1 0 0 0,0 1 0 0 0,-2 0 0 0 0,0-29 0 0 0,-1 57-157 0 0,0-1 1 0 0,1 1-1 0 0,0 0 0 0 0,0-1 0 0 0,0 1 0 0 0,1-1 1 0 0,5 8-1 0 0,4 8-12 0 0,2 15-129 0 0,11 27-392 0 0,-23-58 458 0 0,0 0 0 0 0,0 0 0 0 0,1 0 1 0 0,-1 0-1 0 0,1 0 0 0 0,0 0 0 0 0,0-1 1 0 0,0 1-1 0 0,1-1 0 0 0,4 4 0 0 0,-2-4-2468 0 0</inkml:trace>
</inkml:ink>
</file>

<file path=ppt/ink/ink7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39"/>
    </inkml:context>
    <inkml:brush xml:id="br0">
      <inkml:brushProperty name="width" value="0.1" units="cm"/>
      <inkml:brushProperty name="height" value="0.1" units="cm"/>
      <inkml:brushProperty name="color" value="#AB008B"/>
    </inkml:brush>
  </inkml:definitions>
  <inkml:trace contextRef="#ctx0" brushRef="#br0">1 1 5527 0 0,'0'0'498'0'0,"20"22"5872"0"0,33 69 2418 0 0,53 133-4884 0 0,-95-193-3752 0 0,-2 0-1 0 0,-1 1 1 0 0,-2 0-1 0 0,-1 1 1 0 0,-2 0 0 0 0,0 54-1 0 0,-28 198-244 0 0,24-274-243 0 0,-1 1-1 0 0,-1-1 0 0 0,0 1 1 0 0,-1-1-1 0 0,0 0 1 0 0,-8 16-1 0 0,-1-7-1475 0 0</inkml:trace>
</inkml:ink>
</file>

<file path=ppt/ink/ink7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0"/>
    </inkml:context>
    <inkml:brush xml:id="br0">
      <inkml:brushProperty name="width" value="0.1" units="cm"/>
      <inkml:brushProperty name="height" value="0.1" units="cm"/>
      <inkml:brushProperty name="color" value="#AB008B"/>
    </inkml:brush>
  </inkml:definitions>
  <inkml:trace contextRef="#ctx0" brushRef="#br0">9 0 2759 0 0,'0'0'14818'0'0,"-5"39"-11605"0"0,4-34-3147 0 0,0 0 1 0 0,0 1-1 0 0,1-1 0 0 0,-1 0 1 0 0,1 0-1 0 0,1 0 0 0 0,-1 1 1 0 0,1-1-1 0 0,0 0 0 0 0,0 0 1 0 0,0 0-1 0 0,1 0 1 0 0,0 0-1 0 0,0 0 0 0 0,0 0 1 0 0,0-1-1 0 0,1 1 0 0 0,0-1 1 0 0,0 0-1 0 0,0 0 0 0 0,0 0 1 0 0,1 0-1 0 0,0 0 1 0 0,-1 0-1 0 0,1-1 0 0 0,1 0 1 0 0,-1 0-1 0 0,9 5 0 0 0,7 2-270 0 0,0-1 0 0 0,0-1 0 0 0,0-1 0 0 0,1-1 0 0 0,36 7 0 0 0,-36-9-711 0 0</inkml:trace>
</inkml:ink>
</file>

<file path=ppt/ink/ink7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1"/>
    </inkml:context>
    <inkml:brush xml:id="br0">
      <inkml:brushProperty name="width" value="0.1" units="cm"/>
      <inkml:brushProperty name="height" value="0.1" units="cm"/>
      <inkml:brushProperty name="color" value="#AB008B"/>
    </inkml:brush>
  </inkml:definitions>
  <inkml:trace contextRef="#ctx0" brushRef="#br0">0 1 13967 0 0,'0'0'638'0'0,"36"19"327"0"0,-34-15-775 0 0,0 0-1 0 0,0 0 1 0 0,0-1-1 0 0,-1 1 1 0 0,1 1-1 0 0,-1-1 1 0 0,0 0 0 0 0,0 0-1 0 0,-1 0 1 0 0,1 1-1 0 0,-1 5 1 0 0,-3 55 392 0 0,0-39-410 0 0,-18 118 634 0 0,14-118-683 0 0,2 0 1 0 0,1 1-1 0 0,1-1 0 0 0,1 1 0 0 0,2 0 1 0 0,0-1-1 0 0,8 51 1266 0 0,9-102 984 0 0,-4 2-1366 0 0,-11 17-895 0 0,0 1 1 0 0,1 1-1 0 0,0-1 0 0 0,0 0 0 0 0,1 1 0 0 0,0-1 1 0 0,-1 1-1 0 0,1 0 0 0 0,6-4 0 0 0,-3 2-77 0 0,1 1-1 0 0,0 1 1 0 0,1-1 0 0 0,-1 1-1 0 0,1 1 1 0 0,-1-1-1 0 0,1 2 1 0 0,0-1 0 0 0,0 1-1 0 0,1 0 1 0 0,-1 1-1 0 0,0 0 1 0 0,1 1 0 0 0,-1 0-1 0 0,0 0 1 0 0,1 1 0 0 0,-1 0-1 0 0,17 5 1 0 0,-20-5-36 0 0,0 1 0 0 0,0 0 0 0 0,0 1 0 0 0,0-1 0 0 0,-1 1 0 0 0,1 0 1 0 0,-1 1-1 0 0,0-1 0 0 0,0 1 0 0 0,0 0 0 0 0,0 1 0 0 0,-1-1 0 0 0,1 1 0 0 0,-1-1 1 0 0,0 1-1 0 0,-1 1 0 0 0,1-1 0 0 0,-1 0 0 0 0,0 1 0 0 0,-1 0 0 0 0,1 0 0 0 0,-1-1 0 0 0,0 1 1 0 0,0 1-1 0 0,-1-1 0 0 0,0 0 0 0 0,0 0 0 0 0,0 10 0 0 0,-2-5 0 0 0,0-1 0 0 0,-1 1 1 0 0,0-1-1 0 0,0 1 0 0 0,-1-1 0 0 0,-1 0 0 0 0,0 0 0 0 0,0 0 1 0 0,-1 0-1 0 0,0-1 0 0 0,-1 1 0 0 0,0-1 0 0 0,0-1 0 0 0,-1 1 1 0 0,0-1-1 0 0,0 0 0 0 0,-1-1 0 0 0,0 0 0 0 0,-1 0 1 0 0,1-1-1 0 0,-1 0 0 0 0,-1 0 0 0 0,1-1 0 0 0,-1 0 0 0 0,0-1 1 0 0,0 0-1 0 0,0-1 0 0 0,-19 5 0 0 0,26-8 9 0 0,1 0 1 0 0,0 1-1 0 0,-1-1 0 0 0,1 0 1 0 0,0 0-1 0 0,-1 0 0 0 0,1 0 1 0 0,0-1-1 0 0,0 1 1 0 0,-1-1-1 0 0,1 1 0 0 0,0-1 1 0 0,0 0-1 0 0,0 0 0 0 0,-1 0 1 0 0,1 0-1 0 0,0 0 0 0 0,0-1 1 0 0,1 1-1 0 0,-1 0 0 0 0,0-1 1 0 0,0 0-1 0 0,1 1 0 0 0,-1-1 1 0 0,1 0-1 0 0,-1 0 0 0 0,1 0 1 0 0,0 0-1 0 0,0 0 0 0 0,0 0 1 0 0,0 0-1 0 0,0 0 0 0 0,0 0 1 0 0,0 0-1 0 0,1-1 0 0 0,-1-1 1 0 0,-2-12-177 0 0,1 0 1 0 0,0 0-1 0 0,1 1 1 0 0,2-24-1 0 0,-1 2-1774 0 0,-1 29 1302 0 0,1-17-6466 0 0</inkml:trace>
</inkml:ink>
</file>

<file path=ppt/ink/ink7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2"/>
    </inkml:context>
    <inkml:brush xml:id="br0">
      <inkml:brushProperty name="width" value="0.1" units="cm"/>
      <inkml:brushProperty name="height" value="0.1" units="cm"/>
      <inkml:brushProperty name="color" value="#AB008B"/>
    </inkml:brush>
  </inkml:definitions>
  <inkml:trace contextRef="#ctx0" brushRef="#br0">1 0 17879 0 0,'0'0'820'0'0,"27"70"3831"0"0,-5-19-4260 0 0,-3 0 0 0 0,-3 2-1 0 0,-1 0 1 0 0,-3 1 0 0 0,-2 0 0 0 0,4 103 0 0 0,-16-91-793 0 0,-3 0 1 0 0,-3-1 0 0 0,-3 0-1 0 0,-36 118 1 0 0,37-133-2103 0 0,5-28 632 0 0</inkml:trace>
</inkml:ink>
</file>

<file path=ppt/ink/ink7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3"/>
    </inkml:context>
    <inkml:brush xml:id="br0">
      <inkml:brushProperty name="width" value="0.1" units="cm"/>
      <inkml:brushProperty name="height" value="0.1" units="cm"/>
      <inkml:brushProperty name="color" value="#AB008B"/>
    </inkml:brush>
  </inkml:definitions>
  <inkml:trace contextRef="#ctx0" brushRef="#br0">1 163 7887 0 0,'17'20'11408'0'0,"-16"-21"-11329"0"0,0 1-1 0 0,-1 0 1 0 0,1-1 0 0 0,0 1-1 0 0,0-1 1 0 0,-1 1 0 0 0,1-1-1 0 0,0 1 1 0 0,-1-1 0 0 0,1 1-1 0 0,-1-1 1 0 0,1 1 0 0 0,-1-1-1 0 0,1 0 1 0 0,-1 1 0 0 0,1-1-1 0 0,-1 0 1 0 0,1 0-1 0 0,-1 1 1 0 0,0-1 0 0 0,0 0-1 0 0,1 0 1 0 0,-1 0 0 0 0,0 0-1 0 0,7-30 675 0 0,-3 15-296 0 0,-2 9-353 0 0,0 0-1 0 0,0 1 1 0 0,1-1-1 0 0,0 1 1 0 0,0-1-1 0 0,0 1 1 0 0,1 0 0 0 0,0 1-1 0 0,0-1 1 0 0,1 1-1 0 0,-1-1 1 0 0,1 1-1 0 0,0 1 1 0 0,1-1-1 0 0,-1 1 1 0 0,1 0 0 0 0,12-7-1 0 0,-14 9-80 0 0,1 0 0 0 0,-1 0 0 0 0,1 1 0 0 0,0-1 0 0 0,-1 1 0 0 0,1 0 0 0 0,0 1-1 0 0,0-1 1 0 0,0 1 0 0 0,0 0 0 0 0,0 0 0 0 0,-1 0 0 0 0,1 1 0 0 0,0 0 0 0 0,0 0 0 0 0,0 0 0 0 0,-1 0 0 0 0,1 1 0 0 0,-1 0 0 0 0,1 0-1 0 0,-1 0 1 0 0,0 0 0 0 0,0 1 0 0 0,1-1 0 0 0,-2 1 0 0 0,1 0 0 0 0,0 1 0 0 0,-1-1 0 0 0,1 1 0 0 0,-1-1 0 0 0,0 1 0 0 0,0 0-1 0 0,-1 0 1 0 0,1 0 0 0 0,-1 1 0 0 0,2 4 0 0 0,-4-8-23 0 0,0 1 0 0 0,0 0 1 0 0,0-1-1 0 0,0 1 0 0 0,-1-1 0 0 0,1 1 0 0 0,0-1 0 0 0,-1 1 0 0 0,1-1 0 0 0,-1 1 1 0 0,0-1-1 0 0,0 1 0 0 0,1-1 0 0 0,-1 0 0 0 0,0 0 0 0 0,0 1 0 0 0,-2 0 1 0 0,-24 28-6 0 0,19-21-4 0 0,-25 26-134 0 0,19-22-61 0 0,1 0 1 0 0,1 1-1 0 0,0 0 0 0 0,1 1 0 0 0,-15 27 0 0 0,26-41 195 0 0,-1 1 0 0 0,0 0 1 0 0,1-1-1 0 0,-1 1 0 0 0,1 0 0 0 0,0-1 1 0 0,-1 1-1 0 0,1 0 0 0 0,0-1 0 0 0,0 1 1 0 0,0 0-1 0 0,0 0 0 0 0,0-1 1 0 0,0 1-1 0 0,1 0 0 0 0,-1 0 0 0 0,1-1 1 0 0,-1 1-1 0 0,1 0 0 0 0,0-1 0 0 0,-1 1 1 0 0,1-1-1 0 0,0 1 0 0 0,0-1 0 0 0,0 1 1 0 0,0-1-1 0 0,0 0 0 0 0,2 2 1 0 0,2 2 5 0 0,1-1-1 0 0,-1 0 1 0 0,0-1 0 0 0,1 1 0 0 0,9 3 0 0 0,-6-2 4 0 0,5 2-1 0 0,-1 0 0 0 0,0 1 0 0 0,0 1 0 0 0,0 1 0 0 0,-2 0 0 0 0,1 0 0 0 0,-1 1 0 0 0,0 0 0 0 0,-1 1 0 0 0,-1 0 0 0 0,13 21 0 0 0,-21-30 2 0 0,0-1 1 0 0,0 1-1 0 0,0 0 0 0 0,0-1 1 0 0,0 1-1 0 0,0 0 0 0 0,-1 0 1 0 0,0 0-1 0 0,1 0 0 0 0,-1 0 0 0 0,0-1 1 0 0,0 1-1 0 0,-1 0 0 0 0,1 0 1 0 0,-1 0-1 0 0,1 0 0 0 0,-1 0 1 0 0,0-1-1 0 0,0 1 0 0 0,0 0 0 0 0,0-1 1 0 0,-1 1-1 0 0,1-1 0 0 0,-1 1 1 0 0,1-1-1 0 0,-1 1 0 0 0,0-1 1 0 0,0 0-1 0 0,0 0 0 0 0,0 0 0 0 0,-4 2 1 0 0,1 1 11 0 0,-1 0 1 0 0,0-1-1 0 0,0 0 1 0 0,0 0-1 0 0,0-1 1 0 0,-1 0-1 0 0,1 0 1 0 0,-1 0 0 0 0,0-1-1 0 0,0 0 1 0 0,-11 2-1 0 0,-1-3 56 0 0,0-1 0 0 0,0-1 0 0 0,0-1 0 0 0,0-1 0 0 0,0 0 0 0 0,1-1 0 0 0,-22-9 0 0 0,39 13-249 0 0,0 0 0 0 0,1 0 0 0 0,-1 0 0 0 0,0 0 0 0 0,0 0 0 0 0,1 0 0 0 0,-1-1 0 0 0,0 1 0 0 0,1 0 0 0 0,-1-1 0 0 0,0 1 0 0 0,1 0-1 0 0,-1-1 1 0 0,1 1 0 0 0,-1-1 0 0 0,1 1 0 0 0,-1-1 0 0 0,1 1 0 0 0,-1-1 0 0 0,1 1 0 0 0,-1-1 0 0 0,1 1 0 0 0,-1-1 0 0 0,1 0 0 0 0,0 1 0 0 0,-1-1 0 0 0,1 0 0 0 0,0 1 0 0 0,0-1 0 0 0,0 0 0 0 0,-1 1 0 0 0,1-1 0 0 0,0 0-1 0 0,0 1 1 0 0,0-1 0 0 0,0 0 0 0 0,0 0 0 0 0,0 1 0 0 0,0-1 0 0 0,1 0 0 0 0,-1 1 0 0 0,0-2 0 0 0</inkml:trace>
</inkml:ink>
</file>

<file path=ppt/ink/ink7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4"/>
    </inkml:context>
    <inkml:brush xml:id="br0">
      <inkml:brushProperty name="width" value="0.1" units="cm"/>
      <inkml:brushProperty name="height" value="0.1" units="cm"/>
      <inkml:brushProperty name="color" value="#AB008B"/>
    </inkml:brush>
  </inkml:definitions>
  <inkml:trace contextRef="#ctx0" brushRef="#br0">75 86 14223 0 0,'0'0'2588'0'0,"-23"16"2044"0"0,17-8-4565 0 0,0 1 1 0 0,0 0-1 0 0,1 0 0 0 0,0 1 0 0 0,1-1 1 0 0,0 1-1 0 0,1 0 0 0 0,0 0 0 0 0,0 0 1 0 0,1 0-1 0 0,0 1 0 0 0,1-1 0 0 0,0 1 1 0 0,1-1-1 0 0,0 1 0 0 0,1-1 0 0 0,1 12 1 0 0,-1-14-45 0 0,0-1 1 0 0,1 0 0 0 0,0 1 0 0 0,0-1-1 0 0,0 0 1 0 0,1 0 0 0 0,0 0 0 0 0,0 0-1 0 0,1-1 1 0 0,0 1 0 0 0,0-1 0 0 0,0 0-1 0 0,1 0 1 0 0,0 0 0 0 0,0-1 0 0 0,1 0-1 0 0,0 0 1 0 0,-1 0 0 0 0,1 0-1 0 0,1-1 1 0 0,-1 0 0 0 0,1-1 0 0 0,0 1-1 0 0,9 2 1 0 0,-5-2 54 0 0,0-1-1 0 0,-1-1 1 0 0,2 1-1 0 0,-1-2 1 0 0,15 1-1 0 0,-19-3-13 0 0,0 1 0 0 0,0-2-1 0 0,0 1 1 0 0,-1-1 0 0 0,1 0 0 0 0,0 0 0 0 0,-1-1-1 0 0,0 0 1 0 0,0 0 0 0 0,7-4 0 0 0,-4 1 25 0 0,0-1 0 0 0,-1 0 1 0 0,0 0-1 0 0,0 0 1 0 0,-1-1-1 0 0,1 0 0 0 0,-2-1 1 0 0,1 0-1 0 0,-1 0 0 0 0,-1 0 1 0 0,0-1-1 0 0,0 1 0 0 0,-1-1 1 0 0,0 0-1 0 0,0-1 0 0 0,-1 1 1 0 0,-1-1-1 0 0,0 1 0 0 0,0-1 1 0 0,-1 0-1 0 0,0 0 1 0 0,-1 0-1 0 0,-2-18 0 0 0,1 20-55 0 0,0 1 1 0 0,0-1-1 0 0,-1 0 0 0 0,0 1 0 0 0,-1 0 0 0 0,0 0 0 0 0,0 0 1 0 0,-1 0-1 0 0,0 0 0 0 0,0 0 0 0 0,-1 1 0 0 0,0 0 0 0 0,0 0 1 0 0,-1 0-1 0 0,0 1 0 0 0,0 0 0 0 0,0 0 0 0 0,-1 0 0 0 0,0 1 0 0 0,0 0 1 0 0,0 0-1 0 0,-1 1 0 0 0,1 0 0 0 0,-1 0 0 0 0,0 1 0 0 0,0 0 1 0 0,-1 0-1 0 0,1 1 0 0 0,-18-3 0 0 0,18 4-172 0 0,-1 1 0 0 0,1 0 0 0 0,-1 0 1 0 0,1 1-1 0 0,-10 1 0 0 0,-17 11-3699 0 0</inkml:trace>
</inkml:ink>
</file>

<file path=ppt/ink/ink7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5"/>
    </inkml:context>
    <inkml:brush xml:id="br0">
      <inkml:brushProperty name="width" value="0.1" units="cm"/>
      <inkml:brushProperty name="height" value="0.1" units="cm"/>
      <inkml:brushProperty name="color" value="#AB008B"/>
    </inkml:brush>
  </inkml:definitions>
  <inkml:trace contextRef="#ctx0" brushRef="#br0">0 1 11975 0 0,'0'0'11400'0'0</inkml:trace>
</inkml:ink>
</file>

<file path=ppt/ink/ink7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6"/>
    </inkml:context>
    <inkml:brush xml:id="br0">
      <inkml:brushProperty name="width" value="0.1" units="cm"/>
      <inkml:brushProperty name="height" value="0.1" units="cm"/>
      <inkml:brushProperty name="color" value="#AB008B"/>
    </inkml:brush>
  </inkml:definitions>
  <inkml:trace contextRef="#ctx0" brushRef="#br0">258 180 6911 0 0,'0'-2'21'0'0,"1"1"-1"0"0,-1 0 0 0 0,1-1 0 0 0,0 1 0 0 0,0 0 0 0 0,-1-1 0 0 0,1 1 0 0 0,0 0 0 0 0,0 0 0 0 0,0 0 1 0 0,0 0-1 0 0,0 0 0 0 0,0 0 0 0 0,1 0 0 0 0,-1 0 0 0 0,0 0 0 0 0,0 1 0 0 0,1-1 0 0 0,-1 0 1 0 0,0 1-1 0 0,1-1 0 0 0,-1 1 0 0 0,1 0 0 0 0,-1-1 0 0 0,1 1 0 0 0,-1 0 0 0 0,1 0 0 0 0,-1 0 1 0 0,1 0-1 0 0,-1 0 0 0 0,0 0 0 0 0,1 0 0 0 0,-1 1 0 0 0,1-1 0 0 0,-1 0 0 0 0,2 1 0 0 0,-2-1 41 0 0,-1 0 0 0 0,1 0 0 0 0,0 0 0 0 0,-1 0 0 0 0,1 0 0 0 0,0 0 0 0 0,-1 0 0 0 0,1-1 0 0 0,0 1 0 0 0,-1 0 0 0 0,1 0 0 0 0,-1-1 0 0 0,1 1 0 0 0,-1 0 0 0 0,1-1 0 0 0,-1 1 0 0 0,1-1 0 0 0,-1 1 0 0 0,1-1 0 0 0,-1 1 0 0 0,1-1 0 0 0,-1 1 0 0 0,0-1 0 0 0,1 1 0 0 0,-1-1 0 0 0,0 1 0 0 0,1-2 0 0 0,6-26 3706 0 0,-9-26 2685 0 0,2 51-6351 0 0,-1 0 1 0 0,0 0-1 0 0,1 0 0 0 0,-1-1 1 0 0,-1 1-1 0 0,1 0 0 0 0,0 0 1 0 0,-1 1-1 0 0,1-1 0 0 0,-1 0 1 0 0,0 0-1 0 0,0 1 0 0 0,0-1 1 0 0,0 1-1 0 0,0 0 0 0 0,-1 0 1 0 0,1-1-1 0 0,-1 1 0 0 0,1 1 1 0 0,-1-1-1 0 0,0 0 0 0 0,0 1 1 0 0,0-1-1 0 0,0 1 0 0 0,0 0 1 0 0,0 0-1 0 0,0 0 0 0 0,0 1 1 0 0,0-1-1 0 0,-1 1 0 0 0,1-1 1 0 0,0 1-1 0 0,-5 0 0 0 0,0 2 121 0 0,0-1 0 0 0,0 2 0 0 0,1-1 0 0 0,-1 1 0 0 0,0 0-1 0 0,1 0 1 0 0,0 1 0 0 0,0 0 0 0 0,0 0 0 0 0,0 1-1 0 0,1-1 1 0 0,-9 9 0 0 0,-4 5-237 0 0,0 1 0 0 0,2 0 0 0 0,0 2-1 0 0,-16 24 1 0 0,29-39 11 0 0,-1 1 0 0 0,2 0 0 0 0,-1 0 0 0 0,1 0 0 0 0,0 0 0 0 0,0 0 0 0 0,1 0 0 0 0,0 1 0 0 0,0-1 0 0 0,1 1 0 0 0,0 0 0 0 0,0 0 0 0 0,1-1 0 0 0,0 1 0 0 0,0 0 0 0 0,1 0 0 0 0,0-1 0 0 0,3 12 0 0 0,-3-16 4 0 0,-1-1 0 0 0,1 0 0 0 0,0 1 0 0 0,1-1 0 0 0,-1 0 0 0 0,0 0 0 0 0,1 0 0 0 0,-1 0 0 0 0,1 0 0 0 0,-1 0 0 0 0,1 0 0 0 0,0 0 0 0 0,0-1 0 0 0,0 1 0 0 0,0-1 0 0 0,0 1 0 0 0,0-1 0 0 0,1 0 0 0 0,-1 0 0 0 0,0 0 0 0 0,4 1 0 0 0,0-1 0 0 0,-1 0 0 0 0,0 0 0 0 0,0-1 0 0 0,0 0 0 0 0,1 0 0 0 0,-1-1 0 0 0,0 1 0 0 0,0-1 0 0 0,10-3 0 0 0,6-3 0 0 0,-1-1 0 0 0,0-1 0 0 0,34-21 0 0 0,-45 25 76 0 0,0-1 0 0 0,0 0 0 0 0,0-1 0 0 0,-1 0 0 0 0,0 0 0 0 0,0-1 0 0 0,-1 0 0 0 0,0 0 0 0 0,-1 0 0 0 0,1-1 0 0 0,-2 0-1 0 0,1-1 1 0 0,-1 1 0 0 0,-1-1 0 0 0,1 0 0 0 0,-2 0 0 0 0,1 0 0 0 0,-2-1 0 0 0,1 1 0 0 0,-1-1 0 0 0,-1 0 0 0 0,0 1 0 0 0,-1-1 0 0 0,0 0 0 0 0,-1-14 0 0 0,0 24 448 0 0,-10 36-211 0 0,8-19-316 0 0,1 0 1 0 0,1 1-1 0 0,0-1 0 0 0,2 1 1 0 0,-1-1-1 0 0,4 19 0 0 0,24 101-49 0 0,-19-96 63 0 0,30 123-162 0 0,-22-94-3825 0 0</inkml:trace>
</inkml:ink>
</file>

<file path=ppt/ink/ink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7"/>
    </inkml:context>
    <inkml:brush xml:id="br0">
      <inkml:brushProperty name="width" value="0.1" units="cm"/>
      <inkml:brushProperty name="height" value="0.1" units="cm"/>
      <inkml:brushProperty name="color" value="#008C3A"/>
    </inkml:brush>
  </inkml:definitions>
  <inkml:trace contextRef="#ctx0" brushRef="#br0">230 0 10135 0 0,'0'0'7460'0'0,"-19"13"-4561"0"0,-9 16-2501 0 0,2 1 1 0 0,1 0-1 0 0,1 2 0 0 0,-25 46 1 0 0,39-63-264 0 0,2 0 1 0 0,0 1-1 0 0,0 0 0 0 0,1 0 1 0 0,-7 29-1 0 0,13-42-122 0 0,0 0 1 0 0,1 1-1 0 0,-1-1 0 0 0,1 0 0 0 0,0 0 1 0 0,0 1-1 0 0,0-1 0 0 0,0 0 0 0 0,0 1 0 0 0,1-1 1 0 0,-1 0-1 0 0,1 0 0 0 0,0 0 0 0 0,0 0 1 0 0,0 1-1 0 0,1-1 0 0 0,-1 0 0 0 0,1-1 0 0 0,-1 1 1 0 0,1 0-1 0 0,0 0 0 0 0,0-1 0 0 0,0 1 1 0 0,1-1-1 0 0,-1 0 0 0 0,0 0 0 0 0,1 0 0 0 0,0 0 1 0 0,-1 0-1 0 0,1 0 0 0 0,0 0 0 0 0,0-1 0 0 0,0 0 1 0 0,0 0-1 0 0,0 1 0 0 0,0-2 0 0 0,1 1 1 0 0,2 0-1 0 0,4 1 38 0 0,0-1 0 0 0,-1 0 0 0 0,1-1 0 0 0,0 0 0 0 0,0 0 1 0 0,-1-1-1 0 0,1 0 0 0 0,-1-1 0 0 0,1 0 0 0 0,-1-1 0 0 0,13-5 0 0 0,-7 2 22 0 0,0 0-1 0 0,-1-1 1 0 0,0-1-1 0 0,0-1 1 0 0,-1 0 0 0 0,15-12-1 0 0,-26 18-45 0 0,1 1 0 0 0,-1 0 0 0 0,0-1 1 0 0,0 1-1 0 0,1-1 0 0 0,-2 0 0 0 0,1 1 0 0 0,0-1 0 0 0,-1 0 0 0 0,1 0 0 0 0,-1 0 0 0 0,0 0 1 0 0,0-1-1 0 0,0 1 0 0 0,0 0 0 0 0,-1 0 0 0 0,1-5 0 0 0,-1 6 156 0 0,-141-15-339 0 0,71 19-1883 0 0,61-2 755 0 0</inkml:trace>
</inkml:ink>
</file>

<file path=ppt/ink/ink7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7"/>
    </inkml:context>
    <inkml:brush xml:id="br0">
      <inkml:brushProperty name="width" value="0.1" units="cm"/>
      <inkml:brushProperty name="height" value="0.1" units="cm"/>
      <inkml:brushProperty name="color" value="#AB008B"/>
    </inkml:brush>
  </inkml:definitions>
  <inkml:trace contextRef="#ctx0" brushRef="#br0">9 60 2759 0 0,'-8'231'16080'0'0,"8"-231"-16001"0"0,7-14 1394 0 0,6-18-497 0 0,2-20 258 0 0,-10 31-843 0 0,0 0 0 0 0,2 0 0 0 0,0 1-1 0 0,1 0 1 0 0,2 0 0 0 0,0 1-1 0 0,16-24 1 0 0,-26 42-389 0 0,1 1-1 0 0,-1-1 0 0 0,1 1 1 0 0,-1-1-1 0 0,1 1 1 0 0,-1-1-1 0 0,1 1 0 0 0,-1-1 1 0 0,1 1-1 0 0,0 0 1 0 0,-1-1-1 0 0,1 1 1 0 0,0 0-1 0 0,-1 0 0 0 0,1-1 1 0 0,0 1-1 0 0,-1 0 1 0 0,1 0-1 0 0,0 0 0 0 0,0 0 1 0 0,-1 0-1 0 0,1 0 1 0 0,0 0-1 0 0,-1 0 1 0 0,1 0-1 0 0,0 0 0 0 0,0 0 1 0 0,-1 0-1 0 0,1 1 1 0 0,0-1-1 0 0,-1 0 0 0 0,1 0 1 0 0,0 1-1 0 0,-1-1 1 0 0,1 0-1 0 0,-1 1 0 0 0,1-1 1 0 0,-1 1-1 0 0,1-1 1 0 0,-1 1-1 0 0,1-1 1 0 0,-1 1-1 0 0,1-1 0 0 0,-1 1 1 0 0,1 0-1 0 0,0 0 1 0 0,17 33-246 0 0,-15-28 146 0 0,-3-5 76 0 0,1 0 0 0 0,-1 1-1 0 0,1-1 1 0 0,0 0 0 0 0,-1 0-1 0 0,1 0 1 0 0,0 0 0 0 0,0 0 0 0 0,0 0-1 0 0,0 0 1 0 0,0 0 0 0 0,0 0-1 0 0,0 0 1 0 0,0 0 0 0 0,0 0-1 0 0,0-1 1 0 0,0 1 0 0 0,1 0-1 0 0,-1-1 1 0 0,0 1 0 0 0,0-1-1 0 0,1 1 1 0 0,-1-1 0 0 0,0 0-1 0 0,1 0 1 0 0,-1 0 0 0 0,3 1-1 0 0,0-3 26 0 0,0 1 0 0 0,0 0 0 0 0,0-1 0 0 0,0 0 0 0 0,0 0 0 0 0,0 0 0 0 0,5-4 0 0 0,2-1 169 0 0,-7 5-92 0 0,0-1 0 0 0,0 1-1 0 0,1-1 1 0 0,-1 1 0 0 0,1 0-1 0 0,-1 1 1 0 0,1-1 0 0 0,0 1-1 0 0,-1 0 1 0 0,1 0 0 0 0,0 1 0 0 0,0-1-1 0 0,0 1 1 0 0,0 0 0 0 0,-1 0-1 0 0,1 1 1 0 0,0 0 0 0 0,0-1 0 0 0,0 2-1 0 0,-1-1 1 0 0,1 0 0 0 0,0 1-1 0 0,4 2 1 0 0,-3 0-18 0 0,-1 0 1 0 0,1 1-1 0 0,-1 0 0 0 0,0-1 0 0 0,0 1 1 0 0,0 1-1 0 0,-1-1 0 0 0,0 1 1 0 0,0 0-1 0 0,0 0 0 0 0,-1 0 0 0 0,0 0 1 0 0,0 1-1 0 0,-1-1 0 0 0,4 13 0 0 0,2 34 39 0 0,-7-42-761 0 0,0 0 0 0 0,1 0 1 0 0,6 20-1 0 0,-4-21-1431 0 0</inkml:trace>
</inkml:ink>
</file>

<file path=ppt/ink/ink7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8"/>
    </inkml:context>
    <inkml:brush xml:id="br0">
      <inkml:brushProperty name="width" value="0.1" units="cm"/>
      <inkml:brushProperty name="height" value="0.1" units="cm"/>
      <inkml:brushProperty name="color" value="#AB008B"/>
    </inkml:brush>
  </inkml:definitions>
  <inkml:trace contextRef="#ctx0" brushRef="#br0">11 0 4143 0 0,'0'0'11771'0'0,"21"30"-11550"0"0,-16-25-233 0 0,-4-3 40 0 0,0-1 1 0 0,0 0-1 0 0,0 1 0 0 0,-1-1 0 0 0,1 1 0 0 0,0-1 0 0 0,0 1 0 0 0,-1-1 1 0 0,1 1-1 0 0,-1 0 0 0 0,0-1 0 0 0,1 1 0 0 0,-1 0 0 0 0,0-1 0 0 0,0 1 1 0 0,0 0-1 0 0,0-1 0 0 0,0 1 0 0 0,0 0 0 0 0,-1-1 0 0 0,1 1 0 0 0,0 0 1 0 0,-2 2-1 0 0,-20 29 2915 0 0,11-18-1174 0 0,10-12-1592 0 0,-1 0-1 0 0,1 0 1 0 0,0 1 0 0 0,-1-1-1 0 0,2 0 1 0 0,-1 0-1 0 0,0 1 1 0 0,1-1-1 0 0,-1 1 1 0 0,1-1 0 0 0,0 1-1 0 0,0-1 1 0 0,1 6-1 0 0,0-7-281 0 0,-1 0 0 0 0,1-1-1 0 0,-1 1 1 0 0,1 0-1 0 0,0 0 1 0 0,0 0-1 0 0,0 0 1 0 0,0 0-1 0 0,0-1 1 0 0,0 1 0 0 0,1-1-1 0 0,-1 1 1 0 0,1-1-1 0 0,2 3 1 0 0</inkml:trace>
</inkml:ink>
</file>

<file path=ppt/ink/ink7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49"/>
    </inkml:context>
    <inkml:brush xml:id="br0">
      <inkml:brushProperty name="width" value="0.1" units="cm"/>
      <inkml:brushProperty name="height" value="0.1" units="cm"/>
      <inkml:brushProperty name="color" value="#AB008B"/>
    </inkml:brush>
  </inkml:definitions>
  <inkml:trace contextRef="#ctx0" brushRef="#br0">6 94 16727 0 0,'0'0'1816'0'0,"-5"-3"-120"0"0,10 14-3648 0 0,2 1 800 0 0</inkml:trace>
  <inkml:trace contextRef="#ctx0" brushRef="#br0" timeOffset="1">228 39 10135 0 0,'12'-39'12600'0'0,"-11"63"-10209"0"0,-1-21-2342 0 0,-3 56 574 0 0,7 95-1 0 0,-2-119-766 0 0,-2 0 0 0 0,-7 56-1 0 0,2-33-7777 0 0</inkml:trace>
</inkml:ink>
</file>

<file path=ppt/ink/ink7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51"/>
    </inkml:context>
    <inkml:brush xml:id="br0">
      <inkml:brushProperty name="width" value="0.1" units="cm"/>
      <inkml:brushProperty name="height" value="0.1" units="cm"/>
      <inkml:brushProperty name="color" value="#AB008B"/>
    </inkml:brush>
  </inkml:definitions>
  <inkml:trace contextRef="#ctx0" brushRef="#br0">1 203 11519 0 0,'34'11'1452'0'0,"-30"-10"-744"0"0,-1 0-1 0 0,1-1 1 0 0,-1 0-1 0 0,1 1 1 0 0,0-1-1 0 0,-1 0 1 0 0,1-1-1 0 0,-1 1 1 0 0,7-2-1 0 0,56-22 1969 0 0,-46 15-2184 0 0,-10 4-290 0 0,0 1 0 0 0,0-2 0 0 0,-1 1 0 0 0,0-1 0 0 0,0 0 0 0 0,0-1 0 0 0,12-13 0 0 0,-18 17-115 0 0,0 0 0 0 0,-1 0 0 0 0,1 0 0 0 0,-1 0 0 0 0,0-1 0 0 0,1 1 0 0 0,-2-1 0 0 0,1 1 0 0 0,0-1 0 0 0,-1 0 0 0 0,1 0 0 0 0,-1 0 0 0 0,0 0 1 0 0,-1 0-1 0 0,1 0 0 0 0,-1 0 0 0 0,1 0 0 0 0,-1 0 0 0 0,0 0 0 0 0,-1 0 0 0 0,1 0 0 0 0,-1 0 0 0 0,-1-7 0 0 0,1 10-66 0 0,1-1-1 0 0,-1 1 1 0 0,1-1 0 0 0,-1 1-1 0 0,1 0 1 0 0,-1 0 0 0 0,0-1-1 0 0,0 1 1 0 0,1 0 0 0 0,-1 0-1 0 0,0 0 1 0 0,0 0 0 0 0,0 0-1 0 0,0 0 1 0 0,0 0 0 0 0,-1 0-1 0 0,1 0 1 0 0,0 1 0 0 0,0-1-1 0 0,-1 0 1 0 0,1 1 0 0 0,0-1-1 0 0,-1 1 1 0 0,1-1-1 0 0,0 1 1 0 0,-1 0 0 0 0,1-1-1 0 0,-1 1 1 0 0,1 0 0 0 0,0 0-1 0 0,-1 0 1 0 0,1 0 0 0 0,-1 0-1 0 0,1 1 1 0 0,-1-1 0 0 0,1 0-1 0 0,0 1 1 0 0,-1-1 0 0 0,1 1-1 0 0,0-1 1 0 0,-1 1 0 0 0,1-1-1 0 0,0 1 1 0 0,0 0 0 0 0,-1 0-1 0 0,1 0 1 0 0,0 0 0 0 0,-1 1-1 0 0,-4 3-22 0 0,0-1 0 0 0,1 1 0 0 0,-1 0 0 0 0,1 1 1 0 0,0-1-1 0 0,1 1 0 0 0,-1 0 0 0 0,-3 8 0 0 0,4-6 25 0 0,1-1 0 0 0,0 1 0 0 0,0 1 0 0 0,1-1 0 0 0,0 0 0 0 0,0 0 0 0 0,1 1 0 0 0,0-1 0 0 0,1 1 0 0 0,-1-1 0 0 0,2 1 0 0 0,-1-1 0 0 0,1 1 0 0 0,1-1 0 0 0,2 12 0 0 0,-2-14-114 0 0,1 0-1 0 0,-1 0 1 0 0,1 0 0 0 0,0-1-1 0 0,1 1 1 0 0,-1-1 0 0 0,1 1-1 0 0,0-1 1 0 0,1-1 0 0 0,9 10 0 0 0,-9-10-397 0 0,1 1 0 0 0,1-1 0 0 0,-1 0 0 0 0,0-1 1 0 0,1 0-1 0 0,10 4 0 0 0</inkml:trace>
</inkml:ink>
</file>

<file path=ppt/ink/ink7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52"/>
    </inkml:context>
    <inkml:brush xml:id="br0">
      <inkml:brushProperty name="width" value="0.1" units="cm"/>
      <inkml:brushProperty name="height" value="0.1" units="cm"/>
      <inkml:brushProperty name="color" value="#AB008B"/>
    </inkml:brush>
  </inkml:definitions>
  <inkml:trace contextRef="#ctx0" brushRef="#br0">178 62 11055 0 0,'-20'-18'14477'0'0,"55"80"-14118"0"0,-24-46-68 0 0,0 2-1 0 0,-2-1 1 0 0,12 31-1 0 0,-19-42-230 0 0,0 1 0 0 0,-1 0-1 0 0,1-1 1 0 0,-1 1 0 0 0,-1 0 0 0 0,1 0 0 0 0,-1 0-1 0 0,-1 0 1 0 0,1 0 0 0 0,-1-1 0 0 0,0 1-1 0 0,-1 0 1 0 0,1 0 0 0 0,-5 10 0 0 0,2-9-93 0 0,-21 44-32 0 0,22-49-196 0 0,1 0 1 0 0,-1 0-1 0 0,0 0 1 0 0,0-1 0 0 0,0 1-1 0 0,0-1 1 0 0,0 0-1 0 0,0 0 1 0 0,0 0-1 0 0,-1 0 1 0 0,1 0 0 0 0,-1-1-1 0 0,-5 2 1 0 0,-13 2-1643 0 0</inkml:trace>
  <inkml:trace contextRef="#ctx0" brushRef="#br0" timeOffset="1">1 153 8751 0 0,'21'-24'384'0'0,"-10"15"88"0"0,2 1-376 0 0,3-4-96 0 0,3 0 0 0 0,-1-1 0 0 0,-1 1 2072 0 0,-2 1 392 0 0,0-1 88 0 0,0 2 8 0 0,2 4-1528 0 0,1 0-304 0 0,-2 0-64 0 0,-1 1-16 0 0,-1 1-1064 0 0,-2 1-224 0 0</inkml:trace>
</inkml:ink>
</file>

<file path=ppt/ink/ink7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54"/>
    </inkml:context>
    <inkml:brush xml:id="br0">
      <inkml:brushProperty name="width" value="0.1" units="cm"/>
      <inkml:brushProperty name="height" value="0.1" units="cm"/>
      <inkml:brushProperty name="color" value="#AB008B"/>
    </inkml:brush>
  </inkml:definitions>
  <inkml:trace contextRef="#ctx0" brushRef="#br0">1845 235 8751 0 0,'0'0'1084'0'0,"-14"-29"3463"0"0,5 12-4092 0 0,0 1 1 0 0,-1 0-1 0 0,-1 1 1 0 0,0 0-1 0 0,-2 1 0 0 0,1 0 1 0 0,-2 1-1 0 0,-21-18 1 0 0,25 24-330 0 0,-1 1 0 0 0,0-1 1 0 0,0 1-1 0 0,0 1 0 0 0,-1 0 1 0 0,1 1-1 0 0,-1 0 1 0 0,-1 1-1 0 0,1 0 0 0 0,0 1 1 0 0,-1 1-1 0 0,1-1 0 0 0,-19 2 1 0 0,-363 35 422 0 0,310-14-524 0 0,64-14-15 0 0,0-2 0 0 0,-1 0-1 0 0,-31 3 1 0 0,-218-3-10 0 0,191 1 65 0 0,0 3 0 0 0,0 3 0 0 0,-106 32 0 0 0,173-40-30 0 0,0 0 0 0 0,0 1 0 0 0,1 0 0 0 0,-1 0 0 0 0,1 1-1 0 0,0 1 1 0 0,0 0 0 0 0,1 1 0 0 0,0 0 0 0 0,1 0 0 0 0,-1 1 0 0 0,2 0-1 0 0,-1 0 1 0 0,1 1 0 0 0,1 1 0 0 0,-1-1 0 0 0,2 1 0 0 0,0 0 0 0 0,-7 16 0 0 0,3-1 39 0 0,2 1 1 0 0,0 0-1 0 0,2 0 1 0 0,1 1-1 0 0,-4 54 1 0 0,12 144 256 0 0,0-174-279 0 0,29 887 395 0 0,-6-611-402 0 0,-11-183-37 0 0,-11-3-8 0 0,-3-85 0 0 0,7 65 0 0 0,18 14 25 0 0,57 176-1 0 0,-24-106-9 0 0,-32-88-9 0 0,-18-72 2 0 0,1 0 0 0 0,3 0 0 0 0,2-1 0 0 0,1-1 0 0 0,30 57-1 0 0,-41-94 4 0 0,0-1-1 0 0,0 1 1 0 0,1-1-1 0 0,0 0 1 0 0,0 0-1 0 0,0 0 1 0 0,1-1-1 0 0,0 0 1 0 0,10 6-1 0 0,73 32 94 0 0,-18-10-22 0 0,-50-20-79 0 0,-9-6 9 0 0,0 0 0 0 0,-1-1 0 0 0,2-1 0 0 0,-1 0 0 0 0,18 4 0 0 0,-12-5 18 0 0,-1-1 1 0 0,1-1-1 0 0,0 0 1 0 0,0-2-1 0 0,0 0 1 0 0,0-1-1 0 0,30-5 1 0 0,-26 2 12 0 0,1 2 0 0 0,-1 0 0 0 0,0 2 0 0 0,42 4-1 0 0,46 19-29 0 0,-45-9-14 0 0,91 8 0 0 0,612 11 531 0 0,1-59 44 0 0,10-15-214 0 0,-591 34-331 0 0,557-11-18 0 0,-299 20-11 0 0,-256 0 22 0 0,110-4 20 0 0,186-22 22 0 0,-282 29-30 0 0,-11 1-4 0 0,-138-18-23 0 0,-50 11-3 0 0,-5 0 49 0 0,0 1-37 0 0,-1 0 1 0 0,1 0-1 0 0,-1 0 0 0 0,1 0 0 0 0,-1 0 0 0 0,1-1 1 0 0,-1 1-1 0 0,0 0 0 0 0,1 0 0 0 0,-1 0 1 0 0,1-1-1 0 0,-1 1 0 0 0,0 0 0 0 0,1-1 1 0 0,-1 1-1 0 0,0 0 0 0 0,1-1 0 0 0,-1 1 1 0 0,0 0-1 0 0,1-1 0 0 0,-1 1 0 0 0,0-1 0 0 0,0 1 1 0 0,0-1-1 0 0,1 1 0 0 0,-1 0 0 0 0,0-1 1 0 0,0 1-1 0 0,0-1 0 0 0,0 1 0 0 0,0-1 1 0 0,0 1-1 0 0,0-1 0 0 0,0 1 0 0 0,0-1 0 0 0,0 1 1 0 0,0-1-1 0 0,0 0 0 0 0,2-24 453 0 0,-2 23-347 0 0,19-142 478 0 0,-21 77-563 0 0,-2 1 1 0 0,-4 0-1 0 0,-17-72 1 0 0,-2-9 4 0 0,12 7-20 0 0,10 77-1 0 0,-20-91 0 0 0,19 117-21 0 0,1 0 0 0 0,-1-57 0 0 0,-3-30 0 0 0,7 113 13 0 0,0 0 1 0 0,-1 1-1 0 0,0-1 0 0 0,-1 1 1 0 0,0 0-1 0 0,-1 0 0 0 0,0 0 1 0 0,0 0-1 0 0,-1 1 0 0 0,0 0 1 0 0,-1 0-1 0 0,0 1 0 0 0,0 0 1 0 0,-1 0-1 0 0,0 0 0 0 0,0 1 1 0 0,-1 1-1 0 0,0-1 0 0 0,0 1 1 0 0,0 1-1 0 0,-1 0 0 0 0,0 0 1 0 0,-12-4-1 0 0,-62-9-13 0 0,64 16 0 0 0,0-2 0 0 0,-37-12 0 0 0,48 12 0 0 0,0-1 0 0 0,0 0 0 0 0,0-1 0 0 0,-11-9 0 0 0,-25-16 0 0 0,6 8 0 0 0,1-2 0 0 0,0-2 0 0 0,-35-33 0 0 0,-60-44 0 0 0,111 90 2 0 0,-4-2 15 0 0,-36-30-1 0 0,56 41-13 0 0,1 0 1 0 0,-1-1-1 0 0,1 1 0 0 0,0-1 1 0 0,0 0-1 0 0,1-1 0 0 0,0 1 0 0 0,0-1 1 0 0,0 0-1 0 0,1 1 0 0 0,-3-11 1 0 0,5 12 4 0 0,0 0 1 0 0,1 0 0 0 0,0 0 0 0 0,0-1-1 0 0,0 1 1 0 0,0 0 0 0 0,2-6-1 0 0,0-9 29 0 0,-2-31-26 0 0,-1 0 0 0 0,-3 0-1 0 0,-3 0 1 0 0,-1 1 0 0 0,-29-92-1 0 0,29 111 17 0 0,1-1 0 0 0,1 1-1 0 0,-2-61 1 0 0,9-100 126 0 0,1 76-114 0 0,0 77-39 0 0,2 1 0 0 0,2 0 0 0 0,12-45 0 0 0,9-65 0 0 0,-26 145-1 0 0,-1-1-1 0 0,0 0 1 0 0,0 1 0 0 0,0-1 0 0 0,-1 0-1 0 0,1 1 1 0 0,-1-1 0 0 0,0 1-1 0 0,0-1 1 0 0,0 1 0 0 0,-1-1-1 0 0,1 1 1 0 0,-1 0 0 0 0,0-1-1 0 0,0 1 1 0 0,0 0 0 0 0,-4-4 0 0 0,1 2-5 0 0,0 0 0 0 0,0 1 0 0 0,-1 0 1 0 0,0 0-1 0 0,1 0 0 0 0,-1 1 0 0 0,-1 0 0 0 0,-11-5 1 0 0,-8 0-14 0 0,0 2-1 0 0,-1 0 1 0 0,-45-3 0 0 0,70 9 19 0 0,-565-57-208 0 0,465 52 186 0 0,-56-7-20 0 0,18-7-110 0 0,-249-1 0 0 0,104 30 83 0 0,-198-3 127 0 0,76-22-47 0 0,155 19-11 0 0,160 0 0 0 0,-102-7 0 0 0,47-3 0 0 0,97 6 16 0 0,0-2 0 0 0,0-2 0 0 0,-60-14 0 0 0,102 16-20 0 0,0 0 0 0 0,0-1 0 0 0,0 0 0 0 0,0-1 0 0 0,1 0 0 0 0,-1 0 0 0 0,-9-7 0 0 0,16 10-169 0 0,0 0-89 0 0,-5-3-23 0 0</inkml:trace>
</inkml:ink>
</file>

<file path=ppt/ink/ink7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55"/>
    </inkml:context>
    <inkml:brush xml:id="br0">
      <inkml:brushProperty name="width" value="0.1" units="cm"/>
      <inkml:brushProperty name="height" value="0.1" units="cm"/>
      <inkml:brushProperty name="color" value="#004F8B"/>
    </inkml:brush>
  </inkml:definitions>
  <inkml:trace contextRef="#ctx0" brushRef="#br0">12 74 9583 0 0,'-12'-16'8141'0'0,"13"15"-7890"0"0,7-1 1109 0 0,102-1 994 0 0,72-4-844 0 0,132-9-734 0 0,-71 6-637 0 0,13 5-82 0 0,7-1-50 0 0,-208 1-301 0 0,-1 3 1 0 0,1 2-1 0 0,0 2 1 0 0,0 3-1 0 0,62 14 0 0 0</inkml:trace>
</inkml:ink>
</file>

<file path=ppt/ink/ink7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38:10.156"/>
    </inkml:context>
    <inkml:brush xml:id="br0">
      <inkml:brushProperty name="width" value="0.1" units="cm"/>
      <inkml:brushProperty name="height" value="0.1" units="cm"/>
      <inkml:brushProperty name="color" value="#004F8B"/>
    </inkml:brush>
  </inkml:definitions>
  <inkml:trace contextRef="#ctx0" brushRef="#br0">0 71 7831 0 0,'35'11'848'0'0,"22"-9"626"0"0,-40-2-568 0 0,0 1-1 0 0,0 0 1 0 0,-1 1 0 0 0,19 5 0 0 0,-13-1-498 0 0,1 0-1 0 0,0-1 1 0 0,1-2 0 0 0,-1 0 0 0 0,0-2-1 0 0,1 0 1 0 0,-1-2 0 0 0,1 0 0 0 0,-1-2-1 0 0,35-8 1 0 0,-21 2 16 0 0,0 1 0 0 0,1 1 0 0 0,44-1 0 0 0,118 4 798 0 0,-42 3-276 0 0,532-37 721 0 0,-619 34-1593 0 0,-21 2 90 0 0,-1-3 0 0 0,63-13 1335 0 0,-113 19-1292 0 0,1 4-387 0 0</inkml:trace>
</inkml:ink>
</file>

<file path=ppt/ink/ink7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5.958"/>
    </inkml:context>
    <inkml:brush xml:id="br0">
      <inkml:brushProperty name="width" value="0.1" units="cm"/>
      <inkml:brushProperty name="height" value="0.1" units="cm"/>
      <inkml:brushProperty name="color" value="#004F8B"/>
    </inkml:brush>
  </inkml:definitions>
  <inkml:trace contextRef="#ctx0" brushRef="#br0">1 70 7831 0 0,'12'-22'356'0'0,"-10"4"6106"0"0,1-11 3611 0 0,2 58-9958 0 0,-1 1 0 0 0,-1 0 0 0 0,-1 0 0 0 0,-2 0 0 0 0,-1 0 0 0 0,-6 38 1 0 0,0 81 187 0 0,8-109-327 0 0,-1-9-105 0 0,6 43 0 0 0,-5-66 81 0 0,0-1 1 0 0,1 0-1 0 0,0 0 0 0 0,0 1 1 0 0,0-2-1 0 0,1 1 1 0 0,0 0-1 0 0,1 0 1 0 0,-1-1-1 0 0,1 0 0 0 0,7 9 1 0 0,4-5-3265 0 0</inkml:trace>
</inkml:ink>
</file>

<file path=ppt/ink/ink7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6.393"/>
    </inkml:context>
    <inkml:brush xml:id="br0">
      <inkml:brushProperty name="width" value="0.1" units="cm"/>
      <inkml:brushProperty name="height" value="0.1" units="cm"/>
      <inkml:brushProperty name="color" value="#004F8B"/>
    </inkml:brush>
  </inkml:definitions>
  <inkml:trace contextRef="#ctx0" brushRef="#br0">1 163 15031 0 0,'0'0'687'0'0,"3"-33"404"0"0,-3 28-766 0 0,1 0 1 0 0,0 0 0 0 0,0-1-1 0 0,0 1 1 0 0,0 0 0 0 0,1 0 0 0 0,0 0-1 0 0,0 0 1 0 0,0 1 0 0 0,1-1 0 0 0,0 0-1 0 0,0 1 1 0 0,0 0 0 0 0,0 0-1 0 0,0 0 1 0 0,1 0 0 0 0,0 0 0 0 0,7-5-1 0 0,-3 4-148 0 0,-1 0 0 0 0,1 1 0 0 0,0 0 0 0 0,0 1 0 0 0,0 0 0 0 0,0 0 0 0 0,1 1-1 0 0,-1 0 1 0 0,1 0 0 0 0,16-1 0 0 0,-12 3-102 0 0,0 0 0 0 0,0 1 0 0 0,0 0 0 0 0,-1 1 0 0 0,1 1 0 0 0,-1-1 0 0 0,1 2 0 0 0,-1 0 0 0 0,0 1 0 0 0,0 0 0 0 0,-1 0 0 0 0,1 1 1 0 0,-1 1-1 0 0,-1 0 0 0 0,1 1 0 0 0,-1 0 0 0 0,0 0 0 0 0,-1 1 0 0 0,0 0 0 0 0,0 1 0 0 0,-1 0 0 0 0,-1 0 0 0 0,1 1 0 0 0,5 12 0 0 0,-1-3-61 0 0,-2 1-1 0 0,-1 1 1 0 0,0-1 0 0 0,-1 1-1 0 0,-2 1 1 0 0,0-1-1 0 0,-2 1 1 0 0,0 0 0 0 0,-1 1-1 0 0,-2-1 1 0 0,0 0 0 0 0,-4 38-1 0 0,-3-7-4 0 0,3-22-8 0 0,-1 1-1 0 0,-1-1 0 0 0,-1 0 1 0 0,-2 0-1 0 0,-16 38 0 0 0,21-63-3 0 0,0-1 1 0 0,-1 1-1 0 0,0-1 1 0 0,-1 0-1 0 0,1 0 0 0 0,-1-1 1 0 0,0 0-1 0 0,0 1 1 0 0,-1-2-1 0 0,1 1 0 0 0,-1-1 1 0 0,0 0-1 0 0,-8 4 1 0 0,3-3-10 0 0,1 0 1 0 0,-1-1-1 0 0,0-1 1 0 0,-1 0-1 0 0,1 0 1 0 0,0-1 0 0 0,-20 1-1 0 0,6-2-18 0 0,0-2 0 0 0,0-1 0 0 0,0-1 0 0 0,1-1 0 0 0,0-1 0 0 0,-1-1 0 0 0,-24-10 0 0 0,45 24-3291 0 0</inkml:trace>
</inkml:ink>
</file>

<file path=ppt/ink/ink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8"/>
    </inkml:context>
    <inkml:brush xml:id="br0">
      <inkml:brushProperty name="width" value="0.1" units="cm"/>
      <inkml:brushProperty name="height" value="0.1" units="cm"/>
      <inkml:brushProperty name="color" value="#008C3A"/>
    </inkml:brush>
  </inkml:definitions>
  <inkml:trace contextRef="#ctx0" brushRef="#br0">116 0 12439 0 0,'0'0'1456'0'0,"-17"24"2864"0"0,-15 22-1807 0 0,25-37-2276 0 0,0 0 1 0 0,0 0-1 0 0,0 1 0 0 0,1 0 0 0 0,1 0 0 0 0,0 0 0 0 0,0 1 0 0 0,1 0 1 0 0,0-1-1 0 0,1 1 0 0 0,0 1 0 0 0,-1 11 0 0 0,4-21-210 0 0,0 0 0 0 0,0 0 0 0 0,0 0-1 0 0,1 0 1 0 0,-1 0 0 0 0,0 0 0 0 0,1 0 0 0 0,0-1-1 0 0,-1 1 1 0 0,1 0 0 0 0,0 0 0 0 0,0 0 0 0 0,0-1 0 0 0,0 1-1 0 0,0 0 1 0 0,0-1 0 0 0,0 1 0 0 0,1-1 0 0 0,-1 1-1 0 0,0-1 1 0 0,1 0 0 0 0,3 3 0 0 0,-2-2 1 0 0,1-1 0 0 0,0 1 0 0 0,0-1 0 0 0,0 0 0 0 0,0 0 0 0 0,0 0 0 0 0,0 0 0 0 0,0-1 0 0 0,0 0-1 0 0,6 0 1 0 0,4-1 63 0 0,-1 0 0 0 0,1-1-1 0 0,-1-1 1 0 0,0 0-1 0 0,21-9 1 0 0,-8 1 99 0 0,-1 0-1 0 0,34-23 0 0 0,-53 31-133 0 0,-1-1 0 0 0,1 0 0 0 0,-1 0-1 0 0,0 0 1 0 0,-1 0 0 0 0,1-1 0 0 0,-1 0-1 0 0,0 0 1 0 0,0 0 0 0 0,0 0 0 0 0,-1-1-1 0 0,0 1 1 0 0,0-1 0 0 0,0 0 0 0 0,-1 0-1 0 0,4-12 1 0 0,-6 15-32 0 0,1 1 0 0 0,-1 0 0 0 0,0-1-1 0 0,1 1 1 0 0,-1-1 0 0 0,-1 1 0 0 0,1-1 0 0 0,0 1-1 0 0,0-1 1 0 0,-1 1 0 0 0,0-1 0 0 0,1 1 0 0 0,-1-1-1 0 0,0 1 1 0 0,0 0 0 0 0,0 0 0 0 0,-1 0 0 0 0,1-1-1 0 0,0 1 1 0 0,-1 0 0 0 0,0 0 0 0 0,1 1 0 0 0,-1-1 0 0 0,0 0-1 0 0,0 1 1 0 0,0-1 0 0 0,0 1 0 0 0,0-1 0 0 0,0 1-1 0 0,0 0 1 0 0,-1 0 0 0 0,1 0 0 0 0,-4-1 0 0 0,-7-1-117 0 0,0 0 0 0 0,0 1-1 0 0,0 1 1 0 0,0 0 0 0 0,-17 1 0 0 0,-7-1-1738 0 0,24 0 527 0 0</inkml:trace>
</inkml:ink>
</file>

<file path=ppt/ink/ink7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6.956"/>
    </inkml:context>
    <inkml:brush xml:id="br0">
      <inkml:brushProperty name="width" value="0.1" units="cm"/>
      <inkml:brushProperty name="height" value="0.1" units="cm"/>
      <inkml:brushProperty name="color" value="#004F8B"/>
    </inkml:brush>
  </inkml:definitions>
  <inkml:trace contextRef="#ctx0" brushRef="#br0">143 68 2759 0 0,'25'-11'285'0'0,"12"-40"17316"0"0,-39 50-17237 0 0,-22-4 2443 0 0,19 5-2776 0 0,1 0 0 0 0,0 1 0 0 0,0-1 0 0 0,0 1 0 0 0,0 0 0 0 0,0 0 0 0 0,0 1 0 0 0,0-1 0 0 0,0 1 0 0 0,0 0 0 0 0,-6 4 0 0 0,-5 7 6 0 0,1 1-1 0 0,0 1 0 0 0,1 0 1 0 0,0 1-1 0 0,1 0 0 0 0,1 1 1 0 0,-13 26-1 0 0,22-37-17 0 0,0 1 1 0 0,1-1-1 0 0,0 0 1 0 0,0 1-1 0 0,0-1 0 0 0,1 1 1 0 0,0 0-1 0 0,0-1 0 0 0,1 1 1 0 0,0-1-1 0 0,0 1 1 0 0,0-1-1 0 0,1 0 0 0 0,0 1 1 0 0,0-1-1 0 0,1 0 0 0 0,0 0 1 0 0,5 9-1 0 0,-6-12-13 0 0,0 0 1 0 0,0-1-1 0 0,0 1 0 0 0,0 0 0 0 0,0-1 1 0 0,1 0-1 0 0,-1 1 0 0 0,1-1 0 0 0,0 0 1 0 0,-1 0-1 0 0,1 0 0 0 0,0-1 0 0 0,0 1 1 0 0,0-1-1 0 0,0 0 0 0 0,0 0 0 0 0,1 0 1 0 0,-1 0-1 0 0,0 0 0 0 0,0 0 0 0 0,1-1 1 0 0,-1 0-1 0 0,0 0 0 0 0,1 0 0 0 0,-1 0 1 0 0,0 0-1 0 0,1-1 0 0 0,-1 1 0 0 0,0-1 0 0 0,1 0 1 0 0,-1 0-1 0 0,0 0 0 0 0,0 0 0 0 0,0-1 1 0 0,0 1-1 0 0,0-1 0 0 0,4-3 0 0 0,-2 1 21 0 0,1-1 1 0 0,-1 0-1 0 0,0 0 0 0 0,-1 0 0 0 0,0 0 0 0 0,1-1 0 0 0,-2 0 0 0 0,1 1 0 0 0,-1-2 0 0 0,1 1 0 0 0,-2 0 0 0 0,1 0 0 0 0,-1-1 0 0 0,3-11 0 0 0,-3 11 46 0 0,-1-1 1 0 0,1 0-1 0 0,-1 0 0 0 0,-1 0 0 0 0,1 0 0 0 0,-1 1 1 0 0,-1-1-1 0 0,1 0 0 0 0,-1 0 0 0 0,-1 0 0 0 0,0 0 1 0 0,-4-12-1 0 0,6 20-59 0 0,0 0 0 0 0,0 0 1 0 0,0 0-1 0 0,0 0 0 0 0,0-1 0 0 0,1 1 1 0 0,-1 0-1 0 0,0 0 0 0 0,0 0 0 0 0,-1 0 1 0 0,1-1-1 0 0,0 1 0 0 0,0 0 0 0 0,0 0 1 0 0,0 0-1 0 0,0 0 0 0 0,0-1 0 0 0,0 1 1 0 0,0 0-1 0 0,0 0 0 0 0,0 0 0 0 0,0 0 1 0 0,0-1-1 0 0,0 1 0 0 0,-1 0 1 0 0,1 0-1 0 0,0 0 0 0 0,0 0 0 0 0,0 0 1 0 0,0 0-1 0 0,0 0 0 0 0,-1-1 0 0 0,1 1 1 0 0,0 0-1 0 0,0 0 0 0 0,0 0 0 0 0,0 0 1 0 0,-1 0-1 0 0,1 0 0 0 0,0 0 0 0 0,0 0 1 0 0,0 0-1 0 0,0 0 0 0 0,-1 0 0 0 0,1 0 1 0 0,0 0-1 0 0,0 0 0 0 0,0 0 0 0 0,0 0 1 0 0,-1 0-1 0 0,1 0 0 0 0,0 0 1 0 0,0 0-1 0 0,0 0 0 0 0,0 0 0 0 0,-1 1 1 0 0,1-1-1 0 0,0 0 0 0 0,0 0 0 0 0,0 0 1 0 0,0 0-1 0 0,0 0 0 0 0,-1 0 0 0 0,-2 18 233 0 0,4 25-273 0 0,2-34 30 0 0,0 0 1 0 0,0 0-1 0 0,1 0 1 0 0,0 0-1 0 0,1-1 1 0 0,0 0-1 0 0,0 0 0 0 0,1 0 1 0 0,0 0-1 0 0,1-1 1 0 0,-1 0-1 0 0,9 6 0 0 0,5 3-451 0 0,0-1 0 0 0,2-1-1 0 0,28 15 1 0 0,-29-20-956 0 0,-3-7-62 0 0</inkml:trace>
</inkml:ink>
</file>

<file path=ppt/ink/ink7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7.471"/>
    </inkml:context>
    <inkml:brush xml:id="br0">
      <inkml:brushProperty name="width" value="0.1" units="cm"/>
      <inkml:brushProperty name="height" value="0.1" units="cm"/>
      <inkml:brushProperty name="color" value="#004F8B"/>
    </inkml:brush>
  </inkml:definitions>
  <inkml:trace contextRef="#ctx0" brushRef="#br0">95 0 7831 0 0,'-6'4'11550'0'0,"-7"10"-9428"0"0,11-7-1899 0 0,0 1-1 0 0,0-1 1 0 0,1 0-1 0 0,0 1 1 0 0,0-1-1 0 0,1 0 1 0 0,0 1-1 0 0,0-1 1 0 0,3 15-1 0 0,0 34 337 0 0,-4-50-522 0 0,2 1 1 0 0,-1-1-1 0 0,1 1 0 0 0,0 0 1 0 0,0-1-1 0 0,1 1 0 0 0,-1-1 1 0 0,2 0-1 0 0,-1 1 0 0 0,1-1 0 0 0,3 6 1 0 0,-5-10-31 0 0,0 0 1 0 0,0 0 0 0 0,1 0-1 0 0,-1 0 1 0 0,1 0-1 0 0,-1 0 1 0 0,1 0 0 0 0,0 0-1 0 0,0-1 1 0 0,-1 1-1 0 0,1-1 1 0 0,1 1-1 0 0,-1-1 1 0 0,0 0 0 0 0,0 0-1 0 0,0 0 1 0 0,1 0-1 0 0,-1 0 1 0 0,0 0 0 0 0,1 0-1 0 0,-1-1 1 0 0,1 0-1 0 0,-1 1 1 0 0,0-1 0 0 0,1 0-1 0 0,-1 0 1 0 0,1 0-1 0 0,-1 0 1 0 0,1-1 0 0 0,-1 1-1 0 0,4-2 1 0 0,-3 1 21 0 0,1 0 0 0 0,-1 0 0 0 0,0-1 0 0 0,0 1 1 0 0,-1-1-1 0 0,1 0 0 0 0,0 0 0 0 0,0 0 0 0 0,-1 0 1 0 0,1-1-1 0 0,-1 1 0 0 0,0-1 0 0 0,0 1 0 0 0,0-1 0 0 0,0 0 1 0 0,2-3-1 0 0,0-4 111 0 0,0 1 1 0 0,-1-1 0 0 0,5-20-1 0 0,-6 20 51 0 0,0 0 0 0 0,1 0 0 0 0,1 1 0 0 0,8-19 0 0 0,-12 27-186 0 0,1 0 0 0 0,-1 1 0 0 0,0-1-1 0 0,1 0 1 0 0,-1 1 0 0 0,1-1 0 0 0,-1 1 0 0 0,1-1-1 0 0,-1 1 1 0 0,1-1 0 0 0,-1 1 0 0 0,1-1 0 0 0,-1 1 0 0 0,1-1-1 0 0,0 1 1 0 0,-1 0 0 0 0,1-1 0 0 0,0 1 0 0 0,-1 0-1 0 0,1-1 1 0 0,0 1 0 0 0,0 0 0 0 0,-1 0 0 0 0,1 0 0 0 0,0 0-1 0 0,-1 0 1 0 0,1 0 0 0 0,0 0 0 0 0,0 0 0 0 0,-1 0-1 0 0,1 0 1 0 0,0 0 0 0 0,1 1 0 0 0,0 0 20 0 0,1 0 1 0 0,-1 1 0 0 0,0 0-1 0 0,0-1 1 0 0,0 1 0 0 0,0 0-1 0 0,0 0 1 0 0,0 0-1 0 0,3 4 1 0 0,28 50 314 0 0,0 12-325 0 0,37 83 77 0 0,-61-126-77 0 0,-1-1 0 0 0,-1 1 0 0 0,0 1-1 0 0,2 34 1 0 0,-8-59-15 0 0,0 5 4 0 0,-1 1-1 0 0,1 0 1 0 0,-1 0-1 0 0,0 0 0 0 0,0-1 1 0 0,-3 14-1 0 0,2-17 3 0 0,-1 0 1 0 0,1-1-1 0 0,-1 1 0 0 0,0 0 0 0 0,1-1 0 0 0,-1 0 1 0 0,0 1-1 0 0,0-1 0 0 0,0 0 0 0 0,-1 0 0 0 0,1 0 0 0 0,0-1 1 0 0,-1 1-1 0 0,0 0 0 0 0,1-1 0 0 0,-1 0 0 0 0,0 1 1 0 0,-2 0-1 0 0,-26 12 115 0 0,0-2 0 0 0,0-1-1 0 0,-1-1 1 0 0,-58 9 0 0 0,77-18-114 0 0,1 0-1 0 0,0 0 1 0 0,0-2-1 0 0,0 1 1 0 0,-1-1-1 0 0,1-1 1 0 0,-13-4-1 0 0,18 4-95 0 0,0 0-1 0 0,0-1 0 0 0,1 0 0 0 0,-1 0 1 0 0,1-1-1 0 0,0 0 0 0 0,0 0 0 0 0,0 0 1 0 0,0-1-1 0 0,1 0 0 0 0,0 0 0 0 0,0 0 1 0 0,-5-6-1 0 0,8 8-290 0 0,1 1 1 0 0,-1-1 0 0 0,1 1-1 0 0,-1-1 1 0 0,1 0 0 0 0,0 0-1 0 0,0 1 1 0 0,0-1 0 0 0,0-4-1 0 0</inkml:trace>
</inkml:ink>
</file>

<file path=ppt/ink/ink7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7.876"/>
    </inkml:context>
    <inkml:brush xml:id="br0">
      <inkml:brushProperty name="width" value="0.1" units="cm"/>
      <inkml:brushProperty name="height" value="0.1" units="cm"/>
      <inkml:brushProperty name="color" value="#004F8B"/>
    </inkml:brush>
  </inkml:definitions>
  <inkml:trace contextRef="#ctx0" brushRef="#br0">66 65 12495 0 0,'11'-5'991'0'0,"23"-17"-371"0"0,-33 22-494 0 0,-1-1 1 0 0,1 0-1 0 0,-1 1 1 0 0,1-1-1 0 0,-1 1 1 0 0,0-1-1 0 0,1 0 1 0 0,-1 1-1 0 0,0-1 1 0 0,0 0-1 0 0,1 0 1 0 0,-1 1-1 0 0,0-1 1 0 0,0 0-1 0 0,0 1 1 0 0,0-1-1 0 0,0 0 1 0 0,0 0-1 0 0,0 1 1 0 0,0-1-1 0 0,0 0 1 0 0,0 0-1 0 0,-1 1 1 0 0,1-1-1 0 0,0 0 1 0 0,0 0-1 0 0,-1 1 1 0 0,1-1-1 0 0,0 0 1 0 0,-1 1 0 0 0,1-1-1 0 0,-1 1 1 0 0,1-1-1 0 0,-1 0 1 0 0,1 1-1 0 0,-1-1 1 0 0,1 1-1 0 0,-1 0 1 0 0,1-1-1 0 0,-1 1 1 0 0,0-1-1 0 0,1 1 1 0 0,-1 0-1 0 0,0-1 1 0 0,1 1-1 0 0,-1 0 1 0 0,0 0-1 0 0,0-1 1 0 0,0 1-1 0 0,-3-1-17 0 0,1-1 0 0 0,-1 1 0 0 0,1 0 0 0 0,-1 0 0 0 0,0 0 0 0 0,1 0 0 0 0,-1 1 0 0 0,0-1 0 0 0,0 1 0 0 0,1 0 0 0 0,-1 0-1 0 0,0 0 1 0 0,0 1 0 0 0,1 0 0 0 0,-1-1 0 0 0,-5 3 0 0 0,7-2-65 0 0,0-1-1 0 0,0 1 0 0 0,0 0 1 0 0,1 0-1 0 0,-1 0 1 0 0,0 0-1 0 0,1 0 0 0 0,-1 0 1 0 0,1 0-1 0 0,-1 0 1 0 0,1 1-1 0 0,0-1 1 0 0,-1 1-1 0 0,1-1 0 0 0,0 1 1 0 0,0-1-1 0 0,0 1 1 0 0,0 0-1 0 0,0-1 0 0 0,0 1 1 0 0,1 0-1 0 0,-1 0 1 0 0,1 0-1 0 0,-1-1 0 0 0,1 1 1 0 0,0 0-1 0 0,-1 0 1 0 0,1 0-1 0 0,0 0 0 0 0,0 0 1 0 0,0 0-1 0 0,1 0 1 0 0,-1 2-1 0 0,3 6 45 0 0,-1-1-1 0 0,1 1 1 0 0,0-1-1 0 0,1 0 1 0 0,0 0 0 0 0,1 0-1 0 0,0-1 1 0 0,0 1-1 0 0,1-1 1 0 0,0-1 0 0 0,10 12-1 0 0,5 0 517 0 0,0-1 1 0 0,39 25-1 0 0,17 13 44 0 0,-75-55-612 0 0,-1 1 0 0 0,1-1 0 0 0,-1 0 0 0 0,1 0 0 0 0,-1 1 0 0 0,0-1 0 0 0,0 0 0 0 0,1 1 0 0 0,-1 0 0 0 0,0-1 0 0 0,0 1 0 0 0,-1-1 0 0 0,1 1-1 0 0,0 0 1 0 0,0 0 0 0 0,-1 0 0 0 0,1-1 0 0 0,-1 1 0 0 0,0 0 0 0 0,1 0 0 0 0,-1 0 0 0 0,0 0 0 0 0,0 0 0 0 0,0 0 0 0 0,0-1 0 0 0,-1 1 0 0 0,1 0 0 0 0,0 0 0 0 0,-1 0 0 0 0,1 0 0 0 0,-1 0 0 0 0,0-1 0 0 0,0 1 0 0 0,1 0 0 0 0,-1-1 0 0 0,0 1 0 0 0,-1-1-1 0 0,0 3 1 0 0,-6 5 24 0 0,-1-1-1 0 0,0 0 0 0 0,0 0 0 0 0,0-1 1 0 0,-13 7-1 0 0,1 1-322 0 0,1-2-2135 0 0,8-7 981 0 0</inkml:trace>
</inkml:ink>
</file>

<file path=ppt/ink/ink7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8.237"/>
    </inkml:context>
    <inkml:brush xml:id="br0">
      <inkml:brushProperty name="width" value="0.1" units="cm"/>
      <inkml:brushProperty name="height" value="0.1" units="cm"/>
      <inkml:brushProperty name="color" value="#004F8B"/>
    </inkml:brush>
  </inkml:definitions>
  <inkml:trace contextRef="#ctx0" brushRef="#br0">1 130 11055 0 0,'43'-36'1079'0'0,"6"-3"237"0"0,-15 16 3467 0 0,-25 18-4103 0 0,0 0 1 0 0,1 1 0 0 0,-1 0 0 0 0,1 1 0 0 0,0 0 0 0 0,0 1 0 0 0,21-3 0 0 0,73 4 410 0 0,-35 2-1931 0 0,-41 0-332 0 0</inkml:trace>
</inkml:ink>
</file>

<file path=ppt/ink/ink7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18.588"/>
    </inkml:context>
    <inkml:brush xml:id="br0">
      <inkml:brushProperty name="width" value="0.1" units="cm"/>
      <inkml:brushProperty name="height" value="0.1" units="cm"/>
      <inkml:brushProperty name="color" value="#004F8B"/>
    </inkml:brush>
  </inkml:definitions>
  <inkml:trace contextRef="#ctx0" brushRef="#br0">0 203 15663 0 0,'0'0'1418'0'0,"24"-5"-936"0"0,104-6 4763 0 0,-3-1-3466 0 0,663-65 1497 0 0,-428 45-2609 0 0,-173 19-550 0 0,58 1-51 0 0,97-11-15 0 0,-283 15-1 0 0,0 2 0 0 0,100 3 0 0 0,-152 4-140 0 0,0 0 0 0 0,0 0 0 0 0,0 0 0 0 0,0 1 0 0 0,-1 0 0 0 0,1 1 0 0 0,-1-1 0 0 0,1 1 0 0 0,-1 0 0 0 0,0 1 0 0 0,0 0 0 0 0,0 0 0 0 0,-1 0 0 0 0,1 1 0 0 0,-1-1 0 0 0,0 1 0 0 0,5 7 0 0 0</inkml:trace>
</inkml:ink>
</file>

<file path=ppt/ink/ink7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1.017"/>
    </inkml:context>
    <inkml:brush xml:id="br0">
      <inkml:brushProperty name="width" value="0.1" units="cm"/>
      <inkml:brushProperty name="height" value="0.1" units="cm"/>
      <inkml:brushProperty name="color" value="#004F8B"/>
    </inkml:brush>
  </inkml:definitions>
  <inkml:trace contextRef="#ctx0" brushRef="#br0">426 168 1839 0 0,'1'-6'112'0'0,"0"0"0"0"0,0 0 0 0 0,1 0-1 0 0,0 0 1 0 0,0 0 0 0 0,0 1 0 0 0,5-10-1 0 0,3-2 3657 0 0,1 1 0 0 0,22-24 0 0 0,-23 28-1502 0 0,-9 11-2073 0 0,-1 1 0 0 0,1-1 0 0 0,-1 0-1 0 0,1 1 1 0 0,0-1 0 0 0,-1 0 0 0 0,1 1 0 0 0,-1-1-1 0 0,0 0 1 0 0,1 0 0 0 0,-1 1 0 0 0,0-1 0 0 0,1 0-1 0 0,-1 0 1 0 0,0 0 0 0 0,0 1 0 0 0,1-1 0 0 0,-1 0 0 0 0,0 0-1 0 0,0 0 1 0 0,0 0 0 0 0,0 0 0 0 0,0 1 0 0 0,-1-2-1 0 0,1 1-93 0 0,-1 1 0 0 0,1-1 0 0 0,-1 0-1 0 0,0 1 1 0 0,1-1 0 0 0,-1 1 0 0 0,0 0-1 0 0,1-1 1 0 0,-1 1 0 0 0,0 0 0 0 0,0-1-1 0 0,1 1 1 0 0,-1 0 0 0 0,0 0-1 0 0,0-1 1 0 0,1 1 0 0 0,-1 0 0 0 0,0 0-1 0 0,-1 0 1 0 0,-3 0 22 0 0,1 0-1 0 0,-1 0 1 0 0,1 1-1 0 0,0 0 0 0 0,-1-1 1 0 0,1 1-1 0 0,-8 3 1 0 0,-8 10-47 0 0,-1 1 0 0 0,2 1 0 0 0,0 0-1 0 0,1 1 1 0 0,1 1 0 0 0,0 1 0 0 0,-27 41 0 0 0,-34 37 112 0 0,48-65-11 0 0,1 0 0 0 0,1 2 0 0 0,2 1 0 0 0,-30 55-1 0 0,50-79-118 0 0,0 1-1 0 0,2 0 1 0 0,-1 0-1 0 0,2 1 1 0 0,-1-1-1 0 0,2 1 1 0 0,0 0-1 0 0,-1 18 1 0 0,3-22-38 0 0,1 0 1 0 0,0-1-1 0 0,0 1 1 0 0,1 0-1 0 0,0 0 1 0 0,0-1 0 0 0,1 1-1 0 0,0-1 1 0 0,1 0-1 0 0,0 0 1 0 0,0 0-1 0 0,1-1 1 0 0,8 12-1 0 0,-6-11 0 0 0,1 1 0 0 0,0-2 0 0 0,1 1 0 0 0,0-1 0 0 0,0-1 0 0 0,0 0 0 0 0,1 0-1 0 0,-1 0 1 0 0,1-2 0 0 0,1 1 0 0 0,-1-1 0 0 0,1 0 0 0 0,15 2 0 0 0,14 2 58 0 0,0-2 0 0 0,52 1 0 0 0,-30 1-775 0 0,-50-5 127 0 0,0-1 0 0 0,1 0-1 0 0,-1-1 1 0 0,1-1 0 0 0,-1 0 0 0 0,1 0-1 0 0,-1-1 1 0 0,18-4 0 0 0,-9-4-7243 0 0</inkml:trace>
</inkml:ink>
</file>

<file path=ppt/ink/ink7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1.408"/>
    </inkml:context>
    <inkml:brush xml:id="br0">
      <inkml:brushProperty name="width" value="0.1" units="cm"/>
      <inkml:brushProperty name="height" value="0.1" units="cm"/>
      <inkml:brushProperty name="color" value="#004F8B"/>
    </inkml:brush>
  </inkml:definitions>
  <inkml:trace contextRef="#ctx0" brushRef="#br0">0 195 13359 0 0,'0'0'1027'0'0,"34"4"-242"0"0,-16-2 174 0 0,1-1 0 0 0,0-1 0 0 0,-1-1 0 0 0,1 0 0 0 0,-1-2 0 0 0,27-5 0 0 0,-37 6-792 0 0,-1-1 0 0 0,1 1 0 0 0,0-2-1 0 0,-1 1 1 0 0,0-1 0 0 0,0 1 0 0 0,0-2 0 0 0,0 1 0 0 0,-1-1-1 0 0,0 0 1 0 0,0-1 0 0 0,0 1 0 0 0,-1-1 0 0 0,1 0 0 0 0,-1-1-1 0 0,-1 1 1 0 0,7-12 0 0 0,-10 16-128 0 0,0 0 0 0 0,0 0 0 0 0,0-1-1 0 0,0 1 1 0 0,-1-1 0 0 0,1 1 0 0 0,-1 0 0 0 0,1-1-1 0 0,-1 1 1 0 0,0-1 0 0 0,0 1 0 0 0,0-1 0 0 0,0 1-1 0 0,0-1 1 0 0,-1 1 0 0 0,1-1 0 0 0,-1 1 0 0 0,0-1-1 0 0,1 1 1 0 0,-1 0 0 0 0,0-1 0 0 0,0 1 0 0 0,-1 0-1 0 0,1 0 1 0 0,0 0 0 0 0,-1 0 0 0 0,1 0 0 0 0,-1 0-1 0 0,0 0 1 0 0,0 1 0 0 0,0-1 0 0 0,0 0-1 0 0,0 1 1 0 0,0 0 0 0 0,0-1 0 0 0,-2 0 0 0 0,0 0-7 0 0,0 0 1 0 0,0 0 0 0 0,0 0-1 0 0,-1 1 1 0 0,1 0-1 0 0,0-1 1 0 0,-1 2 0 0 0,1-1-1 0 0,0 0 1 0 0,-1 1 0 0 0,1 0-1 0 0,-1 0 1 0 0,1 0-1 0 0,-1 1 1 0 0,1-1 0 0 0,0 1-1 0 0,-1 0 1 0 0,1 1-1 0 0,-8 2 1 0 0,4 1-28 0 0,0 0 1 0 0,0 1-1 0 0,0 0 1 0 0,1 0-1 0 0,0 1 0 0 0,0 0 1 0 0,0 0-1 0 0,1 1 1 0 0,0 0-1 0 0,1 0 0 0 0,-1 0 1 0 0,2 0-1 0 0,-1 1 1 0 0,1 0-1 0 0,1 0 0 0 0,-1 0 1 0 0,1 1-1 0 0,1-1 1 0 0,-2 15-1 0 0,3-17 1 0 0,0 0-1 0 0,1 0 1 0 0,0 0-1 0 0,0 0 1 0 0,0 0-1 0 0,1 0 1 0 0,0 0 0 0 0,1 0-1 0 0,0 0 1 0 0,0 0-1 0 0,0-1 1 0 0,1 1-1 0 0,0-1 1 0 0,0 1 0 0 0,0-1-1 0 0,1 0 1 0 0,0 0-1 0 0,0-1 1 0 0,1 1-1 0 0,-1-1 1 0 0,1 0 0 0 0,1 0-1 0 0,-1-1 1 0 0,0 1-1 0 0,1-1 1 0 0,0 0 0 0 0,9 4-1 0 0,-1-2-127 0 0,1 0-1 0 0,0-1 1 0 0,0-1-1 0 0,1 0 1 0 0,17 1-1 0 0,24 6-7919 0 0,-22 0 91 0 0</inkml:trace>
</inkml:ink>
</file>

<file path=ppt/ink/ink7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1.756"/>
    </inkml:context>
    <inkml:brush xml:id="br0">
      <inkml:brushProperty name="width" value="0.1" units="cm"/>
      <inkml:brushProperty name="height" value="0.1" units="cm"/>
      <inkml:brushProperty name="color" value="#004F8B"/>
    </inkml:brush>
  </inkml:definitions>
  <inkml:trace contextRef="#ctx0" brushRef="#br0">1 363 5527 0 0,'1'-9'9417'0'0,"0"-14"-6410"0"0,0-57 487 0 0,1-32-1295 0 0,-1 100-1992 0 0,0 0 0 0 0,1 1 0 0 0,1-1 0 0 0,0 1-1 0 0,0-1 1 0 0,10-20 0 0 0,-11 29-190 0 0,0 1 0 0 0,0-1-1 0 0,0 1 1 0 0,0-1-1 0 0,0 1 1 0 0,0 0-1 0 0,0 0 1 0 0,1 0-1 0 0,-1 0 1 0 0,1 0 0 0 0,0 0-1 0 0,0 1 1 0 0,-1-1-1 0 0,1 1 1 0 0,0 0-1 0 0,0 0 1 0 0,0 0-1 0 0,0 0 1 0 0,0 0 0 0 0,1 1-1 0 0,-1-1 1 0 0,0 1-1 0 0,4 0 1 0 0,-1 0-252 0 0,1 0 1 0 0,-1 1-1 0 0,1 0 1 0 0,-1 0-1 0 0,1 1 1 0 0,-1-1-1 0 0,0 1 1 0 0,1 1-1 0 0,9 4 0 0 0,-1 0-1591 0 0,-1-4-85 0 0</inkml:trace>
</inkml:ink>
</file>

<file path=ppt/ink/ink7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2.084"/>
    </inkml:context>
    <inkml:brush xml:id="br0">
      <inkml:brushProperty name="width" value="0.1" units="cm"/>
      <inkml:brushProperty name="height" value="0.1" units="cm"/>
      <inkml:brushProperty name="color" value="#004F8B"/>
    </inkml:brush>
  </inkml:definitions>
  <inkml:trace contextRef="#ctx0" brushRef="#br0">45 113 13615 0 0,'15'15'1034'0'0,"15"-20"-765"0"0,-25 4 375 0 0,1-1-1 0 0,-1-1 1 0 0,0 1 0 0 0,0-1 0 0 0,0 0 0 0 0,7-6-1 0 0,-9 7-368 0 0,0 0 0 0 0,0-1 0 0 0,-1 1 0 0 0,1-1 0 0 0,-1 0 0 0 0,1 0 0 0 0,-1 0 0 0 0,0 0 0 0 0,-1 0 0 0 0,1 0 0 0 0,0 0 0 0 0,-1-1 0 0 0,0 1 0 0 0,1-1 0 0 0,-1 1 0 0 0,-1-1 0 0 0,1 1 0 0 0,0-1 0 0 0,-1 1 0 0 0,0-6 0 0 0,0 8-254 0 0,0-1 0 0 0,0 1 0 0 0,0 0 0 0 0,0 0-1 0 0,-1 0 1 0 0,1-1 0 0 0,0 1 0 0 0,-1 0 0 0 0,1 0 0 0 0,0 0 0 0 0,-1 0-1 0 0,0 0 1 0 0,1 0 0 0 0,-1 0 0 0 0,1 0 0 0 0,-1 0 0 0 0,0 0 0 0 0,0 0 0 0 0,0 0-1 0 0,0 0 1 0 0,0 1 0 0 0,1-1 0 0 0,-1 0 0 0 0,0 1 0 0 0,-1-1 0 0 0,1 0-1 0 0,0 1 1 0 0,0 0 0 0 0,0-1 0 0 0,0 1 0 0 0,0 0 0 0 0,0-1 0 0 0,-1 1-1 0 0,1 0 1 0 0,0 0 0 0 0,0 0 0 0 0,0 0 0 0 0,-1 0 0 0 0,1 0 0 0 0,0 0-1 0 0,0 0 1 0 0,0 1 0 0 0,0-1 0 0 0,-1 0 0 0 0,1 1 0 0 0,0-1 0 0 0,0 1 0 0 0,0-1-1 0 0,0 1 1 0 0,-2 1 0 0 0,-5 2 119 0 0,-1 0 0 0 0,1 1 0 0 0,0 0 0 0 0,0 1 0 0 0,-8 6 0 0 0,6-3-111 0 0,3-3 96 0 0,-1 0 0 0 0,1 1-1 0 0,1 0 1 0 0,-12 15 0 0 0,17-20-105 0 0,0 0 1 0 0,-1 0-1 0 0,1 0 0 0 0,1 0 1 0 0,-1 0-1 0 0,0 0 0 0 0,0 0 1 0 0,1 1-1 0 0,-1-1 0 0 0,1 0 1 0 0,0 1-1 0 0,-1-1 0 0 0,1 0 1 0 0,0 1-1 0 0,1-1 0 0 0,-1 0 1 0 0,0 1-1 0 0,1-1 0 0 0,-1 0 0 0 0,1 0 1 0 0,0 1-1 0 0,-1-1 0 0 0,1 0 1 0 0,0 0-1 0 0,3 4 0 0 0,-1-2-54 0 0,0 1-1 0 0,0 1 0 0 0,0-1 0 0 0,-1 0 0 0 0,0 1 0 0 0,2 7 0 0 0,-2-11 26 0 0,-1-1 0 0 0,0 1-1 0 0,1 0 1 0 0,-1 0-1 0 0,1 0 1 0 0,-1-1 0 0 0,1 1-1 0 0,0 0 1 0 0,0-1-1 0 0,0 0 1 0 0,0 1 0 0 0,0-1-1 0 0,0 0 1 0 0,0 0-1 0 0,3 1 1 0 0,-1 0-14 0 0,4 2-96 0 0,0 0 0 0 0,1 0 0 0 0,-1-1 0 0 0,1 0 0 0 0,11 2 0 0 0,25-3-4094 0 0,-25-4-4224 0 0</inkml:trace>
</inkml:ink>
</file>

<file path=ppt/ink/ink7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2.599"/>
    </inkml:context>
    <inkml:brush xml:id="br0">
      <inkml:brushProperty name="width" value="0.1" units="cm"/>
      <inkml:brushProperty name="height" value="0.1" units="cm"/>
      <inkml:brushProperty name="color" value="#004F8B"/>
    </inkml:brush>
  </inkml:definitions>
  <inkml:trace contextRef="#ctx0" brushRef="#br0">208 642 1375 0 0,'23'-2'523'0'0,"16"-12"13294"0"0,-38 13-13378 0 0,-1 0 1 0 0,1-1 0 0 0,-1 1 0 0 0,1-2-1 0 0,-2 2-230 0 0,0-1 0 0 0,0 1-1 0 0,0 0 1 0 0,0 0 0 0 0,0-1-1 0 0,0 1 1 0 0,0 0 0 0 0,-1 0-1 0 0,1 0 1 0 0,0 0 0 0 0,-1 1 0 0 0,1-1-1 0 0,-1 0 1 0 0,1 0 0 0 0,-1 1-1 0 0,1-1 1 0 0,-1 1 0 0 0,1-1-1 0 0,-1 1 1 0 0,1 0 0 0 0,-4 0-1 0 0,-6-2-2 0 0,1 1 0 0 0,-1 1 0 0 0,0 0 0 0 0,1 0 0 0 0,-1 1 0 0 0,0 1 0 0 0,1 0 0 0 0,-1 0 0 0 0,1 1 0 0 0,-18 7 0 0 0,21-8-176 0 0,0 1 0 0 0,0 0-1 0 0,0 0 1 0 0,1 1 0 0 0,-1 0 0 0 0,1 0 0 0 0,0 1 0 0 0,0 0-1 0 0,0 0 1 0 0,1 0 0 0 0,0 1 0 0 0,0-1 0 0 0,0 1-1 0 0,1 0 1 0 0,-7 13 0 0 0,9-16-27 0 0,2-1 0 0 0,-1 0-1 0 0,0 0 1 0 0,0 1 0 0 0,1-1 0 0 0,-1 0 0 0 0,1 1-1 0 0,0-1 1 0 0,-1 1 0 0 0,1-1 0 0 0,1 0 0 0 0,-1 1-1 0 0,0-1 1 0 0,0 1 0 0 0,1-1 0 0 0,-1 0-1 0 0,1 1 1 0 0,0-1 0 0 0,0 0 0 0 0,0 0 0 0 0,0 1-1 0 0,0-1 1 0 0,2 2 0 0 0,0 0-2 0 0,0-1 0 0 0,1-1 0 0 0,-1 1 0 0 0,1 0 0 0 0,-1-1 0 0 0,1 0 0 0 0,0 0 0 0 0,0 0 0 0 0,0 0 0 0 0,0 0 0 0 0,0-1 0 0 0,4 1 0 0 0,10 2-5 0 0,-1-1 0 0 0,1-1 1 0 0,0-1-1 0 0,0 0 0 0 0,19-2 0 0 0,-17-1-5 0 0,-1-1-1 0 0,1-1 1 0 0,-1-1-1 0 0,0 0 1 0 0,0-2-1 0 0,0 0 0 0 0,-1-1 1 0 0,-1 0-1 0 0,1-2 1 0 0,28-20-1 0 0,-36 22 64 0 0,1 0 1 0 0,-2 0-1 0 0,1-1 0 0 0,-1 0 0 0 0,-1-1 0 0 0,0 0 1 0 0,0-1-1 0 0,-1 1 0 0 0,0-1 0 0 0,-1-1 1 0 0,0 1-1 0 0,-1-1 0 0 0,0 0 0 0 0,-1 0 0 0 0,0-1 1 0 0,-1 1-1 0 0,2-20 0 0 0,1-113 844 0 0,-6 92-506 0 0,2-1-1 0 0,19-99 0 0 0,-16 67 336 0 0,-4 76-471 0 0,-1 22-7 0 0,-5 28-276 0 0,1 12-34 0 0,9-18 42 0 0,2-1 0 0 0,1 0 0 0 0,23 58 0 0 0,51 94-25 0 0,-53-122 36 0 0,-23-51-108 0 0,1-1-1 0 0,0 0 1 0 0,0 0-1 0 0,1-1 1 0 0,1 0 0 0 0,13 13-1 0 0,13 7-9729 0 0</inkml:trace>
</inkml:ink>
</file>

<file path=ppt/ink/ink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10.196"/>
    </inkml:context>
    <inkml:brush xml:id="br0">
      <inkml:brushProperty name="width" value="0.1" units="cm"/>
      <inkml:brushProperty name="height" value="0.1" units="cm"/>
      <inkml:brushProperty name="color" value="#F6630D"/>
    </inkml:brush>
  </inkml:definitions>
  <inkml:trace contextRef="#ctx0" brushRef="#br0">183 55 5983 0 0,'19'-14'1956'0'0,"-7"4"2339"0"0,-12 9-4091 0 0,1 0 1 0 0,-1 1-1 0 0,0-1 0 0 0,1 1 0 0 0,-1-1 1 0 0,0 0-1 0 0,0 1 0 0 0,1-1 1 0 0,-1 0-1 0 0,0 1 0 0 0,0-1 1 0 0,0 0-1 0 0,0 0 0 0 0,0 1 1 0 0,0-1-1 0 0,0 0 0 0 0,0 1 0 0 0,0-1 1 0 0,-1 0-1 0 0,1 1 0 0 0,0-1 1 0 0,0 0-1 0 0,0 1 0 0 0,-1-1 1 0 0,1 0-1 0 0,0 1 0 0 0,-1-1 0 0 0,1 1 1 0 0,-1-2-1 0 0,-21-6 2060 0 0,17 7-2096 0 0,-1 1 0 0 0,1 0-1 0 0,0 0 1 0 0,0 0 0 0 0,0 1-1 0 0,0 0 1 0 0,-10 2-1 0 0,2 5-9 0 0,0 0 0 0 0,0 1 0 0 0,1 0-1 0 0,0 1 1 0 0,1 1 0 0 0,0-1-1 0 0,1 2 1 0 0,0-1 0 0 0,0 2-1 0 0,-12 20 1 0 0,22-31-148 0 0,-1-1 0 0 0,1 0 0 0 0,0 0 1 0 0,0 0-1 0 0,-1 1 0 0 0,1-1 0 0 0,0 0 0 0 0,0 0 0 0 0,0 1 0 0 0,0-1 0 0 0,0 0 0 0 0,0 1 1 0 0,1-1-1 0 0,-1 0 0 0 0,0 0 0 0 0,1 1 0 0 0,-1-1 0 0 0,1 0 0 0 0,-1 0 0 0 0,1 0 0 0 0,-1 0 0 0 0,1 0 1 0 0,0 0-1 0 0,0 0 0 0 0,-1 0 0 0 0,1 0 0 0 0,0 0 0 0 0,0 0 0 0 0,0 0 0 0 0,0 0 0 0 0,0-1 1 0 0,0 1-1 0 0,0 0 0 0 0,0-1 0 0 0,1 1 0 0 0,-1-1 0 0 0,2 1 0 0 0,54 20 358 0 0,-47-19-312 0 0,8 4 43 0 0,18 4 64 0 0,0 2 0 0 0,-1 2 0 0 0,-1 0 0 0 0,36 23 0 0 0,-62-32-143 0 0,1 0 0 0 0,-2 1 0 0 0,1 0 0 0 0,0 0-1 0 0,-1 1 1 0 0,0 0 0 0 0,-1 0 0 0 0,0 1-1 0 0,0-1 1 0 0,0 2 0 0 0,-1-1 0 0 0,-1 0-1 0 0,1 1 1 0 0,-1 0 0 0 0,-1 0 0 0 0,1 0 0 0 0,-1 1-1 0 0,-1-1 1 0 0,0 1 0 0 0,-1-1 0 0 0,1 11-1 0 0,-2-14-8 0 0,0-1-1 0 0,-1 1 0 0 0,0-1 0 0 0,0 1 1 0 0,0-1-1 0 0,-1 0 0 0 0,1 0 0 0 0,-1 0 1 0 0,-1 0-1 0 0,1 0 0 0 0,-1 0 0 0 0,0 0 1 0 0,0-1-1 0 0,0 1 0 0 0,-1-1 0 0 0,1 0 1 0 0,-1 0-1 0 0,0 0 0 0 0,0 0 0 0 0,0-1 1 0 0,-1 0-1 0 0,1 0 0 0 0,-1 0 0 0 0,0 0 1 0 0,-5 1-1 0 0,-16 8 94 0 0,-1-1 0 0 0,0-1 1 0 0,-43 9-1 0 0,51-14-25 0 0,9-2 8 0 0,0 0 0 0 0,-1-1 0 0 0,1-1 0 0 0,-1 0 0 0 0,0 0 0 0 0,1-1 0 0 0,-17-1 0 0 0,24 0-60 0 0,0 1 0 0 0,0-1 0 0 0,0 0 0 0 0,0 0 0 0 0,0 0 0 0 0,0-1 0 0 0,1 1 0 0 0,-1 0 0 0 0,0-1 0 0 0,1 0 0 0 0,-1 0 1 0 0,1 0-1 0 0,0 0 0 0 0,-1 0 0 0 0,1 0 0 0 0,0 0 0 0 0,0-1 0 0 0,1 1 0 0 0,-1-1 0 0 0,0 0 0 0 0,1 1 0 0 0,0-1 0 0 0,-1 0 0 0 0,1 0 0 0 0,0 0 0 0 0,1 0 0 0 0,-1 0 1 0 0,0 0-1 0 0,1 0 0 0 0,-1-4 0 0 0,0-5-18 0 0,1 0 0 0 0,0 1 1 0 0,0-1-1 0 0,1 0 0 0 0,1 1 1 0 0,0-1-1 0 0,0 1 0 0 0,1-1 1 0 0,1 1-1 0 0,0 0 0 0 0,0 0 1 0 0,1 1-1 0 0,0-1 0 0 0,1 1 0 0 0,0 0 1 0 0,1 0-1 0 0,0 1 0 0 0,9-9 1 0 0,15-12-27 0 0,1 1 0 0 0,1 1 1 0 0,63-38-1 0 0,-57 40-115 0 0,-1-1-1 0 0,42-40 1 0 0,-37 31 28 0 0,-44 36 104 0 0,1-1 0 0 0,0 1 0 0 0,-1-1 0 0 0,1 1 0 0 0,0-1 0 0 0,-1 1 0 0 0,1-1 0 0 0,0 1 0 0 0,-1 0 0 0 0,1-1 0 0 0,-1 1 0 0 0,1-1 0 0 0,-1 1 0 0 0,1 0 0 0 0,-1 0 0 0 0,1-1 0 0 0,-1 1 0 0 0,1 0 0 0 0,-1 0 0 0 0,0-1 0 0 0,1 1 0 0 0,-1 0 0 0 0,1 0 0 0 0,-1 0 0 0 0,0 0 0 0 0,1 0 0 0 0,-1 0 0 0 0,1 0 0 0 0,-1 0 0 0 0,0 0 0 0 0,0 1 0 0 0,-23-4 0 0 0,1 4 57 0 0,11 0-665 0 0,1-1 1 0 0,0 0-1 0 0,0-1 0 0 0,-11-2 1 0 0</inkml:trace>
</inkml:ink>
</file>

<file path=ppt/ink/ink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39"/>
    </inkml:context>
    <inkml:brush xml:id="br0">
      <inkml:brushProperty name="width" value="0.1" units="cm"/>
      <inkml:brushProperty name="height" value="0.1" units="cm"/>
      <inkml:brushProperty name="color" value="#008C3A"/>
    </inkml:brush>
  </inkml:definitions>
  <inkml:trace contextRef="#ctx0" brushRef="#br0">1 31 10679 0 0,'0'0'971'0'0,"13"-30"10300"0"0,-12 30-10996 0 0,28 9 2445 0 0,29 32-3615 0 0,-53-37 1706 0 0,142 132 44 0 0,-6-6-223 0 0,-135-125-960 0 0,15 13 1422 0 0,-10-15-2620 0 0</inkml:trace>
</inkml:ink>
</file>

<file path=ppt/ink/ink7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3.443"/>
    </inkml:context>
    <inkml:brush xml:id="br0">
      <inkml:brushProperty name="width" value="0.1" units="cm"/>
      <inkml:brushProperty name="height" value="0.1" units="cm"/>
      <inkml:brushProperty name="color" value="#004F8B"/>
    </inkml:brush>
  </inkml:definitions>
  <inkml:trace contextRef="#ctx0" brushRef="#br0">0 17 9415 0 0,'0'0'852'0'0,"1"-1"-704"0"0,41-15 10964 0 0,-43 18-11065 0 0,1-1 0 0 0,-1 0 0 0 0,1 0 0 0 0,-1 0-1 0 0,1 0 1 0 0,0 0 0 0 0,0 1 0 0 0,-1-1 0 0 0,1 0 0 0 0,0 0-1 0 0,0 0 1 0 0,0 1 0 0 0,0-1 0 0 0,1 0 0 0 0,-1 0 0 0 0,0 0-1 0 0,0 0 1 0 0,1 1 0 0 0,-1-1 0 0 0,1 2 0 0 0,9 25 272 0 0,4 11-109 0 0,-5-13 20 0 0,23 46 0 0 0,-28-65-775 0 0,1 0-1 0 0,-1 0 1 0 0,1-1-1 0 0,0 1 1 0 0,0-1-1 0 0,9 7 1 0 0</inkml:trace>
</inkml:ink>
</file>

<file path=ppt/ink/ink7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4.271"/>
    </inkml:context>
    <inkml:brush xml:id="br0">
      <inkml:brushProperty name="width" value="0.1" units="cm"/>
      <inkml:brushProperty name="height" value="0.1" units="cm"/>
      <inkml:brushProperty name="color" value="#004F8B"/>
    </inkml:brush>
  </inkml:definitions>
  <inkml:trace contextRef="#ctx0" brushRef="#br0">15 11 6847 0 0,'0'0'744'0'0,"-6"-7"-664"0"0,-3 3-80 0 0</inkml:trace>
</inkml:ink>
</file>

<file path=ppt/ink/ink7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4.600"/>
    </inkml:context>
    <inkml:brush xml:id="br0">
      <inkml:brushProperty name="width" value="0.1" units="cm"/>
      <inkml:brushProperty name="height" value="0.1" units="cm"/>
      <inkml:brushProperty name="color" value="#004F8B"/>
    </inkml:brush>
  </inkml:definitions>
  <inkml:trace contextRef="#ctx0" brushRef="#br0">389 51 2759 0 0,'-50'11'150'0'0,"-146"43"1280"0"0,169-45 49 0 0,1 2 0 0 0,-43 25-1 0 0,68-36-1288 0 0,-1 1-1 0 0,1 0 0 0 0,-1 0 0 0 0,1 0 0 0 0,-1 0 0 0 0,1 0 0 0 0,0 0 1 0 0,-1 0-1 0 0,1 1 0 0 0,0-1 0 0 0,0 0 0 0 0,0 1 0 0 0,0-1 1 0 0,-1 3-1 0 0,2-4-63 0 0,0 1 0 0 0,0-1 0 0 0,0 1 1 0 0,0-1-1 0 0,0 0 0 0 0,1 1 0 0 0,-1-1 0 0 0,0 1 1 0 0,0-1-1 0 0,0 1 0 0 0,1-1 0 0 0,-1 0 1 0 0,0 1-1 0 0,0-1 0 0 0,1 0 0 0 0,-1 1 0 0 0,0-1 1 0 0,1 0-1 0 0,-1 1 0 0 0,0-1 0 0 0,1 0 1 0 0,-1 0-1 0 0,0 1 0 0 0,1-1 0 0 0,-1 0 0 0 0,1 0 1 0 0,-1 0-1 0 0,1 0 0 0 0,-1 1 0 0 0,0-1 1 0 0,1 0-1 0 0,0 0 0 0 0,32 3 3374 0 0,-9-3-3923 0 0,127 0 2267 0 0,-99 2-1083 0 0,0-2 0 0 0,71-10 0 0 0,640-81 648 0 0,-456 89-1253 0 0,-75 4 32 0 0,-18-5 29 0 0,372-20 491 0 0,375-47-142 0 0,-841 63-1660 0 0,211 14 0 0 0,-291-6-4819 0 0,-7-10-1893 0 0</inkml:trace>
</inkml:ink>
</file>

<file path=ppt/ink/ink7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7.271"/>
    </inkml:context>
    <inkml:brush xml:id="br0">
      <inkml:brushProperty name="width" value="0.1" units="cm"/>
      <inkml:brushProperty name="height" value="0.1" units="cm"/>
      <inkml:brushProperty name="color" value="#004F8B"/>
    </inkml:brush>
  </inkml:definitions>
  <inkml:trace contextRef="#ctx0" brushRef="#br0">1 229 6447 0 0,'19'-18'13696'0'0,"-24"2"-12248"0"0,4 15-1326 0 0,0-1-1 0 0,0 1 1 0 0,1 0-1 0 0,-1 0 0 0 0,0 0 1 0 0,1-1-1 0 0,-1 1 1 0 0,1 0-1 0 0,0-1 0 0 0,-1 1 1 0 0,1 0-1 0 0,0-1 1 0 0,0 1-1 0 0,0 0 0 0 0,0-3 1 0 0,14-16 320 0 0,1 0 1 0 0,1 1-1 0 0,1 1 0 0 0,23-21 1 0 0,-32 33-403 0 0,1 0 0 0 0,0 0 0 0 0,0 0 0 0 0,0 1 0 0 0,1 1 0 0 0,-1 0 0 0 0,1 0 0 0 0,0 1 0 0 0,0 0 0 0 0,0 0 0 0 0,1 1 1 0 0,-1 1-1 0 0,1 0 0 0 0,-1 0 0 0 0,21 2 0 0 0,-23-1-15 0 0,-1 1-1 0 0,1 0 1 0 0,0 1 0 0 0,0-1 0 0 0,-1 2 0 0 0,1-1-1 0 0,-1 1 1 0 0,0 0 0 0 0,0 0 0 0 0,0 1 0 0 0,0 0-1 0 0,0 0 1 0 0,-1 1 0 0 0,0 0 0 0 0,0 0 0 0 0,0 0-1 0 0,-1 1 1 0 0,0 0 0 0 0,0 0 0 0 0,0 0 0 0 0,5 11-1 0 0,-9-15-29 0 0,0 1-1 0 0,0 0 1 0 0,-1 0-1 0 0,0 0 1 0 0,1 0-1 0 0,-1 0 1 0 0,0 0-1 0 0,0 0 1 0 0,-1 0-1 0 0,1 0 0 0 0,-1 0 1 0 0,1 0-1 0 0,-1-1 1 0 0,0 1-1 0 0,0 0 1 0 0,0 0-1 0 0,0-1 1 0 0,-1 1-1 0 0,1 0 1 0 0,-3 2-1 0 0,-41 57-124 0 0,31-46 115 0 0,8-8 6 0 0,0 0 0 0 0,1 0 0 0 0,-1 0 0 0 0,2 1 0 0 0,-1 0 0 0 0,1 0 0 0 0,-4 14 0 0 0,7-18 5 0 0,0-1 1 0 0,1 1-1 0 0,-1-1 0 0 0,1 1 0 0 0,0-1 0 0 0,0 1 1 0 0,1 0-1 0 0,-1-1 0 0 0,1 1 0 0 0,0-1 0 0 0,1 0 1 0 0,-1 1-1 0 0,1-1 0 0 0,-1 0 0 0 0,1 0 0 0 0,0 0 1 0 0,1 0-1 0 0,3 6 0 0 0,14 17 2 0 0,-1-2-10 0 0,-2 0 0 0 0,24 48 1 0 0,-37-66 9 0 0,-1 0 0 0 0,-1 0 1 0 0,1 0-1 0 0,-1 1 0 0 0,0 0 1 0 0,-1-1-1 0 0,1 1 0 0 0,-2 0 1 0 0,1 0-1 0 0,-1-1 0 0 0,0 1 1 0 0,-1 0-1 0 0,0 0 0 0 0,0 0 1 0 0,-4 14-1 0 0,2-17 8 0 0,0-1 0 0 0,0 1 0 0 0,0 0 0 0 0,-1-1 0 0 0,0 1 0 0 0,1-1 0 0 0,-2 0 0 0 0,1-1 1 0 0,0 1-1 0 0,-1-1 0 0 0,1 1 0 0 0,-1-1 0 0 0,0-1 0 0 0,0 1 0 0 0,0-1 0 0 0,-1 0 0 0 0,1 0 0 0 0,-1 0 0 0 0,1-1 0 0 0,-1 0 0 0 0,-5 1 0 0 0,-10 2 24 0 0,1-2 0 0 0,-1 0 1 0 0,0-1-1 0 0,-29-3 0 0 0,36 1-188 0 0,1-1 0 0 0,0-1 0 0 0,-1 1 0 0 0,1-2 0 0 0,1 0 0 0 0,-1-1 1 0 0,0 0-1 0 0,1-1 0 0 0,0 0 0 0 0,-21-15 0 0 0</inkml:trace>
</inkml:ink>
</file>

<file path=ppt/ink/ink7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7.771"/>
    </inkml:context>
    <inkml:brush xml:id="br0">
      <inkml:brushProperty name="width" value="0.1" units="cm"/>
      <inkml:brushProperty name="height" value="0.1" units="cm"/>
      <inkml:brushProperty name="color" value="#004F8B"/>
    </inkml:brush>
  </inkml:definitions>
  <inkml:trace contextRef="#ctx0" brushRef="#br0">8 3 18975 0 0,'25'20'1856'0'0,"-30"-28"-1656"0"0,-1 2-200 0 0,-2 1 0 0 0,0 1 1712 0 0,3 8 168 0 0,5 5-2776 0 0,5 3 264 0 0</inkml:trace>
</inkml:ink>
</file>

<file path=ppt/ink/ink7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8.127"/>
    </inkml:context>
    <inkml:brush xml:id="br0">
      <inkml:brushProperty name="width" value="0.1" units="cm"/>
      <inkml:brushProperty name="height" value="0.1" units="cm"/>
      <inkml:brushProperty name="color" value="#004F8B"/>
    </inkml:brush>
  </inkml:definitions>
  <inkml:trace contextRef="#ctx0" brushRef="#br0">45 25 19551 0 0,'-21'-10'864'0'0,"15"7"184"0"0,3-1-840 0 0,2 1-208 0 0,-4 1 0 0 0,-4-1 2512 0 0</inkml:trace>
</inkml:ink>
</file>

<file path=ppt/ink/ink7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9.377"/>
    </inkml:context>
    <inkml:brush xml:id="br0">
      <inkml:brushProperty name="width" value="0.1" units="cm"/>
      <inkml:brushProperty name="height" value="0.1" units="cm"/>
      <inkml:brushProperty name="color" value="#004F8B"/>
    </inkml:brush>
  </inkml:definitions>
  <inkml:trace contextRef="#ctx0" brushRef="#br0">1 290 12095 0 0,'38'-33'1304'0'0,"-12"16"-217"0"0,-23 16-940 0 0,-1 0-1 0 0,0 0 1 0 0,1 0-1 0 0,-1 0 0 0 0,0 0 1 0 0,0-1-1 0 0,0 1 1 0 0,0-1-1 0 0,0 1 1 0 0,0-1-1 0 0,-1 0 1 0 0,1 0-1 0 0,2-3 1 0 0,-1 2 57 0 0,0 0 0 0 0,0 0 0 0 0,0 0 1 0 0,1 0-1 0 0,-1 0 0 0 0,1 1 0 0 0,0 0 1 0 0,-1 0-1 0 0,1 0 0 0 0,0 0 0 0 0,8-2 1 0 0,20-11 862 0 0,-20 5-693 0 0,0 1 1 0 0,-1-2-1 0 0,0 0 0 0 0,-1 0 0 0 0,0-1 0 0 0,-1 0 1 0 0,8-14-1 0 0,18-23 509 0 0,-35 48-873 0 0,1 0 0 0 0,0 0 0 0 0,0 0 0 0 0,-1 0 0 0 0,1-1 0 0 0,0 1 0 0 0,0 0 0 0 0,0 0 0 0 0,0 0 0 0 0,0 1 0 0 0,0-1 0 0 0,0 0 0 0 0,1 0 0 0 0,-1 1-1 0 0,0-1 1 0 0,0 0 0 0 0,1 1 0 0 0,-1-1 0 0 0,0 1 0 0 0,1 0 0 0 0,-1-1 0 0 0,0 1 0 0 0,1 0 0 0 0,-1 0 0 0 0,0 0 0 0 0,1 0 0 0 0,-1 0 0 0 0,1 0-1 0 0,-1 0 1 0 0,2 1 0 0 0,-1 0-4 0 0,0 1 0 0 0,0 0 0 0 0,0 0 0 0 0,0-1 0 0 0,0 1 0 0 0,0 1 0 0 0,-1-1 0 0 0,1 0 0 0 0,-1 0 0 0 0,1 0 0 0 0,-1 1 0 0 0,0-1 0 0 0,0 1 0 0 0,1 2 0 0 0,4 12-4 0 0,-1 0-1 0 0,-1 0 0 0 0,3 27 0 0 0,-6-24 27 0 0,-1-1 0 0 0,-2 1-1 0 0,0-1 1 0 0,-7 33 0 0 0,2-19 0 0 0,3-13-107 0 0,-2 0 0 0 0,-1 0 0 0 0,0 0 0 0 0,-1-1 0 0 0,-1-1 0 0 0,-1 1 0 0 0,-1-1 0 0 0,-18 24 0 0 0,8-16-61 0 0,-1 0-1 0 0,-2-1 0 0 0,0-1 0 0 0,-39 29 0 0 0,46-35 233 0 0,16-18-84 0 0,1 1 1 0 0,0-1-1 0 0,0 0 0 0 0,-1 1 0 0 0,1-1 0 0 0,0 1 0 0 0,0-1 0 0 0,0 1 0 0 0,0-1 0 0 0,0 1 0 0 0,0-1 0 0 0,0 1 0 0 0,0-1 0 0 0,0 1 0 0 0,0-1 0 0 0,0 1 1 0 0,0-1-1 0 0,0 1 0 0 0,0-1 0 0 0,1 1 0 0 0,-1-1 0 0 0,0 1 0 0 0,0-1 0 0 0,0 1 0 0 0,1 0 0 0 0,2 1 23 0 0,0 0 0 0 0,0 0 0 0 0,0 0-1 0 0,0-1 1 0 0,0 1 0 0 0,0-1 0 0 0,0 0 0 0 0,0 0 0 0 0,1 0-1 0 0,-1 0 1 0 0,6 0 0 0 0,8 3 137 0 0,1-1 0 0 0,0-1 0 0 0,0 0 0 0 0,0-2 0 0 0,0 0 0 0 0,-1 0 0 0 0,21-5 0 0 0,-14-7 87 0 0,-23 10-235 0 0,1 1 1 0 0,-1 0-1 0 0,1 0 0 0 0,0 0 0 0 0,-1 0 1 0 0,1 0-1 0 0,0 0 0 0 0,0 0 1 0 0,0 1-1 0 0,-1-1 0 0 0,1 1 1 0 0,0-1-1 0 0,0 1 0 0 0,0 0 0 0 0,0 0 1 0 0,3 0-1 0 0,-2 0-9 0 0,1 0 1 0 0,-1 0-1 0 0,1-1 0 0 0,0 1 1 0 0,-1-1-1 0 0,1 1 0 0 0,-1-1 1 0 0,1 0-1 0 0,-1-1 1 0 0,0 1-1 0 0,1-1 0 0 0,-1 1 1 0 0,0-1-1 0 0,4-3 0 0 0,27-12 35 0 0,-31 17-177 0 0,-1 0 1 0 0,0 1-1 0 0,0-1 0 0 0,1 0 1 0 0,-1 1-1 0 0,0 0 0 0 0,0-1 1 0 0,0 1-1 0 0,0 0 0 0 0,0 0 1 0 0,0 0-1 0 0,0 0 0 0 0,0 1 0 0 0,0-1 1 0 0,2 2-1 0 0,28 24-5032 0 0,-28-24 3839 0 0</inkml:trace>
</inkml:ink>
</file>

<file path=ppt/ink/ink7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29.795"/>
    </inkml:context>
    <inkml:brush xml:id="br0">
      <inkml:brushProperty name="width" value="0.1" units="cm"/>
      <inkml:brushProperty name="height" value="0.1" units="cm"/>
      <inkml:brushProperty name="color" value="#004F8B"/>
    </inkml:brush>
  </inkml:definitions>
  <inkml:trace contextRef="#ctx0" brushRef="#br0">111 30 5063 0 0,'23'-13'1000'0'0,"9"6"12434"0"0,-42-3-11645 0 0,9 10-1707 0 0,0 0 1 0 0,0 0 0 0 0,0 1-1 0 0,0-1 1 0 0,0 0 0 0 0,0 0-1 0 0,0 0 1 0 0,0 1-1 0 0,0-1 1 0 0,0 0 0 0 0,0 1-1 0 0,0-1 1 0 0,0 1-1 0 0,0-1 1 0 0,0 1 0 0 0,0 0-1 0 0,0-1 1 0 0,1 1 0 0 0,-1 0-1 0 0,0 0 1 0 0,1-1-1 0 0,-1 1 1 0 0,0 0 0 0 0,1 0-1 0 0,-1 0 1 0 0,0 1-1 0 0,-20 29 386 0 0,19-28-360 0 0,0 1-103 0 0,-21 32 95 0 0,-34 73-1 0 0,52-99-89 0 0,1 1-1 0 0,0 0 0 0 0,0 0 0 0 0,1 0 0 0 0,1 1 0 0 0,0-1 0 0 0,1 1 0 0 0,0 0 1 0 0,1-1-1 0 0,0 1 0 0 0,0-1 0 0 0,4 14 0 0 0,-3-20 12 0 0,0-1 0 0 0,1 0 1 0 0,-1 0-1 0 0,1 0 0 0 0,0 0 0 0 0,0 0 0 0 0,1 0 0 0 0,-1-1 0 0 0,1 1 0 0 0,0-1 1 0 0,0 1-1 0 0,0-1 0 0 0,0 0 0 0 0,1 0 0 0 0,-1-1 0 0 0,1 1 0 0 0,0-1 0 0 0,-1 0 1 0 0,1 1-1 0 0,0-2 0 0 0,1 1 0 0 0,-1 0 0 0 0,0-1 0 0 0,5 1 0 0 0,11 2 127 0 0,-1-1-1 0 0,1 0 0 0 0,0-2 1 0 0,21-1-1 0 0,-18 1-84 0 0,10-3 108 0 0,1 0 0 0 0,0-2 0 0 0,-1-2 0 0 0,51-15-1 0 0,4-6-3045 0 0,-78 23 1295 0 0,-2 0-299 0 0</inkml:trace>
</inkml:ink>
</file>

<file path=ppt/ink/ink7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30.122"/>
    </inkml:context>
    <inkml:brush xml:id="br0">
      <inkml:brushProperty name="width" value="0.1" units="cm"/>
      <inkml:brushProperty name="height" value="0.1" units="cm"/>
      <inkml:brushProperty name="color" value="#004F8B"/>
    </inkml:brush>
  </inkml:definitions>
  <inkml:trace contextRef="#ctx0" brushRef="#br0">166 1 9671 0 0,'-35'3'1344'0'0,"19"3"2285"0"0,-26 14 2516 0 0,38-17-5984 0 0,0-1 0 0 0,1 1 0 0 0,0 1 1 0 0,-1-1-1 0 0,1 0 0 0 0,0 1 0 0 0,1-1 0 0 0,-1 1 0 0 0,1 0 0 0 0,-1 0 0 0 0,1 0 0 0 0,0 0 1 0 0,1 0-1 0 0,-2 6 0 0 0,-6 24 82 0 0,1 0 0 0 0,3 1 0 0 0,0-1 0 0 0,3 1 1 0 0,0 0-1 0 0,3 0 0 0 0,8 70 0 0 0,3-64-1420 0 0,-11-40 1055 0 0,-1 0 0 0 0,1 0 0 0 0,-1 0 0 0 0,1 0 0 0 0,0 0 0 0 0,-1 0 0 0 0,1 1 0 0 0,0-1 0 0 0,0-1 0 0 0,0 1 0 0 0,0 0 0 0 0,0 0 0 0 0,0 0 0 0 0,0 0 0 0 0,0-1 0 0 0,0 1 0 0 0,0 0 0 0 0,0-1 0 0 0,0 1 0 0 0,0-1 0 0 0,1 0 0 0 0,-1 1 0 0 0,0-1 0 0 0,0 0 0 0 0,1 0 0 0 0,-1 1 0 0 0,0-1 0 0 0,0 0 0 0 0,3-1 0 0 0</inkml:trace>
</inkml:ink>
</file>

<file path=ppt/ink/ink7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30.482"/>
    </inkml:context>
    <inkml:brush xml:id="br0">
      <inkml:brushProperty name="width" value="0.1" units="cm"/>
      <inkml:brushProperty name="height" value="0.1" units="cm"/>
      <inkml:brushProperty name="color" value="#004F8B"/>
    </inkml:brush>
  </inkml:definitions>
  <inkml:trace contextRef="#ctx0" brushRef="#br0">145 40 15983 0 0,'0'0'1446'0'0,"-20"26"-1050"0"0,6-13 104 0 0,2 2 0 0 0,-1-1 0 0 0,2 2 1 0 0,0 0-1 0 0,1 0 0 0 0,0 1 0 0 0,2 0 1 0 0,0 0-1 0 0,1 1 0 0 0,-7 23 1 0 0,12-34-436 0 0,1 0 1 0 0,-1 1 0 0 0,1-1 0 0 0,1 1 0 0 0,-1-1 0 0 0,1 1 0 0 0,1-1 0 0 0,-1 1 0 0 0,1-1 0 0 0,1 1 0 0 0,-1-1 0 0 0,1 1-1 0 0,1-1 1 0 0,-1 0 0 0 0,1 0 0 0 0,0 0 0 0 0,1-1 0 0 0,0 1 0 0 0,0-1 0 0 0,0 0 0 0 0,0 0 0 0 0,1 0 0 0 0,0 0 0 0 0,1-1-1 0 0,-1 0 1 0 0,1 0 0 0 0,0 0 0 0 0,11 5 0 0 0,-7-4-19 0 0,0-1 1 0 0,1-1-1 0 0,0 0 1 0 0,0 0-1 0 0,0-1 0 0 0,0 0 1 0 0,0-1-1 0 0,1-1 0 0 0,-1 1 1 0 0,1-2-1 0 0,-1 0 1 0 0,1 0-1 0 0,-1-1 0 0 0,1 0 1 0 0,14-5-1 0 0,4-1 104 0 0,0-1 0 0 0,-1-2 0 0 0,0-1-1 0 0,42-23 1 0 0,-61 30-89 0 0,0-2 1 0 0,-1 1-1 0 0,0-1 0 0 0,0 0 1 0 0,-1-1-1 0 0,0 0 0 0 0,0 0 1 0 0,13-17-1 0 0,-17 19-16 0 0,-1 0-1 0 0,0-1 1 0 0,-1 0-1 0 0,1 1 1 0 0,-1-1-1 0 0,0 0 1 0 0,-1 0-1 0 0,0 0 1 0 0,1 0-1 0 0,-2 0 1 0 0,1-1-1 0 0,-1 1 1 0 0,0 0-1 0 0,0 0 1 0 0,-1 0-1 0 0,-2-12 1 0 0,2 9 21 0 0,-2 0 0 0 0,1 0 1 0 0,-1 0-1 0 0,0 0 0 0 0,-1 0 1 0 0,0 1-1 0 0,-1 0 0 0 0,0 0 1 0 0,0 0-1 0 0,0 0 0 0 0,-1 1 1 0 0,0 0-1 0 0,-1 0 0 0 0,0 0 1 0 0,0 1-1 0 0,0 0 0 0 0,-16-9 1 0 0,4 3-276 0 0,0 2-1 0 0,-1 1 1 0 0,-24-8 0 0 0,-29-8-4182 0 0,29 11-576 0 0</inkml:trace>
</inkml:ink>
</file>

<file path=ppt/ink/ink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0"/>
    </inkml:context>
    <inkml:brush xml:id="br0">
      <inkml:brushProperty name="width" value="0.1" units="cm"/>
      <inkml:brushProperty name="height" value="0.1" units="cm"/>
      <inkml:brushProperty name="color" value="#008C3A"/>
    </inkml:brush>
  </inkml:definitions>
  <inkml:trace contextRef="#ctx0" brushRef="#br0">454 1 1839 0 0,'-8'1'16281'0'0,"-13"4"-14620"0"0,-10 10-1239 0 0,0 1 1 0 0,1 2 0 0 0,1 1 0 0 0,-38 32 0 0 0,43-32-327 0 0,-28 25-134 0 0,1 2 1 0 0,-55 65-1 0 0,102-104-1017 0 0</inkml:trace>
</inkml:ink>
</file>

<file path=ppt/ink/ink7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31.065"/>
    </inkml:context>
    <inkml:brush xml:id="br0">
      <inkml:brushProperty name="width" value="0.1" units="cm"/>
      <inkml:brushProperty name="height" value="0.1" units="cm"/>
      <inkml:brushProperty name="color" value="#004F8B"/>
    </inkml:brush>
  </inkml:definitions>
  <inkml:trace contextRef="#ctx0" brushRef="#br0">218 1 7831 0 0,'-1'3'10047'0'0,"-12"15"-9031"0"0,-15 16-609 0 0,1 1 0 0 0,2 1-1 0 0,2 1 1 0 0,1 1 0 0 0,-18 45 0 0 0,33-66-360 0 0,0 0 1 0 0,1 0-1 0 0,1 1 1 0 0,1-1-1 0 0,1 1 0 0 0,0 1 1 0 0,1-1-1 0 0,1 0 1 0 0,1 0-1 0 0,0 0 1 0 0,2 1-1 0 0,0-1 1 0 0,1 0-1 0 0,0 0 0 0 0,7 17 1 0 0,-7-26-94 0 0,1-1 0 0 0,0 0 0 0 0,0-1 0 0 0,1 1 0 0 0,0-1 0 0 0,0 0-1 0 0,0 0 1 0 0,1 0 0 0 0,0-1 0 0 0,1 1 0 0 0,-1-2 0 0 0,1 1 0 0 0,0-1 0 0 0,1 0 0 0 0,-1 0 0 0 0,1-1 0 0 0,0 0 0 0 0,0 0 0 0 0,0-1 0 0 0,1 0 0 0 0,-1-1 0 0 0,1 0 0 0 0,-1 0 0 0 0,1-1 0 0 0,16 1 0 0 0,-8-2-1588 0 0</inkml:trace>
</inkml:ink>
</file>

<file path=ppt/ink/ink7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31.596"/>
    </inkml:context>
    <inkml:brush xml:id="br0">
      <inkml:brushProperty name="width" value="0.1" units="cm"/>
      <inkml:brushProperty name="height" value="0.1" units="cm"/>
      <inkml:brushProperty name="color" value="#004F8B"/>
    </inkml:brush>
  </inkml:definitions>
  <inkml:trace contextRef="#ctx0" brushRef="#br0">270 61 2759 0 0,'29'-18'598'0'0,"-4"-12"11150"0"0,-44 18-8312 0 0,10 11-3223 0 0,0 2 1 0 0,0-1 0 0 0,0 1-1 0 0,0 0 1 0 0,0 1 0 0 0,0 0-1 0 0,0 1 1 0 0,-13 5 0 0 0,-73 38 124 0 0,55-26-205 0 0,33-16-87 0 0,0 0 0 0 0,0-1 0 0 0,1 2-1 0 0,-1-1 1 0 0,1 1 0 0 0,0 0 0 0 0,0 0 0 0 0,1 1 0 0 0,0 0-1 0 0,-8 10 1 0 0,12-15 290 0 0,32 5-145 0 0,-18-7-132 0 0,0-1 1 0 0,0-1-1 0 0,0 0 1 0 0,0 0-1 0 0,-1-1 1 0 0,1-1-1 0 0,13-7 1 0 0,27-8 97 0 0,-38 15-121 0 0,-9 3-13 0 0,-1-1 1 0 0,1 2 0 0 0,-1-1 0 0 0,1 1 0 0 0,0-1-1 0 0,-1 1 1 0 0,1 1 0 0 0,0-1 0 0 0,0 1 0 0 0,0 0-1 0 0,-1 1 1 0 0,1-1 0 0 0,0 1 0 0 0,0 0 0 0 0,-1 1-1 0 0,9 2 1 0 0,18 2 672 0 0,-30-6-662 0 0,1 1 1 0 0,0-1-1 0 0,0 0 0 0 0,-1 1 0 0 0,1-1 0 0 0,0 1 1 0 0,0 0-1 0 0,-1 0 0 0 0,1 0 0 0 0,-1 0 1 0 0,1 1-1 0 0,-1-1 0 0 0,0 1 0 0 0,1-1 0 0 0,-1 1 1 0 0,0 0-1 0 0,2 2 0 0 0,4 3 1 0 0,0 0 1 0 0,0 1-1 0 0,-1 0 0 0 0,0 0 0 0 0,-1 1 1 0 0,0 0-1 0 0,0 0 0 0 0,-1 0 0 0 0,0 1 1 0 0,-1-1-1 0 0,0 1 0 0 0,0 0 0 0 0,-1 1 0 0 0,0-1 1 0 0,-1 1-1 0 0,0-1 0 0 0,-1 1 0 0 0,0 0 1 0 0,-1-1-1 0 0,-1 18 0 0 0,-1-5 11 0 0,-1 0 0 0 0,-1 0 0 0 0,-1 0 0 0 0,-1-1 1 0 0,-1 1-1 0 0,-10 22 0 0 0,16-44-40 0 0,0 1 0 0 0,0 0 0 0 0,0-1 0 0 0,-1 1 0 0 0,1-1 0 0 0,0 0 0 0 0,-1 1 0 0 0,1-1 0 0 0,-1 0 0 0 0,1 0 0 0 0,-1 0 0 0 0,0 0 0 0 0,0 0 0 0 0,1 0 0 0 0,-1 0 0 0 0,0-1 0 0 0,0 1 0 0 0,0-1 0 0 0,0 1 0 0 0,1-1 0 0 0,-5 1 0 0 0,-50-2-1 0 0,20 0 62 0 0,21 1-43 0 0,14 0-37 0 0,-1 0 0 0 0,1 0 0 0 0,0 0 1 0 0,-1 0-1 0 0,1 0 0 0 0,0 0 0 0 0,-1 0 1 0 0,1 1-1 0 0,0-1 0 0 0,-1 0 0 0 0,1 1 0 0 0,0-1 1 0 0,-1 1-1 0 0,1-1 0 0 0,0 1 0 0 0,0 0 1 0 0,0-1-1 0 0,-1 1 0 0 0,1 0 0 0 0,0 0 0 0 0,0 0 1 0 0,0 0-1 0 0,-1 2 0 0 0,2-3-20 0 0,0 0 0 0 0,-1 0-1 0 0,1 0 1 0 0,0 1 0 0 0,0-1-1 0 0,-1 0 1 0 0,1 0 0 0 0,0 0 0 0 0,-1 1-1 0 0,1-1 1 0 0,0 0 0 0 0,0 0 0 0 0,-1 0-1 0 0,1 0 1 0 0,0 0 0 0 0,-1 0-1 0 0,1 0 1 0 0,0 0 0 0 0,-1 0 0 0 0,1 0-1 0 0,0 0 1 0 0,-1 0 0 0 0,1 0-1 0 0,0 0 1 0 0,-1 0 0 0 0,1 0 0 0 0,0 0-1 0 0,-1 0 1 0 0,1 0 0 0 0,0 0 0 0 0,-1-1-1 0 0,1 1 1 0 0,0 0 0 0 0,0 0-1 0 0,-1 0 1 0 0,1-1 0 0 0,0 1 0 0 0,0 0-1 0 0,-1 0 1 0 0,1-1 0 0 0,0 1 0 0 0,0 0-1 0 0,0 0 1 0 0,-1-1 0 0 0,1 1-1 0 0,0 0 1 0 0,0-1 0 0 0,0 1 0 0 0,-11-20-2580 0 0,9 17 1558 0 0,-7-15-6383 0 0</inkml:trace>
</inkml:ink>
</file>

<file path=ppt/ink/ink7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31.966"/>
    </inkml:context>
    <inkml:brush xml:id="br0">
      <inkml:brushProperty name="width" value="0.1" units="cm"/>
      <inkml:brushProperty name="height" value="0.1" units="cm"/>
      <inkml:brushProperty name="color" value="#004F8B"/>
    </inkml:brush>
  </inkml:definitions>
  <inkml:trace contextRef="#ctx0" brushRef="#br0">0 0 12895 0 0,'3'3'176'0'0,"0"-1"0"0"0,-1 1 0 0 0,1-1-1 0 0,0 0 1 0 0,0 0 0 0 0,1 0 0 0 0,-1 0-1 0 0,0 0 1 0 0,1-1 0 0 0,-1 0 0 0 0,0 1-1 0 0,1-1 1 0 0,0-1 0 0 0,-1 1 0 0 0,1 0-1 0 0,0-1 1 0 0,4 0 0 0 0,34 10 2678 0 0,-22 0-2113 0 0,0 0 0 0 0,-1 1 0 0 0,-1 1 1 0 0,0 1-1 0 0,0 1 0 0 0,29 30 0 0 0,-34-30-631 0 0,-1 1 0 0 0,0 0 0 0 0,-1 0 0 0 0,-1 2 0 0 0,-1-1-1 0 0,0 1 1 0 0,-1 0 0 0 0,-1 1 0 0 0,0 0 0 0 0,-2 0 0 0 0,0 1-1 0 0,-1-1 1 0 0,3 29 0 0 0,-5-4-52 0 0,-2 1 0 0 0,-1-1 0 0 0,-3 1-1 0 0,-1-1 1 0 0,-15 60 0 0 0,3-42-124 0 0,-2 0 1 0 0,-3-2-1 0 0,-33 63 0 0 0,-2-26-2706 0 0,32-60 1116 0 0</inkml:trace>
</inkml:ink>
</file>

<file path=ppt/ink/ink7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0.116"/>
    </inkml:context>
    <inkml:brush xml:id="br0">
      <inkml:brushProperty name="width" value="0.1" units="cm"/>
      <inkml:brushProperty name="height" value="0.1" units="cm"/>
      <inkml:brushProperty name="color" value="#008C3A"/>
    </inkml:brush>
  </inkml:definitions>
  <inkml:trace contextRef="#ctx0" brushRef="#br0">1 196 5527 0 0,'1'-3'223'0'0,"0"-1"0"0"0,0 1-1 0 0,0 0 1 0 0,1 0-1 0 0,0-1 1 0 0,-1 1-1 0 0,1 0 1 0 0,4-4-1 0 0,11 0 4426 0 0,1 0-517 0 0,-10-25-986 0 0,-7 29-2997 0 0,1 1 0 0 0,-1-1 0 0 0,1 0 0 0 0,-1 0 0 0 0,0 0 1 0 0,0 0-1 0 0,0 0 0 0 0,-1 0 0 0 0,1 0 0 0 0,0-4 0 0 0,8-25 736 0 0,-7 28-811 0 0,1 0 1 0 0,-1 1-1 0 0,1-1 0 0 0,-1 1 0 0 0,1 0 0 0 0,0-1 1 0 0,1 1-1 0 0,-1 1 0 0 0,0-1 0 0 0,1 0 0 0 0,0 1 1 0 0,-1 0-1 0 0,1 0 0 0 0,8-3 0 0 0,-11 4-41 0 0,1 1 0 0 0,-1 0 0 0 0,1 0 1 0 0,-1 0-1 0 0,0 0 0 0 0,1 0 0 0 0,-1 0 0 0 0,1 0 0 0 0,-1 0 0 0 0,1 0 0 0 0,-1 0 0 0 0,0 1 0 0 0,1-1 1 0 0,-1 1-1 0 0,0-1 0 0 0,1 1 0 0 0,-1 0 0 0 0,0-1 0 0 0,2 2 0 0 0,-1 0-12 0 0,-1 0 1 0 0,1 0-1 0 0,0 0 0 0 0,0 0 1 0 0,-1 0-1 0 0,0 0 0 0 0,1 1 0 0 0,-1-1 1 0 0,0 0-1 0 0,0 1 0 0 0,0-1 1 0 0,0 1-1 0 0,0 4 0 0 0,1 4-26 0 0,-1-1 0 0 0,0 1 0 0 0,-1-1 0 0 0,0 1 0 0 0,-1 0 1 0 0,0-1-1 0 0,0 1 0 0 0,-2-1 0 0 0,1 1 0 0 0,-6 13 0 0 0,-8 18-53 0 0,-23 45 0 0 0,19-47 26 0 0,-35 69-215 0 0,55-108 248 0 0,0 0 0 0 0,0 0 0 0 0,0 0 0 0 0,0 0 0 0 0,1 0 0 0 0,-1 0 0 0 0,0 0 0 0 0,0 0 0 0 0,0 0 0 0 0,1 0 0 0 0,-1 0 0 0 0,1 0 0 0 0,-1 0 0 0 0,1 0 0 0 0,-1 0 0 0 0,1 0 0 0 0,-1 0 0 0 0,1 0 0 0 0,0 0 0 0 0,0-1 0 0 0,-1 1 0 0 0,1 0 0 0 0,0 0 0 0 0,0-1 0 0 0,0 1 0 0 0,1 0 0 0 0,-1 0 0 0 0,2 2 29 0 0,-1-1 1 0 0,1 1-1 0 0,-1-1 0 0 0,1 0 0 0 0,0 0 1 0 0,0 0-1 0 0,0 0 0 0 0,0 0 0 0 0,0 0 1 0 0,0-1-1 0 0,0 0 0 0 0,1 0 0 0 0,-1 0 1 0 0,0 0-1 0 0,1 0 0 0 0,4 0 1 0 0,-3-1-19 0 0,-1-1 0 0 0,0 0 1 0 0,1 0-1 0 0,-1 0 0 0 0,0 0 1 0 0,0-1-1 0 0,0 0 1 0 0,0 0-1 0 0,0 0 0 0 0,0 0 1 0 0,-1-1-1 0 0,6-3 0 0 0,-5 3-3 0 0,0 0 0 0 0,0 0 0 0 0,0 1 0 0 0,1 0-1 0 0,-1 0 1 0 0,1 0 0 0 0,-1 0 0 0 0,1 1 0 0 0,0 0-1 0 0,-1 0 1 0 0,1 0 0 0 0,0 0 0 0 0,0 1 0 0 0,0 0-1 0 0,0 0 1 0 0,-1 0 0 0 0,1 1 0 0 0,0-1 0 0 0,0 1-1 0 0,0 0 1 0 0,-1 1 0 0 0,1-1 0 0 0,-1 1 0 0 0,1 0-1 0 0,6 3 1 0 0,-10-4-19 0 0,-1-1 1 0 0,1 1-1 0 0,0-1 0 0 0,0 1 1 0 0,-1-1-1 0 0,1 0 0 0 0,0 0 1 0 0,0 1-1 0 0,0-1 0 0 0,0 0 1 0 0,0 0-1 0 0,-1 0 0 0 0,1 0 0 0 0,0 0 1 0 0,0 0-1 0 0,0 0 0 0 0,0 0 1 0 0,0 0-1 0 0,-1 0 0 0 0,1-1 1 0 0,0 1-1 0 0,0 0 0 0 0,0 0 0 0 0,0-1 1 0 0,-1 1-1 0 0,1-1 0 0 0,0 1 1 0 0,0-1-1 0 0,-1 1 0 0 0,1-1 1 0 0,0 1-1 0 0,-1-1 0 0 0,2-1 1 0 0,7-5-1088 0 0,-2 2-281 0 0</inkml:trace>
</inkml:ink>
</file>

<file path=ppt/ink/ink7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0.458"/>
    </inkml:context>
    <inkml:brush xml:id="br0">
      <inkml:brushProperty name="width" value="0.1" units="cm"/>
      <inkml:brushProperty name="height" value="0.1" units="cm"/>
      <inkml:brushProperty name="color" value="#008C3A"/>
    </inkml:brush>
  </inkml:definitions>
  <inkml:trace contextRef="#ctx0" brushRef="#br0">89 1 9215 0 0,'0'0'7482'0'0,"-27"9"-3217"0"0,21-4-4248 0 0,1 0 0 0 0,0 0 0 0 0,0 0 0 0 0,0 1 0 0 0,1 0 0 0 0,0 0 0 0 0,0 0 0 0 0,0 1 0 0 0,1-1 0 0 0,0 1 0 0 0,0 0 0 0 0,1 0 0 0 0,0 0 0 0 0,0 0 0 0 0,0 0 0 0 0,1 0 0 0 0,0 1 0 0 0,1-1 0 0 0,0 0 0 0 0,1 14 0 0 0,0-17-19 0 0,0-1 0 0 0,0 1-1 0 0,0-1 1 0 0,0 1 0 0 0,1-1 0 0 0,0 0 0 0 0,-1 0-1 0 0,1 0 1 0 0,0 0 0 0 0,1 0 0 0 0,-1 0-1 0 0,1 0 1 0 0,-1-1 0 0 0,1 1 0 0 0,0-1 0 0 0,0 1-1 0 0,0-1 1 0 0,5 3 0 0 0,-2-3 81 0 0,1 1-1 0 0,-1-1 1 0 0,0 0 0 0 0,1-1 0 0 0,-1 0 0 0 0,1 0-1 0 0,0 0 1 0 0,-1-1 0 0 0,12 0 0 0 0,6-3 89 0 0,-1 0 1 0 0,0-2-1 0 0,1-1 1 0 0,36-14-1 0 0,-33 10-1051 0 0,-10 2-5064 0 0</inkml:trace>
</inkml:ink>
</file>

<file path=ppt/ink/ink7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0.822"/>
    </inkml:context>
    <inkml:brush xml:id="br0">
      <inkml:brushProperty name="width" value="0.1" units="cm"/>
      <inkml:brushProperty name="height" value="0.1" units="cm"/>
      <inkml:brushProperty name="color" value="#008C3A"/>
    </inkml:brush>
  </inkml:definitions>
  <inkml:trace contextRef="#ctx0" brushRef="#br0">89 1 8751 0 0,'-36'18'5859'0'0,"32"-15"-5366"0"0,0 1 1 0 0,1 0-1 0 0,-1 0 1 0 0,1 0-1 0 0,0 0 0 0 0,0 1 1 0 0,0-1-1 0 0,1 1 1 0 0,-1 0-1 0 0,1 0 1 0 0,0-1-1 0 0,1 2 0 0 0,-1-1 1 0 0,-1 9-1 0 0,-1 7-169 0 0,1 0 0 0 0,0 28 0 0 0,3-14-355 0 0,1 0 0 0 0,8 41 0 0 0,3-15-2994 0 0,-9-51 1623 0 0</inkml:trace>
</inkml:ink>
</file>

<file path=ppt/ink/ink7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1.150"/>
    </inkml:context>
    <inkml:brush xml:id="br0">
      <inkml:brushProperty name="width" value="0.1" units="cm"/>
      <inkml:brushProperty name="height" value="0.1" units="cm"/>
      <inkml:brushProperty name="color" value="#008C3A"/>
    </inkml:brush>
  </inkml:definitions>
  <inkml:trace contextRef="#ctx0" brushRef="#br0">87 74 13503 0 0,'0'0'1224'0'0,"-23"15"-105"0"0,19-12-846 0 0,-1-1 1 0 0,1 1-1 0 0,0 0 1 0 0,0 0-1 0 0,1 0 1 0 0,-1 1-1 0 0,0-1 1 0 0,1 1-1 0 0,0 0 1 0 0,0 0-1 0 0,0 0 1 0 0,0 0-1 0 0,1 1 1 0 0,0-1-1 0 0,0 1 1 0 0,0-1-1 0 0,0 1 1 0 0,-1 9-1 0 0,1-8-170 0 0,2 0 1 0 0,-1-1-1 0 0,1 1 0 0 0,-1-1 1 0 0,2 1-1 0 0,-1 0 0 0 0,1-1 0 0 0,-1 1 1 0 0,2-1-1 0 0,-1 1 0 0 0,0-1 0 0 0,1 1 1 0 0,0-1-1 0 0,1 0 0 0 0,-1 0 0 0 0,1 0 1 0 0,0 0-1 0 0,0 0 0 0 0,0-1 1 0 0,1 1-1 0 0,-1-1 0 0 0,1 0 0 0 0,0 0 1 0 0,0-1-1 0 0,10 7 0 0 0,-9-7-37 0 0,1-1-1 0 0,-1 0 1 0 0,1-1 0 0 0,0 0-1 0 0,-1 0 1 0 0,1 0-1 0 0,0 0 1 0 0,0-1-1 0 0,-1 0 1 0 0,1 0 0 0 0,0-1-1 0 0,0 1 1 0 0,0-1-1 0 0,-1-1 1 0 0,1 1 0 0 0,6-3-1 0 0,5-2 70 0 0,-1 0-1 0 0,0-1 1 0 0,0 0 0 0 0,16-12-1 0 0,-21 12-42 0 0,0 0 0 0 0,-1-1 0 0 0,0 0 0 0 0,-1-1 0 0 0,0 0 0 0 0,0 0 0 0 0,-1-1 0 0 0,10-15 0 0 0,-16 21-56 0 0,0 1 0 0 0,0 0-1 0 0,0-1 1 0 0,-1 1 0 0 0,1-1-1 0 0,-1 0 1 0 0,0 1 0 0 0,0-1-1 0 0,-1 0 1 0 0,1 0 0 0 0,-1 0-1 0 0,1 0 1 0 0,-1 1 0 0 0,-1-1-1 0 0,1 0 1 0 0,0 0 0 0 0,-1 0-1 0 0,0 0 1 0 0,0 1 0 0 0,0-1-1 0 0,0 0 1 0 0,-1 1 0 0 0,1-1-1 0 0,-1 1 1 0 0,0 0 0 0 0,0-1-1 0 0,0 1 1 0 0,-1 0 0 0 0,1 0-1 0 0,-1 0 1 0 0,1 0 0 0 0,-5-2-1 0 0,2-1-31 0 0,-1 1-1 0 0,0 0 0 0 0,-1 1 0 0 0,1-1 1 0 0,-1 1-1 0 0,0 0 0 0 0,0 1 1 0 0,0-1-1 0 0,0 1 0 0 0,-1 1 0 0 0,1 0 1 0 0,-1 0-1 0 0,0 0 0 0 0,0 1 0 0 0,1 0 1 0 0,-1 0-1 0 0,0 1 0 0 0,-15 2 0 0 0,-12 6-3318 0 0,0 8-3363 0 0</inkml:trace>
</inkml:ink>
</file>

<file path=ppt/ink/ink7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1.541"/>
    </inkml:context>
    <inkml:brush xml:id="br0">
      <inkml:brushProperty name="width" value="0.1" units="cm"/>
      <inkml:brushProperty name="height" value="0.1" units="cm"/>
      <inkml:brushProperty name="color" value="#008C3A"/>
    </inkml:brush>
  </inkml:definitions>
  <inkml:trace contextRef="#ctx0" brushRef="#br0">0 251 14479 0 0,'19'-17'1576'0'0,"-12"10"-1341"0"0,0 1 0 0 0,1 0 0 0 0,-1 0 0 0 0,1 1 0 0 0,1 0 0 0 0,-1 0 0 0 0,1 1 0 0 0,-1 0 0 0 0,11-2 0 0 0,90-22 3702 0 0,-51 15-2769 0 0,-15 2-975 0 0,356-82 1807 0 0,-183 61-6437 0 0,-202 30-974 0 0</inkml:trace>
</inkml:ink>
</file>

<file path=ppt/ink/ink7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2.353"/>
    </inkml:context>
    <inkml:brush xml:id="br0">
      <inkml:brushProperty name="width" value="0.1" units="cm"/>
      <inkml:brushProperty name="height" value="0.1" units="cm"/>
      <inkml:brushProperty name="color" value="#008C3A"/>
    </inkml:brush>
  </inkml:definitions>
  <inkml:trace contextRef="#ctx0" brushRef="#br0">34 105 8287 0 0,'0'0'8324'0'0,"1"-21"-4185"0"0,0 21-4086 0 0,0 1 0 0 0,0-1 0 0 0,0 1 0 0 0,-1-1 0 0 0,1 1 0 0 0,0-1 0 0 0,0 1 0 0 0,0-1 0 0 0,0 0 0 0 0,0 1 0 0 0,0-1 0 0 0,0 0 0 0 0,0 0 0 0 0,0 0 0 0 0,0 1 0 0 0,0-1 0 0 0,0 0 0 0 0,0-1 0 0 0,0 1 0 0 0,0 0 0 0 0,0 0 0 0 0,0 0 0 0 0,0 0 1 0 0,0-1-1 0 0,0 1 0 0 0,0-1 0 0 0,-1 1 0 0 0,1 0 0 0 0,0-1 0 0 0,0 0 0 0 0,0 1 0 0 0,0-1 0 0 0,-1 1 0 0 0,1-1 0 0 0,0 0 0 0 0,-1 0 0 0 0,1 1 0 0 0,0-1 0 0 0,-1 0 0 0 0,1 0 0 0 0,-1 0 0 0 0,1 0 0 0 0,-1 1 0 0 0,0-1 0 0 0,1 0 0 0 0,-1 0 0 0 0,0 0 0 0 0,0 0 0 0 0,1-2 0 0 0,4-9 145 0 0,-3 10-138 0 0,-1 1 0 0 0,0-1-1 0 0,1 1 1 0 0,-1 0 0 0 0,1-1 0 0 0,0 1-1 0 0,-1 0 1 0 0,1 0 0 0 0,0 0 0 0 0,0 0-1 0 0,-1 1 1 0 0,1-1 0 0 0,0 0-1 0 0,0 1 1 0 0,3-1 0 0 0,18-8 331 0 0,-14 4-260 0 0,0 1 1 0 0,0 0 0 0 0,1 0-1 0 0,-1 1 1 0 0,1 0 0 0 0,0 1-1 0 0,12-2 1 0 0,-19 3-119 0 0,0 1 0 0 0,0 0 0 0 0,-1 0 0 0 0,1 0 0 0 0,0 0 1 0 0,0 1-1 0 0,0-1 0 0 0,-1 1 0 0 0,1 0 0 0 0,0-1 0 0 0,0 1 0 0 0,-1 0 0 0 0,1 1 0 0 0,-1-1 0 0 0,1 0 0 0 0,-1 1 0 0 0,0 0 0 0 0,3 2 1 0 0,3 1 28 0 0,-5-3 0 0 0,2 4-20 0 0,1 2 31 0 0,-2-3 11 0 0,-2-3-11 0 0,0 3-30 0 0,-1-1-6 0 0,0-1 1 0 0,-1 1-1 0 0,1-1 0 0 0,-1 1 0 0 0,0-1 1 0 0,0 1-1 0 0,0 0 0 0 0,0-1 0 0 0,-1 1 0 0 0,1-1 1 0 0,-1 1-1 0 0,0-1 0 0 0,0 1 0 0 0,0-1 1 0 0,-1 0-1 0 0,1 0 0 0 0,-1 1 0 0 0,1-1 1 0 0,-4 3-1 0 0,-2 6 16 0 0,-1-1 1 0 0,0 0-1 0 0,-15 16 1 0 0,3-8 3 0 0,-1-2-1 0 0,-25 18 1 0 0,2-3 106 0 0,44-31 46 0 0,50-5-242 0 0,-41 5 49 0 0,0 0 0 0 0,0 0-1 0 0,0 1 1 0 0,0 1 0 0 0,-1-1 0 0 0,1 1-1 0 0,-1 1 1 0 0,1 0 0 0 0,-1 0 0 0 0,0 0 0 0 0,-1 1-1 0 0,1 0 1 0 0,-1 1 0 0 0,0 0 0 0 0,0 0-1 0 0,8 9 1 0 0,-12-10 4 0 0,0-1 0 0 0,-1 1 0 0 0,0 0 0 0 0,1 0 0 0 0,-2 1 0 0 0,1-1 0 0 0,1 7 0 0 0,7 19 0 0 0,-9-30 6 0 0,-1 0-1 0 0,1 0 1 0 0,0 1 0 0 0,-1-1-1 0 0,0 0 1 0 0,1 0 0 0 0,-1 1-1 0 0,0-1 1 0 0,1 0 0 0 0,-1 1-1 0 0,0-1 1 0 0,0 0 0 0 0,0 0-1 0 0,0 1 1 0 0,-1-1 0 0 0,1 0-1 0 0,0 1 1 0 0,0-1 0 0 0,-1 0-1 0 0,1 0 1 0 0,-1 1 0 0 0,1-1-1 0 0,-1 0 1 0 0,1 0 0 0 0,-1 0-1 0 0,0 0 1 0 0,0 0 0 0 0,1 0-1 0 0,-1 0 1 0 0,0 0 0 0 0,0 0-1 0 0,0 0 1 0 0,0 0 0 0 0,0 0-1 0 0,0-1 1 0 0,-1 1 0 0 0,1 0-1 0 0,0-1 1 0 0,0 1 0 0 0,0-1-1 0 0,-1 1 1 0 0,0-1 0 0 0,-10 4 41 0 0,1-1-1 0 0,-1 0 1 0 0,-23 2 0 0 0,11-1 58 0 0,-82 13 214 0 0,94-16-312 0 0,1-1 1 0 0,-1 0 0 0 0,1 0 0 0 0,-1-1 0 0 0,0-1 0 0 0,1 1 0 0 0,-13-5-1 0 0,23 5-115 0 0,-8-5-2613 0 0,5 1 1265 0 0</inkml:trace>
</inkml:ink>
</file>

<file path=ppt/ink/ink7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2.853"/>
    </inkml:context>
    <inkml:brush xml:id="br0">
      <inkml:brushProperty name="width" value="0.1" units="cm"/>
      <inkml:brushProperty name="height" value="0.1" units="cm"/>
      <inkml:brushProperty name="color" value="#008C3A"/>
    </inkml:brush>
  </inkml:definitions>
  <inkml:trace contextRef="#ctx0" brushRef="#br0">0 1 6447 0 0,'0'0'6859'0'0,"12"3"-1793"0"0,15 4-1868 0 0,-8-6-1918 0 0,1 0 0 0 0,29-3 0 0 0,12 1-899 0 0,-52 1-1001 0 0,-1 1 0 0 0,1 0 0 0 0,0 0 0 0 0,13 5 0 0 0</inkml:trace>
</inkml:ink>
</file>

<file path=ppt/ink/ink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1"/>
    </inkml:context>
    <inkml:brush xml:id="br0">
      <inkml:brushProperty name="width" value="0.1" units="cm"/>
      <inkml:brushProperty name="height" value="0.1" units="cm"/>
      <inkml:brushProperty name="color" value="#008C3A"/>
    </inkml:brush>
  </inkml:definitions>
  <inkml:trace contextRef="#ctx0" brushRef="#br0">173 102 3223 0 0,'3'-12'7480'0'0,"2"-13"-2365"0"0,-5 24-4955 0 0,0 0 1 0 0,0 0-1 0 0,0 0 0 0 0,0 0 0 0 0,0 0 1 0 0,0 0-1 0 0,-1 0 0 0 0,1 0 1 0 0,0 0-1 0 0,-1 0 0 0 0,1 0 0 0 0,-1 0 1 0 0,0 0-1 0 0,1 0 0 0 0,-1 0 1 0 0,1 0-1 0 0,-1 0 0 0 0,0 0 1 0 0,0 0-1 0 0,0 1 0 0 0,1-1 0 0 0,-1 0 1 0 0,0 1-1 0 0,0-1 0 0 0,0 1 1 0 0,0-1-1 0 0,0 1 0 0 0,0-1 1 0 0,-2 0-1 0 0,0 1-34 0 0,-1 0 0 0 0,1 0 0 0 0,0 0 0 0 0,0 0 0 0 0,0 1 0 0 0,0-1 0 0 0,0 1 0 0 0,0 0 0 0 0,0 0 0 0 0,-5 2 0 0 0,-40 24-296 0 0,27-11 470 0 0,15-11-300 0 0,0 1 0 0 0,1 0 0 0 0,0 0 0 0 0,0 1 0 0 0,0 0 0 0 0,0 0 0 0 0,-6 14 0 0 0,10-19 0 0 0,0 0 0 0 0,0 1 0 0 0,1-1 0 0 0,-1 0 0 0 0,1 0 0 0 0,-1 0 0 0 0,1 1 0 0 0,0-1 0 0 0,0 0 0 0 0,0 1 0 0 0,0-1 0 0 0,0 0 0 0 0,0 0 0 0 0,0 1 0 0 0,1-1 0 0 0,0 0 0 0 0,-1 0 0 0 0,1 0 0 0 0,0 0 0 0 0,0 1 0 0 0,0-1 0 0 0,0 0 0 0 0,0-1 0 0 0,1 1 0 0 0,-1 0 0 0 0,0 0 0 0 0,1 0 0 0 0,0-1 0 0 0,-1 1 0 0 0,1-1 0 0 0,0 1 0 0 0,3 1 0 0 0,16 9 0 0 0,-1-2 0 0 0,40 14 0 0 0,-43-19 0 0 0,0 2 0 0 0,-1 0 0 0 0,1 1 0 0 0,-1 0 0 0 0,24 19 0 0 0,-37-24 9 0 0,0 0 0 0 0,-1 0 0 0 0,0 0 0 0 0,1 0 0 0 0,-1 1 1 0 0,-1-1-1 0 0,1 1 0 0 0,0-1 0 0 0,-1 1 0 0 0,0 0 0 0 0,0 0 0 0 0,0 0 0 0 0,0 0 0 0 0,0-1 0 0 0,-1 1 0 0 0,0 0 0 0 0,0 0 0 0 0,0 0 0 0 0,0 0 0 0 0,-1 0 0 0 0,1 0 0 0 0,-1 0 1 0 0,0 0-1 0 0,0 0 0 0 0,0 0 0 0 0,-1-1 0 0 0,-2 5 0 0 0,-3 10 45 0 0,-2 1 1 0 0,-1-1 0 0 0,-21 31-1 0 0,21-35-17 0 0,-1-1-1 0 0,0 0 0 0 0,-1-1 1 0 0,-18 15-1 0 0,26-23-23 0 0,0-1 0 0 0,0 0 0 0 0,-1 0 0 0 0,1 0 0 0 0,-1 0 0 0 0,0-1 0 0 0,1 1 0 0 0,-1-1 0 0 0,0-1 0 0 0,-1 1 0 0 0,1-1 0 0 0,0 1 0 0 0,0-1 0 0 0,-1-1 0 0 0,1 1 0 0 0,0-1 0 0 0,-11-1 0 0 0,14 0 4 0 0,0 1 0 0 0,0-1 0 0 0,1 0 1 0 0,-1 0-1 0 0,0-1 0 0 0,0 1 0 0 0,1 0 0 0 0,-1-1 0 0 0,1 1 0 0 0,-1-1 0 0 0,1 1 0 0 0,0-1 1 0 0,-1 1-1 0 0,1-1 0 0 0,0 0 0 0 0,0 0 0 0 0,0 0 0 0 0,0 0 0 0 0,1 1 0 0 0,-1-1 0 0 0,0 0 1 0 0,1 0-1 0 0,0-1 0 0 0,-1 1 0 0 0,1 0 0 0 0,0 0 0 0 0,0 0 0 0 0,0 0 0 0 0,1-3 0 0 0,-1-10 69 0 0,1 1 0 0 0,1 0 0 0 0,3-14-1 0 0,-4 25-69 0 0,2-14 4 0 0,2 1 1 0 0,0 0-1 0 0,1 1 1 0 0,1-1-1 0 0,0 1 0 0 0,1 1 1 0 0,0-1-1 0 0,14-16 0 0 0,8-7 83 0 0,54-49 0 0 0,-26 27-68 0 0,-53 54-57 0 0,0 0 0 0 0,-1-1 0 0 0,0 0 0 0 0,0 0 0 0 0,0 0 0 0 0,-1-1 0 0 0,0 1 0 0 0,-1-1 0 0 0,0 0 0 0 0,0 1 0 0 0,0-1 0 0 0,-1 0 0 0 0,0-12 0 0 0,0 17 12 0 0,-1 0 0 0 0,0 0-1 0 0,0 1 1 0 0,0-1-1 0 0,-1 0 1 0 0,1 0-1 0 0,-1 0 1 0 0,1 1-1 0 0,-1-1 1 0 0,0 0-1 0 0,0 1 1 0 0,0-1-1 0 0,0 0 1 0 0,-1 1-1 0 0,1 0 1 0 0,-1-1-1 0 0,1 1 1 0 0,-1 0-1 0 0,0 0 1 0 0,0-1-1 0 0,0 1 1 0 0,0 1-1 0 0,0-1 1 0 0,0 0-1 0 0,-1 1 1 0 0,1-1 0 0 0,-1 1-1 0 0,1-1 1 0 0,-1 1-1 0 0,1 0 1 0 0,-1 0-1 0 0,0 1 1 0 0,0-1-1 0 0,1 0 1 0 0,-1 1-1 0 0,0-1 1 0 0,0 1-1 0 0,0 0 1 0 0,1 0-1 0 0,-6 1 1 0 0,-37 10-2633 0 0,35-7 1471 0 0</inkml:trace>
</inkml:ink>
</file>

<file path=ppt/ink/ink7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3.195"/>
    </inkml:context>
    <inkml:brush xml:id="br0">
      <inkml:brushProperty name="width" value="0.1" units="cm"/>
      <inkml:brushProperty name="height" value="0.1" units="cm"/>
      <inkml:brushProperty name="color" value="#008C3A"/>
    </inkml:brush>
  </inkml:definitions>
  <inkml:trace contextRef="#ctx0" brushRef="#br0">0 64 15807 0 0,'0'0'1432'0'0,"24"12"572"0"0,44-45 2699 0 0,-58 27-4734 0 0,0 0 0 0 0,0 1 0 0 0,1 0 0 0 0,0 1 0 0 0,0 0 0 0 0,1 0 0 0 0,-1 1 0 0 0,24-3 0 0 0,-23 6-1581 0 0</inkml:trace>
</inkml:ink>
</file>

<file path=ppt/ink/ink7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3.818"/>
    </inkml:context>
    <inkml:brush xml:id="br0">
      <inkml:brushProperty name="width" value="0.1" units="cm"/>
      <inkml:brushProperty name="height" value="0.1" units="cm"/>
      <inkml:brushProperty name="color" value="#008C3A"/>
    </inkml:brush>
  </inkml:definitions>
  <inkml:trace contextRef="#ctx0" brushRef="#br0">225 57 5983 0 0,'0'0'464'0'0,"18"-24"8159"0"0,-18 22-8439 0 0,-1 0 0 0 0,0 1 0 0 0,1-1 0 0 0,-1 0 0 0 0,0 0 0 0 0,0 1 0 0 0,0-1 0 0 0,0 1 0 0 0,-1-1 0 0 0,1 1 0 0 0,0-1 0 0 0,-1 1 0 0 0,1 0 0 0 0,0 0 0 0 0,-1 0 0 0 0,0 0 0 0 0,1 0 0 0 0,-1 0 0 0 0,0 0 0 0 0,1 0 0 0 0,-1 0 0 0 0,0 1-1 0 0,0-1 1 0 0,0 1 0 0 0,1-1 0 0 0,-1 1 0 0 0,0 0 0 0 0,0 0 0 0 0,0 0 0 0 0,0 0 0 0 0,0 0 0 0 0,0 0 0 0 0,1 0 0 0 0,-1 1 0 0 0,-3 0 0 0 0,-3 1 3 0 0,-1-1-1 0 0,0 2 1 0 0,1-1-1 0 0,0 1 1 0 0,-1 0 0 0 0,-8 6-1 0 0,11-6-168 0 0,0 1 0 0 0,0-1 0 0 0,1 1 0 0 0,0 0 0 0 0,-1 1 0 0 0,2-1 0 0 0,-1 1 0 0 0,0 0 0 0 0,1 0 0 0 0,0 0 0 0 0,0 1 0 0 0,1-1 0 0 0,-1 1 0 0 0,1 0 0 0 0,1 0 0 0 0,-4 9 0 0 0,5-9-25 0 0,0-1 1 0 0,1 1-1 0 0,-1-1 0 0 0,1 1 0 0 0,1-1 0 0 0,-1 1 0 0 0,1-1 1 0 0,0 1-1 0 0,0-1 0 0 0,0 0 0 0 0,1 1 0 0 0,0-1 0 0 0,0 0 1 0 0,0 0-1 0 0,0 0 0 0 0,1 0 0 0 0,0-1 0 0 0,0 1 0 0 0,1-1 1 0 0,4 5-1 0 0,40 42-29 0 0,-32-35 22 0 0,-1-1 1 0 0,22 31-1 0 0,-33-40 15 0 0,0 0 0 0 0,-1 1 0 0 0,0-1 0 0 0,0 1 0 0 0,0-1 0 0 0,-1 1 0 0 0,0 0 0 0 0,0 0 0 0 0,-1 0 0 0 0,0 0 0 0 0,0 0 0 0 0,0 10 0 0 0,-1-6 5 0 0,-1 0-1 0 0,1-1 1 0 0,-2 1 0 0 0,1-1 0 0 0,-5 13-1 0 0,4-18-3 0 0,0 0-1 0 0,-1 0 1 0 0,1 0-1 0 0,-1-1 1 0 0,0 1-1 0 0,-1-1 1 0 0,1 0-1 0 0,-1 0 0 0 0,0 0 1 0 0,0-1-1 0 0,0 1 1 0 0,-6 3-1 0 0,4-2 9 0 0,0 1 0 0 0,-1-2-1 0 0,1 1 1 0 0,-1-1 0 0 0,0 0-1 0 0,-1 0 1 0 0,1-1 0 0 0,-1 0-1 0 0,1 0 1 0 0,-1-1 0 0 0,0 0-1 0 0,0 0 1 0 0,0-1 0 0 0,0 0-1 0 0,0 0 1 0 0,0-1 0 0 0,-1 0-1 0 0,-7-2 1 0 0,14 2 231 0 0,-3-14 350 0 0,3-1-535 0 0,1 0 0 0 0,0 0 1 0 0,1 0-1 0 0,0 0 0 0 0,2 0 0 0 0,-1 0 0 0 0,2 0 0 0 0,0 0 0 0 0,1 1 1 0 0,0-1-1 0 0,1 1 0 0 0,1 0 0 0 0,14-25 0 0 0,-8 18 24 0 0,2-1 0 0 0,1 2-1 0 0,0 0 1 0 0,1 0 0 0 0,1 2 0 0 0,1 0-1 0 0,31-24 1 0 0,-43 39-80 0 0,0-1 0 0 0,0 1 0 0 0,0 0 0 0 0,0 0 0 0 0,0 1 0 0 0,1 0 0 0 0,-1 0 0 0 0,14-2 0 0 0,-13 3 0 0 0,0 0 0 0 0,1-1 0 0 0,-1 0 0 0 0,0-1 0 0 0,10-4 0 0 0,-16 6 0 0 0,0 0 0 0 0,-1 0 0 0 0,1 0 0 0 0,0 0 0 0 0,-1 0 0 0 0,1 0 0 0 0,-1 0 0 0 0,1 0 0 0 0,-1 0 0 0 0,1 0 0 0 0,-1 0 0 0 0,0 0 0 0 0,0 0 0 0 0,1 0 0 0 0,-1-1 0 0 0,0 1 0 0 0,0 0 0 0 0,0 0 0 0 0,0 0 0 0 0,0 0 0 0 0,-1 0 0 0 0,1-1 0 0 0,0 1 0 0 0,0 0 0 0 0,-1 0 0 0 0,1 0 0 0 0,-1 0 0 0 0,1 0 0 0 0,-1 0 0 0 0,1 0 0 0 0,-1 0 0 0 0,0 0 0 0 0,1 0 0 0 0,-2 0 0 0 0,-3-12 0 0 0,4 6 0 0 0,1 7 0 0 0,0-1 0 0 0,0 1 0 0 0,0-1 0 0 0,0 1 0 0 0,0 0 0 0 0,-1-1 0 0 0,1 1 0 0 0,0-1 0 0 0,0 1 0 0 0,0-1 0 0 0,-1 1 0 0 0,1 0 0 0 0,0-1 0 0 0,-1 1 0 0 0,1-1 0 0 0,0 1 0 0 0,-1 0 0 0 0,1-1 0 0 0,0 1 0 0 0,-1 0 0 0 0,1 0 0 0 0,0-1 0 0 0,-1 1 0 0 0,1 0 0 0 0,-1 0 0 0 0,1 0 0 0 0,-1-1 0 0 0,1 1 0 0 0,-1 0 0 0 0,1 0 0 0 0,-1 0 0 0 0,-4-3-26 0 0,-6-2-1081 0 0,0-1 0 0 0,0-1-1 0 0,0 0 1 0 0,1 0 0 0 0,0-1-1 0 0,-11-12 1 0 0</inkml:trace>
</inkml:ink>
</file>

<file path=ppt/ink/ink7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4.206"/>
    </inkml:context>
    <inkml:brush xml:id="br0">
      <inkml:brushProperty name="width" value="0.1" units="cm"/>
      <inkml:brushProperty name="height" value="0.1" units="cm"/>
      <inkml:brushProperty name="color" value="#008C3A"/>
    </inkml:brush>
  </inkml:definitions>
  <inkml:trace contextRef="#ctx0" brushRef="#br0">157 20 7367 0 0,'0'0'334'0'0,"0"-1"-1"0"0,-6-16 6400 0 0,6 17-6488 0 0,-1 0 0 0 0,1 0 0 0 0,-1-1 0 0 0,0 1 0 0 0,1 0 0 0 0,-1 0 0 0 0,0 0 0 0 0,1 0 0 0 0,-1 0 0 0 0,-8 4 3674 0 0,8-3-3674 0 0,-8 6 182 0 0,0 1 0 0 0,0 0 0 0 0,1 1 0 0 0,0 0 0 0 0,-8 12 0 0 0,5-5-401 0 0,2-1 0 0 0,0 1 1 0 0,1 1-1 0 0,0 0 1 0 0,1 0-1 0 0,2 1 1 0 0,-1-1-1 0 0,2 1 1 0 0,-4 27-1 0 0,8-38-22 0 0,0 0 1 0 0,0 0-1 0 0,0 0 0 0 0,1 0 0 0 0,0 1 1 0 0,1-1-1 0 0,-1 0 0 0 0,1-1 0 0 0,1 1 0 0 0,-1 0 1 0 0,1-1-1 0 0,0 1 0 0 0,1-1 0 0 0,0 0 1 0 0,4 6-1 0 0,-6-9 2 0 0,1 0 0 0 0,-1-1 0 0 0,1 1 0 0 0,0-1 0 0 0,-1 0 0 0 0,1 1 0 0 0,0-2 0 0 0,0 1 0 0 0,1 0 0 0 0,-1 0 0 0 0,0-1-1 0 0,0 0 1 0 0,1 0 0 0 0,-1 0 0 0 0,1 0 0 0 0,-1 0 0 0 0,1-1 0 0 0,-1 1 0 0 0,1-1 0 0 0,-1 0 0 0 0,1 0 0 0 0,0 0 0 0 0,-1-1 0 0 0,1 1 0 0 0,-1-1 0 0 0,1 0 0 0 0,-1 0 0 0 0,0 0 0 0 0,1-1 0 0 0,-1 1 0 0 0,4-3 0 0 0,25-12 109 0 0,-1-2 0 0 0,30-23 0 0 0,-50 33-63 0 0,0 0 1 0 0,-1-1-1 0 0,0-1 0 0 0,0 0 0 0 0,-1 0 0 0 0,0-1 0 0 0,-1 0 0 0 0,10-18 0 0 0,-16 25 5 0 0,0 1-1 0 0,-1-1 0 0 0,1 1 0 0 0,-1-1 0 0 0,0 0 0 0 0,0 1 0 0 0,0-1 0 0 0,0 0 1 0 0,-1 0-1 0 0,0 0 0 0 0,1 0 0 0 0,-1 1 0 0 0,-1-1 0 0 0,1 0 0 0 0,-1 0 0 0 0,1 0 1 0 0,-1 1-1 0 0,0-1 0 0 0,0 0 0 0 0,-1 0 0 0 0,1 1 0 0 0,-1-1 0 0 0,0 1 1 0 0,0 0-1 0 0,0-1 0 0 0,0 1 0 0 0,0 0 0 0 0,-5-4 0 0 0,0 1 27 0 0,-1 0 0 0 0,1 1 1 0 0,-1-1-1 0 0,0 2 0 0 0,0-1 0 0 0,0 1 0 0 0,-1 0 1 0 0,1 1-1 0 0,-1 0 0 0 0,-16-3 0 0 0,-49-19-62 0 0,73 25-56 0 0,0 0-1 0 0,1 0 0 0 0,-1 0 1 0 0,0 0-1 0 0,1 0 0 0 0,-1 1 1 0 0,0-1-1 0 0,1 0 0 0 0,-1 0 0 0 0,0 1 1 0 0,1-1-1 0 0,-1 0 0 0 0,0 0 1 0 0,1 1-1 0 0,-1-1 0 0 0,1 1 1 0 0,-1-1-1 0 0,1 1 0 0 0,-1-1 1 0 0,1 1-1 0 0,-1-1 0 0 0,1 1 0 0 0,0-1 1 0 0,-1 1-1 0 0,1-1 0 0 0,-1 1 1 0 0,1 0-1 0 0,0-1 0 0 0,0 1 1 0 0,-1 0-1 0 0,1-1 0 0 0,0 1 1 0 0,0 0-1 0 0,0-1 0 0 0,0 2 1 0 0</inkml:trace>
</inkml:ink>
</file>

<file path=ppt/ink/ink7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4.706"/>
    </inkml:context>
    <inkml:brush xml:id="br0">
      <inkml:brushProperty name="width" value="0.1" units="cm"/>
      <inkml:brushProperty name="height" value="0.1" units="cm"/>
      <inkml:brushProperty name="color" value="#008C3A"/>
    </inkml:brush>
  </inkml:definitions>
  <inkml:trace contextRef="#ctx0" brushRef="#br0">219 1 6911 0 0,'0'0'12620'0'0,"-30"8"-9616"0"0,22-4-2863 0 0,-1 0-1 0 0,2 1 0 0 0,-1 0 1 0 0,0 1-1 0 0,1 0 0 0 0,0 0 1 0 0,-9 10-1 0 0,12-12-124 0 0,0 1 0 0 0,1 0-1 0 0,-1 0 1 0 0,1 0 0 0 0,0 0 0 0 0,0 0-1 0 0,0 0 1 0 0,1 1 0 0 0,0 0 0 0 0,0-1 0 0 0,0 1-1 0 0,-1 9 1 0 0,3-13-11 0 0,0-1 0 0 0,0 0-1 0 0,0 1 1 0 0,1-1 0 0 0,-1 0 0 0 0,0 0 0 0 0,1 1-1 0 0,-1-1 1 0 0,1 0 0 0 0,-1 0 0 0 0,1 1-1 0 0,0-1 1 0 0,0 0 0 0 0,-1 0 0 0 0,1 0-1 0 0,0 0 1 0 0,0 0 0 0 0,0 0 0 0 0,0 0-1 0 0,0 0 1 0 0,0-1 0 0 0,0 1 0 0 0,0 0 0 0 0,1-1-1 0 0,-1 1 1 0 0,0 0 0 0 0,0-1 0 0 0,1 0-1 0 0,1 1 1 0 0,-1 0-5 0 0,0 0 1 0 0,0-1-1 0 0,0 0 0 0 0,0 1 1 0 0,0-1-1 0 0,0 0 0 0 0,0 0 1 0 0,0 0-1 0 0,0 0 0 0 0,0 0 1 0 0,-1-1-1 0 0,1 1 0 0 0,0-1 1 0 0,0 1-1 0 0,0-1 0 0 0,0 1 1 0 0,0-1-1 0 0,-1 0 0 0 0,4-2 0 0 0,31-29 341 0 0,-5 3-223 0 0,63-44-1 0 0,-93 72 191 0 0,15 6-181 0 0,0 0 0 0 0,0 1 0 0 0,0 1 0 0 0,-1 0-1 0 0,0 1 1 0 0,-1 0 0 0 0,1 1 0 0 0,-2 1 0 0 0,1 1-1 0 0,13 13 1 0 0,-13-8-117 0 0,-1 0 0 0 0,0 0-1 0 0,17 32 1 0 0,-26-41-8 0 0,0 0-1 0 0,-1 0 1 0 0,0 1 0 0 0,0 0-1 0 0,-1-1 1 0 0,0 1-1 0 0,0 0 1 0 0,-1 0 0 0 0,0 0-1 0 0,0 0 1 0 0,-1 1-1 0 0,0 10 1 0 0,-2-13 2 0 0,0 1-1 0 0,-1-1 1 0 0,1 0-1 0 0,-1 0 1 0 0,0 0-1 0 0,-1 0 1 0 0,1 0 0 0 0,-9 8-1 0 0,-39 41 29 0 0,38-43 19 0 0,-1-1-1 0 0,0 0 1 0 0,-1-1-1 0 0,0-1 1 0 0,-1 0-1 0 0,0-1 1 0 0,0-1-1 0 0,0 0 1 0 0,-1-1-1 0 0,0-1 1 0 0,-25 4-1 0 0,28-7-16 0 0,1-1 0 0 0,-1 0 0 0 0,0-1 1 0 0,0-1-1 0 0,0 0 0 0 0,1 0 0 0 0,-1-2 0 0 0,1 0 0 0 0,-1 0 0 0 0,1-1 0 0 0,0-1 1 0 0,0 0-1 0 0,1-1 0 0 0,-1 0 0 0 0,-13-10 0 0 0,-20-12-2497 0 0,33 23 1166 0 0</inkml:trace>
</inkml:ink>
</file>

<file path=ppt/ink/ink7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8.851"/>
    </inkml:context>
    <inkml:brush xml:id="br0">
      <inkml:brushProperty name="width" value="0.1" units="cm"/>
      <inkml:brushProperty name="height" value="0.1" units="cm"/>
      <inkml:brushProperty name="color" value="#008C3A"/>
    </inkml:brush>
  </inkml:definitions>
  <inkml:trace contextRef="#ctx0" brushRef="#br0">1 4 6911 0 0,'4'-1'11121'0'0,"21"-1"-10427"0"0,-19 3-559 0 0,1 0 1 0 0,-1 1-1 0 0,0 0 1 0 0,0 1-1 0 0,1-1 1 0 0,-1 1-1 0 0,-1 0 0 0 0,1 1 1 0 0,0-1-1 0 0,-1 1 1 0 0,0 0-1 0 0,0 0 1 0 0,8 9-1 0 0,3 6 293 0 0,-1 0-1 0 0,18 32 1 0 0,-23-35-216 0 0,0 0 1 0 0,1-1-1 0 0,1 0 1 0 0,21 21-1 0 0,-22-27-103 0 0,0-1-1 0 0,1-1 1 0 0,0 0-1 0 0,1 0 1 0 0,-1-1-1 0 0,25 8 0 0 0,87 17 375 0 0,-71-20-261 0 0,8 0 116 0 0,1-4-1 0 0,0-2 1 0 0,95-4 0 0 0,-46-1-185 0 0,-37-2-75 0 0,0-2 0 0 0,0-5 0 0 0,-1-2 0 0 0,0-3 0 0 0,133-46 0 0 0,-162 39-57 0 0,-37 17-7 0 0,0 0 1 0 0,1 0-1 0 0,-1 1 1 0 0,0 0-1 0 0,1 1 0 0 0,0-1 1 0 0,0 1-1 0 0,10-1 1 0 0,-17 3-43 0 0,0 0 0 0 0,0 0 0 0 0,-1 0 0 0 0,1 0 0 0 0,0 0 0 0 0,0 0 0 0 0,0 0 0 0 0,0-1 0 0 0,0 1 0 0 0,0 0 0 0 0,0-1 0 0 0,0 1 0 0 0,-1 0 0 0 0,1-1 0 0 0,0 0 0 0 0,0 1 0 0 0,-1-1 0 0 0,1 1 0 0 0,0-1 0 0 0,-1 0 0 0 0,1 1 1 0 0,0-1-1 0 0,-1 0 0 0 0,1 0 0 0 0,-1 1 0 0 0,1-1 0 0 0,-1 0 0 0 0,0 0 0 0 0,1 0 0 0 0,-1 0 0 0 0,0 0 0 0 0,1 0 0 0 0,-1 1 0 0 0,0-1 0 0 0,0 0 0 0 0,0 0 0 0 0,0 0 0 0 0,0 0 0 0 0,0-1 0 0 0</inkml:trace>
</inkml:ink>
</file>

<file path=ppt/ink/ink7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9.311"/>
    </inkml:context>
    <inkml:brush xml:id="br0">
      <inkml:brushProperty name="width" value="0.1" units="cm"/>
      <inkml:brushProperty name="height" value="0.1" units="cm"/>
      <inkml:brushProperty name="color" value="#008C3A"/>
    </inkml:brush>
  </inkml:definitions>
  <inkml:trace contextRef="#ctx0" brushRef="#br0">0 3 8287 0 0,'3'0'8253'0'0,"8"-1"-4077"0"0,71-1-1830 0 0,325 9-65 0 0,-404-7-2280 0 0,-1-1 0 0 0,1 1 0 0 0,0 0 0 0 0,-1 1 0 0 0,1-1 0 0 0,-1 0 0 0 0,1 1 0 0 0,0 0 0 0 0,-1-1 0 0 0,1 1 0 0 0,-1 0 0 0 0,0 0 0 0 0,1 1 0 0 0,-1-1 0 0 0,0 0 0 0 0,3 3 0 0 0,-4-3 0 0 0,-1 0 1 0 0,0 0-1 0 0,1 0 1 0 0,-1 0-1 0 0,0 0 1 0 0,0 0-1 0 0,0 0 0 0 0,1 0 1 0 0,-1 0-1 0 0,0 0 1 0 0,0 0-1 0 0,0 0 0 0 0,-1 0 1 0 0,1 0-1 0 0,0 0 1 0 0,0 0-1 0 0,-1 0 1 0 0,1-1-1 0 0,0 1 0 0 0,-1 0 1 0 0,1 0-1 0 0,-1 0 1 0 0,1 0-1 0 0,-1 0 0 0 0,1-1 1 0 0,-1 1-1 0 0,-1 1 1 0 0,-7 8 14 0 0,0-1 1 0 0,-1 0-1 0 0,-1 0 1 0 0,-13 9-1 0 0,16-12-8 0 0,-21 16 9 0 0,2 1-1 0 0,1 2 1 0 0,0 0 0 0 0,2 2 0 0 0,2 1-1 0 0,-22 32 1 0 0,9 14-2132 0 0,23-46 1087 0 0,8-16-541 0 0</inkml:trace>
</inkml:ink>
</file>

<file path=ppt/ink/ink7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49.905"/>
    </inkml:context>
    <inkml:brush xml:id="br0">
      <inkml:brushProperty name="width" value="0.1" units="cm"/>
      <inkml:brushProperty name="height" value="0.1" units="cm"/>
      <inkml:brushProperty name="color" value="#008C3A"/>
    </inkml:brush>
  </inkml:definitions>
  <inkml:trace contextRef="#ctx0" brushRef="#br0">1 0 8751 0 0,'0'0'8798'0'0,"22"16"-5453"0"0,111 64 1263 0 0,32 18-3925 0 0,-102-62-2508 0 0,-54-32 112 0 0,-1-3-79 0 0</inkml:trace>
</inkml:ink>
</file>

<file path=ppt/ink/ink7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50.262"/>
    </inkml:context>
    <inkml:brush xml:id="br0">
      <inkml:brushProperty name="width" value="0.1" units="cm"/>
      <inkml:brushProperty name="height" value="0.1" units="cm"/>
      <inkml:brushProperty name="color" value="#008C3A"/>
    </inkml:brush>
  </inkml:definitions>
  <inkml:trace contextRef="#ctx0" brushRef="#br0">340 1 3223 0 0,'0'0'14762'0'0,"-24"17"-12876"0"0,-54 32-1058 0 0,50-33-772 0 0,1 1-1 0 0,0 1 0 0 0,1 1 0 0 0,-39 39 0 0 0,18-3-386 0 0,30-30-2318 0 0</inkml:trace>
</inkml:ink>
</file>

<file path=ppt/ink/ink7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51.032"/>
    </inkml:context>
    <inkml:brush xml:id="br0">
      <inkml:brushProperty name="width" value="0.1" units="cm"/>
      <inkml:brushProperty name="height" value="0.1" units="cm"/>
      <inkml:brushProperty name="color" value="#008C3A"/>
    </inkml:brush>
  </inkml:definitions>
  <inkml:trace contextRef="#ctx0" brushRef="#br0">171 19 4143 0 0,'-8'1'9380'0'0,"-24"3"-7508"0"0,24-2-1774 0 0,0 0 1 0 0,0 0-1 0 0,1 1 0 0 0,0 0 0 0 0,-1 1 0 0 0,1 0 1 0 0,0 0-1 0 0,1 0 0 0 0,-1 1 0 0 0,1-1 0 0 0,0 2 1 0 0,0-1-1 0 0,0 1 0 0 0,1 0 0 0 0,0 0 0 0 0,0 0 1 0 0,0 1-1 0 0,1 0 0 0 0,-4 7 0 0 0,8-12-94 0 0,-1 0 0 0 0,1 0 0 0 0,0 0 0 0 0,0 1 0 0 0,0-1 0 0 0,0 0 0 0 0,0 0 0 0 0,1 0 0 0 0,-1 0 0 0 0,0 0 0 0 0,1 0 1 0 0,0 0-1 0 0,-1 0 0 0 0,1 0 0 0 0,0 0 0 0 0,0-1 0 0 0,0 1 0 0 0,0 0 0 0 0,0 0 0 0 0,1-1 0 0 0,-1 1 0 0 0,0-1 0 0 0,1 1 0 0 0,-1-1 0 0 0,1 1 0 0 0,0-1 0 0 0,-1 0 0 0 0,1 0 0 0 0,0 0 0 0 0,0 0 0 0 0,0 0 0 0 0,3 1 0 0 0,9 4 93 0 0,-1-1 1 0 0,1 0-1 0 0,20 4 1 0 0,-28-7 3 0 0,32 6 142 0 0,-20-5 266 0 0,-1 1-1 0 0,-1 1 1 0 0,30 11 0 0 0,-41-14-432 0 0,-1 0 0 0 0,0 1-1 0 0,0-1 1 0 0,0 1 0 0 0,-1 0-1 0 0,1 0 1 0 0,-1 0 0 0 0,1 0 0 0 0,-1 1-1 0 0,0-1 1 0 0,0 1 0 0 0,-1 0 0 0 0,1 0-1 0 0,-1 0 1 0 0,0 0 0 0 0,0 0 0 0 0,0 0-1 0 0,2 9 1 0 0,-3-10-64 0 0,0-1 1 0 0,0 0-1 0 0,-1 0 0 0 0,1 1 0 0 0,-1-1 0 0 0,0 0 0 0 0,0 1 0 0 0,0-1 1 0 0,0 0-1 0 0,0 1 0 0 0,0-1 0 0 0,0 1 0 0 0,-1-1 0 0 0,1 0 1 0 0,-1 0-1 0 0,0 1 0 0 0,0-1 0 0 0,0 0 0 0 0,0 0 0 0 0,0 0 1 0 0,0 0-1 0 0,0 0 0 0 0,-1 0 0 0 0,1 0 0 0 0,-1 0 0 0 0,1-1 1 0 0,-1 1-1 0 0,0 0 0 0 0,0-1 0 0 0,0 1 0 0 0,-4 1 0 0 0,-7 7-29 0 0,-1 0-1 0 0,0-1 0 0 0,0-1 1 0 0,-1 0-1 0 0,-1-1 0 0 0,1-1 0 0 0,-1 0 1 0 0,0-1-1 0 0,0-1 0 0 0,-1 0 1 0 0,1-1-1 0 0,-19 0 0 0 0,32-2 15 0 0,1-1-1 0 0,0 0 1 0 0,-1 0 0 0 0,1 0-1 0 0,0-1 1 0 0,0 1 0 0 0,-1 0-1 0 0,1-1 1 0 0,0 0-1 0 0,0 1 1 0 0,0-1 0 0 0,0 0-1 0 0,0 0 1 0 0,0 0-1 0 0,0 0 1 0 0,0-1 0 0 0,0 1-1 0 0,0 0 1 0 0,0-1 0 0 0,1 1-1 0 0,-1-1 1 0 0,1 0-1 0 0,-3-3 1 0 0,3 2 2 0 0,0 0-1 0 0,0 0 1 0 0,0 0-1 0 0,0 0 1 0 0,1-1-1 0 0,-1 1 1 0 0,1 0-1 0 0,0-1 1 0 0,0 1-1 0 0,0 0 1 0 0,0 0-1 0 0,1-1 1 0 0,-1 1-1 0 0,2-5 1 0 0,1-2-1 0 0,1 0 0 0 0,-1 1 1 0 0,1 0-1 0 0,1-1 0 0 0,0 1 0 0 0,0 1 1 0 0,0-1-1 0 0,1 1 0 0 0,14-14 0 0 0,-5 10-29 0 0,0 2 0 0 0,0 0-1 0 0,1 1 1 0 0,1 0 0 0 0,24-8 0 0 0,-24 11-107 0 0,-1-2 0 0 0,1 0-1 0 0,-1 0 1 0 0,-1-2 0 0 0,21-15 0 0 0,-34 23 122 0 0,1 0 0 0 0,-1 0-1 0 0,0-1 1 0 0,1 1 0 0 0,-1-1-1 0 0,0 0 1 0 0,0 1 0 0 0,-1-1 0 0 0,1 0-1 0 0,-1 0 1 0 0,1 0 0 0 0,-1 0-1 0 0,0 0 1 0 0,0-1 0 0 0,0 1 0 0 0,-1 0-1 0 0,1 0 1 0 0,-1-1 0 0 0,0 1-1 0 0,1 0 1 0 0,-2-1 0 0 0,1 1-1 0 0,0 0 1 0 0,-1-4 0 0 0,-2 0 45 0 0,1 0 0 0 0,-1 0-1 0 0,0 0 1 0 0,0 0 0 0 0,-1 0 0 0 0,0 1 0 0 0,-1 0 0 0 0,1 0-1 0 0,-8-8 1 0 0,8 9-1 0 0,6 6-257 0 0,9 8-724 0 0,-8-7 486 0 0,2 2-489 0 0</inkml:trace>
</inkml:ink>
</file>

<file path=ppt/ink/ink7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51.391"/>
    </inkml:context>
    <inkml:brush xml:id="br0">
      <inkml:brushProperty name="width" value="0.1" units="cm"/>
      <inkml:brushProperty name="height" value="0.1" units="cm"/>
      <inkml:brushProperty name="color" value="#008C3A"/>
    </inkml:brush>
  </inkml:definitions>
  <inkml:trace contextRef="#ctx0" brushRef="#br0">108 13 14599 0 0,'0'0'1320'0'0,"-22"29"-957"0"0,-5 3 1134 0 0,18-24-946 0 0,2 1 0 0 0,-1 0 0 0 0,1 0 0 0 0,-11 20 0 0 0,17-25-433 0 0,-1 0-1 0 0,1 1 1 0 0,-1-1 0 0 0,1 0-1 0 0,0 1 1 0 0,1-1 0 0 0,-1 1 0 0 0,1-1-1 0 0,0 1 1 0 0,0-1 0 0 0,0 1 0 0 0,1 0-1 0 0,-1-1 1 0 0,1 0 0 0 0,0 1-1 0 0,3 7 1 0 0,-1-7-85 0 0,-1 0 0 0 0,1-1-1 0 0,0 1 1 0 0,0-1 0 0 0,0 0 0 0 0,1 0-1 0 0,0 0 1 0 0,-1 0 0 0 0,1-1 0 0 0,1 1-1 0 0,-1-1 1 0 0,0 0 0 0 0,1-1 0 0 0,-1 1-1 0 0,1-1 1 0 0,0 1 0 0 0,0-1 0 0 0,0-1-1 0 0,0 1 1 0 0,0-1 0 0 0,1 0-1 0 0,9 1 1 0 0,12 1 60 0 0,-1-1 0 0 0,1-2 0 0 0,30-3 0 0 0,-46 3-21 0 0,0-1-12 0 0,-1 0-1 0 0,0-1 0 0 0,1 0 0 0 0,-1-1 1 0 0,0 1-1 0 0,0-2 0 0 0,0 0 0 0 0,-1 0 1 0 0,1-1-1 0 0,-1 0 0 0 0,9-6 0 0 0,-15 8-12 0 0,0 1-1 0 0,0-1 1 0 0,0 1 0 0 0,0-1-1 0 0,0 0 1 0 0,-1 0-1 0 0,1-1 1 0 0,-1 1-1 0 0,0 0 1 0 0,0-1 0 0 0,0 1-1 0 0,0-1 1 0 0,-1 0-1 0 0,0 0 1 0 0,1 1-1 0 0,-1-1 1 0 0,-1 0 0 0 0,1 0-1 0 0,0 0 1 0 0,-1 0-1 0 0,0 0 1 0 0,0 0 0 0 0,0 0-1 0 0,-1 0 1 0 0,1 0-1 0 0,-1 0 1 0 0,0 0-1 0 0,0 0 1 0 0,0 0 0 0 0,-3-5-1 0 0,0 2 4 0 0,0 0 0 0 0,0 1 0 0 0,-1 0 1 0 0,1 0-1 0 0,-1 0 0 0 0,-1 0 0 0 0,1 1 0 0 0,-1 0 0 0 0,0 0 0 0 0,0 1 0 0 0,-1-1 1 0 0,1 1-1 0 0,-1 1 0 0 0,-8-4 0 0 0,-7-3-92 0 0,-2 1-1 0 0,1 1 1 0 0,-27-6 0 0 0,5 5-1537 0 0,29 7 631 0 0</inkml:trace>
</inkml:ink>
</file>

<file path=ppt/ink/ink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2"/>
    </inkml:context>
    <inkml:brush xml:id="br0">
      <inkml:brushProperty name="width" value="0.1" units="cm"/>
      <inkml:brushProperty name="height" value="0.1" units="cm"/>
      <inkml:brushProperty name="color" value="#008C3A"/>
    </inkml:brush>
  </inkml:definitions>
  <inkml:trace contextRef="#ctx0" brushRef="#br0">57 0 11975 0 0,'0'0'923'0'0,"-3"36"3245"0"0,-15 21 14 0 0,10-37-3582 0 0,2 1 0 0 0,0 0-1 0 0,-5 37 1 0 0,9-43-541 0 0,1 1 1 0 0,0-1-1 0 0,1 1 0 0 0,0 0 1 0 0,1 0-1 0 0,1-1 0 0 0,1 1 1 0 0,0-1-1 0 0,8 24 0 0 0,-11-38-77 0 0,1-1-1 0 0,-1 1 0 0 0,0-1 1 0 0,0 0-1 0 0,0 1 0 0 0,1-1 0 0 0,-1 0 1 0 0,0 1-1 0 0,0-1 0 0 0,1 0 1 0 0,-1 1-1 0 0,0-1 0 0 0,1 0 0 0 0,-1 0 1 0 0,0 1-1 0 0,1-1 0 0 0,-1 0 0 0 0,1 0 1 0 0,-1 0-1 0 0,0 1 0 0 0,1-1 1 0 0,-1 0-1 0 0,1 0 0 0 0,-1 0 0 0 0,0 0 1 0 0,1 0-1 0 0,-1 0 0 0 0,1 0 1 0 0,-1 0-1 0 0,1 0 0 0 0,-1 0 0 0 0,0 0 1 0 0,1 0-1 0 0,-1 0 0 0 0,1 0 0 0 0,-1-1 1 0 0,0 1-1 0 0,1 0 0 0 0,-1 0 1 0 0,1-1-1 0 0,13-9-2061 0 0,-6-1 646 0 0</inkml:trace>
</inkml:ink>
</file>

<file path=ppt/ink/ink7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58.690"/>
    </inkml:context>
    <inkml:brush xml:id="br0">
      <inkml:brushProperty name="width" value="0.1" units="cm"/>
      <inkml:brushProperty name="height" value="0.1" units="cm"/>
      <inkml:brushProperty name="color" value="#AB008B"/>
    </inkml:brush>
  </inkml:definitions>
  <inkml:trace contextRef="#ctx0" brushRef="#br0">12 105 5063 0 0,'0'-5'140'0'0,"0"-2"81"0"0,0 1 0 0 0,0-1 0 0 0,1 1 0 0 0,-1-1 0 0 0,4-9 0 0 0,-3 14 166 0 0,-1 0 0 0 0,1 1 0 0 0,0-1 0 0 0,0 1 0 0 0,0-1 0 0 0,0 1 0 0 0,0-1 0 0 0,0 1 0 0 0,0-1 0 0 0,0 1 0 0 0,0 0 0 0 0,1 0 0 0 0,-1 0 0 0 0,1 0 0 0 0,1-2 0 0 0,-1 2 104 0 0,-1 0 0 0 0,1 0 0 0 0,-1-1 0 0 0,0 1 1 0 0,1-1-1 0 0,8-16 7437 0 0,-9 34-6469 0 0,1 58-968 0 0,1-53-525 0 0,-2 2 0 0 0,-1-1 1 0 0,0 0-1 0 0,-2 0 0 0 0,0 0 1 0 0,-2-1-1 0 0,-8 31 0 0 0,3-26 70 0 0,1 0-1 0 0,1 1 1 0 0,1-1-1 0 0,1 1 1 0 0,2 0-1 0 0,1 0 1 0 0,1 1-1 0 0,1-1 1 0 0,6 47-1 0 0,-6-73-67 0 0,0 0 0 0 0,0 0 0 0 0,0 0 0 0 0,1 0 0 0 0,-1 0 0 0 0,0 0 1 0 0,0 0-1 0 0,1 0 0 0 0,-1 0 0 0 0,1 0 0 0 0,-1-1 0 0 0,1 1 0 0 0,-1 0 0 0 0,1 0 0 0 0,-1 0 0 0 0,1-1 0 0 0,0 1 0 0 0,-1 0 0 0 0,1 0 0 0 0,0-1 0 0 0,0 1 1 0 0,0-1-1 0 0,-1 1 0 0 0,1-1 0 0 0,0 1 0 0 0,0-1 0 0 0,0 1 0 0 0,0-1 0 0 0,0 0 0 0 0,2 1 0 0 0,-2-1-250 0 0,0 0-1 0 0,0-1 1 0 0,1 1-1 0 0,-1 0 1 0 0,0-1-1 0 0,0 1 1 0 0,1 0-1 0 0,-1-1 1 0 0,0 0-1 0 0,0 1 1 0 0,0-1 0 0 0,0 0-1 0 0,0 1 1 0 0,0-1-1 0 0,0 0 1 0 0,1-1-1 0 0</inkml:trace>
</inkml:ink>
</file>

<file path=ppt/ink/ink7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0:59.052"/>
    </inkml:context>
    <inkml:brush xml:id="br0">
      <inkml:brushProperty name="width" value="0.1" units="cm"/>
      <inkml:brushProperty name="height" value="0.1" units="cm"/>
      <inkml:brushProperty name="color" value="#AB008B"/>
    </inkml:brush>
  </inkml:definitions>
  <inkml:trace contextRef="#ctx0" brushRef="#br0">105 30 13247 0 0,'0'0'1195'0'0,"-24"20"2428"0"0,15-8-3287 0 0,0 0 1 0 0,2 0 0 0 0,-1 0 0 0 0,1 1 0 0 0,1 0 0 0 0,0 0 0 0 0,1 1 0 0 0,1 0 0 0 0,-5 19 0 0 0,5-15-154 0 0,1 0 1 0 0,1 1-1 0 0,1-1 0 0 0,0 0 1 0 0,1 1-1 0 0,5 35 1 0 0,-2-46-138 0 0,-1-1 0 0 0,1 0 0 0 0,0 1 0 0 0,1-1 0 0 0,-1 0 0 0 0,2 0-1 0 0,-1-1 1 0 0,1 1 0 0 0,0-1 0 0 0,0 0 0 0 0,0 0 0 0 0,1-1 0 0 0,0 0 0 0 0,10 7 0 0 0,3 2 64 0 0,0-2 0 0 0,1 0 0 0 0,37 15 0 0 0,-50-24-64 0 0,0-1-1 0 0,0 1 1 0 0,0-2 0 0 0,1 1-1 0 0,-1-1 1 0 0,0 0 0 0 0,1 0-1 0 0,-1-1 1 0 0,1 0 0 0 0,-1-1-1 0 0,0 0 1 0 0,1 0 0 0 0,-1 0-1 0 0,11-4 1 0 0,-8 2 46 0 0,0-2-1 0 0,0 1 1 0 0,0-1-1 0 0,-1-1 1 0 0,0 0-1 0 0,0 0 1 0 0,0-1 0 0 0,-1 0-1 0 0,10-10 1 0 0,-9 7-18 0 0,0 0 1 0 0,-1 0 0 0 0,0 0 0 0 0,-1-1-1 0 0,0 0 1 0 0,-1-1 0 0 0,0 0-1 0 0,0 1 1 0 0,-2-2 0 0 0,1 1 0 0 0,-2-1-1 0 0,1 1 1 0 0,-2-1 0 0 0,0 0-1 0 0,0 0 1 0 0,-1-24 0 0 0,-4 8-11 0 0,-1 1 0 0 0,-15-52-1 0 0,17 73-54 0 0,0 0 0 0 0,0 0-1 0 0,-1 0 1 0 0,0 1-1 0 0,-1-1 1 0 0,1 1-1 0 0,-1-1 1 0 0,0 1 0 0 0,-1 1-1 0 0,1-1 1 0 0,-1 0-1 0 0,-1 1 1 0 0,1 0-1 0 0,-1 1 1 0 0,1-1 0 0 0,-12-6-1 0 0,13 10-163 0 0,0 1 1 0 0,0-1-1 0 0,0 1 1 0 0,0 0-1 0 0,0 0 0 0 0,0 0 1 0 0,0 0-1 0 0,0 1 1 0 0,0 0-1 0 0,1 0 0 0 0,-1 0 1 0 0,0 0-1 0 0,0 0 0 0 0,1 1 1 0 0,-1 0-1 0 0,1 0 1 0 0,-1 0-1 0 0,-5 4 0 0 0,0-1-248 0 0,-6 4-1096 0 0</inkml:trace>
</inkml:ink>
</file>

<file path=ppt/ink/ink7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0.231"/>
    </inkml:context>
    <inkml:brush xml:id="br0">
      <inkml:brushProperty name="width" value="0.1" units="cm"/>
      <inkml:brushProperty name="height" value="0.1" units="cm"/>
      <inkml:brushProperty name="color" value="#AB008B"/>
    </inkml:brush>
  </inkml:definitions>
  <inkml:trace contextRef="#ctx0" brushRef="#br0">1 20 6911 0 0,'0'0'528'0'0,"11"-1"-1"0"0,19 1 9534 0 0,-44-12-5168 0 0,1 7-4022 0 0,5 4-11 0 0,8 6-2282 0 0</inkml:trace>
</inkml:ink>
</file>

<file path=ppt/ink/ink7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0.587"/>
    </inkml:context>
    <inkml:brush xml:id="br0">
      <inkml:brushProperty name="width" value="0.1" units="cm"/>
      <inkml:brushProperty name="height" value="0.1" units="cm"/>
      <inkml:brushProperty name="color" value="#AB008B"/>
    </inkml:brush>
  </inkml:definitions>
  <inkml:trace contextRef="#ctx0" brushRef="#br0">0 0 12895 0 0,'19'7'9984'0'0,"-16"-2"-9376"0"0,-1 0-144 0 0</inkml:trace>
</inkml:ink>
</file>

<file path=ppt/ink/ink7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3.390"/>
    </inkml:context>
    <inkml:brush xml:id="br0">
      <inkml:brushProperty name="width" value="0.1" units="cm"/>
      <inkml:brushProperty name="height" value="0.1" units="cm"/>
      <inkml:brushProperty name="color" value="#008C3A"/>
    </inkml:brush>
  </inkml:definitions>
  <inkml:trace contextRef="#ctx0" brushRef="#br0">20 5 7367 0 0,'-17'-4'11280'0'0,"15"4"-10697"0"0,2 5-391 0 0,1 1 1 0 0,0-1-1 0 0,0 0 0 0 0,0 0 1 0 0,1 0-1 0 0,-1 0 1 0 0,1 0-1 0 0,1 0 0 0 0,-1-1 1 0 0,1 1-1 0 0,-1-1 0 0 0,1 1 1 0 0,1-1-1 0 0,3 5 1 0 0,58 59 999 0 0,-59-62-1069 0 0,18 15 41 0 0,2-1-1 0 0,0-1 1 0 0,1-2-1 0 0,0 0 1 0 0,2-2-1 0 0,0-1 1 0 0,0-1-1 0 0,1-1 1 0 0,60 13-1 0 0,-12-8 169 0 0,0-5 1 0 0,149 6-1 0 0,-129-20-134 0 0,1-4 0 0 0,-1-3 0 0 0,172-42 0 0 0,132-57 48 0 0,-306 81-193 0 0,109-47 39 0 0,-108 37-67 0 0,-88 34-37 0 0,-6 3-438 0 0,0-1 848 0 0</inkml:trace>
</inkml:ink>
</file>

<file path=ppt/ink/ink7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3.876"/>
    </inkml:context>
    <inkml:brush xml:id="br0">
      <inkml:brushProperty name="width" value="0.1" units="cm"/>
      <inkml:brushProperty name="height" value="0.1" units="cm"/>
      <inkml:brushProperty name="color" value="#008C3A"/>
    </inkml:brush>
  </inkml:definitions>
  <inkml:trace contextRef="#ctx0" brushRef="#br0">23 0 5983 0 0,'-8'5'542'0'0,"-1"0"-446"0"0,4 0 278 0 0,5-2 164 0 0,0 0 0 0 0,0 0 0 0 0,0 0 0 0 0,0-1 0 0 0,1 1 0 0 0,0 0 0 0 0,-1-1 0 0 0,1 1 0 0 0,0 0 0 0 0,0-1 0 0 0,3 5 0 0 0,-3-5 126 0 0,-1 0-489 0 0,1-1 0 0 0,-1 1 1 0 0,1-1-1 0 0,-1 0 0 0 0,1 1 0 0 0,0-1 0 0 0,0 1 0 0 0,0-1 0 0 0,0 0 0 0 0,0 0 0 0 0,0 1 0 0 0,0-1 1 0 0,0 0-1 0 0,1 0 0 0 0,-1 0 0 0 0,0 0 0 0 0,1 0 0 0 0,-1-1 0 0 0,0 1 0 0 0,1 0 0 0 0,-1-1 0 0 0,1 1 0 0 0,-1-1 1 0 0,1 1-1 0 0,0-1 0 0 0,-1 0 0 0 0,1 1 0 0 0,-1-1 0 0 0,1 0 0 0 0,1 0 0 0 0,4-1-11 0 0,-1-1-1 0 0,1 0 1 0 0,-1 0-1 0 0,0 0 1 0 0,0-1-1 0 0,7-3 1 0 0,31-11 435 0 0,-30 17-390 0 0,0 1-1 0 0,1 0 1 0 0,-1 0 0 0 0,0 2-1 0 0,20 5 1 0 0,21 3 379 0 0,-29-7-368 0 0,-1-1 0 0 0,0-1-1 0 0,1-1 1 0 0,-1-2 0 0 0,1-1 0 0 0,-1 0-1 0 0,0-2 1 0 0,0-1 0 0 0,48-16-1 0 0,-72 20-214 0 0,0 1 0 0 0,0-1-1 0 0,0 1 1 0 0,0-1-1 0 0,0 1 1 0 0,1-1-1 0 0,-1 1 1 0 0,0 0-1 0 0,0 0 1 0 0,0 0-1 0 0,0-1 1 0 0,0 1-1 0 0,1 0 1 0 0,-1 0-1 0 0,0 1 1 0 0,0-1 0 0 0,0 0-1 0 0,0 0 1 0 0,0 0-1 0 0,1 1 1 0 0,-1-1-1 0 0,1 1 1 0 0,-1 0-2 0 0,-1 0 0 0 0,1 0 1 0 0,-1 0-1 0 0,1-1 0 0 0,-1 1 0 0 0,0 0 1 0 0,0 0-1 0 0,0 0 0 0 0,1 0 0 0 0,-1 0 1 0 0,0 0-1 0 0,0-1 0 0 0,0 1 1 0 0,0 0-1 0 0,0 0 0 0 0,0 0 0 0 0,-1 0 1 0 0,1 0-1 0 0,0 0 0 0 0,0-1 0 0 0,-1 3 1 0 0,-1 1 30 0 0,0 1-1 0 0,0-1 1 0 0,0 1 0 0 0,0-1 0 0 0,-1 0 0 0 0,0 0 0 0 0,1 0-1 0 0,-2-1 1 0 0,-5 7 0 0 0,-26 15 170 0 0,1-2-187 0 0,-43 39 0 0 0,67-53-43 0 0,1 0-1 0 0,1 0 1 0 0,-1 1-1 0 0,2 1 1 0 0,-1-1-1 0 0,2 1 1 0 0,-1 0 0 0 0,-8 23-1 0 0,12-28-222 0 0,-1 1-1 0 0,1 0 1 0 0,-1-1 0 0 0,0 0-1 0 0,-1 0 1 0 0,-7 8-1 0 0,-12 17-3234 0 0,10-6-4158 0 0</inkml:trace>
</inkml:ink>
</file>

<file path=ppt/ink/ink7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4.432"/>
    </inkml:context>
    <inkml:brush xml:id="br0">
      <inkml:brushProperty name="width" value="0.1" units="cm"/>
      <inkml:brushProperty name="height" value="0.1" units="cm"/>
      <inkml:brushProperty name="color" value="#008C3A"/>
    </inkml:brush>
  </inkml:definitions>
  <inkml:trace contextRef="#ctx0" brushRef="#br0">0 1 8751 0 0,'0'0'3767'0'0,"27"30"5209"0"0,6 6-6501 0 0,67 55 0 0 0,-86-79-2527 0 0,66 50-102 0 0,-27-22-3816 0 0,-42-31 2485 0 0</inkml:trace>
</inkml:ink>
</file>

<file path=ppt/ink/ink7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4.767"/>
    </inkml:context>
    <inkml:brush xml:id="br0">
      <inkml:brushProperty name="width" value="0.1" units="cm"/>
      <inkml:brushProperty name="height" value="0.1" units="cm"/>
      <inkml:brushProperty name="color" value="#008C3A"/>
    </inkml:brush>
  </inkml:definitions>
  <inkml:trace contextRef="#ctx0" brushRef="#br0">247 1 14543 0 0,'0'0'1715'0'0,"-30"1"3228"0"0,26 1-4900 0 0,-1-1 1 0 0,0 1 0 0 0,1 0-1 0 0,-1 0 1 0 0,1 0 0 0 0,0 1-1 0 0,-1-1 1 0 0,1 1 0 0 0,0 0-1 0 0,1 0 1 0 0,-1 1 0 0 0,-3 3-1 0 0,-40 53 570 0 0,21-25-459 0 0,19-25-185 0 0,-18 20-2144 0 0,-29 45 1 0 0</inkml:trace>
</inkml:ink>
</file>

<file path=ppt/ink/ink7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5.142"/>
    </inkml:context>
    <inkml:brush xml:id="br0">
      <inkml:brushProperty name="width" value="0.1" units="cm"/>
      <inkml:brushProperty name="height" value="0.1" units="cm"/>
      <inkml:brushProperty name="color" value="#008C3A"/>
    </inkml:brush>
  </inkml:definitions>
  <inkml:trace contextRef="#ctx0" brushRef="#br0">132 24 8287 0 0,'0'0'382'0'0,"-4"-13"140"0"0,3 12-391 0 0,0 0-1 0 0,-1 0 0 0 0,1 0 1 0 0,0 0-1 0 0,-1 0 1 0 0,1 0-1 0 0,-1 1 0 0 0,0-1 1 0 0,1 0-1 0 0,-1 1 0 0 0,0-1 1 0 0,1 1-1 0 0,-1 0 1 0 0,0-1-1 0 0,1 1 0 0 0,-1 0 1 0 0,0 0-1 0 0,1 0 0 0 0,-1 1 1 0 0,0-1-1 0 0,0 0 0 0 0,1 0 1 0 0,-1 1-1 0 0,0-1 1 0 0,1 1-1 0 0,-1 0 0 0 0,1-1 1 0 0,-1 1-1 0 0,1 0 0 0 0,-1 0 1 0 0,1 0-1 0 0,-1 0 1 0 0,1 0-1 0 0,0 0 0 0 0,-2 2 1 0 0,-3 2 653 0 0,-1 1 1 0 0,1-1 0 0 0,0 1 0 0 0,0 0 0 0 0,-8 12 0 0 0,11-14-783 0 0,1 0 0 0 0,-1 0 0 0 0,1 0 1 0 0,0 0-1 0 0,1 0 0 0 0,-1 1 0 0 0,1-1 0 0 0,-1 0 0 0 0,2 1 0 0 0,-1-1 1 0 0,0 1-1 0 0,1-1 0 0 0,-1 1 0 0 0,1-1 0 0 0,1 1 0 0 0,-1-1 1 0 0,1 1-1 0 0,-1-1 0 0 0,1 1 0 0 0,1-1 0 0 0,-1 1 0 0 0,1-1 1 0 0,-1 0-1 0 0,1 0 0 0 0,0 0 0 0 0,1 0 0 0 0,-1 0 0 0 0,1 0 1 0 0,2 3-1 0 0,9 8 153 0 0,0-1 0 0 0,1-1 0 0 0,1 0 0 0 0,0-1 0 0 0,22 13 0 0 0,-8-5 450 0 0,-27-18-540 0 0,0 0 1 0 0,0 0-1 0 0,0 0 0 0 0,0 1 1 0 0,0-1-1 0 0,-1 1 0 0 0,1-1 1 0 0,-1 1-1 0 0,1 0 0 0 0,-1 0 1 0 0,0 0-1 0 0,0 0 1 0 0,-1 1-1 0 0,1-1 0 0 0,-1 0 1 0 0,1 1-1 0 0,-1-1 0 0 0,0 1 1 0 0,0 0-1 0 0,-1-1 0 0 0,1 1 1 0 0,-1 5-1 0 0,0-4-33 0 0,-2 0 0 0 0,1-1 0 0 0,-1 1 0 0 0,1 0 0 0 0,-1-1 0 0 0,0 1-1 0 0,-1-1 1 0 0,1 0 0 0 0,-1 0 0 0 0,0 0 0 0 0,0 0 0 0 0,0 0 0 0 0,0 0 0 0 0,-1-1-1 0 0,0 0 1 0 0,-5 4 0 0 0,-56 38 116 0 0,60-42-140 0 0,0 0 1 0 0,0-1-1 0 0,0 0 0 0 0,-1 1 1 0 0,0-2-1 0 0,1 1 0 0 0,-1-1 1 0 0,0 0-1 0 0,1 0 0 0 0,-1 0 1 0 0,-7-1-1 0 0,12 0-6 0 0,-1-1 0 0 0,0 1 0 0 0,1-1 0 0 0,-1 1 0 0 0,0-1-1 0 0,1 0 1 0 0,-1 0 0 0 0,1 0 0 0 0,-1 0 0 0 0,1 0 0 0 0,0 0 0 0 0,-1 0 0 0 0,1 0-1 0 0,0 0 1 0 0,0-1 0 0 0,0 1 0 0 0,0 0 0 0 0,0-1 0 0 0,0 1 0 0 0,0-1-1 0 0,0 0 1 0 0,1 1 0 0 0,-1-1 0 0 0,0 1 0 0 0,1-1 0 0 0,0 0 0 0 0,-1 0 0 0 0,1 1-1 0 0,0-1 1 0 0,0 0 0 0 0,0 1 0 0 0,0-1 0 0 0,0 0 0 0 0,0 0 0 0 0,0 1 0 0 0,1-4-1 0 0,1-5 17 0 0,-1 0-1 0 0,2 0 0 0 0,-1 0 0 0 0,7-17 0 0 0,93-177 164 0 0,-94 188-181 0 0,0 1 1 0 0,19-25-1 0 0,-17 28-3 0 0,-1-1 0 0 0,-1-1-1 0 0,10-20 1 0 0,-15 14 21 0 0,-3 20-99 0 0,0-1 0 0 0,0 1 0 0 0,1-1 1 0 0,-1 0-1 0 0,0 1 0 0 0,0-1 0 0 0,0 1 0 0 0,0-1 1 0 0,0 1-1 0 0,0-1 0 0 0,0 0 0 0 0,0 1 0 0 0,-1-1 1 0 0,1 1-1 0 0,0-1 0 0 0,0 1 0 0 0,0-1 0 0 0,0 1 0 0 0,-1-1 1 0 0,1 1-1 0 0,0-1 0 0 0,-1 1 0 0 0,1-1 0 0 0,0 1 1 0 0,-1-1-1 0 0,1 1 0 0 0,-1 0 0 0 0,1-1 0 0 0,-1 0 1 0 0</inkml:trace>
</inkml:ink>
</file>

<file path=ppt/ink/ink7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05.508"/>
    </inkml:context>
    <inkml:brush xml:id="br0">
      <inkml:brushProperty name="width" value="0.1" units="cm"/>
      <inkml:brushProperty name="height" value="0.1" units="cm"/>
      <inkml:brushProperty name="color" value="#008C3A"/>
    </inkml:brush>
  </inkml:definitions>
  <inkml:trace contextRef="#ctx0" brushRef="#br0">99 42 9671 0 0,'0'0'748'0'0,"-23"21"4212"0"0,-10 18 881 0 0,28-31-5658 0 0,1-1 1 0 0,-1 1-1 0 0,1 0 0 0 0,1 1 1 0 0,-1-1-1 0 0,1 1 0 0 0,1 0 1 0 0,0-1-1 0 0,0 1 0 0 0,-1 13 0 0 0,1 1 223 0 0,0-15-298 0 0,2 0 0 0 0,-1 0 0 0 0,1 0 0 0 0,0 0 0 0 0,0 0 0 0 0,3 10 0 0 0,-2-15-99 0 0,0 1 1 0 0,0-1-1 0 0,1 0 1 0 0,-1 0-1 0 0,1 0 1 0 0,0 0-1 0 0,0-1 1 0 0,0 1-1 0 0,0 0 1 0 0,0-1-1 0 0,1 1 1 0 0,-1-1-1 0 0,1 0 0 0 0,0 0 1 0 0,0 0-1 0 0,-1 0 1 0 0,1-1-1 0 0,6 3 1 0 0,3 1 13 0 0,1 0 0 0 0,0-1-1 0 0,0-1 1 0 0,0 0 0 0 0,0-1 0 0 0,0-1 0 0 0,1 0 0 0 0,25-1 0 0 0,107-16 361 0 0,-141 15-321 0 0,0 1-1 0 0,1-1 0 0 0,-1 0 1 0 0,0-1-1 0 0,0 1 0 0 0,0-1 1 0 0,0 0-1 0 0,0 0 0 0 0,-1-1 1 0 0,1 1-1 0 0,-1-1 0 0 0,8-6 1 0 0,-10 7-16 0 0,0-1 0 0 0,-1 1 0 0 0,0-1 0 0 0,1 0 1 0 0,-1 1-1 0 0,0-1 0 0 0,0 0 0 0 0,-1 0 1 0 0,1 1-1 0 0,-1-1 0 0 0,1 0 0 0 0,-1 0 0 0 0,0 0 1 0 0,0 0-1 0 0,0 0 0 0 0,0 0 0 0 0,-1 0 1 0 0,1 1-1 0 0,-1-1 0 0 0,1 0 0 0 0,-1 0 0 0 0,0 0 1 0 0,0 1-1 0 0,-2-4 0 0 0,-2-6 68 0 0,-1 0 0 0 0,0 1-1 0 0,0 0 1 0 0,-1 1 0 0 0,0-1 0 0 0,-1 1 0 0 0,0 0-1 0 0,0 1 1 0 0,-1 0 0 0 0,-1 0 0 0 0,-14-10 0 0 0,-9-3-279 0 0,-1 2 0 0 0,-46-22 1 0 0,9 6-2011 0 0</inkml:trace>
</inkml:ink>
</file>

<file path=ppt/ink/ink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3"/>
    </inkml:context>
    <inkml:brush xml:id="br0">
      <inkml:brushProperty name="width" value="0.1" units="cm"/>
      <inkml:brushProperty name="height" value="0.1" units="cm"/>
      <inkml:brushProperty name="color" value="#008C3A"/>
    </inkml:brush>
  </inkml:definitions>
  <inkml:trace contextRef="#ctx0" brushRef="#br0">1 14 10591 0 0,'23'-13'12411'0'0,"-18"30"-12069"0"0,-1 1 0 0 0,-1 0 1 0 0,0 0-1 0 0,-1 0 0 0 0,-1 0 1 0 0,-3 34-1 0 0,1-22-109 0 0,5 48-1 0 0,3-20-160 0 0,-6-36-38 0 0,1 0-1 0 0,2 0 0 0 0,0-1 1 0 0,1 1-1 0 0,11 29 0 0 0,-1-30-132 0 0,-3-54-4383 0 0,-12-8 333 0 0,-2 18 2023 0 0</inkml:trace>
</inkml:ink>
</file>

<file path=ppt/ink/ink7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12.939"/>
    </inkml:context>
    <inkml:brush xml:id="br0">
      <inkml:brushProperty name="width" value="0.1" units="cm"/>
      <inkml:brushProperty name="height" value="0.1" units="cm"/>
      <inkml:brushProperty name="color" value="#AB008B"/>
    </inkml:brush>
  </inkml:definitions>
  <inkml:trace contextRef="#ctx0" brushRef="#br0">272 91 5063 0 0,'0'0'390'0'0,"21"-48"11111"0"0,-21 47-11365 0 0,1 0 1 0 0,-1 0-1 0 0,0 0 0 0 0,0 1 1 0 0,1-1-1 0 0,-1 0 1 0 0,0 0-1 0 0,0 0 0 0 0,0 0 1 0 0,0 0-1 0 0,0 0 0 0 0,0 0 1 0 0,0 0-1 0 0,0 0 1 0 0,-1 0-1 0 0,1 0 0 0 0,0 0 1 0 0,-1 0-1 0 0,1 0 0 0 0,0 0 1 0 0,-1 0-1 0 0,1 1 1 0 0,-1-1-1 0 0,1 0 0 0 0,-1 0 1 0 0,0 0-1 0 0,1 1 0 0 0,-2-2 1 0 0,0 1 24 0 0,0-1 0 0 0,-1 1 1 0 0,1-1-1 0 0,-1 1 0 0 0,1 0 0 0 0,-1 0 1 0 0,0 0-1 0 0,1 0 0 0 0,-7 0 0 0 0,1-1-12 0 0,0 2-1 0 0,-1-1 0 0 0,1 1 1 0 0,0 0-1 0 0,-17 3 0 0 0,10 1-108 0 0,0 1-1 0 0,0 0 1 0 0,0 1-1 0 0,1 1 1 0 0,-23 14-1 0 0,30-17-28 0 0,1 1-1 0 0,-1 0 0 0 0,1 0 1 0 0,0 1-1 0 0,0-1 0 0 0,1 1 1 0 0,0 1-1 0 0,0-1 1 0 0,0 1-1 0 0,1 0 0 0 0,-1 0 1 0 0,-4 14-1 0 0,8-17-12 0 0,0 0 0 0 0,1-1 0 0 0,-1 1 0 0 0,1 0 0 0 0,0 0 1 0 0,0 0-1 0 0,1 0 0 0 0,-1 0 0 0 0,1 0 0 0 0,0-1 0 0 0,0 1 0 0 0,0 0 0 0 0,1-1 0 0 0,-1 1 0 0 0,1 0 0 0 0,0-1 0 0 0,0 0 0 0 0,0 1 0 0 0,0-1 0 0 0,0 0 0 0 0,1 0 0 0 0,0 0 1 0 0,-1-1-1 0 0,1 1 0 0 0,0-1 0 0 0,5 3 0 0 0,6 6-21 0 0,0 0 0 0 0,1-2 0 0 0,0 0 0 0 0,24 10 0 0 0,28 7-13 0 0,-35-15 34 0 0,-2 2 1 0 0,42 22-1 0 0,-64-31 1 0 0,-1 1 0 0 0,0-1 1 0 0,-1 1-1 0 0,1 1 0 0 0,-1-1 1 0 0,0 1-1 0 0,0 1 0 0 0,-1-1 1 0 0,0 1-1 0 0,0 0 0 0 0,0 0 1 0 0,-1 0-1 0 0,0 0 0 0 0,4 12 0 0 0,-7-16-1 0 0,-1 0 0 0 0,1 0 0 0 0,-1 0 0 0 0,0 0 0 0 0,0-1 0 0 0,0 1 0 0 0,-1 0 0 0 0,1 0 0 0 0,-1 0 0 0 0,1 0 0 0 0,-1-1 0 0 0,0 1 0 0 0,0 0-1 0 0,0-1 1 0 0,-1 1 0 0 0,1 0 0 0 0,0-1 0 0 0,-1 0 0 0 0,0 1 0 0 0,0-1 0 0 0,1 0 0 0 0,-1 0 0 0 0,-1 0 0 0 0,1 0 0 0 0,-3 2 0 0 0,-7 6-12 0 0,-1-1 0 0 0,0 0 0 0 0,-17 8 0 0 0,26-15-3 0 0,-12 8-3 0 0,-1-1 1 0 0,0 0 0 0 0,0-2-1 0 0,-1 0 1 0 0,0-1-1 0 0,0 0 1 0 0,-1-2 0 0 0,-29 4-1 0 0,46-8 26 0 0,0 0 0 0 0,1 0 1 0 0,-1 0-1 0 0,0 0 0 0 0,0 0 0 0 0,1-1 0 0 0,-1 1 0 0 0,0-1 0 0 0,1 1 0 0 0,-1-1 0 0 0,0 1 1 0 0,1-1-1 0 0,-1 0 0 0 0,1 0 0 0 0,-1 0 0 0 0,1 0 0 0 0,0 0 0 0 0,-1 0 0 0 0,1 0 1 0 0,0-1-1 0 0,0 1 0 0 0,-1 0 0 0 0,1-1 0 0 0,0 1 0 0 0,0-1 0 0 0,1 1 0 0 0,-1-1 0 0 0,0 1 1 0 0,1-1-1 0 0,-1 0 0 0 0,0 1 0 0 0,1-1 0 0 0,0 0 0 0 0,-1 0 0 0 0,1 1 0 0 0,0-1 1 0 0,0 0-1 0 0,0-1 0 0 0,6-31 29 0 0,1 1 1 0 0,2-1-1 0 0,2 2 1 0 0,0-1-1 0 0,2 2 1 0 0,2 0-1 0 0,1 0 1 0 0,1 2 0 0 0,1 0-1 0 0,2 1 1 0 0,1 0-1 0 0,1 2 1 0 0,48-44-1 0 0,-38 36-35 0 0,-31 34-7 0 0,-1-1 0 0 0,1 1 0 0 0,0-1 0 0 0,-1 1 0 0 0,1-1 1 0 0,0 1-1 0 0,-1-1 0 0 0,1 1 0 0 0,-1-1 0 0 0,1 0 0 0 0,-1 1 0 0 0,1-1 0 0 0,-1 0 0 0 0,0 0 0 0 0,1 1 0 0 0,-1-1 0 0 0,0 0 0 0 0,0 0 0 0 0,1 1 0 0 0,-1-1 0 0 0,0 0 1 0 0,0 0-1 0 0,0 0 0 0 0,0 1 0 0 0,0-1 0 0 0,0 0 0 0 0,0 0 0 0 0,0 0 0 0 0,-1 1 0 0 0,1-1 0 0 0,0 0 0 0 0,0 0 0 0 0,-1 0 0 0 0,1 1 0 0 0,0-1 0 0 0,-1 0 0 0 0,1 1 1 0 0,0-1-1 0 0,-1 0 0 0 0,0 1 0 0 0,1-1 0 0 0,-1 0 0 0 0,1 1 0 0 0,-1-1 0 0 0,1 1 0 0 0,-1-1 0 0 0,0 1 0 0 0,-1-1 0 0 0,-27-6-518 0 0,28 7 493 0 0,-11-2-831 0 0,-1 2 1 0 0,1 0-1 0 0,0 0 0 0 0,-21 4 1 0 0,13 0-6048 0 0</inkml:trace>
</inkml:ink>
</file>

<file path=ppt/ink/ink7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13.345"/>
    </inkml:context>
    <inkml:brush xml:id="br0">
      <inkml:brushProperty name="width" value="0.1" units="cm"/>
      <inkml:brushProperty name="height" value="0.1" units="cm"/>
      <inkml:brushProperty name="color" value="#AB008B"/>
    </inkml:brush>
  </inkml:definitions>
  <inkml:trace contextRef="#ctx0" brushRef="#br0">267 49 15199 0 0,'0'0'1172'0'0,"-13"-30"982"0"0,8 27-1975 0 0,0 1 1 0 0,0-1 0 0 0,-1 1 0 0 0,1 0-1 0 0,0 1 1 0 0,-1-1 0 0 0,1 1-1 0 0,-1 0 1 0 0,1 0 0 0 0,-1 1 0 0 0,1 0-1 0 0,-1 0 1 0 0,0 0 0 0 0,1 0 0 0 0,-1 1-1 0 0,1 0 1 0 0,-1 0 0 0 0,1 1 0 0 0,-1 0-1 0 0,1-1 1 0 0,0 2 0 0 0,0-1 0 0 0,0 1-1 0 0,0-1 1 0 0,0 1 0 0 0,1 1 0 0 0,-7 4-1 0 0,2-1-142 0 0,0 0 0 0 0,1 1 1 0 0,0 0-1 0 0,0 0 0 0 0,0 1 0 0 0,1 0 0 0 0,1 0 0 0 0,-1 1 0 0 0,2 0 0 0 0,-1 0 0 0 0,1 0 0 0 0,-5 16 0 0 0,9-20-18 0 0,0 0 0 0 0,0 0-1 0 0,1 0 1 0 0,-1 0 0 0 0,1 0 0 0 0,1 0 0 0 0,-1 0-1 0 0,1 0 1 0 0,0 0 0 0 0,1 0 0 0 0,-1 0-1 0 0,1-1 1 0 0,0 1 0 0 0,0 0 0 0 0,1-1 0 0 0,0 0-1 0 0,0 1 1 0 0,0-1 0 0 0,1 0 0 0 0,-1-1-1 0 0,1 1 1 0 0,0-1 0 0 0,1 1 0 0 0,-1-1 0 0 0,1 0-1 0 0,10 6 1 0 0,4 3 12 0 0,2-1 0 0 0,-1-1 0 0 0,1-1 0 0 0,1-1 0 0 0,30 10 0 0 0,-40-16-30 0 0,-1 0 1 0 0,1-1-1 0 0,0 0 0 0 0,0-1 0 0 0,0-1 0 0 0,0 1 0 0 0,-1-2 0 0 0,1 1 0 0 0,0-2 0 0 0,0 0 0 0 0,0 0 0 0 0,14-6 0 0 0,-1-1-2 0 0,-1-1 1 0 0,0-1-1 0 0,-1-1 1 0 0,32-23-1 0 0,-44 28 42 0 0,0 0 1 0 0,-1-1-1 0 0,0 0 0 0 0,0-1 0 0 0,-1 0 1 0 0,0-1-1 0 0,12-17 0 0 0,-19 23-28 0 0,0 1 0 0 0,0-1-1 0 0,-1 1 1 0 0,1-1 0 0 0,-1 0 0 0 0,0 1-1 0 0,0-1 1 0 0,0 0 0 0 0,0 0-1 0 0,-1 0 1 0 0,1 0 0 0 0,-1 0 0 0 0,0 0-1 0 0,0 0 1 0 0,-1 0 0 0 0,1 0 0 0 0,-1 1-1 0 0,0-1 1 0 0,0 0 0 0 0,0 0 0 0 0,-1 0-1 0 0,1 1 1 0 0,-1-1 0 0 0,0 1-1 0 0,0-1 1 0 0,0 1 0 0 0,0 0 0 0 0,0 0-1 0 0,-4-3 1 0 0,-1-2 34 0 0,1 1 0 0 0,-2 0-1 0 0,1 0 1 0 0,-1 0 0 0 0,0 1 0 0 0,-1 1-1 0 0,0-1 1 0 0,1 1 0 0 0,-12-4 0 0 0,-6 0-930 0 0,-53-13 0 0 0,49 15-1196 0 0</inkml:trace>
</inkml:ink>
</file>

<file path=ppt/ink/ink7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13.676"/>
    </inkml:context>
    <inkml:brush xml:id="br0">
      <inkml:brushProperty name="width" value="0.1" units="cm"/>
      <inkml:brushProperty name="height" value="0.1" units="cm"/>
      <inkml:brushProperty name="color" value="#AB008B"/>
    </inkml:brush>
  </inkml:definitions>
  <inkml:trace contextRef="#ctx0" brushRef="#br0">101 144 15199 0 0,'-20'19'1624'0'0,"18"-17"-1621"0"0,-8 6 508 0 0,0 1 0 0 0,1 0 1 0 0,0 0-1 0 0,0 1 1 0 0,-12 21-1 0 0,19-28-404 0 0,1 0 0 0 0,-1 0 1 0 0,1 0-1 0 0,0 0 0 0 0,0 0 1 0 0,0 0-1 0 0,1 1 0 0 0,-1-1 1 0 0,1 0-1 0 0,0 1 0 0 0,0-1 1 0 0,0 0-1 0 0,0 1 0 0 0,1-1 0 0 0,-1 0 1 0 0,1 0-1 0 0,0 1 0 0 0,0-1 1 0 0,0 0-1 0 0,0 0 0 0 0,0 0 1 0 0,1 0-1 0 0,-1 0 0 0 0,1 0 1 0 0,0-1-1 0 0,0 1 0 0 0,0 0 1 0 0,4 3-1 0 0,0 0-35 0 0,0 0 0 0 0,0-1 0 0 0,1 0-1 0 0,0 0 1 0 0,0 0 0 0 0,0-1 0 0 0,0 0 0 0 0,1-1 0 0 0,-1 1 0 0 0,1-1 0 0 0,0-1 0 0 0,0 0 0 0 0,0 0 0 0 0,0 0-1 0 0,1-1 1 0 0,-1 0 0 0 0,0-1 0 0 0,1 0 0 0 0,-1 0 0 0 0,9-1 0 0 0,16-4 80 0 0,0-1 0 0 0,-1-2 0 0 0,51-18 1 0 0,-69 21-94 0 0,0 0 40 0 0,1 0 0 0 0,-1-2-1 0 0,-1 1 1 0 0,1-2 0 0 0,-1 0-1 0 0,0-1 1 0 0,-1 0 0 0 0,0-1-1 0 0,13-13 1 0 0,-22 20-59 0 0,0-1 0 0 0,0 1-1 0 0,0-1 1 0 0,0 1 0 0 0,-1-1 0 0 0,1 0 0 0 0,-1 0 0 0 0,0 0 0 0 0,-1 0 0 0 0,1-1 0 0 0,-1 1 0 0 0,1 0-1 0 0,-1-1 1 0 0,-1 1 0 0 0,1-1 0 0 0,-1 1 0 0 0,1-1 0 0 0,-1 1 0 0 0,0-1 0 0 0,-1 1 0 0 0,1-1 0 0 0,-1 1-1 0 0,0-1 1 0 0,0 1 0 0 0,0-1 0 0 0,-1 1 0 0 0,0 0 0 0 0,0 0 0 0 0,0 0 0 0 0,0 0 0 0 0,0 0 0 0 0,-1 0-1 0 0,0 1 1 0 0,1-1 0 0 0,-5-3 0 0 0,-2-2-3 0 0,-1 0 0 0 0,1 1-1 0 0,-1 0 1 0 0,-1 1 0 0 0,0 0 0 0 0,0 1 0 0 0,0 0-1 0 0,-1 0 1 0 0,1 1 0 0 0,-1 1 0 0 0,0 0 0 0 0,-24-4-1 0 0,-3 2-935 0 0,-1 1 0 0 0,-70 1-1 0 0</inkml:trace>
</inkml:ink>
</file>

<file path=ppt/ink/ink7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2.801"/>
    </inkml:context>
    <inkml:brush xml:id="br0">
      <inkml:brushProperty name="width" value="0.1" units="cm"/>
      <inkml:brushProperty name="height" value="0.1" units="cm"/>
      <inkml:brushProperty name="color" value="#AB008B"/>
    </inkml:brush>
  </inkml:definitions>
  <inkml:trace contextRef="#ctx0" brushRef="#br0">273 41 2303 0 0,'44'-10'21499'0'0,"-54"-7"-20006"0"0,6 15-1457 0 0,0 0 0 0 0,0 0 0 0 0,-1 0 0 0 0,1 1 0 0 0,0 0-1 0 0,0-1 1 0 0,-1 2 0 0 0,1-1 0 0 0,-1 0 0 0 0,1 1 0 0 0,-1 0 0 0 0,1 0 0 0 0,0 0-1 0 0,-1 1 1 0 0,1 0 0 0 0,-6 1 0 0 0,-3 1 78 0 0,0 0-1 0 0,0 1 1 0 0,-25 11-1 0 0,28-9-130 0 0,0 0-1 0 0,1 0 1 0 0,-1 1 0 0 0,1 0-1 0 0,1 1 1 0 0,0 0-1 0 0,0 0 1 0 0,0 1 0 0 0,1 0-1 0 0,0 0 1 0 0,1 1 0 0 0,0 0-1 0 0,1 0 1 0 0,-5 13-1 0 0,4-9-7 0 0,1 0-1 0 0,0 0 1 0 0,1 1-1 0 0,1-1 1 0 0,1 1-1 0 0,0 0 1 0 0,0 0-1 0 0,2 0 1 0 0,0 0-1 0 0,3 20 1 0 0,-3-32 23 0 0,0 1 0 0 0,1-1 0 0 0,0 0 0 0 0,0 0 0 0 0,0 1 0 0 0,0-1-1 0 0,0 0 1 0 0,1 0 0 0 0,-1 0 0 0 0,1-1 0 0 0,0 1 0 0 0,0 0 0 0 0,0-1 0 0 0,0 1 0 0 0,0-1 0 0 0,1 1 0 0 0,-1-1 0 0 0,1 0 0 0 0,-1 0 0 0 0,5 2 0 0 0,-2-2-4 0 0,0 0 0 0 0,0 0 1 0 0,0-1-1 0 0,0 1 0 0 0,1-1 1 0 0,-1 0-1 0 0,1-1 0 0 0,-1 1 1 0 0,0-1-1 0 0,1 0 0 0 0,7-1 0 0 0,1-1-4 0 0,0-1 0 0 0,1 0 0 0 0,-2-1 0 0 0,1-1 0 0 0,0 0 0 0 0,-1-1-1 0 0,0 0 1 0 0,19-12 0 0 0,-18 7 112 0 0,-1 0 0 0 0,0-1 0 0 0,0 0-1 0 0,-1-1 1 0 0,-1 0 0 0 0,16-24 0 0 0,-22 30-53 0 0,0-1 0 0 0,-1 1 1 0 0,0-1-1 0 0,-1 0 0 0 0,0 0 1 0 0,0 0-1 0 0,0 0 0 0 0,-1-1 0 0 0,0 1 1 0 0,-1-1-1 0 0,0 1 0 0 0,0-1 1 0 0,-1 1-1 0 0,0-1 0 0 0,-2-12 611 0 0,1 57-444 0 0,1-31-173 0 0,-1 0 1 0 0,0 1-1 0 0,1-1 0 0 0,0 0 1 0 0,1 1-1 0 0,-1-1 0 0 0,1 0 1 0 0,0 1-1 0 0,0-1 0 0 0,0 0 1 0 0,1 0-1 0 0,0 0 0 0 0,0 0 1 0 0,0 0-1 0 0,1-1 0 0 0,-1 1 1 0 0,1 0-1 0 0,0-1 0 0 0,5 5 0 0 0,-3-2-372 0 0,1-1 0 0 0,0 0-1 0 0,0 0 1 0 0,1 0 0 0 0,0 0-1 0 0,10 5 1 0 0,23 6-7370 0 0</inkml:trace>
</inkml:ink>
</file>

<file path=ppt/ink/ink7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3.137"/>
    </inkml:context>
    <inkml:brush xml:id="br0">
      <inkml:brushProperty name="width" value="0.1" units="cm"/>
      <inkml:brushProperty name="height" value="0.1" units="cm"/>
      <inkml:brushProperty name="color" value="#AB008B"/>
    </inkml:brush>
  </inkml:definitions>
  <inkml:trace contextRef="#ctx0" brushRef="#br0">0 0 13359 0 0,'3'6'193'0'0,"1"0"-1"0"0,-1 0 1 0 0,1-1-1 0 0,0 0 0 0 0,0 0 1 0 0,1 0-1 0 0,7 7 1 0 0,-7-9 9 0 0,-1 1 1 0 0,0 0-1 0 0,0 0 1 0 0,0 1-1 0 0,-1-1 1 0 0,0 1-1 0 0,0-1 1 0 0,0 1-1 0 0,0 0 1 0 0,-1 0-1 0 0,3 8 1 0 0,69 192 5071 0 0,-56-136-4923 0 0,-3 1 0 0 0,-4 1 0 0 0,-2 0 0 0 0,-4 0 0 0 0,-2 1 0 0 0,-10 89 0 0 0,-23 34-2607 0 0,16-136-982 0 0,-27 70-1 0 0,19-75-3793 0 0</inkml:trace>
</inkml:ink>
</file>

<file path=ppt/ink/ink7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3.864"/>
    </inkml:context>
    <inkml:brush xml:id="br0">
      <inkml:brushProperty name="width" value="0.1" units="cm"/>
      <inkml:brushProperty name="height" value="0.1" units="cm"/>
      <inkml:brushProperty name="color" value="#AB008B"/>
    </inkml:brush>
  </inkml:definitions>
  <inkml:trace contextRef="#ctx0" brushRef="#br0">230 23 8751 0 0,'0'0'399'0'0,"-24"-18"490"0"0,19 17-306 0 0,0 0 0 0 0,0 0 0 0 0,0 0 0 0 0,0 1 0 0 0,0 0 0 0 0,0 0 0 0 0,0 0 0 0 0,0 1 0 0 0,0 0 0 0 0,0-1 0 0 0,0 2 0 0 0,0-1 0 0 0,0 1 0 0 0,0 0 0 0 0,1 0 0 0 0,-8 4 0 0 0,5-1-382 0 0,0 0 0 0 0,1 0 0 0 0,-1 1 1 0 0,1 0-1 0 0,0 0 0 0 0,1 0 0 0 0,0 1 0 0 0,0 0 1 0 0,-6 10-1 0 0,3-2-276 0 0,1 0 0 0 0,0 0 0 0 0,1 1 0 0 0,1 0-1 0 0,1 0 1 0 0,0 0 0 0 0,1 1 0 0 0,0-1 0 0 0,0 28 0 0 0,4-37 61 0 0,0 1 0 0 0,0-1 0 0 0,0 0 0 0 0,1 0 0 0 0,0 0 0 0 0,1 0 1 0 0,-1-1-1 0 0,1 1 0 0 0,0-1 0 0 0,1 1 0 0 0,0-1 0 0 0,7 9 0 0 0,6 5-31 0 0,1 0-1 0 0,25 20 1 0 0,-27-26 68 0 0,-1 0 1 0 0,0 2-1 0 0,25 33 0 0 0,-36-44 14 0 0,-1 0 0 0 0,0 1 0 0 0,-1-1 0 0 0,1 0 0 0 0,-1 1 0 0 0,0 0 0 0 0,-1-1 0 0 0,1 1 0 0 0,-1 0 1 0 0,0 0-1 0 0,0 0 0 0 0,-1 0 0 0 0,0 0 0 0 0,0 0 0 0 0,0-1 0 0 0,-1 1 0 0 0,0 0 0 0 0,0 0 0 0 0,-1 0 0 0 0,-2 9 0 0 0,0-8 39 0 0,0 1 0 0 0,-1-1 0 0 0,1 0-1 0 0,-1 0 1 0 0,-1 0 0 0 0,1-1 0 0 0,-1 0 0 0 0,0 0 0 0 0,-1 0 0 0 0,1-1 0 0 0,-1 0 0 0 0,0 0-1 0 0,-1 0 1 0 0,-8 3 0 0 0,7-3 39 0 0,-1-1-1 0 0,0 0 1 0 0,0 0-1 0 0,-1-1 1 0 0,1 0-1 0 0,-1-1 1 0 0,-16 2-1 0 0,26-5-77 0 0,0-1 0 0 0,-1 1-1 0 0,1-1 1 0 0,0 0 0 0 0,0 1 0 0 0,0-1-1 0 0,0 0 1 0 0,0 1 0 0 0,1-1 0 0 0,-1 0-1 0 0,0 0 1 0 0,1 0 0 0 0,-1 0 0 0 0,1 0-1 0 0,0-2 1 0 0,-3-16 37 0 0,0-1 0 0 0,2 0-1 0 0,1 0 1 0 0,0 0 0 0 0,2 0 0 0 0,0 1 0 0 0,11-41-1 0 0,6-4-135 0 0,30-69 0 0 0,-33 94 25 0 0,-14 34 41 0 0,7-17-55 0 0,0 0-1 0 0,-2 0 1 0 0,8-48 0 0 0,-14 67 53 0 0,0 0-1 0 0,0-1 1 0 0,-1 1 0 0 0,0-1-1 0 0,0 0 1 0 0,0 1 0 0 0,-1-1 0 0 0,1 1-1 0 0,-1-1 1 0 0,0 1 0 0 0,0 0-1 0 0,-1-1 1 0 0,1 1 0 0 0,-1 0 0 0 0,0 0-1 0 0,0 0 1 0 0,0 0 0 0 0,-1 0-1 0 0,0 0 1 0 0,1 1 0 0 0,-1-1-1 0 0,0 1 1 0 0,-1 0 0 0 0,1 0 0 0 0,0 0-1 0 0,-1 0 1 0 0,0 0 0 0 0,-6-3-1 0 0,-6-3 120 0 0</inkml:trace>
</inkml:ink>
</file>

<file path=ppt/ink/ink7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4.260"/>
    </inkml:context>
    <inkml:brush xml:id="br0">
      <inkml:brushProperty name="width" value="0.1" units="cm"/>
      <inkml:brushProperty name="height" value="0.1" units="cm"/>
      <inkml:brushProperty name="color" value="#AB008B"/>
    </inkml:brush>
  </inkml:definitions>
  <inkml:trace contextRef="#ctx0" brushRef="#br0">224 0 10135 0 0,'-8'5'647'0'0,"0"1"0"0"0,0-1 0 0 0,1 1 0 0 0,0 0 0 0 0,0 1 0 0 0,0-1 0 0 0,1 2 0 0 0,0-1 0 0 0,0 0 0 0 0,0 1 0 0 0,-6 14 0 0 0,-5 12 1966 0 0,-21 59 0 0 0,15-35-2564 0 0,12-31 251 0 0,1-1 0 0 0,1 2 0 0 0,1-1 0 0 0,2 1 1 0 0,-6 49-1 0 0,11-70-266 0 0,1 1 0 0 0,-1 0 0 0 0,1 0 0 0 0,1 0 0 0 0,0-1 0 0 0,0 1 0 0 0,0 0 0 0 0,1 0 0 0 0,0-1 0 0 0,1 0 0 0 0,-1 1 1 0 0,1-1-1 0 0,1 0 0 0 0,0 0 0 0 0,0 0 0 0 0,0-1 0 0 0,0 1 0 0 0,1-1 0 0 0,0 0 0 0 0,1-1 0 0 0,-1 1 0 0 0,1-1 0 0 0,0 0 0 0 0,1 0 0 0 0,9 5 0 0 0,-7-5-22 0 0,1 0 0 0 0,1 0-1 0 0,-1-1 1 0 0,0-1-1 0 0,1 0 1 0 0,0 0 0 0 0,0-1-1 0 0,0 0 1 0 0,0-1 0 0 0,0 0-1 0 0,0-1 1 0 0,0 0-1 0 0,0-1 1 0 0,0 0 0 0 0,12-3-1 0 0,-8-1 28 0 0,0 0 1 0 0,0-1-1 0 0,0 0 0 0 0,-1-1 1 0 0,0-1-1 0 0,-1 0 0 0 0,1-1 1 0 0,-2-1-1 0 0,24-21 0 0 0,-14 11 58 0 0,-2 0-1 0 0,0-2 1 0 0,20-27-1 0 0,-36 43-56 0 0,1-1-1 0 0,-2 1 1 0 0,1-1-1 0 0,-1 0 1 0 0,0 0 0 0 0,0 0-1 0 0,0 0 1 0 0,-1-1-1 0 0,-1 1 1 0 0,1-1 0 0 0,-1 1-1 0 0,0-1 1 0 0,-1 1-1 0 0,0-1 1 0 0,0 0 0 0 0,0 1-1 0 0,-3-11 1 0 0,-4-10 117 0 0,-2 0 1 0 0,-1 1-1 0 0,-1 1 1 0 0,-17-31-1 0 0,20 42-104 0 0,-2 0-1 0 0,1 0 1 0 0,-2 1 0 0 0,0 0-1 0 0,-1 1 1 0 0,0 0 0 0 0,-1 1-1 0 0,-16-12 1 0 0,20 19-28 0 0,1 1 0 0 0,-1-1 1 0 0,0 2-1 0 0,1-1 0 0 0,-2 2 0 0 0,1-1 0 0 0,0 1 1 0 0,0 0-1 0 0,-1 1 0 0 0,1 0 0 0 0,-15 1 0 0 0,10 0-541 0 0,0 1-1 0 0,1 0 1 0 0,-1 1-1 0 0,1 1 0 0 0,0 0 1 0 0,0 1-1 0 0,-18 7 0 0 0</inkml:trace>
</inkml:ink>
</file>

<file path=ppt/ink/ink7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4.606"/>
    </inkml:context>
    <inkml:brush xml:id="br0">
      <inkml:brushProperty name="width" value="0.1" units="cm"/>
      <inkml:brushProperty name="height" value="0.1" units="cm"/>
      <inkml:brushProperty name="color" value="#AB008B"/>
    </inkml:brush>
  </inkml:definitions>
  <inkml:trace contextRef="#ctx0" brushRef="#br0">217 52 17967 0 0,'-4'-1'130'0'0,"0"0"-1"0"0,0 1 1 0 0,0 0-1 0 0,0-1 0 0 0,0 1 1 0 0,0 1-1 0 0,0-1 1 0 0,0 1-1 0 0,0-1 1 0 0,1 1-1 0 0,-1 0 0 0 0,0 1 1 0 0,0-1-1 0 0,1 1 1 0 0,-1-1-1 0 0,1 1 0 0 0,-1 0 1 0 0,1 0-1 0 0,0 1 1 0 0,0-1-1 0 0,0 1 1 0 0,0-1-1 0 0,0 1 0 0 0,0 0 1 0 0,1 0-1 0 0,0 0 1 0 0,-4 6-1 0 0,-7 10 577 0 0,1 1 0 0 0,1 0 0 0 0,-12 30 0 0 0,12-24-664 0 0,1 0-1 0 0,1 0 1 0 0,1 1-1 0 0,2 0 1 0 0,1 0-1 0 0,-3 47 1 0 0,7-63-22 0 0,2-1 1 0 0,-1 0-1 0 0,2 0 1 0 0,-1 0-1 0 0,1 0 0 0 0,1 0 1 0 0,0 0-1 0 0,0 0 1 0 0,7 12-1 0 0,-7-15-13 0 0,1-1 0 0 0,0 0 0 0 0,1 0-1 0 0,-1-1 1 0 0,1 0 0 0 0,0 1 0 0 0,0-1 0 0 0,1-1 0 0 0,0 1-1 0 0,-1-1 1 0 0,2 0 0 0 0,-1-1 0 0 0,0 1 0 0 0,12 4-1 0 0,3-2 14 0 0,0 0-1 0 0,0 0 0 0 0,1-2 0 0 0,-1-1 0 0 0,1-1 0 0 0,0-1 0 0 0,0 0 0 0 0,0-2 0 0 0,0-1 0 0 0,-1 0 0 0 0,1-2 1 0 0,36-10-1 0 0,-44 10 72 0 0,-1 0 1 0 0,1-1-1 0 0,-1 0 1 0 0,-1-1-1 0 0,1-1 1 0 0,-1 0-1 0 0,0 0 1 0 0,-1-2 0 0 0,0 1-1 0 0,0-1 1 0 0,0-1-1 0 0,-2 0 1 0 0,1 0-1 0 0,-1-1 1 0 0,-1 0-1 0 0,0-1 1 0 0,0 1-1 0 0,-1-2 1 0 0,-1 1 0 0 0,10-27-1 0 0,-13 27 12 0 0,-1 0-1 0 0,-1 0 1 0 0,0 0 0 0 0,-1 0 0 0 0,0 0-1 0 0,-1 0 1 0 0,-1 0 0 0 0,1 0-1 0 0,-2 1 1 0 0,0-1 0 0 0,0 0-1 0 0,-1 1 1 0 0,0 0 0 0 0,-1 0-1 0 0,0 0 1 0 0,-1 0 0 0 0,-1 1-1 0 0,-9-13 1 0 0,5 7-48 0 0,-2 1-1 0 0,0 0 0 0 0,0 0 1 0 0,-2 1-1 0 0,1 1 0 0 0,-2 1 1 0 0,0 0-1 0 0,0 1 1 0 0,-1 0-1 0 0,-27-11 0 0 0,23 14-58 0 0,0 0 0 0 0,-1 2 0 0 0,0 1 0 0 0,-27-3 0 0 0,35 7-177 0 0,0-1-1 0 0,1 2 0 0 0,-1 0 0 0 0,1 1 1 0 0,-1 0-1 0 0,1 1 0 0 0,-1 1 0 0 0,-16 5 0 0 0,15 0-948 0 0,5 3-49 0 0</inkml:trace>
</inkml:ink>
</file>

<file path=ppt/ink/ink7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25.200"/>
    </inkml:context>
    <inkml:brush xml:id="br0">
      <inkml:brushProperty name="width" value="0.1" units="cm"/>
      <inkml:brushProperty name="height" value="0.1" units="cm"/>
      <inkml:brushProperty name="color" value="#AB008B"/>
    </inkml:brush>
  </inkml:definitions>
  <inkml:trace contextRef="#ctx0" brushRef="#br0">435 98 9671 0 0,'19'-29'2803'0'0,"-18"27"-2386"0"0,0 0-1 0 0,-1-1 1 0 0,0 1 0 0 0,1 0-1 0 0,-1 0 1 0 0,0 0 0 0 0,0-1-1 0 0,0 1 1 0 0,0 0 0 0 0,-1 0-1 0 0,1-1 1 0 0,-1 1-1 0 0,1 0 1 0 0,-1 0 0 0 0,0 0-1 0 0,1 0 1 0 0,-1 0 0 0 0,0 0-1 0 0,0 0 1 0 0,-1 0 0 0 0,1 0-1 0 0,-3-3 1 0 0,1 3-169 0 0,0 0 0 0 0,0 0 0 0 0,0 1 0 0 0,0-1 0 0 0,0 1 0 0 0,0-1 0 0 0,0 1 1 0 0,-1 0-1 0 0,1 0 0 0 0,-1 1 0 0 0,1-1 0 0 0,0 1 0 0 0,-5-1 0 0 0,-7 1-39 0 0,1 1-1 0 0,-1 0 1 0 0,1 1-1 0 0,-1 0 1 0 0,-24 8 0 0 0,19-2-186 0 0,1 0 1 0 0,0 1 0 0 0,0 1 0 0 0,1 1-1 0 0,0 0 1 0 0,1 2 0 0 0,-17 14-1 0 0,22-16-14 0 0,0 0-1 0 0,0 1 1 0 0,1 0-1 0 0,1 1 0 0 0,0 0 1 0 0,1 0-1 0 0,1 1 0 0 0,0 0 1 0 0,-11 27-1 0 0,18-39-8 0 0,0 1 0 0 0,0-1 0 0 0,0 1 0 0 0,0 0 0 0 0,1 0 0 0 0,-1-1 0 0 0,1 1 0 0 0,0 0 0 0 0,0 0 0 0 0,0 0 0 0 0,0 0 0 0 0,0-1 0 0 0,0 1 0 0 0,1 0 0 0 0,-1 0 0 0 0,1-1 0 0 0,0 1 0 0 0,0 0 0 0 0,0-1 0 0 0,0 1 0 0 0,1-1 0 0 0,-1 1 0 0 0,0-1 0 0 0,1 1 0 0 0,0-1 0 0 0,0 0 0 0 0,0 0 0 0 0,0 0 0 0 0,0 0 0 0 0,0 0 0 0 0,0 0 0 0 0,0-1 0 0 0,1 1 0 0 0,-1-1 0 0 0,1 0 0 0 0,-1 1 0 0 0,6 0 0 0 0,2 1 0 0 0,0 0 0 0 0,0-1 0 0 0,0 0 0 0 0,1 0 0 0 0,-1-2 0 0 0,1 1 0 0 0,-1-1 0 0 0,19-3 0 0 0,-12 1 5 0 0,0-2 0 0 0,0 0 0 0 0,-1-1 0 0 0,0 0 0 0 0,0-1 0 0 0,0-1 0 0 0,-1-1 0 0 0,0 0 0 0 0,-1-1 0 0 0,1-1 0 0 0,-2 0 0 0 0,1-1 0 0 0,-2 0 0 0 0,16-17 0 0 0,-18 18 20 0 0,11-11 68 0 0,0 1-1 0 0,1 1 0 0 0,46-30 0 0 0,-66 47 223 0 0,1 4-295 0 0,-1 0 1 0 0,1 0-1 0 0,-1 0 0 0 0,1 1 0 0 0,-1-1 1 0 0,0 0-1 0 0,0 1 0 0 0,0 0 0 0 0,0-1 1 0 0,2 6-1 0 0,1-2 0 0 0,19 29 24 0 0,-2 1 0 0 0,35 73 0 0 0,-49-89-45 0 0,0 1 0 0 0,-1-1 0 0 0,-1 1 1 0 0,-1 0-1 0 0,-1 0 0 0 0,0 1 0 0 0,-1 33 0 0 0,-3-43 1 0 0,-2-1-1 0 0,0 1 0 0 0,0-1 1 0 0,-1 1-1 0 0,0-1 1 0 0,-1 0-1 0 0,0 0 1 0 0,-1 0-1 0 0,0 0 1 0 0,-1-1-1 0 0,0 0 0 0 0,-1 0 1 0 0,0-1-1 0 0,-12 14 1 0 0,8-12 66 0 0,0 0 0 0 0,-1-1 0 0 0,0 0 1 0 0,-1-1-1 0 0,0 0 0 0 0,0-1 0 0 0,-1 0 0 0 0,0-1 1 0 0,0-1-1 0 0,-23 7 0 0 0,33-12-20 0 0,-1 0 1 0 0,0 0-1 0 0,1-1 0 0 0,-1 1 1 0 0,0-1-1 0 0,1 0 0 0 0,-1 0 1 0 0,0-1-1 0 0,1 0 0 0 0,-1 0 0 0 0,0 0 1 0 0,1 0-1 0 0,-7-3 0 0 0,-51-31 294 0 0,50 27-507 0 0,1 0 0 0 0,-1 1 0 0 0,-14-5 0 0 0,23 11-145 0 0,-14-6-2429 0 0</inkml:trace>
</inkml:ink>
</file>

<file path=ppt/ink/ink7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34.334"/>
    </inkml:context>
    <inkml:brush xml:id="br0">
      <inkml:brushProperty name="width" value="0.1" units="cm"/>
      <inkml:brushProperty name="height" value="0.1" units="cm"/>
      <inkml:brushProperty name="color" value="#F6630D"/>
    </inkml:brush>
  </inkml:definitions>
  <inkml:trace contextRef="#ctx0" brushRef="#br0">268 113 1839 0 0,'4'-9'13098'0'0,"3"-11"-9733"0"0,-7 17-3175 0 0,0-1 1 0 0,-1 1-1 0 0,1-1 1 0 0,-1 1-1 0 0,0 0 1 0 0,0-1-1 0 0,0 1 1 0 0,0 0-1 0 0,-1-1 1 0 0,1 1-1 0 0,-1 0 1 0 0,0 0-1 0 0,0 0 1 0 0,0 1-1 0 0,0-1 1 0 0,0 0-1 0 0,-1 1 1 0 0,1-1-1 0 0,-1 1 1 0 0,0 0-1 0 0,1 0 1 0 0,-1 0-1 0 0,0 0 1 0 0,0 0-1 0 0,-1 1 1 0 0,-3-2-1 0 0,3 1-136 0 0,-1 1 0 0 0,0-1 0 0 0,1 1 0 0 0,-1 0 0 0 0,0 0 0 0 0,0 1 0 0 0,0 0 0 0 0,0 0 0 0 0,0 0 0 0 0,1 0 0 0 0,-1 1 0 0 0,0-1 0 0 0,0 1 0 0 0,0 0 0 0 0,1 1 0 0 0,-1-1 0 0 0,0 1 0 0 0,-4 3 0 0 0,2-1-44 0 0,0 1 0 0 0,1 0 0 0 0,0 1 0 0 0,-1-1 0 0 0,2 1 0 0 0,-1 0 0 0 0,1 1 0 0 0,0 0 0 0 0,0-1 0 0 0,1 2 0 0 0,-6 10 0 0 0,-2 11-42 0 0,-16 52 1 0 0,20-56-2 0 0,6-19 32 0 0,0 1-1 0 0,1 0 1 0 0,-1-1-1 0 0,1 1 1 0 0,1 0-1 0 0,-1 0 0 0 0,1 0 1 0 0,0 0-1 0 0,1-1 1 0 0,0 1-1 0 0,0 0 1 0 0,0 0-1 0 0,1 0 1 0 0,0-1-1 0 0,4 11 1 0 0,-4-13 8 0 0,1-1 0 0 0,-1 1 0 0 0,1-1 0 0 0,-1 1 0 0 0,1-1 0 0 0,0 0 0 0 0,0 0 0 0 0,1 0 1 0 0,-1 0-1 0 0,1-1 0 0 0,-1 0 0 0 0,1 1 0 0 0,0-1 0 0 0,0-1 0 0 0,0 1 0 0 0,0 0 0 0 0,0-1 0 0 0,0 0 0 0 0,0 0 1 0 0,1 0-1 0 0,-1-1 0 0 0,0 1 0 0 0,1-1 0 0 0,-1 0 0 0 0,7-1 0 0 0,9 0 20 0 0,0-2 1 0 0,0 0-1 0 0,-1-1 0 0 0,38-14 1 0 0,-49 15 57 0 0,0 0 1 0 0,0 0 0 0 0,0-1-1 0 0,-1 0 1 0 0,1-1 0 0 0,-1 1-1 0 0,0-1 1 0 0,0-1 0 0 0,-1 0-1 0 0,1 0 1 0 0,-1 0 0 0 0,-1 0-1 0 0,10-15 1 0 0,-13 18-24 0 0,-1-1-1 0 0,1 1 1 0 0,-1-1-1 0 0,0 0 1 0 0,0 1-1 0 0,-1-1 1 0 0,1 0 0 0 0,-1 0-1 0 0,0 1 1 0 0,0-1-1 0 0,0 0 1 0 0,0 0-1 0 0,-1 0 1 0 0,-1-6-1 0 0,-23-54 537 0 0,2 4 233 0 0,23 59-687 0 0,1 3-136 0 0,-1-1 1 0 0,1 1-1 0 0,-1 0 1 0 0,1 0-1 0 0,-1-1 1 0 0,0 1-1 0 0,0 0 0 0 0,0 0 1 0 0,0 0-1 0 0,0-1 1 0 0,0 1-1 0 0,-1 0 0 0 0,1 0 1 0 0,0-1-1 0 0,-2 3 1 0 0,1 3 0 0 0,2 17-30 0 0,1 0 1 0 0,1 0-1 0 0,2-1 0 0 0,10 37 0 0 0,40 92-15 0 0,-24-69 40 0 0,-11-13-4 0 0,-16-51 2 0 0,1 0 1 0 0,1 0 0 0 0,14 31 0 0 0,0-26-1388 0 0</inkml:trace>
</inkml:ink>
</file>

<file path=ppt/ink/ink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4"/>
    </inkml:context>
    <inkml:brush xml:id="br0">
      <inkml:brushProperty name="width" value="0.1" units="cm"/>
      <inkml:brushProperty name="height" value="0.1" units="cm"/>
      <inkml:brushProperty name="color" value="#008C3A"/>
    </inkml:brush>
  </inkml:definitions>
  <inkml:trace contextRef="#ctx0" brushRef="#br0">8 194 4607 0 0,'0'0'354'0'0,"-8"41"6588"0"0,8-38-6669 0 0,0-1-1 0 0,0 1 1 0 0,1-1-1 0 0,-1 1 1 0 0,0-1-1 0 0,1 1 0 0 0,-1-1 1 0 0,1 0-1 0 0,0 1 1 0 0,0-1-1 0 0,0 0 1 0 0,0 1-1 0 0,0-1 1 0 0,1 0-1 0 0,-1 0 0 0 0,0 0 1 0 0,1 0-1 0 0,0 0 1 0 0,-1-1-1 0 0,1 1 1 0 0,0 0-1 0 0,2 1 1 0 0,0-1-10 0 0,0 0 1 0 0,0 0-1 0 0,0-1 1 0 0,0 0 0 0 0,1 1-1 0 0,-1-1 1 0 0,0 0-1 0 0,1-1 1 0 0,-1 1 0 0 0,1-1-1 0 0,6 0 1 0 0,1-1 20 0 0,1-1 0 0 0,-1 0 0 0 0,0 0 0 0 0,-1-1 0 0 0,1-1 0 0 0,0 0 1 0 0,-1 0-1 0 0,15-9 0 0 0,20-19 38 0 0,-3-2 1 0 0,0-2 0 0 0,37-41-1 0 0,-47 45-167 0 0,-28 28-161 0 0,1-3 81 0 0,0 1 0 0 0,1 0 0 0 0,-1 1 0 0 0,1-1 0 0 0,1 1 0 0 0,8-4 0 0 0,-13 8-49 0 0,0 0 0 0 0,1 0-1 0 0,-1 0 1 0 0,1 0-1 0 0,-1 1 1 0 0,1 0 0 0 0,-1 0-1 0 0,1 0 1 0 0,-1 0-1 0 0,1 0 1 0 0,-1 1-1 0 0,0-1 1 0 0,1 1 0 0 0,-1 0-1 0 0,1 0 1 0 0,-1 0-1 0 0,0 1 1 0 0,5 2-1 0 0,24 13 34 0 0,-2 1-1 0 0,35 27 1 0 0,10 7-1579 0 0,-58-42-4546 0 0,3-1-2065 0 0</inkml:trace>
</inkml:ink>
</file>

<file path=ppt/ink/ink7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34.826"/>
    </inkml:context>
    <inkml:brush xml:id="br0">
      <inkml:brushProperty name="width" value="0.1" units="cm"/>
      <inkml:brushProperty name="height" value="0.1" units="cm"/>
      <inkml:brushProperty name="color" value="#F6630D"/>
    </inkml:brush>
  </inkml:definitions>
  <inkml:trace contextRef="#ctx0" brushRef="#br0">173 45 14711 0 0,'18'-34'1600'0'0,"-13"24"-646"0"0,-13 26 5537 0 0,-10 41-5913 0 0,7-21-330 0 0,-5 3-146 0 0,-37 64 0 0 0,36-74 26 0 0,1 1 0 0 0,2 0 1 0 0,-19 58-1 0 0,30-78-86 0 0,1 1 0 0 0,0-1 1 0 0,1 1-1 0 0,0-1 0 0 0,0 1 0 0 0,2 0 0 0 0,-1-1 0 0 0,1 1 0 0 0,1-1 0 0 0,0 1 0 0 0,0-1 1 0 0,1 1-1 0 0,0-1 0 0 0,1 0 0 0 0,0 0 0 0 0,7 11 0 0 0,-6-12-26 0 0,1 0-1 0 0,0-1 1 0 0,0 0 0 0 0,1 0-1 0 0,0 0 1 0 0,1-1 0 0 0,-1 0-1 0 0,1 0 1 0 0,11 6 0 0 0,-13-9 20 0 0,-1-1 0 0 0,1 0 0 0 0,0 0 0 0 0,0-1 0 0 0,0 1 0 0 0,0-1-1 0 0,0-1 1 0 0,1 1 0 0 0,-1-1 0 0 0,1 0 0 0 0,-1-1 0 0 0,1 1 0 0 0,-1-1 0 0 0,1-1 0 0 0,-1 1 0 0 0,8-2 0 0 0,-11 0-22 0 0,1 1-1 0 0,0-1 0 0 0,0 0 1 0 0,-1 0-1 0 0,1 0 1 0 0,-1-1-1 0 0,0 1 0 0 0,0-1 1 0 0,0 0-1 0 0,0 0 1 0 0,0 0-1 0 0,0 0 1 0 0,-1-1-1 0 0,1 1 0 0 0,-1-1 1 0 0,0 1-1 0 0,0-1 1 0 0,-1 0-1 0 0,1 0 1 0 0,-1 0-1 0 0,0 0 0 0 0,0 0 1 0 0,0 0-1 0 0,0 0 1 0 0,-1 0-1 0 0,1-5 1 0 0,0 2 37 0 0,0-1 0 0 0,-1 0 0 0 0,0 0 0 0 0,0 0 0 0 0,-1 1 0 0 0,0-1 0 0 0,0 0 0 0 0,-1 0 0 0 0,0 1 0 0 0,0-1 0 0 0,-1 1 0 0 0,0 0 0 0 0,-4-9 0 0 0,3 12-41 0 0,0-1-1 0 0,0 1 1 0 0,0 1-1 0 0,0-1 1 0 0,0 1-1 0 0,-1-1 0 0 0,0 1 1 0 0,1 0-1 0 0,-1 1 1 0 0,0-1-1 0 0,-1 1 0 0 0,1 0 1 0 0,0 0-1 0 0,-1 1 1 0 0,1 0-1 0 0,-1 0 1 0 0,1 0-1 0 0,-1 0 0 0 0,-6 1 1 0 0,-7 0-460 0 0,0 1-1 0 0,1 0 1 0 0,-1 2 0 0 0,-25 6 0 0 0,32-6-1189 0 0</inkml:trace>
</inkml:ink>
</file>

<file path=ppt/ink/ink7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35.186"/>
    </inkml:context>
    <inkml:brush xml:id="br0">
      <inkml:brushProperty name="width" value="0.1" units="cm"/>
      <inkml:brushProperty name="height" value="0.1" units="cm"/>
      <inkml:brushProperty name="color" value="#F6630D"/>
    </inkml:brush>
  </inkml:definitions>
  <inkml:trace contextRef="#ctx0" brushRef="#br0">183 106 6447 0 0,'-1'-1'586'0'0,"-9"42"6080"0"0,7-35-5547 0 0,1 1 1 0 0,-1-1-1 0 0,-1 0 0 0 0,1 0 0 0 0,-9 10 0 0 0,-46 41 1659 0 0,48-49-2629 0 0,1-1 0 0 0,1 1 1 0 0,-1 1-1 0 0,1 0 0 0 0,1 0 0 0 0,-1 0 1 0 0,2 1-1 0 0,-7 10 0 0 0,11-15-98 0 0,1 0 1 0 0,0 0-1 0 0,-1 0 0 0 0,1 0 0 0 0,1 0 0 0 0,-1 0 0 0 0,1 0 1 0 0,0 0-1 0 0,0 0 0 0 0,1 0 0 0 0,-1 0 0 0 0,1 0 1 0 0,0 0-1 0 0,0 0 0 0 0,1 0 0 0 0,0 0 0 0 0,-1-1 1 0 0,2 1-1 0 0,-1-1 0 0 0,0 1 0 0 0,1-1 0 0 0,0 0 0 0 0,0 0 1 0 0,0 0-1 0 0,5 5 0 0 0,-2-3-23 0 0,1 0-1 0 0,-1 0 1 0 0,1 0-1 0 0,0-1 1 0 0,0 0-1 0 0,0-1 1 0 0,1 1-1 0 0,0-1 1 0 0,-1-1-1 0 0,1 0 1 0 0,1 0-1 0 0,-1 0 1 0 0,0-1 0 0 0,10 1-1 0 0,3-3 71 0 0,0-1 0 0 0,0-1 0 0 0,-1-1 0 0 0,1-1 1 0 0,-1 0-1 0 0,0-2 0 0 0,0 0 0 0 0,0-2 0 0 0,-1 0 0 0 0,0-1 0 0 0,-1 0 0 0 0,0-2 0 0 0,-1 0 0 0 0,0-1 0 0 0,20-18 0 0 0,-31 23-29 0 0,1 0 0 0 0,-1 0-1 0 0,-1-1 1 0 0,1 0 0 0 0,-1 0 0 0 0,-1 0-1 0 0,1 0 1 0 0,-1-1 0 0 0,-1 0-1 0 0,0 0 1 0 0,0 0 0 0 0,0 0-1 0 0,-1 0 1 0 0,-1-1 0 0 0,0 1-1 0 0,0-1 1 0 0,0 1 0 0 0,-2-1-1 0 0,1 1 1 0 0,-1 0 0 0 0,0-1-1 0 0,-1 1 1 0 0,0 0 0 0 0,-1-1-1 0 0,1 1 1 0 0,-2 1 0 0 0,1-1 0 0 0,-2 0-1 0 0,1 1 1 0 0,-1 0 0 0 0,0 0-1 0 0,0 0 1 0 0,-1 0 0 0 0,0 1-1 0 0,-1 0 1 0 0,-11-9 0 0 0,6 5-29 0 0,-1 1-1 0 0,-1 0 1 0 0,1 2 0 0 0,-1-1 0 0 0,-26-10 0 0 0,33 16-56 0 0,0 0 1 0 0,0 1 0 0 0,0 0 0 0 0,0 0 0 0 0,0 1 0 0 0,0-1 0 0 0,-1 2 0 0 0,1-1 0 0 0,0 1 0 0 0,-1 0-1 0 0,1 1 1 0 0,0-1 0 0 0,0 2 0 0 0,-1-1 0 0 0,-8 4 0 0 0,14-5-159 0 0,1 1-1 0 0,-1 0 1 0 0,1 0 0 0 0,-1 0-1 0 0,1 0 1 0 0,0 0 0 0 0,-1 0 0 0 0,1 0-1 0 0,0 0 1 0 0,0 0 0 0 0,0 1-1 0 0,0-1 1 0 0,0 0 0 0 0,0 1-1 0 0,0-1 1 0 0,1 1 0 0 0,-1-1-1 0 0,0 1 1 0 0,1-1 0 0 0,-1 1-1 0 0,1 0 1 0 0,-1 2 0 0 0</inkml:trace>
</inkml:ink>
</file>

<file path=ppt/ink/ink7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36.843"/>
    </inkml:context>
    <inkml:brush xml:id="br0">
      <inkml:brushProperty name="width" value="0.1" units="cm"/>
      <inkml:brushProperty name="height" value="0.1" units="cm"/>
      <inkml:brushProperty name="color" value="#F6630D"/>
    </inkml:brush>
  </inkml:definitions>
  <inkml:trace contextRef="#ctx0" brushRef="#br0">25 8 7367 0 0,'-24'-7'20776'0'0,"33"27"-21996"0"0,1 0-2115 0 0</inkml:trace>
</inkml:ink>
</file>

<file path=ppt/ink/ink7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37.189"/>
    </inkml:context>
    <inkml:brush xml:id="br0">
      <inkml:brushProperty name="width" value="0.1" units="cm"/>
      <inkml:brushProperty name="height" value="0.1" units="cm"/>
      <inkml:brushProperty name="color" value="#F6630D"/>
    </inkml:brush>
  </inkml:definitions>
  <inkml:trace contextRef="#ctx0" brushRef="#br0">18 1 5527 0 0,'-16'47'17616'0'0,"14"-27"-13329"0"0,6-10-6330 0 0</inkml:trace>
</inkml:ink>
</file>

<file path=ppt/ink/ink7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0.129"/>
    </inkml:context>
    <inkml:brush xml:id="br0">
      <inkml:brushProperty name="width" value="0.1" units="cm"/>
      <inkml:brushProperty name="height" value="0.1" units="cm"/>
      <inkml:brushProperty name="color" value="#008C3A"/>
    </inkml:brush>
  </inkml:definitions>
  <inkml:trace contextRef="#ctx0" brushRef="#br0">2788 15 5063 0 0,'47'-15'15747'0'0,"-52"21"-13375"0"0,-85 102-1672 0 0,-106 96 1 0 0,159-171-685 0 0,-1-2 0 0 0,-1-2 0 0 0,-79 45 0 0 0,-142 52 48 0 0,128-73 60 0 0,-240 59 0 0 0,269-89-133 0 0,0-4-1 0 0,-181 8 1 0 0,222-26-54 0 0,-1-3 1 0 0,1-2-1 0 0,-1-3 0 0 0,1-3 1 0 0,1-3-1 0 0,0-2 0 0 0,1-2 1 0 0,-70-32-1 0 0,-30-14 81 0 0,-112-52 39 0 0,270 114-25 0 0</inkml:trace>
</inkml:ink>
</file>

<file path=ppt/ink/ink7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0.770"/>
    </inkml:context>
    <inkml:brush xml:id="br0">
      <inkml:brushProperty name="width" value="0.1" units="cm"/>
      <inkml:brushProperty name="height" value="0.1" units="cm"/>
      <inkml:brushProperty name="color" value="#008C3A"/>
    </inkml:brush>
  </inkml:definitions>
  <inkml:trace contextRef="#ctx0" brushRef="#br0">9 54 15143 0 0,'0'0'695'0'0,"4"-22"250"0"0,-5 10 297 0 0,-9-8 6157 0 0,8 33-6781 0 0,3 8-518 0 0,2 1 1 0 0,0-1 0 0 0,0 0 0 0 0,2 0-1 0 0,1 0 1 0 0,8 20 0 0 0,6 7 159 0 0,34 60 0 0 0,-44-88-213 0 0,-6-12-17 0 0,0 0 0 0 0,1 0 0 0 0,0-1 1 0 0,0 1-1 0 0,1-1 0 0 0,0 0 0 0 0,10 9 0 0 0,-5-4 69 0 0</inkml:trace>
</inkml:ink>
</file>

<file path=ppt/ink/ink7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1.101"/>
    </inkml:context>
    <inkml:brush xml:id="br0">
      <inkml:brushProperty name="width" value="0.1" units="cm"/>
      <inkml:brushProperty name="height" value="0.1" units="cm"/>
      <inkml:brushProperty name="color" value="#008C3A"/>
    </inkml:brush>
  </inkml:definitions>
  <inkml:trace contextRef="#ctx0" brushRef="#br0">0 74 14279 0 0,'15'-37'1766'0'0,"12"34"2351"0"0,10-11-1815 0 0,-29 11-2035 0 0,-1-1 0 0 0,0 2 1 0 0,1-1-1 0 0,0 1 0 0 0,0 0 0 0 0,0 1 1 0 0,-1 0-1 0 0,1 0 0 0 0,15 0 0 0 0,-7 4-64 0 0,0 0-1 0 0,0 1 1 0 0,0 1-1 0 0,0 0 1 0 0,23 12-1 0 0,-27-11-122 0 0,1 0 0 0 0,-1-1 0 0 0,1-1 0 0 0,0 0 0 0 0,-1-1 0 0 0,2 0 0 0 0,-1-1 0 0 0,0 0 0 0 0,17-1 0 0 0,-16-1-34 0 0,-1 0 0 0 0,1 1 1 0 0,23 5-1 0 0,-23-4-734 0 0,-1 0-1 0 0,1-1 1 0 0,20 0 0 0 0,-15-2-704 0 0</inkml:trace>
</inkml:ink>
</file>

<file path=ppt/ink/ink7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1.567"/>
    </inkml:context>
    <inkml:brush xml:id="br0">
      <inkml:brushProperty name="width" value="0.1" units="cm"/>
      <inkml:brushProperty name="height" value="0.1" units="cm"/>
      <inkml:brushProperty name="color" value="#008C3A"/>
    </inkml:brush>
  </inkml:definitions>
  <inkml:trace contextRef="#ctx0" brushRef="#br0">6 7 6911 0 0,'3'17'14208'0'0,"-6"-27"-12936"0"0,-1 1-464 0 0,3 4 616 0 0</inkml:trace>
</inkml:ink>
</file>

<file path=ppt/ink/ink7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1.895"/>
    </inkml:context>
    <inkml:brush xml:id="br0">
      <inkml:brushProperty name="width" value="0.1" units="cm"/>
      <inkml:brushProperty name="height" value="0.1" units="cm"/>
      <inkml:brushProperty name="color" value="#008C3A"/>
    </inkml:brush>
  </inkml:definitions>
  <inkml:trace contextRef="#ctx0" brushRef="#br0">0 48 13991 0 0,'0'0'1268'0'0,"29"-14"1135"0"0,-17 8-1531 0 0,-1 1 1 0 0,1 1-1 0 0,-1 0 0 0 0,1 0 1 0 0,0 1-1 0 0,1 1 1 0 0,20-2-1 0 0,91 2 199 0 0,-101 3-869 0 0,74 9-65 0 0,-55-4-2430 0 0,-22-3-144 0 0</inkml:trace>
</inkml:ink>
</file>

<file path=ppt/ink/ink7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2.254"/>
    </inkml:context>
    <inkml:brush xml:id="br0">
      <inkml:brushProperty name="width" value="0.1" units="cm"/>
      <inkml:brushProperty name="height" value="0.1" units="cm"/>
      <inkml:brushProperty name="color" value="#008C3A"/>
    </inkml:brush>
  </inkml:definitions>
  <inkml:trace contextRef="#ctx0" brushRef="#br0">1 1 17567 0 0,'0'0'1588'0'0,"1"18"6141"0"0,1-19-7724 0 0,0 1-1 0 0,0 0 1 0 0,0 0-1 0 0,0-1 1 0 0,0 1-1 0 0,0 0 1 0 0,0 1-1 0 0,0-1 1 0 0,0 0 0 0 0,0 1-1 0 0,0-1 1 0 0,0 1-1 0 0,0-1 1 0 0,0 1-1 0 0,0 0 1 0 0,0 0-1 0 0,0 0 1 0 0,0 0-1 0 0,-1 0 1 0 0,1 0-1 0 0,-1 1 1 0 0,1-1-1 0 0,0 1 1 0 0,-1-1-1 0 0,2 3 1 0 0,13 8-2447 0 0,2-3-3611 0 0</inkml:trace>
</inkml:ink>
</file>

<file path=ppt/ink/ink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5"/>
    </inkml:context>
    <inkml:brush xml:id="br0">
      <inkml:brushProperty name="width" value="0.1" units="cm"/>
      <inkml:brushProperty name="height" value="0.1" units="cm"/>
      <inkml:brushProperty name="color" value="#008C3A"/>
    </inkml:brush>
  </inkml:definitions>
  <inkml:trace contextRef="#ctx0" brushRef="#br0">1 108 11631 0 0,'14'-15'4735'0'0,"14"-13"1238"0"0,7 8-4577 0 0,3 11-691 0 0,0 1 0 0 0,0 1 0 0 0,42 0 0 0 0,32-6-712 0 0,-110 13-281 0 0</inkml:trace>
</inkml:ink>
</file>

<file path=ppt/ink/ink7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2.633"/>
    </inkml:context>
    <inkml:brush xml:id="br0">
      <inkml:brushProperty name="width" value="0.1" units="cm"/>
      <inkml:brushProperty name="height" value="0.1" units="cm"/>
      <inkml:brushProperty name="color" value="#008C3A"/>
    </inkml:brush>
  </inkml:definitions>
  <inkml:trace contextRef="#ctx0" brushRef="#br0">247 23 8751 0 0,'-7'-12'6634'0'0,"-9"11"-4806"0"0,-11 5-799 0 0,6 2-486 0 0,0 1 0 0 0,0 0 0 0 0,-22 12 0 0 0,34-15-485 0 0,1 0-1 0 0,-1 1 1 0 0,1 1-1 0 0,0-1 0 0 0,1 1 1 0 0,-1 0-1 0 0,1 1 1 0 0,0 0-1 0 0,-9 12 1 0 0,15-18-48 0 0,1 1 1 0 0,-1-1 0 0 0,1 1 0 0 0,-1 0 0 0 0,1 0 0 0 0,0-1 0 0 0,0 1-1 0 0,-1 0 1 0 0,1 0 0 0 0,0-1 0 0 0,0 1 0 0 0,1 0 0 0 0,-1-1 0 0 0,0 1-1 0 0,1 0 1 0 0,-1 0 0 0 0,1-1 0 0 0,-1 1 0 0 0,1-1 0 0 0,0 1 0 0 0,0 0 0 0 0,0-1-1 0 0,0 1 1 0 0,0-1 0 0 0,0 0 0 0 0,0 1 0 0 0,0-1 0 0 0,0 0 0 0 0,1 0-1 0 0,2 2 1 0 0,46 34 126 0 0,-48-35-125 0 0,34 18 182 0 0,41 28 451 0 0,-72-45-533 0 0,0 1 0 0 0,0 0-1 0 0,-1 0 1 0 0,1 1-1 0 0,-1 0 1 0 0,-1-1 0 0 0,1 1-1 0 0,0 0 1 0 0,-1 1-1 0 0,0-1 1 0 0,4 12-1 0 0,-6-15-76 0 0,0 1 0 0 0,-1 0-1 0 0,1 0 1 0 0,-1 0-1 0 0,0-1 1 0 0,0 1-1 0 0,0 0 1 0 0,0 0-1 0 0,0 0 1 0 0,0 0 0 0 0,-1 0-1 0 0,1-1 1 0 0,-1 1-1 0 0,0 0 1 0 0,0 0-1 0 0,0-1 1 0 0,0 1-1 0 0,-1-1 1 0 0,1 1 0 0 0,-3 3-1 0 0,0-2-8 0 0,1 0-1 0 0,-2 0 1 0 0,1 0-1 0 0,0 0 1 0 0,-1-1-1 0 0,1 1 1 0 0,-1-1-1 0 0,0-1 1 0 0,0 1-1 0 0,-6 2 1 0 0,3-2-10 0 0,0 0 1 0 0,0 0 0 0 0,0-1-1 0 0,-1 0 1 0 0,1 0 0 0 0,-1-1-1 0 0,1 0 1 0 0,-1-1 0 0 0,1 0-1 0 0,-1 0 1 0 0,1-1-1 0 0,-1 0 1 0 0,1 0 0 0 0,-10-4-1 0 0,16 5-2 0 0,1-1 0 0 0,-1 0 0 0 0,0 0 0 0 0,1 1-1 0 0,-1-1 1 0 0,0 0 0 0 0,1-1 0 0 0,-1 1 0 0 0,1 0-1 0 0,0 0 1 0 0,-1-1 0 0 0,1 1 0 0 0,0-1 0 0 0,0 1-1 0 0,0-1 1 0 0,0 1 0 0 0,0-1 0 0 0,0 0 0 0 0,0 1-1 0 0,1-1 1 0 0,-1 0 0 0 0,0-3 0 0 0,1 2 8 0 0,0 0 0 0 0,0-1 0 0 0,0 1 0 0 0,0 0 0 0 0,1 0 0 0 0,0 0 1 0 0,0 0-1 0 0,0 0 0 0 0,0 0 0 0 0,0 0 0 0 0,0 0 0 0 0,3-4 0 0 0,6-8 90 0 0,0 1-1 0 0,1 0 1 0 0,24-23 0 0 0,-28 30-65 0 0,15-18 25 0 0,-1 0 1 0 0,-2-1-1 0 0,0-2 1 0 0,-2 1-1 0 0,-1-2 0 0 0,14-37 1 0 0,-14 17-20 0 0,-11 39-53 0 0,2 4-1727 0 0</inkml:trace>
</inkml:ink>
</file>

<file path=ppt/ink/ink7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42.962"/>
    </inkml:context>
    <inkml:brush xml:id="br0">
      <inkml:brushProperty name="width" value="0.1" units="cm"/>
      <inkml:brushProperty name="height" value="0.1" units="cm"/>
      <inkml:brushProperty name="color" value="#008C3A"/>
    </inkml:brush>
  </inkml:definitions>
  <inkml:trace contextRef="#ctx0" brushRef="#br0">110 12 21335 0 0,'0'0'977'0'0,"-18"12"358"0"0,8-3-1138 0 0,1 0 0 0 0,0 1 0 0 0,0 0 0 0 0,1 1 0 0 0,1 0 0 0 0,-1 0 0 0 0,2 0 0 0 0,0 1 0 0 0,-9 23 0 0 0,14-30-130 0 0,0-1 1 0 0,0 1-1 0 0,0 0 1 0 0,1 0-1 0 0,-1 0 0 0 0,1 0 1 0 0,0 0-1 0 0,1 0 1 0 0,-1 0-1 0 0,1 0 1 0 0,0 0-1 0 0,0 0 0 0 0,1-1 1 0 0,-1 1-1 0 0,1 0 1 0 0,0-1-1 0 0,1 1 0 0 0,-1-1 1 0 0,1 0-1 0 0,-1 1 1 0 0,1-1-1 0 0,0-1 0 0 0,1 1 1 0 0,-1 0-1 0 0,1-1 1 0 0,0 0-1 0 0,0 1 0 0 0,0-2 1 0 0,6 5-1 0 0,9 5-45 0 0,2 0-1 0 0,0-1 1 0 0,0-1-1 0 0,1-1 1 0 0,0-1-1 0 0,0-1 1 0 0,47 8 0 0 0,-58-13-26 0 0,0-1 1 0 0,0-1 0 0 0,0 0 0 0 0,1 0 0 0 0,-1-1 0 0 0,0-1 0 0 0,0 0 0 0 0,14-4 0 0 0,-18 3 28 0 0,0 1-1 0 0,-1-1 1 0 0,1 0 0 0 0,-1-1 0 0 0,0 0 0 0 0,0 0 0 0 0,0 0-1 0 0,-1-1 1 0 0,0 1 0 0 0,1-1 0 0 0,-2-1 0 0 0,1 1 0 0 0,0-1 0 0 0,3-6-1 0 0,-5 8 0 0 0,-1 0-1 0 0,0 0 0 0 0,0 0 1 0 0,0 0-1 0 0,-1 0 0 0 0,1-1 1 0 0,-1 1-1 0 0,0-1 1 0 0,0 1-1 0 0,-1 0 0 0 0,1-1 1 0 0,-1 0-1 0 0,0 1 0 0 0,0-1 1 0 0,0 1-1 0 0,-1-1 0 0 0,-1-7 1 0 0,-1 5 9 0 0,0 0 1 0 0,0 0-1 0 0,0 1 1 0 0,-1-1-1 0 0,0 1 0 0 0,0-1 1 0 0,0 1-1 0 0,-1 1 1 0 0,0-1-1 0 0,-6-5 1 0 0,-4-2-24 0 0,-2 0 1 0 0,0 0-1 0 0,0 2 0 0 0,-1 0 1 0 0,-1 1-1 0 0,-35-14 1 0 0,26 14-1248 0 0,0 1 0 0 0,-30-4 0 0 0,28 9-7959 0 0</inkml:trace>
</inkml:ink>
</file>

<file path=ppt/ink/ink7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6.262"/>
    </inkml:context>
    <inkml:brush xml:id="br0">
      <inkml:brushProperty name="width" value="0.1" units="cm"/>
      <inkml:brushProperty name="height" value="0.1" units="cm"/>
      <inkml:brushProperty name="color" value="#F6630D"/>
    </inkml:brush>
  </inkml:definitions>
  <inkml:trace contextRef="#ctx0" brushRef="#br0">13 25 5527 0 0,'0'-24'19035'0'0,"6"43"-16437"0"0,2 13-5168 0 0,-6-15 3962 0 0,-14 205-1026 0 0,1-64-171 0 0,9-122-194 0 0,0-23-8 0 0,1 1 1 0 0,0-1-1 0 0,1 1 0 0 0,1 0 0 0 0,0-1 0 0 0,1 1 0 0 0,0-1 0 0 0,6 18 0 0 0,-8-30-74 0 0,1 0-1 0 0,-1 0 1 0 0,1 0 0 0 0,-1 0 0 0 0,1 0 0 0 0,0 0 0 0 0,0 0 0 0 0,0 0-1 0 0,-1 0 1 0 0,1 0 0 0 0,0 0 0 0 0,0 0 0 0 0,0-1 0 0 0,0 1 0 0 0,0 0-1 0 0,0-1 1 0 0,1 1 0 0 0,-1-1 0 0 0,0 1 0 0 0,0-1 0 0 0,2 1-1 0 0,7-2-1671 0 0</inkml:trace>
</inkml:ink>
</file>

<file path=ppt/ink/ink7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6.890"/>
    </inkml:context>
    <inkml:brush xml:id="br0">
      <inkml:brushProperty name="width" value="0.1" units="cm"/>
      <inkml:brushProperty name="height" value="0.1" units="cm"/>
      <inkml:brushProperty name="color" value="#F6630D"/>
    </inkml:brush>
  </inkml:definitions>
  <inkml:trace contextRef="#ctx0" brushRef="#br0">31 249 1839 0 0,'-1'-14'12319'0'0,"-1"-14"-8675"0"0,3 16-2798 0 0,0 1 0 0 0,1-1 0 0 0,0 1 0 0 0,1-1 0 0 0,0 1 0 0 0,1 0 0 0 0,8-17 0 0 0,-8 21-693 0 0,1 0-1 0 0,0 0 1 0 0,0 1 0 0 0,0 0 0 0 0,1 0-1 0 0,0 0 1 0 0,0 0 0 0 0,0 1 0 0 0,1 0 0 0 0,0 0-1 0 0,11-5 1 0 0,-12 7-139 0 0,-1 0 0 0 0,0 0-1 0 0,1 1 1 0 0,0-1 0 0 0,0 1 0 0 0,-1 1 0 0 0,1-1-1 0 0,0 1 1 0 0,0 0 0 0 0,0 0 0 0 0,1 1 0 0 0,-1 0-1 0 0,0 0 1 0 0,0 0 0 0 0,0 1 0 0 0,0 0 0 0 0,0 0-1 0 0,0 1 1 0 0,0-1 0 0 0,0 1 0 0 0,-1 0-1 0 0,1 1 1 0 0,-1 0 0 0 0,1-1 0 0 0,-1 2 0 0 0,0-1-1 0 0,0 1 1 0 0,0-1 0 0 0,-1 1 0 0 0,1 1 0 0 0,-1-1-1 0 0,5 7 1 0 0,-3-3 3 0 0,-1-1-1 0 0,-1 1 1 0 0,1 0-1 0 0,-1 0 1 0 0,-1 0 0 0 0,0 1-1 0 0,0 0 1 0 0,0-1-1 0 0,-1 1 1 0 0,0 0 0 0 0,-1 0-1 0 0,0 0 1 0 0,-1 0-1 0 0,1 0 1 0 0,-2 0 0 0 0,1 0-1 0 0,-1 0 1 0 0,-1 0-1 0 0,0 0 1 0 0,0 0 0 0 0,-5 12-1 0 0,-10 17-168 0 0,-2-1 1 0 0,-1 0-1 0 0,-47 61 0 0 0,-89 90-566 0 0,146-177 707 0 0,-52 46-336 0 0,61-56 471 0 0,16-2 80 0 0,-1-1 1 0 0,0 0-1 0 0,0-1 0 0 0,16-5 0 0 0,32-7 78 0 0,21 9 18 0 0,0 2-1 0 0,100 11 1 0 0,86-4-20 0 0,-215-1 265 0 0,-31 1-3061 0 0,-7-2-3316 0 0</inkml:trace>
</inkml:ink>
</file>

<file path=ppt/ink/ink7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8.455"/>
    </inkml:context>
    <inkml:brush xml:id="br0">
      <inkml:brushProperty name="width" value="0.1" units="cm"/>
      <inkml:brushProperty name="height" value="0.1" units="cm"/>
      <inkml:brushProperty name="color" value="#F6630D"/>
    </inkml:brush>
  </inkml:definitions>
  <inkml:trace contextRef="#ctx0" brushRef="#br0">24 0 11055 0 0,'0'0'3115'0'0,"1"17"1317"0"0,-13 241 787 0 0,0-19-5118 0 0,12-204-81 0 0,2 0 0 0 0,2-1 1 0 0,1 1-1 0 0,17 59 0 0 0,-20-86-23 0 0,1 0-1 0 0,0 0 1 0 0,0-1 0 0 0,1 1-1 0 0,6 8 1 0 0,-10-15 9 0 0,1 0 1 0 0,0 0-1 0 0,-1 0 1 0 0,1 0-1 0 0,0-1 0 0 0,0 1 1 0 0,-1 0-1 0 0,1-1 1 0 0,0 1-1 0 0,0-1 0 0 0,0 1 1 0 0,0 0-1 0 0,0-1 1 0 0,0 0-1 0 0,0 1 0 0 0,0-1 1 0 0,0 0-1 0 0,0 0 1 0 0,2 1-1 0 0,-1-1 20 0 0,-1-1 1 0 0,1 1-1 0 0,-1-1 0 0 0,0 1 1 0 0,1-1-1 0 0,-1 0 0 0 0,0 1 1 0 0,1-1-1 0 0,-1 0 0 0 0,0 0 1 0 0,0 0-1 0 0,0 0 0 0 0,1 0 1 0 0,-1 0-1 0 0,0 0 0 0 0,-1-1 0 0 0,1 1 1 0 0,1-2-1 0 0,36-58 427 0 0,-26 38-36 0 0,1 1 0 0 0,2 0 1 0 0,28-32-1 0 0,-40 49-371 0 0,1 1 0 0 0,1 0 0 0 0,-1 0 1 0 0,0 1-1 0 0,1-1 0 0 0,0 1 0 0 0,0 0 0 0 0,0 1 0 0 0,0-1 0 0 0,0 1 0 0 0,1 0 0 0 0,-1 0 0 0 0,1 0 0 0 0,-1 1 0 0 0,1 0 1 0 0,-1 0-1 0 0,1 0 0 0 0,0 1 0 0 0,0 0 0 0 0,-1 0 0 0 0,11 1 0 0 0,-12 0-45 0 0,1 0 0 0 0,-1 0 0 0 0,0 1-1 0 0,0-1 1 0 0,1 1 0 0 0,-1 0 0 0 0,0 0 0 0 0,-1 1 0 0 0,1-1 0 0 0,0 1-1 0 0,-1-1 1 0 0,1 1 0 0 0,-1 0 0 0 0,0 1 0 0 0,0-1 0 0 0,0 0 0 0 0,3 6-1 0 0,-2-2 4 0 0,0 0-1 0 0,-1 0 1 0 0,0 0 0 0 0,-1 0-1 0 0,0 0 1 0 0,0 1-1 0 0,0-1 1 0 0,-1 1-1 0 0,1 12 1 0 0,-2-6 1 0 0,0-1 1 0 0,-1 0-1 0 0,0 0 1 0 0,-1 0 0 0 0,-1 0-1 0 0,0 0 1 0 0,0-1-1 0 0,-1 1 1 0 0,-1-1-1 0 0,0 0 1 0 0,-12 20-1 0 0,11-23 2 0 0,0-1-1 0 0,-1 1 0 0 0,-1-1 0 0 0,1 0 1 0 0,-1-1-1 0 0,0 1 0 0 0,-1-2 0 0 0,0 1 1 0 0,0-1-1 0 0,0-1 0 0 0,-15 7 0 0 0,16-9-2 0 0,0-1 0 0 0,0 1 0 0 0,0-2 0 0 0,0 1 0 0 0,0-1 0 0 0,0-1 0 0 0,0 1 0 0 0,0-2 0 0 0,0 1 0 0 0,0-1 0 0 0,0 0 0 0 0,0 0 0 0 0,0-1 0 0 0,0 0 0 0 0,-14-6 0 0 0,-42-21-295 0 0,40 13-2867 0 0,18 11 1471 0 0</inkml:trace>
</inkml:ink>
</file>

<file path=ppt/ink/ink7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8.803"/>
    </inkml:context>
    <inkml:brush xml:id="br0">
      <inkml:brushProperty name="width" value="0.1" units="cm"/>
      <inkml:brushProperty name="height" value="0.1" units="cm"/>
      <inkml:brushProperty name="color" value="#F6630D"/>
    </inkml:brush>
  </inkml:definitions>
  <inkml:trace contextRef="#ctx0" brushRef="#br0">4 4 11519 0 0,'0'0'887'0'0,"0"-1"-583"0"0,-4-1 99 0 0,36 27 8166 0 0,0 2-5712 0 0,41 32-1864 0 0,-55-45-874 0 0,0 1 0 0 0,-1 0 0 0 0,0 2 0 0 0,-2 0 0 0 0,0 1 0 0 0,-1 0 0 0 0,0 1 0 0 0,16 31 0 0 0,-16-19-60 0 0,0 0 0 0 0,-2 1 0 0 0,-1 0 0 0 0,-2 1-1 0 0,6 39 1 0 0,-5 13 94 0 0,-4 0 0 0 0,-3 0-1 0 0,-16 153 1 0 0,1-107-517 0 0,-39 181 0 0 0,19-204-901 0 0,2-40-2830 0 0,17-47-3801 0 0</inkml:trace>
</inkml:ink>
</file>

<file path=ppt/ink/ink7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9.428"/>
    </inkml:context>
    <inkml:brush xml:id="br0">
      <inkml:brushProperty name="width" value="0.1" units="cm"/>
      <inkml:brushProperty name="height" value="0.1" units="cm"/>
      <inkml:brushProperty name="color" value="#F6630D"/>
    </inkml:brush>
  </inkml:definitions>
  <inkml:trace contextRef="#ctx0" brushRef="#br0">0 29 8287 0 0,'15'-29'10227'0'0,"-9"64"-6686"0"0,10 235-469 0 0,-3-27-2773 0 0,4-162-17 0 0,-4-25-2784 0 0,-13-47-90 0 0</inkml:trace>
</inkml:ink>
</file>

<file path=ppt/ink/ink7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1:59.928"/>
    </inkml:context>
    <inkml:brush xml:id="br0">
      <inkml:brushProperty name="width" value="0.1" units="cm"/>
      <inkml:brushProperty name="height" value="0.1" units="cm"/>
      <inkml:brushProperty name="color" value="#F6630D"/>
    </inkml:brush>
  </inkml:definitions>
  <inkml:trace contextRef="#ctx0" brushRef="#br0">35 312 7367 0 0,'0'0'568'0'0,"-1"-1"-373"0"0,-1 1 114 0 0,0-1 0 0 0,1 1 0 0 0,-1-1 1 0 0,0 1-1 0 0,1-1 0 0 0,-1 0 0 0 0,0 0 0 0 0,1 0 0 0 0,-1 0 0 0 0,1 0 1 0 0,-1 0-1 0 0,1-1 0 0 0,0 1 0 0 0,0 0 0 0 0,-1-1 0 0 0,1 1 1 0 0,0-1-1 0 0,0 1 0 0 0,0-1 0 0 0,0 0 0 0 0,1 1 0 0 0,-1-1 0 0 0,0 0 1 0 0,1 1-1 0 0,-1-1 0 0 0,1 0 0 0 0,0 0 0 0 0,-1 0 0 0 0,1-3 0 0 0,2-49 3544 0 0,0 42-3538 0 0,1 0 0 0 0,0 0 0 0 0,1 0 0 0 0,0 1 1 0 0,1-1-1 0 0,0 1 0 0 0,0 0 0 0 0,2 1 1 0 0,-1 0-1 0 0,1 0 0 0 0,1 0 0 0 0,-1 0 1 0 0,2 1-1 0 0,12-11 0 0 0,-15 15-257 0 0,0 1 0 0 0,0-1 1 0 0,0 1-1 0 0,1 1 0 0 0,-1-1 0 0 0,1 1 1 0 0,0 0-1 0 0,0 0 0 0 0,0 1 0 0 0,0 0 1 0 0,0 1-1 0 0,0-1 0 0 0,1 1 0 0 0,-1 0 1 0 0,1 1-1 0 0,-1 0 0 0 0,0 0 0 0 0,1 1 0 0 0,-1 0 1 0 0,1 0-1 0 0,-1 1 0 0 0,0 0 0 0 0,0 0 1 0 0,0 0-1 0 0,7 4 0 0 0,-6-1-57 0 0,-1 0 0 0 0,0 0 1 0 0,0 0-1 0 0,-1 1 0 0 0,1 0 0 0 0,-1 0 0 0 0,-1 0 1 0 0,1 1-1 0 0,-1 0 0 0 0,0 0 0 0 0,-1 0 0 0 0,1 1 1 0 0,-2 0-1 0 0,1-1 0 0 0,-1 1 0 0 0,0 1 0 0 0,-1-1 1 0 0,1 0-1 0 0,-2 1 0 0 0,2 11 0 0 0,0 3-2 0 0,-1 2 1 0 0,-1-1-1 0 0,-1 0 0 0 0,-1 0 1 0 0,-2 0-1 0 0,-5 26 0 0 0,-5-1-251 0 0,-2 0 1 0 0,-2-1-1 0 0,-30 57 0 0 0,20-44 139 0 0,26-60 121 0 0,0 1 0 0 0,1-1-1 0 0,-1 1 1 0 0,0 0 0 0 0,1-1 0 0 0,-1 1 0 0 0,1 0-1 0 0,-1 0 1 0 0,1-1 0 0 0,0 1 0 0 0,0 0 0 0 0,0 0-1 0 0,0-1 1 0 0,0 1 0 0 0,0 0 0 0 0,0 0-1 0 0,1-1 1 0 0,-1 1 0 0 0,1 0 0 0 0,-1 0 0 0 0,1-1-1 0 0,-1 1 1 0 0,3 3 0 0 0,-1-4 21 0 0,0 1-1 0 0,0 0 1 0 0,0-1 0 0 0,0 1-1 0 0,0-1 1 0 0,0 0 0 0 0,1 0-1 0 0,-1 0 1 0 0,0 0 0 0 0,1 0-1 0 0,-1 0 1 0 0,1-1-1 0 0,-1 1 1 0 0,6 0 0 0 0,10-1 172 0 0,1 1-1 0 0,0-2 1 0 0,31-5 0 0 0,-36 4-157 0 0,30-3-100 0 0,-1 2 0 0 0,76 4 0 0 0,-29 11-8508 0 0,-64-7 328 0 0</inkml:trace>
</inkml:ink>
</file>

<file path=ppt/ink/ink7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2:00.584"/>
    </inkml:context>
    <inkml:brush xml:id="br0">
      <inkml:brushProperty name="width" value="0.1" units="cm"/>
      <inkml:brushProperty name="height" value="0.1" units="cm"/>
      <inkml:brushProperty name="color" value="#F6630D"/>
    </inkml:brush>
  </inkml:definitions>
  <inkml:trace contextRef="#ctx0" brushRef="#br0">277 570 3223 0 0,'-3'-14'1063'0'0,"-2"-3"3681"0"0,3 14-3948 0 0,0 0 0 0 0,0 1 0 0 0,-1-1 0 0 0,1 1 0 0 0,-1 0 0 0 0,1 0-1 0 0,-1 0 1 0 0,0 0 0 0 0,0 0 0 0 0,0 1 0 0 0,-4-3 0 0 0,3 3-336 0 0,0 0 0 0 0,0 0 0 0 0,0 0-1 0 0,0 0 1 0 0,0 1 0 0 0,0-1 0 0 0,-1 1 0 0 0,-4 1 0 0 0,3-1-313 0 0,0 1 1 0 0,1 0 0 0 0,-1 0 0 0 0,1 1 0 0 0,-1 0-1 0 0,1 0 1 0 0,0 0 0 0 0,0 1 0 0 0,-1-1-1 0 0,2 1 1 0 0,-1 1 0 0 0,0-1 0 0 0,-5 5-1 0 0,-2 5-96 0 0,1 0 0 0 0,0 1-1 0 0,0 0 1 0 0,2 0-1 0 0,0 1 1 0 0,0 0-1 0 0,2 1 1 0 0,-7 18 0 0 0,10-23-38 0 0,0 0 0 0 0,1 0 0 0 0,0 0 0 0 0,1 0 0 0 0,0 1 0 0 0,1-1 0 0 0,0 1 0 0 0,1-1 0 0 0,0 1 0 0 0,1-1 0 0 0,1 1 0 0 0,-1-1 0 0 0,5 14 0 0 0,-5-22-10 0 0,0 0 1 0 0,0 0 0 0 0,0 0-1 0 0,0-1 1 0 0,1 1 0 0 0,-1 0-1 0 0,1 0 1 0 0,-1-1 0 0 0,1 1-1 0 0,0-1 1 0 0,0 0 0 0 0,0 0-1 0 0,1 1 1 0 0,-1-1 0 0 0,0-1 0 0 0,1 1-1 0 0,-1 0 1 0 0,1 0 0 0 0,0-1-1 0 0,-1 0 1 0 0,6 2 0 0 0,-3-2-8 0 0,-1 0 0 0 0,1-1 1 0 0,-1 0-1 0 0,1 0 1 0 0,-1 0-1 0 0,1-1 1 0 0,-1 0-1 0 0,0 1 1 0 0,1-2-1 0 0,-1 1 1 0 0,0 0-1 0 0,0-1 1 0 0,6-2-1 0 0,5-5 39 0 0,1 0-1 0 0,-2-1 1 0 0,1 0-1 0 0,-2-1 1 0 0,1-1 0 0 0,16-18-1 0 0,-20 18 20 0 0,-1 1 0 0 0,0-1-1 0 0,-1 0 1 0 0,0-1 0 0 0,0 0 0 0 0,-2-1 0 0 0,1 1-1 0 0,-2-1 1 0 0,0 0 0 0 0,6-27 0 0 0,-9 23 54 0 0,0 0 0 0 0,-2-1 0 0 0,0 1 0 0 0,0 0 0 0 0,-2 0 0 0 0,0 0 0 0 0,-2-1 0 0 0,-7-25 0 0 0,-26-85 575 0 0,-51-193 890 0 0,114 443-1968 0 0,24 101-274 0 0,-36-175 637 0 0,2 1 1 0 0,36 73-1 0 0,-36-90-40 0 0,1-1-1 0 0,34 45 0 0 0,-42-64-1118 0 0,1 1 1 0 0,0-2-1 0 0,1 1 0 0 0,25 17 0 0 0,-21-19-590 0 0</inkml:trace>
</inkml:ink>
</file>

<file path=ppt/ink/ink7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2:01.006"/>
    </inkml:context>
    <inkml:brush xml:id="br0">
      <inkml:brushProperty name="width" value="0.1" units="cm"/>
      <inkml:brushProperty name="height" value="0.1" units="cm"/>
      <inkml:brushProperty name="color" value="#F6630D"/>
    </inkml:brush>
  </inkml:definitions>
  <inkml:trace contextRef="#ctx0" brushRef="#br0">265 105 9671 0 0,'1'-36'104'0'0,"-2"32"520"0"0,1 0 0 0 0,-1 0 0 0 0,0 0 1 0 0,0 0-1 0 0,-1 0 0 0 0,1 0 0 0 0,-1 1 1 0 0,0-1-1 0 0,0 0 0 0 0,-2-3 1 0 0,2 5-202 0 0,1 0 1 0 0,-1 0 0 0 0,0 1-1 0 0,1-1 1 0 0,-1 1 0 0 0,0-1 0 0 0,0 1-1 0 0,0-1 1 0 0,0 1 0 0 0,0 0 0 0 0,0 0-1 0 0,0 0 1 0 0,-1 0 0 0 0,1 1-1 0 0,0-1 1 0 0,0 1 0 0 0,-5-1 0 0 0,4 1-263 0 0,-1 0 1 0 0,0 0-1 0 0,1 0 1 0 0,-1 1 0 0 0,1-1-1 0 0,-1 1 1 0 0,0 0-1 0 0,-5 3 1 0 0,-3 1-70 0 0,1 1-1 0 0,0 1 0 0 0,1 0 1 0 0,0 1-1 0 0,0 0 1 0 0,0 0-1 0 0,1 1 1 0 0,0 0-1 0 0,1 0 0 0 0,0 1 1 0 0,-12 20-1 0 0,14-21-84 0 0,1 0 0 0 0,0 1 0 0 0,0 0 0 0 0,1 0 0 0 0,0 0 0 0 0,1 1-1 0 0,0-1 1 0 0,0 1 0 0 0,1-1 0 0 0,1 1 0 0 0,0 0 0 0 0,0 0 0 0 0,2 21-1 0 0,-1-29-2 0 0,1 0-1 0 0,-1 0 1 0 0,1 0-1 0 0,0 0 1 0 0,0 0-1 0 0,0 0 1 0 0,0-1-1 0 0,0 1 1 0 0,0 0-1 0 0,1-1 1 0 0,-1 1 0 0 0,1-1-1 0 0,0 1 1 0 0,0-1-1 0 0,0 0 1 0 0,0 0-1 0 0,0 1 1 0 0,0-2-1 0 0,1 1 1 0 0,-1 0-1 0 0,1 0 1 0 0,-1-1-1 0 0,4 2 1 0 0,-2-2-1 0 0,1 0 0 0 0,0 0 0 0 0,0 0 0 0 0,0-1 0 0 0,0 1 0 0 0,0-1 0 0 0,0-1 0 0 0,0 1 0 0 0,0-1 0 0 0,0 1 0 0 0,-1-2 0 0 0,9-1 0 0 0,9-6 15 0 0,-1 0 0 0 0,-1 0 0 0 0,0-2 0 0 0,37-26 0 0 0,-47 30 20 0 0,1 0 1 0 0,-1-1-1 0 0,-1 0 1 0 0,0 0-1 0 0,0-1 1 0 0,0 0-1 0 0,-1-1 1 0 0,-1 0-1 0 0,0 0 1 0 0,0-1-1 0 0,-1 1 1 0 0,0-2-1 0 0,-1 1 1 0 0,0 0-1 0 0,6-24 1 0 0,-11 33 463 0 0,-17 23 304 0 0,15-15-799 0 0,0 1 0 0 0,0 0 0 0 0,1-1 0 0 0,0 1 0 0 0,1 0 1 0 0,0 0-1 0 0,0-1 0 0 0,0 1 0 0 0,1 0 0 0 0,0 0 0 0 0,0-1 1 0 0,0 1-1 0 0,1 0 0 0 0,0-1 0 0 0,1 0 0 0 0,-1 1 0 0 0,1-1 0 0 0,1 0 1 0 0,5 8-1 0 0,-1 0-26 0 0,2 0 0 0 0,0-1 0 0 0,0 0 0 0 0,1 0 0 0 0,1-2 0 0 0,0 1 1 0 0,14 9-1 0 0,-14-12-300 0 0,1 0-1 0 0,0-2 1 0 0,1 1 0 0 0,0-2 0 0 0,0 0 0 0 0,0 0-1 0 0,1-1 1 0 0,-1-1 0 0 0,30 4 0 0 0,-9-7-1544 0 0</inkml:trace>
</inkml:ink>
</file>

<file path=ppt/ink/ink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6"/>
    </inkml:context>
    <inkml:brush xml:id="br0">
      <inkml:brushProperty name="width" value="0.1" units="cm"/>
      <inkml:brushProperty name="height" value="0.1" units="cm"/>
      <inkml:brushProperty name="color" value="#008C3A"/>
    </inkml:brush>
  </inkml:definitions>
  <inkml:trace contextRef="#ctx0" brushRef="#br0">1 93 8287 0 0,'0'0'1087'0'0,"28"-7"4853"0"0,25-15-1642 0 0,-36 14-3260 0 0,1 1-1 0 0,33-9 0 0 0,-48 15-964 0 0,39-9 833 0 0,0 2 0 0 0,77-5 0 0 0,-115 13-1592 0 0,21 1 2048 0 0,-17 1-3824 0 0</inkml:trace>
</inkml:ink>
</file>

<file path=ppt/ink/ink7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2:01.506"/>
    </inkml:context>
    <inkml:brush xml:id="br0">
      <inkml:brushProperty name="width" value="0.1" units="cm"/>
      <inkml:brushProperty name="height" value="0.1" units="cm"/>
      <inkml:brushProperty name="color" value="#F6630D"/>
    </inkml:brush>
  </inkml:definitions>
  <inkml:trace contextRef="#ctx0" brushRef="#br0">51 15 3223 0 0,'21'-14'19018'0'0,"-25"47"-12892"0"0,2-22-6212 0 0,2 0 0 0 0,-1 0-1 0 0,1 0 1 0 0,1 0 0 0 0,0-1-1 0 0,3 14 1 0 0,-3-18 84 0 0,1-1 0 0 0,-1 1-1 0 0,2 0 1 0 0,-1-1 0 0 0,0 1 0 0 0,1-1 0 0 0,0 0-1 0 0,0 0 1 0 0,1 0 0 0 0,0 0 0 0 0,-1 0-1 0 0,2-1 1 0 0,-1 0 0 0 0,0 0 0 0 0,1 0 0 0 0,0 0-1 0 0,0-1 1 0 0,0 1 0 0 0,0-1 0 0 0,0-1-1 0 0,1 1 1 0 0,10 3 0 0 0,-8-5 30 0 0,0 1 0 0 0,0-1 0 0 0,-1-1 0 0 0,1 0 1 0 0,0 0-1 0 0,0 0 0 0 0,0-1 0 0 0,0 0 0 0 0,0-1 0 0 0,0 1 0 0 0,-1-2 0 0 0,1 1 0 0 0,-1-1 0 0 0,0 0 1 0 0,1-1-1 0 0,11-7 0 0 0,9-8 50 0 0,0-1 0 0 0,-2-1-1 0 0,0-1 1 0 0,-1-2 0 0 0,-2 0 0 0 0,32-43 432 0 0,-53 68-476 0 0,0-1 0 0 0,0 1 0 0 0,-1 0-1 0 0,1 0 1 0 0,0 0 0 0 0,-1 0 0 0 0,1 0 0 0 0,-1 0-1 0 0,1 1 1 0 0,-1-1 0 0 0,0 0 0 0 0,1 1 0 0 0,-1-1-1 0 0,0 1 1 0 0,1 2 0 0 0,21 31-135 0 0,-18-27 52 0 0,13 24-3 0 0,-1 1 0 0 0,-2 0 0 0 0,-1 1 1 0 0,-1 0-1 0 0,-2 1 0 0 0,9 52 0 0 0,-11-30 71 0 0,-2 1 0 0 0,-2 0 0 0 0,-4 77 0 0 0,-2-116-24 0 0,0 0 0 0 0,-1 0 0 0 0,-1 0 0 0 0,0 0 0 0 0,-2-1 0 0 0,-9 27 0 0 0,11-39 7 0 0,0 0-1 0 0,0 0 0 0 0,-1-1 0 0 0,1 1 1 0 0,-1-1-1 0 0,0 0 0 0 0,-1 0 1 0 0,1 0-1 0 0,-1-1 0 0 0,0 1 0 0 0,0-1 1 0 0,-1 0-1 0 0,1-1 0 0 0,-1 1 0 0 0,0-1 1 0 0,1 0-1 0 0,-1 0 0 0 0,-1-1 1 0 0,1 0-1 0 0,0 0 0 0 0,-1-1 0 0 0,-6 2 1 0 0,-4-1 9 0 0,1-1-1 0 0,0 0 1 0 0,-1-1 0 0 0,1 0 0 0 0,0-1-1 0 0,-1-1 1 0 0,1-1 0 0 0,0-1 0 0 0,0 0 0 0 0,-20-8-1 0 0,-7-7 43 0 0,1-2-1 0 0,-49-32 0 0 0,74 42-50 0 0,-39-21-1928 0 0,-29-13-5943 0 0,83 45 7734 0 0,-17-11-8319 0 0</inkml:trace>
</inkml:ink>
</file>

<file path=ppt/ink/ink7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2:02.007"/>
    </inkml:context>
    <inkml:brush xml:id="br0">
      <inkml:brushProperty name="width" value="0.1" units="cm"/>
      <inkml:brushProperty name="height" value="0.1" units="cm"/>
      <inkml:brushProperty name="color" value="#F6630D"/>
    </inkml:brush>
  </inkml:definitions>
  <inkml:trace contextRef="#ctx0" brushRef="#br0">190 16 7831 0 0,'-6'-3'10996'0'0,"-26"-7"-8058"0"0,28 9-2795 0 0,0 0 1 0 0,0 1-1 0 0,0-1 1 0 0,-1 1-1 0 0,1 0 1 0 0,0 0 0 0 0,0 0-1 0 0,-1 1 1 0 0,1 0-1 0 0,0-1 1 0 0,0 1-1 0 0,0 1 1 0 0,0-1 0 0 0,0 1-1 0 0,0-1 1 0 0,0 1-1 0 0,0 0 1 0 0,1 0-1 0 0,-1 1 1 0 0,1-1 0 0 0,-1 1-1 0 0,1 0 1 0 0,0 0-1 0 0,0 0 1 0 0,-5 7-1 0 0,6-7-135 0 0,0 0-1 0 0,0 0 0 0 0,0 0 1 0 0,1 1-1 0 0,-1-1 0 0 0,1 1 1 0 0,0-1-1 0 0,0 1 0 0 0,0-1 0 0 0,1 1 1 0 0,-1 0-1 0 0,1-1 0 0 0,0 1 1 0 0,-1 0-1 0 0,2-1 0 0 0,-1 1 1 0 0,0 0-1 0 0,1-1 0 0 0,0 1 0 0 0,0 0 1 0 0,0-1-1 0 0,0 1 0 0 0,0-1 1 0 0,1 0-1 0 0,0 1 0 0 0,0-1 1 0 0,-1 0-1 0 0,2 0 0 0 0,3 5 0 0 0,8 4 110 0 0,-1 0 0 0 0,1-1 0 0 0,1-1 0 0 0,0-1 0 0 0,0 0-1 0 0,1 0 1 0 0,0-2 0 0 0,0 0 0 0 0,18 5 0 0 0,-18-7-47 0 0,0 0-1 0 0,-1 2 1 0 0,0 0 0 0 0,0 0 0 0 0,0 2 0 0 0,-1 0-1 0 0,0 0 1 0 0,-1 1 0 0 0,0 1 0 0 0,14 14-1 0 0,-26-23-57 0 0,1 0-1 0 0,0 0 1 0 0,-1 1-1 0 0,1-1 0 0 0,-1 0 1 0 0,0 1-1 0 0,0-1 0 0 0,0 1 1 0 0,0 0-1 0 0,0-1 1 0 0,0 1-1 0 0,-1 0 0 0 0,1-1 1 0 0,-1 1-1 0 0,0 0 1 0 0,0 0-1 0 0,0-1 0 0 0,0 1 1 0 0,0 0-1 0 0,-1 0 0 0 0,0 2 1 0 0,-1 0 32 0 0,0-1-1 0 0,0 1 1 0 0,0-1 0 0 0,-1 0 0 0 0,1 0-1 0 0,-1 0 1 0 0,0 0 0 0 0,0 0 0 0 0,-1-1-1 0 0,1 1 1 0 0,-5 3 0 0 0,-6 2 64 0 0,1 1 0 0 0,-1-2-1 0 0,0 0 1 0 0,0 0 0 0 0,-1-2 0 0 0,-23 8 0 0 0,15-7-621 0 0,0-2-1 0 0,0 0 1 0 0,0-1-1 0 0,-1-2 1 0 0,0 0-1 0 0,1-1 1 0 0,-32-4-1 0 0,24-2-8626 0 0</inkml:trace>
</inkml:ink>
</file>

<file path=ppt/ink/ink7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08T06:42:02.351"/>
    </inkml:context>
    <inkml:brush xml:id="br0">
      <inkml:brushProperty name="width" value="0.1" units="cm"/>
      <inkml:brushProperty name="height" value="0.1" units="cm"/>
      <inkml:brushProperty name="color" value="#F6630D"/>
    </inkml:brush>
  </inkml:definitions>
  <inkml:trace contextRef="#ctx0" brushRef="#br0">0 154 17823 0 0,'24'-19'792'0'0,"-9"10"160"0"0,5-2-760 0 0,9-3-192 0 0,6 1 0 0 0,5-2 0 0 0,2 2 712 0 0,-3 3 112 0 0,-1 0 16 0 0,-2 0 8 0 0,-2 3-248 0 0,12-2-56 0 0,-7 4 0 0 0,-9 1-8 0 0,-4 2-1008 0 0,-2 0-200 0 0,-3 1-32 0 0</inkml:trace>
</inkml:ink>
</file>

<file path=ppt/ink/ink7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5.469"/>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5.969"/>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6.297"/>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6.657"/>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7"/>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8.844"/>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9.328"/>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7"/>
    </inkml:context>
    <inkml:brush xml:id="br0">
      <inkml:brushProperty name="width" value="0.1" units="cm"/>
      <inkml:brushProperty name="height" value="0.1" units="cm"/>
      <inkml:brushProperty name="color" value="#008C3A"/>
    </inkml:brush>
  </inkml:definitions>
  <inkml:trace contextRef="#ctx0" brushRef="#br0">67 1 9415 0 0,'0'0'12773'0'0,"-30"26"-11733"0"0,23-20-1023 0 0,4-4-12 0 0,0 1 0 0 0,0 0 0 0 0,0 0 0 0 0,1 0 0 0 0,-1 0 0 0 0,1 0 0 0 0,0 1 0 0 0,0-1 0 0 0,-3 5 0 0 0,4-1-5 0 0,3 0 0 0 0,0-6 4 0 0,0 1 0 0 0,0 0 0 0 0,0-1 0 0 0,0 1 0 0 0,0-1 0 0 0,0 0 0 0 0,0 0 0 0 0,1 0 0 0 0,-1 0 0 0 0,0 0 0 0 0,1 0-1 0 0,-1 0 1 0 0,1-1 0 0 0,-1 1 0 0 0,1-1 0 0 0,-1 0 0 0 0,1 0 0 0 0,-1 0 0 0 0,1 0 0 0 0,4-1 0 0 0,-2 1 20 0 0,23 0 222 0 0,11-1 340 0 0,49 7-1 0 0,-78-5-481 0 0,1 0 1 0 0,-1 2-1 0 0,1-1 1 0 0,-1 1-1 0 0,0 1 0 0 0,0 0 1 0 0,-1 0-1 0 0,1 1 1 0 0,14 9-1 0 0,-20-10-68 0 0,0 0 1 0 0,0 0-1 0 0,-1 0 1 0 0,1 0-1 0 0,-1 0 0 0 0,0 1 1 0 0,0 0-1 0 0,0 0 0 0 0,-1-1 1 0 0,0 2-1 0 0,0-1 0 0 0,0 0 1 0 0,0 0-1 0 0,1 11 0 0 0,-2-7-13 0 0,1 1-1 0 0,-2-1 0 0 0,1 1 1 0 0,-1-1-1 0 0,-1 1 0 0 0,-2 16 0 0 0,1-20 30 0 0,-1-1-1 0 0,1 1 1 0 0,-1-1-1 0 0,0 1 1 0 0,0-1-1 0 0,-1 0 0 0 0,1 0 1 0 0,-1 0-1 0 0,0-1 1 0 0,0 0-1 0 0,-1 1 0 0 0,0-1 1 0 0,1-1-1 0 0,-1 1 1 0 0,0-1-1 0 0,-1 0 1 0 0,-10 5-1 0 0,-2 1 35 0 0,0-2 1 0 0,-1 0-1 0 0,0-1 0 0 0,-22 4 1 0 0,4-6 39 0 0,30-3-135 0 0,0-1-1 0 0,0 1 0 0 0,0 0 1 0 0,0 1-1 0 0,0-1 0 0 0,-12 6 0 0 0,18-7-158 0 0,-8-4-2644 0 0,2-2 1475 0 0</inkml:trace>
</inkml:ink>
</file>

<file path=ppt/ink/ink7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09.688"/>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0.031"/>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0.500"/>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1.156"/>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1.500"/>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2.235"/>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2.656"/>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3.047"/>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3.391"/>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3.719"/>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8"/>
    </inkml:context>
    <inkml:brush xml:id="br0">
      <inkml:brushProperty name="width" value="0.1" units="cm"/>
      <inkml:brushProperty name="height" value="0.1" units="cm"/>
      <inkml:brushProperty name="color" value="#008C3A"/>
    </inkml:brush>
  </inkml:definitions>
  <inkml:trace contextRef="#ctx0" brushRef="#br0">0 176 10591 0 0,'23'-28'1152'0'0,"-13"14"-43"0"0,1 1-1 0 0,0 0 0 0 0,1 0 0 0 0,1 1 1 0 0,25-18-1 0 0,-28 23-423 0 0,1 1-1 0 0,0 1 1 0 0,0 0 0 0 0,0 0 0 0 0,0 1-1 0 0,1 1 1 0 0,-1 0 0 0 0,1 0 0 0 0,16-1-1 0 0,79 4 175 0 0,-80 1-1476 0 0,0-1 0 0 0,42-5 0 0 0,-51 2-384 0 0</inkml:trace>
</inkml:ink>
</file>

<file path=ppt/ink/ink7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4.156"/>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5.183"/>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5.532"/>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5.876"/>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6.204"/>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6.704"/>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8.999"/>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9.327"/>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19.655"/>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0.077"/>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6.316"/>
    </inkml:context>
    <inkml:brush xml:id="br0">
      <inkml:brushProperty name="width" value="0.1" units="cm"/>
      <inkml:brushProperty name="height" value="0.1" units="cm"/>
      <inkml:brushProperty name="color" value="#F6630D"/>
    </inkml:brush>
  </inkml:definitions>
  <inkml:trace contextRef="#ctx0" brushRef="#br0">105 1 6911 0 0,'17'14'9518'0'0,"-16"-5"-8889"0"0,0 0 0 0 0,-1 1 0 0 0,0-1 0 0 0,-1 0 0 0 0,0 0 0 0 0,0 0 0 0 0,-1 0 0 0 0,-4 14 0 0 0,-33 71 1252 0 0,8-21-1165 0 0,20-34-603 0 0,1 1 0 0 0,2 0 1 0 0,2 0-1 0 0,2 0 0 0 0,1 1 0 0 0,3 42 0 0 0</inkml:trace>
</inkml:ink>
</file>

<file path=ppt/ink/ink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49"/>
    </inkml:context>
    <inkml:brush xml:id="br0">
      <inkml:brushProperty name="width" value="0.1" units="cm"/>
      <inkml:brushProperty name="height" value="0.1" units="cm"/>
      <inkml:brushProperty name="color" value="#008C3A"/>
    </inkml:brush>
  </inkml:definitions>
  <inkml:trace contextRef="#ctx0" brushRef="#br0">1 153 10967 0 0,'0'0'3591'0'0,"34"2"1722"0"0,83-29-1556 0 0,1-1-2096 0 0,126-13 0 0 0,-76 13-1188 0 0,-123 18-564 0 0,1 2 1 0 0,1 2 0 0 0,87-1 0 0 0,-109 10-1 0 0,-10 0-2157 0 0</inkml:trace>
</inkml:ink>
</file>

<file path=ppt/ink/ink7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0.405"/>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0.780"/>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1.108"/>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1.620"/>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1.963"/>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2.432"/>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2.776"/>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3.151"/>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3.641"/>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4.848"/>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0"/>
    </inkml:context>
    <inkml:brush xml:id="br0">
      <inkml:brushProperty name="width" value="0.1" units="cm"/>
      <inkml:brushProperty name="height" value="0.1" units="cm"/>
      <inkml:brushProperty name="color" value="#008C3A"/>
    </inkml:brush>
  </inkml:definitions>
  <inkml:trace contextRef="#ctx0" brushRef="#br0">168 125 2759 0 0,'32'-36'18361'0'0,"-33"35"-18065"0"0,-26-7-1025 0 0,18 7 884 0 0,0 2 0 0 0,1-1 1 0 0,-1 1-1 0 0,1 0 0 0 0,-1 1 0 0 0,1 0 0 0 0,0 1 0 0 0,-1-1 1 0 0,1 2-1 0 0,-10 4 0 0 0,14-6-145 0 0,-1 1 0 0 0,0-1-1 0 0,1 1 1 0 0,-1 0 0 0 0,1 1 0 0 0,0-1 0 0 0,0 1 0 0 0,0-1 0 0 0,0 1-1 0 0,1 0 1 0 0,-1 1 0 0 0,1-1 0 0 0,0 1 0 0 0,1-1 0 0 0,-1 1-1 0 0,1 0 1 0 0,-3 8 0 0 0,5-12-6 0 0,0 0-1 0 0,0 1 1 0 0,0-1-1 0 0,0 0 1 0 0,0 0 0 0 0,0 0-1 0 0,0 0 1 0 0,0 0-1 0 0,1 0 1 0 0,-1 0-1 0 0,1 0 1 0 0,-1 0 0 0 0,1 0-1 0 0,-1 0 1 0 0,1 0-1 0 0,-1 0 1 0 0,1 0-1 0 0,0 0 1 0 0,-1 0 0 0 0,1-1-1 0 0,0 1 1 0 0,0 0-1 0 0,0 0 1 0 0,0-1-1 0 0,0 1 1 0 0,-1-1 0 0 0,3 2-1 0 0,30 11 69 0 0,-26-10-29 0 0,88 24 349 0 0,11 3 104 0 0,-96-26-410 0 0,0 0-1 0 0,0 0 1 0 0,-1 2 0 0 0,1-1-1 0 0,-1 1 1 0 0,0 0 0 0 0,13 13-1 0 0,-20-17-79 0 0,-1-1-1 0 0,1 1 1 0 0,-1 0-1 0 0,1 0 1 0 0,-1 0 0 0 0,0 0-1 0 0,1 0 1 0 0,-1 0-1 0 0,0 0 1 0 0,-1 0-1 0 0,1 0 1 0 0,0 1 0 0 0,-1-1-1 0 0,1 0 1 0 0,-1 0-1 0 0,1 1 1 0 0,-1-1-1 0 0,0 0 1 0 0,0 1 0 0 0,0-1-1 0 0,-1 4 1 0 0,0-2 3 0 0,-1 1 1 0 0,0 0-1 0 0,1-1 1 0 0,-1 0-1 0 0,-1 1 1 0 0,1-1-1 0 0,-1 0 1 0 0,0 0-1 0 0,-6 7 1 0 0,-2 1 16 0 0,-2 0 0 0 0,0-1 0 0 0,0-1 0 0 0,-28 17 0 0 0,30-20-7 0 0,-1 0 1 0 0,0-1-1 0 0,0 0 0 0 0,0-1 1 0 0,-1-1-1 0 0,-15 4 0 0 0,25-7-16 0 0,1-1 0 0 0,-1 0 0 0 0,1 0 0 0 0,-1 1 0 0 0,1-2 0 0 0,-1 1 0 0 0,0 0 0 0 0,1 0 0 0 0,-1-1 0 0 0,1 0 0 0 0,-1 1 0 0 0,1-1 0 0 0,-1 0 0 0 0,1 0 0 0 0,0 0 0 0 0,-1-1 0 0 0,1 1 0 0 0,0 0 0 0 0,0-1 0 0 0,0 0 0 0 0,0 1 0 0 0,0-1 0 0 0,0 0 0 0 0,1 0 0 0 0,-1 0 0 0 0,1 0 0 0 0,-1 0 0 0 0,1-1 0 0 0,0 1 0 0 0,-1 0 0 0 0,1-1 0 0 0,0 1 0 0 0,1 0 0 0 0,-1-1 0 0 0,0 1 0 0 0,1-1 0 0 0,-1 0 0 0 0,1-3 0 0 0,-2-2-3 0 0,1 1 0 0 0,0-1 0 0 0,0 0 0 0 0,1 0 0 0 0,0 0 0 0 0,0 0 0 0 0,1 0 0 0 0,0 0 0 0 0,1 0 0 0 0,-1 0 0 0 0,1 1 0 0 0,1-1 0 0 0,0 1 0 0 0,0-1 0 0 0,0 1 0 0 0,1 0 0 0 0,7-10 0 0 0,-1 4 0 0 0,1 0 0 0 0,1 1 0 0 0,0 1 0 0 0,1 0 0 0 0,0 0 0 0 0,0 2 0 0 0,21-13 0 0 0,-7 6 0 0 0,-1-1 0 0 0,26-22 0 0 0,-46 34 0 0 0,0 0 0 0 0,-1 0 0 0 0,0-1 0 0 0,0 0 0 0 0,0 0 0 0 0,0 0 0 0 0,-1 0 0 0 0,0-1 0 0 0,0 1 0 0 0,-1-1 0 0 0,0 0 0 0 0,0 0 0 0 0,-1 0 0 0 0,3-11 0 0 0,-5 16-29 0 0,0 1-1 0 0,0-1 1 0 0,0 0 0 0 0,0 1 0 0 0,0-1-1 0 0,-1 1 1 0 0,1-1 0 0 0,0 1-1 0 0,-1-1 1 0 0,1 1 0 0 0,-1 0-1 0 0,0-1 1 0 0,1 1 0 0 0,-1-1-1 0 0,0 1 1 0 0,0 0 0 0 0,0 0-1 0 0,0 0 1 0 0,0-1 0 0 0,0 1-1 0 0,0 0 1 0 0,0 0 0 0 0,-1 0-1 0 0,1 0 1 0 0,0 1 0 0 0,-1-1-1 0 0,1 0 1 0 0,0 1 0 0 0,-3-2 0 0 0,-54-13-2606 0 0,15 4-1064 0 0</inkml:trace>
</inkml:ink>
</file>

<file path=ppt/ink/ink7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5.178"/>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5.553"/>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6.068"/>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6.412"/>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6.756"/>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7.099"/>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7.428"/>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7.787"/>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28.131"/>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39"/>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1"/>
    </inkml:context>
    <inkml:brush xml:id="br0">
      <inkml:brushProperty name="width" value="0.1" units="cm"/>
      <inkml:brushProperty name="height" value="0.1" units="cm"/>
      <inkml:brushProperty name="color" value="#008C3A"/>
    </inkml:brush>
  </inkml:definitions>
  <inkml:trace contextRef="#ctx0" brushRef="#br0">1 1 2759 0 0,'9'15'11138'0'0,"-1"-2"-9528"0"0,5 0-811 0 0,0-2-1 0 0,0 0 0 0 0,1 0 0 0 0,0-1 1 0 0,1-1-1 0 0,16 8 0 0 0,26 16 1074 0 0,20 29 359 0 0,-22-15-1427 0 0,-54-47-855 0 0,11 9-4343 0 0</inkml:trace>
</inkml:ink>
</file>

<file path=ppt/ink/ink7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0"/>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1"/>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2"/>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3"/>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4"/>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5"/>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6"/>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7"/>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8"/>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49"/>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2"/>
    </inkml:context>
    <inkml:brush xml:id="br0">
      <inkml:brushProperty name="width" value="0.1" units="cm"/>
      <inkml:brushProperty name="height" value="0.1" units="cm"/>
      <inkml:brushProperty name="color" value="#008C3A"/>
    </inkml:brush>
  </inkml:definitions>
  <inkml:trace contextRef="#ctx0" brushRef="#br0">388 1 11975 0 0,'0'0'1083'0'0,"-21"17"2692"0"0,8-2-2884 0 0,1 1 0 0 0,0 1 0 0 0,-15 29 0 0 0,20-32-804 0 0,0 0 1 0 0,-1-1-1 0 0,-1 1 0 0 0,-1-2 0 0 0,0 0 1 0 0,0 0-1 0 0,-21 18 0 0 0,-2-8-512 0 0,-1-1-1 0 0,-1-2 0 0 0,-74 29 1 0 0</inkml:trace>
</inkml:ink>
</file>

<file path=ppt/ink/ink7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0"/>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1"/>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2"/>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3"/>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4"/>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5"/>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7"/>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8"/>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59"/>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0"/>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3"/>
    </inkml:context>
    <inkml:brush xml:id="br0">
      <inkml:brushProperty name="width" value="0.1" units="cm"/>
      <inkml:brushProperty name="height" value="0.1" units="cm"/>
      <inkml:brushProperty name="color" value="#008C3A"/>
    </inkml:brush>
  </inkml:definitions>
  <inkml:trace contextRef="#ctx0" brushRef="#br0">187 121 3223 0 0,'5'-30'-1044'0'0,"-5"-18"6805"0"0,0 46-5457 0 0,0 0 1 0 0,-1 0-1 0 0,1 0 0 0 0,-1 0 0 0 0,0 0 1 0 0,1 0-1 0 0,-1 0 0 0 0,0 0 1 0 0,0 1-1 0 0,0-1 0 0 0,0 0 0 0 0,0 1 1 0 0,0-1-1 0 0,-1 0 0 0 0,1 1 1 0 0,-1 0-1 0 0,1-1 0 0 0,-1 1 1 0 0,1 0-1 0 0,-1 0 0 0 0,0 0 0 0 0,1 0 1 0 0,-1 0-1 0 0,0 0 0 0 0,0 0 1 0 0,0 1-1 0 0,0-1 0 0 0,0 1 1 0 0,0-1-1 0 0,0 1 0 0 0,0 0 0 0 0,0 0 1 0 0,0-1-1 0 0,0 1 0 0 0,0 1 1 0 0,0-1-1 0 0,-3 1 0 0 0,-1 0-114 0 0,-1 1-1 0 0,1 0 1 0 0,0 1-1 0 0,0-1 1 0 0,0 1-1 0 0,0 0 1 0 0,0 1-1 0 0,1-1 1 0 0,-1 1-1 0 0,1 0 1 0 0,0 1-1 0 0,-5 5 1 0 0,3-4-92 0 0,1 0 0 0 0,1 0 1 0 0,-1 1-1 0 0,1 0 1 0 0,0 0-1 0 0,1 0 1 0 0,0 1-1 0 0,0 0 1 0 0,-3 8-1 0 0,7-14-79 0 0,-1 0-1 0 0,1 1 1 0 0,0-1-1 0 0,0 0 1 0 0,0 0 0 0 0,0 1-1 0 0,0-1 1 0 0,1 0-1 0 0,-1 0 1 0 0,1 0 0 0 0,-1 1-1 0 0,1-1 1 0 0,0 0-1 0 0,0 0 1 0 0,0 0-1 0 0,0 0 1 0 0,0 0 0 0 0,0 0-1 0 0,1-1 1 0 0,-1 1-1 0 0,0 0 1 0 0,1-1-1 0 0,0 1 1 0 0,-1-1 0 0 0,1 1-1 0 0,0-1 1 0 0,0 0-1 0 0,0 1 1 0 0,0-1 0 0 0,0 0-1 0 0,3 1 1 0 0,10 4 41 0 0,0 0 0 0 0,0-1 1 0 0,23 5-1 0 0,-18-5 0 0 0,2 2 2 0 0,9 1 2 0 0,-1 1 0 0 0,53 24 0 0 0,-77-31-52 0 0,0 1 0 0 0,0 1 0 0 0,0-1 0 0 0,-1 1 0 0 0,1 0 0 0 0,-1 0 0 0 0,0 0 1 0 0,0 1-1 0 0,0 0 0 0 0,-1 0 0 0 0,0 0 0 0 0,0 0 0 0 0,0 1 0 0 0,0 0 0 0 0,-1-1 1 0 0,0 1-1 0 0,0 1 0 0 0,-1-1 0 0 0,3 10 0 0 0,-4-10-2 0 0,0 0 1 0 0,-1-1-1 0 0,0 1 0 0 0,0 0 0 0 0,-1 0 0 0 0,1 0 1 0 0,-1 0-1 0 0,-1 0 0 0 0,1-1 0 0 0,-1 1 1 0 0,0-1-1 0 0,0 1 0 0 0,0-1 0 0 0,-1 1 0 0 0,0-1 1 0 0,0 0-1 0 0,0 0 0 0 0,-1-1 0 0 0,0 1 1 0 0,0-1-1 0 0,0 0 0 0 0,0 0 0 0 0,-1 0 0 0 0,1 0 1 0 0,-1-1-1 0 0,-7 5 0 0 0,-14 6 60 0 0,0-1 0 0 0,0 0 0 0 0,-2-2 0 0 0,-30 8 0 0 0,13-4-40 0 0,40-13-27 0 0,1 0 0 0 0,-1 0 0 0 0,0-1 0 0 0,-1 0 0 0 0,1 1 0 0 0,0-2-1 0 0,0 1 1 0 0,0-1 0 0 0,-1 0 0 0 0,-6 0 0 0 0,10-1-2 0 0,0 0 0 0 0,0 0 0 0 0,0 0 0 0 0,0 0 0 0 0,1 0 1 0 0,-1 0-1 0 0,1 0 0 0 0,-1-1 0 0 0,1 1 0 0 0,-1-1 0 0 0,1 1 0 0 0,0-1 0 0 0,-1 1 0 0 0,1-1 0 0 0,0 0 0 0 0,0 0 0 0 0,0 0 0 0 0,1 1 0 0 0,-1-1 0 0 0,0 0 1 0 0,1 0-1 0 0,-1 0 0 0 0,1 0 0 0 0,-1 0 0 0 0,1 0 0 0 0,0 0 0 0 0,0 0 0 0 0,0 0 0 0 0,1-4 0 0 0,-2-7-10 0 0,1 0 1 0 0,0 0-1 0 0,1 0 0 0 0,1-1 1 0 0,0 1-1 0 0,1 1 0 0 0,0-1 1 0 0,1 0-1 0 0,1 1 0 0 0,0-1 1 0 0,0 1-1 0 0,1 1 0 0 0,1-1 1 0 0,0 1-1 0 0,0 0 0 0 0,1 1 1 0 0,0-1-1 0 0,1 2 0 0 0,1-1 1 0 0,-1 1-1 0 0,1 1 0 0 0,1-1 1 0 0,-1 2-1 0 0,2 0 0 0 0,22-12 1 0 0,32-10-82 0 0,-49 22 59 0 0,1 0-1 0 0,-1-1 1 0 0,-1-1-1 0 0,1-1 0 0 0,-2 0 1 0 0,17-14-1 0 0,-31 23 34 0 0,1 0-1 0 0,-1 0 0 0 0,1 0 1 0 0,-1 0-1 0 0,1-1 0 0 0,-1 1 1 0 0,0 0-1 0 0,1-1 1 0 0,-1 0-1 0 0,0 1 0 0 0,0-1 1 0 0,0 0-1 0 0,0 1 1 0 0,-1-1-1 0 0,1 0 0 0 0,0 0 1 0 0,-1 0-1 0 0,1 1 1 0 0,-1-1-1 0 0,0 0 0 0 0,0 0 1 0 0,1 0-1 0 0,-1 0 0 0 0,0 0 1 0 0,-1 0-1 0 0,1 0 1 0 0,0 0-1 0 0,0 0 0 0 0,-1 1 1 0 0,1-1-1 0 0,-1 0 1 0 0,0 0-1 0 0,0 0 0 0 0,1 1 1 0 0,-1-1-1 0 0,0 0 1 0 0,0 1-1 0 0,-1-1 0 0 0,1 1 1 0 0,0-1-1 0 0,0 1 1 0 0,-1-1-1 0 0,1 1 0 0 0,-1 0 1 0 0,-1-1-1 0 0,-5-4 7 0 0,0 2 0 0 0,0-1 0 0 0,0 1 0 0 0,-1 0 0 0 0,1 1 0 0 0,-1 0 0 0 0,-17-4 0 0 0,-7 3-90 0 0,25 3-102 0 0,0 1 0 0 0,0-1 0 0 0,0-1 0 0 0,0 1 0 0 0,1-1 0 0 0,-1-1 0 0 0,0 0 0 0 0,1 0 0 0 0,-1 0 0 0 0,1-1 0 0 0,-10-6 0 0 0,12 5-1718 0 0</inkml:trace>
</inkml:ink>
</file>

<file path=ppt/ink/ink7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1"/>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2"/>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3"/>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4"/>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5"/>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6"/>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7"/>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8"/>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69"/>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0"/>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4"/>
    </inkml:context>
    <inkml:brush xml:id="br0">
      <inkml:brushProperty name="width" value="0.1" units="cm"/>
      <inkml:brushProperty name="height" value="0.1" units="cm"/>
      <inkml:brushProperty name="color" value="#008C3A"/>
    </inkml:brush>
  </inkml:definitions>
  <inkml:trace contextRef="#ctx0" brushRef="#br0">1 0 11455 0 0,'0'0'1040'0'0,"9"5"-171"0"0,9 6 4652 0 0,-15-7-5204 0 0,-1-1 0 0 0,0 2 0 0 0,-1-1 0 0 0,1 0 0 0 0,0 0 0 0 0,-1 1 0 0 0,0-1 0 0 0,0 0 1 0 0,-1 1-1 0 0,1-1 0 0 0,-1 1 0 0 0,0-1 0 0 0,0 1 0 0 0,-1 5 0 0 0,-15 72 971 0 0,1-11-941 0 0,18 50-255 0 0,13-138-2698 0 0,-9 6 1203 0 0</inkml:trace>
</inkml:ink>
</file>

<file path=ppt/ink/ink7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1"/>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2"/>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3"/>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4"/>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5"/>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6"/>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7"/>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8"/>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79"/>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0"/>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5"/>
    </inkml:context>
    <inkml:brush xml:id="br0">
      <inkml:brushProperty name="width" value="0.1" units="cm"/>
      <inkml:brushProperty name="height" value="0.1" units="cm"/>
      <inkml:brushProperty name="color" value="#008C3A"/>
    </inkml:brush>
  </inkml:definitions>
  <inkml:trace contextRef="#ctx0" brushRef="#br0">1 4 2759 0 0,'0'-4'18491'0'0,"4"23"-12186"0"0,11 54-9405 0 0,-8-47 5108 0 0,6 14-1948 0 0,-3 2 0 0 0,-1 0-1 0 0,-2 0 1 0 0,2 53 0 0 0,-9-95-79 0 0,0 1 0 0 0,0-1 0 0 0,-1 0 0 0 0,1 1 0 0 0,0-1 0 0 0,0 1 0 0 0,0-1 0 0 0,0 0 0 0 0,0 1 0 0 0,0-1 0 0 0,1 0 0 0 0,-1 1 0 0 0,0-1 0 0 0,0 0 0 0 0,0 1 0 0 0,0-1 0 0 0,0 0 0 0 0,0 1 0 0 0,1-1 0 0 0,-1 0 0 0 0,0 1 0 0 0,0-1 0 0 0,0 0 0 0 0,1 1 0 0 0,-1-1 0 0 0,0 0 0 0 0,0 0 0 0 0,1 1 0 0 0,-1-1 0 0 0,0 0 0 0 0,1 0 0 0 0,-1 0 0 0 0,0 1 0 0 0,1-1 0 0 0,-1 0 0 0 0,0 0 1 0 0,1 0-1 0 0,11-10-654 0 0,0-7-1702 0 0</inkml:trace>
</inkml:ink>
</file>

<file path=ppt/ink/ink7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1"/>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2"/>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3"/>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4"/>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6:49.985"/>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0.899"/>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1.555"/>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1.962"/>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2.493"/>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2.977"/>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6"/>
    </inkml:context>
    <inkml:brush xml:id="br0">
      <inkml:brushProperty name="width" value="0.1" units="cm"/>
      <inkml:brushProperty name="height" value="0.1" units="cm"/>
      <inkml:brushProperty name="color" value="#008C3A"/>
    </inkml:brush>
  </inkml:definitions>
  <inkml:trace contextRef="#ctx0" brushRef="#br0">59 1 919 0 0,'-8'10'9471'0'0,"-9"11"-6659"0"0,12-11-2253 0 0,0 0 1 0 0,1 0 0 0 0,0 0-1 0 0,0 0 1 0 0,1 1-1 0 0,1-1 1 0 0,-1 1-1 0 0,2 0 1 0 0,-1 0-1 0 0,2 0 1 0 0,-1 0-1 0 0,3 15 1 0 0,-2-20-412 0 0,1 0-1 0 0,0 0 1 0 0,0 0 0 0 0,1 0 0 0 0,0 0 0 0 0,0 0-1 0 0,0-1 1 0 0,0 1 0 0 0,1-1 0 0 0,0 1 0 0 0,0-1-1 0 0,1 0 1 0 0,-1 0 0 0 0,1 0 0 0 0,0-1 0 0 0,1 1 0 0 0,-1-1-1 0 0,1 0 1 0 0,0 0 0 0 0,0-1 0 0 0,0 0 0 0 0,0 1-1 0 0,7 1 1 0 0,-1 0 12 0 0,0-1-1 0 0,0 0 1 0 0,1-1 0 0 0,0-1-1 0 0,-1 1 1 0 0,1-2 0 0 0,0 0-1 0 0,0 0 1 0 0,0-1-1 0 0,0-1 1 0 0,21-3 0 0 0,-24 2-79 0 0,0 0 1 0 0,0-1 0 0 0,0-1-1 0 0,0 1 1 0 0,0-1 0 0 0,-1-1 0 0 0,0 0-1 0 0,1 0 1 0 0,-2 0 0 0 0,1-1-1 0 0,-1 0 1 0 0,0-1 0 0 0,0 0-1 0 0,-1 0 1 0 0,6-8 0 0 0,0-1-58 0 0,-3 2 30 0 0,1 1-1 0 0,1 0 0 0 0,0 1 1 0 0,0 0-1 0 0,16-12 0 0 0,-23 21-42 0 0,1 0 0 0 0,-1 0-1 0 0,1 1 1 0 0,0 0 0 0 0,0 0 0 0 0,0 0-1 0 0,0 0 1 0 0,1 1 0 0 0,-1 0-1 0 0,0 0 1 0 0,1 0 0 0 0,-1 1-1 0 0,0-1 1 0 0,1 1 0 0 0,-1 1 0 0 0,1-1-1 0 0,-1 1 1 0 0,0 0 0 0 0,1 0-1 0 0,4 2 1 0 0,48 17-820 0 0,91 44 0 0 0,-123-52 46 0 0,-8-4-5488 0 0</inkml:trace>
</inkml:ink>
</file>

<file path=ppt/ink/ink7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4.087"/>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4.415"/>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4.743"/>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5.149"/>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5.521"/>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5.864"/>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6.193"/>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26.771"/>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0.318"/>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0.661"/>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7"/>
    </inkml:context>
    <inkml:brush xml:id="br0">
      <inkml:brushProperty name="width" value="0.1" units="cm"/>
      <inkml:brushProperty name="height" value="0.1" units="cm"/>
      <inkml:brushProperty name="color" value="#008C3A"/>
    </inkml:brush>
  </inkml:definitions>
  <inkml:trace contextRef="#ctx0" brushRef="#br0">1 115 1375 0 0,'19'-17'15722'0'0,"-6"-3"-10790"0"0,-11 16-4795 0 0,0 1 0 0 0,0-1 0 0 0,0 1 0 0 0,1-1 1 0 0,-1 1-1 0 0,1 0 0 0 0,0 0 0 0 0,0 0 1 0 0,0 0-1 0 0,0 0 0 0 0,1 1 0 0 0,-1 0 1 0 0,1-1-1 0 0,4-1 0 0 0,11-3 44 0 0,1 1-1 0 0,0 1 0 0 0,0 1 1 0 0,0 1-1 0 0,1 0 1 0 0,29 1-1 0 0,132 14 1077 0 0,-163-10-1241 0 0</inkml:trace>
</inkml:ink>
</file>

<file path=ppt/ink/ink7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1.208"/>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1.552"/>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1.880"/>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2.240"/>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2.568"/>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3.193"/>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3.536"/>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3.864"/>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4.224"/>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4.552"/>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8"/>
    </inkml:context>
    <inkml:brush xml:id="br0">
      <inkml:brushProperty name="width" value="0.1" units="cm"/>
      <inkml:brushProperty name="height" value="0.1" units="cm"/>
      <inkml:brushProperty name="color" value="#008C3A"/>
    </inkml:brush>
  </inkml:definitions>
  <inkml:trace contextRef="#ctx0" brushRef="#br0">1 51 7831 0 0,'8'-7'10065'0'0,"15"-9"-7642"0"0,-6 10-1801 0 0,0 1-1 0 0,1 0 1 0 0,0 1 0 0 0,0 1-1 0 0,0 1 1 0 0,0 0-1 0 0,1 2 1 0 0,29 1-1 0 0,8-1-64 0 0,-36 0-381 0 0,-1 0 0 0 0,32 5 0 0 0,-15 5-8599 0 0</inkml:trace>
</inkml:ink>
</file>

<file path=ppt/ink/ink7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4.958"/>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5.286"/>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35.661"/>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47"/>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48"/>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49"/>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0"/>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1"/>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2"/>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3"/>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6.662"/>
    </inkml:context>
    <inkml:brush xml:id="br0">
      <inkml:brushProperty name="width" value="0.1" units="cm"/>
      <inkml:brushProperty name="height" value="0.1" units="cm"/>
      <inkml:brushProperty name="color" value="#F6630D"/>
    </inkml:brush>
  </inkml:definitions>
  <inkml:trace contextRef="#ctx0" brushRef="#br0">1 8 12439 0 0,'4'-7'10559'0'0,"5"81"-7987"0"0,-1-23-2271 0 0,8 240 392 0 0,-15-244-658 0 0,-2-11-32 0 0,0-27-6 0 0,0 1 0 0 0,1-1 0 0 0,0 0 0 0 0,1 1 0 0 0,1 9 0 0 0,8-31-3490 0 0</inkml:trace>
</inkml:ink>
</file>

<file path=ppt/ink/ink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59"/>
    </inkml:context>
    <inkml:brush xml:id="br0">
      <inkml:brushProperty name="width" value="0.1" units="cm"/>
      <inkml:brushProperty name="height" value="0.1" units="cm"/>
      <inkml:brushProperty name="color" value="#008C3A"/>
    </inkml:brush>
  </inkml:definitions>
  <inkml:trace contextRef="#ctx0" brushRef="#br0">26 9 10191 0 0,'-4'-8'7106'0'0,"-17"36"-1084"0"0,21-27-6021 0 0,0-1 1 0 0,0 0-1 0 0,0 1 0 0 0,-1-1 0 0 0,1 1 0 0 0,0-1 1 0 0,0 0-1 0 0,0 1 0 0 0,0-1 0 0 0,0 0 0 0 0,0 1 0 0 0,0-1 1 0 0,0 1-1 0 0,0-1 0 0 0,0 0 0 0 0,0 1 0 0 0,1-1 1 0 0,-1 0-1 0 0,0 1 0 0 0,0-1 0 0 0,0 0 0 0 0,0 1 1 0 0,0-1-1 0 0,1 0 0 0 0,-1 1 0 0 0,0-1 0 0 0,0 0 1 0 0,1 0-1 0 0,-1 1 0 0 0,0-1 0 0 0,0 0 0 0 0,1 0 1 0 0,-1 1-1 0 0,0-1 0 0 0,1 0 0 0 0,-1 0 0 0 0,0 0 1 0 0,1 0-1 0 0,-1 1 0 0 0,0-1 0 0 0,1 0 0 0 0,-1 0 1 0 0,1 0-1 0 0,-1 0 0 0 0,0 0 0 0 0,1 0 0 0 0,-1 0 1 0 0,0 0-1 0 0,1 0 0 0 0,17 0 116 0 0,-18 0-106 0 0,32-3 299 0 0,1 2 0 0 0,-1 2 0 0 0,0 0 0 0 0,0 3 0 0 0,36 7 0 0 0,-55-8-222 0 0,1 1 1 0 0,0 0-1 0 0,-1 1 1 0 0,0 0-1 0 0,0 1 0 0 0,18 12 1 0 0,-27-16-71 0 0,0 1 1 0 0,0 1-1 0 0,0-1 1 0 0,-1 1-1 0 0,1-1 1 0 0,-1 1 0 0 0,0 0-1 0 0,0 0 1 0 0,0 1-1 0 0,-1-1 1 0 0,1 0-1 0 0,-1 1 1 0 0,0 0-1 0 0,0-1 1 0 0,-1 1-1 0 0,1 0 1 0 0,-1 0 0 0 0,0 0-1 0 0,0 0 1 0 0,-1 0-1 0 0,1 6 1 0 0,-1 1 35 0 0,0-1 0 0 0,-1 1 0 0 0,0-1 0 0 0,0 1-1 0 0,-1-1 1 0 0,-1 0 0 0 0,-4 12 0 0 0,5-19-23 0 0,0 1 0 0 0,-1-1 0 0 0,0 1 0 0 0,0-1 1 0 0,0 0-1 0 0,0 0 0 0 0,-1-1 0 0 0,1 1 0 0 0,-1-1 0 0 0,0 1 0 0 0,0-1 0 0 0,0-1 0 0 0,0 1 0 0 0,-1 0 0 0 0,1-1 0 0 0,-1 0 0 0 0,0 0 0 0 0,-7 2 0 0 0,-15 3 75 0 0,0 0 0 0 0,-1-2 0 0 0,0-1 0 0 0,0-1 0 0 0,0-2 0 0 0,0-1 0 0 0,-38-4 0 0 0,65 4-151 0 0,0 0 1 0 0,0-1-1 0 0,-1 1 0 0 0,1 0 1 0 0,0-1-1 0 0,0 1 0 0 0,0-1 1 0 0,0 0-1 0 0,0 1 0 0 0,0-1 1 0 0,0 0-1 0 0,0 1 0 0 0,0-1 1 0 0,0 0-1 0 0,0 0 0 0 0,1 0 1 0 0,-1 0-1 0 0,0 0 0 0 0,0 0 1 0 0,1 0-1 0 0,-1 0 0 0 0,1 0 1 0 0,-1-1-1 0 0,1 1 0 0 0,-1-2 1 0 0,-4-29-1825 0 0,5 29 1624 0 0,-2-27-2676 0 0,1 14 1325 0 0</inkml:trace>
</inkml:ink>
</file>

<file path=ppt/ink/ink7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4"/>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5"/>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6"/>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7"/>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8"/>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59"/>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0"/>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1"/>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2"/>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3"/>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0"/>
    </inkml:context>
    <inkml:brush xml:id="br0">
      <inkml:brushProperty name="width" value="0.1" units="cm"/>
      <inkml:brushProperty name="height" value="0.1" units="cm"/>
      <inkml:brushProperty name="color" value="#008C3A"/>
    </inkml:brush>
  </inkml:definitions>
  <inkml:trace contextRef="#ctx0" brushRef="#br0">1 166 9703 0 0,'0'0'875'0'0,"7"-36"6834"0"0,-2 21-6628 0 0,-3 6-452 0 0,1 0 0 0 0,0 1-1 0 0,1-1 1 0 0,0 1 0 0 0,7-11 0 0 0,-8 15-465 0 0,0 1 0 0 0,0 0 0 0 0,1 0 0 0 0,-1 0 0 0 0,1 0 0 0 0,0 0 0 0 0,0 1 0 0 0,0-1 0 0 0,0 1 0 0 0,0 0 0 0 0,0 1 0 0 0,1-1-1 0 0,7-1 1 0 0,10-2 149 0 0,1 0 0 0 0,0 2 0 0 0,0 1-1 0 0,0 1 1 0 0,27 2 0 0 0,52 8-959 0 0,-36 0-3894 0 0,-32-5 130 0 0</inkml:trace>
</inkml:ink>
</file>

<file path=ppt/ink/ink7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5"/>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6"/>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7"/>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8"/>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69"/>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0"/>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1"/>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2"/>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3"/>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4"/>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1"/>
    </inkml:context>
    <inkml:brush xml:id="br0">
      <inkml:brushProperty name="width" value="0.1" units="cm"/>
      <inkml:brushProperty name="height" value="0.1" units="cm"/>
      <inkml:brushProperty name="color" value="#008C3A"/>
    </inkml:brush>
  </inkml:definitions>
  <inkml:trace contextRef="#ctx0" brushRef="#br0">0 1 11111 0 0,'0'0'1008'0'0,"1"0"-828"0"0,0-1-13 0 0,0 1 0 0 0,0 0 0 0 0,0 0-1 0 0,0 0 1 0 0,0 0 0 0 0,-1 0 0 0 0,1 0-1 0 0,0 0 1 0 0,0 1 0 0 0,0-1 0 0 0,0 0-1 0 0,0 0 1 0 0,0 1 0 0 0,-1-1 0 0 0,1 1-1 0 0,0-1 1 0 0,0 0 0 0 0,-1 1 0 0 0,1 0 0 0 0,0-1-1 0 0,-1 1 1 0 0,1-1 0 0 0,0 1 0 0 0,-1 0-1 0 0,1-1 1 0 0,-1 1 0 0 0,1 0 0 0 0,-1 0-1 0 0,1-1 1 0 0,-1 1 0 0 0,0 0 0 0 0,1 0-1 0 0,-1 0 1 0 0,0 0 0 0 0,0-1 0 0 0,1 1-1 0 0,-1 2 1 0 0,5 28 1574 0 0,-5 13-142 0 0,-9 71 1 0 0,-1-7-937 0 0,7 15-255 0 0,3-122-344 0 0,0-1-75 0 0,1 1 0 0 0,-1-1-1 0 0,0 0 1 0 0,0 1 0 0 0,1-1-1 0 0,-1 0 1 0 0,0 0 0 0 0,0 1 0 0 0,1-1-1 0 0,-1 0 1 0 0,0 0 0 0 0,1 0-1 0 0,-1 0 1 0 0,0 1 0 0 0,1-1 0 0 0,-1 0-1 0 0,0 0 1 0 0,1 0 0 0 0,-1 0-1 0 0,1 0 1 0 0,-1 0 0 0 0,0 0 0 0 0,1 0-1 0 0,-1 0 1 0 0,0 0 0 0 0,1 0-1 0 0,-1 0 1 0 0,0 0 0 0 0,1 0 0 0 0,-1 0-1 0 0,1 0 1 0 0,-1 0 0 0 0,0-1-1 0 0,1 1 1 0 0,-1 0 0 0 0,0 0 0 0 0,1 0-1 0 0,-1 0 1 0 0,0-1 0 0 0,0 1-1 0 0,1 0 1 0 0,-1 0 0 0 0,0-1 0 0 0,0 1-1 0 0,1 0 1 0 0,-1-1 0 0 0,0 1-1 0 0,0 0 1 0 0,0-1 0 0 0,1 1 0 0 0,-1 0-1 0 0,0-1 1 0 0,11-14-1176 0 0,-1-7-1329 0 0,-5 10 529 0 0</inkml:trace>
</inkml:ink>
</file>

<file path=ppt/ink/ink7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5"/>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6"/>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7"/>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8"/>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79"/>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0"/>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1"/>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2"/>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3"/>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4"/>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2"/>
    </inkml:context>
    <inkml:brush xml:id="br0">
      <inkml:brushProperty name="width" value="0.1" units="cm"/>
      <inkml:brushProperty name="height" value="0.1" units="cm"/>
      <inkml:brushProperty name="color" value="#008C3A"/>
    </inkml:brush>
  </inkml:definitions>
  <inkml:trace contextRef="#ctx0" brushRef="#br0">1 59 4143 0 0,'15'-59'19847'0'0,"-8"84"-17468"0"0,2 46-3069 0 0,-8-49 715 0 0,4 53 246 0 0,20 110 1 0 0,-18-149-252 0 0,-7-27-13 0 0,1 1 0 0 0,1-1 0 0 0,0 1-1 0 0,0-1 1 0 0,1 1 0 0 0,0-1 0 0 0,1 0-1 0 0,-1 0 1 0 0,2-1 0 0 0,-1 1 0 0 0,7 7-1 0 0,-10-15-150 0 0,11-31-6175 0 0,-9 21 4305 0 0</inkml:trace>
</inkml:ink>
</file>

<file path=ppt/ink/ink7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5"/>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6"/>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7"/>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8"/>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89"/>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0"/>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1"/>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2"/>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3"/>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5"/>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3"/>
    </inkml:context>
    <inkml:brush xml:id="br0">
      <inkml:brushProperty name="width" value="0.1" units="cm"/>
      <inkml:brushProperty name="height" value="0.1" units="cm"/>
      <inkml:brushProperty name="color" value="#008C3A"/>
    </inkml:brush>
  </inkml:definitions>
  <inkml:trace contextRef="#ctx0" brushRef="#br0">1 95 5063 0 0,'0'0'15371'0'0,"25"27"-13443"0"0,-20-22-1762 0 0,1 1 1 0 0,0-1 0 0 0,0-1-1 0 0,0 1 1 0 0,1-1 0 0 0,-1 0-1 0 0,1 0 1 0 0,0-1-1 0 0,1 0 1 0 0,-1 0 0 0 0,0-1-1 0 0,1 0 1 0 0,-1 0 0 0 0,1-1-1 0 0,0 0 1 0 0,0 0-1 0 0,7-1 1 0 0,-4 0-73 0 0,-1-1 0 0 0,1 0 0 0 0,-1-1 0 0 0,0 0 0 0 0,0 0 0 0 0,0-1 0 0 0,0-1 0 0 0,0 0 0 0 0,0 0 0 0 0,-1-1 0 0 0,0 0 0 0 0,10-7 0 0 0,6-5 32 0 0,1 0 0 0 0,1 2 0 0 0,0 1 1 0 0,1 1-1 0 0,0 2 0 0 0,1 1 0 0 0,48-11 0 0 0,-53 16-109 0 0,0 2-1 0 0,1 0 1 0 0,-1 1 0 0 0,0 2 0 0 0,1 0 0 0 0,-1 2-1 0 0,1 1 1 0 0,-1 0 0 0 0,0 2 0 0 0,23 8-1 0 0,0 6-542 0 0,-27-11-2492 0 0,-4 0-3319 0 0</inkml:trace>
</inkml:ink>
</file>

<file path=ppt/ink/ink7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6"/>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7"/>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8"/>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6.999"/>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1"/>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2"/>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3"/>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4"/>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5"/>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4"/>
    </inkml:context>
    <inkml:brush xml:id="br0">
      <inkml:brushProperty name="width" value="0.1" units="cm"/>
      <inkml:brushProperty name="height" value="0.1" units="cm"/>
      <inkml:brushProperty name="color" value="#333333"/>
    </inkml:brush>
  </inkml:definitions>
  <inkml:trace contextRef="#ctx0" brushRef="#br0">19 37 2303 0 0,'-19'-37'21581'0'0,"26"51"-22523"0"0,241 452 3915 0 0,-171-346-2644 0 0,-54-89-10 0 0,-1 2 1 0 0,-2 1-1 0 0,17 39 1 0 0,-37-72-59 0 0,2 2-71 0 0,-2-3-179 0 0,0 1 0 0 0,0-1 1 0 0,0 0-1 0 0,0 1 0 0 0,0-1 1 0 0,0 0-1 0 0,0 0 0 0 0,0 1 1 0 0,0-1-1 0 0,0 0 0 0 0,0 1 1 0 0,0-1-1 0 0,0 0 0 0 0,0 0 0 0 0,0 1 1 0 0,1-1-1 0 0,-1 0 0 0 0,0 0 1 0 0,0 1-1 0 0,0-1 0 0 0,0 0 1 0 0,1 0-1 0 0,-1 1 0 0 0,0-1 1 0 0,0 0-1 0 0,0 0 0 0 0,1 0 1 0 0,-1 0-1 0 0,0 1 0 0 0,0-1 1 0 0,1 0-1 0 0,-1 0 0 0 0,0 0 1 0 0,1 0-1 0 0,-1 0 0 0 0,0 0 1 0 0,0 0-1 0 0,1 0 0 0 0,-1 0 1 0 0,0 0-1 0 0,1 0 0 0 0,-1 0 1 0 0,0 0-1 0 0,0 0 0 0 0,1 0 1 0 0,-1 0-1 0 0,1 0 0 0 0,35-8-1549 0 0,-25 5 615 0 0</inkml:trace>
</inkml:ink>
</file>

<file path=ppt/ink/ink7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6"/>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8"/>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09"/>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0"/>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1"/>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2"/>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3"/>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4"/>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5"/>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6"/>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5"/>
    </inkml:context>
    <inkml:brush xml:id="br0">
      <inkml:brushProperty name="width" value="0.1" units="cm"/>
      <inkml:brushProperty name="height" value="0.1" units="cm"/>
      <inkml:brushProperty name="color" value="#333333"/>
    </inkml:brush>
  </inkml:definitions>
  <inkml:trace contextRef="#ctx0" brushRef="#br0">0 17 919 0 0,'0'0'18371'0'0,"22"-7"-15766"0"0,-10 4-2277 0 0,0 1 1 0 0,0 0-1 0 0,1 1 0 0 0,-1 0 0 0 0,1 1 1 0 0,16 2-1 0 0,15-1 99 0 0,894 47 1016 0 0,-907-46-1448 0 0,-18-2 76 0 0,-1 1 0 0 0,1 0 0 0 0,-1 1 1 0 0,15 5-1 0 0,-25-7 154 0 0,16 0 358 0 0,-16 1-537 0 0,-1-1 1 0 0,0 1 0 0 0,1-1-1 0 0,-1 0 1 0 0,1 0 0 0 0,-1 0-1 0 0,1 0 1 0 0,-1 0-1 0 0,1 0 1 0 0,-1 0 0 0 0,1 0-1 0 0,-1 0 1 0 0,0-1 0 0 0,1 1-1 0 0,-1-1 1 0 0,1 1 0 0 0,-1-1-1 0 0,0 1 1 0 0,1-1-1 0 0,-1 0 1 0 0,0 0 0 0 0,0 0-1 0 0,0 0 1 0 0,0 0 0 0 0,1 0-1 0 0,-1 0 1 0 0,-1 0 0 0 0,1 0-1 0 0,0 0 1 0 0,0 0-1 0 0,0-1 1 0 0,0 1 0 0 0,-1 0-1 0 0,1-1 1 0 0,-1 1 0 0 0,1 0-1 0 0,-1-1 1 0 0,0 1-1 0 0,1-1 1 0 0,-1 1 0 0 0,0-3-1 0 0,0 2-354 0 0,-1-4-2405 0 0</inkml:trace>
</inkml:ink>
</file>

<file path=ppt/ink/ink7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7"/>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8"/>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19"/>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20"/>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21"/>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22"/>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7:47.023"/>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9.682"/>
    </inkml:context>
    <inkml:brush xml:id="br0">
      <inkml:brushProperty name="width" value="0.1" units="cm"/>
      <inkml:brushProperty name="height" value="0.1" units="cm"/>
      <inkml:brushProperty name="color" value="#AB008B"/>
    </inkml:brush>
  </inkml:definitions>
  <inkml:trace contextRef="#ctx0" brushRef="#br0">303 37 12671 0 0,'0'0'1272'0'0,"3"-9"2298"0"0,-3 8-3361 0 0,0 0 1 0 0,0 0 0 0 0,0 0 0 0 0,0 0 0 0 0,0 0-1 0 0,0 0 1 0 0,0 0 0 0 0,-1 0 0 0 0,1 0 0 0 0,0 0-1 0 0,-1 0 1 0 0,1 0 0 0 0,-1 0 0 0 0,1 0 0 0 0,-1 0-1 0 0,0 0 1 0 0,1 0 0 0 0,-1 0 0 0 0,0 1-1 0 0,0-1 1 0 0,1 0 0 0 0,-1 0 0 0 0,-1 0 0 0 0,0 0-85 0 0,0 0 0 0 0,0 1 0 0 0,0-1 1 0 0,0 0-1 0 0,0 1 0 0 0,0 0 1 0 0,0-1-1 0 0,0 1 0 0 0,0 0 0 0 0,0 0 1 0 0,-3 0-1 0 0,-4 1-50 0 0,1 1 1 0 0,0 0-1 0 0,0 0 1 0 0,-15 6-1 0 0,10-2-49 0 0,0 1-1 0 0,0 0 0 0 0,1 1 1 0 0,0 1-1 0 0,1 0 0 0 0,0 1 0 0 0,0 0 1 0 0,1 0-1 0 0,0 1 0 0 0,1 0 1 0 0,0 1-1 0 0,1 0 0 0 0,-13 26 0 0 0,12-21-15 0 0,2 0 0 0 0,0 0 0 0 0,1 1 0 0 0,1 0 0 0 0,1 0 0 0 0,0 0 0 0 0,1 1 0 0 0,1-1 0 0 0,1 1 0 0 0,2 30 0 0 0,-1-45-2 0 0,1 0 0 0 0,-1 0 0 0 0,1 0 0 0 0,0 0-1 0 0,1 0 1 0 0,-1 0 0 0 0,1-1 0 0 0,0 1 0 0 0,0 0 0 0 0,0-1-1 0 0,0 0 1 0 0,0 1 0 0 0,1-1 0 0 0,-1 0 0 0 0,5 4-1 0 0,-1-2-6 0 0,1 0 0 0 0,-1-1 1 0 0,1 0-1 0 0,-1 0 0 0 0,1 0 0 0 0,0-1 0 0 0,12 4 0 0 0,5-1 64 0 0,1 0 0 0 0,-1-2 0 0 0,51 3 0 0 0,-66-7-29 0 0,1 0 1 0 0,-1 0-1 0 0,1-1 0 0 0,-1-1 1 0 0,1 1-1 0 0,9-4 1 0 0,-16 4-15 0 0,1 0 0 0 0,-1-1 0 0 0,0 1 0 0 0,0 0 0 0 0,0-1 0 0 0,0 0 1 0 0,0 1-1 0 0,0-1 0 0 0,0-1 0 0 0,0 1 0 0 0,-1 0 0 0 0,1-1 0 0 0,-1 1 0 0 0,0-1 0 0 0,1 1 1 0 0,-1-1-1 0 0,0 0 0 0 0,-1 0 0 0 0,3-5 0 0 0,-4 6-3 0 0,0 1 0 0 0,0-1-1 0 0,0 0 1 0 0,-1 0 0 0 0,1 0 0 0 0,0 0-1 0 0,-1 1 1 0 0,1-1 0 0 0,-1 0 0 0 0,0 1-1 0 0,0-1 1 0 0,1 0 0 0 0,-1 1 0 0 0,0-1 0 0 0,-1 1-1 0 0,1-1 1 0 0,0 1 0 0 0,-2-2 0 0 0,-24-25 244 0 0,25 26-219 0 0,-8-8-1 0 0,-1 1 0 0 0,0 1 0 0 0,-1 0-1 0 0,1 1 1 0 0,-2 0 0 0 0,1 0 0 0 0,-1 1 0 0 0,0 1 0 0 0,-25-7 0 0 0,28 10-79 0 0,-1 0 1 0 0,1 0 0 0 0,-1 1-1 0 0,1 1 1 0 0,-1-1 0 0 0,1 2 0 0 0,-1-1-1 0 0,0 2 1 0 0,1-1 0 0 0,0 1 0 0 0,-1 1-1 0 0,1 0 1 0 0,-15 7 0 0 0,23-9-53 0 0,1 0 0 0 0,-1 0 1 0 0,1 0-1 0 0,-1 0 0 0 0,1 1 0 0 0,0-1 1 0 0,0 1-1 0 0,-1-1 0 0 0,1 1 0 0 0,0-1 1 0 0,0 1-1 0 0,1 0 0 0 0,-1-1 0 0 0,0 1 1 0 0,0 0-1 0 0,1 0 0 0 0,-1-1 0 0 0,1 1 1 0 0,0 0-1 0 0,-1 0 0 0 0,1 0 0 0 0,0 0 1 0 0,0 0-1 0 0,0-1 0 0 0,1 4 0 0 0,-1 14-2093 0 0</inkml:trace>
</inkml:ink>
</file>

<file path=ppt/ink/ink7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10.369"/>
    </inkml:context>
    <inkml:brush xml:id="br0">
      <inkml:brushProperty name="width" value="0.1" units="cm"/>
      <inkml:brushProperty name="height" value="0.1" units="cm"/>
      <inkml:brushProperty name="color" value="#AB008B"/>
    </inkml:brush>
  </inkml:definitions>
  <inkml:trace contextRef="#ctx0" brushRef="#br0">294 18 11231 0 0,'0'0'1016'0'0,"-19"-17"4263"0"0,14 17-5013 0 0,-1 0 0 0 0,1 0 0 0 0,-1 0 1 0 0,0 1-1 0 0,1 0 0 0 0,-1 0 0 0 0,1 0 0 0 0,-1 0 0 0 0,1 1 1 0 0,0 0-1 0 0,-1 0 0 0 0,1 1 0 0 0,-8 5 0 0 0,-1 1-169 0 0,0 0-1 0 0,0 2 0 0 0,-15 14 1 0 0,16-12-6 0 0,2 0 1 0 0,-1 0-1 0 0,2 1 1 0 0,0 1-1 0 0,1 0 1 0 0,0 0-1 0 0,1 1 1 0 0,1 0 0 0 0,0 0-1 0 0,1 1 1 0 0,1 0-1 0 0,1 0 1 0 0,-4 27-1 0 0,8-40-42 0 0,0 1 0 0 0,0-1 0 0 0,0 1-1 0 0,1-1 1 0 0,-1 1 0 0 0,1-1 0 0 0,0 1-1 0 0,1-1 1 0 0,-1 0 0 0 0,1 1 0 0 0,0-1 0 0 0,0 0-1 0 0,0 0 1 0 0,0 0 0 0 0,1 0 0 0 0,3 4 0 0 0,0-2-4 0 0,0 0 1 0 0,0-1-1 0 0,0 0 1 0 0,0 0 0 0 0,1 0-1 0 0,0-1 1 0 0,0 0-1 0 0,13 6 1 0 0,-8-6-4 0 0,-1 0 1 0 0,0 0-1 0 0,1-1 1 0 0,0 0-1 0 0,0-1 1 0 0,0-1-1 0 0,0 0 1 0 0,0 0-1 0 0,0-1 1 0 0,0-1-1 0 0,0 0 1 0 0,16-4-1 0 0,-21 3-2 0 0,-1 0-1 0 0,0 0 1 0 0,0-1 0 0 0,0 0-1 0 0,0 0 1 0 0,0 0 0 0 0,-1-1-1 0 0,1 0 1 0 0,-1 0 0 0 0,0 0-1 0 0,0-1 1 0 0,-1 0 0 0 0,0 1-1 0 0,1-2 1 0 0,-1 1 0 0 0,-1 0-1 0 0,1-1 1 0 0,-1 0-1 0 0,0 0 1 0 0,0 0 0 0 0,-1 0-1 0 0,0 0 1 0 0,0 0 0 0 0,0-1-1 0 0,-1 1 1 0 0,0-1 0 0 0,0-11-1 0 0,0 2 67 0 0,-2-1 0 0 0,0 0 0 0 0,-1 0-1 0 0,-1 1 1 0 0,0 0 0 0 0,-1-1 0 0 0,-1 1 0 0 0,0 0-1 0 0,-14-26 1 0 0,13 29-39 0 0,-1 0-1 0 0,0 1 1 0 0,-1 0 0 0 0,-16-19-1 0 0,22 29-73 0 0,0-1 0 0 0,-1 1 0 0 0,1 0 0 0 0,-1 0 0 0 0,1 0 0 0 0,-1 0 0 0 0,0 0 0 0 0,1 1 0 0 0,-1-1 0 0 0,0 1 0 0 0,0-1 0 0 0,0 1 0 0 0,0 0 0 0 0,-1 1 0 0 0,1-1 0 0 0,0 0 0 0 0,0 1 0 0 0,0 0 0 0 0,-1 0 0 0 0,1 0 0 0 0,0 0 0 0 0,0 0 0 0 0,-1 0 0 0 0,1 1 0 0 0,0 0 0 0 0,-5 1 0 0 0,7-1-246 0 0,0 0 1 0 0,0 0-1 0 0,1 0 0 0 0,-1 0 1 0 0,0 0-1 0 0,1 1 0 0 0,-1-1 1 0 0,1 0-1 0 0,-1 0 0 0 0,1 0 0 0 0,-1 1 1 0 0,1-1-1 0 0,0 0 0 0 0,0 1 1 0 0,0-1-1 0 0,0 0 0 0 0,0 1 1 0 0,0-1-1 0 0,0 0 0 0 0,0 0 1 0 0,0 1-1 0 0,1 1 0 0 0</inkml:trace>
</inkml:ink>
</file>

<file path=ppt/ink/ink7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10.791"/>
    </inkml:context>
    <inkml:brush xml:id="br0">
      <inkml:brushProperty name="width" value="0.1" units="cm"/>
      <inkml:brushProperty name="height" value="0.1" units="cm"/>
      <inkml:brushProperty name="color" value="#AB008B"/>
    </inkml:brush>
  </inkml:definitions>
  <inkml:trace contextRef="#ctx0" brushRef="#br0">199 54 8751 0 0,'0'0'674'0'0,"-23"-5"5327"0"0,13 9-5341 0 0,0 1 1 0 0,0 0-1 0 0,1 0 0 0 0,0 1 1 0 0,0 0-1 0 0,1 0 0 0 0,-1 1 1 0 0,1 0-1 0 0,-11 14 0 0 0,10-10-414 0 0,1 0-1 0 0,0 0 1 0 0,0 1-1 0 0,2 0 1 0 0,-1 1-1 0 0,1-1 1 0 0,-5 20-1 0 0,8-23-246 0 0,0 1 1 0 0,1-1-1 0 0,1 1 0 0 0,-1-1 0 0 0,2 1 0 0 0,-1 0 0 0 0,1 0 0 0 0,1-1 0 0 0,0 1 0 0 0,3 16 0 0 0,-2-19 41 0 0,1 0 0 0 0,-1-1 0 0 0,1 0 0 0 0,0 1 0 0 0,0-1 0 0 0,1 0 0 0 0,0 0 0 0 0,0-1 0 0 0,0 1 0 0 0,1-1 0 0 0,0 0 0 0 0,0 0 0 0 0,0-1 0 0 0,0 1 0 0 0,1-1 0 0 0,6 3 0 0 0,-2-1 0 0 0,0-1-1 0 0,1 0 0 0 0,0-1 1 0 0,0-1-1 0 0,1 1 1 0 0,-1-2-1 0 0,0 0 0 0 0,1 0 1 0 0,0-1-1 0 0,-1 0 1 0 0,1-1-1 0 0,0 0 1 0 0,-1-1-1 0 0,1-1 0 0 0,0 0 1 0 0,-1 0-1 0 0,19-7 1 0 0,-14 4 60 0 0,1-2 0 0 0,-1 0 1 0 0,0-1-1 0 0,0-1 0 0 0,-1 0 1 0 0,0-1-1 0 0,-1-1 0 0 0,0 0 0 0 0,-1-1 1 0 0,0 0-1 0 0,12-15 0 0 0,-20 20-38 0 0,1-1 0 0 0,-1 1-1 0 0,-1-1 1 0 0,1 0-1 0 0,-1-1 1 0 0,-1 1 0 0 0,0-1-1 0 0,0 1 1 0 0,0-1-1 0 0,-1 0 1 0 0,0 0-1 0 0,-1 0 1 0 0,0 0 0 0 0,-1 0-1 0 0,0 0 1 0 0,0 0-1 0 0,-1-1 1 0 0,0 1 0 0 0,0 0-1 0 0,-1 0 1 0 0,0 1-1 0 0,-1-1 1 0 0,0 0 0 0 0,0 1-1 0 0,-1-1 1 0 0,0 1-1 0 0,-1 0 1 0 0,0 0-1 0 0,0 1 1 0 0,0 0 0 0 0,-1 0-1 0 0,0 0 1 0 0,-1 0-1 0 0,1 1 1 0 0,-1 0 0 0 0,0 0-1 0 0,-1 1 1 0 0,0 0-1 0 0,1 0 1 0 0,-1 1 0 0 0,-1 0-1 0 0,1 1 1 0 0,-1-1-1 0 0,1 1 1 0 0,-1 1-1 0 0,-16-3 1 0 0,9 3 19 0 0,-1 1-1 0 0,1 0 1 0 0,-28 3 0 0 0,40-1-131 0 0,-1 0 0 0 0,1 0 0 0 0,0 0 0 0 0,-1 0 0 0 0,1 0 1 0 0,0 1-1 0 0,0 0 0 0 0,-5 3 0 0 0,7-4-80 0 0,1 0 0 0 0,-1 0 0 0 0,1 1 0 0 0,0-1 0 0 0,-1 0 0 0 0,1 0 1 0 0,0 1-1 0 0,0-1 0 0 0,0 1 0 0 0,0-1 0 0 0,1 1 0 0 0,-1-1 0 0 0,0 1 0 0 0,0 0 0 0 0,1-1 0 0 0,-1 1 1 0 0,1 0-1 0 0,0-1 0 0 0,-1 1 0 0 0,1 0 0 0 0,0 2 0 0 0</inkml:trace>
</inkml:ink>
</file>

<file path=ppt/ink/ink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6"/>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35 94 3223 0 0,'0'0'143'0'0,"-31"-94"18228"0"0,28 117-18109 0 0,3-7-156 0 0,2 0-1 0 0,0-1 1 0 0,0 1-1 0 0,2-1 1 0 0,0 1-1 0 0,0-1 0 0 0,2 0 1 0 0,0-1-1 0 0,0 1 1 0 0,16 23-1 0 0,6 4 183 0 0,3-1 0 0 0,35 36 0 0 0,38 52 379 0 0,35 101 201 0 0,-67-107-566 0 0,-27-23 842 0 0,-41-93-1122 0 0,-1-2 31 0 0,-2-4 11 0 0,1 5 1299 0 0,7-7-3130 0 0</inkml:trace>
</inkml:ink>
</file>

<file path=ppt/ink/ink7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4.815"/>
    </inkml:context>
    <inkml:brush xml:id="br0">
      <inkml:brushProperty name="width" value="0.1" units="cm"/>
      <inkml:brushProperty name="height" value="0.1" units="cm"/>
      <inkml:brushProperty name="color" value="#AB008B"/>
    </inkml:brush>
  </inkml:definitions>
  <inkml:trace contextRef="#ctx0" brushRef="#br0">1 218 3223 0 0,'10'-1'9191'0'0,"5"-46"-1597"0"0,-10 32-7291 0 0,8-16 774 0 0,-9 18-732 0 0,2 1-1 0 0,-1 0 0 0 0,1 0 0 0 0,1 0 0 0 0,12-15 0 0 0,-16 23-309 0 0,0 1 0 0 0,0 0 0 0 0,1 0-1 0 0,-1 1 1 0 0,1-1 0 0 0,0 1 0 0 0,0-1-1 0 0,0 1 1 0 0,0 1 0 0 0,0-1 0 0 0,0 0-1 0 0,0 1 1 0 0,1 0 0 0 0,-1 0 0 0 0,0 0-1 0 0,1 0 1 0 0,-1 1 0 0 0,1 0 0 0 0,-1 0-1 0 0,0 0 1 0 0,5 1 0 0 0,-1 0-26 0 0,0 0 0 0 0,0 0 0 0 0,0 1 0 0 0,-1 0 0 0 0,1 0 0 0 0,-1 1 0 0 0,0 0 0 0 0,1 0 0 0 0,-1 1 0 0 0,-1-1 0 0 0,8 7 0 0 0,-12-9 11 0 0,1 1-1 0 0,-1 0 1 0 0,0 0-1 0 0,-1 1 0 0 0,1-1 1 0 0,0 0-1 0 0,0 1 1 0 0,-1-1-1 0 0,0 1 1 0 0,1-1-1 0 0,-1 1 1 0 0,0-1-1 0 0,0 1 1 0 0,-1 0-1 0 0,1 0 1 0 0,0 0-1 0 0,-1-1 1 0 0,0 1-1 0 0,1 0 0 0 0,-1 0 1 0 0,-1 0-1 0 0,1 0 1 0 0,0 0-1 0 0,0-1 1 0 0,-1 1-1 0 0,0 0 1 0 0,0 0-1 0 0,0-1 1 0 0,0 1-1 0 0,0 0 1 0 0,0-1-1 0 0,-3 5 0 0 0,-16 24 128 0 0,-1 0-1 0 0,-1-2 1 0 0,-39 40-1 0 0,60-68-146 0 0,1 0 1 0 0,-1 0-1 0 0,0 0 1 0 0,1 0 0 0 0,-1 0-1 0 0,0 0 1 0 0,1 0 0 0 0,-1 0 0 0 0,1 0-1 0 0,0 0 1 0 0,-1 0 0 0 0,1 0 0 0 0,0 0-1 0 0,0 1 1 0 0,-1-1 0 0 0,1 0 0 0 0,0 0-1 0 0,0 0 1 0 0,0 1 0 0 0,1-1 0 0 0,-1 0-1 0 0,0 0 1 0 0,0 0 0 0 0,1 0 0 0 0,-1 0-1 0 0,0 0 1 0 0,1 1 0 0 0,-1-1 0 0 0,1 0-1 0 0,0 0 1 0 0,-1 0 0 0 0,1 0-1 0 0,0 0 1 0 0,0-1 0 0 0,-1 1 0 0 0,1 0-1 0 0,0 0 1 0 0,0 0 0 0 0,0-1 0 0 0,0 1-1 0 0,1 0 1 0 0,48 28 21 0 0,-40-24-21 0 0,6 4-1 0 0,1-1-1 0 0,-1 1 1 0 0,0 1 0 0 0,0 0-1 0 0,-1 1 1 0 0,15 14-1 0 0,-28-23 1 0 0,0 0 1 0 0,0 1-1 0 0,0-1 0 0 0,0 0 0 0 0,-1 1 0 0 0,1 0 1 0 0,-1-1-1 0 0,1 1 0 0 0,-1 0 0 0 0,0 0 1 0 0,0 0-1 0 0,0 0 0 0 0,-1 0 0 0 0,1 0 0 0 0,0 5 1 0 0,-1-4-1 0 0,-1-1 1 0 0,0 0-1 0 0,0 0 1 0 0,0 0 0 0 0,0 0-1 0 0,0 0 1 0 0,0 0 0 0 0,-1 0-1 0 0,0-1 1 0 0,1 1-1 0 0,-1 0 1 0 0,0-1 0 0 0,0 1-1 0 0,0-1 1 0 0,-1 0-1 0 0,1 0 1 0 0,-1 0 0 0 0,-4 3-1 0 0,-3 2 65 0 0,-1-1 0 0 0,0-1 0 0 0,0 1 0 0 0,-1-2 0 0 0,1 1 0 0 0,-1-2 0 0 0,0 0 0 0 0,0 0 0 0 0,-22 1 0 0 0,10-1 46 0 0,0-2 0 0 0,0-1-1 0 0,0-1 1 0 0,-27-4 0 0 0,50 4-224 0 0,-1 1 0 0 0,1 0 0 0 0,0-1 0 0 0,-1 1 0 0 0,1-1 0 0 0,0 0 0 0 0,0 1 0 0 0,-1-1 0 0 0,1 0 0 0 0,0 0 0 0 0,0 0 0 0 0,0 1 0 0 0,0-1 0 0 0,0 0 0 0 0,0-1 1 0 0,0 1-1 0 0,1 0 0 0 0,-1 0 0 0 0,0 0 0 0 0,1 0 0 0 0,-1-1 0 0 0,1 1 0 0 0,-1 0 0 0 0,1-1 0 0 0,-1 1 0 0 0,1 0 0 0 0,0-1 0 0 0,0 1 0 0 0,-1 0 0 0 0,1-1 0 0 0,0 1 0 0 0,0-1 0 0 0,1 1 0 0 0,-1 0 0 0 0,0-1 0 0 0,0 1 0 0 0,1 0 0 0 0,-1-1 0 0 0,1 1 0 0 0,0-2 0 0 0,3-7-1487 0 0</inkml:trace>
</inkml:ink>
</file>

<file path=ppt/ink/ink7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5.252"/>
    </inkml:context>
    <inkml:brush xml:id="br0">
      <inkml:brushProperty name="width" value="0.1" units="cm"/>
      <inkml:brushProperty name="height" value="0.1" units="cm"/>
      <inkml:brushProperty name="color" value="#AB008B"/>
    </inkml:brush>
  </inkml:definitions>
  <inkml:trace contextRef="#ctx0" brushRef="#br0">32 63 4143 0 0,'-6'3'19159'0'0,"-1"16"-21800"0"0,2-2 2849 0 0,1 1 0 0 0,1-1 0 0 0,0 1 0 0 0,1-1 1 0 0,1 1-1 0 0,1 0 0 0 0,0-1 0 0 0,1 1 0 0 0,1 0 0 0 0,1-1 1 0 0,1 1-1 0 0,0-1 0 0 0,7 19 0 0 0,-8-31-179 0 0,0-1 0 0 0,0 1 0 0 0,1-1-1 0 0,-1 1 1 0 0,1-1 0 0 0,0 0 0 0 0,0 0 0 0 0,0-1-1 0 0,1 1 1 0 0,-1-1 0 0 0,1 0 0 0 0,0 0 0 0 0,0-1 0 0 0,0 1-1 0 0,0-1 1 0 0,0 0 0 0 0,1-1 0 0 0,-1 1 0 0 0,0-1-1 0 0,1 0 1 0 0,-1 0 0 0 0,12 0 0 0 0,0-1 168 0 0,0 0-1 0 0,0-1 1 0 0,0-1 0 0 0,0-1 0 0 0,-1 0-1 0 0,22-7 1 0 0,-10 2-62 0 0,-18 5-6 0 0,1 0 0 0 0,-1 0 0 0 0,0-1 0 0 0,0-1 0 0 0,10-5 0 0 0,-17 8-99 0 0,1-1-1 0 0,-1 0 0 0 0,0 0 1 0 0,0 0-1 0 0,0 0 0 0 0,0 0 1 0 0,-1-1-1 0 0,1 1 0 0 0,-1-1 1 0 0,0 1-1 0 0,0-1 0 0 0,0 0 1 0 0,0 0-1 0 0,-1 0 0 0 0,0 0 1 0 0,2-8-1 0 0,-1 0 54 0 0,0 0-1 0 0,0-1 1 0 0,-1 1-1 0 0,-1 0 1 0 0,0-1-1 0 0,-1 1 1 0 0,0 0-1 0 0,-1-1 1 0 0,0 1-1 0 0,-1 0 1 0 0,-7-19-1 0 0,7 23-30 0 0,-1 1-1 0 0,0 0 1 0 0,0 0 0 0 0,0 1 0 0 0,-1-1-1 0 0,0 1 1 0 0,0 0 0 0 0,-1 0-1 0 0,1 1 1 0 0,-1-1 0 0 0,-1 1-1 0 0,1 1 1 0 0,-1-1 0 0 0,0 1 0 0 0,0 0-1 0 0,0 1 1 0 0,0 0 0 0 0,-1 0-1 0 0,-7-2 1 0 0,-7-1-55 0 0,-1 1 0 0 0,1 1 0 0 0,-1 0-1 0 0,1 2 1 0 0,-1 1 0 0 0,0 1 0 0 0,-42 5 0 0 0,30 0-2129 0 0,27-2 105 0 0</inkml:trace>
</inkml:ink>
</file>

<file path=ppt/ink/ink7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5.940"/>
    </inkml:context>
    <inkml:brush xml:id="br0">
      <inkml:brushProperty name="width" value="0.1" units="cm"/>
      <inkml:brushProperty name="height" value="0.1" units="cm"/>
      <inkml:brushProperty name="color" value="#AB008B"/>
    </inkml:brush>
  </inkml:definitions>
  <inkml:trace contextRef="#ctx0" brushRef="#br0">1 1 11719 0 0,'0'0'1060'0'0,"14"21"5936"0"0,-11-12-6563 0 0,1 0 1 0 0,0 0-1 0 0,0-1 0 0 0,1 1 1 0 0,0-1-1 0 0,0-1 0 0 0,1 1 0 0 0,7 7 1 0 0,57 56 1300 0 0,-64-65-1520 0 0,-2-3-92 0 0,49 44 418 0 0,-48-43-507 0 0,-1-1 1 0 0,1 0-1 0 0,0 0 1 0 0,0 0 0 0 0,0 0-1 0 0,0-1 1 0 0,1 0-1 0 0,-1 0 1 0 0,11 2-1 0 0,-13-5-23 0 0,0-1-13 0 0,12 5 130 0 0,9 6-5234 0 0</inkml:trace>
</inkml:ink>
</file>

<file path=ppt/ink/ink7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6.283"/>
    </inkml:context>
    <inkml:brush xml:id="br0">
      <inkml:brushProperty name="width" value="0.1" units="cm"/>
      <inkml:brushProperty name="height" value="0.1" units="cm"/>
      <inkml:brushProperty name="color" value="#AB008B"/>
    </inkml:brush>
  </inkml:definitions>
  <inkml:trace contextRef="#ctx0" brushRef="#br0">409 1 7831 0 0,'-5'2'9580'0'0,"-18"9"-7241"0"0,10 1-2013 0 0,0 1 0 0 0,1 0 0 0 0,0 1 0 0 0,1 0 1 0 0,1 1-1 0 0,0 0 0 0 0,1 1 0 0 0,-10 23 0 0 0,10-20-257 0 0,0-2 0 0 0,-1 1 0 0 0,-1-1 0 0 0,0-1-1 0 0,-1 0 1 0 0,-28 28 0 0 0,19-27-24 0 0,-1-2 1 0 0,-1 0-1 0 0,0-1 0 0 0,-1-2 1 0 0,-28 12-1 0 0,50-23 16 0 0,0 0-783 0 0,8-1-841 0 0,6 0 275 0 0</inkml:trace>
</inkml:ink>
</file>

<file path=ppt/ink/ink7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7.205"/>
    </inkml:context>
    <inkml:brush xml:id="br0">
      <inkml:brushProperty name="width" value="0.1" units="cm"/>
      <inkml:brushProperty name="height" value="0.1" units="cm"/>
      <inkml:brushProperty name="color" value="#AB008B"/>
    </inkml:brush>
  </inkml:definitions>
  <inkml:trace contextRef="#ctx0" brushRef="#br0">1 143 2303 0 0,'0'0'102'0'0,"2"-32"12817"0"0,0 14-9174 0 0,0-2-2431 0 0,-2 17-1215 0 0,0 1 0 0 0,0-1 1 0 0,1 0-1 0 0,-1 1 0 0 0,0-1 1 0 0,1 0-1 0 0,0 1 0 0 0,0-1 1 0 0,0 1-1 0 0,0-1 0 0 0,0 1 0 0 0,0 0 1 0 0,0-1-1 0 0,1 1 0 0 0,-1 0 1 0 0,1 0-1 0 0,0 0 0 0 0,0 0 1 0 0,-1 0-1 0 0,1 0 0 0 0,1 0 1 0 0,-1 1-1 0 0,0-1 0 0 0,0 1 1 0 0,0-1-1 0 0,1 1 0 0 0,-1 0 1 0 0,4-1-1 0 0,-3 0-43 0 0,1 1-1 0 0,0-1 1 0 0,-1 1 0 0 0,1 0 0 0 0,0 0-1 0 0,0 0 1 0 0,0 0 0 0 0,0 1-1 0 0,0-1 1 0 0,0 1 0 0 0,0 0-1 0 0,0 1 1 0 0,0-1 0 0 0,0 1-1 0 0,-1-1 1 0 0,1 1 0 0 0,0 0-1 0 0,0 0 1 0 0,0 1 0 0 0,-1-1-1 0 0,1 1 1 0 0,-1 0 0 0 0,1 0-1 0 0,-1 0 1 0 0,0 1 0 0 0,6 4-1 0 0,-5-3-29 0 0,-1 0-1 0 0,1 0 1 0 0,-1 0-1 0 0,0 1 1 0 0,0 0-1 0 0,-1-1 1 0 0,0 1-1 0 0,1 0 1 0 0,-2 0-1 0 0,1 0 1 0 0,0 0-1 0 0,-1 0 1 0 0,0 1-1 0 0,0-1 1 0 0,-1 0-1 0 0,1 1 1 0 0,-1-1-1 0 0,-1 0 1 0 0,0 9-1 0 0,-4 15-30 0 0,-2 0 0 0 0,-1-1 0 0 0,-1 1 0 0 0,-1-1-1 0 0,-16 28 1 0 0,-8 7-269 0 0,-42 60 1 0 0,75-122 475 0 0,1-4-193 0 0,0 0-1 0 0,0 1 0 0 0,0-1 0 0 0,1 0 1 0 0,-1 1-1 0 0,0-1 0 0 0,1 0 0 0 0,0 1 1 0 0,-1-1-1 0 0,1 1 0 0 0,0-1 0 0 0,1 1 1 0 0,-1 0-1 0 0,0-1 0 0 0,1 1 0 0 0,-1 0 0 0 0,1 0 1 0 0,-1 0-1 0 0,1 0 0 0 0,0 0 0 0 0,0 0 1 0 0,0 0-1 0 0,0 1 0 0 0,0-1 0 0 0,1 1 1 0 0,-1 0-1 0 0,0-1 0 0 0,1 1 0 0 0,-1 0 1 0 0,1 0-1 0 0,-1 0 0 0 0,1 1 0 0 0,3-1 0 0 0,8-2 5 0 0,0 2 0 0 0,0-1-1 0 0,0 2 1 0 0,0 0 0 0 0,21 3-1 0 0,2-1-86 0 0,2-1-211 0 0,-15-2 716 0 0,1 2-1 0 0,41 7 0 0 0,-58-6-930 0 0,1 0 0 0 0,-1 0 0 0 0,0 1 0 0 0,0 1 0 0 0,0-1-1 0 0,13 9 1 0 0</inkml:trace>
</inkml:ink>
</file>

<file path=ppt/ink/ink7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7.549"/>
    </inkml:context>
    <inkml:brush xml:id="br0">
      <inkml:brushProperty name="width" value="0.1" units="cm"/>
      <inkml:brushProperty name="height" value="0.1" units="cm"/>
      <inkml:brushProperty name="color" value="#AB008B"/>
    </inkml:brush>
  </inkml:definitions>
  <inkml:trace contextRef="#ctx0" brushRef="#br0">119 73 11863 0 0,'2'-13'582'0'0,"-2"10"-427"0"0,1 1 0 0 0,-1-1 0 0 0,1 1 0 0 0,-1-1 0 0 0,0 0 0 0 0,0 1 0 0 0,0-1 0 0 0,-1 0 1 0 0,1 1-1 0 0,-12-14 5833 0 0,-4 21-4187 0 0,-9 11-1029 0 0,19-9-680 0 0,0 0 0 0 0,0 1 0 0 0,1 0 0 0 0,0 0 1 0 0,0 0-1 0 0,1 0 0 0 0,0 1 0 0 0,0 0 0 0 0,1 0 1 0 0,0 0-1 0 0,-2 12 0 0 0,1 2-38 0 0,0 0 0 0 0,2 0 0 0 0,0 34 0 0 0,2-51-34 0 0,0-1 1 0 0,0 1-1 0 0,0-1 0 0 0,1 1 1 0 0,0-1-1 0 0,0 0 0 0 0,1 1 1 0 0,-1-1-1 0 0,1 0 0 0 0,0 0 1 0 0,1 0-1 0 0,-1 0 0 0 0,1 0 1 0 0,0-1-1 0 0,4 5 0 0 0,-3-5 22 0 0,0-1 0 0 0,0 0 0 0 0,0 0 1 0 0,1-1-1 0 0,-1 1 0 0 0,1-1 0 0 0,0 0 0 0 0,0 0 0 0 0,0 0 0 0 0,0-1 0 0 0,0 0 0 0 0,0 0 0 0 0,0 0 0 0 0,0-1 0 0 0,0 0 0 0 0,7 0 0 0 0,6 1 82 0 0,0-1 0 0 0,0-1 0 0 0,0-1 0 0 0,0 0 1 0 0,0-1-1 0 0,0-1 0 0 0,20-7 0 0 0,-32 8-83 0 0,0 0 0 0 0,0 0 0 0 0,0 0 0 0 0,0-1 0 0 0,0 0 0 0 0,-1 0 0 0 0,0-1 0 0 0,0 1 0 0 0,0-1 0 0 0,0 0 0 0 0,-1 0 0 0 0,1-1 0 0 0,-2 1 0 0 0,1-1 0 0 0,0 0 0 0 0,-1 0 0 0 0,0 0 0 0 0,-1-1 0 0 0,1 1 0 0 0,-1-1 0 0 0,0 1 0 0 0,1-11 0 0 0,-1-3 139 0 0,-1 1 0 0 0,-1-1-1 0 0,0 0 1 0 0,-2 0 0 0 0,-5-29 0 0 0,2 14 149 0 0,4 32-311 0 0,0 1-1 0 0,-1-1 1 0 0,1 0-1 0 0,0 1 1 0 0,-1-1 0 0 0,0 1-1 0 0,0 0 1 0 0,1 0-1 0 0,-2-1 1 0 0,1 1-1 0 0,0 0 1 0 0,0 1 0 0 0,0-1-1 0 0,-1 0 1 0 0,1 1-1 0 0,-1-1 1 0 0,1 1 0 0 0,-1 0-1 0 0,0 0 1 0 0,0 0-1 0 0,1 0 1 0 0,-1 0-1 0 0,-5 0 1 0 0,-9-3 1 0 0,0 1 1 0 0,-27-2-1 0 0,24 3-580 0 0,-51-1 842 0 0,47 4-3037 0 0,0 1-3306 0 0</inkml:trace>
</inkml:ink>
</file>

<file path=ppt/ink/ink7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8.510"/>
    </inkml:context>
    <inkml:brush xml:id="br0">
      <inkml:brushProperty name="width" value="0.1" units="cm"/>
      <inkml:brushProperty name="height" value="0.1" units="cm"/>
      <inkml:brushProperty name="color" value="#AB008B"/>
    </inkml:brush>
  </inkml:definitions>
  <inkml:trace contextRef="#ctx0" brushRef="#br0">0 95 1375 0 0,'3'-5'19405'0'0,"13"-14"-18658"0"0,2 11-304 0 0,0 2 1 0 0,0 0-1 0 0,1 1 0 0 0,0 1 1 0 0,0 0-1 0 0,0 2 0 0 0,34-1 1 0 0,-21 1-7 0 0,49-9 0 0 0,-57 3-359 0 0,-18 6-72 0 0,1 0 0 0 0,0 0 0 0 0,-1 0 0 0 0,1 1 0 0 0,0 0 0 0 0,12 0 0 0 0,-17 1-256 0 0,0 1 0 0 0,0 0-1 0 0,0-1 1 0 0,0 1 0 0 0,-1 0-1 0 0,1 0 1 0 0,0 0 0 0 0,-1 0-1 0 0,1 1 1 0 0,0-1 0 0 0,-1 0-1 0 0,0 1 1 0 0,1-1 0 0 0,-1 1-1 0 0,0-1 1 0 0,0 1 0 0 0,0 0-1 0 0,0-1 1 0 0,1 4 0 0 0</inkml:trace>
</inkml:ink>
</file>

<file path=ppt/ink/ink7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08.854"/>
    </inkml:context>
    <inkml:brush xml:id="br0">
      <inkml:brushProperty name="width" value="0.1" units="cm"/>
      <inkml:brushProperty name="height" value="0.1" units="cm"/>
      <inkml:brushProperty name="color" value="#AB008B"/>
    </inkml:brush>
  </inkml:definitions>
  <inkml:trace contextRef="#ctx0" brushRef="#br0">1 45 11975 0 0,'0'0'923'0'0,"15"-24"1985"0"0,-12 22-2614 0 0,-1 0-1 0 0,1 0 1 0 0,0 0 0 0 0,0 0 0 0 0,0 0 0 0 0,0 1-1 0 0,0-1 1 0 0,1 1 0 0 0,-1 0 0 0 0,0 0 0 0 0,1 0-1 0 0,-1 1 1 0 0,1-1 0 0 0,-1 1 0 0 0,7-1-1 0 0,58 9 1141 0 0,-24-2-496 0 0,162 18 1546 0 0,-204-24-2514 0 0,-1 0-1 0 0,1 0 1 0 0,-1-1 0 0 0,1 1 0 0 0,-1 0 0 0 0,1 0-1 0 0,-1-1 1 0 0,0 1 0 0 0,1-1 0 0 0,-1 0 0 0 0,0 1 0 0 0,1-1-1 0 0,-1 0 1 0 0,2-1 0 0 0,18-5-2881 0 0</inkml:trace>
</inkml:ink>
</file>

<file path=ppt/ink/ink7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18.809"/>
    </inkml:context>
    <inkml:brush xml:id="br0">
      <inkml:brushProperty name="width" value="0.1" units="cm"/>
      <inkml:brushProperty name="height" value="0.1" units="cm"/>
      <inkml:brushProperty name="color" value="#AB008B"/>
    </inkml:brush>
  </inkml:definitions>
  <inkml:trace contextRef="#ctx0" brushRef="#br0">186 12 8463 0 0,'9'-12'13176'0'0,"-22"20"-13110"0"0,0 0 0 0 0,1 0 0 0 0,1 1 0 0 0,0 1 0 0 0,0 0 0 0 0,0 1 0 0 0,2 0 0 0 0,-1 0 1 0 0,1 1-1 0 0,1 0 0 0 0,0 0 0 0 0,1 1 0 0 0,0 0 0 0 0,1 1 0 0 0,0 0 0 0 0,-5 21 0 0 0,3-6-52 0 0,1 1 1 0 0,1 0-1 0 0,-3 41 1 0 0,8-55-16 0 0,1 0 1 0 0,0 1-1 0 0,1-1 0 0 0,1 0 1 0 0,1 0-1 0 0,0 0 1 0 0,11 30-1 0 0,-11-40 12 0 0,0-1 1 0 0,0 0-1 0 0,1 0 0 0 0,0 0 1 0 0,0 0-1 0 0,0-1 0 0 0,1 0 0 0 0,-1 0 1 0 0,1 0-1 0 0,0 0 0 0 0,0-1 1 0 0,1 1-1 0 0,-1-1 0 0 0,1-1 1 0 0,-1 1-1 0 0,1-1 0 0 0,0 0 0 0 0,0 0 1 0 0,0-1-1 0 0,0 0 0 0 0,12 1 1 0 0,-2 0 83 0 0,0-1 1 0 0,-1 0-1 0 0,1-1 1 0 0,0-1 0 0 0,-1-1-1 0 0,1 0 1 0 0,24-7-1 0 0,-35 7-59 0 0,1 0-1 0 0,-1 0 0 0 0,0 0 1 0 0,0 0-1 0 0,0-1 0 0 0,0 0 1 0 0,0 0-1 0 0,-1 0 0 0 0,8-7 1 0 0,-10 7-22 0 0,0 1 0 0 0,-1-1 0 0 0,1 0 0 0 0,0 1 0 0 0,-1-1 0 0 0,1 0 0 0 0,-1 0 0 0 0,0 0 0 0 0,0 0 0 0 0,0 0 0 0 0,-1 0 0 0 0,1 0 1 0 0,-1-1-1 0 0,0 1 0 0 0,1 0 0 0 0,-2 0 0 0 0,1 0 0 0 0,0-1 0 0 0,0 1 0 0 0,-1 0 0 0 0,0 0 0 0 0,0 0 0 0 0,-1-4 0 0 0,0 1-4 0 0,-1 0 0 0 0,0 1 0 0 0,0-1 1 0 0,-1 1-1 0 0,0-1 0 0 0,0 1 0 0 0,0 0 0 0 0,0 1 0 0 0,-1-1 0 0 0,1 1 0 0 0,-1 0 0 0 0,-1 0 0 0 0,1 0 1 0 0,0 0-1 0 0,-1 1 0 0 0,0 0 0 0 0,1 1 0 0 0,-1-1 0 0 0,-1 1 0 0 0,1 0 0 0 0,0 0 0 0 0,-13-1 0 0 0,4 0 5 0 0,-1 1 0 0 0,1 1 0 0 0,-1 0 0 0 0,0 1 0 0 0,1 0 0 0 0,-1 2 0 0 0,1 0 0 0 0,-21 5 0 0 0,28-4-366 0 0</inkml:trace>
</inkml:ink>
</file>

<file path=ppt/ink/ink7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19.356"/>
    </inkml:context>
    <inkml:brush xml:id="br0">
      <inkml:brushProperty name="width" value="0.1" units="cm"/>
      <inkml:brushProperty name="height" value="0.1" units="cm"/>
      <inkml:brushProperty name="color" value="#AB008B"/>
    </inkml:brush>
  </inkml:definitions>
  <inkml:trace contextRef="#ctx0" brushRef="#br0">154 25 2759 0 0,'9'-5'15030'0'0,"-30"5"-12925"0"0,15 2-2002 0 0,-1 1 1 0 0,0 0-1 0 0,1 1 0 0 0,0-1 1 0 0,0 1-1 0 0,0 1 0 0 0,0-1 1 0 0,1 1-1 0 0,-1 0 1 0 0,1 0-1 0 0,0 0 0 0 0,1 1 1 0 0,-1 0-1 0 0,1 0 0 0 0,1 0 1 0 0,-1 0-1 0 0,-3 9 1 0 0,-1 1-48 0 0,1 0 1 0 0,1 0 0 0 0,0 1-1 0 0,2 0 1 0 0,-1 0-1 0 0,-1 19 1 0 0,5-30-38 0 0,1-1-1 0 0,-1 1 0 0 0,1 0 1 0 0,0 0-1 0 0,1 0 1 0 0,-1 0-1 0 0,1 0 0 0 0,0 0 1 0 0,1 0-1 0 0,-1-1 1 0 0,1 1-1 0 0,0-1 0 0 0,1 1 1 0 0,-1-1-1 0 0,1 0 1 0 0,5 7-1 0 0,-4-7 17 0 0,0-1-1 0 0,1 0 1 0 0,0-1-1 0 0,0 1 1 0 0,0-1 0 0 0,0 0-1 0 0,0 0 1 0 0,1 0-1 0 0,-1-1 1 0 0,1 1 0 0 0,0-1-1 0 0,0-1 1 0 0,0 1 0 0 0,-1-1-1 0 0,12 1 1 0 0,-1 0 112 0 0,1 0 0 0 0,0-1 0 0 0,0-1 1 0 0,0-1-1 0 0,0 0 0 0 0,0-1 0 0 0,-1-1 0 0 0,1-1 1 0 0,21-7-1 0 0,-31 9-122 0 0,-1-1 1 0 0,0 0 0 0 0,0-1-1 0 0,0 1 1 0 0,-1-1 0 0 0,1-1-1 0 0,-1 1 1 0 0,0-1 0 0 0,0 1-1 0 0,0-1 1 0 0,-1-1-1 0 0,1 1 1 0 0,-1-1 0 0 0,-1 0-1 0 0,1 1 1 0 0,-1-2 0 0 0,0 1-1 0 0,0 0 1 0 0,-1-1 0 0 0,0 1-1 0 0,0-1 1 0 0,-1 0 0 0 0,1 1-1 0 0,-2-1 1 0 0,1-11-1 0 0,0 7 31 0 0,-1 1 0 0 0,0 0-1 0 0,-1-1 1 0 0,0 1-1 0 0,0 0 1 0 0,-1 0-1 0 0,-1 0 1 0 0,0 0 0 0 0,0 0-1 0 0,-1 0 1 0 0,0 1-1 0 0,-1-1 1 0 0,0 1-1 0 0,0 0 1 0 0,-13-14-1 0 0,13 17-21 0 0,0 1 0 0 0,-1-1 0 0 0,0 2 0 0 0,0-1-1 0 0,0 1 1 0 0,-1 0 0 0 0,1 0 0 0 0,-1 0 0 0 0,0 1 0 0 0,0 0-1 0 0,-1 1 1 0 0,1-1 0 0 0,0 1 0 0 0,-1 1 0 0 0,1 0-1 0 0,-1 0 1 0 0,0 0 0 0 0,1 1 0 0 0,-1 0 0 0 0,0 0-1 0 0,1 1 1 0 0,-8 1 0 0 0,13-1-151 0 0</inkml:trace>
</inkml:ink>
</file>

<file path=ppt/ink/ink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7"/>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130 11 3223 0 0,'0'0'8600'0'0,"-16"2"-6365"0"0,2 3-2056 0 0,0 0-1 0 0,1 0 1 0 0,-19 12 0 0 0,30-16-29 0 0,-36 21 4894 0 0,40-21-5000 0 0,1 1 0 0 0,-1 0 1 0 0,1-1-1 0 0,0 0 0 0 0,0 0 0 0 0,0 0 0 0 0,0 0 0 0 0,0 0 0 0 0,0 0 0 0 0,0-1 0 0 0,0 1 1 0 0,0-1-1 0 0,0 0 0 0 0,0 0 0 0 0,1 0 0 0 0,-1-1 0 0 0,4 0 0 0 0,63-16 496 0 0,-20 4-162 0 0,244-11 954 0 0,-142 15-639 0 0,332-6 58 0 0,-468 15-747 0 0,3 2 17 0 0,38 18 18 0 0,-56-19 116 0 0,16-1 1380 0 0</inkml:trace>
</inkml:ink>
</file>

<file path=ppt/ink/ink7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0.118"/>
    </inkml:context>
    <inkml:brush xml:id="br0">
      <inkml:brushProperty name="width" value="0.1" units="cm"/>
      <inkml:brushProperty name="height" value="0.1" units="cm"/>
      <inkml:brushProperty name="color" value="#AB008B"/>
    </inkml:brush>
  </inkml:definitions>
  <inkml:trace contextRef="#ctx0" brushRef="#br0">1 1 5527 0 0,'0'0'10246'0'0,"0"32"-5925"0"0,4-23-4002 0 0,0-1 0 0 0,0 0-1 0 0,0-1 1 0 0,1 1 0 0 0,1-1 0 0 0,-1 0 0 0 0,1 0-1 0 0,0 0 1 0 0,0-1 0 0 0,1 0 0 0 0,8 6 0 0 0,7 4 211 0 0,0 0 1 0 0,34 16-1 0 0,-30-18-233 0 0,44 30-1 0 0,-34-13-3176 0 0</inkml:trace>
</inkml:ink>
</file>

<file path=ppt/ink/ink7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0.460"/>
    </inkml:context>
    <inkml:brush xml:id="br0">
      <inkml:brushProperty name="width" value="0.1" units="cm"/>
      <inkml:brushProperty name="height" value="0.1" units="cm"/>
      <inkml:brushProperty name="color" value="#AB008B"/>
    </inkml:brush>
  </inkml:definitions>
  <inkml:trace contextRef="#ctx0" brushRef="#br0">394 32 10799 0 0,'4'-10'979'0'0,"3"-7"4122"0"0,-8 16-4977 0 0,1 1-1 0 0,-1-1 1 0 0,0 1-1 0 0,0-1 1 0 0,1 1 0 0 0,-1 0-1 0 0,0 0 1 0 0,0-1-1 0 0,0 1 1 0 0,0 0-1 0 0,0 0 1 0 0,1 0 0 0 0,-1 0-1 0 0,0 0 1 0 0,0 0-1 0 0,0 0 1 0 0,0 0-1 0 0,0 0 1 0 0,1 1-1 0 0,-1-1 1 0 0,0 0 0 0 0,0 0-1 0 0,0 1 1 0 0,0-1-1 0 0,-1 2 1 0 0,-27 10 872 0 0,25-9-806 0 0,-13 5-104 0 0,1 1 0 0 0,1 1 0 0 0,-1 1 1 0 0,2 0-1 0 0,0 0 0 0 0,0 2 0 0 0,-18 20 0 0 0,-76 108 585 0 0,81-102-622 0 0,12-15-99 0 0,1-1 0 0 0,-14 33 0 0 0,11-20-80 0 0,16-35-185 0 0,0 5-2178 0 0</inkml:trace>
</inkml:ink>
</file>

<file path=ppt/ink/ink7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1.824"/>
    </inkml:context>
    <inkml:brush xml:id="br0">
      <inkml:brushProperty name="width" value="0.1" units="cm"/>
      <inkml:brushProperty name="height" value="0.1" units="cm"/>
      <inkml:brushProperty name="color" value="#AB008B"/>
    </inkml:brush>
  </inkml:definitions>
  <inkml:trace contextRef="#ctx0" brushRef="#br0">47 0 2759 0 0,'0'0'3046'0'0,"14"28"2767"0"0,-12-21-5439 0 0,0 1 0 0 0,-1-1 0 0 0,1 1 0 0 0,-1-1 0 0 0,-1 1 0 0 0,0-1 0 0 0,0 1 0 0 0,0-1 0 0 0,-3 15 0 0 0,-21 71 962 0 0,6-27-776 0 0,9-24-467 0 0,3 1 1 0 0,1-1-1 0 0,3 1 1 0 0,1 0 0 0 0,2 0-1 0 0,7 45 1 0 0,-7-81-73 0 0,1 0 32 0 0,-2-6 81 0 0,4 0-3 0 0,0-1 0 0 0,1 1 0 0 0,-1-1 0 0 0,0 0 0 0 0,0 0 0 0 0,0 0 0 0 0,8-2 0 0 0,94-12 129 0 0,212 0 1 0 0,-180 12-244 0 0,-95 1-263 0 0,0 1-1 0 0,1 3 1 0 0,-1 1-1 0 0,0 2 1 0 0,73 21 0 0 0,-109-25 180 0 0,-5-2 13 0 0,5 0 42 0 0,18-7 389 0 0,-21 5-300 0 0,-2 1-6 0 0,-1 1-2 0 0,5-3 1044 0 0,-8-6-2682 0 0</inkml:trace>
</inkml:ink>
</file>

<file path=ppt/ink/ink7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2.324"/>
    </inkml:context>
    <inkml:brush xml:id="br0">
      <inkml:brushProperty name="width" value="0.1" units="cm"/>
      <inkml:brushProperty name="height" value="0.1" units="cm"/>
      <inkml:brushProperty name="color" value="#AB008B"/>
    </inkml:brush>
  </inkml:definitions>
  <inkml:trace contextRef="#ctx0" brushRef="#br0">6 95 3223 0 0,'-2'-53'589'0'0,"-1"12"14953"0"0,10 327-15027 0 0,-2 39-91 0 0,4-218-2100 0 0</inkml:trace>
</inkml:ink>
</file>

<file path=ppt/ink/ink7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3.246"/>
    </inkml:context>
    <inkml:brush xml:id="br0">
      <inkml:brushProperty name="width" value="0.1" units="cm"/>
      <inkml:brushProperty name="height" value="0.1" units="cm"/>
      <inkml:brushProperty name="color" value="#AB008B"/>
    </inkml:brush>
  </inkml:definitions>
  <inkml:trace contextRef="#ctx0" brushRef="#br0">9 332 7367 0 0,'0'0'2275'0'0,"-1"-29"1829"0"0,3 3-2944 0 0,-2 1 1 0 0,-4-50-1 0 0,1 52-633 0 0,1-1 0 0 0,2 0 0 0 0,0 1 0 0 0,7-43 0 0 0,-7 65-439 0 0,3-1-100 0 0,0 0 1 0 0,0 0-1 0 0,0 0 0 0 0,0 1 1 0 0,1-1-1 0 0,-1 1 1 0 0,1 0-1 0 0,-1 0 0 0 0,6 0 1 0 0,29 3-24 0 0,0 2 0 0 0,0 2-1 0 0,-1 2 1 0 0,59 19 0 0 0,-68-19 8 0 0,10 0 27 0 0,1-2 0 0 0,-1-1 0 0 0,1-3 0 0 0,-1 0 0 0 0,1-3 0 0 0,57-8 0 0 0,59 1 0 0 0,-123 5 0 0 0,-23 2 0 0 0,0 0 0 0 0,0 0 0 0 0,0 1 0 0 0,0 0 0 0 0,0 1 0 0 0,9 1 0 0 0,-9 1 0 0 0,0 0-16 0 0,4 9 323 0 0,0-9-4704 0 0</inkml:trace>
</inkml:ink>
</file>

<file path=ppt/ink/ink7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4.032"/>
    </inkml:context>
    <inkml:brush xml:id="br0">
      <inkml:brushProperty name="width" value="0.1" units="cm"/>
      <inkml:brushProperty name="height" value="0.1" units="cm"/>
      <inkml:brushProperty name="color" value="#AB008B"/>
    </inkml:brush>
  </inkml:definitions>
  <inkml:trace contextRef="#ctx0" brushRef="#br0">1 11 1375 0 0,'23'-4'12620'0'0,"-6"1"-10645"0"0,180 0 2361 0 0,-121 3-6060 0 0,-65 3-1300 0 0</inkml:trace>
</inkml:ink>
</file>

<file path=ppt/ink/ink7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4.359"/>
    </inkml:context>
    <inkml:brush xml:id="br0">
      <inkml:brushProperty name="width" value="0.1" units="cm"/>
      <inkml:brushProperty name="height" value="0.1" units="cm"/>
      <inkml:brushProperty name="color" value="#AB008B"/>
    </inkml:brush>
  </inkml:definitions>
  <inkml:trace contextRef="#ctx0" brushRef="#br0">1 10 6911 0 0,'7'4'6273'0'0,"13"4"-4500"0"0,2-7-648 0 0,0-1 0 0 0,0 0 1 0 0,25-5-1 0 0,43 0-161 0 0,-67 5-839 0 0,0-1 0 0 0,29-5 0 0 0,-9 1-6149 0 0</inkml:trace>
</inkml:ink>
</file>

<file path=ppt/ink/ink7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5.084"/>
    </inkml:context>
    <inkml:brush xml:id="br0">
      <inkml:brushProperty name="width" value="0.1" units="cm"/>
      <inkml:brushProperty name="height" value="0.1" units="cm"/>
      <inkml:brushProperty name="color" value="#AB008B"/>
    </inkml:brush>
  </inkml:definitions>
  <inkml:trace contextRef="#ctx0" brushRef="#br0">252 1 1839 0 0,'0'0'14314'0'0,"-19"20"-12589"0"0,-51 39-683 0 0,47-41-738 0 0,1 1-1 0 0,-27 30 1 0 0,41-40-227 0 0,1 1-1 0 0,1-1 1 0 0,-1 1 0 0 0,2 1 0 0 0,-1-1 0 0 0,1 1 0 0 0,1 0 0 0 0,0 0-1 0 0,-3 17 1 0 0,4-16 21 0 0,0 1-1 0 0,1 0 0 0 0,1 0 0 0 0,0 0 1 0 0,1 0-1 0 0,0 0 0 0 0,4 17 1 0 0,-4-25-53 0 0,2-1 1 0 0,-1 1-1 0 0,0 0 0 0 0,1-1 1 0 0,0 1-1 0 0,0-1 1 0 0,0 0-1 0 0,1 1 1 0 0,-1-1-1 0 0,1 0 1 0 0,0-1-1 0 0,0 1 1 0 0,1 0-1 0 0,-1-1 1 0 0,1 0-1 0 0,-1 0 0 0 0,1 0 1 0 0,0 0-1 0 0,0 0 1 0 0,1-1-1 0 0,-1 0 1 0 0,7 3-1 0 0,2-1 71 0 0,0 0 0 0 0,0-1 0 0 0,0 0 0 0 0,1-2 1 0 0,-1 1-1 0 0,1-1 0 0 0,-1-1 0 0 0,26-3 0 0 0,-33 3-91 0 0,0-1 0 0 0,-1 0 1 0 0,1 0-1 0 0,0 0 0 0 0,-1-1 1 0 0,1 0-1 0 0,-1 0 0 0 0,1-1 1 0 0,-1 1-1 0 0,0-1 0 0 0,0 0 0 0 0,0 0 1 0 0,0-1-1 0 0,-1 0 0 0 0,1 1 1 0 0,-1-2-1 0 0,0 1 0 0 0,0 0 1 0 0,0-1-1 0 0,-1 0 0 0 0,0 0 0 0 0,4-8 1 0 0,-6 9-2 0 0,0 0 0 0 0,0 0 0 0 0,0 0 0 0 0,-1-1 0 0 0,0 1 0 0 0,0 0 0 0 0,0 0 0 0 0,-1-1 0 0 0,1 1 0 0 0,-1 0 0 0 0,0 0 0 0 0,0 0 0 0 0,0 0 0 0 0,-1 0 0 0 0,0 0-1 0 0,0 0 1 0 0,0 0 0 0 0,0 1 0 0 0,0-1 0 0 0,0 1 0 0 0,-1-1 0 0 0,0 1 0 0 0,0 0 0 0 0,0 0 0 0 0,-7-5 0 0 0,-1-2 144 0 0,-1 0-1 0 0,0 1 1 0 0,-1 1-1 0 0,0 0 0 0 0,-26-12 1 0 0,26 16-156 0 0,0 0 0 0 0,0 0 0 0 0,-1 1 0 0 0,0 1 1 0 0,-22-1-1 0 0,-7 2-9537 0 0</inkml:trace>
</inkml:ink>
</file>

<file path=ppt/ink/ink7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5.622"/>
    </inkml:context>
    <inkml:brush xml:id="br0">
      <inkml:brushProperty name="width" value="0.1" units="cm"/>
      <inkml:brushProperty name="height" value="0.1" units="cm"/>
      <inkml:brushProperty name="color" value="#AB008B"/>
    </inkml:brush>
  </inkml:definitions>
  <inkml:trace contextRef="#ctx0" brushRef="#br0">230 13 10391 0 0,'0'0'942'0'0,"-38"-3"3591"0"0,23 10-4119 0 0,-1 2 1 0 0,2 0-1 0 0,-1 1 1 0 0,1 0-1 0 0,1 1 0 0 0,0 0 1 0 0,0 1-1 0 0,1 1 1 0 0,1 0-1 0 0,-16 23 1 0 0,23-31-392 0 0,1 0 1 0 0,0 0 0 0 0,0 1 0 0 0,0-1 0 0 0,1 1 0 0 0,0 0 0 0 0,0 0 0 0 0,0 0 0 0 0,1 0 0 0 0,0 0 0 0 0,0 0 0 0 0,0 0 0 0 0,1 0 0 0 0,0 0 0 0 0,0 1 0 0 0,0-1 0 0 0,1 0 0 0 0,0 0 0 0 0,0 0 0 0 0,1 0 0 0 0,0 0 0 0 0,0 0 0 0 0,0 0 0 0 0,0-1-1 0 0,1 1 1 0 0,0-1 0 0 0,1 0 0 0 0,-1 1 0 0 0,1-1 0 0 0,0-1 0 0 0,0 1 0 0 0,7 6 0 0 0,-5-6 34 0 0,-1-1 0 0 0,1 0 0 0 0,0 0-1 0 0,0 0 1 0 0,1-1 0 0 0,-1 0 0 0 0,1 0-1 0 0,0 0 1 0 0,-1-1 0 0 0,1 0 0 0 0,0 0 0 0 0,0-1-1 0 0,0 0 1 0 0,1 0 0 0 0,-1-1 0 0 0,0 0 0 0 0,8-1-1 0 0,-4 0 22 0 0,1-1-1 0 0,-1 0 0 0 0,1-1 0 0 0,-1 0 0 0 0,0-1 1 0 0,0 0-1 0 0,0 0 0 0 0,-1-2 0 0 0,1 1 1 0 0,11-9-1 0 0,-14 8-18 0 0,0 0 1 0 0,-1 0-1 0 0,0-1 0 0 0,0 0 1 0 0,0 0-1 0 0,-1 0 1 0 0,0-1-1 0 0,0 0 0 0 0,-1 0 1 0 0,0-1-1 0 0,0 1 0 0 0,3-12 1 0 0,-6 14-20 0 0,0 0-1 0 0,-1 0 1 0 0,0 0 0 0 0,0 0-1 0 0,0 0 1 0 0,-1 0 0 0 0,0-1 0 0 0,0 1-1 0 0,0 0 1 0 0,-1 0 0 0 0,0-1-1 0 0,0 1 1 0 0,-1 0 0 0 0,0 0 0 0 0,0 0-1 0 0,0 1 1 0 0,-1-1 0 0 0,1 0-1 0 0,-8-9 1 0 0,4 6 32 0 0,-1 1-1 0 0,0 0 0 0 0,-1 1 1 0 0,0 0-1 0 0,0 0 1 0 0,0 0-1 0 0,-1 1 1 0 0,0 1-1 0 0,0-1 1 0 0,0 1-1 0 0,-1 1 0 0 0,1 0 1 0 0,-1 0-1 0 0,0 1 1 0 0,-1 0-1 0 0,1 1 1 0 0,-19-2-1 0 0,28 4-208 0 0,-8 0-2093 0 0</inkml:trace>
</inkml:ink>
</file>

<file path=ppt/ink/ink7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26.059"/>
    </inkml:context>
    <inkml:brush xml:id="br0">
      <inkml:brushProperty name="width" value="0.1" units="cm"/>
      <inkml:brushProperty name="height" value="0.1" units="cm"/>
      <inkml:brushProperty name="color" value="#AB008B"/>
    </inkml:brush>
  </inkml:definitions>
  <inkml:trace contextRef="#ctx0" brushRef="#br0">125 55 10135 0 0,'-8'-11'10955'0'0,"1"8"-11454"0"0,4 3 606 0 0,0 0-1 0 0,0 0 1 0 0,0 0 0 0 0,-1 0-1 0 0,1 1 1 0 0,0 0 0 0 0,0-1-1 0 0,0 1 1 0 0,0 0-1 0 0,0 1 1 0 0,0-1 0 0 0,1 1-1 0 0,-1-1 1 0 0,0 1 0 0 0,1 0-1 0 0,-1 0 1 0 0,1 0-1 0 0,-1 0 1 0 0,1 0 0 0 0,0 0-1 0 0,0 1 1 0 0,0-1-1 0 0,0 1 1 0 0,-2 5 0 0 0,-2 0-50 0 0,1 1 1 0 0,0-1 0 0 0,1 1-1 0 0,0 1 1 0 0,0-1 0 0 0,-3 17-1 0 0,5-15-32 0 0,0 1 0 0 0,1-1 0 0 0,0 1-1 0 0,1-1 1 0 0,1 1 0 0 0,0 0 0 0 0,0-1-1 0 0,1 1 1 0 0,0-1 0 0 0,1 1-1 0 0,0-1 1 0 0,10 20 0 0 0,-9-23-7 0 0,1 0 0 0 0,0 0 0 0 0,0-1 0 0 0,1 1 0 0 0,0-1 0 0 0,0-1 0 0 0,0 1-1 0 0,1-1 1 0 0,0 0 0 0 0,0-1 0 0 0,1 1 0 0 0,0-2 0 0 0,0 1 0 0 0,0-1 0 0 0,0 0 0 0 0,16 5 0 0 0,-5-4 5 0 0,0-2-1 0 0,0 1 1 0 0,1-2-1 0 0,-1-1 1 0 0,0 0-1 0 0,1-2 1 0 0,-1 0-1 0 0,1-1 1 0 0,-1-1 0 0 0,23-6-1 0 0,-2 2 29 0 0,-32 7-26 0 0,1-1 0 0 0,-1-1 0 0 0,0 0-1 0 0,-1 0 1 0 0,1 0 0 0 0,9-4-1 0 0,-14 3-7 0 0,1 1-1 0 0,-1 0 1 0 0,0-1-1 0 0,0 0 1 0 0,0 0-1 0 0,0 0 1 0 0,0 0-1 0 0,-1 0 0 0 0,1 0 1 0 0,-1-1-1 0 0,0 1 1 0 0,0-1-1 0 0,0 0 1 0 0,0 1-1 0 0,-1-1 1 0 0,2-4-1 0 0,1-6 179 0 0,0-1 1 0 0,-1 1-1 0 0,0 0 1 0 0,-1-1-1 0 0,-1 0 0 0 0,0-22 1 0 0,-1 29-117 0 0,-1 0-1 0 0,0 0 1 0 0,0 0 0 0 0,-1 0 0 0 0,0 0 0 0 0,0 1 0 0 0,-1-1 0 0 0,0 1 0 0 0,-1-1 0 0 0,1 1-1 0 0,-1 0 1 0 0,-1 0 0 0 0,-6-8 0 0 0,0 3 97 0 0,-1 0 1 0 0,-1 1-1 0 0,0 0 0 0 0,0 1 1 0 0,-1 1-1 0 0,0 0 0 0 0,-19-9 1 0 0,21 13-378 0 0,1 0 1 0 0,-1 1 0 0 0,0 0 0 0 0,-16-2 0 0 0,20 5-760 0 0,-1 0 1 0 0,1 0-1 0 0,-1 1 1 0 0,1 0-1 0 0,0 1 1 0 0,-1 0-1 0 0,-7 2 1 0 0</inkml:trace>
</inkml:ink>
</file>

<file path=ppt/ink/ink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8"/>
    </inkml:context>
    <inkml:brush xml:id="br0">
      <inkml:brushProperty name="width" value="0.1" units="cm"/>
      <inkml:brushProperty name="height" value="0.1" units="cm"/>
      <inkml:brushProperty name="color" value="#F6630D"/>
    </inkml:brush>
  </inkml:definitions>
  <inkml:trace contextRef="#ctx0" brushRef="#br0">152 0 9095 0 0,'0'0'12700'0'0,"-16"23"-11567"0"0,-9 8-1074 0 0,11-16-21 0 0,1 1 1 0 0,1 0 0 0 0,0 1-1 0 0,1 1 1 0 0,1 0-1 0 0,1 0 1 0 0,-9 22-1 0 0,16-32-38 0 0,-1 0 0 0 0,1-1 0 0 0,1 1 0 0 0,0 0 0 0 0,0 0 0 0 0,0 10 0 0 0,1-17 0 0 0,0 0 0 0 0,0 0 0 0 0,0 0-1 0 0,1 0 1 0 0,-1-1 0 0 0,0 1 0 0 0,1 0 0 0 0,-1 0 0 0 0,0 0-1 0 0,1 0 1 0 0,-1-1 0 0 0,1 1 0 0 0,-1 0 0 0 0,1 0-1 0 0,0-1 1 0 0,-1 1 0 0 0,1-1 0 0 0,0 1 0 0 0,-1 0 0 0 0,1-1-1 0 0,0 1 1 0 0,0-1 0 0 0,-1 0 0 0 0,1 1 0 0 0,0-1-1 0 0,0 1 1 0 0,0-1 0 0 0,0 0 0 0 0,1 0 0 0 0,23 2 15 0 0,-21-2-2 0 0,39 0 298 0 0,104-4 1392 0 0,-140 3-1958 0 0,0 0 0 0 0,0-1 0 0 0,0 1 0 0 0,0-1 0 0 0,-1-1 0 0 0,12-5 0 0 0,-8 4-3301 0 0</inkml:trace>
</inkml:ink>
</file>

<file path=ppt/ink/ink7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3"/>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4"/>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5"/>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6"/>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7"/>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8"/>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49"/>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0"/>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1"/>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2"/>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7.193"/>
    </inkml:context>
    <inkml:brush xml:id="br0">
      <inkml:brushProperty name="width" value="0.1" units="cm"/>
      <inkml:brushProperty name="height" value="0.1" units="cm"/>
      <inkml:brushProperty name="color" value="#F6630D"/>
    </inkml:brush>
  </inkml:definitions>
  <inkml:trace contextRef="#ctx0" brushRef="#br0">1 26 4143 0 0,'0'0'764'0'0,"6"31"8118"0"0,-4-24-8313 0 0,0 0 0 0 0,0 0 0 0 0,1 0 0 0 0,0-1 0 0 0,0 1 0 0 0,0-1 0 0 0,1 1 0 0 0,0-1 0 0 0,1 0 0 0 0,-1-1 0 0 0,8 9 0 0 0,-5-9-287 0 0,0 1-1 0 0,-1-1 1 0 0,2 0-1 0 0,-1 0 0 0 0,1-1 1 0 0,-1 0-1 0 0,1 0 0 0 0,0-1 1 0 0,9 3-1 0 0,-8-3-146 0 0,0-1 0 0 0,1 0-1 0 0,-1-1 1 0 0,0 0 0 0 0,1 0 0 0 0,-1-1-1 0 0,0-1 1 0 0,1 1 0 0 0,-1-1-1 0 0,0-1 1 0 0,1 0 0 0 0,-1 0 0 0 0,0-1-1 0 0,0 0 1 0 0,-1 0 0 0 0,1-1 0 0 0,-1 0-1 0 0,16-10 1 0 0,39-39 730 0 0,-42 34-577 0 0,1 1-1 0 0,28-17 0 0 0,-41 29-258 0 0,0 2 0 0 0,0-1 0 0 0,0 1-1 0 0,1 1 1 0 0,-1 0 0 0 0,1 0 0 0 0,0 1 0 0 0,0 0 0 0 0,20-1 0 0 0,-2 3-7 0 0,0 1 0 0 0,0 2 0 0 0,0 1 0 0 0,50 13 1 0 0,2 8-8767 0 0</inkml:trace>
</inkml:ink>
</file>

<file path=ppt/ink/ink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69"/>
    </inkml:context>
    <inkml:brush xml:id="br0">
      <inkml:brushProperty name="width" value="0.1" units="cm"/>
      <inkml:brushProperty name="height" value="0.1" units="cm"/>
      <inkml:brushProperty name="color" value="#F6630D"/>
    </inkml:brush>
  </inkml:definitions>
  <inkml:trace contextRef="#ctx0" brushRef="#br0">60 1 10391 0 0,'0'0'2084'0'0,"-16"31"2251"0"0,9-1-3806 0 0,2 1 1 0 0,1-1-1 0 0,0 44 1 0 0,-4 32 581 0 0,1-73-678 0 0,5-22-348 0 0,-1-1-1 0 0,2 1 1 0 0,-1 0 0 0 0,2 1-1 0 0,-1-1 1 0 0,2 12 0 0 0</inkml:trace>
</inkml:ink>
</file>

<file path=ppt/ink/ink7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3"/>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4"/>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5"/>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6"/>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7"/>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8"/>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59"/>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1"/>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2"/>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3"/>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0"/>
    </inkml:context>
    <inkml:brush xml:id="br0">
      <inkml:brushProperty name="width" value="0.1" units="cm"/>
      <inkml:brushProperty name="height" value="0.1" units="cm"/>
      <inkml:brushProperty name="color" value="#F6630D"/>
    </inkml:brush>
  </inkml:definitions>
  <inkml:trace contextRef="#ctx0" brushRef="#br0">0 80 8287 0 0,'12'-4'7931'0'0,"14"-6"-4840"0"0,-17 3-2423 0 0,2 0 1 0 0,-1 0 0 0 0,1 1-1 0 0,0 0 1 0 0,0 1 0 0 0,1 0-1 0 0,-1 1 1 0 0,1 1 0 0 0,22-5 0 0 0,43 0-1926 0 0,-8 13-7889 0 0</inkml:trace>
</inkml:ink>
</file>

<file path=ppt/ink/ink7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4"/>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5"/>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6"/>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7"/>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8"/>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69"/>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0"/>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1"/>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2"/>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3"/>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1"/>
    </inkml:context>
    <inkml:brush xml:id="br0">
      <inkml:brushProperty name="width" value="0.1" units="cm"/>
      <inkml:brushProperty name="height" value="0.1" units="cm"/>
      <inkml:brushProperty name="color" value="#F6630D"/>
    </inkml:brush>
  </inkml:definitions>
  <inkml:trace contextRef="#ctx0" brushRef="#br0">1 84 10591 0 0,'0'0'819'0'0,"27"-8"2716"0"0,-17-1-1961 0 0,1 1 0 0 0,0 1 0 0 0,1 0 0 0 0,14-7 0 0 0,-10 8-1095 0 0,-1 0 1 0 0,1 1 0 0 0,0 1-1 0 0,0 1 1 0 0,25-3-1 0 0,-24 5-518 0 0,0 1 0 0 0,1 1 0 0 0,-1 0-1 0 0,0 1 1 0 0,0 1 0 0 0,24 7-1 0 0,9 2-7634 0 0</inkml:trace>
</inkml:ink>
</file>

<file path=ppt/ink/ink7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4"/>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5"/>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6"/>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7"/>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8"/>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79"/>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0"/>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1"/>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2"/>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3"/>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2"/>
    </inkml:context>
    <inkml:brush xml:id="br0">
      <inkml:brushProperty name="width" value="0.1" units="cm"/>
      <inkml:brushProperty name="height" value="0.1" units="cm"/>
      <inkml:brushProperty name="color" value="#F6630D"/>
    </inkml:brush>
  </inkml:definitions>
  <inkml:trace contextRef="#ctx0" brushRef="#br0">138 77 2759 0 0,'19'-39'20331'0'0,"-26"39"-20255"0"0,0-1-1 0 0,-1 1 1 0 0,1 0 0 0 0,0 1 0 0 0,0-1 0 0 0,0 1 0 0 0,0 1-1 0 0,0-1 1 0 0,0 1 0 0 0,0 1 0 0 0,-9 3 0 0 0,2-1-16 0 0,11-4-59 0 0,0 0 0 0 0,-1 0 0 0 0,1 0 0 0 0,0 1 0 0 0,0-1-1 0 0,0 1 1 0 0,1-1 0 0 0,-1 1 0 0 0,0 0 0 0 0,1 0 0 0 0,-1 1-1 0 0,1-1 1 0 0,-4 5 0 0 0,5-5-1 0 0,0-1 0 0 0,0 1 0 0 0,1 0 0 0 0,-1 0 0 0 0,1 0 0 0 0,-1-1 0 0 0,1 1 0 0 0,0 0 0 0 0,0 0 0 0 0,0 0 0 0 0,0 0 0 0 0,0 0 0 0 0,0 0 0 0 0,0 0 0 0 0,1-1-1 0 0,-1 1 1 0 0,1 0 0 0 0,-1 0 0 0 0,1 0 0 0 0,0-1 0 0 0,0 1 0 0 0,0 0 0 0 0,0-1 0 0 0,2 4 0 0 0,9 11 14 0 0,1 0 0 0 0,1-1-1 0 0,0-1 1 0 0,1 0 0 0 0,1-1-1 0 0,0 0 1 0 0,24 13 0 0 0,-23-15 21 0 0,-1 0 1 0 0,0 1 0 0 0,0 1-1 0 0,-2 0 1 0 0,1 1 0 0 0,-2 1-1 0 0,19 24 1 0 0,-30-36-28 0 0,0 0-1 0 0,-1 0 1 0 0,0 0 0 0 0,1 0-1 0 0,-1 0 1 0 0,0 1 0 0 0,-1-1 0 0 0,1 0-1 0 0,-1 0 1 0 0,1 1 0 0 0,-1-1 0 0 0,0 0-1 0 0,0 1 1 0 0,0-1 0 0 0,-1 0-1 0 0,0 6 1 0 0,-1-3 11 0 0,-1 0 0 0 0,1 0 0 0 0,-1 0 0 0 0,0 0 0 0 0,0-1 0 0 0,0 1 0 0 0,-1-1 0 0 0,-5 6 0 0 0,-5 4 39 0 0,-1 0 1 0 0,-1-1-1 0 0,0-1 0 0 0,-25 16 0 0 0,33-24-39 0 0,1 0 0 0 0,-1-1 0 0 0,0 0 0 0 0,0 0 0 0 0,-1 0-1 0 0,1-1 1 0 0,-1-1 0 0 0,-11 3 0 0 0,18-5-11 0 0,0 0 0 0 0,0 0 0 0 0,0 0 0 0 0,0 0-1 0 0,0 0 1 0 0,0 0 0 0 0,0-1 0 0 0,0 1 0 0 0,0-1 0 0 0,1 1 0 0 0,-1-1-1 0 0,0 0 1 0 0,0 0 0 0 0,0 0 0 0 0,1 0 0 0 0,-1 0 0 0 0,-2-1 0 0 0,2-1 1 0 0,0 1 0 0 0,0-1 1 0 0,1 1-1 0 0,-1-1 0 0 0,0 0 1 0 0,1 1-1 0 0,0-1 1 0 0,-1 0-1 0 0,1 0 0 0 0,0 0 1 0 0,1 0-1 0 0,-1 0 0 0 0,0-1 1 0 0,1-3-1 0 0,-1-4-2 0 0,1-1 0 0 0,0 0 1 0 0,1 0-1 0 0,1 0 0 0 0,0 1 0 0 0,0-1 0 0 0,1 0 0 0 0,1 1 1 0 0,0 0-1 0 0,0 0 0 0 0,1 0 0 0 0,8-12 0 0 0,11-16 43 0 0,50-64-1 0 0,-71 99-49 0 0,8-8 0 0 0,1 0 0 0 0,0 1 0 0 0,0 1 0 0 0,1 0 0 0 0,0 1 0 0 0,19-10 0 0 0,-19 12 0 0 0,0 0 0 0 0,-1-1 0 0 0,0-1 0 0 0,-1 0 0 0 0,0 0 0 0 0,0-1 0 0 0,14-19 0 0 0,-23 28 1 0 0,-1-1 0 0 0,1 0 0 0 0,-1 0 1 0 0,0 0-1 0 0,1 0 0 0 0,-1 0 0 0 0,0 0 0 0 0,0 0 0 0 0,0 0 0 0 0,0 0 0 0 0,-1 0 0 0 0,1-1 0 0 0,-1 1 1 0 0,1 0-1 0 0,-1 0 0 0 0,0-1 0 0 0,0 1 0 0 0,0 0 0 0 0,0-1 0 0 0,0 1 0 0 0,0 0 0 0 0,-1-1 0 0 0,1 1 1 0 0,-1 0-1 0 0,1 0 0 0 0,-1 0 0 0 0,0-1 0 0 0,-2-2 0 0 0,0 2 1 0 0,0 0 0 0 0,-1 1 0 0 0,1-1 0 0 0,-1 1 0 0 0,1 0 0 0 0,-1 0 0 0 0,0 0 0 0 0,0 0 0 0 0,0 1 0 0 0,0 0 0 0 0,0 0 0 0 0,0 0 0 0 0,0 0 0 0 0,0 1 0 0 0,-5-1 0 0 0,-6 1-96 0 0,0 0-1 0 0,0 1 1 0 0,0 0-1 0 0,0 2 0 0 0,0-1 1 0 0,0 2-1 0 0,1 0 1 0 0,-1 1-1 0 0,-21 11 1 0 0,31-12-1693 0 0</inkml:trace>
</inkml:ink>
</file>

<file path=ppt/ink/ink7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4"/>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5"/>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6"/>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7"/>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8"/>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89"/>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1"/>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2"/>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3"/>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4"/>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3"/>
    </inkml:context>
    <inkml:brush xml:id="br0">
      <inkml:brushProperty name="width" value="0.1" units="cm"/>
      <inkml:brushProperty name="height" value="0.1" units="cm"/>
      <inkml:brushProperty name="color" value="#F6630D"/>
    </inkml:brush>
  </inkml:definitions>
  <inkml:trace contextRef="#ctx0" brushRef="#br0">220 37 2303 0 0,'-1'-6'9968'0'0,"-8"-18"-5950"0"0,7 23-3841 0 0,0 0 0 0 0,0 0 1 0 0,-1 0-1 0 0,1 1 1 0 0,0-1-1 0 0,0 1 0 0 0,-1-1 1 0 0,1 1-1 0 0,0 0 0 0 0,0 0 1 0 0,-1 0-1 0 0,1 0 1 0 0,0 0-1 0 0,-1 0 0 0 0,1 1 1 0 0,0-1-1 0 0,0 1 0 0 0,0 0 1 0 0,-1-1-1 0 0,1 1 1 0 0,0 0-1 0 0,0 0 0 0 0,0 0 1 0 0,0 1-1 0 0,0-1 1 0 0,1 0-1 0 0,-1 1 0 0 0,-2 2 1 0 0,-5 3 5 0 0,0 1 1 0 0,1 0 0 0 0,0 0-1 0 0,-8 12 1 0 0,-3 5 33 0 0,6-8-62 0 0,0 0 0 0 0,1 1 1 0 0,-13 26-1 0 0,23-41-119 0 0,0 1 1 0 0,0 0-1 0 0,1 0 0 0 0,-1 0 1 0 0,1 0-1 0 0,0 0 1 0 0,0 0-1 0 0,0 0 1 0 0,1 1-1 0 0,0-1 0 0 0,0 0 1 0 0,0 0-1 0 0,0 1 1 0 0,0-1-1 0 0,1 0 1 0 0,0 0-1 0 0,0 0 0 0 0,0 0 1 0 0,0 0-1 0 0,1 0 1 0 0,-1 0-1 0 0,1 0 1 0 0,2 3-1 0 0,-1-4 3 0 0,0 0 1 0 0,-1-1-1 0 0,1 1 0 0 0,0-1 0 0 0,0 0 0 0 0,0 0 1 0 0,1 0-1 0 0,-1-1 0 0 0,0 1 0 0 0,1-1 0 0 0,-1 1 1 0 0,1-1-1 0 0,-1 0 0 0 0,1-1 0 0 0,0 1 0 0 0,-1-1 1 0 0,1 1-1 0 0,0-1 0 0 0,6-1 0 0 0,11 0 482 0 0,-1-1 1 0 0,28-6-1 0 0,-30 4-62 0 0,61-9-1830 0 0,46-9 740 0 0,-44-1-8935 0 0</inkml:trace>
</inkml:ink>
</file>

<file path=ppt/ink/ink7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5"/>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6"/>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7"/>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8"/>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899"/>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0"/>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1"/>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2"/>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4"/>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5"/>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4"/>
    </inkml:context>
    <inkml:brush xml:id="br0">
      <inkml:brushProperty name="width" value="0.1" units="cm"/>
      <inkml:brushProperty name="height" value="0.1" units="cm"/>
      <inkml:brushProperty name="color" value="#F6630D"/>
    </inkml:brush>
  </inkml:definitions>
  <inkml:trace contextRef="#ctx0" brushRef="#br0">14 122 5063 0 0,'-2'38'1568'0'0,"-4"9"3071"0"0,1-2-648 0 0,4-17 3107 0 0,18-115-4837 0 0,-13 63-1896 0 0,1 0 0 0 0,11-32 0 0 0,-14 50-304 0 0,0-1 0 0 0,1 1 0 0 0,0 0 0 0 0,0 0 0 0 0,1 0 0 0 0,0 0 0 0 0,0 1 0 0 0,0-1 0 0 0,1 1 0 0 0,-1 0 0 0 0,1 0 0 0 0,0 1-1 0 0,8-6 1 0 0,-12 9-60 0 0,0 1 0 0 0,0-1-1 0 0,0 1 1 0 0,0-1-1 0 0,1 1 1 0 0,-1-1-1 0 0,0 1 1 0 0,0 0 0 0 0,0-1-1 0 0,0 1 1 0 0,1 0-1 0 0,-1 0 1 0 0,0 0-1 0 0,0 0 1 0 0,0 0 0 0 0,1 0-1 0 0,-1 0 1 0 0,0 1-1 0 0,0-1 1 0 0,0 0 0 0 0,0 1-1 0 0,0-1 1 0 0,1 1-1 0 0,0 0 1 0 0,1 1-1 0 0,-1 0 1 0 0,1 0-1 0 0,-1 0 0 0 0,0 0 1 0 0,0 1-1 0 0,0-1 1 0 0,0 1-1 0 0,0-1 0 0 0,1 5 1 0 0,4 7-2 0 0,-2-1 0 0 0,0 1 0 0 0,4 15 0 0 0,-8-26 1 0 0,3 14 2 0 0,-2-9 6 0 0,0 1 0 0 0,0 0-1 0 0,1-1 1 0 0,1 0 0 0 0,-1 1-1 0 0,1-2 1 0 0,6 11-1 0 0,-8-16-4 0 0,0 0-1 0 0,0-1 0 0 0,0 1 1 0 0,0 0-1 0 0,0-1 0 0 0,1 1 1 0 0,-1-1-1 0 0,1 1 0 0 0,-1-1 1 0 0,1 0-1 0 0,-1 0 0 0 0,1-1 1 0 0,-1 1-1 0 0,1 0 0 0 0,0-1 1 0 0,-1 1-1 0 0,1-1 0 0 0,0 0 0 0 0,0 0 1 0 0,-1 0-1 0 0,1 0 0 0 0,0-1 1 0 0,0 1-1 0 0,-1-1 0 0 0,1 0 1 0 0,-1 1-1 0 0,1-1 0 0 0,4-3 1 0 0,8-2 98 0 0,-1-1 1 0 0,-1 0-1 0 0,1-1 1 0 0,-1-1 0 0 0,13-11-1 0 0,-14 10 54 0 0,1 1 1 0 0,1 0-1 0 0,-1 1 0 0 0,24-10 0 0 0,-34 17-140 0 0,1 0 0 0 0,-1 1 1 0 0,1-1-1 0 0,-1 1 0 0 0,1 0 0 0 0,-1 0 0 0 0,1 0 0 0 0,-1 1 0 0 0,1-1 1 0 0,-1 1-1 0 0,1 0 0 0 0,-1 0 0 0 0,1 0 0 0 0,-1 0 0 0 0,0 1 0 0 0,0-1 1 0 0,0 1-1 0 0,1 0 0 0 0,-2 0 0 0 0,1 0 0 0 0,0 0 0 0 0,0 1 0 0 0,-1-1 1 0 0,1 1-1 0 0,2 3 0 0 0,9 10-2 0 0,-1 1-1 0 0,-1 0 1 0 0,11 19 0 0 0,-14-21-6 0 0,27 51 23 0 0,-9-14-3324 0 0,-22-43 1438 0 0</inkml:trace>
</inkml:ink>
</file>

<file path=ppt/ink/ink7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6"/>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7"/>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8"/>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09"/>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0"/>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1"/>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2"/>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3"/>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4"/>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5"/>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5"/>
    </inkml:context>
    <inkml:brush xml:id="br0">
      <inkml:brushProperty name="width" value="0.1" units="cm"/>
      <inkml:brushProperty name="height" value="0.1" units="cm"/>
      <inkml:brushProperty name="color" value="#F6630D"/>
    </inkml:brush>
  </inkml:definitions>
  <inkml:trace contextRef="#ctx0" brushRef="#br0">312 1 1839 0 0,'0'0'3843'0'0,"18"1"2666"0"0,5-1-3941 0 0,-129 29 799 0 0,56-12-1473 0 0,1 1-1 0 0,-65 36 1 0 0,107-49-1894 0 0,-1 2 0 0 0,2 0 0 0 0,0-2 0 0 0,0-1-13 0 0,5-4-51 0 0,34 9-3 0 0,5 7 115 0 0,-1 2-1 0 0,-1 2 1 0 0,39 27-1 0 0,-3-2 14 0 0,-64-40-17 0 0,-1 0 0 0 0,1 0-1 0 0,-1 0 1 0 0,0 1 0 0 0,-1 0 0 0 0,0 1 0 0 0,0 0 0 0 0,0 0 0 0 0,-1 0 0 0 0,0 0 0 0 0,0 1 0 0 0,4 9-1 0 0,6 6 224 0 0,28 40-2891 0 0</inkml:trace>
</inkml:ink>
</file>

<file path=ppt/ink/ink7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6"/>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7"/>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8"/>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19"/>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0"/>
    </inkml:context>
    <inkml:brush xml:id="br0">
      <inkml:brushProperty name="width" value="0.1" units="cm"/>
      <inkml:brushProperty name="height" value="0.1" units="cm"/>
      <inkml:brushProperty name="color" value="#AB008B"/>
    </inkml:brush>
  </inkml:definitions>
  <inkml:trace contextRef="#ctx0" brushRef="#br0">303 37 12671 0 0,'0'0'1272'0'0,"3"-9"2298"0"0,-3 8-3361 0 0,0 0 1 0 0,0 0 0 0 0,0 0 0 0 0,0 0 0 0 0,0 0-1 0 0,0 0 1 0 0,0 0 0 0 0,-1 0 0 0 0,1 0 0 0 0,0 0-1 0 0,-1 0 1 0 0,1 0 0 0 0,-1 0 0 0 0,1 0 0 0 0,-1 0-1 0 0,0 0 1 0 0,1 0 0 0 0,-1 0 0 0 0,0 1-1 0 0,0-1 1 0 0,1 0 0 0 0,-1 0 0 0 0,-1 0 0 0 0,0 0-85 0 0,0 0 0 0 0,0 1 0 0 0,0-1 1 0 0,0 0-1 0 0,0 1 0 0 0,0 0 1 0 0,0-1-1 0 0,0 1 0 0 0,0 0 0 0 0,0 0 1 0 0,-3 0-1 0 0,-4 1-50 0 0,1 1 1 0 0,0 0-1 0 0,0 0 1 0 0,-15 6-1 0 0,10-2-49 0 0,0 1-1 0 0,0 0 0 0 0,1 1 1 0 0,0 1-1 0 0,1 0 0 0 0,0 1 0 0 0,0 0 1 0 0,1 0-1 0 0,0 1 0 0 0,1 0 1 0 0,0 1-1 0 0,1 0 0 0 0,-13 26 0 0 0,12-21-15 0 0,2 0 0 0 0,0 0 0 0 0,1 1 0 0 0,1 0 0 0 0,1 0 0 0 0,0 0 0 0 0,1 1 0 0 0,1-1 0 0 0,1 1 0 0 0,2 30 0 0 0,-1-45-2 0 0,1 0 0 0 0,-1 0 0 0 0,1 0 0 0 0,0 0-1 0 0,1 0 1 0 0,-1 0 0 0 0,1-1 0 0 0,0 1 0 0 0,0 0 0 0 0,0-1-1 0 0,0 0 1 0 0,0 1 0 0 0,1-1 0 0 0,-1 0 0 0 0,5 4-1 0 0,-1-2-6 0 0,1 0 0 0 0,-1-1 1 0 0,1 0-1 0 0,-1 0 0 0 0,1 0 0 0 0,0-1 0 0 0,12 4 0 0 0,5-1 64 0 0,1 0 0 0 0,-1-2 0 0 0,51 3 0 0 0,-66-7-29 0 0,1 0 1 0 0,-1 0-1 0 0,1-1 0 0 0,-1-1 1 0 0,1 1-1 0 0,9-4 1 0 0,-16 4-15 0 0,1 0 0 0 0,-1-1 0 0 0,0 1 0 0 0,0 0 0 0 0,0-1 0 0 0,0 0 1 0 0,0 1-1 0 0,0-1 0 0 0,0-1 0 0 0,0 1 0 0 0,-1 0 0 0 0,1-1 0 0 0,-1 1 0 0 0,0-1 0 0 0,1 1 1 0 0,-1-1-1 0 0,0 0 0 0 0,-1 0 0 0 0,3-5 0 0 0,-4 6-3 0 0,0 1 0 0 0,0-1-1 0 0,0 0 1 0 0,-1 0 0 0 0,1 0 0 0 0,0 0-1 0 0,-1 1 1 0 0,1-1 0 0 0,-1 0 0 0 0,0 1-1 0 0,0-1 1 0 0,1 0 0 0 0,-1 1 0 0 0,0-1 0 0 0,-1 1-1 0 0,1-1 1 0 0,0 1 0 0 0,-2-2 0 0 0,-24-25 244 0 0,25 26-219 0 0,-8-8-1 0 0,-1 1 0 0 0,0 1 0 0 0,-1 0-1 0 0,1 1 1 0 0,-2 0 0 0 0,1 0 0 0 0,-1 1 0 0 0,0 1 0 0 0,-25-7 0 0 0,28 10-79 0 0,-1 0 1 0 0,1 0 0 0 0,-1 1-1 0 0,1 1 1 0 0,-1-1 0 0 0,1 2 0 0 0,-1-1-1 0 0,0 2 1 0 0,1-1 0 0 0,0 1 0 0 0,-1 1-1 0 0,1 0 1 0 0,-15 7 0 0 0,23-9-53 0 0,1 0 0 0 0,-1 0 1 0 0,1 0-1 0 0,-1 0 0 0 0,1 1 0 0 0,0-1 1 0 0,0 1-1 0 0,-1-1 0 0 0,1 1 0 0 0,0-1 1 0 0,0 1-1 0 0,1 0 0 0 0,-1-1 0 0 0,0 1 1 0 0,0 0-1 0 0,1 0 0 0 0,-1-1 0 0 0,1 1 1 0 0,0 0-1 0 0,-1 0 0 0 0,1 0 0 0 0,0 0 1 0 0,0 0-1 0 0,0-1 0 0 0,1 4 0 0 0,-1 14-2093 0 0</inkml:trace>
</inkml:ink>
</file>

<file path=ppt/ink/ink7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1"/>
    </inkml:context>
    <inkml:brush xml:id="br0">
      <inkml:brushProperty name="width" value="0.1" units="cm"/>
      <inkml:brushProperty name="height" value="0.1" units="cm"/>
      <inkml:brushProperty name="color" value="#AB008B"/>
    </inkml:brush>
  </inkml:definitions>
  <inkml:trace contextRef="#ctx0" brushRef="#br0">294 18 11231 0 0,'0'0'1016'0'0,"-19"-17"4263"0"0,14 17-5013 0 0,-1 0 0 0 0,1 0 0 0 0,-1 0 1 0 0,0 1-1 0 0,1 0 0 0 0,-1 0 0 0 0,1 0 0 0 0,-1 0 0 0 0,1 1 1 0 0,0 0-1 0 0,-1 0 0 0 0,1 1 0 0 0,-8 5 0 0 0,-1 1-169 0 0,0 0-1 0 0,0 2 0 0 0,-15 14 1 0 0,16-12-6 0 0,2 0 1 0 0,-1 0-1 0 0,2 1 1 0 0,0 1-1 0 0,1 0 1 0 0,0 0-1 0 0,1 1 1 0 0,1 0 0 0 0,0 0-1 0 0,1 1 1 0 0,1 0-1 0 0,1 0 1 0 0,-4 27-1 0 0,8-40-42 0 0,0 1 0 0 0,0-1 0 0 0,0 1-1 0 0,1-1 1 0 0,-1 1 0 0 0,1-1 0 0 0,0 1-1 0 0,1-1 1 0 0,-1 0 0 0 0,1 1 0 0 0,0-1 0 0 0,0 0-1 0 0,0 0 1 0 0,0 0 0 0 0,1 0 0 0 0,3 4 0 0 0,0-2-4 0 0,0 0 1 0 0,0-1-1 0 0,0 0 1 0 0,0 0 0 0 0,1 0-1 0 0,0-1 1 0 0,0 0-1 0 0,13 6 1 0 0,-8-6-4 0 0,-1 0 1 0 0,0 0-1 0 0,1-1 1 0 0,0 0-1 0 0,0-1 1 0 0,0-1-1 0 0,0 0 1 0 0,0 0-1 0 0,0-1 1 0 0,0-1-1 0 0,0 0 1 0 0,16-4-1 0 0,-21 3-2 0 0,-1 0-1 0 0,0 0 1 0 0,0-1 0 0 0,0 0-1 0 0,0 0 1 0 0,0 0 0 0 0,-1-1-1 0 0,1 0 1 0 0,-1 0 0 0 0,0 0-1 0 0,0-1 1 0 0,-1 0 0 0 0,0 1-1 0 0,1-2 1 0 0,-1 1 0 0 0,-1 0-1 0 0,1-1 1 0 0,-1 0-1 0 0,0 0 1 0 0,0 0 0 0 0,-1 0-1 0 0,0 0 1 0 0,0 0 0 0 0,0-1-1 0 0,-1 1 1 0 0,0-1 0 0 0,0-11-1 0 0,0 2 67 0 0,-2-1 0 0 0,0 0 0 0 0,-1 0-1 0 0,-1 1 1 0 0,0 0 0 0 0,-1-1 0 0 0,-1 1 0 0 0,0 0-1 0 0,-14-26 1 0 0,13 29-39 0 0,-1 0-1 0 0,0 1 1 0 0,-1 0 0 0 0,-16-19-1 0 0,22 29-73 0 0,0-1 0 0 0,-1 1 0 0 0,1 0 0 0 0,-1 0 0 0 0,1 0 0 0 0,-1 0 0 0 0,0 0 0 0 0,1 1 0 0 0,-1-1 0 0 0,0 1 0 0 0,0-1 0 0 0,0 1 0 0 0,0 0 0 0 0,-1 1 0 0 0,1-1 0 0 0,0 0 0 0 0,0 1 0 0 0,0 0 0 0 0,-1 0 0 0 0,1 0 0 0 0,0 0 0 0 0,0 0 0 0 0,-1 0 0 0 0,1 1 0 0 0,0 0 0 0 0,-5 1 0 0 0,7-1-246 0 0,0 0 1 0 0,0 0-1 0 0,1 0 0 0 0,-1 0 1 0 0,0 0-1 0 0,1 1 0 0 0,-1-1 1 0 0,1 0-1 0 0,-1 0 0 0 0,1 0 0 0 0,-1 1 1 0 0,1-1-1 0 0,0 0 0 0 0,0 1 1 0 0,0-1-1 0 0,0 0 0 0 0,0 1 1 0 0,0-1-1 0 0,0 0 0 0 0,0 0 1 0 0,0 1-1 0 0,1 1 0 0 0</inkml:trace>
</inkml:ink>
</file>

<file path=ppt/ink/ink7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2"/>
    </inkml:context>
    <inkml:brush xml:id="br0">
      <inkml:brushProperty name="width" value="0.1" units="cm"/>
      <inkml:brushProperty name="height" value="0.1" units="cm"/>
      <inkml:brushProperty name="color" value="#AB008B"/>
    </inkml:brush>
  </inkml:definitions>
  <inkml:trace contextRef="#ctx0" brushRef="#br0">199 54 8751 0 0,'0'0'674'0'0,"-23"-5"5327"0"0,13 9-5341 0 0,0 1 1 0 0,0 0-1 0 0,1 0 0 0 0,0 1 1 0 0,0 0-1 0 0,1 0 0 0 0,-1 1 1 0 0,1 0-1 0 0,-11 14 0 0 0,10-10-414 0 0,1 0-1 0 0,0 0 1 0 0,0 1-1 0 0,2 0 1 0 0,-1 1-1 0 0,1-1 1 0 0,-5 20-1 0 0,8-23-246 0 0,0 1 1 0 0,1-1-1 0 0,1 1 0 0 0,-1-1 0 0 0,2 1 0 0 0,-1 0 0 0 0,1 0 0 0 0,1-1 0 0 0,0 1 0 0 0,3 16 0 0 0,-2-19 41 0 0,1 0 0 0 0,-1-1 0 0 0,1 0 0 0 0,0 1 0 0 0,0-1 0 0 0,1 0 0 0 0,0 0 0 0 0,0-1 0 0 0,0 1 0 0 0,1-1 0 0 0,0 0 0 0 0,0 0 0 0 0,0-1 0 0 0,0 1 0 0 0,1-1 0 0 0,6 3 0 0 0,-2-1 0 0 0,0-1-1 0 0,1 0 0 0 0,0-1 1 0 0,0-1-1 0 0,1 1 1 0 0,-1-2-1 0 0,0 0 0 0 0,1 0 1 0 0,0-1-1 0 0,-1 0 1 0 0,1-1-1 0 0,0 0 1 0 0,-1-1-1 0 0,1-1 0 0 0,0 0 1 0 0,-1 0-1 0 0,19-7 1 0 0,-14 4 60 0 0,1-2 0 0 0,-1 0 1 0 0,0-1-1 0 0,0-1 0 0 0,-1 0 1 0 0,0-1-1 0 0,-1-1 0 0 0,0 0 0 0 0,-1-1 1 0 0,0 0-1 0 0,12-15 0 0 0,-20 20-38 0 0,1-1 0 0 0,-1 1-1 0 0,-1-1 1 0 0,1 0-1 0 0,-1-1 1 0 0,-1 1 0 0 0,0-1-1 0 0,0 1 1 0 0,0-1-1 0 0,-1 0 1 0 0,0 0-1 0 0,-1 0 1 0 0,0 0 0 0 0,-1 0-1 0 0,0 0 1 0 0,0 0-1 0 0,-1-1 1 0 0,0 1 0 0 0,0 0-1 0 0,-1 0 1 0 0,0 1-1 0 0,-1-1 1 0 0,0 0 0 0 0,0 1-1 0 0,-1-1 1 0 0,0 1-1 0 0,-1 0 1 0 0,0 0-1 0 0,0 1 1 0 0,0 0 0 0 0,-1 0-1 0 0,0 0 1 0 0,-1 0-1 0 0,1 1 1 0 0,-1 0 0 0 0,0 0-1 0 0,-1 1 1 0 0,0 0-1 0 0,1 0 1 0 0,-1 1 0 0 0,-1 0-1 0 0,1 1 1 0 0,-1-1-1 0 0,1 1 1 0 0,-1 1-1 0 0,-16-3 1 0 0,9 3 19 0 0,-1 1-1 0 0,1 0 1 0 0,-28 3 0 0 0,40-1-131 0 0,-1 0 0 0 0,1 0 0 0 0,0 0 0 0 0,-1 0 0 0 0,1 0 1 0 0,0 1-1 0 0,0 0 0 0 0,-5 3 0 0 0,7-4-80 0 0,1 0 0 0 0,-1 0 0 0 0,1 1 0 0 0,0-1 0 0 0,-1 0 0 0 0,1 0 1 0 0,0 1-1 0 0,0-1 0 0 0,0 1 0 0 0,0-1 0 0 0,1 1 0 0 0,-1-1 0 0 0,0 1 0 0 0,0 0 0 0 0,1-1 0 0 0,-1 1 1 0 0,1 0-1 0 0,0-1 0 0 0,-1 1 0 0 0,1 0 0 0 0,0 2 0 0 0</inkml:trace>
</inkml:ink>
</file>

<file path=ppt/ink/ink7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3"/>
    </inkml:context>
    <inkml:brush xml:id="br0">
      <inkml:brushProperty name="width" value="0.1" units="cm"/>
      <inkml:brushProperty name="height" value="0.1" units="cm"/>
      <inkml:brushProperty name="color" value="#AB008B"/>
    </inkml:brush>
  </inkml:definitions>
  <inkml:trace contextRef="#ctx0" brushRef="#br0">1 218 3223 0 0,'10'-1'9191'0'0,"5"-46"-1597"0"0,-10 32-7291 0 0,8-16 774 0 0,-9 18-732 0 0,2 1-1 0 0,-1 0 0 0 0,1 0 0 0 0,1 0 0 0 0,12-15 0 0 0,-16 23-309 0 0,0 1 0 0 0,0 0 0 0 0,1 0-1 0 0,-1 1 1 0 0,1-1 0 0 0,0 1 0 0 0,0-1-1 0 0,0 1 1 0 0,0 1 0 0 0,0-1 0 0 0,0 0-1 0 0,0 1 1 0 0,1 0 0 0 0,-1 0 0 0 0,0 0-1 0 0,1 0 1 0 0,-1 1 0 0 0,1 0 0 0 0,-1 0-1 0 0,0 0 1 0 0,5 1 0 0 0,-1 0-26 0 0,0 0 0 0 0,0 0 0 0 0,0 1 0 0 0,-1 0 0 0 0,1 0 0 0 0,-1 1 0 0 0,0 0 0 0 0,1 0 0 0 0,-1 1 0 0 0,-1-1 0 0 0,8 7 0 0 0,-12-9 11 0 0,1 1-1 0 0,-1 0 1 0 0,0 0-1 0 0,-1 1 0 0 0,1-1 1 0 0,0 0-1 0 0,0 1 1 0 0,-1-1-1 0 0,0 1 1 0 0,1-1-1 0 0,-1 1 1 0 0,0-1-1 0 0,0 1 1 0 0,-1 0-1 0 0,1 0 1 0 0,0 0-1 0 0,-1-1 1 0 0,0 1-1 0 0,1 0 0 0 0,-1 0 1 0 0,-1 0-1 0 0,1 0 1 0 0,0 0-1 0 0,0-1 1 0 0,-1 1-1 0 0,0 0 1 0 0,0 0-1 0 0,0-1 1 0 0,0 1-1 0 0,0 0 1 0 0,0-1-1 0 0,-3 5 0 0 0,-16 24 128 0 0,-1 0-1 0 0,-1-2 1 0 0,-39 40-1 0 0,60-68-146 0 0,1 0 1 0 0,-1 0-1 0 0,0 0 1 0 0,1 0 0 0 0,-1 0-1 0 0,0 0 1 0 0,1 0 0 0 0,-1 0 0 0 0,1 0-1 0 0,0 0 1 0 0,-1 0 0 0 0,1 0 0 0 0,0 0-1 0 0,0 1 1 0 0,-1-1 0 0 0,1 0 0 0 0,0 0-1 0 0,0 0 1 0 0,0 1 0 0 0,1-1 0 0 0,-1 0-1 0 0,0 0 1 0 0,0 0 0 0 0,1 0 0 0 0,-1 0-1 0 0,0 0 1 0 0,1 1 0 0 0,-1-1 0 0 0,1 0-1 0 0,0 0 1 0 0,-1 0 0 0 0,1 0-1 0 0,0 0 1 0 0,0-1 0 0 0,-1 1 0 0 0,1 0-1 0 0,0 0 1 0 0,0 0 0 0 0,0-1 0 0 0,0 1-1 0 0,1 0 1 0 0,48 28 21 0 0,-40-24-21 0 0,6 4-1 0 0,1-1-1 0 0,-1 1 1 0 0,0 1 0 0 0,0 0-1 0 0,-1 1 1 0 0,15 14-1 0 0,-28-23 1 0 0,0 0 1 0 0,0 1-1 0 0,0-1 0 0 0,0 0 0 0 0,-1 1 0 0 0,1 0 1 0 0,-1-1-1 0 0,1 1 0 0 0,-1 0 0 0 0,0 0 1 0 0,0 0-1 0 0,0 0 0 0 0,-1 0 0 0 0,1 0 0 0 0,0 5 1 0 0,-1-4-1 0 0,-1-1 1 0 0,0 0-1 0 0,0 0 1 0 0,0 0 0 0 0,0 0-1 0 0,0 0 1 0 0,0 0 0 0 0,-1 0-1 0 0,0-1 1 0 0,1 1-1 0 0,-1 0 1 0 0,0-1 0 0 0,0 1-1 0 0,0-1 1 0 0,-1 0-1 0 0,1 0 1 0 0,-1 0 0 0 0,-4 3-1 0 0,-3 2 65 0 0,-1-1 0 0 0,0-1 0 0 0,0 1 0 0 0,-1-2 0 0 0,1 1 0 0 0,-1-2 0 0 0,0 0 0 0 0,0 0 0 0 0,-22 1 0 0 0,10-1 46 0 0,0-2 0 0 0,0-1-1 0 0,0-1 1 0 0,-27-4 0 0 0,50 4-224 0 0,-1 1 0 0 0,1 0 0 0 0,0-1 0 0 0,-1 1 0 0 0,1-1 0 0 0,0 0 0 0 0,0 1 0 0 0,-1-1 0 0 0,1 0 0 0 0,0 0 0 0 0,0 0 0 0 0,0 1 0 0 0,0-1 0 0 0,0 0 0 0 0,0-1 1 0 0,0 1-1 0 0,1 0 0 0 0,-1 0 0 0 0,0 0 0 0 0,1 0 0 0 0,-1-1 0 0 0,1 1 0 0 0,-1 0 0 0 0,1-1 0 0 0,-1 1 0 0 0,1 0 0 0 0,0-1 0 0 0,0 1 0 0 0,-1 0 0 0 0,1-1 0 0 0,0 1 0 0 0,0-1 0 0 0,1 1 0 0 0,-1 0 0 0 0,0-1 0 0 0,0 1 0 0 0,1 0 0 0 0,-1-1 0 0 0,1 1 0 0 0,0-2 0 0 0,3-7-1487 0 0</inkml:trace>
</inkml:ink>
</file>

<file path=ppt/ink/ink7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4"/>
    </inkml:context>
    <inkml:brush xml:id="br0">
      <inkml:brushProperty name="width" value="0.1" units="cm"/>
      <inkml:brushProperty name="height" value="0.1" units="cm"/>
      <inkml:brushProperty name="color" value="#AB008B"/>
    </inkml:brush>
  </inkml:definitions>
  <inkml:trace contextRef="#ctx0" brushRef="#br0">32 63 4143 0 0,'-6'3'19159'0'0,"-1"16"-21800"0"0,2-2 2849 0 0,1 1 0 0 0,1-1 0 0 0,0 1 0 0 0,1-1 1 0 0,1 1-1 0 0,1 0 0 0 0,0-1 0 0 0,1 1 0 0 0,1 0 0 0 0,1-1 1 0 0,1 1-1 0 0,0-1 0 0 0,7 19 0 0 0,-8-31-179 0 0,0-1 0 0 0,0 1 0 0 0,1-1-1 0 0,-1 1 1 0 0,1-1 0 0 0,0 0 0 0 0,0 0 0 0 0,0-1-1 0 0,1 1 1 0 0,-1-1 0 0 0,1 0 0 0 0,0 0 0 0 0,0-1 0 0 0,0 1-1 0 0,0-1 1 0 0,0 0 0 0 0,1-1 0 0 0,-1 1 0 0 0,0-1-1 0 0,1 0 1 0 0,-1 0 0 0 0,12 0 0 0 0,0-1 168 0 0,0 0-1 0 0,0-1 1 0 0,0-1 0 0 0,0-1 0 0 0,-1 0-1 0 0,22-7 1 0 0,-10 2-62 0 0,-18 5-6 0 0,1 0 0 0 0,-1 0 0 0 0,0-1 0 0 0,0-1 0 0 0,10-5 0 0 0,-17 8-99 0 0,1-1-1 0 0,-1 0 0 0 0,0 0 1 0 0,0 0-1 0 0,0 0 0 0 0,0 0 1 0 0,-1-1-1 0 0,1 1 0 0 0,-1-1 1 0 0,0 1-1 0 0,0-1 0 0 0,0 0 1 0 0,0 0-1 0 0,-1 0 0 0 0,0 0 1 0 0,2-8-1 0 0,-1 0 54 0 0,0 0-1 0 0,0-1 1 0 0,-1 1-1 0 0,-1 0 1 0 0,0-1-1 0 0,-1 1 1 0 0,0 0-1 0 0,-1-1 1 0 0,0 1-1 0 0,-1 0 1 0 0,-7-19-1 0 0,7 23-30 0 0,-1 1-1 0 0,0 0 1 0 0,0 0 0 0 0,0 1 0 0 0,-1-1-1 0 0,0 1 1 0 0,0 0 0 0 0,-1 0-1 0 0,1 1 1 0 0,-1-1 0 0 0,-1 1-1 0 0,1 1 1 0 0,-1-1 0 0 0,0 1 0 0 0,0 0-1 0 0,0 1 1 0 0,0 0 0 0 0,-1 0-1 0 0,-7-2 1 0 0,-7-1-55 0 0,-1 1 0 0 0,1 1 0 0 0,-1 0-1 0 0,1 2 1 0 0,-1 1 0 0 0,0 1 0 0 0,-42 5 0 0 0,30 0-2129 0 0,27-2 105 0 0</inkml:trace>
</inkml:ink>
</file>

<file path=ppt/ink/ink7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5"/>
    </inkml:context>
    <inkml:brush xml:id="br0">
      <inkml:brushProperty name="width" value="0.1" units="cm"/>
      <inkml:brushProperty name="height" value="0.1" units="cm"/>
      <inkml:brushProperty name="color" value="#AB008B"/>
    </inkml:brush>
  </inkml:definitions>
  <inkml:trace contextRef="#ctx0" brushRef="#br0">1 1 11719 0 0,'0'0'1060'0'0,"14"21"5936"0"0,-11-12-6563 0 0,1 0 1 0 0,0 0-1 0 0,0-1 0 0 0,1 1 1 0 0,0-1-1 0 0,0-1 0 0 0,1 1 0 0 0,7 7 1 0 0,57 56 1300 0 0,-64-65-1520 0 0,-2-3-92 0 0,49 44 418 0 0,-48-43-507 0 0,-1-1 1 0 0,1 0-1 0 0,0 0 1 0 0,0 0 0 0 0,0 0-1 0 0,0-1 1 0 0,1 0-1 0 0,-1 0 1 0 0,11 2-1 0 0,-13-5-23 0 0,0-1-13 0 0,12 5 130 0 0,9 6-5234 0 0</inkml:trace>
</inkml:ink>
</file>

<file path=ppt/ink/ink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6"/>
    </inkml:context>
    <inkml:brush xml:id="br0">
      <inkml:brushProperty name="width" value="0.1" units="cm"/>
      <inkml:brushProperty name="height" value="0.1" units="cm"/>
      <inkml:brushProperty name="color" value="#F6630D"/>
    </inkml:brush>
  </inkml:definitions>
  <inkml:trace contextRef="#ctx0" brushRef="#br0">306 0 3679 0 0,'0'0'9955'0'0,"-27"19"-5439"0"0,-224 222-963 0 0,228-211-5286 0 0,18-22 770 0 0</inkml:trace>
</inkml:ink>
</file>

<file path=ppt/ink/ink7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6"/>
    </inkml:context>
    <inkml:brush xml:id="br0">
      <inkml:brushProperty name="width" value="0.1" units="cm"/>
      <inkml:brushProperty name="height" value="0.1" units="cm"/>
      <inkml:brushProperty name="color" value="#AB008B"/>
    </inkml:brush>
  </inkml:definitions>
  <inkml:trace contextRef="#ctx0" brushRef="#br0">409 1 7831 0 0,'-5'2'9580'0'0,"-18"9"-7241"0"0,10 1-2013 0 0,0 1 0 0 0,1 0 0 0 0,0 1 0 0 0,1 0 1 0 0,1 1-1 0 0,0 0 0 0 0,1 1 0 0 0,-10 23 0 0 0,10-20-257 0 0,0-2 0 0 0,-1 1 0 0 0,-1-1 0 0 0,0-1-1 0 0,-1 0 1 0 0,-28 28 0 0 0,19-27-24 0 0,-1-2 1 0 0,-1 0-1 0 0,0-1 0 0 0,-1-2 1 0 0,-28 12-1 0 0,50-23 16 0 0,0 0-783 0 0,8-1-841 0 0,6 0 275 0 0</inkml:trace>
</inkml:ink>
</file>

<file path=ppt/ink/ink7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7"/>
    </inkml:context>
    <inkml:brush xml:id="br0">
      <inkml:brushProperty name="width" value="0.1" units="cm"/>
      <inkml:brushProperty name="height" value="0.1" units="cm"/>
      <inkml:brushProperty name="color" value="#AB008B"/>
    </inkml:brush>
  </inkml:definitions>
  <inkml:trace contextRef="#ctx0" brushRef="#br0">1 143 2303 0 0,'0'0'102'0'0,"2"-32"12817"0"0,0 14-9174 0 0,0-2-2431 0 0,-2 17-1215 0 0,0 1 0 0 0,0-1 1 0 0,1 0-1 0 0,-1 1 0 0 0,0-1 1 0 0,1 0-1 0 0,0 1 0 0 0,0-1 1 0 0,0 1-1 0 0,0-1 0 0 0,0 1 0 0 0,0 0 1 0 0,0-1-1 0 0,1 1 0 0 0,-1 0 1 0 0,1 0-1 0 0,0 0 0 0 0,0 0 1 0 0,-1 0-1 0 0,1 0 0 0 0,1 0 1 0 0,-1 1-1 0 0,0-1 0 0 0,0 1 1 0 0,0-1-1 0 0,1 1 0 0 0,-1 0 1 0 0,4-1-1 0 0,-3 0-43 0 0,1 1-1 0 0,0-1 1 0 0,-1 1 0 0 0,1 0 0 0 0,0 0-1 0 0,0 0 1 0 0,0 0 0 0 0,0 1-1 0 0,0-1 1 0 0,0 1 0 0 0,0 0-1 0 0,0 1 1 0 0,0-1 0 0 0,0 1-1 0 0,-1-1 1 0 0,1 1 0 0 0,0 0-1 0 0,0 0 1 0 0,0 1 0 0 0,-1-1-1 0 0,1 1 1 0 0,-1 0 0 0 0,1 0-1 0 0,-1 0 1 0 0,0 1 0 0 0,6 4-1 0 0,-5-3-29 0 0,-1 0-1 0 0,1 0 1 0 0,-1 0-1 0 0,0 1 1 0 0,0 0-1 0 0,-1-1 1 0 0,0 1-1 0 0,1 0 1 0 0,-2 0-1 0 0,1 0 1 0 0,0 0-1 0 0,-1 0 1 0 0,0 1-1 0 0,0-1 1 0 0,-1 0-1 0 0,1 1 1 0 0,-1-1-1 0 0,-1 0 1 0 0,0 9-1 0 0,-4 15-30 0 0,-2 0 0 0 0,-1-1 0 0 0,-1 1 0 0 0,-1-1-1 0 0,-16 28 1 0 0,-8 7-269 0 0,-42 60 1 0 0,75-122 475 0 0,1-4-193 0 0,0 0-1 0 0,0 1 0 0 0,0-1 0 0 0,1 0 1 0 0,-1 1-1 0 0,0-1 0 0 0,1 0 0 0 0,0 1 1 0 0,-1-1-1 0 0,1 1 0 0 0,0-1 0 0 0,1 1 1 0 0,-1 0-1 0 0,0-1 0 0 0,1 1 0 0 0,-1 0 0 0 0,1 0 1 0 0,-1 0-1 0 0,1 0 0 0 0,0 0 0 0 0,0 0 1 0 0,0 0-1 0 0,0 1 0 0 0,0-1 0 0 0,1 1 1 0 0,-1 0-1 0 0,0-1 0 0 0,1 1 0 0 0,-1 0 1 0 0,1 0-1 0 0,-1 0 0 0 0,1 1 0 0 0,3-1 0 0 0,8-2 5 0 0,0 2 0 0 0,0-1-1 0 0,0 2 1 0 0,0 0 0 0 0,21 3-1 0 0,2-1-86 0 0,2-1-211 0 0,-15-2 716 0 0,1 2-1 0 0,41 7 0 0 0,-58-6-930 0 0,1 0 0 0 0,-1 0 0 0 0,0 1 0 0 0,0 1 0 0 0,0-1-1 0 0,13 9 1 0 0</inkml:trace>
</inkml:ink>
</file>

<file path=ppt/ink/ink7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8"/>
    </inkml:context>
    <inkml:brush xml:id="br0">
      <inkml:brushProperty name="width" value="0.1" units="cm"/>
      <inkml:brushProperty name="height" value="0.1" units="cm"/>
      <inkml:brushProperty name="color" value="#AB008B"/>
    </inkml:brush>
  </inkml:definitions>
  <inkml:trace contextRef="#ctx0" brushRef="#br0">119 73 11863 0 0,'2'-13'582'0'0,"-2"10"-427"0"0,1 1 0 0 0,-1-1 0 0 0,1 1 0 0 0,-1-1 0 0 0,0 0 0 0 0,0 1 0 0 0,0-1 0 0 0,-1 0 1 0 0,1 1-1 0 0,-12-14 5833 0 0,-4 21-4187 0 0,-9 11-1029 0 0,19-9-680 0 0,0 0 0 0 0,0 1 0 0 0,1 0 0 0 0,0 0 1 0 0,0 0-1 0 0,1 0 0 0 0,0 1 0 0 0,0 0 0 0 0,1 0 1 0 0,0 0-1 0 0,-2 12 0 0 0,1 2-38 0 0,0 0 0 0 0,2 0 0 0 0,0 34 0 0 0,2-51-34 0 0,0-1 1 0 0,0 1-1 0 0,0-1 0 0 0,1 1 1 0 0,0-1-1 0 0,0 0 0 0 0,1 1 1 0 0,-1-1-1 0 0,1 0 0 0 0,0 0 1 0 0,1 0-1 0 0,-1 0 0 0 0,1 0 1 0 0,0-1-1 0 0,4 5 0 0 0,-3-5 22 0 0,0-1 0 0 0,0 0 0 0 0,0 0 1 0 0,1-1-1 0 0,-1 1 0 0 0,1-1 0 0 0,0 0 0 0 0,0 0 0 0 0,0 0 0 0 0,0-1 0 0 0,0 0 0 0 0,0 0 0 0 0,0 0 0 0 0,0-1 0 0 0,0 0 0 0 0,7 0 0 0 0,6 1 82 0 0,0-1 0 0 0,0-1 0 0 0,0-1 0 0 0,0 0 1 0 0,0-1-1 0 0,0-1 0 0 0,20-7 0 0 0,-32 8-83 0 0,0 0 0 0 0,0 0 0 0 0,0 0 0 0 0,0-1 0 0 0,0 0 0 0 0,-1 0 0 0 0,0-1 0 0 0,0 1 0 0 0,0-1 0 0 0,0 0 0 0 0,-1 0 0 0 0,1-1 0 0 0,-2 1 0 0 0,1-1 0 0 0,0 0 0 0 0,-1 0 0 0 0,0 0 0 0 0,-1-1 0 0 0,1 1 0 0 0,-1-1 0 0 0,0 1 0 0 0,1-11 0 0 0,-1-3 139 0 0,-1 1 0 0 0,-1-1-1 0 0,0 0 1 0 0,-2 0 0 0 0,-5-29 0 0 0,2 14 149 0 0,4 32-311 0 0,0 1-1 0 0,-1-1 1 0 0,1 0-1 0 0,0 1 1 0 0,-1-1 0 0 0,0 1-1 0 0,0 0 1 0 0,1 0-1 0 0,-2-1 1 0 0,1 1-1 0 0,0 0 1 0 0,0 1 0 0 0,0-1-1 0 0,-1 0 1 0 0,1 1-1 0 0,-1-1 1 0 0,1 1 0 0 0,-1 0-1 0 0,0 0 1 0 0,0 0-1 0 0,1 0 1 0 0,-1 0-1 0 0,-5 0 1 0 0,-9-3 1 0 0,0 1 1 0 0,-27-2-1 0 0,24 3-580 0 0,-51-1 842 0 0,47 4-3037 0 0,0 1-3306 0 0</inkml:trace>
</inkml:ink>
</file>

<file path=ppt/ink/ink7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29"/>
    </inkml:context>
    <inkml:brush xml:id="br0">
      <inkml:brushProperty name="width" value="0.1" units="cm"/>
      <inkml:brushProperty name="height" value="0.1" units="cm"/>
      <inkml:brushProperty name="color" value="#AB008B"/>
    </inkml:brush>
  </inkml:definitions>
  <inkml:trace contextRef="#ctx0" brushRef="#br0">0 95 1375 0 0,'3'-5'19405'0'0,"13"-14"-18658"0"0,2 11-304 0 0,0 2 1 0 0,0 0-1 0 0,1 1 0 0 0,0 1 1 0 0,0 0-1 0 0,0 2 0 0 0,34-1 1 0 0,-21 1-7 0 0,49-9 0 0 0,-57 3-359 0 0,-18 6-72 0 0,1 0 0 0 0,0 0 0 0 0,-1 0 0 0 0,1 1 0 0 0,0 0 0 0 0,12 0 0 0 0,-17 1-256 0 0,0 1 0 0 0,0 0-1 0 0,0-1 1 0 0,0 1 0 0 0,-1 0-1 0 0,1 0 1 0 0,0 0 0 0 0,-1 0-1 0 0,1 1 1 0 0,0-1 0 0 0,-1 0-1 0 0,0 1 1 0 0,1-1 0 0 0,-1 1-1 0 0,0-1 1 0 0,0 1 0 0 0,0 0-1 0 0,0-1 1 0 0,1 4 0 0 0</inkml:trace>
</inkml:ink>
</file>

<file path=ppt/ink/ink7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0"/>
    </inkml:context>
    <inkml:brush xml:id="br0">
      <inkml:brushProperty name="width" value="0.1" units="cm"/>
      <inkml:brushProperty name="height" value="0.1" units="cm"/>
      <inkml:brushProperty name="color" value="#AB008B"/>
    </inkml:brush>
  </inkml:definitions>
  <inkml:trace contextRef="#ctx0" brushRef="#br0">1 45 11975 0 0,'0'0'923'0'0,"15"-24"1985"0"0,-12 22-2614 0 0,-1 0-1 0 0,1 0 1 0 0,0 0 0 0 0,0 0 0 0 0,0 0 0 0 0,0 1-1 0 0,0-1 1 0 0,1 1 0 0 0,-1 0 0 0 0,0 0 0 0 0,1 0-1 0 0,-1 1 1 0 0,1-1 0 0 0,-1 1 0 0 0,7-1-1 0 0,58 9 1141 0 0,-24-2-496 0 0,162 18 1546 0 0,-204-24-2514 0 0,-1 0-1 0 0,1 0 1 0 0,-1-1 0 0 0,1 1 0 0 0,-1 0 0 0 0,1 0-1 0 0,-1-1 1 0 0,0 1 0 0 0,1-1 0 0 0,-1 0 0 0 0,0 1 0 0 0,1-1-1 0 0,-1 0 1 0 0,2-1 0 0 0,18-5-2881 0 0</inkml:trace>
</inkml:ink>
</file>

<file path=ppt/ink/ink7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1"/>
    </inkml:context>
    <inkml:brush xml:id="br0">
      <inkml:brushProperty name="width" value="0.1" units="cm"/>
      <inkml:brushProperty name="height" value="0.1" units="cm"/>
      <inkml:brushProperty name="color" value="#AB008B"/>
    </inkml:brush>
  </inkml:definitions>
  <inkml:trace contextRef="#ctx0" brushRef="#br0">186 12 8463 0 0,'9'-12'13176'0'0,"-22"20"-13110"0"0,0 0 0 0 0,1 0 0 0 0,1 1 0 0 0,0 1 0 0 0,0 0 0 0 0,0 1 0 0 0,2 0 0 0 0,-1 0 1 0 0,1 1-1 0 0,1 0 0 0 0,0 0 0 0 0,1 1 0 0 0,0 0 0 0 0,1 1 0 0 0,0 0 0 0 0,-5 21 0 0 0,3-6-52 0 0,1 1 1 0 0,1 0-1 0 0,-3 41 1 0 0,8-55-16 0 0,1 0 1 0 0,0 1-1 0 0,1-1 0 0 0,1 0 1 0 0,1 0-1 0 0,0 0 1 0 0,11 30-1 0 0,-11-40 12 0 0,0-1 1 0 0,0 0-1 0 0,1 0 0 0 0,0 0 1 0 0,0 0-1 0 0,0-1 0 0 0,1 0 0 0 0,-1 0 1 0 0,1 0-1 0 0,0 0 0 0 0,0-1 1 0 0,1 1-1 0 0,-1-1 0 0 0,1-1 1 0 0,-1 1-1 0 0,1-1 0 0 0,0 0 0 0 0,0 0 1 0 0,0-1-1 0 0,0 0 0 0 0,12 1 1 0 0,-2 0 83 0 0,0-1 1 0 0,-1 0-1 0 0,1-1 1 0 0,0-1 0 0 0,-1-1-1 0 0,1 0 1 0 0,24-7-1 0 0,-35 7-59 0 0,1 0-1 0 0,-1 0 0 0 0,0 0 1 0 0,0 0-1 0 0,0-1 0 0 0,0 0 1 0 0,0 0-1 0 0,-1 0 0 0 0,8-7 1 0 0,-10 7-22 0 0,0 1 0 0 0,-1-1 0 0 0,1 0 0 0 0,0 1 0 0 0,-1-1 0 0 0,1 0 0 0 0,-1 0 0 0 0,0 0 0 0 0,0 0 0 0 0,0 0 0 0 0,-1 0 0 0 0,1 0 1 0 0,-1-1-1 0 0,0 1 0 0 0,1 0 0 0 0,-2 0 0 0 0,1 0 0 0 0,0-1 0 0 0,0 1 0 0 0,-1 0 0 0 0,0 0 0 0 0,0 0 0 0 0,-1-4 0 0 0,0 1-4 0 0,-1 0 0 0 0,0 1 0 0 0,0-1 1 0 0,-1 1-1 0 0,0-1 0 0 0,0 1 0 0 0,0 0 0 0 0,0 1 0 0 0,-1-1 0 0 0,1 1 0 0 0,-1 0 0 0 0,-1 0 0 0 0,1 0 1 0 0,0 0-1 0 0,-1 1 0 0 0,0 0 0 0 0,1 1 0 0 0,-1-1 0 0 0,-1 1 0 0 0,1 0 0 0 0,0 0 0 0 0,-13-1 0 0 0,4 0 5 0 0,-1 1 0 0 0,1 1 0 0 0,-1 0 0 0 0,0 1 0 0 0,1 0 0 0 0,-1 2 0 0 0,1 0 0 0 0,-21 5 0 0 0,28-4-366 0 0</inkml:trace>
</inkml:ink>
</file>

<file path=ppt/ink/ink7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2"/>
    </inkml:context>
    <inkml:brush xml:id="br0">
      <inkml:brushProperty name="width" value="0.1" units="cm"/>
      <inkml:brushProperty name="height" value="0.1" units="cm"/>
      <inkml:brushProperty name="color" value="#AB008B"/>
    </inkml:brush>
  </inkml:definitions>
  <inkml:trace contextRef="#ctx0" brushRef="#br0">154 25 2759 0 0,'9'-5'15030'0'0,"-30"5"-12925"0"0,15 2-2002 0 0,-1 1 1 0 0,0 0-1 0 0,1 1 0 0 0,0-1 1 0 0,0 1-1 0 0,0 1 0 0 0,0-1 1 0 0,1 1-1 0 0,-1 0 1 0 0,1 0-1 0 0,0 0 0 0 0,1 1 1 0 0,-1 0-1 0 0,1 0 0 0 0,1 0 1 0 0,-1 0-1 0 0,-3 9 1 0 0,-1 1-48 0 0,1 0 1 0 0,1 0 0 0 0,0 1-1 0 0,2 0 1 0 0,-1 0-1 0 0,-1 19 1 0 0,5-30-38 0 0,1-1-1 0 0,-1 1 0 0 0,1 0 1 0 0,0 0-1 0 0,1 0 1 0 0,-1 0-1 0 0,1 0 0 0 0,0 0 1 0 0,1 0-1 0 0,-1-1 1 0 0,1 1-1 0 0,0-1 0 0 0,1 1 1 0 0,-1-1-1 0 0,1 0 1 0 0,5 7-1 0 0,-4-7 17 0 0,0-1-1 0 0,1 0 1 0 0,0-1-1 0 0,0 1 1 0 0,0-1 0 0 0,0 0-1 0 0,0 0 1 0 0,1 0-1 0 0,-1-1 1 0 0,1 1 0 0 0,0-1-1 0 0,0-1 1 0 0,0 1 0 0 0,-1-1-1 0 0,12 1 1 0 0,-1 0 112 0 0,1 0 0 0 0,0-1 0 0 0,0-1 1 0 0,0-1-1 0 0,0 0 0 0 0,0-1 0 0 0,-1-1 0 0 0,1-1 1 0 0,21-7-1 0 0,-31 9-122 0 0,-1-1 1 0 0,0 0 0 0 0,0-1-1 0 0,0 1 1 0 0,-1-1 0 0 0,1-1-1 0 0,-1 1 1 0 0,0-1 0 0 0,0 1-1 0 0,0-1 1 0 0,-1-1-1 0 0,1 1 1 0 0,-1-1 0 0 0,-1 0-1 0 0,1 1 1 0 0,-1-2 0 0 0,0 1-1 0 0,0 0 1 0 0,-1-1 0 0 0,0 1-1 0 0,0-1 1 0 0,-1 0 0 0 0,1 1-1 0 0,-2-1 1 0 0,1-11-1 0 0,0 7 31 0 0,-1 1 0 0 0,0 0-1 0 0,-1-1 1 0 0,0 1-1 0 0,0 0 1 0 0,-1 0-1 0 0,-1 0 1 0 0,0 0 0 0 0,0 0-1 0 0,-1 0 1 0 0,0 1-1 0 0,-1-1 1 0 0,0 1-1 0 0,0 0 1 0 0,-13-14-1 0 0,13 17-21 0 0,0 1 0 0 0,-1-1 0 0 0,0 2 0 0 0,0-1-1 0 0,0 1 1 0 0,-1 0 0 0 0,1 0 0 0 0,-1 0 0 0 0,0 1 0 0 0,0 0-1 0 0,-1 1 1 0 0,1-1 0 0 0,0 1 0 0 0,-1 1 0 0 0,1 0-1 0 0,-1 0 1 0 0,0 0 0 0 0,1 1 0 0 0,-1 0 0 0 0,0 0-1 0 0,1 1 1 0 0,-8 1 0 0 0,13-1-151 0 0</inkml:trace>
</inkml:ink>
</file>

<file path=ppt/ink/ink7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3"/>
    </inkml:context>
    <inkml:brush xml:id="br0">
      <inkml:brushProperty name="width" value="0.1" units="cm"/>
      <inkml:brushProperty name="height" value="0.1" units="cm"/>
      <inkml:brushProperty name="color" value="#AB008B"/>
    </inkml:brush>
  </inkml:definitions>
  <inkml:trace contextRef="#ctx0" brushRef="#br0">1 1 5527 0 0,'0'0'10246'0'0,"0"32"-5925"0"0,4-23-4002 0 0,0-1 0 0 0,0 0-1 0 0,0-1 1 0 0,1 1 0 0 0,1-1 0 0 0,-1 0 0 0 0,1 0-1 0 0,0 0 1 0 0,0-1 0 0 0,1 0 0 0 0,8 6 0 0 0,7 4 211 0 0,0 0 1 0 0,34 16-1 0 0,-30-18-233 0 0,44 30-1 0 0,-34-13-3176 0 0</inkml:trace>
</inkml:ink>
</file>

<file path=ppt/ink/ink7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4"/>
    </inkml:context>
    <inkml:brush xml:id="br0">
      <inkml:brushProperty name="width" value="0.1" units="cm"/>
      <inkml:brushProperty name="height" value="0.1" units="cm"/>
      <inkml:brushProperty name="color" value="#AB008B"/>
    </inkml:brush>
  </inkml:definitions>
  <inkml:trace contextRef="#ctx0" brushRef="#br0">394 32 10799 0 0,'4'-10'979'0'0,"3"-7"4122"0"0,-8 16-4977 0 0,1 1-1 0 0,-1-1 1 0 0,0 1-1 0 0,0-1 1 0 0,1 1 0 0 0,-1 0-1 0 0,0 0 1 0 0,0-1-1 0 0,0 1 1 0 0,0 0-1 0 0,0 0 1 0 0,1 0 0 0 0,-1 0-1 0 0,0 0 1 0 0,0 0-1 0 0,0 0 1 0 0,0 0-1 0 0,0 0 1 0 0,1 1-1 0 0,-1-1 1 0 0,0 0 0 0 0,0 0-1 0 0,0 1 1 0 0,0-1-1 0 0,-1 2 1 0 0,-27 10 872 0 0,25-9-806 0 0,-13 5-104 0 0,1 1 0 0 0,1 1 0 0 0,-1 1 1 0 0,2 0-1 0 0,0 0 0 0 0,0 2 0 0 0,-18 20 0 0 0,-76 108 585 0 0,81-102-622 0 0,12-15-99 0 0,1-1 0 0 0,-14 33 0 0 0,11-20-80 0 0,16-35-185 0 0,0 5-2178 0 0</inkml:trace>
</inkml:ink>
</file>

<file path=ppt/ink/ink7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5"/>
    </inkml:context>
    <inkml:brush xml:id="br0">
      <inkml:brushProperty name="width" value="0.1" units="cm"/>
      <inkml:brushProperty name="height" value="0.1" units="cm"/>
      <inkml:brushProperty name="color" value="#AB008B"/>
    </inkml:brush>
  </inkml:definitions>
  <inkml:trace contextRef="#ctx0" brushRef="#br0">47 0 2759 0 0,'0'0'3046'0'0,"14"28"2767"0"0,-12-21-5439 0 0,0 1 0 0 0,-1-1 0 0 0,1 1 0 0 0,-1-1 0 0 0,-1 1 0 0 0,0-1 0 0 0,0 1 0 0 0,0-1 0 0 0,-3 15 0 0 0,-21 71 962 0 0,6-27-776 0 0,9-24-467 0 0,3 1 1 0 0,1-1-1 0 0,3 1 1 0 0,1 0 0 0 0,2 0-1 0 0,7 45 1 0 0,-7-81-73 0 0,1 0 32 0 0,-2-6 81 0 0,4 0-3 0 0,0-1 0 0 0,1 1 0 0 0,-1-1 0 0 0,0 0 0 0 0,0 0 0 0 0,0 0 0 0 0,8-2 0 0 0,94-12 129 0 0,212 0 1 0 0,-180 12-244 0 0,-95 1-263 0 0,0 1-1 0 0,1 3 1 0 0,-1 1-1 0 0,0 2 1 0 0,73 21 0 0 0,-109-25 180 0 0,-5-2 13 0 0,5 0 42 0 0,18-7 389 0 0,-21 5-300 0 0,-2 1-6 0 0,-1 1-2 0 0,5-3 1044 0 0,-8-6-2682 0 0</inkml:trace>
</inkml:ink>
</file>

<file path=ppt/ink/ink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7"/>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7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6"/>
    </inkml:context>
    <inkml:brush xml:id="br0">
      <inkml:brushProperty name="width" value="0.1" units="cm"/>
      <inkml:brushProperty name="height" value="0.1" units="cm"/>
      <inkml:brushProperty name="color" value="#AB008B"/>
    </inkml:brush>
  </inkml:definitions>
  <inkml:trace contextRef="#ctx0" brushRef="#br0">6 95 3223 0 0,'-2'-53'589'0'0,"-1"12"14953"0"0,10 327-15027 0 0,-2 39-91 0 0,4-218-2100 0 0</inkml:trace>
</inkml:ink>
</file>

<file path=ppt/ink/ink7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7"/>
    </inkml:context>
    <inkml:brush xml:id="br0">
      <inkml:brushProperty name="width" value="0.1" units="cm"/>
      <inkml:brushProperty name="height" value="0.1" units="cm"/>
      <inkml:brushProperty name="color" value="#AB008B"/>
    </inkml:brush>
  </inkml:definitions>
  <inkml:trace contextRef="#ctx0" brushRef="#br0">9 332 7367 0 0,'0'0'2275'0'0,"-1"-29"1829"0"0,3 3-2944 0 0,-2 1 1 0 0,-4-50-1 0 0,1 52-633 0 0,1-1 0 0 0,2 0 0 0 0,0 1 0 0 0,7-43 0 0 0,-7 65-439 0 0,3-1-100 0 0,0 0 1 0 0,0 0-1 0 0,0 0 0 0 0,0 1 1 0 0,1-1-1 0 0,-1 1 1 0 0,1 0-1 0 0,-1 0 0 0 0,6 0 1 0 0,29 3-24 0 0,0 2 0 0 0,0 2-1 0 0,-1 2 1 0 0,59 19 0 0 0,-68-19 8 0 0,10 0 27 0 0,1-2 0 0 0,-1-1 0 0 0,1-3 0 0 0,-1 0 0 0 0,1-3 0 0 0,57-8 0 0 0,59 1 0 0 0,-123 5 0 0 0,-23 2 0 0 0,0 0 0 0 0,0 0 0 0 0,0 1 0 0 0,0 0 0 0 0,0 1 0 0 0,9 1 0 0 0,-9 1 0 0 0,0 0-16 0 0,4 9 323 0 0,0-9-4704 0 0</inkml:trace>
</inkml:ink>
</file>

<file path=ppt/ink/ink7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8"/>
    </inkml:context>
    <inkml:brush xml:id="br0">
      <inkml:brushProperty name="width" value="0.1" units="cm"/>
      <inkml:brushProperty name="height" value="0.1" units="cm"/>
      <inkml:brushProperty name="color" value="#AB008B"/>
    </inkml:brush>
  </inkml:definitions>
  <inkml:trace contextRef="#ctx0" brushRef="#br0">1 11 1375 0 0,'23'-4'12620'0'0,"-6"1"-10645"0"0,180 0 2361 0 0,-121 3-6060 0 0,-65 3-1300 0 0</inkml:trace>
</inkml:ink>
</file>

<file path=ppt/ink/ink7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39"/>
    </inkml:context>
    <inkml:brush xml:id="br0">
      <inkml:brushProperty name="width" value="0.1" units="cm"/>
      <inkml:brushProperty name="height" value="0.1" units="cm"/>
      <inkml:brushProperty name="color" value="#AB008B"/>
    </inkml:brush>
  </inkml:definitions>
  <inkml:trace contextRef="#ctx0" brushRef="#br0">1 10 6911 0 0,'7'4'6273'0'0,"13"4"-4500"0"0,2-7-648 0 0,0-1 0 0 0,0 0 1 0 0,25-5-1 0 0,43 0-161 0 0,-67 5-839 0 0,0-1 0 0 0,29-5 0 0 0,-9 1-6149 0 0</inkml:trace>
</inkml:ink>
</file>

<file path=ppt/ink/ink7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40"/>
    </inkml:context>
    <inkml:brush xml:id="br0">
      <inkml:brushProperty name="width" value="0.1" units="cm"/>
      <inkml:brushProperty name="height" value="0.1" units="cm"/>
      <inkml:brushProperty name="color" value="#AB008B"/>
    </inkml:brush>
  </inkml:definitions>
  <inkml:trace contextRef="#ctx0" brushRef="#br0">252 1 1839 0 0,'0'0'14314'0'0,"-19"20"-12589"0"0,-51 39-683 0 0,47-41-738 0 0,1 1-1 0 0,-27 30 1 0 0,41-40-227 0 0,1 1-1 0 0,1-1 1 0 0,-1 1 0 0 0,2 1 0 0 0,-1-1 0 0 0,1 1 0 0 0,1 0 0 0 0,0 0-1 0 0,-3 17 1 0 0,4-16 21 0 0,0 1-1 0 0,1 0 0 0 0,1 0 0 0 0,0 0 1 0 0,1 0-1 0 0,0 0 0 0 0,4 17 1 0 0,-4-25-53 0 0,2-1 1 0 0,-1 1-1 0 0,0 0 0 0 0,1-1 1 0 0,0 1-1 0 0,0-1 1 0 0,0 0-1 0 0,1 1 1 0 0,-1-1-1 0 0,1 0 1 0 0,0-1-1 0 0,0 1 1 0 0,1 0-1 0 0,-1-1 1 0 0,1 0-1 0 0,-1 0 0 0 0,1 0 1 0 0,0 0-1 0 0,0 0 1 0 0,1-1-1 0 0,-1 0 1 0 0,7 3-1 0 0,2-1 71 0 0,0 0 0 0 0,0-1 0 0 0,0 0 0 0 0,1-2 1 0 0,-1 1-1 0 0,1-1 0 0 0,-1-1 0 0 0,26-3 0 0 0,-33 3-91 0 0,0-1 0 0 0,-1 0 1 0 0,1 0-1 0 0,0 0 0 0 0,-1-1 1 0 0,1 0-1 0 0,-1 0 0 0 0,1-1 1 0 0,-1 1-1 0 0,0-1 0 0 0,0 0 0 0 0,0 0 1 0 0,0-1-1 0 0,-1 0 0 0 0,1 1 1 0 0,-1-2-1 0 0,0 1 0 0 0,0 0 1 0 0,0-1-1 0 0,-1 0 0 0 0,0 0 0 0 0,4-8 1 0 0,-6 9-2 0 0,0 0 0 0 0,0 0 0 0 0,0 0 0 0 0,-1-1 0 0 0,0 1 0 0 0,0 0 0 0 0,0 0 0 0 0,-1-1 0 0 0,1 1 0 0 0,-1 0 0 0 0,0 0 0 0 0,0 0 0 0 0,0 0 0 0 0,-1 0 0 0 0,0 0-1 0 0,0 0 1 0 0,0 0 0 0 0,0 1 0 0 0,0-1 0 0 0,0 1 0 0 0,-1-1 0 0 0,0 1 0 0 0,0 0 0 0 0,0 0 0 0 0,-7-5 0 0 0,-1-2 144 0 0,-1 0-1 0 0,0 1 1 0 0,-1 1-1 0 0,0 0 0 0 0,-26-12 1 0 0,26 16-156 0 0,0 0 0 0 0,0 0 0 0 0,-1 1 0 0 0,0 1 1 0 0,-22-1-1 0 0,-7 2-9537 0 0</inkml:trace>
</inkml:ink>
</file>

<file path=ppt/ink/ink7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41"/>
    </inkml:context>
    <inkml:brush xml:id="br0">
      <inkml:brushProperty name="width" value="0.1" units="cm"/>
      <inkml:brushProperty name="height" value="0.1" units="cm"/>
      <inkml:brushProperty name="color" value="#AB008B"/>
    </inkml:brush>
  </inkml:definitions>
  <inkml:trace contextRef="#ctx0" brushRef="#br0">230 13 10391 0 0,'0'0'942'0'0,"-38"-3"3591"0"0,23 10-4119 0 0,-1 2 1 0 0,2 0-1 0 0,-1 1 1 0 0,1 0-1 0 0,1 1 0 0 0,0 0 1 0 0,0 1-1 0 0,1 1 1 0 0,1 0-1 0 0,-16 23 1 0 0,23-31-392 0 0,1 0 1 0 0,0 0 0 0 0,0 1 0 0 0,0-1 0 0 0,1 1 0 0 0,0 0 0 0 0,0 0 0 0 0,0 0 0 0 0,1 0 0 0 0,0 0 0 0 0,0 0 0 0 0,0 0 0 0 0,1 0 0 0 0,0 0 0 0 0,0 1 0 0 0,0-1 0 0 0,1 0 0 0 0,0 0 0 0 0,0 0 0 0 0,1 0 0 0 0,0 0 0 0 0,0 0 0 0 0,0 0 0 0 0,0-1-1 0 0,1 1 1 0 0,0-1 0 0 0,1 0 0 0 0,-1 1 0 0 0,1-1 0 0 0,0-1 0 0 0,0 1 0 0 0,7 6 0 0 0,-5-6 34 0 0,-1-1 0 0 0,1 0 0 0 0,0 0-1 0 0,0 0 1 0 0,1-1 0 0 0,-1 0 0 0 0,1 0-1 0 0,0 0 1 0 0,-1-1 0 0 0,1 0 0 0 0,0 0 0 0 0,0-1-1 0 0,0 0 1 0 0,1 0 0 0 0,-1-1 0 0 0,0 0 0 0 0,8-1-1 0 0,-4 0 22 0 0,1-1-1 0 0,-1 0 0 0 0,1-1 0 0 0,-1 0 0 0 0,0-1 1 0 0,0 0-1 0 0,0 0 0 0 0,-1-2 0 0 0,1 1 1 0 0,11-9-1 0 0,-14 8-18 0 0,0 0 1 0 0,-1 0-1 0 0,0-1 0 0 0,0 0 1 0 0,0 0-1 0 0,-1 0 1 0 0,0-1-1 0 0,0 0 0 0 0,-1 0 1 0 0,0-1-1 0 0,0 1 0 0 0,3-12 1 0 0,-6 14-20 0 0,0 0-1 0 0,-1 0 1 0 0,0 0 0 0 0,0 0-1 0 0,0 0 1 0 0,-1 0 0 0 0,0-1 0 0 0,0 1-1 0 0,0 0 1 0 0,-1 0 0 0 0,0-1-1 0 0,0 1 1 0 0,-1 0 0 0 0,0 0 0 0 0,0 0-1 0 0,0 1 1 0 0,-1-1 0 0 0,1 0-1 0 0,-8-9 1 0 0,4 6 32 0 0,-1 1-1 0 0,0 0 0 0 0,-1 1 1 0 0,0 0-1 0 0,0 0 1 0 0,0 0-1 0 0,-1 1 1 0 0,0 1-1 0 0,0-1 1 0 0,0 1-1 0 0,-1 1 0 0 0,1 0 1 0 0,-1 0-1 0 0,0 1 1 0 0,-1 0-1 0 0,1 1 1 0 0,-19-2-1 0 0,28 4-208 0 0,-8 0-2093 0 0</inkml:trace>
</inkml:ink>
</file>

<file path=ppt/ink/ink7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41.942"/>
    </inkml:context>
    <inkml:brush xml:id="br0">
      <inkml:brushProperty name="width" value="0.1" units="cm"/>
      <inkml:brushProperty name="height" value="0.1" units="cm"/>
      <inkml:brushProperty name="color" value="#AB008B"/>
    </inkml:brush>
  </inkml:definitions>
  <inkml:trace contextRef="#ctx0" brushRef="#br0">125 55 10135 0 0,'-8'-11'10955'0'0,"1"8"-11454"0"0,4 3 606 0 0,0 0-1 0 0,0 0 1 0 0,0 0 0 0 0,-1 0-1 0 0,1 1 1 0 0,0 0 0 0 0,0-1-1 0 0,0 1 1 0 0,0 0-1 0 0,0 1 1 0 0,0-1 0 0 0,1 1-1 0 0,-1-1 1 0 0,0 1 0 0 0,1 0-1 0 0,-1 0 1 0 0,1 0-1 0 0,-1 0 1 0 0,1 0 0 0 0,0 0-1 0 0,0 1 1 0 0,0-1-1 0 0,0 1 1 0 0,-2 5 0 0 0,-2 0-50 0 0,1 1 1 0 0,0-1 0 0 0,1 1-1 0 0,0 1 1 0 0,0-1 0 0 0,-3 17-1 0 0,5-15-32 0 0,0 1 0 0 0,1-1 0 0 0,0 1-1 0 0,1-1 1 0 0,1 1 0 0 0,0 0 0 0 0,0-1-1 0 0,1 1 1 0 0,0-1 0 0 0,1 1-1 0 0,0-1 1 0 0,10 20 0 0 0,-9-23-7 0 0,1 0 0 0 0,0 0 0 0 0,0-1 0 0 0,1 1 0 0 0,0-1 0 0 0,0-1 0 0 0,0 1-1 0 0,1-1 1 0 0,0 0 0 0 0,0-1 0 0 0,1 1 0 0 0,0-2 0 0 0,0 1 0 0 0,0-1 0 0 0,0 0 0 0 0,16 5 0 0 0,-5-4 5 0 0,0-2-1 0 0,0 1 1 0 0,1-2-1 0 0,-1-1 1 0 0,0 0-1 0 0,1-2 1 0 0,-1 0-1 0 0,1-1 1 0 0,-1-1 0 0 0,23-6-1 0 0,-2 2 29 0 0,-32 7-26 0 0,1-1 0 0 0,-1-1 0 0 0,0 0-1 0 0,-1 0 1 0 0,1 0 0 0 0,9-4-1 0 0,-14 3-7 0 0,1 1-1 0 0,-1 0 1 0 0,0-1-1 0 0,0 0 1 0 0,0 0-1 0 0,0 0 1 0 0,0 0-1 0 0,-1 0 0 0 0,1 0 1 0 0,-1-1-1 0 0,0 1 1 0 0,0-1-1 0 0,0 0 1 0 0,0 1-1 0 0,-1-1 1 0 0,2-4-1 0 0,1-6 179 0 0,0-1 1 0 0,-1 1-1 0 0,0 0 1 0 0,-1-1-1 0 0,-1 0 0 0 0,0-22 1 0 0,-1 29-117 0 0,-1 0-1 0 0,0 0 1 0 0,0 0 0 0 0,-1 0 0 0 0,0 0 0 0 0,0 1 0 0 0,-1-1 0 0 0,0 1 0 0 0,-1-1 0 0 0,1 1-1 0 0,-1 0 1 0 0,-1 0 0 0 0,-6-8 0 0 0,0 3 97 0 0,-1 0 1 0 0,-1 1-1 0 0,0 0 0 0 0,0 1 1 0 0,-1 1-1 0 0,0 0 0 0 0,-19-9 1 0 0,21 13-378 0 0,1 0 1 0 0,-1 1 0 0 0,0 0 0 0 0,-16-2 0 0 0,20 5-760 0 0,-1 0 1 0 0,1 0-1 0 0,-1 1 1 0 0,1 0-1 0 0,0 1 1 0 0,-1 0-1 0 0,-7 2 1 0 0</inkml:trace>
</inkml:ink>
</file>

<file path=ppt/ink/ink7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52.530"/>
    </inkml:context>
    <inkml:brush xml:id="br0">
      <inkml:brushProperty name="width" value="0.1" units="cm"/>
      <inkml:brushProperty name="height" value="0.1" units="cm"/>
      <inkml:brushProperty name="color" value="#F6630D"/>
    </inkml:brush>
  </inkml:definitions>
  <inkml:trace contextRef="#ctx0" brushRef="#br0">0 21 2759 0 0,'13'-17'11939'0'0,"-9"14"-10216"0"0,-4 21 3838 0 0,-6 68-4915 0 0,6 95 992 0 0,2-133-1033 0 0,-2-47-686 0 0,0-1 1 0 0,0 0-1 0 0,0 0 1 0 0,0 1-1 0 0,1-1 0 0 0,-1 0 1 0 0,0 0-1 0 0,0 0 0 0 0,0 1 1 0 0,0-1-1 0 0,1 0 0 0 0,-1 0 1 0 0,0 0-1 0 0,0 1 1 0 0,1-1-1 0 0,-1 0 0 0 0,0 0 1 0 0,0 0-1 0 0,1 0 0 0 0,-1 0 1 0 0,0 0-1 0 0,1 0 0 0 0,-1 0 1 0 0,0 1-1 0 0,0-1 0 0 0,1 0 1 0 0,-1 0-1 0 0,0 0 1 0 0,1 0-1 0 0,-1 0 0 0 0,0-1 1 0 0,0 1-1 0 0,1 0 0 0 0,-1 0 1 0 0,0 0-1 0 0,0 0 0 0 0,1 0 1 0 0,-1 0-1 0 0,0 0 1 0 0,0 0-1 0 0,1-1 0 0 0,-1 1 1 0 0,0 0-1 0 0,0 0 0 0 0,1 0 1 0 0,-1-1-1 0 0,0 1 0 0 0,0 0 1 0 0,0 0-1 0 0,0-1 0 0 0,1 1 1 0 0,-1 0-1 0 0,0-1 1 0 0,6-5-1894 0 0</inkml:trace>
</inkml:ink>
</file>

<file path=ppt/ink/ink7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53.108"/>
    </inkml:context>
    <inkml:brush xml:id="br0">
      <inkml:brushProperty name="width" value="0.1" units="cm"/>
      <inkml:brushProperty name="height" value="0.1" units="cm"/>
      <inkml:brushProperty name="color" value="#F6630D"/>
    </inkml:brush>
  </inkml:definitions>
  <inkml:trace contextRef="#ctx0" brushRef="#br0">58 11 3679 0 0,'0'0'12842'0'0,"-16"29"-11078"0"0,8-12-1502 0 0,1 0 1 0 0,1 0 0 0 0,0 1 0 0 0,1 0-1 0 0,-2 23 1 0 0,6-37-185 0 0,0 0 0 0 0,1 1 1 0 0,0-1-1 0 0,0 1 0 0 0,0-1 0 0 0,1 0 1 0 0,-1 1-1 0 0,1-1 0 0 0,0 0 0 0 0,0 1 1 0 0,1-1-1 0 0,-1 0 0 0 0,1 0 0 0 0,0 0 1 0 0,0 0-1 0 0,0 0 0 0 0,0-1 0 0 0,1 1 0 0 0,0 0 1 0 0,0-1-1 0 0,0 0 0 0 0,0 0 0 0 0,0 0 1 0 0,1 0-1 0 0,-1 0 0 0 0,1-1 0 0 0,-1 0 1 0 0,7 3-1 0 0,-6-3 30 0 0,1-1 0 0 0,0 0 1 0 0,0-1-1 0 0,0 1 0 0 0,-1-1 0 0 0,1 0 0 0 0,0 0 1 0 0,0 0-1 0 0,0-1 0 0 0,0 1 0 0 0,0-1 1 0 0,-1-1-1 0 0,1 1 0 0 0,0-1 0 0 0,-1 1 1 0 0,6-4-1 0 0,3-1 48 0 0,-2 0 0 0 0,1-1 1 0 0,-1 0-1 0 0,20-16 0 0 0,-26 18-88 0 0,0 0 0 0 0,0 0 0 0 0,-1-1 0 0 0,0 1 0 0 0,0-1 0 0 0,-1 0-1 0 0,1 0 1 0 0,-1 0 0 0 0,-1 0 0 0 0,1-1 0 0 0,-1 0 0 0 0,0 1 0 0 0,-1-1 0 0 0,1 0 0 0 0,-1 1 0 0 0,0-1-1 0 0,-1 0 1 0 0,0 0 0 0 0,0 0 0 0 0,-1 0 0 0 0,1 0 0 0 0,-2 0 0 0 0,1 1 0 0 0,-1-1 0 0 0,0 0 0 0 0,0 1 0 0 0,-6-12-1 0 0,8 17 184 0 0,-3-1-221 0 0,0 0 1 0 0,1 0-1 0 0,-1 1 0 0 0,-1-1 0 0 0,1 1 1 0 0,0-1-1 0 0,0 1 0 0 0,0 0 0 0 0,-1 0 1 0 0,-5 0-1 0 0,8 0-27 0 0,-14-2-93 0 0,8 0-202 0 0,-1 1 0 0 0,1 0 0 0 0,-1 1 0 0 0,0 0-1 0 0,0 0 1 0 0,1 1 0 0 0,-1 0 0 0 0,0 0 0 0 0,0 0-1 0 0,-11 3 1 0 0</inkml:trace>
</inkml:ink>
</file>

<file path=ppt/ink/ink7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55.343"/>
    </inkml:context>
    <inkml:brush xml:id="br0">
      <inkml:brushProperty name="width" value="0.1" units="cm"/>
      <inkml:brushProperty name="height" value="0.1" units="cm"/>
      <inkml:brushProperty name="color" value="#F6630D"/>
    </inkml:brush>
  </inkml:definitions>
  <inkml:trace contextRef="#ctx0" brushRef="#br0">179 74 5527 0 0,'14'-32'11772'0'0,"-9"19"-7596"0"0,-5 12-4118 0 0,0 0-1 0 0,0 0 0 0 0,0 0 1 0 0,-1 1-1 0 0,1-1 0 0 0,0 0 1 0 0,0 0-1 0 0,-1 0 1 0 0,1 1-1 0 0,0-1 0 0 0,-1 0 1 0 0,1 0-1 0 0,-1 1 0 0 0,1-1 1 0 0,-1 0-1 0 0,1 1 1 0 0,-1-1-1 0 0,0 1 0 0 0,1-1 1 0 0,-1 1-1 0 0,0-1 0 0 0,1 1 1 0 0,-1-1-1 0 0,0 1 1 0 0,0 0-1 0 0,1-1 0 0 0,-1 1 1 0 0,0 0-1 0 0,0 0 0 0 0,0-1 1 0 0,-1 1-1 0 0,-3-2 10 0 0,1 0 0 0 0,-1 1 0 0 0,0 0 0 0 0,0 0 0 0 0,0 0 0 0 0,0 0-1 0 0,0 1 1 0 0,0 0 0 0 0,0 0 0 0 0,0 0 0 0 0,0 0 0 0 0,0 1 0 0 0,0 0 0 0 0,0 0 0 0 0,1 0 0 0 0,-1 1-1 0 0,0-1 1 0 0,1 1 0 0 0,-1 1 0 0 0,1-1 0 0 0,-1 0 0 0 0,1 1 0 0 0,0 0 0 0 0,0 0 0 0 0,0 0 0 0 0,1 1-1 0 0,-1-1 1 0 0,1 1 0 0 0,-1 0 0 0 0,-3 6 0 0 0,3-5-80 0 0,0 0 1 0 0,0 0-1 0 0,1 1 1 0 0,0-1-1 0 0,0 1 0 0 0,0 0 1 0 0,1 0-1 0 0,-1 0 0 0 0,2 0 1 0 0,-1 0-1 0 0,0 1 0 0 0,1-1 1 0 0,1 0-1 0 0,-1 1 1 0 0,1-1-1 0 0,0 1 0 0 0,0-1 1 0 0,1 1-1 0 0,-1-1 0 0 0,2 1 1 0 0,-1-1-1 0 0,1 0 0 0 0,3 8 1 0 0,-4-11 13 0 0,0 0 0 0 0,0-1 0 0 0,1 0 0 0 0,0 1 0 0 0,-1-1 0 0 0,1 0 0 0 0,0 1 0 0 0,0-1 0 0 0,0 0 0 0 0,0 0 0 0 0,0-1 0 0 0,1 1 0 0 0,-1 0 0 0 0,0-1 0 0 0,1 0 0 0 0,-1 1 0 0 0,1-1 0 0 0,0 0 0 0 0,-1 0 0 0 0,1 0 0 0 0,0-1 0 0 0,0 1 0 0 0,0-1 0 0 0,-1 1 0 0 0,1-1 0 0 0,0 0 0 0 0,0 0 0 0 0,0 0 0 0 0,0-1 0 0 0,-1 1 0 0 0,1-1 0 0 0,0 1 0 0 0,0-1 1 0 0,0 0-1 0 0,-1 0 0 0 0,4-2 0 0 0,0 1 22 0 0,-1-1 0 0 0,0-1 0 0 0,0 1 0 0 0,0-1 0 0 0,0 0 0 0 0,0 0 1 0 0,-1 0-1 0 0,1 0 0 0 0,-1-1 0 0 0,0 0 0 0 0,-1 0 0 0 0,1 0 0 0 0,-1 0 1 0 0,0-1-1 0 0,4-10 0 0 0,-1-1 45 0 0,-2-1 1 0 0,0 1 0 0 0,-1-1-1 0 0,-1 0 1 0 0,0-33 0 0 0,-2 50 167 0 0,9 21-202 0 0,2 0 0 0 0,19 27 0 0 0,-24-40-27 0 0,0 0-1 0 0,0 0 0 0 0,1-1 1 0 0,0 0-1 0 0,0-1 0 0 0,0 1 0 0 0,1-1 1 0 0,0-1-1 0 0,9 5 0 0 0,22 12-2421 0 0,2 0-4004 0 0</inkml:trace>
</inkml:ink>
</file>

<file path=ppt/ink/ink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8"/>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7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55.811"/>
    </inkml:context>
    <inkml:brush xml:id="br0">
      <inkml:brushProperty name="width" value="0.1" units="cm"/>
      <inkml:brushProperty name="height" value="0.1" units="cm"/>
      <inkml:brushProperty name="color" value="#F6630D"/>
    </inkml:brush>
  </inkml:definitions>
  <inkml:trace contextRef="#ctx0" brushRef="#br0">1 0 9671 0 0,'0'0'1230'0'0,"30"13"5834"0"0,-16-9-6129 0 0,-1 0 0 0 0,0 1 0 0 0,0 1 0 0 0,20 12 1 0 0,-21-11-634 0 0,-1 1 1 0 0,0 0 0 0 0,0 1 0 0 0,-1 0 0 0 0,0 0 0 0 0,-1 1 0 0 0,0 0 0 0 0,12 19 0 0 0,-12-14-191 0 0,-1 1 0 0 0,-1 0 0 0 0,0 1-1 0 0,-1 0 1 0 0,-1 0 0 0 0,-1 0 0 0 0,0 0-1 0 0,-1 1 1 0 0,-1 0 0 0 0,-1-1 0 0 0,0 1 0 0 0,-3 21-1 0 0,-4 16-83 0 0,-3 0-1 0 0,-25 82 1 0 0,32-127-36 0 0,-16 60-672 0 0,-28 93-448 0 0,5-54-8262 0 0,24-75 2604 0 0</inkml:trace>
</inkml:ink>
</file>

<file path=ppt/ink/ink7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8:59.706"/>
    </inkml:context>
    <inkml:brush xml:id="br0">
      <inkml:brushProperty name="width" value="0.1" units="cm"/>
      <inkml:brushProperty name="height" value="0.1" units="cm"/>
      <inkml:brushProperty name="color" value="#F6630D"/>
    </inkml:brush>
  </inkml:definitions>
  <inkml:trace contextRef="#ctx0" brushRef="#br0">1 68 4143 0 0,'0'0'319'0'0,"0"-13"185"0"0,0-14 5321 0 0,0 26-5624 0 0,1 0-1 0 0,-1 0 1 0 0,0 0-1 0 0,0 0 1 0 0,1 0-1 0 0,-1 0 1 0 0,1 0-1 0 0,-1 0 1 0 0,1 0-1 0 0,-1 0 1 0 0,1 0-1 0 0,-1 0 1 0 0,1 0-1 0 0,0 1 1 0 0,0-1-1 0 0,-1 0 1 0 0,1 1-1 0 0,0-1 1 0 0,0 0-1 0 0,0 1 0 0 0,0-1 1 0 0,0 1-1 0 0,0-1 1 0 0,0 1-1 0 0,0 0 1 0 0,0-1-1 0 0,16-5 6915 0 0,-20 32-6243 0 0,-14 189-43 0 0,17-181-740 0 0,1 1 1 0 0,2-1-1 0 0,1 0 1 0 0,11 42-1 0 0,-12-65-79 0 0,1 4 92 0 0,0-1 1 0 0,-1 2 0 0 0,1 21 479 0 0</inkml:trace>
</inkml:ink>
</file>

<file path=ppt/ink/ink7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0.128"/>
    </inkml:context>
    <inkml:brush xml:id="br0">
      <inkml:brushProperty name="width" value="0.1" units="cm"/>
      <inkml:brushProperty name="height" value="0.1" units="cm"/>
      <inkml:brushProperty name="color" value="#F6630D"/>
    </inkml:brush>
  </inkml:definitions>
  <inkml:trace contextRef="#ctx0" brushRef="#br0">40 75 9215 0 0,'-1'4'9675'0'0,"-3"19"-8030"0"0,-4 1-1339 0 0,1 1 0 0 0,1-1 0 0 0,1 1 0 0 0,1 0 0 0 0,2 0 0 0 0,0 0 0 0 0,2 0 0 0 0,1 1 0 0 0,0-1 0 0 0,2 0 0 0 0,7 29 0 0 0,-9-49-257 0 0,1-1 0 0 0,-1 1 0 0 0,1-1 0 0 0,0 1 0 0 0,0-1 0 0 0,0 0 0 0 0,1 0 1 0 0,-1 0-1 0 0,1 0 0 0 0,0 0 0 0 0,0-1 0 0 0,0 1 0 0 0,1-1 0 0 0,-1 0 0 0 0,1 0 0 0 0,0 0 0 0 0,0 0 0 0 0,6 3 0 0 0,-4-4 30 0 0,-1 0 1 0 0,1-1-1 0 0,-1 0 0 0 0,1 0 0 0 0,0 0 1 0 0,-1 0-1 0 0,1-1 0 0 0,0 0 0 0 0,0 0 1 0 0,-1-1-1 0 0,1 1 0 0 0,0-1 0 0 0,0-1 1 0 0,-1 1-1 0 0,6-3 0 0 0,4-1 64 0 0,0 0 0 0 0,0-2 0 0 0,0 1 0 0 0,-1-2 0 0 0,0 0 0 0 0,-1-1 0 0 0,21-17 0 0 0,-27 20-109 0 0,-1 0 1 0 0,0-1 0 0 0,0 0-1 0 0,0 0 1 0 0,-1-1 0 0 0,0 0 0 0 0,-1 1-1 0 0,1-2 1 0 0,-2 1 0 0 0,1 0-1 0 0,-1-1 1 0 0,0 0 0 0 0,-1 1-1 0 0,3-19 1 0 0,-3 9 12 0 0,-1-1 0 0 0,-1 0-1 0 0,0 0 1 0 0,-1 0 0 0 0,-1 0 0 0 0,-1 1-1 0 0,-1-1 1 0 0,0 1 0 0 0,-1 0 0 0 0,-1 0 0 0 0,-1 0-1 0 0,-10-17 1 0 0,15 32-42 0 0,-1 0-1 0 0,0 0 1 0 0,0 0-1 0 0,0 0 1 0 0,0 0-1 0 0,-1 1 1 0 0,1-1-1 0 0,-1 1 1 0 0,0 0-1 0 0,1 0 1 0 0,-1 0-1 0 0,0 0 1 0 0,0 1-1 0 0,0 0 1 0 0,0 0-1 0 0,-1 0 1 0 0,1 0-1 0 0,0 1 1 0 0,-5-1 0 0 0,-1 0-4 0 0,0 1 0 0 0,0 0 0 0 0,1 1 0 0 0,-1-1 0 0 0,0 2 0 0 0,1 0 0 0 0,-14 3 0 0 0,17-2-294 0 0,-1-1 0 0 0,1 1 0 0 0,0 0 0 0 0,-1 1 0 0 0,2-1 0 0 0,-1 1 0 0 0,-9 8 0 0 0,8-3-1470 0 0</inkml:trace>
</inkml:ink>
</file>

<file path=ppt/ink/ink7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1.090"/>
    </inkml:context>
    <inkml:brush xml:id="br0">
      <inkml:brushProperty name="width" value="0.1" units="cm"/>
      <inkml:brushProperty name="height" value="0.1" units="cm"/>
      <inkml:brushProperty name="color" value="#F6630D"/>
    </inkml:brush>
  </inkml:definitions>
  <inkml:trace contextRef="#ctx0" brushRef="#br0">0 202 9415 0 0,'0'0'431'0'0,"1"1"-10"0"0,-1 8-273 0 0,0-1-44 0 0,-1-3 1258 0 0,1 1 0 0 0,0 0-1 0 0,0-1 1 0 0,1 1 0 0 0,0-1-1 0 0,6 13 2384 0 0,-4-41-1987 0 0,-3 5-1605 0 0,1 0-1 0 0,2 0 0 0 0,0 1 0 0 0,0-1 0 0 0,13-34 0 0 0,-14 45-108 0 0,1 0 0 0 0,-1 0 0 0 0,2 1-1 0 0,-1-1 1 0 0,1 1 0 0 0,0-1 0 0 0,0 1 0 0 0,1 0 0 0 0,0 1 0 0 0,0-1 0 0 0,0 1 0 0 0,1 0 0 0 0,-1 0-1 0 0,1 1 1 0 0,1-1 0 0 0,-1 1 0 0 0,8-3 0 0 0,-12 6-44 0 0,0 1 0 0 0,0 0 0 0 0,1-1 0 0 0,-1 1 0 0 0,0 0-1 0 0,0 0 1 0 0,0 0 0 0 0,1 0 0 0 0,-1 1 0 0 0,0-1 0 0 0,0 1 0 0 0,0-1 0 0 0,0 1-1 0 0,0 0 1 0 0,1-1 0 0 0,-1 1 0 0 0,0 0 0 0 0,-1 1 0 0 0,1-1 0 0 0,0 0 0 0 0,0 0 0 0 0,0 1-1 0 0,-1-1 1 0 0,1 1 0 0 0,-1 0 0 0 0,1-1 0 0 0,-1 1 0 0 0,0 0 0 0 0,0 0 0 0 0,1 0 0 0 0,-1 0-1 0 0,-1 0 1 0 0,2 3 0 0 0,5 9 4 0 0,-1 1-1 0 0,0 0 1 0 0,5 23-1 0 0,-9-30 3 0 0,-2-6 7 0 0,8 26-56 0 0,0 0 1 0 0,19 40-1 0 0,-27-67 110 0 0,2-1-71 0 0,0 0 0 0 0,-1-1 0 0 0,1 1 0 0 0,0 0 1 0 0,-1-1-1 0 0,1 1 0 0 0,0-1 0 0 0,-1 0 0 0 0,1 1 0 0 0,-1-1 0 0 0,1 0 0 0 0,-1 0 0 0 0,0 0 0 0 0,2-1 0 0 0,4-6 117 0 0,-1-1 0 0 0,-1 1-1 0 0,0-1 1 0 0,0 0-1 0 0,0 0 1 0 0,-1 0 0 0 0,4-13-1 0 0,-6 14-39 0 0,0 1 0 0 0,1-1 0 0 0,0 1 1 0 0,0 0-1 0 0,1 0 0 0 0,0 0 0 0 0,0 1 0 0 0,0-1 0 0 0,1 1 0 0 0,0 0 0 0 0,0 0 0 0 0,1 1 0 0 0,8-8 0 0 0,-13 13-58 0 0,0-1-1 0 0,0 1 1 0 0,0-1-1 0 0,0 1 1 0 0,1 0-1 0 0,-1-1 1 0 0,0 1-1 0 0,0 0 1 0 0,0 0 0 0 0,0-1-1 0 0,0 1 1 0 0,1 0-1 0 0,-1 0 1 0 0,0 1-1 0 0,0-1 1 0 0,0 0-1 0 0,0 0 1 0 0,1 0-1 0 0,-1 1 1 0 0,0-1-1 0 0,0 1 1 0 0,0-1-1 0 0,0 1 1 0 0,2 0-1 0 0,0 1 10 0 0,-1 1-1 0 0,1-1 1 0 0,0 0 0 0 0,-1 1-1 0 0,1 0 1 0 0,-1 0-1 0 0,0 0 1 0 0,2 3-1 0 0,3 7 23 0 0,0-1 0 0 0,-2 1 0 0 0,6 15 0 0 0,16 99-730 0 0</inkml:trace>
</inkml:ink>
</file>

<file path=ppt/ink/ink7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1.434"/>
    </inkml:context>
    <inkml:brush xml:id="br0">
      <inkml:brushProperty name="width" value="0.1" units="cm"/>
      <inkml:brushProperty name="height" value="0.1" units="cm"/>
      <inkml:brushProperty name="color" value="#F6630D"/>
    </inkml:brush>
  </inkml:definitions>
  <inkml:trace contextRef="#ctx0" brushRef="#br0">1 1 11719 0 0,'0'0'1060'0'0,"1"36"2442"0"0,-1-5-1166 0 0,-1 11-1637 0 0,7 45 0 0 0</inkml:trace>
</inkml:ink>
</file>

<file path=ppt/ink/ink7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1.777"/>
    </inkml:context>
    <inkml:brush xml:id="br0">
      <inkml:brushProperty name="width" value="0.1" units="cm"/>
      <inkml:brushProperty name="height" value="0.1" units="cm"/>
      <inkml:brushProperty name="color" value="#F6630D"/>
    </inkml:brush>
  </inkml:definitions>
  <inkml:trace contextRef="#ctx0" brushRef="#br0">0 8 5983 0 0,'28'-7'6936'0'0</inkml:trace>
  <inkml:trace contextRef="#ctx0" brushRef="#br0" timeOffset="1">133 413 14279 0 0,'0'-1'101'0'0,"0"0"-1"0"0,0 0 1 0 0,0 1-1 0 0,0-1 1 0 0,0 0-1 0 0,0 0 1 0 0,0 0-1 0 0,0 0 1 0 0,1 0-1 0 0,-1 0 0 0 0,0 1 1 0 0,1-1-1 0 0,-1 0 1 0 0,0 0-1 0 0,1 0 1 0 0,-1 1-1 0 0,1-1 1 0 0,-1 0-1 0 0,1 1 1 0 0,0-1-1 0 0,-1 0 1 0 0,1 1-1 0 0,0-1 1 0 0,-1 1-1 0 0,2-1 1 0 0,-1-1 151 0 0,1 1 0 0 0,-1 0 1 0 0,1-1-1 0 0,-1 1 0 0 0,0-1 1 0 0,0 0-1 0 0,1 1 1 0 0,-1-1-1 0 0,0 0 0 0 0,-1 1 1 0 0,1-1-1 0 0,1-3 1 0 0,1-7 595 0 0,2-10 469 0 0,1 0 0 0 0,15-37-1 0 0,-20 55-1214 0 0,2-1 0 0 0,-1 0 0 0 0,1 1 0 0 0,-1-1 0 0 0,1 1 0 0 0,0 0 0 0 0,1 0 0 0 0,-1 0 0 0 0,1 0-1 0 0,0 0 1 0 0,0 1 0 0 0,0 0 0 0 0,0-1 0 0 0,0 2 0 0 0,1-1 0 0 0,-1 0 0 0 0,11-3 0 0 0,-11 6-76 0 0,0 0 0 0 0,1 0 1 0 0,-1 0-1 0 0,1 0 0 0 0,-1 1 0 0 0,0 0 1 0 0,0-1-1 0 0,1 2 0 0 0,-1-1 0 0 0,0 0 0 0 0,0 1 1 0 0,0 0-1 0 0,0 0 0 0 0,-1 0 0 0 0,1 0 1 0 0,0 1-1 0 0,-1 0 0 0 0,0-1 0 0 0,1 1 1 0 0,4 6-1 0 0,2 1-50 0 0,0 1 1 0 0,-1 0-1 0 0,0 1 0 0 0,-1 0 1 0 0,7 12-1 0 0,-1 6 1 0 0,-11-22-294 0 0,0-1 1 0 0,0 1 0 0 0,1-1 0 0 0,0 0-1 0 0,0-1 1 0 0,11 13 0 0 0,-7-11-1207 0 0</inkml:trace>
</inkml:ink>
</file>

<file path=ppt/ink/ink7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2.309"/>
    </inkml:context>
    <inkml:brush xml:id="br0">
      <inkml:brushProperty name="width" value="0.1" units="cm"/>
      <inkml:brushProperty name="height" value="0.1" units="cm"/>
      <inkml:brushProperty name="color" value="#F6630D"/>
    </inkml:brush>
  </inkml:definitions>
  <inkml:trace contextRef="#ctx0" brushRef="#br0">7 1 12783 0 0,'0'0'1158'0'0,"-2"28"-406"0"0,0-12-275 0 0,0-1 1 0 0,2 1-1 0 0,0 0 1 0 0,1-1 0 0 0,0 1-1 0 0,1 0 1 0 0,1-1 0 0 0,7 26-1 0 0,-8-38-341 0 0,0-1-1 0 0,0 1 0 0 0,-1 0 1 0 0,1-1-1 0 0,1 0 1 0 0,-1 1-1 0 0,0-1 1 0 0,1 0-1 0 0,-1 0 0 0 0,1 0 1 0 0,-1-1-1 0 0,1 1 1 0 0,0-1-1 0 0,0 1 0 0 0,0-1 1 0 0,0 0-1 0 0,0 0 1 0 0,0 0-1 0 0,0 0 1 0 0,0-1-1 0 0,0 1 0 0 0,1-1 1 0 0,-1 0-1 0 0,0 0 1 0 0,0 0-1 0 0,0 0 0 0 0,0-1 1 0 0,5 0-1 0 0,0 0 50 0 0,-1 0 0 0 0,0-1-1 0 0,0 1 1 0 0,0-2 0 0 0,0 1 0 0 0,0-1-1 0 0,0 0 1 0 0,0 0 0 0 0,-1-1 0 0 0,1 1-1 0 0,6-7 1 0 0,2-13 359 0 0,-14 21-487 0 0,0 0 0 0 0,0 0 0 0 0,0-1 0 0 0,0 1 0 0 0,0 0 0 0 0,1 0 0 0 0,-1 1 0 0 0,1-1 0 0 0,0 0 0 0 0,2-2 0 0 0,-3 3-36 0 0,0 0-1 0 0,0 0 1 0 0,0 0 0 0 0,0 1 0 0 0,0-1 0 0 0,0 0 0 0 0,-1 0 0 0 0,1-1-1 0 0,0 1 1 0 0,-1 0 0 0 0,1 0 0 0 0,-1 0 0 0 0,1 0 0 0 0,-1-1-1 0 0,1 1 1 0 0,-1 0 0 0 0,0 0 0 0 0,0-1 0 0 0,0 1 0 0 0,1 0-1 0 0,-1-1 1 0 0,-1 0 0 0 0,-7-33 229 0 0,-2 3-1326 0 0</inkml:trace>
</inkml:ink>
</file>

<file path=ppt/ink/ink7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2.652"/>
    </inkml:context>
    <inkml:brush xml:id="br0">
      <inkml:brushProperty name="width" value="0.1" units="cm"/>
      <inkml:brushProperty name="height" value="0.1" units="cm"/>
      <inkml:brushProperty name="color" value="#F6630D"/>
    </inkml:brush>
  </inkml:definitions>
  <inkml:trace contextRef="#ctx0" brushRef="#br0">18 39 9215 0 0,'1'0'106'0'0,"1"0"-1"0"0,-1 1 0 0 0,0-1 0 0 0,1 0 0 0 0,-1 0 1 0 0,0 0-1 0 0,1 0 0 0 0,-1 0 0 0 0,0 0 0 0 0,1 0 1 0 0,-1-1-1 0 0,0 1 0 0 0,0 0 0 0 0,1-1 0 0 0,-1 1 1 0 0,0-1-1 0 0,0 1 0 0 0,0-1 0 0 0,1 0 0 0 0,-1 1 1 0 0,0-1-1 0 0,0 0 0 0 0,0 0 0 0 0,0 0 0 0 0,0 0 1 0 0,0 0-1 0 0,3-22 10040 0 0,-4 23-10119 0 0,0-1-1 0 0,0 1 1 0 0,0 0-1 0 0,0 0 0 0 0,0-1 1 0 0,0 1-1 0 0,0 0 1 0 0,0 0-1 0 0,-1-1 0 0 0,1 1 1 0 0,0 0-1 0 0,0 0 1 0 0,0 0-1 0 0,0-1 0 0 0,-1 1 1 0 0,1 0-1 0 0,0 0 1 0 0,0 0-1 0 0,0 0 0 0 0,-1-1 1 0 0,1 1-1 0 0,0 0 1 0 0,0 0-1 0 0,0 0 0 0 0,-1 0 1 0 0,1 0-1 0 0,0 0 1 0 0,0 0-1 0 0,-1 0 0 0 0,1 0 1 0 0,0 0-1 0 0,0 0 1 0 0,-1 0-1 0 0,1 0 0 0 0,0 0 1 0 0,-1 0-1 0 0,1 0 0 0 0,0 0 1 0 0,0 0-1 0 0,0 0 1 0 0,-1 0-1 0 0,1 0 0 0 0,0 0 1 0 0,0 0-1 0 0,-1 1 1 0 0,1-1-1 0 0,0 0 0 0 0,0 0 1 0 0,0 0-1 0 0,-1 0 1 0 0,1 1-1 0 0,0-1 0 0 0,0 0 1 0 0,0 0-1 0 0,0 0 1 0 0,-1 1-1 0 0,1-1 0 0 0,0 0 1 0 0,0 0-1 0 0,0 0 1 0 0,0 1-1 0 0,0-1 0 0 0,0 0 1 0 0,0 0-1 0 0,0 1 1 0 0,0-1-1 0 0,0 0 0 0 0,0 1 1 0 0,-4 5 79 0 0,0 0 0 0 0,1 0 0 0 0,0 1 0 0 0,0-1 0 0 0,1 1 0 0 0,-1 0 0 0 0,1 0 0 0 0,1 0 0 0 0,-1 7-1 0 0,-5 71-69 0 0,5-50 209 0 0,1-15-125 0 0,-6 140 170 0 0,7-142-219 0 0,2 1-1 0 0,-1 0 0 0 0,2-1 0 0 0,1 1 1 0 0,0-1-1 0 0,9 23 0 0 0,-12-39-64 0 0,0 1 0 0 0,1-1-1 0 0,-1 0 1 0 0,0-1 0 0 0,1 1-1 0 0,0 0 1 0 0,-1 0 0 0 0,1-1 0 0 0,0 1-1 0 0,0-1 1 0 0,0 1 0 0 0,0-1-1 0 0,0 0 1 0 0,0 0 0 0 0,0 0 0 0 0,0 0-1 0 0,1 0 1 0 0,-1 0 0 0 0,4 0 0 0 0,39 3 55 0 0,-42-4-92 0 0,21-7-672 0 0,-13-8-4099 0 0,-7 6 2963 0 0</inkml:trace>
</inkml:ink>
</file>

<file path=ppt/ink/ink7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3.121"/>
    </inkml:context>
    <inkml:brush xml:id="br0">
      <inkml:brushProperty name="width" value="0.1" units="cm"/>
      <inkml:brushProperty name="height" value="0.1" units="cm"/>
      <inkml:brushProperty name="color" value="#F6630D"/>
    </inkml:brush>
  </inkml:definitions>
  <inkml:trace contextRef="#ctx0" brushRef="#br0">1 113 3223 0 0,'10'3'8774'0'0,"17"6"-5782"0"0,21 5 1001 0 0,46 13-1910 0 0,-64-20-3319 0 0,0 0-1 0 0,54 3 1 0 0,-71-9 957 0 0,1-1 0 0 0,-1-1-1 0 0,1 0 1 0 0,-1-1 0 0 0,1 0 0 0 0,-1-1 0 0 0,0-1 0 0 0,16-6 0 0 0,-19 6 880 0 0,0-1 1 0 0,0-1 0 0 0,-1 1-1 0 0,0-2 1 0 0,0 1 0 0 0,15-15-1 0 0,-22 18-261 0 0,0 0 0 0 0,0 1 1 0 0,0-1-1 0 0,-1 0 0 0 0,1 0 0 0 0,-1 0 0 0 0,0 0 0 0 0,1 0 0 0 0,-2 0 0 0 0,1 0 1 0 0,0 0-1 0 0,0-1 0 0 0,-1-3 0 0 0,1 4-185 0 0,-1-1 0 0 0,0 1-1 0 0,0-1 1 0 0,0 0 0 0 0,0 1 0 0 0,0-1 0 0 0,-1 1 0 0 0,0-1 0 0 0,1 1-1 0 0,-1-1 1 0 0,-1 1 0 0 0,1 0 0 0 0,0-1 0 0 0,-1 1 0 0 0,0 0 0 0 0,0 0-1 0 0,0 0 1 0 0,-2-3 0 0 0,2 5 338 0 0,-21 2 105 0 0,20-2-608 0 0,-1 1 1 0 0,1 0-1 0 0,-1 0 1 0 0,1 1-1 0 0,-1-1 1 0 0,1 1-1 0 0,0 0 0 0 0,-1-1 1 0 0,1 1-1 0 0,0 1 1 0 0,-4 1-1 0 0,0 0 18 0 0,0 1 0 0 0,1-1 0 0 0,0 2 0 0 0,-1-1 0 0 0,1 1 0 0 0,1 0 0 0 0,-1 0 0 0 0,1 0 0 0 0,0 1 0 0 0,0 0 0 0 0,0 0 0 0 0,1 0 0 0 0,0 0 0 0 0,0 1 0 0 0,1 0 0 0 0,0 0 0 0 0,0 0 0 0 0,0 0 0 0 0,1 0 0 0 0,0 0 0 0 0,1 1 0 0 0,-1-1 0 0 0,1 1 0 0 0,1-1 0 0 0,0 1 0 0 0,0 0 0 0 0,0-1 0 0 0,1 1 0 0 0,0-1 0 0 0,0 1 0 0 0,1-1 0 0 0,0 0 0 0 0,0 1 0 0 0,1-1 0 0 0,0 0 0 0 0,0 0 0 0 0,1-1 0 0 0,0 1 0 0 0,7 9 0 0 0,2-1-110 0 0,0 0 1 0 0,1-1-1 0 0,0-1 1 0 0,2 0-1 0 0,-1-1 0 0 0,1-1 1 0 0,1 0-1 0 0,0-1 1 0 0,22 8-1 0 0,-11-12-2007 0 0,-14-10 890 0 0</inkml:trace>
</inkml:ink>
</file>

<file path=ppt/ink/ink7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3.637"/>
    </inkml:context>
    <inkml:brush xml:id="br0">
      <inkml:brushProperty name="width" value="0.1" units="cm"/>
      <inkml:brushProperty name="height" value="0.1" units="cm"/>
      <inkml:brushProperty name="color" value="#F6630D"/>
    </inkml:brush>
  </inkml:definitions>
  <inkml:trace contextRef="#ctx0" brushRef="#br0">63 15 5527 0 0,'0'0'13980'0'0,"-17"-13"-10067"0"0,-4 11-3222 0 0,20 2-684 0 0,0 0 0 0 0,0 0 0 0 0,0 1 0 0 0,0-1 0 0 0,0 0 0 0 0,0 0 0 0 0,0 0 0 0 0,0 1-1 0 0,0-1 1 0 0,0 1 0 0 0,0-1 0 0 0,0 1 0 0 0,0-1 0 0 0,0 1 0 0 0,1-1 0 0 0,-1 1 0 0 0,0 0 0 0 0,0 0-1 0 0,0-1 1 0 0,1 1 0 0 0,-1 0 0 0 0,0 0 0 0 0,1 0 0 0 0,-1 0 0 0 0,1-1 0 0 0,-1 1 0 0 0,1 0 0 0 0,0 0-1 0 0,-1 0 1 0 0,1 0 0 0 0,0 0 0 0 0,-1 0 0 0 0,1 1 0 0 0,0-1 0 0 0,0 0 0 0 0,0 0 0 0 0,0 0 0 0 0,0 1-1 0 0,1 4-3 0 0,0 0-1 0 0,1 0 1 0 0,0 0-1 0 0,0 0 0 0 0,0 0 1 0 0,0 0-1 0 0,1-1 1 0 0,0 1-1 0 0,0-1 1 0 0,1 0-1 0 0,-1 0 0 0 0,1 0 1 0 0,0-1-1 0 0,6 6 1 0 0,11 10 479 0 0,43 30 0 0 0,-35-29 40 0 0,15 6-61 0 0,14 10 467 0 0,-55-35-878 0 0,0 0 1 0 0,0 1-1 0 0,-1-1 0 0 0,1 1 1 0 0,-1-1-1 0 0,1 1 0 0 0,-1 0 1 0 0,0 0-1 0 0,0 0 0 0 0,-1 0 1 0 0,1 0-1 0 0,0 0 0 0 0,-1 0 1 0 0,2 6-1 0 0,-3-6-18 0 0,0 1-1 0 0,1-1 0 0 0,-1 0 1 0 0,0 0-1 0 0,-1 0 1 0 0,1 0-1 0 0,-1 1 1 0 0,1-1-1 0 0,-1 0 1 0 0,0 0-1 0 0,0 0 1 0 0,0 0-1 0 0,-1 0 1 0 0,1-1-1 0 0,-1 1 1 0 0,1 0-1 0 0,-1-1 1 0 0,0 1-1 0 0,0-1 1 0 0,0 1-1 0 0,-1-1 1 0 0,1 0-1 0 0,0 0 0 0 0,-1 0 1 0 0,-5 3-1 0 0,-3 2-107 0 0,-1-1-1 0 0,0 0 0 0 0,0-1 0 0 0,-19 5 0 0 0,27-8 32 0 0,-65 12-1016 0 0,21-11-5031 0 0</inkml:trace>
</inkml:ink>
</file>

<file path=ppt/ink/ink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7.912"/>
    </inkml:context>
    <inkml:brush xml:id="br0">
      <inkml:brushProperty name="width" value="0.1" units="cm"/>
      <inkml:brushProperty name="height" value="0.1" units="cm"/>
      <inkml:brushProperty name="color" value="#F6630D"/>
    </inkml:brush>
  </inkml:definitions>
  <inkml:trace contextRef="#ctx0" brushRef="#br0">9 300 4143 0 0,'0'0'319'0'0,"1"42"2858"0"0,-3 43 4565 0 0,1-61-6376 0 0,0-1 1 0 0,2 1-1 0 0,4 35 1112 0 0,-8-84-440 0 0,-1 3-1611 0 0,2-1-1 0 0,0 1 1 0 0,2-1-1 0 0,0 1 1 0 0,2-1-1 0 0,0 1 1 0 0,11-45-1 0 0,2 12 69 0 0,45-105 0 0 0,-57 153-481 0 0,0-1 1 0 0,1 0-1 0 0,0 1 1 0 0,1 0-1 0 0,0-1 1 0 0,0 2-1 0 0,0-1 1 0 0,8-7-1 0 0,-10 12-14 0 0,0 0 1 0 0,0-1-1 0 0,0 2 0 0 0,0-1 1 0 0,0 0-1 0 0,1 0 0 0 0,-1 1 0 0 0,1 0 1 0 0,-1 0-1 0 0,1 0 0 0 0,-1 0 1 0 0,1 0-1 0 0,-1 1 0 0 0,1 0 1 0 0,0 0-1 0 0,-1 0 0 0 0,1 0 1 0 0,-1 0-1 0 0,1 0 0 0 0,0 1 0 0 0,-1 0 1 0 0,5 1-1 0 0,24 9-428 0 0,-1 2-1 0 0,59 32 1 0 0,-65-32-1087 0 0,-4-3 123 0 0</inkml:trace>
</inkml:ink>
</file>

<file path=ppt/ink/ink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79"/>
    </inkml:context>
    <inkml:brush xml:id="br0">
      <inkml:brushProperty name="width" value="0.1" units="cm"/>
      <inkml:brushProperty name="height" value="0.1" units="cm"/>
      <inkml:brushProperty name="color" value="#008C3A"/>
    </inkml:brush>
  </inkml:definitions>
  <inkml:trace contextRef="#ctx0" brushRef="#br0">203 48 7711 0 0,'0'0'704'0'0,"-1"-1"-696"0"0,1 0 0 0 0,-1 1 0 0 0,0-1 0 0 0,1 0 0 0 0,-1 0 0 0 0,1 0 0 0 0,0 1 0 0 0,-1-1 0 0 0,1 0 0 0 0,0 0 0 0 0,-1 0 0 0 0,1 0 0 0 0,0 0 0 0 0,0 0 0 0 0,0 0 0 0 0,0-1 0 0 0,1 1 423 0 0,0 0-1 0 0,0 0 0 0 0,0-1 0 0 0,-1 1 0 0 0,1 0 0 0 0,0 0 0 0 0,0-1 1 0 0,-1 1-1 0 0,1 0 0 0 0,0-1 0 0 0,-1 1 0 0 0,0-1 0 0 0,1 1 0 0 0,-1 0 1 0 0,0-1-1 0 0,1-2 0 0 0,-2 3-198 0 0,0 1 0 0 0,0-1 0 0 0,1 1-1 0 0,-1-1 1 0 0,0 1 0 0 0,0-1 0 0 0,1 1 0 0 0,-1 0 0 0 0,0-1 0 0 0,0 1 0 0 0,0 0 0 0 0,0-1 0 0 0,0 1-1 0 0,1 0 1 0 0,-1 0 0 0 0,0 0 0 0 0,0 0 0 0 0,0 0 0 0 0,0 0 0 0 0,0 0 0 0 0,0 0 0 0 0,0 0-1 0 0,0 1 1 0 0,1-1 0 0 0,-1 0 0 0 0,0 1 0 0 0,0-1 0 0 0,0 0 0 0 0,0 1 0 0 0,1-1 0 0 0,-2 1-1 0 0,-11 4-166 0 0,0 1 0 0 0,0 0 0 0 0,1 1-1 0 0,0 0 1 0 0,0 1 0 0 0,1 0 0 0 0,0 1-1 0 0,0 0 1 0 0,-17 20 0 0 0,23-25-44 0 0,1 0-1 0 0,0 1 1 0 0,1-1 0 0 0,-1 1 0 0 0,1 0-1 0 0,0 0 1 0 0,0 0 0 0 0,1 1-1 0 0,-1-1 1 0 0,1 1 0 0 0,0-1 0 0 0,1 1-1 0 0,-1 0 1 0 0,1 0 0 0 0,0 0 0 0 0,1 0-1 0 0,0 0 1 0 0,-1-1 0 0 0,2 1 0 0 0,-1 0-1 0 0,1 0 1 0 0,0 0 0 0 0,0 0 0 0 0,1 0-1 0 0,3 9 1 0 0,-3-12-20 0 0,0 1 0 0 0,1-1-1 0 0,0 0 1 0 0,0 0 0 0 0,0 0 0 0 0,0 0-1 0 0,0 0 1 0 0,0-1 0 0 0,1 0-1 0 0,-1 1 1 0 0,1-1 0 0 0,0 0 0 0 0,-1-1-1 0 0,1 1 1 0 0,0-1 0 0 0,0 0 0 0 0,0 0-1 0 0,0 0 1 0 0,1 0 0 0 0,-1-1 0 0 0,5 1-1 0 0,14 0 11 0 0,0-1 1 0 0,39-5-1 0 0,-34 3-1 0 0,-15 1-97 0 0,15-1 45 0 0,46-9-1 0 0,-26-6-2244 0 0,-42 14 1298 0 0,0 0-1 0 0,0 0 0 0 0,-1-1 0 0 0,0 0 1 0 0,8-7-1 0 0,-2 0-913 0 0</inkml:trace>
</inkml:ink>
</file>

<file path=ppt/ink/ink7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03.981"/>
    </inkml:context>
    <inkml:brush xml:id="br0">
      <inkml:brushProperty name="width" value="0.1" units="cm"/>
      <inkml:brushProperty name="height" value="0.1" units="cm"/>
      <inkml:brushProperty name="color" value="#F6630D"/>
    </inkml:brush>
  </inkml:definitions>
  <inkml:trace contextRef="#ctx0" brushRef="#br0">1 80 8751 0 0,'0'-2'674'0'0,"1"0"-364"0"0,-1 0 0 0 0,1 0 0 0 0,0-1 0 0 0,0 1 0 0 0,0 0 0 0 0,0 0 0 0 0,0 0 0 0 0,1 0 0 0 0,-1 0 0 0 0,1 0 0 0 0,-1 1 0 0 0,1-1 0 0 0,0 0 0 0 0,0 1 0 0 0,-1 0 0 0 0,4-3 0 0 0,35-16 4832 0 0,-30 16-4638 0 0,1-1-110 0 0,0 2 1 0 0,0 0 0 0 0,0 0 0 0 0,0 1 0 0 0,1 0 0 0 0,-1 1 0 0 0,1 0 0 0 0,-1 1 0 0 0,0 1 0 0 0,1-1 0 0 0,22 6 0 0 0,-23-4-551 0 0,0 1 1 0 0,0 0-1 0 0,-1 1 0 0 0,1 0 0 0 0,-1 0 0 0 0,0 1 1 0 0,13 9-1 0 0,-13-7-719 0 0</inkml:trace>
</inkml:ink>
</file>

<file path=ppt/ink/ink7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19"/>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0"/>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1"/>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2"/>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3"/>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4"/>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5"/>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6"/>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7"/>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26.080"/>
    </inkml:context>
    <inkml:brush xml:id="br0">
      <inkml:brushProperty name="width" value="0.1" units="cm"/>
      <inkml:brushProperty name="height" value="0.1" units="cm"/>
      <inkml:brushProperty name="color" value="#008C3A"/>
    </inkml:brush>
  </inkml:definitions>
  <inkml:trace contextRef="#ctx0" brushRef="#br0">10 123 2759 0 0,'0'0'3698'0'0,"1"45"652"0"0,-2-27-3975 0 0,-2 22 4958 0 0,1-24-132 0 0,0-40-2818 0 0,2-6-1768 0 0,-1 21-486 0 0,0 0 0 0 0,1 0 0 0 0,0 0 1 0 0,0 0-1 0 0,1 0 0 0 0,0 0 0 0 0,1 0 1 0 0,0 0-1 0 0,0 0 0 0 0,1 0 0 0 0,0 1 1 0 0,1 0-1 0 0,0-1 0 0 0,0 1 1 0 0,10-13-1 0 0,-13 18-117 0 0,1 1-1 0 0,-1 0 1 0 0,1-1 0 0 0,-1 1 0 0 0,1 0 0 0 0,0 0-1 0 0,0 0 1 0 0,0 1 0 0 0,0-1 0 0 0,0 0 0 0 0,1 1-1 0 0,-1-1 1 0 0,0 1 0 0 0,1 0 0 0 0,-1 0 0 0 0,1 0-1 0 0,0 0 1 0 0,-1 0 0 0 0,1 0 0 0 0,0 1 0 0 0,-1-1-1 0 0,1 1 1 0 0,0 0 0 0 0,-1 0 0 0 0,1 0 0 0 0,0 0-1 0 0,0 0 1 0 0,-1 1 0 0 0,1-1 0 0 0,0 1 0 0 0,-1-1 0 0 0,1 1-1 0 0,4 2 1 0 0,-1 1-10 0 0,0 1 0 0 0,0-1 0 0 0,-1 1 0 0 0,1 0 0 0 0,-1 0 0 0 0,0 1 0 0 0,-1 0 0 0 0,9 11 0 0 0,28 61 31 0 0,-10-18-20 0 0,-30-59-5 0 0,0 0-1 0 0,0 0 1 0 0,-1 1 0 0 0,1-1-1 0 0,0 0 1 0 0,0 0-1 0 0,0 0 1 0 0,0 0 0 0 0,0 0-1 0 0,1-1 1 0 0,-1 1-1 0 0,0 0 1 0 0,0 0 0 0 0,0-1-1 0 0,1 1 1 0 0,-1-1-1 0 0,0 1 1 0 0,1-1 0 0 0,-1 0-1 0 0,0 1 1 0 0,1-1-1 0 0,-1 0 1 0 0,1 0 0 0 0,-1 0-1 0 0,0 0 1 0 0,1 0-1 0 0,-1 0 1 0 0,1 0 0 0 0,-1 0-1 0 0,0-1 1 0 0,1 1 0 0 0,-1-1-1 0 0,0 1 1 0 0,1-1-1 0 0,-1 1 1 0 0,0-1 0 0 0,0 0-1 0 0,1 0 1 0 0,-1 1-1 0 0,0-1 1 0 0,0 0 0 0 0,0 0-1 0 0,0 0 1 0 0,0 0-1 0 0,0 0 1 0 0,1-2 0 0 0,8-7 121 0 0,-1-1 0 0 0,0-1 0 0 0,13-19 0 0 0,-14 18-67 0 0,4-3 59 0 0,37-48 299 0 0,-45 59-385 0 0,0 1 1 0 0,1-1-1 0 0,-1 1 1 0 0,1 0-1 0 0,0 0 1 0 0,0 1 0 0 0,0-1-1 0 0,1 1 1 0 0,9-4-1 0 0,-12 6-33 0 0,-1 1 1 0 0,1-1-1 0 0,-1 1 1 0 0,0 0-1 0 0,1 0 1 0 0,-1 0-1 0 0,1 0 0 0 0,-1 0 1 0 0,0 1-1 0 0,1-1 1 0 0,-1 1-1 0 0,0 0 0 0 0,1 0 1 0 0,-1-1-1 0 0,0 1 1 0 0,0 1-1 0 0,1-1 0 0 0,-1 0 1 0 0,0 0-1 0 0,0 1 1 0 0,-1-1-1 0 0,1 1 0 0 0,0 0 1 0 0,0 0-1 0 0,-1-1 1 0 0,2 4-1 0 0,6 6 15 0 0,-1 1 0 0 0,0 0 0 0 0,8 20 0 0 0,-2-5-6 0 0,60 108-11 0 0,-72-133-227 0 0,0 0-1 0 0,0 1 1 0 0,0-1 0 0 0,0 0-1 0 0,0 0 1 0 0,1 0 0 0 0,-1 0-1 0 0,1 0 1 0 0,-1 0 0 0 0,1-1-1 0 0,0 0 1 0 0,0 1 0 0 0,-1-1-1 0 0,1 0 1 0 0,0 0 0 0 0,0 0-1 0 0,0-1 1 0 0,0 1 0 0 0,0-1-1 0 0,1 0 1 0 0,-1 0 0 0 0,0 0-1 0 0,5 0 1 0 0</inkml:trace>
</inkml:ink>
</file>

<file path=ppt/ink/ink7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8"/>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29"/>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0"/>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5"/>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6"/>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7"/>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8"/>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39"/>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1"/>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2"/>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1.502"/>
    </inkml:context>
    <inkml:brush xml:id="br0">
      <inkml:brushProperty name="width" value="0.1" units="cm"/>
      <inkml:brushProperty name="height" value="0.1" units="cm"/>
      <inkml:brushProperty name="color" value="#AB008B"/>
    </inkml:brush>
  </inkml:definitions>
  <inkml:trace contextRef="#ctx0" brushRef="#br0">116 39 1839 0 0,'15'-39'20248'0'0,"-33"81"-20080"0"0,-4 5 214 0 0,2 1 0 0 0,3 0 0 0 0,-19 87 0 0 0,35-134-380 0 0,1 0 1 0 0,-1 0 0 0 0,1 0 0 0 0,0 1-1 0 0,-1-1 1 0 0,1 0 0 0 0,0 1 0 0 0,0-1 0 0 0,0 1 0 0 0,0-1 0 0 0,0 0 0 0 0,0 1 0 0 0,0-1 0 0 0,0 1 0 0 0,0-1 0 0 0,1 0 0 0 0,-1 1 0 0 0,1-1 0 0 0,-1 0 0 0 0,1 0 0 0 0,1 3 0 0 0,3-5 66 0 0,0 0 0 0 0,1 0 1 0 0,-1 0-1 0 0,0-1 0 0 0,0 0 0 0 0,9-5 0 0 0,-8 5 0 0 0,14-6 100 0 0,1 1-1 0 0,-1 1 1 0 0,1 1-1 0 0,0 1 0 0 0,0 1 1 0 0,0 1-1 0 0,28 0 1 0 0,-40 2-154 0 0,0 0 0 0 0,-1 1 0 0 0,1 0 0 0 0,0 0 0 0 0,0 1 0 0 0,0 0 0 0 0,-1 0 0 0 0,1 1 0 0 0,-1 1 0 0 0,0-1 0 0 0,0 1 0 0 0,0 1 0 0 0,0-1 0 0 0,-1 1 0 0 0,0 1 0 0 0,0-1 0 0 0,0 1 0 0 0,-1 0 0 0 0,0 1 0 0 0,7 8 0 0 0,-10-9-1 0 0,0-1 0 0 0,0 1 1 0 0,0 0-1 0 0,-1 0 0 0 0,0 0 0 0 0,0 0 0 0 0,-1 1 0 0 0,0-1 0 0 0,0 0 1 0 0,0 1-1 0 0,-1-1 0 0 0,0 1 0 0 0,0-1 0 0 0,0 1 0 0 0,-1-1 1 0 0,0 0-1 0 0,0 1 0 0 0,-1-1 0 0 0,0 0 0 0 0,0 0 0 0 0,0 0 0 0 0,-1 0 1 0 0,-3 6-1 0 0,0-1 36 0 0,0-1 0 0 0,-1-1 1 0 0,0 1-1 0 0,0-1 1 0 0,-1 0-1 0 0,0-1 0 0 0,0 0 1 0 0,-1 0-1 0 0,0-1 0 0 0,-1 0 1 0 0,-18 10-1 0 0,14-10 43 0 0,0 0 0 0 0,-1-1 0 0 0,0 0 0 0 0,0-1-1 0 0,-1-1 1 0 0,-23 3 0 0 0,31-6-50 0 0,-1-1 1 0 0,1 0-1 0 0,-1-1 0 0 0,1 0 1 0 0,-1 0-1 0 0,1-1 0 0 0,0 0 0 0 0,0 0 1 0 0,0-1-1 0 0,0 0 0 0 0,0 0 0 0 0,0-1 1 0 0,-12-8-1 0 0,11 7-351 0 0,1-1 1 0 0,0-1-1 0 0,0 1 1 0 0,-8-10-1 0 0,14 14 167 0 0,-1 0-1 0 0,1-1 1 0 0,0 0-1 0 0,1 1 0 0 0,-1-1 1 0 0,0 0-1 0 0,1 0 1 0 0,0 0-1 0 0,0 0 1 0 0,0 0-1 0 0,0 0 1 0 0,0 0-1 0 0,0 0 1 0 0,1 0-1 0 0,-1-1 1 0 0,1-2-1 0 0,1-7-1610 0 0</inkml:trace>
</inkml:ink>
</file>

<file path=ppt/ink/ink7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3"/>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4"/>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5"/>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6"/>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7"/>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8"/>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49"/>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0"/>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1"/>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2"/>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1.886"/>
    </inkml:context>
    <inkml:brush xml:id="br0">
      <inkml:brushProperty name="width" value="0.1" units="cm"/>
      <inkml:brushProperty name="height" value="0.1" units="cm"/>
      <inkml:brushProperty name="color" value="#AB008B"/>
    </inkml:brush>
  </inkml:definitions>
  <inkml:trace contextRef="#ctx0" brushRef="#br0">0 244 14399 0 0,'3'-10'289'0'0,"0"-1"1"0"0,0 1-1 0 0,1 0 0 0 0,6-11 0 0 0,8-22 1076 0 0,-16 37-953 0 0,1 1 0 0 0,0-1 0 0 0,0 1 0 0 0,1 0 0 0 0,0 0 0 0 0,-1 0 1 0 0,2 0-1 0 0,-1 1 0 0 0,0 0 0 0 0,1 0 0 0 0,0 0 0 0 0,0 0 0 0 0,0 1 0 0 0,1-1 0 0 0,-1 1 0 0 0,1 1 0 0 0,-1-1 1 0 0,1 1-1 0 0,9-3 0 0 0,15-3 156 0 0,1 1 1 0 0,50-5-1 0 0,-53 8-594 0 0,186-17-2258 0 0,-191 18 156 0 0</inkml:trace>
</inkml:ink>
</file>

<file path=ppt/ink/ink7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3"/>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4"/>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5"/>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6"/>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7"/>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8"/>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59"/>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0"/>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1"/>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2"/>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2.252"/>
    </inkml:context>
    <inkml:brush xml:id="br0">
      <inkml:brushProperty name="width" value="0.1" units="cm"/>
      <inkml:brushProperty name="height" value="0.1" units="cm"/>
      <inkml:brushProperty name="color" value="#AB008B"/>
    </inkml:brush>
  </inkml:definitions>
  <inkml:trace contextRef="#ctx0" brushRef="#br0">55 7 1375 0 0,'5'-6'17879'0'0,"-10"35"-14893"0"0,-20 114-830 0 0,16-107-1905 0 0,2 0 0 0 0,2 0 0 0 0,1 0 0 0 0,1 45 0 0 0,3-42-196 0 0,-1-29-43 0 0,1-1 1 0 0,0 0 0 0 0,0 1-1 0 0,1-1 1 0 0,0 0-1 0 0,1 1 1 0 0,0-1 0 0 0,0 0-1 0 0,1 0 1 0 0,4 9-1 0 0,-3-13-1 0 0,-3-6-58 0 0,0 1 0 0 0,0 0 0 0 0,0 0 0 0 0,0-1 0 0 0,0 1-1 0 0,1-1 1 0 0,-1 1 0 0 0,0-1 0 0 0,0 1 0 0 0,0-1 0 0 0,0 0 0 0 0,0 1 0 0 0,-1-1 0 0 0,1 0-1 0 0,0 0 1 0 0,0 0 0 0 0,0 0 0 0 0,-1 0 0 0 0,1 0 0 0 0,0 0 0 0 0,-1 0 0 0 0,1-1 0 0 0,0 1-170 0 0,7-11-1154 0 0,0-2-62 0 0</inkml:trace>
</inkml:ink>
</file>

<file path=ppt/ink/ink7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3"/>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4"/>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5"/>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6"/>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7"/>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8"/>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69"/>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1"/>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2"/>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3"/>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2.620"/>
    </inkml:context>
    <inkml:brush xml:id="br0">
      <inkml:brushProperty name="width" value="0.1" units="cm"/>
      <inkml:brushProperty name="height" value="0.1" units="cm"/>
      <inkml:brushProperty name="color" value="#AB008B"/>
    </inkml:brush>
  </inkml:definitions>
  <inkml:trace contextRef="#ctx0" brushRef="#br0">0 1 5983 0 0,'8'-1'19177'0'0,"11"44"-21366"0"0,-5-3 2831 0 0,0 1 1 0 0,-3 1-1 0 0,-2 0 1 0 0,5 43-1 0 0,-13-78-663 0 0,2 11 1 0 0,0-1 0 0 0,-1 1 0 0 0,-1 0 0 0 0,-1 0 0 0 0,0 0 0 0 0,-1 0 0 0 0,-6 27 0 0 0,22-54-3988 0 0,-8 3 1997 0 0</inkml:trace>
</inkml:ink>
</file>

<file path=ppt/ink/ink7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4"/>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5"/>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6"/>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7"/>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8"/>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79"/>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0"/>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1"/>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2"/>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4"/>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3.152"/>
    </inkml:context>
    <inkml:brush xml:id="br0">
      <inkml:brushProperty name="width" value="0.1" units="cm"/>
      <inkml:brushProperty name="height" value="0.1" units="cm"/>
      <inkml:brushProperty name="color" value="#AB008B"/>
    </inkml:brush>
  </inkml:definitions>
  <inkml:trace contextRef="#ctx0" brushRef="#br0">11 38 6447 0 0,'0'0'499'0'0,"-10"33"7889"0"0,11-29-8143 0 0,0 1-1 0 0,1-1 1 0 0,-1 0 0 0 0,1 0 0 0 0,1 0 0 0 0,-1 0-1 0 0,0 0 1 0 0,1 0 0 0 0,0 0 0 0 0,0-1-1 0 0,0 1 1 0 0,0-1 0 0 0,1 0 0 0 0,-1 0-1 0 0,1 0 1 0 0,0 0 0 0 0,-1-1 0 0 0,1 0 0 0 0,0 0-1 0 0,1 0 1 0 0,-1 0 0 0 0,0 0 0 0 0,7 1-1 0 0,-3-2-2 0 0,-1 0 0 0 0,0-1 0 0 0,1 0 0 0 0,-1 0 0 0 0,0-1 0 0 0,1 0 0 0 0,-1 0 0 0 0,0 0 0 0 0,0-1 0 0 0,0 0 0 0 0,0-1 0 0 0,0 1 0 0 0,0-2 0 0 0,9-4 0 0 0,58-43 388 0 0,-57 39-265 0 0,-1 0 0 0 0,1 1 0 0 0,30-14 1 0 0,-39 22-304 0 0,0 0 1 0 0,0 1 0 0 0,0 0-1 0 0,0 0 1 0 0,1 1 0 0 0,-1 0-1 0 0,0 1 1 0 0,1-1 0 0 0,-1 2-1 0 0,0-1 1 0 0,1 1-1 0 0,11 3 1 0 0,39 11-620 0 0,0 2 0 0 0,94 43 0 0 0,-140-55-1340 0 0</inkml:trace>
</inkml:ink>
</file>

<file path=ppt/ink/ink7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5"/>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6"/>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7"/>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8"/>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89"/>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0"/>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1"/>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2"/>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3"/>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4"/>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3.655"/>
    </inkml:context>
    <inkml:brush xml:id="br0">
      <inkml:brushProperty name="width" value="0.1" units="cm"/>
      <inkml:brushProperty name="height" value="0.1" units="cm"/>
      <inkml:brushProperty name="color" value="#AB008B"/>
    </inkml:brush>
  </inkml:definitions>
  <inkml:trace contextRef="#ctx0" brushRef="#br0">1 72 12095 0 0,'0'0'1091'0'0,"1"-1"-899"0"0,12-7 1073 0 0,1 1 0 0 0,-1 0 0 0 0,1 1 0 0 0,1 0 0 0 0,-1 1 1 0 0,1 1-1 0 0,19-3 0 0 0,13 0-242 0 0,46 0 1 0 0,-50 5-488 0 0,22 2-472 0 0,-48 2-869 0 0,1-2 0 0 0,30-3 0 0 0,-34 0-1151 0 0</inkml:trace>
</inkml:ink>
</file>

<file path=ppt/ink/ink7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5"/>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6"/>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7"/>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8"/>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2.999"/>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
    </inkml:context>
    <inkml:brush xml:id="br0">
      <inkml:brushProperty name="width" value="0.1" units="cm"/>
      <inkml:brushProperty name="height" value="0.1" units="cm"/>
      <inkml:brushProperty name="color" value="#AB008B"/>
    </inkml:brush>
  </inkml:definitions>
  <inkml:trace contextRef="#ctx0" brushRef="#br0">303 37 12671 0 0,'0'0'1272'0'0,"3"-9"2298"0"0,-3 8-3361 0 0,0 0 1 0 0,0 0 0 0 0,0 0 0 0 0,0 0 0 0 0,0 0-1 0 0,0 0 1 0 0,0 0 0 0 0,-1 0 0 0 0,1 0 0 0 0,0 0-1 0 0,-1 0 1 0 0,1 0 0 0 0,-1 0 0 0 0,1 0 0 0 0,-1 0-1 0 0,0 0 1 0 0,1 0 0 0 0,-1 0 0 0 0,0 1-1 0 0,0-1 1 0 0,1 0 0 0 0,-1 0 0 0 0,-1 0 0 0 0,0 0-85 0 0,0 0 0 0 0,0 1 0 0 0,0-1 1 0 0,0 0-1 0 0,0 1 0 0 0,0 0 1 0 0,0-1-1 0 0,0 1 0 0 0,0 0 0 0 0,0 0 1 0 0,-3 0-1 0 0,-4 1-50 0 0,1 1 1 0 0,0 0-1 0 0,0 0 1 0 0,-15 6-1 0 0,10-2-49 0 0,0 1-1 0 0,0 0 0 0 0,1 1 1 0 0,0 1-1 0 0,1 0 0 0 0,0 1 0 0 0,0 0 1 0 0,1 0-1 0 0,0 1 0 0 0,1 0 1 0 0,0 1-1 0 0,1 0 0 0 0,-13 26 0 0 0,12-21-15 0 0,2 0 0 0 0,0 0 0 0 0,1 1 0 0 0,1 0 0 0 0,1 0 0 0 0,0 0 0 0 0,1 1 0 0 0,1-1 0 0 0,1 1 0 0 0,2 30 0 0 0,-1-45-2 0 0,1 0 0 0 0,-1 0 0 0 0,1 0 0 0 0,0 0-1 0 0,1 0 1 0 0,-1 0 0 0 0,1-1 0 0 0,0 1 0 0 0,0 0 0 0 0,0-1-1 0 0,0 0 1 0 0,0 1 0 0 0,1-1 0 0 0,-1 0 0 0 0,5 4-1 0 0,-1-2-6 0 0,1 0 0 0 0,-1-1 1 0 0,1 0-1 0 0,-1 0 0 0 0,1 0 0 0 0,0-1 0 0 0,12 4 0 0 0,5-1 64 0 0,1 0 0 0 0,-1-2 0 0 0,51 3 0 0 0,-66-7-29 0 0,1 0 1 0 0,-1 0-1 0 0,1-1 0 0 0,-1-1 1 0 0,1 1-1 0 0,9-4 1 0 0,-16 4-15 0 0,1 0 0 0 0,-1-1 0 0 0,0 1 0 0 0,0 0 0 0 0,0-1 0 0 0,0 0 1 0 0,0 1-1 0 0,0-1 0 0 0,0-1 0 0 0,0 1 0 0 0,-1 0 0 0 0,1-1 0 0 0,-1 1 0 0 0,0-1 0 0 0,1 1 1 0 0,-1-1-1 0 0,0 0 0 0 0,-1 0 0 0 0,3-5 0 0 0,-4 6-3 0 0,0 1 0 0 0,0-1-1 0 0,0 0 1 0 0,-1 0 0 0 0,1 0 0 0 0,0 0-1 0 0,-1 1 1 0 0,1-1 0 0 0,-1 0 0 0 0,0 1-1 0 0,0-1 1 0 0,1 0 0 0 0,-1 1 0 0 0,0-1 0 0 0,-1 1-1 0 0,1-1 1 0 0,0 1 0 0 0,-2-2 0 0 0,-24-25 244 0 0,25 26-219 0 0,-8-8-1 0 0,-1 1 0 0 0,0 1 0 0 0,-1 0-1 0 0,1 1 1 0 0,-2 0 0 0 0,1 0 0 0 0,-1 1 0 0 0,0 1 0 0 0,-25-7 0 0 0,28 10-79 0 0,-1 0 1 0 0,1 0 0 0 0,-1 1-1 0 0,1 1 1 0 0,-1-1 0 0 0,1 2 0 0 0,-1-1-1 0 0,0 2 1 0 0,1-1 0 0 0,0 1 0 0 0,-1 1-1 0 0,1 0 1 0 0,-15 7 0 0 0,23-9-53 0 0,1 0 0 0 0,-1 0 1 0 0,1 0-1 0 0,-1 0 0 0 0,1 1 0 0 0,0-1 1 0 0,0 1-1 0 0,-1-1 0 0 0,1 1 0 0 0,0-1 1 0 0,0 1-1 0 0,1 0 0 0 0,-1-1 0 0 0,0 1 1 0 0,0 0-1 0 0,1 0 0 0 0,-1-1 0 0 0,1 1 1 0 0,0 0-1 0 0,-1 0 0 0 0,1 0 0 0 0,0 0 1 0 0,0 0-1 0 0,0-1 0 0 0,1 4 0 0 0,-1 14-2093 0 0</inkml:trace>
</inkml:ink>
</file>

<file path=ppt/ink/ink7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1"/>
    </inkml:context>
    <inkml:brush xml:id="br0">
      <inkml:brushProperty name="width" value="0.1" units="cm"/>
      <inkml:brushProperty name="height" value="0.1" units="cm"/>
      <inkml:brushProperty name="color" value="#AB008B"/>
    </inkml:brush>
  </inkml:definitions>
  <inkml:trace contextRef="#ctx0" brushRef="#br0">294 18 11231 0 0,'0'0'1016'0'0,"-19"-17"4263"0"0,14 17-5013 0 0,-1 0 0 0 0,1 0 0 0 0,-1 0 1 0 0,0 1-1 0 0,1 0 0 0 0,-1 0 0 0 0,1 0 0 0 0,-1 0 0 0 0,1 1 1 0 0,0 0-1 0 0,-1 0 0 0 0,1 1 0 0 0,-8 5 0 0 0,-1 1-169 0 0,0 0-1 0 0,0 2 0 0 0,-15 14 1 0 0,16-12-6 0 0,2 0 1 0 0,-1 0-1 0 0,2 1 1 0 0,0 1-1 0 0,1 0 1 0 0,0 0-1 0 0,1 1 1 0 0,1 0 0 0 0,0 0-1 0 0,1 1 1 0 0,1 0-1 0 0,1 0 1 0 0,-4 27-1 0 0,8-40-42 0 0,0 1 0 0 0,0-1 0 0 0,0 1-1 0 0,1-1 1 0 0,-1 1 0 0 0,1-1 0 0 0,0 1-1 0 0,1-1 1 0 0,-1 0 0 0 0,1 1 0 0 0,0-1 0 0 0,0 0-1 0 0,0 0 1 0 0,0 0 0 0 0,1 0 0 0 0,3 4 0 0 0,0-2-4 0 0,0 0 1 0 0,0-1-1 0 0,0 0 1 0 0,0 0 0 0 0,1 0-1 0 0,0-1 1 0 0,0 0-1 0 0,13 6 1 0 0,-8-6-4 0 0,-1 0 1 0 0,0 0-1 0 0,1-1 1 0 0,0 0-1 0 0,0-1 1 0 0,0-1-1 0 0,0 0 1 0 0,0 0-1 0 0,0-1 1 0 0,0-1-1 0 0,0 0 1 0 0,16-4-1 0 0,-21 3-2 0 0,-1 0-1 0 0,0 0 1 0 0,0-1 0 0 0,0 0-1 0 0,0 0 1 0 0,0 0 0 0 0,-1-1-1 0 0,1 0 1 0 0,-1 0 0 0 0,0 0-1 0 0,0-1 1 0 0,-1 0 0 0 0,0 1-1 0 0,1-2 1 0 0,-1 1 0 0 0,-1 0-1 0 0,1-1 1 0 0,-1 0-1 0 0,0 0 1 0 0,0 0 0 0 0,-1 0-1 0 0,0 0 1 0 0,0 0 0 0 0,0-1-1 0 0,-1 1 1 0 0,0-1 0 0 0,0-11-1 0 0,0 2 67 0 0,-2-1 0 0 0,0 0 0 0 0,-1 0-1 0 0,-1 1 1 0 0,0 0 0 0 0,-1-1 0 0 0,-1 1 0 0 0,0 0-1 0 0,-14-26 1 0 0,13 29-39 0 0,-1 0-1 0 0,0 1 1 0 0,-1 0 0 0 0,-16-19-1 0 0,22 29-73 0 0,0-1 0 0 0,-1 1 0 0 0,1 0 0 0 0,-1 0 0 0 0,1 0 0 0 0,-1 0 0 0 0,0 0 0 0 0,1 1 0 0 0,-1-1 0 0 0,0 1 0 0 0,0-1 0 0 0,0 1 0 0 0,0 0 0 0 0,-1 1 0 0 0,1-1 0 0 0,0 0 0 0 0,0 1 0 0 0,0 0 0 0 0,-1 0 0 0 0,1 0 0 0 0,0 0 0 0 0,0 0 0 0 0,-1 0 0 0 0,1 1 0 0 0,0 0 0 0 0,-5 1 0 0 0,7-1-246 0 0,0 0 1 0 0,0 0-1 0 0,1 0 0 0 0,-1 0 1 0 0,0 0-1 0 0,1 1 0 0 0,-1-1 1 0 0,1 0-1 0 0,-1 0 0 0 0,1 0 0 0 0,-1 1 1 0 0,1-1-1 0 0,0 0 0 0 0,0 1 1 0 0,0-1-1 0 0,0 0 0 0 0,0 1 1 0 0,0-1-1 0 0,0 0 0 0 0,0 0 1 0 0,0 1-1 0 0,1 1 0 0 0</inkml:trace>
</inkml:ink>
</file>

<file path=ppt/ink/ink7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2"/>
    </inkml:context>
    <inkml:brush xml:id="br0">
      <inkml:brushProperty name="width" value="0.1" units="cm"/>
      <inkml:brushProperty name="height" value="0.1" units="cm"/>
      <inkml:brushProperty name="color" value="#AB008B"/>
    </inkml:brush>
  </inkml:definitions>
  <inkml:trace contextRef="#ctx0" brushRef="#br0">199 54 8751 0 0,'0'0'674'0'0,"-23"-5"5327"0"0,13 9-5341 0 0,0 1 1 0 0,0 0-1 0 0,1 0 0 0 0,0 1 1 0 0,0 0-1 0 0,1 0 0 0 0,-1 1 1 0 0,1 0-1 0 0,-11 14 0 0 0,10-10-414 0 0,1 0-1 0 0,0 0 1 0 0,0 1-1 0 0,2 0 1 0 0,-1 1-1 0 0,1-1 1 0 0,-5 20-1 0 0,8-23-246 0 0,0 1 1 0 0,1-1-1 0 0,1 1 0 0 0,-1-1 0 0 0,2 1 0 0 0,-1 0 0 0 0,1 0 0 0 0,1-1 0 0 0,0 1 0 0 0,3 16 0 0 0,-2-19 41 0 0,1 0 0 0 0,-1-1 0 0 0,1 0 0 0 0,0 1 0 0 0,0-1 0 0 0,1 0 0 0 0,0 0 0 0 0,0-1 0 0 0,0 1 0 0 0,1-1 0 0 0,0 0 0 0 0,0 0 0 0 0,0-1 0 0 0,0 1 0 0 0,1-1 0 0 0,6 3 0 0 0,-2-1 0 0 0,0-1-1 0 0,1 0 0 0 0,0-1 1 0 0,0-1-1 0 0,1 1 1 0 0,-1-2-1 0 0,0 0 0 0 0,1 0 1 0 0,0-1-1 0 0,-1 0 1 0 0,1-1-1 0 0,0 0 1 0 0,-1-1-1 0 0,1-1 0 0 0,0 0 1 0 0,-1 0-1 0 0,19-7 1 0 0,-14 4 60 0 0,1-2 0 0 0,-1 0 1 0 0,0-1-1 0 0,0-1 0 0 0,-1 0 1 0 0,0-1-1 0 0,-1-1 0 0 0,0 0 0 0 0,-1-1 1 0 0,0 0-1 0 0,12-15 0 0 0,-20 20-38 0 0,1-1 0 0 0,-1 1-1 0 0,-1-1 1 0 0,1 0-1 0 0,-1-1 1 0 0,-1 1 0 0 0,0-1-1 0 0,0 1 1 0 0,0-1-1 0 0,-1 0 1 0 0,0 0-1 0 0,-1 0 1 0 0,0 0 0 0 0,-1 0-1 0 0,0 0 1 0 0,0 0-1 0 0,-1-1 1 0 0,0 1 0 0 0,0 0-1 0 0,-1 0 1 0 0,0 1-1 0 0,-1-1 1 0 0,0 0 0 0 0,0 1-1 0 0,-1-1 1 0 0,0 1-1 0 0,-1 0 1 0 0,0 0-1 0 0,0 1 1 0 0,0 0 0 0 0,-1 0-1 0 0,0 0 1 0 0,-1 0-1 0 0,1 1 1 0 0,-1 0 0 0 0,0 0-1 0 0,-1 1 1 0 0,0 0-1 0 0,1 0 1 0 0,-1 1 0 0 0,-1 0-1 0 0,1 1 1 0 0,-1-1-1 0 0,1 1 1 0 0,-1 1-1 0 0,-16-3 1 0 0,9 3 19 0 0,-1 1-1 0 0,1 0 1 0 0,-28 3 0 0 0,40-1-131 0 0,-1 0 0 0 0,1 0 0 0 0,0 0 0 0 0,-1 0 0 0 0,1 0 1 0 0,0 1-1 0 0,0 0 0 0 0,-5 3 0 0 0,7-4-80 0 0,1 0 0 0 0,-1 0 0 0 0,1 1 0 0 0,0-1 0 0 0,-1 0 0 0 0,1 0 1 0 0,0 1-1 0 0,0-1 0 0 0,0 1 0 0 0,0-1 0 0 0,1 1 0 0 0,-1-1 0 0 0,0 1 0 0 0,0 0 0 0 0,1-1 0 0 0,-1 1 1 0 0,1 0-1 0 0,0-1 0 0 0,-1 1 0 0 0,1 0 0 0 0,0 2 0 0 0</inkml:trace>
</inkml:ink>
</file>

<file path=ppt/ink/ink7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3"/>
    </inkml:context>
    <inkml:brush xml:id="br0">
      <inkml:brushProperty name="width" value="0.1" units="cm"/>
      <inkml:brushProperty name="height" value="0.1" units="cm"/>
      <inkml:brushProperty name="color" value="#AB008B"/>
    </inkml:brush>
  </inkml:definitions>
  <inkml:trace contextRef="#ctx0" brushRef="#br0">1 218 3223 0 0,'10'-1'9191'0'0,"5"-46"-1597"0"0,-10 32-7291 0 0,8-16 774 0 0,-9 18-732 0 0,2 1-1 0 0,-1 0 0 0 0,1 0 0 0 0,1 0 0 0 0,12-15 0 0 0,-16 23-309 0 0,0 1 0 0 0,0 0 0 0 0,1 0-1 0 0,-1 1 1 0 0,1-1 0 0 0,0 1 0 0 0,0-1-1 0 0,0 1 1 0 0,0 1 0 0 0,0-1 0 0 0,0 0-1 0 0,0 1 1 0 0,1 0 0 0 0,-1 0 0 0 0,0 0-1 0 0,1 0 1 0 0,-1 1 0 0 0,1 0 0 0 0,-1 0-1 0 0,0 0 1 0 0,5 1 0 0 0,-1 0-26 0 0,0 0 0 0 0,0 0 0 0 0,0 1 0 0 0,-1 0 0 0 0,1 0 0 0 0,-1 1 0 0 0,0 0 0 0 0,1 0 0 0 0,-1 1 0 0 0,-1-1 0 0 0,8 7 0 0 0,-12-9 11 0 0,1 1-1 0 0,-1 0 1 0 0,0 0-1 0 0,-1 1 0 0 0,1-1 1 0 0,0 0-1 0 0,0 1 1 0 0,-1-1-1 0 0,0 1 1 0 0,1-1-1 0 0,-1 1 1 0 0,0-1-1 0 0,0 1 1 0 0,-1 0-1 0 0,1 0 1 0 0,0 0-1 0 0,-1-1 1 0 0,0 1-1 0 0,1 0 0 0 0,-1 0 1 0 0,-1 0-1 0 0,1 0 1 0 0,0 0-1 0 0,0-1 1 0 0,-1 1-1 0 0,0 0 1 0 0,0 0-1 0 0,0-1 1 0 0,0 1-1 0 0,0 0 1 0 0,0-1-1 0 0,-3 5 0 0 0,-16 24 128 0 0,-1 0-1 0 0,-1-2 1 0 0,-39 40-1 0 0,60-68-146 0 0,1 0 1 0 0,-1 0-1 0 0,0 0 1 0 0,1 0 0 0 0,-1 0-1 0 0,0 0 1 0 0,1 0 0 0 0,-1 0 0 0 0,1 0-1 0 0,0 0 1 0 0,-1 0 0 0 0,1 0 0 0 0,0 0-1 0 0,0 1 1 0 0,-1-1 0 0 0,1 0 0 0 0,0 0-1 0 0,0 0 1 0 0,0 1 0 0 0,1-1 0 0 0,-1 0-1 0 0,0 0 1 0 0,0 0 0 0 0,1 0 0 0 0,-1 0-1 0 0,0 0 1 0 0,1 1 0 0 0,-1-1 0 0 0,1 0-1 0 0,0 0 1 0 0,-1 0 0 0 0,1 0-1 0 0,0 0 1 0 0,0-1 0 0 0,-1 1 0 0 0,1 0-1 0 0,0 0 1 0 0,0 0 0 0 0,0-1 0 0 0,0 1-1 0 0,1 0 1 0 0,48 28 21 0 0,-40-24-21 0 0,6 4-1 0 0,1-1-1 0 0,-1 1 1 0 0,0 1 0 0 0,0 0-1 0 0,-1 1 1 0 0,15 14-1 0 0,-28-23 1 0 0,0 0 1 0 0,0 1-1 0 0,0-1 0 0 0,0 0 0 0 0,-1 1 0 0 0,1 0 1 0 0,-1-1-1 0 0,1 1 0 0 0,-1 0 0 0 0,0 0 1 0 0,0 0-1 0 0,0 0 0 0 0,-1 0 0 0 0,1 0 0 0 0,0 5 1 0 0,-1-4-1 0 0,-1-1 1 0 0,0 0-1 0 0,0 0 1 0 0,0 0 0 0 0,0 0-1 0 0,0 0 1 0 0,0 0 0 0 0,-1 0-1 0 0,0-1 1 0 0,1 1-1 0 0,-1 0 1 0 0,0-1 0 0 0,0 1-1 0 0,0-1 1 0 0,-1 0-1 0 0,1 0 1 0 0,-1 0 0 0 0,-4 3-1 0 0,-3 2 65 0 0,-1-1 0 0 0,0-1 0 0 0,0 1 0 0 0,-1-2 0 0 0,1 1 0 0 0,-1-2 0 0 0,0 0 0 0 0,0 0 0 0 0,-22 1 0 0 0,10-1 46 0 0,0-2 0 0 0,0-1-1 0 0,0-1 1 0 0,-27-4 0 0 0,50 4-224 0 0,-1 1 0 0 0,1 0 0 0 0,0-1 0 0 0,-1 1 0 0 0,1-1 0 0 0,0 0 0 0 0,0 1 0 0 0,-1-1 0 0 0,1 0 0 0 0,0 0 0 0 0,0 0 0 0 0,0 1 0 0 0,0-1 0 0 0,0 0 0 0 0,0-1 1 0 0,0 1-1 0 0,1 0 0 0 0,-1 0 0 0 0,0 0 0 0 0,1 0 0 0 0,-1-1 0 0 0,1 1 0 0 0,-1 0 0 0 0,1-1 0 0 0,-1 1 0 0 0,1 0 0 0 0,0-1 0 0 0,0 1 0 0 0,-1 0 0 0 0,1-1 0 0 0,0 1 0 0 0,0-1 0 0 0,1 1 0 0 0,-1 0 0 0 0,0-1 0 0 0,0 1 0 0 0,1 0 0 0 0,-1-1 0 0 0,1 1 0 0 0,0-2 0 0 0,3-7-1487 0 0</inkml:trace>
</inkml:ink>
</file>

<file path=ppt/ink/ink7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4"/>
    </inkml:context>
    <inkml:brush xml:id="br0">
      <inkml:brushProperty name="width" value="0.1" units="cm"/>
      <inkml:brushProperty name="height" value="0.1" units="cm"/>
      <inkml:brushProperty name="color" value="#AB008B"/>
    </inkml:brush>
  </inkml:definitions>
  <inkml:trace contextRef="#ctx0" brushRef="#br0">32 63 4143 0 0,'-6'3'19159'0'0,"-1"16"-21800"0"0,2-2 2849 0 0,1 1 0 0 0,1-1 0 0 0,0 1 0 0 0,1-1 1 0 0,1 1-1 0 0,1 0 0 0 0,0-1 0 0 0,1 1 0 0 0,1 0 0 0 0,1-1 1 0 0,1 1-1 0 0,0-1 0 0 0,7 19 0 0 0,-8-31-179 0 0,0-1 0 0 0,0 1 0 0 0,1-1-1 0 0,-1 1 1 0 0,1-1 0 0 0,0 0 0 0 0,0 0 0 0 0,0-1-1 0 0,1 1 1 0 0,-1-1 0 0 0,1 0 0 0 0,0 0 0 0 0,0-1 0 0 0,0 1-1 0 0,0-1 1 0 0,0 0 0 0 0,1-1 0 0 0,-1 1 0 0 0,0-1-1 0 0,1 0 1 0 0,-1 0 0 0 0,12 0 0 0 0,0-1 168 0 0,0 0-1 0 0,0-1 1 0 0,0-1 0 0 0,0-1 0 0 0,-1 0-1 0 0,22-7 1 0 0,-10 2-62 0 0,-18 5-6 0 0,1 0 0 0 0,-1 0 0 0 0,0-1 0 0 0,0-1 0 0 0,10-5 0 0 0,-17 8-99 0 0,1-1-1 0 0,-1 0 0 0 0,0 0 1 0 0,0 0-1 0 0,0 0 0 0 0,0 0 1 0 0,-1-1-1 0 0,1 1 0 0 0,-1-1 1 0 0,0 1-1 0 0,0-1 0 0 0,0 0 1 0 0,0 0-1 0 0,-1 0 0 0 0,0 0 1 0 0,2-8-1 0 0,-1 0 54 0 0,0 0-1 0 0,0-1 1 0 0,-1 1-1 0 0,-1 0 1 0 0,0-1-1 0 0,-1 1 1 0 0,0 0-1 0 0,-1-1 1 0 0,0 1-1 0 0,-1 0 1 0 0,-7-19-1 0 0,7 23-30 0 0,-1 1-1 0 0,0 0 1 0 0,0 0 0 0 0,0 1 0 0 0,-1-1-1 0 0,0 1 1 0 0,0 0 0 0 0,-1 0-1 0 0,1 1 1 0 0,-1-1 0 0 0,-1 1-1 0 0,1 1 1 0 0,-1-1 0 0 0,0 1 0 0 0,0 0-1 0 0,0 1 1 0 0,0 0 0 0 0,-1 0-1 0 0,-7-2 1 0 0,-7-1-55 0 0,-1 1 0 0 0,1 1 0 0 0,-1 0-1 0 0,1 2 1 0 0,-1 1 0 0 0,0 1 0 0 0,-42 5 0 0 0,30 0-2129 0 0,27-2 105 0 0</inkml:trace>
</inkml:ink>
</file>

<file path=ppt/ink/ink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4.055"/>
    </inkml:context>
    <inkml:brush xml:id="br0">
      <inkml:brushProperty name="width" value="0.1" units="cm"/>
      <inkml:brushProperty name="height" value="0.1" units="cm"/>
      <inkml:brushProperty name="color" value="#AB008B"/>
    </inkml:brush>
  </inkml:definitions>
  <inkml:trace contextRef="#ctx0" brushRef="#br0">29 1 10591 0 0,'0'0'1306'0'0,"-4"22"2598"0"0,-10 90 1988 0 0,7 58-2982 0 0,4-71-2511 0 0,2-90-555 0 0,2 0 0 0 0,-1 0 0 0 0,1 0 0 0 0,0-1 0 0 0,1 1 0 0 0,0 0 0 0 0,1-1 0 0 0,-1 1 0 0 0,6 10 0 0 0</inkml:trace>
</inkml:ink>
</file>

<file path=ppt/ink/ink7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5"/>
    </inkml:context>
    <inkml:brush xml:id="br0">
      <inkml:brushProperty name="width" value="0.1" units="cm"/>
      <inkml:brushProperty name="height" value="0.1" units="cm"/>
      <inkml:brushProperty name="color" value="#AB008B"/>
    </inkml:brush>
  </inkml:definitions>
  <inkml:trace contextRef="#ctx0" brushRef="#br0">1 1 11719 0 0,'0'0'1060'0'0,"14"21"5936"0"0,-11-12-6563 0 0,1 0 1 0 0,0 0-1 0 0,0-1 0 0 0,1 1 1 0 0,0-1-1 0 0,0-1 0 0 0,1 1 0 0 0,7 7 1 0 0,57 56 1300 0 0,-64-65-1520 0 0,-2-3-92 0 0,49 44 418 0 0,-48-43-507 0 0,-1-1 1 0 0,1 0-1 0 0,0 0 1 0 0,0 0 0 0 0,0 0-1 0 0,0-1 1 0 0,1 0-1 0 0,-1 0 1 0 0,11 2-1 0 0,-13-5-23 0 0,0-1-13 0 0,12 5 130 0 0,9 6-5234 0 0</inkml:trace>
</inkml:ink>
</file>

<file path=ppt/ink/ink7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6"/>
    </inkml:context>
    <inkml:brush xml:id="br0">
      <inkml:brushProperty name="width" value="0.1" units="cm"/>
      <inkml:brushProperty name="height" value="0.1" units="cm"/>
      <inkml:brushProperty name="color" value="#AB008B"/>
    </inkml:brush>
  </inkml:definitions>
  <inkml:trace contextRef="#ctx0" brushRef="#br0">409 1 7831 0 0,'-5'2'9580'0'0,"-18"9"-7241"0"0,10 1-2013 0 0,0 1 0 0 0,1 0 0 0 0,0 1 0 0 0,1 0 1 0 0,1 1-1 0 0,0 0 0 0 0,1 1 0 0 0,-10 23 0 0 0,10-20-257 0 0,0-2 0 0 0,-1 1 0 0 0,-1-1 0 0 0,0-1-1 0 0,-1 0 1 0 0,-28 28 0 0 0,19-27-24 0 0,-1-2 1 0 0,-1 0-1 0 0,0-1 0 0 0,-1-2 1 0 0,-28 12-1 0 0,50-23 16 0 0,0 0-783 0 0,8-1-841 0 0,6 0 275 0 0</inkml:trace>
</inkml:ink>
</file>

<file path=ppt/ink/ink7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7"/>
    </inkml:context>
    <inkml:brush xml:id="br0">
      <inkml:brushProperty name="width" value="0.1" units="cm"/>
      <inkml:brushProperty name="height" value="0.1" units="cm"/>
      <inkml:brushProperty name="color" value="#AB008B"/>
    </inkml:brush>
  </inkml:definitions>
  <inkml:trace contextRef="#ctx0" brushRef="#br0">1 143 2303 0 0,'0'0'102'0'0,"2"-32"12817"0"0,0 14-9174 0 0,0-2-2431 0 0,-2 17-1215 0 0,0 1 0 0 0,0-1 1 0 0,1 0-1 0 0,-1 1 0 0 0,0-1 1 0 0,1 0-1 0 0,0 1 0 0 0,0-1 1 0 0,0 1-1 0 0,0-1 0 0 0,0 1 0 0 0,0 0 1 0 0,0-1-1 0 0,1 1 0 0 0,-1 0 1 0 0,1 0-1 0 0,0 0 0 0 0,0 0 1 0 0,-1 0-1 0 0,1 0 0 0 0,1 0 1 0 0,-1 1-1 0 0,0-1 0 0 0,0 1 1 0 0,0-1-1 0 0,1 1 0 0 0,-1 0 1 0 0,4-1-1 0 0,-3 0-43 0 0,1 1-1 0 0,0-1 1 0 0,-1 1 0 0 0,1 0 0 0 0,0 0-1 0 0,0 0 1 0 0,0 0 0 0 0,0 1-1 0 0,0-1 1 0 0,0 1 0 0 0,0 0-1 0 0,0 1 1 0 0,0-1 0 0 0,0 1-1 0 0,-1-1 1 0 0,1 1 0 0 0,0 0-1 0 0,0 0 1 0 0,0 1 0 0 0,-1-1-1 0 0,1 1 1 0 0,-1 0 0 0 0,1 0-1 0 0,-1 0 1 0 0,0 1 0 0 0,6 4-1 0 0,-5-3-29 0 0,-1 0-1 0 0,1 0 1 0 0,-1 0-1 0 0,0 1 1 0 0,0 0-1 0 0,-1-1 1 0 0,0 1-1 0 0,1 0 1 0 0,-2 0-1 0 0,1 0 1 0 0,0 0-1 0 0,-1 0 1 0 0,0 1-1 0 0,0-1 1 0 0,-1 0-1 0 0,1 1 1 0 0,-1-1-1 0 0,-1 0 1 0 0,0 9-1 0 0,-4 15-30 0 0,-2 0 0 0 0,-1-1 0 0 0,-1 1 0 0 0,-1-1-1 0 0,-16 28 1 0 0,-8 7-269 0 0,-42 60 1 0 0,75-122 475 0 0,1-4-193 0 0,0 0-1 0 0,0 1 0 0 0,0-1 0 0 0,1 0 1 0 0,-1 1-1 0 0,0-1 0 0 0,1 0 0 0 0,0 1 1 0 0,-1-1-1 0 0,1 1 0 0 0,0-1 0 0 0,1 1 1 0 0,-1 0-1 0 0,0-1 0 0 0,1 1 0 0 0,-1 0 0 0 0,1 0 1 0 0,-1 0-1 0 0,1 0 0 0 0,0 0 0 0 0,0 0 1 0 0,0 0-1 0 0,0 1 0 0 0,0-1 0 0 0,1 1 1 0 0,-1 0-1 0 0,0-1 0 0 0,1 1 0 0 0,-1 0 1 0 0,1 0-1 0 0,-1 0 0 0 0,1 1 0 0 0,3-1 0 0 0,8-2 5 0 0,0 2 0 0 0,0-1-1 0 0,0 2 1 0 0,0 0 0 0 0,21 3-1 0 0,2-1-86 0 0,2-1-211 0 0,-15-2 716 0 0,1 2-1 0 0,41 7 0 0 0,-58-6-930 0 0,1 0 0 0 0,-1 0 0 0 0,0 1 0 0 0,0 1 0 0 0,0-1-1 0 0,13 9 1 0 0</inkml:trace>
</inkml:ink>
</file>

<file path=ppt/ink/ink7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8"/>
    </inkml:context>
    <inkml:brush xml:id="br0">
      <inkml:brushProperty name="width" value="0.1" units="cm"/>
      <inkml:brushProperty name="height" value="0.1" units="cm"/>
      <inkml:brushProperty name="color" value="#AB008B"/>
    </inkml:brush>
  </inkml:definitions>
  <inkml:trace contextRef="#ctx0" brushRef="#br0">119 73 11863 0 0,'2'-13'582'0'0,"-2"10"-427"0"0,1 1 0 0 0,-1-1 0 0 0,1 1 0 0 0,-1-1 0 0 0,0 0 0 0 0,0 1 0 0 0,0-1 0 0 0,-1 0 1 0 0,1 1-1 0 0,-12-14 5833 0 0,-4 21-4187 0 0,-9 11-1029 0 0,19-9-680 0 0,0 0 0 0 0,0 1 0 0 0,1 0 0 0 0,0 0 1 0 0,0 0-1 0 0,1 0 0 0 0,0 1 0 0 0,0 0 0 0 0,1 0 1 0 0,0 0-1 0 0,-2 12 0 0 0,1 2-38 0 0,0 0 0 0 0,2 0 0 0 0,0 34 0 0 0,2-51-34 0 0,0-1 1 0 0,0 1-1 0 0,0-1 0 0 0,1 1 1 0 0,0-1-1 0 0,0 0 0 0 0,1 1 1 0 0,-1-1-1 0 0,1 0 0 0 0,0 0 1 0 0,1 0-1 0 0,-1 0 0 0 0,1 0 1 0 0,0-1-1 0 0,4 5 0 0 0,-3-5 22 0 0,0-1 0 0 0,0 0 0 0 0,0 0 1 0 0,1-1-1 0 0,-1 1 0 0 0,1-1 0 0 0,0 0 0 0 0,0 0 0 0 0,0 0 0 0 0,0-1 0 0 0,0 0 0 0 0,0 0 0 0 0,0 0 0 0 0,0-1 0 0 0,0 0 0 0 0,7 0 0 0 0,6 1 82 0 0,0-1 0 0 0,0-1 0 0 0,0-1 0 0 0,0 0 1 0 0,0-1-1 0 0,0-1 0 0 0,20-7 0 0 0,-32 8-83 0 0,0 0 0 0 0,0 0 0 0 0,0 0 0 0 0,0-1 0 0 0,0 0 0 0 0,-1 0 0 0 0,0-1 0 0 0,0 1 0 0 0,0-1 0 0 0,0 0 0 0 0,-1 0 0 0 0,1-1 0 0 0,-2 1 0 0 0,1-1 0 0 0,0 0 0 0 0,-1 0 0 0 0,0 0 0 0 0,-1-1 0 0 0,1 1 0 0 0,-1-1 0 0 0,0 1 0 0 0,1-11 0 0 0,-1-3 139 0 0,-1 1 0 0 0,-1-1-1 0 0,0 0 1 0 0,-2 0 0 0 0,-5-29 0 0 0,2 14 149 0 0,4 32-311 0 0,0 1-1 0 0,-1-1 1 0 0,1 0-1 0 0,0 1 1 0 0,-1-1 0 0 0,0 1-1 0 0,0 0 1 0 0,1 0-1 0 0,-2-1 1 0 0,1 1-1 0 0,0 0 1 0 0,0 1 0 0 0,0-1-1 0 0,-1 0 1 0 0,1 1-1 0 0,-1-1 1 0 0,1 1 0 0 0,-1 0-1 0 0,0 0 1 0 0,0 0-1 0 0,1 0 1 0 0,-1 0-1 0 0,-5 0 1 0 0,-9-3 1 0 0,0 1 1 0 0,-27-2-1 0 0,24 3-580 0 0,-51-1 842 0 0,47 4-3037 0 0,0 1-3306 0 0</inkml:trace>
</inkml:ink>
</file>

<file path=ppt/ink/ink7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09"/>
    </inkml:context>
    <inkml:brush xml:id="br0">
      <inkml:brushProperty name="width" value="0.1" units="cm"/>
      <inkml:brushProperty name="height" value="0.1" units="cm"/>
      <inkml:brushProperty name="color" value="#AB008B"/>
    </inkml:brush>
  </inkml:definitions>
  <inkml:trace contextRef="#ctx0" brushRef="#br0">0 95 1375 0 0,'3'-5'19405'0'0,"13"-14"-18658"0"0,2 11-304 0 0,0 2 1 0 0,0 0-1 0 0,1 1 0 0 0,0 1 1 0 0,0 0-1 0 0,0 2 0 0 0,34-1 1 0 0,-21 1-7 0 0,49-9 0 0 0,-57 3-359 0 0,-18 6-72 0 0,1 0 0 0 0,0 0 0 0 0,-1 0 0 0 0,1 1 0 0 0,0 0 0 0 0,12 0 0 0 0,-17 1-256 0 0,0 1 0 0 0,0 0-1 0 0,0-1 1 0 0,0 1 0 0 0,-1 0-1 0 0,1 0 1 0 0,0 0 0 0 0,-1 0-1 0 0,1 1 1 0 0,0-1 0 0 0,-1 0-1 0 0,0 1 1 0 0,1-1 0 0 0,-1 1-1 0 0,0-1 1 0 0,0 1 0 0 0,0 0-1 0 0,0-1 1 0 0,1 4 0 0 0</inkml:trace>
</inkml:ink>
</file>

<file path=ppt/ink/ink7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0"/>
    </inkml:context>
    <inkml:brush xml:id="br0">
      <inkml:brushProperty name="width" value="0.1" units="cm"/>
      <inkml:brushProperty name="height" value="0.1" units="cm"/>
      <inkml:brushProperty name="color" value="#AB008B"/>
    </inkml:brush>
  </inkml:definitions>
  <inkml:trace contextRef="#ctx0" brushRef="#br0">1 45 11975 0 0,'0'0'923'0'0,"15"-24"1985"0"0,-12 22-2614 0 0,-1 0-1 0 0,1 0 1 0 0,0 0 0 0 0,0 0 0 0 0,0 0 0 0 0,0 1-1 0 0,0-1 1 0 0,1 1 0 0 0,-1 0 0 0 0,0 0 0 0 0,1 0-1 0 0,-1 1 1 0 0,1-1 0 0 0,-1 1 0 0 0,7-1-1 0 0,58 9 1141 0 0,-24-2-496 0 0,162 18 1546 0 0,-204-24-2514 0 0,-1 0-1 0 0,1 0 1 0 0,-1-1 0 0 0,1 1 0 0 0,-1 0 0 0 0,1 0-1 0 0,-1-1 1 0 0,0 1 0 0 0,1-1 0 0 0,-1 0 0 0 0,0 1 0 0 0,1-1-1 0 0,-1 0 1 0 0,2-1 0 0 0,18-5-2881 0 0</inkml:trace>
</inkml:ink>
</file>

<file path=ppt/ink/ink7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1"/>
    </inkml:context>
    <inkml:brush xml:id="br0">
      <inkml:brushProperty name="width" value="0.1" units="cm"/>
      <inkml:brushProperty name="height" value="0.1" units="cm"/>
      <inkml:brushProperty name="color" value="#AB008B"/>
    </inkml:brush>
  </inkml:definitions>
  <inkml:trace contextRef="#ctx0" brushRef="#br0">186 12 8463 0 0,'9'-12'13176'0'0,"-22"20"-13110"0"0,0 0 0 0 0,1 0 0 0 0,1 1 0 0 0,0 1 0 0 0,0 0 0 0 0,0 1 0 0 0,2 0 0 0 0,-1 0 1 0 0,1 1-1 0 0,1 0 0 0 0,0 0 0 0 0,1 1 0 0 0,0 0 0 0 0,1 1 0 0 0,0 0 0 0 0,-5 21 0 0 0,3-6-52 0 0,1 1 1 0 0,1 0-1 0 0,-3 41 1 0 0,8-55-16 0 0,1 0 1 0 0,0 1-1 0 0,1-1 0 0 0,1 0 1 0 0,1 0-1 0 0,0 0 1 0 0,11 30-1 0 0,-11-40 12 0 0,0-1 1 0 0,0 0-1 0 0,1 0 0 0 0,0 0 1 0 0,0 0-1 0 0,0-1 0 0 0,1 0 0 0 0,-1 0 1 0 0,1 0-1 0 0,0 0 0 0 0,0-1 1 0 0,1 1-1 0 0,-1-1 0 0 0,1-1 1 0 0,-1 1-1 0 0,1-1 0 0 0,0 0 0 0 0,0 0 1 0 0,0-1-1 0 0,0 0 0 0 0,12 1 1 0 0,-2 0 83 0 0,0-1 1 0 0,-1 0-1 0 0,1-1 1 0 0,0-1 0 0 0,-1-1-1 0 0,1 0 1 0 0,24-7-1 0 0,-35 7-59 0 0,1 0-1 0 0,-1 0 0 0 0,0 0 1 0 0,0 0-1 0 0,0-1 0 0 0,0 0 1 0 0,0 0-1 0 0,-1 0 0 0 0,8-7 1 0 0,-10 7-22 0 0,0 1 0 0 0,-1-1 0 0 0,1 0 0 0 0,0 1 0 0 0,-1-1 0 0 0,1 0 0 0 0,-1 0 0 0 0,0 0 0 0 0,0 0 0 0 0,0 0 0 0 0,-1 0 0 0 0,1 0 1 0 0,-1-1-1 0 0,0 1 0 0 0,1 0 0 0 0,-2 0 0 0 0,1 0 0 0 0,0-1 0 0 0,0 1 0 0 0,-1 0 0 0 0,0 0 0 0 0,0 0 0 0 0,-1-4 0 0 0,0 1-4 0 0,-1 0 0 0 0,0 1 0 0 0,0-1 1 0 0,-1 1-1 0 0,0-1 0 0 0,0 1 0 0 0,0 0 0 0 0,0 1 0 0 0,-1-1 0 0 0,1 1 0 0 0,-1 0 0 0 0,-1 0 0 0 0,1 0 1 0 0,0 0-1 0 0,-1 1 0 0 0,0 0 0 0 0,1 1 0 0 0,-1-1 0 0 0,-1 1 0 0 0,1 0 0 0 0,0 0 0 0 0,-13-1 0 0 0,4 0 5 0 0,-1 1 0 0 0,1 1 0 0 0,-1 0 0 0 0,0 1 0 0 0,1 0 0 0 0,-1 2 0 0 0,1 0 0 0 0,-21 5 0 0 0,28-4-366 0 0</inkml:trace>
</inkml:ink>
</file>

<file path=ppt/ink/ink7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2"/>
    </inkml:context>
    <inkml:brush xml:id="br0">
      <inkml:brushProperty name="width" value="0.1" units="cm"/>
      <inkml:brushProperty name="height" value="0.1" units="cm"/>
      <inkml:brushProperty name="color" value="#AB008B"/>
    </inkml:brush>
  </inkml:definitions>
  <inkml:trace contextRef="#ctx0" brushRef="#br0">154 25 2759 0 0,'9'-5'15030'0'0,"-30"5"-12925"0"0,15 2-2002 0 0,-1 1 1 0 0,0 0-1 0 0,1 1 0 0 0,0-1 1 0 0,0 1-1 0 0,0 1 0 0 0,0-1 1 0 0,1 1-1 0 0,-1 0 1 0 0,1 0-1 0 0,0 0 0 0 0,1 1 1 0 0,-1 0-1 0 0,1 0 0 0 0,1 0 1 0 0,-1 0-1 0 0,-3 9 1 0 0,-1 1-48 0 0,1 0 1 0 0,1 0 0 0 0,0 1-1 0 0,2 0 1 0 0,-1 0-1 0 0,-1 19 1 0 0,5-30-38 0 0,1-1-1 0 0,-1 1 0 0 0,1 0 1 0 0,0 0-1 0 0,1 0 1 0 0,-1 0-1 0 0,1 0 0 0 0,0 0 1 0 0,1 0-1 0 0,-1-1 1 0 0,1 1-1 0 0,0-1 0 0 0,1 1 1 0 0,-1-1-1 0 0,1 0 1 0 0,5 7-1 0 0,-4-7 17 0 0,0-1-1 0 0,1 0 1 0 0,0-1-1 0 0,0 1 1 0 0,0-1 0 0 0,0 0-1 0 0,0 0 1 0 0,1 0-1 0 0,-1-1 1 0 0,1 1 0 0 0,0-1-1 0 0,0-1 1 0 0,0 1 0 0 0,-1-1-1 0 0,12 1 1 0 0,-1 0 112 0 0,1 0 0 0 0,0-1 0 0 0,0-1 1 0 0,0-1-1 0 0,0 0 0 0 0,0-1 0 0 0,-1-1 0 0 0,1-1 1 0 0,21-7-1 0 0,-31 9-122 0 0,-1-1 1 0 0,0 0 0 0 0,0-1-1 0 0,0 1 1 0 0,-1-1 0 0 0,1-1-1 0 0,-1 1 1 0 0,0-1 0 0 0,0 1-1 0 0,0-1 1 0 0,-1-1-1 0 0,1 1 1 0 0,-1-1 0 0 0,-1 0-1 0 0,1 1 1 0 0,-1-2 0 0 0,0 1-1 0 0,0 0 1 0 0,-1-1 0 0 0,0 1-1 0 0,0-1 1 0 0,-1 0 0 0 0,1 1-1 0 0,-2-1 1 0 0,1-11-1 0 0,0 7 31 0 0,-1 1 0 0 0,0 0-1 0 0,-1-1 1 0 0,0 1-1 0 0,0 0 1 0 0,-1 0-1 0 0,-1 0 1 0 0,0 0 0 0 0,0 0-1 0 0,-1 0 1 0 0,0 1-1 0 0,-1-1 1 0 0,0 1-1 0 0,0 0 1 0 0,-13-14-1 0 0,13 17-21 0 0,0 1 0 0 0,-1-1 0 0 0,0 2 0 0 0,0-1-1 0 0,0 1 1 0 0,-1 0 0 0 0,1 0 0 0 0,-1 0 0 0 0,0 1 0 0 0,0 0-1 0 0,-1 1 1 0 0,1-1 0 0 0,0 1 0 0 0,-1 1 0 0 0,1 0-1 0 0,-1 0 1 0 0,0 0 0 0 0,1 1 0 0 0,-1 0 0 0 0,0 0-1 0 0,1 1 1 0 0,-8 1 0 0 0,13-1-151 0 0</inkml:trace>
</inkml:ink>
</file>

<file path=ppt/ink/ink7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3"/>
    </inkml:context>
    <inkml:brush xml:id="br0">
      <inkml:brushProperty name="width" value="0.1" units="cm"/>
      <inkml:brushProperty name="height" value="0.1" units="cm"/>
      <inkml:brushProperty name="color" value="#AB008B"/>
    </inkml:brush>
  </inkml:definitions>
  <inkml:trace contextRef="#ctx0" brushRef="#br0">1 1 5527 0 0,'0'0'10246'0'0,"0"32"-5925"0"0,4-23-4002 0 0,0-1 0 0 0,0 0-1 0 0,0-1 1 0 0,1 1 0 0 0,1-1 0 0 0,-1 0 0 0 0,1 0-1 0 0,0 0 1 0 0,0-1 0 0 0,1 0 0 0 0,8 6 0 0 0,7 4 211 0 0,0 0 1 0 0,34 16-1 0 0,-30-18-233 0 0,44 30-1 0 0,-34-13-3176 0 0</inkml:trace>
</inkml:ink>
</file>

<file path=ppt/ink/ink7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4"/>
    </inkml:context>
    <inkml:brush xml:id="br0">
      <inkml:brushProperty name="width" value="0.1" units="cm"/>
      <inkml:brushProperty name="height" value="0.1" units="cm"/>
      <inkml:brushProperty name="color" value="#AB008B"/>
    </inkml:brush>
  </inkml:definitions>
  <inkml:trace contextRef="#ctx0" brushRef="#br0">394 32 10799 0 0,'4'-10'979'0'0,"3"-7"4122"0"0,-8 16-4977 0 0,1 1-1 0 0,-1-1 1 0 0,0 1-1 0 0,0-1 1 0 0,1 1 0 0 0,-1 0-1 0 0,0 0 1 0 0,0-1-1 0 0,0 1 1 0 0,0 0-1 0 0,0 0 1 0 0,1 0 0 0 0,-1 0-1 0 0,0 0 1 0 0,0 0-1 0 0,0 0 1 0 0,0 0-1 0 0,0 0 1 0 0,1 1-1 0 0,-1-1 1 0 0,0 0 0 0 0,0 0-1 0 0,0 1 1 0 0,0-1-1 0 0,-1 2 1 0 0,-27 10 872 0 0,25-9-806 0 0,-13 5-104 0 0,1 1 0 0 0,1 1 0 0 0,-1 1 1 0 0,2 0-1 0 0,0 0 0 0 0,0 2 0 0 0,-18 20 0 0 0,-76 108 585 0 0,81-102-622 0 0,12-15-99 0 0,1-1 0 0 0,-14 33 0 0 0,11-20-80 0 0,16-35-185 0 0,0 5-2178 0 0</inkml:trace>
</inkml:ink>
</file>

<file path=ppt/ink/ink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4.889"/>
    </inkml:context>
    <inkml:brush xml:id="br0">
      <inkml:brushProperty name="width" value="0.1" units="cm"/>
      <inkml:brushProperty name="height" value="0.1" units="cm"/>
      <inkml:brushProperty name="color" value="#AB008B"/>
    </inkml:brush>
  </inkml:definitions>
  <inkml:trace contextRef="#ctx0" brushRef="#br0">206 69 10335 0 0,'0'0'3238'0'0,"-9"-18"1892"0"0,4 15-4877 0 0,1 1 0 0 0,-1-1-1 0 0,0 1 1 0 0,0 0 0 0 0,0 1-1 0 0,0-1 1 0 0,0 1 0 0 0,0 0-1 0 0,-1 0 1 0 0,1 1 0 0 0,0-1 0 0 0,-1 1-1 0 0,1 1 1 0 0,-8 0 0 0 0,2 0-127 0 0,0 1 0 0 0,0 0-1 0 0,0 0 1 0 0,1 1 0 0 0,-1 1 0 0 0,-9 4 0 0 0,18-8-118 0 0,0 1 0 0 0,0 0-1 0 0,1 0 1 0 0,-1 0 0 0 0,1 0-1 0 0,-1 0 1 0 0,0 0 0 0 0,1 0-1 0 0,0 0 1 0 0,-1 1 0 0 0,1-1-1 0 0,0 1 1 0 0,0-1 0 0 0,0 1 0 0 0,0-1-1 0 0,0 1 1 0 0,0 0 0 0 0,0-1-1 0 0,-1 3 1 0 0,2-2-5 0 0,0-1 0 0 0,0 1 0 0 0,0-1 0 0 0,1 1 0 0 0,-1-1 0 0 0,0 0-1 0 0,1 1 1 0 0,-1-1 0 0 0,0 1 0 0 0,1-1 0 0 0,0 0 0 0 0,-1 1 0 0 0,1-1 0 0 0,0 0 0 0 0,-1 0 0 0 0,1 0 0 0 0,0 1 0 0 0,0-1-1 0 0,1 1 1 0 0,5 4-2 0 0,0-1-1 0 0,0 1 1 0 0,0-1 0 0 0,0-1-1 0 0,1 1 1 0 0,11 4-1 0 0,20 8 162 0 0,0 3 0 0 0,-2 1-1 0 0,0 1 1 0 0,-1 2 0 0 0,-1 2-1 0 0,52 51 1 0 0,-83-73-115 0 0,0 0 0 0 0,0 0-1 0 0,-1 0 1 0 0,1 0 0 0 0,-1 1 0 0 0,0 0 0 0 0,-1-1-1 0 0,1 1 1 0 0,-1 0 0 0 0,0 1 0 0 0,0-1-1 0 0,0 0 1 0 0,-1 0 0 0 0,0 1 0 0 0,0-1 0 0 0,0 1-1 0 0,0 7 1 0 0,-2-7-14 0 0,-1-1 0 0 0,1 1 0 0 0,-1-1 0 0 0,1 0 0 0 0,-2 1 0 0 0,1-1 0 0 0,0 0 0 0 0,-1 0 0 0 0,0-1 0 0 0,0 1 0 0 0,-1-1 0 0 0,1 1 0 0 0,-1-1 0 0 0,0 0 0 0 0,0 0 0 0 0,0-1 0 0 0,-6 5 0 0 0,-5 3 25 0 0,-1 0 1 0 0,0-1-1 0 0,-1 0 0 0 0,-18 7 1 0 0,30-14-42 0 0,-1-1 0 0 0,0 0 1 0 0,1 0-1 0 0,-1 0 0 0 0,0 0 0 0 0,0-1 1 0 0,0 0-1 0 0,0-1 0 0 0,0 1 0 0 0,0-1 1 0 0,0 0-1 0 0,0-1 0 0 0,-1 1 1 0 0,1-1-1 0 0,1-1 0 0 0,-11-2 0 0 0,15 3-92 0 0,-1 1 0 0 0,0-1-1 0 0,1 0 1 0 0,-1 0 0 0 0,1 0-1 0 0,-1 0 1 0 0,1 0 0 0 0,0-1-1 0 0,-1 1 1 0 0,1 0 0 0 0,0-1-1 0 0,0 1 1 0 0,0-1 0 0 0,0 1-1 0 0,0-1 1 0 0,0 1 0 0 0,1-1-1 0 0,-1 0 1 0 0,0 1 0 0 0,1-1-1 0 0,-1-3 1 0 0,0 1 45 0 0,1 0 0 0 0,0 0 0 0 0,1 0-1 0 0,-1 0 1 0 0,1 1 0 0 0,-1-1 0 0 0,1 0-1 0 0,0 0 1 0 0,3-6 0 0 0,2-2 52 0 0,0 0 0 0 0,1 0 0 0 0,0 1 0 0 0,16-20 0 0 0,14-11 86 0 0,-1 3 278 0 0,44-65 0 0 0,-72 92-334 0 0,0-1 0 0 0,-1 0 0 0 0,0 0 0 0 0,-1-1 0 0 0,-1 0 0 0 0,0 0 0 0 0,-1-1 0 0 0,0 1 0 0 0,3-30 0 0 0,-7 41-78 0 0,1-1 0 0 0,-1 0 0 0 0,0 0 1 0 0,-1 1-1 0 0,1-1 0 0 0,-1 0 0 0 0,1 1 0 0 0,-1-1 0 0 0,0 1 0 0 0,0-1 0 0 0,-1 1 0 0 0,1-1 1 0 0,-1 1-1 0 0,1 0 0 0 0,-1-1 0 0 0,0 1 0 0 0,-1 0 0 0 0,1 0 0 0 0,0 1 0 0 0,-1-1 0 0 0,1 0 1 0 0,-1 1-1 0 0,0 0 0 0 0,0-1 0 0 0,0 1 0 0 0,0 0 0 0 0,-1 1 0 0 0,1-1 0 0 0,-6-2 0 0 0,0 1-133 0 0,0 1-1 0 0,0 0 0 0 0,0 1 1 0 0,0 0-1 0 0,-1 0 0 0 0,1 1 1 0 0,0 0-1 0 0,0 1 0 0 0,0-1 0 0 0,-15 5 1 0 0,9-1-1908 0 0</inkml:trace>
</inkml:ink>
</file>

<file path=ppt/ink/ink7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5"/>
    </inkml:context>
    <inkml:brush xml:id="br0">
      <inkml:brushProperty name="width" value="0.1" units="cm"/>
      <inkml:brushProperty name="height" value="0.1" units="cm"/>
      <inkml:brushProperty name="color" value="#AB008B"/>
    </inkml:brush>
  </inkml:definitions>
  <inkml:trace contextRef="#ctx0" brushRef="#br0">47 0 2759 0 0,'0'0'3046'0'0,"14"28"2767"0"0,-12-21-5439 0 0,0 1 0 0 0,-1-1 0 0 0,1 1 0 0 0,-1-1 0 0 0,-1 1 0 0 0,0-1 0 0 0,0 1 0 0 0,0-1 0 0 0,-3 15 0 0 0,-21 71 962 0 0,6-27-776 0 0,9-24-467 0 0,3 1 1 0 0,1-1-1 0 0,3 1 1 0 0,1 0 0 0 0,2 0-1 0 0,7 45 1 0 0,-7-81-73 0 0,1 0 32 0 0,-2-6 81 0 0,4 0-3 0 0,0-1 0 0 0,1 1 0 0 0,-1-1 0 0 0,0 0 0 0 0,0 0 0 0 0,0 0 0 0 0,8-2 0 0 0,94-12 129 0 0,212 0 1 0 0,-180 12-244 0 0,-95 1-263 0 0,0 1-1 0 0,1 3 1 0 0,-1 1-1 0 0,0 2 1 0 0,73 21 0 0 0,-109-25 180 0 0,-5-2 13 0 0,5 0 42 0 0,18-7 389 0 0,-21 5-300 0 0,-2 1-6 0 0,-1 1-2 0 0,5-3 1044 0 0,-8-6-2682 0 0</inkml:trace>
</inkml:ink>
</file>

<file path=ppt/ink/ink7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6"/>
    </inkml:context>
    <inkml:brush xml:id="br0">
      <inkml:brushProperty name="width" value="0.1" units="cm"/>
      <inkml:brushProperty name="height" value="0.1" units="cm"/>
      <inkml:brushProperty name="color" value="#AB008B"/>
    </inkml:brush>
  </inkml:definitions>
  <inkml:trace contextRef="#ctx0" brushRef="#br0">6 95 3223 0 0,'-2'-53'589'0'0,"-1"12"14953"0"0,10 327-15027 0 0,-2 39-91 0 0,4-218-2100 0 0</inkml:trace>
</inkml:ink>
</file>

<file path=ppt/ink/ink7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7"/>
    </inkml:context>
    <inkml:brush xml:id="br0">
      <inkml:brushProperty name="width" value="0.1" units="cm"/>
      <inkml:brushProperty name="height" value="0.1" units="cm"/>
      <inkml:brushProperty name="color" value="#AB008B"/>
    </inkml:brush>
  </inkml:definitions>
  <inkml:trace contextRef="#ctx0" brushRef="#br0">9 332 7367 0 0,'0'0'2275'0'0,"-1"-29"1829"0"0,3 3-2944 0 0,-2 1 1 0 0,-4-50-1 0 0,1 52-633 0 0,1-1 0 0 0,2 0 0 0 0,0 1 0 0 0,7-43 0 0 0,-7 65-439 0 0,3-1-100 0 0,0 0 1 0 0,0 0-1 0 0,0 0 0 0 0,0 1 1 0 0,1-1-1 0 0,-1 1 1 0 0,1 0-1 0 0,-1 0 0 0 0,6 0 1 0 0,29 3-24 0 0,0 2 0 0 0,0 2-1 0 0,-1 2 1 0 0,59 19 0 0 0,-68-19 8 0 0,10 0 27 0 0,1-2 0 0 0,-1-1 0 0 0,1-3 0 0 0,-1 0 0 0 0,1-3 0 0 0,57-8 0 0 0,59 1 0 0 0,-123 5 0 0 0,-23 2 0 0 0,0 0 0 0 0,0 0 0 0 0,0 1 0 0 0,0 0 0 0 0,0 1 0 0 0,9 1 0 0 0,-9 1 0 0 0,0 0-16 0 0,4 9 323 0 0,0-9-4704 0 0</inkml:trace>
</inkml:ink>
</file>

<file path=ppt/ink/ink7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8"/>
    </inkml:context>
    <inkml:brush xml:id="br0">
      <inkml:brushProperty name="width" value="0.1" units="cm"/>
      <inkml:brushProperty name="height" value="0.1" units="cm"/>
      <inkml:brushProperty name="color" value="#AB008B"/>
    </inkml:brush>
  </inkml:definitions>
  <inkml:trace contextRef="#ctx0" brushRef="#br0">1 11 1375 0 0,'23'-4'12620'0'0,"-6"1"-10645"0"0,180 0 2361 0 0,-121 3-6060 0 0,-65 3-1300 0 0</inkml:trace>
</inkml:ink>
</file>

<file path=ppt/ink/ink7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19"/>
    </inkml:context>
    <inkml:brush xml:id="br0">
      <inkml:brushProperty name="width" value="0.1" units="cm"/>
      <inkml:brushProperty name="height" value="0.1" units="cm"/>
      <inkml:brushProperty name="color" value="#AB008B"/>
    </inkml:brush>
  </inkml:definitions>
  <inkml:trace contextRef="#ctx0" brushRef="#br0">1 10 6911 0 0,'7'4'6273'0'0,"13"4"-4500"0"0,2-7-648 0 0,0-1 0 0 0,0 0 1 0 0,25-5-1 0 0,43 0-161 0 0,-67 5-839 0 0,0-1 0 0 0,29-5 0 0 0,-9 1-6149 0 0</inkml:trace>
</inkml:ink>
</file>

<file path=ppt/ink/ink7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0"/>
    </inkml:context>
    <inkml:brush xml:id="br0">
      <inkml:brushProperty name="width" value="0.1" units="cm"/>
      <inkml:brushProperty name="height" value="0.1" units="cm"/>
      <inkml:brushProperty name="color" value="#AB008B"/>
    </inkml:brush>
  </inkml:definitions>
  <inkml:trace contextRef="#ctx0" brushRef="#br0">252 1 1839 0 0,'0'0'14314'0'0,"-19"20"-12589"0"0,-51 39-683 0 0,47-41-738 0 0,1 1-1 0 0,-27 30 1 0 0,41-40-227 0 0,1 1-1 0 0,1-1 1 0 0,-1 1 0 0 0,2 1 0 0 0,-1-1 0 0 0,1 1 0 0 0,1 0 0 0 0,0 0-1 0 0,-3 17 1 0 0,4-16 21 0 0,0 1-1 0 0,1 0 0 0 0,1 0 0 0 0,0 0 1 0 0,1 0-1 0 0,0 0 0 0 0,4 17 1 0 0,-4-25-53 0 0,2-1 1 0 0,-1 1-1 0 0,0 0 0 0 0,1-1 1 0 0,0 1-1 0 0,0-1 1 0 0,0 0-1 0 0,1 1 1 0 0,-1-1-1 0 0,1 0 1 0 0,0-1-1 0 0,0 1 1 0 0,1 0-1 0 0,-1-1 1 0 0,1 0-1 0 0,-1 0 0 0 0,1 0 1 0 0,0 0-1 0 0,0 0 1 0 0,1-1-1 0 0,-1 0 1 0 0,7 3-1 0 0,2-1 71 0 0,0 0 0 0 0,0-1 0 0 0,0 0 0 0 0,1-2 1 0 0,-1 1-1 0 0,1-1 0 0 0,-1-1 0 0 0,26-3 0 0 0,-33 3-91 0 0,0-1 0 0 0,-1 0 1 0 0,1 0-1 0 0,0 0 0 0 0,-1-1 1 0 0,1 0-1 0 0,-1 0 0 0 0,1-1 1 0 0,-1 1-1 0 0,0-1 0 0 0,0 0 0 0 0,0 0 1 0 0,0-1-1 0 0,-1 0 0 0 0,1 1 1 0 0,-1-2-1 0 0,0 1 0 0 0,0 0 1 0 0,0-1-1 0 0,-1 0 0 0 0,0 0 0 0 0,4-8 1 0 0,-6 9-2 0 0,0 0 0 0 0,0 0 0 0 0,0 0 0 0 0,-1-1 0 0 0,0 1 0 0 0,0 0 0 0 0,0 0 0 0 0,-1-1 0 0 0,1 1 0 0 0,-1 0 0 0 0,0 0 0 0 0,0 0 0 0 0,0 0 0 0 0,-1 0 0 0 0,0 0-1 0 0,0 0 1 0 0,0 0 0 0 0,0 1 0 0 0,0-1 0 0 0,0 1 0 0 0,-1-1 0 0 0,0 1 0 0 0,0 0 0 0 0,0 0 0 0 0,-7-5 0 0 0,-1-2 144 0 0,-1 0-1 0 0,0 1 1 0 0,-1 1-1 0 0,0 0 0 0 0,-26-12 1 0 0,26 16-156 0 0,0 0 0 0 0,0 0 0 0 0,-1 1 0 0 0,0 1 1 0 0,-22-1-1 0 0,-7 2-9537 0 0</inkml:trace>
</inkml:ink>
</file>

<file path=ppt/ink/ink7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1"/>
    </inkml:context>
    <inkml:brush xml:id="br0">
      <inkml:brushProperty name="width" value="0.1" units="cm"/>
      <inkml:brushProperty name="height" value="0.1" units="cm"/>
      <inkml:brushProperty name="color" value="#AB008B"/>
    </inkml:brush>
  </inkml:definitions>
  <inkml:trace contextRef="#ctx0" brushRef="#br0">230 13 10391 0 0,'0'0'942'0'0,"-38"-3"3591"0"0,23 10-4119 0 0,-1 2 1 0 0,2 0-1 0 0,-1 1 1 0 0,1 0-1 0 0,1 1 0 0 0,0 0 1 0 0,0 1-1 0 0,1 1 1 0 0,1 0-1 0 0,-16 23 1 0 0,23-31-392 0 0,1 0 1 0 0,0 0 0 0 0,0 1 0 0 0,0-1 0 0 0,1 1 0 0 0,0 0 0 0 0,0 0 0 0 0,0 0 0 0 0,1 0 0 0 0,0 0 0 0 0,0 0 0 0 0,0 0 0 0 0,1 0 0 0 0,0 0 0 0 0,0 1 0 0 0,0-1 0 0 0,1 0 0 0 0,0 0 0 0 0,0 0 0 0 0,1 0 0 0 0,0 0 0 0 0,0 0 0 0 0,0 0 0 0 0,0-1-1 0 0,1 1 1 0 0,0-1 0 0 0,1 0 0 0 0,-1 1 0 0 0,1-1 0 0 0,0-1 0 0 0,0 1 0 0 0,7 6 0 0 0,-5-6 34 0 0,-1-1 0 0 0,1 0 0 0 0,0 0-1 0 0,0 0 1 0 0,1-1 0 0 0,-1 0 0 0 0,1 0-1 0 0,0 0 1 0 0,-1-1 0 0 0,1 0 0 0 0,0 0 0 0 0,0-1-1 0 0,0 0 1 0 0,1 0 0 0 0,-1-1 0 0 0,0 0 0 0 0,8-1-1 0 0,-4 0 22 0 0,1-1-1 0 0,-1 0 0 0 0,1-1 0 0 0,-1 0 0 0 0,0-1 1 0 0,0 0-1 0 0,0 0 0 0 0,-1-2 0 0 0,1 1 1 0 0,11-9-1 0 0,-14 8-18 0 0,0 0 1 0 0,-1 0-1 0 0,0-1 0 0 0,0 0 1 0 0,0 0-1 0 0,-1 0 1 0 0,0-1-1 0 0,0 0 0 0 0,-1 0 1 0 0,0-1-1 0 0,0 1 0 0 0,3-12 1 0 0,-6 14-20 0 0,0 0-1 0 0,-1 0 1 0 0,0 0 0 0 0,0 0-1 0 0,0 0 1 0 0,-1 0 0 0 0,0-1 0 0 0,0 1-1 0 0,0 0 1 0 0,-1 0 0 0 0,0-1-1 0 0,0 1 1 0 0,-1 0 0 0 0,0 0 0 0 0,0 0-1 0 0,0 1 1 0 0,-1-1 0 0 0,1 0-1 0 0,-8-9 1 0 0,4 6 32 0 0,-1 1-1 0 0,0 0 0 0 0,-1 1 1 0 0,0 0-1 0 0,0 0 1 0 0,0 0-1 0 0,-1 1 1 0 0,0 1-1 0 0,0-1 1 0 0,0 1-1 0 0,-1 1 0 0 0,1 0 1 0 0,-1 0-1 0 0,0 1 1 0 0,-1 0-1 0 0,1 1 1 0 0,-19-2-1 0 0,28 4-208 0 0,-8 0-2093 0 0</inkml:trace>
</inkml:ink>
</file>

<file path=ppt/ink/ink7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2"/>
    </inkml:context>
    <inkml:brush xml:id="br0">
      <inkml:brushProperty name="width" value="0.1" units="cm"/>
      <inkml:brushProperty name="height" value="0.1" units="cm"/>
      <inkml:brushProperty name="color" value="#AB008B"/>
    </inkml:brush>
  </inkml:definitions>
  <inkml:trace contextRef="#ctx0" brushRef="#br0">125 55 10135 0 0,'-8'-11'10955'0'0,"1"8"-11454"0"0,4 3 606 0 0,0 0-1 0 0,0 0 1 0 0,0 0 0 0 0,-1 0-1 0 0,1 1 1 0 0,0 0 0 0 0,0-1-1 0 0,0 1 1 0 0,0 0-1 0 0,0 1 1 0 0,0-1 0 0 0,1 1-1 0 0,-1-1 1 0 0,0 1 0 0 0,1 0-1 0 0,-1 0 1 0 0,1 0-1 0 0,-1 0 1 0 0,1 0 0 0 0,0 0-1 0 0,0 1 1 0 0,0-1-1 0 0,0 1 1 0 0,-2 5 0 0 0,-2 0-50 0 0,1 1 1 0 0,0-1 0 0 0,1 1-1 0 0,0 1 1 0 0,0-1 0 0 0,-3 17-1 0 0,5-15-32 0 0,0 1 0 0 0,1-1 0 0 0,0 1-1 0 0,1-1 1 0 0,1 1 0 0 0,0 0 0 0 0,0-1-1 0 0,1 1 1 0 0,0-1 0 0 0,1 1-1 0 0,0-1 1 0 0,10 20 0 0 0,-9-23-7 0 0,1 0 0 0 0,0 0 0 0 0,0-1 0 0 0,1 1 0 0 0,0-1 0 0 0,0-1 0 0 0,0 1-1 0 0,1-1 1 0 0,0 0 0 0 0,0-1 0 0 0,1 1 0 0 0,0-2 0 0 0,0 1 0 0 0,0-1 0 0 0,0 0 0 0 0,16 5 0 0 0,-5-4 5 0 0,0-2-1 0 0,0 1 1 0 0,1-2-1 0 0,-1-1 1 0 0,0 0-1 0 0,1-2 1 0 0,-1 0-1 0 0,1-1 1 0 0,-1-1 0 0 0,23-6-1 0 0,-2 2 29 0 0,-32 7-26 0 0,1-1 0 0 0,-1-1 0 0 0,0 0-1 0 0,-1 0 1 0 0,1 0 0 0 0,9-4-1 0 0,-14 3-7 0 0,1 1-1 0 0,-1 0 1 0 0,0-1-1 0 0,0 0 1 0 0,0 0-1 0 0,0 0 1 0 0,0 0-1 0 0,-1 0 0 0 0,1 0 1 0 0,-1-1-1 0 0,0 1 1 0 0,0-1-1 0 0,0 0 1 0 0,0 1-1 0 0,-1-1 1 0 0,2-4-1 0 0,1-6 179 0 0,0-1 1 0 0,-1 1-1 0 0,0 0 1 0 0,-1-1-1 0 0,-1 0 0 0 0,0-22 1 0 0,-1 29-117 0 0,-1 0-1 0 0,0 0 1 0 0,0 0 0 0 0,-1 0 0 0 0,0 0 0 0 0,0 1 0 0 0,-1-1 0 0 0,0 1 0 0 0,-1-1 0 0 0,1 1-1 0 0,-1 0 1 0 0,-1 0 0 0 0,-6-8 0 0 0,0 3 97 0 0,-1 0 1 0 0,-1 1-1 0 0,0 0 0 0 0,0 1 1 0 0,-1 1-1 0 0,0 0 0 0 0,-19-9 1 0 0,21 13-378 0 0,1 0 1 0 0,-1 1 0 0 0,0 0 0 0 0,-16-2 0 0 0,20 5-760 0 0,-1 0 1 0 0,1 0-1 0 0,-1 1 1 0 0,1 0-1 0 0,0 1 1 0 0,-1 0-1 0 0,-7 2 1 0 0</inkml:trace>
</inkml:ink>
</file>

<file path=ppt/ink/ink7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3"/>
    </inkml:context>
    <inkml:brush xml:id="br0">
      <inkml:brushProperty name="width" value="0.1" units="cm"/>
      <inkml:brushProperty name="height" value="0.1" units="cm"/>
      <inkml:brushProperty name="color" value="#F6630D"/>
    </inkml:brush>
  </inkml:definitions>
  <inkml:trace contextRef="#ctx0" brushRef="#br0">0 21 2759 0 0,'13'-17'11939'0'0,"-9"14"-10216"0"0,-4 21 3838 0 0,-6 68-4915 0 0,6 95 992 0 0,2-133-1033 0 0,-2-47-686 0 0,0-1 1 0 0,0 0-1 0 0,0 0 1 0 0,0 1-1 0 0,1-1 0 0 0,-1 0 1 0 0,0 0-1 0 0,0 0 0 0 0,0 1 1 0 0,0-1-1 0 0,1 0 0 0 0,-1 0 1 0 0,0 0-1 0 0,0 1 1 0 0,1-1-1 0 0,-1 0 0 0 0,0 0 1 0 0,0 0-1 0 0,1 0 0 0 0,-1 0 1 0 0,0 0-1 0 0,1 0 0 0 0,-1 0 1 0 0,0 1-1 0 0,0-1 0 0 0,1 0 1 0 0,-1 0-1 0 0,0 0 1 0 0,1 0-1 0 0,-1 0 0 0 0,0-1 1 0 0,0 1-1 0 0,1 0 0 0 0,-1 0 1 0 0,0 0-1 0 0,0 0 0 0 0,1 0 1 0 0,-1 0-1 0 0,0 0 1 0 0,0 0-1 0 0,1-1 0 0 0,-1 1 1 0 0,0 0-1 0 0,0 0 0 0 0,1 0 1 0 0,-1-1-1 0 0,0 1 0 0 0,0 0 1 0 0,0 0-1 0 0,0-1 0 0 0,1 1 1 0 0,-1 0-1 0 0,0-1 1 0 0,6-5-1894 0 0</inkml:trace>
</inkml:ink>
</file>

<file path=ppt/ink/ink7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4"/>
    </inkml:context>
    <inkml:brush xml:id="br0">
      <inkml:brushProperty name="width" value="0.1" units="cm"/>
      <inkml:brushProperty name="height" value="0.1" units="cm"/>
      <inkml:brushProperty name="color" value="#F6630D"/>
    </inkml:brush>
  </inkml:definitions>
  <inkml:trace contextRef="#ctx0" brushRef="#br0">58 11 3679 0 0,'0'0'12842'0'0,"-16"29"-11078"0"0,8-12-1502 0 0,1 0 1 0 0,1 0 0 0 0,0 1 0 0 0,1 0-1 0 0,-2 23 1 0 0,6-37-185 0 0,0 0 0 0 0,1 1 1 0 0,0-1-1 0 0,0 1 0 0 0,0-1 0 0 0,1 0 1 0 0,-1 1-1 0 0,1-1 0 0 0,0 0 0 0 0,0 1 1 0 0,1-1-1 0 0,-1 0 0 0 0,1 0 0 0 0,0 0 1 0 0,0 0-1 0 0,0 0 0 0 0,0-1 0 0 0,1 1 0 0 0,0 0 1 0 0,0-1-1 0 0,0 0 0 0 0,0 0 0 0 0,0 0 1 0 0,1 0-1 0 0,-1 0 0 0 0,1-1 0 0 0,-1 0 1 0 0,7 3-1 0 0,-6-3 30 0 0,1-1 0 0 0,0 0 1 0 0,0-1-1 0 0,0 1 0 0 0,-1-1 0 0 0,1 0 0 0 0,0 0 1 0 0,0 0-1 0 0,0-1 0 0 0,0 1 0 0 0,0-1 1 0 0,-1-1-1 0 0,1 1 0 0 0,0-1 0 0 0,-1 1 1 0 0,6-4-1 0 0,3-1 48 0 0,-2 0 0 0 0,1-1 1 0 0,-1 0-1 0 0,20-16 0 0 0,-26 18-88 0 0,0 0 0 0 0,0 0 0 0 0,-1-1 0 0 0,0 1 0 0 0,0-1 0 0 0,-1 0-1 0 0,1 0 1 0 0,-1 0 0 0 0,-1 0 0 0 0,1-1 0 0 0,-1 0 0 0 0,0 1 0 0 0,-1-1 0 0 0,1 0 0 0 0,-1 1 0 0 0,0-1-1 0 0,-1 0 1 0 0,0 0 0 0 0,0 0 0 0 0,-1 0 0 0 0,1 0 0 0 0,-2 0 0 0 0,1 1 0 0 0,-1-1 0 0 0,0 0 0 0 0,0 1 0 0 0,-6-12-1 0 0,8 17 184 0 0,-3-1-221 0 0,0 0 1 0 0,1 0-1 0 0,-1 1 0 0 0,-1-1 0 0 0,1 1 1 0 0,0-1-1 0 0,0 1 0 0 0,0 0 0 0 0,-1 0 1 0 0,-5 0-1 0 0,8 0-27 0 0,-14-2-93 0 0,8 0-202 0 0,-1 1 0 0 0,1 0 0 0 0,-1 1 0 0 0,0 0-1 0 0,0 0 1 0 0,1 1 0 0 0,-1 0 0 0 0,0 0 0 0 0,0 0-1 0 0,-11 3 1 0 0</inkml:trace>
</inkml:ink>
</file>

<file path=ppt/ink/ink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08.474"/>
    </inkml:context>
    <inkml:brush xml:id="br0">
      <inkml:brushProperty name="width" value="0.1" units="cm"/>
      <inkml:brushProperty name="height" value="0.1" units="cm"/>
      <inkml:brushProperty name="color" value="#F6630D"/>
    </inkml:brush>
  </inkml:definitions>
  <inkml:trace contextRef="#ctx0" brushRef="#br0">1 138 5063 0 0,'0'0'390'0'0,"23"-32"7039"0"0,22-27-329 0 0,-41 55-6913 0 0,0 0-1 0 0,1 0 1 0 0,-1 0 0 0 0,1 0 0 0 0,0 1 0 0 0,0 0 0 0 0,1 0-1 0 0,-1 0 1 0 0,0 1 0 0 0,1 0 0 0 0,0 0 0 0 0,-1 0-1 0 0,1 1 1 0 0,0-1 0 0 0,10 0 0 0 0,-11 2-84 0 0,1-1-1 0 0,-1 1 1 0 0,1-1 0 0 0,0 1-1 0 0,-1 1 1 0 0,1-1 0 0 0,-1 1-1 0 0,1 0 1 0 0,-1 1 0 0 0,1-1-1 0 0,-1 1 1 0 0,0 0 0 0 0,1 0-1 0 0,-1 1 1 0 0,0-1 0 0 0,8 7-1 0 0,-12-8-96 0 0,0 0-1 0 0,1 1 1 0 0,-1-1-1 0 0,0 0 1 0 0,0 1-1 0 0,0-1 1 0 0,0 1-1 0 0,0-1 1 0 0,0 1-1 0 0,0 0 1 0 0,0-1-1 0 0,-1 1 1 0 0,1 0-1 0 0,-1-1 1 0 0,1 1-1 0 0,-1 0 1 0 0,0 0-1 0 0,0 0 1 0 0,0-1-1 0 0,0 1 1 0 0,0 0-1 0 0,0 0 1 0 0,0 0-1 0 0,0 0 1 0 0,-1-1-1 0 0,1 1 1 0 0,-2 3-1 0 0,-2 3 38 0 0,0-1 1 0 0,0 1-1 0 0,-1-1 0 0 0,0 0 1 0 0,-7 7-1 0 0,8-10-11 0 0,0 1-1 0 0,0 0 1 0 0,0 0-1 0 0,1 0 1 0 0,-1 1 0 0 0,1-1-1 0 0,1 1 1 0 0,-3 6-1 0 0,5-10-27 0 0,0 0 0 0 0,0 0 0 0 0,0 0 0 0 0,0 0 0 0 0,0 0 0 0 0,1 0 0 0 0,-1 0 0 0 0,1-1-1 0 0,-1 1 1 0 0,1 0 0 0 0,0 0 0 0 0,-1-1 0 0 0,1 1 0 0 0,0 0 0 0 0,0-1 0 0 0,1 1 0 0 0,-1-1 0 0 0,0 1-1 0 0,0-1 1 0 0,1 0 0 0 0,-1 1 0 0 0,1-1 0 0 0,-1 0 0 0 0,1 0 0 0 0,-1 0 0 0 0,1 0 0 0 0,0 0 0 0 0,0 0-1 0 0,-1-1 1 0 0,1 1 0 0 0,0-1 0 0 0,2 1 0 0 0,6 3 0 0 0,1 0 1 0 0,0-1-1 0 0,0 0 0 0 0,0-1 0 0 0,0 0 0 0 0,0-1 1 0 0,13 0-1 0 0,83-7-21 0 0,-17 0-172 0 0,-41 6-4356 0 0</inkml:trace>
</inkml:ink>
</file>

<file path=ppt/ink/ink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5.606"/>
    </inkml:context>
    <inkml:brush xml:id="br0">
      <inkml:brushProperty name="width" value="0.1" units="cm"/>
      <inkml:brushProperty name="height" value="0.1" units="cm"/>
      <inkml:brushProperty name="color" value="#AB008B"/>
    </inkml:brush>
  </inkml:definitions>
  <inkml:trace contextRef="#ctx0" brushRef="#br0">0 1 5527 0 0,'32'5'814'0'0,"-25"-1"-259"0"0,-1-1 1 0 0,1 1 0 0 0,0 1 0 0 0,-1-1-1 0 0,0 1 1 0 0,0 0 0 0 0,-1 1-1 0 0,1-1 1 0 0,-1 1 0 0 0,0 0 0 0 0,-1 0-1 0 0,6 10 1 0 0,7 13 1202 0 0,20 48-1 0 0,-23-47-614 0 0,3 8-45 0 0,-3 0 0 0 0,16 58 0 0 0,-18-41-488 0 0,-3 0 0 0 0,6 108 1 0 0,-26 113-549 0 0,-12-96 87 0 0,19-150-297 0 0,-2 0 0 0 0,-16 51 0 0 0,19-71-170 0 0,-1 0-1 0 0,-1 0 1 0 0,0-1 0 0 0,0 1-1 0 0,-1-1 1 0 0,0 0 0 0 0,0-1 0 0 0,-1 1-1 0 0,0-1 1 0 0,-1-1 0 0 0,-9 9-1 0 0,-4-2-6705 0 0</inkml:trace>
</inkml:ink>
</file>

<file path=ppt/ink/ink7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5"/>
    </inkml:context>
    <inkml:brush xml:id="br0">
      <inkml:brushProperty name="width" value="0.1" units="cm"/>
      <inkml:brushProperty name="height" value="0.1" units="cm"/>
      <inkml:brushProperty name="color" value="#F6630D"/>
    </inkml:brush>
  </inkml:definitions>
  <inkml:trace contextRef="#ctx0" brushRef="#br0">179 74 5527 0 0,'14'-32'11772'0'0,"-9"19"-7596"0"0,-5 12-4118 0 0,0 0-1 0 0,0 0 0 0 0,0 0 1 0 0,-1 1-1 0 0,1-1 0 0 0,0 0 1 0 0,0 0-1 0 0,-1 0 1 0 0,1 1-1 0 0,0-1 0 0 0,-1 0 1 0 0,1 0-1 0 0,-1 1 0 0 0,1-1 1 0 0,-1 0-1 0 0,1 1 1 0 0,-1-1-1 0 0,0 1 0 0 0,1-1 1 0 0,-1 1-1 0 0,0-1 0 0 0,1 1 1 0 0,-1-1-1 0 0,0 1 1 0 0,0 0-1 0 0,1-1 0 0 0,-1 1 1 0 0,0 0-1 0 0,0 0 0 0 0,0-1 1 0 0,-1 1-1 0 0,-3-2 10 0 0,1 0 0 0 0,-1 1 0 0 0,0 0 0 0 0,0 0 0 0 0,0 0 0 0 0,0 0-1 0 0,0 1 1 0 0,0 0 0 0 0,0 0 0 0 0,0 0 0 0 0,0 0 0 0 0,0 1 0 0 0,0 0 0 0 0,0 0 0 0 0,1 0 0 0 0,-1 1-1 0 0,0-1 1 0 0,1 1 0 0 0,-1 1 0 0 0,1-1 0 0 0,-1 0 0 0 0,1 1 0 0 0,0 0 0 0 0,0 0 0 0 0,0 0 0 0 0,1 1-1 0 0,-1-1 1 0 0,1 1 0 0 0,-1 0 0 0 0,-3 6 0 0 0,3-5-80 0 0,0 0 1 0 0,0 0-1 0 0,1 1 1 0 0,0-1-1 0 0,0 1 0 0 0,0 0 1 0 0,1 0-1 0 0,-1 0 0 0 0,2 0 1 0 0,-1 0-1 0 0,0 1 0 0 0,1-1 1 0 0,1 0-1 0 0,-1 1 1 0 0,1-1-1 0 0,0 1 0 0 0,0-1 1 0 0,1 1-1 0 0,-1-1 0 0 0,2 1 1 0 0,-1-1-1 0 0,1 0 0 0 0,3 8 1 0 0,-4-11 13 0 0,0 0 0 0 0,0-1 0 0 0,1 0 0 0 0,0 1 0 0 0,-1-1 0 0 0,1 0 0 0 0,0 1 0 0 0,0-1 0 0 0,0 0 0 0 0,0 0 0 0 0,0-1 0 0 0,1 1 0 0 0,-1 0 0 0 0,0-1 0 0 0,1 0 0 0 0,-1 1 0 0 0,1-1 0 0 0,0 0 0 0 0,-1 0 0 0 0,1 0 0 0 0,0-1 0 0 0,0 1 0 0 0,0-1 0 0 0,-1 1 0 0 0,1-1 0 0 0,0 0 0 0 0,0 0 0 0 0,0 0 0 0 0,0-1 0 0 0,-1 1 0 0 0,1-1 0 0 0,0 1 0 0 0,0-1 1 0 0,0 0-1 0 0,-1 0 0 0 0,4-2 0 0 0,0 1 22 0 0,-1-1 0 0 0,0-1 0 0 0,0 1 0 0 0,0-1 0 0 0,0 0 0 0 0,0 0 1 0 0,-1 0-1 0 0,1 0 0 0 0,-1-1 0 0 0,0 0 0 0 0,-1 0 0 0 0,1 0 0 0 0,-1 0 1 0 0,0-1-1 0 0,4-10 0 0 0,-1-1 45 0 0,-2-1 1 0 0,0 1 0 0 0,-1-1-1 0 0,-1 0 1 0 0,0-33 0 0 0,-2 50 167 0 0,9 21-202 0 0,2 0 0 0 0,19 27 0 0 0,-24-40-27 0 0,0 0-1 0 0,0 0 0 0 0,1-1 1 0 0,0 0-1 0 0,0-1 0 0 0,0 1 0 0 0,1-1 1 0 0,0-1-1 0 0,9 5 0 0 0,22 12-2421 0 0,2 0-4004 0 0</inkml:trace>
</inkml:ink>
</file>

<file path=ppt/ink/ink7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6"/>
    </inkml:context>
    <inkml:brush xml:id="br0">
      <inkml:brushProperty name="width" value="0.1" units="cm"/>
      <inkml:brushProperty name="height" value="0.1" units="cm"/>
      <inkml:brushProperty name="color" value="#F6630D"/>
    </inkml:brush>
  </inkml:definitions>
  <inkml:trace contextRef="#ctx0" brushRef="#br0">1 0 9671 0 0,'0'0'1230'0'0,"30"13"5834"0"0,-16-9-6129 0 0,-1 0 0 0 0,0 1 0 0 0,0 1 0 0 0,20 12 1 0 0,-21-11-634 0 0,-1 1 1 0 0,0 0 0 0 0,0 1 0 0 0,-1 0 0 0 0,0 0 0 0 0,-1 1 0 0 0,0 0 0 0 0,12 19 0 0 0,-12-14-191 0 0,-1 1 0 0 0,-1 0 0 0 0,0 1-1 0 0,-1 0 1 0 0,-1 0 0 0 0,-1 0 0 0 0,0 0-1 0 0,-1 1 1 0 0,-1 0 0 0 0,-1-1 0 0 0,0 1 0 0 0,-3 21-1 0 0,-4 16-83 0 0,-3 0-1 0 0,-25 82 1 0 0,32-127-36 0 0,-16 60-672 0 0,-28 93-448 0 0,5-54-8262 0 0,24-75 2604 0 0</inkml:trace>
</inkml:ink>
</file>

<file path=ppt/ink/ink7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7"/>
    </inkml:context>
    <inkml:brush xml:id="br0">
      <inkml:brushProperty name="width" value="0.1" units="cm"/>
      <inkml:brushProperty name="height" value="0.1" units="cm"/>
      <inkml:brushProperty name="color" value="#F6630D"/>
    </inkml:brush>
  </inkml:definitions>
  <inkml:trace contextRef="#ctx0" brushRef="#br0">1 68 4143 0 0,'0'0'319'0'0,"0"-13"185"0"0,0-14 5321 0 0,0 26-5624 0 0,1 0-1 0 0,-1 0 1 0 0,0 0-1 0 0,0 0 1 0 0,1 0-1 0 0,-1 0 1 0 0,1 0-1 0 0,-1 0 1 0 0,1 0-1 0 0,-1 0 1 0 0,1 0-1 0 0,-1 0 1 0 0,1 0-1 0 0,0 1 1 0 0,0-1-1 0 0,-1 0 1 0 0,1 1-1 0 0,0-1 1 0 0,0 0-1 0 0,0 1 0 0 0,0-1 1 0 0,0 1-1 0 0,0-1 1 0 0,0 1-1 0 0,0 0 1 0 0,0-1-1 0 0,16-5 6915 0 0,-20 32-6243 0 0,-14 189-43 0 0,17-181-740 0 0,1 1 1 0 0,2-1-1 0 0,1 0 1 0 0,11 42-1 0 0,-12-65-79 0 0,1 4 92 0 0,0-1 1 0 0,-1 2 0 0 0,1 21 479 0 0</inkml:trace>
</inkml:ink>
</file>

<file path=ppt/ink/ink7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8"/>
    </inkml:context>
    <inkml:brush xml:id="br0">
      <inkml:brushProperty name="width" value="0.1" units="cm"/>
      <inkml:brushProperty name="height" value="0.1" units="cm"/>
      <inkml:brushProperty name="color" value="#F6630D"/>
    </inkml:brush>
  </inkml:definitions>
  <inkml:trace contextRef="#ctx0" brushRef="#br0">40 75 9215 0 0,'-1'4'9675'0'0,"-3"19"-8030"0"0,-4 1-1339 0 0,1 1 0 0 0,1-1 0 0 0,1 1 0 0 0,1 0 0 0 0,2 0 0 0 0,0 0 0 0 0,2 0 0 0 0,1 1 0 0 0,0-1 0 0 0,2 0 0 0 0,7 29 0 0 0,-9-49-257 0 0,1-1 0 0 0,-1 1 0 0 0,1-1 0 0 0,0 1 0 0 0,0-1 0 0 0,0 0 0 0 0,1 0 1 0 0,-1 0-1 0 0,1 0 0 0 0,0 0 0 0 0,0-1 0 0 0,0 1 0 0 0,1-1 0 0 0,-1 0 0 0 0,1 0 0 0 0,0 0 0 0 0,0 0 0 0 0,6 3 0 0 0,-4-4 30 0 0,-1 0 1 0 0,1-1-1 0 0,-1 0 0 0 0,1 0 0 0 0,0 0 1 0 0,-1 0-1 0 0,1-1 0 0 0,0 0 0 0 0,0 0 1 0 0,-1-1-1 0 0,1 1 0 0 0,0-1 0 0 0,0-1 1 0 0,-1 1-1 0 0,6-3 0 0 0,4-1 64 0 0,0 0 0 0 0,0-2 0 0 0,0 1 0 0 0,-1-2 0 0 0,0 0 0 0 0,-1-1 0 0 0,21-17 0 0 0,-27 20-109 0 0,-1 0 1 0 0,0-1 0 0 0,0 0-1 0 0,0 0 1 0 0,-1-1 0 0 0,0 0 0 0 0,-1 1-1 0 0,1-2 1 0 0,-2 1 0 0 0,1 0-1 0 0,-1-1 1 0 0,0 0 0 0 0,-1 1-1 0 0,3-19 1 0 0,-3 9 12 0 0,-1-1 0 0 0,-1 0-1 0 0,0 0 1 0 0,-1 0 0 0 0,-1 0 0 0 0,-1 1-1 0 0,-1-1 1 0 0,0 1 0 0 0,-1 0 0 0 0,-1 0 0 0 0,-1 0-1 0 0,-10-17 1 0 0,15 32-42 0 0,-1 0-1 0 0,0 0 1 0 0,0 0-1 0 0,0 0 1 0 0,0 0-1 0 0,-1 1 1 0 0,1-1-1 0 0,-1 1 1 0 0,0 0-1 0 0,1 0 1 0 0,-1 0-1 0 0,0 0 1 0 0,0 1-1 0 0,0 0 1 0 0,0 0-1 0 0,-1 0 1 0 0,1 0-1 0 0,0 1 1 0 0,-5-1 0 0 0,-1 0-4 0 0,0 1 0 0 0,0 0 0 0 0,1 1 0 0 0,-1-1 0 0 0,0 2 0 0 0,1 0 0 0 0,-14 3 0 0 0,17-2-294 0 0,-1-1 0 0 0,1 1 0 0 0,0 0 0 0 0,-1 1 0 0 0,2-1 0 0 0,-1 1 0 0 0,-9 8 0 0 0,8-3-1470 0 0</inkml:trace>
</inkml:ink>
</file>

<file path=ppt/ink/ink7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29"/>
    </inkml:context>
    <inkml:brush xml:id="br0">
      <inkml:brushProperty name="width" value="0.1" units="cm"/>
      <inkml:brushProperty name="height" value="0.1" units="cm"/>
      <inkml:brushProperty name="color" value="#F6630D"/>
    </inkml:brush>
  </inkml:definitions>
  <inkml:trace contextRef="#ctx0" brushRef="#br0">0 202 9415 0 0,'0'0'431'0'0,"1"1"-10"0"0,-1 8-273 0 0,0-1-44 0 0,-1-3 1258 0 0,1 1 0 0 0,0 0-1 0 0,0-1 1 0 0,1 1 0 0 0,0-1-1 0 0,6 13 2384 0 0,-4-41-1987 0 0,-3 5-1605 0 0,1 0-1 0 0,2 0 0 0 0,0 1 0 0 0,0-1 0 0 0,13-34 0 0 0,-14 45-108 0 0,1 0 0 0 0,-1 0 0 0 0,2 1-1 0 0,-1-1 1 0 0,1 1 0 0 0,0-1 0 0 0,0 1 0 0 0,1 0 0 0 0,0 1 0 0 0,0-1 0 0 0,0 1 0 0 0,1 0 0 0 0,-1 0-1 0 0,1 1 1 0 0,1-1 0 0 0,-1 1 0 0 0,8-3 0 0 0,-12 6-44 0 0,0 1 0 0 0,0 0 0 0 0,1-1 0 0 0,-1 1 0 0 0,0 0-1 0 0,0 0 1 0 0,0 0 0 0 0,1 0 0 0 0,-1 1 0 0 0,0-1 0 0 0,0 1 0 0 0,0-1 0 0 0,0 1-1 0 0,0 0 1 0 0,1-1 0 0 0,-1 1 0 0 0,0 0 0 0 0,-1 1 0 0 0,1-1 0 0 0,0 0 0 0 0,0 0 0 0 0,0 1-1 0 0,-1-1 1 0 0,1 1 0 0 0,-1 0 0 0 0,1-1 0 0 0,-1 1 0 0 0,0 0 0 0 0,0 0 0 0 0,1 0 0 0 0,-1 0-1 0 0,-1 0 1 0 0,2 3 0 0 0,5 9 4 0 0,-1 1-1 0 0,0 0 1 0 0,5 23-1 0 0,-9-30 3 0 0,-2-6 7 0 0,8 26-56 0 0,0 0 1 0 0,19 40-1 0 0,-27-67 110 0 0,2-1-71 0 0,0 0 0 0 0,-1-1 0 0 0,1 1 0 0 0,0 0 1 0 0,-1-1-1 0 0,1 1 0 0 0,0-1 0 0 0,-1 0 0 0 0,1 1 0 0 0,-1-1 0 0 0,1 0 0 0 0,-1 0 0 0 0,0 0 0 0 0,2-1 0 0 0,4-6 117 0 0,-1-1 0 0 0,-1 1-1 0 0,0-1 1 0 0,0 0-1 0 0,0 0 1 0 0,-1 0 0 0 0,4-13-1 0 0,-6 14-39 0 0,0 1 0 0 0,1-1 0 0 0,0 1 1 0 0,0 0-1 0 0,1 0 0 0 0,0 0 0 0 0,0 1 0 0 0,0-1 0 0 0,1 1 0 0 0,0 0 0 0 0,0 0 0 0 0,1 1 0 0 0,8-8 0 0 0,-13 13-58 0 0,0-1-1 0 0,0 1 1 0 0,0-1-1 0 0,0 1 1 0 0,1 0-1 0 0,-1-1 1 0 0,0 1-1 0 0,0 0 1 0 0,0 0 0 0 0,0-1-1 0 0,0 1 1 0 0,1 0-1 0 0,-1 0 1 0 0,0 1-1 0 0,0-1 1 0 0,0 0-1 0 0,0 0 1 0 0,1 0-1 0 0,-1 1 1 0 0,0-1-1 0 0,0 1 1 0 0,0-1-1 0 0,0 1 1 0 0,2 0-1 0 0,0 1 10 0 0,-1 1-1 0 0,1-1 1 0 0,0 0 0 0 0,-1 1-1 0 0,1 0 1 0 0,-1 0-1 0 0,0 0 1 0 0,2 3-1 0 0,3 7 23 0 0,0-1 0 0 0,-2 1 0 0 0,6 15 0 0 0,16 99-730 0 0</inkml:trace>
</inkml:ink>
</file>

<file path=ppt/ink/ink7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0"/>
    </inkml:context>
    <inkml:brush xml:id="br0">
      <inkml:brushProperty name="width" value="0.1" units="cm"/>
      <inkml:brushProperty name="height" value="0.1" units="cm"/>
      <inkml:brushProperty name="color" value="#F6630D"/>
    </inkml:brush>
  </inkml:definitions>
  <inkml:trace contextRef="#ctx0" brushRef="#br0">1 1 11719 0 0,'0'0'1060'0'0,"1"36"2442"0"0,-1-5-1166 0 0,-1 11-1637 0 0,7 45 0 0 0</inkml:trace>
</inkml:ink>
</file>

<file path=ppt/ink/ink7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1"/>
    </inkml:context>
    <inkml:brush xml:id="br0">
      <inkml:brushProperty name="width" value="0.1" units="cm"/>
      <inkml:brushProperty name="height" value="0.1" units="cm"/>
      <inkml:brushProperty name="color" value="#F6630D"/>
    </inkml:brush>
  </inkml:definitions>
  <inkml:trace contextRef="#ctx0" brushRef="#br0">0 8 5983 0 0,'28'-7'6936'0'0</inkml:trace>
  <inkml:trace contextRef="#ctx0" brushRef="#br0" timeOffset="1">133 413 14279 0 0,'0'-1'101'0'0,"0"0"-1"0"0,0 0 1 0 0,0 1-1 0 0,0-1 1 0 0,0 0-1 0 0,0 0 1 0 0,0 0-1 0 0,0 0 1 0 0,1 0-1 0 0,-1 0 0 0 0,0 1 1 0 0,1-1-1 0 0,-1 0 1 0 0,0 0-1 0 0,1 0 1 0 0,-1 1-1 0 0,1-1 1 0 0,-1 0-1 0 0,1 1 1 0 0,0-1-1 0 0,-1 0 1 0 0,1 1-1 0 0,0-1 1 0 0,-1 1-1 0 0,2-1 1 0 0,-1-1 151 0 0,1 1 0 0 0,-1 0 1 0 0,1-1-1 0 0,-1 1 0 0 0,0-1 1 0 0,0 0-1 0 0,1 1 1 0 0,-1-1-1 0 0,0 0 0 0 0,-1 1 1 0 0,1-1-1 0 0,1-3 1 0 0,1-7 595 0 0,2-10 469 0 0,1 0 0 0 0,15-37-1 0 0,-20 55-1214 0 0,2-1 0 0 0,-1 0 0 0 0,1 1 0 0 0,-1-1 0 0 0,1 1 0 0 0,0 0 0 0 0,1 0 0 0 0,-1 0 0 0 0,1 0-1 0 0,0 0 1 0 0,0 1 0 0 0,0 0 0 0 0,0-1 0 0 0,0 2 0 0 0,1-1 0 0 0,-1 0 0 0 0,11-3 0 0 0,-11 6-76 0 0,0 0 0 0 0,1 0 1 0 0,-1 0-1 0 0,1 0 0 0 0,-1 1 0 0 0,0 0 1 0 0,0-1-1 0 0,1 2 0 0 0,-1-1 0 0 0,0 0 0 0 0,0 1 1 0 0,0 0-1 0 0,0 0 0 0 0,-1 0 0 0 0,1 0 1 0 0,0 1-1 0 0,-1 0 0 0 0,0-1 0 0 0,1 1 1 0 0,4 6-1 0 0,2 1-50 0 0,0 1 1 0 0,-1 0-1 0 0,0 1 0 0 0,-1 0 1 0 0,7 12-1 0 0,-1 6 1 0 0,-11-22-294 0 0,0-1 1 0 0,0 1 0 0 0,1-1 0 0 0,0 0-1 0 0,0-1 1 0 0,11 13 0 0 0,-7-11-1207 0 0</inkml:trace>
</inkml:ink>
</file>

<file path=ppt/ink/ink7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3"/>
    </inkml:context>
    <inkml:brush xml:id="br0">
      <inkml:brushProperty name="width" value="0.1" units="cm"/>
      <inkml:brushProperty name="height" value="0.1" units="cm"/>
      <inkml:brushProperty name="color" value="#F6630D"/>
    </inkml:brush>
  </inkml:definitions>
  <inkml:trace contextRef="#ctx0" brushRef="#br0">7 1 12783 0 0,'0'0'1158'0'0,"-2"28"-406"0"0,0-12-275 0 0,0-1 1 0 0,2 1-1 0 0,0 0 1 0 0,1-1 0 0 0,0 1-1 0 0,1 0 1 0 0,1-1 0 0 0,7 26-1 0 0,-8-38-341 0 0,0-1-1 0 0,0 1 0 0 0,-1 0 1 0 0,1-1-1 0 0,1 0 1 0 0,-1 1-1 0 0,0-1 1 0 0,1 0-1 0 0,-1 0 0 0 0,1 0 1 0 0,-1-1-1 0 0,1 1 1 0 0,0-1-1 0 0,0 1 0 0 0,0-1 1 0 0,0 0-1 0 0,0 0 1 0 0,0 0-1 0 0,0 0 1 0 0,0-1-1 0 0,0 1 0 0 0,1-1 1 0 0,-1 0-1 0 0,0 0 1 0 0,0 0-1 0 0,0 0 0 0 0,0-1 1 0 0,5 0-1 0 0,0 0 50 0 0,-1 0 0 0 0,0-1-1 0 0,0 1 1 0 0,0-2 0 0 0,0 1 0 0 0,0-1-1 0 0,0 0 1 0 0,0 0 0 0 0,-1-1 0 0 0,1 1-1 0 0,6-7 1 0 0,2-13 359 0 0,-14 21-487 0 0,0 0 0 0 0,0 0 0 0 0,0-1 0 0 0,0 1 0 0 0,0 0 0 0 0,1 0 0 0 0,-1 1 0 0 0,1-1 0 0 0,0 0 0 0 0,2-2 0 0 0,-3 3-36 0 0,0 0-1 0 0,0 0 1 0 0,0 0 0 0 0,0 1 0 0 0,0-1 0 0 0,0 0 0 0 0,-1 0 0 0 0,1-1-1 0 0,0 1 1 0 0,-1 0 0 0 0,1 0 0 0 0,-1 0 0 0 0,1 0 0 0 0,-1-1-1 0 0,1 1 1 0 0,-1 0 0 0 0,0 0 0 0 0,0-1 0 0 0,0 1 0 0 0,1 0-1 0 0,-1-1 1 0 0,-1 0 0 0 0,-7-33 229 0 0,-2 3-1326 0 0</inkml:trace>
</inkml:ink>
</file>

<file path=ppt/ink/ink7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4"/>
    </inkml:context>
    <inkml:brush xml:id="br0">
      <inkml:brushProperty name="width" value="0.1" units="cm"/>
      <inkml:brushProperty name="height" value="0.1" units="cm"/>
      <inkml:brushProperty name="color" value="#F6630D"/>
    </inkml:brush>
  </inkml:definitions>
  <inkml:trace contextRef="#ctx0" brushRef="#br0">18 39 9215 0 0,'1'0'106'0'0,"1"0"-1"0"0,-1 1 0 0 0,0-1 0 0 0,1 0 0 0 0,-1 0 1 0 0,0 0-1 0 0,1 0 0 0 0,-1 0 0 0 0,0 0 0 0 0,1 0 1 0 0,-1-1-1 0 0,0 1 0 0 0,0 0 0 0 0,1-1 0 0 0,-1 1 1 0 0,0-1-1 0 0,0 1 0 0 0,0-1 0 0 0,1 0 0 0 0,-1 1 1 0 0,0-1-1 0 0,0 0 0 0 0,0 0 0 0 0,0 0 0 0 0,0 0 1 0 0,0 0-1 0 0,3-22 10040 0 0,-4 23-10119 0 0,0-1-1 0 0,0 1 1 0 0,0 0-1 0 0,0 0 0 0 0,0-1 1 0 0,0 1-1 0 0,0 0 1 0 0,0 0-1 0 0,-1-1 0 0 0,1 1 1 0 0,0 0-1 0 0,0 0 1 0 0,0 0-1 0 0,0-1 0 0 0,-1 1 1 0 0,1 0-1 0 0,0 0 1 0 0,0 0-1 0 0,0 0 0 0 0,-1-1 1 0 0,1 1-1 0 0,0 0 1 0 0,0 0-1 0 0,0 0 0 0 0,-1 0 1 0 0,1 0-1 0 0,0 0 1 0 0,0 0-1 0 0,-1 0 0 0 0,1 0 1 0 0,0 0-1 0 0,0 0 1 0 0,-1 0-1 0 0,1 0 0 0 0,0 0 1 0 0,-1 0-1 0 0,1 0 0 0 0,0 0 1 0 0,0 0-1 0 0,0 0 1 0 0,-1 0-1 0 0,1 0 0 0 0,0 0 1 0 0,0 0-1 0 0,-1 1 1 0 0,1-1-1 0 0,0 0 0 0 0,0 0 1 0 0,0 0-1 0 0,-1 0 1 0 0,1 1-1 0 0,0-1 0 0 0,0 0 1 0 0,0 0-1 0 0,0 0 1 0 0,-1 1-1 0 0,1-1 0 0 0,0 0 1 0 0,0 0-1 0 0,0 0 1 0 0,0 1-1 0 0,0-1 0 0 0,0 0 1 0 0,0 0-1 0 0,0 1 1 0 0,0-1-1 0 0,0 0 0 0 0,0 1 1 0 0,-4 5 79 0 0,0 0 0 0 0,1 0 0 0 0,0 1 0 0 0,0-1 0 0 0,1 1 0 0 0,-1 0 0 0 0,1 0 0 0 0,1 0 0 0 0,-1 7-1 0 0,-5 71-69 0 0,5-50 209 0 0,1-15-125 0 0,-6 140 170 0 0,7-142-219 0 0,2 1-1 0 0,-1 0 0 0 0,2-1 0 0 0,1 1 1 0 0,0-1-1 0 0,9 23 0 0 0,-12-39-64 0 0,0 1 0 0 0,1-1-1 0 0,-1 0 1 0 0,0-1 0 0 0,1 1-1 0 0,0 0 1 0 0,-1 0 0 0 0,1-1 0 0 0,0 1-1 0 0,0-1 1 0 0,0 1 0 0 0,0-1-1 0 0,0 0 1 0 0,0 0 0 0 0,0 0 0 0 0,0 0-1 0 0,1 0 1 0 0,-1 0 0 0 0,4 0 0 0 0,39 3 55 0 0,-42-4-92 0 0,21-7-672 0 0,-13-8-4099 0 0,-7 6 2963 0 0</inkml:trace>
</inkml:ink>
</file>

<file path=ppt/ink/ink7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5"/>
    </inkml:context>
    <inkml:brush xml:id="br0">
      <inkml:brushProperty name="width" value="0.1" units="cm"/>
      <inkml:brushProperty name="height" value="0.1" units="cm"/>
      <inkml:brushProperty name="color" value="#F6630D"/>
    </inkml:brush>
  </inkml:definitions>
  <inkml:trace contextRef="#ctx0" brushRef="#br0">1 113 3223 0 0,'10'3'8774'0'0,"17"6"-5782"0"0,21 5 1001 0 0,46 13-1910 0 0,-64-20-3319 0 0,0 0-1 0 0,54 3 1 0 0,-71-9 957 0 0,1-1 0 0 0,-1-1-1 0 0,1 0 1 0 0,-1-1 0 0 0,1 0 0 0 0,-1-1 0 0 0,0-1 0 0 0,16-6 0 0 0,-19 6 880 0 0,0-1 1 0 0,0-1 0 0 0,-1 1-1 0 0,0-2 1 0 0,0 1 0 0 0,15-15-1 0 0,-22 18-261 0 0,0 0 0 0 0,0 1 1 0 0,0-1-1 0 0,-1 0 0 0 0,1 0 0 0 0,-1 0 0 0 0,0 0 0 0 0,1 0 0 0 0,-2 0 0 0 0,1 0 1 0 0,0 0-1 0 0,0-1 0 0 0,-1-3 0 0 0,1 4-185 0 0,-1-1 0 0 0,0 1-1 0 0,0-1 1 0 0,0 0 0 0 0,0 1 0 0 0,0-1 0 0 0,-1 1 0 0 0,0-1 0 0 0,1 1-1 0 0,-1-1 1 0 0,-1 1 0 0 0,1 0 0 0 0,0-1 0 0 0,-1 1 0 0 0,0 0 0 0 0,0 0-1 0 0,0 0 1 0 0,-2-3 0 0 0,2 5 338 0 0,-21 2 105 0 0,20-2-608 0 0,-1 1 1 0 0,1 0-1 0 0,-1 0 1 0 0,1 1-1 0 0,-1-1 1 0 0,1 1-1 0 0,0 0 0 0 0,-1-1 1 0 0,1 1-1 0 0,0 1 1 0 0,-4 1-1 0 0,0 0 18 0 0,0 1 0 0 0,1-1 0 0 0,0 2 0 0 0,-1-1 0 0 0,1 1 0 0 0,1 0 0 0 0,-1 0 0 0 0,1 0 0 0 0,0 1 0 0 0,0 0 0 0 0,0 0 0 0 0,1 0 0 0 0,0 0 0 0 0,0 1 0 0 0,1 0 0 0 0,0 0 0 0 0,0 0 0 0 0,0 0 0 0 0,1 0 0 0 0,0 0 0 0 0,1 1 0 0 0,-1-1 0 0 0,1 1 0 0 0,1-1 0 0 0,0 1 0 0 0,0 0 0 0 0,0-1 0 0 0,1 1 0 0 0,0-1 0 0 0,0 1 0 0 0,1-1 0 0 0,0 0 0 0 0,0 1 0 0 0,1-1 0 0 0,0 0 0 0 0,0 0 0 0 0,1-1 0 0 0,0 1 0 0 0,7 9 0 0 0,2-1-110 0 0,0 0 1 0 0,1-1-1 0 0,0-1 1 0 0,2 0-1 0 0,-1-1 0 0 0,1-1 1 0 0,1 0-1 0 0,0-1 1 0 0,22 8-1 0 0,-11-12-2007 0 0,-14-10 890 0 0</inkml:trace>
</inkml:ink>
</file>

<file path=ppt/ink/ink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6.306"/>
    </inkml:context>
    <inkml:brush xml:id="br0">
      <inkml:brushProperty name="width" value="0.1" units="cm"/>
      <inkml:brushProperty name="height" value="0.1" units="cm"/>
      <inkml:brushProperty name="color" value="#AB008B"/>
    </inkml:brush>
  </inkml:definitions>
  <inkml:trace contextRef="#ctx0" brushRef="#br0">456 16 7831 0 0,'0'-3'199'0'0,"-9"-9"1917"0"0,-16 15 2876 0 0,15 2-4749 0 0,0 2 0 0 0,1-1 0 0 0,0 1 1 0 0,1 1-1 0 0,-1 0 0 0 0,1 0 0 0 0,1 0 0 0 0,0 1 0 0 0,0 0 1 0 0,1 0-1 0 0,-6 11 0 0 0,-19 23 155 0 0,-16 15 50 0 0,-63 82 492 0 0,94-115-732 0 0,1 0 0 0 0,1 1 0 0 0,1 0 0 0 0,-12 35 0 0 0,12-14-21 0 0,2 0 1 0 0,2 0-1 0 0,2 0 1 0 0,2 1-1 0 0,2 0 0 0 0,2 0 1 0 0,2 1-1 0 0,3-1 1 0 0,2-1-1 0 0,1 1 1 0 0,15 46-1 0 0,-16-72-182 0 0,2 0-1 0 0,1 0 1 0 0,0-1-1 0 0,2 0 1 0 0,0-1 0 0 0,20 28-1 0 0,96 102 28 0 0,-21-26-20 0 0,-63-65-61 0 0,-18-23-735 0 0,1-1-1 0 0,2-2 1 0 0,53 50 0 0 0,-61-67-6502 0 0</inkml:trace>
</inkml:ink>
</file>

<file path=ppt/ink/ink7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6"/>
    </inkml:context>
    <inkml:brush xml:id="br0">
      <inkml:brushProperty name="width" value="0.1" units="cm"/>
      <inkml:brushProperty name="height" value="0.1" units="cm"/>
      <inkml:brushProperty name="color" value="#F6630D"/>
    </inkml:brush>
  </inkml:definitions>
  <inkml:trace contextRef="#ctx0" brushRef="#br0">63 15 5527 0 0,'0'0'13980'0'0,"-17"-13"-10067"0"0,-4 11-3222 0 0,20 2-684 0 0,0 0 0 0 0,0 0 0 0 0,0 1 0 0 0,0-1 0 0 0,0 0 0 0 0,0 0 0 0 0,0 0 0 0 0,0 1-1 0 0,0-1 1 0 0,0 1 0 0 0,0-1 0 0 0,0 1 0 0 0,0-1 0 0 0,0 1 0 0 0,1-1 0 0 0,-1 1 0 0 0,0 0 0 0 0,0 0-1 0 0,0-1 1 0 0,1 1 0 0 0,-1 0 0 0 0,0 0 0 0 0,1 0 0 0 0,-1 0 0 0 0,1-1 0 0 0,-1 1 0 0 0,1 0 0 0 0,0 0-1 0 0,-1 0 1 0 0,1 0 0 0 0,0 0 0 0 0,-1 0 0 0 0,1 1 0 0 0,0-1 0 0 0,0 0 0 0 0,0 0 0 0 0,0 0 0 0 0,0 1-1 0 0,1 4-3 0 0,0 0-1 0 0,1 0 1 0 0,0 0-1 0 0,0 0 0 0 0,0 0 1 0 0,0 0-1 0 0,1-1 1 0 0,0 1-1 0 0,0-1 1 0 0,1 0-1 0 0,-1 0 0 0 0,1 0 1 0 0,0-1-1 0 0,6 6 1 0 0,11 10 479 0 0,43 30 0 0 0,-35-29 40 0 0,15 6-61 0 0,14 10 467 0 0,-55-35-878 0 0,0 0 1 0 0,0 1-1 0 0,-1-1 0 0 0,1 1 1 0 0,-1-1-1 0 0,1 1 0 0 0,-1 0 1 0 0,0 0-1 0 0,0 0 0 0 0,-1 0 1 0 0,1 0-1 0 0,0 0 0 0 0,-1 0 1 0 0,2 6-1 0 0,-3-6-18 0 0,0 1-1 0 0,1-1 0 0 0,-1 0 1 0 0,0 0-1 0 0,-1 0 1 0 0,1 0-1 0 0,-1 1 1 0 0,1-1-1 0 0,-1 0 1 0 0,0 0-1 0 0,0 0 1 0 0,0 0-1 0 0,-1 0 1 0 0,1-1-1 0 0,-1 1 1 0 0,1 0-1 0 0,-1-1 1 0 0,0 1-1 0 0,0-1 1 0 0,0 1-1 0 0,-1-1 1 0 0,1 0-1 0 0,0 0 0 0 0,-1 0 1 0 0,-5 3-1 0 0,-3 2-107 0 0,-1-1-1 0 0,0 0 0 0 0,0-1 0 0 0,-19 5 0 0 0,27-8 32 0 0,-65 12-1016 0 0,21-11-5031 0 0</inkml:trace>
</inkml:ink>
</file>

<file path=ppt/ink/ink7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23.037"/>
    </inkml:context>
    <inkml:brush xml:id="br0">
      <inkml:brushProperty name="width" value="0.1" units="cm"/>
      <inkml:brushProperty name="height" value="0.1" units="cm"/>
      <inkml:brushProperty name="color" value="#F6630D"/>
    </inkml:brush>
  </inkml:definitions>
  <inkml:trace contextRef="#ctx0" brushRef="#br0">1 80 8751 0 0,'0'-2'674'0'0,"1"0"-364"0"0,-1 0 0 0 0,1 0 0 0 0,0-1 0 0 0,0 1 0 0 0,0 0 0 0 0,0 0 0 0 0,0 0 0 0 0,1 0 0 0 0,-1 0 0 0 0,1 0 0 0 0,-1 1 0 0 0,1-1 0 0 0,0 0 0 0 0,0 1 0 0 0,-1 0 0 0 0,4-3 0 0 0,35-16 4832 0 0,-30 16-4638 0 0,1-1-110 0 0,0 2 1 0 0,0 0 0 0 0,0 0 0 0 0,0 1 0 0 0,1 0 0 0 0,-1 1 0 0 0,1 0 0 0 0,-1 1 0 0 0,0 1 0 0 0,1-1 0 0 0,22 6 0 0 0,-23-4-551 0 0,0 1 1 0 0,0 0-1 0 0,-1 1 0 0 0,1 0 0 0 0,-1 0 0 0 0,0 1 1 0 0,13 9-1 0 0,-13-7-719 0 0</inkml:trace>
</inkml:ink>
</file>

<file path=ppt/ink/ink7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38.030"/>
    </inkml:context>
    <inkml:brush xml:id="br0">
      <inkml:brushProperty name="width" value="0.1" units="cm"/>
      <inkml:brushProperty name="height" value="0.1" units="cm"/>
      <inkml:brushProperty name="color" value="#004F8B"/>
    </inkml:brush>
  </inkml:definitions>
  <inkml:trace contextRef="#ctx0" brushRef="#br0">0 26 4143 0 0,'19'9'13060'0'0,"-17"-9"-12652"0"0,27-13 6425 0 0,2-1-6870 0 0,0 10 312 0 0,0 1 0 0 0,0 2 0 0 0,-1 1-1 0 0,1 1 1 0 0,58 11 0 0 0,-13-3-156 0 0,-51-8-127 0 0,26 5 895 0 0,-46-10-841 0 0,0-1-733 0 0,17 27-7351 0 0</inkml:trace>
</inkml:ink>
</file>

<file path=ppt/ink/ink7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38.373"/>
    </inkml:context>
    <inkml:brush xml:id="br0">
      <inkml:brushProperty name="width" value="0.1" units="cm"/>
      <inkml:brushProperty name="height" value="0.1" units="cm"/>
      <inkml:brushProperty name="color" value="#004F8B"/>
    </inkml:brush>
  </inkml:definitions>
  <inkml:trace contextRef="#ctx0" brushRef="#br0">0 34 9215 0 0,'0'0'2615'0'0,"30"4"6113"0"0,9-10-6228 0 0,77 1 0 0 0,-79 5-2008 0 0,0-1-1 0 0,60-11 0 0 0,-74 7-396 0 0,1 1 0 0 0,41-1-1 0 0</inkml:trace>
</inkml:ink>
</file>

<file path=ppt/ink/ink7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39.311"/>
    </inkml:context>
    <inkml:brush xml:id="br0">
      <inkml:brushProperty name="width" value="0.1" units="cm"/>
      <inkml:brushProperty name="height" value="0.1" units="cm"/>
      <inkml:brushProperty name="color" value="#004F8B"/>
    </inkml:brush>
  </inkml:definitions>
  <inkml:trace contextRef="#ctx0" brushRef="#br0">220 31 2759 0 0,'27'-15'10538'0'0,"-8"9"-8345"0"0,8-2 6187 0 0,-32 7-7276 0 0,5 1-1076 0 0,0 0-1 0 0,-1 0 1 0 0,1 0-1 0 0,-1-1 1 0 0,1 1-1 0 0,0 0 0 0 0,-1 0 1 0 0,1 0-1 0 0,-1 0 1 0 0,1 0-1 0 0,-1 0 1 0 0,1 0-1 0 0,0 0 1 0 0,-1 0-1 0 0,1 0 1 0 0,-1 0-1 0 0,1 0 0 0 0,-1 1 1 0 0,1-1-1 0 0,0 0 1 0 0,-1 0-1 0 0,1 0 1 0 0,-1 1-1 0 0,1-1 1 0 0,0 0-1 0 0,-1 0 0 0 0,1 1 1 0 0,0-1-1 0 0,-1 1 1 0 0,-14 14 93 0 0,1 0 0 0 0,1 1 1 0 0,1 1-1 0 0,0 0 0 0 0,-16 31 0 0 0,-4 6-34 0 0,3-11-21 0 0,5-8-2 0 0,2 0 1 0 0,-25 54 0 0 0,42-78-36 0 0,0 0 1 0 0,1 0-1 0 0,1 1 1 0 0,0-1-1 0 0,0 1 1 0 0,2 0-1 0 0,-1-1 0 0 0,1 1 1 0 0,1 0-1 0 0,0 0 1 0 0,1 0-1 0 0,0 0 1 0 0,3 14-1 0 0,-2-21-13 0 0,0 1-1 0 0,0-1 0 0 0,0 1 0 0 0,0-1 1 0 0,1 0-1 0 0,0 1 0 0 0,0-1 0 0 0,1-1 0 0 0,-1 1 1 0 0,1 0-1 0 0,0-1 0 0 0,0 0 0 0 0,1 0 1 0 0,-1 0-1 0 0,1-1 0 0 0,0 1 0 0 0,0-1 0 0 0,0 0 1 0 0,0 0-1 0 0,0-1 0 0 0,1 0 0 0 0,0 0 1 0 0,-1 0-1 0 0,1 0 0 0 0,9 0 0 0 0,-4 0 10 0 0,-1-1 0 0 0,1-1 0 0 0,0 1 0 0 0,-1-2 0 0 0,1 0-1 0 0,0 0 1 0 0,-1-1 0 0 0,1 0 0 0 0,-1-1 0 0 0,0 0 0 0 0,0 0 0 0 0,0-1 0 0 0,13-7-1 0 0,-13 5-8 0 0,0-1 0 0 0,0 1 0 0 0,-1-2 0 0 0,0 1 0 0 0,0-1 0 0 0,-1-1 0 0 0,0 1-1 0 0,11-18 1 0 0,-17 24 20 0 0,0-1-1 0 0,-1 1 0 0 0,1-1 1 0 0,-1 0-1 0 0,0 1 1 0 0,0-1-1 0 0,0 0 0 0 0,0 0 1 0 0,-1 0-1 0 0,1 0 0 0 0,-1 0 1 0 0,1 0-1 0 0,-1 0 1 0 0,0 0-1 0 0,0 0 0 0 0,-1 0 1 0 0,1 0-1 0 0,-1 0 0 0 0,1 0 1 0 0,-1 0-1 0 0,0 0 1 0 0,0 0-1 0 0,0 1 0 0 0,0-1 1 0 0,-1 0-1 0 0,1 1 1 0 0,-1-1-1 0 0,0 1 0 0 0,1-1 1 0 0,-1 1-1 0 0,0 0 0 0 0,0 0 1 0 0,-1 0-1 0 0,1 0 1 0 0,0 0-1 0 0,-1 0 0 0 0,1 0 1 0 0,-6-1-1 0 0,-4-4-73 0 0,0 1 0 0 0,-1 0 0 0 0,0 1 0 0 0,0 1 0 0 0,0 0 0 0 0,0 0 0 0 0,-1 2 0 0 0,1 0 0 0 0,-21-1 0 0 0,11 2-140 0 0,0 1 0 0 0,0 1 0 0 0,0 2-1 0 0,-42 8 1 0 0,53-7-782 0 0</inkml:trace>
</inkml:ink>
</file>

<file path=ppt/ink/ink7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39.967"/>
    </inkml:context>
    <inkml:brush xml:id="br0">
      <inkml:brushProperty name="width" value="0.1" units="cm"/>
      <inkml:brushProperty name="height" value="0.1" units="cm"/>
      <inkml:brushProperty name="color" value="#004F8B"/>
    </inkml:brush>
  </inkml:definitions>
  <inkml:trace contextRef="#ctx0" brushRef="#br0">225 37 14479 0 0,'0'0'19'0'0,"1"0"0"0"0,-1 0 0 0 0,0 1 0 0 0,1-1 0 0 0,-1 0 0 0 0,0 0 0 0 0,1 1 0 0 0,-1-1 0 0 0,0 0 0 0 0,1 0 0 0 0,-1 0 0 0 0,1 1 0 0 0,-1-1 0 0 0,0 0 0 0 0,1 0 0 0 0,-1 0 0 0 0,1 0 0 0 0,-1 0 0 0 0,0 0 0 0 0,1 0 0 0 0,-1 0 0 0 0,1 0 0 0 0,-1 0 0 0 0,1 0 0 0 0,-1 0-1 0 0,0-1 1 0 0,1 1 0 0 0,-1 0 0 0 0,0 0 0 0 0,1 0 0 0 0,-1 0 0 0 0,1-1 0 0 0,-1 1 0 0 0,0 0 0 0 0,1 0 0 0 0,-1-1 0 0 0,0 1 0 0 0,0 0 0 0 0,1-1 0 0 0,-1 1 0 0 0,0 0 0 0 0,0-1 0 0 0,1 1 0 0 0,-1 0 0 0 0,0-1 0 0 0,0 0 0 0 0,4-25 5100 0 0,-4 25-5054 0 0,0 1 0 0 0,0-1 1 0 0,-1 1-1 0 0,1 0 0 0 0,0-1 0 0 0,0 1 0 0 0,-1 0 1 0 0,1-1-1 0 0,0 1 0 0 0,-1 0 0 0 0,1-1 1 0 0,0 1-1 0 0,-1 0 0 0 0,1 0 0 0 0,-1-1 1 0 0,1 1-1 0 0,0 0 0 0 0,-1 0 0 0 0,1 0 0 0 0,-1 0 1 0 0,1-1-1 0 0,0 1 0 0 0,-1 0 0 0 0,1 0 1 0 0,-1 0-1 0 0,1 0 0 0 0,-1 0 0 0 0,1 0 0 0 0,-1 0 1 0 0,1 0-1 0 0,0 0 0 0 0,-1 0 0 0 0,1 1 1 0 0,-1-1-1 0 0,1 0 0 0 0,-1 0 0 0 0,1 0 1 0 0,0 0-1 0 0,-1 1 0 0 0,1-1 0 0 0,-1 0 0 0 0,1 0 1 0 0,0 1-1 0 0,-1-1 0 0 0,1 0 0 0 0,-1 1 1 0 0,-19 11 504 0 0,2 6-383 0 0,0 1 1 0 0,1 1-1 0 0,-23 34 0 0 0,-17 21 97 0 0,51-68-252 0 0,0-1 1 0 0,1 2-1 0 0,0-1 0 0 0,0 0 0 0 0,0 1 1 0 0,1 0-1 0 0,1 0 0 0 0,-1 0 1 0 0,1 1-1 0 0,1-1 0 0 0,-1 1 0 0 0,1 0 1 0 0,1-1-1 0 0,-1 13 0 0 0,2-13-1 0 0,1-1 0 0 0,0 1 0 0 0,0 0-1 0 0,1-1 1 0 0,-1 1 0 0 0,2-1 0 0 0,-1 0 0 0 0,1 1 0 0 0,0-1-1 0 0,1-1 1 0 0,0 1 0 0 0,0 0 0 0 0,0-1 0 0 0,1 0-1 0 0,0 0 1 0 0,9 9 0 0 0,-9-9 1 0 0,0-1-1 0 0,1 0 1 0 0,0-1 0 0 0,0 1-1 0 0,0-1 1 0 0,0 0 0 0 0,1 0 0 0 0,-1-1-1 0 0,1 0 1 0 0,0 0 0 0 0,0-1-1 0 0,0 1 1 0 0,11 1 0 0 0,-11-4-7 0 0,-1 0 1 0 0,0 0 0 0 0,0-1-1 0 0,0 1 1 0 0,0-2 0 0 0,0 1-1 0 0,0 0 1 0 0,0-1 0 0 0,0 0-1 0 0,-1-1 1 0 0,1 1 0 0 0,-1-1-1 0 0,1 0 1 0 0,-1 0 0 0 0,0-1-1 0 0,8-6 1 0 0,62-48 169 0 0,49-41 10 0 0,-121 96-184 0 0,-1 1 0 0 0,1 0 0 0 0,-1-1 0 0 0,1 0 0 0 0,-1 1 0 0 0,0-1 0 0 0,0 0 0 0 0,0 0-1 0 0,0 0 1 0 0,-1 0 0 0 0,1-1 0 0 0,-1 1 0 0 0,0 0 0 0 0,0-1 0 0 0,0 1 0 0 0,0 0 0 0 0,0-7 0 0 0,-2 7 6 0 0,0-1 0 0 0,0 1 0 0 0,0-1 0 0 0,0 1 0 0 0,0 0 0 0 0,-1-1 0 0 0,0 1 0 0 0,1 0 0 0 0,-1 0 0 0 0,-1 0 0 0 0,1 0 0 0 0,0 1 0 0 0,-1-1 0 0 0,1 0 0 0 0,-1 1 0 0 0,0 0 0 0 0,-3-3 0 0 0,-18-15 119 0 0,-1 1 0 0 0,-1 0-1 0 0,-1 2 1 0 0,-1 1 0 0 0,0 2 0 0 0,-31-12 0 0 0,50 23-113 0 0,7 3-102 0 0,-3 4-561 0 0,4-4 443 0 0,0 1 0 0 0,0 0 0 0 0,0 0 0 0 0,0 0 0 0 0,0-1 0 0 0,0 1 0 0 0,0 0 0 0 0,0 0 0 0 0,0 1-1 0 0,0-1 1 0 0,0 0 0 0 0,1 0 0 0 0,-1 0 0 0 0,0 0 0 0 0,1 1 0 0 0,-1-1 0 0 0,0 3 0 0 0,4 4-1727 0 0,1 0-351 0 0</inkml:trace>
</inkml:ink>
</file>

<file path=ppt/ink/ink7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19:40.467"/>
    </inkml:context>
    <inkml:brush xml:id="br0">
      <inkml:brushProperty name="width" value="0.1" units="cm"/>
      <inkml:brushProperty name="height" value="0.1" units="cm"/>
      <inkml:brushProperty name="color" value="#004F8B"/>
    </inkml:brush>
  </inkml:definitions>
  <inkml:trace contextRef="#ctx0" brushRef="#br0">187 54 14831 0 0,'0'0'679'0'0,"0"-10"224"0"0,1 9-705 0 0,-1 0 1 0 0,0-1 0 0 0,0 1 0 0 0,0 0 0 0 0,0 0 0 0 0,0-1-1 0 0,0 1 1 0 0,-1 0 0 0 0,1-1 0 0 0,0 1 0 0 0,-1 0 0 0 0,1 0 0 0 0,-1 0-1 0 0,1-1 1 0 0,-1 1 0 0 0,1 0 0 0 0,-1 0 0 0 0,0 0 0 0 0,0 0-1 0 0,1 0 1 0 0,-1 0 0 0 0,0 0 0 0 0,0 0 0 0 0,-1-1 0 0 0,0 2-62 0 0,1 0 0 0 0,-1-1 0 0 0,1 1 0 0 0,0 0 0 0 0,-1 0 0 0 0,1 0 0 0 0,-1 0 0 0 0,1 0 1 0 0,0 0-1 0 0,-1 1 0 0 0,1-1 0 0 0,-1 0 0 0 0,1 1 0 0 0,0-1 0 0 0,-1 1 0 0 0,1-1 0 0 0,-2 2 0 0 0,-5 3 194 0 0,0 0-1 0 0,1 0 0 0 0,0 0 1 0 0,-12 12-1 0 0,5 0-229 0 0,1 1 0 0 0,1 0 0 0 0,1 1 0 0 0,0 1 0 0 0,1-1 0 0 0,1 2 0 0 0,-7 23 0 0 0,15-37-87 0 0,0 1-1 0 0,0-1 1 0 0,0 1 0 0 0,1 0-1 0 0,0-1 1 0 0,1 1 0 0 0,0 0-1 0 0,0-1 1 0 0,0 1-1 0 0,1-1 1 0 0,0 1 0 0 0,1-1-1 0 0,0 0 1 0 0,0 0 0 0 0,0 0-1 0 0,1-1 1 0 0,0 1-1 0 0,8 10 1 0 0,-7-10 4 0 0,0 0 0 0 0,1 0 0 0 0,0 0 0 0 0,0 0 0 0 0,1-1 0 0 0,0 0 1 0 0,0-1-1 0 0,0 1 0 0 0,1-1 0 0 0,0-1 0 0 0,0 0 0 0 0,0 0 0 0 0,0 0 0 0 0,1-1 0 0 0,14 4 0 0 0,-2-6 40 0 0,1 0-1 0 0,0-2 0 0 0,-1 0 1 0 0,1-1-1 0 0,-1-2 1 0 0,1 0-1 0 0,-1-1 0 0 0,0-1 1 0 0,-1-1-1 0 0,1-1 1 0 0,-2 0-1 0 0,1-2 0 0 0,-1 0 1 0 0,0-1-1 0 0,-1-1 1 0 0,-1-1-1 0 0,21-19 0 0 0,-33 27-14 0 0,0 0 0 0 0,-1-1 0 0 0,1 0-1 0 0,-1 0 1 0 0,0 0 0 0 0,0-1 0 0 0,-1 0-1 0 0,0 1 1 0 0,0-1 0 0 0,-1 0 0 0 0,1 0 0 0 0,-1-1-1 0 0,-1 1 1 0 0,0 0 0 0 0,0 0 0 0 0,0-1-1 0 0,-1 1 1 0 0,0-1 0 0 0,0 1 0 0 0,-1-1-1 0 0,0 1 1 0 0,-1 0 0 0 0,1 0 0 0 0,-1-1-1 0 0,0 1 1 0 0,-1 0 0 0 0,-4-9 0 0 0,2 7 14 0 0,0 0 1 0 0,0 1-1 0 0,-1-1 1 0 0,0 1-1 0 0,0 0 1 0 0,-1 1-1 0 0,0-1 0 0 0,-1 1 1 0 0,1 1-1 0 0,-1-1 1 0 0,-1 1-1 0 0,1 1 1 0 0,-1 0-1 0 0,0 0 1 0 0,0 0-1 0 0,0 1 1 0 0,-1 1-1 0 0,1-1 1 0 0,-17-2-1 0 0,6 3-197 0 0,0 1-1 0 0,-1 0 1 0 0,-26 2-1 0 0,39 1-158 0 0,-1 0 0 0 0,1 0 0 0 0,0 1-1 0 0,0-1 1 0 0,0 2 0 0 0,0-1 0 0 0,0 1 0 0 0,1 1 0 0 0,-1-1-1 0 0,1 1 1 0 0,-7 5 0 0 0</inkml:trace>
</inkml:ink>
</file>

<file path=ppt/ink/ink7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16.87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64 73 1375 0 0,'-40'-41'9082'0'0,"31"25"-7413"0"0,9 15-1614 0 0,0 1-1 0 0,0-1 1 0 0,-1 0 0 0 0,1 1-1 0 0,0-1 1 0 0,0 1 0 0 0,0-1-1 0 0,0 1 1 0 0,-1-1 0 0 0,1 1 0 0 0,0-1-1 0 0,-1 1 1 0 0,1-1 0 0 0,0 1-1 0 0,-1-1 1 0 0,1 1 0 0 0,-1 0 0 0 0,1-1-1 0 0,0 1 1 0 0,-1 0 0 0 0,1-1-1 0 0,-1 1 1 0 0,1 0 0 0 0,-1-1 0 0 0,1 1-1 0 0,-1 0 1 0 0,1 0 0 0 0,-1 0-1 0 0,0-1 1 0 0,1 1 0 0 0,-1 0 0 0 0,1 0-1 0 0,-1 0 1 0 0,-1 0 0 0 0,48 6 751 0 0,-1-3 1 0 0,56-2 0 0 0,13-8-244 0 0,130 8 0 0 0,5-1-166 0 0,-25-1-272 0 0,42-2-8 0 0,48 3-96 0 0,-191 2-97 0 0,-42-6 1296 0 0,-131 10-523 0 0,-20 1-426 0 0,-489 8 59 0 0,450-10-340 0 0,-153 22 10 0 0,95-6 0 0 0,123-17 0 0 0,-1 3 0 0 0,-77 22 0 0 0,102-23 0 0 0,1 1 0 0 0,-1 1 0 0 0,2 1 0 0 0,-1 1 0 0 0,1 0 0 0 0,0 2 0 0 0,1 0 0 0 0,-19 18 0 0 0,33-28-3 0 0,1 0 0 0 0,0 1 0 0 0,0 0 0 0 0,0-1 0 0 0,0 1-1 0 0,0 0 1 0 0,1 0 0 0 0,0 0 0 0 0,-1 0 0 0 0,1 0 0 0 0,0 0 0 0 0,0 0 0 0 0,0 1-1 0 0,1-1 1 0 0,-1 0 0 0 0,1 0 0 0 0,0 1 0 0 0,0-1 0 0 0,0 0 0 0 0,0 1 0 0 0,1-1-1 0 0,-1 0 1 0 0,1 0 0 0 0,0 1 0 0 0,0-1 0 0 0,0 0 0 0 0,0 0 0 0 0,1 0 0 0 0,1 4-1 0 0,-1-3 3 0 0,1-1-1 0 0,-1 1 0 0 0,1-1 0 0 0,-1 1 0 0 0,1-1 0 0 0,0 0 0 0 0,0 0 0 0 0,1 0 0 0 0,-1 0 0 0 0,0-1 0 0 0,1 1 0 0 0,0-1 0 0 0,-1 0 1 0 0,1 0-1 0 0,0 0 0 0 0,0 0 0 0 0,0-1 0 0 0,1 0 0 0 0,-1 0 0 0 0,0 0 0 0 0,9 1 0 0 0,220-20 2 0 0,-210 17 0 0 0,0 0 0 0 0,0-1 0 0 0,0-2 0 0 0,-1 0 0 0 0,1-2 0 0 0,-1 0 0 0 0,30-13 0 0 0,-15 4 17 0 0,1 1-1 0 0,0 3 1 0 0,1 1-1 0 0,60-8 1 0 0,91-23-28 0 0,-13 3-13 0 0,297-2 24 0 0,-428 38 0 0 0,221 4 0 0 0,-20 1 0 0 0,-207-2 0 0 0,-31 1 0 0 0,-9-2 0 0 0,1 0 1 0 0,-1 0-1 0 0,0 1 0 0 0,0-1 0 0 0,0 0 1 0 0,0 0-1 0 0,1 0 0 0 0,-1 0 0 0 0,0 0 0 0 0,0 1 1 0 0,0-1-1 0 0,0 0 0 0 0,0 0 0 0 0,0 0 0 0 0,1 1 1 0 0,-1-1-1 0 0,0 0 0 0 0,0 0 0 0 0,0 0 1 0 0,0 1-1 0 0,0-1 0 0 0,0 0 0 0 0,0 0 0 0 0,0 0 1 0 0,0 1-1 0 0,0-1 0 0 0,0 0 0 0 0,0 0 1 0 0,0 0-1 0 0,0 1 0 0 0,0-1 0 0 0,0 0 0 0 0,0 0 1 0 0,0 1-1 0 0,0-1 0 0 0,-1 0 0 0 0,1 0 1 0 0,0 0-1 0 0,0 0 0 0 0,0 1 0 0 0,0-1 0 0 0,0 0 1 0 0,0 0-1 0 0,-1 0 0 0 0,1 0 0 0 0,0 1 1 0 0,0-1-1 0 0,0 0 0 0 0,0 0 0 0 0,-1 0 0 0 0,1 0 1 0 0,0 0-1 0 0,0 0 0 0 0,0 0 0 0 0,-1 0 1 0 0,1 0-1 0 0,0 0 0 0 0,0 0 0 0 0,0 1 0 0 0,-1-1 1 0 0,1 0-1 0 0,0 0 0 0 0,0 0 0 0 0,-1-1 1 0 0,1 1-1 0 0,-14 5 44 0 0,14-5-39 0 0,-42 6 60 0 0,1-3 0 0 0,-1-1 0 0 0,0-2 0 0 0,-81-10 0 0 0,61 4-61 0 0,-71 2-1 0 0,-130 4 127 0 0,-45 1-208 0 0,78 3 78 0 0,-72 6 0 0 0,234-6-2 0 0,-133-8 0 0 0,26-1 18 0 0,58 14 36 0 0,109-8-58 0 0,-9 2-2 0 0,1-1 0 0 0,-1 0 0 0 0,0-1 1 0 0,0-1-1 0 0,-24-4 0 0 0,81-18 61 0 0,3 6-80 0 0,2 1-1 0 0,-1 3 1 0 0,2 2-1 0 0,-1 2 1 0 0,1 2 0 0 0,79-1-1 0 0,85-7-41 0 0,-132 6 66 0 0,90 2 1 0 0,124 2-56 0 0,-25-1 62 0 0,-38 3-4 0 0,21 0 0 0 0,-3 3 0 0 0,112 8 0 0 0,-253-3 2 0 0,-25-5-20 0 0,-80-1-56 0 0,-49 16-497 0 0,38-12 32 0 0</inkml:trace>
</inkml:ink>
</file>

<file path=ppt/ink/ink7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20.52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308 77 4143 0 0,'-4'-16'14210'0'0,"1"11"-13460"0"0,-9 2-750 0 0,1 2 0 0 0,-1-1 0 0 0,1 2 0 0 0,-1-1 0 0 0,-20 3 0 0 0,1 0 0 0 0,-146 4 664 0 0,175-6-217 0 0,17 0-286 0 0,666-39 385 0 0,-553 28-301 0 0,-82 2 676 0 0,-68 22-392 0 0,-26 0-212 0 0,-96 15 0 0 0,28-7-251 0 0,72-9-64 0 0,1 2-1 0 0,1 2 0 0 0,0 2 0 0 0,1 1 0 0 0,2 3 1 0 0,0 1-1 0 0,1 1 0 0 0,-44 38 0 0 0,76-57 2 0 0,0 1-1 0 0,1-1 1 0 0,-1 1 0 0 0,1 0-1 0 0,0 1 1 0 0,-4 7 0 0 0,9-13-2 0 0,-1 0-1 0 0,0 0 1 0 0,1 0 0 0 0,-1 0 0 0 0,1 0 0 0 0,0 0 0 0 0,-1 0-1 0 0,1 0 1 0 0,0 0 0 0 0,0 0 0 0 0,-1 0 0 0 0,1 0 0 0 0,0 1-1 0 0,0-1 1 0 0,0 0 0 0 0,1 0 0 0 0,-1 0 0 0 0,0 0 0 0 0,0 0-1 0 0,1 2 1 0 0,0-2 0 0 0,0 0 0 0 0,0 0 0 0 0,0 0-1 0 0,0-1 1 0 0,0 1 0 0 0,1 0 0 0 0,-1 0-1 0 0,0-1 1 0 0,0 1 0 0 0,1-1 0 0 0,-1 1 0 0 0,0-1-1 0 0,1 0 1 0 0,-1 1 0 0 0,0-1 0 0 0,1 0 0 0 0,-1 0-1 0 0,1 0 1 0 0,-1 0 0 0 0,0 0 0 0 0,3-1-1 0 0,0 1 1 0 0,-1-1 0 0 0,1 0 0 0 0,-1 0 0 0 0,1 0-1 0 0,-1-1 1 0 0,0 1 0 0 0,0-1 0 0 0,0 0 0 0 0,0 0-1 0 0,0 0 1 0 0,0 0 0 0 0,4-4 0 0 0,21-13 11 0 0,1 8 20 0 0,1 1 0 0 0,0 1 0 0 0,0 1-1 0 0,34-4 1 0 0,125-6 109 0 0,-179 17-142 0 0,18-1-16 0 0,1 1-1 0 0,-1 1 0 0 0,46 6 0 0 0,-72-5 18 0 0,-1-1 0 0 0,1 1 0 0 0,-1 0 0 0 0,1-1 0 0 0,-1 1 0 0 0,0 0 0 0 0,1 0 0 0 0,-1 0 0 0 0,0 0 0 0 0,0 0 0 0 0,1 1 0 0 0,-1-1 0 0 0,0 0 0 0 0,0 0 0 0 0,-1 1 0 0 0,1-1 0 0 0,0 1 0 0 0,0-1 0 0 0,-1 1 0 0 0,1-1 0 0 0,-1 1 0 0 0,1-1 0 0 0,-1 1 0 0 0,1-1 0 0 0,-1 1 0 0 0,0 0 0 0 0,0-1 0 0 0,0 1 0 0 0,0 0 0 0 0,0-1 0 0 0,0 1 0 0 0,-1 1 0 0 0,1 0 0 0 0,0 0-1 0 0,0 0 0 0 0,0 1 1 0 0,0-1-1 0 0,0 0 0 0 0,-1 1 0 0 0,1-1 0 0 0,-1 0 0 0 0,0 0 0 0 0,0 1 0 0 0,0-1 1 0 0,0 0-1 0 0,-1 0 0 0 0,1 0 0 0 0,-1 0 0 0 0,0-1 0 0 0,0 1 0 0 0,0 0 0 0 0,0-1 1 0 0,0 1-1 0 0,-1-1 0 0 0,1 0 0 0 0,-1 1 0 0 0,0-1 0 0 0,1-1 0 0 0,-1 1 1 0 0,0 0-1 0 0,0-1 0 0 0,-6 3 0 0 0,-6 1-6 0 0,-2 0 0 0 0,1-1 0 0 0,-1 0 0 0 0,-26 1 0 0 0,11-1 3 0 0,-129 36 60 0 0,119-27-30 0 0,-2-2 1 0 0,-77 10 0 0 0,81-19-27 0 0,18-1 0 0 0,0 0 0 0 0,0 2 0 0 0,-39 9 0 0 0,59-8 0 0 0,10 1 0 0 0,11 1 0 0 0,40-1 45 0 0,1-3 0 0 0,94-9 0 0 0,-98 3-8 0 0,1 2-1 0 0,-1 2 0 0 0,59 8 0 0 0,-115-8-36 0 0,0 0 0 0 0,0 0 0 0 0,-1 1 0 0 0,1-1 0 0 0,0 0 0 0 0,0 0 0 0 0,0 0 0 0 0,0 0 0 0 0,0 0 0 0 0,-1 1 0 0 0,1-1 0 0 0,0 0 0 0 0,0 0 0 0 0,0 0 0 0 0,0 1 0 0 0,0-1 0 0 0,0 0 0 0 0,0 0 0 0 0,0 0 0 0 0,0 1 0 0 0,0-1 0 0 0,0 0 0 0 0,0 0 0 0 0,0 0 0 0 0,0 1 0 0 0,0-1 0 0 0,0 0 0 0 0,0 0 0 0 0,0 1 0 0 0,0-1 0 0 0,0 0 0 0 0,0 0 0 0 0,0 0 0 0 0,0 1 0 0 0,0-1 0 0 0,0 0 0 0 0,0 0 0 0 0,1 0 0 0 0,-1 0 0 0 0,0 1 0 0 0,0-1 0 0 0,0 0 0 0 0,0 0 0 0 0,0 0 0 0 0,1 0 0 0 0,-1 0 0 0 0,0 1 0 0 0,0-1 0 0 0,0 0 0 0 0,0 0 0 0 0,1 0 0 0 0,-1 0 0 0 0,-18 7 0 0 0,-93 19 60 0 0,41-11 27 0 0,0 2 0 0 0,2 4 0 0 0,-75 33 0 0 0,141-53-85 0 0,1-1 1 0 0,-1 1-1 0 0,0 0 0 0 0,1 0 0 0 0,-1 0 0 0 0,0 0 1 0 0,1 0-1 0 0,0 1 0 0 0,-1-1 0 0 0,1 0 1 0 0,-1 1-1 0 0,1-1 0 0 0,0 1 0 0 0,0-1 0 0 0,0 1 1 0 0,0 0-1 0 0,-1 2 0 0 0,2-3 3 0 0,0 1-1 0 0,-1-1 0 0 0,1 0 1 0 0,0 1-1 0 0,0-1 1 0 0,1 0-1 0 0,-1 0 1 0 0,0 1-1 0 0,0-1 1 0 0,1 0-1 0 0,-1 0 1 0 0,0 0-1 0 0,1 1 1 0 0,-1-1-1 0 0,1 0 1 0 0,0 0-1 0 0,-1 0 1 0 0,1 0-1 0 0,1 2 0 0 0,2 0 7 0 0,-1 0-1 0 0,0 0 1 0 0,1 0-1 0 0,-1-1 0 0 0,1 1 1 0 0,0-1-1 0 0,-1 0 1 0 0,1 0-1 0 0,0 0 0 0 0,1 0 1 0 0,-1-1-1 0 0,0 0 0 0 0,6 2 1 0 0,12-3 21 0 0,0 0-1 0 0,0-1 1 0 0,0-1 0 0 0,-1-1 0 0 0,36-9-1 0 0,33-4 40 0 0,-82 15-66 0 0,14-2 37 0 0,0 1 0 0 0,37 3 0 0 0,-55-1-108 0 0,0 0-1 0 0,0 0 0 0 0,0 1 1 0 0,0-1-1 0 0,0 1 1 0 0,0 0-1 0 0,0 0 1 0 0,-1 1-1 0 0,1-1 0 0 0,0 1 1 0 0,-1 0-1 0 0,0-1 1 0 0,1 2-1 0 0,-1-1 1 0 0,0 0-1 0 0,0 1 1 0 0,0-1-1 0 0,0 1 0 0 0,0 0 1 0 0,-1 0-1 0 0,1 0 1 0 0,2 5-1 0 0</inkml:trace>
</inkml:ink>
</file>

<file path=ppt/ink/ink7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33.831"/>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5 348 2759 0 0,'-4'-10'13669'0'0,"4"9"-13482"0"0,11-10-74 0 0,1 1 0 0 0,0-1 0 0 0,0 2 0 0 0,1 0 0 0 0,1 0 0 0 0,-1 1 0 0 0,26-10 0 0 0,8 0 123 0 0,54-12 0 0 0,31-12 2 0 0,-47 12 11 0 0,1 4 0 0 0,151-25 1 0 0,-143 32-4 0 0,2 4 0 0 0,0 4 1 0 0,142 1-1 0 0,-213 11-182 0 0,-24-1-9 0 0,-9 2 126 0 0,-16 2-89 0 0,19-3-45 0 0,-116 31 328 0 0,-57 30-269 0 0,2-7-51 0 0,62-21-57 0 0,84-26 11 0 0,-1-1 0 0 0,1-2-1 0 0,-43 2 1 0 0,-19 2 20 0 0,15 2-43 0 0,1 3 0 0 0,0 4 0 0 0,-100 36 0 0 0,176-54 14 0 0,-1 0 0 0 0,1 0-1 0 0,-1 0 1 0 0,0 0 0 0 0,1 1-1 0 0,-1-1 1 0 0,1 0 0 0 0,-1 0-1 0 0,1 1 1 0 0,-1-1 0 0 0,1 0 0 0 0,-1 1-1 0 0,1-1 1 0 0,-1 0 0 0 0,1 1-1 0 0,0-1 1 0 0,-1 0 0 0 0,1 1 0 0 0,0-1-1 0 0,-1 1 1 0 0,1-1 0 0 0,0 1-1 0 0,-1-1 1 0 0,1 1 0 0 0,0-1-1 0 0,0 1 1 0 0,0 0 0 0 0,-1-1 0 0 0,1 1-1 0 0,0-1 1 0 0,0 1 0 0 0,0-1-1 0 0,0 1 1 0 0,0 0 0 0 0,0-1-1 0 0,0 1 1 0 0,0-1 0 0 0,0 1 0 0 0,1-1-1 0 0,-1 1 1 0 0,0-1 0 0 0,0 1-1 0 0,0 0 1 0 0,1-1 0 0 0,-1 1-1 0 0,0-1 1 0 0,0 1 0 0 0,1-1 0 0 0,-1 0-1 0 0,0 1 1 0 0,1-1 0 0 0,-1 1-1 0 0,1-1 1 0 0,-1 0 0 0 0,1 1-1 0 0,-1-1 1 0 0,1 0 0 0 0,-1 1 0 0 0,2-1-1 0 0,1 3-5 0 0,0-1-1 0 0,0 0 0 0 0,0 0 0 0 0,1 0 0 0 0,-1-1 1 0 0,1 1-1 0 0,7 1 0 0 0,66 6-9 0 0,0-4 0 0 0,148-10 0 0 0,12 0-8 0 0,1 0 85 0 0,31 2 33 0 0,34 11 37 0 0,-301-4-93 0 0,-9 3 16 0 0,-10 5 38 0 0,10-10-26 0 0,6-1 17 0 0,17 7-1496 0 0</inkml:trace>
</inkml:ink>
</file>

<file path=ppt/ink/ink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7.124"/>
    </inkml:context>
    <inkml:brush xml:id="br0">
      <inkml:brushProperty name="width" value="0.1" units="cm"/>
      <inkml:brushProperty name="height" value="0.1" units="cm"/>
      <inkml:brushProperty name="color" value="#AB008B"/>
    </inkml:brush>
  </inkml:definitions>
  <inkml:trace contextRef="#ctx0" brushRef="#br0">245 40 1839 0 0,'-8'-36'13310'0'0,"7"35"-13145"0"0,0 1-1 0 0,0-1 1 0 0,0 1 0 0 0,0 0 0 0 0,-1-1 0 0 0,1 1 0 0 0,0 0 0 0 0,0 0 0 0 0,0-1 0 0 0,0 1 0 0 0,0 0-1 0 0,-1 0 1 0 0,1 0 0 0 0,0 1 0 0 0,0-1 0 0 0,0 0 0 0 0,0 0 0 0 0,-1 1 0 0 0,1-1 0 0 0,0 0 0 0 0,0 1-1 0 0,0-1 1 0 0,0 1 0 0 0,0-1 0 0 0,0 1 0 0 0,0 0 0 0 0,-1 0 0 0 0,-31 28 682 0 0,15-12-375 0 0,0-5-243 0 0,0 1 1 0 0,1 1-1 0 0,1 1 1 0 0,0 0-1 0 0,1 2 1 0 0,-14 18-1 0 0,26-31-197 0 0,0-1 1 0 0,1 1-1 0 0,-1 1 0 0 0,1-1 0 0 0,0 0 0 0 0,0 0 1 0 0,0 1-1 0 0,1-1 0 0 0,0 1 0 0 0,0 0 0 0 0,0-1 1 0 0,0 1-1 0 0,1 0 0 0 0,-1-1 0 0 0,1 1 0 0 0,0 0 0 0 0,1 0 1 0 0,-1-1-1 0 0,1 1 0 0 0,0 0 0 0 0,0-1 0 0 0,1 1 1 0 0,-1-1-1 0 0,1 1 0 0 0,0-1 0 0 0,0 0 0 0 0,1 0 1 0 0,-1 0-1 0 0,1 0 0 0 0,0 0 0 0 0,0 0 0 0 0,0-1 0 0 0,0 1 1 0 0,7 4-1 0 0,-4-2 50 0 0,1-1 0 0 0,0 0 0 0 0,0 0 0 0 0,0-1-1 0 0,1 0 1 0 0,-1 0 0 0 0,1-1 0 0 0,0 1 0 0 0,0-2 0 0 0,0 1 0 0 0,1-1 0 0 0,-1-1 0 0 0,0 1 0 0 0,1-2 0 0 0,-1 1 0 0 0,1-1-1 0 0,-1 0 1 0 0,13-2 0 0 0,-6 0-332 0 0,0-1 1 0 0,0-1-1 0 0,24-8 0 0 0,40-26-7199 0 0</inkml:trace>
</inkml:ink>
</file>

<file path=ppt/ink/ink7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35.721"/>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 61 5527 0 0,'0'0'10536'0'0,"22"-13"-9352"0"0,51 5-430 0 0,-29 3-573 0 0,70 0 0 0 0,-34 6-71 0 0,1-3-1 0 0,96-15 0 0 0,-84 9 329 0 0,-1 4 0 0 0,127 11 0 0 0,-208-5-385 0 0,-11-2-52 0 0,0 0-1 0 0,1 0 1 0 0,-1 0 0 0 0,1 0 0 0 0,-1 0 0 0 0,0 0 0 0 0,1 0-1 0 0,-1 1 1 0 0,0-1 0 0 0,1 0 0 0 0,-1 0 0 0 0,0 0-1 0 0,0 0 1 0 0,1 1 0 0 0,-1-1 0 0 0,0 0 0 0 0,0 0-1 0 0,1 1 1 0 0,-1-1 0 0 0,0 0 0 0 0,0 1 0 0 0,0-1 0 0 0,1 0-1 0 0,-1 1 1 0 0,0-1 0 0 0,0 0 0 0 0,0 1 0 0 0,0-1-1 0 0,0 0 1 0 0,0 1 0 0 0,0-1 0 0 0,0 0 0 0 0,0 1-1 0 0,0-1 1 0 0,0 1 0 0 0,0-1 0 0 0,0 0 0 0 0,0 1 0 0 0,0-1-1 0 0,0 0 1 0 0,0 1 0 0 0,0-1 0 0 0,0 0 0 0 0,0 1-1 0 0,-1-1 1 0 0,1 0 0 0 0,0 1 0 0 0,0-1 0 0 0,0 0-1 0 0,-1 0 1 0 0,1 1 0 0 0,0-1 0 0 0,0 0 0 0 0,-1 0 0 0 0,1 1-1 0 0,0-1 1 0 0,-1 0 0 0 0,-14 12 48 0 0,14-11-46 0 0,-12 3 29 0 0,-1 1 1 0 0,-1-2-1 0 0,1 0 1 0 0,0 0-1 0 0,-1-1 1 0 0,0-1-1 0 0,1-1 1 0 0,-22-1-1 0 0,-5 1-23 0 0,-295 30 154 0 0,226-17-137 0 0,85-11-26 0 0,-10 2 0 0 0,-61 13 0 0 0,87-15 0 0 0,1 1 0 0 0,-1-1 0 0 0,1 2 0 0 0,0-1 0 0 0,0 1 0 0 0,0 0 0 0 0,1 1 0 0 0,-1 0 0 0 0,1 0 0 0 0,0 1 0 0 0,0-1 0 0 0,-7 11 0 0 0,8-7 0 0 0,5 2 0 0 0,1-11 2 0 0,0 1 0 0 0,0 0-1 0 0,0-1 1 0 0,1 1 0 0 0,-1 0-1 0 0,0-1 1 0 0,0 1 0 0 0,1 0-1 0 0,-1-1 1 0 0,1 1 0 0 0,-1-1-1 0 0,0 1 1 0 0,1-1 0 0 0,-1 1-1 0 0,1-1 1 0 0,0 1 0 0 0,-1-1-1 0 0,1 1 1 0 0,-1-1 0 0 0,1 1 0 0 0,0-1-1 0 0,-1 0 1 0 0,1 0 0 0 0,-1 1-1 0 0,1-1 1 0 0,0 0 0 0 0,0 0-1 0 0,-1 0 1 0 0,1 1 0 0 0,0-1-1 0 0,-1 0 1 0 0,1 0 0 0 0,0 0-1 0 0,0 0 1 0 0,-1-1 0 0 0,1 1-1 0 0,1 0 1 0 0,22 0 60 0 0,1-1 0 0 0,-1 0 0 0 0,0-2 0 0 0,45-11 1 0 0,-17 3 10 0 0,77-14 49 0 0,-39 6 54 0 0,1 4-1 0 0,103-4 0 0 0,53 15 1160 0 0,-269 27-1195 0 0,-9-1-88 0 0,-1-2 0 0 0,-1-1 1 0 0,-1-1-1 0 0,0-2 0 0 0,-66 21 0 0 0,45-16-38 0 0,-66 33 0 0 0,96-40-7 0 0,-1-2 0 0 0,0-1 0 0 0,-1-1 1 0 0,0-1-1 0 0,0-1 0 0 0,-1-2 0 0 0,0-1 0 0 0,-43 3 0 0 0,36-5-7 0 0,0 3 0 0 0,1 0 0 0 0,-1 2 0 0 0,-48 19 0 0 0,69-21 11 0 0,73-7 42 0 0,60-3-53 0 0,-83 5 0 0 0,-1-2 0 0 0,1-1 0 0 0,-1-2 0 0 0,41-10 0 0 0,-25 0-3 0 0,9-3-14 0 0,71-11-1 0 0,-113 26 15 0 0,1 0 0 0 0,-1 1 1 0 0,0 0-1 0 0,0 2 0 0 0,1 0 0 0 0,-1 1 0 0 0,0 1 0 0 0,27 8 0 0 0,-44-11 3 0 0,-1 0-1 0 0,0 0 0 0 0,1 0 1 0 0,-1 0-1 0 0,0 0 1 0 0,1 0-1 0 0,-1 0 0 0 0,0 0 1 0 0,0 0-1 0 0,1 0 1 0 0,-1 1-1 0 0,0-1 0 0 0,1 0 1 0 0,-1 0-1 0 0,0 0 1 0 0,0 0-1 0 0,1 0 1 0 0,-1 0-1 0 0,0 1 0 0 0,0-1 1 0 0,1 0-1 0 0,-1 0 1 0 0,0 1-1 0 0,0-1 0 0 0,0 0 1 0 0,1 0-1 0 0,-1 0 1 0 0,0 1-1 0 0,0-1 0 0 0,0 0 1 0 0,0 1-1 0 0,0-1 1 0 0,1 0-1 0 0,-1 0 0 0 0,0 1 1 0 0,0-1-1 0 0,0 0 1 0 0,0 1-1 0 0,0-1 1 0 0,0 0-1 0 0,0 1 0 0 0,0-1 1 0 0,0 0-1 0 0,0 1 1 0 0,0-1-1 0 0,0 0 0 0 0,0 0 1 0 0,-1 1-1 0 0,1-1 1 0 0,0 0-1 0 0,0 1 0 0 0,0-1 1 0 0,0 0-1 0 0,0 0 1 0 0,-1 1-1 0 0,1-1 1 0 0,0 0-1 0 0,0 0 0 0 0,0 0 1 0 0,-1 1-1 0 0,-10 6-35 0 0,3-5 44 0 0,-1 1 0 0 0,1-2-1 0 0,-1 1 1 0 0,0-1 0 0 0,0-1-1 0 0,1 1 1 0 0,-12-2 0 0 0,-19 2 59 0 0,-18 7-41 0 0,-102 28 0 0 0,106-22-20 0 0,0-2 1 0 0,-68 7-1 0 0,89-18 20 0 0,16-1 19 0 0,0 1 0 0 0,-30 6-1 0 0,44-7 48 0 0,4 2-129 0 0,0 0-1 0 0,0 0 0 0 0,1 0 1 0 0,-1 0-1 0 0,0-1 1 0 0,1 1-1 0 0,-1-1 0 0 0,1 0 1 0 0,5 3-1 0 0,11 1-498 0 0,2-1-36 0 0</inkml:trace>
</inkml:ink>
</file>

<file path=ppt/ink/ink7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6.889"/>
    </inkml:context>
    <inkml:brush xml:id="br0">
      <inkml:brushProperty name="width" value="0.1" units="cm"/>
      <inkml:brushProperty name="height" value="0.1" units="cm"/>
      <inkml:brushProperty name="color" value="#F6630D"/>
    </inkml:brush>
  </inkml:definitions>
  <inkml:trace contextRef="#ctx0" brushRef="#br0">80 1 9215 0 0,'-4'5'14296'0'0,"-16"32"-13680"0"0,11-19-605 0 0,1-1-1 0 0,1 1 1 0 0,0 0-1 0 0,1 1 1 0 0,1 0-1 0 0,1-1 1 0 0,0 2-1 0 0,2-1 1 0 0,0 0-1 0 0,1 0 1 0 0,1 1-1 0 0,1-1 1 0 0,0 1-1 0 0,2-1 1 0 0,0 0-1 0 0,1 0 1 0 0,8 20-1 0 0,-12-38 4 0 0,0 0-1 0 0,0 0 0 0 0,0 0 0 0 0,1 0 1 0 0,-1 0-1 0 0,0 0 0 0 0,1 0 0 0 0,-1 0 1 0 0,1 0-1 0 0,-1-1 0 0 0,1 1 0 0 0,-1 0 1 0 0,1 0-1 0 0,-1 0 0 0 0,1-1 0 0 0,0 1 1 0 0,-1 0-1 0 0,1-1 0 0 0,0 1 0 0 0,0-1 1 0 0,1 1-1 0 0,-2-1-2 0 0,1 0-1 0 0,0 0 1 0 0,-1 0 0 0 0,1 0-1 0 0,0 0 1 0 0,-1-1 0 0 0,1 1 0 0 0,0 0-1 0 0,-1 0 1 0 0,1-1 0 0 0,-1 1-1 0 0,1 0 1 0 0,0-1 0 0 0,-1 1 0 0 0,1-1-1 0 0,-1 1 1 0 0,1-1 0 0 0,-1 1-1 0 0,1-1 1 0 0,-1 1 0 0 0,0-1 0 0 0,1 0-1 0 0,22-46 510 0 0,-18 36-263 0 0,-1 5-239 0 0,0-1 0 0 0,1 1-1 0 0,0 0 1 0 0,0 0 0 0 0,0 0-1 0 0,0 1 1 0 0,1 0 0 0 0,0 0-1 0 0,0 0 1 0 0,0 1 0 0 0,1 0-1 0 0,0 0 1 0 0,-1 0 0 0 0,1 1 0 0 0,1 0-1 0 0,-1 1 1 0 0,0 0 0 0 0,1 0-1 0 0,-1 0 1 0 0,1 1 0 0 0,-1 0-1 0 0,14 0 1 0 0,-14 1-17 0 0,0 0-1 0 0,0 0 1 0 0,0 1-1 0 0,0 0 1 0 0,0 1-1 0 0,0-1 1 0 0,0 1-1 0 0,0 1 1 0 0,-1-1-1 0 0,1 1 1 0 0,-1 0-1 0 0,1 1 1 0 0,-1 0-1 0 0,0 0 1 0 0,-1 0-1 0 0,1 0 1 0 0,-1 1-1 0 0,0 0 1 0 0,0 0 0 0 0,0 1-1 0 0,0-1 1 0 0,-1 1-1 0 0,0 0 1 0 0,5 11-1 0 0,-6-11 22 0 0,0 1 0 0 0,-1-1 0 0 0,0 1 0 0 0,0-1 0 0 0,1 12 0 0 0,-3-17-22 0 0,0 1 0 0 0,0-1 0 0 0,0 1 0 0 0,0 0 0 0 0,0 0 0 0 0,0-1 0 0 0,0 1 0 0 0,0 0 0 0 0,-1-1 0 0 0,1 1 0 0 0,0-1 0 0 0,-1 1 0 0 0,0 0 0 0 0,1-1 0 0 0,-1 1 0 0 0,0-1 0 0 0,0 0 0 0 0,0 1 0 0 0,0-1 0 0 0,0 0 0 0 0,0 1 0 0 0,0-1 0 0 0,0 0 0 0 0,-1 0 0 0 0,1 0 0 0 0,0 0 0 0 0,-3 1 0 0 0,-48 24-49 0 0,29-13 114 0 0,0-2-1 0 0,-1 0 1 0 0,-1-2 0 0 0,-47 12 0 0 0,48-15 34 0 0,22-5-188 0 0,0 0 0 0 0,0 0 0 0 0,0 0-1 0 0,0-1 1 0 0,0 1 0 0 0,0-1 0 0 0,0 1 0 0 0,0-1 0 0 0,0 0 0 0 0,0 1 0 0 0,0-1 0 0 0,0 0-1 0 0,0 0 1 0 0,0-1 0 0 0,0 1 0 0 0,0 0 0 0 0,0-1 0 0 0,0 1 0 0 0,0-1 0 0 0,0 0 0 0 0,0 0-1 0 0,0 0 1 0 0,0 1 0 0 0,1-2 0 0 0,-1 1 0 0 0,0 0 0 0 0,1 0 0 0 0,-1 0 0 0 0,1-1 0 0 0,-1 1-1 0 0,1-1 1 0 0,-1 0 0 0 0,1 1 0 0 0,0-1 0 0 0,0 0 0 0 0,0 1 0 0 0,0-1 0 0 0,0 0 0 0 0,-1-4-1 0 0,-7-15-1543 0 0</inkml:trace>
</inkml:ink>
</file>

<file path=ppt/ink/ink7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7.248"/>
    </inkml:context>
    <inkml:brush xml:id="br0">
      <inkml:brushProperty name="width" value="0.1" units="cm"/>
      <inkml:brushProperty name="height" value="0.1" units="cm"/>
      <inkml:brushProperty name="color" value="#F6630D"/>
    </inkml:brush>
  </inkml:definitions>
  <inkml:trace contextRef="#ctx0" brushRef="#br0">1 1 11055 0 0,'39'11'1088'0'0,"-36"-9"-615"0"0,1 0 1 0 0,-1 0 0 0 0,0 0 0 0 0,0 0-1 0 0,0 0 1 0 0,0 1 0 0 0,0-1 0 0 0,0 1-1 0 0,-1 0 1 0 0,0 0 0 0 0,1 0 0 0 0,-1 0-1 0 0,3 6 1 0 0,23 45 1880 0 0,-2 0-1 0 0,27 83 0 0 0,-39-94-2216 0 0,-3 1 1 0 0,-2 1-1 0 0,-1-1 0 0 0,-3 1 1 0 0,-1 1-1 0 0,-5 79 0 0 0,-5-51-223 0 0,-16 78-1 0 0,15-119-752 0 0,-1-1 0 0 0,-1-1-1 0 0,-2 0 1 0 0,-28 56 0 0 0,25-65-1643 0 0,-1-2-4896 0 0</inkml:trace>
</inkml:ink>
</file>

<file path=ppt/ink/ink7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7.889"/>
    </inkml:context>
    <inkml:brush xml:id="br0">
      <inkml:brushProperty name="width" value="0.1" units="cm"/>
      <inkml:brushProperty name="height" value="0.1" units="cm"/>
      <inkml:brushProperty name="color" value="#F6630D"/>
    </inkml:brush>
  </inkml:definitions>
  <inkml:trace contextRef="#ctx0" brushRef="#br0">139 13 5983 0 0,'-16'-13'13618'0'0,"-4"38"-12688"0"0,-23 40 0 0 0,15-21-496 0 0,23-37-389 0 0,1 0-1 0 0,0 1 1 0 0,1-1 0 0 0,0 1-1 0 0,0 0 1 0 0,1 0 0 0 0,-1 0-1 0 0,2 1 1 0 0,-1-1 0 0 0,1 0-1 0 0,1 1 1 0 0,-1-1-1 0 0,2 0 1 0 0,-1 1 0 0 0,1-1-1 0 0,0 0 1 0 0,1 1 0 0 0,-1-1-1 0 0,5 11 1 0 0,-4-14-10 0 0,0 1 1 0 0,1-1-1 0 0,0 0 1 0 0,0 0-1 0 0,0 0 1 0 0,0 0-1 0 0,1 0 0 0 0,-1 0 1 0 0,1-1-1 0 0,1 0 1 0 0,-1 0-1 0 0,0 0 1 0 0,1 0-1 0 0,0-1 1 0 0,0 1-1 0 0,0-1 1 0 0,0-1-1 0 0,1 1 0 0 0,-1-1 1 0 0,1 0-1 0 0,-1 0 1 0 0,1 0-1 0 0,0-1 1 0 0,0 0-1 0 0,0 0 1 0 0,0-1-1 0 0,10 1 0 0 0,85-7 405 0 0,120-23-1 0 0,-195 23-1297 0 0,-10 1-5526 0 0</inkml:trace>
</inkml:ink>
</file>

<file path=ppt/ink/ink7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8.232"/>
    </inkml:context>
    <inkml:brush xml:id="br0">
      <inkml:brushProperty name="width" value="0.1" units="cm"/>
      <inkml:brushProperty name="height" value="0.1" units="cm"/>
      <inkml:brushProperty name="color" value="#F6630D"/>
    </inkml:brush>
  </inkml:definitions>
  <inkml:trace contextRef="#ctx0" brushRef="#br0">89 1 1839 0 0,'-2'9'17498'0'0,"-3"13"-16122"0"0,-13 49-13 0 0,-39 213-8 0 0,55-271-1476 0 0,0-1-1 0 0,1 1 1 0 0,0 0 0 0 0,0 0-1 0 0,2-1 1 0 0,0 1 0 0 0,4 24-1 0 0,-2-32-1281 0 0</inkml:trace>
</inkml:ink>
</file>

<file path=ppt/ink/ink7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8.607"/>
    </inkml:context>
    <inkml:brush xml:id="br0">
      <inkml:brushProperty name="width" value="0.1" units="cm"/>
      <inkml:brushProperty name="height" value="0.1" units="cm"/>
      <inkml:brushProperty name="color" value="#F6630D"/>
    </inkml:brush>
  </inkml:definitions>
  <inkml:trace contextRef="#ctx0" brushRef="#br0">144 1 9671 0 0,'-9'2'8024'0'0,"-15"5"-5258"0"0,19-4-2582 0 0,0-1 1 0 0,0 1 0 0 0,0 1 0 0 0,1-1 0 0 0,-1 1 0 0 0,1 0 0 0 0,0 0 0 0 0,0 0-1 0 0,0 0 1 0 0,1 1 0 0 0,-1-1 0 0 0,1 1 0 0 0,0 0 0 0 0,1 0 0 0 0,-1 1 0 0 0,1-1 0 0 0,-2 7-1 0 0,-5 13 167 0 0,1 0-1 0 0,-5 34 0 0 0,9-36-74 0 0,0 0 1 0 0,1 43-1 0 0,3-56-221 0 0,1 0-1 0 0,0 1 1 0 0,0-1-1 0 0,1 0 1 0 0,0 0-1 0 0,1 0 1 0 0,0 0 0 0 0,9 17-1 0 0,-9-22-47 0 0,1 0 0 0 0,-1-1 0 0 0,1 1 0 0 0,0-1 1 0 0,1 0-1 0 0,-1 0 0 0 0,1 0 0 0 0,0-1 0 0 0,0 1 0 0 0,0-1 0 0 0,0 0 0 0 0,0-1 0 0 0,1 1 0 0 0,-1-1 0 0 0,11 2 0 0 0,-2 0 43 0 0,1-1-1 0 0,-1 0 0 0 0,0-2 1 0 0,1 0-1 0 0,18 0 0 0 0,-20-2-15 0 0,0 1 0 0 0,0-2 0 0 0,0 0 0 0 0,-1 0 0 0 0,1-1 0 0 0,0-1 0 0 0,18-7 0 0 0,-25 8-28 0 0,-1 0-1 0 0,0-1 0 0 0,0 1 1 0 0,0-1-1 0 0,0 0 1 0 0,0 0-1 0 0,-1-1 1 0 0,0 1-1 0 0,0-1 0 0 0,0 0 1 0 0,-1 0-1 0 0,1 0 1 0 0,-1 0-1 0 0,-1-1 0 0 0,1 0 1 0 0,-1 1-1 0 0,0-1 1 0 0,2-6-1 0 0,3-15 202 0 0,-1-1 0 0 0,3-42 1 0 0,-8 59-162 0 0,-1 0 0 0 0,1 0 1 0 0,-2 0-1 0 0,0 0 0 0 0,0 0 1 0 0,-1 1-1 0 0,0-1 1 0 0,-1 0-1 0 0,-6-15 0 0 0,5 20-83 0 0,0 1-1 0 0,0-1 0 0 0,0 1 0 0 0,-1 1 1 0 0,0-1-1 0 0,0 0 0 0 0,0 1 0 0 0,0 0 1 0 0,-1 0-1 0 0,1 1 0 0 0,-1 0 0 0 0,0 0 0 0 0,0 0 1 0 0,0 0-1 0 0,0 1 0 0 0,-1 0 0 0 0,1 1 1 0 0,-1-1-1 0 0,-7 0 0 0 0,-5-1-526 0 0,-1 1 1 0 0,1 1-1 0 0,-1 1 0 0 0,1 1 1 0 0,-24 3-1 0 0,9 2-1352 0 0</inkml:trace>
</inkml:ink>
</file>

<file path=ppt/ink/ink7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12.701"/>
    </inkml:context>
    <inkml:brush xml:id="br0">
      <inkml:brushProperty name="width" value="0.1" units="cm"/>
      <inkml:brushProperty name="height" value="0.1" units="cm"/>
      <inkml:brushProperty name="color" value="#F6630D"/>
    </inkml:brush>
  </inkml:definitions>
  <inkml:trace contextRef="#ctx0" brushRef="#br0">37 135 1839 0 0,'7'9'12017'0'0,"5"12"-9527"0"0,-10-16-2237 0 0,-1 1-1 0 0,0 0 1 0 0,0 0 0 0 0,0-1-1 0 0,-1 1 1 0 0,0 0 0 0 0,0 0-1 0 0,0 0 1 0 0,-1 0 0 0 0,0-1-1 0 0,0 1 1 0 0,-1 0 0 0 0,1-1-1 0 0,-1 1 1 0 0,0-1 0 0 0,-1 1-1 0 0,1-1 1 0 0,-1 0 0 0 0,-7 10 1655 0 0,8-15-1835 0 0,0 0 1 0 0,1-1-1 0 0,-1 1 0 0 0,1-1 0 0 0,-1 1 0 0 0,1-1 1 0 0,-1 0-1 0 0,1 0 0 0 0,-1 1 0 0 0,1-1 0 0 0,-1 0 1 0 0,1 0-1 0 0,0 0 0 0 0,0-1 0 0 0,0 1 0 0 0,-1 0 1 0 0,1 0-1 0 0,0-1 0 0 0,1 1 0 0 0,-1 0 0 0 0,0-1 1 0 0,0 1-1 0 0,0-1 0 0 0,1 1 0 0 0,-1-1 1 0 0,1 0-1 0 0,-1 1 0 0 0,1-1 0 0 0,0 1 0 0 0,0-1 1 0 0,0 0-1 0 0,0 1 0 0 0,0-1 0 0 0,0-2 0 0 0,4-62 546 0 0,-4 62-551 0 0,3-8-32 0 0,0 0-1 0 0,0 0 0 0 0,1 0 0 0 0,0 0 1 0 0,1 1-1 0 0,1 0 0 0 0,0 0 0 0 0,0 0 1 0 0,10-11-1 0 0,-13 18-15 0 0,1-1 1 0 0,0 1-1 0 0,0 0 0 0 0,0 0 1 0 0,0 1-1 0 0,1-1 1 0 0,0 1-1 0 0,0 0 1 0 0,10-5-1 0 0,-12 7-15 0 0,0 0 0 0 0,1 0 0 0 0,-1 0 0 0 0,0 1 0 0 0,1-1 0 0 0,-1 1 0 0 0,1 0 0 0 0,-1 0 0 0 0,1 0 0 0 0,-1 0 0 0 0,0 1 0 0 0,1-1 0 0 0,-1 1 0 0 0,1 0 0 0 0,-1 0 0 0 0,0 0 0 0 0,6 3 0 0 0,-5-1-23 0 0,0 0-1 0 0,0 1 1 0 0,0-1 0 0 0,0 1-1 0 0,-1 0 1 0 0,0 0 0 0 0,1 0-1 0 0,-2 0 1 0 0,1 0 0 0 0,0 1 0 0 0,-1-1-1 0 0,0 1 1 0 0,0 0 0 0 0,0 0-1 0 0,2 8 1 0 0,3 14-178 0 0,6 43 0 0 0,-11-53 169 0 0,-1-15 26 0 0,0 6 3 0 0,0 1 1 0 0,1 0-1 0 0,1-1 1 0 0,-1 1-1 0 0,1-1 1 0 0,6 11 402 0 0,-4-26-361 0 0,0-1 1 0 0,0 1 0 0 0,0-1 0 0 0,-1 1-1 0 0,0-1 1 0 0,3-12 0 0 0,19-32-72 0 0,-24 49 24 0 0,0 0 1 0 0,0 1 0 0 0,0-1 0 0 0,0 1-1 0 0,0-1 1 0 0,0 1 0 0 0,1 0 0 0 0,-1 0-1 0 0,1 0 1 0 0,0 0 0 0 0,-1 1 0 0 0,1-1-1 0 0,0 1 1 0 0,4-2 0 0 0,-4 2 36 0 0,0 1 0 0 0,1 0 0 0 0,-1-1 0 0 0,1 1-1 0 0,-1 1 1 0 0,0-1 0 0 0,1 0 0 0 0,-1 1 0 0 0,0 0 0 0 0,1 0 0 0 0,-1 0 0 0 0,0 0 0 0 0,0 0 0 0 0,0 0 0 0 0,0 1 0 0 0,0 0 0 0 0,0-1 0 0 0,0 1 0 0 0,0 0 0 0 0,-1 1 0 0 0,1-1 0 0 0,-1 0-1 0 0,0 1 1 0 0,1-1 0 0 0,-1 1 0 0 0,0 0 0 0 0,2 5 0 0 0,5 5 0 0 0,-2 0-1 0 0,1 1 1 0 0,-2-1 0 0 0,9 25-1 0 0,-11-13-37 0 0,3 9-602 0 0</inkml:trace>
</inkml:ink>
</file>

<file path=ppt/ink/ink7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13.317"/>
    </inkml:context>
    <inkml:brush xml:id="br0">
      <inkml:brushProperty name="width" value="0.1" units="cm"/>
      <inkml:brushProperty name="height" value="0.1" units="cm"/>
      <inkml:brushProperty name="color" value="#F6630D"/>
    </inkml:brush>
  </inkml:definitions>
  <inkml:trace contextRef="#ctx0" brushRef="#br0">35 19 10591 0 0,'-3'23'465'0'0,"1"-1"1"0"0,1 1-1 0 0,1 0 0 0 0,3 23 0 0 0,-2 55 2561 0 0,-9-19-961 0 0,-4 111 1172 0 0,11-194-3183 0 0,0 1 1 0 0,1 0-1 0 0,-1-1 1 0 0,0 1-1 0 0,1-1 1 0 0,-1 1-1 0 0,0-1 1 0 0,1 1-1 0 0,-1-1 1 0 0,0 1 0 0 0,1-1-1 0 0,-1 1 1 0 0,1-1-1 0 0,-1 0 1 0 0,1 1-1 0 0,-1-1 1 0 0,1 0-1 0 0,0 0 1 0 0,-1 1 0 0 0,1-1-1 0 0,0 0 1 0 0,0 0-1 0 0,-1 1 1 0 0,1-1-1 0 0,0 0 1 0 0,0 0-1 0 0,0 0 1 0 0,0 1 0 0 0,0-1-1 0 0,0 0 1 0 0,0-1-1 0 0,1-33 974 0 0,0 26-791 0 0,-2-43 704 0 0,2-1-1 0 0,9-55 1 0 0,-6 82-789 0 0,1 1 1 0 0,1 0-1 0 0,1 0 0 0 0,1 0 1 0 0,2 1-1 0 0,13-27 0 0 0,-21 47-151 0 0,1 1 0 0 0,-1-1 0 0 0,0 1 0 0 0,1 0 1 0 0,0-1-1 0 0,0 1 0 0 0,0 1 0 0 0,0-1 0 0 0,0 0 0 0 0,0 1 0 0 0,1-1 0 0 0,-1 1 0 0 0,1 0 1 0 0,0 1-1 0 0,0-1 0 0 0,-1 0 0 0 0,1 1 0 0 0,0 0 0 0 0,0 0 0 0 0,1 0 0 0 0,-1 0 0 0 0,0 1 0 0 0,0 0 1 0 0,0 0-1 0 0,0 0 0 0 0,0 0 0 0 0,1 0 0 0 0,-1 1 0 0 0,0 0 0 0 0,0 0 0 0 0,0 0 0 0 0,0 0 0 0 0,0 1 1 0 0,-1 0-1 0 0,1 0 0 0 0,0 0 0 0 0,-1 0 0 0 0,1 0 0 0 0,-1 0 0 0 0,0 1 0 0 0,0 0 0 0 0,0 0 1 0 0,0 0-1 0 0,0 0 0 0 0,0 0 0 0 0,-1 0 0 0 0,0 1 0 0 0,1 0 0 0 0,-1-1 0 0 0,-1 1 0 0 0,1 0 0 0 0,0 0 1 0 0,-1 0-1 0 0,0 0 0 0 0,0 0 0 0 0,0 0 0 0 0,0 5 0 0 0,-1-5 2 0 0,0 0 0 0 0,-1 0 1 0 0,0 0-1 0 0,1 0 0 0 0,-1 0 0 0 0,-1 0 0 0 0,1-1 1 0 0,0 1-1 0 0,-1 0 0 0 0,0-1 0 0 0,0 1 0 0 0,0-1 0 0 0,0 0 1 0 0,-1 1-1 0 0,1-1 0 0 0,-1 0 0 0 0,0 0 0 0 0,0-1 0 0 0,0 1 1 0 0,0-1-1 0 0,0 1 0 0 0,-5 2 0 0 0,-12 7 61 0 0,-1 0 0 0 0,-35 15 0 0 0,33-17-41 0 0,6-4 1006 0 0</inkml:trace>
</inkml:ink>
</file>

<file path=ppt/ink/ink7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13.822"/>
    </inkml:context>
    <inkml:brush xml:id="br0">
      <inkml:brushProperty name="width" value="0.1" units="cm"/>
      <inkml:brushProperty name="height" value="0.1" units="cm"/>
      <inkml:brushProperty name="color" value="#F6630D"/>
    </inkml:brush>
  </inkml:definitions>
  <inkml:trace contextRef="#ctx0" brushRef="#br0">11 10 14599 0 0,'0'-2'1320'0'0,"1"-5"1536"0"0,-6 41-160 0 0,0 67-1978 0 0,4 0 1 0 0,15 138-1 0 0,-1-177-164 0 0,-12-60-294 0 0,0-3-151 0 0,1 1-1 0 0,0-1 0 0 0,0 1 0 0 0,-1-1 0 0 0,1 1 0 0 0,-1-1 0 0 0,1 0 0 0 0,0 0 0 0 0,-1 0 0 0 0,1 0 0 0 0,-1 0 0 0 0,0 0 0 0 0,1 0 0 0 0,-1 0 0 0 0,0-1 1 0 0,0 1-1 0 0,0 0 0 0 0,0-1 0 0 0,2-2 0 0 0,19-36 761 0 0,-13 20-646 0 0,-2 9-113 0 0,0-1 1 0 0,1 1-1 0 0,1 1 0 0 0,-1-1 1 0 0,1 2-1 0 0,1-1 1 0 0,12-9-1 0 0,-20 17-86 0 0,1 0 1 0 0,0 0-1 0 0,0 0 0 0 0,1 1 1 0 0,-1-1-1 0 0,0 1 0 0 0,0-1 0 0 0,1 1 1 0 0,-1 0-1 0 0,1 0 0 0 0,-1 1 0 0 0,1-1 1 0 0,-1 1-1 0 0,1 0 0 0 0,-1 0 0 0 0,1 0 1 0 0,-1 0-1 0 0,1 0 0 0 0,-1 1 1 0 0,1 0-1 0 0,-1 0 0 0 0,1 0 0 0 0,-1 0 1 0 0,0 0-1 0 0,1 0 0 0 0,-1 1 0 0 0,0 0 1 0 0,0 0-1 0 0,0 0 0 0 0,0 0 0 0 0,4 4 1 0 0,9 10 119 0 0,0 1 1 0 0,-1 0 0 0 0,16 24-1 0 0,5 6-1879 0 0,4-4-6288 0 0,-16-23-664 0 0</inkml:trace>
</inkml:ink>
</file>

<file path=ppt/ink/ink7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0.563"/>
    </inkml:context>
    <inkml:brush xml:id="br0">
      <inkml:brushProperty name="width" value="0.1" units="cm"/>
      <inkml:brushProperty name="height" value="0.1" units="cm"/>
      <inkml:brushProperty name="color" value="#004F8B"/>
    </inkml:brush>
  </inkml:definitions>
  <inkml:trace contextRef="#ctx0" brushRef="#br0">1 17 1375 0 0,'2'-5'128'0'0,"6"-6"4273"0"0,8 32-2832 0 0</inkml:trace>
</inkml:ink>
</file>

<file path=ppt/ink/ink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7.690"/>
    </inkml:context>
    <inkml:brush xml:id="br0">
      <inkml:brushProperty name="width" value="0.1" units="cm"/>
      <inkml:brushProperty name="height" value="0.1" units="cm"/>
      <inkml:brushProperty name="color" value="#AB008B"/>
    </inkml:brush>
  </inkml:definitions>
  <inkml:trace contextRef="#ctx0" brushRef="#br0">0 1 2303 0 0,'8'28'200'0'0,"47"178"14303"0"0,-54-204-14178 0 0,3 3 158 0 0,-4-5-419 0 0,0 0 1 0 0,0 1-1 0 0,0-1 1 0 0,0 0-1 0 0,0 0 1 0 0,0 0-1 0 0,0 1 1 0 0,0-1-1 0 0,0 0 1 0 0,0 0-1 0 0,0 0 0 0 0,0 0 1 0 0,0 1-1 0 0,1-1 1 0 0,-1 0-1 0 0,0 0 1 0 0,0 0-1 0 0,0 0 1 0 0,0 1-1 0 0,1-1 1 0 0,-1 0-1 0 0,0 0 1 0 0,0 0-1 0 0,0 0 1 0 0,0 0-1 0 0,1 0 1 0 0,-1 0-1 0 0,0 0 1 0 0,0 1-1 0 0,0-1 1 0 0,1 0-1 0 0,-1 0 0 0 0,0 0 1 0 0,0 0-1 0 0,1 0 1 0 0,-1 0-1 0 0,0 0 1 0 0,0 0-1 0 0,0 0 1 0 0,1 0-1 0 0,-1-1 1 0 0,0 1-1 0 0,0 0 1 0 0,0 0-1 0 0,1 0 1 0 0,-1 0-1 0 0,0 0 1 0 0,0 0-1 0 0,0 0 1 0 0,1 0-1 0 0,-1-1 1 0 0,0 1-1 0 0,0 0 0 0 0,0 0 1 0 0,0 0-1 0 0,0 0 1 0 0,1-1-1 0 0,-1 1 1 0 0,0 0-1 0 0,0 0 1 0 0,0 0-1 0 0,0 0 1 0 0,0-1-1 0 0,0 1 1 0 0,0 0-1 0 0,0 0 1 0 0,0-1-1 0 0,0 1 1 0 0,0 0-1 0 0,6-7 148 0 0,0 0 0 0 0,-1 0 0 0 0,0-1 0 0 0,-1 1 0 0 0,0-1 0 0 0,0 0 0 0 0,0 0 0 0 0,-1-1 0 0 0,3-14 0 0 0,-3 14-89 0 0,0-1 0 0 0,0 0 0 0 0,1 1 0 0 0,0 0 0 0 0,1 0 0 0 0,0 0 0 0 0,12-15 0 0 0,-17 23-109 0 0,1-1-1 0 0,0 1 0 0 0,0 0 1 0 0,0-1-1 0 0,0 1 1 0 0,0 0-1 0 0,1 0 0 0 0,-1 0 1 0 0,0 0-1 0 0,0 0 1 0 0,1 0-1 0 0,-1 0 0 0 0,0 1 1 0 0,1-1-1 0 0,-1 0 1 0 0,1 1-1 0 0,-1-1 0 0 0,1 1 1 0 0,0-1-1 0 0,-1 1 1 0 0,1 0-1 0 0,-1 0 1 0 0,1 0-1 0 0,0 0 0 0 0,-1 0 1 0 0,1 0-1 0 0,-1 0 1 0 0,1 0-1 0 0,0 1 0 0 0,-1-1 1 0 0,1 0-1 0 0,-1 1 1 0 0,1 0-1 0 0,-1-1 0 0 0,1 1 1 0 0,-1 0-1 0 0,0 0 1 0 0,1-1-1 0 0,-1 1 0 0 0,0 0 1 0 0,2 2-1 0 0,2 4-15 0 0,1 0 0 0 0,-1 0 0 0 0,0 1 0 0 0,-1 0 0 0 0,0 0 0 0 0,3 9 0 0 0,-3-10 13 0 0,-4-6-11 0 0,0-1 0 0 0,1 1 0 0 0,-1 0 0 0 0,0 0 0 0 0,1-1 0 0 0,-1 1 0 0 0,1 0 0 0 0,-1-1-1 0 0,1 1 1 0 0,0 0 0 0 0,-1-1 0 0 0,1 1 0 0 0,0-1 0 0 0,-1 1 0 0 0,1-1 0 0 0,0 1 0 0 0,0-1 0 0 0,-1 0 0 0 0,1 1 0 0 0,0-1 0 0 0,0 0-1 0 0,-1 0 1 0 0,1 0 0 0 0,0 1 0 0 0,0-1 0 0 0,0 0 0 0 0,0 0 0 0 0,0 0 0 0 0,-1 0 0 0 0,1 0 0 0 0,0 0 0 0 0,0-1 0 0 0,0 1 0 0 0,0 0 0 0 0,-1 0-1 0 0,1-1 1 0 0,0 1 0 0 0,1-1 0 0 0,25-17 42 0 0,-23 15-6 0 0,-2 1-21 0 0,14-10 212 0 0,0 0 0 0 0,1 0 1 0 0,0 2-1 0 0,1 0 0 0 0,25-9 1 0 0,-39 17-204 0 0,-1 1 1 0 0,1 0-1 0 0,0 0 1 0 0,-1 0-1 0 0,1 1 1 0 0,0-1-1 0 0,0 1 1 0 0,0 0-1 0 0,-1 0 1 0 0,1 0-1 0 0,0 1 1 0 0,0-1-1 0 0,-1 1 1 0 0,1 0-1 0 0,0 0 1 0 0,-1 0-1 0 0,1 1 1 0 0,-1-1-1 0 0,1 1 1 0 0,-1 0-1 0 0,0 0 1 0 0,1 0-1 0 0,-1 0 1 0 0,0 0-1 0 0,0 1 1 0 0,-1-1 0 0 0,1 1-1 0 0,0 0 1 0 0,-1 0-1 0 0,0 0 1 0 0,0 0-1 0 0,0 0 1 0 0,0 1-1 0 0,0-1 1 0 0,1 6-1 0 0,17 39 116 0 0,-15-35-196 0 0,0 0 1 0 0,0-1-1 0 0,2 0 0 0 0,-1 0 0 0 0,1 0 0 0 0,12 14 0 0 0,-6-9-424 0 0,1 0-2115 0 0</inkml:trace>
</inkml:ink>
</file>

<file path=ppt/ink/ink7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0.907"/>
    </inkml:context>
    <inkml:brush xml:id="br0">
      <inkml:brushProperty name="width" value="0.1" units="cm"/>
      <inkml:brushProperty name="height" value="0.1" units="cm"/>
      <inkml:brushProperty name="color" value="#004F8B"/>
    </inkml:brush>
  </inkml:definitions>
  <inkml:trace contextRef="#ctx0" brushRef="#br0">42 42 10015 0 0,'0'0'1160'0'0,"-9"-8"772"0"0,1-1-1184 0 0,1 1 542 0 0,11 15 1484 0 0,-25-31 590 0 0,25 29-3149 0 0,7 7 862 0 0,-17-16-461 0 0,22 22-286 0 0,-1 1 0 0 0,0 1 0 0 0,16 28 0 0 0,-12-17 105 0 0,36 42-1 0 0,-45-62-307 0 0,0 0-1 0 0,2-1 0 0 0,-1 0 1 0 0,1-1-1 0 0,1 0 0 0 0,-1-1 1 0 0,19 8-1 0 0,-27-13-47 0 0,-3-2-14 0 0,26 26-143 0 0,-6-15-4445 0 0</inkml:trace>
</inkml:ink>
</file>

<file path=ppt/ink/ink7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1.344"/>
    </inkml:context>
    <inkml:brush xml:id="br0">
      <inkml:brushProperty name="width" value="0.1" units="cm"/>
      <inkml:brushProperty name="height" value="0.1" units="cm"/>
      <inkml:brushProperty name="color" value="#004F8B"/>
    </inkml:brush>
  </inkml:definitions>
  <inkml:trace contextRef="#ctx0" brushRef="#br0">452 8 12351 0 0,'10'-8'8884'0'0,"-47"21"-7197"0"0,26-8-1481 0 0,-20 7-131 0 0,1 1 0 0 0,0 1 0 0 0,1 2 0 0 0,0 1 0 0 0,2 1 0 0 0,-44 37 0 0 0,54-40-34 0 0,1 1 0 0 0,1 0 0 0 0,0 1 0 0 0,1 1-1 0 0,1 0 1 0 0,1 1 0 0 0,1 0 0 0 0,0 1 0 0 0,2 0 0 0 0,-14 42 0 0 0,21-57-375 0 0,-2 10-1687 0 0,0-8 500 0 0</inkml:trace>
</inkml:ink>
</file>

<file path=ppt/ink/ink7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2.329"/>
    </inkml:context>
    <inkml:brush xml:id="br0">
      <inkml:brushProperty name="width" value="0.1" units="cm"/>
      <inkml:brushProperty name="height" value="0.1" units="cm"/>
      <inkml:brushProperty name="color" value="#004F8B"/>
    </inkml:brush>
  </inkml:definitions>
  <inkml:trace contextRef="#ctx0" brushRef="#br0">20 20 3223 0 0,'7'-12'13416'0'0,"1"4"-10132"0"0,-7 8-3173 0 0,0 0 1 0 0,-1 0-1 0 0,1 0 0 0 0,-1 0 1 0 0,1 1-1 0 0,0-1 0 0 0,-1 0 1 0 0,1 0-1 0 0,-1 0 0 0 0,1 1 0 0 0,-1-1 1 0 0,1 0-1 0 0,0 0 0 0 0,-1 1 1 0 0,0-1-1 0 0,1 1 0 0 0,-1-1 0 0 0,1 0 1 0 0,-1 1-1 0 0,1-1 0 0 0,-1 1 1 0 0,0-1-1 0 0,1 1 0 0 0,-1-1 1 0 0,0 1-1 0 0,1-1 0 0 0,-1 1 0 0 0,0-1 1 0 0,0 1-1 0 0,0 0 0 0 0,1-1 1 0 0,-1 1-1 0 0,0 0 0 0 0,3 35 971 0 0,-12 44-1325 0 0,8-71 517 0 0,-31 292-12 0 0,28-290-130 0 0,3-10-207 0 0,0 1 1 0 0,1 0 0 0 0,-1 0-1 0 0,0 0 1 0 0,1 0 0 0 0,-1 0-1 0 0,1 0 1 0 0,-1 0-1 0 0,1 0 1 0 0,0 0 0 0 0,0 0-1 0 0,0 0 1 0 0,0 3-1 0 0</inkml:trace>
</inkml:ink>
</file>

<file path=ppt/ink/ink7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3.219"/>
    </inkml:context>
    <inkml:brush xml:id="br0">
      <inkml:brushProperty name="width" value="0.1" units="cm"/>
      <inkml:brushProperty name="height" value="0.1" units="cm"/>
      <inkml:brushProperty name="color" value="#004F8B"/>
    </inkml:brush>
  </inkml:definitions>
  <inkml:trace contextRef="#ctx0" brushRef="#br0">81 1 4607 0 0,'0'0'15180'0'0,"-12"29"-13905"0"0,-13 23-1213 0 0,16-37-40 0 0,1 1-1 0 0,1 0 0 0 0,-9 28 1 0 0,15-40-21 0 0,0 0 1 0 0,1-1 0 0 0,-1 1 0 0 0,1 0-1 0 0,-1 0 1 0 0,1 0 0 0 0,0 0-1 0 0,1 0 1 0 0,-1 0 0 0 0,1 0-1 0 0,0 0 1 0 0,0 0 0 0 0,0-1 0 0 0,0 1-1 0 0,0 0 1 0 0,1-1 0 0 0,0 1-1 0 0,0-1 1 0 0,0 1 0 0 0,0-1-1 0 0,3 4 1 0 0,-3-7 13 0 0,0 1 0 0 0,0-1 0 0 0,0 0 0 0 0,-1 0 0 0 0,1 1 0 0 0,0-2 0 0 0,0 1 0 0 0,0 0 0 0 0,0 0 0 0 0,-1 0 0 0 0,1-1-1 0 0,0 1 1 0 0,0-1 0 0 0,-1 1 0 0 0,1-1 0 0 0,0 0 0 0 0,2-2 0 0 0,-1 2 28 0 0,20-2 205 0 0,-1 1-1 0 0,1 0 1 0 0,0 2 0 0 0,0 1-1 0 0,0 1 1 0 0,42 8 0 0 0,-49-7-85 0 0,12 1-46 0 0,-15-3 94 0 0,0 1 0 0 0,1 0 0 0 0,-1 1-1 0 0,0 1 1 0 0,16 6 0 0 0,-25-8-145 0 0,0 1-1 0 0,0-1 1 0 0,0 0 0 0 0,-1 1 0 0 0,0 0 0 0 0,1 0 0 0 0,-1 0 0 0 0,0 0 0 0 0,0 0 0 0 0,-1 1 0 0 0,1-1 0 0 0,-1 1 0 0 0,0 0 0 0 0,1 0 0 0 0,-2 0 0 0 0,1 0 0 0 0,0 0 0 0 0,-1 0 0 0 0,0 0 0 0 0,2 9 0 0 0,-3-10-51 0 0,1 0-1 0 0,-1 0 1 0 0,0 0-1 0 0,0 1 1 0 0,0-1-1 0 0,0 0 1 0 0,0 0-1 0 0,0 1 1 0 0,-1-1-1 0 0,0 0 1 0 0,0 0 0 0 0,0 0-1 0 0,0 0 1 0 0,0 0-1 0 0,-1 0 1 0 0,1 0-1 0 0,-1 0 1 0 0,1 0-1 0 0,-4 3 1 0 0,1-2 37 0 0,0 0 1 0 0,-1-1-1 0 0,1 1 1 0 0,-1-1-1 0 0,0 0 1 0 0,1 0-1 0 0,-1-1 1 0 0,-1 1-1 0 0,1-1 1 0 0,-8 2-1 0 0,-5 1 85 0 0,0-1-1 0 0,-1-1 1 0 0,1-1 0 0 0,-1-1-1 0 0,-30-1 1 0 0,40 0-135 0 0,-3 0 1 0 0,0-1 0 0 0,0 1 0 0 0,0-2 0 0 0,0 0 0 0 0,1 0 0 0 0,-1-1 0 0 0,1 0 0 0 0,-19-9 0 0 0,19 0-2253 0 0</inkml:trace>
</inkml:ink>
</file>

<file path=ppt/ink/ink7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3.563"/>
    </inkml:context>
    <inkml:brush xml:id="br0">
      <inkml:brushProperty name="width" value="0.1" units="cm"/>
      <inkml:brushProperty name="height" value="0.1" units="cm"/>
      <inkml:brushProperty name="color" value="#004F8B"/>
    </inkml:brush>
  </inkml:definitions>
  <inkml:trace contextRef="#ctx0" brushRef="#br0">1 49 7831 0 0,'5'-8'12008'0'0,"9"-8"-9602"0"0,-3 11-2037 0 0,-1 1 1 0 0,1 0-1 0 0,0 1 1 0 0,0 0-1 0 0,0 1 1 0 0,0 0-1 0 0,0 1 1 0 0,16 0 0 0 0,98 8 206 0 0,-86-4-391 0 0,50 8-81 0 0,-51-4-7578 0 0</inkml:trace>
</inkml:ink>
</file>

<file path=ppt/ink/ink7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5.641"/>
    </inkml:context>
    <inkml:brush xml:id="br0">
      <inkml:brushProperty name="width" value="0.1" units="cm"/>
      <inkml:brushProperty name="height" value="0.1" units="cm"/>
      <inkml:brushProperty name="color" value="#004F8B"/>
    </inkml:brush>
  </inkml:definitions>
  <inkml:trace contextRef="#ctx0" brushRef="#br0">38 29 1839 0 0,'9'-28'18504'0'0,"-4"77"-18332"0"0,-4 86-1 0 0,-2-38-114 0 0,1-58-57 0 0,-2 0 0 0 0,-1 0 0 0 0,-14 66 0 0 0,5-35 0 0 0,3 1 0 0 0,1 135 0 0 0,8-199 0 0 0,0-5 12 0 0,0-1 0 0 0,1 1 0 0 0,-1-1-1 0 0,0 1 1 0 0,1 0 0 0 0,-1-1 0 0 0,1 1 0 0 0,0-1 0 0 0,-1 1-1 0 0,1-1 1 0 0,0 0 0 0 0,0 1 0 0 0,0-1 0 0 0,0 0 0 0 0,0 1-1 0 0,0-1 1 0 0,0 0 0 0 0,1 0 0 0 0,-1 0 0 0 0,0 0 0 0 0,1 0-1 0 0,-1 0 1 0 0,0 0 0 0 0,1-1 0 0 0,-1 1 0 0 0,1 0 0 0 0,0-1-1 0 0,-1 1 1 0 0,1-1 0 0 0,1 1 0 0 0,0-1 26 0 0,1 0 1 0 0,-1 1-1 0 0,0-1 1 0 0,1 0-1 0 0,-1 0 0 0 0,0-1 1 0 0,1 1-1 0 0,-1-1 1 0 0,0 1-1 0 0,4-2 1 0 0,7-4 48 0 0,1 0 0 0 0,1 1 1 0 0,-1 1-1 0 0,1 1 0 0 0,0 0 1 0 0,19 0-1 0 0,101 3-15 0 0,-20 1-49 0 0,416-15-23 0 0,-404 30 3384 0 0,-118-14-4053 0 0</inkml:trace>
</inkml:ink>
</file>

<file path=ppt/ink/ink7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0:06.876"/>
    </inkml:context>
    <inkml:brush xml:id="br0">
      <inkml:brushProperty name="width" value="0.1" units="cm"/>
      <inkml:brushProperty name="height" value="0.1" units="cm"/>
      <inkml:brushProperty name="color" value="#004F8B"/>
    </inkml:brush>
  </inkml:definitions>
  <inkml:trace contextRef="#ctx0" brushRef="#br0">1 64 8719 0 0,'0'0'6015'0'0,"23"-23"-922"0"0,-18 19-4968 0 0,1 0 1 0 0,0 1-1 0 0,0-1 0 0 0,0 1 0 0 0,0 0 1 0 0,1 1-1 0 0,-1 0 0 0 0,1 0 0 0 0,-1 0 0 0 0,1 1 1 0 0,11-2-1 0 0,83 0 221 0 0,-69 3-175 0 0,144-4 170 0 0,245 5 710 0 0,-379 1-1029 0 0,97 12 148 0 0,-121-5-793 0 0,-11-6-634 0 0</inkml:trace>
</inkml:ink>
</file>

<file path=ppt/ink/ink7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2.667"/>
    </inkml:context>
    <inkml:brush xml:id="br0">
      <inkml:brushProperty name="width" value="0.1" units="cm"/>
      <inkml:brushProperty name="height" value="0.1" units="cm"/>
      <inkml:brushProperty name="color" value="#004F8B"/>
    </inkml:brush>
  </inkml:definitions>
  <inkml:trace contextRef="#ctx0" brushRef="#br0">124 4 5983 0 0,'12'-4'12358'0'0,"-15"5"-12309"0"0,0-1 1 0 0,0 1 0 0 0,1 0 0 0 0,-1 0-1 0 0,1 0 1 0 0,-1 0 0 0 0,1 1 0 0 0,-1-1 0 0 0,1 1-1 0 0,0-1 1 0 0,0 1 0 0 0,-1 0 0 0 0,1 0-1 0 0,0 0 1 0 0,1 0 0 0 0,-1 0 0 0 0,0 0-1 0 0,1 1 1 0 0,-1-1 0 0 0,1 0 0 0 0,-2 3 0 0 0,-27 63 1172 0 0,25-54-1137 0 0,-3 4-80 0 0,-4 11 49 0 0,-12 47 0 0 0,22-68-46 0 0,0 0-1 0 0,1 0 0 0 0,0 1 0 0 0,0-1 1 0 0,1 0-1 0 0,0 0 0 0 0,0 0 0 0 0,1 0 0 0 0,0 1 1 0 0,1-1-1 0 0,2 9 0 0 0,-3-15-8 0 0,0 0-1 0 0,1-1 0 0 0,-1 1 1 0 0,0-1-1 0 0,1 1 1 0 0,-1-1-1 0 0,1 1 0 0 0,-1-1 1 0 0,1 0-1 0 0,0 0 1 0 0,-1 0-1 0 0,1 0 1 0 0,0 0-1 0 0,0 0 0 0 0,0 0 1 0 0,0-1-1 0 0,0 1 1 0 0,0-1-1 0 0,0 1 0 0 0,0-1 1 0 0,0 0-1 0 0,0 1 1 0 0,0-1-1 0 0,3-1 0 0 0,58-3-12 0 0,-48 3 68 0 0,82-16 534 0 0,-68 11-178 0 0,0 1 0 0 0,46-2 1 0 0,-37 14-252 0 0,0 0-3871 0 0,-33-7 2262 0 0</inkml:trace>
</inkml:ink>
</file>

<file path=ppt/ink/ink7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03.010"/>
    </inkml:context>
    <inkml:brush xml:id="br0">
      <inkml:brushProperty name="width" value="0.1" units="cm"/>
      <inkml:brushProperty name="height" value="0.1" units="cm"/>
      <inkml:brushProperty name="color" value="#004F8B"/>
    </inkml:brush>
  </inkml:definitions>
  <inkml:trace contextRef="#ctx0" brushRef="#br0">57 0 13823 0 0,'0'0'675'0'0,"-4"34"270"0"0,-19 57 2819 0 0,-3 12-2819 0 0,25-95-900 0 0,0 0-1 0 0,0 0 1 0 0,1 0 0 0 0,0 0 0 0 0,0 0 0 0 0,1 0-1 0 0,0 0 1 0 0,1 0 0 0 0,0 0 0 0 0,3 9 0 0 0,-5-16-272 0 0,1 2 353 0 0</inkml:trace>
</inkml:ink>
</file>

<file path=ppt/ink/ink7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22.095"/>
    </inkml:context>
    <inkml:brush xml:id="br0">
      <inkml:brushProperty name="width" value="0.1" units="cm"/>
      <inkml:brushProperty name="height" value="0.1" units="cm"/>
      <inkml:brushProperty name="color" value="#004F8B"/>
    </inkml:brush>
  </inkml:definitions>
  <inkml:trace contextRef="#ctx0" brushRef="#br0">1 27 8031 0 0,'0'0'727'0'0,"10"-27"9826"0"0,-9 100-10692 0 0,2-24 102 0 0,10 276 621 0 0,23 119 1020 0 0,-37-358-380 0 0,2-85-1176 0 0,-1-1-49 0 0,1 1 1 0 0,-1-1-1 0 0,0 1 0 0 0,0-1 0 0 0,1 1 0 0 0,-1-1 0 0 0,0 0 1 0 0,1 1-1 0 0,-1-1 0 0 0,1 0 0 0 0,-1 1 0 0 0,1-1 0 0 0,-1 0 1 0 0,0 1-1 0 0,1-1 0 0 0,-1 0 0 0 0,1 0 0 0 0,-1 0 0 0 0,1 0 1 0 0,-1 1-1 0 0,1-1 0 0 0,-1 0 0 0 0,1 0 0 0 0,-1 0 1 0 0,1 0-1 0 0,0 0 0 0 0,-1 0 0 0 0,1 0 0 0 0,-1 0 0 0 0,1 0 1 0 0,-1-1-1 0 0,1 1 0 0 0,-1 0 0 0 0,1 0 0 0 0,-1 0 0 0 0,1 0 1 0 0,-1-1-1 0 0,0 1 0 0 0,1 0 0 0 0,-1-1 0 0 0,1 1 1 0 0,-1 0-1 0 0,0-1 0 0 0,1 1 0 0 0,-1 0 0 0 0,1-1 0 0 0,6-18-224 0 0,-7 18 132 0 0,3-7-202 0 0</inkml:trace>
</inkml:ink>
</file>

<file path=ppt/ink/ink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8.358"/>
    </inkml:context>
    <inkml:brush xml:id="br0">
      <inkml:brushProperty name="width" value="0.1" units="cm"/>
      <inkml:brushProperty name="height" value="0.1" units="cm"/>
      <inkml:brushProperty name="color" value="#AB008B"/>
    </inkml:brush>
  </inkml:definitions>
  <inkml:trace contextRef="#ctx0" brushRef="#br0">0 43 1375 0 0,'0'0'15619'0'0,"37"-5"-12496"0"0,2-5-1739 0 0,1 2 1 0 0,55-4-1 0 0,23 5-127 0 0,-80 14-976 0 0,-1-1-4058 0 0</inkml:trace>
</inkml:ink>
</file>

<file path=ppt/ink/ink7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22.876"/>
    </inkml:context>
    <inkml:brush xml:id="br0">
      <inkml:brushProperty name="width" value="0.1" units="cm"/>
      <inkml:brushProperty name="height" value="0.1" units="cm"/>
      <inkml:brushProperty name="color" value="#004F8B"/>
    </inkml:brush>
  </inkml:definitions>
  <inkml:trace contextRef="#ctx0" brushRef="#br0">99 13 2303 0 0,'0'0'16478'0'0,"-27"25"-15572"0"0,18-11-888 0 0,0 1 1 0 0,0-1-1 0 0,2 2 0 0 0,0-1 0 0 0,0 1 1 0 0,2 0-1 0 0,0 0 0 0 0,-5 29 0 0 0,9-40-14 0 0,0-1 0 0 0,0 1 0 0 0,1 0 0 0 0,0 0 0 0 0,0 0-1 0 0,0 0 1 0 0,0 0 0 0 0,1 0 0 0 0,0-1 0 0 0,0 1 0 0 0,0 0 0 0 0,1-1 0 0 0,0 1 0 0 0,0 0-1 0 0,0-1 1 0 0,0 0 0 0 0,0 0 0 0 0,1 1 0 0 0,0-1 0 0 0,0-1 0 0 0,0 1 0 0 0,0 0 0 0 0,1-1-1 0 0,0 0 1 0 0,-1 1 0 0 0,1-2 0 0 0,0 1 0 0 0,0 0 0 0 0,1-1 0 0 0,-1 0 0 0 0,1 0-1 0 0,-1 0 1 0 0,9 2 0 0 0,-3-1 28 0 0,-1-1 0 0 0,0-1 0 0 0,1 0-1 0 0,-1 0 1 0 0,0 0 0 0 0,1-2 0 0 0,-1 1-1 0 0,1-1 1 0 0,-1 0 0 0 0,0-1 0 0 0,1 0-1 0 0,-1-1 1 0 0,0 0 0 0 0,0 0 0 0 0,-1-1 0 0 0,1 0-1 0 0,-1 0 1 0 0,13-9 0 0 0,-16 9-8 0 0,-1 0 1 0 0,1 0-1 0 0,-1 0 1 0 0,1 0-1 0 0,-1-1 1 0 0,0 0-1 0 0,-1 0 0 0 0,1 0 1 0 0,-1 0-1 0 0,0 0 1 0 0,0-1-1 0 0,-1 1 1 0 0,0-1-1 0 0,0 0 1 0 0,0 0-1 0 0,0 0 1 0 0,-1 0-1 0 0,0 0 1 0 0,-1 0-1 0 0,1 0 0 0 0,-1 0 1 0 0,0 0-1 0 0,-1-1 1 0 0,1 1-1 0 0,-1 0 1 0 0,0 0-1 0 0,-1 0 1 0 0,1 0-1 0 0,-4-6 1 0 0,0 0 251 0 0,0 0 0 0 0,-1 0-1 0 0,-1 1 1 0 0,0 0 0 0 0,-15-18 0 0 0,19 25-238 0 0,0 0 0 0 0,-1 0-1 0 0,1 0 1 0 0,-1 0-1 0 0,0 1 1 0 0,0 0-1 0 0,-1 0 1 0 0,1 0-1 0 0,-1 0 1 0 0,1 1 0 0 0,-1-1-1 0 0,0 1 1 0 0,0 0-1 0 0,0 1 1 0 0,0-1-1 0 0,0 1 1 0 0,-5-1-1 0 0,9 3-39 0 0,1-1 0 0 0,-1 0-1 0 0,1 0 1 0 0,-1 1-1 0 0,1-1 1 0 0,-1 0 0 0 0,1 0-1 0 0,-1 1 1 0 0,1-1-1 0 0,-1 1 1 0 0,1-1-1 0 0,0 0 1 0 0,-1 1 0 0 0,1-1-1 0 0,0 1 1 0 0,-1-1-1 0 0,1 1 1 0 0,0-1-1 0 0,0 1 1 0 0,-1-1 0 0 0,1 1-1 0 0,0-1 1 0 0,0 1-1 0 0,0-1 1 0 0,0 1 0 0 0,0 0-1 0 0,0-1 1 0 0,0 1-1 0 0,0 0 1 0 0,-4 10-1095 0 0,1-6 381 0 0</inkml:trace>
</inkml:ink>
</file>

<file path=ppt/ink/ink7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196"/>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197"/>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198"/>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199"/>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0"/>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1"/>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2"/>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3"/>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4"/>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6:48.707"/>
    </inkml:context>
    <inkml:brush xml:id="br0">
      <inkml:brushProperty name="width" value="0.1" units="cm"/>
      <inkml:brushProperty name="height" value="0.1" units="cm"/>
      <inkml:brushProperty name="color" value="#AB008B"/>
    </inkml:brush>
  </inkml:definitions>
  <inkml:trace contextRef="#ctx0" brushRef="#br0">0 34 9671 0 0,'0'0'3488'0'0,"23"-2"262"0"0,44-5-373 0 0,61-4-48 0 0,111-2 175 0 0,-210 14-3355 0 0,-18-1-2080 0 0</inkml:trace>
</inkml:ink>
</file>

<file path=ppt/ink/ink7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5"/>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6"/>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7"/>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8"/>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09"/>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0"/>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1"/>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2"/>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4"/>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5"/>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4.153"/>
    </inkml:context>
    <inkml:brush xml:id="br0">
      <inkml:brushProperty name="width" value="0.1" units="cm"/>
      <inkml:brushProperty name="height" value="0.1" units="cm"/>
      <inkml:brushProperty name="color" value="#AB008B"/>
    </inkml:brush>
  </inkml:definitions>
  <inkml:trace contextRef="#ctx0" brushRef="#br0">11 249 4143 0 0,'-10'-29'319'0'0,"10"28"-100"0"0,0 0 1 0 0,0 1-1 0 0,0-1 0 0 0,-1 0 0 0 0,1 0 1 0 0,0 0-1 0 0,1 0 0 0 0,-1 0 0 0 0,0 1 1 0 0,0-1-1 0 0,0 0 0 0 0,0 0 0 0 0,1 0 0 0 0,-1 1 1 0 0,0-1-1 0 0,1 0 0 0 0,-1 0 0 0 0,1 1 1 0 0,-1-1-1 0 0,1 0 0 0 0,-1 0 0 0 0,1 1 1 0 0,-1-1-1 0 0,1 1 0 0 0,0-1 0 0 0,-1 1 1 0 0,1-1-1 0 0,0 1 0 0 0,0-1 0 0 0,0 0 1 0 0,7-6 1332 0 0,0-4-623 0 0,1 0-1 0 0,0 0 0 0 0,0 0 1 0 0,1 1-1 0 0,1 1 1 0 0,-1 0-1 0 0,15-9 0 0 0,-12 9-581 0 0,0-1 0 0 0,-1-1 0 0 0,0 0 0 0 0,-1 0-1 0 0,16-21 1 0 0,-27 31-312 0 0,1 0 1 0 0,-1 0-1 0 0,1 0 0 0 0,-1 0 0 0 0,1 0 0 0 0,0 1 0 0 0,-1-1 1 0 0,1 0-1 0 0,0 0 0 0 0,-1 1 0 0 0,1-1 0 0 0,0 0 0 0 0,0 1 1 0 0,0-1-1 0 0,0 1 0 0 0,0-1 0 0 0,0 1 0 0 0,0-1 0 0 0,-1 1 1 0 0,1 0-1 0 0,0-1 0 0 0,0 1 0 0 0,1 0 0 0 0,-1 0 0 0 0,0 0 1 0 0,0 0-1 0 0,0 0 0 0 0,0 0 0 0 0,2 0 0 0 0,-2 1-10 0 0,1 0-1 0 0,0 0 1 0 0,0 0-1 0 0,-1 1 1 0 0,1-1-1 0 0,-1 0 1 0 0,1 1-1 0 0,-1-1 1 0 0,1 1 0 0 0,-1 0-1 0 0,0-1 1 0 0,0 1-1 0 0,2 4 1 0 0,1 2 1 0 0,0 1 1 0 0,-1-1-1 0 0,0 1 1 0 0,0 0-1 0 0,2 18 0 0 0,-5 5 9 0 0,-3 1-1 0 0,0 0 1 0 0,-2 0-1 0 0,-1-1 0 0 0,-13 38 1 0 0,2-3-167 0 0,7-31 39 0 0,-1-1 0 0 0,-1-1 0 0 0,-2 0 0 0 0,-24 43 0 0 0,37-76 162 0 0,38-21 327 0 0,-4 12-109 0 0,1 1-1 0 0,-1 2 1 0 0,1 1-1 0 0,1 2 0 0 0,59 4 1 0 0,-24-1-809 0 0</inkml:trace>
</inkml:ink>
</file>

<file path=ppt/ink/ink7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6"/>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7"/>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8"/>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19"/>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0"/>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1"/>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2"/>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3"/>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4"/>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5"/>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5.088"/>
    </inkml:context>
    <inkml:brush xml:id="br0">
      <inkml:brushProperty name="width" value="0.1" units="cm"/>
      <inkml:brushProperty name="height" value="0.1" units="cm"/>
      <inkml:brushProperty name="color" value="#AB008B"/>
    </inkml:brush>
  </inkml:definitions>
  <inkml:trace contextRef="#ctx0" brushRef="#br0">1 226 9359 0 0,'0'0'6080'0'0,"6"-46"-1060"0"0,0 17-3968 0 0,-4 16-509 0 0,1 1 0 0 0,0 0 0 0 0,9-21-1 0 0,-10 28-441 0 0,1 0 1 0 0,0 1-1 0 0,0-1 0 0 0,0 1 0 0 0,1 0 0 0 0,-1 0 0 0 0,1 0 0 0 0,0 0 0 0 0,0 1 0 0 0,1-1 0 0 0,-1 1 0 0 0,7-3 0 0 0,-3 1-26 0 0,1 2 1 0 0,0-1-1 0 0,0 1 0 0 0,0 0 0 0 0,1 1 0 0 0,-1 0 0 0 0,0 1 0 0 0,1-1 0 0 0,-1 2 0 0 0,1 0 0 0 0,0 0 0 0 0,18 3 0 0 0,-24-3-71 0 0,-1 1 0 0 0,1-1 1 0 0,-1 1-1 0 0,1 0 0 0 0,-1 0 0 0 0,1 1 1 0 0,-1-1-1 0 0,0 1 0 0 0,0-1 0 0 0,1 1 1 0 0,-1 0-1 0 0,0 0 0 0 0,-1 1 1 0 0,1-1-1 0 0,0 1 0 0 0,-1-1 0 0 0,1 1 1 0 0,-1 0-1 0 0,0 0 0 0 0,0 0 0 0 0,0 0 1 0 0,0 0-1 0 0,0 0 0 0 0,-1 1 1 0 0,0-1-1 0 0,1 0 0 0 0,-1 1 0 0 0,0-1 1 0 0,-1 1-1 0 0,1 0 0 0 0,-1-1 0 0 0,1 1 1 0 0,-1-1-1 0 0,0 1 0 0 0,-1 0 1 0 0,0 6-1 0 0,0-5 19 0 0,-1 0 0 0 0,1 0 0 0 0,-1 0 1 0 0,0 0-1 0 0,0 0 0 0 0,0-1 0 0 0,-1 1 0 0 0,0-1 1 0 0,0 0-1 0 0,0 0 0 0 0,0 0 0 0 0,-1 0 1 0 0,1 0-1 0 0,-7 5 0 0 0,3-3-1 0 0,1 0 0 0 0,0 0 0 0 0,1 1-1 0 0,-1 0 1 0 0,1 1 0 0 0,-8 14 0 0 0,11-15-22 0 0,3-6 0 0 0,-1 1 0 0 0,1 0 0 0 0,0-1 0 0 0,0 1 0 0 0,0-1 0 0 0,0 1 0 0 0,0-1 0 0 0,0 1 0 0 0,0-1 0 0 0,0 1 0 0 0,0-1 0 0 0,1 0 0 0 0,-1 0 0 0 0,1 0 0 0 0,-1 1 0 0 0,1-2 0 0 0,-1 1 0 0 0,1 0 0 0 0,-1 0 0 0 0,1 0 0 0 0,0-1 0 0 0,0 1 0 0 0,-1-1 0 0 0,1 1 0 0 0,2-1 0 0 0,0 2 0 0 0,31 11 0 0 0,-18-7 0 0 0,1 1 0 0 0,-1 1 0 0 0,0 0 0 0 0,17 12 0 0 0,-29-16 0 0 0,1 1 0 0 0,-1-1 0 0 0,0 1 0 0 0,0 1 0 0 0,0-1 0 0 0,-1 1 0 0 0,0-1 0 0 0,0 1 0 0 0,0 0 0 0 0,-1 1 0 0 0,0-1 0 0 0,0 1 0 0 0,0-1 0 0 0,2 12 0 0 0,-1-2-1 0 0,-1 1 0 0 0,-1-1 0 0 0,0 1 0 0 0,-1-1 0 0 0,-1 19 0 0 0,0-29 5 0 0,-1-1 0 0 0,1 0 0 0 0,-1 0 0 0 0,0 1 0 0 0,0-1 0 0 0,0 0 0 0 0,-1 0 0 0 0,0 0 0 0 0,0 0 0 0 0,0 0 0 0 0,0 0 0 0 0,-1-1 0 0 0,0 1 0 0 0,0-1 0 0 0,0 1 1 0 0,-1-1-1 0 0,1 0 0 0 0,-1-1 0 0 0,-6 6 0 0 0,4-6 34 0 0,1-1 1 0 0,0 0 0 0 0,-1-1-1 0 0,1 1 1 0 0,-1-1 0 0 0,0-1-1 0 0,1 1 1 0 0,-1-1 0 0 0,0 1-1 0 0,1-2 1 0 0,-1 1 0 0 0,-7-2-1 0 0,-68-15 390 0 0,79 17-430 0 0,-17-5 53 0 0,1 0-1 0 0,-1-1 1 0 0,1 0-1 0 0,1-2 1 0 0,-18-10 0 0 0,30 7-1707 0 0,4 0 645 0 0</inkml:trace>
</inkml:ink>
</file>

<file path=ppt/ink/ink7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6"/>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7"/>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8"/>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29"/>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0"/>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1"/>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2"/>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3"/>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4"/>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5"/>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5.439"/>
    </inkml:context>
    <inkml:brush xml:id="br0">
      <inkml:brushProperty name="width" value="0.1" units="cm"/>
      <inkml:brushProperty name="height" value="0.1" units="cm"/>
      <inkml:brushProperty name="color" value="#AB008B"/>
    </inkml:brush>
  </inkml:definitions>
  <inkml:trace contextRef="#ctx0" brushRef="#br0">0 4 4607 0 0,'55'-4'20271'0'0,"-65"4"-22149"0"0,3 1 733 0 0</inkml:trace>
</inkml:ink>
</file>

<file path=ppt/ink/ink7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6"/>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7"/>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8"/>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39"/>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0"/>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1"/>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2"/>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4"/>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5"/>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6"/>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7.857"/>
    </inkml:context>
    <inkml:brush xml:id="br0">
      <inkml:brushProperty name="width" value="0.1" units="cm"/>
      <inkml:brushProperty name="height" value="0.1" units="cm"/>
      <inkml:brushProperty name="color" value="#AB008B"/>
    </inkml:brush>
  </inkml:definitions>
  <inkml:trace contextRef="#ctx0" brushRef="#br0">0 58 10567 0 0,'4'-3'4896'0'0,"19"-10"-2633"0"0,11 4-947 0 0,0 2 0 0 0,0 1 0 0 0,1 2 1 0 0,56 0-1 0 0,55-6-111 0 0,-91 9-758 0 0,-54 1-441 0 0,0 0-1 0 0,-1 1 1 0 0,1-1 0 0 0,0 1-1 0 0,-1 0 1 0 0,1-1-1 0 0,-1 1 1 0 0,1-1 0 0 0,-1 1-1 0 0,1 0 1 0 0,-1 0-1 0 0,0-1 1 0 0,1 1 0 0 0,-1 0-1 0 0,0-1 1 0 0,1 1-1 0 0,-1 0 1 0 0,0 0 0 0 0,0 0-1 0 0,0-1 1 0 0,0 1-1 0 0,0 0 1 0 0,0 0 0 0 0,0 0-1 0 0,0 0 1 0 0,0-1 0 0 0,0 1-1 0 0,0 0 1 0 0,-1 1-1 0 0,-2 24 31 0 0,-19 47-15 0 0,-129 363 210 0 0,140-410-223 0 0,1 1 0 0 0,2-1 0 0 0,1 2 0 0 0,1-1 0 0 0,1 1 0 0 0,1 0 0 0 0,1 29 0 0 0,3-55-54 0 0,0-1-1 0 0,1 1 0 0 0,-1 0 1 0 0,1-1-1 0 0,-1 1 1 0 0,1-1-1 0 0,0 1 0 0 0,0-1 1 0 0,0 1-1 0 0,0-1 1 0 0,0 1-1 0 0,0-1 0 0 0,0 0 1 0 0,0 0-1 0 0,0 1 1 0 0,0-1-1 0 0,1 0 0 0 0,-1 0 1 0 0,1 0-1 0 0,-1 0 1 0 0,0-1-1 0 0,1 1 0 0 0,0 0 1 0 0,-1-1-1 0 0,1 1 1 0 0,-1-1-1 0 0,1 1 0 0 0,0-1 1 0 0,-1 0-1 0 0,1 1 1 0 0,0-1-1 0 0,-1 0 0 0 0,1 0 1 0 0,0 0-1 0 0,-1-1 1 0 0,4 0-1 0 0,3-6-1913 0 0</inkml:trace>
</inkml:ink>
</file>

<file path=ppt/ink/ink7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7"/>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8"/>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49"/>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0"/>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1"/>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2"/>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3"/>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4"/>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5"/>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7"/>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14.617"/>
    </inkml:context>
    <inkml:brush xml:id="br0">
      <inkml:brushProperty name="width" value="0.1" units="cm"/>
      <inkml:brushProperty name="height" value="0.1" units="cm"/>
      <inkml:brushProperty name="color" value="#F6630D"/>
    </inkml:brush>
  </inkml:definitions>
  <inkml:trace contextRef="#ctx0" brushRef="#br0">173 39 4143 0 0,'7'-38'19072'0'0,"-8"38"-19004"0"0,0 1 0 0 0,1-1 0 0 0,-1 1 0 0 0,0-1 0 0 0,0 1 0 0 0,0-1 0 0 0,0 1 0 0 0,0 0 1 0 0,1-1-1 0 0,-1 1 0 0 0,0 0 0 0 0,0 0 0 0 0,1 0 0 0 0,-1-1 0 0 0,1 1 0 0 0,-1 0 0 0 0,1 0 0 0 0,-1 0 0 0 0,1 0 0 0 0,0 0 0 0 0,-1 2 0 0 0,-9 28 163 0 0,8-23-123 0 0,-4 8-69 0 0,-1-1 0 0 0,-1 0 0 0 0,0-1 0 0 0,-1 0 0 0 0,-18 23 1 0 0,17-25-26 0 0,0 1-1 0 0,1 0 1 0 0,1 1 0 0 0,0 0 0 0 0,1 0 0 0 0,-6 16 0 0 0,13-29-14 0 0,0-1 0 0 0,0 1 0 0 0,0-1 0 0 0,0 1 0 0 0,0 0 0 0 0,0-1 0 0 0,0 1 0 0 0,0 0 0 0 0,0-1 0 0 0,1 1 0 0 0,-1-1 0 0 0,0 1 0 0 0,0 0 0 0 0,0-1 0 0 0,1 1 0 0 0,-1-1 0 0 0,0 1 0 0 0,1-1 0 0 0,-1 1 0 0 0,0-1 0 0 0,1 1 0 0 0,-1-1 0 0 0,1 1 0 0 0,-1-1 0 0 0,1 0 0 0 0,-1 1 0 0 0,1-1 0 0 0,-1 0 0 0 0,1 1 0 0 0,-1-1 0 0 0,1 0 0 0 0,0 0 0 0 0,-1 1 0 0 0,1-1 0 0 0,-1 0 0 0 0,1 0 0 0 0,0 0 0 0 0,-1 0 0 0 0,1 0 0 0 0,-1 0 0 0 0,1 0 0 0 0,0 0 0 0 0,-1 0 0 0 0,1 0 0 0 0,0 0 0 0 0,-1 0 0 0 0,1 0 0 0 0,-1-1 0 0 0,1 1 0 0 0,-1 0 0 0 0,2-1 0 0 0,35-7 0 0 0,-35 8 0 0 0,20-6 121 0 0,-1 2 0 0 0,1 0-1 0 0,0 1 1 0 0,0 2 0 0 0,0 0 0 0 0,34 3-1 0 0,-43-1-83 0 0,-1 1 1 0 0,1 1-1 0 0,-1 0 0 0 0,1 1 0 0 0,-1 0 0 0 0,0 0 0 0 0,-1 1 0 0 0,1 1 1 0 0,-1 0-1 0 0,0 1 0 0 0,0 0 0 0 0,17 15 0 0 0,-25-19-28 0 0,0 1-1 0 0,0-1 1 0 0,0 1-1 0 0,0-1 1 0 0,-1 1-1 0 0,1 0 1 0 0,-1 0-1 0 0,0 0 1 0 0,0 1 0 0 0,-1-1-1 0 0,1 0 1 0 0,-1 1-1 0 0,0-1 1 0 0,0 1-1 0 0,1 7 1 0 0,-2-4 16 0 0,0 0 1 0 0,-1 0 0 0 0,0 0-1 0 0,0 0 1 0 0,-1 0-1 0 0,1 0 1 0 0,-2 0 0 0 0,-4 10-1 0 0,1-5 47 0 0,0 0 0 0 0,-1 0 0 0 0,0-1 1 0 0,-1 0-1 0 0,-1 0 0 0 0,0-1 0 0 0,-1 0 0 0 0,0 0 0 0 0,-19 14 0 0 0,4-6 42 0 0,10-7 21 0 0,0-1-1 0 0,0-1 1 0 0,-19 9-1 0 0,27-16-83 0 0,0-1 0 0 0,0 1 0 0 0,0-1 0 0 0,-1-1 0 0 0,1 1 0 0 0,0-1 0 0 0,-1-1 0 0 0,1 1 0 0 0,-1-1 0 0 0,1 0 0 0 0,-9-2 0 0 0,-28-1 38 0 0,32 3-131 0 0,1 0-1 0 0,-1-1 1 0 0,1 0-1 0 0,0-1 1 0 0,0 0-1 0 0,0-1 1 0 0,-13-5-1 0 0,23 7-133 0 0,0 1-1 0 0,0-1 1 0 0,1 1-1 0 0,-1-1 1 0 0,0 0-1 0 0,0 1 1 0 0,1-1-1 0 0,-1 0 1 0 0,0 0-1 0 0,1 0 1 0 0,-1 1-1 0 0,1-1 1 0 0,-1 0-1 0 0,1 0 1 0 0,0 0-1 0 0,-1 0 1 0 0,1 0-1 0 0,0 0 1 0 0,0 0-1 0 0,-1 0 1 0 0,1 0-1 0 0,0 0 1 0 0,0 0-1 0 0,0 0 1 0 0,0 0-1 0 0,0 0 1 0 0,0 0-1 0 0,1-2 1 0 0</inkml:trace>
</inkml:ink>
</file>

<file path=ppt/ink/ink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8.223"/>
    </inkml:context>
    <inkml:brush xml:id="br0">
      <inkml:brushProperty name="width" value="0.1" units="cm"/>
      <inkml:brushProperty name="height" value="0.1" units="cm"/>
      <inkml:brushProperty name="color" value="#AB008B"/>
    </inkml:brush>
  </inkml:definitions>
  <inkml:trace contextRef="#ctx0" brushRef="#br0">1 73 10135 0 0,'0'0'778'0'0,"28"-15"7156"0"0,-4 5-5971 0 0,1 2 0 0 0,50-12 0 0 0,-41 12-1276 0 0,-17 4-538 0 0,0 1-1 0 0,1 1 1 0 0,-1 0 0 0 0,1 1 0 0 0,31 3-1 0 0,41 14-2459 0 0,-72-11 178 0 0</inkml:trace>
</inkml:ink>
</file>

<file path=ppt/ink/ink7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8"/>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59"/>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0"/>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1"/>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2"/>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3"/>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4"/>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5"/>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6"/>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7"/>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08.573"/>
    </inkml:context>
    <inkml:brush xml:id="br0">
      <inkml:brushProperty name="width" value="0.1" units="cm"/>
      <inkml:brushProperty name="height" value="0.1" units="cm"/>
      <inkml:brushProperty name="color" value="#AB008B"/>
    </inkml:brush>
  </inkml:definitions>
  <inkml:trace contextRef="#ctx0" brushRef="#br0">94 55 9215 0 0,'-3'2'8884'0'0,"-14"11"-6709"0"0,7 5-1726 0 0,0 0 1 0 0,1 0 0 0 0,0 1-1 0 0,2 0 1 0 0,0 1-1 0 0,2-1 1 0 0,0 2-1 0 0,1-1 1 0 0,1 0 0 0 0,-1 32-1 0 0,4-45-417 0 0,0 0-1 0 0,0 1 0 0 0,1-1 1 0 0,0 0-1 0 0,0 0 1 0 0,1 1-1 0 0,0-1 1 0 0,0-1-1 0 0,1 1 1 0 0,0 0-1 0 0,0 0 0 0 0,0-1 1 0 0,1 0-1 0 0,0 0 1 0 0,0 0-1 0 0,1 0 1 0 0,0 0-1 0 0,8 7 1 0 0,-5-7-9 0 0,0-1 1 0 0,1 1 0 0 0,0-2 0 0 0,0 1-1 0 0,0-1 1 0 0,0 0 0 0 0,1-1 0 0 0,-1 0 0 0 0,1-1-1 0 0,0 0 1 0 0,0 0 0 0 0,19 0 0 0 0,-7-1 67 0 0,0-2 0 0 0,0 0 0 0 0,0-1 1 0 0,0-1-1 0 0,42-12 0 0 0,-57 13-66 0 0,1 0-1 0 0,-1-1 1 0 0,0 0 0 0 0,0 0-1 0 0,0 0 1 0 0,-1-1 0 0 0,1 0-1 0 0,-1 0 1 0 0,0-1 0 0 0,0 1-1 0 0,0-1 1 0 0,0-1 0 0 0,-1 1-1 0 0,0-1 1 0 0,0 0 0 0 0,-1 0-1 0 0,0 0 1 0 0,0-1 0 0 0,0 0-1 0 0,4-12 1 0 0,-7 12 1 0 0,0 0-1 0 0,-1 0 1 0 0,0 1 0 0 0,0-1-1 0 0,-1 0 1 0 0,1 0-1 0 0,-2 0 1 0 0,1 0 0 0 0,-1 1-1 0 0,0-1 1 0 0,0 1 0 0 0,-1-1-1 0 0,-4-8 1 0 0,-5-7 12 0 0,0 0 1 0 0,-21-27 0 0 0,22 36-1 0 0,0 1 0 0 0,-1 0 0 0 0,0 0 0 0 0,-1 2 0 0 0,0-1 0 0 0,-1 1 0 0 0,-26-14 0 0 0,9 9-889 0 0,-1 0 0 0 0,-58-17-1 0 0,80 29-413 0 0</inkml:trace>
</inkml:ink>
</file>

<file path=ppt/ink/ink7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8"/>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69"/>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0"/>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1"/>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2"/>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3"/>
    </inkml:context>
    <inkml:brush xml:id="br0">
      <inkml:brushProperty name="width" value="0.1" units="cm"/>
      <inkml:brushProperty name="height" value="0.1" units="cm"/>
      <inkml:brushProperty name="color" value="#AB008B"/>
    </inkml:brush>
  </inkml:definitions>
  <inkml:trace contextRef="#ctx0" brushRef="#br0">303 37 12671 0 0,'0'0'1272'0'0,"3"-9"2298"0"0,-3 8-3361 0 0,0 0 1 0 0,0 0 0 0 0,0 0 0 0 0,0 0 0 0 0,0 0-1 0 0,0 0 1 0 0,0 0 0 0 0,-1 0 0 0 0,1 0 0 0 0,0 0-1 0 0,-1 0 1 0 0,1 0 0 0 0,-1 0 0 0 0,1 0 0 0 0,-1 0-1 0 0,0 0 1 0 0,1 0 0 0 0,-1 0 0 0 0,0 1-1 0 0,0-1 1 0 0,1 0 0 0 0,-1 0 0 0 0,-1 0 0 0 0,0 0-85 0 0,0 0 0 0 0,0 1 0 0 0,0-1 1 0 0,0 0-1 0 0,0 1 0 0 0,0 0 1 0 0,0-1-1 0 0,0 1 0 0 0,0 0 0 0 0,0 0 1 0 0,-3 0-1 0 0,-4 1-50 0 0,1 1 1 0 0,0 0-1 0 0,0 0 1 0 0,-15 6-1 0 0,10-2-49 0 0,0 1-1 0 0,0 0 0 0 0,1 1 1 0 0,0 1-1 0 0,1 0 0 0 0,0 1 0 0 0,0 0 1 0 0,1 0-1 0 0,0 1 0 0 0,1 0 1 0 0,0 1-1 0 0,1 0 0 0 0,-13 26 0 0 0,12-21-15 0 0,2 0 0 0 0,0 0 0 0 0,1 1 0 0 0,1 0 0 0 0,1 0 0 0 0,0 0 0 0 0,1 1 0 0 0,1-1 0 0 0,1 1 0 0 0,2 30 0 0 0,-1-45-2 0 0,1 0 0 0 0,-1 0 0 0 0,1 0 0 0 0,0 0-1 0 0,1 0 1 0 0,-1 0 0 0 0,1-1 0 0 0,0 1 0 0 0,0 0 0 0 0,0-1-1 0 0,0 0 1 0 0,0 1 0 0 0,1-1 0 0 0,-1 0 0 0 0,5 4-1 0 0,-1-2-6 0 0,1 0 0 0 0,-1-1 1 0 0,1 0-1 0 0,-1 0 0 0 0,1 0 0 0 0,0-1 0 0 0,12 4 0 0 0,5-1 64 0 0,1 0 0 0 0,-1-2 0 0 0,51 3 0 0 0,-66-7-29 0 0,1 0 1 0 0,-1 0-1 0 0,1-1 0 0 0,-1-1 1 0 0,1 1-1 0 0,9-4 1 0 0,-16 4-15 0 0,1 0 0 0 0,-1-1 0 0 0,0 1 0 0 0,0 0 0 0 0,0-1 0 0 0,0 0 1 0 0,0 1-1 0 0,0-1 0 0 0,0-1 0 0 0,0 1 0 0 0,-1 0 0 0 0,1-1 0 0 0,-1 1 0 0 0,0-1 0 0 0,1 1 1 0 0,-1-1-1 0 0,0 0 0 0 0,-1 0 0 0 0,3-5 0 0 0,-4 6-3 0 0,0 1 0 0 0,0-1-1 0 0,0 0 1 0 0,-1 0 0 0 0,1 0 0 0 0,0 0-1 0 0,-1 1 1 0 0,1-1 0 0 0,-1 0 0 0 0,0 1-1 0 0,0-1 1 0 0,1 0 0 0 0,-1 1 0 0 0,0-1 0 0 0,-1 1-1 0 0,1-1 1 0 0,0 1 0 0 0,-2-2 0 0 0,-24-25 244 0 0,25 26-219 0 0,-8-8-1 0 0,-1 1 0 0 0,0 1 0 0 0,-1 0-1 0 0,1 1 1 0 0,-2 0 0 0 0,1 0 0 0 0,-1 1 0 0 0,0 1 0 0 0,-25-7 0 0 0,28 10-79 0 0,-1 0 1 0 0,1 0 0 0 0,-1 1-1 0 0,1 1 1 0 0,-1-1 0 0 0,1 2 0 0 0,-1-1-1 0 0,0 2 1 0 0,1-1 0 0 0,0 1 0 0 0,-1 1-1 0 0,1 0 1 0 0,-15 7 0 0 0,23-9-53 0 0,1 0 0 0 0,-1 0 1 0 0,1 0-1 0 0,-1 0 0 0 0,1 1 0 0 0,0-1 1 0 0,0 1-1 0 0,-1-1 0 0 0,1 1 0 0 0,0-1 1 0 0,0 1-1 0 0,1 0 0 0 0,-1-1 0 0 0,0 1 1 0 0,0 0-1 0 0,1 0 0 0 0,-1-1 0 0 0,1 1 1 0 0,0 0-1 0 0,-1 0 0 0 0,1 0 0 0 0,0 0 1 0 0,0 0-1 0 0,0-1 0 0 0,1 4 0 0 0,-1 14-2093 0 0</inkml:trace>
</inkml:ink>
</file>

<file path=ppt/ink/ink7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4"/>
    </inkml:context>
    <inkml:brush xml:id="br0">
      <inkml:brushProperty name="width" value="0.1" units="cm"/>
      <inkml:brushProperty name="height" value="0.1" units="cm"/>
      <inkml:brushProperty name="color" value="#AB008B"/>
    </inkml:brush>
  </inkml:definitions>
  <inkml:trace contextRef="#ctx0" brushRef="#br0">294 18 11231 0 0,'0'0'1016'0'0,"-19"-17"4263"0"0,14 17-5013 0 0,-1 0 0 0 0,1 0 0 0 0,-1 0 1 0 0,0 1-1 0 0,1 0 0 0 0,-1 0 0 0 0,1 0 0 0 0,-1 0 0 0 0,1 1 1 0 0,0 0-1 0 0,-1 0 0 0 0,1 1 0 0 0,-8 5 0 0 0,-1 1-169 0 0,0 0-1 0 0,0 2 0 0 0,-15 14 1 0 0,16-12-6 0 0,2 0 1 0 0,-1 0-1 0 0,2 1 1 0 0,0 1-1 0 0,1 0 1 0 0,0 0-1 0 0,1 1 1 0 0,1 0 0 0 0,0 0-1 0 0,1 1 1 0 0,1 0-1 0 0,1 0 1 0 0,-4 27-1 0 0,8-40-42 0 0,0 1 0 0 0,0-1 0 0 0,0 1-1 0 0,1-1 1 0 0,-1 1 0 0 0,1-1 0 0 0,0 1-1 0 0,1-1 1 0 0,-1 0 0 0 0,1 1 0 0 0,0-1 0 0 0,0 0-1 0 0,0 0 1 0 0,0 0 0 0 0,1 0 0 0 0,3 4 0 0 0,0-2-4 0 0,0 0 1 0 0,0-1-1 0 0,0 0 1 0 0,0 0 0 0 0,1 0-1 0 0,0-1 1 0 0,0 0-1 0 0,13 6 1 0 0,-8-6-4 0 0,-1 0 1 0 0,0 0-1 0 0,1-1 1 0 0,0 0-1 0 0,0-1 1 0 0,0-1-1 0 0,0 0 1 0 0,0 0-1 0 0,0-1 1 0 0,0-1-1 0 0,0 0 1 0 0,16-4-1 0 0,-21 3-2 0 0,-1 0-1 0 0,0 0 1 0 0,0-1 0 0 0,0 0-1 0 0,0 0 1 0 0,0 0 0 0 0,-1-1-1 0 0,1 0 1 0 0,-1 0 0 0 0,0 0-1 0 0,0-1 1 0 0,-1 0 0 0 0,0 1-1 0 0,1-2 1 0 0,-1 1 0 0 0,-1 0-1 0 0,1-1 1 0 0,-1 0-1 0 0,0 0 1 0 0,0 0 0 0 0,-1 0-1 0 0,0 0 1 0 0,0 0 0 0 0,0-1-1 0 0,-1 1 1 0 0,0-1 0 0 0,0-11-1 0 0,0 2 67 0 0,-2-1 0 0 0,0 0 0 0 0,-1 0-1 0 0,-1 1 1 0 0,0 0 0 0 0,-1-1 0 0 0,-1 1 0 0 0,0 0-1 0 0,-14-26 1 0 0,13 29-39 0 0,-1 0-1 0 0,0 1 1 0 0,-1 0 0 0 0,-16-19-1 0 0,22 29-73 0 0,0-1 0 0 0,-1 1 0 0 0,1 0 0 0 0,-1 0 0 0 0,1 0 0 0 0,-1 0 0 0 0,0 0 0 0 0,1 1 0 0 0,-1-1 0 0 0,0 1 0 0 0,0-1 0 0 0,0 1 0 0 0,0 0 0 0 0,-1 1 0 0 0,1-1 0 0 0,0 0 0 0 0,0 1 0 0 0,0 0 0 0 0,-1 0 0 0 0,1 0 0 0 0,0 0 0 0 0,0 0 0 0 0,-1 0 0 0 0,1 1 0 0 0,0 0 0 0 0,-5 1 0 0 0,7-1-246 0 0,0 0 1 0 0,0 0-1 0 0,1 0 0 0 0,-1 0 1 0 0,0 0-1 0 0,1 1 0 0 0,-1-1 1 0 0,1 0-1 0 0,-1 0 0 0 0,1 0 0 0 0,-1 1 1 0 0,1-1-1 0 0,0 0 0 0 0,0 1 1 0 0,0-1-1 0 0,0 0 0 0 0,0 1 1 0 0,0-1-1 0 0,0 0 0 0 0,0 0 1 0 0,0 1-1 0 0,1 1 0 0 0</inkml:trace>
</inkml:ink>
</file>

<file path=ppt/ink/ink7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5"/>
    </inkml:context>
    <inkml:brush xml:id="br0">
      <inkml:brushProperty name="width" value="0.1" units="cm"/>
      <inkml:brushProperty name="height" value="0.1" units="cm"/>
      <inkml:brushProperty name="color" value="#AB008B"/>
    </inkml:brush>
  </inkml:definitions>
  <inkml:trace contextRef="#ctx0" brushRef="#br0">199 54 8751 0 0,'0'0'674'0'0,"-23"-5"5327"0"0,13 9-5341 0 0,0 1 1 0 0,0 0-1 0 0,1 0 0 0 0,0 1 1 0 0,0 0-1 0 0,1 0 0 0 0,-1 1 1 0 0,1 0-1 0 0,-11 14 0 0 0,10-10-414 0 0,1 0-1 0 0,0 0 1 0 0,0 1-1 0 0,2 0 1 0 0,-1 1-1 0 0,1-1 1 0 0,-5 20-1 0 0,8-23-246 0 0,0 1 1 0 0,1-1-1 0 0,1 1 0 0 0,-1-1 0 0 0,2 1 0 0 0,-1 0 0 0 0,1 0 0 0 0,1-1 0 0 0,0 1 0 0 0,3 16 0 0 0,-2-19 41 0 0,1 0 0 0 0,-1-1 0 0 0,1 0 0 0 0,0 1 0 0 0,0-1 0 0 0,1 0 0 0 0,0 0 0 0 0,0-1 0 0 0,0 1 0 0 0,1-1 0 0 0,0 0 0 0 0,0 0 0 0 0,0-1 0 0 0,0 1 0 0 0,1-1 0 0 0,6 3 0 0 0,-2-1 0 0 0,0-1-1 0 0,1 0 0 0 0,0-1 1 0 0,0-1-1 0 0,1 1 1 0 0,-1-2-1 0 0,0 0 0 0 0,1 0 1 0 0,0-1-1 0 0,-1 0 1 0 0,1-1-1 0 0,0 0 1 0 0,-1-1-1 0 0,1-1 0 0 0,0 0 1 0 0,-1 0-1 0 0,19-7 1 0 0,-14 4 60 0 0,1-2 0 0 0,-1 0 1 0 0,0-1-1 0 0,0-1 0 0 0,-1 0 1 0 0,0-1-1 0 0,-1-1 0 0 0,0 0 0 0 0,-1-1 1 0 0,0 0-1 0 0,12-15 0 0 0,-20 20-38 0 0,1-1 0 0 0,-1 1-1 0 0,-1-1 1 0 0,1 0-1 0 0,-1-1 1 0 0,-1 1 0 0 0,0-1-1 0 0,0 1 1 0 0,0-1-1 0 0,-1 0 1 0 0,0 0-1 0 0,-1 0 1 0 0,0 0 0 0 0,-1 0-1 0 0,0 0 1 0 0,0 0-1 0 0,-1-1 1 0 0,0 1 0 0 0,0 0-1 0 0,-1 0 1 0 0,0 1-1 0 0,-1-1 1 0 0,0 0 0 0 0,0 1-1 0 0,-1-1 1 0 0,0 1-1 0 0,-1 0 1 0 0,0 0-1 0 0,0 1 1 0 0,0 0 0 0 0,-1 0-1 0 0,0 0 1 0 0,-1 0-1 0 0,1 1 1 0 0,-1 0 0 0 0,0 0-1 0 0,-1 1 1 0 0,0 0-1 0 0,1 0 1 0 0,-1 1 0 0 0,-1 0-1 0 0,1 1 1 0 0,-1-1-1 0 0,1 1 1 0 0,-1 1-1 0 0,-16-3 1 0 0,9 3 19 0 0,-1 1-1 0 0,1 0 1 0 0,-28 3 0 0 0,40-1-131 0 0,-1 0 0 0 0,1 0 0 0 0,0 0 0 0 0,-1 0 0 0 0,1 0 1 0 0,0 1-1 0 0,0 0 0 0 0,-5 3 0 0 0,7-4-80 0 0,1 0 0 0 0,-1 0 0 0 0,1 1 0 0 0,0-1 0 0 0,-1 0 0 0 0,1 0 1 0 0,0 1-1 0 0,0-1 0 0 0,0 1 0 0 0,0-1 0 0 0,1 1 0 0 0,-1-1 0 0 0,0 1 0 0 0,0 0 0 0 0,1-1 0 0 0,-1 1 1 0 0,1 0-1 0 0,0-1 0 0 0,-1 1 0 0 0,1 0 0 0 0,0 2 0 0 0</inkml:trace>
</inkml:ink>
</file>

<file path=ppt/ink/ink7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6"/>
    </inkml:context>
    <inkml:brush xml:id="br0">
      <inkml:brushProperty name="width" value="0.1" units="cm"/>
      <inkml:brushProperty name="height" value="0.1" units="cm"/>
      <inkml:brushProperty name="color" value="#AB008B"/>
    </inkml:brush>
  </inkml:definitions>
  <inkml:trace contextRef="#ctx0" brushRef="#br0">1 218 3223 0 0,'10'-1'9191'0'0,"5"-46"-1597"0"0,-10 32-7291 0 0,8-16 774 0 0,-9 18-732 0 0,2 1-1 0 0,-1 0 0 0 0,1 0 0 0 0,1 0 0 0 0,12-15 0 0 0,-16 23-309 0 0,0 1 0 0 0,0 0 0 0 0,1 0-1 0 0,-1 1 1 0 0,1-1 0 0 0,0 1 0 0 0,0-1-1 0 0,0 1 1 0 0,0 1 0 0 0,0-1 0 0 0,0 0-1 0 0,0 1 1 0 0,1 0 0 0 0,-1 0 0 0 0,0 0-1 0 0,1 0 1 0 0,-1 1 0 0 0,1 0 0 0 0,-1 0-1 0 0,0 0 1 0 0,5 1 0 0 0,-1 0-26 0 0,0 0 0 0 0,0 0 0 0 0,0 1 0 0 0,-1 0 0 0 0,1 0 0 0 0,-1 1 0 0 0,0 0 0 0 0,1 0 0 0 0,-1 1 0 0 0,-1-1 0 0 0,8 7 0 0 0,-12-9 11 0 0,1 1-1 0 0,-1 0 1 0 0,0 0-1 0 0,-1 1 0 0 0,1-1 1 0 0,0 0-1 0 0,0 1 1 0 0,-1-1-1 0 0,0 1 1 0 0,1-1-1 0 0,-1 1 1 0 0,0-1-1 0 0,0 1 1 0 0,-1 0-1 0 0,1 0 1 0 0,0 0-1 0 0,-1-1 1 0 0,0 1-1 0 0,1 0 0 0 0,-1 0 1 0 0,-1 0-1 0 0,1 0 1 0 0,0 0-1 0 0,0-1 1 0 0,-1 1-1 0 0,0 0 1 0 0,0 0-1 0 0,0-1 1 0 0,0 1-1 0 0,0 0 1 0 0,0-1-1 0 0,-3 5 0 0 0,-16 24 128 0 0,-1 0-1 0 0,-1-2 1 0 0,-39 40-1 0 0,60-68-146 0 0,1 0 1 0 0,-1 0-1 0 0,0 0 1 0 0,1 0 0 0 0,-1 0-1 0 0,0 0 1 0 0,1 0 0 0 0,-1 0 0 0 0,1 0-1 0 0,0 0 1 0 0,-1 0 0 0 0,1 0 0 0 0,0 0-1 0 0,0 1 1 0 0,-1-1 0 0 0,1 0 0 0 0,0 0-1 0 0,0 0 1 0 0,0 1 0 0 0,1-1 0 0 0,-1 0-1 0 0,0 0 1 0 0,0 0 0 0 0,1 0 0 0 0,-1 0-1 0 0,0 0 1 0 0,1 1 0 0 0,-1-1 0 0 0,1 0-1 0 0,0 0 1 0 0,-1 0 0 0 0,1 0-1 0 0,0 0 1 0 0,0-1 0 0 0,-1 1 0 0 0,1 0-1 0 0,0 0 1 0 0,0 0 0 0 0,0-1 0 0 0,0 1-1 0 0,1 0 1 0 0,48 28 21 0 0,-40-24-21 0 0,6 4-1 0 0,1-1-1 0 0,-1 1 1 0 0,0 1 0 0 0,0 0-1 0 0,-1 1 1 0 0,15 14-1 0 0,-28-23 1 0 0,0 0 1 0 0,0 1-1 0 0,0-1 0 0 0,0 0 0 0 0,-1 1 0 0 0,1 0 1 0 0,-1-1-1 0 0,1 1 0 0 0,-1 0 0 0 0,0 0 1 0 0,0 0-1 0 0,0 0 0 0 0,-1 0 0 0 0,1 0 0 0 0,0 5 1 0 0,-1-4-1 0 0,-1-1 1 0 0,0 0-1 0 0,0 0 1 0 0,0 0 0 0 0,0 0-1 0 0,0 0 1 0 0,0 0 0 0 0,-1 0-1 0 0,0-1 1 0 0,1 1-1 0 0,-1 0 1 0 0,0-1 0 0 0,0 1-1 0 0,0-1 1 0 0,-1 0-1 0 0,1 0 1 0 0,-1 0 0 0 0,-4 3-1 0 0,-3 2 65 0 0,-1-1 0 0 0,0-1 0 0 0,0 1 0 0 0,-1-2 0 0 0,1 1 0 0 0,-1-2 0 0 0,0 0 0 0 0,0 0 0 0 0,-22 1 0 0 0,10-1 46 0 0,0-2 0 0 0,0-1-1 0 0,0-1 1 0 0,-27-4 0 0 0,50 4-224 0 0,-1 1 0 0 0,1 0 0 0 0,0-1 0 0 0,-1 1 0 0 0,1-1 0 0 0,0 0 0 0 0,0 1 0 0 0,-1-1 0 0 0,1 0 0 0 0,0 0 0 0 0,0 0 0 0 0,0 1 0 0 0,0-1 0 0 0,0 0 0 0 0,0-1 1 0 0,0 1-1 0 0,1 0 0 0 0,-1 0 0 0 0,0 0 0 0 0,1 0 0 0 0,-1-1 0 0 0,1 1 0 0 0,-1 0 0 0 0,1-1 0 0 0,-1 1 0 0 0,1 0 0 0 0,0-1 0 0 0,0 1 0 0 0,-1 0 0 0 0,1-1 0 0 0,0 1 0 0 0,0-1 0 0 0,1 1 0 0 0,-1 0 0 0 0,0-1 0 0 0,0 1 0 0 0,1 0 0 0 0,-1-1 0 0 0,1 1 0 0 0,0-2 0 0 0,3-7-1487 0 0</inkml:trace>
</inkml:ink>
</file>

<file path=ppt/ink/ink7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7"/>
    </inkml:context>
    <inkml:brush xml:id="br0">
      <inkml:brushProperty name="width" value="0.1" units="cm"/>
      <inkml:brushProperty name="height" value="0.1" units="cm"/>
      <inkml:brushProperty name="color" value="#AB008B"/>
    </inkml:brush>
  </inkml:definitions>
  <inkml:trace contextRef="#ctx0" brushRef="#br0">32 63 4143 0 0,'-6'3'19159'0'0,"-1"16"-21800"0"0,2-2 2849 0 0,1 1 0 0 0,1-1 0 0 0,0 1 0 0 0,1-1 1 0 0,1 1-1 0 0,1 0 0 0 0,0-1 0 0 0,1 1 0 0 0,1 0 0 0 0,1-1 1 0 0,1 1-1 0 0,0-1 0 0 0,7 19 0 0 0,-8-31-179 0 0,0-1 0 0 0,0 1 0 0 0,1-1-1 0 0,-1 1 1 0 0,1-1 0 0 0,0 0 0 0 0,0 0 0 0 0,0-1-1 0 0,1 1 1 0 0,-1-1 0 0 0,1 0 0 0 0,0 0 0 0 0,0-1 0 0 0,0 1-1 0 0,0-1 1 0 0,0 0 0 0 0,1-1 0 0 0,-1 1 0 0 0,0-1-1 0 0,1 0 1 0 0,-1 0 0 0 0,12 0 0 0 0,0-1 168 0 0,0 0-1 0 0,0-1 1 0 0,0-1 0 0 0,0-1 0 0 0,-1 0-1 0 0,22-7 1 0 0,-10 2-62 0 0,-18 5-6 0 0,1 0 0 0 0,-1 0 0 0 0,0-1 0 0 0,0-1 0 0 0,10-5 0 0 0,-17 8-99 0 0,1-1-1 0 0,-1 0 0 0 0,0 0 1 0 0,0 0-1 0 0,0 0 0 0 0,0 0 1 0 0,-1-1-1 0 0,1 1 0 0 0,-1-1 1 0 0,0 1-1 0 0,0-1 0 0 0,0 0 1 0 0,0 0-1 0 0,-1 0 0 0 0,0 0 1 0 0,2-8-1 0 0,-1 0 54 0 0,0 0-1 0 0,0-1 1 0 0,-1 1-1 0 0,-1 0 1 0 0,0-1-1 0 0,-1 1 1 0 0,0 0-1 0 0,-1-1 1 0 0,0 1-1 0 0,-1 0 1 0 0,-7-19-1 0 0,7 23-30 0 0,-1 1-1 0 0,0 0 1 0 0,0 0 0 0 0,0 1 0 0 0,-1-1-1 0 0,0 1 1 0 0,0 0 0 0 0,-1 0-1 0 0,1 1 1 0 0,-1-1 0 0 0,-1 1-1 0 0,1 1 1 0 0,-1-1 0 0 0,0 1 0 0 0,0 0-1 0 0,0 1 1 0 0,0 0 0 0 0,-1 0-1 0 0,-7-2 1 0 0,-7-1-55 0 0,-1 1 0 0 0,1 1 0 0 0,-1 0-1 0 0,1 2 1 0 0,-1 1 0 0 0,0 1 0 0 0,-42 5 0 0 0,30 0-2129 0 0,27-2 105 0 0</inkml:trace>
</inkml:ink>
</file>

<file path=ppt/ink/ink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0.543"/>
    </inkml:context>
    <inkml:brush xml:id="br0">
      <inkml:brushProperty name="width" value="0.1" units="cm"/>
      <inkml:brushProperty name="height" value="0.1" units="cm"/>
      <inkml:brushProperty name="color" value="#AB008B"/>
    </inkml:brush>
  </inkml:definitions>
  <inkml:trace contextRef="#ctx0" brushRef="#br0">1 81 5527 0 0,'0'0'498'0'0,"26"-6"9391"0"0,-16 4-8401 0 0,104-19 4373 0 0,41-3-3667 0 0,-114 15-2079 0 0,0 2 1 0 0,64-3-1 0 0,-102 10-67 0 0,2-1-25 0 0,-23 35 102 0 0,-8 2-104 0 0,1 1 1 0 0,2 2-1 0 0,1 0 0 0 0,2 1 1 0 0,-21 63-1 0 0,-69 266-21 0 0,108-367 1 0 0,0 2-3 0 0,6 19 14 0 0,-4-22-7 0 0,0 1 0 0 0,1-1 0 0 0,-1 0 0 0 0,1 0-1 0 0,0 0 1 0 0,-1 0 0 0 0,1 0 0 0 0,0 0 0 0 0,0 0 0 0 0,-1 0 0 0 0,1 0 0 0 0,0 0 0 0 0,0 0 0 0 0,0 0 0 0 0,0-1 0 0 0,0 1 0 0 0,0 0 0 0 0,2 0 0 0 0,7-2-2811 0 0,-5-2 747 0 0</inkml:trace>
</inkml:ink>
</file>

<file path=ppt/ink/ink7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8"/>
    </inkml:context>
    <inkml:brush xml:id="br0">
      <inkml:brushProperty name="width" value="0.1" units="cm"/>
      <inkml:brushProperty name="height" value="0.1" units="cm"/>
      <inkml:brushProperty name="color" value="#AB008B"/>
    </inkml:brush>
  </inkml:definitions>
  <inkml:trace contextRef="#ctx0" brushRef="#br0">1 1 11719 0 0,'0'0'1060'0'0,"14"21"5936"0"0,-11-12-6563 0 0,1 0 1 0 0,0 0-1 0 0,0-1 0 0 0,1 1 1 0 0,0-1-1 0 0,0-1 0 0 0,1 1 0 0 0,7 7 1 0 0,57 56 1300 0 0,-64-65-1520 0 0,-2-3-92 0 0,49 44 418 0 0,-48-43-507 0 0,-1-1 1 0 0,1 0-1 0 0,0 0 1 0 0,0 0 0 0 0,0 0-1 0 0,0-1 1 0 0,1 0-1 0 0,-1 0 1 0 0,11 2-1 0 0,-13-5-23 0 0,0-1-13 0 0,12 5 130 0 0,9 6-5234 0 0</inkml:trace>
</inkml:ink>
</file>

<file path=ppt/ink/ink7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79"/>
    </inkml:context>
    <inkml:brush xml:id="br0">
      <inkml:brushProperty name="width" value="0.1" units="cm"/>
      <inkml:brushProperty name="height" value="0.1" units="cm"/>
      <inkml:brushProperty name="color" value="#AB008B"/>
    </inkml:brush>
  </inkml:definitions>
  <inkml:trace contextRef="#ctx0" brushRef="#br0">409 1 7831 0 0,'-5'2'9580'0'0,"-18"9"-7241"0"0,10 1-2013 0 0,0 1 0 0 0,1 0 0 0 0,0 1 0 0 0,1 0 1 0 0,1 1-1 0 0,0 0 0 0 0,1 1 0 0 0,-10 23 0 0 0,10-20-257 0 0,0-2 0 0 0,-1 1 0 0 0,-1-1 0 0 0,0-1-1 0 0,-1 0 1 0 0,-28 28 0 0 0,19-27-24 0 0,-1-2 1 0 0,-1 0-1 0 0,0-1 0 0 0,-1-2 1 0 0,-28 12-1 0 0,50-23 16 0 0,0 0-783 0 0,8-1-841 0 0,6 0 275 0 0</inkml:trace>
</inkml:ink>
</file>

<file path=ppt/ink/ink7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0"/>
    </inkml:context>
    <inkml:brush xml:id="br0">
      <inkml:brushProperty name="width" value="0.1" units="cm"/>
      <inkml:brushProperty name="height" value="0.1" units="cm"/>
      <inkml:brushProperty name="color" value="#AB008B"/>
    </inkml:brush>
  </inkml:definitions>
  <inkml:trace contextRef="#ctx0" brushRef="#br0">1 143 2303 0 0,'0'0'102'0'0,"2"-32"12817"0"0,0 14-9174 0 0,0-2-2431 0 0,-2 17-1215 0 0,0 1 0 0 0,0-1 1 0 0,1 0-1 0 0,-1 1 0 0 0,0-1 1 0 0,1 0-1 0 0,0 1 0 0 0,0-1 1 0 0,0 1-1 0 0,0-1 0 0 0,0 1 0 0 0,0 0 1 0 0,0-1-1 0 0,1 1 0 0 0,-1 0 1 0 0,1 0-1 0 0,0 0 0 0 0,0 0 1 0 0,-1 0-1 0 0,1 0 0 0 0,1 0 1 0 0,-1 1-1 0 0,0-1 0 0 0,0 1 1 0 0,0-1-1 0 0,1 1 0 0 0,-1 0 1 0 0,4-1-1 0 0,-3 0-43 0 0,1 1-1 0 0,0-1 1 0 0,-1 1 0 0 0,1 0 0 0 0,0 0-1 0 0,0 0 1 0 0,0 0 0 0 0,0 1-1 0 0,0-1 1 0 0,0 1 0 0 0,0 0-1 0 0,0 1 1 0 0,0-1 0 0 0,0 1-1 0 0,-1-1 1 0 0,1 1 0 0 0,0 0-1 0 0,0 0 1 0 0,0 1 0 0 0,-1-1-1 0 0,1 1 1 0 0,-1 0 0 0 0,1 0-1 0 0,-1 0 1 0 0,0 1 0 0 0,6 4-1 0 0,-5-3-29 0 0,-1 0-1 0 0,1 0 1 0 0,-1 0-1 0 0,0 1 1 0 0,0 0-1 0 0,-1-1 1 0 0,0 1-1 0 0,1 0 1 0 0,-2 0-1 0 0,1 0 1 0 0,0 0-1 0 0,-1 0 1 0 0,0 1-1 0 0,0-1 1 0 0,-1 0-1 0 0,1 1 1 0 0,-1-1-1 0 0,-1 0 1 0 0,0 9-1 0 0,-4 15-30 0 0,-2 0 0 0 0,-1-1 0 0 0,-1 1 0 0 0,-1-1-1 0 0,-16 28 1 0 0,-8 7-269 0 0,-42 60 1 0 0,75-122 475 0 0,1-4-193 0 0,0 0-1 0 0,0 1 0 0 0,0-1 0 0 0,1 0 1 0 0,-1 1-1 0 0,0-1 0 0 0,1 0 0 0 0,0 1 1 0 0,-1-1-1 0 0,1 1 0 0 0,0-1 0 0 0,1 1 1 0 0,-1 0-1 0 0,0-1 0 0 0,1 1 0 0 0,-1 0 0 0 0,1 0 1 0 0,-1 0-1 0 0,1 0 0 0 0,0 0 0 0 0,0 0 1 0 0,0 0-1 0 0,0 1 0 0 0,0-1 0 0 0,1 1 1 0 0,-1 0-1 0 0,0-1 0 0 0,1 1 0 0 0,-1 0 1 0 0,1 0-1 0 0,-1 0 0 0 0,1 1 0 0 0,3-1 0 0 0,8-2 5 0 0,0 2 0 0 0,0-1-1 0 0,0 2 1 0 0,0 0 0 0 0,21 3-1 0 0,2-1-86 0 0,2-1-211 0 0,-15-2 716 0 0,1 2-1 0 0,41 7 0 0 0,-58-6-930 0 0,1 0 0 0 0,-1 0 0 0 0,0 1 0 0 0,0 1 0 0 0,0-1-1 0 0,13 9 1 0 0</inkml:trace>
</inkml:ink>
</file>

<file path=ppt/ink/ink7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1"/>
    </inkml:context>
    <inkml:brush xml:id="br0">
      <inkml:brushProperty name="width" value="0.1" units="cm"/>
      <inkml:brushProperty name="height" value="0.1" units="cm"/>
      <inkml:brushProperty name="color" value="#AB008B"/>
    </inkml:brush>
  </inkml:definitions>
  <inkml:trace contextRef="#ctx0" brushRef="#br0">119 73 11863 0 0,'2'-13'582'0'0,"-2"10"-427"0"0,1 1 0 0 0,-1-1 0 0 0,1 1 0 0 0,-1-1 0 0 0,0 0 0 0 0,0 1 0 0 0,0-1 0 0 0,-1 0 1 0 0,1 1-1 0 0,-12-14 5833 0 0,-4 21-4187 0 0,-9 11-1029 0 0,19-9-680 0 0,0 0 0 0 0,0 1 0 0 0,1 0 0 0 0,0 0 1 0 0,0 0-1 0 0,1 0 0 0 0,0 1 0 0 0,0 0 0 0 0,1 0 1 0 0,0 0-1 0 0,-2 12 0 0 0,1 2-38 0 0,0 0 0 0 0,2 0 0 0 0,0 34 0 0 0,2-51-34 0 0,0-1 1 0 0,0 1-1 0 0,0-1 0 0 0,1 1 1 0 0,0-1-1 0 0,0 0 0 0 0,1 1 1 0 0,-1-1-1 0 0,1 0 0 0 0,0 0 1 0 0,1 0-1 0 0,-1 0 0 0 0,1 0 1 0 0,0-1-1 0 0,4 5 0 0 0,-3-5 22 0 0,0-1 0 0 0,0 0 0 0 0,0 0 1 0 0,1-1-1 0 0,-1 1 0 0 0,1-1 0 0 0,0 0 0 0 0,0 0 0 0 0,0 0 0 0 0,0-1 0 0 0,0 0 0 0 0,0 0 0 0 0,0 0 0 0 0,0-1 0 0 0,0 0 0 0 0,7 0 0 0 0,6 1 82 0 0,0-1 0 0 0,0-1 0 0 0,0-1 0 0 0,0 0 1 0 0,0-1-1 0 0,0-1 0 0 0,20-7 0 0 0,-32 8-83 0 0,0 0 0 0 0,0 0 0 0 0,0 0 0 0 0,0-1 0 0 0,0 0 0 0 0,-1 0 0 0 0,0-1 0 0 0,0 1 0 0 0,0-1 0 0 0,0 0 0 0 0,-1 0 0 0 0,1-1 0 0 0,-2 1 0 0 0,1-1 0 0 0,0 0 0 0 0,-1 0 0 0 0,0 0 0 0 0,-1-1 0 0 0,1 1 0 0 0,-1-1 0 0 0,0 1 0 0 0,1-11 0 0 0,-1-3 139 0 0,-1 1 0 0 0,-1-1-1 0 0,0 0 1 0 0,-2 0 0 0 0,-5-29 0 0 0,2 14 149 0 0,4 32-311 0 0,0 1-1 0 0,-1-1 1 0 0,1 0-1 0 0,0 1 1 0 0,-1-1 0 0 0,0 1-1 0 0,0 0 1 0 0,1 0-1 0 0,-2-1 1 0 0,1 1-1 0 0,0 0 1 0 0,0 1 0 0 0,0-1-1 0 0,-1 0 1 0 0,1 1-1 0 0,-1-1 1 0 0,1 1 0 0 0,-1 0-1 0 0,0 0 1 0 0,0 0-1 0 0,1 0 1 0 0,-1 0-1 0 0,-5 0 1 0 0,-9-3 1 0 0,0 1 1 0 0,-27-2-1 0 0,24 3-580 0 0,-51-1 842 0 0,47 4-3037 0 0,0 1-3306 0 0</inkml:trace>
</inkml:ink>
</file>

<file path=ppt/ink/ink7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2"/>
    </inkml:context>
    <inkml:brush xml:id="br0">
      <inkml:brushProperty name="width" value="0.1" units="cm"/>
      <inkml:brushProperty name="height" value="0.1" units="cm"/>
      <inkml:brushProperty name="color" value="#AB008B"/>
    </inkml:brush>
  </inkml:definitions>
  <inkml:trace contextRef="#ctx0" brushRef="#br0">0 95 1375 0 0,'3'-5'19405'0'0,"13"-14"-18658"0"0,2 11-304 0 0,0 2 1 0 0,0 0-1 0 0,1 1 0 0 0,0 1 1 0 0,0 0-1 0 0,0 2 0 0 0,34-1 1 0 0,-21 1-7 0 0,49-9 0 0 0,-57 3-359 0 0,-18 6-72 0 0,1 0 0 0 0,0 0 0 0 0,-1 0 0 0 0,1 1 0 0 0,0 0 0 0 0,12 0 0 0 0,-17 1-256 0 0,0 1 0 0 0,0 0-1 0 0,0-1 1 0 0,0 1 0 0 0,-1 0-1 0 0,1 0 1 0 0,0 0 0 0 0,-1 0-1 0 0,1 1 1 0 0,0-1 0 0 0,-1 0-1 0 0,0 1 1 0 0,1-1 0 0 0,-1 1-1 0 0,0-1 1 0 0,0 1 0 0 0,0 0-1 0 0,0-1 1 0 0,1 4 0 0 0</inkml:trace>
</inkml:ink>
</file>

<file path=ppt/ink/ink7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3"/>
    </inkml:context>
    <inkml:brush xml:id="br0">
      <inkml:brushProperty name="width" value="0.1" units="cm"/>
      <inkml:brushProperty name="height" value="0.1" units="cm"/>
      <inkml:brushProperty name="color" value="#AB008B"/>
    </inkml:brush>
  </inkml:definitions>
  <inkml:trace contextRef="#ctx0" brushRef="#br0">1 45 11975 0 0,'0'0'923'0'0,"15"-24"1985"0"0,-12 22-2614 0 0,-1 0-1 0 0,1 0 1 0 0,0 0 0 0 0,0 0 0 0 0,0 0 0 0 0,0 1-1 0 0,0-1 1 0 0,1 1 0 0 0,-1 0 0 0 0,0 0 0 0 0,1 0-1 0 0,-1 1 1 0 0,1-1 0 0 0,-1 1 0 0 0,7-1-1 0 0,58 9 1141 0 0,-24-2-496 0 0,162 18 1546 0 0,-204-24-2514 0 0,-1 0-1 0 0,1 0 1 0 0,-1-1 0 0 0,1 1 0 0 0,-1 0 0 0 0,1 0-1 0 0,-1-1 1 0 0,0 1 0 0 0,1-1 0 0 0,-1 0 0 0 0,0 1 0 0 0,1-1-1 0 0,-1 0 1 0 0,2-1 0 0 0,18-5-2881 0 0</inkml:trace>
</inkml:ink>
</file>

<file path=ppt/ink/ink7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4"/>
    </inkml:context>
    <inkml:brush xml:id="br0">
      <inkml:brushProperty name="width" value="0.1" units="cm"/>
      <inkml:brushProperty name="height" value="0.1" units="cm"/>
      <inkml:brushProperty name="color" value="#AB008B"/>
    </inkml:brush>
  </inkml:definitions>
  <inkml:trace contextRef="#ctx0" brushRef="#br0">186 12 8463 0 0,'9'-12'13176'0'0,"-22"20"-13110"0"0,0 0 0 0 0,1 0 0 0 0,1 1 0 0 0,0 1 0 0 0,0 0 0 0 0,0 1 0 0 0,2 0 0 0 0,-1 0 1 0 0,1 1-1 0 0,1 0 0 0 0,0 0 0 0 0,1 1 0 0 0,0 0 0 0 0,1 1 0 0 0,0 0 0 0 0,-5 21 0 0 0,3-6-52 0 0,1 1 1 0 0,1 0-1 0 0,-3 41 1 0 0,8-55-16 0 0,1 0 1 0 0,0 1-1 0 0,1-1 0 0 0,1 0 1 0 0,1 0-1 0 0,0 0 1 0 0,11 30-1 0 0,-11-40 12 0 0,0-1 1 0 0,0 0-1 0 0,1 0 0 0 0,0 0 1 0 0,0 0-1 0 0,0-1 0 0 0,1 0 0 0 0,-1 0 1 0 0,1 0-1 0 0,0 0 0 0 0,0-1 1 0 0,1 1-1 0 0,-1-1 0 0 0,1-1 1 0 0,-1 1-1 0 0,1-1 0 0 0,0 0 0 0 0,0 0 1 0 0,0-1-1 0 0,0 0 0 0 0,12 1 1 0 0,-2 0 83 0 0,0-1 1 0 0,-1 0-1 0 0,1-1 1 0 0,0-1 0 0 0,-1-1-1 0 0,1 0 1 0 0,24-7-1 0 0,-35 7-59 0 0,1 0-1 0 0,-1 0 0 0 0,0 0 1 0 0,0 0-1 0 0,0-1 0 0 0,0 0 1 0 0,0 0-1 0 0,-1 0 0 0 0,8-7 1 0 0,-10 7-22 0 0,0 1 0 0 0,-1-1 0 0 0,1 0 0 0 0,0 1 0 0 0,-1-1 0 0 0,1 0 0 0 0,-1 0 0 0 0,0 0 0 0 0,0 0 0 0 0,0 0 0 0 0,-1 0 0 0 0,1 0 1 0 0,-1-1-1 0 0,0 1 0 0 0,1 0 0 0 0,-2 0 0 0 0,1 0 0 0 0,0-1 0 0 0,0 1 0 0 0,-1 0 0 0 0,0 0 0 0 0,0 0 0 0 0,-1-4 0 0 0,0 1-4 0 0,-1 0 0 0 0,0 1 0 0 0,0-1 1 0 0,-1 1-1 0 0,0-1 0 0 0,0 1 0 0 0,0 0 0 0 0,0 1 0 0 0,-1-1 0 0 0,1 1 0 0 0,-1 0 0 0 0,-1 0 0 0 0,1 0 1 0 0,0 0-1 0 0,-1 1 0 0 0,0 0 0 0 0,1 1 0 0 0,-1-1 0 0 0,-1 1 0 0 0,1 0 0 0 0,0 0 0 0 0,-13-1 0 0 0,4 0 5 0 0,-1 1 0 0 0,1 1 0 0 0,-1 0 0 0 0,0 1 0 0 0,1 0 0 0 0,-1 2 0 0 0,1 0 0 0 0,-21 5 0 0 0,28-4-366 0 0</inkml:trace>
</inkml:ink>
</file>

<file path=ppt/ink/ink7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5"/>
    </inkml:context>
    <inkml:brush xml:id="br0">
      <inkml:brushProperty name="width" value="0.1" units="cm"/>
      <inkml:brushProperty name="height" value="0.1" units="cm"/>
      <inkml:brushProperty name="color" value="#AB008B"/>
    </inkml:brush>
  </inkml:definitions>
  <inkml:trace contextRef="#ctx0" brushRef="#br0">154 25 2759 0 0,'9'-5'15030'0'0,"-30"5"-12925"0"0,15 2-2002 0 0,-1 1 1 0 0,0 0-1 0 0,1 1 0 0 0,0-1 1 0 0,0 1-1 0 0,0 1 0 0 0,0-1 1 0 0,1 1-1 0 0,-1 0 1 0 0,1 0-1 0 0,0 0 0 0 0,1 1 1 0 0,-1 0-1 0 0,1 0 0 0 0,1 0 1 0 0,-1 0-1 0 0,-3 9 1 0 0,-1 1-48 0 0,1 0 1 0 0,1 0 0 0 0,0 1-1 0 0,2 0 1 0 0,-1 0-1 0 0,-1 19 1 0 0,5-30-38 0 0,1-1-1 0 0,-1 1 0 0 0,1 0 1 0 0,0 0-1 0 0,1 0 1 0 0,-1 0-1 0 0,1 0 0 0 0,0 0 1 0 0,1 0-1 0 0,-1-1 1 0 0,1 1-1 0 0,0-1 0 0 0,1 1 1 0 0,-1-1-1 0 0,1 0 1 0 0,5 7-1 0 0,-4-7 17 0 0,0-1-1 0 0,1 0 1 0 0,0-1-1 0 0,0 1 1 0 0,0-1 0 0 0,0 0-1 0 0,0 0 1 0 0,1 0-1 0 0,-1-1 1 0 0,1 1 0 0 0,0-1-1 0 0,0-1 1 0 0,0 1 0 0 0,-1-1-1 0 0,12 1 1 0 0,-1 0 112 0 0,1 0 0 0 0,0-1 0 0 0,0-1 1 0 0,0-1-1 0 0,0 0 0 0 0,0-1 0 0 0,-1-1 0 0 0,1-1 1 0 0,21-7-1 0 0,-31 9-122 0 0,-1-1 1 0 0,0 0 0 0 0,0-1-1 0 0,0 1 1 0 0,-1-1 0 0 0,1-1-1 0 0,-1 1 1 0 0,0-1 0 0 0,0 1-1 0 0,0-1 1 0 0,-1-1-1 0 0,1 1 1 0 0,-1-1 0 0 0,-1 0-1 0 0,1 1 1 0 0,-1-2 0 0 0,0 1-1 0 0,0 0 1 0 0,-1-1 0 0 0,0 1-1 0 0,0-1 1 0 0,-1 0 0 0 0,1 1-1 0 0,-2-1 1 0 0,1-11-1 0 0,0 7 31 0 0,-1 1 0 0 0,0 0-1 0 0,-1-1 1 0 0,0 1-1 0 0,0 0 1 0 0,-1 0-1 0 0,-1 0 1 0 0,0 0 0 0 0,0 0-1 0 0,-1 0 1 0 0,0 1-1 0 0,-1-1 1 0 0,0 1-1 0 0,0 0 1 0 0,-13-14-1 0 0,13 17-21 0 0,0 1 0 0 0,-1-1 0 0 0,0 2 0 0 0,0-1-1 0 0,0 1 1 0 0,-1 0 0 0 0,1 0 0 0 0,-1 0 0 0 0,0 1 0 0 0,0 0-1 0 0,-1 1 1 0 0,1-1 0 0 0,0 1 0 0 0,-1 1 0 0 0,1 0-1 0 0,-1 0 1 0 0,0 0 0 0 0,1 1 0 0 0,-1 0 0 0 0,0 0-1 0 0,1 1 1 0 0,-8 1 0 0 0,13-1-151 0 0</inkml:trace>
</inkml:ink>
</file>

<file path=ppt/ink/ink7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6"/>
    </inkml:context>
    <inkml:brush xml:id="br0">
      <inkml:brushProperty name="width" value="0.1" units="cm"/>
      <inkml:brushProperty name="height" value="0.1" units="cm"/>
      <inkml:brushProperty name="color" value="#AB008B"/>
    </inkml:brush>
  </inkml:definitions>
  <inkml:trace contextRef="#ctx0" brushRef="#br0">1 1 5527 0 0,'0'0'10246'0'0,"0"32"-5925"0"0,4-23-4002 0 0,0-1 0 0 0,0 0-1 0 0,0-1 1 0 0,1 1 0 0 0,1-1 0 0 0,-1 0 0 0 0,1 0-1 0 0,0 0 1 0 0,0-1 0 0 0,1 0 0 0 0,8 6 0 0 0,7 4 211 0 0,0 0 1 0 0,34 16-1 0 0,-30-18-233 0 0,44 30-1 0 0,-34-13-3176 0 0</inkml:trace>
</inkml:ink>
</file>

<file path=ppt/ink/ink7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7"/>
    </inkml:context>
    <inkml:brush xml:id="br0">
      <inkml:brushProperty name="width" value="0.1" units="cm"/>
      <inkml:brushProperty name="height" value="0.1" units="cm"/>
      <inkml:brushProperty name="color" value="#AB008B"/>
    </inkml:brush>
  </inkml:definitions>
  <inkml:trace contextRef="#ctx0" brushRef="#br0">394 32 10799 0 0,'4'-10'979'0'0,"3"-7"4122"0"0,-8 16-4977 0 0,1 1-1 0 0,-1-1 1 0 0,0 1-1 0 0,0-1 1 0 0,1 1 0 0 0,-1 0-1 0 0,0 0 1 0 0,0-1-1 0 0,0 1 1 0 0,0 0-1 0 0,0 0 1 0 0,1 0 0 0 0,-1 0-1 0 0,0 0 1 0 0,0 0-1 0 0,0 0 1 0 0,0 0-1 0 0,0 0 1 0 0,1 1-1 0 0,-1-1 1 0 0,0 0 0 0 0,0 0-1 0 0,0 1 1 0 0,0-1-1 0 0,-1 2 1 0 0,-27 10 872 0 0,25-9-806 0 0,-13 5-104 0 0,1 1 0 0 0,1 1 0 0 0,-1 1 1 0 0,2 0-1 0 0,0 0 0 0 0,0 2 0 0 0,-18 20 0 0 0,-76 108 585 0 0,81-102-622 0 0,12-15-99 0 0,1-1 0 0 0,-14 33 0 0 0,11-20-80 0 0,16-35-185 0 0,0 5-2178 0 0</inkml:trace>
</inkml:ink>
</file>

<file path=ppt/ink/ink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0.910"/>
    </inkml:context>
    <inkml:brush xml:id="br0">
      <inkml:brushProperty name="width" value="0.1" units="cm"/>
      <inkml:brushProperty name="height" value="0.1" units="cm"/>
      <inkml:brushProperty name="color" value="#AB008B"/>
    </inkml:brush>
  </inkml:definitions>
  <inkml:trace contextRef="#ctx0" brushRef="#br0">0 101 13271 0 0,'7'-1'401'0'0,"0"-1"0"0"0,0 0-1 0 0,0 0 1 0 0,-1-1 0 0 0,1 0-1 0 0,-1 0 1 0 0,1-1 0 0 0,-1 1-1 0 0,0-1 1 0 0,0-1 0 0 0,6-5-1 0 0,-4 4 316 0 0,0-1 0 0 0,0 2 0 0 0,0-1 0 0 0,1 1 0 0 0,13-5 0 0 0,-8 6-317 0 0,0 0 0 0 0,0 0 0 0 0,0 1 0 0 0,1 1 0 0 0,-1 1 0 0 0,1 0 0 0 0,25 2 0 0 0,-3 3-956 0 0,65 17-1 0 0,-84-17-718 0 0,-1-1-61 0 0</inkml:trace>
</inkml:ink>
</file>

<file path=ppt/ink/ink7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8"/>
    </inkml:context>
    <inkml:brush xml:id="br0">
      <inkml:brushProperty name="width" value="0.1" units="cm"/>
      <inkml:brushProperty name="height" value="0.1" units="cm"/>
      <inkml:brushProperty name="color" value="#AB008B"/>
    </inkml:brush>
  </inkml:definitions>
  <inkml:trace contextRef="#ctx0" brushRef="#br0">47 0 2759 0 0,'0'0'3046'0'0,"14"28"2767"0"0,-12-21-5439 0 0,0 1 0 0 0,-1-1 0 0 0,1 1 0 0 0,-1-1 0 0 0,-1 1 0 0 0,0-1 0 0 0,0 1 0 0 0,0-1 0 0 0,-3 15 0 0 0,-21 71 962 0 0,6-27-776 0 0,9-24-467 0 0,3 1 1 0 0,1-1-1 0 0,3 1 1 0 0,1 0 0 0 0,2 0-1 0 0,7 45 1 0 0,-7-81-73 0 0,1 0 32 0 0,-2-6 81 0 0,4 0-3 0 0,0-1 0 0 0,1 1 0 0 0,-1-1 0 0 0,0 0 0 0 0,0 0 0 0 0,0 0 0 0 0,8-2 0 0 0,94-12 129 0 0,212 0 1 0 0,-180 12-244 0 0,-95 1-263 0 0,0 1-1 0 0,1 3 1 0 0,-1 1-1 0 0,0 2 1 0 0,73 21 0 0 0,-109-25 180 0 0,-5-2 13 0 0,5 0 42 0 0,18-7 389 0 0,-21 5-300 0 0,-2 1-6 0 0,-1 1-2 0 0,5-3 1044 0 0,-8-6-2682 0 0</inkml:trace>
</inkml:ink>
</file>

<file path=ppt/ink/ink7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89"/>
    </inkml:context>
    <inkml:brush xml:id="br0">
      <inkml:brushProperty name="width" value="0.1" units="cm"/>
      <inkml:brushProperty name="height" value="0.1" units="cm"/>
      <inkml:brushProperty name="color" value="#AB008B"/>
    </inkml:brush>
  </inkml:definitions>
  <inkml:trace contextRef="#ctx0" brushRef="#br0">6 95 3223 0 0,'-2'-53'589'0'0,"-1"12"14953"0"0,10 327-15027 0 0,-2 39-91 0 0,4-218-2100 0 0</inkml:trace>
</inkml:ink>
</file>

<file path=ppt/ink/ink7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0"/>
    </inkml:context>
    <inkml:brush xml:id="br0">
      <inkml:brushProperty name="width" value="0.1" units="cm"/>
      <inkml:brushProperty name="height" value="0.1" units="cm"/>
      <inkml:brushProperty name="color" value="#AB008B"/>
    </inkml:brush>
  </inkml:definitions>
  <inkml:trace contextRef="#ctx0" brushRef="#br0">9 332 7367 0 0,'0'0'2275'0'0,"-1"-29"1829"0"0,3 3-2944 0 0,-2 1 1 0 0,-4-50-1 0 0,1 52-633 0 0,1-1 0 0 0,2 0 0 0 0,0 1 0 0 0,7-43 0 0 0,-7 65-439 0 0,3-1-100 0 0,0 0 1 0 0,0 0-1 0 0,0 0 0 0 0,0 1 1 0 0,1-1-1 0 0,-1 1 1 0 0,1 0-1 0 0,-1 0 0 0 0,6 0 1 0 0,29 3-24 0 0,0 2 0 0 0,0 2-1 0 0,-1 2 1 0 0,59 19 0 0 0,-68-19 8 0 0,10 0 27 0 0,1-2 0 0 0,-1-1 0 0 0,1-3 0 0 0,-1 0 0 0 0,1-3 0 0 0,57-8 0 0 0,59 1 0 0 0,-123 5 0 0 0,-23 2 0 0 0,0 0 0 0 0,0 0 0 0 0,0 1 0 0 0,0 0 0 0 0,0 1 0 0 0,9 1 0 0 0,-9 1 0 0 0,0 0-16 0 0,4 9 323 0 0,0-9-4704 0 0</inkml:trace>
</inkml:ink>
</file>

<file path=ppt/ink/ink7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1"/>
    </inkml:context>
    <inkml:brush xml:id="br0">
      <inkml:brushProperty name="width" value="0.1" units="cm"/>
      <inkml:brushProperty name="height" value="0.1" units="cm"/>
      <inkml:brushProperty name="color" value="#AB008B"/>
    </inkml:brush>
  </inkml:definitions>
  <inkml:trace contextRef="#ctx0" brushRef="#br0">1 11 1375 0 0,'23'-4'12620'0'0,"-6"1"-10645"0"0,180 0 2361 0 0,-121 3-6060 0 0,-65 3-1300 0 0</inkml:trace>
</inkml:ink>
</file>

<file path=ppt/ink/ink7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2"/>
    </inkml:context>
    <inkml:brush xml:id="br0">
      <inkml:brushProperty name="width" value="0.1" units="cm"/>
      <inkml:brushProperty name="height" value="0.1" units="cm"/>
      <inkml:brushProperty name="color" value="#AB008B"/>
    </inkml:brush>
  </inkml:definitions>
  <inkml:trace contextRef="#ctx0" brushRef="#br0">1 10 6911 0 0,'7'4'6273'0'0,"13"4"-4500"0"0,2-7-648 0 0,0-1 0 0 0,0 0 1 0 0,25-5-1 0 0,43 0-161 0 0,-67 5-839 0 0,0-1 0 0 0,29-5 0 0 0,-9 1-6149 0 0</inkml:trace>
</inkml:ink>
</file>

<file path=ppt/ink/ink7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3"/>
    </inkml:context>
    <inkml:brush xml:id="br0">
      <inkml:brushProperty name="width" value="0.1" units="cm"/>
      <inkml:brushProperty name="height" value="0.1" units="cm"/>
      <inkml:brushProperty name="color" value="#AB008B"/>
    </inkml:brush>
  </inkml:definitions>
  <inkml:trace contextRef="#ctx0" brushRef="#br0">252 1 1839 0 0,'0'0'14314'0'0,"-19"20"-12589"0"0,-51 39-683 0 0,47-41-738 0 0,1 1-1 0 0,-27 30 1 0 0,41-40-227 0 0,1 1-1 0 0,1-1 1 0 0,-1 1 0 0 0,2 1 0 0 0,-1-1 0 0 0,1 1 0 0 0,1 0 0 0 0,0 0-1 0 0,-3 17 1 0 0,4-16 21 0 0,0 1-1 0 0,1 0 0 0 0,1 0 0 0 0,0 0 1 0 0,1 0-1 0 0,0 0 0 0 0,4 17 1 0 0,-4-25-53 0 0,2-1 1 0 0,-1 1-1 0 0,0 0 0 0 0,1-1 1 0 0,0 1-1 0 0,0-1 1 0 0,0 0-1 0 0,1 1 1 0 0,-1-1-1 0 0,1 0 1 0 0,0-1-1 0 0,0 1 1 0 0,1 0-1 0 0,-1-1 1 0 0,1 0-1 0 0,-1 0 0 0 0,1 0 1 0 0,0 0-1 0 0,0 0 1 0 0,1-1-1 0 0,-1 0 1 0 0,7 3-1 0 0,2-1 71 0 0,0 0 0 0 0,0-1 0 0 0,0 0 0 0 0,1-2 1 0 0,-1 1-1 0 0,1-1 0 0 0,-1-1 0 0 0,26-3 0 0 0,-33 3-91 0 0,0-1 0 0 0,-1 0 1 0 0,1 0-1 0 0,0 0 0 0 0,-1-1 1 0 0,1 0-1 0 0,-1 0 0 0 0,1-1 1 0 0,-1 1-1 0 0,0-1 0 0 0,0 0 0 0 0,0 0 1 0 0,0-1-1 0 0,-1 0 0 0 0,1 1 1 0 0,-1-2-1 0 0,0 1 0 0 0,0 0 1 0 0,0-1-1 0 0,-1 0 0 0 0,0 0 0 0 0,4-8 1 0 0,-6 9-2 0 0,0 0 0 0 0,0 0 0 0 0,0 0 0 0 0,-1-1 0 0 0,0 1 0 0 0,0 0 0 0 0,0 0 0 0 0,-1-1 0 0 0,1 1 0 0 0,-1 0 0 0 0,0 0 0 0 0,0 0 0 0 0,0 0 0 0 0,-1 0 0 0 0,0 0-1 0 0,0 0 1 0 0,0 0 0 0 0,0 1 0 0 0,0-1 0 0 0,0 1 0 0 0,-1-1 0 0 0,0 1 0 0 0,0 0 0 0 0,0 0 0 0 0,-7-5 0 0 0,-1-2 144 0 0,-1 0-1 0 0,0 1 1 0 0,-1 1-1 0 0,0 0 0 0 0,-26-12 1 0 0,26 16-156 0 0,0 0 0 0 0,0 0 0 0 0,-1 1 0 0 0,0 1 1 0 0,-22-1-1 0 0,-7 2-9537 0 0</inkml:trace>
</inkml:ink>
</file>

<file path=ppt/ink/ink7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4"/>
    </inkml:context>
    <inkml:brush xml:id="br0">
      <inkml:brushProperty name="width" value="0.1" units="cm"/>
      <inkml:brushProperty name="height" value="0.1" units="cm"/>
      <inkml:brushProperty name="color" value="#AB008B"/>
    </inkml:brush>
  </inkml:definitions>
  <inkml:trace contextRef="#ctx0" brushRef="#br0">230 13 10391 0 0,'0'0'942'0'0,"-38"-3"3591"0"0,23 10-4119 0 0,-1 2 1 0 0,2 0-1 0 0,-1 1 1 0 0,1 0-1 0 0,1 1 0 0 0,0 0 1 0 0,0 1-1 0 0,1 1 1 0 0,1 0-1 0 0,-16 23 1 0 0,23-31-392 0 0,1 0 1 0 0,0 0 0 0 0,0 1 0 0 0,0-1 0 0 0,1 1 0 0 0,0 0 0 0 0,0 0 0 0 0,0 0 0 0 0,1 0 0 0 0,0 0 0 0 0,0 0 0 0 0,0 0 0 0 0,1 0 0 0 0,0 0 0 0 0,0 1 0 0 0,0-1 0 0 0,1 0 0 0 0,0 0 0 0 0,0 0 0 0 0,1 0 0 0 0,0 0 0 0 0,0 0 0 0 0,0 0 0 0 0,0-1-1 0 0,1 1 1 0 0,0-1 0 0 0,1 0 0 0 0,-1 1 0 0 0,1-1 0 0 0,0-1 0 0 0,0 1 0 0 0,7 6 0 0 0,-5-6 34 0 0,-1-1 0 0 0,1 0 0 0 0,0 0-1 0 0,0 0 1 0 0,1-1 0 0 0,-1 0 0 0 0,1 0-1 0 0,0 0 1 0 0,-1-1 0 0 0,1 0 0 0 0,0 0 0 0 0,0-1-1 0 0,0 0 1 0 0,1 0 0 0 0,-1-1 0 0 0,0 0 0 0 0,8-1-1 0 0,-4 0 22 0 0,1-1-1 0 0,-1 0 0 0 0,1-1 0 0 0,-1 0 0 0 0,0-1 1 0 0,0 0-1 0 0,0 0 0 0 0,-1-2 0 0 0,1 1 1 0 0,11-9-1 0 0,-14 8-18 0 0,0 0 1 0 0,-1 0-1 0 0,0-1 0 0 0,0 0 1 0 0,0 0-1 0 0,-1 0 1 0 0,0-1-1 0 0,0 0 0 0 0,-1 0 1 0 0,0-1-1 0 0,0 1 0 0 0,3-12 1 0 0,-6 14-20 0 0,0 0-1 0 0,-1 0 1 0 0,0 0 0 0 0,0 0-1 0 0,0 0 1 0 0,-1 0 0 0 0,0-1 0 0 0,0 1-1 0 0,0 0 1 0 0,-1 0 0 0 0,0-1-1 0 0,0 1 1 0 0,-1 0 0 0 0,0 0 0 0 0,0 0-1 0 0,0 1 1 0 0,-1-1 0 0 0,1 0-1 0 0,-8-9 1 0 0,4 6 32 0 0,-1 1-1 0 0,0 0 0 0 0,-1 1 1 0 0,0 0-1 0 0,0 0 1 0 0,0 0-1 0 0,-1 1 1 0 0,0 1-1 0 0,0-1 1 0 0,0 1-1 0 0,-1 1 0 0 0,1 0 1 0 0,-1 0-1 0 0,0 1 1 0 0,-1 0-1 0 0,1 1 1 0 0,-19-2-1 0 0,28 4-208 0 0,-8 0-2093 0 0</inkml:trace>
</inkml:ink>
</file>

<file path=ppt/ink/ink7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5"/>
    </inkml:context>
    <inkml:brush xml:id="br0">
      <inkml:brushProperty name="width" value="0.1" units="cm"/>
      <inkml:brushProperty name="height" value="0.1" units="cm"/>
      <inkml:brushProperty name="color" value="#AB008B"/>
    </inkml:brush>
  </inkml:definitions>
  <inkml:trace contextRef="#ctx0" brushRef="#br0">125 55 10135 0 0,'-8'-11'10955'0'0,"1"8"-11454"0"0,4 3 606 0 0,0 0-1 0 0,0 0 1 0 0,0 0 0 0 0,-1 0-1 0 0,1 1 1 0 0,0 0 0 0 0,0-1-1 0 0,0 1 1 0 0,0 0-1 0 0,0 1 1 0 0,0-1 0 0 0,1 1-1 0 0,-1-1 1 0 0,0 1 0 0 0,1 0-1 0 0,-1 0 1 0 0,1 0-1 0 0,-1 0 1 0 0,1 0 0 0 0,0 0-1 0 0,0 1 1 0 0,0-1-1 0 0,0 1 1 0 0,-2 5 0 0 0,-2 0-50 0 0,1 1 1 0 0,0-1 0 0 0,1 1-1 0 0,0 1 1 0 0,0-1 0 0 0,-3 17-1 0 0,5-15-32 0 0,0 1 0 0 0,1-1 0 0 0,0 1-1 0 0,1-1 1 0 0,1 1 0 0 0,0 0 0 0 0,0-1-1 0 0,1 1 1 0 0,0-1 0 0 0,1 1-1 0 0,0-1 1 0 0,10 20 0 0 0,-9-23-7 0 0,1 0 0 0 0,0 0 0 0 0,0-1 0 0 0,1 1 0 0 0,0-1 0 0 0,0-1 0 0 0,0 1-1 0 0,1-1 1 0 0,0 0 0 0 0,0-1 0 0 0,1 1 0 0 0,0-2 0 0 0,0 1 0 0 0,0-1 0 0 0,0 0 0 0 0,16 5 0 0 0,-5-4 5 0 0,0-2-1 0 0,0 1 1 0 0,1-2-1 0 0,-1-1 1 0 0,0 0-1 0 0,1-2 1 0 0,-1 0-1 0 0,1-1 1 0 0,-1-1 0 0 0,23-6-1 0 0,-2 2 29 0 0,-32 7-26 0 0,1-1 0 0 0,-1-1 0 0 0,0 0-1 0 0,-1 0 1 0 0,1 0 0 0 0,9-4-1 0 0,-14 3-7 0 0,1 1-1 0 0,-1 0 1 0 0,0-1-1 0 0,0 0 1 0 0,0 0-1 0 0,0 0 1 0 0,0 0-1 0 0,-1 0 0 0 0,1 0 1 0 0,-1-1-1 0 0,0 1 1 0 0,0-1-1 0 0,0 0 1 0 0,0 1-1 0 0,-1-1 1 0 0,2-4-1 0 0,1-6 179 0 0,0-1 1 0 0,-1 1-1 0 0,0 0 1 0 0,-1-1-1 0 0,-1 0 0 0 0,0-22 1 0 0,-1 29-117 0 0,-1 0-1 0 0,0 0 1 0 0,0 0 0 0 0,-1 0 0 0 0,0 0 0 0 0,0 1 0 0 0,-1-1 0 0 0,0 1 0 0 0,-1-1 0 0 0,1 1-1 0 0,-1 0 1 0 0,-1 0 0 0 0,-6-8 0 0 0,0 3 97 0 0,-1 0 1 0 0,-1 1-1 0 0,0 0 0 0 0,0 1 1 0 0,-1 1-1 0 0,0 0 0 0 0,-19-9 1 0 0,21 13-378 0 0,1 0 1 0 0,-1 1 0 0 0,0 0 0 0 0,-16-2 0 0 0,20 5-760 0 0,-1 0 1 0 0,1 0-1 0 0,-1 1 1 0 0,1 0-1 0 0,0 1 1 0 0,-1 0-1 0 0,-7 2 1 0 0</inkml:trace>
</inkml:ink>
</file>

<file path=ppt/ink/ink7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6"/>
    </inkml:context>
    <inkml:brush xml:id="br0">
      <inkml:brushProperty name="width" value="0.1" units="cm"/>
      <inkml:brushProperty name="height" value="0.1" units="cm"/>
      <inkml:brushProperty name="color" value="#F6630D"/>
    </inkml:brush>
  </inkml:definitions>
  <inkml:trace contextRef="#ctx0" brushRef="#br0">0 21 2759 0 0,'13'-17'11939'0'0,"-9"14"-10216"0"0,-4 21 3838 0 0,-6 68-4915 0 0,6 95 992 0 0,2-133-1033 0 0,-2-47-686 0 0,0-1 1 0 0,0 0-1 0 0,0 0 1 0 0,0 1-1 0 0,1-1 0 0 0,-1 0 1 0 0,0 0-1 0 0,0 0 0 0 0,0 1 1 0 0,0-1-1 0 0,1 0 0 0 0,-1 0 1 0 0,0 0-1 0 0,0 1 1 0 0,1-1-1 0 0,-1 0 0 0 0,0 0 1 0 0,0 0-1 0 0,1 0 0 0 0,-1 0 1 0 0,0 0-1 0 0,1 0 0 0 0,-1 0 1 0 0,0 1-1 0 0,0-1 0 0 0,1 0 1 0 0,-1 0-1 0 0,0 0 1 0 0,1 0-1 0 0,-1 0 0 0 0,0-1 1 0 0,0 1-1 0 0,1 0 0 0 0,-1 0 1 0 0,0 0-1 0 0,0 0 0 0 0,1 0 1 0 0,-1 0-1 0 0,0 0 1 0 0,0 0-1 0 0,1-1 0 0 0,-1 1 1 0 0,0 0-1 0 0,0 0 0 0 0,1 0 1 0 0,-1-1-1 0 0,0 1 0 0 0,0 0 1 0 0,0 0-1 0 0,0-1 0 0 0,1 1 1 0 0,-1 0-1 0 0,0-1 1 0 0,6-5-1894 0 0</inkml:trace>
</inkml:ink>
</file>

<file path=ppt/ink/ink7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7"/>
    </inkml:context>
    <inkml:brush xml:id="br0">
      <inkml:brushProperty name="width" value="0.1" units="cm"/>
      <inkml:brushProperty name="height" value="0.1" units="cm"/>
      <inkml:brushProperty name="color" value="#F6630D"/>
    </inkml:brush>
  </inkml:definitions>
  <inkml:trace contextRef="#ctx0" brushRef="#br0">58 11 3679 0 0,'0'0'12842'0'0,"-16"29"-11078"0"0,8-12-1502 0 0,1 0 1 0 0,1 0 0 0 0,0 1 0 0 0,1 0-1 0 0,-2 23 1 0 0,6-37-185 0 0,0 0 0 0 0,1 1 1 0 0,0-1-1 0 0,0 1 0 0 0,0-1 0 0 0,1 0 1 0 0,-1 1-1 0 0,1-1 0 0 0,0 0 0 0 0,0 1 1 0 0,1-1-1 0 0,-1 0 0 0 0,1 0 0 0 0,0 0 1 0 0,0 0-1 0 0,0 0 0 0 0,0-1 0 0 0,1 1 0 0 0,0 0 1 0 0,0-1-1 0 0,0 0 0 0 0,0 0 0 0 0,0 0 1 0 0,1 0-1 0 0,-1 0 0 0 0,1-1 0 0 0,-1 0 1 0 0,7 3-1 0 0,-6-3 30 0 0,1-1 0 0 0,0 0 1 0 0,0-1-1 0 0,0 1 0 0 0,-1-1 0 0 0,1 0 0 0 0,0 0 1 0 0,0 0-1 0 0,0-1 0 0 0,0 1 0 0 0,0-1 1 0 0,-1-1-1 0 0,1 1 0 0 0,0-1 0 0 0,-1 1 1 0 0,6-4-1 0 0,3-1 48 0 0,-2 0 0 0 0,1-1 1 0 0,-1 0-1 0 0,20-16 0 0 0,-26 18-88 0 0,0 0 0 0 0,0 0 0 0 0,-1-1 0 0 0,0 1 0 0 0,0-1 0 0 0,-1 0-1 0 0,1 0 1 0 0,-1 0 0 0 0,-1 0 0 0 0,1-1 0 0 0,-1 0 0 0 0,0 1 0 0 0,-1-1 0 0 0,1 0 0 0 0,-1 1 0 0 0,0-1-1 0 0,-1 0 1 0 0,0 0 0 0 0,0 0 0 0 0,-1 0 0 0 0,1 0 0 0 0,-2 0 0 0 0,1 1 0 0 0,-1-1 0 0 0,0 0 0 0 0,0 1 0 0 0,-6-12-1 0 0,8 17 184 0 0,-3-1-221 0 0,0 0 1 0 0,1 0-1 0 0,-1 1 0 0 0,-1-1 0 0 0,1 1 1 0 0,0-1-1 0 0,0 1 0 0 0,0 0 0 0 0,-1 0 1 0 0,-5 0-1 0 0,8 0-27 0 0,-14-2-93 0 0,8 0-202 0 0,-1 1 0 0 0,1 0 0 0 0,-1 1 0 0 0,0 0-1 0 0,0 0 1 0 0,1 1 0 0 0,-1 0 0 0 0,0 0 0 0 0,0 0-1 0 0,-11 3 1 0 0</inkml:trace>
</inkml:ink>
</file>

<file path=ppt/ink/ink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1.376"/>
    </inkml:context>
    <inkml:brush xml:id="br0">
      <inkml:brushProperty name="width" value="0.1" units="cm"/>
      <inkml:brushProperty name="height" value="0.1" units="cm"/>
      <inkml:brushProperty name="color" value="#AB008B"/>
    </inkml:brush>
  </inkml:definitions>
  <inkml:trace contextRef="#ctx0" brushRef="#br0">240 65 7831 0 0,'0'0'603'0'0,"29"-26"4178"0"0,-29 25-4562 0 0,1 0-1 0 0,0 0 1 0 0,-1 0-1 0 0,1 1 1 0 0,-1-1-1 0 0,1 0 1 0 0,-1 0-1 0 0,1 0 1 0 0,-1 0-1 0 0,0 0 1 0 0,0 0-1 0 0,1 0 1 0 0,-1 0-1 0 0,0 0 1 0 0,0 0-1 0 0,0 0 1 0 0,0 0-1 0 0,0 0 1 0 0,0 0-1 0 0,0 0 1 0 0,0 0-1 0 0,-1-1 1 0 0,1 1-1 0 0,0 1 0 0 0,-1-1 1 0 0,1 0-1 0 0,-1-1 1 0 0,0 1-52 0 0,-1-1-1 0 0,1 2 1 0 0,0-1 0 0 0,-1 0-1 0 0,1 0 1 0 0,-1 0 0 0 0,1 0-1 0 0,-1 1 1 0 0,1-1 0 0 0,-1 1 0 0 0,1-1-1 0 0,-1 1 1 0 0,0 0 0 0 0,1 0-1 0 0,-3-1 1 0 0,-4 1 100 0 0,0 0 1 0 0,0 0-1 0 0,0 1 1 0 0,0 0-1 0 0,-14 4 0 0 0,11-1-211 0 0,1 0-1 0 0,0 2 0 0 0,-1-1 0 0 0,2 1 0 0 0,-1 0 0 0 0,1 1 0 0 0,0 0 1 0 0,0 1-1 0 0,1 0 0 0 0,0 0 0 0 0,1 1 0 0 0,-1 0 0 0 0,2 0 0 0 0,-12 19 1 0 0,12-16 0 0 0,0 0 1 0 0,1 0-1 0 0,0 0 1 0 0,1 1-1 0 0,0-1 1 0 0,1 1 0 0 0,0 0-1 0 0,1 0 1 0 0,0 0-1 0 0,1 1 1 0 0,1-1 0 0 0,2 22-1 0 0,-2-32-47 0 0,1 0-1 0 0,-1 0 0 0 0,1-1 1 0 0,-1 1-1 0 0,1 0 1 0 0,0-1-1 0 0,0 1 1 0 0,0 0-1 0 0,1-1 0 0 0,-1 1 1 0 0,1-1-1 0 0,-1 0 1 0 0,1 0-1 0 0,0 1 1 0 0,0-1-1 0 0,0 0 0 0 0,0 0 1 0 0,0-1-1 0 0,0 1 1 0 0,0 0-1 0 0,1-1 1 0 0,3 2-1 0 0,-2-1 6 0 0,1 0 1 0 0,0-1-1 0 0,0 0 0 0 0,0 0 1 0 0,0-1-1 0 0,0 0 0 0 0,0 1 1 0 0,0-1-1 0 0,0-1 0 0 0,0 1 1 0 0,9-3-1 0 0,-1 0 15 0 0,1-1-1 0 0,-1 0 0 0 0,0-1 1 0 0,0-1-1 0 0,0 0 0 0 0,-1-1 1 0 0,1 0-1 0 0,12-11 0 0 0,-18 12-15 0 0,0-1 0 0 0,0 0 0 0 0,-1 0 0 0 0,0-1 0 0 0,-1 0-1 0 0,1 0 1 0 0,-2 0 0 0 0,1 0 0 0 0,-1-1 0 0 0,6-16 0 0 0,-3-1 76 0 0,-1 0 0 0 0,3-39 0 0 0,3-8 1265 0 0,-13 100-1258 0 0,-2 51-86 0 0,-1-27 11 0 0,2 0 0 0 0,2 0 0 0 0,2 0 0 0 0,3 0 0 0 0,16 76 0 0 0,-9-85-22 0 0,4 19-16 0 0,30 75 0 0 0,-37-120-254 0 0,3-19-4279 0 0</inkml:trace>
</inkml:ink>
</file>

<file path=ppt/ink/ink7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8"/>
    </inkml:context>
    <inkml:brush xml:id="br0">
      <inkml:brushProperty name="width" value="0.1" units="cm"/>
      <inkml:brushProperty name="height" value="0.1" units="cm"/>
      <inkml:brushProperty name="color" value="#F6630D"/>
    </inkml:brush>
  </inkml:definitions>
  <inkml:trace contextRef="#ctx0" brushRef="#br0">179 74 5527 0 0,'14'-32'11772'0'0,"-9"19"-7596"0"0,-5 12-4118 0 0,0 0-1 0 0,0 0 0 0 0,0 0 1 0 0,-1 1-1 0 0,1-1 0 0 0,0 0 1 0 0,0 0-1 0 0,-1 0 1 0 0,1 1-1 0 0,0-1 0 0 0,-1 0 1 0 0,1 0-1 0 0,-1 1 0 0 0,1-1 1 0 0,-1 0-1 0 0,1 1 1 0 0,-1-1-1 0 0,0 1 0 0 0,1-1 1 0 0,-1 1-1 0 0,0-1 0 0 0,1 1 1 0 0,-1-1-1 0 0,0 1 1 0 0,0 0-1 0 0,1-1 0 0 0,-1 1 1 0 0,0 0-1 0 0,0 0 0 0 0,0-1 1 0 0,-1 1-1 0 0,-3-2 10 0 0,1 0 0 0 0,-1 1 0 0 0,0 0 0 0 0,0 0 0 0 0,0 0 0 0 0,0 0-1 0 0,0 1 1 0 0,0 0 0 0 0,0 0 0 0 0,0 0 0 0 0,0 0 0 0 0,0 1 0 0 0,0 0 0 0 0,0 0 0 0 0,1 0 0 0 0,-1 1-1 0 0,0-1 1 0 0,1 1 0 0 0,-1 1 0 0 0,1-1 0 0 0,-1 0 0 0 0,1 1 0 0 0,0 0 0 0 0,0 0 0 0 0,0 0 0 0 0,1 1-1 0 0,-1-1 1 0 0,1 1 0 0 0,-1 0 0 0 0,-3 6 0 0 0,3-5-80 0 0,0 0 1 0 0,0 0-1 0 0,1 1 1 0 0,0-1-1 0 0,0 1 0 0 0,0 0 1 0 0,1 0-1 0 0,-1 0 0 0 0,2 0 1 0 0,-1 0-1 0 0,0 1 0 0 0,1-1 1 0 0,1 0-1 0 0,-1 1 1 0 0,1-1-1 0 0,0 1 0 0 0,0-1 1 0 0,1 1-1 0 0,-1-1 0 0 0,2 1 1 0 0,-1-1-1 0 0,1 0 0 0 0,3 8 1 0 0,-4-11 13 0 0,0 0 0 0 0,0-1 0 0 0,1 0 0 0 0,0 1 0 0 0,-1-1 0 0 0,1 0 0 0 0,0 1 0 0 0,0-1 0 0 0,0 0 0 0 0,0 0 0 0 0,0-1 0 0 0,1 1 0 0 0,-1 0 0 0 0,0-1 0 0 0,1 0 0 0 0,-1 1 0 0 0,1-1 0 0 0,0 0 0 0 0,-1 0 0 0 0,1 0 0 0 0,0-1 0 0 0,0 1 0 0 0,0-1 0 0 0,-1 1 0 0 0,1-1 0 0 0,0 0 0 0 0,0 0 0 0 0,0 0 0 0 0,0-1 0 0 0,-1 1 0 0 0,1-1 0 0 0,0 1 0 0 0,0-1 1 0 0,0 0-1 0 0,-1 0 0 0 0,4-2 0 0 0,0 1 22 0 0,-1-1 0 0 0,0-1 0 0 0,0 1 0 0 0,0-1 0 0 0,0 0 0 0 0,0 0 1 0 0,-1 0-1 0 0,1 0 0 0 0,-1-1 0 0 0,0 0 0 0 0,-1 0 0 0 0,1 0 0 0 0,-1 0 1 0 0,0-1-1 0 0,4-10 0 0 0,-1-1 45 0 0,-2-1 1 0 0,0 1 0 0 0,-1-1-1 0 0,-1 0 1 0 0,0-33 0 0 0,-2 50 167 0 0,9 21-202 0 0,2 0 0 0 0,19 27 0 0 0,-24-40-27 0 0,0 0-1 0 0,0 0 0 0 0,1-1 1 0 0,0 0-1 0 0,0-1 0 0 0,0 1 0 0 0,1-1 1 0 0,0-1-1 0 0,9 5 0 0 0,22 12-2421 0 0,2 0-4004 0 0</inkml:trace>
</inkml:ink>
</file>

<file path=ppt/ink/ink7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299"/>
    </inkml:context>
    <inkml:brush xml:id="br0">
      <inkml:brushProperty name="width" value="0.1" units="cm"/>
      <inkml:brushProperty name="height" value="0.1" units="cm"/>
      <inkml:brushProperty name="color" value="#F6630D"/>
    </inkml:brush>
  </inkml:definitions>
  <inkml:trace contextRef="#ctx0" brushRef="#br0">1 0 9671 0 0,'0'0'1230'0'0,"30"13"5834"0"0,-16-9-6129 0 0,-1 0 0 0 0,0 1 0 0 0,0 1 0 0 0,20 12 1 0 0,-21-11-634 0 0,-1 1 1 0 0,0 0 0 0 0,0 1 0 0 0,-1 0 0 0 0,0 0 0 0 0,-1 1 0 0 0,0 0 0 0 0,12 19 0 0 0,-12-14-191 0 0,-1 1 0 0 0,-1 0 0 0 0,0 1-1 0 0,-1 0 1 0 0,-1 0 0 0 0,-1 0 0 0 0,0 0-1 0 0,-1 1 1 0 0,-1 0 0 0 0,-1-1 0 0 0,0 1 0 0 0,-3 21-1 0 0,-4 16-83 0 0,-3 0-1 0 0,-25 82 1 0 0,32-127-36 0 0,-16 60-672 0 0,-28 93-448 0 0,5-54-8262 0 0,24-75 2604 0 0</inkml:trace>
</inkml:ink>
</file>

<file path=ppt/ink/ink7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0"/>
    </inkml:context>
    <inkml:brush xml:id="br0">
      <inkml:brushProperty name="width" value="0.1" units="cm"/>
      <inkml:brushProperty name="height" value="0.1" units="cm"/>
      <inkml:brushProperty name="color" value="#F6630D"/>
    </inkml:brush>
  </inkml:definitions>
  <inkml:trace contextRef="#ctx0" brushRef="#br0">1 68 4143 0 0,'0'0'319'0'0,"0"-13"185"0"0,0-14 5321 0 0,0 26-5624 0 0,1 0-1 0 0,-1 0 1 0 0,0 0-1 0 0,0 0 1 0 0,1 0-1 0 0,-1 0 1 0 0,1 0-1 0 0,-1 0 1 0 0,1 0-1 0 0,-1 0 1 0 0,1 0-1 0 0,-1 0 1 0 0,1 0-1 0 0,0 1 1 0 0,0-1-1 0 0,-1 0 1 0 0,1 1-1 0 0,0-1 1 0 0,0 0-1 0 0,0 1 0 0 0,0-1 1 0 0,0 1-1 0 0,0-1 1 0 0,0 1-1 0 0,0 0 1 0 0,0-1-1 0 0,16-5 6915 0 0,-20 32-6243 0 0,-14 189-43 0 0,17-181-740 0 0,1 1 1 0 0,2-1-1 0 0,1 0 1 0 0,11 42-1 0 0,-12-65-79 0 0,1 4 92 0 0,0-1 1 0 0,-1 2 0 0 0,1 21 479 0 0</inkml:trace>
</inkml:ink>
</file>

<file path=ppt/ink/ink7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1"/>
    </inkml:context>
    <inkml:brush xml:id="br0">
      <inkml:brushProperty name="width" value="0.1" units="cm"/>
      <inkml:brushProperty name="height" value="0.1" units="cm"/>
      <inkml:brushProperty name="color" value="#F6630D"/>
    </inkml:brush>
  </inkml:definitions>
  <inkml:trace contextRef="#ctx0" brushRef="#br0">40 75 9215 0 0,'-1'4'9675'0'0,"-3"19"-8030"0"0,-4 1-1339 0 0,1 1 0 0 0,1-1 0 0 0,1 1 0 0 0,1 0 0 0 0,2 0 0 0 0,0 0 0 0 0,2 0 0 0 0,1 1 0 0 0,0-1 0 0 0,2 0 0 0 0,7 29 0 0 0,-9-49-257 0 0,1-1 0 0 0,-1 1 0 0 0,1-1 0 0 0,0 1 0 0 0,0-1 0 0 0,0 0 0 0 0,1 0 1 0 0,-1 0-1 0 0,1 0 0 0 0,0 0 0 0 0,0-1 0 0 0,0 1 0 0 0,1-1 0 0 0,-1 0 0 0 0,1 0 0 0 0,0 0 0 0 0,0 0 0 0 0,6 3 0 0 0,-4-4 30 0 0,-1 0 1 0 0,1-1-1 0 0,-1 0 0 0 0,1 0 0 0 0,0 0 1 0 0,-1 0-1 0 0,1-1 0 0 0,0 0 0 0 0,0 0 1 0 0,-1-1-1 0 0,1 1 0 0 0,0-1 0 0 0,0-1 1 0 0,-1 1-1 0 0,6-3 0 0 0,4-1 64 0 0,0 0 0 0 0,0-2 0 0 0,0 1 0 0 0,-1-2 0 0 0,0 0 0 0 0,-1-1 0 0 0,21-17 0 0 0,-27 20-109 0 0,-1 0 1 0 0,0-1 0 0 0,0 0-1 0 0,0 0 1 0 0,-1-1 0 0 0,0 0 0 0 0,-1 1-1 0 0,1-2 1 0 0,-2 1 0 0 0,1 0-1 0 0,-1-1 1 0 0,0 0 0 0 0,-1 1-1 0 0,3-19 1 0 0,-3 9 12 0 0,-1-1 0 0 0,-1 0-1 0 0,0 0 1 0 0,-1 0 0 0 0,-1 0 0 0 0,-1 1-1 0 0,-1-1 1 0 0,0 1 0 0 0,-1 0 0 0 0,-1 0 0 0 0,-1 0-1 0 0,-10-17 1 0 0,15 32-42 0 0,-1 0-1 0 0,0 0 1 0 0,0 0-1 0 0,0 0 1 0 0,0 0-1 0 0,-1 1 1 0 0,1-1-1 0 0,-1 1 1 0 0,0 0-1 0 0,1 0 1 0 0,-1 0-1 0 0,0 0 1 0 0,0 1-1 0 0,0 0 1 0 0,0 0-1 0 0,-1 0 1 0 0,1 0-1 0 0,0 1 1 0 0,-5-1 0 0 0,-1 0-4 0 0,0 1 0 0 0,0 0 0 0 0,1 1 0 0 0,-1-1 0 0 0,0 2 0 0 0,1 0 0 0 0,-14 3 0 0 0,17-2-294 0 0,-1-1 0 0 0,1 1 0 0 0,0 0 0 0 0,-1 1 0 0 0,2-1 0 0 0,-1 1 0 0 0,-9 8 0 0 0,8-3-1470 0 0</inkml:trace>
</inkml:ink>
</file>

<file path=ppt/ink/ink7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2"/>
    </inkml:context>
    <inkml:brush xml:id="br0">
      <inkml:brushProperty name="width" value="0.1" units="cm"/>
      <inkml:brushProperty name="height" value="0.1" units="cm"/>
      <inkml:brushProperty name="color" value="#F6630D"/>
    </inkml:brush>
  </inkml:definitions>
  <inkml:trace contextRef="#ctx0" brushRef="#br0">0 202 9415 0 0,'0'0'431'0'0,"1"1"-10"0"0,-1 8-273 0 0,0-1-44 0 0,-1-3 1258 0 0,1 1 0 0 0,0 0-1 0 0,0-1 1 0 0,1 1 0 0 0,0-1-1 0 0,6 13 2384 0 0,-4-41-1987 0 0,-3 5-1605 0 0,1 0-1 0 0,2 0 0 0 0,0 1 0 0 0,0-1 0 0 0,13-34 0 0 0,-14 45-108 0 0,1 0 0 0 0,-1 0 0 0 0,2 1-1 0 0,-1-1 1 0 0,1 1 0 0 0,0-1 0 0 0,0 1 0 0 0,1 0 0 0 0,0 1 0 0 0,0-1 0 0 0,0 1 0 0 0,1 0 0 0 0,-1 0-1 0 0,1 1 1 0 0,1-1 0 0 0,-1 1 0 0 0,8-3 0 0 0,-12 6-44 0 0,0 1 0 0 0,0 0 0 0 0,1-1 0 0 0,-1 1 0 0 0,0 0-1 0 0,0 0 1 0 0,0 0 0 0 0,1 0 0 0 0,-1 1 0 0 0,0-1 0 0 0,0 1 0 0 0,0-1 0 0 0,0 1-1 0 0,0 0 1 0 0,1-1 0 0 0,-1 1 0 0 0,0 0 0 0 0,-1 1 0 0 0,1-1 0 0 0,0 0 0 0 0,0 0 0 0 0,0 1-1 0 0,-1-1 1 0 0,1 1 0 0 0,-1 0 0 0 0,1-1 0 0 0,-1 1 0 0 0,0 0 0 0 0,0 0 0 0 0,1 0 0 0 0,-1 0-1 0 0,-1 0 1 0 0,2 3 0 0 0,5 9 4 0 0,-1 1-1 0 0,0 0 1 0 0,5 23-1 0 0,-9-30 3 0 0,-2-6 7 0 0,8 26-56 0 0,0 0 1 0 0,19 40-1 0 0,-27-67 110 0 0,2-1-71 0 0,0 0 0 0 0,-1-1 0 0 0,1 1 0 0 0,0 0 1 0 0,-1-1-1 0 0,1 1 0 0 0,0-1 0 0 0,-1 0 0 0 0,1 1 0 0 0,-1-1 0 0 0,1 0 0 0 0,-1 0 0 0 0,0 0 0 0 0,2-1 0 0 0,4-6 117 0 0,-1-1 0 0 0,-1 1-1 0 0,0-1 1 0 0,0 0-1 0 0,0 0 1 0 0,-1 0 0 0 0,4-13-1 0 0,-6 14-39 0 0,0 1 0 0 0,1-1 0 0 0,0 1 1 0 0,0 0-1 0 0,1 0 0 0 0,0 0 0 0 0,0 1 0 0 0,0-1 0 0 0,1 1 0 0 0,0 0 0 0 0,0 0 0 0 0,1 1 0 0 0,8-8 0 0 0,-13 13-58 0 0,0-1-1 0 0,0 1 1 0 0,0-1-1 0 0,0 1 1 0 0,1 0-1 0 0,-1-1 1 0 0,0 1-1 0 0,0 0 1 0 0,0 0 0 0 0,0-1-1 0 0,0 1 1 0 0,1 0-1 0 0,-1 0 1 0 0,0 1-1 0 0,0-1 1 0 0,0 0-1 0 0,0 0 1 0 0,1 0-1 0 0,-1 1 1 0 0,0-1-1 0 0,0 1 1 0 0,0-1-1 0 0,0 1 1 0 0,2 0-1 0 0,0 1 10 0 0,-1 1-1 0 0,1-1 1 0 0,0 0 0 0 0,-1 1-1 0 0,1 0 1 0 0,-1 0-1 0 0,0 0 1 0 0,2 3-1 0 0,3 7 23 0 0,0-1 0 0 0,-2 1 0 0 0,6 15 0 0 0,16 99-730 0 0</inkml:trace>
</inkml:ink>
</file>

<file path=ppt/ink/ink7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3"/>
    </inkml:context>
    <inkml:brush xml:id="br0">
      <inkml:brushProperty name="width" value="0.1" units="cm"/>
      <inkml:brushProperty name="height" value="0.1" units="cm"/>
      <inkml:brushProperty name="color" value="#F6630D"/>
    </inkml:brush>
  </inkml:definitions>
  <inkml:trace contextRef="#ctx0" brushRef="#br0">1 1 11719 0 0,'0'0'1060'0'0,"1"36"2442"0"0,-1-5-1166 0 0,-1 11-1637 0 0,7 45 0 0 0</inkml:trace>
</inkml:ink>
</file>

<file path=ppt/ink/ink7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4"/>
    </inkml:context>
    <inkml:brush xml:id="br0">
      <inkml:brushProperty name="width" value="0.1" units="cm"/>
      <inkml:brushProperty name="height" value="0.1" units="cm"/>
      <inkml:brushProperty name="color" value="#F6630D"/>
    </inkml:brush>
  </inkml:definitions>
  <inkml:trace contextRef="#ctx0" brushRef="#br0">0 8 5983 0 0,'28'-7'6936'0'0</inkml:trace>
  <inkml:trace contextRef="#ctx0" brushRef="#br0" timeOffset="1">133 413 14279 0 0,'0'-1'101'0'0,"0"0"-1"0"0,0 0 1 0 0,0 1-1 0 0,0-1 1 0 0,0 0-1 0 0,0 0 1 0 0,0 0-1 0 0,0 0 1 0 0,1 0-1 0 0,-1 0 0 0 0,0 1 1 0 0,1-1-1 0 0,-1 0 1 0 0,0 0-1 0 0,1 0 1 0 0,-1 1-1 0 0,1-1 1 0 0,-1 0-1 0 0,1 1 1 0 0,0-1-1 0 0,-1 0 1 0 0,1 1-1 0 0,0-1 1 0 0,-1 1-1 0 0,2-1 1 0 0,-1-1 151 0 0,1 1 0 0 0,-1 0 1 0 0,1-1-1 0 0,-1 1 0 0 0,0-1 1 0 0,0 0-1 0 0,1 1 1 0 0,-1-1-1 0 0,0 0 0 0 0,-1 1 1 0 0,1-1-1 0 0,1-3 1 0 0,1-7 595 0 0,2-10 469 0 0,1 0 0 0 0,15-37-1 0 0,-20 55-1214 0 0,2-1 0 0 0,-1 0 0 0 0,1 1 0 0 0,-1-1 0 0 0,1 1 0 0 0,0 0 0 0 0,1 0 0 0 0,-1 0 0 0 0,1 0-1 0 0,0 0 1 0 0,0 1 0 0 0,0 0 0 0 0,0-1 0 0 0,0 2 0 0 0,1-1 0 0 0,-1 0 0 0 0,11-3 0 0 0,-11 6-76 0 0,0 0 0 0 0,1 0 1 0 0,-1 0-1 0 0,1 0 0 0 0,-1 1 0 0 0,0 0 1 0 0,0-1-1 0 0,1 2 0 0 0,-1-1 0 0 0,0 0 0 0 0,0 1 1 0 0,0 0-1 0 0,0 0 0 0 0,-1 0 0 0 0,1 0 1 0 0,0 1-1 0 0,-1 0 0 0 0,0-1 0 0 0,1 1 1 0 0,4 6-1 0 0,2 1-50 0 0,0 1 1 0 0,-1 0-1 0 0,0 1 0 0 0,-1 0 1 0 0,7 12-1 0 0,-1 6 1 0 0,-11-22-294 0 0,0-1 1 0 0,0 1 0 0 0,1-1 0 0 0,0 0-1 0 0,0-1 1 0 0,11 13 0 0 0,-7-11-1207 0 0</inkml:trace>
</inkml:ink>
</file>

<file path=ppt/ink/ink7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6"/>
    </inkml:context>
    <inkml:brush xml:id="br0">
      <inkml:brushProperty name="width" value="0.1" units="cm"/>
      <inkml:brushProperty name="height" value="0.1" units="cm"/>
      <inkml:brushProperty name="color" value="#F6630D"/>
    </inkml:brush>
  </inkml:definitions>
  <inkml:trace contextRef="#ctx0" brushRef="#br0">7 1 12783 0 0,'0'0'1158'0'0,"-2"28"-406"0"0,0-12-275 0 0,0-1 1 0 0,2 1-1 0 0,0 0 1 0 0,1-1 0 0 0,0 1-1 0 0,1 0 1 0 0,1-1 0 0 0,7 26-1 0 0,-8-38-341 0 0,0-1-1 0 0,0 1 0 0 0,-1 0 1 0 0,1-1-1 0 0,1 0 1 0 0,-1 1-1 0 0,0-1 1 0 0,1 0-1 0 0,-1 0 0 0 0,1 0 1 0 0,-1-1-1 0 0,1 1 1 0 0,0-1-1 0 0,0 1 0 0 0,0-1 1 0 0,0 0-1 0 0,0 0 1 0 0,0 0-1 0 0,0 0 1 0 0,0-1-1 0 0,0 1 0 0 0,1-1 1 0 0,-1 0-1 0 0,0 0 1 0 0,0 0-1 0 0,0 0 0 0 0,0-1 1 0 0,5 0-1 0 0,0 0 50 0 0,-1 0 0 0 0,0-1-1 0 0,0 1 1 0 0,0-2 0 0 0,0 1 0 0 0,0-1-1 0 0,0 0 1 0 0,0 0 0 0 0,-1-1 0 0 0,1 1-1 0 0,6-7 1 0 0,2-13 359 0 0,-14 21-487 0 0,0 0 0 0 0,0 0 0 0 0,0-1 0 0 0,0 1 0 0 0,0 0 0 0 0,1 0 0 0 0,-1 1 0 0 0,1-1 0 0 0,0 0 0 0 0,2-2 0 0 0,-3 3-36 0 0,0 0-1 0 0,0 0 1 0 0,0 0 0 0 0,0 1 0 0 0,0-1 0 0 0,0 0 0 0 0,-1 0 0 0 0,1-1-1 0 0,0 1 1 0 0,-1 0 0 0 0,1 0 0 0 0,-1 0 0 0 0,1 0 0 0 0,-1-1-1 0 0,1 1 1 0 0,-1 0 0 0 0,0 0 0 0 0,0-1 0 0 0,0 1 0 0 0,1 0-1 0 0,-1-1 1 0 0,-1 0 0 0 0,-7-33 229 0 0,-2 3-1326 0 0</inkml:trace>
</inkml:ink>
</file>

<file path=ppt/ink/ink7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7"/>
    </inkml:context>
    <inkml:brush xml:id="br0">
      <inkml:brushProperty name="width" value="0.1" units="cm"/>
      <inkml:brushProperty name="height" value="0.1" units="cm"/>
      <inkml:brushProperty name="color" value="#F6630D"/>
    </inkml:brush>
  </inkml:definitions>
  <inkml:trace contextRef="#ctx0" brushRef="#br0">18 39 9215 0 0,'1'0'106'0'0,"1"0"-1"0"0,-1 1 0 0 0,0-1 0 0 0,1 0 0 0 0,-1 0 1 0 0,0 0-1 0 0,1 0 0 0 0,-1 0 0 0 0,0 0 0 0 0,1 0 1 0 0,-1-1-1 0 0,0 1 0 0 0,0 0 0 0 0,1-1 0 0 0,-1 1 1 0 0,0-1-1 0 0,0 1 0 0 0,0-1 0 0 0,1 0 0 0 0,-1 1 1 0 0,0-1-1 0 0,0 0 0 0 0,0 0 0 0 0,0 0 0 0 0,0 0 1 0 0,0 0-1 0 0,3-22 10040 0 0,-4 23-10119 0 0,0-1-1 0 0,0 1 1 0 0,0 0-1 0 0,0 0 0 0 0,0-1 1 0 0,0 1-1 0 0,0 0 1 0 0,0 0-1 0 0,-1-1 0 0 0,1 1 1 0 0,0 0-1 0 0,0 0 1 0 0,0 0-1 0 0,0-1 0 0 0,-1 1 1 0 0,1 0-1 0 0,0 0 1 0 0,0 0-1 0 0,0 0 0 0 0,-1-1 1 0 0,1 1-1 0 0,0 0 1 0 0,0 0-1 0 0,0 0 0 0 0,-1 0 1 0 0,1 0-1 0 0,0 0 1 0 0,0 0-1 0 0,-1 0 0 0 0,1 0 1 0 0,0 0-1 0 0,0 0 1 0 0,-1 0-1 0 0,1 0 0 0 0,0 0 1 0 0,-1 0-1 0 0,1 0 0 0 0,0 0 1 0 0,0 0-1 0 0,0 0 1 0 0,-1 0-1 0 0,1 0 0 0 0,0 0 1 0 0,0 0-1 0 0,-1 1 1 0 0,1-1-1 0 0,0 0 0 0 0,0 0 1 0 0,0 0-1 0 0,-1 0 1 0 0,1 1-1 0 0,0-1 0 0 0,0 0 1 0 0,0 0-1 0 0,0 0 1 0 0,-1 1-1 0 0,1-1 0 0 0,0 0 1 0 0,0 0-1 0 0,0 0 1 0 0,0 1-1 0 0,0-1 0 0 0,0 0 1 0 0,0 0-1 0 0,0 1 1 0 0,0-1-1 0 0,0 0 0 0 0,0 1 1 0 0,-4 5 79 0 0,0 0 0 0 0,1 0 0 0 0,0 1 0 0 0,0-1 0 0 0,1 1 0 0 0,-1 0 0 0 0,1 0 0 0 0,1 0 0 0 0,-1 7-1 0 0,-5 71-69 0 0,5-50 209 0 0,1-15-125 0 0,-6 140 170 0 0,7-142-219 0 0,2 1-1 0 0,-1 0 0 0 0,2-1 0 0 0,1 1 1 0 0,0-1-1 0 0,9 23 0 0 0,-12-39-64 0 0,0 1 0 0 0,1-1-1 0 0,-1 0 1 0 0,0-1 0 0 0,1 1-1 0 0,0 0 1 0 0,-1 0 0 0 0,1-1 0 0 0,0 1-1 0 0,0-1 1 0 0,0 1 0 0 0,0-1-1 0 0,0 0 1 0 0,0 0 0 0 0,0 0 0 0 0,0 0-1 0 0,1 0 1 0 0,-1 0 0 0 0,4 0 0 0 0,39 3 55 0 0,-42-4-92 0 0,21-7-672 0 0,-13-8-4099 0 0,-7 6 2963 0 0</inkml:trace>
</inkml:ink>
</file>

<file path=ppt/ink/ink7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8"/>
    </inkml:context>
    <inkml:brush xml:id="br0">
      <inkml:brushProperty name="width" value="0.1" units="cm"/>
      <inkml:brushProperty name="height" value="0.1" units="cm"/>
      <inkml:brushProperty name="color" value="#F6630D"/>
    </inkml:brush>
  </inkml:definitions>
  <inkml:trace contextRef="#ctx0" brushRef="#br0">1 113 3223 0 0,'10'3'8774'0'0,"17"6"-5782"0"0,21 5 1001 0 0,46 13-1910 0 0,-64-20-3319 0 0,0 0-1 0 0,54 3 1 0 0,-71-9 957 0 0,1-1 0 0 0,-1-1-1 0 0,1 0 1 0 0,-1-1 0 0 0,1 0 0 0 0,-1-1 0 0 0,0-1 0 0 0,16-6 0 0 0,-19 6 880 0 0,0-1 1 0 0,0-1 0 0 0,-1 1-1 0 0,0-2 1 0 0,0 1 0 0 0,15-15-1 0 0,-22 18-261 0 0,0 0 0 0 0,0 1 1 0 0,0-1-1 0 0,-1 0 0 0 0,1 0 0 0 0,-1 0 0 0 0,0 0 0 0 0,1 0 0 0 0,-2 0 0 0 0,1 0 1 0 0,0 0-1 0 0,0-1 0 0 0,-1-3 0 0 0,1 4-185 0 0,-1-1 0 0 0,0 1-1 0 0,0-1 1 0 0,0 0 0 0 0,0 1 0 0 0,0-1 0 0 0,-1 1 0 0 0,0-1 0 0 0,1 1-1 0 0,-1-1 1 0 0,-1 1 0 0 0,1 0 0 0 0,0-1 0 0 0,-1 1 0 0 0,0 0 0 0 0,0 0-1 0 0,0 0 1 0 0,-2-3 0 0 0,2 5 338 0 0,-21 2 105 0 0,20-2-608 0 0,-1 1 1 0 0,1 0-1 0 0,-1 0 1 0 0,1 1-1 0 0,-1-1 1 0 0,1 1-1 0 0,0 0 0 0 0,-1-1 1 0 0,1 1-1 0 0,0 1 1 0 0,-4 1-1 0 0,0 0 18 0 0,0 1 0 0 0,1-1 0 0 0,0 2 0 0 0,-1-1 0 0 0,1 1 0 0 0,1 0 0 0 0,-1 0 0 0 0,1 0 0 0 0,0 1 0 0 0,0 0 0 0 0,0 0 0 0 0,1 0 0 0 0,0 0 0 0 0,0 1 0 0 0,1 0 0 0 0,0 0 0 0 0,0 0 0 0 0,0 0 0 0 0,1 0 0 0 0,0 0 0 0 0,1 1 0 0 0,-1-1 0 0 0,1 1 0 0 0,1-1 0 0 0,0 1 0 0 0,0 0 0 0 0,0-1 0 0 0,1 1 0 0 0,0-1 0 0 0,0 1 0 0 0,1-1 0 0 0,0 0 0 0 0,0 1 0 0 0,1-1 0 0 0,0 0 0 0 0,0 0 0 0 0,1-1 0 0 0,0 1 0 0 0,7 9 0 0 0,2-1-110 0 0,0 0 1 0 0,1-1-1 0 0,0-1 1 0 0,2 0-1 0 0,-1-1 0 0 0,1-1 1 0 0,1 0-1 0 0,0-1 1 0 0,22 8-1 0 0,-11-12-2007 0 0,-14-10 890 0 0</inkml:trace>
</inkml:ink>
</file>

<file path=ppt/ink/ink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2.913"/>
    </inkml:context>
    <inkml:brush xml:id="br0">
      <inkml:brushProperty name="width" value="0.1" units="cm"/>
      <inkml:brushProperty name="height" value="0.1" units="cm"/>
      <inkml:brushProperty name="color" value="#AB008B"/>
    </inkml:brush>
  </inkml:definitions>
  <inkml:trace contextRef="#ctx0" brushRef="#br0">0 84 4607 0 0,'0'0'15652'0'0,"30"-18"-11931"0"0,47-1-1706 0 0,-8 3-1355 0 0,-43 8-517 0 0,0 0 0 0 0,30-4 0 0 0,-48 11-155 0 0,1 0 0 0 0,0 0-1 0 0,0 1 1 0 0,-1 0 0 0 0,1 1-1 0 0,0 0 1 0 0,-1 0 0 0 0,1 1-1 0 0,-1 0 1 0 0,13 4-1 0 0,-19-5-160 0 0</inkml:trace>
</inkml:ink>
</file>

<file path=ppt/ink/ink7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09"/>
    </inkml:context>
    <inkml:brush xml:id="br0">
      <inkml:brushProperty name="width" value="0.1" units="cm"/>
      <inkml:brushProperty name="height" value="0.1" units="cm"/>
      <inkml:brushProperty name="color" value="#F6630D"/>
    </inkml:brush>
  </inkml:definitions>
  <inkml:trace contextRef="#ctx0" brushRef="#br0">63 15 5527 0 0,'0'0'13980'0'0,"-17"-13"-10067"0"0,-4 11-3222 0 0,20 2-684 0 0,0 0 0 0 0,0 0 0 0 0,0 1 0 0 0,0-1 0 0 0,0 0 0 0 0,0 0 0 0 0,0 0 0 0 0,0 1-1 0 0,0-1 1 0 0,0 1 0 0 0,0-1 0 0 0,0 1 0 0 0,0-1 0 0 0,0 1 0 0 0,1-1 0 0 0,-1 1 0 0 0,0 0 0 0 0,0 0-1 0 0,0-1 1 0 0,1 1 0 0 0,-1 0 0 0 0,0 0 0 0 0,1 0 0 0 0,-1 0 0 0 0,1-1 0 0 0,-1 1 0 0 0,1 0 0 0 0,0 0-1 0 0,-1 0 1 0 0,1 0 0 0 0,0 0 0 0 0,-1 0 0 0 0,1 1 0 0 0,0-1 0 0 0,0 0 0 0 0,0 0 0 0 0,0 0 0 0 0,0 1-1 0 0,1 4-3 0 0,0 0-1 0 0,1 0 1 0 0,0 0-1 0 0,0 0 0 0 0,0 0 1 0 0,0 0-1 0 0,1-1 1 0 0,0 1-1 0 0,0-1 1 0 0,1 0-1 0 0,-1 0 0 0 0,1 0 1 0 0,0-1-1 0 0,6 6 1 0 0,11 10 479 0 0,43 30 0 0 0,-35-29 40 0 0,15 6-61 0 0,14 10 467 0 0,-55-35-878 0 0,0 0 1 0 0,0 1-1 0 0,-1-1 0 0 0,1 1 1 0 0,-1-1-1 0 0,1 1 0 0 0,-1 0 1 0 0,0 0-1 0 0,0 0 0 0 0,-1 0 1 0 0,1 0-1 0 0,0 0 0 0 0,-1 0 1 0 0,2 6-1 0 0,-3-6-18 0 0,0 1-1 0 0,1-1 0 0 0,-1 0 1 0 0,0 0-1 0 0,-1 0 1 0 0,1 0-1 0 0,-1 1 1 0 0,1-1-1 0 0,-1 0 1 0 0,0 0-1 0 0,0 0 1 0 0,0 0-1 0 0,-1 0 1 0 0,1-1-1 0 0,-1 1 1 0 0,1 0-1 0 0,-1-1 1 0 0,0 1-1 0 0,0-1 1 0 0,0 1-1 0 0,-1-1 1 0 0,1 0-1 0 0,0 0 0 0 0,-1 0 1 0 0,-5 3-1 0 0,-3 2-107 0 0,-1-1-1 0 0,0 0 0 0 0,0-1 0 0 0,-19 5 0 0 0,27-8 32 0 0,-65 12-1016 0 0,21-11-5031 0 0</inkml:trace>
</inkml:ink>
</file>

<file path=ppt/ink/ink7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0"/>
    </inkml:context>
    <inkml:brush xml:id="br0">
      <inkml:brushProperty name="width" value="0.1" units="cm"/>
      <inkml:brushProperty name="height" value="0.1" units="cm"/>
      <inkml:brushProperty name="color" value="#F6630D"/>
    </inkml:brush>
  </inkml:definitions>
  <inkml:trace contextRef="#ctx0" brushRef="#br0">1 80 8751 0 0,'0'-2'674'0'0,"1"0"-364"0"0,-1 0 0 0 0,1 0 0 0 0,0-1 0 0 0,0 1 0 0 0,0 0 0 0 0,0 0 0 0 0,0 0 0 0 0,1 0 0 0 0,-1 0 0 0 0,1 0 0 0 0,-1 1 0 0 0,1-1 0 0 0,0 0 0 0 0,0 1 0 0 0,-1 0 0 0 0,4-3 0 0 0,35-16 4832 0 0,-30 16-4638 0 0,1-1-110 0 0,0 2 1 0 0,0 0 0 0 0,0 0 0 0 0,0 1 0 0 0,1 0 0 0 0,-1 1 0 0 0,1 0 0 0 0,-1 1 0 0 0,0 1 0 0 0,1-1 0 0 0,22 6 0 0 0,-23-4-551 0 0,0 1 1 0 0,0 0-1 0 0,-1 1 0 0 0,1 0 0 0 0,-1 0 0 0 0,0 1 1 0 0,13 9-1 0 0,-13-7-719 0 0</inkml:trace>
</inkml:ink>
</file>

<file path=ppt/ink/ink7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1"/>
    </inkml:context>
    <inkml:brush xml:id="br0">
      <inkml:brushProperty name="width" value="0.1" units="cm"/>
      <inkml:brushProperty name="height" value="0.1" units="cm"/>
      <inkml:brushProperty name="color" value="#004F8B"/>
    </inkml:brush>
  </inkml:definitions>
  <inkml:trace contextRef="#ctx0" brushRef="#br0">0 26 4143 0 0,'19'9'13060'0'0,"-17"-9"-12652"0"0,27-13 6425 0 0,2-1-6870 0 0,0 10 312 0 0,0 1 0 0 0,0 2 0 0 0,-1 1-1 0 0,1 1 1 0 0,58 11 0 0 0,-13-3-156 0 0,-51-8-127 0 0,26 5 895 0 0,-46-10-841 0 0,0-1-733 0 0,17 27-7351 0 0</inkml:trace>
</inkml:ink>
</file>

<file path=ppt/ink/ink7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2"/>
    </inkml:context>
    <inkml:brush xml:id="br0">
      <inkml:brushProperty name="width" value="0.1" units="cm"/>
      <inkml:brushProperty name="height" value="0.1" units="cm"/>
      <inkml:brushProperty name="color" value="#004F8B"/>
    </inkml:brush>
  </inkml:definitions>
  <inkml:trace contextRef="#ctx0" brushRef="#br0">0 34 9215 0 0,'0'0'2615'0'0,"30"4"6113"0"0,9-10-6228 0 0,77 1 0 0 0,-79 5-2008 0 0,0-1-1 0 0,60-11 0 0 0,-74 7-396 0 0,1 1 0 0 0,41-1-1 0 0</inkml:trace>
</inkml:ink>
</file>

<file path=ppt/ink/ink7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3"/>
    </inkml:context>
    <inkml:brush xml:id="br0">
      <inkml:brushProperty name="width" value="0.1" units="cm"/>
      <inkml:brushProperty name="height" value="0.1" units="cm"/>
      <inkml:brushProperty name="color" value="#004F8B"/>
    </inkml:brush>
  </inkml:definitions>
  <inkml:trace contextRef="#ctx0" brushRef="#br0">220 31 2759 0 0,'27'-15'10538'0'0,"-8"9"-8345"0"0,8-2 6187 0 0,-32 7-7276 0 0,5 1-1076 0 0,0 0-1 0 0,-1 0 1 0 0,1 0-1 0 0,-1-1 1 0 0,1 1-1 0 0,0 0 0 0 0,-1 0 1 0 0,1 0-1 0 0,-1 0 1 0 0,1 0-1 0 0,-1 0 1 0 0,1 0-1 0 0,0 0 1 0 0,-1 0-1 0 0,1 0 1 0 0,-1 0-1 0 0,1 0 0 0 0,-1 1 1 0 0,1-1-1 0 0,0 0 1 0 0,-1 0-1 0 0,1 0 1 0 0,-1 1-1 0 0,1-1 1 0 0,0 0-1 0 0,-1 0 0 0 0,1 1 1 0 0,0-1-1 0 0,-1 1 1 0 0,-14 14 93 0 0,1 0 0 0 0,1 1 1 0 0,1 1-1 0 0,0 0 0 0 0,-16 31 0 0 0,-4 6-34 0 0,3-11-21 0 0,5-8-2 0 0,2 0 1 0 0,-25 54 0 0 0,42-78-36 0 0,0 0 1 0 0,1 0-1 0 0,1 1 1 0 0,0-1-1 0 0,0 1 1 0 0,2 0-1 0 0,-1-1 0 0 0,1 1 1 0 0,1 0-1 0 0,0 0 1 0 0,1 0-1 0 0,0 0 1 0 0,3 14-1 0 0,-2-21-13 0 0,0 1-1 0 0,0-1 0 0 0,0 1 0 0 0,0-1 1 0 0,1 0-1 0 0,0 1 0 0 0,0-1 0 0 0,1-1 0 0 0,-1 1 1 0 0,1 0-1 0 0,0-1 0 0 0,0 0 0 0 0,1 0 1 0 0,-1 0-1 0 0,1-1 0 0 0,0 1 0 0 0,0-1 0 0 0,0 0 1 0 0,0 0-1 0 0,0-1 0 0 0,1 0 0 0 0,0 0 1 0 0,-1 0-1 0 0,1 0 0 0 0,9 0 0 0 0,-4 0 10 0 0,-1-1 0 0 0,1-1 0 0 0,0 1 0 0 0,-1-2 0 0 0,1 0-1 0 0,0 0 1 0 0,-1-1 0 0 0,1 0 0 0 0,-1-1 0 0 0,0 0 0 0 0,0 0 0 0 0,0-1 0 0 0,13-7-1 0 0,-13 5-8 0 0,0-1 0 0 0,0 1 0 0 0,-1-2 0 0 0,0 1 0 0 0,0-1 0 0 0,-1-1 0 0 0,0 1-1 0 0,11-18 1 0 0,-17 24 20 0 0,0-1-1 0 0,-1 1 0 0 0,1-1 1 0 0,-1 0-1 0 0,0 1 1 0 0,0-1-1 0 0,0 0 0 0 0,0 0 1 0 0,-1 0-1 0 0,1 0 0 0 0,-1 0 1 0 0,1 0-1 0 0,-1 0 1 0 0,0 0-1 0 0,0 0 0 0 0,-1 0 1 0 0,1 0-1 0 0,-1 0 0 0 0,1 0 1 0 0,-1 0-1 0 0,0 0 1 0 0,0 0-1 0 0,0 1 0 0 0,0-1 1 0 0,-1 0-1 0 0,1 1 1 0 0,-1-1-1 0 0,0 1 0 0 0,1-1 1 0 0,-1 1-1 0 0,0 0 0 0 0,0 0 1 0 0,-1 0-1 0 0,1 0 1 0 0,0 0-1 0 0,-1 0 0 0 0,1 0 1 0 0,-6-1-1 0 0,-4-4-73 0 0,0 1 0 0 0,-1 0 0 0 0,0 1 0 0 0,0 1 0 0 0,0 0 0 0 0,0 0 0 0 0,-1 2 0 0 0,1 0 0 0 0,-21-1 0 0 0,11 2-140 0 0,0 1 0 0 0,0 1 0 0 0,0 2-1 0 0,-42 8 1 0 0,53-7-782 0 0</inkml:trace>
</inkml:ink>
</file>

<file path=ppt/ink/ink7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4"/>
    </inkml:context>
    <inkml:brush xml:id="br0">
      <inkml:brushProperty name="width" value="0.1" units="cm"/>
      <inkml:brushProperty name="height" value="0.1" units="cm"/>
      <inkml:brushProperty name="color" value="#004F8B"/>
    </inkml:brush>
  </inkml:definitions>
  <inkml:trace contextRef="#ctx0" brushRef="#br0">225 37 14479 0 0,'0'0'19'0'0,"1"0"0"0"0,-1 0 0 0 0,0 1 0 0 0,1-1 0 0 0,-1 0 0 0 0,0 0 0 0 0,1 1 0 0 0,-1-1 0 0 0,0 0 0 0 0,1 0 0 0 0,-1 0 0 0 0,1 1 0 0 0,-1-1 0 0 0,0 0 0 0 0,1 0 0 0 0,-1 0 0 0 0,1 0 0 0 0,-1 0 0 0 0,0 0 0 0 0,1 0 0 0 0,-1 0 0 0 0,1 0 0 0 0,-1 0 0 0 0,1 0 0 0 0,-1 0-1 0 0,0-1 1 0 0,1 1 0 0 0,-1 0 0 0 0,0 0 0 0 0,1 0 0 0 0,-1 0 0 0 0,1-1 0 0 0,-1 1 0 0 0,0 0 0 0 0,1 0 0 0 0,-1-1 0 0 0,0 1 0 0 0,0 0 0 0 0,1-1 0 0 0,-1 1 0 0 0,0 0 0 0 0,0-1 0 0 0,1 1 0 0 0,-1 0 0 0 0,0-1 0 0 0,0 0 0 0 0,4-25 5100 0 0,-4 25-5054 0 0,0 1 0 0 0,0-1 1 0 0,-1 1-1 0 0,1 0 0 0 0,0-1 0 0 0,0 1 0 0 0,-1 0 1 0 0,1-1-1 0 0,0 1 0 0 0,-1 0 0 0 0,1-1 1 0 0,0 1-1 0 0,-1 0 0 0 0,1 0 0 0 0,-1-1 1 0 0,1 1-1 0 0,0 0 0 0 0,-1 0 0 0 0,1 0 0 0 0,-1 0 1 0 0,1-1-1 0 0,0 1 0 0 0,-1 0 0 0 0,1 0 1 0 0,-1 0-1 0 0,1 0 0 0 0,-1 0 0 0 0,1 0 0 0 0,-1 0 1 0 0,1 0-1 0 0,0 0 0 0 0,-1 0 0 0 0,1 1 1 0 0,-1-1-1 0 0,1 0 0 0 0,-1 0 0 0 0,1 0 1 0 0,0 0-1 0 0,-1 1 0 0 0,1-1 0 0 0,-1 0 0 0 0,1 0 1 0 0,0 1-1 0 0,-1-1 0 0 0,1 0 0 0 0,-1 1 1 0 0,-19 11 504 0 0,2 6-383 0 0,0 1 1 0 0,1 1-1 0 0,-23 34 0 0 0,-17 21 97 0 0,51-68-252 0 0,0-1 1 0 0,1 2-1 0 0,0-1 0 0 0,0 0 0 0 0,0 1 1 0 0,1 0-1 0 0,1 0 0 0 0,-1 0 1 0 0,1 1-1 0 0,1-1 0 0 0,-1 1 0 0 0,1 0 1 0 0,1-1-1 0 0,-1 13 0 0 0,2-13-1 0 0,1-1 0 0 0,0 1 0 0 0,0 0-1 0 0,1-1 1 0 0,-1 1 0 0 0,2-1 0 0 0,-1 0 0 0 0,1 1 0 0 0,0-1-1 0 0,1-1 1 0 0,0 1 0 0 0,0 0 0 0 0,0-1 0 0 0,1 0-1 0 0,0 0 1 0 0,9 9 0 0 0,-9-9 1 0 0,0-1-1 0 0,1 0 1 0 0,0-1 0 0 0,0 1-1 0 0,0-1 1 0 0,0 0 0 0 0,1 0 0 0 0,-1-1-1 0 0,1 0 1 0 0,0 0 0 0 0,0-1-1 0 0,0 1 1 0 0,11 1 0 0 0,-11-4-7 0 0,-1 0 1 0 0,0 0 0 0 0,0-1-1 0 0,0 1 1 0 0,0-2 0 0 0,0 1-1 0 0,0 0 1 0 0,0-1 0 0 0,0 0-1 0 0,-1-1 1 0 0,1 1 0 0 0,-1-1-1 0 0,1 0 1 0 0,-1 0 0 0 0,0-1-1 0 0,8-6 1 0 0,62-48 169 0 0,49-41 10 0 0,-121 96-184 0 0,-1 1 0 0 0,1 0 0 0 0,-1-1 0 0 0,1 0 0 0 0,-1 1 0 0 0,0-1 0 0 0,0 0 0 0 0,0 0-1 0 0,0 0 1 0 0,-1 0 0 0 0,1-1 0 0 0,-1 1 0 0 0,0 0 0 0 0,0-1 0 0 0,0 1 0 0 0,0 0 0 0 0,0-7 0 0 0,-2 7 6 0 0,0-1 0 0 0,0 1 0 0 0,0-1 0 0 0,0 1 0 0 0,0 0 0 0 0,-1-1 0 0 0,0 1 0 0 0,1 0 0 0 0,-1 0 0 0 0,-1 0 0 0 0,1 0 0 0 0,0 1 0 0 0,-1-1 0 0 0,1 0 0 0 0,-1 1 0 0 0,0 0 0 0 0,-3-3 0 0 0,-18-15 119 0 0,-1 1 0 0 0,-1 0-1 0 0,-1 2 1 0 0,-1 1 0 0 0,0 2 0 0 0,-31-12 0 0 0,50 23-113 0 0,7 3-102 0 0,-3 4-561 0 0,4-4 443 0 0,0 1 0 0 0,0 0 0 0 0,0 0 0 0 0,0 0 0 0 0,0-1 0 0 0,0 1 0 0 0,0 0 0 0 0,0 0 0 0 0,0 1-1 0 0,0-1 1 0 0,0 0 0 0 0,1 0 0 0 0,-1 0 0 0 0,0 0 0 0 0,1 1 0 0 0,-1-1 0 0 0,0 3 0 0 0,4 4-1727 0 0,1 0-351 0 0</inkml:trace>
</inkml:ink>
</file>

<file path=ppt/ink/ink7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15"/>
    </inkml:context>
    <inkml:brush xml:id="br0">
      <inkml:brushProperty name="width" value="0.1" units="cm"/>
      <inkml:brushProperty name="height" value="0.1" units="cm"/>
      <inkml:brushProperty name="color" value="#004F8B"/>
    </inkml:brush>
  </inkml:definitions>
  <inkml:trace contextRef="#ctx0" brushRef="#br0">187 54 14831 0 0,'0'0'679'0'0,"0"-10"224"0"0,1 9-705 0 0,-1 0 1 0 0,0-1 0 0 0,0 1 0 0 0,0 0 0 0 0,0 0 0 0 0,0-1-1 0 0,0 1 1 0 0,-1 0 0 0 0,1-1 0 0 0,0 1 0 0 0,-1 0 0 0 0,1 0 0 0 0,-1 0-1 0 0,1-1 1 0 0,-1 1 0 0 0,1 0 0 0 0,-1 0 0 0 0,0 0 0 0 0,0 0-1 0 0,1 0 1 0 0,-1 0 0 0 0,0 0 0 0 0,0 0 0 0 0,-1-1 0 0 0,0 2-62 0 0,1 0 0 0 0,-1-1 0 0 0,1 1 0 0 0,0 0 0 0 0,-1 0 0 0 0,1 0 0 0 0,-1 0 0 0 0,1 0 1 0 0,0 0-1 0 0,-1 1 0 0 0,1-1 0 0 0,-1 0 0 0 0,1 1 0 0 0,0-1 0 0 0,-1 1 0 0 0,1-1 0 0 0,-2 2 0 0 0,-5 3 194 0 0,0 0-1 0 0,1 0 0 0 0,0 0 1 0 0,-12 12-1 0 0,5 0-229 0 0,1 1 0 0 0,1 0 0 0 0,1 1 0 0 0,0 1 0 0 0,1-1 0 0 0,1 2 0 0 0,-7 23 0 0 0,15-37-87 0 0,0 1-1 0 0,0-1 1 0 0,0 1 0 0 0,1 0-1 0 0,0-1 1 0 0,1 1 0 0 0,0 0-1 0 0,0-1 1 0 0,0 1-1 0 0,1-1 1 0 0,0 1 0 0 0,1-1-1 0 0,0 0 1 0 0,0 0 0 0 0,0 0-1 0 0,1-1 1 0 0,0 1-1 0 0,8 10 1 0 0,-7-10 4 0 0,0 0 0 0 0,1 0 0 0 0,0 0 0 0 0,0 0 0 0 0,1-1 0 0 0,0 0 1 0 0,0-1-1 0 0,0 1 0 0 0,1-1 0 0 0,0-1 0 0 0,0 0 0 0 0,0 0 0 0 0,0 0 0 0 0,1-1 0 0 0,14 4 0 0 0,-2-6 40 0 0,1 0-1 0 0,0-2 0 0 0,-1 0 1 0 0,1-1-1 0 0,-1-2 1 0 0,1 0-1 0 0,-1-1 0 0 0,0-1 1 0 0,-1-1-1 0 0,1-1 1 0 0,-2 0-1 0 0,1-2 0 0 0,-1 0 1 0 0,0-1-1 0 0,-1-1 1 0 0,-1-1-1 0 0,21-19 0 0 0,-33 27-14 0 0,0 0 0 0 0,-1-1 0 0 0,1 0-1 0 0,-1 0 1 0 0,0 0 0 0 0,0-1 0 0 0,-1 0-1 0 0,0 1 1 0 0,0-1 0 0 0,-1 0 0 0 0,1 0 0 0 0,-1-1-1 0 0,-1 1 1 0 0,0 0 0 0 0,0 0 0 0 0,0-1-1 0 0,-1 1 1 0 0,0-1 0 0 0,0 1 0 0 0,-1-1-1 0 0,0 1 1 0 0,-1 0 0 0 0,1 0 0 0 0,-1-1-1 0 0,0 1 1 0 0,-1 0 0 0 0,-4-9 0 0 0,2 7 14 0 0,0 0 1 0 0,0 1-1 0 0,-1-1 1 0 0,0 1-1 0 0,0 0 1 0 0,-1 1-1 0 0,0-1 0 0 0,-1 1 1 0 0,1 1-1 0 0,-1-1 1 0 0,-1 1-1 0 0,1 1 1 0 0,-1 0-1 0 0,0 0 1 0 0,0 0-1 0 0,0 1 1 0 0,-1 1-1 0 0,1-1 1 0 0,-17-2-1 0 0,6 3-197 0 0,0 1-1 0 0,-1 0 1 0 0,-26 2-1 0 0,39 1-158 0 0,-1 0 0 0 0,1 0 0 0 0,0 1-1 0 0,0-1 1 0 0,0 2 0 0 0,0-1 0 0 0,0 1 0 0 0,1 1 0 0 0,-1-1-1 0 0,1 1 1 0 0,-7 5 0 0 0</inkml:trace>
</inkml:ink>
</file>

<file path=ppt/ink/ink7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0"/>
    </inkml:context>
    <inkml:brush xml:id="br0">
      <inkml:brushProperty name="width" value="0.1" units="cm"/>
      <inkml:brushProperty name="height" value="0.1" units="cm"/>
      <inkml:brushProperty name="color" value="#F6630D"/>
    </inkml:brush>
  </inkml:definitions>
  <inkml:trace contextRef="#ctx0" brushRef="#br0">80 1 9215 0 0,'-4'5'14296'0'0,"-16"32"-13680"0"0,11-19-605 0 0,1-1-1 0 0,1 1 1 0 0,0 0-1 0 0,1 1 1 0 0,1 0-1 0 0,1-1 1 0 0,0 2-1 0 0,2-1 1 0 0,0 0-1 0 0,1 0 1 0 0,1 1-1 0 0,1-1 1 0 0,0 1-1 0 0,2-1 1 0 0,0 0-1 0 0,1 0 1 0 0,8 20-1 0 0,-12-38 4 0 0,0 0-1 0 0,0 0 0 0 0,0 0 0 0 0,1 0 1 0 0,-1 0-1 0 0,0 0 0 0 0,1 0 0 0 0,-1 0 1 0 0,1 0-1 0 0,-1-1 0 0 0,1 1 0 0 0,-1 0 1 0 0,1 0-1 0 0,-1 0 0 0 0,1-1 0 0 0,0 1 1 0 0,-1 0-1 0 0,1-1 0 0 0,0 1 0 0 0,0-1 1 0 0,1 1-1 0 0,-2-1-2 0 0,1 0-1 0 0,0 0 1 0 0,-1 0 0 0 0,1 0-1 0 0,0 0 1 0 0,-1-1 0 0 0,1 1 0 0 0,0 0-1 0 0,-1 0 1 0 0,1-1 0 0 0,-1 1-1 0 0,1 0 1 0 0,0-1 0 0 0,-1 1 0 0 0,1-1-1 0 0,-1 1 1 0 0,1-1 0 0 0,-1 1-1 0 0,1-1 1 0 0,-1 1 0 0 0,0-1 0 0 0,1 0-1 0 0,22-46 510 0 0,-18 36-263 0 0,-1 5-239 0 0,0-1 0 0 0,1 1-1 0 0,0 0 1 0 0,0 0 0 0 0,0 0-1 0 0,0 1 1 0 0,1 0 0 0 0,0 0-1 0 0,0 0 1 0 0,0 1 0 0 0,1 0-1 0 0,0 0 1 0 0,-1 0 0 0 0,1 1 0 0 0,1 0-1 0 0,-1 1 1 0 0,0 0 0 0 0,1 0-1 0 0,-1 0 1 0 0,1 1 0 0 0,-1 0-1 0 0,14 0 1 0 0,-14 1-17 0 0,0 0-1 0 0,0 0 1 0 0,0 1-1 0 0,0 0 1 0 0,0 1-1 0 0,0-1 1 0 0,0 1-1 0 0,0 1 1 0 0,-1-1-1 0 0,1 1 1 0 0,-1 0-1 0 0,1 1 1 0 0,-1 0-1 0 0,0 0 1 0 0,-1 0-1 0 0,1 0 1 0 0,-1 1-1 0 0,0 0 1 0 0,0 0 0 0 0,0 1-1 0 0,0-1 1 0 0,-1 1-1 0 0,0 0 1 0 0,5 11-1 0 0,-6-11 22 0 0,0 1 0 0 0,-1-1 0 0 0,0 1 0 0 0,0-1 0 0 0,1 12 0 0 0,-3-17-22 0 0,0 1 0 0 0,0-1 0 0 0,0 1 0 0 0,0 0 0 0 0,0 0 0 0 0,0-1 0 0 0,0 1 0 0 0,0 0 0 0 0,-1-1 0 0 0,1 1 0 0 0,0-1 0 0 0,-1 1 0 0 0,0 0 0 0 0,1-1 0 0 0,-1 1 0 0 0,0-1 0 0 0,0 0 0 0 0,0 1 0 0 0,0-1 0 0 0,0 0 0 0 0,0 1 0 0 0,0-1 0 0 0,0 0 0 0 0,-1 0 0 0 0,1 0 0 0 0,0 0 0 0 0,-3 1 0 0 0,-48 24-49 0 0,29-13 114 0 0,0-2-1 0 0,-1 0 1 0 0,-1-2 0 0 0,-47 12 0 0 0,48-15 34 0 0,22-5-188 0 0,0 0 0 0 0,0 0 0 0 0,0 0-1 0 0,0-1 1 0 0,0 1 0 0 0,0-1 0 0 0,0 1 0 0 0,0-1 0 0 0,0 0 0 0 0,0 1 0 0 0,0-1 0 0 0,0 0-1 0 0,0 0 1 0 0,0-1 0 0 0,0 1 0 0 0,0 0 0 0 0,0-1 0 0 0,0 1 0 0 0,0-1 0 0 0,0 0 0 0 0,0 0-1 0 0,0 0 1 0 0,0 1 0 0 0,1-2 0 0 0,-1 1 0 0 0,0 0 0 0 0,1 0 0 0 0,-1 0 0 0 0,1-1 0 0 0,-1 1-1 0 0,1-1 1 0 0,-1 0 0 0 0,1 1 0 0 0,0-1 0 0 0,0 0 0 0 0,0 1 0 0 0,0-1 0 0 0,0 0 0 0 0,-1-4-1 0 0,-7-15-1543 0 0</inkml:trace>
</inkml:ink>
</file>

<file path=ppt/ink/ink7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1"/>
    </inkml:context>
    <inkml:brush xml:id="br0">
      <inkml:brushProperty name="width" value="0.1" units="cm"/>
      <inkml:brushProperty name="height" value="0.1" units="cm"/>
      <inkml:brushProperty name="color" value="#F6630D"/>
    </inkml:brush>
  </inkml:definitions>
  <inkml:trace contextRef="#ctx0" brushRef="#br0">1 1 11055 0 0,'39'11'1088'0'0,"-36"-9"-615"0"0,1 0 1 0 0,-1 0 0 0 0,0 0 0 0 0,0 0-1 0 0,0 0 1 0 0,0 1 0 0 0,0-1 0 0 0,0 1-1 0 0,-1 0 1 0 0,0 0 0 0 0,1 0 0 0 0,-1 0-1 0 0,3 6 1 0 0,23 45 1880 0 0,-2 0-1 0 0,27 83 0 0 0,-39-94-2216 0 0,-3 1 1 0 0,-2 1-1 0 0,-1-1 0 0 0,-3 1 1 0 0,-1 1-1 0 0,-5 79 0 0 0,-5-51-223 0 0,-16 78-1 0 0,15-119-752 0 0,-1-1 0 0 0,-1-1-1 0 0,-2 0 1 0 0,-28 56 0 0 0,25-65-1643 0 0,-1-2-4896 0 0</inkml:trace>
</inkml:ink>
</file>

<file path=ppt/ink/ink7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2"/>
    </inkml:context>
    <inkml:brush xml:id="br0">
      <inkml:brushProperty name="width" value="0.1" units="cm"/>
      <inkml:brushProperty name="height" value="0.1" units="cm"/>
      <inkml:brushProperty name="color" value="#F6630D"/>
    </inkml:brush>
  </inkml:definitions>
  <inkml:trace contextRef="#ctx0" brushRef="#br0">139 13 5983 0 0,'-16'-13'13618'0'0,"-4"38"-12688"0"0,-23 40 0 0 0,15-21-496 0 0,23-37-389 0 0,1 0-1 0 0,0 1 1 0 0,1-1 0 0 0,0 1-1 0 0,0 0 1 0 0,1 0 0 0 0,-1 0-1 0 0,2 1 1 0 0,-1-1 0 0 0,1 0-1 0 0,1 1 1 0 0,-1-1-1 0 0,2 0 1 0 0,-1 1 0 0 0,1-1-1 0 0,0 0 1 0 0,1 1 0 0 0,-1-1-1 0 0,5 11 1 0 0,-4-14-10 0 0,0 1 1 0 0,1-1-1 0 0,0 0 1 0 0,0 0-1 0 0,0 0 1 0 0,0 0-1 0 0,1 0 0 0 0,-1 0 1 0 0,1-1-1 0 0,1 0 1 0 0,-1 0-1 0 0,0 0 1 0 0,1 0-1 0 0,0-1 1 0 0,0 1-1 0 0,0-1 1 0 0,0-1-1 0 0,1 1 0 0 0,-1-1 1 0 0,1 0-1 0 0,-1 0 1 0 0,1 0-1 0 0,0-1 1 0 0,0 0-1 0 0,0 0 1 0 0,0-1-1 0 0,10 1 0 0 0,85-7 405 0 0,120-23-1 0 0,-195 23-1297 0 0,-10 1-5526 0 0</inkml:trace>
</inkml:ink>
</file>

<file path=ppt/ink/ink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3.279"/>
    </inkml:context>
    <inkml:brush xml:id="br0">
      <inkml:brushProperty name="width" value="0.1" units="cm"/>
      <inkml:brushProperty name="height" value="0.1" units="cm"/>
      <inkml:brushProperty name="color" value="#AB008B"/>
    </inkml:brush>
  </inkml:definitions>
  <inkml:trace contextRef="#ctx0" brushRef="#br0">0 65 13847 0 0,'0'0'631'0'0,"35"10"242"0"0,-25-11-95 0 0,1-1 0 0 0,-1-1-1 0 0,0 0 1 0 0,-1 0 0 0 0,1-1 0 0 0,-1 0-1 0 0,15-9 1 0 0,15-6 1388 0 0,-26 14-1663 0 0,0 1 0 0 0,1 0 0 0 0,26-4 0 0 0,15 7-2352 0 0</inkml:trace>
</inkml:ink>
</file>

<file path=ppt/ink/ink7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3"/>
    </inkml:context>
    <inkml:brush xml:id="br0">
      <inkml:brushProperty name="width" value="0.1" units="cm"/>
      <inkml:brushProperty name="height" value="0.1" units="cm"/>
      <inkml:brushProperty name="color" value="#F6630D"/>
    </inkml:brush>
  </inkml:definitions>
  <inkml:trace contextRef="#ctx0" brushRef="#br0">89 1 1839 0 0,'-2'9'17498'0'0,"-3"13"-16122"0"0,-13 49-13 0 0,-39 213-8 0 0,55-271-1476 0 0,0-1-1 0 0,1 1 1 0 0,0 0 0 0 0,0 0-1 0 0,2-1 1 0 0,0 1 0 0 0,4 24-1 0 0,-2-32-1281 0 0</inkml:trace>
</inkml:ink>
</file>

<file path=ppt/ink/ink7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4"/>
    </inkml:context>
    <inkml:brush xml:id="br0">
      <inkml:brushProperty name="width" value="0.1" units="cm"/>
      <inkml:brushProperty name="height" value="0.1" units="cm"/>
      <inkml:brushProperty name="color" value="#F6630D"/>
    </inkml:brush>
  </inkml:definitions>
  <inkml:trace contextRef="#ctx0" brushRef="#br0">144 1 9671 0 0,'-9'2'8024'0'0,"-15"5"-5258"0"0,19-4-2582 0 0,0-1 1 0 0,0 1 0 0 0,0 1 0 0 0,1-1 0 0 0,-1 1 0 0 0,1 0 0 0 0,0 0 0 0 0,0 0-1 0 0,0 0 1 0 0,1 1 0 0 0,-1-1 0 0 0,1 1 0 0 0,0 0 0 0 0,1 0 0 0 0,-1 1 0 0 0,1-1 0 0 0,-2 7-1 0 0,-5 13 167 0 0,1 0-1 0 0,-5 34 0 0 0,9-36-74 0 0,0 0 1 0 0,1 43-1 0 0,3-56-221 0 0,1 0-1 0 0,0 1 1 0 0,0-1-1 0 0,1 0 1 0 0,0 0-1 0 0,1 0 1 0 0,0 0 0 0 0,9 17-1 0 0,-9-22-47 0 0,1 0 0 0 0,-1-1 0 0 0,1 1 0 0 0,0-1 1 0 0,1 0-1 0 0,-1 0 0 0 0,1 0 0 0 0,0-1 0 0 0,0 1 0 0 0,0-1 0 0 0,0 0 0 0 0,0-1 0 0 0,1 1 0 0 0,-1-1 0 0 0,11 2 0 0 0,-2 0 43 0 0,1-1-1 0 0,-1 0 0 0 0,0-2 1 0 0,1 0-1 0 0,18 0 0 0 0,-20-2-15 0 0,0 1 0 0 0,0-2 0 0 0,0 0 0 0 0,-1 0 0 0 0,1-1 0 0 0,0-1 0 0 0,18-7 0 0 0,-25 8-28 0 0,-1 0-1 0 0,0-1 0 0 0,0 1 1 0 0,0-1-1 0 0,0 0 1 0 0,0 0-1 0 0,-1-1 1 0 0,0 1-1 0 0,0-1 0 0 0,0 0 1 0 0,-1 0-1 0 0,1 0 1 0 0,-1 0-1 0 0,-1-1 0 0 0,1 0 1 0 0,-1 1-1 0 0,0-1 1 0 0,2-6-1 0 0,3-15 202 0 0,-1-1 0 0 0,3-42 1 0 0,-8 59-162 0 0,-1 0 0 0 0,1 0 1 0 0,-2 0-1 0 0,0 0 0 0 0,0 0 1 0 0,-1 1-1 0 0,0-1 1 0 0,-1 0-1 0 0,-6-15 0 0 0,5 20-83 0 0,0 1-1 0 0,0-1 0 0 0,0 1 0 0 0,-1 1 1 0 0,0-1-1 0 0,0 0 0 0 0,0 1 0 0 0,0 0 1 0 0,-1 0-1 0 0,1 1 0 0 0,-1 0 0 0 0,0 0 0 0 0,0 0 1 0 0,0 0-1 0 0,0 1 0 0 0,-1 0 0 0 0,1 1 1 0 0,-1-1-1 0 0,-7 0 0 0 0,-5-1-526 0 0,-1 1 1 0 0,1 1-1 0 0,-1 1 0 0 0,1 1 1 0 0,-24 3-1 0 0,9 2-1352 0 0</inkml:trace>
</inkml:ink>
</file>

<file path=ppt/ink/ink7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5"/>
    </inkml:context>
    <inkml:brush xml:id="br0">
      <inkml:brushProperty name="width" value="0.1" units="cm"/>
      <inkml:brushProperty name="height" value="0.1" units="cm"/>
      <inkml:brushProperty name="color" value="#F6630D"/>
    </inkml:brush>
  </inkml:definitions>
  <inkml:trace contextRef="#ctx0" brushRef="#br0">37 135 1839 0 0,'7'9'12017'0'0,"5"12"-9527"0"0,-10-16-2237 0 0,-1 1-1 0 0,0 0 1 0 0,0 0 0 0 0,0-1-1 0 0,-1 1 1 0 0,0 0 0 0 0,0 0-1 0 0,0 0 1 0 0,-1 0 0 0 0,0-1-1 0 0,0 1 1 0 0,-1 0 0 0 0,1-1-1 0 0,-1 1 1 0 0,0-1 0 0 0,-1 1-1 0 0,1-1 1 0 0,-1 0 0 0 0,-7 10 1655 0 0,8-15-1835 0 0,0 0 1 0 0,1-1-1 0 0,-1 1 0 0 0,1-1 0 0 0,-1 1 0 0 0,1-1 1 0 0,-1 0-1 0 0,1 0 0 0 0,-1 1 0 0 0,1-1 0 0 0,-1 0 1 0 0,1 0-1 0 0,0 0 0 0 0,0-1 0 0 0,0 1 0 0 0,-1 0 1 0 0,1 0-1 0 0,0-1 0 0 0,1 1 0 0 0,-1 0 0 0 0,0-1 1 0 0,0 1-1 0 0,0-1 0 0 0,1 1 0 0 0,-1-1 1 0 0,1 0-1 0 0,-1 1 0 0 0,1-1 0 0 0,0 1 0 0 0,0-1 1 0 0,0 0-1 0 0,0 1 0 0 0,0-1 0 0 0,0-2 0 0 0,4-62 546 0 0,-4 62-551 0 0,3-8-32 0 0,0 0-1 0 0,0 0 0 0 0,1 0 0 0 0,0 0 1 0 0,1 1-1 0 0,1 0 0 0 0,0 0 0 0 0,0 0 1 0 0,10-11-1 0 0,-13 18-15 0 0,1-1 1 0 0,0 1-1 0 0,0 0 0 0 0,0 0 1 0 0,0 1-1 0 0,1-1 1 0 0,0 1-1 0 0,0 0 1 0 0,10-5-1 0 0,-12 7-15 0 0,0 0 0 0 0,1 0 0 0 0,-1 0 0 0 0,0 1 0 0 0,1-1 0 0 0,-1 1 0 0 0,1 0 0 0 0,-1 0 0 0 0,1 0 0 0 0,-1 0 0 0 0,0 1 0 0 0,1-1 0 0 0,-1 1 0 0 0,1 0 0 0 0,-1 0 0 0 0,0 0 0 0 0,6 3 0 0 0,-5-1-23 0 0,0 0-1 0 0,0 1 1 0 0,0-1 0 0 0,0 1-1 0 0,-1 0 1 0 0,0 0 0 0 0,1 0-1 0 0,-2 0 1 0 0,1 0 0 0 0,0 1 0 0 0,-1-1-1 0 0,0 1 1 0 0,0 0 0 0 0,0 0-1 0 0,2 8 1 0 0,3 14-178 0 0,6 43 0 0 0,-11-53 169 0 0,-1-15 26 0 0,0 6 3 0 0,0 1 1 0 0,1 0-1 0 0,1-1 1 0 0,-1 1-1 0 0,1-1 1 0 0,6 11 402 0 0,-4-26-361 0 0,0-1 1 0 0,0 1 0 0 0,0-1 0 0 0,-1 1-1 0 0,0-1 1 0 0,3-12 0 0 0,19-32-72 0 0,-24 49 24 0 0,0 0 1 0 0,0 1 0 0 0,0-1 0 0 0,0 1-1 0 0,0-1 1 0 0,0 1 0 0 0,1 0 0 0 0,-1 0-1 0 0,1 0 1 0 0,0 0 0 0 0,-1 1 0 0 0,1-1-1 0 0,0 1 1 0 0,4-2 0 0 0,-4 2 36 0 0,0 1 0 0 0,1 0 0 0 0,-1-1 0 0 0,1 1-1 0 0,-1 1 1 0 0,0-1 0 0 0,1 0 0 0 0,-1 1 0 0 0,0 0 0 0 0,1 0 0 0 0,-1 0 0 0 0,0 0 0 0 0,0 0 0 0 0,0 0 0 0 0,0 1 0 0 0,0 0 0 0 0,0-1 0 0 0,0 1 0 0 0,0 0 0 0 0,-1 1 0 0 0,1-1 0 0 0,-1 0-1 0 0,0 1 1 0 0,1-1 0 0 0,-1 1 0 0 0,0 0 0 0 0,2 5 0 0 0,5 5 0 0 0,-2 0-1 0 0,1 1 1 0 0,-2-1 0 0 0,9 25-1 0 0,-11-13-37 0 0,3 9-602 0 0</inkml:trace>
</inkml:ink>
</file>

<file path=ppt/ink/ink7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6"/>
    </inkml:context>
    <inkml:brush xml:id="br0">
      <inkml:brushProperty name="width" value="0.1" units="cm"/>
      <inkml:brushProperty name="height" value="0.1" units="cm"/>
      <inkml:brushProperty name="color" value="#F6630D"/>
    </inkml:brush>
  </inkml:definitions>
  <inkml:trace contextRef="#ctx0" brushRef="#br0">35 19 10591 0 0,'-3'23'465'0'0,"1"-1"1"0"0,1 1-1 0 0,1 0 0 0 0,3 23 0 0 0,-2 55 2561 0 0,-9-19-961 0 0,-4 111 1172 0 0,11-194-3183 0 0,0 1 1 0 0,1 0-1 0 0,-1-1 1 0 0,0 1-1 0 0,1-1 1 0 0,-1 1-1 0 0,0-1 1 0 0,1 1-1 0 0,-1-1 1 0 0,0 1 0 0 0,1-1-1 0 0,-1 1 1 0 0,1-1-1 0 0,-1 0 1 0 0,1 1-1 0 0,-1-1 1 0 0,1 0-1 0 0,0 0 1 0 0,-1 1 0 0 0,1-1-1 0 0,0 0 1 0 0,0 0-1 0 0,-1 1 1 0 0,1-1-1 0 0,0 0 1 0 0,0 0-1 0 0,0 0 1 0 0,0 1 0 0 0,0-1-1 0 0,0 0 1 0 0,0-1-1 0 0,1-33 974 0 0,0 26-791 0 0,-2-43 704 0 0,2-1-1 0 0,9-55 1 0 0,-6 82-789 0 0,1 1 1 0 0,1 0-1 0 0,1 0 0 0 0,1 0 1 0 0,2 1-1 0 0,13-27 0 0 0,-21 47-151 0 0,1 1 0 0 0,-1-1 0 0 0,0 1 0 0 0,1 0 1 0 0,0-1-1 0 0,0 1 0 0 0,0 1 0 0 0,0-1 0 0 0,0 0 0 0 0,0 1 0 0 0,1-1 0 0 0,-1 1 0 0 0,1 0 1 0 0,0 1-1 0 0,0-1 0 0 0,-1 0 0 0 0,1 1 0 0 0,0 0 0 0 0,0 0 0 0 0,1 0 0 0 0,-1 0 0 0 0,0 1 0 0 0,0 0 1 0 0,0 0-1 0 0,0 0 0 0 0,0 0 0 0 0,1 0 0 0 0,-1 1 0 0 0,0 0 0 0 0,0 0 0 0 0,0 0 0 0 0,0 0 0 0 0,0 1 1 0 0,-1 0-1 0 0,1 0 0 0 0,0 0 0 0 0,-1 0 0 0 0,1 0 0 0 0,-1 0 0 0 0,0 1 0 0 0,0 0 0 0 0,0 0 1 0 0,0 0-1 0 0,0 0 0 0 0,0 0 0 0 0,-1 0 0 0 0,0 1 0 0 0,1 0 0 0 0,-1-1 0 0 0,-1 1 0 0 0,1 0 0 0 0,0 0 1 0 0,-1 0-1 0 0,0 0 0 0 0,0 0 0 0 0,0 0 0 0 0,0 5 0 0 0,-1-5 2 0 0,0 0 0 0 0,-1 0 1 0 0,0 0-1 0 0,1 0 0 0 0,-1 0 0 0 0,-1 0 0 0 0,1-1 1 0 0,0 1-1 0 0,-1 0 0 0 0,0-1 0 0 0,0 1 0 0 0,0-1 0 0 0,0 0 1 0 0,-1 1-1 0 0,1-1 0 0 0,-1 0 0 0 0,0 0 0 0 0,0-1 0 0 0,0 1 1 0 0,0-1-1 0 0,0 1 0 0 0,-5 2 0 0 0,-12 7 61 0 0,-1 0 0 0 0,-35 15 0 0 0,33-17-41 0 0,6-4 1006 0 0</inkml:trace>
</inkml:ink>
</file>

<file path=ppt/ink/ink7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7"/>
    </inkml:context>
    <inkml:brush xml:id="br0">
      <inkml:brushProperty name="width" value="0.1" units="cm"/>
      <inkml:brushProperty name="height" value="0.1" units="cm"/>
      <inkml:brushProperty name="color" value="#F6630D"/>
    </inkml:brush>
  </inkml:definitions>
  <inkml:trace contextRef="#ctx0" brushRef="#br0">11 10 14599 0 0,'0'-2'1320'0'0,"1"-5"1536"0"0,-6 41-160 0 0,0 67-1978 0 0,4 0 1 0 0,15 138-1 0 0,-1-177-164 0 0,-12-60-294 0 0,0-3-151 0 0,1 1-1 0 0,0-1 0 0 0,0 1 0 0 0,-1-1 0 0 0,1 1 0 0 0,-1-1 0 0 0,1 0 0 0 0,0 0 0 0 0,-1 0 0 0 0,1 0 0 0 0,-1 0 0 0 0,0 0 0 0 0,1 0 0 0 0,-1 0 0 0 0,0-1 1 0 0,0 1-1 0 0,0 0 0 0 0,0-1 0 0 0,2-2 0 0 0,19-36 761 0 0,-13 20-646 0 0,-2 9-113 0 0,0-1 1 0 0,1 1-1 0 0,1 1 0 0 0,-1-1 1 0 0,1 2-1 0 0,1-1 1 0 0,12-9-1 0 0,-20 17-86 0 0,1 0 1 0 0,0 0-1 0 0,0 0 0 0 0,1 1 1 0 0,-1-1-1 0 0,0 1 0 0 0,0-1 0 0 0,1 1 1 0 0,-1 0-1 0 0,1 0 0 0 0,-1 1 0 0 0,1-1 1 0 0,-1 1-1 0 0,1 0 0 0 0,-1 0 0 0 0,1 0 1 0 0,-1 0-1 0 0,1 0 0 0 0,-1 1 1 0 0,1 0-1 0 0,-1 0 0 0 0,1 0 0 0 0,-1 0 1 0 0,0 0-1 0 0,1 0 0 0 0,-1 1 0 0 0,0 0 1 0 0,0 0-1 0 0,0 0 0 0 0,0 0 0 0 0,4 4 1 0 0,9 10 119 0 0,0 1 1 0 0,-1 0 0 0 0,16 24-1 0 0,5 6-1879 0 0,4-4-6288 0 0,-16-23-664 0 0</inkml:trace>
</inkml:ink>
</file>

<file path=ppt/ink/ink7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8"/>
    </inkml:context>
    <inkml:brush xml:id="br0">
      <inkml:brushProperty name="width" value="0.1" units="cm"/>
      <inkml:brushProperty name="height" value="0.1" units="cm"/>
      <inkml:brushProperty name="color" value="#004F8B"/>
    </inkml:brush>
  </inkml:definitions>
  <inkml:trace contextRef="#ctx0" brushRef="#br0">1 17 1375 0 0,'2'-5'128'0'0,"6"-6"4273"0"0,8 32-2832 0 0</inkml:trace>
</inkml:ink>
</file>

<file path=ppt/ink/ink7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29"/>
    </inkml:context>
    <inkml:brush xml:id="br0">
      <inkml:brushProperty name="width" value="0.1" units="cm"/>
      <inkml:brushProperty name="height" value="0.1" units="cm"/>
      <inkml:brushProperty name="color" value="#004F8B"/>
    </inkml:brush>
  </inkml:definitions>
  <inkml:trace contextRef="#ctx0" brushRef="#br0">42 42 10015 0 0,'0'0'1160'0'0,"-9"-8"772"0"0,1-1-1184 0 0,1 1 542 0 0,11 15 1484 0 0,-25-31 590 0 0,25 29-3149 0 0,7 7 862 0 0,-17-16-461 0 0,22 22-286 0 0,-1 1 0 0 0,0 1 0 0 0,16 28 0 0 0,-12-17 105 0 0,36 42-1 0 0,-45-62-307 0 0,0 0-1 0 0,2-1 0 0 0,-1 0 1 0 0,1-1-1 0 0,1 0 0 0 0,-1-1 1 0 0,19 8-1 0 0,-27-13-47 0 0,-3-2-14 0 0,26 26-143 0 0,-6-15-4445 0 0</inkml:trace>
</inkml:ink>
</file>

<file path=ppt/ink/ink7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0"/>
    </inkml:context>
    <inkml:brush xml:id="br0">
      <inkml:brushProperty name="width" value="0.1" units="cm"/>
      <inkml:brushProperty name="height" value="0.1" units="cm"/>
      <inkml:brushProperty name="color" value="#004F8B"/>
    </inkml:brush>
  </inkml:definitions>
  <inkml:trace contextRef="#ctx0" brushRef="#br0">452 8 12351 0 0,'10'-8'8884'0'0,"-47"21"-7197"0"0,26-8-1481 0 0,-20 7-131 0 0,1 1 0 0 0,0 1 0 0 0,1 2 0 0 0,0 1 0 0 0,2 1 0 0 0,-44 37 0 0 0,54-40-34 0 0,1 1 0 0 0,1 0 0 0 0,0 1 0 0 0,1 1-1 0 0,1 0 1 0 0,1 1 0 0 0,1 0 0 0 0,0 1 0 0 0,2 0 0 0 0,-14 42 0 0 0,21-57-375 0 0,-2 10-1687 0 0,0-8 500 0 0</inkml:trace>
</inkml:ink>
</file>

<file path=ppt/ink/ink7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1"/>
    </inkml:context>
    <inkml:brush xml:id="br0">
      <inkml:brushProperty name="width" value="0.1" units="cm"/>
      <inkml:brushProperty name="height" value="0.1" units="cm"/>
      <inkml:brushProperty name="color" value="#004F8B"/>
    </inkml:brush>
  </inkml:definitions>
  <inkml:trace contextRef="#ctx0" brushRef="#br0">20 20 3223 0 0,'7'-12'13416'0'0,"1"4"-10132"0"0,-7 8-3173 0 0,0 0 1 0 0,-1 0-1 0 0,1 0 0 0 0,-1 0 1 0 0,1 1-1 0 0,0-1 0 0 0,-1 0 1 0 0,1 0-1 0 0,-1 0 0 0 0,1 1 0 0 0,-1-1 1 0 0,1 0-1 0 0,0 0 0 0 0,-1 1 1 0 0,0-1-1 0 0,1 1 0 0 0,-1-1 0 0 0,1 0 1 0 0,-1 1-1 0 0,1-1 0 0 0,-1 1 1 0 0,0-1-1 0 0,1 1 0 0 0,-1-1 1 0 0,0 1-1 0 0,1-1 0 0 0,-1 1 0 0 0,0-1 1 0 0,0 1-1 0 0,0 0 0 0 0,1-1 1 0 0,-1 1-1 0 0,0 0 0 0 0,3 35 971 0 0,-12 44-1325 0 0,8-71 517 0 0,-31 292-12 0 0,28-290-130 0 0,3-10-207 0 0,0 1 1 0 0,1 0 0 0 0,-1 0-1 0 0,0 0 1 0 0,1 0 0 0 0,-1 0-1 0 0,1 0 1 0 0,-1 0-1 0 0,1 0 1 0 0,0 0 0 0 0,0 0-1 0 0,0 0 1 0 0,0 3-1 0 0</inkml:trace>
</inkml:ink>
</file>

<file path=ppt/ink/ink7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2"/>
    </inkml:context>
    <inkml:brush xml:id="br0">
      <inkml:brushProperty name="width" value="0.1" units="cm"/>
      <inkml:brushProperty name="height" value="0.1" units="cm"/>
      <inkml:brushProperty name="color" value="#004F8B"/>
    </inkml:brush>
  </inkml:definitions>
  <inkml:trace contextRef="#ctx0" brushRef="#br0">81 1 4607 0 0,'0'0'15180'0'0,"-12"29"-13905"0"0,-13 23-1213 0 0,16-37-40 0 0,1 1-1 0 0,1 0 0 0 0,-9 28 1 0 0,15-40-21 0 0,0 0 1 0 0,1-1 0 0 0,-1 1 0 0 0,1 0-1 0 0,-1 0 1 0 0,1 0 0 0 0,0 0-1 0 0,1 0 1 0 0,-1 0 0 0 0,1 0-1 0 0,0 0 1 0 0,0 0 0 0 0,0-1 0 0 0,0 1-1 0 0,0 0 1 0 0,1-1 0 0 0,0 1-1 0 0,0-1 1 0 0,0 1 0 0 0,0-1-1 0 0,3 4 1 0 0,-3-7 13 0 0,0 1 0 0 0,0-1 0 0 0,0 0 0 0 0,-1 0 0 0 0,1 1 0 0 0,0-2 0 0 0,0 1 0 0 0,0 0 0 0 0,0 0 0 0 0,-1 0 0 0 0,1-1-1 0 0,0 1 1 0 0,0-1 0 0 0,-1 1 0 0 0,1-1 0 0 0,0 0 0 0 0,2-2 0 0 0,-1 2 28 0 0,20-2 205 0 0,-1 1-1 0 0,1 0 1 0 0,0 2 0 0 0,0 1-1 0 0,0 1 1 0 0,42 8 0 0 0,-49-7-85 0 0,12 1-46 0 0,-15-3 94 0 0,0 1 0 0 0,1 0 0 0 0,-1 1-1 0 0,0 1 1 0 0,16 6 0 0 0,-25-8-145 0 0,0 1-1 0 0,0-1 1 0 0,0 0 0 0 0,-1 1 0 0 0,0 0 0 0 0,1 0 0 0 0,-1 0 0 0 0,0 0 0 0 0,0 0 0 0 0,-1 1 0 0 0,1-1 0 0 0,-1 1 0 0 0,0 0 0 0 0,1 0 0 0 0,-2 0 0 0 0,1 0 0 0 0,0 0 0 0 0,-1 0 0 0 0,0 0 0 0 0,2 9 0 0 0,-3-10-51 0 0,1 0-1 0 0,-1 0 1 0 0,0 0-1 0 0,0 1 1 0 0,0-1-1 0 0,0 0 1 0 0,0 0-1 0 0,0 1 1 0 0,-1-1-1 0 0,0 0 1 0 0,0 0 0 0 0,0 0-1 0 0,0 0 1 0 0,0 0-1 0 0,-1 0 1 0 0,1 0-1 0 0,-1 0 1 0 0,1 0-1 0 0,-4 3 1 0 0,1-2 37 0 0,0 0 1 0 0,-1-1-1 0 0,1 1 1 0 0,-1-1-1 0 0,0 0 1 0 0,1 0-1 0 0,-1-1 1 0 0,-1 1-1 0 0,1-1 1 0 0,-8 2-1 0 0,-5 1 85 0 0,0-1-1 0 0,-1-1 1 0 0,1-1 0 0 0,-1-1-1 0 0,-30-1 1 0 0,40 0-135 0 0,-3 0 1 0 0,0-1 0 0 0,0 1 0 0 0,0-2 0 0 0,0 0 0 0 0,1 0 0 0 0,-1-1 0 0 0,1 0 0 0 0,-19-9 0 0 0,19 0-2253 0 0</inkml:trace>
</inkml:ink>
</file>

<file path=ppt/ink/ink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4.196"/>
    </inkml:context>
    <inkml:brush xml:id="br0">
      <inkml:brushProperty name="width" value="0.1" units="cm"/>
      <inkml:brushProperty name="height" value="0.1" units="cm"/>
      <inkml:brushProperty name="color" value="#AB008B"/>
    </inkml:brush>
  </inkml:definitions>
  <inkml:trace contextRef="#ctx0" brushRef="#br0">1 239 5063 0 0,'0'0'390'0'0,"19"-30"8927"0"0,11-40-3854 0 0,-27 60-5070 0 0,0-1 0 0 0,1 1-1 0 0,0 0 1 0 0,0 1 0 0 0,2-1 0 0 0,-1 1-1 0 0,1 0 1 0 0,0 0 0 0 0,1 0-1 0 0,0 1 1 0 0,13-12 0 0 0,-18 18-370 0 0,1 0 0 0 0,-1 1-1 0 0,1-1 1 0 0,0 1 0 0 0,-1 0 0 0 0,1 0 0 0 0,0 0 0 0 0,0 0 0 0 0,-1 0-1 0 0,1 1 1 0 0,0-1 0 0 0,0 1 0 0 0,0 0 0 0 0,0 0 0 0 0,0 0 0 0 0,0 0-1 0 0,0 0 1 0 0,0 1 0 0 0,0-1 0 0 0,0 1 0 0 0,-1 0 0 0 0,1 0 0 0 0,0 0-1 0 0,0 0 1 0 0,-1 0 0 0 0,1 1 0 0 0,0-1 0 0 0,-1 1 0 0 0,0-1 0 0 0,1 1-1 0 0,-1 0 1 0 0,0 0 0 0 0,0 0 0 0 0,0 1 0 0 0,3 3 0 0 0,0 1-19 0 0,0 0 1 0 0,0 0-1 0 0,-1 1 1 0 0,0-1 0 0 0,0 1-1 0 0,-1 0 1 0 0,0 0-1 0 0,0 0 1 0 0,-1 1 0 0 0,3 16-1 0 0,-4-3-8 0 0,0 0-1 0 0,-1-1 1 0 0,-1 1-1 0 0,-1 0 1 0 0,-1-1-1 0 0,-1 1 1 0 0,-1-1-1 0 0,-1 0 1 0 0,-1 0-1 0 0,0-1 1 0 0,-2 0-1 0 0,0-1 1 0 0,-2 1 0 0 0,0-2-1 0 0,0 1 1 0 0,-29 31-1 0 0,22-36 5 0 0,8-6 0 0 0,27-11 0 0 0,25-6 116 0 0,1 1 0 0 0,0 3 0 0 0,75-1 0 0 0,-27 9-4499 0 0</inkml:trace>
</inkml:ink>
</file>

<file path=ppt/ink/ink7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3"/>
    </inkml:context>
    <inkml:brush xml:id="br0">
      <inkml:brushProperty name="width" value="0.1" units="cm"/>
      <inkml:brushProperty name="height" value="0.1" units="cm"/>
      <inkml:brushProperty name="color" value="#004F8B"/>
    </inkml:brush>
  </inkml:definitions>
  <inkml:trace contextRef="#ctx0" brushRef="#br0">1 49 7831 0 0,'5'-8'12008'0'0,"9"-8"-9602"0"0,-3 11-2037 0 0,-1 1 1 0 0,1 0-1 0 0,0 1 1 0 0,0 0-1 0 0,0 1 1 0 0,0 0-1 0 0,0 1 1 0 0,16 0 0 0 0,98 8 206 0 0,-86-4-391 0 0,50 8-81 0 0,-51-4-7578 0 0</inkml:trace>
</inkml:ink>
</file>

<file path=ppt/ink/ink7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4"/>
    </inkml:context>
    <inkml:brush xml:id="br0">
      <inkml:brushProperty name="width" value="0.1" units="cm"/>
      <inkml:brushProperty name="height" value="0.1" units="cm"/>
      <inkml:brushProperty name="color" value="#004F8B"/>
    </inkml:brush>
  </inkml:definitions>
  <inkml:trace contextRef="#ctx0" brushRef="#br0">38 29 1839 0 0,'9'-28'18504'0'0,"-4"77"-18332"0"0,-4 86-1 0 0,-2-38-114 0 0,1-58-57 0 0,-2 0 0 0 0,-1 0 0 0 0,-14 66 0 0 0,5-35 0 0 0,3 1 0 0 0,1 135 0 0 0,8-199 0 0 0,0-5 12 0 0,0-1 0 0 0,1 1 0 0 0,-1-1-1 0 0,0 1 1 0 0,1 0 0 0 0,-1-1 0 0 0,1 1 0 0 0,0-1 0 0 0,-1 1-1 0 0,1-1 1 0 0,0 0 0 0 0,0 1 0 0 0,0-1 0 0 0,0 0 0 0 0,0 1-1 0 0,0-1 1 0 0,0 0 0 0 0,1 0 0 0 0,-1 0 0 0 0,0 0 0 0 0,1 0-1 0 0,-1 0 1 0 0,0 0 0 0 0,1-1 0 0 0,-1 1 0 0 0,1 0 0 0 0,0-1-1 0 0,-1 1 1 0 0,1-1 0 0 0,1 1 0 0 0,0-1 26 0 0,1 0 1 0 0,-1 1-1 0 0,0-1 1 0 0,1 0-1 0 0,-1 0 0 0 0,0-1 1 0 0,1 1-1 0 0,-1-1 1 0 0,0 1-1 0 0,4-2 1 0 0,7-4 48 0 0,1 0 0 0 0,1 1 1 0 0,-1 1-1 0 0,1 1 0 0 0,0 0 1 0 0,19 0-1 0 0,101 3-15 0 0,-20 1-49 0 0,416-15-23 0 0,-404 30 3384 0 0,-118-14-4053 0 0</inkml:trace>
</inkml:ink>
</file>

<file path=ppt/ink/ink7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5"/>
    </inkml:context>
    <inkml:brush xml:id="br0">
      <inkml:brushProperty name="width" value="0.1" units="cm"/>
      <inkml:brushProperty name="height" value="0.1" units="cm"/>
      <inkml:brushProperty name="color" value="#004F8B"/>
    </inkml:brush>
  </inkml:definitions>
  <inkml:trace contextRef="#ctx0" brushRef="#br0">1 64 8719 0 0,'0'0'6015'0'0,"23"-23"-922"0"0,-18 19-4968 0 0,1 0 1 0 0,0 1-1 0 0,0-1 0 0 0,0 1 0 0 0,0 0 1 0 0,1 1-1 0 0,-1 0 0 0 0,1 0 0 0 0,-1 0 0 0 0,1 1 1 0 0,11-2-1 0 0,83 0 221 0 0,-69 3-175 0 0,144-4 170 0 0,245 5 710 0 0,-379 1-1029 0 0,97 12 148 0 0,-121-5-793 0 0,-11-6-634 0 0</inkml:trace>
</inkml:ink>
</file>

<file path=ppt/ink/ink7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6"/>
    </inkml:context>
    <inkml:brush xml:id="br0">
      <inkml:brushProperty name="width" value="0.1" units="cm"/>
      <inkml:brushProperty name="height" value="0.1" units="cm"/>
      <inkml:brushProperty name="color" value="#004F8B"/>
    </inkml:brush>
  </inkml:definitions>
  <inkml:trace contextRef="#ctx0" brushRef="#br0">124 4 5983 0 0,'12'-4'12358'0'0,"-15"5"-12309"0"0,0-1 1 0 0,0 1 0 0 0,1 0 0 0 0,-1 0-1 0 0,1 0 1 0 0,-1 0 0 0 0,1 1 0 0 0,-1-1 0 0 0,1 1-1 0 0,0-1 1 0 0,0 1 0 0 0,-1 0 0 0 0,1 0-1 0 0,0 0 1 0 0,1 0 0 0 0,-1 0 0 0 0,0 0-1 0 0,1 1 1 0 0,-1-1 0 0 0,1 0 0 0 0,-2 3 0 0 0,-27 63 1172 0 0,25-54-1137 0 0,-3 4-80 0 0,-4 11 49 0 0,-12 47 0 0 0,22-68-46 0 0,0 0-1 0 0,1 0 0 0 0,0 1 0 0 0,0-1 1 0 0,1 0-1 0 0,0 0 0 0 0,0 0 0 0 0,1 0 0 0 0,0 1 1 0 0,1-1-1 0 0,2 9 0 0 0,-3-15-8 0 0,0 0-1 0 0,1-1 0 0 0,-1 1 1 0 0,0-1-1 0 0,1 1 1 0 0,-1-1-1 0 0,1 1 0 0 0,-1-1 1 0 0,1 0-1 0 0,0 0 1 0 0,-1 0-1 0 0,1 0 1 0 0,0 0-1 0 0,0 0 0 0 0,0 0 1 0 0,0-1-1 0 0,0 1 1 0 0,0-1-1 0 0,0 1 0 0 0,0-1 1 0 0,0 0-1 0 0,0 1 1 0 0,0-1-1 0 0,3-1 0 0 0,58-3-12 0 0,-48 3 68 0 0,82-16 534 0 0,-68 11-178 0 0,0 1 0 0 0,46-2 1 0 0,-37 14-252 0 0,0 0-3871 0 0,-33-7 2262 0 0</inkml:trace>
</inkml:ink>
</file>

<file path=ppt/ink/ink7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7"/>
    </inkml:context>
    <inkml:brush xml:id="br0">
      <inkml:brushProperty name="width" value="0.1" units="cm"/>
      <inkml:brushProperty name="height" value="0.1" units="cm"/>
      <inkml:brushProperty name="color" value="#004F8B"/>
    </inkml:brush>
  </inkml:definitions>
  <inkml:trace contextRef="#ctx0" brushRef="#br0">57 0 13823 0 0,'0'0'675'0'0,"-4"34"270"0"0,-19 57 2819 0 0,-3 12-2819 0 0,25-95-900 0 0,0 0-1 0 0,0 0 1 0 0,1 0 0 0 0,0 0 0 0 0,0 0 0 0 0,1 0-1 0 0,0 0 1 0 0,1 0 0 0 0,0 0 0 0 0,3 9 0 0 0,-5-16-272 0 0,1 2 353 0 0</inkml:trace>
</inkml:ink>
</file>

<file path=ppt/ink/ink7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8"/>
    </inkml:context>
    <inkml:brush xml:id="br0">
      <inkml:brushProperty name="width" value="0.1" units="cm"/>
      <inkml:brushProperty name="height" value="0.1" units="cm"/>
      <inkml:brushProperty name="color" value="#004F8B"/>
    </inkml:brush>
  </inkml:definitions>
  <inkml:trace contextRef="#ctx0" brushRef="#br0">1 27 8031 0 0,'0'0'727'0'0,"10"-27"9826"0"0,-9 100-10692 0 0,2-24 102 0 0,10 276 621 0 0,23 119 1020 0 0,-37-358-380 0 0,2-85-1176 0 0,-1-1-49 0 0,1 1 1 0 0,-1-1-1 0 0,0 1 0 0 0,0-1 0 0 0,1 1 0 0 0,-1-1 0 0 0,0 0 1 0 0,1 1-1 0 0,-1-1 0 0 0,1 0 0 0 0,-1 1 0 0 0,1-1 0 0 0,-1 0 1 0 0,0 1-1 0 0,1-1 0 0 0,-1 0 0 0 0,1 0 0 0 0,-1 0 0 0 0,1 0 1 0 0,-1 1-1 0 0,1-1 0 0 0,-1 0 0 0 0,1 0 0 0 0,-1 0 1 0 0,1 0-1 0 0,0 0 0 0 0,-1 0 0 0 0,1 0 0 0 0,-1 0 0 0 0,1 0 1 0 0,-1-1-1 0 0,1 1 0 0 0,-1 0 0 0 0,1 0 0 0 0,-1 0 0 0 0,1 0 1 0 0,-1-1-1 0 0,0 1 0 0 0,1 0 0 0 0,-1-1 0 0 0,1 1 1 0 0,-1 0-1 0 0,0-1 0 0 0,1 1 0 0 0,-1 0 0 0 0,1-1 0 0 0,6-18-224 0 0,-7 18 132 0 0,3-7-202 0 0</inkml:trace>
</inkml:ink>
</file>

<file path=ppt/ink/ink7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1:47.339"/>
    </inkml:context>
    <inkml:brush xml:id="br0">
      <inkml:brushProperty name="width" value="0.1" units="cm"/>
      <inkml:brushProperty name="height" value="0.1" units="cm"/>
      <inkml:brushProperty name="color" value="#004F8B"/>
    </inkml:brush>
  </inkml:definitions>
  <inkml:trace contextRef="#ctx0" brushRef="#br0">99 13 2303 0 0,'0'0'16478'0'0,"-27"25"-15572"0"0,18-11-888 0 0,0 1 1 0 0,0-1-1 0 0,2 2 0 0 0,0-1 0 0 0,0 1 1 0 0,2 0-1 0 0,0 0 0 0 0,-5 29 0 0 0,9-40-14 0 0,0-1 0 0 0,0 1 0 0 0,1 0 0 0 0,0 0 0 0 0,0 0-1 0 0,0 0 1 0 0,0 0 0 0 0,1 0 0 0 0,0-1 0 0 0,0 1 0 0 0,0 0 0 0 0,1-1 0 0 0,0 1 0 0 0,0 0-1 0 0,0-1 1 0 0,0 0 0 0 0,0 0 0 0 0,1 1 0 0 0,0-1 0 0 0,0-1 0 0 0,0 1 0 0 0,0 0 0 0 0,1-1-1 0 0,0 0 1 0 0,-1 1 0 0 0,1-2 0 0 0,0 1 0 0 0,0 0 0 0 0,1-1 0 0 0,-1 0 0 0 0,1 0-1 0 0,-1 0 1 0 0,9 2 0 0 0,-3-1 28 0 0,-1-1 0 0 0,0-1 0 0 0,1 0-1 0 0,-1 0 1 0 0,0 0 0 0 0,1-2 0 0 0,-1 1-1 0 0,1-1 1 0 0,-1 0 0 0 0,0-1 0 0 0,1 0-1 0 0,-1-1 1 0 0,0 0 0 0 0,0 0 0 0 0,-1-1 0 0 0,1 0-1 0 0,-1 0 1 0 0,13-9 0 0 0,-16 9-8 0 0,-1 0 1 0 0,1 0-1 0 0,-1 0 1 0 0,1 0-1 0 0,-1-1 1 0 0,0 0-1 0 0,-1 0 0 0 0,1 0 1 0 0,-1 0-1 0 0,0 0 1 0 0,0-1-1 0 0,-1 1 1 0 0,0-1-1 0 0,0 0 1 0 0,0 0-1 0 0,0 0 1 0 0,-1 0-1 0 0,0 0 1 0 0,-1 0-1 0 0,1 0 0 0 0,-1 0 1 0 0,0 0-1 0 0,-1-1 1 0 0,1 1-1 0 0,-1 0 1 0 0,0 0-1 0 0,-1 0 1 0 0,1 0-1 0 0,-4-6 1 0 0,0 0 251 0 0,0 0 0 0 0,-1 0-1 0 0,-1 1 1 0 0,0 0 0 0 0,-15-18 0 0 0,19 25-238 0 0,0 0 0 0 0,-1 0-1 0 0,1 0 1 0 0,-1 0-1 0 0,0 1 1 0 0,0 0-1 0 0,-1 0 1 0 0,1 0-1 0 0,-1 0 1 0 0,1 1 0 0 0,-1-1-1 0 0,0 1 1 0 0,0 0-1 0 0,0 1 1 0 0,0-1-1 0 0,0 1 1 0 0,-5-1-1 0 0,9 3-39 0 0,1-1 0 0 0,-1 0-1 0 0,1 0 1 0 0,-1 1-1 0 0,1-1 1 0 0,-1 0 0 0 0,1 0-1 0 0,-1 1 1 0 0,1-1-1 0 0,-1 1 1 0 0,1-1-1 0 0,0 0 1 0 0,-1 1 0 0 0,1-1-1 0 0,0 1 1 0 0,-1-1-1 0 0,1 1 1 0 0,0-1-1 0 0,0 1 1 0 0,-1-1 0 0 0,1 1-1 0 0,0-1 1 0 0,0 1-1 0 0,0-1 1 0 0,0 1 0 0 0,0 0-1 0 0,0-1 1 0 0,0 1-1 0 0,0 0 1 0 0,-4 10-1095 0 0,1-6 381 0 0</inkml:trace>
</inkml:ink>
</file>

<file path=ppt/ink/ink7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0"/>
    </inkml:context>
    <inkml:brush xml:id="br0">
      <inkml:brushProperty name="width" value="0.1" units="cm"/>
      <inkml:brushProperty name="height" value="0.1" units="cm"/>
      <inkml:brushProperty name="color" value="#004F8B"/>
    </inkml:brush>
  </inkml:definitions>
  <inkml:trace contextRef="#ctx0" brushRef="#br0">36 43 10591 0 0,'0'0'488'0'0,"0"-42"11415"0"0,-1 42-11852 0 0,0 0 1 0 0,1 0 0 0 0,-1 1-1 0 0,0-1 1 0 0,0 0 0 0 0,0 1-1 0 0,0-1 1 0 0,0 1 0 0 0,0-1-1 0 0,0 1 1 0 0,0-1 0 0 0,1 1-1 0 0,-1-1 1 0 0,0 1 0 0 0,0 0-1 0 0,1-1 1 0 0,-1 1 0 0 0,1 0-1 0 0,-1 0 1 0 0,0 0 0 0 0,1-1-1 0 0,-1 1 1 0 0,1 0 0 0 0,0 0-1 0 0,-1 0 1 0 0,1 0 0 0 0,0 0-1 0 0,0 0 1 0 0,-1 0 0 0 0,1 0-1 0 0,0 0 1 0 0,0 0-1 0 0,0 0 1 0 0,0 1 0 0 0,-6 46 95 0 0,6-41-38 0 0,-7 75-7 0 0,5 1 0 0 0,3 0 1 0 0,16 121-1 0 0,-17-203-113 0 0,0 0 0 0 0,1 1 1 0 0,-1-1-1 0 0,0 0 0 0 0,0 0 0 0 0,1 1 0 0 0,-1-1 1 0 0,0 0-1 0 0,1 0 0 0 0,-1 0 0 0 0,1 0 0 0 0,0 0 0 0 0,-1 0 1 0 0,1 0-1 0 0,0 0 0 0 0,0 0 0 0 0,-1 0 0 0 0,1 0 0 0 0,1 1 1 0 0,5-5-2711 0 0</inkml:trace>
</inkml:ink>
</file>

<file path=ppt/ink/ink7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1"/>
    </inkml:context>
    <inkml:brush xml:id="br0">
      <inkml:brushProperty name="width" value="0.1" units="cm"/>
      <inkml:brushProperty name="height" value="0.1" units="cm"/>
      <inkml:brushProperty name="color" value="#004F8B"/>
    </inkml:brush>
  </inkml:definitions>
  <inkml:trace contextRef="#ctx0" brushRef="#br0">0 82 13247 0 0,'8'-13'7214'0'0,"1"22"-6210"0"0,6 11-1256 0 0,-6-3 436 0 0,2-1 0 0 0,0 0 0 0 0,1 0 0 0 0,1-1 0 0 0,18 17 0 0 0,-25-28-169 0 0,-1 1 0 0 0,1-2 0 0 0,0 1 0 0 0,0-1 0 0 0,0 0 0 0 0,0 0 0 0 0,0 0 1 0 0,1-1-1 0 0,-1 0 0 0 0,1 0 0 0 0,-1-1 0 0 0,1 0 0 0 0,0 0 0 0 0,0 0 0 0 0,0-1 0 0 0,-1 0 0 0 0,1 0 0 0 0,13-3 0 0 0,-17 2 6 0 0,1-1-1 0 0,-1 1 1 0 0,1-1 0 0 0,-1 1-1 0 0,0-1 1 0 0,0 0 0 0 0,0 0-1 0 0,0-1 1 0 0,0 1 0 0 0,0 0-1 0 0,-1-1 1 0 0,1 0-1 0 0,-1 0 1 0 0,0 0 0 0 0,0 0-1 0 0,3-4 1 0 0,0-2 89 0 0,0 1 0 0 0,-1-1-1 0 0,0-1 1 0 0,5-16 0 0 0,13-30 452 0 0,-18 49-436 0 0,0 0 0 0 0,-1-1 0 0 0,0 0 0 0 0,-1 1 0 0 0,1-1 0 0 0,-1 0 0 0 0,-1 0 0 0 0,2-16 504 0 0,3 51-406 0 0,-3 31 40 0 0,-4-47-248 0 0,1-1-1 0 0,1 1 1 0 0,0-1-1 0 0,3 14 0 0 0,24 78 13 0 0,-11-41-4 0 0,16 94-1 0 0,-20-101-1306 0 0,-13-52 1195 0 0,1 0-1 0 0,-1 0 1 0 0,1 0 0 0 0,0 1-1 0 0,0-1 1 0 0,0 0-1 0 0,0 0 1 0 0,0 0-1 0 0,0 0 1 0 0,0-1-1 0 0,1 1 1 0 0,-1 0-1 0 0,1 0 1 0 0,-1-1-1 0 0,1 1 1 0 0,0-1-1 0 0,0 1 1 0 0,-1-1-1 0 0,1 0 1 0 0,0 0-1 0 0,3 1 1 0 0,2-3-2501 0 0</inkml:trace>
</inkml:ink>
</file>

<file path=ppt/ink/ink7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2"/>
    </inkml:context>
    <inkml:brush xml:id="br0">
      <inkml:brushProperty name="width" value="0.1" units="cm"/>
      <inkml:brushProperty name="height" value="0.1" units="cm"/>
      <inkml:brushProperty name="color" value="#004F8B"/>
    </inkml:brush>
  </inkml:definitions>
  <inkml:trace contextRef="#ctx0" brushRef="#br0">37 1 9215 0 0,'0'0'422'0'0,"-15"28"1947"0"0,0 31 4694 0 0,13-47-6553 0 0,0 1-1 0 0,0-1 1 0 0,1 20-1 0 0,1-28-515 0 0,1-1 1 0 0,-1 0-1 0 0,0 0 0 0 0,1 0 1 0 0,-1 0-1 0 0,1 0 0 0 0,0 0 1 0 0,0 0-1 0 0,0 0 0 0 0,1 0 1 0 0,-1 0-1 0 0,1 0 0 0 0,-1-1 1 0 0,1 1-1 0 0,0 0 0 0 0,3 2 1 0 0,-3-4 36 0 0,1 1 1 0 0,0-1-1 0 0,-1 1 1 0 0,1-1-1 0 0,0 0 1 0 0,0 0-1 0 0,0 0 1 0 0,0 0-1 0 0,0-1 1 0 0,0 1-1 0 0,0-1 1 0 0,0 0-1 0 0,0 0 1 0 0,0 0-1 0 0,0 0 1 0 0,0 0-1 0 0,0-1 1 0 0,0 1-1 0 0,0-1 1 0 0,4-1 0 0 0,0 0 39 0 0,1-1 1 0 0,-1 0 0 0 0,0 0 0 0 0,0 0 0 0 0,-1-1-1 0 0,1 0 1 0 0,-1-1 0 0 0,0 1 0 0 0,0-1 0 0 0,0 0-1 0 0,-1 0 1 0 0,1-1 0 0 0,-1 0 0 0 0,-1 0 0 0 0,1 0-1 0 0,6-13 1 0 0,-9 16-9 0 0,-1 0 0 0 0,0 0-1 0 0,0 0 1 0 0,0 0-1 0 0,0-1 1 0 0,0 1 0 0 0,-1 0-1 0 0,1 0 1 0 0,-1-1 0 0 0,0 1-1 0 0,0 0 1 0 0,0 0 0 0 0,-1-1-1 0 0,1 1 1 0 0,-1 0 0 0 0,1 0-1 0 0,-2-4 1 0 0,0 4 39 0 0,0 0 0 0 0,0-1 0 0 0,-1 1 0 0 0,1 0 0 0 0,0 0 1 0 0,-1 0-1 0 0,0 1 0 0 0,0-1 0 0 0,0 1 0 0 0,0-1 0 0 0,0 1 0 0 0,0 0 0 0 0,0 0 1 0 0,-1 0-1 0 0,1 1 0 0 0,-1-1 0 0 0,-6-1 0 0 0,-75-18 625 0 0,84 21-967 0 0</inkml:trace>
</inkml:ink>
</file>

<file path=ppt/ink/ink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5.012"/>
    </inkml:context>
    <inkml:brush xml:id="br0">
      <inkml:brushProperty name="width" value="0.1" units="cm"/>
      <inkml:brushProperty name="height" value="0.1" units="cm"/>
      <inkml:brushProperty name="color" value="#AB008B"/>
    </inkml:brush>
  </inkml:definitions>
  <inkml:trace contextRef="#ctx0" brushRef="#br0">1 126 5527 0 0,'1'-15'9890'0'0,"1"-15"-5478"0"0,11-10-963 0 0,-11 38-3357 0 0,0-1-1 0 0,-1 1 1 0 0,1-1-1 0 0,0 1 1 0 0,1 0 0 0 0,-1 0-1 0 0,0 0 1 0 0,1 0 0 0 0,-1 0-1 0 0,1 1 1 0 0,-1-1-1 0 0,1 1 1 0 0,0-1 0 0 0,0 1-1 0 0,0 0 1 0 0,-1 0 0 0 0,7-1-1 0 0,1 0-27 0 0,0 0 1 0 0,1 0-1 0 0,-1 1 0 0 0,1 0 1 0 0,-1 1-1 0 0,1 0 0 0 0,-1 1 0 0 0,1 0 1 0 0,-1 1-1 0 0,1 0 0 0 0,-1 1 1 0 0,14 4-1 0 0,-20-5-57 0 0,-1-1 1 0 0,0 1-1 0 0,0-1 1 0 0,1 1-1 0 0,-1 0 0 0 0,0 0 1 0 0,0 1-1 0 0,-1-1 1 0 0,1 0-1 0 0,0 1 1 0 0,-1 0-1 0 0,1 0 0 0 0,-1 0 1 0 0,0 0-1 0 0,0 0 1 0 0,0 0-1 0 0,-1 0 0 0 0,1 1 1 0 0,-1-1-1 0 0,0 0 1 0 0,1 1-1 0 0,-2-1 1 0 0,1 1-1 0 0,0 0 0 0 0,-1-1 1 0 0,1 1-1 0 0,-1 0 1 0 0,0-1-1 0 0,0 1 1 0 0,-1 0-1 0 0,1-1 0 0 0,-1 1 1 0 0,0-1-1 0 0,0 1 1 0 0,0-1-1 0 0,0 1 1 0 0,-1-1-1 0 0,-2 5 0 0 0,-2 6 24 0 0,-2-1 1 0 0,0 0-1 0 0,0 0 0 0 0,-1-1 0 0 0,-1 0 0 0 0,-13 12 0 0 0,13-13-3 0 0,-1 1 0 0 0,2-1 0 0 0,0 2 1 0 0,0-1-1 0 0,-11 24 0 0 0,17-28-28 0 0,3-7-1 0 0,0-1 0 0 0,0 1 0 0 0,0 0 0 0 0,0 0-1 0 0,0 0 1 0 0,1 0 0 0 0,-1 0 0 0 0,0-1 0 0 0,0 1 0 0 0,1 0 0 0 0,-1 0-1 0 0,0 0 1 0 0,1-1 0 0 0,-1 1 0 0 0,1 0 0 0 0,-1-1 0 0 0,1 1 0 0 0,-1 0-1 0 0,1-1 1 0 0,0 1 0 0 0,-1-1 0 0 0,1 1 0 0 0,0 0 0 0 0,0-1 0 0 0,-1 0-1 0 0,2 1 1 0 0,20 10-38 0 0,-20-10 37 0 0,56 22-7 0 0,33 16-25 0 0,-83-34 31 0 0,0 0 1 0 0,-1 0 0 0 0,1 0 0 0 0,-1 1-1 0 0,0 0 1 0 0,-1 1 0 0 0,0-1-1 0 0,10 13 1 0 0,-14-15 3 0 0,0-1 1 0 0,-1 0-1 0 0,1 1 0 0 0,-1-1 1 0 0,0 1-1 0 0,1-1 0 0 0,-2 1 0 0 0,1-1 1 0 0,0 1-1 0 0,-1 0 0 0 0,1 0 0 0 0,-1-1 1 0 0,0 1-1 0 0,-1 0 0 0 0,1 0 1 0 0,-1-1-1 0 0,1 1 0 0 0,-1 0 0 0 0,0-1 1 0 0,0 1-1 0 0,-1-1 0 0 0,1 1 1 0 0,-1-1-1 0 0,-2 4 0 0 0,1-2 1 0 0,0 0 0 0 0,-1 0 0 0 0,1 0 1 0 0,-1-1-1 0 0,0 1 0 0 0,0-1 0 0 0,0 0 0 0 0,-1-1 0 0 0,1 1 0 0 0,-1-1 1 0 0,0 0-1 0 0,0 0 0 0 0,-1 0 0 0 0,-8 3 0 0 0,0-2 50 0 0,0-1 1 0 0,0 0-1 0 0,0-2 0 0 0,0 1 0 0 0,-1-2 1 0 0,1 0-1 0 0,-15-1 0 0 0,21 0-27 0 0,-1 0-1 0 0,1-1 0 0 0,0 0 1 0 0,0 0-1 0 0,0 0 1 0 0,0-1-1 0 0,1-1 1 0 0,-1 1-1 0 0,1-1 0 0 0,-1 0 1 0 0,1-1-1 0 0,1 0 1 0 0,-9-6-1 0 0,14 10-408 0 0,-1-13-4640 0 0,4 6 3136 0 0</inkml:trace>
</inkml:ink>
</file>

<file path=ppt/ink/ink7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3"/>
    </inkml:context>
    <inkml:brush xml:id="br0">
      <inkml:brushProperty name="width" value="0.1" units="cm"/>
      <inkml:brushProperty name="height" value="0.1" units="cm"/>
      <inkml:brushProperty name="color" value="#004F8B"/>
    </inkml:brush>
  </inkml:definitions>
  <inkml:trace contextRef="#ctx0" brushRef="#br0">0 290 9671 0 0,'1'-85'5182'0'0,"-2"62"-3321"0"0,1 1 1 0 0,1 0-1 0 0,1-1 1 0 0,6-26-1 0 0,-7 45-1787 0 0,0 1-1 0 0,1-1 0 0 0,-1 1 0 0 0,1 0 0 0 0,0-1 0 0 0,0 1 0 0 0,0 0 1 0 0,0 0-1 0 0,0 0 0 0 0,1 1 0 0 0,-1-1 0 0 0,1 1 0 0 0,0-1 0 0 0,-1 1 1 0 0,1 0-1 0 0,0 0 0 0 0,1 0 0 0 0,-1 0 0 0 0,0 0 0 0 0,0 1 0 0 0,1 0 0 0 0,-1-1 1 0 0,1 1-1 0 0,-1 1 0 0 0,8-2 0 0 0,6 0-527 0 0,1 1 0 0 0,-1 1 0 0 0,0 0 0 0 0,21 4 0 0 0,-27-3-190 0 0,7 1-1369 0 0</inkml:trace>
</inkml:ink>
</file>

<file path=ppt/ink/ink7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4"/>
    </inkml:context>
    <inkml:brush xml:id="br0">
      <inkml:brushProperty name="width" value="0.1" units="cm"/>
      <inkml:brushProperty name="height" value="0.1" units="cm"/>
      <inkml:brushProperty name="color" value="#004F8B"/>
    </inkml:brush>
  </inkml:definitions>
  <inkml:trace contextRef="#ctx0" brushRef="#br0">4 182 10135 0 0,'13'-2'8189'0'0,"-3"-1"-7412"0"0,0-3-333 0 0,-1-1 1 0 0,0 0-1 0 0,0 0 1 0 0,-1-1-1 0 0,1 0 1 0 0,10-14-1 0 0,-16 18-285 0 0,-1 0 1 0 0,1 0-1 0 0,-1 0 0 0 0,1 0 1 0 0,-1-1-1 0 0,0 1 0 0 0,0-1 0 0 0,-1 1 1 0 0,0-1-1 0 0,1 0 0 0 0,-1 1 0 0 0,-1-1 1 0 0,1 0-1 0 0,-1 0 0 0 0,0 1 1 0 0,0-1-1 0 0,-2-9 0 0 0,2 13-116 0 0,0 0-1 0 0,0 0 1 0 0,0 0 0 0 0,0 0-1 0 0,-1 0 1 0 0,1 0-1 0 0,0 0 1 0 0,-1 0 0 0 0,1 0-1 0 0,-1 0 1 0 0,1 1-1 0 0,-1-1 1 0 0,1 0 0 0 0,-1 0-1 0 0,0 0 1 0 0,1 1 0 0 0,-1-1-1 0 0,0 0 1 0 0,0 1-1 0 0,1-1 1 0 0,-1 1 0 0 0,0-1-1 0 0,0 1 1 0 0,0-1-1 0 0,0 1 1 0 0,0 0 0 0 0,0-1-1 0 0,0 1 1 0 0,0 0 0 0 0,0 0-1 0 0,0-1 1 0 0,0 1-1 0 0,0 0 1 0 0,0 0 0 0 0,1 0-1 0 0,-1 0 1 0 0,0 0-1 0 0,0 1 1 0 0,0-1 0 0 0,0 0-1 0 0,0 0 1 0 0,0 1 0 0 0,0-1-1 0 0,0 0 1 0 0,0 1-1 0 0,0-1 1 0 0,0 1 0 0 0,0-1-1 0 0,1 1 1 0 0,-1 0-1 0 0,0-1 1 0 0,0 1 0 0 0,0 1-1 0 0,-5 2 61 0 0,0 1 0 0 0,0 0 0 0 0,1 0 0 0 0,0 0 0 0 0,-8 10 0 0 0,8-6-90 0 0,-1 0 0 0 0,1 1 0 0 0,1 0 0 0 0,-1-1 0 0 0,2 1 1 0 0,-1 0-1 0 0,2 1 0 0 0,-1-1 0 0 0,1 1 0 0 0,1-1 0 0 0,0 1 0 0 0,0 14 0 0 0,1-22-13 0 0,0 1 0 0 0,1 0 0 0 0,-1 0 0 0 0,1 0 0 0 0,0-1 0 0 0,0 1 0 0 0,0 0 0 0 0,1-1 0 0 0,-1 1 0 0 0,1-1 0 0 0,0 1 0 0 0,0-1 0 0 0,0 0 0 0 0,0 0 0 0 0,0 0 0 0 0,1 0 0 0 0,0 0 0 0 0,-1 0 0 0 0,1-1 0 0 0,0 1 0 0 0,0-1 0 0 0,0 0 0 0 0,1 0 0 0 0,-1 0 0 0 0,1 0-1 0 0,-1-1 1 0 0,1 1 0 0 0,-1-1 0 0 0,1 0 0 0 0,0 0 0 0 0,-1 0 0 0 0,1-1 0 0 0,0 1 0 0 0,0-1 0 0 0,0 0 0 0 0,7-1 0 0 0,26 0-249 0 0,0-2 0 0 0,66-14 1 0 0,-28-2-8291 0 0,-47 12 400 0 0</inkml:trace>
</inkml:ink>
</file>

<file path=ppt/ink/ink7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5"/>
    </inkml:context>
    <inkml:brush xml:id="br0">
      <inkml:brushProperty name="width" value="0.1" units="cm"/>
      <inkml:brushProperty name="height" value="0.1" units="cm"/>
      <inkml:brushProperty name="color" value="#004F8B"/>
    </inkml:brush>
  </inkml:definitions>
  <inkml:trace contextRef="#ctx0" brushRef="#br0">186 25 7367 0 0,'0'-23'10707'0'0,"-3"23"-10630"0"0,1-1 0 0 0,-1 1 0 0 0,1-1 0 0 0,-1 1 0 0 0,1 0 0 0 0,-1 0 0 0 0,0 0 0 0 0,1 1 0 0 0,-1-1 0 0 0,1 1 0 0 0,-1-1 0 0 0,1 1 0 0 0,0 0 0 0 0,-1 0 0 0 0,1 0 0 0 0,0 0-1 0 0,-1 0 1 0 0,1 0 0 0 0,0 1 0 0 0,0-1 0 0 0,0 1 0 0 0,0-1 0 0 0,0 1 0 0 0,0 0 0 0 0,1 0 0 0 0,-1 0 0 0 0,1 0 0 0 0,-1 0 0 0 0,1 0 0 0 0,0 0 0 0 0,-1 1 0 0 0,1-1 0 0 0,-1 3 0 0 0,0 1-97 0 0,-1-1 0 0 0,1 1-1 0 0,0 0 1 0 0,1 0 0 0 0,-1-1-1 0 0,1 1 1 0 0,0 0 0 0 0,1 0 0 0 0,0 0-1 0 0,0 1 1 0 0,0-1 0 0 0,0 0-1 0 0,2 8 1 0 0,4-1-21 0 0,-1 0 1 0 0,2-1-1 0 0,-1 1 0 0 0,2-1 0 0 0,0-1 0 0 0,0 1 0 0 0,1-2 1 0 0,1 1-1 0 0,-1-1 0 0 0,22 17 0 0 0,30 34 190 0 0,-59-59-131 0 0,0 0 0 0 0,-1 0-1 0 0,0 0 1 0 0,1-1 0 0 0,-1 1-1 0 0,0 0 1 0 0,0 0 0 0 0,0 1-1 0 0,0-1 1 0 0,-1 0 0 0 0,1 0-1 0 0,-1 0 1 0 0,1 1 0 0 0,-1-1-1 0 0,0 0 1 0 0,1 0 0 0 0,-1 1-1 0 0,0-1 1 0 0,-1 0 0 0 0,1 1-1 0 0,0-1 1 0 0,-1 2 0 0 0,-1 0 91 0 0,1-1-1 0 0,-1 1 1 0 0,0-1 0 0 0,0 0 0 0 0,0 1 0 0 0,0-1 0 0 0,-1 0 0 0 0,1 0 0 0 0,-1-1 0 0 0,0 1 0 0 0,0 0 0 0 0,-4 2-1 0 0,1 0 130 0 0,-1-1 0 0 0,-1 0 0 0 0,1 0 0 0 0,-1 0 0 0 0,1-1-1 0 0,-1 0 1 0 0,0 0 0 0 0,0-1 0 0 0,-1 0 0 0 0,1-1-1 0 0,-14 2 1 0 0,12-4-262 0 0,0 0-1 0 0,-1-1 1 0 0,1 0-1 0 0,0 0 1 0 0,0-1 0 0 0,0 0-1 0 0,0-1 1 0 0,0 0-1 0 0,1-1 1 0 0,0 0 0 0 0,0 0-1 0 0,-10-8 1 0 0,19 12-108 0 0,-1 1-1 0 0,0-1 1 0 0,1 0 0 0 0,-1 1 0 0 0,1-1 0 0 0,-1 0 0 0 0,1 1 0 0 0,-1-1-1 0 0,1 0 1 0 0,0 0 0 0 0,-1 0 0 0 0,1 0 0 0 0,0 1 0 0 0,0-1 0 0 0,-1 0-1 0 0,1 0 1 0 0,0 0 0 0 0,0 0 0 0 0,0 0 0 0 0,0 0 0 0 0,0 1-1 0 0,0-1 1 0 0,0 0 0 0 0,1 0 0 0 0,-1-2 0 0 0,5-4-2059 0 0</inkml:trace>
</inkml:ink>
</file>

<file path=ppt/ink/ink7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6"/>
    </inkml:context>
    <inkml:brush xml:id="br0">
      <inkml:brushProperty name="width" value="0.1" units="cm"/>
      <inkml:brushProperty name="height" value="0.1" units="cm"/>
      <inkml:brushProperty name="color" value="#004F8B"/>
    </inkml:brush>
  </inkml:definitions>
  <inkml:trace contextRef="#ctx0" brushRef="#br0">1 133 9671 0 0,'6'37'1407'0'0,"12"35"-240"0"0,15 125 0 0 0,-24-128 3504 0 0,-20-104-1147 0 0,0-11-2337 0 0,1 7-486 0 0,2 0 0 0 0,-4-46-1 0 0,11 72-608 0 0,1-1-1 0 0,0 1 0 0 0,1 0 0 0 0,1-1 0 0 0,0 1 0 0 0,1 0 1 0 0,0-1-1 0 0,1 2 0 0 0,0-1 0 0 0,8-16 0 0 0,-8 21-79 0 0,0-1 0 0 0,1 1 0 0 0,-1 0 0 0 0,1 0 0 0 0,1 1 0 0 0,0 0 0 0 0,0 0 0 0 0,0 0 0 0 0,1 0 0 0 0,0 1 0 0 0,0 0 0 0 0,11-7 0 0 0,-10 11-12 0 0,-6 3-2 0 0,0-1-1 0 0,-1 1 0 0 0,1-1 1 0 0,-1 1-1 0 0,1 0 1 0 0,-1 0-1 0 0,1 0 1 0 0,-1 0-1 0 0,0 0 1 0 0,1 0-1 0 0,-1 0 0 0 0,0 0 1 0 0,0 1-1 0 0,0-1 1 0 0,0 0-1 0 0,0 1 1 0 0,0-1-1 0 0,0 1 1 0 0,0-1-1 0 0,0 1 0 0 0,-1-1 1 0 0,1 1-1 0 0,-1 0 1 0 0,1-1-1 0 0,-1 1 1 0 0,0 0-1 0 0,1 2 1 0 0,-1-3 1 0 0,1 6-65 0 0,-1 0-1 0 0,1 0 1 0 0,-1 0-1 0 0,-1 0 0 0 0,1 0 1 0 0,-1 0-1 0 0,0 0 1 0 0,-1 0-1 0 0,0-1 1 0 0,0 1-1 0 0,0 0 1 0 0,-1-1-1 0 0,-3 7 1 0 0,3-8-18 0 0,1 0 0 0 0,-1-1 0 0 0,1 0 0 0 0,-1 0 0 0 0,-1 1 0 0 0,1-2 0 0 0,0 1 0 0 0,-1 0 0 0 0,0-1 0 0 0,0 1 0 0 0,0-1 0 0 0,0 0 0 0 0,-1-1 0 0 0,1 1 0 0 0,-1-1 0 0 0,1 0 0 0 0,-11 3 0 0 0</inkml:trace>
</inkml:ink>
</file>

<file path=ppt/ink/ink7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7"/>
    </inkml:context>
    <inkml:brush xml:id="br0">
      <inkml:brushProperty name="width" value="0.1" units="cm"/>
      <inkml:brushProperty name="height" value="0.1" units="cm"/>
      <inkml:brushProperty name="color" value="#004F8B"/>
    </inkml:brush>
  </inkml:definitions>
  <inkml:trace contextRef="#ctx0" brushRef="#br0">1 241 7511 0 0,'24'0'803'0'0,"-7"-3"-177"0"0,0 0 0 0 0,0-2 0 0 0,0 0 0 0 0,-1-1 0 0 0,0 0 0 0 0,0-2 0 0 0,22-13 0 0 0,-31 18-321 0 0,-1-1 1 0 0,-1 0-1 0 0,1 0 0 0 0,0-1 1 0 0,-1 1-1 0 0,0-1 0 0 0,0 0 1 0 0,-1-1-1 0 0,1 1 0 0 0,-1-1 1 0 0,0 0-1 0 0,0 0 0 0 0,-1 0 1 0 0,0-1-1 0 0,0 1 0 0 0,-1-1 1 0 0,1 1-1 0 0,-2-1 0 0 0,1 0 1 0 0,-1 0-1 0 0,1-8 0 0 0,-2 13-193 0 0,0 0-1 0 0,0 0 1 0 0,0-1-1 0 0,0 1 0 0 0,-1 0 1 0 0,1 0-1 0 0,-1 0 1 0 0,1 0-1 0 0,-1 0 1 0 0,0 0-1 0 0,0 0 1 0 0,0 0-1 0 0,0 0 1 0 0,0 1-1 0 0,0-1 0 0 0,0 0 1 0 0,-1 1-1 0 0,1-1 1 0 0,-1 0-1 0 0,1 1 1 0 0,-1 0-1 0 0,1-1 1 0 0,-1 1-1 0 0,0 0 1 0 0,0 0-1 0 0,0 0 0 0 0,0 0 1 0 0,0 0-1 0 0,0 1 1 0 0,0-1-1 0 0,0 0 1 0 0,0 1-1 0 0,0-1 1 0 0,0 1-1 0 0,0 0 1 0 0,0 0-1 0 0,0 0 1 0 0,0 0-1 0 0,-1 0 0 0 0,1 0 1 0 0,0 1-1 0 0,-3 0 1 0 0,-1 0 9 0 0,-1 0 0 0 0,1 1 0 0 0,-1-1 0 0 0,1 1 1 0 0,-1 1-1 0 0,1-1 0 0 0,0 1 0 0 0,0 0 0 0 0,0 1 1 0 0,1-1-1 0 0,-1 1 0 0 0,-8 8 0 0 0,7-3-108 0 0,-1 0 0 0 0,2 1 0 0 0,-1-1 0 0 0,1 2 1 0 0,1-1-1 0 0,-1 1 0 0 0,2 0 0 0 0,0 0 0 0 0,0 0 0 0 0,-3 19 0 0 0,6-26-11 0 0,0 1 0 0 0,1-1 0 0 0,-1 0 0 0 0,1 0 0 0 0,0 0-1 0 0,0 0 1 0 0,1 0 0 0 0,-1 0 0 0 0,1 0 0 0 0,0 0 0 0 0,0 0 0 0 0,1 0 0 0 0,-1 0-1 0 0,1 0 1 0 0,-1 0 0 0 0,1-1 0 0 0,1 1 0 0 0,-1-1 0 0 0,0 1 0 0 0,1-1 0 0 0,-1 0 0 0 0,1 0-1 0 0,0 0 1 0 0,0-1 0 0 0,0 1 0 0 0,1 0 0 0 0,-1-1 0 0 0,1 0 0 0 0,-1 0 0 0 0,1 0-1 0 0,0 0 1 0 0,0-1 0 0 0,4 2 0 0 0,13 4-538 0 0,0-1 0 0 0,0-2 0 0 0,0 0-1 0 0,1-1 1 0 0,-1 0 0 0 0,1-2 0 0 0,22-2 0 0 0,-21-1-7631 0 0</inkml:trace>
</inkml:ink>
</file>

<file path=ppt/ink/ink7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8"/>
    </inkml:context>
    <inkml:brush xml:id="br0">
      <inkml:brushProperty name="width" value="0.1" units="cm"/>
      <inkml:brushProperty name="height" value="0.1" units="cm"/>
      <inkml:brushProperty name="color" value="#004F8B"/>
    </inkml:brush>
  </inkml:definitions>
  <inkml:trace contextRef="#ctx0" brushRef="#br0">8 183 4607 0 0,'0'0'354'0'0,"32"-1"1786"0"0,21-15 6474 0 0,-44 12-7776 0 0,-1 0-1 0 0,1-1 1 0 0,-1 0 0 0 0,11-9 0 0 0,-16 13-695 0 0,0-1 0 0 0,-1 0 1 0 0,0 0-1 0 0,1 0 0 0 0,-1 0 0 0 0,0 0 0 0 0,0-1 1 0 0,0 1-1 0 0,-1-1 0 0 0,1 1 0 0 0,0-1 0 0 0,-1 0 1 0 0,0 0-1 0 0,0 0 0 0 0,1 1 0 0 0,-2-1 0 0 0,1 0 1 0 0,0 0-1 0 0,-1 0 0 0 0,1 0 0 0 0,-1-1 0 0 0,0 1 1 0 0,0 0-1 0 0,0 0 0 0 0,0 0 0 0 0,-1 0 0 0 0,1 0 1 0 0,-1 0-1 0 0,0 0 0 0 0,0 0 0 0 0,0 0 0 0 0,0 0 0 0 0,0 1 1 0 0,-1-1-1 0 0,-2-4 0 0 0,3 5-69 0 0,-1 0-1 0 0,1-1 1 0 0,0 1 0 0 0,-1 0-1 0 0,1 0 1 0 0,-1 1-1 0 0,0-1 1 0 0,1 0 0 0 0,-1 0-1 0 0,0 1 1 0 0,0 0-1 0 0,0-1 1 0 0,0 1 0 0 0,-1 0-1 0 0,1 0 1 0 0,0 0-1 0 0,0 0 1 0 0,-1 0 0 0 0,1 0-1 0 0,-1 1 1 0 0,1-1-1 0 0,0 1 1 0 0,-1 0 0 0 0,1-1-1 0 0,-1 1 1 0 0,1 0 0 0 0,-1 1-1 0 0,1-1 1 0 0,-1 0-1 0 0,1 1 1 0 0,0-1 0 0 0,-1 1-1 0 0,1 0 1 0 0,0 0-1 0 0,-1 0 1 0 0,1 0 0 0 0,0 0-1 0 0,0 0 1 0 0,0 1-1 0 0,0-1 1 0 0,0 1 0 0 0,0 0-1 0 0,0-1 1 0 0,0 1-1 0 0,-1 3 1 0 0,-5 3-31 0 0,1 0-1 0 0,0 0 1 0 0,0 1-1 0 0,1 0 1 0 0,1 1 0 0 0,-1-1-1 0 0,1 1 1 0 0,-7 20-1 0 0,11-25-40 0 0,-1 0-1 0 0,1 1 0 0 0,0-1 1 0 0,0 0-1 0 0,1 0 0 0 0,0 1 1 0 0,0-1-1 0 0,0 0 0 0 0,0 1 1 0 0,1-1-1 0 0,0 0 0 0 0,0 1 1 0 0,0-1-1 0 0,4 8 0 0 0,-3-9-7 0 0,1 0 0 0 0,-1 0 0 0 0,1-1 0 0 0,0 1 0 0 0,0-1 0 0 0,0 0 0 0 0,0 1 0 0 0,1-1 0 0 0,-1-1 0 0 0,1 1 0 0 0,0-1 0 0 0,0 1 0 0 0,0-1 0 0 0,0 0 0 0 0,0 0 0 0 0,0-1 0 0 0,7 2 0 0 0,-7-1-72 0 0,127 33 54 0 0,-64-25-1203 0 0,-3-11-3278 0 0</inkml:trace>
</inkml:ink>
</file>

<file path=ppt/ink/ink7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79"/>
    </inkml:context>
    <inkml:brush xml:id="br0">
      <inkml:brushProperty name="width" value="0.1" units="cm"/>
      <inkml:brushProperty name="height" value="0.1" units="cm"/>
      <inkml:brushProperty name="color" value="#004F8B"/>
    </inkml:brush>
  </inkml:definitions>
  <inkml:trace contextRef="#ctx0" brushRef="#br0">140 338 15751 0 0,'0'0'720'0'0,"-25"-21"970"0"0,20 22-1472 0 0,1 0-1 0 0,-1 1 1 0 0,1-1 0 0 0,-1 1 0 0 0,1 0 0 0 0,0 0 0 0 0,0 0 0 0 0,0 1 0 0 0,0 0 0 0 0,1-1 0 0 0,-1 1 0 0 0,1 0 0 0 0,-1 1 0 0 0,1-1 0 0 0,0 1 0 0 0,0-1 0 0 0,1 1 0 0 0,-1 0 0 0 0,1 0 0 0 0,-4 9 0 0 0,0 0-66 0 0,0 0-1 0 0,1 0 1 0 0,0 1 0 0 0,1 0 0 0 0,-3 21-1 0 0,6-30-149 0 0,0-1-1 0 0,1 1 0 0 0,-1 0 0 0 0,1 0 0 0 0,0 0 0 0 0,1 0 0 0 0,-1 0 1 0 0,1-1-1 0 0,0 1 0 0 0,0 0 0 0 0,0 0 0 0 0,1-1 0 0 0,0 1 0 0 0,-1-1 0 0 0,2 1 1 0 0,-1-1-1 0 0,0 0 0 0 0,1 0 0 0 0,3 4 0 0 0,-4-6-1 0 0,-1-1 0 0 0,1 1 0 0 0,0-1 0 0 0,-1 0 0 0 0,1 1 0 0 0,0-1 0 0 0,0 0 0 0 0,0 0 0 0 0,0 0 0 0 0,0-1 0 0 0,0 1 0 0 0,0 0 0 0 0,0-1 0 0 0,0 1 0 0 0,0-1 0 0 0,1 0 0 0 0,-1 0 0 0 0,0 1 0 0 0,0-1 0 0 0,0-1 0 0 0,0 1 0 0 0,1 0 0 0 0,-1-1 0 0 0,0 1 0 0 0,0-1 0 0 0,0 1 0 0 0,0-1 0 0 0,3-2 0 0 0,0 1 0 0 0,-1-1 0 0 0,0 0 0 0 0,0 0 0 0 0,0 0 0 0 0,-1-1 0 0 0,1 1 0 0 0,-1-1 0 0 0,5-6 0 0 0,-1-1 59 0 0,-1-1 0 0 0,-1 1 0 0 0,0-1 0 0 0,0 0 0 0 0,-1 0 0 0 0,-1-1-1 0 0,0 1 1 0 0,-1-1 0 0 0,0 0 0 0 0,-1 0 0 0 0,0 0 0 0 0,-1 1 0 0 0,-1-1 0 0 0,-3-21 0 0 0,-4-19 337 0 0,-3 0 0 0 0,-20-58 0 0 0,21 80-323 0 0,-17-69 1367 0 0,26 98-849 0 0,-1 29-8 0 0,-1 1-512 0 0,1-1-1 0 0,2 0 1 0 0,1 1 0 0 0,1-1 0 0 0,2 0 0 0 0,0 0 0 0 0,2 0 0 0 0,18 51 0 0 0,-20-65-272 0 0,2 1-1 0 0,0-1 1 0 0,0 0 0 0 0,1 0 0 0 0,1 0 0 0 0,0-1 0 0 0,1 0-1 0 0,0-1 1 0 0,1 0 0 0 0,0-1 0 0 0,1 0 0 0 0,0 0 0 0 0,1-1 0 0 0,-1 0-1 0 0,2-1 1 0 0,-1-1 0 0 0,1 0 0 0 0,19 7 0 0 0,-14-9-6094 0 0</inkml:trace>
</inkml:ink>
</file>

<file path=ppt/ink/ink7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0"/>
    </inkml:context>
    <inkml:brush xml:id="br0">
      <inkml:brushProperty name="width" value="0.1" units="cm"/>
      <inkml:brushProperty name="height" value="0.1" units="cm"/>
      <inkml:brushProperty name="color" value="#004F8B"/>
    </inkml:brush>
  </inkml:definitions>
  <inkml:trace contextRef="#ctx0" brushRef="#br0">0 33 8751 0 0,'0'0'9456'0'0,"33"1"-5313"0"0,231-18-1071 0 0,-108 10-2323 0 0,-14-2-313 0 0,152 10 0 0 0,-278 2-2733 0 0</inkml:trace>
</inkml:ink>
</file>

<file path=ppt/ink/ink7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1"/>
    </inkml:context>
    <inkml:brush xml:id="br0">
      <inkml:brushProperty name="width" value="0.1" units="cm"/>
      <inkml:brushProperty name="height" value="0.1" units="cm"/>
      <inkml:brushProperty name="color" value="#004F8B"/>
    </inkml:brush>
  </inkml:definitions>
  <inkml:trace contextRef="#ctx0" brushRef="#br0">27 9 13735 0 0,'-26'-6'8647'0'0,"70"5"-7236"0"0,-17-1-1145 0 0,42 5 358 0 0,71 11 0 0 0,-110-9-439 0 0,0 1 1 0 0,-1 1 0 0 0,0 2-1 0 0,53 24 1 0 0,-78-32-154 0 0,-1 1 1 0 0,1-1-1 0 0,-1 1 0 0 0,0 0 0 0 0,1 0 1 0 0,-1 0-1 0 0,0 1 0 0 0,-1-1 0 0 0,1 1 0 0 0,0-1 1 0 0,-1 1-1 0 0,1 0 0 0 0,-1 0 0 0 0,0 0 1 0 0,0 1-1 0 0,0-1 0 0 0,0 0 0 0 0,-1 1 1 0 0,0-1-1 0 0,3 7 0 0 0,-4-3 42 0 0,0-1 0 0 0,-1 0 0 0 0,1 1 0 0 0,-1-1 0 0 0,0 0 0 0 0,-1 0-1 0 0,0 0 1 0 0,1 0 0 0 0,-2 0 0 0 0,1 0 0 0 0,-6 10 0 0 0,-3 1 6 0 0,0-1-1 0 0,-1 0 1 0 0,0 0-1 0 0,-1-1 1 0 0,-1-1-1 0 0,-21 18 1 0 0,-31 33 8 0 0,62-59-64 0 0,4-5-115 0 0,0-1 0 0 0,-1 1 0 0 0,1 0 0 0 0,0 0 0 0 0,-1-1 0 0 0,1 1 0 0 0,-1 0 0 0 0,1-1 0 0 0,-1 1 0 0 0,1 0 0 0 0,-1-1 0 0 0,0 1 0 0 0,1-1 0 0 0,-1 1 0 0 0,0-1 0 0 0,1 1 0 0 0,-1-1 0 0 0,0 1 0 0 0,0-1 0 0 0,0 0 0 0 0,1 1 0 0 0,-1-1 0 0 0,0 0 0 0 0,0 0 0 0 0,0 0 0 0 0,0 0 0 0 0,0 1 0 0 0,-10-4-1126 0 0</inkml:trace>
</inkml:ink>
</file>

<file path=ppt/ink/ink7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2"/>
    </inkml:context>
    <inkml:brush xml:id="br0">
      <inkml:brushProperty name="width" value="0.1" units="cm"/>
      <inkml:brushProperty name="height" value="0.1" units="cm"/>
      <inkml:brushProperty name="color" value="#004F8B"/>
    </inkml:brush>
  </inkml:definitions>
  <inkml:trace contextRef="#ctx0" brushRef="#br0">1 14 10799 0 0,'16'-13'11765'0'0,"-11"83"-10803"0"0,-6 123 0 0 0,-2-128-344 0 0,2 1 1 0 0,12 95-1 0 0,-11-160-618 0 0,1 1-15 0 0,-1 0 1 0 0,1 1-1 0 0,-1-1 0 0 0,1 0 0 0 0,0 1 1 0 0,0-1-1 0 0,0 0 0 0 0,0 0 0 0 0,0 0 0 0 0,0 0 1 0 0,1 0-1 0 0,1 3 0 0 0</inkml:trace>
</inkml:ink>
</file>

<file path=ppt/ink/ink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5.397"/>
    </inkml:context>
    <inkml:brush xml:id="br0">
      <inkml:brushProperty name="width" value="0.1" units="cm"/>
      <inkml:brushProperty name="height" value="0.1" units="cm"/>
      <inkml:brushProperty name="color" value="#AB008B"/>
    </inkml:brush>
  </inkml:definitions>
  <inkml:trace contextRef="#ctx0" brushRef="#br0">20 1 18287 0 0,'0'0'7867'0'0,"-14"17"-6889"0"0,8-10-3095 0 0</inkml:trace>
</inkml:ink>
</file>

<file path=ppt/ink/ink7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3"/>
    </inkml:context>
    <inkml:brush xml:id="br0">
      <inkml:brushProperty name="width" value="0.1" units="cm"/>
      <inkml:brushProperty name="height" value="0.1" units="cm"/>
      <inkml:brushProperty name="color" value="#004F8B"/>
    </inkml:brush>
  </inkml:definitions>
  <inkml:trace contextRef="#ctx0" brushRef="#br0">0 176 7831 0 0,'37'10'1943'0'0,"-24"-8"-632"0"0,0 0 0 0 0,0-2 0 0 0,0 1 0 0 0,25-4 1 0 0,-23 1-766 0 0,-1 0 0 0 0,0-1 1 0 0,0-1-1 0 0,0 0 0 0 0,-1-1 1 0 0,1 0-1 0 0,21-12 1 0 0,-31 14-411 0 0,0 0 1 0 0,-1 1 0 0 0,1-2-1 0 0,0 1 1 0 0,-1 0 0 0 0,0-1-1 0 0,0 1 1 0 0,0-1 0 0 0,0 0-1 0 0,0 0 1 0 0,-1 0 0 0 0,0-1-1 0 0,0 1 1 0 0,0 0 0 0 0,0-1 0 0 0,-1 1-1 0 0,3-10 1 0 0,-4 11-50 0 0,0 0 0 0 0,0 1 1 0 0,0-1-1 0 0,-1 1 0 0 0,1-1 0 0 0,-1 0 0 0 0,1 1 1 0 0,-1-1-1 0 0,0 1 0 0 0,0-1 0 0 0,0 1 0 0 0,0 0 1 0 0,0-1-1 0 0,-1 1 0 0 0,1 0 0 0 0,-1 0 0 0 0,1 0 1 0 0,-1 0-1 0 0,0 0 0 0 0,0 0 0 0 0,0 0 0 0 0,0 1 1 0 0,0-1-1 0 0,0 1 0 0 0,-1-1 0 0 0,1 1 0 0 0,0 0 1 0 0,-1 0-1 0 0,1 0 0 0 0,-1 0 0 0 0,1 0 0 0 0,-1 1 1 0 0,-4-1-1 0 0,2-1-72 0 0,-1 1 0 0 0,0 1-1 0 0,0-1 1 0 0,0 1 0 0 0,0 0 0 0 0,0 0 0 0 0,0 1 0 0 0,0 0 0 0 0,0 0 0 0 0,0 0 0 0 0,0 1 0 0 0,0 0 0 0 0,1 0-1 0 0,-11 6 1 0 0,7-3 22 0 0,1 0-1 0 0,0 1 1 0 0,0 0-1 0 0,0 0 1 0 0,1 1-1 0 0,0 0 1 0 0,1 0-1 0 0,-12 16 0 0 0,13-16-18 0 0,0 0 0 0 0,0 0 0 0 0,1 0-1 0 0,0 0 1 0 0,1 1 0 0 0,0 0 0 0 0,0 0-1 0 0,1-1 1 0 0,0 2 0 0 0,0-1 0 0 0,0 0-1 0 0,1 0 1 0 0,1 0 0 0 0,-1 1-1 0 0,1-1 1 0 0,1 0 0 0 0,0 1 0 0 0,0-1-1 0 0,0 0 1 0 0,1 0 0 0 0,0 0 0 0 0,1 0-1 0 0,5 12 1 0 0,-1-11-26 0 0,0 0 0 0 0,0-1-1 0 0,1 0 1 0 0,0 0 0 0 0,0-1-1 0 0,1 0 1 0 0,0 0 0 0 0,0-1 0 0 0,20 10-1 0 0,-13-8-2 0 0,0-1 0 0 0,1 0 0 0 0,0-1 0 0 0,1-1 0 0 0,24 4 0 0 0,-38-9-15 0 0,-1 0-1 0 0,1 0 1 0 0,0-1 0 0 0,0 1 0 0 0,0-1 0 0 0,0 0 0 0 0,-1 0-1 0 0,1 0 1 0 0,0 0 0 0 0,-1-1 0 0 0,1 1 0 0 0,-1-1-1 0 0,6-4 1 0 0,24-18-7173 0 0</inkml:trace>
</inkml:ink>
</file>

<file path=ppt/ink/ink7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4"/>
    </inkml:context>
    <inkml:brush xml:id="br0">
      <inkml:brushProperty name="width" value="0.1" units="cm"/>
      <inkml:brushProperty name="height" value="0.1" units="cm"/>
      <inkml:brushProperty name="color" value="#004F8B"/>
    </inkml:brush>
  </inkml:definitions>
  <inkml:trace contextRef="#ctx0" brushRef="#br0">44 1 14167 0 0,'0'0'1283'0'0,"-24"7"-562"0"0,11-2 3594 0 0,12-3-4247 0 0,0 0 0 0 0,0 0 0 0 0,0 0 0 0 0,1 0 0 0 0,-1 0 0 0 0,1 0 0 0 0,-1 1 1 0 0,1-1-1 0 0,0 0 0 0 0,-1 0 0 0 0,1 0 0 0 0,1 0 0 0 0,-1 0 0 0 0,0 1 0 0 0,0-1 0 0 0,1 0 0 0 0,-1 0 0 0 0,1 0 1 0 0,1 4-1 0 0,0-2 29 0 0,1-1 0 0 0,-1 1 0 0 0,1-1 0 0 0,0 0 0 0 0,-1 1-1 0 0,1-1 1 0 0,1-1 0 0 0,-1 1 0 0 0,6 4 0 0 0,10 4 332 0 0,-1-1 0 0 0,1-1 0 0 0,29 9 0 0 0,-24-9 253 0 0,-13-5-415 0 0,-1 1 0 0 0,1 0-1 0 0,-1 1 1 0 0,0 0 0 0 0,0 1 0 0 0,13 11-1 0 0,-21-16-222 0 0,-1-1-1 0 0,1 1 0 0 0,-1 0 1 0 0,1-1-1 0 0,-1 1 0 0 0,1 0 0 0 0,-1 0 1 0 0,0 0-1 0 0,0 0 0 0 0,0 0 1 0 0,0 0-1 0 0,0 0 0 0 0,-1 0 0 0 0,1 0 1 0 0,-1 1-1 0 0,1-1 0 0 0,-1 0 1 0 0,0 0-1 0 0,1 0 0 0 0,-1 1 0 0 0,-1-1 1 0 0,1 0-1 0 0,0 0 0 0 0,0 1 1 0 0,-1-1-1 0 0,1 0 0 0 0,-1 0 0 0 0,0 0 1 0 0,0 1-1 0 0,0-1 0 0 0,0 0 1 0 0,0 0-1 0 0,0-1 0 0 0,0 1 0 0 0,-1 0 1 0 0,1 0-1 0 0,-1 0 0 0 0,1-1 1 0 0,-1 1-1 0 0,1-1 0 0 0,-4 2 0 0 0,0 2-101 0 0,0-1 0 0 0,-1 1 0 0 0,0-1 0 0 0,0-1 0 0 0,0 1 0 0 0,-1-1 0 0 0,1 0 0 0 0,-1-1 0 0 0,0 1 0 0 0,0-1 0 0 0,0 0 0 0 0,-8 0 0 0 0,-29 1-8947 0 0</inkml:trace>
</inkml:ink>
</file>

<file path=ppt/ink/ink7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5"/>
    </inkml:context>
    <inkml:brush xml:id="br0">
      <inkml:brushProperty name="width" value="0.1" units="cm"/>
      <inkml:brushProperty name="height" value="0.1" units="cm"/>
      <inkml:brushProperty name="color" value="#004F8B"/>
    </inkml:brush>
  </inkml:definitions>
  <inkml:trace contextRef="#ctx0" brushRef="#br0">1 91 1839 0 0,'25'-23'2799'0'0,"27"-7"7015"0"0,6 12-5589 0 0,-19 11-5895 0 0,43-1 1 0 0,-55 6-490 0 0,0-1-3509 0 0</inkml:trace>
</inkml:ink>
</file>

<file path=ppt/ink/ink7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6"/>
    </inkml:context>
    <inkml:brush xml:id="br0">
      <inkml:brushProperty name="width" value="0.1" units="cm"/>
      <inkml:brushProperty name="height" value="0.1" units="cm"/>
      <inkml:brushProperty name="color" value="#004F8B"/>
    </inkml:brush>
  </inkml:definitions>
  <inkml:trace contextRef="#ctx0" brushRef="#br0">54 59 11055 0 0,'0'0'13195'0'0,"-5"32"-12974"0"0,6-27-187 0 0,1-1 0 0 0,-1 1-1 0 0,1 0 1 0 0,0 0 0 0 0,1-1 0 0 0,-1 1 0 0 0,1-1-1 0 0,0 0 1 0 0,0 0 0 0 0,0 0 0 0 0,0 0-1 0 0,1 0 1 0 0,0-1 0 0 0,0 1 0 0 0,0-1-1 0 0,4 3 1 0 0,9 4 253 0 0,0-1 0 0 0,1-1 0 0 0,18 7 0 0 0,-23-10-153 0 0,0 0-1 0 0,-1 0 1 0 0,0 1-1 0 0,0 1 0 0 0,0 0 1 0 0,19 15-1 0 0,-30-21-99 0 0,0 0-1 0 0,0 0 0 0 0,0 0 1 0 0,0 0-1 0 0,-1 0 1 0 0,1 0-1 0 0,0 0 0 0 0,0 0 1 0 0,-1 0-1 0 0,1 1 1 0 0,0-1-1 0 0,-1 0 1 0 0,1 1-1 0 0,-1-1 0 0 0,0 0 1 0 0,1 1-1 0 0,-1-1 1 0 0,0 0-1 0 0,0 1 0 0 0,0-1 1 0 0,0 0-1 0 0,0 1 1 0 0,0-1-1 0 0,0 0 1 0 0,0 1-1 0 0,-1-1 0 0 0,0 2 1 0 0,0 0-10 0 0,-1-1 0 0 0,1 1 0 0 0,-1-1 0 0 0,0 0 0 0 0,0 0 0 0 0,0 1 0 0 0,0-1 0 0 0,-1-1 0 0 0,1 1 0 0 0,0 0 0 0 0,-1-1-1 0 0,-2 2 1 0 0,-10 5-541 0 0,0-2-1 0 0,0 0 1 0 0,-22 5-1 0 0,18-6-1060 0 0,0 0-77 0 0</inkml:trace>
  <inkml:trace contextRef="#ctx0" brushRef="#br0" timeOffset="1">0 204 12319 0 0,'5'-12'306'0'0,"0"0"-1"0"0,1 0 0 0 0,0 0 0 0 0,1 1 1 0 0,0-1-1 0 0,1 2 0 0 0,0-1 1 0 0,0 1-1 0 0,1 0 0 0 0,1 1 0 0 0,0 0 1 0 0,0 1-1 0 0,1 0 0 0 0,0 0 1 0 0,0 1-1 0 0,0 1 0 0 0,1 0 0 0 0,0 0 1 0 0,1 1-1 0 0,-1 1 0 0 0,1 0 0 0 0,0 1 1 0 0,0 0-1 0 0,0 1 0 0 0,0 0 1 0 0,25 1-1 0 0,42 2-1146 0 0,-62 0-433 0 0</inkml:trace>
</inkml:ink>
</file>

<file path=ppt/ink/ink7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8"/>
    </inkml:context>
    <inkml:brush xml:id="br0">
      <inkml:brushProperty name="width" value="0.1" units="cm"/>
      <inkml:brushProperty name="height" value="0.1" units="cm"/>
      <inkml:brushProperty name="color" value="#004F8B"/>
    </inkml:brush>
  </inkml:definitions>
  <inkml:trace contextRef="#ctx0" brushRef="#br0">16 176 7831 0 0,'-15'12'14151'0'0,"116"-40"-12520"0"0,109-16 1 0 0,-83 20-1198 0 0,45-10 43 0 0,2 8 0 0 0,1 8 0 0 0,228 4 0 0 0,-365 18-425 0 0,-37-4-25 0 0,0 1-1 0 0,1-1 0 0 0,-1 0 1 0 0,0 0-1 0 0,0 1 1 0 0,1-1-1 0 0,-1 1 1 0 0,0-1-1 0 0,0 1 1 0 0,0 0-1 0 0,1-1 0 0 0,-1 1 1 0 0,0 0-1 0 0,0 0 1 0 0,0-1-1 0 0,0 1 1 0 0,-1 0-1 0 0,1 0 1 0 0,0 0-1 0 0,0 0 0 0 0,0 1 1 0 0,-1-1-1 0 0,2 2 1 0 0,-2-2 122 0 0,7 20-623 0 0</inkml:trace>
</inkml:ink>
</file>

<file path=ppt/ink/ink7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89"/>
    </inkml:context>
    <inkml:brush xml:id="br0">
      <inkml:brushProperty name="width" value="0.1" units="cm"/>
      <inkml:brushProperty name="height" value="0.1" units="cm"/>
      <inkml:brushProperty name="color" value="#004F8B"/>
    </inkml:brush>
  </inkml:definitions>
  <inkml:trace contextRef="#ctx0" brushRef="#br0">110 1 3679 0 0,'0'0'12264'0'0,"-5"39"-9094"0"0,-35 73-1365 0 0,26-80-1444 0 0,2 0 0 0 0,-8 38 0 0 0,13-41-229 0 0,2 1 1 0 0,1 0-1 0 0,2 0 1 0 0,2 53 0 0 0,0-76-90 0 0,0 1 0 0 0,1-1 0 0 0,0 1 0 0 0,1-1 1 0 0,-1 0-1 0 0,2 1 0 0 0,-1-1 0 0 0,1 0 0 0 0,0 0 0 0 0,0 0 1 0 0,1-1-1 0 0,0 1 0 0 0,0-1 0 0 0,0 0 0 0 0,1 0 1 0 0,0 0-1 0 0,0-1 0 0 0,1 1 0 0 0,-1-1 0 0 0,1-1 0 0 0,0 1 1 0 0,1-1-1 0 0,-1 0 0 0 0,12 5 0 0 0,-11-7-7 0 0,0 0 1 0 0,1-1-1 0 0,-1 0 0 0 0,0 0 1 0 0,1-1-1 0 0,-1 0 0 0 0,1 0 1 0 0,-1-1-1 0 0,0 0 0 0 0,1 0 0 0 0,-1-1 1 0 0,8-2-1 0 0,-4 1-27 0 0,-1-1-1 0 0,1 0 1 0 0,-1 0 0 0 0,0-1-1 0 0,0-1 1 0 0,-1 1 0 0 0,13-11-1 0 0,-20 14-217 0 0,0 0 0 0 0,0 0 0 0 0,0-1 0 0 0,0 1 0 0 0,0-1-1 0 0,-1 0 1 0 0,1 0 0 0 0,-1 1 0 0 0,0-1 0 0 0,1 0 0 0 0,-1 0 0 0 0,-1 0-1 0 0,1 0 1 0 0,0 0 0 0 0,0-6 0 0 0,-1 0-1058 0 0</inkml:trace>
</inkml:ink>
</file>

<file path=ppt/ink/ink7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0"/>
    </inkml:context>
    <inkml:brush xml:id="br0">
      <inkml:brushProperty name="width" value="0.1" units="cm"/>
      <inkml:brushProperty name="height" value="0.1" units="cm"/>
      <inkml:brushProperty name="color" value="#004F8B"/>
    </inkml:brush>
  </inkml:definitions>
  <inkml:trace contextRef="#ctx0" brushRef="#br0">1 65 5527 0 0,'0'0'16118'0'0,"22"5"-14231"0"0,8 4-1473 0 0,51 11 506 0 0,-74-19-885 0 0,-1 0 0 0 0,1 0 0 0 0,0-1 0 0 0,-1 0 0 0 0,1-1 0 0 0,-1 1-1 0 0,1-1 1 0 0,-1-1 0 0 0,1 1 0 0 0,7-4 0 0 0,240-85-9330 0 0,-253 90 9353 0 0,0 0 0 0 0,1-1 0 0 0,-1 1 0 0 0,0 0 0 0 0,0 0 0 0 0,1 0 0 0 0,-1 0-1 0 0,0 0 1 0 0,0 0 0 0 0,1 0 0 0 0,-1 0 0 0 0,0 0 0 0 0,0 1 0 0 0,1-1 0 0 0,-1 0 0 0 0,0 1 0 0 0,0-1-1 0 0,0 1 1 0 0,0 0 0 0 0,0-1 0 0 0,0 1 0 0 0,0 0 0 0 0,0 0 0 0 0,0-1 0 0 0,0 1 0 0 0,0 0 0 0 0,0 0-1 0 0,0 0 1 0 0,-1 0 0 0 0,1 0 0 0 0,0 0 0 0 0,0 2 0 0 0,16 48 3414 0 0,-5-10-2108 0 0,1-22-1267 0 0,0 0 1 0 0,1-1-1 0 0,1-1 1 0 0,22 21-1 0 0,-33-35-223 0 0</inkml:trace>
</inkml:ink>
</file>

<file path=ppt/ink/ink7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1"/>
    </inkml:context>
    <inkml:brush xml:id="br0">
      <inkml:brushProperty name="width" value="0.1" units="cm"/>
      <inkml:brushProperty name="height" value="0.1" units="cm"/>
      <inkml:brushProperty name="color" value="#004F8B"/>
    </inkml:brush>
  </inkml:definitions>
  <inkml:trace contextRef="#ctx0" brushRef="#br0">14 68 3223 0 0,'-6'-19'136'0'0,"3"12"40"0"0,1-2-176 0 0,0 0 0 0 0,1-8 7352 0 0,7 13-4696 0 0,2 2-2800 0 0,1 2-560 0 0,1 1-104 0 0</inkml:trace>
</inkml:ink>
</file>

<file path=ppt/ink/ink7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2"/>
    </inkml:context>
    <inkml:brush xml:id="br0">
      <inkml:brushProperty name="width" value="0.1" units="cm"/>
      <inkml:brushProperty name="height" value="0.1" units="cm"/>
      <inkml:brushProperty name="color" value="#004F8B"/>
    </inkml:brush>
  </inkml:definitions>
  <inkml:trace contextRef="#ctx0" brushRef="#br0">1 269 8287 0 0,'3'-4'10614'0'0,"12"-16"-7903"0"0,-12 12-2315 0 0,41-99 2756 0 0,-38 93-2860 0 0,2 1 0 0 0,-1 0 0 0 0,1 0-1 0 0,1 1 1 0 0,15-17 0 0 0,-23 28-286 0 0,0 0 1 0 0,0 0-1 0 0,0 0 0 0 0,0 0 0 0 0,0 0 0 0 0,0 0 1 0 0,0 0-1 0 0,1 1 0 0 0,-1-1 0 0 0,0 1 0 0 0,0-1 1 0 0,1 1-1 0 0,-1-1 0 0 0,0 1 0 0 0,1-1 1 0 0,-1 1-1 0 0,1 0 0 0 0,-1 0 0 0 0,0 0 0 0 0,1 0 1 0 0,-1 0-1 0 0,1 0 0 0 0,-1 0 0 0 0,0 1 0 0 0,1-1 1 0 0,-1 0-1 0 0,0 1 0 0 0,1-1 0 0 0,-1 1 1 0 0,0-1-1 0 0,1 1 0 0 0,-1 0 0 0 0,0-1 0 0 0,0 1 1 0 0,0 0-1 0 0,0 0 0 0 0,0 0 0 0 0,0 0 0 0 0,0 0 1 0 0,0 0-1 0 0,0 0 0 0 0,0 0 0 0 0,0 2 1 0 0,8 9-22 0 0,-2 0 1 0 0,0 0-1 0 0,10 24 1 0 0,1 0-115 0 0,-17-34 112 0 0,1 0 1 0 0,-1 0-1 0 0,1 0 1 0 0,-1 0-1 0 0,1 0 1 0 0,0 0 0 0 0,-1 0-1 0 0,1-1 1 0 0,0 1-1 0 0,0 0 1 0 0,1-1-1 0 0,-1 0 1 0 0,0 1-1 0 0,0-1 1 0 0,0 0-1 0 0,1 0 1 0 0,-1 0-1 0 0,1-1 1 0 0,-1 1 0 0 0,1 0-1 0 0,3-1 1 0 0,-2 0 20 0 0,-1-1 1 0 0,1 1 0 0 0,-1-1-1 0 0,0 0 1 0 0,0 0 0 0 0,1 0 0 0 0,-1-1-1 0 0,0 1 1 0 0,0-1 0 0 0,0 0-1 0 0,0 0 1 0 0,-1 0 0 0 0,1 0-1 0 0,2-3 1 0 0,8-9 136 0 0,0 0 0 0 0,-1-1 0 0 0,0-1 0 0 0,12-23 1 0 0,-21 34-94 0 0,3-4 3 0 0,-4 5-38 0 0,0 0 0 0 0,0 0 0 0 0,0 0 0 0 0,1 0 0 0 0,-1 1-1 0 0,1-1 1 0 0,0 1 0 0 0,0 0 0 0 0,1 0 0 0 0,-1 0 0 0 0,4-2 0 0 0,-6 5-11 0 0,0 0 0 0 0,0-1 1 0 0,-1 1-1 0 0,1 0 1 0 0,0 0-1 0 0,0 0 0 0 0,0 1 1 0 0,-1-1-1 0 0,1 0 0 0 0,0 0 1 0 0,0 0-1 0 0,-1 1 1 0 0,1-1-1 0 0,0 0 0 0 0,-1 0 1 0 0,1 1-1 0 0,0-1 0 0 0,-1 1 1 0 0,1-1-1 0 0,0 1 1 0 0,-1-1-1 0 0,1 1 0 0 0,-1-1 1 0 0,1 1-1 0 0,-1-1 0 0 0,1 1 1 0 0,-1 0-1 0 0,1-1 1 0 0,-1 1-1 0 0,0 0 0 0 0,1-1 1 0 0,-1 2-1 0 0,11 24 160 0 0,-10-23-101 0 0,7 24-28 0 0,-1 0 0 0 0,-1 0 0 0 0,-1 1 0 0 0,1 42 1 0 0,-5-59-124 0 0,-1-11 7 0 0,0 1 0 0 0,0 0 0 0 0,0-1 0 0 0,0 1 0 0 0,0-1 0 0 0,0 1 1 0 0,0 0-1 0 0,0-1 0 0 0,1 1 0 0 0,-1-1 0 0 0,0 1 0 0 0,0-1 0 0 0,1 1 0 0 0,-1-1 0 0 0,0 1 0 0 0,1-1 0 0 0,-1 1 0 0 0,1-1 0 0 0,-1 1 0 0 0,0-1 0 0 0,1 1 1 0 0,-1-1-1 0 0,1 0 0 0 0,0 1 0 0 0</inkml:trace>
</inkml:ink>
</file>

<file path=ppt/ink/ink7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3"/>
    </inkml:context>
    <inkml:brush xml:id="br0">
      <inkml:brushProperty name="width" value="0.1" units="cm"/>
      <inkml:brushProperty name="height" value="0.1" units="cm"/>
      <inkml:brushProperty name="color" value="#004F8B"/>
    </inkml:brush>
  </inkml:definitions>
  <inkml:trace contextRef="#ctx0" brushRef="#br0">14 251 14479 0 0,'0'0'1314'0'0,"37"9"2172"0"0,30-12-990 0 0,-62 3-2359 0 0,1-1 0 0 0,-1 1 0 0 0,0-1 0 0 0,1 0 0 0 0,-1-1 0 0 0,0 1 0 0 0,0-1-1 0 0,0 0 1 0 0,0 0 0 0 0,0 0 0 0 0,-1-1 0 0 0,1 0 0 0 0,-1 0 0 0 0,1 0 0 0 0,-1 0 0 0 0,0-1 0 0 0,0 1 0 0 0,-1-1-1 0 0,1 0 1 0 0,-1-1 0 0 0,0 1 0 0 0,0 0 0 0 0,0-1 0 0 0,4-9 0 0 0,-3 6 10 0 0,1 0 0 0 0,-2 0 0 0 0,1 0 0 0 0,-1-1 0 0 0,0 0-1 0 0,-1 1 1 0 0,0-1 0 0 0,0 0 0 0 0,-1 0 0 0 0,0 0 0 0 0,-1 0 0 0 0,0-1 0 0 0,0 1 0 0 0,-2-9 0 0 0,2 16-96 0 0,-1 0 0 0 0,1 0 1 0 0,-1 0-1 0 0,0 0 1 0 0,1 0-1 0 0,-1 0 0 0 0,0 0 1 0 0,0 0-1 0 0,-1 0 1 0 0,1 0-1 0 0,0 1 0 0 0,0-1 1 0 0,-1 1-1 0 0,1-1 0 0 0,-1 1 1 0 0,0-1-1 0 0,1 1 1 0 0,-1 0-1 0 0,0 0 0 0 0,0 0 1 0 0,1 0-1 0 0,-1 0 0 0 0,-2-1 1 0 0,0 1-13 0 0,1 1 0 0 0,-1 0 0 0 0,0-1 0 0 0,1 1 0 0 0,-1 1 1 0 0,1-1-1 0 0,-1 0 0 0 0,1 1 0 0 0,-1 0 0 0 0,1 0 0 0 0,-1 0 0 0 0,-4 2 0 0 0,-5 3-16 0 0,1 1-1 0 0,0 0 0 0 0,0 0 0 0 0,0 1 0 0 0,-19 18 0 0 0,23-17-20 0 0,0-1 0 0 0,0 2-1 0 0,1-1 1 0 0,0 1 0 0 0,0 0-1 0 0,1 1 1 0 0,1-1-1 0 0,0 1 1 0 0,0 1 0 0 0,1-1-1 0 0,0 0 1 0 0,-2 16 0 0 0,5-20-8 0 0,0-1-1 0 0,0 0 1 0 0,1 0 0 0 0,0 1 0 0 0,0-1 0 0 0,1 0 0 0 0,-1 1 0 0 0,1-1 0 0 0,1 0 0 0 0,-1 0 0 0 0,1 0 0 0 0,0 0 0 0 0,1 0 0 0 0,-1 0-1 0 0,1-1 1 0 0,0 1 0 0 0,0-1 0 0 0,1 1 0 0 0,0-1 0 0 0,0-1 0 0 0,0 1 0 0 0,0 0 0 0 0,1-1 0 0 0,9 7 0 0 0,-2-3-4 0 0,1-1 0 0 0,0-1 0 0 0,0 0 0 0 0,0 0 0 0 0,1-2 0 0 0,-1 1 0 0 0,1-2 0 0 0,0 0 0 0 0,21 2 0 0 0,17-2-113 0 0,67-3 0 0 0,-70-1-86 0 0,-25 0-485 0 0,-1-1 1 0 0,-1-1-1 0 0,29-6 0 0 0,-17 0-771 0 0</inkml:trace>
</inkml:ink>
</file>

<file path=ppt/ink/ink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15.007"/>
    </inkml:context>
    <inkml:brush xml:id="br0">
      <inkml:brushProperty name="width" value="0.1" units="cm"/>
      <inkml:brushProperty name="height" value="0.1" units="cm"/>
      <inkml:brushProperty name="color" value="#F6630D"/>
    </inkml:brush>
  </inkml:definitions>
  <inkml:trace contextRef="#ctx0" brushRef="#br0">9 191 12783 0 0,'-9'-54'7115'0'0,"9"51"-6869"0"0,0 0 1 0 0,1 0 0 0 0,-1-1-1 0 0,0 1 1 0 0,1 0-1 0 0,0 0 1 0 0,0 0-1 0 0,0 0 1 0 0,0 0-1 0 0,0 1 1 0 0,1-1 0 0 0,-1 0-1 0 0,1 0 1 0 0,0 1-1 0 0,0-1 1 0 0,0 1-1 0 0,0 0 1 0 0,0-1-1 0 0,0 1 1 0 0,1 0 0 0 0,-1 0-1 0 0,1 1 1 0 0,5-4-1 0 0,3-2 73 0 0,1 0-1 0 0,0 0 0 0 0,1 1 1 0 0,12-4-1 0 0,-4 3-378 0 0,0 0-1 0 0,1 2 0 0 0,-1 0 1 0 0,1 1-1 0 0,0 1 1 0 0,0 2-1 0 0,0 0 1 0 0,1 1-1 0 0,40 6 1 0 0,-44-2-1535 0 0</inkml:trace>
</inkml:ink>
</file>

<file path=ppt/ink/ink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6.498"/>
    </inkml:context>
    <inkml:brush xml:id="br0">
      <inkml:brushProperty name="width" value="0.1" units="cm"/>
      <inkml:brushProperty name="height" value="0.1" units="cm"/>
      <inkml:brushProperty name="color" value="#AB008B"/>
    </inkml:brush>
  </inkml:definitions>
  <inkml:trace contextRef="#ctx0" brushRef="#br0">0 27 1375 0 0,'0'0'14806'0'0,"27"-4"-11564"0"0,-7 2-2485 0 0,1 0 0 0 0,0 1 0 0 0,-1 1 0 0 0,1 1 0 0 0,28 6 0 0 0,31 0 668 0 0,-14-9-786 0 0,101-14 0 0 0,-43 2-335 0 0,-118 14-282 0 0,-5 0 32 0 0,-3 5-24 0 0,0 0-1 0 0,0-1 0 0 0,0 1 0 0 0,-1 0 0 0 0,0 0 0 0 0,0-1 0 0 0,0 0 0 0 0,0 0 0 0 0,-1 0 1 0 0,-7 7-1 0 0,-6 9 1 0 0,-10 22-15 0 0,3 1 0 0 0,1 2-1 0 0,3 0 1 0 0,-28 88 0 0 0,47-130-14 0 0,-17 51 53 0 0,7-18-55 0 0,-26 57 1 0 0,35-93 0 0 0,-1 2 0 0 0,0 22 0 0 0,3-18 0 0 0,2 1 0 0 0,2 0 0 0 0,-3-6-137 0 0,-1 1 0 0 0,1-1 1 0 0,0 0-1 0 0,0 0 0 0 0,0 1 0 0 0,0-1 0 0 0,1 0 0 0 0,-1 0 0 0 0,0 0 1 0 0,0 0-1 0 0,1-1 0 0 0,-1 1 0 0 0,0 0 0 0 0,1 0 0 0 0,-1-1 1 0 0,1 1-1 0 0,-1-1 0 0 0,1 1 0 0 0,1-1 0 0 0,3 2-1574 0 0,0 0-201 0 0</inkml:trace>
</inkml:ink>
</file>

<file path=ppt/ink/ink7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4"/>
    </inkml:context>
    <inkml:brush xml:id="br0">
      <inkml:brushProperty name="width" value="0.1" units="cm"/>
      <inkml:brushProperty name="height" value="0.1" units="cm"/>
      <inkml:brushProperty name="color" value="#004F8B"/>
    </inkml:brush>
  </inkml:definitions>
  <inkml:trace contextRef="#ctx0" brushRef="#br0">0 1 8287 0 0,'0'0'17395'0'0,"20"5"-19050"0"0</inkml:trace>
</inkml:ink>
</file>

<file path=ppt/ink/ink7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5"/>
    </inkml:context>
    <inkml:brush xml:id="br0">
      <inkml:brushProperty name="width" value="0.1" units="cm"/>
      <inkml:brushProperty name="height" value="0.1" units="cm"/>
      <inkml:brushProperty name="color" value="#004F8B"/>
    </inkml:brush>
  </inkml:definitions>
  <inkml:trace contextRef="#ctx0" brushRef="#br0">1 1 11975 0 0,'15'9'14047'0'0,"-8"-5"-15147"0"0,26 6-2668 0 0</inkml:trace>
</inkml:ink>
</file>

<file path=ppt/ink/ink7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6"/>
    </inkml:context>
    <inkml:brush xml:id="br0">
      <inkml:brushProperty name="width" value="0.1" units="cm"/>
      <inkml:brushProperty name="height" value="0.1" units="cm"/>
      <inkml:brushProperty name="color" value="#004F8B"/>
    </inkml:brush>
  </inkml:definitions>
  <inkml:trace contextRef="#ctx0" brushRef="#br0">32 17 18287 0 0,'-32'-16'5809'0'0,"41"17"-7824"0"0</inkml:trace>
</inkml:ink>
</file>

<file path=ppt/ink/ink7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7"/>
    </inkml:context>
    <inkml:brush xml:id="br0">
      <inkml:brushProperty name="width" value="0.1" units="cm"/>
      <inkml:brushProperty name="height" value="0.1" units="cm"/>
      <inkml:brushProperty name="color" value="#004F8B"/>
    </inkml:brush>
  </inkml:definitions>
  <inkml:trace contextRef="#ctx0" brushRef="#br0">14 0 10135 0 0,'0'0'8938'0'0,"4"29"-6480"0"0,-11 25-1735 0 0,-4 74 66 0 0,11-114-740 0 0,1 0 1 0 0,0 0-1 0 0,0 0 0 0 0,2-1 0 0 0,-1 1 0 0 0,10 25 0 0 0,-12-38-113 0 0</inkml:trace>
</inkml:ink>
</file>

<file path=ppt/ink/ink7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8"/>
    </inkml:context>
    <inkml:brush xml:id="br0">
      <inkml:brushProperty name="width" value="0.1" units="cm"/>
      <inkml:brushProperty name="height" value="0.1" units="cm"/>
      <inkml:brushProperty name="color" value="#004F8B"/>
    </inkml:brush>
  </inkml:definitions>
  <inkml:trace contextRef="#ctx0" brushRef="#br0">6 8 12895 0 0,'0'0'1264'0'0,"-1"-5"-1128"0"0,-3 3 960 0 0</inkml:trace>
</inkml:ink>
</file>

<file path=ppt/ink/ink7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3.999"/>
    </inkml:context>
    <inkml:brush xml:id="br0">
      <inkml:brushProperty name="width" value="0.1" units="cm"/>
      <inkml:brushProperty name="height" value="0.1" units="cm"/>
      <inkml:brushProperty name="color" value="#004F8B"/>
    </inkml:brush>
  </inkml:definitions>
  <inkml:trace contextRef="#ctx0" brushRef="#br0">0 292 3679 0 0,'4'-33'2770'0'0,"6"-43"8216"0"0,-1-36-6058 0 0,-8 104-4460 0 0,-1 5-360 0 0,0 1-1 0 0,0-1 1 0 0,0 1-1 0 0,0-1 1 0 0,1 1-1 0 0,-1-1 1 0 0,1 1-1 0 0,-1-1 1 0 0,1 1-1 0 0,0 0 1 0 0,0-1-1 0 0,0 1 1 0 0,0 0-1 0 0,0 0 1 0 0,1 0-1 0 0,-1 0 1 0 0,1 0-1 0 0,-1 0 1 0 0,1 0-1 0 0,0 0 1 0 0,0 1-1 0 0,0-1 1 0 0,0 1-1 0 0,0-1 1 0 0,0 1-1 0 0,0 0 1 0 0,0 0 0 0 0,1-1-1 0 0,-1 2 1 0 0,0-1-1 0 0,5-1 1 0 0,-2 2-49 0 0,0 0 1 0 0,0 0-1 0 0,0 1 0 0 0,0-1 1 0 0,0 1-1 0 0,-1 1 1 0 0,1-1-1 0 0,0 0 1 0 0,-1 1-1 0 0,1 0 1 0 0,-1 0-1 0 0,1 1 1 0 0,-1-1-1 0 0,0 1 1 0 0,6 5-1 0 0,0 0-61 0 0,-1 1 0 0 0,0 0 0 0 0,-1 1 0 0 0,0 0 0 0 0,-1 0 0 0 0,0 1 0 0 0,0 0 0 0 0,-1 0 0 0 0,-1 0 0 0 0,0 1 1 0 0,0 0-1 0 0,-1 0 0 0 0,0 0 0 0 0,-2 1 0 0 0,1-1 0 0 0,1 21 0 0 0,-4-32-108 0 0,8 35-323 0 0,-8-35 306 0 0,0 0 0 0 0,0 0 0 0 0,0 0-1 0 0,1 0 1 0 0,-1-1 0 0 0,0 1 0 0 0,0 0 0 0 0,1 0 0 0 0,-1-1 0 0 0,1 1-1 0 0,-1 0 1 0 0,1-1 0 0 0,-1 1 0 0 0,1 0 0 0 0,-1-1 0 0 0,1 1-1 0 0,-1-1 1 0 0,1 1 0 0 0,0-1 0 0 0,-1 1 0 0 0,1-1 0 0 0,0 1 0 0 0,0-1-1 0 0,-1 0 1 0 0,1 1 0 0 0,0-1 0 0 0,0 0 0 0 0,0 0 0 0 0,-1 1-1 0 0,1-1 1 0 0,0 0 0 0 0,0 0 0 0 0,0 0 0 0 0,0 0 0 0 0,-1 0-1 0 0,1 0 1 0 0,1-1 0 0 0,7-3-1849 0 0</inkml:trace>
</inkml:ink>
</file>

<file path=ppt/ink/ink7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
    </inkml:context>
    <inkml:brush xml:id="br0">
      <inkml:brushProperty name="width" value="0.1" units="cm"/>
      <inkml:brushProperty name="height" value="0.1" units="cm"/>
      <inkml:brushProperty name="color" value="#004F8B"/>
    </inkml:brush>
  </inkml:definitions>
  <inkml:trace contextRef="#ctx0" brushRef="#br0">1 60 10135 0 0,'0'0'778'0'0,"7"22"6347"0"0,-7-8-6329 0 0,0 0 1 0 0,1-1-1 0 0,1 1 0 0 0,0 0 1 0 0,4 15-1 0 0,-3-17-635 0 0,0-1-1 0 0,1 0 1 0 0,0 0 0 0 0,1-1-1 0 0,0 1 1 0 0,1-1 0 0 0,0 0-1 0 0,0 0 1 0 0,1-1 0 0 0,15 16-1 0 0,-21-24-131 0 0,1 0 0 0 0,-1 1 0 0 0,0-2 0 0 0,0 1 0 0 0,1 0 0 0 0,-1 0 0 0 0,1 0 0 0 0,-1 0 0 0 0,1-1 0 0 0,-1 1 0 0 0,1-1 0 0 0,-1 1 0 0 0,1-1 0 0 0,-1 0 0 0 0,1 0 0 0 0,0 1 0 0 0,-1-1 0 0 0,1 0 0 0 0,-1-1 0 0 0,1 1 0 0 0,0 0 0 0 0,-1 0 0 0 0,1-1 0 0 0,-1 1 0 0 0,1 0 0 0 0,-1-1 0 0 0,1 0 0 0 0,-1 1 0 0 0,1-1 0 0 0,-1 0 0 0 0,1 0 0 0 0,-1 0 0 0 0,0 0 0 0 0,0 0 0 0 0,1 0 0 0 0,-1 0 0 0 0,0 0 0 0 0,0 0 0 0 0,0-1 0 0 0,0 1 0 0 0,0 0 0 0 0,-1-1 0 0 0,1 1 0 0 0,0-1 0 0 0,0-2 0 0 0,3-3 179 0 0,0-1-1 0 0,0 0 0 0 0,-1 0 0 0 0,-1 0 0 0 0,1 0 0 0 0,1-17 0 0 0,-3-58 791 0 0,-2 62-1360 0 0,0 0 0 0 0,2 0-1 0 0,5-35 1 0 0,-2 45-1204 0 0,2 1-81 0 0</inkml:trace>
</inkml:ink>
</file>

<file path=ppt/ink/ink7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1"/>
    </inkml:context>
    <inkml:brush xml:id="br0">
      <inkml:brushProperty name="width" value="0.1" units="cm"/>
      <inkml:brushProperty name="height" value="0.1" units="cm"/>
      <inkml:brushProperty name="color" value="#004F8B"/>
    </inkml:brush>
  </inkml:definitions>
  <inkml:trace contextRef="#ctx0" brushRef="#br0">13 149 1839 0 0,'0'0'10294'0'0,"20"27"-397"0"0,-18-25-9826 0 0,0 1-1 0 0,0-1 1 0 0,0 0 0 0 0,0 0 0 0 0,0 0-1 0 0,1 0 1 0 0,-1 0 0 0 0,1-1 0 0 0,-1 1 0 0 0,1 0-1 0 0,0-1 1 0 0,0 0 0 0 0,-1 0 0 0 0,1 0-1 0 0,0 0 1 0 0,0 0 0 0 0,0-1 0 0 0,0 1-1 0 0,0-1 1 0 0,0 0 0 0 0,0 0 0 0 0,0 0 0 0 0,0 0-1 0 0,0 0 1 0 0,0-1 0 0 0,0 1 0 0 0,0-1-1 0 0,0 0 1 0 0,0 0 0 0 0,0 0 0 0 0,-1 0-1 0 0,5-2 1 0 0,-4 1-21 0 0,1 0-1 0 0,-1 0 0 0 0,1 0 1 0 0,-1 0-1 0 0,0 0 1 0 0,0-1-1 0 0,0 0 0 0 0,0 1 1 0 0,-1-1-1 0 0,1 0 1 0 0,-1 0-1 0 0,1 0 1 0 0,-1-1-1 0 0,0 1 0 0 0,-1-1 1 0 0,1 1-1 0 0,0-1 1 0 0,-1 1-1 0 0,0-1 0 0 0,0 0 1 0 0,0 0-1 0 0,0 0 1 0 0,-1 1-1 0 0,1-1 0 0 0,-1-6 1 0 0,-1 4 95 0 0,0-1 0 0 0,0 0 0 0 0,-1 1 0 0 0,0-1 1 0 0,0 1-1 0 0,-1-1 0 0 0,0 1 0 0 0,0 0 0 0 0,0 0 0 0 0,-1 0 0 0 0,0 1 1 0 0,0-1-1 0 0,-6-6 0 0 0,8 11-123 0 0,0-1 1 0 0,0 0 0 0 0,1 1-1 0 0,-1 0 1 0 0,0-1-1 0 0,-1 1 1 0 0,1 0-1 0 0,0 0 1 0 0,0 0-1 0 0,0 0 1 0 0,-1 1 0 0 0,1-1-1 0 0,0 1 1 0 0,-1-1-1 0 0,1 1 1 0 0,-1 0-1 0 0,1 0 1 0 0,0 0 0 0 0,-1 0-1 0 0,1 0 1 0 0,-1 1-1 0 0,1-1 1 0 0,0 1-1 0 0,-1-1 1 0 0,1 1 0 0 0,0 0-1 0 0,0 0 1 0 0,-1 0-1 0 0,1 0 1 0 0,0 0-1 0 0,0 0 1 0 0,0 1 0 0 0,0-1-1 0 0,1 1 1 0 0,-1 0-1 0 0,0-1 1 0 0,1 1-1 0 0,-1 0 1 0 0,1 0-1 0 0,-3 3 1 0 0,-2 3-30 0 0,1 0 0 0 0,-1 0 1 0 0,2 1-1 0 0,-1-1 0 0 0,1 1 0 0 0,0 0 0 0 0,1 1 1 0 0,0-1-1 0 0,0 0 0 0 0,1 1 0 0 0,1 0 0 0 0,-1-1 1 0 0,2 1-1 0 0,-1 0 0 0 0,1 0 0 0 0,1-1 0 0 0,-1 1 1 0 0,2 0-1 0 0,2 11 0 0 0,-3-15 3 0 0,1 0 0 0 0,0-1 0 0 0,0 0 0 0 0,0 1 0 0 0,0-1 0 0 0,1 0 0 0 0,0 0 0 0 0,0 0 0 0 0,0-1 0 0 0,1 1 0 0 0,-1-1 0 0 0,1 0 0 0 0,0 0 0 0 0,0 0 0 0 0,1 0 0 0 0,-1-1 0 0 0,1 1 0 0 0,0-1 0 0 0,0-1 0 0 0,0 1 0 0 0,0-1 0 0 0,0 1 0 0 0,1-1 0 0 0,-1-1 0 0 0,1 1 0 0 0,-1-1 0 0 0,1 0 0 0 0,-1 0 0 0 0,1-1 0 0 0,0 0 0 0 0,0 0 0 0 0,-1 0 0 0 0,12-2 0 0 0,1-2-745 0 0,1-1 0 0 0,-1 0 0 0 0,0-1 0 0 0,20-11 0 0 0,-10 6-1347 0 0,-8 3-6223 0 0</inkml:trace>
</inkml:ink>
</file>

<file path=ppt/ink/ink7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2"/>
    </inkml:context>
    <inkml:brush xml:id="br0">
      <inkml:brushProperty name="width" value="0.1" units="cm"/>
      <inkml:brushProperty name="height" value="0.1" units="cm"/>
      <inkml:brushProperty name="color" value="#004F8B"/>
    </inkml:brush>
  </inkml:definitions>
  <inkml:trace contextRef="#ctx0" brushRef="#br0">1 296 9959 0 0,'0'0'5379'0'0,"13"-29"218"0"0,-14-3-3781 0 0,0 30-1728 0 0,1 0 0 0 0,-1 0-1 0 0,1 0 1 0 0,0 0 0 0 0,-1 0-1 0 0,1 0 1 0 0,0 0 0 0 0,0 0-1 0 0,0 0 1 0 0,1 0 0 0 0,-1 0-1 0 0,0 0 1 0 0,1 0 0 0 0,-1 0-1 0 0,1 0 1 0 0,0 0 0 0 0,0 0-1 0 0,-1 1 1 0 0,1-1 0 0 0,0 0-1 0 0,1 1 1 0 0,-1-1-1 0 0,2-2 1 0 0,1-1 110 0 0,0 0-1 0 0,0-1 1 0 0,0 1 0 0 0,-1-1-1 0 0,0 0 1 0 0,0 0-1 0 0,-1 0 1 0 0,1 0 0 0 0,-1 0-1 0 0,1-9 1 0 0,-2 10-174 0 0,-1 1 0 0 0,1-1 0 0 0,1 1 0 0 0,-1-1 0 0 0,1 1 0 0 0,-1-1 0 0 0,1 1 0 0 0,1 0 0 0 0,-1 0 0 0 0,1 0 0 0 0,-1 0 0 0 0,1 0 0 0 0,0 0 0 0 0,0 1 0 0 0,1 0 1 0 0,-1-1-1 0 0,1 1 0 0 0,-1 0 0 0 0,1 1 0 0 0,5-4 0 0 0,38-19-3671 0 0,-34 20 1887 0 0</inkml:trace>
</inkml:ink>
</file>

<file path=ppt/ink/ink7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3"/>
    </inkml:context>
    <inkml:brush xml:id="br0">
      <inkml:brushProperty name="width" value="0.1" units="cm"/>
      <inkml:brushProperty name="height" value="0.1" units="cm"/>
      <inkml:brushProperty name="color" value="#004F8B"/>
    </inkml:brush>
  </inkml:definitions>
  <inkml:trace contextRef="#ctx0" brushRef="#br0">109 28 10799 0 0,'0'-1'979'0'0,"0"-4"-808"0"0,0 4-9 0 0,0 0 0 0 0,0 0 0 0 0,-1 0 0 0 0,1 0 0 0 0,0 0 0 0 0,0 0 0 0 0,-1 0 0 0 0,1 1 0 0 0,0-1 0 0 0,-1 0 0 0 0,1 0 0 0 0,-1 0 0 0 0,0 0 0 0 0,1 0 0 0 0,-1 1 0 0 0,1-1 0 0 0,-1 0 0 0 0,0 1 0 0 0,0-1 0 0 0,1 0 0 0 0,-1 1 0 0 0,0-1 0 0 0,0 1 0 0 0,0-1 0 0 0,0 1 0 0 0,0 0 0 0 0,0-1 0 0 0,0 1 0 0 0,0 0 0 0 0,0-1 0 0 0,1 1 0 0 0,-1 0 0 0 0,0 0 0 0 0,0 0 0 0 0,0 0 0 0 0,0 0 0 0 0,0 0 0 0 0,0 0 0 0 0,-2 1 0 0 0,-33 6 2940 0 0,33-6-3005 0 0,1 0-1 0 0,0 0 1 0 0,-1 0-1 0 0,1 0 1 0 0,0 0-1 0 0,-1 0 1 0 0,1 1 0 0 0,0-1-1 0 0,0 1 1 0 0,0-1-1 0 0,0 1 1 0 0,0 0-1 0 0,1 0 1 0 0,-1 0-1 0 0,0 0 1 0 0,1 0 0 0 0,0 0-1 0 0,-1 0 1 0 0,1 0-1 0 0,0 1 1 0 0,0-1-1 0 0,0 0 1 0 0,0 4-1 0 0,1-4-98 0 0,0 1 0 0 0,0-1 1 0 0,0 1-1 0 0,1-1 0 0 0,0 1 0 0 0,-1-1 0 0 0,1 1 0 0 0,0-1 0 0 0,0 1 0 0 0,0-1 0 0 0,0 0 0 0 0,1 0 0 0 0,-1 1 0 0 0,1-1 0 0 0,-1 0 0 0 0,1 0 0 0 0,0-1 0 0 0,0 1 0 0 0,0 0 1 0 0,0 0-1 0 0,0-1 0 0 0,0 1 0 0 0,3 0 0 0 0,46 28 7 0 0,24 15 578 0 0,-70-41-436 0 0,-1-1 0 0 0,1 1 0 0 0,0 1 0 0 0,-1-1 0 0 0,0 0 0 0 0,0 1 0 0 0,0 0 0 0 0,-1 0 0 0 0,1 0 0 0 0,4 11 0 0 0,-7-13-84 0 0,0 0 0 0 0,0 0 0 0 0,-1 0 0 0 0,1 1 0 0 0,-1-1 0 0 0,1 0 0 0 0,-1 1-1 0 0,0-1 1 0 0,0 0 0 0 0,-1 0 0 0 0,1 1 0 0 0,-1-1 0 0 0,1 0 0 0 0,-1 0 0 0 0,0 1 0 0 0,0-1 0 0 0,-1 0 0 0 0,1 0 0 0 0,-1 0 0 0 0,1 0-1 0 0,-1-1 1 0 0,0 1 0 0 0,0 0 0 0 0,0-1 0 0 0,0 1 0 0 0,-1-1 0 0 0,1 0 0 0 0,-1 0 0 0 0,1 0 0 0 0,-1 0 0 0 0,0 0 0 0 0,0 0-1 0 0,0-1 1 0 0,-4 2 0 0 0,-3 3-28 0 0,-1-2-1 0 0,0 0 1 0 0,0 0-1 0 0,-1-1 0 0 0,1 0 1 0 0,-1-1-1 0 0,1 0 1 0 0,-19 0-1 0 0,28-2-178 0 0,1 0 0 0 0,-1 0 0 0 0,1 0 0 0 0,-1-1 0 0 0,0 1 0 0 0,1-1-1 0 0,-1 1 1 0 0,1-1 0 0 0,-1 1 0 0 0,1-1 0 0 0,-1 0 0 0 0,1 0 0 0 0,-2-1 0 0 0</inkml:trace>
</inkml:ink>
</file>

<file path=ppt/ink/ink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6.864"/>
    </inkml:context>
    <inkml:brush xml:id="br0">
      <inkml:brushProperty name="width" value="0.1" units="cm"/>
      <inkml:brushProperty name="height" value="0.1" units="cm"/>
      <inkml:brushProperty name="color" value="#AB008B"/>
    </inkml:brush>
  </inkml:definitions>
  <inkml:trace contextRef="#ctx0" brushRef="#br0">0 165 7831 0 0,'17'-19'2281'0'0,"-7"6"2144"0"0,-3-11 60 0 0,-7 22-4277 0 0,0 1-1 0 0,1-1 1 0 0,-1 0 0 0 0,0 1-1 0 0,1-1 1 0 0,-1 0 0 0 0,1 1-1 0 0,0-1 1 0 0,-1 0-1 0 0,1 1 1 0 0,0-1 0 0 0,0 1-1 0 0,0 0 1 0 0,0-1-1 0 0,0 1 1 0 0,0 0 0 0 0,1-1-1 0 0,-1 1 1 0 0,0 0 0 0 0,0 0-1 0 0,4-2 1 0 0,10-6 289 0 0,2 1 1 0 0,-1 0-1 0 0,1 1 1 0 0,0 1-1 0 0,0 0 0 0 0,1 1 1 0 0,27-3-1 0 0,133-8-207 0 0,-146 14-153 0 0,55 5 410 0 0,-55 0-1946 0 0,-1-2-3541 0 0</inkml:trace>
</inkml:ink>
</file>

<file path=ppt/ink/ink7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4"/>
    </inkml:context>
    <inkml:brush xml:id="br0">
      <inkml:brushProperty name="width" value="0.1" units="cm"/>
      <inkml:brushProperty name="height" value="0.1" units="cm"/>
      <inkml:brushProperty name="color" value="#004F8B"/>
    </inkml:brush>
  </inkml:definitions>
  <inkml:trace contextRef="#ctx0" brushRef="#br0">1 51 13447 0 0,'0'0'1216'0'0,"34"-13"-145"0"0,29-12 3752 0 0,-49 21-4519 0 0,1 1 0 0 0,-1 1 1 0 0,1 0-1 0 0,26 0 0 0 0,-19 2-1391 0 0,-8 1-4289 0 0</inkml:trace>
</inkml:ink>
</file>

<file path=ppt/ink/ink7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5"/>
    </inkml:context>
    <inkml:brush xml:id="br0">
      <inkml:brushProperty name="width" value="0.1" units="cm"/>
      <inkml:brushProperty name="height" value="0.1" units="cm"/>
      <inkml:brushProperty name="color" value="#004F8B"/>
    </inkml:brush>
  </inkml:definitions>
  <inkml:trace contextRef="#ctx0" brushRef="#br0">1 106 3679 0 0,'0'0'587'0'0,"38"14"8261"0"0,-28-11-8092 0 0,0 1 0 0 0,0-2 0 0 0,1 1 1 0 0,0-1-1 0 0,-1-1 0 0 0,1 0 0 0 0,0-1 0 0 0,19-1 0 0 0,-24 1-506 0 0,0-1 0 0 0,0 0 0 0 0,0 0-1 0 0,0-1 1 0 0,0 1 0 0 0,0-1 0 0 0,-1 0-1 0 0,1-1 1 0 0,-1 0 0 0 0,1 0 0 0 0,-1 0 0 0 0,0 0-1 0 0,0-1 1 0 0,0 0 0 0 0,-1 0 0 0 0,1 0-1 0 0,3-5 1 0 0,-6 7-162 0 0,-1 1-1 0 0,1-1 1 0 0,-1 0-1 0 0,0 0 1 0 0,0 1-1 0 0,0-1 1 0 0,0 0-1 0 0,0 0 1 0 0,0 0-1 0 0,0 0 1 0 0,-1 0-1 0 0,1 0 0 0 0,-1 0 1 0 0,1-1-1 0 0,-1 1 1 0 0,0 0-1 0 0,0 0 1 0 0,0 0-1 0 0,0 0 1 0 0,0 0-1 0 0,-1-1 1 0 0,1 1-1 0 0,0 0 1 0 0,-1 0-1 0 0,0 0 1 0 0,0 0-1 0 0,1 0 1 0 0,-1 0-1 0 0,0 0 1 0 0,0 0-1 0 0,-2-2 1 0 0,0 2-30 0 0,1 0 0 0 0,0 0 1 0 0,-1 1-1 0 0,0-1 0 0 0,1 1 0 0 0,-1-1 1 0 0,0 1-1 0 0,0 0 0 0 0,0 0 0 0 0,0 0 1 0 0,0 0-1 0 0,0 1 0 0 0,0-1 0 0 0,0 1 1 0 0,0 0-1 0 0,0 0 0 0 0,0 0 0 0 0,0 0 1 0 0,0 0-1 0 0,0 1 0 0 0,-4 0 0 0 0,-3 2-28 0 0,0 0-1 0 0,1 0 1 0 0,-1 1-1 0 0,1 0 1 0 0,0 1-1 0 0,0 0 1 0 0,0 1-1 0 0,0-1 1 0 0,1 2-1 0 0,0-1 1 0 0,1 1-1 0 0,-1 0 1 0 0,1 1-1 0 0,1-1 1 0 0,-10 16-1 0 0,13-19-37 0 0,0 0 0 0 0,1 0 0 0 0,0 0 0 0 0,0 1 0 0 0,0-1 0 0 0,0 1 0 0 0,1 0 0 0 0,0-1 0 0 0,0 1 0 0 0,0 0 0 0 0,1 0 0 0 0,-1 0 0 0 0,1-1 0 0 0,0 1 0 0 0,0 0 0 0 0,1 0 0 0 0,0 0 0 0 0,-1 0 0 0 0,2-1 0 0 0,-1 1 0 0 0,0 0 0 0 0,1-1 0 0 0,0 1 0 0 0,0-1-1 0 0,1 0 1 0 0,-1 0 0 0 0,1 0 0 0 0,0 0 0 0 0,0 0 0 0 0,0 0 0 0 0,0-1 0 0 0,1 1 0 0 0,-1-1 0 0 0,6 4 0 0 0,5 3-22 0 0,0 0 1 0 0,1-2-1 0 0,0 0 0 0 0,0 0 1 0 0,1-1-1 0 0,0-1 1 0 0,0-1-1 0 0,0 0 0 0 0,1-1 1 0 0,0-1-1 0 0,-1 0 0 0 0,1-1 1 0 0,0-1-1 0 0,0-1 0 0 0,0 0 1 0 0,29-5-1 0 0,-37 2-376 0 0,0 0 1 0 0,-1 0-1 0 0,1 0 1 0 0,-1-1-1 0 0,9-6 0 0 0,-11 6-15 0 0,17-8-1084 0 0</inkml:trace>
</inkml:ink>
</file>

<file path=ppt/ink/ink7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6"/>
    </inkml:context>
    <inkml:brush xml:id="br0">
      <inkml:brushProperty name="width" value="0.1" units="cm"/>
      <inkml:brushProperty name="height" value="0.1" units="cm"/>
      <inkml:brushProperty name="color" value="#004F8B"/>
    </inkml:brush>
  </inkml:definitions>
  <inkml:trace contextRef="#ctx0" brushRef="#br0">78 387 3223 0 0,'-78'23'10934'0'0,"105"-20"-7214"0"0,62-20-1469 0 0,-17 1-1700 0 0,71-4 657 0 0,138-25 909 0 0,-81 13-1447 0 0,44-8 19 0 0,224-47 83 0 0,-162 33-772 0 0,-22 5 0 0 0,-175 30 318 0 0,1 3 1 0 0,182 0-1 0 0,-229 22-534 0 0,-61-14-2147 0 0</inkml:trace>
</inkml:ink>
</file>

<file path=ppt/ink/ink7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7"/>
    </inkml:context>
    <inkml:brush xml:id="br0">
      <inkml:brushProperty name="width" value="0.1" units="cm"/>
      <inkml:brushProperty name="height" value="0.1" units="cm"/>
      <inkml:brushProperty name="color" value="#004F8B"/>
    </inkml:brush>
  </inkml:definitions>
  <inkml:trace contextRef="#ctx0" brushRef="#br0">33 90 9215 0 0,'0'0'831'0'0,"3"22"-670"0"0,5 67 3176 0 0,-4 0 0 0 0,-9 117 0 0 0,1-187-1010 0 0,-1-16-763 0 0,-8-28-94 0 0,-6-49-722 0 0,18 61-613 0 0,1 0 0 0 0,0 0 0 0 0,1 1 0 0 0,1-1 0 0 0,4-21 0 0 0,1-5 119 0 0,-4 15-276 0 0,1 1 0 0 0,1-1 0 0 0,1 1 0 0 0,17-44 0 0 0,-19 60 11 0 0,-1 0 0 0 0,1-1 0 0 0,1 1 0 0 0,-1 1 0 0 0,1-1 0 0 0,0 1 0 0 0,1-1 0 0 0,-1 1 0 0 0,1 1 0 0 0,0-1 0 0 0,1 1-1 0 0,-1 0 1 0 0,1 1 0 0 0,0 0 0 0 0,0 0 0 0 0,1 0 0 0 0,-1 1 0 0 0,9-3 0 0 0,1 2 23 0 0,-1 1 0 0 0,1 0 0 0 0,0 1 0 0 0,0 1-1 0 0,0 0 1 0 0,-1 2 0 0 0,1 0 0 0 0,0 0 0 0 0,18 5 0 0 0,-27-4-4 0 0,0 0 1 0 0,0 1 0 0 0,-1 0-1 0 0,1 0 1 0 0,0 1-1 0 0,-1 0 1 0 0,0 0 0 0 0,0 0-1 0 0,8 7 1 0 0,-12-7-6 0 0,1 0 0 0 0,0-1 0 0 0,-1 1 0 0 0,0 1 0 0 0,0-1 0 0 0,0 0 0 0 0,-1 1 0 0 0,1-1 0 0 0,-1 1 0 0 0,0 0 0 0 0,-1 0 0 0 0,1-1 0 0 0,-1 1 0 0 0,0 0 0 0 0,1 10 0 0 0,-1-11 0 0 0,-1-1 1 0 0,0 0-1 0 0,0 1 0 0 0,-1-1 0 0 0,1 1 0 0 0,-1-1 0 0 0,1 1 0 0 0,-1-1 0 0 0,0 0 0 0 0,0 0 0 0 0,-1 1 0 0 0,1-1 0 0 0,-1 0 0 0 0,1 0 0 0 0,-1 0 0 0 0,0 0 0 0 0,-3 2 0 0 0,1 0 9 0 0,-1-1 0 0 0,1 0-1 0 0,-1 0 1 0 0,0-1 0 0 0,-1 1-1 0 0,1-1 1 0 0,0 0 0 0 0,-12 4 0 0 0,-8 1 33 0 0,0-2 0 0 0,0 0 0 0 0,-43 4 0 0 0,47-8-39 0 0,13-1-24 0 0,-1 1-176 0 0,-1-1 0 0 0,1 0 0 0 0,0-1 0 0 0,-1 0 0 0 0,-10-1 0 0 0,18 0 122 0 0,-1 0 0 0 0,0 1-1 0 0,0-1 1 0 0,1 0 0 0 0,-1 0-1 0 0,0-1 1 0 0,1 1 0 0 0,-1-1-1 0 0,1 1 1 0 0,0-1 0 0 0,-1 0-1 0 0,1 1 1 0 0,0-1 0 0 0,0-1-1 0 0,0 1 1 0 0,0 0 0 0 0,1 0-1 0 0,-1-1 1 0 0,1 1-1 0 0,-1-1 1 0 0,-1-3 0 0 0,2-16-7809 0 0</inkml:trace>
</inkml:ink>
</file>

<file path=ppt/ink/ink7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8"/>
    </inkml:context>
    <inkml:brush xml:id="br0">
      <inkml:brushProperty name="width" value="0.1" units="cm"/>
      <inkml:brushProperty name="height" value="0.1" units="cm"/>
      <inkml:brushProperty name="color" value="#004F8B"/>
    </inkml:brush>
  </inkml:definitions>
  <inkml:trace contextRef="#ctx0" brushRef="#br0">0 273 5527 0 0,'0'0'498'0'0,"14"-33"8100"0"0,1-26-4058 0 0,-12 44-3673 0 0,0 0 0 0 0,1 0 1 0 0,1 0-1 0 0,0 0 0 0 0,1 1 1 0 0,14-26-1 0 0,-16 37-860 0 0,-1-1 0 0 0,1 1 1 0 0,-1 0-1 0 0,1 0 0 0 0,0 0 1 0 0,0 0-1 0 0,1 1 0 0 0,-1 0 1 0 0,0 0-1 0 0,1 0 0 0 0,-1 0 1 0 0,1 1-1 0 0,0-1 0 0 0,8 0 0 0 0,79-6-1536 0 0,-45 5-1087 0 0,-24-1 809 0 0</inkml:trace>
</inkml:ink>
</file>

<file path=ppt/ink/ink7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09"/>
    </inkml:context>
    <inkml:brush xml:id="br0">
      <inkml:brushProperty name="width" value="0.1" units="cm"/>
      <inkml:brushProperty name="height" value="0.1" units="cm"/>
      <inkml:brushProperty name="color" value="#004F8B"/>
    </inkml:brush>
  </inkml:definitions>
  <inkml:trace contextRef="#ctx0" brushRef="#br0">44 10 7367 0 0,'0'0'12323'0'0,"-19"26"-9854"0"0,16-21-2353 0 0,0 0-1 0 0,0 0 1 0 0,0 1-1 0 0,1 0 0 0 0,0-1 1 0 0,0 1-1 0 0,0 0 1 0 0,1 0-1 0 0,0 0 1 0 0,0 0-1 0 0,0 0 1 0 0,1 1-1 0 0,0-1 1 0 0,0 0-1 0 0,0 0 1 0 0,1 0-1 0 0,0 0 1 0 0,0 0-1 0 0,1 0 0 0 0,0 0 1 0 0,0 0-1 0 0,0-1 1 0 0,1 1-1 0 0,-1 0 1 0 0,1-1-1 0 0,1 0 1 0 0,-1 0-1 0 0,1 0 1 0 0,5 6-1 0 0,-7-10-110 0 0,0 0 0 0 0,0 0-1 0 0,1 0 1 0 0,-1 0 0 0 0,0-1-1 0 0,0 1 1 0 0,0-1 0 0 0,0 0-1 0 0,0 0 1 0 0,1 1 0 0 0,-1-1 0 0 0,0-1-1 0 0,0 1 1 0 0,0 0 0 0 0,0 0-1 0 0,1-1 1 0 0,-1 1 0 0 0,0-1 0 0 0,0 0-1 0 0,0 0 1 0 0,0 0 0 0 0,0 0-1 0 0,0 0 1 0 0,0 0 0 0 0,-1 0 0 0 0,1-1-1 0 0,0 1 1 0 0,-1 0 0 0 0,1-1-1 0 0,2-3 1 0 0,3-1 21 0 0,-1 0 0 0 0,0 0 0 0 0,0-1 0 0 0,-1 0 0 0 0,0 0 0 0 0,6-12 0 0 0,-8 14 57 0 0,-1 0 0 0 0,0-1-1 0 0,0 0 1 0 0,-1 1 0 0 0,0-1-1 0 0,0 0 1 0 0,0 0 0 0 0,0 0 0 0 0,-1 1-1 0 0,0-1 1 0 0,0 0 0 0 0,-1 0-1 0 0,0 0 1 0 0,-1-6 0 0 0,1 9-36 0 0,0 1 1 0 0,0-1 0 0 0,-1 0-1 0 0,1 0 1 0 0,-1 1-1 0 0,1-1 1 0 0,-1 1-1 0 0,0 0 1 0 0,0-1 0 0 0,0 1-1 0 0,0 0 1 0 0,0 0-1 0 0,0 0 1 0 0,-1 0-1 0 0,1 1 1 0 0,-1-1 0 0 0,1 0-1 0 0,-1 1 1 0 0,0 0-1 0 0,0 0 1 0 0,1 0-1 0 0,-1 0 1 0 0,0 0 0 0 0,0 1-1 0 0,0-1 1 0 0,0 1-1 0 0,0-1 1 0 0,0 1-1 0 0,-5 1 1 0 0,-32 2-3547 0 0</inkml:trace>
</inkml:ink>
</file>

<file path=ppt/ink/ink7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0"/>
    </inkml:context>
    <inkml:brush xml:id="br0">
      <inkml:brushProperty name="width" value="0.1" units="cm"/>
      <inkml:brushProperty name="height" value="0.1" units="cm"/>
      <inkml:brushProperty name="color" value="#004F8B"/>
    </inkml:brush>
  </inkml:definitions>
  <inkml:trace contextRef="#ctx0" brushRef="#br0">0 177 7831 0 0,'32'14'848'0'0,"-25"-11"-834"0"0,0 1-1 0 0,0 0 0 0 0,0 0 0 0 0,0 1 0 0 0,0-1 1 0 0,-1 2-1 0 0,0-1 0 0 0,0 0 0 0 0,-1 1 1 0 0,1 0-1 0 0,-1 1 0 0 0,-1-1 0 0 0,1 1 0 0 0,-1 0 1 0 0,0 0-1 0 0,-1 0 0 0 0,1 1 0 0 0,-1-1 1 0 0,3 14-1 0 0,-2-3 352 0 0,0 0 0 0 0,-1 1 0 0 0,0 33 0 0 0,-4 19 4878 0 0,-8-46-2592 0 0,9-25-2527 0 0,0 1 0 0 0,0-1 0 0 0,-1 1-1 0 0,1-1 1 0 0,0 1 0 0 0,0-1 0 0 0,0 1 0 0 0,0-1 0 0 0,0 0-1 0 0,-1 1 1 0 0,1-1 0 0 0,0 1 0 0 0,0-1 0 0 0,-1 0 0 0 0,1 1-1 0 0,0-1 1 0 0,-1 0 0 0 0,1 1 0 0 0,0-1 0 0 0,-1 0-1 0 0,1 0 1 0 0,0 1 0 0 0,-1-1 0 0 0,1 0 0 0 0,0 0 0 0 0,-1 0-1 0 0,1 1 1 0 0,-1-1 0 0 0,1 0 0 0 0,-1 0 0 0 0,-2 0 1514 0 0,-5-18-86 0 0,0 0-1150 0 0,4 11-319 0 0,1-1 0 0 0,0 0-1 0 0,0 1 1 0 0,1-1 0 0 0,-1 0-1 0 0,2 0 1 0 0,-1-1 0 0 0,1 1 0 0 0,1 0-1 0 0,-1 0 1 0 0,1-1 0 0 0,3-15-1 0 0,1-1 55 0 0,7-31 8 0 0,17-55 0 0 0,-23 97-125 0 0,0-1 0 0 0,1 1 0 0 0,0 1 0 0 0,1-1 0 0 0,1 1 0 0 0,0 0 0 0 0,0 1 0 0 0,2 0 0 0 0,10-12 0 0 0,-15 20-19 0 0,1-1-1 0 0,0 1 1 0 0,0 0-1 0 0,1 1 1 0 0,-1-1-1 0 0,1 1 1 0 0,0 1-1 0 0,0-1 1 0 0,0 1 0 0 0,0 0-1 0 0,0 1 1 0 0,0-1-1 0 0,11 1 1 0 0,-12 0-7 0 0,1 1 1 0 0,-1 0-1 0 0,0 0 0 0 0,0 1 1 0 0,0 0-1 0 0,1 0 0 0 0,-1 0 1 0 0,0 1-1 0 0,0 0 0 0 0,0 0 1 0 0,-1 0-1 0 0,1 1 1 0 0,-1 0-1 0 0,1 0 0 0 0,-1 0 1 0 0,6 5-1 0 0,-10-7 9 0 0,0 0 0 0 0,0 0-1 0 0,0-1 1 0 0,-1 1 0 0 0,1 0-1 0 0,0 0 1 0 0,0 0 0 0 0,-1 0 0 0 0,1 0-1 0 0,-1 0 1 0 0,1 0 0 0 0,-1 0-1 0 0,1 0 1 0 0,-1 0 0 0 0,0 0 0 0 0,1 0-1 0 0,-1 1 1 0 0,0-1 0 0 0,0 0-1 0 0,0 0 1 0 0,0 0 0 0 0,0 0 0 0 0,0 1-1 0 0,0-1 1 0 0,0 0 0 0 0,0 0-1 0 0,-1 0 1 0 0,1 0 0 0 0,-1 1 0 0 0,-1 1 17 0 0,1 0 0 0 0,-1 0 0 0 0,0-1 0 0 0,0 1 0 0 0,-1-1 0 0 0,1 1 0 0 0,-1-1 1 0 0,1 0-1 0 0,-1 0 0 0 0,-3 2 0 0 0,-10 5 78 0 0,0 0 1 0 0,-32 11-1 0 0,45-19-107 0 0,-16 6-171 0 0,0-1 0 0 0,-1-1 0 0 0,0 0 0 0 0,-34 2 0 0 0,46-9-2476 0 0</inkml:trace>
</inkml:ink>
</file>

<file path=ppt/ink/ink7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1"/>
    </inkml:context>
    <inkml:brush xml:id="br0">
      <inkml:brushProperty name="width" value="0.1" units="cm"/>
      <inkml:brushProperty name="height" value="0.1" units="cm"/>
      <inkml:brushProperty name="color" value="#004F8B"/>
    </inkml:brush>
  </inkml:definitions>
  <inkml:trace contextRef="#ctx0" brushRef="#br0">41 102 15143 0 0,'5'-4'5263'0'0,"-36"32"-1798"0"0,29-25-3433 0 0,0-1-1 0 0,1 1 0 0 0,-1-1 1 0 0,1 1-1 0 0,0 0 1 0 0,0-1-1 0 0,0 1 0 0 0,0 0 1 0 0,0 0-1 0 0,0 0 1 0 0,1 0-1 0 0,0 0 1 0 0,-1 0-1 0 0,1 0 0 0 0,0 0 1 0 0,0 0-1 0 0,1 0 1 0 0,-1-1-1 0 0,1 1 0 0 0,-1 0 1 0 0,1 0-1 0 0,0 0 1 0 0,0 0-1 0 0,0-1 0 0 0,1 1 1 0 0,-1 0-1 0 0,3 3 1 0 0,-1-3-29 0 0,-1-1 0 0 0,1 0 0 0 0,0 0 1 0 0,0 0-1 0 0,0 0 0 0 0,0 0 0 0 0,0-1 1 0 0,0 1-1 0 0,0-1 0 0 0,0 0 0 0 0,1 0 1 0 0,-1 0-1 0 0,0 0 0 0 0,1-1 0 0 0,-1 1 1 0 0,1-1-1 0 0,-1 0 0 0 0,1 0 0 0 0,-1 0 0 0 0,1 0 1 0 0,-1-1-1 0 0,0 0 0 0 0,6-1 0 0 0,-3 1 28 0 0,1-1 0 0 0,0 0-1 0 0,-1-1 1 0 0,0 1-1 0 0,1-1 1 0 0,-1-1 0 0 0,0 1-1 0 0,-1-1 1 0 0,1 0 0 0 0,-1 0-1 0 0,1-1 1 0 0,-1 1-1 0 0,-1-1 1 0 0,1 0 0 0 0,7-12-1 0 0,-10 14 37 0 0,-1 0 0 0 0,1 0-1 0 0,-1-1 1 0 0,0 1 0 0 0,0-1 0 0 0,0 1-1 0 0,-1-1 1 0 0,1 1 0 0 0,-1-1-1 0 0,0 0 1 0 0,0 1 0 0 0,0-1 0 0 0,0 0-1 0 0,0 1 1 0 0,-1-1 0 0 0,0 1 0 0 0,0-1-1 0 0,0 1 1 0 0,0-1 0 0 0,0 1 0 0 0,-1 0-1 0 0,0-1 1 0 0,1 1 0 0 0,-1 0 0 0 0,0 0-1 0 0,-1 0 1 0 0,1 1 0 0 0,0-1 0 0 0,-1 0-1 0 0,0 1 1 0 0,-4-4 0 0 0,1 1-1 0 0,0-1-1 0 0,0 2 1 0 0,-1-1 0 0 0,1 1 0 0 0,-1 0 0 0 0,0 0 0 0 0,0 1-1 0 0,0 0 1 0 0,-1 0 0 0 0,1 0 0 0 0,-1 1 0 0 0,0 1 0 0 0,0-1-1 0 0,1 1 1 0 0,-10 0 0 0 0,16 1-157 0 0,1 12-3593 0 0,4-5 1679 0 0</inkml:trace>
</inkml:ink>
</file>

<file path=ppt/ink/ink7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2"/>
    </inkml:context>
    <inkml:brush xml:id="br0">
      <inkml:brushProperty name="width" value="0.1" units="cm"/>
      <inkml:brushProperty name="height" value="0.1" units="cm"/>
      <inkml:brushProperty name="color" value="#004F8B"/>
    </inkml:brush>
  </inkml:definitions>
  <inkml:trace contextRef="#ctx0" brushRef="#br0">0 241 20327 0 0,'10'-34'2208'0'0,"-8"30"-2042"0"0,1 1-1 0 0,1 0 1 0 0,-1 0-1 0 0,0 0 0 0 0,1 0 1 0 0,-1 1-1 0 0,1-1 1 0 0,6-2-1 0 0,19-15 931 0 0,-12 2-936 0 0,0 2-1 0 0,1 0 1 0 0,1 1-1 0 0,0 0 1 0 0,1 2-1 0 0,0 1 1 0 0,29-14-1 0 0,-15 8-3408 0 0,-14 9-5195 0 0</inkml:trace>
</inkml:ink>
</file>

<file path=ppt/ink/ink7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3"/>
    </inkml:context>
    <inkml:brush xml:id="br0">
      <inkml:brushProperty name="width" value="0.1" units="cm"/>
      <inkml:brushProperty name="height" value="0.1" units="cm"/>
      <inkml:brushProperty name="color" value="#004F8B"/>
    </inkml:brush>
  </inkml:definitions>
  <inkml:trace contextRef="#ctx0" brushRef="#br0">75 157 6911 0 0,'9'-57'4110'0'0,"-7"49"-2948"0"0,0 1 0 0 0,0-1 0 0 0,-1 0 0 0 0,0 0 0 0 0,-1 0 0 0 0,0 0 0 0 0,0 0 0 0 0,-1-9 0 0 0,1 16-1048 0 0,0 1-1 0 0,0-1 1 0 0,-1 0-1 0 0,1 0 1 0 0,0 0 0 0 0,0 0-1 0 0,0 1 1 0 0,-1-1-1 0 0,1 0 1 0 0,0 0-1 0 0,-1 0 1 0 0,1 1 0 0 0,0-1-1 0 0,-1 0 1 0 0,1 1-1 0 0,-1-1 1 0 0,0 0-1 0 0,1 1 1 0 0,-1-1 0 0 0,1 1-1 0 0,-1-1 1 0 0,0 0-1 0 0,1 1 1 0 0,-1 0-1 0 0,0-1 1 0 0,0 1-1 0 0,1-1 1 0 0,-1 1 0 0 0,-1 0-1 0 0,0 0 0 0 0,1 0 0 0 0,0 1-1 0 0,0-1 1 0 0,-1 1-1 0 0,1 0 1 0 0,0-1 0 0 0,0 1-1 0 0,0 0 1 0 0,0 0 0 0 0,0-1-1 0 0,0 1 1 0 0,0 0 0 0 0,0 0-1 0 0,0 0 1 0 0,-1 3 0 0 0,-25 43 650 0 0,20-28-743 0 0,2 0-1 0 0,0 1 1 0 0,0-1-1 0 0,2 1 1 0 0,1 0-1 0 0,0 0 1 0 0,1 1-1 0 0,4 37 1 0 0,2-20 9 0 0,2 0-1 0 0,1 0 1 0 0,22 63 0 0 0,-28-95-29 0 0,0-1 1 0 0,1 1-1 0 0,-1 0 0 0 0,1-1 1 0 0,0 1-1 0 0,1-1 0 0 0,-1 0 1 0 0,1 0-1 0 0,0 0 0 0 0,0-1 1 0 0,1 1-1 0 0,0-1 0 0 0,-1 0 1 0 0,1 0-1 0 0,0-1 0 0 0,1 1 1 0 0,-1-1-1 0 0,1-1 0 0 0,-1 1 1 0 0,1-1-1 0 0,0 1 0 0 0,0-2 1 0 0,0 1-1 0 0,0-1 0 0 0,0 0 1 0 0,0 0-1 0 0,1 0 0 0 0,-1-1 1 0 0,0 0-1 0 0,0-1 0 0 0,10 0 1 0 0,230-27-3 0 0,-245 28-21 0 0,0-1-1 0 0,0 1 1 0 0,1 0-1 0 0,-1 0 1 0 0,0 0 0 0 0,0-1-1 0 0,0 1 1 0 0,0-1-1 0 0,0 1 1 0 0,0-1-1 0 0,0 1 1 0 0,0-1-1 0 0,0 0 1 0 0,0 1-1 0 0,0-1 1 0 0,0 0-1 0 0,-1 0 1 0 0,1 1-1 0 0,0-1 1 0 0,0 0-1 0 0,-1 0 1 0 0,1 0-1 0 0,0 0 1 0 0,-1 0-1 0 0,1 0 1 0 0,-1 0-1 0 0,1-2 1 0 0,-1 0-87 0 0,0 0 0 0 0,0 1 0 0 0,0-1 0 0 0,0 0-1 0 0,0 1 1 0 0,-1-1 0 0 0,0 1 0 0 0,1-1 0 0 0,-1 1 0 0 0,0-1 0 0 0,-2-4 0 0 0,-1-1-445 0 0,-1 1 0 0 0,1-1 1 0 0,-1 1-1 0 0,0 0 0 0 0,-1 1 1 0 0,0-1-1 0 0,-8-6 1 0 0,-31-15-3888 0 0,19 16-1942 0 0</inkml:trace>
</inkml:ink>
</file>

<file path=ppt/ink/ink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7.649"/>
    </inkml:context>
    <inkml:brush xml:id="br0">
      <inkml:brushProperty name="width" value="0.1" units="cm"/>
      <inkml:brushProperty name="height" value="0.1" units="cm"/>
      <inkml:brushProperty name="color" value="#AB008B"/>
    </inkml:brush>
  </inkml:definitions>
  <inkml:trace contextRef="#ctx0" brushRef="#br0">229 27 7831 0 0,'0'0'706'0'0,"-25"-25"9215"0"0,23 24-9722 0 0,0 1 0 0 0,0 0 0 0 0,0 0 0 0 0,0 0 0 0 0,1 0 1 0 0,-1 0-1 0 0,0 0 0 0 0,0 1 0 0 0,0-1 0 0 0,0 1 0 0 0,1-1 0 0 0,-1 1 0 0 0,0-1 0 0 0,0 1 1 0 0,1 0-1 0 0,-1 0 0 0 0,0 0 0 0 0,1 0 0 0 0,-1 0 0 0 0,1 0 0 0 0,-3 3 0 0 0,-30 35 492 0 0,22-25-390 0 0,-9 11-33 0 0,0 0 0 0 0,-22 39 0 0 0,39-58-223 0 0,0 0 0 0 0,0 0 1 0 0,1 1-1 0 0,0 0 0 0 0,0-1 0 0 0,1 1 0 0 0,0 0 0 0 0,0 1 1 0 0,0-1-1 0 0,1 0 0 0 0,0 0 0 0 0,1 1 0 0 0,0-1 0 0 0,0 0 1 0 0,0 1-1 0 0,1-1 0 0 0,1 8 0 0 0,0-12-32 0 0,-1 0 1 0 0,1 0-1 0 0,-1 1 0 0 0,1-1 0 0 0,0-1 1 0 0,0 1-1 0 0,0 0 0 0 0,0 0 0 0 0,1-1 1 0 0,-1 1-1 0 0,1-1 0 0 0,-1 0 0 0 0,1 1 1 0 0,0-1-1 0 0,6 3 0 0 0,-2-2 31 0 0,0 0 0 0 0,0-1-1 0 0,0 1 1 0 0,1-1 0 0 0,-1-1-1 0 0,16 2 1 0 0,-5-2-74 0 0,0-1-1 0 0,0 0 1 0 0,0-2 0 0 0,0 0-1 0 0,25-6 1 0 0,2-8-3675 0 0,-30 10 1738 0 0</inkml:trace>
</inkml:ink>
</file>

<file path=ppt/ink/ink7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4"/>
    </inkml:context>
    <inkml:brush xml:id="br0">
      <inkml:brushProperty name="width" value="0.1" units="cm"/>
      <inkml:brushProperty name="height" value="0.1" units="cm"/>
      <inkml:brushProperty name="color" value="#004F8B"/>
    </inkml:brush>
  </inkml:definitions>
  <inkml:trace contextRef="#ctx0" brushRef="#br0">56 55 2303 0 0,'-56'-26'14600'0'0,"80"8"-11034"0"0,8 13-3303 0 0,0 2 1 0 0,0 1-1 0 0,47 2 1 0 0,6 0-95 0 0,122 0-1091 0 0,-205 0 1287 0 0,15 29 1236 0 0,-9-7-1033 0 0,1-1-1 0 0,1 0 0 0 0,1-1 0 0 0,24 33 0 0 0,0 2-823 0 0,-31-49-1978 0 0,-2-2 911 0 0</inkml:trace>
</inkml:ink>
</file>

<file path=ppt/ink/ink7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5"/>
    </inkml:context>
    <inkml:brush xml:id="br0">
      <inkml:brushProperty name="width" value="0.1" units="cm"/>
      <inkml:brushProperty name="height" value="0.1" units="cm"/>
      <inkml:brushProperty name="color" value="#004F8B"/>
    </inkml:brush>
  </inkml:definitions>
  <inkml:trace contextRef="#ctx0" brushRef="#br0">0 1 6447 0 0,'0'0'6592'0'0,"8"0"-6456"0"0,1 1-40 0 0</inkml:trace>
</inkml:ink>
</file>

<file path=ppt/ink/ink7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6"/>
    </inkml:context>
    <inkml:brush xml:id="br0">
      <inkml:brushProperty name="width" value="0.1" units="cm"/>
      <inkml:brushProperty name="height" value="0.1" units="cm"/>
      <inkml:brushProperty name="color" value="#004F8B"/>
    </inkml:brush>
  </inkml:definitions>
  <inkml:trace contextRef="#ctx0" brushRef="#br0">133 59 3679 0 0,'-37'15'994'0'0,"-11"19"13983"0"0,42-29-14238 0 0,1 0 0 0 0,1 0 0 0 0,-1 0 0 0 0,1 1 0 0 0,0-1 1 0 0,-4 8-1 0 0,6-10-699 0 0,0 1 1 0 0,1-1-1 0 0,0 1 1 0 0,-1 0-1 0 0,1-1 0 0 0,0 1 1 0 0,1 0-1 0 0,-1 0 1 0 0,1 0-1 0 0,-1 0 1 0 0,1-1-1 0 0,1 1 1 0 0,-1 0-1 0 0,0 0 1 0 0,1 0-1 0 0,0 0 0 0 0,0-1 1 0 0,0 1-1 0 0,0 0 1 0 0,0-1-1 0 0,1 1 1 0 0,0-1-1 0 0,0 1 1 0 0,0-1-1 0 0,0 0 1 0 0,0 0-1 0 0,4 4 0 0 0,-1-2-32 0 0,-1-1-1 0 0,1 0 0 0 0,0 0 0 0 0,0 0 0 0 0,1-1 1 0 0,-1 0-1 0 0,1 0 0 0 0,-1 0 0 0 0,1 0 0 0 0,0-1 0 0 0,0 0 1 0 0,0-1-1 0 0,0 1 0 0 0,0-1 0 0 0,1 0 0 0 0,-1-1 1 0 0,0 1-1 0 0,1-1 0 0 0,-1-1 0 0 0,0 1 0 0 0,1-1 0 0 0,-1 0 1 0 0,0 0-1 0 0,0-1 0 0 0,0 0 0 0 0,0 0 0 0 0,0 0 1 0 0,0-1-1 0 0,-1 0 0 0 0,1 0 0 0 0,-1 0 0 0 0,0-1 0 0 0,0 0 1 0 0,0 0-1 0 0,0 0 0 0 0,-1 0 0 0 0,1-1 0 0 0,-1 0 1 0 0,0 0-1 0 0,-1 0 0 0 0,1 0 0 0 0,-1-1 0 0 0,4-8 0 0 0,-4 8 84 0 0,-1 0 0 0 0,0 0-1 0 0,0-1 1 0 0,-1 1-1 0 0,0-1 1 0 0,0 1-1 0 0,0-1 1 0 0,-1 0-1 0 0,0 1 1 0 0,0-1-1 0 0,0 1 1 0 0,-1-1-1 0 0,0 1 1 0 0,-1-1-1 0 0,1 1 1 0 0,-1-1 0 0 0,0 1-1 0 0,-1 0 1 0 0,0 0-1 0 0,0 0 1 0 0,0 0-1 0 0,0 1 1 0 0,-1-1-1 0 0,0 1 1 0 0,0 0-1 0 0,-1 0 1 0 0,1 0-1 0 0,-1 1 1 0 0,0-1 0 0 0,-11-6-1 0 0,14 10 6 0 0</inkml:trace>
  <inkml:trace contextRef="#ctx0" brushRef="#br0" timeOffset="1">348 260 9215 0 0,'15'-26'1260'0'0,"36"-44"6741"0"0,13 9-3790 0 0,-49 49-3798 0 0,1 0-1 0 0,0 2 1 0 0,0 0-1 0 0,1 0 0 0 0,0 2 1 0 0,1 0-1 0 0,-1 1 1 0 0,2 1-1 0 0,-1 0 1 0 0,1 2-1 0 0,35-5 0 0 0,-50 9-363 0 0,-1-1 0 0 0,1 1 0 0 0,0 0-1 0 0,0 1 1 0 0,-1-1 0 0 0,1 1-1 0 0,0 0 1 0 0,-1 0 0 0 0,1 0 0 0 0,-1 0-1 0 0,1 0 1 0 0,-1 1 0 0 0,1 0-1 0 0,-1 0 1 0 0,0 0 0 0 0,0 0-1 0 0,0 0 1 0 0,0 0 0 0 0,0 1 0 0 0,-1 0-1 0 0,5 4 1 0 0,1 5 43 0 0,-1 0 0 0 0,0 0 0 0 0,-1 1 1 0 0,8 22-1 0 0,-12-27-203 0 0,1 0 0 0 0,0 0 1 0 0,0 0-1 0 0,1 0 0 0 0,0 0 1 0 0,0-1-1 0 0,1 0 0 0 0,-1 0 1 0 0,2 0-1 0 0,-1 0 0 0 0,1-1 0 0 0,0 0 1 0 0,11 9-1 0 0,-7-12-2397 0 0</inkml:trace>
</inkml:ink>
</file>

<file path=ppt/ink/ink7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8"/>
    </inkml:context>
    <inkml:brush xml:id="br0">
      <inkml:brushProperty name="width" value="0.1" units="cm"/>
      <inkml:brushProperty name="height" value="0.1" units="cm"/>
      <inkml:brushProperty name="color" value="#008C3A"/>
    </inkml:brush>
  </inkml:definitions>
  <inkml:trace contextRef="#ctx0" brushRef="#br0">363 20 5063 0 0,'2'-19'12959'0'0,"14"20"-11555"0"0,-5 0-157 0 0,-24 1-450 0 0,-16 1-673 0 0,0 1 0 0 0,0 1 0 0 0,0 2 0 0 0,-32 11-1 0 0,53-15-96 0 0,0 1-1 0 0,0 0 1 0 0,0 0-1 0 0,1 0 1 0 0,-1 1-1 0 0,1 0 0 0 0,0 1 1 0 0,1-1-1 0 0,-1 1 1 0 0,1 1-1 0 0,0-1 0 0 0,1 1 1 0 0,-1 0-1 0 0,1 0 1 0 0,1 1-1 0 0,-1-1 0 0 0,1 1 1 0 0,-4 13-1 0 0,3-8-60 0 0,2 0-1 0 0,-1 1 0 0 0,1 0 1 0 0,-1 20-1 0 0,4-30 25 0 0,-1 1 0 0 0,1-1 0 0 0,1 0 0 0 0,-1 1 0 0 0,1-1 0 0 0,-1 0 0 0 0,1 0 0 0 0,0 1 0 0 0,1-1 0 0 0,-1 0 0 0 0,1 0 0 0 0,0 0-1 0 0,0 0 1 0 0,0-1 0 0 0,0 1 0 0 0,1 0 0 0 0,-1-1 0 0 0,6 6 0 0 0,10 4-2 0 0,0 0-1 0 0,1-2 0 0 0,0 0 1 0 0,1 0-1 0 0,0-2 1 0 0,28 8-1 0 0,-20-6 14 0 0,0 1 1 0 0,40 23-1 0 0,-10 13-1 0 0,-55-47 5 0 0,-1 1 1 0 0,1-1-1 0 0,-1 1 0 0 0,0 0 0 0 0,0 0 0 0 0,0 0 0 0 0,0 0 1 0 0,0 0-1 0 0,0 1 0 0 0,0-1 0 0 0,-1 0 0 0 0,1 1 0 0 0,-1-1 1 0 0,0 1-1 0 0,1 0 0 0 0,-1-1 0 0 0,0 1 0 0 0,-1 0 1 0 0,1 0-1 0 0,-1 0 0 0 0,1 0 0 0 0,-1-1 0 0 0,0 1 0 0 0,0 0 1 0 0,0 0-1 0 0,0 0 0 0 0,0 0 0 0 0,-1 0 0 0 0,1 0 0 0 0,-1 0 1 0 0,0-1-1 0 0,0 1 0 0 0,0 0 0 0 0,0-1 0 0 0,-1 1 1 0 0,1 0-1 0 0,-1-1 0 0 0,-1 3 0 0 0,-2 3 68 0 0,0-1 0 0 0,-1 0 1 0 0,0 0-1 0 0,0 0 0 0 0,0-1 0 0 0,-1 0 0 0 0,0 0 0 0 0,0-1 1 0 0,0 0-1 0 0,-1 0 0 0 0,-9 4 0 0 0,-2-2-1 0 0,-1 0 0 0 0,0-2 0 0 0,0 0 0 0 0,0-1 0 0 0,-1-1 0 0 0,1-1 0 0 0,-1-1 0 0 0,1-1 0 0 0,-1-1 0 0 0,0-1 0 0 0,1 0 0 0 0,-21-6 0 0 0,35 6-26 0 0,-1-1 0 0 0,1 0 0 0 0,0 0 0 0 0,0 0 0 0 0,1-1 0 0 0,-1 0 1 0 0,-5-5-1 0 0,8 7-235 0 0,1 0 1 0 0,-1 0-1 0 0,1-1 1 0 0,0 1-1 0 0,0 0 1 0 0,0-1-1 0 0,0 0 1 0 0,0 1-1 0 0,1-1 1 0 0,-1 0-1 0 0,1 0 1 0 0,0 0-1 0 0,-1 0 1 0 0,1 0-1 0 0,1-1 1 0 0,-2-4-1 0 0,2 1-2143 0 0</inkml:trace>
</inkml:ink>
</file>

<file path=ppt/ink/ink7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19"/>
    </inkml:context>
    <inkml:brush xml:id="br0">
      <inkml:brushProperty name="width" value="0.1" units="cm"/>
      <inkml:brushProperty name="height" value="0.1" units="cm"/>
      <inkml:brushProperty name="color" value="#008C3A"/>
    </inkml:brush>
  </inkml:definitions>
  <inkml:trace contextRef="#ctx0" brushRef="#br0">0 87 8839 0 0,'8'34'960'0'0,"13"67"-3"0"0,-9-51 155 0 0,-2 2 0 0 0,-2-1 0 0 0,1 60-1 0 0,-7-41 4920 0 0,-15-82-3943 0 0,5-4-1824 0 0,2 0 0 0 0,0 0 0 0 0,1-1 0 0 0,0 0 0 0 0,2 0 0 0 0,-3-31 0 0 0,0-107 404 0 0,6 154-667 0 0,0-11 46 0 0,1 0-1 0 0,0 1 1 0 0,0-1 0 0 0,1 0 0 0 0,1 0-1 0 0,0 1 1 0 0,0 0 0 0 0,1-1-1 0 0,1 1 1 0 0,0 1 0 0 0,0-1-1 0 0,1 1 1 0 0,1 0 0 0 0,9-12-1 0 0,-11 16-37 0 0,1 1-1 0 0,0-1 1 0 0,0 1-1 0 0,0 0 1 0 0,0 1 0 0 0,1 0-1 0 0,0 0 1 0 0,-1 0-1 0 0,2 1 1 0 0,-1 0-1 0 0,0 0 1 0 0,1 1-1 0 0,-1 0 1 0 0,1 0-1 0 0,-1 1 1 0 0,1 0-1 0 0,0 0 1 0 0,0 1-1 0 0,0 0 1 0 0,-1 0-1 0 0,1 1 1 0 0,13 2-1 0 0,-14-2-8 0 0,-1 1 0 0 0,1 0 0 0 0,-1 0 0 0 0,0 1 0 0 0,0 0 0 0 0,0 0 0 0 0,0 0 0 0 0,0 1 0 0 0,0 0 0 0 0,-1 0 0 0 0,0 0 0 0 0,0 1 0 0 0,0-1 0 0 0,0 1 0 0 0,-1 1 0 0 0,0-1 0 0 0,0 0 0 0 0,0 1 0 0 0,-1 0 0 0 0,0 0 0 0 0,0 0 0 0 0,0 0 0 0 0,3 12 0 0 0,-5-14 0 0 0,0 1 0 0 0,0 0 0 0 0,-1 0 0 0 0,1 0 0 0 0,-1 0 0 0 0,0 0 0 0 0,0 0 0 0 0,-1 0 0 0 0,0 0 0 0 0,0 0 0 0 0,0 0 0 0 0,0 0 0 0 0,-1 0 0 0 0,1-1 0 0 0,-1 1 0 0 0,0 0 0 0 0,-1-1 0 0 0,1 0 0 0 0,-1 1 0 0 0,0-1 0 0 0,0 0 0 0 0,0-1 0 0 0,-1 1 0 0 0,1 0 0 0 0,-1-1 0 0 0,0 0 0 0 0,0 0 0 0 0,0 0 0 0 0,0 0 0 0 0,-1-1 0 0 0,1 0 0 0 0,-7 3 0 0 0,-3 1 34 0 0,-1-1-1 0 0,1-1 1 0 0,-1 0-1 0 0,0-1 1 0 0,-17 1-1 0 0,23-3-389 0 0,0 0 0 0 0,0-1-1 0 0,0 0 1 0 0,1-1 0 0 0,-1 0-1 0 0,0 0 1 0 0,1-1 0 0 0,-1 0-1 0 0,0-1 1 0 0,-9-3-1 0 0,11 2-1092 0 0</inkml:trace>
</inkml:ink>
</file>

<file path=ppt/ink/ink7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0"/>
    </inkml:context>
    <inkml:brush xml:id="br0">
      <inkml:brushProperty name="width" value="0.1" units="cm"/>
      <inkml:brushProperty name="height" value="0.1" units="cm"/>
      <inkml:brushProperty name="color" value="#008C3A"/>
    </inkml:brush>
  </inkml:definitions>
  <inkml:trace contextRef="#ctx0" brushRef="#br0">1 178 11599 0 0,'0'0'1054'0'0,"34"-13"628"0"0,-14 1-186 0 0,-1 0-1 0 0,18-16 1 0 0,-33 26-1350 0 0,-1-1 1 0 0,1 0-1 0 0,-1 0 0 0 0,0 0 0 0 0,0 0 1 0 0,0-1-1 0 0,0 1 0 0 0,-1-1 1 0 0,1 1-1 0 0,-1-1 0 0 0,0 0 1 0 0,0 0-1 0 0,-1 0 0 0 0,1 0 1 0 0,-1 0-1 0 0,0-1 0 0 0,0 1 1 0 0,1-7-1 0 0,-2 10-74 0 0,0 0 0 0 0,0-1 0 0 0,0 1 0 0 0,0-1 0 0 0,0 1 0 0 0,-1-1 0 0 0,1 1 0 0 0,0-1 0 0 0,-1 1 0 0 0,1 0 0 0 0,-1-1 0 0 0,0 1 0 0 0,1-1 0 0 0,-1 1 0 0 0,0 0 0 0 0,0 0 0 0 0,1 0 0 0 0,-1-1 0 0 0,0 1 0 0 0,0 0 0 0 0,-1 0 0 0 0,1 0 0 0 0,0 0 0 0 0,0 1 0 0 0,0-1 0 0 0,-1 0 0 0 0,1 0 0 0 0,0 1 0 0 0,-1-1 0 0 0,1 1 0 0 0,0-1 0 0 0,-1 1 0 0 0,1-1 1 0 0,-1 1-1 0 0,1 0 0 0 0,-1 0 0 0 0,1 0 0 0 0,-1 0 0 0 0,1 0 0 0 0,-1 0 0 0 0,1 0 0 0 0,0 0 0 0 0,-3 1 0 0 0,0 0 9 0 0,-1 1 1 0 0,1-1-1 0 0,-1 1 1 0 0,1 0-1 0 0,0 0 0 0 0,0 0 1 0 0,0 0-1 0 0,0 1 1 0 0,0 0-1 0 0,1 0 1 0 0,-1 0-1 0 0,-4 5 1 0 0,1 1-60 0 0,1 0 0 0 0,1 1 0 0 0,-1-1 0 0 0,2 1 0 0 0,-1 0 0 0 0,1 1 0 0 0,1-1 0 0 0,0 1 1 0 0,0-1-1 0 0,1 1 0 0 0,1 0 0 0 0,0 0 0 0 0,0 0 0 0 0,1 0 0 0 0,1 16 0 0 0,1-25-22 0 0,-1 1 0 0 0,0-1 0 0 0,0 1 0 0 0,1-1 0 0 0,-1 0 0 0 0,1 0 0 0 0,0 0 0 0 0,0 0 0 0 0,0 0 0 0 0,0 0 0 0 0,0 0 0 0 0,0 0 0 0 0,0-1 0 0 0,1 1 0 0 0,-1-1 0 0 0,1 0 0 0 0,-1 0 0 0 0,1 0 0 0 0,-1 0 0 0 0,1 0 0 0 0,-1 0 0 0 0,1-1 0 0 0,0 1 0 0 0,4 0 0 0 0,8 0 0 0 0,-1 0 0 0 0,1 0 0 0 0,18-3 0 0 0,19-2-148 0 0,66-14 0 0 0,-47-2-3506 0 0</inkml:trace>
</inkml:ink>
</file>

<file path=ppt/ink/ink7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1"/>
    </inkml:context>
    <inkml:brush xml:id="br0">
      <inkml:brushProperty name="width" value="0.1" units="cm"/>
      <inkml:brushProperty name="height" value="0.1" units="cm"/>
      <inkml:brushProperty name="color" value="#008C3A"/>
    </inkml:brush>
  </inkml:definitions>
  <inkml:trace contextRef="#ctx0" brushRef="#br0">58 148 2303 0 0,'15'6'11314'0'0,"6"-1"-9777"0"0,-17-5-1219 0 0,0-1 0 0 0,0 1-1 0 0,0-1 1 0 0,0 0 0 0 0,0-1 0 0 0,0 1 0 0 0,0-1 0 0 0,0 1 0 0 0,0-1-1 0 0,0 0 1 0 0,-1-1 0 0 0,1 1 0 0 0,-1 0 0 0 0,0-1 0 0 0,0 0-1 0 0,0 0 1 0 0,0 0 0 0 0,0 0 0 0 0,2-5 0 0 0,-3 6-190 0 0,-1-1 0 0 0,0 0 0 0 0,0 1 0 0 0,0-1 0 0 0,0 0 0 0 0,0 0 0 0 0,-1 0 0 0 0,1 0 0 0 0,-1 0 0 0 0,0 0 0 0 0,0 0 0 0 0,0 0 0 0 0,0 0 0 0 0,0 0 0 0 0,-1 1 0 0 0,1-1 0 0 0,-1 0 0 0 0,0 0 0 0 0,0 0 0 0 0,0 0 0 0 0,0 1 0 0 0,-1-1 0 0 0,1 0 0 0 0,-1 1 0 0 0,1-1 0 0 0,-1 1 0 0 0,-2-3 0 0 0,2 3-59 0 0,0-1 0 0 0,0 0 0 0 0,0 1 0 0 0,0-1 1 0 0,0 1-1 0 0,-1 0 0 0 0,1 0 0 0 0,-1 0 0 0 0,0 0 0 0 0,1 0 0 0 0,-1 1 0 0 0,0-1 0 0 0,0 1 0 0 0,0 0 0 0 0,0-1 0 0 0,0 1 1 0 0,-1 1-1 0 0,1-1 0 0 0,0 0 0 0 0,0 1 0 0 0,-5 0 0 0 0,5 0-35 0 0,0 1-1 0 0,-1 0 1 0 0,1 1-1 0 0,0-1 1 0 0,0 1-1 0 0,0-1 1 0 0,0 1-1 0 0,1 0 1 0 0,-1 0-1 0 0,0 0 1 0 0,1 0-1 0 0,-1 1 1 0 0,1-1-1 0 0,0 1 1 0 0,0-1-1 0 0,0 1 1 0 0,0 0 0 0 0,0 0-1 0 0,0 0 1 0 0,-2 6-1 0 0,-2 4-17 0 0,0 1 0 0 0,0 0-1 0 0,1 0 1 0 0,1 1 0 0 0,0-1-1 0 0,-2 23 1 0 0,5-33-14 0 0,1 0 1 0 0,0 1-1 0 0,0-1 0 0 0,0 0 0 0 0,0 0 1 0 0,0 0-1 0 0,1 1 0 0 0,0-1 1 0 0,0 0-1 0 0,0 0 0 0 0,0 0 0 0 0,1 0 1 0 0,0 0-1 0 0,0-1 0 0 0,0 1 0 0 0,0 0 1 0 0,0-1-1 0 0,1 1 0 0 0,-1-1 1 0 0,1 0-1 0 0,0 0 0 0 0,0 0 0 0 0,0 0 1 0 0,0-1-1 0 0,1 1 0 0 0,-1-1 1 0 0,1 0-1 0 0,4 2 0 0 0,-1-1-240 0 0,-1-1 1 0 0,2 1-1 0 0,-1-2 1 0 0,0 1-1 0 0,0-1 0 0 0,1 0 1 0 0,9 0-1 0 0,-2-2-1268 0 0,0 0 0 0 0,0 0 0 0 0,0-2 0 0 0,28-7 1 0 0,-15 0-6281 0 0</inkml:trace>
</inkml:ink>
</file>

<file path=ppt/ink/ink7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2"/>
    </inkml:context>
    <inkml:brush xml:id="br0">
      <inkml:brushProperty name="width" value="0.1" units="cm"/>
      <inkml:brushProperty name="height" value="0.1" units="cm"/>
      <inkml:brushProperty name="color" value="#008C3A"/>
    </inkml:brush>
  </inkml:definitions>
  <inkml:trace contextRef="#ctx0" brushRef="#br0">101 436 7831 0 0,'-5'2'10045'0'0,"-19"9"-8387"0"0,17-5-1401 0 0,1-1 1 0 0,-1 2-1 0 0,1-1 0 0 0,0 1 1 0 0,0 0-1 0 0,1 0 0 0 0,0 0 1 0 0,0 1-1 0 0,1 0 0 0 0,-6 12 1 0 0,9-14-250 0 0,0 0 1 0 0,0 0-1 0 0,0 0 1 0 0,0 0-1 0 0,1 0 1 0 0,0 0-1 0 0,0 0 1 0 0,1 0-1 0 0,0 0 1 0 0,0 0 0 0 0,0 0-1 0 0,1 0 1 0 0,0 0-1 0 0,0 0 1 0 0,0-1-1 0 0,4 8 1 0 0,-3-6 18 0 0,-2-5-20 0 0,0 1-1 0 0,0-1 1 0 0,0 0 0 0 0,0 0 0 0 0,0 1-1 0 0,0-1 1 0 0,0 0 0 0 0,1 0 0 0 0,-1-1 0 0 0,1 1-1 0 0,-1 0 1 0 0,1 0 0 0 0,0-1 0 0 0,0 1-1 0 0,0-1 1 0 0,0 1 0 0 0,0-1 0 0 0,0 0 0 0 0,0 0-1 0 0,4 1 1 0 0,-5-1-2 0 0,1-1 1 0 0,0 0-1 0 0,0 0 0 0 0,0 0 0 0 0,0 0 0 0 0,0 0 0 0 0,0 0 1 0 0,0-1-1 0 0,0 1 0 0 0,-1-1 0 0 0,1 1 0 0 0,0-1 0 0 0,0 0 1 0 0,0 1-1 0 0,-1-1 0 0 0,1 0 0 0 0,0 0 0 0 0,-1-1 1 0 0,1 1-1 0 0,-1 0 0 0 0,0 0 0 0 0,1-1 0 0 0,-1 1 0 0 0,0-1 1 0 0,0 1-1 0 0,1-1 0 0 0,-1 1 0 0 0,-1-1 0 0 0,1 0 0 0 0,0 1 1 0 0,1-3-1 0 0,23-58 222 0 0,-20 46-92 0 0,-2-1 0 0 0,0 1 0 0 0,-1-1-1 0 0,-1 1 1 0 0,-1-32 0 0 0,-17-85 647 0 0,4 38-399 0 0,9 42-179 0 0,2 20 129 0 0,-1 0-1 0 0,-15-65 0 0 0,7 75 380 0 0,4 34 97 0 0,4 49 44 0 0,2-50-1030 0 0,0 32 199 0 0,1 0-1 0 0,2 0 0 0 0,12 66 1 0 0,-12-93-34 0 0,2 0 0 0 0,0 0 1 0 0,1 0-1 0 0,0-1 1 0 0,1 0-1 0 0,0 0 0 0 0,1 0 1 0 0,1-1-1 0 0,1 0 0 0 0,-1 0 1 0 0,2-1-1 0 0,0 0 1 0 0,13 12-1 0 0,-16-18-132 0 0,1-1 1 0 0,-1 0-1 0 0,1-1 0 0 0,0 0 0 0 0,1 0 1 0 0,9 3-1 0 0,30 8-3330 0 0,-41-13 2719 0 0,16 5-7762 0 0</inkml:trace>
</inkml:ink>
</file>

<file path=ppt/ink/ink7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3"/>
    </inkml:context>
    <inkml:brush xml:id="br0">
      <inkml:brushProperty name="width" value="0.1" units="cm"/>
      <inkml:brushProperty name="height" value="0.1" units="cm"/>
      <inkml:brushProperty name="color" value="#008C3A"/>
    </inkml:brush>
  </inkml:definitions>
  <inkml:trace contextRef="#ctx0" brushRef="#br0">132 452 2303 0 0,'0'-5'12138'0'0,"-2"-15"-8316"0"0,1 19-3659 0 0,0 0-1 0 0,0 0 0 0 0,0 0 0 0 0,0 0 1 0 0,0 0-1 0 0,0 1 0 0 0,0-1 1 0 0,-1 0-1 0 0,1 1 0 0 0,0-1 1 0 0,0 1-1 0 0,-1-1 0 0 0,1 1 0 0 0,0 0 1 0 0,-1 0-1 0 0,1 0 0 0 0,-1-1 1 0 0,1 1-1 0 0,0 0 0 0 0,-1 0 1 0 0,1 1-1 0 0,0-1 0 0 0,-3 1 0 0 0,1 0-35 0 0,0 0 0 0 0,0 0-1 0 0,0 1 1 0 0,0 0 0 0 0,0-1-1 0 0,0 1 1 0 0,0 0-1 0 0,1 0 1 0 0,-4 4 0 0 0,-2 2-116 0 0,2-1 1 0 0,-1 2 0 0 0,1-1 0 0 0,0 1-1 0 0,-6 13 1 0 0,7-11-5 0 0,2 0-1 0 0,-1 0 0 0 0,1 0 1 0 0,1 1-1 0 0,0-1 1 0 0,1 1-1 0 0,0-1 0 0 0,1 1 1 0 0,1 15-1 0 0,0-19-2 0 0,-1-1 0 0 0,1 0-1 0 0,1 0 1 0 0,-1 0 0 0 0,1-1 0 0 0,0 1-1 0 0,0 0 1 0 0,1-1 0 0 0,0 1 0 0 0,1-1 0 0 0,-1 0-1 0 0,1 0 1 0 0,0 0 0 0 0,0 0 0 0 0,1-1-1 0 0,7 8 1 0 0,-11-12-2 0 0,0 0-1 0 0,0-1 0 0 0,0 1 1 0 0,1 0-1 0 0,-1 0 0 0 0,0-1 1 0 0,0 1-1 0 0,0-1 1 0 0,1 1-1 0 0,-1-1 0 0 0,0 1 1 0 0,0-1-1 0 0,1 0 1 0 0,-1 1-1 0 0,0-1 0 0 0,1 0 1 0 0,-1 0-1 0 0,1 0 0 0 0,-1 0 1 0 0,0 0-1 0 0,1-1 1 0 0,-1 1-1 0 0,0 0 0 0 0,0-1 1 0 0,1 1-1 0 0,1-2 1 0 0,0 1 5 0 0,-1-1 1 0 0,0 0-1 0 0,1-1 1 0 0,-1 1-1 0 0,0 0 1 0 0,0 0-1 0 0,-1-1 1 0 0,1 1-1 0 0,0-1 1 0 0,-1 0 0 0 0,2-4-1 0 0,3-8 45 0 0,-1 0 0 0 0,-1 0 0 0 0,4-22 0 0 0,-8 37-52 0 0,4-25 192 0 0,-2 0-1 0 0,-1 0 1 0 0,-1 0-1 0 0,-1 0 1 0 0,-4-26-1 0 0,-29-124 917 0 0,3 26-622 0 0,21 107-111 0 0,-18-47 1 0 0,25 82-334 0 0,19 72-42 0 0,-2-4 0 0 0,2-1 0 0 0,3-1 0 0 0,32 71 0 0 0,-34-94-294 0 0,-10-19-478 0 0,0-1 0 0 0,20 30 0 0 0,-24-43 531 0 0,0 1 0 0 0,0 0 0 0 0,0 0 0 0 0,0-1 0 0 0,1 0 0 0 0,0 1 0 0 0,0-2 0 0 0,0 1 0 0 0,0 0 0 0 0,0-1 0 0 0,0 1 0 0 0,1-1 0 0 0,-1 0 0 0 0,1-1 0 0 0,7 3-1 0 0</inkml:trace>
</inkml:ink>
</file>

<file path=ppt/ink/ink7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4"/>
    </inkml:context>
    <inkml:brush xml:id="br0">
      <inkml:brushProperty name="width" value="0.1" units="cm"/>
      <inkml:brushProperty name="height" value="0.1" units="cm"/>
      <inkml:brushProperty name="color" value="#008C3A"/>
    </inkml:brush>
  </inkml:definitions>
  <inkml:trace contextRef="#ctx0" brushRef="#br0">44 0 11519 0 0,'-6'9'9393'0'0,"-19"30"-7789"0"0,22-30-1465 0 0,0 1 0 0 0,1-1 0 0 0,0 1 0 0 0,1-1 0 0 0,0 1-1 0 0,0 0 1 0 0,1 0 0 0 0,1 12 0 0 0,0-17-94 0 0,-1 1 0 0 0,1-1 1 0 0,0 0-1 0 0,0 1 0 0 0,1-1 1 0 0,-1 0-1 0 0,1 0 0 0 0,0 0 1 0 0,1 0-1 0 0,-1-1 0 0 0,1 1 1 0 0,0-1-1 0 0,0 1 0 0 0,1-1 1 0 0,-1 0-1 0 0,7 6 0 0 0,-8-9-27 0 0,-1 0 0 0 0,1 0 0 0 0,0-1 0 0 0,0 1 0 0 0,0-1 0 0 0,0 1 0 0 0,-1-1 0 0 0,1 1 0 0 0,0-1 0 0 0,0 0 0 0 0,0 0 0 0 0,0 0 0 0 0,0 0 0 0 0,0 0 0 0 0,0 0 0 0 0,0-1 0 0 0,0 1 0 0 0,0-1 0 0 0,-1 1 0 0 0,1-1 0 0 0,0 0 0 0 0,0 0 0 0 0,0 0 0 0 0,-1 1 0 0 0,1-2 0 0 0,-1 1 0 0 0,1 0 0 0 0,-1 0 0 0 0,1 0 0 0 0,-1-1 0 0 0,1 1 0 0 0,-1-1 0 0 0,0 1 0 0 0,0-1 0 0 0,0 0 0 0 0,1-2 0 0 0,4-4 48 0 0,-1 1 1 0 0,0-1-1 0 0,-1-1 1 0 0,0 1-1 0 0,0-1 1 0 0,3-11-1 0 0,-5 12 7 0 0,-1 0 0 0 0,0 1 1 0 0,0-1-1 0 0,-1 0 0 0 0,0 0 0 0 0,0 1 0 0 0,-3-15 0 0 0,3 18-32 0 0,-1 1 0 0 0,0-1 0 0 0,0 0 0 0 0,0 1 0 0 0,-1-1 0 0 0,1 1 1 0 0,-1 0-1 0 0,0-1 0 0 0,0 1 0 0 0,0 0 0 0 0,0 0 0 0 0,-1 0 0 0 0,1 0 0 0 0,-1 0 0 0 0,0 1 0 0 0,0-1 0 0 0,-3-2 0 0 0,4 4 7 0 0,-10-1-2847 0 0</inkml:trace>
</inkml:ink>
</file>

<file path=ppt/ink/ink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8.116"/>
    </inkml:context>
    <inkml:brush xml:id="br0">
      <inkml:brushProperty name="width" value="0.1" units="cm"/>
      <inkml:brushProperty name="height" value="0.1" units="cm"/>
      <inkml:brushProperty name="color" value="#AB008B"/>
    </inkml:brush>
  </inkml:definitions>
  <inkml:trace contextRef="#ctx0" brushRef="#br0">2 83 8719 0 0,'-1'35'654'0'0,"4"16"13787"0"0,4-68-13999 0 0,2 0 0 0 0,0 1 1 0 0,0 0-1 0 0,14-15 0 0 0,-17 23-339 0 0,0 1 0 0 0,1 0-1 0 0,0 0 1 0 0,0 0 0 0 0,1 1 0 0 0,0 1-1 0 0,0-1 1 0 0,0 1 0 0 0,14-7-1 0 0,-20 12-101 0 0,-1-1-1 0 0,1 1 1 0 0,-1 0-1 0 0,0-1 1 0 0,1 1-1 0 0,-1 0 0 0 0,1 0 1 0 0,-1 0-1 0 0,1 0 1 0 0,-1 0-1 0 0,1 0 1 0 0,-1 1-1 0 0,0-1 1 0 0,1 0-1 0 0,-1 1 0 0 0,1-1 1 0 0,-1 1-1 0 0,0 0 1 0 0,0-1-1 0 0,1 1 1 0 0,-1 0-1 0 0,0 0 0 0 0,0-1 1 0 0,0 1-1 0 0,0 0 1 0 0,2 2-1 0 0,26 37 1 0 0,-26-35-1 0 0,-1-1 0 0 0,1 1 0 0 0,0-1-1 0 0,0 0 1 0 0,1 0 0 0 0,-1 0 0 0 0,1 0-1 0 0,7 5 1 0 0,-5-7 0 0 0,0-1 0 0 0,0 0 0 0 0,-1 0 0 0 0,1-1 0 0 0,0 1 0 0 0,0-2 0 0 0,0 1 0 0 0,0 0 0 0 0,0-1 0 0 0,0 0 0 0 0,-1-1 0 0 0,1 1 0 0 0,0-1 0 0 0,-1 0 0 0 0,9-4 0 0 0,42-10 0 0 0,-52 16 15 0 0,-1 0 1 0 0,0-1-1 0 0,1 1 0 0 0,-1 0 1 0 0,1 1-1 0 0,-1-1 0 0 0,0 1 1 0 0,1-1-1 0 0,-1 1 0 0 0,0 0 1 0 0,0 0-1 0 0,0 1 0 0 0,0-1 0 0 0,0 0 1 0 0,0 1-1 0 0,0 0 0 0 0,0 0 1 0 0,0 0-1 0 0,4 4 0 0 0,-2 1 37 0 0,0 0-1 0 0,0 0 1 0 0,0 1-1 0 0,-1 0 1 0 0,6 16-1 0 0,6 11-179 0 0,0-5-2663 0 0,-8-18 1135 0 0</inkml:trace>
</inkml:ink>
</file>

<file path=ppt/ink/ink7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5"/>
    </inkml:context>
    <inkml:brush xml:id="br0">
      <inkml:brushProperty name="width" value="0.1" units="cm"/>
      <inkml:brushProperty name="height" value="0.1" units="cm"/>
      <inkml:brushProperty name="color" value="#008C3A"/>
    </inkml:brush>
  </inkml:definitions>
  <inkml:trace contextRef="#ctx0" brushRef="#br0">1 81 19207 0 0,'0'0'1736'0'0,"-1"24"75"0"0,4-21-1748 0 0,0 1-1 0 0,0-1 1 0 0,0 0 0 0 0,0 0 0 0 0,1-1 0 0 0,-1 1 0 0 0,1-1-1 0 0,-1 0 1 0 0,1 1 0 0 0,0-2 0 0 0,0 1 0 0 0,0 0-1 0 0,0-1 1 0 0,0 0 0 0 0,1 0 0 0 0,-1 0 0 0 0,0 0 0 0 0,1-1-1 0 0,-1 0 1 0 0,0 1 0 0 0,1-2 0 0 0,-1 1 0 0 0,0 0-1 0 0,1-1 1 0 0,-1 0 0 0 0,6-2 0 0 0,-5 2 8 0 0,0-1-1 0 0,1 0 1 0 0,-1 0 0 0 0,0-1-1 0 0,0 1 1 0 0,0-1 0 0 0,0 0 0 0 0,-1-1-1 0 0,1 1 1 0 0,-1-1 0 0 0,0 0 0 0 0,0 0-1 0 0,0 0 1 0 0,0 0 0 0 0,-1-1-1 0 0,0 0 1 0 0,0 1 0 0 0,0-1 0 0 0,0 0-1 0 0,2-9 1 0 0,-3 8-30 0 0,0-1 0 0 0,-1 1 0 0 0,0-1 0 0 0,0 1 0 0 0,0-1 0 0 0,-1-9 0 0 0</inkml:trace>
</inkml:ink>
</file>

<file path=ppt/ink/ink7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6"/>
    </inkml:context>
    <inkml:brush xml:id="br0">
      <inkml:brushProperty name="width" value="0.1" units="cm"/>
      <inkml:brushProperty name="height" value="0.1" units="cm"/>
      <inkml:brushProperty name="color" value="#008C3A"/>
    </inkml:brush>
  </inkml:definitions>
  <inkml:trace contextRef="#ctx0" brushRef="#br0">44 1 11519 0 0,'0'0'528'0'0,"-7"28"192"0"0,1 26 184 0 0,2 0-1 0 0,2 1 1 0 0,3-1-1 0 0,2 0 1 0 0,10 55 0 0 0,-12-106-845 0 0,-1-1 0 0 0,1 0 0 0 0,0 1 0 0 0,0-1 0 0 0,0 0 0 0 0,0 1 0 0 0,0-1 0 0 0,1 0 1 0 0,-1 0-1 0 0,0 0 0 0 0,1 0 0 0 0,0 0 0 0 0,-1-1 0 0 0,1 1 0 0 0,0 0 0 0 0,0-1 0 0 0,0 1 1 0 0,0-1-1 0 0,0 0 0 0 0,0 1 0 0 0,1-1 0 0 0,-1 0 0 0 0,0 0 0 0 0,1-1 0 0 0,-1 1 0 0 0,4 0 1 0 0,4 1 321 0 0,1-1 0 0 0,0-1 0 0 0,-1 0 1 0 0,20-2-1 0 0,-3 1 239 0 0,-9 1-274 0 0,1 1 1 0 0,-1 0-1 0 0,1 2 0 0 0,-1 0 1 0 0,0 1-1 0 0,19 7 0 0 0,-32-10-279 0 0,-1 1-1 0 0,0 0 1 0 0,0 0-1 0 0,-1 0 1 0 0,1 0-1 0 0,0 1 1 0 0,-1-1-1 0 0,1 1 1 0 0,-1 0-1 0 0,0 0 1 0 0,0 0-1 0 0,0 1 1 0 0,0-1-1 0 0,-1 1 1 0 0,1-1-1 0 0,-1 1 1 0 0,0 0-1 0 0,0 0 1 0 0,-1 0-1 0 0,1 0 1 0 0,-1 0-1 0 0,0 0 1 0 0,0 1-1 0 0,0-1 1 0 0,0 0-1 0 0,-1 1 1 0 0,1-1-1 0 0,-1 0 1 0 0,-1 1-1 0 0,1-1 1 0 0,-1 5-1 0 0,-1 5 7 0 0,0-1 0 0 0,0 0 1 0 0,-1 0-1 0 0,-1 0 0 0 0,0 0 0 0 0,-11 22 0 0 0,12-31-45 0 0,0 1 1 0 0,0 0-1 0 0,-1-1 0 0 0,1 0 0 0 0,-1 0 0 0 0,0 0 1 0 0,0 0-1 0 0,0 0 0 0 0,0-1 0 0 0,-1 0 0 0 0,1 0 1 0 0,-1 0-1 0 0,0 0 0 0 0,0-1 0 0 0,0 0 0 0 0,0 0 1 0 0,-1 0-1 0 0,-9 2 0 0 0,3-2-4 0 0,1 0-1 0 0,-1-1 1 0 0,1 0 0 0 0,-1-1 0 0 0,1 0-1 0 0,-1-1 1 0 0,0 0 0 0 0,1-1-1 0 0,-1 0 1 0 0,1-1 0 0 0,0 0 0 0 0,-17-8-1 0 0,20 7-45 0 0,0-1 0 0 0,1 1 0 0 0,0-1 0 0 0,0-1 0 0 0,0 1 0 0 0,1-1 0 0 0,-1-1 0 0 0,2 1 0 0 0,-1-1 0 0 0,1 0 0 0 0,0 0 0 0 0,0 0 0 0 0,0-1 0 0 0,1 0 0 0 0,1 0 0 0 0,-1 0 0 0 0,-2-11 0 0 0,4 15-358 0 0,1-1-1 0 0,-1 1 1 0 0,1-1-1 0 0,0 1 1 0 0,0-1 0 0 0,1 0-1 0 0,-1 0 1 0 0,1 1 0 0 0,0-1-1 0 0,0 0 1 0 0,1 0-1 0 0,-1 0 1 0 0,1 1 0 0 0,0-1-1 0 0,0 0 1 0 0,1 1-1 0 0,-1-1 1 0 0,1 1 0 0 0,3-6-1 0 0,7-2-1635 0 0</inkml:trace>
</inkml:ink>
</file>

<file path=ppt/ink/ink7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7"/>
    </inkml:context>
    <inkml:brush xml:id="br0">
      <inkml:brushProperty name="width" value="0.1" units="cm"/>
      <inkml:brushProperty name="height" value="0.1" units="cm"/>
      <inkml:brushProperty name="color" value="#008C3A"/>
    </inkml:brush>
  </inkml:definitions>
  <inkml:trace contextRef="#ctx0" brushRef="#br0">1 1 8287 0 0,'0'0'9850'0'0,"0"3"-8886"0"0,31 204 2061 0 0,-19-152-2335 0 0,-3 1 0 0 0,-2-1 1 0 0,-1 61-1 0 0,-6-113-732 0 0,1 80 452 0 0,0-77-662 0 0,-1 1-1 0 0,1-1 1 0 0,0 0-1 0 0,1 0 1 0 0,-1 0-1 0 0,1 0 1 0 0,1 0-1 0 0,-1 0 1 0 0,1-1-1 0 0,6 11 1 0 0</inkml:trace>
</inkml:ink>
</file>

<file path=ppt/ink/ink7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8"/>
    </inkml:context>
    <inkml:brush xml:id="br0">
      <inkml:brushProperty name="width" value="0.1" units="cm"/>
      <inkml:brushProperty name="height" value="0.1" units="cm"/>
      <inkml:brushProperty name="color" value="#008C3A"/>
    </inkml:brush>
  </inkml:definitions>
  <inkml:trace contextRef="#ctx0" brushRef="#br0">10 121 6911 0 0,'0'0'528'0'0,"8"1"-142"0"0,14 1 4619 0 0,15-4 358 0 0,-29 1-5037 0 0,-1-1 1 0 0,1 1-1 0 0,-1-2 1 0 0,1 1-1 0 0,8-5 1 0 0,-13 6-274 0 0,0-1 0 0 0,0 1 1 0 0,0-1-1 0 0,0 0 0 0 0,0 0 1 0 0,-1 0-1 0 0,1 0 1 0 0,-1 0-1 0 0,0-1 0 0 0,1 1 1 0 0,-1-1-1 0 0,0 0 0 0 0,0 1 1 0 0,-1-1-1 0 0,1 0 0 0 0,-1 0 1 0 0,1 0-1 0 0,-1 0 1 0 0,0-1-1 0 0,0 1 0 0 0,0 0 1 0 0,-1 0-1 0 0,1-1 0 0 0,-1 1 1 0 0,1-4-1 0 0,-2 5 83 0 0,1 0 0 0 0,0 1 0 0 0,-1-1 0 0 0,1 1 1 0 0,-1-1-1 0 0,0 1 0 0 0,1-1 0 0 0,-1 1 0 0 0,0-1 0 0 0,0 1 0 0 0,0 0 0 0 0,0-1 0 0 0,0 1 0 0 0,0 0 0 0 0,0 0 0 0 0,-1 0 0 0 0,1 0 0 0 0,0 0 0 0 0,-1 0 0 0 0,1 0 1 0 0,-1 0-1 0 0,1 1 0 0 0,-1-1 0 0 0,1 0 0 0 0,-1 1 0 0 0,1-1 0 0 0,-1 1 0 0 0,1 0 0 0 0,-1-1 0 0 0,0 1 0 0 0,-1 0 0 0 0,-3-1 4 0 0,1 1 0 0 0,0-1 0 0 0,0 1-1 0 0,0 0 1 0 0,0 1 0 0 0,0-1 0 0 0,0 1-1 0 0,-9 2 1 0 0,9 0-149 0 0,-1 0 1 0 0,0 0-1 0 0,1 0 1 0 0,0 1-1 0 0,0 0 1 0 0,0 0-1 0 0,0 0 0 0 0,1 1 1 0 0,0 0-1 0 0,0 0 1 0 0,0 0-1 0 0,0 0 0 0 0,1 0 1 0 0,0 1-1 0 0,0-1 1 0 0,0 1-1 0 0,1 0 0 0 0,0 0 1 0 0,0 0-1 0 0,0 0 1 0 0,1 1-1 0 0,0-1 0 0 0,0 0 1 0 0,0 0-1 0 0,1 1 1 0 0,1 10-1 0 0,1 8 20 0 0,-3-21 16 0 0,1 1 0 0 0,0-1 0 0 0,1 1-1 0 0,-1-1 1 0 0,1 1 0 0 0,0-1 0 0 0,0 0 0 0 0,0 1 0 0 0,1-1 0 0 0,0 0-1 0 0,-1 0 1 0 0,1 0 0 0 0,1 0 0 0 0,-1 0 0 0 0,1 0 0 0 0,-1-1 0 0 0,1 1-1 0 0,0-1 1 0 0,4 4 0 0 0,-3-4-76 0 0,0 0 1 0 0,0 1-1 0 0,0-2 0 0 0,0 1 0 0 0,1 0 0 0 0,-1-1 1 0 0,1 0-1 0 0,-1 0 0 0 0,1 0 0 0 0,0-1 0 0 0,0 0 1 0 0,0 0-1 0 0,0 0 0 0 0,0 0 0 0 0,0-1 0 0 0,10 0 1 0 0,-11 0-973 0 0,0-1 0 0 0,0 0 0 0 0,0 1 0 0 0,0-2 1 0 0,0 1-1 0 0,0 0 0 0 0,6-4 0 0 0</inkml:trace>
</inkml:ink>
</file>

<file path=ppt/ink/ink7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29"/>
    </inkml:context>
    <inkml:brush xml:id="br0">
      <inkml:brushProperty name="width" value="0.1" units="cm"/>
      <inkml:brushProperty name="height" value="0.1" units="cm"/>
      <inkml:brushProperty name="color" value="#008C3A"/>
    </inkml:brush>
  </inkml:definitions>
  <inkml:trace contextRef="#ctx0" brushRef="#br0">74 151 10135 0 0,'-3'1'-1140'0'0,"-28"15"13912"0"0,35-6-11904 0 0,5 2-497 0 0,1-1 1 0 0,0 1-1 0 0,1-2 0 0 0,0 1 0 0 0,1-2 1 0 0,0 1-1 0 0,21 11 0 0 0,-17-12-161 0 0,-1 1 0 0 0,-1 1 0 0 0,0 0-1 0 0,0 1 1 0 0,-1 1 0 0 0,21 26 0 0 0,-33-38-141 0 0,-1 0-63 0 0,1-1-1 0 0,-1 0 1 0 0,0 1-1 0 0,0-1 1 0 0,0 0-1 0 0,1 1 0 0 0,-1-1 1 0 0,0 0-1 0 0,0 1 1 0 0,0-1-1 0 0,0 0 1 0 0,0 1-1 0 0,0-1 1 0 0,0 1-1 0 0,0-1 1 0 0,0 0-1 0 0,0 1 1 0 0,0-1-1 0 0,0 1 1 0 0,0-1-1 0 0,0 0 1 0 0,0 1-1 0 0,0-1 1 0 0,0 0-1 0 0,0 1 1 0 0,0-1-1 0 0,-1 1 1 0 0,1-1-1 0 0,0 0 1 0 0,0 1-1 0 0,-1-1 1 0 0,1 0-1 0 0,0 0 1 0 0,0 1-1 0 0,-1-1 1 0 0,1 0-1 0 0,0 0 1 0 0,-1 1-1 0 0,1-1 1 0 0,-13 16-101 0 0,-44 7-1231 0 0,-5-10-3523 0 0,31-7-3021 0 0</inkml:trace>
  <inkml:trace contextRef="#ctx0" brushRef="#br0" timeOffset="1">1 195 10591 0 0,'18'-21'472'0'0,"-4"8"96"0"0,4 0-456 0 0,2-2-112 0 0,1-2 0 0 0,0 1 0 0 0,0 0 1632 0 0,2 2 312 0 0,1 2 56 0 0,-2 0 16 0 0,-2 4-1376 0 0,0 1-280 0 0,-2 2-48 0 0,0 0-16 0 0,1 0-192 0 0,0 0-40 0 0,0-1 0 0 0,1 1-8536 0 0</inkml:trace>
</inkml:ink>
</file>

<file path=ppt/ink/ink7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1"/>
    </inkml:context>
    <inkml:brush xml:id="br0">
      <inkml:brushProperty name="width" value="0.1" units="cm"/>
      <inkml:brushProperty name="height" value="0.1" units="cm"/>
      <inkml:brushProperty name="color" value="#008C3A"/>
    </inkml:brush>
  </inkml:definitions>
  <inkml:trace contextRef="#ctx0" brushRef="#br0">59 7 3223 0 0,'-4'1'759'0'0,"-29"9"-1983"0"0,12 5 9685 0 0,21-14-8218 0 0,0 1-1 0 0,1-1 1 0 0,-1 1-1 0 0,0-1 1 0 0,1 1-1 0 0,0-1 1 0 0,-1 0-1 0 0,1 1 1 0 0,0-1 0 0 0,-1 0-1 0 0,1 1 1 0 0,0-1-1 0 0,0 0 1 0 0,0 0-1 0 0,0 0 1 0 0,1 0-1 0 0,-1 0 1 0 0,0 0-1 0 0,0 0 1 0 0,0 0-1 0 0,1-1 1 0 0,-1 1-1 0 0,0 0 1 0 0,3 0-1 0 0,37 10 926 0 0,3-9-180 0 0,0-1 0 0 0,73-10 0 0 0,-58 4-447 0 0,214-20 1513 0 0,224-12-247 0 0,-249 42-1423 0 0,290 42-1 0 0,-425-37-211 0 0,202-8 0 0 0,109-44 220 0 0,-399 39-956 0 0</inkml:trace>
</inkml:ink>
</file>

<file path=ppt/ink/ink7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2"/>
    </inkml:context>
    <inkml:brush xml:id="br0">
      <inkml:brushProperty name="width" value="0.1" units="cm"/>
      <inkml:brushProperty name="height" value="0.1" units="cm"/>
      <inkml:brushProperty name="color" value="#008C3A"/>
    </inkml:brush>
  </inkml:definitions>
  <inkml:trace contextRef="#ctx0" brushRef="#br0">190 94 4231 0 0,'0'0'1052'0'0,"5"-10"2877"0"0,5-11-3062 0 0,-1 13-1209 0 0,4-3 4279 0 0,9-8 2830 0 0,-22 18-6431 0 0,0 0-190 0 0,-1 0 1 0 0,1-1-1 0 0,-1 1 1 0 0,0-1-1 0 0,0 1 1 0 0,0 0 0 0 0,1 0-1 0 0,-1-1 1 0 0,0 1-1 0 0,0 0 1 0 0,-1 0-1 0 0,1 0 1 0 0,0 0 0 0 0,-2-1-1 0 0,-2 0-59 0 0,-1 1 0 0 0,1 1-1 0 0,0-1 1 0 0,0 1 0 0 0,-1 0-1 0 0,1 0 1 0 0,0 0 0 0 0,-1 1 0 0 0,1 0-1 0 0,0 0 1 0 0,0 0 0 0 0,0 1-1 0 0,0-1 1 0 0,0 1 0 0 0,0 1-1 0 0,0-1 1 0 0,1 1 0 0 0,-5 2 0 0 0,-2 2-79 0 0,1 1 0 0 0,0-1 0 0 0,0 2 0 0 0,1-1 0 0 0,0 1 0 0 0,-11 14 0 0 0,18-21-12 0 0,1 0 1 0 0,0-1-1 0 0,-1 1 0 0 0,1 0 1 0 0,0-1-1 0 0,0 1 0 0 0,0 0 1 0 0,0 0-1 0 0,1 0 0 0 0,-1 0 1 0 0,1 0-1 0 0,-1 0 0 0 0,1 0 1 0 0,-1 0-1 0 0,1 0 0 0 0,0 0 1 0 0,0 0-1 0 0,0 1 0 0 0,0-1 1 0 0,1 0-1 0 0,-1 0 0 0 0,0 0 1 0 0,1 0-1 0 0,0 0 0 0 0,-1 0 1 0 0,1 0-1 0 0,0 0 0 0 0,0-1 1 0 0,0 1-1 0 0,0 0 0 0 0,0 0 1 0 0,0-1-1 0 0,1 1 0 0 0,-1-1 1 0 0,1 1-1 0 0,-1-1 0 0 0,1 1 1 0 0,-1-1-1 0 0,1 0 0 0 0,0 0 1 0 0,0 0-1 0 0,0 0 0 0 0,-1 0 0 0 0,4 1 1 0 0,10 5-31 0 0,-1-1 0 0 0,1-1-1 0 0,0 0 1 0 0,23 4 0 0 0,-37-8 34 0 0,46 7-14 0 0,-21-4-11 0 0,0 2 0 0 0,26 7 1 0 0,-46-11 21 0 0,-1 0-1 0 0,1 1 1 0 0,0-1 0 0 0,-1 1 0 0 0,0 0 0 0 0,1 1 0 0 0,-1-1-1 0 0,0 1 1 0 0,-1 0 0 0 0,1 0 0 0 0,-1 0 0 0 0,0 1-1 0 0,0-1 1 0 0,4 7 0 0 0,-6-8 8 0 0,0 1 0 0 0,-1 0 0 0 0,1 0 0 0 0,-1 0 0 0 0,0 0 0 0 0,0 0 0 0 0,0 1 0 0 0,0-1 0 0 0,-1 0 0 0 0,0 0 0 0 0,0 0 0 0 0,0 1 0 0 0,0-1 0 0 0,-1 0 0 0 0,0 0 0 0 0,1 0 0 0 0,-1 1 0 0 0,-1-1 0 0 0,1 0 0 0 0,-1 0 0 0 0,0-1 1 0 0,1 1-1 0 0,-2 0 0 0 0,1-1 0 0 0,0 1 0 0 0,-1-1 0 0 0,1 1 0 0 0,-1-1 0 0 0,0 0 0 0 0,-7 5 0 0 0,0 0 60 0 0,0 1 0 0 0,0-2 0 0 0,0 0 0 0 0,-1 0 0 0 0,-1-1 0 0 0,1 0 0 0 0,-1-1 1 0 0,0 0-1 0 0,-13 3 0 0 0,5-3 68 0 0,-2-1-1 0 0,1 0 1 0 0,0-2 0 0 0,-24 0 0 0 0,38-2-124 0 0,1 0 0 0 0,0 0 0 0 0,0-1 0 0 0,0 0 0 0 0,0 0 0 0 0,-1 0 0 0 0,1-1 0 0 0,1 0 0 0 0,-1 0 0 0 0,0-1 0 0 0,0 1 0 0 0,1-1 0 0 0,0 0 0 0 0,-1-1 0 0 0,1 1-1 0 0,0-1 1 0 0,1 0 0 0 0,-8-8 0 0 0,11 11-308 0 0,0-1-1 0 0,1 1 0 0 0,-1 0 1 0 0,1-1-1 0 0,-1 1 0 0 0,1-1 1 0 0,-1 1-1 0 0,1-1 0 0 0,0 1 1 0 0,-1-1-1 0 0,1 1 0 0 0,0-1 1 0 0,0 1-1 0 0,0-1 1 0 0,0 1-1 0 0,1-1 0 0 0,-1 1 1 0 0,0-1-1 0 0,1-1 0 0 0</inkml:trace>
</inkml:ink>
</file>

<file path=ppt/ink/ink7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3"/>
    </inkml:context>
    <inkml:brush xml:id="br0">
      <inkml:brushProperty name="width" value="0.1" units="cm"/>
      <inkml:brushProperty name="height" value="0.1" units="cm"/>
      <inkml:brushProperty name="color" value="#008C3A"/>
    </inkml:brush>
  </inkml:definitions>
  <inkml:trace contextRef="#ctx0" brushRef="#br0">88 45 16583 0 0,'0'0'1506'0'0,"-28"20"0"0"0,21-12-1255 0 0,1-1-1 0 0,0 1 1 0 0,0 0 0 0 0,1 0-1 0 0,0 0 1 0 0,0 1 0 0 0,1 0-1 0 0,0 0 1 0 0,1 0-1 0 0,0 0 1 0 0,-2 10 0 0 0,5-15-225 0 0,-1-1 0 0 0,1 1 0 0 0,0-1 0 0 0,0 1 0 0 0,0-1 0 0 0,1 0 1 0 0,-1 1-1 0 0,1-1 0 0 0,0 1 0 0 0,-1-1 0 0 0,2 0 0 0 0,-1 0 0 0 0,0 1 0 0 0,1-1 1 0 0,-1 0-1 0 0,1 0 0 0 0,0 0 0 0 0,0-1 0 0 0,0 1 0 0 0,0 0 0 0 0,1-1 1 0 0,-1 1-1 0 0,1-1 0 0 0,-1 0 0 0 0,1 0 0 0 0,0 0 0 0 0,0 0 0 0 0,0 0 0 0 0,0-1 1 0 0,0 1-1 0 0,0-1 0 0 0,1 0 0 0 0,5 2 0 0 0,1-1-2 0 0,-1 0 0 0 0,1 0 0 0 0,0-1 1 0 0,0 0-1 0 0,0 0 0 0 0,0-1 0 0 0,0-1 0 0 0,0 0 0 0 0,0 0 0 0 0,-1-1 0 0 0,1 0 1 0 0,0 0-1 0 0,-1-1 0 0 0,0-1 0 0 0,1 0 0 0 0,-1 0 0 0 0,9-6 0 0 0,-11 6 13 0 0,-1 0 1 0 0,0 0-1 0 0,0-1 0 0 0,0 0 0 0 0,0 0 0 0 0,-1 0 0 0 0,0-1 0 0 0,0 1 0 0 0,0-1 1 0 0,-1-1-1 0 0,0 1 0 0 0,0-1 0 0 0,-1 1 0 0 0,0-1 0 0 0,0 0 0 0 0,0 0 1 0 0,-1 0-1 0 0,0-1 0 0 0,0 1 0 0 0,-1-1 0 0 0,0 1 0 0 0,0-1 0 0 0,-1-8 0 0 0,0 13-14 0 0,0 0 0 0 0,-1 0-1 0 0,1 0 1 0 0,-1 0 0 0 0,0 0-1 0 0,0 1 1 0 0,0-1-1 0 0,0 0 1 0 0,0 1 0 0 0,-1-1-1 0 0,1 1 1 0 0,-1-1 0 0 0,1 1-1 0 0,-1-1 1 0 0,0 1-1 0 0,0 0 1 0 0,-4-3 0 0 0,1 1-5 0 0,0 1 1 0 0,0-1 0 0 0,-1 2 0 0 0,1-1-1 0 0,-1 0 1 0 0,0 1 0 0 0,1 0 0 0 0,-8-1-1 0 0,-10-1-66 0 0,0 1 0 0 0,0 0 0 0 0,-33 2 0 0 0,51 1 22 0 0,-24 1-686 0 0,10 2-5905 0 0</inkml:trace>
</inkml:ink>
</file>

<file path=ppt/ink/ink7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4"/>
    </inkml:context>
    <inkml:brush xml:id="br0">
      <inkml:brushProperty name="width" value="0.1" units="cm"/>
      <inkml:brushProperty name="height" value="0.1" units="cm"/>
      <inkml:brushProperty name="color" value="#008C3A"/>
    </inkml:brush>
  </inkml:definitions>
  <inkml:trace contextRef="#ctx0" brushRef="#br0">182 9 6447 0 0,'3'-8'12716'0'0,"-13"13"-12315"0"0,0 1 0 0 0,0 0 0 0 0,1 1-1 0 0,0 0 1 0 0,0 1 0 0 0,0 0 0 0 0,1 0 0 0 0,1 0-1 0 0,-1 1 1 0 0,-9 17 0 0 0,4-7-234 0 0,2 1 0 0 0,0 0 0 0 0,1 1 0 0 0,-10 33 0 0 0,17-44-125 0 0,0 0-1 0 0,0 0 1 0 0,1 1 0 0 0,1-1-1 0 0,0 0 1 0 0,0 1 0 0 0,1 0-1 0 0,1-1 1 0 0,0 1-1 0 0,0-1 1 0 0,1 0 0 0 0,0 1-1 0 0,0-1 1 0 0,1 0 0 0 0,1 0-1 0 0,7 14 1 0 0,-5-14 36 0 0,0 0 0 0 0,1-1 0 0 0,0 0 0 0 0,0 0 1 0 0,1-1-1 0 0,1 0 0 0 0,-1 0 0 0 0,1-1 0 0 0,0 0 0 0 0,1 0 0 0 0,0-1 1 0 0,0-1-1 0 0,0 0 0 0 0,20 8 0 0 0,-20-10-13 0 0,1 1 1 0 0,0-1-1 0 0,0-1 0 0 0,0 0 1 0 0,0 0-1 0 0,0-1 0 0 0,21-1 1 0 0,-27 0-78 0 0,-1-1 1 0 0,1 0-1 0 0,0 0 1 0 0,0 0-1 0 0,0 0 1 0 0,-1-1-1 0 0,1 0 1 0 0,-1 0-1 0 0,1 0 1 0 0,-1 0-1 0 0,0-1 1 0 0,0 0-1 0 0,0 0 1 0 0,0 0-1 0 0,-1 0 1 0 0,1 0-1 0 0,-1-1 1 0 0,0 0-1 0 0,1 0 1 0 0,2-6-1 0 0,-5 9-244 0 0,-1 0-1 0 0,1 0 0 0 0,-1 0 0 0 0,0 0 1 0 0,0 0-1 0 0,1 0 0 0 0,-1 0 0 0 0,0-1 1 0 0,0 1-1 0 0,0 0 0 0 0,0 0 0 0 0,-1 0 0 0 0,1 0 1 0 0,0 0-1 0 0,0 0 0 0 0,-1 0 0 0 0,1-1 1 0 0,-1 0-1 0 0,-2-8-1466 0 0</inkml:trace>
</inkml:ink>
</file>

<file path=ppt/ink/ink7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5"/>
    </inkml:context>
    <inkml:brush xml:id="br0">
      <inkml:brushProperty name="width" value="0.1" units="cm"/>
      <inkml:brushProperty name="height" value="0.1" units="cm"/>
      <inkml:brushProperty name="color" value="#008C3A"/>
    </inkml:brush>
  </inkml:definitions>
  <inkml:trace contextRef="#ctx0" brushRef="#br0">4 87 10591 0 0,'-4'-16'8235'0'0,"19"-1"-7224"0"0,-5 7-427 0 0,-3 6-483 0 0,0-1 0 0 0,0 1 1 0 0,0 1-1 0 0,1 0 0 0 0,0 0 1 0 0,-1 0-1 0 0,1 1 1 0 0,0 0-1 0 0,0 0 0 0 0,0 1 1 0 0,1 0-1 0 0,-1 0 0 0 0,10 2 1 0 0,9-1 282 0 0,1 2-1 0 0,44 8 1 0 0,-57-7-1776 0 0,0-1 0 0 0,0-1 1 0 0,1 0-1 0 0,-1-1 0 0 0,1-1 0 0 0,-1 0 0 0 0,0-1 0 0 0,1-1 0 0 0,-1-1 0 0 0,0 0 1 0 0,24-10-1 0 0,-37 13 916 0 0,21 12 8117 0 0,-12 3-5153 0 0,0 23 1499 0 0,-8-24-3498 0 0,1 46 424 0 0</inkml:trace>
</inkml:ink>
</file>

<file path=ppt/ink/ink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9.333"/>
    </inkml:context>
    <inkml:brush xml:id="br0">
      <inkml:brushProperty name="width" value="0.1" units="cm"/>
      <inkml:brushProperty name="height" value="0.1" units="cm"/>
      <inkml:brushProperty name="color" value="#AB008B"/>
    </inkml:brush>
  </inkml:definitions>
  <inkml:trace contextRef="#ctx0" brushRef="#br0">1 130 3679 0 0,'0'0'15408'0'0,"7"-42"-11681"0"0,-6 38-3624 0 0,0 1-1 0 0,0-1 1 0 0,1 0 0 0 0,-1 0 0 0 0,1 0-1 0 0,-1 1 1 0 0,1-1 0 0 0,0 1 0 0 0,0-1 0 0 0,1 1-1 0 0,-1 0 1 0 0,1 0 0 0 0,0 0 0 0 0,0 0-1 0 0,0 0 1 0 0,0 1 0 0 0,5-4 0 0 0,-2 2-38 0 0,1 1 1 0 0,-1 0-1 0 0,1 0 0 0 0,-1 1 1 0 0,1 0-1 0 0,0 0 1 0 0,0 0-1 0 0,0 1 1 0 0,13-1-1 0 0,-13 1-53 0 0,0 1-1 0 0,0 0 1 0 0,0 0 0 0 0,0 1-1 0 0,0 0 1 0 0,-1 0 0 0 0,1 0 0 0 0,0 1-1 0 0,0 0 1 0 0,-1 1 0 0 0,1-1-1 0 0,-1 1 1 0 0,0 0 0 0 0,0 1-1 0 0,0-1 1 0 0,0 1 0 0 0,-1 1-1 0 0,1-1 1 0 0,-1 1 0 0 0,0 0-1 0 0,8 10 1 0 0,-12-12-4 0 0,1 1 0 0 0,-1-1 0 0 0,0 0 0 0 0,0 1 0 0 0,-1-1 0 0 0,1 1 0 0 0,-1 0 0 0 0,0-1 0 0 0,1 1-1 0 0,-2-1 1 0 0,1 1 0 0 0,0 0 0 0 0,-1-1 0 0 0,1 1 0 0 0,-1-1 0 0 0,0 1 0 0 0,-1-1 0 0 0,1 1 0 0 0,0-1 0 0 0,-1 0 0 0 0,0 0 0 0 0,0 0 0 0 0,0 0 0 0 0,0 0-1 0 0,-2 3 1 0 0,-9 10 42 0 0,-1-1-1 0 0,0 0 0 0 0,-19 16 1 0 0,18-18-49 0 0,-5 3 10 0 0,13-11-11 0 0,1 0 0 0 0,0 0 0 0 0,0 1 0 0 0,1-1 0 0 0,-1 1 0 0 0,1 1 0 0 0,-4 6 0 0 0,8-12-1 0 0,1 0 0 0 0,0-1 0 0 0,0 1 1 0 0,-1 0-1 0 0,1 0 0 0 0,0 0 0 0 0,0-1 0 0 0,0 1 0 0 0,0 0 0 0 0,0 0 0 0 0,0 0 0 0 0,0 0 1 0 0,0-1-1 0 0,0 1 0 0 0,0 0 0 0 0,0 0 0 0 0,0 0 0 0 0,1 0 0 0 0,-1-1 0 0 0,0 1 0 0 0,1 0 1 0 0,-1 0-1 0 0,0-1 0 0 0,1 1 0 0 0,-1 0 0 0 0,1-1 0 0 0,0 1 0 0 0,-1 0 0 0 0,1-1 0 0 0,0 2 1 0 0,20 12-69 0 0,-19-12 66 0 0,58 28-27 0 0,-36-19 2 0 0,40 26-1 0 0,-59-34 27 0 0,0 1 0 0 0,0-1 0 0 0,-1 1 0 0 0,1 0-1 0 0,-1 0 1 0 0,0 1 0 0 0,0-1 0 0 0,-1 1 0 0 0,1 0 0 0 0,-1 0 0 0 0,0 0-1 0 0,0 1 1 0 0,2 6 0 0 0,-5-10 3 0 0,1 0 1 0 0,-1 0-1 0 0,0 0 0 0 0,0 0 1 0 0,0 0-1 0 0,0 0 0 0 0,0 0 1 0 0,0-1-1 0 0,0 1 0 0 0,-1 0 1 0 0,1 0-1 0 0,-1 0 0 0 0,1 0 1 0 0,-1 0-1 0 0,0 0 0 0 0,0-1 1 0 0,0 1-1 0 0,0 0 0 0 0,0-1 0 0 0,0 1 1 0 0,0-1-1 0 0,0 1 0 0 0,-1-1 1 0 0,1 1-1 0 0,-1-1 0 0 0,1 0 1 0 0,-1 0-1 0 0,1 0 0 0 0,-1 0 1 0 0,0 0-1 0 0,0 0 0 0 0,1 0 1 0 0,-1-1-1 0 0,-2 2 0 0 0,-8 2 16 0 0,0 0 0 0 0,0 0-1 0 0,-24 3 1 0 0,30-6-13 0 0,-6 1-16 0 0,0 0-1 0 0,0-1 0 0 0,-1 0 1 0 0,1-1-1 0 0,0-1 0 0 0,0 0 1 0 0,-1-1-1 0 0,1 0 0 0 0,0 0 1 0 0,1-2-1 0 0,-17-5 0 0 0</inkml:trace>
</inkml:ink>
</file>

<file path=ppt/ink/ink7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6"/>
    </inkml:context>
    <inkml:brush xml:id="br0">
      <inkml:brushProperty name="width" value="0.1" units="cm"/>
      <inkml:brushProperty name="height" value="0.1" units="cm"/>
      <inkml:brushProperty name="color" value="#008C3A"/>
    </inkml:brush>
  </inkml:definitions>
  <inkml:trace contextRef="#ctx0" brushRef="#br0">2 53 11399 0 0,'-2'-13'1112'0'0,"4"1"-984"0"0,0 4-128 0 0,1-1 0 0 0,4-1-2016 0 0</inkml:trace>
</inkml:ink>
</file>

<file path=ppt/ink/ink7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7"/>
    </inkml:context>
    <inkml:brush xml:id="br0">
      <inkml:brushProperty name="width" value="0.1" units="cm"/>
      <inkml:brushProperty name="height" value="0.1" units="cm"/>
      <inkml:brushProperty name="color" value="#008C3A"/>
    </inkml:brush>
  </inkml:definitions>
  <inkml:trace contextRef="#ctx0" brushRef="#br0">1 330 7831 0 0,'0'0'603'0'0,"24"-25"4090"0"0,-18 16-4049 0 0,0 1 1 0 0,0-1-1 0 0,-1 0 0 0 0,0 0 0 0 0,0-1 0 0 0,-1 0 0 0 0,0 1 1 0 0,-1-1-1 0 0,0-1 0 0 0,0 1 0 0 0,-1 0 0 0 0,-1-1 0 0 0,0 1 1 0 0,0-19-1 0 0,-1 21-206 0 0,1 0 1 0 0,0 0 0 0 0,0-1-1 0 0,5-14 1 0 0,-5 21-208 0 0,23 3 98 0 0,-18 5-343 0 0,0 0 1 0 0,0 0-1 0 0,-1 1 0 0 0,0 0 0 0 0,0 0 1 0 0,-1 1-1 0 0,0-1 0 0 0,0 1 0 0 0,-1 0 1 0 0,5 16-1 0 0,-6-19 9 0 0,-2-4 2 0 0,0 0 0 0 0,1 0 0 0 0,-1 0-1 0 0,0 0 1 0 0,0 0 0 0 0,1 0 0 0 0,-1 0 0 0 0,1 0-1 0 0,-1 0 1 0 0,1 0 0 0 0,-1 0 0 0 0,1 0 0 0 0,0-1-1 0 0,-1 1 1 0 0,1 0 0 0 0,0 0 0 0 0,-1-1 0 0 0,1 1-1 0 0,0 0 1 0 0,0-1 0 0 0,0 1 0 0 0,0-1 0 0 0,0 1 0 0 0,-1-1-1 0 0,1 1 1 0 0,0-1 0 0 0,0 0 0 0 0,0 0 0 0 0,0 1-1 0 0,0-1 1 0 0,0 0 0 0 0,0 0 0 0 0,0 0 0 0 0,1 0-1 0 0,-1 0 1 0 0,0 0 0 0 0,0 0 0 0 0,0 0 0 0 0,0-1-1 0 0,0 1 1 0 0,0 0 0 0 0,1-1 0 0 0,29-24 36 0 0,-27 20-32 0 0,64-68 670 0 0,-47 49 131 0 0,39-36 0 0 0,-59 59-792 0 0,0 0-1 0 0,1-1 0 0 0,-1 1 1 0 0,1 0-1 0 0,-1 0 1 0 0,1 0-1 0 0,0-1 1 0 0,-1 2-1 0 0,1-1 0 0 0,0 0 1 0 0,0 0-1 0 0,0 1 1 0 0,-1-1-1 0 0,1 1 1 0 0,0-1-1 0 0,0 1 0 0 0,0 0 1 0 0,0 0-1 0 0,0 0 1 0 0,0 0-1 0 0,0 0 0 0 0,0 0 1 0 0,0 0-1 0 0,0 1 1 0 0,-1-1-1 0 0,1 1 1 0 0,2 0-1 0 0,-1 1 20 0 0,0 1 0 0 0,0-1 0 0 0,0 1-1 0 0,0 0 1 0 0,-1 0 0 0 0,0-1 0 0 0,1 1 0 0 0,-1 1 0 0 0,0-1 0 0 0,-1 0-1 0 0,1 1 1 0 0,0-1 0 0 0,0 5 0 0 0,5 13 104 0 0,-1 1 0 0 0,-1 0 0 0 0,4 35 0 0 0,-8-46-144 0 0,-1-2-95 0 0,2 1 0 0 0,-1-1 1 0 0,1 1-1 0 0,5 14 1 0 0,-6-21 53 0 0,0-1 1 0 0,1 1 0 0 0,-1-1 0 0 0,1 0 0 0 0,0 1 0 0 0,-1-1 0 0 0,1 0 0 0 0,0 0 0 0 0,0 0 0 0 0,0 0 0 0 0,1 0-1 0 0,-1-1 1 0 0,0 1 0 0 0,1 0 0 0 0,-1-1 0 0 0,1 0 0 0 0,0 0 0 0 0,-1 0 0 0 0,4 1 0 0 0,-2 0-629 0 0,4 1 437 0 0</inkml:trace>
</inkml:ink>
</file>

<file path=ppt/ink/ink7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8"/>
    </inkml:context>
    <inkml:brush xml:id="br0">
      <inkml:brushProperty name="width" value="0.1" units="cm"/>
      <inkml:brushProperty name="height" value="0.1" units="cm"/>
      <inkml:brushProperty name="color" value="#008C3A"/>
    </inkml:brush>
  </inkml:definitions>
  <inkml:trace contextRef="#ctx0" brushRef="#br0">10 198 11287 0 0,'0'0'515'0'0,"33"2"338"0"0,-27-3-185 0 0,1-1 0 0 0,0 1 0 0 0,-1-2 1 0 0,0 1-1 0 0,1 0 0 0 0,-1-1 0 0 0,0-1 0 0 0,-1 1 0 0 0,10-7 0 0 0,19-10 1387 0 0,-30 17-1828 0 0,0 1 0 0 0,0-1 0 0 0,0 0 0 0 0,0 0-1 0 0,0 0 1 0 0,-1 0 0 0 0,1-1 0 0 0,-1 0 0 0 0,0 0 0 0 0,0 0 0 0 0,0 0 0 0 0,-1 0-1 0 0,1 0 1 0 0,-1-1 0 0 0,0 1 0 0 0,0-1 0 0 0,2-8 0 0 0,-4 10-155 0 0,1 1-1 0 0,-1-1 1 0 0,0 1 0 0 0,0-1 0 0 0,0 1 0 0 0,0-1 0 0 0,0 0 0 0 0,-1 1 0 0 0,1-1 0 0 0,-1 1 0 0 0,0-1 0 0 0,0 1-1 0 0,1 0 1 0 0,-2-1 0 0 0,1 1 0 0 0,0 0 0 0 0,0 0 0 0 0,-1 0 0 0 0,1-1 0 0 0,-1 2 0 0 0,1-1 0 0 0,-1 0-1 0 0,0 0 1 0 0,0 0 0 0 0,0 1 0 0 0,0-1 0 0 0,0 1 0 0 0,0 0 0 0 0,-1-1 0 0 0,1 1 0 0 0,0 0 0 0 0,-1 0-1 0 0,1 0 1 0 0,-1 1 0 0 0,1-1 0 0 0,-4 0 0 0 0,3 0-59 0 0,0 1 0 0 0,-1-1 0 0 0,1 1 1 0 0,0 0-1 0 0,0 0 0 0 0,-1 0 0 0 0,1 0 0 0 0,0 0 0 0 0,0 1 0 0 0,-1 0 1 0 0,1-1-1 0 0,0 1 0 0 0,0 0 0 0 0,0 1 0 0 0,0-1 0 0 0,-6 4 0 0 0,4-2 21 0 0,-1 1-1 0 0,1 1 0 0 0,0-1 0 0 0,0 1 0 0 0,1 0 0 0 0,-1 0 1 0 0,1 0-1 0 0,-3 7 0 0 0,-1-1 14 0 0,2 2 0 0 0,0-1-1 0 0,0 1 1 0 0,1 0 0 0 0,0 0 0 0 0,1 1-1 0 0,-3 20 1 0 0,6-30-53 0 0,1 1-1 0 0,0-1 1 0 0,0 1-1 0 0,0-1 1 0 0,0 1-1 0 0,1-1 1 0 0,-1 1-1 0 0,1-1 1 0 0,0 1-1 0 0,1-1 1 0 0,-1 1-1 0 0,1-1 1 0 0,0 0-1 0 0,0 0 1 0 0,0 0-1 0 0,0 0 1 0 0,1 0-1 0 0,4 5 1 0 0,-2-4-37 0 0,1 0 0 0 0,-1-1 0 0 0,1 1 0 0 0,1-1 0 0 0,-1 0 0 0 0,0 0 0 0 0,1-1 0 0 0,0 0 1 0 0,0 0-1 0 0,10 2 0 0 0,6 1-329 0 0,1-2 1 0 0,-1-1 0 0 0,1 0-1 0 0,0-2 1 0 0,0-1 0 0 0,27-3-1 0 0,-25 0-6035 0 0,1-1-1967 0 0</inkml:trace>
</inkml:ink>
</file>

<file path=ppt/ink/ink7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39"/>
    </inkml:context>
    <inkml:brush xml:id="br0">
      <inkml:brushProperty name="width" value="0.1" units="cm"/>
      <inkml:brushProperty name="height" value="0.1" units="cm"/>
      <inkml:brushProperty name="color" value="#008C3A"/>
    </inkml:brush>
  </inkml:definitions>
  <inkml:trace contextRef="#ctx0" brushRef="#br0">11 0 12263 0 0,'0'0'1112'0'0,"-6"30"339"0"0,3 7-910 0 0,2 0 0 0 0,2 0 1 0 0,9 69-1 0 0,33 107-261 0 0,-19-131 2954 0 0,-7-102-1461 0 0,-13 17-1506 0 0,1 0 1 0 0,0 0-1 0 0,0 1 1 0 0,0-1-1 0 0,1 1 1 0 0,8-2-1 0 0,-9 2-116 0 0,1 1 0 0 0,0-1 0 0 0,-1-1-1 0 0,0 1 1 0 0,1-1 0 0 0,-1 0 0 0 0,7-5-1 0 0,-3 1 21 0 0,-1-1-1 0 0,0 0 1 0 0,-1 0-1 0 0,0 0 1 0 0,0-1-1 0 0,0 0 0 0 0,-1 0 1 0 0,-1 0-1 0 0,1-1 1 0 0,6-20-1 0 0,-12 29-161 0 0,1 0 0 0 0,-1-1 0 0 0,0 1 0 0 0,1-1 0 0 0,-1 1 0 0 0,1 0 0 0 0,-1-1 0 0 0,1 1 0 0 0,-1 0 0 0 0,1-1 0 0 0,0 1 0 0 0,0 0 0 0 0,0 0 0 0 0,0 0 0 0 0,0 0 0 0 0,0 0 0 0 0,0 0 0 0 0,0 0 0 0 0,0 0-1 0 0,0 0 1 0 0,0 0 0 0 0,1 1 0 0 0,-1-1 0 0 0,3-1 0 0 0,-2 2 15 0 0,0 0-1 0 0,0 0 0 0 0,1 0 0 0 0,-1 0 0 0 0,0 1 0 0 0,0-1 1 0 0,0 0-1 0 0,1 1 0 0 0,-1 0 0 0 0,0-1 0 0 0,0 1 1 0 0,0 0-1 0 0,0 0 0 0 0,3 2 0 0 0,2 2 35 0 0,0 0-1 0 0,0 0 1 0 0,0 1-1 0 0,-1 0 1 0 0,0 0-1 0 0,0 1 1 0 0,6 8-1 0 0,-8-7-251 0 0,0 0 0 0 0,-1 0 1 0 0,0 0-1 0 0,0 1 0 0 0,2 9 0 0 0,-5-13 0 0 0,1 0-1 0 0,0 0 1 0 0,0 0-1 0 0,1-1 1 0 0,-1 1 0 0 0,1 0-1 0 0,0-1 1 0 0,0 1-1 0 0,1-1 1 0 0,0 1-1 0 0,-1-1 1 0 0,1 0-1 0 0,1 0 1 0 0,-1-1 0 0 0,0 1-1 0 0,1-1 1 0 0,0 1-1 0 0,7 4 1 0 0,0-3-2037 0 0</inkml:trace>
</inkml:ink>
</file>

<file path=ppt/ink/ink7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0"/>
    </inkml:context>
    <inkml:brush xml:id="br0">
      <inkml:brushProperty name="width" value="0.1" units="cm"/>
      <inkml:brushProperty name="height" value="0.1" units="cm"/>
      <inkml:brushProperty name="color" value="#008C3A"/>
    </inkml:brush>
  </inkml:definitions>
  <inkml:trace contextRef="#ctx0" brushRef="#br0">160 81 7831 0 0,'6'-20'-1003'0'0,"-4"14"2744"0"0,0 0 0 0 0,0-1-1 0 0,-1 1 1 0 0,0-1 0 0 0,1-9 0 0 0,-2 16-1545 0 0,0-1-1 0 0,0 1 1 0 0,0-1-1 0 0,0 1 1 0 0,-1-1-1 0 0,1 0 1 0 0,-4-6 2933 0 0,3 7-2933 0 0,1 0-1 0 0,-1-1 1 0 0,1 1-1 0 0,-1 0 1 0 0,-1-1-65 0 0,0 1 1 0 0,1 0 0 0 0,-1 0-1 0 0,0 1 1 0 0,1-1 0 0 0,-1 0-1 0 0,1 0 1 0 0,-1 1-1 0 0,0-1 1 0 0,1 1 0 0 0,-1-1-1 0 0,1 1 1 0 0,-1 0 0 0 0,-1 1-1 0 0,-8 4-39 0 0,-1 1-1 0 0,1 0 1 0 0,1 1-1 0 0,-1 0 1 0 0,2 1-1 0 0,-1 0 1 0 0,1 1-1 0 0,0 0 1 0 0,1 0-1 0 0,0 0 1 0 0,1 1-1 0 0,0 1 1 0 0,-8 18-1 0 0,14-29-92 0 0,0 1 0 0 0,1-1-1 0 0,-1 0 1 0 0,1 0 0 0 0,-1 1-1 0 0,1-1 1 0 0,0 0 0 0 0,-1 1-1 0 0,1-1 1 0 0,0 0 0 0 0,0 1-1 0 0,0-1 1 0 0,0 0 0 0 0,0 1-1 0 0,0-1 1 0 0,1 0 0 0 0,-1 1-1 0 0,0-1 1 0 0,1 0 0 0 0,-1 0-1 0 0,1 1 1 0 0,-1-1 0 0 0,1 0-1 0 0,0 0 1 0 0,-1 0 0 0 0,1 0-1 0 0,0 0 1 0 0,0 0 0 0 0,0 0-1 0 0,0 0 1 0 0,0 0 0 0 0,0 0-1 0 0,0 0 1 0 0,0 0 0 0 0,0-1-1 0 0,0 1 1 0 0,0 0 0 0 0,0-1-1 0 0,1 1 1 0 0,-1-1 0 0 0,0 1-1 0 0,1-1 1 0 0,-1 0 0 0 0,0 0-1 0 0,0 1 1 0 0,1-1 0 0 0,-1 0-1 0 0,0 0 1 0 0,2 0 0 0 0,4 0-4 0 0,-1 0 0 0 0,0-1 0 0 0,0 1-1 0 0,0-1 1 0 0,0 0 0 0 0,0-1 0 0 0,0 1 0 0 0,0-1 0 0 0,8-4 0 0 0,-9 3 92 0 0,1-1 1 0 0,-1 0-1 0 0,0-1 0 0 0,0 1 1 0 0,0-1-1 0 0,0 0 0 0 0,-1 0 1 0 0,7-9-1 0 0,15-18 327 0 0,8 51 295 0 0,20 14-170 0 0,-28-17-2413 0 0,-6-4-5854 0 0</inkml:trace>
</inkml:ink>
</file>

<file path=ppt/ink/ink7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1"/>
    </inkml:context>
    <inkml:brush xml:id="br0">
      <inkml:brushProperty name="width" value="0.1" units="cm"/>
      <inkml:brushProperty name="height" value="0.1" units="cm"/>
      <inkml:brushProperty name="color" value="#008C3A"/>
    </inkml:brush>
  </inkml:definitions>
  <inkml:trace contextRef="#ctx0" brushRef="#br0">35 146 5983 0 0,'-22'-93'2915'0'0,"10"41"13687"0"0,11 73-15322 0 0,5 35-1400 0 0,53 226 642 0 0,-17-102-380 0 0,-38-171-275 0 0,15 63 374 0 0,-15-68-583 0 0,-1 1-1 0 0,1-1 1 0 0,0 0-1 0 0,0 1 1 0 0,0-1-1 0 0,0 0 1 0 0,1 0 0 0 0,-1 0-1 0 0,1-1 1 0 0,0 1-1 0 0,0-1 1 0 0,6 6-1 0 0,-2-6-1590 0 0</inkml:trace>
</inkml:ink>
</file>

<file path=ppt/ink/ink7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2"/>
    </inkml:context>
    <inkml:brush xml:id="br0">
      <inkml:brushProperty name="width" value="0.1" units="cm"/>
      <inkml:brushProperty name="height" value="0.1" units="cm"/>
      <inkml:brushProperty name="color" value="#008C3A"/>
    </inkml:brush>
  </inkml:definitions>
  <inkml:trace contextRef="#ctx0" brushRef="#br0">0 0 10591 0 0,'0'0'3012'0'0,"5"26"-352"0"0,0 41-768 0 0,-4-51-1434 0 0,-1-1 1 0 0,2 0-1 0 0,0 1 1 0 0,1-1-1 0 0,0 0 1 0 0,1 0 0 0 0,10 23-1 0 0,-13-35-394 0 0,1 1 0 0 0,0 0-1 0 0,-1 0 1 0 0,1 0 0 0 0,1-1-1 0 0,-1 1 1 0 0,0-1-1 0 0,1 0 1 0 0,0 0 0 0 0,0 0-1 0 0,0 0 1 0 0,0 0 0 0 0,0-1-1 0 0,1 1 1 0 0,-1-1 0 0 0,1 0-1 0 0,-1 0 1 0 0,1 0 0 0 0,0 0-1 0 0,0-1 1 0 0,0 1 0 0 0,0-1-1 0 0,5 1 1 0 0,-8-2 64 0 0,24-13 648 0 0,-19 8-631 0 0,0-1-1 0 0,-1 1 1 0 0,1-1-1 0 0,-1 0 1 0 0,0 0-1 0 0,-1-1 1 0 0,1 1 0 0 0,-2-1-1 0 0,1 0 1 0 0,-1 0-1 0 0,4-11 1 0 0,0-6 140 0 0,-1 0 0 0 0,4-32 1 0 0,6-26-1 0 0,-16 81-448 0 0,1-1 0 0 0,0 1 0 0 0,-1 0 0 0 0,1 0 0 0 0,0 0 0 0 0,0 0-1 0 0,0 0 1 0 0,0 0 0 0 0,0 0 0 0 0,0 0 0 0 0,0 0 0 0 0,1 0 0 0 0,-1 0 0 0 0,1 0 0 0 0</inkml:trace>
</inkml:ink>
</file>

<file path=ppt/ink/ink7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3"/>
    </inkml:context>
    <inkml:brush xml:id="br0">
      <inkml:brushProperty name="width" value="0.1" units="cm"/>
      <inkml:brushProperty name="height" value="0.1" units="cm"/>
      <inkml:brushProperty name="color" value="#008C3A"/>
    </inkml:brush>
  </inkml:definitions>
  <inkml:trace contextRef="#ctx0" brushRef="#br0">0 198 17303 0 0,'0'0'1572'0'0,"35"-20"216"0"0,52-25 1681 0 0,-64 35-2766 0 0,-1-1-1 0 0,0-1 0 0 0,32-24 1 0 0,-49 32-598 0 0,-1 2-26 0 0,-1 0 0 0 0,0 0 0 0 0,0-1-1 0 0,0 0 1 0 0,0 1 0 0 0,-1-1 0 0 0,1 0-1 0 0,-1-1 1 0 0,1 1 0 0 0,-1 0 0 0 0,0-1-1 0 0,2-5 1 0 0,-4 8-49 0 0,0 0 0 0 0,-1 0 0 0 0,1 0 0 0 0,0 1 0 0 0,-1-1 0 0 0,1 0 0 0 0,-1 0 0 0 0,1 1 0 0 0,-1-1 0 0 0,0 0 1 0 0,1 1-1 0 0,-1-1 0 0 0,0 1 0 0 0,1-1 0 0 0,-1 1 0 0 0,0-1 0 0 0,0 1 0 0 0,1-1 0 0 0,-1 1 0 0 0,0 0 0 0 0,0-1 0 0 0,0 1 0 0 0,0 0 0 0 0,1 0 0 0 0,-1-1 0 0 0,0 1 0 0 0,0 0 0 0 0,0 0 0 0 0,0 0 0 0 0,0 0 0 0 0,-1 1 0 0 0,-29-3 317 0 0,23 2-323 0 0,-1 1 0 0 0,0 0 0 0 0,1 1 0 0 0,-1 0 0 0 0,0 0 0 0 0,1 1 0 0 0,0 0 0 0 0,0 0 0 0 0,0 1 1 0 0,0 0-1 0 0,0 0 0 0 0,1 1 0 0 0,0 0 0 0 0,0 0 0 0 0,0 1 0 0 0,0 0 0 0 0,1 0 0 0 0,0 1 0 0 0,0 0 0 0 0,1 0 0 0 0,0 0 0 0 0,-6 12 0 0 0,6-10-39 0 0,1 1 0 0 0,0 0 0 0 0,0-1 0 0 0,1 1 0 0 0,1 1 0 0 0,0-1 0 0 0,0 0 0 0 0,1 1 0 0 0,0-1 0 0 0,1 1 0 0 0,0-1 0 0 0,0 1 0 0 0,1-1 0 0 0,1 0 0 0 0,0 1 0 0 0,0-1 0 0 0,1 0 0 0 0,7 17 0 0 0,-9-25 13 0 0,0 0 0 0 0,0 0 0 0 0,0 0 0 0 0,0-1 0 0 0,0 1 0 0 0,1 0 0 0 0,-1-1-1 0 0,0 1 1 0 0,1-1 0 0 0,-1 1 0 0 0,1-1 0 0 0,0 0 0 0 0,-1 1 0 0 0,1-1 0 0 0,0 0 0 0 0,0 0 0 0 0,0 0 0 0 0,0-1 0 0 0,0 1 0 0 0,-1 0-1 0 0,2-1 1 0 0,-1 1 0 0 0,0-1 0 0 0,0 0 0 0 0,2 1 0 0 0,17 5-16 0 0,14 23-546 0 0,-32-25 450 0 0,0-1 0 0 0,1 0 0 0 0,-1 1 0 0 0,1-1-1 0 0,0 0 1 0 0,0-1 0 0 0,0 1 0 0 0,0-1 0 0 0,0 1 0 0 0,0-1-1 0 0,1 0 1 0 0,9 2 0 0 0,-10-3-202 0 0,0 0 1 0 0,0 0-1 0 0,1 0 1 0 0,-1-1-1 0 0,0 1 0 0 0,1-1 1 0 0,-1 0-1 0 0,0-1 0 0 0,1 1 1 0 0,-1-1-1 0 0,0 1 0 0 0,0-2 1 0 0,1 1-1 0 0,5-3 0 0 0,8-12-1853 0 0</inkml:trace>
</inkml:ink>
</file>

<file path=ppt/ink/ink7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4"/>
    </inkml:context>
    <inkml:brush xml:id="br0">
      <inkml:brushProperty name="width" value="0.1" units="cm"/>
      <inkml:brushProperty name="height" value="0.1" units="cm"/>
      <inkml:brushProperty name="color" value="#008C3A"/>
    </inkml:brush>
  </inkml:definitions>
  <inkml:trace contextRef="#ctx0" brushRef="#br0">78 8 9671 0 0,'-10'-4'10027'0'0,"-4"1"-8566"0"0,11 3-1347 0 0,0 0-1 0 0,1 1 1 0 0,-1-1-1 0 0,0 1 1 0 0,1 0-1 0 0,-1 0 1 0 0,1 0 0 0 0,-1 0-1 0 0,1 0 1 0 0,0 1-1 0 0,-1-1 1 0 0,1 1-1 0 0,0-1 1 0 0,0 1-1 0 0,0 0 1 0 0,0 0-1 0 0,-2 2 1 0 0,3-2-104 0 0,0-1 0 0 0,0 0 1 0 0,0 0-1 0 0,1 0 0 0 0,-1 1 0 0 0,0-1 0 0 0,1 0 0 0 0,-1 1 1 0 0,1-1-1 0 0,-1 1 0 0 0,1-1 0 0 0,0 0 0 0 0,-1 1 0 0 0,1-1 1 0 0,0 1-1 0 0,0-1 0 0 0,0 1 0 0 0,0-1 0 0 0,0 1 1 0 0,1-1-1 0 0,-1 1 0 0 0,0-1 0 0 0,1 0 0 0 0,-1 1 0 0 0,1-1 1 0 0,-1 0-1 0 0,1 1 0 0 0,0-1 0 0 0,-1 0 0 0 0,1 1 0 0 0,0-1 1 0 0,0 0-1 0 0,0 0 0 0 0,1 1 0 0 0,13 10 71 0 0,0-1 0 0 0,0-1 0 0 0,1 0-1 0 0,0-1 1 0 0,0-1 0 0 0,27 10 0 0 0,32 17 1030 0 0,-74-35-1038 0 0,1 1-1 0 0,0-1 1 0 0,-1 1 0 0 0,1 0-1 0 0,0 0 1 0 0,-1 0-1 0 0,1 0 1 0 0,-1 0-1 0 0,1 0 1 0 0,-1 0-1 0 0,0 1 1 0 0,0-1-1 0 0,1 0 1 0 0,-1 1-1 0 0,0-1 1 0 0,0 1-1 0 0,0 0 1 0 0,0-1-1 0 0,-1 1 1 0 0,1-1-1 0 0,0 1 1 0 0,0 2-1 0 0,-2-2-21 0 0,0 1-1 0 0,0-1 0 0 0,-1 0 0 0 0,1 1 1 0 0,0-1-1 0 0,-1 0 0 0 0,1 0 0 0 0,-1 0 1 0 0,0 0-1 0 0,0 0 0 0 0,0 0 0 0 0,0-1 1 0 0,0 1-1 0 0,0-1 0 0 0,-4 3 0 0 0,-16 10-748 0 0,-1-2-1 0 0,0 0 0 0 0,-37 13 1 0 0,37-16-986 0 0,4-2-451 0 0</inkml:trace>
</inkml:ink>
</file>

<file path=ppt/ink/ink7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5"/>
    </inkml:context>
    <inkml:brush xml:id="br0">
      <inkml:brushProperty name="width" value="0.1" units="cm"/>
      <inkml:brushProperty name="height" value="0.1" units="cm"/>
      <inkml:brushProperty name="color" value="#008C3A"/>
    </inkml:brush>
  </inkml:definitions>
  <inkml:trace contextRef="#ctx0" brushRef="#br0">0 179 8751 0 0,'15'-17'384'0'0,"-4"4"88"0"0,3-2-376 0 0,4-1-96 0 0,2-2 0 0 0,-4 7 0 0 0,3 0 2152 0 0,1-2 416 0 0,2 0 88 0 0,2 1 8 0 0,0 2-1736 0 0,1 2-344 0 0,-2 0-72 0 0,1 3-8 0 0,0 0-920 0 0,0 3-176 0 0,-1 0-40 0 0</inkml:trace>
</inkml:ink>
</file>

<file path=ppt/ink/ink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19.884"/>
    </inkml:context>
    <inkml:brush xml:id="br0">
      <inkml:brushProperty name="width" value="0.1" units="cm"/>
      <inkml:brushProperty name="height" value="0.1" units="cm"/>
      <inkml:brushProperty name="color" value="#AB008B"/>
    </inkml:brush>
  </inkml:definitions>
  <inkml:trace contextRef="#ctx0" brushRef="#br0">185 24 2303 0 0,'-1'-8'14471'0'0,"-1"0"-12218"0"0,0 6-2153 0 0,-1 1 0 0 0,1 0-1 0 0,-1 0 1 0 0,1 1 0 0 0,-1-1 0 0 0,1 1 0 0 0,-1-1-1 0 0,0 1 1 0 0,1 0 0 0 0,-1-1 0 0 0,1 2-1 0 0,-1-1 1 0 0,0 0 0 0 0,1 0 0 0 0,-1 1-1 0 0,1-1 1 0 0,-1 1 0 0 0,0 0 0 0 0,1 0-1 0 0,0 0 1 0 0,-1 0 0 0 0,1 0 0 0 0,0 1-1 0 0,-1-1 1 0 0,1 1 0 0 0,0-1 0 0 0,0 1-1 0 0,0 0 1 0 0,0 0 0 0 0,-2 3 0 0 0,2-3-93 0 0,0 1 0 0 0,0-1 0 0 0,1 0 0 0 0,-1 1 0 0 0,1-1 0 0 0,-1 1 1 0 0,1-1-1 0 0,0 1 0 0 0,0 0 0 0 0,0-1 0 0 0,0 1 0 0 0,1 0 0 0 0,-1 0 0 0 0,1 0 1 0 0,0 0-1 0 0,0 0 0 0 0,0-1 0 0 0,0 1 0 0 0,0 0 0 0 0,0 0 0 0 0,1 0 0 0 0,0 0 1 0 0,-1-1-1 0 0,1 1 0 0 0,0 0 0 0 0,0 0 0 0 0,3 4 0 0 0,3 1 50 0 0,0-1 0 0 0,0 0-1 0 0,1 0 1 0 0,-1-1 0 0 0,2 0 0 0 0,-1 0 0 0 0,1-1-1 0 0,-1 0 1 0 0,15 5 0 0 0,-15-6 90 0 0,1 0 0 0 0,-1 0 0 0 0,1 1 0 0 0,-1 0-1 0 0,-1 0 1 0 0,1 1 0 0 0,-1 0 0 0 0,0 1 0 0 0,0-1 0 0 0,7 10 0 0 0,-13-15-127 0 0,-1 0 0 0 0,1 0 0 0 0,-1 0 0 0 0,1 1-1 0 0,-1-1 1 0 0,1 0 0 0 0,-1 0 0 0 0,1 0 0 0 0,-1 0 0 0 0,0 1 0 0 0,0-1-1 0 0,0 0 1 0 0,1 0 0 0 0,-1 1 0 0 0,-1-1 0 0 0,1 0 0 0 0,0 0-1 0 0,0 0 1 0 0,0 1 0 0 0,0-1 0 0 0,-1 0 0 0 0,1 0 0 0 0,-1 0 0 0 0,1 0-1 0 0,-2 3 1 0 0,0-2 19 0 0,0 1 0 0 0,0-1 0 0 0,-1 0 0 0 0,1 1 0 0 0,-1-1 0 0 0,1 0-1 0 0,-1 0 1 0 0,0-1 0 0 0,-5 4 0 0 0,-7 1 45 0 0,0 0 0 0 0,-1 0 0 0 0,-16 2 0 0 0,29-7-85 0 0,-32 8-53 0 0,-49 11 96 0 0,32-14-2757 0 0</inkml:trace>
</inkml:ink>
</file>

<file path=ppt/ink/ink7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6"/>
    </inkml:context>
    <inkml:brush xml:id="br0">
      <inkml:brushProperty name="width" value="0.1" units="cm"/>
      <inkml:brushProperty name="height" value="0.1" units="cm"/>
      <inkml:brushProperty name="color" value="#008C3A"/>
    </inkml:brush>
  </inkml:definitions>
  <inkml:trace contextRef="#ctx0" brushRef="#br0">1 214 15719 0 0,'0'0'1424'0'0,"15"1"-1144"0"0,34-4 351 0 0,0-2 0 0 0,54-12 0 0 0,14-3 495 0 0,105 1 536 0 0,75-12-72 0 0,-12-8-457 0 0,0 12 0 0 0,302 11 1 0 0,40-7-1086 0 0,-456 13 21 0 0,-39 7-2756 0 0,-110 1-6150 0 0</inkml:trace>
</inkml:ink>
</file>

<file path=ppt/ink/ink7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7"/>
    </inkml:context>
    <inkml:brush xml:id="br0">
      <inkml:brushProperty name="width" value="0.1" units="cm"/>
      <inkml:brushProperty name="height" value="0.1" units="cm"/>
      <inkml:brushProperty name="color" value="#AB008B"/>
    </inkml:brush>
  </inkml:definitions>
  <inkml:trace contextRef="#ctx0" brushRef="#br0">303 37 12671 0 0,'0'0'1272'0'0,"3"-9"2298"0"0,-3 8-3361 0 0,0 0 1 0 0,0 0 0 0 0,0 0 0 0 0,0 0 0 0 0,0 0-1 0 0,0 0 1 0 0,0 0 0 0 0,-1 0 0 0 0,1 0 0 0 0,0 0-1 0 0,-1 0 1 0 0,1 0 0 0 0,-1 0 0 0 0,1 0 0 0 0,-1 0-1 0 0,0 0 1 0 0,1 0 0 0 0,-1 0 0 0 0,0 1-1 0 0,0-1 1 0 0,1 0 0 0 0,-1 0 0 0 0,-1 0 0 0 0,0 0-85 0 0,0 0 0 0 0,0 1 0 0 0,0-1 1 0 0,0 0-1 0 0,0 1 0 0 0,0 0 1 0 0,0-1-1 0 0,0 1 0 0 0,0 0 0 0 0,0 0 1 0 0,-3 0-1 0 0,-4 1-50 0 0,1 1 1 0 0,0 0-1 0 0,0 0 1 0 0,-15 6-1 0 0,10-2-49 0 0,0 1-1 0 0,0 0 0 0 0,1 1 1 0 0,0 1-1 0 0,1 0 0 0 0,0 1 0 0 0,0 0 1 0 0,1 0-1 0 0,0 1 0 0 0,1 0 1 0 0,0 1-1 0 0,1 0 0 0 0,-13 26 0 0 0,12-21-15 0 0,2 0 0 0 0,0 0 0 0 0,1 1 0 0 0,1 0 0 0 0,1 0 0 0 0,0 0 0 0 0,1 1 0 0 0,1-1 0 0 0,1 1 0 0 0,2 30 0 0 0,-1-45-2 0 0,1 0 0 0 0,-1 0 0 0 0,1 0 0 0 0,0 0-1 0 0,1 0 1 0 0,-1 0 0 0 0,1-1 0 0 0,0 1 0 0 0,0 0 0 0 0,0-1-1 0 0,0 0 1 0 0,0 1 0 0 0,1-1 0 0 0,-1 0 0 0 0,5 4-1 0 0,-1-2-6 0 0,1 0 0 0 0,-1-1 1 0 0,1 0-1 0 0,-1 0 0 0 0,1 0 0 0 0,0-1 0 0 0,12 4 0 0 0,5-1 64 0 0,1 0 0 0 0,-1-2 0 0 0,51 3 0 0 0,-66-7-29 0 0,1 0 1 0 0,-1 0-1 0 0,1-1 0 0 0,-1-1 1 0 0,1 1-1 0 0,9-4 1 0 0,-16 4-15 0 0,1 0 0 0 0,-1-1 0 0 0,0 1 0 0 0,0 0 0 0 0,0-1 0 0 0,0 0 1 0 0,0 1-1 0 0,0-1 0 0 0,0-1 0 0 0,0 1 0 0 0,-1 0 0 0 0,1-1 0 0 0,-1 1 0 0 0,0-1 0 0 0,1 1 1 0 0,-1-1-1 0 0,0 0 0 0 0,-1 0 0 0 0,3-5 0 0 0,-4 6-3 0 0,0 1 0 0 0,0-1-1 0 0,0 0 1 0 0,-1 0 0 0 0,1 0 0 0 0,0 0-1 0 0,-1 1 1 0 0,1-1 0 0 0,-1 0 0 0 0,0 1-1 0 0,0-1 1 0 0,1 0 0 0 0,-1 1 0 0 0,0-1 0 0 0,-1 1-1 0 0,1-1 1 0 0,0 1 0 0 0,-2-2 0 0 0,-24-25 244 0 0,25 26-219 0 0,-8-8-1 0 0,-1 1 0 0 0,0 1 0 0 0,-1 0-1 0 0,1 1 1 0 0,-2 0 0 0 0,1 0 0 0 0,-1 1 0 0 0,0 1 0 0 0,-25-7 0 0 0,28 10-79 0 0,-1 0 1 0 0,1 0 0 0 0,-1 1-1 0 0,1 1 1 0 0,-1-1 0 0 0,1 2 0 0 0,-1-1-1 0 0,0 2 1 0 0,1-1 0 0 0,0 1 0 0 0,-1 1-1 0 0,1 0 1 0 0,-15 7 0 0 0,23-9-53 0 0,1 0 0 0 0,-1 0 1 0 0,1 0-1 0 0,-1 0 0 0 0,1 1 0 0 0,0-1 1 0 0,0 1-1 0 0,-1-1 0 0 0,1 1 0 0 0,0-1 1 0 0,0 1-1 0 0,1 0 0 0 0,-1-1 0 0 0,0 1 1 0 0,0 0-1 0 0,1 0 0 0 0,-1-1 0 0 0,1 1 1 0 0,0 0-1 0 0,-1 0 0 0 0,1 0 0 0 0,0 0 1 0 0,0 0-1 0 0,0-1 0 0 0,1 4 0 0 0,-1 14-2093 0 0</inkml:trace>
</inkml:ink>
</file>

<file path=ppt/ink/ink7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8"/>
    </inkml:context>
    <inkml:brush xml:id="br0">
      <inkml:brushProperty name="width" value="0.1" units="cm"/>
      <inkml:brushProperty name="height" value="0.1" units="cm"/>
      <inkml:brushProperty name="color" value="#AB008B"/>
    </inkml:brush>
  </inkml:definitions>
  <inkml:trace contextRef="#ctx0" brushRef="#br0">294 18 11231 0 0,'0'0'1016'0'0,"-19"-17"4263"0"0,14 17-5013 0 0,-1 0 0 0 0,1 0 0 0 0,-1 0 1 0 0,0 1-1 0 0,1 0 0 0 0,-1 0 0 0 0,1 0 0 0 0,-1 0 0 0 0,1 1 1 0 0,0 0-1 0 0,-1 0 0 0 0,1 1 0 0 0,-8 5 0 0 0,-1 1-169 0 0,0 0-1 0 0,0 2 0 0 0,-15 14 1 0 0,16-12-6 0 0,2 0 1 0 0,-1 0-1 0 0,2 1 1 0 0,0 1-1 0 0,1 0 1 0 0,0 0-1 0 0,1 1 1 0 0,1 0 0 0 0,0 0-1 0 0,1 1 1 0 0,1 0-1 0 0,1 0 1 0 0,-4 27-1 0 0,8-40-42 0 0,0 1 0 0 0,0-1 0 0 0,0 1-1 0 0,1-1 1 0 0,-1 1 0 0 0,1-1 0 0 0,0 1-1 0 0,1-1 1 0 0,-1 0 0 0 0,1 1 0 0 0,0-1 0 0 0,0 0-1 0 0,0 0 1 0 0,0 0 0 0 0,1 0 0 0 0,3 4 0 0 0,0-2-4 0 0,0 0 1 0 0,0-1-1 0 0,0 0 1 0 0,0 0 0 0 0,1 0-1 0 0,0-1 1 0 0,0 0-1 0 0,13 6 1 0 0,-8-6-4 0 0,-1 0 1 0 0,0 0-1 0 0,1-1 1 0 0,0 0-1 0 0,0-1 1 0 0,0-1-1 0 0,0 0 1 0 0,0 0-1 0 0,0-1 1 0 0,0-1-1 0 0,0 0 1 0 0,16-4-1 0 0,-21 3-2 0 0,-1 0-1 0 0,0 0 1 0 0,0-1 0 0 0,0 0-1 0 0,0 0 1 0 0,0 0 0 0 0,-1-1-1 0 0,1 0 1 0 0,-1 0 0 0 0,0 0-1 0 0,0-1 1 0 0,-1 0 0 0 0,0 1-1 0 0,1-2 1 0 0,-1 1 0 0 0,-1 0-1 0 0,1-1 1 0 0,-1 0-1 0 0,0 0 1 0 0,0 0 0 0 0,-1 0-1 0 0,0 0 1 0 0,0 0 0 0 0,0-1-1 0 0,-1 1 1 0 0,0-1 0 0 0,0-11-1 0 0,0 2 67 0 0,-2-1 0 0 0,0 0 0 0 0,-1 0-1 0 0,-1 1 1 0 0,0 0 0 0 0,-1-1 0 0 0,-1 1 0 0 0,0 0-1 0 0,-14-26 1 0 0,13 29-39 0 0,-1 0-1 0 0,0 1 1 0 0,-1 0 0 0 0,-16-19-1 0 0,22 29-73 0 0,0-1 0 0 0,-1 1 0 0 0,1 0 0 0 0,-1 0 0 0 0,1 0 0 0 0,-1 0 0 0 0,0 0 0 0 0,1 1 0 0 0,-1-1 0 0 0,0 1 0 0 0,0-1 0 0 0,0 1 0 0 0,0 0 0 0 0,-1 1 0 0 0,1-1 0 0 0,0 0 0 0 0,0 1 0 0 0,0 0 0 0 0,-1 0 0 0 0,1 0 0 0 0,0 0 0 0 0,0 0 0 0 0,-1 0 0 0 0,1 1 0 0 0,0 0 0 0 0,-5 1 0 0 0,7-1-246 0 0,0 0 1 0 0,0 0-1 0 0,1 0 0 0 0,-1 0 1 0 0,0 0-1 0 0,1 1 0 0 0,-1-1 1 0 0,1 0-1 0 0,-1 0 0 0 0,1 0 0 0 0,-1 1 1 0 0,1-1-1 0 0,0 0 0 0 0,0 1 1 0 0,0-1-1 0 0,0 0 0 0 0,0 1 1 0 0,0-1-1 0 0,0 0 0 0 0,0 0 1 0 0,0 1-1 0 0,1 1 0 0 0</inkml:trace>
</inkml:ink>
</file>

<file path=ppt/ink/ink7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49"/>
    </inkml:context>
    <inkml:brush xml:id="br0">
      <inkml:brushProperty name="width" value="0.1" units="cm"/>
      <inkml:brushProperty name="height" value="0.1" units="cm"/>
      <inkml:brushProperty name="color" value="#AB008B"/>
    </inkml:brush>
  </inkml:definitions>
  <inkml:trace contextRef="#ctx0" brushRef="#br0">199 54 8751 0 0,'0'0'674'0'0,"-23"-5"5327"0"0,13 9-5341 0 0,0 1 1 0 0,0 0-1 0 0,1 0 0 0 0,0 1 1 0 0,0 0-1 0 0,1 0 0 0 0,-1 1 1 0 0,1 0-1 0 0,-11 14 0 0 0,10-10-414 0 0,1 0-1 0 0,0 0 1 0 0,0 1-1 0 0,2 0 1 0 0,-1 1-1 0 0,1-1 1 0 0,-5 20-1 0 0,8-23-246 0 0,0 1 1 0 0,1-1-1 0 0,1 1 0 0 0,-1-1 0 0 0,2 1 0 0 0,-1 0 0 0 0,1 0 0 0 0,1-1 0 0 0,0 1 0 0 0,3 16 0 0 0,-2-19 41 0 0,1 0 0 0 0,-1-1 0 0 0,1 0 0 0 0,0 1 0 0 0,0-1 0 0 0,1 0 0 0 0,0 0 0 0 0,0-1 0 0 0,0 1 0 0 0,1-1 0 0 0,0 0 0 0 0,0 0 0 0 0,0-1 0 0 0,0 1 0 0 0,1-1 0 0 0,6 3 0 0 0,-2-1 0 0 0,0-1-1 0 0,1 0 0 0 0,0-1 1 0 0,0-1-1 0 0,1 1 1 0 0,-1-2-1 0 0,0 0 0 0 0,1 0 1 0 0,0-1-1 0 0,-1 0 1 0 0,1-1-1 0 0,0 0 1 0 0,-1-1-1 0 0,1-1 0 0 0,0 0 1 0 0,-1 0-1 0 0,19-7 1 0 0,-14 4 60 0 0,1-2 0 0 0,-1 0 1 0 0,0-1-1 0 0,0-1 0 0 0,-1 0 1 0 0,0-1-1 0 0,-1-1 0 0 0,0 0 0 0 0,-1-1 1 0 0,0 0-1 0 0,12-15 0 0 0,-20 20-38 0 0,1-1 0 0 0,-1 1-1 0 0,-1-1 1 0 0,1 0-1 0 0,-1-1 1 0 0,-1 1 0 0 0,0-1-1 0 0,0 1 1 0 0,0-1-1 0 0,-1 0 1 0 0,0 0-1 0 0,-1 0 1 0 0,0 0 0 0 0,-1 0-1 0 0,0 0 1 0 0,0 0-1 0 0,-1-1 1 0 0,0 1 0 0 0,0 0-1 0 0,-1 0 1 0 0,0 1-1 0 0,-1-1 1 0 0,0 0 0 0 0,0 1-1 0 0,-1-1 1 0 0,0 1-1 0 0,-1 0 1 0 0,0 0-1 0 0,0 1 1 0 0,0 0 0 0 0,-1 0-1 0 0,0 0 1 0 0,-1 0-1 0 0,1 1 1 0 0,-1 0 0 0 0,0 0-1 0 0,-1 1 1 0 0,0 0-1 0 0,1 0 1 0 0,-1 1 0 0 0,-1 0-1 0 0,1 1 1 0 0,-1-1-1 0 0,1 1 1 0 0,-1 1-1 0 0,-16-3 1 0 0,9 3 19 0 0,-1 1-1 0 0,1 0 1 0 0,-28 3 0 0 0,40-1-131 0 0,-1 0 0 0 0,1 0 0 0 0,0 0 0 0 0,-1 0 0 0 0,1 0 1 0 0,0 1-1 0 0,0 0 0 0 0,-5 3 0 0 0,7-4-80 0 0,1 0 0 0 0,-1 0 0 0 0,1 1 0 0 0,0-1 0 0 0,-1 0 0 0 0,1 0 1 0 0,0 1-1 0 0,0-1 0 0 0,0 1 0 0 0,0-1 0 0 0,1 1 0 0 0,-1-1 0 0 0,0 1 0 0 0,0 0 0 0 0,1-1 0 0 0,-1 1 1 0 0,1 0-1 0 0,0-1 0 0 0,-1 1 0 0 0,1 0 0 0 0,0 2 0 0 0</inkml:trace>
</inkml:ink>
</file>

<file path=ppt/ink/ink7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0"/>
    </inkml:context>
    <inkml:brush xml:id="br0">
      <inkml:brushProperty name="width" value="0.1" units="cm"/>
      <inkml:brushProperty name="height" value="0.1" units="cm"/>
      <inkml:brushProperty name="color" value="#AB008B"/>
    </inkml:brush>
  </inkml:definitions>
  <inkml:trace contextRef="#ctx0" brushRef="#br0">1 218 3223 0 0,'10'-1'9191'0'0,"5"-46"-1597"0"0,-10 32-7291 0 0,8-16 774 0 0,-9 18-732 0 0,2 1-1 0 0,-1 0 0 0 0,1 0 0 0 0,1 0 0 0 0,12-15 0 0 0,-16 23-309 0 0,0 1 0 0 0,0 0 0 0 0,1 0-1 0 0,-1 1 1 0 0,1-1 0 0 0,0 1 0 0 0,0-1-1 0 0,0 1 1 0 0,0 1 0 0 0,0-1 0 0 0,0 0-1 0 0,0 1 1 0 0,1 0 0 0 0,-1 0 0 0 0,0 0-1 0 0,1 0 1 0 0,-1 1 0 0 0,1 0 0 0 0,-1 0-1 0 0,0 0 1 0 0,5 1 0 0 0,-1 0-26 0 0,0 0 0 0 0,0 0 0 0 0,0 1 0 0 0,-1 0 0 0 0,1 0 0 0 0,-1 1 0 0 0,0 0 0 0 0,1 0 0 0 0,-1 1 0 0 0,-1-1 0 0 0,8 7 0 0 0,-12-9 11 0 0,1 1-1 0 0,-1 0 1 0 0,0 0-1 0 0,-1 1 0 0 0,1-1 1 0 0,0 0-1 0 0,0 1 1 0 0,-1-1-1 0 0,0 1 1 0 0,1-1-1 0 0,-1 1 1 0 0,0-1-1 0 0,0 1 1 0 0,-1 0-1 0 0,1 0 1 0 0,0 0-1 0 0,-1-1 1 0 0,0 1-1 0 0,1 0 0 0 0,-1 0 1 0 0,-1 0-1 0 0,1 0 1 0 0,0 0-1 0 0,0-1 1 0 0,-1 1-1 0 0,0 0 1 0 0,0 0-1 0 0,0-1 1 0 0,0 1-1 0 0,0 0 1 0 0,0-1-1 0 0,-3 5 0 0 0,-16 24 128 0 0,-1 0-1 0 0,-1-2 1 0 0,-39 40-1 0 0,60-68-146 0 0,1 0 1 0 0,-1 0-1 0 0,0 0 1 0 0,1 0 0 0 0,-1 0-1 0 0,0 0 1 0 0,1 0 0 0 0,-1 0 0 0 0,1 0-1 0 0,0 0 1 0 0,-1 0 0 0 0,1 0 0 0 0,0 0-1 0 0,0 1 1 0 0,-1-1 0 0 0,1 0 0 0 0,0 0-1 0 0,0 0 1 0 0,0 1 0 0 0,1-1 0 0 0,-1 0-1 0 0,0 0 1 0 0,0 0 0 0 0,1 0 0 0 0,-1 0-1 0 0,0 0 1 0 0,1 1 0 0 0,-1-1 0 0 0,1 0-1 0 0,0 0 1 0 0,-1 0 0 0 0,1 0-1 0 0,0 0 1 0 0,0-1 0 0 0,-1 1 0 0 0,1 0-1 0 0,0 0 1 0 0,0 0 0 0 0,0-1 0 0 0,0 1-1 0 0,1 0 1 0 0,48 28 21 0 0,-40-24-21 0 0,6 4-1 0 0,1-1-1 0 0,-1 1 1 0 0,0 1 0 0 0,0 0-1 0 0,-1 1 1 0 0,15 14-1 0 0,-28-23 1 0 0,0 0 1 0 0,0 1-1 0 0,0-1 0 0 0,0 0 0 0 0,-1 1 0 0 0,1 0 1 0 0,-1-1-1 0 0,1 1 0 0 0,-1 0 0 0 0,0 0 1 0 0,0 0-1 0 0,0 0 0 0 0,-1 0 0 0 0,1 0 0 0 0,0 5 1 0 0,-1-4-1 0 0,-1-1 1 0 0,0 0-1 0 0,0 0 1 0 0,0 0 0 0 0,0 0-1 0 0,0 0 1 0 0,0 0 0 0 0,-1 0-1 0 0,0-1 1 0 0,1 1-1 0 0,-1 0 1 0 0,0-1 0 0 0,0 1-1 0 0,0-1 1 0 0,-1 0-1 0 0,1 0 1 0 0,-1 0 0 0 0,-4 3-1 0 0,-3 2 65 0 0,-1-1 0 0 0,0-1 0 0 0,0 1 0 0 0,-1-2 0 0 0,1 1 0 0 0,-1-2 0 0 0,0 0 0 0 0,0 0 0 0 0,-22 1 0 0 0,10-1 46 0 0,0-2 0 0 0,0-1-1 0 0,0-1 1 0 0,-27-4 0 0 0,50 4-224 0 0,-1 1 0 0 0,1 0 0 0 0,0-1 0 0 0,-1 1 0 0 0,1-1 0 0 0,0 0 0 0 0,0 1 0 0 0,-1-1 0 0 0,1 0 0 0 0,0 0 0 0 0,0 0 0 0 0,0 1 0 0 0,0-1 0 0 0,0 0 0 0 0,0-1 1 0 0,0 1-1 0 0,1 0 0 0 0,-1 0 0 0 0,0 0 0 0 0,1 0 0 0 0,-1-1 0 0 0,1 1 0 0 0,-1 0 0 0 0,1-1 0 0 0,-1 1 0 0 0,1 0 0 0 0,0-1 0 0 0,0 1 0 0 0,-1 0 0 0 0,1-1 0 0 0,0 1 0 0 0,0-1 0 0 0,1 1 0 0 0,-1 0 0 0 0,0-1 0 0 0,0 1 0 0 0,1 0 0 0 0,-1-1 0 0 0,1 1 0 0 0,0-2 0 0 0,3-7-1487 0 0</inkml:trace>
</inkml:ink>
</file>

<file path=ppt/ink/ink7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1"/>
    </inkml:context>
    <inkml:brush xml:id="br0">
      <inkml:brushProperty name="width" value="0.1" units="cm"/>
      <inkml:brushProperty name="height" value="0.1" units="cm"/>
      <inkml:brushProperty name="color" value="#AB008B"/>
    </inkml:brush>
  </inkml:definitions>
  <inkml:trace contextRef="#ctx0" brushRef="#br0">32 63 4143 0 0,'-6'3'19159'0'0,"-1"16"-21800"0"0,2-2 2849 0 0,1 1 0 0 0,1-1 0 0 0,0 1 0 0 0,1-1 1 0 0,1 1-1 0 0,1 0 0 0 0,0-1 0 0 0,1 1 0 0 0,1 0 0 0 0,1-1 1 0 0,1 1-1 0 0,0-1 0 0 0,7 19 0 0 0,-8-31-179 0 0,0-1 0 0 0,0 1 0 0 0,1-1-1 0 0,-1 1 1 0 0,1-1 0 0 0,0 0 0 0 0,0 0 0 0 0,0-1-1 0 0,1 1 1 0 0,-1-1 0 0 0,1 0 0 0 0,0 0 0 0 0,0-1 0 0 0,0 1-1 0 0,0-1 1 0 0,0 0 0 0 0,1-1 0 0 0,-1 1 0 0 0,0-1-1 0 0,1 0 1 0 0,-1 0 0 0 0,12 0 0 0 0,0-1 168 0 0,0 0-1 0 0,0-1 1 0 0,0-1 0 0 0,0-1 0 0 0,-1 0-1 0 0,22-7 1 0 0,-10 2-62 0 0,-18 5-6 0 0,1 0 0 0 0,-1 0 0 0 0,0-1 0 0 0,0-1 0 0 0,10-5 0 0 0,-17 8-99 0 0,1-1-1 0 0,-1 0 0 0 0,0 0 1 0 0,0 0-1 0 0,0 0 0 0 0,0 0 1 0 0,-1-1-1 0 0,1 1 0 0 0,-1-1 1 0 0,0 1-1 0 0,0-1 0 0 0,0 0 1 0 0,0 0-1 0 0,-1 0 0 0 0,0 0 1 0 0,2-8-1 0 0,-1 0 54 0 0,0 0-1 0 0,0-1 1 0 0,-1 1-1 0 0,-1 0 1 0 0,0-1-1 0 0,-1 1 1 0 0,0 0-1 0 0,-1-1 1 0 0,0 1-1 0 0,-1 0 1 0 0,-7-19-1 0 0,7 23-30 0 0,-1 1-1 0 0,0 0 1 0 0,0 0 0 0 0,0 1 0 0 0,-1-1-1 0 0,0 1 1 0 0,0 0 0 0 0,-1 0-1 0 0,1 1 1 0 0,-1-1 0 0 0,-1 1-1 0 0,1 1 1 0 0,-1-1 0 0 0,0 1 0 0 0,0 0-1 0 0,0 1 1 0 0,0 0 0 0 0,-1 0-1 0 0,-7-2 1 0 0,-7-1-55 0 0,-1 1 0 0 0,1 1 0 0 0,-1 0-1 0 0,1 2 1 0 0,-1 1 0 0 0,0 1 0 0 0,-42 5 0 0 0,30 0-2129 0 0,27-2 105 0 0</inkml:trace>
</inkml:ink>
</file>

<file path=ppt/ink/ink7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2"/>
    </inkml:context>
    <inkml:brush xml:id="br0">
      <inkml:brushProperty name="width" value="0.1" units="cm"/>
      <inkml:brushProperty name="height" value="0.1" units="cm"/>
      <inkml:brushProperty name="color" value="#AB008B"/>
    </inkml:brush>
  </inkml:definitions>
  <inkml:trace contextRef="#ctx0" brushRef="#br0">1 1 11719 0 0,'0'0'1060'0'0,"14"21"5936"0"0,-11-12-6563 0 0,1 0 1 0 0,0 0-1 0 0,0-1 0 0 0,1 1 1 0 0,0-1-1 0 0,0-1 0 0 0,1 1 0 0 0,7 7 1 0 0,57 56 1300 0 0,-64-65-1520 0 0,-2-3-92 0 0,49 44 418 0 0,-48-43-507 0 0,-1-1 1 0 0,1 0-1 0 0,0 0 1 0 0,0 0 0 0 0,0 0-1 0 0,0-1 1 0 0,1 0-1 0 0,-1 0 1 0 0,11 2-1 0 0,-13-5-23 0 0,0-1-13 0 0,12 5 130 0 0,9 6-5234 0 0</inkml:trace>
</inkml:ink>
</file>

<file path=ppt/ink/ink7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3"/>
    </inkml:context>
    <inkml:brush xml:id="br0">
      <inkml:brushProperty name="width" value="0.1" units="cm"/>
      <inkml:brushProperty name="height" value="0.1" units="cm"/>
      <inkml:brushProperty name="color" value="#AB008B"/>
    </inkml:brush>
  </inkml:definitions>
  <inkml:trace contextRef="#ctx0" brushRef="#br0">409 1 7831 0 0,'-5'2'9580'0'0,"-18"9"-7241"0"0,10 1-2013 0 0,0 1 0 0 0,1 0 0 0 0,0 1 0 0 0,1 0 1 0 0,1 1-1 0 0,0 0 0 0 0,1 1 0 0 0,-10 23 0 0 0,10-20-257 0 0,0-2 0 0 0,-1 1 0 0 0,-1-1 0 0 0,0-1-1 0 0,-1 0 1 0 0,-28 28 0 0 0,19-27-24 0 0,-1-2 1 0 0,-1 0-1 0 0,0-1 0 0 0,-1-2 1 0 0,-28 12-1 0 0,50-23 16 0 0,0 0-783 0 0,8-1-841 0 0,6 0 275 0 0</inkml:trace>
</inkml:ink>
</file>

<file path=ppt/ink/ink7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4"/>
    </inkml:context>
    <inkml:brush xml:id="br0">
      <inkml:brushProperty name="width" value="0.1" units="cm"/>
      <inkml:brushProperty name="height" value="0.1" units="cm"/>
      <inkml:brushProperty name="color" value="#AB008B"/>
    </inkml:brush>
  </inkml:definitions>
  <inkml:trace contextRef="#ctx0" brushRef="#br0">1 143 2303 0 0,'0'0'102'0'0,"2"-32"12817"0"0,0 14-9174 0 0,0-2-2431 0 0,-2 17-1215 0 0,0 1 0 0 0,0-1 1 0 0,1 0-1 0 0,-1 1 0 0 0,0-1 1 0 0,1 0-1 0 0,0 1 0 0 0,0-1 1 0 0,0 1-1 0 0,0-1 0 0 0,0 1 0 0 0,0 0 1 0 0,0-1-1 0 0,1 1 0 0 0,-1 0 1 0 0,1 0-1 0 0,0 0 0 0 0,0 0 1 0 0,-1 0-1 0 0,1 0 0 0 0,1 0 1 0 0,-1 1-1 0 0,0-1 0 0 0,0 1 1 0 0,0-1-1 0 0,1 1 0 0 0,-1 0 1 0 0,4-1-1 0 0,-3 0-43 0 0,1 1-1 0 0,0-1 1 0 0,-1 1 0 0 0,1 0 0 0 0,0 0-1 0 0,0 0 1 0 0,0 0 0 0 0,0 1-1 0 0,0-1 1 0 0,0 1 0 0 0,0 0-1 0 0,0 1 1 0 0,0-1 0 0 0,0 1-1 0 0,-1-1 1 0 0,1 1 0 0 0,0 0-1 0 0,0 0 1 0 0,0 1 0 0 0,-1-1-1 0 0,1 1 1 0 0,-1 0 0 0 0,1 0-1 0 0,-1 0 1 0 0,0 1 0 0 0,6 4-1 0 0,-5-3-29 0 0,-1 0-1 0 0,1 0 1 0 0,-1 0-1 0 0,0 1 1 0 0,0 0-1 0 0,-1-1 1 0 0,0 1-1 0 0,1 0 1 0 0,-2 0-1 0 0,1 0 1 0 0,0 0-1 0 0,-1 0 1 0 0,0 1-1 0 0,0-1 1 0 0,-1 0-1 0 0,1 1 1 0 0,-1-1-1 0 0,-1 0 1 0 0,0 9-1 0 0,-4 15-30 0 0,-2 0 0 0 0,-1-1 0 0 0,-1 1 0 0 0,-1-1-1 0 0,-16 28 1 0 0,-8 7-269 0 0,-42 60 1 0 0,75-122 475 0 0,1-4-193 0 0,0 0-1 0 0,0 1 0 0 0,0-1 0 0 0,1 0 1 0 0,-1 1-1 0 0,0-1 0 0 0,1 0 0 0 0,0 1 1 0 0,-1-1-1 0 0,1 1 0 0 0,0-1 0 0 0,1 1 1 0 0,-1 0-1 0 0,0-1 0 0 0,1 1 0 0 0,-1 0 0 0 0,1 0 1 0 0,-1 0-1 0 0,1 0 0 0 0,0 0 0 0 0,0 0 1 0 0,0 0-1 0 0,0 1 0 0 0,0-1 0 0 0,1 1 1 0 0,-1 0-1 0 0,0-1 0 0 0,1 1 0 0 0,-1 0 1 0 0,1 0-1 0 0,-1 0 0 0 0,1 1 0 0 0,3-1 0 0 0,8-2 5 0 0,0 2 0 0 0,0-1-1 0 0,0 2 1 0 0,0 0 0 0 0,21 3-1 0 0,2-1-86 0 0,2-1-211 0 0,-15-2 716 0 0,1 2-1 0 0,41 7 0 0 0,-58-6-930 0 0,1 0 0 0 0,-1 0 0 0 0,0 1 0 0 0,0 1 0 0 0,0-1-1 0 0,13 9 1 0 0</inkml:trace>
</inkml:ink>
</file>

<file path=ppt/ink/ink7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5"/>
    </inkml:context>
    <inkml:brush xml:id="br0">
      <inkml:brushProperty name="width" value="0.1" units="cm"/>
      <inkml:brushProperty name="height" value="0.1" units="cm"/>
      <inkml:brushProperty name="color" value="#AB008B"/>
    </inkml:brush>
  </inkml:definitions>
  <inkml:trace contextRef="#ctx0" brushRef="#br0">119 73 11863 0 0,'2'-13'582'0'0,"-2"10"-427"0"0,1 1 0 0 0,-1-1 0 0 0,1 1 0 0 0,-1-1 0 0 0,0 0 0 0 0,0 1 0 0 0,0-1 0 0 0,-1 0 1 0 0,1 1-1 0 0,-12-14 5833 0 0,-4 21-4187 0 0,-9 11-1029 0 0,19-9-680 0 0,0 0 0 0 0,0 1 0 0 0,1 0 0 0 0,0 0 1 0 0,0 0-1 0 0,1 0 0 0 0,0 1 0 0 0,0 0 0 0 0,1 0 1 0 0,0 0-1 0 0,-2 12 0 0 0,1 2-38 0 0,0 0 0 0 0,2 0 0 0 0,0 34 0 0 0,2-51-34 0 0,0-1 1 0 0,0 1-1 0 0,0-1 0 0 0,1 1 1 0 0,0-1-1 0 0,0 0 0 0 0,1 1 1 0 0,-1-1-1 0 0,1 0 0 0 0,0 0 1 0 0,1 0-1 0 0,-1 0 0 0 0,1 0 1 0 0,0-1-1 0 0,4 5 0 0 0,-3-5 22 0 0,0-1 0 0 0,0 0 0 0 0,0 0 1 0 0,1-1-1 0 0,-1 1 0 0 0,1-1 0 0 0,0 0 0 0 0,0 0 0 0 0,0 0 0 0 0,0-1 0 0 0,0 0 0 0 0,0 0 0 0 0,0 0 0 0 0,0-1 0 0 0,0 0 0 0 0,7 0 0 0 0,6 1 82 0 0,0-1 0 0 0,0-1 0 0 0,0-1 0 0 0,0 0 1 0 0,0-1-1 0 0,0-1 0 0 0,20-7 0 0 0,-32 8-83 0 0,0 0 0 0 0,0 0 0 0 0,0 0 0 0 0,0-1 0 0 0,0 0 0 0 0,-1 0 0 0 0,0-1 0 0 0,0 1 0 0 0,0-1 0 0 0,0 0 0 0 0,-1 0 0 0 0,1-1 0 0 0,-2 1 0 0 0,1-1 0 0 0,0 0 0 0 0,-1 0 0 0 0,0 0 0 0 0,-1-1 0 0 0,1 1 0 0 0,-1-1 0 0 0,0 1 0 0 0,1-11 0 0 0,-1-3 139 0 0,-1 1 0 0 0,-1-1-1 0 0,0 0 1 0 0,-2 0 0 0 0,-5-29 0 0 0,2 14 149 0 0,4 32-311 0 0,0 1-1 0 0,-1-1 1 0 0,1 0-1 0 0,0 1 1 0 0,-1-1 0 0 0,0 1-1 0 0,0 0 1 0 0,1 0-1 0 0,-2-1 1 0 0,1 1-1 0 0,0 0 1 0 0,0 1 0 0 0,0-1-1 0 0,-1 0 1 0 0,1 1-1 0 0,-1-1 1 0 0,1 1 0 0 0,-1 0-1 0 0,0 0 1 0 0,0 0-1 0 0,1 0 1 0 0,-1 0-1 0 0,-5 0 1 0 0,-9-3 1 0 0,0 1 1 0 0,-27-2-1 0 0,24 3-580 0 0,-51-1 842 0 0,47 4-3037 0 0,0 1-3306 0 0</inkml:trace>
</inkml:ink>
</file>

<file path=ppt/ink/ink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20.250"/>
    </inkml:context>
    <inkml:brush xml:id="br0">
      <inkml:brushProperty name="width" value="0.1" units="cm"/>
      <inkml:brushProperty name="height" value="0.1" units="cm"/>
      <inkml:brushProperty name="color" value="#AB008B"/>
    </inkml:brush>
  </inkml:definitions>
  <inkml:trace contextRef="#ctx0" brushRef="#br0">1 118 3679 0 0,'3'-8'821'0'0,"0"1"0"0"0,0 1 0 0 0,1-1 0 0 0,0 0 0 0 0,1 1 0 0 0,-1 0 0 0 0,1 0-1 0 0,0 0 1 0 0,1 1 0 0 0,0 0 0 0 0,-1 0 0 0 0,2 0 0 0 0,-1 1 0 0 0,0-1-1 0 0,1 2 1 0 0,0-1 0 0 0,12-4 0 0 0,-9 4 270 0 0,1 1 0 0 0,0 1-1 0 0,0 0 1 0 0,18-1 0 0 0,49 6-1573 0 0,-32 4-991 0 0,-21-4 566 0 0</inkml:trace>
</inkml:ink>
</file>

<file path=ppt/ink/ink7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6"/>
    </inkml:context>
    <inkml:brush xml:id="br0">
      <inkml:brushProperty name="width" value="0.1" units="cm"/>
      <inkml:brushProperty name="height" value="0.1" units="cm"/>
      <inkml:brushProperty name="color" value="#AB008B"/>
    </inkml:brush>
  </inkml:definitions>
  <inkml:trace contextRef="#ctx0" brushRef="#br0">0 95 1375 0 0,'3'-5'19405'0'0,"13"-14"-18658"0"0,2 11-304 0 0,0 2 1 0 0,0 0-1 0 0,1 1 0 0 0,0 1 1 0 0,0 0-1 0 0,0 2 0 0 0,34-1 1 0 0,-21 1-7 0 0,49-9 0 0 0,-57 3-359 0 0,-18 6-72 0 0,1 0 0 0 0,0 0 0 0 0,-1 0 0 0 0,1 1 0 0 0,0 0 0 0 0,12 0 0 0 0,-17 1-256 0 0,0 1 0 0 0,0 0-1 0 0,0-1 1 0 0,0 1 0 0 0,-1 0-1 0 0,1 0 1 0 0,0 0 0 0 0,-1 0-1 0 0,1 1 1 0 0,0-1 0 0 0,-1 0-1 0 0,0 1 1 0 0,1-1 0 0 0,-1 1-1 0 0,0-1 1 0 0,0 1 0 0 0,0 0-1 0 0,0-1 1 0 0,1 4 0 0 0</inkml:trace>
</inkml:ink>
</file>

<file path=ppt/ink/ink7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7"/>
    </inkml:context>
    <inkml:brush xml:id="br0">
      <inkml:brushProperty name="width" value="0.1" units="cm"/>
      <inkml:brushProperty name="height" value="0.1" units="cm"/>
      <inkml:brushProperty name="color" value="#AB008B"/>
    </inkml:brush>
  </inkml:definitions>
  <inkml:trace contextRef="#ctx0" brushRef="#br0">1 45 11975 0 0,'0'0'923'0'0,"15"-24"1985"0"0,-12 22-2614 0 0,-1 0-1 0 0,1 0 1 0 0,0 0 0 0 0,0 0 0 0 0,0 0 0 0 0,0 1-1 0 0,0-1 1 0 0,1 1 0 0 0,-1 0 0 0 0,0 0 0 0 0,1 0-1 0 0,-1 1 1 0 0,1-1 0 0 0,-1 1 0 0 0,7-1-1 0 0,58 9 1141 0 0,-24-2-496 0 0,162 18 1546 0 0,-204-24-2514 0 0,-1 0-1 0 0,1 0 1 0 0,-1-1 0 0 0,1 1 0 0 0,-1 0 0 0 0,1 0-1 0 0,-1-1 1 0 0,0 1 0 0 0,1-1 0 0 0,-1 0 0 0 0,0 1 0 0 0,1-1-1 0 0,-1 0 1 0 0,2-1 0 0 0,18-5-2881 0 0</inkml:trace>
</inkml:ink>
</file>

<file path=ppt/ink/ink7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8"/>
    </inkml:context>
    <inkml:brush xml:id="br0">
      <inkml:brushProperty name="width" value="0.1" units="cm"/>
      <inkml:brushProperty name="height" value="0.1" units="cm"/>
      <inkml:brushProperty name="color" value="#AB008B"/>
    </inkml:brush>
  </inkml:definitions>
  <inkml:trace contextRef="#ctx0" brushRef="#br0">186 12 8463 0 0,'9'-12'13176'0'0,"-22"20"-13110"0"0,0 0 0 0 0,1 0 0 0 0,1 1 0 0 0,0 1 0 0 0,0 0 0 0 0,0 1 0 0 0,2 0 0 0 0,-1 0 1 0 0,1 1-1 0 0,1 0 0 0 0,0 0 0 0 0,1 1 0 0 0,0 0 0 0 0,1 1 0 0 0,0 0 0 0 0,-5 21 0 0 0,3-6-52 0 0,1 1 1 0 0,1 0-1 0 0,-3 41 1 0 0,8-55-16 0 0,1 0 1 0 0,0 1-1 0 0,1-1 0 0 0,1 0 1 0 0,1 0-1 0 0,0 0 1 0 0,11 30-1 0 0,-11-40 12 0 0,0-1 1 0 0,0 0-1 0 0,1 0 0 0 0,0 0 1 0 0,0 0-1 0 0,0-1 0 0 0,1 0 0 0 0,-1 0 1 0 0,1 0-1 0 0,0 0 0 0 0,0-1 1 0 0,1 1-1 0 0,-1-1 0 0 0,1-1 1 0 0,-1 1-1 0 0,1-1 0 0 0,0 0 0 0 0,0 0 1 0 0,0-1-1 0 0,0 0 0 0 0,12 1 1 0 0,-2 0 83 0 0,0-1 1 0 0,-1 0-1 0 0,1-1 1 0 0,0-1 0 0 0,-1-1-1 0 0,1 0 1 0 0,24-7-1 0 0,-35 7-59 0 0,1 0-1 0 0,-1 0 0 0 0,0 0 1 0 0,0 0-1 0 0,0-1 0 0 0,0 0 1 0 0,0 0-1 0 0,-1 0 0 0 0,8-7 1 0 0,-10 7-22 0 0,0 1 0 0 0,-1-1 0 0 0,1 0 0 0 0,0 1 0 0 0,-1-1 0 0 0,1 0 0 0 0,-1 0 0 0 0,0 0 0 0 0,0 0 0 0 0,0 0 0 0 0,-1 0 0 0 0,1 0 1 0 0,-1-1-1 0 0,0 1 0 0 0,1 0 0 0 0,-2 0 0 0 0,1 0 0 0 0,0-1 0 0 0,0 1 0 0 0,-1 0 0 0 0,0 0 0 0 0,0 0 0 0 0,-1-4 0 0 0,0 1-4 0 0,-1 0 0 0 0,0 1 0 0 0,0-1 1 0 0,-1 1-1 0 0,0-1 0 0 0,0 1 0 0 0,0 0 0 0 0,0 1 0 0 0,-1-1 0 0 0,1 1 0 0 0,-1 0 0 0 0,-1 0 0 0 0,1 0 1 0 0,0 0-1 0 0,-1 1 0 0 0,0 0 0 0 0,1 1 0 0 0,-1-1 0 0 0,-1 1 0 0 0,1 0 0 0 0,0 0 0 0 0,-13-1 0 0 0,4 0 5 0 0,-1 1 0 0 0,1 1 0 0 0,-1 0 0 0 0,0 1 0 0 0,1 0 0 0 0,-1 2 0 0 0,1 0 0 0 0,-21 5 0 0 0,28-4-366 0 0</inkml:trace>
</inkml:ink>
</file>

<file path=ppt/ink/ink7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59"/>
    </inkml:context>
    <inkml:brush xml:id="br0">
      <inkml:brushProperty name="width" value="0.1" units="cm"/>
      <inkml:brushProperty name="height" value="0.1" units="cm"/>
      <inkml:brushProperty name="color" value="#AB008B"/>
    </inkml:brush>
  </inkml:definitions>
  <inkml:trace contextRef="#ctx0" brushRef="#br0">154 25 2759 0 0,'9'-5'15030'0'0,"-30"5"-12925"0"0,15 2-2002 0 0,-1 1 1 0 0,0 0-1 0 0,1 1 0 0 0,0-1 1 0 0,0 1-1 0 0,0 1 0 0 0,0-1 1 0 0,1 1-1 0 0,-1 0 1 0 0,1 0-1 0 0,0 0 0 0 0,1 1 1 0 0,-1 0-1 0 0,1 0 0 0 0,1 0 1 0 0,-1 0-1 0 0,-3 9 1 0 0,-1 1-48 0 0,1 0 1 0 0,1 0 0 0 0,0 1-1 0 0,2 0 1 0 0,-1 0-1 0 0,-1 19 1 0 0,5-30-38 0 0,1-1-1 0 0,-1 1 0 0 0,1 0 1 0 0,0 0-1 0 0,1 0 1 0 0,-1 0-1 0 0,1 0 0 0 0,0 0 1 0 0,1 0-1 0 0,-1-1 1 0 0,1 1-1 0 0,0-1 0 0 0,1 1 1 0 0,-1-1-1 0 0,1 0 1 0 0,5 7-1 0 0,-4-7 17 0 0,0-1-1 0 0,1 0 1 0 0,0-1-1 0 0,0 1 1 0 0,0-1 0 0 0,0 0-1 0 0,0 0 1 0 0,1 0-1 0 0,-1-1 1 0 0,1 1 0 0 0,0-1-1 0 0,0-1 1 0 0,0 1 0 0 0,-1-1-1 0 0,12 1 1 0 0,-1 0 112 0 0,1 0 0 0 0,0-1 0 0 0,0-1 1 0 0,0-1-1 0 0,0 0 0 0 0,0-1 0 0 0,-1-1 0 0 0,1-1 1 0 0,21-7-1 0 0,-31 9-122 0 0,-1-1 1 0 0,0 0 0 0 0,0-1-1 0 0,0 1 1 0 0,-1-1 0 0 0,1-1-1 0 0,-1 1 1 0 0,0-1 0 0 0,0 1-1 0 0,0-1 1 0 0,-1-1-1 0 0,1 1 1 0 0,-1-1 0 0 0,-1 0-1 0 0,1 1 1 0 0,-1-2 0 0 0,0 1-1 0 0,0 0 1 0 0,-1-1 0 0 0,0 1-1 0 0,0-1 1 0 0,-1 0 0 0 0,1 1-1 0 0,-2-1 1 0 0,1-11-1 0 0,0 7 31 0 0,-1 1 0 0 0,0 0-1 0 0,-1-1 1 0 0,0 1-1 0 0,0 0 1 0 0,-1 0-1 0 0,-1 0 1 0 0,0 0 0 0 0,0 0-1 0 0,-1 0 1 0 0,0 1-1 0 0,-1-1 1 0 0,0 1-1 0 0,0 0 1 0 0,-13-14-1 0 0,13 17-21 0 0,0 1 0 0 0,-1-1 0 0 0,0 2 0 0 0,0-1-1 0 0,0 1 1 0 0,-1 0 0 0 0,1 0 0 0 0,-1 0 0 0 0,0 1 0 0 0,0 0-1 0 0,-1 1 1 0 0,1-1 0 0 0,0 1 0 0 0,-1 1 0 0 0,1 0-1 0 0,-1 0 1 0 0,0 0 0 0 0,1 1 0 0 0,-1 0 0 0 0,0 0-1 0 0,1 1 1 0 0,-8 1 0 0 0,13-1-151 0 0</inkml:trace>
</inkml:ink>
</file>

<file path=ppt/ink/ink7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0"/>
    </inkml:context>
    <inkml:brush xml:id="br0">
      <inkml:brushProperty name="width" value="0.1" units="cm"/>
      <inkml:brushProperty name="height" value="0.1" units="cm"/>
      <inkml:brushProperty name="color" value="#AB008B"/>
    </inkml:brush>
  </inkml:definitions>
  <inkml:trace contextRef="#ctx0" brushRef="#br0">1 1 5527 0 0,'0'0'10246'0'0,"0"32"-5925"0"0,4-23-4002 0 0,0-1 0 0 0,0 0-1 0 0,0-1 1 0 0,1 1 0 0 0,1-1 0 0 0,-1 0 0 0 0,1 0-1 0 0,0 0 1 0 0,0-1 0 0 0,1 0 0 0 0,8 6 0 0 0,7 4 211 0 0,0 0 1 0 0,34 16-1 0 0,-30-18-233 0 0,44 30-1 0 0,-34-13-3176 0 0</inkml:trace>
</inkml:ink>
</file>

<file path=ppt/ink/ink7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1"/>
    </inkml:context>
    <inkml:brush xml:id="br0">
      <inkml:brushProperty name="width" value="0.1" units="cm"/>
      <inkml:brushProperty name="height" value="0.1" units="cm"/>
      <inkml:brushProperty name="color" value="#AB008B"/>
    </inkml:brush>
  </inkml:definitions>
  <inkml:trace contextRef="#ctx0" brushRef="#br0">394 32 10799 0 0,'4'-10'979'0'0,"3"-7"4122"0"0,-8 16-4977 0 0,1 1-1 0 0,-1-1 1 0 0,0 1-1 0 0,0-1 1 0 0,1 1 0 0 0,-1 0-1 0 0,0 0 1 0 0,0-1-1 0 0,0 1 1 0 0,0 0-1 0 0,0 0 1 0 0,1 0 0 0 0,-1 0-1 0 0,0 0 1 0 0,0 0-1 0 0,0 0 1 0 0,0 0-1 0 0,0 0 1 0 0,1 1-1 0 0,-1-1 1 0 0,0 0 0 0 0,0 0-1 0 0,0 1 1 0 0,0-1-1 0 0,-1 2 1 0 0,-27 10 872 0 0,25-9-806 0 0,-13 5-104 0 0,1 1 0 0 0,1 1 0 0 0,-1 1 1 0 0,2 0-1 0 0,0 0 0 0 0,0 2 0 0 0,-18 20 0 0 0,-76 108 585 0 0,81-102-622 0 0,12-15-99 0 0,1-1 0 0 0,-14 33 0 0 0,11-20-80 0 0,16-35-185 0 0,0 5-2178 0 0</inkml:trace>
</inkml:ink>
</file>

<file path=ppt/ink/ink7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2"/>
    </inkml:context>
    <inkml:brush xml:id="br0">
      <inkml:brushProperty name="width" value="0.1" units="cm"/>
      <inkml:brushProperty name="height" value="0.1" units="cm"/>
      <inkml:brushProperty name="color" value="#AB008B"/>
    </inkml:brush>
  </inkml:definitions>
  <inkml:trace contextRef="#ctx0" brushRef="#br0">47 0 2759 0 0,'0'0'3046'0'0,"14"28"2767"0"0,-12-21-5439 0 0,0 1 0 0 0,-1-1 0 0 0,1 1 0 0 0,-1-1 0 0 0,-1 1 0 0 0,0-1 0 0 0,0 1 0 0 0,0-1 0 0 0,-3 15 0 0 0,-21 71 962 0 0,6-27-776 0 0,9-24-467 0 0,3 1 1 0 0,1-1-1 0 0,3 1 1 0 0,1 0 0 0 0,2 0-1 0 0,7 45 1 0 0,-7-81-73 0 0,1 0 32 0 0,-2-6 81 0 0,4 0-3 0 0,0-1 0 0 0,1 1 0 0 0,-1-1 0 0 0,0 0 0 0 0,0 0 0 0 0,0 0 0 0 0,8-2 0 0 0,94-12 129 0 0,212 0 1 0 0,-180 12-244 0 0,-95 1-263 0 0,0 1-1 0 0,1 3 1 0 0,-1 1-1 0 0,0 2 1 0 0,73 21 0 0 0,-109-25 180 0 0,-5-2 13 0 0,5 0 42 0 0,18-7 389 0 0,-21 5-300 0 0,-2 1-6 0 0,-1 1-2 0 0,5-3 1044 0 0,-8-6-2682 0 0</inkml:trace>
</inkml:ink>
</file>

<file path=ppt/ink/ink7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3"/>
    </inkml:context>
    <inkml:brush xml:id="br0">
      <inkml:brushProperty name="width" value="0.1" units="cm"/>
      <inkml:brushProperty name="height" value="0.1" units="cm"/>
      <inkml:brushProperty name="color" value="#AB008B"/>
    </inkml:brush>
  </inkml:definitions>
  <inkml:trace contextRef="#ctx0" brushRef="#br0">6 95 3223 0 0,'-2'-53'589'0'0,"-1"12"14953"0"0,10 327-15027 0 0,-2 39-91 0 0,4-218-2100 0 0</inkml:trace>
</inkml:ink>
</file>

<file path=ppt/ink/ink7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4"/>
    </inkml:context>
    <inkml:brush xml:id="br0">
      <inkml:brushProperty name="width" value="0.1" units="cm"/>
      <inkml:brushProperty name="height" value="0.1" units="cm"/>
      <inkml:brushProperty name="color" value="#AB008B"/>
    </inkml:brush>
  </inkml:definitions>
  <inkml:trace contextRef="#ctx0" brushRef="#br0">9 332 7367 0 0,'0'0'2275'0'0,"-1"-29"1829"0"0,3 3-2944 0 0,-2 1 1 0 0,-4-50-1 0 0,1 52-633 0 0,1-1 0 0 0,2 0 0 0 0,0 1 0 0 0,7-43 0 0 0,-7 65-439 0 0,3-1-100 0 0,0 0 1 0 0,0 0-1 0 0,0 0 0 0 0,0 1 1 0 0,1-1-1 0 0,-1 1 1 0 0,1 0-1 0 0,-1 0 0 0 0,6 0 1 0 0,29 3-24 0 0,0 2 0 0 0,0 2-1 0 0,-1 2 1 0 0,59 19 0 0 0,-68-19 8 0 0,10 0 27 0 0,1-2 0 0 0,-1-1 0 0 0,1-3 0 0 0,-1 0 0 0 0,1-3 0 0 0,57-8 0 0 0,59 1 0 0 0,-123 5 0 0 0,-23 2 0 0 0,0 0 0 0 0,0 0 0 0 0,0 1 0 0 0,0 0 0 0 0,0 1 0 0 0,9 1 0 0 0,-9 1 0 0 0,0 0-16 0 0,4 9 323 0 0,0-9-4704 0 0</inkml:trace>
</inkml:ink>
</file>

<file path=ppt/ink/ink7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5"/>
    </inkml:context>
    <inkml:brush xml:id="br0">
      <inkml:brushProperty name="width" value="0.1" units="cm"/>
      <inkml:brushProperty name="height" value="0.1" units="cm"/>
      <inkml:brushProperty name="color" value="#AB008B"/>
    </inkml:brush>
  </inkml:definitions>
  <inkml:trace contextRef="#ctx0" brushRef="#br0">1 11 1375 0 0,'23'-4'12620'0'0,"-6"1"-10645"0"0,180 0 2361 0 0,-121 3-6060 0 0,-65 3-1300 0 0</inkml:trace>
</inkml:ink>
</file>

<file path=ppt/ink/ink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20.601"/>
    </inkml:context>
    <inkml:brush xml:id="br0">
      <inkml:brushProperty name="width" value="0.1" units="cm"/>
      <inkml:brushProperty name="height" value="0.1" units="cm"/>
      <inkml:brushProperty name="color" value="#AB008B"/>
    </inkml:brush>
  </inkml:definitions>
  <inkml:trace contextRef="#ctx0" brushRef="#br0">192 19 4607 0 0,'15'-18'16556'0'0,"-45"130"-14081"0"0,23-82-2193 0 0,2 1 1 0 0,1 0-1 0 0,0 52 0 0 0,6-22-132 0 0,0-15 66 0 0,-5 67-1 0 0,1-97-289 0 0,-1 0 0 0 0,0-1 0 0 0,-1 1 1 0 0,0-1-1 0 0,-1 0 0 0 0,-1-1 0 0 0,-1 1 0 0 0,-9 15 0 0 0,9-17-905 0 0,-5 7-1097 0 0</inkml:trace>
  <inkml:trace contextRef="#ctx0" brushRef="#br0" timeOffset="1">1 577 4607 0 0,'3'-36'2435'0'0,"-1"28"-821"0"0,1-2 308 0 0,0 0 1 0 0,0 0-1 0 0,1 0 0 0 0,1 0 1 0 0,10-18-1 0 0,-13 25-1825 0 0,1 0 0 0 0,0 0 0 0 0,0 1-1 0 0,0-1 1 0 0,0 1 0 0 0,0-1 0 0 0,0 1 0 0 0,0 0-1 0 0,1 0 1 0 0,-1 1 0 0 0,1-1 0 0 0,0 1 0 0 0,-1-1 0 0 0,1 1-1 0 0,0 0 1 0 0,0 1 0 0 0,0-1 0 0 0,0 1 0 0 0,0-1-1 0 0,6 2 1 0 0,35-1-78 0 0,-8 1-431 0 0,1-1 0 0 0,-1-2 0 0 0,53-10 0 0 0,-62 5-639 0 0</inkml:trace>
</inkml:ink>
</file>

<file path=ppt/ink/ink7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6"/>
    </inkml:context>
    <inkml:brush xml:id="br0">
      <inkml:brushProperty name="width" value="0.1" units="cm"/>
      <inkml:brushProperty name="height" value="0.1" units="cm"/>
      <inkml:brushProperty name="color" value="#AB008B"/>
    </inkml:brush>
  </inkml:definitions>
  <inkml:trace contextRef="#ctx0" brushRef="#br0">1 10 6911 0 0,'7'4'6273'0'0,"13"4"-4500"0"0,2-7-648 0 0,0-1 0 0 0,0 0 1 0 0,25-5-1 0 0,43 0-161 0 0,-67 5-839 0 0,0-1 0 0 0,29-5 0 0 0,-9 1-6149 0 0</inkml:trace>
</inkml:ink>
</file>

<file path=ppt/ink/ink7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7"/>
    </inkml:context>
    <inkml:brush xml:id="br0">
      <inkml:brushProperty name="width" value="0.1" units="cm"/>
      <inkml:brushProperty name="height" value="0.1" units="cm"/>
      <inkml:brushProperty name="color" value="#AB008B"/>
    </inkml:brush>
  </inkml:definitions>
  <inkml:trace contextRef="#ctx0" brushRef="#br0">252 1 1839 0 0,'0'0'14314'0'0,"-19"20"-12589"0"0,-51 39-683 0 0,47-41-738 0 0,1 1-1 0 0,-27 30 1 0 0,41-40-227 0 0,1 1-1 0 0,1-1 1 0 0,-1 1 0 0 0,2 1 0 0 0,-1-1 0 0 0,1 1 0 0 0,1 0 0 0 0,0 0-1 0 0,-3 17 1 0 0,4-16 21 0 0,0 1-1 0 0,1 0 0 0 0,1 0 0 0 0,0 0 1 0 0,1 0-1 0 0,0 0 0 0 0,4 17 1 0 0,-4-25-53 0 0,2-1 1 0 0,-1 1-1 0 0,0 0 0 0 0,1-1 1 0 0,0 1-1 0 0,0-1 1 0 0,0 0-1 0 0,1 1 1 0 0,-1-1-1 0 0,1 0 1 0 0,0-1-1 0 0,0 1 1 0 0,1 0-1 0 0,-1-1 1 0 0,1 0-1 0 0,-1 0 0 0 0,1 0 1 0 0,0 0-1 0 0,0 0 1 0 0,1-1-1 0 0,-1 0 1 0 0,7 3-1 0 0,2-1 71 0 0,0 0 0 0 0,0-1 0 0 0,0 0 0 0 0,1-2 1 0 0,-1 1-1 0 0,1-1 0 0 0,-1-1 0 0 0,26-3 0 0 0,-33 3-91 0 0,0-1 0 0 0,-1 0 1 0 0,1 0-1 0 0,0 0 0 0 0,-1-1 1 0 0,1 0-1 0 0,-1 0 0 0 0,1-1 1 0 0,-1 1-1 0 0,0-1 0 0 0,0 0 0 0 0,0 0 1 0 0,0-1-1 0 0,-1 0 0 0 0,1 1 1 0 0,-1-2-1 0 0,0 1 0 0 0,0 0 1 0 0,0-1-1 0 0,-1 0 0 0 0,0 0 0 0 0,4-8 1 0 0,-6 9-2 0 0,0 0 0 0 0,0 0 0 0 0,0 0 0 0 0,-1-1 0 0 0,0 1 0 0 0,0 0 0 0 0,0 0 0 0 0,-1-1 0 0 0,1 1 0 0 0,-1 0 0 0 0,0 0 0 0 0,0 0 0 0 0,0 0 0 0 0,-1 0 0 0 0,0 0-1 0 0,0 0 1 0 0,0 0 0 0 0,0 1 0 0 0,0-1 0 0 0,0 1 0 0 0,-1-1 0 0 0,0 1 0 0 0,0 0 0 0 0,0 0 0 0 0,-7-5 0 0 0,-1-2 144 0 0,-1 0-1 0 0,0 1 1 0 0,-1 1-1 0 0,0 0 0 0 0,-26-12 1 0 0,26 16-156 0 0,0 0 0 0 0,0 0 0 0 0,-1 1 0 0 0,0 1 1 0 0,-22-1-1 0 0,-7 2-9537 0 0</inkml:trace>
</inkml:ink>
</file>

<file path=ppt/ink/ink7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8"/>
    </inkml:context>
    <inkml:brush xml:id="br0">
      <inkml:brushProperty name="width" value="0.1" units="cm"/>
      <inkml:brushProperty name="height" value="0.1" units="cm"/>
      <inkml:brushProperty name="color" value="#AB008B"/>
    </inkml:brush>
  </inkml:definitions>
  <inkml:trace contextRef="#ctx0" brushRef="#br0">230 13 10391 0 0,'0'0'942'0'0,"-38"-3"3591"0"0,23 10-4119 0 0,-1 2 1 0 0,2 0-1 0 0,-1 1 1 0 0,1 0-1 0 0,1 1 0 0 0,0 0 1 0 0,0 1-1 0 0,1 1 1 0 0,1 0-1 0 0,-16 23 1 0 0,23-31-392 0 0,1 0 1 0 0,0 0 0 0 0,0 1 0 0 0,0-1 0 0 0,1 1 0 0 0,0 0 0 0 0,0 0 0 0 0,0 0 0 0 0,1 0 0 0 0,0 0 0 0 0,0 0 0 0 0,0 0 0 0 0,1 0 0 0 0,0 0 0 0 0,0 1 0 0 0,0-1 0 0 0,1 0 0 0 0,0 0 0 0 0,0 0 0 0 0,1 0 0 0 0,0 0 0 0 0,0 0 0 0 0,0 0 0 0 0,0-1-1 0 0,1 1 1 0 0,0-1 0 0 0,1 0 0 0 0,-1 1 0 0 0,1-1 0 0 0,0-1 0 0 0,0 1 0 0 0,7 6 0 0 0,-5-6 34 0 0,-1-1 0 0 0,1 0 0 0 0,0 0-1 0 0,0 0 1 0 0,1-1 0 0 0,-1 0 0 0 0,1 0-1 0 0,0 0 1 0 0,-1-1 0 0 0,1 0 0 0 0,0 0 0 0 0,0-1-1 0 0,0 0 1 0 0,1 0 0 0 0,-1-1 0 0 0,0 0 0 0 0,8-1-1 0 0,-4 0 22 0 0,1-1-1 0 0,-1 0 0 0 0,1-1 0 0 0,-1 0 0 0 0,0-1 1 0 0,0 0-1 0 0,0 0 0 0 0,-1-2 0 0 0,1 1 1 0 0,11-9-1 0 0,-14 8-18 0 0,0 0 1 0 0,-1 0-1 0 0,0-1 0 0 0,0 0 1 0 0,0 0-1 0 0,-1 0 1 0 0,0-1-1 0 0,0 0 0 0 0,-1 0 1 0 0,0-1-1 0 0,0 1 0 0 0,3-12 1 0 0,-6 14-20 0 0,0 0-1 0 0,-1 0 1 0 0,0 0 0 0 0,0 0-1 0 0,0 0 1 0 0,-1 0 0 0 0,0-1 0 0 0,0 1-1 0 0,0 0 1 0 0,-1 0 0 0 0,0-1-1 0 0,0 1 1 0 0,-1 0 0 0 0,0 0 0 0 0,0 0-1 0 0,0 1 1 0 0,-1-1 0 0 0,1 0-1 0 0,-8-9 1 0 0,4 6 32 0 0,-1 1-1 0 0,0 0 0 0 0,-1 1 1 0 0,0 0-1 0 0,0 0 1 0 0,0 0-1 0 0,-1 1 1 0 0,0 1-1 0 0,0-1 1 0 0,0 1-1 0 0,-1 1 0 0 0,1 0 1 0 0,-1 0-1 0 0,0 1 1 0 0,-1 0-1 0 0,1 1 1 0 0,-19-2-1 0 0,28 4-208 0 0,-8 0-2093 0 0</inkml:trace>
</inkml:ink>
</file>

<file path=ppt/ink/ink7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69"/>
    </inkml:context>
    <inkml:brush xml:id="br0">
      <inkml:brushProperty name="width" value="0.1" units="cm"/>
      <inkml:brushProperty name="height" value="0.1" units="cm"/>
      <inkml:brushProperty name="color" value="#AB008B"/>
    </inkml:brush>
  </inkml:definitions>
  <inkml:trace contextRef="#ctx0" brushRef="#br0">125 55 10135 0 0,'-8'-11'10955'0'0,"1"8"-11454"0"0,4 3 606 0 0,0 0-1 0 0,0 0 1 0 0,0 0 0 0 0,-1 0-1 0 0,1 1 1 0 0,0 0 0 0 0,0-1-1 0 0,0 1 1 0 0,0 0-1 0 0,0 1 1 0 0,0-1 0 0 0,1 1-1 0 0,-1-1 1 0 0,0 1 0 0 0,1 0-1 0 0,-1 0 1 0 0,1 0-1 0 0,-1 0 1 0 0,1 0 0 0 0,0 0-1 0 0,0 1 1 0 0,0-1-1 0 0,0 1 1 0 0,-2 5 0 0 0,-2 0-50 0 0,1 1 1 0 0,0-1 0 0 0,1 1-1 0 0,0 1 1 0 0,0-1 0 0 0,-3 17-1 0 0,5-15-32 0 0,0 1 0 0 0,1-1 0 0 0,0 1-1 0 0,1-1 1 0 0,1 1 0 0 0,0 0 0 0 0,0-1-1 0 0,1 1 1 0 0,0-1 0 0 0,1 1-1 0 0,0-1 1 0 0,10 20 0 0 0,-9-23-7 0 0,1 0 0 0 0,0 0 0 0 0,0-1 0 0 0,1 1 0 0 0,0-1 0 0 0,0-1 0 0 0,0 1-1 0 0,1-1 1 0 0,0 0 0 0 0,0-1 0 0 0,1 1 0 0 0,0-2 0 0 0,0 1 0 0 0,0-1 0 0 0,0 0 0 0 0,16 5 0 0 0,-5-4 5 0 0,0-2-1 0 0,0 1 1 0 0,1-2-1 0 0,-1-1 1 0 0,0 0-1 0 0,1-2 1 0 0,-1 0-1 0 0,1-1 1 0 0,-1-1 0 0 0,23-6-1 0 0,-2 2 29 0 0,-32 7-26 0 0,1-1 0 0 0,-1-1 0 0 0,0 0-1 0 0,-1 0 1 0 0,1 0 0 0 0,9-4-1 0 0,-14 3-7 0 0,1 1-1 0 0,-1 0 1 0 0,0-1-1 0 0,0 0 1 0 0,0 0-1 0 0,0 0 1 0 0,0 0-1 0 0,-1 0 0 0 0,1 0 1 0 0,-1-1-1 0 0,0 1 1 0 0,0-1-1 0 0,0 0 1 0 0,0 1-1 0 0,-1-1 1 0 0,2-4-1 0 0,1-6 179 0 0,0-1 1 0 0,-1 1-1 0 0,0 0 1 0 0,-1-1-1 0 0,-1 0 0 0 0,0-22 1 0 0,-1 29-117 0 0,-1 0-1 0 0,0 0 1 0 0,0 0 0 0 0,-1 0 0 0 0,0 0 0 0 0,0 1 0 0 0,-1-1 0 0 0,0 1 0 0 0,-1-1 0 0 0,1 1-1 0 0,-1 0 1 0 0,-1 0 0 0 0,-6-8 0 0 0,0 3 97 0 0,-1 0 1 0 0,-1 1-1 0 0,0 0 0 0 0,0 1 1 0 0,-1 1-1 0 0,0 0 0 0 0,-19-9 1 0 0,21 13-378 0 0,1 0 1 0 0,-1 1 0 0 0,0 0 0 0 0,-16-2 0 0 0,20 5-760 0 0,-1 0 1 0 0,1 0-1 0 0,-1 1 1 0 0,1 0-1 0 0,0 1 1 0 0,-1 0-1 0 0,-7 2 1 0 0</inkml:trace>
</inkml:ink>
</file>

<file path=ppt/ink/ink7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0"/>
    </inkml:context>
    <inkml:brush xml:id="br0">
      <inkml:brushProperty name="width" value="0.1" units="cm"/>
      <inkml:brushProperty name="height" value="0.1" units="cm"/>
      <inkml:brushProperty name="color" value="#F6630D"/>
    </inkml:brush>
  </inkml:definitions>
  <inkml:trace contextRef="#ctx0" brushRef="#br0">0 21 2759 0 0,'13'-17'11939'0'0,"-9"14"-10216"0"0,-4 21 3838 0 0,-6 68-4915 0 0,6 95 992 0 0,2-133-1033 0 0,-2-47-686 0 0,0-1 1 0 0,0 0-1 0 0,0 0 1 0 0,0 1-1 0 0,1-1 0 0 0,-1 0 1 0 0,0 0-1 0 0,0 0 0 0 0,0 1 1 0 0,0-1-1 0 0,1 0 0 0 0,-1 0 1 0 0,0 0-1 0 0,0 1 1 0 0,1-1-1 0 0,-1 0 0 0 0,0 0 1 0 0,0 0-1 0 0,1 0 0 0 0,-1 0 1 0 0,0 0-1 0 0,1 0 0 0 0,-1 0 1 0 0,0 1-1 0 0,0-1 0 0 0,1 0 1 0 0,-1 0-1 0 0,0 0 1 0 0,1 0-1 0 0,-1 0 0 0 0,0-1 1 0 0,0 1-1 0 0,1 0 0 0 0,-1 0 1 0 0,0 0-1 0 0,0 0 0 0 0,1 0 1 0 0,-1 0-1 0 0,0 0 1 0 0,0 0-1 0 0,1-1 0 0 0,-1 1 1 0 0,0 0-1 0 0,0 0 0 0 0,1 0 1 0 0,-1-1-1 0 0,0 1 0 0 0,0 0 1 0 0,0 0-1 0 0,0-1 0 0 0,1 1 1 0 0,-1 0-1 0 0,0-1 1 0 0,6-5-1894 0 0</inkml:trace>
</inkml:ink>
</file>

<file path=ppt/ink/ink7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1"/>
    </inkml:context>
    <inkml:brush xml:id="br0">
      <inkml:brushProperty name="width" value="0.1" units="cm"/>
      <inkml:brushProperty name="height" value="0.1" units="cm"/>
      <inkml:brushProperty name="color" value="#F6630D"/>
    </inkml:brush>
  </inkml:definitions>
  <inkml:trace contextRef="#ctx0" brushRef="#br0">58 11 3679 0 0,'0'0'12842'0'0,"-16"29"-11078"0"0,8-12-1502 0 0,1 0 1 0 0,1 0 0 0 0,0 1 0 0 0,1 0-1 0 0,-2 23 1 0 0,6-37-185 0 0,0 0 0 0 0,1 1 1 0 0,0-1-1 0 0,0 1 0 0 0,0-1 0 0 0,1 0 1 0 0,-1 1-1 0 0,1-1 0 0 0,0 0 0 0 0,0 1 1 0 0,1-1-1 0 0,-1 0 0 0 0,1 0 0 0 0,0 0 1 0 0,0 0-1 0 0,0 0 0 0 0,0-1 0 0 0,1 1 0 0 0,0 0 1 0 0,0-1-1 0 0,0 0 0 0 0,0 0 0 0 0,0 0 1 0 0,1 0-1 0 0,-1 0 0 0 0,1-1 0 0 0,-1 0 1 0 0,7 3-1 0 0,-6-3 30 0 0,1-1 0 0 0,0 0 1 0 0,0-1-1 0 0,0 1 0 0 0,-1-1 0 0 0,1 0 0 0 0,0 0 1 0 0,0 0-1 0 0,0-1 0 0 0,0 1 0 0 0,0-1 1 0 0,-1-1-1 0 0,1 1 0 0 0,0-1 0 0 0,-1 1 1 0 0,6-4-1 0 0,3-1 48 0 0,-2 0 0 0 0,1-1 1 0 0,-1 0-1 0 0,20-16 0 0 0,-26 18-88 0 0,0 0 0 0 0,0 0 0 0 0,-1-1 0 0 0,0 1 0 0 0,0-1 0 0 0,-1 0-1 0 0,1 0 1 0 0,-1 0 0 0 0,-1 0 0 0 0,1-1 0 0 0,-1 0 0 0 0,0 1 0 0 0,-1-1 0 0 0,1 0 0 0 0,-1 1 0 0 0,0-1-1 0 0,-1 0 1 0 0,0 0 0 0 0,0 0 0 0 0,-1 0 0 0 0,1 0 0 0 0,-2 0 0 0 0,1 1 0 0 0,-1-1 0 0 0,0 0 0 0 0,0 1 0 0 0,-6-12-1 0 0,8 17 184 0 0,-3-1-221 0 0,0 0 1 0 0,1 0-1 0 0,-1 1 0 0 0,-1-1 0 0 0,1 1 1 0 0,0-1-1 0 0,0 1 0 0 0,0 0 0 0 0,-1 0 1 0 0,-5 0-1 0 0,8 0-27 0 0,-14-2-93 0 0,8 0-202 0 0,-1 1 0 0 0,1 0 0 0 0,-1 1 0 0 0,0 0-1 0 0,0 0 1 0 0,1 1 0 0 0,-1 0 0 0 0,0 0 0 0 0,0 0-1 0 0,-11 3 1 0 0</inkml:trace>
</inkml:ink>
</file>

<file path=ppt/ink/ink7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2"/>
    </inkml:context>
    <inkml:brush xml:id="br0">
      <inkml:brushProperty name="width" value="0.1" units="cm"/>
      <inkml:brushProperty name="height" value="0.1" units="cm"/>
      <inkml:brushProperty name="color" value="#F6630D"/>
    </inkml:brush>
  </inkml:definitions>
  <inkml:trace contextRef="#ctx0" brushRef="#br0">179 74 5527 0 0,'14'-32'11772'0'0,"-9"19"-7596"0"0,-5 12-4118 0 0,0 0-1 0 0,0 0 0 0 0,0 0 1 0 0,-1 1-1 0 0,1-1 0 0 0,0 0 1 0 0,0 0-1 0 0,-1 0 1 0 0,1 1-1 0 0,0-1 0 0 0,-1 0 1 0 0,1 0-1 0 0,-1 1 0 0 0,1-1 1 0 0,-1 0-1 0 0,1 1 1 0 0,-1-1-1 0 0,0 1 0 0 0,1-1 1 0 0,-1 1-1 0 0,0-1 0 0 0,1 1 1 0 0,-1-1-1 0 0,0 1 1 0 0,0 0-1 0 0,1-1 0 0 0,-1 1 1 0 0,0 0-1 0 0,0 0 0 0 0,0-1 1 0 0,-1 1-1 0 0,-3-2 10 0 0,1 0 0 0 0,-1 1 0 0 0,0 0 0 0 0,0 0 0 0 0,0 0 0 0 0,0 0-1 0 0,0 1 1 0 0,0 0 0 0 0,0 0 0 0 0,0 0 0 0 0,0 0 0 0 0,0 1 0 0 0,0 0 0 0 0,0 0 0 0 0,1 0 0 0 0,-1 1-1 0 0,0-1 1 0 0,1 1 0 0 0,-1 1 0 0 0,1-1 0 0 0,-1 0 0 0 0,1 1 0 0 0,0 0 0 0 0,0 0 0 0 0,0 0 0 0 0,1 1-1 0 0,-1-1 1 0 0,1 1 0 0 0,-1 0 0 0 0,-3 6 0 0 0,3-5-80 0 0,0 0 1 0 0,0 0-1 0 0,1 1 1 0 0,0-1-1 0 0,0 1 0 0 0,0 0 1 0 0,1 0-1 0 0,-1 0 0 0 0,2 0 1 0 0,-1 0-1 0 0,0 1 0 0 0,1-1 1 0 0,1 0-1 0 0,-1 1 1 0 0,1-1-1 0 0,0 1 0 0 0,0-1 1 0 0,1 1-1 0 0,-1-1 0 0 0,2 1 1 0 0,-1-1-1 0 0,1 0 0 0 0,3 8 1 0 0,-4-11 13 0 0,0 0 0 0 0,0-1 0 0 0,1 0 0 0 0,0 1 0 0 0,-1-1 0 0 0,1 0 0 0 0,0 1 0 0 0,0-1 0 0 0,0 0 0 0 0,0 0 0 0 0,0-1 0 0 0,1 1 0 0 0,-1 0 0 0 0,0-1 0 0 0,1 0 0 0 0,-1 1 0 0 0,1-1 0 0 0,0 0 0 0 0,-1 0 0 0 0,1 0 0 0 0,0-1 0 0 0,0 1 0 0 0,0-1 0 0 0,-1 1 0 0 0,1-1 0 0 0,0 0 0 0 0,0 0 0 0 0,0 0 0 0 0,0-1 0 0 0,-1 1 0 0 0,1-1 0 0 0,0 1 0 0 0,0-1 1 0 0,0 0-1 0 0,-1 0 0 0 0,4-2 0 0 0,0 1 22 0 0,-1-1 0 0 0,0-1 0 0 0,0 1 0 0 0,0-1 0 0 0,0 0 0 0 0,0 0 1 0 0,-1 0-1 0 0,1 0 0 0 0,-1-1 0 0 0,0 0 0 0 0,-1 0 0 0 0,1 0 0 0 0,-1 0 1 0 0,0-1-1 0 0,4-10 0 0 0,-1-1 45 0 0,-2-1 1 0 0,0 1 0 0 0,-1-1-1 0 0,-1 0 1 0 0,0-33 0 0 0,-2 50 167 0 0,9 21-202 0 0,2 0 0 0 0,19 27 0 0 0,-24-40-27 0 0,0 0-1 0 0,0 0 0 0 0,1-1 1 0 0,0 0-1 0 0,0-1 0 0 0,0 1 0 0 0,1-1 1 0 0,0-1-1 0 0,9 5 0 0 0,22 12-2421 0 0,2 0-4004 0 0</inkml:trace>
</inkml:ink>
</file>

<file path=ppt/ink/ink7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3"/>
    </inkml:context>
    <inkml:brush xml:id="br0">
      <inkml:brushProperty name="width" value="0.1" units="cm"/>
      <inkml:brushProperty name="height" value="0.1" units="cm"/>
      <inkml:brushProperty name="color" value="#F6630D"/>
    </inkml:brush>
  </inkml:definitions>
  <inkml:trace contextRef="#ctx0" brushRef="#br0">1 0 9671 0 0,'0'0'1230'0'0,"30"13"5834"0"0,-16-9-6129 0 0,-1 0 0 0 0,0 1 0 0 0,0 1 0 0 0,20 12 1 0 0,-21-11-634 0 0,-1 1 1 0 0,0 0 0 0 0,0 1 0 0 0,-1 0 0 0 0,0 0 0 0 0,-1 1 0 0 0,0 0 0 0 0,12 19 0 0 0,-12-14-191 0 0,-1 1 0 0 0,-1 0 0 0 0,0 1-1 0 0,-1 0 1 0 0,-1 0 0 0 0,-1 0 0 0 0,0 0-1 0 0,-1 1 1 0 0,-1 0 0 0 0,-1-1 0 0 0,0 1 0 0 0,-3 21-1 0 0,-4 16-83 0 0,-3 0-1 0 0,-25 82 1 0 0,32-127-36 0 0,-16 60-672 0 0,-28 93-448 0 0,5-54-8262 0 0,24-75 2604 0 0</inkml:trace>
</inkml:ink>
</file>

<file path=ppt/ink/ink7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4"/>
    </inkml:context>
    <inkml:brush xml:id="br0">
      <inkml:brushProperty name="width" value="0.1" units="cm"/>
      <inkml:brushProperty name="height" value="0.1" units="cm"/>
      <inkml:brushProperty name="color" value="#F6630D"/>
    </inkml:brush>
  </inkml:definitions>
  <inkml:trace contextRef="#ctx0" brushRef="#br0">1 68 4143 0 0,'0'0'319'0'0,"0"-13"185"0"0,0-14 5321 0 0,0 26-5624 0 0,1 0-1 0 0,-1 0 1 0 0,0 0-1 0 0,0 0 1 0 0,1 0-1 0 0,-1 0 1 0 0,1 0-1 0 0,-1 0 1 0 0,1 0-1 0 0,-1 0 1 0 0,1 0-1 0 0,-1 0 1 0 0,1 0-1 0 0,0 1 1 0 0,0-1-1 0 0,-1 0 1 0 0,1 1-1 0 0,0-1 1 0 0,0 0-1 0 0,0 1 0 0 0,0-1 1 0 0,0 1-1 0 0,0-1 1 0 0,0 1-1 0 0,0 0 1 0 0,0-1-1 0 0,16-5 6915 0 0,-20 32-6243 0 0,-14 189-43 0 0,17-181-740 0 0,1 1 1 0 0,2-1-1 0 0,1 0 1 0 0,11 42-1 0 0,-12-65-79 0 0,1 4 92 0 0,0-1 1 0 0,-1 2 0 0 0,1 21 479 0 0</inkml:trace>
</inkml:ink>
</file>

<file path=ppt/ink/ink7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5"/>
    </inkml:context>
    <inkml:brush xml:id="br0">
      <inkml:brushProperty name="width" value="0.1" units="cm"/>
      <inkml:brushProperty name="height" value="0.1" units="cm"/>
      <inkml:brushProperty name="color" value="#F6630D"/>
    </inkml:brush>
  </inkml:definitions>
  <inkml:trace contextRef="#ctx0" brushRef="#br0">40 75 9215 0 0,'-1'4'9675'0'0,"-3"19"-8030"0"0,-4 1-1339 0 0,1 1 0 0 0,1-1 0 0 0,1 1 0 0 0,1 0 0 0 0,2 0 0 0 0,0 0 0 0 0,2 0 0 0 0,1 1 0 0 0,0-1 0 0 0,2 0 0 0 0,7 29 0 0 0,-9-49-257 0 0,1-1 0 0 0,-1 1 0 0 0,1-1 0 0 0,0 1 0 0 0,0-1 0 0 0,0 0 0 0 0,1 0 1 0 0,-1 0-1 0 0,1 0 0 0 0,0 0 0 0 0,0-1 0 0 0,0 1 0 0 0,1-1 0 0 0,-1 0 0 0 0,1 0 0 0 0,0 0 0 0 0,0 0 0 0 0,6 3 0 0 0,-4-4 30 0 0,-1 0 1 0 0,1-1-1 0 0,-1 0 0 0 0,1 0 0 0 0,0 0 1 0 0,-1 0-1 0 0,1-1 0 0 0,0 0 0 0 0,0 0 1 0 0,-1-1-1 0 0,1 1 0 0 0,0-1 0 0 0,0-1 1 0 0,-1 1-1 0 0,6-3 0 0 0,4-1 64 0 0,0 0 0 0 0,0-2 0 0 0,0 1 0 0 0,-1-2 0 0 0,0 0 0 0 0,-1-1 0 0 0,21-17 0 0 0,-27 20-109 0 0,-1 0 1 0 0,0-1 0 0 0,0 0-1 0 0,0 0 1 0 0,-1-1 0 0 0,0 0 0 0 0,-1 1-1 0 0,1-2 1 0 0,-2 1 0 0 0,1 0-1 0 0,-1-1 1 0 0,0 0 0 0 0,-1 1-1 0 0,3-19 1 0 0,-3 9 12 0 0,-1-1 0 0 0,-1 0-1 0 0,0 0 1 0 0,-1 0 0 0 0,-1 0 0 0 0,-1 1-1 0 0,-1-1 1 0 0,0 1 0 0 0,-1 0 0 0 0,-1 0 0 0 0,-1 0-1 0 0,-10-17 1 0 0,15 32-42 0 0,-1 0-1 0 0,0 0 1 0 0,0 0-1 0 0,0 0 1 0 0,0 0-1 0 0,-1 1 1 0 0,1-1-1 0 0,-1 1 1 0 0,0 0-1 0 0,1 0 1 0 0,-1 0-1 0 0,0 0 1 0 0,0 1-1 0 0,0 0 1 0 0,0 0-1 0 0,-1 0 1 0 0,1 0-1 0 0,0 1 1 0 0,-5-1 0 0 0,-1 0-4 0 0,0 1 0 0 0,0 0 0 0 0,1 1 0 0 0,-1-1 0 0 0,0 2 0 0 0,1 0 0 0 0,-14 3 0 0 0,17-2-294 0 0,-1-1 0 0 0,1 1 0 0 0,0 0 0 0 0,-1 1 0 0 0,2-1 0 0 0,-1 1 0 0 0,-9 8 0 0 0,8-3-1470 0 0</inkml:trace>
</inkml:ink>
</file>

<file path=ppt/ink/ink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20.984"/>
    </inkml:context>
    <inkml:brush xml:id="br0">
      <inkml:brushProperty name="width" value="0.1" units="cm"/>
      <inkml:brushProperty name="height" value="0.1" units="cm"/>
      <inkml:brushProperty name="color" value="#AB008B"/>
    </inkml:brush>
  </inkml:definitions>
  <inkml:trace contextRef="#ctx0" brushRef="#br0">1 1 5063 0 0,'9'33'2096'0'0,"19"4"10751"0"0,-16-24-9643 0 0,-1 1-3903 0 0,-1 5 1042 0 0,-1 0 0 0 0,-1 1-1 0 0,0 0 1 0 0,-2 0 0 0 0,0 1 0 0 0,-1 0-1 0 0,-1 0 1 0 0,-2 0 0 0 0,0 0 0 0 0,0 0-1 0 0,-2 1 1 0 0,-5 40 0 0 0,-1-22-580 0 0,-1-1 0 0 0,-2 0 0 0 0,-2 0-1 0 0,-1-1 1 0 0,-2-1 0 0 0,-19 36 0 0 0,22-54-2224 0 0</inkml:trace>
</inkml:ink>
</file>

<file path=ppt/ink/ink7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6"/>
    </inkml:context>
    <inkml:brush xml:id="br0">
      <inkml:brushProperty name="width" value="0.1" units="cm"/>
      <inkml:brushProperty name="height" value="0.1" units="cm"/>
      <inkml:brushProperty name="color" value="#F6630D"/>
    </inkml:brush>
  </inkml:definitions>
  <inkml:trace contextRef="#ctx0" brushRef="#br0">0 202 9415 0 0,'0'0'431'0'0,"1"1"-10"0"0,-1 8-273 0 0,0-1-44 0 0,-1-3 1258 0 0,1 1 0 0 0,0 0-1 0 0,0-1 1 0 0,1 1 0 0 0,0-1-1 0 0,6 13 2384 0 0,-4-41-1987 0 0,-3 5-1605 0 0,1 0-1 0 0,2 0 0 0 0,0 1 0 0 0,0-1 0 0 0,13-34 0 0 0,-14 45-108 0 0,1 0 0 0 0,-1 0 0 0 0,2 1-1 0 0,-1-1 1 0 0,1 1 0 0 0,0-1 0 0 0,0 1 0 0 0,1 0 0 0 0,0 1 0 0 0,0-1 0 0 0,0 1 0 0 0,1 0 0 0 0,-1 0-1 0 0,1 1 1 0 0,1-1 0 0 0,-1 1 0 0 0,8-3 0 0 0,-12 6-44 0 0,0 1 0 0 0,0 0 0 0 0,1-1 0 0 0,-1 1 0 0 0,0 0-1 0 0,0 0 1 0 0,0 0 0 0 0,1 0 0 0 0,-1 1 0 0 0,0-1 0 0 0,0 1 0 0 0,0-1 0 0 0,0 1-1 0 0,0 0 1 0 0,1-1 0 0 0,-1 1 0 0 0,0 0 0 0 0,-1 1 0 0 0,1-1 0 0 0,0 0 0 0 0,0 0 0 0 0,0 1-1 0 0,-1-1 1 0 0,1 1 0 0 0,-1 0 0 0 0,1-1 0 0 0,-1 1 0 0 0,0 0 0 0 0,0 0 0 0 0,1 0 0 0 0,-1 0-1 0 0,-1 0 1 0 0,2 3 0 0 0,5 9 4 0 0,-1 1-1 0 0,0 0 1 0 0,5 23-1 0 0,-9-30 3 0 0,-2-6 7 0 0,8 26-56 0 0,0 0 1 0 0,19 40-1 0 0,-27-67 110 0 0,2-1-71 0 0,0 0 0 0 0,-1-1 0 0 0,1 1 0 0 0,0 0 1 0 0,-1-1-1 0 0,1 1 0 0 0,0-1 0 0 0,-1 0 0 0 0,1 1 0 0 0,-1-1 0 0 0,1 0 0 0 0,-1 0 0 0 0,0 0 0 0 0,2-1 0 0 0,4-6 117 0 0,-1-1 0 0 0,-1 1-1 0 0,0-1 1 0 0,0 0-1 0 0,0 0 1 0 0,-1 0 0 0 0,4-13-1 0 0,-6 14-39 0 0,0 1 0 0 0,1-1 0 0 0,0 1 1 0 0,0 0-1 0 0,1 0 0 0 0,0 0 0 0 0,0 1 0 0 0,0-1 0 0 0,1 1 0 0 0,0 0 0 0 0,0 0 0 0 0,1 1 0 0 0,8-8 0 0 0,-13 13-58 0 0,0-1-1 0 0,0 1 1 0 0,0-1-1 0 0,0 1 1 0 0,1 0-1 0 0,-1-1 1 0 0,0 1-1 0 0,0 0 1 0 0,0 0 0 0 0,0-1-1 0 0,0 1 1 0 0,1 0-1 0 0,-1 0 1 0 0,0 1-1 0 0,0-1 1 0 0,0 0-1 0 0,0 0 1 0 0,1 0-1 0 0,-1 1 1 0 0,0-1-1 0 0,0 1 1 0 0,0-1-1 0 0,0 1 1 0 0,2 0-1 0 0,0 1 10 0 0,-1 1-1 0 0,1-1 1 0 0,0 0 0 0 0,-1 1-1 0 0,1 0 1 0 0,-1 0-1 0 0,0 0 1 0 0,2 3-1 0 0,3 7 23 0 0,0-1 0 0 0,-2 1 0 0 0,6 15 0 0 0,16 99-730 0 0</inkml:trace>
</inkml:ink>
</file>

<file path=ppt/ink/ink7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7"/>
    </inkml:context>
    <inkml:brush xml:id="br0">
      <inkml:brushProperty name="width" value="0.1" units="cm"/>
      <inkml:brushProperty name="height" value="0.1" units="cm"/>
      <inkml:brushProperty name="color" value="#F6630D"/>
    </inkml:brush>
  </inkml:definitions>
  <inkml:trace contextRef="#ctx0" brushRef="#br0">1 1 11719 0 0,'0'0'1060'0'0,"1"36"2442"0"0,-1-5-1166 0 0,-1 11-1637 0 0,7 45 0 0 0</inkml:trace>
</inkml:ink>
</file>

<file path=ppt/ink/ink7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78"/>
    </inkml:context>
    <inkml:brush xml:id="br0">
      <inkml:brushProperty name="width" value="0.1" units="cm"/>
      <inkml:brushProperty name="height" value="0.1" units="cm"/>
      <inkml:brushProperty name="color" value="#F6630D"/>
    </inkml:brush>
  </inkml:definitions>
  <inkml:trace contextRef="#ctx0" brushRef="#br0">0 8 5983 0 0,'28'-7'6936'0'0</inkml:trace>
  <inkml:trace contextRef="#ctx0" brushRef="#br0" timeOffset="1">133 413 14279 0 0,'0'-1'101'0'0,"0"0"-1"0"0,0 0 1 0 0,0 1-1 0 0,0-1 1 0 0,0 0-1 0 0,0 0 1 0 0,0 0-1 0 0,0 0 1 0 0,1 0-1 0 0,-1 0 0 0 0,0 1 1 0 0,1-1-1 0 0,-1 0 1 0 0,0 0-1 0 0,1 0 1 0 0,-1 1-1 0 0,1-1 1 0 0,-1 0-1 0 0,1 1 1 0 0,0-1-1 0 0,-1 0 1 0 0,1 1-1 0 0,0-1 1 0 0,-1 1-1 0 0,2-1 1 0 0,-1-1 151 0 0,1 1 0 0 0,-1 0 1 0 0,1-1-1 0 0,-1 1 0 0 0,0-1 1 0 0,0 0-1 0 0,1 1 1 0 0,-1-1-1 0 0,0 0 0 0 0,-1 1 1 0 0,1-1-1 0 0,1-3 1 0 0,1-7 595 0 0,2-10 469 0 0,1 0 0 0 0,15-37-1 0 0,-20 55-1214 0 0,2-1 0 0 0,-1 0 0 0 0,1 1 0 0 0,-1-1 0 0 0,1 1 0 0 0,0 0 0 0 0,1 0 0 0 0,-1 0 0 0 0,1 0-1 0 0,0 0 1 0 0,0 1 0 0 0,0 0 0 0 0,0-1 0 0 0,0 2 0 0 0,1-1 0 0 0,-1 0 0 0 0,11-3 0 0 0,-11 6-76 0 0,0 0 0 0 0,1 0 1 0 0,-1 0-1 0 0,1 0 0 0 0,-1 1 0 0 0,0 0 1 0 0,0-1-1 0 0,1 2 0 0 0,-1-1 0 0 0,0 0 0 0 0,0 1 1 0 0,0 0-1 0 0,0 0 0 0 0,-1 0 0 0 0,1 0 1 0 0,0 1-1 0 0,-1 0 0 0 0,0-1 0 0 0,1 1 1 0 0,4 6-1 0 0,2 1-50 0 0,0 1 1 0 0,-1 0-1 0 0,0 1 0 0 0,-1 0 1 0 0,7 12-1 0 0,-1 6 1 0 0,-11-22-294 0 0,0-1 1 0 0,0 1 0 0 0,1-1 0 0 0,0 0-1 0 0,0-1 1 0 0,11 13 0 0 0,-7-11-1207 0 0</inkml:trace>
</inkml:ink>
</file>

<file path=ppt/ink/ink7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0"/>
    </inkml:context>
    <inkml:brush xml:id="br0">
      <inkml:brushProperty name="width" value="0.1" units="cm"/>
      <inkml:brushProperty name="height" value="0.1" units="cm"/>
      <inkml:brushProperty name="color" value="#F6630D"/>
    </inkml:brush>
  </inkml:definitions>
  <inkml:trace contextRef="#ctx0" brushRef="#br0">7 1 12783 0 0,'0'0'1158'0'0,"-2"28"-406"0"0,0-12-275 0 0,0-1 1 0 0,2 1-1 0 0,0 0 1 0 0,1-1 0 0 0,0 1-1 0 0,1 0 1 0 0,1-1 0 0 0,7 26-1 0 0,-8-38-341 0 0,0-1-1 0 0,0 1 0 0 0,-1 0 1 0 0,1-1-1 0 0,1 0 1 0 0,-1 1-1 0 0,0-1 1 0 0,1 0-1 0 0,-1 0 0 0 0,1 0 1 0 0,-1-1-1 0 0,1 1 1 0 0,0-1-1 0 0,0 1 0 0 0,0-1 1 0 0,0 0-1 0 0,0 0 1 0 0,0 0-1 0 0,0 0 1 0 0,0-1-1 0 0,0 1 0 0 0,1-1 1 0 0,-1 0-1 0 0,0 0 1 0 0,0 0-1 0 0,0 0 0 0 0,0-1 1 0 0,5 0-1 0 0,0 0 50 0 0,-1 0 0 0 0,0-1-1 0 0,0 1 1 0 0,0-2 0 0 0,0 1 0 0 0,0-1-1 0 0,0 0 1 0 0,0 0 0 0 0,-1-1 0 0 0,1 1-1 0 0,6-7 1 0 0,2-13 359 0 0,-14 21-487 0 0,0 0 0 0 0,0 0 0 0 0,0-1 0 0 0,0 1 0 0 0,0 0 0 0 0,1 0 0 0 0,-1 1 0 0 0,1-1 0 0 0,0 0 0 0 0,2-2 0 0 0,-3 3-36 0 0,0 0-1 0 0,0 0 1 0 0,0 0 0 0 0,0 1 0 0 0,0-1 0 0 0,0 0 0 0 0,-1 0 0 0 0,1-1-1 0 0,0 1 1 0 0,-1 0 0 0 0,1 0 0 0 0,-1 0 0 0 0,1 0 0 0 0,-1-1-1 0 0,1 1 1 0 0,-1 0 0 0 0,0 0 0 0 0,0-1 0 0 0,0 1 0 0 0,1 0-1 0 0,-1-1 1 0 0,-1 0 0 0 0,-7-33 229 0 0,-2 3-1326 0 0</inkml:trace>
</inkml:ink>
</file>

<file path=ppt/ink/ink7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1"/>
    </inkml:context>
    <inkml:brush xml:id="br0">
      <inkml:brushProperty name="width" value="0.1" units="cm"/>
      <inkml:brushProperty name="height" value="0.1" units="cm"/>
      <inkml:brushProperty name="color" value="#F6630D"/>
    </inkml:brush>
  </inkml:definitions>
  <inkml:trace contextRef="#ctx0" brushRef="#br0">18 39 9215 0 0,'1'0'106'0'0,"1"0"-1"0"0,-1 1 0 0 0,0-1 0 0 0,1 0 0 0 0,-1 0 1 0 0,0 0-1 0 0,1 0 0 0 0,-1 0 0 0 0,0 0 0 0 0,1 0 1 0 0,-1-1-1 0 0,0 1 0 0 0,0 0 0 0 0,1-1 0 0 0,-1 1 1 0 0,0-1-1 0 0,0 1 0 0 0,0-1 0 0 0,1 0 0 0 0,-1 1 1 0 0,0-1-1 0 0,0 0 0 0 0,0 0 0 0 0,0 0 0 0 0,0 0 1 0 0,0 0-1 0 0,3-22 10040 0 0,-4 23-10119 0 0,0-1-1 0 0,0 1 1 0 0,0 0-1 0 0,0 0 0 0 0,0-1 1 0 0,0 1-1 0 0,0 0 1 0 0,0 0-1 0 0,-1-1 0 0 0,1 1 1 0 0,0 0-1 0 0,0 0 1 0 0,0 0-1 0 0,0-1 0 0 0,-1 1 1 0 0,1 0-1 0 0,0 0 1 0 0,0 0-1 0 0,0 0 0 0 0,-1-1 1 0 0,1 1-1 0 0,0 0 1 0 0,0 0-1 0 0,0 0 0 0 0,-1 0 1 0 0,1 0-1 0 0,0 0 1 0 0,0 0-1 0 0,-1 0 0 0 0,1 0 1 0 0,0 0-1 0 0,0 0 1 0 0,-1 0-1 0 0,1 0 0 0 0,0 0 1 0 0,-1 0-1 0 0,1 0 0 0 0,0 0 1 0 0,0 0-1 0 0,0 0 1 0 0,-1 0-1 0 0,1 0 0 0 0,0 0 1 0 0,0 0-1 0 0,-1 1 1 0 0,1-1-1 0 0,0 0 0 0 0,0 0 1 0 0,0 0-1 0 0,-1 0 1 0 0,1 1-1 0 0,0-1 0 0 0,0 0 1 0 0,0 0-1 0 0,0 0 1 0 0,-1 1-1 0 0,1-1 0 0 0,0 0 1 0 0,0 0-1 0 0,0 0 1 0 0,0 1-1 0 0,0-1 0 0 0,0 0 1 0 0,0 0-1 0 0,0 1 1 0 0,0-1-1 0 0,0 0 0 0 0,0 1 1 0 0,-4 5 79 0 0,0 0 0 0 0,1 0 0 0 0,0 1 0 0 0,0-1 0 0 0,1 1 0 0 0,-1 0 0 0 0,1 0 0 0 0,1 0 0 0 0,-1 7-1 0 0,-5 71-69 0 0,5-50 209 0 0,1-15-125 0 0,-6 140 170 0 0,7-142-219 0 0,2 1-1 0 0,-1 0 0 0 0,2-1 0 0 0,1 1 1 0 0,0-1-1 0 0,9 23 0 0 0,-12-39-64 0 0,0 1 0 0 0,1-1-1 0 0,-1 0 1 0 0,0-1 0 0 0,1 1-1 0 0,0 0 1 0 0,-1 0 0 0 0,1-1 0 0 0,0 1-1 0 0,0-1 1 0 0,0 1 0 0 0,0-1-1 0 0,0 0 1 0 0,0 0 0 0 0,0 0 0 0 0,0 0-1 0 0,1 0 1 0 0,-1 0 0 0 0,4 0 0 0 0,39 3 55 0 0,-42-4-92 0 0,21-7-672 0 0,-13-8-4099 0 0,-7 6 2963 0 0</inkml:trace>
</inkml:ink>
</file>

<file path=ppt/ink/ink7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2"/>
    </inkml:context>
    <inkml:brush xml:id="br0">
      <inkml:brushProperty name="width" value="0.1" units="cm"/>
      <inkml:brushProperty name="height" value="0.1" units="cm"/>
      <inkml:brushProperty name="color" value="#F6630D"/>
    </inkml:brush>
  </inkml:definitions>
  <inkml:trace contextRef="#ctx0" brushRef="#br0">1 113 3223 0 0,'10'3'8774'0'0,"17"6"-5782"0"0,21 5 1001 0 0,46 13-1910 0 0,-64-20-3319 0 0,0 0-1 0 0,54 3 1 0 0,-71-9 957 0 0,1-1 0 0 0,-1-1-1 0 0,1 0 1 0 0,-1-1 0 0 0,1 0 0 0 0,-1-1 0 0 0,0-1 0 0 0,16-6 0 0 0,-19 6 880 0 0,0-1 1 0 0,0-1 0 0 0,-1 1-1 0 0,0-2 1 0 0,0 1 0 0 0,15-15-1 0 0,-22 18-261 0 0,0 0 0 0 0,0 1 1 0 0,0-1-1 0 0,-1 0 0 0 0,1 0 0 0 0,-1 0 0 0 0,0 0 0 0 0,1 0 0 0 0,-2 0 0 0 0,1 0 1 0 0,0 0-1 0 0,0-1 0 0 0,-1-3 0 0 0,1 4-185 0 0,-1-1 0 0 0,0 1-1 0 0,0-1 1 0 0,0 0 0 0 0,0 1 0 0 0,0-1 0 0 0,-1 1 0 0 0,0-1 0 0 0,1 1-1 0 0,-1-1 1 0 0,-1 1 0 0 0,1 0 0 0 0,0-1 0 0 0,-1 1 0 0 0,0 0 0 0 0,0 0-1 0 0,0 0 1 0 0,-2-3 0 0 0,2 5 338 0 0,-21 2 105 0 0,20-2-608 0 0,-1 1 1 0 0,1 0-1 0 0,-1 0 1 0 0,1 1-1 0 0,-1-1 1 0 0,1 1-1 0 0,0 0 0 0 0,-1-1 1 0 0,1 1-1 0 0,0 1 1 0 0,-4 1-1 0 0,0 0 18 0 0,0 1 0 0 0,1-1 0 0 0,0 2 0 0 0,-1-1 0 0 0,1 1 0 0 0,1 0 0 0 0,-1 0 0 0 0,1 0 0 0 0,0 1 0 0 0,0 0 0 0 0,0 0 0 0 0,1 0 0 0 0,0 0 0 0 0,0 1 0 0 0,1 0 0 0 0,0 0 0 0 0,0 0 0 0 0,0 0 0 0 0,1 0 0 0 0,0 0 0 0 0,1 1 0 0 0,-1-1 0 0 0,1 1 0 0 0,1-1 0 0 0,0 1 0 0 0,0 0 0 0 0,0-1 0 0 0,1 1 0 0 0,0-1 0 0 0,0 1 0 0 0,1-1 0 0 0,0 0 0 0 0,0 1 0 0 0,1-1 0 0 0,0 0 0 0 0,0 0 0 0 0,1-1 0 0 0,0 1 0 0 0,7 9 0 0 0,2-1-110 0 0,0 0 1 0 0,1-1-1 0 0,0-1 1 0 0,2 0-1 0 0,-1-1 0 0 0,1-1 1 0 0,1 0-1 0 0,0-1 1 0 0,22 8-1 0 0,-11-12-2007 0 0,-14-10 890 0 0</inkml:trace>
</inkml:ink>
</file>

<file path=ppt/ink/ink7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3"/>
    </inkml:context>
    <inkml:brush xml:id="br0">
      <inkml:brushProperty name="width" value="0.1" units="cm"/>
      <inkml:brushProperty name="height" value="0.1" units="cm"/>
      <inkml:brushProperty name="color" value="#F6630D"/>
    </inkml:brush>
  </inkml:definitions>
  <inkml:trace contextRef="#ctx0" brushRef="#br0">63 15 5527 0 0,'0'0'13980'0'0,"-17"-13"-10067"0"0,-4 11-3222 0 0,20 2-684 0 0,0 0 0 0 0,0 0 0 0 0,0 1 0 0 0,0-1 0 0 0,0 0 0 0 0,0 0 0 0 0,0 0 0 0 0,0 1-1 0 0,0-1 1 0 0,0 1 0 0 0,0-1 0 0 0,0 1 0 0 0,0-1 0 0 0,0 1 0 0 0,1-1 0 0 0,-1 1 0 0 0,0 0 0 0 0,0 0-1 0 0,0-1 1 0 0,1 1 0 0 0,-1 0 0 0 0,0 0 0 0 0,1 0 0 0 0,-1 0 0 0 0,1-1 0 0 0,-1 1 0 0 0,1 0 0 0 0,0 0-1 0 0,-1 0 1 0 0,1 0 0 0 0,0 0 0 0 0,-1 0 0 0 0,1 1 0 0 0,0-1 0 0 0,0 0 0 0 0,0 0 0 0 0,0 0 0 0 0,0 1-1 0 0,1 4-3 0 0,0 0-1 0 0,1 0 1 0 0,0 0-1 0 0,0 0 0 0 0,0 0 1 0 0,0 0-1 0 0,1-1 1 0 0,0 1-1 0 0,0-1 1 0 0,1 0-1 0 0,-1 0 0 0 0,1 0 1 0 0,0-1-1 0 0,6 6 1 0 0,11 10 479 0 0,43 30 0 0 0,-35-29 40 0 0,15 6-61 0 0,14 10 467 0 0,-55-35-878 0 0,0 0 1 0 0,0 1-1 0 0,-1-1 0 0 0,1 1 1 0 0,-1-1-1 0 0,1 1 0 0 0,-1 0 1 0 0,0 0-1 0 0,0 0 0 0 0,-1 0 1 0 0,1 0-1 0 0,0 0 0 0 0,-1 0 1 0 0,2 6-1 0 0,-3-6-18 0 0,0 1-1 0 0,1-1 0 0 0,-1 0 1 0 0,0 0-1 0 0,-1 0 1 0 0,1 0-1 0 0,-1 1 1 0 0,1-1-1 0 0,-1 0 1 0 0,0 0-1 0 0,0 0 1 0 0,0 0-1 0 0,-1 0 1 0 0,1-1-1 0 0,-1 1 1 0 0,1 0-1 0 0,-1-1 1 0 0,0 1-1 0 0,0-1 1 0 0,0 1-1 0 0,-1-1 1 0 0,1 0-1 0 0,0 0 0 0 0,-1 0 1 0 0,-5 3-1 0 0,-3 2-107 0 0,-1-1-1 0 0,0 0 0 0 0,0-1 0 0 0,-19 5 0 0 0,27-8 32 0 0,-65 12-1016 0 0,21-11-5031 0 0</inkml:trace>
</inkml:ink>
</file>

<file path=ppt/ink/ink7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4"/>
    </inkml:context>
    <inkml:brush xml:id="br0">
      <inkml:brushProperty name="width" value="0.1" units="cm"/>
      <inkml:brushProperty name="height" value="0.1" units="cm"/>
      <inkml:brushProperty name="color" value="#F6630D"/>
    </inkml:brush>
  </inkml:definitions>
  <inkml:trace contextRef="#ctx0" brushRef="#br0">1 80 8751 0 0,'0'-2'674'0'0,"1"0"-364"0"0,-1 0 0 0 0,1 0 0 0 0,0-1 0 0 0,0 1 0 0 0,0 0 0 0 0,0 0 0 0 0,0 0 0 0 0,1 0 0 0 0,-1 0 0 0 0,1 0 0 0 0,-1 1 0 0 0,1-1 0 0 0,0 0 0 0 0,0 1 0 0 0,-1 0 0 0 0,4-3 0 0 0,35-16 4832 0 0,-30 16-4638 0 0,1-1-110 0 0,0 2 1 0 0,0 0 0 0 0,0 0 0 0 0,0 1 0 0 0,1 0 0 0 0,-1 1 0 0 0,1 0 0 0 0,-1 1 0 0 0,0 1 0 0 0,1-1 0 0 0,22 6 0 0 0,-23-4-551 0 0,0 1 1 0 0,0 0-1 0 0,-1 1 0 0 0,1 0 0 0 0,-1 0 0 0 0,0 1 1 0 0,13 9-1 0 0,-13-7-719 0 0</inkml:trace>
</inkml:ink>
</file>

<file path=ppt/ink/ink7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5"/>
    </inkml:context>
    <inkml:brush xml:id="br0">
      <inkml:brushProperty name="width" value="0.1" units="cm"/>
      <inkml:brushProperty name="height" value="0.1" units="cm"/>
      <inkml:brushProperty name="color" value="#004F8B"/>
    </inkml:brush>
  </inkml:definitions>
  <inkml:trace contextRef="#ctx0" brushRef="#br0">0 26 4143 0 0,'19'9'13060'0'0,"-17"-9"-12652"0"0,27-13 6425 0 0,2-1-6870 0 0,0 10 312 0 0,0 1 0 0 0,0 2 0 0 0,-1 1-1 0 0,1 1 1 0 0,58 11 0 0 0,-13-3-156 0 0,-51-8-127 0 0,26 5 895 0 0,-46-10-841 0 0,0-1-733 0 0,17 27-7351 0 0</inkml:trace>
</inkml:ink>
</file>

<file path=ppt/ink/ink7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6"/>
    </inkml:context>
    <inkml:brush xml:id="br0">
      <inkml:brushProperty name="width" value="0.1" units="cm"/>
      <inkml:brushProperty name="height" value="0.1" units="cm"/>
      <inkml:brushProperty name="color" value="#004F8B"/>
    </inkml:brush>
  </inkml:definitions>
  <inkml:trace contextRef="#ctx0" brushRef="#br0">0 34 9215 0 0,'0'0'2615'0'0,"30"4"6113"0"0,9-10-6228 0 0,77 1 0 0 0,-79 5-2008 0 0,0-1-1 0 0,60-11 0 0 0,-74 7-396 0 0,1 1 0 0 0,41-1-1 0 0</inkml:trace>
</inkml:ink>
</file>

<file path=ppt/ink/ink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21.434"/>
    </inkml:context>
    <inkml:brush xml:id="br0">
      <inkml:brushProperty name="width" value="0.1" units="cm"/>
      <inkml:brushProperty name="height" value="0.1" units="cm"/>
      <inkml:brushProperty name="color" value="#AB008B"/>
    </inkml:brush>
  </inkml:definitions>
  <inkml:trace contextRef="#ctx0" brushRef="#br0">360 6 7831 0 0,'-1'-1'106'0'0,"0"0"-1"0"0,1 1 1 0 0,-1-1 0 0 0,0 1-1 0 0,0-1 1 0 0,0 1-1 0 0,0 0 1 0 0,0-1-1 0 0,0 1 1 0 0,0 0-1 0 0,0 0 1 0 0,0 0-1 0 0,0-1 1 0 0,0 1 0 0 0,0 0-1 0 0,0 0 1 0 0,0 0-1 0 0,0 1 1 0 0,0-1-1 0 0,0 0 1 0 0,0 0-1 0 0,0 0 1 0 0,0 1-1 0 0,0-1 1 0 0,-1 1 0 0 0,-22 23 2594 0 0,-9 39 175 0 0,32-59-2903 0 0,-24 50 1007 0 0,-2-1 0 0 0,-65 95-1 0 0,74-122-808 0 0,2 0 0 0 0,0 0 0 0 0,2 2 0 0 0,0-1 0 0 0,3 2 0 0 0,0 0 0 0 0,1 0 0 0 0,-5 31 0 0 0,13-45-82 0 0,0-1 0 0 0,0 0 0 0 0,1 1 0 0 0,1-1 0 0 0,1 1 0 0 0,0-1 0 0 0,1 1 1 0 0,0-1-1 0 0,1 0 0 0 0,1 0 0 0 0,0 0 0 0 0,1 0 0 0 0,0-1 0 0 0,1 0 1 0 0,1 0-1 0 0,0 0 0 0 0,1-1 0 0 0,0 0 0 0 0,11 12 0 0 0,-6-10 10 0 0,0-1-1 0 0,1 0 1 0 0,1-1 0 0 0,0 0-1 0 0,1-1 1 0 0,0-1 0 0 0,1-1-1 0 0,0 0 1 0 0,28 10 0 0 0,-18-10-498 0 0,51 11-1 0 0,32-5-5437 0 0,-62-12-1324 0 0</inkml:trace>
</inkml:ink>
</file>

<file path=ppt/ink/ink7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7"/>
    </inkml:context>
    <inkml:brush xml:id="br0">
      <inkml:brushProperty name="width" value="0.1" units="cm"/>
      <inkml:brushProperty name="height" value="0.1" units="cm"/>
      <inkml:brushProperty name="color" value="#004F8B"/>
    </inkml:brush>
  </inkml:definitions>
  <inkml:trace contextRef="#ctx0" brushRef="#br0">220 31 2759 0 0,'27'-15'10538'0'0,"-8"9"-8345"0"0,8-2 6187 0 0,-32 7-7276 0 0,5 1-1076 0 0,0 0-1 0 0,-1 0 1 0 0,1 0-1 0 0,-1-1 1 0 0,1 1-1 0 0,0 0 0 0 0,-1 0 1 0 0,1 0-1 0 0,-1 0 1 0 0,1 0-1 0 0,-1 0 1 0 0,1 0-1 0 0,0 0 1 0 0,-1 0-1 0 0,1 0 1 0 0,-1 0-1 0 0,1 0 0 0 0,-1 1 1 0 0,1-1-1 0 0,0 0 1 0 0,-1 0-1 0 0,1 0 1 0 0,-1 1-1 0 0,1-1 1 0 0,0 0-1 0 0,-1 0 0 0 0,1 1 1 0 0,0-1-1 0 0,-1 1 1 0 0,-14 14 93 0 0,1 0 0 0 0,1 1 1 0 0,1 1-1 0 0,0 0 0 0 0,-16 31 0 0 0,-4 6-34 0 0,3-11-21 0 0,5-8-2 0 0,2 0 1 0 0,-25 54 0 0 0,42-78-36 0 0,0 0 1 0 0,1 0-1 0 0,1 1 1 0 0,0-1-1 0 0,0 1 1 0 0,2 0-1 0 0,-1-1 0 0 0,1 1 1 0 0,1 0-1 0 0,0 0 1 0 0,1 0-1 0 0,0 0 1 0 0,3 14-1 0 0,-2-21-13 0 0,0 1-1 0 0,0-1 0 0 0,0 1 0 0 0,0-1 1 0 0,1 0-1 0 0,0 1 0 0 0,0-1 0 0 0,1-1 0 0 0,-1 1 1 0 0,1 0-1 0 0,0-1 0 0 0,0 0 0 0 0,1 0 1 0 0,-1 0-1 0 0,1-1 0 0 0,0 1 0 0 0,0-1 0 0 0,0 0 1 0 0,0 0-1 0 0,0-1 0 0 0,1 0 0 0 0,0 0 1 0 0,-1 0-1 0 0,1 0 0 0 0,9 0 0 0 0,-4 0 10 0 0,-1-1 0 0 0,1-1 0 0 0,0 1 0 0 0,-1-2 0 0 0,1 0-1 0 0,0 0 1 0 0,-1-1 0 0 0,1 0 0 0 0,-1-1 0 0 0,0 0 0 0 0,0 0 0 0 0,0-1 0 0 0,13-7-1 0 0,-13 5-8 0 0,0-1 0 0 0,0 1 0 0 0,-1-2 0 0 0,0 1 0 0 0,0-1 0 0 0,-1-1 0 0 0,0 1-1 0 0,11-18 1 0 0,-17 24 20 0 0,0-1-1 0 0,-1 1 0 0 0,1-1 1 0 0,-1 0-1 0 0,0 1 1 0 0,0-1-1 0 0,0 0 0 0 0,0 0 1 0 0,-1 0-1 0 0,1 0 0 0 0,-1 0 1 0 0,1 0-1 0 0,-1 0 1 0 0,0 0-1 0 0,0 0 0 0 0,-1 0 1 0 0,1 0-1 0 0,-1 0 0 0 0,1 0 1 0 0,-1 0-1 0 0,0 0 1 0 0,0 0-1 0 0,0 1 0 0 0,0-1 1 0 0,-1 0-1 0 0,1 1 1 0 0,-1-1-1 0 0,0 1 0 0 0,1-1 1 0 0,-1 1-1 0 0,0 0 0 0 0,0 0 1 0 0,-1 0-1 0 0,1 0 1 0 0,0 0-1 0 0,-1 0 0 0 0,1 0 1 0 0,-6-1-1 0 0,-4-4-73 0 0,0 1 0 0 0,-1 0 0 0 0,0 1 0 0 0,0 1 0 0 0,0 0 0 0 0,0 0 0 0 0,-1 2 0 0 0,1 0 0 0 0,-21-1 0 0 0,11 2-140 0 0,0 1 0 0 0,0 1 0 0 0,0 2-1 0 0,-42 8 1 0 0,53-7-782 0 0</inkml:trace>
</inkml:ink>
</file>

<file path=ppt/ink/ink7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8"/>
    </inkml:context>
    <inkml:brush xml:id="br0">
      <inkml:brushProperty name="width" value="0.1" units="cm"/>
      <inkml:brushProperty name="height" value="0.1" units="cm"/>
      <inkml:brushProperty name="color" value="#004F8B"/>
    </inkml:brush>
  </inkml:definitions>
  <inkml:trace contextRef="#ctx0" brushRef="#br0">225 37 14479 0 0,'0'0'19'0'0,"1"0"0"0"0,-1 0 0 0 0,0 1 0 0 0,1-1 0 0 0,-1 0 0 0 0,0 0 0 0 0,1 1 0 0 0,-1-1 0 0 0,0 0 0 0 0,1 0 0 0 0,-1 0 0 0 0,1 1 0 0 0,-1-1 0 0 0,0 0 0 0 0,1 0 0 0 0,-1 0 0 0 0,1 0 0 0 0,-1 0 0 0 0,0 0 0 0 0,1 0 0 0 0,-1 0 0 0 0,1 0 0 0 0,-1 0 0 0 0,1 0 0 0 0,-1 0-1 0 0,0-1 1 0 0,1 1 0 0 0,-1 0 0 0 0,0 0 0 0 0,1 0 0 0 0,-1 0 0 0 0,1-1 0 0 0,-1 1 0 0 0,0 0 0 0 0,1 0 0 0 0,-1-1 0 0 0,0 1 0 0 0,0 0 0 0 0,1-1 0 0 0,-1 1 0 0 0,0 0 0 0 0,0-1 0 0 0,1 1 0 0 0,-1 0 0 0 0,0-1 0 0 0,0 0 0 0 0,4-25 5100 0 0,-4 25-5054 0 0,0 1 0 0 0,0-1 1 0 0,-1 1-1 0 0,1 0 0 0 0,0-1 0 0 0,0 1 0 0 0,-1 0 1 0 0,1-1-1 0 0,0 1 0 0 0,-1 0 0 0 0,1-1 1 0 0,0 1-1 0 0,-1 0 0 0 0,1 0 0 0 0,-1-1 1 0 0,1 1-1 0 0,0 0 0 0 0,-1 0 0 0 0,1 0 0 0 0,-1 0 1 0 0,1-1-1 0 0,0 1 0 0 0,-1 0 0 0 0,1 0 1 0 0,-1 0-1 0 0,1 0 0 0 0,-1 0 0 0 0,1 0 0 0 0,-1 0 1 0 0,1 0-1 0 0,0 0 0 0 0,-1 0 0 0 0,1 1 1 0 0,-1-1-1 0 0,1 0 0 0 0,-1 0 0 0 0,1 0 1 0 0,0 0-1 0 0,-1 1 0 0 0,1-1 0 0 0,-1 0 0 0 0,1 0 1 0 0,0 1-1 0 0,-1-1 0 0 0,1 0 0 0 0,-1 1 1 0 0,-19 11 504 0 0,2 6-383 0 0,0 1 1 0 0,1 1-1 0 0,-23 34 0 0 0,-17 21 97 0 0,51-68-252 0 0,0-1 1 0 0,1 2-1 0 0,0-1 0 0 0,0 0 0 0 0,0 1 1 0 0,1 0-1 0 0,1 0 0 0 0,-1 0 1 0 0,1 1-1 0 0,1-1 0 0 0,-1 1 0 0 0,1 0 1 0 0,1-1-1 0 0,-1 13 0 0 0,2-13-1 0 0,1-1 0 0 0,0 1 0 0 0,0 0-1 0 0,1-1 1 0 0,-1 1 0 0 0,2-1 0 0 0,-1 0 0 0 0,1 1 0 0 0,0-1-1 0 0,1-1 1 0 0,0 1 0 0 0,0 0 0 0 0,0-1 0 0 0,1 0-1 0 0,0 0 1 0 0,9 9 0 0 0,-9-9 1 0 0,0-1-1 0 0,1 0 1 0 0,0-1 0 0 0,0 1-1 0 0,0-1 1 0 0,0 0 0 0 0,1 0 0 0 0,-1-1-1 0 0,1 0 1 0 0,0 0 0 0 0,0-1-1 0 0,0 1 1 0 0,11 1 0 0 0,-11-4-7 0 0,-1 0 1 0 0,0 0 0 0 0,0-1-1 0 0,0 1 1 0 0,0-2 0 0 0,0 1-1 0 0,0 0 1 0 0,0-1 0 0 0,0 0-1 0 0,-1-1 1 0 0,1 1 0 0 0,-1-1-1 0 0,1 0 1 0 0,-1 0 0 0 0,0-1-1 0 0,8-6 1 0 0,62-48 169 0 0,49-41 10 0 0,-121 96-184 0 0,-1 1 0 0 0,1 0 0 0 0,-1-1 0 0 0,1 0 0 0 0,-1 1 0 0 0,0-1 0 0 0,0 0 0 0 0,0 0-1 0 0,0 0 1 0 0,-1 0 0 0 0,1-1 0 0 0,-1 1 0 0 0,0 0 0 0 0,0-1 0 0 0,0 1 0 0 0,0 0 0 0 0,0-7 0 0 0,-2 7 6 0 0,0-1 0 0 0,0 1 0 0 0,0-1 0 0 0,0 1 0 0 0,0 0 0 0 0,-1-1 0 0 0,0 1 0 0 0,1 0 0 0 0,-1 0 0 0 0,-1 0 0 0 0,1 0 0 0 0,0 1 0 0 0,-1-1 0 0 0,1 0 0 0 0,-1 1 0 0 0,0 0 0 0 0,-3-3 0 0 0,-18-15 119 0 0,-1 1 0 0 0,-1 0-1 0 0,-1 2 1 0 0,-1 1 0 0 0,0 2 0 0 0,-31-12 0 0 0,50 23-113 0 0,7 3-102 0 0,-3 4-561 0 0,4-4 443 0 0,0 1 0 0 0,0 0 0 0 0,0 0 0 0 0,0 0 0 0 0,0-1 0 0 0,0 1 0 0 0,0 0 0 0 0,0 0 0 0 0,0 1-1 0 0,0-1 1 0 0,0 0 0 0 0,1 0 0 0 0,-1 0 0 0 0,0 0 0 0 0,1 1 0 0 0,-1-1 0 0 0,0 3 0 0 0,4 4-1727 0 0,1 0-351 0 0</inkml:trace>
</inkml:ink>
</file>

<file path=ppt/ink/ink7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89"/>
    </inkml:context>
    <inkml:brush xml:id="br0">
      <inkml:brushProperty name="width" value="0.1" units="cm"/>
      <inkml:brushProperty name="height" value="0.1" units="cm"/>
      <inkml:brushProperty name="color" value="#004F8B"/>
    </inkml:brush>
  </inkml:definitions>
  <inkml:trace contextRef="#ctx0" brushRef="#br0">187 54 14831 0 0,'0'0'679'0'0,"0"-10"224"0"0,1 9-705 0 0,-1 0 1 0 0,0-1 0 0 0,0 1 0 0 0,0 0 0 0 0,0 0 0 0 0,0-1-1 0 0,0 1 1 0 0,-1 0 0 0 0,1-1 0 0 0,0 1 0 0 0,-1 0 0 0 0,1 0 0 0 0,-1 0-1 0 0,1-1 1 0 0,-1 1 0 0 0,1 0 0 0 0,-1 0 0 0 0,0 0 0 0 0,0 0-1 0 0,1 0 1 0 0,-1 0 0 0 0,0 0 0 0 0,0 0 0 0 0,-1-1 0 0 0,0 2-62 0 0,1 0 0 0 0,-1-1 0 0 0,1 1 0 0 0,0 0 0 0 0,-1 0 0 0 0,1 0 0 0 0,-1 0 0 0 0,1 0 1 0 0,0 0-1 0 0,-1 1 0 0 0,1-1 0 0 0,-1 0 0 0 0,1 1 0 0 0,0-1 0 0 0,-1 1 0 0 0,1-1 0 0 0,-2 2 0 0 0,-5 3 194 0 0,0 0-1 0 0,1 0 0 0 0,0 0 1 0 0,-12 12-1 0 0,5 0-229 0 0,1 1 0 0 0,1 0 0 0 0,1 1 0 0 0,0 1 0 0 0,1-1 0 0 0,1 2 0 0 0,-7 23 0 0 0,15-37-87 0 0,0 1-1 0 0,0-1 1 0 0,0 1 0 0 0,1 0-1 0 0,0-1 1 0 0,1 1 0 0 0,0 0-1 0 0,0-1 1 0 0,0 1-1 0 0,1-1 1 0 0,0 1 0 0 0,1-1-1 0 0,0 0 1 0 0,0 0 0 0 0,0 0-1 0 0,1-1 1 0 0,0 1-1 0 0,8 10 1 0 0,-7-10 4 0 0,0 0 0 0 0,1 0 0 0 0,0 0 0 0 0,0 0 0 0 0,1-1 0 0 0,0 0 1 0 0,0-1-1 0 0,0 1 0 0 0,1-1 0 0 0,0-1 0 0 0,0 0 0 0 0,0 0 0 0 0,0 0 0 0 0,1-1 0 0 0,14 4 0 0 0,-2-6 40 0 0,1 0-1 0 0,0-2 0 0 0,-1 0 1 0 0,1-1-1 0 0,-1-2 1 0 0,1 0-1 0 0,-1-1 0 0 0,0-1 1 0 0,-1-1-1 0 0,1-1 1 0 0,-2 0-1 0 0,1-2 0 0 0,-1 0 1 0 0,0-1-1 0 0,-1-1 1 0 0,-1-1-1 0 0,21-19 0 0 0,-33 27-14 0 0,0 0 0 0 0,-1-1 0 0 0,1 0-1 0 0,-1 0 1 0 0,0 0 0 0 0,0-1 0 0 0,-1 0-1 0 0,0 1 1 0 0,0-1 0 0 0,-1 0 0 0 0,1 0 0 0 0,-1-1-1 0 0,-1 1 1 0 0,0 0 0 0 0,0 0 0 0 0,0-1-1 0 0,-1 1 1 0 0,0-1 0 0 0,0 1 0 0 0,-1-1-1 0 0,0 1 1 0 0,-1 0 0 0 0,1 0 0 0 0,-1-1-1 0 0,0 1 1 0 0,-1 0 0 0 0,-4-9 0 0 0,2 7 14 0 0,0 0 1 0 0,0 1-1 0 0,-1-1 1 0 0,0 1-1 0 0,0 0 1 0 0,-1 1-1 0 0,0-1 0 0 0,-1 1 1 0 0,1 1-1 0 0,-1-1 1 0 0,-1 1-1 0 0,1 1 1 0 0,-1 0-1 0 0,0 0 1 0 0,0 0-1 0 0,0 1 1 0 0,-1 1-1 0 0,1-1 1 0 0,-17-2-1 0 0,6 3-197 0 0,0 1-1 0 0,-1 0 1 0 0,-26 2-1 0 0,39 1-158 0 0,-1 0 0 0 0,1 0 0 0 0,0 1-1 0 0,0-1 1 0 0,0 2 0 0 0,0-1 0 0 0,0 1 0 0 0,1 1 0 0 0,-1-1-1 0 0,1 1 1 0 0,-7 5 0 0 0</inkml:trace>
</inkml:ink>
</file>

<file path=ppt/ink/ink7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0"/>
    </inkml:context>
    <inkml:brush xml:id="br0">
      <inkml:brushProperty name="width" value="0.1" units="cm"/>
      <inkml:brushProperty name="height" value="0.1" units="cm"/>
      <inkml:brushProperty name="color" value="#F6630D"/>
    </inkml:brush>
  </inkml:definitions>
  <inkml:trace contextRef="#ctx0" brushRef="#br0">80 1 9215 0 0,'-4'5'14296'0'0,"-16"32"-13680"0"0,11-19-605 0 0,1-1-1 0 0,1 1 1 0 0,0 0-1 0 0,1 1 1 0 0,1 0-1 0 0,1-1 1 0 0,0 2-1 0 0,2-1 1 0 0,0 0-1 0 0,1 0 1 0 0,1 1-1 0 0,1-1 1 0 0,0 1-1 0 0,2-1 1 0 0,0 0-1 0 0,1 0 1 0 0,8 20-1 0 0,-12-38 4 0 0,0 0-1 0 0,0 0 0 0 0,0 0 0 0 0,1 0 1 0 0,-1 0-1 0 0,0 0 0 0 0,1 0 0 0 0,-1 0 1 0 0,1 0-1 0 0,-1-1 0 0 0,1 1 0 0 0,-1 0 1 0 0,1 0-1 0 0,-1 0 0 0 0,1-1 0 0 0,0 1 1 0 0,-1 0-1 0 0,1-1 0 0 0,0 1 0 0 0,0-1 1 0 0,1 1-1 0 0,-2-1-2 0 0,1 0-1 0 0,0 0 1 0 0,-1 0 0 0 0,1 0-1 0 0,0 0 1 0 0,-1-1 0 0 0,1 1 0 0 0,0 0-1 0 0,-1 0 1 0 0,1-1 0 0 0,-1 1-1 0 0,1 0 1 0 0,0-1 0 0 0,-1 1 0 0 0,1-1-1 0 0,-1 1 1 0 0,1-1 0 0 0,-1 1-1 0 0,1-1 1 0 0,-1 1 0 0 0,0-1 0 0 0,1 0-1 0 0,22-46 510 0 0,-18 36-263 0 0,-1 5-239 0 0,0-1 0 0 0,1 1-1 0 0,0 0 1 0 0,0 0 0 0 0,0 0-1 0 0,0 1 1 0 0,1 0 0 0 0,0 0-1 0 0,0 0 1 0 0,0 1 0 0 0,1 0-1 0 0,0 0 1 0 0,-1 0 0 0 0,1 1 0 0 0,1 0-1 0 0,-1 1 1 0 0,0 0 0 0 0,1 0-1 0 0,-1 0 1 0 0,1 1 0 0 0,-1 0-1 0 0,14 0 1 0 0,-14 1-17 0 0,0 0-1 0 0,0 0 1 0 0,0 1-1 0 0,0 0 1 0 0,0 1-1 0 0,0-1 1 0 0,0 1-1 0 0,0 1 1 0 0,-1-1-1 0 0,1 1 1 0 0,-1 0-1 0 0,1 1 1 0 0,-1 0-1 0 0,0 0 1 0 0,-1 0-1 0 0,1 0 1 0 0,-1 1-1 0 0,0 0 1 0 0,0 0 0 0 0,0 1-1 0 0,0-1 1 0 0,-1 1-1 0 0,0 0 1 0 0,5 11-1 0 0,-6-11 22 0 0,0 1 0 0 0,-1-1 0 0 0,0 1 0 0 0,0-1 0 0 0,1 12 0 0 0,-3-17-22 0 0,0 1 0 0 0,0-1 0 0 0,0 1 0 0 0,0 0 0 0 0,0 0 0 0 0,0-1 0 0 0,0 1 0 0 0,0 0 0 0 0,-1-1 0 0 0,1 1 0 0 0,0-1 0 0 0,-1 1 0 0 0,0 0 0 0 0,1-1 0 0 0,-1 1 0 0 0,0-1 0 0 0,0 0 0 0 0,0 1 0 0 0,0-1 0 0 0,0 0 0 0 0,0 1 0 0 0,0-1 0 0 0,0 0 0 0 0,-1 0 0 0 0,1 0 0 0 0,0 0 0 0 0,-3 1 0 0 0,-48 24-49 0 0,29-13 114 0 0,0-2-1 0 0,-1 0 1 0 0,-1-2 0 0 0,-47 12 0 0 0,48-15 34 0 0,22-5-188 0 0,0 0 0 0 0,0 0 0 0 0,0 0-1 0 0,0-1 1 0 0,0 1 0 0 0,0-1 0 0 0,0 1 0 0 0,0-1 0 0 0,0 0 0 0 0,0 1 0 0 0,0-1 0 0 0,0 0-1 0 0,0 0 1 0 0,0-1 0 0 0,0 1 0 0 0,0 0 0 0 0,0-1 0 0 0,0 1 0 0 0,0-1 0 0 0,0 0 0 0 0,0 0-1 0 0,0 0 1 0 0,0 1 0 0 0,1-2 0 0 0,-1 1 0 0 0,0 0 0 0 0,1 0 0 0 0,-1 0 0 0 0,1-1 0 0 0,-1 1-1 0 0,1-1 1 0 0,-1 0 0 0 0,1 1 0 0 0,0-1 0 0 0,0 0 0 0 0,0 1 0 0 0,0-1 0 0 0,0 0 0 0 0,-1-4-1 0 0,-7-15-1543 0 0</inkml:trace>
</inkml:ink>
</file>

<file path=ppt/ink/ink7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1"/>
    </inkml:context>
    <inkml:brush xml:id="br0">
      <inkml:brushProperty name="width" value="0.1" units="cm"/>
      <inkml:brushProperty name="height" value="0.1" units="cm"/>
      <inkml:brushProperty name="color" value="#F6630D"/>
    </inkml:brush>
  </inkml:definitions>
  <inkml:trace contextRef="#ctx0" brushRef="#br0">1 1 11055 0 0,'39'11'1088'0'0,"-36"-9"-615"0"0,1 0 1 0 0,-1 0 0 0 0,0 0 0 0 0,0 0-1 0 0,0 0 1 0 0,0 1 0 0 0,0-1 0 0 0,0 1-1 0 0,-1 0 1 0 0,0 0 0 0 0,1 0 0 0 0,-1 0-1 0 0,3 6 1 0 0,23 45 1880 0 0,-2 0-1 0 0,27 83 0 0 0,-39-94-2216 0 0,-3 1 1 0 0,-2 1-1 0 0,-1-1 0 0 0,-3 1 1 0 0,-1 1-1 0 0,-5 79 0 0 0,-5-51-223 0 0,-16 78-1 0 0,15-119-752 0 0,-1-1 0 0 0,-1-1-1 0 0,-2 0 1 0 0,-28 56 0 0 0,25-65-1643 0 0,-1-2-4896 0 0</inkml:trace>
</inkml:ink>
</file>

<file path=ppt/ink/ink7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2"/>
    </inkml:context>
    <inkml:brush xml:id="br0">
      <inkml:brushProperty name="width" value="0.1" units="cm"/>
      <inkml:brushProperty name="height" value="0.1" units="cm"/>
      <inkml:brushProperty name="color" value="#F6630D"/>
    </inkml:brush>
  </inkml:definitions>
  <inkml:trace contextRef="#ctx0" brushRef="#br0">139 13 5983 0 0,'-16'-13'13618'0'0,"-4"38"-12688"0"0,-23 40 0 0 0,15-21-496 0 0,23-37-389 0 0,1 0-1 0 0,0 1 1 0 0,1-1 0 0 0,0 1-1 0 0,0 0 1 0 0,1 0 0 0 0,-1 0-1 0 0,2 1 1 0 0,-1-1 0 0 0,1 0-1 0 0,1 1 1 0 0,-1-1-1 0 0,2 0 1 0 0,-1 1 0 0 0,1-1-1 0 0,0 0 1 0 0,1 1 0 0 0,-1-1-1 0 0,5 11 1 0 0,-4-14-10 0 0,0 1 1 0 0,1-1-1 0 0,0 0 1 0 0,0 0-1 0 0,0 0 1 0 0,0 0-1 0 0,1 0 0 0 0,-1 0 1 0 0,1-1-1 0 0,1 0 1 0 0,-1 0-1 0 0,0 0 1 0 0,1 0-1 0 0,0-1 1 0 0,0 1-1 0 0,0-1 1 0 0,0-1-1 0 0,1 1 0 0 0,-1-1 1 0 0,1 0-1 0 0,-1 0 1 0 0,1 0-1 0 0,0-1 1 0 0,0 0-1 0 0,0 0 1 0 0,0-1-1 0 0,10 1 0 0 0,85-7 405 0 0,120-23-1 0 0,-195 23-1297 0 0,-10 1-5526 0 0</inkml:trace>
</inkml:ink>
</file>

<file path=ppt/ink/ink7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3"/>
    </inkml:context>
    <inkml:brush xml:id="br0">
      <inkml:brushProperty name="width" value="0.1" units="cm"/>
      <inkml:brushProperty name="height" value="0.1" units="cm"/>
      <inkml:brushProperty name="color" value="#F6630D"/>
    </inkml:brush>
  </inkml:definitions>
  <inkml:trace contextRef="#ctx0" brushRef="#br0">89 1 1839 0 0,'-2'9'17498'0'0,"-3"13"-16122"0"0,-13 49-13 0 0,-39 213-8 0 0,55-271-1476 0 0,0-1-1 0 0,1 1 1 0 0,0 0 0 0 0,0 0-1 0 0,2-1 1 0 0,0 1 0 0 0,4 24-1 0 0,-2-32-1281 0 0</inkml:trace>
</inkml:ink>
</file>

<file path=ppt/ink/ink7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4"/>
    </inkml:context>
    <inkml:brush xml:id="br0">
      <inkml:brushProperty name="width" value="0.1" units="cm"/>
      <inkml:brushProperty name="height" value="0.1" units="cm"/>
      <inkml:brushProperty name="color" value="#F6630D"/>
    </inkml:brush>
  </inkml:definitions>
  <inkml:trace contextRef="#ctx0" brushRef="#br0">144 1 9671 0 0,'-9'2'8024'0'0,"-15"5"-5258"0"0,19-4-2582 0 0,0-1 1 0 0,0 1 0 0 0,0 1 0 0 0,1-1 0 0 0,-1 1 0 0 0,1 0 0 0 0,0 0 0 0 0,0 0-1 0 0,0 0 1 0 0,1 1 0 0 0,-1-1 0 0 0,1 1 0 0 0,0 0 0 0 0,1 0 0 0 0,-1 1 0 0 0,1-1 0 0 0,-2 7-1 0 0,-5 13 167 0 0,1 0-1 0 0,-5 34 0 0 0,9-36-74 0 0,0 0 1 0 0,1 43-1 0 0,3-56-221 0 0,1 0-1 0 0,0 1 1 0 0,0-1-1 0 0,1 0 1 0 0,0 0-1 0 0,1 0 1 0 0,0 0 0 0 0,9 17-1 0 0,-9-22-47 0 0,1 0 0 0 0,-1-1 0 0 0,1 1 0 0 0,0-1 1 0 0,1 0-1 0 0,-1 0 0 0 0,1 0 0 0 0,0-1 0 0 0,0 1 0 0 0,0-1 0 0 0,0 0 0 0 0,0-1 0 0 0,1 1 0 0 0,-1-1 0 0 0,11 2 0 0 0,-2 0 43 0 0,1-1-1 0 0,-1 0 0 0 0,0-2 1 0 0,1 0-1 0 0,18 0 0 0 0,-20-2-15 0 0,0 1 0 0 0,0-2 0 0 0,0 0 0 0 0,-1 0 0 0 0,1-1 0 0 0,0-1 0 0 0,18-7 0 0 0,-25 8-28 0 0,-1 0-1 0 0,0-1 0 0 0,0 1 1 0 0,0-1-1 0 0,0 0 1 0 0,0 0-1 0 0,-1-1 1 0 0,0 1-1 0 0,0-1 0 0 0,0 0 1 0 0,-1 0-1 0 0,1 0 1 0 0,-1 0-1 0 0,-1-1 0 0 0,1 0 1 0 0,-1 1-1 0 0,0-1 1 0 0,2-6-1 0 0,3-15 202 0 0,-1-1 0 0 0,3-42 1 0 0,-8 59-162 0 0,-1 0 0 0 0,1 0 1 0 0,-2 0-1 0 0,0 0 0 0 0,0 0 1 0 0,-1 1-1 0 0,0-1 1 0 0,-1 0-1 0 0,-6-15 0 0 0,5 20-83 0 0,0 1-1 0 0,0-1 0 0 0,0 1 0 0 0,-1 1 1 0 0,0-1-1 0 0,0 0 0 0 0,0 1 0 0 0,0 0 1 0 0,-1 0-1 0 0,1 1 0 0 0,-1 0 0 0 0,0 0 0 0 0,0 0 1 0 0,0 0-1 0 0,0 1 0 0 0,-1 0 0 0 0,1 1 1 0 0,-1-1-1 0 0,-7 0 0 0 0,-5-1-526 0 0,-1 1 1 0 0,1 1-1 0 0,-1 1 0 0 0,1 1 1 0 0,-24 3-1 0 0,9 2-1352 0 0</inkml:trace>
</inkml:ink>
</file>

<file path=ppt/ink/ink7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5"/>
    </inkml:context>
    <inkml:brush xml:id="br0">
      <inkml:brushProperty name="width" value="0.1" units="cm"/>
      <inkml:brushProperty name="height" value="0.1" units="cm"/>
      <inkml:brushProperty name="color" value="#F6630D"/>
    </inkml:brush>
  </inkml:definitions>
  <inkml:trace contextRef="#ctx0" brushRef="#br0">37 135 1839 0 0,'7'9'12017'0'0,"5"12"-9527"0"0,-10-16-2237 0 0,-1 1-1 0 0,0 0 1 0 0,0 0 0 0 0,0-1-1 0 0,-1 1 1 0 0,0 0 0 0 0,0 0-1 0 0,0 0 1 0 0,-1 0 0 0 0,0-1-1 0 0,0 1 1 0 0,-1 0 0 0 0,1-1-1 0 0,-1 1 1 0 0,0-1 0 0 0,-1 1-1 0 0,1-1 1 0 0,-1 0 0 0 0,-7 10 1655 0 0,8-15-1835 0 0,0 0 1 0 0,1-1-1 0 0,-1 1 0 0 0,1-1 0 0 0,-1 1 0 0 0,1-1 1 0 0,-1 0-1 0 0,1 0 0 0 0,-1 1 0 0 0,1-1 0 0 0,-1 0 1 0 0,1 0-1 0 0,0 0 0 0 0,0-1 0 0 0,0 1 0 0 0,-1 0 1 0 0,1 0-1 0 0,0-1 0 0 0,1 1 0 0 0,-1 0 0 0 0,0-1 1 0 0,0 1-1 0 0,0-1 0 0 0,1 1 0 0 0,-1-1 1 0 0,1 0-1 0 0,-1 1 0 0 0,1-1 0 0 0,0 1 0 0 0,0-1 1 0 0,0 0-1 0 0,0 1 0 0 0,0-1 0 0 0,0-2 0 0 0,4-62 546 0 0,-4 62-551 0 0,3-8-32 0 0,0 0-1 0 0,0 0 0 0 0,1 0 0 0 0,0 0 1 0 0,1 1-1 0 0,1 0 0 0 0,0 0 0 0 0,0 0 1 0 0,10-11-1 0 0,-13 18-15 0 0,1-1 1 0 0,0 1-1 0 0,0 0 0 0 0,0 0 1 0 0,0 1-1 0 0,1-1 1 0 0,0 1-1 0 0,0 0 1 0 0,10-5-1 0 0,-12 7-15 0 0,0 0 0 0 0,1 0 0 0 0,-1 0 0 0 0,0 1 0 0 0,1-1 0 0 0,-1 1 0 0 0,1 0 0 0 0,-1 0 0 0 0,1 0 0 0 0,-1 0 0 0 0,0 1 0 0 0,1-1 0 0 0,-1 1 0 0 0,1 0 0 0 0,-1 0 0 0 0,0 0 0 0 0,6 3 0 0 0,-5-1-23 0 0,0 0-1 0 0,0 1 1 0 0,0-1 0 0 0,0 1-1 0 0,-1 0 1 0 0,0 0 0 0 0,1 0-1 0 0,-2 0 1 0 0,1 0 0 0 0,0 1 0 0 0,-1-1-1 0 0,0 1 1 0 0,0 0 0 0 0,0 0-1 0 0,2 8 1 0 0,3 14-178 0 0,6 43 0 0 0,-11-53 169 0 0,-1-15 26 0 0,0 6 3 0 0,0 1 1 0 0,1 0-1 0 0,1-1 1 0 0,-1 1-1 0 0,1-1 1 0 0,6 11 402 0 0,-4-26-361 0 0,0-1 1 0 0,0 1 0 0 0,0-1 0 0 0,-1 1-1 0 0,0-1 1 0 0,3-12 0 0 0,19-32-72 0 0,-24 49 24 0 0,0 0 1 0 0,0 1 0 0 0,0-1 0 0 0,0 1-1 0 0,0-1 1 0 0,0 1 0 0 0,1 0 0 0 0,-1 0-1 0 0,1 0 1 0 0,0 0 0 0 0,-1 1 0 0 0,1-1-1 0 0,0 1 1 0 0,4-2 0 0 0,-4 2 36 0 0,0 1 0 0 0,1 0 0 0 0,-1-1 0 0 0,1 1-1 0 0,-1 1 1 0 0,0-1 0 0 0,1 0 0 0 0,-1 1 0 0 0,0 0 0 0 0,1 0 0 0 0,-1 0 0 0 0,0 0 0 0 0,0 0 0 0 0,0 0 0 0 0,0 1 0 0 0,0 0 0 0 0,0-1 0 0 0,0 1 0 0 0,0 0 0 0 0,-1 1 0 0 0,1-1 0 0 0,-1 0-1 0 0,0 1 1 0 0,1-1 0 0 0,-1 1 0 0 0,0 0 0 0 0,2 5 0 0 0,5 5 0 0 0,-2 0-1 0 0,1 1 1 0 0,-2-1 0 0 0,9 25-1 0 0,-11-13-37 0 0,3 9-602 0 0</inkml:trace>
</inkml:ink>
</file>

<file path=ppt/ink/ink7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6"/>
    </inkml:context>
    <inkml:brush xml:id="br0">
      <inkml:brushProperty name="width" value="0.1" units="cm"/>
      <inkml:brushProperty name="height" value="0.1" units="cm"/>
      <inkml:brushProperty name="color" value="#F6630D"/>
    </inkml:brush>
  </inkml:definitions>
  <inkml:trace contextRef="#ctx0" brushRef="#br0">35 19 10591 0 0,'-3'23'465'0'0,"1"-1"1"0"0,1 1-1 0 0,1 0 0 0 0,3 23 0 0 0,-2 55 2561 0 0,-9-19-961 0 0,-4 111 1172 0 0,11-194-3183 0 0,0 1 1 0 0,1 0-1 0 0,-1-1 1 0 0,0 1-1 0 0,1-1 1 0 0,-1 1-1 0 0,0-1 1 0 0,1 1-1 0 0,-1-1 1 0 0,0 1 0 0 0,1-1-1 0 0,-1 1 1 0 0,1-1-1 0 0,-1 0 1 0 0,1 1-1 0 0,-1-1 1 0 0,1 0-1 0 0,0 0 1 0 0,-1 1 0 0 0,1-1-1 0 0,0 0 1 0 0,0 0-1 0 0,-1 1 1 0 0,1-1-1 0 0,0 0 1 0 0,0 0-1 0 0,0 0 1 0 0,0 1 0 0 0,0-1-1 0 0,0 0 1 0 0,0-1-1 0 0,1-33 974 0 0,0 26-791 0 0,-2-43 704 0 0,2-1-1 0 0,9-55 1 0 0,-6 82-789 0 0,1 1 1 0 0,1 0-1 0 0,1 0 0 0 0,1 0 1 0 0,2 1-1 0 0,13-27 0 0 0,-21 47-151 0 0,1 1 0 0 0,-1-1 0 0 0,0 1 0 0 0,1 0 1 0 0,0-1-1 0 0,0 1 0 0 0,0 1 0 0 0,0-1 0 0 0,0 0 0 0 0,0 1 0 0 0,1-1 0 0 0,-1 1 0 0 0,1 0 1 0 0,0 1-1 0 0,0-1 0 0 0,-1 0 0 0 0,1 1 0 0 0,0 0 0 0 0,0 0 0 0 0,1 0 0 0 0,-1 0 0 0 0,0 1 0 0 0,0 0 1 0 0,0 0-1 0 0,0 0 0 0 0,0 0 0 0 0,1 0 0 0 0,-1 1 0 0 0,0 0 0 0 0,0 0 0 0 0,0 0 0 0 0,0 0 0 0 0,0 1 1 0 0,-1 0-1 0 0,1 0 0 0 0,0 0 0 0 0,-1 0 0 0 0,1 0 0 0 0,-1 0 0 0 0,0 1 0 0 0,0 0 0 0 0,0 0 1 0 0,0 0-1 0 0,0 0 0 0 0,0 0 0 0 0,-1 0 0 0 0,0 1 0 0 0,1 0 0 0 0,-1-1 0 0 0,-1 1 0 0 0,1 0 0 0 0,0 0 1 0 0,-1 0-1 0 0,0 0 0 0 0,0 0 0 0 0,0 0 0 0 0,0 5 0 0 0,-1-5 2 0 0,0 0 0 0 0,-1 0 1 0 0,0 0-1 0 0,1 0 0 0 0,-1 0 0 0 0,-1 0 0 0 0,1-1 1 0 0,0 1-1 0 0,-1 0 0 0 0,0-1 0 0 0,0 1 0 0 0,0-1 0 0 0,0 0 1 0 0,-1 1-1 0 0,1-1 0 0 0,-1 0 0 0 0,0 0 0 0 0,0-1 0 0 0,0 1 1 0 0,0-1-1 0 0,0 1 0 0 0,-5 2 0 0 0,-12 7 61 0 0,-1 0 0 0 0,-35 15 0 0 0,33-17-41 0 0,6-4 1006 0 0</inkml:trace>
</inkml:ink>
</file>

<file path=ppt/ink/ink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2"/>
    </inkml:context>
    <inkml:brush xml:id="br0">
      <inkml:brushProperty name="width" value="0.1" units="cm"/>
      <inkml:brushProperty name="height" value="0.1" units="cm"/>
      <inkml:brushProperty name="color" value="#008C3A"/>
    </inkml:brush>
  </inkml:definitions>
  <inkml:trace contextRef="#ctx0" brushRef="#br0">52 67 13015 0 0,'-4'-48'5256'0'0,"4"47"-5126"0"0,0 0-1 0 0,0 0 1 0 0,0 1-1 0 0,0-1 1 0 0,0 0-1 0 0,0 0 1 0 0,-1 1 0 0 0,1-1-1 0 0,0 0 1 0 0,0 1-1 0 0,-1-1 1 0 0,1 0-1 0 0,0 1 1 0 0,-1-1-1 0 0,1 0 1 0 0,-1 1-1 0 0,1-1 1 0 0,-1 1-1 0 0,1-1 1 0 0,-1 1-1 0 0,1-1 1 0 0,-1 1 0 0 0,1-1-1 0 0,-1 1 1 0 0,0-1-1 0 0,1 1 1 0 0,-1 0-1 0 0,0-1 1 0 0,1 1-1 0 0,-1 0 1 0 0,0 0-1 0 0,1 0 1 0 0,-1-1-1 0 0,-1 1 1 0 0,1 1-77 0 0,0-1 1 0 0,0 1-1 0 0,0 0 0 0 0,0-1 0 0 0,0 1 1 0 0,0 0-1 0 0,1 0 0 0 0,-1 0 1 0 0,0 0-1 0 0,1 0 0 0 0,-1-1 1 0 0,1 1-1 0 0,-1 0 0 0 0,1 0 1 0 0,-1 1-1 0 0,1-1 0 0 0,-1 0 1 0 0,1 0-1 0 0,0 0 0 0 0,0 0 1 0 0,0 0-1 0 0,-1 2 0 0 0,-8 230 1148 0 0,6-83-722 0 0,2-136-480 0 0,-2 33 95 0 0,1 0 1 0 0,3 0-1 0 0,12 87 0 0 0,1-110-86 0 0,-14-24-79 0 0,0 1-1 0 0,1 0 1 0 0,-1-1-1 0 0,0 1 1 0 0,1-1-1 0 0,-1 1 1 0 0,1-1-1 0 0,-1 1 1 0 0,1-1-1 0 0,-1 0 1 0 0,1 1-1 0 0,-1-1 1 0 0,1 1-1 0 0,-1-1 1 0 0,1 0-1 0 0,0 0 0 0 0,-1 1 1 0 0,1-1-1 0 0,-1 0 1 0 0,1 0-1 0 0,0 0 1 0 0,-1 0-1 0 0,1 0 1 0 0,0 0-1 0 0,-1 0 1 0 0,1 0-1 0 0,0 0 1 0 0,-1 0-1 0 0,1 0 1 0 0,0 0-1 0 0,-1 0 0 0 0,1 0 1 0 0,0 0-1 0 0,-1-1 1 0 0,1 1-1 0 0,-1 0 1 0 0,1-1-1 0 0,0 0 1 0 0,3-5-2044 0 0</inkml:trace>
</inkml:ink>
</file>

<file path=ppt/ink/ink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7:25.105"/>
    </inkml:context>
    <inkml:brush xml:id="br0">
      <inkml:brushProperty name="width" value="0.1" units="cm"/>
      <inkml:brushProperty name="height" value="0.1" units="cm"/>
      <inkml:brushProperty name="color" value="#AB008B"/>
    </inkml:brush>
  </inkml:definitions>
  <inkml:trace contextRef="#ctx0" brushRef="#br0">63 343 9151 0 0,'0'0'422'0'0,"1"-3"-13"0"0,2-10-72 0 0,-1 11 32 0 0,1 1-1 0 0,-1-1 1 0 0,1 1-1 0 0,-1 0 0 0 0,1 0 1 0 0,0 0-1 0 0,0 0 1 0 0,0 0-1 0 0,-1 1 1 0 0,1 0-1 0 0,4-1 0 0 0,-4 1 270 0 0,227-31 5891 0 0,123 15-4925 0 0,-326 16-1583 0 0,866-29 443 0 0,-439 15-281 0 0,-133 7-94 0 0,-114 6-54 0 0,58 3-9 0 0,38-2 24 0 0,-85 2 13 0 0,54-3-13 0 0,-37-8-36 0 0,24-2-17 0 0,13 3 35 0 0,7 0 0 0 0,7-6 39 0 0,-15 3-6 0 0,-62 9-65 0 0,13-1 0 0 0,99-2 0 0 0,-273 5 0 0 0,-6-1 0 0 0,0-3 0 0 0,73-15 0 0 0,-68 10 0 0 0,80-6 0 0 0,-53 11 0 0 0,1-3 0 0 0,86-20 0 0 0,-113 20 0 0 0,1 2 0 0 0,0 2 0 0 0,60 3 0 0 0,-48 2 0 0 0,84-10 0 0 0,-135 7 1 0 0,31-10 9 0 0,-38 10 32 0 0,2-3-40 0 0,0 1-1 0 0,0 0 1 0 0,0 0-1 0 0,0 1 1 0 0,1-1-1 0 0,-1 1 1 0 0,1 0-1 0 0,0 1 1 0 0,-1 0-1 0 0,1-1 1 0 0,0 2-1 0 0,9-1 1 0 0,-10 0 0 0 0,-4 1 282 0 0,-17 64-219 0 0,10 227-65 0 0,0-129 24 0 0,7-1 0 0 0,35 261 0 0 0,-9-295 9 0 0,-14-73 20 0 0,9 82-1 0 0,-21-120-46 0 0,0 0 0 0 0,-1 0 1 0 0,-1-1-1 0 0,0 1 0 0 0,-1 0 0 0 0,-1 0 0 0 0,-1-1 1 0 0,0 1-1 0 0,-10 24 0 0 0,10-31 11 0 0,-24 33 174 0 0,27-40-138 0 0,-1 2-31 0 0,2-1 20 0 0,0 3-31 0 0,-1 2-11 0 0,1 0 0 0 0,0 0 0 0 0,0 1 0 0 0,2 0 0 0 0,2 0 0 0 0,-2-1 11 0 0,-1-4 31 0 0,0 1-20 0 0,0-1 20 0 0,-1 2-20 0 0,-1-5-19 0 0,1 1 1 0 0,-1-1-1 0 0,1 0 1 0 0,-1 0-1 0 0,0 0 0 0 0,0 0 1 0 0,1 0-1 0 0,-1 0 1 0 0,0 0-1 0 0,0 0 1 0 0,0-1-1 0 0,0 1 0 0 0,0 0 1 0 0,0-1-1 0 0,0 1 1 0 0,-1 0-1 0 0,1-1 1 0 0,0 1-1 0 0,0-1 0 0 0,0 1 1 0 0,-1-1-1 0 0,1 0 1 0 0,-1 0-1 0 0,-30 7 85 0 0,-321 12 56 0 0,121-13-149 0 0,-204 9 69 0 0,-754 25 64 0 0,378-21-64 0 0,695-14-63 0 0,-1280 26 62 0 0,973-27 1 0 0,-17-4-53 0 0,150-12 45 0 0,-306 3-59 0 0,207 18 126 0 0,-144 10-174 0 0,521-18 52 0 0,8 0 0 0 0,-1-1 1 0 0,1 0-1 0 0,-1 0 0 0 0,1 0 1 0 0,-1 0-1 0 0,-10-3 1 0 0,13 0 46 0 0,-14 2 224 0 0,16 1-19 0 0,6-47 111 0 0,20-399 20 0 0,-4 39-348 0 0,-17 352-38 0 0,3 0 0 0 0,2 0 0 0 0,2 1 0 0 0,23-67-1 0 0,-25 92-10 0 0,-1 0-1 0 0,-1-1 1 0 0,4-51-1 0 0,4-22 15 0 0,-13 96-14 0 0,-2 5 12 0 0,1 1 0 0 0,-1 0 0 0 0,1 0 0 0 0,-1-1 0 0 0,1 1 0 0 0,-1 0 0 0 0,1 0 0 0 0,0-1 0 0 0,0 1 0 0 0,-1 0 0 0 0,1 0 0 0 0,0 0 0 0 0,0 0 0 0 0,0 0 0 0 0,0 0 0 0 0,1 1 0 0 0,-1-1 0 0 0,0 0 0 0 0,0 0 0 0 0,0 1 0 0 0,2-1 0 0 0,15 5-3617 0 0</inkml:trace>
</inkml:ink>
</file>

<file path=ppt/ink/ink7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7"/>
    </inkml:context>
    <inkml:brush xml:id="br0">
      <inkml:brushProperty name="width" value="0.1" units="cm"/>
      <inkml:brushProperty name="height" value="0.1" units="cm"/>
      <inkml:brushProperty name="color" value="#F6630D"/>
    </inkml:brush>
  </inkml:definitions>
  <inkml:trace contextRef="#ctx0" brushRef="#br0">11 10 14599 0 0,'0'-2'1320'0'0,"1"-5"1536"0"0,-6 41-160 0 0,0 67-1978 0 0,4 0 1 0 0,15 138-1 0 0,-1-177-164 0 0,-12-60-294 0 0,0-3-151 0 0,1 1-1 0 0,0-1 0 0 0,0 1 0 0 0,-1-1 0 0 0,1 1 0 0 0,-1-1 0 0 0,1 0 0 0 0,0 0 0 0 0,-1 0 0 0 0,1 0 0 0 0,-1 0 0 0 0,0 0 0 0 0,1 0 0 0 0,-1 0 0 0 0,0-1 1 0 0,0 1-1 0 0,0 0 0 0 0,0-1 0 0 0,2-2 0 0 0,19-36 761 0 0,-13 20-646 0 0,-2 9-113 0 0,0-1 1 0 0,1 1-1 0 0,1 1 0 0 0,-1-1 1 0 0,1 2-1 0 0,1-1 1 0 0,12-9-1 0 0,-20 17-86 0 0,1 0 1 0 0,0 0-1 0 0,0 0 0 0 0,1 1 1 0 0,-1-1-1 0 0,0 1 0 0 0,0-1 0 0 0,1 1 1 0 0,-1 0-1 0 0,1 0 0 0 0,-1 1 0 0 0,1-1 1 0 0,-1 1-1 0 0,1 0 0 0 0,-1 0 0 0 0,1 0 1 0 0,-1 0-1 0 0,1 0 0 0 0,-1 1 1 0 0,1 0-1 0 0,-1 0 0 0 0,1 0 0 0 0,-1 0 1 0 0,0 0-1 0 0,1 0 0 0 0,-1 1 0 0 0,0 0 1 0 0,0 0-1 0 0,0 0 0 0 0,0 0 0 0 0,4 4 1 0 0,9 10 119 0 0,0 1 1 0 0,-1 0 0 0 0,16 24-1 0 0,5 6-1879 0 0,4-4-6288 0 0,-16-23-664 0 0</inkml:trace>
</inkml:ink>
</file>

<file path=ppt/ink/ink7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8"/>
    </inkml:context>
    <inkml:brush xml:id="br0">
      <inkml:brushProperty name="width" value="0.1" units="cm"/>
      <inkml:brushProperty name="height" value="0.1" units="cm"/>
      <inkml:brushProperty name="color" value="#004F8B"/>
    </inkml:brush>
  </inkml:definitions>
  <inkml:trace contextRef="#ctx0" brushRef="#br0">1 17 1375 0 0,'2'-5'128'0'0,"6"-6"4273"0"0,8 32-2832 0 0</inkml:trace>
</inkml:ink>
</file>

<file path=ppt/ink/ink7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099"/>
    </inkml:context>
    <inkml:brush xml:id="br0">
      <inkml:brushProperty name="width" value="0.1" units="cm"/>
      <inkml:brushProperty name="height" value="0.1" units="cm"/>
      <inkml:brushProperty name="color" value="#004F8B"/>
    </inkml:brush>
  </inkml:definitions>
  <inkml:trace contextRef="#ctx0" brushRef="#br0">42 42 10015 0 0,'0'0'1160'0'0,"-9"-8"772"0"0,1-1-1184 0 0,1 1 542 0 0,11 15 1484 0 0,-25-31 590 0 0,25 29-3149 0 0,7 7 862 0 0,-17-16-461 0 0,22 22-286 0 0,-1 1 0 0 0,0 1 0 0 0,16 28 0 0 0,-12-17 105 0 0,36 42-1 0 0,-45-62-307 0 0,0 0-1 0 0,2-1 0 0 0,-1 0 1 0 0,1-1-1 0 0,1 0 0 0 0,-1-1 1 0 0,19 8-1 0 0,-27-13-47 0 0,-3-2-14 0 0,26 26-143 0 0,-6-15-4445 0 0</inkml:trace>
</inkml:ink>
</file>

<file path=ppt/ink/ink7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0"/>
    </inkml:context>
    <inkml:brush xml:id="br0">
      <inkml:brushProperty name="width" value="0.1" units="cm"/>
      <inkml:brushProperty name="height" value="0.1" units="cm"/>
      <inkml:brushProperty name="color" value="#004F8B"/>
    </inkml:brush>
  </inkml:definitions>
  <inkml:trace contextRef="#ctx0" brushRef="#br0">452 8 12351 0 0,'10'-8'8884'0'0,"-47"21"-7197"0"0,26-8-1481 0 0,-20 7-131 0 0,1 1 0 0 0,0 1 0 0 0,1 2 0 0 0,0 1 0 0 0,2 1 0 0 0,-44 37 0 0 0,54-40-34 0 0,1 1 0 0 0,1 0 0 0 0,0 1 0 0 0,1 1-1 0 0,1 0 1 0 0,1 1 0 0 0,1 0 0 0 0,0 1 0 0 0,2 0 0 0 0,-14 42 0 0 0,21-57-375 0 0,-2 10-1687 0 0,0-8 500 0 0</inkml:trace>
</inkml:ink>
</file>

<file path=ppt/ink/ink7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1"/>
    </inkml:context>
    <inkml:brush xml:id="br0">
      <inkml:brushProperty name="width" value="0.1" units="cm"/>
      <inkml:brushProperty name="height" value="0.1" units="cm"/>
      <inkml:brushProperty name="color" value="#004F8B"/>
    </inkml:brush>
  </inkml:definitions>
  <inkml:trace contextRef="#ctx0" brushRef="#br0">20 20 3223 0 0,'7'-12'13416'0'0,"1"4"-10132"0"0,-7 8-3173 0 0,0 0 1 0 0,-1 0-1 0 0,1 0 0 0 0,-1 0 1 0 0,1 1-1 0 0,0-1 0 0 0,-1 0 1 0 0,1 0-1 0 0,-1 0 0 0 0,1 1 0 0 0,-1-1 1 0 0,1 0-1 0 0,0 0 0 0 0,-1 1 1 0 0,0-1-1 0 0,1 1 0 0 0,-1-1 0 0 0,1 0 1 0 0,-1 1-1 0 0,1-1 0 0 0,-1 1 1 0 0,0-1-1 0 0,1 1 0 0 0,-1-1 1 0 0,0 1-1 0 0,1-1 0 0 0,-1 1 0 0 0,0-1 1 0 0,0 1-1 0 0,0 0 0 0 0,1-1 1 0 0,-1 1-1 0 0,0 0 0 0 0,3 35 971 0 0,-12 44-1325 0 0,8-71 517 0 0,-31 292-12 0 0,28-290-130 0 0,3-10-207 0 0,0 1 1 0 0,1 0 0 0 0,-1 0-1 0 0,0 0 1 0 0,1 0 0 0 0,-1 0-1 0 0,1 0 1 0 0,-1 0-1 0 0,1 0 1 0 0,0 0 0 0 0,0 0-1 0 0,0 0 1 0 0,0 3-1 0 0</inkml:trace>
</inkml:ink>
</file>

<file path=ppt/ink/ink7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2"/>
    </inkml:context>
    <inkml:brush xml:id="br0">
      <inkml:brushProperty name="width" value="0.1" units="cm"/>
      <inkml:brushProperty name="height" value="0.1" units="cm"/>
      <inkml:brushProperty name="color" value="#004F8B"/>
    </inkml:brush>
  </inkml:definitions>
  <inkml:trace contextRef="#ctx0" brushRef="#br0">81 1 4607 0 0,'0'0'15180'0'0,"-12"29"-13905"0"0,-13 23-1213 0 0,16-37-40 0 0,1 1-1 0 0,1 0 0 0 0,-9 28 1 0 0,15-40-21 0 0,0 0 1 0 0,1-1 0 0 0,-1 1 0 0 0,1 0-1 0 0,-1 0 1 0 0,1 0 0 0 0,0 0-1 0 0,1 0 1 0 0,-1 0 0 0 0,1 0-1 0 0,0 0 1 0 0,0 0 0 0 0,0-1 0 0 0,0 1-1 0 0,0 0 1 0 0,1-1 0 0 0,0 1-1 0 0,0-1 1 0 0,0 1 0 0 0,0-1-1 0 0,3 4 1 0 0,-3-7 13 0 0,0 1 0 0 0,0-1 0 0 0,0 0 0 0 0,-1 0 0 0 0,1 1 0 0 0,0-2 0 0 0,0 1 0 0 0,0 0 0 0 0,0 0 0 0 0,-1 0 0 0 0,1-1-1 0 0,0 1 1 0 0,0-1 0 0 0,-1 1 0 0 0,1-1 0 0 0,0 0 0 0 0,2-2 0 0 0,-1 2 28 0 0,20-2 205 0 0,-1 1-1 0 0,1 0 1 0 0,0 2 0 0 0,0 1-1 0 0,0 1 1 0 0,42 8 0 0 0,-49-7-85 0 0,12 1-46 0 0,-15-3 94 0 0,0 1 0 0 0,1 0 0 0 0,-1 1-1 0 0,0 1 1 0 0,16 6 0 0 0,-25-8-145 0 0,0 1-1 0 0,0-1 1 0 0,0 0 0 0 0,-1 1 0 0 0,0 0 0 0 0,1 0 0 0 0,-1 0 0 0 0,0 0 0 0 0,0 0 0 0 0,-1 1 0 0 0,1-1 0 0 0,-1 1 0 0 0,0 0 0 0 0,1 0 0 0 0,-2 0 0 0 0,1 0 0 0 0,0 0 0 0 0,-1 0 0 0 0,0 0 0 0 0,2 9 0 0 0,-3-10-51 0 0,1 0-1 0 0,-1 0 1 0 0,0 0-1 0 0,0 1 1 0 0,0-1-1 0 0,0 0 1 0 0,0 0-1 0 0,0 1 1 0 0,-1-1-1 0 0,0 0 1 0 0,0 0 0 0 0,0 0-1 0 0,0 0 1 0 0,0 0-1 0 0,-1 0 1 0 0,1 0-1 0 0,-1 0 1 0 0,1 0-1 0 0,-4 3 1 0 0,1-2 37 0 0,0 0 1 0 0,-1-1-1 0 0,1 1 1 0 0,-1-1-1 0 0,0 0 1 0 0,1 0-1 0 0,-1-1 1 0 0,-1 1-1 0 0,1-1 1 0 0,-8 2-1 0 0,-5 1 85 0 0,0-1-1 0 0,-1-1 1 0 0,1-1 0 0 0,-1-1-1 0 0,-30-1 1 0 0,40 0-135 0 0,-3 0 1 0 0,0-1 0 0 0,0 1 0 0 0,0-2 0 0 0,0 0 0 0 0,1 0 0 0 0,-1-1 0 0 0,1 0 0 0 0,-19-9 0 0 0,19 0-2253 0 0</inkml:trace>
</inkml:ink>
</file>

<file path=ppt/ink/ink7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3"/>
    </inkml:context>
    <inkml:brush xml:id="br0">
      <inkml:brushProperty name="width" value="0.1" units="cm"/>
      <inkml:brushProperty name="height" value="0.1" units="cm"/>
      <inkml:brushProperty name="color" value="#004F8B"/>
    </inkml:brush>
  </inkml:definitions>
  <inkml:trace contextRef="#ctx0" brushRef="#br0">1 49 7831 0 0,'5'-8'12008'0'0,"9"-8"-9602"0"0,-3 11-2037 0 0,-1 1 1 0 0,1 0-1 0 0,0 1 1 0 0,0 0-1 0 0,0 1 1 0 0,0 0-1 0 0,0 1 1 0 0,16 0 0 0 0,98 8 206 0 0,-86-4-391 0 0,50 8-81 0 0,-51-4-7578 0 0</inkml:trace>
</inkml:ink>
</file>

<file path=ppt/ink/ink7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4"/>
    </inkml:context>
    <inkml:brush xml:id="br0">
      <inkml:brushProperty name="width" value="0.1" units="cm"/>
      <inkml:brushProperty name="height" value="0.1" units="cm"/>
      <inkml:brushProperty name="color" value="#004F8B"/>
    </inkml:brush>
  </inkml:definitions>
  <inkml:trace contextRef="#ctx0" brushRef="#br0">38 29 1839 0 0,'9'-28'18504'0'0,"-4"77"-18332"0"0,-4 86-1 0 0,-2-38-114 0 0,1-58-57 0 0,-2 0 0 0 0,-1 0 0 0 0,-14 66 0 0 0,5-35 0 0 0,3 1 0 0 0,1 135 0 0 0,8-199 0 0 0,0-5 12 0 0,0-1 0 0 0,1 1 0 0 0,-1-1-1 0 0,0 1 1 0 0,1 0 0 0 0,-1-1 0 0 0,1 1 0 0 0,0-1 0 0 0,-1 1-1 0 0,1-1 1 0 0,0 0 0 0 0,0 1 0 0 0,0-1 0 0 0,0 0 0 0 0,0 1-1 0 0,0-1 1 0 0,0 0 0 0 0,1 0 0 0 0,-1 0 0 0 0,0 0 0 0 0,1 0-1 0 0,-1 0 1 0 0,0 0 0 0 0,1-1 0 0 0,-1 1 0 0 0,1 0 0 0 0,0-1-1 0 0,-1 1 1 0 0,1-1 0 0 0,1 1 0 0 0,0-1 26 0 0,1 0 1 0 0,-1 1-1 0 0,0-1 1 0 0,1 0-1 0 0,-1 0 0 0 0,0-1 1 0 0,1 1-1 0 0,-1-1 1 0 0,0 1-1 0 0,4-2 1 0 0,7-4 48 0 0,1 0 0 0 0,1 1 1 0 0,-1 1-1 0 0,1 1 0 0 0,0 0 1 0 0,19 0-1 0 0,101 3-15 0 0,-20 1-49 0 0,416-15-23 0 0,-404 30 3384 0 0,-118-14-4053 0 0</inkml:trace>
</inkml:ink>
</file>

<file path=ppt/ink/ink7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5"/>
    </inkml:context>
    <inkml:brush xml:id="br0">
      <inkml:brushProperty name="width" value="0.1" units="cm"/>
      <inkml:brushProperty name="height" value="0.1" units="cm"/>
      <inkml:brushProperty name="color" value="#004F8B"/>
    </inkml:brush>
  </inkml:definitions>
  <inkml:trace contextRef="#ctx0" brushRef="#br0">1 64 8719 0 0,'0'0'6015'0'0,"23"-23"-922"0"0,-18 19-4968 0 0,1 0 1 0 0,0 1-1 0 0,0-1 0 0 0,0 1 0 0 0,0 0 1 0 0,1 1-1 0 0,-1 0 0 0 0,1 0 0 0 0,-1 0 0 0 0,1 1 1 0 0,11-2-1 0 0,83 0 221 0 0,-69 3-175 0 0,144-4 170 0 0,245 5 710 0 0,-379 1-1029 0 0,97 12 148 0 0,-121-5-793 0 0,-11-6-634 0 0</inkml:trace>
</inkml:ink>
</file>

<file path=ppt/ink/ink7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6"/>
    </inkml:context>
    <inkml:brush xml:id="br0">
      <inkml:brushProperty name="width" value="0.1" units="cm"/>
      <inkml:brushProperty name="height" value="0.1" units="cm"/>
      <inkml:brushProperty name="color" value="#004F8B"/>
    </inkml:brush>
  </inkml:definitions>
  <inkml:trace contextRef="#ctx0" brushRef="#br0">124 4 5983 0 0,'12'-4'12358'0'0,"-15"5"-12309"0"0,0-1 1 0 0,0 1 0 0 0,1 0 0 0 0,-1 0-1 0 0,1 0 1 0 0,-1 0 0 0 0,1 1 0 0 0,-1-1 0 0 0,1 1-1 0 0,0-1 1 0 0,0 1 0 0 0,-1 0 0 0 0,1 0-1 0 0,0 0 1 0 0,1 0 0 0 0,-1 0 0 0 0,0 0-1 0 0,1 1 1 0 0,-1-1 0 0 0,1 0 0 0 0,-2 3 0 0 0,-27 63 1172 0 0,25-54-1137 0 0,-3 4-80 0 0,-4 11 49 0 0,-12 47 0 0 0,22-68-46 0 0,0 0-1 0 0,1 0 0 0 0,0 1 0 0 0,0-1 1 0 0,1 0-1 0 0,0 0 0 0 0,0 0 0 0 0,1 0 0 0 0,0 1 1 0 0,1-1-1 0 0,2 9 0 0 0,-3-15-8 0 0,0 0-1 0 0,1-1 0 0 0,-1 1 1 0 0,0-1-1 0 0,1 1 1 0 0,-1-1-1 0 0,1 1 0 0 0,-1-1 1 0 0,1 0-1 0 0,0 0 1 0 0,-1 0-1 0 0,1 0 1 0 0,0 0-1 0 0,0 0 0 0 0,0 0 1 0 0,0-1-1 0 0,0 1 1 0 0,0-1-1 0 0,0 1 0 0 0,0-1 1 0 0,0 0-1 0 0,0 1 1 0 0,0-1-1 0 0,3-1 0 0 0,58-3-12 0 0,-48 3 68 0 0,82-16 534 0 0,-68 11-178 0 0,0 1 0 0 0,46-2 1 0 0,-37 14-252 0 0,0 0-3871 0 0,-33-7 2262 0 0</inkml:trace>
</inkml:ink>
</file>

<file path=ppt/ink/ink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7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7"/>
    </inkml:context>
    <inkml:brush xml:id="br0">
      <inkml:brushProperty name="width" value="0.1" units="cm"/>
      <inkml:brushProperty name="height" value="0.1" units="cm"/>
      <inkml:brushProperty name="color" value="#004F8B"/>
    </inkml:brush>
  </inkml:definitions>
  <inkml:trace contextRef="#ctx0" brushRef="#br0">57 0 13823 0 0,'0'0'675'0'0,"-4"34"270"0"0,-19 57 2819 0 0,-3 12-2819 0 0,25-95-900 0 0,0 0-1 0 0,0 0 1 0 0,1 0 0 0 0,0 0 0 0 0,0 0 0 0 0,1 0-1 0 0,0 0 1 0 0,1 0 0 0 0,0 0 0 0 0,3 9 0 0 0,-5-16-272 0 0,1 2 353 0 0</inkml:trace>
</inkml:ink>
</file>

<file path=ppt/ink/ink7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8"/>
    </inkml:context>
    <inkml:brush xml:id="br0">
      <inkml:brushProperty name="width" value="0.1" units="cm"/>
      <inkml:brushProperty name="height" value="0.1" units="cm"/>
      <inkml:brushProperty name="color" value="#004F8B"/>
    </inkml:brush>
  </inkml:definitions>
  <inkml:trace contextRef="#ctx0" brushRef="#br0">1 27 8031 0 0,'0'0'727'0'0,"10"-27"9826"0"0,-9 100-10692 0 0,2-24 102 0 0,10 276 621 0 0,23 119 1020 0 0,-37-358-380 0 0,2-85-1176 0 0,-1-1-49 0 0,1 1 1 0 0,-1-1-1 0 0,0 1 0 0 0,0-1 0 0 0,1 1 0 0 0,-1-1 0 0 0,0 0 1 0 0,1 1-1 0 0,-1-1 0 0 0,1 0 0 0 0,-1 1 0 0 0,1-1 0 0 0,-1 0 1 0 0,0 1-1 0 0,1-1 0 0 0,-1 0 0 0 0,1 0 0 0 0,-1 0 0 0 0,1 0 1 0 0,-1 1-1 0 0,1-1 0 0 0,-1 0 0 0 0,1 0 0 0 0,-1 0 1 0 0,1 0-1 0 0,0 0 0 0 0,-1 0 0 0 0,1 0 0 0 0,-1 0 0 0 0,1 0 1 0 0,-1-1-1 0 0,1 1 0 0 0,-1 0 0 0 0,1 0 0 0 0,-1 0 0 0 0,1 0 1 0 0,-1-1-1 0 0,0 1 0 0 0,1 0 0 0 0,-1-1 0 0 0,1 1 1 0 0,-1 0-1 0 0,0-1 0 0 0,1 1 0 0 0,-1 0 0 0 0,1-1 0 0 0,6-18-224 0 0,-7 18 132 0 0,3-7-202 0 0</inkml:trace>
</inkml:ink>
</file>

<file path=ppt/ink/ink7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3:34.109"/>
    </inkml:context>
    <inkml:brush xml:id="br0">
      <inkml:brushProperty name="width" value="0.1" units="cm"/>
      <inkml:brushProperty name="height" value="0.1" units="cm"/>
      <inkml:brushProperty name="color" value="#004F8B"/>
    </inkml:brush>
  </inkml:definitions>
  <inkml:trace contextRef="#ctx0" brushRef="#br0">99 13 2303 0 0,'0'0'16478'0'0,"-27"25"-15572"0"0,18-11-888 0 0,0 1 1 0 0,0-1-1 0 0,2 2 0 0 0,0-1 0 0 0,0 1 1 0 0,2 0-1 0 0,0 0 0 0 0,-5 29 0 0 0,9-40-14 0 0,0-1 0 0 0,0 1 0 0 0,1 0 0 0 0,0 0 0 0 0,0 0-1 0 0,0 0 1 0 0,0 0 0 0 0,1 0 0 0 0,0-1 0 0 0,0 1 0 0 0,0 0 0 0 0,1-1 0 0 0,0 1 0 0 0,0 0-1 0 0,0-1 1 0 0,0 0 0 0 0,0 0 0 0 0,1 1 0 0 0,0-1 0 0 0,0-1 0 0 0,0 1 0 0 0,0 0 0 0 0,1-1-1 0 0,0 0 1 0 0,-1 1 0 0 0,1-2 0 0 0,0 1 0 0 0,0 0 0 0 0,1-1 0 0 0,-1 0 0 0 0,1 0-1 0 0,-1 0 1 0 0,9 2 0 0 0,-3-1 28 0 0,-1-1 0 0 0,0-1 0 0 0,1 0-1 0 0,-1 0 1 0 0,0 0 0 0 0,1-2 0 0 0,-1 1-1 0 0,1-1 1 0 0,-1 0 0 0 0,0-1 0 0 0,1 0-1 0 0,-1-1 1 0 0,0 0 0 0 0,0 0 0 0 0,-1-1 0 0 0,1 0-1 0 0,-1 0 1 0 0,13-9 0 0 0,-16 9-8 0 0,-1 0 1 0 0,1 0-1 0 0,-1 0 1 0 0,1 0-1 0 0,-1-1 1 0 0,0 0-1 0 0,-1 0 0 0 0,1 0 1 0 0,-1 0-1 0 0,0 0 1 0 0,0-1-1 0 0,-1 1 1 0 0,0-1-1 0 0,0 0 1 0 0,0 0-1 0 0,0 0 1 0 0,-1 0-1 0 0,0 0 1 0 0,-1 0-1 0 0,1 0 0 0 0,-1 0 1 0 0,0 0-1 0 0,-1-1 1 0 0,1 1-1 0 0,-1 0 1 0 0,0 0-1 0 0,-1 0 1 0 0,1 0-1 0 0,-4-6 1 0 0,0 0 251 0 0,0 0 0 0 0,-1 0-1 0 0,-1 1 1 0 0,0 0 0 0 0,-15-18 0 0 0,19 25-238 0 0,0 0 0 0 0,-1 0-1 0 0,1 0 1 0 0,-1 0-1 0 0,0 1 1 0 0,0 0-1 0 0,-1 0 1 0 0,1 0-1 0 0,-1 0 1 0 0,1 1 0 0 0,-1-1-1 0 0,0 1 1 0 0,0 0-1 0 0,0 1 1 0 0,0-1-1 0 0,0 1 1 0 0,-5-1-1 0 0,9 3-39 0 0,1-1 0 0 0,-1 0-1 0 0,1 0 1 0 0,-1 1-1 0 0,1-1 1 0 0,-1 0 0 0 0,1 0-1 0 0,-1 1 1 0 0,1-1-1 0 0,-1 1 1 0 0,1-1-1 0 0,0 0 1 0 0,-1 1 0 0 0,1-1-1 0 0,0 1 1 0 0,-1-1-1 0 0,1 1 1 0 0,0-1-1 0 0,0 1 1 0 0,-1-1 0 0 0,1 1-1 0 0,0-1 1 0 0,0 1-1 0 0,0-1 1 0 0,0 1 0 0 0,0 0-1 0 0,0-1 1 0 0,0 1-1 0 0,0 0 1 0 0,-4 10-1095 0 0,1-6 381 0 0</inkml:trace>
</inkml:ink>
</file>

<file path=ppt/ink/ink7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4.359"/>
    </inkml:context>
    <inkml:brush xml:id="br0">
      <inkml:brushProperty name="width" value="0.1" units="cm"/>
      <inkml:brushProperty name="height" value="0.1" units="cm"/>
      <inkml:brushProperty name="color" value="#004F8B"/>
    </inkml:brush>
  </inkml:definitions>
  <inkml:trace contextRef="#ctx0" brushRef="#br0">81 88 14855 0 0,'-1'-1'80'0'0,"1"-1"-1"0"0,-1 1 1 0 0,1 0-1 0 0,-1-1 1 0 0,1 1-1 0 0,0 0 1 0 0,-1-1-1 0 0,1 1 0 0 0,0-1 1 0 0,0 1-1 0 0,0-1 1 0 0,0 1-1 0 0,0 0 1 0 0,0-1-1 0 0,1 1 1 0 0,-1-1-1 0 0,0 1 1 0 0,1 0-1 0 0,0-2 1 0 0,-13-20 97 0 0,-2 0 1913 0 0,14 22-1947 0 0,0 1 1 0 0,0-1-1 0 0,0 1 1 0 0,0 0-1 0 0,0-1 0 0 0,0 1 1 0 0,0-1-1 0 0,0 1 1 0 0,0 0-1 0 0,0-1 0 0 0,4-4 2295 0 0,-4 4-2295 0 0,0 1 0 0 0,1 0 1 0 0,-1 0-1 0 0,1 0 1 0 0,-1-1-1 0 0,0 1 0 0 0,1 0 1 0 0,-1 0-1 0 0,0 0 0 0 0,1 0 1 0 0,-1 0-1 0 0,1 0 1 0 0,-1 0-1 0 0,0 0 0 0 0,1 0 1 0 0,-1 0-1 0 0,1 0 1 0 0,-1 0-1 0 0,0 0 0 0 0,1 0 1 0 0,-1 0-1 0 0,1 1 0 0 0,-5 38 472 0 0,-42 298-114 0 0,34-227-402 0 0,9-70-78 0 0,2 0 0 0 0,6 64-1 0 0,-3-84-18 0 0,-5 1-1905 0 0,1-8-1366 0 0</inkml:trace>
</inkml:ink>
</file>

<file path=ppt/ink/ink7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4.781"/>
    </inkml:context>
    <inkml:brush xml:id="br0">
      <inkml:brushProperty name="width" value="0.1" units="cm"/>
      <inkml:brushProperty name="height" value="0.1" units="cm"/>
      <inkml:brushProperty name="color" value="#004F8B"/>
    </inkml:brush>
  </inkml:definitions>
  <inkml:trace contextRef="#ctx0" brushRef="#br0">12 157 5063 0 0,'0'0'390'0'0,"-6"33"2595"0"0,0 12 7115 0 0,15-72-8199 0 0,-5 9-1329 0 0,2 0 0 0 0,0-1 0 0 0,1 2 0 0 0,1-1 0 0 0,0 1 0 0 0,17-24 0 0 0,-21 36-496 0 0,-1 1 0 0 0,0-1 0 0 0,1 1 0 0 0,0 0 0 0 0,0 0 0 0 0,0 0 0 0 0,1 1 0 0 0,-1-1 0 0 0,1 1 0 0 0,0 0 0 0 0,0 1 0 0 0,0-1 0 0 0,0 1 0 0 0,0 0 0 0 0,1 0 0 0 0,-1 0 0 0 0,1 1 0 0 0,-1 0 0 0 0,1 0 0 0 0,-1 1 0 0 0,1-1 0 0 0,0 1 0 0 0,-1 0 0 0 0,1 1 0 0 0,0-1 0 0 0,9 3 0 0 0,-9-1-58 0 0,-1 0 0 0 0,1 0 0 0 0,0 0 0 0 0,-1 1-1 0 0,1 0 1 0 0,-1 0 0 0 0,0 0 0 0 0,0 1 0 0 0,0 0 0 0 0,0 0 0 0 0,-1 0-1 0 0,0 0 1 0 0,0 1 0 0 0,0 0 0 0 0,5 7 0 0 0,2 7 108 0 0,0 1 1 0 0,16 41-1 0 0,-20-42-522 0 0,1 0 1 0 0,1 0-1 0 0,12 19 1 0 0,-2-14-3183 0 0,-12-17 1625 0 0</inkml:trace>
</inkml:ink>
</file>

<file path=ppt/ink/ink7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5.109"/>
    </inkml:context>
    <inkml:brush xml:id="br0">
      <inkml:brushProperty name="width" value="0.1" units="cm"/>
      <inkml:brushProperty name="height" value="0.1" units="cm"/>
      <inkml:brushProperty name="color" value="#004F8B"/>
    </inkml:brush>
  </inkml:definitions>
  <inkml:trace contextRef="#ctx0" brushRef="#br0">13 33 5983 0 0,'0'-11'-1051'0'0,"0"-11"6256"0"0,-5 41 2193 0 0,2 4-6080 0 0,0 1-1 0 0,2-1 1 0 0,2 42-1 0 0,-1-58-1266 0 0,1 0 0 0 0,-1-1 0 0 0,2 1 0 0 0,-1-1 0 0 0,1 1 0 0 0,-1-1 0 0 0,2 0 0 0 0,-1 1-1 0 0,1-1 1 0 0,0 0 0 0 0,0 0 0 0 0,1-1 0 0 0,0 1 0 0 0,0-1 0 0 0,0 0 0 0 0,0 0 0 0 0,1 0 0 0 0,5 4-1 0 0,-6-7-13 0 0,-1 0 0 0 0,1-1 0 0 0,0 0-1 0 0,-1 0 1 0 0,1 0 0 0 0,0 0 0 0 0,0 0-1 0 0,0-1 1 0 0,-1 0 0 0 0,1 0 0 0 0,0 0-1 0 0,0 0 1 0 0,0 0 0 0 0,0-1 0 0 0,0 0-1 0 0,-1 1 1 0 0,1-2 0 0 0,0 1 0 0 0,-1 0-1 0 0,1-1 1 0 0,-1 1 0 0 0,1-1 0 0 0,-1 0-1 0 0,0 0 1 0 0,0-1 0 0 0,5-4 0 0 0,10-7 388 0 0,0-1 1 0 0,-2-1 0 0 0,17-21 0 0 0,-27 31-315 0 0,2-4-17 0 0,-1-1 0 0 0,0 0 0 0 0,-1 0 0 0 0,6-13 0 0 0,-8 15-27 0 0,1-1 0 0 0,0 1 0 0 0,0 0 1 0 0,1 0-1 0 0,0 1 0 0 0,11-12 0 0 0,4 6-1960 0 0,-14 10 810 0 0</inkml:trace>
</inkml:ink>
</file>

<file path=ppt/ink/ink7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5.442"/>
    </inkml:context>
    <inkml:brush xml:id="br0">
      <inkml:brushProperty name="width" value="0.1" units="cm"/>
      <inkml:brushProperty name="height" value="0.1" units="cm"/>
      <inkml:brushProperty name="color" value="#004F8B"/>
    </inkml:brush>
  </inkml:definitions>
  <inkml:trace contextRef="#ctx0" brushRef="#br0">28 349 13359 0 0,'0'0'1027'0'0,"29"-16"1773"0"0,-7 1-1562 0 0,-1-1-1 0 0,-1 0 1 0 0,0-2 0 0 0,28-32 0 0 0,-43 44-1076 0 0,0-1 1 0 0,0 1-1 0 0,-1-1 0 0 0,1 0 1 0 0,-2 0-1 0 0,1-1 1 0 0,-1 1-1 0 0,0-1 1 0 0,-1 0-1 0 0,1 1 0 0 0,-2-1 1 0 0,1 0-1 0 0,-1 0 1 0 0,0 0-1 0 0,-1-1 0 0 0,0 1 1 0 0,0 0-1 0 0,0 0 1 0 0,-3-10-1 0 0,2 15-103 0 0,1 0 1 0 0,-1 0-1 0 0,0 1 1 0 0,0-1-1 0 0,0 0 0 0 0,0 1 1 0 0,0-1-1 0 0,0 1 0 0 0,-1-1 1 0 0,1 1-1 0 0,-1 0 1 0 0,0-1-1 0 0,0 1 0 0 0,0 0 1 0 0,0 0-1 0 0,0 0 0 0 0,0 0 1 0 0,0 1-1 0 0,-1-1 0 0 0,1 1 1 0 0,-1-1-1 0 0,1 1 1 0 0,-1 0-1 0 0,1 0 0 0 0,-1 0 1 0 0,0 0-1 0 0,1 0 0 0 0,-1 1 1 0 0,-4-1-1 0 0,3 1-33 0 0,0 0 0 0 0,0 1 0 0 0,0-1 0 0 0,0 1 0 0 0,0 0 0 0 0,0 0 0 0 0,1 1 0 0 0,-1-1 1 0 0,0 1-1 0 0,1-1 0 0 0,-1 1 0 0 0,1 0 0 0 0,-1 1 0 0 0,1-1 0 0 0,0 0 0 0 0,0 1 0 0 0,0 0 0 0 0,0 0 0 0 0,0 0 0 0 0,-2 4 0 0 0,-7 11-25 0 0,0 0 0 0 0,1 1-1 0 0,1 1 1 0 0,0-1 0 0 0,2 2-1 0 0,0-1 1 0 0,2 1 0 0 0,0 0 0 0 0,1 1-1 0 0,-2 27 1 0 0,7-46-7 0 0,0 0 1 0 0,0 0-1 0 0,0 0 1 0 0,0 0-1 0 0,0-1 1 0 0,1 1-1 0 0,-1 0 0 0 0,1 0 1 0 0,0 0-1 0 0,0-1 1 0 0,0 1-1 0 0,0 0 0 0 0,0-1 1 0 0,1 1-1 0 0,-1-1 1 0 0,1 1-1 0 0,-1-1 0 0 0,1 0 1 0 0,0 1-1 0 0,0-1 1 0 0,0 0-1 0 0,1-1 0 0 0,-1 1 1 0 0,0 0-1 0 0,1 0 1 0 0,-1-1-1 0 0,1 0 0 0 0,-1 1 1 0 0,1-1-1 0 0,0 0 1 0 0,-1 0-1 0 0,1 0 1 0 0,0-1-1 0 0,0 1 0 0 0,0-1 1 0 0,4 1-1 0 0,12 0-61 0 0,1 0-1 0 0,0-1 1 0 0,0-1-1 0 0,27-5 0 0 0,-10 2-6 0 0,14 2-184 0 0,-33 3-64 0 0,0-2 0 0 0,-1 0 0 0 0,1-1 0 0 0,0 0 0 0 0,0-2 0 0 0,22-7 0 0 0,-19 0-1403 0 0</inkml:trace>
</inkml:ink>
</file>

<file path=ppt/ink/ink7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5.841"/>
    </inkml:context>
    <inkml:brush xml:id="br0">
      <inkml:brushProperty name="width" value="0.1" units="cm"/>
      <inkml:brushProperty name="height" value="0.1" units="cm"/>
      <inkml:brushProperty name="color" value="#004F8B"/>
    </inkml:brush>
  </inkml:definitions>
  <inkml:trace contextRef="#ctx0" brushRef="#br0">29 317 6447 0 0,'0'0'4899'0'0,"-18"-18"1540"0"0,15 4-5230 0 0,0 0 1 0 0,1-1-1 0 0,0 1 1 0 0,1-27 0 0 0,3 6-220 0 0,1 1 1 0 0,11-48-1 0 0,-14 80-976 0 0,1-1 0 0 0,0 1 0 0 0,-1 0-1 0 0,1 0 1 0 0,0-1 0 0 0,0 1 0 0 0,0 0-1 0 0,0 0 1 0 0,1 0 0 0 0,-1 0 0 0 0,1 0-1 0 0,-1 1 1 0 0,1-1 0 0 0,0 0 0 0 0,-1 1-1 0 0,1-1 1 0 0,0 1 0 0 0,0-1 0 0 0,0 1-1 0 0,0 0 1 0 0,0 0 0 0 0,3-1 0 0 0,2 0-287 0 0,0 0 1 0 0,0 1-1 0 0,0 0 1 0 0,0 0 0 0 0,0 0-1 0 0,9 2 1 0 0,7-1-1335 0 0</inkml:trace>
</inkml:ink>
</file>

<file path=ppt/ink/ink7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6.185"/>
    </inkml:context>
    <inkml:brush xml:id="br0">
      <inkml:brushProperty name="width" value="0.1" units="cm"/>
      <inkml:brushProperty name="height" value="0.1" units="cm"/>
      <inkml:brushProperty name="color" value="#004F8B"/>
    </inkml:brush>
  </inkml:definitions>
  <inkml:trace contextRef="#ctx0" brushRef="#br0">66 32 17567 0 0,'0'-10'1872'0'0,"0"9"-1811"0"0,0 0 0 0 0,0 0-1 0 0,0 0 1 0 0,-1 0 0 0 0,1 0 0 0 0,0 1-1 0 0,0-1 1 0 0,0 0 0 0 0,-1 0 0 0 0,1 0-1 0 0,-1 0 1 0 0,1 1 0 0 0,-1-1 0 0 0,1 0-1 0 0,-1 0 1 0 0,1 1 0 0 0,-1-1 0 0 0,1 0-1 0 0,-1 1 1 0 0,0-1 0 0 0,1 1 0 0 0,-1-1-1 0 0,0 1 1 0 0,0-1 0 0 0,1 1 0 0 0,-1-1-1 0 0,0 1 1 0 0,0 0 0 0 0,0-1 0 0 0,0 1-1 0 0,0 0 1 0 0,1 0 0 0 0,-1 0 0 0 0,0-1-1 0 0,0 1 1 0 0,0 0 0 0 0,0 0 0 0 0,0 0-1 0 0,0 1 1 0 0,0-1 0 0 0,0 0 0 0 0,1 0-1 0 0,-1 0 1 0 0,0 1 0 0 0,0-1 0 0 0,0 0-1 0 0,0 1 1 0 0,1-1 0 0 0,-1 1 0 0 0,0-1-1 0 0,0 1 1 0 0,1-1 0 0 0,-1 1 0 0 0,0 0-1 0 0,1-1 1 0 0,-1 1 0 0 0,0 0 0 0 0,-2 2-45 0 0,1-1 0 0 0,-1 0 0 0 0,1 1 0 0 0,0-1 0 0 0,0 1 0 0 0,0 0 1 0 0,0 0-1 0 0,0 0 0 0 0,1 0 0 0 0,-1 0 0 0 0,1 0 0 0 0,0 0 0 0 0,-2 5 0 0 0,3-3 1 0 0,1-1 0 0 0,-1 1 0 0 0,1 0 0 0 0,0 0 0 0 0,0 0 0 0 0,0-1-1 0 0,1 1 1 0 0,-1 0 0 0 0,1-1 0 0 0,0 1 0 0 0,1-1 0 0 0,-1 0-1 0 0,1 0 1 0 0,-1 0 0 0 0,1 0 0 0 0,1 0 0 0 0,-1-1 0 0 0,5 5-1 0 0,5 2 110 0 0,1 0 0 0 0,-1-1 0 0 0,2-1 0 0 0,16 7 0 0 0,-15-7 230 0 0,0 1 1 0 0,26 18-1 0 0,-41-26-326 0 0,0-1-1 0 0,0 1 1 0 0,0 0-1 0 0,0 0 1 0 0,-1-1-1 0 0,1 1 1 0 0,0 0 0 0 0,-1 0-1 0 0,1 0 1 0 0,-1 0-1 0 0,1 0 1 0 0,-1 0-1 0 0,1 0 1 0 0,-1 0 0 0 0,1 0-1 0 0,-1 0 1 0 0,0 0-1 0 0,0 0 1 0 0,0 0-1 0 0,1 0 1 0 0,-1 0 0 0 0,0 0-1 0 0,0 0 1 0 0,0 0-1 0 0,-1 2 1 0 0,0 0 21 0 0,0-1 0 0 0,0 1 0 0 0,0-1 0 0 0,0 0 1 0 0,-1 0-1 0 0,1 0 0 0 0,-1 0 0 0 0,1 0 0 0 0,-1 0 0 0 0,-4 3 0 0 0,-5 4 134 0 0,0-1 1 0 0,-1 0-1 0 0,-15 7 0 0 0,22-12-113 0 0,-74 48 188 0 0,48-45-507 0 0,17-5-2829 0 0</inkml:trace>
</inkml:ink>
</file>

<file path=ppt/ink/ink7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6.622"/>
    </inkml:context>
    <inkml:brush xml:id="br0">
      <inkml:brushProperty name="width" value="0.1" units="cm"/>
      <inkml:brushProperty name="height" value="0.1" units="cm"/>
      <inkml:brushProperty name="color" value="#004F8B"/>
    </inkml:brush>
  </inkml:definitions>
  <inkml:trace contextRef="#ctx0" brushRef="#br0">0 128 5063 0 0,'3'-4'141'0'0,"1"1"0"0"0,-1-1-1 0 0,1 1 1 0 0,0-1 0 0 0,0 1 0 0 0,0 0-1 0 0,0 0 1 0 0,1 1 0 0 0,-1-1-1 0 0,1 1 1 0 0,-1 0 0 0 0,1 0-1 0 0,0 1 1 0 0,0 0 0 0 0,-1-1-1 0 0,1 1 1 0 0,0 1 0 0 0,8-1-1 0 0,9 0 161 0 0,0 2-1 0 0,0 0 0 0 0,22 5 0 0 0,-21-2-275 0 0,0-2 369 0 0,0 2 1 0 0,0 1-1 0 0,27 9 1 0 0,-42-11-20 0 0,0 0 0 0 0,-1 1 0 0 0,1 0 1 0 0,-1 0-1 0 0,0 0 0 0 0,0 1 0 0 0,-1 1 1 0 0,1-1-1 0 0,-1 1 0 0 0,0 0 0 0 0,-1 0 1 0 0,7 10-1 0 0,-11-15-196 0 0,0 0 0 0 0,0 1-1 0 0,0-1 1 0 0,0 0 0 0 0,0 0 0 0 0,0 0 0 0 0,0 0 0 0 0,0 0-1 0 0,0 0 1 0 0,1 0 0 0 0,-1 0 0 0 0,0 0 0 0 0,1 0 0 0 0,-1-1-1 0 0,0 1 1 0 0,1-1 0 0 0,-1 1 0 0 0,1-1 0 0 0,-1 1 0 0 0,1-1-1 0 0,-1 0 1 0 0,1 0 0 0 0,-1 0 0 0 0,1 0 0 0 0,0 0-1 0 0,2 0 1 0 0,0-2 64 0 0,-1 1 0 0 0,1 0-1 0 0,-1-1 1 0 0,1 0 0 0 0,-1 0-1 0 0,0 0 1 0 0,0 0 0 0 0,0 0 0 0 0,0-1-1 0 0,5-4 1 0 0,0-2 123 0 0,0 0 0 0 0,-1-1 0 0 0,0 1 1 0 0,-1-1-1 0 0,0-1 0 0 0,7-15 0 0 0,-12 21-258 0 0,0 1 0 0 0,0 0 0 0 0,0 0 0 0 0,-1-1 0 0 0,0 1 1 0 0,0 0-1 0 0,0-1 0 0 0,0 1 0 0 0,-1 0 0 0 0,1-1 0 0 0,-1 1 0 0 0,0 0 0 0 0,0 0 0 0 0,-1 0 0 0 0,1 0 0 0 0,-1 0 0 0 0,-3-5 0 0 0,4 8-60 0 0,0-1-1 0 0,0 1 0 0 0,0 0 1 0 0,0-1-1 0 0,0 1 0 0 0,0 0 1 0 0,0 0-1 0 0,-1 0 1 0 0,1 0-1 0 0,0 0 0 0 0,-1 0 1 0 0,1 1-1 0 0,-1-1 0 0 0,1 0 1 0 0,-1 1-1 0 0,1-1 0 0 0,-1 1 1 0 0,1-1-1 0 0,-3 1 0 0 0,1 0-7 0 0,1 0 0 0 0,-1 0 0 0 0,1 1-1 0 0,-1-1 1 0 0,1 1 0 0 0,-1 0 0 0 0,1 0-1 0 0,0 0 1 0 0,-1 0 0 0 0,1 0 0 0 0,0 1-1 0 0,0-1 1 0 0,0 0 0 0 0,0 1 0 0 0,0 0-1 0 0,-3 3 1 0 0,-4 5-43 0 0,1 0-1 0 0,0 1 1 0 0,0 0 0 0 0,1 0-1 0 0,1 0 1 0 0,-1 1-1 0 0,2 0 1 0 0,0 1 0 0 0,-6 24-1 0 0,8-26-11 0 0,0 1-1 0 0,1-1 1 0 0,0 1-1 0 0,1 0 1 0 0,0 0-1 0 0,1 0 1 0 0,1 0-1 0 0,0 0 1 0 0,0-1-1 0 0,1 1 1 0 0,5 17-1 0 0,-5-25 14 0 0,0 0-1 0 0,-1-1 0 0 0,2 1 1 0 0,-1-1-1 0 0,0 1 1 0 0,1-1-1 0 0,0 0 1 0 0,-1 0-1 0 0,1 0 1 0 0,0 0-1 0 0,1 0 0 0 0,-1-1 1 0 0,0 1-1 0 0,1-1 1 0 0,0 0-1 0 0,-1 0 1 0 0,1 0-1 0 0,0-1 1 0 0,0 1-1 0 0,0-1 0 0 0,0 0 1 0 0,0 0-1 0 0,0 0 1 0 0,5 0-1 0 0,11 0-25 0 0,0 0 0 0 0,0-1 0 0 0,36-6 0 0 0,-23 3 40 0 0,239 0-460 0 0,-268 2 309 0 0,1 1 0 0 0,0-1 1 0 0,-1 0-1 0 0,1 0 0 0 0,-1 0 0 0 0,0-1 0 0 0,1 1 0 0 0,-1-1 1 0 0,6-4-1 0 0,17-17-3649 0 0</inkml:trace>
</inkml:ink>
</file>

<file path=ppt/ink/ink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7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7.013"/>
    </inkml:context>
    <inkml:brush xml:id="br0">
      <inkml:brushProperty name="width" value="0.1" units="cm"/>
      <inkml:brushProperty name="height" value="0.1" units="cm"/>
      <inkml:brushProperty name="color" value="#004F8B"/>
    </inkml:brush>
  </inkml:definitions>
  <inkml:trace contextRef="#ctx0" brushRef="#br0">4 230 14743 0 0,'0'0'34'0'0,"-1"0"0"0"0,1 0-1 0 0,0 0 1 0 0,0 0-1 0 0,0 1 1 0 0,-1-1 0 0 0,1 0-1 0 0,0 0 1 0 0,0 0 0 0 0,0 0-1 0 0,-1 1 1 0 0,1-1 0 0 0,0 0-1 0 0,0 0 1 0 0,0 0 0 0 0,0 1-1 0 0,0-1 1 0 0,0 0-1 0 0,0 0 1 0 0,-1 1 0 0 0,1-1-1 0 0,0 0 1 0 0,0 0 0 0 0,0 1-1 0 0,0-1 1 0 0,0 0 0 0 0,0 0-1 0 0,0 1 1 0 0,0-1 0 0 0,0 0-1 0 0,0 0 1 0 0,0 1-1 0 0,0-1 1 0 0,1 0 0 0 0,-1 0-1 0 0,0 0 1 0 0,0 1 0 0 0,0-1-1 0 0,0 0 1 0 0,0 0 0 0 0,0 1-1 0 0,0-1 1 0 0,1 0 0 0 0,13 10 592 0 0,21 0 607 0 0,-21-11-802 0 0,-1 0 0 0 0,1 0-1 0 0,-1-2 1 0 0,0 0 0 0 0,0 0 0 0 0,22-9 0 0 0,22-7 245 0 0,793-132 3196 0 0,-428 123-3433 0 0,-283 23-294 0 0,453-8 727 0 0,-75-6-1048 0 0,-351 20-474 0 0,-133 0 277 0 0,5 1-964 0 0</inkml:trace>
</inkml:ink>
</file>

<file path=ppt/ink/ink7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7.794"/>
    </inkml:context>
    <inkml:brush xml:id="br0">
      <inkml:brushProperty name="width" value="0.1" units="cm"/>
      <inkml:brushProperty name="height" value="0.1" units="cm"/>
      <inkml:brushProperty name="color" value="#004F8B"/>
    </inkml:brush>
  </inkml:definitions>
  <inkml:trace contextRef="#ctx0" brushRef="#br0">83 247 7367 0 0,'-4'11'144'0'0,"0"0"0"0"0,1 0-1 0 0,0 1 1 0 0,1-1 0 0 0,0 1-1 0 0,1 0 1 0 0,0 21 0 0 0,11 88 2035 0 0,-2-53-1037 0 0,-7-53-696 0 0,0 0 1 0 0,-1 1-1 0 0,0-1 0 0 0,-2 0 1 0 0,1 1-1 0 0,-2-1 0 0 0,0 0 1 0 0,-1 0-1 0 0,0-1 0 0 0,-1 1 1 0 0,-9 16-1 0 0,14-30-328 0 0,0-1 0 0 0,-1 1 0 0 0,1-1-1 0 0,0 1 1 0 0,0-1 0 0 0,-1 1 0 0 0,1-1 0 0 0,0 1 0 0 0,0-1 0 0 0,-1 0 0 0 0,1 1-1 0 0,-1-1 1 0 0,1 1 0 0 0,0-1 0 0 0,-1 0 0 0 0,1 1 0 0 0,-1-1 0 0 0,1 0 0 0 0,-1 1-1 0 0,1-1 1 0 0,-1 0 0 0 0,1 0 0 0 0,-1 0 0 0 0,1 0 0 0 0,-1 1 0 0 0,1-1 0 0 0,-1 0-1 0 0,1 0 1 0 0,-1 0 0 0 0,0 0 0 0 0,1 0 0 0 0,-1 0 0 0 0,1 0 0 0 0,-1 0 0 0 0,1 0-1 0 0,-1-1 1 0 0,1 1 0 0 0,-2 0 0 0 0,-11-22 1528 0 0,-1-30-556 0 0,13 13-739 0 0,0 0 1 0 0,3 0-1 0 0,1 0 0 0 0,14-60 0 0 0,-7 33-230 0 0,-6 37-43 0 0,1 0-1 0 0,2 0 0 0 0,0 1 0 0 0,15-37 1 0 0,-17 55-44 0 0,0 1 0 0 0,0-1 0 0 0,1 1 0 0 0,0 0 0 0 0,1 1 0 0 0,0-1 0 0 0,0 1 0 0 0,0 1 0 0 0,1-1 0 0 0,1 1 0 0 0,-1 1 0 0 0,1-1 0 0 0,0 1 0 0 0,0 1 0 0 0,13-6 0 0 0,2 1-3 0 0,0 1 1 0 0,0 1-1 0 0,1 2 0 0 0,40-7 1 0 0,-54 11-33 0 0,1 1 0 0 0,-1 0 0 0 0,0 1 0 0 0,1 0 0 0 0,-1 1 0 0 0,0 0 0 0 0,0 1 0 0 0,0 0 0 0 0,0 0 0 0 0,0 2 0 0 0,0-1 0 0 0,19 10 0 0 0,-27-10 1 0 0,1-1 0 0 0,-1 1 0 0 0,0 0-1 0 0,-1-1 1 0 0,1 1 0 0 0,0 1 0 0 0,-1-1 0 0 0,1 0 0 0 0,-1 1 0 0 0,0-1-1 0 0,0 1 1 0 0,-1 0 0 0 0,1-1 0 0 0,-1 1 0 0 0,1 0 0 0 0,-1 0-1 0 0,-1 0 1 0 0,1 0 0 0 0,0 0 0 0 0,-1 0 0 0 0,0 0 0 0 0,0 0 0 0 0,0 1-1 0 0,0-1 1 0 0,-1 0 0 0 0,0 0 0 0 0,0 0 0 0 0,0 0 0 0 0,-2 5-1 0 0,-3 9 13 0 0,0 0 0 0 0,-2 0-1 0 0,0-1 1 0 0,-20 32-1 0 0,24-43 0 0 0,-1-1-1 0 0,0 0 0 0 0,0 0 0 0 0,-1 0 0 0 0,1 0 0 0 0,-1-1 0 0 0,0 0 0 0 0,0 0 1 0 0,-10 4-1 0 0,8-4 8 0 0,0 0-1 0 0,1 1 1 0 0,0 0 0 0 0,0 0 0 0 0,-12 12-1 0 0,15-14-13 0 0,0 0-1 0 0,0 0 1 0 0,0 0-1 0 0,0-1 1 0 0,0 0-1 0 0,-1 0 1 0 0,1 0-1 0 0,-1 0 1 0 0,1 0-1 0 0,-1-1 1 0 0,0 0-1 0 0,1 0 1 0 0,-1 0-1 0 0,-10 0 1 0 0,-3-1-90 0 0,0 0 0 0 0,-28-3 0 0 0,34 1-149 0 0,1-1 0 0 0,-1 0-1 0 0,1 0 1 0 0,-1-1 0 0 0,1-1 0 0 0,-14-8-1 0 0,-30-24-4417 0 0,45 29 2425 0 0</inkml:trace>
</inkml:ink>
</file>

<file path=ppt/ink/ink7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8.154"/>
    </inkml:context>
    <inkml:brush xml:id="br0">
      <inkml:brushProperty name="width" value="0.1" units="cm"/>
      <inkml:brushProperty name="height" value="0.1" units="cm"/>
      <inkml:brushProperty name="color" value="#004F8B"/>
    </inkml:brush>
  </inkml:definitions>
  <inkml:trace contextRef="#ctx0" brushRef="#br0">1 399 11975 0 0,'0'0'923'0'0,"11"-34"1544"0"0,3-45 1866 0 0,-12 62-3685 0 0,0-1 0 0 0,2 1 0 0 0,0 0 0 0 0,0 0 1 0 0,2 1-1 0 0,0-1 0 0 0,16-29 0 0 0,-17 37-550 0 0,1 1 0 0 0,0-1 0 0 0,1 1-1 0 0,0 0 1 0 0,0 1 0 0 0,0 0 0 0 0,1 0 0 0 0,0 0 0 0 0,0 1-1 0 0,1 0 1 0 0,0 1 0 0 0,0 0 0 0 0,11-4 0 0 0,-6 4-263 0 0,0 1 0 0 0,0 1 0 0 0,1 0 1 0 0,-1 1-1 0 0,1 1 0 0 0,0 0 0 0 0,0 1 1 0 0,23 2-1 0 0,-1 1-4585 0 0,-28-3 1967 0 0,16 1-4647 0 0</inkml:trace>
</inkml:ink>
</file>

<file path=ppt/ink/ink7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8.482"/>
    </inkml:context>
    <inkml:brush xml:id="br0">
      <inkml:brushProperty name="width" value="0.1" units="cm"/>
      <inkml:brushProperty name="height" value="0.1" units="cm"/>
      <inkml:brushProperty name="color" value="#004F8B"/>
    </inkml:brush>
  </inkml:definitions>
  <inkml:trace contextRef="#ctx0" brushRef="#br0">350 24 18543 0 0,'-17'-1'295'0'0,"1"1"0"0"0,-1 0 0 0 0,1 1 0 0 0,-1 0 0 0 0,1 2 0 0 0,-1 0 0 0 0,1 1 0 0 0,0 0-1 0 0,1 1 1 0 0,-1 1 0 0 0,1 1 0 0 0,0 0 0 0 0,0 1 0 0 0,1 0 0 0 0,-25 20 0 0 0,31-20-218 0 0,0 2 0 0 0,1-1 1 0 0,0 0-1 0 0,0 1 0 0 0,1 1 1 0 0,1-1-1 0 0,0 1 0 0 0,-8 21 0 0 0,12-29-61 0 0,0 1 0 0 0,0-1-1 0 0,0 0 1 0 0,0 0-1 0 0,0 1 1 0 0,1-1 0 0 0,-1 1-1 0 0,1-1 1 0 0,0 0-1 0 0,0 1 1 0 0,1-1 0 0 0,-1 1-1 0 0,1-1 1 0 0,-1 0-1 0 0,1 1 1 0 0,0-1-1 0 0,0 0 1 0 0,1 0 0 0 0,-1 0-1 0 0,1 0 1 0 0,-1 0-1 0 0,1 0 1 0 0,0 0 0 0 0,0 0-1 0 0,0 0 1 0 0,0-1-1 0 0,1 1 1 0 0,-1-1 0 0 0,1 0-1 0 0,0 0 1 0 0,-1 0-1 0 0,1 0 1 0 0,0 0 0 0 0,6 2-1 0 0,6 2 28 0 0,0-1 1 0 0,0 0-1 0 0,0-1 0 0 0,0-1 1 0 0,1 0-1 0 0,-1-1 0 0 0,1-1 1 0 0,27-1-1 0 0,-34-1-11 0 0,1 0-1 0 0,-1-1 1 0 0,0 0 0 0 0,0 0-1 0 0,0-1 1 0 0,0 0-1 0 0,0-1 1 0 0,-1 0 0 0 0,0 0-1 0 0,1 0 1 0 0,-2-1 0 0 0,1-1-1 0 0,0 1 1 0 0,-1-1-1 0 0,12-13 1 0 0,-14 13 34 0 0,14-14-51 0 0,-2-2 1 0 0,28-43-1 0 0,-42 61 46 0 0,0 0 1 0 0,0-1-1 0 0,-1 1 0 0 0,0-1 0 0 0,0 0 1 0 0,0 1-1 0 0,0-1 0 0 0,-1 0 1 0 0,0 0-1 0 0,0 0 0 0 0,0 0 0 0 0,-1 0 1 0 0,1-1-1 0 0,-1 1 0 0 0,-1 0 0 0 0,1 0 1 0 0,-1 0-1 0 0,1 0 0 0 0,-1 0 1 0 0,-1 0-1 0 0,1 0 0 0 0,-5-9 0 0 0,4 11 17 0 0,0 0 0 0 0,-1-1 0 0 0,0 1 0 0 0,1 0-1 0 0,-1 1 1 0 0,-1-1 0 0 0,1 0 0 0 0,0 1-1 0 0,0 0 1 0 0,-1-1 0 0 0,0 1 0 0 0,1 1 0 0 0,-1-1-1 0 0,0 0 1 0 0,0 1 0 0 0,0 0 0 0 0,-5-1 0 0 0,-6 0-19 0 0,0 1 1 0 0,0 0 0 0 0,-23 2 0 0 0,-13-1-58 0 0,43 0-123 0 0,1-1 1 0 0,-1 1-1 0 0,1 1 0 0 0,-1-1 1 0 0,-8 3-1 0 0,14-3-146 0 0,0 1 0 0 0,0-1 0 0 0,0 1-1 0 0,-1 0 1 0 0,1 0 0 0 0,1 0-1 0 0,-1 0 1 0 0,0 0 0 0 0,0 1 0 0 0,0-1-1 0 0,0 0 1 0 0,1 1 0 0 0,-3 2-1 0 0</inkml:trace>
</inkml:ink>
</file>

<file path=ppt/ink/ink7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8.841"/>
    </inkml:context>
    <inkml:brush xml:id="br0">
      <inkml:brushProperty name="width" value="0.1" units="cm"/>
      <inkml:brushProperty name="height" value="0.1" units="cm"/>
      <inkml:brushProperty name="color" value="#004F8B"/>
    </inkml:brush>
  </inkml:definitions>
  <inkml:trace contextRef="#ctx0" brushRef="#br0">110 491 6911 0 0,'-29'69'999'0'0,"1"-3"7844"0"0,9-79-5211 0 0,14 4-3144 0 0,1-1 0 0 0,1 1 0 0 0,-1-1 0 0 0,2 0 0 0 0,-1 0 0 0 0,1 0 0 0 0,1 0 0 0 0,0 0 0 0 0,0-13 0 0 0,-1-7 245 0 0,-2-2-365 0 0,3-1 1 0 0,0 0 0 0 0,2 0 0 0 0,10-61-1 0 0,-8 79-315 0 0,0 0 0 0 0,1 1 0 0 0,1-1-1 0 0,0 1 1 0 0,0 0 0 0 0,2 0 0 0 0,0 1-1 0 0,0-1 1 0 0,1 2 0 0 0,1-1 0 0 0,0 1-1 0 0,20-20 1 0 0,-21 26-54 0 0,0 1-1 0 0,1-1 0 0 0,-1 1 1 0 0,1 1-1 0 0,0 0 1 0 0,1 0-1 0 0,-1 1 1 0 0,1 0-1 0 0,-1 0 0 0 0,1 1 1 0 0,0 0-1 0 0,0 1 1 0 0,0 0-1 0 0,0 1 1 0 0,0 0-1 0 0,0 0 1 0 0,0 1-1 0 0,11 3 0 0 0,-8-2 1 0 0,0 1 0 0 0,1 0-1 0 0,-1 1 1 0 0,0 1-1 0 0,-1 0 1 0 0,1 1 0 0 0,-1 0-1 0 0,0 1 1 0 0,-1 0-1 0 0,0 0 1 0 0,0 2-1 0 0,19 17 1 0 0,-29-24 1 0 0,1 0 0 0 0,-1 0 0 0 0,0 0 0 0 0,0 0 0 0 0,0 1 0 0 0,0-1 0 0 0,0 0 0 0 0,-1 0 0 0 0,1 1 0 0 0,-1-1 0 0 0,1 0 0 0 0,-1 1 0 0 0,0-1 0 0 0,0 1 0 0 0,0-1 0 0 0,0 0 0 0 0,0 1 0 0 0,-1-1 0 0 0,1 1 0 0 0,-1-1 0 0 0,1 0 0 0 0,-1 0 0 0 0,0 1 0 0 0,0-1 0 0 0,0 0 0 0 0,0 0 0 0 0,0 0 0 0 0,-1 0 0 0 0,1 0 0 0 0,-1 0 0 0 0,1 0 0 0 0,-1 0 0 0 0,0-1 0 0 0,-2 3 0 0 0,-5 5 0 0 0,-1 1 0 0 0,-1-1 0 0 0,0-1 0 0 0,-19 13 0 0 0,14-12 14 0 0,0 0-1 0 0,0-1 1 0 0,0-1 0 0 0,-26 7 0 0 0,35-12-15 0 0,0 0 0 0 0,0-1 0 0 0,0 0 0 0 0,0 0 0 0 0,0-1 1 0 0,0 0-1 0 0,0 0 0 0 0,0-1 0 0 0,0 0 0 0 0,0 0 0 0 0,0-1 1 0 0,0 1-1 0 0,0-2 0 0 0,-8-3 0 0 0,14 6-74 0 0,-1 0-1 0 0,1-1 1 0 0,0 1-1 0 0,0-1 1 0 0,0 1-1 0 0,0-1 1 0 0,0 0-1 0 0,0 0 1 0 0,0 1-1 0 0,0-1 1 0 0,0 0-1 0 0,0 0 1 0 0,0 0 0 0 0,0 0-1 0 0,0 0 1 0 0,1 0-1 0 0,-1 0 1 0 0,0 0-1 0 0,1 0 1 0 0,-1 0-1 0 0,1-1 1 0 0,-1 1-1 0 0,1 0 1 0 0,0 0-1 0 0,-1 0 1 0 0,1-1-1 0 0,0 1 1 0 0,0 0 0 0 0,0-1-1 0 0,0 1 1 0 0,0 0-1 0 0,0 0 1 0 0,0-1-1 0 0,1-1 1 0 0,1-1-659 0 0,0 0 1 0 0,0 0-1 0 0,0 0 1 0 0,0 1-1 0 0,1-1 1 0 0,-1 1-1 0 0,1-1 1 0 0,5-4 0 0 0</inkml:trace>
</inkml:ink>
</file>

<file path=ppt/ink/ink7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9.169"/>
    </inkml:context>
    <inkml:brush xml:id="br0">
      <inkml:brushProperty name="width" value="0.1" units="cm"/>
      <inkml:brushProperty name="height" value="0.1" units="cm"/>
      <inkml:brushProperty name="color" value="#004F8B"/>
    </inkml:brush>
  </inkml:definitions>
  <inkml:trace contextRef="#ctx0" brushRef="#br0">147 74 7831 0 0,'23'1'3955'0'0,"-23"-1"-3902"0"0,-29 16 8319 0 0,1-1-7904 0 0,17-8-155 0 0,1 1 1 0 0,0 0-1 0 0,0 1 0 0 0,0 0 0 0 0,1 1 0 0 0,1 0 1 0 0,0 0-1 0 0,0 0 0 0 0,1 1 0 0 0,-10 19 0 0 0,17-29-290 0 0,-1 1 0 0 0,0 0 0 0 0,1 0-1 0 0,-1 0 1 0 0,1-1 0 0 0,-1 1-1 0 0,1 0 1 0 0,0 0 0 0 0,0 0-1 0 0,0 0 1 0 0,0 0 0 0 0,0 0-1 0 0,1-1 1 0 0,-1 1 0 0 0,0 0 0 0 0,1 0-1 0 0,-1 0 1 0 0,1-1 0 0 0,0 1-1 0 0,0 0 1 0 0,-1 0 0 0 0,1-1-1 0 0,0 1 1 0 0,0-1 0 0 0,1 1 0 0 0,-1-1-1 0 0,0 1 1 0 0,0-1 0 0 0,1 0-1 0 0,-1 0 1 0 0,1 0 0 0 0,-1 1-1 0 0,1-1 1 0 0,0-1 0 0 0,-1 1-1 0 0,1 0 1 0 0,0 0 0 0 0,-1-1 0 0 0,1 1-1 0 0,0-1 1 0 0,2 1 0 0 0,0 0 8 0 0,1 0 0 0 0,-1 0 0 0 0,1-1 0 0 0,0 0 0 0 0,-1 0 0 0 0,1 0 0 0 0,-1 0 0 0 0,1-1 0 0 0,-1 1 0 0 0,1-1-1 0 0,-1 0 1 0 0,1-1 0 0 0,-1 1 0 0 0,0-1 0 0 0,0 0 0 0 0,5-3 0 0 0,4-4-23 0 0,-1-1-1 0 0,-1-1 0 0 0,1 0 1 0 0,-2 0-1 0 0,0-1 0 0 0,15-23 0 0 0,-20 27 120 0 0,0 1-1 0 0,-1-1 0 0 0,0 0 0 0 0,0 0 1 0 0,-1 0-1 0 0,0 0 0 0 0,-1-1 1 0 0,0 1-1 0 0,0-1 0 0 0,-1 0 0 0 0,0 1 1 0 0,0-1-1 0 0,-1-14 0 0 0,-1 20-61 0 0,0 0-1 0 0,0 0 1 0 0,-1 0-1 0 0,1 0 1 0 0,0 0-1 0 0,-1 0 1 0 0,0 0-1 0 0,0 0 1 0 0,0 1-1 0 0,0-1 1 0 0,0 0 0 0 0,-4-3-1 0 0,5 6-67 0 0,1-1 0 0 0,-1 1 0 0 0,1-1 0 0 0,-1 1 0 0 0,1-1 0 0 0,-1 1 0 0 0,1-1 0 0 0,-1 1 0 0 0,0 0 0 0 0,1-1 0 0 0,-1 1 0 0 0,0 0 0 0 0,1 0 0 0 0,-1-1 0 0 0,0 1 0 0 0,1 0 0 0 0,-1 0 0 0 0,0 0 0 0 0,1 0 0 0 0,-1 0 0 0 0,0 0 0 0 0,0 0 0 0 0,1 0 0 0 0,-1 0 0 0 0,0 0 0 0 0,1 0 0 0 0,-1 0 0 0 0,0 1 0 0 0,1-1 0 0 0,-1 0 0 0 0,0 0 0 0 0,1 1 0 0 0,-1-1 0 0 0,0 0 0 0 0,1 1 0 0 0,-1-1 0 0 0,1 1 0 0 0,-1-1 0 0 0,1 1 0 0 0,-1-1 0 0 0,1 1 0 0 0,-1-1 0 0 0,1 1 0 0 0,0-1 0 0 0,-1 1 0 0 0,1 0 0 0 0,0-1 0 0 0,-1 1 0 0 0,1 0 0 0 0,0-1 0 0 0,0 1 0 0 0,0 0 0 0 0,-1-1 0 0 0,1 1 0 0 0,0 0 0 0 0,0 0 0 0 0,0-1 0 0 0,0 1 0 0 0,0 0 0 0 0,13 18-6904 0 0</inkml:trace>
</inkml:ink>
</file>

<file path=ppt/ink/ink7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9.497"/>
    </inkml:context>
    <inkml:brush xml:id="br0">
      <inkml:brushProperty name="width" value="0.1" units="cm"/>
      <inkml:brushProperty name="height" value="0.1" units="cm"/>
      <inkml:brushProperty name="color" value="#004F8B"/>
    </inkml:brush>
  </inkml:definitions>
  <inkml:trace contextRef="#ctx0" brushRef="#br0">8 318 11975 0 0,'-2'-7'297'0'0,"0"0"-1"0"0,1-1 1 0 0,0 1 0 0 0,0 0-1 0 0,1-1 1 0 0,0 1-1 0 0,0 0 1 0 0,1-1-1 0 0,0 1 1 0 0,0 0-1 0 0,0 0 1 0 0,1 0-1 0 0,5-13 1 0 0,-2 8 802 0 0,-1 1 0 0 0,1-1 0 0 0,1 2 0 0 0,0-1 0 0 0,1 0 0 0 0,0 1 0 0 0,12-14 0 0 0,-8 14-894 0 0,-1 0 0 0 0,2 1 0 0 0,-1 0-1 0 0,1 1 1 0 0,0 0 0 0 0,1 1 0 0 0,0 1-1 0 0,0 0 1 0 0,1 0 0 0 0,-1 1 0 0 0,1 1 0 0 0,0 1-1 0 0,0 0 1 0 0,26-3 0 0 0,-19 5-544 0 0,-14 0 26 0 0,-1 1 0 0 0,0 0-1 0 0,0 0 1 0 0,0 0 0 0 0,0 1-1 0 0,11 2 1 0 0,33 7-4956 0 0,-31-7-2226 0 0</inkml:trace>
</inkml:ink>
</file>

<file path=ppt/ink/ink7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39.857"/>
    </inkml:context>
    <inkml:brush xml:id="br0">
      <inkml:brushProperty name="width" value="0.1" units="cm"/>
      <inkml:brushProperty name="height" value="0.1" units="cm"/>
      <inkml:brushProperty name="color" value="#004F8B"/>
    </inkml:brush>
  </inkml:definitions>
  <inkml:trace contextRef="#ctx0" brushRef="#br0">115 175 4607 0 0,'37'-114'510'0'0,"-24"58"14653"0"0,-13 56-15118 0 0,-1-1-1 0 0,1 1 0 0 0,0 0 1 0 0,0-1-1 0 0,0 1 1 0 0,0 0-1 0 0,-1 0 0 0 0,1-1 1 0 0,0 1-1 0 0,0 0 1 0 0,-1 0-1 0 0,1 0 0 0 0,0-1 1 0 0,0 1-1 0 0,-1 0 1 0 0,1 0-1 0 0,0 0 0 0 0,-1 0 1 0 0,1 0-1 0 0,0-1 1 0 0,-1 1-1 0 0,1 0 0 0 0,0 0 1 0 0,-1 0-1 0 0,1 0 1 0 0,0 0-1 0 0,-1 0 1 0 0,1 0-1 0 0,0 0 0 0 0,-1 0 1 0 0,1 0-1 0 0,0 0 1 0 0,-1 0-1 0 0,1 1 0 0 0,0-1 1 0 0,0 0-1 0 0,-1 0 1 0 0,1 0-1 0 0,0 0 0 0 0,-1 0 1 0 0,1 1-1 0 0,0-1 1 0 0,0 0-1 0 0,-1 0 0 0 0,1 1 1 0 0,0-1-1 0 0,0 0 1 0 0,-1 0-1 0 0,1 1 0 0 0,-11 11 338 0 0,1 0-1 0 0,0 0 1 0 0,0 1-1 0 0,1 1 0 0 0,1 0 1 0 0,1 0-1 0 0,-12 29 0 0 0,-29 109 126 0 0,43-132-466 0 0,1 0 1 0 0,0 0 0 0 0,1 0-1 0 0,1 1 1 0 0,1-1-1 0 0,1 1 1 0 0,3 22-1 0 0,-2-34-27 0 0,1 0-1 0 0,0-1 1 0 0,0 1-1 0 0,1-1 1 0 0,0 1-1 0 0,0-1 1 0 0,1 0-1 0 0,0 0 1 0 0,1-1 0 0 0,0 1-1 0 0,0-1 1 0 0,0 0-1 0 0,1 0 1 0 0,0-1-1 0 0,0 1 1 0 0,1-1-1 0 0,0-1 1 0 0,13 9-1 0 0,-12-8-1 0 0,1 0-1 0 0,0 0 1 0 0,1-1-1 0 0,-1 0 1 0 0,1-1-1 0 0,0 0 1 0 0,0 0 0 0 0,0-1-1 0 0,1 0 1 0 0,-1-1-1 0 0,1-1 1 0 0,-1 1-1 0 0,1-2 1 0 0,0 1-1 0 0,0-1 1 0 0,-1-1 0 0 0,16-2-1 0 0,-17 1-184 0 0,0 1-1 0 0,0-1 1 0 0,0-1 0 0 0,0 0-1 0 0,0 0 1 0 0,-1-1 0 0 0,1 0-1 0 0,-1 0 1 0 0,0-1 0 0 0,11-8-1 0 0</inkml:trace>
</inkml:ink>
</file>

<file path=ppt/ink/ink7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0.185"/>
    </inkml:context>
    <inkml:brush xml:id="br0">
      <inkml:brushProperty name="width" value="0.1" units="cm"/>
      <inkml:brushProperty name="height" value="0.1" units="cm"/>
      <inkml:brushProperty name="color" value="#004F8B"/>
    </inkml:brush>
  </inkml:definitions>
  <inkml:trace contextRef="#ctx0" brushRef="#br0">69 414 6447 0 0,'-69'-69'6805'0'0,"86"59"-2512"0"0,-12 7-2857 0 0,17-9-1186 0 0,0 1 0 0 0,0 1 0 0 0,1 1 1 0 0,0 0-1 0 0,1 2 0 0 0,0 1 0 0 0,0 1 1 0 0,1 1-1 0 0,-1 1 0 0 0,1 1 0 0 0,-1 1 1 0 0,45 5-1 0 0,-43 1-94 0 0,-1 1 0 0 0,-1 1 0 0 0,1 2 0 0 0,31 15 0 0 0,-32-14 109 0 0,-20-8-190 0 0,0 0-1 0 0,0-1 0 0 0,-1 1 1 0 0,1 0-1 0 0,-1 1 1 0 0,1-1-1 0 0,-1 1 1 0 0,0-1-1 0 0,0 1 0 0 0,0 0 1 0 0,-1 0-1 0 0,1 0 1 0 0,-1 1-1 0 0,1-1 1 0 0,2 6-1 0 0,-2 1 343 0 0,0 0 1 0 0,0-1-1 0 0,0 1 1 0 0,1 19-1 0 0,-2-11-37 0 0,1 0-1 0 0,11 32 0 0 0,-7-18-2242 0 0,-7-25-50 0 0</inkml:trace>
  <inkml:trace contextRef="#ctx0" brushRef="#br0" timeOffset="1">592 102 6447 0 0,'0'-18'576'0'0,"2"2"-464"0"0,2 2-112 0 0,0 3 0 0 0,3-4 5776 0 0,-3 6-3696 0 0,-1-1-1664 0 0,2 4-328 0 0,3 4-88 0 0</inkml:trace>
</inkml:ink>
</file>

<file path=ppt/ink/ink7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0.513"/>
    </inkml:context>
    <inkml:brush xml:id="br0">
      <inkml:brushProperty name="width" value="0.1" units="cm"/>
      <inkml:brushProperty name="height" value="0.1" units="cm"/>
      <inkml:brushProperty name="color" value="#004F8B"/>
    </inkml:brush>
  </inkml:definitions>
  <inkml:trace contextRef="#ctx0" brushRef="#br0">159 81 9215 0 0,'-33'13'1359'0'0,"-22"26"8304"0"0,46-32-8948 0 0,1 0 1 0 0,0 0-1 0 0,0 1 0 0 0,-8 11 0 0 0,13-16-670 0 0,1 1-1 0 0,0-1 1 0 0,0 0 0 0 0,0 1-1 0 0,0-1 1 0 0,1 1 0 0 0,-1-1-1 0 0,1 1 1 0 0,0 0 0 0 0,0-1-1 0 0,0 1 1 0 0,1 0 0 0 0,-1 0-1 0 0,1 0 1 0 0,0 0 0 0 0,0 0-1 0 0,0 0 1 0 0,1-1 0 0 0,-1 1-1 0 0,1 0 1 0 0,0 0 0 0 0,0 0-1 0 0,0-1 1 0 0,1 1 0 0 0,-1 0-1 0 0,1-1 1 0 0,0 1 0 0 0,0-1-1 0 0,0 0 1 0 0,0 0 0 0 0,1 0-1 0 0,4 5 1 0 0,0-2-38 0 0,0 1 0 0 0,0-1 0 0 0,1 0 0 0 0,-1-1 0 0 0,2 0 0 0 0,-1 0 0 0 0,0-1 0 0 0,1 0 0 0 0,0-1 0 0 0,0 1 0 0 0,0-2 0 0 0,0 1 0 0 0,1-1 0 0 0,-1-1 0 0 0,0 0 0 0 0,1 0 0 0 0,-1 0 0 0 0,1-2 0 0 0,0 1 0 0 0,-1-1 0 0 0,15-3 0 0 0,-11 1 107 0 0,0 1 0 0 0,0-2 0 0 0,0 0 0 0 0,0 0 0 0 0,-1-1 0 0 0,0-1 0 0 0,0 0 0 0 0,0 0 0 0 0,-1-2 0 0 0,0 1 0 0 0,0-1 0 0 0,-1-1 0 0 0,0 0 0 0 0,16-19 0 0 0,-22 22-16 0 0,0 0-1 0 0,0 0 1 0 0,-1 0-1 0 0,0-1 1 0 0,-1 0 0 0 0,1 1-1 0 0,-1-1 1 0 0,0 0-1 0 0,-1 0 1 0 0,0 0 0 0 0,0 0-1 0 0,0 0 1 0 0,-1-1-1 0 0,0 1 1 0 0,-1 0 0 0 0,1 0-1 0 0,-4-13 1 0 0,2 11-42 0 0,-1 1 0 0 0,0-1 0 0 0,0 0 1 0 0,-1 1-1 0 0,0 0 0 0 0,0 0 0 0 0,-1 0 1 0 0,0 1-1 0 0,-1-1 0 0 0,0 1 0 0 0,0 0 1 0 0,0 1-1 0 0,-12-10 0 0 0,15 14-923 0 0</inkml:trace>
</inkml:ink>
</file>

<file path=ppt/ink/ink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5"/>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7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0.888"/>
    </inkml:context>
    <inkml:brush xml:id="br0">
      <inkml:brushProperty name="width" value="0.1" units="cm"/>
      <inkml:brushProperty name="height" value="0.1" units="cm"/>
      <inkml:brushProperty name="color" value="#004F8B"/>
    </inkml:brush>
  </inkml:definitions>
  <inkml:trace contextRef="#ctx0" brushRef="#br0">1 179 17967 0 0,'28'-25'1383'0'0,"2"2"-1"0"0,1 1 1 0 0,1 1-1 0 0,1 2 1 0 0,0 1-1 0 0,41-15 0 0 0,-59 29-1249 0 0,1 0 0 0 0,-1 0 0 0 0,1 2-1 0 0,0 0 1 0 0,0 1 0 0 0,-1 0 0 0 0,1 2 0 0 0,0 0-1 0 0,0 0 1 0 0,0 2 0 0 0,-1 0 0 0 0,1 0-1 0 0,24 10 1 0 0,-23-6-141 0 0,1 0-1 0 0,-1 1 1 0 0,-1 0-1 0 0,1 2 1 0 0,-1 0-1 0 0,-1 1 1 0 0,0 0 0 0 0,-1 2-1 0 0,0-1 1 0 0,0 2-1 0 0,12 16 1 0 0,60 97-114 0 0,-40-57-3484 0 0,-30-47-5725 0 0</inkml:trace>
</inkml:ink>
</file>

<file path=ppt/ink/ink7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8.122"/>
    </inkml:context>
    <inkml:brush xml:id="br0">
      <inkml:brushProperty name="width" value="0.1" units="cm"/>
      <inkml:brushProperty name="height" value="0.1" units="cm"/>
      <inkml:brushProperty name="color" value="#008C3A"/>
    </inkml:brush>
  </inkml:definitions>
  <inkml:trace contextRef="#ctx0" brushRef="#br0">15 365 6911 0 0,'1'-19'10'0'0,"-1"17"531"0"0,1 0 0 0 0,-1 0 0 0 0,0 0 0 0 0,0-1 0 0 0,0 1 0 0 0,-1 0 0 0 0,1 0 0 0 0,0 0 0 0 0,-1 0 0 0 0,0 0 0 0 0,1 0 0 0 0,-1 0 0 0 0,0 0 0 0 0,0 0 0 0 0,0 0 0 0 0,-3-3 0 0 0,3 1-156 0 0,0-1-1 0 0,0 1 1 0 0,0 0 0 0 0,0 0-1 0 0,1 0 1 0 0,0-1 0 0 0,0 1-1 0 0,0 0 1 0 0,0 0 0 0 0,1-1 0 0 0,-1 1-1 0 0,1 0 1 0 0,0 0 0 0 0,0 0-1 0 0,3-6 1 0 0,26-61 1101 0 0,-21 56-1356 0 0,0 0-1 0 0,0 0 1 0 0,2 1-1 0 0,0 0 1 0 0,0 1-1 0 0,1 0 1 0 0,27-21-1 0 0,-36 31-119 0 0,1 0-1 0 0,0 0 0 0 0,0 0 1 0 0,1 0-1 0 0,-1 1 1 0 0,0 0-1 0 0,1 0 0 0 0,0 0 1 0 0,-1 0-1 0 0,1 1 1 0 0,0 0-1 0 0,0 0 1 0 0,0 0-1 0 0,-1 0 0 0 0,1 1 1 0 0,0 0-1 0 0,0 0 1 0 0,0 0-1 0 0,0 1 0 0 0,0-1 1 0 0,0 1-1 0 0,0 1 1 0 0,-1-1-1 0 0,1 0 0 0 0,0 1 1 0 0,-1 0-1 0 0,1 0 1 0 0,-1 1-1 0 0,0-1 1 0 0,1 1-1 0 0,-1 0 0 0 0,5 5 1 0 0,-2-1 11 0 0,-1 1 1 0 0,0 0-1 0 0,-1 0 0 0 0,0 0 1 0 0,0 1-1 0 0,-1 0 0 0 0,0-1 1 0 0,0 1-1 0 0,-1 1 0 0 0,-1-1 1 0 0,1 0-1 0 0,-1 1 1 0 0,-1 0-1 0 0,0-1 0 0 0,0 1 1 0 0,-1 0-1 0 0,0-1 0 0 0,-1 1 1 0 0,-1 10-1 0 0,-4 23 0 0 0,-2 0-1 0 0,-24 75 1 0 0,31-117-20 0 0,-62 179-459 0 0,50-149 339 0 0,-1-2 0 0 0,-1 0 1 0 0,-35 48-1 0 0,46-70 118 0 0,2-5 2 0 0,0 1 1 0 0,0-1-1 0 0,0 0 1 0 0,0 0-1 0 0,0 0 1 0 0,0 0-1 0 0,0 0 1 0 0,-1 0-1 0 0,-4 2 0 0 0,6-3 230 0 0,1-3-198 0 0,0 0 1 0 0,0 1-1 0 0,1-1 0 0 0,-1 0 0 0 0,0 1 1 0 0,1-1-1 0 0,0 0 0 0 0,-1 1 0 0 0,1-1 1 0 0,0 1-1 0 0,0-1 0 0 0,0 1 1 0 0,0-1-1 0 0,0 1 0 0 0,0 0 0 0 0,0 0 1 0 0,0-1-1 0 0,1 1 0 0 0,-1 0 0 0 0,0 0 1 0 0,1 0-1 0 0,-1 0 0 0 0,1 0 0 0 0,-1 1 1 0 0,1-1-1 0 0,-1 0 0 0 0,4 0 0 0 0,2-2 29 0 0,4-2-52 0 0,-1 1-1 0 0,1 0 0 0 0,0 1 0 0 0,0 1 0 0 0,1 0 0 0 0,-1 0 1 0 0,0 1-1 0 0,14 0 0 0 0,10 2 45 0 0,46 9 0 0 0,-57-7-116 0 0,-1 0-1 0 0,0-1 1 0 0,1-1-1 0 0,-1-1 1 0 0,29-4-1 0 0,3-12-3830 0 0,-38 9 2013 0 0</inkml:trace>
</inkml:ink>
</file>

<file path=ppt/ink/ink7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8.544"/>
    </inkml:context>
    <inkml:brush xml:id="br0">
      <inkml:brushProperty name="width" value="0.1" units="cm"/>
      <inkml:brushProperty name="height" value="0.1" units="cm"/>
      <inkml:brushProperty name="color" value="#008C3A"/>
    </inkml:brush>
  </inkml:definitions>
  <inkml:trace contextRef="#ctx0" brushRef="#br0">1 14 13679 0 0,'0'0'1239'0'0,"1"-1"-848"0"0,-1 0-1 0 0,1 0 1 0 0,3-4 1562 0 0,-3 5-1563 0 0,0-1 1 0 0,0 0-1 0 0,0 0 1 0 0,0 1-1 0 0,0-1 1 0 0,0 1 0 0 0,1-1-1 0 0,16 8 143 0 0,-1 1 0 0 0,-1 0 0 0 0,0 2 0 0 0,0 0 0 0 0,-1 0 0 0 0,0 2 0 0 0,19 18 0 0 0,33 23 299 0 0,20 2-271 0 0,-56-37-434 0 0,0 1 0 0 0,-2 2 0 0 0,40 35 0 0 0,-66-53 445 0 0,3 2-2687 0 0</inkml:trace>
</inkml:ink>
</file>

<file path=ppt/ink/ink7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8.872"/>
    </inkml:context>
    <inkml:brush xml:id="br0">
      <inkml:brushProperty name="width" value="0.1" units="cm"/>
      <inkml:brushProperty name="height" value="0.1" units="cm"/>
      <inkml:brushProperty name="color" value="#008C3A"/>
    </inkml:brush>
  </inkml:definitions>
  <inkml:trace contextRef="#ctx0" brushRef="#br0">459 0 15199 0 0,'0'0'1702'0'0,"-24"27"1482"0"0,-95 82-1359 0 0,-119 144 0 0 0,164-174-5298 0 0,70-73 1538 0 0</inkml:trace>
</inkml:ink>
</file>

<file path=ppt/ink/ink7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9.216"/>
    </inkml:context>
    <inkml:brush xml:id="br0">
      <inkml:brushProperty name="width" value="0.1" units="cm"/>
      <inkml:brushProperty name="height" value="0.1" units="cm"/>
      <inkml:brushProperty name="color" value="#008C3A"/>
    </inkml:brush>
  </inkml:definitions>
  <inkml:trace contextRef="#ctx0" brushRef="#br0">62 1 9215 0 0,'-1'2'12361'0'0,"-3"15"-11181"0"0,-25 182 2151 0 0,15-84-3219 0 0,8-77-386 0 0,2 0 1 0 0,1 0-1 0 0,2 0 0 0 0,2 0 1 0 0,1 0-1 0 0,12 62 0 0 0,-12-89-1626 0 0</inkml:trace>
</inkml:ink>
</file>

<file path=ppt/ink/ink7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9.544"/>
    </inkml:context>
    <inkml:brush xml:id="br0">
      <inkml:brushProperty name="width" value="0.1" units="cm"/>
      <inkml:brushProperty name="height" value="0.1" units="cm"/>
      <inkml:brushProperty name="color" value="#008C3A"/>
    </inkml:brush>
  </inkml:definitions>
  <inkml:trace contextRef="#ctx0" brushRef="#br0">136 94 8751 0 0,'0'0'399'0'0,"-17"19"154"0"0,4 1-316 0 0,-10 15 2466 0 0,2 0-1 0 0,-18 43 0 0 0,35-69-2245 0 0,0 0 0 0 0,1 0 0 0 0,0 0 0 0 0,0 0 0 0 0,1 1 0 0 0,1 0 0 0 0,-1-1 0 0 0,2 1 0 0 0,-1 0 0 0 0,1 0 0 0 0,1-1 0 0 0,-1 1 0 0 0,2 0 0 0 0,3 15 0 0 0,-3-20-410 0 0,1 0 0 0 0,0-1 0 0 0,0 1 0 0 0,0-1 0 0 0,0 0 0 0 0,1 0 0 0 0,-1 0 0 0 0,1 0 0 0 0,0-1 0 0 0,0 1 0 0 0,0-1 0 0 0,1 0 0 0 0,-1 0 1 0 0,1-1-1 0 0,0 1 0 0 0,0-1 0 0 0,0 0 0 0 0,0 0 0 0 0,0-1 0 0 0,0 1 0 0 0,0-1 0 0 0,10 1 0 0 0,11 1-3 0 0,-1-1 0 0 0,1-2-1 0 0,31-2 1 0 0,-38 0-16 0 0,1-1 0 0 0,-1-1 1 0 0,-1 0-1 0 0,1-2 0 0 0,-1 0 0 0 0,0-1 0 0 0,0-1 0 0 0,-1 0 0 0 0,0-2 0 0 0,0 0 1 0 0,27-22-1 0 0,-31 22 25 0 0,0-2 1 0 0,-1 1 0 0 0,0-1-1 0 0,-1-1 1 0 0,0 0 0 0 0,-1-1 0 0 0,-1 0-1 0 0,0 0 1 0 0,-1-1 0 0 0,0 0-1 0 0,-1 0 1 0 0,-1-1 0 0 0,8-29-1 0 0,-13 39-28 0 0,0-1 0 0 0,0 0 0 0 0,-1 1 0 0 0,0-1 0 0 0,0 0 1 0 0,0 1-1 0 0,-1-1 0 0 0,0 1 0 0 0,0-1 0 0 0,-1 1 0 0 0,0-1 0 0 0,0 1 0 0 0,0 0 0 0 0,-1 0 0 0 0,0 0 0 0 0,0 0 0 0 0,-1 0 0 0 0,1 1 0 0 0,-1-1 0 0 0,0 1 0 0 0,-9-8 0 0 0,7 7 2 0 0,-1 1 0 0 0,1 0 1 0 0,-1 1-1 0 0,-1-1 0 0 0,1 1 1 0 0,0 1-1 0 0,-1-1 0 0 0,0 1 1 0 0,0 0-1 0 0,0 1 0 0 0,0 0 0 0 0,0 1 1 0 0,-1-1-1 0 0,1 1 0 0 0,0 1 1 0 0,-16 0-1 0 0,-52 3-775 0 0,47-3 5 0 0,1 1 0 0 0,0 1-1 0 0,0 1 1 0 0,-40 11 0 0 0,53-8-897 0 0</inkml:trace>
</inkml:ink>
</file>

<file path=ppt/ink/ink7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49.872"/>
    </inkml:context>
    <inkml:brush xml:id="br0">
      <inkml:brushProperty name="width" value="0.1" units="cm"/>
      <inkml:brushProperty name="height" value="0.1" units="cm"/>
      <inkml:brushProperty name="color" value="#008C3A"/>
    </inkml:brush>
  </inkml:definitions>
  <inkml:trace contextRef="#ctx0" brushRef="#br0">0 60 16327 0 0,'31'-6'1768'0'0,"374"-39"4340"0"0,-231 37-6527 0 0,-149 8-1083 0 0,-4 1-485 0 0</inkml:trace>
</inkml:ink>
</file>

<file path=ppt/ink/ink7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0.216"/>
    </inkml:context>
    <inkml:brush xml:id="br0">
      <inkml:brushProperty name="width" value="0.1" units="cm"/>
      <inkml:brushProperty name="height" value="0.1" units="cm"/>
      <inkml:brushProperty name="color" value="#008C3A"/>
    </inkml:brush>
  </inkml:definitions>
  <inkml:trace contextRef="#ctx0" brushRef="#br0">1 103 17047 0 0,'11'-2'1776'0'0,"259"-60"3695"0"0,-216 51-5181 0 0,69-4 0 0 0,-43 7-3450 0 0,-53 4-4755 0 0</inkml:trace>
</inkml:ink>
</file>

<file path=ppt/ink/ink7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0.888"/>
    </inkml:context>
    <inkml:brush xml:id="br0">
      <inkml:brushProperty name="width" value="0.1" units="cm"/>
      <inkml:brushProperty name="height" value="0.1" units="cm"/>
      <inkml:brushProperty name="color" value="#008C3A"/>
    </inkml:brush>
  </inkml:definitions>
  <inkml:trace contextRef="#ctx0" brushRef="#br0">28 374 6447 0 0,'2'-38'2308'0'0,"14"-44"3779"0"0,-14 62-5136 0 0,1 1 1 0 0,1 1 0 0 0,8-26 0 0 0,-9 38-789 0 0,0-1 0 0 0,0 0 0 0 0,1 1 0 0 0,0 0 0 0 0,0 0 0 0 0,1 0 0 0 0,-1 0 0 0 0,1 0 0 0 0,0 1-1 0 0,1 0 1 0 0,-1 0 0 0 0,11-6 0 0 0,-1 0 87 0 0,2 1-1 0 0,-1 1 0 0 0,1 0 1 0 0,1 1-1 0 0,-1 1 1 0 0,21-5-1 0 0,-35 11-229 0 0,1 0 1 0 0,0 0-1 0 0,-1 0 1 0 0,1 1-1 0 0,0-1 0 0 0,0 1 1 0 0,-1 0-1 0 0,1 0 0 0 0,0 0 1 0 0,0 1-1 0 0,-1 0 1 0 0,1-1-1 0 0,0 1 0 0 0,-1 0 1 0 0,1 1-1 0 0,0-1 0 0 0,-1 1 1 0 0,0-1-1 0 0,1 1 1 0 0,-1 0-1 0 0,0 0 0 0 0,0 1 1 0 0,0-1-1 0 0,0 1 0 0 0,0-1 1 0 0,-1 1-1 0 0,1 0 0 0 0,-1 0 1 0 0,0 0-1 0 0,0 0 1 0 0,0 0-1 0 0,0 1 0 0 0,0-1 1 0 0,-1 1-1 0 0,0-1 0 0 0,1 1 1 0 0,0 5-1 0 0,3 11 23 0 0,0 1 1 0 0,-2 0-1 0 0,0 1 0 0 0,-2-1 1 0 0,0 0-1 0 0,-1 1 0 0 0,-1-1 1 0 0,-1 1-1 0 0,-5 22 0 0 0,4-29-40 0 0,-1 0 0 0 0,-1 0 0 0 0,0-1 0 0 0,0 0 0 0 0,-1 0 0 0 0,-1 0 0 0 0,-1-1 0 0 0,0 0 0 0 0,0 0 0 0 0,-1-1 0 0 0,-1 0 0 0 0,0-1 0 0 0,-19 17 0 0 0,-49 35-245 0 0,-92 56 1 0 0,144-107 369 0 0,26-12-123 0 0,-1 0 0 0 0,1 0 0 0 0,0 0 0 0 0,0-1 0 0 0,0 1 0 0 0,0 0 0 0 0,0 0 0 0 0,-1 0 0 0 0,1 0 0 0 0,0 0 0 0 0,0-1 0 0 0,0 1 0 0 0,0 0 0 0 0,0 0 0 0 0,0 0 0 0 0,0 0 0 0 0,0-1 0 0 0,0 1 0 0 0,0 0 0 0 0,0 0 0 0 0,0 0 0 0 0,0 0 0 0 0,0-1 0 0 0,0 1 0 0 0,0 0 0 0 0,0 0 0 0 0,0 0 0 0 0,0-1 0 0 0,0 1-1 0 0,0 0 1 0 0,0 0 0 0 0,0 0 0 0 0,0 0 0 0 0,0-1 0 0 0,0 1 0 0 0,0 0 0 0 0,0 0 0 0 0,0 0 0 0 0,0 0 0 0 0,1-1 0 0 0,-1 1 0 0 0,0 0 0 0 0,0 0 0 0 0,0 0 0 0 0,0 0 0 0 0,0 0 0 0 0,1 0 0 0 0,-1 0 0 0 0,0-1 0 0 0,0 1 0 0 0,0 0 0 0 0,0 0 0 0 0,1 0 0 0 0,-1 0 0 0 0,0 0 0 0 0,0 0 0 0 0,6-5 69 0 0,-1-1 0 0 0,1 1 0 0 0,-1 0 0 0 0,2 1 0 0 0,6-5 0 0 0,18-8-46 0 0,0 1 0 0 0,2 2-1 0 0,-1 1 1 0 0,2 2 0 0 0,-1 1-1 0 0,1 1 1 0 0,1 2 0 0 0,67-4-1 0 0,-87 12 109 0 0,-1 0-1 0 0,1 2 0 0 0,0 0 0 0 0,-1 0 0 0 0,1 1 0 0 0,-1 1 0 0 0,0 1 0 0 0,23 12 0 0 0,7 2 505 0 0,-37-16-630 0 0,1-2-1 0 0,-1 1 0 0 0,1-1 0 0 0,-1 0 0 0 0,1 0 0 0 0,0-1 1 0 0,0 0-1 0 0,-1-1 0 0 0,1 0 0 0 0,10 0 0 0 0,23-10-8143 0 0</inkml:trace>
</inkml:ink>
</file>

<file path=ppt/ink/ink7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1.232"/>
    </inkml:context>
    <inkml:brush xml:id="br0">
      <inkml:brushProperty name="width" value="0.1" units="cm"/>
      <inkml:brushProperty name="height" value="0.1" units="cm"/>
      <inkml:brushProperty name="color" value="#008C3A"/>
    </inkml:brush>
  </inkml:definitions>
  <inkml:trace contextRef="#ctx0" brushRef="#br0">217 39 9671 0 0,'0'0'748'0'0,"-22"9"2615"0"0,10 0-2712 0 0,0 1 0 0 0,1 0 1 0 0,1 1-1 0 0,-1 0 0 0 0,2 0 0 0 0,-1 1 0 0 0,2 1 1 0 0,-1-1-1 0 0,-8 20 0 0 0,-5 14 197 0 0,-22 69 0 0 0,39-103-664 0 0,1 0 0 0 0,1 0 0 0 0,1 1 1 0 0,-1-1-1 0 0,2 1 0 0 0,0 0 0 0 0,0-1 0 0 0,1 1 0 0 0,1 0 1 0 0,3 20-1 0 0,-2-26-111 0 0,0 0 0 0 0,0 0 0 0 0,0 0 1 0 0,1-1-1 0 0,1 1 0 0 0,-1-1 0 0 0,1 0 1 0 0,0 0-1 0 0,0 0 0 0 0,0-1 0 0 0,1 1 1 0 0,0-1-1 0 0,0 0 0 0 0,1 0 0 0 0,-1-1 1 0 0,1 0-1 0 0,0 0 0 0 0,0 0 0 0 0,0 0 1 0 0,9 2-1 0 0,6 3-14 0 0,1-2 1 0 0,-1-1-1 0 0,1 0 0 0 0,1-2 1 0 0,-1 0-1 0 0,1-2 1 0 0,-1 0-1 0 0,1-2 1 0 0,-1 0-1 0 0,1-2 0 0 0,0 0 1 0 0,-1-2-1 0 0,25-6 1 0 0,-17 1 69 0 0,0 0 1 0 0,-1-2 0 0 0,0-1-1 0 0,0-2 1 0 0,-2 0 0 0 0,1-2-1 0 0,-2-1 1 0 0,47-40-1 0 0,-64 49-72 0 0,-1-1 0 0 0,0 0-1 0 0,0 0 1 0 0,-1-1 0 0 0,0 0-1 0 0,-1-1 1 0 0,0 1-1 0 0,-1-1 1 0 0,0 0 0 0 0,0 0-1 0 0,-2-1 1 0 0,1 1 0 0 0,-1-1-1 0 0,-1 0 1 0 0,0 0-1 0 0,-1 0 1 0 0,0 0 0 0 0,-1 0-1 0 0,0 0 1 0 0,-1 0 0 0 0,0 0-1 0 0,-1 0 1 0 0,0 0 0 0 0,-1 0-1 0 0,0 1 1 0 0,-1-1-1 0 0,-1 1 1 0 0,0 0 0 0 0,0 0-1 0 0,-1 0 1 0 0,0 1 0 0 0,-1 0-1 0 0,0 0 1 0 0,0 1-1 0 0,-11-10 1 0 0,9 11-39 0 0,0 0-1 0 0,0 1 1 0 0,0 0-1 0 0,-1 1 1 0 0,0 0-1 0 0,0 0 1 0 0,-1 1-1 0 0,1 1 1 0 0,-1 0-1 0 0,0 0 1 0 0,-1 1-1 0 0,1 0 1 0 0,0 1-1 0 0,-1 1 1 0 0,1 0-1 0 0,-1 0 1 0 0,0 1-1 0 0,-15 2 1 0 0,15-1-635 0 0,0 1 1 0 0,0 0-1 0 0,0 1 1 0 0,0 0-1 0 0,-23 10 0 0 0</inkml:trace>
</inkml:ink>
</file>

<file path=ppt/ink/ink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6"/>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7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6.489"/>
    </inkml:context>
    <inkml:brush xml:id="br0">
      <inkml:brushProperty name="width" value="0.1" units="cm"/>
      <inkml:brushProperty name="height" value="0.1" units="cm"/>
      <inkml:brushProperty name="color" value="#008C3A"/>
    </inkml:brush>
  </inkml:definitions>
  <inkml:trace contextRef="#ctx0" brushRef="#br0">117 88 8783 0 0,'46'-88'14440'0'0,"-71"117"-13697"0"0,-106 198-582 0 0,130-226-161 0 0,0 0 0 0 0,1-1 0 0 0,-1 1 0 0 0,1-1 0 0 0,0 1 0 0 0,-1-1 0 0 0,1 1 0 0 0,0-1 0 0 0,-1 1 0 0 0,1 0 0 0 0,0-1 0 0 0,-1 1 0 0 0,1-1 0 0 0,0 1 0 0 0,0 0 0 0 0,0-1 0 0 0,0 1 0 0 0,0 0 0 0 0,0-1 0 0 0,0 1 0 0 0,0 0 0 0 0,0-1 0 0 0,0 1 0 0 0,0 0 0 0 0,0-1 0 0 0,0 2 0 0 0,1-1 0 0 0,-1 0 0 0 0,1 0 0 0 0,0 0 0 0 0,-1 0 0 0 0,1 0 0 0 0,0 0 0 0 0,-1 0 0 0 0,1 0 0 0 0,0 0 0 0 0,0-1 0 0 0,0 1 0 0 0,0 0 0 0 0,0 0 0 0 0,-1-1 0 0 0,2 1 0 0 0,-1-1 0 0 0,0 1 0 0 0,0-1 0 0 0,0 1 0 0 0,0-1 0 0 0,0 0 0 0 0,0 1 0 0 0,0-1 0 0 0,0 0 0 0 0,1 0 0 0 0,-1 0 0 0 0,0 0 0 0 0,0 0 0 0 0,0 0 0 0 0,1 0 0 0 0,-1 0 0 0 0,1-1 0 0 0,0 1 0 0 0,38 0 170 0 0,52-6 0 0 0,33 0 407 0 0,-111 6-531 0 0,0 1 0 0 0,0 1 1 0 0,0 0-1 0 0,0 1 0 0 0,0 0 0 0 0,22 10 0 0 0,-32-12 1 0 0,0 1 0 0 0,-1 1 0 0 0,1-1 0 0 0,0 1-1 0 0,-1-1 1 0 0,0 1 0 0 0,1 0 0 0 0,-1 0 0 0 0,0 0 0 0 0,0 1 0 0 0,-1-1 0 0 0,1 1-1 0 0,-1 0 1 0 0,0-1 0 0 0,3 7 0 0 0,-2-2 12 0 0,0 0 1 0 0,-1 0-1 0 0,0 0 1 0 0,-1 0-1 0 0,1 0 0 0 0,-1 0 1 0 0,-1 0-1 0 0,0 10 0 0 0,0-9-34 0 0,-1 1-1 0 0,0 0 1 0 0,0-1-1 0 0,-1 0 1 0 0,-1 1-1 0 0,1-1 1 0 0,-1 0-1 0 0,-1 0 1 0 0,0 0 0 0 0,0-1-1 0 0,-1 1 1 0 0,1-1-1 0 0,-2 0 1 0 0,-12 14-1 0 0,6-12 27 0 0,-1 0 0 0 0,-1-1 0 0 0,0-1 0 0 0,0 0-1 0 0,0-1 1 0 0,-1 0 0 0 0,-29 8 0 0 0,-7-2 144 0 0,-55 7-1 0 0,103-20-394 0 0,1 0-1 0 0,-1-1 1 0 0,0 1-1 0 0,0-1 1 0 0,1 0-1 0 0,-1 0 1 0 0,0 0-1 0 0,1 0 1 0 0,-1-1-1 0 0,1 1 1 0 0,-1 0-1 0 0,1-1 1 0 0,0 0-1 0 0,0 0 1 0 0,-1 0-1 0 0,1 0 0 0 0,1 0 1 0 0,-1 0-1 0 0,0 0 1 0 0,-2-5-1 0 0,-4-6-1924 0 0</inkml:trace>
</inkml:ink>
</file>

<file path=ppt/ink/ink7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6.817"/>
    </inkml:context>
    <inkml:brush xml:id="br0">
      <inkml:brushProperty name="width" value="0.1" units="cm"/>
      <inkml:brushProperty name="height" value="0.1" units="cm"/>
      <inkml:brushProperty name="color" value="#008C3A"/>
    </inkml:brush>
  </inkml:definitions>
  <inkml:trace contextRef="#ctx0" brushRef="#br0">0 232 9215 0 0,'20'-55'1469'0'0,"-14"38"182"0"0,1 0 0 0 0,1 1 0 0 0,1 0 0 0 0,0 0 0 0 0,17-23 0 0 0,-20 34-1415 0 0,-1 0 0 0 0,0 0 0 0 0,1 0 0 0 0,0 1 0 0 0,0 0 0 0 0,1 0 0 0 0,-1 1 0 0 0,1-1 0 0 0,0 1 0 0 0,0 1 0 0 0,0-1 0 0 0,0 1 0 0 0,0 1 0 0 0,13-2 0 0 0,43 1-1262 0 0,-2 11-5491 0 0,-40-5-615 0 0</inkml:trace>
</inkml:ink>
</file>

<file path=ppt/ink/ink7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7.161"/>
    </inkml:context>
    <inkml:brush xml:id="br0">
      <inkml:brushProperty name="width" value="0.1" units="cm"/>
      <inkml:brushProperty name="height" value="0.1" units="cm"/>
      <inkml:brushProperty name="color" value="#008C3A"/>
    </inkml:brush>
  </inkml:definitions>
  <inkml:trace contextRef="#ctx0" brushRef="#br0">0 0 8751 0 0,'0'0'794'0'0,"33"5"1131"0"0,-16-1-156 0 0,-1 0 1 0 0,0 1-1 0 0,0 1 1 0 0,26 12-1 0 0,-22-7-568 0 0,-1 1-1 0 0,35 28 1 0 0,-20-10-882 0 0,-2 2 0 0 0,56 71 0 0 0,-68-84-1315 0 0,5-8-3495 0 0,-17-11 2621 0 0</inkml:trace>
</inkml:ink>
</file>

<file path=ppt/ink/ink7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7.520"/>
    </inkml:context>
    <inkml:brush xml:id="br0">
      <inkml:brushProperty name="width" value="0.1" units="cm"/>
      <inkml:brushProperty name="height" value="0.1" units="cm"/>
      <inkml:brushProperty name="color" value="#008C3A"/>
    </inkml:brush>
  </inkml:definitions>
  <inkml:trace contextRef="#ctx0" brushRef="#br0">398 3 3223 0 0,'-26'-2'12144'0'0,"17"5"-11929"0"0,1 2 0 0 0,0-1 0 0 0,0 1 0 0 0,0 1 0 0 0,1-1 0 0 0,0 1 0 0 0,0 0 0 0 0,0 1 0 0 0,-8 11 0 0 0,-8 11 772 0 0,-19 36-1 0 0,7-12-549 0 0,8-15-1176 0 0,-2-2 0 0 0,-2 0 0 0 0,-53 47 0 0 0,67-69-5441 0 0</inkml:trace>
</inkml:ink>
</file>

<file path=ppt/ink/ink7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8.223"/>
    </inkml:context>
    <inkml:brush xml:id="br0">
      <inkml:brushProperty name="width" value="0.1" units="cm"/>
      <inkml:brushProperty name="height" value="0.1" units="cm"/>
      <inkml:brushProperty name="color" value="#008C3A"/>
    </inkml:brush>
  </inkml:definitions>
  <inkml:trace contextRef="#ctx0" brushRef="#br0">140 97 11975 0 0,'0'0'923'0'0,"-2"27"113"0"0,-20 102 2714 0 0,-24 62-2388 0 0,39-166-1343 0 0,-43 175 163 0 0,45-174-165 0 0,2 1 1 0 0,0 0-1 0 0,2 1 0 0 0,1-1 1 0 0,4 40-1 0 0,-3-64 22 0 0,-1-1 0 0 0,0 0 0 0 0,0 0-1 0 0,1 0 1 0 0,-1 1 0 0 0,1-1 0 0 0,0 0 0 0 0,0 0 0 0 0,0 0-1 0 0,0 0 1 0 0,0 0 0 0 0,0 0 0 0 0,0 0 0 0 0,1-1-1 0 0,-1 1 1 0 0,1 0 0 0 0,-1-1 0 0 0,1 1 0 0 0,0-1 0 0 0,-1 1-1 0 0,1-1 1 0 0,0 0 0 0 0,0 0 0 0 0,0 0 0 0 0,0 0 0 0 0,0 0-1 0 0,4 1 1 0 0,3-1 166 0 0,-1 0-1 0 0,0-1 1 0 0,0 0 0 0 0,1 0-1 0 0,-1-1 1 0 0,11-2 0 0 0,-14 2-165 0 0,82-13 805 0 0,0 5-1 0 0,0 3 1 0 0,123 7 0 0 0,-183 1-799 0 0,4 0-1 0 0,0 1 0 0 0,49 13 0 0 0,-79-16 243 0 0,1-2-264 0 0,0-1 1 0 0,-1 0-1 0 0,1 0 0 0 0,-1-1 1 0 0,0 1-1 0 0,0 0 0 0 0,0 0 1 0 0,0-1-1 0 0,-1 1 0 0 0,1 0 0 0 0,-1-6 1 0 0,1 4-21 0 0,9-76 24 0 0,-3-1-1 0 0,-5-101 1 0 0,-4 115-6 0 0,3 1-1 0 0,3-1 1 0 0,3 1 0 0 0,19-79 0 0 0,-23 135-23 0 0,-2 2-7 0 0,2 1-1 0 0,-1-1 1 0 0,1 1 0 0 0,1 0-1 0 0,-1 0 1 0 0,1 0-1 0 0,7-9 1 0 0,-10 16-72 0 0,-11 1-366 0 0,-1 0 356 0 0,1 0 1 0 0,0-1 0 0 0,-17-4-1 0 0,3 1 18 0 0,-19 1-62 0 0,0 1-1 0 0,-80 8 1 0 0,-84 24-744 0 0,194-28 814 0 0</inkml:trace>
</inkml:ink>
</file>

<file path=ppt/ink/ink7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8.614"/>
    </inkml:context>
    <inkml:brush xml:id="br0">
      <inkml:brushProperty name="width" value="0.1" units="cm"/>
      <inkml:brushProperty name="height" value="0.1" units="cm"/>
      <inkml:brushProperty name="color" value="#008C3A"/>
    </inkml:brush>
  </inkml:definitions>
  <inkml:trace contextRef="#ctx0" brushRef="#br0">0 71 13823 0 0,'157'-52'3924'0'0,"-125"45"-3156"0"0,1 2 1 0 0,0 2-1 0 0,0 1 0 0 0,1 1 0 0 0,42 5 1 0 0,17-1-1697 0 0,-78-3-310 0 0</inkml:trace>
</inkml:ink>
</file>

<file path=ppt/ink/ink7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8.958"/>
    </inkml:context>
    <inkml:brush xml:id="br0">
      <inkml:brushProperty name="width" value="0.1" units="cm"/>
      <inkml:brushProperty name="height" value="0.1" units="cm"/>
      <inkml:brushProperty name="color" value="#008C3A"/>
    </inkml:brush>
  </inkml:definitions>
  <inkml:trace contextRef="#ctx0" brushRef="#br0">0 55 14279 0 0,'0'0'1528'0'0,"6"-5"-56"0"0,4-1 240 0 0,4-1 48 0 0,9-1 16 0 0,2 1-1296 0 0,0-1-256 0 0,-2 3-48 0 0,9 3-16 0 0,5 0-64 0 0,-1 0-24 0 0,-1-1 0 0 0,2 3 0 0 0,0 4-1520 0 0,-3-5-312 0 0</inkml:trace>
</inkml:ink>
</file>

<file path=ppt/ink/ink7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9.442"/>
    </inkml:context>
    <inkml:brush xml:id="br0">
      <inkml:brushProperty name="width" value="0.1" units="cm"/>
      <inkml:brushProperty name="height" value="0.1" units="cm"/>
      <inkml:brushProperty name="color" value="#008C3A"/>
    </inkml:brush>
  </inkml:definitions>
  <inkml:trace contextRef="#ctx0" brushRef="#br0">18 238 8287 0 0,'0'0'639'0'0,"15"-32"705"0"0,-7 18 111 0 0,1 0 0 0 0,0 0 1 0 0,15-15-1 0 0,-7 12-543 0 0,1 0-1 0 0,0 2 1 0 0,26-18 0 0 0,-34 26-649 0 0,0 0 0 0 0,1 1 0 0 0,0 0 0 0 0,0 1 0 0 0,0 0 0 0 0,0 0 1 0 0,1 1-1 0 0,12-2 0 0 0,-20 5-214 0 0,-1 1 0 0 0,1 0 0 0 0,-1-1 0 0 0,1 1 0 0 0,-1 1 0 0 0,1-1 0 0 0,-1 1 0 0 0,1-1 0 0 0,-1 1 0 0 0,0 0 0 0 0,1 0 0 0 0,-1 0 0 0 0,0 1 1 0 0,0-1-1 0 0,0 1 0 0 0,0 0 0 0 0,0-1 0 0 0,0 1 0 0 0,0 1 0 0 0,-1-1 0 0 0,1 0 0 0 0,-1 1 0 0 0,1-1 0 0 0,-1 1 0 0 0,0 0 0 0 0,0 0 0 0 0,0 0 0 0 0,-1 0 0 0 0,1 0 1 0 0,-1 0-1 0 0,1 0 0 0 0,-1 1 0 0 0,1 3 0 0 0,2 7-21 0 0,-1 0 1 0 0,0 0 0 0 0,-1 0-1 0 0,-1 0 1 0 0,0 1-1 0 0,-1-1 1 0 0,0 0-1 0 0,-2 1 1 0 0,-3 19-1 0 0,-3 8 86 0 0,-26 75 0 0 0,27-98-159 0 0,-1 0 0 0 0,-1-1 0 0 0,0 0-1 0 0,-1 0 1 0 0,-1-1 0 0 0,-1-1 0 0 0,0 0 0 0 0,-1 0-1 0 0,-1-1 1 0 0,0-1 0 0 0,-1 0 0 0 0,-1-1 0 0 0,0-1-1 0 0,0 0 1 0 0,-1-1 0 0 0,-1-1 0 0 0,0-1 0 0 0,0 0-1 0 0,-31 9 1 0 0,47-17 51 0 0,0-1 1 0 0,0 1-1 0 0,0-1 0 0 0,0 1 1 0 0,0-1-1 0 0,0 0 0 0 0,0 0 1 0 0,0 1-1 0 0,0-2 0 0 0,0 1 1 0 0,0 0-1 0 0,0 0 0 0 0,0-1 1 0 0,0 1-1 0 0,0-1 0 0 0,-3 0 0 0 0,4 0 33 0 0,1 0 0 0 0,-1 1-1 0 0,0-1 1 0 0,0 0 0 0 0,1 0-1 0 0,-1 1 1 0 0,0-1 0 0 0,1 0-1 0 0,-1 0 1 0 0,1 0 0 0 0,-1 0-1 0 0,1 0 1 0 0,-1 0 0 0 0,1 0-1 0 0,0 0 1 0 0,0 0 0 0 0,-1 0-1 0 0,1 0 1 0 0,0 0 0 0 0,0 0-1 0 0,0 0 1 0 0,0-2 0 0 0,1-1 58 0 0,-1 0 1 0 0,1 1 0 0 0,0-1 0 0 0,0 0 0 0 0,1 0-1 0 0,-1 1 1 0 0,1-1 0 0 0,0 1 0 0 0,0-1 0 0 0,0 1-1 0 0,0 0 1 0 0,0 0 0 0 0,1 0 0 0 0,-1 0 0 0 0,4-3-1 0 0,2 1-79 0 0,1-1 0 0 0,-1 2-1 0 0,1-1 1 0 0,0 1 0 0 0,0 0-1 0 0,0 1 1 0 0,0 0 0 0 0,1 1-1 0 0,12-3 1 0 0,93-6 126 0 0,-95 9-138 0 0,46-1 14 0 0,70 4 1 0 0,-111 1-11 0 0,0 1 0 0 0,-1 0 0 0 0,1 2 0 0 0,-1 1 0 0 0,45 18 0 0 0,-66-22 44 0 0,3 3-41 0 0,0 0-76 0 0,-5-4-265 0 0</inkml:trace>
</inkml:ink>
</file>

<file path=ppt/ink/ink7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7:59.786"/>
    </inkml:context>
    <inkml:brush xml:id="br0">
      <inkml:brushProperty name="width" value="0.1" units="cm"/>
      <inkml:brushProperty name="height" value="0.1" units="cm"/>
      <inkml:brushProperty name="color" value="#008C3A"/>
    </inkml:brush>
  </inkml:definitions>
  <inkml:trace contextRef="#ctx0" brushRef="#br0">185 52 12895 0 0,'0'-8'700'0'0,"0"-6"2672"0"0,-32 25 383 0 0,21-5-3533 0 0,1 2 0 0 0,-1-1 0 0 0,1 2 0 0 0,1-1 1 0 0,-1 1-1 0 0,1 1 0 0 0,1 0 0 0 0,0 0 0 0 0,0 0 0 0 0,1 1 1 0 0,1 0-1 0 0,-1 0 0 0 0,2 1 0 0 0,-8 21 0 0 0,9-21-167 0 0,0-1 0 0 0,0 1 0 0 0,2-1 0 0 0,-1 1 0 0 0,1 0 0 0 0,1 0-1 0 0,0 0 1 0 0,1 0 0 0 0,0 1 0 0 0,1-1 0 0 0,1 0 0 0 0,-1 0 0 0 0,2-1 0 0 0,0 1 0 0 0,8 22-1 0 0,-8-28-46 0 0,1 0 0 0 0,0 0 0 0 0,0-1-1 0 0,0 1 1 0 0,1-1 0 0 0,0 0 0 0 0,0 0-1 0 0,0 0 1 0 0,1-1 0 0 0,-1 1 0 0 0,13 6-1 0 0,-6-6 12 0 0,0 1-1 0 0,0-1 1 0 0,1-1-1 0 0,-1 0 1 0 0,26 3-1 0 0,-5-3 35 0 0,1-2-1 0 0,0-1 1 0 0,-1-2 0 0 0,37-5-1 0 0,-56 4 7 0 0,-1-1 0 0 0,0-1 0 0 0,0 0 1 0 0,0 0-1 0 0,0-1 0 0 0,-1-1 0 0 0,0 0 0 0 0,0 0 0 0 0,-1-2 0 0 0,0 1 0 0 0,0-1 1 0 0,0-1-1 0 0,-1 0 0 0 0,0 0 0 0 0,-1-1 0 0 0,0-1 0 0 0,-1 1 0 0 0,8-14 1 0 0,-10 14 32 0 0,0 0 0 0 0,0 0 0 0 0,-1-1 0 0 0,-1 1 0 0 0,0-1 0 0 0,0-1 0 0 0,-1 1 0 0 0,-1 0 0 0 0,1-1 0 0 0,-2 1 0 0 0,0-1 0 0 0,0 0 0 0 0,-1 1 0 0 0,-1-1 0 0 0,0 0 0 0 0,0 1 0 0 0,-1-1 0 0 0,-1 1 0 0 0,0-1 0 0 0,0 1 0 0 0,-6-13 0 0 0,4 16-57 0 0,0 0 0 0 0,0 1-1 0 0,0 0 1 0 0,-1 0 0 0 0,0 0 0 0 0,-1 0 0 0 0,1 1 0 0 0,-1 0-1 0 0,0 0 1 0 0,-1 1 0 0 0,1 0 0 0 0,-1 1 0 0 0,0-1-1 0 0,-1 1 1 0 0,1 1 0 0 0,0 0 0 0 0,-1 0 0 0 0,0 0-1 0 0,0 1 1 0 0,0 1 0 0 0,-13-2 0 0 0,-10 1-718 0 0,0 0-1 0 0,1 2 1 0 0,-1 2 0 0 0,-56 9-1 0 0,64-6-8669 0 0</inkml:trace>
</inkml:ink>
</file>

<file path=ppt/ink/ink7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0.791"/>
    </inkml:context>
    <inkml:brush xml:id="br0">
      <inkml:brushProperty name="width" value="0.1" units="cm"/>
      <inkml:brushProperty name="height" value="0.1" units="cm"/>
      <inkml:brushProperty name="color" value="#F6630D"/>
    </inkml:brush>
  </inkml:definitions>
  <inkml:trace contextRef="#ctx0" brushRef="#br0">401 78 9671 0 0,'0'0'8855'0'0,"-13"-38"-3878"0"0,12 36-4892 0 0,0-1-1 0 0,0 1 1 0 0,0 0 0 0 0,0-1-1 0 0,-1 1 1 0 0,0 0-1 0 0,1 0 1 0 0,-1 0 0 0 0,0 0-1 0 0,0 0 1 0 0,0 1 0 0 0,0-1-1 0 0,0 0 1 0 0,0 1-1 0 0,0 0 1 0 0,-1-1 0 0 0,1 1-1 0 0,-1 0 1 0 0,1 0-1 0 0,-1 0 1 0 0,1 1 0 0 0,-1-1-1 0 0,1 0 1 0 0,-1 1 0 0 0,0 0-1 0 0,1 0 1 0 0,-1 0-1 0 0,1 0 1 0 0,-1 0 0 0 0,0 0-1 0 0,1 1 1 0 0,-1-1-1 0 0,1 1 1 0 0,-1 0 0 0 0,-4 1-1 0 0,-6 3 54 0 0,1-1 0 0 0,0 2-1 0 0,0 0 1 0 0,0 0-1 0 0,-18 14 1 0 0,7-3-104 0 0,2 1 0 0 0,0 0 0 0 0,1 2 0 0 0,1 0 1 0 0,-17 25-1 0 0,27-33-41 0 0,0 2 0 0 0,1-1 0 0 0,0 1 1 0 0,1 0-1 0 0,0 1 0 0 0,1 0 1 0 0,1 0-1 0 0,1 0 0 0 0,0 1 0 0 0,-2 20 1 0 0,5-30 4 0 0,1 1 0 0 0,-1 0 0 0 0,1-1 0 0 0,1 1 0 0 0,-1-1 0 0 0,1 1 0 0 0,1-1 0 0 0,-1 0 1 0 0,1 1-1 0 0,0-1 0 0 0,0 0 0 0 0,1 0 0 0 0,0 0 0 0 0,0 0 0 0 0,0-1 0 0 0,1 1 0 0 0,0-1 0 0 0,0 0 0 0 0,0 0 1 0 0,0 0-1 0 0,1 0 0 0 0,0-1 0 0 0,0 0 0 0 0,0 0 0 0 0,1 0 0 0 0,-1-1 0 0 0,1 0 0 0 0,0 0 0 0 0,6 3 0 0 0,-4-4 2 0 0,0 1-1 0 0,1-1 0 0 0,-1 0 0 0 0,0-1 0 0 0,1 0 1 0 0,-1 0-1 0 0,1-1 0 0 0,0 0 0 0 0,-1-1 1 0 0,1 1-1 0 0,-1-2 0 0 0,1 1 0 0 0,-1-1 0 0 0,0-1 1 0 0,0 1-1 0 0,0-1 0 0 0,0-1 0 0 0,0 1 0 0 0,0-1 1 0 0,-1-1-1 0 0,13-9 0 0 0,2-6 4 0 0,-1 0-1 0 0,-1-1 1 0 0,-1-1-1 0 0,-1 0 1 0 0,20-35-1 0 0,-25 38 16 0 0,-2-2 0 0 0,-1 1-1 0 0,0-1 1 0 0,-1-1 0 0 0,-2 0 0 0 0,0 0 0 0 0,4-27-1 0 0,-10 39 10 0 0,0-1 0 0 0,-1 1 0 0 0,-1-1 0 0 0,0 1-1 0 0,-3-14 1 0 0,4 22-9 0 0,0 0 1 0 0,-1 0-1 0 0,1 0 0 0 0,-1 0 0 0 0,0 1 0 0 0,0-1 0 0 0,0 0 0 0 0,0 0 0 0 0,0 1 0 0 0,0-1 1 0 0,0 0-1 0 0,0 1 0 0 0,-1-1 0 0 0,-2-2 0 0 0,3 4 1 0 0,0-1-1 0 0,0 1 1 0 0,0 0 0 0 0,-1 0 0 0 0,1-1-1 0 0,0 1 1 0 0,0 0 0 0 0,0 0-1 0 0,-1 0 1 0 0,1 0 0 0 0,0 0-1 0 0,0 1 1 0 0,0-1 0 0 0,-1 0-1 0 0,1 1 1 0 0,0-1 0 0 0,0 0 0 0 0,0 1-1 0 0,0-1 1 0 0,0 1 0 0 0,0 0-1 0 0,0-1 1 0 0,0 1 0 0 0,0 0-1 0 0,0 0 1 0 0,0-1 0 0 0,-1 3-1 0 0,-2 1-4 0 0,0 1-1 0 0,0-1 0 0 0,0 1 1 0 0,1 0-1 0 0,0 1 1 0 0,0-1-1 0 0,0 1 0 0 0,1-1 1 0 0,-1 1-1 0 0,1 0 0 0 0,1 0 1 0 0,-1 0-1 0 0,1 0 0 0 0,0 0 1 0 0,0 0-1 0 0,1 0 0 0 0,0 10 1 0 0,0-5 2 0 0,1-1-1 0 0,0 1 1 0 0,0-1 0 0 0,1 0 0 0 0,1 1 0 0 0,-1-1 0 0 0,2 0-1 0 0,-1-1 1 0 0,9 17 0 0 0,0-10-47 0 0,1 0-1 0 0,0-1 0 0 0,1 0 1 0 0,1-1-1 0 0,1 0 1 0 0,-1-1-1 0 0,2-1 1 0 0,0-1-1 0 0,0 0 1 0 0,1-1-1 0 0,0-1 1 0 0,1-1-1 0 0,36 11 1 0 0,-12-14-2471 0 0,-24-8 1021 0 0</inkml:trace>
</inkml:ink>
</file>

<file path=ppt/ink/ink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7"/>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7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1.135"/>
    </inkml:context>
    <inkml:brush xml:id="br0">
      <inkml:brushProperty name="width" value="0.1" units="cm"/>
      <inkml:brushProperty name="height" value="0.1" units="cm"/>
      <inkml:brushProperty name="color" value="#F6630D"/>
    </inkml:brush>
  </inkml:definitions>
  <inkml:trace contextRef="#ctx0" brushRef="#br0">1 10 11055 0 0,'4'-9'5646'0'0,"-4"9"-5515"0"0,18 3 3526 0 0,35 22-561 0 0,-29-13-2523 0 0,17 5 226 0 0,0 3-1 0 0,72 47 1 0 0,-97-56-710 0 0,-1 1 1 0 0,0 1-1 0 0,-1 1 0 0 0,-1 0 1 0 0,0 0-1 0 0,-1 2 0 0 0,-1-1 0 0 0,0 1 1 0 0,13 27-1 0 0,-11-12 10 0 0,-1 0 0 0 0,-2 1-1 0 0,0 0 1 0 0,-3 0 0 0 0,0 1 0 0 0,-3 0-1 0 0,2 63 1 0 0,-8 14 20 0 0,-17 113 0 0 0,15-185-112 0 0,-26 177-395 0 0,3-109-2070 0 0,19-81-1698 0 0,-24 48 1 0 0,14-42-3331 0 0</inkml:trace>
</inkml:ink>
</file>

<file path=ppt/ink/ink7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1.697"/>
    </inkml:context>
    <inkml:brush xml:id="br0">
      <inkml:brushProperty name="width" value="0.1" units="cm"/>
      <inkml:brushProperty name="height" value="0.1" units="cm"/>
      <inkml:brushProperty name="color" value="#F6630D"/>
    </inkml:brush>
  </inkml:definitions>
  <inkml:trace contextRef="#ctx0" brushRef="#br0">123 34 4143 0 0,'35'-34'12632'0'0,"-35"54"-4474"0"0,-16 28-8236 0 0,9-30 837 0 0,-51 134 93 0 0,-9 30-567 0 0,64-175-285 0 0,1 1-1 0 0,1-1 0 0 0,-1 1 1 0 0,1 0-1 0 0,0-1 1 0 0,1 1-1 0 0,0 0 1 0 0,0 0-1 0 0,1-1 1 0 0,0 1-1 0 0,3 10 1 0 0,-3-14 3 0 0,0-1 0 0 0,1 0 0 0 0,-1 1-1 0 0,1-1 1 0 0,0 0 0 0 0,0 0 0 0 0,0 0 0 0 0,0 0 0 0 0,1 0 0 0 0,-1-1 0 0 0,1 1 0 0 0,-1-1 0 0 0,1 0 0 0 0,0 0 0 0 0,0 0 0 0 0,0 0 0 0 0,0 0 0 0 0,1 0 0 0 0,-1-1 0 0 0,0 1 0 0 0,1-1 0 0 0,-1 0 0 0 0,1 0 0 0 0,-1-1 0 0 0,1 1-1 0 0,6 0 1 0 0,63 1 82 0 0,1-3-1 0 0,143-19 1 0 0,-98 6-44 0 0,1-1-4245 0 0,-93 10-4176 0 0</inkml:trace>
</inkml:ink>
</file>

<file path=ppt/ink/ink7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2.026"/>
    </inkml:context>
    <inkml:brush xml:id="br0">
      <inkml:brushProperty name="width" value="0.1" units="cm"/>
      <inkml:brushProperty name="height" value="0.1" units="cm"/>
      <inkml:brushProperty name="color" value="#F6630D"/>
    </inkml:brush>
  </inkml:definitions>
  <inkml:trace contextRef="#ctx0" brushRef="#br0">174 1 2303 0 0,'-31'31'709'0'0,"-5"29"9590"0"0,21-33-5328 0 0,4-6-3553 0 0,1 0 0 0 0,1 0 0 0 0,-8 30 1 0 0,3 6 73 0 0,-10 71 0 0 0,20-91-1432 0 0,2 1 0 0 0,3 73-1 0 0,12 13-2687 0 0,-8-97 921 0 0</inkml:trace>
</inkml:ink>
</file>

<file path=ppt/ink/ink7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9.424"/>
    </inkml:context>
    <inkml:brush xml:id="br0">
      <inkml:brushProperty name="width" value="0.1" units="cm"/>
      <inkml:brushProperty name="height" value="0.1" units="cm"/>
      <inkml:brushProperty name="color" value="#008C3A"/>
    </inkml:brush>
  </inkml:definitions>
  <inkml:trace contextRef="#ctx0" brushRef="#br0">1 59 8287 0 0,'0'0'639'0'0,"3"-1"-415"0"0,10-4 65 0 0,-9 4 1079 0 0,32-5 8988 0 0,8-2-7525 0 0,-3-2-1955 0 0,0 0 1 0 0,65-5 0 0 0,-78 13-1233 0 0,-1 1 0 0 0,1 2-1 0 0,-1 0 1 0 0,52 11 0 0 0,-61-9-1307 0 0,-10-3-86 0 0</inkml:trace>
</inkml:ink>
</file>

<file path=ppt/ink/ink7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9.753"/>
    </inkml:context>
    <inkml:brush xml:id="br0">
      <inkml:brushProperty name="width" value="0.1" units="cm"/>
      <inkml:brushProperty name="height" value="0.1" units="cm"/>
      <inkml:brushProperty name="color" value="#008C3A"/>
    </inkml:brush>
  </inkml:definitions>
  <inkml:trace contextRef="#ctx0" brushRef="#br0">4 1 15287 0 0,'0'0'698'0'0,"-2"7"234"0"0,0 1 828 0 0,5-6-1485 0 0,-1-1 1 0 0,1 1-1 0 0,0 0 1 0 0,-1-1-1 0 0,1 0 1 0 0,0 1-1 0 0,0-1 1 0 0,0 0 0 0 0,0-1-1 0 0,0 1 1 0 0,5 0-1 0 0,154 13 2495 0 0,-96-10-2832 0 0,-29-4-783 0 0,1 1-1668 0 0,-14 2-2743 0 0,-2 3-1678 0 0</inkml:trace>
</inkml:ink>
</file>

<file path=ppt/ink/ink7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0.534"/>
    </inkml:context>
    <inkml:brush xml:id="br0">
      <inkml:brushProperty name="width" value="0.1" units="cm"/>
      <inkml:brushProperty name="height" value="0.1" units="cm"/>
      <inkml:brushProperty name="color" value="#008C3A"/>
    </inkml:brush>
  </inkml:definitions>
  <inkml:trace contextRef="#ctx0" brushRef="#br0">0 289 3223 0 0,'10'-39'12800'0'0,"-5"33"-12320"0"0,0-1 0 0 0,-1 1 0 0 0,0-1 0 0 0,0 0 0 0 0,6-15-1 0 0,15-27 1054 0 0,-13 32-1028 0 0,1 1-1 0 0,1 1 1 0 0,1 0-1 0 0,26-21 1 0 0,-35 31-379 0 0,1 0 0 0 0,0 0-1 0 0,1 1 1 0 0,-1-1 0 0 0,1 1 0 0 0,0 1 0 0 0,0 0-1 0 0,0 0 1 0 0,0 0 0 0 0,1 1 0 0 0,-1 1 0 0 0,1-1-1 0 0,16 0 1 0 0,-23 3-82 0 0,1-1-1 0 0,0 0 1 0 0,0 1-1 0 0,-1 0 1 0 0,1-1-1 0 0,0 1 1 0 0,-1 0-1 0 0,1 0 1 0 0,-1 1 0 0 0,1-1-1 0 0,-1 1 1 0 0,0-1-1 0 0,0 1 1 0 0,1 0-1 0 0,-1-1 1 0 0,0 1-1 0 0,3 4 1 0 0,-2-1-15 0 0,1 0 1 0 0,-1 0-1 0 0,0 1 0 0 0,-1 0 1 0 0,1-1-1 0 0,-1 1 1 0 0,3 10-1 0 0,-1 3-8 0 0,-1 0 0 0 0,-1 1-1 0 0,0 0 1 0 0,-2 19 0 0 0,-1-18-58 0 0,-1 0 0 0 0,-1 0 0 0 0,-2-1-1 0 0,1 1 1 0 0,-2-1 0 0 0,-1 0 0 0 0,-1-1 0 0 0,0 1 0 0 0,-1-2 0 0 0,-1 1 0 0 0,-20 26 0 0 0,2-7-337 0 0,-3-2 1 0 0,-1 0 0 0 0,-72 60-1 0 0,98-90 356 0 0,-1-1 1 0 0,0 0-1 0 0,0 0 0 0 0,-1-1 0 0 0,-10 5 0 0 0,18-9 28 0 0,-1 0 0 0 0,1 0 0 0 0,-1 0 0 0 0,1 0 0 0 0,0 0 0 0 0,-1-1 0 0 0,1 1 0 0 0,-1 0 0 0 0,1 0 0 0 0,0 0 0 0 0,-1 0 0 0 0,1-1 0 0 0,0 1 0 0 0,-1 0 0 0 0,1 0 0 0 0,0-1 0 0 0,0 1 0 0 0,-1 0 0 0 0,1-1 0 0 0,0 1 0 0 0,0 0 0 0 0,-1-1 0 0 0,1 1 0 0 0,0 0 0 0 0,0-1 0 0 0,0 1 0 0 0,0 0 0 0 0,-1-1 0 0 0,1 1 0 0 0,0-1 0 0 0,0 1 0 0 0,0 0 0 0 0,0-1 0 0 0,0 1 0 0 0,0-1 0 0 0,0 1 0 0 0,0 0 0 0 0,0-1 0 0 0,0 1 0 0 0,0-1 0 0 0,1 1 0 0 0,-1 0 0 0 0,0-1 0 0 0,0 0 0 0 0,3-18 283 0 0,-1 13-245 0 0,1 1 0 0 0,0-1-1 0 0,1 1 1 0 0,0 0 0 0 0,-1 0-1 0 0,1 1 1 0 0,1-1 0 0 0,-1 1 0 0 0,1 0-1 0 0,0 0 1 0 0,0 0 0 0 0,0 1-1 0 0,0-1 1 0 0,1 1 0 0 0,-1 1-1 0 0,1-1 1 0 0,0 1 0 0 0,6-2 0 0 0,16-5-42 0 0,1 1 1 0 0,41-5-1 0 0,-55 11 61 0 0,39-7-85 0 0,75-2 0 0 0,-111 11 45 0 0,0 0-1 0 0,0 1 1 0 0,0 1-1 0 0,0 0 1 0 0,0 2-1 0 0,0 0 1 0 0,-1 1 0 0 0,20 8-1 0 0,-33-11-220 0 0,1 0-1 0 0,0 0 1 0 0,0-1 0 0 0,0 1-1 0 0,0-1 1 0 0,0 0 0 0 0,1-1-1 0 0,-1 1 1 0 0,0-1 0 0 0,0 0-1 0 0,0 0 1 0 0,7-2-1 0 0,8 2-1182 0 0</inkml:trace>
</inkml:ink>
</file>

<file path=ppt/ink/ink7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0.893"/>
    </inkml:context>
    <inkml:brush xml:id="br0">
      <inkml:brushProperty name="width" value="0.1" units="cm"/>
      <inkml:brushProperty name="height" value="0.1" units="cm"/>
      <inkml:brushProperty name="color" value="#008C3A"/>
    </inkml:brush>
  </inkml:definitions>
  <inkml:trace contextRef="#ctx0" brushRef="#br0">312 103 1839 0 0,'0'0'168'0'0,"4"-38"9549"0"0,-5 38-9444 0 0,-5 0 363 0 0,-1 1-1 0 0,1-1 1 0 0,-1 1 0 0 0,1 1 0 0 0,0-1 0 0 0,-1 1 0 0 0,1 1 0 0 0,0-1-1 0 0,0 1 1 0 0,-8 5 0 0 0,3-1-82 0 0,1 0 0 0 0,0 1 0 0 0,1 0 0 0 0,-17 19 0 0 0,1 4-139 0 0,3 1 0 0 0,-29 51-1 0 0,43-69-85 0 0,-2 3-126 0 0,0 1 0 0 0,1 0 0 0 0,1 0 0 0 0,1 1 0 0 0,0 0 0 0 0,-6 33 0 0 0,13-47-172 0 0,-1 1 0 0 0,0-1 0 0 0,1 0 1 0 0,0 1-1 0 0,0-1 0 0 0,1 0 0 0 0,0 1 1 0 0,0-1-1 0 0,0 0 0 0 0,0 0 0 0 0,1 0 1 0 0,-1 0-1 0 0,2 0 0 0 0,-1 0 0 0 0,0 0 0 0 0,1-1 1 0 0,0 1-1 0 0,0-1 0 0 0,0 1 0 0 0,1-1 1 0 0,-1 0-1 0 0,1-1 0 0 0,0 1 0 0 0,0-1 1 0 0,0 1-1 0 0,1-1 0 0 0,-1 0 0 0 0,1-1 1 0 0,-1 1-1 0 0,7 1 0 0 0,8 4 0 0 0,0-2 0 0 0,0 0 0 0 0,1-1 0 0 0,-1-2 0 0 0,1 1 0 0 0,0-2 0 0 0,0-1 0 0 0,0 0 0 0 0,0-2-1 0 0,0 0 1 0 0,0-1 0 0 0,0-1 0 0 0,30-9 0 0 0,-27 5 61 0 0,0 0-1 0 0,-1-2 1 0 0,0 0-1 0 0,0-1 1 0 0,-1-1 0 0 0,0-2-1 0 0,-1 0 1 0 0,-1-1-1 0 0,0 0 1 0 0,-1-2 0 0 0,20-21-1 0 0,-32 28-25 0 0,1-1 0 0 0,-2 0 1 0 0,1 0-1 0 0,-1 0 0 0 0,-1 0 0 0 0,0-1 0 0 0,0 0 1 0 0,-1 0-1 0 0,0 0 0 0 0,-1 0 0 0 0,0 0 0 0 0,-1-1 1 0 0,-1 1-1 0 0,1 0 0 0 0,-2-1 0 0 0,0 1 0 0 0,0 0 0 0 0,-1-1 1 0 0,0 1-1 0 0,-1 0 0 0 0,0 0 0 0 0,-5-11 0 0 0,4 10-35 0 0,0 1-1 0 0,-1 0 1 0 0,0 0-1 0 0,-1 0 0 0 0,0 0 1 0 0,-1 1-1 0 0,0 0 0 0 0,-1 1 1 0 0,0 0-1 0 0,0 0 0 0 0,-1 0 1 0 0,0 1-1 0 0,0 0 1 0 0,-1 1-1 0 0,0 0 0 0 0,0 1 1 0 0,-1 0-1 0 0,0 0 0 0 0,0 1 1 0 0,-18-5-1 0 0,8 5-118 0 0,1 1 1 0 0,-40-1-1 0 0,20 10-3220 0 0</inkml:trace>
</inkml:ink>
</file>

<file path=ppt/ink/ink7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5.721"/>
    </inkml:context>
    <inkml:brush xml:id="br0">
      <inkml:brushProperty name="width" value="0.1" units="cm"/>
      <inkml:brushProperty name="height" value="0.1" units="cm"/>
      <inkml:brushProperty name="color" value="#008C3A"/>
    </inkml:brush>
  </inkml:definitions>
  <inkml:trace contextRef="#ctx0" brushRef="#br0">0 1 8751 0 0,'0'0'11000'0'0,"14"26"-8667"0"0,-6-15-2008 0 0,1 0 0 0 0,0 0 0 0 0,1-1 0 0 0,0 0 0 0 0,1-1 0 0 0,0 0-1 0 0,18 12 1 0 0,95 45 874 0 0,-87-48-838 0 0,58 37-1 0 0,-75-39-278 0 0,-1 1 0 0 0,-1 0 0 0 0,0 1-1 0 0,-1 1 1 0 0,14 22 0 0 0,-9-13 24 0 0,-21-27-218 0 0</inkml:trace>
</inkml:ink>
</file>

<file path=ppt/ink/ink7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6.049"/>
    </inkml:context>
    <inkml:brush xml:id="br0">
      <inkml:brushProperty name="width" value="0.1" units="cm"/>
      <inkml:brushProperty name="height" value="0.1" units="cm"/>
      <inkml:brushProperty name="color" value="#008C3A"/>
    </inkml:brush>
  </inkml:definitions>
  <inkml:trace contextRef="#ctx0" brushRef="#br0">413 1 14455 0 0,'0'0'1712'0'0,"-9"17"1594"0"0,-14 24-1602 0 0,-35 49 0 0 0,31-55-1579 0 0,-1-1-1 0 0,-2-2 1 0 0,-40 35-1 0 0,-50 50-142 0 0,73-62-3528 0 0</inkml:trace>
</inkml:ink>
</file>

<file path=ppt/ink/ink7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18.065"/>
    </inkml:context>
    <inkml:brush xml:id="br0">
      <inkml:brushProperty name="width" value="0.1" units="cm"/>
      <inkml:brushProperty name="height" value="0.1" units="cm"/>
      <inkml:brushProperty name="color" value="#008C3A"/>
    </inkml:brush>
  </inkml:definitions>
  <inkml:trace contextRef="#ctx0" brushRef="#br0">16 233 2303 0 0,'-15'-1'12674'0'0,"14"-3"-12191"0"0,1 0 1 0 0,0 1 0 0 0,0-1 0 0 0,1 1 0 0 0,-1-1 0 0 0,1 0 0 0 0,-1 1-1 0 0,1-1 1 0 0,3-6 0 0 0,-1 0-210 0 0,0 0 0 0 0,0 1 1 0 0,1-1-1 0 0,0 1 0 0 0,1 0 0 0 0,0 0 0 0 0,1 0 0 0 0,-1 0 0 0 0,2 1 1 0 0,-1 0-1 0 0,1 1 0 0 0,0-1 0 0 0,1 1 0 0 0,0 0 0 0 0,0 1 1 0 0,0 0-1 0 0,11-5 0 0 0,-9 5-216 0 0,0 1 1 0 0,0 0 0 0 0,1 0-1 0 0,0 1 1 0 0,-1 1 0 0 0,1 0-1 0 0,16-2 1 0 0,-24 5-46 0 0,0 0-1 0 0,0 0 1 0 0,0 0 0 0 0,0 0-1 0 0,1 1 1 0 0,-1-1-1 0 0,0 1 1 0 0,0 0 0 0 0,0 0-1 0 0,0 0 1 0 0,0 0-1 0 0,0 1 1 0 0,0-1 0 0 0,-1 1-1 0 0,1 0 1 0 0,0 0-1 0 0,-1 0 1 0 0,0 0 0 0 0,1 0-1 0 0,-1 0 1 0 0,0 1-1 0 0,0-1 1 0 0,0 1 0 0 0,0-1-1 0 0,-1 1 1 0 0,1 0-1 0 0,-1 0 1 0 0,1 0 0 0 0,-1 0-1 0 0,1 5 1 0 0,3 9 4 0 0,-1 0 1 0 0,0 0-1 0 0,-2 0 1 0 0,0 0-1 0 0,-1 0 1 0 0,-1 1-1 0 0,0-1 1 0 0,-4 24-1 0 0,-31 138 141 0 0,31-162-156 0 0,4-17-2 0 0,-8 37-229 0 0,-20 51 0 0 0,25-80 193 0 0,0 0-1 0 0,-1 0 1 0 0,0 0 0 0 0,0 0-1 0 0,-1-1 1 0 0,0 0 0 0 0,0 0-1 0 0,-1 0 1 0 0,0 0 0 0 0,0-1-1 0 0,0 0 1 0 0,-11 7-1 0 0,15-12 5 0 0,-3-3 75 0 0,4 1-39 0 0,1 1 0 0 0,0 0-1 0 0,-1-1 1 0 0,1 1 0 0 0,0-1 0 0 0,0 1-1 0 0,-1-1 1 0 0,1 1 0 0 0,0-1 0 0 0,0 0-1 0 0,0 1 1 0 0,0-1 0 0 0,0 1 0 0 0,0-1 0 0 0,0 1-1 0 0,0-1 1 0 0,0 1 0 0 0,0-1 0 0 0,0 1-1 0 0,0-1 1 0 0,0 0 0 0 0,0 1 0 0 0,1-1-1 0 0,-1 1 1 0 0,0-1 0 0 0,0 1 0 0 0,1-1-1 0 0,-1 1 1 0 0,0-1 0 0 0,0 1 0 0 0,1 0-1 0 0,-1-1 1 0 0,1 1 0 0 0,-1-1 0 0 0,0 1 0 0 0,2-1-1 0 0,11-13 34 0 0,-13 14-25 0 0,7-6-11 0 0,1 1 0 0 0,-1 1 0 0 0,0-1 0 0 0,1 1 0 0 0,0 0 0 0 0,0 1 0 0 0,0 0 0 0 0,1 0 0 0 0,-1 1 0 0 0,1 0 0 0 0,-1 0 0 0 0,1 1 0 0 0,0 0 0 0 0,15 1 0 0 0,14 1-2 0 0,0 2 1 0 0,43 10-1 0 0,-29-5 0 0 0,16 7 67 0 0,-53-10-112 0 0,1-1 0 0 0,0-1 1 0 0,32 3-1 0 0,-34-8-2197 0 0</inkml:trace>
</inkml:ink>
</file>

<file path=ppt/ink/ink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7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3.430"/>
    </inkml:context>
    <inkml:brush xml:id="br0">
      <inkml:brushProperty name="width" value="0.1" units="cm"/>
      <inkml:brushProperty name="height" value="0.1" units="cm"/>
      <inkml:brushProperty name="color" value="#008C3A"/>
    </inkml:brush>
  </inkml:definitions>
  <inkml:trace contextRef="#ctx0" brushRef="#br0">1 253 9671 0 0,'0'0'748'0'0,"27"-12"2232"0"0,47-25 1472 0 0,-31 17-3514 0 0,0 2 0 0 0,48-14 0 0 0,43-5 1392 0 0,272-39 1 0 0,-341 67-2225 0 0,-26 4-385 0 0,0 1 1 0 0,57 1-1 0 0,-75 12-3761 0 0</inkml:trace>
</inkml:ink>
</file>

<file path=ppt/ink/ink7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4.055"/>
    </inkml:context>
    <inkml:brush xml:id="br0">
      <inkml:brushProperty name="width" value="0.1" units="cm"/>
      <inkml:brushProperty name="height" value="0.1" units="cm"/>
      <inkml:brushProperty name="color" value="#008C3A"/>
    </inkml:brush>
  </inkml:definitions>
  <inkml:trace contextRef="#ctx0" brushRef="#br0">175 277 9671 0 0,'0'0'748'0'0,"-17"22"3480"0"0,5-1-3198 0 0,0 0-1 0 0,2 1 0 0 0,0 0 1 0 0,-10 37-1 0 0,-16 99-412 0 0,18-73-166 0 0,5-26-301 0 0,2-1 0 0 0,-3 66 0 0 0,13-102-111 0 0,1 0 0 0 0,0 0 0 0 0,2-1 0 0 0,0 1 0 0 0,2 0 1 0 0,0-1-1 0 0,1 0 0 0 0,2 0 0 0 0,9 23 0 0 0,-13-38-11 0 0,0 0 1 0 0,0-1-1 0 0,1 1 0 0 0,0-1 0 0 0,0 0 0 0 0,0 0 1 0 0,1 0-1 0 0,0 0 0 0 0,-1-1 0 0 0,2 0 1 0 0,-1 0-1 0 0,0 0 0 0 0,1 0 0 0 0,0-1 0 0 0,0 0 1 0 0,0 0-1 0 0,0-1 0 0 0,0 0 0 0 0,0 0 1 0 0,1 0-1 0 0,-1-1 0 0 0,1 0 0 0 0,8 0 1 0 0,12 0 185 0 0,1-2 0 0 0,-1-1 0 0 0,0-1 1 0 0,38-9-1 0 0,8-1 13 0 0,60-3-21 0 0,0 5 0 0 0,1 6 0 0 0,200 18 0 0 0,-310-10-200 0 0,-13 0 4 0 0,0-2 1 0 0,0 1-1 0 0,0-2 0 0 0,0 1 1 0 0,1-2-1 0 0,20-2 1 0 0,-29 1 42 0 0,0 1 1 0 0,0-1 0 0 0,0 0-1 0 0,0 0 1 0 0,0 0 0 0 0,-1-1-1 0 0,1 1 1 0 0,-1 0 0 0 0,0-1-1 0 0,0 0 1 0 0,0 1 0 0 0,0-1-1 0 0,0 0 1 0 0,0 0 0 0 0,-1 0-1 0 0,1-1 1 0 0,-1 1 0 0 0,0 0-1 0 0,0 0 1 0 0,1-6 0 0 0,2-9 109 0 0,-1-1 0 0 0,1-27 0 0 0,-2 30-130 0 0,2-87 332 0 0,-10-136 0 0 0,-1-9-7 0 0,13 134-176 0 0,-2 64-148 0 0,-2 0 1 0 0,-2 0-1 0 0,-11-87 1 0 0,-6 81 253 0 0,18 55-352 0 0,3-3 48 0 0</inkml:trace>
</inkml:ink>
</file>

<file path=ppt/ink/ink7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6.358"/>
    </inkml:context>
    <inkml:brush xml:id="br0">
      <inkml:brushProperty name="width" value="0.1" units="cm"/>
      <inkml:brushProperty name="height" value="0.1" units="cm"/>
      <inkml:brushProperty name="color" value="#F6630D"/>
    </inkml:brush>
  </inkml:definitions>
  <inkml:trace contextRef="#ctx0" brushRef="#br0">98 0 2303 0 0,'0'0'16048'0'0,"-2"29"-13261"0"0,-43 235-608 0 0,26-179-1600 0 0,-12 159 1 0 0,31-226-570 0 0,1 0 0 0 0,0 0 0 0 0,6 21 0 0 0,1 8 217 0 0,11-56 197 0 0,87-91 1354 0 0,-71 64-1396 0 0,2 2-1 0 0,57-41 1 0 0,-88 72-377 0 0,1-1 0 0 0,-1 1 0 0 0,1 1 0 0 0,0-1 0 0 0,0 1 0 0 0,0 1 0 0 0,0-1 0 0 0,0 1 1 0 0,0 0-1 0 0,1 1 0 0 0,-1-1 0 0 0,0 2 0 0 0,0-1 0 0 0,1 1 0 0 0,-1 0 0 0 0,0 0 0 0 0,0 1 0 0 0,13 5 0 0 0,-16-6-2 0 0,0 0-1 0 0,-1 1 0 0 0,1 0 0 0 0,0-1 0 0 0,-1 1 0 0 0,0 1 0 0 0,0-1 0 0 0,1 0 1 0 0,-1 1-1 0 0,-1 0 0 0 0,1-1 0 0 0,0 1 0 0 0,-1 0 0 0 0,1 1 0 0 0,-1-1 0 0 0,0 0 1 0 0,0 1-1 0 0,0-1 0 0 0,-1 1 0 0 0,1-1 0 0 0,-1 1 0 0 0,0 0 0 0 0,0 0 1 0 0,0 0-1 0 0,0 0 0 0 0,-1-1 0 0 0,0 1 0 0 0,1 0 0 0 0,-2 0 0 0 0,1 0 0 0 0,0 0 1 0 0,-1 0-1 0 0,1 0 0 0 0,-1 0 0 0 0,-3 6 0 0 0,-6 16-1 0 0,-1 0 0 0 0,-2-1 1 0 0,0 0-1 0 0,-2-1 0 0 0,-1-1 0 0 0,0 0 0 0 0,-2-1 1 0 0,-35 34-1 0 0,46-51 14 0 0,0 0 1 0 0,0 0 0 0 0,-1 0-1 0 0,0-1 1 0 0,1 0-1 0 0,-1-1 1 0 0,0 0 0 0 0,-1 0-1 0 0,1-1 1 0 0,-1 0-1 0 0,-10 1 1 0 0,14-2-101 0 0,0 0-1 0 0,1-1 1 0 0,-1 1-1 0 0,0-1 1 0 0,0-1 0 0 0,0 1-1 0 0,1 0 1 0 0,-1-1-1 0 0,0 0 1 0 0,0-1-1 0 0,1 1 1 0 0,-1-1 0 0 0,1 1-1 0 0,-1-1 1 0 0,1-1-1 0 0,0 1 1 0 0,0-1-1 0 0,0 1 1 0 0,0-1 0 0 0,0 0-1 0 0,-5-6 1 0 0,8 7-158 0 0,0 0 0 0 0,-1-1 1 0 0,1 1-1 0 0,0-1 0 0 0,0 1 0 0 0,0-1 1 0 0,1 0-1 0 0,-1 1 0 0 0,1-1 0 0 0,-1 0 1 0 0,1 0-1 0 0,0 1 0 0 0,0-1 0 0 0,0 0 1 0 0,0 0-1 0 0,2-5 0 0 0,2-15-1669 0 0</inkml:trace>
</inkml:ink>
</file>

<file path=ppt/ink/ink7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6.686"/>
    </inkml:context>
    <inkml:brush xml:id="br0">
      <inkml:brushProperty name="width" value="0.1" units="cm"/>
      <inkml:brushProperty name="height" value="0.1" units="cm"/>
      <inkml:brushProperty name="color" value="#F6630D"/>
    </inkml:brush>
  </inkml:definitions>
  <inkml:trace contextRef="#ctx0" brushRef="#br0">1 11 16815 0 0,'0'-1'46'0'0,"0"1"0"0"0,0-1 0 0 0,0 1-1 0 0,0-1 1 0 0,0 1 0 0 0,0 0 0 0 0,0-1-1 0 0,0 1 1 0 0,1-1 0 0 0,-1 1 0 0 0,0 0 0 0 0,0-1-1 0 0,0 1 1 0 0,1 0 0 0 0,-1-1 0 0 0,0 1-1 0 0,0 0 1 0 0,1-1 0 0 0,-1 1 0 0 0,0 0 0 0 0,1 0-1 0 0,-1-1 1 0 0,0 1 0 0 0,1 0 0 0 0,-1 0-1 0 0,1 0 1 0 0,-1-1 0 0 0,0 1 0 0 0,1 0 0 0 0,-1 0-1 0 0,1 0 1 0 0,-1 0 0 0 0,0 0 0 0 0,1 0-1 0 0,-1 0 1 0 0,1 0 0 0 0,-1 0 0 0 0,1 0 0 0 0,-1 0-1 0 0,0 0 1 0 0,1 0 0 0 0,0 0 0 0 0,32 8 1607 0 0,30 18 748 0 0,-38-14-1874 0 0,-1 1 1 0 0,-1 1 0 0 0,0 1-1 0 0,-1 1 1 0 0,0 0-1 0 0,25 27 1 0 0,-35-29-421 0 0,0 0 0 0 0,-1 0 1 0 0,0 1-1 0 0,-2 1 0 0 0,1 0 1 0 0,-2 0-1 0 0,0 1 0 0 0,-1 0 0 0 0,-1 0 1 0 0,6 26-1 0 0,-1 10-15 0 0,-3 1-1 0 0,-2 0 1 0 0,-3 1-1 0 0,-2-1 1 0 0,-9 89-1 0 0,-3-66-82 0 0,-3 0-1 0 0,-3-1 0 0 0,-36 100 1 0 0,41-143-187 0 0,-2 0-1 0 0,-1-1 1 0 0,-21 32 0 0 0,26-49-392 0 0,0 0-1 0 0,-1-1 1 0 0,-1 0-1 0 0,0-1 1 0 0,0 0 0 0 0,-2-1-1 0 0,-27 20 1 0 0,23-21-881 0 0</inkml:trace>
</inkml:ink>
</file>

<file path=ppt/ink/ink7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7.260"/>
    </inkml:context>
    <inkml:brush xml:id="br0">
      <inkml:brushProperty name="width" value="0.1" units="cm"/>
      <inkml:brushProperty name="height" value="0.1" units="cm"/>
      <inkml:brushProperty name="color" value="#F6630D"/>
    </inkml:brush>
  </inkml:definitions>
  <inkml:trace contextRef="#ctx0" brushRef="#br0">0 1 16271 0 0,'0'0'1470'0'0,"3"28"584"0"0,20 149 2181 0 0,1 20-2494 0 0,-22-87-1192 0 0,-3-59-404 0 0,3 1 0 0 0,11 65 0 0 0,1-76 136 0 0,-2-28-1202 0 0,-11-13 763 0 0,0 0-1 0 0,-1 1 0 0 0,1-1 1 0 0,0 0-1 0 0,-1 0 0 0 0,1 0 1 0 0,0 0-1 0 0,-1 0 0 0 0,1 0 1 0 0,0 0-1 0 0,-1-1 0 0 0,1 1 1 0 0,0 0-1 0 0,-1 0 0 0 0,1 0 1 0 0,-1-1-1 0 0,1 1 0 0 0,0 0 1 0 0,-1-1-1 0 0,1 1 0 0 0,-1 0 1 0 0,1-1-1 0 0,-1 1 0 0 0,1-1 1 0 0,-1 1-1 0 0,1-1 0 0 0</inkml:trace>
</inkml:ink>
</file>

<file path=ppt/ink/ink7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3T06:28:27.588"/>
    </inkml:context>
    <inkml:brush xml:id="br0">
      <inkml:brushProperty name="width" value="0.1" units="cm"/>
      <inkml:brushProperty name="height" value="0.1" units="cm"/>
      <inkml:brushProperty name="color" value="#F6630D"/>
    </inkml:brush>
  </inkml:definitions>
  <inkml:trace contextRef="#ctx0" brushRef="#br0">135 117 9215 0 0,'0'0'707'0'0,"-9"18"3982"0"0,-42 83 1976 0 0,8 5-4272 0 0,35-84-2175 0 0,2 0 0 0 0,1 1 1 0 0,0-1-1 0 0,2 1 0 0 0,0 0 0 0 0,2 0 1 0 0,2 44-1 0 0,0-58-171 0 0,1-1-1 0 0,-1 1 0 0 0,1-1 1 0 0,1 0-1 0 0,0 1 0 0 0,0-1 1 0 0,0-1-1 0 0,1 1 1 0 0,0 0-1 0 0,1-1 0 0 0,-1 0 1 0 0,2 0-1 0 0,-1 0 1 0 0,1-1-1 0 0,0 0 0 0 0,0 0 1 0 0,0 0-1 0 0,1-1 1 0 0,0 0-1 0 0,0 0 0 0 0,0-1 1 0 0,9 4-1 0 0,-6-3-16 0 0,1-1-1 0 0,-1-1 0 0 0,1 0 1 0 0,0 0-1 0 0,-1-1 1 0 0,1 0-1 0 0,0-1 1 0 0,0 0-1 0 0,1-1 1 0 0,-1-1-1 0 0,0 1 1 0 0,0-2-1 0 0,0 1 1 0 0,0-2-1 0 0,-1 1 1 0 0,19-8-1 0 0,4-5 70 0 0,0-2 0 0 0,-1-2 0 0 0,-1 0 0 0 0,0-3 0 0 0,-2 0 0 0 0,0-2 0 0 0,-2-1 0 0 0,37-42 0 0 0,-56 54-49 0 0,1 1 1 0 0,-2-1 0 0 0,1-1-1 0 0,-2 1 1 0 0,0-1-1 0 0,-1 0 1 0 0,0-1 0 0 0,-1 1-1 0 0,0-1 1 0 0,-2 0 0 0 0,0 0-1 0 0,0 0 1 0 0,-1 0 0 0 0,-1 0-1 0 0,-1 0 1 0 0,-2-19-1 0 0,2 22-13 0 0,-1 0 0 0 0,0 0 0 0 0,-1 0 0 0 0,0 0 0 0 0,-1 1 0 0 0,0-1 0 0 0,-1 1 0 0 0,0 0 0 0 0,-1 0 0 0 0,0 0 0 0 0,-1 1 0 0 0,0 0 0 0 0,-1 0 0 0 0,0 1 0 0 0,0 0 0 0 0,-1 0 0 0 0,0 1 0 0 0,-1 0 0 0 0,1 1 0 0 0,-16-9 0 0 0,16 12-90 0 0,0 1-1 0 0,0 0 1 0 0,0 1-1 0 0,0-1 1 0 0,-1 2-1 0 0,1-1 1 0 0,0 2 0 0 0,-1-1-1 0 0,1 1 1 0 0,-1 0-1 0 0,1 1 1 0 0,-1 0-1 0 0,1 1 1 0 0,0 0-1 0 0,-16 5 1 0 0,0 2-222 0 0,1 1 1 0 0,0 1-1 0 0,1 1 1 0 0,-33 23-1 0 0,23-12-769 0 0</inkml:trace>
</inkml:ink>
</file>

<file path=ppt/ink/ink7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04.95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7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08.94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7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18.446"/>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7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19.040"/>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2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7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19.618"/>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7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0.165"/>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7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0.493"/>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7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0.824"/>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7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1.152"/>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7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1.496"/>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7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1.934"/>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7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3.043"/>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7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23.371"/>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7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30.871"/>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7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34.246"/>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7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34.590"/>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7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39.632"/>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7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2.642"/>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7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3.236"/>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7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3.829"/>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7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4.548"/>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7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5.048"/>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7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6.532"/>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7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7.189"/>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7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5:58.314"/>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7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05.902"/>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7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06.652"/>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7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07.324"/>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7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07.996"/>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7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1.663"/>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7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2.053"/>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7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2.413"/>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7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2.835"/>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7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3.501"/>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1:02.344"/>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3"/>
    </inkml:context>
    <inkml:brush xml:id="br0">
      <inkml:brushProperty name="width" value="0.1" units="cm"/>
      <inkml:brushProperty name="height" value="0.1" units="cm"/>
      <inkml:brushProperty name="color" value="#008C3A"/>
    </inkml:brush>
  </inkml:definitions>
  <inkml:trace contextRef="#ctx0" brushRef="#br0">0 8 13327 0 0,'17'-8'8228'0'0,"-1"225"-4714"0"0,-7-130-3100 0 0,45 225 33 0 0,-27-182-559 0 0,-27-126 69 0 0,1-1 0 0 0,0 1 0 0 0,0-1 0 0 0,1 1 0 0 0,-1-1 0 0 0,1 0 0 0 0,-1 0 0 0 0,1 0 0 0 0,0 0 0 0 0,0 0 0 0 0,1 0 0 0 0,-1-1 0 0 0,0 1 1 0 0,1-1-1 0 0,0 1 0 0 0,0-1 0 0 0,-1 0 0 0 0,6 3 0 0 0</inkml:trace>
</inkml:ink>
</file>

<file path=ppt/ink/ink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8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14.099"/>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3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3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37"/>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38"/>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39"/>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0"/>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1"/>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2"/>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3"/>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3"/>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8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4"/>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5"/>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6"/>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7"/>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8"/>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49"/>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0"/>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1"/>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2"/>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3"/>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8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4"/>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5"/>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6"/>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7"/>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8"/>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59"/>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0"/>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1"/>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2"/>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3"/>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5"/>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8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4"/>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5"/>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6"/>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7"/>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8"/>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6:45.969"/>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03.641"/>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04.016"/>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04.813"/>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05.157"/>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6"/>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8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3.120"/>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4.029"/>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4.388"/>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4.763"/>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5.122"/>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5.591"/>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15.997"/>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23.083"/>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23.724"/>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24.476"/>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7"/>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8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25.114"/>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29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1"/>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2"/>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3"/>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4"/>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5"/>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6"/>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7"/>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8"/>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8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8"/>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09"/>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0"/>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1"/>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2"/>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3"/>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4"/>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5"/>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6"/>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7"/>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39"/>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8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8"/>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19"/>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0"/>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1"/>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2"/>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3"/>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4"/>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5"/>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6"/>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7"/>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0"/>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8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8"/>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29"/>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0"/>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1"/>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2"/>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3"/>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4"/>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5"/>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6"/>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7"/>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1"/>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8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8"/>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39"/>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0"/>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1"/>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2"/>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3"/>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4"/>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5"/>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6"/>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7"/>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4"/>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2"/>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8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35.348"/>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41.128"/>
    </inkml:context>
    <inkml:brush xml:id="br0">
      <inkml:brushProperty name="width" value="0.1" units="cm"/>
      <inkml:brushProperty name="height" value="0.1" units="cm"/>
      <inkml:brushProperty name="color" value="#F6630D"/>
    </inkml:brush>
  </inkml:definitions>
  <inkml:trace contextRef="#ctx0" brushRef="#br0">155 0 11743 0 0,'0'0'4658'0'0,"-27"27"-853"0"0,18-6-3669 0 0,0 1-1 0 0,1-1 1 0 0,-10 45 0 0 0,14-46-61 0 0,-1-1 1 0 0,-1 0-1 0 0,0 0 0 0 0,-2 0 1 0 0,0-1-1 0 0,-11 17 1 0 0,19-34-56 0 0,-1-1 0 0 0,1 1 1 0 0,-1 0-1 0 0,1-1 0 0 0,0 1 1 0 0,-1 0-1 0 0,1-1 0 0 0,-1 1 1 0 0,1 0-1 0 0,0-1 0 0 0,0 1 1 0 0,0 0-1 0 0,-1 0 0 0 0,1-1 1 0 0,0 1-1 0 0,0 0 0 0 0,0 0 1 0 0,0 0-1 0 0,0-1 0 0 0,0 1 1 0 0,0 0-1 0 0,0 0 0 0 0,1 0 1 0 0,18 10 496 0 0,1-6 42 0 0,1-1 0 0 0,-1-1 1 0 0,41 1-1 0 0,-36-4-260 0 0,-1 2 0 0 0,34 7 0 0 0,-48-7-270 0 0,18 5 140 0 0,49 17 1 0 0,-70-22-137 0 0,-1 1 1 0 0,0 0-1 0 0,0 0 0 0 0,0 0 1 0 0,-1 1-1 0 0,1 0 1 0 0,-1 0-1 0 0,0 0 0 0 0,0 0 1 0 0,0 1-1 0 0,0 0 0 0 0,-1 0 1 0 0,7 11-1 0 0,-9-13-21 0 0,-1-1-1 0 0,0 1 1 0 0,0-1-1 0 0,-1 1 1 0 0,1 0-1 0 0,0-1 1 0 0,-1 1-1 0 0,0 0 1 0 0,0-1 0 0 0,0 1-1 0 0,0 0 1 0 0,0-1-1 0 0,0 1 1 0 0,-1 0-1 0 0,1-1 1 0 0,-1 1-1 0 0,1 0 1 0 0,-1-1-1 0 0,0 1 1 0 0,0-1-1 0 0,-1 0 1 0 0,1 1 0 0 0,0-1-1 0 0,-1 0 1 0 0,1 1-1 0 0,-1-1 1 0 0,0 0-1 0 0,0 0 1 0 0,0 0-1 0 0,0-1 1 0 0,0 1-1 0 0,-2 1 1 0 0,-10 7 77 0 0,0-1 1 0 0,0-1-1 0 0,-1 0 1 0 0,-19 7 0 0 0,4-2 29 0 0,-162 93 1116 0 0,188-104-1212 0 0,0-1 0 0 0,0 0 1 0 0,0 0-1 0 0,0 0 0 0 0,0-1 0 0 0,-1 1 1 0 0,1-1-1 0 0,0 0 0 0 0,0 0 1 0 0,0-1-1 0 0,0 1 0 0 0,0-1 1 0 0,-1 0-1 0 0,1 0 0 0 0,0 0 0 0 0,1-1 1 0 0,-1 1-1 0 0,0-1 0 0 0,0 0 1 0 0,1 0-1 0 0,-1 0 0 0 0,1-1 0 0 0,-1 1 1 0 0,1-1-1 0 0,-3-4 0 0 0,3 5-100 0 0,0 0 0 0 0,1-1 0 0 0,-1 0 0 0 0,1 0-1 0 0,0 1 1 0 0,0-1 0 0 0,0-1 0 0 0,0 1-1 0 0,0 0 1 0 0,1 0 0 0 0,-1-1 0 0 0,1 1 0 0 0,0-1-1 0 0,0 1 1 0 0,1-1 0 0 0,-1 1 0 0 0,1-1 0 0 0,-1 0-1 0 0,1 1 1 0 0,0-1 0 0 0,0 1 0 0 0,1-1 0 0 0,-1 0-1 0 0,1 1 1 0 0,0-1 0 0 0,0 1 0 0 0,0-1 0 0 0,2-4-1 0 0,10-11-3221 0 0</inkml:trace>
</inkml:ink>
</file>

<file path=ppt/ink/ink8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41.457"/>
    </inkml:context>
    <inkml:brush xml:id="br0">
      <inkml:brushProperty name="width" value="0.1" units="cm"/>
      <inkml:brushProperty name="height" value="0.1" units="cm"/>
      <inkml:brushProperty name="color" value="#F6630D"/>
    </inkml:brush>
  </inkml:definitions>
  <inkml:trace contextRef="#ctx0" brushRef="#br0">3 63 4607 0 0,'-1'-34'11254'0'0,"0"28"-8853"0"0,1 6-2265 0 0,0-1-1 0 0,0 0 1 0 0,-1 1 0 0 0,1-1 0 0 0,0 1-1 0 0,0-1 1 0 0,0 0 0 0 0,0 1 0 0 0,0-1 0 0 0,0 1-1 0 0,0-1 1 0 0,1 0 0 0 0,-1 1 0 0 0,0-1-1 0 0,0 1 1 0 0,0-1 0 0 0,0 1 0 0 0,1-1-1 0 0,-1 0 1 0 0,0 1 0 0 0,1-1 0 0 0,-1 1 0 0 0,0-1-1 0 0,1 1 1 0 0,-1 0 0 0 0,1-1 0 0 0,-1 1-1 0 0,1-1 1 0 0,0 0 0 0 0,23-5 1805 0 0,35 10-766 0 0,-46-3-555 0 0,342 23 300 0 0,-344-22-2177 0 0,-2 0-470 0 0</inkml:trace>
</inkml:ink>
</file>

<file path=ppt/ink/ink8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42.175"/>
    </inkml:context>
    <inkml:brush xml:id="br0">
      <inkml:brushProperty name="width" value="0.1" units="cm"/>
      <inkml:brushProperty name="height" value="0.1" units="cm"/>
      <inkml:brushProperty name="color" value="#F6630D"/>
    </inkml:brush>
  </inkml:definitions>
  <inkml:trace contextRef="#ctx0" brushRef="#br0">1 31 9671 0 0,'4'-7'11943'0'0,"3"-2"-10407"0"0,5 7-1057 0 0,0 1-1 0 0,0-1 1 0 0,-1 2 0 0 0,1 0-1 0 0,13 1 1 0 0,42-2 202 0 0,-28-4-504 0 0,0 2 1 0 0,57 1-1 0 0,-79 3-485 0 0,0 1 0 0 0,0 0 1 0 0,0 1-1 0 0,0 1 0 0 0,-1 0 0 0 0,0 1 0 0 0,0 1 0 0 0,18 10 0 0 0</inkml:trace>
</inkml:ink>
</file>

<file path=ppt/ink/ink8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42.503"/>
    </inkml:context>
    <inkml:brush xml:id="br0">
      <inkml:brushProperty name="width" value="0.1" units="cm"/>
      <inkml:brushProperty name="height" value="0.1" units="cm"/>
      <inkml:brushProperty name="color" value="#F6630D"/>
    </inkml:brush>
  </inkml:definitions>
  <inkml:trace contextRef="#ctx0" brushRef="#br0">13 0 6447 0 0,'-12'10'11591'0'0,"59"5"-6257"0"0,36-9-2553 0 0,46 5-2066 0 0,-73-4-3860 0 0</inkml:trace>
</inkml:ink>
</file>

<file path=ppt/ink/ink8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50.010"/>
    </inkml:context>
    <inkml:brush xml:id="br0">
      <inkml:brushProperty name="width" value="0.1" units="cm"/>
      <inkml:brushProperty name="height" value="0.1" units="cm"/>
      <inkml:brushProperty name="color" value="#F6630D"/>
    </inkml:brush>
  </inkml:definitions>
  <inkml:trace contextRef="#ctx0" brushRef="#br0">198 3 4607 0 0,'0'0'4691'0'0,"-21"-2"1678"0"0,7 1-4881 0 0,-1 3-1239 0 0,0 1 1 0 0,1 0-1 0 0,-1 1 0 0 0,1 1 0 0 0,0 0 0 0 0,0 1 1 0 0,0 0-1 0 0,1 1 0 0 0,-13 9 0 0 0,26-16-253 0 0,-1 1-1 0 0,0 0 1 0 0,1-1 0 0 0,-1 1-1 0 0,0 0 1 0 0,1-1 0 0 0,-1 1-1 0 0,1 0 1 0 0,-1 0-1 0 0,1-1 1 0 0,0 1 0 0 0,-1 0-1 0 0,1 0 1 0 0,0 0 0 0 0,-1 0-1 0 0,1 0 1 0 0,0-1-1 0 0,0 1 1 0 0,0 0 0 0 0,0 0-1 0 0,0 0 1 0 0,0 0-1 0 0,0 0 1 0 0,0 0 0 0 0,0 0-1 0 0,1 1 1 0 0,15 23-53 0 0,40 18 86 0 0,-47-37 0 0 0,78 45 172 0 0,-59-37 45 0 0,41 29-1 0 0,-61-37-210 0 0,0 1-1 0 0,0-1 1 0 0,-1 1-1 0 0,-1 0 1 0 0,1 1-1 0 0,-1-1 1 0 0,0 1-1 0 0,-1 1 1 0 0,7 11-1 0 0,-11-18-14 0 0,0 1-1 0 0,0 0 1 0 0,0 0 0 0 0,0 0-1 0 0,0 0 1 0 0,-1 0 0 0 0,1 0-1 0 0,-1 0 1 0 0,0 0 0 0 0,0 0-1 0 0,0 0 1 0 0,0 0 0 0 0,-1 0-1 0 0,1 1 1 0 0,-1-1 0 0 0,0-1-1 0 0,-1 6 1 0 0,-1-2 17 0 0,0-1 0 0 0,0 1 0 0 0,-1-1 1 0 0,1 0-1 0 0,-1 0 0 0 0,0 0 0 0 0,-1 0 0 0 0,-5 4 0 0 0,-9 7 69 0 0,-1-2 0 0 0,0 0 0 0 0,-32 15-1 0 0,45-25-93 0 0,-2 1 5 0 0,-1 0 0 0 0,0 0-1 0 0,-1-1 1 0 0,1-1 0 0 0,0 0 0 0 0,-20 3 0 0 0,26-5 3 0 0,0-1 0 0 0,0 0 0 0 0,0 0 0 0 0,0 0 0 0 0,0 0 0 0 0,1 0 0 0 0,-1-1 0 0 0,0 0 0 0 0,0 0 0 0 0,0 0 0 0 0,1 0 0 0 0,-1-1-1 0 0,0 1 1 0 0,1-1 0 0 0,0 0 0 0 0,-1 0 0 0 0,1 0 0 0 0,0 0 0 0 0,0-1 0 0 0,0 0 0 0 0,-5-5 0 0 0,7 7-12 0 0,1 0-1 0 0,-1 0 1 0 0,1 0-1 0 0,0 0 1 0 0,-1 0-1 0 0,1 0 1 0 0,0 0-1 0 0,-1 0 0 0 0,1 0 1 0 0,0 0-1 0 0,0 0 1 0 0,0 0-1 0 0,0 0 1 0 0,0 0-1 0 0,0 0 1 0 0,0 0-1 0 0,1-1 1 0 0,-1 1-1 0 0,0 0 1 0 0,1 0-1 0 0,-1 0 1 0 0,0 0-1 0 0,1 0 1 0 0,-1 0-1 0 0,1 1 1 0 0,-1-1-1 0 0,2-1 1 0 0,24-29-67 0 0,-12 15-44 0 0,13-30-204 0 0,31-67-1 0 0,-36 65 169 0 0,46-73 0 0 0,-65 118 150 0 0,0-1 0 0 0,-1-1 0 0 0,1 1 0 0 0,-1 0 0 0 0,0-1 1 0 0,0 1-1 0 0,-1-1 0 0 0,1 1 0 0 0,-1-1 0 0 0,0 0 0 0 0,0 0 0 0 0,-1 1 0 0 0,1-10 0 0 0,-2 11 31 0 0,1 1 0 0 0,-1-1-1 0 0,0 0 1 0 0,0 1-1 0 0,0-1 1 0 0,-1 0 0 0 0,1 1-1 0 0,0 0 1 0 0,-1-1 0 0 0,0 1-1 0 0,1 0 1 0 0,-1 0-1 0 0,0 0 1 0 0,0 0 0 0 0,0 0-1 0 0,-1 0 1 0 0,1 0-1 0 0,0 1 1 0 0,-1-1 0 0 0,1 1-1 0 0,-1 0 1 0 0,1 0-1 0 0,-1 0 1 0 0,0 0 0 0 0,-4-1-1 0 0,4 1-36 0 0,0 1 1 0 0,0-1-1 0 0,0 0 0 0 0,0 1 0 0 0,0 0 1 0 0,0 0-1 0 0,-1 0 0 0 0,1 0 0 0 0,0 1 0 0 0,0-1 1 0 0,0 1-1 0 0,0 0 0 0 0,-6 1 0 0 0,-16 4-3014 0 0</inkml:trace>
</inkml:ink>
</file>

<file path=ppt/ink/ink8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50.447"/>
    </inkml:context>
    <inkml:brush xml:id="br0">
      <inkml:brushProperty name="width" value="0.1" units="cm"/>
      <inkml:brushProperty name="height" value="0.1" units="cm"/>
      <inkml:brushProperty name="color" value="#F6630D"/>
    </inkml:brush>
  </inkml:definitions>
  <inkml:trace contextRef="#ctx0" brushRef="#br0">156 41 8287 0 0,'-10'0'7448'0'0,"-15"3"-5325"0"0,18 0-1939 0 0,0 1 1 0 0,0-1-1 0 0,0 1 1 0 0,0 1-1 0 0,1-1 0 0 0,-1 1 1 0 0,1 1-1 0 0,1-1 1 0 0,-1 1-1 0 0,1 0 0 0 0,0 0 1 0 0,0 0-1 0 0,0 1 1 0 0,1-1-1 0 0,0 1 0 0 0,1 0 1 0 0,-1 1-1 0 0,1-1 1 0 0,-4 16-1 0 0,4-13-136 0 0,1 1 1 0 0,0 0-1 0 0,1 0 1 0 0,0 1-1 0 0,0-1 0 0 0,1 0 1 0 0,0 0-1 0 0,1 0 0 0 0,1 0 1 0 0,0 0-1 0 0,0 0 0 0 0,1 0 1 0 0,8 19-1 0 0,-8-25-43 0 0,0-1 1 0 0,0 1-1 0 0,1-1 0 0 0,-1 0 0 0 0,1 0 0 0 0,0 0 1 0 0,0-1-1 0 0,0 0 0 0 0,1 1 0 0 0,0-2 1 0 0,-1 1-1 0 0,1 0 0 0 0,0-1 0 0 0,0 0 0 0 0,0 0 1 0 0,0 0-1 0 0,0-1 0 0 0,1 0 0 0 0,-1 0 0 0 0,1 0 1 0 0,9 0-1 0 0,6 0 12 0 0,-1-1 0 0 0,0 0 0 0 0,0-2 0 0 0,31-6 0 0 0,-39 5-2 0 0,0-1-1 0 0,0 0 1 0 0,-1-1-1 0 0,0 0 1 0 0,0-1-1 0 0,0 0 1 0 0,-1-1-1 0 0,0 0 1 0 0,0-1-1 0 0,0 0 1 0 0,-1 0-1 0 0,-1-1 1 0 0,10-12 0 0 0,-11 13 46 0 0,-1 0 0 0 0,0 0 0 0 0,0-1 1 0 0,-1 0-1 0 0,-1 0 0 0 0,1 0 1 0 0,-1 0-1 0 0,-1-1 0 0 0,0 0 0 0 0,0 1 1 0 0,-1-1-1 0 0,0 0 0 0 0,-1 0 1 0 0,0-1-1 0 0,0 1 0 0 0,-2-16 0 0 0,0 20 7 0 0,-1 1-1 0 0,1-1 1 0 0,-1 1-1 0 0,0-1 0 0 0,0 1 1 0 0,-1 0-1 0 0,0-1 1 0 0,0 1-1 0 0,0 0 0 0 0,0 1 1 0 0,-1-1-1 0 0,0 1 1 0 0,0-1-1 0 0,0 1 0 0 0,0 1 1 0 0,-1-1-1 0 0,0 0 0 0 0,1 1 1 0 0,-1 0-1 0 0,-1 0 1 0 0,1 1-1 0 0,0-1 0 0 0,-1 1 1 0 0,1 0-1 0 0,-1 0 1 0 0,1 1-1 0 0,-7-1 0 0 0,-9-2-669 0 0,-1 1-1 0 0,1 1 0 0 0,-1 1 1 0 0,1 1-1 0 0,-1 1 0 0 0,-23 4 1 0 0,18-1-7208 0 0</inkml:trace>
</inkml:ink>
</file>

<file path=ppt/ink/ink8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7:51.025"/>
    </inkml:context>
    <inkml:brush xml:id="br0">
      <inkml:brushProperty name="width" value="0.1" units="cm"/>
      <inkml:brushProperty name="height" value="0.1" units="cm"/>
      <inkml:brushProperty name="color" value="#F6630D"/>
    </inkml:brush>
  </inkml:definitions>
  <inkml:trace contextRef="#ctx0" brushRef="#br0">1 290 8751 0 0,'0'0'1151'0'0,"27"-3"5157"0"0,30-24-4030 0 0,-41 19-2117 0 0,0 0 1 0 0,0 2-1 0 0,19-7 1 0 0,187-27 1071 0 0,-100 21-109 0 0,193-22 618 0 0,-135 20-1320 0 0,385-53 261 0 0,-510 65-623 0 0,-19 1 14 0 0,-1 3-1 0 0,1 1 1 0 0,0 1-1 0 0,0 2 1 0 0,60 6-1 0 0,-92-4-64 0 0,0 0 0 0 0,0 0 0 0 0,0 0 0 0 0,0 1 1 0 0,0-1-1 0 0,0 1 0 0 0,6 3 0 0 0,-10-4-62 0 0,1 0 0 0 0,0-1 1 0 0,0 1-1 0 0,-1-1 1 0 0,1 1-1 0 0,0 0 0 0 0,-1-1 1 0 0,1 1-1 0 0,0 0 0 0 0,-1 0 1 0 0,1 0-1 0 0,-1 0 0 0 0,1-1 1 0 0,-1 1-1 0 0,0 0 0 0 0,1 0 1 0 0,-1 0-1 0 0,0 0 0 0 0,0 0 1 0 0,0 0-1 0 0,1 0 1 0 0,-1 0-1 0 0,0 0 0 0 0,0 0 1 0 0,0 0-1 0 0,-1 0 0 0 0,1 0 1 0 0,0 0-1 0 0,0 0 0 0 0,0 0 1 0 0,-1 0-1 0 0,1-1 0 0 0,-1 1 1 0 0,1 0-1 0 0,0 0 0 0 0,-1 0 1 0 0,-1 1-1 0 0,-6 8-1731 0 0</inkml:trace>
</inkml:ink>
</file>

<file path=ppt/ink/ink8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00.200"/>
    </inkml:context>
    <inkml:brush xml:id="br0">
      <inkml:brushProperty name="width" value="0.1" units="cm"/>
      <inkml:brushProperty name="height" value="0.1" units="cm"/>
      <inkml:brushProperty name="color" value="#F6630D"/>
    </inkml:brush>
  </inkml:definitions>
  <inkml:trace contextRef="#ctx0" brushRef="#br0">1 24 3223 0 0,'6'-24'18368'0'0,"-2"57"-18113"0"0,1-1 1 0 0,2-1-1 0 0,1 1 0 0 0,25 59 1 0 0,-28-80-252 0 0,1 0 0 0 0,0-1 0 0 0,0 0 0 0 0,1 0 0 0 0,1 0 0 0 0,-1-1 0 0 0,14 12 0 0 0,-16-16 20 0 0,1-1 0 0 0,0 0 0 0 0,1 1 0 0 0,-1-2 0 0 0,1 1 0 0 0,0-1-1 0 0,0 0 1 0 0,0 0 0 0 0,0-1 0 0 0,0 0 0 0 0,0-1 0 0 0,16 2 0 0 0,-19-2 139 0 0,0-1-1 0 0,0 0 0 0 0,0 0 1 0 0,1-1-1 0 0,-1 1 1 0 0,0-1-1 0 0,0 0 1 0 0,0 0-1 0 0,0-1 0 0 0,0 1 1 0 0,0-1-1 0 0,-1 0 1 0 0,1 0-1 0 0,0 0 1 0 0,-1 0-1 0 0,5-4 0 0 0,0-1-137 0 0,-1 0-1 0 0,-1-1 1 0 0,1 0-1 0 0,-1 0 1 0 0,9-17-1 0 0,-9 13-12 0 0,0-2-1 0 0,-1 1 1 0 0,0-1-1 0 0,-1 0 0 0 0,3-24 1 0 0,-5 24-1 0 0,1 0 0 0 0,1 1 1 0 0,0-1-1 0 0,1 1 0 0 0,9-21 0 0 0,5 10-2175 0 0,3 2-3333 0 0,-19 19 4716 0 0</inkml:trace>
</inkml:ink>
</file>

<file path=ppt/ink/ink8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3"/>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8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3"/>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4"/>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5"/>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6"/>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7"/>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8"/>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799"/>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0"/>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1"/>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4"/>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8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2"/>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3"/>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4"/>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5"/>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6"/>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7"/>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8"/>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09"/>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0"/>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1"/>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5"/>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8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2"/>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3"/>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4"/>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5"/>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6"/>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7"/>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8"/>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19"/>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0"/>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1"/>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6"/>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8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2"/>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3"/>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4"/>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5"/>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6"/>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7"/>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8"/>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29"/>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0"/>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1"/>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7"/>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8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2"/>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3"/>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4"/>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5"/>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6"/>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7"/>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8"/>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39"/>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0"/>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1"/>
    </inkml:context>
    <inkml:brush xml:id="br0">
      <inkml:brushProperty name="width" value="0.1" units="cm"/>
      <inkml:brushProperty name="height" value="0.1" units="cm"/>
      <inkml:brushProperty name="color" value="#F6630D"/>
    </inkml:brush>
  </inkml:definitions>
  <inkml:trace contextRef="#ctx0" brushRef="#br0">155 0 11743 0 0,'0'0'4658'0'0,"-27"27"-853"0"0,18-6-3669 0 0,0 1-1 0 0,1-1 1 0 0,-10 45 0 0 0,14-46-61 0 0,-1-1 1 0 0,-1 0-1 0 0,0 0 0 0 0,-2 0 1 0 0,0-1-1 0 0,-11 17 1 0 0,19-34-56 0 0,-1-1 0 0 0,1 1 1 0 0,-1 0-1 0 0,1-1 0 0 0,0 1 1 0 0,-1 0-1 0 0,1-1 0 0 0,-1 1 1 0 0,1 0-1 0 0,0-1 0 0 0,0 1 1 0 0,0 0-1 0 0,-1 0 0 0 0,1-1 1 0 0,0 1-1 0 0,0 0 0 0 0,0 0 1 0 0,0 0-1 0 0,0-1 0 0 0,0 1 1 0 0,0 0-1 0 0,0 0 0 0 0,1 0 1 0 0,18 10 496 0 0,1-6 42 0 0,1-1 0 0 0,-1-1 1 0 0,41 1-1 0 0,-36-4-260 0 0,-1 2 0 0 0,34 7 0 0 0,-48-7-270 0 0,18 5 140 0 0,49 17 1 0 0,-70-22-137 0 0,-1 1 1 0 0,0 0-1 0 0,0 0 0 0 0,0 0 1 0 0,-1 1-1 0 0,1 0 1 0 0,-1 0-1 0 0,0 0 0 0 0,0 0 1 0 0,0 1-1 0 0,0 0 0 0 0,-1 0 1 0 0,7 11-1 0 0,-9-13-21 0 0,-1-1-1 0 0,0 1 1 0 0,0-1-1 0 0,-1 1 1 0 0,1 0-1 0 0,0-1 1 0 0,-1 1-1 0 0,0 0 1 0 0,0-1 0 0 0,0 1-1 0 0,0 0 1 0 0,0-1-1 0 0,0 1 1 0 0,-1 0-1 0 0,1-1 1 0 0,-1 1-1 0 0,1 0 1 0 0,-1-1-1 0 0,0 1 1 0 0,0-1-1 0 0,-1 0 1 0 0,1 1 0 0 0,0-1-1 0 0,-1 0 1 0 0,1 1-1 0 0,-1-1 1 0 0,0 0-1 0 0,0 0 1 0 0,0 0-1 0 0,0-1 1 0 0,0 1-1 0 0,-2 1 1 0 0,-10 7 77 0 0,0-1 1 0 0,0-1-1 0 0,-1 0 1 0 0,-19 7 0 0 0,4-2 29 0 0,-162 93 1116 0 0,188-104-1212 0 0,0-1 0 0 0,0 0 1 0 0,0 0-1 0 0,0 0 0 0 0,0-1 0 0 0,-1 1 1 0 0,1-1-1 0 0,0 0 0 0 0,0 0 1 0 0,0-1-1 0 0,0 1 0 0 0,0-1 1 0 0,-1 0-1 0 0,1 0 0 0 0,0 0 0 0 0,1-1 1 0 0,-1 1-1 0 0,0-1 0 0 0,0 0 1 0 0,1 0-1 0 0,-1 0 0 0 0,1-1 0 0 0,-1 1 1 0 0,1-1-1 0 0,-3-4 0 0 0,3 5-100 0 0,0 0 0 0 0,1-1 0 0 0,-1 0 0 0 0,1 0-1 0 0,0 1 1 0 0,0-1 0 0 0,0-1 0 0 0,0 1-1 0 0,0 0 1 0 0,1 0 0 0 0,-1-1 0 0 0,1 1 0 0 0,0-1-1 0 0,0 1 1 0 0,1-1 0 0 0,-1 1 0 0 0,1-1 0 0 0,-1 0-1 0 0,1 1 1 0 0,0-1 0 0 0,0 1 0 0 0,1-1 0 0 0,-1 0-1 0 0,1 1 1 0 0,0-1 0 0 0,0 1 0 0 0,0-1 0 0 0,2-4-1 0 0,10-11-3221 0 0</inkml:trace>
</inkml:ink>
</file>

<file path=ppt/ink/ink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8"/>
    </inkml:context>
    <inkml:brush xml:id="br0">
      <inkml:brushProperty name="width" value="0.1" units="cm"/>
      <inkml:brushProperty name="height" value="0.1" units="cm"/>
      <inkml:brushProperty name="color" value="#333333"/>
    </inkml:brush>
  </inkml:definitions>
  <inkml:trace contextRef="#ctx0" brushRef="#br0">530 1 2303 0 0,'0'0'13104'0'0,"-49"9"-9360"0"0,14 1-3102 0 0,1 2 1 0 0,0 2-1 0 0,1 1 0 0 0,1 1 0 0 0,-39 27 0 0 0,54-31-480 0 0,-1 1-1 0 0,2 0 0 0 0,0 1 1 0 0,1 1-1 0 0,0 1 0 0 0,1 0 0 0 0,1 0 1 0 0,0 2-1 0 0,-10 19 0 0 0,9-11-10 0 0,2 0 0 0 0,1 1 0 0 0,1 0 0 0 0,2 0 0 0 0,0 1 0 0 0,-4 34 0 0 0,8-29-68 0 0,2 0 1 0 0,1 0 0 0 0,1 0-1 0 0,2 0 1 0 0,2 0 0 0 0,0 0-1 0 0,16 51 1 0 0,-16-64-25 0 0,1 0-1 0 0,1-1 1 0 0,0 0-1 0 0,2 0 1 0 0,0-1-1 0 0,1 0 1 0 0,20 29-1 0 0,52 42 210 0 0,-72-80-247 0 0,1 0-1 0 0,0 0 1 0 0,0-1 0 0 0,0 0-1 0 0,1-1 1 0 0,1 0 0 0 0,22 9 0 0 0,93 30 223 0 0,-85-33-209 0 0,-21-8 1 0 0,0-1 0 0 0,1-1 0 0 0,-1-2 0 0 0,0 0 1 0 0,33-2-1 0 0,-10 0 25 0 0,-1-2-33 0 0,69-12 1 0 0,-73 9 20 0 0,-28 5-38 0 0,0-1-1 0 0,0 0 1 0 0,0-1-1 0 0,0-1 1 0 0,0 1-1 0 0,0-2 1 0 0,-1 1-1 0 0,0-2 1 0 0,0 1-1 0 0,0-1 1 0 0,-1-1-1 0 0,0 0 1 0 0,0 0-1 0 0,0 0 1 0 0,-1-1-1 0 0,-1-1 1 0 0,1 1-1 0 0,-1-1 1 0 0,-1-1-1 0 0,1 1 1 0 0,8-20-1 0 0,28-62 114 0 0,9 4-124 0 0,-50 81 0 0 0,0 0 0 0 0,-1 1 11 0 0,1 1 42 0 0,-1 2 0 0 0,1-2-31 0 0,-2 2 20 0 0,2-4-42 0 0,-1 0-66 0 0,0 5-64 0 0,44-9-2567 0 0,-30 7 1413 0 0,-2 1-855 0 0</inkml:trace>
</inkml:ink>
</file>

<file path=ppt/ink/ink8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2"/>
    </inkml:context>
    <inkml:brush xml:id="br0">
      <inkml:brushProperty name="width" value="0.1" units="cm"/>
      <inkml:brushProperty name="height" value="0.1" units="cm"/>
      <inkml:brushProperty name="color" value="#F6630D"/>
    </inkml:brush>
  </inkml:definitions>
  <inkml:trace contextRef="#ctx0" brushRef="#br0">3 63 4607 0 0,'-1'-34'11254'0'0,"0"28"-8853"0"0,1 6-2265 0 0,0-1-1 0 0,0 0 1 0 0,-1 1 0 0 0,1-1 0 0 0,0 1-1 0 0,0-1 1 0 0,0 0 0 0 0,0 1 0 0 0,0-1 0 0 0,0 1-1 0 0,0-1 1 0 0,1 0 0 0 0,-1 1 0 0 0,0-1-1 0 0,0 1 1 0 0,0-1 0 0 0,0 1 0 0 0,1-1-1 0 0,-1 0 1 0 0,0 1 0 0 0,1-1 0 0 0,-1 1 0 0 0,0-1-1 0 0,1 1 1 0 0,-1 0 0 0 0,1-1 0 0 0,-1 1-1 0 0,1-1 1 0 0,0 0 0 0 0,23-5 1805 0 0,35 10-766 0 0,-46-3-555 0 0,342 23 300 0 0,-344-22-2177 0 0,-2 0-470 0 0</inkml:trace>
</inkml:ink>
</file>

<file path=ppt/ink/ink8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3"/>
    </inkml:context>
    <inkml:brush xml:id="br0">
      <inkml:brushProperty name="width" value="0.1" units="cm"/>
      <inkml:brushProperty name="height" value="0.1" units="cm"/>
      <inkml:brushProperty name="color" value="#F6630D"/>
    </inkml:brush>
  </inkml:definitions>
  <inkml:trace contextRef="#ctx0" brushRef="#br0">1 31 9671 0 0,'4'-7'11943'0'0,"3"-2"-10407"0"0,5 7-1057 0 0,0 1-1 0 0,0-1 1 0 0,-1 2 0 0 0,1 0-1 0 0,13 1 1 0 0,42-2 202 0 0,-28-4-504 0 0,0 2 1 0 0,57 1-1 0 0,-79 3-485 0 0,0 1 0 0 0,0 0 1 0 0,0 1-1 0 0,0 1 0 0 0,-1 0 0 0 0,0 1 0 0 0,0 1 0 0 0,18 10 0 0 0</inkml:trace>
</inkml:ink>
</file>

<file path=ppt/ink/ink8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4"/>
    </inkml:context>
    <inkml:brush xml:id="br0">
      <inkml:brushProperty name="width" value="0.1" units="cm"/>
      <inkml:brushProperty name="height" value="0.1" units="cm"/>
      <inkml:brushProperty name="color" value="#F6630D"/>
    </inkml:brush>
  </inkml:definitions>
  <inkml:trace contextRef="#ctx0" brushRef="#br0">13 0 6447 0 0,'-12'10'11591'0'0,"59"5"-6257"0"0,36-9-2553 0 0,46 5-2066 0 0,-73-4-3860 0 0</inkml:trace>
</inkml:ink>
</file>

<file path=ppt/ink/ink8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5"/>
    </inkml:context>
    <inkml:brush xml:id="br0">
      <inkml:brushProperty name="width" value="0.1" units="cm"/>
      <inkml:brushProperty name="height" value="0.1" units="cm"/>
      <inkml:brushProperty name="color" value="#F6630D"/>
    </inkml:brush>
  </inkml:definitions>
  <inkml:trace contextRef="#ctx0" brushRef="#br0">198 3 4607 0 0,'0'0'4691'0'0,"-21"-2"1678"0"0,7 1-4881 0 0,-1 3-1239 0 0,0 1 1 0 0,1 0-1 0 0,-1 1 0 0 0,1 1 0 0 0,0 0 0 0 0,0 1 1 0 0,0 0-1 0 0,1 1 0 0 0,-13 9 0 0 0,26-16-253 0 0,-1 1-1 0 0,0 0 1 0 0,1-1 0 0 0,-1 1-1 0 0,0 0 1 0 0,1-1 0 0 0,-1 1-1 0 0,1 0 1 0 0,-1 0-1 0 0,1-1 1 0 0,0 1 0 0 0,-1 0-1 0 0,1 0 1 0 0,0 0 0 0 0,-1 0-1 0 0,1 0 1 0 0,0-1-1 0 0,0 1 1 0 0,0 0 0 0 0,0 0-1 0 0,0 0 1 0 0,0 0-1 0 0,0 0 1 0 0,0 0 0 0 0,0 0-1 0 0,1 1 1 0 0,15 23-53 0 0,40 18 86 0 0,-47-37 0 0 0,78 45 172 0 0,-59-37 45 0 0,41 29-1 0 0,-61-37-210 0 0,0 1-1 0 0,0-1 1 0 0,-1 1-1 0 0,-1 0 1 0 0,1 1-1 0 0,-1-1 1 0 0,0 1-1 0 0,-1 1 1 0 0,7 11-1 0 0,-11-18-14 0 0,0 1-1 0 0,0 0 1 0 0,0 0 0 0 0,0 0-1 0 0,0 0 1 0 0,-1 0 0 0 0,1 0-1 0 0,-1 0 1 0 0,0 0 0 0 0,0 0-1 0 0,0 0 1 0 0,0 0 0 0 0,-1 0-1 0 0,1 1 1 0 0,-1-1 0 0 0,0-1-1 0 0,-1 6 1 0 0,-1-2 17 0 0,0-1 0 0 0,0 1 0 0 0,-1-1 1 0 0,1 0-1 0 0,-1 0 0 0 0,0 0 0 0 0,-1 0 0 0 0,-5 4 0 0 0,-9 7 69 0 0,-1-2 0 0 0,0 0 0 0 0,-32 15-1 0 0,45-25-93 0 0,-2 1 5 0 0,-1 0 0 0 0,0 0-1 0 0,-1-1 1 0 0,1-1 0 0 0,0 0 0 0 0,-20 3 0 0 0,26-5 3 0 0,0-1 0 0 0,0 0 0 0 0,0 0 0 0 0,0 0 0 0 0,0 0 0 0 0,1 0 0 0 0,-1-1 0 0 0,0 0 0 0 0,0 0 0 0 0,0 0 0 0 0,1 0 0 0 0,-1-1-1 0 0,0 1 1 0 0,1-1 0 0 0,0 0 0 0 0,-1 0 0 0 0,1 0 0 0 0,0 0 0 0 0,0-1 0 0 0,0 0 0 0 0,-5-5 0 0 0,7 7-12 0 0,1 0-1 0 0,-1 0 1 0 0,1 0-1 0 0,0 0 1 0 0,-1 0-1 0 0,1 0 1 0 0,0 0-1 0 0,-1 0 0 0 0,1 0 1 0 0,0 0-1 0 0,0 0 1 0 0,0 0-1 0 0,0 0 1 0 0,0 0-1 0 0,0 0 1 0 0,0 0-1 0 0,1-1 1 0 0,-1 1-1 0 0,0 0 1 0 0,1 0-1 0 0,-1 0 1 0 0,0 0-1 0 0,1 0 1 0 0,-1 0-1 0 0,1 1 1 0 0,-1-1-1 0 0,2-1 1 0 0,24-29-67 0 0,-12 15-44 0 0,13-30-204 0 0,31-67-1 0 0,-36 65 169 0 0,46-73 0 0 0,-65 118 150 0 0,0-1 0 0 0,-1-1 0 0 0,1 1 0 0 0,-1 0 0 0 0,0-1 1 0 0,0 1-1 0 0,-1-1 0 0 0,1 1 0 0 0,-1-1 0 0 0,0 0 0 0 0,0 0 0 0 0,-1 1 0 0 0,1-10 0 0 0,-2 11 31 0 0,1 1 0 0 0,-1-1-1 0 0,0 0 1 0 0,0 1-1 0 0,0-1 1 0 0,-1 0 0 0 0,1 1-1 0 0,0 0 1 0 0,-1-1 0 0 0,0 1-1 0 0,1 0 1 0 0,-1 0-1 0 0,0 0 1 0 0,0 0 0 0 0,0 0-1 0 0,-1 0 1 0 0,1 0-1 0 0,0 1 1 0 0,-1-1 0 0 0,1 1-1 0 0,-1 0 1 0 0,1 0-1 0 0,-1 0 1 0 0,0 0 0 0 0,-4-1-1 0 0,4 1-36 0 0,0 1 1 0 0,0-1-1 0 0,0 0 0 0 0,0 1 0 0 0,0 0 1 0 0,0 0-1 0 0,-1 0 0 0 0,1 0 0 0 0,0 1 0 0 0,0-1 1 0 0,0 1-1 0 0,0 0 0 0 0,-6 1 0 0 0,-16 4-3014 0 0</inkml:trace>
</inkml:ink>
</file>

<file path=ppt/ink/ink8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6"/>
    </inkml:context>
    <inkml:brush xml:id="br0">
      <inkml:brushProperty name="width" value="0.1" units="cm"/>
      <inkml:brushProperty name="height" value="0.1" units="cm"/>
      <inkml:brushProperty name="color" value="#F6630D"/>
    </inkml:brush>
  </inkml:definitions>
  <inkml:trace contextRef="#ctx0" brushRef="#br0">156 41 8287 0 0,'-10'0'7448'0'0,"-15"3"-5325"0"0,18 0-1939 0 0,0 1 1 0 0,0-1-1 0 0,0 1 1 0 0,0 1-1 0 0,1-1 0 0 0,-1 1 1 0 0,1 1-1 0 0,1-1 1 0 0,-1 1-1 0 0,1 0 0 0 0,0 0 1 0 0,0 0-1 0 0,0 1 1 0 0,1-1-1 0 0,0 1 0 0 0,1 0 1 0 0,-1 1-1 0 0,1-1 1 0 0,-4 16-1 0 0,4-13-136 0 0,1 1 1 0 0,0 0-1 0 0,1 0 1 0 0,0 1-1 0 0,0-1 0 0 0,1 0 1 0 0,0 0-1 0 0,1 0 0 0 0,1 0 1 0 0,0 0-1 0 0,0 0 0 0 0,1 0 1 0 0,8 19-1 0 0,-8-25-43 0 0,0-1 1 0 0,0 1-1 0 0,1-1 0 0 0,-1 0 0 0 0,1 0 0 0 0,0 0 1 0 0,0-1-1 0 0,0 0 0 0 0,1 1 0 0 0,0-2 1 0 0,-1 1-1 0 0,1 0 0 0 0,0-1 0 0 0,0 0 0 0 0,0 0 1 0 0,0 0-1 0 0,0-1 0 0 0,1 0 0 0 0,-1 0 0 0 0,1 0 1 0 0,9 0-1 0 0,6 0 12 0 0,-1-1 0 0 0,0 0 0 0 0,0-2 0 0 0,31-6 0 0 0,-39 5-2 0 0,0-1-1 0 0,0 0 1 0 0,-1-1-1 0 0,0 0 1 0 0,0-1-1 0 0,0 0 1 0 0,-1-1-1 0 0,0 0 1 0 0,0-1-1 0 0,0 0 1 0 0,-1 0-1 0 0,-1-1 1 0 0,10-12 0 0 0,-11 13 46 0 0,-1 0 0 0 0,0 0 0 0 0,0-1 1 0 0,-1 0-1 0 0,-1 0 0 0 0,1 0 1 0 0,-1 0-1 0 0,-1-1 0 0 0,0 0 0 0 0,0 1 1 0 0,-1-1-1 0 0,0 0 0 0 0,-1 0 1 0 0,0-1-1 0 0,0 1 0 0 0,-2-16 0 0 0,0 20 7 0 0,-1 1-1 0 0,1-1 1 0 0,-1 1-1 0 0,0-1 0 0 0,0 1 1 0 0,-1 0-1 0 0,0-1 1 0 0,0 1-1 0 0,0 0 0 0 0,0 1 1 0 0,-1-1-1 0 0,0 1 1 0 0,0-1-1 0 0,0 1 0 0 0,0 1 1 0 0,-1-1-1 0 0,0 0 0 0 0,1 1 1 0 0,-1 0-1 0 0,-1 0 1 0 0,1 1-1 0 0,0-1 0 0 0,-1 1 1 0 0,1 0-1 0 0,-1 0 1 0 0,1 1-1 0 0,-7-1 0 0 0,-9-2-669 0 0,-1 1-1 0 0,1 1 0 0 0,-1 1 1 0 0,1 1-1 0 0,-1 1 0 0 0,-23 4 1 0 0,18-1-7208 0 0</inkml:trace>
</inkml:ink>
</file>

<file path=ppt/ink/ink8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7"/>
    </inkml:context>
    <inkml:brush xml:id="br0">
      <inkml:brushProperty name="width" value="0.1" units="cm"/>
      <inkml:brushProperty name="height" value="0.1" units="cm"/>
      <inkml:brushProperty name="color" value="#F6630D"/>
    </inkml:brush>
  </inkml:definitions>
  <inkml:trace contextRef="#ctx0" brushRef="#br0">1 290 8751 0 0,'0'0'1151'0'0,"27"-3"5157"0"0,30-24-4030 0 0,-41 19-2117 0 0,0 0 1 0 0,0 2-1 0 0,19-7 1 0 0,187-27 1071 0 0,-100 21-109 0 0,193-22 618 0 0,-135 20-1320 0 0,385-53 261 0 0,-510 65-623 0 0,-19 1 14 0 0,-1 3-1 0 0,1 1 1 0 0,0 1-1 0 0,0 2 1 0 0,60 6-1 0 0,-92-4-64 0 0,0 0 0 0 0,0 0 0 0 0,0 0 0 0 0,0 1 1 0 0,0-1-1 0 0,0 1 0 0 0,6 3 0 0 0,-10-4-62 0 0,1 0 0 0 0,0-1 1 0 0,0 1-1 0 0,-1-1 1 0 0,1 1-1 0 0,0 0 0 0 0,-1-1 1 0 0,1 1-1 0 0,0 0 0 0 0,-1 0 1 0 0,1 0-1 0 0,-1 0 0 0 0,1-1 1 0 0,-1 1-1 0 0,0 0 0 0 0,1 0 1 0 0,-1 0-1 0 0,0 0 0 0 0,0 0 1 0 0,0 0-1 0 0,1 0 1 0 0,-1 0-1 0 0,0 0 0 0 0,0 0 1 0 0,0 0-1 0 0,-1 0 0 0 0,1 0 1 0 0,0 0-1 0 0,0 0 0 0 0,0 0 1 0 0,-1 0-1 0 0,1-1 0 0 0,-1 1 1 0 0,1 0-1 0 0,0 0 0 0 0,-1 0 1 0 0,-1 1-1 0 0,-6 8-1731 0 0</inkml:trace>
</inkml:ink>
</file>

<file path=ppt/ink/ink8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13.848"/>
    </inkml:context>
    <inkml:brush xml:id="br0">
      <inkml:brushProperty name="width" value="0.1" units="cm"/>
      <inkml:brushProperty name="height" value="0.1" units="cm"/>
      <inkml:brushProperty name="color" value="#F6630D"/>
    </inkml:brush>
  </inkml:definitions>
  <inkml:trace contextRef="#ctx0" brushRef="#br0">1 24 3223 0 0,'6'-24'18368'0'0,"-2"57"-18113"0"0,1-1 1 0 0,2-1-1 0 0,1 1 0 0 0,25 59 1 0 0,-28-80-252 0 0,1 0 0 0 0,0-1 0 0 0,0 0 0 0 0,1 0 0 0 0,1 0 0 0 0,-1-1 0 0 0,14 12 0 0 0,-16-16 20 0 0,1-1 0 0 0,0 0 0 0 0,1 1 0 0 0,-1-2 0 0 0,1 1 0 0 0,0-1-1 0 0,0 0 1 0 0,0 0 0 0 0,0-1 0 0 0,0 0 0 0 0,0-1 0 0 0,16 2 0 0 0,-19-2 139 0 0,0-1-1 0 0,0 0 0 0 0,0 0 1 0 0,1-1-1 0 0,-1 1 1 0 0,0-1-1 0 0,0 0 1 0 0,0 0-1 0 0,0-1 0 0 0,0 1 1 0 0,0-1-1 0 0,-1 0 1 0 0,1 0-1 0 0,0 0 1 0 0,-1 0-1 0 0,5-4 0 0 0,0-1-137 0 0,-1 0-1 0 0,-1-1 1 0 0,1 0-1 0 0,-1 0 1 0 0,9-17-1 0 0,-9 13-12 0 0,0-2-1 0 0,-1 1 1 0 0,0-1-1 0 0,-1 0 0 0 0,3-24 1 0 0,-5 24-1 0 0,1 0 0 0 0,1 1 1 0 0,0-1-1 0 0,1 1 0 0 0,9-21 0 0 0,5 10-2175 0 0,3 2-3333 0 0,-19 19 4716 0 0</inkml:trace>
</inkml:ink>
</file>

<file path=ppt/ink/ink8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41.497"/>
    </inkml:context>
    <inkml:brush xml:id="br0">
      <inkml:brushProperty name="width" value="0.1" units="cm"/>
      <inkml:brushProperty name="height" value="0.1" units="cm"/>
      <inkml:brushProperty name="color" value="#004F8B"/>
    </inkml:brush>
  </inkml:definitions>
  <inkml:trace contextRef="#ctx0" brushRef="#br0">0 75 5063 0 0,'10'-5'15010'0'0,"12"-7"-13072"0"0,8 2-954 0 0,0 1-1 0 0,1 2 1 0 0,59-8-1 0 0,-40 8-612 0 0,-23 3-129 0 0,0 1-1 0 0,50 0 1 0 0,-65 4-488 0 0,0 1-1 0 0,0-1 1 0 0,0 2-1 0 0,16 5 1 0 0,18 14-4153 0 0</inkml:trace>
</inkml:ink>
</file>

<file path=ppt/ink/ink8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41.825"/>
    </inkml:context>
    <inkml:brush xml:id="br0">
      <inkml:brushProperty name="width" value="0.1" units="cm"/>
      <inkml:brushProperty name="height" value="0.1" units="cm"/>
      <inkml:brushProperty name="color" value="#004F8B"/>
    </inkml:brush>
  </inkml:definitions>
  <inkml:trace contextRef="#ctx0" brushRef="#br0">0 67 7831 0 0,'0'0'603'0'0,"31"-2"6960"0"0,-26-4-6933 0 0,1 0 1 0 0,0 1-1 0 0,0 0 1 0 0,0 0-1 0 0,1 1 1 0 0,-1 0-1 0 0,1 0 1 0 0,0 0 0 0 0,11-3-1 0 0,-7 3-190 0 0,0 1-1 0 0,1 1 0 0 0,-1 0 1 0 0,1 0-1 0 0,20 0 1 0 0,-5 3-393 0 0,0 1 1 0 0,0 2-1 0 0,-1 0 1 0 0,47 15-1 0 0,-60-15-1476 0 0,-1-3-463 0 0</inkml:trace>
</inkml:ink>
</file>

<file path=ppt/ink/ink8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55.412"/>
    </inkml:context>
    <inkml:brush xml:id="br0">
      <inkml:brushProperty name="width" value="0.1" units="cm"/>
      <inkml:brushProperty name="height" value="0.1" units="cm"/>
      <inkml:brushProperty name="color" value="#004F8B"/>
    </inkml:brush>
  </inkml:definitions>
  <inkml:trace contextRef="#ctx0" brushRef="#br0">188 43 1375 0 0,'1'-7'16482'0'0,"0"-8"-14868"0"0,-4 13-1520 0 0,1 0 0 0 0,-1 0-1 0 0,1 0 1 0 0,-1 0 0 0 0,1 1-1 0 0,-1-1 1 0 0,0 1 0 0 0,0 0-1 0 0,0 0 1 0 0,0 0 0 0 0,0 0-1 0 0,0 0 1 0 0,0 1 0 0 0,0-1-1 0 0,0 1 1 0 0,0 0 0 0 0,-1 0-1 0 0,1 0 1 0 0,0 0 0 0 0,0 0 0 0 0,0 1-1 0 0,0 0 1 0 0,0-1 0 0 0,0 1-1 0 0,0 0 1 0 0,0 1 0 0 0,0-1-1 0 0,0 0 1 0 0,-3 3 0 0 0,-6 2-88 0 0,1 1 0 0 0,-1 0 0 0 0,1 1 1 0 0,1 0-1 0 0,-15 14 0 0 0,23-20-8 0 0,0 0 1 0 0,1 0-1 0 0,-1 0 0 0 0,1 0 0 0 0,-1 1 1 0 0,1-1-1 0 0,0 1 0 0 0,0-1 0 0 0,0 1 1 0 0,0 0-1 0 0,0-1 0 0 0,1 1 0 0 0,-1 0 1 0 0,1-1-1 0 0,0 1 0 0 0,-1 0 0 0 0,1 0 1 0 0,1-1-1 0 0,-1 1 0 0 0,0 0 0 0 0,1 0 1 0 0,-1-1-1 0 0,1 1 0 0 0,0 0 0 0 0,0-1 1 0 0,0 1-1 0 0,0-1 0 0 0,0 1 0 0 0,1-1 0 0 0,-1 0 1 0 0,1 1-1 0 0,-1-1 0 0 0,1 0 0 0 0,0 0 1 0 0,0 0-1 0 0,0 0 0 0 0,0 0 0 0 0,0-1 1 0 0,0 1-1 0 0,5 2 0 0 0,12 7 31 0 0,0-1 1 0 0,0-1-1 0 0,1-1 0 0 0,0 0 1 0 0,0-1-1 0 0,27 4 0 0 0,35 13 326 0 0,-56-14-296 0 0,0 1-1 0 0,-1 1 1 0 0,-1 0-1 0 0,0 2 1 0 0,42 33-1 0 0,-59-41-44 0 0,1 1-1 0 0,-1 0 1 0 0,-1 1-1 0 0,1-1 1 0 0,-1 1 0 0 0,-1 1-1 0 0,0-1 1 0 0,8 17-1 0 0,-11-20 6 0 0,0 1 0 0 0,0 0 0 0 0,-1 0-1 0 0,0 0 1 0 0,0 0 0 0 0,0 0 0 0 0,-1 0-1 0 0,0 1 1 0 0,0-1 0 0 0,0 0 0 0 0,-1 0-1 0 0,0 0 1 0 0,0 0 0 0 0,-1 0 0 0 0,-3 8-1 0 0,3-9-7 0 0,-1 0-1 0 0,1 0 1 0 0,-1-1-1 0 0,-1 1 1 0 0,1-1-1 0 0,-1 0 1 0 0,0 0-1 0 0,0 0 1 0 0,0 0-1 0 0,0-1 0 0 0,0 1 1 0 0,-1-1-1 0 0,0 0 1 0 0,0-1-1 0 0,0 1 1 0 0,0-1-1 0 0,-5 2 1 0 0,-16 5 15 0 0,0-2 0 0 0,-34 6 0 0 0,16-3-7 0 0,24-5 4 0 0,0 0 1 0 0,-1-1-1 0 0,0-2 1 0 0,0 0-1 0 0,-34-1 0 0 0,51-1-17 0 0,0-1 0 0 0,0 1-1 0 0,1-1 1 0 0,-1 0 0 0 0,1 0-1 0 0,-1 0 1 0 0,0 0 0 0 0,1-1-1 0 0,0 0 1 0 0,-1 1 0 0 0,1-1-1 0 0,0-1 1 0 0,0 1-1 0 0,0 0 1 0 0,0-1 0 0 0,-3-3-1 0 0,4 3-4 0 0,0-1 0 0 0,1 0 0 0 0,-1 1 0 0 0,0-1 0 0 0,1 0 0 0 0,0 0 0 0 0,0 0-1 0 0,0 0 1 0 0,1 0 0 0 0,-1 0 0 0 0,1 0 0 0 0,0 0 0 0 0,0 0 0 0 0,1 0 0 0 0,-1 0-1 0 0,1 0 1 0 0,0 0 0 0 0,2-7 0 0 0,4-15-18 0 0,1 0 0 0 0,1 0 0 0 0,2 1 1 0 0,0 1-1 0 0,2-1 0 0 0,0 2 0 0 0,34-44 0 0 0,-22 37-130 0 0,2 1-1 0 0,1 1 1 0 0,1 2 0 0 0,61-43-1 0 0,-82 63 78 0 0,41-33-364 0 0,-45 33 374 0 0,-4 5 62 0 0,-1 0 0 0 0,1-1 0 0 0,0 1-1 0 0,-1 0 1 0 0,1 0 0 0 0,-1 0 0 0 0,0-1 0 0 0,1 1 0 0 0,-1 0-1 0 0,0 0 1 0 0,0 0 0 0 0,1 0 0 0 0,-1 0 0 0 0,0 0 0 0 0,0 1-1 0 0,0-1 1 0 0,0 0 0 0 0,0 0 0 0 0,0 1 0 0 0,0-1 0 0 0,-1 0-1 0 0,1 1 1 0 0,0-1 0 0 0,0 1 0 0 0,0 0 0 0 0,-1-1 0 0 0,0 1-1 0 0,1 0 0 0 0,-15-5-165 0 0,0 1 0 0 0,0 1 0 0 0,-1 0 0 0 0,-23 0 0 0 0,22 3-174 0 0,1-2 0 0 0,-1-1-1 0 0,-29-7 1 0 0,40 8-889 0 0</inkml:trace>
</inkml:ink>
</file>

<file path=ppt/ink/ink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49"/>
    </inkml:context>
    <inkml:brush xml:id="br0">
      <inkml:brushProperty name="width" value="0.1" units="cm"/>
      <inkml:brushProperty name="height" value="0.1" units="cm"/>
      <inkml:brushProperty name="color" value="#333333"/>
    </inkml:brush>
  </inkml:definitions>
  <inkml:trace contextRef="#ctx0" brushRef="#br0">0 191 3679 0 0,'0'0'8824'0'0,"7"-20"-3487"0"0,1-2-4682 0 0,30-56 1649 0 0,-38 77-2216 0 0,0 0-37 0 0,1-1 1 0 0,-1 1-1 0 0,0 0 0 0 0,1 0 0 0 0,0-1 1 0 0,-1 1-1 0 0,1 0 0 0 0,0 0 0 0 0,-1 0 1 0 0,1 0-1 0 0,0 0 0 0 0,0 0 0 0 0,0 0 1 0 0,2-2-1 0 0,16-22 192 0 0,-14-1-5661 0 0</inkml:trace>
</inkml:ink>
</file>

<file path=ppt/ink/ink8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55.975"/>
    </inkml:context>
    <inkml:brush xml:id="br0">
      <inkml:brushProperty name="width" value="0.1" units="cm"/>
      <inkml:brushProperty name="height" value="0.1" units="cm"/>
      <inkml:brushProperty name="color" value="#004F8B"/>
    </inkml:brush>
  </inkml:definitions>
  <inkml:trace contextRef="#ctx0" brushRef="#br0">188 68 2303 0 0,'0'0'9547'0'0,"-12"-12"-4686"0"0,8 12-4682 0 0,-1 0-1 0 0,1-1 0 0 0,-1 2 0 0 0,1-1 1 0 0,-1 1-1 0 0,1-1 0 0 0,0 1 1 0 0,-1 0-1 0 0,1 1 0 0 0,0-1 1 0 0,-1 1-1 0 0,1 0 0 0 0,0 0 0 0 0,0 0 1 0 0,-6 5-1 0 0,3-2-123 0 0,0 0 1 0 0,0 1-1 0 0,1-1 1 0 0,-1 2-1 0 0,1-1 0 0 0,1 1 1 0 0,-7 8-1 0 0,6-5-13 0 0,0 1 0 0 0,1 0 0 0 0,0 1 0 0 0,0-1 0 0 0,1 1 0 0 0,1 0 0 0 0,0 0 0 0 0,1 0-1 0 0,0 0 1 0 0,1 1 0 0 0,0-1 0 0 0,1 0 0 0 0,1 16 0 0 0,1-18-20 0 0,-1 0-1 0 0,1-1 1 0 0,0 1 0 0 0,1-1-1 0 0,0 0 1 0 0,1 0-1 0 0,0 0 1 0 0,0 0 0 0 0,1-1-1 0 0,0 0 1 0 0,0 0-1 0 0,1 0 1 0 0,0 0 0 0 0,1-1-1 0 0,-1 0 1 0 0,2 0 0 0 0,9 7-1 0 0,-8-7 32 0 0,1-1-1 0 0,-1 0 0 0 0,2 0 0 0 0,-1-1 1 0 0,1-1-1 0 0,-1 1 0 0 0,1-2 1 0 0,0 0-1 0 0,1 0 0 0 0,-1-1 1 0 0,0 0-1 0 0,1 0 0 0 0,12-1 1 0 0,-5-3 107 0 0,0 0 0 0 0,0-1 0 0 0,0-1 1 0 0,0 0-1 0 0,0-2 0 0 0,-1 0 1 0 0,18-9-1 0 0,-27 11-49 0 0,0 0-1 0 0,-1 0 1 0 0,1 0 0 0 0,-1-1 0 0 0,0-1-1 0 0,0 1 1 0 0,-1-1 0 0 0,0-1 0 0 0,7-7 0 0 0,-10 10-50 0 0,-1-1 1 0 0,-1 1-1 0 0,1-1 1 0 0,-1 1 0 0 0,0-1-1 0 0,0 0 1 0 0,0 0 0 0 0,0 0-1 0 0,-1-1 1 0 0,0 1 0 0 0,0 0-1 0 0,0 0 1 0 0,-1-1 0 0 0,0 1-1 0 0,0 0 1 0 0,0-1-1 0 0,-3-9 1 0 0,-2-6 69 0 0,-1 0 1 0 0,0 1-1 0 0,-2 0 0 0 0,-1 0 1 0 0,0 1-1 0 0,-1 0 0 0 0,-2 0 1 0 0,1 1-1 0 0,-2 1 0 0 0,0 0 1 0 0,-2 1-1 0 0,1 0 0 0 0,-2 1 1 0 0,0 1-1 0 0,-31-21 0 0 0,42 32-162 0 0,-1 0 0 0 0,1 1 0 0 0,0 0 0 0 0,-1 0-1 0 0,0 0 1 0 0,1 1 0 0 0,-1 0 0 0 0,0 0-1 0 0,0 0 1 0 0,1 1 0 0 0,-1 0 0 0 0,0 0-1 0 0,-10 2 1 0 0,-22 7-8182 0 0</inkml:trace>
</inkml:ink>
</file>

<file path=ppt/ink/ink8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38.411"/>
    </inkml:context>
    <inkml:brush xml:id="br0">
      <inkml:brushProperty name="width" value="0.1" units="cm"/>
      <inkml:brushProperty name="height" value="0.1" units="cm"/>
      <inkml:brushProperty name="color" value="#004F8B"/>
    </inkml:brush>
  </inkml:definitions>
  <inkml:trace contextRef="#ctx0" brushRef="#br0">138 37 11807 0 0,'0'0'1068'0'0,"7"-31"9104"0"0,-8 31-10117 0 0,1-1-1 0 0,-1 1 1 0 0,1-1 0 0 0,-1 1-1 0 0,0-1 1 0 0,1 1 0 0 0,-1 0-1 0 0,1-1 1 0 0,-1 1 0 0 0,0 0-1 0 0,1-1 1 0 0,-1 1-1 0 0,0 0 1 0 0,0 0 0 0 0,1 0-1 0 0,-1 0 1 0 0,0 0 0 0 0,1-1-1 0 0,-1 1 1 0 0,0 1 0 0 0,0-1-1 0 0,1 0 1 0 0,-1 0-1 0 0,0 0 1 0 0,1 0 0 0 0,-1 0-1 0 0,0 1 1 0 0,0-1 0 0 0,-19 18 497 0 0,-7 28-404 0 0,11-3-103 0 0,2 0-1 0 0,2 2 0 0 0,2-1 1 0 0,-6 69-1 0 0,15-106-12 0 0,1 20 37 0 0,3-23-133 0 0,-1-3 65 0 0,0 0 0 0 0,0 0 0 0 0,0-1-1 0 0,0 1 1 0 0,0-1 0 0 0,0 1 0 0 0,0-1 0 0 0,0 0 0 0 0,0 0 0 0 0,0 0-1 0 0,0 0 1 0 0,0 0 0 0 0,0-1 0 0 0,0 1 0 0 0,0 0 0 0 0,0-1-1 0 0,0 0 1 0 0,4-1 0 0 0,-3 1 20 0 0,38-7 61 0 0,1 2 0 0 0,0 1 0 0 0,1 3 0 0 0,-1 1-1 0 0,76 9 1 0 0,-111-8-56 0 0,-1 1-1 0 0,0 0 0 0 0,0 0 1 0 0,0 1-1 0 0,0-1 1 0 0,0 1-1 0 0,0 1 1 0 0,0-1-1 0 0,-1 1 0 0 0,1 0 1 0 0,-1 0-1 0 0,0 1 1 0 0,0-1-1 0 0,0 1 1 0 0,0 0-1 0 0,0 1 0 0 0,-1-1 1 0 0,0 1-1 0 0,0 0 1 0 0,0 0-1 0 0,-1 0 1 0 0,0 0-1 0 0,0 1 1 0 0,0 0-1 0 0,0-1 0 0 0,-1 1 1 0 0,0 0-1 0 0,0 0 1 0 0,-1 0-1 0 0,0 0 1 0 0,0 0-1 0 0,0 1 0 0 0,-1-1 1 0 0,0 0-1 0 0,0 0 1 0 0,0 1-1 0 0,-1-1 1 0 0,-1 8-1 0 0,-1 4 46 0 0,0-1 1 0 0,-2 1-1 0 0,0 0 0 0 0,0-1 1 0 0,-9 17-1 0 0,11-29-49 0 0,0 0-1 0 0,1 0 1 0 0,-2-1-1 0 0,1 1 1 0 0,0-1-1 0 0,-1 1 1 0 0,0-1-1 0 0,0 0 1 0 0,0-1-1 0 0,0 1 1 0 0,-1-1-1 0 0,0 0 1 0 0,1 0-1 0 0,-1 0 1 0 0,0-1-1 0 0,-1 1 1 0 0,1-1-1 0 0,0 0 1 0 0,0-1 0 0 0,-7 2-1 0 0,-19 2 77 0 0,0-2 0 0 0,0-1 0 0 0,0-1 0 0 0,-39-5-1 0 0,56 3-81 0 0,1-1 0 0 0,-1 0 0 0 0,1-1 0 0 0,0 0 0 0 0,0-2 0 0 0,0 1 0 0 0,0-1 0 0 0,1-1 0 0 0,0 0-1 0 0,0-1 1 0 0,0 0 0 0 0,-11-10 0 0 0,21 15-78 0 0,1 0 1 0 0,-1 0-1 0 0,1 0 0 0 0,-1 0 1 0 0,1 0-1 0 0,0 0 0 0 0,0 0 1 0 0,-1 0-1 0 0,2 0 0 0 0,-1 0 1 0 0,0-1-1 0 0,0 1 0 0 0,0-4 0 0 0,1 1-544 0 0,-1 0 0 0 0,1-1-1 0 0,0 1 1 0 0,1-1-1 0 0,-1 1 1 0 0,1-1 0 0 0,0 1-1 0 0,3-7 1 0 0,0-2-1313 0 0</inkml:trace>
</inkml:ink>
</file>

<file path=ppt/ink/ink8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38.754"/>
    </inkml:context>
    <inkml:brush xml:id="br0">
      <inkml:brushProperty name="width" value="0.1" units="cm"/>
      <inkml:brushProperty name="height" value="0.1" units="cm"/>
      <inkml:brushProperty name="color" value="#004F8B"/>
    </inkml:brush>
  </inkml:definitions>
  <inkml:trace contextRef="#ctx0" brushRef="#br0">0 220 7943 0 0,'5'-35'998'0'0,"-4"17"949"0"0,-1 5-146 0 0,1 1 0 0 0,0 0 0 0 0,1 0 0 0 0,0-1 0 0 0,5-13 0 0 0,-5 24-1638 0 0,-1 0 1 0 0,1 0-1 0 0,0 0 1 0 0,-1 0-1 0 0,1 0 1 0 0,0 1 0 0 0,0-1-1 0 0,0 0 1 0 0,1 1-1 0 0,-1 0 1 0 0,0-1-1 0 0,0 1 1 0 0,1 0-1 0 0,-1 0 1 0 0,6-1-1 0 0,44-10 633 0 0,-36 9-455 0 0,212-34 918 0 0,-223 36-1424 0 0,0 1 0 0 0,0 0 1 0 0,0 1-1 0 0,0-1 0 0 0,0 1 1 0 0,-1 0-1 0 0,1 0 0 0 0,0 0 1 0 0,0 1-1 0 0,-1 0 0 0 0,8 3 1 0 0,-5 0-1799 0 0</inkml:trace>
</inkml:ink>
</file>

<file path=ppt/ink/ink8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17.632"/>
    </inkml:context>
    <inkml:brush xml:id="br0">
      <inkml:brushProperty name="width" value="0.1" units="cm"/>
      <inkml:brushProperty name="height" value="0.1" units="cm"/>
      <inkml:brushProperty name="color" value="#004F8B"/>
    </inkml:brush>
  </inkml:definitions>
  <inkml:trace contextRef="#ctx0" brushRef="#br0">19 68 7831 0 0,'0'0'8368'0'0,"-18"-28"-1688"0"0,24 94-4651 0 0,9 41-1964 0 0,-14-79-43 0 0,2-1 0 0 0,1 0 0 0 0,2-1 0 0 0,0 1 0 0 0,2-1 0 0 0,13 32 0 0 0,-21-58 0 0 0,0 1 0 0 0,1-1 1 0 0,-1 1-1 0 0,0 0 0 0 0,0-1 0 0 0,1 1 0 0 0,-1-1 0 0 0,1 1 0 0 0,-1-1 1 0 0,0 1-1 0 0,1-1 0 0 0,-1 1 0 0 0,1-1 0 0 0,-1 0 0 0 0,1 1 1 0 0,-1-1-1 0 0,1 1 0 0 0,-1-1 0 0 0,1 0 0 0 0,0 0 0 0 0,-1 1 0 0 0,1-1 1 0 0,-1 0-1 0 0,1 0 0 0 0,0 0 0 0 0,-1 0 0 0 0,1 0 0 0 0,0 1 1 0 0,-1-1-1 0 0,1 0 0 0 0,-1 0 0 0 0,1-1 0 0 0,0 1 0 0 0,-1 0 0 0 0,1 0 1 0 0,0 0-1 0 0,-1 0 0 0 0,1-1 0 0 0,-1 1 0 0 0,1 0 0 0 0,0 0 1 0 0,-1-1-1 0 0,1 1 0 0 0,-1 0 0 0 0,1-1 0 0 0,-1 1 0 0 0,1-1 0 0 0,-1 1 1 0 0,0-1-1 0 0,1 1 0 0 0,-1-1 0 0 0,1 1 0 0 0,-1-1 0 0 0,0 1 1 0 0,1-1-1 0 0,-1 0 0 0 0,0 1 0 0 0,0-1 0 0 0,1 0 0 0 0,14-29 1377 0 0,-15 30-1396 0 0,13-25 21 0 0,0 1 0 0 0,2 0 0 0 0,1 1 0 0 0,0 0 0 0 0,27-26 0 0 0,108-90 13 0 0,-119 108-37 0 0,-24 22-3 0 0,1 0 0 0 0,0 1 0 0 0,1 0 1 0 0,-1 0-1 0 0,2 1 0 0 0,10-6 0 0 0,-20 13-26 0 0,0 0 0 0 0,1-1-1 0 0,-1 1 1 0 0,0 0 0 0 0,0 0 0 0 0,0 0 0 0 0,1 0-1 0 0,-1 0 1 0 0,0 0 0 0 0,0 0 0 0 0,0 1 0 0 0,0-1-1 0 0,0 0 1 0 0,1 1 0 0 0,-1-1 0 0 0,0 1 0 0 0,0-1 0 0 0,0 1-1 0 0,1 0 1 0 0,14 5-2630 0 0,-11-6 1194 0 0</inkml:trace>
</inkml:ink>
</file>

<file path=ppt/ink/ink8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26.575"/>
    </inkml:context>
    <inkml:brush xml:id="br0">
      <inkml:brushProperty name="width" value="0.1" units="cm"/>
      <inkml:brushProperty name="height" value="0.1" units="cm"/>
      <inkml:brushProperty name="color" value="#AB008B"/>
    </inkml:brush>
  </inkml:definitions>
  <inkml:trace contextRef="#ctx0" brushRef="#br0">29 34 2303 0 0,'-29'-33'23735'0'0,"41"53"-23584"0"0,1-1-1 0 0,1 0 1 0 0,0 0 0 0 0,1-2 0 0 0,33 30-1 0 0,-24-24-55 0 0,42 52 0 0 0,-55-56-9 0 0,-11-17-33 0 0,3 2-208 0 0</inkml:trace>
</inkml:ink>
</file>

<file path=ppt/ink/ink8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26.950"/>
    </inkml:context>
    <inkml:brush xml:id="br0">
      <inkml:brushProperty name="width" value="0.1" units="cm"/>
      <inkml:brushProperty name="height" value="0.1" units="cm"/>
      <inkml:brushProperty name="color" value="#AB008B"/>
    </inkml:brush>
  </inkml:definitions>
  <inkml:trace contextRef="#ctx0" brushRef="#br0">273 6 7367 0 0,'3'-5'11991'0'0,"-30"24"-9686"0"0,-51 67-991 0 0,-32 29-944 0 0,104-111-361 0 0,1 0 0 0 0,0 1-1 0 0,0 0 1 0 0,0 0 0 0 0,0 0-1 0 0,1 1 1 0 0,0-1 0 0 0,0 1 0 0 0,0 0-1 0 0,1 0 1 0 0,0 1 0 0 0,-4 10-1 0 0,7-16-174 0 0,1-1-1 0 0,0 1 0 0 0,-1-1 0 0 0,1 1 1 0 0,0-1-1 0 0,-1 0 0 0 0,1 1 0 0 0,0-1 1 0 0,-1 0-1 0 0,1 0 0 0 0,0 1 0 0 0,-1-1 0 0 0,1 0 1 0 0,0 0-1 0 0,0 0 0 0 0,-1 0 0 0 0,1 0 1 0 0,0 0-1 0 0,0 0 0 0 0,0 0 0 0 0,-1 0 1 0 0,1 0-1 0 0,0-1 0 0 0,0 1 0 0 0</inkml:trace>
</inkml:ink>
</file>

<file path=ppt/ink/ink8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29.340"/>
    </inkml:context>
    <inkml:brush xml:id="br0">
      <inkml:brushProperty name="width" value="0.1" units="cm"/>
      <inkml:brushProperty name="height" value="0.1" units="cm"/>
      <inkml:brushProperty name="color" value="#AB008B"/>
    </inkml:brush>
  </inkml:definitions>
  <inkml:trace contextRef="#ctx0" brushRef="#br0">0 1 1375 0 0,'0'0'6624'0'0</inkml:trace>
</inkml:ink>
</file>

<file path=ppt/ink/ink8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29.840"/>
    </inkml:context>
    <inkml:brush xml:id="br0">
      <inkml:brushProperty name="width" value="0.1" units="cm"/>
      <inkml:brushProperty name="height" value="0.1" units="cm"/>
      <inkml:brushProperty name="color" value="#AB008B"/>
    </inkml:brush>
  </inkml:definitions>
  <inkml:trace contextRef="#ctx0" brushRef="#br0">18 39 4143 0 0,'-2'-26'15061'0'0,"0"17"-13098"0"0,2 9-1926 0 0,0 0 0 0 0,0-1 1 0 0,0 1-1 0 0,0 0 0 0 0,0 0 0 0 0,0 0 0 0 0,0 0 0 0 0,0 0 0 0 0,0-1 1 0 0,0 1-1 0 0,0 0 0 0 0,0 0 0 0 0,0 0 0 0 0,0 0 0 0 0,-1 0 0 0 0,1 0 1 0 0,0-1-1 0 0,0 1 0 0 0,0 0 0 0 0,0 0 0 0 0,0 0 0 0 0,0 0 0 0 0,0 0 1 0 0,-1 0-1 0 0,1 0 0 0 0,0 0 0 0 0,0 0 0 0 0,0-1 0 0 0,0 1 0 0 0,0 0 0 0 0,-1 0 1 0 0,1 0-1 0 0,0 0 0 0 0,0 0 0 0 0,0 0 0 0 0,0 0 0 0 0,0 0 0 0 0,-1 0 1 0 0,1 0-1 0 0,0 0 0 0 0,0 0 0 0 0,0 0 0 0 0,0 0 0 0 0,-1 0 0 0 0,1 1 1 0 0,0-1-1 0 0,0 0 0 0 0,0 0 0 0 0,0 0 0 0 0,0 0 0 0 0,0 0 0 0 0,-1 0 1 0 0,1 0-1 0 0,0 0 0 0 0,0 0 0 0 0,0 0 0 0 0,0 1 0 0 0,-4 12 438 0 0,1 18-375 0 0,3 19-37 0 0,2 1 0 0 0,3 0 0 0 0,2-1 0 0 0,2 0 0 0 0,2-1-1 0 0,2 0 1 0 0,28 66 0 0 0,-39-109-40 0 0,-1-5-9 0 0,-1 0 1 0 0,0-1 0 0 0,1 1-1 0 0,-1-1 1 0 0,1 1 0 0 0,-1-1 0 0 0,1 0-1 0 0,-1 1 1 0 0,1-1 0 0 0,0 1-1 0 0,-1-1 1 0 0,1 0 0 0 0,-1 0-1 0 0,1 1 1 0 0,0-1 0 0 0,-1 0-1 0 0,1 0 1 0 0,0 0 0 0 0,-1 0-1 0 0,1 1 1 0 0,0-1 0 0 0,-1 0-1 0 0,1 0 1 0 0,0 0 0 0 0,-1-1-1 0 0,1 1 1 0 0,0 0 0 0 0,-1 0-1 0 0,1 0 1 0 0,-1 0 0 0 0,1-1-1 0 0,0 1 1 0 0,-1 0 0 0 0,1 0-1 0 0,-1-1 1 0 0,1 1 0 0 0,0-1-1 0 0,-1 1 1 0 0,1 0 0 0 0,-1-1-1 0 0,0 1 1 0 0,1-1 0 0 0,0 0-1 0 0,22-18 598 0 0,51-50-388 0 0,-53 51-82 0 0,1-1 0 0 0,-2 0 0 0 0,-1-2 0 0 0,0-1 0 0 0,-2 0 0 0 0,0-1 0 0 0,25-49 0 0 0,-24 28-129 0 0,-14 31-6 0 0,0 1-1 0 0,1 0 0 0 0,0 0 1 0 0,1 0-1 0 0,1 1 0 0 0,0 0 1 0 0,9-11-1 0 0,12 3-3325 0 0,-6 7-2334 0 0</inkml:trace>
</inkml:ink>
</file>

<file path=ppt/ink/ink8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28.794"/>
    </inkml:context>
    <inkml:brush xml:id="br0">
      <inkml:brushProperty name="width" value="0.1" units="cm"/>
      <inkml:brushProperty name="height" value="0.1" units="cm"/>
      <inkml:brushProperty name="color" value="#AB008B"/>
    </inkml:brush>
  </inkml:definitions>
  <inkml:trace contextRef="#ctx0" brushRef="#br0">0 1 3679 0 0,'0'0'16487'0'0,"18"23"-13982"0"0,-1-7-2196 0 0,0 0-1 0 0,1-2 0 0 0,0 0 1 0 0,1-1-1 0 0,1-1 0 0 0,0 0 1 0 0,1-2-1 0 0,27 10 0 0 0,-13-4 281 0 0,59 35-1 0 0,-57-27-5448 0 0</inkml:trace>
</inkml:ink>
</file>

<file path=ppt/ink/ink8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8:29.153"/>
    </inkml:context>
    <inkml:brush xml:id="br0">
      <inkml:brushProperty name="width" value="0.1" units="cm"/>
      <inkml:brushProperty name="height" value="0.1" units="cm"/>
      <inkml:brushProperty name="color" value="#AB008B"/>
    </inkml:brush>
  </inkml:definitions>
  <inkml:trace contextRef="#ctx0" brushRef="#br0">408 1 12151 0 0,'0'0'1420'0'0,"-26"21"1874"0"0,-157 145 384 0 0,90-90-3035 0 0,30-24-462 0 0,21-19-65 0 0,41-33-146 0 0</inkml:trace>
</inkml:ink>
</file>

<file path=ppt/ink/ink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0"/>
    </inkml:context>
    <inkml:brush xml:id="br0">
      <inkml:brushProperty name="width" value="0.1" units="cm"/>
      <inkml:brushProperty name="height" value="0.1" units="cm"/>
      <inkml:brushProperty name="color" value="#333333"/>
    </inkml:brush>
  </inkml:definitions>
  <inkml:trace contextRef="#ctx0" brushRef="#br0">0 1 1839 0 0,'0'0'20576'0'0,"8"0"-23632"0"0</inkml:trace>
</inkml:ink>
</file>

<file path=ppt/ink/ink8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31.149"/>
    </inkml:context>
    <inkml:brush xml:id="br0">
      <inkml:brushProperty name="width" value="0.1" units="cm"/>
      <inkml:brushProperty name="height" value="0.1" units="cm"/>
      <inkml:brushProperty name="color" value="#AB008B"/>
    </inkml:brush>
  </inkml:definitions>
  <inkml:trace contextRef="#ctx0" brushRef="#br0">0 40 8983 0 0,'17'-23'13705'0'0,"57"253"-12788"0"0,-61-197-795 0 0,1 0 0 0 0,2-2 0 0 0,1 0 0 0 0,40 54 0 0 0,-55-83-79 0 0,-1 1-1 0 0,1-1 0 0 0,0 0 1 0 0,0 1-1 0 0,0-1 0 0 0,0 0 1 0 0,1-1-1 0 0,-1 1 1 0 0,1 0-1 0 0,-1-1 0 0 0,1 1 1 0 0,-1-1-1 0 0,1 0 1 0 0,0 1-1 0 0,0-1 0 0 0,-1-1 1 0 0,5 2-1 0 0,-5-2 3 0 0,0-1 0 0 0,0 1 1 0 0,0-1-1 0 0,0 0 0 0 0,0 1 0 0 0,0-1 0 0 0,-1 0 0 0 0,1 0 0 0 0,0 0 0 0 0,-1 0 1 0 0,1-1-1 0 0,0 1 0 0 0,-1 0 0 0 0,1-1 0 0 0,-1 1 0 0 0,0-1 0 0 0,0 1 0 0 0,1-1 0 0 0,-1 0 1 0 0,0 1-1 0 0,0-1 0 0 0,-1 0 0 0 0,1 0 0 0 0,0 0 0 0 0,-1 0 0 0 0,2-3 0 0 0,33-114 542 0 0,15-37-465 0 0,-44 141-117 0 0,1 1-1 0 0,0 0 0 0 0,1 0 0 0 0,0 1 0 0 0,1 0 1 0 0,1 0-1 0 0,0 1 0 0 0,13-11 0 0 0,-17 17-221 0 0,1 1 1 0 0,0 1-1 0 0,1-1 0 0 0,-1 1 1 0 0,1 0-1 0 0,-1 1 0 0 0,1 0 1 0 0,0 0-1 0 0,1 1 0 0 0,-1 0 1 0 0,10-1-1 0 0,-6 0-1487 0 0</inkml:trace>
</inkml:ink>
</file>

<file path=ppt/ink/ink8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1"/>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2"/>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3"/>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4"/>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5"/>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6"/>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7"/>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8"/>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1"/>
    </inkml:context>
    <inkml:brush xml:id="br0">
      <inkml:brushProperty name="width" value="0.1" units="cm"/>
      <inkml:brushProperty name="height" value="0.1" units="cm"/>
      <inkml:brushProperty name="color" value="#333333"/>
    </inkml:brush>
  </inkml:definitions>
  <inkml:trace contextRef="#ctx0" brushRef="#br0">1 9 6911 0 0,'0'0'6888'0'0,"6"4"-6208"0"0,1-1-328 0 0,2-4-1152 0 0,1-1-192 0 0</inkml:trace>
  <inkml:trace contextRef="#ctx0" brushRef="#br0" timeOffset="1">174 0 5063 0 0,'0'0'5408'0'0,"2"9"-3648"0"0,-2-3-448 0 0,1 2-992 0 0,0-2-320 0 0</inkml:trace>
</inkml:ink>
</file>

<file path=ppt/ink/ink8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3.999"/>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1"/>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2"/>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3"/>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4"/>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5"/>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6"/>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7"/>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8"/>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5"/>
    </inkml:context>
    <inkml:brush xml:id="br0">
      <inkml:brushProperty name="width" value="0.1" units="cm"/>
      <inkml:brushProperty name="height" value="0.1" units="cm"/>
      <inkml:brushProperty name="color" value="#008C3A"/>
    </inkml:brush>
  </inkml:definitions>
  <inkml:trace contextRef="#ctx0" brushRef="#br0">37 218 4607 0 0,'0'0'208'0'0,"-5"24"729"0"0,1-8 2842 0 0,-11 37 4294 0 0,11-39-7584 0 0,1 1 1 0 0,0-1 0 0 0,2 1-1 0 0,0 0 1 0 0,0-1 0 0 0,3 23-1 0 0,0-11 127 0 0,2 0-1 0 0,8 29 1035 0 0,-15-235-192 0 0,-1 136-980 0 0,3-1 0 0 0,1 1 0 0 0,2-1-1 0 0,9-45 1 0 0,-10 85-503 0 0,-1 1-1 0 0,1-1 1 0 0,1 1-1 0 0,-1-1 1 0 0,1 1-1 0 0,-1 0 1 0 0,1 0-1 0 0,0 0 1 0 0,1 0-1 0 0,-1 0 1 0 0,1 0-1 0 0,0 0 1 0 0,0 1 0 0 0,0-1-1 0 0,0 1 1 0 0,1 0-1 0 0,-1 0 1 0 0,1 0-1 0 0,-1 1 1 0 0,1-1-1 0 0,0 1 1 0 0,0 0-1 0 0,1 0 1 0 0,-1 0-1 0 0,0 1 1 0 0,1-1-1 0 0,-1 1 1 0 0,1 0 0 0 0,-1 0-1 0 0,6 0 1 0 0,11 1-218 0 0,0 1-1 0 0,0 1 1 0 0,-1 0 0 0 0,1 2 0 0 0,30 9 0 0 0,7 0-234 0 0,-38-9-662 0 0</inkml:trace>
</inkml:ink>
</file>

<file path=ppt/ink/ink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3"/>
    </inkml:context>
    <inkml:brush xml:id="br0">
      <inkml:brushProperty name="width" value="0.1" units="cm"/>
      <inkml:brushProperty name="height" value="0.1" units="cm"/>
      <inkml:brushProperty name="color" value="#333333"/>
    </inkml:brush>
  </inkml:definitions>
  <inkml:trace contextRef="#ctx0" brushRef="#br0">1 1 1839 0 0,'0'0'11160'0'0,"6"5"-10904"0"0</inkml:trace>
  <inkml:trace contextRef="#ctx0" brushRef="#br0" timeOffset="1">71 131 11287 0 0,'0'0'3448'0'0,"5"9"-3448"0"0</inkml:trace>
  <inkml:trace contextRef="#ctx0" brushRef="#br0" timeOffset="2">133 266 3679 0 0,'0'0'392'0'0,"-2"14"3376"0"0,-9 6 4248 0 0</inkml:trace>
</inkml:ink>
</file>

<file path=ppt/ink/ink8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09"/>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0"/>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1"/>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2"/>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3"/>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4"/>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5"/>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6"/>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7"/>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8"/>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546 10 3823 0 0,'6'-10'15014'0'0,"-26"15"-11398"0"0,5-1-4455 0 0,-58 38 1718 0 0,15-7-356 0 0,26-19-221 0 0,0 1-1 0 0,2 2 0 0 0,0 1 0 0 0,-38 32 0 0 0,48-32-137 0 0,1 2-1 0 0,-26 35 1 0 0,20-23-82 0 0,17-23-69 0 0,0 1 0 0 0,1 0 0 0 0,1 0 0 0 0,0 1 0 0 0,1-1 0 0 0,0 1 0 0 0,-4 20 0 0 0,-13 98 133 0 0,16-89-132 0 0,4-18 0 0 0,1 0 0 0 0,1 0-1 0 0,5 37 1 0 0,1 35 59 0 0,-1-66-73 0 0,-5-29 0 0 0,2 26 30 0 0,2 1 0 0 0,2-1-1 0 0,0 0 1 0 0,1 0-1 0 0,2 0 1 0 0,1-1 0 0 0,1-1-1 0 0,16 29 1 0 0,-23-49-23 0 0,-1-1 0 0 0,1 1 0 0 0,0-1 0 0 0,0 1 0 0 0,1-1 0 0 0,-1-1 0 0 0,1 1 0 0 0,0 0 0 0 0,0-1 0 0 0,0 0 0 0 0,9 3 0 0 0,58 19 85 0 0,-58-22-87 0 0,174 50 59 0 0,-173-48-60 0 0,-8-2 1 0 0,0-1-1 0 0,0 0 1 0 0,0 0 0 0 0,0-1-1 0 0,1 0 1 0 0,-1 0-1 0 0,0 0 1 0 0,1-1 0 0 0,-1 0-1 0 0,1-1 1 0 0,-1 0-1 0 0,8-1 1 0 0,205-59 123 0 0,-194 56-128 0 0,1-2 0 0 0,-1-1 0 0 0,46-21 0 0 0,-62 23 5 0 0,0 0-1 0 0,0-1 1 0 0,0-1-1 0 0,-1 0 1 0 0,0 0-1 0 0,0-1 1 0 0,12-17-1 0 0,0-4 29 0 0,21-41-1 0 0,10-15-5 0 0,-22 52-13 0 0,-23 27-6 0 0,1-1 0 0 0,-1 0 0 0 0,-1 0 0 0 0,10-15-1 0 0,-10 14 15 0 0</inkml:trace>
</inkml:ink>
</file>

<file path=ppt/ink/ink8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19"/>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0"/>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1"/>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2"/>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3"/>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4"/>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5"/>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6"/>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7"/>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8"/>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7"/>
    </inkml:context>
    <inkml:brush xml:id="br0">
      <inkml:brushProperty name="width" value="0.1" units="cm"/>
      <inkml:brushProperty name="height" value="0.1" units="cm"/>
      <inkml:brushProperty name="color" value="#008C3A"/>
    </inkml:brush>
  </inkml:definitions>
  <inkml:trace contextRef="#ctx0" brushRef="#br0">1 107 9847 0 0,'0'0'5883'0'0,"14"-42"-64"0"0,-10 39-5604 0 0,-1 0 0 0 0,0 1 0 0 0,1-1 0 0 0,0 1 0 0 0,-1 0 0 0 0,1 0 0 0 0,0 0 0 0 0,0 1 0 0 0,0-1 0 0 0,0 1 0 0 0,0 0 0 0 0,5-1 0 0 0,59-6 1021 0 0,-46 6-838 0 0,159-23 303 0 0,-110 22-3842 0 0,-55 3-1131 0 0</inkml:trace>
</inkml:ink>
</file>

<file path=ppt/ink/ink8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29"/>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0"/>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1"/>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2"/>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3"/>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4"/>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5"/>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6"/>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7"/>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8"/>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8"/>
    </inkml:context>
    <inkml:brush xml:id="br0">
      <inkml:brushProperty name="width" value="0.1" units="cm"/>
      <inkml:brushProperty name="height" value="0.1" units="cm"/>
      <inkml:brushProperty name="color" value="#008C3A"/>
    </inkml:brush>
  </inkml:definitions>
  <inkml:trace contextRef="#ctx0" brushRef="#br0">1 28 11743 0 0,'0'0'1068'0'0,"37"-5"3731"0"0,-28 1-4341 0 0,1 0 0 0 0,0 1 0 0 0,0 0 1 0 0,0 0-1 0 0,0 1 0 0 0,1 1 0 0 0,-1-1 0 0 0,1 2 1 0 0,13 0-1 0 0,13 3 745 0 0,48 9 1 0 0,1 1-8734 0 0</inkml:trace>
</inkml:ink>
</file>

<file path=ppt/ink/ink8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39"/>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0"/>
    </inkml:context>
    <inkml:brush xml:id="br0">
      <inkml:brushProperty name="width" value="0.1" units="cm"/>
      <inkml:brushProperty name="height" value="0.1" units="cm"/>
      <inkml:brushProperty name="color" value="#F6630D"/>
    </inkml:brush>
  </inkml:definitions>
  <inkml:trace contextRef="#ctx0" brushRef="#br0">155 0 11743 0 0,'0'0'4658'0'0,"-27"27"-853"0"0,18-6-3669 0 0,0 1-1 0 0,1-1 1 0 0,-10 45 0 0 0,14-46-61 0 0,-1-1 1 0 0,-1 0-1 0 0,0 0 0 0 0,-2 0 1 0 0,0-1-1 0 0,-11 17 1 0 0,19-34-56 0 0,-1-1 0 0 0,1 1 1 0 0,-1 0-1 0 0,1-1 0 0 0,0 1 1 0 0,-1 0-1 0 0,1-1 0 0 0,-1 1 1 0 0,1 0-1 0 0,0-1 0 0 0,0 1 1 0 0,0 0-1 0 0,-1 0 0 0 0,1-1 1 0 0,0 1-1 0 0,0 0 0 0 0,0 0 1 0 0,0 0-1 0 0,0-1 0 0 0,0 1 1 0 0,0 0-1 0 0,0 0 0 0 0,1 0 1 0 0,18 10 496 0 0,1-6 42 0 0,1-1 0 0 0,-1-1 1 0 0,41 1-1 0 0,-36-4-260 0 0,-1 2 0 0 0,34 7 0 0 0,-48-7-270 0 0,18 5 140 0 0,49 17 1 0 0,-70-22-137 0 0,-1 1 1 0 0,0 0-1 0 0,0 0 0 0 0,0 0 1 0 0,-1 1-1 0 0,1 0 1 0 0,-1 0-1 0 0,0 0 0 0 0,0 0 1 0 0,0 1-1 0 0,0 0 0 0 0,-1 0 1 0 0,7 11-1 0 0,-9-13-21 0 0,-1-1-1 0 0,0 1 1 0 0,0-1-1 0 0,-1 1 1 0 0,1 0-1 0 0,0-1 1 0 0,-1 1-1 0 0,0 0 1 0 0,0-1 0 0 0,0 1-1 0 0,0 0 1 0 0,0-1-1 0 0,0 1 1 0 0,-1 0-1 0 0,1-1 1 0 0,-1 1-1 0 0,1 0 1 0 0,-1-1-1 0 0,0 1 1 0 0,0-1-1 0 0,-1 0 1 0 0,1 1 0 0 0,0-1-1 0 0,-1 0 1 0 0,1 1-1 0 0,-1-1 1 0 0,0 0-1 0 0,0 0 1 0 0,0 0-1 0 0,0-1 1 0 0,0 1-1 0 0,-2 1 1 0 0,-10 7 77 0 0,0-1 1 0 0,0-1-1 0 0,-1 0 1 0 0,-19 7 0 0 0,4-2 29 0 0,-162 93 1116 0 0,188-104-1212 0 0,0-1 0 0 0,0 0 1 0 0,0 0-1 0 0,0 0 0 0 0,0-1 0 0 0,-1 1 1 0 0,1-1-1 0 0,0 0 0 0 0,0 0 1 0 0,0-1-1 0 0,0 1 0 0 0,0-1 1 0 0,-1 0-1 0 0,1 0 0 0 0,0 0 0 0 0,1-1 1 0 0,-1 1-1 0 0,0-1 0 0 0,0 0 1 0 0,1 0-1 0 0,-1 0 0 0 0,1-1 0 0 0,-1 1 1 0 0,1-1-1 0 0,-3-4 0 0 0,3 5-100 0 0,0 0 0 0 0,1-1 0 0 0,-1 0 0 0 0,1 0-1 0 0,0 1 1 0 0,0-1 0 0 0,0-1 0 0 0,0 1-1 0 0,0 0 1 0 0,1 0 0 0 0,-1-1 0 0 0,1 1 0 0 0,0-1-1 0 0,0 1 1 0 0,1-1 0 0 0,-1 1 0 0 0,1-1 0 0 0,-1 0-1 0 0,1 1 1 0 0,0-1 0 0 0,0 1 0 0 0,1-1 0 0 0,-1 0-1 0 0,1 1 1 0 0,0-1 0 0 0,0 1 0 0 0,0-1 0 0 0,2-4-1 0 0,10-11-3221 0 0</inkml:trace>
</inkml:ink>
</file>

<file path=ppt/ink/ink8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1"/>
    </inkml:context>
    <inkml:brush xml:id="br0">
      <inkml:brushProperty name="width" value="0.1" units="cm"/>
      <inkml:brushProperty name="height" value="0.1" units="cm"/>
      <inkml:brushProperty name="color" value="#F6630D"/>
    </inkml:brush>
  </inkml:definitions>
  <inkml:trace contextRef="#ctx0" brushRef="#br0">3 63 4607 0 0,'-1'-34'11254'0'0,"0"28"-8853"0"0,1 6-2265 0 0,0-1-1 0 0,0 0 1 0 0,-1 1 0 0 0,1-1 0 0 0,0 1-1 0 0,0-1 1 0 0,0 0 0 0 0,0 1 0 0 0,0-1 0 0 0,0 1-1 0 0,0-1 1 0 0,1 0 0 0 0,-1 1 0 0 0,0-1-1 0 0,0 1 1 0 0,0-1 0 0 0,0 1 0 0 0,1-1-1 0 0,-1 0 1 0 0,0 1 0 0 0,1-1 0 0 0,-1 1 0 0 0,0-1-1 0 0,1 1 1 0 0,-1 0 0 0 0,1-1 0 0 0,-1 1-1 0 0,1-1 1 0 0,0 0 0 0 0,23-5 1805 0 0,35 10-766 0 0,-46-3-555 0 0,342 23 300 0 0,-344-22-2177 0 0,-2 0-470 0 0</inkml:trace>
</inkml:ink>
</file>

<file path=ppt/ink/ink8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2"/>
    </inkml:context>
    <inkml:brush xml:id="br0">
      <inkml:brushProperty name="width" value="0.1" units="cm"/>
      <inkml:brushProperty name="height" value="0.1" units="cm"/>
      <inkml:brushProperty name="color" value="#F6630D"/>
    </inkml:brush>
  </inkml:definitions>
  <inkml:trace contextRef="#ctx0" brushRef="#br0">1 31 9671 0 0,'4'-7'11943'0'0,"3"-2"-10407"0"0,5 7-1057 0 0,0 1-1 0 0,0-1 1 0 0,-1 2 0 0 0,1 0-1 0 0,13 1 1 0 0,42-2 202 0 0,-28-4-504 0 0,0 2 1 0 0,57 1-1 0 0,-79 3-485 0 0,0 1 0 0 0,0 0 1 0 0,0 1-1 0 0,0 1 0 0 0,-1 0 0 0 0,0 1 0 0 0,0 1 0 0 0,18 10 0 0 0</inkml:trace>
</inkml:ink>
</file>

<file path=ppt/ink/ink8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3"/>
    </inkml:context>
    <inkml:brush xml:id="br0">
      <inkml:brushProperty name="width" value="0.1" units="cm"/>
      <inkml:brushProperty name="height" value="0.1" units="cm"/>
      <inkml:brushProperty name="color" value="#F6630D"/>
    </inkml:brush>
  </inkml:definitions>
  <inkml:trace contextRef="#ctx0" brushRef="#br0">13 0 6447 0 0,'-12'10'11591'0'0,"59"5"-6257"0"0,36-9-2553 0 0,46 5-2066 0 0,-73-4-3860 0 0</inkml:trace>
</inkml:ink>
</file>

<file path=ppt/ink/ink8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4"/>
    </inkml:context>
    <inkml:brush xml:id="br0">
      <inkml:brushProperty name="width" value="0.1" units="cm"/>
      <inkml:brushProperty name="height" value="0.1" units="cm"/>
      <inkml:brushProperty name="color" value="#F6630D"/>
    </inkml:brush>
  </inkml:definitions>
  <inkml:trace contextRef="#ctx0" brushRef="#br0">198 3 4607 0 0,'0'0'4691'0'0,"-21"-2"1678"0"0,7 1-4881 0 0,-1 3-1239 0 0,0 1 1 0 0,1 0-1 0 0,-1 1 0 0 0,1 1 0 0 0,0 0 0 0 0,0 1 1 0 0,0 0-1 0 0,1 1 0 0 0,-13 9 0 0 0,26-16-253 0 0,-1 1-1 0 0,0 0 1 0 0,1-1 0 0 0,-1 1-1 0 0,0 0 1 0 0,1-1 0 0 0,-1 1-1 0 0,1 0 1 0 0,-1 0-1 0 0,1-1 1 0 0,0 1 0 0 0,-1 0-1 0 0,1 0 1 0 0,0 0 0 0 0,-1 0-1 0 0,1 0 1 0 0,0-1-1 0 0,0 1 1 0 0,0 0 0 0 0,0 0-1 0 0,0 0 1 0 0,0 0-1 0 0,0 0 1 0 0,0 0 0 0 0,0 0-1 0 0,1 1 1 0 0,15 23-53 0 0,40 18 86 0 0,-47-37 0 0 0,78 45 172 0 0,-59-37 45 0 0,41 29-1 0 0,-61-37-210 0 0,0 1-1 0 0,0-1 1 0 0,-1 1-1 0 0,-1 0 1 0 0,1 1-1 0 0,-1-1 1 0 0,0 1-1 0 0,-1 1 1 0 0,7 11-1 0 0,-11-18-14 0 0,0 1-1 0 0,0 0 1 0 0,0 0 0 0 0,0 0-1 0 0,0 0 1 0 0,-1 0 0 0 0,1 0-1 0 0,-1 0 1 0 0,0 0 0 0 0,0 0-1 0 0,0 0 1 0 0,0 0 0 0 0,-1 0-1 0 0,1 1 1 0 0,-1-1 0 0 0,0-1-1 0 0,-1 6 1 0 0,-1-2 17 0 0,0-1 0 0 0,0 1 0 0 0,-1-1 1 0 0,1 0-1 0 0,-1 0 0 0 0,0 0 0 0 0,-1 0 0 0 0,-5 4 0 0 0,-9 7 69 0 0,-1-2 0 0 0,0 0 0 0 0,-32 15-1 0 0,45-25-93 0 0,-2 1 5 0 0,-1 0 0 0 0,0 0-1 0 0,-1-1 1 0 0,1-1 0 0 0,0 0 0 0 0,-20 3 0 0 0,26-5 3 0 0,0-1 0 0 0,0 0 0 0 0,0 0 0 0 0,0 0 0 0 0,0 0 0 0 0,1 0 0 0 0,-1-1 0 0 0,0 0 0 0 0,0 0 0 0 0,0 0 0 0 0,1 0 0 0 0,-1-1-1 0 0,0 1 1 0 0,1-1 0 0 0,0 0 0 0 0,-1 0 0 0 0,1 0 0 0 0,0 0 0 0 0,0-1 0 0 0,0 0 0 0 0,-5-5 0 0 0,7 7-12 0 0,1 0-1 0 0,-1 0 1 0 0,1 0-1 0 0,0 0 1 0 0,-1 0-1 0 0,1 0 1 0 0,0 0-1 0 0,-1 0 0 0 0,1 0 1 0 0,0 0-1 0 0,0 0 1 0 0,0 0-1 0 0,0 0 1 0 0,0 0-1 0 0,0 0 1 0 0,0 0-1 0 0,1-1 1 0 0,-1 1-1 0 0,0 0 1 0 0,1 0-1 0 0,-1 0 1 0 0,0 0-1 0 0,1 0 1 0 0,-1 0-1 0 0,1 1 1 0 0,-1-1-1 0 0,2-1 1 0 0,24-29-67 0 0,-12 15-44 0 0,13-30-204 0 0,31-67-1 0 0,-36 65 169 0 0,46-73 0 0 0,-65 118 150 0 0,0-1 0 0 0,-1-1 0 0 0,1 1 0 0 0,-1 0 0 0 0,0-1 1 0 0,0 1-1 0 0,-1-1 0 0 0,1 1 0 0 0,-1-1 0 0 0,0 0 0 0 0,0 0 0 0 0,-1 1 0 0 0,1-10 0 0 0,-2 11 31 0 0,1 1 0 0 0,-1-1-1 0 0,0 0 1 0 0,0 1-1 0 0,0-1 1 0 0,-1 0 0 0 0,1 1-1 0 0,0 0 1 0 0,-1-1 0 0 0,0 1-1 0 0,1 0 1 0 0,-1 0-1 0 0,0 0 1 0 0,0 0 0 0 0,0 0-1 0 0,-1 0 1 0 0,1 0-1 0 0,0 1 1 0 0,-1-1 0 0 0,1 1-1 0 0,-1 0 1 0 0,1 0-1 0 0,-1 0 1 0 0,0 0 0 0 0,-4-1-1 0 0,4 1-36 0 0,0 1 1 0 0,0-1-1 0 0,0 0 0 0 0,0 1 0 0 0,0 0 1 0 0,0 0-1 0 0,-1 0 0 0 0,1 0 0 0 0,0 1 0 0 0,0-1 1 0 0,0 1-1 0 0,0 0 0 0 0,-6 1 0 0 0,-16 4-3014 0 0</inkml:trace>
</inkml:ink>
</file>

<file path=ppt/ink/ink8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5"/>
    </inkml:context>
    <inkml:brush xml:id="br0">
      <inkml:brushProperty name="width" value="0.1" units="cm"/>
      <inkml:brushProperty name="height" value="0.1" units="cm"/>
      <inkml:brushProperty name="color" value="#F6630D"/>
    </inkml:brush>
  </inkml:definitions>
  <inkml:trace contextRef="#ctx0" brushRef="#br0">156 41 8287 0 0,'-10'0'7448'0'0,"-15"3"-5325"0"0,18 0-1939 0 0,0 1 1 0 0,0-1-1 0 0,0 1 1 0 0,0 1-1 0 0,1-1 0 0 0,-1 1 1 0 0,1 1-1 0 0,1-1 1 0 0,-1 1-1 0 0,1 0 0 0 0,0 0 1 0 0,0 0-1 0 0,0 1 1 0 0,1-1-1 0 0,0 1 0 0 0,1 0 1 0 0,-1 1-1 0 0,1-1 1 0 0,-4 16-1 0 0,4-13-136 0 0,1 1 1 0 0,0 0-1 0 0,1 0 1 0 0,0 1-1 0 0,0-1 0 0 0,1 0 1 0 0,0 0-1 0 0,1 0 0 0 0,1 0 1 0 0,0 0-1 0 0,0 0 0 0 0,1 0 1 0 0,8 19-1 0 0,-8-25-43 0 0,0-1 1 0 0,0 1-1 0 0,1-1 0 0 0,-1 0 0 0 0,1 0 0 0 0,0 0 1 0 0,0-1-1 0 0,0 0 0 0 0,1 1 0 0 0,0-2 1 0 0,-1 1-1 0 0,1 0 0 0 0,0-1 0 0 0,0 0 0 0 0,0 0 1 0 0,0 0-1 0 0,0-1 0 0 0,1 0 0 0 0,-1 0 0 0 0,1 0 1 0 0,9 0-1 0 0,6 0 12 0 0,-1-1 0 0 0,0 0 0 0 0,0-2 0 0 0,31-6 0 0 0,-39 5-2 0 0,0-1-1 0 0,0 0 1 0 0,-1-1-1 0 0,0 0 1 0 0,0-1-1 0 0,0 0 1 0 0,-1-1-1 0 0,0 0 1 0 0,0-1-1 0 0,0 0 1 0 0,-1 0-1 0 0,-1-1 1 0 0,10-12 0 0 0,-11 13 46 0 0,-1 0 0 0 0,0 0 0 0 0,0-1 1 0 0,-1 0-1 0 0,-1 0 0 0 0,1 0 1 0 0,-1 0-1 0 0,-1-1 0 0 0,0 0 0 0 0,0 1 1 0 0,-1-1-1 0 0,0 0 0 0 0,-1 0 1 0 0,0-1-1 0 0,0 1 0 0 0,-2-16 0 0 0,0 20 7 0 0,-1 1-1 0 0,1-1 1 0 0,-1 1-1 0 0,0-1 0 0 0,0 1 1 0 0,-1 0-1 0 0,0-1 1 0 0,0 1-1 0 0,0 0 0 0 0,0 1 1 0 0,-1-1-1 0 0,0 1 1 0 0,0-1-1 0 0,0 1 0 0 0,0 1 1 0 0,-1-1-1 0 0,0 0 0 0 0,1 1 1 0 0,-1 0-1 0 0,-1 0 1 0 0,1 1-1 0 0,0-1 0 0 0,-1 1 1 0 0,1 0-1 0 0,-1 0 1 0 0,1 1-1 0 0,-7-1 0 0 0,-9-2-669 0 0,-1 1-1 0 0,1 1 0 0 0,-1 1 1 0 0,1 1-1 0 0,-1 1 0 0 0,-23 4 1 0 0,18-1-7208 0 0</inkml:trace>
</inkml:ink>
</file>

<file path=ppt/ink/ink8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6"/>
    </inkml:context>
    <inkml:brush xml:id="br0">
      <inkml:brushProperty name="width" value="0.1" units="cm"/>
      <inkml:brushProperty name="height" value="0.1" units="cm"/>
      <inkml:brushProperty name="color" value="#F6630D"/>
    </inkml:brush>
  </inkml:definitions>
  <inkml:trace contextRef="#ctx0" brushRef="#br0">1 290 8751 0 0,'0'0'1151'0'0,"27"-3"5157"0"0,30-24-4030 0 0,-41 19-2117 0 0,0 0 1 0 0,0 2-1 0 0,19-7 1 0 0,187-27 1071 0 0,-100 21-109 0 0,193-22 618 0 0,-135 20-1320 0 0,385-53 261 0 0,-510 65-623 0 0,-19 1 14 0 0,-1 3-1 0 0,1 1 1 0 0,0 1-1 0 0,0 2 1 0 0,60 6-1 0 0,-92-4-64 0 0,0 0 0 0 0,0 0 0 0 0,0 0 0 0 0,0 1 1 0 0,0-1-1 0 0,0 1 0 0 0,6 3 0 0 0,-10-4-62 0 0,1 0 0 0 0,0-1 1 0 0,0 1-1 0 0,-1-1 1 0 0,1 1-1 0 0,0 0 0 0 0,-1-1 1 0 0,1 1-1 0 0,0 0 0 0 0,-1 0 1 0 0,1 0-1 0 0,-1 0 0 0 0,1-1 1 0 0,-1 1-1 0 0,0 0 0 0 0,1 0 1 0 0,-1 0-1 0 0,0 0 0 0 0,0 0 1 0 0,0 0-1 0 0,1 0 1 0 0,-1 0-1 0 0,0 0 0 0 0,0 0 1 0 0,0 0-1 0 0,-1 0 0 0 0,1 0 1 0 0,0 0-1 0 0,0 0 0 0 0,0 0 1 0 0,-1 0-1 0 0,1-1 0 0 0,-1 1 1 0 0,1 0-1 0 0,0 0 0 0 0,-1 0 1 0 0,-1 1-1 0 0,-6 8-1731 0 0</inkml:trace>
</inkml:ink>
</file>

<file path=ppt/ink/ink8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7"/>
    </inkml:context>
    <inkml:brush xml:id="br0">
      <inkml:brushProperty name="width" value="0.1" units="cm"/>
      <inkml:brushProperty name="height" value="0.1" units="cm"/>
      <inkml:brushProperty name="color" value="#F6630D"/>
    </inkml:brush>
  </inkml:definitions>
  <inkml:trace contextRef="#ctx0" brushRef="#br0">1 24 3223 0 0,'6'-24'18368'0'0,"-2"57"-18113"0"0,1-1 1 0 0,2-1-1 0 0,1 1 0 0 0,25 59 1 0 0,-28-80-252 0 0,1 0 0 0 0,0-1 0 0 0,0 0 0 0 0,1 0 0 0 0,1 0 0 0 0,-1-1 0 0 0,14 12 0 0 0,-16-16 20 0 0,1-1 0 0 0,0 0 0 0 0,1 1 0 0 0,-1-2 0 0 0,1 1 0 0 0,0-1-1 0 0,0 0 1 0 0,0 0 0 0 0,0-1 0 0 0,0 0 0 0 0,0-1 0 0 0,16 2 0 0 0,-19-2 139 0 0,0-1-1 0 0,0 0 0 0 0,0 0 1 0 0,1-1-1 0 0,-1 1 1 0 0,0-1-1 0 0,0 0 1 0 0,0 0-1 0 0,0-1 0 0 0,0 1 1 0 0,0-1-1 0 0,-1 0 1 0 0,1 0-1 0 0,0 0 1 0 0,-1 0-1 0 0,5-4 0 0 0,0-1-137 0 0,-1 0-1 0 0,-1-1 1 0 0,1 0-1 0 0,-1 0 1 0 0,9-17-1 0 0,-9 13-12 0 0,0-2-1 0 0,-1 1 1 0 0,0-1-1 0 0,-1 0 0 0 0,3-24 1 0 0,-5 24-1 0 0,1 0 0 0 0,1 1 1 0 0,0-1-1 0 0,1 1 0 0 0,9-21 0 0 0,5 10-2175 0 0,3 2-3333 0 0,-19 19 4716 0 0</inkml:trace>
</inkml:ink>
</file>

<file path=ppt/ink/ink8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8"/>
    </inkml:context>
    <inkml:brush xml:id="br0">
      <inkml:brushProperty name="width" value="0.1" units="cm"/>
      <inkml:brushProperty name="height" value="0.1" units="cm"/>
      <inkml:brushProperty name="color" value="#004F8B"/>
    </inkml:brush>
  </inkml:definitions>
  <inkml:trace contextRef="#ctx0" brushRef="#br0">0 75 5063 0 0,'10'-5'15010'0'0,"12"-7"-13072"0"0,8 2-954 0 0,0 1-1 0 0,1 2 1 0 0,59-8-1 0 0,-40 8-612 0 0,-23 3-129 0 0,0 1-1 0 0,50 0 1 0 0,-65 4-488 0 0,0 1-1 0 0,0-1 1 0 0,0 2-1 0 0,16 5 1 0 0,18 14-4153 0 0</inkml:trace>
</inkml:ink>
</file>

<file path=ppt/ink/ink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59"/>
    </inkml:context>
    <inkml:brush xml:id="br0">
      <inkml:brushProperty name="width" value="0.1" units="cm"/>
      <inkml:brushProperty name="height" value="0.1" units="cm"/>
      <inkml:brushProperty name="color" value="#008C3A"/>
    </inkml:brush>
  </inkml:definitions>
  <inkml:trace contextRef="#ctx0" brushRef="#br0">1 245 3223 0 0,'0'0'7302'0'0,"9"-44"-953"0"0,-4 29-5530 0 0,0 0 0 0 0,-2 0 0 0 0,5-31 1 0 0,-5 28-444 0 0,-2 13-255 0 0,0 0-1 0 0,1 0 1 0 0,0 0 0 0 0,0 0-1 0 0,0 0 1 0 0,0 0-1 0 0,1 1 1 0 0,0-1 0 0 0,0 1-1 0 0,0 0 1 0 0,1-1-1 0 0,-1 2 1 0 0,1-1 0 0 0,0 0-1 0 0,0 1 1 0 0,0 0-1 0 0,6-4 1 0 0,-8 6-99 0 0,0-1 0 0 0,1 1 0 0 0,-1 0 0 0 0,0 0 0 0 0,0 0 0 0 0,1 0 0 0 0,-1 1 0 0 0,0-1 0 0 0,1 1 0 0 0,-1-1 0 0 0,1 1 0 0 0,-1 0 0 0 0,0 0 0 0 0,1 0 0 0 0,-1 0 0 0 0,1 0 0 0 0,-1 1 0 0 0,1-1 0 0 0,-1 1 0 0 0,0-1 0 0 0,1 1 0 0 0,-1 0 0 0 0,0 0 0 0 0,0 0-1 0 0,0 0 1 0 0,1 0 0 0 0,-1 1 0 0 0,0-1 0 0 0,-1 1 0 0 0,1-1 0 0 0,0 1 0 0 0,0 0 0 0 0,-1 0 0 0 0,1 0 0 0 0,-1 0 0 0 0,1 0 0 0 0,-1 0 0 0 0,2 3 0 0 0,0 1-4 0 0,0 1-1 0 0,0 1 0 0 0,0-1 1 0 0,-1 0-1 0 0,0 1 1 0 0,0-1-1 0 0,-1 1 1 0 0,0 0-1 0 0,0-1 0 0 0,-1 1 1 0 0,0 0-1 0 0,0-1 1 0 0,-1 1-1 0 0,0 0 1 0 0,0-1-1 0 0,-1 1 0 0 0,0 0 1 0 0,-3 7-1 0 0,-7 15-32 0 0,-1-1 1 0 0,-2-1-1 0 0,-22 33 0 0 0,-11 23-193 0 0,23-42 148 0 0,25-42 62 0 0,-1 1 0 0 0,1-1 0 0 0,0 0 0 0 0,0 0 0 0 0,0 1 0 0 0,0-1 0 0 0,-1 0 0 0 0,1 1 0 0 0,0-1 0 0 0,0 0 0 0 0,-1 0 0 0 0,1 0 0 0 0,0 1 0 0 0,0-1 0 0 0,-1 0 0 0 0,1 0 0 0 0,0 0 0 0 0,-1 1-1 0 0,1-1 1 0 0,0 0 0 0 0,-1 0 0 0 0,1 0 0 0 0,0 0 0 0 0,-1 0 0 0 0,1 0 0 0 0,0 0 0 0 0,-1 0 0 0 0,1 0 0 0 0,0 0 0 0 0,-1 0 0 0 0,1 0 0 0 0,0 0 0 0 0,-1 0 0 0 0,1 0 0 0 0,0 0 0 0 0,-1 0 0 0 0,1-1 0 0 0,0 1 0 0 0,0 0 0 0 0,-1 0 0 0 0,1 0 0 0 0,0 0 0 0 0,-1-1 0 0 0,1 1 0 0 0,0 0 0 0 0,0 0-1 0 0,-1-1 1 0 0,1 1 0 0 0,0 0 0 0 0,0 0 0 0 0,0-1 0 0 0,-1 1 0 0 0,1 0 0 0 0,0-1 0 0 0,0 1 0 0 0,0 0 0 0 0,0-1 0 0 0,0 1 0 0 0,0 0 0 0 0,0-1 0 0 0,0 1 0 0 0,0-1 0 0 0,-5-18 157 0 0,6 16-151 0 0,0 0 1 0 0,1 0 0 0 0,-1 1 0 0 0,1-1-1 0 0,0 0 1 0 0,0 1 0 0 0,0-1-1 0 0,0 1 1 0 0,0 0 0 0 0,0 0-1 0 0,1 0 1 0 0,-1 0 0 0 0,1 0-1 0 0,-1 0 1 0 0,1 1 0 0 0,0-1-1 0 0,0 1 1 0 0,-1 0 0 0 0,1-1 0 0 0,6 0-1 0 0,5-2 27 0 0,0 0 0 0 0,0 1 0 0 0,17-1 0 0 0,13 1 76 0 0,0 3-1 0 0,47 5 0 0 0,26 1 67 0 0,-98-8-1341 0 0</inkml:trace>
</inkml:ink>
</file>

<file path=ppt/ink/ink8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49"/>
    </inkml:context>
    <inkml:brush xml:id="br0">
      <inkml:brushProperty name="width" value="0.1" units="cm"/>
      <inkml:brushProperty name="height" value="0.1" units="cm"/>
      <inkml:brushProperty name="color" value="#004F8B"/>
    </inkml:brush>
  </inkml:definitions>
  <inkml:trace contextRef="#ctx0" brushRef="#br0">0 67 7831 0 0,'0'0'603'0'0,"31"-2"6960"0"0,-26-4-6933 0 0,1 0 1 0 0,0 1-1 0 0,0 0 1 0 0,0 0-1 0 0,1 1 1 0 0,-1 0-1 0 0,1 0 1 0 0,0 0 0 0 0,11-3-1 0 0,-7 3-190 0 0,0 1-1 0 0,1 1 0 0 0,-1 0 1 0 0,1 0-1 0 0,20 0 1 0 0,-5 3-393 0 0,0 1 1 0 0,0 2-1 0 0,-1 0 1 0 0,47 15-1 0 0,-60-15-1476 0 0,-1-3-463 0 0</inkml:trace>
</inkml:ink>
</file>

<file path=ppt/ink/ink8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0"/>
    </inkml:context>
    <inkml:brush xml:id="br0">
      <inkml:brushProperty name="width" value="0.1" units="cm"/>
      <inkml:brushProperty name="height" value="0.1" units="cm"/>
      <inkml:brushProperty name="color" value="#004F8B"/>
    </inkml:brush>
  </inkml:definitions>
  <inkml:trace contextRef="#ctx0" brushRef="#br0">188 43 1375 0 0,'1'-7'16482'0'0,"0"-8"-14868"0"0,-4 13-1520 0 0,1 0 0 0 0,-1 0-1 0 0,1 0 1 0 0,-1 0 0 0 0,1 1-1 0 0,-1-1 1 0 0,0 1 0 0 0,0 0-1 0 0,0 0 1 0 0,0 0 0 0 0,0 0-1 0 0,0 0 1 0 0,0 1 0 0 0,0-1-1 0 0,0 1 1 0 0,0 0 0 0 0,-1 0-1 0 0,1 0 1 0 0,0 0 0 0 0,0 0 0 0 0,0 1-1 0 0,0 0 1 0 0,0-1 0 0 0,0 1-1 0 0,0 0 1 0 0,0 1 0 0 0,0-1-1 0 0,0 0 1 0 0,-3 3 0 0 0,-6 2-88 0 0,1 1 0 0 0,-1 0 0 0 0,1 1 1 0 0,1 0-1 0 0,-15 14 0 0 0,23-20-8 0 0,0 0 1 0 0,1 0-1 0 0,-1 0 0 0 0,1 0 0 0 0,-1 1 1 0 0,1-1-1 0 0,0 1 0 0 0,0-1 0 0 0,0 1 1 0 0,0 0-1 0 0,0-1 0 0 0,1 1 0 0 0,-1 0 1 0 0,1-1-1 0 0,0 1 0 0 0,-1 0 0 0 0,1 0 1 0 0,1-1-1 0 0,-1 1 0 0 0,0 0 0 0 0,1 0 1 0 0,-1-1-1 0 0,1 1 0 0 0,0 0 0 0 0,0-1 1 0 0,0 1-1 0 0,0-1 0 0 0,0 1 0 0 0,1-1 0 0 0,-1 0 1 0 0,1 1-1 0 0,-1-1 0 0 0,1 0 0 0 0,0 0 1 0 0,0 0-1 0 0,0 0 0 0 0,0 0 0 0 0,0-1 1 0 0,0 1-1 0 0,5 2 0 0 0,12 7 31 0 0,0-1 1 0 0,0-1-1 0 0,1-1 0 0 0,0 0 1 0 0,0-1-1 0 0,27 4 0 0 0,35 13 326 0 0,-56-14-296 0 0,0 1-1 0 0,-1 1 1 0 0,-1 0-1 0 0,0 2 1 0 0,42 33-1 0 0,-59-41-44 0 0,1 1-1 0 0,-1 0 1 0 0,-1 1-1 0 0,1-1 1 0 0,-1 1 0 0 0,-1 1-1 0 0,0-1 1 0 0,8 17-1 0 0,-11-20 6 0 0,0 1 0 0 0,0 0 0 0 0,-1 0-1 0 0,0 0 1 0 0,0 0 0 0 0,0 0 0 0 0,-1 0-1 0 0,0 1 1 0 0,0-1 0 0 0,0 0 0 0 0,-1 0-1 0 0,0 0 1 0 0,0 0 0 0 0,-1 0 0 0 0,-3 8-1 0 0,3-9-7 0 0,-1 0-1 0 0,1 0 1 0 0,-1-1-1 0 0,-1 1 1 0 0,1-1-1 0 0,-1 0 1 0 0,0 0-1 0 0,0 0 1 0 0,0 0-1 0 0,0-1 0 0 0,0 1 1 0 0,-1-1-1 0 0,0 0 1 0 0,0-1-1 0 0,0 1 1 0 0,0-1-1 0 0,-5 2 1 0 0,-16 5 15 0 0,0-2 0 0 0,-34 6 0 0 0,16-3-7 0 0,24-5 4 0 0,0 0 1 0 0,-1-1-1 0 0,0-2 1 0 0,0 0-1 0 0,-34-1 0 0 0,51-1-17 0 0,0-1 0 0 0,0 1-1 0 0,1-1 1 0 0,-1 0 0 0 0,1 0-1 0 0,-1 0 1 0 0,0 0 0 0 0,1-1-1 0 0,0 0 1 0 0,-1 1 0 0 0,1-1-1 0 0,0-1 1 0 0,0 1-1 0 0,0 0 1 0 0,0-1 0 0 0,-3-3-1 0 0,4 3-4 0 0,0-1 0 0 0,1 0 0 0 0,-1 1 0 0 0,0-1 0 0 0,1 0 0 0 0,0 0 0 0 0,0 0-1 0 0,0 0 1 0 0,1 0 0 0 0,-1 0 0 0 0,1 0 0 0 0,0 0 0 0 0,0 0 0 0 0,1 0 0 0 0,-1 0-1 0 0,1 0 1 0 0,0 0 0 0 0,2-7 0 0 0,4-15-18 0 0,1 0 0 0 0,1 0 0 0 0,2 1 1 0 0,0 1-1 0 0,2-1 0 0 0,0 2 0 0 0,34-44 0 0 0,-22 37-130 0 0,2 1-1 0 0,1 1 1 0 0,1 2 0 0 0,61-43-1 0 0,-82 63 78 0 0,41-33-364 0 0,-45 33 374 0 0,-4 5 62 0 0,-1 0 0 0 0,1-1 0 0 0,0 1-1 0 0,-1 0 1 0 0,1 0 0 0 0,-1 0 0 0 0,0-1 0 0 0,1 1 0 0 0,-1 0-1 0 0,0 0 1 0 0,0 0 0 0 0,1 0 0 0 0,-1 0 0 0 0,0 0 0 0 0,0 1-1 0 0,0-1 1 0 0,0 0 0 0 0,0 0 0 0 0,0 1 0 0 0,0-1 0 0 0,-1 0-1 0 0,1 1 1 0 0,0-1 0 0 0,0 1 0 0 0,0 0 0 0 0,-1-1 0 0 0,0 1-1 0 0,1 0 0 0 0,-15-5-165 0 0,0 1 0 0 0,0 1 0 0 0,-1 0 0 0 0,-23 0 0 0 0,22 3-174 0 0,1-2 0 0 0,-1-1-1 0 0,-29-7 1 0 0,40 8-889 0 0</inkml:trace>
</inkml:ink>
</file>

<file path=ppt/ink/ink8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1"/>
    </inkml:context>
    <inkml:brush xml:id="br0">
      <inkml:brushProperty name="width" value="0.1" units="cm"/>
      <inkml:brushProperty name="height" value="0.1" units="cm"/>
      <inkml:brushProperty name="color" value="#004F8B"/>
    </inkml:brush>
  </inkml:definitions>
  <inkml:trace contextRef="#ctx0" brushRef="#br0">188 68 2303 0 0,'0'0'9547'0'0,"-12"-12"-4686"0"0,8 12-4682 0 0,-1 0-1 0 0,1-1 0 0 0,-1 2 0 0 0,1-1 1 0 0,-1 1-1 0 0,1-1 0 0 0,0 1 1 0 0,-1 0-1 0 0,1 1 0 0 0,0-1 1 0 0,-1 1-1 0 0,1 0 0 0 0,0 0 0 0 0,0 0 1 0 0,-6 5-1 0 0,3-2-123 0 0,0 0 1 0 0,0 1-1 0 0,1-1 1 0 0,-1 2-1 0 0,1-1 0 0 0,1 1 1 0 0,-7 8-1 0 0,6-5-13 0 0,0 1 0 0 0,1 0 0 0 0,0 1 0 0 0,0-1 0 0 0,1 1 0 0 0,1 0 0 0 0,0 0 0 0 0,1 0-1 0 0,0 0 1 0 0,1 1 0 0 0,0-1 0 0 0,1 0 0 0 0,1 16 0 0 0,1-18-20 0 0,-1 0-1 0 0,1-1 1 0 0,0 1 0 0 0,1-1-1 0 0,0 0 1 0 0,1 0-1 0 0,0 0 1 0 0,0 0 0 0 0,1-1-1 0 0,0 0 1 0 0,0 0-1 0 0,1 0 1 0 0,0 0 0 0 0,1-1-1 0 0,-1 0 1 0 0,2 0 0 0 0,9 7-1 0 0,-8-7 32 0 0,1-1-1 0 0,-1 0 0 0 0,2 0 0 0 0,-1-1 1 0 0,1-1-1 0 0,-1 1 0 0 0,1-2 1 0 0,0 0-1 0 0,1 0 0 0 0,-1-1 1 0 0,0 0-1 0 0,1 0 0 0 0,12-1 1 0 0,-5-3 107 0 0,0 0 0 0 0,0-1 0 0 0,0-1 1 0 0,0 0-1 0 0,0-2 0 0 0,-1 0 1 0 0,18-9-1 0 0,-27 11-49 0 0,0 0-1 0 0,-1 0 1 0 0,1 0 0 0 0,-1-1 0 0 0,0-1-1 0 0,0 1 1 0 0,-1-1 0 0 0,0-1 0 0 0,7-7 0 0 0,-10 10-50 0 0,-1-1 1 0 0,-1 1-1 0 0,1-1 1 0 0,-1 1 0 0 0,0-1-1 0 0,0 0 1 0 0,0 0 0 0 0,0 0-1 0 0,-1-1 1 0 0,0 1 0 0 0,0 0-1 0 0,0 0 1 0 0,-1-1 0 0 0,0 1-1 0 0,0 0 1 0 0,0-1-1 0 0,-3-9 1 0 0,-2-6 69 0 0,-1 0 1 0 0,0 1-1 0 0,-2 0 0 0 0,-1 0 1 0 0,0 1-1 0 0,-1 0 0 0 0,-2 0 1 0 0,1 1-1 0 0,-2 1 0 0 0,0 0 1 0 0,-2 1-1 0 0,1 0 0 0 0,-2 1 1 0 0,0 1-1 0 0,-31-21 0 0 0,42 32-162 0 0,-1 0 0 0 0,1 1 0 0 0,0 0 0 0 0,-1 0-1 0 0,0 0 1 0 0,1 1 0 0 0,-1 0 0 0 0,0 0-1 0 0,0 0 1 0 0,1 1 0 0 0,-1 0 0 0 0,0 0-1 0 0,-10 2 1 0 0,-22 7-8182 0 0</inkml:trace>
</inkml:ink>
</file>

<file path=ppt/ink/ink8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2"/>
    </inkml:context>
    <inkml:brush xml:id="br0">
      <inkml:brushProperty name="width" value="0.1" units="cm"/>
      <inkml:brushProperty name="height" value="0.1" units="cm"/>
      <inkml:brushProperty name="color" value="#004F8B"/>
    </inkml:brush>
  </inkml:definitions>
  <inkml:trace contextRef="#ctx0" brushRef="#br0">138 37 11807 0 0,'0'0'1068'0'0,"7"-31"9104"0"0,-8 31-10117 0 0,1-1-1 0 0,-1 1 1 0 0,1-1 0 0 0,-1 1-1 0 0,0-1 1 0 0,1 1 0 0 0,-1 0-1 0 0,1-1 1 0 0,-1 1 0 0 0,0 0-1 0 0,1-1 1 0 0,-1 1-1 0 0,0 0 1 0 0,0 0 0 0 0,1 0-1 0 0,-1 0 1 0 0,0 0 0 0 0,1-1-1 0 0,-1 1 1 0 0,0 1 0 0 0,0-1-1 0 0,1 0 1 0 0,-1 0-1 0 0,0 0 1 0 0,1 0 0 0 0,-1 0-1 0 0,0 1 1 0 0,0-1 0 0 0,-19 18 497 0 0,-7 28-404 0 0,11-3-103 0 0,2 0-1 0 0,2 2 0 0 0,2-1 1 0 0,-6 69-1 0 0,15-106-12 0 0,1 20 37 0 0,3-23-133 0 0,-1-3 65 0 0,0 0 0 0 0,0 0 0 0 0,0-1-1 0 0,0 1 1 0 0,0-1 0 0 0,0 1 0 0 0,0-1 0 0 0,0 0 0 0 0,0 0 0 0 0,0 0-1 0 0,0 0 1 0 0,0 0 0 0 0,0-1 0 0 0,0 1 0 0 0,0 0 0 0 0,0-1-1 0 0,0 0 1 0 0,4-1 0 0 0,-3 1 20 0 0,38-7 61 0 0,1 2 0 0 0,0 1 0 0 0,1 3 0 0 0,-1 1-1 0 0,76 9 1 0 0,-111-8-56 0 0,-1 1-1 0 0,0 0 0 0 0,0 0 1 0 0,0 1-1 0 0,0-1 1 0 0,0 1-1 0 0,0 1 1 0 0,0-1-1 0 0,-1 1 0 0 0,1 0 1 0 0,-1 0-1 0 0,0 1 1 0 0,0-1-1 0 0,0 1 1 0 0,0 0-1 0 0,0 1 0 0 0,-1-1 1 0 0,0 1-1 0 0,0 0 1 0 0,0 0-1 0 0,-1 0 1 0 0,0 0-1 0 0,0 1 1 0 0,0 0-1 0 0,0-1 0 0 0,-1 1 1 0 0,0 0-1 0 0,0 0 1 0 0,-1 0-1 0 0,0 0 1 0 0,0 0-1 0 0,0 1 0 0 0,-1-1 1 0 0,0 0-1 0 0,0 0 1 0 0,0 1-1 0 0,-1-1 1 0 0,-1 8-1 0 0,-1 4 46 0 0,0-1 1 0 0,-2 1-1 0 0,0 0 0 0 0,0-1 1 0 0,-9 17-1 0 0,11-29-49 0 0,0 0-1 0 0,1 0 1 0 0,-2-1-1 0 0,1 1 1 0 0,0-1-1 0 0,-1 1 1 0 0,0-1-1 0 0,0 0 1 0 0,0-1-1 0 0,0 1 1 0 0,-1-1-1 0 0,0 0 1 0 0,1 0-1 0 0,-1 0 1 0 0,0-1-1 0 0,-1 1 1 0 0,1-1-1 0 0,0 0 1 0 0,0-1 0 0 0,-7 2-1 0 0,-19 2 77 0 0,0-2 0 0 0,0-1 0 0 0,0-1 0 0 0,-39-5-1 0 0,56 3-81 0 0,1-1 0 0 0,-1 0 0 0 0,1-1 0 0 0,0 0 0 0 0,0-2 0 0 0,0 1 0 0 0,0-1 0 0 0,1-1 0 0 0,0 0-1 0 0,0-1 1 0 0,0 0 0 0 0,-11-10 0 0 0,21 15-78 0 0,1 0 1 0 0,-1 0-1 0 0,1 0 0 0 0,-1 0 1 0 0,1 0-1 0 0,0 0 0 0 0,0 0 1 0 0,-1 0-1 0 0,2 0 0 0 0,-1 0 1 0 0,0-1-1 0 0,0 1 0 0 0,0-4 0 0 0,1 1-544 0 0,-1 0 0 0 0,1-1-1 0 0,0 1 1 0 0,1-1-1 0 0,-1 1 1 0 0,1-1 0 0 0,0 1-1 0 0,3-7 1 0 0,0-2-1313 0 0</inkml:trace>
</inkml:ink>
</file>

<file path=ppt/ink/ink8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3"/>
    </inkml:context>
    <inkml:brush xml:id="br0">
      <inkml:brushProperty name="width" value="0.1" units="cm"/>
      <inkml:brushProperty name="height" value="0.1" units="cm"/>
      <inkml:brushProperty name="color" value="#004F8B"/>
    </inkml:brush>
  </inkml:definitions>
  <inkml:trace contextRef="#ctx0" brushRef="#br0">0 220 7943 0 0,'5'-35'998'0'0,"-4"17"949"0"0,-1 5-146 0 0,1 1 0 0 0,0 0 0 0 0,1 0 0 0 0,0-1 0 0 0,5-13 0 0 0,-5 24-1638 0 0,-1 0 1 0 0,1 0-1 0 0,0 0 1 0 0,-1 0-1 0 0,1 0 1 0 0,0 1 0 0 0,0-1-1 0 0,0 0 1 0 0,1 1-1 0 0,-1 0 1 0 0,0-1-1 0 0,0 1 1 0 0,1 0-1 0 0,-1 0 1 0 0,6-1-1 0 0,44-10 633 0 0,-36 9-455 0 0,212-34 918 0 0,-223 36-1424 0 0,0 1 0 0 0,0 0 1 0 0,0 1-1 0 0,0-1 0 0 0,0 1 1 0 0,-1 0-1 0 0,1 0 0 0 0,0 0 1 0 0,0 1-1 0 0,-1 0 0 0 0,8 3 1 0 0,-5 0-1799 0 0</inkml:trace>
</inkml:ink>
</file>

<file path=ppt/ink/ink8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4"/>
    </inkml:context>
    <inkml:brush xml:id="br0">
      <inkml:brushProperty name="width" value="0.1" units="cm"/>
      <inkml:brushProperty name="height" value="0.1" units="cm"/>
      <inkml:brushProperty name="color" value="#004F8B"/>
    </inkml:brush>
  </inkml:definitions>
  <inkml:trace contextRef="#ctx0" brushRef="#br0">19 68 7831 0 0,'0'0'8368'0'0,"-18"-28"-1688"0"0,24 94-4651 0 0,9 41-1964 0 0,-14-79-43 0 0,2-1 0 0 0,1 0 0 0 0,2-1 0 0 0,0 1 0 0 0,2-1 0 0 0,13 32 0 0 0,-21-58 0 0 0,0 1 0 0 0,1-1 1 0 0,-1 1-1 0 0,0 0 0 0 0,0-1 0 0 0,1 1 0 0 0,-1-1 0 0 0,1 1 0 0 0,-1-1 1 0 0,0 1-1 0 0,1-1 0 0 0,-1 1 0 0 0,1-1 0 0 0,-1 0 0 0 0,1 1 1 0 0,-1-1-1 0 0,1 1 0 0 0,-1-1 0 0 0,1 0 0 0 0,0 0 0 0 0,-1 1 0 0 0,1-1 1 0 0,-1 0-1 0 0,1 0 0 0 0,0 0 0 0 0,-1 0 0 0 0,1 0 0 0 0,0 1 1 0 0,-1-1-1 0 0,1 0 0 0 0,-1 0 0 0 0,1-1 0 0 0,0 1 0 0 0,-1 0 0 0 0,1 0 1 0 0,0 0-1 0 0,-1 0 0 0 0,1-1 0 0 0,-1 1 0 0 0,1 0 0 0 0,0 0 1 0 0,-1-1-1 0 0,1 1 0 0 0,-1 0 0 0 0,1-1 0 0 0,-1 1 0 0 0,1-1 0 0 0,-1 1 1 0 0,0-1-1 0 0,1 1 0 0 0,-1-1 0 0 0,1 1 0 0 0,-1-1 0 0 0,0 1 1 0 0,1-1-1 0 0,-1 0 0 0 0,0 1 0 0 0,0-1 0 0 0,1 0 0 0 0,14-29 1377 0 0,-15 30-1396 0 0,13-25 21 0 0,0 1 0 0 0,2 0 0 0 0,1 1 0 0 0,0 0 0 0 0,27-26 0 0 0,108-90 13 0 0,-119 108-37 0 0,-24 22-3 0 0,1 0 0 0 0,0 1 0 0 0,1 0 1 0 0,-1 0-1 0 0,2 1 0 0 0,10-6 0 0 0,-20 13-26 0 0,0 0 0 0 0,1-1-1 0 0,-1 1 1 0 0,0 0 0 0 0,0 0 0 0 0,0 0 0 0 0,1 0-1 0 0,-1 0 1 0 0,0 0 0 0 0,0 0 0 0 0,0 1 0 0 0,0-1-1 0 0,0 0 1 0 0,1 1 0 0 0,-1-1 0 0 0,0 1 0 0 0,0-1 0 0 0,0 1-1 0 0,1 0 1 0 0,14 5-2630 0 0,-11-6 1194 0 0</inkml:trace>
</inkml:ink>
</file>

<file path=ppt/ink/ink8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5"/>
    </inkml:context>
    <inkml:brush xml:id="br0">
      <inkml:brushProperty name="width" value="0.1" units="cm"/>
      <inkml:brushProperty name="height" value="0.1" units="cm"/>
      <inkml:brushProperty name="color" value="#AB008B"/>
    </inkml:brush>
  </inkml:definitions>
  <inkml:trace contextRef="#ctx0" brushRef="#br0">29 34 2303 0 0,'-29'-33'23735'0'0,"41"53"-23584"0"0,1-1-1 0 0,1 0 1 0 0,0 0 0 0 0,1-2 0 0 0,33 30-1 0 0,-24-24-55 0 0,42 52 0 0 0,-55-56-9 0 0,-11-17-33 0 0,3 2-208 0 0</inkml:trace>
</inkml:ink>
</file>

<file path=ppt/ink/ink8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6"/>
    </inkml:context>
    <inkml:brush xml:id="br0">
      <inkml:brushProperty name="width" value="0.1" units="cm"/>
      <inkml:brushProperty name="height" value="0.1" units="cm"/>
      <inkml:brushProperty name="color" value="#AB008B"/>
    </inkml:brush>
  </inkml:definitions>
  <inkml:trace contextRef="#ctx0" brushRef="#br0">273 6 7367 0 0,'3'-5'11991'0'0,"-30"24"-9686"0"0,-51 67-991 0 0,-32 29-944 0 0,104-111-361 0 0,1 0 0 0 0,0 1-1 0 0,0 0 1 0 0,0 0 0 0 0,0 0-1 0 0,1 1 1 0 0,0-1 0 0 0,0 1 0 0 0,0 0-1 0 0,1 0 1 0 0,0 1 0 0 0,-4 10-1 0 0,7-16-174 0 0,1-1-1 0 0,0 1 0 0 0,-1-1 0 0 0,1 1 1 0 0,0-1-1 0 0,-1 0 0 0 0,1 1 0 0 0,0-1 1 0 0,-1 0-1 0 0,1 0 0 0 0,0 1 0 0 0,-1-1 0 0 0,1 0 1 0 0,0 0-1 0 0,0 0 0 0 0,-1 0 0 0 0,1 0 1 0 0,0 0-1 0 0,0 0 0 0 0,0 0 0 0 0,-1 0 1 0 0,1 0-1 0 0,0-1 0 0 0,0 1 0 0 0</inkml:trace>
</inkml:ink>
</file>

<file path=ppt/ink/ink8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7"/>
    </inkml:context>
    <inkml:brush xml:id="br0">
      <inkml:brushProperty name="width" value="0.1" units="cm"/>
      <inkml:brushProperty name="height" value="0.1" units="cm"/>
      <inkml:brushProperty name="color" value="#AB008B"/>
    </inkml:brush>
  </inkml:definitions>
  <inkml:trace contextRef="#ctx0" brushRef="#br0">0 1 1375 0 0,'0'0'6624'0'0</inkml:trace>
</inkml:ink>
</file>

<file path=ppt/ink/ink8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8"/>
    </inkml:context>
    <inkml:brush xml:id="br0">
      <inkml:brushProperty name="width" value="0.1" units="cm"/>
      <inkml:brushProperty name="height" value="0.1" units="cm"/>
      <inkml:brushProperty name="color" value="#AB008B"/>
    </inkml:brush>
  </inkml:definitions>
  <inkml:trace contextRef="#ctx0" brushRef="#br0">18 39 4143 0 0,'-2'-26'15061'0'0,"0"17"-13098"0"0,2 9-1926 0 0,0 0 0 0 0,0-1 1 0 0,0 1-1 0 0,0 0 0 0 0,0 0 0 0 0,0 0 0 0 0,0 0 0 0 0,0 0 0 0 0,0-1 1 0 0,0 1-1 0 0,0 0 0 0 0,0 0 0 0 0,0 0 0 0 0,0 0 0 0 0,-1 0 0 0 0,1 0 1 0 0,0-1-1 0 0,0 1 0 0 0,0 0 0 0 0,0 0 0 0 0,0 0 0 0 0,0 0 0 0 0,0 0 1 0 0,-1 0-1 0 0,1 0 0 0 0,0 0 0 0 0,0 0 0 0 0,0-1 0 0 0,0 1 0 0 0,0 0 0 0 0,-1 0 1 0 0,1 0-1 0 0,0 0 0 0 0,0 0 0 0 0,0 0 0 0 0,0 0 0 0 0,0 0 0 0 0,-1 0 1 0 0,1 0-1 0 0,0 0 0 0 0,0 0 0 0 0,0 0 0 0 0,0 0 0 0 0,-1 0 0 0 0,1 1 1 0 0,0-1-1 0 0,0 0 0 0 0,0 0 0 0 0,0 0 0 0 0,0 0 0 0 0,0 0 0 0 0,-1 0 1 0 0,1 0-1 0 0,0 0 0 0 0,0 0 0 0 0,0 0 0 0 0,0 1 0 0 0,-4 12 438 0 0,1 18-375 0 0,3 19-37 0 0,2 1 0 0 0,3 0 0 0 0,2-1 0 0 0,2 0 0 0 0,2-1-1 0 0,2 0 1 0 0,28 66 0 0 0,-39-109-40 0 0,-1-5-9 0 0,-1 0 1 0 0,0-1 0 0 0,1 1-1 0 0,-1-1 1 0 0,1 1 0 0 0,-1-1 0 0 0,1 0-1 0 0,-1 1 1 0 0,1-1 0 0 0,0 1-1 0 0,-1-1 1 0 0,1 0 0 0 0,-1 0-1 0 0,1 1 1 0 0,0-1 0 0 0,-1 0-1 0 0,1 0 1 0 0,0 0 0 0 0,-1 0-1 0 0,1 1 1 0 0,0-1 0 0 0,-1 0-1 0 0,1 0 1 0 0,0 0 0 0 0,-1-1-1 0 0,1 1 1 0 0,0 0 0 0 0,-1 0-1 0 0,1 0 1 0 0,-1 0 0 0 0,1-1-1 0 0,0 1 1 0 0,-1 0 0 0 0,1 0-1 0 0,-1-1 1 0 0,1 1 0 0 0,0-1-1 0 0,-1 1 1 0 0,1 0 0 0 0,-1-1-1 0 0,0 1 1 0 0,1-1 0 0 0,0 0-1 0 0,22-18 598 0 0,51-50-388 0 0,-53 51-82 0 0,1-1 0 0 0,-2 0 0 0 0,-1-2 0 0 0,0-1 0 0 0,-2 0 0 0 0,0-1 0 0 0,25-49 0 0 0,-24 28-129 0 0,-14 31-6 0 0,0 1-1 0 0,1 0 0 0 0,0 0 1 0 0,1 0-1 0 0,1 1 0 0 0,0 0 1 0 0,9-11-1 0 0,12 3-3325 0 0,-6 7-2334 0 0</inkml:trace>
</inkml:ink>
</file>

<file path=ppt/ink/ink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0"/>
    </inkml:context>
    <inkml:brush xml:id="br0">
      <inkml:brushProperty name="width" value="0.1" units="cm"/>
      <inkml:brushProperty name="height" value="0.1" units="cm"/>
      <inkml:brushProperty name="color" value="#008C3A"/>
    </inkml:brush>
  </inkml:definitions>
  <inkml:trace contextRef="#ctx0" brushRef="#br0">0 258 7055 0 0,'0'0'638'0'0,"9"-45"4816"0"0,-2 7-2910 0 0,-5 25-1964 0 0,1-1 0 0 0,0 1 0 0 0,1 0 0 0 0,0 0 0 0 0,1 1 0 0 0,11-21 0 0 0,-13 28-462 0 0,0-1 0 0 0,1 1-1 0 0,0 1 1 0 0,0-1 0 0 0,0 0 0 0 0,1 1-1 0 0,0 0 1 0 0,-1 0 0 0 0,11-6 0 0 0,-12 9-73 0 0,1-1 0 0 0,-1 0 0 0 0,0 1 0 0 0,1 0 0 0 0,-1 0 0 0 0,1 0 0 0 0,-1 0 0 0 0,1 0 0 0 0,-1 1 0 0 0,1 0 0 0 0,0-1 0 0 0,-1 1 0 0 0,1 1 0 0 0,-1-1 0 0 0,1 0 0 0 0,0 1 0 0 0,-1 0 0 0 0,6 2 1 0 0,-6-2-34 0 0,-1 1 0 0 0,1-1 1 0 0,-1 1-1 0 0,0 0 1 0 0,0 0-1 0 0,0 0 1 0 0,0 1-1 0 0,0-1 1 0 0,0 0-1 0 0,0 1 1 0 0,-1-1-1 0 0,1 1 1 0 0,-1-1-1 0 0,1 1 1 0 0,-1 0-1 0 0,0 0 1 0 0,0 0-1 0 0,-1-1 1 0 0,1 1-1 0 0,-1 0 1 0 0,1 4-1 0 0,3 71 145 0 0,-4-63-110 0 0,0-3-25 0 0,-1 1 0 0 0,0 0 0 0 0,-1 0 0 0 0,0-1 0 0 0,-1 1 0 0 0,-1-1 0 0 0,0 0 0 0 0,0 0 0 0 0,-1 0-1 0 0,-11 18 1 0 0,4-12-58 0 0,0-1 0 0 0,-2 0 0 0 0,0-1 0 0 0,-1 0-1 0 0,-27 22 1 0 0,40-36 5 0 0,1 0 30 0 0,0-1 1 0 0,1 0 0 0 0,-1 0 0 0 0,0-1-1 0 0,0 1 1 0 0,1 0 0 0 0,-1 0-1 0 0,0 0 1 0 0,0 0 0 0 0,0-1-1 0 0,0 1 1 0 0,0 0 0 0 0,0-1-1 0 0,0 1 1 0 0,0-1 0 0 0,0 1-1 0 0,0-1 1 0 0,-1 0 0 0 0,1 1-1 0 0,0-1 1 0 0,0 0 0 0 0,0 0-1 0 0,0 0 1 0 0,-1 0 0 0 0,1 0-1 0 0,-2 0 1 0 0,3 0 7 0 0,0-1 0 0 0,-1 1-1 0 0,1 0 1 0 0,0-1 0 0 0,0 1 0 0 0,0-1-1 0 0,0 1 1 0 0,0 0 0 0 0,-1-1 0 0 0,1 1 0 0 0,0-1-1 0 0,0 1 1 0 0,0-1 0 0 0,0 1 0 0 0,0 0-1 0 0,0-1 1 0 0,0 1 0 0 0,1-1 0 0 0,-1 1-1 0 0,0-1 1 0 0,0 1 0 0 0,0 0 0 0 0,0-1-1 0 0,0 1 1 0 0,1-1 0 0 0,-1 1 0 0 0,0 0-1 0 0,0-1 1 0 0,1 1 0 0 0,-1 0 0 0 0,0-1-1 0 0,0 1 1 0 0,1 0 0 0 0,-1-1 0 0 0,0 1-1 0 0,1 0 1 0 0,-1 0 0 0 0,1 0 0 0 0,-1-1-1 0 0,0 1 1 0 0,1 0 0 0 0,-1 0 0 0 0,1 0 0 0 0,0 0-1 0 0,17-14 138 0 0,-3 9-55 0 0,1 0-1 0 0,0 1 1 0 0,-1 1-1 0 0,1 1 0 0 0,1 0 1 0 0,-1 1-1 0 0,0 0 1 0 0,30 4-1 0 0,-11 2 136 0 0,-1 2 0 0 0,67 22 0 0 0,-85-27-2815 0 0</inkml:trace>
</inkml:ink>
</file>

<file path=ppt/ink/ink8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59"/>
    </inkml:context>
    <inkml:brush xml:id="br0">
      <inkml:brushProperty name="width" value="0.1" units="cm"/>
      <inkml:brushProperty name="height" value="0.1" units="cm"/>
      <inkml:brushProperty name="color" value="#AB008B"/>
    </inkml:brush>
  </inkml:definitions>
  <inkml:trace contextRef="#ctx0" brushRef="#br0">0 1 3679 0 0,'0'0'16487'0'0,"18"23"-13982"0"0,-1-7-2196 0 0,0 0-1 0 0,1-2 0 0 0,0 0 1 0 0,1-1-1 0 0,1-1 0 0 0,0 0 1 0 0,1-2-1 0 0,27 10 0 0 0,-13-4 281 0 0,59 35-1 0 0,-57-27-5448 0 0</inkml:trace>
</inkml:ink>
</file>

<file path=ppt/ink/ink8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60"/>
    </inkml:context>
    <inkml:brush xml:id="br0">
      <inkml:brushProperty name="width" value="0.1" units="cm"/>
      <inkml:brushProperty name="height" value="0.1" units="cm"/>
      <inkml:brushProperty name="color" value="#AB008B"/>
    </inkml:brush>
  </inkml:definitions>
  <inkml:trace contextRef="#ctx0" brushRef="#br0">408 1 12151 0 0,'0'0'1420'0'0,"-26"21"1874"0"0,-157 145 384 0 0,90-90-3035 0 0,30-24-462 0 0,21-19-65 0 0,41-33-146 0 0</inkml:trace>
</inkml:ink>
</file>

<file path=ppt/ink/ink8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44.061"/>
    </inkml:context>
    <inkml:brush xml:id="br0">
      <inkml:brushProperty name="width" value="0.1" units="cm"/>
      <inkml:brushProperty name="height" value="0.1" units="cm"/>
      <inkml:brushProperty name="color" value="#AB008B"/>
    </inkml:brush>
  </inkml:definitions>
  <inkml:trace contextRef="#ctx0" brushRef="#br0">0 40 8983 0 0,'17'-23'13705'0'0,"57"253"-12788"0"0,-61-197-795 0 0,1 0 0 0 0,2-2 0 0 0,1 0 0 0 0,40 54 0 0 0,-55-83-79 0 0,-1 1-1 0 0,1-1 0 0 0,0 0 1 0 0,0 1-1 0 0,0-1 0 0 0,0 0 1 0 0,1-1-1 0 0,-1 1 1 0 0,1 0-1 0 0,-1-1 0 0 0,1 1 1 0 0,-1-1-1 0 0,1 0 1 0 0,0 1-1 0 0,0-1 0 0 0,-1-1 1 0 0,5 2-1 0 0,-5-2 3 0 0,0-1 0 0 0,0 1 1 0 0,0-1-1 0 0,0 0 0 0 0,0 1 0 0 0,0-1 0 0 0,-1 0 0 0 0,1 0 0 0 0,0 0 0 0 0,-1 0 1 0 0,1-1-1 0 0,0 1 0 0 0,-1 0 0 0 0,1-1 0 0 0,-1 1 0 0 0,0-1 0 0 0,0 1 0 0 0,1-1 0 0 0,-1 0 1 0 0,0 1-1 0 0,0-1 0 0 0,-1 0 0 0 0,1 0 0 0 0,0 0 0 0 0,-1 0 0 0 0,2-3 0 0 0,33-114 542 0 0,15-37-465 0 0,-44 141-117 0 0,1 1-1 0 0,0 0 0 0 0,1 0 0 0 0,0 1 0 0 0,1 0 1 0 0,1 0-1 0 0,0 1 0 0 0,13-11 0 0 0,-17 17-221 0 0,1 1 1 0 0,0 1-1 0 0,1-1 0 0 0,-1 1 1 0 0,1 0-1 0 0,-1 1 0 0 0,1 0 1 0 0,0 0-1 0 0,1 1 0 0 0,-1 0 1 0 0,10-1-1 0 0,-6 0-1487 0 0</inkml:trace>
</inkml:ink>
</file>

<file path=ppt/ink/ink8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0.780"/>
    </inkml:context>
    <inkml:brush xml:id="br0">
      <inkml:brushProperty name="width" value="0.1" units="cm"/>
      <inkml:brushProperty name="height" value="0.1" units="cm"/>
      <inkml:brushProperty name="color" value="#008C3A"/>
    </inkml:brush>
  </inkml:definitions>
  <inkml:trace contextRef="#ctx0" brushRef="#br0">52 25 14335 0 0,'0'0'1306'0'0,"-35"-10"5079"0"0,18-5-3627 0 0,34 16-1164 0 0,12 6-2489 0 0,-8 0-3813 0 0</inkml:trace>
</inkml:ink>
</file>

<file path=ppt/ink/ink8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1.282"/>
    </inkml:context>
    <inkml:brush xml:id="br0">
      <inkml:brushProperty name="width" value="0.1" units="cm"/>
      <inkml:brushProperty name="height" value="0.1" units="cm"/>
      <inkml:brushProperty name="color" value="#008C3A"/>
    </inkml:brush>
  </inkml:definitions>
  <inkml:trace contextRef="#ctx0" brushRef="#br0">2 88 3679 0 0,'0'0'15638'0'0,"-2"-22"-12757"0"0,9 16-2620 0 0,0 1-1 0 0,1 0 1 0 0,-1 0 0 0 0,1 1-1 0 0,0 0 1 0 0,0 0 0 0 0,0 1-1 0 0,0 0 1 0 0,1 0 0 0 0,16-2-1 0 0,10-1 87 0 0,44-1 0 0 0,79 7-160 0 0,-49 3 59 0 0,-108-3-84 0 0,11 4-35 0 0,-11-3-254 0 0,1 0 0 0 0,-1-1 0 0 0,0 1 0 0 0,1-1 0 0 0,-1 1 0 0 0,0-1 0 0 0,1 1 0 0 0,-1-1 0 0 0,1 0 0 0 0,-1 0 0 0 0,1 0 0 0 0,-1 0 0 0 0,0 0 0 0 0,1 0 0 0 0,-1 0 0 0 0,1 0 0 0 0,-1 0 0 0 0,1-1 0 0 0,-1 1 0 0 0,0 0 0 0 0,1-1 0 0 0,-1 0 0 0 0,0 1 0 0 0,1-1 1 0 0,-1 0-1 0 0,0 1 0 0 0,0-1 0 0 0,0 0 0 0 0,0 0 0 0 0,1 0 0 0 0,0-1 0 0 0,2-4-1788 0 0</inkml:trace>
</inkml:ink>
</file>

<file path=ppt/ink/ink8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1.626"/>
    </inkml:context>
    <inkml:brush xml:id="br0">
      <inkml:brushProperty name="width" value="0.1" units="cm"/>
      <inkml:brushProperty name="height" value="0.1" units="cm"/>
      <inkml:brushProperty name="color" value="#008C3A"/>
    </inkml:brush>
  </inkml:definitions>
  <inkml:trace contextRef="#ctx0" brushRef="#br0">1 3 10135 0 0,'0'0'14435'0'0,"13"-3"-17396"0"0</inkml:trace>
</inkml:ink>
</file>

<file path=ppt/ink/ink8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4.018"/>
    </inkml:context>
    <inkml:brush xml:id="br0">
      <inkml:brushProperty name="width" value="0.1" units="cm"/>
      <inkml:brushProperty name="height" value="0.1" units="cm"/>
      <inkml:brushProperty name="color" value="#008C3A"/>
    </inkml:brush>
  </inkml:definitions>
  <inkml:trace contextRef="#ctx0" brushRef="#br0">50 0 8839 0 0,'0'0'12859'0'0,"-26"35"-12414"0"0,20-27-445 0 0,4-5 0 0 0,0 0 0 0 0,1-1 0 0 0,-1 1 0 0 0,0 0 0 0 0,1 0 0 0 0,0 0 0 0 0,-1 0 0 0 0,1 0 0 0 0,0 0 0 0 0,1 0 0 0 0,-1 0 0 0 0,0 1 0 0 0,1 5 0 0 0,0-8 1 0 0,0 0 0 0 0,0-1 0 0 0,1 1 0 0 0,-1 0 0 0 0,0-1 0 0 0,1 1-1 0 0,-1 0 1 0 0,1-1 0 0 0,-1 1 0 0 0,1 0 0 0 0,-1-1 0 0 0,1 1 0 0 0,-1-1 0 0 0,1 1 0 0 0,-1-1 0 0 0,1 0-1 0 0,-1 1 1 0 0,1-1 0 0 0,0 1 0 0 0,-1-1 0 0 0,1 0 0 0 0,0 0 0 0 0,0 1 0 0 0,-1-1 0 0 0,1 0 0 0 0,0 0-1 0 0,0 0 1 0 0,-1 0 0 0 0,1 0 0 0 0,0 0 0 0 0,-1 0 0 0 0,3 0 0 0 0,22 0 216 0 0,-25 0-208 0 0,16-1 171 0 0,-1 0-1 0 0,1 1 1 0 0,-1 1 0 0 0,1 0-1 0 0,-1 1 1 0 0,0 1 0 0 0,1 0-1 0 0,16 6 1 0 0,-22-5-135 0 0,-1 1 0 0 0,1 0 0 0 0,-1 0 0 0 0,0 1 0 0 0,-1 0 0 0 0,1 0 0 0 0,-1 1 1 0 0,-1 0-1 0 0,1 1 0 0 0,-1 0 0 0 0,0 0 0 0 0,11 17 0 0 0,-13-18-16 0 0,-1 1 0 0 0,0-1 0 0 0,0 1 0 0 0,0-1 1 0 0,-1 1-1 0 0,0 0 0 0 0,-1 0 0 0 0,0 1 0 0 0,0-1 0 0 0,0 10 0 0 0,-2-15 9 0 0,0 0 0 0 0,0 1 0 0 0,-1-1-1 0 0,1 0 1 0 0,-1 1 0 0 0,0-1 0 0 0,0 0-1 0 0,0 0 1 0 0,0 1 0 0 0,-1-1 0 0 0,1 0-1 0 0,-1 0 1 0 0,0-1 0 0 0,0 1 0 0 0,0 0-1 0 0,0-1 1 0 0,0 1 0 0 0,-1-1-1 0 0,1 1 1 0 0,-1-1 0 0 0,1 0 0 0 0,-1 0-1 0 0,0-1 1 0 0,0 1 0 0 0,0 0 0 0 0,0-1-1 0 0,-6 2 1 0 0,-17 8 223 0 0,0-1 0 0 0,-1-2 1 0 0,0 0-1 0 0,0-2 0 0 0,-1-1 0 0 0,-32 1 0 0 0,22-7-106 0 0,36 4 98 0 0</inkml:trace>
</inkml:ink>
</file>

<file path=ppt/ink/ink8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4.346"/>
    </inkml:context>
    <inkml:brush xml:id="br0">
      <inkml:brushProperty name="width" value="0.1" units="cm"/>
      <inkml:brushProperty name="height" value="0.1" units="cm"/>
      <inkml:brushProperty name="color" value="#008C3A"/>
    </inkml:brush>
  </inkml:definitions>
  <inkml:trace contextRef="#ctx0" brushRef="#br0">0 119 10855 0 0,'0'0'496'0'0,"17"-35"4200"0"0,-4 8-987 0 0,-12 24-3535 0 0,-1 1 0 0 0,1-1-1 0 0,0 1 1 0 0,0-1-1 0 0,1 1 1 0 0,-1-1 0 0 0,0 1-1 0 0,1 0 1 0 0,0 0 0 0 0,-1-1-1 0 0,1 1 1 0 0,0 0 0 0 0,0 1-1 0 0,0-1 1 0 0,0 0 0 0 0,0 1-1 0 0,1-1 1 0 0,-1 1 0 0 0,0-1-1 0 0,1 1 1 0 0,-1 0 0 0 0,1 0-1 0 0,-1 0 1 0 0,1 1-1 0 0,5-2 1 0 0,9-1 135 0 0,1 0 0 0 0,-1 1 0 0 0,1 1 1 0 0,-1 1-1 0 0,34 4 0 0 0,83 22-1397 0 0,-102-18-164 0 0,-16-5-15 0 0</inkml:trace>
</inkml:ink>
</file>

<file path=ppt/ink/ink8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5.191"/>
    </inkml:context>
    <inkml:brush xml:id="br0">
      <inkml:brushProperty name="width" value="0.1" units="cm"/>
      <inkml:brushProperty name="height" value="0.1" units="cm"/>
      <inkml:brushProperty name="color" value="#008C3A"/>
    </inkml:brush>
  </inkml:definitions>
  <inkml:trace contextRef="#ctx0" brushRef="#br0">14 28 6447 0 0,'0'0'10548'0'0,"-14"-27"343"0"0,42 28-15577 0 0,-22-1 3013 0 0</inkml:trace>
</inkml:ink>
</file>

<file path=ppt/ink/ink8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5.534"/>
    </inkml:context>
    <inkml:brush xml:id="br0">
      <inkml:brushProperty name="width" value="0.1" units="cm"/>
      <inkml:brushProperty name="height" value="0.1" units="cm"/>
      <inkml:brushProperty name="color" value="#008C3A"/>
    </inkml:brush>
  </inkml:definitions>
  <inkml:trace contextRef="#ctx0" brushRef="#br0">0 60 6447 0 0,'0'0'9502'0'0,"34"-20"-4709"0"0,-20 16-4414 0 0,-1 1 0 0 0,1 1 0 0 0,0 0 0 0 0,0 1 0 0 0,0 0-1 0 0,-1 1 1 0 0,1 1 0 0 0,16 2 0 0 0,14 0 312 0 0,4-4-83 0 0,1-2 0 0 0,50-11 0 0 0,-8 2-505 0 0,-71 10-34 0 0,0 1-1 0 0,30 1 1 0 0,-43 1-257 0 0,0 0 0 0 0,0 0 0 0 0,-1 0 0 0 0,1 1 0 0 0,0 0 0 0 0,-1 0 0 0 0,1 1-1 0 0,-1 0 1 0 0,1 0 0 0 0,8 6 0 0 0</inkml:trace>
</inkml:ink>
</file>

<file path=ppt/ink/ink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1"/>
    </inkml:context>
    <inkml:brush xml:id="br0">
      <inkml:brushProperty name="width" value="0.1" units="cm"/>
      <inkml:brushProperty name="height" value="0.1" units="cm"/>
      <inkml:brushProperty name="color" value="#008C3A"/>
    </inkml:brush>
  </inkml:definitions>
  <inkml:trace contextRef="#ctx0" brushRef="#br0">138 9 5063 0 0,'-4'-6'15817'0'0,"0"4"-16468"0"0,0 2 724 0 0,-1 0 1 0 0,1 1 0 0 0,-1 0 0 0 0,1 0-1 0 0,-1 0 1 0 0,1 0 0 0 0,0 1 0 0 0,0 0-1 0 0,0 0 1 0 0,0 0 0 0 0,0 0 0 0 0,0 0-1 0 0,0 1 1 0 0,1 0 0 0 0,-1 0 0 0 0,1 0 0 0 0,0 0-1 0 0,0 0 1 0 0,-4 6 0 0 0,0-1-77 0 0,1 0 1 0 0,0 1 0 0 0,1 0-1 0 0,-1 1 1 0 0,2-1-1 0 0,-1 1 1 0 0,-2 11-1 0 0,6-20-2 0 0,1 1-1 0 0,0-1 0 0 0,0 0 1 0 0,0 0-1 0 0,0 0 0 0 0,0 0 0 0 0,0 1 1 0 0,0-1-1 0 0,0 0 0 0 0,1 0 0 0 0,-1 0 1 0 0,0 0-1 0 0,1 0 0 0 0,-1 0 0 0 0,1 0 1 0 0,-1 0-1 0 0,1 0 0 0 0,-1 0 1 0 0,1 0-1 0 0,0 0 0 0 0,0 0 0 0 0,-1 0 1 0 0,1 0-1 0 0,0-1 0 0 0,0 1 0 0 0,0 0 1 0 0,0 0-1 0 0,0-1 0 0 0,0 1 0 0 0,0-1 1 0 0,0 1-1 0 0,0-1 0 0 0,0 1 1 0 0,2-1-1 0 0,46 12 280 0 0,-31-8-75 0 0,11 3 374 0 0,48 5 0 0 0,-55-9-155 0 0,0 0-1 0 0,0 1 1 0 0,0 1 0 0 0,25 10-1 0 0,-41-11-361 0 0,-1 0 1 0 0,1 0-1 0 0,-1 0 0 0 0,-1 1 0 0 0,1-1 0 0 0,-1 1 1 0 0,1 1-1 0 0,-1-1 0 0 0,-1 1 0 0 0,1-1 0 0 0,-1 1 1 0 0,0 0-1 0 0,0 0 0 0 0,-1 0 0 0 0,1 1 0 0 0,-2-1 1 0 0,1 0-1 0 0,-1 1 0 0 0,1 8 0 0 0,-2-11-14 0 0,0 1-1 0 0,0-1 1 0 0,-1 0-1 0 0,1 1 1 0 0,-1-1-1 0 0,0 0 1 0 0,-1 0-1 0 0,1 0 1 0 0,-1 0-1 0 0,0 0 0 0 0,0 0 1 0 0,0 0-1 0 0,0-1 1 0 0,-1 1-1 0 0,1-1 1 0 0,-1 1-1 0 0,0-1 1 0 0,0 0-1 0 0,0 0 1 0 0,0 0-1 0 0,-1-1 1 0 0,1 1-1 0 0,-6 2 1 0 0,2-1 14 0 0,0 0 1 0 0,0 0-1 0 0,0-1 0 0 0,-1 0 1 0 0,1 0-1 0 0,-1-1 0 0 0,1 0 1 0 0,-1 0-1 0 0,0-1 0 0 0,0 0 1 0 0,-15 0-1 0 0,14-1-178 0 0,0-2-1 0 0,0 1 1 0 0,0-1-1 0 0,-13-5 1 0 0,-14-11-4094 0 0,28 12 2504 0 0</inkml:trace>
</inkml:ink>
</file>

<file path=ppt/ink/ink8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5.863"/>
    </inkml:context>
    <inkml:brush xml:id="br0">
      <inkml:brushProperty name="width" value="0.1" units="cm"/>
      <inkml:brushProperty name="height" value="0.1" units="cm"/>
      <inkml:brushProperty name="color" value="#008C3A"/>
    </inkml:brush>
  </inkml:definitions>
  <inkml:trace contextRef="#ctx0" brushRef="#br0">1 0 7831 0 0,'10'21'16503'0'0,"-5"-23"-17811"0"0,0-2-415 0 0</inkml:trace>
</inkml:ink>
</file>

<file path=ppt/ink/ink8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6.659"/>
    </inkml:context>
    <inkml:brush xml:id="br0">
      <inkml:brushProperty name="width" value="0.1" units="cm"/>
      <inkml:brushProperty name="height" value="0.1" units="cm"/>
      <inkml:brushProperty name="color" value="#008C3A"/>
    </inkml:brush>
  </inkml:definitions>
  <inkml:trace contextRef="#ctx0" brushRef="#br0">80 1 3223 0 0,'-5'9'13210'0'0,"-6"13"-9925"0"0,-13 20-2482 0 0,18-33-649 0 0,0 0 0 0 0,1 0-1 0 0,0 0 1 0 0,1 1 0 0 0,0 0 0 0 0,0 0-1 0 0,-2 11 1 0 0,6-21-152 0 0,0 1-1 0 0,0-1 1 0 0,1 1-1 0 0,-1-1 1 0 0,0 0 0 0 0,0 1-1 0 0,0-1 1 0 0,1 0-1 0 0,-1 1 1 0 0,0-1-1 0 0,1 0 1 0 0,-1 1 0 0 0,0-1-1 0 0,1 0 1 0 0,-1 0-1 0 0,0 1 1 0 0,1-1 0 0 0,-1 0-1 0 0,0 0 1 0 0,1 0-1 0 0,-1 1 1 0 0,0-1-1 0 0,1 0 1 0 0,-1 0 0 0 0,1 0-1 0 0,-1 0 1 0 0,1 0-1 0 0,-1 0 1 0 0,0 0-1 0 0,1 0 1 0 0,-1 0 0 0 0,1 0-1 0 0,-1 0 1 0 0,0 0-1 0 0,1 0 1 0 0,-1 0-1 0 0,1 0 1 0 0,-1-1 0 0 0,1 1-1 0 0,20-4 129 0 0,-20 4-103 0 0,152-12 1845 0 0,-139 12-1660 0 0,1 0 0 0 0,0 1 0 0 0,-1 1 0 0 0,1 0 0 0 0,-1 1 0 0 0,1 1 0 0 0,-1 0 0 0 0,17 8 0 0 0,-30-12 1 0 0,22 17 161 0 0,-18-12-300 0 0,-3-3-40 0 0,-1-1-1 0 0,1 1 0 0 0,-1 0 1 0 0,1 0-1 0 0,-1 0 0 0 0,0 1 1 0 0,1-1-1 0 0,-1 0 0 0 0,0 0 0 0 0,-1 1 1 0 0,1-1-1 0 0,0 1 0 0 0,-1-1 1 0 0,1 1-1 0 0,-1-1 0 0 0,0 1 0 0 0,0-1 1 0 0,0 1-1 0 0,0-1 0 0 0,0 1 1 0 0,0-1-1 0 0,-1 0 0 0 0,1 1 1 0 0,-1-1-1 0 0,0 1 0 0 0,0-1 0 0 0,0 0 1 0 0,0 1-1 0 0,-2 3 0 0 0,-4 5 78 0 0,-1 0 0 0 0,0-1-1 0 0,0 0 1 0 0,-15 14 0 0 0,5-5-24 0 0,9-10-15 0 0,-1-1-1 0 0,1 0 0 0 0,-2-1 1 0 0,1 0-1 0 0,-1-1 1 0 0,0 0-1 0 0,0-1 0 0 0,0 0 1 0 0,-1 0-1 0 0,0-2 0 0 0,-21 5 1 0 0,16-3-50 0 0,1 0 0 0 0,-1 0 1 0 0,1 2-1 0 0,-29 15 0 0 0,42-26-968 0 0,0 0-1 0 0,1 0 0 0 0,-1 0 0 0 0,1 0 0 0 0,0 0 0 0 0,0-1 1 0 0,-2-6-1 0 0,2 3-1686 0 0</inkml:trace>
</inkml:ink>
</file>

<file path=ppt/ink/ink8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29:56.988"/>
    </inkml:context>
    <inkml:brush xml:id="br0">
      <inkml:brushProperty name="width" value="0.1" units="cm"/>
      <inkml:brushProperty name="height" value="0.1" units="cm"/>
      <inkml:brushProperty name="color" value="#008C3A"/>
    </inkml:brush>
  </inkml:definitions>
  <inkml:trace contextRef="#ctx0" brushRef="#br0">1 177 2759 0 0,'13'-31'8987'0'0,"-1"-1"-4001"0"0,-9 23-4020 0 0,0 0-1 0 0,1 1 1 0 0,0-1-1 0 0,0 1 1 0 0,7-10-1 0 0,-9 14-803 0 0,2 1-1 0 0,-1 0 1 0 0,0 0-1 0 0,0 0 1 0 0,1 0-1 0 0,0 0 1 0 0,-1 1 0 0 0,1 0-1 0 0,0 0 1 0 0,0 0-1 0 0,1 0 1 0 0,-1 0-1 0 0,0 1 1 0 0,7-2-1 0 0,33-3 194 0 0,0 1-1 0 0,0 2 1 0 0,0 2-1 0 0,0 2 1 0 0,57 9-1 0 0,-92-10-350 0 0,30-1-1283 0 0,-21-4-154 0 0</inkml:trace>
</inkml:ink>
</file>

<file path=ppt/ink/ink8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11.908"/>
    </inkml:context>
    <inkml:brush xml:id="br0">
      <inkml:brushProperty name="width" value="0.1" units="cm"/>
      <inkml:brushProperty name="height" value="0.1" units="cm"/>
      <inkml:brushProperty name="color" value="#004F8B"/>
    </inkml:brush>
  </inkml:definitions>
  <inkml:trace contextRef="#ctx0" brushRef="#br0">0 131 1839 0 0,'0'0'83'0'0,"35"7"2114"0"0,3-18 7328 0 0,-3-13-4966 0 0,-33 22-4392 0 0,0 0 1 0 0,0 0-1 0 0,0 0 1 0 0,0 0-1 0 0,-1-1 1 0 0,1 1-1 0 0,0 0 1 0 0,-1-1-1 0 0,0 0 1 0 0,1 1-1 0 0,-1-1 1 0 0,0 1-1 0 0,0-1 1 0 0,-1 0-1 0 0,1 0 1 0 0,0 0-1 0 0,-1 1 1 0 0,0-1-1 0 0,0 0 1 0 0,0 0-1 0 0,0 0 1 0 0,0 0-1 0 0,0 0 1 0 0,-1 0-1 0 0,-1-4 1 0 0,-1 1 206 0 0,-4-10-61 0 0,6 16-263 0 0,1 0 0 0 0,0-1 1 0 0,0 1-1 0 0,0 0 0 0 0,0 0 0 0 0,0 0 1 0 0,0-1-1 0 0,0 1 0 0 0,0 0 0 0 0,0 0 1 0 0,0-1-1 0 0,-1 1 0 0 0,1 0 0 0 0,0 0 1 0 0,0 0-1 0 0,0-1 0 0 0,1 1 0 0 0,-1 0 1 0 0,0 0-1 0 0,0-1 0 0 0,0 1 1 0 0,0 0-1 0 0,0 0 0 0 0,0 0 0 0 0,0-1 1 0 0,0 1-1 0 0,0 0 0 0 0,0 0 0 0 0,1 0 1 0 0,-1-1-1 0 0,0 1 0 0 0,0 0 0 0 0,0 0 1 0 0,0 0-1 0 0,1 0 0 0 0,-1 0 0 0 0,0-1 1 0 0,0 1-1 0 0,0 0 0 0 0,0 0 0 0 0,1 0 1 0 0,-1 0-1 0 0,0 0 0 0 0,0 0 0 0 0,1 0 1 0 0,-1 0-1 0 0,0 0 0 0 0,0 0 0 0 0,1 0 1 0 0,0 6 70 0 0,0 0 0 0 0,0 0 1 0 0,-1 0-1 0 0,1 0 0 0 0,-1 0 1 0 0,-2 8-1 0 0,-5 81-53 0 0,-4 15 56 0 0,5 2 0 0 0,13 159 0 0 0,0-249-617 0 0,-3-13-195 0 0,-11-8-2 0 0</inkml:trace>
</inkml:ink>
</file>

<file path=ppt/ink/ink8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16.203"/>
    </inkml:context>
    <inkml:brush xml:id="br0">
      <inkml:brushProperty name="width" value="0.1" units="cm"/>
      <inkml:brushProperty name="height" value="0.1" units="cm"/>
      <inkml:brushProperty name="color" value="#004F8B"/>
    </inkml:brush>
  </inkml:definitions>
  <inkml:trace contextRef="#ctx0" brushRef="#br0">187 96 1375 0 0,'1'-2'107'0'0,"3"-6"282"0"0,2-17 7870 0 0,-4-1-3497 0 0,-2 6-2799 0 0,2 29 90 0 0,2-18-454 0 0,-4 9-1564 0 0,0 0 0 0 0,0-1-1 0 0,1 1 1 0 0,-1-1-1 0 0,0 1 1 0 0,0 0 0 0 0,0-1-1 0 0,0 1 1 0 0,0-1-1 0 0,0 1 1 0 0,0 0-1 0 0,0-1 1 0 0,0 1 0 0 0,0-1-1 0 0,0 1 1 0 0,0 0-1 0 0,0-1 1 0 0,0 1 0 0 0,0-1-1 0 0,0 1 1 0 0,0 0-1 0 0,0-1 1 0 0,0 1-1 0 0,-1-1 1 0 0,1 1 0 0 0,0 0-1 0 0,0-1 1 0 0,-1 1-1 0 0,1 0 1 0 0,0-1-1 0 0,0 1 1 0 0,-1 0 0 0 0,1 0-1 0 0,0-1 1 0 0,-1 1-1 0 0,1 0 1 0 0,0 0 0 0 0,-1-1-1 0 0,1 1 1 0 0,0 0-1 0 0,-1 0 1 0 0,1 0-1 0 0,-1 0 1 0 0,1 0 0 0 0,0 0-1 0 0,-1-1 1 0 0,1 1-1 0 0,-1 0 1 0 0,1 0 0 0 0,0 0-1 0 0,-1 0 1 0 0,1 0-1 0 0,-1 1 1 0 0,1-1-1 0 0,-1 0 1 0 0,1 0 0 0 0,0 0-1 0 0,-1 0 1 0 0,1 0-1 0 0,0 1 1 0 0,-1-1-1 0 0,1 0 1 0 0,0 0 0 0 0,-1 0-1 0 0,1 1 1 0 0,-4 1 46 0 0,0 0 0 0 0,1 1 0 0 0,-1-1-1 0 0,1 1 1 0 0,0 0 0 0 0,0 0 0 0 0,0 0 0 0 0,0 1 0 0 0,0-1 0 0 0,1 1 0 0 0,-5 6 0 0 0,-23 52 41 0 0,19-38-30 0 0,-13 26 3 0 0,1 1-1 0 0,-22 76 1 0 0,41-112-75 0 0,0 1 0 0 0,1 0 0 0 0,0 0 0 0 0,2 0 0 0 0,0 1 0 0 0,0-1 0 0 0,2 0 0 0 0,0 1 0 0 0,1-1 0 0 0,0 0 0 0 0,1 0 0 0 0,11 30 0 0 0,-10-35-18 0 0,0-1 1 0 0,1 0-1 0 0,0 0 0 0 0,1 0 1 0 0,0 0-1 0 0,8 8 0 0 0,-11-15 1 0 0,0 1-1 0 0,1-1 1 0 0,-1-1 0 0 0,1 1-1 0 0,0 0 1 0 0,0-1 0 0 0,0 0-1 0 0,0 0 1 0 0,1 0 0 0 0,-1 0-1 0 0,0-1 1 0 0,1 1 0 0 0,-1-1-1 0 0,1-1 1 0 0,0 1 0 0 0,-1 0-1 0 0,7-1 1 0 0,9 1 102 0 0,1-1 0 0 0,-1 0 0 0 0,0-2 0 0 0,0 0 0 0 0,-1-1 0 0 0,1-1 0 0 0,0-1 0 0 0,30-12 0 0 0,-9-6-16 0 0,-36 19-74 0 0,0 1-1 0 0,1 0 1 0 0,-1 0 0 0 0,1 0 0 0 0,0 0-1 0 0,0 1 1 0 0,0 0 0 0 0,0 0 0 0 0,9-1-1 0 0,-14 3-8 0 0,0 0 0 0 0,0 0 0 0 0,1 0 0 0 0,-1 0 0 0 0,0 0 0 0 0,0 0 0 0 0,1 0 0 0 0,-1-1 0 0 0,0 1 0 0 0,0-1-1 0 0,0 1 1 0 0,0-1 0 0 0,0 1 0 0 0,1-1 0 0 0,-1 1 0 0 0,0-1 0 0 0,0 0 0 0 0,0 0 0 0 0,0 0 0 0 0,-1 0 0 0 0,1 1-1 0 0,0-1 1 0 0,0 0 0 0 0,0 0 0 0 0,-1 0 0 0 0,1-1 0 0 0,-1 1 0 0 0,1 0 0 0 0,0-1 0 0 0,-1-1 10 0 0,0 0 0 0 0,0 1 0 0 0,0-1 0 0 0,0 0 0 0 0,0 0 0 0 0,-1 1 0 0 0,1-1 0 0 0,-1 0 0 0 0,0 1 0 0 0,0-1 0 0 0,0 1 0 0 0,-2-5 0 0 0,-2-3 70 0 0,0 1 0 0 0,-1 0 0 0 0,0 1 0 0 0,0-1 0 0 0,-1 1 0 0 0,-12-10 0 0 0,2 6 3 0 0,0 1-1 0 0,-1 1 1 0 0,-1 1-1 0 0,0 0 1 0 0,0 2-1 0 0,0 0 1 0 0,-1 1-1 0 0,0 1 1 0 0,0 1-1 0 0,-1 1 1 0 0,1 0-1 0 0,-1 2 1 0 0,-24 1-1 0 0,37 0-99 0 0,7 0-9 0 0,-1 0 0 0 0,0-1-1 0 0,1 1 1 0 0,-1 0 0 0 0,0 0 0 0 0,1 1 0 0 0,-1-1 0 0 0,1 0 0 0 0,-1 1 0 0 0,0-1 0 0 0,1 0-1 0 0,-1 1 1 0 0,1 0 0 0 0,-1-1 0 0 0,1 1 0 0 0,-1 0 0 0 0,1 0 0 0 0,-2 1 0 0 0,0-2-341 0 0</inkml:trace>
</inkml:ink>
</file>

<file path=ppt/ink/ink8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03.596"/>
    </inkml:context>
    <inkml:brush xml:id="br0">
      <inkml:brushProperty name="width" value="0.1" units="cm"/>
      <inkml:brushProperty name="height" value="0.1" units="cm"/>
      <inkml:brushProperty name="color" value="#004F8B"/>
    </inkml:brush>
  </inkml:definitions>
  <inkml:trace contextRef="#ctx0" brushRef="#br0">2 54 7367 0 0,'0'0'22'0'0,"-1"-1"1"0"0,1 0-1 0 0,0 1 0 0 0,0-1 0 0 0,0 0 0 0 0,-1 1 0 0 0,1-1 0 0 0,0 0 0 0 0,0 0 0 0 0,0 1 0 0 0,0-1 0 0 0,0 0 1 0 0,1 1-1 0 0,-1-1 0 0 0,0 0 0 0 0,0 0 0 0 0,0 1 0 0 0,1-1 0 0 0,-1 0 0 0 0,0 1 0 0 0,0-1 0 0 0,1 1 0 0 0,-1-1 1 0 0,1 0-1 0 0,-1 1 0 0 0,1-1 0 0 0,0 0 0 0 0,17 2 128 0 0,26-2 13269 0 0,-43 2-13244 0 0,0 0 0 0 0,-1 0 0 0 0,1 0-1 0 0,-1 0 1 0 0,1-1 0 0 0,-1 1 0 0 0,0 0 0 0 0,1 0 0 0 0,-1 0-1 0 0,0 1 1 0 0,0-1 0 0 0,1 0 0 0 0,-1 0 0 0 0,0 0-1 0 0,0 0 1 0 0,0 0 0 0 0,-1 2 0 0 0,4 80 262 0 0,3 1 0 0 0,34 154-1 0 0,-38-212-347 0 0,-3-24-80 0 0,1 1 0 0 0,0-1 0 0 0,0 1 0 0 0,0-1 0 0 0,1 1 0 0 0,-1-1 0 0 0,0 0 0 0 0,1 1 0 0 0,0-1 0 0 0,-1 1 0 0 0,1-1 0 0 0,0 0 0 0 0,0 0 0 0 0,0 0 0 0 0,1 1 0 0 0,-1-1 0 0 0,0 0 0 0 0,1 0-1 0 0,-1-1 1 0 0,1 1 0 0 0,0 0 0 0 0,0 0 0 0 0,0-1 0 0 0,0 1 0 0 0,0-1 0 0 0,2 2 0 0 0,-2-3 24 0 0,-1 0 1 0 0,1 0-1 0 0,-1 1 0 0 0,1-1 0 0 0,-1 0 1 0 0,0 0-1 0 0,1-1 0 0 0,-1 1 1 0 0,1 0-1 0 0,-1 0 0 0 0,1-1 0 0 0,-1 1 1 0 0,0-1-1 0 0,1 1 0 0 0,-1-1 0 0 0,0 0 1 0 0,0 1-1 0 0,1-1 0 0 0,-1 0 0 0 0,1-1 1 0 0,23-19 395 0 0,-12 3-335 0 0,-1-1 0 0 0,0-1 1 0 0,-2 0-1 0 0,-1 0 0 0 0,0-1 0 0 0,-1 0 0 0 0,7-32 0 0 0,17-44 42 0 0,-14 60-65 0 0,43-69-1 0 0,-13 28 12 0 0,-47 77-95 0 0,0 0 0 0 0,1 1 0 0 0,-1-1 0 0 0,0 1-1 0 0,1 0 1 0 0,-1-1 0 0 0,1 1 0 0 0,-1 0 0 0 0,0 0 0 0 0,1 0 0 0 0,-1 0-1 0 0,1 0 1 0 0,-1 0 0 0 0,1 0 0 0 0,-1 1 0 0 0,0-1 0 0 0,1 0 0 0 0,-1 1-1 0 0,0-1 1 0 0,1 1 0 0 0,-1 0 0 0 0,2 1 0 0 0,-2-2-57 0 0,57 21-3193 0 0,-49-16 1266 0 0</inkml:trace>
</inkml:ink>
</file>

<file path=ppt/ink/ink8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04.457"/>
    </inkml:context>
    <inkml:brush xml:id="br0">
      <inkml:brushProperty name="width" value="0.1" units="cm"/>
      <inkml:brushProperty name="height" value="0.1" units="cm"/>
      <inkml:brushProperty name="color" value="#004F8B"/>
    </inkml:brush>
  </inkml:definitions>
  <inkml:trace contextRef="#ctx0" brushRef="#br0">1 66 12095 0 0,'0'0'1091'0'0,"24"5"7186"0"0,-8-15-6944 0 0,0 1-1 0 0,30-12 0 0 0,-28 15-1067 0 0,0 1-1 0 0,0 1 0 0 0,1 1 0 0 0,36-3 1 0 0,-42 5-233 0 0,29-3-61 0 0,1 2 0 0 0,-1 2-1 0 0,0 2 1 0 0,0 2-1 0 0,43 9 1 0 0,-74-11-104 0 0</inkml:trace>
</inkml:ink>
</file>

<file path=ppt/ink/ink8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04.785"/>
    </inkml:context>
    <inkml:brush xml:id="br0">
      <inkml:brushProperty name="width" value="0.1" units="cm"/>
      <inkml:brushProperty name="height" value="0.1" units="cm"/>
      <inkml:brushProperty name="color" value="#004F8B"/>
    </inkml:brush>
  </inkml:definitions>
  <inkml:trace contextRef="#ctx0" brushRef="#br0">0 18 13991 0 0,'0'0'639'0'0,"14"12"242"0"0,21-30 3913 0 0,-18 14-3788 0 0,0 1 1 0 0,0 1 0 0 0,31-1 0 0 0,-9 5-800 0 0,66 13 0 0 0,-87-12-202 0 0,6-2-1513 0 0,-18-2-112 0 0</inkml:trace>
</inkml:ink>
</file>

<file path=ppt/ink/ink8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30.431"/>
    </inkml:context>
    <inkml:brush xml:id="br0">
      <inkml:brushProperty name="width" value="0.1" units="cm"/>
      <inkml:brushProperty name="height" value="0.1" units="cm"/>
      <inkml:brushProperty name="color" value="#004F8B"/>
    </inkml:brush>
  </inkml:definitions>
  <inkml:trace contextRef="#ctx0" brushRef="#br0">290 19 5983 0 0,'0'0'12547'0'0,"-23"-18"-8638"0"0,12 17-3837 0 0,-1 1 0 0 0,1 1-1 0 0,-1 0 1 0 0,1 0 0 0 0,0 1 0 0 0,0 1-1 0 0,-1 0 1 0 0,2 0 0 0 0,-1 1 0 0 0,0 1-1 0 0,1 0 1 0 0,0 0 0 0 0,0 1 0 0 0,0 0-1 0 0,-14 12 1 0 0,17-12-25 0 0,0 0-1 0 0,1 1 1 0 0,-1-1 0 0 0,1 1-1 0 0,1 1 1 0 0,-1-1-1 0 0,1 1 1 0 0,1 0 0 0 0,-1 0-1 0 0,1 0 1 0 0,1 1-1 0 0,0 0 1 0 0,0-1 0 0 0,0 1-1 0 0,1 0 1 0 0,1 0-1 0 0,-1 1 1 0 0,1-1 0 0 0,1 18-1 0 0,1-21-47 0 0,1 0 0 0 0,-1 0 0 0 0,1-1 0 0 0,0 1 1 0 0,0 0-1 0 0,1-1 0 0 0,-1 1 0 0 0,2-1 0 0 0,-1 0 0 0 0,0 0 0 0 0,1 0 0 0 0,8 8 0 0 0,-4-5-1 0 0,0 0 0 0 0,1 0 0 0 0,0-1 0 0 0,1 0 0 0 0,19 11 0 0 0,-6-7 28 0 0,-1-1-1 0 0,1-1 1 0 0,34 9 0 0 0,-46-16-28 0 0,0 0 1 0 0,0 0-1 0 0,0-1 0 0 0,0 0 1 0 0,0-1-1 0 0,0-1 1 0 0,0 0-1 0 0,0 0 1 0 0,0-1-1 0 0,11-3 0 0 0,-17 4-225 0 0,0 0-1 0 0,0 0 0 0 0,0 1 0 0 0,0 0 0 0 0,0 0 0 0 0,0 0 0 0 0,0 1 0 0 0,9 1 0 0 0,-10-1-82 0 0,23 4-1766 0 0</inkml:trace>
</inkml:ink>
</file>

<file path=ppt/ink/ink8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31.338"/>
    </inkml:context>
    <inkml:brush xml:id="br0">
      <inkml:brushProperty name="width" value="0.1" units="cm"/>
      <inkml:brushProperty name="height" value="0.1" units="cm"/>
      <inkml:brushProperty name="color" value="#004F8B"/>
    </inkml:brush>
  </inkml:definitions>
  <inkml:trace contextRef="#ctx0" brushRef="#br0">9 115 4143 0 0,'0'0'191'0'0,"-2"29"26"0"0,-4 87 5621 0 0,7-38 5676 0 0,-1-89-10795 0 0,-1-10-151 0 0,1 0 1 0 0,4-35-1 0 0,-1 13-278 0 0,-3 36-226 0 0,0 1-1 0 0,0-1 1 0 0,1 1 0 0 0,0-1-1 0 0,0 1 1 0 0,0-1 0 0 0,1 1 0 0 0,0 0-1 0 0,0 0 1 0 0,7-12 0 0 0,3-6 222 0 0,-10 19-236 0 0,0 1 1 0 0,0 0-1 0 0,1 0 1 0 0,-1 0-1 0 0,1 0 0 0 0,0 0 1 0 0,3-3-1 0 0,3-2 71 0 0,-7 6-89 0 0,1 0 0 0 0,0 0 0 0 0,0 0 0 0 0,0 0 0 0 0,0 1 0 0 0,0-1 1 0 0,1 1-1 0 0,-1 0 0 0 0,1 0 0 0 0,-1 0 0 0 0,1 0 0 0 0,0 1 1 0 0,8-3-1 0 0,-11 4-30 0 0,0 0 0 0 0,0 0 0 0 0,1 1 0 0 0,-1-1 0 0 0,0 0 0 0 0,0 0 0 0 0,1 1 0 0 0,-1-1 1 0 0,0 1-1 0 0,0-1 0 0 0,0 1 0 0 0,0-1 0 0 0,0 1 0 0 0,0 0 0 0 0,0-1 0 0 0,0 1 0 0 0,0 0 0 0 0,0 0 0 0 0,0 0 1 0 0,0 0-1 0 0,0 0 0 0 0,-1 0 0 0 0,1 0 0 0 0,0 0 0 0 0,-1 0 0 0 0,1 0 0 0 0,0 2 0 0 0,14 38-12 0 0,-12-33 15 0 0,45 182-17 0 0,-47-190 10 0 0,0 1 1 0 0,-1-1-1 0 0,1 0 1 0 0,0 0-1 0 0,0 1 0 0 0,0-1 1 0 0,-1 0-1 0 0,1 0 0 0 0,0 0 1 0 0,0 0-1 0 0,0 0 1 0 0,-1 0-1 0 0,1 0 0 0 0,0 0 1 0 0,0 0-1 0 0,0-1 0 0 0,0 1 1 0 0,-1 0-1 0 0,1 0 1 0 0,0-1-1 0 0,0 1 0 0 0,-1 0 1 0 0,1-1-1 0 0,0 1 0 0 0,-1-1 1 0 0,1 1-1 0 0,1-2 0 0 0,21-12 67 0 0,-17 7-29 0 0,-1 0 0 0 0,0 1 0 0 0,0-2 1 0 0,0 1-1 0 0,7-16 0 0 0,-9 15 11 0 0,1 0 0 0 0,1 1 0 0 0,-1-1 0 0 0,1 1 0 0 0,1 0 0 0 0,-1 1 0 0 0,8-8 0 0 0,-3 5 42 0 0,1 1-1 0 0,1 0 1 0 0,-1 0 0 0 0,1 1-1 0 0,0 1 1 0 0,1 0 0 0 0,0 1-1 0 0,0 0 1 0 0,0 1 0 0 0,0 0-1 0 0,14-1 1 0 0,-24 5-89 0 0,0 0 1 0 0,0 0-1 0 0,0 0 0 0 0,0 0 0 0 0,0 0 1 0 0,0 1-1 0 0,-1 0 0 0 0,1-1 1 0 0,0 1-1 0 0,0 0 0 0 0,-1 0 0 0 0,1 1 1 0 0,-1-1-1 0 0,1 1 0 0 0,-1-1 1 0 0,1 1-1 0 0,-1 0 0 0 0,0-1 0 0 0,0 1 1 0 0,0 0-1 0 0,0 1 0 0 0,0-1 1 0 0,0 0-1 0 0,-1 1 0 0 0,1-1 0 0 0,-1 1 1 0 0,2 3-1 0 0,0 1-6 0 0,0 0-1 0 0,-1 1 1 0 0,0-1-1 0 0,0 0 1 0 0,0 1 0 0 0,-1 0-1 0 0,-1-1 1 0 0,1 1-1 0 0,-1 8 1 0 0,-1 6-26 0 0,-1 1-157 0 0,1 1 0 0 0,3 23 0 0 0,-1-41 128 0 0,-1-1 1 0 0,1 0-1 0 0,0 1 1 0 0,0-1-1 0 0,1 0 1 0 0,0 0-1 0 0,0 0 1 0 0,0 0-1 0 0,0 0 1 0 0,1 0-1 0 0,0 0 1 0 0,0-1-1 0 0,0 0 1 0 0,6 6-1 0 0,4-4-2778 0 0</inkml:trace>
</inkml:ink>
</file>

<file path=ppt/ink/ink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2"/>
    </inkml:context>
    <inkml:brush xml:id="br0">
      <inkml:brushProperty name="width" value="0.1" units="cm"/>
      <inkml:brushProperty name="height" value="0.1" units="cm"/>
      <inkml:brushProperty name="color" value="#008C3A"/>
    </inkml:brush>
  </inkml:definitions>
  <inkml:trace contextRef="#ctx0" brushRef="#br0">0 109 8751 0 0,'43'-24'1648'0'0,"-31"17"-98"0"0,0 0 0 0 0,0 1 0 0 0,0 0 0 0 0,1 1 0 0 0,23-6 0 0 0,184-31 4371 0 0,-212 42-5991 0 0,0 0 0 0 0,-1 0 0 0 0,1 1 0 0 0,-1 0 0 0 0,1 1 0 0 0,-1 0 0 0 0,11 4 0 0 0,25 12-4176 0 0,-37-14 2263 0 0</inkml:trace>
</inkml:ink>
</file>

<file path=ppt/ink/ink8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32.916"/>
    </inkml:context>
    <inkml:brush xml:id="br0">
      <inkml:brushProperty name="width" value="0.1" units="cm"/>
      <inkml:brushProperty name="height" value="0.1" units="cm"/>
      <inkml:brushProperty name="color" value="#004F8B"/>
    </inkml:brush>
  </inkml:definitions>
  <inkml:trace contextRef="#ctx0" brushRef="#br0">1 76 7631 0 0,'0'0'2432'0'0,"22"-17"-32"0"0,-13 10-1834 0 0,0 2 0 0 0,0-1-1 0 0,0 1 1 0 0,1 1 0 0 0,0-1-1 0 0,0 2 1 0 0,0-1 0 0 0,13-1 0 0 0,-1 0-25 0 0,-1 2 0 0 0,1 0 0 0 0,23 1 0 0 0,-44 2-349 0 0,0 0-155 0 0,1-1 0 0 0,-1 1-1 0 0,0 0 1 0 0,0 0 0 0 0,1 0-1 0 0,-1 0 1 0 0,0 0 0 0 0,1 0-1 0 0,-1 0 1 0 0,0 0 0 0 0,1 0-1 0 0,-1 1 1 0 0,0-1 0 0 0,0 0-1 0 0,1 1 1 0 0,-1-1 0 0 0,0 1-1 0 0,0-1 1 0 0,2 2 0 0 0,2 1-20 0 0,-1 1 0 0 0,1-1 1 0 0,0 1-1 0 0,-1 0 0 0 0,0 0 1 0 0,0 1-1 0 0,7 9 0 0 0,-10-12-10 0 0,1 0 0 0 0,0 1 0 0 0,-1-1 0 0 0,0 1 0 0 0,0-1 0 0 0,0 1 0 0 0,0 0 0 0 0,0-1 0 0 0,0 1 0 0 0,0 0 0 0 0,-1 0 0 0 0,0-1-1 0 0,1 1 1 0 0,-1 0 0 0 0,0 0 0 0 0,0 0 0 0 0,-1 0 0 0 0,0 2 0 0 0,0-1 1 0 0,0 0 1 0 0,-1 0-1 0 0,0-1 0 0 0,1 1 0 0 0,-1-1 1 0 0,-1 1-1 0 0,1-1 0 0 0,0 0 0 0 0,-1 0 1 0 0,0 0-1 0 0,0 0 0 0 0,0 0 0 0 0,0 0 1 0 0,0-1-1 0 0,-4 3 0 0 0,-5 2-104 0 0,0 1 0 0 0,0-2 0 0 0,-1 1 0 0 0,0-2 0 0 0,-1 0 0 0 0,1 0 0 0 0,-1-1 0 0 0,-25 3 0 0 0,31-6 96 0 0,87-12 1816 0 0,-75 11-1795 0 0,0-1 0 0 0,0 1 1 0 0,0 0-1 0 0,0 0 0 0 0,0 0 0 0 0,0 1 0 0 0,0-1 0 0 0,0 1 0 0 0,-1 0 0 0 0,1 0 1 0 0,0 0-1 0 0,0 1 0 0 0,-1-1 0 0 0,1 1 0 0 0,-1 0 0 0 0,1 0 0 0 0,-1 0 0 0 0,0 0 1 0 0,0 1-1 0 0,0-1 0 0 0,0 1 0 0 0,0 0 0 0 0,0 0 0 0 0,-1 0 0 0 0,1 0 0 0 0,-1 0 1 0 0,0 1-1 0 0,0-1 0 0 0,0 1 0 0 0,1 3 0 0 0,0 0-4 0 0,-1 1-1 0 0,1-1 0 0 0,-1 1 1 0 0,-1-1-1 0 0,1 1 1 0 0,-1-1-1 0 0,-1 1 1 0 0,1 0-1 0 0,-1 0 1 0 0,-1-1-1 0 0,1 1 1 0 0,-4 12-1 0 0,2-15 33 0 0,0 1 0 0 0,-1-1 0 0 0,1 0 0 0 0,-1 0 0 0 0,0 0 0 0 0,-1 0 0 0 0,1 0 0 0 0,-1 0 0 0 0,0-1 0 0 0,0 0 0 0 0,-1 0 0 0 0,1 0 0 0 0,-1-1 0 0 0,0 1 0 0 0,0-1 0 0 0,0 0 0 0 0,0 0-1 0 0,-1-1 1 0 0,1 0 0 0 0,-1 0 0 0 0,-8 2 0 0 0,7-2 26 0 0,-1 0 1 0 0,1 0-1 0 0,-1-1 0 0 0,0-1 0 0 0,1 1 0 0 0,-1-1 0 0 0,0-1 1 0 0,0 1-1 0 0,1-1 0 0 0,-1 0 0 0 0,1-1 0 0 0,-1 0 0 0 0,1 0 1 0 0,-1-1-1 0 0,1 0 0 0 0,-10-5 0 0 0,11 3-467 0 0,0 1 0 0 0,0-1-1 0 0,0 0 1 0 0,0-1 0 0 0,-7-9 0 0 0</inkml:trace>
</inkml:ink>
</file>

<file path=ppt/ink/ink8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0:39.172"/>
    </inkml:context>
    <inkml:brush xml:id="br0">
      <inkml:brushProperty name="width" value="0.1" units="cm"/>
      <inkml:brushProperty name="height" value="0.1" units="cm"/>
      <inkml:brushProperty name="color" value="#004F8B"/>
    </inkml:brush>
  </inkml:definitions>
  <inkml:trace contextRef="#ctx0" brushRef="#br0">44 619 6447 0 0,'0'0'499'0'0,"28"-6"2580"0"0,140-13 4044 0 0,-98 13-5854 0 0,221-2 1485 0 0,-37-2-2314 0 0,32-4-97 0 0,-45 3-11 0 0,39-4 413 0 0,-99 9-328 0 0,-76 6-226 0 0,-80-3-169 0 0,-1-1 0 0 0,0 0-1 0 0,47-16 1 0 0,25-5-5 0 0,-2 12 31 0 0,141 1 0 0 0,-51 4-8 0 0,20 1 23 0 0,85-8 62 0 0,-45-1-83 0 0,23-4-8 0 0,1-7-13 0 0,24-4 33 0 0,-19 3-18 0 0,-28 4-19 0 0,116-14 28 0 0,-159 21-26 0 0,426-41 45 0 0,149 11 0 0 0,-141 2 188 0 0,-540 37-240 0 0,312-11 52 0 0,-173 14-1 0 0,46-4 18 0 0,-99 2-74 0 0,61-7 2 0 0,-242 14-5 0 0,0 0 0 0 0,0 0 0 0 0,0 1 0 0 0,0-1 0 0 0,0 0 0 0 0,1 0 0 0 0,-1 1 0 0 0,0-1 0 0 0,0 1 0 0 0,0-1 0 0 0,0 1 0 0 0,0-1 0 0 0,0 1 0 0 0,0 0 0 0 0,0-1 0 0 0,-1 1 0 0 0,1 0 0 0 0,0 0 0 0 0,0 0 0 0 0,-1 0 0 0 0,1 0 0 0 0,0 0 0 0 0,-1-1 0 0 0,1 2 0 0 0,0 0 0 0 0,6 16 100 0 0,4 2-93 0 0,-2-1 0 0 0,0 1 1 0 0,-1 1-1 0 0,-1 0 0 0 0,-1 0 0 0 0,4 26 0 0 0,10 135 122 0 0,-8-51-88 0 0,-7-84-22 0 0,-2-1-1 0 0,-3 0 1 0 0,-6 65 0 0 0,-32 133 128 0 0,10-77-105 0 0,11 65-31 0 0,15-162-2 0 0,-3 0 0 0 0,-18 93-1 0 0,16-123 1 0 0,2 1 0 0 0,2 0 0 0 0,1 0 0 0 0,8 78-1 0 0,-5-109-1 0 0,2 0-11 0 0,-1 0 0 0 0,1-1 0 0 0,-1 0 0 0 0,-1 1 0 0 0,-1-2 11 0 0,0-5 31 0 0,-1 6-31 0 0,0-6-4 0 0,0 0 0 0 0,0-1 0 0 0,0 1 1 0 0,-1 0-1 0 0,1 0 0 0 0,-1-1 0 0 0,1 1 0 0 0,-1-1 0 0 0,0 1 0 0 0,0-1 0 0 0,0 1 0 0 0,0-1 1 0 0,0 0-1 0 0,-1 0 0 0 0,1 0 0 0 0,-1-1 0 0 0,1 1 0 0 0,-1 0 0 0 0,0-1 0 0 0,1 0 0 0 0,-1 0 1 0 0,0 0-1 0 0,0 0 0 0 0,0 0 0 0 0,0 0 0 0 0,0-1 0 0 0,0 1 0 0 0,0-1 0 0 0,0 0 0 0 0,0 0 0 0 0,0 0 1 0 0,-1 0-1 0 0,1-1 0 0 0,0 1 0 0 0,-5-3 0 0 0,8 3-7 0 0,-87-9 82 0 0,-155 3 0 0 0,4 1 18 0 0,-452-10-36 0 0,193 22 0 0 0,71-9-64 0 0,-125-2 136 0 0,74-2-83 0 0,229 2-37 0 0,-68-3 43 0 0,99 4-15 0 0,14 1-24 0 0,-215 3 79 0 0,168 5-54 0 0,82-1-45 0 0,-47 0 0 0 0,-86 4 0 0 0,57 0 0 0 0,-113 3-24 0 0,189-4 16 0 0,128-7 8 0 0,-466 9 0 0 0,297-4 0 0 0,-1 1 0 0 0,-66 8 0 0 0,214-10 0 0 0,9-1 0 0 0,-203 9 0 0 0,69-10 0 0 0,108 0 0 0 0,-125-10 0 0 0,89-9 64 0 0,107 15-64 0 0,-5 0 0 0 0,-11-8 0 0 0,-13-5 0 0 0,30 12 0 0 0,-42-16 0 0 0,-31-23 128 0 0,75 38-117 0 0,4 2 255 0 0,-8-87-126 0 0,5 63-95 0 0,1-1 0 0 0,1-27 0 0 0,12-33 19 0 0,-4 36-35 0 0,-4 42-22 0 0,0 0 0 0 0,-1 0 0 0 0,0 0 0 0 0,-1-15 0 0 0,0 9-1 0 0,1 0 0 0 0,0 0 0 0 0,1 0 0 0 0,1 0-1 0 0,0 0 1 0 0,7-18 0 0 0,8-45 17 0 0,-14 10 3 0 0,-3 1 0 0 0,-13-120 0 0 0,5 112-1 0 0,4-139 0 0 0,4 128-29 0 0,-2 53 38 0 0,6-48 0 0 0,-1 69-34 0 0,4 6 0 0 0,16-51 0 0 0,-24 54 0 0 0,1 0 0 0 0,-1 0 0 0 0,1 0 0 0 0,0 0 0 0 0,-1 1 0 0 0,1-1 0 0 0,0 0 0 0 0,0 0 0 0 0,0 1 0 0 0,1-1 0 0 0,-1 1 0 0 0,0-1 0 0 0,1 1 0 0 0,-1-1 0 0 0,1 1 0 0 0,-1 0 0 0 0,1 0 0 0 0,-1 0 0 0 0,1 0 0 0 0,0 0 0 0 0,0 0 0 0 0,-1 0 0 0 0,1 0 0 0 0,0 1 0 0 0,0-1 0 0 0,0 1 0 0 0,2-1 0 0 0,4-1 0 0 0,-3 0-4 0 0,-3 1-14 0 0,1 0 0 0 0,-1 0-1 0 0,0 0 1 0 0,1 0 0 0 0,-1 1-1 0 0,1-1 1 0 0,-1 1 0 0 0,1-1-1 0 0,-1 1 1 0 0,1 0 0 0 0,-1 0-1 0 0,1 0 1 0 0,-1 0 0 0 0,5 1-1 0 0,-5 0-162 0 0</inkml:trace>
</inkml:ink>
</file>

<file path=ppt/ink/ink8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6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6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67"/>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68"/>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69"/>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0"/>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1"/>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2"/>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3"/>
    </inkml:context>
    <inkml:brush xml:id="br0">
      <inkml:brushProperty name="width" value="0.1" units="cm"/>
      <inkml:brushProperty name="height" value="0.1" units="cm"/>
      <inkml:brushProperty name="color" value="#008C3A"/>
    </inkml:brush>
  </inkml:definitions>
  <inkml:trace contextRef="#ctx0" brushRef="#br0">0 261 2303 0 0,'4'-6'12290'0'0,"15"-19"-9093"0"0,-2 17-2480 0 0,0 0-1 0 0,1 1 1 0 0,0 1-1 0 0,1 1 1 0 0,34-6 0 0 0,103-4 1116 0 0,-79 10-1016 0 0,182-17-252 0 0,405-50 1121 0 0,-517 43-1641 0 0,75-11 38 0 0,-220 40-149 0 0,1-1 0 0 0,-1 1 0 0 0,1 0-1 0 0,-1 0 1 0 0,1 0 0 0 0,-1 0 0 0 0,1 0 0 0 0,-1 1 0 0 0,1-1-1 0 0,-1 1 1 0 0,1 0 0 0 0,-1-1 0 0 0,0 1 0 0 0,1 0 0 0 0,-1 0-1 0 0,0 1 1 0 0,0-1 0 0 0,0 0 0 0 0,0 1 0 0 0,0-1 0 0 0,0 1 0 0 0,0 0-1 0 0,0 0 1 0 0,-1-1 0 0 0,1 1 0 0 0,-1 0 0 0 0,1 1 0 0 0,-1-1-1 0 0,0 0 1 0 0,0 0 0 0 0,0 0 0 0 0,0 1 0 0 0,0-1 0 0 0,0 1-1 0 0,-1-1 1 0 0,1 0 0 0 0,-1 1 0 0 0,0-1 0 0 0,1 1 0 0 0,-1-1-1 0 0,0 1 1 0 0,-1-1 0 0 0,1 1 0 0 0,0-1 0 0 0,-1 1 0 0 0,1-1-1 0 0,-1 1 1 0 0,0-1 0 0 0,0 0 0 0 0,0 1 0 0 0,0-1 0 0 0,-3 4-1 0 0,-1 5-1754 0 0</inkml:trace>
</inkml:ink>
</file>

<file path=ppt/ink/ink8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3"/>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4"/>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5"/>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6"/>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7"/>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8"/>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79"/>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0"/>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1"/>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2"/>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4"/>
    </inkml:context>
    <inkml:brush xml:id="br0">
      <inkml:brushProperty name="width" value="0.1" units="cm"/>
      <inkml:brushProperty name="height" value="0.1" units="cm"/>
      <inkml:brushProperty name="color" value="#008C3A"/>
    </inkml:brush>
  </inkml:definitions>
  <inkml:trace contextRef="#ctx0" brushRef="#br0">9 197 3223 0 0,'0'0'12886'0'0,"-6"-37"-8537"0"0,5 32-4235 0 0,1 1-1 0 0,-1-1 1 0 0,1 1 0 0 0,0-1-1 0 0,0 0 1 0 0,1 1 0 0 0,-1-1-1 0 0,1 1 1 0 0,0-1 0 0 0,0 1-1 0 0,1-1 1 0 0,-1 1 0 0 0,1 0-1 0 0,0 0 1 0 0,0-1 0 0 0,1 2 0 0 0,-1-1-1 0 0,1 0 1 0 0,0 0 0 0 0,0 1-1 0 0,0-1 1 0 0,0 1 0 0 0,0 0-1 0 0,1 0 1 0 0,0 0 0 0 0,-1 1-1 0 0,1-1 1 0 0,6-2 0 0 0,4-2 8 0 0,-1 0 0 0 0,1 2 0 0 0,0-1 1 0 0,1 2-1 0 0,-1 0 0 0 0,1 0 0 0 0,20-1 0 0 0,-30 4-111 0 0,1 1 0 0 0,-1-1 0 0 0,0 1-1 0 0,0 0 1 0 0,1 1 0 0 0,-1-1-1 0 0,0 1 1 0 0,0 0 0 0 0,0 1 0 0 0,0-1-1 0 0,0 1 1 0 0,0 0 0 0 0,0 0-1 0 0,0 0 1 0 0,5 4 0 0 0,-7-3-6 0 0,-1 0 1 0 0,1-1-1 0 0,0 1 1 0 0,-1 0-1 0 0,0 0 1 0 0,0 0 0 0 0,0 1-1 0 0,0-1 1 0 0,0 0-1 0 0,-1 1 1 0 0,1-1-1 0 0,-1 1 1 0 0,0-1-1 0 0,0 1 1 0 0,-1 0-1 0 0,1 0 1 0 0,-1-1-1 0 0,1 1 1 0 0,-1 0-1 0 0,0 0 1 0 0,-1-1 0 0 0,0 6-1 0 0,0 2-6 0 0,-1 0 1 0 0,-1 0-1 0 0,0-1 1 0 0,-1 1-1 0 0,0 0 0 0 0,0-1 1 0 0,-1 0-1 0 0,0 0 0 0 0,-1-1 1 0 0,0 1-1 0 0,-1-1 1 0 0,0 0-1 0 0,0-1 0 0 0,-1 0 1 0 0,0 0-1 0 0,-14 11 0 0 0,0-8-49 0 0,14-6-21 0 0,28 7 3 0 0,19 4 69 0 0,-19-8-2 0 0,0 1 1 0 0,31 18-1 0 0,-48-25 2 0 0,1 1-1 0 0,0-1 1 0 0,-1 1 0 0 0,1 0-1 0 0,-1 0 1 0 0,0 0 0 0 0,0 1 0 0 0,0-1-1 0 0,0 1 1 0 0,-1-1 0 0 0,1 1-1 0 0,-1 0 1 0 0,0 0 0 0 0,0 0-1 0 0,0 0 1 0 0,-1 1 0 0 0,0-1-1 0 0,2 6 1 0 0,-3-6 7 0 0,-1 1 0 0 0,1-1-1 0 0,-1 0 1 0 0,0 0 0 0 0,0 0 0 0 0,0-1-1 0 0,0 1 1 0 0,-1 0 0 0 0,1 0-1 0 0,-1-1 1 0 0,0 1 0 0 0,0-1 0 0 0,-1 1-1 0 0,1-1 1 0 0,-1 0 0 0 0,1 0 0 0 0,-1 0-1 0 0,0 0 1 0 0,0 0 0 0 0,0-1 0 0 0,-1 1-1 0 0,1-1 1 0 0,-1 0 0 0 0,-4 2 0 0 0,-7 4 16 0 0,-1 0 0 0 0,0-1 0 0 0,0 0 1 0 0,-21 5-1 0 0,24-9 40 0 0,0-1 0 0 0,0 0 0 0 0,-1-1 0 0 0,1 0 0 0 0,0-1 0 0 0,-1-1 0 0 0,1 0 0 0 0,0 0 0 0 0,-14-4 0 0 0,22 3-67 0 0,0 1 1 0 0,1-1 0 0 0,-1 1 0 0 0,1-1 0 0 0,-1 0-1 0 0,1-1 1 0 0,0 1 0 0 0,0-1 0 0 0,0 0 0 0 0,1 0-1 0 0,-1 0 1 0 0,-4-6 0 0 0,6 7-41 0 0,0-1 0 0 0,0 0 0 0 0,0 0 0 0 0,1-1 0 0 0,0 1 1 0 0,-1 0-1 0 0,1 0 0 0 0,1-1 0 0 0,-1 1 0 0 0,0-1 0 0 0,1 1 0 0 0,-1 0 0 0 0,1-1 0 0 0,0 1 1 0 0,0-1-1 0 0,1 1 0 0 0,-1-1 0 0 0,1 1 0 0 0,1-5 0 0 0,-1 5-312 0 0,0 0 0 0 0,0 0 0 0 0,0 0 0 0 0,1 0 0 0 0,-1 0 0 0 0,1 0 0 0 0,0 1 1 0 0,0-1-1 0 0,0 0 0 0 0,0 1 0 0 0,0 0 0 0 0,0-1 0 0 0,5-2 0 0 0</inkml:trace>
</inkml:ink>
</file>

<file path=ppt/ink/ink8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3"/>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4"/>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5"/>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6"/>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7"/>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8"/>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89"/>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0"/>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1"/>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2"/>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6"/>
    </inkml:context>
    <inkml:brush xml:id="br0">
      <inkml:brushProperty name="width" value="0.1" units="cm"/>
      <inkml:brushProperty name="height" value="0.1" units="cm"/>
      <inkml:brushProperty name="color" value="#008C3A"/>
    </inkml:brush>
  </inkml:definitions>
  <inkml:trace contextRef="#ctx0" brushRef="#br0">1 179 10103 0 0,'0'0'464'0'0,"0"-38"2270"0"0,1 33-2330 0 0,1 0 0 0 0,-1 1 0 0 0,1-1 0 0 0,0 0 0 0 0,1 0 0 0 0,-1 1 0 0 0,1-1 0 0 0,0 1 0 0 0,0 0 0 0 0,0 0 0 0 0,0 0 0 0 0,1 0 0 0 0,7-5 0 0 0,59-40 898 0 0,-56 40-906 0 0,-12 7-283 0 0,1 0-1 0 0,-1 1 0 0 0,1-1 1 0 0,-1 1-1 0 0,1-1 1 0 0,-1 1-1 0 0,1 0 0 0 0,0 0 1 0 0,0 1-1 0 0,0-1 0 0 0,-1 0 1 0 0,1 1-1 0 0,0 0 1 0 0,0-1-1 0 0,0 1 0 0 0,0 0 1 0 0,0 1-1 0 0,0-1 1 0 0,3 1-1 0 0,-4 0-68 0 0,0 1 0 0 0,-1-1 0 0 0,1 0-1 0 0,0 1 1 0 0,-1-1 0 0 0,1 1 0 0 0,-1 0 0 0 0,1 0 0 0 0,-1-1-1 0 0,0 1 1 0 0,1 0 0 0 0,-1 0 0 0 0,0 0 0 0 0,-1 0 0 0 0,1 1 0 0 0,0-1-1 0 0,0 0 1 0 0,-1 0 0 0 0,1 0 0 0 0,-1 1 0 0 0,0-1 0 0 0,0 0-1 0 0,0 0 1 0 0,0 5 0 0 0,0 22-15 0 0,-2 0-1 0 0,0 0 1 0 0,-2-1 0 0 0,-1 1-1 0 0,-1-1 1 0 0,-2 0 0 0 0,0 0-1 0 0,-2-1 1 0 0,-2 0 0 0 0,0-1-1 0 0,-25 39 1 0 0,37-65-26 0 0,0 1 0 0 0,0-1-1 0 0,0 1 1 0 0,0-1 0 0 0,0 1-1 0 0,0-1 1 0 0,0 1 0 0 0,0-1-1 0 0,0 1 1 0 0,0-1 0 0 0,1 1-1 0 0,-1-1 1 0 0,0 1 0 0 0,0-1 0 0 0,0 0-1 0 0,1 1 1 0 0,-1-1 0 0 0,0 1-1 0 0,0-1 1 0 0,1 0 0 0 0,-1 1-1 0 0,0-1 1 0 0,1 0 0 0 0,-1 1 0 0 0,0-1-1 0 0,1 0 1 0 0,-1 1 0 0 0,0-1-1 0 0,1 0 1 0 0,-1 0 0 0 0,1 1-1 0 0,-1-1 1 0 0,1 0 0 0 0,-1 0-1 0 0,1 0 1 0 0,-1 0 0 0 0,1 0 0 0 0,-1 0-1 0 0,0 0 1 0 0,1 0 0 0 0,-1 0-1 0 0,1 0 1 0 0,-1 0 0 0 0,1 0-1 0 0,21 3 163 0 0,-22-3-163 0 0,17 0 71 0 0,0-1 0 0 0,0 0 0 0 0,31-8 0 0 0,-28 5-58 0 0,-1 1-1 0 0,30-1 1 0 0,-15 5-205 0 0,-1 3 0 0 0,54 11 0 0 0,-21-3-7749 0 0,-47-10 840 0 0</inkml:trace>
</inkml:ink>
</file>

<file path=ppt/ink/ink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5"/>
    </inkml:context>
    <inkml:brush xml:id="br0">
      <inkml:brushProperty name="width" value="0.1" units="cm"/>
      <inkml:brushProperty name="height" value="0.1" units="cm"/>
      <inkml:brushProperty name="color" value="#008C3A"/>
    </inkml:brush>
  </inkml:definitions>
  <inkml:trace contextRef="#ctx0" brushRef="#br0">230 0 10135 0 0,'0'0'7460'0'0,"-19"13"-4561"0"0,-9 16-2501 0 0,2 1 1 0 0,1 0-1 0 0,1 2 0 0 0,-25 46 1 0 0,39-63-264 0 0,2 0 1 0 0,0 1-1 0 0,0 0 0 0 0,1 0 1 0 0,-7 29-1 0 0,13-42-122 0 0,0 0 1 0 0,1 1-1 0 0,-1-1 0 0 0,1 0 0 0 0,0 0 1 0 0,0 1-1 0 0,0-1 0 0 0,0 0 0 0 0,0 1 0 0 0,1-1 1 0 0,-1 0-1 0 0,1 0 0 0 0,0 0 0 0 0,0 0 1 0 0,0 1-1 0 0,1-1 0 0 0,-1 0 0 0 0,1-1 0 0 0,-1 1 1 0 0,1 0-1 0 0,0 0 0 0 0,0-1 0 0 0,0 1 1 0 0,1-1-1 0 0,-1 0 0 0 0,0 0 0 0 0,1 0 0 0 0,0 0 1 0 0,-1 0-1 0 0,1 0 0 0 0,0 0 0 0 0,0-1 0 0 0,0 0 1 0 0,0 0-1 0 0,0 1 0 0 0,0-2 0 0 0,1 1 1 0 0,2 0-1 0 0,4 1 38 0 0,0-1 0 0 0,-1 0 0 0 0,1-1 0 0 0,0 0 0 0 0,0 0 1 0 0,-1-1-1 0 0,1 0 0 0 0,-1-1 0 0 0,1 0 0 0 0,-1-1 0 0 0,13-5 0 0 0,-7 2 22 0 0,0 0-1 0 0,-1-1 1 0 0,0-1-1 0 0,0-1 1 0 0,-1 0 0 0 0,15-12-1 0 0,-26 18-45 0 0,1 1 0 0 0,-1 0 0 0 0,0-1 1 0 0,0 1-1 0 0,1-1 0 0 0,-2 0 0 0 0,1 1 0 0 0,0-1 0 0 0,-1 0 0 0 0,1 0 0 0 0,-1 0 0 0 0,0 0 1 0 0,0-1-1 0 0,0 1 0 0 0,0 0 0 0 0,-1 0 0 0 0,1-5 0 0 0,-1 6 156 0 0,-141-15-339 0 0,71 19-1883 0 0,61-2 755 0 0</inkml:trace>
</inkml:ink>
</file>

<file path=ppt/ink/ink8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3"/>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4"/>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5"/>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6"/>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7"/>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8"/>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799"/>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0"/>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1"/>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2"/>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6"/>
    </inkml:context>
    <inkml:brush xml:id="br0">
      <inkml:brushProperty name="width" value="0.1" units="cm"/>
      <inkml:brushProperty name="height" value="0.1" units="cm"/>
      <inkml:brushProperty name="color" value="#008C3A"/>
    </inkml:brush>
  </inkml:definitions>
  <inkml:trace contextRef="#ctx0" brushRef="#br0">116 0 12439 0 0,'0'0'1456'0'0,"-17"24"2864"0"0,-15 22-1807 0 0,25-37-2276 0 0,0 0 1 0 0,0 0-1 0 0,0 1 0 0 0,1 0 0 0 0,1 0 0 0 0,0 0 0 0 0,0 1 0 0 0,1 0 1 0 0,0-1-1 0 0,1 1 0 0 0,0 1 0 0 0,-1 11 0 0 0,4-21-210 0 0,0 0 0 0 0,0 0 0 0 0,0 0-1 0 0,1 0 1 0 0,-1 0 0 0 0,0 0 0 0 0,1 0 0 0 0,0-1-1 0 0,-1 1 1 0 0,1 0 0 0 0,0 0 0 0 0,0 0 0 0 0,0-1 0 0 0,0 1-1 0 0,0 0 1 0 0,0-1 0 0 0,0 1 0 0 0,1-1 0 0 0,-1 1-1 0 0,0-1 1 0 0,1 0 0 0 0,3 3 0 0 0,-2-2 1 0 0,1-1 0 0 0,0 1 0 0 0,0-1 0 0 0,0 0 0 0 0,0 0 0 0 0,0 0 0 0 0,0 0 0 0 0,0-1 0 0 0,0 0-1 0 0,6 0 1 0 0,4-1 63 0 0,-1 0 0 0 0,1-1-1 0 0,-1-1 1 0 0,0 0-1 0 0,21-9 1 0 0,-8 1 99 0 0,-1 0-1 0 0,34-23 0 0 0,-53 31-133 0 0,-1-1 0 0 0,1 0 0 0 0,-1 0-1 0 0,0 0 1 0 0,-1 0 0 0 0,1-1 0 0 0,-1 0-1 0 0,0 0 1 0 0,0 0 0 0 0,0 0 0 0 0,-1-1-1 0 0,0 1 1 0 0,0-1 0 0 0,0 0 0 0 0,-1 0-1 0 0,4-12 1 0 0,-6 15-32 0 0,1 1 0 0 0,-1 0 0 0 0,0-1-1 0 0,1 1 1 0 0,-1-1 0 0 0,-1 1 0 0 0,1-1 0 0 0,0 1-1 0 0,0-1 1 0 0,-1 1 0 0 0,0-1 0 0 0,1 1 0 0 0,-1-1-1 0 0,0 1 1 0 0,0 0 0 0 0,0 0 0 0 0,-1 0 0 0 0,1-1-1 0 0,0 1 1 0 0,-1 0 0 0 0,0 0 0 0 0,1 1 0 0 0,-1-1 0 0 0,0 0-1 0 0,0 1 1 0 0,0-1 0 0 0,0 1 0 0 0,0-1 0 0 0,0 1-1 0 0,0 0 1 0 0,-1 0 0 0 0,1 0 0 0 0,-4-1 0 0 0,-7-1-117 0 0,0 0 0 0 0,0 1-1 0 0,0 1 1 0 0,0 0 0 0 0,-17 1 0 0 0,-7-1-1738 0 0,24 0 527 0 0</inkml:trace>
</inkml:ink>
</file>

<file path=ppt/ink/ink8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3"/>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4"/>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5"/>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6"/>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7"/>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8"/>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09"/>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0"/>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1"/>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2"/>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7"/>
    </inkml:context>
    <inkml:brush xml:id="br0">
      <inkml:brushProperty name="width" value="0.1" units="cm"/>
      <inkml:brushProperty name="height" value="0.1" units="cm"/>
      <inkml:brushProperty name="color" value="#008C3A"/>
    </inkml:brush>
  </inkml:definitions>
  <inkml:trace contextRef="#ctx0" brushRef="#br0">1 31 10679 0 0,'0'0'971'0'0,"13"-30"10300"0"0,-12 30-10996 0 0,28 9 2445 0 0,29 32-3615 0 0,-53-37 1706 0 0,142 132 44 0 0,-6-6-223 0 0,-135-125-960 0 0,15 13 1422 0 0,-10-15-2620 0 0</inkml:trace>
</inkml:ink>
</file>

<file path=ppt/ink/ink8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3"/>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4"/>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5"/>
    </inkml:context>
    <inkml:brush xml:id="br0">
      <inkml:brushProperty name="width" value="0.1" units="cm"/>
      <inkml:brushProperty name="height" value="0.1" units="cm"/>
      <inkml:brushProperty name="color" value="#F6630D"/>
    </inkml:brush>
  </inkml:definitions>
  <inkml:trace contextRef="#ctx0" brushRef="#br0">155 0 11743 0 0,'0'0'4658'0'0,"-27"27"-853"0"0,18-6-3669 0 0,0 1-1 0 0,1-1 1 0 0,-10 45 0 0 0,14-46-61 0 0,-1-1 1 0 0,-1 0-1 0 0,0 0 0 0 0,-2 0 1 0 0,0-1-1 0 0,-11 17 1 0 0,19-34-56 0 0,-1-1 0 0 0,1 1 1 0 0,-1 0-1 0 0,1-1 0 0 0,0 1 1 0 0,-1 0-1 0 0,1-1 0 0 0,-1 1 1 0 0,1 0-1 0 0,0-1 0 0 0,0 1 1 0 0,0 0-1 0 0,-1 0 0 0 0,1-1 1 0 0,0 1-1 0 0,0 0 0 0 0,0 0 1 0 0,0 0-1 0 0,0-1 0 0 0,0 1 1 0 0,0 0-1 0 0,0 0 0 0 0,1 0 1 0 0,18 10 496 0 0,1-6 42 0 0,1-1 0 0 0,-1-1 1 0 0,41 1-1 0 0,-36-4-260 0 0,-1 2 0 0 0,34 7 0 0 0,-48-7-270 0 0,18 5 140 0 0,49 17 1 0 0,-70-22-137 0 0,-1 1 1 0 0,0 0-1 0 0,0 0 0 0 0,0 0 1 0 0,-1 1-1 0 0,1 0 1 0 0,-1 0-1 0 0,0 0 0 0 0,0 0 1 0 0,0 1-1 0 0,0 0 0 0 0,-1 0 1 0 0,7 11-1 0 0,-9-13-21 0 0,-1-1-1 0 0,0 1 1 0 0,0-1-1 0 0,-1 1 1 0 0,1 0-1 0 0,0-1 1 0 0,-1 1-1 0 0,0 0 1 0 0,0-1 0 0 0,0 1-1 0 0,0 0 1 0 0,0-1-1 0 0,0 1 1 0 0,-1 0-1 0 0,1-1 1 0 0,-1 1-1 0 0,1 0 1 0 0,-1-1-1 0 0,0 1 1 0 0,0-1-1 0 0,-1 0 1 0 0,1 1 0 0 0,0-1-1 0 0,-1 0 1 0 0,1 1-1 0 0,-1-1 1 0 0,0 0-1 0 0,0 0 1 0 0,0 0-1 0 0,0-1 1 0 0,0 1-1 0 0,-2 1 1 0 0,-10 7 77 0 0,0-1 1 0 0,0-1-1 0 0,-1 0 1 0 0,-19 7 0 0 0,4-2 29 0 0,-162 93 1116 0 0,188-104-1212 0 0,0-1 0 0 0,0 0 1 0 0,0 0-1 0 0,0 0 0 0 0,0-1 0 0 0,-1 1 1 0 0,1-1-1 0 0,0 0 0 0 0,0 0 1 0 0,0-1-1 0 0,0 1 0 0 0,0-1 1 0 0,-1 0-1 0 0,1 0 0 0 0,0 0 0 0 0,1-1 1 0 0,-1 1-1 0 0,0-1 0 0 0,0 0 1 0 0,1 0-1 0 0,-1 0 0 0 0,1-1 0 0 0,-1 1 1 0 0,1-1-1 0 0,-3-4 0 0 0,3 5-100 0 0,0 0 0 0 0,1-1 0 0 0,-1 0 0 0 0,1 0-1 0 0,0 1 1 0 0,0-1 0 0 0,0-1 0 0 0,0 1-1 0 0,0 0 1 0 0,1 0 0 0 0,-1-1 0 0 0,1 1 0 0 0,0-1-1 0 0,0 1 1 0 0,1-1 0 0 0,-1 1 0 0 0,1-1 0 0 0,-1 0-1 0 0,1 1 1 0 0,0-1 0 0 0,0 1 0 0 0,1-1 0 0 0,-1 0-1 0 0,1 1 1 0 0,0-1 0 0 0,0 1 0 0 0,0-1 0 0 0,2-4-1 0 0,10-11-3221 0 0</inkml:trace>
</inkml:ink>
</file>

<file path=ppt/ink/ink8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6"/>
    </inkml:context>
    <inkml:brush xml:id="br0">
      <inkml:brushProperty name="width" value="0.1" units="cm"/>
      <inkml:brushProperty name="height" value="0.1" units="cm"/>
      <inkml:brushProperty name="color" value="#F6630D"/>
    </inkml:brush>
  </inkml:definitions>
  <inkml:trace contextRef="#ctx0" brushRef="#br0">3 63 4607 0 0,'-1'-34'11254'0'0,"0"28"-8853"0"0,1 6-2265 0 0,0-1-1 0 0,0 0 1 0 0,-1 1 0 0 0,1-1 0 0 0,0 1-1 0 0,0-1 1 0 0,0 0 0 0 0,0 1 0 0 0,0-1 0 0 0,0 1-1 0 0,0-1 1 0 0,1 0 0 0 0,-1 1 0 0 0,0-1-1 0 0,0 1 1 0 0,0-1 0 0 0,0 1 0 0 0,1-1-1 0 0,-1 0 1 0 0,0 1 0 0 0,1-1 0 0 0,-1 1 0 0 0,0-1-1 0 0,1 1 1 0 0,-1 0 0 0 0,1-1 0 0 0,-1 1-1 0 0,1-1 1 0 0,0 0 0 0 0,23-5 1805 0 0,35 10-766 0 0,-46-3-555 0 0,342 23 300 0 0,-344-22-2177 0 0,-2 0-470 0 0</inkml:trace>
</inkml:ink>
</file>

<file path=ppt/ink/ink8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7"/>
    </inkml:context>
    <inkml:brush xml:id="br0">
      <inkml:brushProperty name="width" value="0.1" units="cm"/>
      <inkml:brushProperty name="height" value="0.1" units="cm"/>
      <inkml:brushProperty name="color" value="#F6630D"/>
    </inkml:brush>
  </inkml:definitions>
  <inkml:trace contextRef="#ctx0" brushRef="#br0">1 31 9671 0 0,'4'-7'11943'0'0,"3"-2"-10407"0"0,5 7-1057 0 0,0 1-1 0 0,0-1 1 0 0,-1 2 0 0 0,1 0-1 0 0,13 1 1 0 0,42-2 202 0 0,-28-4-504 0 0,0 2 1 0 0,57 1-1 0 0,-79 3-485 0 0,0 1 0 0 0,0 0 1 0 0,0 1-1 0 0,0 1 0 0 0,-1 0 0 0 0,0 1 0 0 0,0 1 0 0 0,18 10 0 0 0</inkml:trace>
</inkml:ink>
</file>

<file path=ppt/ink/ink8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8"/>
    </inkml:context>
    <inkml:brush xml:id="br0">
      <inkml:brushProperty name="width" value="0.1" units="cm"/>
      <inkml:brushProperty name="height" value="0.1" units="cm"/>
      <inkml:brushProperty name="color" value="#F6630D"/>
    </inkml:brush>
  </inkml:definitions>
  <inkml:trace contextRef="#ctx0" brushRef="#br0">13 0 6447 0 0,'-12'10'11591'0'0,"59"5"-6257"0"0,36-9-2553 0 0,46 5-2066 0 0,-73-4-3860 0 0</inkml:trace>
</inkml:ink>
</file>

<file path=ppt/ink/ink8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19"/>
    </inkml:context>
    <inkml:brush xml:id="br0">
      <inkml:brushProperty name="width" value="0.1" units="cm"/>
      <inkml:brushProperty name="height" value="0.1" units="cm"/>
      <inkml:brushProperty name="color" value="#F6630D"/>
    </inkml:brush>
  </inkml:definitions>
  <inkml:trace contextRef="#ctx0" brushRef="#br0">198 3 4607 0 0,'0'0'4691'0'0,"-21"-2"1678"0"0,7 1-4881 0 0,-1 3-1239 0 0,0 1 1 0 0,1 0-1 0 0,-1 1 0 0 0,1 1 0 0 0,0 0 0 0 0,0 1 1 0 0,0 0-1 0 0,1 1 0 0 0,-13 9 0 0 0,26-16-253 0 0,-1 1-1 0 0,0 0 1 0 0,1-1 0 0 0,-1 1-1 0 0,0 0 1 0 0,1-1 0 0 0,-1 1-1 0 0,1 0 1 0 0,-1 0-1 0 0,1-1 1 0 0,0 1 0 0 0,-1 0-1 0 0,1 0 1 0 0,0 0 0 0 0,-1 0-1 0 0,1 0 1 0 0,0-1-1 0 0,0 1 1 0 0,0 0 0 0 0,0 0-1 0 0,0 0 1 0 0,0 0-1 0 0,0 0 1 0 0,0 0 0 0 0,0 0-1 0 0,1 1 1 0 0,15 23-53 0 0,40 18 86 0 0,-47-37 0 0 0,78 45 172 0 0,-59-37 45 0 0,41 29-1 0 0,-61-37-210 0 0,0 1-1 0 0,0-1 1 0 0,-1 1-1 0 0,-1 0 1 0 0,1 1-1 0 0,-1-1 1 0 0,0 1-1 0 0,-1 1 1 0 0,7 11-1 0 0,-11-18-14 0 0,0 1-1 0 0,0 0 1 0 0,0 0 0 0 0,0 0-1 0 0,0 0 1 0 0,-1 0 0 0 0,1 0-1 0 0,-1 0 1 0 0,0 0 0 0 0,0 0-1 0 0,0 0 1 0 0,0 0 0 0 0,-1 0-1 0 0,1 1 1 0 0,-1-1 0 0 0,0-1-1 0 0,-1 6 1 0 0,-1-2 17 0 0,0-1 0 0 0,0 1 0 0 0,-1-1 1 0 0,1 0-1 0 0,-1 0 0 0 0,0 0 0 0 0,-1 0 0 0 0,-5 4 0 0 0,-9 7 69 0 0,-1-2 0 0 0,0 0 0 0 0,-32 15-1 0 0,45-25-93 0 0,-2 1 5 0 0,-1 0 0 0 0,0 0-1 0 0,-1-1 1 0 0,1-1 0 0 0,0 0 0 0 0,-20 3 0 0 0,26-5 3 0 0,0-1 0 0 0,0 0 0 0 0,0 0 0 0 0,0 0 0 0 0,0 0 0 0 0,1 0 0 0 0,-1-1 0 0 0,0 0 0 0 0,0 0 0 0 0,0 0 0 0 0,1 0 0 0 0,-1-1-1 0 0,0 1 1 0 0,1-1 0 0 0,0 0 0 0 0,-1 0 0 0 0,1 0 0 0 0,0 0 0 0 0,0-1 0 0 0,0 0 0 0 0,-5-5 0 0 0,7 7-12 0 0,1 0-1 0 0,-1 0 1 0 0,1 0-1 0 0,0 0 1 0 0,-1 0-1 0 0,1 0 1 0 0,0 0-1 0 0,-1 0 0 0 0,1 0 1 0 0,0 0-1 0 0,0 0 1 0 0,0 0-1 0 0,0 0 1 0 0,0 0-1 0 0,0 0 1 0 0,0 0-1 0 0,1-1 1 0 0,-1 1-1 0 0,0 0 1 0 0,1 0-1 0 0,-1 0 1 0 0,0 0-1 0 0,1 0 1 0 0,-1 0-1 0 0,1 1 1 0 0,-1-1-1 0 0,2-1 1 0 0,24-29-67 0 0,-12 15-44 0 0,13-30-204 0 0,31-67-1 0 0,-36 65 169 0 0,46-73 0 0 0,-65 118 150 0 0,0-1 0 0 0,-1-1 0 0 0,1 1 0 0 0,-1 0 0 0 0,0-1 1 0 0,0 1-1 0 0,-1-1 0 0 0,1 1 0 0 0,-1-1 0 0 0,0 0 0 0 0,0 0 0 0 0,-1 1 0 0 0,1-10 0 0 0,-2 11 31 0 0,1 1 0 0 0,-1-1-1 0 0,0 0 1 0 0,0 1-1 0 0,0-1 1 0 0,-1 0 0 0 0,1 1-1 0 0,0 0 1 0 0,-1-1 0 0 0,0 1-1 0 0,1 0 1 0 0,-1 0-1 0 0,0 0 1 0 0,0 0 0 0 0,0 0-1 0 0,-1 0 1 0 0,1 0-1 0 0,0 1 1 0 0,-1-1 0 0 0,1 1-1 0 0,-1 0 1 0 0,1 0-1 0 0,-1 0 1 0 0,0 0 0 0 0,-4-1-1 0 0,4 1-36 0 0,0 1 1 0 0,0-1-1 0 0,0 0 0 0 0,0 1 0 0 0,0 0 1 0 0,0 0-1 0 0,-1 0 0 0 0,1 0 0 0 0,0 1 0 0 0,0-1 1 0 0,0 1-1 0 0,0 0 0 0 0,-6 1 0 0 0,-16 4-3014 0 0</inkml:trace>
</inkml:ink>
</file>

<file path=ppt/ink/ink8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0"/>
    </inkml:context>
    <inkml:brush xml:id="br0">
      <inkml:brushProperty name="width" value="0.1" units="cm"/>
      <inkml:brushProperty name="height" value="0.1" units="cm"/>
      <inkml:brushProperty name="color" value="#F6630D"/>
    </inkml:brush>
  </inkml:definitions>
  <inkml:trace contextRef="#ctx0" brushRef="#br0">156 41 8287 0 0,'-10'0'7448'0'0,"-15"3"-5325"0"0,18 0-1939 0 0,0 1 1 0 0,0-1-1 0 0,0 1 1 0 0,0 1-1 0 0,1-1 0 0 0,-1 1 1 0 0,1 1-1 0 0,1-1 1 0 0,-1 1-1 0 0,1 0 0 0 0,0 0 1 0 0,0 0-1 0 0,0 1 1 0 0,1-1-1 0 0,0 1 0 0 0,1 0 1 0 0,-1 1-1 0 0,1-1 1 0 0,-4 16-1 0 0,4-13-136 0 0,1 1 1 0 0,0 0-1 0 0,1 0 1 0 0,0 1-1 0 0,0-1 0 0 0,1 0 1 0 0,0 0-1 0 0,1 0 0 0 0,1 0 1 0 0,0 0-1 0 0,0 0 0 0 0,1 0 1 0 0,8 19-1 0 0,-8-25-43 0 0,0-1 1 0 0,0 1-1 0 0,1-1 0 0 0,-1 0 0 0 0,1 0 0 0 0,0 0 1 0 0,0-1-1 0 0,0 0 0 0 0,1 1 0 0 0,0-2 1 0 0,-1 1-1 0 0,1 0 0 0 0,0-1 0 0 0,0 0 0 0 0,0 0 1 0 0,0 0-1 0 0,0-1 0 0 0,1 0 0 0 0,-1 0 0 0 0,1 0 1 0 0,9 0-1 0 0,6 0 12 0 0,-1-1 0 0 0,0 0 0 0 0,0-2 0 0 0,31-6 0 0 0,-39 5-2 0 0,0-1-1 0 0,0 0 1 0 0,-1-1-1 0 0,0 0 1 0 0,0-1-1 0 0,0 0 1 0 0,-1-1-1 0 0,0 0 1 0 0,0-1-1 0 0,0 0 1 0 0,-1 0-1 0 0,-1-1 1 0 0,10-12 0 0 0,-11 13 46 0 0,-1 0 0 0 0,0 0 0 0 0,0-1 1 0 0,-1 0-1 0 0,-1 0 0 0 0,1 0 1 0 0,-1 0-1 0 0,-1-1 0 0 0,0 0 0 0 0,0 1 1 0 0,-1-1-1 0 0,0 0 0 0 0,-1 0 1 0 0,0-1-1 0 0,0 1 0 0 0,-2-16 0 0 0,0 20 7 0 0,-1 1-1 0 0,1-1 1 0 0,-1 1-1 0 0,0-1 0 0 0,0 1 1 0 0,-1 0-1 0 0,0-1 1 0 0,0 1-1 0 0,0 0 0 0 0,0 1 1 0 0,-1-1-1 0 0,0 1 1 0 0,0-1-1 0 0,0 1 0 0 0,0 1 1 0 0,-1-1-1 0 0,0 0 0 0 0,1 1 1 0 0,-1 0-1 0 0,-1 0 1 0 0,1 1-1 0 0,0-1 0 0 0,-1 1 1 0 0,1 0-1 0 0,-1 0 1 0 0,1 1-1 0 0,-7-1 0 0 0,-9-2-669 0 0,-1 1-1 0 0,1 1 0 0 0,-1 1 1 0 0,1 1-1 0 0,-1 1 0 0 0,-23 4 1 0 0,18-1-7208 0 0</inkml:trace>
</inkml:ink>
</file>

<file path=ppt/ink/ink8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1"/>
    </inkml:context>
    <inkml:brush xml:id="br0">
      <inkml:brushProperty name="width" value="0.1" units="cm"/>
      <inkml:brushProperty name="height" value="0.1" units="cm"/>
      <inkml:brushProperty name="color" value="#F6630D"/>
    </inkml:brush>
  </inkml:definitions>
  <inkml:trace contextRef="#ctx0" brushRef="#br0">1 290 8751 0 0,'0'0'1151'0'0,"27"-3"5157"0"0,30-24-4030 0 0,-41 19-2117 0 0,0 0 1 0 0,0 2-1 0 0,19-7 1 0 0,187-27 1071 0 0,-100 21-109 0 0,193-22 618 0 0,-135 20-1320 0 0,385-53 261 0 0,-510 65-623 0 0,-19 1 14 0 0,-1 3-1 0 0,1 1 1 0 0,0 1-1 0 0,0 2 1 0 0,60 6-1 0 0,-92-4-64 0 0,0 0 0 0 0,0 0 0 0 0,0 0 0 0 0,0 1 1 0 0,0-1-1 0 0,0 1 0 0 0,6 3 0 0 0,-10-4-62 0 0,1 0 0 0 0,0-1 1 0 0,0 1-1 0 0,-1-1 1 0 0,1 1-1 0 0,0 0 0 0 0,-1-1 1 0 0,1 1-1 0 0,0 0 0 0 0,-1 0 1 0 0,1 0-1 0 0,-1 0 0 0 0,1-1 1 0 0,-1 1-1 0 0,0 0 0 0 0,1 0 1 0 0,-1 0-1 0 0,0 0 0 0 0,0 0 1 0 0,0 0-1 0 0,1 0 1 0 0,-1 0-1 0 0,0 0 0 0 0,0 0 1 0 0,0 0-1 0 0,-1 0 0 0 0,1 0 1 0 0,0 0-1 0 0,0 0 0 0 0,0 0 1 0 0,-1 0-1 0 0,1-1 0 0 0,-1 1 1 0 0,1 0-1 0 0,0 0 0 0 0,-1 0 1 0 0,-1 1-1 0 0,-6 8-1731 0 0</inkml:trace>
</inkml:ink>
</file>

<file path=ppt/ink/ink8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2"/>
    </inkml:context>
    <inkml:brush xml:id="br0">
      <inkml:brushProperty name="width" value="0.1" units="cm"/>
      <inkml:brushProperty name="height" value="0.1" units="cm"/>
      <inkml:brushProperty name="color" value="#F6630D"/>
    </inkml:brush>
  </inkml:definitions>
  <inkml:trace contextRef="#ctx0" brushRef="#br0">1 24 3223 0 0,'6'-24'18368'0'0,"-2"57"-18113"0"0,1-1 1 0 0,2-1-1 0 0,1 1 0 0 0,25 59 1 0 0,-28-80-252 0 0,1 0 0 0 0,0-1 0 0 0,0 0 0 0 0,1 0 0 0 0,1 0 0 0 0,-1-1 0 0 0,14 12 0 0 0,-16-16 20 0 0,1-1 0 0 0,0 0 0 0 0,1 1 0 0 0,-1-2 0 0 0,1 1 0 0 0,0-1-1 0 0,0 0 1 0 0,0 0 0 0 0,0-1 0 0 0,0 0 0 0 0,0-1 0 0 0,16 2 0 0 0,-19-2 139 0 0,0-1-1 0 0,0 0 0 0 0,0 0 1 0 0,1-1-1 0 0,-1 1 1 0 0,0-1-1 0 0,0 0 1 0 0,0 0-1 0 0,0-1 0 0 0,0 1 1 0 0,0-1-1 0 0,-1 0 1 0 0,1 0-1 0 0,0 0 1 0 0,-1 0-1 0 0,5-4 0 0 0,0-1-137 0 0,-1 0-1 0 0,-1-1 1 0 0,1 0-1 0 0,-1 0 1 0 0,9-17-1 0 0,-9 13-12 0 0,0-2-1 0 0,-1 1 1 0 0,0-1-1 0 0,-1 0 0 0 0,3-24 1 0 0,-5 24-1 0 0,1 0 0 0 0,1 1 1 0 0,0-1-1 0 0,1 1 0 0 0,9-21 0 0 0,5 10-2175 0 0,3 2-3333 0 0,-19 19 4716 0 0</inkml:trace>
</inkml:ink>
</file>

<file path=ppt/ink/ink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8"/>
    </inkml:context>
    <inkml:brush xml:id="br0">
      <inkml:brushProperty name="width" value="0.1" units="cm"/>
      <inkml:brushProperty name="height" value="0.1" units="cm"/>
      <inkml:brushProperty name="color" value="#008C3A"/>
    </inkml:brush>
  </inkml:definitions>
  <inkml:trace contextRef="#ctx0" brushRef="#br0">454 1 1839 0 0,'-8'1'16281'0'0,"-13"4"-14620"0"0,-10 10-1239 0 0,0 1 1 0 0,1 2 0 0 0,1 1 0 0 0,-38 32 0 0 0,43-32-327 0 0,-28 25-134 0 0,1 2 1 0 0,-55 65-1 0 0,102-104-1017 0 0</inkml:trace>
</inkml:ink>
</file>

<file path=ppt/ink/ink8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3"/>
    </inkml:context>
    <inkml:brush xml:id="br0">
      <inkml:brushProperty name="width" value="0.1" units="cm"/>
      <inkml:brushProperty name="height" value="0.1" units="cm"/>
      <inkml:brushProperty name="color" value="#004F8B"/>
    </inkml:brush>
  </inkml:definitions>
  <inkml:trace contextRef="#ctx0" brushRef="#br0">0 75 5063 0 0,'10'-5'15010'0'0,"12"-7"-13072"0"0,8 2-954 0 0,0 1-1 0 0,1 2 1 0 0,59-8-1 0 0,-40 8-612 0 0,-23 3-129 0 0,0 1-1 0 0,50 0 1 0 0,-65 4-488 0 0,0 1-1 0 0,0-1 1 0 0,0 2-1 0 0,16 5 1 0 0,18 14-4153 0 0</inkml:trace>
</inkml:ink>
</file>

<file path=ppt/ink/ink8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4"/>
    </inkml:context>
    <inkml:brush xml:id="br0">
      <inkml:brushProperty name="width" value="0.1" units="cm"/>
      <inkml:brushProperty name="height" value="0.1" units="cm"/>
      <inkml:brushProperty name="color" value="#004F8B"/>
    </inkml:brush>
  </inkml:definitions>
  <inkml:trace contextRef="#ctx0" brushRef="#br0">0 67 7831 0 0,'0'0'603'0'0,"31"-2"6960"0"0,-26-4-6933 0 0,1 0 1 0 0,0 1-1 0 0,0 0 1 0 0,0 0-1 0 0,1 1 1 0 0,-1 0-1 0 0,1 0 1 0 0,0 0 0 0 0,11-3-1 0 0,-7 3-190 0 0,0 1-1 0 0,1 1 0 0 0,-1 0 1 0 0,1 0-1 0 0,20 0 1 0 0,-5 3-393 0 0,0 1 1 0 0,0 2-1 0 0,-1 0 1 0 0,47 15-1 0 0,-60-15-1476 0 0,-1-3-463 0 0</inkml:trace>
</inkml:ink>
</file>

<file path=ppt/ink/ink8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5"/>
    </inkml:context>
    <inkml:brush xml:id="br0">
      <inkml:brushProperty name="width" value="0.1" units="cm"/>
      <inkml:brushProperty name="height" value="0.1" units="cm"/>
      <inkml:brushProperty name="color" value="#004F8B"/>
    </inkml:brush>
  </inkml:definitions>
  <inkml:trace contextRef="#ctx0" brushRef="#br0">188 43 1375 0 0,'1'-7'16482'0'0,"0"-8"-14868"0"0,-4 13-1520 0 0,1 0 0 0 0,-1 0-1 0 0,1 0 1 0 0,-1 0 0 0 0,1 1-1 0 0,-1-1 1 0 0,0 1 0 0 0,0 0-1 0 0,0 0 1 0 0,0 0 0 0 0,0 0-1 0 0,0 0 1 0 0,0 1 0 0 0,0-1-1 0 0,0 1 1 0 0,0 0 0 0 0,-1 0-1 0 0,1 0 1 0 0,0 0 0 0 0,0 0 0 0 0,0 1-1 0 0,0 0 1 0 0,0-1 0 0 0,0 1-1 0 0,0 0 1 0 0,0 1 0 0 0,0-1-1 0 0,0 0 1 0 0,-3 3 0 0 0,-6 2-88 0 0,1 1 0 0 0,-1 0 0 0 0,1 1 1 0 0,1 0-1 0 0,-15 14 0 0 0,23-20-8 0 0,0 0 1 0 0,1 0-1 0 0,-1 0 0 0 0,1 0 0 0 0,-1 1 1 0 0,1-1-1 0 0,0 1 0 0 0,0-1 0 0 0,0 1 1 0 0,0 0-1 0 0,0-1 0 0 0,1 1 0 0 0,-1 0 1 0 0,1-1-1 0 0,0 1 0 0 0,-1 0 0 0 0,1 0 1 0 0,1-1-1 0 0,-1 1 0 0 0,0 0 0 0 0,1 0 1 0 0,-1-1-1 0 0,1 1 0 0 0,0 0 0 0 0,0-1 1 0 0,0 1-1 0 0,0-1 0 0 0,0 1 0 0 0,1-1 0 0 0,-1 0 1 0 0,1 1-1 0 0,-1-1 0 0 0,1 0 0 0 0,0 0 1 0 0,0 0-1 0 0,0 0 0 0 0,0 0 0 0 0,0-1 1 0 0,0 1-1 0 0,5 2 0 0 0,12 7 31 0 0,0-1 1 0 0,0-1-1 0 0,1-1 0 0 0,0 0 1 0 0,0-1-1 0 0,27 4 0 0 0,35 13 326 0 0,-56-14-296 0 0,0 1-1 0 0,-1 1 1 0 0,-1 0-1 0 0,0 2 1 0 0,42 33-1 0 0,-59-41-44 0 0,1 1-1 0 0,-1 0 1 0 0,-1 1-1 0 0,1-1 1 0 0,-1 1 0 0 0,-1 1-1 0 0,0-1 1 0 0,8 17-1 0 0,-11-20 6 0 0,0 1 0 0 0,0 0 0 0 0,-1 0-1 0 0,0 0 1 0 0,0 0 0 0 0,0 0 0 0 0,-1 0-1 0 0,0 1 1 0 0,0-1 0 0 0,0 0 0 0 0,-1 0-1 0 0,0 0 1 0 0,0 0 0 0 0,-1 0 0 0 0,-3 8-1 0 0,3-9-7 0 0,-1 0-1 0 0,1 0 1 0 0,-1-1-1 0 0,-1 1 1 0 0,1-1-1 0 0,-1 0 1 0 0,0 0-1 0 0,0 0 1 0 0,0 0-1 0 0,0-1 0 0 0,0 1 1 0 0,-1-1-1 0 0,0 0 1 0 0,0-1-1 0 0,0 1 1 0 0,0-1-1 0 0,-5 2 1 0 0,-16 5 15 0 0,0-2 0 0 0,-34 6 0 0 0,16-3-7 0 0,24-5 4 0 0,0 0 1 0 0,-1-1-1 0 0,0-2 1 0 0,0 0-1 0 0,-34-1 0 0 0,51-1-17 0 0,0-1 0 0 0,0 1-1 0 0,1-1 1 0 0,-1 0 0 0 0,1 0-1 0 0,-1 0 1 0 0,0 0 0 0 0,1-1-1 0 0,0 0 1 0 0,-1 1 0 0 0,1-1-1 0 0,0-1 1 0 0,0 1-1 0 0,0 0 1 0 0,0-1 0 0 0,-3-3-1 0 0,4 3-4 0 0,0-1 0 0 0,1 0 0 0 0,-1 1 0 0 0,0-1 0 0 0,1 0 0 0 0,0 0 0 0 0,0 0-1 0 0,0 0 1 0 0,1 0 0 0 0,-1 0 0 0 0,1 0 0 0 0,0 0 0 0 0,0 0 0 0 0,1 0 0 0 0,-1 0-1 0 0,1 0 1 0 0,0 0 0 0 0,2-7 0 0 0,4-15-18 0 0,1 0 0 0 0,1 0 0 0 0,2 1 1 0 0,0 1-1 0 0,2-1 0 0 0,0 2 0 0 0,34-44 0 0 0,-22 37-130 0 0,2 1-1 0 0,1 1 1 0 0,1 2 0 0 0,61-43-1 0 0,-82 63 78 0 0,41-33-364 0 0,-45 33 374 0 0,-4 5 62 0 0,-1 0 0 0 0,1-1 0 0 0,0 1-1 0 0,-1 0 1 0 0,1 0 0 0 0,-1 0 0 0 0,0-1 0 0 0,1 1 0 0 0,-1 0-1 0 0,0 0 1 0 0,0 0 0 0 0,1 0 0 0 0,-1 0 0 0 0,0 0 0 0 0,0 1-1 0 0,0-1 1 0 0,0 0 0 0 0,0 0 0 0 0,0 1 0 0 0,0-1 0 0 0,-1 0-1 0 0,1 1 1 0 0,0-1 0 0 0,0 1 0 0 0,0 0 0 0 0,-1-1 0 0 0,0 1-1 0 0,1 0 0 0 0,-15-5-165 0 0,0 1 0 0 0,0 1 0 0 0,-1 0 0 0 0,-23 0 0 0 0,22 3-174 0 0,1-2 0 0 0,-1-1-1 0 0,-29-7 1 0 0,40 8-889 0 0</inkml:trace>
</inkml:ink>
</file>

<file path=ppt/ink/ink8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6"/>
    </inkml:context>
    <inkml:brush xml:id="br0">
      <inkml:brushProperty name="width" value="0.1" units="cm"/>
      <inkml:brushProperty name="height" value="0.1" units="cm"/>
      <inkml:brushProperty name="color" value="#004F8B"/>
    </inkml:brush>
  </inkml:definitions>
  <inkml:trace contextRef="#ctx0" brushRef="#br0">188 68 2303 0 0,'0'0'9547'0'0,"-12"-12"-4686"0"0,8 12-4682 0 0,-1 0-1 0 0,1-1 0 0 0,-1 2 0 0 0,1-1 1 0 0,-1 1-1 0 0,1-1 0 0 0,0 1 1 0 0,-1 0-1 0 0,1 1 0 0 0,0-1 1 0 0,-1 1-1 0 0,1 0 0 0 0,0 0 0 0 0,0 0 1 0 0,-6 5-1 0 0,3-2-123 0 0,0 0 1 0 0,0 1-1 0 0,1-1 1 0 0,-1 2-1 0 0,1-1 0 0 0,1 1 1 0 0,-7 8-1 0 0,6-5-13 0 0,0 1 0 0 0,1 0 0 0 0,0 1 0 0 0,0-1 0 0 0,1 1 0 0 0,1 0 0 0 0,0 0 0 0 0,1 0-1 0 0,0 0 1 0 0,1 1 0 0 0,0-1 0 0 0,1 0 0 0 0,1 16 0 0 0,1-18-20 0 0,-1 0-1 0 0,1-1 1 0 0,0 1 0 0 0,1-1-1 0 0,0 0 1 0 0,1 0-1 0 0,0 0 1 0 0,0 0 0 0 0,1-1-1 0 0,0 0 1 0 0,0 0-1 0 0,1 0 1 0 0,0 0 0 0 0,1-1-1 0 0,-1 0 1 0 0,2 0 0 0 0,9 7-1 0 0,-8-7 32 0 0,1-1-1 0 0,-1 0 0 0 0,2 0 0 0 0,-1-1 1 0 0,1-1-1 0 0,-1 1 0 0 0,1-2 1 0 0,0 0-1 0 0,1 0 0 0 0,-1-1 1 0 0,0 0-1 0 0,1 0 0 0 0,12-1 1 0 0,-5-3 107 0 0,0 0 0 0 0,0-1 0 0 0,0-1 1 0 0,0 0-1 0 0,0-2 0 0 0,-1 0 1 0 0,18-9-1 0 0,-27 11-49 0 0,0 0-1 0 0,-1 0 1 0 0,1 0 0 0 0,-1-1 0 0 0,0-1-1 0 0,0 1 1 0 0,-1-1 0 0 0,0-1 0 0 0,7-7 0 0 0,-10 10-50 0 0,-1-1 1 0 0,-1 1-1 0 0,1-1 1 0 0,-1 1 0 0 0,0-1-1 0 0,0 0 1 0 0,0 0 0 0 0,0 0-1 0 0,-1-1 1 0 0,0 1 0 0 0,0 0-1 0 0,0 0 1 0 0,-1-1 0 0 0,0 1-1 0 0,0 0 1 0 0,0-1-1 0 0,-3-9 1 0 0,-2-6 69 0 0,-1 0 1 0 0,0 1-1 0 0,-2 0 0 0 0,-1 0 1 0 0,0 1-1 0 0,-1 0 0 0 0,-2 0 1 0 0,1 1-1 0 0,-2 1 0 0 0,0 0 1 0 0,-2 1-1 0 0,1 0 0 0 0,-2 1 1 0 0,0 1-1 0 0,-31-21 0 0 0,42 32-162 0 0,-1 0 0 0 0,1 1 0 0 0,0 0 0 0 0,-1 0-1 0 0,0 0 1 0 0,1 1 0 0 0,-1 0 0 0 0,0 0-1 0 0,0 0 1 0 0,1 1 0 0 0,-1 0 0 0 0,0 0-1 0 0,-10 2 1 0 0,-22 7-8182 0 0</inkml:trace>
</inkml:ink>
</file>

<file path=ppt/ink/ink8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7"/>
    </inkml:context>
    <inkml:brush xml:id="br0">
      <inkml:brushProperty name="width" value="0.1" units="cm"/>
      <inkml:brushProperty name="height" value="0.1" units="cm"/>
      <inkml:brushProperty name="color" value="#004F8B"/>
    </inkml:brush>
  </inkml:definitions>
  <inkml:trace contextRef="#ctx0" brushRef="#br0">138 37 11807 0 0,'0'0'1068'0'0,"7"-31"9104"0"0,-8 31-10117 0 0,1-1-1 0 0,-1 1 1 0 0,1-1 0 0 0,-1 1-1 0 0,0-1 1 0 0,1 1 0 0 0,-1 0-1 0 0,1-1 1 0 0,-1 1 0 0 0,0 0-1 0 0,1-1 1 0 0,-1 1-1 0 0,0 0 1 0 0,0 0 0 0 0,1 0-1 0 0,-1 0 1 0 0,0 0 0 0 0,1-1-1 0 0,-1 1 1 0 0,0 1 0 0 0,0-1-1 0 0,1 0 1 0 0,-1 0-1 0 0,0 0 1 0 0,1 0 0 0 0,-1 0-1 0 0,0 1 1 0 0,0-1 0 0 0,-19 18 497 0 0,-7 28-404 0 0,11-3-103 0 0,2 0-1 0 0,2 2 0 0 0,2-1 1 0 0,-6 69-1 0 0,15-106-12 0 0,1 20 37 0 0,3-23-133 0 0,-1-3 65 0 0,0 0 0 0 0,0 0 0 0 0,0-1-1 0 0,0 1 1 0 0,0-1 0 0 0,0 1 0 0 0,0-1 0 0 0,0 0 0 0 0,0 0 0 0 0,0 0-1 0 0,0 0 1 0 0,0 0 0 0 0,0-1 0 0 0,0 1 0 0 0,0 0 0 0 0,0-1-1 0 0,0 0 1 0 0,4-1 0 0 0,-3 1 20 0 0,38-7 61 0 0,1 2 0 0 0,0 1 0 0 0,1 3 0 0 0,-1 1-1 0 0,76 9 1 0 0,-111-8-56 0 0,-1 1-1 0 0,0 0 0 0 0,0 0 1 0 0,0 1-1 0 0,0-1 1 0 0,0 1-1 0 0,0 1 1 0 0,0-1-1 0 0,-1 1 0 0 0,1 0 1 0 0,-1 0-1 0 0,0 1 1 0 0,0-1-1 0 0,0 1 1 0 0,0 0-1 0 0,0 1 0 0 0,-1-1 1 0 0,0 1-1 0 0,0 0 1 0 0,0 0-1 0 0,-1 0 1 0 0,0 0-1 0 0,0 1 1 0 0,0 0-1 0 0,0-1 0 0 0,-1 1 1 0 0,0 0-1 0 0,0 0 1 0 0,-1 0-1 0 0,0 0 1 0 0,0 0-1 0 0,0 1 0 0 0,-1-1 1 0 0,0 0-1 0 0,0 0 1 0 0,0 1-1 0 0,-1-1 1 0 0,-1 8-1 0 0,-1 4 46 0 0,0-1 1 0 0,-2 1-1 0 0,0 0 0 0 0,0-1 1 0 0,-9 17-1 0 0,11-29-49 0 0,0 0-1 0 0,1 0 1 0 0,-2-1-1 0 0,1 1 1 0 0,0-1-1 0 0,-1 1 1 0 0,0-1-1 0 0,0 0 1 0 0,0-1-1 0 0,0 1 1 0 0,-1-1-1 0 0,0 0 1 0 0,1 0-1 0 0,-1 0 1 0 0,0-1-1 0 0,-1 1 1 0 0,1-1-1 0 0,0 0 1 0 0,0-1 0 0 0,-7 2-1 0 0,-19 2 77 0 0,0-2 0 0 0,0-1 0 0 0,0-1 0 0 0,-39-5-1 0 0,56 3-81 0 0,1-1 0 0 0,-1 0 0 0 0,1-1 0 0 0,0 0 0 0 0,0-2 0 0 0,0 1 0 0 0,0-1 0 0 0,1-1 0 0 0,0 0-1 0 0,0-1 1 0 0,0 0 0 0 0,-11-10 0 0 0,21 15-78 0 0,1 0 1 0 0,-1 0-1 0 0,1 0 0 0 0,-1 0 1 0 0,1 0-1 0 0,0 0 0 0 0,0 0 1 0 0,-1 0-1 0 0,2 0 0 0 0,-1 0 1 0 0,0-1-1 0 0,0 1 0 0 0,0-4 0 0 0,1 1-544 0 0,-1 0 0 0 0,1-1-1 0 0,0 1 1 0 0,1-1-1 0 0,-1 1 1 0 0,1-1 0 0 0,0 1-1 0 0,3-7 1 0 0,0-2-1313 0 0</inkml:trace>
</inkml:ink>
</file>

<file path=ppt/ink/ink8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8"/>
    </inkml:context>
    <inkml:brush xml:id="br0">
      <inkml:brushProperty name="width" value="0.1" units="cm"/>
      <inkml:brushProperty name="height" value="0.1" units="cm"/>
      <inkml:brushProperty name="color" value="#004F8B"/>
    </inkml:brush>
  </inkml:definitions>
  <inkml:trace contextRef="#ctx0" brushRef="#br0">0 220 7943 0 0,'5'-35'998'0'0,"-4"17"949"0"0,-1 5-146 0 0,1 1 0 0 0,0 0 0 0 0,1 0 0 0 0,0-1 0 0 0,5-13 0 0 0,-5 24-1638 0 0,-1 0 1 0 0,1 0-1 0 0,0 0 1 0 0,-1 0-1 0 0,1 0 1 0 0,0 1 0 0 0,0-1-1 0 0,0 0 1 0 0,1 1-1 0 0,-1 0 1 0 0,0-1-1 0 0,0 1 1 0 0,1 0-1 0 0,-1 0 1 0 0,6-1-1 0 0,44-10 633 0 0,-36 9-455 0 0,212-34 918 0 0,-223 36-1424 0 0,0 1 0 0 0,0 0 1 0 0,0 1-1 0 0,0-1 0 0 0,0 1 1 0 0,-1 0-1 0 0,1 0 0 0 0,0 0 1 0 0,0 1-1 0 0,-1 0 0 0 0,8 3 1 0 0,-5 0-1799 0 0</inkml:trace>
</inkml:ink>
</file>

<file path=ppt/ink/ink8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29"/>
    </inkml:context>
    <inkml:brush xml:id="br0">
      <inkml:brushProperty name="width" value="0.1" units="cm"/>
      <inkml:brushProperty name="height" value="0.1" units="cm"/>
      <inkml:brushProperty name="color" value="#004F8B"/>
    </inkml:brush>
  </inkml:definitions>
  <inkml:trace contextRef="#ctx0" brushRef="#br0">19 68 7831 0 0,'0'0'8368'0'0,"-18"-28"-1688"0"0,24 94-4651 0 0,9 41-1964 0 0,-14-79-43 0 0,2-1 0 0 0,1 0 0 0 0,2-1 0 0 0,0 1 0 0 0,2-1 0 0 0,13 32 0 0 0,-21-58 0 0 0,0 1 0 0 0,1-1 1 0 0,-1 1-1 0 0,0 0 0 0 0,0-1 0 0 0,1 1 0 0 0,-1-1 0 0 0,1 1 0 0 0,-1-1 1 0 0,0 1-1 0 0,1-1 0 0 0,-1 1 0 0 0,1-1 0 0 0,-1 0 0 0 0,1 1 1 0 0,-1-1-1 0 0,1 1 0 0 0,-1-1 0 0 0,1 0 0 0 0,0 0 0 0 0,-1 1 0 0 0,1-1 1 0 0,-1 0-1 0 0,1 0 0 0 0,0 0 0 0 0,-1 0 0 0 0,1 0 0 0 0,0 1 1 0 0,-1-1-1 0 0,1 0 0 0 0,-1 0 0 0 0,1-1 0 0 0,0 1 0 0 0,-1 0 0 0 0,1 0 1 0 0,0 0-1 0 0,-1 0 0 0 0,1-1 0 0 0,-1 1 0 0 0,1 0 0 0 0,0 0 1 0 0,-1-1-1 0 0,1 1 0 0 0,-1 0 0 0 0,1-1 0 0 0,-1 1 0 0 0,1-1 0 0 0,-1 1 1 0 0,0-1-1 0 0,1 1 0 0 0,-1-1 0 0 0,1 1 0 0 0,-1-1 0 0 0,0 1 1 0 0,1-1-1 0 0,-1 0 0 0 0,0 1 0 0 0,0-1 0 0 0,1 0 0 0 0,14-29 1377 0 0,-15 30-1396 0 0,13-25 21 0 0,0 1 0 0 0,2 0 0 0 0,1 1 0 0 0,0 0 0 0 0,27-26 0 0 0,108-90 13 0 0,-119 108-37 0 0,-24 22-3 0 0,1 0 0 0 0,0 1 0 0 0,1 0 1 0 0,-1 0-1 0 0,2 1 0 0 0,10-6 0 0 0,-20 13-26 0 0,0 0 0 0 0,1-1-1 0 0,-1 1 1 0 0,0 0 0 0 0,0 0 0 0 0,0 0 0 0 0,1 0-1 0 0,-1 0 1 0 0,0 0 0 0 0,0 0 0 0 0,0 1 0 0 0,0-1-1 0 0,0 0 1 0 0,1 1 0 0 0,-1-1 0 0 0,0 1 0 0 0,0-1 0 0 0,0 1-1 0 0,1 0 1 0 0,14 5-2630 0 0,-11-6 1194 0 0</inkml:trace>
</inkml:ink>
</file>

<file path=ppt/ink/ink8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0"/>
    </inkml:context>
    <inkml:brush xml:id="br0">
      <inkml:brushProperty name="width" value="0.1" units="cm"/>
      <inkml:brushProperty name="height" value="0.1" units="cm"/>
      <inkml:brushProperty name="color" value="#AB008B"/>
    </inkml:brush>
  </inkml:definitions>
  <inkml:trace contextRef="#ctx0" brushRef="#br0">29 34 2303 0 0,'-29'-33'23735'0'0,"41"53"-23584"0"0,1-1-1 0 0,1 0 1 0 0,0 0 0 0 0,1-2 0 0 0,33 30-1 0 0,-24-24-55 0 0,42 52 0 0 0,-55-56-9 0 0,-11-17-33 0 0,3 2-208 0 0</inkml:trace>
</inkml:ink>
</file>

<file path=ppt/ink/ink8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1"/>
    </inkml:context>
    <inkml:brush xml:id="br0">
      <inkml:brushProperty name="width" value="0.1" units="cm"/>
      <inkml:brushProperty name="height" value="0.1" units="cm"/>
      <inkml:brushProperty name="color" value="#AB008B"/>
    </inkml:brush>
  </inkml:definitions>
  <inkml:trace contextRef="#ctx0" brushRef="#br0">273 6 7367 0 0,'3'-5'11991'0'0,"-30"24"-9686"0"0,-51 67-991 0 0,-32 29-944 0 0,104-111-361 0 0,1 0 0 0 0,0 1-1 0 0,0 0 1 0 0,0 0 0 0 0,0 0-1 0 0,1 1 1 0 0,0-1 0 0 0,0 1 0 0 0,0 0-1 0 0,1 0 1 0 0,0 1 0 0 0,-4 10-1 0 0,7-16-174 0 0,1-1-1 0 0,0 1 0 0 0,-1-1 0 0 0,1 1 1 0 0,0-1-1 0 0,-1 0 0 0 0,1 1 0 0 0,0-1 1 0 0,-1 0-1 0 0,1 0 0 0 0,0 1 0 0 0,-1-1 0 0 0,1 0 1 0 0,0 0-1 0 0,0 0 0 0 0,-1 0 0 0 0,1 0 1 0 0,0 0-1 0 0,0 0 0 0 0,0 0 0 0 0,-1 0 1 0 0,1 0-1 0 0,0-1 0 0 0,0 1 0 0 0</inkml:trace>
</inkml:ink>
</file>

<file path=ppt/ink/ink8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2"/>
    </inkml:context>
    <inkml:brush xml:id="br0">
      <inkml:brushProperty name="width" value="0.1" units="cm"/>
      <inkml:brushProperty name="height" value="0.1" units="cm"/>
      <inkml:brushProperty name="color" value="#AB008B"/>
    </inkml:brush>
  </inkml:definitions>
  <inkml:trace contextRef="#ctx0" brushRef="#br0">0 1 1375 0 0,'0'0'6624'0'0</inkml:trace>
</inkml:ink>
</file>

<file path=ppt/ink/ink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69"/>
    </inkml:context>
    <inkml:brush xml:id="br0">
      <inkml:brushProperty name="width" value="0.1" units="cm"/>
      <inkml:brushProperty name="height" value="0.1" units="cm"/>
      <inkml:brushProperty name="color" value="#008C3A"/>
    </inkml:brush>
  </inkml:definitions>
  <inkml:trace contextRef="#ctx0" brushRef="#br0">173 102 3223 0 0,'3'-12'7480'0'0,"2"-13"-2365"0"0,-5 24-4955 0 0,0 0 1 0 0,0 0-1 0 0,0 0 0 0 0,0 0 0 0 0,0 0 1 0 0,0 0-1 0 0,-1 0 0 0 0,1 0 1 0 0,0 0-1 0 0,-1 0 0 0 0,1 0 0 0 0,-1 0 1 0 0,0 0-1 0 0,1 0 0 0 0,-1 0 1 0 0,1 0-1 0 0,-1 0 0 0 0,0 0 1 0 0,0 0-1 0 0,0 1 0 0 0,1-1 0 0 0,-1 0 1 0 0,0 1-1 0 0,0-1 0 0 0,0 1 1 0 0,0-1-1 0 0,0 1 0 0 0,0-1 1 0 0,-2 0-1 0 0,0 1-34 0 0,-1 0 0 0 0,1 0 0 0 0,0 0 0 0 0,0 0 0 0 0,0 1 0 0 0,0-1 0 0 0,0 1 0 0 0,0 0 0 0 0,0 0 0 0 0,-5 2 0 0 0,-40 24-296 0 0,27-11 470 0 0,15-11-300 0 0,0 1 0 0 0,1 0 0 0 0,0 0 0 0 0,0 1 0 0 0,0 0 0 0 0,0 0 0 0 0,-6 14 0 0 0,10-19 0 0 0,0 0 0 0 0,0 1 0 0 0,1-1 0 0 0,-1 0 0 0 0,1 0 0 0 0,-1 0 0 0 0,1 1 0 0 0,0-1 0 0 0,0 0 0 0 0,0 1 0 0 0,0-1 0 0 0,0 0 0 0 0,0 0 0 0 0,0 1 0 0 0,1-1 0 0 0,0 0 0 0 0,-1 0 0 0 0,1 0 0 0 0,0 0 0 0 0,0 1 0 0 0,0-1 0 0 0,0 0 0 0 0,0-1 0 0 0,1 1 0 0 0,-1 0 0 0 0,0 0 0 0 0,1 0 0 0 0,0-1 0 0 0,-1 1 0 0 0,1-1 0 0 0,0 1 0 0 0,3 1 0 0 0,16 9 0 0 0,-1-2 0 0 0,40 14 0 0 0,-43-19 0 0 0,0 2 0 0 0,-1 0 0 0 0,1 1 0 0 0,-1 0 0 0 0,24 19 0 0 0,-37-24 9 0 0,0 0 0 0 0,-1 0 0 0 0,0 0 0 0 0,1 0 0 0 0,-1 1 1 0 0,-1-1-1 0 0,1 1 0 0 0,0-1 0 0 0,-1 1 0 0 0,0 0 0 0 0,0 0 0 0 0,0 0 0 0 0,0 0 0 0 0,0-1 0 0 0,-1 1 0 0 0,0 0 0 0 0,0 0 0 0 0,0 0 0 0 0,0 0 0 0 0,-1 0 0 0 0,1 0 0 0 0,-1 0 1 0 0,0 0-1 0 0,0 0 0 0 0,0 0 0 0 0,-1-1 0 0 0,-2 5 0 0 0,-3 10 45 0 0,-2 1 1 0 0,-1-1 0 0 0,-21 31-1 0 0,21-35-17 0 0,-1-1-1 0 0,0 0 0 0 0,-1-1 1 0 0,-18 15-1 0 0,26-23-23 0 0,0-1 0 0 0,0 0 0 0 0,-1 0 0 0 0,1 0 0 0 0,-1 0 0 0 0,0-1 0 0 0,1 1 0 0 0,-1-1 0 0 0,0-1 0 0 0,-1 1 0 0 0,1-1 0 0 0,0 1 0 0 0,0-1 0 0 0,-1-1 0 0 0,1 1 0 0 0,0-1 0 0 0,-11-1 0 0 0,14 0 4 0 0,0 1 0 0 0,0-1 0 0 0,1 0 1 0 0,-1 0-1 0 0,0-1 0 0 0,0 1 0 0 0,1 0 0 0 0,-1-1 0 0 0,1 1 0 0 0,-1-1 0 0 0,1 1 0 0 0,0-1 1 0 0,-1 1-1 0 0,1-1 0 0 0,0 0 0 0 0,0 0 0 0 0,0 0 0 0 0,0 0 0 0 0,1 1 0 0 0,-1-1 0 0 0,0 0 1 0 0,1 0-1 0 0,0-1 0 0 0,-1 1 0 0 0,1 0 0 0 0,0 0 0 0 0,0 0 0 0 0,0 0 0 0 0,1-3 0 0 0,-1-10 69 0 0,1 1 0 0 0,1 0 0 0 0,3-14-1 0 0,-4 25-69 0 0,2-14 4 0 0,2 1 1 0 0,0 0-1 0 0,1 1 1 0 0,1-1-1 0 0,0 1 0 0 0,1 1 1 0 0,0-1-1 0 0,14-16 0 0 0,8-7 83 0 0,54-49 0 0 0,-26 27-68 0 0,-53 54-57 0 0,0 0 0 0 0,-1-1 0 0 0,0 0 0 0 0,0 0 0 0 0,0 0 0 0 0,-1-1 0 0 0,0 1 0 0 0,-1-1 0 0 0,0 0 0 0 0,0 1 0 0 0,0-1 0 0 0,-1 0 0 0 0,0-12 0 0 0,0 17 12 0 0,-1 0 0 0 0,0 0-1 0 0,0 1 1 0 0,0-1-1 0 0,-1 0 1 0 0,1 0-1 0 0,-1 0 1 0 0,1 1-1 0 0,-1-1 1 0 0,0 0-1 0 0,0 1 1 0 0,0-1-1 0 0,0 0 1 0 0,-1 1-1 0 0,1 0 1 0 0,-1-1-1 0 0,1 1 1 0 0,-1 0-1 0 0,0 0 1 0 0,0-1-1 0 0,0 1 1 0 0,0 1-1 0 0,0-1 1 0 0,0 0-1 0 0,-1 1 1 0 0,1-1 0 0 0,-1 1-1 0 0,1-1 1 0 0,-1 1-1 0 0,1 0 1 0 0,-1 0-1 0 0,0 1 1 0 0,0-1-1 0 0,1 0 1 0 0,-1 1-1 0 0,0-1 1 0 0,0 1-1 0 0,0 0 1 0 0,1 0-1 0 0,-6 1 1 0 0,-37 10-2633 0 0,35-7 1471 0 0</inkml:trace>
</inkml:ink>
</file>

<file path=ppt/ink/ink8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3"/>
    </inkml:context>
    <inkml:brush xml:id="br0">
      <inkml:brushProperty name="width" value="0.1" units="cm"/>
      <inkml:brushProperty name="height" value="0.1" units="cm"/>
      <inkml:brushProperty name="color" value="#AB008B"/>
    </inkml:brush>
  </inkml:definitions>
  <inkml:trace contextRef="#ctx0" brushRef="#br0">18 39 4143 0 0,'-2'-26'15061'0'0,"0"17"-13098"0"0,2 9-1926 0 0,0 0 0 0 0,0-1 1 0 0,0 1-1 0 0,0 0 0 0 0,0 0 0 0 0,0 0 0 0 0,0 0 0 0 0,0 0 0 0 0,0-1 1 0 0,0 1-1 0 0,0 0 0 0 0,0 0 0 0 0,0 0 0 0 0,0 0 0 0 0,-1 0 0 0 0,1 0 1 0 0,0-1-1 0 0,0 1 0 0 0,0 0 0 0 0,0 0 0 0 0,0 0 0 0 0,0 0 0 0 0,0 0 1 0 0,-1 0-1 0 0,1 0 0 0 0,0 0 0 0 0,0 0 0 0 0,0-1 0 0 0,0 1 0 0 0,0 0 0 0 0,-1 0 1 0 0,1 0-1 0 0,0 0 0 0 0,0 0 0 0 0,0 0 0 0 0,0 0 0 0 0,0 0 0 0 0,-1 0 1 0 0,1 0-1 0 0,0 0 0 0 0,0 0 0 0 0,0 0 0 0 0,0 0 0 0 0,-1 0 0 0 0,1 1 1 0 0,0-1-1 0 0,0 0 0 0 0,0 0 0 0 0,0 0 0 0 0,0 0 0 0 0,0 0 0 0 0,-1 0 1 0 0,1 0-1 0 0,0 0 0 0 0,0 0 0 0 0,0 0 0 0 0,0 1 0 0 0,-4 12 438 0 0,1 18-375 0 0,3 19-37 0 0,2 1 0 0 0,3 0 0 0 0,2-1 0 0 0,2 0 0 0 0,2-1-1 0 0,2 0 1 0 0,28 66 0 0 0,-39-109-40 0 0,-1-5-9 0 0,-1 0 1 0 0,0-1 0 0 0,1 1-1 0 0,-1-1 1 0 0,1 1 0 0 0,-1-1 0 0 0,1 0-1 0 0,-1 1 1 0 0,1-1 0 0 0,0 1-1 0 0,-1-1 1 0 0,1 0 0 0 0,-1 0-1 0 0,1 1 1 0 0,0-1 0 0 0,-1 0-1 0 0,1 0 1 0 0,0 0 0 0 0,-1 0-1 0 0,1 1 1 0 0,0-1 0 0 0,-1 0-1 0 0,1 0 1 0 0,0 0 0 0 0,-1-1-1 0 0,1 1 1 0 0,0 0 0 0 0,-1 0-1 0 0,1 0 1 0 0,-1 0 0 0 0,1-1-1 0 0,0 1 1 0 0,-1 0 0 0 0,1 0-1 0 0,-1-1 1 0 0,1 1 0 0 0,0-1-1 0 0,-1 1 1 0 0,1 0 0 0 0,-1-1-1 0 0,0 1 1 0 0,1-1 0 0 0,0 0-1 0 0,22-18 598 0 0,51-50-388 0 0,-53 51-82 0 0,1-1 0 0 0,-2 0 0 0 0,-1-2 0 0 0,0-1 0 0 0,-2 0 0 0 0,0-1 0 0 0,25-49 0 0 0,-24 28-129 0 0,-14 31-6 0 0,0 1-1 0 0,1 0 0 0 0,0 0 1 0 0,1 0-1 0 0,1 1 0 0 0,0 0 1 0 0,9-11-1 0 0,12 3-3325 0 0,-6 7-2334 0 0</inkml:trace>
</inkml:ink>
</file>

<file path=ppt/ink/ink8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4"/>
    </inkml:context>
    <inkml:brush xml:id="br0">
      <inkml:brushProperty name="width" value="0.1" units="cm"/>
      <inkml:brushProperty name="height" value="0.1" units="cm"/>
      <inkml:brushProperty name="color" value="#AB008B"/>
    </inkml:brush>
  </inkml:definitions>
  <inkml:trace contextRef="#ctx0" brushRef="#br0">0 1 3679 0 0,'0'0'16487'0'0,"18"23"-13982"0"0,-1-7-2196 0 0,0 0-1 0 0,1-2 0 0 0,0 0 1 0 0,1-1-1 0 0,1-1 0 0 0,0 0 1 0 0,1-2-1 0 0,27 10 0 0 0,-13-4 281 0 0,59 35-1 0 0,-57-27-5448 0 0</inkml:trace>
</inkml:ink>
</file>

<file path=ppt/ink/ink8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5"/>
    </inkml:context>
    <inkml:brush xml:id="br0">
      <inkml:brushProperty name="width" value="0.1" units="cm"/>
      <inkml:brushProperty name="height" value="0.1" units="cm"/>
      <inkml:brushProperty name="color" value="#AB008B"/>
    </inkml:brush>
  </inkml:definitions>
  <inkml:trace contextRef="#ctx0" brushRef="#br0">408 1 12151 0 0,'0'0'1420'0'0,"-26"21"1874"0"0,-157 145 384 0 0,90-90-3035 0 0,30-24-462 0 0,21-19-65 0 0,41-33-146 0 0</inkml:trace>
</inkml:ink>
</file>

<file path=ppt/ink/ink8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6"/>
    </inkml:context>
    <inkml:brush xml:id="br0">
      <inkml:brushProperty name="width" value="0.1" units="cm"/>
      <inkml:brushProperty name="height" value="0.1" units="cm"/>
      <inkml:brushProperty name="color" value="#AB008B"/>
    </inkml:brush>
  </inkml:definitions>
  <inkml:trace contextRef="#ctx0" brushRef="#br0">0 40 8983 0 0,'17'-23'13705'0'0,"57"253"-12788"0"0,-61-197-795 0 0,1 0 0 0 0,2-2 0 0 0,1 0 0 0 0,40 54 0 0 0,-55-83-79 0 0,-1 1-1 0 0,1-1 0 0 0,0 0 1 0 0,0 1-1 0 0,0-1 0 0 0,0 0 1 0 0,1-1-1 0 0,-1 1 1 0 0,1 0-1 0 0,-1-1 0 0 0,1 1 1 0 0,-1-1-1 0 0,1 0 1 0 0,0 1-1 0 0,0-1 0 0 0,-1-1 1 0 0,5 2-1 0 0,-5-2 3 0 0,0-1 0 0 0,0 1 1 0 0,0-1-1 0 0,0 0 0 0 0,0 1 0 0 0,0-1 0 0 0,-1 0 0 0 0,1 0 0 0 0,0 0 0 0 0,-1 0 1 0 0,1-1-1 0 0,0 1 0 0 0,-1 0 0 0 0,1-1 0 0 0,-1 1 0 0 0,0-1 0 0 0,0 1 0 0 0,1-1 0 0 0,-1 0 1 0 0,0 1-1 0 0,0-1 0 0 0,-1 0 0 0 0,1 0 0 0 0,0 0 0 0 0,-1 0 0 0 0,2-3 0 0 0,33-114 542 0 0,15-37-465 0 0,-44 141-117 0 0,1 1-1 0 0,0 0 0 0 0,1 0 0 0 0,0 1 0 0 0,1 0 1 0 0,1 0-1 0 0,0 1 0 0 0,13-11 0 0 0,-17 17-221 0 0,1 1 1 0 0,0 1-1 0 0,1-1 0 0 0,-1 1 1 0 0,1 0-1 0 0,-1 1 0 0 0,1 0 1 0 0,0 0-1 0 0,1 1 0 0 0,-1 0 1 0 0,10-1-1 0 0,-6 0-1487 0 0</inkml:trace>
</inkml:ink>
</file>

<file path=ppt/ink/ink8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7"/>
    </inkml:context>
    <inkml:brush xml:id="br0">
      <inkml:brushProperty name="width" value="0.1" units="cm"/>
      <inkml:brushProperty name="height" value="0.1" units="cm"/>
      <inkml:brushProperty name="color" value="#008C3A"/>
    </inkml:brush>
  </inkml:definitions>
  <inkml:trace contextRef="#ctx0" brushRef="#br0">52 25 14335 0 0,'0'0'1306'0'0,"-35"-10"5079"0"0,18-5-3627 0 0,34 16-1164 0 0,12 6-2489 0 0,-8 0-3813 0 0</inkml:trace>
</inkml:ink>
</file>

<file path=ppt/ink/ink8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8"/>
    </inkml:context>
    <inkml:brush xml:id="br0">
      <inkml:brushProperty name="width" value="0.1" units="cm"/>
      <inkml:brushProperty name="height" value="0.1" units="cm"/>
      <inkml:brushProperty name="color" value="#008C3A"/>
    </inkml:brush>
  </inkml:definitions>
  <inkml:trace contextRef="#ctx0" brushRef="#br0">2 88 3679 0 0,'0'0'15638'0'0,"-2"-22"-12757"0"0,9 16-2620 0 0,0 1-1 0 0,1 0 1 0 0,-1 0 0 0 0,1 1-1 0 0,0 0 1 0 0,0 0 0 0 0,0 1-1 0 0,0 0 1 0 0,1 0 0 0 0,16-2-1 0 0,10-1 87 0 0,44-1 0 0 0,79 7-160 0 0,-49 3 59 0 0,-108-3-84 0 0,11 4-35 0 0,-11-3-254 0 0,1 0 0 0 0,-1-1 0 0 0,0 1 0 0 0,1-1 0 0 0,-1 1 0 0 0,0-1 0 0 0,1 1 0 0 0,-1-1 0 0 0,1 0 0 0 0,-1 0 0 0 0,1 0 0 0 0,-1 0 0 0 0,0 0 0 0 0,1 0 0 0 0,-1 0 0 0 0,1 0 0 0 0,-1 0 0 0 0,1-1 0 0 0,-1 1 0 0 0,0 0 0 0 0,1-1 0 0 0,-1 0 0 0 0,0 1 0 0 0,1-1 1 0 0,-1 0-1 0 0,0 1 0 0 0,0-1 0 0 0,0 0 0 0 0,0 0 0 0 0,1 0 0 0 0,0-1 0 0 0,2-4-1788 0 0</inkml:trace>
</inkml:ink>
</file>

<file path=ppt/ink/ink8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39"/>
    </inkml:context>
    <inkml:brush xml:id="br0">
      <inkml:brushProperty name="width" value="0.1" units="cm"/>
      <inkml:brushProperty name="height" value="0.1" units="cm"/>
      <inkml:brushProperty name="color" value="#008C3A"/>
    </inkml:brush>
  </inkml:definitions>
  <inkml:trace contextRef="#ctx0" brushRef="#br0">1 3 10135 0 0,'0'0'14435'0'0,"13"-3"-17396"0"0</inkml:trace>
</inkml:ink>
</file>

<file path=ppt/ink/ink8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0"/>
    </inkml:context>
    <inkml:brush xml:id="br0">
      <inkml:brushProperty name="width" value="0.1" units="cm"/>
      <inkml:brushProperty name="height" value="0.1" units="cm"/>
      <inkml:brushProperty name="color" value="#008C3A"/>
    </inkml:brush>
  </inkml:definitions>
  <inkml:trace contextRef="#ctx0" brushRef="#br0">50 0 8839 0 0,'0'0'12859'0'0,"-26"35"-12414"0"0,20-27-445 0 0,4-5 0 0 0,0 0 0 0 0,1-1 0 0 0,-1 1 0 0 0,0 0 0 0 0,1 0 0 0 0,0 0 0 0 0,-1 0 0 0 0,1 0 0 0 0,0 0 0 0 0,1 0 0 0 0,-1 0 0 0 0,0 1 0 0 0,1 5 0 0 0,0-8 1 0 0,0 0 0 0 0,0-1 0 0 0,1 1 0 0 0,-1 0 0 0 0,0-1 0 0 0,1 1-1 0 0,-1 0 1 0 0,1-1 0 0 0,-1 1 0 0 0,1 0 0 0 0,-1-1 0 0 0,1 1 0 0 0,-1-1 0 0 0,1 1 0 0 0,-1-1 0 0 0,1 0-1 0 0,-1 1 1 0 0,1-1 0 0 0,0 1 0 0 0,-1-1 0 0 0,1 0 0 0 0,0 0 0 0 0,0 1 0 0 0,-1-1 0 0 0,1 0 0 0 0,0 0-1 0 0,0 0 1 0 0,-1 0 0 0 0,1 0 0 0 0,0 0 0 0 0,-1 0 0 0 0,3 0 0 0 0,22 0 216 0 0,-25 0-208 0 0,16-1 171 0 0,-1 0-1 0 0,1 1 1 0 0,-1 1 0 0 0,1 0-1 0 0,-1 1 1 0 0,0 1 0 0 0,1 0-1 0 0,16 6 1 0 0,-22-5-135 0 0,-1 1 0 0 0,1 0 0 0 0,-1 0 0 0 0,0 1 0 0 0,-1 0 0 0 0,1 0 0 0 0,-1 1 1 0 0,-1 0-1 0 0,1 1 0 0 0,-1 0 0 0 0,0 0 0 0 0,11 17 0 0 0,-13-18-16 0 0,-1 1 0 0 0,0-1 0 0 0,0 1 0 0 0,0-1 1 0 0,-1 1-1 0 0,0 0 0 0 0,-1 0 0 0 0,0 1 0 0 0,0-1 0 0 0,0 10 0 0 0,-2-15 9 0 0,0 0 0 0 0,0 1 0 0 0,-1-1-1 0 0,1 0 1 0 0,-1 1 0 0 0,0-1 0 0 0,0 0-1 0 0,0 0 1 0 0,0 1 0 0 0,-1-1 0 0 0,1 0-1 0 0,-1 0 1 0 0,0-1 0 0 0,0 1 0 0 0,0 0-1 0 0,0-1 1 0 0,0 1 0 0 0,-1-1-1 0 0,1 1 1 0 0,-1-1 0 0 0,1 0 0 0 0,-1 0-1 0 0,0-1 1 0 0,0 1 0 0 0,0 0 0 0 0,0-1-1 0 0,-6 2 1 0 0,-17 8 223 0 0,0-1 0 0 0,-1-2 1 0 0,0 0-1 0 0,0-2 0 0 0,-1-1 0 0 0,-32 1 0 0 0,22-7-106 0 0,36 4 98 0 0</inkml:trace>
</inkml:ink>
</file>

<file path=ppt/ink/ink8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1"/>
    </inkml:context>
    <inkml:brush xml:id="br0">
      <inkml:brushProperty name="width" value="0.1" units="cm"/>
      <inkml:brushProperty name="height" value="0.1" units="cm"/>
      <inkml:brushProperty name="color" value="#008C3A"/>
    </inkml:brush>
  </inkml:definitions>
  <inkml:trace contextRef="#ctx0" brushRef="#br0">0 119 10855 0 0,'0'0'496'0'0,"17"-35"4200"0"0,-4 8-987 0 0,-12 24-3535 0 0,-1 1 0 0 0,1-1-1 0 0,0 1 1 0 0,0-1-1 0 0,1 1 1 0 0,-1-1 0 0 0,0 1-1 0 0,1 0 1 0 0,0 0 0 0 0,-1-1-1 0 0,1 1 1 0 0,0 0 0 0 0,0 1-1 0 0,0-1 1 0 0,0 0 0 0 0,0 1-1 0 0,1-1 1 0 0,-1 1 0 0 0,0-1-1 0 0,1 1 1 0 0,-1 0 0 0 0,1 0-1 0 0,-1 0 1 0 0,1 1-1 0 0,5-2 1 0 0,9-1 135 0 0,1 0 0 0 0,-1 1 0 0 0,1 1 1 0 0,-1 1-1 0 0,34 4 0 0 0,83 22-1397 0 0,-102-18-164 0 0,-16-5-15 0 0</inkml:trace>
</inkml:ink>
</file>

<file path=ppt/ink/ink8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2"/>
    </inkml:context>
    <inkml:brush xml:id="br0">
      <inkml:brushProperty name="width" value="0.1" units="cm"/>
      <inkml:brushProperty name="height" value="0.1" units="cm"/>
      <inkml:brushProperty name="color" value="#008C3A"/>
    </inkml:brush>
  </inkml:definitions>
  <inkml:trace contextRef="#ctx0" brushRef="#br0">14 28 6447 0 0,'0'0'10548'0'0,"-14"-27"343"0"0,42 28-15577 0 0,-22-1 3013 0 0</inkml:trace>
</inkml:ink>
</file>

<file path=ppt/ink/ink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0"/>
    </inkml:context>
    <inkml:brush xml:id="br0">
      <inkml:brushProperty name="width" value="0.1" units="cm"/>
      <inkml:brushProperty name="height" value="0.1" units="cm"/>
      <inkml:brushProperty name="color" value="#008C3A"/>
    </inkml:brush>
  </inkml:definitions>
  <inkml:trace contextRef="#ctx0" brushRef="#br0">57 0 11975 0 0,'0'0'923'0'0,"-3"36"3245"0"0,-15 21 14 0 0,10-37-3582 0 0,2 1 0 0 0,0 0-1 0 0,-5 37 1 0 0,9-43-541 0 0,1 1 1 0 0,0-1-1 0 0,1 1 0 0 0,0 0 1 0 0,1 0-1 0 0,1-1 0 0 0,1 1 1 0 0,0-1-1 0 0,8 24 0 0 0,-11-38-77 0 0,1-1-1 0 0,-1 1 0 0 0,0-1 1 0 0,0 0-1 0 0,0 1 0 0 0,1-1 0 0 0,-1 0 1 0 0,0 1-1 0 0,0-1 0 0 0,1 0 1 0 0,-1 1-1 0 0,0-1 0 0 0,1 0 0 0 0,-1 0 1 0 0,0 1-1 0 0,1-1 0 0 0,-1 0 0 0 0,1 0 1 0 0,-1 0-1 0 0,0 1 0 0 0,1-1 1 0 0,-1 0-1 0 0,1 0 0 0 0,-1 0 0 0 0,0 0 1 0 0,1 0-1 0 0,-1 0 0 0 0,1 0 1 0 0,-1 0-1 0 0,1 0 0 0 0,-1 0 0 0 0,0 0 1 0 0,1 0-1 0 0,-1 0 0 0 0,1 0 0 0 0,-1-1 1 0 0,0 1-1 0 0,1 0 0 0 0,-1 0 1 0 0,1-1-1 0 0,13-9-2061 0 0,-6-1 646 0 0</inkml:trace>
</inkml:ink>
</file>

<file path=ppt/ink/ink8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3"/>
    </inkml:context>
    <inkml:brush xml:id="br0">
      <inkml:brushProperty name="width" value="0.1" units="cm"/>
      <inkml:brushProperty name="height" value="0.1" units="cm"/>
      <inkml:brushProperty name="color" value="#008C3A"/>
    </inkml:brush>
  </inkml:definitions>
  <inkml:trace contextRef="#ctx0" brushRef="#br0">0 60 6447 0 0,'0'0'9502'0'0,"34"-20"-4709"0"0,-20 16-4414 0 0,-1 1 0 0 0,1 1 0 0 0,0 0 0 0 0,0 1 0 0 0,0 0-1 0 0,-1 1 1 0 0,1 1 0 0 0,16 2 0 0 0,14 0 312 0 0,4-4-83 0 0,1-2 0 0 0,50-11 0 0 0,-8 2-505 0 0,-71 10-34 0 0,0 1-1 0 0,30 1 1 0 0,-43 1-257 0 0,0 0 0 0 0,0 0 0 0 0,-1 0 0 0 0,1 1 0 0 0,0 0 0 0 0,-1 0 0 0 0,1 1-1 0 0,-1 0 1 0 0,1 0 0 0 0,8 6 0 0 0</inkml:trace>
</inkml:ink>
</file>

<file path=ppt/ink/ink8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4"/>
    </inkml:context>
    <inkml:brush xml:id="br0">
      <inkml:brushProperty name="width" value="0.1" units="cm"/>
      <inkml:brushProperty name="height" value="0.1" units="cm"/>
      <inkml:brushProperty name="color" value="#008C3A"/>
    </inkml:brush>
  </inkml:definitions>
  <inkml:trace contextRef="#ctx0" brushRef="#br0">1 0 7831 0 0,'10'21'16503'0'0,"-5"-23"-17811"0"0,0-2-415 0 0</inkml:trace>
</inkml:ink>
</file>

<file path=ppt/ink/ink8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5"/>
    </inkml:context>
    <inkml:brush xml:id="br0">
      <inkml:brushProperty name="width" value="0.1" units="cm"/>
      <inkml:brushProperty name="height" value="0.1" units="cm"/>
      <inkml:brushProperty name="color" value="#008C3A"/>
    </inkml:brush>
  </inkml:definitions>
  <inkml:trace contextRef="#ctx0" brushRef="#br0">80 1 3223 0 0,'-5'9'13210'0'0,"-6"13"-9925"0"0,-13 20-2482 0 0,18-33-649 0 0,0 0 0 0 0,1 0-1 0 0,0 0 1 0 0,1 1 0 0 0,0 0 0 0 0,0 0-1 0 0,-2 11 1 0 0,6-21-152 0 0,0 1-1 0 0,0-1 1 0 0,1 1-1 0 0,-1-1 1 0 0,0 0 0 0 0,0 1-1 0 0,0-1 1 0 0,1 0-1 0 0,-1 1 1 0 0,0-1-1 0 0,1 0 1 0 0,-1 1 0 0 0,0-1-1 0 0,1 0 1 0 0,-1 0-1 0 0,0 1 1 0 0,1-1 0 0 0,-1 0-1 0 0,0 0 1 0 0,1 0-1 0 0,-1 1 1 0 0,0-1-1 0 0,1 0 1 0 0,-1 0 0 0 0,1 0-1 0 0,-1 0 1 0 0,1 0-1 0 0,-1 0 1 0 0,0 0-1 0 0,1 0 1 0 0,-1 0 0 0 0,1 0-1 0 0,-1 0 1 0 0,0 0-1 0 0,1 0 1 0 0,-1 0-1 0 0,1 0 1 0 0,-1-1 0 0 0,1 1-1 0 0,20-4 129 0 0,-20 4-103 0 0,152-12 1845 0 0,-139 12-1660 0 0,1 0 0 0 0,0 1 0 0 0,-1 1 0 0 0,1 0 0 0 0,-1 1 0 0 0,1 1 0 0 0,-1 0 0 0 0,17 8 0 0 0,-30-12 1 0 0,22 17 161 0 0,-18-12-300 0 0,-3-3-40 0 0,-1-1-1 0 0,1 1 0 0 0,-1 0 1 0 0,1 0-1 0 0,-1 0 0 0 0,0 1 1 0 0,1-1-1 0 0,-1 0 0 0 0,0 0 0 0 0,-1 1 1 0 0,1-1-1 0 0,0 1 0 0 0,-1-1 1 0 0,1 1-1 0 0,-1-1 0 0 0,0 1 0 0 0,0-1 1 0 0,0 1-1 0 0,0-1 0 0 0,0 1 1 0 0,0-1-1 0 0,-1 0 0 0 0,1 1 1 0 0,-1-1-1 0 0,0 1 0 0 0,0-1 0 0 0,0 0 1 0 0,0 1-1 0 0,-2 3 0 0 0,-4 5 78 0 0,-1 0 0 0 0,0-1-1 0 0,0 0 1 0 0,-15 14 0 0 0,5-5-24 0 0,9-10-15 0 0,-1-1-1 0 0,1 0 0 0 0,-2-1 1 0 0,1 0-1 0 0,-1-1 1 0 0,0 0-1 0 0,0-1 0 0 0,0 0 1 0 0,-1 0-1 0 0,0-2 0 0 0,-21 5 1 0 0,16-3-50 0 0,1 0 0 0 0,-1 0 1 0 0,1 2-1 0 0,-29 15 0 0 0,42-26-968 0 0,0 0-1 0 0,1 0 0 0 0,-1 0 0 0 0,1 0 0 0 0,0 0 0 0 0,0-1 1 0 0,-2-6-1 0 0,2 3-1686 0 0</inkml:trace>
</inkml:ink>
</file>

<file path=ppt/ink/ink8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6"/>
    </inkml:context>
    <inkml:brush xml:id="br0">
      <inkml:brushProperty name="width" value="0.1" units="cm"/>
      <inkml:brushProperty name="height" value="0.1" units="cm"/>
      <inkml:brushProperty name="color" value="#008C3A"/>
    </inkml:brush>
  </inkml:definitions>
  <inkml:trace contextRef="#ctx0" brushRef="#br0">1 177 2759 0 0,'13'-31'8987'0'0,"-1"-1"-4001"0"0,-9 23-4020 0 0,0 0-1 0 0,1 1 1 0 0,0-1-1 0 0,0 1 1 0 0,7-10-1 0 0,-9 14-803 0 0,2 1-1 0 0,-1 0 1 0 0,0 0-1 0 0,0 0 1 0 0,1 0-1 0 0,0 0 1 0 0,-1 1 0 0 0,1 0-1 0 0,0 0 1 0 0,0 0-1 0 0,1 0 1 0 0,-1 0-1 0 0,0 1 1 0 0,7-2-1 0 0,33-3 194 0 0,0 1-1 0 0,0 2 1 0 0,0 2-1 0 0,0 2 1 0 0,57 9-1 0 0,-92-10-350 0 0,30-1-1283 0 0,-21-4-154 0 0</inkml:trace>
</inkml:ink>
</file>

<file path=ppt/ink/ink8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7"/>
    </inkml:context>
    <inkml:brush xml:id="br0">
      <inkml:brushProperty name="width" value="0.1" units="cm"/>
      <inkml:brushProperty name="height" value="0.1" units="cm"/>
      <inkml:brushProperty name="color" value="#004F8B"/>
    </inkml:brush>
  </inkml:definitions>
  <inkml:trace contextRef="#ctx0" brushRef="#br0">0 131 1839 0 0,'0'0'83'0'0,"35"7"2114"0"0,3-18 7328 0 0,-3-13-4966 0 0,-33 22-4392 0 0,0 0 1 0 0,0 0-1 0 0,0 0 1 0 0,0 0-1 0 0,-1-1 1 0 0,1 1-1 0 0,0 0 1 0 0,-1-1-1 0 0,0 0 1 0 0,1 1-1 0 0,-1-1 1 0 0,0 1-1 0 0,0-1 1 0 0,-1 0-1 0 0,1 0 1 0 0,0 0-1 0 0,-1 1 1 0 0,0-1-1 0 0,0 0 1 0 0,0 0-1 0 0,0 0 1 0 0,0 0-1 0 0,0 0 1 0 0,-1 0-1 0 0,-1-4 1 0 0,-1 1 206 0 0,-4-10-61 0 0,6 16-263 0 0,1 0 0 0 0,0-1 1 0 0,0 1-1 0 0,0 0 0 0 0,0 0 0 0 0,0 0 1 0 0,0-1-1 0 0,0 1 0 0 0,0 0 0 0 0,0 0 1 0 0,0-1-1 0 0,-1 1 0 0 0,1 0 0 0 0,0 0 1 0 0,0 0-1 0 0,0-1 0 0 0,1 1 0 0 0,-1 0 1 0 0,0 0-1 0 0,0-1 0 0 0,0 1 1 0 0,0 0-1 0 0,0 0 0 0 0,0 0 0 0 0,0-1 1 0 0,0 1-1 0 0,0 0 0 0 0,0 0 0 0 0,1 0 1 0 0,-1-1-1 0 0,0 1 0 0 0,0 0 0 0 0,0 0 1 0 0,0 0-1 0 0,1 0 0 0 0,-1 0 0 0 0,0-1 1 0 0,0 1-1 0 0,0 0 0 0 0,0 0 0 0 0,1 0 1 0 0,-1 0-1 0 0,0 0 0 0 0,0 0 0 0 0,1 0 1 0 0,-1 0-1 0 0,0 0 0 0 0,0 0 0 0 0,1 0 1 0 0,0 6 70 0 0,0 0 0 0 0,0 0 1 0 0,-1 0-1 0 0,1 0 0 0 0,-1 0 1 0 0,-2 8-1 0 0,-5 81-53 0 0,-4 15 56 0 0,5 2 0 0 0,13 159 0 0 0,0-249-617 0 0,-3-13-195 0 0,-11-8-2 0 0</inkml:trace>
</inkml:ink>
</file>

<file path=ppt/ink/ink8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8"/>
    </inkml:context>
    <inkml:brush xml:id="br0">
      <inkml:brushProperty name="width" value="0.1" units="cm"/>
      <inkml:brushProperty name="height" value="0.1" units="cm"/>
      <inkml:brushProperty name="color" value="#004F8B"/>
    </inkml:brush>
  </inkml:definitions>
  <inkml:trace contextRef="#ctx0" brushRef="#br0">187 96 1375 0 0,'1'-2'107'0'0,"3"-6"282"0"0,2-17 7870 0 0,-4-1-3497 0 0,-2 6-2799 0 0,2 29 90 0 0,2-18-454 0 0,-4 9-1564 0 0,0 0 0 0 0,0-1-1 0 0,1 1 1 0 0,-1-1-1 0 0,0 1 1 0 0,0 0 0 0 0,0-1-1 0 0,0 1 1 0 0,0-1-1 0 0,0 1 1 0 0,0 0-1 0 0,0-1 1 0 0,0 1 0 0 0,0-1-1 0 0,0 1 1 0 0,0 0-1 0 0,0-1 1 0 0,0 1 0 0 0,0-1-1 0 0,0 1 1 0 0,0 0-1 0 0,0-1 1 0 0,0 1-1 0 0,-1-1 1 0 0,1 1 0 0 0,0 0-1 0 0,0-1 1 0 0,-1 1-1 0 0,1 0 1 0 0,0-1-1 0 0,0 1 1 0 0,-1 0 0 0 0,1 0-1 0 0,0-1 1 0 0,-1 1-1 0 0,1 0 1 0 0,0 0 0 0 0,-1-1-1 0 0,1 1 1 0 0,0 0-1 0 0,-1 0 1 0 0,1 0-1 0 0,-1 0 1 0 0,1 0 0 0 0,0 0-1 0 0,-1-1 1 0 0,1 1-1 0 0,-1 0 1 0 0,1 0 0 0 0,0 0-1 0 0,-1 0 1 0 0,1 0-1 0 0,-1 1 1 0 0,1-1-1 0 0,-1 0 1 0 0,1 0 0 0 0,0 0-1 0 0,-1 0 1 0 0,1 0-1 0 0,0 1 1 0 0,-1-1-1 0 0,1 0 1 0 0,0 0 0 0 0,-1 0-1 0 0,1 1 1 0 0,-4 1 46 0 0,0 0 0 0 0,1 1 0 0 0,-1-1-1 0 0,1 1 1 0 0,0 0 0 0 0,0 0 0 0 0,0 0 0 0 0,0 1 0 0 0,0-1 0 0 0,1 1 0 0 0,-5 6 0 0 0,-23 52 41 0 0,19-38-30 0 0,-13 26 3 0 0,1 1-1 0 0,-22 76 1 0 0,41-112-75 0 0,0 1 0 0 0,1 0 0 0 0,0 0 0 0 0,2 0 0 0 0,0 1 0 0 0,0-1 0 0 0,2 0 0 0 0,0 1 0 0 0,1-1 0 0 0,0 0 0 0 0,1 0 0 0 0,11 30 0 0 0,-10-35-18 0 0,0-1 1 0 0,1 0-1 0 0,0 0 0 0 0,1 0 1 0 0,0 0-1 0 0,8 8 0 0 0,-11-15 1 0 0,0 1-1 0 0,1-1 1 0 0,-1-1 0 0 0,1 1-1 0 0,0 0 1 0 0,0-1 0 0 0,0 0-1 0 0,0 0 1 0 0,1 0 0 0 0,-1 0-1 0 0,0-1 1 0 0,1 1 0 0 0,-1-1-1 0 0,1-1 1 0 0,0 1 0 0 0,-1 0-1 0 0,7-1 1 0 0,9 1 102 0 0,1-1 0 0 0,-1 0 0 0 0,0-2 0 0 0,0 0 0 0 0,-1-1 0 0 0,1-1 0 0 0,0-1 0 0 0,30-12 0 0 0,-9-6-16 0 0,-36 19-74 0 0,0 1-1 0 0,1 0 1 0 0,-1 0 0 0 0,1 0 0 0 0,0 0-1 0 0,0 1 1 0 0,0 0 0 0 0,0 0 0 0 0,9-1-1 0 0,-14 3-8 0 0,0 0 0 0 0,0 0 0 0 0,1 0 0 0 0,-1 0 0 0 0,0 0 0 0 0,0 0 0 0 0,1 0 0 0 0,-1-1 0 0 0,0 1 0 0 0,0-1-1 0 0,0 1 1 0 0,0-1 0 0 0,0 1 0 0 0,1-1 0 0 0,-1 1 0 0 0,0-1 0 0 0,0 0 0 0 0,0 0 0 0 0,0 0 0 0 0,-1 0 0 0 0,1 1-1 0 0,0-1 1 0 0,0 0 0 0 0,0 0 0 0 0,-1 0 0 0 0,1-1 0 0 0,-1 1 0 0 0,1 0 0 0 0,0-1 0 0 0,-1-1 10 0 0,0 0 0 0 0,0 1 0 0 0,0-1 0 0 0,0 0 0 0 0,0 0 0 0 0,-1 1 0 0 0,1-1 0 0 0,-1 0 0 0 0,0 1 0 0 0,0-1 0 0 0,0 1 0 0 0,-2-5 0 0 0,-2-3 70 0 0,0 1 0 0 0,-1 0 0 0 0,0 1 0 0 0,0-1 0 0 0,-1 1 0 0 0,-12-10 0 0 0,2 6 3 0 0,0 1-1 0 0,-1 1 1 0 0,-1 1-1 0 0,0 0 1 0 0,0 2-1 0 0,0 0 1 0 0,-1 1-1 0 0,0 1 1 0 0,0 1-1 0 0,-1 1 1 0 0,1 0-1 0 0,-1 2 1 0 0,-24 1-1 0 0,37 0-99 0 0,7 0-9 0 0,-1 0 0 0 0,0-1-1 0 0,1 1 1 0 0,-1 0 0 0 0,0 0 0 0 0,1 1 0 0 0,-1-1 0 0 0,1 0 0 0 0,-1 1 0 0 0,0-1 0 0 0,1 0-1 0 0,-1 1 1 0 0,1 0 0 0 0,-1-1 0 0 0,1 1 0 0 0,-1 0 0 0 0,1 0 0 0 0,-2 1 0 0 0,0-2-341 0 0</inkml:trace>
</inkml:ink>
</file>

<file path=ppt/ink/ink8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49"/>
    </inkml:context>
    <inkml:brush xml:id="br0">
      <inkml:brushProperty name="width" value="0.1" units="cm"/>
      <inkml:brushProperty name="height" value="0.1" units="cm"/>
      <inkml:brushProperty name="color" value="#004F8B"/>
    </inkml:brush>
  </inkml:definitions>
  <inkml:trace contextRef="#ctx0" brushRef="#br0">2 54 7367 0 0,'0'0'22'0'0,"-1"-1"1"0"0,1 0-1 0 0,0 1 0 0 0,0-1 0 0 0,0 0 0 0 0,-1 1 0 0 0,1-1 0 0 0,0 0 0 0 0,0 0 0 0 0,0 1 0 0 0,0-1 0 0 0,0 0 1 0 0,1 1-1 0 0,-1-1 0 0 0,0 0 0 0 0,0 0 0 0 0,0 1 0 0 0,1-1 0 0 0,-1 0 0 0 0,0 1 0 0 0,0-1 0 0 0,1 1 0 0 0,-1-1 1 0 0,1 0-1 0 0,-1 1 0 0 0,1-1 0 0 0,0 0 0 0 0,17 2 128 0 0,26-2 13269 0 0,-43 2-13244 0 0,0 0 0 0 0,-1 0 0 0 0,1 0-1 0 0,-1 0 1 0 0,1-1 0 0 0,-1 1 0 0 0,0 0 0 0 0,1 0 0 0 0,-1 0-1 0 0,0 1 1 0 0,0-1 0 0 0,1 0 0 0 0,-1 0 0 0 0,0 0-1 0 0,0 0 1 0 0,0 0 0 0 0,-1 2 0 0 0,4 80 262 0 0,3 1 0 0 0,34 154-1 0 0,-38-212-347 0 0,-3-24-80 0 0,1 1 0 0 0,0-1 0 0 0,0 1 0 0 0,0-1 0 0 0,1 1 0 0 0,-1-1 0 0 0,0 0 0 0 0,1 1 0 0 0,0-1 0 0 0,-1 1 0 0 0,1-1 0 0 0,0 0 0 0 0,0 0 0 0 0,0 0 0 0 0,1 1 0 0 0,-1-1 0 0 0,0 0 0 0 0,1 0-1 0 0,-1-1 1 0 0,1 1 0 0 0,0 0 0 0 0,0 0 0 0 0,0-1 0 0 0,0 1 0 0 0,0-1 0 0 0,2 2 0 0 0,-2-3 24 0 0,-1 0 1 0 0,1 0-1 0 0,-1 1 0 0 0,1-1 0 0 0,-1 0 1 0 0,0 0-1 0 0,1-1 0 0 0,-1 1 1 0 0,1 0-1 0 0,-1 0 0 0 0,1-1 0 0 0,-1 1 1 0 0,0-1-1 0 0,1 1 0 0 0,-1-1 0 0 0,0 0 1 0 0,0 1-1 0 0,1-1 0 0 0,-1 0 0 0 0,1-1 1 0 0,23-19 395 0 0,-12 3-335 0 0,-1-1 0 0 0,0-1 1 0 0,-2 0-1 0 0,-1 0 0 0 0,0-1 0 0 0,-1 0 0 0 0,7-32 0 0 0,17-44 42 0 0,-14 60-65 0 0,43-69-1 0 0,-13 28 12 0 0,-47 77-95 0 0,0 0 0 0 0,1 1 0 0 0,-1-1 0 0 0,0 1-1 0 0,1 0 1 0 0,-1-1 0 0 0,1 1 0 0 0,-1 0 0 0 0,0 0 0 0 0,1 0 0 0 0,-1 0-1 0 0,1 0 1 0 0,-1 0 0 0 0,1 0 0 0 0,-1 1 0 0 0,0-1 0 0 0,1 0 0 0 0,-1 1-1 0 0,0-1 1 0 0,1 1 0 0 0,-1 0 0 0 0,2 1 0 0 0,-2-2-57 0 0,57 21-3193 0 0,-49-16 1266 0 0</inkml:trace>
</inkml:ink>
</file>

<file path=ppt/ink/ink8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0"/>
    </inkml:context>
    <inkml:brush xml:id="br0">
      <inkml:brushProperty name="width" value="0.1" units="cm"/>
      <inkml:brushProperty name="height" value="0.1" units="cm"/>
      <inkml:brushProperty name="color" value="#004F8B"/>
    </inkml:brush>
  </inkml:definitions>
  <inkml:trace contextRef="#ctx0" brushRef="#br0">1 66 12095 0 0,'0'0'1091'0'0,"24"5"7186"0"0,-8-15-6944 0 0,0 1-1 0 0,30-12 0 0 0,-28 15-1067 0 0,0 1-1 0 0,0 1 0 0 0,1 1 0 0 0,36-3 1 0 0,-42 5-233 0 0,29-3-61 0 0,1 2 0 0 0,-1 2-1 0 0,0 2 1 0 0,0 2-1 0 0,43 9 1 0 0,-74-11-104 0 0</inkml:trace>
</inkml:ink>
</file>

<file path=ppt/ink/ink8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1"/>
    </inkml:context>
    <inkml:brush xml:id="br0">
      <inkml:brushProperty name="width" value="0.1" units="cm"/>
      <inkml:brushProperty name="height" value="0.1" units="cm"/>
      <inkml:brushProperty name="color" value="#004F8B"/>
    </inkml:brush>
  </inkml:definitions>
  <inkml:trace contextRef="#ctx0" brushRef="#br0">0 18 13991 0 0,'0'0'639'0'0,"14"12"242"0"0,21-30 3913 0 0,-18 14-3788 0 0,0 1 1 0 0,0 1 0 0 0,31-1 0 0 0,-9 5-800 0 0,66 13 0 0 0,-87-12-202 0 0,6-2-1513 0 0,-18-2-112 0 0</inkml:trace>
</inkml:ink>
</file>

<file path=ppt/ink/ink8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2"/>
    </inkml:context>
    <inkml:brush xml:id="br0">
      <inkml:brushProperty name="width" value="0.1" units="cm"/>
      <inkml:brushProperty name="height" value="0.1" units="cm"/>
      <inkml:brushProperty name="color" value="#004F8B"/>
    </inkml:brush>
  </inkml:definitions>
  <inkml:trace contextRef="#ctx0" brushRef="#br0">290 19 5983 0 0,'0'0'12547'0'0,"-23"-18"-8638"0"0,12 17-3837 0 0,-1 1 0 0 0,1 1-1 0 0,-1 0 1 0 0,1 0 0 0 0,0 1 0 0 0,0 1-1 0 0,-1 0 1 0 0,2 0 0 0 0,-1 1 0 0 0,0 1-1 0 0,1 0 1 0 0,0 0 0 0 0,0 1 0 0 0,0 0-1 0 0,-14 12 1 0 0,17-12-25 0 0,0 0-1 0 0,1 1 1 0 0,-1-1 0 0 0,1 1-1 0 0,1 1 1 0 0,-1-1-1 0 0,1 1 1 0 0,1 0 0 0 0,-1 0-1 0 0,1 0 1 0 0,1 1-1 0 0,0 0 1 0 0,0-1 0 0 0,0 1-1 0 0,1 0 1 0 0,1 0-1 0 0,-1 1 1 0 0,1-1 0 0 0,1 18-1 0 0,1-21-47 0 0,1 0 0 0 0,-1 0 0 0 0,1-1 0 0 0,0 1 1 0 0,0 0-1 0 0,1-1 0 0 0,-1 1 0 0 0,2-1 0 0 0,-1 0 0 0 0,0 0 0 0 0,1 0 0 0 0,8 8 0 0 0,-4-5-1 0 0,0 0 0 0 0,1 0 0 0 0,0-1 0 0 0,1 0 0 0 0,19 11 0 0 0,-6-7 28 0 0,-1-1-1 0 0,1-1 1 0 0,34 9 0 0 0,-46-16-28 0 0,0 0 1 0 0,0 0-1 0 0,0-1 0 0 0,0 0 1 0 0,0-1-1 0 0,0-1 1 0 0,0 0-1 0 0,0 0 1 0 0,0-1-1 0 0,11-3 0 0 0,-17 4-225 0 0,0 0-1 0 0,0 0 0 0 0,0 1 0 0 0,0 0 0 0 0,0 0 0 0 0,0 0 0 0 0,0 1 0 0 0,9 1 0 0 0,-10-1-82 0 0,23 4-1766 0 0</inkml:trace>
</inkml:ink>
</file>

<file path=ppt/ink/ink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1"/>
    </inkml:context>
    <inkml:brush xml:id="br0">
      <inkml:brushProperty name="width" value="0.1" units="cm"/>
      <inkml:brushProperty name="height" value="0.1" units="cm"/>
      <inkml:brushProperty name="color" value="#008C3A"/>
    </inkml:brush>
  </inkml:definitions>
  <inkml:trace contextRef="#ctx0" brushRef="#br0">1 14 10591 0 0,'23'-13'12411'0'0,"-18"30"-12069"0"0,-1 1 0 0 0,-1 0 1 0 0,0 0-1 0 0,-1 0 0 0 0,-1 0 1 0 0,-3 34-1 0 0,1-22-109 0 0,5 48-1 0 0,3-20-160 0 0,-6-36-38 0 0,1 0-1 0 0,2 0 0 0 0,0-1 1 0 0,1 1-1 0 0,11 29 0 0 0,-1-30-132 0 0,-3-54-4383 0 0,-12-8 333 0 0,-2 18 2023 0 0</inkml:trace>
</inkml:ink>
</file>

<file path=ppt/ink/ink8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3"/>
    </inkml:context>
    <inkml:brush xml:id="br0">
      <inkml:brushProperty name="width" value="0.1" units="cm"/>
      <inkml:brushProperty name="height" value="0.1" units="cm"/>
      <inkml:brushProperty name="color" value="#004F8B"/>
    </inkml:brush>
  </inkml:definitions>
  <inkml:trace contextRef="#ctx0" brushRef="#br0">9 115 4143 0 0,'0'0'191'0'0,"-2"29"26"0"0,-4 87 5621 0 0,7-38 5676 0 0,-1-89-10795 0 0,-1-10-151 0 0,1 0 1 0 0,4-35-1 0 0,-1 13-278 0 0,-3 36-226 0 0,0 1-1 0 0,0-1 1 0 0,1 1 0 0 0,0-1-1 0 0,0 1 1 0 0,0-1 0 0 0,1 1 0 0 0,0 0-1 0 0,0 0 1 0 0,7-12 0 0 0,3-6 222 0 0,-10 19-236 0 0,0 1 1 0 0,0 0-1 0 0,1 0 1 0 0,-1 0-1 0 0,1 0 0 0 0,0 0 1 0 0,3-3-1 0 0,3-2 71 0 0,-7 6-89 0 0,1 0 0 0 0,0 0 0 0 0,0 0 0 0 0,0 0 0 0 0,0 1 0 0 0,0-1 1 0 0,1 1-1 0 0,-1 0 0 0 0,1 0 0 0 0,-1 0 0 0 0,1 0 0 0 0,0 1 1 0 0,8-3-1 0 0,-11 4-30 0 0,0 0 0 0 0,0 0 0 0 0,1 1 0 0 0,-1-1 0 0 0,0 0 0 0 0,0 0 0 0 0,1 1 0 0 0,-1-1 1 0 0,0 1-1 0 0,0-1 0 0 0,0 1 0 0 0,0-1 0 0 0,0 1 0 0 0,0 0 0 0 0,0-1 0 0 0,0 1 0 0 0,0 0 0 0 0,0 0 0 0 0,0 0 1 0 0,0 0-1 0 0,0 0 0 0 0,-1 0 0 0 0,1 0 0 0 0,0 0 0 0 0,-1 0 0 0 0,1 0 0 0 0,0 2 0 0 0,14 38-12 0 0,-12-33 15 0 0,45 182-17 0 0,-47-190 10 0 0,0 1 1 0 0,-1-1-1 0 0,1 0 1 0 0,0 0-1 0 0,0 1 0 0 0,0-1 1 0 0,-1 0-1 0 0,1 0 0 0 0,0 0 1 0 0,0 0-1 0 0,0 0 1 0 0,-1 0-1 0 0,1 0 0 0 0,0 0 1 0 0,0 0-1 0 0,0-1 0 0 0,0 1 1 0 0,-1 0-1 0 0,1 0 1 0 0,0-1-1 0 0,0 1 0 0 0,-1 0 1 0 0,1-1-1 0 0,0 1 0 0 0,-1-1 1 0 0,1 1-1 0 0,1-2 0 0 0,21-12 67 0 0,-17 7-29 0 0,-1 0 0 0 0,0 1 0 0 0,0-2 1 0 0,0 1-1 0 0,7-16 0 0 0,-9 15 11 0 0,1 0 0 0 0,1 1 0 0 0,-1-1 0 0 0,1 1 0 0 0,1 0 0 0 0,-1 1 0 0 0,8-8 0 0 0,-3 5 42 0 0,1 1-1 0 0,1 0 1 0 0,-1 0 0 0 0,1 1-1 0 0,0 1 1 0 0,1 0 0 0 0,0 1-1 0 0,0 0 1 0 0,0 1 0 0 0,0 0-1 0 0,14-1 1 0 0,-24 5-89 0 0,0 0 1 0 0,0 0-1 0 0,0 0 0 0 0,0 0 0 0 0,0 0 1 0 0,0 1-1 0 0,-1 0 0 0 0,1-1 1 0 0,0 1-1 0 0,0 0 0 0 0,-1 0 0 0 0,1 1 1 0 0,-1-1-1 0 0,1 1 0 0 0,-1-1 1 0 0,1 1-1 0 0,-1 0 0 0 0,0-1 0 0 0,0 1 1 0 0,0 0-1 0 0,0 1 0 0 0,0-1 1 0 0,0 0-1 0 0,-1 1 0 0 0,1-1 0 0 0,-1 1 1 0 0,2 3-1 0 0,0 1-6 0 0,0 0-1 0 0,-1 1 1 0 0,0-1-1 0 0,0 0 1 0 0,0 1 0 0 0,-1 0-1 0 0,-1-1 1 0 0,1 1-1 0 0,-1 8 1 0 0,-1 6-26 0 0,-1 1-157 0 0,1 1 0 0 0,3 23 0 0 0,-1-41 128 0 0,-1-1 1 0 0,1 0-1 0 0,0 1 1 0 0,0-1-1 0 0,1 0 1 0 0,0 0-1 0 0,0 0 1 0 0,0 0-1 0 0,0 0 1 0 0,1 0-1 0 0,0 0 1 0 0,0-1-1 0 0,0 0 1 0 0,6 6-1 0 0,4-4-2778 0 0</inkml:trace>
</inkml:ink>
</file>

<file path=ppt/ink/ink8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4"/>
    </inkml:context>
    <inkml:brush xml:id="br0">
      <inkml:brushProperty name="width" value="0.1" units="cm"/>
      <inkml:brushProperty name="height" value="0.1" units="cm"/>
      <inkml:brushProperty name="color" value="#004F8B"/>
    </inkml:brush>
  </inkml:definitions>
  <inkml:trace contextRef="#ctx0" brushRef="#br0">1 76 7631 0 0,'0'0'2432'0'0,"22"-17"-32"0"0,-13 10-1834 0 0,0 2 0 0 0,0-1-1 0 0,0 1 1 0 0,1 1 0 0 0,0-1-1 0 0,0 2 1 0 0,0-1 0 0 0,13-1 0 0 0,-1 0-25 0 0,-1 2 0 0 0,1 0 0 0 0,23 1 0 0 0,-44 2-349 0 0,0 0-155 0 0,1-1 0 0 0,-1 1-1 0 0,0 0 1 0 0,0 0 0 0 0,1 0-1 0 0,-1 0 1 0 0,0 0 0 0 0,1 0-1 0 0,-1 0 1 0 0,0 0 0 0 0,1 0-1 0 0,-1 1 1 0 0,0-1 0 0 0,0 0-1 0 0,1 1 1 0 0,-1-1 0 0 0,0 1-1 0 0,0-1 1 0 0,2 2 0 0 0,2 1-20 0 0,-1 1 0 0 0,1-1 1 0 0,0 1-1 0 0,-1 0 0 0 0,0 0 1 0 0,0 1-1 0 0,7 9 0 0 0,-10-12-10 0 0,1 0 0 0 0,0 1 0 0 0,-1-1 0 0 0,0 1 0 0 0,0-1 0 0 0,0 1 0 0 0,0 0 0 0 0,0-1 0 0 0,0 1 0 0 0,0 0 0 0 0,-1 0 0 0 0,0-1-1 0 0,1 1 1 0 0,-1 0 0 0 0,0 0 0 0 0,0 0 0 0 0,-1 0 0 0 0,0 2 0 0 0,0-1 1 0 0,0 0 1 0 0,-1 0-1 0 0,0-1 0 0 0,1 1 0 0 0,-1-1 1 0 0,-1 1-1 0 0,1-1 0 0 0,0 0 0 0 0,-1 0 1 0 0,0 0-1 0 0,0 0 0 0 0,0 0 0 0 0,0 0 1 0 0,0-1-1 0 0,-4 3 0 0 0,-5 2-104 0 0,0 1 0 0 0,0-2 0 0 0,-1 1 0 0 0,0-2 0 0 0,-1 0 0 0 0,1 0 0 0 0,-1-1 0 0 0,-25 3 0 0 0,31-6 96 0 0,87-12 1816 0 0,-75 11-1795 0 0,0-1 0 0 0,0 1 1 0 0,0 0-1 0 0,0 0 0 0 0,0 0 0 0 0,0 1 0 0 0,0-1 0 0 0,0 1 0 0 0,-1 0 0 0 0,1 0 1 0 0,0 0-1 0 0,0 1 0 0 0,-1-1 0 0 0,1 1 0 0 0,-1 0 0 0 0,1 0 0 0 0,-1 0 0 0 0,0 0 1 0 0,0 1-1 0 0,0-1 0 0 0,0 1 0 0 0,0 0 0 0 0,0 0 0 0 0,-1 0 0 0 0,1 0 0 0 0,-1 0 1 0 0,0 1-1 0 0,0-1 0 0 0,0 1 0 0 0,1 3 0 0 0,0 0-4 0 0,-1 1-1 0 0,1-1 0 0 0,-1 1 1 0 0,-1-1-1 0 0,1 1 1 0 0,-1-1-1 0 0,-1 1 1 0 0,1 0-1 0 0,-1 0 1 0 0,-1-1-1 0 0,1 1 1 0 0,-4 12-1 0 0,2-15 33 0 0,0 1 0 0 0,-1-1 0 0 0,1 0 0 0 0,-1 0 0 0 0,0 0 0 0 0,-1 0 0 0 0,1 0 0 0 0,-1 0 0 0 0,0-1 0 0 0,0 0 0 0 0,-1 0 0 0 0,1 0 0 0 0,-1-1 0 0 0,0 1 0 0 0,0-1 0 0 0,0 0 0 0 0,0 0-1 0 0,-1-1 1 0 0,1 0 0 0 0,-1 0 0 0 0,-8 2 0 0 0,7-2 26 0 0,-1 0 1 0 0,1 0-1 0 0,-1-1 0 0 0,0-1 0 0 0,1 1 0 0 0,-1-1 0 0 0,0-1 1 0 0,0 1-1 0 0,1-1 0 0 0,-1 0 0 0 0,1-1 0 0 0,-1 0 0 0 0,1 0 1 0 0,-1-1-1 0 0,1 0 0 0 0,-10-5 0 0 0,11 3-467 0 0,0 1 0 0 0,0-1-1 0 0,0 0 1 0 0,0-1 0 0 0,-7-9 0 0 0</inkml:trace>
</inkml:ink>
</file>

<file path=ppt/ink/ink8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1:12.855"/>
    </inkml:context>
    <inkml:brush xml:id="br0">
      <inkml:brushProperty name="width" value="0.1" units="cm"/>
      <inkml:brushProperty name="height" value="0.1" units="cm"/>
      <inkml:brushProperty name="color" value="#004F8B"/>
    </inkml:brush>
  </inkml:definitions>
  <inkml:trace contextRef="#ctx0" brushRef="#br0">44 619 6447 0 0,'0'0'499'0'0,"28"-6"2580"0"0,140-13 4044 0 0,-98 13-5854 0 0,221-2 1485 0 0,-37-2-2314 0 0,32-4-97 0 0,-45 3-11 0 0,39-4 413 0 0,-99 9-328 0 0,-76 6-226 0 0,-80-3-169 0 0,-1-1 0 0 0,0 0-1 0 0,47-16 1 0 0,25-5-5 0 0,-2 12 31 0 0,141 1 0 0 0,-51 4-8 0 0,20 1 23 0 0,85-8 62 0 0,-45-1-83 0 0,23-4-8 0 0,1-7-13 0 0,24-4 33 0 0,-19 3-18 0 0,-28 4-19 0 0,116-14 28 0 0,-159 21-26 0 0,426-41 45 0 0,149 11 0 0 0,-141 2 188 0 0,-540 37-240 0 0,312-11 52 0 0,-173 14-1 0 0,46-4 18 0 0,-99 2-74 0 0,61-7 2 0 0,-242 14-5 0 0,0 0 0 0 0,0 0 0 0 0,0 1 0 0 0,0-1 0 0 0,0 0 0 0 0,1 0 0 0 0,-1 1 0 0 0,0-1 0 0 0,0 1 0 0 0,0-1 0 0 0,0 1 0 0 0,0-1 0 0 0,0 1 0 0 0,0 0 0 0 0,0-1 0 0 0,-1 1 0 0 0,1 0 0 0 0,0 0 0 0 0,0 0 0 0 0,-1 0 0 0 0,1 0 0 0 0,0 0 0 0 0,-1-1 0 0 0,1 2 0 0 0,0 0 0 0 0,6 16 100 0 0,4 2-93 0 0,-2-1 0 0 0,0 1 1 0 0,-1 1-1 0 0,-1 0 0 0 0,-1 0 0 0 0,4 26 0 0 0,10 135 122 0 0,-8-51-88 0 0,-7-84-22 0 0,-2-1-1 0 0,-3 0 1 0 0,-6 65 0 0 0,-32 133 128 0 0,10-77-105 0 0,11 65-31 0 0,15-162-2 0 0,-3 0 0 0 0,-18 93-1 0 0,16-123 1 0 0,2 1 0 0 0,2 0 0 0 0,1 0 0 0 0,8 78-1 0 0,-5-109-1 0 0,2 0-11 0 0,-1 0 0 0 0,1-1 0 0 0,-1 0 0 0 0,-1 1 0 0 0,-1-2 11 0 0,0-5 31 0 0,-1 6-31 0 0,0-6-4 0 0,0 0 0 0 0,0-1 0 0 0,0 1 1 0 0,-1 0-1 0 0,1 0 0 0 0,-1-1 0 0 0,1 1 0 0 0,-1-1 0 0 0,0 1 0 0 0,0-1 0 0 0,0 1 0 0 0,0-1 1 0 0,0 0-1 0 0,-1 0 0 0 0,1 0 0 0 0,-1-1 0 0 0,1 1 0 0 0,-1 0 0 0 0,0-1 0 0 0,1 0 0 0 0,-1 0 1 0 0,0 0-1 0 0,0 0 0 0 0,0 0 0 0 0,0 0 0 0 0,0-1 0 0 0,0 1 0 0 0,0-1 0 0 0,0 0 0 0 0,0 0 0 0 0,0 0 1 0 0,-1 0-1 0 0,1-1 0 0 0,0 1 0 0 0,-5-3 0 0 0,8 3-7 0 0,-87-9 82 0 0,-155 3 0 0 0,4 1 18 0 0,-452-10-36 0 0,193 22 0 0 0,71-9-64 0 0,-125-2 136 0 0,74-2-83 0 0,229 2-37 0 0,-68-3 43 0 0,99 4-15 0 0,14 1-24 0 0,-215 3 79 0 0,168 5-54 0 0,82-1-45 0 0,-47 0 0 0 0,-86 4 0 0 0,57 0 0 0 0,-113 3-24 0 0,189-4 16 0 0,128-7 8 0 0,-466 9 0 0 0,297-4 0 0 0,-1 1 0 0 0,-66 8 0 0 0,214-10 0 0 0,9-1 0 0 0,-203 9 0 0 0,69-10 0 0 0,108 0 0 0 0,-125-10 0 0 0,89-9 64 0 0,107 15-64 0 0,-5 0 0 0 0,-11-8 0 0 0,-13-5 0 0 0,30 12 0 0 0,-42-16 0 0 0,-31-23 128 0 0,75 38-117 0 0,4 2 255 0 0,-8-87-126 0 0,5 63-95 0 0,1-1 0 0 0,1-27 0 0 0,12-33 19 0 0,-4 36-35 0 0,-4 42-22 0 0,0 0 0 0 0,-1 0 0 0 0,0 0 0 0 0,-1-15 0 0 0,0 9-1 0 0,1 0 0 0 0,0 0 0 0 0,1 0 0 0 0,1 0-1 0 0,0 0 1 0 0,7-18 0 0 0,8-45 17 0 0,-14 10 3 0 0,-3 1 0 0 0,-13-120 0 0 0,5 112-1 0 0,4-139 0 0 0,4 128-29 0 0,-2 53 38 0 0,6-48 0 0 0,-1 69-34 0 0,4 6 0 0 0,16-51 0 0 0,-24 54 0 0 0,1 0 0 0 0,-1 0 0 0 0,1 0 0 0 0,0 0 0 0 0,-1 1 0 0 0,1-1 0 0 0,0 0 0 0 0,0 0 0 0 0,0 1 0 0 0,1-1 0 0 0,-1 1 0 0 0,0-1 0 0 0,1 1 0 0 0,-1-1 0 0 0,1 1 0 0 0,-1 0 0 0 0,1 0 0 0 0,-1 0 0 0 0,1 0 0 0 0,0 0 0 0 0,0 0 0 0 0,-1 0 0 0 0,1 0 0 0 0,0 1 0 0 0,0-1 0 0 0,0 1 0 0 0,2-1 0 0 0,4-1 0 0 0,-3 0-4 0 0,-3 1-14 0 0,1 0 0 0 0,-1 0-1 0 0,0 0 1 0 0,1 0 0 0 0,-1 1-1 0 0,1-1 1 0 0,-1 1 0 0 0,1-1-1 0 0,-1 1 1 0 0,1 0 0 0 0,-1 0-1 0 0,1 0 1 0 0,-1 0 0 0 0,5 1-1 0 0,-5 0-162 0 0</inkml:trace>
</inkml:ink>
</file>

<file path=ppt/ink/ink8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134 272 4143 0 0,'-29'-39'13155'0'0,"49"12"-11934"0"0,26-19-997 0 0,-33 38-125 0 0,0 0 0 0 0,0 1-1 0 0,0 0 1 0 0,1 1 0 0 0,0 1-1 0 0,0 0 1 0 0,29-5 0 0 0,112-9 536 0 0,-44 8-62 0 0,309-34 598 0 0,-394 43-1108 0 0,76-7 207 0 0,204-8 228 0 0,-266 17-414 0 0,-16-1-23 0 0,1 1 0 0 0,0 1 1 0 0,-1 2-1 0 0,0 0 0 0 0,1 1 0 0 0,44 15 272 0 0,-96 8 344 0 0,18-22-626 0 0,-1-1-1 0 0,0 0 0 0 0,0 0 0 0 0,0-1 1 0 0,0-1-1 0 0,0 0 0 0 0,-17 2 0 0 0,-81-2-32 0 0,25-1 65 0 0,-72 23-16 0 0,10-1 3 0 0,36-6-50 0 0,-123 36-1 0 0,185-41 20 0 0,-15 0-36 0 0,-111 8 0 0 0,119-16-7 0 0,1 2-1 0 0,1 2 1 0 0,-62 17 0 0 0,81-15 1 0 0,-1-2 1 0 0,0-2-1 0 0,-38 3 0 0 0,97 5-61 0 0,-4-11 71 0 0,0-1 0 0 0,1 0 0 0 0,-1-2-1 0 0,1 0 1 0 0,-1-1 0 0 0,30-6-1 0 0,42-2 62 0 0,39 9 20 0 0,115-7-184 0 0,-5 2 96 0 0,14-1 0 0 0,-183-1 16 0 0,-1 3 0 0 0,1 4 0 0 0,104 11 0 0 0,-175-8-1 0 0,-11 1 21 0 0,-13 2 30 0 0,-114 5 30 0 0,-45 6 27 0 0,106-7-123 0 0,-100 0 0 0 0,383-27 0 0 0,-109 6 30 0 0,190 3-1 0 0,-213 8-24 0 0,-76 0-3 0 0,0 0 1 0 0,1 0-1 0 0,-1 0 0 0 0,0 0 0 0 0,1 0 1 0 0,-1 0-1 0 0,0 0 0 0 0,1 0 1 0 0,-1 0-1 0 0,0 0 0 0 0,1 0 0 0 0,-1 1 1 0 0,0-1-1 0 0,1 0 0 0 0,-1 0 1 0 0,0 0-1 0 0,1 0 0 0 0,-1 1 0 0 0,0-1 1 0 0,1 0-1 0 0,-1 0 0 0 0,0 0 0 0 0,0 1 1 0 0,1-1-1 0 0,-1 0 0 0 0,0 0 1 0 0,0 1-1 0 0,0-1 0 0 0,0 0 0 0 0,1 1 1 0 0,-1-1-1 0 0,0 0 0 0 0,0 1 0 0 0,0-1 1 0 0,0 0-1 0 0,0 1 0 0 0,0-1 1 0 0,0 0-1 0 0,0 1 0 0 0,0-1 0 0 0,0 0 1 0 0,0 1-1 0 0,0-1 0 0 0,0 0 0 0 0,0 1 1 0 0,0-1-1 0 0,0 1 0 0 0,-7 14-765 0 0</inkml:trace>
</inkml:ink>
</file>

<file path=ppt/ink/ink8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1 254 6127 0 0,'0'0'8654'0'0,"49"-15"-6604"0"0,-21 7-1642 0 0,0 1 0 0 0,1 2 0 0 0,46-4 0 0 0,-54 8-289 0 0,0-1-1 0 0,0 0 0 0 0,0-2 0 0 0,-1 0 0 0 0,0-2 1 0 0,0 0-1 0 0,0-1 0 0 0,35-18 0 0 0,-26 6-78 0 0,0 2-1 0 0,2 1 1 0 0,0 2-1 0 0,0 1 1 0 0,1 1-1 0 0,1 1 1 0 0,37-6-1 0 0,-13 6 55 0 0,-22 3 116 0 0,-1 2 0 0 0,55-3 431 0 0,-110 44-400 0 0,14-27-217 0 0,0 0-1 0 0,-1 0 1 0 0,0-1 0 0 0,-1 0-1 0 0,1-1 1 0 0,-1 0 0 0 0,-1 0-1 0 0,-17 8 1 0 0,-11 2 27 0 0,-41 10-1 0 0,11-3 52 0 0,-6 1-86 0 0,-1-3 0 0 0,-1-3 0 0 0,0-4 0 0 0,-100 6 0 0 0,332-17 59 0 0,250-29 114 0 0,10-5-176 0 0,-367 32 53 0 0,-45 0-69 0 0,-6 0 13 0 0,-27 2 86 0 0,0 0 64 0 0,-53 14 0 0 0,-3 0-83 0 0,-121 2-18 0 0,-27 4 204 0 0,231-23-193 0 0,38-10 236 0 0,11 1-255 0 0,0 3 0 0 0,61-2 0 0 0,-62 7-50 0 0,-1-3 0 0 0,77-16-1 0 0,-84 10 21 0 0,0 1 1 0 0,0 2-1 0 0,1 2 0 0 0,0 2 1 0 0,44 1-1 0 0,-123 2-35 0 0,0 2-1 0 0,0 1 1 0 0,-39 10-1 0 0,7-2 49 0 0,-51 5-90 0 0,224-21 328 0 0,-16-11-272 0 0,90-3 0 0 0,-106 14 0 0 0,-1-3 0 0 0,119-30 0 0 0,-3-2 33 0 0,-8 1-2 0 0,-204 45-32 0 0,-49 4 0 0 0,35-7 5 0 0,1 3 0 0 0,-79 20 1 0 0,134-29 24 0 0,1 2 0 0 0,-1-1 0 0 0,0 2 0 0 0,1 0 0 0 0,-1 1 0 0 0,23 3 0 0 0,-15-2 2 0 0,13 0-5 0 0,1-2-1 0 0,-1-1 0 0 0,0-2 1 0 0,-1-1-1 0 0,1-2 0 0 0,-1-1 1 0 0,41-15-1 0 0,-16 8-3 0 0,65-8 0 0 0,-15 3-2 0 0,-89 14-20 0 0,-55 44 0 0 0,-1-19 0 0 0,-2-2 0 0 0,0-2 0 0 0,-1-1 0 0 0,-76 18 0 0 0,105-30 0 0 0,-87 16 0 0 0,65-14 0 0 0,-53 16 0 0 0,85-21 1 0 0,0 1 0 0 0,0-1 0 0 0,0 1-1 0 0,0-1 1 0 0,1 1 0 0 0,-1-1 0 0 0,0 1 0 0 0,0-1 0 0 0,1 0-1 0 0,-1 1 1 0 0,0-1 0 0 0,0 1 0 0 0,1-1 0 0 0,-1 0-1 0 0,1 1 1 0 0,-1-1 0 0 0,0 0 0 0 0,1 0 0 0 0,-1 1 0 0 0,1-1-1 0 0,-1 0 1 0 0,1 0 0 0 0,-1 1 0 0 0,1-1 0 0 0,-1 0 0 0 0,0 0-1 0 0,1 0 1 0 0,-1 0 0 0 0,1 0 0 0 0,-1 0 0 0 0,1 0 0 0 0,-1 0-1 0 0,2 0 1 0 0,22 8 51 0 0,8-6-10 0 0,0-1-1 0 0,1-2 0 0 0,-1-1 1 0 0,55-11-1 0 0,55-3 56 0 0,112 18-105 0 0,-251-2 12 0 0,2 0 0 0 0,-1 1 1 0 0,1-1 0 0 0,0-1 0 0 0,0 1-1 0 0,0-1 1 0 0,-1 0 0 0 0,1 0 0 0 0,0 0-1 0 0,-1 0 1 0 0,1-1 0 0 0,-1 0 0 0 0,0 0-1 0 0,1 0 1 0 0,6-6 0 0 0,-10 7 37 0 0,0 0-41 0 0,-1 1-1 0 0,1-1 0 0 0,-1 0 0 0 0,1 1 1 0 0,-1-1-1 0 0,0 1 0 0 0,0-1 0 0 0,1 0 1 0 0,-1 0-1 0 0,0 1 0 0 0,0-1 0 0 0,0 0 1 0 0,0 0-1 0 0,1 1 0 0 0,-1-1 0 0 0,0 0 1 0 0,-1 1-1 0 0,1-1 0 0 0,0 0 0 0 0,0 0 0 0 0,0 1 1 0 0,0-1-1 0 0,0 0 0 0 0,-1 0 0 0 0,1 1 1 0 0,0-1-1 0 0,-1 0 0 0 0,1 1 0 0 0,0-1 1 0 0,-1 1-1 0 0,1-1 0 0 0,-1 0 0 0 0,1 1 1 0 0,-1-1-1 0 0,1 1 0 0 0,-1-1 0 0 0,0 1 1 0 0,1 0-1 0 0,-1-1 0 0 0,1 1 0 0 0,-1-1 0 0 0,0 1 1 0 0,1 0-1 0 0,-1 0 0 0 0,0-1 0 0 0,0 1 1 0 0,1 0-1 0 0,-2 0 0 0 0,-31-1-2 0 0,31 1 3 0 0,-27 0-12 0 0,0-1 1 0 0,1-1-1 0 0,-1-2 0 0 0,-29-7 1 0 0,15 3 7 0 0,0 2 1 0 0,0 2-1 0 0,0 2 0 0 0,-50 3 1 0 0,34 1 3 0 0,-80-10 0 0 0,89 3-1 0 0,0 2 0 0 0,0 2 0 0 0,0 3 0 0 0,-69 10 0 0 0,54-6 0 0 0,-91-2 0 0 0,110-6 0 0 0,0 3 0 0 0,0 1 0 0 0,0 3 0 0 0,-82 18 0 0 0,115-18 0 0 0,0-1 0 0 0,-1-1 0 0 0,0 0 0 0 0,0 0 0 0 0,0-2 0 0 0,0 0 0 0 0,0 0 0 0 0,-28-3 0 0 0,95-14 0 0 0,-41 11 0 0 0,16-5 0 0 0,0 1 0 0 0,0 1 0 0 0,1 2 0 0 0,0 1 0 0 0,0 1 0 0 0,0 1 0 0 0,35 1 0 0 0,2 1 12 0 0,0-2 0 0 0,82-17 0 0 0,-71 9 2 0 0,87-2 0 0 0,103-13-14 0 0,-197 17 0 0 0,-59 7 0 0 0,0 1 0 0 0,0 0 0 0 0,0 1 0 0 0,0 0 0 0 0,18 2 0 0 0,-29-1-2 0 0,1-1 1 0 0,-1 0-1 0 0,1 0 0 0 0,-1 0 1 0 0,0 0-1 0 0,1 1 0 0 0,-1-1 1 0 0,1 0-1 0 0,-1 0 0 0 0,0 1 1 0 0,1-1-1 0 0,-1 0 0 0 0,0 1 1 0 0,1-1-1 0 0,-1 0 0 0 0,0 1 1 0 0,1-1-1 0 0,-1 1 0 0 0,0-1 1 0 0,0 0-1 0 0,1 1 0 0 0,-1-1 1 0 0,0 1-1 0 0,0-1 0 0 0,0 1 1 0 0,0-1-1 0 0,0 1 0 0 0,0-1 1 0 0,0 1-1 0 0,0-1 0 0 0,0 0 1 0 0,0 1-1 0 0,0-1 0 0 0,0 1 1 0 0,0-1-1 0 0,0 1 0 0 0,0-1 1 0 0,0 1-1 0 0,0-1 0 0 0,-1 1 0 0 0,1-1 1 0 0,0 0-1 0 0,0 1 0 0 0,-1-1 1 0 0,1 1-1 0 0,0-1 0 0 0,0 0 1 0 0,-1 1-1 0 0,1-1 0 0 0,-13 16-5 0 0,2-6 4 0 0,0-1 0 0 0,-1 0 1 0 0,0-1-1 0 0,0 0 0 0 0,-1-1 0 0 0,0-1 0 0 0,0 0 0 0 0,0-1 0 0 0,-25 7 0 0 0,-1-4-5 0 0,0-2 1 0 0,-47 1 0 0 0,26-3 5 0 0,44-2 42 0 0,-1 0-1 0 0,1 1 1 0 0,-20 6-1 0 0,31-7-47 0 0,0-1-1 0 0,-1 2 1 0 0,1-1-1 0 0,0 0 1 0 0,0 1-1 0 0,0 0 1 0 0,1 0-1 0 0,-1 1 1 0 0,1-1-1 0 0,0 1 0 0 0,0 0 1 0 0,0 0-1 0 0,-4 6 1 0 0,6-4-1010 0 0,4 2-379 0 0</inkml:trace>
</inkml:ink>
</file>

<file path=ppt/ink/ink8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6"/>
    </inkml:context>
    <inkml:brush xml:id="br0">
      <inkml:brushProperty name="width" value="0.1" units="cm"/>
      <inkml:brushProperty name="height" value="0.1" units="cm"/>
      <inkml:brushProperty name="color" value="#004F8B"/>
    </inkml:brush>
  </inkml:definitions>
  <inkml:trace contextRef="#ctx0" brushRef="#br0">207 378 9527 0 0,'0'0'860'0'0,"-3"-2"-578"0"0,-6-7 720 0 0,9 8-556 0 0,-1 0 1 0 0,1 0-1 0 0,-1-1 0 0 0,1 1 1 0 0,-1 0-1 0 0,1 0 0 0 0,0 0 0 0 0,0 0 1 0 0,0 0-1 0 0,-1-1 0 0 0,1 1 1 0 0,0 0-1 0 0,1-3 608 0 0,-23-19 2990 0 0,20 22-4030 0 0,1 0 0 0 0,-1 0 0 0 0,0 1 0 0 0,0-1 0 0 0,0 1 1 0 0,1-1-1 0 0,-1 1 0 0 0,0 0 0 0 0,0 0 0 0 0,0 0 0 0 0,0 0 0 0 0,0 0 0 0 0,1 0 0 0 0,-1 1 0 0 0,0-1 0 0 0,0 0 0 0 0,0 1 0 0 0,0 0 0 0 0,1-1 0 0 0,-3 2 0 0 0,0 0 44 0 0,0 1-1 0 0,0 0 1 0 0,0-1-1 0 0,1 1 1 0 0,-1 1-1 0 0,1-1 1 0 0,-6 7-1 0 0,-1 4 95 0 0,1 0 1 0 0,0 0-1 0 0,-9 23 0 0 0,9-18-149 0 0,1 1 1 0 0,0 0-1 0 0,2 1 0 0 0,-8 38 0 0 0,13-54-2 0 0,0-1-1 0 0,0 0 1 0 0,1 1-1 0 0,0-1 1 0 0,0 0-1 0 0,0 1 1 0 0,0-1-1 0 0,0 1 1 0 0,1-1-1 0 0,0 0 1 0 0,0 0-1 0 0,0 1 1 0 0,1-1-1 0 0,-1 0 1 0 0,1 0-1 0 0,0 0 1 0 0,0 0-1 0 0,0-1 1 0 0,1 1-1 0 0,-1 0 1 0 0,1-1-1 0 0,0 0 1 0 0,0 1 0 0 0,0-1-1 0 0,1-1 1 0 0,-1 1-1 0 0,1 0 1 0 0,-1-1-1 0 0,1 0 1 0 0,6 4-1 0 0,-8-5 6 0 0,1-1-1 0 0,-1 1 0 0 0,0 0 1 0 0,0-1-1 0 0,0 0 1 0 0,0 1-1 0 0,1-1 0 0 0,-1 0 1 0 0,0 0-1 0 0,0 0 1 0 0,1 0-1 0 0,-1 0 1 0 0,0-1-1 0 0,0 1 0 0 0,0-1 1 0 0,0 1-1 0 0,1-1 1 0 0,-1 0-1 0 0,0 0 0 0 0,2-2 1 0 0,0 1 19 0 0,0-1 1 0 0,-1 0-1 0 0,0 0 1 0 0,1 0-1 0 0,-1-1 0 0 0,0 1 1 0 0,-1-1-1 0 0,1 0 1 0 0,3-6-1 0 0,0-3 43 0 0,0 0 0 0 0,-1-1 0 0 0,0 0 0 0 0,-1 0 0 0 0,2-18 0 0 0,1-22 183 0 0,-2-1 0 0 0,-3 0 0 0 0,-5-55 0 0 0,-30-164 1009 0 0,33 308-1033 0 0,2-1-1 0 0,5 36 1 0 0,22 40-227 0 0,-15-57 0 0 0,9 57 0 0 0,-21-99-18 0 0,-1 3-176 0 0,1 0 0 0 0,1 0 0 0 0,0 0 0 0 0,9 23 1 0 0,-12-34 153 0 0,1 0-1 0 0,0 0 1 0 0,1 0 0 0 0,-1 0 0 0 0,0 0 0 0 0,0 0 0 0 0,1 0 0 0 0,-1 0 0 0 0,1 0 0 0 0,0 0 0 0 0,0-1 0 0 0,-1 1 0 0 0,1-1 0 0 0,0 1 0 0 0,0-1 0 0 0,0 0 0 0 0,0 0 0 0 0,1 0 0 0 0,-1 0 0 0 0,0 0-1 0 0,0 0 1 0 0,1-1 0 0 0,-1 1 0 0 0,0-1 0 0 0,1 0 0 0 0,-1 1 0 0 0,1-1 0 0 0,-1 0 0 0 0,0 0 0 0 0,1-1 0 0 0,-1 1 0 0 0,1 0 0 0 0,3-2 0 0 0,9-2-2535 0 0</inkml:trace>
</inkml:ink>
</file>

<file path=ppt/ink/ink8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7"/>
    </inkml:context>
    <inkml:brush xml:id="br0">
      <inkml:brushProperty name="width" value="0.1" units="cm"/>
      <inkml:brushProperty name="height" value="0.1" units="cm"/>
      <inkml:brushProperty name="color" value="#004F8B"/>
    </inkml:brush>
  </inkml:definitions>
  <inkml:trace contextRef="#ctx0" brushRef="#br0">3 221 3223 0 0,'9'6'7429'0'0,"9"5"-2170"0"0,-15-13-4878 0 0,0-1 0 0 0,0 0 0 0 0,0 0 0 0 0,-1 0 0 0 0,1 0 0 0 0,-1 0 0 0 0,1 0 0 0 0,-1-1 0 0 0,0 1-1 0 0,-1-1 1 0 0,4-6 0 0 0,14-44 1455 0 0,-18 51-1701 0 0,16-66 1291 0 0,-17 66-1365 0 0,1 0-1 0 0,-1 1 1 0 0,0-1-1 0 0,1 0 1 0 0,-1 0-1 0 0,0 1 1 0 0,-1-1-1 0 0,1 0 1 0 0,0 1-1 0 0,-1-1 1 0 0,0 0-1 0 0,1 1 1 0 0,-1-1-1 0 0,0 1 1 0 0,0-1-1 0 0,-1 1 1 0 0,1-1-1 0 0,0 1 1 0 0,-1 0 0 0 0,0 0-1 0 0,1 0 1 0 0,-4-4-1 0 0,4 6-54 0 0,0-1 0 0 0,0 0 0 0 0,0 1-1 0 0,0-1 1 0 0,0 1 0 0 0,0-1 0 0 0,0 1 0 0 0,0 0 0 0 0,-1-1-1 0 0,1 1 1 0 0,0 0 0 0 0,0 0 0 0 0,0 0 0 0 0,0 0 0 0 0,0 0 0 0 0,-1 0-1 0 0,1 0 1 0 0,0 0 0 0 0,0 0 0 0 0,0 0 0 0 0,0 1 0 0 0,0-1-1 0 0,-1 0 1 0 0,1 1 0 0 0,-2 0 0 0 0,1 1 16 0 0,0 0 0 0 0,0 0-1 0 0,-1 0 1 0 0,1 0 0 0 0,0 0 0 0 0,1 1 0 0 0,-1-1 0 0 0,0 1-1 0 0,1-1 1 0 0,-2 4 0 0 0,-2 4 42 0 0,1 1 0 0 0,0-1 0 0 0,1 1 0 0 0,-3 14 0 0 0,4-10-64 0 0,0-1 0 0 0,1 1 0 0 0,0 0 0 0 0,2 0 0 0 0,-1-1 0 0 0,2 1 0 0 0,5 26 0 0 0,-6-36 0 0 0,1 0 0 0 0,-1 0 0 0 0,1-1 0 0 0,0 1 0 0 0,1 0 0 0 0,-1 0 0 0 0,1-1 0 0 0,0 0 0 0 0,0 1 0 0 0,0-1 0 0 0,0 0 0 0 0,1-1 0 0 0,0 1 0 0 0,0-1 0 0 0,0 1 0 0 0,0-1 0 0 0,0 0 0 0 0,1 0 0 0 0,-1-1 0 0 0,1 0 0 0 0,0 1 0 0 0,0-2 0 0 0,0 1 0 0 0,9 2 0 0 0,-10-3-188 0 0,0-1 1 0 0,0 1-1 0 0,0-1 0 0 0,-1 0 0 0 0,1 0 0 0 0,0-1 1 0 0,0 1-1 0 0,0-1 0 0 0,-1 1 0 0 0,1-1 1 0 0,5-2-1 0 0,3-3-1055 0 0</inkml:trace>
</inkml:ink>
</file>

<file path=ppt/ink/ink8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8"/>
    </inkml:context>
    <inkml:brush xml:id="br0">
      <inkml:brushProperty name="width" value="0.1" units="cm"/>
      <inkml:brushProperty name="height" value="0.1" units="cm"/>
      <inkml:brushProperty name="color" value="#004F8B"/>
    </inkml:brush>
  </inkml:definitions>
  <inkml:trace contextRef="#ctx0" brushRef="#br0">1 341 9327 0 0,'0'0'1186'0'0,"16"-27"3920"0"0,-4 4-3583 0 0,-2-1-1 0 0,9-28 1 0 0,-14 37-1100 0 0,0-1 0 0 0,0 1 0 0 0,2 0 0 0 0,0 1 0 0 0,1 0 0 0 0,0 0 0 0 0,1 0 0 0 0,15-16 0 0 0,-16 21-212 0 0,0 1 0 0 0,1 0-1 0 0,0 0 1 0 0,1 1 0 0 0,0 0 0 0 0,17-9 0 0 0,-25 15-195 0 0,0 1 0 0 0,0-1 0 0 0,1 0 0 0 0,-1 1 0 0 0,0-1 0 0 0,0 1 0 0 0,0-1 0 0 0,1 1 0 0 0,-1 0 0 0 0,0 0 0 0 0,1 0 0 0 0,-1 0 0 0 0,0 1 0 0 0,0-1 0 0 0,1 0 0 0 0,3 2 0 0 0,-4 0 0 0 0,0-1 1 0 0,1 1-1 0 0,-1 0 0 0 0,0-1 0 0 0,-1 1 0 0 0,1 0 1 0 0,0 0-1 0 0,0 0 0 0 0,-1 0 0 0 0,1 1 0 0 0,-1-1 0 0 0,0 0 1 0 0,0 1-1 0 0,1-1 0 0 0,-2 1 0 0 0,1-1 0 0 0,0 1 1 0 0,0 2-1 0 0,6 26 189 0 0,-2-1 0 0 0,1 32 0 0 0,-4-35-447 0 0,2-1-1 0 0,0 1 0 0 0,10 32 0 0 0,3-24-2234 0 0</inkml:trace>
</inkml:ink>
</file>

<file path=ppt/ink/ink8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89"/>
    </inkml:context>
    <inkml:brush xml:id="br0">
      <inkml:brushProperty name="width" value="0.1" units="cm"/>
      <inkml:brushProperty name="height" value="0.1" units="cm"/>
      <inkml:brushProperty name="color" value="#004F8B"/>
    </inkml:brush>
  </inkml:definitions>
  <inkml:trace contextRef="#ctx0" brushRef="#br0">129 11 2759 0 0,'-8'-5'10789'0'0,"-4"0"-8035"0"0,6 4-2520 0 0,0 1-1 0 0,0 0 1 0 0,0 1-1 0 0,1-1 1 0 0,-1 1 0 0 0,0 0-1 0 0,0 1 1 0 0,0-1 0 0 0,1 1-1 0 0,-1 0 1 0 0,-5 4 0 0 0,9-5-205 0 0,-1 0 1 0 0,1 0 0 0 0,0 1 0 0 0,0 0 0 0 0,0-1 0 0 0,0 1 0 0 0,0 0 0 0 0,0 0 0 0 0,1 0 0 0 0,-1 0 0 0 0,0 0 0 0 0,1 0-1 0 0,0 0 1 0 0,0 1 0 0 0,-1-1 0 0 0,1 0 0 0 0,0 1 0 0 0,1-1 0 0 0,-1 1 0 0 0,0-1 0 0 0,1 1 0 0 0,-1 0 0 0 0,1-1 0 0 0,0 1-1 0 0,0-1 1 0 0,0 1 0 0 0,1 3 0 0 0,0-4 0 0 0,-1 0 1 0 0,1 0-1 0 0,0 0 0 0 0,0 0 0 0 0,0 0 1 0 0,0 0-1 0 0,1 0 0 0 0,-1 0 0 0 0,1-1 1 0 0,-1 1-1 0 0,1-1 0 0 0,-1 1 0 0 0,1-1 1 0 0,0 1-1 0 0,-1-1 0 0 0,1 0 0 0 0,3 1 1 0 0,41 20 840 0 0,-25-12-198 0 0,-13-6-500 0 0,0 0 0 0 0,-1 0 0 0 0,0 1 0 0 0,0 0 0 0 0,0 1 0 0 0,-1-1-1 0 0,0 1 1 0 0,0 0 0 0 0,0 1 0 0 0,0 0 0 0 0,5 10 0 0 0,-9-14-118 0 0,0 1 0 0 0,-1-1 0 0 0,0 1 0 0 0,0 0 0 0 0,0-1 0 0 0,0 1 0 0 0,-1 0 0 0 0,0-1 0 0 0,1 1 0 0 0,-1 0 0 0 0,0 0 0 0 0,-1-1 0 0 0,1 1 0 0 0,-1 0 0 0 0,0 0 0 0 0,0-1 1 0 0,0 1-1 0 0,0-1 0 0 0,0 1 0 0 0,-1-1 0 0 0,0 1 0 0 0,1-1 0 0 0,-1 0 0 0 0,0 0 0 0 0,-1 0 0 0 0,1 0 0 0 0,-1 0 0 0 0,-3 3 0 0 0,4-2-119 0 0,-2 0 0 0 0,1-1 0 0 0,0 1-1 0 0,-1 0 1 0 0,0-1 0 0 0,0 0 0 0 0,0 0 0 0 0,0 0-1 0 0,0 0 1 0 0,-1-1 0 0 0,1 0 0 0 0,-1 0 0 0 0,1 0-1 0 0,-1 0 1 0 0,0-1 0 0 0,0 1 0 0 0,0-1 0 0 0,0-1-1 0 0,0 1 1 0 0,0-1 0 0 0,0 1 0 0 0,0-1 0 0 0,0-1-1 0 0,0 1 1 0 0,0-1 0 0 0,-8-2 0 0 0,-2 0-3805 0 0</inkml:trace>
</inkml:ink>
</file>

<file path=ppt/ink/ink8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0"/>
    </inkml:context>
    <inkml:brush xml:id="br0">
      <inkml:brushProperty name="width" value="0.1" units="cm"/>
      <inkml:brushProperty name="height" value="0.1" units="cm"/>
      <inkml:brushProperty name="color" value="#004F8B"/>
    </inkml:brush>
  </inkml:definitions>
  <inkml:trace contextRef="#ctx0" brushRef="#br0">7 1 1839 0 0,'0'0'16516'0'0,"1"34"-13048"0"0,-3 3-2887 0 0,-1-15-572 0 0,1 0-1 0 0,1 0 1 0 0,2 0 0 0 0,0 0 0 0 0,1 0-1 0 0,1 0 1 0 0,10 35 0 0 0,-10-50-1278 0 0</inkml:trace>
</inkml:ink>
</file>

<file path=ppt/ink/ink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2"/>
    </inkml:context>
    <inkml:brush xml:id="br0">
      <inkml:brushProperty name="width" value="0.1" units="cm"/>
      <inkml:brushProperty name="height" value="0.1" units="cm"/>
      <inkml:brushProperty name="color" value="#008C3A"/>
    </inkml:brush>
  </inkml:definitions>
  <inkml:trace contextRef="#ctx0" brushRef="#br0">8 194 4607 0 0,'0'0'354'0'0,"-8"41"6588"0"0,8-38-6669 0 0,0-1-1 0 0,0 1 1 0 0,1-1-1 0 0,-1 1 1 0 0,0-1-1 0 0,1 1 0 0 0,-1-1 1 0 0,1 0-1 0 0,0 1 1 0 0,0-1-1 0 0,0 0 1 0 0,0 1-1 0 0,0-1 1 0 0,1 0-1 0 0,-1 0 0 0 0,0 0 1 0 0,1 0-1 0 0,0 0 1 0 0,-1-1-1 0 0,1 1 1 0 0,0 0-1 0 0,2 1 1 0 0,0-1-10 0 0,0 0 1 0 0,0 0-1 0 0,0-1 1 0 0,0 0 0 0 0,1 1-1 0 0,-1-1 1 0 0,0 0-1 0 0,1-1 1 0 0,-1 1 0 0 0,1-1-1 0 0,6 0 1 0 0,1-1 20 0 0,1-1 0 0 0,-1 0 0 0 0,0 0 0 0 0,-1-1 0 0 0,1-1 0 0 0,0 0 1 0 0,-1 0-1 0 0,15-9 0 0 0,20-19 38 0 0,-3-2 1 0 0,0-2 0 0 0,37-41-1 0 0,-47 45-167 0 0,-28 28-161 0 0,1-3 81 0 0,0 1 0 0 0,1 0 0 0 0,-1 1 0 0 0,1-1 0 0 0,1 1 0 0 0,8-4 0 0 0,-13 8-49 0 0,0 0 0 0 0,1 0-1 0 0,-1 0 1 0 0,1 0-1 0 0,-1 1 1 0 0,1 0 0 0 0,-1 0-1 0 0,1 0 1 0 0,-1 0-1 0 0,1 0 1 0 0,-1 1-1 0 0,0-1 1 0 0,1 1 0 0 0,-1 0-1 0 0,1 0 1 0 0,-1 0-1 0 0,0 1 1 0 0,5 2-1 0 0,24 13 34 0 0,-2 1-1 0 0,35 27 1 0 0,10 7-1579 0 0,-58-42-4546 0 0,3-1-2065 0 0</inkml:trace>
</inkml:ink>
</file>

<file path=ppt/ink/ink8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1"/>
    </inkml:context>
    <inkml:brush xml:id="br0">
      <inkml:brushProperty name="width" value="0.1" units="cm"/>
      <inkml:brushProperty name="height" value="0.1" units="cm"/>
      <inkml:brushProperty name="color" value="#004F8B"/>
    </inkml:brush>
  </inkml:definitions>
  <inkml:trace contextRef="#ctx0" brushRef="#br0">0 0 7367 0 0,'0'0'6936'0'0</inkml:trace>
</inkml:ink>
</file>

<file path=ppt/ink/ink8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2"/>
    </inkml:context>
    <inkml:brush xml:id="br0">
      <inkml:brushProperty name="width" value="0.1" units="cm"/>
      <inkml:brushProperty name="height" value="0.1" units="cm"/>
      <inkml:brushProperty name="color" value="#004F8B"/>
    </inkml:brush>
  </inkml:definitions>
  <inkml:trace contextRef="#ctx0" brushRef="#br0">121 19 10911 0 0,'0'-18'5307'0'0,"-19"47"-378"0"0,10-21-4811 0 0,0 0-1 0 0,0 2 1 0 0,1-1-1 0 0,0 1 1 0 0,1 0-1 0 0,0 0 1 0 0,1 1-1 0 0,0 0 1 0 0,0 0-1 0 0,1 0 1 0 0,1 1-1 0 0,0 0 1 0 0,1 0-1 0 0,0 0 1 0 0,-2 19-1 0 0,3-5-66 0 0,2-1 0 0 0,0 0 0 0 0,2 1 0 0 0,9 46 0 0 0,-7-55 29 0 0,0 1 0 0 0,1-1 0 0 0,1 0 0 0 0,1-1 0 0 0,0 0 0 0 0,1 0 0 0 0,18 27 0 0 0,-23-40-56 0 0,-1 0 0 0 0,1 1 1 0 0,0-1-1 0 0,0 0 0 0 0,0-1 1 0 0,0 1-1 0 0,0 0 0 0 0,1-1 1 0 0,-1 0-1 0 0,1 0 0 0 0,-1 0 0 0 0,1 0 1 0 0,5 2-1 0 0,-1-3 30 0 0,0 0-1 0 0,0 0 1 0 0,0 0 0 0 0,1-1-1 0 0,10-1 1 0 0,-9 0-47 0 0,-6 1-114 0 0,1 0 0 0 0,-1 0 0 0 0,0 0 0 0 0,0 0 0 0 0,1-1 0 0 0,-1 0 0 0 0,0 0 0 0 0,0 0 0 0 0,0 0 1 0 0,0-1-1 0 0,0 1 0 0 0,0-1 0 0 0,0 0 0 0 0,-1-1 0 0 0,1 1 0 0 0,-1 0 0 0 0,5-5 0 0 0</inkml:trace>
</inkml:ink>
</file>

<file path=ppt/ink/ink8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3"/>
    </inkml:context>
    <inkml:brush xml:id="br0">
      <inkml:brushProperty name="width" value="0.1" units="cm"/>
      <inkml:brushProperty name="height" value="0.1" units="cm"/>
      <inkml:brushProperty name="color" value="#004F8B"/>
    </inkml:brush>
  </inkml:definitions>
  <inkml:trace contextRef="#ctx0" brushRef="#br0">9 43 14767 0 0,'-9'-4'5712'0'0,"26"-5"-3360"0"0,27-7-977 0 0,-12 11-746 0 0,0 1-1 0 0,60-1 1 0 0,-26 7-9426 0 0</inkml:trace>
</inkml:ink>
</file>

<file path=ppt/ink/ink8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4"/>
    </inkml:context>
    <inkml:brush xml:id="br0">
      <inkml:brushProperty name="width" value="0.1" units="cm"/>
      <inkml:brushProperty name="height" value="0.1" units="cm"/>
      <inkml:brushProperty name="color" value="#004F8B"/>
    </inkml:brush>
  </inkml:definitions>
  <inkml:trace contextRef="#ctx0" brushRef="#br0">0 0 2759 0 0,'0'0'12207'0'0,"18"26"-9646"0"0,-18-25-2502 0 0,1 25 470 0 0,2-1 1 0 0,1 0 0 0 0,9 36-1 0 0,-11-54-496 0 0,1 0-1 0 0,-1-1 0 0 0,1 1 0 0 0,1-1 1 0 0,-1 0-1 0 0,1 0 0 0 0,8 10 0 0 0,-9-13-23 0 0,-1-1-1 0 0,1 0 0 0 0,0 1 0 0 0,-1-1 0 0 0,1 0 0 0 0,0 0 0 0 0,1 0 0 0 0,-1-1 1 0 0,0 1-1 0 0,0-1 0 0 0,1 0 0 0 0,-1 0 0 0 0,1 0 0 0 0,-1 0 0 0 0,1-1 0 0 0,4 1 1 0 0,-5-1 18 0 0,1-1 0 0 0,-1 1 0 0 0,0-1 0 0 0,0 0 0 0 0,0 0 0 0 0,0 0 0 0 0,0-1 0 0 0,0 1 0 0 0,0-1 0 0 0,0 0 1 0 0,-1 1-1 0 0,1-1 0 0 0,-1-1 0 0 0,1 1 0 0 0,-1 0 0 0 0,0 0 0 0 0,1-1 0 0 0,-1 1 0 0 0,-1-1 0 0 0,1 0 0 0 0,0 0 1 0 0,-1 1-1 0 0,1-1 0 0 0,0-4 0 0 0,7-12 426 0 0,-1 0 1 0 0,8-31 0 0 0,-13 38-50 0 0,-2 9-252 0 0,-1 0 0 0 0,1 0 0 0 0,0 0 0 0 0,0 0 0 0 0,1 0-1 0 0,-1 1 1 0 0,0-1 0 0 0,1 0 0 0 0,-1 1 0 0 0,1-1 0 0 0,2-2 0 0 0,-2 5-107 0 0,-1-1 1 0 0,0 1-1 0 0,1-1 1 0 0,-1 1-1 0 0,1 0 1 0 0,-1 0-1 0 0,1 0 1 0 0,-1 0-1 0 0,1 0 1 0 0,-1 0-1 0 0,1 0 1 0 0,-1 0-1 0 0,1 1 1 0 0,-1-1-1 0 0,1 0 1 0 0,-1 1-1 0 0,1-1 1 0 0,-1 1-1 0 0,0 0 1 0 0,1-1-1 0 0,-1 1 1 0 0,0 0-1 0 0,2 1 1 0 0,9 6-31 0 0,1 0 0 0 0,-2 1 1 0 0,1 0-1 0 0,-1 1 0 0 0,-1 0 1 0 0,12 14-1 0 0,52 73 83 0 0,-70-92-98 0 0,6 8-21 0 0,-1 2-1 0 0,0-1 1 0 0,-1 1 0 0 0,0 0-1 0 0,-1 1 1 0 0,-1 0 0 0 0,6 22-1 0 0,-10-29 10 0 0,-1 1 0 0 0,0 0-1 0 0,0 0 1 0 0,-1 0-1 0 0,0 0 1 0 0,-1 0-1 0 0,0-1 1 0 0,-1 1-1 0 0,0 0 1 0 0,0-1 0 0 0,-1 1-1 0 0,0-1 1 0 0,-1 0-1 0 0,-4 10 1 0 0,-4 5 12 0 0,-1 0 0 0 0,-2-1-1 0 0,0-1 1 0 0,-1 0 0 0 0,-1-1 0 0 0,-1-1 0 0 0,-1 0 0 0 0,-1-1 0 0 0,-24 17-1 0 0,21-18 240 0 0,18-13-206 0 0,0-1 0 0 0,0 0-1 0 0,0-1 1 0 0,-1 1-1 0 0,0-1 1 0 0,1 0 0 0 0,-11 4-1 0 0,13-7-17 0 0,1 1 0 0 0,-1-1 0 0 0,0 0 0 0 0,0 0 0 0 0,0 0 0 0 0,1-1 0 0 0,-1 1 0 0 0,0-1 0 0 0,0 1 1 0 0,1-1-1 0 0,-1 0 0 0 0,0 0 0 0 0,1 0 0 0 0,-1 0 0 0 0,1 0 0 0 0,-1-1 0 0 0,1 1 0 0 0,-1-1 0 0 0,1 0 0 0 0,0 0 0 0 0,0 1 0 0 0,-2-4 0 0 0,-5-3-422 0 0,0 0 0 0 0,1-1 0 0 0,0-1 0 0 0,1 1 1 0 0,0-1-1 0 0,-7-12 0 0 0,9 8-1616 0 0</inkml:trace>
</inkml:ink>
</file>

<file path=ppt/ink/ink8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5"/>
    </inkml:context>
    <inkml:brush xml:id="br0">
      <inkml:brushProperty name="width" value="0.1" units="cm"/>
      <inkml:brushProperty name="height" value="0.1" units="cm"/>
      <inkml:brushProperty name="color" value="#004F8B"/>
    </inkml:brush>
  </inkml:definitions>
  <inkml:trace contextRef="#ctx0" brushRef="#br0">1 72 6911 0 0,'3'-7'12084'0'0,"13"-22"-9760"0"0,-11 26-2067 0 0,0-1-1 0 0,1 1 0 0 0,-1 1 1 0 0,1-1-1 0 0,0 1 0 0 0,0 0 1 0 0,0 0-1 0 0,0 1 1 0 0,10-2-1 0 0,63-2 746 0 0,-52 5-625 0 0,1-2-283 0 0,17-1 195 0 0,-1 2 0 0 0,1 2-1 0 0,49 7 1 0 0,-90-7-641 0 0,0 1-1 0 0,0-1 1 0 0,0 1-1 0 0,0-1 1 0 0,0 1-1 0 0,-1 0 1 0 0,1 1-1 0 0,-1-1 1 0 0,0 0-1 0 0,1 1 1 0 0,-1 0-1 0 0,4 5 0 0 0</inkml:trace>
</inkml:ink>
</file>

<file path=ppt/ink/ink8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6"/>
    </inkml:context>
    <inkml:brush xml:id="br0">
      <inkml:brushProperty name="width" value="0.1" units="cm"/>
      <inkml:brushProperty name="height" value="0.1" units="cm"/>
      <inkml:brushProperty name="color" value="#004F8B"/>
    </inkml:brush>
  </inkml:definitions>
  <inkml:trace contextRef="#ctx0" brushRef="#br0">0 43 12095 0 0,'0'0'4888'0'0,"31"-18"-141"0"0,-6 13-4146 0 0,0 2-1 0 0,0 0 1 0 0,0 1 0 0 0,1 2-1 0 0,34 3 1 0 0,11 0 367 0 0,13-12-467 0 0,-65 5-551 0 0,0 2-1 0 0,0 0 0 0 0,23 1 0 0 0,-33 3-1262 0 0,0 2-415 0 0</inkml:trace>
</inkml:ink>
</file>

<file path=ppt/ink/ink8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7"/>
    </inkml:context>
    <inkml:brush xml:id="br0">
      <inkml:brushProperty name="width" value="0.1" units="cm"/>
      <inkml:brushProperty name="height" value="0.1" units="cm"/>
      <inkml:brushProperty name="color" value="#004F8B"/>
    </inkml:brush>
  </inkml:definitions>
  <inkml:trace contextRef="#ctx0" brushRef="#br0">0 224 11919 0 0,'41'-14'5863'0'0,"25"-1"-3715"0"0,58-3-385 0 0,75-6-210 0 0,49 6-433 0 0,90-2-351 0 0,-24-6-46 0 0,-63 3-430 0 0,6-12-293 0 0,-130 13 0 0 0,-113 19 0 0 0,1 1 0 0 0,0 0 0 0 0,0 1 0 0 0,0 1 0 0 0,0 0 0 0 0,0 1 0 0 0,0 0 0 0 0,0 1 0 0 0,22 7 0 0 0,-36-9-3 0 0,1 1 0 0 0,-1 0 0 0 0,1-1 0 0 0,-1 1 1 0 0,1 0-1 0 0,-1 0 0 0 0,1 0 0 0 0,-1 0 0 0 0,0 0 0 0 0,1 0 0 0 0,-1 0 0 0 0,0 1 0 0 0,0-1 0 0 0,0 0 0 0 0,0 1 0 0 0,0-1 0 0 0,0 1 1 0 0,0-1-1 0 0,-1 1 0 0 0,1-1 0 0 0,0 1 0 0 0,0 2 0 0 0,-4 34 44 0 0,2-34-408 0 0,1-1 0 0 0,-1 1-1 0 0,0 0 1 0 0,1 0-1 0 0,0-1 1 0 0,0 1-1 0 0,0 0 1 0 0,1 0 0 0 0,0 5-1 0 0</inkml:trace>
</inkml:ink>
</file>

<file path=ppt/ink/ink8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8"/>
    </inkml:context>
    <inkml:brush xml:id="br0">
      <inkml:brushProperty name="width" value="0.1" units="cm"/>
      <inkml:brushProperty name="height" value="0.1" units="cm"/>
      <inkml:brushProperty name="color" value="#004F8B"/>
    </inkml:brush>
  </inkml:definitions>
  <inkml:trace contextRef="#ctx0" brushRef="#br0">1 51 6447 0 0,'11'-12'13686'0'0,"14"-13"-11853"0"0,-18 22-1589 0 0,0 1 0 0 0,1 0 0 0 0,-1 0 0 0 0,1 0 0 0 0,0 1 0 0 0,-1 0 0 0 0,16 0 0 0 0,26 6-3955 0 0</inkml:trace>
</inkml:ink>
</file>

<file path=ppt/ink/ink8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899"/>
    </inkml:context>
    <inkml:brush xml:id="br0">
      <inkml:brushProperty name="width" value="0.1" units="cm"/>
      <inkml:brushProperty name="height" value="0.1" units="cm"/>
      <inkml:brushProperty name="color" value="#004F8B"/>
    </inkml:brush>
  </inkml:definitions>
  <inkml:trace contextRef="#ctx0" brushRef="#br0">0 22 5527 0 0,'18'2'8717'0'0,"-5"-3"-6226"0"0,-8-2-2282 0 0,0 0-1 0 0,0 0 0 0 0,1 1 0 0 0,-1-1 1 0 0,1 2-1 0 0,-1-1 0 0 0,1 0 1 0 0,0 1-1 0 0,0 0 0 0 0,-1 0 1 0 0,1 1-1 0 0,0 0 0 0 0,0 0 1 0 0,0 0-1 0 0,0 1 0 0 0,-1 0 1 0 0,1 0-1 0 0,0 0 0 0 0,0 1 1 0 0,5 2-1 0 0,-4-3-1715 0 0</inkml:trace>
</inkml:ink>
</file>

<file path=ppt/ink/ink8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0"/>
    </inkml:context>
    <inkml:brush xml:id="br0">
      <inkml:brushProperty name="width" value="0.1" units="cm"/>
      <inkml:brushProperty name="height" value="0.1" units="cm"/>
      <inkml:brushProperty name="color" value="#004F8B"/>
    </inkml:brush>
  </inkml:definitions>
  <inkml:trace contextRef="#ctx0" brushRef="#br0">44 77 2759 0 0,'-19'4'-2118'0'0,"-6"2"11057"0"0,47-20-928 0 0,-1 6-7649 0 0,0 0 1 0 0,1 2-1 0 0,0 1 0 0 0,0 0 0 0 0,0 2 0 0 0,1 1 1 0 0,36 0-1 0 0,-15 0-61 0 0,1069-29 3763 0 0,-591 36-3467 0 0,-246-3-584 0 0,24 0 119 0 0,-161-1 439 0 0,-109 9-62 0 0,-18-2-5484 0 0</inkml:trace>
</inkml:ink>
</file>

<file path=ppt/ink/ink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3"/>
    </inkml:context>
    <inkml:brush xml:id="br0">
      <inkml:brushProperty name="width" value="0.1" units="cm"/>
      <inkml:brushProperty name="height" value="0.1" units="cm"/>
      <inkml:brushProperty name="color" value="#008C3A"/>
    </inkml:brush>
  </inkml:definitions>
  <inkml:trace contextRef="#ctx0" brushRef="#br0">1 108 11631 0 0,'14'-15'4735'0'0,"14"-13"1238"0"0,7 8-4577 0 0,3 11-691 0 0,0 1 0 0 0,0 1 0 0 0,42 0 0 0 0,32-6-712 0 0,-110 13-281 0 0</inkml:trace>
</inkml:ink>
</file>

<file path=ppt/ink/ink8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1"/>
    </inkml:context>
    <inkml:brush xml:id="br0">
      <inkml:brushProperty name="width" value="0.1" units="cm"/>
      <inkml:brushProperty name="height" value="0.1" units="cm"/>
      <inkml:brushProperty name="color" value="#004F8B"/>
    </inkml:brush>
  </inkml:definitions>
  <inkml:trace contextRef="#ctx0" brushRef="#br0">207 21 3679 0 0,'5'-2'16181'0'0,"-5"1"-15788"0"0,-1-1-281 0 0,0 1 1 0 0,0 0 0 0 0,0-1 0 0 0,-1 1 0 0 0,1 0 0 0 0,0 0 0 0 0,-1 0 0 0 0,1 0-1 0 0,-1 0 1 0 0,1 0 0 0 0,-1 0 0 0 0,0 1 0 0 0,1-1 0 0 0,-1 1 0 0 0,0-1 0 0 0,1 1 0 0 0,-1-1-1 0 0,0 1 1 0 0,0 0 0 0 0,1 0 0 0 0,-1 0 0 0 0,0 0 0 0 0,0 0 0 0 0,0 0 0 0 0,1 1-1 0 0,-1-1 1 0 0,0 0 0 0 0,-1 1 0 0 0,-51 14 43 0 0,-8 13-85 0 0,58-26-83 0 0,0 0-1 0 0,1 0 0 0 0,-1 1 1 0 0,1-1-1 0 0,-1 1 0 0 0,1 0 0 0 0,0 0 1 0 0,0 0-1 0 0,1 0 0 0 0,-1 1 0 0 0,0-1 1 0 0,1 1-1 0 0,-3 6 0 0 0,4-9 11 0 0,1 0-1 0 0,0-1 1 0 0,0 1 0 0 0,-1 0-1 0 0,1 0 1 0 0,0 0 0 0 0,0-1-1 0 0,0 1 1 0 0,0 0 0 0 0,0 0-1 0 0,0 0 1 0 0,0-1 0 0 0,0 1-1 0 0,0 0 1 0 0,1 0 0 0 0,-1 0-1 0 0,0-1 1 0 0,0 1 0 0 0,1 0-1 0 0,-1 0 1 0 0,1-1 0 0 0,-1 1-1 0 0,1 0 1 0 0,-1-1 0 0 0,1 1-1 0 0,-1 0 1 0 0,1-1 0 0 0,0 2-1 0 0,26 7-7 0 0,30-9 16 0 0,-46-1 21 0 0,0 0-1 0 0,-1-1 1 0 0,1-1-1 0 0,-1 0 1 0 0,15-6-1 0 0,-21 7 8 0 0,0 0 0 0 0,0 0 1 0 0,0 0-1 0 0,0-1 0 0 0,-1 1 0 0 0,1-1 0 0 0,-1 0 0 0 0,0 0 0 0 0,0 0 0 0 0,0-1 0 0 0,0 1 0 0 0,0-1 0 0 0,-1 0 0 0 0,0 1 0 0 0,4-9 1292 0 0,21 46-1505 0 0,-20-22 192 0 0,-1 1 0 0 0,-1 0-1 0 0,0 0 1 0 0,-1 1 0 0 0,0-1-1 0 0,-1 1 1 0 0,-1-1-1 0 0,0 1 1 0 0,-1 0 0 0 0,-1 0-1 0 0,0 0 1 0 0,0 0 0 0 0,-2 0-1 0 0,1 0 1 0 0,-2 0-1 0 0,-6 20 1 0 0,8-31-7 0 0,-1 0 0 0 0,0 0-1 0 0,0 0 1 0 0,0 0 0 0 0,0 0 0 0 0,-1 0 0 0 0,1-1-1 0 0,-1 1 1 0 0,0-1 0 0 0,0 0 0 0 0,0 1 0 0 0,0-1-1 0 0,0-1 1 0 0,0 1 0 0 0,0 0 0 0 0,-1-1 0 0 0,1 0-1 0 0,0 1 1 0 0,-1-1 0 0 0,1-1 0 0 0,-1 1 0 0 0,0 0-1 0 0,1-1 1 0 0,-1 0 0 0 0,1 0 0 0 0,-1 0 0 0 0,0 0-1 0 0,1 0 1 0 0,-1-1 0 0 0,-4-1 0 0 0,-14-2 52 0 0,1-2 1 0 0,0 0 0 0 0,-35-16 0 0 0,50 20-58 0 0,6 2-129 0 0,-1 0 0 0 0,1 0 0 0 0,-1 0 0 0 0,1-1 0 0 0,-1 1 0 0 0,1 0 0 0 0,0 0 0 0 0,-1-1-1 0 0,1 1 1 0 0,-1 0 0 0 0,1 0 0 0 0,0-1 0 0 0,-1 1 0 0 0,1 0 0 0 0,0-1 0 0 0,-1 1 0 0 0,1-1 0 0 0,0 1 0 0 0,0 0 0 0 0,-1-1 0 0 0,1 1 0 0 0,0-1 0 0 0,0 1-1 0 0,0-1 1 0 0,-1 1 0 0 0,1-1 0 0 0,0 1 0 0 0,0-1 0 0 0,0 1 0 0 0,0 0 0 0 0,0-1 0 0 0,0 1 0 0 0,0-1 0 0 0,0 1 0 0 0,0-1 0 0 0,0 1 0 0 0,1-2 0 0 0</inkml:trace>
</inkml:ink>
</file>

<file path=ppt/ink/ink8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2"/>
    </inkml:context>
    <inkml:brush xml:id="br0">
      <inkml:brushProperty name="width" value="0.1" units="cm"/>
      <inkml:brushProperty name="height" value="0.1" units="cm"/>
      <inkml:brushProperty name="color" value="#004F8B"/>
    </inkml:brush>
  </inkml:definitions>
  <inkml:trace contextRef="#ctx0" brushRef="#br0">2 192 8063 0 0,'8'37'10270'0'0,"-9"-61"-6860"0"0,-2-2-3112 0 0,0 7 264 0 0,2 0-1 0 0,0 1 1 0 0,1-22-1 0 0,1 36-477 0 0,-1-1 1 0 0,1 0-1 0 0,0 1 1 0 0,0-1-1 0 0,0 1 1 0 0,1-1-1 0 0,-1 1 1 0 0,1 0-1 0 0,0 0 1 0 0,1-1-1 0 0,-1 1 0 0 0,1 1 1 0 0,-1-1-1 0 0,1 0 1 0 0,0 1-1 0 0,1-1 1 0 0,5-4-1 0 0,-5 7-239 0 0,-1 0 0 0 0,0 1 0 0 0,0-1-1 0 0,0 1 1 0 0,1 0 0 0 0,-1 0 0 0 0,0 0 0 0 0,0 0-1 0 0,1 1 1 0 0,-1-1 0 0 0,0 1 0 0 0,0 0 0 0 0,0 0-1 0 0,0 0 1 0 0,4 3 0 0 0,11 1-890 0 0,-4-2-475 0 0</inkml:trace>
</inkml:ink>
</file>

<file path=ppt/ink/ink8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3"/>
    </inkml:context>
    <inkml:brush xml:id="br0">
      <inkml:brushProperty name="width" value="0.1" units="cm"/>
      <inkml:brushProperty name="height" value="0.1" units="cm"/>
      <inkml:brushProperty name="color" value="#004F8B"/>
    </inkml:brush>
  </inkml:definitions>
  <inkml:trace contextRef="#ctx0" brushRef="#br0">161 13 6447 0 0,'0'0'499'0'0,"-38"-12"6208"0"0,34 12-6485 0 0,1 0 0 0 0,0 0 1 0 0,-1 0-1 0 0,1 0 0 0 0,-1 1 1 0 0,1-1-1 0 0,0 1 0 0 0,0 0 1 0 0,-1 0-1 0 0,1 0 0 0 0,0 0 1 0 0,0 1-1 0 0,0-1 0 0 0,0 1 0 0 0,0 0 1 0 0,1 0-1 0 0,-1 0 0 0 0,0 0 1 0 0,1 1-1 0 0,0-1 0 0 0,-1 0 1 0 0,1 1-1 0 0,0 0 0 0 0,0 0 1 0 0,-1 3-1 0 0,-6 8 91 0 0,0 0-1 0 0,1 1 1 0 0,-10 25-1 0 0,18-40-299 0 0,0 1 1 0 0,-1-1-1 0 0,1 0 0 0 0,0 1 0 0 0,0-1 0 0 0,-1 1 0 0 0,1-1 1 0 0,0 1-1 0 0,0-1 0 0 0,0 1 0 0 0,0-1 0 0 0,0 1 1 0 0,-1-1-1 0 0,1 1 0 0 0,0-1 0 0 0,0 1 0 0 0,0-1 0 0 0,1 1 1 0 0,-1-1-1 0 0,0 1 0 0 0,0-1 0 0 0,0 1 0 0 0,0-1 1 0 0,0 1-1 0 0,1-1 0 0 0,-1 1 0 0 0,0-1 0 0 0,0 1 0 0 0,1-1 1 0 0,-1 0-1 0 0,0 1 0 0 0,1-1 0 0 0,-1 1 0 0 0,0-1 1 0 0,1 1-1 0 0,20-2 384 0 0,27-18 233 0 0,-45 18-568 0 0,59-32 1913 0 0,-61 35-1945 0 0,0 0 0 0 0,0 0 0 0 0,0 0 0 0 0,1 0 0 0 0,-1 0 0 0 0,0-1 0 0 0,1 1 0 0 0,0 0 0 0 0,-1-1 0 0 0,1 1 0 0 0,0-1 1 0 0,0 1-1 0 0,0-1 0 0 0,0 0 0 0 0,4 2 0 0 0,39 16 7 0 0,-29-13-61 0 0,17 7-766 0 0,-10-7-3957 0 0</inkml:trace>
</inkml:ink>
</file>

<file path=ppt/ink/ink8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4"/>
    </inkml:context>
    <inkml:brush xml:id="br0">
      <inkml:brushProperty name="width" value="0.1" units="cm"/>
      <inkml:brushProperty name="height" value="0.1" units="cm"/>
      <inkml:brushProperty name="color" value="#004F8B"/>
    </inkml:brush>
  </inkml:definitions>
  <inkml:trace contextRef="#ctx0" brushRef="#br0">0 167 5983 0 0,'0'0'5439'0'0,"4"-13"39"0"0,2-14-3145 0 0,2 5-1411 0 0,1 0 1 0 0,1 0-1 0 0,15-23 1 0 0,-25 44-910 0 0,1 0 0 0 0,0 0 0 0 0,-1 0 0 0 0,1 0-1 0 0,0 0 1 0 0,0 0 0 0 0,-1 1 0 0 0,1-1 0 0 0,0 0 0 0 0,0 0-1 0 0,0 1 1 0 0,0-1 0 0 0,0 0 0 0 0,0 1 0 0 0,0-1 0 0 0,0 1 0 0 0,0-1-1 0 0,0 1 1 0 0,0 0 0 0 0,0-1 0 0 0,1 1 0 0 0,-1 0 0 0 0,0 0-1 0 0,0 0 1 0 0,0 0 0 0 0,2 0 0 0 0,-1 1 0 0 0,0 0-1 0 0,0 0 1 0 0,0 0 0 0 0,0 0 0 0 0,0 0-1 0 0,0 0 1 0 0,-1 0 0 0 0,1 1-1 0 0,-1-1 1 0 0,1 1 0 0 0,-1-1-1 0 0,1 1 1 0 0,1 3 0 0 0,6 9-63 0 0,-1 1-1 0 0,0 0 1 0 0,6 18 0 0 0,-7-17-178 0 0,-7-16 239 0 0,0 1 0 0 0,0-1-1 0 0,1 0 1 0 0,-1 1 0 0 0,0-1 0 0 0,0 1 0 0 0,1-1-1 0 0,-1 0 1 0 0,0 1 0 0 0,1-1 0 0 0,-1 0 0 0 0,0 0-1 0 0,1 1 1 0 0,-1-1 0 0 0,1 0 0 0 0,-1 0-1 0 0,0 1 1 0 0,1-1 0 0 0,-1 0 0 0 0,1 0 0 0 0,-1 0-1 0 0,1 0 1 0 0,-1 0 0 0 0,0 0 0 0 0,1 0 0 0 0,-1 0-1 0 0,1 0 1 0 0,-1 0 0 0 0,1 0 0 0 0,-1 0-1 0 0,1 0 1 0 0,-1 0 0 0 0,1 0 0 0 0,-1 0 0 0 0,0 0-1 0 0,1 0 1 0 0,-1-1 0 0 0,1 1 0 0 0,-1 0-1 0 0,0 0 1 0 0,1-1 0 0 0,-1 1 0 0 0,1 0 0 0 0,-1 0-1 0 0,0-1 1 0 0,1 1 0 0 0,-1 0 0 0 0,0-1 0 0 0,0 1-1 0 0,1-1 1 0 0,-1 1 0 0 0,0 0 0 0 0,0-1-1 0 0,0 1 1 0 0,1-1 0 0 0,25-39 1580 0 0,1-1-290 0 0,-24 39-1283 0 0,0 0-1 0 0,0 0 0 0 0,0 0 1 0 0,0 0-1 0 0,0 1 0 0 0,1-1 1 0 0,-1 1-1 0 0,0 0 1 0 0,1 0-1 0 0,-1 0 0 0 0,1 0 1 0 0,-1 0-1 0 0,1 1 1 0 0,-1 0-1 0 0,1 0 0 0 0,0 0 1 0 0,-1 0-1 0 0,1 0 1 0 0,-1 1-1 0 0,1-1 0 0 0,-1 1 1 0 0,1 0-1 0 0,-1 0 1 0 0,1 1-1 0 0,-1-1 0 0 0,0 1 1 0 0,0-1-1 0 0,0 1 1 0 0,0 0-1 0 0,0 0 0 0 0,3 3 1 0 0,4 4 14 0 0,0 0 1 0 0,0 0 0 0 0,-2 1-1 0 0,1 1 1 0 0,-1-1 0 0 0,13 23-1 0 0,-14-19-384 0 0,6 9-944 0 0,-3-10-3993 0 0</inkml:trace>
</inkml:ink>
</file>

<file path=ppt/ink/ink8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5"/>
    </inkml:context>
    <inkml:brush xml:id="br0">
      <inkml:brushProperty name="width" value="0.1" units="cm"/>
      <inkml:brushProperty name="height" value="0.1" units="cm"/>
      <inkml:brushProperty name="color" value="#004F8B"/>
    </inkml:brush>
  </inkml:definitions>
  <inkml:trace contextRef="#ctx0" brushRef="#br0">109 5 1839 0 0,'-8'-2'9910'0'0,"-9"0"-5780"0"0,7 6-3763 0 0,1 1 1 0 0,-1 1-1 0 0,1 0 0 0 0,-13 10 0 0 0,20-15-322 0 0,1 1 0 0 0,-1-1 1 0 0,0 0-1 0 0,1 0 0 0 0,-1 1 0 0 0,1-1 0 0 0,0 1 0 0 0,-1-1 0 0 0,1 1 0 0 0,0 0 1 0 0,0 0-1 0 0,0-1 0 0 0,0 1 0 0 0,0 0 0 0 0,1 0 0 0 0,-1 0 0 0 0,0 0 0 0 0,1 0 1 0 0,-1 0-1 0 0,1 0 0 0 0,0 0 0 0 0,0 0 0 0 0,0 0 0 0 0,0 0 0 0 0,0 0 0 0 0,0 0 1 0 0,1 0-1 0 0,-1 0 0 0 0,0 0 0 0 0,1 0 0 0 0,1 3 0 0 0,2 0 228 0 0,1-1 0 0 0,-1 1 1 0 0,1-1-1 0 0,0-1 0 0 0,0 1 0 0 0,1-1 0 0 0,-1 0 0 0 0,1 0 0 0 0,0 0 0 0 0,6 2 0 0 0,30 17 1298 0 0,-40-21-1508 0 0,-1 1 1 0 0,1-1-1 0 0,-1 0 1 0 0,1 1 0 0 0,-1-1-1 0 0,0 1 1 0 0,1-1-1 0 0,-1 1 1 0 0,0 0-1 0 0,0-1 1 0 0,0 1-1 0 0,0 0 1 0 0,-1 0-1 0 0,1 0 1 0 0,0 0 0 0 0,-1 0-1 0 0,0 0 1 0 0,1 0-1 0 0,-1 0 1 0 0,0 0-1 0 0,0 0 1 0 0,0 0-1 0 0,0 0 1 0 0,0 0-1 0 0,0 0 1 0 0,-1 0 0 0 0,1 0-1 0 0,-1 0 1 0 0,1-1-1 0 0,-1 1 1 0 0,0 0-1 0 0,0 0 1 0 0,0 0-1 0 0,0-1 1 0 0,0 1-1 0 0,0 0 1 0 0,0-1 0 0 0,0 1-1 0 0,-1-1 1 0 0,1 1-1 0 0,-1-1 1 0 0,1 0-1 0 0,-3 2 1 0 0,3-2-317 0 0,-1 0 0 0 0,0 1 0 0 0,0-1 0 0 0,0 0 0 0 0,0 0 0 0 0,0-1 1 0 0,0 1-1 0 0,0 0 0 0 0,0-1 0 0 0,0 1 0 0 0,-1-1 0 0 0,1 0 0 0 0,0 1 0 0 0,-3-1 0 0 0,-4 0-1436 0 0</inkml:trace>
</inkml:ink>
</file>

<file path=ppt/ink/ink8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6"/>
    </inkml:context>
    <inkml:brush xml:id="br0">
      <inkml:brushProperty name="width" value="0.1" units="cm"/>
      <inkml:brushProperty name="height" value="0.1" units="cm"/>
      <inkml:brushProperty name="color" value="#004F8B"/>
    </inkml:brush>
  </inkml:definitions>
  <inkml:trace contextRef="#ctx0" brushRef="#br0">200 35 10335 0 0,'0'0'472'0'0,"4"-26"9098"0"0,-5 25-9457 0 0,-1 0 0 0 0,1 0 0 0 0,-1 0 1 0 0,0 0-1 0 0,0 1 0 0 0,0-1 0 0 0,1 0 1 0 0,-1 1-1 0 0,0-1 0 0 0,0 1 0 0 0,0 0 1 0 0,0 0-1 0 0,0 0 0 0 0,0 0 0 0 0,0 0 1 0 0,0 0-1 0 0,0 0 0 0 0,1 0 1 0 0,-1 1-1 0 0,0-1 0 0 0,0 1 0 0 0,0-1 1 0 0,-3 3-1 0 0,-41 20 2167 0 0,34-14-2270 0 0,1 1-1 0 0,0 0 1 0 0,0 1 0 0 0,1 0-1 0 0,-10 15 1 0 0,16-21-5 0 0,0 1 1 0 0,0 0 0 0 0,1 0 0 0 0,-1 0-1 0 0,1 0 1 0 0,1 0 0 0 0,-1 1-1 0 0,1 0 1 0 0,0-1 0 0 0,1 1-1 0 0,0 0 1 0 0,0 0 0 0 0,0 9-1 0 0,1-12 7 0 0,1 0-1 0 0,1-1 0 0 0,-1 1 0 0 0,0 0 0 0 0,1-1 0 0 0,0 1 0 0 0,-1-1 1 0 0,1 1-1 0 0,1-1 0 0 0,-1 0 0 0 0,0 0 0 0 0,1 0 0 0 0,0 0 1 0 0,0 0-1 0 0,0 0 0 0 0,0-1 0 0 0,0 0 0 0 0,0 1 0 0 0,1-1 0 0 0,-1 0 1 0 0,1-1-1 0 0,-1 1 0 0 0,1-1 0 0 0,4 2 0 0 0,0 0-1 0 0,-1-1 0 0 0,1 0-1 0 0,0 0 1 0 0,-1-1-1 0 0,1 0 1 0 0,0-1 0 0 0,0 1-1 0 0,0-1 1 0 0,-1-1 0 0 0,1 1-1 0 0,10-3 1 0 0,83-24-785 0 0,-45 13-3143 0 0,-40 10 2047 0 0</inkml:trace>
</inkml:ink>
</file>

<file path=ppt/ink/ink8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7"/>
    </inkml:context>
    <inkml:brush xml:id="br0">
      <inkml:brushProperty name="width" value="0.1" units="cm"/>
      <inkml:brushProperty name="height" value="0.1" units="cm"/>
      <inkml:brushProperty name="color" value="#004F8B"/>
    </inkml:brush>
  </inkml:definitions>
  <inkml:trace contextRef="#ctx0" brushRef="#br0">1 0 8031 0 0,'0'30'872'0'0,"0"-4"-381"0"0,-1 5 2007 0 0,2 1 0 0 0,8 49 3935 0 0,-8-128-3201 0 0,1 33-3073 0 0,1 1 1 0 0,0 0-1 0 0,1 0 0 0 0,1 0 1 0 0,6-15-1 0 0,-10 25-126 0 0,1 0 0 0 0,-1 0-1 0 0,1-1 1 0 0,-1 1 0 0 0,1 0 0 0 0,0 1 0 0 0,0-1-1 0 0,0 0 1 0 0,0 0 0 0 0,1 1 0 0 0,-1 0-1 0 0,1-1 1 0 0,0 1 0 0 0,-1 0 0 0 0,1 0-1 0 0,0 0 1 0 0,0 1 0 0 0,0-1 0 0 0,1 1-1 0 0,-1-1 1 0 0,0 1 0 0 0,1 0 0 0 0,-1 0 0 0 0,0 1-1 0 0,5-1 1 0 0,-5 1-39 0 0,-1 1 1 0 0,0-1-1 0 0,0 1 0 0 0,0 0 0 0 0,0 0 1 0 0,0 0-1 0 0,0 0 0 0 0,0 0 0 0 0,-1 0 1 0 0,1 0-1 0 0,0 1 0 0 0,0-1 0 0 0,-1 0 1 0 0,1 1-1 0 0,-1 0 0 0 0,0-1 0 0 0,2 4 1 0 0,23 39-203 0 0,-2-2 47 0 0,-23-41 153 0 0,0-1-1 0 0,-1 1 1 0 0,1 0-1 0 0,-1 0 1 0 0,1-1 0 0 0,0 1-1 0 0,0 0 1 0 0,-1-1-1 0 0,1 1 1 0 0,0-1-1 0 0,0 1 1 0 0,0-1 0 0 0,0 1-1 0 0,0-1 1 0 0,0 1-1 0 0,0-1 1 0 0,0 0-1 0 0,0 0 1 0 0,0 1 0 0 0,-1-1-1 0 0,1 0 1 0 0,0 0-1 0 0,0 0 1 0 0,0 0-1 0 0,0 0 1 0 0,0 0 0 0 0,0-1-1 0 0,0 1 1 0 0,0 0-1 0 0,0 0 1 0 0,0-1-1 0 0,0 1 1 0 0,1-1 0 0 0,25-29 453 0 0,0-1 321 0 0,-26 30-733 0 0,0 0 0 0 0,0 0 1 0 0,0 0-1 0 0,1 0 1 0 0,-1 1-1 0 0,0-1 1 0 0,1 0-1 0 0,-1 1 0 0 0,1-1 1 0 0,-1 1-1 0 0,0 0 1 0 0,1-1-1 0 0,-1 1 1 0 0,1 0-1 0 0,-1 0 0 0 0,1 0 1 0 0,-1 0-1 0 0,1 0 1 0 0,-1 0-1 0 0,1 0 0 0 0,-1 1 1 0 0,1-1-1 0 0,1 1 1 0 0,1 1 21 0 0,0 0 0 0 0,0 1 0 0 0,0 0 0 0 0,0-1 0 0 0,-1 1 0 0 0,1 1 0 0 0,-1-1 1 0 0,0 0-1 0 0,0 1 0 0 0,0 0 0 0 0,0-1 0 0 0,-1 1 0 0 0,1 0 0 0 0,-1 1 0 0 0,0-1 0 0 0,2 7 0 0 0,16 25-1274 0 0,-18-33 720 0 0,-1-1 1 0 0,1 0-1 0 0,0 0 0 0 0,1 1 0 0 0,-1-1 0 0 0,0 0 1 0 0,1-1-1 0 0,-1 1 0 0 0,1 0 0 0 0,-1-1 1 0 0,4 2-1 0 0,2 0-1160 0 0</inkml:trace>
</inkml:ink>
</file>

<file path=ppt/ink/ink8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8"/>
    </inkml:context>
    <inkml:brush xml:id="br0">
      <inkml:brushProperty name="width" value="0.1" units="cm"/>
      <inkml:brushProperty name="height" value="0.1" units="cm"/>
      <inkml:brushProperty name="color" value="#004F8B"/>
    </inkml:brush>
  </inkml:definitions>
  <inkml:trace contextRef="#ctx0" brushRef="#br0">7 52 9215 0 0,'0'0'3202'0'0,"14"-39"-12"0"0,-14 38-3117 0 0,1 0 0 0 0,-1 0 0 0 0,1 0-1 0 0,0 0 1 0 0,-1 1 0 0 0,1-1 0 0 0,0 0-1 0 0,0 1 1 0 0,-1-1 0 0 0,1 0 0 0 0,0 1-1 0 0,0-1 1 0 0,0 1 0 0 0,0-1 0 0 0,0 1-1 0 0,0 0 1 0 0,0-1 0 0 0,-1 1 0 0 0,1 0 0 0 0,0-1-1 0 0,0 1 1 0 0,0 0 0 0 0,1 0 0 0 0,-1 0-1 0 0,0 0 1 0 0,0 0 0 0 0,0 0 0 0 0,0 0-1 0 0,0 1 1 0 0,0-1 0 0 0,0 0 0 0 0,-1 1-1 0 0,3-1 1 0 0,-2 1-71 0 0,1 0-1 0 0,-1-1 0 0 0,0 1 0 0 0,1 0 1 0 0,-1 0-1 0 0,0 0 0 0 0,1 0 1 0 0,-1 0-1 0 0,0 0 0 0 0,0 1 1 0 0,0-1-1 0 0,0 0 0 0 0,1 2 1 0 0,4 16 321 0 0,-7-17-263 0 0,1 0 0 0 0,-1 0-1 0 0,1 1 1 0 0,-1-1 0 0 0,0 0-1 0 0,0 0 1 0 0,0 0 0 0 0,0 0-1 0 0,0 0 1 0 0,0 0 0 0 0,0-1 0 0 0,-1 1-1 0 0,1 0 1 0 0,-1-1 0 0 0,1 1-1 0 0,-1-1 1 0 0,-3 3 0 0 0,-1 2-9 0 0,5-5-107 0 0,44 10-94 0 0,-36-10 150 0 0,-5-1 0 0 0,0 1 0 0 0,0-1 0 0 0,0 0 0 0 0,0 1 0 0 0,0 0 0 0 0,0-1 0 0 0,0 1 0 0 0,0 0 0 0 0,0 0 0 0 0,0 0 0 0 0,0 0 0 0 0,0 0 0 0 0,-1 1 0 0 0,3 1 0 0 0,-4-2 5 0 0,0-1 1 0 0,1 1-1 0 0,-1 0 0 0 0,0 0 0 0 0,0 0 1 0 0,0-1-1 0 0,0 1 0 0 0,0 0 0 0 0,0 0 0 0 0,0 0 1 0 0,0-1-1 0 0,0 1 0 0 0,0 0 0 0 0,-1 0 1 0 0,1-1-1 0 0,0 1 0 0 0,0 0 0 0 0,-1 0 1 0 0,1-1-1 0 0,-1 1 0 0 0,1 0 0 0 0,-1-1 0 0 0,1 1 1 0 0,-1 0-1 0 0,1-1 0 0 0,-1 1 0 0 0,1-1 1 0 0,-1 1-1 0 0,1-1 0 0 0,-1 1 0 0 0,0-1 0 0 0,-1 1 1 0 0,-21 16 208 0 0,22-17-209 0 0,-14 10 104 0 0,10-6-137 0 0,0 0 0 0 0,-1 0 0 0 0,0-1 0 0 0,0 0 1 0 0,0 0-1 0 0,0 0 0 0 0,0-1 0 0 0,0 0 0 0 0,-1 0 1 0 0,-12 2-1 0 0</inkml:trace>
</inkml:ink>
</file>

<file path=ppt/ink/ink8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09"/>
    </inkml:context>
    <inkml:brush xml:id="br0">
      <inkml:brushProperty name="width" value="0.1" units="cm"/>
      <inkml:brushProperty name="height" value="0.1" units="cm"/>
      <inkml:brushProperty name="color" value="#004F8B"/>
    </inkml:brush>
  </inkml:definitions>
  <inkml:trace contextRef="#ctx0" brushRef="#br0">7 63 8207 0 0,'-1'-14'11296'0'0,"3"32"-11107"0"0,-1 0 0 0 0,-1 0 0 0 0,0-1 0 0 0,-4 24 0 0 0,0 21 154 0 0,4-47-345 0 0,0-1 10 0 0,0 1-1 0 0,1-1 1 0 0,0 0-1 0 0,1 1 0 0 0,4 14 1 0 0,-5-74 1546 0 0,1 17-967 0 0,-3 1 28 0 0,2 1 0 0 0,0 0 0 0 0,11-51-1 0 0,-10 69-576 0 0,0 0-1 0 0,1 0 1 0 0,0 1-1 0 0,0-1 1 0 0,1 1 0 0 0,0-1-1 0 0,7-9 1 0 0,-8 14-37 0 0,0 0 0 0 0,0-1 0 0 0,0 1 0 0 0,0 1 1 0 0,0-1-1 0 0,1 0 0 0 0,-1 1 0 0 0,1 0 0 0 0,0 0 1 0 0,-1 0-1 0 0,1 0 0 0 0,0 0 0 0 0,0 1 0 0 0,0 0 1 0 0,7-1-1 0 0,-7 1 0 0 0,0 1 0 0 0,1-1 0 0 0,-1 1 0 0 0,1 0 0 0 0,-1 1 0 0 0,0-1 1 0 0,1 1-1 0 0,-1 0 0 0 0,0 0 0 0 0,1 0 0 0 0,-1 1 0 0 0,0-1 0 0 0,0 1 0 0 0,0 0 0 0 0,0 0 1 0 0,0 1-1 0 0,-1-1 0 0 0,1 1 0 0 0,-1 0 0 0 0,1 0 0 0 0,-1 0 0 0 0,0 0 0 0 0,0 0 1 0 0,-1 1-1 0 0,1-1 0 0 0,-1 1 0 0 0,1 0 0 0 0,2 6 0 0 0,2 5-114 0 0,-1-1 0 0 0,-1 1 0 0 0,0 0-1 0 0,-1 0 1 0 0,-1 1 0 0 0,3 24 0 0 0,-2-16-45 0 0,-4-24 159 0 0,0 1-1 0 0,0-1 1 0 0,0 0 0 0 0,1 0 0 0 0,-1 0 0 0 0,0 0 0 0 0,0 0-1 0 0,0 0 1 0 0,0 0 0 0 0,0 1 0 0 0,0-1 0 0 0,0 0 0 0 0,0 0-1 0 0,0 0 1 0 0,0 0 0 0 0,0 0 0 0 0,0 0 0 0 0,0 0 0 0 0,1 0 0 0 0,-1 0-1 0 0,0 0 1 0 0,0 0 0 0 0,0 0 0 0 0,0 0 0 0 0,0 1 0 0 0,0-1-1 0 0,0 0 1 0 0,0 0 0 0 0,1 0 0 0 0,-1 0 0 0 0,0 0 0 0 0,0 0-1 0 0,0 0 1 0 0,0 0 0 0 0,0 0 0 0 0,0 0 0 0 0,1 0 0 0 0,-1 0-1 0 0,0 0 1 0 0,0-1 0 0 0,0 1 0 0 0,0 0 0 0 0,0 0 0 0 0,0 0 0 0 0,0 0-1 0 0,0 0 1 0 0,1 0 0 0 0,-1 0 0 0 0,0 0 0 0 0,0 0 0 0 0,0 0-1 0 0,0 0 1 0 0,0 0 0 0 0,0 0 0 0 0,0-1 0 0 0,0 1 0 0 0,0 0-1 0 0,0 0 1 0 0,0 0 0 0 0,0 0 0 0 0,0 0 0 0 0,0 0 0 0 0,1 0 0 0 0,-1 0-1 0 0,0-1 1 0 0,0 1 0 0 0,0 0 0 0 0,0 0 0 0 0,11-40 426 0 0,-2 7-157 0 0,-6 26-211 0 0,0 0 1 0 0,0 0-1 0 0,1 1 0 0 0,1-1 0 0 0,-1 1 1 0 0,1 0-1 0 0,0 0 0 0 0,0 0 1 0 0,0 1-1 0 0,1 0 0 0 0,0 0 0 0 0,0 0 1 0 0,0 1-1 0 0,10-5 0 0 0,-11 7-36 0 0,0-1-1 0 0,0 1 0 0 0,0 1 1 0 0,0-1-1 0 0,0 1 0 0 0,1 0 1 0 0,-1 0-1 0 0,0 0 1 0 0,1 1-1 0 0,-1 0 0 0 0,1 0 1 0 0,-1 0-1 0 0,0 1 0 0 0,1 0 1 0 0,-1 0-1 0 0,0 0 1 0 0,0 0-1 0 0,0 1 0 0 0,0 0 1 0 0,0 0-1 0 0,7 5 0 0 0,-9-5-8 0 0,-1-1-1 0 0,0 2 1 0 0,0-1-1 0 0,0 0 1 0 0,0 0-1 0 0,0 1 1 0 0,0-1-1 0 0,-1 1 1 0 0,1-1-1 0 0,-1 1 1 0 0,0 0-1 0 0,0-1 1 0 0,0 1-1 0 0,0 0 1 0 0,0 0-1 0 0,0 4 1 0 0,6 59-114 0 0,-4-29-587 0 0,5 3-1183 0 0,-1-15-6844 0 0</inkml:trace>
</inkml:ink>
</file>

<file path=ppt/ink/ink8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0"/>
    </inkml:context>
    <inkml:brush xml:id="br0">
      <inkml:brushProperty name="width" value="0.1" units="cm"/>
      <inkml:brushProperty name="height" value="0.1" units="cm"/>
      <inkml:brushProperty name="color" value="#004F8B"/>
    </inkml:brush>
  </inkml:definitions>
  <inkml:trace contextRef="#ctx0" brushRef="#br0">183 70 10079 0 0,'0'0'491'0'0,"10"-29"3108"0"0,-10 27-3537 0 0,-1-1 1 0 0,0 1 0 0 0,0 0 0 0 0,0 0 0 0 0,0 0-1 0 0,0 0 1 0 0,-1-1 0 0 0,1 2 0 0 0,-1-1 0 0 0,1 0 0 0 0,-1 0-1 0 0,0 0 1 0 0,0 1 0 0 0,1-1 0 0 0,-1 1 0 0 0,0-1-1 0 0,-1 1 1 0 0,1 0 0 0 0,0 0 0 0 0,0 0 0 0 0,0 0-1 0 0,-1 0 1 0 0,-3 0 0 0 0,3 1 101 0 0,0 0-1 0 0,0 0 1 0 0,0 1-1 0 0,-1 0 1 0 0,1-1-1 0 0,0 1 1 0 0,0 0-1 0 0,0 1 1 0 0,0-1 0 0 0,0 0-1 0 0,1 1 1 0 0,-1 0-1 0 0,0 0 1 0 0,1-1-1 0 0,-4 5 1 0 0,-4 3 284 0 0,1 0 0 0 0,0 1 1 0 0,0 1-1 0 0,1-1 0 0 0,1 1 1 0 0,0 1-1 0 0,-9 18 0 0 0,10-15-472 0 0,1 0 0 0 0,-6 30 0 0 0,10-41 20 0 0,1 0 0 0 0,-1 0 0 0 0,0 0 0 0 0,1 0 0 0 0,0 0 0 0 0,0 0 0 0 0,0 0 0 0 0,1 0 0 0 0,-1 0 0 0 0,1 0 0 0 0,0-1 0 0 0,0 1 0 0 0,0 0 0 0 0,1 0 0 0 0,-1-1 0 0 0,1 1 0 0 0,3 4 0 0 0,-5-7 4 0 0,1-1 1 0 0,0 0-1 0 0,0 1 0 0 0,0-1 0 0 0,0 1 0 0 0,0-1 0 0 0,-1 0 1 0 0,1 0-1 0 0,0 0 0 0 0,0 0 0 0 0,0 0 0 0 0,0 0 1 0 0,0 0-1 0 0,0 0 0 0 0,0 0 0 0 0,0 0 0 0 0,0 0 1 0 0,0 0-1 0 0,0-1 0 0 0,-1 1 0 0 0,1 0 0 0 0,0-1 0 0 0,0 1 1 0 0,0 0-1 0 0,0-1 0 0 0,-1 1 0 0 0,1-1 0 0 0,0 0 1 0 0,0 1-1 0 0,-1-1 0 0 0,1 0 0 0 0,-1 1 0 0 0,2-2 0 0 0,29-31 56 0 0,-21 22-42 0 0,48-36 74 0 0,-45 38 36 0 0,-1 0-1 0 0,0-1 0 0 0,0 0 1 0 0,-1-1-1 0 0,-1 0 1 0 0,14-21 2010 0 0,-28 38-1506 0 0,3-5-636 0 0,0 0 1 0 0,1 1-1 0 0,-1-1 0 0 0,1 1 1 0 0,0-1-1 0 0,-1 1 0 0 0,1-1 0 0 0,0 1 1 0 0,0 0-1 0 0,0-1 0 0 0,0 1 0 0 0,0-1 1 0 0,0 1-1 0 0,0-1 0 0 0,1 1 1 0 0,-1-1-1 0 0,1 3 0 0 0,31 68 489 0 0,-4-32-2463 0 0,-7-21-4151 0 0</inkml:trace>
</inkml:ink>
</file>

<file path=ppt/ink/ink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4"/>
    </inkml:context>
    <inkml:brush xml:id="br0">
      <inkml:brushProperty name="width" value="0.1" units="cm"/>
      <inkml:brushProperty name="height" value="0.1" units="cm"/>
      <inkml:brushProperty name="color" value="#008C3A"/>
    </inkml:brush>
  </inkml:definitions>
  <inkml:trace contextRef="#ctx0" brushRef="#br0">1 93 8287 0 0,'0'0'1087'0'0,"28"-7"4853"0"0,25-15-1642 0 0,-36 14-3260 0 0,1 1-1 0 0,33-9 0 0 0,-48 15-964 0 0,39-9 833 0 0,0 2 0 0 0,77-5 0 0 0,-115 13-1592 0 0,21 1 2048 0 0,-17 1-3824 0 0</inkml:trace>
</inkml:ink>
</file>

<file path=ppt/ink/ink8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1"/>
    </inkml:context>
    <inkml:brush xml:id="br0">
      <inkml:brushProperty name="width" value="0.1" units="cm"/>
      <inkml:brushProperty name="height" value="0.1" units="cm"/>
      <inkml:brushProperty name="color" value="#004F8B"/>
    </inkml:brush>
  </inkml:definitions>
  <inkml:trace contextRef="#ctx0" brushRef="#br0">152 3 5983 0 0,'-4'-1'374'0'0,"0"0"0"0"0,0 1 0 0 0,0-1-1 0 0,0 1 1 0 0,1 0 0 0 0,-1 1 0 0 0,0-1-1 0 0,0 1 1 0 0,0-1 0 0 0,0 1-1 0 0,0 0 1 0 0,0 0 0 0 0,1 1 0 0 0,-1-1-1 0 0,1 1 1 0 0,-1 0 0 0 0,1 0 0 0 0,-1 0-1 0 0,1 0 1 0 0,0 1 0 0 0,0-1-1 0 0,0 1 1 0 0,0 0 0 0 0,-3 5 0 0 0,0-2-136 0 0,1 0 1 0 0,0 1-1 0 0,1-1 1 0 0,-1 1 0 0 0,1 0-1 0 0,1 1 1 0 0,-1-1-1 0 0,1 1 1 0 0,0-1 0 0 0,1 1-1 0 0,-2 10 1 0 0,4-17-186 0 0,1 0-1 0 0,-1 0 1 0 0,1 0 0 0 0,-1 0 0 0 0,1 0-1 0 0,-1 0 1 0 0,1 0 0 0 0,0 0 0 0 0,-1 0-1 0 0,1 0 1 0 0,0-1 0 0 0,0 1 0 0 0,0 0-1 0 0,0 0 1 0 0,0-1 0 0 0,0 1 0 0 0,0-1-1 0 0,0 1 1 0 0,0-1 0 0 0,0 1 0 0 0,0-1-1 0 0,0 1 1 0 0,0-1 0 0 0,0 0 0 0 0,0 0-1 0 0,0 0 1 0 0,2 0 0 0 0,44 8 855 0 0,-32-6-606 0 0,0 1-51 0 0,46 11 408 0 0,-56-13-618 0 0,-1 0-1 0 0,0 0 0 0 0,0 1 1 0 0,0 0-1 0 0,0 0 0 0 0,0 0 1 0 0,-1 0-1 0 0,1 0 0 0 0,-1 1 0 0 0,1 0 1 0 0,3 3-1 0 0,-6-5 15 0 0,-1 0 0 0 0,1 0 0 0 0,0 0 0 0 0,-1 0 0 0 0,1 0 0 0 0,-1 0 0 0 0,1 0 0 0 0,-1 0-1 0 0,1 1 1 0 0,-1-1 0 0 0,0 0 0 0 0,1 0 0 0 0,-1 0 0 0 0,0 0 0 0 0,0 1 0 0 0,0-1 0 0 0,0 0 0 0 0,0 0 0 0 0,0 0 0 0 0,0 1 0 0 0,0-1-1 0 0,-1 0 1 0 0,1 0 0 0 0,0 0 0 0 0,-1 2 0 0 0,-1-1 24 0 0,1 1 0 0 0,-1-1 0 0 0,0 0 0 0 0,0 0 0 0 0,0 0 0 0 0,0 0 0 0 0,0 0-1 0 0,0 0 1 0 0,0 0 0 0 0,-4 1 0 0 0,-6 4 86 0 0,0-1 0 0 0,0-1 0 0 0,-18 6 0 0 0,-10 4 144 0 0,27-9-233 0 0,-1 0 1 0 0,0-2-1 0 0,-19 5 1 0 0,32-9-95 0 0,0 0 1 0 0,0 0 0 0 0,1 0 0 0 0,-1-1-1 0 0,0 1 1 0 0,0 0 0 0 0,0 0-1 0 0,0-1 1 0 0,0 1 0 0 0,1 0 0 0 0,-1-1-1 0 0,0 1 1 0 0,0-1 0 0 0,1 1-1 0 0,-1-1 1 0 0,0 1 0 0 0,0-1-1 0 0,1 0 1 0 0,-1 1 0 0 0,1-1 0 0 0,-1 0-1 0 0,1 1 1 0 0,-1-1 0 0 0,1 0-1 0 0,-1 0 1 0 0,1 1 0 0 0,-1-1-1 0 0,1 0 1 0 0,0 0 0 0 0,0 0 0 0 0,-1 0-1 0 0,1 0 1 0 0,0-1 0 0 0,-2-30-5408 0 0,3 25 3259 0 0</inkml:trace>
</inkml:ink>
</file>

<file path=ppt/ink/ink8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2"/>
    </inkml:context>
    <inkml:brush xml:id="br0">
      <inkml:brushProperty name="width" value="0.1" units="cm"/>
      <inkml:brushProperty name="height" value="0.1" units="cm"/>
      <inkml:brushProperty name="color" value="#004F8B"/>
    </inkml:brush>
  </inkml:definitions>
  <inkml:trace contextRef="#ctx0" brushRef="#br0">139 17 10191 0 0,'0'-1'920'0'0,"1"1"-799"0"0,-1 0-1 0 0,0-1 0 0 0,0 1 1 0 0,1 0-1 0 0,-1-1 1 0 0,0 1-1 0 0,0 0 0 0 0,0-1 1 0 0,0 1-1 0 0,1-1 1 0 0,-1 1-1 0 0,0 0 0 0 0,0-1 1 0 0,0 1-1 0 0,0-1 0 0 0,0 1 1 0 0,0-1-1 0 0,0 1 1 0 0,0 0-1 0 0,0-1 0 0 0,0 1 1 0 0,-1-1-1 0 0,1 1 0 0 0,0 0 1 0 0,0-1-1 0 0,0 1 1 0 0,0 0-1 0 0,0-1 0 0 0,-1 1 1 0 0,1 0-1 0 0,0-1 1 0 0,0 1-1 0 0,-1 0 0 0 0,1-1 1 0 0,0 1-1 0 0,-1 0 0 0 0,1-1 1 0 0,0 1-1 0 0,-1 0 1 0 0,1 0-1 0 0,0 0 0 0 0,-1-1 1 0 0,1 1-1 0 0,-1 0 1 0 0,1 0-1 0 0,0 0 0 0 0,-1 0 1 0 0,1 0-1 0 0,-1 0 0 0 0,1 0 1 0 0,0 0-1 0 0,-1 0 1 0 0,1 0-1 0 0,-1 0 0 0 0,1 0 1 0 0,0 0-1 0 0,-1 0 0 0 0,1 0 1 0 0,-1 0-1 0 0,1 0 1 0 0,0 0-1 0 0,-1 1 0 0 0,0-1 1 0 0,-25 4 1432 0 0,21-2-1454 0 0,0 0 0 0 0,1 1 0 0 0,0-1 0 0 0,0 1 0 0 0,-1-1 0 0 0,2 1 0 0 0,-1 1 0 0 0,0-1 0 0 0,1 0 0 0 0,-1 1 0 0 0,1 0 0 0 0,0 0 0 0 0,0 0 1 0 0,0 0-1 0 0,1 0 0 0 0,0 1 0 0 0,-1-1 0 0 0,0 5 0 0 0,2-5-94 0 0,1-1 0 0 0,0 0 0 0 0,0 0 0 0 0,0 0 0 0 0,0 1-1 0 0,0-1 1 0 0,1 0 0 0 0,-1 0 0 0 0,1 0 0 0 0,0 0 0 0 0,0 0 0 0 0,0 0 0 0 0,0 0 0 0 0,1 0 0 0 0,-1 0 0 0 0,1-1 0 0 0,0 1 0 0 0,-1 0 0 0 0,1-1-1 0 0,1 1 1 0 0,-1-1 0 0 0,0 0 0 0 0,0 0 0 0 0,1 0 0 0 0,-1 0 0 0 0,1 0 0 0 0,0 0 0 0 0,4 1 0 0 0,6 4 122 0 0,1 0 1 0 0,-1-1-1 0 0,2-1 1 0 0,-1 0-1 0 0,19 3 1 0 0,-14-3-12 0 0,-1 0 0 0 0,27 11 0 0 0,-45-15-83 0 0,1-1-1 0 0,0 1 1 0 0,0-1-1 0 0,-1 0 1 0 0,1 1-1 0 0,0-1 1 0 0,-1 1 0 0 0,1 0-1 0 0,0-1 1 0 0,-1 1-1 0 0,1 0 1 0 0,-1-1-1 0 0,1 1 1 0 0,-1 0-1 0 0,1-1 1 0 0,-1 1 0 0 0,0 0-1 0 0,1 0 1 0 0,-1 0-1 0 0,0-1 1 0 0,1 1-1 0 0,-1 0 1 0 0,0 0-1 0 0,0 0 1 0 0,0 0 0 0 0,0 0-1 0 0,0-1 1 0 0,0 1-1 0 0,0 0 1 0 0,0 0-1 0 0,0 0 1 0 0,-1 0-1 0 0,1 0 1 0 0,0-1 0 0 0,0 1-1 0 0,-1 0 1 0 0,1 0-1 0 0,0 0 1 0 0,-1-1-1 0 0,1 1 1 0 0,-1 0-1 0 0,1-1 1 0 0,-1 1-1 0 0,0 0 1 0 0,1-1 0 0 0,-1 1-1 0 0,0-1 1 0 0,0 2-1 0 0,-42 35 1063 0 0,32-29-1020 0 0,-16 16 501 0 0,8-7-548 0 0,-1-1-1 0 0,-39 26 1 0 0,56-41-45 0 0,0 0 0 0 0,-1 0 0 0 0,1 0 0 0 0,-1 0 0 0 0,1 0 0 0 0,-1-1 0 0 0,1 0 0 0 0,-1 1 0 0 0,0-1 0 0 0,1-1 0 0 0,-1 1 0 0 0,-5-1 1 0 0,-23-8-4237 0 0</inkml:trace>
</inkml:ink>
</file>

<file path=ppt/ink/ink8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3"/>
    </inkml:context>
    <inkml:brush xml:id="br0">
      <inkml:brushProperty name="width" value="0.1" units="cm"/>
      <inkml:brushProperty name="height" value="0.1" units="cm"/>
      <inkml:brushProperty name="color" value="#004F8B"/>
    </inkml:brush>
  </inkml:definitions>
  <inkml:trace contextRef="#ctx0" brushRef="#br0">1 0 5063 0 0,'0'9'10521'0'0,"1"32"-11034"0"0,3 26 173 0 0,-3-39 315 0 0,0 0 0 0 0,2-1 1 0 0,2 1-1 0 0,13 49 0 0 0,-17-75 27 0 0,0 1-1 0 0,0-1 0 0 0,0 1 1 0 0,0-1-1 0 0,1 0 0 0 0,-1 0 1 0 0,0 0-1 0 0,1 0 0 0 0,0 0 1 0 0,-1 0-1 0 0,1 0 1 0 0,0 0-1 0 0,0-1 0 0 0,0 1 1 0 0,0 0-1 0 0,1-1 0 0 0,-1 0 1 0 0,0 0-1 0 0,1 0 0 0 0,-1 0 1 0 0,0 0-1 0 0,1 0 0 0 0,4 1 1 0 0,-2-2 4 0 0,1 0 0 0 0,-1 0 0 0 0,0 0 0 0 0,1-1 0 0 0,-1 0 0 0 0,0 0-1 0 0,0 0 1 0 0,1-1 0 0 0,-1 0 0 0 0,0 0 0 0 0,5-3 0 0 0,3-1 6 0 0,0-2-1 0 0,0 0 1 0 0,-1 0 0 0 0,-1-1-1 0 0,1-1 1 0 0,-1 0-1 0 0,-1 0 1 0 0,10-13-1 0 0,-17 18 85 0 0,0-1-1 0 0,0 0 0 0 0,0 0 0 0 0,-1 0 1 0 0,0-1-1 0 0,0 1 0 0 0,-1-1 1 0 0,0 1-1 0 0,0-1 0 0 0,0 1 0 0 0,-1-1 1 0 0,0 1-1 0 0,-1-13 0 0 0,0 10-193 0 0,1 0-1 0 0,0 0 1 0 0,1 0-1 0 0,0 0 0 0 0,0 0 1 0 0,4-9-1 0 0</inkml:trace>
</inkml:ink>
</file>

<file path=ppt/ink/ink8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4"/>
    </inkml:context>
    <inkml:brush xml:id="br0">
      <inkml:brushProperty name="width" value="0.1" units="cm"/>
      <inkml:brushProperty name="height" value="0.1" units="cm"/>
      <inkml:brushProperty name="color" value="#004F8B"/>
    </inkml:brush>
  </inkml:definitions>
  <inkml:trace contextRef="#ctx0" brushRef="#br0">79 3 10135 0 0,'-55'79'4338'0'0,"53"-77"-4327"0"0,-1 0 0 0 0,1 0 0 0 0,0 0 0 0 0,1 1 0 0 0,-1-1 0 0 0,0 1 0 0 0,1-1 0 0 0,-1 1 0 0 0,1 0 0 0 0,0-1 0 0 0,0 1 0 0 0,0 0 0 0 0,0 0 0 0 0,1 0 0 0 0,-1 0 0 0 0,1 0 0 0 0,0 0 0 0 0,0 0 0 0 0,0 0 0 0 0,0 0 0 0 0,0 0 0 0 0,0 0 0 0 0,1 0 0 0 0,0 3 0 0 0,1-3-28 0 0,0-1-1 0 0,0 1 0 0 0,0-1 1 0 0,0 0-1 0 0,0 1 1 0 0,1-1-1 0 0,-1 0 1 0 0,1 0-1 0 0,-1 0 1 0 0,1-1-1 0 0,0 1 1 0 0,0-1-1 0 0,-1 1 1 0 0,1-1-1 0 0,0 0 1 0 0,0 0-1 0 0,0 0 0 0 0,1-1 1 0 0,-1 1-1 0 0,0-1 1 0 0,0 1-1 0 0,0-1 1 0 0,4 0-1 0 0,-4 0 30 0 0,1 0 0 0 0,-1 0 0 0 0,0 0 0 0 0,1 0 0 0 0,-1-1 0 0 0,1 1 0 0 0,-1-1 0 0 0,0 0-1 0 0,1 0 1 0 0,-1 0 0 0 0,0 0 0 0 0,0-1 0 0 0,0 1 0 0 0,0-1 0 0 0,0 0 0 0 0,0 0 0 0 0,0 0 0 0 0,0 0-1 0 0,-1 0 1 0 0,1-1 0 0 0,-1 1 0 0 0,0-1 0 0 0,1 1 0 0 0,-1-1 0 0 0,-1 0 0 0 0,1 0 0 0 0,0 0 0 0 0,1-5 0 0 0,-1 4 198 0 0,-1-1 0 0 0,0 0 1 0 0,0 1-1 0 0,0-1 0 0 0,0 0 1 0 0,-1 0-1 0 0,0 1 0 0 0,0-1 1 0 0,0 0-1 0 0,-1 0 0 0 0,1 0 1 0 0,-1 1-1 0 0,0-1 0 0 0,-1 0 1 0 0,1 1-1 0 0,-1-1 0 0 0,0 1 1 0 0,0 0-1 0 0,-4-7 0 0 0,4 8-286 0 0,-1-1 1 0 0,1 1-1 0 0,-1 0 0 0 0,0 0 0 0 0,0 0 1 0 0,0 0-1 0 0,0 1 0 0 0,0-1 0 0 0,0 1 0 0 0,-1 0 1 0 0,-6-3-1 0 0,7 3-751 0 0</inkml:trace>
</inkml:ink>
</file>

<file path=ppt/ink/ink8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5"/>
    </inkml:context>
    <inkml:brush xml:id="br0">
      <inkml:brushProperty name="width" value="0.1" units="cm"/>
      <inkml:brushProperty name="height" value="0.1" units="cm"/>
      <inkml:brushProperty name="color" value="#004F8B"/>
    </inkml:brush>
  </inkml:definitions>
  <inkml:trace contextRef="#ctx0" brushRef="#br0">1 0 9671 0 0,'2'10'5850'0'0,"5"42"-6145"0"0,-8 28 219 0 0,-1-55 147 0 0,1-1-1 0 0,2 0 1 0 0,0 1 0 0 0,2-1-1 0 0,8 38 1 0 0,-6-49-4300 0 0</inkml:trace>
</inkml:ink>
</file>

<file path=ppt/ink/ink8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6"/>
    </inkml:context>
    <inkml:brush xml:id="br0">
      <inkml:brushProperty name="width" value="0.1" units="cm"/>
      <inkml:brushProperty name="height" value="0.1" units="cm"/>
      <inkml:brushProperty name="color" value="#004F8B"/>
    </inkml:brush>
  </inkml:definitions>
  <inkml:trace contextRef="#ctx0" brushRef="#br0">9 1 8287 0 0,'0'0'639'0'0,"-3"31"2930"0"0,1-4-1689 0 0,1-21-1846 0 0,0 0 0 0 0,0 1 0 0 0,0-1 0 0 0,1 0 0 0 0,0 1 0 0 0,1-1 0 0 0,-1 1 1 0 0,1-1-1 0 0,1 0 0 0 0,-1 0 0 0 0,1 1 0 0 0,4 10 0 0 0,-4-16-42 0 0,-1 0 0 0 0,0-1 0 0 0,1 1 1 0 0,-1 0-1 0 0,0 0 0 0 0,1-1 0 0 0,-1 1 0 0 0,1-1 0 0 0,-1 1 0 0 0,1-1 1 0 0,0 0-1 0 0,-1 0 0 0 0,1 1 0 0 0,-1-1 0 0 0,1 0 0 0 0,0-1 0 0 0,-1 1 1 0 0,1 0-1 0 0,-1 0 0 0 0,1-1 0 0 0,-1 1 0 0 0,1-1 0 0 0,2 0 1 0 0,44-17 201 0 0,-35 12-41 0 0,-8 4-58 0 0,1 0 1 0 0,-1 0 0 0 0,0-1 0 0 0,0 1 0 0 0,0-1 0 0 0,0-1 0 0 0,0 1 0 0 0,0-1 0 0 0,-1 1 0 0 0,5-6-1 0 0,-8 7-20 0 0,0 1 0 0 0,0-1-1 0 0,-1 0 1 0 0,1 0 0 0 0,0 1-1 0 0,-1-1 1 0 0,1 0-1 0 0,-1 0 1 0 0,0 0 0 0 0,1 1-1 0 0,-1-1 1 0 0,0 0 0 0 0,0 0-1 0 0,0 0 1 0 0,0 0-1 0 0,-1 0 1 0 0,1 0 0 0 0,0 1-1 0 0,-1-1 1 0 0,1 0 0 0 0,-1 0-1 0 0,0 0 1 0 0,0 1-1 0 0,1-1 1 0 0,-1 0 0 0 0,0 1-1 0 0,-1-1 1 0 0,1 1-1 0 0,0-1 1 0 0,0 1 0 0 0,0 0-1 0 0,-1-1 1 0 0,1 1 0 0 0,-3-2-1 0 0,-17-16-547 0 0,17 14-418 0 0</inkml:trace>
</inkml:ink>
</file>

<file path=ppt/ink/ink8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7"/>
    </inkml:context>
    <inkml:brush xml:id="br0">
      <inkml:brushProperty name="width" value="0.1" units="cm"/>
      <inkml:brushProperty name="height" value="0.1" units="cm"/>
      <inkml:brushProperty name="color" value="#004F8B"/>
    </inkml:brush>
  </inkml:definitions>
  <inkml:trace contextRef="#ctx0" brushRef="#br0">0 186 1839 0 0,'4'-6'9700'0'0,"12"-22"-5952"0"0,-1-5-2469 0 0,-8 16-1155 0 0,1 1 0 0 0,14-24 0 0 0,-19 37-134 0 0,-1-1 0 0 0,1 0 0 0 0,0 1 0 0 0,0-1 0 0 0,1 1-1 0 0,-1 0 1 0 0,1 0 0 0 0,-1 0 0 0 0,1 1 0 0 0,0-1 0 0 0,0 1-1 0 0,0 0 1 0 0,0 0 0 0 0,9-2 0 0 0,-11 4-8 0 0,0 0 0 0 0,0 0 0 0 0,0 0 0 0 0,0 0 0 0 0,0 1 1 0 0,0-1-1 0 0,0 0 0 0 0,0 1 0 0 0,-1 0 0 0 0,1-1 0 0 0,0 1 0 0 0,0 0 0 0 0,0 0 1 0 0,-1 0-1 0 0,1 0 0 0 0,-1 0 0 0 0,1 1 0 0 0,-1-1 0 0 0,1 0 0 0 0,-1 1 0 0 0,0-1 0 0 0,1 1 1 0 0,-1 0-1 0 0,0-1 0 0 0,0 1 0 0 0,0 0 0 0 0,0-1 0 0 0,-1 1 0 0 0,1 0 0 0 0,0 0 0 0 0,-1 0 1 0 0,1 2-1 0 0,4 12-87 0 0,0-1 0 0 0,3 29 1 0 0,-6-35 109 0 0,-2-7-2 0 0,0 1 0 0 0,0-1 0 0 0,1 0-1 0 0,-1 1 1 0 0,1-1 0 0 0,0 1 0 0 0,0-1-1 0 0,0 0 1 0 0,0 1 0 0 0,0-1 0 0 0,0 0 0 0 0,1 0-1 0 0,-1 0 1 0 0,0 0 0 0 0,1 0 0 0 0,0 0-1 0 0,0-1 1 0 0,3 4 0 0 0,-4-5 12 0 0,1 0-1 0 0,0 0 1 0 0,-1 0-1 0 0,1 0 1 0 0,-1 0-1 0 0,1 0 1 0 0,-1-1-1 0 0,1 1 1 0 0,-1-1 0 0 0,1 1-1 0 0,-1-1 1 0 0,1 1-1 0 0,-1-1 1 0 0,1 0-1 0 0,-1 0 1 0 0,0 0-1 0 0,1 0 1 0 0,-1 0 0 0 0,0 0-1 0 0,0 0 1 0 0,0 0-1 0 0,0 0 1 0 0,0 0-1 0 0,0-1 1 0 0,0 1-1 0 0,0 0 1 0 0,-1-1 0 0 0,1 1-1 0 0,0-1 1 0 0,0-1-1 0 0,9-15 75 0 0,-7 13-138 0 0,0 0 1 0 0,0 0 0 0 0,0 1 0 0 0,1-1 0 0 0,0 0 0 0 0,-1 1 0 0 0,7-5-1 0 0,-8 8 22 0 0,0 0 0 0 0,0 0 0 0 0,0 0 0 0 0,0 0 0 0 0,0 0 0 0 0,0 1 0 0 0,0-1 0 0 0,1 1 0 0 0,-1-1 0 0 0,0 1-1 0 0,0 0 1 0 0,1 0 0 0 0,-1 0 0 0 0,0 0 0 0 0,0 0 0 0 0,1 1 0 0 0,-1-1 0 0 0,0 1 0 0 0,0-1 0 0 0,1 1-1 0 0,-1 0 1 0 0,3 2 0 0 0,10 2-20 0 0,0 1 0 0 0,0 1 0 0 0,-1 0 0 0 0,0 1 0 0 0,0 0 0 0 0,-1 1-1 0 0,0 1 1 0 0,22 21 0 0 0,-26-7 575 0 0,-8-21-688 0 0</inkml:trace>
</inkml:ink>
</file>

<file path=ppt/ink/ink8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8"/>
    </inkml:context>
    <inkml:brush xml:id="br0">
      <inkml:brushProperty name="width" value="0.1" units="cm"/>
      <inkml:brushProperty name="height" value="0.1" units="cm"/>
      <inkml:brushProperty name="color" value="#004F8B"/>
    </inkml:brush>
  </inkml:definitions>
  <inkml:trace contextRef="#ctx0" brushRef="#br0">105 179 3679 0 0,'2'2'591'0'0,"0"0"0"0"0,0 1-1 0 0,0-2 1 0 0,1 1-1 0 0,-1 0 1 0 0,1 0-1 0 0,0-1 1 0 0,-1 1-1 0 0,1-1 1 0 0,0 0-1 0 0,0 0 1 0 0,0 0 0 0 0,3 0-1 0 0,-3 0-389 0 0,-1-1-1 0 0,0 0 1 0 0,0 0-1 0 0,0-1 1 0 0,1 1-1 0 0,-1 0 1 0 0,0-1-1 0 0,0 1 1 0 0,0-1 0 0 0,0 0-1 0 0,0 1 1 0 0,0-1-1 0 0,0 0 1 0 0,3-3-1 0 0,-1 1-109 0 0,0 0-1 0 0,0-1 0 0 0,-1 0 1 0 0,1 0-1 0 0,-1 0 1 0 0,0 0-1 0 0,0 0 0 0 0,-1 0 1 0 0,1-1-1 0 0,-1 0 1 0 0,0 1-1 0 0,-1-1 0 0 0,1 0 1 0 0,1-8-1 0 0,-1 5 237 0 0,0-1 0 0 0,-1 0 0 0 0,0 0 0 0 0,-1-1 0 0 0,0 1 0 0 0,0 0 0 0 0,-3-12 0 0 0,3 19-279 0 0,0 1 0 0 0,-1-1 0 0 0,1 0 0 0 0,-1 0 0 0 0,0 1 0 0 0,1-1-1 0 0,-1 0 1 0 0,0 1 0 0 0,0-1 0 0 0,0 0 0 0 0,0 1 0 0 0,0-1 0 0 0,-1 1 0 0 0,1 0 0 0 0,0-1 0 0 0,-1 1 0 0 0,1 0-1 0 0,-1 0 1 0 0,1 0 0 0 0,-1 0 0 0 0,1 0 0 0 0,-1 0 0 0 0,0 0 0 0 0,1 1 0 0 0,-1-1 0 0 0,0 1 0 0 0,0-1-1 0 0,0 1 1 0 0,1-1 0 0 0,-1 1 0 0 0,0 0 0 0 0,0 0 0 0 0,0 0 0 0 0,0 0 0 0 0,0 0 0 0 0,1 1 0 0 0,-1-1 0 0 0,0 0-1 0 0,0 1 1 0 0,0 0 0 0 0,-2 0 0 0 0,-5 3-73 0 0,0-1 1 0 0,0 1-1 0 0,1 1 0 0 0,-1 0 0 0 0,1 0 0 0 0,0 0 1 0 0,1 1-1 0 0,-1 0 0 0 0,1 1 0 0 0,0 0 0 0 0,-6 8 0 0 0,4-4-23 0 0,1-1 0 0 0,1 1 0 0 0,0 0-1 0 0,0 1 1 0 0,1 0 0 0 0,1 0-1 0 0,-7 21 1 0 0,11-32 31 0 0,1 1-1 0 0,0-1 1 0 0,0 1 0 0 0,0-1-1 0 0,0 1 1 0 0,0-1-1 0 0,1 0 1 0 0,-1 1 0 0 0,0-1-1 0 0,1 1 1 0 0,-1-1-1 0 0,0 0 1 0 0,1 1 0 0 0,0-1-1 0 0,-1 0 1 0 0,1 1-1 0 0,0-1 1 0 0,0 0 0 0 0,0 0-1 0 0,0 0 1 0 0,0 0-1 0 0,0 0 1 0 0,0 0 0 0 0,0 0-1 0 0,0 0 1 0 0,0 0 0 0 0,0 0-1 0 0,1-1 1 0 0,-1 1-1 0 0,0 0 1 0 0,1-1 0 0 0,-1 1-1 0 0,0-1 1 0 0,1 0-1 0 0,-1 1 1 0 0,1-1 0 0 0,1 0-1 0 0,64 9-568 0 0,-57-8 433 0 0,42 0 32 0 0,-1-3 0 0 0,62-9-1 0 0,-13 1 54 0 0,-73 8 68 0 0</inkml:trace>
</inkml:ink>
</file>

<file path=ppt/ink/ink8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19"/>
    </inkml:context>
    <inkml:brush xml:id="br0">
      <inkml:brushProperty name="width" value="0.1" units="cm"/>
      <inkml:brushProperty name="height" value="0.1" units="cm"/>
      <inkml:brushProperty name="color" value="#008C3A"/>
    </inkml:brush>
  </inkml:definitions>
  <inkml:trace contextRef="#ctx0" brushRef="#br0">126 15 2759 0 0,'-18'-15'20772'0'0,"14"16"-20746"0"0,1 0 1 0 0,-1 1-1 0 0,1-1 0 0 0,-1 1 0 0 0,1 0 1 0 0,0 0-1 0 0,0 0 0 0 0,0 0 1 0 0,0 1-1 0 0,0-1 0 0 0,0 1 0 0 0,1 0 1 0 0,-1-1-1 0 0,1 1 0 0 0,0 1 0 0 0,0-1 1 0 0,0 0-1 0 0,-3 6 0 0 0,-2 5 116 0 0,0 1-1 0 0,-9 28 1 0 0,15-37-142 0 0,-4 6 0 0 0,2-1 0 0 0,0 1 0 0 0,0 0 0 0 0,1-1 0 0 0,0 1 0 0 0,1 0 0 0 0,1 0 0 0 0,0 1 0 0 0,2 15 0 0 0,-1-23 16 0 0,1-5 16 0 0,1-1-1 0 0,-1 1 1 0 0,1 0 0 0 0,-1-1-1 0 0,1 1 1 0 0,-1-1 0 0 0,1 0-1 0 0,-1 0 1 0 0,0 0-1 0 0,1 0 1 0 0,-1-1 0 0 0,0 1-1 0 0,4-3 1 0 0,-2 1 21 0 0,13-3 33 0 0,-1 0 0 0 0,1 1-1 0 0,1 1 1 0 0,-1 0 0 0 0,0 1 0 0 0,1 1-1 0 0,27 0 1 0 0,-19 3-51 0 0,0 0 0 0 0,0 2-1 0 0,0 0 1 0 0,37 11 0 0 0,-53-10-20 0 0,-2-1-1 0 0,1 1 1 0 0,0 1 0 0 0,-1 0-1 0 0,0 0 1 0 0,0 0-1 0 0,-1 1 1 0 0,1 0 0 0 0,-1 1-1 0 0,0-1 1 0 0,-1 2-1 0 0,0-1 1 0 0,0 0 0 0 0,0 1-1 0 0,-1 0 1 0 0,4 9-1 0 0,-4-7 20 0 0,0 0-1 0 0,-1 0 1 0 0,0 0-1 0 0,-1 0 1 0 0,0 1-1 0 0,0-1 1 0 0,-1 1-1 0 0,-1 0 1 0 0,0 0-1 0 0,0 0 1 0 0,-1-1-1 0 0,-1 1 1 0 0,1 0-1 0 0,-4 11 1 0 0,2-13-3 0 0,-1-1 1 0 0,0 0-1 0 0,0 1 0 0 0,-1-2 1 0 0,0 1-1 0 0,-1 0 1 0 0,0-1-1 0 0,0 0 1 0 0,0 0-1 0 0,-1 0 1 0 0,0-1-1 0 0,0 1 0 0 0,-1-2 1 0 0,0 1-1 0 0,-13 8 1 0 0,9-7 14 0 0,0-1 0 0 0,0-1 1 0 0,0 0-1 0 0,0-1 1 0 0,-1 0-1 0 0,0 0 0 0 0,0-1 1 0 0,0-1-1 0 0,0 0 1 0 0,-22 0-1 0 0,13-2 27 0 0,-1-1-1 0 0,1-1 1 0 0,-1 0-1 0 0,1-2 1 0 0,0-1-1 0 0,0 0 1 0 0,1-2-1 0 0,-1 0 1 0 0,-28-16-1 0 0,47 22-92 0 0,0 0 0 0 0,1 0 0 0 0,-1 0 0 0 0,1 0 0 0 0,0-1 0 0 0,-1 1 0 0 0,1-1 0 0 0,0 1 0 0 0,0-1 0 0 0,0 1 0 0 0,0-1 0 0 0,0 0 0 0 0,0 1 0 0 0,0-1 0 0 0,1 0-1 0 0,-1 0 1 0 0,1 0 0 0 0,-1-3 0 0 0,1-21-3731 0 0,2 18 2086 0 0</inkml:trace>
</inkml:ink>
</file>

<file path=ppt/ink/ink8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0"/>
    </inkml:context>
    <inkml:brush xml:id="br0">
      <inkml:brushProperty name="width" value="0.1" units="cm"/>
      <inkml:brushProperty name="height" value="0.1" units="cm"/>
      <inkml:brushProperty name="color" value="#008C3A"/>
    </inkml:brush>
  </inkml:definitions>
  <inkml:trace contextRef="#ctx0" brushRef="#br0">0 108 1839 0 0,'5'-18'11187'0'0,"-2"3"-7678"0"0,-3 12-3244 0 0,1 0 0 0 0,0 1-1 0 0,0-1 1 0 0,0 0 0 0 0,0 0-1 0 0,0 0 1 0 0,1 1 0 0 0,-1-1 0 0 0,1 0-1 0 0,0 1 1 0 0,0-1 0 0 0,0 1-1 0 0,0 0 1 0 0,0 0 0 0 0,0 0-1 0 0,1 0 1 0 0,-1 0 0 0 0,1 0 0 0 0,-1 1-1 0 0,1-1 1 0 0,0 1 0 0 0,-1 0-1 0 0,1-1 1 0 0,0 1 0 0 0,0 1-1 0 0,0-1 1 0 0,5-1 0 0 0,11-1 27 0 0,0-1 0 0 0,0 2 1 0 0,23 0-1 0 0,-30 2-2 0 0,15-1-206 0 0,0-2-107 0 0,-1 2 1 0 0,0 1-1 0 0,1 1 0 0 0,-1 1 0 0 0,0 1 1 0 0,0 2-1 0 0,31 9 0 0 0,-53-13-137 0 0,13 5-7166 0 0</inkml:trace>
</inkml:ink>
</file>

<file path=ppt/ink/ink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7"/>
    </inkml:context>
    <inkml:brush xml:id="br0">
      <inkml:brushProperty name="width" value="0.1" units="cm"/>
      <inkml:brushProperty name="height" value="0.1" units="cm"/>
      <inkml:brushProperty name="color" value="#008C3A"/>
    </inkml:brush>
  </inkml:definitions>
  <inkml:trace contextRef="#ctx0" brushRef="#br0">145 163 3679 0 0,'0'0'167'0'0,"1"-2"-7"0"0,5-12 4823 0 0,13-46-3255 0 0,-18 57-1162 0 0,0 0-1 0 0,0 0 1 0 0,-1-1 0 0 0,1 1 0 0 0,-1 0 0 0 0,0 0 0 0 0,0-1 0 0 0,0 1 0 0 0,0 0-1 0 0,-1 0 1 0 0,1 0 0 0 0,-1 0 0 0 0,0-1 0 0 0,0 1 0 0 0,0 0 0 0 0,0 0 0 0 0,0 0-1 0 0,-3-4 1 0 0,-17-14 916 0 0,19 20-833 0 0,1 6-359 0 0,0 0 0 0 0,-1 1-1 0 0,0-1 1 0 0,0 0 0 0 0,-1-1-1 0 0,-3 7 1 0 0,-3 7-46 0 0,-5 19-97 0 0,2 0 0 0 0,2 1 0 0 0,-7 46 1 0 0,-7 120 1 0 0,13-103-151 0 0,0 104-14 0 0,-4 27 451 0 0,15-230-382 0 0,-1-2 0 0 0,12 3-37 0 0,-11-3-38 0 0,1 0-1 0 0,0 1 1 0 0,0-1 0 0 0,-1 0-1 0 0,1 1 1 0 0,0-1 0 0 0,0 0 0 0 0,0 0-1 0 0,-1 0 1 0 0,1 0 0 0 0,0 0 0 0 0,0 1-1 0 0,0-2 1 0 0,0 1 0 0 0,-1 0-1 0 0,1 0 1 0 0,0 0 0 0 0,0 0 0 0 0,0 0-1 0 0,0-1 1 0 0,-1 1 0 0 0,1 0-1 0 0,0-1 1 0 0,0 1 0 0 0,-1 0 0 0 0,1-1-1 0 0,0 1 1 0 0,-1-1 0 0 0,1 0 0 0 0,0 1-1 0 0,-1-1 1 0 0,1 1 0 0 0,-1-1-1 0 0,1 0 1 0 0,-1 1 0 0 0,1-1 0 0 0,-1 0-1 0 0,1-1 1 0 0,21-40-3858 0 0,-16 22 1928 0 0</inkml:trace>
</inkml:ink>
</file>

<file path=ppt/ink/ink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5"/>
    </inkml:context>
    <inkml:brush xml:id="br0">
      <inkml:brushProperty name="width" value="0.1" units="cm"/>
      <inkml:brushProperty name="height" value="0.1" units="cm"/>
      <inkml:brushProperty name="color" value="#008C3A"/>
    </inkml:brush>
  </inkml:definitions>
  <inkml:trace contextRef="#ctx0" brushRef="#br0">67 1 9415 0 0,'0'0'12773'0'0,"-30"26"-11733"0"0,23-20-1023 0 0,4-4-12 0 0,0 1 0 0 0,0 0 0 0 0,0 0 0 0 0,1 0 0 0 0,-1 0 0 0 0,1 0 0 0 0,0 1 0 0 0,0-1 0 0 0,-3 5 0 0 0,4-1-5 0 0,3 0 0 0 0,0-6 4 0 0,0 1 0 0 0,0 0 0 0 0,0-1 0 0 0,0 1 0 0 0,0-1 0 0 0,0 0 0 0 0,0 0 0 0 0,1 0 0 0 0,-1 0 0 0 0,0 0 0 0 0,1 0-1 0 0,-1 0 1 0 0,1-1 0 0 0,-1 1 0 0 0,1-1 0 0 0,-1 0 0 0 0,1 0 0 0 0,-1 0 0 0 0,1 0 0 0 0,4-1 0 0 0,-2 1 20 0 0,23 0 222 0 0,11-1 340 0 0,49 7-1 0 0,-78-5-481 0 0,1 0 1 0 0,-1 2-1 0 0,1-1 1 0 0,-1 1-1 0 0,0 1 0 0 0,0 0 1 0 0,-1 0-1 0 0,1 1 1 0 0,14 9-1 0 0,-20-10-68 0 0,0 0 1 0 0,0 0-1 0 0,-1 0 1 0 0,1 0-1 0 0,-1 0 0 0 0,0 1 1 0 0,0 0-1 0 0,0 0 0 0 0,-1-1 1 0 0,0 2-1 0 0,0-1 0 0 0,0 0 1 0 0,0 0-1 0 0,1 11 0 0 0,-2-7-13 0 0,1 1-1 0 0,-2-1 0 0 0,1 1 1 0 0,-1-1-1 0 0,-1 1 0 0 0,-2 16 0 0 0,1-20 30 0 0,-1-1-1 0 0,1 1 1 0 0,-1-1-1 0 0,0 1 1 0 0,0-1-1 0 0,-1 0 0 0 0,1 0 1 0 0,-1 0-1 0 0,0-1 1 0 0,0 0-1 0 0,-1 1 0 0 0,0-1 1 0 0,1-1-1 0 0,-1 1 1 0 0,0-1-1 0 0,-1 0 1 0 0,-10 5-1 0 0,-2 1 35 0 0,0-2 1 0 0,-1 0-1 0 0,0-1 0 0 0,-22 4 1 0 0,4-6 39 0 0,30-3-135 0 0,0-1-1 0 0,0 1 0 0 0,0 0 1 0 0,0 1-1 0 0,0-1 0 0 0,-12 6 0 0 0,18-7-158 0 0,-8-4-2644 0 0,2-2 1475 0 0</inkml:trace>
</inkml:ink>
</file>

<file path=ppt/ink/ink8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1"/>
    </inkml:context>
    <inkml:brush xml:id="br0">
      <inkml:brushProperty name="width" value="0.1" units="cm"/>
      <inkml:brushProperty name="height" value="0.1" units="cm"/>
      <inkml:brushProperty name="color" value="#008C3A"/>
    </inkml:brush>
  </inkml:definitions>
  <inkml:trace contextRef="#ctx0" brushRef="#br0">0 39 9847 0 0,'0'0'7878'0'0,"3"-14"-2725"0"0,7 12-4837 0 0,-1 0 0 0 0,1 0 0 0 0,1 1 0 0 0,-1 1 0 0 0,0-1 0 0 0,0 2 0 0 0,13 1 0 0 0,8-1 172 0 0,126-14 302 0 0,-92 6-2820 0 0,-63 6 1856 0 0</inkml:trace>
</inkml:ink>
</file>

<file path=ppt/ink/ink8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2"/>
    </inkml:context>
    <inkml:brush xml:id="br0">
      <inkml:brushProperty name="width" value="0.1" units="cm"/>
      <inkml:brushProperty name="height" value="0.1" units="cm"/>
      <inkml:brushProperty name="color" value="#008C3A"/>
    </inkml:brush>
  </inkml:definitions>
  <inkml:trace contextRef="#ctx0" brushRef="#br0">1 1 9671 0 0,'4'0'9245'0'0,"20"0"-7563"0"0,90 7 1881 0 0,-81-4-3042 0 0,1-1-1 0 0,-1-1 1 0 0,62-7-1 0 0,-50 5-1424 0 0,-35 1-524 0 0</inkml:trace>
</inkml:ink>
</file>

<file path=ppt/ink/ink8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3"/>
    </inkml:context>
    <inkml:brush xml:id="br0">
      <inkml:brushProperty name="width" value="0.1" units="cm"/>
      <inkml:brushProperty name="height" value="0.1" units="cm"/>
      <inkml:brushProperty name="color" value="#008C3A"/>
    </inkml:brush>
  </inkml:definitions>
  <inkml:trace contextRef="#ctx0" brushRef="#br0">0 421 7367 0 0,'0'0'667'0'0,"24"-16"4006"0"0,-20 9-3815 0 0,1 1 0 0 0,0-1 0 0 0,0 1 0 0 0,1 1 0 0 0,-1-1 0 0 0,1 1-1 0 0,9-6 1 0 0,-4 4-299 0 0,0 0 0 0 0,0 1-1 0 0,0 1 1 0 0,13-5 0 0 0,13-1-447 0 0,1 2 1 0 0,43-5 0 0 0,-11 1 832 0 0,101-15 245 0 0,289-9 0 0 0,-186 21-1090 0 0,1433-143 231 0 0,-1610 147-260 0 0,-37 3 44 0 0,70 0 0 0 0,-129 9-35 0 0,0 1 16 0 0,2 1-105 0 0,3 6-1344 0 0</inkml:trace>
</inkml:ink>
</file>

<file path=ppt/ink/ink8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4"/>
    </inkml:context>
    <inkml:brush xml:id="br0">
      <inkml:brushProperty name="width" value="0.1" units="cm"/>
      <inkml:brushProperty name="height" value="0.1" units="cm"/>
      <inkml:brushProperty name="color" value="#008C3A"/>
    </inkml:brush>
  </inkml:definitions>
  <inkml:trace contextRef="#ctx0" brushRef="#br0">7 51 1839 0 0,'0'-4'14175'0'0,"-2"64"-10492"0"0,0-42-3380 0 0,0 0 0 0 0,2 0 0 0 0,0-1 0 0 0,1 1 0 0 0,1 0-1 0 0,1-1 1 0 0,0 1 0 0 0,11 30 0 0 0,-13-45-267 0 0,0-1 0 0 0,1 1 0 0 0,0 0 0 0 0,-1-1 0 0 0,1 1-1 0 0,0-1 1 0 0,0 0 0 0 0,0 1 0 0 0,1-1 0 0 0,-1 0 0 0 0,0 0 0 0 0,1-1 0 0 0,0 1 0 0 0,-1 0-1 0 0,1-1 1 0 0,0 0 0 0 0,0 1 0 0 0,0-1 0 0 0,4 1 0 0 0,0-1 90 0 0,-1 0 1 0 0,0-1-1 0 0,0 1 0 0 0,1-2 1 0 0,-1 1-1 0 0,0 0 0 0 0,1-1 1 0 0,-1-1-1 0 0,7-1 1 0 0,6-3 226 0 0,-2-1 1 0 0,1 0-1 0 0,-1-2 1 0 0,0 0-1 0 0,23-16 1 0 0,-35 21-328 0 0,0 0 0 0 0,0-1-1 0 0,-1 1 1 0 0,1-1 0 0 0,-1 0 0 0 0,0 0 0 0 0,-1 0 0 0 0,1 0 0 0 0,-1-1 0 0 0,0 1 0 0 0,0-1 0 0 0,2-8 0 0 0,0-5 139 0 0,0 0 0 0 0,3-32 0 0 0,8-32 68 0 0,-15 81-463 0 0,0 1 1 0 0,0-1-1 0 0,0 0 0 0 0,0 1 1 0 0,1-1-1 0 0,-1 1 0 0 0,0-1 1 0 0,1 1-1 0 0,-1 0 0 0 0,1 0 1 0 0,-1-1-1 0 0,1 1 0 0 0,0 0 1 0 0,-1 0-1 0 0,1 0 0 0 0,0 1 1 0 0,0-1-1 0 0,0 0 0 0 0,0 1 1 0 0,0-1-1 0 0,-1 1 0 0 0,1 0 1 0 0,0-1-1 0 0,0 1 0 0 0,0 0 1 0 0,0 0-1 0 0,0 0 0 0 0,0 1 1 0 0,0-1-1 0 0,3 1 0 0 0</inkml:trace>
</inkml:ink>
</file>

<file path=ppt/ink/ink8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5"/>
    </inkml:context>
    <inkml:brush xml:id="br0">
      <inkml:brushProperty name="width" value="0.1" units="cm"/>
      <inkml:brushProperty name="height" value="0.1" units="cm"/>
      <inkml:brushProperty name="color" value="#008C3A"/>
    </inkml:brush>
  </inkml:definitions>
  <inkml:trace contextRef="#ctx0" brushRef="#br0">23 57 9215 0 0,'-4'28'786'0'0,"-3"5"1065"0"0,2 1 1 0 0,1-1 0 0 0,2 1-1 0 0,2 38 1 0 0,0-69-1781 0 0,1-1-1 0 0,-1 1 0 0 0,1 0 1 0 0,0-1-1 0 0,0 1 0 0 0,-1-1 1 0 0,2 0-1 0 0,-1 1 0 0 0,0-1 1 0 0,0 0-1 0 0,1 0 0 0 0,-1 1 1 0 0,1-1-1 0 0,0 0 0 0 0,0 0 1 0 0,-1-1-1 0 0,1 1 0 0 0,0 0 1 0 0,1-1-1 0 0,-1 1 0 0 0,3 1 1 0 0,1-1-18 0 0,0 1 1 0 0,0-1 0 0 0,0 0-1 0 0,1-1 1 0 0,-1 1 0 0 0,1-1-1 0 0,-1-1 1 0 0,10 1-1 0 0,10-2 109 0 0,0 0-1 0 0,0-2 0 0 0,30-8 0 0 0,-56 11-159 0 0,7-1 70 0 0,-1 0-1 0 0,1-1 0 0 0,0 0 0 0 0,-1 0 0 0 0,1-1 1 0 0,-1 0-1 0 0,1 0 0 0 0,-1 0 0 0 0,0-1 0 0 0,-1 0 0 0 0,1 0 1 0 0,-1 0-1 0 0,6-7 0 0 0,-8 8-8 0 0,0-1 1 0 0,-1 0-1 0 0,0 0 0 0 0,0-1 1 0 0,0 1-1 0 0,0 0 0 0 0,-1-1 1 0 0,0 1-1 0 0,0-1 0 0 0,0 1 1 0 0,0-1-1 0 0,-1 0 0 0 0,1 1 1 0 0,-1-1-1 0 0,0 0 0 0 0,-1 1 1 0 0,1-1-1 0 0,-1 0 0 0 0,0 1 1 0 0,-2-6-1 0 0,1 2 6 0 0,0 0 1 0 0,-1 0-1 0 0,0 0 0 0 0,0 1 0 0 0,-1 0 0 0 0,0-1 1 0 0,0 1-1 0 0,-1 1 0 0 0,0-1 0 0 0,0 1 0 0 0,0-1 1 0 0,-1 1-1 0 0,0 1 0 0 0,0-1 0 0 0,-1 1 0 0 0,1 0 1 0 0,-9-4-1 0 0,0 1-131 0 0,-1 0 0 0 0,-1 1 0 0 0,-20-7 0 0 0,-24-4-2963 0 0,12 4-1889 0 0,43 13 2741 0 0,16 9-17 0 0</inkml:trace>
</inkml:ink>
</file>

<file path=ppt/ink/ink8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6"/>
    </inkml:context>
    <inkml:brush xml:id="br0">
      <inkml:brushProperty name="width" value="0.1" units="cm"/>
      <inkml:brushProperty name="height" value="0.1" units="cm"/>
      <inkml:brushProperty name="color" value="#008C3A"/>
    </inkml:brush>
  </inkml:definitions>
  <inkml:trace contextRef="#ctx0" brushRef="#br0">59 8 5983 0 0,'8'-3'14622'0'0,"-8"2"-14561"0"0,0 1 0 0 0,0 0 0 0 0,-1-1 1 0 0,1 1-1 0 0,0 0 0 0 0,0 0 1 0 0,0 0-1 0 0,-1-1 0 0 0,1 1 1 0 0,0 0-1 0 0,-1 0 0 0 0,1 0 1 0 0,0 0-1 0 0,0-1 0 0 0,-1 1 1 0 0,1 0-1 0 0,0 0 0 0 0,-1 0 0 0 0,1 0 1 0 0,0 0-1 0 0,-1 0 0 0 0,1 0 1 0 0,0 0-1 0 0,-1 0 0 0 0,1 0 1 0 0,0 0-1 0 0,-1 0 0 0 0,1 0 1 0 0,0 0-1 0 0,-1 0 0 0 0,1 0 1 0 0,0 0-1 0 0,0 1 0 0 0,-1-1 1 0 0,1 0-1 0 0,-1 0 0 0 0,-9 13 842 0 0,-3 22-516 0 0,12-33-255 0 0,-7 28-25 0 0,1-1 0 0 0,1 1 0 0 0,1 0 0 0 0,0 56 0 0 0,5-62-49 0 0,1 0 0 0 0,1-1 1 0 0,10 43-1 0 0,-9-57-266 0 0,0 0 0 0 0,1 0 0 0 0,-1 0 0 0 0,2 0 0 0 0,5 9-1 0 0,-9-16 33 0 0,1 1 0 0 0,0-1 0 0 0,-1 1 0 0 0,1-1-1 0 0,0 0 1 0 0,0 0 0 0 0,0 1 0 0 0,1-1-1 0 0,-1-1 1 0 0,0 1 0 0 0,1 0 0 0 0,-1-1 0 0 0,1 1-1 0 0,0-1 1 0 0,-1 0 0 0 0,1 1 0 0 0,0-1 0 0 0,0-1-1 0 0,0 1 1 0 0,3 0 0 0 0</inkml:trace>
</inkml:ink>
</file>

<file path=ppt/ink/ink8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7"/>
    </inkml:context>
    <inkml:brush xml:id="br0">
      <inkml:brushProperty name="width" value="0.1" units="cm"/>
      <inkml:brushProperty name="height" value="0.1" units="cm"/>
      <inkml:brushProperty name="color" value="#008C3A"/>
    </inkml:brush>
  </inkml:definitions>
  <inkml:trace contextRef="#ctx0" brushRef="#br0">25 61 9671 0 0,'0'0'875'0'0,"-8"36"2925"0"0,6-27-2496 0 0,-2 7-223 0 0,0 0-1 0 0,1 1 0 0 0,1-1 1 0 0,1 1-1 0 0,1 24 1 0 0,0-38-1051 0 0,0 0 1 0 0,1-1-1 0 0,-1 1 1 0 0,1 0-1 0 0,0 0 1 0 0,0-1-1 0 0,0 1 1 0 0,0 0-1 0 0,0-1 1 0 0,0 1-1 0 0,1-1 1 0 0,-1 0-1 0 0,1 1 1 0 0,0-1-1 0 0,-1 0 1 0 0,1 0-1 0 0,0 0 1 0 0,0 0-1 0 0,1 0 1 0 0,-1-1-1 0 0,0 1 1 0 0,1-1-1 0 0,-1 1 1 0 0,0-1-1 0 0,1 0 1 0 0,0 0-1 0 0,-1 0 1 0 0,1 0-1 0 0,0 0 1 0 0,-1-1-1 0 0,1 1 1 0 0,0-1-1 0 0,0 0 1 0 0,0 0-1 0 0,-1 0 1 0 0,1 0-1 0 0,0 0 1 0 0,0 0-1 0 0,0-1 1 0 0,4-1-1 0 0,0 1 55 0 0,1 0-1 0 0,-1-1 1 0 0,0 0-1 0 0,0-1 1 0 0,0 0 0 0 0,0 0-1 0 0,0 0 1 0 0,-1-1-1 0 0,1 0 1 0 0,-1 0 0 0 0,0 0-1 0 0,0-1 1 0 0,0 0-1 0 0,-1 0 1 0 0,0-1-1 0 0,0 1 1 0 0,5-8 0 0 0,-7 9-37 0 0,-1-1 0 0 0,1 0 0 0 0,-1 1 1 0 0,0-1-1 0 0,0 0 0 0 0,0 0 0 0 0,-1 0 0 0 0,0 0 1 0 0,0 0-1 0 0,0 0 0 0 0,0 0 0 0 0,-1-1 0 0 0,0 1 1 0 0,0 0-1 0 0,0 0 0 0 0,-1-1 0 0 0,0 1 0 0 0,0 0 1 0 0,0 0-1 0 0,-1 0 0 0 0,1 0 0 0 0,-1 0 0 0 0,0 1 1 0 0,-1-1-1 0 0,-3-5 0 0 0,-50-71-256 0 0</inkml:trace>
</inkml:ink>
</file>

<file path=ppt/ink/ink8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8"/>
    </inkml:context>
    <inkml:brush xml:id="br0">
      <inkml:brushProperty name="width" value="0.1" units="cm"/>
      <inkml:brushProperty name="height" value="0.1" units="cm"/>
      <inkml:brushProperty name="color" value="#008C3A"/>
    </inkml:brush>
  </inkml:definitions>
  <inkml:trace contextRef="#ctx0" brushRef="#br0">0 369 7367 0 0,'8'-50'4647'0'0,"1"-6"1847"0"0,-9 17-4925 0 0,-2 8 173 0 0,2-51 1 0 0,0 73-1479 0 0,1 0 0 0 0,0 0-1 0 0,1 1 1 0 0,0-1 0 0 0,0 0 0 0 0,1 1-1 0 0,0 0 1 0 0,0-1 0 0 0,1 1-1 0 0,8-13 1 0 0,-11 21-258 0 0,-1 0 0 0 0,0-1 0 0 0,1 1 0 0 0,-1 0 0 0 0,1-1 0 0 0,-1 1 0 0 0,1 0 0 0 0,-1-1 0 0 0,1 1 0 0 0,-1 0 0 0 0,1 0 0 0 0,-1 0 0 0 0,1 0 0 0 0,-1-1 0 0 0,1 1 0 0 0,-1 0 1 0 0,1 0-1 0 0,0 0 0 0 0,-1 0 0 0 0,1 0 0 0 0,-1 0 0 0 0,1 0 0 0 0,-1 1 0 0 0,1-1 0 0 0,-1 0 0 0 0,1 0 0 0 0,-1 0 0 0 0,1 0 0 0 0,-1 1 0 0 0,1-1 0 0 0,-1 0 0 0 0,1 1 0 0 0,-1-1 0 0 0,1 0 0 0 0,-1 1 0 0 0,1-1 0 0 0,-1 0 0 0 0,0 1 0 0 0,1-1 0 0 0,-1 1 0 0 0,0-1 0 0 0,1 1 0 0 0,-1-1 0 0 0,0 1 0 0 0,0-1 0 0 0,1 1 0 0 0,-1-1 0 0 0,0 1 0 0 0,0-1 0 0 0,0 1 0 0 0,0 0 0 0 0,12 28-31 0 0,-2 19 33 0 0,-9-38-21 0 0,0-1 0 0 0,1 1 0 0 0,0 0 1 0 0,0-1-1 0 0,1 1 0 0 0,1-1 0 0 0,-1 0 0 0 0,2 0 0 0 0,-1-1 1 0 0,7 10-1 0 0,-10-17 13 0 0,-1 0-1 0 0,1-1 1 0 0,0 1 0 0 0,0-1 0 0 0,-1 1-1 0 0,1-1 1 0 0,0 1 0 0 0,0-1 0 0 0,-1 0-1 0 0,1 1 1 0 0,0-1 0 0 0,0 0 0 0 0,0 0-1 0 0,0 1 1 0 0,0-1 0 0 0,-1 0 0 0 0,1 0-1 0 0,0 0 1 0 0,0 0 0 0 0,0 0 0 0 0,0 0-1 0 0,0-1 1 0 0,0 1 0 0 0,-1 0 0 0 0,1 0-1 0 0,0 0 1 0 0,0-1 0 0 0,0 1 0 0 0,0-1-1 0 0,-1 1 1 0 0,1 0 0 0 0,0-1 0 0 0,-1 1-1 0 0,1-1 1 0 0,1-1 0 0 0,22-22 119 0 0,-21 20-47 0 0,8-9 101 0 0,0 1 0 0 0,1 0 0 0 0,0 1-1 0 0,1 0 1 0 0,1 1 0 0 0,18-12-1 0 0,-29 21-165 0 0,0-1 0 0 0,0 1 0 0 0,0 0 0 0 0,0 0 0 0 0,1 0 0 0 0,-1 0 0 0 0,0 0 0 0 0,0 1 0 0 0,1-1 0 0 0,-1 1 0 0 0,0 0 0 0 0,1 0 0 0 0,-1 0 0 0 0,0 1 0 0 0,0-1 0 0 0,1 1 0 0 0,-1-1 0 0 0,0 1 0 0 0,0 0 0 0 0,0 1 0 0 0,0-1 0 0 0,0 0 0 0 0,0 1 0 0 0,0 0 0 0 0,0-1 0 0 0,0 1 0 0 0,-1 0 0 0 0,1 1 0 0 0,-1-1 0 0 0,0 0 0 0 0,1 1 0 0 0,-1-1 0 0 0,0 1 0 0 0,0 0 0 0 0,-1 0 0 0 0,1-1 0 0 0,-1 1 0 0 0,3 5 0 0 0,4 10 47 0 0,-1 0-1 0 0,9 34 1 0 0,12 28-11 0 0,-26-74-485 0 0,1 0 0 0 0,0 0 0 0 0,1 0 0 0 0,0 0 0 0 0,0-1 0 0 0,0 0 0 0 0,0 0 0 0 0,1 0 0 0 0,9 8 0 0 0,-5-8-1433 0 0,-1-1-285 0 0</inkml:trace>
</inkml:ink>
</file>

<file path=ppt/ink/ink8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29"/>
    </inkml:context>
    <inkml:brush xml:id="br0">
      <inkml:brushProperty name="width" value="0.1" units="cm"/>
      <inkml:brushProperty name="height" value="0.1" units="cm"/>
      <inkml:brushProperty name="color" value="#008C3A"/>
    </inkml:brush>
  </inkml:definitions>
  <inkml:trace contextRef="#ctx0" brushRef="#br0">19 231 7831 0 0,'0'0'9460'0'0,"31"-8"-6082"0"0,0-2-2093 0 0,-1-1 1 0 0,38-20 0 0 0,-56 25-1035 0 0,0-1 0 0 0,-1 0 0 0 0,0 0-1 0 0,-1-1 1 0 0,1 0 0 0 0,-1-1 0 0 0,-1 0-1 0 0,13-16 1 0 0,-20 23-222 0 0,-1 1-1 0 0,0-1 1 0 0,0 1-1 0 0,0-1 1 0 0,0 1 0 0 0,0-1-1 0 0,0 0 1 0 0,0 1-1 0 0,-1-1 1 0 0,1 0 0 0 0,-1 0-1 0 0,1 0 1 0 0,-1 1 0 0 0,0-1-1 0 0,1 0 1 0 0,-1 0-1 0 0,0 0 1 0 0,0 0 0 0 0,-1 0-1 0 0,1 1 1 0 0,0-1-1 0 0,0 0 1 0 0,-1 0 0 0 0,1 0-1 0 0,-1 1 1 0 0,0-1-1 0 0,0 0 1 0 0,1 0 0 0 0,-1 1-1 0 0,0-1 1 0 0,0 1-1 0 0,0-1 1 0 0,-1 1 0 0 0,1-1-1 0 0,0 1 1 0 0,-1 0-1 0 0,1-1 1 0 0,0 1 0 0 0,-1 0-1 0 0,0 0 1 0 0,1 0-1 0 0,-1 0 1 0 0,1 1 0 0 0,-1-1-1 0 0,0 0 1 0 0,0 1-1 0 0,1-1 1 0 0,-4 0 0 0 0,-3-2 31 0 0,-1 1 0 0 0,1 0 0 0 0,-1 0 0 0 0,0 1 0 0 0,0 0 0 0 0,1 1 0 0 0,-1 0 0 0 0,0 0 1 0 0,-9 2-1 0 0,9 0-59 0 0,0 1-1 0 0,1 0 1 0 0,0 0 0 0 0,0 1 0 0 0,0 1 0 0 0,0-1-1 0 0,0 1 1 0 0,1 0 0 0 0,0 1 0 0 0,0 0 0 0 0,0 0-1 0 0,1 0 1 0 0,0 1 0 0 0,0 0 0 0 0,1 0 0 0 0,-1 0-1 0 0,-6 15 1 0 0,7-13-1 0 0,0 0 0 0 0,1 0 0 0 0,1 0 0 0 0,-1 1 0 0 0,1-1 0 0 0,1 1 0 0 0,0 0 0 0 0,0 0 0 0 0,1 0 0 0 0,1 0-1 0 0,-1 0 1 0 0,1 0 0 0 0,1 0 0 0 0,0 0 0 0 0,4 18 0 0 0,-3-23 0 0 0,1 0 0 0 0,-1 0 0 0 0,1-1 0 0 0,0 1 0 0 0,0-1 0 0 0,1 1 0 0 0,-1-1 0 0 0,1 0 0 0 0,0-1 0 0 0,0 1 0 0 0,0-1 0 0 0,0 1 0 0 0,1-1 0 0 0,-1-1 0 0 0,1 1 0 0 0,0-1 0 0 0,0 1 0 0 0,0-1 0 0 0,7 2 0 0 0,15 3 0 0 0,-1 0 0 0 0,44 5 0 0 0,-42-8 0 0 0,-9 1-180 0 0,0-2 1 0 0,1 0-1 0 0,-1-1 0 0 0,1-1 0 0 0,-1-1 1 0 0,1-1-1 0 0,-1 0 0 0 0,1-2 0 0 0,20-4 1 0 0,-8-7-808 0 0</inkml:trace>
</inkml:ink>
</file>

<file path=ppt/ink/ink8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0"/>
    </inkml:context>
    <inkml:brush xml:id="br0">
      <inkml:brushProperty name="width" value="0.1" units="cm"/>
      <inkml:brushProperty name="height" value="0.1" units="cm"/>
      <inkml:brushProperty name="color" value="#008C3A"/>
    </inkml:brush>
  </inkml:definitions>
  <inkml:trace contextRef="#ctx0" brushRef="#br0">80 130 8287 0 0,'-19'-2'9476'0'0,"13"9"-9171"0"0,1 0 0 0 0,-1 1 0 0 0,1 0 0 0 0,1 0 0 0 0,-1 0-1 0 0,2 1 1 0 0,-1-1 0 0 0,1 1 0 0 0,0 0 0 0 0,-3 16 0 0 0,2 1-48 0 0,1-1-1 0 0,-1 43 1 0 0,9-16 383 0 0,-3-84 919 0 0,10-55 1 0 0,-9 72-1521 0 0,1 1-1 0 0,1 0 1 0 0,1 0 0 0 0,0 0 0 0 0,0 0-1 0 0,1 1 1 0 0,1 0 0 0 0,0 0 0 0 0,1 1-1 0 0,12-13 1 0 0,-6 8 16 0 0,1 1-1 0 0,1 0 1 0 0,0 2 0 0 0,1 0 0 0 0,1 0-1 0 0,22-11 1 0 0,-39 24-45 0 0,1 0-1 0 0,-1-1 1 0 0,0 1 0 0 0,0 1 0 0 0,1-1-1 0 0,-1 0 1 0 0,0 1 0 0 0,1-1-1 0 0,-1 1 1 0 0,1-1 0 0 0,-1 1-1 0 0,1 0 1 0 0,-1 0 0 0 0,1 0-1 0 0,-1 1 1 0 0,0-1 0 0 0,1 0 0 0 0,-1 1-1 0 0,1 0 1 0 0,3 1 0 0 0,-2 0-3 0 0,-1 1 0 0 0,0-1 0 0 0,1 1 0 0 0,-1-1 1 0 0,0 1-1 0 0,0 0 0 0 0,-1 0 0 0 0,1 0 0 0 0,0 1 1 0 0,-1-1-1 0 0,3 6 0 0 0,4 10-2 0 0,-1 0 0 0 0,-1 1 0 0 0,10 39 0 0 0,-14-45 0 0 0,3 15 51 0 0,9 28-48 0 0,-14-56 48 0 0,12-27 181 0 0,-8 13-205 0 0,0-1 1 0 0,1 1-1 0 0,0 1 1 0 0,0-1-1 0 0,2 1 0 0 0,0 0 1 0 0,0 1-1 0 0,1 0 0 0 0,0 0 1 0 0,16-14-1 0 0,-19 20-16 0 0,0 0 0 0 0,1 1 0 0 0,0 0-1 0 0,0 0 1 0 0,0 0 0 0 0,0 1 0 0 0,1 0 0 0 0,-1 0-1 0 0,1 1 1 0 0,-1 0 0 0 0,1 0 0 0 0,0 1 0 0 0,0 0-1 0 0,0 0 1 0 0,0 1 0 0 0,0 0 0 0 0,0 0 0 0 0,0 1-1 0 0,0 0 1 0 0,9 3 0 0 0,-11-3-16 0 0,-1 0-1 0 0,0 1 1 0 0,0 0 0 0 0,0 0 0 0 0,0 1-1 0 0,0-1 1 0 0,0 1 0 0 0,-1 0-1 0 0,1 0 1 0 0,-1 1 0 0 0,0-1-1 0 0,0 1 1 0 0,0 0 0 0 0,-1 0 0 0 0,1 0-1 0 0,-1 0 1 0 0,0 1 0 0 0,0-1-1 0 0,0 1 1 0 0,-1 0 0 0 0,0 0-1 0 0,2 6 1 0 0,2 11-16 0 0,-1-1 1 0 0,-1 1-1 0 0,-1 0 0 0 0,1 31 1 0 0,-4-37-25 0 0,1 1 0 0 0,0 0 0 0 0,2-1 0 0 0,0 1 0 0 0,0-1 0 0 0,13 31 0 0 0,-13-40-405 0 0,-2-5 165 0 0,-1-1-1 0 0,1 1 0 0 0,0 0 0 0 0,0-1 1 0 0,0 1-1 0 0,0 0 0 0 0,0-1 1 0 0,0 1-1 0 0,1-1 0 0 0,-1 0 0 0 0,0 1 1 0 0,1-1-1 0 0,-1 0 0 0 0,1 0 1 0 0,2 2-1 0 0,1-2-1346 0 0</inkml:trace>
</inkml:ink>
</file>

<file path=ppt/ink/ink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6"/>
    </inkml:context>
    <inkml:brush xml:id="br0">
      <inkml:brushProperty name="width" value="0.1" units="cm"/>
      <inkml:brushProperty name="height" value="0.1" units="cm"/>
      <inkml:brushProperty name="color" value="#008C3A"/>
    </inkml:brush>
  </inkml:definitions>
  <inkml:trace contextRef="#ctx0" brushRef="#br0">0 176 10591 0 0,'23'-28'1152'0'0,"-13"14"-43"0"0,1 1-1 0 0,0 0 0 0 0,1 0 0 0 0,1 1 1 0 0,25-18-1 0 0,-28 23-423 0 0,1 1-1 0 0,0 1 1 0 0,0 0 0 0 0,0 0 0 0 0,0 1-1 0 0,1 1 1 0 0,-1 0 0 0 0,1 0 0 0 0,16-1-1 0 0,79 4 175 0 0,-80 1-1476 0 0,0-1 0 0 0,42-5 0 0 0,-51 2-384 0 0</inkml:trace>
</inkml:ink>
</file>

<file path=ppt/ink/ink8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1"/>
    </inkml:context>
    <inkml:brush xml:id="br0">
      <inkml:brushProperty name="width" value="0.1" units="cm"/>
      <inkml:brushProperty name="height" value="0.1" units="cm"/>
      <inkml:brushProperty name="color" value="#008C3A"/>
    </inkml:brush>
  </inkml:definitions>
  <inkml:trace contextRef="#ctx0" brushRef="#br0">351 37 5527 0 0,'0'0'13323'0'0,"-5"-21"-9502"0"0,1 19-3659 0 0,-1-1-1 0 0,1 2 1 0 0,0-1 0 0 0,-1 0-1 0 0,0 1 1 0 0,1 0 0 0 0,-1 0-1 0 0,0 0 1 0 0,0 0 0 0 0,-8 1-1 0 0,-52 2 177 0 0,57-2-270 0 0,-10 2-41 0 0,0 0 1 0 0,0 0-1 0 0,0 2 0 0 0,1 0 1 0 0,-26 11-1 0 0,38-14-23 0 0,0 1 0 0 0,0 0 0 0 0,1 1 0 0 0,-1-1 0 0 0,1 1 0 0 0,0 0 0 0 0,0 0 0 0 0,0 0 0 0 0,0 1 0 0 0,0-1 0 0 0,1 1 0 0 0,-1 0 0 0 0,1 0 0 0 0,0 0 0 0 0,0 0 0 0 0,0 1 0 0 0,1-1 0 0 0,0 1 0 0 0,0 0 0 0 0,0-1 0 0 0,0 1 0 0 0,1 0 0 0 0,0 0 0 0 0,-1 7 0 0 0,2-11-3 0 0,0 0-1 0 0,0 1 1 0 0,0-1 0 0 0,0 0 0 0 0,0 1-1 0 0,0-1 1 0 0,0 0 0 0 0,1 1-1 0 0,-1-1 1 0 0,0 0 0 0 0,1 0-1 0 0,0 1 1 0 0,-1-1 0 0 0,1 0-1 0 0,-1 0 1 0 0,1 0 0 0 0,0 0-1 0 0,0 0 1 0 0,0 0 0 0 0,0 0 0 0 0,0 0-1 0 0,0 0 1 0 0,0 0 0 0 0,0 0-1 0 0,1 0 1 0 0,2 1 3 0 0,-1-1 0 0 0,0 1 0 0 0,1-1 0 0 0,0 0 0 0 0,-1 0 0 0 0,1-1 1 0 0,0 1-1 0 0,-1-1 0 0 0,5 1 0 0 0,5-2 11 0 0,0 1 0 0 0,1-2 0 0 0,-1 0 0 0 0,16-4-1 0 0,-16 2 28 0 0,1 0-1 0 0,-1-1 0 0 0,0 0 0 0 0,0-1 0 0 0,-1-1 0 0 0,0 0 0 0 0,0 0 0 0 0,0-2 0 0 0,-1 1 0 0 0,0-1 1 0 0,-1-1-1 0 0,0 0 0 0 0,0 0 0 0 0,-1-1 0 0 0,-1 0 0 0 0,12-20 0 0 0,-10 68 510 0 0,-6-25-438 0 0,-2-3-22 0 0,1 0 0 0 0,0 0 0 0 0,0 0 0 0 0,1 0 0 0 0,0 0 0 0 0,0-1 0 0 0,1 0 0 0 0,6 8 0 0 0,-9-13-134 0 0,0-1 1 0 0,1 0-1 0 0,-1 0 0 0 0,0 0 1 0 0,1 0-1 0 0,0 0 0 0 0,-1 0 1 0 0,1-1-1 0 0,0 0 1 0 0,0 1-1 0 0,4 0 0 0 0,-3-1-281 0 0,-1 0 0 0 0,1-1-1 0 0,0 1 1 0 0,0-1-1 0 0,-1 0 1 0 0,1 0 0 0 0,0-1-1 0 0,0 1 1 0 0,-1-1 0 0 0,1 1-1 0 0,5-3 1 0 0</inkml:trace>
</inkml:ink>
</file>

<file path=ppt/ink/ink8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2"/>
    </inkml:context>
    <inkml:brush xml:id="br0">
      <inkml:brushProperty name="width" value="0.1" units="cm"/>
      <inkml:brushProperty name="height" value="0.1" units="cm"/>
      <inkml:brushProperty name="color" value="#008C3A"/>
    </inkml:brush>
  </inkml:definitions>
  <inkml:trace contextRef="#ctx0" brushRef="#br0">177 22 1839 0 0,'-25'-20'10714'0'0,"24"20"-10411"0"0,-1-1 1 0 0,0 1-1 0 0,0 0 1 0 0,0 0-1 0 0,0 0 1 0 0,0 0-1 0 0,0 0 1 0 0,0 1-1 0 0,0-1 1 0 0,0 0-1 0 0,0 1 1 0 0,1 0-1 0 0,-1-1 1 0 0,0 1-1 0 0,0 0 1 0 0,1 0-1 0 0,-1 0 1 0 0,0 0-1 0 0,-2 3 1 0 0,-25 30 1192 0 0,3-4-456 0 0,26-29-1013 0 0,0-1-1 0 0,-1 0 1 0 0,1 0 0 0 0,0 1-1 0 0,0-1 1 0 0,-1 0 0 0 0,1 1-1 0 0,0-1 1 0 0,0 1 0 0 0,0-1-1 0 0,0 0 1 0 0,0 1 0 0 0,0-1-1 0 0,0 1 1 0 0,0-1 0 0 0,0 0-1 0 0,0 1 1 0 0,0-1 0 0 0,0 0-1 0 0,0 1 1 0 0,0-1 0 0 0,0 1-1 0 0,0-1 1 0 0,0 0 0 0 0,0 1-1 0 0,0-1 1 0 0,0 1-1 0 0,1-1 1 0 0,-1 0 0 0 0,0 1-1 0 0,0-1 1 0 0,0 0 0 0 0,1 0-1 0 0,-1 1 1 0 0,0-1 0 0 0,1 0-1 0 0,-1 1 1 0 0,21 18 566 0 0,25 9 448 0 0,33 2-48 0 0,-78-29-924 0 0,2 15 249 0 0,-3-14-290 0 0,1-1 1 0 0,0 1-1 0 0,-1-1 0 0 0,0 1 1 0 0,1-1-1 0 0,-1 1 1 0 0,0-1-1 0 0,0 1 0 0 0,0-1 1 0 0,0 1-1 0 0,0-1 0 0 0,0 1 1 0 0,-1 2-1 0 0,-3 4 71 0 0,-1 1-1 0 0,0-1 1 0 0,0 0-1 0 0,-1-1 1 0 0,0 1-1 0 0,0-1 1 0 0,-1 0-1 0 0,0-1 1 0 0,0 0-1 0 0,-1 0 1 0 0,1 0-1 0 0,-1-1 1 0 0,0 0-1 0 0,-1-1 1 0 0,1 1 0 0 0,-1-2-1 0 0,0 1 1 0 0,-10 1-1 0 0,-33-8 498 0 0,42-8-1480 0 0,5-3-3535 0 0,5 8 2350 0 0</inkml:trace>
</inkml:ink>
</file>

<file path=ppt/ink/ink8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3"/>
    </inkml:context>
    <inkml:brush xml:id="br0">
      <inkml:brushProperty name="width" value="0.1" units="cm"/>
      <inkml:brushProperty name="height" value="0.1" units="cm"/>
      <inkml:brushProperty name="color" value="#008C3A"/>
    </inkml:brush>
  </inkml:definitions>
  <inkml:trace contextRef="#ctx0" brushRef="#br0">176 31 5983 0 0,'-5'-13'11732'0'0,"-3"-2"-9218"0"0,7 15-2429 0 0,0-1 0 0 0,0 1 0 0 0,0 0 0 0 0,0-1 0 0 0,0 1 0 0 0,-1 0 0 0 0,1 0 0 0 0,0 0 0 0 0,0 0 0 0 0,0 0 0 0 0,-1 0 0 0 0,1 0 0 0 0,0 0 0 0 0,0 0 0 0 0,-1 0 0 0 0,1 1 0 0 0,0-1 0 0 0,0 1 0 0 0,0-1 0 0 0,0 1 0 0 0,0-1 1 0 0,0 1-1 0 0,0-1 0 0 0,-2 2 0 0 0,-28 25 442 0 0,9-8-306 0 0,-12-9-24 0 0,31-10-185 0 0,1 0 1 0 0,-1 0-1 0 0,1 0 1 0 0,-1 1-1 0 0,1-1 1 0 0,-1 1-1 0 0,1 0 1 0 0,0-1-1 0 0,-1 1 1 0 0,1 0-1 0 0,0 1 1 0 0,0-1 0 0 0,-1 0-1 0 0,1 1 1 0 0,0-1-1 0 0,0 1 1 0 0,1-1-1 0 0,-4 4 1 0 0,5-3 9 0 0,0-1 1 0 0,0 1 0 0 0,0 0-1 0 0,1-1 1 0 0,-1 1 0 0 0,0-1-1 0 0,1 1 1 0 0,-1-1 0 0 0,1 1-1 0 0,-1-1 1 0 0,1 1-1 0 0,0-1 1 0 0,0 1 0 0 0,-1-1-1 0 0,1 0 1 0 0,0 1 0 0 0,0-1-1 0 0,0 0 1 0 0,1 0 0 0 0,-1 0-1 0 0,0 0 1 0 0,0 0-1 0 0,1 0 1 0 0,-1 0 0 0 0,2 1-1 0 0,36 20-44 0 0,11-6-83 0 0,-40-14 166 0 0,0 1 1 0 0,0 0-1 0 0,-1 0 0 0 0,1 1 1 0 0,-1 0-1 0 0,0 1 0 0 0,9 6 1 0 0,-17-10-47 0 0,0 0 1 0 0,0 0-1 0 0,0 0 1 0 0,0 0-1 0 0,-1 0 1 0 0,1 0-1 0 0,0 0 1 0 0,0 0-1 0 0,-1 0 1 0 0,1 0-1 0 0,-1 0 1 0 0,1 0-1 0 0,-1 1 1 0 0,1-1-1 0 0,-1 0 1 0 0,0 0-1 0 0,1 1 1 0 0,-1-1-1 0 0,0 0 1 0 0,0 1-1 0 0,0-1 1 0 0,0 0-1 0 0,0 0 1 0 0,-1 1-1 0 0,1-1 1 0 0,0 0-1 0 0,0 1 1 0 0,-1-1-1 0 0,1 0 1 0 0,-1 0-1 0 0,1 0 1 0 0,-1 0-1 0 0,0 1 1 0 0,1-1-1 0 0,-1 0 1 0 0,0 0-1 0 0,-1 1 1 0 0,-39 37 809 0 0,31-31-610 0 0,-40 30 226 0 0,36-29-305 0 0,1 1-1 0 0,0 0 1 0 0,-12 13 0 0 0,17-13-1851 0 0,9-16-234 0 0</inkml:trace>
</inkml:ink>
</file>

<file path=ppt/ink/ink8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4"/>
    </inkml:context>
    <inkml:brush xml:id="br0">
      <inkml:brushProperty name="width" value="0.1" units="cm"/>
      <inkml:brushProperty name="height" value="0.1" units="cm"/>
      <inkml:brushProperty name="color" value="#F6630D"/>
    </inkml:brush>
  </inkml:definitions>
  <inkml:trace contextRef="#ctx0" brushRef="#br0">155 0 11743 0 0,'0'0'4658'0'0,"-27"27"-853"0"0,18-6-3669 0 0,0 1-1 0 0,1-1 1 0 0,-10 45 0 0 0,14-46-61 0 0,-1-1 1 0 0,-1 0-1 0 0,0 0 0 0 0,-2 0 1 0 0,0-1-1 0 0,-11 17 1 0 0,19-34-56 0 0,-1-1 0 0 0,1 1 1 0 0,-1 0-1 0 0,1-1 0 0 0,0 1 1 0 0,-1 0-1 0 0,1-1 0 0 0,-1 1 1 0 0,1 0-1 0 0,0-1 0 0 0,0 1 1 0 0,0 0-1 0 0,-1 0 0 0 0,1-1 1 0 0,0 1-1 0 0,0 0 0 0 0,0 0 1 0 0,0 0-1 0 0,0-1 0 0 0,0 1 1 0 0,0 0-1 0 0,0 0 0 0 0,1 0 1 0 0,18 10 496 0 0,1-6 42 0 0,1-1 0 0 0,-1-1 1 0 0,41 1-1 0 0,-36-4-260 0 0,-1 2 0 0 0,34 7 0 0 0,-48-7-270 0 0,18 5 140 0 0,49 17 1 0 0,-70-22-137 0 0,-1 1 1 0 0,0 0-1 0 0,0 0 0 0 0,0 0 1 0 0,-1 1-1 0 0,1 0 1 0 0,-1 0-1 0 0,0 0 0 0 0,0 0 1 0 0,0 1-1 0 0,0 0 0 0 0,-1 0 1 0 0,7 11-1 0 0,-9-13-21 0 0,-1-1-1 0 0,0 1 1 0 0,0-1-1 0 0,-1 1 1 0 0,1 0-1 0 0,0-1 1 0 0,-1 1-1 0 0,0 0 1 0 0,0-1 0 0 0,0 1-1 0 0,0 0 1 0 0,0-1-1 0 0,0 1 1 0 0,-1 0-1 0 0,1-1 1 0 0,-1 1-1 0 0,1 0 1 0 0,-1-1-1 0 0,0 1 1 0 0,0-1-1 0 0,-1 0 1 0 0,1 1 0 0 0,0-1-1 0 0,-1 0 1 0 0,1 1-1 0 0,-1-1 1 0 0,0 0-1 0 0,0 0 1 0 0,0 0-1 0 0,0-1 1 0 0,0 1-1 0 0,-2 1 1 0 0,-10 7 77 0 0,0-1 1 0 0,0-1-1 0 0,-1 0 1 0 0,-19 7 0 0 0,4-2 29 0 0,-162 93 1116 0 0,188-104-1212 0 0,0-1 0 0 0,0 0 1 0 0,0 0-1 0 0,0 0 0 0 0,0-1 0 0 0,-1 1 1 0 0,1-1-1 0 0,0 0 0 0 0,0 0 1 0 0,0-1-1 0 0,0 1 0 0 0,0-1 1 0 0,-1 0-1 0 0,1 0 0 0 0,0 0 0 0 0,1-1 1 0 0,-1 1-1 0 0,0-1 0 0 0,0 0 1 0 0,1 0-1 0 0,-1 0 0 0 0,1-1 0 0 0,-1 1 1 0 0,1-1-1 0 0,-3-4 0 0 0,3 5-100 0 0,0 0 0 0 0,1-1 0 0 0,-1 0 0 0 0,1 0-1 0 0,0 1 1 0 0,0-1 0 0 0,0-1 0 0 0,0 1-1 0 0,0 0 1 0 0,1 0 0 0 0,-1-1 0 0 0,1 1 0 0 0,0-1-1 0 0,0 1 1 0 0,1-1 0 0 0,-1 1 0 0 0,1-1 0 0 0,-1 0-1 0 0,1 1 1 0 0,0-1 0 0 0,0 1 0 0 0,1-1 0 0 0,-1 0-1 0 0,1 1 1 0 0,0-1 0 0 0,0 1 0 0 0,0-1 0 0 0,2-4-1 0 0,10-11-3221 0 0</inkml:trace>
</inkml:ink>
</file>

<file path=ppt/ink/ink8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5"/>
    </inkml:context>
    <inkml:brush xml:id="br0">
      <inkml:brushProperty name="width" value="0.1" units="cm"/>
      <inkml:brushProperty name="height" value="0.1" units="cm"/>
      <inkml:brushProperty name="color" value="#F6630D"/>
    </inkml:brush>
  </inkml:definitions>
  <inkml:trace contextRef="#ctx0" brushRef="#br0">3 63 4607 0 0,'-1'-34'11254'0'0,"0"28"-8853"0"0,1 6-2265 0 0,0-1-1 0 0,0 0 1 0 0,-1 1 0 0 0,1-1 0 0 0,0 1-1 0 0,0-1 1 0 0,0 0 0 0 0,0 1 0 0 0,0-1 0 0 0,0 1-1 0 0,0-1 1 0 0,1 0 0 0 0,-1 1 0 0 0,0-1-1 0 0,0 1 1 0 0,0-1 0 0 0,0 1 0 0 0,1-1-1 0 0,-1 0 1 0 0,0 1 0 0 0,1-1 0 0 0,-1 1 0 0 0,0-1-1 0 0,1 1 1 0 0,-1 0 0 0 0,1-1 0 0 0,-1 1-1 0 0,1-1 1 0 0,0 0 0 0 0,23-5 1805 0 0,35 10-766 0 0,-46-3-555 0 0,342 23 300 0 0,-344-22-2177 0 0,-2 0-470 0 0</inkml:trace>
</inkml:ink>
</file>

<file path=ppt/ink/ink8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6"/>
    </inkml:context>
    <inkml:brush xml:id="br0">
      <inkml:brushProperty name="width" value="0.1" units="cm"/>
      <inkml:brushProperty name="height" value="0.1" units="cm"/>
      <inkml:brushProperty name="color" value="#F6630D"/>
    </inkml:brush>
  </inkml:definitions>
  <inkml:trace contextRef="#ctx0" brushRef="#br0">1 31 9671 0 0,'4'-7'11943'0'0,"3"-2"-10407"0"0,5 7-1057 0 0,0 1-1 0 0,0-1 1 0 0,-1 2 0 0 0,1 0-1 0 0,13 1 1 0 0,42-2 202 0 0,-28-4-504 0 0,0 2 1 0 0,57 1-1 0 0,-79 3-485 0 0,0 1 0 0 0,0 0 1 0 0,0 1-1 0 0,0 1 0 0 0,-1 0 0 0 0,0 1 0 0 0,0 1 0 0 0,18 10 0 0 0</inkml:trace>
</inkml:ink>
</file>

<file path=ppt/ink/ink8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7"/>
    </inkml:context>
    <inkml:brush xml:id="br0">
      <inkml:brushProperty name="width" value="0.1" units="cm"/>
      <inkml:brushProperty name="height" value="0.1" units="cm"/>
      <inkml:brushProperty name="color" value="#F6630D"/>
    </inkml:brush>
  </inkml:definitions>
  <inkml:trace contextRef="#ctx0" brushRef="#br0">13 0 6447 0 0,'-12'10'11591'0'0,"59"5"-6257"0"0,36-9-2553 0 0,46 5-2066 0 0,-73-4-3860 0 0</inkml:trace>
</inkml:ink>
</file>

<file path=ppt/ink/ink8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8"/>
    </inkml:context>
    <inkml:brush xml:id="br0">
      <inkml:brushProperty name="width" value="0.1" units="cm"/>
      <inkml:brushProperty name="height" value="0.1" units="cm"/>
      <inkml:brushProperty name="color" value="#F6630D"/>
    </inkml:brush>
  </inkml:definitions>
  <inkml:trace contextRef="#ctx0" brushRef="#br0">198 3 4607 0 0,'0'0'4691'0'0,"-21"-2"1678"0"0,7 1-4881 0 0,-1 3-1239 0 0,0 1 1 0 0,1 0-1 0 0,-1 1 0 0 0,1 1 0 0 0,0 0 0 0 0,0 1 1 0 0,0 0-1 0 0,1 1 0 0 0,-13 9 0 0 0,26-16-253 0 0,-1 1-1 0 0,0 0 1 0 0,1-1 0 0 0,-1 1-1 0 0,0 0 1 0 0,1-1 0 0 0,-1 1-1 0 0,1 0 1 0 0,-1 0-1 0 0,1-1 1 0 0,0 1 0 0 0,-1 0-1 0 0,1 0 1 0 0,0 0 0 0 0,-1 0-1 0 0,1 0 1 0 0,0-1-1 0 0,0 1 1 0 0,0 0 0 0 0,0 0-1 0 0,0 0 1 0 0,0 0-1 0 0,0 0 1 0 0,0 0 0 0 0,0 0-1 0 0,1 1 1 0 0,15 23-53 0 0,40 18 86 0 0,-47-37 0 0 0,78 45 172 0 0,-59-37 45 0 0,41 29-1 0 0,-61-37-210 0 0,0 1-1 0 0,0-1 1 0 0,-1 1-1 0 0,-1 0 1 0 0,1 1-1 0 0,-1-1 1 0 0,0 1-1 0 0,-1 1 1 0 0,7 11-1 0 0,-11-18-14 0 0,0 1-1 0 0,0 0 1 0 0,0 0 0 0 0,0 0-1 0 0,0 0 1 0 0,-1 0 0 0 0,1 0-1 0 0,-1 0 1 0 0,0 0 0 0 0,0 0-1 0 0,0 0 1 0 0,0 0 0 0 0,-1 0-1 0 0,1 1 1 0 0,-1-1 0 0 0,0-1-1 0 0,-1 6 1 0 0,-1-2 17 0 0,0-1 0 0 0,0 1 0 0 0,-1-1 1 0 0,1 0-1 0 0,-1 0 0 0 0,0 0 0 0 0,-1 0 0 0 0,-5 4 0 0 0,-9 7 69 0 0,-1-2 0 0 0,0 0 0 0 0,-32 15-1 0 0,45-25-93 0 0,-2 1 5 0 0,-1 0 0 0 0,0 0-1 0 0,-1-1 1 0 0,1-1 0 0 0,0 0 0 0 0,-20 3 0 0 0,26-5 3 0 0,0-1 0 0 0,0 0 0 0 0,0 0 0 0 0,0 0 0 0 0,0 0 0 0 0,1 0 0 0 0,-1-1 0 0 0,0 0 0 0 0,0 0 0 0 0,0 0 0 0 0,1 0 0 0 0,-1-1-1 0 0,0 1 1 0 0,1-1 0 0 0,0 0 0 0 0,-1 0 0 0 0,1 0 0 0 0,0 0 0 0 0,0-1 0 0 0,0 0 0 0 0,-5-5 0 0 0,7 7-12 0 0,1 0-1 0 0,-1 0 1 0 0,1 0-1 0 0,0 0 1 0 0,-1 0-1 0 0,1 0 1 0 0,0 0-1 0 0,-1 0 0 0 0,1 0 1 0 0,0 0-1 0 0,0 0 1 0 0,0 0-1 0 0,0 0 1 0 0,0 0-1 0 0,0 0 1 0 0,0 0-1 0 0,1-1 1 0 0,-1 1-1 0 0,0 0 1 0 0,1 0-1 0 0,-1 0 1 0 0,0 0-1 0 0,1 0 1 0 0,-1 0-1 0 0,1 1 1 0 0,-1-1-1 0 0,2-1 1 0 0,24-29-67 0 0,-12 15-44 0 0,13-30-204 0 0,31-67-1 0 0,-36 65 169 0 0,46-73 0 0 0,-65 118 150 0 0,0-1 0 0 0,-1-1 0 0 0,1 1 0 0 0,-1 0 0 0 0,0-1 1 0 0,0 1-1 0 0,-1-1 0 0 0,1 1 0 0 0,-1-1 0 0 0,0 0 0 0 0,0 0 0 0 0,-1 1 0 0 0,1-10 0 0 0,-2 11 31 0 0,1 1 0 0 0,-1-1-1 0 0,0 0 1 0 0,0 1-1 0 0,0-1 1 0 0,-1 0 0 0 0,1 1-1 0 0,0 0 1 0 0,-1-1 0 0 0,0 1-1 0 0,1 0 1 0 0,-1 0-1 0 0,0 0 1 0 0,0 0 0 0 0,0 0-1 0 0,-1 0 1 0 0,1 0-1 0 0,0 1 1 0 0,-1-1 0 0 0,1 1-1 0 0,-1 0 1 0 0,1 0-1 0 0,-1 0 1 0 0,0 0 0 0 0,-4-1-1 0 0,4 1-36 0 0,0 1 1 0 0,0-1-1 0 0,0 0 0 0 0,0 1 0 0 0,0 0 1 0 0,0 0-1 0 0,-1 0 0 0 0,1 0 0 0 0,0 1 0 0 0,0-1 1 0 0,0 1-1 0 0,0 0 0 0 0,-6 1 0 0 0,-16 4-3014 0 0</inkml:trace>
</inkml:ink>
</file>

<file path=ppt/ink/ink8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39"/>
    </inkml:context>
    <inkml:brush xml:id="br0">
      <inkml:brushProperty name="width" value="0.1" units="cm"/>
      <inkml:brushProperty name="height" value="0.1" units="cm"/>
      <inkml:brushProperty name="color" value="#F6630D"/>
    </inkml:brush>
  </inkml:definitions>
  <inkml:trace contextRef="#ctx0" brushRef="#br0">156 41 8287 0 0,'-10'0'7448'0'0,"-15"3"-5325"0"0,18 0-1939 0 0,0 1 1 0 0,0-1-1 0 0,0 1 1 0 0,0 1-1 0 0,1-1 0 0 0,-1 1 1 0 0,1 1-1 0 0,1-1 1 0 0,-1 1-1 0 0,1 0 0 0 0,0 0 1 0 0,0 0-1 0 0,0 1 1 0 0,1-1-1 0 0,0 1 0 0 0,1 0 1 0 0,-1 1-1 0 0,1-1 1 0 0,-4 16-1 0 0,4-13-136 0 0,1 1 1 0 0,0 0-1 0 0,1 0 1 0 0,0 1-1 0 0,0-1 0 0 0,1 0 1 0 0,0 0-1 0 0,1 0 0 0 0,1 0 1 0 0,0 0-1 0 0,0 0 0 0 0,1 0 1 0 0,8 19-1 0 0,-8-25-43 0 0,0-1 1 0 0,0 1-1 0 0,1-1 0 0 0,-1 0 0 0 0,1 0 0 0 0,0 0 1 0 0,0-1-1 0 0,0 0 0 0 0,1 1 0 0 0,0-2 1 0 0,-1 1-1 0 0,1 0 0 0 0,0-1 0 0 0,0 0 0 0 0,0 0 1 0 0,0 0-1 0 0,0-1 0 0 0,1 0 0 0 0,-1 0 0 0 0,1 0 1 0 0,9 0-1 0 0,6 0 12 0 0,-1-1 0 0 0,0 0 0 0 0,0-2 0 0 0,31-6 0 0 0,-39 5-2 0 0,0-1-1 0 0,0 0 1 0 0,-1-1-1 0 0,0 0 1 0 0,0-1-1 0 0,0 0 1 0 0,-1-1-1 0 0,0 0 1 0 0,0-1-1 0 0,0 0 1 0 0,-1 0-1 0 0,-1-1 1 0 0,10-12 0 0 0,-11 13 46 0 0,-1 0 0 0 0,0 0 0 0 0,0-1 1 0 0,-1 0-1 0 0,-1 0 0 0 0,1 0 1 0 0,-1 0-1 0 0,-1-1 0 0 0,0 0 0 0 0,0 1 1 0 0,-1-1-1 0 0,0 0 0 0 0,-1 0 1 0 0,0-1-1 0 0,0 1 0 0 0,-2-16 0 0 0,0 20 7 0 0,-1 1-1 0 0,1-1 1 0 0,-1 1-1 0 0,0-1 0 0 0,0 1 1 0 0,-1 0-1 0 0,0-1 1 0 0,0 1-1 0 0,0 0 0 0 0,0 1 1 0 0,-1-1-1 0 0,0 1 1 0 0,0-1-1 0 0,0 1 0 0 0,0 1 1 0 0,-1-1-1 0 0,0 0 0 0 0,1 1 1 0 0,-1 0-1 0 0,-1 0 1 0 0,1 1-1 0 0,0-1 0 0 0,-1 1 1 0 0,1 0-1 0 0,-1 0 1 0 0,1 1-1 0 0,-7-1 0 0 0,-9-2-669 0 0,-1 1-1 0 0,1 1 0 0 0,-1 1 1 0 0,1 1-1 0 0,-1 1 0 0 0,-23 4 1 0 0,18-1-7208 0 0</inkml:trace>
</inkml:ink>
</file>

<file path=ppt/ink/ink8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0"/>
    </inkml:context>
    <inkml:brush xml:id="br0">
      <inkml:brushProperty name="width" value="0.1" units="cm"/>
      <inkml:brushProperty name="height" value="0.1" units="cm"/>
      <inkml:brushProperty name="color" value="#F6630D"/>
    </inkml:brush>
  </inkml:definitions>
  <inkml:trace contextRef="#ctx0" brushRef="#br0">1 290 8751 0 0,'0'0'1151'0'0,"27"-3"5157"0"0,30-24-4030 0 0,-41 19-2117 0 0,0 0 1 0 0,0 2-1 0 0,19-7 1 0 0,187-27 1071 0 0,-100 21-109 0 0,193-22 618 0 0,-135 20-1320 0 0,385-53 261 0 0,-510 65-623 0 0,-19 1 14 0 0,-1 3-1 0 0,1 1 1 0 0,0 1-1 0 0,0 2 1 0 0,60 6-1 0 0,-92-4-64 0 0,0 0 0 0 0,0 0 0 0 0,0 0 0 0 0,0 1 1 0 0,0-1-1 0 0,0 1 0 0 0,6 3 0 0 0,-10-4-62 0 0,1 0 0 0 0,0-1 1 0 0,0 1-1 0 0,-1-1 1 0 0,1 1-1 0 0,0 0 0 0 0,-1-1 1 0 0,1 1-1 0 0,0 0 0 0 0,-1 0 1 0 0,1 0-1 0 0,-1 0 0 0 0,1-1 1 0 0,-1 1-1 0 0,0 0 0 0 0,1 0 1 0 0,-1 0-1 0 0,0 0 0 0 0,0 0 1 0 0,0 0-1 0 0,1 0 1 0 0,-1 0-1 0 0,0 0 0 0 0,0 0 1 0 0,0 0-1 0 0,-1 0 0 0 0,1 0 1 0 0,0 0-1 0 0,0 0 0 0 0,0 0 1 0 0,-1 0-1 0 0,1-1 0 0 0,-1 1 1 0 0,1 0-1 0 0,0 0 0 0 0,-1 0 1 0 0,-1 1-1 0 0,-6 8-1731 0 0</inkml:trace>
</inkml:ink>
</file>

<file path=ppt/ink/ink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7"/>
    </inkml:context>
    <inkml:brush xml:id="br0">
      <inkml:brushProperty name="width" value="0.1" units="cm"/>
      <inkml:brushProperty name="height" value="0.1" units="cm"/>
      <inkml:brushProperty name="color" value="#008C3A"/>
    </inkml:brush>
  </inkml:definitions>
  <inkml:trace contextRef="#ctx0" brushRef="#br0">1 153 10967 0 0,'0'0'3591'0'0,"34"2"1722"0"0,83-29-1556 0 0,1-1-2096 0 0,126-13 0 0 0,-76 13-1188 0 0,-123 18-564 0 0,1 2 1 0 0,1 2 0 0 0,87-1 0 0 0,-109 10-1 0 0,-10 0-2157 0 0</inkml:trace>
</inkml:ink>
</file>

<file path=ppt/ink/ink8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1"/>
    </inkml:context>
    <inkml:brush xml:id="br0">
      <inkml:brushProperty name="width" value="0.1" units="cm"/>
      <inkml:brushProperty name="height" value="0.1" units="cm"/>
      <inkml:brushProperty name="color" value="#F6630D"/>
    </inkml:brush>
  </inkml:definitions>
  <inkml:trace contextRef="#ctx0" brushRef="#br0">1 24 3223 0 0,'6'-24'18368'0'0,"-2"57"-18113"0"0,1-1 1 0 0,2-1-1 0 0,1 1 0 0 0,25 59 1 0 0,-28-80-252 0 0,1 0 0 0 0,0-1 0 0 0,0 0 0 0 0,1 0 0 0 0,1 0 0 0 0,-1-1 0 0 0,14 12 0 0 0,-16-16 20 0 0,1-1 0 0 0,0 0 0 0 0,1 1 0 0 0,-1-2 0 0 0,1 1 0 0 0,0-1-1 0 0,0 0 1 0 0,0 0 0 0 0,0-1 0 0 0,0 0 0 0 0,0-1 0 0 0,16 2 0 0 0,-19-2 139 0 0,0-1-1 0 0,0 0 0 0 0,0 0 1 0 0,1-1-1 0 0,-1 1 1 0 0,0-1-1 0 0,0 0 1 0 0,0 0-1 0 0,0-1 0 0 0,0 1 1 0 0,0-1-1 0 0,-1 0 1 0 0,1 0-1 0 0,0 0 1 0 0,-1 0-1 0 0,5-4 0 0 0,0-1-137 0 0,-1 0-1 0 0,-1-1 1 0 0,1 0-1 0 0,-1 0 1 0 0,9-17-1 0 0,-9 13-12 0 0,0-2-1 0 0,-1 1 1 0 0,0-1-1 0 0,-1 0 0 0 0,3-24 1 0 0,-5 24-1 0 0,1 0 0 0 0,1 1 1 0 0,0-1-1 0 0,1 1 0 0 0,9-21 0 0 0,5 10-2175 0 0,3 2-3333 0 0,-19 19 4716 0 0</inkml:trace>
</inkml:ink>
</file>

<file path=ppt/ink/ink8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2"/>
    </inkml:context>
    <inkml:brush xml:id="br0">
      <inkml:brushProperty name="width" value="0.1" units="cm"/>
      <inkml:brushProperty name="height" value="0.1" units="cm"/>
      <inkml:brushProperty name="color" value="#004F8B"/>
    </inkml:brush>
  </inkml:definitions>
  <inkml:trace contextRef="#ctx0" brushRef="#br0">0 75 5063 0 0,'10'-5'15010'0'0,"12"-7"-13072"0"0,8 2-954 0 0,0 1-1 0 0,1 2 1 0 0,59-8-1 0 0,-40 8-612 0 0,-23 3-129 0 0,0 1-1 0 0,50 0 1 0 0,-65 4-488 0 0,0 1-1 0 0,0-1 1 0 0,0 2-1 0 0,16 5 1 0 0,18 14-4153 0 0</inkml:trace>
</inkml:ink>
</file>

<file path=ppt/ink/ink8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3"/>
    </inkml:context>
    <inkml:brush xml:id="br0">
      <inkml:brushProperty name="width" value="0.1" units="cm"/>
      <inkml:brushProperty name="height" value="0.1" units="cm"/>
      <inkml:brushProperty name="color" value="#004F8B"/>
    </inkml:brush>
  </inkml:definitions>
  <inkml:trace contextRef="#ctx0" brushRef="#br0">0 67 7831 0 0,'0'0'603'0'0,"31"-2"6960"0"0,-26-4-6933 0 0,1 0 1 0 0,0 1-1 0 0,0 0 1 0 0,0 0-1 0 0,1 1 1 0 0,-1 0-1 0 0,1 0 1 0 0,0 0 0 0 0,11-3-1 0 0,-7 3-190 0 0,0 1-1 0 0,1 1 0 0 0,-1 0 1 0 0,1 0-1 0 0,20 0 1 0 0,-5 3-393 0 0,0 1 1 0 0,0 2-1 0 0,-1 0 1 0 0,47 15-1 0 0,-60-15-1476 0 0,-1-3-463 0 0</inkml:trace>
</inkml:ink>
</file>

<file path=ppt/ink/ink8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4"/>
    </inkml:context>
    <inkml:brush xml:id="br0">
      <inkml:brushProperty name="width" value="0.1" units="cm"/>
      <inkml:brushProperty name="height" value="0.1" units="cm"/>
      <inkml:brushProperty name="color" value="#004F8B"/>
    </inkml:brush>
  </inkml:definitions>
  <inkml:trace contextRef="#ctx0" brushRef="#br0">188 43 1375 0 0,'1'-7'16482'0'0,"0"-8"-14868"0"0,-4 13-1520 0 0,1 0 0 0 0,-1 0-1 0 0,1 0 1 0 0,-1 0 0 0 0,1 1-1 0 0,-1-1 1 0 0,0 1 0 0 0,0 0-1 0 0,0 0 1 0 0,0 0 0 0 0,0 0-1 0 0,0 0 1 0 0,0 1 0 0 0,0-1-1 0 0,0 1 1 0 0,0 0 0 0 0,-1 0-1 0 0,1 0 1 0 0,0 0 0 0 0,0 0 0 0 0,0 1-1 0 0,0 0 1 0 0,0-1 0 0 0,0 1-1 0 0,0 0 1 0 0,0 1 0 0 0,0-1-1 0 0,0 0 1 0 0,-3 3 0 0 0,-6 2-88 0 0,1 1 0 0 0,-1 0 0 0 0,1 1 1 0 0,1 0-1 0 0,-15 14 0 0 0,23-20-8 0 0,0 0 1 0 0,1 0-1 0 0,-1 0 0 0 0,1 0 0 0 0,-1 1 1 0 0,1-1-1 0 0,0 1 0 0 0,0-1 0 0 0,0 1 1 0 0,0 0-1 0 0,0-1 0 0 0,1 1 0 0 0,-1 0 1 0 0,1-1-1 0 0,0 1 0 0 0,-1 0 0 0 0,1 0 1 0 0,1-1-1 0 0,-1 1 0 0 0,0 0 0 0 0,1 0 1 0 0,-1-1-1 0 0,1 1 0 0 0,0 0 0 0 0,0-1 1 0 0,0 1-1 0 0,0-1 0 0 0,0 1 0 0 0,1-1 0 0 0,-1 0 1 0 0,1 1-1 0 0,-1-1 0 0 0,1 0 0 0 0,0 0 1 0 0,0 0-1 0 0,0 0 0 0 0,0 0 0 0 0,0-1 1 0 0,0 1-1 0 0,5 2 0 0 0,12 7 31 0 0,0-1 1 0 0,0-1-1 0 0,1-1 0 0 0,0 0 1 0 0,0-1-1 0 0,27 4 0 0 0,35 13 326 0 0,-56-14-296 0 0,0 1-1 0 0,-1 1 1 0 0,-1 0-1 0 0,0 2 1 0 0,42 33-1 0 0,-59-41-44 0 0,1 1-1 0 0,-1 0 1 0 0,-1 1-1 0 0,1-1 1 0 0,-1 1 0 0 0,-1 1-1 0 0,0-1 1 0 0,8 17-1 0 0,-11-20 6 0 0,0 1 0 0 0,0 0 0 0 0,-1 0-1 0 0,0 0 1 0 0,0 0 0 0 0,0 0 0 0 0,-1 0-1 0 0,0 1 1 0 0,0-1 0 0 0,0 0 0 0 0,-1 0-1 0 0,0 0 1 0 0,0 0 0 0 0,-1 0 0 0 0,-3 8-1 0 0,3-9-7 0 0,-1 0-1 0 0,1 0 1 0 0,-1-1-1 0 0,-1 1 1 0 0,1-1-1 0 0,-1 0 1 0 0,0 0-1 0 0,0 0 1 0 0,0 0-1 0 0,0-1 0 0 0,0 1 1 0 0,-1-1-1 0 0,0 0 1 0 0,0-1-1 0 0,0 1 1 0 0,0-1-1 0 0,-5 2 1 0 0,-16 5 15 0 0,0-2 0 0 0,-34 6 0 0 0,16-3-7 0 0,24-5 4 0 0,0 0 1 0 0,-1-1-1 0 0,0-2 1 0 0,0 0-1 0 0,-34-1 0 0 0,51-1-17 0 0,0-1 0 0 0,0 1-1 0 0,1-1 1 0 0,-1 0 0 0 0,1 0-1 0 0,-1 0 1 0 0,0 0 0 0 0,1-1-1 0 0,0 0 1 0 0,-1 1 0 0 0,1-1-1 0 0,0-1 1 0 0,0 1-1 0 0,0 0 1 0 0,0-1 0 0 0,-3-3-1 0 0,4 3-4 0 0,0-1 0 0 0,1 0 0 0 0,-1 1 0 0 0,0-1 0 0 0,1 0 0 0 0,0 0 0 0 0,0 0-1 0 0,0 0 1 0 0,1 0 0 0 0,-1 0 0 0 0,1 0 0 0 0,0 0 0 0 0,0 0 0 0 0,1 0 0 0 0,-1 0-1 0 0,1 0 1 0 0,0 0 0 0 0,2-7 0 0 0,4-15-18 0 0,1 0 0 0 0,1 0 0 0 0,2 1 1 0 0,0 1-1 0 0,2-1 0 0 0,0 2 0 0 0,34-44 0 0 0,-22 37-130 0 0,2 1-1 0 0,1 1 1 0 0,1 2 0 0 0,61-43-1 0 0,-82 63 78 0 0,41-33-364 0 0,-45 33 374 0 0,-4 5 62 0 0,-1 0 0 0 0,1-1 0 0 0,0 1-1 0 0,-1 0 1 0 0,1 0 0 0 0,-1 0 0 0 0,0-1 0 0 0,1 1 0 0 0,-1 0-1 0 0,0 0 1 0 0,0 0 0 0 0,1 0 0 0 0,-1 0 0 0 0,0 0 0 0 0,0 1-1 0 0,0-1 1 0 0,0 0 0 0 0,0 0 0 0 0,0 1 0 0 0,0-1 0 0 0,-1 0-1 0 0,1 1 1 0 0,0-1 0 0 0,0 1 0 0 0,0 0 0 0 0,-1-1 0 0 0,0 1-1 0 0,1 0 0 0 0,-15-5-165 0 0,0 1 0 0 0,0 1 0 0 0,-1 0 0 0 0,-23 0 0 0 0,22 3-174 0 0,1-2 0 0 0,-1-1-1 0 0,-29-7 1 0 0,40 8-889 0 0</inkml:trace>
</inkml:ink>
</file>

<file path=ppt/ink/ink8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5"/>
    </inkml:context>
    <inkml:brush xml:id="br0">
      <inkml:brushProperty name="width" value="0.1" units="cm"/>
      <inkml:brushProperty name="height" value="0.1" units="cm"/>
      <inkml:brushProperty name="color" value="#004F8B"/>
    </inkml:brush>
  </inkml:definitions>
  <inkml:trace contextRef="#ctx0" brushRef="#br0">188 68 2303 0 0,'0'0'9547'0'0,"-12"-12"-4686"0"0,8 12-4682 0 0,-1 0-1 0 0,1-1 0 0 0,-1 2 0 0 0,1-1 1 0 0,-1 1-1 0 0,1-1 0 0 0,0 1 1 0 0,-1 0-1 0 0,1 1 0 0 0,0-1 1 0 0,-1 1-1 0 0,1 0 0 0 0,0 0 0 0 0,0 0 1 0 0,-6 5-1 0 0,3-2-123 0 0,0 0 1 0 0,0 1-1 0 0,1-1 1 0 0,-1 2-1 0 0,1-1 0 0 0,1 1 1 0 0,-7 8-1 0 0,6-5-13 0 0,0 1 0 0 0,1 0 0 0 0,0 1 0 0 0,0-1 0 0 0,1 1 0 0 0,1 0 0 0 0,0 0 0 0 0,1 0-1 0 0,0 0 1 0 0,1 1 0 0 0,0-1 0 0 0,1 0 0 0 0,1 16 0 0 0,1-18-20 0 0,-1 0-1 0 0,1-1 1 0 0,0 1 0 0 0,1-1-1 0 0,0 0 1 0 0,1 0-1 0 0,0 0 1 0 0,0 0 0 0 0,1-1-1 0 0,0 0 1 0 0,0 0-1 0 0,1 0 1 0 0,0 0 0 0 0,1-1-1 0 0,-1 0 1 0 0,2 0 0 0 0,9 7-1 0 0,-8-7 32 0 0,1-1-1 0 0,-1 0 0 0 0,2 0 0 0 0,-1-1 1 0 0,1-1-1 0 0,-1 1 0 0 0,1-2 1 0 0,0 0-1 0 0,1 0 0 0 0,-1-1 1 0 0,0 0-1 0 0,1 0 0 0 0,12-1 1 0 0,-5-3 107 0 0,0 0 0 0 0,0-1 0 0 0,0-1 1 0 0,0 0-1 0 0,0-2 0 0 0,-1 0 1 0 0,18-9-1 0 0,-27 11-49 0 0,0 0-1 0 0,-1 0 1 0 0,1 0 0 0 0,-1-1 0 0 0,0-1-1 0 0,0 1 1 0 0,-1-1 0 0 0,0-1 0 0 0,7-7 0 0 0,-10 10-50 0 0,-1-1 1 0 0,-1 1-1 0 0,1-1 1 0 0,-1 1 0 0 0,0-1-1 0 0,0 0 1 0 0,0 0 0 0 0,0 0-1 0 0,-1-1 1 0 0,0 1 0 0 0,0 0-1 0 0,0 0 1 0 0,-1-1 0 0 0,0 1-1 0 0,0 0 1 0 0,0-1-1 0 0,-3-9 1 0 0,-2-6 69 0 0,-1 0 1 0 0,0 1-1 0 0,-2 0 0 0 0,-1 0 1 0 0,0 1-1 0 0,-1 0 0 0 0,-2 0 1 0 0,1 1-1 0 0,-2 1 0 0 0,0 0 1 0 0,-2 1-1 0 0,1 0 0 0 0,-2 1 1 0 0,0 1-1 0 0,-31-21 0 0 0,42 32-162 0 0,-1 0 0 0 0,1 1 0 0 0,0 0 0 0 0,-1 0-1 0 0,0 0 1 0 0,1 1 0 0 0,-1 0 0 0 0,0 0-1 0 0,0 0 1 0 0,1 1 0 0 0,-1 0 0 0 0,0 0-1 0 0,-10 2 1 0 0,-22 7-8182 0 0</inkml:trace>
</inkml:ink>
</file>

<file path=ppt/ink/ink8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6"/>
    </inkml:context>
    <inkml:brush xml:id="br0">
      <inkml:brushProperty name="width" value="0.1" units="cm"/>
      <inkml:brushProperty name="height" value="0.1" units="cm"/>
      <inkml:brushProperty name="color" value="#004F8B"/>
    </inkml:brush>
  </inkml:definitions>
  <inkml:trace contextRef="#ctx0" brushRef="#br0">138 37 11807 0 0,'0'0'1068'0'0,"7"-31"9104"0"0,-8 31-10117 0 0,1-1-1 0 0,-1 1 1 0 0,1-1 0 0 0,-1 1-1 0 0,0-1 1 0 0,1 1 0 0 0,-1 0-1 0 0,1-1 1 0 0,-1 1 0 0 0,0 0-1 0 0,1-1 1 0 0,-1 1-1 0 0,0 0 1 0 0,0 0 0 0 0,1 0-1 0 0,-1 0 1 0 0,0 0 0 0 0,1-1-1 0 0,-1 1 1 0 0,0 1 0 0 0,0-1-1 0 0,1 0 1 0 0,-1 0-1 0 0,0 0 1 0 0,1 0 0 0 0,-1 0-1 0 0,0 1 1 0 0,0-1 0 0 0,-19 18 497 0 0,-7 28-404 0 0,11-3-103 0 0,2 0-1 0 0,2 2 0 0 0,2-1 1 0 0,-6 69-1 0 0,15-106-12 0 0,1 20 37 0 0,3-23-133 0 0,-1-3 65 0 0,0 0 0 0 0,0 0 0 0 0,0-1-1 0 0,0 1 1 0 0,0-1 0 0 0,0 1 0 0 0,0-1 0 0 0,0 0 0 0 0,0 0 0 0 0,0 0-1 0 0,0 0 1 0 0,0 0 0 0 0,0-1 0 0 0,0 1 0 0 0,0 0 0 0 0,0-1-1 0 0,0 0 1 0 0,4-1 0 0 0,-3 1 20 0 0,38-7 61 0 0,1 2 0 0 0,0 1 0 0 0,1 3 0 0 0,-1 1-1 0 0,76 9 1 0 0,-111-8-56 0 0,-1 1-1 0 0,0 0 0 0 0,0 0 1 0 0,0 1-1 0 0,0-1 1 0 0,0 1-1 0 0,0 1 1 0 0,0-1-1 0 0,-1 1 0 0 0,1 0 1 0 0,-1 0-1 0 0,0 1 1 0 0,0-1-1 0 0,0 1 1 0 0,0 0-1 0 0,0 1 0 0 0,-1-1 1 0 0,0 1-1 0 0,0 0 1 0 0,0 0-1 0 0,-1 0 1 0 0,0 0-1 0 0,0 1 1 0 0,0 0-1 0 0,0-1 0 0 0,-1 1 1 0 0,0 0-1 0 0,0 0 1 0 0,-1 0-1 0 0,0 0 1 0 0,0 0-1 0 0,0 1 0 0 0,-1-1 1 0 0,0 0-1 0 0,0 0 1 0 0,0 1-1 0 0,-1-1 1 0 0,-1 8-1 0 0,-1 4 46 0 0,0-1 1 0 0,-2 1-1 0 0,0 0 0 0 0,0-1 1 0 0,-9 17-1 0 0,11-29-49 0 0,0 0-1 0 0,1 0 1 0 0,-2-1-1 0 0,1 1 1 0 0,0-1-1 0 0,-1 1 1 0 0,0-1-1 0 0,0 0 1 0 0,0-1-1 0 0,0 1 1 0 0,-1-1-1 0 0,0 0 1 0 0,1 0-1 0 0,-1 0 1 0 0,0-1-1 0 0,-1 1 1 0 0,1-1-1 0 0,0 0 1 0 0,0-1 0 0 0,-7 2-1 0 0,-19 2 77 0 0,0-2 0 0 0,0-1 0 0 0,0-1 0 0 0,-39-5-1 0 0,56 3-81 0 0,1-1 0 0 0,-1 0 0 0 0,1-1 0 0 0,0 0 0 0 0,0-2 0 0 0,0 1 0 0 0,0-1 0 0 0,1-1 0 0 0,0 0-1 0 0,0-1 1 0 0,0 0 0 0 0,-11-10 0 0 0,21 15-78 0 0,1 0 1 0 0,-1 0-1 0 0,1 0 0 0 0,-1 0 1 0 0,1 0-1 0 0,0 0 0 0 0,0 0 1 0 0,-1 0-1 0 0,2 0 0 0 0,-1 0 1 0 0,0-1-1 0 0,0 1 0 0 0,0-4 0 0 0,1 1-544 0 0,-1 0 0 0 0,1-1-1 0 0,0 1 1 0 0,1-1-1 0 0,-1 1 1 0 0,1-1 0 0 0,0 1-1 0 0,3-7 1 0 0,0-2-1313 0 0</inkml:trace>
</inkml:ink>
</file>

<file path=ppt/ink/ink8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7"/>
    </inkml:context>
    <inkml:brush xml:id="br0">
      <inkml:brushProperty name="width" value="0.1" units="cm"/>
      <inkml:brushProperty name="height" value="0.1" units="cm"/>
      <inkml:brushProperty name="color" value="#004F8B"/>
    </inkml:brush>
  </inkml:definitions>
  <inkml:trace contextRef="#ctx0" brushRef="#br0">0 220 7943 0 0,'5'-35'998'0'0,"-4"17"949"0"0,-1 5-146 0 0,1 1 0 0 0,0 0 0 0 0,1 0 0 0 0,0-1 0 0 0,5-13 0 0 0,-5 24-1638 0 0,-1 0 1 0 0,1 0-1 0 0,0 0 1 0 0,-1 0-1 0 0,1 0 1 0 0,0 1 0 0 0,0-1-1 0 0,0 0 1 0 0,1 1-1 0 0,-1 0 1 0 0,0-1-1 0 0,0 1 1 0 0,1 0-1 0 0,-1 0 1 0 0,6-1-1 0 0,44-10 633 0 0,-36 9-455 0 0,212-34 918 0 0,-223 36-1424 0 0,0 1 0 0 0,0 0 1 0 0,0 1-1 0 0,0-1 0 0 0,0 1 1 0 0,-1 0-1 0 0,1 0 0 0 0,0 0 1 0 0,0 1-1 0 0,-1 0 0 0 0,8 3 1 0 0,-5 0-1799 0 0</inkml:trace>
</inkml:ink>
</file>

<file path=ppt/ink/ink8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8"/>
    </inkml:context>
    <inkml:brush xml:id="br0">
      <inkml:brushProperty name="width" value="0.1" units="cm"/>
      <inkml:brushProperty name="height" value="0.1" units="cm"/>
      <inkml:brushProperty name="color" value="#004F8B"/>
    </inkml:brush>
  </inkml:definitions>
  <inkml:trace contextRef="#ctx0" brushRef="#br0">19 68 7831 0 0,'0'0'8368'0'0,"-18"-28"-1688"0"0,24 94-4651 0 0,9 41-1964 0 0,-14-79-43 0 0,2-1 0 0 0,1 0 0 0 0,2-1 0 0 0,0 1 0 0 0,2-1 0 0 0,13 32 0 0 0,-21-58 0 0 0,0 1 0 0 0,1-1 1 0 0,-1 1-1 0 0,0 0 0 0 0,0-1 0 0 0,1 1 0 0 0,-1-1 0 0 0,1 1 0 0 0,-1-1 1 0 0,0 1-1 0 0,1-1 0 0 0,-1 1 0 0 0,1-1 0 0 0,-1 0 0 0 0,1 1 1 0 0,-1-1-1 0 0,1 1 0 0 0,-1-1 0 0 0,1 0 0 0 0,0 0 0 0 0,-1 1 0 0 0,1-1 1 0 0,-1 0-1 0 0,1 0 0 0 0,0 0 0 0 0,-1 0 0 0 0,1 0 0 0 0,0 1 1 0 0,-1-1-1 0 0,1 0 0 0 0,-1 0 0 0 0,1-1 0 0 0,0 1 0 0 0,-1 0 0 0 0,1 0 1 0 0,0 0-1 0 0,-1 0 0 0 0,1-1 0 0 0,-1 1 0 0 0,1 0 0 0 0,0 0 1 0 0,-1-1-1 0 0,1 1 0 0 0,-1 0 0 0 0,1-1 0 0 0,-1 1 0 0 0,1-1 0 0 0,-1 1 1 0 0,0-1-1 0 0,1 1 0 0 0,-1-1 0 0 0,1 1 0 0 0,-1-1 0 0 0,0 1 1 0 0,1-1-1 0 0,-1 0 0 0 0,0 1 0 0 0,0-1 0 0 0,1 0 0 0 0,14-29 1377 0 0,-15 30-1396 0 0,13-25 21 0 0,0 1 0 0 0,2 0 0 0 0,1 1 0 0 0,0 0 0 0 0,27-26 0 0 0,108-90 13 0 0,-119 108-37 0 0,-24 22-3 0 0,1 0 0 0 0,0 1 0 0 0,1 0 1 0 0,-1 0-1 0 0,2 1 0 0 0,10-6 0 0 0,-20 13-26 0 0,0 0 0 0 0,1-1-1 0 0,-1 1 1 0 0,0 0 0 0 0,0 0 0 0 0,0 0 0 0 0,1 0-1 0 0,-1 0 1 0 0,0 0 0 0 0,0 0 0 0 0,0 1 0 0 0,0-1-1 0 0,0 0 1 0 0,1 1 0 0 0,-1-1 0 0 0,0 1 0 0 0,0-1 0 0 0,0 1-1 0 0,1 0 1 0 0,14 5-2630 0 0,-11-6 1194 0 0</inkml:trace>
</inkml:ink>
</file>

<file path=ppt/ink/ink8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49"/>
    </inkml:context>
    <inkml:brush xml:id="br0">
      <inkml:brushProperty name="width" value="0.1" units="cm"/>
      <inkml:brushProperty name="height" value="0.1" units="cm"/>
      <inkml:brushProperty name="color" value="#AB008B"/>
    </inkml:brush>
  </inkml:definitions>
  <inkml:trace contextRef="#ctx0" brushRef="#br0">29 34 2303 0 0,'-29'-33'23735'0'0,"41"53"-23584"0"0,1-1-1 0 0,1 0 1 0 0,0 0 0 0 0,1-2 0 0 0,33 30-1 0 0,-24-24-55 0 0,42 52 0 0 0,-55-56-9 0 0,-11-17-33 0 0,3 2-208 0 0</inkml:trace>
</inkml:ink>
</file>

<file path=ppt/ink/ink8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0"/>
    </inkml:context>
    <inkml:brush xml:id="br0">
      <inkml:brushProperty name="width" value="0.1" units="cm"/>
      <inkml:brushProperty name="height" value="0.1" units="cm"/>
      <inkml:brushProperty name="color" value="#AB008B"/>
    </inkml:brush>
  </inkml:definitions>
  <inkml:trace contextRef="#ctx0" brushRef="#br0">273 6 7367 0 0,'3'-5'11991'0'0,"-30"24"-9686"0"0,-51 67-991 0 0,-32 29-944 0 0,104-111-361 0 0,1 0 0 0 0,0 1-1 0 0,0 0 1 0 0,0 0 0 0 0,0 0-1 0 0,1 1 1 0 0,0-1 0 0 0,0 1 0 0 0,0 0-1 0 0,1 0 1 0 0,0 1 0 0 0,-4 10-1 0 0,7-16-174 0 0,1-1-1 0 0,0 1 0 0 0,-1-1 0 0 0,1 1 1 0 0,0-1-1 0 0,-1 0 0 0 0,1 1 0 0 0,0-1 1 0 0,-1 0-1 0 0,1 0 0 0 0,0 1 0 0 0,-1-1 0 0 0,1 0 1 0 0,0 0-1 0 0,0 0 0 0 0,-1 0 0 0 0,1 0 1 0 0,0 0-1 0 0,0 0 0 0 0,0 0 0 0 0,-1 0 1 0 0,1 0-1 0 0,0-1 0 0 0,0 1 0 0 0</inkml:trace>
</inkml:ink>
</file>

<file path=ppt/ink/ink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8"/>
    </inkml:context>
    <inkml:brush xml:id="br0">
      <inkml:brushProperty name="width" value="0.1" units="cm"/>
      <inkml:brushProperty name="height" value="0.1" units="cm"/>
      <inkml:brushProperty name="color" value="#008C3A"/>
    </inkml:brush>
  </inkml:definitions>
  <inkml:trace contextRef="#ctx0" brushRef="#br0">168 125 2759 0 0,'32'-36'18361'0'0,"-33"35"-18065"0"0,-26-7-1025 0 0,18 7 884 0 0,0 2 0 0 0,1-1 1 0 0,-1 1-1 0 0,1 0 0 0 0,-1 1 0 0 0,1 0 0 0 0,0 1 0 0 0,-1-1 1 0 0,1 2-1 0 0,-10 4 0 0 0,14-6-145 0 0,-1 1 0 0 0,0-1-1 0 0,1 1 1 0 0,-1 0 0 0 0,1 1 0 0 0,0-1 0 0 0,0 1 0 0 0,0-1 0 0 0,0 1-1 0 0,1 0 1 0 0,-1 1 0 0 0,1-1 0 0 0,0 1 0 0 0,1-1 0 0 0,-1 1-1 0 0,1 0 1 0 0,-3 8 0 0 0,5-12-6 0 0,0 0-1 0 0,0 1 1 0 0,0-1-1 0 0,0 0 1 0 0,0 0 0 0 0,0 0-1 0 0,0 0 1 0 0,0 0-1 0 0,1 0 1 0 0,-1 0-1 0 0,1 0 1 0 0,-1 0 0 0 0,1 0-1 0 0,-1 0 1 0 0,1 0-1 0 0,-1 0 1 0 0,1 0-1 0 0,0 0 1 0 0,-1 0 0 0 0,1-1-1 0 0,0 1 1 0 0,0 0-1 0 0,0 0 1 0 0,0-1-1 0 0,0 1 1 0 0,-1-1 0 0 0,3 2-1 0 0,30 11 69 0 0,-26-10-29 0 0,88 24 349 0 0,11 3 104 0 0,-96-26-410 0 0,0 0-1 0 0,0 0 1 0 0,-1 2 0 0 0,1-1-1 0 0,-1 1 1 0 0,0 0 0 0 0,13 13-1 0 0,-20-17-79 0 0,-1-1-1 0 0,1 1 1 0 0,-1 0-1 0 0,1 0 1 0 0,-1 0 0 0 0,0 0-1 0 0,1 0 1 0 0,-1 0-1 0 0,0 0 1 0 0,-1 0-1 0 0,1 0 1 0 0,0 1 0 0 0,-1-1-1 0 0,1 0 1 0 0,-1 0-1 0 0,1 1 1 0 0,-1-1-1 0 0,0 0 1 0 0,0 1 0 0 0,0-1-1 0 0,-1 4 1 0 0,0-2 3 0 0,-1 1 1 0 0,0 0-1 0 0,1-1 1 0 0,-1 0-1 0 0,-1 1 1 0 0,1-1-1 0 0,-1 0 1 0 0,0 0-1 0 0,-6 7 1 0 0,-2 1 16 0 0,-2 0 0 0 0,0-1 0 0 0,0-1 0 0 0,-28 17 0 0 0,30-20-7 0 0,-1 0 1 0 0,0-1-1 0 0,0 0 0 0 0,0-1 1 0 0,-1-1-1 0 0,-15 4 0 0 0,25-7-16 0 0,1-1 0 0 0,-1 0 0 0 0,1 0 0 0 0,-1 1 0 0 0,1-2 0 0 0,-1 1 0 0 0,0 0 0 0 0,1 0 0 0 0,-1-1 0 0 0,1 0 0 0 0,-1 1 0 0 0,1-1 0 0 0,-1 0 0 0 0,1 0 0 0 0,0 0 0 0 0,-1-1 0 0 0,1 1 0 0 0,0 0 0 0 0,0-1 0 0 0,0 0 0 0 0,0 1 0 0 0,0-1 0 0 0,0 0 0 0 0,1 0 0 0 0,-1 0 0 0 0,1 0 0 0 0,-1 0 0 0 0,1-1 0 0 0,0 1 0 0 0,-1 0 0 0 0,1-1 0 0 0,0 1 0 0 0,1 0 0 0 0,-1-1 0 0 0,0 1 0 0 0,1-1 0 0 0,-1 0 0 0 0,1-3 0 0 0,-2-2-3 0 0,1 1 0 0 0,0-1 0 0 0,0 0 0 0 0,1 0 0 0 0,0 0 0 0 0,0 0 0 0 0,1 0 0 0 0,0 0 0 0 0,1 0 0 0 0,-1 0 0 0 0,1 1 0 0 0,1-1 0 0 0,0 1 0 0 0,0-1 0 0 0,0 1 0 0 0,1 0 0 0 0,7-10 0 0 0,-1 4 0 0 0,1 0 0 0 0,1 1 0 0 0,0 1 0 0 0,1 0 0 0 0,0 0 0 0 0,0 2 0 0 0,21-13 0 0 0,-7 6 0 0 0,-1-1 0 0 0,26-22 0 0 0,-46 34 0 0 0,0 0 0 0 0,-1 0 0 0 0,0-1 0 0 0,0 0 0 0 0,0 0 0 0 0,0 0 0 0 0,-1 0 0 0 0,0-1 0 0 0,0 1 0 0 0,-1-1 0 0 0,0 0 0 0 0,0 0 0 0 0,-1 0 0 0 0,3-11 0 0 0,-5 16-29 0 0,0 1-1 0 0,0-1 1 0 0,0 0 0 0 0,0 1 0 0 0,0-1-1 0 0,-1 1 1 0 0,1-1 0 0 0,0 1-1 0 0,-1-1 1 0 0,1 1 0 0 0,-1 0-1 0 0,0-1 1 0 0,1 1 0 0 0,-1-1-1 0 0,0 1 1 0 0,0 0 0 0 0,0 0-1 0 0,0 0 1 0 0,0-1 0 0 0,0 1-1 0 0,0 0 1 0 0,0 0 0 0 0,-1 0-1 0 0,1 0 1 0 0,0 1 0 0 0,-1-1-1 0 0,1 0 1 0 0,0 1 0 0 0,-3-2 0 0 0,-54-13-2606 0 0,15 4-1064 0 0</inkml:trace>
</inkml:ink>
</file>

<file path=ppt/ink/ink8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1"/>
    </inkml:context>
    <inkml:brush xml:id="br0">
      <inkml:brushProperty name="width" value="0.1" units="cm"/>
      <inkml:brushProperty name="height" value="0.1" units="cm"/>
      <inkml:brushProperty name="color" value="#AB008B"/>
    </inkml:brush>
  </inkml:definitions>
  <inkml:trace contextRef="#ctx0" brushRef="#br0">0 1 1375 0 0,'0'0'6624'0'0</inkml:trace>
</inkml:ink>
</file>

<file path=ppt/ink/ink8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2"/>
    </inkml:context>
    <inkml:brush xml:id="br0">
      <inkml:brushProperty name="width" value="0.1" units="cm"/>
      <inkml:brushProperty name="height" value="0.1" units="cm"/>
      <inkml:brushProperty name="color" value="#AB008B"/>
    </inkml:brush>
  </inkml:definitions>
  <inkml:trace contextRef="#ctx0" brushRef="#br0">18 39 4143 0 0,'-2'-26'15061'0'0,"0"17"-13098"0"0,2 9-1926 0 0,0 0 0 0 0,0-1 1 0 0,0 1-1 0 0,0 0 0 0 0,0 0 0 0 0,0 0 0 0 0,0 0 0 0 0,0 0 0 0 0,0-1 1 0 0,0 1-1 0 0,0 0 0 0 0,0 0 0 0 0,0 0 0 0 0,0 0 0 0 0,-1 0 0 0 0,1 0 1 0 0,0-1-1 0 0,0 1 0 0 0,0 0 0 0 0,0 0 0 0 0,0 0 0 0 0,0 0 0 0 0,0 0 1 0 0,-1 0-1 0 0,1 0 0 0 0,0 0 0 0 0,0 0 0 0 0,0-1 0 0 0,0 1 0 0 0,0 0 0 0 0,-1 0 1 0 0,1 0-1 0 0,0 0 0 0 0,0 0 0 0 0,0 0 0 0 0,0 0 0 0 0,0 0 0 0 0,-1 0 1 0 0,1 0-1 0 0,0 0 0 0 0,0 0 0 0 0,0 0 0 0 0,0 0 0 0 0,-1 0 0 0 0,1 1 1 0 0,0-1-1 0 0,0 0 0 0 0,0 0 0 0 0,0 0 0 0 0,0 0 0 0 0,0 0 0 0 0,-1 0 1 0 0,1 0-1 0 0,0 0 0 0 0,0 0 0 0 0,0 0 0 0 0,0 1 0 0 0,-4 12 438 0 0,1 18-375 0 0,3 19-37 0 0,2 1 0 0 0,3 0 0 0 0,2-1 0 0 0,2 0 0 0 0,2-1-1 0 0,2 0 1 0 0,28 66 0 0 0,-39-109-40 0 0,-1-5-9 0 0,-1 0 1 0 0,0-1 0 0 0,1 1-1 0 0,-1-1 1 0 0,1 1 0 0 0,-1-1 0 0 0,1 0-1 0 0,-1 1 1 0 0,1-1 0 0 0,0 1-1 0 0,-1-1 1 0 0,1 0 0 0 0,-1 0-1 0 0,1 1 1 0 0,0-1 0 0 0,-1 0-1 0 0,1 0 1 0 0,0 0 0 0 0,-1 0-1 0 0,1 1 1 0 0,0-1 0 0 0,-1 0-1 0 0,1 0 1 0 0,0 0 0 0 0,-1-1-1 0 0,1 1 1 0 0,0 0 0 0 0,-1 0-1 0 0,1 0 1 0 0,-1 0 0 0 0,1-1-1 0 0,0 1 1 0 0,-1 0 0 0 0,1 0-1 0 0,-1-1 1 0 0,1 1 0 0 0,0-1-1 0 0,-1 1 1 0 0,1 0 0 0 0,-1-1-1 0 0,0 1 1 0 0,1-1 0 0 0,0 0-1 0 0,22-18 598 0 0,51-50-388 0 0,-53 51-82 0 0,1-1 0 0 0,-2 0 0 0 0,-1-2 0 0 0,0-1 0 0 0,-2 0 0 0 0,0-1 0 0 0,25-49 0 0 0,-24 28-129 0 0,-14 31-6 0 0,0 1-1 0 0,1 0 0 0 0,0 0 1 0 0,1 0-1 0 0,1 1 0 0 0,0 0 1 0 0,9-11-1 0 0,12 3-3325 0 0,-6 7-2334 0 0</inkml:trace>
</inkml:ink>
</file>

<file path=ppt/ink/ink8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3"/>
    </inkml:context>
    <inkml:brush xml:id="br0">
      <inkml:brushProperty name="width" value="0.1" units="cm"/>
      <inkml:brushProperty name="height" value="0.1" units="cm"/>
      <inkml:brushProperty name="color" value="#AB008B"/>
    </inkml:brush>
  </inkml:definitions>
  <inkml:trace contextRef="#ctx0" brushRef="#br0">0 1 3679 0 0,'0'0'16487'0'0,"18"23"-13982"0"0,-1-7-2196 0 0,0 0-1 0 0,1-2 0 0 0,0 0 1 0 0,1-1-1 0 0,1-1 0 0 0,0 0 1 0 0,1-2-1 0 0,27 10 0 0 0,-13-4 281 0 0,59 35-1 0 0,-57-27-5448 0 0</inkml:trace>
</inkml:ink>
</file>

<file path=ppt/ink/ink8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4"/>
    </inkml:context>
    <inkml:brush xml:id="br0">
      <inkml:brushProperty name="width" value="0.1" units="cm"/>
      <inkml:brushProperty name="height" value="0.1" units="cm"/>
      <inkml:brushProperty name="color" value="#AB008B"/>
    </inkml:brush>
  </inkml:definitions>
  <inkml:trace contextRef="#ctx0" brushRef="#br0">408 1 12151 0 0,'0'0'1420'0'0,"-26"21"1874"0"0,-157 145 384 0 0,90-90-3035 0 0,30-24-462 0 0,21-19-65 0 0,41-33-146 0 0</inkml:trace>
</inkml:ink>
</file>

<file path=ppt/ink/ink8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5"/>
    </inkml:context>
    <inkml:brush xml:id="br0">
      <inkml:brushProperty name="width" value="0.1" units="cm"/>
      <inkml:brushProperty name="height" value="0.1" units="cm"/>
      <inkml:brushProperty name="color" value="#AB008B"/>
    </inkml:brush>
  </inkml:definitions>
  <inkml:trace contextRef="#ctx0" brushRef="#br0">0 40 8983 0 0,'17'-23'13705'0'0,"57"253"-12788"0"0,-61-197-795 0 0,1 0 0 0 0,2-2 0 0 0,1 0 0 0 0,40 54 0 0 0,-55-83-79 0 0,-1 1-1 0 0,1-1 0 0 0,0 0 1 0 0,0 1-1 0 0,0-1 0 0 0,0 0 1 0 0,1-1-1 0 0,-1 1 1 0 0,1 0-1 0 0,-1-1 0 0 0,1 1 1 0 0,-1-1-1 0 0,1 0 1 0 0,0 1-1 0 0,0-1 0 0 0,-1-1 1 0 0,5 2-1 0 0,-5-2 3 0 0,0-1 0 0 0,0 1 1 0 0,0-1-1 0 0,0 0 0 0 0,0 1 0 0 0,0-1 0 0 0,-1 0 0 0 0,1 0 0 0 0,0 0 0 0 0,-1 0 1 0 0,1-1-1 0 0,0 1 0 0 0,-1 0 0 0 0,1-1 0 0 0,-1 1 0 0 0,0-1 0 0 0,0 1 0 0 0,1-1 0 0 0,-1 0 1 0 0,0 1-1 0 0,0-1 0 0 0,-1 0 0 0 0,1 0 0 0 0,0 0 0 0 0,-1 0 0 0 0,2-3 0 0 0,33-114 542 0 0,15-37-465 0 0,-44 141-117 0 0,1 1-1 0 0,0 0 0 0 0,1 0 0 0 0,0 1 0 0 0,1 0 1 0 0,1 0-1 0 0,0 1 0 0 0,13-11 0 0 0,-17 17-221 0 0,1 1 1 0 0,0 1-1 0 0,1-1 0 0 0,-1 1 1 0 0,1 0-1 0 0,-1 1 0 0 0,1 0 1 0 0,0 0-1 0 0,1 1 0 0 0,-1 0 1 0 0,10-1-1 0 0,-6 0-1487 0 0</inkml:trace>
</inkml:ink>
</file>

<file path=ppt/ink/ink8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6"/>
    </inkml:context>
    <inkml:brush xml:id="br0">
      <inkml:brushProperty name="width" value="0.1" units="cm"/>
      <inkml:brushProperty name="height" value="0.1" units="cm"/>
      <inkml:brushProperty name="color" value="#008C3A"/>
    </inkml:brush>
  </inkml:definitions>
  <inkml:trace contextRef="#ctx0" brushRef="#br0">52 25 14335 0 0,'0'0'1306'0'0,"-35"-10"5079"0"0,18-5-3627 0 0,34 16-1164 0 0,12 6-2489 0 0,-8 0-3813 0 0</inkml:trace>
</inkml:ink>
</file>

<file path=ppt/ink/ink8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7"/>
    </inkml:context>
    <inkml:brush xml:id="br0">
      <inkml:brushProperty name="width" value="0.1" units="cm"/>
      <inkml:brushProperty name="height" value="0.1" units="cm"/>
      <inkml:brushProperty name="color" value="#008C3A"/>
    </inkml:brush>
  </inkml:definitions>
  <inkml:trace contextRef="#ctx0" brushRef="#br0">2 88 3679 0 0,'0'0'15638'0'0,"-2"-22"-12757"0"0,9 16-2620 0 0,0 1-1 0 0,1 0 1 0 0,-1 0 0 0 0,1 1-1 0 0,0 0 1 0 0,0 0 0 0 0,0 1-1 0 0,0 0 1 0 0,1 0 0 0 0,16-2-1 0 0,10-1 87 0 0,44-1 0 0 0,79 7-160 0 0,-49 3 59 0 0,-108-3-84 0 0,11 4-35 0 0,-11-3-254 0 0,1 0 0 0 0,-1-1 0 0 0,0 1 0 0 0,1-1 0 0 0,-1 1 0 0 0,0-1 0 0 0,1 1 0 0 0,-1-1 0 0 0,1 0 0 0 0,-1 0 0 0 0,1 0 0 0 0,-1 0 0 0 0,0 0 0 0 0,1 0 0 0 0,-1 0 0 0 0,1 0 0 0 0,-1 0 0 0 0,1-1 0 0 0,-1 1 0 0 0,0 0 0 0 0,1-1 0 0 0,-1 0 0 0 0,0 1 0 0 0,1-1 1 0 0,-1 0-1 0 0,0 1 0 0 0,0-1 0 0 0,0 0 0 0 0,0 0 0 0 0,1 0 0 0 0,0-1 0 0 0,2-4-1788 0 0</inkml:trace>
</inkml:ink>
</file>

<file path=ppt/ink/ink8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8"/>
    </inkml:context>
    <inkml:brush xml:id="br0">
      <inkml:brushProperty name="width" value="0.1" units="cm"/>
      <inkml:brushProperty name="height" value="0.1" units="cm"/>
      <inkml:brushProperty name="color" value="#008C3A"/>
    </inkml:brush>
  </inkml:definitions>
  <inkml:trace contextRef="#ctx0" brushRef="#br0">1 3 10135 0 0,'0'0'14435'0'0,"13"-3"-17396"0"0</inkml:trace>
</inkml:ink>
</file>

<file path=ppt/ink/ink8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59"/>
    </inkml:context>
    <inkml:brush xml:id="br0">
      <inkml:brushProperty name="width" value="0.1" units="cm"/>
      <inkml:brushProperty name="height" value="0.1" units="cm"/>
      <inkml:brushProperty name="color" value="#008C3A"/>
    </inkml:brush>
  </inkml:definitions>
  <inkml:trace contextRef="#ctx0" brushRef="#br0">50 0 8839 0 0,'0'0'12859'0'0,"-26"35"-12414"0"0,20-27-445 0 0,4-5 0 0 0,0 0 0 0 0,1-1 0 0 0,-1 1 0 0 0,0 0 0 0 0,1 0 0 0 0,0 0 0 0 0,-1 0 0 0 0,1 0 0 0 0,0 0 0 0 0,1 0 0 0 0,-1 0 0 0 0,0 1 0 0 0,1 5 0 0 0,0-8 1 0 0,0 0 0 0 0,0-1 0 0 0,1 1 0 0 0,-1 0 0 0 0,0-1 0 0 0,1 1-1 0 0,-1 0 1 0 0,1-1 0 0 0,-1 1 0 0 0,1 0 0 0 0,-1-1 0 0 0,1 1 0 0 0,-1-1 0 0 0,1 1 0 0 0,-1-1 0 0 0,1 0-1 0 0,-1 1 1 0 0,1-1 0 0 0,0 1 0 0 0,-1-1 0 0 0,1 0 0 0 0,0 0 0 0 0,0 1 0 0 0,-1-1 0 0 0,1 0 0 0 0,0 0-1 0 0,0 0 1 0 0,-1 0 0 0 0,1 0 0 0 0,0 0 0 0 0,-1 0 0 0 0,3 0 0 0 0,22 0 216 0 0,-25 0-208 0 0,16-1 171 0 0,-1 0-1 0 0,1 1 1 0 0,-1 1 0 0 0,1 0-1 0 0,-1 1 1 0 0,0 1 0 0 0,1 0-1 0 0,16 6 1 0 0,-22-5-135 0 0,-1 1 0 0 0,1 0 0 0 0,-1 0 0 0 0,0 1 0 0 0,-1 0 0 0 0,1 0 0 0 0,-1 1 1 0 0,-1 0-1 0 0,1 1 0 0 0,-1 0 0 0 0,0 0 0 0 0,11 17 0 0 0,-13-18-16 0 0,-1 1 0 0 0,0-1 0 0 0,0 1 0 0 0,0-1 1 0 0,-1 1-1 0 0,0 0 0 0 0,-1 0 0 0 0,0 1 0 0 0,0-1 0 0 0,0 10 0 0 0,-2-15 9 0 0,0 0 0 0 0,0 1 0 0 0,-1-1-1 0 0,1 0 1 0 0,-1 1 0 0 0,0-1 0 0 0,0 0-1 0 0,0 0 1 0 0,0 1 0 0 0,-1-1 0 0 0,1 0-1 0 0,-1 0 1 0 0,0-1 0 0 0,0 1 0 0 0,0 0-1 0 0,0-1 1 0 0,0 1 0 0 0,-1-1-1 0 0,1 1 1 0 0,-1-1 0 0 0,1 0 0 0 0,-1 0-1 0 0,0-1 1 0 0,0 1 0 0 0,0 0 0 0 0,0-1-1 0 0,-6 2 1 0 0,-17 8 223 0 0,0-1 0 0 0,-1-2 1 0 0,0 0-1 0 0,0-2 0 0 0,-1-1 0 0 0,-32 1 0 0 0,22-7-106 0 0,36 4 98 0 0</inkml:trace>
</inkml:ink>
</file>

<file path=ppt/ink/ink8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0"/>
    </inkml:context>
    <inkml:brush xml:id="br0">
      <inkml:brushProperty name="width" value="0.1" units="cm"/>
      <inkml:brushProperty name="height" value="0.1" units="cm"/>
      <inkml:brushProperty name="color" value="#008C3A"/>
    </inkml:brush>
  </inkml:definitions>
  <inkml:trace contextRef="#ctx0" brushRef="#br0">0 119 10855 0 0,'0'0'496'0'0,"17"-35"4200"0"0,-4 8-987 0 0,-12 24-3535 0 0,-1 1 0 0 0,1-1-1 0 0,0 1 1 0 0,0-1-1 0 0,1 1 1 0 0,-1-1 0 0 0,0 1-1 0 0,1 0 1 0 0,0 0 0 0 0,-1-1-1 0 0,1 1 1 0 0,0 0 0 0 0,0 1-1 0 0,0-1 1 0 0,0 0 0 0 0,0 1-1 0 0,1-1 1 0 0,-1 1 0 0 0,0-1-1 0 0,1 1 1 0 0,-1 0 0 0 0,1 0-1 0 0,-1 0 1 0 0,1 1-1 0 0,5-2 1 0 0,9-1 135 0 0,1 0 0 0 0,-1 1 0 0 0,1 1 1 0 0,-1 1-1 0 0,34 4 0 0 0,83 22-1397 0 0,-102-18-164 0 0,-16-5-15 0 0</inkml:trace>
</inkml:ink>
</file>

<file path=ppt/ink/ink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79"/>
    </inkml:context>
    <inkml:brush xml:id="br0">
      <inkml:brushProperty name="width" value="0.1" units="cm"/>
      <inkml:brushProperty name="height" value="0.1" units="cm"/>
      <inkml:brushProperty name="color" value="#008C3A"/>
    </inkml:brush>
  </inkml:definitions>
  <inkml:trace contextRef="#ctx0" brushRef="#br0">1 1 2759 0 0,'9'15'11138'0'0,"-1"-2"-9528"0"0,5 0-811 0 0,0-2-1 0 0,0 0 0 0 0,1 0 0 0 0,0-1 1 0 0,1-1-1 0 0,16 8 0 0 0,26 16 1074 0 0,20 29 359 0 0,-22-15-1427 0 0,-54-47-855 0 0,11 9-4343 0 0</inkml:trace>
</inkml:ink>
</file>

<file path=ppt/ink/ink8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1"/>
    </inkml:context>
    <inkml:brush xml:id="br0">
      <inkml:brushProperty name="width" value="0.1" units="cm"/>
      <inkml:brushProperty name="height" value="0.1" units="cm"/>
      <inkml:brushProperty name="color" value="#008C3A"/>
    </inkml:brush>
  </inkml:definitions>
  <inkml:trace contextRef="#ctx0" brushRef="#br0">14 28 6447 0 0,'0'0'10548'0'0,"-14"-27"343"0"0,42 28-15577 0 0,-22-1 3013 0 0</inkml:trace>
</inkml:ink>
</file>

<file path=ppt/ink/ink8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2"/>
    </inkml:context>
    <inkml:brush xml:id="br0">
      <inkml:brushProperty name="width" value="0.1" units="cm"/>
      <inkml:brushProperty name="height" value="0.1" units="cm"/>
      <inkml:brushProperty name="color" value="#008C3A"/>
    </inkml:brush>
  </inkml:definitions>
  <inkml:trace contextRef="#ctx0" brushRef="#br0">0 60 6447 0 0,'0'0'9502'0'0,"34"-20"-4709"0"0,-20 16-4414 0 0,-1 1 0 0 0,1 1 0 0 0,0 0 0 0 0,0 1 0 0 0,0 0-1 0 0,-1 1 1 0 0,1 1 0 0 0,16 2 0 0 0,14 0 312 0 0,4-4-83 0 0,1-2 0 0 0,50-11 0 0 0,-8 2-505 0 0,-71 10-34 0 0,0 1-1 0 0,30 1 1 0 0,-43 1-257 0 0,0 0 0 0 0,0 0 0 0 0,-1 0 0 0 0,1 1 0 0 0,0 0 0 0 0,-1 0 0 0 0,1 1-1 0 0,-1 0 1 0 0,1 0 0 0 0,8 6 0 0 0</inkml:trace>
</inkml:ink>
</file>

<file path=ppt/ink/ink8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3"/>
    </inkml:context>
    <inkml:brush xml:id="br0">
      <inkml:brushProperty name="width" value="0.1" units="cm"/>
      <inkml:brushProperty name="height" value="0.1" units="cm"/>
      <inkml:brushProperty name="color" value="#008C3A"/>
    </inkml:brush>
  </inkml:definitions>
  <inkml:trace contextRef="#ctx0" brushRef="#br0">1 0 7831 0 0,'10'21'16503'0'0,"-5"-23"-17811"0"0,0-2-415 0 0</inkml:trace>
</inkml:ink>
</file>

<file path=ppt/ink/ink8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4"/>
    </inkml:context>
    <inkml:brush xml:id="br0">
      <inkml:brushProperty name="width" value="0.1" units="cm"/>
      <inkml:brushProperty name="height" value="0.1" units="cm"/>
      <inkml:brushProperty name="color" value="#008C3A"/>
    </inkml:brush>
  </inkml:definitions>
  <inkml:trace contextRef="#ctx0" brushRef="#br0">80 1 3223 0 0,'-5'9'13210'0'0,"-6"13"-9925"0"0,-13 20-2482 0 0,18-33-649 0 0,0 0 0 0 0,1 0-1 0 0,0 0 1 0 0,1 1 0 0 0,0 0 0 0 0,0 0-1 0 0,-2 11 1 0 0,6-21-152 0 0,0 1-1 0 0,0-1 1 0 0,1 1-1 0 0,-1-1 1 0 0,0 0 0 0 0,0 1-1 0 0,0-1 1 0 0,1 0-1 0 0,-1 1 1 0 0,0-1-1 0 0,1 0 1 0 0,-1 1 0 0 0,0-1-1 0 0,1 0 1 0 0,-1 0-1 0 0,0 1 1 0 0,1-1 0 0 0,-1 0-1 0 0,0 0 1 0 0,1 0-1 0 0,-1 1 1 0 0,0-1-1 0 0,1 0 1 0 0,-1 0 0 0 0,1 0-1 0 0,-1 0 1 0 0,1 0-1 0 0,-1 0 1 0 0,0 0-1 0 0,1 0 1 0 0,-1 0 0 0 0,1 0-1 0 0,-1 0 1 0 0,0 0-1 0 0,1 0 1 0 0,-1 0-1 0 0,1 0 1 0 0,-1-1 0 0 0,1 1-1 0 0,20-4 129 0 0,-20 4-103 0 0,152-12 1845 0 0,-139 12-1660 0 0,1 0 0 0 0,0 1 0 0 0,-1 1 0 0 0,1 0 0 0 0,-1 1 0 0 0,1 1 0 0 0,-1 0 0 0 0,17 8 0 0 0,-30-12 1 0 0,22 17 161 0 0,-18-12-300 0 0,-3-3-40 0 0,-1-1-1 0 0,1 1 0 0 0,-1 0 1 0 0,1 0-1 0 0,-1 0 0 0 0,0 1 1 0 0,1-1-1 0 0,-1 0 0 0 0,0 0 0 0 0,-1 1 1 0 0,1-1-1 0 0,0 1 0 0 0,-1-1 1 0 0,1 1-1 0 0,-1-1 0 0 0,0 1 0 0 0,0-1 1 0 0,0 1-1 0 0,0-1 0 0 0,0 1 1 0 0,0-1-1 0 0,-1 0 0 0 0,1 1 1 0 0,-1-1-1 0 0,0 1 0 0 0,0-1 0 0 0,0 0 1 0 0,0 1-1 0 0,-2 3 0 0 0,-4 5 78 0 0,-1 0 0 0 0,0-1-1 0 0,0 0 1 0 0,-15 14 0 0 0,5-5-24 0 0,9-10-15 0 0,-1-1-1 0 0,1 0 0 0 0,-2-1 1 0 0,1 0-1 0 0,-1-1 1 0 0,0 0-1 0 0,0-1 0 0 0,0 0 1 0 0,-1 0-1 0 0,0-2 0 0 0,-21 5 1 0 0,16-3-50 0 0,1 0 0 0 0,-1 0 1 0 0,1 2-1 0 0,-29 15 0 0 0,42-26-968 0 0,0 0-1 0 0,1 0 0 0 0,-1 0 0 0 0,1 0 0 0 0,0 0 0 0 0,0-1 1 0 0,-2-6-1 0 0,2 3-1686 0 0</inkml:trace>
</inkml:ink>
</file>

<file path=ppt/ink/ink8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5"/>
    </inkml:context>
    <inkml:brush xml:id="br0">
      <inkml:brushProperty name="width" value="0.1" units="cm"/>
      <inkml:brushProperty name="height" value="0.1" units="cm"/>
      <inkml:brushProperty name="color" value="#008C3A"/>
    </inkml:brush>
  </inkml:definitions>
  <inkml:trace contextRef="#ctx0" brushRef="#br0">1 177 2759 0 0,'13'-31'8987'0'0,"-1"-1"-4001"0"0,-9 23-4020 0 0,0 0-1 0 0,1 1 1 0 0,0-1-1 0 0,0 1 1 0 0,7-10-1 0 0,-9 14-803 0 0,2 1-1 0 0,-1 0 1 0 0,0 0-1 0 0,0 0 1 0 0,1 0-1 0 0,0 0 1 0 0,-1 1 0 0 0,1 0-1 0 0,0 0 1 0 0,0 0-1 0 0,1 0 1 0 0,-1 0-1 0 0,0 1 1 0 0,7-2-1 0 0,33-3 194 0 0,0 1-1 0 0,0 2 1 0 0,0 2-1 0 0,0 2 1 0 0,57 9-1 0 0,-92-10-350 0 0,30-1-1283 0 0,-21-4-154 0 0</inkml:trace>
</inkml:ink>
</file>

<file path=ppt/ink/ink8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6"/>
    </inkml:context>
    <inkml:brush xml:id="br0">
      <inkml:brushProperty name="width" value="0.1" units="cm"/>
      <inkml:brushProperty name="height" value="0.1" units="cm"/>
      <inkml:brushProperty name="color" value="#004F8B"/>
    </inkml:brush>
  </inkml:definitions>
  <inkml:trace contextRef="#ctx0" brushRef="#br0">0 131 1839 0 0,'0'0'83'0'0,"35"7"2114"0"0,3-18 7328 0 0,-3-13-4966 0 0,-33 22-4392 0 0,0 0 1 0 0,0 0-1 0 0,0 0 1 0 0,0 0-1 0 0,-1-1 1 0 0,1 1-1 0 0,0 0 1 0 0,-1-1-1 0 0,0 0 1 0 0,1 1-1 0 0,-1-1 1 0 0,0 1-1 0 0,0-1 1 0 0,-1 0-1 0 0,1 0 1 0 0,0 0-1 0 0,-1 1 1 0 0,0-1-1 0 0,0 0 1 0 0,0 0-1 0 0,0 0 1 0 0,0 0-1 0 0,0 0 1 0 0,-1 0-1 0 0,-1-4 1 0 0,-1 1 206 0 0,-4-10-61 0 0,6 16-263 0 0,1 0 0 0 0,0-1 1 0 0,0 1-1 0 0,0 0 0 0 0,0 0 0 0 0,0 0 1 0 0,0-1-1 0 0,0 1 0 0 0,0 0 0 0 0,0 0 1 0 0,0-1-1 0 0,-1 1 0 0 0,1 0 0 0 0,0 0 1 0 0,0 0-1 0 0,0-1 0 0 0,1 1 0 0 0,-1 0 1 0 0,0 0-1 0 0,0-1 0 0 0,0 1 1 0 0,0 0-1 0 0,0 0 0 0 0,0 0 0 0 0,0-1 1 0 0,0 1-1 0 0,0 0 0 0 0,0 0 0 0 0,1 0 1 0 0,-1-1-1 0 0,0 1 0 0 0,0 0 0 0 0,0 0 1 0 0,0 0-1 0 0,1 0 0 0 0,-1 0 0 0 0,0-1 1 0 0,0 1-1 0 0,0 0 0 0 0,0 0 0 0 0,1 0 1 0 0,-1 0-1 0 0,0 0 0 0 0,0 0 0 0 0,1 0 1 0 0,-1 0-1 0 0,0 0 0 0 0,0 0 0 0 0,1 0 1 0 0,0 6 70 0 0,0 0 0 0 0,0 0 1 0 0,-1 0-1 0 0,1 0 0 0 0,-1 0 1 0 0,-2 8-1 0 0,-5 81-53 0 0,-4 15 56 0 0,5 2 0 0 0,13 159 0 0 0,0-249-617 0 0,-3-13-195 0 0,-11-8-2 0 0</inkml:trace>
</inkml:ink>
</file>

<file path=ppt/ink/ink8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7"/>
    </inkml:context>
    <inkml:brush xml:id="br0">
      <inkml:brushProperty name="width" value="0.1" units="cm"/>
      <inkml:brushProperty name="height" value="0.1" units="cm"/>
      <inkml:brushProperty name="color" value="#004F8B"/>
    </inkml:brush>
  </inkml:definitions>
  <inkml:trace contextRef="#ctx0" brushRef="#br0">187 96 1375 0 0,'1'-2'107'0'0,"3"-6"282"0"0,2-17 7870 0 0,-4-1-3497 0 0,-2 6-2799 0 0,2 29 90 0 0,2-18-454 0 0,-4 9-1564 0 0,0 0 0 0 0,0-1-1 0 0,1 1 1 0 0,-1-1-1 0 0,0 1 1 0 0,0 0 0 0 0,0-1-1 0 0,0 1 1 0 0,0-1-1 0 0,0 1 1 0 0,0 0-1 0 0,0-1 1 0 0,0 1 0 0 0,0-1-1 0 0,0 1 1 0 0,0 0-1 0 0,0-1 1 0 0,0 1 0 0 0,0-1-1 0 0,0 1 1 0 0,0 0-1 0 0,0-1 1 0 0,0 1-1 0 0,-1-1 1 0 0,1 1 0 0 0,0 0-1 0 0,0-1 1 0 0,-1 1-1 0 0,1 0 1 0 0,0-1-1 0 0,0 1 1 0 0,-1 0 0 0 0,1 0-1 0 0,0-1 1 0 0,-1 1-1 0 0,1 0 1 0 0,0 0 0 0 0,-1-1-1 0 0,1 1 1 0 0,0 0-1 0 0,-1 0 1 0 0,1 0-1 0 0,-1 0 1 0 0,1 0 0 0 0,0 0-1 0 0,-1-1 1 0 0,1 1-1 0 0,-1 0 1 0 0,1 0 0 0 0,0 0-1 0 0,-1 0 1 0 0,1 0-1 0 0,-1 1 1 0 0,1-1-1 0 0,-1 0 1 0 0,1 0 0 0 0,0 0-1 0 0,-1 0 1 0 0,1 0-1 0 0,0 1 1 0 0,-1-1-1 0 0,1 0 1 0 0,0 0 0 0 0,-1 0-1 0 0,1 1 1 0 0,-4 1 46 0 0,0 0 0 0 0,1 1 0 0 0,-1-1-1 0 0,1 1 1 0 0,0 0 0 0 0,0 0 0 0 0,0 0 0 0 0,0 1 0 0 0,0-1 0 0 0,1 1 0 0 0,-5 6 0 0 0,-23 52 41 0 0,19-38-30 0 0,-13 26 3 0 0,1 1-1 0 0,-22 76 1 0 0,41-112-75 0 0,0 1 0 0 0,1 0 0 0 0,0 0 0 0 0,2 0 0 0 0,0 1 0 0 0,0-1 0 0 0,2 0 0 0 0,0 1 0 0 0,1-1 0 0 0,0 0 0 0 0,1 0 0 0 0,11 30 0 0 0,-10-35-18 0 0,0-1 1 0 0,1 0-1 0 0,0 0 0 0 0,1 0 1 0 0,0 0-1 0 0,8 8 0 0 0,-11-15 1 0 0,0 1-1 0 0,1-1 1 0 0,-1-1 0 0 0,1 1-1 0 0,0 0 1 0 0,0-1 0 0 0,0 0-1 0 0,0 0 1 0 0,1 0 0 0 0,-1 0-1 0 0,0-1 1 0 0,1 1 0 0 0,-1-1-1 0 0,1-1 1 0 0,0 1 0 0 0,-1 0-1 0 0,7-1 1 0 0,9 1 102 0 0,1-1 0 0 0,-1 0 0 0 0,0-2 0 0 0,0 0 0 0 0,-1-1 0 0 0,1-1 0 0 0,0-1 0 0 0,30-12 0 0 0,-9-6-16 0 0,-36 19-74 0 0,0 1-1 0 0,1 0 1 0 0,-1 0 0 0 0,1 0 0 0 0,0 0-1 0 0,0 1 1 0 0,0 0 0 0 0,0 0 0 0 0,9-1-1 0 0,-14 3-8 0 0,0 0 0 0 0,0 0 0 0 0,1 0 0 0 0,-1 0 0 0 0,0 0 0 0 0,0 0 0 0 0,1 0 0 0 0,-1-1 0 0 0,0 1 0 0 0,0-1-1 0 0,0 1 1 0 0,0-1 0 0 0,0 1 0 0 0,1-1 0 0 0,-1 1 0 0 0,0-1 0 0 0,0 0 0 0 0,0 0 0 0 0,0 0 0 0 0,-1 0 0 0 0,1 1-1 0 0,0-1 1 0 0,0 0 0 0 0,0 0 0 0 0,-1 0 0 0 0,1-1 0 0 0,-1 1 0 0 0,1 0 0 0 0,0-1 0 0 0,-1-1 10 0 0,0 0 0 0 0,0 1 0 0 0,0-1 0 0 0,0 0 0 0 0,0 0 0 0 0,-1 1 0 0 0,1-1 0 0 0,-1 0 0 0 0,0 1 0 0 0,0-1 0 0 0,0 1 0 0 0,-2-5 0 0 0,-2-3 70 0 0,0 1 0 0 0,-1 0 0 0 0,0 1 0 0 0,0-1 0 0 0,-1 1 0 0 0,-12-10 0 0 0,2 6 3 0 0,0 1-1 0 0,-1 1 1 0 0,-1 1-1 0 0,0 0 1 0 0,0 2-1 0 0,0 0 1 0 0,-1 1-1 0 0,0 1 1 0 0,0 1-1 0 0,-1 1 1 0 0,1 0-1 0 0,-1 2 1 0 0,-24 1-1 0 0,37 0-99 0 0,7 0-9 0 0,-1 0 0 0 0,0-1-1 0 0,1 1 1 0 0,-1 0 0 0 0,0 0 0 0 0,1 1 0 0 0,-1-1 0 0 0,1 0 0 0 0,-1 1 0 0 0,0-1 0 0 0,1 0-1 0 0,-1 1 1 0 0,1 0 0 0 0,-1-1 0 0 0,1 1 0 0 0,-1 0 0 0 0,1 0 0 0 0,-2 1 0 0 0,0-2-341 0 0</inkml:trace>
</inkml:ink>
</file>

<file path=ppt/ink/ink8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8"/>
    </inkml:context>
    <inkml:brush xml:id="br0">
      <inkml:brushProperty name="width" value="0.1" units="cm"/>
      <inkml:brushProperty name="height" value="0.1" units="cm"/>
      <inkml:brushProperty name="color" value="#004F8B"/>
    </inkml:brush>
  </inkml:definitions>
  <inkml:trace contextRef="#ctx0" brushRef="#br0">2 54 7367 0 0,'0'0'22'0'0,"-1"-1"1"0"0,1 0-1 0 0,0 1 0 0 0,0-1 0 0 0,0 0 0 0 0,-1 1 0 0 0,1-1 0 0 0,0 0 0 0 0,0 0 0 0 0,0 1 0 0 0,0-1 0 0 0,0 0 1 0 0,1 1-1 0 0,-1-1 0 0 0,0 0 0 0 0,0 0 0 0 0,0 1 0 0 0,1-1 0 0 0,-1 0 0 0 0,0 1 0 0 0,0-1 0 0 0,1 1 0 0 0,-1-1 1 0 0,1 0-1 0 0,-1 1 0 0 0,1-1 0 0 0,0 0 0 0 0,17 2 128 0 0,26-2 13269 0 0,-43 2-13244 0 0,0 0 0 0 0,-1 0 0 0 0,1 0-1 0 0,-1 0 1 0 0,1-1 0 0 0,-1 1 0 0 0,0 0 0 0 0,1 0 0 0 0,-1 0-1 0 0,0 1 1 0 0,0-1 0 0 0,1 0 0 0 0,-1 0 0 0 0,0 0-1 0 0,0 0 1 0 0,0 0 0 0 0,-1 2 0 0 0,4 80 262 0 0,3 1 0 0 0,34 154-1 0 0,-38-212-347 0 0,-3-24-80 0 0,1 1 0 0 0,0-1 0 0 0,0 1 0 0 0,0-1 0 0 0,1 1 0 0 0,-1-1 0 0 0,0 0 0 0 0,1 1 0 0 0,0-1 0 0 0,-1 1 0 0 0,1-1 0 0 0,0 0 0 0 0,0 0 0 0 0,0 0 0 0 0,1 1 0 0 0,-1-1 0 0 0,0 0 0 0 0,1 0-1 0 0,-1-1 1 0 0,1 1 0 0 0,0 0 0 0 0,0 0 0 0 0,0-1 0 0 0,0 1 0 0 0,0-1 0 0 0,2 2 0 0 0,-2-3 24 0 0,-1 0 1 0 0,1 0-1 0 0,-1 1 0 0 0,1-1 0 0 0,-1 0 1 0 0,0 0-1 0 0,1-1 0 0 0,-1 1 1 0 0,1 0-1 0 0,-1 0 0 0 0,1-1 0 0 0,-1 1 1 0 0,0-1-1 0 0,1 1 0 0 0,-1-1 0 0 0,0 0 1 0 0,0 1-1 0 0,1-1 0 0 0,-1 0 0 0 0,1-1 1 0 0,23-19 395 0 0,-12 3-335 0 0,-1-1 0 0 0,0-1 1 0 0,-2 0-1 0 0,-1 0 0 0 0,0-1 0 0 0,-1 0 0 0 0,7-32 0 0 0,17-44 42 0 0,-14 60-65 0 0,43-69-1 0 0,-13 28 12 0 0,-47 77-95 0 0,0 0 0 0 0,1 1 0 0 0,-1-1 0 0 0,0 1-1 0 0,1 0 1 0 0,-1-1 0 0 0,1 1 0 0 0,-1 0 0 0 0,0 0 0 0 0,1 0 0 0 0,-1 0-1 0 0,1 0 1 0 0,-1 0 0 0 0,1 0 0 0 0,-1 1 0 0 0,0-1 0 0 0,1 0 0 0 0,-1 1-1 0 0,0-1 1 0 0,1 1 0 0 0,-1 0 0 0 0,2 1 0 0 0,-2-2-57 0 0,57 21-3193 0 0,-49-16 1266 0 0</inkml:trace>
</inkml:ink>
</file>

<file path=ppt/ink/ink8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69"/>
    </inkml:context>
    <inkml:brush xml:id="br0">
      <inkml:brushProperty name="width" value="0.1" units="cm"/>
      <inkml:brushProperty name="height" value="0.1" units="cm"/>
      <inkml:brushProperty name="color" value="#004F8B"/>
    </inkml:brush>
  </inkml:definitions>
  <inkml:trace contextRef="#ctx0" brushRef="#br0">1 66 12095 0 0,'0'0'1091'0'0,"24"5"7186"0"0,-8-15-6944 0 0,0 1-1 0 0,30-12 0 0 0,-28 15-1067 0 0,0 1-1 0 0,0 1 0 0 0,1 1 0 0 0,36-3 1 0 0,-42 5-233 0 0,29-3-61 0 0,1 2 0 0 0,-1 2-1 0 0,0 2 1 0 0,0 2-1 0 0,43 9 1 0 0,-74-11-104 0 0</inkml:trace>
</inkml:ink>
</file>

<file path=ppt/ink/ink8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70"/>
    </inkml:context>
    <inkml:brush xml:id="br0">
      <inkml:brushProperty name="width" value="0.1" units="cm"/>
      <inkml:brushProperty name="height" value="0.1" units="cm"/>
      <inkml:brushProperty name="color" value="#004F8B"/>
    </inkml:brush>
  </inkml:definitions>
  <inkml:trace contextRef="#ctx0" brushRef="#br0">0 18 13991 0 0,'0'0'639'0'0,"14"12"242"0"0,21-30 3913 0 0,-18 14-3788 0 0,0 1 1 0 0,0 1 0 0 0,31-1 0 0 0,-9 5-800 0 0,66 13 0 0 0,-87-12-202 0 0,6-2-1513 0 0,-18-2-112 0 0</inkml:trace>
</inkml:ink>
</file>

<file path=ppt/ink/ink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0"/>
    </inkml:context>
    <inkml:brush xml:id="br0">
      <inkml:brushProperty name="width" value="0.1" units="cm"/>
      <inkml:brushProperty name="height" value="0.1" units="cm"/>
      <inkml:brushProperty name="color" value="#008C3A"/>
    </inkml:brush>
  </inkml:definitions>
  <inkml:trace contextRef="#ctx0" brushRef="#br0">388 1 11975 0 0,'0'0'1083'0'0,"-21"17"2692"0"0,8-2-2884 0 0,1 1 0 0 0,0 1 0 0 0,-15 29 0 0 0,20-32-804 0 0,0 0 1 0 0,-1-1-1 0 0,-1 1 0 0 0,-1-2 0 0 0,0 0 1 0 0,0 0-1 0 0,-21 18 0 0 0,-2-8-512 0 0,-1-1-1 0 0,-1-2 0 0 0,-74 29 1 0 0</inkml:trace>
</inkml:ink>
</file>

<file path=ppt/ink/ink8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71"/>
    </inkml:context>
    <inkml:brush xml:id="br0">
      <inkml:brushProperty name="width" value="0.1" units="cm"/>
      <inkml:brushProperty name="height" value="0.1" units="cm"/>
      <inkml:brushProperty name="color" value="#004F8B"/>
    </inkml:brush>
  </inkml:definitions>
  <inkml:trace contextRef="#ctx0" brushRef="#br0">290 19 5983 0 0,'0'0'12547'0'0,"-23"-18"-8638"0"0,12 17-3837 0 0,-1 1 0 0 0,1 1-1 0 0,-1 0 1 0 0,1 0 0 0 0,0 1 0 0 0,0 1-1 0 0,-1 0 1 0 0,2 0 0 0 0,-1 1 0 0 0,0 1-1 0 0,1 0 1 0 0,0 0 0 0 0,0 1 0 0 0,0 0-1 0 0,-14 12 1 0 0,17-12-25 0 0,0 0-1 0 0,1 1 1 0 0,-1-1 0 0 0,1 1-1 0 0,1 1 1 0 0,-1-1-1 0 0,1 1 1 0 0,1 0 0 0 0,-1 0-1 0 0,1 0 1 0 0,1 1-1 0 0,0 0 1 0 0,0-1 0 0 0,0 1-1 0 0,1 0 1 0 0,1 0-1 0 0,-1 1 1 0 0,1-1 0 0 0,1 18-1 0 0,1-21-47 0 0,1 0 0 0 0,-1 0 0 0 0,1-1 0 0 0,0 1 1 0 0,0 0-1 0 0,1-1 0 0 0,-1 1 0 0 0,2-1 0 0 0,-1 0 0 0 0,0 0 0 0 0,1 0 0 0 0,8 8 0 0 0,-4-5-1 0 0,0 0 0 0 0,1 0 0 0 0,0-1 0 0 0,1 0 0 0 0,19 11 0 0 0,-6-7 28 0 0,-1-1-1 0 0,1-1 1 0 0,34 9 0 0 0,-46-16-28 0 0,0 0 1 0 0,0 0-1 0 0,0-1 0 0 0,0 0 1 0 0,0-1-1 0 0,0-1 1 0 0,0 0-1 0 0,0 0 1 0 0,0-1-1 0 0,11-3 0 0 0,-17 4-225 0 0,0 0-1 0 0,0 0 0 0 0,0 1 0 0 0,0 0 0 0 0,0 0 0 0 0,0 0 0 0 0,0 1 0 0 0,9 1 0 0 0,-10-1-82 0 0,23 4-1766 0 0</inkml:trace>
</inkml:ink>
</file>

<file path=ppt/ink/ink8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72"/>
    </inkml:context>
    <inkml:brush xml:id="br0">
      <inkml:brushProperty name="width" value="0.1" units="cm"/>
      <inkml:brushProperty name="height" value="0.1" units="cm"/>
      <inkml:brushProperty name="color" value="#004F8B"/>
    </inkml:brush>
  </inkml:definitions>
  <inkml:trace contextRef="#ctx0" brushRef="#br0">9 115 4143 0 0,'0'0'191'0'0,"-2"29"26"0"0,-4 87 5621 0 0,7-38 5676 0 0,-1-89-10795 0 0,-1-10-151 0 0,1 0 1 0 0,4-35-1 0 0,-1 13-278 0 0,-3 36-226 0 0,0 1-1 0 0,0-1 1 0 0,1 1 0 0 0,0-1-1 0 0,0 1 1 0 0,0-1 0 0 0,1 1 0 0 0,0 0-1 0 0,0 0 1 0 0,7-12 0 0 0,3-6 222 0 0,-10 19-236 0 0,0 1 1 0 0,0 0-1 0 0,1 0 1 0 0,-1 0-1 0 0,1 0 0 0 0,0 0 1 0 0,3-3-1 0 0,3-2 71 0 0,-7 6-89 0 0,1 0 0 0 0,0 0 0 0 0,0 0 0 0 0,0 0 0 0 0,0 1 0 0 0,0-1 1 0 0,1 1-1 0 0,-1 0 0 0 0,1 0 0 0 0,-1 0 0 0 0,1 0 0 0 0,0 1 1 0 0,8-3-1 0 0,-11 4-30 0 0,0 0 0 0 0,0 0 0 0 0,1 1 0 0 0,-1-1 0 0 0,0 0 0 0 0,0 0 0 0 0,1 1 0 0 0,-1-1 1 0 0,0 1-1 0 0,0-1 0 0 0,0 1 0 0 0,0-1 0 0 0,0 1 0 0 0,0 0 0 0 0,0-1 0 0 0,0 1 0 0 0,0 0 0 0 0,0 0 0 0 0,0 0 1 0 0,0 0-1 0 0,0 0 0 0 0,-1 0 0 0 0,1 0 0 0 0,0 0 0 0 0,-1 0 0 0 0,1 0 0 0 0,0 2 0 0 0,14 38-12 0 0,-12-33 15 0 0,45 182-17 0 0,-47-190 10 0 0,0 1 1 0 0,-1-1-1 0 0,1 0 1 0 0,0 0-1 0 0,0 1 0 0 0,0-1 1 0 0,-1 0-1 0 0,1 0 0 0 0,0 0 1 0 0,0 0-1 0 0,0 0 1 0 0,-1 0-1 0 0,1 0 0 0 0,0 0 1 0 0,0 0-1 0 0,0-1 0 0 0,0 1 1 0 0,-1 0-1 0 0,1 0 1 0 0,0-1-1 0 0,0 1 0 0 0,-1 0 1 0 0,1-1-1 0 0,0 1 0 0 0,-1-1 1 0 0,1 1-1 0 0,1-2 0 0 0,21-12 67 0 0,-17 7-29 0 0,-1 0 0 0 0,0 1 0 0 0,0-2 1 0 0,0 1-1 0 0,7-16 0 0 0,-9 15 11 0 0,1 0 0 0 0,1 1 0 0 0,-1-1 0 0 0,1 1 0 0 0,1 0 0 0 0,-1 1 0 0 0,8-8 0 0 0,-3 5 42 0 0,1 1-1 0 0,1 0 1 0 0,-1 0 0 0 0,1 1-1 0 0,0 1 1 0 0,1 0 0 0 0,0 1-1 0 0,0 0 1 0 0,0 1 0 0 0,0 0-1 0 0,14-1 1 0 0,-24 5-89 0 0,0 0 1 0 0,0 0-1 0 0,0 0 0 0 0,0 0 0 0 0,0 0 1 0 0,0 1-1 0 0,-1 0 0 0 0,1-1 1 0 0,0 1-1 0 0,0 0 0 0 0,-1 0 0 0 0,1 1 1 0 0,-1-1-1 0 0,1 1 0 0 0,-1-1 1 0 0,1 1-1 0 0,-1 0 0 0 0,0-1 0 0 0,0 1 1 0 0,0 0-1 0 0,0 1 0 0 0,0-1 1 0 0,0 0-1 0 0,-1 1 0 0 0,1-1 0 0 0,-1 1 1 0 0,2 3-1 0 0,0 1-6 0 0,0 0-1 0 0,-1 1 1 0 0,0-1-1 0 0,0 0 1 0 0,0 1 0 0 0,-1 0-1 0 0,-1-1 1 0 0,1 1-1 0 0,-1 8 1 0 0,-1 6-26 0 0,-1 1-157 0 0,1 1 0 0 0,3 23 0 0 0,-1-41 128 0 0,-1-1 1 0 0,1 0-1 0 0,0 1 1 0 0,0-1-1 0 0,1 0 1 0 0,0 0-1 0 0,0 0 1 0 0,0 0-1 0 0,0 0 1 0 0,1 0-1 0 0,0 0 1 0 0,0-1-1 0 0,0 0 1 0 0,6 6-1 0 0,4-4-2778 0 0</inkml:trace>
</inkml:ink>
</file>

<file path=ppt/ink/ink8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73"/>
    </inkml:context>
    <inkml:brush xml:id="br0">
      <inkml:brushProperty name="width" value="0.1" units="cm"/>
      <inkml:brushProperty name="height" value="0.1" units="cm"/>
      <inkml:brushProperty name="color" value="#004F8B"/>
    </inkml:brush>
  </inkml:definitions>
  <inkml:trace contextRef="#ctx0" brushRef="#br0">1 76 7631 0 0,'0'0'2432'0'0,"22"-17"-32"0"0,-13 10-1834 0 0,0 2 0 0 0,0-1-1 0 0,0 1 1 0 0,1 1 0 0 0,0-1-1 0 0,0 2 1 0 0,0-1 0 0 0,13-1 0 0 0,-1 0-25 0 0,-1 2 0 0 0,1 0 0 0 0,23 1 0 0 0,-44 2-349 0 0,0 0-155 0 0,1-1 0 0 0,-1 1-1 0 0,0 0 1 0 0,0 0 0 0 0,1 0-1 0 0,-1 0 1 0 0,0 0 0 0 0,1 0-1 0 0,-1 0 1 0 0,0 0 0 0 0,1 0-1 0 0,-1 1 1 0 0,0-1 0 0 0,0 0-1 0 0,1 1 1 0 0,-1-1 0 0 0,0 1-1 0 0,0-1 1 0 0,2 2 0 0 0,2 1-20 0 0,-1 1 0 0 0,1-1 1 0 0,0 1-1 0 0,-1 0 0 0 0,0 0 1 0 0,0 1-1 0 0,7 9 0 0 0,-10-12-10 0 0,1 0 0 0 0,0 1 0 0 0,-1-1 0 0 0,0 1 0 0 0,0-1 0 0 0,0 1 0 0 0,0 0 0 0 0,0-1 0 0 0,0 1 0 0 0,0 0 0 0 0,-1 0 0 0 0,0-1-1 0 0,1 1 1 0 0,-1 0 0 0 0,0 0 0 0 0,0 0 0 0 0,-1 0 0 0 0,0 2 0 0 0,0-1 1 0 0,0 0 1 0 0,-1 0-1 0 0,0-1 0 0 0,1 1 0 0 0,-1-1 1 0 0,-1 1-1 0 0,1-1 0 0 0,0 0 0 0 0,-1 0 1 0 0,0 0-1 0 0,0 0 0 0 0,0 0 0 0 0,0 0 1 0 0,0-1-1 0 0,-4 3 0 0 0,-5 2-104 0 0,0 1 0 0 0,0-2 0 0 0,-1 1 0 0 0,0-2 0 0 0,-1 0 0 0 0,1 0 0 0 0,-1-1 0 0 0,-25 3 0 0 0,31-6 96 0 0,87-12 1816 0 0,-75 11-1795 0 0,0-1 0 0 0,0 1 1 0 0,0 0-1 0 0,0 0 0 0 0,0 0 0 0 0,0 1 0 0 0,0-1 0 0 0,0 1 0 0 0,-1 0 0 0 0,1 0 1 0 0,0 0-1 0 0,0 1 0 0 0,-1-1 0 0 0,1 1 0 0 0,-1 0 0 0 0,1 0 0 0 0,-1 0 0 0 0,0 0 1 0 0,0 1-1 0 0,0-1 0 0 0,0 1 0 0 0,0 0 0 0 0,0 0 0 0 0,-1 0 0 0 0,1 0 0 0 0,-1 0 1 0 0,0 1-1 0 0,0-1 0 0 0,0 1 0 0 0,1 3 0 0 0,0 0-4 0 0,-1 1-1 0 0,1-1 0 0 0,-1 1 1 0 0,-1-1-1 0 0,1 1 1 0 0,-1-1-1 0 0,-1 1 1 0 0,1 0-1 0 0,-1 0 1 0 0,-1-1-1 0 0,1 1 1 0 0,-4 12-1 0 0,2-15 33 0 0,0 1 0 0 0,-1-1 0 0 0,1 0 0 0 0,-1 0 0 0 0,0 0 0 0 0,-1 0 0 0 0,1 0 0 0 0,-1 0 0 0 0,0-1 0 0 0,0 0 0 0 0,-1 0 0 0 0,1 0 0 0 0,-1-1 0 0 0,0 1 0 0 0,0-1 0 0 0,0 0 0 0 0,0 0-1 0 0,-1-1 1 0 0,1 0 0 0 0,-1 0 0 0 0,-8 2 0 0 0,7-2 26 0 0,-1 0 1 0 0,1 0-1 0 0,-1-1 0 0 0,0-1 0 0 0,1 1 0 0 0,-1-1 0 0 0,0-1 1 0 0,0 1-1 0 0,1-1 0 0 0,-1 0 0 0 0,1-1 0 0 0,-1 0 0 0 0,1 0 1 0 0,-1-1-1 0 0,1 0 0 0 0,-10-5 0 0 0,11 3-467 0 0,0 1 0 0 0,0-1-1 0 0,0 0 1 0 0,0-1 0 0 0,-7-9 0 0 0</inkml:trace>
</inkml:ink>
</file>

<file path=ppt/ink/ink8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3:02.974"/>
    </inkml:context>
    <inkml:brush xml:id="br0">
      <inkml:brushProperty name="width" value="0.1" units="cm"/>
      <inkml:brushProperty name="height" value="0.1" units="cm"/>
      <inkml:brushProperty name="color" value="#004F8B"/>
    </inkml:brush>
  </inkml:definitions>
  <inkml:trace contextRef="#ctx0" brushRef="#br0">44 619 6447 0 0,'0'0'499'0'0,"28"-6"2580"0"0,140-13 4044 0 0,-98 13-5854 0 0,221-2 1485 0 0,-37-2-2314 0 0,32-4-97 0 0,-45 3-11 0 0,39-4 413 0 0,-99 9-328 0 0,-76 6-226 0 0,-80-3-169 0 0,-1-1 0 0 0,0 0-1 0 0,47-16 1 0 0,25-5-5 0 0,-2 12 31 0 0,141 1 0 0 0,-51 4-8 0 0,20 1 23 0 0,85-8 62 0 0,-45-1-83 0 0,23-4-8 0 0,1-7-13 0 0,24-4 33 0 0,-19 3-18 0 0,-28 4-19 0 0,116-14 28 0 0,-159 21-26 0 0,426-41 45 0 0,149 11 0 0 0,-141 2 188 0 0,-540 37-240 0 0,312-11 52 0 0,-173 14-1 0 0,46-4 18 0 0,-99 2-74 0 0,61-7 2 0 0,-242 14-5 0 0,0 0 0 0 0,0 0 0 0 0,0 1 0 0 0,0-1 0 0 0,0 0 0 0 0,1 0 0 0 0,-1 1 0 0 0,0-1 0 0 0,0 1 0 0 0,0-1 0 0 0,0 1 0 0 0,0-1 0 0 0,0 1 0 0 0,0 0 0 0 0,0-1 0 0 0,-1 1 0 0 0,1 0 0 0 0,0 0 0 0 0,0 0 0 0 0,-1 0 0 0 0,1 0 0 0 0,0 0 0 0 0,-1-1 0 0 0,1 2 0 0 0,0 0 0 0 0,6 16 100 0 0,4 2-93 0 0,-2-1 0 0 0,0 1 1 0 0,-1 1-1 0 0,-1 0 0 0 0,-1 0 0 0 0,4 26 0 0 0,10 135 122 0 0,-8-51-88 0 0,-7-84-22 0 0,-2-1-1 0 0,-3 0 1 0 0,-6 65 0 0 0,-32 133 128 0 0,10-77-105 0 0,11 65-31 0 0,15-162-2 0 0,-3 0 0 0 0,-18 93-1 0 0,16-123 1 0 0,2 1 0 0 0,2 0 0 0 0,1 0 0 0 0,8 78-1 0 0,-5-109-1 0 0,2 0-11 0 0,-1 0 0 0 0,1-1 0 0 0,-1 0 0 0 0,-1 1 0 0 0,-1-2 11 0 0,0-5 31 0 0,-1 6-31 0 0,0-6-4 0 0,0 0 0 0 0,0-1 0 0 0,0 1 1 0 0,-1 0-1 0 0,1 0 0 0 0,-1-1 0 0 0,1 1 0 0 0,-1-1 0 0 0,0 1 0 0 0,0-1 0 0 0,0 1 0 0 0,0-1 1 0 0,0 0-1 0 0,-1 0 0 0 0,1 0 0 0 0,-1-1 0 0 0,1 1 0 0 0,-1 0 0 0 0,0-1 0 0 0,1 0 0 0 0,-1 0 1 0 0,0 0-1 0 0,0 0 0 0 0,0 0 0 0 0,0 0 0 0 0,0-1 0 0 0,0 1 0 0 0,0-1 0 0 0,0 0 0 0 0,0 0 0 0 0,0 0 1 0 0,-1 0-1 0 0,1-1 0 0 0,0 1 0 0 0,-5-3 0 0 0,8 3-7 0 0,-87-9 82 0 0,-155 3 0 0 0,4 1 18 0 0,-452-10-36 0 0,193 22 0 0 0,71-9-64 0 0,-125-2 136 0 0,74-2-83 0 0,229 2-37 0 0,-68-3 43 0 0,99 4-15 0 0,14 1-24 0 0,-215 3 79 0 0,168 5-54 0 0,82-1-45 0 0,-47 0 0 0 0,-86 4 0 0 0,57 0 0 0 0,-113 3-24 0 0,189-4 16 0 0,128-7 8 0 0,-466 9 0 0 0,297-4 0 0 0,-1 1 0 0 0,-66 8 0 0 0,214-10 0 0 0,9-1 0 0 0,-203 9 0 0 0,69-10 0 0 0,108 0 0 0 0,-125-10 0 0 0,89-9 64 0 0,107 15-64 0 0,-5 0 0 0 0,-11-8 0 0 0,-13-5 0 0 0,30 12 0 0 0,-42-16 0 0 0,-31-23 128 0 0,75 38-117 0 0,4 2 255 0 0,-8-87-126 0 0,5 63-95 0 0,1-1 0 0 0,1-27 0 0 0,12-33 19 0 0,-4 36-35 0 0,-4 42-22 0 0,0 0 0 0 0,-1 0 0 0 0,0 0 0 0 0,-1-15 0 0 0,0 9-1 0 0,1 0 0 0 0,0 0 0 0 0,1 0 0 0 0,1 0-1 0 0,0 0 1 0 0,7-18 0 0 0,8-45 17 0 0,-14 10 3 0 0,-3 1 0 0 0,-13-120 0 0 0,5 112-1 0 0,4-139 0 0 0,4 128-29 0 0,-2 53 38 0 0,6-48 0 0 0,-1 69-34 0 0,4 6 0 0 0,16-51 0 0 0,-24 54 0 0 0,1 0 0 0 0,-1 0 0 0 0,1 0 0 0 0,0 0 0 0 0,-1 1 0 0 0,1-1 0 0 0,0 0 0 0 0,0 0 0 0 0,0 1 0 0 0,1-1 0 0 0,-1 1 0 0 0,0-1 0 0 0,1 1 0 0 0,-1-1 0 0 0,1 1 0 0 0,-1 0 0 0 0,1 0 0 0 0,-1 0 0 0 0,1 0 0 0 0,0 0 0 0 0,0 0 0 0 0,-1 0 0 0 0,1 0 0 0 0,0 1 0 0 0,0-1 0 0 0,0 1 0 0 0,2-1 0 0 0,4-1 0 0 0,-3 0-4 0 0,-3 1-14 0 0,1 0 0 0 0,-1 0-1 0 0,0 0 1 0 0,1 0 0 0 0,-1 1-1 0 0,1-1 1 0 0,-1 1 0 0 0,1-1-1 0 0,-1 1 1 0 0,1 0 0 0 0,-1 0-1 0 0,1 0 1 0 0,-1 0 0 0 0,5 1-1 0 0,-5 0-162 0 0</inkml:trace>
</inkml:ink>
</file>

<file path=ppt/ink/ink8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0.119"/>
    </inkml:context>
    <inkml:brush xml:id="br0">
      <inkml:brushProperty name="width" value="0.1" units="cm"/>
      <inkml:brushProperty name="height" value="0.1" units="cm"/>
      <inkml:brushProperty name="color" value="#004F8B"/>
    </inkml:brush>
  </inkml:definitions>
  <inkml:trace contextRef="#ctx0" brushRef="#br0">300 117 5783 0 0,'0'0'527'0'0,"1"-3"-432"0"0,0 2 167 0 0,1-1 0 0 0,-1 0 0 0 0,0 1 0 0 0,1-1 1 0 0,0 1-1 0 0,-1-1 0 0 0,1 1 0 0 0,0 0 0 0 0,0-1 1 0 0,-1 1-1 0 0,1 0 0 0 0,0 0 0 0 0,0 1 0 0 0,0-1 0 0 0,1 0 1 0 0,-1 1-1 0 0,0-1 0 0 0,0 1 0 0 0,0 0 0 0 0,0-1 0 0 0,0 1 1 0 0,1 0-1 0 0,2 1 0 0 0,6-2 1150 0 0,35-15 3310 0 0,-72-21-2426 0 0,21 32-2066 0 0,-1 1 0 0 0,0 0-1 0 0,0 0 1 0 0,-1 1 0 0 0,1 0 0 0 0,-1 0-1 0 0,1 0 1 0 0,-1 1 0 0 0,0 0-1 0 0,0 0 1 0 0,0 1 0 0 0,0 0 0 0 0,0 0-1 0 0,0 0 1 0 0,-1 1 0 0 0,1 0 0 0 0,0 1-1 0 0,0 0 1 0 0,0 0 0 0 0,0 0-1 0 0,-13 5 1 0 0,8-3-240 0 0,0 1 1 0 0,1 0-1 0 0,-1 1 0 0 0,1 0 1 0 0,0 1-1 0 0,1 0 0 0 0,-1 1 1 0 0,1 0-1 0 0,1 0 0 0 0,-1 1 1 0 0,1 0-1 0 0,-9 12 0 0 0,9-7 6 0 0,0 1 1 0 0,1 0-1 0 0,0 0 0 0 0,1 1 0 0 0,1-1 1 0 0,0 2-1 0 0,2-1 0 0 0,-1 1 0 0 0,2 0 0 0 0,0 0 1 0 0,1 0-1 0 0,0 0 0 0 0,1 0 0 0 0,1 0 1 0 0,1 0-1 0 0,3 18 0 0 0,-3-28 6 0 0,1 0 0 0 0,0 0 0 0 0,1-1 0 0 0,-1 1 0 0 0,1-1 0 0 0,0 0 0 0 0,1 0 1 0 0,-1 0-1 0 0,1 0 0 0 0,0 0 0 0 0,0-1 0 0 0,1 0 0 0 0,-1 0 0 0 0,1 0 0 0 0,0 0 0 0 0,0-1 0 0 0,0 1 0 0 0,0-1 0 0 0,1-1 0 0 0,-1 1 0 0 0,1-1 0 0 0,0 0 0 0 0,0 0 0 0 0,9 1 0 0 0,-2 0-7 0 0,0-1-1 0 0,0-1 1 0 0,0 0-1 0 0,0 0 1 0 0,1-2-1 0 0,-1 1 1 0 0,0-2-1 0 0,0 0 1 0 0,0 0-1 0 0,17-6 1 0 0,-20 4 11 0 0,1 1 1 0 0,-1-2-1 0 0,-1 1 0 0 0,1-1 1 0 0,-1-1-1 0 0,1 1 0 0 0,-2-2 1 0 0,16-12-1 0 0,-20 14 17 0 0,0 0 0 0 0,0 0 0 0 0,0 0 0 0 0,-1-1 0 0 0,0 0 0 0 0,0 1 0 0 0,0-1 0 0 0,-1-1 0 0 0,1 1 0 0 0,-1 0 0 0 0,-1 0 0 0 0,1-1 0 0 0,-1 1 0 0 0,-1-1 0 0 0,1-10 0 0 0,-11-150 965 0 0,13 171-977 0 0,-1 0-1 0 0,0 0 1 0 0,0 1-1 0 0,-1-1 1 0 0,1 1-1 0 0,-1-1 1 0 0,1 7-1 0 0,-1-1-10 0 0,1 0 0 0 0,1 0 0 0 0,0 0 0 0 0,0 0 0 0 0,1-1 0 0 0,0 1 0 0 0,1-1 0 0 0,0 0 0 0 0,0 0 0 0 0,1 0 0 0 0,0-1 0 0 0,1 0 0 0 0,9 9 0 0 0,19 28 0 0 0,-24-33-8 0 0,0-1 0 0 0,0 0 0 0 0,2-1 0 0 0,-1 0 0 0 0,1-1 0 0 0,0 0 0 0 0,1-1 0 0 0,0 0 0 0 0,1-2 1 0 0,18 8-1 0 0,-13-6-148 0 0,14 3-1797 0 0,-23-10 205 0 0</inkml:trace>
</inkml:ink>
</file>

<file path=ppt/ink/ink8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0.479"/>
    </inkml:context>
    <inkml:brush xml:id="br0">
      <inkml:brushProperty name="width" value="0.1" units="cm"/>
      <inkml:brushProperty name="height" value="0.1" units="cm"/>
      <inkml:brushProperty name="color" value="#004F8B"/>
    </inkml:brush>
  </inkml:definitions>
  <inkml:trace contextRef="#ctx0" brushRef="#br0">1 0 15199 0 0,'0'0'1755'0'0,"1"3"-804"0"0,16 35 2064 0 0,29 48 1 0 0,15 33-836 0 0,-34-53-1865 0 0,-3 2-1 0 0,-3 0 0 0 0,-3 1 0 0 0,17 136 0 0 0,-28-81-357 0 0,-5 1 1 0 0,-6-1-1 0 0,-24 155 1 0 0,-23-5-5804 0 0,44-249 4014 0 0</inkml:trace>
</inkml:ink>
</file>

<file path=ppt/ink/ink8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7.428"/>
    </inkml:context>
    <inkml:brush xml:id="br0">
      <inkml:brushProperty name="width" value="0.1" units="cm"/>
      <inkml:brushProperty name="height" value="0.1" units="cm"/>
      <inkml:brushProperty name="color" value="#004F8B"/>
    </inkml:brush>
  </inkml:definitions>
  <inkml:trace contextRef="#ctx0" brushRef="#br0">472 47 7831 0 0,'0'0'706'0'0,"1"-1"-578"0"0,0-4 1812 0 0,-7-19 6597 0 0,-19 8-7089 0 0,-2 22-1230 0 0,-1 2 1 0 0,1 0-1 0 0,-26 14 0 0 0,41-17-239 0 0,1 1 0 0 0,0 0 0 0 0,-18 15 0 0 0,26-19 17 0 0,0 0 0 0 0,1 0 0 0 0,-1 1-1 0 0,1-1 1 0 0,-1 0 0 0 0,1 1 0 0 0,0 0 0 0 0,0-1-1 0 0,0 1 1 0 0,1 0 0 0 0,-1 0 0 0 0,1 0 0 0 0,-1 0-1 0 0,1 0 1 0 0,0 0 0 0 0,0 1 0 0 0,0-1 0 0 0,1 0-1 0 0,-1 6 1 0 0,3-4-1 0 0,0 0 1 0 0,1-1-1 0 0,-1 0 0 0 0,1 1 0 0 0,0-1 0 0 0,1 0 0 0 0,-1 0 1 0 0,1-1-1 0 0,-1 1 0 0 0,1-1 0 0 0,0 0 0 0 0,8 5 0 0 0,4 5-16 0 0,8 7 14 0 0,-1 1-1 0 0,-1 0 1 0 0,-1 2-1 0 0,0 1 1 0 0,-2 0-1 0 0,-1 1 1 0 0,25 48-1 0 0,-41-70 15 0 0,4 10-9 0 0,0 1 0 0 0,-1-1 0 0 0,4 19 1 0 0,-8-30 19 0 0,-1 1 1 0 0,1-1 0 0 0,-1 1 0 0 0,1 0 0 0 0,-1-1 0 0 0,0 1 0 0 0,0 0 0 0 0,0-1 0 0 0,0 1-1 0 0,0 0 1 0 0,-1-1 0 0 0,1 1 0 0 0,-1-1 0 0 0,0 1 0 0 0,0-1 0 0 0,0 1 0 0 0,0-1 0 0 0,0 1 0 0 0,0-1-1 0 0,-1 0 1 0 0,1 1 0 0 0,-1-1 0 0 0,0 0 0 0 0,1 0 0 0 0,-4 2 0 0 0,-4 0 116 0 0,0-1 0 0 0,0-1 0 0 0,0 0 1 0 0,0 0-1 0 0,0-1 0 0 0,-1 0 0 0 0,1 0 0 0 0,-11-1 0 0 0,2 0 51 0 0,-29 0 89 0 0,1-3 0 0 0,-1-2 0 0 0,1-1 0 0 0,-75-22 0 0 0,118 27-450 0 0,-40-13 330 0 0,31 3-3197 0 0</inkml:trace>
</inkml:ink>
</file>

<file path=ppt/ink/ink8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7.991"/>
    </inkml:context>
    <inkml:brush xml:id="br0">
      <inkml:brushProperty name="width" value="0.1" units="cm"/>
      <inkml:brushProperty name="height" value="0.1" units="cm"/>
      <inkml:brushProperty name="color" value="#004F8B"/>
    </inkml:brush>
  </inkml:definitions>
  <inkml:trace contextRef="#ctx0" brushRef="#br0">11 24 8751 0 0,'0'0'1072'0'0,"-8"32"3188"0"0,6-9-3417 0 0,1-1 0 0 0,3 28-1 0 0,17 97 1706 0 0,-7-63-2124 0 0,-5-34-773 0 0,14 189-922 0 0,-21-236 1347 0 0,0 1 0 0 0,1-1 0 0 0,-1 0 0 0 0,1 1-1 0 0,0-1 1 0 0,0 0 0 0 0,0 0 0 0 0,1 0 0 0 0,-1 0 0 0 0,1 0 0 0 0,-1 0-1 0 0,1 0 1 0 0,0 0 0 0 0,0-1 0 0 0,1 1 0 0 0,-1-1 0 0 0,4 4 502 0 0,-24-115 3780 0 0,11 82-4111 0 0,2 0 0 0 0,1-1 0 0 0,1 0 0 0 0,1 1 0 0 0,1-1 1 0 0,2 0-1 0 0,5-34 0 0 0,2 31-142 0 0,1 1 0 0 0,1 0 0 0 0,15-31 0 0 0,13-34 15 0 0,-34 86-114 0 0,0-1 1 0 0,1 1-1 0 0,0 0 1 0 0,1 0-1 0 0,0 1 0 0 0,0 0 1 0 0,1 0-1 0 0,10-10 1 0 0,-13 14-8 0 0,-1 1 0 0 0,1 0 0 0 0,0 1 1 0 0,0-1-1 0 0,0 1 0 0 0,1-1 0 0 0,-1 1 1 0 0,0 0-1 0 0,7-1 0 0 0,-9 2 1 0 0,0 1 0 0 0,0 0 0 0 0,1-1 1 0 0,-1 1-1 0 0,1 0 0 0 0,-1 0 0 0 0,0 0 0 0 0,1 1 0 0 0,-1-1 1 0 0,0 1-1 0 0,1-1 0 0 0,-1 1 0 0 0,0 0 0 0 0,0-1 0 0 0,0 1 0 0 0,1 1 1 0 0,-1-1-1 0 0,0 0 0 0 0,2 2 0 0 0,-2 0 0 0 0,1 0 0 0 0,-1-1 0 0 0,0 1 0 0 0,-1 0 0 0 0,1 0 0 0 0,0 0 0 0 0,-1 1 0 0 0,0-1 0 0 0,0 0 0 0 0,0 0 0 0 0,0 1 0 0 0,1 3 0 0 0,4 44 0 0 0,-6-50 0 0 0,1 6 12 0 0,-1 0 0 0 0,1 1 0 0 0,-1-1 0 0 0,-1 0 0 0 0,1 0 0 0 0,-1 0 0 0 0,0 0 1 0 0,-1 0-1 0 0,0 0 0 0 0,0 0 0 0 0,0-1 0 0 0,-1 1 0 0 0,0-1 0 0 0,-6 10 0 0 0,5-8-26 0 0,0 0 0 0 0,0 0 1 0 0,1 1-1 0 0,0-1 0 0 0,0 1 0 0 0,1 0 0 0 0,0 0 0 0 0,-1 16 0 0 0,-11 40-125 0 0,13-63 123 0 0,0-1-1 0 0,0 1 1 0 0,0-1-1 0 0,-1 1 1 0 0,1-1-1 0 0,0 0 1 0 0,-1 0-1 0 0,1 0 1 0 0,-1 1-1 0 0,1-1 1 0 0,-1-1-1 0 0,1 1 1 0 0,-1 0-1 0 0,1 0 1 0 0,-1-1-1 0 0,0 1 1 0 0,0-1-1 0 0,1 1 0 0 0,-1-1 1 0 0,0 0-1 0 0,0 1 1 0 0,0-1-1 0 0,1 0 1 0 0,-1 0-1 0 0,0 0 1 0 0,0-1-1 0 0,0 1 1 0 0,1 0-1 0 0,-1-1 1 0 0,0 1-1 0 0,-1-2 1 0 0,0 2-45 0 0,0-1 0 0 0,0 1 1 0 0,-1 0-1 0 0,1-1 1 0 0,0 2-1 0 0,0-1 1 0 0,0 0-1 0 0,0 0 0 0 0,-5 2 1 0 0,-14 0-370 0 0</inkml:trace>
</inkml:ink>
</file>

<file path=ppt/ink/ink8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8.350"/>
    </inkml:context>
    <inkml:brush xml:id="br0">
      <inkml:brushProperty name="width" value="0.1" units="cm"/>
      <inkml:brushProperty name="height" value="0.1" units="cm"/>
      <inkml:brushProperty name="color" value="#004F8B"/>
    </inkml:brush>
  </inkml:definitions>
  <inkml:trace contextRef="#ctx0" brushRef="#br0">59 195 8751 0 0,'16'0'910'0'0,"-3"0"-396"0"0,1 0 0 0 0,-1-1 0 0 0,1-1-1 0 0,-1 0 1 0 0,1 0 0 0 0,-1-1 0 0 0,0-1 0 0 0,0 0 0 0 0,0-1 0 0 0,-1-1 0 0 0,1 0 0 0 0,-1 0 0 0 0,-1-1 0 0 0,21-16 0 0 0,-31 22-450 0 0,0-1 0 0 0,0 1 0 0 0,0 0-1 0 0,0-1 1 0 0,-1 1 0 0 0,1-1 0 0 0,0 1 0 0 0,-1-1 0 0 0,1 1 0 0 0,-1-1 0 0 0,1 1 0 0 0,-1-1 0 0 0,0 0-1 0 0,1 1 1 0 0,-1-1 0 0 0,0 0 0 0 0,-1-1 0 0 0,1 1 43 0 0,0 0 0 0 0,0 1-1 0 0,0-1 1 0 0,1 0 0 0 0,-1 1 0 0 0,0-1-1 0 0,0 1 1 0 0,1-1 0 0 0,-1 0 0 0 0,1 1 0 0 0,0-1-1 0 0,-1 1 1 0 0,1-1 0 0 0,0 1 0 0 0,0 0-1 0 0,1-2 1 0 0,-1 2-55 0 0,-1 1 0 0 0,1-1-1 0 0,-1 1 1 0 0,0-1 0 0 0,1 1 0 0 0,-1 0 0 0 0,0-1-1 0 0,1 1 1 0 0,-1-1 0 0 0,0 1 0 0 0,0-1-1 0 0,0 0 1 0 0,1 1 0 0 0,-1-1 0 0 0,0 1-1 0 0,0-1 1 0 0,0 1 0 0 0,0-1 0 0 0,0 1 0 0 0,0-1-1 0 0,0 0 1 0 0,0 1 0 0 0,0-1 0 0 0,0 1-1 0 0,0-1 1 0 0,0 1 0 0 0,-1-1 0 0 0,1 0-1 0 0,0 1 1 0 0,-1-1 0 0 0,-16-15 816 0 0,-31-6 58 0 0,44 20-773 0 0,-3 0-100 0 0,1 0 0 0 0,-1 1-1 0 0,0-1 1 0 0,1 1 0 0 0,-1 0 0 0 0,0 1-1 0 0,0 0 1 0 0,0 0 0 0 0,0 0 0 0 0,1 1-1 0 0,-1 0 1 0 0,0 0 0 0 0,1 1 0 0 0,-1-1-1 0 0,0 2 1 0 0,1-1 0 0 0,0 1 0 0 0,0 0-1 0 0,0 0 1 0 0,0 0 0 0 0,0 1 0 0 0,0 0-1 0 0,1 0 1 0 0,0 1 0 0 0,0 0-1 0 0,0 0 1 0 0,0 0 0 0 0,-7 11 0 0 0,6-7-11 0 0,0 0 0 0 0,0 0-1 0 0,1 1 1 0 0,0 0 0 0 0,0 0 0 0 0,1 0 0 0 0,1 1 0 0 0,-1 0 0 0 0,2-1 0 0 0,0 1 0 0 0,0 0 0 0 0,1 0 0 0 0,0 0-1 0 0,1 0 1 0 0,0 0 0 0 0,1 0 0 0 0,2 16 0 0 0,-2-24-27 0 0,1 1 0 0 0,-1-1-1 0 0,1 1 1 0 0,-1-1 0 0 0,1 0 0 0 0,0 0-1 0 0,0 0 1 0 0,1 0 0 0 0,-1 0 0 0 0,0 0-1 0 0,1-1 1 0 0,0 1 0 0 0,0-1 0 0 0,0 1-1 0 0,0-1 1 0 0,6 3 0 0 0,60 24 109 0 0,-42-20-84 0 0,-9-2-159 0 0,0 1-187 0 0,0-1 0 0 0,0-1-1 0 0,0-1 1 0 0,1 0 0 0 0,34 3 0 0 0,-30-9-1525 0 0</inkml:trace>
</inkml:ink>
</file>

<file path=ppt/ink/ink8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8.710"/>
    </inkml:context>
    <inkml:brush xml:id="br0">
      <inkml:brushProperty name="width" value="0.1" units="cm"/>
      <inkml:brushProperty name="height" value="0.1" units="cm"/>
      <inkml:brushProperty name="color" value="#004F8B"/>
    </inkml:brush>
  </inkml:definitions>
  <inkml:trace contextRef="#ctx0" brushRef="#br0">1 184 12439 0 0,'0'0'958'0'0,"32"6"2836"0"0,15-23-27 0 0,-30 13-3301 0 0,1-2 0 0 0,-1 0 0 0 0,-1-1 0 0 0,1-1 0 0 0,-2-1 0 0 0,30-19 0 0 0,4-30 224 0 0,-48 58-669 0 0,-1-1 1 0 0,1 1 0 0 0,-1-1-1 0 0,1 0 1 0 0,-1 1-1 0 0,1-1 1 0 0,-1 0 0 0 0,1 1-1 0 0,-1-1 1 0 0,0 0 0 0 0,1 1-1 0 0,-1-1 1 0 0,0 0-1 0 0,0 0 1 0 0,1 0 0 0 0,-1 1-1 0 0,0-1 1 0 0,0 0-1 0 0,0 0 1 0 0,0 0 0 0 0,0 1-1 0 0,0-1 1 0 0,0 0-1 0 0,0 0 1 0 0,-1 0 0 0 0,1 1-1 0 0,0-1 1 0 0,0 0-1 0 0,-1-1 1 0 0,-1 0 13 0 0,1 1 1 0 0,0 0-1 0 0,-1 0 0 0 0,1-1 0 0 0,-1 1 1 0 0,1 0-1 0 0,-1 0 0 0 0,0 0 0 0 0,1 0 1 0 0,-1 1-1 0 0,0-1 0 0 0,-2 0 0 0 0,-52-9 411 0 0,48 11-427 0 0,1 0 1 0 0,-1 1-1 0 0,1-1 1 0 0,-1 1-1 0 0,1 1 1 0 0,0-1-1 0 0,0 1 1 0 0,0 1 0 0 0,0-1-1 0 0,0 1 1 0 0,1 0-1 0 0,-1 1 1 0 0,1 0-1 0 0,1 0 1 0 0,-1 0-1 0 0,0 0 1 0 0,1 1-1 0 0,0 0 1 0 0,1 0-1 0 0,-1 0 1 0 0,-5 13-1 0 0,5-11 1 0 0,1 0 0 0 0,0 0 0 0 0,0 0 0 0 0,1 1 0 0 0,0-1 0 0 0,1 1 0 0 0,0 0 0 0 0,0 0 0 0 0,0-1 0 0 0,2 1 0 0 0,-1 1 0 0 0,1-1 0 0 0,0 0 0 0 0,1 0 0 0 0,0 0 0 0 0,0 0 0 0 0,1-1 0 0 0,4 14 0 0 0,-2-15-81 0 0,0 0-1 0 0,1 0 1 0 0,0-1 0 0 0,0 1-1 0 0,0-1 1 0 0,1 0 0 0 0,0 0-1 0 0,0-1 1 0 0,0 0 0 0 0,1 0-1 0 0,0-1 1 0 0,0 1-1 0 0,0-1 1 0 0,13 5 0 0 0,1-1-254 0 0,0 0 0 0 0,1-1 0 0 0,-1-2 0 0 0,25 4 0 0 0,-8-6-1007 0 0,-9-8-13 0 0</inkml:trace>
</inkml:ink>
</file>

<file path=ppt/ink/ink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1"/>
    </inkml:context>
    <inkml:brush xml:id="br0">
      <inkml:brushProperty name="width" value="0.1" units="cm"/>
      <inkml:brushProperty name="height" value="0.1" units="cm"/>
      <inkml:brushProperty name="color" value="#008C3A"/>
    </inkml:brush>
  </inkml:definitions>
  <inkml:trace contextRef="#ctx0" brushRef="#br0">187 121 3223 0 0,'5'-30'-1044'0'0,"-5"-18"6805"0"0,0 46-5457 0 0,0 0 1 0 0,-1 0-1 0 0,1 0 0 0 0,-1 0 0 0 0,0 0 1 0 0,1 0-1 0 0,-1 0 0 0 0,0 0 1 0 0,0 1-1 0 0,0-1 0 0 0,0 0 0 0 0,0 1 1 0 0,0-1-1 0 0,-1 0 0 0 0,1 1 1 0 0,-1 0-1 0 0,1-1 0 0 0,-1 1 1 0 0,1 0-1 0 0,-1 0 0 0 0,0 0 0 0 0,1 0 1 0 0,-1 0-1 0 0,0 0 0 0 0,0 0 1 0 0,0 1-1 0 0,0-1 0 0 0,0 1 1 0 0,0-1-1 0 0,0 1 0 0 0,0 0 0 0 0,0 0 1 0 0,0-1-1 0 0,0 1 0 0 0,0 1 1 0 0,0-1-1 0 0,-3 1 0 0 0,-1 0-114 0 0,-1 1-1 0 0,1 0 1 0 0,0 1-1 0 0,0-1 1 0 0,0 1-1 0 0,0 0 1 0 0,0 1-1 0 0,1-1 1 0 0,-1 1-1 0 0,1 0 1 0 0,0 1-1 0 0,-5 5 1 0 0,3-4-92 0 0,1 0 0 0 0,1 0 1 0 0,-1 1-1 0 0,1 0 1 0 0,0 0-1 0 0,1 0 1 0 0,0 1-1 0 0,0 0 1 0 0,-3 8-1 0 0,7-14-79 0 0,-1 0-1 0 0,1 1 1 0 0,0-1-1 0 0,0 0 1 0 0,0 0 0 0 0,0 1-1 0 0,0-1 1 0 0,1 0-1 0 0,-1 0 1 0 0,1 0 0 0 0,-1 1-1 0 0,1-1 1 0 0,0 0-1 0 0,0 0 1 0 0,0 0-1 0 0,0 0 1 0 0,0 0 0 0 0,0 0-1 0 0,1-1 1 0 0,-1 1-1 0 0,0 0 1 0 0,1-1-1 0 0,0 1 1 0 0,-1-1 0 0 0,1 1-1 0 0,0-1 1 0 0,0 0-1 0 0,0 1 1 0 0,0-1 0 0 0,0 0-1 0 0,3 1 1 0 0,10 4 41 0 0,0 0 0 0 0,0-1 1 0 0,23 5-1 0 0,-18-5 0 0 0,2 2 2 0 0,9 1 2 0 0,-1 1 0 0 0,53 24 0 0 0,-77-31-52 0 0,0 1 0 0 0,0 1 0 0 0,0-1 0 0 0,-1 1 0 0 0,1 0 0 0 0,-1 0 0 0 0,0 0 1 0 0,0 1-1 0 0,0 0 0 0 0,-1 0 0 0 0,0 0 0 0 0,0 0 0 0 0,0 1 0 0 0,0 0 0 0 0,-1-1 1 0 0,0 1-1 0 0,0 1 0 0 0,-1-1 0 0 0,3 10 0 0 0,-4-10-2 0 0,0 0 1 0 0,-1-1-1 0 0,0 1 0 0 0,0 0 0 0 0,-1 0 0 0 0,1 0 1 0 0,-1 0-1 0 0,-1 0 0 0 0,1-1 0 0 0,-1 1 1 0 0,0-1-1 0 0,0 1 0 0 0,0-1 0 0 0,-1 1 0 0 0,0-1 1 0 0,0 0-1 0 0,0 0 0 0 0,-1-1 0 0 0,0 1 1 0 0,0-1-1 0 0,0 0 0 0 0,0 0 0 0 0,-1 0 0 0 0,1 0 1 0 0,-1-1-1 0 0,-7 5 0 0 0,-14 6 60 0 0,0-1 0 0 0,0 0 0 0 0,-2-2 0 0 0,-30 8 0 0 0,13-4-40 0 0,40-13-27 0 0,1 0 0 0 0,-1 0 0 0 0,0-1 0 0 0,-1 0 0 0 0,1 1 0 0 0,0-2-1 0 0,0 1 1 0 0,0-1 0 0 0,-1 0 0 0 0,-6 0 0 0 0,10-1-2 0 0,0 0 0 0 0,0 0 0 0 0,0 0 0 0 0,0 0 0 0 0,1 0 1 0 0,-1 0-1 0 0,1 0 0 0 0,-1-1 0 0 0,1 1 0 0 0,-1-1 0 0 0,1 1 0 0 0,0-1 0 0 0,-1 1 0 0 0,1-1 0 0 0,0 0 0 0 0,0 0 0 0 0,0 0 0 0 0,1 1 0 0 0,-1-1 0 0 0,0 0 1 0 0,1 0-1 0 0,-1 0 0 0 0,1 0 0 0 0,-1 0 0 0 0,1 0 0 0 0,0 0 0 0 0,0 0 0 0 0,0 0 0 0 0,1-4 0 0 0,-2-7-10 0 0,1 0 1 0 0,0 0-1 0 0,1 0 0 0 0,1-1 1 0 0,0 1-1 0 0,1 1 0 0 0,0-1 1 0 0,1 0-1 0 0,1 1 0 0 0,0-1 1 0 0,0 1-1 0 0,1 1 0 0 0,1-1 1 0 0,0 1-1 0 0,0 0 0 0 0,1 1 1 0 0,0-1-1 0 0,1 2 0 0 0,1-1 1 0 0,-1 1-1 0 0,1 1 0 0 0,1-1 1 0 0,-1 2-1 0 0,2 0 0 0 0,22-12 1 0 0,32-10-82 0 0,-49 22 59 0 0,1 0-1 0 0,-1-1 1 0 0,-1-1-1 0 0,1-1 0 0 0,-2 0 1 0 0,17-14-1 0 0,-31 23 34 0 0,1 0-1 0 0,-1 0 0 0 0,1 0 1 0 0,-1 0-1 0 0,1-1 0 0 0,-1 1 1 0 0,0 0-1 0 0,1-1 1 0 0,-1 0-1 0 0,0 1 0 0 0,0-1 1 0 0,0 0-1 0 0,0 1 1 0 0,-1-1-1 0 0,1 0 0 0 0,0 0 1 0 0,-1 0-1 0 0,1 1 1 0 0,-1-1-1 0 0,0 0 0 0 0,0 0 1 0 0,1 0-1 0 0,-1 0 0 0 0,0 0 1 0 0,-1 0-1 0 0,1 0 1 0 0,0 0-1 0 0,0 0 0 0 0,-1 1 1 0 0,1-1-1 0 0,-1 0 1 0 0,0 0-1 0 0,0 0 0 0 0,1 1 1 0 0,-1-1-1 0 0,0 0 1 0 0,0 1-1 0 0,-1-1 0 0 0,1 1 1 0 0,0-1-1 0 0,0 1 1 0 0,-1-1-1 0 0,1 1 0 0 0,-1 0 1 0 0,-1-1-1 0 0,-5-4 7 0 0,0 2 0 0 0,0-1 0 0 0,0 1 0 0 0,-1 0 0 0 0,1 1 0 0 0,-1 0 0 0 0,-17-4 0 0 0,-7 3-90 0 0,25 3-102 0 0,0 1 0 0 0,0-1 0 0 0,0-1 0 0 0,0 1 0 0 0,1-1 0 0 0,-1-1 0 0 0,0 0 0 0 0,1 0 0 0 0,-1 0 0 0 0,1-1 0 0 0,-10-6 0 0 0,12 5-1718 0 0</inkml:trace>
</inkml:ink>
</file>

<file path=ppt/ink/ink8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9.147"/>
    </inkml:context>
    <inkml:brush xml:id="br0">
      <inkml:brushProperty name="width" value="0.1" units="cm"/>
      <inkml:brushProperty name="height" value="0.1" units="cm"/>
      <inkml:brushProperty name="color" value="#004F8B"/>
    </inkml:brush>
  </inkml:definitions>
  <inkml:trace contextRef="#ctx0" brushRef="#br0">120 516 14279 0 0,'-37'12'1552'0'0,"30"-7"-1114"0"0,0 0-1 0 0,1 1 1 0 0,0 0-1 0 0,0 0 0 0 0,0 0 1 0 0,1 0-1 0 0,0 1 1 0 0,0 0-1 0 0,1 0 1 0 0,0 0-1 0 0,0 1 1 0 0,0-1-1 0 0,1 1 1 0 0,0 0-1 0 0,-2 13 0 0 0,4-16-377 0 0,0-1 0 0 0,0 1 0 0 0,1 0 0 0 0,0 0 0 0 0,0 0 0 0 0,0 0 0 0 0,1-1 0 0 0,0 1-1 0 0,0 0 1 0 0,0 0 0 0 0,0-1 0 0 0,1 1 0 0 0,-1-1 0 0 0,1 1 0 0 0,0-1 0 0 0,1 0-1 0 0,-1 1 1 0 0,1-1 0 0 0,0 0 0 0 0,0-1 0 0 0,0 1 0 0 0,0 0 0 0 0,1-1 0 0 0,-1 0 0 0 0,1 0-1 0 0,0 0 1 0 0,0 0 0 0 0,6 2 0 0 0,10 7 37 0 0,-15-8-83 0 0,-1 0 0 0 0,1-1 0 0 0,0 0-1 0 0,0 0 1 0 0,1-1 0 0 0,-1 1 0 0 0,0-1-1 0 0,1 0 1 0 0,-1-1 0 0 0,1 1-1 0 0,0-1 1 0 0,0 0 0 0 0,-1-1 0 0 0,1 1-1 0 0,0-1 1 0 0,11-1 0 0 0,2-4 55 0 0,0-1 1 0 0,0 0 0 0 0,-1-1-1 0 0,30-16 1 0 0,-43 20-50 0 0,-1-1-1 0 0,1 1 1 0 0,-1 0 0 0 0,0-1-1 0 0,1 0 1 0 0,-2 0 0 0 0,1 0-1 0 0,0-1 1 0 0,-1 1 0 0 0,0-1 0 0 0,0 0-1 0 0,0 0 1 0 0,-1 0 0 0 0,0 0-1 0 0,0 0 1 0 0,0 0 0 0 0,0-1-1 0 0,-1 1 1 0 0,0-1 0 0 0,0 1-1 0 0,0-8 1 0 0,-2-12 133 0 0,-2 1-1 0 0,-1-1 0 0 0,0 1 1 0 0,-2 0-1 0 0,-1 0 1 0 0,-1 0-1 0 0,-19-39 0 0 0,-15-50 196 0 0,36 93-309 0 0,-11-37 116 0 0,2 0 1 0 0,-10-82-1 0 0,26 101 45 0 0,-1 36-56 0 0,1 21-60 0 0,-6 175-24 0 0,7-165-65 0 0,2-1 1 0 0,1 0-1 0 0,1 0 1 0 0,2 0-1 0 0,0-1 1 0 0,2 0-1 0 0,1 0 0 0 0,1-1 1 0 0,1-1-1 0 0,2 0 1 0 0,0-1-1 0 0,2 0 1 0 0,26 29-1 0 0,-24-30-624 0 0,27 43 0 0 0,-35-46 90 0 0,2-1 0 0 0,1-1 1 0 0,0 0-1 0 0,18 17 0 0 0,-13-19-1213 0 0</inkml:trace>
</inkml:ink>
</file>

<file path=ppt/ink/ink8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9.522"/>
    </inkml:context>
    <inkml:brush xml:id="br0">
      <inkml:brushProperty name="width" value="0.1" units="cm"/>
      <inkml:brushProperty name="height" value="0.1" units="cm"/>
      <inkml:brushProperty name="color" value="#004F8B"/>
    </inkml:brush>
  </inkml:definitions>
  <inkml:trace contextRef="#ctx0" brushRef="#br0">0 53 10591 0 0,'11'25'1312'0'0,"-10"-25"-1175"0"0,-1 1-1 0 0,1-1 1 0 0,-1 0-1 0 0,1 0 1 0 0,0 0-1 0 0,-1 0 0 0 0,1 1 1 0 0,0-1-1 0 0,-1 0 1 0 0,1 0-1 0 0,0 0 1 0 0,0 0-1 0 0,-1 0 1 0 0,1-1-1 0 0,0 1 1 0 0,-1 0-1 0 0,1 0 0 0 0,-1 0 1 0 0,1-1-1 0 0,0 1 1 0 0,-1 0-1 0 0,1-1 1 0 0,0 1-1 0 0,-1 0 1 0 0,1-1-1 0 0,-1 1 1 0 0,1-1-1 0 0,-1 1 0 0 0,1-1 1 0 0,21-15 2008 0 0,-20 14-1784 0 0,5-2 85 0 0,1 0 0 0 0,0 0-1 0 0,0 0 1 0 0,1 1 0 0 0,9-2-1 0 0,13-6 425 0 0,-20 7-728 0 0,0 0 0 0 0,1 1-1 0 0,-1 0 1 0 0,1 1 0 0 0,-1 0 0 0 0,1 0-1 0 0,0 2 1 0 0,0-1 0 0 0,0 1 0 0 0,-1 1-1 0 0,1 0 1 0 0,0 1 0 0 0,-1 0 0 0 0,1 1-1 0 0,-1 0 1 0 0,0 1 0 0 0,0 0 0 0 0,15 8-1 0 0,-23-9-272 0 0,31 14 602 0 0,-32-17-620 0 0,-1 0 1 0 0,1 0-1 0 0,-1 0 0 0 0,0 0 0 0 0,1 0 0 0 0,-1 0 0 0 0,0 0 0 0 0,1-1 1 0 0,-1 1-1 0 0,0 0 0 0 0,1-1 0 0 0,-1 1 0 0 0,0-1 0 0 0,0 0 0 0 0,0 1 0 0 0,1-1 1 0 0,-1 0-1 0 0,0 1 0 0 0,0-1 0 0 0,0 0 0 0 0,0 0 0 0 0,1-2 0 0 0</inkml:trace>
</inkml:ink>
</file>

<file path=ppt/ink/ink8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19.850"/>
    </inkml:context>
    <inkml:brush xml:id="br0">
      <inkml:brushProperty name="width" value="0.1" units="cm"/>
      <inkml:brushProperty name="height" value="0.1" units="cm"/>
      <inkml:brushProperty name="color" value="#004F8B"/>
    </inkml:brush>
  </inkml:definitions>
  <inkml:trace contextRef="#ctx0" brushRef="#br0">0 0 15463 0 0,'20'9'1646'0'0,"5"-5"-1077"0"0,0 0 0 0 0,-1-2 1 0 0,1-1-1 0 0,0-1 0 0 0,27-3 0 0 0,47 0 2962 0 0,-70 5-3280 0 0,7 0-122 0 0,-11-3-6937 0 0</inkml:trace>
</inkml:ink>
</file>

<file path=ppt/ink/ink8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0.706"/>
    </inkml:context>
    <inkml:brush xml:id="br0">
      <inkml:brushProperty name="width" value="0.1" units="cm"/>
      <inkml:brushProperty name="height" value="0.1" units="cm"/>
      <inkml:brushProperty name="color" value="#004F8B"/>
    </inkml:brush>
  </inkml:definitions>
  <inkml:trace contextRef="#ctx0" brushRef="#br0">37 19 2303 0 0,'3'60'1958'0'0,"-3"-43"-193"0"0,-2 0 0 0 0,0 0 0 0 0,-1 0 0 0 0,0 0-1 0 0,-1 0 1 0 0,-9 19 1543 0 0,10-16-371 0 0,2-20-2874 0 0,0-1 0 0 0,0 0 0 0 0,1 1 0 0 0,-1-1 0 0 0,0 0 0 0 0,1 0 0 0 0,-1 1 0 0 0,1-1 0 0 0,-1 0 0 0 0,1 0 0 0 0,-1 0 0 0 0,1 0 0 0 0,0 0 0 0 0,-1 0 0 0 0,1 0 0 0 0,0 1 0 0 0,0-1 0 0 0,0 0 0 0 0,-1 0 0 0 0,1 0 0 0 0,0 0 0 0 0,0 0 0 0 0,1 0 0 0 0,-1 0 0 0 0,0-2 0 0 0,11-28 1101 0 0,-1 6-574 0 0,-7-26-133 0 0,-3 45-417 0 0,0 0-1 0 0,0 0 0 0 0,0 0 0 0 0,1-1 0 0 0,0 1 0 0 0,0 0 0 0 0,0 0 0 0 0,1 0 0 0 0,4-9 0 0 0,-3 5 19 0 0,-2 8-50 0 0,-1 0 0 0 0,1 0 0 0 0,0 0 0 0 0,0 0 0 0 0,0 0 1 0 0,0 0-1 0 0,0 0 0 0 0,0 0 0 0 0,0 1 0 0 0,1-1 0 0 0,2-2 0 0 0,-3 5-5 0 0,1-1 0 0 0,-1 1 0 0 0,1 0 0 0 0,-1 0 0 0 0,1 1 1 0 0,-1-1-1 0 0,0 0 0 0 0,1 0 0 0 0,-1 1 0 0 0,0-1 0 0 0,0 0 0 0 0,0 1 1 0 0,0-1-1 0 0,0 1 0 0 0,-1 0 0 0 0,2 1 0 0 0,44 138-271 0 0,-45-140 153 0 0,38 16-219 0 0,-33-19 360 0 0,0-1 1 0 0,0 0 0 0 0,0 0-1 0 0,0 0 1 0 0,0-1 0 0 0,-1 0-1 0 0,1 0 1 0 0,-1 0 0 0 0,0-1-1 0 0,6-7 1 0 0,-3 5 117 0 0,10-10 62 0 0,-14 11-137 0 0,1 1-1 0 0,-1 0 1 0 0,1 1-1 0 0,0-1 1 0 0,1 1-1 0 0,-1 0 1 0 0,1 0 0 0 0,0 0-1 0 0,0 1 1 0 0,0 0-1 0 0,0 0 1 0 0,1 1-1 0 0,-1 0 1 0 0,1 0-1 0 0,-1 0 1 0 0,1 1 0 0 0,9-1-1 0 0,5 2 112 0 0,-11 0-64 0 0,-1 0-1 0 0,1 1 1 0 0,-1 0 0 0 0,0 0 0 0 0,13 4 0 0 0,-18-4-94 0 0,0 1 1 0 0,0 0-1 0 0,0 0 1 0 0,0 1 0 0 0,0-1-1 0 0,-1 1 1 0 0,1 0-1 0 0,-1 0 1 0 0,0 0-1 0 0,0 1 1 0 0,0-1 0 0 0,0 1-1 0 0,0-1 1 0 0,2 6-1 0 0,12 23 186 0 0,14 23-844 0 0,-30-53 256 0 0,1 0 1 0 0,0 1-1 0 0,1-1 1 0 0,-1 0-1 0 0,0 0 1 0 0,1 0-1 0 0,-1 0 1 0 0,1 0-1 0 0,4 2 0 0 0</inkml:trace>
</inkml:ink>
</file>

<file path=ppt/ink/ink8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1.034"/>
    </inkml:context>
    <inkml:brush xml:id="br0">
      <inkml:brushProperty name="width" value="0.1" units="cm"/>
      <inkml:brushProperty name="height" value="0.1" units="cm"/>
      <inkml:brushProperty name="color" value="#004F8B"/>
    </inkml:brush>
  </inkml:definitions>
  <inkml:trace contextRef="#ctx0" brushRef="#br0">36 232 14167 0 0,'0'0'1283'0'0,"-12"31"1716"0"0,10-27-2706 0 0,-1 0 0 0 0,0 0 0 0 0,1 0 1 0 0,0 0-1 0 0,0 0 0 0 0,0 0 1 0 0,1 1-1 0 0,-1-1 0 0 0,1 1 1 0 0,0-1-1 0 0,0 1 0 0 0,1-1 1 0 0,0 1-1 0 0,-1 0 0 0 0,2 6 0 0 0,2 17-1986 0 0,6-4-3497 0 0</inkml:trace>
  <inkml:trace contextRef="#ctx0" brushRef="#br0" timeOffset="1">6 48 8351 0 0,'-3'-18'368'0'0,"2"8"80"0"0,0 0-360 0 0,1 0-88 0 0</inkml:trace>
</inkml:ink>
</file>

<file path=ppt/ink/ink8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1.362"/>
    </inkml:context>
    <inkml:brush xml:id="br0">
      <inkml:brushProperty name="width" value="0.1" units="cm"/>
      <inkml:brushProperty name="height" value="0.1" units="cm"/>
      <inkml:brushProperty name="color" value="#004F8B"/>
    </inkml:brush>
  </inkml:definitions>
  <inkml:trace contextRef="#ctx0" brushRef="#br0">1 86 6447 0 0,'0'-4'85'0'0,"0"-2"-29"0"0,1 0-1 0 0,-1 0 1 0 0,1 0-1 0 0,0 0 1 0 0,1 0-1 0 0,0 1 1 0 0,0-1 0 0 0,0 1-1 0 0,0-1 1 0 0,5-7-1 0 0,-5 14 184 0 0,0 0-1 0 0,1 0 0 0 0,-1 0 1 0 0,0 0-1 0 0,0 0 0 0 0,0 0 0 0 0,0 1 1 0 0,0-1-1 0 0,0 1 0 0 0,-1-1 1 0 0,15 15 6610 0 0,-27-53-4272 0 0,10 34-1555 0 0,10 31 419 0 0,-6-10-1188 0 0,-1-1 0 0 0,-1 1 0 0 0,-1 0 0 0 0,-1-1 0 0 0,0 1 0 0 0,-1-1 0 0 0,-5 24 0 0 0,-2 19 179 0 0,3-7-627 0 0,3 0 0 0 0,1 0 1 0 0,4 0-1 0 0,8 64 0 0 0,-6-102-2056 0 0</inkml:trace>
</inkml:ink>
</file>

<file path=ppt/ink/ink8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1.721"/>
    </inkml:context>
    <inkml:brush xml:id="br0">
      <inkml:brushProperty name="width" value="0.1" units="cm"/>
      <inkml:brushProperty name="height" value="0.1" units="cm"/>
      <inkml:brushProperty name="color" value="#004F8B"/>
    </inkml:brush>
  </inkml:definitions>
  <inkml:trace contextRef="#ctx0" brushRef="#br0">1 375 10135 0 0,'18'-3'761'0'0,"0"0"-1"0"0,1-1 1 0 0,-1-1 0 0 0,-1-1-1 0 0,1-1 1 0 0,-1 0-1 0 0,0-1 1 0 0,-1-1-1 0 0,17-11 1 0 0,-26 15-564 0 0,1-1 0 0 0,-2 0 0 0 0,1 0 0 0 0,-1-1 0 0 0,0 0 0 0 0,0 0 0 0 0,0 0 0 0 0,-1-1 0 0 0,-1 1 1 0 0,1-1-1 0 0,-1 0 0 0 0,0-1 0 0 0,-1 1 0 0 0,0-1 0 0 0,0 0 0 0 0,-1 1 0 0 0,0-1 0 0 0,-1 0 0 0 0,0 0 0 0 0,0-13 0 0 0,-1 14-51 0 0,0 0 0 0 0,-1 0 0 0 0,0 0 0 0 0,-1 0 0 0 0,0 0-1 0 0,0 0 1 0 0,0 0 0 0 0,-1 1 0 0 0,0-1 0 0 0,-4-6 0 0 0,5 11-104 0 0,1 1 1 0 0,-1-1 0 0 0,0 1-1 0 0,0-1 1 0 0,0 1 0 0 0,0 0-1 0 0,0 0 1 0 0,-1 0 0 0 0,1 0-1 0 0,0 1 1 0 0,-1-1 0 0 0,1 1-1 0 0,-1-1 1 0 0,0 1-1 0 0,0 0 1 0 0,1 0 0 0 0,-1 0-1 0 0,0 0 1 0 0,0 0 0 0 0,0 1-1 0 0,0 0 1 0 0,0-1 0 0 0,0 1-1 0 0,0 0 1 0 0,0 0 0 0 0,0 1-1 0 0,0-1 1 0 0,0 0-1 0 0,0 1 1 0 0,-5 2 0 0 0,-1 0-17 0 0,0 1 0 0 0,1 0 1 0 0,-1 0-1 0 0,1 1 0 0 0,0 0 0 0 0,0 0 1 0 0,1 1-1 0 0,-1 0 0 0 0,1 0 1 0 0,1 1-1 0 0,-1 0 0 0 0,1 0 0 0 0,0 1 1 0 0,1-1-1 0 0,0 1 0 0 0,0 1 1 0 0,0-1-1 0 0,-3 10 0 0 0,5-11-6 0 0,1 1-1 0 0,-1-1 1 0 0,1 1-1 0 0,0 0 1 0 0,1-1-1 0 0,0 1 1 0 0,0 0 0 0 0,0 0-1 0 0,1 0 1 0 0,1 0-1 0 0,-1 0 1 0 0,1 0-1 0 0,0-1 1 0 0,1 1-1 0 0,0 0 1 0 0,0-1-1 0 0,1 1 1 0 0,0-1-1 0 0,0 0 1 0 0,1 0 0 0 0,8 13-1 0 0,-5-12 1 0 0,0-1 0 0 0,0 1 0 0 0,1-1 0 0 0,0-1 0 0 0,1 0 0 0 0,-1 0 0 0 0,1 0-1 0 0,0-1 1 0 0,1 0 0 0 0,-1-1 0 0 0,1 0 0 0 0,0-1 0 0 0,0 0 0 0 0,0 0 0 0 0,0-1 0 0 0,14 1 0 0 0,18 8-8 0 0,-32-8-97 0 0,0-1 0 0 0,0 1 1 0 0,20 1-1 0 0,-25-4-336 0 0,0 0 0 0 0,-1-1 0 0 0,1 1-1 0 0,0-1 1 0 0,-1 0 0 0 0,1 0 0 0 0,5-2 0 0 0</inkml:trace>
</inkml:ink>
</file>

<file path=ppt/ink/ink8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2.050"/>
    </inkml:context>
    <inkml:brush xml:id="br0">
      <inkml:brushProperty name="width" value="0.1" units="cm"/>
      <inkml:brushProperty name="height" value="0.1" units="cm"/>
      <inkml:brushProperty name="color" value="#004F8B"/>
    </inkml:brush>
  </inkml:definitions>
  <inkml:trace contextRef="#ctx0" brushRef="#br0">62 13 11975 0 0,'0'0'7836'0'0,"23"16"-6009"0"0,-20-14-1810 0 0,18 10 312 0 0,-1 1 0 0 0,-1 1 0 0 0,0 1 1 0 0,-1 0-1 0 0,0 2 0 0 0,16 19 0 0 0,-28-30-187 0 0,-1 1-1 0 0,1-1 1 0 0,-2 1 0 0 0,1 0-1 0 0,-1 0 1 0 0,0 1-1 0 0,0 0 1 0 0,-1-1 0 0 0,0 1-1 0 0,0 0 1 0 0,-1 0-1 0 0,0 0 1 0 0,-1 1-1 0 0,1 14 1 0 0,1 5-33 0 0,-2-23-108 0 0,-1-1 0 0 0,1 1 0 0 0,-1 0 0 0 0,0-1 0 0 0,0 1 1 0 0,0 0-1 0 0,-2 7 0 0 0,1-10-11 0 0,0-1-1 0 0,1 0 1 0 0,-1 1 0 0 0,0-1 0 0 0,0 0-1 0 0,0 0 1 0 0,0 0 0 0 0,0 1 0 0 0,0-1-1 0 0,0 0 1 0 0,-1 0 0 0 0,1 0-1 0 0,0-1 1 0 0,0 1 0 0 0,-1 0 0 0 0,1 0-1 0 0,-1-1 1 0 0,1 1 0 0 0,0-1 0 0 0,-1 1-1 0 0,1-1 1 0 0,-1 0 0 0 0,1 1-1 0 0,-1-1 1 0 0,0 0 0 0 0,1 0 0 0 0,-1 0-1 0 0,-1-1 1 0 0,-48 5-1865 0 0,26-2-58 0 0</inkml:trace>
  <inkml:trace contextRef="#ctx0" brushRef="#br0" timeOffset="1">1 124 8751 0 0,'4'-7'374'0'0,"1"-1"0"0"0,0 1-1 0 0,1 0 1 0 0,0 0 0 0 0,0 1-1 0 0,0 0 1 0 0,1 0 0 0 0,0 0-1 0 0,0 1 1 0 0,0 0-1 0 0,1 0 1 0 0,-1 1 0 0 0,1 0-1 0 0,0 0 1 0 0,0 1 0 0 0,1 0-1 0 0,16-4 1 0 0,10 0 538 0 0,0 2 0 0 0,0 1 1 0 0,37 1-1 0 0,-66 2-1087 0 0,8 1-599 0 0,-5-4-60 0 0</inkml:trace>
</inkml:ink>
</file>

<file path=ppt/ink/ink8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2.550"/>
    </inkml:context>
    <inkml:brush xml:id="br0">
      <inkml:brushProperty name="width" value="0.1" units="cm"/>
      <inkml:brushProperty name="height" value="0.1" units="cm"/>
      <inkml:brushProperty name="color" value="#004F8B"/>
    </inkml:brush>
  </inkml:definitions>
  <inkml:trace contextRef="#ctx0" brushRef="#br0">1 317 14279 0 0,'7'1'162'0'0,"1"0"0"0"0,-1-1 1 0 0,1 0-1 0 0,-1 0 0 0 0,1-1 0 0 0,-1 0 0 0 0,0 0 0 0 0,11-3 0 0 0,-3 1 66 0 0,357-53 5541 0 0,-143 34-3415 0 0,0 1-1029 0 0,12 3-529 0 0,44-7-234 0 0,-108 3-380 0 0,-99 14-120 0 0,0-3 0 0 0,94-25 0 0 0,101-39 5 0 0,-239 69-455 0 0,1 1-1 0 0,-1 2 1 0 0,57 3-1 0 0,-57 0-77 0 0</inkml:trace>
</inkml:ink>
</file>

<file path=ppt/ink/ink8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3.268"/>
    </inkml:context>
    <inkml:brush xml:id="br0">
      <inkml:brushProperty name="width" value="0.1" units="cm"/>
      <inkml:brushProperty name="height" value="0.1" units="cm"/>
      <inkml:brushProperty name="color" value="#004F8B"/>
    </inkml:brush>
  </inkml:definitions>
  <inkml:trace contextRef="#ctx0" brushRef="#br0">66 1 3679 0 0,'-3'12'14682'0'0,"-8"45"-13318"0"0,-11 51-805 0 0,-5 38-408 0 0,26-128-139 0 0,0 0 0 0 0,0 0 0 0 0,2 0 0 0 0,0 0 0 0 0,1 0 0 0 0,6 22 0 0 0,6-10-70 0 0,-13-29 87 0 0,-1-1 0 0 0,1 1-1 0 0,0 0 1 0 0,-1-1 0 0 0,1 1-1 0 0,0-1 1 0 0,-1 1 0 0 0,1-1 0 0 0,0 0-1 0 0,0 1 1 0 0,-1-1 0 0 0,1 0-1 0 0,0 1 1 0 0,0-1 0 0 0,0 0 0 0 0,-1 0-1 0 0,1 0 1 0 0,0 0 0 0 0,0 0-1 0 0,1 0 1 0 0,0 0 48 0 0,-1-1 0 0 0,1 1 0 0 0,-1-1-1 0 0,1 0 1 0 0,-1 0 0 0 0,1 1 0 0 0,-1-1 0 0 0,0 0-1 0 0,1 0 1 0 0,-1 0 0 0 0,0-1 0 0 0,0 1 0 0 0,0 0-1 0 0,0 0 1 0 0,0-1 0 0 0,0 1 0 0 0,0-1 0 0 0,0 1-1 0 0,-1 0 1 0 0,1-1 0 0 0,0-2 0 0 0,17-60 1742 0 0,-14 45-1529 0 0,1 0-1 0 0,1 0 0 0 0,0 0 0 0 0,11-20 0 0 0,-15 35-250 0 0,0 0-1 0 0,0 0 0 0 0,1 1 0 0 0,0-1 0 0 0,-1 1 0 0 0,1-1 0 0 0,1 1 1 0 0,-1 0-1 0 0,0 0 0 0 0,1 0 0 0 0,-1 0 0 0 0,1 1 0 0 0,0-1 1 0 0,0 1-1 0 0,0 0 0 0 0,0 1 0 0 0,1-1 0 0 0,-1 0 0 0 0,0 1 0 0 0,1 0 1 0 0,-1 0-1 0 0,0 1 0 0 0,6-1 0 0 0,-5 1-19 0 0,0 0-1 0 0,0 1 1 0 0,-1 0-1 0 0,1 0 1 0 0,0 0-1 0 0,0 1 1 0 0,-1-1-1 0 0,1 1 1 0 0,-1 0 0 0 0,1 0-1 0 0,-1 1 1 0 0,0-1-1 0 0,0 1 1 0 0,0 0-1 0 0,0 0 1 0 0,0 1-1 0 0,-1-1 1 0 0,1 1-1 0 0,-1 0 1 0 0,0-1-1 0 0,0 1 1 0 0,-1 1 0 0 0,1-1-1 0 0,-1 0 1 0 0,0 1-1 0 0,0-1 1 0 0,2 6-1 0 0,5 15-8 0 0,-1 0 1 0 0,-1 1-1 0 0,6 44 0 0 0,-10-52-59 0 0,-3-15-289 0 0,8 30-1200 0 0,1-13-6231 0 0</inkml:trace>
</inkml:ink>
</file>

<file path=ppt/ink/ink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2"/>
    </inkml:context>
    <inkml:brush xml:id="br0">
      <inkml:brushProperty name="width" value="0.1" units="cm"/>
      <inkml:brushProperty name="height" value="0.1" units="cm"/>
      <inkml:brushProperty name="color" value="#008C3A"/>
    </inkml:brush>
  </inkml:definitions>
  <inkml:trace contextRef="#ctx0" brushRef="#br0">1 0 11455 0 0,'0'0'1040'0'0,"9"5"-171"0"0,9 6 4652 0 0,-15-7-5204 0 0,-1-1 0 0 0,0 2 0 0 0,-1-1 0 0 0,1 0 0 0 0,0 0 0 0 0,-1 1 0 0 0,0-1 0 0 0,0 0 1 0 0,-1 1-1 0 0,1-1 0 0 0,-1 1 0 0 0,0-1 0 0 0,0 1 0 0 0,-1 5 0 0 0,-15 72 971 0 0,1-11-941 0 0,18 50-255 0 0,13-138-2698 0 0,-9 6 1203 0 0</inkml:trace>
</inkml:ink>
</file>

<file path=ppt/ink/ink8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3.596"/>
    </inkml:context>
    <inkml:brush xml:id="br0">
      <inkml:brushProperty name="width" value="0.1" units="cm"/>
      <inkml:brushProperty name="height" value="0.1" units="cm"/>
      <inkml:brushProperty name="color" value="#004F8B"/>
    </inkml:brush>
  </inkml:definitions>
  <inkml:trace contextRef="#ctx0" brushRef="#br0">22 67 8287 0 0,'-7'12'13629'0'0,"5"-8"-13540"0"0,0 0 1 0 0,0 0 0 0 0,0 0 0 0 0,1 0 0 0 0,-1 0 0 0 0,1 0 0 0 0,0 0 0 0 0,0 0-1 0 0,1 1 1 0 0,-1-1 0 0 0,1 0 0 0 0,0 0 0 0 0,0 1 0 0 0,1-1 0 0 0,-1 0 0 0 0,1 0-1 0 0,0 1 1 0 0,1 4 0 0 0,0-6-71 0 0,0 1-1 0 0,0-1 1 0 0,0 0 0 0 0,0 0-1 0 0,0 0 1 0 0,1 0 0 0 0,-1 0-1 0 0,1 0 1 0 0,0-1 0 0 0,0 1-1 0 0,0-1 1 0 0,0 0 0 0 0,0 0-1 0 0,0 0 1 0 0,1 0 0 0 0,4 2-1 0 0,-6-4-7 0 0,0 1 0 0 0,1-1 0 0 0,-1 0 0 0 0,0 0 0 0 0,0 0-1 0 0,1 0 1 0 0,-1 0 0 0 0,0-1 0 0 0,0 1 0 0 0,0-1 0 0 0,1 1 0 0 0,-1-1-1 0 0,0 0 1 0 0,0 0 0 0 0,0 0 0 0 0,0 0 0 0 0,0 0 0 0 0,0 0-1 0 0,0-1 1 0 0,-1 1 0 0 0,1 0 0 0 0,0-1 0 0 0,-1 0 0 0 0,1 1 0 0 0,-1-1-1 0 0,0 0 1 0 0,1 0 0 0 0,-1 0 0 0 0,1-2 0 0 0,7-9 37 0 0,-1-1 0 0 0,-1 1 0 0 0,10-29 0 0 0,-15 39-15 0 0,-1 0-1 0 0,0 0 0 0 0,0-1 0 0 0,0 1 0 0 0,-1-1 0 0 0,1 1 0 0 0,-1-1 1 0 0,0 1-1 0 0,0 0 0 0 0,0-1 0 0 0,0 1 0 0 0,-1-1 0 0 0,1 1 0 0 0,-1-1 0 0 0,0 1 1 0 0,0-1-1 0 0,0 1 0 0 0,0 0 0 0 0,-1 0 0 0 0,0 0 0 0 0,1 0 0 0 0,-1 0 1 0 0,-4-5-1 0 0,3 6-10 0 0,1 0 1 0 0,-1 1-1 0 0,0-1 1 0 0,1 1-1 0 0,-1 0 0 0 0,0-1 1 0 0,0 1-1 0 0,0 1 1 0 0,0-1-1 0 0,0 0 1 0 0,0 1-1 0 0,0-1 1 0 0,-1 1-1 0 0,1 0 1 0 0,0 0-1 0 0,0 0 0 0 0,-3 1 1 0 0,-31 8-2625 0 0,34-8 1916 0 0</inkml:trace>
</inkml:ink>
</file>

<file path=ppt/ink/ink8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3.956"/>
    </inkml:context>
    <inkml:brush xml:id="br0">
      <inkml:brushProperty name="width" value="0.1" units="cm"/>
      <inkml:brushProperty name="height" value="0.1" units="cm"/>
      <inkml:brushProperty name="color" value="#004F8B"/>
    </inkml:brush>
  </inkml:definitions>
  <inkml:trace contextRef="#ctx0" brushRef="#br0">80 73 10135 0 0,'0'0'778'0'0,"-31"11"4348"0"0,26-8-4584 0 0,0 0 1 0 0,0 0-1 0 0,1 1 0 0 0,0 0 0 0 0,-1-1 0 0 0,1 2 0 0 0,1-1 0 0 0,-1 0 0 0 0,-3 6 1 0 0,7-9-506 0 0,-1 0 0 0 0,1 1 0 0 0,-1-1 0 0 0,1 1 1 0 0,0-1-1 0 0,-1 1 0 0 0,1-1 0 0 0,0 1 0 0 0,0 0 1 0 0,0-1-1 0 0,0 1 0 0 0,0-1 0 0 0,1 1 0 0 0,-1-1 1 0 0,0 1-1 0 0,1-1 0 0 0,-1 1 0 0 0,1-1 0 0 0,-1 0 0 0 0,1 1 1 0 0,0-1-1 0 0,0 0 0 0 0,-1 1 0 0 0,1-1 0 0 0,0 0 1 0 0,0 0-1 0 0,0 0 0 0 0,0 0 0 0 0,1 0 0 0 0,-1 0 1 0 0,0 0-1 0 0,0 0 0 0 0,1 0 0 0 0,-1 0 0 0 0,0-1 1 0 0,1 1-1 0 0,-1 0 0 0 0,3 0 0 0 0,22 14 192 0 0,-18-10-137 0 0,0 0 0 0 0,0 0 1 0 0,1-1-1 0 0,12 5 0 0 0,-18-8-63 0 0,-1-1 1 0 0,1 1-1 0 0,0-1 0 0 0,-1 1 0 0 0,1-1 1 0 0,0 0-1 0 0,-1 0 0 0 0,1 0 0 0 0,-1 0 0 0 0,1-1 1 0 0,0 1-1 0 0,-1-1 0 0 0,1 0 0 0 0,-1 1 1 0 0,1-1-1 0 0,-1 0 0 0 0,1-1 0 0 0,-1 1 1 0 0,0 0-1 0 0,4-3 0 0 0,2-2 27 0 0,1-1-1 0 0,-2 1 0 0 0,1-2 1 0 0,-1 1-1 0 0,0-1 0 0 0,0 0 1 0 0,-1 0-1 0 0,0-1 1 0 0,-1 0-1 0 0,1 0 0 0 0,-2 0 1 0 0,1 0-1 0 0,-2-1 1 0 0,1 0-1 0 0,-1 0 0 0 0,0 0 1 0 0,-1 0-1 0 0,-1 0 1 0 0,1-1-1 0 0,-2 1 0 0 0,0-15 1 0 0</inkml:trace>
</inkml:ink>
</file>

<file path=ppt/ink/ink8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4.284"/>
    </inkml:context>
    <inkml:brush xml:id="br0">
      <inkml:brushProperty name="width" value="0.1" units="cm"/>
      <inkml:brushProperty name="height" value="0.1" units="cm"/>
      <inkml:brushProperty name="color" value="#004F8B"/>
    </inkml:brush>
  </inkml:definitions>
  <inkml:trace contextRef="#ctx0" brushRef="#br0">1 313 11519 0 0,'38'-151'8704'0'0,"-36"144"-8509"0"0,0 0 1 0 0,1 0-1 0 0,-1 0 0 0 0,2 0 0 0 0,-1 1 1 0 0,1 0-1 0 0,0-1 0 0 0,0 1 0 0 0,0 0 1 0 0,1 1-1 0 0,0-1 0 0 0,0 1 0 0 0,1 0 1 0 0,9-6-1 0 0,-7 5-295 0 0,1 0-1 0 0,0 0 1 0 0,0 1 0 0 0,1 1 0 0 0,0-1 0 0 0,-1 2-1 0 0,1-1 1 0 0,1 1 0 0 0,13-2 0 0 0,10 0-822 0 0,-25 3 117 0 0,-1 0 1 0 0,1 1-1 0 0,-1 0 1 0 0,1 0 0 0 0,0 1-1 0 0,0 1 1 0 0,-1-1-1 0 0,1 1 1 0 0,-1 1 0 0 0,24 20 8901 0 0,-27-14-8091 0 0,7 3 626 0 0,-2 0-1 0 0,1 1 1 0 0,-1 0 0 0 0,13 24-1 0 0,-19-28-355 0 0,0 1-1 0 0,0 0 0 0 0,-1 0 1 0 0,0 0-1 0 0,-1 0 1 0 0,0 1-1 0 0,-1-1 0 0 0,0 1 1 0 0,0 9-1 0 0,0-9-865 0 0,0-1-1 0 0,-1 1 1 0 0,0-1 0 0 0,-1 1-1 0 0,0 0 1 0 0,-1-1 0 0 0,0 1-1 0 0,0-1 1 0 0,-1 0 0 0 0,0 0-1 0 0,0 0 1 0 0,-8 14 0 0 0,8-34-2348 0 0,1 5 2337 0 0,0 0 0 0 0,0 0-1 0 0,0 0 1 0 0,-4-7 0 0 0,-5-14-226 0 0,5 7 778 0 0,2 0 0 0 0,0-1 0 0 0,-1-36 0 0 0,5 45 991 0 0,0 1 0 0 0,0-1-1 0 0,1 0 1 0 0,1 0 0 0 0,0 1 0 0 0,1-1-1 0 0,0 1 1 0 0,6-15 0 0 0,-7 23-972 0 0,-1 0-1 0 0,1 0 1 0 0,0-1 0 0 0,0 1 0 0 0,1 0 0 0 0,-1 1-1 0 0,1-1 1 0 0,-1 0 0 0 0,1 1 0 0 0,0-1-1 0 0,0 1 1 0 0,0 0 0 0 0,0 0 0 0 0,0 0 0 0 0,1 0-1 0 0,-1 1 1 0 0,4-2 0 0 0</inkml:trace>
</inkml:ink>
</file>

<file path=ppt/ink/ink8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4.831"/>
    </inkml:context>
    <inkml:brush xml:id="br0">
      <inkml:brushProperty name="width" value="0.1" units="cm"/>
      <inkml:brushProperty name="height" value="0.1" units="cm"/>
      <inkml:brushProperty name="color" value="#004F8B"/>
    </inkml:brush>
  </inkml:definitions>
  <inkml:trace contextRef="#ctx0" brushRef="#br0">0 3 10135 0 0,'0'0'778'0'0,"33"22"3996"0"0,18-36 1071 0 0,6 6-3526 0 0,-49 7-2450 0 0,-1 0-1 0 0,1 1 0 0 0,0 0 0 0 0,-1 0 0 0 0,1 1 1 0 0,0 0-1 0 0,-1 1 0 0 0,1-1 0 0 0,-1 2 0 0 0,1-1 0 0 0,-1 1 1 0 0,8 4-1 0 0,-34 29-3781 0 0,9-11 2572 0 0,-1-1 0 0 0,-19 32 1 0 0,17-35 820 0 0,2 1 1 0 0,0 1-1 0 0,-10 31 1 0 0,182-60 8185 0 0,-140 6-7666 0 0</inkml:trace>
</inkml:ink>
</file>

<file path=ppt/ink/ink8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6.987"/>
    </inkml:context>
    <inkml:brush xml:id="br0">
      <inkml:brushProperty name="width" value="0.1" units="cm"/>
      <inkml:brushProperty name="height" value="0.1" units="cm"/>
      <inkml:brushProperty name="color" value="#004F8B"/>
    </inkml:brush>
  </inkml:definitions>
  <inkml:trace contextRef="#ctx0" brushRef="#br0">274 443 1375 0 0,'0'0'2815'0'0,"19"-6"25"0"0,-17 7-2327 0 0,42 3 2717 0 0,46 2 4807 0 0,-109-22-6296 0 0,5 10-1618 0 0,0 0 1 0 0,0 1-1 0 0,-1 1 0 0 0,0 1 0 0 0,0 0 0 0 0,0 0 0 0 0,0 2 1 0 0,-1 0-1 0 0,1 1 0 0 0,0 0 0 0 0,-20 4 0 0 0,25-3-56 0 0,0 1 0 0 0,1 0 0 0 0,-1 0-1 0 0,0 1 1 0 0,1 1 0 0 0,-1 0 0 0 0,1 0-1 0 0,0 1 1 0 0,0 0 0 0 0,1 0 0 0 0,0 1-1 0 0,0 0 1 0 0,0 1 0 0 0,0-1 0 0 0,1 2 0 0 0,0-1-1 0 0,-10 15 1 0 0,9-10-36 0 0,1 2 1 0 0,0-1-1 0 0,-10 27 0 0 0,15-36-24 0 0,1 0 0 0 0,0 0 1 0 0,0 0-1 0 0,0 0 0 0 0,1 0 0 0 0,-1 0 0 0 0,1 0 0 0 0,0 0 0 0 0,0 0 1 0 0,0 0-1 0 0,1 0 0 0 0,0 0 0 0 0,-1 0 0 0 0,2 0 0 0 0,-1 0 1 0 0,0 0-1 0 0,1 0 0 0 0,-1-1 0 0 0,4 6 0 0 0,-5-9-6 0 0,4 7 7 0 0,1-1 1 0 0,0 1-1 0 0,0-1 1 0 0,0 0-1 0 0,0-1 0 0 0,13 10 1 0 0,-16-13-6 0 0,1-1-1 0 0,-1 0 1 0 0,0 0 0 0 0,1-1-1 0 0,-1 1 1 0 0,1 0 0 0 0,0-1-1 0 0,-1 0 1 0 0,1 0 0 0 0,-1 1-1 0 0,1-1 1 0 0,0-1 0 0 0,-1 1-1 0 0,1 0 1 0 0,-1-1 0 0 0,1 1-1 0 0,-1-1 1 0 0,1 0 0 0 0,-1 0-1 0 0,1 0 1 0 0,-1 0 0 0 0,0 0-1 0 0,1 0 1 0 0,2-3 0 0 0,56-28 126 0 0,-36 19-49 0 0,0-1-1 0 0,35-25 0 0 0,-52 33-43 0 0,-1 0 0 0 0,0-1 0 0 0,0 0-1 0 0,-1 0 1 0 0,0 0 0 0 0,0-1 0 0 0,-1 0 0 0 0,0 0 0 0 0,-1 0-1 0 0,1-1 1 0 0,4-14 0 0 0,-2-5 195 0 0,-2 0 0 0 0,0 0 0 0 0,-2 0 0 0 0,-2-1 0 0 0,0 1-1 0 0,-2-1 1 0 0,-8-52 0 0 0,1-23 130 0 0,13 67-209 0 0,-4 35-139 0 0,-1-1-1 0 0,1 0 1 0 0,0 0 0 0 0,-1 0 0 0 0,0 0-1 0 0,1 0 1 0 0,-1 0 0 0 0,-1 0-1 0 0,1 0 1 0 0,0 0 0 0 0,-1 0 0 0 0,1 0-1 0 0,-1 0 1 0 0,0 1 0 0 0,0-1-1 0 0,-1-3 1 0 0,-2-2 33 0 0,4 6-30 0 0,-1 0 0 0 0,0-1 0 0 0,0 1 0 0 0,0 0 0 0 0,0 0 0 0 0,0 0 0 0 0,0 0 0 0 0,-1 0 0 0 0,1 0 0 0 0,-1 0 0 0 0,0 0 0 0 0,1 1 0 0 0,-4-4-1 0 0,3 8-3 0 0,0-1 0 0 0,0 1-1 0 0,0-1 1 0 0,1 1-1 0 0,0 0 1 0 0,-1-1-1 0 0,1 1 1 0 0,0 0-1 0 0,0 0 1 0 0,0 0 0 0 0,1 0-1 0 0,-1 0 1 0 0,0 6-1 0 0,1-8-10 0 0,-2 20-6 0 0,0-1 0 0 0,2 0 0 0 0,0 1 0 0 0,1-1 0 0 0,1 1 0 0 0,1-1 0 0 0,1 0 0 0 0,1 0 0 0 0,0-1 0 0 0,17 38 0 0 0,8 8-6 0 0,67 106 0 0 0,-85-151 16 0 0,46 99-2080 0 0,-56-135-2815 0 0,0-6 3199 0 0</inkml:trace>
</inkml:ink>
</file>

<file path=ppt/ink/ink8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7.503"/>
    </inkml:context>
    <inkml:brush xml:id="br0">
      <inkml:brushProperty name="width" value="0.1" units="cm"/>
      <inkml:brushProperty name="height" value="0.1" units="cm"/>
      <inkml:brushProperty name="color" value="#004F8B"/>
    </inkml:brush>
  </inkml:definitions>
  <inkml:trace contextRef="#ctx0" brushRef="#br0">14 219 5983 0 0,'0'0'542'0'0,"-6"7"-436"0"0,2-1 212 0 0,3-5-116 0 0,1 0 0 0 0,-1 0 0 0 0,1 0 0 0 0,0 0 0 0 0,-1 0 0 0 0,1 0 0 0 0,0 0 0 0 0,0 0 0 0 0,0 0 0 0 0,0 0 0 0 0,0 0 0 0 0,0 0 0 0 0,0 1-1 0 0,0-1 1 0 0,0 0 0 0 0,0 0 0 0 0,0 0 0 0 0,1 0 0 0 0,-1 0 0 0 0,0 0 0 0 0,1 0 0 0 0,-1 0 0 0 0,1 0 0 0 0,-1-1 0 0 0,1 1 0 0 0,0 0 0 0 0,-1 0 0 0 0,1 0 0 0 0,0-1 0 0 0,0 1 0 0 0,-1 0 0 0 0,1 0 0 0 0,0-1 0 0 0,0 1 0 0 0,0-1 0 0 0,0 1 0 0 0,0-1 0 0 0,0 1 0 0 0,0-1 0 0 0,0 0 0 0 0,0 1 0 0 0,0-1 0 0 0,0 0 0 0 0,0 0 0 0 0,0 0 0 0 0,0 0 0 0 0,0 0 0 0 0,1 0 0 0 0,97-24 3197 0 0,-51 13-2457 0 0,-1-2-1 0 0,67-27 1 0 0,-49 13-233 0 0,2 3 1 0 0,88-20-1 0 0,145-13 461 0 0,-211 44-1044 0 0,2 4 0 0 0,130 3 0 0 0,-162 12 100 0 0,8 0-3300 0 0</inkml:trace>
</inkml:ink>
</file>

<file path=ppt/ink/ink8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8.068"/>
    </inkml:context>
    <inkml:brush xml:id="br0">
      <inkml:brushProperty name="width" value="0.1" units="cm"/>
      <inkml:brushProperty name="height" value="0.1" units="cm"/>
      <inkml:brushProperty name="color" value="#004F8B"/>
    </inkml:brush>
  </inkml:definitions>
  <inkml:trace contextRef="#ctx0" brushRef="#br0">278 49 12959 0 0,'2'-6'212'0'0,"-2"5"-157"0"0,1 0 1 0 0,0-1-1 0 0,-1 1 1 0 0,1 0-1 0 0,0 0 1 0 0,0 0-1 0 0,0 0 1 0 0,0 0-1 0 0,0 0 1 0 0,0 0-1 0 0,0 0 1 0 0,0 0-1 0 0,0 1 1 0 0,1-1-1 0 0,-1 0 1 0 0,0 1 0 0 0,1-1-1 0 0,-1 1 1 0 0,0-1-1 0 0,2 0 1 0 0,-2 1 55 0 0,1-1 1 0 0,-1 0 0 0 0,1 0 0 0 0,-1 0 0 0 0,1 1 0 0 0,-1-1-1 0 0,1 1 1 0 0,-1-1 0 0 0,1 1 0 0 0,0-1 0 0 0,-1 1 0 0 0,1 0-1 0 0,0 0 1 0 0,-1 0 0 0 0,1 0 0 0 0,0 0 0 0 0,11 4 5400 0 0,-16-7-5261 0 0,1 1 0 0 0,0 0 0 0 0,-1 0 1 0 0,0 1-1 0 0,1-1 0 0 0,-1 1 0 0 0,0-1 0 0 0,-5-1 0 0 0,7 3-166 0 0,-1-1-45 0 0,1 1-1 0 0,-1-1 1 0 0,1 1 0 0 0,-1 0-1 0 0,0 0 1 0 0,1-1-1 0 0,-1 1 1 0 0,0 0 0 0 0,1 1-1 0 0,-1-1 1 0 0,0 0 0 0 0,1 0-1 0 0,-1 1 1 0 0,0-1-1 0 0,1 1 1 0 0,-1 0 0 0 0,1-1-1 0 0,-1 1 1 0 0,1 0 0 0 0,-1 0-1 0 0,1 0 1 0 0,0 0-1 0 0,-2 1 1 0 0,-33 35 195 0 0,7-8-214 0 0,12-15-10 0 0,0 0 1 0 0,0 1-1 0 0,1 1 1 0 0,1 0-1 0 0,1 1 1 0 0,0 1-1 0 0,1 0 1 0 0,1 1-1 0 0,1 0 1 0 0,0 1 0 0 0,2 0-1 0 0,0 0 1 0 0,-8 34-1 0 0,14-43-10 0 0,-1 2-2 0 0,1 0 1 0 0,1 0-1 0 0,-2 21 1 0 0,4-28 1 0 0,0 0 0 0 0,1-1 0 0 0,0 1 1 0 0,0 0-1 0 0,1-1 0 0 0,-1 1 0 0 0,1-1 1 0 0,0 1-1 0 0,1-1 0 0 0,-1 0 0 0 0,5 6 0 0 0,-4-6 13 0 0,0-1 0 0 0,1 0 0 0 0,0 1-1 0 0,0-1 1 0 0,0 0 0 0 0,1-1 0 0 0,-1 1-1 0 0,1-1 1 0 0,0 0 0 0 0,0 0 0 0 0,0 0-1 0 0,0-1 1 0 0,11 4 0 0 0,8 0 21 0 0,-1 0 0 0 0,27 3 0 0 0,4 1 118 0 0,-39-8-126 0 0,1 0 0 0 0,-1-1 0 0 0,1-1 0 0 0,-1 0-1 0 0,1-2 1 0 0,-1 1 0 0 0,0-2 0 0 0,0 0 0 0 0,24-8 0 0 0,33-6-257 0 0,-68 16 291 0 0,-1 0-640 0 0</inkml:trace>
</inkml:ink>
</file>

<file path=ppt/ink/ink8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28.427"/>
    </inkml:context>
    <inkml:brush xml:id="br0">
      <inkml:brushProperty name="width" value="0.1" units="cm"/>
      <inkml:brushProperty name="height" value="0.1" units="cm"/>
      <inkml:brushProperty name="color" value="#004F8B"/>
    </inkml:brush>
  </inkml:definitions>
  <inkml:trace contextRef="#ctx0" brushRef="#br0">1 165 2303 0 0,'10'11'5351'0'0,"-9"-10"-4816"0"0,0 0 0 0 0,3 1 0 0 0,14-12 5659 0 0,0-11-3618 0 0,5-4-1228 0 0,-9 16-910 0 0,1 1 1 0 0,0 1 0 0 0,0 1 0 0 0,1 0 0 0 0,28-7 0 0 0,86-11 1096 0 0,-99 19-1054 0 0,108-7 702 0 0,-122 12-1153 0 0,-10-1-400 0 0,-1 0 0 0 0,1 0 0 0 0,-1-1 0 0 0,0 0 0 0 0,0 0 0 0 0,9-5 0 0 0,16-4-3969 0 0,-2 5-3524 0 0</inkml:trace>
</inkml:ink>
</file>

<file path=ppt/ink/ink8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1.965"/>
    </inkml:context>
    <inkml:brush xml:id="br0">
      <inkml:brushProperty name="width" value="0.1" units="cm"/>
      <inkml:brushProperty name="height" value="0.1" units="cm"/>
      <inkml:brushProperty name="color" value="#004F8B"/>
    </inkml:brush>
  </inkml:definitions>
  <inkml:trace contextRef="#ctx0" brushRef="#br0">10 99 5983 0 0,'-10'9'12414'0'0,"12"-15"-11137"0"0,0 4-1117 0 0,1 1 1 0 0,-1-1-1 0 0,1 1 1 0 0,-1-1-1 0 0,1 1 0 0 0,0 0 1 0 0,-1 0-1 0 0,1 0 1 0 0,0 0-1 0 0,0 1 1 0 0,-1-1-1 0 0,1 1 1 0 0,0 0-1 0 0,4 0 0 0 0,-3-1-6 0 0,131-7 1223 0 0,-86 7-815 0 0,67-10-1 0 0,-105 8-483 0 0,1 0 0 0 0,0-1 0 0 0,-1-1 0 0 0,0 1 1 0 0,12-8-1 0 0,-15 7-57 0 0,0 0 0 0 0,1 1 0 0 0,0 1 1 0 0,-1-1-1 0 0,1 1 0 0 0,1 1 0 0 0,-1 0 1 0 0,0 0-1 0 0,13 0 0 0 0,35 0 2 0 0,-30 1 15 0 0,1 1 1 0 0,45 5 0 0 0,-71-4 3 0 0,-2-1-39 0 0,0 1 0 0 0,0-1 0 0 0,0 0 0 0 0,0 1 0 0 0,0-1 0 0 0,0 0 0 0 0,0 1 0 0 0,0-1 0 0 0,0 0 0 0 0,0 0 0 0 0,0 1 0 0 0,0-1 0 0 0,0 0 0 0 0,0 1 0 0 0,-1-1-1 0 0,1 0 1 0 0,0 1 0 0 0,0-1 0 0 0,0 0 0 0 0,0 0 0 0 0,-1 1 0 0 0,1-1 0 0 0,0 0 0 0 0,0 0 0 0 0,-1 1 0 0 0,1-1 0 0 0,0 0 0 0 0,0 0 0 0 0,-1 0 0 0 0,1 0 0 0 0,0 1-1 0 0,-1-1 1 0 0,1 0 0 0 0,0 0 0 0 0,0 0 0 0 0,-1 0 0 0 0,1 0 0 0 0,0 0 0 0 0,-1 0 0 0 0,1 0 0 0 0,0 0 0 0 0,-1 0 0 0 0,-18 4 31 0 0,17-4-23 0 0,-7 5 25 0 0,1-1 1 0 0,-1 1-1 0 0,1 1 0 0 0,-1-1 0 0 0,2 2 0 0 0,-1-1 0 0 0,1 1 0 0 0,0 0 0 0 0,-9 11 0 0 0,-3 7-37 0 0,-26 43 0 0 0,35-49 9 0 0,1 0 0 0 0,1 1 0 0 0,-6 22 1 0 0,8-25-3 0 0,0 0 0 0 0,0 0 0 0 0,-2 0 1 0 0,-13 22-1 0 0,-13 13-6 0 0,3 2 0 0 0,2 1 0 0 0,-33 91 0 0 0,61-145-36 0 0,1 0 1 0 0,-1 0-1 0 0,1 0 0 0 0,0 1 1 0 0,0-1-1 0 0,0 0 0 0 0,0 0 1 0 0,-1 0-1 0 0,2 0 0 0 0,-1 1 1 0 0,0-1-1 0 0,0 0 0 0 0,0 0 1 0 0,0 0-1 0 0,1 0 0 0 0,-1 0 0 0 0,0 0 1 0 0,1 1-1 0 0,-1-1 0 0 0,1 0 1 0 0,0 0-1 0 0,-1 0 0 0 0,1 0 1 0 0,0-1-1 0 0,-1 1 0 0 0,1 0 1 0 0,0 0-1 0 0,0 0 0 0 0,0 0 1 0 0,0-1-1 0 0,0 1 0 0 0,0 0 1 0 0,0-1-1 0 0,0 1 0 0 0,0-1 0 0 0,0 1 1 0 0,0-1-1 0 0,0 0 0 0 0,0 1 1 0 0,0-1-1 0 0,1 0 0 0 0,0 0 1 0 0,44 3-4044 0 0,-34-4 2420 0 0</inkml:trace>
</inkml:ink>
</file>

<file path=ppt/ink/ink8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2.293"/>
    </inkml:context>
    <inkml:brush xml:id="br0">
      <inkml:brushProperty name="width" value="0.1" units="cm"/>
      <inkml:brushProperty name="height" value="0.1" units="cm"/>
      <inkml:brushProperty name="color" value="#004F8B"/>
    </inkml:brush>
  </inkml:definitions>
  <inkml:trace contextRef="#ctx0" brushRef="#br0">0 112 11975 0 0,'16'-15'1280'0'0,"-9"11"-918"0"0,-1 1-1 0 0,1 1 1 0 0,0-1-1 0 0,0 1 0 0 0,0 0 1 0 0,0 1-1 0 0,8-1 1 0 0,-7 1 162 0 0,0-1 1 0 0,1 0-1 0 0,-1 0 1 0 0,0 0-1 0 0,9-5 1 0 0,-4 1 11 0 0,0 1 0 0 0,1 1 0 0 0,0 0 0 0 0,-1 1 1 0 0,1 0-1 0 0,1 1 0 0 0,18 0 0 0 0,55-11 696 0 0,-70 9-1143 0 0,-9 0-13 0 0,0 1 0 0 0,0 1 0 0 0,1 0 1 0 0,-1 0-1 0 0,1 1 0 0 0,0 0 0 0 0,-1 1 1 0 0,1 0-1 0 0,0 0 0 0 0,-1 1 1 0 0,1 1-1 0 0,13 2 0 0 0,54 12-4522 0 0,-55-11-3444 0 0</inkml:trace>
</inkml:ink>
</file>

<file path=ppt/ink/ink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3"/>
    </inkml:context>
    <inkml:brush xml:id="br0">
      <inkml:brushProperty name="width" value="0.1" units="cm"/>
      <inkml:brushProperty name="height" value="0.1" units="cm"/>
      <inkml:brushProperty name="color" value="#008C3A"/>
    </inkml:brush>
  </inkml:definitions>
  <inkml:trace contextRef="#ctx0" brushRef="#br0">1 4 2759 0 0,'0'-4'18491'0'0,"4"23"-12186"0"0,11 54-9405 0 0,-8-47 5108 0 0,6 14-1948 0 0,-3 2 0 0 0,-1 0-1 0 0,-2 0 1 0 0,2 53 0 0 0,-9-95-79 0 0,0 1 0 0 0,0-1 0 0 0,-1 0 0 0 0,1 1 0 0 0,0-1 0 0 0,0 1 0 0 0,0-1 0 0 0,0 0 0 0 0,0 1 0 0 0,0-1 0 0 0,1 0 0 0 0,-1 1 0 0 0,0-1 0 0 0,0 0 0 0 0,0 1 0 0 0,0-1 0 0 0,0 0 0 0 0,0 1 0 0 0,1-1 0 0 0,-1 0 0 0 0,0 1 0 0 0,0-1 0 0 0,0 0 0 0 0,1 1 0 0 0,-1-1 0 0 0,0 0 0 0 0,0 0 0 0 0,1 1 0 0 0,-1-1 0 0 0,0 0 0 0 0,1 0 0 0 0,-1 0 0 0 0,0 1 0 0 0,1-1 0 0 0,-1 0 0 0 0,0 0 1 0 0,1 0-1 0 0,11-10-654 0 0,0-7-1702 0 0</inkml:trace>
</inkml:ink>
</file>

<file path=ppt/ink/ink8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2.684"/>
    </inkml:context>
    <inkml:brush xml:id="br0">
      <inkml:brushProperty name="width" value="0.1" units="cm"/>
      <inkml:brushProperty name="height" value="0.1" units="cm"/>
      <inkml:brushProperty name="color" value="#004F8B"/>
    </inkml:brush>
  </inkml:definitions>
  <inkml:trace contextRef="#ctx0" brushRef="#br0">162 10 1839 0 0,'-7'1'11376'0'0,"-11"5"-7737"0"0,11-1-3279 0 0,0-1 0 0 0,0 1 0 0 0,1 1 0 0 0,0-1 0 0 0,0 1 0 0 0,0 0 0 0 0,1 0 0 0 0,0 1 0 0 0,0-1 0 0 0,1 1 0 0 0,-1 0 0 0 0,2 0 0 0 0,-1 1 0 0 0,-2 8 0 0 0,-6 16 252 0 0,-15 67 0 0 0,24-83-251 0 0,-1-3-198 0 0,1 1 0 0 0,1-1 1 0 0,0 1-1 0 0,1 0 0 0 0,0 0 0 0 0,3 23 0 0 0,-1-33-152 0 0,0 0-1 0 0,0 1 0 0 0,0-1 1 0 0,0 0-1 0 0,1 0 0 0 0,0 0 1 0 0,0 0-1 0 0,0 0 1 0 0,0 0-1 0 0,1 0 0 0 0,-1-1 1 0 0,1 1-1 0 0,0-1 0 0 0,0 0 1 0 0,0 0-1 0 0,1 0 1 0 0,-1 0-1 0 0,1 0 0 0 0,-1-1 1 0 0,1 0-1 0 0,0 0 0 0 0,0 0 1 0 0,0 0-1 0 0,8 2 0 0 0,14 4 91 0 0,0-1-1 0 0,0-2 0 0 0,1 0 1 0 0,0-2-1 0 0,0-1 0 0 0,33-2 1 0 0,-42 0-35 0 0,0-1 1 0 0,-1-2 0 0 0,1 1 0 0 0,0-2 0 0 0,-1-1 0 0 0,1 0-1 0 0,-1-1 1 0 0,-1-1 0 0 0,1 0 0 0 0,19-13 0 0 0,-30 17-27 0 0,-1-1 0 0 0,0 0 0 0 0,0-1 0 0 0,-1 1-1 0 0,1-1 1 0 0,-1 0 0 0 0,0 0 0 0 0,0 0 0 0 0,-1-1 0 0 0,1 1 0 0 0,-1-1 0 0 0,-1 0 0 0 0,1 0 0 0 0,-1 0 0 0 0,0 0 0 0 0,0 0 0 0 0,-1 0 0 0 0,1-1 0 0 0,-1 1 0 0 0,-1-1 0 0 0,1 1 0 0 0,-1-1-1 0 0,-1 1 1 0 0,1-1 0 0 0,-2-6 0 0 0,-3-11 79 0 0,0 0 1 0 0,-2 1-1 0 0,-1 0 0 0 0,-1 0 0 0 0,-15-30 0 0 0,20 46-99 0 0,-1-1 0 0 0,1 1 0 0 0,-1 0 1 0 0,0 0-1 0 0,0 1 0 0 0,-1-1 0 0 0,0 1 0 0 0,0 1 0 0 0,-1-1 0 0 0,0 1 0 0 0,0 0 1 0 0,0 0-1 0 0,0 1 0 0 0,-1 0 0 0 0,1 0 0 0 0,-1 1 0 0 0,0 0 0 0 0,0 0 0 0 0,-1 1 1 0 0,-10-2-1 0 0,-13 0-702 0 0,0 2 0 0 0,0 0 0 0 0,0 3 0 0 0,-34 4 1 0 0,27-3-1958 0 0</inkml:trace>
</inkml:ink>
</file>

<file path=ppt/ink/ink8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3.109"/>
    </inkml:context>
    <inkml:brush xml:id="br0">
      <inkml:brushProperty name="width" value="0.1" units="cm"/>
      <inkml:brushProperty name="height" value="0.1" units="cm"/>
      <inkml:brushProperty name="color" value="#004F8B"/>
    </inkml:brush>
  </inkml:definitions>
  <inkml:trace contextRef="#ctx0" brushRef="#br0">1 60 5983 0 0,'0'0'274'0'0,"26"-3"100"0"0,-19 3 1243 0 0,-1-1-1 0 0,1 0 1 0 0,-1 0 0 0 0,0-1-1 0 0,1 0 1 0 0,-1 0-1 0 0,10-5 1 0 0,32-8 2558 0 0,92-3-1603 0 0,-47 10-4531 0 0,-82 8-486 0 0</inkml:trace>
</inkml:ink>
</file>

<file path=ppt/ink/ink8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3.437"/>
    </inkml:context>
    <inkml:brush xml:id="br0">
      <inkml:brushProperty name="width" value="0.1" units="cm"/>
      <inkml:brushProperty name="height" value="0.1" units="cm"/>
      <inkml:brushProperty name="color" value="#004F8B"/>
    </inkml:brush>
  </inkml:definitions>
  <inkml:trace contextRef="#ctx0" brushRef="#br0">0 45 4143 0 0,'13'6'100'0'0,"-11"-4"-57"0"0,1 0-1 0 0,0 0 0 0 0,0-1 0 0 0,0 1 0 0 0,0-1 0 0 0,0 0 0 0 0,0 0 1 0 0,0 0-1 0 0,0 0 0 0 0,0 0 0 0 0,1-1 0 0 0,-1 0 0 0 0,0 1 1 0 0,0-1-1 0 0,1 0 0 0 0,-1-1 0 0 0,0 1 0 0 0,0-1 0 0 0,1 1 1 0 0,3-2-1 0 0,29-12 12881 0 0,2 1-7003 0 0,78-17-3725 0 0,-73 25-3736 0 0,-28 4-110 0 0</inkml:trace>
</inkml:ink>
</file>

<file path=ppt/ink/ink8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6.873"/>
    </inkml:context>
    <inkml:brush xml:id="br0">
      <inkml:brushProperty name="width" value="0.1" units="cm"/>
      <inkml:brushProperty name="height" value="0.1" units="cm"/>
      <inkml:brushProperty name="color" value="#004F8B"/>
    </inkml:brush>
  </inkml:definitions>
  <inkml:trace contextRef="#ctx0" brushRef="#br0">51 71 5327 0 0,'0'0'570'0'0,"-7"-14"1931"0"0,56-37 9604 0 0,-50 45-9619 0 0,-8 8-2433 0 0,5 0-45 0 0,1 0 0 0 0,-1 0 0 0 0,1 0 0 0 0,-1 1 0 0 0,1 0 0 0 0,0 0 0 0 0,0-1 0 0 0,0 2 0 0 0,0-1 0 0 0,1 0 0 0 0,-1 1 0 0 0,1-1 0 0 0,-2 5 0 0 0,-27 54 76 0 0,29-57-83 0 0,-3 6-1 0 0,4 0 0 0 0,4 1 0 0 0,-2-10 0 0 0,0 0 0 0 0,0-1 0 0 0,0 1 0 0 0,0-1 0 0 0,0 1 0 0 0,0-1 0 0 0,1 1 0 0 0,-1-1 0 0 0,1 1 0 0 0,-1-1 0 0 0,1 0 0 0 0,-1 0 0 0 0,1 0 0 0 0,0 0 0 0 0,-1 0 0 0 0,1 0 0 0 0,0-1 0 0 0,0 1 0 0 0,0 0 0 0 0,0-1 0 0 0,0 0 0 0 0,-1 1 0 0 0,1-1 0 0 0,3 0 0 0 0,1 1 0 0 0,94 12 371 0 0,-74-11-215 0 0,1 2-1 0 0,-1 0 0 0 0,29 9 0 0 0,-48-11-112 0 0,-1 1 0 0 0,0 0 0 0 0,0 0-1 0 0,0 0 1 0 0,-1 0 0 0 0,1 1 0 0 0,-1 0 0 0 0,0 0 0 0 0,0 1 0 0 0,0-1-1 0 0,0 1 1 0 0,-1 0 0 0 0,0 0 0 0 0,0 1 0 0 0,0-1 0 0 0,-1 1-1 0 0,0 0 1 0 0,0 0 0 0 0,0 0 0 0 0,-1 0 0 0 0,0 0 0 0 0,0 1-1 0 0,0-1 1 0 0,-1 1 0 0 0,0-1 0 0 0,0 1 0 0 0,-1-1 0 0 0,0 1-1 0 0,0 0 1 0 0,-1 9 0 0 0,3 14 162 0 0,1 10 47 0 0,-3-39-232 0 0,0 0 0 0 0,0 1 0 0 0,0-1-1 0 0,0 0 1 0 0,0 0 0 0 0,-1 0 0 0 0,1 1 0 0 0,-1-1-1 0 0,1 0 1 0 0,-1 0 0 0 0,1 0 0 0 0,-1 0 0 0 0,0 0-1 0 0,1 0 1 0 0,-1 0 0 0 0,0 0 0 0 0,0 0 0 0 0,0 0-1 0 0,0 0 1 0 0,0 0 0 0 0,0-1 0 0 0,0 1 0 0 0,0 0-1 0 0,-1 0 1 0 0,-18 14 317 0 0,19-14-330 0 0,0 0-1 0 0,0 0 1 0 0,0 0-1 0 0,0 0 1 0 0,0 0-1 0 0,0 0 1 0 0,-1 0-1 0 0,1 0 1 0 0,0 0 0 0 0,-1-1-1 0 0,1 1 1 0 0,-1 0-1 0 0,1-1 1 0 0,0 1-1 0 0,-1-1 1 0 0,1 0-1 0 0,-1 1 1 0 0,0-1-1 0 0,1 0 1 0 0,-1 0-1 0 0,1 0 1 0 0,-1 0-1 0 0,1 0 1 0 0,-1 0-1 0 0,-1-1 1 0 0,-31-5 154 0 0,0 2 0 0 0,-1 2 1 0 0,-66 3-1 0 0,72 3-457 0 0,-10 1-631 0 0,26 4-1020 0 0</inkml:trace>
</inkml:ink>
</file>

<file path=ppt/ink/ink8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7.217"/>
    </inkml:context>
    <inkml:brush xml:id="br0">
      <inkml:brushProperty name="width" value="0.1" units="cm"/>
      <inkml:brushProperty name="height" value="0.1" units="cm"/>
      <inkml:brushProperty name="color" value="#004F8B"/>
    </inkml:brush>
  </inkml:definitions>
  <inkml:trace contextRef="#ctx0" brushRef="#br0">0 130 4607 0 0,'0'0'354'0'0,"7"-11"619"0"0,9-10 4926 0 0,32 6 1002 0 0,-34 3-6516 0 0,1 1 1 0 0,0 1 0 0 0,1 1-1 0 0,0 0 1 0 0,21-8 0 0 0,-27 14-229 0 0,-1 0 1 0 0,1 0 0 0 0,0 1 0 0 0,0 1 0 0 0,0-1 0 0 0,0 2 0 0 0,0-1 0 0 0,0 1 0 0 0,0 1 0 0 0,-1 0 0 0 0,13 3 0 0 0,124 24-4162 0 0,-131-26 1904 0 0</inkml:trace>
</inkml:ink>
</file>

<file path=ppt/ink/ink8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7.545"/>
    </inkml:context>
    <inkml:brush xml:id="br0">
      <inkml:brushProperty name="width" value="0.1" units="cm"/>
      <inkml:brushProperty name="height" value="0.1" units="cm"/>
      <inkml:brushProperty name="color" value="#004F8B"/>
    </inkml:brush>
  </inkml:definitions>
  <inkml:trace contextRef="#ctx0" brushRef="#br0">170 1 5983 0 0,'-10'4'8762'0'0,"-13"8"-6140"0"0,8-4-1716 0 0,1 0-358 0 0,0 1 0 0 0,0 0 0 0 0,1 1 0 0 0,-21 20 0 0 0,30-26-460 0 0,1 0-1 0 0,0 0 0 0 0,0 0 0 0 0,0 0 0 0 0,1 1 0 0 0,-1-1 0 0 0,1 1 0 0 0,0 0 0 0 0,0-1 0 0 0,1 1 0 0 0,-1 0 0 0 0,1 0 0 0 0,0 0 0 0 0,1 0 0 0 0,-1 0 0 0 0,1 1 1 0 0,0-1-1 0 0,0 0 0 0 0,1 0 0 0 0,1 6 0 0 0,-1-3-31 0 0,2-1 0 0 0,-1 1-1 0 0,1-1 1 0 0,0 1 0 0 0,0-1 0 0 0,1 0 0 0 0,0 0 0 0 0,1-1-1 0 0,-1 1 1 0 0,1-1 0 0 0,0 0 0 0 0,1 0 0 0 0,-1-1 0 0 0,1 0 0 0 0,10 7-1 0 0,4 2 41 0 0,0-2 0 0 0,1 0 0 0 0,42 16 0 0 0,-56-25-66 0 0,-1-2 1 0 0,1 1-1 0 0,0-1 0 0 0,0 0 1 0 0,1 0-1 0 0,-1-1 0 0 0,0 0 1 0 0,0 0-1 0 0,0 0 0 0 0,0-1 0 0 0,0 0 1 0 0,0-1-1 0 0,0 0 0 0 0,0 0 1 0 0,0 0-1 0 0,-1-1 0 0 0,1 0 1 0 0,-1 0-1 0 0,1-1 0 0 0,-1 1 1 0 0,0-1-1 0 0,-1-1 0 0 0,1 1 0 0 0,-1-1 1 0 0,0 0-1 0 0,0 0 0 0 0,0-1 1 0 0,5-7-1 0 0,-6 7 19 0 0,0 1 0 0 0,0-1 0 0 0,0 1 0 0 0,-1-1 1 0 0,0 0-1 0 0,0 0 0 0 0,0-1 0 0 0,-1 1 0 0 0,0-1 0 0 0,0 1 0 0 0,-1-1 0 0 0,0 0 0 0 0,0 1 0 0 0,0-1 1 0 0,-1 0-1 0 0,0 0 0 0 0,-1 0 0 0 0,1 1 0 0 0,-1-1 0 0 0,0 0 0 0 0,-1 1 0 0 0,0-1 0 0 0,0 1 0 0 0,0-1 1 0 0,-1 1-1 0 0,0 0 0 0 0,0 0 0 0 0,0 0 0 0 0,-8-10 0 0 0,4 9-6 0 0,0-1 0 0 0,-1 1 0 0 0,1 1-1 0 0,-1-1 1 0 0,0 2 0 0 0,-1-1 0 0 0,0 1 0 0 0,0 0-1 0 0,0 0 1 0 0,0 1 0 0 0,-1 1 0 0 0,1 0 0 0 0,-1 0-1 0 0,-19-3 1 0 0,19 5-526 0 0,1 1-1 0 0,0 0 0 0 0,0 0 1 0 0,0 1-1 0 0,0 0 1 0 0,0 1-1 0 0,0 0 1 0 0,0 0-1 0 0,0 1 0 0 0,-16 7 1 0 0,10-2-5060 0 0</inkml:trace>
</inkml:ink>
</file>

<file path=ppt/ink/ink8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7.967"/>
    </inkml:context>
    <inkml:brush xml:id="br0">
      <inkml:brushProperty name="width" value="0.1" units="cm"/>
      <inkml:brushProperty name="height" value="0.1" units="cm"/>
      <inkml:brushProperty name="color" value="#004F8B"/>
    </inkml:brush>
  </inkml:definitions>
  <inkml:trace contextRef="#ctx0" brushRef="#br0">0 285 5527 0 0,'0'0'423'0'0,"24"0"6702"0"0,2-17-2585 0 0,16-1-1934 0 0,213-53 2216 0 0,160-13-2755 0 0,-190 40-1885 0 0,58-6-31 0 0,-239 53-342 0 0,-38-2-553 0 0,0 0 0 0 0,1-1-1 0 0,-1 1 1 0 0,1-1 0 0 0,-1 0-1 0 0,8-2 1 0 0</inkml:trace>
</inkml:ink>
</file>

<file path=ppt/ink/ink8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8.904"/>
    </inkml:context>
    <inkml:brush xml:id="br0">
      <inkml:brushProperty name="width" value="0.1" units="cm"/>
      <inkml:brushProperty name="height" value="0.1" units="cm"/>
      <inkml:brushProperty name="color" value="#004F8B"/>
    </inkml:brush>
  </inkml:definitions>
  <inkml:trace contextRef="#ctx0" brushRef="#br0">109 101 3223 0 0,'2'-4'65'0'0,"36"-80"17831"0"0,-38 83-17841 0 0,0 1-1 0 0,0-1 0 0 0,0 1 0 0 0,0-1 0 0 0,0 1 0 0 0,0-1 1 0 0,0 1-1 0 0,0-1 0 0 0,0 1 0 0 0,-1 0 0 0 0,1-1 0 0 0,0 1 1 0 0,0-1-1 0 0,0 1 0 0 0,0 0 0 0 0,-1-1 0 0 0,1 1 1 0 0,0-1-1 0 0,-1 1 0 0 0,1 0 0 0 0,0-1 0 0 0,0 1 0 0 0,-1 0 1 0 0,1-1-1 0 0,-1 1 0 0 0,1 0 0 0 0,0 0 0 0 0,-1 0 0 0 0,1-1 1 0 0,-1 1-1 0 0,1 0 0 0 0,0 0 0 0 0,-1 0 0 0 0,1 0 0 0 0,-1 0 1 0 0,1-1-1 0 0,-1 1 0 0 0,1 0 0 0 0,-1 0 0 0 0,1 0 1 0 0,-1 0-1 0 0,1 0 0 0 0,0 1 0 0 0,-1-1 0 0 0,1 0 0 0 0,-1 0 1 0 0,1 0-1 0 0,-1 0 0 0 0,1 0 0 0 0,0 1 0 0 0,-1-1 0 0 0,1 0 1 0 0,-1 1-1 0 0,-4 2 15 0 0,1 0 0 0 0,-1 1 0 0 0,1-1 0 0 0,0 1 1 0 0,0 0-1 0 0,1 0 0 0 0,-1 0 0 0 0,1 1 0 0 0,0-1 0 0 0,0 1 0 0 0,-3 7 1 0 0,-25 60-130 0 0,27-61 128 0 0,-8 20-73 0 0,2 1 0 0 0,-9 53 0 0 0,16-68 54 0 0,1 0 0 0 0,0 0 0 0 0,2 1 0 0 0,0-1 0 0 0,1 1 0 0 0,5 30 0 0 0,-4-42-52 0 0,1 1-1 0 0,0-1 0 0 0,0 0 1 0 0,0 0-1 0 0,1 0 0 0 0,-1-1 0 0 0,1 1 1 0 0,1-1-1 0 0,-1 0 0 0 0,1 0 1 0 0,0 0-1 0 0,0 0 0 0 0,10 6 0 0 0,-12-10 16 0 0,0 0-1 0 0,1 0 1 0 0,-1 0-1 0 0,0 0 1 0 0,1-1 0 0 0,-1 1-1 0 0,0-1 1 0 0,1 0-1 0 0,-1 0 1 0 0,1 0-1 0 0,4-1 1 0 0,76-12 72 0 0,-45 2-78 0 0,-34 9-25 0 0,1 0 1 0 0,-1 0-1 0 0,1 0 1 0 0,0 1-1 0 0,0 0 1 0 0,0 0-1 0 0,0 0 1 0 0,0 1 0 0 0,-1 0-1 0 0,1 0 1 0 0,11 2-1 0 0,4 1 320 0 0,-12-2-1354 0 0</inkml:trace>
</inkml:ink>
</file>

<file path=ppt/ink/ink8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39.233"/>
    </inkml:context>
    <inkml:brush xml:id="br0">
      <inkml:brushProperty name="width" value="0.1" units="cm"/>
      <inkml:brushProperty name="height" value="0.1" units="cm"/>
      <inkml:brushProperty name="color" value="#004F8B"/>
    </inkml:brush>
  </inkml:definitions>
  <inkml:trace contextRef="#ctx0" brushRef="#br0">0 99 7367 0 0,'0'0'1080'0'0,"20"18"4674"0"0,-19-17-5557 0 0,0 0 1 0 0,0-1 0 0 0,0 1 0 0 0,0 0-1 0 0,0-1 1 0 0,1 1 0 0 0,-1-1 0 0 0,0 1-1 0 0,0-1 1 0 0,0 0 0 0 0,1 1 0 0 0,-1-1-1 0 0,0 0 1 0 0,0 0 0 0 0,1 0 0 0 0,-1 0-1 0 0,0 0 1 0 0,0 0 0 0 0,1 0 0 0 0,-1 0-1 0 0,0-1 1 0 0,2 0 0 0 0,27-16 2541 0 0,-14 7-2164 0 0,-5 3-130 0 0,7-4 65 0 0,0 0 0 0 0,0 1 0 0 0,1 1-1 0 0,0 1 1 0 0,32-9 0 0 0,-12 10-763 0 0,-1 0-1 0 0,1 3 1 0 0,71 0 0 0 0,-92 5-574 0 0</inkml:trace>
</inkml:ink>
</file>

<file path=ppt/ink/ink8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1.914"/>
    </inkml:context>
    <inkml:brush xml:id="br0">
      <inkml:brushProperty name="width" value="0.1" units="cm"/>
      <inkml:brushProperty name="height" value="0.1" units="cm"/>
      <inkml:brushProperty name="color" value="#004F8B"/>
    </inkml:brush>
  </inkml:definitions>
  <inkml:trace contextRef="#ctx0" brushRef="#br0">140 14 13615 0 0,'4'-14'8405'0'0,"-13"17"-6794"0"0,-7 6-895 0 0,8 4-610 0 0,-1-1 1 0 0,2 2-1 0 0,0-1 0 0 0,0 1 1 0 0,-8 28-1 0 0,-17 80-40 0 0,26-95-19 0 0,-3 11-29 0 0,2 0 0 0 0,1 1-1 0 0,0 42 1 0 0,6-62 28 0 0,1 1-1 0 0,1 0 0 0 0,1-1 0 0 0,0 1 1 0 0,1-1-1 0 0,2 0 0 0 0,0 0 0 0 0,8 18 0 0 0,-6-18 55 0 0,-7-15-74 0 0,0 1 0 0 0,1-1 1 0 0,0 1-1 0 0,0-1 0 0 0,0 0 1 0 0,0 0-1 0 0,0 0 0 0 0,1 0 0 0 0,0 0 1 0 0,0 0-1 0 0,0-1 0 0 0,0 1 0 0 0,1-1 1 0 0,-1 0-1 0 0,1 0 0 0 0,0 0 1 0 0,-1-1-1 0 0,6 4 0 0 0,35 10 189 0 0,-30-10-154 0 0,1 0 1 0 0,27 6-1 0 0,-36-11-48 0 0,-1-1 0 0 0,0 1 0 0 0,1-1 0 0 0,-1 0 0 0 0,0 0 0 0 0,1 0 0 0 0,-1-1 0 0 0,0 0 0 0 0,0 0 0 0 0,1-1 0 0 0,-1 1 0 0 0,7-4 0 0 0,-5 2-4 0 0,-2 0 2 0 0,1 0 0 0 0,0 0 0 0 0,-1 1 1 0 0,1 0-1 0 0,0 0 0 0 0,0 0 1 0 0,0 1-1 0 0,0 0 0 0 0,0 0 0 0 0,0 1 1 0 0,11 0-1 0 0,-15 0-20 0 0,1 0-1 0 0,-1 0 0 0 0,0-1 1 0 0,0 1-1 0 0,0 0 1 0 0,1-1-1 0 0,-1 0 0 0 0,0 1 1 0 0,0-1-1 0 0,3-2 1 0 0,-3 2-9 0 0,-1 1 0 0 0,1-1 0 0 0,-1 0 1 0 0,1 1-1 0 0,0-1 0 0 0,-1 1 1 0 0,1-1-1 0 0,0 1 0 0 0,-1 0 0 0 0,1-1 1 0 0,0 1-1 0 0,-1 0 0 0 0,1 0 1 0 0,0 0-1 0 0,-1 1 0 0 0,3-1 0 0 0,17 3-670 0 0,-20-2 623 0 0,-1-1 1 0 0,0 0 0 0 0,1 0-1 0 0,-1 0 1 0 0,0 0 0 0 0,1 0 0 0 0,-1 0-1 0 0,0 0 1 0 0,1 0 0 0 0,-1 0-1 0 0,0 0 1 0 0,1 0 0 0 0,-1-1 0 0 0,1 1-1 0 0,-1 0 1 0 0,0 0 0 0 0,1 0-1 0 0,-1 0 1 0 0,0 0 0 0 0,0-1-1 0 0,1 1 1 0 0,-1 0 0 0 0,0 0 0 0 0,1-1-1 0 0,-1 1 1 0 0,0 0 0 0 0,0 0-1 0 0,0-1 1 0 0,1 1 0 0 0,-1 0 0 0 0,0-1-1 0 0,0 1 1 0 0,0 0 0 0 0,0-1-1 0 0,1 1 1 0 0,-1 0 0 0 0,0-1-1 0 0,0 1 1 0 0,0 0 0 0 0,0-1 0 0 0,0 1-1 0 0,0 0 1 0 0,0-1 0 0 0,0 1-1 0 0,0-1 1 0 0,0 1 0 0 0,0 0 0 0 0,0-1-1 0 0,0 1 1 0 0,-1 0 0 0 0,1-1-1 0 0,0 1 1 0 0,0 0 0 0 0,0-1-1 0 0,-1 1 1 0 0,-6-13-1688 0 0</inkml:trace>
</inkml:ink>
</file>

<file path=ppt/ink/ink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4"/>
    </inkml:context>
    <inkml:brush xml:id="br0">
      <inkml:brushProperty name="width" value="0.1" units="cm"/>
      <inkml:brushProperty name="height" value="0.1" units="cm"/>
      <inkml:brushProperty name="color" value="#008C3A"/>
    </inkml:brush>
  </inkml:definitions>
  <inkml:trace contextRef="#ctx0" brushRef="#br0">59 1 919 0 0,'-8'10'9471'0'0,"-9"11"-6659"0"0,12-11-2253 0 0,0 0 1 0 0,1 0 0 0 0,0 0-1 0 0,0 0 1 0 0,1 1-1 0 0,1-1 1 0 0,-1 1-1 0 0,2 0 1 0 0,-1 0-1 0 0,2 0 1 0 0,-1 0-1 0 0,3 15 1 0 0,-2-20-412 0 0,1 0-1 0 0,0 0 1 0 0,0 0 0 0 0,1 0 0 0 0,0 0 0 0 0,0 0-1 0 0,0-1 1 0 0,0 1 0 0 0,1-1 0 0 0,0 1 0 0 0,0-1-1 0 0,1 0 1 0 0,-1 0 0 0 0,1 0 0 0 0,0-1 0 0 0,1 1 0 0 0,-1-1-1 0 0,1 0 1 0 0,0 0 0 0 0,0-1 0 0 0,0 0 0 0 0,0 1-1 0 0,7 1 1 0 0,-1 0 12 0 0,0-1-1 0 0,0 0 1 0 0,1-1 0 0 0,0-1-1 0 0,-1 1 1 0 0,1-2 0 0 0,0 0-1 0 0,0 0 1 0 0,0-1-1 0 0,0-1 1 0 0,21-3 0 0 0,-24 2-79 0 0,0 0 1 0 0,0-1 0 0 0,0-1-1 0 0,0 1 1 0 0,0-1 0 0 0,-1-1 0 0 0,0 0-1 0 0,1 0 1 0 0,-2 0 0 0 0,1-1-1 0 0,-1 0 1 0 0,0-1 0 0 0,0 0-1 0 0,-1 0 1 0 0,6-8 0 0 0,0-1-58 0 0,-3 2 30 0 0,1 1-1 0 0,1 0 0 0 0,0 1 1 0 0,0 0-1 0 0,16-12 0 0 0,-23 21-42 0 0,1 0 0 0 0,-1 0-1 0 0,1 1 1 0 0,0 0 0 0 0,0 0 0 0 0,0 0-1 0 0,0 0 1 0 0,1 1 0 0 0,-1 0-1 0 0,0 0 1 0 0,1 0 0 0 0,-1 1-1 0 0,0-1 1 0 0,1 1 0 0 0,-1 1 0 0 0,1-1-1 0 0,-1 1 1 0 0,0 0 0 0 0,1 0-1 0 0,4 2 1 0 0,48 17-820 0 0,91 44 0 0 0,-123-52 46 0 0,-8-4-5488 0 0</inkml:trace>
</inkml:ink>
</file>

<file path=ppt/ink/ink8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2.273"/>
    </inkml:context>
    <inkml:brush xml:id="br0">
      <inkml:brushProperty name="width" value="0.1" units="cm"/>
      <inkml:brushProperty name="height" value="0.1" units="cm"/>
      <inkml:brushProperty name="color" value="#004F8B"/>
    </inkml:brush>
  </inkml:definitions>
  <inkml:trace contextRef="#ctx0" brushRef="#br0">0 37 1839 0 0,'0'0'18740'0'0,"10"-4"-15420"0"0,15-5-2841 0 0,-1 2-407 0 0,1 2-1 0 0,0 0 1 0 0,0 2 0 0 0,0 1-1 0 0,0 1 1 0 0,1 1 0 0 0,-1 1-1 0 0,45 8 1 0 0,-20-6-510 0 0,-6 0-6492 0 0,-20 1-670 0 0</inkml:trace>
</inkml:ink>
</file>

<file path=ppt/ink/ink8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2.601"/>
    </inkml:context>
    <inkml:brush xml:id="br0">
      <inkml:brushProperty name="width" value="0.1" units="cm"/>
      <inkml:brushProperty name="height" value="0.1" units="cm"/>
      <inkml:brushProperty name="color" value="#004F8B"/>
    </inkml:brush>
  </inkml:definitions>
  <inkml:trace contextRef="#ctx0" brushRef="#br0">1 44 8751 0 0,'0'0'674'0'0,"5"1"-369"0"0,16 4 7231 0 0,2-19-4694 0 0,-16 9-2597 0 0,0 1 0 0 0,0 0 0 0 0,1 0 1 0 0,0 0-1 0 0,-1 1 0 0 0,1 0 0 0 0,0 1 0 0 0,0 0 0 0 0,12-2 0 0 0,-1 4-237 0 0,0 0-1 0 0,0 1 1 0 0,21 5 0 0 0,7-1-2967 0 0</inkml:trace>
</inkml:ink>
</file>

<file path=ppt/ink/ink8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2.929"/>
    </inkml:context>
    <inkml:brush xml:id="br0">
      <inkml:brushProperty name="width" value="0.1" units="cm"/>
      <inkml:brushProperty name="height" value="0.1" units="cm"/>
      <inkml:brushProperty name="color" value="#004F8B"/>
    </inkml:brush>
  </inkml:definitions>
  <inkml:trace contextRef="#ctx0" brushRef="#br0">1 13 7831 0 0,'6'0'10847'0'0,"12"-1"-9020"0"0,-1-2-1561 0 0,0 0 0 0 0,1 0 0 0 0,-1 2 0 0 0,1 0 0 0 0,0 1 0 0 0,24 3 0 0 0,56 13-3222 0 0,-67-10-4104 0 0</inkml:trace>
</inkml:ink>
</file>

<file path=ppt/ink/ink8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3.554"/>
    </inkml:context>
    <inkml:brush xml:id="br0">
      <inkml:brushProperty name="width" value="0.1" units="cm"/>
      <inkml:brushProperty name="height" value="0.1" units="cm"/>
      <inkml:brushProperty name="color" value="#004F8B"/>
    </inkml:brush>
  </inkml:definitions>
  <inkml:trace contextRef="#ctx0" brushRef="#br0">205 44 7367 0 0,'0'0'7047'0'0,"-18"-21"-4062"0"0,16 19-2887 0 0,-1 0-1 0 0,1 0 0 0 0,-1 0 1 0 0,0 0-1 0 0,0 0 0 0 0,0 0 1 0 0,0 1-1 0 0,0-1 1 0 0,0 1-1 0 0,0 0 0 0 0,-1 0 1 0 0,1 0-1 0 0,0 1 0 0 0,0-1 1 0 0,-1 1-1 0 0,1 0 0 0 0,-1 0 1 0 0,1 0-1 0 0,0 0 1 0 0,-1 0-1 0 0,1 1 0 0 0,0-1 1 0 0,-1 1-1 0 0,1 0 0 0 0,0 0 1 0 0,0 0-1 0 0,0 1 1 0 0,0-1-1 0 0,-6 4 0 0 0,1 0-84 0 0,0 0 0 0 0,0 1-1 0 0,0-1 1 0 0,0 1 0 0 0,1 1-1 0 0,0 0 1 0 0,0 0 0 0 0,1 0 0 0 0,-9 13-1 0 0,9-6 0 0 0,8-12 32 0 0,7 2-5 0 0,15 3 206 0 0,60 1 802 0 0,28 4 202 0 0,-100-10-1073 0 0,1 1-1 0 0,-1 0 1 0 0,-1 1-1 0 0,1 0 0 0 0,0 0 1 0 0,16 10-1 0 0,-25-12-117 0 0,0 0 0 0 0,0 0-1 0 0,0 0 1 0 0,0 1 0 0 0,-1-1-1 0 0,1 1 1 0 0,-1 0 0 0 0,1-1 0 0 0,-1 1-1 0 0,0 0 1 0 0,0 0 0 0 0,0 0 0 0 0,-1 1-1 0 0,1-1 1 0 0,-1 0 0 0 0,1 1-1 0 0,0 4 1 0 0,-1 1 68 0 0,0 0 0 0 0,0 0 0 0 0,-1 0 0 0 0,-1 1 0 0 0,-1 10-1 0 0,-1 21 297 0 0,2-38-387 0 0,0 0 0 0 0,0-1 0 0 0,0 1 0 0 0,-1-1-1 0 0,1 1 1 0 0,-1-1 0 0 0,0 0 0 0 0,0 1 0 0 0,0-1 0 0 0,0 0 0 0 0,0 0 0 0 0,0 0-1 0 0,0-1 1 0 0,-4 3 0 0 0,-38 26 308 0 0,42-29-337 0 0,-11 7-170 0 0,-14 9 411 0 0,-43 20 0 0 0,62-33-658 0 0,1-1 1 0 0,-1 0 0 0 0,0-1 0 0 0,0 0-1 0 0,0 0 1 0 0,0-1 0 0 0,0 0 0 0 0,0 0 0 0 0,0-1-1 0 0,-1 0 1 0 0,-8-1 0 0 0,6-1-1429 0 0</inkml:trace>
</inkml:ink>
</file>

<file path=ppt/ink/ink8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3.882"/>
    </inkml:context>
    <inkml:brush xml:id="br0">
      <inkml:brushProperty name="width" value="0.1" units="cm"/>
      <inkml:brushProperty name="height" value="0.1" units="cm"/>
      <inkml:brushProperty name="color" value="#004F8B"/>
    </inkml:brush>
  </inkml:definitions>
  <inkml:trace contextRef="#ctx0" brushRef="#br0">1 98 12839 0 0,'25'-14'1392'0'0,"-20"13"-924"0"0,1 0 0 0 0,0 0 0 0 0,-1-1-1 0 0,1 0 1 0 0,-1 0 0 0 0,0 0 0 0 0,0-1-1 0 0,0 0 1 0 0,9-5 0 0 0,29-14 1202 0 0,-13 14-759 0 0,0 2 0 0 0,49-3 0 0 0,-24 3-128 0 0,-32 2-596 0 0,-21 3-177 0 0,0 0 0 0 0,0 1 0 0 0,0-1 0 0 0,1 1 0 0 0,-1-1 1 0 0,0 1-1 0 0,0 0 0 0 0,0 0 0 0 0,1 0 0 0 0,-1 0 0 0 0,0 1 0 0 0,0-1 1 0 0,0 0-1 0 0,0 1 0 0 0,1 0 0 0 0,-1-1 0 0 0,0 1 0 0 0,0 0 0 0 0,2 1 0 0 0,71 25-2677 0 0,-61-23 1337 0 0</inkml:trace>
</inkml:ink>
</file>

<file path=ppt/ink/ink8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4.242"/>
    </inkml:context>
    <inkml:brush xml:id="br0">
      <inkml:brushProperty name="width" value="0.1" units="cm"/>
      <inkml:brushProperty name="height" value="0.1" units="cm"/>
      <inkml:brushProperty name="color" value="#004F8B"/>
    </inkml:brush>
  </inkml:definitions>
  <inkml:trace contextRef="#ctx0" brushRef="#br0">218 51 3679 0 0,'0'0'167'0'0,"-31"4"3160"0"0,-5 9 4888 0 0,-10 3-3100 0 0,36-13-4708 0 0,0 2 0 0 0,-1 0 0 0 0,2 0 0 0 0,-14 9 0 0 0,20-11-351 0 0,0-1 0 0 0,-1 1 1 0 0,1 0-1 0 0,0 0 0 0 0,1 0 0 0 0,-1 0 0 0 0,0 1 0 0 0,1-1 0 0 0,0 1 1 0 0,0-1-1 0 0,0 1 0 0 0,0 0 0 0 0,0 0 0 0 0,1 0 0 0 0,0 0 0 0 0,0 0 1 0 0,0 0-1 0 0,0 0 0 0 0,1 1 0 0 0,-1-1 0 0 0,1 0 0 0 0,0 0 0 0 0,1 0 1 0 0,-1 1-1 0 0,2 6 0 0 0,0-4-27 0 0,0 0 0 0 0,1-1 0 0 0,-1 1 0 0 0,1-1 0 0 0,1 1 0 0 0,-1-1 0 0 0,1 0 0 0 0,0 0 0 0 0,1-1 0 0 0,-1 1 0 0 0,1-1 0 0 0,0 0 1 0 0,1 0-1 0 0,-1-1 0 0 0,1 1 0 0 0,0-1 0 0 0,0 0 0 0 0,0-1 0 0 0,13 6 0 0 0,-11-5 10 0 0,1-1 0 0 0,-1 0 1 0 0,1 0-1 0 0,0-1 0 0 0,-1 0 1 0 0,1-1-1 0 0,0 0 0 0 0,0 0 0 0 0,1-1 1 0 0,-1 0-1 0 0,0 0 0 0 0,0-1 0 0 0,0 0 1 0 0,0-1-1 0 0,10-3 0 0 0,6-5 57 0 0,0 0 0 0 0,-1-2 0 0 0,0-1 0 0 0,-1-1 0 0 0,-1-1 0 0 0,0-1 0 0 0,33-31 0 0 0,-53 43-74 0 0,1 1-1 0 0,-1-1 0 0 0,0 0 1 0 0,0 0-1 0 0,0 0 1 0 0,0-1-1 0 0,-1 1 1 0 0,0 0-1 0 0,1-1 1 0 0,-2 1-1 0 0,1-1 1 0 0,0 1-1 0 0,-1-1 0 0 0,0 1 1 0 0,0-1-1 0 0,-1 1 1 0 0,1-1-1 0 0,-1 1 1 0 0,0-1-1 0 0,0 1 1 0 0,0 0-1 0 0,-1-1 1 0 0,1 1-1 0 0,-1 0 0 0 0,0 0 1 0 0,0 0-1 0 0,-1 0 1 0 0,1 0-1 0 0,-1 1 1 0 0,0-1-1 0 0,0 1 1 0 0,0 0-1 0 0,0 0 1 0 0,-1 0-1 0 0,1 0 0 0 0,-1 0 1 0 0,0 1-1 0 0,1-1 1 0 0,-1 1-1 0 0,0 0 1 0 0,-1 0-1 0 0,1 1 1 0 0,-6-2-1 0 0,5 2-21 0 0,-1-1-1 0 0,0 0 1 0 0,1 0-1 0 0,-1 0 1 0 0,1-1-1 0 0,-10-5 1 0 0,10 5-31 0 0,0 0 0 0 0,-1 0 0 0 0,1 1 1 0 0,-1-1-1 0 0,1 1 0 0 0,-1 1 1 0 0,0-1-1 0 0,-8-1 0 0 0,-6 2-415 0 0,0 1 0 0 0,1 1 0 0 0,-38 7 0 0 0,11 4-6440 0 0,17-1-852 0 0</inkml:trace>
</inkml:ink>
</file>

<file path=ppt/ink/ink8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4.601"/>
    </inkml:context>
    <inkml:brush xml:id="br0">
      <inkml:brushProperty name="width" value="0.1" units="cm"/>
      <inkml:brushProperty name="height" value="0.1" units="cm"/>
      <inkml:brushProperty name="color" value="#004F8B"/>
    </inkml:brush>
  </inkml:definitions>
  <inkml:trace contextRef="#ctx0" brushRef="#br0">1 196 9215 0 0,'0'0'831'0'0,"33"-10"1177"0"0,34-23 4571 0 0,6 12-3404 0 0,80-2-1793 0 0,-67 13-301 0 0,257-33 166 0 0,25-3-142 0 0,-349 43-1377 0 0,0 0-1 0 0,0 1 1 0 0,0 1 0 0 0,0 1-1 0 0,0 0 1 0 0,0 1 0 0 0,24 6-1 0 0,-33-2-1354 0 0</inkml:trace>
</inkml:ink>
</file>

<file path=ppt/ink/ink8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5.117"/>
    </inkml:context>
    <inkml:brush xml:id="br0">
      <inkml:brushProperty name="width" value="0.1" units="cm"/>
      <inkml:brushProperty name="height" value="0.1" units="cm"/>
      <inkml:brushProperty name="color" value="#004F8B"/>
    </inkml:brush>
  </inkml:definitions>
  <inkml:trace contextRef="#ctx0" brushRef="#br0">1 137 1375 0 0,'7'2'11773'0'0,"11"1"-7744"0"0,18-14-2851 0 0,0 2 1 0 0,0 1 0 0 0,1 1-1 0 0,46-1 1 0 0,-45 5-675 0 0,0-1 0 0 0,0-3 0 0 0,72-20 0 0 0,-76 14-362 0 0,-12 4-99 0 0,1 0 0 0 0,0 2 0 0 0,1 1 1 0 0,-1 0-1 0 0,30-2 0 0 0,-59 12 25 0 0,1 0 1 0 0,-1 0-1 0 0,1 1 1 0 0,0 0-1 0 0,0-1 0 0 0,0 2 1 0 0,1-1-1 0 0,-6 9 0 0 0,-46 63 13 0 0,27-29-70 0 0,2 0-1 0 0,1 2 1 0 0,3 1 0 0 0,2 0-1 0 0,-24 94 1 0 0,44-140-291 0 0,0 0-1 0 0,0-1 1 0 0,1 1-1 0 0,-1 0 1 0 0,1 0-1 0 0,0 0 1 0 0,1-1 0 0 0,-1 1-1 0 0,1 0 1 0 0,0 0-1 0 0,0-1 1 0 0,0 1-1 0 0,1-1 1 0 0,-1 1-1 0 0,1-1 1 0 0,0 0 0 0 0,4 6-1 0 0</inkml:trace>
</inkml:ink>
</file>

<file path=ppt/ink/ink8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5.461"/>
    </inkml:context>
    <inkml:brush xml:id="br0">
      <inkml:brushProperty name="width" value="0.1" units="cm"/>
      <inkml:brushProperty name="height" value="0.1" units="cm"/>
      <inkml:brushProperty name="color" value="#004F8B"/>
    </inkml:brush>
  </inkml:definitions>
  <inkml:trace contextRef="#ctx0" brushRef="#br0">1 225 9215 0 0,'5'-7'229'0'0,"1"1"0"0"0,1 0 0 0 0,-1 0 0 0 0,1 1-1 0 0,0 0 1 0 0,0 0 0 0 0,1 0 0 0 0,-1 1-1 0 0,12-4 1 0 0,6-5 2809 0 0,-12 6-1549 0 0,0 1 0 0 0,1 1 0 0 0,15-5 1 0 0,35-14 1350 0 0,-27 6-2310 0 0,1 2 0 0 0,75-22-1 0 0,-71 28-2877 0 0,48-5 0 0 0,-56 10-5124 0 0</inkml:trace>
</inkml:ink>
</file>

<file path=ppt/ink/ink8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7:45.789"/>
    </inkml:context>
    <inkml:brush xml:id="br0">
      <inkml:brushProperty name="width" value="0.1" units="cm"/>
      <inkml:brushProperty name="height" value="0.1" units="cm"/>
      <inkml:brushProperty name="color" value="#004F8B"/>
    </inkml:brush>
  </inkml:definitions>
  <inkml:trace contextRef="#ctx0" brushRef="#br0">89 7 10135 0 0,'0'0'919'0'0,"-22"30"1090"0"0,8-11 1113 0 0,-19 28 1518 0 0,30-42-4456 0 0,0 0-1 0 0,1 1 1 0 0,-1-1 0 0 0,1 1-1 0 0,1 0 1 0 0,-1-1 0 0 0,1 1-1 0 0,0 0 1 0 0,0 0 0 0 0,1 0-1 0 0,-1 0 1 0 0,2 10-1 0 0,0-1 165 0 0,-1-7-201 0 0,1 0 1 0 0,0 0-1 0 0,0 0 1 0 0,1 0-1 0 0,-1-1 1 0 0,6 12-1 0 0,-6-16-127 0 0,1 1 0 0 0,1-1 0 0 0,-1 0 0 0 0,0-1 0 0 0,1 1 0 0 0,-1 0 0 0 0,1-1 0 0 0,0 0 0 0 0,0 1 0 0 0,0-1 0 0 0,0 0 0 0 0,0 0-1 0 0,0-1 1 0 0,1 1 0 0 0,-1-1 0 0 0,0 0 0 0 0,6 2 0 0 0,-1 0 39 0 0,1-1 0 0 0,-1 0 0 0 0,0 0-1 0 0,1-1 1 0 0,-1 0 0 0 0,1-1 0 0 0,0 0 0 0 0,-1 0 0 0 0,1 0 0 0 0,14-4-1 0 0,-20 3-21 0 0,0 0 0 0 0,0 0 0 0 0,1 0-1 0 0,-1-1 1 0 0,-1 1 0 0 0,1-1-1 0 0,0 0 1 0 0,0 0 0 0 0,-1 0 0 0 0,1 0-1 0 0,-1 0 1 0 0,1-1 0 0 0,-1 1-1 0 0,0-1 1 0 0,0 0 0 0 0,0 1-1 0 0,0-1 1 0 0,-1 0 0 0 0,1 0 0 0 0,-1 0-1 0 0,0 0 1 0 0,1 0 0 0 0,-2-1-1 0 0,1 1 1 0 0,0 0 0 0 0,-1 0 0 0 0,1-1-1 0 0,-1 1 1 0 0,0 0 0 0 0,0-7-1 0 0,-2-4 30 0 0,1 0 0 0 0,-2 0 0 0 0,0 1 0 0 0,-1-1 0 0 0,0 1 0 0 0,-1-1 0 0 0,0 1 0 0 0,-1 0 0 0 0,-1 1 0 0 0,0 0-1 0 0,0 0 1 0 0,-1 0 0 0 0,-1 1 0 0 0,0 0 0 0 0,-15-13 0 0 0,22 22-121 0 0,-1 0 0 0 0,0 0-1 0 0,0 0 1 0 0,-1 1 0 0 0,1-1 0 0 0,0 1 0 0 0,0 0-1 0 0,-1 0 1 0 0,-3-1 0 0 0,-6 0-2690 0 0</inkml:trace>
</inkml:ink>
</file>

<file path=ppt/ink/ink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8"/>
    </inkml:context>
    <inkml:brush xml:id="br0">
      <inkml:brushProperty name="width" value="0.1" units="cm"/>
      <inkml:brushProperty name="height" value="0.1" units="cm"/>
      <inkml:brushProperty name="color" value="#008C3A"/>
    </inkml:brush>
  </inkml:definitions>
  <inkml:trace contextRef="#ctx0" brushRef="#br0">4 28 9671 0 0,'0'-7'6038'0'0,"-4"-14"2020"0"0,15 36-6706 0 0,12 28-1079 0 0,-7 8-163 0 0,-6-12 41 0 0,2-1 0 0 0,2 0 0 0 0,1-1-1 0 0,2 0 1 0 0,42 66 0 0 0,-16-46-20 0 0,-3 2-1 0 0,-3 1 1 0 0,33 75 0 0 0,-51-93-130 0 0,-11-19-2 0 0,1-1 0 0 0,1-1-1 0 0,2 1 1 0 0,0-2-1 0 0,1 1 1 0 0,1-2 0 0 0,25 29-1 0 0</inkml:trace>
</inkml:ink>
</file>

<file path=ppt/ink/ink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5"/>
    </inkml:context>
    <inkml:brush xml:id="br0">
      <inkml:brushProperty name="width" value="0.1" units="cm"/>
      <inkml:brushProperty name="height" value="0.1" units="cm"/>
      <inkml:brushProperty name="color" value="#008C3A"/>
    </inkml:brush>
  </inkml:definitions>
  <inkml:trace contextRef="#ctx0" brushRef="#br0">1 115 1375 0 0,'19'-17'15722'0'0,"-6"-3"-10790"0"0,-11 16-4795 0 0,0 1 0 0 0,0-1 0 0 0,0 1 0 0 0,1-1 1 0 0,-1 1-1 0 0,1 0 0 0 0,0 0 0 0 0,0 0 1 0 0,0 0-1 0 0,0 0 0 0 0,1 1 0 0 0,-1 0 1 0 0,1-1-1 0 0,4-1 0 0 0,11-3 44 0 0,1 1-1 0 0,0 1 0 0 0,0 1 1 0 0,0 1-1 0 0,1 0 1 0 0,29 1-1 0 0,132 14 1077 0 0,-163-10-1241 0 0</inkml:trace>
</inkml:ink>
</file>

<file path=ppt/ink/ink8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1.512"/>
    </inkml:context>
    <inkml:brush xml:id="br0">
      <inkml:brushProperty name="width" value="0.1" units="cm"/>
      <inkml:brushProperty name="height" value="0.1" units="cm"/>
      <inkml:brushProperty name="color" value="#004F8B"/>
    </inkml:brush>
  </inkml:definitions>
  <inkml:trace contextRef="#ctx0" brushRef="#br0">5 127 5983 0 0,'-4'-8'640'0'0,"7"-21"9875"0"0,15 10-6542 0 0,-17 18-3827 0 0,1-1 1 0 0,-1 1-1 0 0,1-1 0 0 0,-1 1 0 0 0,1 0 0 0 0,-1-1 1 0 0,1 1-1 0 0,0 0 0 0 0,0 0 0 0 0,0 0 0 0 0,0 1 1 0 0,0-1-1 0 0,0 0 0 0 0,0 1 0 0 0,0-1 1 0 0,0 1-1 0 0,3 0 0 0 0,23-10 871 0 0,-17 4-837 0 0,-1 0 0 0 0,1 1 0 0 0,-1 0 0 0 0,1 1 0 0 0,1 0 0 0 0,-1 1 0 0 0,0 0 0 0 0,1 1-1 0 0,19-2 1 0 0,-14 3-446 0 0,0 0 0 0 0,1 1 0 0 0,-1 1 0 0 0,0 1 0 0 0,33 7 0 0 0,-39-5-1082 0 0,-3 0-68 0 0</inkml:trace>
</inkml:ink>
</file>

<file path=ppt/ink/ink8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1.871"/>
    </inkml:context>
    <inkml:brush xml:id="br0">
      <inkml:brushProperty name="width" value="0.1" units="cm"/>
      <inkml:brushProperty name="height" value="0.1" units="cm"/>
      <inkml:brushProperty name="color" value="#004F8B"/>
    </inkml:brush>
  </inkml:definitions>
  <inkml:trace contextRef="#ctx0" brushRef="#br0">1 7 12895 0 0,'0'0'998'0'0,"27"-1"752"0"0,-16 1-811 0 0,126-6 8112 0 0,-92 6-10921 0 0,1 2-4768 0 0</inkml:trace>
</inkml:ink>
</file>

<file path=ppt/ink/ink8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2.325"/>
    </inkml:context>
    <inkml:brush xml:id="br0">
      <inkml:brushProperty name="width" value="0.1" units="cm"/>
      <inkml:brushProperty name="height" value="0.1" units="cm"/>
      <inkml:brushProperty name="color" value="#004F8B"/>
    </inkml:brush>
  </inkml:definitions>
  <inkml:trace contextRef="#ctx0" brushRef="#br0">138 1 15287 0 0,'0'0'1535'0'0,"-17"19"-1295"0"0,8-2 488 0 0,0 0-1 0 0,2 1 1 0 0,-9 28 0 0 0,10-28-459 0 0,0 0-1 0 0,-2 0 1 0 0,-16 29-1 0 0,19-39-148 0 0,1 0 0 0 0,0 0-1 0 0,0 0 1 0 0,0 0 0 0 0,1 1 0 0 0,0-1-1 0 0,1 1 1 0 0,0 0 0 0 0,0-1-1 0 0,1 1 1 0 0,0 12 0 0 0,1-17-88 0 0,0-1 1 0 0,1 1-1 0 0,-1-1 0 0 0,1 1 1 0 0,0-1-1 0 0,0 1 1 0 0,0-1-1 0 0,1 1 0 0 0,-1-1 1 0 0,1 0-1 0 0,0 0 1 0 0,0 0-1 0 0,0 0 0 0 0,0 0 1 0 0,0 0-1 0 0,1 0 1 0 0,-1-1-1 0 0,1 1 0 0 0,0-1 1 0 0,-1 0-1 0 0,1 0 1 0 0,0 0-1 0 0,1 0 0 0 0,-1 0 1 0 0,0-1-1 0 0,0 0 1 0 0,1 1-1 0 0,-1-1 0 0 0,1 0 1 0 0,-1 0-1 0 0,5 0 0 0 0,3 0 48 0 0,-1 0-1 0 0,1-1 0 0 0,-1 0 0 0 0,1-1 0 0 0,-1 0 0 0 0,1 0 0 0 0,-1-1 0 0 0,1-1 0 0 0,-1 0 0 0 0,12-4 0 0 0,8-5 122 0 0,-1-2 0 0 0,30-17-1 0 0,-55 29-163 0 0,1 0 0 0 0,-1-1 0 0 0,1 0 0 0 0,-1 0 0 0 0,0 0 0 0 0,0-1 0 0 0,0 0 0 0 0,-1 1 0 0 0,1-1 0 0 0,-1 0 0 0 0,0-1 0 0 0,0 1 0 0 0,0-1 0 0 0,-1 1 0 0 0,0-1 0 0 0,0 0 0 0 0,0 1 0 0 0,2-9 0 0 0,-3 5 3 0 0,-1 1 1 0 0,0 0-1 0 0,0-1 1 0 0,-1 1 0 0 0,0 0-1 0 0,0-1 1 0 0,0 1 0 0 0,-1 0-1 0 0,-1 0 1 0 0,1 0 0 0 0,-1 1-1 0 0,-6-12 1 0 0,5 9-8 0 0,-1 1 1 0 0,1 1-1 0 0,-2-1 0 0 0,1 1 1 0 0,-1-1-1 0 0,0 2 0 0 0,-1-1 1 0 0,1 1-1 0 0,-1 0 0 0 0,-15-10 0 0 0,17 13-100 0 0,0 0 0 0 0,0 1-1 0 0,0 0 1 0 0,-1 0-1 0 0,1 0 1 0 0,-1 0 0 0 0,1 1-1 0 0,-1 0 1 0 0,0 0-1 0 0,0 1 1 0 0,1-1-1 0 0,-1 1 1 0 0,0 0 0 0 0,0 1-1 0 0,1 0 1 0 0,-1 0-1 0 0,0 0 1 0 0,-7 2-1 0 0,-14 1-3413 0 0</inkml:trace>
</inkml:ink>
</file>

<file path=ppt/ink/ink8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2.653"/>
    </inkml:context>
    <inkml:brush xml:id="br0">
      <inkml:brushProperty name="width" value="0.1" units="cm"/>
      <inkml:brushProperty name="height" value="0.1" units="cm"/>
      <inkml:brushProperty name="color" value="#004F8B"/>
    </inkml:brush>
  </inkml:definitions>
  <inkml:trace contextRef="#ctx0" brushRef="#br0">0 5 19119 0 0,'0'0'2072'0'0,"4"9"-2072"0"0,-3-3 1360 0 0,-3-17-624 0 0,0 2 864 0 0,4 18-1216 0 0,0 0 0 0 0,-1-4-1568 0 0,1-2-320 0 0</inkml:trace>
</inkml:ink>
</file>

<file path=ppt/ink/ink8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3.184"/>
    </inkml:context>
    <inkml:brush xml:id="br0">
      <inkml:brushProperty name="width" value="0.1" units="cm"/>
      <inkml:brushProperty name="height" value="0.1" units="cm"/>
      <inkml:brushProperty name="color" value="#004F8B"/>
    </inkml:brush>
  </inkml:definitions>
  <inkml:trace contextRef="#ctx0" brushRef="#br0">1 65 9671 0 0,'0'0'748'0'0,"36"12"854"0"0,-32-11-869 0 0,0 0 0 0 0,0-1 1 0 0,0 0-1 0 0,-1 0 0 0 0,1 0 1 0 0,0 0-1 0 0,0 0 0 0 0,5-2 0 0 0,60-19 2711 0 0,-37 10-2414 0 0,100-33 299 0 0,-132 44-1317 0 0,0 0 0 0 0,0 0 1 0 0,0 0-1 0 0,1 0 0 0 0,-1 0 0 0 0,0 0 0 0 0,0 0 0 0 0,0 0 0 0 0,1-1 1 0 0,-1 1-1 0 0,0 0 0 0 0,0 0 0 0 0,0 0 0 0 0,1 0 0 0 0,-1 0 0 0 0,0 0 1 0 0,0 0-1 0 0,0 0 0 0 0,1 1 0 0 0,-1-1 0 0 0,0 0 0 0 0,0 0 0 0 0,0 0 1 0 0,1 0-1 0 0,-1 0 0 0 0,0 0 0 0 0,0 0 0 0 0,0 0 0 0 0,0 0 0 0 0,1 1 1 0 0,-1-1-1 0 0,0 0 0 0 0,0 0 0 0 0,0 0 0 0 0,0 0 0 0 0,0 0 0 0 0,1 1 1 0 0,-1-1-1 0 0,0 0 0 0 0,0 0 0 0 0,0 0 0 0 0,0 1 0 0 0,0-1 0 0 0,0 0 1 0 0,0 0-1 0 0,0 0 0 0 0,0 1 0 0 0,0-1 0 0 0,0 0 0 0 0,-2 17 262 0 0,-8 12-12 0 0,-11 17-131 0 0,2 0-1 0 0,-17 65 1 0 0,4-10-122 0 0,16-60-2 0 0,8-24 0 0 0,1 1 0 0 0,1 0 0 0 0,0 1 1 0 0,2-1-1 0 0,0 1 0 0 0,1 0 0 0 0,-2 35 0 0 0,6-52-80 0 0,-1-1-1 0 0,0 0 1 0 0,0 0 0 0 0,0 0 0 0 0,0 0-1 0 0,1 0 1 0 0,-1 0 0 0 0,0 0-1 0 0,1 0 1 0 0,-1 0 0 0 0,1 0-1 0 0,-1 0 1 0 0,1 0 0 0 0,0 0-1 0 0,-1 0 1 0 0,1 0 0 0 0,0 0-1 0 0,0-1 1 0 0,0 1 0 0 0,-1 0 0 0 0,3 1-1 0 0,-2-1-184 0 0</inkml:trace>
</inkml:ink>
</file>

<file path=ppt/ink/ink8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3.575"/>
    </inkml:context>
    <inkml:brush xml:id="br0">
      <inkml:brushProperty name="width" value="0.1" units="cm"/>
      <inkml:brushProperty name="height" value="0.1" units="cm"/>
      <inkml:brushProperty name="color" value="#004F8B"/>
    </inkml:brush>
  </inkml:definitions>
  <inkml:trace contextRef="#ctx0" brushRef="#br0">1 76 8287 0 0,'0'0'756'0'0,"25"1"423"0"0,-9-1 5122 0 0,30-26 710 0 0,-20 14-6736 0 0,0 1 0 0 0,40-11 0 0 0,-58 20-474 0 0,0 1-1 0 0,1 0 1 0 0,-1 0 0 0 0,1 1-1 0 0,11 1 1 0 0,13 0-1173 0 0</inkml:trace>
</inkml:ink>
</file>

<file path=ppt/ink/ink8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3.903"/>
    </inkml:context>
    <inkml:brush xml:id="br0">
      <inkml:brushProperty name="width" value="0.1" units="cm"/>
      <inkml:brushProperty name="height" value="0.1" units="cm"/>
      <inkml:brushProperty name="color" value="#004F8B"/>
    </inkml:brush>
  </inkml:definitions>
  <inkml:trace contextRef="#ctx0" brushRef="#br0">44 0 16327 0 0,'0'0'1476'0'0,"-18"29"1328"0"0,-1 105 370 0 0,15-74-3062 0 0,2 0 1 0 0,2 0-1 0 0,12 78 1 0 0,-12-134-113 0 0,1 0-1 0 0,0-1 1 0 0,0 1-1 0 0,0 0 1 0 0,0-1-1 0 0,0 1 1 0 0,1-1-1 0 0,0 1 1 0 0,0-1 0 0 0,0 0-1 0 0,0 0 1 0 0,0 1-1 0 0,5 4 1 0 0,-5-7 29 0 0,-1 0 0 0 0,0 0 1 0 0,1-1-1 0 0,-1 1 0 0 0,1 0 1 0 0,-1 0-1 0 0,1-1 0 0 0,0 1 1 0 0,-1-1-1 0 0,1 0 0 0 0,0 1 1 0 0,-1-1-1 0 0,1 0 0 0 0,0 0 1 0 0,-1 0-1 0 0,1 0 0 0 0,0 0 1 0 0,-1 0-1 0 0,1-1 0 0 0,-1 1 1 0 0,1 0-1 0 0,0-1 0 0 0,-1 1 1 0 0,1-1-1 0 0,-1 0 0 0 0,1 0 0 0 0,-1 1 1 0 0,1-1-1 0 0,-1 0 0 0 0,0 0 1 0 0,1 0-1 0 0,-1-1 0 0 0,1 0 1 0 0,8-6 184 0 0,-1 1 0 0 0,2 0 0 0 0,-1 0 0 0 0,1 1 1 0 0,0 0-1 0 0,0 1 0 0 0,0 0 0 0 0,1 1 0 0 0,-1 0 1 0 0,1 1-1 0 0,0 1 0 0 0,24-3 0 0 0,-28 5-189 0 0,1 0 1 0 0,0 1-1 0 0,-1 0 0 0 0,1 0 1 0 0,-1 1-1 0 0,1 0 0 0 0,-1 1 1 0 0,0 0-1 0 0,0 0 0 0 0,0 1 1 0 0,0 0-1 0 0,-1 0 0 0 0,1 0 1 0 0,-1 1-1 0 0,0 1 0 0 0,-1-1 0 0 0,1 1 1 0 0,-1 0-1 0 0,7 8 0 0 0,10 12-337 0 0,-2-3-1685 0 0</inkml:trace>
</inkml:ink>
</file>

<file path=ppt/ink/ink8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4.684"/>
    </inkml:context>
    <inkml:brush xml:id="br0">
      <inkml:brushProperty name="width" value="0.1" units="cm"/>
      <inkml:brushProperty name="height" value="0.1" units="cm"/>
      <inkml:brushProperty name="color" value="#004F8B"/>
    </inkml:brush>
  </inkml:definitions>
  <inkml:trace contextRef="#ctx0" brushRef="#br0">146 1 5983 0 0,'0'0'464'0'0,"14"32"9639"0"0,-19-29-9550 0 0,0 0 1 0 0,0 0-1 0 0,-1-1 1 0 0,1 1-1 0 0,-1-1 1 0 0,1 0-1 0 0,-1-1 0 0 0,-8 2 1 0 0,9-2-473 0 0,-1 0 1 0 0,1 0-1 0 0,0 1 1 0 0,0-1-1 0 0,0 1 1 0 0,1 0-1 0 0,-1 1 1 0 0,0-1-1 0 0,1 1 0 0 0,-1 0 1 0 0,1 0-1 0 0,-6 5 1 0 0,7-4-40 0 0,0-1 1 0 0,0 1 0 0 0,0-1-1 0 0,0 1 1 0 0,0 0-1 0 0,1 0 1 0 0,0 0 0 0 0,0 0-1 0 0,0 1 1 0 0,0-1-1 0 0,1 0 1 0 0,-1 1-1 0 0,1-1 1 0 0,0 1 0 0 0,0 0-1 0 0,1-1 1 0 0,0 1-1 0 0,0 0 1 0 0,0-1 0 0 0,0 1-1 0 0,0 0 1 0 0,1 0-1 0 0,0-1 1 0 0,0 1-1 0 0,1-1 1 0 0,-1 1 0 0 0,1-1-1 0 0,0 0 1 0 0,0 1-1 0 0,0-1 1 0 0,0 0 0 0 0,1 0-1 0 0,0-1 1 0 0,0 1-1 0 0,0 0 1 0 0,7 5 0 0 0,-6-4 3 0 0,1-1 1 0 0,-1 0 0 0 0,1 0-1 0 0,0-1 1 0 0,0 0 0 0 0,0 1-1 0 0,1-1 1 0 0,-1-1 0 0 0,1 1-1 0 0,0-1 1 0 0,-1 0 0 0 0,1-1-1 0 0,0 1 1 0 0,0-1 0 0 0,0 0-1 0 0,0-1 1 0 0,0 1 0 0 0,1-1-1 0 0,-1 0 1 0 0,0-1 0 0 0,0 1-1 0 0,0-1 1 0 0,0-1 0 0 0,0 1-1 0 0,0-1 1 0 0,0 0 0 0 0,-1 0-1 0 0,8-4 1 0 0,-6 1 13 0 0,0 0 1 0 0,0-1-1 0 0,-1 1 0 0 0,1-1 1 0 0,-1-1-1 0 0,-1 1 0 0 0,1-1 0 0 0,-1 0 1 0 0,0 0-1 0 0,-1-1 0 0 0,0 1 1 0 0,0-1-1 0 0,0 0 0 0 0,-1 0 1 0 0,3-14-1 0 0,-5 18-12 0 0,0-1 0 0 0,0 1 1 0 0,-1 0-1 0 0,1-1 0 0 0,-1 1 0 0 0,-1 0 1 0 0,1-1-1 0 0,0 1 0 0 0,-1 0 0 0 0,0-1 1 0 0,0 1-1 0 0,0 0 0 0 0,-1 0 0 0 0,1 0 1 0 0,-1 0-1 0 0,0 0 0 0 0,0 0 1 0 0,0 0-1 0 0,-1 1 0 0 0,0-1 0 0 0,1 1 1 0 0,-1 0-1 0 0,0 0 0 0 0,0 0 0 0 0,-1 0 1 0 0,1 0-1 0 0,-1 0 0 0 0,1 1 0 0 0,-1 0 1 0 0,0 0-1 0 0,0 0 0 0 0,-7-2 0 0 0,1 0-203 0 0,-4-3 202 0 0,0 2 0 0 0,-1 0 0 0 0,-21-4 0 0 0,34 8-220 0 0,-1 0-1 0 0,1 1 1 0 0,-1 0 0 0 0,1-1 0 0 0,-1 1 0 0 0,1 0 0 0 0,-1 0-1 0 0,1 0 1 0 0,-1 0 0 0 0,1 1 0 0 0,-1-1 0 0 0,1 1 0 0 0,0 0 0 0 0,-1-1-1 0 0,1 1 1 0 0,0 0 0 0 0,-1 0 0 0 0,1 1 0 0 0,0-1 0 0 0,0 0-1 0 0,0 1 1 0 0,0-1 0 0 0,0 1 0 0 0,0 0 0 0 0,0 0 0 0 0,1-1-1 0 0,-1 1 1 0 0,-2 4 0 0 0,0 5-1787 0 0</inkml:trace>
</inkml:ink>
</file>

<file path=ppt/ink/ink8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5.075"/>
    </inkml:context>
    <inkml:brush xml:id="br0">
      <inkml:brushProperty name="width" value="0.1" units="cm"/>
      <inkml:brushProperty name="height" value="0.1" units="cm"/>
      <inkml:brushProperty name="color" value="#004F8B"/>
    </inkml:brush>
  </inkml:definitions>
  <inkml:trace contextRef="#ctx0" brushRef="#br0">1 242 5983 0 0,'25'26'12964'0'0,"-27"-61"-10148"0"0,1 29-2473 0 0,0-1 0 0 0,1-1 1 0 0,0 1-1 0 0,0 0 1 0 0,0 0-1 0 0,1 0 0 0 0,0 0 1 0 0,0 0-1 0 0,1 0 0 0 0,0 1 1 0 0,0-1-1 0 0,0 0 0 0 0,1 1 1 0 0,0-1-1 0 0,1 1 0 0 0,-1 0 1 0 0,6-6-1 0 0,-1 2-203 0 0,2 1-1 0 0,-1 0 1 0 0,1 0-1 0 0,1 1 1 0 0,-1 1-1 0 0,1 0 1 0 0,1 0-1 0 0,-1 1 1 0 0,1 0-1 0 0,22-6 1 0 0,-22 8-407 0 0,1 0 0 0 0,0 2 0 0 0,1 0 0 0 0,-1 0 1 0 0,0 1-1 0 0,18 1 0 0 0,-7 1-664 0 0</inkml:trace>
</inkml:ink>
</file>

<file path=ppt/ink/ink8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09.984"/>
    </inkml:context>
    <inkml:brush xml:id="br0">
      <inkml:brushProperty name="width" value="0.1" units="cm"/>
      <inkml:brushProperty name="height" value="0.1" units="cm"/>
      <inkml:brushProperty name="color" value="#004F8B"/>
    </inkml:brush>
  </inkml:definitions>
  <inkml:trace contextRef="#ctx0" brushRef="#br0">124 0 16871 0 0,'0'0'4963'0'0,"-13"16"-4146"0"0,5 1-770 0 0,-1 0-1 0 0,-21 28 0 0 0,17-26 33 0 0,1-1 0 0 0,-13 30-1 0 0,22-42-69 0 0,1-1 0 0 0,0 1 0 0 0,0-1 0 0 0,1 1 0 0 0,0 0 0 0 0,0 0 0 0 0,0 0 0 0 0,1 0 0 0 0,-1-1-1 0 0,2 1 1 0 0,-1 0 0 0 0,0 0 0 0 0,3 10 0 0 0,-1-12 28 0 0,-1 1-1 0 0,1-1 1 0 0,-1 0-1 0 0,1 0 1 0 0,1-1-1 0 0,-1 1 0 0 0,0 0 1 0 0,1-1-1 0 0,0 1 1 0 0,0-1-1 0 0,0 0 1 0 0,0 0-1 0 0,0 0 1 0 0,0 0-1 0 0,1-1 1 0 0,0 1-1 0 0,-1-1 1 0 0,1 0-1 0 0,0 0 1 0 0,0-1-1 0 0,0 1 1 0 0,0-1-1 0 0,1 1 1 0 0,-1-1-1 0 0,0-1 1 0 0,0 1-1 0 0,1 0 0 0 0,7-1 1 0 0,11 0 244 0 0,0-1 0 0 0,0-2 0 0 0,0 0 0 0 0,27-7 0 0 0,-22 4-187 0 0,18-3-154 0 0,1 2 0 0 0,75-1-1 0 0,-100 7-1863 0 0,-14-2-32 0 0</inkml:trace>
</inkml:ink>
</file>

<file path=ppt/ink/ink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6"/>
    </inkml:context>
    <inkml:brush xml:id="br0">
      <inkml:brushProperty name="width" value="0.1" units="cm"/>
      <inkml:brushProperty name="height" value="0.1" units="cm"/>
      <inkml:brushProperty name="color" value="#008C3A"/>
    </inkml:brush>
  </inkml:definitions>
  <inkml:trace contextRef="#ctx0" brushRef="#br0">1 51 7831 0 0,'8'-7'10065'0'0,"15"-9"-7642"0"0,-6 10-1801 0 0,0 1-1 0 0,1 0 1 0 0,0 1 0 0 0,0 1-1 0 0,0 1 1 0 0,0 0-1 0 0,1 2 1 0 0,29 1-1 0 0,8-1-64 0 0,-36 0-381 0 0,-1 0 0 0 0,32 5 0 0 0,-15 5-8599 0 0</inkml:trace>
</inkml:ink>
</file>

<file path=ppt/ink/ink8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0.328"/>
    </inkml:context>
    <inkml:brush xml:id="br0">
      <inkml:brushProperty name="width" value="0.1" units="cm"/>
      <inkml:brushProperty name="height" value="0.1" units="cm"/>
      <inkml:brushProperty name="color" value="#004F8B"/>
    </inkml:brush>
  </inkml:definitions>
  <inkml:trace contextRef="#ctx0" brushRef="#br0">81 0 11975 0 0,'0'0'1443'0'0,"-8"31"3738"0"0,-7 7-3839 0 0,2 1-1 0 0,-12 58 1 0 0,17-59-1272 0 0,3 0 0 0 0,1 0 0 0 0,2 1 0 0 0,1-1 0 0 0,6 48 0 0 0,6-27-1312 0 0</inkml:trace>
</inkml:ink>
</file>

<file path=ppt/ink/ink8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1.156"/>
    </inkml:context>
    <inkml:brush xml:id="br0">
      <inkml:brushProperty name="width" value="0.1" units="cm"/>
      <inkml:brushProperty name="height" value="0.1" units="cm"/>
      <inkml:brushProperty name="color" value="#004F8B"/>
    </inkml:brush>
  </inkml:definitions>
  <inkml:trace contextRef="#ctx0" brushRef="#br0">1 106 3679 0 0,'0'0'8211'0'0,"23"-21"-3412"0"0,-11 18-1019 0 0,11-12-3018 0 0,-15 8-634 0 0,0 0 1 0 0,1 1-1 0 0,0 0 0 0 0,0 0 0 0 0,0 1 1 0 0,1 0-1 0 0,-1 0 0 0 0,1 1 0 0 0,0 1 1 0 0,0 0-1 0 0,1 0 0 0 0,-1 1 0 0 0,1 0 1 0 0,-1 1-1 0 0,1 0 0 0 0,0 0 1 0 0,-1 1-1 0 0,1 1 0 0 0,-1 0 0 0 0,1 0 1 0 0,0 1-1 0 0,-1 1 0 0 0,0-1 0 0 0,0 2 1 0 0,16 6-1 0 0,-24-6-112 0 0,0-1 0 0 0,0 1 0 0 0,-1 0 0 0 0,0-1 0 0 0,1 1 0 0 0,-1 0 0 0 0,-1 0 0 0 0,1 0 1 0 0,-1-1-1 0 0,1 1 0 0 0,-1 0 0 0 0,0 0 0 0 0,0 0 0 0 0,-1 0 0 0 0,-1 7 0 0 0,-40 48 67 0 0,28-40-33 0 0,0 1 0 0 0,-15 28-1 0 0,22-35-49 0 0,-1-1 0 0 0,0 0 0 0 0,0 0 0 0 0,-1-1 0 0 0,-1 0 0 0 0,0-1 0 0 0,0 0 0 0 0,-21 15 0 0 0,31-25 0 0 0,0 0-1 0 0,0 0 0 0 0,0 0 1 0 0,-1 1-1 0 0,1-1 1 0 0,0 0-1 0 0,0 0 0 0 0,0 1 1 0 0,0-1-1 0 0,0 0 1 0 0,-1 0-1 0 0,1 1 1 0 0,0-1-1 0 0,0 0 0 0 0,0 1 1 0 0,0-1-1 0 0,0 0 1 0 0,0 0-1 0 0,0 1 1 0 0,0-1-1 0 0,0 0 0 0 0,0 1 1 0 0,0-1-1 0 0,0 0 1 0 0,0 1-1 0 0,0-1 0 0 0,0 0 1 0 0,0 0-1 0 0,1 1 1 0 0,-1-1-1 0 0,0 0 1 0 0,0 0-1 0 0,0 1 0 0 0,0-1 1 0 0,0 0-1 0 0,1 0 1 0 0,-1 1-1 0 0,0-1 0 0 0,0 0 1 0 0,0 0-1 0 0,1 0 1 0 0,-1 0-1 0 0,0 1 1 0 0,0-1-1 0 0,1 0 0 0 0,-1 0 1 0 0,0 0-1 0 0,1 0 1 0 0,-1 0-1 0 0,0 0 1 0 0,0 0-1 0 0,1 1 0 0 0,-1-1 1 0 0,0 0-1 0 0,1 0 1 0 0,15 6-58 0 0,-16-6 52 0 0,51 5-81 0 0,-43-5 88 0 0,1 0 0 0 0,-1 1 0 0 0,1 0 0 0 0,-1 0 0 0 0,1 1 0 0 0,15 6 0 0 0,-18-6 0 0 0,1 1 0 0 0,-1 0-1 0 0,0 0 1 0 0,-1 1 0 0 0,1 0 0 0 0,0 0-1 0 0,-1 0 1 0 0,0 1 0 0 0,0 0 0 0 0,0 0-1 0 0,-1 0 1 0 0,0 0 0 0 0,5 8 0 0 0,-7-9 5 0 0,0 1 0 0 0,0-1 1 0 0,-1 1-1 0 0,1 0 1 0 0,-1-1-1 0 0,-1 1 0 0 0,1 0 1 0 0,0-1-1 0 0,-1 1 1 0 0,0 0-1 0 0,0 0 0 0 0,-1 0 1 0 0,1-1-1 0 0,-1 1 1 0 0,0 0-1 0 0,0-1 1 0 0,0 1-1 0 0,-1-1 0 0 0,-3 8 1 0 0,-3 18 77 0 0,8-28-78 0 0,0 0 0 0 0,0-1 0 0 0,0 1 0 0 0,-1 0 0 0 0,1 0 0 0 0,-1 0 0 0 0,1-1 0 0 0,-1 1 0 0 0,0 0 0 0 0,0-1 0 0 0,0 1 0 0 0,0 0-1 0 0,0-1 1 0 0,0 1 0 0 0,0-1 0 0 0,0 0 0 0 0,0 1 0 0 0,-1-1 0 0 0,1 0 0 0 0,-1 0 0 0 0,1 0 0 0 0,-1 0 0 0 0,1 0 0 0 0,-1 0 0 0 0,1 0 0 0 0,-1 0 0 0 0,0-1 0 0 0,0 1 0 0 0,-3 0-1 0 0,-8 3 49 0 0,-1 0-1 0 0,0-2 0 0 0,-1 1 0 0 0,1-2 1 0 0,0 0-1 0 0,-1 0 0 0 0,1-2 1 0 0,0 0-1 0 0,-1 0 0 0 0,1-1 0 0 0,0-1 1 0 0,0-1-1 0 0,0 0 0 0 0,1 0 0 0 0,-1-1 1 0 0,1-1-1 0 0,-18-11 0 0 0,26 13-84 0 0,0 1-1 0 0,1-1 1 0 0,0-1-1 0 0,0 1 1 0 0,0-1-1 0 0,0 1 0 0 0,1-1 1 0 0,0 0-1 0 0,0 0 1 0 0,0-1-1 0 0,-3-7 1 0 0,5 10-220 0 0,1 1 0 0 0,-1-1 0 0 0,1 1 1 0 0,-1-1-1 0 0,1 0 0 0 0,0 1 0 0 0,0-1 0 0 0,0 1 0 0 0,1-1 1 0 0,0-3-1 0 0,13 12-2564 0 0,0-6 959 0 0</inkml:trace>
</inkml:ink>
</file>

<file path=ppt/ink/ink8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1.706"/>
    </inkml:context>
    <inkml:brush xml:id="br0">
      <inkml:brushProperty name="width" value="0.1" units="cm"/>
      <inkml:brushProperty name="height" value="0.1" units="cm"/>
      <inkml:brushProperty name="color" value="#004F8B"/>
    </inkml:brush>
  </inkml:definitions>
  <inkml:trace contextRef="#ctx0" brushRef="#br0">1 62 7199 0 0,'6'26'764'0'0,"-5"-7"30"0"0,0 0 0 0 0,-4 33 0 0 0,0-2 6052 0 0,4-41-4940 0 0,2-17-75 0 0,0-19-526 0 0,-4 9-1006 0 0,1 1 0 0 0,0 0 1 0 0,2 0-1 0 0,0 0 1 0 0,0 0-1 0 0,2 0 0 0 0,0 0 1 0 0,7-19-1 0 0,-10 34-283 0 0,0 1-1 0 0,-1-1 1 0 0,1 1-1 0 0,0-1 1 0 0,0 1 0 0 0,-1-1-1 0 0,1 1 1 0 0,0 0-1 0 0,1-1 1 0 0,-1 1-1 0 0,0 0 1 0 0,0 0 0 0 0,0 0-1 0 0,1 0 1 0 0,-1 0-1 0 0,1 0 1 0 0,-1 0-1 0 0,0 0 1 0 0,1 0-1 0 0,0 1 1 0 0,-1-1 0 0 0,1 1-1 0 0,-1-1 1 0 0,1 1-1 0 0,0-1 1 0 0,-1 1-1 0 0,1 0 1 0 0,0 0 0 0 0,-1 0-1 0 0,5 0 1 0 0,-3 2-18 0 0,0-1 0 0 0,1 1-1 0 0,-1-1 1 0 0,0 1 0 0 0,0 0 0 0 0,0 0 0 0 0,0 0 0 0 0,0 1 0 0 0,0-1 0 0 0,-1 1 0 0 0,1-1 0 0 0,-1 1 0 0 0,4 5-1 0 0,17 40-447 0 0,-22-46 441 0 0,0 0 1 0 0,1 0-1 0 0,-1 0 1 0 0,1 0-1 0 0,-1-1 1 0 0,1 1-1 0 0,0-1 0 0 0,0 1 1 0 0,0-1-1 0 0,0 0 1 0 0,0 0-1 0 0,0 1 1 0 0,0-1-1 0 0,0-1 1 0 0,0 1-1 0 0,4 1 1 0 0,1 1-7 0 0,-2-1 12 0 0,0 1 0 0 0,0-1 0 0 0,0 0 1 0 0,0 0-1 0 0,0-1 0 0 0,0 0 0 0 0,1 0 1 0 0,-1 0-1 0 0,0 0 0 0 0,1-1 0 0 0,-1 0 0 0 0,0 0 1 0 0,1 0-1 0 0,-1-1 0 0 0,0 0 0 0 0,7-1 1 0 0,1-3 143 0 0,0 0 1 0 0,0-1 0 0 0,0-1 0 0 0,18-13 0 0 0,4-1 569 0 0,-34 21-695 0 0,0-1 1 0 0,0 0-1 0 0,0 1 0 0 0,1-1 1 0 0,-1 1-1 0 0,0-1 0 0 0,0 1 1 0 0,1-1-1 0 0,-1 1 0 0 0,0 0 1 0 0,0 0-1 0 0,1 0 0 0 0,-1-1 1 0 0,0 1-1 0 0,0 1 0 0 0,1-1 0 0 0,-1 0 1 0 0,0 0-1 0 0,1 0 0 0 0,-1 1 1 0 0,0-1-1 0 0,0 0 0 0 0,0 1 1 0 0,1-1-1 0 0,-1 1 0 0 0,0 0 1 0 0,0-1-1 0 0,0 1 0 0 0,0 0 1 0 0,0 0-1 0 0,0 0 0 0 0,0-1 1 0 0,0 1-1 0 0,0 0 0 0 0,0 0 1 0 0,-1 0-1 0 0,1 1 0 0 0,0-1 0 0 0,-1 0 1 0 0,1 0-1 0 0,-1 0 0 0 0,1 0 1 0 0,-1 1-1 0 0,0-1 0 0 0,1 2 1 0 0,3 9 216 0 0,-1 1 0 0 0,-1-1 0 0 0,2 24 1 0 0,-1-15-110 0 0,-2-14-772 0 0,0 0-1 0 0,1 0 1 0 0,0 0 0 0 0,1 0-1 0 0,-1-1 1 0 0,1 1 0 0 0,8 11-1 0 0</inkml:trace>
</inkml:ink>
</file>

<file path=ppt/ink/ink8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2.081"/>
    </inkml:context>
    <inkml:brush xml:id="br0">
      <inkml:brushProperty name="width" value="0.1" units="cm"/>
      <inkml:brushProperty name="height" value="0.1" units="cm"/>
      <inkml:brushProperty name="color" value="#004F8B"/>
    </inkml:brush>
  </inkml:definitions>
  <inkml:trace contextRef="#ctx0" brushRef="#br0">0 402 15031 0 0,'3'-10'6430'0'0,"-4"15"-6405"0"0,1 1 1 0 0,0-1 0 0 0,0 1 0 0 0,0-1 0 0 0,1 1 0 0 0,-1-1 0 0 0,1 0 0 0 0,1 1 0 0 0,-1-1 0 0 0,1 0 0 0 0,0 0 0 0 0,0 0 0 0 0,0 0 0 0 0,1 0-1 0 0,0 0 1 0 0,0-1 0 0 0,0 1 0 0 0,0-1 0 0 0,8 7 0 0 0,0-3-630 0 0</inkml:trace>
  <inkml:trace contextRef="#ctx0" brushRef="#br0" timeOffset="1">15 119 10623 0 0,'-5'-23'472'0'0,"3"9"96"0"0,-1-1-456 0 0,2 0-112 0 0,1-1 0 0 0,1 3 0 0 0,2 1 96 0 0,-1 2 96 0 0</inkml:trace>
</inkml:ink>
</file>

<file path=ppt/ink/ink8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2.409"/>
    </inkml:context>
    <inkml:brush xml:id="br0">
      <inkml:brushProperty name="width" value="0.1" units="cm"/>
      <inkml:brushProperty name="height" value="0.1" units="cm"/>
      <inkml:brushProperty name="color" value="#004F8B"/>
    </inkml:brush>
  </inkml:definitions>
  <inkml:trace contextRef="#ctx0" brushRef="#br0">1 295 11807 0 0,'0'0'1068'0'0,"25"15"-856"0"0,-25-15-183 0 0,1 1-1 0 0,-1-1 0 0 0,1 0 1 0 0,-1 1-1 0 0,1-1 0 0 0,-1 0 1 0 0,1 0-1 0 0,-1 1 0 0 0,1-1 1 0 0,-1 0-1 0 0,1 0 0 0 0,-1 0 1 0 0,1 0-1 0 0,-1 0 0 0 0,1 0 1 0 0,-1 0-1 0 0,1 0 0 0 0,-1 0 1 0 0,1 0-1 0 0,0 0 1 0 0,-1 0-1 0 0,1 0 0 0 0,-1 0 1 0 0,1 0-1 0 0,-1 0 0 0 0,1-1 1 0 0,-1 1-1 0 0,1 0 0 0 0,-1 0 1 0 0,1-1-1 0 0,-1 1 0 0 0,0 0 1 0 0,1-1-1 0 0,0 0 0 0 0,7-22 2260 0 0,-8-34 2049 0 0,0 53-4110 0 0,-1-15 455 0 0,1 0 0 0 0,0 0 0 0 0,2 0 0 0 0,6-33 0 0 0,-7 46-547 0 0,0 1 1 0 0,1-1-1 0 0,0 1 0 0 0,0 0 0 0 0,0 0 1 0 0,1 0-1 0 0,-1 0 0 0 0,1 0 1 0 0,1 0-1 0 0,-1 1 0 0 0,1-1 0 0 0,-1 1 1 0 0,1 0-1 0 0,0 0 0 0 0,1 0 0 0 0,-1 1 1 0 0,1-1-1 0 0,-1 1 0 0 0,1 0 0 0 0,9-3 1 0 0,-10 6 41 0 0,1 1-170 0 0,-1 1 0 0 0,0 0 0 0 0,1 1 0 0 0,-1-1 0 0 0,0 1 0 0 0,0-1 1 0 0,0 1-1 0 0,-1 1 0 0 0,1-1 0 0 0,-1 0 0 0 0,1 1 0 0 0,-1 0 0 0 0,0 0 0 0 0,-1-1 0 0 0,1 2 0 0 0,-1-1 0 0 0,1 0 0 0 0,-1 1 0 0 0,-1-1 0 0 0,1 1 1 0 0,-1-1-1 0 0,1 1 0 0 0,0 5 0 0 0,1 0-42 0 0,28 98 137 0 0,-29-102-237 0 0,1 0 0 0 0,-1 0 0 0 0,1-1 0 0 0,0 1 0 0 0,0-1 0 0 0,1 1-1 0 0,0-1 1 0 0,4 4 0 0 0,3 5-1245 0 0</inkml:trace>
</inkml:ink>
</file>

<file path=ppt/ink/ink8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2.737"/>
    </inkml:context>
    <inkml:brush xml:id="br0">
      <inkml:brushProperty name="width" value="0.1" units="cm"/>
      <inkml:brushProperty name="height" value="0.1" units="cm"/>
      <inkml:brushProperty name="color" value="#004F8B"/>
    </inkml:brush>
  </inkml:definitions>
  <inkml:trace contextRef="#ctx0" brushRef="#br0">85 24 12959 0 0,'0'0'1172'0'0,"-9"-19"6582"0"0,2 15-6497 0 0,-14 18-859 0 0,-16 15-246 0 0,36-28-150 0 0,0 1 0 0 0,0-1 0 0 0,0 1 0 0 0,0-1 0 0 0,0 1 0 0 0,0-1 0 0 0,0 1 0 0 0,1 0-1 0 0,-1-1 1 0 0,1 1 0 0 0,-1 0 0 0 0,1 0 0 0 0,0-1 0 0 0,0 1 0 0 0,0 0 0 0 0,0 0 0 0 0,0-1 0 0 0,0 1 0 0 0,0 0 0 0 0,0 0 0 0 0,1-1 0 0 0,-1 1 0 0 0,1 0 0 0 0,0 2-1 0 0,10 22 145 0 0,1-1 0 0 0,25 42 0 0 0,-36-66 138 0 0,25 6 758 0 0,-20-5-957 0 0,0 1 0 0 0,0 0 0 0 0,0 1-1 0 0,0-1 1 0 0,-1 1 0 0 0,0 0 0 0 0,1 0-1 0 0,-2 1 1 0 0,1-1 0 0 0,0 1 0 0 0,-1 0-1 0 0,0 0 1 0 0,0 1 0 0 0,0 0 0 0 0,-1-1-1 0 0,0 1 1 0 0,2 7 0 0 0,-4-7-61 0 0,-1 0 0 0 0,0 1 0 0 0,-1-1 0 0 0,1 1 0 0 0,-1-1 0 0 0,-1 1 0 0 0,1-1 1 0 0,-1 0-1 0 0,0 0 0 0 0,0 0 0 0 0,-1 0 0 0 0,0 0 0 0 0,-6 9 0 0 0,5-11-253 0 0,-1 0-1 0 0,0 0 1 0 0,-1 0-1 0 0,1 0 1 0 0,-1-1 0 0 0,1 0-1 0 0,-1 0 1 0 0,0-1-1 0 0,0 0 1 0 0,-7 2 0 0 0,-10 5-777 0 0,9-5-681 0 0</inkml:trace>
</inkml:ink>
</file>

<file path=ppt/ink/ink8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3.112"/>
    </inkml:context>
    <inkml:brush xml:id="br0">
      <inkml:brushProperty name="width" value="0.1" units="cm"/>
      <inkml:brushProperty name="height" value="0.1" units="cm"/>
      <inkml:brushProperty name="color" value="#004F8B"/>
    </inkml:brush>
  </inkml:definitions>
  <inkml:trace contextRef="#ctx0" brushRef="#br0">0 103 7831 0 0,'12'-20'344'0'0,"-5"7"72"0"0,-1 0-328 0 0,3 0-88 0 0,1 2 0 0 0,1 3 0 0 0,1 3 1904 0 0,-2 0 368 0 0,-2 0 64 0 0,1 3 24 0 0,1-2-1448 0 0,1 2-288 0 0,1 0-56 0 0,0 2-5736 0 0</inkml:trace>
</inkml:ink>
</file>

<file path=ppt/ink/ink8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4.721"/>
    </inkml:context>
    <inkml:brush xml:id="br0">
      <inkml:brushProperty name="width" value="0.1" units="cm"/>
      <inkml:brushProperty name="height" value="0.1" units="cm"/>
      <inkml:brushProperty name="color" value="#004F8B"/>
    </inkml:brush>
  </inkml:definitions>
  <inkml:trace contextRef="#ctx0" brushRef="#br0">17 142 1375 0 0,'-1'-14'17426'0'0,"-3"9"-15348"0"0,4 5-2059 0 0,-1 0 0 0 0,0 0 0 0 0,1 0-1 0 0,-1-1 1 0 0,1 1 0 0 0,-1 0 0 0 0,1-1 0 0 0,-1 1 0 0 0,1 0-1 0 0,-1-1 1 0 0,1 1 0 0 0,-1 0 0 0 0,1-1 0 0 0,-1 1-1 0 0,1-1 1 0 0,0 1 0 0 0,-1-1 0 0 0,1 1 0 0 0,0-1 0 0 0,-1 1-1 0 0,1-1 1 0 0,0 1 0 0 0,0-1 0 0 0,-1 0 0 0 0,1 1-1 0 0,0-1 1 0 0,0 1 0 0 0,0-1 0 0 0,0 0 0 0 0,0 1 0 0 0,0-1-1 0 0,0 1 1 0 0,0-1 0 0 0,0 0 0 0 0,0 1 0 0 0,0-1-1 0 0,0 1 1 0 0,0-1 0 0 0,1 0 0 0 0,-1 1 0 0 0,0-1 0 0 0,1 0-1 0 0,32-14 1006 0 0,45-15 415 0 0,-60 21-1385 0 0,0 2 0 0 0,1 0 0 0 0,0 0 0 0 0,0 2 0 0 0,0 1 0 0 0,1 0 0 0 0,35-2 0 0 0,-55 6 11 0 0,3-4 7 0 0,-3 3 164 0 0,13-2 468 0 0,13 15-693 0 0,-25-12-10 0 0,0 1 0 0 0,0-1-1 0 0,-1 0 1 0 0,1 1 0 0 0,0-1 0 0 0,-1 1-1 0 0,1-1 1 0 0,-1 1 0 0 0,1 0-1 0 0,0-1 1 0 0,-1 1 0 0 0,0 0 0 0 0,1-1-1 0 0,-1 1 1 0 0,1 0 0 0 0,-1-1 0 0 0,0 1-1 0 0,1 0 1 0 0,-1 0 0 0 0,0-1 0 0 0,0 1-1 0 0,0 0 1 0 0,1 0 0 0 0,-1 0 0 0 0,0-1-1 0 0,0 1 1 0 0,0 0 0 0 0,0 0-1 0 0,0 0 1 0 0,-1-1 0 0 0,1 1 0 0 0,0 0-1 0 0,0 0 1 0 0,0 0 0 0 0,-1 0 0 0 0,-14 21 34 0 0,13-20-33 0 0,-16 28 2 0 0,1 1 1 0 0,2 0-1 0 0,1 1 0 0 0,1 1 0 0 0,-8 34 0 0 0,6-19 4 0 0,-31 64-1 0 0,28-72 44 0 0,2-1 0 0 0,2 2 0 0 0,2 0 0 0 0,1 0 0 0 0,3 1 0 0 0,1 1 0 0 0,-2 65 0 0 0,5-66-166 0 0,-9-61 171 0 0,12 17-161 0 0,27 34-1732 0 0,-25-31 1780 0 0,-1 0-127 0 0,1 0 1 0 0,-1 0-1 0 0,1 0 1 0 0,-1 0 0 0 0,1 0-1 0 0,0 0 1 0 0,0 0-1 0 0,0 0 1 0 0,-1 0 0 0 0,1 0-1 0 0,0-1 1 0 0,0 1-1 0 0,0 0 1 0 0,0-1 0 0 0,0 1-1 0 0,0 0 1 0 0,1-1-1 0 0,-1 0 1 0 0,0 1 0 0 0,0-1-1 0 0,2 1 1 0 0</inkml:trace>
</inkml:ink>
</file>

<file path=ppt/ink/ink8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5.112"/>
    </inkml:context>
    <inkml:brush xml:id="br0">
      <inkml:brushProperty name="width" value="0.1" units="cm"/>
      <inkml:brushProperty name="height" value="0.1" units="cm"/>
      <inkml:brushProperty name="color" value="#004F8B"/>
    </inkml:brush>
  </inkml:definitions>
  <inkml:trace contextRef="#ctx0" brushRef="#br0">1 82 7831 0 0,'9'2'7351'0'0,"16"1"-4924"0"0,-10-3-1193 0 0,-1-1 0 0 0,1-1 0 0 0,0 0 0 0 0,14-5 0 0 0,56-22 1117 0 0,-59 19-2172 0 0,0 2 1 0 0,1 0-1 0 0,29-4 0 0 0,-48 11-505 0 0,10-2 644 0 0,0 1 1 0 0,0 1 0 0 0,35 2-1 0 0,-47 0-554 0 0,0 0-1 0 0,-1 0 1 0 0,1 1-1 0 0,0 0 1 0 0,-1 0-1 0 0,10 5 1 0 0,-11-5-604 0 0,0 1 0 0 0,0 0 1 0 0,0 0-1 0 0,0 0 0 0 0,0 1 0 0 0,-1-1 0 0 0,0 1 0 0 0,1 0 1 0 0,1 4-1 0 0</inkml:trace>
</inkml:ink>
</file>

<file path=ppt/ink/ink8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17.653"/>
    </inkml:context>
    <inkml:brush xml:id="br0">
      <inkml:brushProperty name="width" value="0.1" units="cm"/>
      <inkml:brushProperty name="height" value="0.1" units="cm"/>
      <inkml:brushProperty name="color" value="#004F8B"/>
    </inkml:brush>
  </inkml:definitions>
  <inkml:trace contextRef="#ctx0" brushRef="#br0">2576 8 9671 0 0,'-33'0'1048'0'0,"-17"-5"1183"0"0,1 2-1 0 0,-89 7 0 0 0,52 1-1287 0 0,-208 4 911 0 0,-38-2-671 0 0,75-10-444 0 0,175-2-447 0 0,-132 9 1 0 0,-17 11 113 0 0,129-10-207 0 0,74-2-50 0 0,0 1 0 0 0,0 2-1 0 0,1 0 1 0 0,0 2 0 0 0,0 1 0 0 0,-27 13-1 0 0,1 3 116 0 0,-94 62-1 0 0,145-86-253 0 0,0 0 0 0 0,0 0 0 0 0,0 1 1 0 0,0-1-1 0 0,0 1 0 0 0,1 0 0 0 0,-1 0 0 0 0,0-1 0 0 0,1 1 0 0 0,-1 0 0 0 0,1 0 1 0 0,0 0-1 0 0,-1 1 0 0 0,1-1 0 0 0,0 0 0 0 0,0 0 0 0 0,1 1 0 0 0,-1-1 0 0 0,0 0 1 0 0,0 5-1 0 0,2-2 1 0 0,-1 1 1 0 0,1 0-1 0 0,0-1 1 0 0,0 1-1 0 0,1-1 1 0 0,0 0-1 0 0,2 7 1 0 0,4 8 8 0 0,-6-14-15 0 0,7 34 62 0 0,-9-39-65 0 0,1 0 0 0 0,-1 0 0 0 0,0-1 0 0 0,-1 1 1 0 0,1 0-1 0 0,0 0 0 0 0,0 0 0 0 0,0 0 0 0 0,0-1 0 0 0,-1 1 0 0 0,1 0 0 0 0,0 0 0 0 0,-1 0 0 0 0,1-1 0 0 0,-1 1 0 0 0,1 0 0 0 0,-1-1 0 0 0,1 1 0 0 0,-1 0 0 0 0,1-1 0 0 0,-1 1 0 0 0,0-1 0 0 0,1 1 0 0 0,-1-1 0 0 0,0 1 0 0 0,0-1 0 0 0,1 1 0 0 0,-1-1 0 0 0,0 0 0 0 0,0 1 0 0 0,0-1 1 0 0,1 0-1 0 0,-1 0 0 0 0,0 1 0 0 0,0-1 0 0 0,0 0 0 0 0,-1 0 0 0 0,0 0 0 0 0,1 1 1 0 0,-1-1 0 0 0,0 1 0 0 0,1 0-1 0 0,-1 0 1 0 0,1 0 0 0 0,0 0-1 0 0,-1 0 1 0 0,1 0 0 0 0,0 0-1 0 0,-1 0 1 0 0,1 1 0 0 0,0-1-1 0 0,0 0 1 0 0,0 1 0 0 0,0-1-1 0 0,0 1 1 0 0,0-1 0 0 0,1 1-1 0 0,-2 1 1 0 0,-16 45 18 0 0,8-20 19 0 0,-5 6-12 0 0,2 0-1 0 0,1 1 0 0 0,2 1 1 0 0,1 0-1 0 0,2 1 1 0 0,-3 38-1 0 0,2 228 44 0 0,9-197 59 0 0,-14 114 0 0 0,-1-73-50 0 0,6 224 0 0 0,5-276 79 0 0,-23 153 1 0 0,2-37-42 0 0,7 225 138 0 0,5-260-147 0 0,0-28-26 0 0,10-110-74 0 0,2 0 0 0 0,1 0 1 0 0,2 0-1 0 0,1 0 0 0 0,2 0 0 0 0,14 45 0 0 0,-1-16-9 0 0,11 70 0 0 0,-21-90 0 0 0,-8-43-1 0 0,0-1 1 0 0,1 1-1 0 0,-1 0 0 0 0,1 0 1 0 0,0-1-1 0 0,-1 1 0 0 0,2-1 1 0 0,-1 0-1 0 0,0 0 0 0 0,1 0 1 0 0,-1 0-1 0 0,1 0 0 0 0,0 0 0 0 0,0-1 1 0 0,0 1-1 0 0,0-1 0 0 0,1 0 1 0 0,-1 0-1 0 0,1 0 0 0 0,-1 0 1 0 0,6 1-1 0 0,10 4-4 0 0,0-1-1 0 0,1-1 1 0 0,24 2-1 0 0,34 11 8 0 0,-54-8 7 0 0,-4-2 7 0 0,0-1-1 0 0,34 8 1 0 0,-47-14-14 0 0,1 0 0 0 0,-1 0 1 0 0,0-1-1 0 0,0 0 0 0 0,0 0 0 0 0,1-1 1 0 0,-1 0-1 0 0,0 0 0 0 0,0 0 1 0 0,0-1-1 0 0,11-5 0 0 0,-4 3 1 0 0,0 0 1 0 0,0 1-1 0 0,0 1 0 0 0,0 0 0 0 0,0 1 1 0 0,0 1-1 0 0,1 0 0 0 0,-1 1 1 0 0,0 0-1 0 0,24 6 0 0 0,-21-3 1 0 0,1-2 0 0 0,-1 0 0 0 0,1-1 0 0 0,0-1 0 0 0,-1 0 0 0 0,32-6 0 0 0,-6-3 11 0 0,1 2 0 0 0,0 2 1 0 0,62 1-1 0 0,136 15 64 0 0,-186-7-75 0 0,23 5-110 0 0,-48-4-55 0 0,53 1 0 0 0,297 2 209 0 0,-173-20 162 0 0,34 0 72 0 0,-155 8-255 0 0,108-19 0 0 0,9 0 36 0 0,-129 25-49 0 0,-55-1-15 0 0,0 0 0 0 0,28-3 0 0 0,31-3 192 0 0,88 4 0 0 0,-10 1 3 0 0,-139 0-207 0 0,-6 0-18 0 0,0-1 1 0 0,0 1 0 0 0,-1-2-1 0 0,1 1 1 0 0,0-2 0 0 0,-1 0-1 0 0,0 0 1 0 0,1-1 0 0 0,-1 0-1 0 0,-1-1 1 0 0,1 0-1 0 0,14-10 1 0 0,-20 11 67 0 0,1-1 1 0 0,-1 0-1 0 0,0 0 0 0 0,-1 0 1 0 0,1-1-1 0 0,-1 1 0 0 0,0-1 1 0 0,0 0-1 0 0,-1 0 0 0 0,0 0 0 0 0,0-1 1 0 0,0 1-1 0 0,-1-1 0 0 0,0 0 1 0 0,1-7-1 0 0,5-10 47 0 0,0-2 21 0 0,-2 1 1 0 0,0-2-1 0 0,-1 1 0 0 0,-2 0 0 0 0,0-43 0 0 0,-14-139 140 0 0,2 79-183 0 0,-36-428 116 0 0,17 385-168 0 0,-5-35-9 0 0,-8-229-1 0 0,44 119 0 0 0,-6-120 0 0 0,1 415 0 0 0,-29-605 0 0 0,30 545-17 0 0,-1 32-11 0 0,2 0 1 0 0,3-1-1 0 0,12-68 0 0 0,-14 111 28 0 0,-1 3-11 0 0,0 4-43 0 0,-51 27-276 0 0,15-18 322 0 0,-1-2 0 0 0,0-1 0 0 0,0-2 0 0 0,0-1 0 0 0,-54-6 0 0 0,9 3 3 0 0,-288-8-83 0 0,98 1 32 0 0,149 3 24 0 0,62 1-6 0 0,1 2 1 0 0,-99 11 0 0 0,157-9 13 0 0,-1 0 0 0 0,1 1-1 0 0,-1-1 1 0 0,1 1 0 0 0,-1 0 0 0 0,1 0 0 0 0,0 0-1 0 0,-1 0 1 0 0,1 0 0 0 0,0 0 0 0 0,0 0 0 0 0,0 1-1 0 0,0-1 1 0 0,0 1 0 0 0,0 0 0 0 0,0-1 0 0 0,0 1-1 0 0,1 0 1 0 0,-3 4 0 0 0,-5 18-8318 0 0</inkml:trace>
</inkml:ink>
</file>

<file path=ppt/ink/ink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7"/>
    </inkml:context>
    <inkml:brush xml:id="br0">
      <inkml:brushProperty name="width" value="0.1" units="cm"/>
      <inkml:brushProperty name="height" value="0.1" units="cm"/>
      <inkml:brushProperty name="color" value="#008C3A"/>
    </inkml:brush>
  </inkml:definitions>
  <inkml:trace contextRef="#ctx0" brushRef="#br0">26 9 10191 0 0,'-4'-8'7106'0'0,"-17"36"-1084"0"0,21-27-6021 0 0,0-1 1 0 0,0 0-1 0 0,0 1 0 0 0,-1-1 0 0 0,1 1 0 0 0,0-1 1 0 0,0 0-1 0 0,0 1 0 0 0,0-1 0 0 0,0 0 0 0 0,0 1 0 0 0,0-1 1 0 0,0 1-1 0 0,0-1 0 0 0,0 0 0 0 0,0 1 0 0 0,1-1 1 0 0,-1 0-1 0 0,0 1 0 0 0,0-1 0 0 0,0 0 0 0 0,0 1 1 0 0,0-1-1 0 0,1 0 0 0 0,-1 1 0 0 0,0-1 0 0 0,0 0 1 0 0,1 0-1 0 0,-1 1 0 0 0,0-1 0 0 0,0 0 0 0 0,1 0 1 0 0,-1 1-1 0 0,0-1 0 0 0,1 0 0 0 0,-1 0 0 0 0,0 0 1 0 0,1 0-1 0 0,-1 1 0 0 0,0-1 0 0 0,1 0 0 0 0,-1 0 1 0 0,1 0-1 0 0,-1 0 0 0 0,0 0 0 0 0,1 0 0 0 0,-1 0 1 0 0,0 0-1 0 0,1 0 0 0 0,17 0 116 0 0,-18 0-106 0 0,32-3 299 0 0,1 2 0 0 0,-1 2 0 0 0,0 0 0 0 0,0 3 0 0 0,36 7 0 0 0,-55-8-222 0 0,1 1 1 0 0,0 0-1 0 0,-1 1 1 0 0,0 0-1 0 0,0 1 0 0 0,18 12 1 0 0,-27-16-71 0 0,0 1 1 0 0,0 1-1 0 0,0-1 1 0 0,-1 1-1 0 0,1-1 1 0 0,-1 1 0 0 0,0 0-1 0 0,0 0 1 0 0,0 1-1 0 0,-1-1 1 0 0,1 0-1 0 0,-1 1 1 0 0,0 0-1 0 0,0-1 1 0 0,-1 1-1 0 0,1 0 1 0 0,-1 0 0 0 0,0 0-1 0 0,0 0 1 0 0,-1 0-1 0 0,1 6 1 0 0,-1 1 35 0 0,0-1 0 0 0,-1 1 0 0 0,0-1 0 0 0,0 1-1 0 0,-1-1 1 0 0,-1 0 0 0 0,-4 12 0 0 0,5-19-23 0 0,0 1 0 0 0,-1-1 0 0 0,0 1 0 0 0,0-1 1 0 0,0 0-1 0 0,0 0 0 0 0,-1-1 0 0 0,1 1 0 0 0,-1-1 0 0 0,0 1 0 0 0,0-1 0 0 0,0-1 0 0 0,0 1 0 0 0,-1 0 0 0 0,1-1 0 0 0,-1 0 0 0 0,0 0 0 0 0,-7 2 0 0 0,-15 3 75 0 0,0 0 0 0 0,-1-2 0 0 0,0-1 0 0 0,0-1 0 0 0,0-2 0 0 0,0-1 0 0 0,-38-4 0 0 0,65 4-151 0 0,0 0 1 0 0,0-1-1 0 0,-1 1 0 0 0,1 0 1 0 0,0-1-1 0 0,0 1 0 0 0,0-1 1 0 0,0 0-1 0 0,0 1 0 0 0,0-1 1 0 0,0 0-1 0 0,0 1 0 0 0,0-1 1 0 0,0 0-1 0 0,0 0 0 0 0,1 0 1 0 0,-1 0-1 0 0,0 0 0 0 0,0 0 1 0 0,1 0-1 0 0,-1 0 0 0 0,1 0 1 0 0,-1-1-1 0 0,1 1 0 0 0,-1-2 1 0 0,-4-29-1825 0 0,5 29 1624 0 0,-2-27-2676 0 0,1 14 1325 0 0</inkml:trace>
</inkml:ink>
</file>

<file path=ppt/ink/ink8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21.151"/>
    </inkml:context>
    <inkml:brush xml:id="br0">
      <inkml:brushProperty name="width" value="0.1" units="cm"/>
      <inkml:brushProperty name="height" value="0.1" units="cm"/>
      <inkml:brushProperty name="color" value="#008C3A"/>
    </inkml:brush>
  </inkml:definitions>
  <inkml:trace contextRef="#ctx0" brushRef="#br0">46 1 15919 0 0,'0'0'3227'0'0,"-10"28"177"0"0,4 13-3012 0 0,0 1 0 0 0,3-1 1 0 0,2 52-1 0 0,-3 42-168 0 0,-12 465-89 0 0,17-592-99 0 0,-1 0 0 0 0,1 0 0 0 0,1 0 1 0 0,-1 0-1 0 0,6 14 0 0 0,-6-21 132 0 0,2-3-36 0 0,0 0 0 0 0,1 0-1 0 0,-1-1 1 0 0,0 0 0 0 0,-1 0-1 0 0,1 0 1 0 0,0 0 0 0 0,-1 0 0 0 0,4-5-1 0 0,-2 2 80 0 0,14-21 309 0 0,-15 22-472 0 0,0 0 0 0 0,0 0 0 0 0,1 1 0 0 0,-1-1 0 0 0,1 1 0 0 0,0 0 0 0 0,0 0 0 0 0,1 0 0 0 0,6-4 0 0 0,9-4 79 0 0,-9 6-92 0 0,-1-1-1 0 0,0 0 1 0 0,0 0 0 0 0,0-1 0 0 0,16-17 0 0 0,-20 18-25 0 0,2-1-1 0 0,-1 1 1 0 0,1 1 0 0 0,0 0 0 0 0,0 0-1 0 0,1 0 1 0 0,-1 1 0 0 0,1 1-1 0 0,1-1 1 0 0,-1 1 0 0 0,1 1 0 0 0,-1 0-1 0 0,1 0 1 0 0,14-2 0 0 0,-19 5-10 0 0,1-1 0 0 0,0 1-1 0 0,-1 0 1 0 0,1 0 0 0 0,-1 1 0 0 0,1-1 0 0 0,-1 1 0 0 0,1 1 0 0 0,-1-1 0 0 0,0 1 0 0 0,1 0 0 0 0,-1 0 0 0 0,0 0 0 0 0,0 1 0 0 0,0-1 0 0 0,-1 1 0 0 0,1 0 0 0 0,-1 1 0 0 0,1-1 0 0 0,-1 1-1 0 0,0 0 1 0 0,-1 0 0 0 0,1 0 0 0 0,-1 1 0 0 0,1-1 0 0 0,-1 1 0 0 0,3 7 0 0 0,-2-4 5 0 0,-1 0 0 0 0,0 1 0 0 0,0 0 0 0 0,-1 0 0 0 0,0 0 0 0 0,-1 0 0 0 0,0 0 0 0 0,0 0 0 0 0,-1 0 0 0 0,0 0-1 0 0,0 1 1 0 0,-4 16 0 0 0,-3 7 25 0 0,-2-1-1 0 0,-15 38 1 0 0,8-27-2 0 0,14-36-20 0 0,0 1 0 0 0,-1-1-1 0 0,0 0 1 0 0,-1 0-1 0 0,0 0 1 0 0,0-1-1 0 0,0 1 1 0 0,-1-1-1 0 0,0 0 1 0 0,0 0 0 0 0,0-1-1 0 0,-1 0 1 0 0,0 1-1 0 0,-13 7 1 0 0,11-9-1 0 0,-1 0 1 0 0,1-1-1 0 0,-1 0 1 0 0,0-1-1 0 0,0 0 1 0 0,0 0-1 0 0,0-1 1 0 0,0 0-1 0 0,0 0 1 0 0,-1-1-1 0 0,1 0 1 0 0,-12-2-1 0 0,0 0-233 0 0,0-1 0 0 0,0-1 0 0 0,-36-12 0 0 0,50 14 8 0 0,1-1-1 0 0,0 1 1 0 0,0-1 0 0 0,0 0-1 0 0,0-1 1 0 0,0 1 0 0 0,1-1-1 0 0,0 0 1 0 0,-1-1 0 0 0,2 1-1 0 0,-1-1 1 0 0,0 0 0 0 0,1 0-1 0 0,0 0 1 0 0,0-1 0 0 0,-3-7-1 0 0</inkml:trace>
</inkml:ink>
</file>

<file path=ppt/ink/ink8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21.479"/>
    </inkml:context>
    <inkml:brush xml:id="br0">
      <inkml:brushProperty name="width" value="0.1" units="cm"/>
      <inkml:brushProperty name="height" value="0.1" units="cm"/>
      <inkml:brushProperty name="color" value="#008C3A"/>
    </inkml:brush>
  </inkml:definitions>
  <inkml:trace contextRef="#ctx0" brushRef="#br0">1 0 17767 0 0,'0'0'812'0'0,"22"8"304"0"0,-6 0-665 0 0,1 1-1 0 0,-1 1 0 0 0,-1 0 1 0 0,1 1-1 0 0,-2 0 0 0 0,0 1 1 0 0,0 1-1 0 0,-1 0 1 0 0,-1 1-1 0 0,20 28 0 0 0,-18-19-151 0 0,0 2 0 0 0,-1 0 0 0 0,-2 0-1 0 0,-1 1 1 0 0,0 0 0 0 0,8 43-1 0 0,-7 0-139 0 0,-2 1 0 0 0,-4 0 0 0 0,-3 0 0 0 0,-12 132 0 0 0,-6-71 143 0 0,-54 217 0 0 0,-71 119-2647 0 0,127-425 460 0 0,-1-1-4190 0 0,2-7-1624 0 0</inkml:trace>
</inkml:ink>
</file>

<file path=ppt/ink/ink8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0.410"/>
    </inkml:context>
    <inkml:brush xml:id="br0">
      <inkml:brushProperty name="width" value="0.1" units="cm"/>
      <inkml:brushProperty name="height" value="0.1" units="cm"/>
      <inkml:brushProperty name="color" value="#008C3A"/>
    </inkml:brush>
  </inkml:definitions>
  <inkml:trace contextRef="#ctx0" brushRef="#br0">245 402 1375 0 0,'14'-22'20532'0'0,"-13"17"-18825"0"0,-4 3-1622 0 0,-1 0 0 0 0,0 0 1 0 0,0 0-1 0 0,0 1 0 0 0,0-1 0 0 0,0 1 1 0 0,0 0-1 0 0,0 0 0 0 0,0 0 0 0 0,0 1 1 0 0,-1 0-1 0 0,1-1 0 0 0,0 1 0 0 0,0 1 0 0 0,-1-1 1 0 0,1 1-1 0 0,0-1 0 0 0,0 1 0 0 0,0 0 1 0 0,0 1-1 0 0,0-1 0 0 0,0 1 0 0 0,0 0 1 0 0,-5 3-1 0 0,-2 0-42 0 0,1 2 1 0 0,0-1-1 0 0,0 1 1 0 0,0 1-1 0 0,1 0 1 0 0,0 0-1 0 0,-10 13 0 0 0,10-9-77 0 0,1 0 0 0 0,1 1-1 0 0,0 0 1 0 0,1 0 0 0 0,1 1-1 0 0,0-1 1 0 0,0 1 0 0 0,1 1-1 0 0,1-1 1 0 0,1 0-1 0 0,-2 22 1 0 0,4-29 32 0 0,0 0 0 0 0,0 0 0 0 0,1 0 1 0 0,0 0-1 0 0,0 0 0 0 0,0 0 0 0 0,1 0 0 0 0,0 0 0 0 0,1-1 0 0 0,-1 1 0 0 0,6 8 0 0 0,-5-11-2 0 0,-1-1-1 0 0,1 1 1 0 0,1 0-1 0 0,-1-1 1 0 0,0 0-1 0 0,1 0 1 0 0,0 0-1 0 0,-1 0 1 0 0,1 0-1 0 0,0-1 0 0 0,1 0 1 0 0,-1 0-1 0 0,0 0 1 0 0,1 0-1 0 0,-1-1 1 0 0,1 1-1 0 0,-1-1 1 0 0,8 1-1 0 0,-3-2 24 0 0,1 0-1 0 0,0 0 1 0 0,0-1-1 0 0,-1 0 1 0 0,1-1-1 0 0,0 0 1 0 0,-1 0-1 0 0,1-1 1 0 0,13-6-1 0 0,-11 4 11 0 0,1-1 0 0 0,-1 0 0 0 0,0-1 0 0 0,0 0 0 0 0,-1-1 0 0 0,12-11 0 0 0,-20 15-27 0 0,-1 1 0 0 0,1-1-1 0 0,-1 1 1 0 0,0-1 0 0 0,0 0-1 0 0,-1 0 1 0 0,1 0 0 0 0,-1 0 0 0 0,0 0-1 0 0,0-1 1 0 0,0 1 0 0 0,-1 0 0 0 0,0 0-1 0 0,1-5 1 0 0,-4-67 42 0 0,2 67-39 0 0,-13-89 438 0 0,-5 1 1 0 0,-4 0-1 0 0,-39-104 1 0 0,52 169-408 0 0,4 18 43 0 0,2 13-31 0 0,1 23-21 0 0,4 42-95 0 0,8 56 6 0 0,-7-70 103 0 0,2 0 0 0 0,2-1 0 0 0,2 0 1 0 0,25 83-1 0 0,-29-122-477 0 0,0 0 0 0 0,1 0 0 0 0,0 0 0 0 0,1 0 0 0 0,0-1 0 0 0,0 1 0 0 0,1-2 0 0 0,1 1 0 0 0,8 8 0 0 0,-1-5-1191 0 0</inkml:trace>
</inkml:ink>
</file>

<file path=ppt/ink/ink8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0.847"/>
    </inkml:context>
    <inkml:brush xml:id="br0">
      <inkml:brushProperty name="width" value="0.1" units="cm"/>
      <inkml:brushProperty name="height" value="0.1" units="cm"/>
      <inkml:brushProperty name="color" value="#008C3A"/>
    </inkml:brush>
  </inkml:definitions>
  <inkml:trace contextRef="#ctx0" brushRef="#br0">40 251 11919 0 0,'0'0'1083'0'0,"32"-5"161"0"0,-27 1-509 0 0,1 1 1 0 0,-1-1-1 0 0,0-1 1 0 0,0 1-1 0 0,0-1 1 0 0,0 0-1 0 0,-1 0 1 0 0,6-8-1 0 0,-5 6-387 0 0,-1-1-1 0 0,1-1 0 0 0,-1 1 0 0 0,0 0 0 0 0,-1-1 1 0 0,3-11-1 0 0,-4 16-268 0 0,-1-1 0 0 0,0 1 0 0 0,0 0 1 0 0,0-1-1 0 0,-1 1 0 0 0,0 0 0 0 0,1-1 0 0 0,-2 1 1 0 0,1-1-1 0 0,0 1 0 0 0,-1 0 0 0 0,0-1 0 0 0,0 1 1 0 0,0 0-1 0 0,0 0 0 0 0,-1 0 0 0 0,0 0 0 0 0,1 0 1 0 0,-2 0-1 0 0,1 0 0 0 0,0 0 0 0 0,-1 1 0 0 0,1-1 1 0 0,-1 1-1 0 0,0 0 0 0 0,0 0 0 0 0,-1 0 0 0 0,1 0 1 0 0,-1 0-1 0 0,-5-3 0 0 0,7 5-66 0 0,0 0 0 0 0,0 1 0 0 0,0-1 0 0 0,0 1 0 0 0,0-1 0 0 0,0 1 0 0 0,0 0 0 0 0,0-1 0 0 0,0 1 0 0 0,0 0 0 0 0,0 0 0 0 0,0 0 0 0 0,0 1 0 0 0,0-1 0 0 0,0 1 0 0 0,0-1 0 0 0,0 1 0 0 0,0-1 0 0 0,0 1 0 0 0,1 0 0 0 0,-1 0 0 0 0,0 0 0 0 0,0 0 0 0 0,1 0 0 0 0,-1 0 0 0 0,0 1 0 0 0,1-1 0 0 0,-1 0 0 0 0,1 1 0 0 0,0-1 0 0 0,0 1 0 0 0,-1 0 0 0 0,1-1 0 0 0,0 1 0 0 0,0 0 0 0 0,0 0 0 0 0,1 0 0 0 0,-1 0 0 0 0,-1 3 0 0 0,-3 9 85 0 0,0 0 0 0 0,1 0 0 0 0,-5 28 0 0 0,8-34-98 0 0,-6 29 0 0 0,-2 54 0 0 0,9-82 0 0 0,0-1 0 0 0,0 0 0 0 0,0 0 0 0 0,1 0 0 0 0,0 0 0 0 0,1 0 0 0 0,0 0 0 0 0,0 0 0 0 0,1 0 0 0 0,-1-1 0 0 0,2 1 0 0 0,-1-1 0 0 0,7 9 0 0 0,-7-12-4 0 0,1-1-1 0 0,-1 0 1 0 0,1 0-1 0 0,0-1 1 0 0,0 1-1 0 0,0-1 1 0 0,1 0-1 0 0,-1 0 1 0 0,0 0-1 0 0,1-1 1 0 0,-1 0-1 0 0,1 0 0 0 0,0 0 1 0 0,-1 0-1 0 0,1 0 1 0 0,0-1-1 0 0,-1 0 1 0 0,1 0-1 0 0,0 0 1 0 0,7-2-1 0 0,11-2-141 0 0,-1 0 0 0 0,38-13 0 0 0,-11 4-2465 0 0,-23 7 1051 0 0</inkml:trace>
</inkml:ink>
</file>

<file path=ppt/ink/ink8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1.238"/>
    </inkml:context>
    <inkml:brush xml:id="br0">
      <inkml:brushProperty name="width" value="0.1" units="cm"/>
      <inkml:brushProperty name="height" value="0.1" units="cm"/>
      <inkml:brushProperty name="color" value="#008C3A"/>
    </inkml:brush>
  </inkml:definitions>
  <inkml:trace contextRef="#ctx0" brushRef="#br0">1 314 5063 0 0,'0'0'5715'0'0,"2"0"-5057"0"0,1 1 0 0 0,-1-1 0 0 0,1 0 0 0 0,-1 1 1 0 0,1-1-1 0 0,-1 0 0 0 0,1-1 0 0 0,-1 1 0 0 0,4-1 0 0 0,-5-2-418 0 0,-1 0 0 0 0,0 0 0 0 0,1 0-1 0 0,-1 0 1 0 0,0 0 0 0 0,0 0 0 0 0,-1 0 0 0 0,1 0-1 0 0,-1 0 1 0 0,1 0 0 0 0,-1 0 0 0 0,-2-4 0 0 0,-2-20 969 0 0,6 10-716 0 0,0 1 1 0 0,1 0-1 0 0,1-1 1 0 0,1 1-1 0 0,0 1 0 0 0,1-1 1 0 0,0 1-1 0 0,2 0 1 0 0,-1 0-1 0 0,2 0 1 0 0,0 1-1 0 0,18-23 0 0 0,-25 35-491 0 0,0 1 0 0 0,0-1-1 0 0,1 1 1 0 0,-1-1 0 0 0,1 1 0 0 0,-1 0-1 0 0,1 0 1 0 0,-1 0 0 0 0,1-1-1 0 0,0 2 1 0 0,-1-1 0 0 0,1 0-1 0 0,0 0 1 0 0,0 0 0 0 0,0 1-1 0 0,0-1 1 0 0,0 1 0 0 0,0 0-1 0 0,-1-1 1 0 0,1 1 0 0 0,0 0-1 0 0,0 0 1 0 0,0 0 0 0 0,0 1-1 0 0,0-1 1 0 0,0 0 0 0 0,0 1 0 0 0,0-1-1 0 0,0 1 1 0 0,0-1 0 0 0,-1 1-1 0 0,1 0 1 0 0,0 0 0 0 0,0 0-1 0 0,-1 0 1 0 0,1 0 0 0 0,-1 0-1 0 0,1 1 1 0 0,-1-1 0 0 0,1 0-1 0 0,-1 1 1 0 0,2 2 0 0 0,6 6-2 0 0,-1 0 1 0 0,-1 1-1 0 0,0 0 1 0 0,10 20-1 0 0,-15-27 0 0 0,60 100-177 0 0,-54-90-272 0 0,7 10-1754 0 0,2-13-2504 0 0</inkml:trace>
</inkml:ink>
</file>

<file path=ppt/ink/ink8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1.597"/>
    </inkml:context>
    <inkml:brush xml:id="br0">
      <inkml:brushProperty name="width" value="0.1" units="cm"/>
      <inkml:brushProperty name="height" value="0.1" units="cm"/>
      <inkml:brushProperty name="color" value="#008C3A"/>
    </inkml:brush>
  </inkml:definitions>
  <inkml:trace contextRef="#ctx0" brushRef="#br0">1 93 1839 0 0,'14'-58'2923'0'0,"-6"24"12001"0"0,-9 34-14823 0 0,0 0 0 0 0,0 0-1 0 0,0 1 1 0 0,0-1 0 0 0,0 0 0 0 0,0 1 0 0 0,0-1-1 0 0,0 1 1 0 0,1-1 0 0 0,-1 1 0 0 0,0-1 0 0 0,0 1 0 0 0,0 0-1 0 0,0-1 1 0 0,1 1 0 0 0,-1 0 0 0 0,0 0 0 0 0,1-1-1 0 0,-1 1 1 0 0,0 0 0 0 0,1 0 0 0 0,-1 0 0 0 0,1 0 0 0 0,0 0-1 0 0,-1 0 1 0 0,1 0 0 0 0,0 0 0 0 0,-1 0 0 0 0,1 0-1 0 0,0 1 1 0 0,-1 0-59 0 0,1 0-1 0 0,0 1 1 0 0,0-1-1 0 0,-1 0 0 0 0,1 0 1 0 0,0 0-1 0 0,1 0 1 0 0,-1 0-1 0 0,0 1 0 0 0,1-1 1 0 0,-1 0-1 0 0,1 0 1 0 0,1 3-1 0 0,5 4 222 0 0,0 0 0 0 0,1 0 0 0 0,0 0-1 0 0,1-1 1 0 0,0 0 0 0 0,20 13 0 0 0,-20-15-59 0 0,0 1 0 0 0,1 0 0 0 0,-2 1 0 0 0,1 0 0 0 0,-1 0 0 0 0,-1 1 0 0 0,9 11 0 0 0,-15-18-185 0 0,-1 0 0 0 0,1 0 0 0 0,0 0 0 0 0,-1 0 0 0 0,1 0-1 0 0,-1 0 1 0 0,0 0 0 0 0,0 0 0 0 0,0 0 0 0 0,0 1 0 0 0,0-1 0 0 0,0 0 0 0 0,0 0-1 0 0,-1 0 1 0 0,1 0 0 0 0,-1 0 0 0 0,0 0 0 0 0,1 0 0 0 0,-1 0 0 0 0,0 0 0 0 0,0-1 0 0 0,0 1-1 0 0,-2 2 1 0 0,-1 2-438 0 0,0-1-1 0 0,0 0 0 0 0,0 0 0 0 0,-1 0 1 0 0,-9 8-1 0 0,3-6-939 0 0</inkml:trace>
</inkml:ink>
</file>

<file path=ppt/ink/ink8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1.926"/>
    </inkml:context>
    <inkml:brush xml:id="br0">
      <inkml:brushProperty name="width" value="0.1" units="cm"/>
      <inkml:brushProperty name="height" value="0.1" units="cm"/>
      <inkml:brushProperty name="color" value="#008C3A"/>
    </inkml:brush>
  </inkml:definitions>
  <inkml:trace contextRef="#ctx0" brushRef="#br0">0 64 13679 0 0,'19'-32'1480'0'0,"-17"30"-1177"0"0,-1-1 0 0 0,1 1 0 0 0,0 0 0 0 0,0 0 0 0 0,0 0 0 0 0,1 0 0 0 0,-1 0 0 0 0,0 0 0 0 0,1 0 0 0 0,-1 1 0 0 0,1-1 0 0 0,-1 1 0 0 0,1 0-1 0 0,0 0 1 0 0,-1 0 0 0 0,1 0 0 0 0,0 0 0 0 0,0 1 0 0 0,0-1 0 0 0,5 1 0 0 0,1 0-632 0 0,0 1 0 0 0,0 1 1 0 0,-1 0-1 0 0,1 0 0 0 0,12 5 0 0 0,-10-4-566 0 0,5 2-663 0 0</inkml:trace>
  <inkml:trace contextRef="#ctx0" brushRef="#br0" timeOffset="1">378 186 10823 0 0,'18'22'1083'0'0,"7"14"9"0"0,-22-4 4492 0 0,-2-27-5057 0 0,-1 0 0 0 0,1 1 0 0 0,0-1 0 0 0,0 0 0 0 0,0 0 0 0 0,1 1 0 0 0,4 8 0 0 0,2 2-2177 0 0,-1-4-3332 0 0</inkml:trace>
</inkml:ink>
</file>

<file path=ppt/ink/ink8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2.254"/>
    </inkml:context>
    <inkml:brush xml:id="br0">
      <inkml:brushProperty name="width" value="0.1" units="cm"/>
      <inkml:brushProperty name="height" value="0.1" units="cm"/>
      <inkml:brushProperty name="color" value="#008C3A"/>
    </inkml:brush>
  </inkml:definitions>
  <inkml:trace contextRef="#ctx0" brushRef="#br0">40 45 9671 0 0,'-5'-5'864'0'0,"0"-1"-696"0"0,-2 0-168 0 0,-15-22 9512 0 0</inkml:trace>
</inkml:ink>
</file>

<file path=ppt/ink/ink8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2.629"/>
    </inkml:context>
    <inkml:brush xml:id="br0">
      <inkml:brushProperty name="width" value="0.1" units="cm"/>
      <inkml:brushProperty name="height" value="0.1" units="cm"/>
      <inkml:brushProperty name="color" value="#008C3A"/>
    </inkml:brush>
  </inkml:definitions>
  <inkml:trace contextRef="#ctx0" brushRef="#br0">39 127 16583 0 0,'2'-36'1544'0'0,"-1"-20"-637"0"0,-10 22 3486 0 0,2 72-1557 0 0,3-21-2620 0 0,-5 38-124 0 0,3 0 1 0 0,0 71-1 0 0,6-100-92 0 0,2 0 1 0 0,0-1-1 0 0,2 1 0 0 0,1-1 1 0 0,0 0-1 0 0,2 0 1 0 0,12 27-1 0 0,-14-43 15 0 0,-1-1 1 0 0,1 0-1 0 0,1-1 0 0 0,0 1 0 0 0,0-1 1 0 0,0 0-1 0 0,1-1 0 0 0,0 1 0 0 0,0-1 0 0 0,0-1 1 0 0,1 1-1 0 0,0-1 0 0 0,0-1 0 0 0,1 1 1 0 0,-1-1-1 0 0,1-1 0 0 0,0 0 0 0 0,0 0 1 0 0,0-1-1 0 0,10 2 0 0 0,38 16-630 0 0,-49-16 411 0 0,1 0-1 0 0,0-1 0 0 0,-1 0 1 0 0,1 0-1 0 0,0-1 0 0 0,1 0 1 0 0,-1-1-1 0 0,0 0 0 0 0,12 0 1 0 0,-20-1 136 0 0,-1 0 1 0 0,0 0-1 0 0,1 0 1 0 0,-1 0 0 0 0,0 0-1 0 0,1 0 1 0 0,-1 0-1 0 0,0-1 1 0 0,1 1-1 0 0,-1 0 1 0 0,1 0 0 0 0,-1 0-1 0 0,0 0 1 0 0,0-1-1 0 0,1 1 1 0 0,-1 0-1 0 0,0 0 1 0 0,1-1 0 0 0,-1 1-1 0 0,0 0 1 0 0,0-1-1 0 0,1 1 1 0 0,-1 0-1 0 0,0-1 1 0 0,0 1-1 0 0,0 0 1 0 0,0-1 0 0 0,1 1-1 0 0,-1 0 1 0 0,0-1-1 0 0,0 1 1 0 0,0 0-1 0 0,0-1 1 0 0,0 1 0 0 0,0-1-1 0 0,0 1 1 0 0,0 0-1 0 0,0-1 1 0 0,0 1-1 0 0,0 0 1 0 0,0-1 0 0 0,0 1-1 0 0,-1-1 1 0 0,1 1-1 0 0,0 0 1 0 0,0-1-1 0 0,0 1 1 0 0,0 0-1 0 0,-1-1 1 0 0,1 1 0 0 0,0-1-1 0 0,-11-17-1924 0 0</inkml:trace>
</inkml:ink>
</file>

<file path=ppt/ink/ink8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2.959"/>
    </inkml:context>
    <inkml:brush xml:id="br0">
      <inkml:brushProperty name="width" value="0.1" units="cm"/>
      <inkml:brushProperty name="height" value="0.1" units="cm"/>
      <inkml:brushProperty name="color" value="#008C3A"/>
    </inkml:brush>
  </inkml:definitions>
  <inkml:trace contextRef="#ctx0" brushRef="#br0">14 57 7831 0 0,'-13'-10'12742'0'0,"17"11"-12602"0"0,0 0 1 0 0,0 0 0 0 0,0 0 0 0 0,0-1 0 0 0,1 0-1 0 0,-1 1 1 0 0,0-1 0 0 0,7-1 0 0 0,1 0 81 0 0,36 4 489 0 0,-15-1-419 0 0,0-1 0 0 0,40-4 0 0 0,-62 1-248 0 0,0 1 1 0 0,-1-2-1 0 0,1 1 0 0 0,-1-1 0 0 0,0-1 0 0 0,0 0 0 0 0,0-1 1 0 0,0 0-1 0 0,-1 0 0 0 0,18-14 2432 0 0,-25 26-2408 0 0,0 0 0 0 0,1-1 1 0 0,-1 1-1 0 0,1-1 0 0 0,1 0 0 0 0,-1 0 0 0 0,1 0 1 0 0,0-1-1 0 0,0 1 0 0 0,10 9 0 0 0,-7-8-42 0 0,114 124-28 0 0,-66-74 68 0 0,-18-22-15 0 0,-26-25-39 0 0,0 0 0 0 0,-1 0 0 0 0,0 0 0 0 0,-1 2 0 0 0,0-1 0 0 0,8 14 0 0 0,-16-21-12 0 0,1-1 0 0 0,-1 1 0 0 0,1 0 0 0 0,-1 0 1 0 0,0 0-1 0 0,-1 0 0 0 0,1 0 0 0 0,-1 1 0 0 0,1-1 0 0 0,-1 0 0 0 0,0 0 1 0 0,-1 0-1 0 0,1 0 0 0 0,-1 0 0 0 0,0 0 0 0 0,0 0 0 0 0,0 0 0 0 0,0 0 1 0 0,-1 0-1 0 0,0 0 0 0 0,0 0 0 0 0,0-1 0 0 0,0 1 0 0 0,0-1 0 0 0,-1 1 1 0 0,-2 2-1 0 0,-9 11 65 0 0,-1-1 1 0 0,0 0-1 0 0,-1-1 1 0 0,-31 22-1 0 0,39-31-25 0 0,-1 0 0 0 0,-1 0-1 0 0,1-1 1 0 0,-1 0-1 0 0,0 0 1 0 0,0-2 0 0 0,-1 1-1 0 0,1-1 1 0 0,-1 0-1 0 0,1-1 1 0 0,-17 1-1 0 0,22-3-122 0 0,0-1-1 0 0,0 1 1 0 0,1-1-1 0 0,-1 0 1 0 0,0 0-1 0 0,1-1 0 0 0,-1 1 1 0 0,1-1-1 0 0,-1 0 1 0 0,1 0-1 0 0,-5-4 0 0 0,-11-12-8524 0 0</inkml:trace>
</inkml:ink>
</file>

<file path=ppt/ink/ink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8"/>
    </inkml:context>
    <inkml:brush xml:id="br0">
      <inkml:brushProperty name="width" value="0.1" units="cm"/>
      <inkml:brushProperty name="height" value="0.1" units="cm"/>
      <inkml:brushProperty name="color" value="#008C3A"/>
    </inkml:brush>
  </inkml:definitions>
  <inkml:trace contextRef="#ctx0" brushRef="#br0">1 166 9703 0 0,'0'0'875'0'0,"7"-36"6834"0"0,-2 21-6628 0 0,-3 6-452 0 0,1 0 0 0 0,0 1-1 0 0,1-1 1 0 0,0 1 0 0 0,7-11 0 0 0,-8 15-465 0 0,0 1 0 0 0,0 0 0 0 0,1 0 0 0 0,-1 0 0 0 0,1 0 0 0 0,0 0 0 0 0,0 1 0 0 0,0-1 0 0 0,0 1 0 0 0,0 0 0 0 0,0 1 0 0 0,1-1-1 0 0,7-1 1 0 0,10-2 149 0 0,1 0 0 0 0,0 2 0 0 0,0 1-1 0 0,0 1 1 0 0,27 2 0 0 0,52 8-959 0 0,-36 0-3894 0 0,-32-5 130 0 0</inkml:trace>
</inkml:ink>
</file>

<file path=ppt/ink/ink8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3.537"/>
    </inkml:context>
    <inkml:brush xml:id="br0">
      <inkml:brushProperty name="width" value="0.1" units="cm"/>
      <inkml:brushProperty name="height" value="0.1" units="cm"/>
      <inkml:brushProperty name="color" value="#008C3A"/>
    </inkml:brush>
  </inkml:definitions>
  <inkml:trace contextRef="#ctx0" brushRef="#br0">0 16 3223 0 0,'0'0'13632'0'0,"6"34"-11173"0"0,-8-22-2301 0 0,1-1-1 0 0,0 0 1 0 0,1 1 0 0 0,1-1 0 0 0,-1 1-1 0 0,2-1 1 0 0,0 0 0 0 0,0 0 0 0 0,1 1-1 0 0,0-2 1 0 0,1 1 0 0 0,5 11 0 0 0,0-1 42 0 0,19 34 203 0 0,-27-53-369 0 0,0 0-1 0 0,1 0 0 0 0,-1 0 0 0 0,1 0 0 0 0,-1-1 0 0 0,1 1 1 0 0,0 0-1 0 0,-1-1 0 0 0,1 1 0 0 0,0-1 0 0 0,0 0 0 0 0,0 0 1 0 0,1 0-1 0 0,-1 0 0 0 0,0 0 0 0 0,0 0 0 0 0,0 0 0 0 0,1-1 1 0 0,-1 1-1 0 0,0-1 0 0 0,1 0 0 0 0,1 0 0 0 0,-1-1 39 0 0,0 0 0 0 0,-1 0-1 0 0,0 0 1 0 0,1 0 0 0 0,-1-1-1 0 0,0 1 1 0 0,0-1 0 0 0,0 0 0 0 0,0 0-1 0 0,0 0 1 0 0,0 0 0 0 0,0 0-1 0 0,-1 0 1 0 0,3-4 0 0 0,18-17 840 0 0,-19 20-833 0 0,0 0-1 0 0,-1 0 1 0 0,1 0-1 0 0,-1 0 1 0 0,1 0-1 0 0,-1-1 1 0 0,0 1-1 0 0,0-1 1 0 0,0 1-1 0 0,-1-1 0 0 0,1 0 1 0 0,-1 0-1 0 0,0 0 1 0 0,0 0-1 0 0,0 0 1 0 0,-1 0-1 0 0,1-6 1 0 0,0-8 132 0 0,0 0 0 0 0,-4-27 1 0 0,-19-63 1 0 0</inkml:trace>
</inkml:ink>
</file>

<file path=ppt/ink/ink8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4.178"/>
    </inkml:context>
    <inkml:brush xml:id="br0">
      <inkml:brushProperty name="width" value="0.1" units="cm"/>
      <inkml:brushProperty name="height" value="0.1" units="cm"/>
      <inkml:brushProperty name="color" value="#008C3A"/>
    </inkml:brush>
  </inkml:definitions>
  <inkml:trace contextRef="#ctx0" brushRef="#br0">0 3 9215 0 0,'0'0'707'0'0,"32"0"854"0"0,59-1 7548 0 0,-31-1-5677 0 0,-1 5-4549 0 0,-46-2-4403 0 0</inkml:trace>
</inkml:ink>
</file>

<file path=ppt/ink/ink8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4.506"/>
    </inkml:context>
    <inkml:brush xml:id="br0">
      <inkml:brushProperty name="width" value="0.1" units="cm"/>
      <inkml:brushProperty name="height" value="0.1" units="cm"/>
      <inkml:brushProperty name="color" value="#008C3A"/>
    </inkml:brush>
  </inkml:definitions>
  <inkml:trace contextRef="#ctx0" brushRef="#br0">1 0 13823 0 0,'34'37'1224'0'0,"-23"-26"-976"0"0,-2-1-248 0 0,-1-3 0 0 0,1 1 456 0 0,-1-8 48 0 0,-6-8 520 0 0,9 16-448 0 0,1 1 8 0 0,0-6 8 0 0,-1-3 0 0 0,-1-6-376 0 0,0 1-80 0 0,2 3-8 0 0</inkml:trace>
</inkml:ink>
</file>

<file path=ppt/ink/ink8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8.325"/>
    </inkml:context>
    <inkml:brush xml:id="br0">
      <inkml:brushProperty name="width" value="0.1" units="cm"/>
      <inkml:brushProperty name="height" value="0.1" units="cm"/>
      <inkml:brushProperty name="color" value="#008C3A"/>
    </inkml:brush>
  </inkml:definitions>
  <inkml:trace contextRef="#ctx0" brushRef="#br0">253 89 3223 0 0,'13'-30'16566'0'0,"-14"28"-15870"0"0,-7-10 3391 0 0,-5 0-3687 0 0,8 7-1246 0 0,1 2 877 0 0,0 0 0 0 0,0 0 0 0 0,0 0 0 0 0,-1 1 0 0 0,1 0 0 0 0,-1 0 0 0 0,1 0 0 0 0,-1 0 0 0 0,0 1 0 0 0,1 0 1 0 0,-1 0-1 0 0,0 0 0 0 0,0 0 0 0 0,0 1 0 0 0,0 0 0 0 0,0 0 0 0 0,0 0 0 0 0,0 1 0 0 0,0-1 0 0 0,-6 3 0 0 0,3-1-23 0 0,1 0 0 0 0,-1 0-1 0 0,1 1 1 0 0,-1 0 0 0 0,1 1 0 0 0,0-1-1 0 0,1 1 1 0 0,-1 1 0 0 0,0-1 0 0 0,1 1-1 0 0,-10 11 1 0 0,11-11-8 0 0,0 1 0 0 0,1 0 0 0 0,0 0 0 0 0,0 0 0 0 0,0 0 0 0 0,1 1 0 0 0,-5 12 0 0 0,7-16 0 0 0,0 1 0 0 0,1-1 0 0 0,-1 1 0 0 0,1-1 0 0 0,-1 0 0 0 0,1 1 0 0 0,0-1 0 0 0,0 1 0 0 0,1-1 0 0 0,-1 0 0 0 0,1 1 0 0 0,0-1 0 0 0,-1 0 0 0 0,1 1 0 0 0,1-1 0 0 0,-1 0 0 0 0,0 0 0 0 0,3 4 0 0 0,3 3 0 0 0,-6-7 0 0 0,0-1 0 0 0,0 1 0 0 0,0-1 0 0 0,1 1 0 0 0,-1-1 0 0 0,1 0 0 0 0,0 1 0 0 0,0-1 0 0 0,0 0 0 0 0,0 0 0 0 0,0-1 0 0 0,0 1 0 0 0,0 0 0 0 0,0-1 0 0 0,1 1 0 0 0,-1-1 0 0 0,1 0 0 0 0,-1 1 0 0 0,1-1 0 0 0,0 0 0 0 0,-1-1 0 0 0,1 1 0 0 0,0 0 0 0 0,-1-1 0 0 0,1 0 0 0 0,0 0 0 0 0,0 1 0 0 0,0-2 0 0 0,-1 1 0 0 0,6-1 0 0 0,4-1 27 0 0,1 0 1 0 0,-1-1-1 0 0,1 0 0 0 0,-1-1 0 0 0,0-1 1 0 0,0 0-1 0 0,-1 0 0 0 0,0-1 1 0 0,0-1-1 0 0,0 1 0 0 0,0-2 0 0 0,-1 0 1 0 0,-1 0-1 0 0,1-1 0 0 0,-1 0 0 0 0,-1 0 1 0 0,0-1-1 0 0,0 0 0 0 0,-1-1 1 0 0,0 0-1 0 0,6-13 856 0 0,-10 26-863 0 0,0-1-1 0 0,1 0 1 0 0,-1 1-1 0 0,0 0 1 0 0,0 0-1 0 0,0 0 1 0 0,0 0-1 0 0,0 0 1 0 0,0 1-1 0 0,0-1 1 0 0,-1 1-1 0 0,3 3 1 0 0,4 2-2 0 0,8 6-18 0 0,0 2 0 0 0,-1 0 0 0 0,-1 1 0 0 0,0 0 0 0 0,-2 2 0 0 0,15 22 0 0 0,-23-33 0 0 0,-1 0 0 0 0,1 0 0 0 0,-1 1 0 0 0,-1-1 0 0 0,0 1 0 0 0,0 0 0 0 0,-1 0 0 0 0,0 0 0 0 0,0 0 0 0 0,-1 0 0 0 0,0 1 0 0 0,0-1 0 0 0,-1 0 0 0 0,-1 0 0 0 0,0 1 0 0 0,0-1 0 0 0,-4 16 0 0 0,2-20 0 0 0,1 1 0 0 0,-1-1 0 0 0,-1 0 0 0 0,1 0 0 0 0,-1 0 0 0 0,1-1 0 0 0,-1 1 0 0 0,-1-1 0 0 0,1 0 0 0 0,-1 0 0 0 0,1 0 0 0 0,-1-1 0 0 0,0 1 0 0 0,-11 4 0 0 0,-8 4 0 0 0,-2-2 0 0 0,-27 9 0 0 0,-3 0 0 0 0,45-14-564 0 0,-45 16 1368 0 0,27-17-3113 0 0,5-9-5331 0 0</inkml:trace>
</inkml:ink>
</file>

<file path=ppt/ink/ink8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8.685"/>
    </inkml:context>
    <inkml:brush xml:id="br0">
      <inkml:brushProperty name="width" value="0.1" units="cm"/>
      <inkml:brushProperty name="height" value="0.1" units="cm"/>
      <inkml:brushProperty name="color" value="#008C3A"/>
    </inkml:brush>
  </inkml:definitions>
  <inkml:trace contextRef="#ctx0" brushRef="#br0">0 194 10135 0 0,'11'-3'11573'0'0,"46"-13"-9309"0"0,402-78 1043 0 0,10 24-2718 0 0,-447 67-774 0 0,66-5 461 0 0,-32 15-2907 0 0</inkml:trace>
</inkml:ink>
</file>

<file path=ppt/ink/ink8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9.169"/>
    </inkml:context>
    <inkml:brush xml:id="br0">
      <inkml:brushProperty name="width" value="0.1" units="cm"/>
      <inkml:brushProperty name="height" value="0.1" units="cm"/>
      <inkml:brushProperty name="color" value="#008C3A"/>
    </inkml:brush>
  </inkml:definitions>
  <inkml:trace contextRef="#ctx0" brushRef="#br0">371 14 12959 0 0,'0'0'1172'0'0,"-35"-11"3542"0"0,24 10-4383 0 0,0 0 0 0 0,-1 1 0 0 0,1 0 0 0 0,-1 1 0 0 0,1 0 0 0 0,0 1 0 0 0,0 0 0 0 0,0 1 0 0 0,0 0 0 0 0,0 1 1 0 0,0 0-1 0 0,1 1 0 0 0,0 0 0 0 0,0 1 0 0 0,0 0 0 0 0,-10 8 0 0 0,5-2-199 0 0,1 1 1 0 0,0 1-1 0 0,1 0 0 0 0,0 1 0 0 0,2 0 0 0 0,0 1 1 0 0,0 0-1 0 0,-13 29 0 0 0,22-41-77 0 0,-1 1 1 0 0,1-1-1 0 0,1 1 0 0 0,-1 0 0 0 0,1-1 1 0 0,-1 1-1 0 0,1 0 0 0 0,1 0 0 0 0,-1 0 1 0 0,1 0-1 0 0,0 0 0 0 0,0-1 1 0 0,1 8-1 0 0,0-10-46 0 0,0 1 0 0 0,0-1 1 0 0,0 0-1 0 0,0 0 0 0 0,0 0 0 0 0,1 0 1 0 0,-1 0-1 0 0,1 0 0 0 0,0 0 1 0 0,-1 0-1 0 0,1 0 0 0 0,0-1 0 0 0,0 1 1 0 0,0-1-1 0 0,0 1 0 0 0,0-1 0 0 0,1 0 1 0 0,-1 0-1 0 0,0 0 0 0 0,1 0 1 0 0,-1 0-1 0 0,0-1 0 0 0,1 1 0 0 0,-1-1 1 0 0,1 1-1 0 0,-1-1 0 0 0,1 0 0 0 0,2 0 1 0 0,21 1 76 0 0,1-2 0 0 0,-1 0 1 0 0,30-6-1 0 0,-30 3-104 0 0,0 2-1 0 0,0 0 1 0 0,31 3 0 0 0,-41 0-206 0 0,-1 0 0 0 0,1-1 0 0 0,17-2-1 0 0,-27 1-497 0 0,0 0 0 0 0,0 0 0 0 0,-1 0 0 0 0,1-1-1 0 0,-1 0 1 0 0,11-5 0 0 0</inkml:trace>
</inkml:ink>
</file>

<file path=ppt/ink/ink8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39.607"/>
    </inkml:context>
    <inkml:brush xml:id="br0">
      <inkml:brushProperty name="width" value="0.1" units="cm"/>
      <inkml:brushProperty name="height" value="0.1" units="cm"/>
      <inkml:brushProperty name="color" value="#008C3A"/>
    </inkml:brush>
  </inkml:definitions>
  <inkml:trace contextRef="#ctx0" brushRef="#br0">3 153 3223 0 0,'-2'7'16714'0'0,"3"-24"-13637"0"0,1-24-2704 0 0,-3 32-6 0 0,0 5-248 0 0,1 1 0 0 0,-1-1 1 0 0,1 0-1 0 0,0 1 0 0 0,0-1 1 0 0,0 0-1 0 0,1 1 0 0 0,-1-1 1 0 0,1 0-1 0 0,0 1 0 0 0,0-1 1 0 0,0 1-1 0 0,0-1 0 0 0,1 1 1 0 0,0 0-1 0 0,-1-1 0 0 0,4-3 1 0 0,21 37-314 0 0,-17-26 96 0 0,1 0 0 0 0,-1 0 0 0 0,1-1-1 0 0,0-1 1 0 0,-1 1 0 0 0,1-2-1 0 0,0 1 1 0 0,1-2 0 0 0,-1 1 0 0 0,17-2-1 0 0,-13 0 129 0 0,-1-1-1 0 0,0 0 1 0 0,1 0-1 0 0,-1-2 1 0 0,0 1-1 0 0,0-2 1 0 0,19-9-1 0 0,-11 1 138 0 0,-14 8 92 0 0,1 1 1 0 0,-1-1-1 0 0,1 1 1 0 0,0 1-1 0 0,0-1 1 0 0,12-2-1 0 0,-18 6-217 0 0,0-1 0 0 0,0 1 0 0 0,0 0-1 0 0,-1 0 1 0 0,1 0 0 0 0,0 0 0 0 0,0 1-1 0 0,0-1 1 0 0,0 1 0 0 0,-1-1 0 0 0,1 1-1 0 0,0-1 1 0 0,0 1 0 0 0,-1 0 0 0 0,1 0-1 0 0,-1 0 1 0 0,1 0 0 0 0,0 0 0 0 0,-1 0-1 0 0,0 0 1 0 0,1 0 0 0 0,-1 1 0 0 0,0-1-1 0 0,0 1 1 0 0,1-1 0 0 0,-1 1 0 0 0,0-1-1 0 0,-1 1 1 0 0,1-1 0 0 0,0 1 0 0 0,0 0-1 0 0,-1 0 1 0 0,1-1 0 0 0,-1 1 0 0 0,1 0-1 0 0,-1 3 1 0 0,24 49-163 0 0,-12-32-2349 0 0,-8-15 1005 0 0</inkml:trace>
</inkml:ink>
</file>

<file path=ppt/ink/ink8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0.607"/>
    </inkml:context>
    <inkml:brush xml:id="br0">
      <inkml:brushProperty name="width" value="0.1" units="cm"/>
      <inkml:brushProperty name="height" value="0.1" units="cm"/>
      <inkml:brushProperty name="color" value="#008C3A"/>
    </inkml:brush>
  </inkml:definitions>
  <inkml:trace contextRef="#ctx0" brushRef="#br0">0 81 13503 0 0,'0'0'1224'0'0,"11"-19"5047"0"0,-9 18-6072 0 0,0 0 0 0 0,0 0 0 0 0,-1 0 0 0 0,1 0 0 0 0,0 0 0 0 0,-1-1 0 0 0,1 1 1 0 0,-1-1-1 0 0,1 1 0 0 0,-1-1 0 0 0,0 0 0 0 0,2-2 0 0 0,19-18 1017 0 0,8 16-603 0 0,-27 6-565 0 0,0 0 0 0 0,0 0 0 0 0,0 0 0 0 0,0-1 0 0 0,-1 1 0 0 0,1-1 0 0 0,0 0 0 0 0,0 0 0 0 0,-1 0 0 0 0,1 0 0 0 0,-1 0 0 0 0,5-3 0 0 0,-3 3 5 0 0,1 0 1 0 0,0 1-1 0 0,-1 0 0 0 0,1 0 0 0 0,0 0 1 0 0,-1 0-1 0 0,1 1 0 0 0,0 0 0 0 0,-1 0 0 0 0,1 0 1 0 0,7 4-1 0 0,4-1 212 0 0,-6-2-204 0 0,0 1 0 0 0,0 0 0 0 0,0 0 0 0 0,0 1 0 0 0,-1 0 0 0 0,18 11 0 0 0,-24-13-44 0 0,-1 0 0 0 0,1 0 0 0 0,0 0 0 0 0,-1 0 1 0 0,1 1-1 0 0,-1-1 0 0 0,0 1 0 0 0,1-1 0 0 0,-1 1 0 0 0,-1 0 0 0 0,1 0 0 0 0,0 0 0 0 0,-1 0 1 0 0,1 0-1 0 0,-1 0 0 0 0,0 0 0 0 0,0 1 0 0 0,0-1 0 0 0,-1 0 0 0 0,1 1 0 0 0,-1-1 0 0 0,0 0 1 0 0,1 1-1 0 0,-2-1 0 0 0,1 0 0 0 0,0 1 0 0 0,-1-1 0 0 0,1 1 0 0 0,-1-1 0 0 0,-1 3 0 0 0,1-3 2 0 0,-1 0-1 0 0,1-1 0 0 0,-1 1 1 0 0,0-1-1 0 0,0 1 0 0 0,0-1 0 0 0,0 0 1 0 0,0 0-1 0 0,0 0 0 0 0,-1 0 1 0 0,1 0-1 0 0,-1 0 0 0 0,1-1 1 0 0,-1 1-1 0 0,0-1 0 0 0,1 0 0 0 0,-1 1 1 0 0,-4 0-1 0 0,-12 7 24 0 0,18-9 138 0 0,0 1-112 0 0,-2 3-55 0 0,0 2-13 0 0,0 2 0 0 0,0-1 0 0 0,-1-1 0 0 0,0-2 0 0 0,0-2 11 0 0,4-1-2 0 0,0-1 1 0 0,0 1-1 0 0,-1-1 1 0 0,1 1 0 0 0,-1-1-1 0 0,1 0 1 0 0,0 1-1 0 0,-1-1 1 0 0,1 1-1 0 0,-1-1 1 0 0,1 0 0 0 0,-1 0-1 0 0,1 1 1 0 0,-1-1-1 0 0,1 0 1 0 0,-1 0-1 0 0,1 0 1 0 0,-1 1 0 0 0,1-1-1 0 0,-1 0 1 0 0,1 0-1 0 0,-1 0 1 0 0,0 0-1 0 0,1 0 1 0 0,-1 0 0 0 0,1 0-1 0 0,-1 0 1 0 0,1 0-1 0 0,-2-1 1 0 0,-23-3-236 0 0,53 0 158 0 0,-24 3 61 0 0,0 0 0 0 0,0 1 0 0 0,0-1 0 0 0,-1 1 0 0 0,1 0 0 0 0,0 0 0 0 0,0 0 0 0 0,0 0 0 0 0,8 2-1 0 0,-9-1 6 0 0,0 0-1 0 0,-1 0 0 0 0,1 0 0 0 0,0 0 0 0 0,-1 0 1 0 0,1 1-1 0 0,-1-1 0 0 0,1 1 0 0 0,-1-1 0 0 0,0 1 0 0 0,0 0 1 0 0,0 0-1 0 0,0 0 0 0 0,0 0 0 0 0,0 0 0 0 0,0 1 1 0 0,-1-1-1 0 0,1 1 0 0 0,-1-1 0 0 0,2 5 0 0 0,-1-2 10 0 0,-1 0 0 0 0,0 0 0 0 0,0 0 0 0 0,-1-1 0 0 0,1 1 0 0 0,-1 0 0 0 0,0 0 0 0 0,-1 0 0 0 0,1 0 0 0 0,-1 0 0 0 0,-2 7 0 0 0,1-5 0 0 0,0 0 0 0 0,0-1-1 0 0,0 1 1 0 0,-1-1 0 0 0,0 0 0 0 0,0 0 0 0 0,-1 0 0 0 0,0 0 0 0 0,0 0 0 0 0,0-1 0 0 0,-1 0 0 0 0,0 0 0 0 0,0 0 0 0 0,0 0 0 0 0,0-1 0 0 0,-1 0 0 0 0,-11 7 0 0 0,5-8 2 0 0,0 0 1 0 0,0-1 0 0 0,0 0 0 0 0,0-1-1 0 0,0 0 1 0 0,-1-1 0 0 0,1 0-1 0 0,0-1 1 0 0,-18-4 0 0 0,-38 0-54 0 0,67 5-371 0 0,-5-10-3046 0 0,5 4 1585 0 0</inkml:trace>
</inkml:ink>
</file>

<file path=ppt/ink/ink8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1.278"/>
    </inkml:context>
    <inkml:brush xml:id="br0">
      <inkml:brushProperty name="width" value="0.1" units="cm"/>
      <inkml:brushProperty name="height" value="0.1" units="cm"/>
      <inkml:brushProperty name="color" value="#008C3A"/>
    </inkml:brush>
  </inkml:definitions>
  <inkml:trace contextRef="#ctx0" brushRef="#br0">1 24 7831 0 0,'0'0'603'0'0,"42"-11"8229"0"0,-32 8-8118 0 0,2 0 1 0 0,-1 0-1 0 0,0 2 1 0 0,0-1-1 0 0,1 2 1 0 0,-1-1-1 0 0,1 2 1 0 0,-1-1-1 0 0,16 4 1 0 0,16 6-2579 0 0,-2 3-4414 0 0,-24-6-736 0 0</inkml:trace>
</inkml:ink>
</file>

<file path=ppt/ink/ink8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1.638"/>
    </inkml:context>
    <inkml:brush xml:id="br0">
      <inkml:brushProperty name="width" value="0.1" units="cm"/>
      <inkml:brushProperty name="height" value="0.1" units="cm"/>
      <inkml:brushProperty name="color" value="#008C3A"/>
    </inkml:brush>
  </inkml:definitions>
  <inkml:trace contextRef="#ctx0" brushRef="#br0">1 0 4607 0 0,'0'0'408'0'0,"17"8"4280"0"0,-8-6-2096 0 0,2 1 8 0 0,3-1-1360 0 0,0 1-280 0 0,0-2-48 0 0,1 1-16 0 0,0 1-560 0 0,0-1-112 0 0,-3 1-32 0 0,1-1 0 0 0,-1 1-968 0 0,1-2-200 0 0</inkml:trace>
</inkml:ink>
</file>

<file path=ppt/ink/ink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89"/>
    </inkml:context>
    <inkml:brush xml:id="br0">
      <inkml:brushProperty name="width" value="0.1" units="cm"/>
      <inkml:brushProperty name="height" value="0.1" units="cm"/>
      <inkml:brushProperty name="color" value="#008C3A"/>
    </inkml:brush>
  </inkml:definitions>
  <inkml:trace contextRef="#ctx0" brushRef="#br0">0 1 11111 0 0,'0'0'1008'0'0,"1"0"-828"0"0,0-1-13 0 0,0 1 0 0 0,0 0 0 0 0,0 0-1 0 0,0 0 1 0 0,0 0 0 0 0,-1 0 0 0 0,1 0-1 0 0,0 0 1 0 0,0 1 0 0 0,0-1 0 0 0,0 0-1 0 0,0 0 1 0 0,0 1 0 0 0,-1-1 0 0 0,1 1-1 0 0,0-1 1 0 0,0 0 0 0 0,-1 1 0 0 0,1 0 0 0 0,0-1-1 0 0,-1 1 1 0 0,1-1 0 0 0,0 1 0 0 0,-1 0-1 0 0,1-1 1 0 0,-1 1 0 0 0,1 0 0 0 0,-1 0-1 0 0,1-1 1 0 0,-1 1 0 0 0,0 0 0 0 0,1 0-1 0 0,-1 0 1 0 0,0 0 0 0 0,0-1 0 0 0,1 1-1 0 0,-1 2 1 0 0,5 28 1574 0 0,-5 13-142 0 0,-9 71 1 0 0,-1-7-937 0 0,7 15-255 0 0,3-122-344 0 0,0-1-75 0 0,1 1 0 0 0,-1-1-1 0 0,0 0 1 0 0,0 1 0 0 0,1-1-1 0 0,-1 0 1 0 0,0 0 0 0 0,0 1 0 0 0,1-1-1 0 0,-1 0 1 0 0,0 0 0 0 0,1 0-1 0 0,-1 0 1 0 0,0 1 0 0 0,1-1 0 0 0,-1 0-1 0 0,0 0 1 0 0,1 0 0 0 0,-1 0-1 0 0,1 0 1 0 0,-1 0 0 0 0,0 0 0 0 0,1 0-1 0 0,-1 0 1 0 0,0 0 0 0 0,1 0-1 0 0,-1 0 1 0 0,0 0 0 0 0,1 0 0 0 0,-1 0-1 0 0,1 0 1 0 0,-1 0 0 0 0,0-1-1 0 0,1 1 1 0 0,-1 0 0 0 0,0 0 0 0 0,1 0-1 0 0,-1 0 1 0 0,0-1 0 0 0,0 1-1 0 0,1 0 1 0 0,-1 0 0 0 0,0-1 0 0 0,0 1-1 0 0,1 0 1 0 0,-1-1 0 0 0,0 1-1 0 0,0 0 1 0 0,0-1 0 0 0,1 1 0 0 0,-1 0-1 0 0,0-1 1 0 0,11-14-1176 0 0,-1-7-1329 0 0,-5 10 529 0 0</inkml:trace>
</inkml:ink>
</file>

<file path=ppt/ink/ink8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2.278"/>
    </inkml:context>
    <inkml:brush xml:id="br0">
      <inkml:brushProperty name="width" value="0.1" units="cm"/>
      <inkml:brushProperty name="height" value="0.1" units="cm"/>
      <inkml:brushProperty name="color" value="#008C3A"/>
    </inkml:brush>
  </inkml:definitions>
  <inkml:trace contextRef="#ctx0" brushRef="#br0">29 0 5063 0 0,'0'8'6553'0'0,"0"23"-4675"0"0,-6 28 953 0 0,2-12 266 0 0,-12 49 0 0 0,14-91-1374 0 0,1-7-622 0 0,1-21-202 0 0,7-36-390 0 0,-4 48-473 0 0,1 1 0 0 0,0 0-1 0 0,1 0 1 0 0,0 0 0 0 0,1 1-1 0 0,0-1 1 0 0,0 1 0 0 0,1 1 0 0 0,0-1-1 0 0,1 1 1 0 0,0 1 0 0 0,0-1 0 0 0,0 1-1 0 0,15-8 1 0 0,-23 14-34 0 0,1 0 0 0 0,0 1 0 0 0,0-1 0 0 0,0 0 0 0 0,0 1 0 0 0,0-1 0 0 0,0 1 0 0 0,0-1 0 0 0,0 1 0 0 0,1 0 0 0 0,-1-1 0 0 0,0 1 0 0 0,0 0 0 0 0,0 0 0 0 0,0 0 1 0 0,0 0-1 0 0,1 0 0 0 0,-1 0 0 0 0,0 0 0 0 0,0 0 0 0 0,0 0 0 0 0,0 1 0 0 0,0-1 0 0 0,0 0 0 0 0,1 1 0 0 0,-1-1 0 0 0,0 1 0 0 0,0-1 0 0 0,0 1 0 0 0,0 0 0 0 0,0-1 0 0 0,-1 1 0 0 0,1 0 0 0 0,0-1 0 0 0,0 1 0 0 0,1 2 0 0 0,26 44-266 0 0,-9-14 477 0 0,0-11-213 0 0,-15-16-22 0 0,0-1-1 0 0,1 0 0 0 0,-1 0 1 0 0,1 0-1 0 0,0-1 1 0 0,1 1-1 0 0,6 3 1 0 0,-10-7 17 0 0,0-1 1 0 0,0 1-1 0 0,0 0 0 0 0,0-1 1 0 0,0 0-1 0 0,0 1 0 0 0,0-1 1 0 0,0 0-1 0 0,0 0 0 0 0,0 0 1 0 0,0-1-1 0 0,0 1 0 0 0,0 0 1 0 0,0-1-1 0 0,0 1 0 0 0,0-1 1 0 0,0 0-1 0 0,0 1 0 0 0,0-1 1 0 0,-1 0-1 0 0,1 0 0 0 0,0 0 1 0 0,-1-1-1 0 0,1 1 0 0 0,0 0 1 0 0,-1-1-1 0 0,0 1 0 0 0,1-1 1 0 0,0-1-1 0 0,21-22 79 0 0,-12 11 37 0 0,0 2 1 0 0,1-1-1 0 0,1 2 1 0 0,21-17-1 0 0,-33 27-101 0 0,1-1 1 0 0,1 1-1 0 0,-1 0 1 0 0,0-1-1 0 0,0 1 0 0 0,0 0 1 0 0,1 0-1 0 0,-1 1 1 0 0,0-1-1 0 0,1 0 1 0 0,-1 1-1 0 0,1-1 0 0 0,-1 1 1 0 0,0 0-1 0 0,1 0 1 0 0,-1 0-1 0 0,1 0 0 0 0,-1 0 1 0 0,1 1-1 0 0,-1-1 1 0 0,1 1-1 0 0,-1-1 1 0 0,0 1-1 0 0,1 0 0 0 0,-1 0 1 0 0,0 0-1 0 0,0 0 1 0 0,0 1-1 0 0,0-1 0 0 0,0 1 1 0 0,0-1-1 0 0,0 1 1 0 0,0-1-1 0 0,0 1 0 0 0,-1 0 1 0 0,1 0-1 0 0,2 4 1 0 0,0 1 70 0 0,-1 0 1 0 0,1 0-1 0 0,-1 0 1 0 0,-1 0 0 0 0,1 1-1 0 0,-1-1 1 0 0,-1 1-1 0 0,1-1 1 0 0,-1 12-1 0 0,0-8-469 0 0,1-1 0 0 0,0 1-1 0 0,0-1 1 0 0,5 13 0 0 0,-5-19-578 0 0,0 0 1 0 0,0-1 0 0 0,0 1 0 0 0,1 0-1 0 0,-1-1 1 0 0,1 1 0 0 0,0-1 0 0 0,5 5 0 0 0</inkml:trace>
</inkml:ink>
</file>

<file path=ppt/ink/ink8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2.653"/>
    </inkml:context>
    <inkml:brush xml:id="br0">
      <inkml:brushProperty name="width" value="0.1" units="cm"/>
      <inkml:brushProperty name="height" value="0.1" units="cm"/>
      <inkml:brushProperty name="color" value="#008C3A"/>
    </inkml:brush>
  </inkml:definitions>
  <inkml:trace contextRef="#ctx0" brushRef="#br0">208 39 11863 0 0,'0'-1'1075'0'0,"0"-1"-835"0"0,0 1 0 0 0,0 0 0 0 0,0-1 0 0 0,0 1 0 0 0,0-1 1 0 0,0 1-1 0 0,-1-1 0 0 0,1 1 0 0 0,0 0 0 0 0,-1-1 0 0 0,1 1 0 0 0,-1 0 0 0 0,0-1 0 0 0,1 1 0 0 0,-1 0 0 0 0,0 0 0 0 0,0-1 1 0 0,0 1-1 0 0,0 0 0 0 0,0 0 0 0 0,0 0 0 0 0,0 0 0 0 0,0 0 0 0 0,0 0 0 0 0,0 1 0 0 0,0-1 0 0 0,-2-1 0 0 0,0 2 37 0 0,0-1-1 0 0,0 0 0 0 0,0 1 0 0 0,-1-1 0 0 0,1 1 1 0 0,0 0-1 0 0,0 0 0 0 0,0 0 0 0 0,0 1 0 0 0,0-1 0 0 0,-6 2 1 0 0,-3 2-61 0 0,0 0 0 0 0,1 1 0 0 0,-1 0 0 0 0,1 0 0 0 0,-10 8 0 0 0,14-8-176 0 0,0 0-1 0 0,0 0 0 0 0,1 1 1 0 0,0 0-1 0 0,0 0 0 0 0,-6 9 1 0 0,10-12-27 0 0,0 0 1 0 0,1-1-1 0 0,-1 1 0 0 0,1 0 1 0 0,-1 0-1 0 0,1 0 1 0 0,0 0-1 0 0,0 0 1 0 0,1 0-1 0 0,-1 0 0 0 0,1 0 1 0 0,-1 0-1 0 0,1 0 1 0 0,0 0-1 0 0,0 0 0 0 0,0 1 1 0 0,1-1-1 0 0,-1 0 1 0 0,2 5-1 0 0,-1-3-1 0 0,1 0 0 0 0,0-1-1 0 0,0 1 1 0 0,0 0 0 0 0,0-1-1 0 0,1 0 1 0 0,0 1 0 0 0,0-1 0 0 0,0 0-1 0 0,0 0 1 0 0,7 5 0 0 0,-8-8 6 0 0,-1 0 1 0 0,1 0-1 0 0,0 0 1 0 0,0-1-1 0 0,0 1 1 0 0,-1-1-1 0 0,1 1 0 0 0,0-1 1 0 0,0 0-1 0 0,0 0 1 0 0,0 0-1 0 0,0 0 1 0 0,0 0-1 0 0,0 0 1 0 0,0 0-1 0 0,-1-1 1 0 0,1 1-1 0 0,0-1 0 0 0,0 1 1 0 0,0-1-1 0 0,-1 0 1 0 0,1 0-1 0 0,0 1 1 0 0,-1-1-1 0 0,1-1 1 0 0,0 1-1 0 0,-1 0 1 0 0,1 0-1 0 0,-1 0 1 0 0,0-1-1 0 0,1 1 0 0 0,-1-1 1 0 0,0 1-1 0 0,1-2 1 0 0,16-18-16 0 0,-1 0 1 0 0,24-38-1 0 0,-16 12 2352 0 0,-1 82-2203 0 0,-18-25-624 0 0,1-1 0 0 0,0 0 0 0 0,0-1 1 0 0,1 1-1 0 0,0-1 0 0 0,0-1 0 0 0,1 0 0 0 0,0 0 0 0 0,1-1 0 0 0,-1 0 0 0 0,20 9 0 0 0,-8-8-1313 0 0</inkml:trace>
</inkml:ink>
</file>

<file path=ppt/ink/ink8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2.982"/>
    </inkml:context>
    <inkml:brush xml:id="br0">
      <inkml:brushProperty name="width" value="0.1" units="cm"/>
      <inkml:brushProperty name="height" value="0.1" units="cm"/>
      <inkml:brushProperty name="color" value="#008C3A"/>
    </inkml:brush>
  </inkml:definitions>
  <inkml:trace contextRef="#ctx0" brushRef="#br0">22 19 1839 0 0,'-22'-18'23255'0'0,"32"29"-24089"0"0,22 19 1483 0 0,-16-15-91 0 0,0 0 1 0 0,-1 1-1 0 0,20 29 1 0 0,-33-43-542 0 0,-1 1 0 0 0,0 0 0 0 0,0-1 0 0 0,0 1 0 0 0,0 0-1 0 0,-1-1 1 0 0,1 1 0 0 0,-1 0 0 0 0,0 0 0 0 0,0 0 0 0 0,0-1 0 0 0,0 1 0 0 0,0 0-1 0 0,0 0 1 0 0,-1 0 0 0 0,1-1 0 0 0,-1 1 0 0 0,0 0 0 0 0,0 0 0 0 0,0-1 0 0 0,0 1 0 0 0,-1-1-1 0 0,1 1 1 0 0,-1-1 0 0 0,1 0 0 0 0,-1 1 0 0 0,0-1 0 0 0,-2 3 0 0 0,-1 0-469 0 0,1-1 0 0 0,-1 1 1 0 0,0-1-1 0 0,-1 1 0 0 0,1-2 1 0 0,0 1-1 0 0,-1 0 0 0 0,0-1 1 0 0,0 0-1 0 0,-10 3 0 0 0,0-2-1253 0 0</inkml:trace>
</inkml:ink>
</file>

<file path=ppt/ink/ink8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3.341"/>
    </inkml:context>
    <inkml:brush xml:id="br0">
      <inkml:brushProperty name="width" value="0.1" units="cm"/>
      <inkml:brushProperty name="height" value="0.1" units="cm"/>
      <inkml:brushProperty name="color" value="#008C3A"/>
    </inkml:brush>
  </inkml:definitions>
  <inkml:trace contextRef="#ctx0" brushRef="#br0">1 103 12383 0 0,'5'-3'293'0'0,"0"-1"0"0"0,0 1 0 0 0,0 0-1 0 0,0 1 1 0 0,1-1 0 0 0,-1 1 0 0 0,1 0 0 0 0,0 0-1 0 0,0 1 1 0 0,0 0 0 0 0,0 0 0 0 0,0 0-1 0 0,0 1 1 0 0,0 0 0 0 0,0 0 0 0 0,0 0-1 0 0,9 2 1 0 0,-2-1 707 0 0,13-2-682 0 0,1-1 1 0 0,-1-1 0 0 0,41-9-1 0 0,-35 5-639 0 0,-23 6 149 0 0,-7 0 171 0 0,1 1 1 0 0,-1 0-1 0 0,1-1 0 0 0,0 1 1 0 0,-1-1-1 0 0,1 0 0 0 0,-1 0 1 0 0,1 0-1 0 0,-1 0 1 0 0,3-2-1 0 0,-4 2 116 0 0,-1-1 0 0 0,1 1-1 0 0,-1 0 1 0 0,1 0 0 0 0,-1 0 0 0 0,1-1-1 0 0,-1 1 1 0 0,0 0 0 0 0,1 0 0 0 0,-1-1 0 0 0,0 1-1 0 0,0 0 1 0 0,0-1 0 0 0,0 1 0 0 0,0 0-1 0 0,0 0 1 0 0,0-1 0 0 0,-1 1 0 0 0,1 0 0 0 0,0-1-1 0 0,-1 1 1 0 0,1 0 0 0 0,-1 0 0 0 0,0-2-1 0 0,1 3-43 0 0,0 0 0 0 0,0-1-1 0 0,-1 1 1 0 0,1 0 0 0 0,0-1-1 0 0,0 1 1 0 0,0 0 0 0 0,0 0-1 0 0,0-1 1 0 0,0 1 0 0 0,0 0-1 0 0,0-1 1 0 0,0 1 0 0 0,0 0-1 0 0,0 0 1 0 0,1-1 0 0 0,-1 1-1 0 0,0 0 1 0 0,0 0 0 0 0,0-1-1 0 0,0 1 1 0 0,0 0 0 0 0,0 0-1 0 0,1-1 1 0 0,-1 1 0 0 0,0 0-1 0 0,0 0 1 0 0,0 0 0 0 0,1-1-1 0 0,-1 1 1 0 0,0 0 0 0 0,0 0-1 0 0,1 0 1 0 0,-1 0 0 0 0,0 0-1 0 0,0-1 1 0 0,1 1 0 0 0,-1 0-1 0 0,0 0 1 0 0,0 0 0 0 0,1 0-1 0 0,-1 0 1 0 0,0 0 0 0 0,0 0-1 0 0,1 0 1 0 0,-1 0 0 0 0,0 0-1 0 0,1 0 1 0 0,-1 0 0 0 0,0 0-1 0 0,0 0 1 0 0,1 0 0 0 0,-1 0-1 0 0,0 1 1 0 0,0-1 0 0 0,1 0-1 0 0,30 9 791 0 0,36 22-1230 0 0,-63-29 632 0 0,0 0-201 0 0,1 0 0 0 0,-1 1 0 0 0,0-1-1 0 0,1 1 1 0 0,-1 0 0 0 0,0 1 0 0 0,-1-1 0 0 0,1 1 0 0 0,-1-1 0 0 0,1 1-1 0 0,-1 0 1 0 0,0 0 0 0 0,-1 1 0 0 0,1-1 0 0 0,-1 0 0 0 0,3 6-1 0 0,-4-7-100 0 0,-1 0-1 0 0,1 0 1 0 0,-1 0-1 0 0,0 0 0 0 0,0 0 1 0 0,0 0-1 0 0,0 0 1 0 0,0 0-1 0 0,-1 0 1 0 0,1 0-1 0 0,-1 0 0 0 0,0 0 1 0 0,0 0-1 0 0,0 0 1 0 0,0 0-1 0 0,-1-1 0 0 0,1 1 1 0 0,-1 0-1 0 0,1-1 1 0 0,-1 1-1 0 0,0-1 0 0 0,0 0 1 0 0,0 0-1 0 0,0 1 1 0 0,-1-1-1 0 0,1-1 0 0 0,-3 3 1 0 0,0 0-635 0 0,0 0 1 0 0,-1 0-1 0 0,1-1 1 0 0,-1 0-1 0 0,1 0 1 0 0,-1 0-1 0 0,0-1 1 0 0,-7 2 0 0 0</inkml:trace>
</inkml:ink>
</file>

<file path=ppt/ink/ink8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3.669"/>
    </inkml:context>
    <inkml:brush xml:id="br0">
      <inkml:brushProperty name="width" value="0.1" units="cm"/>
      <inkml:brushProperty name="height" value="0.1" units="cm"/>
      <inkml:brushProperty name="color" value="#008C3A"/>
    </inkml:brush>
  </inkml:definitions>
  <inkml:trace contextRef="#ctx0" brushRef="#br0">1 145 3223 0 0,'1'-2'55'0'0,"0"-1"-1"0"0,1 1 0 0 0,-1-1 0 0 0,1 1 0 0 0,-1 0 0 0 0,1-1 0 0 0,0 1 0 0 0,0 0 0 0 0,0 0 0 0 0,0 0 1 0 0,0 0-1 0 0,0 1 0 0 0,1-1 0 0 0,2-1 0 0 0,27-4 5230 0 0,-29 6-4803 0 0,-1 0-1 0 0,1 0 1 0 0,-1 0-1 0 0,1 0 1 0 0,-1 0-1 0 0,1-1 1 0 0,-1 1-1 0 0,0-1 1 0 0,0 1-1 0 0,0-1 1 0 0,0 0-1 0 0,0 0 1 0 0,0 0-1 0 0,0 0 1 0 0,-1 0-1 0 0,1 0 1 0 0,1-4-1 0 0,20-21 1845 0 0,-13 21-1936 0 0,-1 0 1 0 0,1 1 0 0 0,0 0 0 0 0,1 1 0 0 0,-1 0 0 0 0,18-4-1 0 0,-20 5-606 0 0,1 2 0 0 0,0-1 0 0 0,0 1 0 0 0,0 1 0 0 0,9-1 0 0 0,-15 2 28 0 0,0 0-1 0 0,0-1 1 0 0,0 1 0 0 0,-1 0-1 0 0,1 1 1 0 0,0-1 0 0 0,0 0-1 0 0,-1 1 1 0 0,1-1 0 0 0,-1 1 0 0 0,0 0-1 0 0,1 0 1 0 0,-1 0 0 0 0,2 3-1 0 0,5 2-380 0 0,16 14-1204 0 0</inkml:trace>
</inkml:ink>
</file>

<file path=ppt/ink/ink8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3.997"/>
    </inkml:context>
    <inkml:brush xml:id="br0">
      <inkml:brushProperty name="width" value="0.1" units="cm"/>
      <inkml:brushProperty name="height" value="0.1" units="cm"/>
      <inkml:brushProperty name="color" value="#008C3A"/>
    </inkml:brush>
  </inkml:definitions>
  <inkml:trace contextRef="#ctx0" brushRef="#br0">1 132 12895 0 0,'0'0'998'0'0,"45"13"3799"0"0,16-14-688 0 0,34-15-2192 0 0,-18 3-1154 0 0,883-65 1123 0 0,-746 64-1756 0 0,-93 5-182 0 0,-38 1-331 0 0,1 3 1 0 0,0 4 0 0 0,105 13 0 0 0,-149-5-573 0 0</inkml:trace>
</inkml:ink>
</file>

<file path=ppt/ink/ink8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4.513"/>
    </inkml:context>
    <inkml:brush xml:id="br0">
      <inkml:brushProperty name="width" value="0.1" units="cm"/>
      <inkml:brushProperty name="height" value="0.1" units="cm"/>
      <inkml:brushProperty name="color" value="#008C3A"/>
    </inkml:brush>
  </inkml:definitions>
  <inkml:trace contextRef="#ctx0" brushRef="#br0">15 29 3335 0 0,'-15'-29'16973'0'0,"24"72"-14381"0"0,-3-14-2527 0 0,16 43 0 0 0,-16-59 41 0 0,1 0 0 0 0,0 0 1 0 0,1-1-1 0 0,0 0 0 0 0,1-1 1 0 0,0 0-1 0 0,21 19 0 0 0,-25-25-73 0 0,0-1-1 0 0,-1 0 1 0 0,2-1-1 0 0,-1 1 0 0 0,0-1 1 0 0,1 0-1 0 0,-1 0 1 0 0,1-1-1 0 0,0 1 1 0 0,0-1-1 0 0,0-1 1 0 0,0 1-1 0 0,0-1 1 0 0,1 0-1 0 0,-1 0 1 0 0,0-1-1 0 0,0 0 0 0 0,1 0 1 0 0,-1 0-1 0 0,10-3 1 0 0,-12 2 19 0 0,-1 0 0 0 0,1 0 0 0 0,-1 0 0 0 0,0-1 0 0 0,1 0 0 0 0,-1 1 0 0 0,0-1 0 0 0,0-1 0 0 0,0 1 0 0 0,0 0 0 0 0,0-1 0 0 0,-1 1 1 0 0,1-1-1 0 0,-1 0 0 0 0,0 0 0 0 0,0 0 0 0 0,0 0 0 0 0,0 0 0 0 0,0 0 0 0 0,2-6 0 0 0,0-5 180 0 0,0 1-1 0 0,-1-1 1 0 0,-1 0 0 0 0,2-17-1 0 0,-4 21-144 0 0,1-1 1 0 0,0 1-1 0 0,1 0 0 0 0,0 1 0 0 0,1-1 1 0 0,0 0-1 0 0,7-15 0 0 0,12 2-1083 0 0,-5 11-3083 0 0</inkml:trace>
</inkml:ink>
</file>

<file path=ppt/ink/ink8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4.857"/>
    </inkml:context>
    <inkml:brush xml:id="br0">
      <inkml:brushProperty name="width" value="0.1" units="cm"/>
      <inkml:brushProperty name="height" value="0.1" units="cm"/>
      <inkml:brushProperty name="color" value="#008C3A"/>
    </inkml:brush>
  </inkml:definitions>
  <inkml:trace contextRef="#ctx0" brushRef="#br0">119 2 10591 0 0,'-3'-1'221'0'0,"1"1"-1"0"0,-1-1 0 0 0,0 1 1 0 0,0 0-1 0 0,0 0 0 0 0,0 0 0 0 0,1 0 1 0 0,-1 1-1 0 0,0-1 0 0 0,0 1 1 0 0,0 0-1 0 0,1-1 0 0 0,-1 1 1 0 0,0 0-1 0 0,1 1 0 0 0,-1-1 1 0 0,1 0-1 0 0,-5 4 0 0 0,4-2 320 0 0,-1 0-1 0 0,1 1 1 0 0,0 0-1 0 0,0 0 1 0 0,0-1 0 0 0,1 2-1 0 0,-1-1 1 0 0,1 0-1 0 0,0 0 1 0 0,-3 9 0 0 0,-1 5 66 0 0,1-6-192 0 0,1 0-1 0 0,0 0 0 0 0,1 0 0 0 0,0 0 1 0 0,-2 21-1 0 0,5-30-367 0 0,0 0 0 0 0,0 0 0 0 0,1 0 0 0 0,-1 0 1 0 0,1 0-1 0 0,0 0 0 0 0,-1 0 0 0 0,1 0 0 0 0,0 0 0 0 0,1 0 0 0 0,-1-1 0 0 0,1 1 1 0 0,-1 0-1 0 0,1-1 0 0 0,0 1 0 0 0,0-1 0 0 0,0 0 0 0 0,0 1 0 0 0,0-1 0 0 0,0 0 1 0 0,1 0-1 0 0,-1 0 0 0 0,1-1 0 0 0,-1 1 0 0 0,1-1 0 0 0,0 1 0 0 0,-1-1 0 0 0,6 2 0 0 0,6 2-48 0 0,1-1-1 0 0,-1 0 1 0 0,1-1-1 0 0,0-1 0 0 0,20 1 1 0 0,-27-2 17 0 0,-1-1 0 0 0,1 0 1 0 0,0-1-1 0 0,-1 0 0 0 0,1 0 0 0 0,-1-1 1 0 0,1 1-1 0 0,-1-2 0 0 0,0 1 0 0 0,0-1 1 0 0,0 0-1 0 0,10-6 0 0 0,-15 7 10 0 0,1 0 0 0 0,-1 0 1 0 0,0 0-1 0 0,0 0 0 0 0,0-1 0 0 0,0 1 0 0 0,0-1 0 0 0,0 1 1 0 0,-1-1-1 0 0,1 1 0 0 0,-1-1 0 0 0,0 0 0 0 0,0 0 0 0 0,0 0 0 0 0,0 0 1 0 0,0 0-1 0 0,-1 0 0 0 0,1 0 0 0 0,-1 0 0 0 0,0 0 0 0 0,0 0 1 0 0,0 0-1 0 0,0 0 0 0 0,0 0 0 0 0,-1 0 0 0 0,1 0 0 0 0,-1 0 0 0 0,0 0 1 0 0,0 0-1 0 0,0 0 0 0 0,0 1 0 0 0,-1-1 0 0 0,-3-5 0 0 0,1 1 15 0 0,0-1-1 0 0,-1 1 0 0 0,0 0 1 0 0,-1 1-1 0 0,0-1 0 0 0,0 1 0 0 0,0 0 1 0 0,0 0-1 0 0,-1 1 0 0 0,0 0 0 0 0,-9-4 1 0 0,-32-18-1755 0 0,28 15-5445 0 0</inkml:trace>
</inkml:ink>
</file>

<file path=ppt/ink/ink8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5.185"/>
    </inkml:context>
    <inkml:brush xml:id="br0">
      <inkml:brushProperty name="width" value="0.1" units="cm"/>
      <inkml:brushProperty name="height" value="0.1" units="cm"/>
      <inkml:brushProperty name="color" value="#008C3A"/>
    </inkml:brush>
  </inkml:definitions>
  <inkml:trace contextRef="#ctx0" brushRef="#br0">93 76 18079 0 0,'-2'-8'583'0'0,"0"0"-1"0"0,-1 1 1 0 0,0-1-1 0 0,0 1 1 0 0,-1 0-1 0 0,-6-10 1 0 0,10 16-422 0 0,-1 0-1 0 0,1 0 1 0 0,-1 0 0 0 0,0 1 0 0 0,0-1 0 0 0,0 0 0 0 0,1 0 0 0 0,-1 0 0 0 0,0 1-1 0 0,0-1 1 0 0,0 1 0 0 0,0-1 0 0 0,0 0 0 0 0,0 1 0 0 0,0 0 0 0 0,0-1-1 0 0,0 1 1 0 0,0 0 0 0 0,-1-1 0 0 0,1 1 0 0 0,-1 0 0 0 0,0 0-38 0 0,1 1 0 0 0,0 0 0 0 0,-1-1 0 0 0,1 1 0 0 0,0 0 0 0 0,-1 0 0 0 0,1 0 0 0 0,0 0 0 0 0,0 0 0 0 0,0 0 0 0 0,0 0 0 0 0,0 0 0 0 0,0 1 0 0 0,0-1 0 0 0,0 0 0 0 0,0 0 0 0 0,1 1 0 0 0,-1-1 0 0 0,1 1 0 0 0,-1-1 0 0 0,0 2 0 0 0,-4 11-85 0 0,1 0 1 0 0,0 1-1 0 0,1 0 0 0 0,1-1 1 0 0,0 1-1 0 0,1 0 0 0 0,1 0 1 0 0,2 22-1 0 0,1-1-231 0 0,2-1-1 0 0,13 48 1 0 0,2-19-1402 0 0,0-23-2605 0 0,-8-22-4093 0 0</inkml:trace>
</inkml:ink>
</file>

<file path=ppt/ink/ink8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5.529"/>
    </inkml:context>
    <inkml:brush xml:id="br0">
      <inkml:brushProperty name="width" value="0.1" units="cm"/>
      <inkml:brushProperty name="height" value="0.1" units="cm"/>
      <inkml:brushProperty name="color" value="#008C3A"/>
    </inkml:brush>
  </inkml:definitions>
  <inkml:trace contextRef="#ctx0" brushRef="#br0">1 34 5983 0 0,'39'-29'14837'0'0,"-40"29"-14564"0"0,0 0-152 0 0,1-1 0 0 0,-1 1 1 0 0,0-1-1 0 0,0 1 1 0 0,0-1-1 0 0,0 1 1 0 0,1 0-1 0 0,-1 0 1 0 0,0-1-1 0 0,0 1 0 0 0,0 0 1 0 0,0 0-1 0 0,0 0 1 0 0,0 0-1 0 0,0 0 1 0 0,1 0-1 0 0,-1 0 1 0 0,0 0-1 0 0,0 0 1 0 0,0 1-1 0 0,0-1 0 0 0,0 0 1 0 0,0 1-1 0 0,1-1 1 0 0,-1 0-1 0 0,0 1 1 0 0,0-1-1 0 0,0 1 1 0 0,1-1-1 0 0,-1 1 1 0 0,-1 1-1 0 0,2-1-47 0 0,-1 1 1 0 0,1 0-1 0 0,-1 0 0 0 0,1 0 0 0 0,0-1 1 0 0,0 1-1 0 0,0 0 0 0 0,0 0 1 0 0,0 0-1 0 0,1 0 0 0 0,-1 0 1 0 0,0-1-1 0 0,1 1 0 0 0,0 2 1 0 0,3 8-50 0 0,1-1 1 0 0,0 0 0 0 0,10 17-1 0 0,-8-19-21 0 0,0 0-1 0 0,1 0 0 0 0,0-1 0 0 0,0 1 0 0 0,1-2 0 0 0,0 1 0 0 0,0-1 0 0 0,1-1 0 0 0,14 8 0 0 0,-22-13 16 0 0,1 1 0 0 0,-1-1 0 0 0,1 0-1 0 0,0 0 1 0 0,0 0 0 0 0,-1 0 0 0 0,1 0-1 0 0,0-1 1 0 0,0 1 0 0 0,0-1 0 0 0,0 0-1 0 0,0 0 1 0 0,0 0 0 0 0,0 0 0 0 0,-1 0-1 0 0,1-1 1 0 0,0 0 0 0 0,0 1 0 0 0,0-1-1 0 0,0 0 1 0 0,-1 0 0 0 0,1 0 0 0 0,0-1-1 0 0,-1 1 1 0 0,1-1 0 0 0,-1 1 0 0 0,0-1 0 0 0,1 0-1 0 0,-1 0 1 0 0,0 0 0 0 0,0 0 0 0 0,0 0-1 0 0,0 0 1 0 0,-1-1 0 0 0,1 1 0 0 0,0-1-1 0 0,-1 1 1 0 0,0-1 0 0 0,0 0 0 0 0,0 1-1 0 0,2-5 1 0 0,-1 0-92 0 0,-1 1-1 0 0,1-1 1 0 0,-1 1 0 0 0,0-1 0 0 0,0 0-1 0 0,-1 1 1 0 0,0-1 0 0 0,0 0-1 0 0,0 0 1 0 0,-3-10 0 0 0,-1-26-4833 0 0</inkml:trace>
</inkml:ink>
</file>

<file path=ppt/ink/ink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0"/>
    </inkml:context>
    <inkml:brush xml:id="br0">
      <inkml:brushProperty name="width" value="0.1" units="cm"/>
      <inkml:brushProperty name="height" value="0.1" units="cm"/>
      <inkml:brushProperty name="color" value="#008C3A"/>
    </inkml:brush>
  </inkml:definitions>
  <inkml:trace contextRef="#ctx0" brushRef="#br0">1 59 4143 0 0,'15'-59'19847'0'0,"-8"84"-17468"0"0,2 46-3069 0 0,-8-49 715 0 0,4 53 246 0 0,20 110 1 0 0,-18-149-252 0 0,-7-27-13 0 0,1 1 0 0 0,1-1 0 0 0,0 1-1 0 0,0-1 1 0 0,1 1 0 0 0,0-1 0 0 0,1 0-1 0 0,-1 0 1 0 0,2-1 0 0 0,-1 1 0 0 0,7 7-1 0 0,-10-15-150 0 0,11-31-6175 0 0,-9 21 4305 0 0</inkml:trace>
</inkml:ink>
</file>

<file path=ppt/ink/ink8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45.857"/>
    </inkml:context>
    <inkml:brush xml:id="br0">
      <inkml:brushProperty name="width" value="0.1" units="cm"/>
      <inkml:brushProperty name="height" value="0.1" units="cm"/>
      <inkml:brushProperty name="color" value="#008C3A"/>
    </inkml:brush>
  </inkml:definitions>
  <inkml:trace contextRef="#ctx0" brushRef="#br0">0 245 14023 0 0,'2'11'265'0'0,"-2"-9"-182"0"0,0 0 0 0 0,0 0 1 0 0,0 0-1 0 0,1 0 0 0 0,-1 0 0 0 0,1 0 0 0 0,-1 0 0 0 0,1 0 0 0 0,0 0 0 0 0,0 0 0 0 0,0 0 0 0 0,0 0 0 0 0,0-1 0 0 0,0 1 0 0 0,0 0 0 0 0,1-1 0 0 0,1 3 0 0 0,10-47 7298 0 0,39-100-3242 0 0,-51 143-4137 0 0,-1 0 1 0 0,1 0-1 0 0,-1 0 0 0 0,1 0 0 0 0,0 0 0 0 0,-1 0 1 0 0,1 0-1 0 0,-1 0 0 0 0,1 0 0 0 0,-1 0 1 0 0,1 0-1 0 0,-1 0 0 0 0,1 1 0 0 0,-1-1 1 0 0,1 0-1 0 0,-1 0 0 0 0,1 1 0 0 0,-1-1 1 0 0,1 0-1 0 0,-1 0 0 0 0,1 1 0 0 0,-1-1 0 0 0,0 1 1 0 0,1-1-1 0 0,-1 0 0 0 0,0 1 0 0 0,1-1 1 0 0,-1 1-1 0 0,0-1 0 0 0,1 1 0 0 0,-1 0 1 0 0,13 15-32 0 0,6 17-114 0 0,-11-19-388 0 0,0 0 0 0 0,1 0 0 0 0,0-1 1 0 0,14 14-1 0 0,-20-23 366 0 0,1-1 1 0 0,0 1-1 0 0,1-1 0 0 0,-1 0 1 0 0,1 0-1 0 0,-1 0 1 0 0,1-1-1 0 0,0 0 1 0 0,0 0-1 0 0,0 0 1 0 0,0 0-1 0 0,0-1 0 0 0,0 0 1 0 0,1 0-1 0 0,-1 0 1 0 0,10 0-1 0 0,-10-1 249 0 0,-1 0 0 0 0,1 0 0 0 0,0-1 1 0 0,-1 1-1 0 0,1-1 0 0 0,-1 0 0 0 0,0 0 0 0 0,1 0 0 0 0,-1-1 0 0 0,0 0 0 0 0,1 0 0 0 0,-1 0 0 0 0,6-4 0 0 0,-5 1 389 0 0,1 0 0 0 0,-1-1 0 0 0,0 0 0 0 0,-1 0 0 0 0,1 0-1 0 0,-1-1 1 0 0,4-10 0 0 0,-7 16-417 0 0,0 0 1 0 0,0-1-1 0 0,0 1 0 0 0,0 0 0 0 0,0-1 1 0 0,0 1-1 0 0,1 0 0 0 0,-1 0 1 0 0,0 0-1 0 0,1 0 0 0 0,-1 0 0 0 0,0 0 1 0 0,1 1-1 0 0,-1-1 0 0 0,1 0 1 0 0,-1 1-1 0 0,1-1 0 0 0,-1 1 0 0 0,1-1 1 0 0,0 1-1 0 0,-1 0 0 0 0,1 0 0 0 0,0 0 1 0 0,-1 0-1 0 0,1 0 0 0 0,0 0 1 0 0,-1 0-1 0 0,1 0 0 0 0,-1 1 0 0 0,1-1 1 0 0,0 0-1 0 0,-1 1 0 0 0,3 0 0 0 0,8 4-118 0 0,-1 1-1 0 0,0 0 1 0 0,19 12-1 0 0,6 3 168 0 0,-17-13-100 0 0,0-2 0 0 0,1 0-1 0 0,0-1 1 0 0,0-1 0 0 0,34 2 0 0 0,-40-5-45 0 0,1 0 1 0 0,-1-1-1 0 0,0-1 0 0 0,0 0 1 0 0,0-1-1 0 0,0-1 0 0 0,0 0 1 0 0,26-10-1 0 0,-33 9 59 0 0,-1 0 0 0 0,1 0 0 0 0,-1 0 0 0 0,0-1 0 0 0,-1 0-1 0 0,1 0 1 0 0,-1-1 0 0 0,0 1 0 0 0,0-1 0 0 0,-1 0 0 0 0,0-1 0 0 0,0 1 0 0 0,0-1-1 0 0,3-8 1 0 0,-3 5 55 0 0,0-1 0 0 0,0 1 1 0 0,-1-1-1 0 0,-1 0 0 0 0,0 1 0 0 0,0-1 0 0 0,-1 0 0 0 0,-1 0 0 0 0,0-14 0 0 0,0 23-42 0 0,0-1 0 0 0,-1 1 0 0 0,1 0 1 0 0,0-1-1 0 0,-1 1 0 0 0,0 0 0 0 0,1 0 0 0 0,-1-1 0 0 0,0 1 0 0 0,0 0 1 0 0,0 0-1 0 0,-1 0 0 0 0,1 0 0 0 0,0 0 0 0 0,-1 0 0 0 0,1 1 0 0 0,-1-1 1 0 0,0 0-1 0 0,1 1 0 0 0,-1-1 0 0 0,0 1 0 0 0,0-1 0 0 0,-3 0 1 0 0,4 1-32 0 0,-1 1 0 0 0,0 0 0 0 0,0 0 0 0 0,1-1 0 0 0,-1 1 0 0 0,0 0 0 0 0,1 0 1 0 0,-1 1-1 0 0,0-1 0 0 0,0 0 0 0 0,1 1 0 0 0,-1-1 0 0 0,1 1 0 0 0,-1-1 1 0 0,0 1-1 0 0,1 0 0 0 0,-1 0 0 0 0,1-1 0 0 0,-1 1 0 0 0,1 0 0 0 0,0 0 1 0 0,-1 1-1 0 0,1-1 0 0 0,0 0 0 0 0,0 0 0 0 0,0 1 0 0 0,0-1 0 0 0,0 0 1 0 0,0 1-1 0 0,0-1 0 0 0,-1 4 0 0 0,-2 2-22 0 0,0 0-1 0 0,1 0 1 0 0,0 1-1 0 0,0-1 1 0 0,0 1-1 0 0,1 0 1 0 0,0 0-1 0 0,1 0 1 0 0,0 0-1 0 0,0 0 1 0 0,1 0-1 0 0,0 0 1 0 0,0 0-1 0 0,1 0 1 0 0,0 0-1 0 0,0 0 1 0 0,1 0 0 0 0,4 14-1 0 0,-3-16 8 0 0,0 0 1 0 0,0-1-1 0 0,0 1 0 0 0,0 0 1 0 0,1-1-1 0 0,0 0 0 0 0,0 0 1 0 0,1 0-1 0 0,-1 0 0 0 0,1-1 1 0 0,0 1-1 0 0,0-1 0 0 0,0-1 1 0 0,1 1-1 0 0,0-1 0 0 0,-1 0 1 0 0,1 0-1 0 0,0 0 0 0 0,0-1 1 0 0,1 0-1 0 0,-1 0 0 0 0,0-1 1 0 0,10 2-1 0 0,91 3 1 0 0,-67-5-125 0 0,50 8 0 0 0,-26 1-1180 0 0,-22-5-6193 0 0,-11-4-1155 0 0</inkml:trace>
</inkml:ink>
</file>

<file path=ppt/ink/ink8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51.347"/>
    </inkml:context>
    <inkml:brush xml:id="br0">
      <inkml:brushProperty name="width" value="0.1" units="cm"/>
      <inkml:brushProperty name="height" value="0.1" units="cm"/>
      <inkml:brushProperty name="color" value="#008C3A"/>
    </inkml:brush>
  </inkml:definitions>
  <inkml:trace contextRef="#ctx0" brushRef="#br0">311 1 12439 0 0,'24'18'599'0'0,"-22"-15"-544"0"0,0-1-1 0 0,0 0 1 0 0,0 0-1 0 0,1 0 1 0 0,-1 0-1 0 0,1-1 1 0 0,-1 1-1 0 0,1 0 1 0 0,0-1-1 0 0,0 0 1 0 0,0 0-1 0 0,15 4 7675 0 0,-18-7-7652 0 0,0 1 1 0 0,-1 0 0 0 0,1 0-1 0 0,-1 0 1 0 0,1 0 0 0 0,-1 0-1 0 0,0-1 1 0 0,1 1 0 0 0,-1 0-1 0 0,0 1 1 0 0,0-1 0 0 0,1 0-1 0 0,-1 0 1 0 0,0 0 0 0 0,0 0 0 0 0,0 1-1 0 0,0-1 1 0 0,0 0 0 0 0,0 1-1 0 0,-1-1 1 0 0,1 1 0 0 0,0-1-1 0 0,0 1 1 0 0,0 0 0 0 0,-2-1-1 0 0,-31-5 465 0 0,22 8-501 0 0,0 0 1 0 0,0 1-1 0 0,0 0 1 0 0,0 0 0 0 0,1 2-1 0 0,-1-1 1 0 0,1 1-1 0 0,0 1 1 0 0,0 0-1 0 0,1 1 1 0 0,0 0-1 0 0,0 0 1 0 0,0 1-1 0 0,1 0 1 0 0,0 1 0 0 0,1 0-1 0 0,0 0 1 0 0,0 1-1 0 0,-11 21 1 0 0,1 0 134 0 0,2 0 1 0 0,2 1-1 0 0,1 1 0 0 0,1 0 1 0 0,-13 63-1 0 0,22-82-165 0 0,0 1 0 0 0,1 0 0 0 0,0 0 0 0 0,2 0 0 0 0,-1 0 0 0 0,2 0 0 0 0,0 0 0 0 0,4 20 0 0 0,-3-29-9 0 0,0 1 1 0 0,0-1-1 0 0,0 0 0 0 0,1 0 0 0 0,0 0 1 0 0,0 0-1 0 0,0-1 0 0 0,1 1 1 0 0,0-1-1 0 0,0 0 0 0 0,0 0 0 0 0,1 0 1 0 0,0-1-1 0 0,0 1 0 0 0,0-1 1 0 0,0 0-1 0 0,0-1 0 0 0,1 1 1 0 0,0-1-1 0 0,0 0 0 0 0,8 2 0 0 0,3 1-4 0 0,0 0 0 0 0,1-2 0 0 0,-1 0 0 0 0,1-1 0 0 0,30 1 0 0 0,-37-4 19 0 0,1 0 1 0 0,-1-1-1 0 0,0 0 0 0 0,0-1 1 0 0,1 0-1 0 0,-1-1 1 0 0,-1 0-1 0 0,1-1 0 0 0,0 0 1 0 0,10-6-1 0 0,-18 8-6 0 0,-1 1 0 0 0,0-1 0 0 0,0 0 0 0 0,0 1 0 0 0,-1-1-1 0 0,1 0 1 0 0,0 0 0 0 0,-1-1 0 0 0,1 1 0 0 0,-1 0 0 0 0,1 0 0 0 0,-1-1 0 0 0,0 1 0 0 0,0-1-1 0 0,0 1 1 0 0,-1-1 0 0 0,1 1 0 0 0,0-1 0 0 0,-1 1 0 0 0,0-1 0 0 0,0 0 0 0 0,0 1 0 0 0,0-1-1 0 0,0 0 1 0 0,0 1 0 0 0,0-1 0 0 0,-1 0 0 0 0,-1-2 0 0 0,1-2 15 0 0,-1 0 1 0 0,0 0 0 0 0,-1 1-1 0 0,0-1 1 0 0,0 1-1 0 0,0-1 1 0 0,-1 1-1 0 0,0 0 1 0 0,-6-7-1 0 0,4 8-13 0 0,0 0-1 0 0,0 1 0 0 0,-1 0 0 0 0,1 0 0 0 0,-1 0 0 0 0,0 1 0 0 0,0 0 0 0 0,0 0 0 0 0,0 1 1 0 0,0 0-1 0 0,-1 1 0 0 0,1-1 0 0 0,-1 1 0 0 0,1 0 0 0 0,-1 1 0 0 0,-10 1 0 0 0,4-1-100 0 0,0 1-1 0 0,0 0 1 0 0,1 1-1 0 0,-1 1 1 0 0,1 0-1 0 0,0 1 1 0 0,0 0-1 0 0,-18 10 1 0 0,18-6-2728 0 0,9-4 1137 0 0</inkml:trace>
</inkml:ink>
</file>

<file path=ppt/ink/ink8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52.503"/>
    </inkml:context>
    <inkml:brush xml:id="br0">
      <inkml:brushProperty name="width" value="0.1" units="cm"/>
      <inkml:brushProperty name="height" value="0.1" units="cm"/>
      <inkml:brushProperty name="color" value="#008C3A"/>
    </inkml:brush>
  </inkml:definitions>
  <inkml:trace contextRef="#ctx0" brushRef="#br0">0 70 5063 0 0,'22'7'14250'0'0,"-17"-11"-13670"0"0,-1-1-324 0 0,0 0 0 0 0,0 1 0 0 0,1 0 1 0 0,0-1-1 0 0,-1 2 0 0 0,1-1 0 0 0,1 1 0 0 0,-1-1 0 0 0,0 2 0 0 0,1-1 0 0 0,0 0 1 0 0,-1 1-1 0 0,1 0 0 0 0,0 1 0 0 0,9-2 0 0 0,-5 1-234 0 0,66-7 619 0 0,0 2-1 0 0,130 6 1 0 0,-139 14-4346 0 0</inkml:trace>
</inkml:ink>
</file>

<file path=ppt/ink/ink8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52.872"/>
    </inkml:context>
    <inkml:brush xml:id="br0">
      <inkml:brushProperty name="width" value="0.1" units="cm"/>
      <inkml:brushProperty name="height" value="0.1" units="cm"/>
      <inkml:brushProperty name="color" value="#008C3A"/>
    </inkml:brush>
  </inkml:definitions>
  <inkml:trace contextRef="#ctx0" brushRef="#br0">1 0 11055 0 0,'0'0'1002'0'0,"1"23"-804"0"0,-1-22-55 0 0,0 0 0 0 0,0-1 0 0 0,0 1 0 0 0,0 0 0 0 0,0-1-1 0 0,0 1 1 0 0,1-1 0 0 0,-1 1 0 0 0,0 0 0 0 0,0-1 0 0 0,1 1 0 0 0,-1-1-1 0 0,0 1 1 0 0,1-1 0 0 0,-1 1 0 0 0,0-1 0 0 0,1 1 0 0 0,-1-1-1 0 0,1 1 1 0 0,-1-1 0 0 0,1 0 0 0 0,-1 1 0 0 0,1-1 0 0 0,-1 1 0 0 0,1-1-1 0 0,-1 0 1 0 0,1 0 0 0 0,0 1 0 0 0,-1-1 0 0 0,1 0 0 0 0,-1 0-1 0 0,1 0 1 0 0,0 0 0 0 0,-1 0 0 0 0,1 0 0 0 0,0 0 0 0 0,-1 0 0 0 0,1 0-1 0 0,0 0 1 0 0,-1 0 0 0 0,1 0 0 0 0,-1 0 0 0 0,1 0 0 0 0,0-1 0 0 0,-1 1-1 0 0,1 0 1 0 0,-1 0 0 0 0,1-1 0 0 0,-1 1 0 0 0,1 0 0 0 0,-1-1-1 0 0,1 1 1 0 0,-1-1 0 0 0,1 1 0 0 0,-1 0 0 0 0,1-1 0 0 0,20-7 577 0 0,4 5-374 0 0,0 0-1 0 0,1 1 1 0 0,-1 2 0 0 0,1 1-1 0 0,-1 0 1 0 0,0 2 0 0 0,0 1 0 0 0,0 1-1 0 0,35 12 1 0 0,-56-15-354 0 0,7 2-711 0 0,0-1 1 0 0,1 1-1 0 0,-1-2 0 0 0,0 0 0 0 0,17 2 0 0 0,-5-4-6736 0 0</inkml:trace>
</inkml:ink>
</file>

<file path=ppt/ink/ink8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56.640"/>
    </inkml:context>
    <inkml:brush xml:id="br0">
      <inkml:brushProperty name="width" value="0.1" units="cm"/>
      <inkml:brushProperty name="height" value="0.1" units="cm"/>
      <inkml:brushProperty name="color" value="#008C3A"/>
    </inkml:brush>
  </inkml:definitions>
  <inkml:trace contextRef="#ctx0" brushRef="#br0">99 11 2759 0 0,'0'0'11967'0'0,"-19"43"-8190"0"0,-11 15-1980 0 0,23-48-1533 0 0,1 2 0 0 0,0-1 0 0 0,-8 23 1 0 0,12-27-175 0 0,-1 4 35 0 0,0 0-1 0 0,0 0 0 0 0,1 0 1 0 0,1 0-1 0 0,0 0 0 0 0,0 12 1 0 0,1-22-37 0 0,10 15 451 0 0,-3-4 753 0 0,-6-12-1258 0 0,-1 0-1 0 0,1-1 1 0 0,-1 1-1 0 0,1 0 0 0 0,-1-1 1 0 0,1 1-1 0 0,-1 0 1 0 0,0-1-1 0 0,1 1 1 0 0,-1-1-1 0 0,0 1 1 0 0,1 0-1 0 0,-1-1 0 0 0,0 1 1 0 0,1-1-1 0 0,-1 1 1 0 0,0-1-1 0 0,0 0 1 0 0,1 1-1 0 0,-1-1 1 0 0,0 1-1 0 0,0-1 0 0 0,0 1 1 0 0,0-1-1 0 0,0 0 1 0 0,0 1-1 0 0,0-1 1 0 0,0 0-1 0 0,12-81 172 0 0,-10 55-148 0 0,1 1 0 0 0,8-28 0 0 0,-9 48-52 0 0,0 0-1 0 0,0 0 1 0 0,0 0 0 0 0,1 0-1 0 0,-1 1 1 0 0,1-1-1 0 0,1 1 1 0 0,-1-1-1 0 0,1 1 1 0 0,0 0-1 0 0,0 0 1 0 0,1 1 0 0 0,7-7-1 0 0,-11 10-3 0 0,0 0-1 0 0,0 0 1 0 0,0 0 0 0 0,0 1-1 0 0,0-1 1 0 0,0 0-1 0 0,0 0 1 0 0,0 1 0 0 0,0-1-1 0 0,0 1 1 0 0,1-1 0 0 0,-1 1-1 0 0,0-1 1 0 0,0 1-1 0 0,1 0 1 0 0,-1-1 0 0 0,0 1-1 0 0,1 0 1 0 0,-1 0 0 0 0,0 0-1 0 0,1 0 1 0 0,-1 0-1 0 0,0 1 1 0 0,1-1 0 0 0,-1 0-1 0 0,0 1 1 0 0,0-1 0 0 0,1 0-1 0 0,-1 1 1 0 0,0 0-1 0 0,0-1 1 0 0,0 1 0 0 0,0 0-1 0 0,0-1 1 0 0,1 1-1 0 0,-1 0 1 0 0,-1 0 0 0 0,1 0-1 0 0,0 0 1 0 0,0 0 0 0 0,0 0-1 0 0,0 0 1 0 0,-1 0-1 0 0,1 0 1 0 0,0 1 0 0 0,-1-1-1 0 0,1 2 1 0 0,2 5 5 0 0,0 0-1 0 0,-1 0 1 0 0,0 0-1 0 0,-1 0 1 0 0,1 10 0 0 0,-2-15-6 0 0,1 4 0 0 0,-2-3 0 0 0,1-1 0 0 0,1 1 0 0 0,-1-1 0 0 0,0 1 0 0 0,1-1 0 0 0,0 1 0 0 0,0-1 0 0 0,0 0 0 0 0,0 1 0 0 0,1-1 0 0 0,-1 0 0 0 0,1 0 0 0 0,0 0 0 0 0,-1 0 0 0 0,5 5 0 0 0,-4-8 8 0 0,0 1-1 0 0,0-1 1 0 0,0 1 0 0 0,0-1-1 0 0,0 0 1 0 0,0 0-1 0 0,0 0 1 0 0,0 0 0 0 0,0 0-1 0 0,0 0 1 0 0,0 0 0 0 0,-1-1-1 0 0,1 1 1 0 0,0-1-1 0 0,0 1 1 0 0,0-1 0 0 0,0 0-1 0 0,-1 0 1 0 0,1 0-1 0 0,2-1 1 0 0,35-24 184 0 0,-32 15-111 0 0,2 1-1 0 0,-1 0 1 0 0,1 0 0 0 0,1 1-1 0 0,0 0 1 0 0,0 1-1 0 0,1 0 1 0 0,0 0 0 0 0,0 2-1 0 0,1-1 1 0 0,0 1-1 0 0,21-7 1 0 0,-28 11-86 0 0,1 0-1 0 0,1 1 1 0 0,-1 0-1 0 0,0 0 1 0 0,0 0 0 0 0,0 1-1 0 0,1 0 1 0 0,-1 0-1 0 0,0 1 1 0 0,0-1 0 0 0,0 1-1 0 0,0 1 1 0 0,1-1-1 0 0,-2 1 1 0 0,1 0 0 0 0,0 0-1 0 0,0 1 1 0 0,-1 0-1 0 0,1 0 1 0 0,-1 0 0 0 0,0 0-1 0 0,0 1 1 0 0,0 0-1 0 0,0 0 1 0 0,-1 1 0 0 0,1-1-1 0 0,-1 1 1 0 0,-1 0-1 0 0,1 0 1 0 0,0 0-1 0 0,-1 1 1 0 0,0-1 0 0 0,-1 1-1 0 0,1-1 1 0 0,-1 1-1 0 0,2 7 1 0 0,10 48-1258 0 0,-14-53 775 0 0,1-1 1 0 0,0 0-1 0 0,0 0 0 0 0,1 1 1 0 0,0-1-1 0 0,0 0 1 0 0,1 0-1 0 0,0-1 1 0 0,0 1-1 0 0,0 0 1 0 0,1-1-1 0 0,0 0 0 0 0,0 0 1 0 0,1 0-1 0 0,-1 0 1 0 0,11 8-1 0 0</inkml:trace>
</inkml:ink>
</file>

<file path=ppt/ink/ink8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8:57.265"/>
    </inkml:context>
    <inkml:brush xml:id="br0">
      <inkml:brushProperty name="width" value="0.1" units="cm"/>
      <inkml:brushProperty name="height" value="0.1" units="cm"/>
      <inkml:brushProperty name="color" value="#008C3A"/>
    </inkml:brush>
  </inkml:definitions>
  <inkml:trace contextRef="#ctx0" brushRef="#br0">7 98 8575 0 0,'-6'0'7930'0'0,"18"-13"-4317"0"0,-4 9-3404 0 0,0 1 0 0 0,0 0 0 0 0,0 1 0 0 0,1 0 1 0 0,-1 0-1 0 0,1 1 0 0 0,-1 0 0 0 0,1 0 0 0 0,0 1 0 0 0,14 1 1 0 0,3-1 178 0 0,188-12 1856 0 0,73 0-1245 0 0,-2 1-805 0 0,-45 0-116 0 0,92-9 391 0 0,-329 20-464 0 0,0 0-1 0 0,0 0 1 0 0,-1 0 0 0 0,1 0-1 0 0,0 1 1 0 0,0-1-1 0 0,0 1 1 0 0,0 0 0 0 0,-1 0-1 0 0,1 0 1 0 0,0 0-1 0 0,-1 0 1 0 0,1 1 0 0 0,-1-1-1 0 0,1 1 1 0 0,-1-1-1 0 0,0 1 1 0 0,1 0 0 0 0,-1 0-1 0 0,0 0 1 0 0,3 5-1 0 0,-4-6-104 0 0,-22 5-4277 0 0</inkml:trace>
</inkml:ink>
</file>

<file path=ppt/ink/ink8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2.390"/>
    </inkml:context>
    <inkml:brush xml:id="br0">
      <inkml:brushProperty name="width" value="0.1" units="cm"/>
      <inkml:brushProperty name="height" value="0.1" units="cm"/>
      <inkml:brushProperty name="color" value="#008C3A"/>
    </inkml:brush>
  </inkml:definitions>
  <inkml:trace contextRef="#ctx0" brushRef="#br0">0 134 4087 0 0,'0'0'13839'0'0,"25"-1"-12736"0"0,-16 2-943 0 0,-5 0-56 0 0,0 0 1 0 0,-1 0-1 0 0,1-1 1 0 0,0 0-1 0 0,0 1 1 0 0,0-1-1 0 0,0-1 0 0 0,0 1 1 0 0,0 0-1 0 0,0-1 1 0 0,-1 0-1 0 0,1 0 1 0 0,0 0-1 0 0,0 0 1 0 0,-1-1-1 0 0,1 0 0 0 0,-1 1 1 0 0,1-1-1 0 0,-1 0 1 0 0,0-1-1 0 0,0 1 1 0 0,4-4-1 0 0,-7 5-96 0 0,0 0 0 0 0,0-1 0 0 0,0 1 0 0 0,0 0 0 0 0,0 0 0 0 0,0-1 0 0 0,0 1-1 0 0,0 0 1 0 0,0 0 0 0 0,-1-1 0 0 0,1 1 0 0 0,0 0 0 0 0,-1 0 0 0 0,1-1 0 0 0,-1 1 0 0 0,1 0 0 0 0,-1 0-1 0 0,-1-2 1 0 0,-6-17 72 0 0,8 19-75 0 0,0 1 0 0 0,1 0-1 0 0,-1-1 1 0 0,0 1-1 0 0,0-1 1 0 0,0 1 0 0 0,0-1-1 0 0,1 1 1 0 0,-1-1-1 0 0,0 1 1 0 0,0-1-1 0 0,1 1 1 0 0,-1 0 0 0 0,0-1-1 0 0,1 1 1 0 0,-1 0-1 0 0,0-1 1 0 0,1 1 0 0 0,-1 0-1 0 0,0-1 1 0 0,1 1-1 0 0,-1 0 1 0 0,1 0 0 0 0,-1-1-1 0 0,1 1 1 0 0,-1 0-1 0 0,1 0 1 0 0,-1 0 0 0 0,1 0-1 0 0,-1 0 1 0 0,0-1-1 0 0,1 1 1 0 0,-1 0 0 0 0,1 0-1 0 0,-1 0 1 0 0,1 0-1 0 0,-1 1 1 0 0,2-1 0 0 0,19-7 278 0 0,13-10 0 0 0,-33 16-275 0 0,0 0 0 0 0,0 1 0 0 0,0-1 1 0 0,0 0-1 0 0,0 0 0 0 0,0 0 0 0 0,0 0 0 0 0,0 0 0 0 0,0 0 0 0 0,0 0 0 0 0,0 0 0 0 0,-1 0 0 0 0,1-1 1 0 0,0 1-1 0 0,-1 0 0 0 0,1 0 0 0 0,-1-1 0 0 0,1 1 0 0 0,-1 0 0 0 0,0-1 0 0 0,1 0 0 0 0,2-5 33 0 0,7 20-17 0 0,-7-7-17 0 0,-1-1 0 0 0,1 1 0 0 0,-1 0 0 0 0,0 0 0 0 0,-1 1 0 0 0,1-1 0 0 0,-1 0 0 0 0,-1 0 0 0 0,1 1 0 0 0,-1-1 0 0 0,0 10 0 0 0,-3 7 63 0 0,-11 44 0 0 0,10-49-49 0 0,0 0 0 0 0,0 0 1 0 0,0 24-1 0 0,4-10-34 0 0,-1-1-1 0 0,-2 0 1 0 0,-1 1 0 0 0,-2-1-1 0 0,-11 36 1 0 0,17-68 14 0 0,0 1 0 0 0,0 0-1 0 0,0 0 1 0 0,0-1 0 0 0,0 1 0 0 0,-1 0 0 0 0,1 0-1 0 0,0 0 1 0 0,0-1 0 0 0,0 1 0 0 0,0 0 0 0 0,0 0-1 0 0,-1 0 1 0 0,1 0 0 0 0,0-1 0 0 0,0 1-1 0 0,0 0 1 0 0,-1 0 0 0 0,1 0 0 0 0,0 0 0 0 0,0 0-1 0 0,-1 0 1 0 0,1-1 0 0 0,0 1 0 0 0,0 0-1 0 0,-1 0 1 0 0,1 0 0 0 0,0 0 0 0 0,0 0 0 0 0,0 0-1 0 0,-1 0 1 0 0,1 0 0 0 0,0 0 0 0 0,0 0-1 0 0,-1 0 1 0 0,1 0 0 0 0,0 1 0 0 0,0-1 0 0 0,-1 0-1 0 0,1 0 1 0 0,0 0 0 0 0,0 0 0 0 0,-1 0-1 0 0,1 0 1 0 0,0 0 0 0 0,0 1 0 0 0,0-1 0 0 0,0 0-1 0 0,-1 0 1 0 0,1 0 0 0 0,0 1 0 0 0,0-1-1 0 0,0 0 1 0 0,0 0 0 0 0,0 0 0 0 0,-1 1 0 0 0,1-1-1 0 0,0 0 1 0 0,0 0 0 0 0,0 1 0 0 0,-11-34 83 0 0,4 9-48 0 0,3 17-40 0 0,1 0-1 0 0,0-1 1 0 0,1 1 0 0 0,-1-1-1 0 0,2 0 1 0 0,-1 0 0 0 0,1 1-1 0 0,-1-11 1 0 0,2 16 4 0 0,0 1-1 0 0,0-1 1 0 0,0 1-1 0 0,0-1 1 0 0,0 1-1 0 0,0-1 1 0 0,0 0 0 0 0,1 1-1 0 0,-1-1 1 0 0,0 1-1 0 0,1-1 1 0 0,0 1-1 0 0,-1-1 1 0 0,1 1-1 0 0,0 0 1 0 0,-1-1 0 0 0,1 1-1 0 0,0 0 1 0 0,0-1-1 0 0,0 1 1 0 0,0 0-1 0 0,0 0 1 0 0,1 0-1 0 0,-1 0 1 0 0,0 0 0 0 0,0 0-1 0 0,1 0 1 0 0,-1 0-1 0 0,1 1 1 0 0,-1-1-1 0 0,1 0 1 0 0,-1 1-1 0 0,1-1 1 0 0,-1 1-1 0 0,1 0 1 0 0,-1-1 0 0 0,1 1-1 0 0,-1 0 1 0 0,1 0-1 0 0,0 0 1 0 0,-1 0-1 0 0,1 0 1 0 0,-1 1-1 0 0,1-1 1 0 0,-1 0 0 0 0,3 2-1 0 0,11 0 9 0 0,0-1 0 0 0,0 0 0 0 0,21-2 0 0 0,-20 0-4 0 0,0 1 0 0 0,29 4 0 0 0,-44-4-4 0 0,7 1 4 0 0,0 0-1 0 0,0 1 1 0 0,0 0-1 0 0,0 1 1 0 0,9 3-1 0 0,52 44 53 0 0,-24-25 572 0 0,-17-10-618 0 0,-28-15-29 0 0,0 0 0 0 0,0 0 0 0 0,0 1 0 0 0,0-1 0 0 0,1 0 1 0 0,-1 0-1 0 0,0 0 0 0 0,0 1 0 0 0,0-1 0 0 0,0 0 0 0 0,0 0 0 0 0,0 0 0 0 0,0 0 0 0 0,1 0 1 0 0,-1 1-1 0 0,0-1 0 0 0,0 0 0 0 0,0 0 0 0 0,0 0 0 0 0,1 0 0 0 0,-1 0 0 0 0,0 0 1 0 0,0 0-1 0 0,0 0 0 0 0,1 0 0 0 0,-1 1 0 0 0,0-1 0 0 0,0 0 0 0 0,0 0 0 0 0,1 0 0 0 0,-1 0 1 0 0,0 0-1 0 0,0 0 0 0 0,0 0 0 0 0,1 0 0 0 0,-1 0 0 0 0,0-1 0 0 0,0 1 0 0 0,0 0 1 0 0,1 0-1 0 0,-1 0 0 0 0,0 0 0 0 0,0 0 0 0 0,0 0 0 0 0,0 0 0 0 0,1 0 0 0 0,-1 0 0 0 0,0-1 1 0 0,0 1-1 0 0,0 0 0 0 0,0 0 0 0 0,0 0 0 0 0,1 0 0 0 0,-1-1 0 0 0,0 1 0 0 0,0 0 1 0 0,0 0-1 0 0,0 0 0 0 0,0-1 0 0 0</inkml:trace>
</inkml:ink>
</file>

<file path=ppt/ink/ink8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2.859"/>
    </inkml:context>
    <inkml:brush xml:id="br0">
      <inkml:brushProperty name="width" value="0.1" units="cm"/>
      <inkml:brushProperty name="height" value="0.1" units="cm"/>
      <inkml:brushProperty name="color" value="#008C3A"/>
    </inkml:brush>
  </inkml:definitions>
  <inkml:trace contextRef="#ctx0" brushRef="#br0">137 17 10967 0 0,'0'0'994'0'0,"0"-1"-816"0"0,-1 0-56 0 0,1 0 0 0 0,0 1-1 0 0,0-1 1 0 0,-1 0 0 0 0,1 0 0 0 0,0 1-1 0 0,-1-1 1 0 0,1 0 0 0 0,-1 0 0 0 0,1 1-1 0 0,-1-1 1 0 0,1 1 0 0 0,-1-1-1 0 0,1 0 1 0 0,-1 1 0 0 0,0-1 0 0 0,1 1-1 0 0,-1 0 1 0 0,0-1 0 0 0,1 1-1 0 0,-1-1 1 0 0,0 1 0 0 0,0 0 0 0 0,1 0-1 0 0,-1-1 1 0 0,0 1 0 0 0,0 0 0 0 0,0 0-1 0 0,1 0 1 0 0,-1 0 0 0 0,0 0-1 0 0,0 0 1 0 0,0 0 0 0 0,1 0 0 0 0,-1 0-1 0 0,0 0 1 0 0,0 0 0 0 0,0 1 0 0 0,1-1-1 0 0,-1 0 1 0 0,0 1 0 0 0,0-1-1 0 0,1 0 1 0 0,-1 1 0 0 0,0-1 0 0 0,1 1-1 0 0,-1-1 1 0 0,1 1 0 0 0,-2 0-1 0 0,-27 25 1553 0 0,29-26-1616 0 0,-6 6 162 0 0,1-1-76 0 0,0 0 1 0 0,0 0 0 0 0,1 0-1 0 0,0 1 1 0 0,0 0-1 0 0,0 0 1 0 0,0 0-1 0 0,1 0 1 0 0,0 1 0 0 0,-3 10-1 0 0,1 2 222 0 0,0 1-1 0 0,1-1 1 0 0,1 1-1 0 0,0 23 1 0 0,2-35-294 0 0,1 0 0 0 0,0 0 0 0 0,1 1 0 0 0,0-1 0 0 0,0 0 0 0 0,0 0 1 0 0,1 0-1 0 0,1 0 0 0 0,-1-1 0 0 0,1 1 0 0 0,1 0 0 0 0,7 12 0 0 0,-9-17-28 0 0,1-1-1 0 0,-1 0 0 0 0,1 0 0 0 0,0 0 0 0 0,-1 0 0 0 0,1-1 0 0 0,0 1 0 0 0,0-1 1 0 0,0 1-1 0 0,0-1 0 0 0,1 0 0 0 0,-1 0 0 0 0,0-1 0 0 0,0 1 0 0 0,1-1 0 0 0,-1 1 0 0 0,0-1 1 0 0,5-1-1 0 0,66-6 401 0 0,-63 5-401 0 0,10-1 64 0 0,0-2 0 0 0,0-1 0 0 0,-1 0 0 0 0,0-1 0 0 0,38-20 0 0 0,-48 22-55 0 0,-1 0 1 0 0,0-1-1 0 0,0-1 1 0 0,0 0-1 0 0,-1 0 1 0 0,0 0-1 0 0,0-1 1 0 0,-1 0 0 0 0,0-1-1 0 0,0 0 1 0 0,-1 0-1 0 0,0 0 1 0 0,7-16-1 0 0,-12 21-11 0 0,1 0 0 0 0,-1 0 1 0 0,1-1-1 0 0,-1 1 0 0 0,0-1 0 0 0,-1 1 0 0 0,1-1 0 0 0,-1 1 0 0 0,0-1 0 0 0,0 1 0 0 0,-1-1 0 0 0,1 1 0 0 0,-1-1 0 0 0,0 1 0 0 0,0-1 0 0 0,0 1 0 0 0,-1 0 0 0 0,-3-8 0 0 0,1 6 0 0 0,0 0-1 0 0,0 1 0 0 0,0-1 1 0 0,-1 1-1 0 0,0 0 1 0 0,0 0-1 0 0,0 0 1 0 0,-1 1-1 0 0,1-1 1 0 0,-1 1-1 0 0,-8-4 1 0 0,4 3-30 0 0,1 1 0 0 0,-1-1 0 0 0,0 2 0 0 0,0-1 0 0 0,0 1 1 0 0,-1 1-1 0 0,1 0 0 0 0,0 0 0 0 0,-1 1 0 0 0,0 0 0 0 0,1 1 0 0 0,-1 0 1 0 0,1 1-1 0 0,-1 0 0 0 0,0 1 0 0 0,-11 3 0 0 0,17-3-252 0 0,-37 17 526 0 0,41-19-528 0 0,0 1 0 0 0,-1 0 0 0 0,1-1 0 0 0,0 1 0 0 0,0 0 0 0 0,-1 0 0 0 0,1 0 0 0 0,0 0 0 0 0,0 0 0 0 0,0 0 0 0 0,0 1 0 0 0,1-1 0 0 0,-1 0 0 0 0,-1 2 0 0 0</inkml:trace>
</inkml:ink>
</file>

<file path=ppt/ink/ink8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6.059"/>
    </inkml:context>
    <inkml:brush xml:id="br0">
      <inkml:brushProperty name="width" value="0.1" units="cm"/>
      <inkml:brushProperty name="height" value="0.1" units="cm"/>
      <inkml:brushProperty name="color" value="#008C3A"/>
    </inkml:brush>
  </inkml:definitions>
  <inkml:trace contextRef="#ctx0" brushRef="#br0">267 18 1839 0 0,'-5'-17'17016'0'0,"-18"42"-13567"0"0,5-8-3078 0 0,-13 26-114 0 0,-39 71 0 0 0,27-41-175 0 0,31-54-48 0 0,2 0 0 0 0,0 1 0 0 0,1 0 0 0 0,1 0 0 0 0,0 1 0 0 0,-6 35 0 0 0,12-47-22 0 0,1-1 1 0 0,0 1-1 0 0,0 0 1 0 0,1 0-1 0 0,0 0 1 0 0,1 0 0 0 0,0 0-1 0 0,0 0 1 0 0,1 0-1 0 0,0-1 1 0 0,1 1-1 0 0,0-1 1 0 0,0 1-1 0 0,1-1 1 0 0,-1 0-1 0 0,2 0 1 0 0,0-1 0 0 0,9 14-1 0 0,-7-13 10 0 0,0 0-1 0 0,1 0 1 0 0,0-1 0 0 0,0 0-1 0 0,0 0 1 0 0,1-1 0 0 0,0 0 0 0 0,0 0-1 0 0,0-1 1 0 0,18 7 0 0 0,-21-11 4 0 0,1 1 0 0 0,0-1 0 0 0,0 0 0 0 0,0 0 1 0 0,0-1-1 0 0,0 0 0 0 0,0 0 0 0 0,0-1 1 0 0,0 0-1 0 0,0 0 0 0 0,0-1 0 0 0,0 1 1 0 0,-1-1-1 0 0,1-1 0 0 0,0 0 0 0 0,-1 1 1 0 0,9-7-1 0 0,-12 7-12 0 0,1 0-1 0 0,-1-1 1 0 0,0 1 0 0 0,0-1-1 0 0,0 0 1 0 0,-1 0 0 0 0,1 0 0 0 0,0 0-1 0 0,-1 0 1 0 0,0-1 0 0 0,0 1 0 0 0,0-1-1 0 0,0 1 1 0 0,-1-1 0 0 0,0 0 0 0 0,1 1-1 0 0,-1-1 1 0 0,0 0 0 0 0,-1 0 0 0 0,1 0-1 0 0,-1 0 1 0 0,0 0 0 0 0,0 0 0 0 0,0 0-1 0 0,0 0 1 0 0,-1 0 0 0 0,1 0 0 0 0,-1 0-1 0 0,-2-5 1 0 0,1 0 11 0 0,-1 0 0 0 0,0 0-1 0 0,-1 0 1 0 0,0 0 0 0 0,0 1 0 0 0,-1 0-1 0 0,0-1 1 0 0,-1 2 0 0 0,1-1 0 0 0,-2 1-1 0 0,-7-9 1 0 0,7 10 29 0 0,-1 0 0 0 0,1 0 0 0 0,-1 1 0 0 0,0 0 1 0 0,-1 0-1 0 0,-8-3 0 0 0,16 8-108 0 0,1-1 1 0 0,0 1-1 0 0,-1 0 1 0 0,1 0-1 0 0,-1 0 0 0 0,1-1 1 0 0,-1 1-1 0 0,1 0 1 0 0,-1 0-1 0 0,1 0 1 0 0,-1 0-1 0 0,1 0 1 0 0,-1 0-1 0 0,1 0 1 0 0,-1 0-1 0 0,1 0 0 0 0,-1 0 1 0 0,1 0-1 0 0,-1 0 1 0 0,1 1-1 0 0,-1-1 1 0 0,1 0-1 0 0,-1 0 1 0 0,1 0-1 0 0,-1 1 0 0 0,1-1 1 0 0,0 0-1 0 0,-1 1 1 0 0,1-1-1 0 0,-1 0 1 0 0,1 1-1 0 0,0-1 1 0 0,-1 0-1 0 0,1 1 0 0 0,0-1 1 0 0,-1 1-1 0 0,1-1 1 0 0,0 1-1 0 0,0-1 1 0 0,0 1-1 0 0,-1-1 1 0 0,1 0-1 0 0,0 1 1 0 0,0-1-1 0 0,0 1 0 0 0,0-1 1 0 0,0 1-1 0 0,0-1 1 0 0,0 1-1 0 0,0-1 1 0 0,0 1-1 0 0,0 0 1 0 0,0-1-1 0 0,0 0 0 0 0,0 1 1 0 0,1-1-1 0 0,-1 1 1 0 0,0-1-1 0 0,1 2 1 0 0</inkml:trace>
</inkml:ink>
</file>

<file path=ppt/ink/ink8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6.405"/>
    </inkml:context>
    <inkml:brush xml:id="br0">
      <inkml:brushProperty name="width" value="0.1" units="cm"/>
      <inkml:brushProperty name="height" value="0.1" units="cm"/>
      <inkml:brushProperty name="color" value="#008C3A"/>
    </inkml:brush>
  </inkml:definitions>
  <inkml:trace contextRef="#ctx0" brushRef="#br0">0 23 13559 0 0,'0'0'622'0'0,"25"-22"4340"0"0,-17 24-4366 0 0,-1 0 0 0 0,1 1-1 0 0,-1 0 1 0 0,0 1 0 0 0,0-1 0 0 0,0 1-1 0 0,0 1 1 0 0,0-1 0 0 0,-1 1 0 0 0,8 8-1 0 0,57 65-514 0 0,-35-35 325 0 0,-13-18-311 0 0,-3-2-1015 0 0,1-1 0 0 0,1-1 0 0 0,40 30 0 0 0,-33-31-1023 0 0</inkml:trace>
</inkml:ink>
</file>

<file path=ppt/ink/ink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1"/>
    </inkml:context>
    <inkml:brush xml:id="br0">
      <inkml:brushProperty name="width" value="0.1" units="cm"/>
      <inkml:brushProperty name="height" value="0.1" units="cm"/>
      <inkml:brushProperty name="color" value="#008C3A"/>
    </inkml:brush>
  </inkml:definitions>
  <inkml:trace contextRef="#ctx0" brushRef="#br0">1 95 5063 0 0,'0'0'15371'0'0,"25"27"-13443"0"0,-20-22-1762 0 0,1 1 1 0 0,0-1 0 0 0,0-1-1 0 0,0 1 1 0 0,1-1 0 0 0,-1 0-1 0 0,1 0 1 0 0,0-1-1 0 0,1 0 1 0 0,-1 0 0 0 0,0-1-1 0 0,1 0 1 0 0,-1 0 0 0 0,1-1-1 0 0,0 0 1 0 0,0 0-1 0 0,7-1 1 0 0,-4 0-73 0 0,-1-1 0 0 0,1 0 0 0 0,-1-1 0 0 0,0 0 0 0 0,0 0 0 0 0,0-1 0 0 0,0-1 0 0 0,0 0 0 0 0,0 0 0 0 0,-1-1 0 0 0,0 0 0 0 0,10-7 0 0 0,6-5 32 0 0,1 0 0 0 0,1 2 0 0 0,0 1 1 0 0,1 1-1 0 0,0 2 0 0 0,1 1 0 0 0,48-11 0 0 0,-53 16-109 0 0,0 2-1 0 0,1 0 1 0 0,-1 1 0 0 0,0 2 0 0 0,1 0 0 0 0,-1 2-1 0 0,1 1 1 0 0,-1 0 0 0 0,0 2 0 0 0,23 8-1 0 0,0 6-542 0 0,-27-11-2492 0 0,-4 0-3319 0 0</inkml:trace>
</inkml:ink>
</file>

<file path=ppt/ink/ink8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6.734"/>
    </inkml:context>
    <inkml:brush xml:id="br0">
      <inkml:brushProperty name="width" value="0.1" units="cm"/>
      <inkml:brushProperty name="height" value="0.1" units="cm"/>
      <inkml:brushProperty name="color" value="#008C3A"/>
    </inkml:brush>
  </inkml:definitions>
  <inkml:trace contextRef="#ctx0" brushRef="#br0">402 1 12895 0 0,'-1'0'1172'0'0,"2"0"-1110"0"0,-1 0 0 0 0,1 0 0 0 0,-1 0 0 0 0,1 1 0 0 0,-1-1-1 0 0,0 0 1 0 0,1 0 0 0 0,-1 0 0 0 0,1 1 0 0 0,-1-1 0 0 0,0 0 0 0 0,1 1 0 0 0,-1-1-1 0 0,0 0 1 0 0,1 1 0 0 0,-1-1 0 0 0,0 0 0 0 0,0 1 0 0 0,1-1 0 0 0,-1 1 0 0 0,0-1-1 0 0,0 0 1 0 0,1 1 0 0 0,-1-1 0 0 0,0 1 0 0 0,0-1 0 0 0,0 1 0 0 0,0-1-1 0 0,0 1 1 0 0,0-1 0 0 0,0 1 0 0 0,0-1 0 0 0,0 1 0 0 0,0-1 0 0 0,0 0 0 0 0,0 1-1 0 0,0-1 1 0 0,0 1 0 0 0,0-1 0 0 0,-1 1 0 0 0,1-1 0 0 0,0 1 0 0 0,-23 13 3281 0 0,16-11-3651 0 0,-19 11 490 0 0,2 1 1 0 0,0 1-1 0 0,1 1 0 0 0,1 1 0 0 0,1 1 0 0 0,0 1 0 0 0,1 1 1 0 0,1 0-1 0 0,1 2 0 0 0,-16 26 0 0 0,22-34-84 0 0,0 0-1 0 0,-2-1 0 0 0,-18 16 1 0 0,-25 28-4546 0 0</inkml:trace>
</inkml:ink>
</file>

<file path=ppt/ink/ink8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7.124"/>
    </inkml:context>
    <inkml:brush xml:id="br0">
      <inkml:brushProperty name="width" value="0.1" units="cm"/>
      <inkml:brushProperty name="height" value="0.1" units="cm"/>
      <inkml:brushProperty name="color" value="#008C3A"/>
    </inkml:brush>
  </inkml:definitions>
  <inkml:trace contextRef="#ctx0" brushRef="#br0">1 156 5527 0 0,'14'-15'7086'0'0,"-13"14"-6915"0"0,-1 1 0 0 0,1 0-1 0 0,0-1 1 0 0,-1 1 0 0 0,1-1 0 0 0,0 0 0 0 0,-1 1 0 0 0,1-1 0 0 0,0 1 0 0 0,-1-1 0 0 0,1 0 0 0 0,-1 1-1 0 0,1-1 1 0 0,-1 0 0 0 0,0 0 0 0 0,1 1 0 0 0,-1-1 0 0 0,0 0 0 0 0,1 0 0 0 0,-1 0 0 0 0,0 0 0 0 0,0 1-1 0 0,0-1 1 0 0,0 0 0 0 0,0 0 0 0 0,0 0 0 0 0,0-1 0 0 0,0-5 430 0 0,0 1 1 0 0,0-1-1 0 0,0 0 0 0 0,1 1 0 0 0,0-1 1 0 0,0 0-1 0 0,1 1 0 0 0,0 0 1 0 0,4-10-1 0 0,-5 13-501 0 0,1 0 1 0 0,-1 0-1 0 0,1 0 0 0 0,0 0 0 0 0,0 1 1 0 0,1-1-1 0 0,-1 1 0 0 0,0 0 0 0 0,1-1 1 0 0,0 1-1 0 0,-1 0 0 0 0,1 0 0 0 0,0 1 1 0 0,0-1-1 0 0,0 0 0 0 0,0 1 0 0 0,0 0 1 0 0,0 0-1 0 0,1 0 0 0 0,5-1 0 0 0,-7 2-93 0 0,-1 0 0 0 0,0 0 0 0 0,1 1 0 0 0,-1-1 0 0 0,0 1 0 0 0,1-1 0 0 0,-1 1-1 0 0,0-1 1 0 0,1 1 0 0 0,-1 0 0 0 0,0 0 0 0 0,0-1 0 0 0,0 1 0 0 0,0 0-1 0 0,0 0 1 0 0,0 0 0 0 0,0 0 0 0 0,0 0 0 0 0,0 0 0 0 0,0 1 0 0 0,0-1-1 0 0,-1 0 1 0 0,1 0 0 0 0,0 1 0 0 0,-1-1 0 0 0,1 3 0 0 0,11 34 130 0 0,-12-22-154 0 0,0 1 0 0 0,-1-1 0 0 0,-1 0 0 0 0,0-1 0 0 0,-1 1 0 0 0,-1 0 0 0 0,-9 24 0 0 0,6-19-8 0 0,1 0 0 0 0,1 1 0 0 0,-2 22 0 0 0,6-41 24 0 0,1 0 0 0 0,0-1 0 0 0,0 1 0 0 0,0 0 0 0 0,0-1 0 0 0,1 1 0 0 0,-1 0 0 0 0,1-1 0 0 0,-1 1 0 0 0,1-1 0 0 0,0 1 0 0 0,0-1 0 0 0,0 1 0 0 0,0-1 0 0 0,1 1-1 0 0,-1-1 1 0 0,1 0 0 0 0,-1 0 0 0 0,1 0 0 0 0,0 0 0 0 0,0 0 0 0 0,0 0 0 0 0,0 0 0 0 0,0-1 0 0 0,0 1 0 0 0,0-1 0 0 0,1 1 0 0 0,2 0 0 0 0,7 3-3 0 0,-1-2 0 0 0,1 1 0 0 0,0-2 0 0 0,0 1 0 0 0,14 0-1 0 0,24 5 0 0 0,-39-5-647 0 0,1 0-1 0 0,0 0 1 0 0,-1-1-1 0 0,24 0 0 0 0,-15-4-7436 0 0</inkml:trace>
</inkml:ink>
</file>

<file path=ppt/ink/ink8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7.452"/>
    </inkml:context>
    <inkml:brush xml:id="br0">
      <inkml:brushProperty name="width" value="0.1" units="cm"/>
      <inkml:brushProperty name="height" value="0.1" units="cm"/>
      <inkml:brushProperty name="color" value="#008C3A"/>
    </inkml:brush>
  </inkml:definitions>
  <inkml:trace contextRef="#ctx0" brushRef="#br0">118 52 7367 0 0,'-1'-2'15'0'0,"0"1"-1"0"0,0 0 0 0 0,0 0 1 0 0,0 0-1 0 0,0 0 0 0 0,0 0 1 0 0,0 0-1 0 0,0 1 0 0 0,0-1 1 0 0,-1 0-1 0 0,1 1 0 0 0,0-1 0 0 0,-1 0 1 0 0,1 1-1 0 0,-2-1 0 0 0,0 1 539 0 0,1 0-1 0 0,0 0 0 0 0,-1 0 1 0 0,1 0-1 0 0,0 0 0 0 0,-1 1 1 0 0,1-1-1 0 0,0 1 0 0 0,0-1 0 0 0,-1 1 1 0 0,1 0-1 0 0,0 0 0 0 0,0 0 1 0 0,-3 2-1 0 0,-27 26 7601 0 0,19-8-8159 0 0,10-14 106 0 0,0-1-1 0 0,1 1 0 0 0,0 0 0 0 0,0 1 0 0 0,1-1 0 0 0,0 0 0 0 0,0 0 1 0 0,0 1-1 0 0,1-1 0 0 0,1 1 0 0 0,-1-1 0 0 0,1 0 0 0 0,0 0 0 0 0,1 1 0 0 0,-1-1 1 0 0,6 13-1 0 0,-5-16-73 0 0,0 0 0 0 0,1 1 1 0 0,0-1-1 0 0,-1 0 1 0 0,1 0-1 0 0,1 0 0 0 0,-1-1 1 0 0,0 1-1 0 0,1-1 0 0 0,0 1 1 0 0,0-1-1 0 0,0 0 0 0 0,0-1 1 0 0,0 1-1 0 0,1-1 1 0 0,-1 0-1 0 0,1 0 0 0 0,-1 0 1 0 0,1-1-1 0 0,0 1 0 0 0,0-1 1 0 0,-1 0-1 0 0,1-1 0 0 0,0 1 1 0 0,9-1-1 0 0,8-1 40 0 0,0 0 0 0 0,0-2-1 0 0,0 0 1 0 0,37-12 0 0 0,-48 12-28 0 0,0-1 0 0 0,-1 0 0 0 0,0 0-1 0 0,0-1 1 0 0,0-1 0 0 0,-1 1 0 0 0,0-2 0 0 0,0 1 0 0 0,0-1 0 0 0,-1 0 0 0 0,12-13 0 0 0,-18 17-20 0 0,0 0 0 0 0,-1 0 0 0 0,1 0 1 0 0,-1-1-1 0 0,1 1 0 0 0,-1-1 0 0 0,0 1 0 0 0,0-1 0 0 0,-1 1 0 0 0,1-1 0 0 0,-1 1 0 0 0,0-1 1 0 0,0 1-1 0 0,0-1 0 0 0,0 0 0 0 0,0 1 0 0 0,-1-1 0 0 0,0 1 0 0 0,1-1 0 0 0,-1 1 1 0 0,-1-1-1 0 0,1 1 0 0 0,0-1 0 0 0,-1 1 0 0 0,0 0 0 0 0,0 0 0 0 0,0 0 0 0 0,0 0 0 0 0,0 0 1 0 0,-1 1-1 0 0,1-1 0 0 0,-1 0 0 0 0,-4-3 0 0 0,-6-4 23 0 0,0 0-1 0 0,-1 1 1 0 0,-28-15 0 0 0,35 21-56 0 0,0 0 1 0 0,0 0 0 0 0,-1 1-1 0 0,1 0 1 0 0,-1 0 0 0 0,1 0 0 0 0,-1 1-1 0 0,0 0 1 0 0,0 1 0 0 0,-9 0-1 0 0,-11-5-252 0 0,-3-1-391 0 0,31 6 517 0 0,-1 0-1 0 0,0 0 1 0 0,1 0 0 0 0,-1 0 0 0 0,1 0 0 0 0,-1 0-1 0 0,0 0 1 0 0,1 0 0 0 0,-1 0 0 0 0,0 0 0 0 0,1 0-1 0 0,-1 0 1 0 0,1 0 0 0 0,-1 1 0 0 0,0-1 0 0 0,1 0-1 0 0,-1 0 1 0 0,1 1 0 0 0,-1-1 0 0 0,1 0 0 0 0,-1 1-1 0 0,1-1 1 0 0,-1 1 0 0 0,1-1 0 0 0,0 1 0 0 0,-1-1-1 0 0,1 1 1 0 0,-1-1 0 0 0,1 1 0 0 0,0-1 0 0 0,-1 1-1 0 0,1 0 1 0 0</inkml:trace>
</inkml:ink>
</file>

<file path=ppt/ink/ink8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7.796"/>
    </inkml:context>
    <inkml:brush xml:id="br0">
      <inkml:brushProperty name="width" value="0.1" units="cm"/>
      <inkml:brushProperty name="height" value="0.1" units="cm"/>
      <inkml:brushProperty name="color" value="#008C3A"/>
    </inkml:brush>
  </inkml:definitions>
  <inkml:trace contextRef="#ctx0" brushRef="#br0">0 48 8751 0 0,'0'0'399'0'0,"31"-16"528"0"0,-25 12 680 0 0,1 0 1 0 0,0 1-1 0 0,0 0 1 0 0,1 0 0 0 0,8-2-1 0 0,44-5 2283 0 0,62 11-2768 0 0,-109 0-793 0 0,145 19-2077 0 0,-120-13-6608 0 0</inkml:trace>
  <inkml:trace contextRef="#ctx0" brushRef="#br0" timeOffset="1">143 206 17623 0 0,'0'0'2734'0'0,"27"9"599"0"0,144-3-1488 0 0,-58 3-4756 0 0,-89-8-2719 0 0,-4-4-1701 0 0</inkml:trace>
</inkml:ink>
</file>

<file path=ppt/ink/ink8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8.341"/>
    </inkml:context>
    <inkml:brush xml:id="br0">
      <inkml:brushProperty name="width" value="0.1" units="cm"/>
      <inkml:brushProperty name="height" value="0.1" units="cm"/>
      <inkml:brushProperty name="color" value="#008C3A"/>
    </inkml:brush>
  </inkml:definitions>
  <inkml:trace contextRef="#ctx0" brushRef="#br0">0 99 9703 0 0,'0'0'440'0'0,"3"8"151"0"0,16 35 556 0 0,-1 0 1592 0 0,-14-12 4650 0 0,-4-54-6050 0 0,1 0 1 0 0,7-33 0 0 0,-7 49-1276 0 0,0 0 1 0 0,1 0 0 0 0,0 0 0 0 0,1 0 0 0 0,-1 0 0 0 0,1 1 0 0 0,1-1 0 0 0,-1 1 0 0 0,1 0-1 0 0,0 0 1 0 0,0 0 0 0 0,7-6 0 0 0,-11 11-64 0 0,1 1-1 0 0,0 0 1 0 0,-1-1-1 0 0,1 1 1 0 0,0-1-1 0 0,0 1 1 0 0,0 0 0 0 0,-1 0-1 0 0,1-1 1 0 0,0 1-1 0 0,0 0 1 0 0,0 0-1 0 0,0 0 1 0 0,-1 0-1 0 0,1 0 1 0 0,0 0 0 0 0,0 0-1 0 0,0 0 1 0 0,0 0-1 0 0,-1 1 1 0 0,1-1-1 0 0,0 0 1 0 0,0 0-1 0 0,0 1 1 0 0,-1-1 0 0 0,1 1-1 0 0,0-1 1 0 0,0 1-1 0 0,-1-1 1 0 0,2 2-1 0 0,17 16-130 0 0,-17-16 108 0 0,15 17-22 0 0,-10-11-32 0 0,0 0 0 0 0,1 0 0 0 0,0-1 0 0 0,0 1 0 0 0,14 7 0 0 0,-17-13 56 0 0,-1 0 0 0 0,0 0-1 0 0,1 0 1 0 0,0-1 0 0 0,-1 0-1 0 0,1 0 1 0 0,0 0 0 0 0,0-1-1 0 0,-1 1 1 0 0,1-1 0 0 0,0 0-1 0 0,0-1 1 0 0,0 1 0 0 0,-1-1-1 0 0,10-2 1 0 0,-1-2 124 0 0,0 0-1 0 0,0 0 1 0 0,0-2-1 0 0,-1 1 0 0 0,0-2 1 0 0,18-13-1 0 0,-15 9 80 0 0,2 1 0 0 0,26-13-1 0 0,-30 18-97 0 0,0 1-1 0 0,0 1 1 0 0,0 0 0 0 0,0 1-1 0 0,1 0 1 0 0,-1 1 0 0 0,1 0-1 0 0,0 1 1 0 0,19 2 0 0 0,-24-1-76 0 0,-1 2-1 0 0,0-1 1 0 0,0 1 0 0 0,0 0-1 0 0,0 1 1 0 0,0 0 0 0 0,0 0-1 0 0,0 0 1 0 0,-1 1 0 0 0,0 1 0 0 0,0-1-1 0 0,0 1 1 0 0,0 0 0 0 0,-1 0-1 0 0,0 1 1 0 0,9 11 0 0 0,-8-8 19 0 0,0 1 1 0 0,-1 0 0 0 0,0 1-1 0 0,5 14 1 0 0,0-1-2824 0 0,3 1-4642 0 0</inkml:trace>
</inkml:ink>
</file>

<file path=ppt/ink/ink8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8.763"/>
    </inkml:context>
    <inkml:brush xml:id="br0">
      <inkml:brushProperty name="width" value="0.1" units="cm"/>
      <inkml:brushProperty name="height" value="0.1" units="cm"/>
      <inkml:brushProperty name="color" value="#008C3A"/>
    </inkml:brush>
  </inkml:definitions>
  <inkml:trace contextRef="#ctx0" brushRef="#br0">24 27 6911 0 0,'-23'-1'12910'0'0,"31"-6"-9625"0"0,24-5-2455 0 0,-15 9-564 0 0,-1 1-1 0 0,1 1 0 0 0,0 1 0 0 0,0 0 0 0 0,0 1 0 0 0,27 5 0 0 0,-36-4-1464 0 0,1 0-1 0 0,-1 1 0 0 0,0 0 0 0 0,-1 0 1 0 0,10 5-1 0 0</inkml:trace>
</inkml:ink>
</file>

<file path=ppt/ink/ink8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9.091"/>
    </inkml:context>
    <inkml:brush xml:id="br0">
      <inkml:brushProperty name="width" value="0.1" units="cm"/>
      <inkml:brushProperty name="height" value="0.1" units="cm"/>
      <inkml:brushProperty name="color" value="#008C3A"/>
    </inkml:brush>
  </inkml:definitions>
  <inkml:trace contextRef="#ctx0" brushRef="#br0">1 0 18455 0 0,'0'0'3322'0'0,"29"7"-1353"0"0,-5-5-1613 0 0,-1-1 0 0 0,36-2 1 0 0,-25-1-6869 0 0,-12 1-1360 0 0</inkml:trace>
</inkml:ink>
</file>

<file path=ppt/ink/ink8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09.622"/>
    </inkml:context>
    <inkml:brush xml:id="br0">
      <inkml:brushProperty name="width" value="0.1" units="cm"/>
      <inkml:brushProperty name="height" value="0.1" units="cm"/>
      <inkml:brushProperty name="color" value="#008C3A"/>
    </inkml:brush>
  </inkml:definitions>
  <inkml:trace contextRef="#ctx0" brushRef="#br0">37 1 14975 0 0,'0'0'2611'0'0,"-3"15"2732"0"0,-7 55-4177 0 0,0 1-842 0 0,2 0 0 0 0,4 0-1 0 0,3 1 1 0 0,12 110 0 0 0,-11-180-401 0 0,0 0 1 0 0,1-1 0 0 0,-1 1 0 0 0,0 0-1 0 0,1-1 1 0 0,0 1 0 0 0,-1-1 0 0 0,1 1-1 0 0,0 0 1 0 0,0-1 0 0 0,0 0-1 0 0,0 1 1 0 0,0-1 0 0 0,0 1 0 0 0,0-1-1 0 0,0 0 1 0 0,0 0 0 0 0,3 2-1 0 0,4-3-1612 0 0</inkml:trace>
</inkml:ink>
</file>

<file path=ppt/ink/ink8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10.138"/>
    </inkml:context>
    <inkml:brush xml:id="br0">
      <inkml:brushProperty name="width" value="0.1" units="cm"/>
      <inkml:brushProperty name="height" value="0.1" units="cm"/>
      <inkml:brushProperty name="color" value="#008C3A"/>
    </inkml:brush>
  </inkml:definitions>
  <inkml:trace contextRef="#ctx0" brushRef="#br0">1 222 6447 0 0,'0'0'499'0'0,"8"-34"4433"0"0,7-17 2692 0 0,8-23-3784 0 0,-20 68-3601 0 0,0 1-1 0 0,0 0 1 0 0,0 0 0 0 0,0 0 0 0 0,1 1 0 0 0,6-8 0 0 0,-6 10-142 0 0,-1 0 1 0 0,0 0-1 0 0,1 0 1 0 0,-1 0-1 0 0,1 0 1 0 0,0 1-1 0 0,-1-1 0 0 0,1 1 1 0 0,0 0-1 0 0,0 0 1 0 0,7 0-1 0 0,-5 0-17 0 0,0 1 0 0 0,0-1-1 0 0,0 1 1 0 0,0 1 0 0 0,0-1-1 0 0,0 1 1 0 0,1 0 0 0 0,-1 0-1 0 0,-1 1 1 0 0,1-1 0 0 0,0 1-1 0 0,6 4 1 0 0,-7-2-75 0 0,1 1 0 0 0,-1 0 1 0 0,0 1-1 0 0,0-1 0 0 0,-1 1 0 0 0,1 0 0 0 0,-1 0 0 0 0,-1 0 1 0 0,1 1-1 0 0,-1-1 0 0 0,0 1 0 0 0,-1 0 0 0 0,1 0 0 0 0,-1 0 0 0 0,-1 0 1 0 0,1 0-1 0 0,-1 1 0 0 0,-1-1 0 0 0,1 0 0 0 0,-1 10 0 0 0,-1 7 2 0 0,0 0 0 0 0,-1-1-1 0 0,-2 1 1 0 0,0 0-1 0 0,-8 22 1 0 0,1-7-9 0 0,5-16-56 0 0,-1-1 1 0 0,-1 1 0 0 0,-13 26 0 0 0,17-42 28 0 0,0 0 0 0 0,0-1 0 0 0,-1 0 0 0 0,1 0 0 0 0,-2 0 1 0 0,1 0-1 0 0,0-1 0 0 0,-1 0 0 0 0,0 0 0 0 0,0 0 0 0 0,-1-1 1 0 0,1 0-1 0 0,-1 0 0 0 0,-8 3 0 0 0,-3-1-153 0 0,-8 5 376 0 0,29-7 25 0 0,17-3-9 0 0,1-1-579 0 0,286 9 945 0 0,-180 7-8965 0 0</inkml:trace>
</inkml:ink>
</file>

<file path=ppt/ink/ink8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10.560"/>
    </inkml:context>
    <inkml:brush xml:id="br0">
      <inkml:brushProperty name="width" value="0.1" units="cm"/>
      <inkml:brushProperty name="height" value="0.1" units="cm"/>
      <inkml:brushProperty name="color" value="#008C3A"/>
    </inkml:brush>
  </inkml:definitions>
  <inkml:trace contextRef="#ctx0" brushRef="#br0">134 66 5983 0 0,'0'-6'643'0'0,"14"-53"14396"0"0,-15 59-14856 0 0,1 0-1 0 0,-19 7 1892 0 0,-12 20-1620 0 0,23-16-387 0 0,0 1 0 0 0,1-1 0 0 0,0 1 0 0 0,1 1 1 0 0,0-1-1 0 0,-6 23 0 0 0,-15 82 77 0 0,17-71 83 0 0,8-36-192 0 0,1 0 0 0 0,0 0 1 0 0,0 0-1 0 0,1 0 0 0 0,0 0 0 0 0,1 0 0 0 0,0 0 1 0 0,0 0-1 0 0,5 13 0 0 0,-5-19-27 0 0,0 1 1 0 0,1-1-1 0 0,0 0 0 0 0,0 0 1 0 0,0 0-1 0 0,0 0 0 0 0,1 0 1 0 0,0 0-1 0 0,0-1 1 0 0,0 1-1 0 0,0-1 0 0 0,0 0 1 0 0,0 0-1 0 0,1 0 0 0 0,0 0 1 0 0,0 0-1 0 0,-1-1 0 0 0,1 0 1 0 0,1 0-1 0 0,-1 0 0 0 0,0 0 1 0 0,7 1-1 0 0,5 1 22 0 0,1-1-1 0 0,-1-1 1 0 0,1-1 0 0 0,0 0-1 0 0,-1-1 1 0 0,1-1 0 0 0,0 0-1 0 0,-1-2 1 0 0,1 1 0 0 0,-1-2-1 0 0,21-7 1 0 0,-28 8-7 0 0,0-1 1 0 0,-1 0 0 0 0,0 0-1 0 0,0 0 1 0 0,0-1-1 0 0,0 0 1 0 0,-1-1 0 0 0,0 1-1 0 0,0-1 1 0 0,0-1 0 0 0,-1 0-1 0 0,0 0 1 0 0,0 0-1 0 0,0 0 1 0 0,-1-1 0 0 0,-1 0-1 0 0,1 0 1 0 0,-1 0-1 0 0,-1-1 1 0 0,1 1 0 0 0,-1-1-1 0 0,2-10 1 0 0,-2 4 79 0 0,-1 0 0 0 0,0 0 0 0 0,-1 1 0 0 0,-1-1 1 0 0,0 0-1 0 0,-1 0 0 0 0,-1 0 0 0 0,0 0 0 0 0,-6-18 0 0 0,6 26-69 0 0,0 0 0 0 0,-1 1 0 0 0,0-1-1 0 0,-1 1 1 0 0,1-1 0 0 0,-1 1 0 0 0,0 0 0 0 0,-1 1-1 0 0,1-1 1 0 0,-1 1 0 0 0,0 0 0 0 0,0 0 0 0 0,-1 0-1 0 0,0 1 1 0 0,0-1 0 0 0,0 1 0 0 0,0 1 0 0 0,0-1-1 0 0,-1 1 1 0 0,-13-4 0 0 0,6 3-56 0 0,-1 1 0 0 0,0 1-1 0 0,1 0 1 0 0,-1 1 0 0 0,0 0-1 0 0,0 1 1 0 0,1 1 0 0 0,-1 1 0 0 0,0 0-1 0 0,-14 4 1 0 0,21-4-1274 0 0,0 1 1 0 0,0 0-1 0 0,0 0 0 0 0,0 1 1 0 0,0 0-1 0 0,-10 7 1 0 0</inkml:trace>
</inkml:ink>
</file>

<file path=ppt/ink/ink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2"/>
    </inkml:context>
    <inkml:brush xml:id="br0">
      <inkml:brushProperty name="width" value="0.1" units="cm"/>
      <inkml:brushProperty name="height" value="0.1" units="cm"/>
      <inkml:brushProperty name="color" value="#333333"/>
    </inkml:brush>
  </inkml:definitions>
  <inkml:trace contextRef="#ctx0" brushRef="#br0">19 37 2303 0 0,'-19'-37'21581'0'0,"26"51"-22523"0"0,241 452 3915 0 0,-171-346-2644 0 0,-54-89-10 0 0,-1 2 1 0 0,-2 1-1 0 0,17 39 1 0 0,-37-72-59 0 0,2 2-71 0 0,-2-3-179 0 0,0 1 0 0 0,0-1 1 0 0,0 0-1 0 0,0 1 0 0 0,0-1 1 0 0,0 0-1 0 0,0 0 0 0 0,0 1 1 0 0,0-1-1 0 0,0 0 0 0 0,0 1 1 0 0,0-1-1 0 0,0 0 0 0 0,0 0 0 0 0,0 1 1 0 0,1-1-1 0 0,-1 0 0 0 0,0 0 1 0 0,0 1-1 0 0,0-1 0 0 0,0 0 1 0 0,1 0-1 0 0,-1 1 0 0 0,0-1 1 0 0,0 0-1 0 0,0 0 0 0 0,1 0 1 0 0,-1 0-1 0 0,0 1 0 0 0,0-1 1 0 0,1 0-1 0 0,-1 0 0 0 0,0 0 1 0 0,1 0-1 0 0,-1 0 0 0 0,0 0 1 0 0,0 0-1 0 0,1 0 0 0 0,-1 0 1 0 0,0 0-1 0 0,1 0 0 0 0,-1 0 1 0 0,0 0-1 0 0,0 0 0 0 0,1 0 1 0 0,-1 0-1 0 0,1 0 0 0 0,35-8-1549 0 0,-25 5 615 0 0</inkml:trace>
</inkml:ink>
</file>

<file path=ppt/ink/ink8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13.503"/>
    </inkml:context>
    <inkml:brush xml:id="br0">
      <inkml:brushProperty name="width" value="0.1" units="cm"/>
      <inkml:brushProperty name="height" value="0.1" units="cm"/>
      <inkml:brushProperty name="color" value="#008C3A"/>
    </inkml:brush>
  </inkml:definitions>
  <inkml:trace contextRef="#ctx0" brushRef="#br0">292 113 7775 0 0,'0'0'704'0'0,"9"-11"-440"0"0,3-5 4107 0 0,-3 3 796 0 0,-4 1-3897 0 0,-5 11-1180 0 0,0 0-1 0 0,1 0 1 0 0,-1 0-1 0 0,0 0 0 0 0,0 0 1 0 0,0 0-1 0 0,0 0 1 0 0,0 0-1 0 0,-1 0 1 0 0,1 0-1 0 0,0 0 0 0 0,0 0 1 0 0,-1 0-1 0 0,1 1 1 0 0,0-1-1 0 0,-1 0 1 0 0,1 0-1 0 0,-1 0 0 0 0,1 0 1 0 0,-1 1-1 0 0,1-1 1 0 0,-1 0-1 0 0,0 0 1 0 0,1 1-1 0 0,-1-1 1 0 0,0 1-1 0 0,-1-2 0 0 0,-19-17 564 0 0,16 16-584 0 0,1 1 0 0 0,0 0-1 0 0,-1 0 1 0 0,0 1 0 0 0,1-1-1 0 0,-1 1 1 0 0,0 0 0 0 0,0 0-1 0 0,1 1 1 0 0,-1-1 0 0 0,0 1-1 0 0,0 0 1 0 0,0 0 0 0 0,-9 2-1 0 0,4 0-37 0 0,1 1-1 0 0,0 0 0 0 0,0 0 0 0 0,-1 1 0 0 0,2 0 0 0 0,-1 1 1 0 0,-10 6-1 0 0,6-2-10 0 0,0 1 0 0 0,0 1 1 0 0,1 0-1 0 0,0 0 0 0 0,1 1 0 0 0,0 1 0 0 0,1 0 1 0 0,-15 26-1 0 0,23-37-7 0 0,0 1 0 0 0,1 0 0 0 0,0 0 0 0 0,-1 0 1 0 0,1 0-1 0 0,0 1 0 0 0,1-1 0 0 0,-1 0 0 0 0,0 0 0 0 0,1 0 1 0 0,0 1-1 0 0,0-1 0 0 0,0 0 0 0 0,0 1 0 0 0,0-1 0 0 0,1 0 0 0 0,-1 0 1 0 0,1 0-1 0 0,0 1 0 0 0,0-1 0 0 0,2 4 0 0 0,0-3-3 0 0,-1-1-1 0 0,1 1 1 0 0,0-1-1 0 0,0 1 1 0 0,1-1-1 0 0,-1 0 1 0 0,0-1-1 0 0,1 1 1 0 0,0-1-1 0 0,0 1 1 0 0,0-1-1 0 0,0 0 1 0 0,0 0-1 0 0,4 1 1 0 0,1 0 11 0 0,1 0-1 0 0,-1-1 1 0 0,0 0-1 0 0,1-1 1 0 0,-1 0 0 0 0,0 0-1 0 0,1-1 1 0 0,0 0-1 0 0,-1 0 1 0 0,0-1 0 0 0,1-1-1 0 0,-1 0 1 0 0,0 0 0 0 0,14-5-1 0 0,-11 1 16 0 0,0-1-1 0 0,-1 0 0 0 0,0-1 1 0 0,-1 0-1 0 0,0 0 1 0 0,0-1-1 0 0,0 0 0 0 0,13-19 1 0 0,-22 27-5 0 0,0 0 0 0 0,0 1 1 0 0,0-1-1 0 0,0 1 0 0 0,0-1 1 0 0,0 1-1 0 0,-1-1 0 0 0,1 1 1 0 0,0-1-1 0 0,0 1 0 0 0,0 0 1 0 0,1 0-1 0 0,-1-1 0 0 0,0 1 1 0 0,0 0-1 0 0,0 0 0 0 0,0 0 1 0 0,0 0-1 0 0,0 0 0 0 0,0 1 1 0 0,0-1-1 0 0,0 0 0 0 0,0 0 1 0 0,0 1-1 0 0,0-1 0 0 0,0 0 1 0 0,0 1-1 0 0,0-1 0 0 0,0 1 1 0 0,0-1-1 0 0,1 2 1 0 0,32 24 130 0 0,-26-19-62 0 0,25 18-6 0 0,-9-8-44 0 0,0 1 1 0 0,-2 2 0 0 0,34 35 0 0 0,-50-47-44 0 0,0 0 1 0 0,0 1-1 0 0,0 0 0 0 0,-1 0 1 0 0,-1 0-1 0 0,0 1 1 0 0,0-1-1 0 0,0 1 1 0 0,-1 0-1 0 0,-1 0 0 0 0,0 0 1 0 0,0 1-1 0 0,-1-1 1 0 0,0 15-1 0 0,-1-17-4 0 0,0 1 1 0 0,0-1-1 0 0,0 1 1 0 0,-1-1-1 0 0,-1 1 0 0 0,1-1 1 0 0,-1 0-1 0 0,-1 1 1 0 0,1-1-1 0 0,-2 0 0 0 0,1-1 1 0 0,-1 1-1 0 0,0 0 1 0 0,0-1-1 0 0,-1 0 0 0 0,0 0 1 0 0,-1 0-1 0 0,1-1 1 0 0,-1 0-1 0 0,0 0 0 0 0,-10 7 1 0 0,1-2 20 0 0,-1 1 1 0 0,0-2-1 0 0,-1-1 0 0 0,0 0 1 0 0,0-1-1 0 0,-31 10 0 0 0,-5 1 69 0 0,45-14-137 0 0,-1-2 1 0 0,1 1 0 0 0,-1-1 0 0 0,0 0 0 0 0,0-1-1 0 0,-1 0 1 0 0,1-1 0 0 0,0 0 0 0 0,-1 0 0 0 0,1-1-1 0 0,-1 0 1 0 0,-12-2 0 0 0,-102-28-3934 0 0,93 22 2610 0 0</inkml:trace>
</inkml:ink>
</file>

<file path=ppt/ink/ink8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14.144"/>
    </inkml:context>
    <inkml:brush xml:id="br0">
      <inkml:brushProperty name="width" value="0.1" units="cm"/>
      <inkml:brushProperty name="height" value="0.1" units="cm"/>
      <inkml:brushProperty name="color" value="#008C3A"/>
    </inkml:brush>
  </inkml:definitions>
  <inkml:trace contextRef="#ctx0" brushRef="#br0">0 263 7831 0 0,'4'1'6926'0'0,"21"1"-4092"0"0,448-50 1622 0 0,-84 21-2643 0 0,24-3-483 0 0,-358 22-1178 0 0,4-1 100 0 0,85-1 0 0 0,21 13 23 0 0,84-1 123 0 0,-52-4-197 0 0,121-6-141 0 0,-162-1-41 0 0,-40 4-1 0 0,1-6 1 0 0,191-41 0 0 0,-270 43-6 0 0,1 1 0 0 0,0 2-1 0 0,0 1 1 0 0,46 2 0 0 0,-11-4 36 0 0,-61 4-254 0 0,0 2 0 0 0,0 0 0 0 0,0 0 0 0 0,0 1 0 0 0,21 3 0 0 0,-16-3-1099 0 0,-10-11-51 0 0</inkml:trace>
</inkml:ink>
</file>

<file path=ppt/ink/ink8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15T06:39:14.972"/>
    </inkml:context>
    <inkml:brush xml:id="br0">
      <inkml:brushProperty name="width" value="0.1" units="cm"/>
      <inkml:brushProperty name="height" value="0.1" units="cm"/>
      <inkml:brushProperty name="color" value="#008C3A"/>
    </inkml:brush>
  </inkml:definitions>
  <inkml:trace contextRef="#ctx0" brushRef="#br0">231 128 16815 0 0,'0'0'1522'0'0,"6"26"-1220"0"0,-4 1-130 0 0,0 0 1 0 0,-2 0-1 0 0,-1 0 0 0 0,-8 48 0 0 0,2-24 59 0 0,-15 93 492 0 0,-56 195-1 0 0,-14 78-383 0 0,87-382-251 0 0,-21 191 200 0 0,25-194-231 0 0,1-1 1 0 0,1 1-1 0 0,2 0 0 0 0,1-1 0 0 0,9 34 0 0 0,-8-47-30 0 0,0 3 129 0 0,1 1 0 0 0,2-1-1 0 0,10 24 1 0 0,-15-40-72 0 0,0 1 0 0 0,1 0 0 0 0,-1-1 0 0 0,1 0 1 0 0,0 0-1 0 0,1 0 0 0 0,-1 0 0 0 0,1-1 1 0 0,0 1-1 0 0,0-1 0 0 0,0 0 0 0 0,1-1 0 0 0,0 1 1 0 0,-1-1-1 0 0,9 3 0 0 0,21 3 72 0 0,-1-1 1 0 0,1-2-1 0 0,1-1 0 0 0,-1-2 1 0 0,0-2-1 0 0,41-2 0 0 0,-29 0 110 0 0,414-18 853 0 0,-70 1-1005 0 0,128 15-28 0 0,95-2-18 0 0,-50-28-11 0 0,22-1-48 0 0,-395 35 418 0 0,-189-1-75 0 0,0-1-286 0 0,0 0-1 0 0,-1-1 0 0 0,1 1 1 0 0,0-1-1 0 0,-1 0 1 0 0,1 1-1 0 0,-1-1 1 0 0,1 0-1 0 0,-1 0 0 0 0,0 0 1 0 0,0 0-1 0 0,0 0 1 0 0,0 0-1 0 0,0 0 1 0 0,0-1-1 0 0,-1 1 1 0 0,1 0-1 0 0,-1 0 0 0 0,1-1 1 0 0,-1 1-1 0 0,0-3 1 0 0,-1-60 374 0 0,-1 25-349 0 0,5-118-10 0 0,-26-232 0 0 0,-2-8-62 0 0,64-320-19 0 0,-38 642-271 0 0,-1 74-342 0 0,3 8-1023 0 0</inkml:trace>
</inkml:ink>
</file>

<file path=ppt/ink/ink8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47.815"/>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48.280"/>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49.141"/>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49.586"/>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50.079"/>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50.620"/>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50.962"/>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3"/>
    </inkml:context>
    <inkml:brush xml:id="br0">
      <inkml:brushProperty name="width" value="0.1" units="cm"/>
      <inkml:brushProperty name="height" value="0.1" units="cm"/>
      <inkml:brushProperty name="color" value="#333333"/>
    </inkml:brush>
  </inkml:definitions>
  <inkml:trace contextRef="#ctx0" brushRef="#br0">0 17 919 0 0,'0'0'18371'0'0,"22"-7"-15766"0"0,-10 4-2277 0 0,0 1 1 0 0,0 0-1 0 0,1 1 0 0 0,-1 0 0 0 0,1 1 1 0 0,16 2-1 0 0,15-1 99 0 0,894 47 1016 0 0,-907-46-1448 0 0,-18-2 76 0 0,-1 1 0 0 0,1 0 0 0 0,-1 1 1 0 0,15 5-1 0 0,-25-7 154 0 0,16 0 358 0 0,-16 1-537 0 0,-1-1 1 0 0,0 1 0 0 0,1-1-1 0 0,-1 0 1 0 0,1 0 0 0 0,-1 0-1 0 0,1 0 1 0 0,-1 0-1 0 0,1 0 1 0 0,-1 0 0 0 0,1 0-1 0 0,-1 0 1 0 0,0-1 0 0 0,1 1-1 0 0,-1-1 1 0 0,1 1 0 0 0,-1-1-1 0 0,0 1 1 0 0,1-1-1 0 0,-1 0 1 0 0,0 0 0 0 0,0 0-1 0 0,0 0 1 0 0,0 0 0 0 0,1 0-1 0 0,-1 0 1 0 0,-1 0 0 0 0,1 0-1 0 0,0 0 1 0 0,0 0-1 0 0,0-1 1 0 0,0 1 0 0 0,-1 0-1 0 0,1-1 1 0 0,-1 1 0 0 0,1 0-1 0 0,-1-1 1 0 0,0 1-1 0 0,1-1 1 0 0,-1 1 0 0 0,0-3-1 0 0,0 2-354 0 0,-1-4-2405 0 0</inkml:trace>
</inkml:ink>
</file>

<file path=ppt/ink/ink8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0:51.339"/>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48"/>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49"/>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0"/>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1"/>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2"/>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3"/>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4"/>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35.955"/>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2:58.082"/>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4"/>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35 94 3223 0 0,'0'0'143'0'0,"-31"-94"18228"0"0,28 117-18109 0 0,3-7-156 0 0,2 0-1 0 0,0-1 1 0 0,0 1-1 0 0,2-1 1 0 0,0 1-1 0 0,0-1 0 0 0,2 0 1 0 0,0-1-1 0 0,0 1 1 0 0,16 23-1 0 0,6 4 183 0 0,3-1 0 0 0,35 36 0 0 0,38 52 379 0 0,35 101 201 0 0,-67-107-566 0 0,-27-23 842 0 0,-41-93-1122 0 0,-1-2 31 0 0,-2-4 11 0 0,1 5 1299 0 0,7-7-3130 0 0</inkml:trace>
</inkml:ink>
</file>

<file path=ppt/ink/ink8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01.207"/>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01.707"/>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02.244"/>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02.679"/>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39"/>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0"/>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1"/>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2"/>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3"/>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4"/>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39"/>
    </inkml:context>
    <inkml:brush xml:id="br0">
      <inkml:brushProperty name="width" value="0.1" units="cm"/>
      <inkml:brushProperty name="height" value="0.1" units="cm"/>
      <inkml:brushProperty name="color" value="#008C3A"/>
    </inkml:brush>
  </inkml:definitions>
  <inkml:trace contextRef="#ctx0" brushRef="#br0">36 72 8751 0 0,'-18'-12'10835'0'0,"1"-1"-6537"0"0,20 11-4151 0 0,0 1-1 0 0,0-1 0 0 0,0 1 0 0 0,0-1 1 0 0,0 1-1 0 0,1 0 0 0 0,-1 0 0 0 0,0 0 0 0 0,1 1 1 0 0,-1-1-1 0 0,0 1 0 0 0,5 0 0 0 0,4-2 104 0 0,30-7-13 0 0,77-7-1 0 0,-65 12-2820 0 0,0 3-3705 0 0,-19 0-1315 0 0</inkml:trace>
</inkml:ink>
</file>

<file path=ppt/ink/ink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5"/>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130 11 3223 0 0,'0'0'8600'0'0,"-16"2"-6365"0"0,2 3-2056 0 0,0 0-1 0 0,1 0 1 0 0,-19 12 0 0 0,30-16-29 0 0,-36 21 4894 0 0,40-21-5000 0 0,1 1 0 0 0,-1 0 1 0 0,1-1-1 0 0,0 0 0 0 0,0 0 0 0 0,0 0 0 0 0,0 0 0 0 0,0 0 0 0 0,0 0 0 0 0,0-1 0 0 0,0 1 1 0 0,0-1-1 0 0,0 0 0 0 0,0 0 0 0 0,1 0 0 0 0,-1-1 0 0 0,4 0 0 0 0,63-16 496 0 0,-20 4-162 0 0,244-11 954 0 0,-142 15-639 0 0,332-6 58 0 0,-468 15-747 0 0,3 2 17 0 0,38 18 18 0 0,-56-19 116 0 0,16-1 1380 0 0</inkml:trace>
</inkml:ink>
</file>

<file path=ppt/ink/ink8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5"/>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6"/>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7"/>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8"/>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49"/>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50"/>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3:58.151"/>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1.848"/>
    </inkml:context>
    <inkml:brush xml:id="br0">
      <inkml:brushProperty name="width" value="0.1" units="cm"/>
      <inkml:brushProperty name="height" value="0.1" units="cm"/>
      <inkml:brushProperty name="color" value="#AB008B"/>
    </inkml:brush>
  </inkml:definitions>
  <inkml:trace contextRef="#ctx0" brushRef="#br0">0 1 9215 0 0,'18'10'15952'0'0,"-17"6"-16915"0"0,-12 111 1712 0 0,7 0-1 0 0,18 216 1 0 0,-7-315-747 0 0,3-28-1419 0 0</inkml:trace>
</inkml:ink>
</file>

<file path=ppt/ink/ink8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2.582"/>
    </inkml:context>
    <inkml:brush xml:id="br0">
      <inkml:brushProperty name="width" value="0.1" units="cm"/>
      <inkml:brushProperty name="height" value="0.1" units="cm"/>
      <inkml:brushProperty name="color" value="#AB008B"/>
    </inkml:brush>
  </inkml:definitions>
  <inkml:trace contextRef="#ctx0" brushRef="#br0">36 147 4143 0 0,'-7'-9'8988'0'0,"-9"-12"-6224"0"0,14 20-2525 0 0,1 0-1 0 0,0 0 0 0 0,0-1 1 0 0,0 1-1 0 0,0 0 0 0 0,0-1 1 0 0,0 1-1 0 0,1-1 0 0 0,-1 1 1 0 0,0-1-1 0 0,1 0 0 0 0,-1 1 1 0 0,1-1-1 0 0,0 1 0 0 0,0-1 1 0 0,-1 0-1 0 0,1 0 0 0 0,0 1 1 0 0,0-1-1 0 0,0 0 0 0 0,1 1 1 0 0,-1-1-1 0 0,0 0 0 0 0,1-1 1 0 0,1-1-16 0 0,-1 1-1 0 0,1 0 1 0 0,0 0 0 0 0,0 0 0 0 0,0 0-1 0 0,0 1 1 0 0,1-1 0 0 0,-1 0 0 0 0,1 1 0 0 0,0 0-1 0 0,3-3 1 0 0,2-1-56 0 0,-1 2-1 0 0,1-1 0 0 0,1 1 1 0 0,-1 0-1 0 0,1 0 1 0 0,-1 1-1 0 0,1 0 0 0 0,0 1 1 0 0,9-2-1 0 0,-10 3-112 0 0,0 1 1 0 0,0 0-1 0 0,0 0 0 0 0,0 1 1 0 0,0-1-1 0 0,-1 2 0 0 0,1-1 1 0 0,0 1-1 0 0,-1 0 0 0 0,1 1 1 0 0,-1 0-1 0 0,1 0 0 0 0,-1 0 1 0 0,0 1-1 0 0,8 6 0 0 0,-11-6-35 0 0,0 0-1 0 0,1 0 0 0 0,-1 1 0 0 0,-1 0 0 0 0,1-1 0 0 0,-1 1 1 0 0,1 1-1 0 0,-2-1 0 0 0,1 0 0 0 0,0 1 0 0 0,-1-1 0 0 0,0 1 0 0 0,-1 0 1 0 0,1 0-1 0 0,-1-1 0 0 0,0 1 0 0 0,0 0 0 0 0,-1 0 0 0 0,0 0 1 0 0,-1 12-1 0 0,-2 18-11 0 0,-2 0 1 0 0,-1 0 0 0 0,-13 42-1 0 0,14-59-52 0 0,-2-1-1 0 0,0 0 0 0 0,-1 0 1 0 0,0-1-1 0 0,-2 0 0 0 0,0-1 1 0 0,-21 28-1 0 0,-3-16 6 0 0,33-27 372 0 0,4-3-314 0 0,0 0-1 0 0,0 0 0 0 0,1 1 1 0 0,-1 0-1 0 0,0-1 1 0 0,1 1-1 0 0,-1 0 1 0 0,1 1-1 0 0,0-1 1 0 0,6 0-1 0 0,7 2-17 0 0,0 1 0 0 0,0 0 0 0 0,-1 1 0 0 0,28 9 0 0 0,47 9 0 0 0,-89-20-186 0 0,1-1 0 0 0,0 0 0 0 0,0 0 0 0 0,-1 0 0 0 0,1 0 0 0 0,0-1 0 0 0,0 1 0 0 0,-1-1 1 0 0,1 1-1 0 0,0-1 0 0 0,-1 0 0 0 0,1 0 0 0 0,-1 0 0 0 0,1-1 0 0 0,3-2 0 0 0,2 0-1655 0 0</inkml:trace>
</inkml:ink>
</file>

<file path=ppt/ink/ink8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3.023"/>
    </inkml:context>
    <inkml:brush xml:id="br0">
      <inkml:brushProperty name="width" value="0.1" units="cm"/>
      <inkml:brushProperty name="height" value="0.1" units="cm"/>
      <inkml:brushProperty name="color" value="#AB008B"/>
    </inkml:brush>
  </inkml:definitions>
  <inkml:trace contextRef="#ctx0" brushRef="#br0">76 0 6447 0 0,'0'0'499'0'0,"-30"13"5333"0"0,26-9-5317 0 0,1 1 1 0 0,0 0-1 0 0,0-1 0 0 0,0 1 1 0 0,0 0-1 0 0,1 0 1 0 0,0 1-1 0 0,0-1 0 0 0,-2 10 1 0 0,-8 56 1285 0 0,10-54-1103 0 0,1-11-503 0 0,0 0 0 0 0,1 0 0 0 0,-1 0 0 0 0,2 1 0 0 0,-1-1 1 0 0,1 0-1 0 0,-1 0 0 0 0,2 0 0 0 0,-1 0 0 0 0,1 0 0 0 0,0 0 0 0 0,0 0 0 0 0,0 0 0 0 0,4 5 0 0 0,-4-8-123 0 0,0-1 1 0 0,0 0-1 0 0,0 1 0 0 0,1-1 0 0 0,-1 0 1 0 0,0 0-1 0 0,1 0 0 0 0,-1-1 1 0 0,1 1-1 0 0,0-1 0 0 0,0 1 0 0 0,-1-1 1 0 0,1 0-1 0 0,0 0 0 0 0,0 0 1 0 0,0 0-1 0 0,0-1 0 0 0,0 1 0 0 0,1-1 1 0 0,-1 1-1 0 0,0-1 0 0 0,0 0 1 0 0,0-1-1 0 0,0 1 0 0 0,0 0 0 0 0,0-1 1 0 0,0 0-1 0 0,0 0 0 0 0,0 0 1 0 0,3-1-1 0 0,-2 0-34 0 0,0 0 1 0 0,1 0-1 0 0,-1 0 1 0 0,-1 0-1 0 0,1-1 0 0 0,0 0 1 0 0,-1 0-1 0 0,1 0 1 0 0,-1 0-1 0 0,0 0 1 0 0,0-1-1 0 0,0 1 1 0 0,0-1-1 0 0,-1 0 1 0 0,1 0-1 0 0,-1 0 0 0 0,0 0 1 0 0,0 0-1 0 0,-1 0 1 0 0,1-1-1 0 0,-1 1 1 0 0,0-1-1 0 0,0 1 1 0 0,-1-1-1 0 0,1 1 0 0 0,-1-6 1 0 0,1-3-16 0 0,-1 0 0 0 0,-1 0 0 0 0,0 0 1 0 0,0 1-1 0 0,-1-1 0 0 0,-1 0 0 0 0,0 1 0 0 0,-6-14 0 0 0,8 24-26 0 0,-1 0 0 0 0,1 0-1 0 0,0 0 1 0 0,-1 0-1 0 0,1 0 1 0 0,-1 0-1 0 0,0 1 1 0 0,1-1 0 0 0,-1 1-1 0 0,0-1 1 0 0,0 1-1 0 0,0 0 1 0 0,0-1-1 0 0,0 1 1 0 0,0 0 0 0 0,0 0-1 0 0,-1 1 1 0 0,1-1-1 0 0,0 0 1 0 0,-1 1-1 0 0,1-1 1 0 0,0 1 0 0 0,-1 0-1 0 0,1 0 1 0 0,0 0-1 0 0,-1 0 1 0 0,-4 1-1 0 0,-2 0-746 0 0,-1 0 0 0 0,0 1 0 0 0,1 1 0 0 0,-1-1 0 0 0,-11 6 0 0 0</inkml:trace>
</inkml:ink>
</file>

<file path=ppt/ink/ink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6"/>
    </inkml:context>
    <inkml:brush xml:id="br0">
      <inkml:brushProperty name="width" value="0.1" units="cm"/>
      <inkml:brushProperty name="height" value="0.1" units="cm"/>
      <inkml:brushProperty name="color" value="#F6630D"/>
    </inkml:brush>
  </inkml:definitions>
  <inkml:trace contextRef="#ctx0" brushRef="#br0">152 0 9095 0 0,'0'0'12700'0'0,"-16"23"-11567"0"0,-9 8-1074 0 0,11-16-21 0 0,1 1 1 0 0,1 0 0 0 0,0 1-1 0 0,1 1 1 0 0,1 0-1 0 0,1 0 1 0 0,-9 22-1 0 0,16-32-38 0 0,-1 0 0 0 0,1-1 0 0 0,1 1 0 0 0,0 0 0 0 0,0 0 0 0 0,0 10 0 0 0,1-17 0 0 0,0 0 0 0 0,0 0 0 0 0,0 0-1 0 0,1 0 1 0 0,-1-1 0 0 0,0 1 0 0 0,1 0 0 0 0,-1 0 0 0 0,0 0-1 0 0,1 0 1 0 0,-1-1 0 0 0,1 1 0 0 0,-1 0 0 0 0,1 0-1 0 0,0-1 1 0 0,-1 1 0 0 0,1-1 0 0 0,0 1 0 0 0,-1 0 0 0 0,1-1-1 0 0,0 1 1 0 0,0-1 0 0 0,-1 0 0 0 0,1 1 0 0 0,0-1-1 0 0,0 1 1 0 0,0-1 0 0 0,0 0 0 0 0,1 0 0 0 0,23 2 15 0 0,-21-2-2 0 0,39 0 298 0 0,104-4 1392 0 0,-140 3-1958 0 0,0 0 0 0 0,0-1 0 0 0,0 1 0 0 0,0-1 0 0 0,-1-1 0 0 0,12-5 0 0 0,-8 4-3301 0 0</inkml:trace>
</inkml:ink>
</file>

<file path=ppt/ink/ink8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5.109"/>
    </inkml:context>
    <inkml:brush xml:id="br0">
      <inkml:brushProperty name="width" value="0.1" units="cm"/>
      <inkml:brushProperty name="height" value="0.1" units="cm"/>
      <inkml:brushProperty name="color" value="#AB008B"/>
    </inkml:brush>
  </inkml:definitions>
  <inkml:trace contextRef="#ctx0" brushRef="#br0">30 155 4143 0 0,'-7'-12'17805'0'0,"7"16"-18715"0"0,-2 37 1403 0 0,3 0 0 0 0,6 47 0 0 0,0 20-155 0 0,7 182-199 0 0,-14-289 326 0 0,-7-24 636 0 0,-5-24-799 0 0,2 0-1 0 0,1-1 0 0 0,3 0 0 0 0,2 0 0 0 0,2-1 1 0 0,2 1-1 0 0,3-1 0 0 0,15-90 0 0 0,-15 126-305 0 0,1-1 0 0 0,1 1 0 0 0,0-1 0 0 0,0 1 0 0 0,2 1 0 0 0,-1-1 0 0 0,2 1 0 0 0,15-21 0 0 0,-20 30 3 0 0,-1 1 0 0 0,0-1 0 0 0,1 1 0 0 0,0-1 0 0 0,-1 1 1 0 0,1 0-1 0 0,0 0 0 0 0,0 0 0 0 0,1 0 0 0 0,-1 1 0 0 0,0-1 0 0 0,0 1 0 0 0,1 0 0 0 0,-1 0 0 0 0,1 0 0 0 0,-1 0 0 0 0,1 0 0 0 0,0 1 1 0 0,-1 0-1 0 0,1 0 0 0 0,-1 0 0 0 0,1 0 0 0 0,0 0 0 0 0,-1 1 0 0 0,1 0 0 0 0,-1-1 0 0 0,1 1 0 0 0,-1 1 0 0 0,0-1 0 0 0,1 0 0 0 0,-1 1 1 0 0,0 0-1 0 0,0 0 0 0 0,0 0 0 0 0,0 0 0 0 0,0 0 0 0 0,0 0 0 0 0,4 6 0 0 0,-4-6-1 0 0,-1 1-1 0 0,0-1 1 0 0,1 1 0 0 0,-1-1 0 0 0,0 1-1 0 0,0 0 1 0 0,0 0 0 0 0,-1 0-1 0 0,1 0 1 0 0,-1 0 0 0 0,1 1 0 0 0,-1-1-1 0 0,0 0 1 0 0,0 1 0 0 0,-1-1-1 0 0,1 0 1 0 0,-1 1 0 0 0,0-1 0 0 0,0 1-1 0 0,0-1 1 0 0,0 1 0 0 0,0-1-1 0 0,-1 1 1 0 0,0-1 0 0 0,1 0-1 0 0,-1 1 1 0 0,0-1 0 0 0,-1 0 0 0 0,1 0-1 0 0,-1 1 1 0 0,1-1 0 0 0,-5 5-1 0 0,-6 10-21 0 0,-1-1 0 0 0,-1 0 0 0 0,0-1 0 0 0,-21 18 0 0 0,11-10 3 0 0,-51 50-858 0 0,74-73 695 0 0</inkml:trace>
</inkml:ink>
</file>

<file path=ppt/ink/ink8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5.567"/>
    </inkml:context>
    <inkml:brush xml:id="br0">
      <inkml:brushProperty name="width" value="0.1" units="cm"/>
      <inkml:brushProperty name="height" value="0.1" units="cm"/>
      <inkml:brushProperty name="color" value="#AB008B"/>
    </inkml:brush>
  </inkml:definitions>
  <inkml:trace contextRef="#ctx0" brushRef="#br0">35 168 9095 0 0,'0'0'1799'0'0,"37"11"5161"0"0,-33-13-6675 0 0,1 0 0 0 0,-1 0 1 0 0,0 0-1 0 0,0-1 0 0 0,0 0 0 0 0,0 0 1 0 0,0 0-1 0 0,-1 0 0 0 0,1-1 0 0 0,-1 1 1 0 0,0-1-1 0 0,0 0 0 0 0,0 0 0 0 0,0 0 0 0 0,-1 0 1 0 0,0 0-1 0 0,1-1 0 0 0,0-4 0 0 0,0 4-80 0 0,-1-1-1 0 0,0 1 0 0 0,-1-1 0 0 0,1 0 0 0 0,-1 0 0 0 0,0 1 0 0 0,-1-1 0 0 0,1 0 0 0 0,-1 0 1 0 0,0 0-1 0 0,-1 0 0 0 0,1 0 0 0 0,-1 1 0 0 0,-3-11 0 0 0,4 15-197 0 0,-1 0 1 0 0,1 0-1 0 0,0 1 1 0 0,-1-1-1 0 0,1 0 0 0 0,0 0 1 0 0,-1 1-1 0 0,1-1 0 0 0,-1 0 1 0 0,0 1-1 0 0,1-1 1 0 0,-1 0-1 0 0,1 1 0 0 0,-1-1 1 0 0,0 1-1 0 0,1-1 0 0 0,-1 1 1 0 0,0 0-1 0 0,0-1 1 0 0,0 1-1 0 0,1 0 0 0 0,-1-1 1 0 0,0 1-1 0 0,0 0 0 0 0,0 0 1 0 0,1 0-1 0 0,-1-1 0 0 0,-1 1 1 0 0,-26 11 280 0 0,-15 29 74 0 0,36-32-362 0 0,1 0 0 0 0,1 1 0 0 0,0 0 0 0 0,0 0 0 0 0,0 0 0 0 0,1 0 0 0 0,1 1 0 0 0,-1 0 0 0 0,2 0 0 0 0,-1 0 0 0 0,1 0 0 0 0,1 0 0 0 0,-1 19 0 0 0,2-24 0 0 0,0 1 0 0 0,1-1 0 0 0,0 1 0 0 0,0-1 0 0 0,0 1 0 0 0,0-1 0 0 0,1 0 0 0 0,0 0 0 0 0,0 0 0 0 0,0 0 0 0 0,1 0 0 0 0,-1 0 0 0 0,1-1 0 0 0,0 1 0 0 0,1-1 0 0 0,-1 1 0 0 0,1-1 0 0 0,0-1 0 0 0,0 1 0 0 0,0 0 0 0 0,0-1 0 0 0,1 0 0 0 0,0 0 0 0 0,-1 0 0 0 0,1-1 0 0 0,10 4 0 0 0,-10-4-217 0 0,1 0-1 0 0,0-1 1 0 0,-1 0-1 0 0,1 0 0 0 0,0-1 1 0 0,0 1-1 0 0,0-1 1 0 0,0-1-1 0 0,0 1 1 0 0,0-1-1 0 0,-1 0 1 0 0,1 0-1 0 0,7-3 1 0 0,0-1-1111 0 0,0 0 1 0 0,0-1-1 0 0,-1 0 1 0 0,16-11 0 0 0,4-5-6231 0 0</inkml:trace>
</inkml:ink>
</file>

<file path=ppt/ink/ink8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5.922"/>
    </inkml:context>
    <inkml:brush xml:id="br0">
      <inkml:brushProperty name="width" value="0.1" units="cm"/>
      <inkml:brushProperty name="height" value="0.1" units="cm"/>
      <inkml:brushProperty name="color" value="#AB008B"/>
    </inkml:brush>
  </inkml:definitions>
  <inkml:trace contextRef="#ctx0" brushRef="#br0">0 392 10447 0 0,'0'0'950'0'0,"8"-33"2766"0"0,2-72 2295 0 0,-8 69-4394 0 0,1-1-1 0 0,17-68 1 0 0,-18 101-1529 0 0,-1 0 0 0 0,1 0 1 0 0,0 0-1 0 0,1 0 0 0 0,-1 0 1 0 0,1 0-1 0 0,0 1 0 0 0,0-1 1 0 0,0 1-1 0 0,0 0 0 0 0,0 0 1 0 0,1 0-1 0 0,-1 0 0 0 0,1 1 1 0 0,0 0-1 0 0,0-1 0 0 0,0 1 1 0 0,0 1-1 0 0,0-1 0 0 0,0 0 1 0 0,1 1-1 0 0,-1 0 0 0 0,8-1 1 0 0,11-2-522 0 0,1 2 0 0 0,-1 1 0 0 0,33 1 0 0 0,-26 1-1754 0 0,-11-1 355 0 0</inkml:trace>
</inkml:ink>
</file>

<file path=ppt/ink/ink8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6.714"/>
    </inkml:context>
    <inkml:brush xml:id="br0">
      <inkml:brushProperty name="width" value="0.1" units="cm"/>
      <inkml:brushProperty name="height" value="0.1" units="cm"/>
      <inkml:brushProperty name="color" value="#AB008B"/>
    </inkml:brush>
  </inkml:definitions>
  <inkml:trace contextRef="#ctx0" brushRef="#br0">57 205 4143 0 0,'0'0'319'0'0,"-2"30"13"0"0,13 124 7071 0 0,0 54-5161 0 0,-13-84 726 0 0,-19-152-182 0 0,13 11-2090 0 0,1 0 0 0 0,0-1 0 0 0,1 0 0 0 0,1-1 0 0 0,-5-30 0 0 0,5 7 234 0 0,0-63 1 0 0,4 74-825 0 0,2 1 1 0 0,1 0-1 0 0,2 0 1 0 0,1 0-1 0 0,1 0 1 0 0,11-31-1 0 0,-14 51-77 0 0,1 1 0 0 0,0 0 0 0 0,1 0-1 0 0,0 0 1 0 0,0 0 0 0 0,1 1-1 0 0,0-1 1 0 0,0 2 0 0 0,1-1 0 0 0,0 1-1 0 0,1 0 1 0 0,-1 0 0 0 0,1 1-1 0 0,1 0 1 0 0,-1 0 0 0 0,1 1 0 0 0,0 0-1 0 0,0 1 1 0 0,0 0 0 0 0,1 0-1 0 0,18-4 1 0 0,-16 5-29 0 0,1 1 0 0 0,0 0 0 0 0,0 1 0 0 0,0 0 0 0 0,-1 1 0 0 0,1 0 0 0 0,0 1 0 0 0,16 3 0 0 0,-24-3 0 0 0,-1 1 0 0 0,1-1 0 0 0,0 1 0 0 0,-1 0 0 0 0,1 0 0 0 0,-1 0 0 0 0,0 0 0 0 0,1 1 0 0 0,-1 0 0 0 0,0 0 0 0 0,-1 0 0 0 0,1 0 0 0 0,0 0 0 0 0,-1 1 0 0 0,0 0 0 0 0,0 0 0 0 0,0 0 0 0 0,0 0 0 0 0,-1 0 0 0 0,0 0 0 0 0,0 1 0 0 0,0-1 0 0 0,0 1 0 0 0,1 6 0 0 0,0 1-8 0 0,-1-1 0 0 0,0 1-1 0 0,-1-1 1 0 0,-1 1 0 0 0,0-1-1 0 0,0 1 1 0 0,-1 0 0 0 0,-1-1-1 0 0,0 1 1 0 0,0-1 0 0 0,-1 0 0 0 0,0 0-1 0 0,-7 14 1 0 0,6-17 1 0 0,1-1 0 0 0,-1 0 0 0 0,0 0 0 0 0,-1-1 0 0 0,1 1 0 0 0,-1-1 0 0 0,0 0 0 0 0,-1-1 0 0 0,0 1 0 0 0,0-1 0 0 0,0 0 0 0 0,0 0-1 0 0,-1-1 1 0 0,0 0 0 0 0,0 0 0 0 0,0 0 0 0 0,0-1 0 0 0,-1 0 0 0 0,1-1 0 0 0,-9 2 0 0 0,-2 1-285 0 0,0-2 0 0 0,-1 0 0 0 0,1-1-1 0 0,-1-1 1 0 0,0-1 0 0 0,-19-2 0 0 0</inkml:trace>
</inkml:ink>
</file>

<file path=ppt/ink/ink8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7.123"/>
    </inkml:context>
    <inkml:brush xml:id="br0">
      <inkml:brushProperty name="width" value="0.1" units="cm"/>
      <inkml:brushProperty name="height" value="0.1" units="cm"/>
      <inkml:brushProperty name="color" value="#AB008B"/>
    </inkml:brush>
  </inkml:definitions>
  <inkml:trace contextRef="#ctx0" brushRef="#br0">47 192 6447 0 0,'0'0'499'0'0,"37"-9"1637"0"0,19-8 5824 0 0,4-9-3750 0 0,-55 23-3994 0 0,1 0 0 0 0,-1-1-1 0 0,1 1 1 0 0,-1-1 0 0 0,-1 0 0 0 0,1 0-1 0 0,0 0 1 0 0,-1-1 0 0 0,0 1-1 0 0,0-1 1 0 0,0 0 0 0 0,-1-1 0 0 0,0 1-1 0 0,0 0 1 0 0,0-1 0 0 0,0 0-1 0 0,2-9 1 0 0,-5 13-166 0 0,1 1 0 0 0,-1 0 0 0 0,0-1-1 0 0,0 1 1 0 0,0 0 0 0 0,0-1 0 0 0,0 1 0 0 0,0 0-1 0 0,0-1 1 0 0,-1 1 0 0 0,1 0 0 0 0,0 0 0 0 0,-1-1-1 0 0,1 1 1 0 0,-1 0 0 0 0,1 0 0 0 0,-1-1 0 0 0,0 1-1 0 0,1 0 1 0 0,-1 0 0 0 0,0 0 0 0 0,0 0 0 0 0,-2-2-1 0 0,1 1 17 0 0,-1 1-1 0 0,0-1 0 0 0,0 0 1 0 0,0 1-1 0 0,0 0 0 0 0,0 0 1 0 0,0 0-1 0 0,0 0 0 0 0,-6-1 1 0 0,-2 1 14 0 0,1 0 1 0 0,-1 0-1 0 0,0 1 1 0 0,1 1 0 0 0,-14 2-1 0 0,15-1-76 0 0,1 1 0 0 0,0-1 1 0 0,0 2-1 0 0,0-1 0 0 0,1 1 0 0 0,-1 0 0 0 0,1 1 0 0 0,0 0 0 0 0,0 0 1 0 0,1 1-1 0 0,-1-1 0 0 0,1 1 0 0 0,0 1 0 0 0,1-1 0 0 0,0 1 1 0 0,0 0-1 0 0,0 0 0 0 0,1 1 0 0 0,0-1 0 0 0,0 1 0 0 0,-2 8 0 0 0,3-8-4 0 0,0-1 0 0 0,1 0 0 0 0,0 1-1 0 0,1-1 1 0 0,-1 1 0 0 0,1-1-1 0 0,1 1 1 0 0,0 0 0 0 0,0-1-1 0 0,0 1 1 0 0,1 0 0 0 0,0-1-1 0 0,0 1 1 0 0,1-1 0 0 0,0 1 0 0 0,1-1-1 0 0,-1 0 1 0 0,1 0 0 0 0,1 0-1 0 0,-1 0 1 0 0,1 0 0 0 0,0-1-1 0 0,10 12 1 0 0,-7-12 1 0 0,1 0 0 0 0,-1-1 0 0 0,1 0 0 0 0,-1-1 0 0 0,1 0 0 0 0,1 0 0 0 0,-1 0 0 0 0,0-1 1 0 0,1 0-1 0 0,0-1 0 0 0,0 0 0 0 0,0-1 0 0 0,15 2 0 0 0,-6-2-50 0 0,1 0 0 0 0,-1-1 1 0 0,1-1-1 0 0,0-1 0 0 0,30-7 1 0 0,-44 7-178 0 0,0 1 0 0 0,0-1 0 0 0,-1 0 1 0 0,1 0-1 0 0,-1-1 0 0 0,1 1 0 0 0,-1-1 1 0 0,0 0-1 0 0,0 0 0 0 0,0 0 0 0 0,6-8 1 0 0,10-12-4733 0 0,-15 16 2925 0 0,14-15-5550 0 0</inkml:trace>
</inkml:ink>
</file>

<file path=ppt/ink/ink8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7.480"/>
    </inkml:context>
    <inkml:brush xml:id="br0">
      <inkml:brushProperty name="width" value="0.1" units="cm"/>
      <inkml:brushProperty name="height" value="0.1" units="cm"/>
      <inkml:brushProperty name="color" value="#AB008B"/>
    </inkml:brush>
  </inkml:definitions>
  <inkml:trace contextRef="#ctx0" brushRef="#br0">5 437 13967 0 0,'0'0'1262'0'0,"0"-1"-1037"0"0,-5-59 5897 0 0,10 4-3409 0 0,0-16-1066 0 0,-6 52-1343 0 0,0-1-39 0 0,0-1 0 0 0,1 0 0 0 0,1 0 0 0 0,1 0 0 0 0,1 0 0 0 0,11-37 0 0 0,-13 56-305 0 0,1 0 0 0 0,-1 1 0 0 0,1 0 0 0 0,-1-1 0 0 0,1 1 0 0 0,0 0 1 0 0,0 0-1 0 0,0 0 0 0 0,1 0 0 0 0,-1 0 0 0 0,0 1 0 0 0,1-1 0 0 0,-1 1 0 0 0,1-1 0 0 0,-1 1 0 0 0,1 0 0 0 0,0 0 0 0 0,-1 0 0 0 0,1 0 0 0 0,0 1 0 0 0,0-1 1 0 0,0 1-1 0 0,-1 0 0 0 0,1-1 0 0 0,4 2 0 0 0,9-1-1177 0 0,1 1 0 0 0,-1 1 0 0 0,22 4 0 0 0,-15-1-1166 0 0,5-1-5024 0 0</inkml:trace>
</inkml:ink>
</file>

<file path=ppt/ink/ink8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7.818"/>
    </inkml:context>
    <inkml:brush xml:id="br0">
      <inkml:brushProperty name="width" value="0.1" units="cm"/>
      <inkml:brushProperty name="height" value="0.1" units="cm"/>
      <inkml:brushProperty name="color" value="#AB008B"/>
    </inkml:brush>
  </inkml:definitions>
  <inkml:trace contextRef="#ctx0" brushRef="#br0">141 5 11055 0 0,'0'0'852'0'0,"-29"-5"4018"0"0,22 5-4460 0 0,-1 1 1 0 0,1 0-1 0 0,0 1 1 0 0,-1 0-1 0 0,1 0 1 0 0,0 0 0 0 0,0 1-1 0 0,0 0 1 0 0,1 0-1 0 0,-1 1 1 0 0,1-1-1 0 0,-1 2 1 0 0,1-1 0 0 0,-8 9-1 0 0,13-10-313 0 0,2 1-77 0 0,1 0-1 0 0,-1 0 0 0 0,1 0 1 0 0,0 0-1 0 0,0 0 0 0 0,0 0 0 0 0,0-1 1 0 0,0 1-1 0 0,1-1 0 0 0,0 1 0 0 0,0-1 1 0 0,0 0-1 0 0,0 0 0 0 0,0 0 0 0 0,1-1 1 0 0,-1 1-1 0 0,8 3 0 0 0,-2 0 48 0 0,40 27 510 0 0,-34-24-306 0 0,0 1 0 0 0,0 0 0 0 0,-1 1 0 0 0,0 0 0 0 0,-1 1 0 0 0,0 1 0 0 0,13 17 0 0 0,-25-28-247 0 0,0 0 1 0 0,-1 1-1 0 0,1-1 0 0 0,0 0 1 0 0,-1 1-1 0 0,0-1 0 0 0,1 1 1 0 0,-1-1-1 0 0,0 0 0 0 0,-1 1 1 0 0,1-1-1 0 0,0 1 0 0 0,-1-1 1 0 0,1 0-1 0 0,-1 1 0 0 0,0-1 1 0 0,1 0-1 0 0,-1 1 0 0 0,0-1 1 0 0,-1 0-1 0 0,1 0 0 0 0,0 0 1 0 0,-3 3-1 0 0,-35 42 472 0 0,33-41-990 0 0,-1 0 1 0 0,0 0-1 0 0,0 0 1 0 0,0-1-1 0 0,-1 0 1 0 0,0-1-1 0 0,0 0 0 0 0,0 0 1 0 0,-11 3-1 0 0</inkml:trace>
</inkml:ink>
</file>

<file path=ppt/ink/ink8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8.170"/>
    </inkml:context>
    <inkml:brush xml:id="br0">
      <inkml:brushProperty name="width" value="0.1" units="cm"/>
      <inkml:brushProperty name="height" value="0.1" units="cm"/>
      <inkml:brushProperty name="color" value="#AB008B"/>
    </inkml:brush>
  </inkml:definitions>
  <inkml:trace contextRef="#ctx0" brushRef="#br0">1 191 4607 0 0,'12'-41'-169'0'0,"17"-21"6070"0"0,-25 54-4868 0 0,1 1 0 0 0,0 0 0 0 0,0 0 0 0 0,1 0 0 0 0,-1 1 0 0 0,2 0 1 0 0,-1 0-1 0 0,1 0 0 0 0,-1 1 0 0 0,15-8 0 0 0,-18 11-899 0 0,1 0 0 0 0,0 1 0 0 0,0 0 1 0 0,0 0-1 0 0,0 0 0 0 0,0 1 0 0 0,0-1 0 0 0,0 1 0 0 0,0 0 0 0 0,5 0 0 0 0,41 9-2730 0 0,-38-6 1339 0 0,5 1-205 0 0</inkml:trace>
  <inkml:trace contextRef="#ctx0" brushRef="#br0" timeOffset="1">546 67 6447 0 0,'0'0'586'0'0,"-29"24"9674"0"0,26-21-9717 0 0,-1 0 1 0 0,1 1-1 0 0,0-1 1 0 0,0 1-1 0 0,0 0 1 0 0,1 0-1 0 0,0 0 1 0 0,-1 1-1 0 0,1-1 1 0 0,1 0-1 0 0,-1 1 1 0 0,-1 7-1 0 0,1-3-299 0 0,1 0 0 0 0,0 0-1 0 0,0 0 1 0 0,1 0 0 0 0,1 0-1 0 0,1 13 1 0 0,0-9-261 0 0,1 0 0 0 0,0 0 0 0 0,1 0 1 0 0,1 0-1 0 0,0-1 0 0 0,0 0 0 0 0,1 0 0 0 0,1-1 0 0 0,9 13 0 0 0,-14-21 37 0 0,0 0-1 0 0,0 0 1 0 0,0-1 0 0 0,0 1 0 0 0,0-1-1 0 0,0 0 1 0 0,1 1 0 0 0,-1-1-1 0 0,1 0 1 0 0,0-1 0 0 0,-1 1-1 0 0,1 0 1 0 0,0-1 0 0 0,0 1-1 0 0,0-1 1 0 0,0 0 0 0 0,0 0-1 0 0,1 0 1 0 0,-1-1 0 0 0,0 1-1 0 0,0-1 1 0 0,1 1 0 0 0,-1-1 0 0 0,0 0-1 0 0,0-1 1 0 0,1 1 0 0 0,-1 0-1 0 0,0-1 1 0 0,0 0 0 0 0,1 0-1 0 0,-1 0 1 0 0,0 0 0 0 0,0 0-1 0 0,0-1 1 0 0,0 1 0 0 0,-1-1-1 0 0,1 0 1 0 0,3-2 0 0 0,0-1 22 0 0,0-1 1 0 0,-1 0-1 0 0,1 0 1 0 0,-2 0-1 0 0,1 0 1 0 0,-1-1-1 0 0,1 1 1 0 0,-2-1-1 0 0,1 0 1 0 0,-1-1-1 0 0,0 1 1 0 0,-1 0 0 0 0,1-1-1 0 0,-2 0 1 0 0,2-8-1 0 0,-2 6 15 0 0,-2 0-1 0 0,1 0 1 0 0,-1 0 0 0 0,-1 0 0 0 0,1 0-1 0 0,-2 0 1 0 0,1 1 0 0 0,-2-1-1 0 0,1 1 1 0 0,-1-1 0 0 0,0 1-1 0 0,-1 1 1 0 0,0-1 0 0 0,-1 1-1 0 0,0-1 1 0 0,0 2 0 0 0,0-1 0 0 0,-1 1-1 0 0,0 0 1 0 0,-1 0 0 0 0,0 1-1 0 0,-13-9 1 0 0,12 11-77 0 0,8 3-91 0 0,1 19-4175 0 0,3-9 2231 0 0</inkml:trace>
</inkml:ink>
</file>

<file path=ppt/ink/ink8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28.548"/>
    </inkml:context>
    <inkml:brush xml:id="br0">
      <inkml:brushProperty name="width" value="0.1" units="cm"/>
      <inkml:brushProperty name="height" value="0.1" units="cm"/>
      <inkml:brushProperty name="color" value="#AB008B"/>
    </inkml:brush>
  </inkml:definitions>
  <inkml:trace contextRef="#ctx0" brushRef="#br0">0 296 10511 0 0,'0'0'480'0'0,"18"-19"176"0"0,6-8 2092 0 0,-1-2 0 0 0,-2 0-1 0 0,24-42 1 0 0,-39 60-2186 0 0,1 0 0 0 0,0 1 0 0 0,1 0 0 0 0,0 0 0 0 0,0 1 0 0 0,1 0 0 0 0,0 0 0 0 0,16-11 0 0 0,-20 17-467 0 0,0 0 0 0 0,0 1 0 0 0,1-1 0 0 0,-1 1 1 0 0,1 0-1 0 0,-1 0 0 0 0,1 1 0 0 0,0 0 0 0 0,0 0 0 0 0,0 0 1 0 0,0 1-1 0 0,0 0 0 0 0,0 0 0 0 0,0 0 0 0 0,-1 1 0 0 0,1 0 1 0 0,0 0-1 0 0,0 0 0 0 0,11 5 0 0 0,-5-2-85 0 0,-1 1 0 0 0,1 0 0 0 0,-1 1 0 0 0,0 0 0 0 0,-1 1 0 0 0,1 1 0 0 0,-1-1 0 0 0,-1 1 0 0 0,10 11 0 0 0,2 5 15 0 0,-2 0 0 0 0,21 37 0 0 0,-15-23 32 0 0,-22-34-298 0 0,12 20 288 0 0,2-1 0 0 0,28 31 0 0 0,-3-20-8529 0 0</inkml:trace>
</inkml:ink>
</file>

<file path=ppt/ink/ink8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3"/>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7"/>
    </inkml:context>
    <inkml:brush xml:id="br0">
      <inkml:brushProperty name="width" value="0.1" units="cm"/>
      <inkml:brushProperty name="height" value="0.1" units="cm"/>
      <inkml:brushProperty name="color" value="#F6630D"/>
    </inkml:brush>
  </inkml:definitions>
  <inkml:trace contextRef="#ctx0" brushRef="#br0">60 1 10391 0 0,'0'0'2084'0'0,"-16"31"2251"0"0,9-1-3806 0 0,2 1 1 0 0,1-1-1 0 0,0 44 1 0 0,-4 32 581 0 0,1-73-678 0 0,5-22-348 0 0,-1-1-1 0 0,2 1 1 0 0,-1 0 0 0 0,2 1-1 0 0,-1-1 1 0 0,2 12 0 0 0</inkml:trace>
</inkml:ink>
</file>

<file path=ppt/ink/ink8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4"/>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5"/>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6"/>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7"/>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8"/>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9"/>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0"/>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1"/>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2"/>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3"/>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8"/>
    </inkml:context>
    <inkml:brush xml:id="br0">
      <inkml:brushProperty name="width" value="0.1" units="cm"/>
      <inkml:brushProperty name="height" value="0.1" units="cm"/>
      <inkml:brushProperty name="color" value="#F6630D"/>
    </inkml:brush>
  </inkml:definitions>
  <inkml:trace contextRef="#ctx0" brushRef="#br0">0 80 8287 0 0,'12'-4'7931'0'0,"14"-6"-4840"0"0,-17 3-2423 0 0,2 0 1 0 0,-1 0 0 0 0,1 1-1 0 0,0 0 1 0 0,0 1 0 0 0,1 0-1 0 0,-1 1 1 0 0,1 1 0 0 0,22-5 0 0 0,43 0-1926 0 0,-8 13-7889 0 0</inkml:trace>
</inkml:ink>
</file>

<file path=ppt/ink/ink8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4"/>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5"/>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6"/>
    </inkml:context>
    <inkml:brush xml:id="br0">
      <inkml:brushProperty name="width" value="0.1" units="cm"/>
      <inkml:brushProperty name="height" value="0.1" units="cm"/>
      <inkml:brushProperty name="color" value="#AB008B"/>
    </inkml:brush>
  </inkml:definitions>
  <inkml:trace contextRef="#ctx0" brushRef="#br0">0 1 9215 0 0,'18'10'15952'0'0,"-17"6"-16915"0"0,-12 111 1712 0 0,7 0-1 0 0,18 216 1 0 0,-7-315-747 0 0,3-28-1419 0 0</inkml:trace>
</inkml:ink>
</file>

<file path=ppt/ink/ink8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7"/>
    </inkml:context>
    <inkml:brush xml:id="br0">
      <inkml:brushProperty name="width" value="0.1" units="cm"/>
      <inkml:brushProperty name="height" value="0.1" units="cm"/>
      <inkml:brushProperty name="color" value="#AB008B"/>
    </inkml:brush>
  </inkml:definitions>
  <inkml:trace contextRef="#ctx0" brushRef="#br0">36 147 4143 0 0,'-7'-9'8988'0'0,"-9"-12"-6224"0"0,14 20-2525 0 0,1 0-1 0 0,0 0 0 0 0,0-1 1 0 0,0 1-1 0 0,0 0 0 0 0,0-1 1 0 0,0 1-1 0 0,1-1 0 0 0,-1 1 1 0 0,0-1-1 0 0,1 0 0 0 0,-1 1 1 0 0,1-1-1 0 0,0 1 0 0 0,0-1 1 0 0,-1 0-1 0 0,1 0 0 0 0,0 1 1 0 0,0-1-1 0 0,0 0 0 0 0,1 1 1 0 0,-1-1-1 0 0,0 0 0 0 0,1-1 1 0 0,1-1-16 0 0,-1 1-1 0 0,1 0 1 0 0,0 0 0 0 0,0 0 0 0 0,0 0-1 0 0,0 1 1 0 0,1-1 0 0 0,-1 0 0 0 0,1 1 0 0 0,0 0-1 0 0,3-3 1 0 0,2-1-56 0 0,-1 2-1 0 0,1-1 0 0 0,1 1 1 0 0,-1 0-1 0 0,1 0 1 0 0,-1 1-1 0 0,1 0 0 0 0,0 1 1 0 0,9-2-1 0 0,-10 3-112 0 0,0 1 1 0 0,0 0-1 0 0,0 0 0 0 0,0 1 1 0 0,0-1-1 0 0,-1 2 0 0 0,1-1 1 0 0,0 1-1 0 0,-1 0 0 0 0,1 1 1 0 0,-1 0-1 0 0,1 0 0 0 0,-1 0 1 0 0,0 1-1 0 0,8 6 0 0 0,-11-6-35 0 0,0 0-1 0 0,1 0 0 0 0,-1 1 0 0 0,-1 0 0 0 0,1-1 0 0 0,-1 1 1 0 0,1 1-1 0 0,-2-1 0 0 0,1 0 0 0 0,0 1 0 0 0,-1-1 0 0 0,0 1 0 0 0,-1 0 1 0 0,1 0-1 0 0,-1-1 0 0 0,0 1 0 0 0,0 0 0 0 0,-1 0 0 0 0,0 0 1 0 0,-1 12-1 0 0,-2 18-11 0 0,-2 0 1 0 0,-1 0 0 0 0,-13 42-1 0 0,14-59-52 0 0,-2-1-1 0 0,0 0 0 0 0,-1 0 1 0 0,0-1-1 0 0,-2 0 0 0 0,0-1 1 0 0,-21 28-1 0 0,-3-16 6 0 0,33-27 372 0 0,4-3-314 0 0,0 0-1 0 0,0 0 0 0 0,1 1 1 0 0,-1 0-1 0 0,0-1 1 0 0,1 1-1 0 0,-1 0 1 0 0,1 1-1 0 0,0-1 1 0 0,6 0-1 0 0,7 2-17 0 0,0 1 0 0 0,0 0 0 0 0,-1 1 0 0 0,28 9 0 0 0,47 9 0 0 0,-89-20-186 0 0,1-1 0 0 0,0 0 0 0 0,0 0 0 0 0,-1 0 0 0 0,1 0 0 0 0,0-1 0 0 0,0 1 0 0 0,-1-1 1 0 0,1 1-1 0 0,0-1 0 0 0,-1 0 0 0 0,1 0 0 0 0,-1 0 0 0 0,1-1 0 0 0,3-2 0 0 0,2 0-1655 0 0</inkml:trace>
</inkml:ink>
</file>

<file path=ppt/ink/ink8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8"/>
    </inkml:context>
    <inkml:brush xml:id="br0">
      <inkml:brushProperty name="width" value="0.1" units="cm"/>
      <inkml:brushProperty name="height" value="0.1" units="cm"/>
      <inkml:brushProperty name="color" value="#AB008B"/>
    </inkml:brush>
  </inkml:definitions>
  <inkml:trace contextRef="#ctx0" brushRef="#br0">76 0 6447 0 0,'0'0'499'0'0,"-30"13"5333"0"0,26-9-5317 0 0,1 1 1 0 0,0 0-1 0 0,0-1 0 0 0,0 1 1 0 0,0 0-1 0 0,1 0 1 0 0,0 1-1 0 0,0-1 0 0 0,-2 10 1 0 0,-8 56 1285 0 0,10-54-1103 0 0,1-11-503 0 0,0 0 0 0 0,1 0 0 0 0,-1 0 0 0 0,2 1 0 0 0,-1-1 1 0 0,1 0-1 0 0,-1 0 0 0 0,2 0 0 0 0,-1 0 0 0 0,1 0 0 0 0,0 0 0 0 0,0 0 0 0 0,0 0 0 0 0,4 5 0 0 0,-4-8-123 0 0,0-1 1 0 0,0 0-1 0 0,0 1 0 0 0,1-1 0 0 0,-1 0 1 0 0,0 0-1 0 0,1 0 0 0 0,-1-1 1 0 0,1 1-1 0 0,0-1 0 0 0,0 1 0 0 0,-1-1 1 0 0,1 0-1 0 0,0 0 0 0 0,0 0 1 0 0,0 0-1 0 0,0-1 0 0 0,0 1 0 0 0,1-1 1 0 0,-1 1-1 0 0,0-1 0 0 0,0 0 1 0 0,0-1-1 0 0,0 1 0 0 0,0 0 0 0 0,0-1 1 0 0,0 0-1 0 0,0 0 0 0 0,0 0 1 0 0,3-1-1 0 0,-2 0-34 0 0,0 0 1 0 0,1 0-1 0 0,-1 0 1 0 0,-1 0-1 0 0,1-1 0 0 0,0 0 1 0 0,-1 0-1 0 0,1 0 1 0 0,-1 0-1 0 0,0 0 1 0 0,0-1-1 0 0,0 1 1 0 0,0-1-1 0 0,-1 0 1 0 0,1 0-1 0 0,-1 0 0 0 0,0 0 1 0 0,0 0-1 0 0,-1 0 1 0 0,1-1-1 0 0,-1 1 1 0 0,0-1-1 0 0,0 1 1 0 0,-1-1-1 0 0,1 1 0 0 0,-1-6 1 0 0,1-3-16 0 0,-1 0 0 0 0,-1 0 0 0 0,0 0 1 0 0,0 1-1 0 0,-1-1 0 0 0,-1 0 0 0 0,0 1 0 0 0,-6-14 0 0 0,8 24-26 0 0,-1 0 0 0 0,1 0-1 0 0,0 0 1 0 0,-1 0-1 0 0,1 0 1 0 0,-1 0-1 0 0,0 1 1 0 0,1-1 0 0 0,-1 1-1 0 0,0-1 1 0 0,0 1-1 0 0,0 0 1 0 0,0-1-1 0 0,0 1 1 0 0,0 0 0 0 0,0 0-1 0 0,-1 1 1 0 0,1-1-1 0 0,0 0 1 0 0,-1 1-1 0 0,1-1 1 0 0,0 1 0 0 0,-1 0-1 0 0,1 0 1 0 0,0 0-1 0 0,-1 0 1 0 0,-4 1-1 0 0,-2 0-746 0 0,-1 0 0 0 0,0 1 0 0 0,1 1 0 0 0,-1-1 0 0 0,-11 6 0 0 0</inkml:trace>
</inkml:ink>
</file>

<file path=ppt/ink/ink8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9"/>
    </inkml:context>
    <inkml:brush xml:id="br0">
      <inkml:brushProperty name="width" value="0.1" units="cm"/>
      <inkml:brushProperty name="height" value="0.1" units="cm"/>
      <inkml:brushProperty name="color" value="#AB008B"/>
    </inkml:brush>
  </inkml:definitions>
  <inkml:trace contextRef="#ctx0" brushRef="#br0">30 155 4143 0 0,'-7'-12'17805'0'0,"7"16"-18715"0"0,-2 37 1403 0 0,3 0 0 0 0,6 47 0 0 0,0 20-155 0 0,7 182-199 0 0,-14-289 326 0 0,-7-24 636 0 0,-5-24-799 0 0,2 0-1 0 0,1-1 0 0 0,3 0 0 0 0,2 0 0 0 0,2-1 1 0 0,2 1-1 0 0,3-1 0 0 0,15-90 0 0 0,-15 126-305 0 0,1-1 0 0 0,1 1 0 0 0,0-1 0 0 0,0 1 0 0 0,2 1 0 0 0,-1-1 0 0 0,2 1 0 0 0,15-21 0 0 0,-20 30 3 0 0,-1 1 0 0 0,0-1 0 0 0,1 1 0 0 0,0-1 0 0 0,-1 1 1 0 0,1 0-1 0 0,0 0 0 0 0,0 0 0 0 0,1 0 0 0 0,-1 1 0 0 0,0-1 0 0 0,0 1 0 0 0,1 0 0 0 0,-1 0 0 0 0,1 0 0 0 0,-1 0 0 0 0,1 0 0 0 0,0 1 1 0 0,-1 0-1 0 0,1 0 0 0 0,-1 0 0 0 0,1 0 0 0 0,0 0 0 0 0,-1 1 0 0 0,1 0 0 0 0,-1-1 0 0 0,1 1 0 0 0,-1 1 0 0 0,0-1 0 0 0,1 0 0 0 0,-1 1 1 0 0,0 0-1 0 0,0 0 0 0 0,0 0 0 0 0,0 0 0 0 0,0 0 0 0 0,0 0 0 0 0,4 6 0 0 0,-4-6-1 0 0,-1 1-1 0 0,0-1 1 0 0,1 1 0 0 0,-1-1 0 0 0,0 1-1 0 0,0 0 1 0 0,0 0 0 0 0,-1 0-1 0 0,1 0 1 0 0,-1 0 0 0 0,1 1 0 0 0,-1-1-1 0 0,0 0 1 0 0,0 1 0 0 0,-1-1-1 0 0,1 0 1 0 0,-1 1 0 0 0,0-1 0 0 0,0 1-1 0 0,0-1 1 0 0,0 1 0 0 0,0-1-1 0 0,-1 1 1 0 0,0-1 0 0 0,1 0-1 0 0,-1 1 1 0 0,0-1 0 0 0,-1 0 0 0 0,1 0-1 0 0,-1 1 1 0 0,1-1 0 0 0,-5 5-1 0 0,-6 10-21 0 0,-1-1 0 0 0,-1 0 0 0 0,0-1 0 0 0,-21 18 0 0 0,11-10 3 0 0,-51 50-858 0 0,74-73 695 0 0</inkml:trace>
</inkml:ink>
</file>

<file path=ppt/ink/ink8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0"/>
    </inkml:context>
    <inkml:brush xml:id="br0">
      <inkml:brushProperty name="width" value="0.1" units="cm"/>
      <inkml:brushProperty name="height" value="0.1" units="cm"/>
      <inkml:brushProperty name="color" value="#AB008B"/>
    </inkml:brush>
  </inkml:definitions>
  <inkml:trace contextRef="#ctx0" brushRef="#br0">35 168 9095 0 0,'0'0'1799'0'0,"37"11"5161"0"0,-33-13-6675 0 0,1 0 0 0 0,-1 0 1 0 0,0 0-1 0 0,0-1 0 0 0,0 0 0 0 0,0 0 1 0 0,0 0-1 0 0,-1 0 0 0 0,1-1 0 0 0,-1 1 1 0 0,0-1-1 0 0,0 0 0 0 0,0 0 0 0 0,0 0 0 0 0,-1 0 1 0 0,0 0-1 0 0,1-1 0 0 0,0-4 0 0 0,0 4-80 0 0,-1-1-1 0 0,0 1 0 0 0,-1-1 0 0 0,1 0 0 0 0,-1 0 0 0 0,0 1 0 0 0,-1-1 0 0 0,1 0 0 0 0,-1 0 1 0 0,0 0-1 0 0,-1 0 0 0 0,1 0 0 0 0,-1 1 0 0 0,-3-11 0 0 0,4 15-197 0 0,-1 0 1 0 0,1 0-1 0 0,0 1 1 0 0,-1-1-1 0 0,1 0 0 0 0,0 0 1 0 0,-1 1-1 0 0,1-1 0 0 0,-1 0 1 0 0,0 1-1 0 0,1-1 1 0 0,-1 0-1 0 0,1 1 0 0 0,-1-1 1 0 0,0 1-1 0 0,1-1 0 0 0,-1 1 1 0 0,0 0-1 0 0,0-1 1 0 0,0 1-1 0 0,1 0 0 0 0,-1-1 1 0 0,0 1-1 0 0,0 0 0 0 0,0 0 1 0 0,1 0-1 0 0,-1-1 0 0 0,-1 1 1 0 0,-26 11 280 0 0,-15 29 74 0 0,36-32-362 0 0,1 0 0 0 0,1 1 0 0 0,0 0 0 0 0,0 0 0 0 0,0 0 0 0 0,1 0 0 0 0,1 1 0 0 0,-1 0 0 0 0,2 0 0 0 0,-1 0 0 0 0,1 0 0 0 0,1 0 0 0 0,-1 19 0 0 0,2-24 0 0 0,0 1 0 0 0,1-1 0 0 0,0 1 0 0 0,0-1 0 0 0,0 1 0 0 0,0-1 0 0 0,1 0 0 0 0,0 0 0 0 0,0 0 0 0 0,0 0 0 0 0,1 0 0 0 0,-1 0 0 0 0,1-1 0 0 0,0 1 0 0 0,1-1 0 0 0,-1 1 0 0 0,1-1 0 0 0,0-1 0 0 0,0 1 0 0 0,0 0 0 0 0,0-1 0 0 0,1 0 0 0 0,0 0 0 0 0,-1 0 0 0 0,1-1 0 0 0,10 4 0 0 0,-10-4-217 0 0,1 0-1 0 0,0-1 1 0 0,-1 0-1 0 0,1 0 0 0 0,0-1 1 0 0,0 1-1 0 0,0-1 1 0 0,0-1-1 0 0,0 1 1 0 0,0-1-1 0 0,-1 0 1 0 0,1 0-1 0 0,7-3 1 0 0,0-1-1111 0 0,0 0 1 0 0,0-1-1 0 0,-1 0 1 0 0,16-11 0 0 0,4-5-6231 0 0</inkml:trace>
</inkml:ink>
</file>

<file path=ppt/ink/ink8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1"/>
    </inkml:context>
    <inkml:brush xml:id="br0">
      <inkml:brushProperty name="width" value="0.1" units="cm"/>
      <inkml:brushProperty name="height" value="0.1" units="cm"/>
      <inkml:brushProperty name="color" value="#AB008B"/>
    </inkml:brush>
  </inkml:definitions>
  <inkml:trace contextRef="#ctx0" brushRef="#br0">0 392 10447 0 0,'0'0'950'0'0,"8"-33"2766"0"0,2-72 2295 0 0,-8 69-4394 0 0,1-1-1 0 0,17-68 1 0 0,-18 101-1529 0 0,-1 0 0 0 0,1 0 1 0 0,0 0-1 0 0,1 0 0 0 0,-1 0 1 0 0,1 0-1 0 0,0 1 0 0 0,0-1 1 0 0,0 1-1 0 0,0 0 0 0 0,0 0 1 0 0,1 0-1 0 0,-1 0 0 0 0,1 1 1 0 0,0 0-1 0 0,0-1 0 0 0,0 1 1 0 0,0 1-1 0 0,0-1 0 0 0,0 0 1 0 0,1 1-1 0 0,-1 0 0 0 0,8-1 1 0 0,11-2-522 0 0,1 2 0 0 0,-1 1 0 0 0,33 1 0 0 0,-26 1-1754 0 0,-11-1 355 0 0</inkml:trace>
</inkml:ink>
</file>

<file path=ppt/ink/ink8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2"/>
    </inkml:context>
    <inkml:brush xml:id="br0">
      <inkml:brushProperty name="width" value="0.1" units="cm"/>
      <inkml:brushProperty name="height" value="0.1" units="cm"/>
      <inkml:brushProperty name="color" value="#AB008B"/>
    </inkml:brush>
  </inkml:definitions>
  <inkml:trace contextRef="#ctx0" brushRef="#br0">57 205 4143 0 0,'0'0'319'0'0,"-2"30"13"0"0,13 124 7071 0 0,0 54-5161 0 0,-13-84 726 0 0,-19-152-182 0 0,13 11-2090 0 0,1 0 0 0 0,0-1 0 0 0,1 0 0 0 0,1-1 0 0 0,-5-30 0 0 0,5 7 234 0 0,0-63 1 0 0,4 74-825 0 0,2 1 1 0 0,1 0-1 0 0,2 0 1 0 0,1 0-1 0 0,1 0 1 0 0,11-31-1 0 0,-14 51-77 0 0,1 1 0 0 0,0 0 0 0 0,1 0-1 0 0,0 0 1 0 0,0 0 0 0 0,1 1-1 0 0,0-1 1 0 0,0 2 0 0 0,1-1 0 0 0,0 1-1 0 0,1 0 1 0 0,-1 0 0 0 0,1 1-1 0 0,1 0 1 0 0,-1 0 0 0 0,1 1 0 0 0,0 0-1 0 0,0 1 1 0 0,0 0 0 0 0,1 0-1 0 0,18-4 1 0 0,-16 5-29 0 0,1 1 0 0 0,0 0 0 0 0,0 1 0 0 0,0 0 0 0 0,-1 1 0 0 0,1 0 0 0 0,0 1 0 0 0,16 3 0 0 0,-24-3 0 0 0,-1 1 0 0 0,1-1 0 0 0,0 1 0 0 0,-1 0 0 0 0,1 0 0 0 0,-1 0 0 0 0,0 0 0 0 0,1 1 0 0 0,-1 0 0 0 0,0 0 0 0 0,-1 0 0 0 0,1 0 0 0 0,0 0 0 0 0,-1 1 0 0 0,0 0 0 0 0,0 0 0 0 0,0 0 0 0 0,0 0 0 0 0,-1 0 0 0 0,0 0 0 0 0,0 1 0 0 0,0-1 0 0 0,0 1 0 0 0,1 6 0 0 0,0 1-8 0 0,-1-1 0 0 0,0 1-1 0 0,-1-1 1 0 0,-1 1 0 0 0,0-1-1 0 0,0 1 1 0 0,-1 0 0 0 0,-1-1-1 0 0,0 1 1 0 0,0-1 0 0 0,-1 0 0 0 0,0 0-1 0 0,-7 14 1 0 0,6-17 1 0 0,1-1 0 0 0,-1 0 0 0 0,0 0 0 0 0,-1-1 0 0 0,1 1 0 0 0,-1-1 0 0 0,0 0 0 0 0,-1-1 0 0 0,0 1 0 0 0,0-1 0 0 0,0 0 0 0 0,0 0-1 0 0,-1-1 1 0 0,0 0 0 0 0,0 0 0 0 0,0 0 0 0 0,0-1 0 0 0,-1 0 0 0 0,1-1 0 0 0,-9 2 0 0 0,-2 1-285 0 0,0-2 0 0 0,-1 0 0 0 0,1-1-1 0 0,-1-1 1 0 0,0-1 0 0 0,-19-2 0 0 0</inkml:trace>
</inkml:ink>
</file>

<file path=ppt/ink/ink8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3"/>
    </inkml:context>
    <inkml:brush xml:id="br0">
      <inkml:brushProperty name="width" value="0.1" units="cm"/>
      <inkml:brushProperty name="height" value="0.1" units="cm"/>
      <inkml:brushProperty name="color" value="#AB008B"/>
    </inkml:brush>
  </inkml:definitions>
  <inkml:trace contextRef="#ctx0" brushRef="#br0">47 192 6447 0 0,'0'0'499'0'0,"37"-9"1637"0"0,19-8 5824 0 0,4-9-3750 0 0,-55 23-3994 0 0,1 0 0 0 0,-1-1-1 0 0,1 1 1 0 0,-1-1 0 0 0,-1 0 0 0 0,1 0-1 0 0,0 0 1 0 0,-1-1 0 0 0,0 1-1 0 0,0-1 1 0 0,0 0 0 0 0,-1-1 0 0 0,0 1-1 0 0,0 0 1 0 0,0-1 0 0 0,0 0-1 0 0,2-9 1 0 0,-5 13-166 0 0,1 1 0 0 0,-1 0 0 0 0,0-1-1 0 0,0 1 1 0 0,0 0 0 0 0,0-1 0 0 0,0 1 0 0 0,0 0-1 0 0,0-1 1 0 0,-1 1 0 0 0,1 0 0 0 0,0 0 0 0 0,-1-1-1 0 0,1 1 1 0 0,-1 0 0 0 0,1 0 0 0 0,-1-1 0 0 0,0 1-1 0 0,1 0 1 0 0,-1 0 0 0 0,0 0 0 0 0,0 0 0 0 0,-2-2-1 0 0,1 1 17 0 0,-1 1-1 0 0,0-1 0 0 0,0 0 1 0 0,0 1-1 0 0,0 0 0 0 0,0 0 1 0 0,0 0-1 0 0,0 0 0 0 0,-6-1 1 0 0,-2 1 14 0 0,1 0 1 0 0,-1 0-1 0 0,0 1 1 0 0,1 1 0 0 0,-14 2-1 0 0,15-1-76 0 0,1 1 0 0 0,0-1 1 0 0,0 2-1 0 0,0-1 0 0 0,1 1 0 0 0,-1 0 0 0 0,1 1 0 0 0,0 0 0 0 0,0 0 1 0 0,1 1-1 0 0,-1-1 0 0 0,1 1 0 0 0,0 1 0 0 0,1-1 0 0 0,0 1 1 0 0,0 0-1 0 0,0 0 0 0 0,1 1 0 0 0,0-1 0 0 0,0 1 0 0 0,-2 8 0 0 0,3-8-4 0 0,0-1 0 0 0,1 0 0 0 0,0 1-1 0 0,1-1 1 0 0,-1 1 0 0 0,1-1-1 0 0,1 1 1 0 0,0 0 0 0 0,0-1-1 0 0,0 1 1 0 0,1 0 0 0 0,0-1-1 0 0,0 1 1 0 0,1-1 0 0 0,0 1 0 0 0,1-1-1 0 0,-1 0 1 0 0,1 0 0 0 0,1 0-1 0 0,-1 0 1 0 0,1 0 0 0 0,0-1-1 0 0,10 12 1 0 0,-7-12 1 0 0,1 0 0 0 0,-1-1 0 0 0,1 0 0 0 0,-1-1 0 0 0,1 0 0 0 0,1 0 0 0 0,-1 0 0 0 0,0-1 1 0 0,1 0-1 0 0,0-1 0 0 0,0 0 0 0 0,0-1 0 0 0,15 2 0 0 0,-6-2-50 0 0,1 0 0 0 0,-1-1 1 0 0,1-1-1 0 0,0-1 0 0 0,30-7 1 0 0,-44 7-178 0 0,0 1 0 0 0,0-1 0 0 0,-1 0 1 0 0,1 0-1 0 0,-1-1 0 0 0,1 1 0 0 0,-1-1 1 0 0,0 0-1 0 0,0 0 0 0 0,0 0 0 0 0,6-8 1 0 0,10-12-4733 0 0,-15 16 2925 0 0,14-15-5550 0 0</inkml:trace>
</inkml:ink>
</file>

<file path=ppt/ink/ink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199"/>
    </inkml:context>
    <inkml:brush xml:id="br0">
      <inkml:brushProperty name="width" value="0.1" units="cm"/>
      <inkml:brushProperty name="height" value="0.1" units="cm"/>
      <inkml:brushProperty name="color" value="#F6630D"/>
    </inkml:brush>
  </inkml:definitions>
  <inkml:trace contextRef="#ctx0" brushRef="#br0">1 84 10591 0 0,'0'0'819'0'0,"27"-8"2716"0"0,-17-1-1961 0 0,1 1 0 0 0,0 1 0 0 0,1 0 0 0 0,14-7 0 0 0,-10 8-1095 0 0,-1 0 1 0 0,1 1 0 0 0,0 1-1 0 0,0 1 1 0 0,25-3-1 0 0,-24 5-518 0 0,0 1 0 0 0,1 1 0 0 0,-1 0-1 0 0,0 1 1 0 0,0 1 0 0 0,24 7-1 0 0,9 2-7634 0 0</inkml:trace>
</inkml:ink>
</file>

<file path=ppt/ink/ink8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4"/>
    </inkml:context>
    <inkml:brush xml:id="br0">
      <inkml:brushProperty name="width" value="0.1" units="cm"/>
      <inkml:brushProperty name="height" value="0.1" units="cm"/>
      <inkml:brushProperty name="color" value="#AB008B"/>
    </inkml:brush>
  </inkml:definitions>
  <inkml:trace contextRef="#ctx0" brushRef="#br0">5 437 13967 0 0,'0'0'1262'0'0,"0"-1"-1037"0"0,-5-59 5897 0 0,10 4-3409 0 0,0-16-1066 0 0,-6 52-1343 0 0,0-1-39 0 0,0-1 0 0 0,1 0 0 0 0,1 0 0 0 0,1 0 0 0 0,1 0 0 0 0,11-37 0 0 0,-13 56-305 0 0,1 0 0 0 0,-1 1 0 0 0,1 0 0 0 0,-1-1 0 0 0,1 1 0 0 0,0 0 1 0 0,0 0-1 0 0,0 0 0 0 0,1 0 0 0 0,-1 0 0 0 0,0 1 0 0 0,1-1 0 0 0,-1 1 0 0 0,1-1 0 0 0,-1 1 0 0 0,1 0 0 0 0,0 0 0 0 0,-1 0 0 0 0,1 0 0 0 0,0 1 0 0 0,0-1 1 0 0,0 1-1 0 0,-1 0 0 0 0,1-1 0 0 0,4 2 0 0 0,9-1-1177 0 0,1 1 0 0 0,-1 1 0 0 0,22 4 0 0 0,-15-1-1166 0 0,5-1-5024 0 0</inkml:trace>
</inkml:ink>
</file>

<file path=ppt/ink/ink8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5"/>
    </inkml:context>
    <inkml:brush xml:id="br0">
      <inkml:brushProperty name="width" value="0.1" units="cm"/>
      <inkml:brushProperty name="height" value="0.1" units="cm"/>
      <inkml:brushProperty name="color" value="#AB008B"/>
    </inkml:brush>
  </inkml:definitions>
  <inkml:trace contextRef="#ctx0" brushRef="#br0">141 5 11055 0 0,'0'0'852'0'0,"-29"-5"4018"0"0,22 5-4460 0 0,-1 1 1 0 0,1 0-1 0 0,0 1 1 0 0,-1 0-1 0 0,1 0 1 0 0,0 0 0 0 0,0 1-1 0 0,0 0 1 0 0,1 0-1 0 0,-1 1 1 0 0,1-1-1 0 0,-1 2 1 0 0,1-1 0 0 0,-8 9-1 0 0,13-10-313 0 0,2 1-77 0 0,1 0-1 0 0,-1 0 0 0 0,1 0 1 0 0,0 0-1 0 0,0 0 0 0 0,0 0 0 0 0,0-1 1 0 0,0 1-1 0 0,1-1 0 0 0,0 1 0 0 0,0-1 1 0 0,0 0-1 0 0,0 0 0 0 0,0 0 0 0 0,1-1 1 0 0,-1 1-1 0 0,8 3 0 0 0,-2 0 48 0 0,40 27 510 0 0,-34-24-306 0 0,0 1 0 0 0,0 0 0 0 0,-1 1 0 0 0,0 0 0 0 0,-1 1 0 0 0,0 1 0 0 0,13 17 0 0 0,-25-28-247 0 0,0 0 1 0 0,-1 1-1 0 0,1-1 0 0 0,0 0 1 0 0,-1 1-1 0 0,0-1 0 0 0,1 1 1 0 0,-1-1-1 0 0,0 0 0 0 0,-1 1 1 0 0,1-1-1 0 0,0 1 0 0 0,-1-1 1 0 0,1 0-1 0 0,-1 1 0 0 0,0-1 1 0 0,1 0-1 0 0,-1 1 0 0 0,0-1 1 0 0,-1 0-1 0 0,1 0 0 0 0,0 0 1 0 0,-3 3-1 0 0,-35 42 472 0 0,33-41-990 0 0,-1 0 1 0 0,0 0-1 0 0,0 0 1 0 0,0-1-1 0 0,-1 0 1 0 0,0-1-1 0 0,0 0 0 0 0,0 0 1 0 0,-11 3-1 0 0</inkml:trace>
</inkml:ink>
</file>

<file path=ppt/ink/ink8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6"/>
    </inkml:context>
    <inkml:brush xml:id="br0">
      <inkml:brushProperty name="width" value="0.1" units="cm"/>
      <inkml:brushProperty name="height" value="0.1" units="cm"/>
      <inkml:brushProperty name="color" value="#AB008B"/>
    </inkml:brush>
  </inkml:definitions>
  <inkml:trace contextRef="#ctx0" brushRef="#br0">1 191 4607 0 0,'12'-41'-169'0'0,"17"-21"6070"0"0,-25 54-4868 0 0,1 1 0 0 0,0 0 0 0 0,0 0 0 0 0,1 0 0 0 0,-1 1 0 0 0,2 0 1 0 0,-1 0-1 0 0,1 0 0 0 0,-1 1 0 0 0,15-8 0 0 0,-18 11-899 0 0,1 0 0 0 0,0 1 0 0 0,0 0 1 0 0,0 0-1 0 0,0 0 0 0 0,0 1 0 0 0,0-1 0 0 0,0 1 0 0 0,0 0 0 0 0,5 0 0 0 0,41 9-2730 0 0,-38-6 1339 0 0,5 1-205 0 0</inkml:trace>
  <inkml:trace contextRef="#ctx0" brushRef="#br0" timeOffset="1">546 67 6447 0 0,'0'0'586'0'0,"-29"24"9674"0"0,26-21-9717 0 0,-1 0 1 0 0,1 1-1 0 0,0-1 1 0 0,0 1-1 0 0,0 0 1 0 0,1 0-1 0 0,0 0 1 0 0,-1 1-1 0 0,1-1 1 0 0,1 0-1 0 0,-1 1 1 0 0,-1 7-1 0 0,1-3-299 0 0,1 0 0 0 0,0 0-1 0 0,0 0 1 0 0,1 0 0 0 0,1 0-1 0 0,1 13 1 0 0,0-9-261 0 0,1 0 0 0 0,0 0 0 0 0,1 0 1 0 0,1 0-1 0 0,0-1 0 0 0,0 0 0 0 0,1 0 0 0 0,1-1 0 0 0,9 13 0 0 0,-14-21 37 0 0,0 0-1 0 0,0 0 1 0 0,0-1 0 0 0,0 1 0 0 0,0-1-1 0 0,0 0 1 0 0,1 1 0 0 0,-1-1-1 0 0,1 0 1 0 0,0-1 0 0 0,-1 1-1 0 0,1 0 1 0 0,0-1 0 0 0,0 1-1 0 0,0-1 1 0 0,0 0 0 0 0,0 0-1 0 0,1 0 1 0 0,-1-1 0 0 0,0 1-1 0 0,0-1 1 0 0,1 1 0 0 0,-1-1 0 0 0,0 0-1 0 0,0-1 1 0 0,1 1 0 0 0,-1 0-1 0 0,0-1 1 0 0,0 0 0 0 0,1 0-1 0 0,-1 0 1 0 0,0 0 0 0 0,0 0-1 0 0,0-1 1 0 0,0 1 0 0 0,-1-1-1 0 0,1 0 1 0 0,3-2 0 0 0,0-1 22 0 0,0-1 1 0 0,-1 0-1 0 0,1 0 1 0 0,-2 0-1 0 0,1 0 1 0 0,-1-1-1 0 0,1 1 1 0 0,-2-1-1 0 0,1 0 1 0 0,-1-1-1 0 0,0 1 1 0 0,-1 0 0 0 0,1-1-1 0 0,-2 0 1 0 0,2-8-1 0 0,-2 6 15 0 0,-2 0-1 0 0,1 0 1 0 0,-1 0 0 0 0,-1 0 0 0 0,1 0-1 0 0,-2 0 1 0 0,1 1 0 0 0,-2-1-1 0 0,1 1 1 0 0,-1-1 0 0 0,0 1-1 0 0,-1 1 1 0 0,0-1 0 0 0,-1 1-1 0 0,0-1 1 0 0,0 2 0 0 0,0-1 0 0 0,-1 1-1 0 0,0 0 1 0 0,-1 0 0 0 0,0 1-1 0 0,-13-9 1 0 0,12 11-77 0 0,8 3-91 0 0,1 19-4175 0 0,3-9 2231 0 0</inkml:trace>
</inkml:ink>
</file>

<file path=ppt/ink/ink8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8"/>
    </inkml:context>
    <inkml:brush xml:id="br0">
      <inkml:brushProperty name="width" value="0.1" units="cm"/>
      <inkml:brushProperty name="height" value="0.1" units="cm"/>
      <inkml:brushProperty name="color" value="#AB008B"/>
    </inkml:brush>
  </inkml:definitions>
  <inkml:trace contextRef="#ctx0" brushRef="#br0">0 296 10511 0 0,'0'0'480'0'0,"18"-19"176"0"0,6-8 2092 0 0,-1-2 0 0 0,-2 0-1 0 0,24-42 1 0 0,-39 60-2186 0 0,1 0 0 0 0,0 1 0 0 0,1 0 0 0 0,0 0 0 0 0,0 1 0 0 0,1 0 0 0 0,0 0 0 0 0,16-11 0 0 0,-20 17-467 0 0,0 0 0 0 0,0 1 0 0 0,1-1 0 0 0,-1 1 1 0 0,1 0-1 0 0,-1 0 0 0 0,1 1 0 0 0,0 0 0 0 0,0 0 0 0 0,0 0 1 0 0,0 1-1 0 0,0 0 0 0 0,0 0 0 0 0,0 0 0 0 0,-1 1 0 0 0,1 0 1 0 0,0 0-1 0 0,0 0 0 0 0,11 5 0 0 0,-5-2-85 0 0,-1 1 0 0 0,1 0 0 0 0,-1 1 0 0 0,0 0 0 0 0,-1 1 0 0 0,1 1 0 0 0,-1-1 0 0 0,-1 1 0 0 0,10 11 0 0 0,2 5 15 0 0,-2 0 0 0 0,21 37 0 0 0,-15-23 32 0 0,-22-34-298 0 0,12 20 288 0 0,2-1 0 0 0,28 31 0 0 0,-3-20-8529 0 0</inkml:trace>
</inkml:ink>
</file>

<file path=ppt/ink/ink8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2.575"/>
    </inkml:context>
    <inkml:brush xml:id="br0">
      <inkml:brushProperty name="width" value="0.1" units="cm"/>
      <inkml:brushProperty name="height" value="0.1" units="cm"/>
      <inkml:brushProperty name="color" value="#F6630D"/>
    </inkml:brush>
  </inkml:definitions>
  <inkml:trace contextRef="#ctx0" brushRef="#br0">260 137 3679 0 0,'0'0'284'0'0,"-1"-3"-186"0"0,-5-13 3338 0 0,9-18 5132 0 0,-12 3-3703 0 0,7 28-4714 0 0,0 0 0 0 0,-1-1 0 0 0,1 1 0 0 0,-1 0 0 0 0,1 0 0 0 0,-1 1 0 0 0,0-1 0 0 0,0 1 0 0 0,0-1 0 0 0,0 1 0 0 0,0 0 0 0 0,-1 0 1 0 0,1 0-1 0 0,-1 1 0 0 0,1-1 0 0 0,-1 1 0 0 0,0 0 0 0 0,0 0 0 0 0,1 0 0 0 0,-1 0 0 0 0,0 1 0 0 0,0-1 0 0 0,-6 1 0 0 0,4 1-130 0 0,0 0 1 0 0,0 0-1 0 0,0 1 0 0 0,1 0 0 0 0,-1 0 0 0 0,0 0 1 0 0,1 0-1 0 0,0 1 0 0 0,-1 0 0 0 0,1 0 0 0 0,0 1 1 0 0,1-1-1 0 0,-1 1 0 0 0,1 0 0 0 0,-1 1 1 0 0,1-1-1 0 0,0 1 0 0 0,-3 4 0 0 0,-2 3 25 0 0,1 0 0 0 0,0 0 0 0 0,1 1 0 0 0,0-1-1 0 0,1 1 1 0 0,-6 20 0 0 0,10-26-45 0 0,1 0 1 0 0,0 0-1 0 0,0 0 0 0 0,0 0 1 0 0,1 0-1 0 0,0 0 0 0 0,0 1 1 0 0,1-1-1 0 0,0 0 0 0 0,0 0 1 0 0,1-1-1 0 0,0 1 0 0 0,0 0 1 0 0,0 0-1 0 0,1-1 0 0 0,0 1 1 0 0,1-1-1 0 0,5 9 0 0 0,-6-11 1 0 0,-1-1 0 0 0,1 0 0 0 0,0 0 0 0 0,0 0 0 0 0,0-1 0 0 0,1 1 0 0 0,-1-1 0 0 0,0 1 0 0 0,1-1 0 0 0,0 0 0 0 0,-1-1 0 0 0,1 1 0 0 0,0 0 0 0 0,0-1 0 0 0,0 0 0 0 0,0 0 0 0 0,0 0 0 0 0,0-1 0 0 0,0 1 0 0 0,0-1 0 0 0,1 0 0 0 0,-1 0 0 0 0,0 0 0 0 0,0-1 0 0 0,0 0 0 0 0,0 0 0 0 0,0 0 0 0 0,0 0 0 0 0,0 0 0 0 0,0-1 0 0 0,0 1 0 0 0,6-5 0 0 0,-2 1 8 0 0,0-1 0 0 0,-1 0 1 0 0,0 0-1 0 0,0 0 1 0 0,-1-1-1 0 0,0 1 0 0 0,0-2 1 0 0,0 1-1 0 0,-1-1 0 0 0,0 0 1 0 0,-1 0-1 0 0,8-17 0 0 0,-4 6 9 0 0,-1-2 0 0 0,0 1 0 0 0,-2-1 0 0 0,5-32 0 0 0,-10-44 461 0 0,-5 133-429 0 0,1 1 1 0 0,2 1-1 0 0,2-1 0 0 0,4 41 0 0 0,8 5-51 0 0,-3-30 0 0 0,2 87 0 0 0,-3-9 129 0 0,-7-130-211 0 0,-1-1-1 0 0,1 0 0 0 0,0 0 0 0 0,0 0 1 0 0,0 0-1 0 0,0 0 0 0 0,-1-1 1 0 0,1 1-1 0 0,0 0 0 0 0,0 0 0 0 0,0 0 1 0 0,0-1-1 0 0,-1 1 0 0 0,1 0 0 0 0,0-1 1 0 0,0 1-1 0 0,-1-1 0 0 0,1 1 0 0 0,0-1 1 0 0,-1 1-1 0 0,1-1 0 0 0,1-1 0 0 0</inkml:trace>
</inkml:ink>
</file>

<file path=ppt/ink/ink8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3.328"/>
    </inkml:context>
    <inkml:brush xml:id="br0">
      <inkml:brushProperty name="width" value="0.1" units="cm"/>
      <inkml:brushProperty name="height" value="0.1" units="cm"/>
      <inkml:brushProperty name="color" value="#F6630D"/>
    </inkml:brush>
  </inkml:definitions>
  <inkml:trace contextRef="#ctx0" brushRef="#br0">144 36 2759 0 0,'-3'-35'17438'0'0,"-6"46"-17460"0"0,-5 13 433 0 0,1 1 0 0 0,1 1 0 0 0,1 0 0 0 0,1 0 0 0 0,-8 36 0 0 0,10-35-190 0 0,-5 17 165 0 0,2 0 1 0 0,-7 61 0 0 0,16-87-298 0 0,0 0 0 0 0,2 0 0 0 0,0 0 0 0 0,2 0 0 0 0,0 0 0 0 0,0 0 0 0 0,2 0 0 0 0,11 32 0 0 0,-14-46-80 0 0,0-1 0 0 0,1 0-1 0 0,-1 0 1 0 0,1 0 0 0 0,0 0 0 0 0,0-1-1 0 0,0 1 1 0 0,0 0 0 0 0,1-1 0 0 0,-1 0-1 0 0,1 1 1 0 0,0-1 0 0 0,-1 0 0 0 0,1 0 0 0 0,0 0-1 0 0,0-1 1 0 0,5 3 0 0 0,-2-2 15 0 0,0-1 0 0 0,0 1 0 0 0,0-1 0 0 0,0 0 0 0 0,0-1 0 0 0,0 1 0 0 0,0-1 0 0 0,0 0 0 0 0,9-2-1 0 0,-3 0 23 0 0,-1 0-1 0 0,0-1 0 0 0,0-1 1 0 0,0 0-1 0 0,-1 0 0 0 0,1-1 1 0 0,-1 0-1 0 0,0 0 0 0 0,0-2 1 0 0,12-9-1 0 0,-12 7-29 0 0,-1-1 0 0 0,0 0-1 0 0,0 0 1 0 0,-1 0 0 0 0,-1-1-1 0 0,0 0 1 0 0,0-1 0 0 0,-1 0 0 0 0,-1 0-1 0 0,8-24 1 0 0,-12 32-8 0 0,0-1 1 0 0,0 1-1 0 0,0-1 0 0 0,-1 1 1 0 0,1-1-1 0 0,-1 0 0 0 0,0 0 1 0 0,-1 1-1 0 0,1-1 0 0 0,-1 1 1 0 0,0-1-1 0 0,0 0 0 0 0,0 1 1 0 0,-1-1-1 0 0,1 1 0 0 0,-1 0 1 0 0,0 0-1 0 0,-1-1 0 0 0,1 1 1 0 0,-1 1-1 0 0,1-1 0 0 0,-1 0 1 0 0,0 1-1 0 0,-1-1 0 0 0,1 1 0 0 0,-1 0 1 0 0,1 0-1 0 0,-1 0 0 0 0,0 1 1 0 0,0-1-1 0 0,0 1 0 0 0,0 0 1 0 0,-9-3-1 0 0,0 0-4 0 0,0 1 0 0 0,-1 1 0 0 0,1 0-1 0 0,-1 1 1 0 0,0 0 0 0 0,0 1 0 0 0,1 1 0 0 0,-1 0-1 0 0,0 1 1 0 0,0 0 0 0 0,0 1 0 0 0,1 0 0 0 0,-17 6-1 0 0,22-5-1475 0 0</inkml:trace>
</inkml:ink>
</file>

<file path=ppt/ink/ink8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3.696"/>
    </inkml:context>
    <inkml:brush xml:id="br0">
      <inkml:brushProperty name="width" value="0.1" units="cm"/>
      <inkml:brushProperty name="height" value="0.1" units="cm"/>
      <inkml:brushProperty name="color" value="#F6630D"/>
    </inkml:brush>
  </inkml:definitions>
  <inkml:trace contextRef="#ctx0" brushRef="#br0">59 2 8287 0 0,'0'0'639'0'0,"-1"0"-415"0"0,-11 1 4472 0 0,-3 24-2911 0 0,8-10-1158 0 0,2 1 0 0 0,0 0-1 0 0,1 0 1 0 0,-2 19-1 0 0,4-28-359 0 0,1 1-1 0 0,1 0 0 0 0,-1 0 0 0 0,2-1 0 0 0,-1 1 0 0 0,1 0 0 0 0,0 0 0 0 0,0-1 0 0 0,1 1 1 0 0,0-1-1 0 0,3 8 0 0 0,-4-13-219 0 0,0-1 0 0 0,0 1 1 0 0,0-1-1 0 0,0 1 1 0 0,0-1-1 0 0,0 0 0 0 0,0 1 1 0 0,0-1-1 0 0,0 0 0 0 0,1 0 1 0 0,-1 0-1 0 0,0 0 0 0 0,1 0 1 0 0,-1 0-1 0 0,1 0 0 0 0,-1-1 1 0 0,1 1-1 0 0,-1-1 0 0 0,1 1 1 0 0,0-1-1 0 0,3 1 0 0 0,-1-1 6 0 0,0 0-1 0 0,0 0 1 0 0,0 0 0 0 0,-1-1-1 0 0,1 1 1 0 0,0-1-1 0 0,0 0 1 0 0,0-1 0 0 0,4-1-1 0 0,8-4 63 0 0,0-2 0 0 0,-1 0 0 0 0,18-14 0 0 0,-29 20-70 0 0,6-4 2 0 0,0-1 0 0 0,0-1 0 0 0,-2 0 0 0 0,1 0 0 0 0,-1-1 0 0 0,0 0 0 0 0,11-20 0 0 0,-17 28-42 0 0,-1 0 0 0 0,0 0 0 0 0,1 0-1 0 0,-1-1 1 0 0,0 1 0 0 0,0 0-1 0 0,-1 0 1 0 0,1-1 0 0 0,0 1 0 0 0,-1-1-1 0 0,1 1 1 0 0,-1 0 0 0 0,0-1 0 0 0,0 1-1 0 0,0-1 1 0 0,0 1 0 0 0,0-1-1 0 0,-1 1 1 0 0,1-1 0 0 0,-1 1 0 0 0,0 0-1 0 0,1-1 1 0 0,-1 1 0 0 0,0 0 0 0 0,0 0-1 0 0,0-1 1 0 0,-1 1 0 0 0,1 0-1 0 0,-1 0 1 0 0,1 0 0 0 0,-1 0 0 0 0,1 1-1 0 0,-1-1 1 0 0,0 0 0 0 0,0 1 0 0 0,0-1-1 0 0,0 1 1 0 0,0 0 0 0 0,0 0-1 0 0,-1-1 1 0 0,1 1 0 0 0,0 1 0 0 0,0-1-1 0 0,-1 0 1 0 0,1 0 0 0 0,-4 1-1 0 0,-3-3-126 0 0,-1 2 0 0 0,0 0 0 0 0,0 0 0 0 0,1 1 0 0 0,-1 0-1 0 0,0 0 1 0 0,0 1 0 0 0,1 1 0 0 0,-1-1 0 0 0,0 2-1 0 0,1-1 1 0 0,0 1 0 0 0,-12 6 0 0 0,11-5-1437 0 0</inkml:trace>
</inkml:ink>
</file>

<file path=ppt/ink/ink8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9.458"/>
    </inkml:context>
    <inkml:brush xml:id="br0">
      <inkml:brushProperty name="width" value="0.1" units="cm"/>
      <inkml:brushProperty name="height" value="0.1" units="cm"/>
      <inkml:brushProperty name="color" value="#F6630D"/>
    </inkml:brush>
  </inkml:definitions>
  <inkml:trace contextRef="#ctx0" brushRef="#br0">186 48 3679 0 0,'0'-12'898'0'0,"-14"-17"11428"0"0,13 28-12223 0 0,1 1 0 0 0,-1-1 0 0 0,1 1 0 0 0,-1-1-1 0 0,1 1 1 0 0,-1-1 0 0 0,0 1 0 0 0,1 0 0 0 0,-1-1 0 0 0,0 1-1 0 0,1 0 1 0 0,-1-1 0 0 0,0 1 0 0 0,1 0 0 0 0,-1 0 0 0 0,0 0-1 0 0,1 0 1 0 0,-1 0 0 0 0,0 0 0 0 0,0 0 0 0 0,1 0-1 0 0,-1 0 1 0 0,0 0 0 0 0,0 0 0 0 0,1 0 0 0 0,-1 0 0 0 0,0 0-1 0 0,1 1 1 0 0,-1-1 0 0 0,0 0 0 0 0,1 1 0 0 0,-1-1 0 0 0,0 1-1 0 0,-24 11 652 0 0,12-2-676 0 0,-1 0-43 0 0,1 1 1 0 0,0 0-1 0 0,0 1 1 0 0,1 0-1 0 0,-17 23 1 0 0,27-32-42 0 0,0 1 1 0 0,0-1 0 0 0,0 1-1 0 0,0 0 1 0 0,1 0 0 0 0,0-1-1 0 0,0 1 1 0 0,0 0-1 0 0,0 0 1 0 0,0 0 0 0 0,1 0-1 0 0,0 0 1 0 0,-1 1 0 0 0,2-1-1 0 0,-1 0 1 0 0,0 0 0 0 0,1 0-1 0 0,0 0 1 0 0,0 0 0 0 0,0 0-1 0 0,0-1 1 0 0,1 1 0 0 0,-1 0-1 0 0,1 0 1 0 0,0-1 0 0 0,0 1-1 0 0,1-1 1 0 0,-1 0 0 0 0,5 5-1 0 0,4 4-7 0 0,1 0 0 0 0,1-2 1 0 0,0 1-1 0 0,0-1 0 0 0,1-1 0 0 0,0-1 0 0 0,21 10 0 0 0,-16-8 56 0 0,1 1 0 0 0,-2 0-1 0 0,21 17 1 0 0,-30-19 11 0 0,-8-8-49 0 0,0 1 0 0 0,1 0 1 0 0,-1 0-1 0 0,0 0 0 0 0,0 0 1 0 0,0 0-1 0 0,0 0 0 0 0,0 0 1 0 0,-1 0-1 0 0,1 0 0 0 0,0 0 1 0 0,-1 0-1 0 0,0 0 1 0 0,1 1-1 0 0,-1-1 0 0 0,0 0 1 0 0,0 0-1 0 0,0 0 0 0 0,-1 1 1 0 0,1-1-1 0 0,0 0 0 0 0,-1 0 1 0 0,0 3-1 0 0,-2 0 16 0 0,1 0 0 0 0,-1 0 0 0 0,0-1 0 0 0,0 1 1 0 0,0 0-1 0 0,-5 4 0 0 0,1-1 25 0 0,-1 3-3 0 0,0 0 0 0 0,-1-1-1 0 0,-1 1 1 0 0,1-2 0 0 0,-19 15 0 0 0,25-23-33 0 0,1 1 1 0 0,0-1-1 0 0,0 0 1 0 0,-1 0-1 0 0,1 0 1 0 0,-1 0 0 0 0,1 0-1 0 0,-1 0 1 0 0,1 0-1 0 0,-1-1 1 0 0,1 0 0 0 0,-1 1-1 0 0,0-1 1 0 0,1 0-1 0 0,-1 0 1 0 0,0 0-1 0 0,1-1 1 0 0,-1 1 0 0 0,1-1-1 0 0,-1 1 1 0 0,1-1-1 0 0,-1 0 1 0 0,1 0 0 0 0,-1 0-1 0 0,1 0 1 0 0,0 0-1 0 0,-1-1 1 0 0,1 1-1 0 0,0-1 1 0 0,0 1 0 0 0,0-1-1 0 0,0 0 1 0 0,0 0-1 0 0,1 0 1 0 0,-1 0 0 0 0,-2-4-1 0 0,0 1 8 0 0,-1 0 0 0 0,1-1 0 0 0,1 0 0 0 0,-1 1-1 0 0,1-2 1 0 0,0 1 0 0 0,0 0 0 0 0,0-1 0 0 0,1 1 0 0 0,0-1 0 0 0,1 0 0 0 0,-1 1-1 0 0,1-1 1 0 0,0-9 0 0 0,2 9 0 0 0,0-1 0 0 0,0 0 1 0 0,1 0-1 0 0,0 0 0 0 0,1 1 0 0 0,-1-1 0 0 0,1 1 0 0 0,1 0 1 0 0,0 0-1 0 0,0 0 0 0 0,0 0 0 0 0,6-7 0 0 0,7-8-34 0 0,-2-1 0 0 0,-1-1 0 0 0,20-45 0 0 0,-29 58 10 0 0,-1-1 1 0 0,0 0-1 0 0,-1 0 0 0 0,-1 0 0 0 0,0-1 0 0 0,0 1 0 0 0,-1-1 1 0 0,-1 1-1 0 0,0-1 0 0 0,-3-21 0 0 0,3 32 12 0 0,0 1 1 0 0,0 0-1 0 0,0-1 0 0 0,0 1 1 0 0,-1 0-1 0 0,1 0 0 0 0,0-1 1 0 0,-1 1-1 0 0,1 0 0 0 0,-1 0 0 0 0,1 0 1 0 0,-1 0-1 0 0,1-1 0 0 0,-1 1 1 0 0,0 0-1 0 0,0 0 0 0 0,0 0 1 0 0,1 0-1 0 0,-1 1 0 0 0,0-1 0 0 0,0 0 1 0 0,0 0-1 0 0,0 0 0 0 0,-1 1 1 0 0,1-1-1 0 0,0 1 0 0 0,0-1 0 0 0,0 1 1 0 0,0-1-1 0 0,-1 1 0 0 0,1 0 1 0 0,0-1-1 0 0,0 1 0 0 0,-1 0 1 0 0,1 0-1 0 0,0 0 0 0 0,-1 0 0 0 0,1 0 1 0 0,0 0-1 0 0,0 0 0 0 0,-1 1 1 0 0,1-1-1 0 0,0 0 0 0 0,0 1 1 0 0,-3 0-1 0 0,-24 14-1790 0 0,8 3-5543 0 0</inkml:trace>
</inkml:ink>
</file>

<file path=ppt/ink/ink8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9.960"/>
    </inkml:context>
    <inkml:brush xml:id="br0">
      <inkml:brushProperty name="width" value="0.1" units="cm"/>
      <inkml:brushProperty name="height" value="0.1" units="cm"/>
      <inkml:brushProperty name="color" value="#F6630D"/>
    </inkml:brush>
  </inkml:definitions>
  <inkml:trace contextRef="#ctx0" brushRef="#br0">110 1 6447 0 0,'-1'6'7288'0'0,"-5"23"-5582"0"0,-13 27 553 0 0,-34 68 1 0 0,34-83-1621 0 0,17-38-576 0 0,1 1 0 0 0,-1-1 0 0 0,1 0 1 0 0,0 1-1 0 0,-1 0 0 0 0,2-1 0 0 0,-1 1 0 0 0,0 0 0 0 0,1-1 0 0 0,-1 1 0 0 0,1 0 0 0 0,0 0 0 0 0,1 0 0 0 0,-1-1 0 0 0,1 1 0 0 0,1 5 1 0 0,-1-6 1 0 0,1-1 1 0 0,0 1-1 0 0,0-1 1 0 0,0 1-1 0 0,0-1 1 0 0,0 0-1 0 0,0 0 1 0 0,1 0-1 0 0,-1 0 1 0 0,1 0-1 0 0,0 0 1 0 0,-1-1-1 0 0,1 1 1 0 0,0-1-1 0 0,0 0 1 0 0,0 0-1 0 0,0 0 1 0 0,0 0-1 0 0,0 0 1 0 0,5 0-1 0 0,21 2 194 0 0,0 0 0 0 0,0-2 0 0 0,1-1 0 0 0,-1-2 0 0 0,0-1 0 0 0,35-7 0 0 0,37-3-2532 0 0,-96 2-843 0 0</inkml:trace>
</inkml:ink>
</file>

<file path=ppt/ink/ink8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20.282"/>
    </inkml:context>
    <inkml:brush xml:id="br0">
      <inkml:brushProperty name="width" value="0.1" units="cm"/>
      <inkml:brushProperty name="height" value="0.1" units="cm"/>
      <inkml:brushProperty name="color" value="#F6630D"/>
    </inkml:brush>
  </inkml:definitions>
  <inkml:trace contextRef="#ctx0" brushRef="#br0">55 0 12439 0 0,'0'0'1126'0'0,"-15"26"22"0"0,6-1 1088 0 0,2 1 1 0 0,-8 49-1 0 0,10-37-1528 0 0,2 0-1 0 0,2 0 1 0 0,4 46-1 0 0,1-73-696 0 0,-3-9-26 0 0,0 1 0 0 0,-1-1-1 0 0,1 0 1 0 0,0 0-1 0 0,-1 1 1 0 0,0-1 0 0 0,1 0-1 0 0,-1 1 1 0 0,0-1-1 0 0,0 0 1 0 0,0 1 0 0 0,-1 3-1 0 0,3-6-397 0 0,0 0-1 0 0,1 0 1 0 0,-1 0 0 0 0,0-1 0 0 0,1 1-1 0 0,-1-1 1 0 0,0 0 0 0 0,0 1-1 0 0,0-1 1 0 0,0 0 0 0 0,3-2-1 0 0</inkml:trace>
</inkml:ink>
</file>

<file path=ppt/ink/ink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0"/>
    </inkml:context>
    <inkml:brush xml:id="br0">
      <inkml:brushProperty name="width" value="0.1" units="cm"/>
      <inkml:brushProperty name="height" value="0.1" units="cm"/>
      <inkml:brushProperty name="color" value="#F6630D"/>
    </inkml:brush>
  </inkml:definitions>
  <inkml:trace contextRef="#ctx0" brushRef="#br0">138 77 2759 0 0,'19'-39'20331'0'0,"-26"39"-20255"0"0,0-1-1 0 0,-1 1 1 0 0,1 0 0 0 0,0 1 0 0 0,0-1 0 0 0,0 1 0 0 0,0 1-1 0 0,0-1 1 0 0,0 1 0 0 0,0 1 0 0 0,-9 3 0 0 0,2-1-16 0 0,11-4-59 0 0,0 0 0 0 0,-1 0 0 0 0,1 0 0 0 0,0 1 0 0 0,0-1-1 0 0,0 1 1 0 0,1-1 0 0 0,-1 1 0 0 0,0 0 0 0 0,1 0 0 0 0,-1 1-1 0 0,1-1 1 0 0,-4 5 0 0 0,5-5-1 0 0,0-1 0 0 0,0 1 0 0 0,1 0 0 0 0,-1 0 0 0 0,1 0 0 0 0,-1-1 0 0 0,1 1 0 0 0,0 0 0 0 0,0 0 0 0 0,0 0 0 0 0,0 0 0 0 0,0 0 0 0 0,0 0 0 0 0,0 0 0 0 0,1-1-1 0 0,-1 1 1 0 0,1 0 0 0 0,-1 0 0 0 0,1 0 0 0 0,0-1 0 0 0,0 1 0 0 0,0 0 0 0 0,0-1 0 0 0,2 4 0 0 0,9 11 14 0 0,1 0 0 0 0,1-1-1 0 0,0-1 1 0 0,1 0 0 0 0,1-1-1 0 0,0 0 1 0 0,24 13 0 0 0,-23-15 21 0 0,-1 0 1 0 0,0 1 0 0 0,0 1-1 0 0,-2 0 1 0 0,1 1 0 0 0,-2 1-1 0 0,19 24 1 0 0,-30-36-28 0 0,0 0-1 0 0,-1 0 1 0 0,0 0 0 0 0,1 0-1 0 0,-1 0 1 0 0,0 1 0 0 0,-1-1 0 0 0,1 0-1 0 0,-1 0 1 0 0,1 1 0 0 0,-1-1 0 0 0,0 0-1 0 0,0 1 1 0 0,0-1 0 0 0,-1 0-1 0 0,0 6 1 0 0,-1-3 11 0 0,-1 0 0 0 0,1 0 0 0 0,-1 0 0 0 0,0 0 0 0 0,0-1 0 0 0,0 1 0 0 0,-1-1 0 0 0,-5 6 0 0 0,-5 4 39 0 0,-1 0 1 0 0,-1-1-1 0 0,0-1 0 0 0,-25 16 0 0 0,33-24-39 0 0,1 0 0 0 0,-1-1 0 0 0,0 0 0 0 0,0 0 0 0 0,-1 0-1 0 0,1-1 1 0 0,-1-1 0 0 0,-11 3 0 0 0,18-5-11 0 0,0 0 0 0 0,0 0 0 0 0,0 0 0 0 0,0 0-1 0 0,0 0 1 0 0,0 0 0 0 0,0-1 0 0 0,0 1 0 0 0,0-1 0 0 0,1 1 0 0 0,-1-1-1 0 0,0 0 1 0 0,0 0 0 0 0,0 0 0 0 0,1 0 0 0 0,-1 0 0 0 0,-2-1 0 0 0,2-1 1 0 0,0 1 0 0 0,0-1 1 0 0,1 1-1 0 0,-1-1 0 0 0,0 0 1 0 0,1 1-1 0 0,0-1 1 0 0,-1 0-1 0 0,1 0 0 0 0,0 0 1 0 0,1 0-1 0 0,-1 0 0 0 0,0-1 1 0 0,1-3-1 0 0,-1-4-2 0 0,1-1 0 0 0,0 0 1 0 0,1 0-1 0 0,1 0 0 0 0,0 1 0 0 0,0-1 0 0 0,1 0 0 0 0,1 1 1 0 0,0 0-1 0 0,0 0 0 0 0,1 0 0 0 0,8-12 0 0 0,11-16 43 0 0,50-64-1 0 0,-71 99-49 0 0,8-8 0 0 0,1 0 0 0 0,0 1 0 0 0,0 1 0 0 0,1 0 0 0 0,0 1 0 0 0,19-10 0 0 0,-19 12 0 0 0,0 0 0 0 0,-1-1 0 0 0,0-1 0 0 0,-1 0 0 0 0,0 0 0 0 0,0-1 0 0 0,14-19 0 0 0,-23 28 1 0 0,-1-1 0 0 0,1 0 0 0 0,-1 0 1 0 0,0 0-1 0 0,1 0 0 0 0,-1 0 0 0 0,0 0 0 0 0,0 0 0 0 0,0 0 0 0 0,0 0 0 0 0,-1 0 0 0 0,1-1 0 0 0,-1 1 1 0 0,1 0-1 0 0,-1 0 0 0 0,0-1 0 0 0,0 1 0 0 0,0 0 0 0 0,0-1 0 0 0,0 1 0 0 0,0 0 0 0 0,-1-1 0 0 0,1 1 1 0 0,-1 0-1 0 0,1 0 0 0 0,-1 0 0 0 0,0-1 0 0 0,-2-2 0 0 0,0 2 1 0 0,0 0 0 0 0,-1 1 0 0 0,1-1 0 0 0,-1 1 0 0 0,1 0 0 0 0,-1 0 0 0 0,0 0 0 0 0,0 0 0 0 0,0 1 0 0 0,0 0 0 0 0,0 0 0 0 0,0 0 0 0 0,0 0 0 0 0,0 1 0 0 0,-5-1 0 0 0,-6 1-96 0 0,0 0-1 0 0,0 1 1 0 0,0 0-1 0 0,0 2 0 0 0,0-1 1 0 0,0 2-1 0 0,1 0 1 0 0,-1 1-1 0 0,-21 11 1 0 0,31-12-1693 0 0</inkml:trace>
</inkml:ink>
</file>

<file path=ppt/ink/ink8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29.796"/>
    </inkml:context>
    <inkml:brush xml:id="br0">
      <inkml:brushProperty name="width" value="0.1" units="cm"/>
      <inkml:brushProperty name="height" value="0.1" units="cm"/>
      <inkml:brushProperty name="color" value="#F6630D"/>
    </inkml:brush>
  </inkml:definitions>
  <inkml:trace contextRef="#ctx0" brushRef="#br0">34 65 4143 0 0,'29'-5'16768'0'0,"-39"18"-16596"0"0,0-1 0 0 0,1 1 0 0 0,1 1 0 0 0,0 0 0 0 0,-8 19 0 0 0,16-32-166 0 0,0-1-1 0 0,0 0 1 0 0,-1 0 0 0 0,1 1-1 0 0,0-1 1 0 0,0 0 0 0 0,0 0-1 0 0,0 1 1 0 0,0-1-1 0 0,0 0 1 0 0,0 0 0 0 0,0 1-1 0 0,0-1 1 0 0,0 0 0 0 0,0 1-1 0 0,0-1 1 0 0,0 0-1 0 0,0 0 1 0 0,0 1 0 0 0,0-1-1 0 0,0 0 1 0 0,0 0 0 0 0,0 1-1 0 0,0-1 1 0 0,0 0-1 0 0,0 1 1 0 0,1-1 0 0 0,-1 0-1 0 0,0 0 1 0 0,0 0 0 0 0,0 1-1 0 0,1-1 1 0 0,-1 0-1 0 0,0 0 1 0 0,0 0 0 0 0,0 1-1 0 0,1-1 1 0 0,-1 0 0 0 0,0 0-1 0 0,0 0 1 0 0,1 0-1 0 0,-1 0 1 0 0,0 0 0 0 0,0 1-1 0 0,1-1 1 0 0,-1 0 0 0 0,1 0-1 0 0,18-3 129 0 0,19-14 110 0 0,-28 9-171 0 0,0 0-1 0 0,-1 0 1 0 0,0-1 0 0 0,9-13-1 0 0,-15 20-54 0 0,-1-1 0 0 0,0 0-1 0 0,0-1 1 0 0,0 1 0 0 0,0 0-1 0 0,0 0 1 0 0,-1-1 0 0 0,1 1-1 0 0,-1-1 1 0 0,0 0 0 0 0,0 1-1 0 0,-1-1 1 0 0,1 0-1 0 0,-1 1 1 0 0,1-1 0 0 0,-1 0-1 0 0,0 0 1 0 0,-2-6 0 0 0,2 9-7 0 0,-1-1 0 0 0,0 1 0 0 0,0-1-1 0 0,0 1 1 0 0,0 0 0 0 0,0-1 0 0 0,0 1 0 0 0,0 0 0 0 0,-1 0 0 0 0,1 0 0 0 0,0 0 0 0 0,-1 0 0 0 0,1 0 0 0 0,-1 0 0 0 0,1 0 0 0 0,-1 1-1 0 0,1-1 1 0 0,-1 0 0 0 0,1 1 0 0 0,-1-1 0 0 0,0 1 0 0 0,1 0 0 0 0,-1 0 0 0 0,0 0 0 0 0,1-1 0 0 0,-1 1 0 0 0,0 1 0 0 0,-1-1-1 0 0,-48 7-1717 0 0,45-6 823 0 0</inkml:trace>
</inkml:ink>
</file>

<file path=ppt/ink/ink8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1.253"/>
    </inkml:context>
    <inkml:brush xml:id="br0">
      <inkml:brushProperty name="width" value="0.1" units="cm"/>
      <inkml:brushProperty name="height" value="0.1" units="cm"/>
      <inkml:brushProperty name="color" value="#F6630D"/>
    </inkml:brush>
  </inkml:definitions>
  <inkml:trace contextRef="#ctx0" brushRef="#br0">0 238 1375 0 0,'7'-23'14137'0'0,"0"-4"-10504"0"0,-4 15-3304 0 0,0 1 1 0 0,1 0 0 0 0,0 1-1 0 0,1-1 1 0 0,0 1 0 0 0,1 0 0 0 0,0 0-1 0 0,1 1 1 0 0,0-1 0 0 0,0 1 0 0 0,1 1-1 0 0,15-14 1 0 0,-18 17-280 0 0,-1 1-1 0 0,1 0 1 0 0,0 0 0 0 0,0 1-1 0 0,0 0 1 0 0,0-1 0 0 0,0 2-1 0 0,1-1 1 0 0,0 1-1 0 0,-1-1 1 0 0,1 2 0 0 0,0-1-1 0 0,0 1 1 0 0,0-1 0 0 0,0 2-1 0 0,0-1 1 0 0,0 1 0 0 0,1 0-1 0 0,-1 0 1 0 0,0 0 0 0 0,0 1-1 0 0,0 0 1 0 0,0 0-1 0 0,0 1 1 0 0,7 3 0 0 0,-9-4-47 0 0,-1 1 1 0 0,0 0-1 0 0,0 0 0 0 0,0 0 1 0 0,0 1-1 0 0,0-1 0 0 0,0 1 1 0 0,0 0-1 0 0,-1 0 1 0 0,0 0-1 0 0,1 0 0 0 0,-1 0 1 0 0,0 0-1 0 0,-1 0 0 0 0,1 1 1 0 0,2 6-1 0 0,-2-3 9 0 0,-1-1 0 0 0,0 1-1 0 0,0 0 1 0 0,0 0 0 0 0,-1-1-1 0 0,0 1 1 0 0,-1 0 0 0 0,-1 12-1 0 0,-3 0 14 0 0,0 0-1 0 0,-1-1 1 0 0,-1 1-1 0 0,0-1 1 0 0,-16 27-1 0 0,16-34-27 0 0,4-7-1 0 0,0 1-1 0 0,1-1 0 0 0,0 0 0 0 0,0 1 0 0 0,0-1 0 0 0,0 1 0 0 0,-1 5 0 0 0,3-8 4 0 0,0-1-1 0 0,0 1 1 0 0,0 0 0 0 0,1 0 0 0 0,-1-1-1 0 0,0 1 1 0 0,1 0 0 0 0,-1 0 0 0 0,1-1 0 0 0,0 1-1 0 0,-1 0 1 0 0,1-1 0 0 0,0 1 0 0 0,0-1-1 0 0,0 1 1 0 0,0-1 0 0 0,0 0 0 0 0,0 1-1 0 0,1-1 1 0 0,-1 0 0 0 0,0 0 0 0 0,1 0-1 0 0,2 2 1 0 0,37 24-9 0 0,-31-21 4 0 0,0 0-1 0 0,-1 1 0 0 0,1 0 0 0 0,-1 0 0 0 0,-1 1 0 0 0,10 10 1 0 0,-16-15 5 0 0,0 0-1 0 0,-1 0 1 0 0,1 0 0 0 0,0 0 0 0 0,-1 1 0 0 0,0-1-1 0 0,0 0 1 0 0,0 1 0 0 0,0-1 0 0 0,0 1 0 0 0,-1-1 0 0 0,0 1-1 0 0,1-1 1 0 0,-1 1 0 0 0,0-1 0 0 0,-1 1 0 0 0,1-1 0 0 0,-1 1-1 0 0,1-1 1 0 0,-1 1 0 0 0,0-1 0 0 0,-1 0 0 0 0,1 1-1 0 0,0-1 1 0 0,-3 3 0 0 0,0 2 34 0 0,-1 0 0 0 0,0 0 0 0 0,0-1 0 0 0,-1 0 0 0 0,0 0 0 0 0,0-1 0 0 0,-1 0 0 0 0,1 0 0 0 0,-2 0 0 0 0,1-1 0 0 0,0 0 0 0 0,-1 0 0 0 0,0-1 0 0 0,0 0 0 0 0,-16 6 0 0 0,16-8-5 0 0,1 1 0 0 0,-1-1-1 0 0,0 0 1 0 0,0-1 0 0 0,0 0 0 0 0,0 0 0 0 0,0-1-1 0 0,0 0 1 0 0,0 0 0 0 0,0-1 0 0 0,0 0 0 0 0,0-1-1 0 0,0 0 1 0 0,0 0 0 0 0,1 0 0 0 0,-1-1 0 0 0,1 0-1 0 0,-9-5 1 0 0,14 7-158 0 0,0 0 0 0 0,1-1-1 0 0,-1 1 1 0 0,0-1 0 0 0,1 1 0 0 0,-1-1-1 0 0,1 1 1 0 0,0-1 0 0 0,0 0 0 0 0,-1 0 0 0 0,1 0-1 0 0,0 0 1 0 0,0 0 0 0 0,1 0 0 0 0,-1 0-1 0 0,0 0 1 0 0,1 0 0 0 0,-1 0 0 0 0,1 0-1 0 0,0-1 1 0 0,-1 1 0 0 0,1 0 0 0 0,0 0 0 0 0,0 0-1 0 0,1-1 1 0 0,-1 1 0 0 0,0 0 0 0 0,1 0-1 0 0,-1 0 1 0 0,1 0 0 0 0,0 0 0 0 0,0 0-1 0 0,0 0 1 0 0,0 0 0 0 0,0 0 0 0 0,0 0 0 0 0,0 0-1 0 0,1 1 1 0 0,2-4 0 0 0,6-7-2013 0 0</inkml:trace>
</inkml:ink>
</file>

<file path=ppt/ink/ink8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1.676"/>
    </inkml:context>
    <inkml:brush xml:id="br0">
      <inkml:brushProperty name="width" value="0.1" units="cm"/>
      <inkml:brushProperty name="height" value="0.1" units="cm"/>
      <inkml:brushProperty name="color" value="#F6630D"/>
    </inkml:brush>
  </inkml:definitions>
  <inkml:trace contextRef="#ctx0" brushRef="#br0">122 13 2303 0 0,'-16'-12'7254'0'0,"12"14"-6094"0"0,0 0 1 0 0,1 0 0 0 0,-1 1-1 0 0,1 0 1 0 0,0 0 0 0 0,0 0-1 0 0,0 0 1 0 0,-4 5 0 0 0,-18 37 1840 0 0,-8 56-3802 0 0,27-82 1885 0 0,4-7-989 0 0,-1 1 0 0 0,2 0-1 0 0,0-1 1 0 0,0 1 0 0 0,1 0-1 0 0,1-1 1 0 0,0 1 0 0 0,0 0-1 0 0,7 23 1 0 0,-6-29-64 0 0,0 0-1 0 0,0 0 1 0 0,1 0-1 0 0,0 0 1 0 0,0 0 0 0 0,0-1-1 0 0,1 1 1 0 0,0-1-1 0 0,0 0 1 0 0,1-1 0 0 0,-1 1-1 0 0,1-1 1 0 0,1 1-1 0 0,-1-1 1 0 0,1-1-1 0 0,0 1 1 0 0,0-1 0 0 0,9 5-1 0 0,-9-8-9 0 0,-1 0-1 0 0,1 0 0 0 0,-1 0 1 0 0,1-1-1 0 0,0 0 1 0 0,-1 0-1 0 0,1 0 1 0 0,-1-1-1 0 0,1 0 1 0 0,0 0-1 0 0,-1 0 1 0 0,0-1-1 0 0,1 0 0 0 0,-1 0 1 0 0,0 0-1 0 0,0-1 1 0 0,0 1-1 0 0,0-1 1 0 0,-1-1-1 0 0,1 1 1 0 0,7-8-1 0 0,-7 8 0 0 0,0-1 0 0 0,0-1 0 0 0,-1 1 0 0 0,1-1 0 0 0,-1 1 0 0 0,0-1-1 0 0,-1 0 1 0 0,1-1 0 0 0,-1 1 0 0 0,0-1 0 0 0,0 0 0 0 0,-1 1 0 0 0,0-1 0 0 0,0 0 0 0 0,0 0 0 0 0,0-1-1 0 0,-1 1 1 0 0,0 0 0 0 0,0-9 0 0 0,-1 13-20 0 0,-1-1 1 0 0,1 1-1 0 0,-1 0 0 0 0,1 0 0 0 0,-1 0 0 0 0,0 0 1 0 0,0 0-1 0 0,0 0 0 0 0,0 1 0 0 0,0-1 1 0 0,0 0-1 0 0,0 0 0 0 0,0 1 0 0 0,-1-1 1 0 0,1 0-1 0 0,-1 1 0 0 0,1 0 0 0 0,-1-1 0 0 0,0 1 1 0 0,-2-2-1 0 0,0 1 0 0 0,-1 0 0 0 0,1 1 1 0 0,-1-1-1 0 0,1 1 0 0 0,-1 0 0 0 0,0 0 0 0 0,1 0 1 0 0,-9 0-1 0 0,-6 1-19 0 0,0 1-1 0 0,0 1 1 0 0,-26 6 0 0 0,43-8 14 0 0,1 1-176 0 0</inkml:trace>
</inkml:ink>
</file>

<file path=ppt/ink/ink8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2.066"/>
    </inkml:context>
    <inkml:brush xml:id="br0">
      <inkml:brushProperty name="width" value="0.1" units="cm"/>
      <inkml:brushProperty name="height" value="0.1" units="cm"/>
      <inkml:brushProperty name="color" value="#F6630D"/>
    </inkml:brush>
  </inkml:definitions>
  <inkml:trace contextRef="#ctx0" brushRef="#br0">129 11 8287 0 0,'-34'15'2487'0'0,"28"-10"-1741"0"0,0-1 0 0 0,0 1 0 0 0,1 0 1 0 0,-1 1-1 0 0,1-1 0 0 0,1 1 0 0 0,-1 0 0 0 0,1 1 0 0 0,0-1 0 0 0,0 1 0 0 0,1-1 1 0 0,-4 12-1 0 0,6-15-647 0 0,0-1 1 0 0,0 1-1 0 0,0 0 1 0 0,0 0-1 0 0,1-1 1 0 0,-1 1-1 0 0,1 0 1 0 0,0 0-1 0 0,0 0 1 0 0,0 0-1 0 0,0 0 1 0 0,1-1-1 0 0,-1 1 1 0 0,1 0-1 0 0,-1 0 1 0 0,1 0-1 0 0,0-1 1 0 0,0 1-1 0 0,1 0 1 0 0,-1-1-1 0 0,0 1 1 0 0,1-1-1 0 0,-1 1 1 0 0,1-1-1 0 0,0 0 1 0 0,0 0-1 0 0,0 0 1 0 0,0 0-1 0 0,0 0 1 0 0,0 0-1 0 0,1 0 1 0 0,-1-1-1 0 0,1 1 1 0 0,4 1-1 0 0,-5-2-41 0 0,1-1 0 0 0,0 1 0 0 0,0-1-1 0 0,-1 0 1 0 0,1 0 0 0 0,0 0-1 0 0,0 0 1 0 0,0 0 0 0 0,-1-1-1 0 0,1 1 1 0 0,0-1 0 0 0,-1 0-1 0 0,1 0 1 0 0,0 0 0 0 0,-1 0 0 0 0,1 0-1 0 0,2-2 1 0 0,40-26 455 0 0,-39 24-482 0 0,0 0 0 0 0,-1 0 0 0 0,0-1 0 0 0,0 0 0 0 0,0 0 0 0 0,-1 0 0 0 0,0-1-1 0 0,0 0 1 0 0,-1 1 0 0 0,1-1 0 0 0,-2 0 0 0 0,4-11 0 0 0,-5 16-24 0 0,-1 0 1 0 0,1 0-1 0 0,-1-1 1 0 0,1 1-1 0 0,-1 0 1 0 0,0 0-1 0 0,0-1 1 0 0,0 1-1 0 0,0 0 1 0 0,-1-1-1 0 0,1 1 1 0 0,0 0-1 0 0,-1 0 1 0 0,0 0-1 0 0,1-1 1 0 0,-1 1-1 0 0,0 0 1 0 0,0 0-1 0 0,0 0 1 0 0,-1 0-1 0 0,1 0 1 0 0,0 0-1 0 0,-1 1 1 0 0,1-1-1 0 0,-1 0 1 0 0,0 1-1 0 0,1-1 1 0 0,-1 1-1 0 0,0 0 1 0 0,0-1-1 0 0,0 1 1 0 0,0 0-1 0 0,0 0 1 0 0,0 0-1 0 0,0 0 1 0 0,0 1-1 0 0,-1-1 1 0 0,1 1-1 0 0,0-1 1 0 0,0 1-1 0 0,-1 0 1 0 0,1-1-1 0 0,0 1 1 0 0,-3 1-1 0 0,-18-3-458 0 0,0 2 1 0 0,0 0-1 0 0,1 2 0 0 0,-40 7 1 0 0,50-6-1281 0 0</inkml:trace>
</inkml:ink>
</file>

<file path=ppt/ink/ink8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7.487"/>
    </inkml:context>
    <inkml:brush xml:id="br0">
      <inkml:brushProperty name="width" value="0.1" units="cm"/>
      <inkml:brushProperty name="height" value="0.1" units="cm"/>
      <inkml:brushProperty name="color" value="#F6630D"/>
    </inkml:brush>
  </inkml:definitions>
  <inkml:trace contextRef="#ctx0" brushRef="#br0">1 97 8207 0 0,'9'-10'11838'0'0,"4"-2"-9659"0"0,12 6-1560 0 0,0 1 0 0 0,0 0-1 0 0,33 0 1 0 0,21-4-223 0 0,12-9-198 0 0,-44 8-21 0 0,65-6 0 0 0,-109 15-173 0 0,24 7 56 0 0,-27-6-51 0 0,1 0-1 0 0,0 1 1 0 0,0-1-1 0 0,-1 0 1 0 0,1 1-1 0 0,0-1 1 0 0,-1 1-1 0 0,1-1 1 0 0,0 1-1 0 0,-1-1 1 0 0,1 1-1 0 0,-1-1 1 0 0,1 1 0 0 0,0 0-1 0 0,-1-1 1 0 0,0 1-1 0 0,1 0 1 0 0,-1 0-1 0 0,1-1 1 0 0,-1 1-1 0 0,0 0 1 0 0,0 0-1 0 0,1-1 1 0 0,-1 1-1 0 0,0 0 1 0 0,0 0-1 0 0,0 0 1 0 0,0 0-1 0 0,0-1 1 0 0,0 1 0 0 0,0 0-1 0 0,0 0 1 0 0,0 0-1 0 0,0-1 1 0 0,-1 1-1 0 0,1 0 1 0 0,0 0-1 0 0,0 0 1 0 0,-1 1-1 0 0,-17 27 490 0 0,15-25-441 0 0,-30 48 77 0 0,2 3 0 0 0,3 0 0 0 0,-24 68 0 0 0,14-40-115 0 0,28-67-18 0 0,2 0 1 0 0,0 1 0 0 0,1 1 0 0 0,0-1-1 0 0,2 1 1 0 0,0 0 0 0 0,1 1 0 0 0,1-1-1 0 0,-2 34 1 0 0,5-51-142 0 0,35-22-6241 0 0,-29 19 4514 0 0</inkml:trace>
</inkml:ink>
</file>

<file path=ppt/ink/ink8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7.847"/>
    </inkml:context>
    <inkml:brush xml:id="br0">
      <inkml:brushProperty name="width" value="0.1" units="cm"/>
      <inkml:brushProperty name="height" value="0.1" units="cm"/>
      <inkml:brushProperty name="color" value="#F6630D"/>
    </inkml:brush>
  </inkml:definitions>
  <inkml:trace contextRef="#ctx0" brushRef="#br0">1 94 7831 0 0,'4'-3'11154'0'0,"17"-9"-9252"0"0,-1 8-1105 0 0,-1 0 1 0 0,1 2-1 0 0,29-1 0 0 0,-32 3-626 0 0,1-1 0 0 0,-1 0 0 0 0,0-2 1 0 0,-1 0-1 0 0,30-9 0 0 0,-8-4-184 0 0,9-4-1164 0 0,-14 10-6079 0 0</inkml:trace>
</inkml:ink>
</file>

<file path=ppt/ink/ink8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8.568"/>
    </inkml:context>
    <inkml:brush xml:id="br0">
      <inkml:brushProperty name="width" value="0.1" units="cm"/>
      <inkml:brushProperty name="height" value="0.1" units="cm"/>
      <inkml:brushProperty name="color" value="#F6630D"/>
    </inkml:brush>
  </inkml:definitions>
  <inkml:trace contextRef="#ctx0" brushRef="#br0">31 225 2303 0 0,'-9'-38'8827'0'0,"7"30"-7771"0"0,1 0 0 0 0,0 0 0 0 0,0 1-1 0 0,1-1 1 0 0,0-13 0 0 0,2 13-609 0 0,-1-1 0 0 0,1 1-1 0 0,0 0 1 0 0,0-1 0 0 0,1 1-1 0 0,0 1 1 0 0,1-1 0 0 0,0 0 0 0 0,0 1-1 0 0,0 0 1 0 0,1 0 0 0 0,0 0-1 0 0,12-12 1 0 0,-16 18-420 0 0,0 1 0 0 0,0-1 0 0 0,0 0 1 0 0,-1 1-1 0 0,1-1 0 0 0,0 1 0 0 0,1-1 0 0 0,-1 1 0 0 0,0-1 0 0 0,0 1 0 0 0,0 0 1 0 0,0-1-1 0 0,0 1 0 0 0,0 0 0 0 0,0 0 0 0 0,0 0 0 0 0,1 0 0 0 0,-1 0 0 0 0,0 0 0 0 0,0 0 1 0 0,0 1-1 0 0,0-1 0 0 0,0 0 0 0 0,0 1 0 0 0,0-1 0 0 0,0 0 0 0 0,0 1 0 0 0,0-1 0 0 0,0 1 1 0 0,0 0-1 0 0,0-1 0 0 0,0 1 0 0 0,0 0 0 0 0,0-1 0 0 0,0 1 0 0 0,-1 0 0 0 0,1 0 0 0 0,0 0 1 0 0,-1 0-1 0 0,1 0 0 0 0,0 1 0 0 0,3 3-25 0 0,-1-1 0 0 0,0 1 0 0 0,0 0-1 0 0,-1 0 1 0 0,1 0 0 0 0,2 10 0 0 0,-1 4 11 0 0,-1 1 1 0 0,-1-1-1 0 0,-1 0 0 0 0,-1 1 0 0 0,-1-1 1 0 0,0 1-1 0 0,-2-1 0 0 0,0 0 0 0 0,-10 35 1 0 0,5-30-22 0 0,-1 0 0 0 0,-1 0 1 0 0,-1-1-1 0 0,-1-1 1 0 0,0 0-1 0 0,-2 0 1 0 0,-18 21-1 0 0,19-32-45 0 0,13-11 53 0 0,0-1-1 0 0,1 1 1 0 0,-1 0 0 0 0,0 0 0 0 0,0 0 0 0 0,0 0 0 0 0,0-1-1 0 0,1 1 1 0 0,-1 0 0 0 0,0 0 0 0 0,0 0 0 0 0,0-1 0 0 0,0 1-1 0 0,0 0 1 0 0,0 0 0 0 0,0-1 0 0 0,0 1 0 0 0,0 0 0 0 0,0 0-1 0 0,0-1 1 0 0,0 1 0 0 0,0 0 0 0 0,0 0 0 0 0,0-1 0 0 0,0 1-1 0 0,0 0 1 0 0,0 0 0 0 0,0-1 0 0 0,0 1 0 0 0,0 0 0 0 0,0 0-1 0 0,0 0 1 0 0,0-1 0 0 0,-1 1 0 0 0,1 0 0 0 0,0 0 0 0 0,0 0-1 0 0,0-1 1 0 0,0 1 0 0 0,-1 0 0 0 0,1 0 0 0 0,0 0 0 0 0,0 0-1 0 0,0-1 1 0 0,-1 1 0 0 0,1 0 0 0 0,0 0 0 0 0,0 0 0 0 0,0 0-1 0 0,-1 0 1 0 0,1 0 0 0 0,0 0 0 0 0,0 0 0 0 0,-1 0 0 0 0,1 0-1 0 0,0 0 1 0 0,0 0 0 0 0,-1 0 0 0 0,1 0 0 0 0,0 0 0 0 0,0 0-1 0 0,-1 0 1 0 0,1 0 0 0 0,0 0 0 0 0,0 0 0 0 0,-1 0 0 0 0,1 0 0 0 0,0 0-1 0 0,-1 1 1 0 0,7-17 1 0 0,-1 10 6 0 0,1 0-1 0 0,-1 0 1 0 0,1 1 0 0 0,0 0-1 0 0,0 0 1 0 0,1 0 0 0 0,-1 1-1 0 0,1-1 1 0 0,0 2-1 0 0,1-1 1 0 0,-1 1 0 0 0,0 0-1 0 0,1 1 1 0 0,0-1 0 0 0,-1 2-1 0 0,1-1 1 0 0,0 1-1 0 0,10 0 1 0 0,-6 0-128 0 0,1 2 0 0 0,0 0 1 0 0,0 0-1 0 0,-1 2 0 0 0,1-1 0 0 0,-1 1 0 0 0,1 1 0 0 0,-1 0 1 0 0,0 1-1 0 0,-1 0 0 0 0,17 11 0 0 0,-20-15-2915 0 0,0-2 1276 0 0</inkml:trace>
</inkml:ink>
</file>

<file path=ppt/ink/ink8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8.978"/>
    </inkml:context>
    <inkml:brush xml:id="br0">
      <inkml:brushProperty name="width" value="0.1" units="cm"/>
      <inkml:brushProperty name="height" value="0.1" units="cm"/>
      <inkml:brushProperty name="color" value="#F6630D"/>
    </inkml:brush>
  </inkml:definitions>
  <inkml:trace contextRef="#ctx0" brushRef="#br0">68 51 12607 0 0,'-1'0'1143'0'0,"0"0"-1088"0"0,0-1-1 0 0,1 1 1 0 0,-1 0-1 0 0,0-1 1 0 0,0 1 0 0 0,0 0-1 0 0,0 0 1 0 0,0 0 0 0 0,0 0-1 0 0,0 0 1 0 0,0 0-1 0 0,0 0 1 0 0,1 0 0 0 0,-1 0-1 0 0,0 0 1 0 0,0 0 0 0 0,0 1-1 0 0,0-1 1 0 0,0 0-1 0 0,0 1 1 0 0,0-1 0 0 0,1 0-1 0 0,-1 1 1 0 0,0-1-1 0 0,0 1 1 0 0,1 0 0 0 0,-1-1-1 0 0,0 1 1 0 0,1 0 0 0 0,-1-1-1 0 0,0 1 1 0 0,0 1-1 0 0,-15 23 2197 0 0,12-15-1931 0 0,0 1 1 0 0,0-1-1 0 0,1 1 0 0 0,1-1 0 0 0,0 1 0 0 0,0 0 0 0 0,1 0 1 0 0,1 0-1 0 0,0 11 0 0 0,0-19-271 0 0,0 0-1 0 0,0 0 1 0 0,1-1 0 0 0,-1 1-1 0 0,1 0 1 0 0,-1 0-1 0 0,1-1 1 0 0,0 1 0 0 0,0 0-1 0 0,1-1 1 0 0,-1 1 0 0 0,0-1-1 0 0,1 1 1 0 0,0-1 0 0 0,-1 0-1 0 0,1 0 1 0 0,0 1 0 0 0,0-1-1 0 0,0-1 1 0 0,0 1 0 0 0,1 0-1 0 0,-1 0 1 0 0,0-1 0 0 0,1 1-1 0 0,-1-1 1 0 0,1 0 0 0 0,-1 0-1 0 0,1 0 1 0 0,0 0 0 0 0,0 0-1 0 0,-1-1 1 0 0,1 1 0 0 0,0-1-1 0 0,0 0 1 0 0,0 1 0 0 0,0-1-1 0 0,-1-1 1 0 0,1 1 0 0 0,4-1-1 0 0,1-1 7 0 0,0 0 0 0 0,-1-1-1 0 0,1 1 1 0 0,-1-2 0 0 0,1 1 0 0 0,-1-1-1 0 0,0 0 1 0 0,-1-1 0 0 0,1 1 0 0 0,-1-1-1 0 0,0-1 1 0 0,0 1 0 0 0,0-1 0 0 0,-1 0-1 0 0,0 0 1 0 0,0-1 0 0 0,-1 1 0 0 0,0-1-1 0 0,0 0 1 0 0,0 0 0 0 0,-1-1 0 0 0,0 1-1 0 0,0-1 1 0 0,-1 1 0 0 0,0-1 0 0 0,0 0-1 0 0,-1 0 1 0 0,0 0 0 0 0,-1 0 0 0 0,1 0-1 0 0,-2-11 1 0 0,0 16-35 0 0,0-1-1 0 0,-1 1 1 0 0,1-1 0 0 0,0 1-1 0 0,-1 0 1 0 0,0-1 0 0 0,0 1-1 0 0,0 0 1 0 0,0 0 0 0 0,0 1-1 0 0,-1-1 1 0 0,0 0 0 0 0,1 1-1 0 0,-1-1 1 0 0,0 1 0 0 0,0 0-1 0 0,0 0 1 0 0,0 0 0 0 0,0 0-1 0 0,-1 1 1 0 0,1-1-1 0 0,0 1 1 0 0,-1 0 0 0 0,-5-1-1 0 0,2 0-87 0 0,0 1 0 0 0,0 0 0 0 0,0 0-1 0 0,0 0 1 0 0,0 1 0 0 0,0 0-1 0 0,0 1 1 0 0,0 0 0 0 0,0 0 0 0 0,0 0-1 0 0,-13 5 1 0 0</inkml:trace>
</inkml:ink>
</file>

<file path=ppt/ink/ink8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4.880"/>
    </inkml:context>
    <inkml:brush xml:id="br0">
      <inkml:brushProperty name="width" value="0.1" units="cm"/>
      <inkml:brushProperty name="height" value="0.1" units="cm"/>
      <inkml:brushProperty name="color" value="#F6630D"/>
    </inkml:brush>
  </inkml:definitions>
  <inkml:trace contextRef="#ctx0" brushRef="#br0">1 95 11343 0 0,'0'0'1444'0'0,"31"-19"5223"0"0,12 7-5859 0 0,1 2 1 0 0,0 2-1 0 0,1 2 0 0 0,50-1 1 0 0,78-11-58 0 0,-149 12-674 0 0,-14 4-44 0 0,0 0-1 0 0,0 0 1 0 0,1 1-1 0 0,12 0 1 0 0,-22 1-30 0 0,-1 0-1 0 0,1 0 1 0 0,-1 0 0 0 0,1 0-1 0 0,-1 0 1 0 0,1 1 0 0 0,-1-1-1 0 0,1 0 1 0 0,-1 0 0 0 0,1 0-1 0 0,-1 1 1 0 0,1-1 0 0 0,-1 0-1 0 0,1 1 1 0 0,-1-1-1 0 0,0 0 1 0 0,1 1 0 0 0,-1-1-1 0 0,0 0 1 0 0,1 1 0 0 0,-1-1-1 0 0,0 1 1 0 0,0-1 0 0 0,1 1-1 0 0,-1-1 1 0 0,0 1 0 0 0,0-1-1 0 0,0 1 1 0 0,1-1 0 0 0,-1 1-1 0 0,0-1 1 0 0,0 1-1 0 0,0-1 1 0 0,0 1 0 0 0,0-1-1 0 0,0 1 1 0 0,0-1 0 0 0,0 1-1 0 0,0-1 1 0 0,-1 1 0 0 0,-3 17 148 0 0,-86 177-35 0 0,62-139-108 0 0,-16 30 9 0 0,19-42 6 0 0,-33 88 1 0 0,52-110-24 0 0,5-15 0 0 0,2 0 0 0 0,-1-1-11 0 0,1-6-8 0 0,-1 1 0 0 0,1-1 0 0 0,-1 1 0 0 0,1-1 0 0 0,0 1 0 0 0,-1-1 0 0 0,1 0 0 0 0,-1 1 0 0 0,1-1-1 0 0,0 0 1 0 0,-1 1 0 0 0,1-1 0 0 0,0 0 0 0 0,-1 0 0 0 0,1 0 0 0 0,0 0 0 0 0,0 1 0 0 0,-1-1 0 0 0,1 0-1 0 0,0 0 1 0 0,-1 0 0 0 0,1 0 0 0 0,0-1 0 0 0,0 1 0 0 0,-1 0 0 0 0,1 0 0 0 0,0 0 0 0 0,-1-1 0 0 0,1 1-1 0 0,0 0 1 0 0,0-1 0 0 0,22-8-4400 0 0</inkml:trace>
</inkml:ink>
</file>

<file path=ppt/ink/ink8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5.262"/>
    </inkml:context>
    <inkml:brush xml:id="br0">
      <inkml:brushProperty name="width" value="0.1" units="cm"/>
      <inkml:brushProperty name="height" value="0.1" units="cm"/>
      <inkml:brushProperty name="color" value="#F6630D"/>
    </inkml:brush>
  </inkml:definitions>
  <inkml:trace contextRef="#ctx0" brushRef="#br0">0 95 6911 0 0,'5'-8'10877'0'0,"13"-1"-8634"0"0,6-1-1275 0 0,117-15 2220 0 0,39-9-3919 0 0,-169 31-562 0 0,6-2-5741 0 0</inkml:trace>
</inkml:ink>
</file>

<file path=ppt/ink/ink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1"/>
    </inkml:context>
    <inkml:brush xml:id="br0">
      <inkml:brushProperty name="width" value="0.1" units="cm"/>
      <inkml:brushProperty name="height" value="0.1" units="cm"/>
      <inkml:brushProperty name="color" value="#F6630D"/>
    </inkml:brush>
  </inkml:definitions>
  <inkml:trace contextRef="#ctx0" brushRef="#br0">220 37 2303 0 0,'-1'-6'9968'0'0,"-8"-18"-5950"0"0,7 23-3841 0 0,0 0 0 0 0,0 0 1 0 0,-1 0-1 0 0,1 1 1 0 0,0-1-1 0 0,0 1 0 0 0,-1-1 1 0 0,1 1-1 0 0,0 0 0 0 0,0 0 1 0 0,-1 0-1 0 0,1 0 1 0 0,0 0-1 0 0,-1 0 0 0 0,1 1 1 0 0,0-1-1 0 0,0 1 0 0 0,0 0 1 0 0,-1-1-1 0 0,1 1 1 0 0,0 0-1 0 0,0 0 0 0 0,0 0 1 0 0,0 1-1 0 0,0-1 1 0 0,1 0-1 0 0,-1 1 0 0 0,-2 2 1 0 0,-5 3 5 0 0,0 1 1 0 0,1 0 0 0 0,0 0-1 0 0,-8 12 1 0 0,-3 5 33 0 0,6-8-62 0 0,0 0 0 0 0,1 1 1 0 0,-13 26-1 0 0,23-41-119 0 0,0 1 1 0 0,0 0-1 0 0,1 0 0 0 0,-1 0 1 0 0,1 0-1 0 0,0 0 1 0 0,0 0-1 0 0,0 0 1 0 0,1 1-1 0 0,0-1 0 0 0,0 0 1 0 0,0 0-1 0 0,0 1 1 0 0,0-1-1 0 0,1 0 1 0 0,0 0-1 0 0,0 0 0 0 0,0 0 1 0 0,0 0-1 0 0,1 0 1 0 0,-1 0-1 0 0,1 0 1 0 0,2 3-1 0 0,-1-4 3 0 0,0 0 1 0 0,-1-1-1 0 0,1 1 0 0 0,0-1 0 0 0,0 0 0 0 0,0 0 1 0 0,1 0-1 0 0,-1-1 0 0 0,0 1 0 0 0,1-1 0 0 0,-1 1 1 0 0,1-1-1 0 0,-1 0 0 0 0,1-1 0 0 0,0 1 0 0 0,-1-1 1 0 0,1 1-1 0 0,0-1 0 0 0,6-1 0 0 0,11 0 482 0 0,-1-1 1 0 0,28-6-1 0 0,-30 4-62 0 0,61-9-1830 0 0,46-9 740 0 0,-44-1-8935 0 0</inkml:trace>
</inkml:ink>
</file>

<file path=ppt/ink/ink8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6.061"/>
    </inkml:context>
    <inkml:brush xml:id="br0">
      <inkml:brushProperty name="width" value="0.1" units="cm"/>
      <inkml:brushProperty name="height" value="0.1" units="cm"/>
      <inkml:brushProperty name="color" value="#F6630D"/>
    </inkml:brush>
  </inkml:definitions>
  <inkml:trace contextRef="#ctx0" brushRef="#br0">14 181 1375 0 0,'-6'-19'7685'0'0,"-1"-3"-3660"0"0,7 15-3481 0 0,0 1 0 0 0,0 0 1 0 0,0-1-1 0 0,1 1 1 0 0,0 0-1 0 0,1-1 1 0 0,-1 1-1 0 0,1 0 0 0 0,0 0 1 0 0,1 0-1 0 0,0 0 1 0 0,3-6-1 0 0,-3 8-375 0 0,-1 0 0 0 0,1 0-1 0 0,-1 0 1 0 0,1 1 0 0 0,0-1-1 0 0,1 1 1 0 0,-1 0 0 0 0,1 0 0 0 0,-1 0-1 0 0,1 1 1 0 0,0-1 0 0 0,0 1 0 0 0,0 0-1 0 0,0 0 1 0 0,0 0 0 0 0,0 0-1 0 0,8-1 1 0 0,-10 3-131 0 0,1 0-1 0 0,0 0 1 0 0,-1 1 0 0 0,1-1-1 0 0,-1 0 1 0 0,0 1 0 0 0,1 0-1 0 0,-1 0 1 0 0,1 0 0 0 0,-1 0-1 0 0,0 0 1 0 0,1 0 0 0 0,-1 0-1 0 0,0 1 1 0 0,0-1 0 0 0,0 1-1 0 0,0-1 1 0 0,0 1 0 0 0,-1 0-1 0 0,1 0 1 0 0,0 0 0 0 0,-1 0-1 0 0,0 0 1 0 0,1 0 0 0 0,-1 0-1 0 0,0 1 1 0 0,2 3 0 0 0,1 4-30 0 0,0 0 1 0 0,0 0 0 0 0,-1 0-1 0 0,0 1 1 0 0,1 11 0 0 0,-3-7 13 0 0,0 0 1 0 0,-1 0 0 0 0,-1 0-1 0 0,-1 0 1 0 0,0 0-1 0 0,-1 0 1 0 0,0-1 0 0 0,-1 1-1 0 0,-1-1 1 0 0,-8 19 0 0 0,-1-4 8 0 0,-1 0 0 0 0,-1-1 0 0 0,-36 45 0 0 0,18-40-31 0 0,47-52 0 0 0,-6 16 0 0 0,1-1 0 0 0,-1 1 0 0 0,1 0 0 0 0,-1 1 0 0 0,1-1 0 0 0,0 2 0 0 0,0-1 0 0 0,0 1 0 0 0,0 0 0 0 0,8 1 0 0 0,88 7 0 0 0,-22-1 0 0 0,-64-5-5 0 0,36-4-113 0 0</inkml:trace>
</inkml:ink>
</file>

<file path=ppt/ink/ink8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6.433"/>
    </inkml:context>
    <inkml:brush xml:id="br0">
      <inkml:brushProperty name="width" value="0.1" units="cm"/>
      <inkml:brushProperty name="height" value="0.1" units="cm"/>
      <inkml:brushProperty name="color" value="#F6630D"/>
    </inkml:brush>
  </inkml:definitions>
  <inkml:trace contextRef="#ctx0" brushRef="#br0">96 29 4143 0 0,'0'0'319'0'0,"-30"8"6388"0"0,24-3-6160 0 0,0 1 1 0 0,0 0 0 0 0,1 1 0 0 0,0 0 0 0 0,0 0-1 0 0,0 0 1 0 0,1 0 0 0 0,0 0 0 0 0,1 1 0 0 0,-1 0-1 0 0,2 0 1 0 0,-1 0 0 0 0,-1 10 0 0 0,3-14-427 0 0,0 1 1 0 0,0 0 0 0 0,1 0-1 0 0,0 0 1 0 0,0 0 0 0 0,0 0-1 0 0,0 0 1 0 0,1 0-1 0 0,0 0 1 0 0,3 8 0 0 0,-3-10-54 0 0,0-1 0 0 0,0 1 0 0 0,0-1 0 0 0,1 0 0 0 0,0 1 0 0 0,-1-1 0 0 0,1 0 1 0 0,0 0-1 0 0,0 0 0 0 0,0 0 0 0 0,0 0 0 0 0,0 0 0 0 0,1-1 0 0 0,-1 1 0 0 0,0-1 0 0 0,1 0 0 0 0,-1 1 1 0 0,1-1-1 0 0,-1 0 0 0 0,4 0 0 0 0,-2 0 2 0 0,1-1 0 0 0,-1 0-1 0 0,1 0 1 0 0,-1 0 0 0 0,0 0 0 0 0,1-1 0 0 0,-1 1 0 0 0,0-1 0 0 0,1-1 0 0 0,-1 1-1 0 0,0 0 1 0 0,0-1 0 0 0,8-4 0 0 0,0 0 69 0 0,-1-1 1 0 0,0 0-1 0 0,14-13 1 0 0,-18 14-80 0 0,0 0 0 0 0,-1-1 0 0 0,0 0 0 0 0,0 0 0 0 0,-1 0 0 0 0,0-1 0 0 0,0 0 0 0 0,-1 0 0 0 0,0 0 0 0 0,0 0 0 0 0,4-17 0 0 0,-7 22-35 0 0,-1 0 0 0 0,1 0 1 0 0,-1 0-1 0 0,0 0 0 0 0,0 0 0 0 0,0 0 1 0 0,0 1-1 0 0,0-1 0 0 0,-1 0 0 0 0,1 0 1 0 0,-1 0-1 0 0,0 0 0 0 0,0 0 0 0 0,0 1 0 0 0,0-1 1 0 0,-3-3-1 0 0,2 3-6 0 0,0 0 0 0 0,-1 0 0 0 0,0 1 0 0 0,0 0 0 0 0,1-1 0 0 0,-1 1 0 0 0,0 0 0 0 0,-1 0 1 0 0,1 1-1 0 0,0-1 0 0 0,-1 1 0 0 0,1 0 0 0 0,0-1 0 0 0,-1 1 0 0 0,0 1 0 0 0,-5-2 0 0 0,0 1-37 0 0,0-1 0 0 0,0 1 0 0 0,0 1 0 0 0,0-1 0 0 0,0 2 0 0 0,0-1 0 0 0,0 1 0 0 0,0 1 0 0 0,-15 3 0 0 0</inkml:trace>
</inkml:ink>
</file>

<file path=ppt/ink/ink8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3"/>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4"/>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5"/>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6"/>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7"/>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8"/>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69"/>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0"/>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2"/>
    </inkml:context>
    <inkml:brush xml:id="br0">
      <inkml:brushProperty name="width" value="0.1" units="cm"/>
      <inkml:brushProperty name="height" value="0.1" units="cm"/>
      <inkml:brushProperty name="color" value="#F6630D"/>
    </inkml:brush>
  </inkml:definitions>
  <inkml:trace contextRef="#ctx0" brushRef="#br0">14 122 5063 0 0,'-2'38'1568'0'0,"-4"9"3071"0"0,1-2-648 0 0,4-17 3107 0 0,18-115-4837 0 0,-13 63-1896 0 0,1 0 0 0 0,11-32 0 0 0,-14 50-304 0 0,0-1 0 0 0,1 1 0 0 0,0 0 0 0 0,0 0 0 0 0,1 0 0 0 0,0 0 0 0 0,0 1 0 0 0,0-1 0 0 0,1 1 0 0 0,-1 0 0 0 0,1 0 0 0 0,0 1-1 0 0,8-6 1 0 0,-12 9-60 0 0,0 1 0 0 0,0-1-1 0 0,0 1 1 0 0,0-1-1 0 0,1 1 1 0 0,-1-1-1 0 0,0 1 1 0 0,0 0 0 0 0,0-1-1 0 0,0 1 1 0 0,1 0-1 0 0,-1 0 1 0 0,0 0-1 0 0,0 0 1 0 0,0 0 0 0 0,1 0-1 0 0,-1 0 1 0 0,0 1-1 0 0,0-1 1 0 0,0 0 0 0 0,0 1-1 0 0,0-1 1 0 0,1 1-1 0 0,0 0 1 0 0,1 1-1 0 0,-1 0 1 0 0,1 0-1 0 0,-1 0 0 0 0,0 0 1 0 0,0 1-1 0 0,0-1 1 0 0,0 1-1 0 0,0-1 0 0 0,1 5 1 0 0,4 7-2 0 0,-2-1 0 0 0,0 1 0 0 0,4 15 0 0 0,-8-26 1 0 0,3 14 2 0 0,-2-9 6 0 0,0 1 0 0 0,0 0-1 0 0,1-1 1 0 0,1 0 0 0 0,-1 1-1 0 0,1-2 1 0 0,6 11-1 0 0,-8-16-4 0 0,0 0-1 0 0,0-1 0 0 0,0 1 1 0 0,0 0-1 0 0,0-1 0 0 0,1 1 1 0 0,-1-1-1 0 0,1 1 0 0 0,-1-1 1 0 0,1 0-1 0 0,-1 0 0 0 0,1-1 1 0 0,-1 1-1 0 0,1 0 0 0 0,0-1 1 0 0,-1 1-1 0 0,1-1 0 0 0,0 0 0 0 0,0 0 1 0 0,-1 0-1 0 0,1 0 0 0 0,0-1 1 0 0,0 1-1 0 0,-1-1 0 0 0,1 0 1 0 0,-1 1-1 0 0,1-1 0 0 0,4-3 1 0 0,8-2 98 0 0,-1-1 1 0 0,-1 0-1 0 0,1-1 1 0 0,-1-1 0 0 0,13-11-1 0 0,-14 10 54 0 0,1 1 1 0 0,1 0-1 0 0,-1 1 0 0 0,24-10 0 0 0,-34 17-140 0 0,1 0 0 0 0,-1 1 1 0 0,1-1-1 0 0,-1 1 0 0 0,1 0 0 0 0,-1 0 0 0 0,1 0 0 0 0,-1 1 0 0 0,1-1 1 0 0,-1 1-1 0 0,1 0 0 0 0,-1 0 0 0 0,1 0 0 0 0,-1 0 0 0 0,0 1 0 0 0,0-1 1 0 0,0 1-1 0 0,1 0 0 0 0,-2 0 0 0 0,1 0 0 0 0,0 0 0 0 0,0 1 0 0 0,-1-1 1 0 0,1 1-1 0 0,2 3 0 0 0,9 10-2 0 0,-1 1-1 0 0,-1 0 1 0 0,11 19 0 0 0,-14-21-6 0 0,27 51 23 0 0,-9-14-3324 0 0,-22-43 1438 0 0</inkml:trace>
</inkml:ink>
</file>

<file path=ppt/ink/ink8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1"/>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2"/>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3"/>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4"/>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5"/>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6"/>
    </inkml:context>
    <inkml:brush xml:id="br0">
      <inkml:brushProperty name="width" value="0.1" units="cm"/>
      <inkml:brushProperty name="height" value="0.1" units="cm"/>
      <inkml:brushProperty name="color" value="#AB008B"/>
    </inkml:brush>
  </inkml:definitions>
  <inkml:trace contextRef="#ctx0" brushRef="#br0">0 1 9215 0 0,'18'10'15952'0'0,"-17"6"-16915"0"0,-12 111 1712 0 0,7 0-1 0 0,18 216 1 0 0,-7-315-747 0 0,3-28-1419 0 0</inkml:trace>
</inkml:ink>
</file>

<file path=ppt/ink/ink8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7"/>
    </inkml:context>
    <inkml:brush xml:id="br0">
      <inkml:brushProperty name="width" value="0.1" units="cm"/>
      <inkml:brushProperty name="height" value="0.1" units="cm"/>
      <inkml:brushProperty name="color" value="#AB008B"/>
    </inkml:brush>
  </inkml:definitions>
  <inkml:trace contextRef="#ctx0" brushRef="#br0">36 147 4143 0 0,'-7'-9'8988'0'0,"-9"-12"-6224"0"0,14 20-2525 0 0,1 0-1 0 0,0 0 0 0 0,0-1 1 0 0,0 1-1 0 0,0 0 0 0 0,0-1 1 0 0,0 1-1 0 0,1-1 0 0 0,-1 1 1 0 0,0-1-1 0 0,1 0 0 0 0,-1 1 1 0 0,1-1-1 0 0,0 1 0 0 0,0-1 1 0 0,-1 0-1 0 0,1 0 0 0 0,0 1 1 0 0,0-1-1 0 0,0 0 0 0 0,1 1 1 0 0,-1-1-1 0 0,0 0 0 0 0,1-1 1 0 0,1-1-16 0 0,-1 1-1 0 0,1 0 1 0 0,0 0 0 0 0,0 0 0 0 0,0 0-1 0 0,0 1 1 0 0,1-1 0 0 0,-1 0 0 0 0,1 1 0 0 0,0 0-1 0 0,3-3 1 0 0,2-1-56 0 0,-1 2-1 0 0,1-1 0 0 0,1 1 1 0 0,-1 0-1 0 0,1 0 1 0 0,-1 1-1 0 0,1 0 0 0 0,0 1 1 0 0,9-2-1 0 0,-10 3-112 0 0,0 1 1 0 0,0 0-1 0 0,0 0 0 0 0,0 1 1 0 0,0-1-1 0 0,-1 2 0 0 0,1-1 1 0 0,0 1-1 0 0,-1 0 0 0 0,1 1 1 0 0,-1 0-1 0 0,1 0 0 0 0,-1 0 1 0 0,0 1-1 0 0,8 6 0 0 0,-11-6-35 0 0,0 0-1 0 0,1 0 0 0 0,-1 1 0 0 0,-1 0 0 0 0,1-1 0 0 0,-1 1 1 0 0,1 1-1 0 0,-2-1 0 0 0,1 0 0 0 0,0 1 0 0 0,-1-1 0 0 0,0 1 0 0 0,-1 0 1 0 0,1 0-1 0 0,-1-1 0 0 0,0 1 0 0 0,0 0 0 0 0,-1 0 0 0 0,0 0 1 0 0,-1 12-1 0 0,-2 18-11 0 0,-2 0 1 0 0,-1 0 0 0 0,-13 42-1 0 0,14-59-52 0 0,-2-1-1 0 0,0 0 0 0 0,-1 0 1 0 0,0-1-1 0 0,-2 0 0 0 0,0-1 1 0 0,-21 28-1 0 0,-3-16 6 0 0,33-27 372 0 0,4-3-314 0 0,0 0-1 0 0,0 0 0 0 0,1 1 1 0 0,-1 0-1 0 0,0-1 1 0 0,1 1-1 0 0,-1 0 1 0 0,1 1-1 0 0,0-1 1 0 0,6 0-1 0 0,7 2-17 0 0,0 1 0 0 0,0 0 0 0 0,-1 1 0 0 0,28 9 0 0 0,47 9 0 0 0,-89-20-186 0 0,1-1 0 0 0,0 0 0 0 0,0 0 0 0 0,-1 0 0 0 0,1 0 0 0 0,0-1 0 0 0,0 1 0 0 0,-1-1 1 0 0,1 1-1 0 0,0-1 0 0 0,-1 0 0 0 0,1 0 0 0 0,-1 0 0 0 0,1-1 0 0 0,3-2 0 0 0,2 0-1655 0 0</inkml:trace>
</inkml:ink>
</file>

<file path=ppt/ink/ink8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8"/>
    </inkml:context>
    <inkml:brush xml:id="br0">
      <inkml:brushProperty name="width" value="0.1" units="cm"/>
      <inkml:brushProperty name="height" value="0.1" units="cm"/>
      <inkml:brushProperty name="color" value="#AB008B"/>
    </inkml:brush>
  </inkml:definitions>
  <inkml:trace contextRef="#ctx0" brushRef="#br0">76 0 6447 0 0,'0'0'499'0'0,"-30"13"5333"0"0,26-9-5317 0 0,1 1 1 0 0,0 0-1 0 0,0-1 0 0 0,0 1 1 0 0,0 0-1 0 0,1 0 1 0 0,0 1-1 0 0,0-1 0 0 0,-2 10 1 0 0,-8 56 1285 0 0,10-54-1103 0 0,1-11-503 0 0,0 0 0 0 0,1 0 0 0 0,-1 0 0 0 0,2 1 0 0 0,-1-1 1 0 0,1 0-1 0 0,-1 0 0 0 0,2 0 0 0 0,-1 0 0 0 0,1 0 0 0 0,0 0 0 0 0,0 0 0 0 0,0 0 0 0 0,4 5 0 0 0,-4-8-123 0 0,0-1 1 0 0,0 0-1 0 0,0 1 0 0 0,1-1 0 0 0,-1 0 1 0 0,0 0-1 0 0,1 0 0 0 0,-1-1 1 0 0,1 1-1 0 0,0-1 0 0 0,0 1 0 0 0,-1-1 1 0 0,1 0-1 0 0,0 0 0 0 0,0 0 1 0 0,0 0-1 0 0,0-1 0 0 0,0 1 0 0 0,1-1 1 0 0,-1 1-1 0 0,0-1 0 0 0,0 0 1 0 0,0-1-1 0 0,0 1 0 0 0,0 0 0 0 0,0-1 1 0 0,0 0-1 0 0,0 0 0 0 0,0 0 1 0 0,3-1-1 0 0,-2 0-34 0 0,0 0 1 0 0,1 0-1 0 0,-1 0 1 0 0,-1 0-1 0 0,1-1 0 0 0,0 0 1 0 0,-1 0-1 0 0,1 0 1 0 0,-1 0-1 0 0,0 0 1 0 0,0-1-1 0 0,0 1 1 0 0,0-1-1 0 0,-1 0 1 0 0,1 0-1 0 0,-1 0 0 0 0,0 0 1 0 0,0 0-1 0 0,-1 0 1 0 0,1-1-1 0 0,-1 1 1 0 0,0-1-1 0 0,0 1 1 0 0,-1-1-1 0 0,1 1 0 0 0,-1-6 1 0 0,1-3-16 0 0,-1 0 0 0 0,-1 0 0 0 0,0 0 1 0 0,0 1-1 0 0,-1-1 0 0 0,-1 0 0 0 0,0 1 0 0 0,-6-14 0 0 0,8 24-26 0 0,-1 0 0 0 0,1 0-1 0 0,0 0 1 0 0,-1 0-1 0 0,1 0 1 0 0,-1 0-1 0 0,0 1 1 0 0,1-1 0 0 0,-1 1-1 0 0,0-1 1 0 0,0 1-1 0 0,0 0 1 0 0,0-1-1 0 0,0 1 1 0 0,0 0 0 0 0,0 0-1 0 0,-1 1 1 0 0,1-1-1 0 0,0 0 1 0 0,-1 1-1 0 0,1-1 1 0 0,0 1 0 0 0,-1 0-1 0 0,1 0 1 0 0,0 0-1 0 0,-1 0 1 0 0,-4 1-1 0 0,-2 0-746 0 0,-1 0 0 0 0,0 1 0 0 0,1 1 0 0 0,-1-1 0 0 0,-11 6 0 0 0</inkml:trace>
</inkml:ink>
</file>

<file path=ppt/ink/ink8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79"/>
    </inkml:context>
    <inkml:brush xml:id="br0">
      <inkml:brushProperty name="width" value="0.1" units="cm"/>
      <inkml:brushProperty name="height" value="0.1" units="cm"/>
      <inkml:brushProperty name="color" value="#AB008B"/>
    </inkml:brush>
  </inkml:definitions>
  <inkml:trace contextRef="#ctx0" brushRef="#br0">30 155 4143 0 0,'-7'-12'17805'0'0,"7"16"-18715"0"0,-2 37 1403 0 0,3 0 0 0 0,6 47 0 0 0,0 20-155 0 0,7 182-199 0 0,-14-289 326 0 0,-7-24 636 0 0,-5-24-799 0 0,2 0-1 0 0,1-1 0 0 0,3 0 0 0 0,2 0 0 0 0,2-1 1 0 0,2 1-1 0 0,3-1 0 0 0,15-90 0 0 0,-15 126-305 0 0,1-1 0 0 0,1 1 0 0 0,0-1 0 0 0,0 1 0 0 0,2 1 0 0 0,-1-1 0 0 0,2 1 0 0 0,15-21 0 0 0,-20 30 3 0 0,-1 1 0 0 0,0-1 0 0 0,1 1 0 0 0,0-1 0 0 0,-1 1 1 0 0,1 0-1 0 0,0 0 0 0 0,0 0 0 0 0,1 0 0 0 0,-1 1 0 0 0,0-1 0 0 0,0 1 0 0 0,1 0 0 0 0,-1 0 0 0 0,1 0 0 0 0,-1 0 0 0 0,1 0 0 0 0,0 1 1 0 0,-1 0-1 0 0,1 0 0 0 0,-1 0 0 0 0,1 0 0 0 0,0 0 0 0 0,-1 1 0 0 0,1 0 0 0 0,-1-1 0 0 0,1 1 0 0 0,-1 1 0 0 0,0-1 0 0 0,1 0 0 0 0,-1 1 1 0 0,0 0-1 0 0,0 0 0 0 0,0 0 0 0 0,0 0 0 0 0,0 0 0 0 0,0 0 0 0 0,4 6 0 0 0,-4-6-1 0 0,-1 1-1 0 0,0-1 1 0 0,1 1 0 0 0,-1-1 0 0 0,0 1-1 0 0,0 0 1 0 0,0 0 0 0 0,-1 0-1 0 0,1 0 1 0 0,-1 0 0 0 0,1 1 0 0 0,-1-1-1 0 0,0 0 1 0 0,0 1 0 0 0,-1-1-1 0 0,1 0 1 0 0,-1 1 0 0 0,0-1 0 0 0,0 1-1 0 0,0-1 1 0 0,0 1 0 0 0,0-1-1 0 0,-1 1 1 0 0,0-1 0 0 0,1 0-1 0 0,-1 1 1 0 0,0-1 0 0 0,-1 0 0 0 0,1 0-1 0 0,-1 1 1 0 0,1-1 0 0 0,-5 5-1 0 0,-6 10-21 0 0,-1-1 0 0 0,-1 0 0 0 0,0-1 0 0 0,-21 18 0 0 0,11-10 3 0 0,-51 50-858 0 0,74-73 695 0 0</inkml:trace>
</inkml:ink>
</file>

<file path=ppt/ink/ink8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0"/>
    </inkml:context>
    <inkml:brush xml:id="br0">
      <inkml:brushProperty name="width" value="0.1" units="cm"/>
      <inkml:brushProperty name="height" value="0.1" units="cm"/>
      <inkml:brushProperty name="color" value="#AB008B"/>
    </inkml:brush>
  </inkml:definitions>
  <inkml:trace contextRef="#ctx0" brushRef="#br0">35 168 9095 0 0,'0'0'1799'0'0,"37"11"5161"0"0,-33-13-6675 0 0,1 0 0 0 0,-1 0 1 0 0,0 0-1 0 0,0-1 0 0 0,0 0 0 0 0,0 0 1 0 0,0 0-1 0 0,-1 0 0 0 0,1-1 0 0 0,-1 1 1 0 0,0-1-1 0 0,0 0 0 0 0,0 0 0 0 0,0 0 0 0 0,-1 0 1 0 0,0 0-1 0 0,1-1 0 0 0,0-4 0 0 0,0 4-80 0 0,-1-1-1 0 0,0 1 0 0 0,-1-1 0 0 0,1 0 0 0 0,-1 0 0 0 0,0 1 0 0 0,-1-1 0 0 0,1 0 0 0 0,-1 0 1 0 0,0 0-1 0 0,-1 0 0 0 0,1 0 0 0 0,-1 1 0 0 0,-3-11 0 0 0,4 15-197 0 0,-1 0 1 0 0,1 0-1 0 0,0 1 1 0 0,-1-1-1 0 0,1 0 0 0 0,0 0 1 0 0,-1 1-1 0 0,1-1 0 0 0,-1 0 1 0 0,0 1-1 0 0,1-1 1 0 0,-1 0-1 0 0,1 1 0 0 0,-1-1 1 0 0,0 1-1 0 0,1-1 0 0 0,-1 1 1 0 0,0 0-1 0 0,0-1 1 0 0,0 1-1 0 0,1 0 0 0 0,-1-1 1 0 0,0 1-1 0 0,0 0 0 0 0,0 0 1 0 0,1 0-1 0 0,-1-1 0 0 0,-1 1 1 0 0,-26 11 280 0 0,-15 29 74 0 0,36-32-362 0 0,1 0 0 0 0,1 1 0 0 0,0 0 0 0 0,0 0 0 0 0,0 0 0 0 0,1 0 0 0 0,1 1 0 0 0,-1 0 0 0 0,2 0 0 0 0,-1 0 0 0 0,1 0 0 0 0,1 0 0 0 0,-1 19 0 0 0,2-24 0 0 0,0 1 0 0 0,1-1 0 0 0,0 1 0 0 0,0-1 0 0 0,0 1 0 0 0,0-1 0 0 0,1 0 0 0 0,0 0 0 0 0,0 0 0 0 0,0 0 0 0 0,1 0 0 0 0,-1 0 0 0 0,1-1 0 0 0,0 1 0 0 0,1-1 0 0 0,-1 1 0 0 0,1-1 0 0 0,0-1 0 0 0,0 1 0 0 0,0 0 0 0 0,0-1 0 0 0,1 0 0 0 0,0 0 0 0 0,-1 0 0 0 0,1-1 0 0 0,10 4 0 0 0,-10-4-217 0 0,1 0-1 0 0,0-1 1 0 0,-1 0-1 0 0,1 0 0 0 0,0-1 1 0 0,0 1-1 0 0,0-1 1 0 0,0-1-1 0 0,0 1 1 0 0,0-1-1 0 0,-1 0 1 0 0,1 0-1 0 0,7-3 1 0 0,0-1-1111 0 0,0 0 1 0 0,0-1-1 0 0,-1 0 1 0 0,16-11 0 0 0,4-5-6231 0 0</inkml:trace>
</inkml:ink>
</file>

<file path=ppt/ink/ink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3"/>
    </inkml:context>
    <inkml:brush xml:id="br0">
      <inkml:brushProperty name="width" value="0.1" units="cm"/>
      <inkml:brushProperty name="height" value="0.1" units="cm"/>
      <inkml:brushProperty name="color" value="#F6630D"/>
    </inkml:brush>
  </inkml:definitions>
  <inkml:trace contextRef="#ctx0" brushRef="#br0">312 1 1839 0 0,'0'0'3843'0'0,"18"1"2666"0"0,5-1-3941 0 0,-129 29 799 0 0,56-12-1473 0 0,1 1-1 0 0,-65 36 1 0 0,107-49-1894 0 0,-1 2 0 0 0,2 0 0 0 0,0-2 0 0 0,0-1-13 0 0,5-4-51 0 0,34 9-3 0 0,5 7 115 0 0,-1 2-1 0 0,-1 2 1 0 0,39 27-1 0 0,-3-2 14 0 0,-64-40-17 0 0,-1 0 0 0 0,1 0-1 0 0,-1 0 1 0 0,0 1 0 0 0,-1 0 0 0 0,0 1 0 0 0,0 0 0 0 0,0 0 0 0 0,-1 0 0 0 0,0 0 0 0 0,0 1 0 0 0,4 9-1 0 0,6 6 224 0 0,28 40-2891 0 0</inkml:trace>
</inkml:ink>
</file>

<file path=ppt/ink/ink8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1"/>
    </inkml:context>
    <inkml:brush xml:id="br0">
      <inkml:brushProperty name="width" value="0.1" units="cm"/>
      <inkml:brushProperty name="height" value="0.1" units="cm"/>
      <inkml:brushProperty name="color" value="#AB008B"/>
    </inkml:brush>
  </inkml:definitions>
  <inkml:trace contextRef="#ctx0" brushRef="#br0">0 392 10447 0 0,'0'0'950'0'0,"8"-33"2766"0"0,2-72 2295 0 0,-8 69-4394 0 0,1-1-1 0 0,17-68 1 0 0,-18 101-1529 0 0,-1 0 0 0 0,1 0 1 0 0,0 0-1 0 0,1 0 0 0 0,-1 0 1 0 0,1 0-1 0 0,0 1 0 0 0,0-1 1 0 0,0 1-1 0 0,0 0 0 0 0,0 0 1 0 0,1 0-1 0 0,-1 0 0 0 0,1 1 1 0 0,0 0-1 0 0,0-1 0 0 0,0 1 1 0 0,0 1-1 0 0,0-1 0 0 0,0 0 1 0 0,1 1-1 0 0,-1 0 0 0 0,8-1 1 0 0,11-2-522 0 0,1 2 0 0 0,-1 1 0 0 0,33 1 0 0 0,-26 1-1754 0 0,-11-1 355 0 0</inkml:trace>
</inkml:ink>
</file>

<file path=ppt/ink/ink8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2"/>
    </inkml:context>
    <inkml:brush xml:id="br0">
      <inkml:brushProperty name="width" value="0.1" units="cm"/>
      <inkml:brushProperty name="height" value="0.1" units="cm"/>
      <inkml:brushProperty name="color" value="#AB008B"/>
    </inkml:brush>
  </inkml:definitions>
  <inkml:trace contextRef="#ctx0" brushRef="#br0">57 205 4143 0 0,'0'0'319'0'0,"-2"30"13"0"0,13 124 7071 0 0,0 54-5161 0 0,-13-84 726 0 0,-19-152-182 0 0,13 11-2090 0 0,1 0 0 0 0,0-1 0 0 0,1 0 0 0 0,1-1 0 0 0,-5-30 0 0 0,5 7 234 0 0,0-63 1 0 0,4 74-825 0 0,2 1 1 0 0,1 0-1 0 0,2 0 1 0 0,1 0-1 0 0,1 0 1 0 0,11-31-1 0 0,-14 51-77 0 0,1 1 0 0 0,0 0 0 0 0,1 0-1 0 0,0 0 1 0 0,0 0 0 0 0,1 1-1 0 0,0-1 1 0 0,0 2 0 0 0,1-1 0 0 0,0 1-1 0 0,1 0 1 0 0,-1 0 0 0 0,1 1-1 0 0,1 0 1 0 0,-1 0 0 0 0,1 1 0 0 0,0 0-1 0 0,0 1 1 0 0,0 0 0 0 0,1 0-1 0 0,18-4 1 0 0,-16 5-29 0 0,1 1 0 0 0,0 0 0 0 0,0 1 0 0 0,0 0 0 0 0,-1 1 0 0 0,1 0 0 0 0,0 1 0 0 0,16 3 0 0 0,-24-3 0 0 0,-1 1 0 0 0,1-1 0 0 0,0 1 0 0 0,-1 0 0 0 0,1 0 0 0 0,-1 0 0 0 0,0 0 0 0 0,1 1 0 0 0,-1 0 0 0 0,0 0 0 0 0,-1 0 0 0 0,1 0 0 0 0,0 0 0 0 0,-1 1 0 0 0,0 0 0 0 0,0 0 0 0 0,0 0 0 0 0,0 0 0 0 0,-1 0 0 0 0,0 0 0 0 0,0 1 0 0 0,0-1 0 0 0,0 1 0 0 0,1 6 0 0 0,0 1-8 0 0,-1-1 0 0 0,0 1-1 0 0,-1-1 1 0 0,-1 1 0 0 0,0-1-1 0 0,0 1 1 0 0,-1 0 0 0 0,-1-1-1 0 0,0 1 1 0 0,0-1 0 0 0,-1 0 0 0 0,0 0-1 0 0,-7 14 1 0 0,6-17 1 0 0,1-1 0 0 0,-1 0 0 0 0,0 0 0 0 0,-1-1 0 0 0,1 1 0 0 0,-1-1 0 0 0,0 0 0 0 0,-1-1 0 0 0,0 1 0 0 0,0-1 0 0 0,0 0 0 0 0,0 0-1 0 0,-1-1 1 0 0,0 0 0 0 0,0 0 0 0 0,0 0 0 0 0,0-1 0 0 0,-1 0 0 0 0,1-1 0 0 0,-9 2 0 0 0,-2 1-285 0 0,0-2 0 0 0,-1 0 0 0 0,1-1-1 0 0,-1-1 1 0 0,0-1 0 0 0,-19-2 0 0 0</inkml:trace>
</inkml:ink>
</file>

<file path=ppt/ink/ink8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3"/>
    </inkml:context>
    <inkml:brush xml:id="br0">
      <inkml:brushProperty name="width" value="0.1" units="cm"/>
      <inkml:brushProperty name="height" value="0.1" units="cm"/>
      <inkml:brushProperty name="color" value="#AB008B"/>
    </inkml:brush>
  </inkml:definitions>
  <inkml:trace contextRef="#ctx0" brushRef="#br0">47 192 6447 0 0,'0'0'499'0'0,"37"-9"1637"0"0,19-8 5824 0 0,4-9-3750 0 0,-55 23-3994 0 0,1 0 0 0 0,-1-1-1 0 0,1 1 1 0 0,-1-1 0 0 0,-1 0 0 0 0,1 0-1 0 0,0 0 1 0 0,-1-1 0 0 0,0 1-1 0 0,0-1 1 0 0,0 0 0 0 0,-1-1 0 0 0,0 1-1 0 0,0 0 1 0 0,0-1 0 0 0,0 0-1 0 0,2-9 1 0 0,-5 13-166 0 0,1 1 0 0 0,-1 0 0 0 0,0-1-1 0 0,0 1 1 0 0,0 0 0 0 0,0-1 0 0 0,0 1 0 0 0,0 0-1 0 0,0-1 1 0 0,-1 1 0 0 0,1 0 0 0 0,0 0 0 0 0,-1-1-1 0 0,1 1 1 0 0,-1 0 0 0 0,1 0 0 0 0,-1-1 0 0 0,0 1-1 0 0,1 0 1 0 0,-1 0 0 0 0,0 0 0 0 0,0 0 0 0 0,-2-2-1 0 0,1 1 17 0 0,-1 1-1 0 0,0-1 0 0 0,0 0 1 0 0,0 1-1 0 0,0 0 0 0 0,0 0 1 0 0,0 0-1 0 0,0 0 0 0 0,-6-1 1 0 0,-2 1 14 0 0,1 0 1 0 0,-1 0-1 0 0,0 1 1 0 0,1 1 0 0 0,-14 2-1 0 0,15-1-76 0 0,1 1 0 0 0,0-1 1 0 0,0 2-1 0 0,0-1 0 0 0,1 1 0 0 0,-1 0 0 0 0,1 1 0 0 0,0 0 0 0 0,0 0 1 0 0,1 1-1 0 0,-1-1 0 0 0,1 1 0 0 0,0 1 0 0 0,1-1 0 0 0,0 1 1 0 0,0 0-1 0 0,0 0 0 0 0,1 1 0 0 0,0-1 0 0 0,0 1 0 0 0,-2 8 0 0 0,3-8-4 0 0,0-1 0 0 0,1 0 0 0 0,0 1-1 0 0,1-1 1 0 0,-1 1 0 0 0,1-1-1 0 0,1 1 1 0 0,0 0 0 0 0,0-1-1 0 0,0 1 1 0 0,1 0 0 0 0,0-1-1 0 0,0 1 1 0 0,1-1 0 0 0,0 1 0 0 0,1-1-1 0 0,-1 0 1 0 0,1 0 0 0 0,1 0-1 0 0,-1 0 1 0 0,1 0 0 0 0,0-1-1 0 0,10 12 1 0 0,-7-12 1 0 0,1 0 0 0 0,-1-1 0 0 0,1 0 0 0 0,-1-1 0 0 0,1 0 0 0 0,1 0 0 0 0,-1 0 0 0 0,0-1 1 0 0,1 0-1 0 0,0-1 0 0 0,0 0 0 0 0,0-1 0 0 0,15 2 0 0 0,-6-2-50 0 0,1 0 0 0 0,-1-1 1 0 0,1-1-1 0 0,0-1 0 0 0,30-7 1 0 0,-44 7-178 0 0,0 1 0 0 0,0-1 0 0 0,-1 0 1 0 0,1 0-1 0 0,-1-1 0 0 0,1 1 0 0 0,-1-1 1 0 0,0 0-1 0 0,0 0 0 0 0,0 0 0 0 0,6-8 1 0 0,10-12-4733 0 0,-15 16 2925 0 0,14-15-5550 0 0</inkml:trace>
</inkml:ink>
</file>

<file path=ppt/ink/ink8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4"/>
    </inkml:context>
    <inkml:brush xml:id="br0">
      <inkml:brushProperty name="width" value="0.1" units="cm"/>
      <inkml:brushProperty name="height" value="0.1" units="cm"/>
      <inkml:brushProperty name="color" value="#AB008B"/>
    </inkml:brush>
  </inkml:definitions>
  <inkml:trace contextRef="#ctx0" brushRef="#br0">5 437 13967 0 0,'0'0'1262'0'0,"0"-1"-1037"0"0,-5-59 5897 0 0,10 4-3409 0 0,0-16-1066 0 0,-6 52-1343 0 0,0-1-39 0 0,0-1 0 0 0,1 0 0 0 0,1 0 0 0 0,1 0 0 0 0,1 0 0 0 0,11-37 0 0 0,-13 56-305 0 0,1 0 0 0 0,-1 1 0 0 0,1 0 0 0 0,-1-1 0 0 0,1 1 0 0 0,0 0 1 0 0,0 0-1 0 0,0 0 0 0 0,1 0 0 0 0,-1 0 0 0 0,0 1 0 0 0,1-1 0 0 0,-1 1 0 0 0,1-1 0 0 0,-1 1 0 0 0,1 0 0 0 0,0 0 0 0 0,-1 0 0 0 0,1 0 0 0 0,0 1 0 0 0,0-1 1 0 0,0 1-1 0 0,-1 0 0 0 0,1-1 0 0 0,4 2 0 0 0,9-1-1177 0 0,1 1 0 0 0,-1 1 0 0 0,22 4 0 0 0,-15-1-1166 0 0,5-1-5024 0 0</inkml:trace>
</inkml:ink>
</file>

<file path=ppt/ink/ink8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5"/>
    </inkml:context>
    <inkml:brush xml:id="br0">
      <inkml:brushProperty name="width" value="0.1" units="cm"/>
      <inkml:brushProperty name="height" value="0.1" units="cm"/>
      <inkml:brushProperty name="color" value="#AB008B"/>
    </inkml:brush>
  </inkml:definitions>
  <inkml:trace contextRef="#ctx0" brushRef="#br0">141 5 11055 0 0,'0'0'852'0'0,"-29"-5"4018"0"0,22 5-4460 0 0,-1 1 1 0 0,1 0-1 0 0,0 1 1 0 0,-1 0-1 0 0,1 0 1 0 0,0 0 0 0 0,0 1-1 0 0,0 0 1 0 0,1 0-1 0 0,-1 1 1 0 0,1-1-1 0 0,-1 2 1 0 0,1-1 0 0 0,-8 9-1 0 0,13-10-313 0 0,2 1-77 0 0,1 0-1 0 0,-1 0 0 0 0,1 0 1 0 0,0 0-1 0 0,0 0 0 0 0,0 0 0 0 0,0-1 1 0 0,0 1-1 0 0,1-1 0 0 0,0 1 0 0 0,0-1 1 0 0,0 0-1 0 0,0 0 0 0 0,0 0 0 0 0,1-1 1 0 0,-1 1-1 0 0,8 3 0 0 0,-2 0 48 0 0,40 27 510 0 0,-34-24-306 0 0,0 1 0 0 0,0 0 0 0 0,-1 1 0 0 0,0 0 0 0 0,-1 1 0 0 0,0 1 0 0 0,13 17 0 0 0,-25-28-247 0 0,0 0 1 0 0,-1 1-1 0 0,1-1 0 0 0,0 0 1 0 0,-1 1-1 0 0,0-1 0 0 0,1 1 1 0 0,-1-1-1 0 0,0 0 0 0 0,-1 1 1 0 0,1-1-1 0 0,0 1 0 0 0,-1-1 1 0 0,1 0-1 0 0,-1 1 0 0 0,0-1 1 0 0,1 0-1 0 0,-1 1 0 0 0,0-1 1 0 0,-1 0-1 0 0,1 0 0 0 0,0 0 1 0 0,-3 3-1 0 0,-35 42 472 0 0,33-41-990 0 0,-1 0 1 0 0,0 0-1 0 0,0 0 1 0 0,0-1-1 0 0,-1 0 1 0 0,0-1-1 0 0,0 0 0 0 0,0 0 1 0 0,-11 3-1 0 0</inkml:trace>
</inkml:ink>
</file>

<file path=ppt/ink/ink8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6"/>
    </inkml:context>
    <inkml:brush xml:id="br0">
      <inkml:brushProperty name="width" value="0.1" units="cm"/>
      <inkml:brushProperty name="height" value="0.1" units="cm"/>
      <inkml:brushProperty name="color" value="#AB008B"/>
    </inkml:brush>
  </inkml:definitions>
  <inkml:trace contextRef="#ctx0" brushRef="#br0">1 191 4607 0 0,'12'-41'-169'0'0,"17"-21"6070"0"0,-25 54-4868 0 0,1 1 0 0 0,0 0 0 0 0,0 0 0 0 0,1 0 0 0 0,-1 1 0 0 0,2 0 1 0 0,-1 0-1 0 0,1 0 0 0 0,-1 1 0 0 0,15-8 0 0 0,-18 11-899 0 0,1 0 0 0 0,0 1 0 0 0,0 0 1 0 0,0 0-1 0 0,0 0 0 0 0,0 1 0 0 0,0-1 0 0 0,0 1 0 0 0,0 0 0 0 0,5 0 0 0 0,41 9-2730 0 0,-38-6 1339 0 0,5 1-205 0 0</inkml:trace>
  <inkml:trace contextRef="#ctx0" brushRef="#br0" timeOffset="1">546 67 6447 0 0,'0'0'586'0'0,"-29"24"9674"0"0,26-21-9717 0 0,-1 0 1 0 0,1 1-1 0 0,0-1 1 0 0,0 1-1 0 0,0 0 1 0 0,1 0-1 0 0,0 0 1 0 0,-1 1-1 0 0,1-1 1 0 0,1 0-1 0 0,-1 1 1 0 0,-1 7-1 0 0,1-3-299 0 0,1 0 0 0 0,0 0-1 0 0,0 0 1 0 0,1 0 0 0 0,1 0-1 0 0,1 13 1 0 0,0-9-261 0 0,1 0 0 0 0,0 0 0 0 0,1 0 1 0 0,1 0-1 0 0,0-1 0 0 0,0 0 0 0 0,1 0 0 0 0,1-1 0 0 0,9 13 0 0 0,-14-21 37 0 0,0 0-1 0 0,0 0 1 0 0,0-1 0 0 0,0 1 0 0 0,0-1-1 0 0,0 0 1 0 0,1 1 0 0 0,-1-1-1 0 0,1 0 1 0 0,0-1 0 0 0,-1 1-1 0 0,1 0 1 0 0,0-1 0 0 0,0 1-1 0 0,0-1 1 0 0,0 0 0 0 0,0 0-1 0 0,1 0 1 0 0,-1-1 0 0 0,0 1-1 0 0,0-1 1 0 0,1 1 0 0 0,-1-1 0 0 0,0 0-1 0 0,0-1 1 0 0,1 1 0 0 0,-1 0-1 0 0,0-1 1 0 0,0 0 0 0 0,1 0-1 0 0,-1 0 1 0 0,0 0 0 0 0,0 0-1 0 0,0-1 1 0 0,0 1 0 0 0,-1-1-1 0 0,1 0 1 0 0,3-2 0 0 0,0-1 22 0 0,0-1 1 0 0,-1 0-1 0 0,1 0 1 0 0,-2 0-1 0 0,1 0 1 0 0,-1-1-1 0 0,1 1 1 0 0,-2-1-1 0 0,1 0 1 0 0,-1-1-1 0 0,0 1 1 0 0,-1 0 0 0 0,1-1-1 0 0,-2 0 1 0 0,2-8-1 0 0,-2 6 15 0 0,-2 0-1 0 0,1 0 1 0 0,-1 0 0 0 0,-1 0 0 0 0,1 0-1 0 0,-2 0 1 0 0,1 1 0 0 0,-2-1-1 0 0,1 1 1 0 0,-1-1 0 0 0,0 1-1 0 0,-1 1 1 0 0,0-1 0 0 0,-1 1-1 0 0,0-1 1 0 0,0 2 0 0 0,0-1 0 0 0,-1 1-1 0 0,0 0 1 0 0,-1 0 0 0 0,0 1-1 0 0,-13-9 1 0 0,12 11-77 0 0,8 3-91 0 0,1 19-4175 0 0,3-9 2231 0 0</inkml:trace>
</inkml:ink>
</file>

<file path=ppt/ink/ink8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4:59.788"/>
    </inkml:context>
    <inkml:brush xml:id="br0">
      <inkml:brushProperty name="width" value="0.1" units="cm"/>
      <inkml:brushProperty name="height" value="0.1" units="cm"/>
      <inkml:brushProperty name="color" value="#AB008B"/>
    </inkml:brush>
  </inkml:definitions>
  <inkml:trace contextRef="#ctx0" brushRef="#br0">0 296 10511 0 0,'0'0'480'0'0,"18"-19"176"0"0,6-8 2092 0 0,-1-2 0 0 0,-2 0-1 0 0,24-42 1 0 0,-39 60-2186 0 0,1 0 0 0 0,0 1 0 0 0,1 0 0 0 0,0 0 0 0 0,0 1 0 0 0,1 0 0 0 0,0 0 0 0 0,16-11 0 0 0,-20 17-467 0 0,0 0 0 0 0,0 1 0 0 0,1-1 0 0 0,-1 1 1 0 0,1 0-1 0 0,-1 0 0 0 0,1 1 0 0 0,0 0 0 0 0,0 0 0 0 0,0 0 1 0 0,0 1-1 0 0,0 0 0 0 0,0 0 0 0 0,0 0 0 0 0,-1 1 0 0 0,1 0 1 0 0,0 0-1 0 0,0 0 0 0 0,11 5 0 0 0,-5-2-85 0 0,-1 1 0 0 0,1 0 0 0 0,-1 1 0 0 0,0 0 0 0 0,-1 1 0 0 0,1 1 0 0 0,-1-1 0 0 0,-1 1 0 0 0,10 11 0 0 0,2 5 15 0 0,-2 0 0 0 0,21 37 0 0 0,-15-23 32 0 0,-22-34-298 0 0,12 20 288 0 0,2-1 0 0 0,28 31 0 0 0,-3-20-8529 0 0</inkml:trace>
</inkml:ink>
</file>

<file path=ppt/ink/ink8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2.575"/>
    </inkml:context>
    <inkml:brush xml:id="br0">
      <inkml:brushProperty name="width" value="0.1" units="cm"/>
      <inkml:brushProperty name="height" value="0.1" units="cm"/>
      <inkml:brushProperty name="color" value="#F6630D"/>
    </inkml:brush>
  </inkml:definitions>
  <inkml:trace contextRef="#ctx0" brushRef="#br0">260 137 3679 0 0,'0'0'284'0'0,"-1"-3"-186"0"0,-5-13 3338 0 0,9-18 5132 0 0,-12 3-3703 0 0,7 28-4714 0 0,0 0 0 0 0,-1-1 0 0 0,1 1 0 0 0,-1 0 0 0 0,1 0 0 0 0,-1 1 0 0 0,0-1 0 0 0,0 1 0 0 0,0-1 0 0 0,0 1 0 0 0,0 0 0 0 0,-1 0 1 0 0,1 0-1 0 0,-1 1 0 0 0,1-1 0 0 0,-1 1 0 0 0,0 0 0 0 0,0 0 0 0 0,1 0 0 0 0,-1 0 0 0 0,0 1 0 0 0,0-1 0 0 0,-6 1 0 0 0,4 1-130 0 0,0 0 1 0 0,0 0-1 0 0,0 1 0 0 0,1 0 0 0 0,-1 0 0 0 0,0 0 1 0 0,1 0-1 0 0,0 1 0 0 0,-1 0 0 0 0,1 0 0 0 0,0 1 1 0 0,1-1-1 0 0,-1 1 0 0 0,1 0 0 0 0,-1 1 1 0 0,1-1-1 0 0,0 1 0 0 0,-3 4 0 0 0,-2 3 25 0 0,1 0 0 0 0,0 0 0 0 0,1 1 0 0 0,0-1-1 0 0,1 1 1 0 0,-6 20 0 0 0,10-26-45 0 0,1 0 1 0 0,0 0-1 0 0,0 0 0 0 0,0 0 1 0 0,1 0-1 0 0,0 0 0 0 0,0 1 1 0 0,1-1-1 0 0,0 0 0 0 0,0 0 1 0 0,1-1-1 0 0,0 1 0 0 0,0 0 1 0 0,0 0-1 0 0,1-1 0 0 0,0 1 1 0 0,1-1-1 0 0,5 9 0 0 0,-6-11 1 0 0,-1-1 0 0 0,1 0 0 0 0,0 0 0 0 0,0 0 0 0 0,0-1 0 0 0,1 1 0 0 0,-1-1 0 0 0,0 1 0 0 0,1-1 0 0 0,0 0 0 0 0,-1-1 0 0 0,1 1 0 0 0,0 0 0 0 0,0-1 0 0 0,0 0 0 0 0,0 0 0 0 0,0 0 0 0 0,0-1 0 0 0,0 1 0 0 0,0-1 0 0 0,1 0 0 0 0,-1 0 0 0 0,0 0 0 0 0,0-1 0 0 0,0 0 0 0 0,0 0 0 0 0,0 0 0 0 0,0 0 0 0 0,0 0 0 0 0,0-1 0 0 0,0 1 0 0 0,6-5 0 0 0,-2 1 8 0 0,0-1 0 0 0,-1 0 1 0 0,0 0-1 0 0,0 0 1 0 0,-1-1-1 0 0,0 1 0 0 0,0-2 1 0 0,0 1-1 0 0,-1-1 0 0 0,0 0 1 0 0,-1 0-1 0 0,8-17 0 0 0,-4 6 9 0 0,-1-2 0 0 0,0 1 0 0 0,-2-1 0 0 0,5-32 0 0 0,-10-44 461 0 0,-5 133-429 0 0,1 1 1 0 0,2 1-1 0 0,2-1 0 0 0,4 41 0 0 0,8 5-51 0 0,-3-30 0 0 0,2 87 0 0 0,-3-9 129 0 0,-7-130-211 0 0,-1-1-1 0 0,1 0 0 0 0,0 0 0 0 0,0 0 1 0 0,0 0-1 0 0,0 0 0 0 0,-1-1 1 0 0,1 1-1 0 0,0 0 0 0 0,0 0 0 0 0,0 0 1 0 0,0-1-1 0 0,-1 1 0 0 0,1 0 0 0 0,0-1 1 0 0,0 1-1 0 0,-1-1 0 0 0,1 1 0 0 0,0-1 1 0 0,-1 1-1 0 0,1-1 0 0 0,1-1 0 0 0</inkml:trace>
</inkml:ink>
</file>

<file path=ppt/ink/ink8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3.328"/>
    </inkml:context>
    <inkml:brush xml:id="br0">
      <inkml:brushProperty name="width" value="0.1" units="cm"/>
      <inkml:brushProperty name="height" value="0.1" units="cm"/>
      <inkml:brushProperty name="color" value="#F6630D"/>
    </inkml:brush>
  </inkml:definitions>
  <inkml:trace contextRef="#ctx0" brushRef="#br0">144 36 2759 0 0,'-3'-35'17438'0'0,"-6"46"-17460"0"0,-5 13 433 0 0,1 1 0 0 0,1 1 0 0 0,1 0 0 0 0,1 0 0 0 0,-8 36 0 0 0,10-35-190 0 0,-5 17 165 0 0,2 0 1 0 0,-7 61 0 0 0,16-87-298 0 0,0 0 0 0 0,2 0 0 0 0,0 0 0 0 0,2 0 0 0 0,0 0 0 0 0,0 0 0 0 0,2 0 0 0 0,11 32 0 0 0,-14-46-80 0 0,0-1 0 0 0,1 0-1 0 0,-1 0 1 0 0,1 0 0 0 0,0 0 0 0 0,0-1-1 0 0,0 1 1 0 0,0 0 0 0 0,1-1 0 0 0,-1 0-1 0 0,1 1 1 0 0,0-1 0 0 0,-1 0 0 0 0,1 0 0 0 0,0 0-1 0 0,0-1 1 0 0,5 3 0 0 0,-2-2 15 0 0,0-1 0 0 0,0 1 0 0 0,0-1 0 0 0,0 0 0 0 0,0-1 0 0 0,0 1 0 0 0,0-1 0 0 0,0 0 0 0 0,9-2-1 0 0,-3 0 23 0 0,-1 0-1 0 0,0-1 0 0 0,0-1 1 0 0,0 0-1 0 0,-1 0 0 0 0,1-1 1 0 0,-1 0-1 0 0,0 0 0 0 0,0-2 1 0 0,12-9-1 0 0,-12 7-29 0 0,-1-1 0 0 0,0 0-1 0 0,0 0 1 0 0,-1 0 0 0 0,-1-1-1 0 0,0 0 1 0 0,0-1 0 0 0,-1 0 0 0 0,-1 0-1 0 0,8-24 1 0 0,-12 32-8 0 0,0-1 1 0 0,0 1-1 0 0,0-1 0 0 0,-1 1 1 0 0,1-1-1 0 0,-1 0 0 0 0,0 0 1 0 0,-1 1-1 0 0,1-1 0 0 0,-1 1 1 0 0,0-1-1 0 0,0 0 0 0 0,0 1 1 0 0,-1-1-1 0 0,1 1 0 0 0,-1 0 1 0 0,0 0-1 0 0,-1-1 0 0 0,1 1 1 0 0,-1 1-1 0 0,1-1 0 0 0,-1 0 1 0 0,0 1-1 0 0,-1-1 0 0 0,1 1 0 0 0,-1 0 1 0 0,1 0-1 0 0,-1 0 0 0 0,0 1 1 0 0,0-1-1 0 0,0 1 0 0 0,0 0 1 0 0,-9-3-1 0 0,0 0-4 0 0,0 1 0 0 0,-1 1 0 0 0,1 0-1 0 0,-1 1 1 0 0,0 0 0 0 0,0 1 0 0 0,1 1 0 0 0,-1 0-1 0 0,0 1 1 0 0,0 0 0 0 0,0 1 0 0 0,1 0 0 0 0,-17 6-1 0 0,22-5-1475 0 0</inkml:trace>
</inkml:ink>
</file>

<file path=ppt/ink/ink8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3.696"/>
    </inkml:context>
    <inkml:brush xml:id="br0">
      <inkml:brushProperty name="width" value="0.1" units="cm"/>
      <inkml:brushProperty name="height" value="0.1" units="cm"/>
      <inkml:brushProperty name="color" value="#F6630D"/>
    </inkml:brush>
  </inkml:definitions>
  <inkml:trace contextRef="#ctx0" brushRef="#br0">59 2 8287 0 0,'0'0'639'0'0,"-1"0"-415"0"0,-11 1 4472 0 0,-3 24-2911 0 0,8-10-1158 0 0,2 1 0 0 0,0 0-1 0 0,1 0 1 0 0,-2 19-1 0 0,4-28-359 0 0,1 1-1 0 0,1 0 0 0 0,-1 0 0 0 0,2-1 0 0 0,-1 1 0 0 0,1 0 0 0 0,0 0 0 0 0,0-1 0 0 0,1 1 1 0 0,0-1-1 0 0,3 8 0 0 0,-4-13-219 0 0,0-1 0 0 0,0 1 1 0 0,0-1-1 0 0,0 1 1 0 0,0-1-1 0 0,0 0 0 0 0,0 1 1 0 0,0-1-1 0 0,0 0 0 0 0,1 0 1 0 0,-1 0-1 0 0,0 0 0 0 0,1 0 1 0 0,-1 0-1 0 0,1 0 0 0 0,-1-1 1 0 0,1 1-1 0 0,-1-1 0 0 0,1 1 1 0 0,0-1-1 0 0,3 1 0 0 0,-1-1 6 0 0,0 0-1 0 0,0 0 1 0 0,0 0 0 0 0,-1-1-1 0 0,1 1 1 0 0,0-1-1 0 0,0 0 1 0 0,0-1 0 0 0,4-1-1 0 0,8-4 63 0 0,0-2 0 0 0,-1 0 0 0 0,18-14 0 0 0,-29 20-70 0 0,6-4 2 0 0,0-1 0 0 0,0-1 0 0 0,-2 0 0 0 0,1 0 0 0 0,-1-1 0 0 0,0 0 0 0 0,11-20 0 0 0,-17 28-42 0 0,-1 0 0 0 0,0 0 0 0 0,1 0-1 0 0,-1-1 1 0 0,0 1 0 0 0,0 0-1 0 0,-1 0 1 0 0,1-1 0 0 0,0 1 0 0 0,-1-1-1 0 0,1 1 1 0 0,-1 0 0 0 0,0-1 0 0 0,0 1-1 0 0,0-1 1 0 0,0 1 0 0 0,0-1-1 0 0,-1 1 1 0 0,1-1 0 0 0,-1 1 0 0 0,0 0-1 0 0,1-1 1 0 0,-1 1 0 0 0,0 0 0 0 0,0 0-1 0 0,0-1 1 0 0,-1 1 0 0 0,1 0-1 0 0,-1 0 1 0 0,1 0 0 0 0,-1 0 0 0 0,1 1-1 0 0,-1-1 1 0 0,0 0 0 0 0,0 1 0 0 0,0-1-1 0 0,0 1 1 0 0,0 0 0 0 0,0 0-1 0 0,-1-1 1 0 0,1 1 0 0 0,0 1 0 0 0,0-1-1 0 0,-1 0 1 0 0,1 0 0 0 0,-4 1-1 0 0,-3-3-126 0 0,-1 2 0 0 0,0 0 0 0 0,0 0 0 0 0,1 1 0 0 0,-1 0-1 0 0,0 0 1 0 0,0 1 0 0 0,1 1 0 0 0,-1-1 0 0 0,0 2-1 0 0,1-1 1 0 0,0 1 0 0 0,-12 6 0 0 0,11-5-1437 0 0</inkml:trace>
</inkml:ink>
</file>

<file path=ppt/ink/ink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4"/>
    </inkml:context>
    <inkml:brush xml:id="br0">
      <inkml:brushProperty name="width" value="0.1" units="cm"/>
      <inkml:brushProperty name="height" value="0.1" units="cm"/>
      <inkml:brushProperty name="color" value="#F6630D"/>
    </inkml:brush>
  </inkml:definitions>
  <inkml:trace contextRef="#ctx0" brushRef="#br0">306 0 3679 0 0,'0'0'9955'0'0,"-27"19"-5439"0"0,-224 222-963 0 0,228-211-5286 0 0,18-22 770 0 0</inkml:trace>
</inkml:ink>
</file>

<file path=ppt/ink/ink8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9.458"/>
    </inkml:context>
    <inkml:brush xml:id="br0">
      <inkml:brushProperty name="width" value="0.1" units="cm"/>
      <inkml:brushProperty name="height" value="0.1" units="cm"/>
      <inkml:brushProperty name="color" value="#F6630D"/>
    </inkml:brush>
  </inkml:definitions>
  <inkml:trace contextRef="#ctx0" brushRef="#br0">186 48 3679 0 0,'0'-12'898'0'0,"-14"-17"11428"0"0,13 28-12223 0 0,1 1 0 0 0,-1-1 0 0 0,1 1 0 0 0,-1-1-1 0 0,1 1 1 0 0,-1-1 0 0 0,0 1 0 0 0,1 0 0 0 0,-1-1 0 0 0,0 1-1 0 0,1 0 1 0 0,-1-1 0 0 0,0 1 0 0 0,1 0 0 0 0,-1 0 0 0 0,0 0-1 0 0,1 0 1 0 0,-1 0 0 0 0,0 0 0 0 0,0 0 0 0 0,1 0-1 0 0,-1 0 1 0 0,0 0 0 0 0,0 0 0 0 0,1 0 0 0 0,-1 0 0 0 0,0 0-1 0 0,1 1 1 0 0,-1-1 0 0 0,0 0 0 0 0,1 1 0 0 0,-1-1 0 0 0,0 1-1 0 0,-24 11 652 0 0,12-2-676 0 0,-1 0-43 0 0,1 1 1 0 0,0 0-1 0 0,0 1 1 0 0,1 0-1 0 0,-17 23 1 0 0,27-32-42 0 0,0 1 1 0 0,0-1 0 0 0,0 1-1 0 0,0 0 1 0 0,1 0 0 0 0,0-1-1 0 0,0 1 1 0 0,0 0-1 0 0,0 0 1 0 0,0 0 0 0 0,1 0-1 0 0,0 0 1 0 0,-1 1 0 0 0,2-1-1 0 0,-1 0 1 0 0,0 0 0 0 0,1 0-1 0 0,0 0 1 0 0,0 0 0 0 0,0 0-1 0 0,0-1 1 0 0,1 1 0 0 0,-1 0-1 0 0,1 0 1 0 0,0-1 0 0 0,0 1-1 0 0,1-1 1 0 0,-1 0 0 0 0,5 5-1 0 0,4 4-7 0 0,1 0 0 0 0,1-2 1 0 0,0 1-1 0 0,0-1 0 0 0,1-1 0 0 0,0-1 0 0 0,21 10 0 0 0,-16-8 56 0 0,1 1 0 0 0,-2 0-1 0 0,21 17 1 0 0,-30-19 11 0 0,-8-8-49 0 0,0 1 0 0 0,1 0 1 0 0,-1 0-1 0 0,0 0 0 0 0,0 0 1 0 0,0 0-1 0 0,0 0 0 0 0,0 0 1 0 0,-1 0-1 0 0,1 0 0 0 0,0 0 1 0 0,-1 0-1 0 0,0 0 1 0 0,1 1-1 0 0,-1-1 0 0 0,0 0 1 0 0,0 0-1 0 0,0 0 0 0 0,-1 1 1 0 0,1-1-1 0 0,0 0 0 0 0,-1 0 1 0 0,0 3-1 0 0,-2 0 16 0 0,1 0 0 0 0,-1 0 0 0 0,0-1 0 0 0,0 1 1 0 0,0 0-1 0 0,-5 4 0 0 0,1-1 25 0 0,-1 3-3 0 0,0 0 0 0 0,-1-1-1 0 0,-1 1 1 0 0,1-2 0 0 0,-19 15 0 0 0,25-23-33 0 0,1 1 1 0 0,0-1-1 0 0,0 0 1 0 0,-1 0-1 0 0,1 0 1 0 0,-1 0 0 0 0,1 0-1 0 0,-1 0 1 0 0,1 0-1 0 0,-1-1 1 0 0,1 0 0 0 0,-1 1-1 0 0,0-1 1 0 0,1 0-1 0 0,-1 0 1 0 0,0 0-1 0 0,1-1 1 0 0,-1 1 0 0 0,1-1-1 0 0,-1 1 1 0 0,1-1-1 0 0,-1 0 1 0 0,1 0 0 0 0,-1 0-1 0 0,1 0 1 0 0,0 0-1 0 0,-1-1 1 0 0,1 1-1 0 0,0-1 1 0 0,0 1 0 0 0,0-1-1 0 0,0 0 1 0 0,0 0-1 0 0,1 0 1 0 0,-1 0 0 0 0,-2-4-1 0 0,0 1 8 0 0,-1 0 0 0 0,1-1 0 0 0,1 0 0 0 0,-1 1-1 0 0,1-2 1 0 0,0 1 0 0 0,0 0 0 0 0,0-1 0 0 0,1 1 0 0 0,0-1 0 0 0,1 0 0 0 0,-1 1-1 0 0,1-1 1 0 0,0-9 0 0 0,2 9 0 0 0,0-1 0 0 0,0 0 1 0 0,1 0-1 0 0,0 0 0 0 0,1 1 0 0 0,-1-1 0 0 0,1 1 0 0 0,1 0 1 0 0,0 0-1 0 0,0 0 0 0 0,0 0 0 0 0,6-7 0 0 0,7-8-34 0 0,-2-1 0 0 0,-1-1 0 0 0,20-45 0 0 0,-29 58 10 0 0,-1-1 1 0 0,0 0-1 0 0,-1 0 0 0 0,-1 0 0 0 0,0-1 0 0 0,0 1 0 0 0,-1-1 1 0 0,-1 1-1 0 0,0-1 0 0 0,-3-21 0 0 0,3 32 12 0 0,0 1 1 0 0,0 0-1 0 0,0-1 0 0 0,0 1 1 0 0,-1 0-1 0 0,1 0 0 0 0,0-1 1 0 0,-1 1-1 0 0,1 0 0 0 0,-1 0 0 0 0,1 0 1 0 0,-1 0-1 0 0,1-1 0 0 0,-1 1 1 0 0,0 0-1 0 0,0 0 0 0 0,0 0 1 0 0,1 0-1 0 0,-1 1 0 0 0,0-1 0 0 0,0 0 1 0 0,0 0-1 0 0,0 0 0 0 0,-1 1 1 0 0,1-1-1 0 0,0 1 0 0 0,0-1 0 0 0,0 1 1 0 0,0-1-1 0 0,-1 1 0 0 0,1 0 1 0 0,0-1-1 0 0,0 1 0 0 0,-1 0 1 0 0,1 0-1 0 0,0 0 0 0 0,-1 0 0 0 0,1 0 1 0 0,0 0-1 0 0,0 0 0 0 0,-1 1 1 0 0,1-1-1 0 0,0 0 0 0 0,0 1 1 0 0,-3 0-1 0 0,-24 14-1790 0 0,8 3-5543 0 0</inkml:trace>
</inkml:ink>
</file>

<file path=ppt/ink/ink8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19.960"/>
    </inkml:context>
    <inkml:brush xml:id="br0">
      <inkml:brushProperty name="width" value="0.1" units="cm"/>
      <inkml:brushProperty name="height" value="0.1" units="cm"/>
      <inkml:brushProperty name="color" value="#F6630D"/>
    </inkml:brush>
  </inkml:definitions>
  <inkml:trace contextRef="#ctx0" brushRef="#br0">110 1 6447 0 0,'-1'6'7288'0'0,"-5"23"-5582"0"0,-13 27 553 0 0,-34 68 1 0 0,34-83-1621 0 0,17-38-576 0 0,1 1 0 0 0,-1-1 0 0 0,1 0 1 0 0,0 1-1 0 0,-1 0 0 0 0,2-1 0 0 0,-1 1 0 0 0,0 0 0 0 0,1-1 0 0 0,-1 1 0 0 0,1 0 0 0 0,0 0 0 0 0,1 0 0 0 0,-1-1 0 0 0,1 1 0 0 0,1 5 1 0 0,-1-6 1 0 0,1-1 1 0 0,0 1-1 0 0,0-1 1 0 0,0 1-1 0 0,0-1 1 0 0,0 0-1 0 0,0 0 1 0 0,1 0-1 0 0,-1 0 1 0 0,1 0-1 0 0,0 0 1 0 0,-1-1-1 0 0,1 1 1 0 0,0-1-1 0 0,0 0 1 0 0,0 0-1 0 0,0 0 1 0 0,0 0-1 0 0,0 0 1 0 0,5 0-1 0 0,21 2 194 0 0,0 0 0 0 0,0-2 0 0 0,1-1 0 0 0,-1-2 0 0 0,0-1 0 0 0,35-7 0 0 0,37-3-2532 0 0,-96 2-843 0 0</inkml:trace>
</inkml:ink>
</file>

<file path=ppt/ink/ink8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20.282"/>
    </inkml:context>
    <inkml:brush xml:id="br0">
      <inkml:brushProperty name="width" value="0.1" units="cm"/>
      <inkml:brushProperty name="height" value="0.1" units="cm"/>
      <inkml:brushProperty name="color" value="#F6630D"/>
    </inkml:brush>
  </inkml:definitions>
  <inkml:trace contextRef="#ctx0" brushRef="#br0">55 0 12439 0 0,'0'0'1126'0'0,"-15"26"22"0"0,6-1 1088 0 0,2 1 1 0 0,-8 49-1 0 0,10-37-1528 0 0,2 0-1 0 0,2 0 1 0 0,4 46-1 0 0,1-73-696 0 0,-3-9-26 0 0,0 1 0 0 0,-1-1-1 0 0,1 0 1 0 0,0 0-1 0 0,-1 1 1 0 0,0-1 0 0 0,1 0-1 0 0,-1 1 1 0 0,0-1-1 0 0,0 0 1 0 0,0 1 0 0 0,-1 3-1 0 0,3-6-397 0 0,0 0-1 0 0,1 0 1 0 0,-1 0 0 0 0,0-1 0 0 0,1 1-1 0 0,-1-1 1 0 0,0 0 0 0 0,0 1-1 0 0,0-1 1 0 0,0 0 0 0 0,3-2-1 0 0</inkml:trace>
</inkml:ink>
</file>

<file path=ppt/ink/ink8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29.796"/>
    </inkml:context>
    <inkml:brush xml:id="br0">
      <inkml:brushProperty name="width" value="0.1" units="cm"/>
      <inkml:brushProperty name="height" value="0.1" units="cm"/>
      <inkml:brushProperty name="color" value="#F6630D"/>
    </inkml:brush>
  </inkml:definitions>
  <inkml:trace contextRef="#ctx0" brushRef="#br0">34 65 4143 0 0,'29'-5'16768'0'0,"-39"18"-16596"0"0,0-1 0 0 0,1 1 0 0 0,1 1 0 0 0,0 0 0 0 0,-8 19 0 0 0,16-32-166 0 0,0-1-1 0 0,0 0 1 0 0,-1 0 0 0 0,1 1-1 0 0,0-1 1 0 0,0 0 0 0 0,0 0-1 0 0,0 1 1 0 0,0-1-1 0 0,0 0 1 0 0,0 0 0 0 0,0 1-1 0 0,0-1 1 0 0,0 0 0 0 0,0 1-1 0 0,0-1 1 0 0,0 0-1 0 0,0 0 1 0 0,0 1 0 0 0,0-1-1 0 0,0 0 1 0 0,0 0 0 0 0,0 1-1 0 0,0-1 1 0 0,0 0-1 0 0,0 1 1 0 0,1-1 0 0 0,-1 0-1 0 0,0 0 1 0 0,0 0 0 0 0,0 1-1 0 0,1-1 1 0 0,-1 0-1 0 0,0 0 1 0 0,0 0 0 0 0,0 1-1 0 0,1-1 1 0 0,-1 0 0 0 0,0 0-1 0 0,0 0 1 0 0,1 0-1 0 0,-1 0 1 0 0,0 0 0 0 0,0 1-1 0 0,1-1 1 0 0,-1 0 0 0 0,1 0-1 0 0,18-3 129 0 0,19-14 110 0 0,-28 9-171 0 0,0 0-1 0 0,-1 0 1 0 0,0-1 0 0 0,9-13-1 0 0,-15 20-54 0 0,-1-1 0 0 0,0 0-1 0 0,0-1 1 0 0,0 1 0 0 0,0 0-1 0 0,0 0 1 0 0,-1-1 0 0 0,1 1-1 0 0,-1-1 1 0 0,0 0 0 0 0,0 1-1 0 0,-1-1 1 0 0,1 0-1 0 0,-1 1 1 0 0,1-1 0 0 0,-1 0-1 0 0,0 0 1 0 0,-2-6 0 0 0,2 9-7 0 0,-1-1 0 0 0,0 1 0 0 0,0-1-1 0 0,0 1 1 0 0,0 0 0 0 0,0-1 0 0 0,0 1 0 0 0,0 0 0 0 0,-1 0 0 0 0,1 0 0 0 0,0 0 0 0 0,-1 0 0 0 0,1 0 0 0 0,-1 0 0 0 0,1 0 0 0 0,-1 1-1 0 0,1-1 1 0 0,-1 0 0 0 0,1 1 0 0 0,-1-1 0 0 0,0 1 0 0 0,1 0 0 0 0,-1 0 0 0 0,0 0 0 0 0,1-1 0 0 0,-1 1 0 0 0,0 1 0 0 0,-1-1-1 0 0,-48 7-1717 0 0,45-6 823 0 0</inkml:trace>
</inkml:ink>
</file>

<file path=ppt/ink/ink8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1.253"/>
    </inkml:context>
    <inkml:brush xml:id="br0">
      <inkml:brushProperty name="width" value="0.1" units="cm"/>
      <inkml:brushProperty name="height" value="0.1" units="cm"/>
      <inkml:brushProperty name="color" value="#F6630D"/>
    </inkml:brush>
  </inkml:definitions>
  <inkml:trace contextRef="#ctx0" brushRef="#br0">0 238 1375 0 0,'7'-23'14137'0'0,"0"-4"-10504"0"0,-4 15-3304 0 0,0 1 1 0 0,1 0 0 0 0,0 1-1 0 0,1-1 1 0 0,0 1 0 0 0,1 0 0 0 0,0 0-1 0 0,1 1 1 0 0,0-1 0 0 0,0 1 0 0 0,1 1-1 0 0,15-14 1 0 0,-18 17-280 0 0,-1 1-1 0 0,1 0 1 0 0,0 0 0 0 0,0 1-1 0 0,0 0 1 0 0,0-1 0 0 0,0 2-1 0 0,1-1 1 0 0,0 1-1 0 0,-1-1 1 0 0,1 2 0 0 0,0-1-1 0 0,0 1 1 0 0,0-1 0 0 0,0 2-1 0 0,0-1 1 0 0,0 1 0 0 0,1 0-1 0 0,-1 0 1 0 0,0 0 0 0 0,0 1-1 0 0,0 0 1 0 0,0 0-1 0 0,0 1 1 0 0,7 3 0 0 0,-9-4-47 0 0,-1 1 1 0 0,0 0-1 0 0,0 0 0 0 0,0 0 1 0 0,0 1-1 0 0,0-1 0 0 0,0 1 1 0 0,0 0-1 0 0,-1 0 1 0 0,0 0-1 0 0,1 0 0 0 0,-1 0 1 0 0,0 0-1 0 0,-1 0 0 0 0,1 1 1 0 0,2 6-1 0 0,-2-3 9 0 0,-1-1 0 0 0,0 1-1 0 0,0 0 1 0 0,0 0 0 0 0,-1-1-1 0 0,0 1 1 0 0,-1 0 0 0 0,-1 12-1 0 0,-3 0 14 0 0,0 0-1 0 0,-1-1 1 0 0,-1 1-1 0 0,0-1 1 0 0,-16 27-1 0 0,16-34-27 0 0,4-7-1 0 0,0 1-1 0 0,1-1 0 0 0,0 0 0 0 0,0 1 0 0 0,0-1 0 0 0,0 1 0 0 0,-1 5 0 0 0,3-8 4 0 0,0-1-1 0 0,0 1 1 0 0,0 0 0 0 0,1 0 0 0 0,-1-1-1 0 0,0 1 1 0 0,1 0 0 0 0,-1 0 0 0 0,1-1 0 0 0,0 1-1 0 0,-1 0 1 0 0,1-1 0 0 0,0 1 0 0 0,0-1-1 0 0,0 1 1 0 0,0-1 0 0 0,0 0 0 0 0,0 1-1 0 0,1-1 1 0 0,-1 0 0 0 0,0 0 0 0 0,1 0-1 0 0,2 2 1 0 0,37 24-9 0 0,-31-21 4 0 0,0 0-1 0 0,-1 1 0 0 0,1 0 0 0 0,-1 0 0 0 0,-1 1 0 0 0,10 10 1 0 0,-16-15 5 0 0,0 0-1 0 0,-1 0 1 0 0,1 0 0 0 0,0 0 0 0 0,-1 1 0 0 0,0-1-1 0 0,0 0 1 0 0,0 1 0 0 0,0-1 0 0 0,0 1 0 0 0,-1-1 0 0 0,0 1-1 0 0,1-1 1 0 0,-1 1 0 0 0,0-1 0 0 0,-1 1 0 0 0,1-1 0 0 0,-1 1-1 0 0,1-1 1 0 0,-1 1 0 0 0,0-1 0 0 0,-1 0 0 0 0,1 1-1 0 0,0-1 1 0 0,-3 3 0 0 0,0 2 34 0 0,-1 0 0 0 0,0 0 0 0 0,0-1 0 0 0,-1 0 0 0 0,0 0 0 0 0,0-1 0 0 0,-1 0 0 0 0,1 0 0 0 0,-2 0 0 0 0,1-1 0 0 0,0 0 0 0 0,-1 0 0 0 0,0-1 0 0 0,0 0 0 0 0,-16 6 0 0 0,16-8-5 0 0,1 1 0 0 0,-1-1-1 0 0,0 0 1 0 0,0-1 0 0 0,0 0 0 0 0,0 0 0 0 0,0-1-1 0 0,0 0 1 0 0,0 0 0 0 0,0-1 0 0 0,0 0 0 0 0,0-1-1 0 0,0 0 1 0 0,0 0 0 0 0,1 0 0 0 0,-1-1 0 0 0,1 0-1 0 0,-9-5 1 0 0,14 7-158 0 0,0 0 0 0 0,1-1-1 0 0,-1 1 1 0 0,0-1 0 0 0,1 1 0 0 0,-1-1-1 0 0,1 1 1 0 0,0-1 0 0 0,0 0 0 0 0,-1 0 0 0 0,1 0-1 0 0,0 0 1 0 0,0 0 0 0 0,1 0 0 0 0,-1 0-1 0 0,0 0 1 0 0,1 0 0 0 0,-1 0 0 0 0,1 0-1 0 0,0-1 1 0 0,-1 1 0 0 0,1 0 0 0 0,0 0 0 0 0,0 0-1 0 0,1-1 1 0 0,-1 1 0 0 0,0 0 0 0 0,1 0-1 0 0,-1 0 1 0 0,1 0 0 0 0,0 0 0 0 0,0 0-1 0 0,0 0 1 0 0,0 0 0 0 0,0 0 0 0 0,0 0 0 0 0,0 0-1 0 0,1 1 1 0 0,2-4 0 0 0,6-7-2013 0 0</inkml:trace>
</inkml:ink>
</file>

<file path=ppt/ink/ink8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1.676"/>
    </inkml:context>
    <inkml:brush xml:id="br0">
      <inkml:brushProperty name="width" value="0.1" units="cm"/>
      <inkml:brushProperty name="height" value="0.1" units="cm"/>
      <inkml:brushProperty name="color" value="#F6630D"/>
    </inkml:brush>
  </inkml:definitions>
  <inkml:trace contextRef="#ctx0" brushRef="#br0">122 13 2303 0 0,'-16'-12'7254'0'0,"12"14"-6094"0"0,0 0 1 0 0,1 0 0 0 0,-1 1-1 0 0,1 0 1 0 0,0 0 0 0 0,0 0-1 0 0,0 0 1 0 0,-4 5 0 0 0,-18 37 1840 0 0,-8 56-3802 0 0,27-82 1885 0 0,4-7-989 0 0,-1 1 0 0 0,2 0-1 0 0,0-1 1 0 0,0 1 0 0 0,1 0-1 0 0,1-1 1 0 0,0 1 0 0 0,0 0-1 0 0,7 23 1 0 0,-6-29-64 0 0,0 0-1 0 0,0 0 1 0 0,1 0-1 0 0,0 0 1 0 0,0 0 0 0 0,0-1-1 0 0,1 1 1 0 0,0-1-1 0 0,0 0 1 0 0,1-1 0 0 0,-1 1-1 0 0,1-1 1 0 0,1 1-1 0 0,-1-1 1 0 0,1-1-1 0 0,0 1 1 0 0,0-1 0 0 0,9 5-1 0 0,-9-8-9 0 0,-1 0-1 0 0,1 0 0 0 0,-1 0 1 0 0,1-1-1 0 0,0 0 1 0 0,-1 0-1 0 0,1 0 1 0 0,-1-1-1 0 0,1 0 1 0 0,0 0-1 0 0,-1 0 1 0 0,0-1-1 0 0,1 0 0 0 0,-1 0 1 0 0,0 0-1 0 0,0-1 1 0 0,0 1-1 0 0,0-1 1 0 0,-1-1-1 0 0,1 1 1 0 0,7-8-1 0 0,-7 8 0 0 0,0-1 0 0 0,0-1 0 0 0,-1 1 0 0 0,1-1 0 0 0,-1 1 0 0 0,0-1-1 0 0,-1 0 1 0 0,1-1 0 0 0,-1 1 0 0 0,0-1 0 0 0,0 0 0 0 0,-1 1 0 0 0,0-1 0 0 0,0 0 0 0 0,0 0 0 0 0,0-1-1 0 0,-1 1 1 0 0,0 0 0 0 0,0-9 0 0 0,-1 13-20 0 0,-1-1 1 0 0,1 1-1 0 0,-1 0 0 0 0,1 0 0 0 0,-1 0 0 0 0,0 0 1 0 0,0 0-1 0 0,0 0 0 0 0,0 1 0 0 0,0-1 1 0 0,0 0-1 0 0,0 0 0 0 0,0 1 0 0 0,-1-1 1 0 0,1 0-1 0 0,-1 1 0 0 0,1 0 0 0 0,-1-1 0 0 0,0 1 1 0 0,-2-2-1 0 0,0 1 0 0 0,-1 0 0 0 0,1 1 1 0 0,-1-1-1 0 0,1 1 0 0 0,-1 0 0 0 0,0 0 0 0 0,1 0 1 0 0,-9 0-1 0 0,-6 1-19 0 0,0 1-1 0 0,0 1 1 0 0,-26 6 0 0 0,43-8 14 0 0,1 1-176 0 0</inkml:trace>
</inkml:ink>
</file>

<file path=ppt/ink/ink8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2.066"/>
    </inkml:context>
    <inkml:brush xml:id="br0">
      <inkml:brushProperty name="width" value="0.1" units="cm"/>
      <inkml:brushProperty name="height" value="0.1" units="cm"/>
      <inkml:brushProperty name="color" value="#F6630D"/>
    </inkml:brush>
  </inkml:definitions>
  <inkml:trace contextRef="#ctx0" brushRef="#br0">129 11 8287 0 0,'-34'15'2487'0'0,"28"-10"-1741"0"0,0-1 0 0 0,0 1 0 0 0,1 0 1 0 0,-1 1-1 0 0,1-1 0 0 0,1 1 0 0 0,-1 0 0 0 0,1 1 0 0 0,0-1 0 0 0,0 1 0 0 0,1-1 1 0 0,-4 12-1 0 0,6-15-647 0 0,0-1 1 0 0,0 1-1 0 0,0 0 1 0 0,0 0-1 0 0,1-1 1 0 0,-1 1-1 0 0,1 0 1 0 0,0 0-1 0 0,0 0 1 0 0,0 0-1 0 0,0 0 1 0 0,1-1-1 0 0,-1 1 1 0 0,1 0-1 0 0,-1 0 1 0 0,1 0-1 0 0,0-1 1 0 0,0 1-1 0 0,1 0 1 0 0,-1-1-1 0 0,0 1 1 0 0,1-1-1 0 0,-1 1 1 0 0,1-1-1 0 0,0 0 1 0 0,0 0-1 0 0,0 0 1 0 0,0 0-1 0 0,0 0 1 0 0,0 0-1 0 0,1 0 1 0 0,-1-1-1 0 0,1 1 1 0 0,4 1-1 0 0,-5-2-41 0 0,1-1 0 0 0,0 1 0 0 0,0-1-1 0 0,-1 0 1 0 0,1 0 0 0 0,0 0-1 0 0,0 0 1 0 0,0 0 0 0 0,-1-1-1 0 0,1 1 1 0 0,0-1 0 0 0,-1 0-1 0 0,1 0 1 0 0,0 0 0 0 0,-1 0 0 0 0,1 0-1 0 0,2-2 1 0 0,40-26 455 0 0,-39 24-482 0 0,0 0 0 0 0,-1 0 0 0 0,0-1 0 0 0,0 0 0 0 0,0 0 0 0 0,-1 0 0 0 0,0-1-1 0 0,0 0 1 0 0,-1 1 0 0 0,1-1 0 0 0,-2 0 0 0 0,4-11 0 0 0,-5 16-24 0 0,-1 0 1 0 0,1 0-1 0 0,-1-1 1 0 0,1 1-1 0 0,-1 0 1 0 0,0 0-1 0 0,0-1 1 0 0,0 1-1 0 0,0 0 1 0 0,-1-1-1 0 0,1 1 1 0 0,0 0-1 0 0,-1 0 1 0 0,0 0-1 0 0,1-1 1 0 0,-1 1-1 0 0,0 0 1 0 0,0 0-1 0 0,0 0 1 0 0,-1 0-1 0 0,1 0 1 0 0,0 0-1 0 0,-1 1 1 0 0,1-1-1 0 0,-1 0 1 0 0,0 1-1 0 0,1-1 1 0 0,-1 1-1 0 0,0 0 1 0 0,0-1-1 0 0,0 1 1 0 0,0 0-1 0 0,0 0 1 0 0,0 0-1 0 0,0 0 1 0 0,0 1-1 0 0,-1-1 1 0 0,1 1-1 0 0,0-1 1 0 0,0 1-1 0 0,-1 0 1 0 0,1-1-1 0 0,0 1 1 0 0,-3 1-1 0 0,-18-3-458 0 0,0 2 1 0 0,0 0-1 0 0,1 2 0 0 0,-40 7 1 0 0,50-6-1281 0 0</inkml:trace>
</inkml:ink>
</file>

<file path=ppt/ink/ink8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7.487"/>
    </inkml:context>
    <inkml:brush xml:id="br0">
      <inkml:brushProperty name="width" value="0.1" units="cm"/>
      <inkml:brushProperty name="height" value="0.1" units="cm"/>
      <inkml:brushProperty name="color" value="#F6630D"/>
    </inkml:brush>
  </inkml:definitions>
  <inkml:trace contextRef="#ctx0" brushRef="#br0">1 97 8207 0 0,'9'-10'11838'0'0,"4"-2"-9659"0"0,12 6-1560 0 0,0 1 0 0 0,0 0-1 0 0,33 0 1 0 0,21-4-223 0 0,12-9-198 0 0,-44 8-21 0 0,65-6 0 0 0,-109 15-173 0 0,24 7 56 0 0,-27-6-51 0 0,1 0-1 0 0,0 1 1 0 0,0-1-1 0 0,-1 0 1 0 0,1 1-1 0 0,0-1 1 0 0,-1 1-1 0 0,1-1 1 0 0,0 1-1 0 0,-1-1 1 0 0,1 1-1 0 0,-1-1 1 0 0,1 1 0 0 0,0 0-1 0 0,-1-1 1 0 0,0 1-1 0 0,1 0 1 0 0,-1 0-1 0 0,1-1 1 0 0,-1 1-1 0 0,0 0 1 0 0,0 0-1 0 0,1-1 1 0 0,-1 1-1 0 0,0 0 1 0 0,0 0-1 0 0,0 0 1 0 0,0 0-1 0 0,0-1 1 0 0,0 1 0 0 0,0 0-1 0 0,0 0 1 0 0,0 0-1 0 0,0-1 1 0 0,-1 1-1 0 0,1 0 1 0 0,0 0-1 0 0,0 0 1 0 0,-1 1-1 0 0,-17 27 490 0 0,15-25-441 0 0,-30 48 77 0 0,2 3 0 0 0,3 0 0 0 0,-24 68 0 0 0,14-40-115 0 0,28-67-18 0 0,2 0 1 0 0,0 1 0 0 0,1 1 0 0 0,0-1-1 0 0,2 1 1 0 0,0 0 0 0 0,1 1 0 0 0,1-1-1 0 0,-2 34 1 0 0,5-51-142 0 0,35-22-6241 0 0,-29 19 4514 0 0</inkml:trace>
</inkml:ink>
</file>

<file path=ppt/ink/ink8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7.847"/>
    </inkml:context>
    <inkml:brush xml:id="br0">
      <inkml:brushProperty name="width" value="0.1" units="cm"/>
      <inkml:brushProperty name="height" value="0.1" units="cm"/>
      <inkml:brushProperty name="color" value="#F6630D"/>
    </inkml:brush>
  </inkml:definitions>
  <inkml:trace contextRef="#ctx0" brushRef="#br0">1 94 7831 0 0,'4'-3'11154'0'0,"17"-9"-9252"0"0,-1 8-1105 0 0,-1 0 1 0 0,1 2-1 0 0,29-1 0 0 0,-32 3-626 0 0,1-1 0 0 0,-1 0 0 0 0,0-2 1 0 0,-1 0-1 0 0,30-9 0 0 0,-8-4-184 0 0,9-4-1164 0 0,-14 10-6079 0 0</inkml:trace>
</inkml:ink>
</file>

<file path=ppt/ink/ink8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8.568"/>
    </inkml:context>
    <inkml:brush xml:id="br0">
      <inkml:brushProperty name="width" value="0.1" units="cm"/>
      <inkml:brushProperty name="height" value="0.1" units="cm"/>
      <inkml:brushProperty name="color" value="#F6630D"/>
    </inkml:brush>
  </inkml:definitions>
  <inkml:trace contextRef="#ctx0" brushRef="#br0">31 225 2303 0 0,'-9'-38'8827'0'0,"7"30"-7771"0"0,1 0 0 0 0,0 0 0 0 0,0 1-1 0 0,1-1 1 0 0,0-13 0 0 0,2 13-609 0 0,-1-1 0 0 0,1 1-1 0 0,0 0 1 0 0,0-1 0 0 0,1 1-1 0 0,0 1 1 0 0,1-1 0 0 0,0 0 0 0 0,0 1-1 0 0,0 0 1 0 0,1 0 0 0 0,0 0-1 0 0,12-12 1 0 0,-16 18-420 0 0,0 1 0 0 0,0-1 0 0 0,0 0 1 0 0,-1 1-1 0 0,1-1 0 0 0,0 1 0 0 0,1-1 0 0 0,-1 1 0 0 0,0-1 0 0 0,0 1 0 0 0,0 0 1 0 0,0-1-1 0 0,0 1 0 0 0,0 0 0 0 0,0 0 0 0 0,0 0 0 0 0,1 0 0 0 0,-1 0 0 0 0,0 0 0 0 0,0 0 1 0 0,0 1-1 0 0,0-1 0 0 0,0 0 0 0 0,0 1 0 0 0,0-1 0 0 0,0 0 0 0 0,0 1 0 0 0,0-1 0 0 0,0 1 1 0 0,0 0-1 0 0,0-1 0 0 0,0 1 0 0 0,0 0 0 0 0,0-1 0 0 0,0 1 0 0 0,-1 0 0 0 0,1 0 0 0 0,0 0 1 0 0,-1 0-1 0 0,1 0 0 0 0,0 1 0 0 0,3 3-25 0 0,-1-1 0 0 0,0 1 0 0 0,0 0-1 0 0,-1 0 1 0 0,1 0 0 0 0,2 10 0 0 0,-1 4 11 0 0,-1 1 1 0 0,-1-1-1 0 0,-1 0 0 0 0,-1 1 0 0 0,-1-1 1 0 0,0 1-1 0 0,-2-1 0 0 0,0 0 0 0 0,-10 35 1 0 0,5-30-22 0 0,-1 0 0 0 0,-1 0 1 0 0,-1-1-1 0 0,-1-1 1 0 0,0 0-1 0 0,-2 0 1 0 0,-18 21-1 0 0,19-32-45 0 0,13-11 53 0 0,0-1-1 0 0,1 1 1 0 0,-1 0 0 0 0,0 0 0 0 0,0 0 0 0 0,0 0 0 0 0,0-1-1 0 0,1 1 1 0 0,-1 0 0 0 0,0 0 0 0 0,0 0 0 0 0,0-1 0 0 0,0 1-1 0 0,0 0 1 0 0,0 0 0 0 0,0-1 0 0 0,0 1 0 0 0,0 0 0 0 0,0 0-1 0 0,0-1 1 0 0,0 1 0 0 0,0 0 0 0 0,0 0 0 0 0,0-1 0 0 0,0 1-1 0 0,0 0 1 0 0,0 0 0 0 0,0-1 0 0 0,0 1 0 0 0,0 0 0 0 0,0 0-1 0 0,0 0 1 0 0,0-1 0 0 0,-1 1 0 0 0,1 0 0 0 0,0 0 0 0 0,0 0-1 0 0,0-1 1 0 0,0 1 0 0 0,-1 0 0 0 0,1 0 0 0 0,0 0 0 0 0,0 0-1 0 0,0-1 1 0 0,-1 1 0 0 0,1 0 0 0 0,0 0 0 0 0,0 0 0 0 0,0 0-1 0 0,-1 0 1 0 0,1 0 0 0 0,0 0 0 0 0,0 0 0 0 0,-1 0 0 0 0,1 0-1 0 0,0 0 1 0 0,0 0 0 0 0,-1 0 0 0 0,1 0 0 0 0,0 0 0 0 0,0 0-1 0 0,-1 0 1 0 0,1 0 0 0 0,0 0 0 0 0,0 0 0 0 0,-1 0 0 0 0,1 0 0 0 0,0 0-1 0 0,-1 1 1 0 0,7-17 1 0 0,-1 10 6 0 0,1 0-1 0 0,-1 0 1 0 0,1 1 0 0 0,0 0-1 0 0,0 0 1 0 0,1 0 0 0 0,-1 1-1 0 0,1-1 1 0 0,0 2-1 0 0,1-1 1 0 0,-1 1 0 0 0,0 0-1 0 0,1 1 1 0 0,0-1 0 0 0,-1 2-1 0 0,1-1 1 0 0,0 1-1 0 0,10 0 1 0 0,-6 0-128 0 0,1 2 0 0 0,0 0 1 0 0,0 0-1 0 0,-1 2 0 0 0,1-1 0 0 0,-1 1 0 0 0,1 1 0 0 0,-1 0 1 0 0,0 1-1 0 0,-1 0 0 0 0,17 11 0 0 0,-20-15-2915 0 0,0-2 1276 0 0</inkml:trace>
</inkml:ink>
</file>

<file path=ppt/ink/ink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0"/>
    </inkml:context>
    <inkml:brush xml:id="br0">
      <inkml:brushProperty name="width" value="0.1" units="cm"/>
      <inkml:brushProperty name="height" value="0.1" units="cm"/>
      <inkml:brushProperty name="color" value="#008C3A"/>
    </inkml:brush>
  </inkml:definitions>
  <inkml:trace contextRef="#ctx0" brushRef="#br0">0 91 8287 0 0,'17'-6'9404'0'0,"-17"5"-9203"0"0,0-1-1 0 0,0 1 1 0 0,0-1-1 0 0,0 0 1 0 0,0 1 0 0 0,0-1-1 0 0,0 1 1 0 0,0-1-1 0 0,1 1 1 0 0,-1-1-1 0 0,0 1 1 0 0,1-1 0 0 0,0 1-1 0 0,-1-1 1 0 0,1 1-1 0 0,0-1 1 0 0,0 1-1 0 0,0 0 1 0 0,0-1 0 0 0,0 1-1 0 0,0 0 1 0 0,0 0-1 0 0,0 0 1 0 0,0 0-1 0 0,0 0 1 0 0,1 0-1 0 0,-1 0 1 0 0,0 0 0 0 0,1 1-1 0 0,-1-1 1 0 0,1 0-1 0 0,2 0 1 0 0,63-20 1434 0 0,-38 14-781 0 0,-19 3-716 0 0,-7 2-135 0 0,0 1 0 0 0,0 0 0 0 0,-1-1 0 0 0,1 1-1 0 0,0 0 1 0 0,0 1 0 0 0,0-1 0 0 0,0 0 0 0 0,1 1-1 0 0,-1 0 1 0 0,0 0 0 0 0,0 0 0 0 0,0 0-1 0 0,0 0 1 0 0,0 0 0 0 0,0 1 0 0 0,0 0 0 0 0,0-1-1 0 0,0 1 1 0 0,0 0 0 0 0,0 1 0 0 0,0-1 0 0 0,0 0-1 0 0,4 4 1 0 0,7 3-1119 0 0,-3-2-1691 0 0</inkml:trace>
</inkml:ink>
</file>

<file path=ppt/ink/ink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5"/>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8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38.978"/>
    </inkml:context>
    <inkml:brush xml:id="br0">
      <inkml:brushProperty name="width" value="0.1" units="cm"/>
      <inkml:brushProperty name="height" value="0.1" units="cm"/>
      <inkml:brushProperty name="color" value="#F6630D"/>
    </inkml:brush>
  </inkml:definitions>
  <inkml:trace contextRef="#ctx0" brushRef="#br0">68 51 12607 0 0,'-1'0'1143'0'0,"0"0"-1088"0"0,0-1-1 0 0,1 1 1 0 0,-1 0-1 0 0,0-1 1 0 0,0 1 0 0 0,0 0-1 0 0,0 0 1 0 0,0 0 0 0 0,0 0-1 0 0,0 0 1 0 0,0 0-1 0 0,0 0 1 0 0,1 0 0 0 0,-1 0-1 0 0,0 0 1 0 0,0 0 0 0 0,0 1-1 0 0,0-1 1 0 0,0 0-1 0 0,0 1 1 0 0,0-1 0 0 0,1 0-1 0 0,-1 1 1 0 0,0-1-1 0 0,0 1 1 0 0,1 0 0 0 0,-1-1-1 0 0,0 1 1 0 0,1 0 0 0 0,-1-1-1 0 0,0 1 1 0 0,0 1-1 0 0,-15 23 2197 0 0,12-15-1931 0 0,0 1 1 0 0,0-1-1 0 0,1 1 0 0 0,1-1 0 0 0,0 1 0 0 0,0 0 0 0 0,1 0 1 0 0,1 0-1 0 0,0 11 0 0 0,0-19-271 0 0,0 0-1 0 0,0 0 1 0 0,1-1 0 0 0,-1 1-1 0 0,1 0 1 0 0,-1 0-1 0 0,1-1 1 0 0,0 1 0 0 0,0 0-1 0 0,1-1 1 0 0,-1 1 0 0 0,0-1-1 0 0,1 1 1 0 0,0-1 0 0 0,-1 0-1 0 0,1 0 1 0 0,0 1 0 0 0,0-1-1 0 0,0-1 1 0 0,0 1 0 0 0,1 0-1 0 0,-1 0 1 0 0,0-1 0 0 0,1 1-1 0 0,-1-1 1 0 0,1 0 0 0 0,-1 0-1 0 0,1 0 1 0 0,0 0 0 0 0,0 0-1 0 0,-1-1 1 0 0,1 1 0 0 0,0-1-1 0 0,0 0 1 0 0,0 1 0 0 0,0-1-1 0 0,-1-1 1 0 0,1 1 0 0 0,4-1-1 0 0,1-1 7 0 0,0 0 0 0 0,-1-1-1 0 0,1 1 1 0 0,-1-2 0 0 0,1 1 0 0 0,-1-1-1 0 0,0 0 1 0 0,-1-1 0 0 0,1 1 0 0 0,-1-1-1 0 0,0-1 1 0 0,0 1 0 0 0,0-1 0 0 0,-1 0-1 0 0,0 0 1 0 0,0-1 0 0 0,-1 1 0 0 0,0-1-1 0 0,0 0 1 0 0,0 0 0 0 0,-1-1 0 0 0,0 1-1 0 0,0-1 1 0 0,-1 1 0 0 0,0-1 0 0 0,0 0-1 0 0,-1 0 1 0 0,0 0 0 0 0,-1 0 0 0 0,1 0-1 0 0,-2-11 1 0 0,0 16-35 0 0,0-1-1 0 0,-1 1 1 0 0,1-1 0 0 0,0 1-1 0 0,-1 0 1 0 0,0-1 0 0 0,0 1-1 0 0,0 0 1 0 0,0 0 0 0 0,0 1-1 0 0,-1-1 1 0 0,0 0 0 0 0,1 1-1 0 0,-1-1 1 0 0,0 1 0 0 0,0 0-1 0 0,0 0 1 0 0,0 0 0 0 0,0 0-1 0 0,-1 1 1 0 0,1-1-1 0 0,0 1 1 0 0,-1 0 0 0 0,-5-1-1 0 0,2 0-87 0 0,0 1 0 0 0,0 0 0 0 0,0 0-1 0 0,0 0 1 0 0,0 1 0 0 0,0 0-1 0 0,0 1 1 0 0,0 0 0 0 0,0 0 0 0 0,0 0-1 0 0,-13 5 1 0 0</inkml:trace>
</inkml:ink>
</file>

<file path=ppt/ink/ink8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4.880"/>
    </inkml:context>
    <inkml:brush xml:id="br0">
      <inkml:brushProperty name="width" value="0.1" units="cm"/>
      <inkml:brushProperty name="height" value="0.1" units="cm"/>
      <inkml:brushProperty name="color" value="#F6630D"/>
    </inkml:brush>
  </inkml:definitions>
  <inkml:trace contextRef="#ctx0" brushRef="#br0">1 95 11343 0 0,'0'0'1444'0'0,"31"-19"5223"0"0,12 7-5859 0 0,1 2 1 0 0,0 2-1 0 0,1 2 0 0 0,50-1 1 0 0,78-11-58 0 0,-149 12-674 0 0,-14 4-44 0 0,0 0-1 0 0,0 0 1 0 0,1 1-1 0 0,12 0 1 0 0,-22 1-30 0 0,-1 0-1 0 0,1 0 1 0 0,-1 0 0 0 0,1 0-1 0 0,-1 0 1 0 0,1 1 0 0 0,-1-1-1 0 0,1 0 1 0 0,-1 0 0 0 0,1 0-1 0 0,-1 1 1 0 0,1-1 0 0 0,-1 0-1 0 0,1 1 1 0 0,-1-1-1 0 0,0 0 1 0 0,1 1 0 0 0,-1-1-1 0 0,0 0 1 0 0,1 1 0 0 0,-1-1-1 0 0,0 1 1 0 0,0-1 0 0 0,1 1-1 0 0,-1-1 1 0 0,0 1 0 0 0,0-1-1 0 0,0 1 1 0 0,1-1 0 0 0,-1 1-1 0 0,0-1 1 0 0,0 1-1 0 0,0-1 1 0 0,0 1 0 0 0,0-1-1 0 0,0 1 1 0 0,0-1 0 0 0,0 1-1 0 0,0-1 1 0 0,-1 1 0 0 0,-3 17 148 0 0,-86 177-35 0 0,62-139-108 0 0,-16 30 9 0 0,19-42 6 0 0,-33 88 1 0 0,52-110-24 0 0,5-15 0 0 0,2 0 0 0 0,-1-1-11 0 0,1-6-8 0 0,-1 1 0 0 0,1-1 0 0 0,-1 1 0 0 0,1-1 0 0 0,0 1 0 0 0,-1-1 0 0 0,1 0 0 0 0,-1 1 0 0 0,1-1-1 0 0,0 0 1 0 0,-1 1 0 0 0,1-1 0 0 0,0 0 0 0 0,-1 0 0 0 0,1 0 0 0 0,0 0 0 0 0,0 1 0 0 0,-1-1 0 0 0,1 0-1 0 0,0 0 1 0 0,-1 0 0 0 0,1 0 0 0 0,0-1 0 0 0,0 1 0 0 0,-1 0 0 0 0,1 0 0 0 0,0 0 0 0 0,-1-1 0 0 0,1 1-1 0 0,0 0 1 0 0,0-1 0 0 0,22-8-4400 0 0</inkml:trace>
</inkml:ink>
</file>

<file path=ppt/ink/ink8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5.262"/>
    </inkml:context>
    <inkml:brush xml:id="br0">
      <inkml:brushProperty name="width" value="0.1" units="cm"/>
      <inkml:brushProperty name="height" value="0.1" units="cm"/>
      <inkml:brushProperty name="color" value="#F6630D"/>
    </inkml:brush>
  </inkml:definitions>
  <inkml:trace contextRef="#ctx0" brushRef="#br0">0 95 6911 0 0,'5'-8'10877'0'0,"13"-1"-8634"0"0,6-1-1275 0 0,117-15 2220 0 0,39-9-3919 0 0,-169 31-562 0 0,6-2-5741 0 0</inkml:trace>
</inkml:ink>
</file>

<file path=ppt/ink/ink8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6.061"/>
    </inkml:context>
    <inkml:brush xml:id="br0">
      <inkml:brushProperty name="width" value="0.1" units="cm"/>
      <inkml:brushProperty name="height" value="0.1" units="cm"/>
      <inkml:brushProperty name="color" value="#F6630D"/>
    </inkml:brush>
  </inkml:definitions>
  <inkml:trace contextRef="#ctx0" brushRef="#br0">14 181 1375 0 0,'-6'-19'7685'0'0,"-1"-3"-3660"0"0,7 15-3481 0 0,0 1 0 0 0,0 0 1 0 0,0-1-1 0 0,1 1 1 0 0,0 0-1 0 0,1-1 1 0 0,-1 1-1 0 0,1 0 0 0 0,0 0 1 0 0,1 0-1 0 0,0 0 1 0 0,3-6-1 0 0,-3 8-375 0 0,-1 0 0 0 0,1 0-1 0 0,-1 0 1 0 0,1 1 0 0 0,0-1-1 0 0,1 1 1 0 0,-1 0 0 0 0,1 0 0 0 0,-1 0-1 0 0,1 1 1 0 0,0-1 0 0 0,0 1 0 0 0,0 0-1 0 0,0 0 1 0 0,0 0 0 0 0,0 0-1 0 0,8-1 1 0 0,-10 3-131 0 0,1 0-1 0 0,0 0 1 0 0,-1 1 0 0 0,1-1-1 0 0,-1 0 1 0 0,0 1 0 0 0,1 0-1 0 0,-1 0 1 0 0,1 0 0 0 0,-1 0-1 0 0,0 0 1 0 0,1 0 0 0 0,-1 0-1 0 0,0 1 1 0 0,0-1 0 0 0,0 1-1 0 0,0-1 1 0 0,0 1 0 0 0,-1 0-1 0 0,1 0 1 0 0,0 0 0 0 0,-1 0-1 0 0,0 0 1 0 0,1 0 0 0 0,-1 0-1 0 0,0 1 1 0 0,2 3 0 0 0,1 4-30 0 0,0 0 1 0 0,0 0 0 0 0,-1 0-1 0 0,0 1 1 0 0,1 11 0 0 0,-3-7 13 0 0,0 0 1 0 0,-1 0 0 0 0,-1 0-1 0 0,-1 0 1 0 0,0 0-1 0 0,-1 0 1 0 0,0-1 0 0 0,-1 1-1 0 0,-1-1 1 0 0,-8 19 0 0 0,-1-4 8 0 0,-1 0 0 0 0,-1-1 0 0 0,-36 45 0 0 0,18-40-31 0 0,47-52 0 0 0,-6 16 0 0 0,1-1 0 0 0,-1 1 0 0 0,1 0 0 0 0,-1 1 0 0 0,1-1 0 0 0,0 2 0 0 0,0-1 0 0 0,0 1 0 0 0,0 0 0 0 0,8 1 0 0 0,88 7 0 0 0,-22-1 0 0 0,-64-5-5 0 0,36-4-113 0 0</inkml:trace>
</inkml:ink>
</file>

<file path=ppt/ink/ink8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5:46.433"/>
    </inkml:context>
    <inkml:brush xml:id="br0">
      <inkml:brushProperty name="width" value="0.1" units="cm"/>
      <inkml:brushProperty name="height" value="0.1" units="cm"/>
      <inkml:brushProperty name="color" value="#F6630D"/>
    </inkml:brush>
  </inkml:definitions>
  <inkml:trace contextRef="#ctx0" brushRef="#br0">96 29 4143 0 0,'0'0'319'0'0,"-30"8"6388"0"0,24-3-6160 0 0,0 1 1 0 0,0 0 0 0 0,1 1 0 0 0,0 0 0 0 0,0 0-1 0 0,0 0 1 0 0,1 0 0 0 0,0 0 0 0 0,1 1 0 0 0,-1 0-1 0 0,2 0 1 0 0,-1 0 0 0 0,-1 10 0 0 0,3-14-427 0 0,0 1 1 0 0,0 0 0 0 0,1 0-1 0 0,0 0 1 0 0,0 0 0 0 0,0 0-1 0 0,0 0 1 0 0,1 0-1 0 0,0 0 1 0 0,3 8 0 0 0,-3-10-54 0 0,0-1 0 0 0,0 1 0 0 0,0-1 0 0 0,1 0 0 0 0,0 1 0 0 0,-1-1 0 0 0,1 0 1 0 0,0 0-1 0 0,0 0 0 0 0,0 0 0 0 0,0 0 0 0 0,0 0 0 0 0,1-1 0 0 0,-1 1 0 0 0,0-1 0 0 0,1 0 0 0 0,-1 1 1 0 0,1-1-1 0 0,-1 0 0 0 0,4 0 0 0 0,-2 0 2 0 0,1-1 0 0 0,-1 0-1 0 0,1 0 1 0 0,-1 0 0 0 0,0 0 0 0 0,1-1 0 0 0,-1 1 0 0 0,0-1 0 0 0,1-1 0 0 0,-1 1-1 0 0,0 0 1 0 0,0-1 0 0 0,8-4 0 0 0,0 0 69 0 0,-1-1 1 0 0,0 0-1 0 0,14-13 1 0 0,-18 14-80 0 0,0 0 0 0 0,-1-1 0 0 0,0 0 0 0 0,0 0 0 0 0,-1 0 0 0 0,0-1 0 0 0,0 0 0 0 0,-1 0 0 0 0,0 0 0 0 0,0 0 0 0 0,4-17 0 0 0,-7 22-35 0 0,-1 0 0 0 0,1 0 1 0 0,-1 0-1 0 0,0 0 0 0 0,0 0 0 0 0,0 0 1 0 0,0 1-1 0 0,0-1 0 0 0,-1 0 0 0 0,1 0 1 0 0,-1 0-1 0 0,0 0 0 0 0,0 0 0 0 0,0 1 0 0 0,0-1 1 0 0,-3-3-1 0 0,2 3-6 0 0,0 0 0 0 0,-1 0 0 0 0,0 1 0 0 0,0 0 0 0 0,1-1 0 0 0,-1 1 0 0 0,0 0 0 0 0,-1 0 1 0 0,1 1-1 0 0,0-1 0 0 0,-1 1 0 0 0,1 0 0 0 0,0-1 0 0 0,-1 1 0 0 0,0 1 0 0 0,-5-2 0 0 0,0 1-37 0 0,0-1 0 0 0,0 1 0 0 0,0 1 0 0 0,0-1 0 0 0,0 2 0 0 0,0-1 0 0 0,0 1 0 0 0,0 1 0 0 0,-15 3 0 0 0</inkml:trace>
</inkml:ink>
</file>

<file path=ppt/ink/ink8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34.416"/>
    </inkml:context>
    <inkml:brush xml:id="br0">
      <inkml:brushProperty name="width" value="0.1" units="cm"/>
      <inkml:brushProperty name="height" value="0.1" units="cm"/>
      <inkml:brushProperty name="color" value="#008C3A"/>
    </inkml:brush>
  </inkml:definitions>
  <inkml:trace contextRef="#ctx0" brushRef="#br0">21 27 2759 0 0,'-4'-27'17014'0'0,"-2"53"-16778"0"0,2 0 0 0 0,0 0 1 0 0,2 0-1 0 0,1 0 0 0 0,1 0 1 0 0,6 45-1 0 0,-1 27 200 0 0,29 322 124 0 0,-15-181-560 0 0,2 45 0 0 0,-17-193 0 0 0,10 357 0 0 0,-11-114 0 0 0,-4-198 0 0 0,13 164-72 0 0,-12-250 72 0 0,-4 79 0 0 0,3-128 0 0 0,-2 24 0 0 0,-4 67 0 0 0,5-58 0 0 0,1-9-53 0 0,1-24 170 0 0</inkml:trace>
</inkml:ink>
</file>

<file path=ppt/ink/ink8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37.598"/>
    </inkml:context>
    <inkml:brush xml:id="br0">
      <inkml:brushProperty name="width" value="0.1" units="cm"/>
      <inkml:brushProperty name="height" value="0.1" units="cm"/>
      <inkml:brushProperty name="color" value="#008C3A"/>
    </inkml:brush>
  </inkml:definitions>
  <inkml:trace contextRef="#ctx0" brushRef="#br0">1 41 4087 0 0,'10'-30'10206'0'0,"-9"29"-10171"0"0,0 0 1 0 0,0 0 0 0 0,0 0 0 0 0,1 0 0 0 0,-1 1-1 0 0,0-1 1 0 0,1 0 0 0 0,-1 1 0 0 0,1-1-1 0 0,-1 0 1 0 0,0 1 0 0 0,1 0 0 0 0,-1-1-1 0 0,1 1 1 0 0,-1 0 0 0 0,1 0 0 0 0,-1 0 0 0 0,1 0-1 0 0,-1 0 1 0 0,1 0 0 0 0,-1 0 0 0 0,4 1-1 0 0,35 8 721 0 0,-38-9-684 0 0,86 18 1197 0 0,1-4 0 0 0,0-4-1 0 0,122-2 1 0 0,102 10-498 0 0,-220-7-587 0 0,228 39 815 0 0,-293-46-980 0 0,-1 0-1 0 0,1-2 0 0 0,51-2 1 0 0,-59-1-9 0 0,1 0 0 0 0,0 2-1 0 0,0 0 1 0 0,0 1 0 0 0,-1 1 0 0 0,1 1 0 0 0,-1 1 0 0 0,27 10 0 0 0,-27-7-10 0 0,0-1 0 0 0,1 0 0 0 0,0-2 0 0 0,0 0 0 0 0,1-1 0 0 0,-1-1 0 0 0,1-1 0 0 0,0-1 0 0 0,32-3 0 0 0,-29 3 0 0 0,1 1 0 0 0,-1 1 0 0 0,1 1 0 0 0,35 12 0 0 0,-10-4 0 0 0,131 26 0 0 0,-142-32 0 0 0,1-1 0 0 0,43-2 0 0 0,20 3 0 0 0,63 16 64 0 0,-156-20-64 0 0,-1-1 0 0 0,0 2 0 0 0,10 4 34 0 0,-15-6 3 0 0,1 1 0 0 0,-1-1-1 0 0,1 0 1 0 0,0 0-1 0 0,0 0 1 0 0,-1-1-1 0 0,1 0 1 0 0,10-1-1 0 0,-14 1-34 0 0,20-2 345 0 0,17 3 194 0 0,-38-1-477 0 0,31 4 455 0 0,-13-2-3 0 0,-6 0-329 0 0,0-1 0 0 0,0 0-1 0 0,0-1 1 0 0,0-1-1 0 0,21-3 1 0 0</inkml:trace>
</inkml:ink>
</file>

<file path=ppt/ink/ink8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2.249"/>
    </inkml:context>
    <inkml:brush xml:id="br0">
      <inkml:brushProperty name="width" value="0.1" units="cm"/>
      <inkml:brushProperty name="height" value="0.1" units="cm"/>
      <inkml:brushProperty name="color" value="#008C3A"/>
    </inkml:brush>
  </inkml:definitions>
  <inkml:trace contextRef="#ctx0" brushRef="#br0">464 90 3223 0 0,'3'-6'1189'0'0,"7"-22"9054"0"0,-10 26-9939 0 0,1 0-1 0 0,-2 0 0 0 0,1 0 0 0 0,0 0 1 0 0,0 0-1 0 0,-1 0 0 0 0,1 0 1 0 0,-1 0-1 0 0,0 0 0 0 0,1 0 0 0 0,-1 0 1 0 0,0 0-1 0 0,0 0 0 0 0,0 0 1 0 0,0 1-1 0 0,-1-1 0 0 0,1 0 0 0 0,0 1 1 0 0,-1-1-1 0 0,1 1 0 0 0,-1-1 1 0 0,0 1-1 0 0,1 0 0 0 0,-3-2 0 0 0,-1 2-62 0 0,1-1 0 0 0,-1 0 0 0 0,1 1 0 0 0,-1 0 0 0 0,1 0 0 0 0,-1 0 0 0 0,0 1 0 0 0,0 0 0 0 0,1-1 0 0 0,-8 2 0 0 0,-6 1-104 0 0,0 1 1 0 0,1 0-1 0 0,-1 2 1 0 0,-27 10-1 0 0,28-7-109 0 0,1 0-1 0 0,1 1 1 0 0,-1 1-1 0 0,1 0 1 0 0,1 1 0 0 0,0 1-1 0 0,1 0 1 0 0,0 1-1 0 0,1 1 1 0 0,0-1-1 0 0,1 2 1 0 0,-15 26 0 0 0,13-19-20 0 0,1 1 0 0 0,2 0 0 0 0,0 0 0 0 0,1 1 0 0 0,2 1 0 0 0,0 0 0 0 0,1-1 0 0 0,-2 37 0 0 0,7-48 21 0 0,0-1 0 0 0,1 1 0 0 0,0-1 0 0 0,1 1 0 0 0,1 0 1 0 0,0-1-1 0 0,0 0 0 0 0,2 1 0 0 0,-1-1 0 0 0,1 0 0 0 0,1-1 0 0 0,0 1 1 0 0,1-1-1 0 0,0 0 0 0 0,1 0 0 0 0,0-1 0 0 0,1 0 0 0 0,0 0 0 0 0,0-1 1 0 0,1 0-1 0 0,0 0 0 0 0,1-1 0 0 0,0 0 0 0 0,0-1 0 0 0,1 0 0 0 0,0 0 1 0 0,0-1-1 0 0,0-1 0 0 0,1 0 0 0 0,0 0 0 0 0,0-2 0 0 0,0 1 0 0 0,0-1 1 0 0,16 1-1 0 0,-6-1-6 0 0,-1-2 1 0 0,1 0 0 0 0,-1-2 0 0 0,0 0-1 0 0,1-1 1 0 0,-1-1 0 0 0,0-1 0 0 0,21-7-1 0 0,-34 8-14 0 0,0 0-1 0 0,-1 0 1 0 0,1-1-1 0 0,-1 0 0 0 0,0 0 1 0 0,0 0-1 0 0,0-1 1 0 0,0-1-1 0 0,-1 1 1 0 0,8-9-1 0 0,-10 10 1 0 0,-1-1 0 0 0,0 0 0 0 0,0 0-1 0 0,0 0 1 0 0,-1 0 0 0 0,1-1 0 0 0,-1 1 0 0 0,-1 0-1 0 0,1-1 1 0 0,-1 0 0 0 0,0 1 0 0 0,0-1 0 0 0,0 0-1 0 0,-1 0 1 0 0,0 1 0 0 0,-1-10 0 0 0,0 10-1 0 0,-1 1 1 0 0,1-1-1 0 0,-1 0 0 0 0,0 1 1 0 0,-1 0-1 0 0,1-1 1 0 0,-1 1-1 0 0,0 0 0 0 0,0 0 1 0 0,0 0-1 0 0,0 1 1 0 0,-1-1-1 0 0,0 1 1 0 0,1 0-1 0 0,-9-6 0 0 0,-3-1 32 0 0,-1 0 0 0 0,-32-16-1 0 0,40 23-38 0 0,0 0-1 0 0,0 0 1 0 0,0 0 0 0 0,0 1 0 0 0,-1 1-1 0 0,1-1 1 0 0,-1 1 0 0 0,0 1-1 0 0,1 0 1 0 0,-1 0 0 0 0,1 1 0 0 0,-1-1-1 0 0,0 2 1 0 0,-12 3 0 0 0,52 17 52 0 0,-24-20-39 0 0,-1-1 0 0 0,1 1 0 0 0,0-2-1 0 0,0 1 1 0 0,0-1 0 0 0,0 0 0 0 0,0 0 0 0 0,9-2 0 0 0,61-13 169 0 0,-57 10-159 0 0,185-59 331 0 0,-95 26-258 0 0,-109 38-167 0 0,0 0 0 0 0,-1 0 1 0 0,1 0-1 0 0,0-1 0 0 0,0 1 0 0 0,0 0 0 0 0,0-1 1 0 0,0 1-1 0 0,-1 0 0 0 0,1-1 0 0 0,0 1 0 0 0,0-1 0 0 0,-1 1 1 0 0,1-1-1 0 0,0 0 0 0 0,-1 1 0 0 0,1-1 0 0 0,-1 0 1 0 0,1 1-1 0 0,-1-1 0 0 0,1 0 0 0 0,-1 0 0 0 0,1 1 0 0 0,-1-1 1 0 0,1 0-1 0 0,-1 0 0 0 0,0 0 0 0 0,0 0 0 0 0,1 1 1 0 0,-1-1-1 0 0,0 0 0 0 0,0-1 0 0 0,0-5-1266 0 0</inkml:trace>
</inkml:ink>
</file>

<file path=ppt/ink/ink8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6.081"/>
    </inkml:context>
    <inkml:brush xml:id="br0">
      <inkml:brushProperty name="width" value="0.1" units="cm"/>
      <inkml:brushProperty name="height" value="0.1" units="cm"/>
      <inkml:brushProperty name="color" value="#008C3A"/>
    </inkml:brush>
  </inkml:definitions>
  <inkml:trace contextRef="#ctx0" brushRef="#br0">1 31 4607 0 0,'0'0'208'0'0,"0"-2"-9"0"0,9-27 12362 0 0,-7 42-12470 0 0,0 4-89 0 0,0 1 0 0 0,2-1 1 0 0,0 0-1 0 0,1 0 0 0 0,10 23 1 0 0,-14-37 15 0 0,0 0 1 0 0,1 0 0 0 0,0-1 0 0 0,-1 1-1 0 0,1-1 1 0 0,0 1 0 0 0,1-1 0 0 0,-1 0-1 0 0,0 0 1 0 0,0 0 0 0 0,1 0 0 0 0,-1 0 0 0 0,1-1-1 0 0,0 1 1 0 0,-1-1 0 0 0,4 2 0 0 0,-2-3 47 0 0,-1 1 1 0 0,1-1 0 0 0,-1 0-1 0 0,1 0 1 0 0,-1 0 0 0 0,1 0 0 0 0,-1 0-1 0 0,1-1 1 0 0,-1 0 0 0 0,1 0-1 0 0,-1 0 1 0 0,1 0 0 0 0,-1 0-1 0 0,0 0 1 0 0,0-1 0 0 0,0 0 0 0 0,5-3-1 0 0,0 0 93 0 0,-1 0 0 0 0,1-1 1 0 0,-1 0-1 0 0,0 0 0 0 0,0-1 0 0 0,-1 0 0 0 0,0 0 0 0 0,7-11 0 0 0,-10 15-132 0 0,-1-1 0 0 0,0 0 0 0 0,0 1 0 0 0,0-1 0 0 0,-1 0 0 0 0,1 0 0 0 0,-1 0 0 0 0,0 0 0 0 0,0-1-1 0 0,0 1 1 0 0,-1 0 0 0 0,1 0 0 0 0,-1 0 0 0 0,0-1 0 0 0,0 1 0 0 0,-1 0 0 0 0,1 0 0 0 0,-1-1 0 0 0,-2-7 0 0 0,2 11-20 0 0</inkml:trace>
</inkml:ink>
</file>

<file path=ppt/ink/ink8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6.490"/>
    </inkml:context>
    <inkml:brush xml:id="br0">
      <inkml:brushProperty name="width" value="0.1" units="cm"/>
      <inkml:brushProperty name="height" value="0.1" units="cm"/>
      <inkml:brushProperty name="color" value="#008C3A"/>
    </inkml:brush>
  </inkml:definitions>
  <inkml:trace contextRef="#ctx0" brushRef="#br0">106 1 10247 0 0,'0'0'927'0'0,"-34"16"1532"0"0,27-11-2109 0 0,1 0 1 0 0,0 1-1 0 0,-1 0 0 0 0,2 0 1 0 0,-1 0-1 0 0,1 1 1 0 0,-9 14-1 0 0,12-17-317 0 0,0 0-1 0 0,0 0 0 0 0,0 0 0 0 0,0 0 0 0 0,1 1 0 0 0,0-1 1 0 0,-1 0-1 0 0,2 1 0 0 0,-1-1 0 0 0,1 1 0 0 0,-1-1 0 0 0,1 1 1 0 0,0-1-1 0 0,1 1 0 0 0,-1 0 0 0 0,2 4 0 0 0,-1-6 56 0 0,0-2-79 0 0,0 0-1 0 0,0 0 0 0 0,0 0 1 0 0,0 0-1 0 0,0 0 0 0 0,0 0 1 0 0,0 0-1 0 0,0 0 0 0 0,0-1 1 0 0,0 1-1 0 0,0 0 0 0 0,0 0 1 0 0,1-1-1 0 0,-1 1 0 0 0,0-1 1 0 0,0 1-1 0 0,1-1 1 0 0,-1 0-1 0 0,0 0 0 0 0,1 1 1 0 0,-1-1-1 0 0,0 0 0 0 0,1 0 1 0 0,-1 0-1 0 0,0 0 0 0 0,1-1 1 0 0,-1 1-1 0 0,0 0 0 0 0,1 0 1 0 0,-1-1-1 0 0,0 1 0 0 0,1-1 1 0 0,-1 1-1 0 0,0-1 0 0 0,0 0 1 0 0,0 1-1 0 0,0-1 1 0 0,1 0-1 0 0,-1 0 0 0 0,0 0 1 0 0,0 0-1 0 0,-1 0 0 0 0,1 0 1 0 0,0 0-1 0 0,0 0 0 0 0,0 0 1 0 0,-1 0-1 0 0,2-2 0 0 0,2-3 99 0 0,0 0 0 0 0,-1-1-1 0 0,1 0 1 0 0,-1 1 0 0 0,-1-1 0 0 0,4-11-1 0 0,-3 11 283 0 0,2 14-170 0 0,8 10-5869 0 0</inkml:trace>
</inkml:ink>
</file>

<file path=ppt/ink/ink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6"/>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8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6.824"/>
    </inkml:context>
    <inkml:brush xml:id="br0">
      <inkml:brushProperty name="width" value="0.1" units="cm"/>
      <inkml:brushProperty name="height" value="0.1" units="cm"/>
      <inkml:brushProperty name="color" value="#008C3A"/>
    </inkml:brush>
  </inkml:definitions>
  <inkml:trace contextRef="#ctx0" brushRef="#br0">26 152 4607 0 0,'-13'-34'2314'0'0,"1"-19"6520"0"0,12 50-8587 0 0,-1 0-1 0 0,1 0 1 0 0,0-1-1 0 0,0 1 1 0 0,1 0-1 0 0,-1 0 1 0 0,1 0-1 0 0,-1 0 1 0 0,1 0-1 0 0,0 0 1 0 0,0 0-1 0 0,0 0 1 0 0,1 0-1 0 0,2-4 1 0 0,-3 6-233 0 0,1-1 1 0 0,0 1 0 0 0,-1 0-1 0 0,1-1 1 0 0,0 1 0 0 0,0 0 0 0 0,0 0-1 0 0,0 1 1 0 0,0-1 0 0 0,0 0-1 0 0,0 1 1 0 0,0-1 0 0 0,0 1-1 0 0,0-1 1 0 0,0 1 0 0 0,0 0 0 0 0,0 0-1 0 0,0 0 1 0 0,1 0 0 0 0,1 1-1 0 0,48 8-3727 0 0,-42-6 428 0 0,4 0-2223 0 0</inkml:trace>
</inkml:ink>
</file>

<file path=ppt/ink/ink8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7.195"/>
    </inkml:context>
    <inkml:brush xml:id="br0">
      <inkml:brushProperty name="width" value="0.1" units="cm"/>
      <inkml:brushProperty name="height" value="0.1" units="cm"/>
      <inkml:brushProperty name="color" value="#008C3A"/>
    </inkml:brush>
  </inkml:definitions>
  <inkml:trace contextRef="#ctx0" brushRef="#br0">86 133 6911 0 0,'0'0'918'0'0,"-36"20"5735"0"0,31-16-6425 0 0,0 1-1 0 0,0 0 1 0 0,1 0 0 0 0,-1 0 0 0 0,1 1 0 0 0,-6 9-1 0 0,9-13-207 0 0,-1 1 1 0 0,1-1-1 0 0,-1 1 0 0 0,1 0 0 0 0,0 0 0 0 0,0-1 0 0 0,0 1 0 0 0,1 0 0 0 0,-1 0 0 0 0,1 0 0 0 0,-1 0 0 0 0,1 0 0 0 0,0 0 0 0 0,0 0 0 0 0,1 0 1 0 0,-1 0-1 0 0,0 0 0 0 0,1 0 0 0 0,0-1 0 0 0,1 6 0 0 0,-1-8-13 0 0,-1 1 0 0 0,1 0 0 0 0,-1 0 0 0 0,1 0 0 0 0,0 0 0 0 0,0-1-1 0 0,-1 1 1 0 0,1 0 0 0 0,0 0 0 0 0,0-1 0 0 0,0 1 0 0 0,0-1 0 0 0,0 1 0 0 0,0-1 0 0 0,0 1 0 0 0,0-1 0 0 0,0 0 0 0 0,0 1 0 0 0,0-1 0 0 0,0 0 0 0 0,0 0-1 0 0,0 0 1 0 0,0 0 0 0 0,0 0 0 0 0,0 0 0 0 0,0 0 0 0 0,0 0 0 0 0,0 0 0 0 0,1 0 0 0 0,-1-1 0 0 0,0 1 0 0 0,0 0 0 0 0,0-1 0 0 0,0 1 0 0 0,0-1 0 0 0,-1 1 0 0 0,1-1-1 0 0,0 0 1 0 0,0 1 0 0 0,0-1 0 0 0,0 0 0 0 0,0 0 0 0 0,34-31 218 0 0,-31 25-43 0 0,0 0 1 0 0,0 0-1 0 0,-1 0 1 0 0,0-1-1 0 0,0 1 0 0 0,0-1 1 0 0,-1 0-1 0 0,0 1 1 0 0,-1-1-1 0 0,0 0 1 0 0,0 0-1 0 0,-1 0 1 0 0,1-1-1 0 0,-2 1 1 0 0,1 0-1 0 0,-1 0 1 0 0,-1 0-1 0 0,1 1 1 0 0,-1-1-1 0 0,-1 0 1 0 0,0 0-1 0 0,0 1 1 0 0,0 0-1 0 0,-1-1 1 0 0,0 1-1 0 0,0 1 1 0 0,0-1-1 0 0,-1 1 1 0 0,-9-10 567 0 0,14 17-749 0 0,-1 0 0 0 0,1-1-1 0 0,-1 1 1 0 0,1 0 0 0 0,0 0-1 0 0,-1-1 1 0 0,1 1 0 0 0,0 0-1 0 0,0 0 1 0 0,0-1 0 0 0,-1 1 0 0 0,1 0-1 0 0,0 0 1 0 0,0 0 0 0 0,0 0-1 0 0,0-1 1 0 0,0 1 0 0 0,1 0 0 0 0,-1 0-1 0 0,0 0 1 0 0,0-1 0 0 0,0 1-1 0 0,1 0 1 0 0,0 1 0 0 0,5 21-283 0 0,-1-14-187 0 0,1 0-1 0 0,0-1 1 0 0,0 0-1 0 0,1 0 0 0 0,0 0 1 0 0,0-1-1 0 0,1 0 1 0 0,12 10-1 0 0,-11-12-1007 0 0,-1 1-1 0 0,1-1 1 0 0,0 0-1 0 0,19 7 4501 0 0,-28 1-2186 0 0,-1-5-831 0 0,1 1 1 0 0,0 0 0 0 0,0 0-1 0 0,1 0 1 0 0,0 0-1 0 0,0-1 1 0 0,1 1 0 0 0,0 0-1 0 0,1-1 1 0 0,0 0-1 0 0,0 1 1 0 0,5 8 0 0 0</inkml:trace>
</inkml:ink>
</file>

<file path=ppt/ink/ink8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6:47.564"/>
    </inkml:context>
    <inkml:brush xml:id="br0">
      <inkml:brushProperty name="width" value="0.1" units="cm"/>
      <inkml:brushProperty name="height" value="0.1" units="cm"/>
      <inkml:brushProperty name="color" value="#008C3A"/>
    </inkml:brush>
  </inkml:definitions>
  <inkml:trace contextRef="#ctx0" brushRef="#br0">3 7 9583 0 0,'0'0'1040'0'0,"-2"-7"-680"0"0</inkml:trace>
  <inkml:trace contextRef="#ctx0" brushRef="#br0" timeOffset="1">147 93 5983 0 0,'0'0'464'0'0,"-18"24"2904"0"0,7-17-1491 0 0,-9 1 5196 0 0,32-19-6227 0 0,-7 7-834 0 0,0 0 0 0 0,0 0-1 0 0,0 0 1 0 0,1 1 0 0 0,-1 0-1 0 0,9-3 1 0 0,-12 5-13 0 0,0 1 1 0 0,0-1-1 0 0,0 0 0 0 0,0 1 1 0 0,0 0-1 0 0,1-1 0 0 0,-1 1 1 0 0,0 0-1 0 0,0 0 0 0 0,0 0 0 0 0,0 1 1 0 0,0-1-1 0 0,1 0 0 0 0,-1 1 1 0 0,0 0-1 0 0,0-1 0 0 0,0 1 1 0 0,0 0-1 0 0,0 0 0 0 0,0 0 1 0 0,-1 0-1 0 0,1 0 0 0 0,3 3 1 0 0,2 1-4 0 0,-1 0 1 0 0,2-1-1 0 0,-1 0 1 0 0,0 0 0 0 0,1-1-1 0 0,0 0 1 0 0,-1 0 0 0 0,10 2-1 0 0,16 6-1331 0 0</inkml:trace>
</inkml:ink>
</file>

<file path=ppt/ink/ink8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3.830"/>
    </inkml:context>
    <inkml:brush xml:id="br0">
      <inkml:brushProperty name="width" value="0.1" units="cm"/>
      <inkml:brushProperty name="height" value="0.1" units="cm"/>
      <inkml:brushProperty name="color" value="#008C3A"/>
    </inkml:brush>
  </inkml:definitions>
  <inkml:trace contextRef="#ctx0" brushRef="#br0">66 1 3223 0 0,'0'0'11086'0'0,"-8"37"-10389"0"0,8 273 332 0 0,3 7-577 0 0,6-171-249 0 0,-4-38-181 0 0,3 122 9 0 0,-6 93 33 0 0,-20 76-64 0 0,16-342-7 0 0,-26 381 142 0 0,20-263 296 0 0,4-38 389 0 0,-1 2-609 0 0,-3-50 498 0 0,8-87-650 0 0,2 3-49 0 0,-2 3 28 0 0,1 0 0 0 0,-2 1 0 0 0,1-1 1 0 0,-1 0-1 0 0,0 0 0 0 0,-3 11 0 0 0,1-10-34 0 0,2 0 1 0 0,-1 0-1 0 0,1-1 1 0 0,0 1 0 0 0,1 0-1 0 0,0 0 1 0 0,1 0-1 0 0,0 0 1 0 0,2 12-1 0 0,-1-18 104 0 0,-6 14 30 0 0,4-16 7 0 0,0 23 464 0 0,0-5 1485 0 0,6-37-3356 0 0</inkml:trace>
</inkml:ink>
</file>

<file path=ppt/ink/ink8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5.773"/>
    </inkml:context>
    <inkml:brush xml:id="br0">
      <inkml:brushProperty name="width" value="0.1" units="cm"/>
      <inkml:brushProperty name="height" value="0.1" units="cm"/>
      <inkml:brushProperty name="color" value="#008C3A"/>
    </inkml:brush>
  </inkml:definitions>
  <inkml:trace contextRef="#ctx0" brushRef="#br0">9 1 1375 0 0,'-2'6'13311'0'0,"-5"22"-11466"0"0,7 201 3003 0 0,3-43-3016 0 0,-4-159-1765 0 0,2 0 0 0 0,1 0 0 0 0,2 0 0 0 0,10 44 0 0 0,-10-78-1072 0 0,8-14-1441 0 0</inkml:trace>
</inkml:ink>
</file>

<file path=ppt/ink/ink8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6.316"/>
    </inkml:context>
    <inkml:brush xml:id="br0">
      <inkml:brushProperty name="width" value="0.1" units="cm"/>
      <inkml:brushProperty name="height" value="0.1" units="cm"/>
      <inkml:brushProperty name="color" value="#008C3A"/>
    </inkml:brush>
  </inkml:definitions>
  <inkml:trace contextRef="#ctx0" brushRef="#br0">0 140 5527 0 0,'0'0'12910'0'0,"33"23"-10804"0"0,-9 9-832 0 0,-15-19-1061 0 0,1-1 0 0 0,-1 0 0 0 0,2 0 0 0 0,20 17 0 0 0,-29-28-184 0 0,0 1 1 0 0,0-1 0 0 0,0 1-1 0 0,0-1 1 0 0,0 0 0 0 0,0 1-1 0 0,1-1 1 0 0,-1-1 0 0 0,0 1-1 0 0,1 0 1 0 0,-1 0-1 0 0,1-1 1 0 0,-1 0 0 0 0,1 1-1 0 0,-1-1 1 0 0,1 0 0 0 0,-1 0-1 0 0,1 0 1 0 0,-1-1 0 0 0,1 1-1 0 0,-1 0 1 0 0,1-1-1 0 0,-1 0 1 0 0,1 0 0 0 0,-1 1-1 0 0,0-2 1 0 0,1 1 0 0 0,-1 0-1 0 0,0 0 1 0 0,0-1 0 0 0,0 1-1 0 0,0-1 1 0 0,0 1-1 0 0,3-4 1 0 0,0-1 54 0 0,-1 1-1 0 0,0-1 1 0 0,0 1 0 0 0,0-1-1 0 0,-1 0 1 0 0,0-1-1 0 0,0 1 1 0 0,0 0 0 0 0,-1-1-1 0 0,0 0 1 0 0,0 1-1 0 0,-1-1 1 0 0,1-10 0 0 0,0-10 144 0 0,-2 1 0 0 0,-2-34 0 0 0,-1 3 269 0 0,3 56-236 0 0,10 34-186 0 0,127 363-75 0 0,-126-343 6 0 0,-9-42-33 0 0,0 1 1 0 0,1-1-1 0 0,0 0 0 0 0,6 15 0 0 0,-9-25-234 0 0,7 3-442 0 0</inkml:trace>
</inkml:ink>
</file>

<file path=ppt/ink/ink8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6.705"/>
    </inkml:context>
    <inkml:brush xml:id="br0">
      <inkml:brushProperty name="width" value="0.1" units="cm"/>
      <inkml:brushProperty name="height" value="0.1" units="cm"/>
      <inkml:brushProperty name="color" value="#008C3A"/>
    </inkml:brush>
  </inkml:definitions>
  <inkml:trace contextRef="#ctx0" brushRef="#br0">0 0 4143 0 0,'3'6'7028'0'0,"8"18"-4796"0"0,9 35 3362 0 0,-19-58-5464 0 0,5 3-288 0 0</inkml:trace>
</inkml:ink>
</file>

<file path=ppt/ink/ink8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7.079"/>
    </inkml:context>
    <inkml:brush xml:id="br0">
      <inkml:brushProperty name="width" value="0.1" units="cm"/>
      <inkml:brushProperty name="height" value="0.1" units="cm"/>
      <inkml:brushProperty name="color" value="#008C3A"/>
    </inkml:brush>
  </inkml:definitions>
  <inkml:trace contextRef="#ctx0" brushRef="#br0">1 1 5527 0 0,'0'0'3944'0'0,"2"7"-3768"0"0,2 2-176 0 0,0 0 0 0 0</inkml:trace>
</inkml:ink>
</file>

<file path=ppt/ink/ink8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7.461"/>
    </inkml:context>
    <inkml:brush xml:id="br0">
      <inkml:brushProperty name="width" value="0.1" units="cm"/>
      <inkml:brushProperty name="height" value="0.1" units="cm"/>
      <inkml:brushProperty name="color" value="#008C3A"/>
    </inkml:brush>
  </inkml:definitions>
  <inkml:trace contextRef="#ctx0" brushRef="#br0">2 205 2759 0 0,'2'-39'7084'0'0,"-3"5"-3890"0"0,-1 23-2222 0 0,2 0-1 0 0,-1 1 1 0 0,2-1 0 0 0,-1 0 0 0 0,1 0 0 0 0,1 1 0 0 0,0-1-1 0 0,6-18 1 0 0,-7 28-967 0 0,0-1 1 0 0,0 1-1 0 0,0 0 0 0 0,0 0 0 0 0,0 0 0 0 0,1 0 0 0 0,-1 0 1 0 0,0 0-1 0 0,0 0 0 0 0,1 0 0 0 0,-1 1 0 0 0,0-1 1 0 0,1 0-1 0 0,-1 1 0 0 0,1-1 0 0 0,-1 1 0 0 0,1 0 1 0 0,-1-1-1 0 0,1 1 0 0 0,-1 0 0 0 0,1 0 0 0 0,-1 0 0 0 0,1 0 1 0 0,0 0-1 0 0,-1 0 0 0 0,1 1 0 0 0,-1-1 0 0 0,3 1 1 0 0,42 14-2999 0 0,-42-13 2387 0 0,11 4-1082 0 0</inkml:trace>
  <inkml:trace contextRef="#ctx0" brushRef="#br0" timeOffset="1">215 175 10135 0 0,'-8'-36'1246'0'0,"7"28"-513"0"0,2 1 0 0 0,-1 0 0 0 0,1 0 0 0 0,0-1 0 0 0,1 1 0 0 0,-1 0 0 0 0,2 0 0 0 0,-1 0 0 0 0,1 1 0 0 0,3-8 0 0 0,-4 11-644 0 0,-1 1 0 0 0,1 0 0 0 0,0-1 1 0 0,0 1-1 0 0,0 0 0 0 0,0 0 1 0 0,0 0-1 0 0,0 0 0 0 0,1 1 0 0 0,-1-1 1 0 0,1 0-1 0 0,-1 1 0 0 0,1 0 0 0 0,0 0 1 0 0,-1-1-1 0 0,1 2 0 0 0,0-1 1 0 0,0 0-1 0 0,0 0 0 0 0,-1 1 0 0 0,1 0 1 0 0,0 0-1 0 0,0-1 0 0 0,0 2 0 0 0,0-1 1 0 0,0 0-1 0 0,4 1 0 0 0,38 3-3259 0 0</inkml:trace>
</inkml:ink>
</file>

<file path=ppt/ink/ink8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07.820"/>
    </inkml:context>
    <inkml:brush xml:id="br0">
      <inkml:brushProperty name="width" value="0.1" units="cm"/>
      <inkml:brushProperty name="height" value="0.1" units="cm"/>
      <inkml:brushProperty name="color" value="#008C3A"/>
    </inkml:brush>
  </inkml:definitions>
  <inkml:trace contextRef="#ctx0" brushRef="#br0">8 56 2303 0 0,'0'8'8989'0'0,"-3"24"-6052"0"0,2-24-2723 0 0,-1-3 162 0 0,2 0 1 0 0,-1 0 0 0 0,1 0 0 0 0,0 0-1 0 0,0 0 1 0 0,0-1 0 0 0,0 1-1 0 0,2 6 1 0 0,-1-10-303 0 0,-1 0 1 0 0,1 0-1 0 0,0 1 1 0 0,0-1-1 0 0,0 0 0 0 0,0 0 1 0 0,0 0-1 0 0,0 0 0 0 0,0 0 1 0 0,0 0-1 0 0,1-1 0 0 0,-1 1 1 0 0,0 0-1 0 0,0-1 1 0 0,1 1-1 0 0,-1-1 0 0 0,0 1 1 0 0,1-1-1 0 0,-1 1 0 0 0,1-1 1 0 0,-1 0-1 0 0,0 0 1 0 0,1 0-1 0 0,-1 0 0 0 0,1 0 1 0 0,-1 0-1 0 0,1 0 0 0 0,-1 0 1 0 0,0 0-1 0 0,1-1 0 0 0,-1 1 1 0 0,3-2-1 0 0,2 1 59 0 0,0-2 0 0 0,0 1 0 0 0,0 0 0 0 0,-1-1 0 0 0,1 0 0 0 0,-1-1 1 0 0,0 1-1 0 0,1-1 0 0 0,-2 0 0 0 0,8-7 0 0 0,-11 10-109 0 0,1 0 0 0 0,0 0 0 0 0,-1-1 0 0 0,1 1 1 0 0,-1-1-1 0 0,0 1 0 0 0,1-1 0 0 0,-1 0 0 0 0,0 0 0 0 0,0 1 1 0 0,0-1-1 0 0,0 0 0 0 0,0 0 0 0 0,-1 0 0 0 0,1 0 0 0 0,0 0 1 0 0,-1 0-1 0 0,0 0 0 0 0,1 0 0 0 0,-1 0 0 0 0,0 0 0 0 0,0-1 1 0 0,0 1-1 0 0,0 0 0 0 0,-1 0 0 0 0,1 0 0 0 0,0 0 0 0 0,-1 0 1 0 0,0 0-1 0 0,1 0 0 0 0,-1 0 0 0 0,0 0 0 0 0,0 0 0 0 0,-1-2 0 0 0,0 3-26 0 0,1 0 0 0 0,-1 1-1 0 0,1-1 1 0 0,-1 0-1 0 0,0 0 1 0 0,1 1-1 0 0,-1-1 1 0 0,0 1 0 0 0,1-1-1 0 0,-1 1 1 0 0,0 0-1 0 0,0 0 1 0 0,1-1-1 0 0,-1 1 1 0 0,0 0-1 0 0,0 1 1 0 0,1-1 0 0 0,-1 0-1 0 0,0 0 1 0 0,0 1-1 0 0,1-1 1 0 0,-1 1-1 0 0,-2 1 1 0 0,-2 0-218 0 0</inkml:trace>
  <inkml:trace contextRef="#ctx0" brushRef="#br0" timeOffset="1">333 214 5527 0 0,'0'0'423'0'0,"6"-34"5581"0"0,-6 18-3930 0 0,2 1 1 0 0,0 0 0 0 0,1 0-1 0 0,0 0 1 0 0,8-19-1 0 0,-9 29-1879 0 0,0 0 0 0 0,1 0-1 0 0,0 0 1 0 0,0 0 0 0 0,0 0 0 0 0,0 1 0 0 0,7-7 0 0 0,-7 8-768 0 0,1 1 1 0 0,-1-1 0 0 0,0 1 0 0 0,1-1-1 0 0,0 1 1 0 0,-1 0 0 0 0,1 1 0 0 0,0-1-1 0 0,0 1 1 0 0,0-1 0 0 0,6 0 0 0 0</inkml:trace>
</inkml:ink>
</file>

<file path=ppt/ink/ink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7"/>
    </inkml:context>
    <inkml:brush xml:id="br0">
      <inkml:brushProperty name="width" value="0.1" units="cm"/>
      <inkml:brushProperty name="height" value="0.1" units="cm"/>
      <inkml:brushProperty name="color" value="#008C3A"/>
    </inkml:brush>
  </inkml:definitions>
  <inkml:trace contextRef="#ctx0" brushRef="#br0">203 48 7711 0 0,'0'0'704'0'0,"-1"-1"-696"0"0,1 0 0 0 0,-1 1 0 0 0,0-1 0 0 0,1 0 0 0 0,-1 0 0 0 0,1 0 0 0 0,0 1 0 0 0,-1-1 0 0 0,1 0 0 0 0,0 0 0 0 0,-1 0 0 0 0,1 0 0 0 0,0 0 0 0 0,0 0 0 0 0,0 0 0 0 0,0-1 0 0 0,1 1 423 0 0,0 0-1 0 0,0 0 0 0 0,0-1 0 0 0,-1 1 0 0 0,1 0 0 0 0,0 0 0 0 0,0-1 1 0 0,-1 1-1 0 0,1 0 0 0 0,0-1 0 0 0,-1 1 0 0 0,0-1 0 0 0,1 1 0 0 0,-1 0 1 0 0,0-1-1 0 0,1-2 0 0 0,-2 3-198 0 0,0 1 0 0 0,0-1 0 0 0,1 1-1 0 0,-1-1 1 0 0,0 1 0 0 0,0-1 0 0 0,1 1 0 0 0,-1 0 0 0 0,0-1 0 0 0,0 1 0 0 0,0 0 0 0 0,0-1 0 0 0,0 1-1 0 0,1 0 1 0 0,-1 0 0 0 0,0 0 0 0 0,0 0 0 0 0,0 0 0 0 0,0 0 0 0 0,0 0 0 0 0,0 0 0 0 0,0 0-1 0 0,0 1 1 0 0,1-1 0 0 0,-1 0 0 0 0,0 1 0 0 0,0-1 0 0 0,0 0 0 0 0,0 1 0 0 0,1-1 0 0 0,-2 1-1 0 0,-11 4-166 0 0,0 1 0 0 0,0 0 0 0 0,1 1-1 0 0,0 0 1 0 0,0 1 0 0 0,1 0 0 0 0,0 1-1 0 0,0 0 1 0 0,-17 20 0 0 0,23-25-44 0 0,1 0-1 0 0,0 1 1 0 0,1-1 0 0 0,-1 1 0 0 0,1 0-1 0 0,0 0 1 0 0,0 0 0 0 0,1 1-1 0 0,-1-1 1 0 0,1 1 0 0 0,0-1 0 0 0,1 1-1 0 0,-1 0 1 0 0,1 0 0 0 0,0 0 0 0 0,1 0-1 0 0,0 0 1 0 0,-1-1 0 0 0,2 1 0 0 0,-1 0-1 0 0,1 0 1 0 0,0 0 0 0 0,0 0 0 0 0,1 0-1 0 0,3 9 1 0 0,-3-12-20 0 0,0 1 0 0 0,1-1-1 0 0,0 0 1 0 0,0 0 0 0 0,0 0 0 0 0,0 0-1 0 0,0 0 1 0 0,0-1 0 0 0,1 0-1 0 0,-1 1 1 0 0,1-1 0 0 0,0 0 0 0 0,-1-1-1 0 0,1 1 1 0 0,0-1 0 0 0,0 0 0 0 0,0 0-1 0 0,0 0 1 0 0,1 0 0 0 0,-1-1 0 0 0,5 1-1 0 0,14 0 11 0 0,0-1 1 0 0,39-5-1 0 0,-34 3-1 0 0,-15 1-97 0 0,15-1 45 0 0,46-9-1 0 0,-26-6-2244 0 0,-42 14 1298 0 0,0 0-1 0 0,0 0 0 0 0,-1-1 0 0 0,0 0 1 0 0,8-7-1 0 0,-2 0-913 0 0</inkml:trace>
</inkml:ink>
</file>

<file path=ppt/ink/ink8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31.583"/>
    </inkml:context>
    <inkml:brush xml:id="br0">
      <inkml:brushProperty name="width" value="0.1" units="cm"/>
      <inkml:brushProperty name="height" value="0.1" units="cm"/>
      <inkml:brushProperty name="color" value="#008C3A"/>
    </inkml:brush>
  </inkml:definitions>
  <inkml:trace contextRef="#ctx0" brushRef="#br0">2939 11 4087 0 0,'14'-11'11632'0'0,"-171"61"-11166"0"0,104-36-432 0 0,-80 34 0 0 0,-1 26 30 0 0,105-55-21 0 0,0-2 0 0 0,-1-1-1 0 0,-1-1 1 0 0,0-1-1 0 0,-36 9 1 0 0,-151 46 990 0 0,24-6-1560 0 0,56-35 846 0 0,94-21-148 0 0,0 2 0 0 0,-69 24 0 0 0,-102 48 617 0 0,117-46-702 0 0,63-24-26 0 0,-61 29 1 0 0,-53 44 347 0 0,124-69-319 0 0,0 0-1 0 0,0-2 1 0 0,-1-1 0 0 0,-1-1-1 0 0,0-1 1 0 0,-1-1 0 0 0,-42 8-1 0 0,-171 39 184 0 0,195-41-259 0 0,24-8 15 0 0,0 0 1 0 0,-1-2 0 0 0,-23 3 0 0 0,17-3-29 0 0,-47 14 0 0 0,37-9 0 0 0,31-8 0 0 0,0 0 0 0 0,0 1 0 0 0,0-1 0 0 0,1 2 0 0 0,-9 4 0 0 0,9-4 0 0 0,0-1 0 0 0,0 0 0 0 0,0 0 0 0 0,-1-1 0 0 0,-8 3 0 0 0,11-5 0 0 0,1 0 11 0 0,3 0-80 0 0</inkml:trace>
</inkml:ink>
</file>

<file path=ppt/ink/ink8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34.822"/>
    </inkml:context>
    <inkml:brush xml:id="br0">
      <inkml:brushProperty name="width" value="0.1" units="cm"/>
      <inkml:brushProperty name="height" value="0.1" units="cm"/>
      <inkml:brushProperty name="color" value="#008C3A"/>
    </inkml:brush>
  </inkml:definitions>
  <inkml:trace contextRef="#ctx0" brushRef="#br0">360 9 3679 0 0,'17'-9'9750'0'0,"-34"14"-7308"0"0,-63 23 902 0 0,-38 15-2046 0 0,106-38-1221 0 0,0 1 0 0 0,1 0-1 0 0,0 1 1 0 0,0 0 0 0 0,1 1 0 0 0,0 0-1 0 0,-11 11 1 0 0,20-18-64 0 0,0 0 0 0 0,0 1 0 0 0,-1-1 1 0 0,1 0-1 0 0,1 0 0 0 0,-1 0 0 0 0,0 1 0 0 0,0-1 0 0 0,0 1 0 0 0,1-1 0 0 0,-1 0 0 0 0,1 1 0 0 0,-1-1 0 0 0,1 1 1 0 0,-1-1-1 0 0,1 1 0 0 0,0 0 0 0 0,0-1 0 0 0,0 1 0 0 0,0-1 0 0 0,0 1 0 0 0,0-1 0 0 0,1 3 0 0 0,0-2 3 0 0,0 1 0 0 0,0-1 1 0 0,0 0-1 0 0,1-1 0 0 0,-1 1 0 0 0,1 0 0 0 0,-1 0 0 0 0,1-1 0 0 0,0 1 0 0 0,0-1 0 0 0,0 1 0 0 0,0-1 0 0 0,0 0 0 0 0,2 2 0 0 0,12 4 59 0 0,0-1 0 0 0,1 0 0 0 0,27 6 1 0 0,-22-7-20 0 0,1 2-26 0 0,1 0 0 0 0,-1 2 0 0 0,-1 0 1 0 0,0 2-1 0 0,27 16 0 0 0,-46-24-26 0 0,1-1 0 0 0,0 1 1 0 0,-1 0-1 0 0,0 0 1 0 0,0 1-1 0 0,0-1 0 0 0,0 0 1 0 0,0 1-1 0 0,0 0 0 0 0,-1 0 1 0 0,0 0-1 0 0,0 0 0 0 0,0 0 1 0 0,0 0-1 0 0,0 5 1 0 0,-1-4 1 0 0,-1-1 1 0 0,0 0 0 0 0,0 1 0 0 0,-1-1 0 0 0,1 0-1 0 0,-1 1 1 0 0,0-1 0 0 0,0 0 0 0 0,0 0 0 0 0,-1 0 0 0 0,1 0-1 0 0,-1 0 1 0 0,0 0 0 0 0,0 0 0 0 0,-1-1 0 0 0,1 1-1 0 0,-1-1 1 0 0,0 1 0 0 0,-3 2 0 0 0,-5 6 24 0 0,-1 0 0 0 0,-1-1 1 0 0,0 0-1 0 0,0-1 0 0 0,-1-1 0 0 0,0 0 1 0 0,-1 0-1 0 0,0-2 0 0 0,-24 9 0 0 0,30-12 46 0 0,1-1 0 0 0,-2-1 0 0 0,1 1 0 0 0,0-1-1 0 0,0-1 1 0 0,-1 0 0 0 0,1 0 0 0 0,0-1 0 0 0,-1 0-1 0 0,1-1 1 0 0,-1 0 0 0 0,1 0 0 0 0,0-1 0 0 0,0 0 0 0 0,0-1-1 0 0,0 0 1 0 0,0 0 0 0 0,-12-7 0 0 0,19 9-59 0 0,1 0 1 0 0,-1 0-1 0 0,0 0 1 0 0,1-1 0 0 0,-1 1-1 0 0,1 0 1 0 0,-1-1-1 0 0,1 0 1 0 0,0 1-1 0 0,-1-1 1 0 0,1 0 0 0 0,0 1-1 0 0,0-1 1 0 0,0 0-1 0 0,1 0 1 0 0,-1 0-1 0 0,0 0 1 0 0,1 0-1 0 0,-1 0 1 0 0,1 0 0 0 0,0 0-1 0 0,-1 0 1 0 0,1 0-1 0 0,0 0 1 0 0,0 0-1 0 0,1-3 1 0 0,-1 3-272 0 0,1 0 1 0 0,-1 0-1 0 0,1 0 1 0 0,0 0-1 0 0,0 1 1 0 0,0-1-1 0 0,0 0 1 0 0,0 0-1 0 0,0 0 1 0 0,0 1-1 0 0,1-1 1 0 0,-1 1-1 0 0,1-1 0 0 0,-1 1 1 0 0,1 0-1 0 0,3-3 1 0 0,6-3-1667 0 0</inkml:trace>
</inkml:ink>
</file>

<file path=ppt/ink/ink8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35.221"/>
    </inkml:context>
    <inkml:brush xml:id="br0">
      <inkml:brushProperty name="width" value="0.1" units="cm"/>
      <inkml:brushProperty name="height" value="0.1" units="cm"/>
      <inkml:brushProperty name="color" value="#008C3A"/>
    </inkml:brush>
  </inkml:definitions>
  <inkml:trace contextRef="#ctx0" brushRef="#br0">42 1 2303 0 0,'-6'9'11625'0'0,"-10"15"-9271"0"0,12-16-2041 0 0,1 0 0 0 0,0 1 0 0 0,1 0 0 0 0,-1-1 0 0 0,1 1 0 0 0,1 0 0 0 0,0 0 0 0 0,0 0 0 0 0,1 0 0 0 0,0 1 1 0 0,1-1-1 0 0,0 0 0 0 0,4 17 0 0 0,-5-23-252 0 0,1 0 1 0 0,0 1-1 0 0,0-1 1 0 0,0 0-1 0 0,1 0 1 0 0,-1 0-1 0 0,1 0 1 0 0,-1-1-1 0 0,1 1 1 0 0,0 0-1 0 0,0-1 1 0 0,0 1-1 0 0,1-1 1 0 0,-1 0-1 0 0,1 0 0 0 0,-1 0 1 0 0,1 0-1 0 0,0 0 1 0 0,-1 0-1 0 0,1-1 1 0 0,0 1-1 0 0,0-1 1 0 0,0 0-1 0 0,0 0 1 0 0,1 0-1 0 0,-1 0 1 0 0,0 0-1 0 0,0-1 1 0 0,0 1-1 0 0,1-1 1 0 0,-1 0-1 0 0,0 0 1 0 0,0-1-1 0 0,1 1 1 0 0,-1 0-1 0 0,0-1 1 0 0,0 0-1 0 0,1 0 1 0 0,-1 0-1 0 0,0 0 1 0 0,3-2-1 0 0,2 0 35 0 0,-1-1 0 0 0,0 1 0 0 0,0-1 0 0 0,0 0 0 0 0,-1-1-1 0 0,1 1 1 0 0,-1-2 0 0 0,0 1 0 0 0,0 0 0 0 0,-1-1 0 0 0,0 0 0 0 0,0 0 0 0 0,7-13 0 0 0,-9 15-77 0 0,-1 0 0 0 0,0 0 0 0 0,-1-1 1 0 0,1 1-1 0 0,-1 0 0 0 0,1-1 1 0 0,-1 1-1 0 0,0-1 0 0 0,-1 0 1 0 0,1 1-1 0 0,-1-1 0 0 0,0 0 0 0 0,0 1 1 0 0,-1-1-1 0 0,1 1 0 0 0,-1-1 1 0 0,0 0-1 0 0,0 1 0 0 0,-1-1 0 0 0,1 1 1 0 0,-1 0-1 0 0,0 0 0 0 0,0-1 1 0 0,0 1-1 0 0,-6-6 0 0 0</inkml:trace>
</inkml:ink>
</file>

<file path=ppt/ink/ink8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35.564"/>
    </inkml:context>
    <inkml:brush xml:id="br0">
      <inkml:brushProperty name="width" value="0.1" units="cm"/>
      <inkml:brushProperty name="height" value="0.1" units="cm"/>
      <inkml:brushProperty name="color" value="#008C3A"/>
    </inkml:brush>
  </inkml:definitions>
  <inkml:trace contextRef="#ctx0" brushRef="#br0">0 190 14831 0 0,'1'-13'516'0'0,"1"1"0"0"0,0-1 0 0 0,1 1 0 0 0,1 0 0 0 0,-1 0 0 0 0,2 0 0 0 0,0 1 0 0 0,0 0 0 0 0,1 0 0 0 0,7-11 0 0 0,-10 18-297 0 0,0 0 0 0 0,0 1 0 0 0,0-1 0 0 0,0 1 0 0 0,0 0 0 0 0,1 0 0 0 0,-1 0 0 0 0,1 0 0 0 0,0 1 0 0 0,0 0 0 0 0,0-1 0 0 0,0 1 0 0 0,0 1 0 0 0,0-1 0 0 0,0 0 0 0 0,1 1 0 0 0,-1 0-1 0 0,1 0 1 0 0,-1 1 0 0 0,1-1 0 0 0,-1 1 0 0 0,1 0 0 0 0,0 0 0 0 0,-1 0 0 0 0,1 1 0 0 0,-1-1 0 0 0,1 1 0 0 0,-1 0 0 0 0,1 1 0 0 0,6 2 0 0 0,-5-1-176 0 0,-1-1 0 0 0,0 1 0 0 0,0 0 0 0 0,0 0 0 0 0,0 1 0 0 0,-1-1 0 0 0,0 1 0 0 0,1 0 0 0 0,-1 1 0 0 0,-1-1 0 0 0,1 1 0 0 0,0-1 0 0 0,-1 1 0 0 0,0 0 0 0 0,0 0 0 0 0,-1 1 0 0 0,0-1 0 0 0,1 0 0 0 0,0 8 0 0 0,3 11-224 0 0,-1 0 1 0 0,-1 0-1 0 0,0 35 0 0 0,1-3-2641 0 0</inkml:trace>
</inkml:ink>
</file>

<file path=ppt/ink/ink8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45.051"/>
    </inkml:context>
    <inkml:brush xml:id="br0">
      <inkml:brushProperty name="width" value="0.1" units="cm"/>
      <inkml:brushProperty name="height" value="0.1" units="cm"/>
      <inkml:brushProperty name="color" value="#008C3A"/>
    </inkml:brush>
  </inkml:definitions>
  <inkml:trace contextRef="#ctx0" brushRef="#br0">1661 2464 7511 0 0,'-7'-13'10617'0'0,"-8"-15"-8302"0"0,4 7-2121 0 0,-1 1 0 0 0,0 0 0 0 0,-2 1-1 0 0,-28-33 1 0 0,21 29-72 0 0,-25-41-1 0 0,-14-41 233 0 0,39 64-239 0 0,-1 2 0 0 0,-3 0 0 0 0,-35-43 0 0 0,27 46-99 0 0,17 20-6 0 0,0-1 0 0 0,2-1-1 0 0,0 0 1 0 0,0-1 0 0 0,-17-36-1 0 0,8 12-9 0 0,-1 1 0 0 0,-2 2 0 0 0,-2 0 0 0 0,-2 2 0 0 0,-1 1 0 0 0,-47-44 0 0 0,48 50 16 0 0,2-2-1 0 0,1-1 0 0 0,-28-47 1 0 0,-54-118 50 0 0,103 189-66 0 0,-35-61 56 0 0,-79-102 0 0 0,-13-21 24 0 0,32 40-80 0 0,67 103 16 0 0,-80-131 96 0 0,20 30 27 0 0,73 121 117 0 0,20 29-203 0 0</inkml:trace>
</inkml:ink>
</file>

<file path=ppt/ink/ink8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48.311"/>
    </inkml:context>
    <inkml:brush xml:id="br0">
      <inkml:brushProperty name="width" value="0.1" units="cm"/>
      <inkml:brushProperty name="height" value="0.1" units="cm"/>
      <inkml:brushProperty name="color" value="#008C3A"/>
    </inkml:brush>
  </inkml:definitions>
  <inkml:trace contextRef="#ctx0" brushRef="#br0">1 146 11055 0 0,'0'-2'476'0'0,"16"-16"1228"0"0,6-9 3338 0 0,-17 21-4491 0 0,0 1 0 0 0,1 0 0 0 0,-1 0 0 0 0,1 0 0 0 0,8-4 0 0 0,7-3 299 0 0,-1 0-1 0 0,35-13 0 0 0,-47 22-968 0 0,1 0 1 0 0,-1 1-1 0 0,1 0 0 0 0,-1 0 0 0 0,1 1 0 0 0,0 0 1 0 0,0 1-1 0 0,0 0 0 0 0,17 2 0 0 0,-16 9-3457 0 0</inkml:trace>
</inkml:ink>
</file>

<file path=ppt/ink/ink8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48.748"/>
    </inkml:context>
    <inkml:brush xml:id="br0">
      <inkml:brushProperty name="width" value="0.1" units="cm"/>
      <inkml:brushProperty name="height" value="0.1" units="cm"/>
      <inkml:brushProperty name="color" value="#008C3A"/>
    </inkml:brush>
  </inkml:definitions>
  <inkml:trace contextRef="#ctx0" brushRef="#br0">121 0 7199 0 0,'0'0'331'0'0,"-30"33"1600"0"0,22-22-832 0 0,0 1 1 0 0,1 0 0 0 0,1 1 0 0 0,0-1-1 0 0,1 1 1 0 0,-6 19 0 0 0,-16 87 829 0 0,18-73-1002 0 0,8-42-853 0 0,0 1-1 0 0,0 0 1 0 0,1 0-1 0 0,-1 0 1 0 0,1 0 0 0 0,0 0-1 0 0,1-1 1 0 0,-1 1-1 0 0,1 0 1 0 0,0 0-1 0 0,0 0 1 0 0,0 0-1 0 0,1-1 1 0 0,-1 1-1 0 0,1-1 1 0 0,1 1 0 0 0,-1-1-1 0 0,0 0 1 0 0,1 0-1 0 0,5 6 1 0 0,-4-5-25 0 0,1-2 0 0 0,0 1-1 0 0,-1 0 1 0 0,1-1 0 0 0,1 0 0 0 0,-1 0 0 0 0,0-1 0 0 0,1 0 0 0 0,-1 1 0 0 0,1-2 0 0 0,0 1 0 0 0,0-1 0 0 0,0 0-1 0 0,-1 0 1 0 0,1 0 0 0 0,11-1 0 0 0,-8 0-45 0 0,0-1 0 0 0,-1 0 0 0 0,1-1 0 0 0,-1 1 0 0 0,1-1-1 0 0,-1-1 1 0 0,0 0 0 0 0,0 0 0 0 0,0-1 0 0 0,0 0 0 0 0,-1 0 0 0 0,13-9-1 0 0,21-22-3743 0 0</inkml:trace>
</inkml:ink>
</file>

<file path=ppt/ink/ink8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49.130"/>
    </inkml:context>
    <inkml:brush xml:id="br0">
      <inkml:brushProperty name="width" value="0.1" units="cm"/>
      <inkml:brushProperty name="height" value="0.1" units="cm"/>
      <inkml:brushProperty name="color" value="#008C3A"/>
    </inkml:brush>
  </inkml:definitions>
  <inkml:trace contextRef="#ctx0" brushRef="#br0">7 39 5983 0 0,'-6'-12'10600'0'0,"14"8"-9863"0"0,1 0 0 0 0,-1 1 0 0 0,1 0 0 0 0,0 0 0 0 0,-1 1 0 0 0,17-2 0 0 0,-12 2-1127 0 0,1 1-1 0 0,-1 1 0 0 0,1 0 0 0 0,13 2 1 0 0,-14 0-1520 0 0</inkml:trace>
</inkml:ink>
</file>

<file path=ppt/ink/ink8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49.484"/>
    </inkml:context>
    <inkml:brush xml:id="br0">
      <inkml:brushProperty name="width" value="0.1" units="cm"/>
      <inkml:brushProperty name="height" value="0.1" units="cm"/>
      <inkml:brushProperty name="color" value="#008C3A"/>
    </inkml:brush>
  </inkml:definitions>
  <inkml:trace contextRef="#ctx0" brushRef="#br0">1 1 11287 0 0,'0'0'1315'0'0,"13"26"1568"0"0,19 15-903 0 0,45 43 0 0 0,-35-39-1828 0 0,-15-20-466 0 0</inkml:trace>
  <inkml:trace contextRef="#ctx0" brushRef="#br0" timeOffset="1">251 19 10799 0 0,'0'0'979'0'0,"-15"34"-198"0"0,6-15 68 0 0,0 0-1 0 0,-2-1 1 0 0,-17 25-1 0 0,-3-6-738 0 0,-51 49 0 0 0,65-68 36 0 0,-21 23-595 0 0,33-36 154 0 0</inkml:trace>
</inkml:ink>
</file>

<file path=ppt/ink/ink8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0.051"/>
    </inkml:context>
    <inkml:brush xml:id="br0">
      <inkml:brushProperty name="width" value="0.1" units="cm"/>
      <inkml:brushProperty name="height" value="0.1" units="cm"/>
      <inkml:brushProperty name="color" value="#008C3A"/>
    </inkml:brush>
  </inkml:definitions>
  <inkml:trace contextRef="#ctx0" brushRef="#br0">29 382 5583 0 0,'0'0'4684'0'0,"-16"-36"-328"0"0,12 13-3419 0 0,0 1 0 0 0,1 0 0 0 0,2-1 1 0 0,0 1-1 0 0,4-38 0 0 0,-2 49-752 0 0,1 0 0 0 0,-1 0 0 0 0,2 1 1 0 0,0-1-1 0 0,0 1 0 0 0,0 0 0 0 0,2 0 1 0 0,-1 0-1 0 0,1 0 0 0 0,1 1 0 0 0,-1 0 1 0 0,2 0-1 0 0,13-16 0 0 0,-17 23-150 0 0,-1 0 0 0 0,1 0 0 0 0,0 0 0 0 0,0 1 0 0 0,0-1 0 0 0,1 1 1 0 0,-1 0-1 0 0,0 0 0 0 0,0 0 0 0 0,1 0 0 0 0,-1 0 0 0 0,1 1 0 0 0,-1-1 0 0 0,1 1 0 0 0,-1 0 0 0 0,0 0 0 0 0,1 0 0 0 0,-1 1 0 0 0,1-1 0 0 0,-1 1 0 0 0,1 0 0 0 0,-1 0 0 0 0,0 0 0 0 0,0 0 0 0 0,0 1 0 0 0,1-1 1 0 0,-1 1-1 0 0,0 0 0 0 0,-1 0 0 0 0,5 3 0 0 0,-5-4-39 0 0,0 1 1 0 0,0 0 0 0 0,0 0-1 0 0,0 0 1 0 0,0 0 0 0 0,0 0-1 0 0,-1 0 1 0 0,1 0 0 0 0,-1 0-1 0 0,1 1 1 0 0,-1-1 0 0 0,0 0-1 0 0,0 1 1 0 0,0 0 0 0 0,0-1-1 0 0,0 1 1 0 0,-1-1 0 0 0,1 1-1 0 0,-1 0 1 0 0,0-1 0 0 0,0 1-1 0 0,0 0 1 0 0,0 0 0 0 0,0-1-1 0 0,0 1 1 0 0,-1 0 0 0 0,1-1-1 0 0,-1 1 1 0 0,0-1 0 0 0,0 1-1 0 0,0-1 1 0 0,0 1 0 0 0,0-1-1 0 0,-1 1 1 0 0,1-1 0 0 0,-1 0-1 0 0,1 0 1 0 0,-1 0 0 0 0,-2 3-1 0 0,-4 2-150 0 0,-1 0 1 0 0,1-1-1 0 0,-1 0 0 0 0,0 0 0 0 0,-1-1 0 0 0,-18 9 0 0 0,4-3-882 0 0,23-10 551 0 0</inkml:trace>
</inkml:ink>
</file>

<file path=ppt/ink/ink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8"/>
    </inkml:context>
    <inkml:brush xml:id="br0">
      <inkml:brushProperty name="width" value="0.1" units="cm"/>
      <inkml:brushProperty name="height" value="0.1" units="cm"/>
      <inkml:brushProperty name="color" value="#008C3A"/>
    </inkml:brush>
  </inkml:definitions>
  <inkml:trace contextRef="#ctx0" brushRef="#br0">10 123 2759 0 0,'0'0'3698'0'0,"1"45"652"0"0,-2-27-3975 0 0,-2 22 4958 0 0,1-24-132 0 0,0-40-2818 0 0,2-6-1768 0 0,-1 21-486 0 0,0 0 0 0 0,1 0 0 0 0,0 0 1 0 0,0 0-1 0 0,1 0 0 0 0,0 0 0 0 0,1 0 1 0 0,0 0-1 0 0,0 0 0 0 0,1 0 0 0 0,0 1 1 0 0,1 0-1 0 0,0-1 0 0 0,0 1 1 0 0,10-13-1 0 0,-13 18-117 0 0,1 1-1 0 0,-1 0 1 0 0,1-1 0 0 0,-1 1 0 0 0,1 0 0 0 0,0 0-1 0 0,0 0 1 0 0,0 1 0 0 0,0-1 0 0 0,0 0 0 0 0,1 1-1 0 0,-1-1 1 0 0,0 1 0 0 0,1 0 0 0 0,-1 0 0 0 0,1 0-1 0 0,0 0 1 0 0,-1 0 0 0 0,1 0 0 0 0,0 1 0 0 0,-1-1-1 0 0,1 1 1 0 0,0 0 0 0 0,-1 0 0 0 0,1 0 0 0 0,0 0-1 0 0,0 0 1 0 0,-1 1 0 0 0,1-1 0 0 0,0 1 0 0 0,-1-1 0 0 0,1 1-1 0 0,4 2 1 0 0,-1 1-10 0 0,0 1 0 0 0,0-1 0 0 0,-1 1 0 0 0,1 0 0 0 0,-1 0 0 0 0,0 1 0 0 0,-1 0 0 0 0,9 11 0 0 0,28 61 31 0 0,-10-18-20 0 0,-30-59-5 0 0,0 0-1 0 0,0 0 1 0 0,-1 1 0 0 0,1-1-1 0 0,0 0 1 0 0,0 0-1 0 0,0 0 1 0 0,0 0 0 0 0,0 0-1 0 0,1-1 1 0 0,-1 1-1 0 0,0 0 1 0 0,0 0 0 0 0,0-1-1 0 0,1 1 1 0 0,-1-1-1 0 0,0 1 1 0 0,1-1 0 0 0,-1 0-1 0 0,0 1 1 0 0,1-1-1 0 0,-1 0 1 0 0,1 0 0 0 0,-1 0-1 0 0,0 0 1 0 0,1 0-1 0 0,-1 0 1 0 0,1 0 0 0 0,-1 0-1 0 0,0-1 1 0 0,1 1 0 0 0,-1-1-1 0 0,0 1 1 0 0,1-1-1 0 0,-1 1 1 0 0,0-1 0 0 0,0 0-1 0 0,1 0 1 0 0,-1 1-1 0 0,0-1 1 0 0,0 0 0 0 0,0 0-1 0 0,0 0 1 0 0,0 0-1 0 0,0 0 1 0 0,1-2 0 0 0,8-7 121 0 0,-1-1 0 0 0,0-1 0 0 0,13-19 0 0 0,-14 18-67 0 0,4-3 59 0 0,37-48 299 0 0,-45 59-385 0 0,0 1 1 0 0,1-1-1 0 0,-1 1 1 0 0,1 0-1 0 0,0 0 1 0 0,0 1 0 0 0,0-1-1 0 0,1 1 1 0 0,9-4-1 0 0,-12 6-33 0 0,-1 1 1 0 0,1-1-1 0 0,-1 1 1 0 0,0 0-1 0 0,1 0 1 0 0,-1 0-1 0 0,1 0 0 0 0,-1 0 1 0 0,0 1-1 0 0,1-1 1 0 0,-1 1-1 0 0,0 0 0 0 0,1 0 1 0 0,-1-1-1 0 0,0 1 1 0 0,0 1-1 0 0,1-1 0 0 0,-1 0 1 0 0,0 0-1 0 0,0 1 1 0 0,-1-1-1 0 0,1 1 0 0 0,0 0 1 0 0,0 0-1 0 0,-1-1 1 0 0,2 4-1 0 0,6 6 15 0 0,-1 1 0 0 0,0 0 0 0 0,8 20 0 0 0,-2-5-6 0 0,60 108-11 0 0,-72-133-227 0 0,0 0-1 0 0,0 1 1 0 0,0-1 0 0 0,0 0-1 0 0,0 0 1 0 0,1 0 0 0 0,-1 0-1 0 0,1 0 1 0 0,-1 0 0 0 0,1-1-1 0 0,0 0 1 0 0,0 1 0 0 0,-1-1-1 0 0,1 0 1 0 0,0 0 0 0 0,0 0-1 0 0,0-1 1 0 0,0 1 0 0 0,0-1-1 0 0,1 0 1 0 0,-1 0 0 0 0,0 0-1 0 0,5 0 1 0 0</inkml:trace>
</inkml:ink>
</file>

<file path=ppt/ink/ink8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0.642"/>
    </inkml:context>
    <inkml:brush xml:id="br0">
      <inkml:brushProperty name="width" value="0.1" units="cm"/>
      <inkml:brushProperty name="height" value="0.1" units="cm"/>
      <inkml:brushProperty name="color" value="#008C3A"/>
    </inkml:brush>
  </inkml:definitions>
  <inkml:trace contextRef="#ctx0" brushRef="#br0">1 201 8407 0 0,'0'0'382'0'0,"11"-39"1103"0"0,-10 33-863 0 0,1 0 0 0 0,-1-1 0 0 0,1 1 1 0 0,0 0-1 0 0,1 1 0 0 0,-1-1 0 0 0,1 0 0 0 0,0 1 0 0 0,5-7 0 0 0,-4 8-348 0 0,-1 0 0 0 0,1 0 0 0 0,0 0-1 0 0,0 0 1 0 0,0 1 0 0 0,1 0-1 0 0,-1 0 1 0 0,1 0 0 0 0,7-4 0 0 0,-5 5-459 0 0,0-1 1 0 0,0 1 0 0 0,0 1 0 0 0,0-1-1 0 0,0 1 1 0 0,0 1 0 0 0,0-1 0 0 0,0 1-1 0 0,1 0 1 0 0,-1 1 0 0 0,0 0 0 0 0,0 0 0 0 0,0 0-1 0 0,0 1 1 0 0,0 0 0 0 0,10 5 0 0 0,30 9-6831 0 0,-41-17 7889 0 0,-1-1 0 0 0,1 1 0 0 0,0-1 0 0 0,-1 0 0 0 0,0-1 0 0 0,1 1 0 0 0,-1-1 0 0 0,0 0 0 0 0,0-1 1 0 0,8-7-1 0 0,-11 10-766 0 0,-1 0 0 0 0,0 0 0 0 0,-1 0 1 0 0,1 0-1 0 0,0 0 0 0 0,0 0 0 0 0,0 0 1 0 0,-1-1-1 0 0,1 1 0 0 0,0 0 0 0 0,-1 0 1 0 0,1-1-1 0 0,-1 1 0 0 0,0-1 1 0 0,1 1-1 0 0,-1 0 0 0 0,0-1 0 0 0,0 1 1 0 0,0-1-1 0 0,0 1 0 0 0,0 0 0 0 0,0-1 1 0 0,0 1-1 0 0,0-1 0 0 0,-1 1 0 0 0,1 0 1 0 0,-1-2-1 0 0,0 2-58 0 0,0 1-1 0 0,0-1 0 0 0,0 0 1 0 0,0 1-1 0 0,0-1 1 0 0,0 1-1 0 0,0 0 1 0 0,0-1-1 0 0,0 1 1 0 0,0 0-1 0 0,0 0 1 0 0,0-1-1 0 0,0 1 1 0 0,0 0-1 0 0,0 0 1 0 0,0 0-1 0 0,0 0 1 0 0,0 1-1 0 0,0-1 1 0 0,0 0-1 0 0,0 0 1 0 0,0 1-1 0 0,0-1 1 0 0,0 0-1 0 0,0 1 1 0 0,0-1-1 0 0,0 1 1 0 0,0-1-1 0 0,0 1 1 0 0,0 0-1 0 0,0-1 1 0 0,0 1-1 0 0,1 0 1 0 0,-1-1-1 0 0,-1 3 1 0 0,-6 4 6 0 0,1 0 1 0 0,0 0 0 0 0,0 1-1 0 0,0 0 1 0 0,1 0 0 0 0,-6 12-1 0 0,10-18-41 0 0,0 1-1 0 0,1 0 0 0 0,-1-1 0 0 0,1 1 0 0 0,0 0 0 0 0,-1 0 0 0 0,1 0 0 0 0,1 0 0 0 0,-1 0 1 0 0,0 0-1 0 0,1 0 0 0 0,-1 0 0 0 0,1 0 0 0 0,0 0 0 0 0,0 1 0 0 0,0-1 0 0 0,1 0 0 0 0,-1 0 1 0 0,1 0-1 0 0,0 0 0 0 0,-1 0 0 0 0,1 0 0 0 0,1 0 0 0 0,1 4 0 0 0,-1-5-162 0 0,1 0-1 0 0,-1 0 0 0 0,1-1 1 0 0,-1 1-1 0 0,1-1 1 0 0,-1 1-1 0 0,1-1 0 0 0,0 0 1 0 0,0 0-1 0 0,-1 0 1 0 0,1-1-1 0 0,0 1 1 0 0,5 0-1 0 0,-1 0-273 0 0,5 2-868 0 0</inkml:trace>
</inkml:ink>
</file>

<file path=ppt/ink/ink8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1.023"/>
    </inkml:context>
    <inkml:brush xml:id="br0">
      <inkml:brushProperty name="width" value="0.1" units="cm"/>
      <inkml:brushProperty name="height" value="0.1" units="cm"/>
      <inkml:brushProperty name="color" value="#008C3A"/>
    </inkml:brush>
  </inkml:definitions>
  <inkml:trace contextRef="#ctx0" brushRef="#br0">18 0 10103 0 0,'-3'0'8368'0'0,"-12"3"-5768"0"0,45 19-1485 0 0,15-4-174 0 0,-38-16-831 0 0,1 1 0 0 0,-1-1 0 0 0,0 2 1 0 0,1-1-1 0 0,-1 1 0 0 0,-1 0 0 0 0,1 0 0 0 0,0 1 0 0 0,-1-1 1 0 0,0 1-1 0 0,0 1 0 0 0,9 10 0 0 0,-12-11-34 0 0,-3-4-67 0 0,0 1 1 0 0,1-1-1 0 0,-1 0 0 0 0,0 0 1 0 0,0 0-1 0 0,0 1 0 0 0,0-1 0 0 0,0 0 1 0 0,0 0-1 0 0,0 0 0 0 0,-1 1 1 0 0,1-1-1 0 0,0 0 0 0 0,-1 0 1 0 0,1 0-1 0 0,-1 0 0 0 0,1 0 0 0 0,-1 0 1 0 0,0 0-1 0 0,1 0 0 0 0,-1 0 1 0 0,0 0-1 0 0,0 0 0 0 0,1 0 1 0 0,-1 0-1 0 0,-2 1 0 0 0,-24 18 200 0 0,17-16-1140 0 0,0-1-1 0 0,0 0 0 0 0,0 0 1 0 0,-1-1-1 0 0,-14 1 1 0 0,11-3-1104 0 0</inkml:trace>
</inkml:ink>
</file>

<file path=ppt/ink/ink8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1.477"/>
    </inkml:context>
    <inkml:brush xml:id="br0">
      <inkml:brushProperty name="width" value="0.1" units="cm"/>
      <inkml:brushProperty name="height" value="0.1" units="cm"/>
      <inkml:brushProperty name="color" value="#008C3A"/>
    </inkml:brush>
  </inkml:definitions>
  <inkml:trace contextRef="#ctx0" brushRef="#br0">1 44 4143 0 0,'20'-14'408'0'0,"-16"11"126"0"0,1 0 1 0 0,0 0-1 0 0,0 0 0 0 0,0 0 0 0 0,0 1 0 0 0,0 0 0 0 0,1 0 0 0 0,-1 0 0 0 0,1 1 0 0 0,-1-1 0 0 0,1 1 0 0 0,0 1 0 0 0,-1-1 0 0 0,1 1 0 0 0,10 1 1 0 0,1-1-619 0 0,1-2 309 0 0,-9 2-212 0 0,1-1-1 0 0,-1 1 0 0 0,1 1 0 0 0,19 3 5699 0 0,-13 34-4494 0 0,-11-32-1062 0 0,-1 1 0 0 0,1-2-1 0 0,1 1 1 0 0,-1 0 0 0 0,1-1 0 0 0,0 0-1 0 0,10 7 1 0 0,15 13 903 0 0,-29-24-846 0 0,-2 0-179 0 0,0 0 1 0 0,0 0-1 0 0,0 0 0 0 0,0 0 0 0 0,1 0 0 0 0,-1 0 1 0 0,1 0-1 0 0,-1 0 0 0 0,0 0 0 0 0,1-1 0 0 0,-1 1 1 0 0,1 0-1 0 0,0 0 0 0 0,-1-1 0 0 0,1 1 1 0 0,0 0-1 0 0,-1 0 0 0 0,1-1 0 0 0,1 1 0 0 0,0 1 13 0 0,0 0-1 0 0,0-1 1 0 0,-1 1 0 0 0,1 0-1 0 0,-1 0 1 0 0,1 0-1 0 0,-1 0 1 0 0,0 0-1 0 0,1 0 1 0 0,-1 1-1 0 0,0-1 1 0 0,0 0-1 0 0,-1 0 1 0 0,1 1 0 0 0,0-1-1 0 0,-1 1 1 0 0,1 2-1 0 0,-1-3-57 0 0,0-1-1 0 0,-1 1 1 0 0,1 0-1 0 0,0 0 1 0 0,-1-1 0 0 0,1 1-1 0 0,-1 0 1 0 0,1-1-1 0 0,-1 1 1 0 0,0 0-1 0 0,0-1 1 0 0,1 1-1 0 0,-1-1 1 0 0,0 1 0 0 0,-1-1-1 0 0,1 1 1 0 0,0-1-1 0 0,0 0 1 0 0,-2 2-1 0 0,-16 11-7882 0 0</inkml:trace>
</inkml:ink>
</file>

<file path=ppt/ink/ink8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1.852"/>
    </inkml:context>
    <inkml:brush xml:id="br0">
      <inkml:brushProperty name="width" value="0.1" units="cm"/>
      <inkml:brushProperty name="height" value="0.1" units="cm"/>
      <inkml:brushProperty name="color" value="#008C3A"/>
    </inkml:brush>
  </inkml:definitions>
  <inkml:trace contextRef="#ctx0" brushRef="#br0">1 108 3223 0 0,'1'-11'288'0'0,"3"-2"-288"0"0,1 1 0 0 0,1-1 0 0 0,2 1 2096 0 0,-2 3 368 0 0,0 1 64 0 0,3 2 24 0 0,1 0-1736 0 0,0 1-344 0 0,2 1-72 0 0,2 2-16 0 0,0-1-696 0 0,0-1-136 0 0</inkml:trace>
</inkml:ink>
</file>

<file path=ppt/ink/ink8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6.787"/>
    </inkml:context>
    <inkml:brush xml:id="br0">
      <inkml:brushProperty name="width" value="0.1" units="cm"/>
      <inkml:brushProperty name="height" value="0.1" units="cm"/>
      <inkml:brushProperty name="color" value="#008C3A"/>
    </inkml:brush>
  </inkml:definitions>
  <inkml:trace contextRef="#ctx0" brushRef="#br0">1 33 10279 0 0,'11'-11'799'0'0,"-11"10"-752"0"0,1 0 1 0 0,0 0-1 0 0,-1 0 0 0 0,1 0 0 0 0,0 0 0 0 0,0 0 1 0 0,0 0-1 0 0,0 0 0 0 0,0 1 0 0 0,-1-1 1 0 0,1 0-1 0 0,0 1 0 0 0,1-1 0 0 0,-1 1 1 0 0,0-1-1 0 0,0 1 0 0 0,0-1 0 0 0,0 1 1 0 0,0 0-1 0 0,0 0 0 0 0,0-1 0 0 0,2 1 1 0 0,23-3 2093 0 0,0 1 0 0 0,0 1 0 0 0,39 3 0 0 0,75 18-18 0 0,-129-19-2123 0 0,13 3-111 0 0,16 2 44 0 0,-16 2-4970 0 0</inkml:trace>
</inkml:ink>
</file>

<file path=ppt/ink/ink8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7.136"/>
    </inkml:context>
    <inkml:brush xml:id="br0">
      <inkml:brushProperty name="width" value="0.1" units="cm"/>
      <inkml:brushProperty name="height" value="0.1" units="cm"/>
      <inkml:brushProperty name="color" value="#008C3A"/>
    </inkml:brush>
  </inkml:definitions>
  <inkml:trace contextRef="#ctx0" brushRef="#br0">144 0 4143 0 0,'-14'14'8385'0'0,"-2"4"-5831"0"0,4 10-2011 0 0,1 1 1 0 0,1 0 0 0 0,1 1-1 0 0,2 0 1 0 0,-4 32-1 0 0,-1 4-167 0 0,6-34-294 0 0,3-17-6 0 0,0 0-1 0 0,0 0 1 0 0,-2-1 0 0 0,0 1-1 0 0,-8 17 1 0 0,10-28 2 0 0,3-3-38 0 0</inkml:trace>
</inkml:ink>
</file>

<file path=ppt/ink/ink8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7.483"/>
    </inkml:context>
    <inkml:brush xml:id="br0">
      <inkml:brushProperty name="width" value="0.1" units="cm"/>
      <inkml:brushProperty name="height" value="0.1" units="cm"/>
      <inkml:brushProperty name="color" value="#008C3A"/>
    </inkml:brush>
  </inkml:definitions>
  <inkml:trace contextRef="#ctx0" brushRef="#br0">16 0 4143 0 0,'1'2'319'0'0,"0"2"174"0"0,0 1 0 0 0,-1 0-1 0 0,1 0 1 0 0,-1 0 0 0 0,0 0 0 0 0,0 0-1 0 0,0 0 1 0 0,-1 0 0 0 0,0 0 0 0 0,0 0-1 0 0,0-1 1 0 0,-2 6 0 0 0,-2 12 865 0 0,-3 34 799 0 0,8-55-2011 0 0,4 12-585 0 0</inkml:trace>
</inkml:ink>
</file>

<file path=ppt/ink/ink8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7.870"/>
    </inkml:context>
    <inkml:brush xml:id="br0">
      <inkml:brushProperty name="width" value="0.1" units="cm"/>
      <inkml:brushProperty name="height" value="0.1" units="cm"/>
      <inkml:brushProperty name="color" value="#008C3A"/>
    </inkml:brush>
  </inkml:definitions>
  <inkml:trace contextRef="#ctx0" brushRef="#br0">1 0 4143 0 0,'0'0'3960'0'0</inkml:trace>
</inkml:ink>
</file>

<file path=ppt/ink/ink8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8.247"/>
    </inkml:context>
    <inkml:brush xml:id="br0">
      <inkml:brushProperty name="width" value="0.1" units="cm"/>
      <inkml:brushProperty name="height" value="0.1" units="cm"/>
      <inkml:brushProperty name="color" value="#008C3A"/>
    </inkml:brush>
  </inkml:definitions>
  <inkml:trace contextRef="#ctx0" brushRef="#br0">1 177 3223 0 0,'0'0'143'0'0,"11"-37"1838"0"0,-9 28 226 0 0,10-30 4793 0 0,3 4-4016 0 0,-12 31-2802 0 0,0-1-1 0 0,0 1 1 0 0,0-1 0 0 0,1 1 0 0 0,-1 0 0 0 0,1 0 0 0 0,0 0 0 0 0,1 1 0 0 0,-1-1 0 0 0,0 1 0 0 0,1 0 0 0 0,6-3 0 0 0,-8 5-114 0 0,-1 0-1 0 0,1 1 1 0 0,-1-1 0 0 0,1 1-1 0 0,-1 0 1 0 0,1 0 0 0 0,-1 0-1 0 0,1 0 1 0 0,-1 0-1 0 0,1 0 1 0 0,-1 1 0 0 0,1-1-1 0 0,-1 1 1 0 0,0-1 0 0 0,1 1-1 0 0,-1 0 1 0 0,0 0-1 0 0,1 0 1 0 0,-1 1 0 0 0,0-1-1 0 0,2 2 1 0 0,-1-1-9 0 0,0-1 0 0 0,0 2 0 0 0,-1-1 0 0 0,1 0 0 0 0,-1 0 0 0 0,1 1 0 0 0,-1-1 0 0 0,0 1 0 0 0,0 0 0 0 0,0 0 0 0 0,0-1 0 0 0,-1 1 0 0 0,1 1 0 0 0,1 3 0 0 0,1 48 379 0 0,28-84-250 0 0,-31 28-141 0 0,0 0 1 0 0,0 1 0 0 0,0-1-1 0 0,0 0 1 0 0,0 1-1 0 0,0-1 1 0 0,0 0 0 0 0,0 1-1 0 0,1-1 1 0 0,-1 1-1 0 0,0 0 1 0 0,0 0 0 0 0,0-1-1 0 0,1 1 1 0 0,-1 0-1 0 0,0 0 1 0 0,0 0 0 0 0,1 0-1 0 0,-1 0 1 0 0,0 0 0 0 0,0 0-1 0 0,1 1 1 0 0,-1-1-1 0 0,0 0 1 0 0,0 1 0 0 0,0-1-1 0 0,0 1 1 0 0,2 0-1 0 0,-1 1 3 0 0,0 0-1 0 0,-1 0 0 0 0,1 0 0 0 0,-1 0 1 0 0,1 1-1 0 0,-1-1 0 0 0,0 0 0 0 0,0 1 1 0 0,0-1-1 0 0,0 1 0 0 0,0-1 0 0 0,1 6 1 0 0,1 9-412 0 0,-1 1 0 0 0,-1 0 0 0 0,-1 19 0 0 0,0-30-119 0 0,1 1-995 0 0,-1 0-75 0 0</inkml:trace>
</inkml:ink>
</file>

<file path=ppt/ink/ink8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8.638"/>
    </inkml:context>
    <inkml:brush xml:id="br0">
      <inkml:brushProperty name="width" value="0.1" units="cm"/>
      <inkml:brushProperty name="height" value="0.1" units="cm"/>
      <inkml:brushProperty name="color" value="#008C3A"/>
    </inkml:brush>
  </inkml:definitions>
  <inkml:trace contextRef="#ctx0" brushRef="#br0">17 96 8575 0 0,'0'0'780'0'0,"35"-28"3998"0"0,-31 24-4260 0 0,1 0 1 0 0,-1-1-1 0 0,0 0 1 0 0,0 0-1 0 0,0 0 1 0 0,4-10-1 0 0,-3-9 3727 0 0,-38 32-2805 0 0,29-6-1369 0 0,-1 1 0 0 0,2 0 0 0 0,-1 0 0 0 0,0 0 0 0 0,1 0 0 0 0,-1 1 0 0 0,1-1 0 0 0,0 1-1 0 0,0 0 1 0 0,0 0 0 0 0,1 0 0 0 0,-1 0 0 0 0,1 1 0 0 0,0-1 0 0 0,0 1 0 0 0,1-1 0 0 0,-1 1 0 0 0,0 6 0 0 0,1-8-145 0 0,1-1 0 0 0,0 1 0 0 0,0 0 0 0 0,0-1 1 0 0,0 1-1 0 0,0 0 0 0 0,1-1 0 0 0,-1 1 0 0 0,1 0 0 0 0,0-1 1 0 0,0 1-1 0 0,0-1 0 0 0,0 1 0 0 0,2 2 0 0 0,-2-2-334 0 0,1-1-1 0 0,0 0 0 0 0,0 0 0 0 0,0 0 1 0 0,0 0-1 0 0,0 0 0 0 0,1 0 1 0 0,-1-1-1 0 0,0 1 0 0 0,1-1 0 0 0,-1 0 1 0 0,1 0-1 0 0,0 0 0 0 0,-1 0 1 0 0,1 0-1 0 0,3 0 0 0 0</inkml:trace>
</inkml:ink>
</file>

<file path=ppt/ink/ink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09"/>
    </inkml:context>
    <inkml:brush xml:id="br0">
      <inkml:brushProperty name="width" value="0.1" units="cm"/>
      <inkml:brushProperty name="height" value="0.1" units="cm"/>
      <inkml:brushProperty name="color" value="#AB008B"/>
    </inkml:brush>
  </inkml:definitions>
  <inkml:trace contextRef="#ctx0" brushRef="#br0">116 39 1839 0 0,'15'-39'20248'0'0,"-33"81"-20080"0"0,-4 5 214 0 0,2 1 0 0 0,3 0 0 0 0,-19 87 0 0 0,35-134-380 0 0,1 0 1 0 0,-1 0 0 0 0,1 0 0 0 0,0 1-1 0 0,-1-1 1 0 0,1 0 0 0 0,0 1 0 0 0,0-1 0 0 0,0 1 0 0 0,0-1 0 0 0,0 0 0 0 0,0 1 0 0 0,0-1 0 0 0,0 1 0 0 0,0-1 0 0 0,1 0 0 0 0,-1 1 0 0 0,1-1 0 0 0,-1 0 0 0 0,1 0 0 0 0,1 3 0 0 0,3-5 66 0 0,0 0 0 0 0,1 0 1 0 0,-1 0-1 0 0,0-1 0 0 0,0 0 0 0 0,9-5 0 0 0,-8 5 0 0 0,14-6 100 0 0,1 1-1 0 0,-1 1 1 0 0,1 1-1 0 0,0 1 0 0 0,0 1 1 0 0,0 1-1 0 0,28 0 1 0 0,-40 2-154 0 0,0 0 0 0 0,-1 1 0 0 0,1 0 0 0 0,0 0 0 0 0,0 1 0 0 0,0 0 0 0 0,-1 0 0 0 0,1 1 0 0 0,-1 1 0 0 0,0-1 0 0 0,0 1 0 0 0,0 1 0 0 0,0-1 0 0 0,-1 1 0 0 0,0 1 0 0 0,0-1 0 0 0,0 1 0 0 0,-1 0 0 0 0,0 1 0 0 0,7 8 0 0 0,-10-9-1 0 0,0-1 0 0 0,0 1 1 0 0,0 0-1 0 0,-1 0 0 0 0,0 0 0 0 0,0 0 0 0 0,-1 1 0 0 0,0-1 0 0 0,0 0 1 0 0,0 1-1 0 0,-1-1 0 0 0,0 1 0 0 0,0-1 0 0 0,0 1 0 0 0,-1-1 1 0 0,0 0-1 0 0,0 1 0 0 0,-1-1 0 0 0,0 0 0 0 0,0 0 0 0 0,0 0 0 0 0,-1 0 1 0 0,-3 6-1 0 0,0-1 36 0 0,0-1 0 0 0,-1-1 1 0 0,0 1-1 0 0,0-1 1 0 0,-1 0-1 0 0,0-1 0 0 0,0 0 1 0 0,-1 0-1 0 0,0-1 0 0 0,-1 0 1 0 0,-18 10-1 0 0,14-10 43 0 0,0 0 0 0 0,-1-1 0 0 0,0 0 0 0 0,0-1-1 0 0,-1-1 1 0 0,-23 3 0 0 0,31-6-50 0 0,-1-1 1 0 0,1 0-1 0 0,-1-1 0 0 0,1 0 1 0 0,-1 0-1 0 0,1-1 0 0 0,0 0 0 0 0,0 0 1 0 0,0-1-1 0 0,0 0 0 0 0,0 0 0 0 0,0-1 1 0 0,-12-8-1 0 0,11 7-351 0 0,1-1 1 0 0,0-1-1 0 0,0 1 1 0 0,-8-10-1 0 0,14 14 167 0 0,-1 0-1 0 0,1-1 1 0 0,0 0-1 0 0,1 1 0 0 0,-1-1 1 0 0,0 0-1 0 0,1 0 1 0 0,0 0-1 0 0,0 0 1 0 0,0 0-1 0 0,0 0 1 0 0,0 0-1 0 0,0 0 1 0 0,1 0-1 0 0,-1-1 1 0 0,1-2-1 0 0,1-7-1610 0 0</inkml:trace>
</inkml:ink>
</file>

<file path=ppt/ink/ink8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8.999"/>
    </inkml:context>
    <inkml:brush xml:id="br0">
      <inkml:brushProperty name="width" value="0.1" units="cm"/>
      <inkml:brushProperty name="height" value="0.1" units="cm"/>
      <inkml:brushProperty name="color" value="#008C3A"/>
    </inkml:brush>
  </inkml:definitions>
  <inkml:trace contextRef="#ctx0" brushRef="#br0">16 3 1839 0 0,'19'-3'18932'0'0,"-34"11"-18713"0"0,14-8-213 0 0,1 1 1 0 0,-1-1-1 0 0,0 0 0 0 0,0 1 1 0 0,1-1-1 0 0,-1 1 0 0 0,0 0 0 0 0,0-1 1 0 0,1 1-1 0 0,-1-1 0 0 0,1 1 1 0 0,-1 0-1 0 0,1 0 0 0 0,-1-1 0 0 0,1 1 1 0 0,-1 0-1 0 0,1 0 0 0 0,-1 0 1 0 0,1-1-1 0 0,0 1 0 0 0,0 0 0 0 0,-1 0 1 0 0,1 0-1 0 0,0 0 0 0 0,0 0 0 0 0,0 0 1 0 0,0-1-1 0 0,0 1 0 0 0,0 0 1 0 0,0 0-1 0 0,1 1 0 0 0,4 5 84 0 0,1 0-1 0 0,0-1 1 0 0,0 0-1 0 0,1 0 1 0 0,-1 0 0 0 0,9 5-1 0 0,-7-6 79 0 0,-1 0 0 0 0,0 1-1 0 0,0 0 1 0 0,0 0 0 0 0,-1 1 0 0 0,0 0-1 0 0,5 8 1 0 0,-10-13-143 0 0,0 0-1 0 0,0 1 0 0 0,0-1 0 0 0,-1 0 1 0 0,1 1-1 0 0,-1-1 0 0 0,1 1 1 0 0,-1-1-1 0 0,0 1 0 0 0,0-1 1 0 0,0 1-1 0 0,0-1 0 0 0,-1 1 1 0 0,1-1-1 0 0,0 1 0 0 0,-1-1 0 0 0,0 1 1 0 0,0-1-1 0 0,0 0 0 0 0,0 1 1 0 0,0-1-1 0 0,0 0 0 0 0,0 0 1 0 0,-1 0-1 0 0,1 0 0 0 0,-1 0 1 0 0,0 0-1 0 0,0 0 0 0 0,1-1 1 0 0,-5 4-1 0 0,2-1-65 0 0,0-1 1 0 0,-1 1 0 0 0,0-1-1 0 0,1 1 1 0 0,-1-1 0 0 0,-1-1 0 0 0,1 1-1 0 0,-8 2 1 0 0,11-4-369 0 0,-1 0 1 0 0,0-1-1 0 0,0 1 0 0 0,0-1 1 0 0,0 1-1 0 0,0-1 0 0 0,0 0 1 0 0,0 0-1 0 0,0 0 0 0 0,1-1 1 0 0,-5 0-1 0 0,-2-2-1639 0 0</inkml:trace>
</inkml:ink>
</file>

<file path=ppt/ink/ink8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7:59.331"/>
    </inkml:context>
    <inkml:brush xml:id="br0">
      <inkml:brushProperty name="width" value="0.1" units="cm"/>
      <inkml:brushProperty name="height" value="0.1" units="cm"/>
      <inkml:brushProperty name="color" value="#008C3A"/>
    </inkml:brush>
  </inkml:definitions>
  <inkml:trace contextRef="#ctx0" brushRef="#br0">0 49 4607 0 0,'4'-6'408'0'0,"1"0"-328"0"0,1 0-80 0 0,2-1 0 0 0,0 1 1720 0 0,1 1 328 0 0,0 0 64 0 0,0 3 8 0 0,-1-1-1192 0 0,2 2-232 0 0,0 0-56 0 0,0 1 0 0 0,2 2-448 0 0,-1 2-96 0 0,1 0-8 0 0</inkml:trace>
</inkml:ink>
</file>

<file path=ppt/ink/ink8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28"/>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29"/>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0"/>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1"/>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2"/>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3"/>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4"/>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5"/>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0"/>
    </inkml:context>
    <inkml:brush xml:id="br0">
      <inkml:brushProperty name="width" value="0.1" units="cm"/>
      <inkml:brushProperty name="height" value="0.1" units="cm"/>
      <inkml:brushProperty name="color" value="#AB008B"/>
    </inkml:brush>
  </inkml:definitions>
  <inkml:trace contextRef="#ctx0" brushRef="#br0">0 244 14399 0 0,'3'-10'289'0'0,"0"-1"1"0"0,0 1-1 0 0,1 0 0 0 0,6-11 0 0 0,8-22 1076 0 0,-16 37-953 0 0,1 1 0 0 0,0-1 0 0 0,0 1 0 0 0,1 0 0 0 0,0 0 0 0 0,-1 0 1 0 0,2 0-1 0 0,-1 1 0 0 0,0 0 0 0 0,1 0 0 0 0,0 0 0 0 0,0 0 0 0 0,0 1 0 0 0,1-1 0 0 0,-1 1 0 0 0,1 1 0 0 0,-1-1 1 0 0,1 1-1 0 0,9-3 0 0 0,15-3 156 0 0,1 1 1 0 0,50-5-1 0 0,-53 8-594 0 0,186-17-2258 0 0,-191 18 156 0 0</inkml:trace>
</inkml:ink>
</file>

<file path=ppt/ink/ink8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6"/>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7"/>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8"/>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39"/>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0"/>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1"/>
    </inkml:context>
    <inkml:brush xml:id="br0">
      <inkml:brushProperty name="width" value="0.1" units="cm"/>
      <inkml:brushProperty name="height" value="0.1" units="cm"/>
      <inkml:brushProperty name="color" value="#AB008B"/>
    </inkml:brush>
  </inkml:definitions>
  <inkml:trace contextRef="#ctx0" brushRef="#br0">0 1 9215 0 0,'18'10'15952'0'0,"-17"6"-16915"0"0,-12 111 1712 0 0,7 0-1 0 0,18 216 1 0 0,-7-315-747 0 0,3-28-1419 0 0</inkml:trace>
</inkml:ink>
</file>

<file path=ppt/ink/ink8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2"/>
    </inkml:context>
    <inkml:brush xml:id="br0">
      <inkml:brushProperty name="width" value="0.1" units="cm"/>
      <inkml:brushProperty name="height" value="0.1" units="cm"/>
      <inkml:brushProperty name="color" value="#AB008B"/>
    </inkml:brush>
  </inkml:definitions>
  <inkml:trace contextRef="#ctx0" brushRef="#br0">36 147 4143 0 0,'-7'-9'8988'0'0,"-9"-12"-6224"0"0,14 20-2525 0 0,1 0-1 0 0,0 0 0 0 0,0-1 1 0 0,0 1-1 0 0,0 0 0 0 0,0-1 1 0 0,0 1-1 0 0,1-1 0 0 0,-1 1 1 0 0,0-1-1 0 0,1 0 0 0 0,-1 1 1 0 0,1-1-1 0 0,0 1 0 0 0,0-1 1 0 0,-1 0-1 0 0,1 0 0 0 0,0 1 1 0 0,0-1-1 0 0,0 0 0 0 0,1 1 1 0 0,-1-1-1 0 0,0 0 0 0 0,1-1 1 0 0,1-1-16 0 0,-1 1-1 0 0,1 0 1 0 0,0 0 0 0 0,0 0 0 0 0,0 0-1 0 0,0 1 1 0 0,1-1 0 0 0,-1 0 0 0 0,1 1 0 0 0,0 0-1 0 0,3-3 1 0 0,2-1-56 0 0,-1 2-1 0 0,1-1 0 0 0,1 1 1 0 0,-1 0-1 0 0,1 0 1 0 0,-1 1-1 0 0,1 0 0 0 0,0 1 1 0 0,9-2-1 0 0,-10 3-112 0 0,0 1 1 0 0,0 0-1 0 0,0 0 0 0 0,0 1 1 0 0,0-1-1 0 0,-1 2 0 0 0,1-1 1 0 0,0 1-1 0 0,-1 0 0 0 0,1 1 1 0 0,-1 0-1 0 0,1 0 0 0 0,-1 0 1 0 0,0 1-1 0 0,8 6 0 0 0,-11-6-35 0 0,0 0-1 0 0,1 0 0 0 0,-1 1 0 0 0,-1 0 0 0 0,1-1 0 0 0,-1 1 1 0 0,1 1-1 0 0,-2-1 0 0 0,1 0 0 0 0,0 1 0 0 0,-1-1 0 0 0,0 1 0 0 0,-1 0 1 0 0,1 0-1 0 0,-1-1 0 0 0,0 1 0 0 0,0 0 0 0 0,-1 0 0 0 0,0 0 1 0 0,-1 12-1 0 0,-2 18-11 0 0,-2 0 1 0 0,-1 0 0 0 0,-13 42-1 0 0,14-59-52 0 0,-2-1-1 0 0,0 0 0 0 0,-1 0 1 0 0,0-1-1 0 0,-2 0 0 0 0,0-1 1 0 0,-21 28-1 0 0,-3-16 6 0 0,33-27 372 0 0,4-3-314 0 0,0 0-1 0 0,0 0 0 0 0,1 1 1 0 0,-1 0-1 0 0,0-1 1 0 0,1 1-1 0 0,-1 0 1 0 0,1 1-1 0 0,0-1 1 0 0,6 0-1 0 0,7 2-17 0 0,0 1 0 0 0,0 0 0 0 0,-1 1 0 0 0,28 9 0 0 0,47 9 0 0 0,-89-20-186 0 0,1-1 0 0 0,0 0 0 0 0,0 0 0 0 0,-1 0 0 0 0,1 0 0 0 0,0-1 0 0 0,0 1 0 0 0,-1-1 1 0 0,1 1-1 0 0,0-1 0 0 0,-1 0 0 0 0,1 0 0 0 0,-1 0 0 0 0,1-1 0 0 0,3-2 0 0 0,2 0-1655 0 0</inkml:trace>
</inkml:ink>
</file>

<file path=ppt/ink/ink8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3"/>
    </inkml:context>
    <inkml:brush xml:id="br0">
      <inkml:brushProperty name="width" value="0.1" units="cm"/>
      <inkml:brushProperty name="height" value="0.1" units="cm"/>
      <inkml:brushProperty name="color" value="#AB008B"/>
    </inkml:brush>
  </inkml:definitions>
  <inkml:trace contextRef="#ctx0" brushRef="#br0">76 0 6447 0 0,'0'0'499'0'0,"-30"13"5333"0"0,26-9-5317 0 0,1 1 1 0 0,0 0-1 0 0,0-1 0 0 0,0 1 1 0 0,0 0-1 0 0,1 0 1 0 0,0 1-1 0 0,0-1 0 0 0,-2 10 1 0 0,-8 56 1285 0 0,10-54-1103 0 0,1-11-503 0 0,0 0 0 0 0,1 0 0 0 0,-1 0 0 0 0,2 1 0 0 0,-1-1 1 0 0,1 0-1 0 0,-1 0 0 0 0,2 0 0 0 0,-1 0 0 0 0,1 0 0 0 0,0 0 0 0 0,0 0 0 0 0,0 0 0 0 0,4 5 0 0 0,-4-8-123 0 0,0-1 1 0 0,0 0-1 0 0,0 1 0 0 0,1-1 0 0 0,-1 0 1 0 0,0 0-1 0 0,1 0 0 0 0,-1-1 1 0 0,1 1-1 0 0,0-1 0 0 0,0 1 0 0 0,-1-1 1 0 0,1 0-1 0 0,0 0 0 0 0,0 0 1 0 0,0 0-1 0 0,0-1 0 0 0,0 1 0 0 0,1-1 1 0 0,-1 1-1 0 0,0-1 0 0 0,0 0 1 0 0,0-1-1 0 0,0 1 0 0 0,0 0 0 0 0,0-1 1 0 0,0 0-1 0 0,0 0 0 0 0,0 0 1 0 0,3-1-1 0 0,-2 0-34 0 0,0 0 1 0 0,1 0-1 0 0,-1 0 1 0 0,-1 0-1 0 0,1-1 0 0 0,0 0 1 0 0,-1 0-1 0 0,1 0 1 0 0,-1 0-1 0 0,0 0 1 0 0,0-1-1 0 0,0 1 1 0 0,0-1-1 0 0,-1 0 1 0 0,1 0-1 0 0,-1 0 0 0 0,0 0 1 0 0,0 0-1 0 0,-1 0 1 0 0,1-1-1 0 0,-1 1 1 0 0,0-1-1 0 0,0 1 1 0 0,-1-1-1 0 0,1 1 0 0 0,-1-6 1 0 0,1-3-16 0 0,-1 0 0 0 0,-1 0 0 0 0,0 0 1 0 0,0 1-1 0 0,-1-1 0 0 0,-1 0 0 0 0,0 1 0 0 0,-6-14 0 0 0,8 24-26 0 0,-1 0 0 0 0,1 0-1 0 0,0 0 1 0 0,-1 0-1 0 0,1 0 1 0 0,-1 0-1 0 0,0 1 1 0 0,1-1 0 0 0,-1 1-1 0 0,0-1 1 0 0,0 1-1 0 0,0 0 1 0 0,0-1-1 0 0,0 1 1 0 0,0 0 0 0 0,0 0-1 0 0,-1 1 1 0 0,1-1-1 0 0,0 0 1 0 0,-1 1-1 0 0,1-1 1 0 0,0 1 0 0 0,-1 0-1 0 0,1 0 1 0 0,0 0-1 0 0,-1 0 1 0 0,-4 1-1 0 0,-2 0-746 0 0,-1 0 0 0 0,0 1 0 0 0,1 1 0 0 0,-1-1 0 0 0,-11 6 0 0 0</inkml:trace>
</inkml:ink>
</file>

<file path=ppt/ink/ink8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4"/>
    </inkml:context>
    <inkml:brush xml:id="br0">
      <inkml:brushProperty name="width" value="0.1" units="cm"/>
      <inkml:brushProperty name="height" value="0.1" units="cm"/>
      <inkml:brushProperty name="color" value="#AB008B"/>
    </inkml:brush>
  </inkml:definitions>
  <inkml:trace contextRef="#ctx0" brushRef="#br0">30 155 4143 0 0,'-7'-12'17805'0'0,"7"16"-18715"0"0,-2 37 1403 0 0,3 0 0 0 0,6 47 0 0 0,0 20-155 0 0,7 182-199 0 0,-14-289 326 0 0,-7-24 636 0 0,-5-24-799 0 0,2 0-1 0 0,1-1 0 0 0,3 0 0 0 0,2 0 0 0 0,2-1 1 0 0,2 1-1 0 0,3-1 0 0 0,15-90 0 0 0,-15 126-305 0 0,1-1 0 0 0,1 1 0 0 0,0-1 0 0 0,0 1 0 0 0,2 1 0 0 0,-1-1 0 0 0,2 1 0 0 0,15-21 0 0 0,-20 30 3 0 0,-1 1 0 0 0,0-1 0 0 0,1 1 0 0 0,0-1 0 0 0,-1 1 1 0 0,1 0-1 0 0,0 0 0 0 0,0 0 0 0 0,1 0 0 0 0,-1 1 0 0 0,0-1 0 0 0,0 1 0 0 0,1 0 0 0 0,-1 0 0 0 0,1 0 0 0 0,-1 0 0 0 0,1 0 0 0 0,0 1 1 0 0,-1 0-1 0 0,1 0 0 0 0,-1 0 0 0 0,1 0 0 0 0,0 0 0 0 0,-1 1 0 0 0,1 0 0 0 0,-1-1 0 0 0,1 1 0 0 0,-1 1 0 0 0,0-1 0 0 0,1 0 0 0 0,-1 1 1 0 0,0 0-1 0 0,0 0 0 0 0,0 0 0 0 0,0 0 0 0 0,0 0 0 0 0,0 0 0 0 0,4 6 0 0 0,-4-6-1 0 0,-1 1-1 0 0,0-1 1 0 0,1 1 0 0 0,-1-1 0 0 0,0 1-1 0 0,0 0 1 0 0,0 0 0 0 0,-1 0-1 0 0,1 0 1 0 0,-1 0 0 0 0,1 1 0 0 0,-1-1-1 0 0,0 0 1 0 0,0 1 0 0 0,-1-1-1 0 0,1 0 1 0 0,-1 1 0 0 0,0-1 0 0 0,0 1-1 0 0,0-1 1 0 0,0 1 0 0 0,0-1-1 0 0,-1 1 1 0 0,0-1 0 0 0,1 0-1 0 0,-1 1 1 0 0,0-1 0 0 0,-1 0 0 0 0,1 0-1 0 0,-1 1 1 0 0,1-1 0 0 0,-5 5-1 0 0,-6 10-21 0 0,-1-1 0 0 0,-1 0 0 0 0,0-1 0 0 0,-21 18 0 0 0,11-10 3 0 0,-51 50-858 0 0,74-73 695 0 0</inkml:trace>
</inkml:ink>
</file>

<file path=ppt/ink/ink8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5"/>
    </inkml:context>
    <inkml:brush xml:id="br0">
      <inkml:brushProperty name="width" value="0.1" units="cm"/>
      <inkml:brushProperty name="height" value="0.1" units="cm"/>
      <inkml:brushProperty name="color" value="#AB008B"/>
    </inkml:brush>
  </inkml:definitions>
  <inkml:trace contextRef="#ctx0" brushRef="#br0">35 168 9095 0 0,'0'0'1799'0'0,"37"11"5161"0"0,-33-13-6675 0 0,1 0 0 0 0,-1 0 1 0 0,0 0-1 0 0,0-1 0 0 0,0 0 0 0 0,0 0 1 0 0,0 0-1 0 0,-1 0 0 0 0,1-1 0 0 0,-1 1 1 0 0,0-1-1 0 0,0 0 0 0 0,0 0 0 0 0,0 0 0 0 0,-1 0 1 0 0,0 0-1 0 0,1-1 0 0 0,0-4 0 0 0,0 4-80 0 0,-1-1-1 0 0,0 1 0 0 0,-1-1 0 0 0,1 0 0 0 0,-1 0 0 0 0,0 1 0 0 0,-1-1 0 0 0,1 0 0 0 0,-1 0 1 0 0,0 0-1 0 0,-1 0 0 0 0,1 0 0 0 0,-1 1 0 0 0,-3-11 0 0 0,4 15-197 0 0,-1 0 1 0 0,1 0-1 0 0,0 1 1 0 0,-1-1-1 0 0,1 0 0 0 0,0 0 1 0 0,-1 1-1 0 0,1-1 0 0 0,-1 0 1 0 0,0 1-1 0 0,1-1 1 0 0,-1 0-1 0 0,1 1 0 0 0,-1-1 1 0 0,0 1-1 0 0,1-1 0 0 0,-1 1 1 0 0,0 0-1 0 0,0-1 1 0 0,0 1-1 0 0,1 0 0 0 0,-1-1 1 0 0,0 1-1 0 0,0 0 0 0 0,0 0 1 0 0,1 0-1 0 0,-1-1 0 0 0,-1 1 1 0 0,-26 11 280 0 0,-15 29 74 0 0,36-32-362 0 0,1 0 0 0 0,1 1 0 0 0,0 0 0 0 0,0 0 0 0 0,0 0 0 0 0,1 0 0 0 0,1 1 0 0 0,-1 0 0 0 0,2 0 0 0 0,-1 0 0 0 0,1 0 0 0 0,1 0 0 0 0,-1 19 0 0 0,2-24 0 0 0,0 1 0 0 0,1-1 0 0 0,0 1 0 0 0,0-1 0 0 0,0 1 0 0 0,0-1 0 0 0,1 0 0 0 0,0 0 0 0 0,0 0 0 0 0,0 0 0 0 0,1 0 0 0 0,-1 0 0 0 0,1-1 0 0 0,0 1 0 0 0,1-1 0 0 0,-1 1 0 0 0,1-1 0 0 0,0-1 0 0 0,0 1 0 0 0,0 0 0 0 0,0-1 0 0 0,1 0 0 0 0,0 0 0 0 0,-1 0 0 0 0,1-1 0 0 0,10 4 0 0 0,-10-4-217 0 0,1 0-1 0 0,0-1 1 0 0,-1 0-1 0 0,1 0 0 0 0,0-1 1 0 0,0 1-1 0 0,0-1 1 0 0,0-1-1 0 0,0 1 1 0 0,0-1-1 0 0,-1 0 1 0 0,1 0-1 0 0,7-3 1 0 0,0-1-1111 0 0,0 0 1 0 0,0-1-1 0 0,-1 0 1 0 0,16-11 0 0 0,4-5-6231 0 0</inkml:trace>
</inkml:ink>
</file>

<file path=ppt/ink/ink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1"/>
    </inkml:context>
    <inkml:brush xml:id="br0">
      <inkml:brushProperty name="width" value="0.1" units="cm"/>
      <inkml:brushProperty name="height" value="0.1" units="cm"/>
      <inkml:brushProperty name="color" value="#AB008B"/>
    </inkml:brush>
  </inkml:definitions>
  <inkml:trace contextRef="#ctx0" brushRef="#br0">55 7 1375 0 0,'5'-6'17879'0'0,"-10"35"-14893"0"0,-20 114-830 0 0,16-107-1905 0 0,2 0 0 0 0,2 0 0 0 0,1 0 0 0 0,1 45 0 0 0,3-42-196 0 0,-1-29-43 0 0,1-1 1 0 0,0 0 0 0 0,0 1-1 0 0,1-1 1 0 0,0 0-1 0 0,1 1 1 0 0,0-1 0 0 0,0 0-1 0 0,1 0 1 0 0,4 9-1 0 0,-3-13-1 0 0,-3-6-58 0 0,0 1 0 0 0,0 0 0 0 0,0 0 0 0 0,0-1 0 0 0,0 1-1 0 0,1-1 1 0 0,-1 1 0 0 0,0-1 0 0 0,0 1 0 0 0,0-1 0 0 0,0 0 0 0 0,0 1 0 0 0,-1-1 0 0 0,1 0-1 0 0,0 0 1 0 0,0 0 0 0 0,0 0 0 0 0,-1 0 0 0 0,1 0 0 0 0,0 0 0 0 0,-1 0 0 0 0,1-1 0 0 0,0 1-170 0 0,7-11-1154 0 0,0-2-62 0 0</inkml:trace>
</inkml:ink>
</file>

<file path=ppt/ink/ink8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6"/>
    </inkml:context>
    <inkml:brush xml:id="br0">
      <inkml:brushProperty name="width" value="0.1" units="cm"/>
      <inkml:brushProperty name="height" value="0.1" units="cm"/>
      <inkml:brushProperty name="color" value="#AB008B"/>
    </inkml:brush>
  </inkml:definitions>
  <inkml:trace contextRef="#ctx0" brushRef="#br0">0 392 10447 0 0,'0'0'950'0'0,"8"-33"2766"0"0,2-72 2295 0 0,-8 69-4394 0 0,1-1-1 0 0,17-68 1 0 0,-18 101-1529 0 0,-1 0 0 0 0,1 0 1 0 0,0 0-1 0 0,1 0 0 0 0,-1 0 1 0 0,1 0-1 0 0,0 1 0 0 0,0-1 1 0 0,0 1-1 0 0,0 0 0 0 0,0 0 1 0 0,1 0-1 0 0,-1 0 0 0 0,1 1 1 0 0,0 0-1 0 0,0-1 0 0 0,0 1 1 0 0,0 1-1 0 0,0-1 0 0 0,0 0 1 0 0,1 1-1 0 0,-1 0 0 0 0,8-1 1 0 0,11-2-522 0 0,1 2 0 0 0,-1 1 0 0 0,33 1 0 0 0,-26 1-1754 0 0,-11-1 355 0 0</inkml:trace>
</inkml:ink>
</file>

<file path=ppt/ink/ink8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7"/>
    </inkml:context>
    <inkml:brush xml:id="br0">
      <inkml:brushProperty name="width" value="0.1" units="cm"/>
      <inkml:brushProperty name="height" value="0.1" units="cm"/>
      <inkml:brushProperty name="color" value="#AB008B"/>
    </inkml:brush>
  </inkml:definitions>
  <inkml:trace contextRef="#ctx0" brushRef="#br0">57 205 4143 0 0,'0'0'319'0'0,"-2"30"13"0"0,13 124 7071 0 0,0 54-5161 0 0,-13-84 726 0 0,-19-152-182 0 0,13 11-2090 0 0,1 0 0 0 0,0-1 0 0 0,1 0 0 0 0,1-1 0 0 0,-5-30 0 0 0,5 7 234 0 0,0-63 1 0 0,4 74-825 0 0,2 1 1 0 0,1 0-1 0 0,2 0 1 0 0,1 0-1 0 0,1 0 1 0 0,11-31-1 0 0,-14 51-77 0 0,1 1 0 0 0,0 0 0 0 0,1 0-1 0 0,0 0 1 0 0,0 0 0 0 0,1 1-1 0 0,0-1 1 0 0,0 2 0 0 0,1-1 0 0 0,0 1-1 0 0,1 0 1 0 0,-1 0 0 0 0,1 1-1 0 0,1 0 1 0 0,-1 0 0 0 0,1 1 0 0 0,0 0-1 0 0,0 1 1 0 0,0 0 0 0 0,1 0-1 0 0,18-4 1 0 0,-16 5-29 0 0,1 1 0 0 0,0 0 0 0 0,0 1 0 0 0,0 0 0 0 0,-1 1 0 0 0,1 0 0 0 0,0 1 0 0 0,16 3 0 0 0,-24-3 0 0 0,-1 1 0 0 0,1-1 0 0 0,0 1 0 0 0,-1 0 0 0 0,1 0 0 0 0,-1 0 0 0 0,0 0 0 0 0,1 1 0 0 0,-1 0 0 0 0,0 0 0 0 0,-1 0 0 0 0,1 0 0 0 0,0 0 0 0 0,-1 1 0 0 0,0 0 0 0 0,0 0 0 0 0,0 0 0 0 0,0 0 0 0 0,-1 0 0 0 0,0 0 0 0 0,0 1 0 0 0,0-1 0 0 0,0 1 0 0 0,1 6 0 0 0,0 1-8 0 0,-1-1 0 0 0,0 1-1 0 0,-1-1 1 0 0,-1 1 0 0 0,0-1-1 0 0,0 1 1 0 0,-1 0 0 0 0,-1-1-1 0 0,0 1 1 0 0,0-1 0 0 0,-1 0 0 0 0,0 0-1 0 0,-7 14 1 0 0,6-17 1 0 0,1-1 0 0 0,-1 0 0 0 0,0 0 0 0 0,-1-1 0 0 0,1 1 0 0 0,-1-1 0 0 0,0 0 0 0 0,-1-1 0 0 0,0 1 0 0 0,0-1 0 0 0,0 0 0 0 0,0 0-1 0 0,-1-1 1 0 0,0 0 0 0 0,0 0 0 0 0,0 0 0 0 0,0-1 0 0 0,-1 0 0 0 0,1-1 0 0 0,-9 2 0 0 0,-2 1-285 0 0,0-2 0 0 0,-1 0 0 0 0,1-1-1 0 0,-1-1 1 0 0,0-1 0 0 0,-19-2 0 0 0</inkml:trace>
</inkml:ink>
</file>

<file path=ppt/ink/ink8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8"/>
    </inkml:context>
    <inkml:brush xml:id="br0">
      <inkml:brushProperty name="width" value="0.1" units="cm"/>
      <inkml:brushProperty name="height" value="0.1" units="cm"/>
      <inkml:brushProperty name="color" value="#AB008B"/>
    </inkml:brush>
  </inkml:definitions>
  <inkml:trace contextRef="#ctx0" brushRef="#br0">47 192 6447 0 0,'0'0'499'0'0,"37"-9"1637"0"0,19-8 5824 0 0,4-9-3750 0 0,-55 23-3994 0 0,1 0 0 0 0,-1-1-1 0 0,1 1 1 0 0,-1-1 0 0 0,-1 0 0 0 0,1 0-1 0 0,0 0 1 0 0,-1-1 0 0 0,0 1-1 0 0,0-1 1 0 0,0 0 0 0 0,-1-1 0 0 0,0 1-1 0 0,0 0 1 0 0,0-1 0 0 0,0 0-1 0 0,2-9 1 0 0,-5 13-166 0 0,1 1 0 0 0,-1 0 0 0 0,0-1-1 0 0,0 1 1 0 0,0 0 0 0 0,0-1 0 0 0,0 1 0 0 0,0 0-1 0 0,0-1 1 0 0,-1 1 0 0 0,1 0 0 0 0,0 0 0 0 0,-1-1-1 0 0,1 1 1 0 0,-1 0 0 0 0,1 0 0 0 0,-1-1 0 0 0,0 1-1 0 0,1 0 1 0 0,-1 0 0 0 0,0 0 0 0 0,0 0 0 0 0,-2-2-1 0 0,1 1 17 0 0,-1 1-1 0 0,0-1 0 0 0,0 0 1 0 0,0 1-1 0 0,0 0 0 0 0,0 0 1 0 0,0 0-1 0 0,0 0 0 0 0,-6-1 1 0 0,-2 1 14 0 0,1 0 1 0 0,-1 0-1 0 0,0 1 1 0 0,1 1 0 0 0,-14 2-1 0 0,15-1-76 0 0,1 1 0 0 0,0-1 1 0 0,0 2-1 0 0,0-1 0 0 0,1 1 0 0 0,-1 0 0 0 0,1 1 0 0 0,0 0 0 0 0,0 0 1 0 0,1 1-1 0 0,-1-1 0 0 0,1 1 0 0 0,0 1 0 0 0,1-1 0 0 0,0 1 1 0 0,0 0-1 0 0,0 0 0 0 0,1 1 0 0 0,0-1 0 0 0,0 1 0 0 0,-2 8 0 0 0,3-8-4 0 0,0-1 0 0 0,1 0 0 0 0,0 1-1 0 0,1-1 1 0 0,-1 1 0 0 0,1-1-1 0 0,1 1 1 0 0,0 0 0 0 0,0-1-1 0 0,0 1 1 0 0,1 0 0 0 0,0-1-1 0 0,0 1 1 0 0,1-1 0 0 0,0 1 0 0 0,1-1-1 0 0,-1 0 1 0 0,1 0 0 0 0,1 0-1 0 0,-1 0 1 0 0,1 0 0 0 0,0-1-1 0 0,10 12 1 0 0,-7-12 1 0 0,1 0 0 0 0,-1-1 0 0 0,1 0 0 0 0,-1-1 0 0 0,1 0 0 0 0,1 0 0 0 0,-1 0 0 0 0,0-1 1 0 0,1 0-1 0 0,0-1 0 0 0,0 0 0 0 0,0-1 0 0 0,15 2 0 0 0,-6-2-50 0 0,1 0 0 0 0,-1-1 1 0 0,1-1-1 0 0,0-1 0 0 0,30-7 1 0 0,-44 7-178 0 0,0 1 0 0 0,0-1 0 0 0,-1 0 1 0 0,1 0-1 0 0,-1-1 0 0 0,1 1 0 0 0,-1-1 1 0 0,0 0-1 0 0,0 0 0 0 0,0 0 0 0 0,6-8 1 0 0,10-12-4733 0 0,-15 16 2925 0 0,14-15-5550 0 0</inkml:trace>
</inkml:ink>
</file>

<file path=ppt/ink/ink8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49"/>
    </inkml:context>
    <inkml:brush xml:id="br0">
      <inkml:brushProperty name="width" value="0.1" units="cm"/>
      <inkml:brushProperty name="height" value="0.1" units="cm"/>
      <inkml:brushProperty name="color" value="#AB008B"/>
    </inkml:brush>
  </inkml:definitions>
  <inkml:trace contextRef="#ctx0" brushRef="#br0">5 437 13967 0 0,'0'0'1262'0'0,"0"-1"-1037"0"0,-5-59 5897 0 0,10 4-3409 0 0,0-16-1066 0 0,-6 52-1343 0 0,0-1-39 0 0,0-1 0 0 0,1 0 0 0 0,1 0 0 0 0,1 0 0 0 0,1 0 0 0 0,11-37 0 0 0,-13 56-305 0 0,1 0 0 0 0,-1 1 0 0 0,1 0 0 0 0,-1-1 0 0 0,1 1 0 0 0,0 0 1 0 0,0 0-1 0 0,0 0 0 0 0,1 0 0 0 0,-1 0 0 0 0,0 1 0 0 0,1-1 0 0 0,-1 1 0 0 0,1-1 0 0 0,-1 1 0 0 0,1 0 0 0 0,0 0 0 0 0,-1 0 0 0 0,1 0 0 0 0,0 1 0 0 0,0-1 1 0 0,0 1-1 0 0,-1 0 0 0 0,1-1 0 0 0,4 2 0 0 0,9-1-1177 0 0,1 1 0 0 0,-1 1 0 0 0,22 4 0 0 0,-15-1-1166 0 0,5-1-5024 0 0</inkml:trace>
</inkml:ink>
</file>

<file path=ppt/ink/ink8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0"/>
    </inkml:context>
    <inkml:brush xml:id="br0">
      <inkml:brushProperty name="width" value="0.1" units="cm"/>
      <inkml:brushProperty name="height" value="0.1" units="cm"/>
      <inkml:brushProperty name="color" value="#AB008B"/>
    </inkml:brush>
  </inkml:definitions>
  <inkml:trace contextRef="#ctx0" brushRef="#br0">141 5 11055 0 0,'0'0'852'0'0,"-29"-5"4018"0"0,22 5-4460 0 0,-1 1 1 0 0,1 0-1 0 0,0 1 1 0 0,-1 0-1 0 0,1 0 1 0 0,0 0 0 0 0,0 1-1 0 0,0 0 1 0 0,1 0-1 0 0,-1 1 1 0 0,1-1-1 0 0,-1 2 1 0 0,1-1 0 0 0,-8 9-1 0 0,13-10-313 0 0,2 1-77 0 0,1 0-1 0 0,-1 0 0 0 0,1 0 1 0 0,0 0-1 0 0,0 0 0 0 0,0 0 0 0 0,0-1 1 0 0,0 1-1 0 0,1-1 0 0 0,0 1 0 0 0,0-1 1 0 0,0 0-1 0 0,0 0 0 0 0,0 0 0 0 0,1-1 1 0 0,-1 1-1 0 0,8 3 0 0 0,-2 0 48 0 0,40 27 510 0 0,-34-24-306 0 0,0 1 0 0 0,0 0 0 0 0,-1 1 0 0 0,0 0 0 0 0,-1 1 0 0 0,0 1 0 0 0,13 17 0 0 0,-25-28-247 0 0,0 0 1 0 0,-1 1-1 0 0,1-1 0 0 0,0 0 1 0 0,-1 1-1 0 0,0-1 0 0 0,1 1 1 0 0,-1-1-1 0 0,0 0 0 0 0,-1 1 1 0 0,1-1-1 0 0,0 1 0 0 0,-1-1 1 0 0,1 0-1 0 0,-1 1 0 0 0,0-1 1 0 0,1 0-1 0 0,-1 1 0 0 0,0-1 1 0 0,-1 0-1 0 0,1 0 0 0 0,0 0 1 0 0,-3 3-1 0 0,-35 42 472 0 0,33-41-990 0 0,-1 0 1 0 0,0 0-1 0 0,0 0 1 0 0,0-1-1 0 0,-1 0 1 0 0,0-1-1 0 0,0 0 0 0 0,0 0 1 0 0,-11 3-1 0 0</inkml:trace>
</inkml:ink>
</file>

<file path=ppt/ink/ink8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1"/>
    </inkml:context>
    <inkml:brush xml:id="br0">
      <inkml:brushProperty name="width" value="0.1" units="cm"/>
      <inkml:brushProperty name="height" value="0.1" units="cm"/>
      <inkml:brushProperty name="color" value="#AB008B"/>
    </inkml:brush>
  </inkml:definitions>
  <inkml:trace contextRef="#ctx0" brushRef="#br0">1 191 4607 0 0,'12'-41'-169'0'0,"17"-21"6070"0"0,-25 54-4868 0 0,1 1 0 0 0,0 0 0 0 0,0 0 0 0 0,1 0 0 0 0,-1 1 0 0 0,2 0 1 0 0,-1 0-1 0 0,1 0 0 0 0,-1 1 0 0 0,15-8 0 0 0,-18 11-899 0 0,1 0 0 0 0,0 1 0 0 0,0 0 1 0 0,0 0-1 0 0,0 0 0 0 0,0 1 0 0 0,0-1 0 0 0,0 1 0 0 0,0 0 0 0 0,5 0 0 0 0,41 9-2730 0 0,-38-6 1339 0 0,5 1-205 0 0</inkml:trace>
  <inkml:trace contextRef="#ctx0" brushRef="#br0" timeOffset="1">546 67 6447 0 0,'0'0'586'0'0,"-29"24"9674"0"0,26-21-9717 0 0,-1 0 1 0 0,1 1-1 0 0,0-1 1 0 0,0 1-1 0 0,0 0 1 0 0,1 0-1 0 0,0 0 1 0 0,-1 1-1 0 0,1-1 1 0 0,1 0-1 0 0,-1 1 1 0 0,-1 7-1 0 0,1-3-299 0 0,1 0 0 0 0,0 0-1 0 0,0 0 1 0 0,1 0 0 0 0,1 0-1 0 0,1 13 1 0 0,0-9-261 0 0,1 0 0 0 0,0 0 0 0 0,1 0 1 0 0,1 0-1 0 0,0-1 0 0 0,0 0 0 0 0,1 0 0 0 0,1-1 0 0 0,9 13 0 0 0,-14-21 37 0 0,0 0-1 0 0,0 0 1 0 0,0-1 0 0 0,0 1 0 0 0,0-1-1 0 0,0 0 1 0 0,1 1 0 0 0,-1-1-1 0 0,1 0 1 0 0,0-1 0 0 0,-1 1-1 0 0,1 0 1 0 0,0-1 0 0 0,0 1-1 0 0,0-1 1 0 0,0 0 0 0 0,0 0-1 0 0,1 0 1 0 0,-1-1 0 0 0,0 1-1 0 0,0-1 1 0 0,1 1 0 0 0,-1-1 0 0 0,0 0-1 0 0,0-1 1 0 0,1 1 0 0 0,-1 0-1 0 0,0-1 1 0 0,0 0 0 0 0,1 0-1 0 0,-1 0 1 0 0,0 0 0 0 0,0 0-1 0 0,0-1 1 0 0,0 1 0 0 0,-1-1-1 0 0,1 0 1 0 0,3-2 0 0 0,0-1 22 0 0,0-1 1 0 0,-1 0-1 0 0,1 0 1 0 0,-2 0-1 0 0,1 0 1 0 0,-1-1-1 0 0,1 1 1 0 0,-2-1-1 0 0,1 0 1 0 0,-1-1-1 0 0,0 1 1 0 0,-1 0 0 0 0,1-1-1 0 0,-2 0 1 0 0,2-8-1 0 0,-2 6 15 0 0,-2 0-1 0 0,1 0 1 0 0,-1 0 0 0 0,-1 0 0 0 0,1 0-1 0 0,-2 0 1 0 0,1 1 0 0 0,-2-1-1 0 0,1 1 1 0 0,-1-1 0 0 0,0 1-1 0 0,-1 1 1 0 0,0-1 0 0 0,-1 1-1 0 0,0-1 1 0 0,0 2 0 0 0,0-1 0 0 0,-1 1-1 0 0,0 0 1 0 0,-1 0 0 0 0,0 1-1 0 0,-13-9 1 0 0,12 11-77 0 0,8 3-91 0 0,1 19-4175 0 0,3-9 2231 0 0</inkml:trace>
</inkml:ink>
</file>

<file path=ppt/ink/ink8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3"/>
    </inkml:context>
    <inkml:brush xml:id="br0">
      <inkml:brushProperty name="width" value="0.1" units="cm"/>
      <inkml:brushProperty name="height" value="0.1" units="cm"/>
      <inkml:brushProperty name="color" value="#AB008B"/>
    </inkml:brush>
  </inkml:definitions>
  <inkml:trace contextRef="#ctx0" brushRef="#br0">0 296 10511 0 0,'0'0'480'0'0,"18"-19"176"0"0,6-8 2092 0 0,-1-2 0 0 0,-2 0-1 0 0,24-42 1 0 0,-39 60-2186 0 0,1 0 0 0 0,0 1 0 0 0,1 0 0 0 0,0 0 0 0 0,0 1 0 0 0,1 0 0 0 0,0 0 0 0 0,16-11 0 0 0,-20 17-467 0 0,0 0 0 0 0,0 1 0 0 0,1-1 0 0 0,-1 1 1 0 0,1 0-1 0 0,-1 0 0 0 0,1 1 0 0 0,0 0 0 0 0,0 0 0 0 0,0 0 1 0 0,0 1-1 0 0,0 0 0 0 0,0 0 0 0 0,0 0 0 0 0,-1 1 0 0 0,1 0 1 0 0,0 0-1 0 0,0 0 0 0 0,11 5 0 0 0,-5-2-85 0 0,-1 1 0 0 0,1 0 0 0 0,-1 1 0 0 0,0 0 0 0 0,-1 1 0 0 0,1 1 0 0 0,-1-1 0 0 0,-1 1 0 0 0,10 11 0 0 0,2 5 15 0 0,-2 0 0 0 0,21 37 0 0 0,-15-23 32 0 0,-22-34-298 0 0,12 20 288 0 0,2-1 0 0 0,28 31 0 0 0,-3-20-8529 0 0</inkml:trace>
</inkml:ink>
</file>

<file path=ppt/ink/ink8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4"/>
    </inkml:context>
    <inkml:brush xml:id="br0">
      <inkml:brushProperty name="width" value="0.1" units="cm"/>
      <inkml:brushProperty name="height" value="0.1" units="cm"/>
      <inkml:brushProperty name="color" value="#F6630D"/>
    </inkml:brush>
  </inkml:definitions>
  <inkml:trace contextRef="#ctx0" brushRef="#br0">260 137 3679 0 0,'0'0'284'0'0,"-1"-3"-186"0"0,-5-13 3338 0 0,9-18 5132 0 0,-12 3-3703 0 0,7 28-4714 0 0,0 0 0 0 0,-1-1 0 0 0,1 1 0 0 0,-1 0 0 0 0,1 0 0 0 0,-1 1 0 0 0,0-1 0 0 0,0 1 0 0 0,0-1 0 0 0,0 1 0 0 0,0 0 0 0 0,-1 0 1 0 0,1 0-1 0 0,-1 1 0 0 0,1-1 0 0 0,-1 1 0 0 0,0 0 0 0 0,0 0 0 0 0,1 0 0 0 0,-1 0 0 0 0,0 1 0 0 0,0-1 0 0 0,-6 1 0 0 0,4 1-130 0 0,0 0 1 0 0,0 0-1 0 0,0 1 0 0 0,1 0 0 0 0,-1 0 0 0 0,0 0 1 0 0,1 0-1 0 0,0 1 0 0 0,-1 0 0 0 0,1 0 0 0 0,0 1 1 0 0,1-1-1 0 0,-1 1 0 0 0,1 0 0 0 0,-1 1 1 0 0,1-1-1 0 0,0 1 0 0 0,-3 4 0 0 0,-2 3 25 0 0,1 0 0 0 0,0 0 0 0 0,1 1 0 0 0,0-1-1 0 0,1 1 1 0 0,-6 20 0 0 0,10-26-45 0 0,1 0 1 0 0,0 0-1 0 0,0 0 0 0 0,0 0 1 0 0,1 0-1 0 0,0 0 0 0 0,0 1 1 0 0,1-1-1 0 0,0 0 0 0 0,0 0 1 0 0,1-1-1 0 0,0 1 0 0 0,0 0 1 0 0,0 0-1 0 0,1-1 0 0 0,0 1 1 0 0,1-1-1 0 0,5 9 0 0 0,-6-11 1 0 0,-1-1 0 0 0,1 0 0 0 0,0 0 0 0 0,0 0 0 0 0,0-1 0 0 0,1 1 0 0 0,-1-1 0 0 0,0 1 0 0 0,1-1 0 0 0,0 0 0 0 0,-1-1 0 0 0,1 1 0 0 0,0 0 0 0 0,0-1 0 0 0,0 0 0 0 0,0 0 0 0 0,0 0 0 0 0,0-1 0 0 0,0 1 0 0 0,0-1 0 0 0,1 0 0 0 0,-1 0 0 0 0,0 0 0 0 0,0-1 0 0 0,0 0 0 0 0,0 0 0 0 0,0 0 0 0 0,0 0 0 0 0,0 0 0 0 0,0-1 0 0 0,0 1 0 0 0,6-5 0 0 0,-2 1 8 0 0,0-1 0 0 0,-1 0 1 0 0,0 0-1 0 0,0 0 1 0 0,-1-1-1 0 0,0 1 0 0 0,0-2 1 0 0,0 1-1 0 0,-1-1 0 0 0,0 0 1 0 0,-1 0-1 0 0,8-17 0 0 0,-4 6 9 0 0,-1-2 0 0 0,0 1 0 0 0,-2-1 0 0 0,5-32 0 0 0,-10-44 461 0 0,-5 133-429 0 0,1 1 1 0 0,2 1-1 0 0,2-1 0 0 0,4 41 0 0 0,8 5-51 0 0,-3-30 0 0 0,2 87 0 0 0,-3-9 129 0 0,-7-130-211 0 0,-1-1-1 0 0,1 0 0 0 0,0 0 0 0 0,0 0 1 0 0,0 0-1 0 0,0 0 0 0 0,-1-1 1 0 0,1 1-1 0 0,0 0 0 0 0,0 0 0 0 0,0 0 1 0 0,0-1-1 0 0,-1 1 0 0 0,1 0 0 0 0,0-1 1 0 0,0 1-1 0 0,-1-1 0 0 0,1 1 0 0 0,0-1 1 0 0,-1 1-1 0 0,1-1 0 0 0,1-1 0 0 0</inkml:trace>
</inkml:ink>
</file>

<file path=ppt/ink/ink8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5"/>
    </inkml:context>
    <inkml:brush xml:id="br0">
      <inkml:brushProperty name="width" value="0.1" units="cm"/>
      <inkml:brushProperty name="height" value="0.1" units="cm"/>
      <inkml:brushProperty name="color" value="#F6630D"/>
    </inkml:brush>
  </inkml:definitions>
  <inkml:trace contextRef="#ctx0" brushRef="#br0">144 36 2759 0 0,'-3'-35'17438'0'0,"-6"46"-17460"0"0,-5 13 433 0 0,1 1 0 0 0,1 1 0 0 0,1 0 0 0 0,1 0 0 0 0,-8 36 0 0 0,10-35-190 0 0,-5 17 165 0 0,2 0 1 0 0,-7 61 0 0 0,16-87-298 0 0,0 0 0 0 0,2 0 0 0 0,0 0 0 0 0,2 0 0 0 0,0 0 0 0 0,0 0 0 0 0,2 0 0 0 0,11 32 0 0 0,-14-46-80 0 0,0-1 0 0 0,1 0-1 0 0,-1 0 1 0 0,1 0 0 0 0,0 0 0 0 0,0-1-1 0 0,0 1 1 0 0,0 0 0 0 0,1-1 0 0 0,-1 0-1 0 0,1 1 1 0 0,0-1 0 0 0,-1 0 0 0 0,1 0 0 0 0,0 0-1 0 0,0-1 1 0 0,5 3 0 0 0,-2-2 15 0 0,0-1 0 0 0,0 1 0 0 0,0-1 0 0 0,0 0 0 0 0,0-1 0 0 0,0 1 0 0 0,0-1 0 0 0,0 0 0 0 0,9-2-1 0 0,-3 0 23 0 0,-1 0-1 0 0,0-1 0 0 0,0-1 1 0 0,0 0-1 0 0,-1 0 0 0 0,1-1 1 0 0,-1 0-1 0 0,0 0 0 0 0,0-2 1 0 0,12-9-1 0 0,-12 7-29 0 0,-1-1 0 0 0,0 0-1 0 0,0 0 1 0 0,-1 0 0 0 0,-1-1-1 0 0,0 0 1 0 0,0-1 0 0 0,-1 0 0 0 0,-1 0-1 0 0,8-24 1 0 0,-12 32-8 0 0,0-1 1 0 0,0 1-1 0 0,0-1 0 0 0,-1 1 1 0 0,1-1-1 0 0,-1 0 0 0 0,0 0 1 0 0,-1 1-1 0 0,1-1 0 0 0,-1 1 1 0 0,0-1-1 0 0,0 0 0 0 0,0 1 1 0 0,-1-1-1 0 0,1 1 0 0 0,-1 0 1 0 0,0 0-1 0 0,-1-1 0 0 0,1 1 1 0 0,-1 1-1 0 0,1-1 0 0 0,-1 0 1 0 0,0 1-1 0 0,-1-1 0 0 0,1 1 0 0 0,-1 0 1 0 0,1 0-1 0 0,-1 0 0 0 0,0 1 1 0 0,0-1-1 0 0,0 1 0 0 0,0 0 1 0 0,-9-3-1 0 0,0 0-4 0 0,0 1 0 0 0,-1 1 0 0 0,1 0-1 0 0,-1 1 1 0 0,0 0 0 0 0,0 1 0 0 0,1 1 0 0 0,-1 0-1 0 0,0 1 1 0 0,0 0 0 0 0,0 1 0 0 0,1 0 0 0 0,-17 6-1 0 0,22-5-1475 0 0</inkml:trace>
</inkml:ink>
</file>

<file path=ppt/ink/ink8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6"/>
    </inkml:context>
    <inkml:brush xml:id="br0">
      <inkml:brushProperty name="width" value="0.1" units="cm"/>
      <inkml:brushProperty name="height" value="0.1" units="cm"/>
      <inkml:brushProperty name="color" value="#F6630D"/>
    </inkml:brush>
  </inkml:definitions>
  <inkml:trace contextRef="#ctx0" brushRef="#br0">59 2 8287 0 0,'0'0'639'0'0,"-1"0"-415"0"0,-11 1 4472 0 0,-3 24-2911 0 0,8-10-1158 0 0,2 1 0 0 0,0 0-1 0 0,1 0 1 0 0,-2 19-1 0 0,4-28-359 0 0,1 1-1 0 0,1 0 0 0 0,-1 0 0 0 0,2-1 0 0 0,-1 1 0 0 0,1 0 0 0 0,0 0 0 0 0,0-1 0 0 0,1 1 1 0 0,0-1-1 0 0,3 8 0 0 0,-4-13-219 0 0,0-1 0 0 0,0 1 1 0 0,0-1-1 0 0,0 1 1 0 0,0-1-1 0 0,0 0 0 0 0,0 1 1 0 0,0-1-1 0 0,0 0 0 0 0,1 0 1 0 0,-1 0-1 0 0,0 0 0 0 0,1 0 1 0 0,-1 0-1 0 0,1 0 0 0 0,-1-1 1 0 0,1 1-1 0 0,-1-1 0 0 0,1 1 1 0 0,0-1-1 0 0,3 1 0 0 0,-1-1 6 0 0,0 0-1 0 0,0 0 1 0 0,0 0 0 0 0,-1-1-1 0 0,1 1 1 0 0,0-1-1 0 0,0 0 1 0 0,0-1 0 0 0,4-1-1 0 0,8-4 63 0 0,0-2 0 0 0,-1 0 0 0 0,18-14 0 0 0,-29 20-70 0 0,6-4 2 0 0,0-1 0 0 0,0-1 0 0 0,-2 0 0 0 0,1 0 0 0 0,-1-1 0 0 0,0 0 0 0 0,11-20 0 0 0,-17 28-42 0 0,-1 0 0 0 0,0 0 0 0 0,1 0-1 0 0,-1-1 1 0 0,0 1 0 0 0,0 0-1 0 0,-1 0 1 0 0,1-1 0 0 0,0 1 0 0 0,-1-1-1 0 0,1 1 1 0 0,-1 0 0 0 0,0-1 0 0 0,0 1-1 0 0,0-1 1 0 0,0 1 0 0 0,0-1-1 0 0,-1 1 1 0 0,1-1 0 0 0,-1 1 0 0 0,0 0-1 0 0,1-1 1 0 0,-1 1 0 0 0,0 0 0 0 0,0 0-1 0 0,0-1 1 0 0,-1 1 0 0 0,1 0-1 0 0,-1 0 1 0 0,1 0 0 0 0,-1 0 0 0 0,1 1-1 0 0,-1-1 1 0 0,0 0 0 0 0,0 1 0 0 0,0-1-1 0 0,0 1 1 0 0,0 0 0 0 0,0 0-1 0 0,-1-1 1 0 0,1 1 0 0 0,0 1 0 0 0,0-1-1 0 0,-1 0 1 0 0,1 0 0 0 0,-4 1-1 0 0,-3-3-126 0 0,-1 2 0 0 0,0 0 0 0 0,0 0 0 0 0,1 1 0 0 0,-1 0-1 0 0,0 0 1 0 0,0 1 0 0 0,1 1 0 0 0,-1-1 0 0 0,0 2-1 0 0,1-1 1 0 0,0 1 0 0 0,-12 6 0 0 0,11-5-1437 0 0</inkml:trace>
</inkml:ink>
</file>

<file path=ppt/ink/ink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2"/>
    </inkml:context>
    <inkml:brush xml:id="br0">
      <inkml:brushProperty name="width" value="0.1" units="cm"/>
      <inkml:brushProperty name="height" value="0.1" units="cm"/>
      <inkml:brushProperty name="color" value="#AB008B"/>
    </inkml:brush>
  </inkml:definitions>
  <inkml:trace contextRef="#ctx0" brushRef="#br0">0 1 5983 0 0,'8'-1'19177'0'0,"11"44"-21366"0"0,-5-3 2831 0 0,0 1 1 0 0,-3 1-1 0 0,-2 0 1 0 0,5 43-1 0 0,-13-78-663 0 0,2 11 1 0 0,0-1 0 0 0,-1 1 0 0 0,-1 0 0 0 0,-1 0 0 0 0,0 0 0 0 0,-1 0 0 0 0,-6 27 0 0 0,22-54-3988 0 0,-8 3 1997 0 0</inkml:trace>
</inkml:ink>
</file>

<file path=ppt/ink/ink8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7"/>
    </inkml:context>
    <inkml:brush xml:id="br0">
      <inkml:brushProperty name="width" value="0.1" units="cm"/>
      <inkml:brushProperty name="height" value="0.1" units="cm"/>
      <inkml:brushProperty name="color" value="#F6630D"/>
    </inkml:brush>
  </inkml:definitions>
  <inkml:trace contextRef="#ctx0" brushRef="#br0">186 48 3679 0 0,'0'-12'898'0'0,"-14"-17"11428"0"0,13 28-12223 0 0,1 1 0 0 0,-1-1 0 0 0,1 1 0 0 0,-1-1-1 0 0,1 1 1 0 0,-1-1 0 0 0,0 1 0 0 0,1 0 0 0 0,-1-1 0 0 0,0 1-1 0 0,1 0 1 0 0,-1-1 0 0 0,0 1 0 0 0,1 0 0 0 0,-1 0 0 0 0,0 0-1 0 0,1 0 1 0 0,-1 0 0 0 0,0 0 0 0 0,0 0 0 0 0,1 0-1 0 0,-1 0 1 0 0,0 0 0 0 0,0 0 0 0 0,1 0 0 0 0,-1 0 0 0 0,0 0-1 0 0,1 1 1 0 0,-1-1 0 0 0,0 0 0 0 0,1 1 0 0 0,-1-1 0 0 0,0 1-1 0 0,-24 11 652 0 0,12-2-676 0 0,-1 0-43 0 0,1 1 1 0 0,0 0-1 0 0,0 1 1 0 0,1 0-1 0 0,-17 23 1 0 0,27-32-42 0 0,0 1 1 0 0,0-1 0 0 0,0 1-1 0 0,0 0 1 0 0,1 0 0 0 0,0-1-1 0 0,0 1 1 0 0,0 0-1 0 0,0 0 1 0 0,0 0 0 0 0,1 0-1 0 0,0 0 1 0 0,-1 1 0 0 0,2-1-1 0 0,-1 0 1 0 0,0 0 0 0 0,1 0-1 0 0,0 0 1 0 0,0 0 0 0 0,0 0-1 0 0,0-1 1 0 0,1 1 0 0 0,-1 0-1 0 0,1 0 1 0 0,0-1 0 0 0,0 1-1 0 0,1-1 1 0 0,-1 0 0 0 0,5 5-1 0 0,4 4-7 0 0,1 0 0 0 0,1-2 1 0 0,0 1-1 0 0,0-1 0 0 0,1-1 0 0 0,0-1 0 0 0,21 10 0 0 0,-16-8 56 0 0,1 1 0 0 0,-2 0-1 0 0,21 17 1 0 0,-30-19 11 0 0,-8-8-49 0 0,0 1 0 0 0,1 0 1 0 0,-1 0-1 0 0,0 0 0 0 0,0 0 1 0 0,0 0-1 0 0,0 0 0 0 0,0 0 1 0 0,-1 0-1 0 0,1 0 0 0 0,0 0 1 0 0,-1 0-1 0 0,0 0 1 0 0,1 1-1 0 0,-1-1 0 0 0,0 0 1 0 0,0 0-1 0 0,0 0 0 0 0,-1 1 1 0 0,1-1-1 0 0,0 0 0 0 0,-1 0 1 0 0,0 3-1 0 0,-2 0 16 0 0,1 0 0 0 0,-1 0 0 0 0,0-1 0 0 0,0 1 1 0 0,0 0-1 0 0,-5 4 0 0 0,1-1 25 0 0,-1 3-3 0 0,0 0 0 0 0,-1-1-1 0 0,-1 1 1 0 0,1-2 0 0 0,-19 15 0 0 0,25-23-33 0 0,1 1 1 0 0,0-1-1 0 0,0 0 1 0 0,-1 0-1 0 0,1 0 1 0 0,-1 0 0 0 0,1 0-1 0 0,-1 0 1 0 0,1 0-1 0 0,-1-1 1 0 0,1 0 0 0 0,-1 1-1 0 0,0-1 1 0 0,1 0-1 0 0,-1 0 1 0 0,0 0-1 0 0,1-1 1 0 0,-1 1 0 0 0,1-1-1 0 0,-1 1 1 0 0,1-1-1 0 0,-1 0 1 0 0,1 0 0 0 0,-1 0-1 0 0,1 0 1 0 0,0 0-1 0 0,-1-1 1 0 0,1 1-1 0 0,0-1 1 0 0,0 1 0 0 0,0-1-1 0 0,0 0 1 0 0,0 0-1 0 0,1 0 1 0 0,-1 0 0 0 0,-2-4-1 0 0,0 1 8 0 0,-1 0 0 0 0,1-1 0 0 0,1 0 0 0 0,-1 1-1 0 0,1-2 1 0 0,0 1 0 0 0,0 0 0 0 0,0-1 0 0 0,1 1 0 0 0,0-1 0 0 0,1 0 0 0 0,-1 1-1 0 0,1-1 1 0 0,0-9 0 0 0,2 9 0 0 0,0-1 0 0 0,0 0 1 0 0,1 0-1 0 0,0 0 0 0 0,1 1 0 0 0,-1-1 0 0 0,1 1 0 0 0,1 0 1 0 0,0 0-1 0 0,0 0 0 0 0,0 0 0 0 0,6-7 0 0 0,7-8-34 0 0,-2-1 0 0 0,-1-1 0 0 0,20-45 0 0 0,-29 58 10 0 0,-1-1 1 0 0,0 0-1 0 0,-1 0 0 0 0,-1 0 0 0 0,0-1 0 0 0,0 1 0 0 0,-1-1 1 0 0,-1 1-1 0 0,0-1 0 0 0,-3-21 0 0 0,3 32 12 0 0,0 1 1 0 0,0 0-1 0 0,0-1 0 0 0,0 1 1 0 0,-1 0-1 0 0,1 0 0 0 0,0-1 1 0 0,-1 1-1 0 0,1 0 0 0 0,-1 0 0 0 0,1 0 1 0 0,-1 0-1 0 0,1-1 0 0 0,-1 1 1 0 0,0 0-1 0 0,0 0 0 0 0,0 0 1 0 0,1 0-1 0 0,-1 1 0 0 0,0-1 0 0 0,0 0 1 0 0,0 0-1 0 0,0 0 0 0 0,-1 1 1 0 0,1-1-1 0 0,0 1 0 0 0,0-1 0 0 0,0 1 1 0 0,0-1-1 0 0,-1 1 0 0 0,1 0 1 0 0,0-1-1 0 0,0 1 0 0 0,-1 0 1 0 0,1 0-1 0 0,0 0 0 0 0,-1 0 0 0 0,1 0 1 0 0,0 0-1 0 0,0 0 0 0 0,-1 1 1 0 0,1-1-1 0 0,0 0 0 0 0,0 1 1 0 0,-3 0-1 0 0,-24 14-1790 0 0,8 3-5543 0 0</inkml:trace>
</inkml:ink>
</file>

<file path=ppt/ink/ink8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8"/>
    </inkml:context>
    <inkml:brush xml:id="br0">
      <inkml:brushProperty name="width" value="0.1" units="cm"/>
      <inkml:brushProperty name="height" value="0.1" units="cm"/>
      <inkml:brushProperty name="color" value="#F6630D"/>
    </inkml:brush>
  </inkml:definitions>
  <inkml:trace contextRef="#ctx0" brushRef="#br0">110 1 6447 0 0,'-1'6'7288'0'0,"-5"23"-5582"0"0,-13 27 553 0 0,-34 68 1 0 0,34-83-1621 0 0,17-38-576 0 0,1 1 0 0 0,-1-1 0 0 0,1 0 1 0 0,0 1-1 0 0,-1 0 0 0 0,2-1 0 0 0,-1 1 0 0 0,0 0 0 0 0,1-1 0 0 0,-1 1 0 0 0,1 0 0 0 0,0 0 0 0 0,1 0 0 0 0,-1-1 0 0 0,1 1 0 0 0,1 5 1 0 0,-1-6 1 0 0,1-1 1 0 0,0 1-1 0 0,0-1 1 0 0,0 1-1 0 0,0-1 1 0 0,0 0-1 0 0,0 0 1 0 0,1 0-1 0 0,-1 0 1 0 0,1 0-1 0 0,0 0 1 0 0,-1-1-1 0 0,1 1 1 0 0,0-1-1 0 0,0 0 1 0 0,0 0-1 0 0,0 0 1 0 0,0 0-1 0 0,0 0 1 0 0,5 0-1 0 0,21 2 194 0 0,0 0 0 0 0,0-2 0 0 0,1-1 0 0 0,-1-2 0 0 0,0-1 0 0 0,35-7 0 0 0,37-3-2532 0 0,-96 2-843 0 0</inkml:trace>
</inkml:ink>
</file>

<file path=ppt/ink/ink8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59"/>
    </inkml:context>
    <inkml:brush xml:id="br0">
      <inkml:brushProperty name="width" value="0.1" units="cm"/>
      <inkml:brushProperty name="height" value="0.1" units="cm"/>
      <inkml:brushProperty name="color" value="#F6630D"/>
    </inkml:brush>
  </inkml:definitions>
  <inkml:trace contextRef="#ctx0" brushRef="#br0">55 0 12439 0 0,'0'0'1126'0'0,"-15"26"22"0"0,6-1 1088 0 0,2 1 1 0 0,-8 49-1 0 0,10-37-1528 0 0,2 0-1 0 0,2 0 1 0 0,4 46-1 0 0,1-73-696 0 0,-3-9-26 0 0,0 1 0 0 0,-1-1-1 0 0,1 0 1 0 0,0 0-1 0 0,-1 1 1 0 0,0-1 0 0 0,1 0-1 0 0,-1 1 1 0 0,0-1-1 0 0,0 0 1 0 0,0 1 0 0 0,-1 3-1 0 0,3-6-397 0 0,0 0-1 0 0,1 0 1 0 0,-1 0 0 0 0,0-1 0 0 0,1 1-1 0 0,-1-1 1 0 0,0 0 0 0 0,0 1-1 0 0,0-1 1 0 0,0 0 0 0 0,3-2-1 0 0</inkml:trace>
</inkml:ink>
</file>

<file path=ppt/ink/ink8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0"/>
    </inkml:context>
    <inkml:brush xml:id="br0">
      <inkml:brushProperty name="width" value="0.1" units="cm"/>
      <inkml:brushProperty name="height" value="0.1" units="cm"/>
      <inkml:brushProperty name="color" value="#F6630D"/>
    </inkml:brush>
  </inkml:definitions>
  <inkml:trace contextRef="#ctx0" brushRef="#br0">34 65 4143 0 0,'29'-5'16768'0'0,"-39"18"-16596"0"0,0-1 0 0 0,1 1 0 0 0,1 1 0 0 0,0 0 0 0 0,-8 19 0 0 0,16-32-166 0 0,0-1-1 0 0,0 0 1 0 0,-1 0 0 0 0,1 1-1 0 0,0-1 1 0 0,0 0 0 0 0,0 0-1 0 0,0 1 1 0 0,0-1-1 0 0,0 0 1 0 0,0 0 0 0 0,0 1-1 0 0,0-1 1 0 0,0 0 0 0 0,0 1-1 0 0,0-1 1 0 0,0 0-1 0 0,0 0 1 0 0,0 1 0 0 0,0-1-1 0 0,0 0 1 0 0,0 0 0 0 0,0 1-1 0 0,0-1 1 0 0,0 0-1 0 0,0 1 1 0 0,1-1 0 0 0,-1 0-1 0 0,0 0 1 0 0,0 0 0 0 0,0 1-1 0 0,1-1 1 0 0,-1 0-1 0 0,0 0 1 0 0,0 0 0 0 0,0 1-1 0 0,1-1 1 0 0,-1 0 0 0 0,0 0-1 0 0,0 0 1 0 0,1 0-1 0 0,-1 0 1 0 0,0 0 0 0 0,0 1-1 0 0,1-1 1 0 0,-1 0 0 0 0,1 0-1 0 0,18-3 129 0 0,19-14 110 0 0,-28 9-171 0 0,0 0-1 0 0,-1 0 1 0 0,0-1 0 0 0,9-13-1 0 0,-15 20-54 0 0,-1-1 0 0 0,0 0-1 0 0,0-1 1 0 0,0 1 0 0 0,0 0-1 0 0,0 0 1 0 0,-1-1 0 0 0,1 1-1 0 0,-1-1 1 0 0,0 0 0 0 0,0 1-1 0 0,-1-1 1 0 0,1 0-1 0 0,-1 1 1 0 0,1-1 0 0 0,-1 0-1 0 0,0 0 1 0 0,-2-6 0 0 0,2 9-7 0 0,-1-1 0 0 0,0 1 0 0 0,0-1-1 0 0,0 1 1 0 0,0 0 0 0 0,0-1 0 0 0,0 1 0 0 0,0 0 0 0 0,-1 0 0 0 0,1 0 0 0 0,0 0 0 0 0,-1 0 0 0 0,1 0 0 0 0,-1 0 0 0 0,1 0 0 0 0,-1 1-1 0 0,1-1 1 0 0,-1 0 0 0 0,1 1 0 0 0,-1-1 0 0 0,0 1 0 0 0,1 0 0 0 0,-1 0 0 0 0,0 0 0 0 0,1-1 0 0 0,-1 1 0 0 0,0 1 0 0 0,-1-1-1 0 0,-48 7-1717 0 0,45-6 823 0 0</inkml:trace>
</inkml:ink>
</file>

<file path=ppt/ink/ink8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1"/>
    </inkml:context>
    <inkml:brush xml:id="br0">
      <inkml:brushProperty name="width" value="0.1" units="cm"/>
      <inkml:brushProperty name="height" value="0.1" units="cm"/>
      <inkml:brushProperty name="color" value="#F6630D"/>
    </inkml:brush>
  </inkml:definitions>
  <inkml:trace contextRef="#ctx0" brushRef="#br0">0 238 1375 0 0,'7'-23'14137'0'0,"0"-4"-10504"0"0,-4 15-3304 0 0,0 1 1 0 0,1 0 0 0 0,0 1-1 0 0,1-1 1 0 0,0 1 0 0 0,1 0 0 0 0,0 0-1 0 0,1 1 1 0 0,0-1 0 0 0,0 1 0 0 0,1 1-1 0 0,15-14 1 0 0,-18 17-280 0 0,-1 1-1 0 0,1 0 1 0 0,0 0 0 0 0,0 1-1 0 0,0 0 1 0 0,0-1 0 0 0,0 2-1 0 0,1-1 1 0 0,0 1-1 0 0,-1-1 1 0 0,1 2 0 0 0,0-1-1 0 0,0 1 1 0 0,0-1 0 0 0,0 2-1 0 0,0-1 1 0 0,0 1 0 0 0,1 0-1 0 0,-1 0 1 0 0,0 0 0 0 0,0 1-1 0 0,0 0 1 0 0,0 0-1 0 0,0 1 1 0 0,7 3 0 0 0,-9-4-47 0 0,-1 1 1 0 0,0 0-1 0 0,0 0 0 0 0,0 0 1 0 0,0 1-1 0 0,0-1 0 0 0,0 1 1 0 0,0 0-1 0 0,-1 0 1 0 0,0 0-1 0 0,1 0 0 0 0,-1 0 1 0 0,0 0-1 0 0,-1 0 0 0 0,1 1 1 0 0,2 6-1 0 0,-2-3 9 0 0,-1-1 0 0 0,0 1-1 0 0,0 0 1 0 0,0 0 0 0 0,-1-1-1 0 0,0 1 1 0 0,-1 0 0 0 0,-1 12-1 0 0,-3 0 14 0 0,0 0-1 0 0,-1-1 1 0 0,-1 1-1 0 0,0-1 1 0 0,-16 27-1 0 0,16-34-27 0 0,4-7-1 0 0,0 1-1 0 0,1-1 0 0 0,0 0 0 0 0,0 1 0 0 0,0-1 0 0 0,0 1 0 0 0,-1 5 0 0 0,3-8 4 0 0,0-1-1 0 0,0 1 1 0 0,0 0 0 0 0,1 0 0 0 0,-1-1-1 0 0,0 1 1 0 0,1 0 0 0 0,-1 0 0 0 0,1-1 0 0 0,0 1-1 0 0,-1 0 1 0 0,1-1 0 0 0,0 1 0 0 0,0-1-1 0 0,0 1 1 0 0,0-1 0 0 0,0 0 0 0 0,0 1-1 0 0,1-1 1 0 0,-1 0 0 0 0,0 0 0 0 0,1 0-1 0 0,2 2 1 0 0,37 24-9 0 0,-31-21 4 0 0,0 0-1 0 0,-1 1 0 0 0,1 0 0 0 0,-1 0 0 0 0,-1 1 0 0 0,10 10 1 0 0,-16-15 5 0 0,0 0-1 0 0,-1 0 1 0 0,1 0 0 0 0,0 0 0 0 0,-1 1 0 0 0,0-1-1 0 0,0 0 1 0 0,0 1 0 0 0,0-1 0 0 0,0 1 0 0 0,-1-1 0 0 0,0 1-1 0 0,1-1 1 0 0,-1 1 0 0 0,0-1 0 0 0,-1 1 0 0 0,1-1 0 0 0,-1 1-1 0 0,1-1 1 0 0,-1 1 0 0 0,0-1 0 0 0,-1 0 0 0 0,1 1-1 0 0,0-1 1 0 0,-3 3 0 0 0,0 2 34 0 0,-1 0 0 0 0,0 0 0 0 0,0-1 0 0 0,-1 0 0 0 0,0 0 0 0 0,0-1 0 0 0,-1 0 0 0 0,1 0 0 0 0,-2 0 0 0 0,1-1 0 0 0,0 0 0 0 0,-1 0 0 0 0,0-1 0 0 0,0 0 0 0 0,-16 6 0 0 0,16-8-5 0 0,1 1 0 0 0,-1-1-1 0 0,0 0 1 0 0,0-1 0 0 0,0 0 0 0 0,0 0 0 0 0,0-1-1 0 0,0 0 1 0 0,0 0 0 0 0,0-1 0 0 0,0 0 0 0 0,0-1-1 0 0,0 0 1 0 0,0 0 0 0 0,1 0 0 0 0,-1-1 0 0 0,1 0-1 0 0,-9-5 1 0 0,14 7-158 0 0,0 0 0 0 0,1-1-1 0 0,-1 1 1 0 0,0-1 0 0 0,1 1 0 0 0,-1-1-1 0 0,1 1 1 0 0,0-1 0 0 0,0 0 0 0 0,-1 0 0 0 0,1 0-1 0 0,0 0 1 0 0,0 0 0 0 0,1 0 0 0 0,-1 0-1 0 0,0 0 1 0 0,1 0 0 0 0,-1 0 0 0 0,1 0-1 0 0,0-1 1 0 0,-1 1 0 0 0,1 0 0 0 0,0 0 0 0 0,0 0-1 0 0,1-1 1 0 0,-1 1 0 0 0,0 0 0 0 0,1 0-1 0 0,-1 0 1 0 0,1 0 0 0 0,0 0 0 0 0,0 0-1 0 0,0 0 1 0 0,0 0 0 0 0,0 0 0 0 0,0 0 0 0 0,0 0-1 0 0,1 1 1 0 0,2-4 0 0 0,6-7-2013 0 0</inkml:trace>
</inkml:ink>
</file>

<file path=ppt/ink/ink8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2"/>
    </inkml:context>
    <inkml:brush xml:id="br0">
      <inkml:brushProperty name="width" value="0.1" units="cm"/>
      <inkml:brushProperty name="height" value="0.1" units="cm"/>
      <inkml:brushProperty name="color" value="#F6630D"/>
    </inkml:brush>
  </inkml:definitions>
  <inkml:trace contextRef="#ctx0" brushRef="#br0">122 13 2303 0 0,'-16'-12'7254'0'0,"12"14"-6094"0"0,0 0 1 0 0,1 0 0 0 0,-1 1-1 0 0,1 0 1 0 0,0 0 0 0 0,0 0-1 0 0,0 0 1 0 0,-4 5 0 0 0,-18 37 1840 0 0,-8 56-3802 0 0,27-82 1885 0 0,4-7-989 0 0,-1 1 0 0 0,2 0-1 0 0,0-1 1 0 0,0 1 0 0 0,1 0-1 0 0,1-1 1 0 0,0 1 0 0 0,0 0-1 0 0,7 23 1 0 0,-6-29-64 0 0,0 0-1 0 0,0 0 1 0 0,1 0-1 0 0,0 0 1 0 0,0 0 0 0 0,0-1-1 0 0,1 1 1 0 0,0-1-1 0 0,0 0 1 0 0,1-1 0 0 0,-1 1-1 0 0,1-1 1 0 0,1 1-1 0 0,-1-1 1 0 0,1-1-1 0 0,0 1 1 0 0,0-1 0 0 0,9 5-1 0 0,-9-8-9 0 0,-1 0-1 0 0,1 0 0 0 0,-1 0 1 0 0,1-1-1 0 0,0 0 1 0 0,-1 0-1 0 0,1 0 1 0 0,-1-1-1 0 0,1 0 1 0 0,0 0-1 0 0,-1 0 1 0 0,0-1-1 0 0,1 0 0 0 0,-1 0 1 0 0,0 0-1 0 0,0-1 1 0 0,0 1-1 0 0,0-1 1 0 0,-1-1-1 0 0,1 1 1 0 0,7-8-1 0 0,-7 8 0 0 0,0-1 0 0 0,0-1 0 0 0,-1 1 0 0 0,1-1 0 0 0,-1 1 0 0 0,0-1-1 0 0,-1 0 1 0 0,1-1 0 0 0,-1 1 0 0 0,0-1 0 0 0,0 0 0 0 0,-1 1 0 0 0,0-1 0 0 0,0 0 0 0 0,0 0 0 0 0,0-1-1 0 0,-1 1 1 0 0,0 0 0 0 0,0-9 0 0 0,-1 13-20 0 0,-1-1 1 0 0,1 1-1 0 0,-1 0 0 0 0,1 0 0 0 0,-1 0 0 0 0,0 0 1 0 0,0 0-1 0 0,0 0 0 0 0,0 1 0 0 0,0-1 1 0 0,0 0-1 0 0,0 0 0 0 0,0 1 0 0 0,-1-1 1 0 0,1 0-1 0 0,-1 1 0 0 0,1 0 0 0 0,-1-1 0 0 0,0 1 1 0 0,-2-2-1 0 0,0 1 0 0 0,-1 0 0 0 0,1 1 1 0 0,-1-1-1 0 0,1 1 0 0 0,-1 0 0 0 0,0 0 0 0 0,1 0 1 0 0,-9 0-1 0 0,-6 1-19 0 0,0 1-1 0 0,0 1 1 0 0,-26 6 0 0 0,43-8 14 0 0,1 1-176 0 0</inkml:trace>
</inkml:ink>
</file>

<file path=ppt/ink/ink8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3"/>
    </inkml:context>
    <inkml:brush xml:id="br0">
      <inkml:brushProperty name="width" value="0.1" units="cm"/>
      <inkml:brushProperty name="height" value="0.1" units="cm"/>
      <inkml:brushProperty name="color" value="#F6630D"/>
    </inkml:brush>
  </inkml:definitions>
  <inkml:trace contextRef="#ctx0" brushRef="#br0">129 11 8287 0 0,'-34'15'2487'0'0,"28"-10"-1741"0"0,0-1 0 0 0,0 1 0 0 0,1 0 1 0 0,-1 1-1 0 0,1-1 0 0 0,1 1 0 0 0,-1 0 0 0 0,1 1 0 0 0,0-1 0 0 0,0 1 0 0 0,1-1 1 0 0,-4 12-1 0 0,6-15-647 0 0,0-1 1 0 0,0 1-1 0 0,0 0 1 0 0,0 0-1 0 0,1-1 1 0 0,-1 1-1 0 0,1 0 1 0 0,0 0-1 0 0,0 0 1 0 0,0 0-1 0 0,0 0 1 0 0,1-1-1 0 0,-1 1 1 0 0,1 0-1 0 0,-1 0 1 0 0,1 0-1 0 0,0-1 1 0 0,0 1-1 0 0,1 0 1 0 0,-1-1-1 0 0,0 1 1 0 0,1-1-1 0 0,-1 1 1 0 0,1-1-1 0 0,0 0 1 0 0,0 0-1 0 0,0 0 1 0 0,0 0-1 0 0,0 0 1 0 0,0 0-1 0 0,1 0 1 0 0,-1-1-1 0 0,1 1 1 0 0,4 1-1 0 0,-5-2-41 0 0,1-1 0 0 0,0 1 0 0 0,0-1-1 0 0,-1 0 1 0 0,1 0 0 0 0,0 0-1 0 0,0 0 1 0 0,0 0 0 0 0,-1-1-1 0 0,1 1 1 0 0,0-1 0 0 0,-1 0-1 0 0,1 0 1 0 0,0 0 0 0 0,-1 0 0 0 0,1 0-1 0 0,2-2 1 0 0,40-26 455 0 0,-39 24-482 0 0,0 0 0 0 0,-1 0 0 0 0,0-1 0 0 0,0 0 0 0 0,0 0 0 0 0,-1 0 0 0 0,0-1-1 0 0,0 0 1 0 0,-1 1 0 0 0,1-1 0 0 0,-2 0 0 0 0,4-11 0 0 0,-5 16-24 0 0,-1 0 1 0 0,1 0-1 0 0,-1-1 1 0 0,1 1-1 0 0,-1 0 1 0 0,0 0-1 0 0,0-1 1 0 0,0 1-1 0 0,0 0 1 0 0,-1-1-1 0 0,1 1 1 0 0,0 0-1 0 0,-1 0 1 0 0,0 0-1 0 0,1-1 1 0 0,-1 1-1 0 0,0 0 1 0 0,0 0-1 0 0,0 0 1 0 0,-1 0-1 0 0,1 0 1 0 0,0 0-1 0 0,-1 1 1 0 0,1-1-1 0 0,-1 0 1 0 0,0 1-1 0 0,1-1 1 0 0,-1 1-1 0 0,0 0 1 0 0,0-1-1 0 0,0 1 1 0 0,0 0-1 0 0,0 0 1 0 0,0 0-1 0 0,0 0 1 0 0,0 1-1 0 0,-1-1 1 0 0,1 1-1 0 0,0-1 1 0 0,0 1-1 0 0,-1 0 1 0 0,1-1-1 0 0,0 1 1 0 0,-3 1-1 0 0,-18-3-458 0 0,0 2 1 0 0,0 0-1 0 0,1 2 0 0 0,-40 7 1 0 0,50-6-1281 0 0</inkml:trace>
</inkml:ink>
</file>

<file path=ppt/ink/ink8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4"/>
    </inkml:context>
    <inkml:brush xml:id="br0">
      <inkml:brushProperty name="width" value="0.1" units="cm"/>
      <inkml:brushProperty name="height" value="0.1" units="cm"/>
      <inkml:brushProperty name="color" value="#F6630D"/>
    </inkml:brush>
  </inkml:definitions>
  <inkml:trace contextRef="#ctx0" brushRef="#br0">1 97 8207 0 0,'9'-10'11838'0'0,"4"-2"-9659"0"0,12 6-1560 0 0,0 1 0 0 0,0 0-1 0 0,33 0 1 0 0,21-4-223 0 0,12-9-198 0 0,-44 8-21 0 0,65-6 0 0 0,-109 15-173 0 0,24 7 56 0 0,-27-6-51 0 0,1 0-1 0 0,0 1 1 0 0,0-1-1 0 0,-1 0 1 0 0,1 1-1 0 0,0-1 1 0 0,-1 1-1 0 0,1-1 1 0 0,0 1-1 0 0,-1-1 1 0 0,1 1-1 0 0,-1-1 1 0 0,1 1 0 0 0,0 0-1 0 0,-1-1 1 0 0,0 1-1 0 0,1 0 1 0 0,-1 0-1 0 0,1-1 1 0 0,-1 1-1 0 0,0 0 1 0 0,0 0-1 0 0,1-1 1 0 0,-1 1-1 0 0,0 0 1 0 0,0 0-1 0 0,0 0 1 0 0,0 0-1 0 0,0-1 1 0 0,0 1 0 0 0,0 0-1 0 0,0 0 1 0 0,0 0-1 0 0,0-1 1 0 0,-1 1-1 0 0,1 0 1 0 0,0 0-1 0 0,0 0 1 0 0,-1 1-1 0 0,-17 27 490 0 0,15-25-441 0 0,-30 48 77 0 0,2 3 0 0 0,3 0 0 0 0,-24 68 0 0 0,14-40-115 0 0,28-67-18 0 0,2 0 1 0 0,0 1 0 0 0,1 1 0 0 0,0-1-1 0 0,2 1 1 0 0,0 0 0 0 0,1 1 0 0 0,1-1-1 0 0,-2 34 1 0 0,5-51-142 0 0,35-22-6241 0 0,-29 19 4514 0 0</inkml:trace>
</inkml:ink>
</file>

<file path=ppt/ink/ink8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5"/>
    </inkml:context>
    <inkml:brush xml:id="br0">
      <inkml:brushProperty name="width" value="0.1" units="cm"/>
      <inkml:brushProperty name="height" value="0.1" units="cm"/>
      <inkml:brushProperty name="color" value="#F6630D"/>
    </inkml:brush>
  </inkml:definitions>
  <inkml:trace contextRef="#ctx0" brushRef="#br0">1 94 7831 0 0,'4'-3'11154'0'0,"17"-9"-9252"0"0,-1 8-1105 0 0,-1 0 1 0 0,1 2-1 0 0,29-1 0 0 0,-32 3-626 0 0,1-1 0 0 0,-1 0 0 0 0,0-2 1 0 0,-1 0-1 0 0,30-9 0 0 0,-8-4-184 0 0,9-4-1164 0 0,-14 10-6079 0 0</inkml:trace>
</inkml:ink>
</file>

<file path=ppt/ink/ink8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6"/>
    </inkml:context>
    <inkml:brush xml:id="br0">
      <inkml:brushProperty name="width" value="0.1" units="cm"/>
      <inkml:brushProperty name="height" value="0.1" units="cm"/>
      <inkml:brushProperty name="color" value="#F6630D"/>
    </inkml:brush>
  </inkml:definitions>
  <inkml:trace contextRef="#ctx0" brushRef="#br0">31 225 2303 0 0,'-9'-38'8827'0'0,"7"30"-7771"0"0,1 0 0 0 0,0 0 0 0 0,0 1-1 0 0,1-1 1 0 0,0-13 0 0 0,2 13-609 0 0,-1-1 0 0 0,1 1-1 0 0,0 0 1 0 0,0-1 0 0 0,1 1-1 0 0,0 1 1 0 0,1-1 0 0 0,0 0 0 0 0,0 1-1 0 0,0 0 1 0 0,1 0 0 0 0,0 0-1 0 0,12-12 1 0 0,-16 18-420 0 0,0 1 0 0 0,0-1 0 0 0,0 0 1 0 0,-1 1-1 0 0,1-1 0 0 0,0 1 0 0 0,1-1 0 0 0,-1 1 0 0 0,0-1 0 0 0,0 1 0 0 0,0 0 1 0 0,0-1-1 0 0,0 1 0 0 0,0 0 0 0 0,0 0 0 0 0,0 0 0 0 0,1 0 0 0 0,-1 0 0 0 0,0 0 0 0 0,0 0 1 0 0,0 1-1 0 0,0-1 0 0 0,0 0 0 0 0,0 1 0 0 0,0-1 0 0 0,0 0 0 0 0,0 1 0 0 0,0-1 0 0 0,0 1 1 0 0,0 0-1 0 0,0-1 0 0 0,0 1 0 0 0,0 0 0 0 0,0-1 0 0 0,0 1 0 0 0,-1 0 0 0 0,1 0 0 0 0,0 0 1 0 0,-1 0-1 0 0,1 0 0 0 0,0 1 0 0 0,3 3-25 0 0,-1-1 0 0 0,0 1 0 0 0,0 0-1 0 0,-1 0 1 0 0,1 0 0 0 0,2 10 0 0 0,-1 4 11 0 0,-1 1 1 0 0,-1-1-1 0 0,-1 0 0 0 0,-1 1 0 0 0,-1-1 1 0 0,0 1-1 0 0,-2-1 0 0 0,0 0 0 0 0,-10 35 1 0 0,5-30-22 0 0,-1 0 0 0 0,-1 0 1 0 0,-1-1-1 0 0,-1-1 1 0 0,0 0-1 0 0,-2 0 1 0 0,-18 21-1 0 0,19-32-45 0 0,13-11 53 0 0,0-1-1 0 0,1 1 1 0 0,-1 0 0 0 0,0 0 0 0 0,0 0 0 0 0,0 0 0 0 0,0-1-1 0 0,1 1 1 0 0,-1 0 0 0 0,0 0 0 0 0,0 0 0 0 0,0-1 0 0 0,0 1-1 0 0,0 0 1 0 0,0 0 0 0 0,0-1 0 0 0,0 1 0 0 0,0 0 0 0 0,0 0-1 0 0,0-1 1 0 0,0 1 0 0 0,0 0 0 0 0,0 0 0 0 0,0-1 0 0 0,0 1-1 0 0,0 0 1 0 0,0 0 0 0 0,0-1 0 0 0,0 1 0 0 0,0 0 0 0 0,0 0-1 0 0,0 0 1 0 0,0-1 0 0 0,-1 1 0 0 0,1 0 0 0 0,0 0 0 0 0,0 0-1 0 0,0-1 1 0 0,0 1 0 0 0,-1 0 0 0 0,1 0 0 0 0,0 0 0 0 0,0 0-1 0 0,0-1 1 0 0,-1 1 0 0 0,1 0 0 0 0,0 0 0 0 0,0 0 0 0 0,0 0-1 0 0,-1 0 1 0 0,1 0 0 0 0,0 0 0 0 0,0 0 0 0 0,-1 0 0 0 0,1 0-1 0 0,0 0 1 0 0,0 0 0 0 0,-1 0 0 0 0,1 0 0 0 0,0 0 0 0 0,0 0-1 0 0,-1 0 1 0 0,1 0 0 0 0,0 0 0 0 0,0 0 0 0 0,-1 0 0 0 0,1 0 0 0 0,0 0-1 0 0,-1 1 1 0 0,7-17 1 0 0,-1 10 6 0 0,1 0-1 0 0,-1 0 1 0 0,1 1 0 0 0,0 0-1 0 0,0 0 1 0 0,1 0 0 0 0,-1 1-1 0 0,1-1 1 0 0,0 2-1 0 0,1-1 1 0 0,-1 1 0 0 0,0 0-1 0 0,1 1 1 0 0,0-1 0 0 0,-1 2-1 0 0,1-1 1 0 0,0 1-1 0 0,10 0 1 0 0,-6 0-128 0 0,1 2 0 0 0,0 0 1 0 0,0 0-1 0 0,-1 2 0 0 0,1-1 0 0 0,-1 1 0 0 0,1 1 0 0 0,-1 0 1 0 0,0 1-1 0 0,-1 0 0 0 0,17 11 0 0 0,-20-15-2915 0 0,0-2 1276 0 0</inkml:trace>
</inkml:ink>
</file>

<file path=ppt/ink/ink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3"/>
    </inkml:context>
    <inkml:brush xml:id="br0">
      <inkml:brushProperty name="width" value="0.1" units="cm"/>
      <inkml:brushProperty name="height" value="0.1" units="cm"/>
      <inkml:brushProperty name="color" value="#AB008B"/>
    </inkml:brush>
  </inkml:definitions>
  <inkml:trace contextRef="#ctx0" brushRef="#br0">11 38 6447 0 0,'0'0'499'0'0,"-10"33"7889"0"0,11-29-8143 0 0,0 1-1 0 0,1-1 1 0 0,-1 0 0 0 0,1 0 0 0 0,1 0 0 0 0,-1 0-1 0 0,0 0 1 0 0,1 0 0 0 0,0 0 0 0 0,0-1-1 0 0,0 1 1 0 0,0-1 0 0 0,1 0 0 0 0,-1 0-1 0 0,1 0 1 0 0,0 0 0 0 0,-1-1 0 0 0,1 0 0 0 0,0 0-1 0 0,1 0 1 0 0,-1 0 0 0 0,0 0 0 0 0,7 1-1 0 0,-3-2-2 0 0,-1 0 0 0 0,0-1 0 0 0,1 0 0 0 0,-1 0 0 0 0,0-1 0 0 0,1 0 0 0 0,-1 0 0 0 0,0 0 0 0 0,0-1 0 0 0,0 0 0 0 0,0-1 0 0 0,0 1 0 0 0,0-2 0 0 0,9-4 0 0 0,58-43 388 0 0,-57 39-265 0 0,-1 0 0 0 0,1 1 0 0 0,30-14 1 0 0,-39 22-304 0 0,0 0 1 0 0,0 1 0 0 0,0 0-1 0 0,0 0 1 0 0,1 1 0 0 0,-1 0-1 0 0,0 1 1 0 0,1-1 0 0 0,-1 2-1 0 0,0-1 1 0 0,1 1-1 0 0,11 3 1 0 0,39 11-620 0 0,0 2 0 0 0,94 43 0 0 0,-140-55-1340 0 0</inkml:trace>
</inkml:ink>
</file>

<file path=ppt/ink/ink8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7"/>
    </inkml:context>
    <inkml:brush xml:id="br0">
      <inkml:brushProperty name="width" value="0.1" units="cm"/>
      <inkml:brushProperty name="height" value="0.1" units="cm"/>
      <inkml:brushProperty name="color" value="#F6630D"/>
    </inkml:brush>
  </inkml:definitions>
  <inkml:trace contextRef="#ctx0" brushRef="#br0">68 51 12607 0 0,'-1'0'1143'0'0,"0"0"-1088"0"0,0-1-1 0 0,1 1 1 0 0,-1 0-1 0 0,0-1 1 0 0,0 1 0 0 0,0 0-1 0 0,0 0 1 0 0,0 0 0 0 0,0 0-1 0 0,0 0 1 0 0,0 0-1 0 0,0 0 1 0 0,1 0 0 0 0,-1 0-1 0 0,0 0 1 0 0,0 0 0 0 0,0 1-1 0 0,0-1 1 0 0,0 0-1 0 0,0 1 1 0 0,0-1 0 0 0,1 0-1 0 0,-1 1 1 0 0,0-1-1 0 0,0 1 1 0 0,1 0 0 0 0,-1-1-1 0 0,0 1 1 0 0,1 0 0 0 0,-1-1-1 0 0,0 1 1 0 0,0 1-1 0 0,-15 23 2197 0 0,12-15-1931 0 0,0 1 1 0 0,0-1-1 0 0,1 1 0 0 0,1-1 0 0 0,0 1 0 0 0,0 0 0 0 0,1 0 1 0 0,1 0-1 0 0,0 11 0 0 0,0-19-271 0 0,0 0-1 0 0,0 0 1 0 0,1-1 0 0 0,-1 1-1 0 0,1 0 1 0 0,-1 0-1 0 0,1-1 1 0 0,0 1 0 0 0,0 0-1 0 0,1-1 1 0 0,-1 1 0 0 0,0-1-1 0 0,1 1 1 0 0,0-1 0 0 0,-1 0-1 0 0,1 0 1 0 0,0 1 0 0 0,0-1-1 0 0,0-1 1 0 0,0 1 0 0 0,1 0-1 0 0,-1 0 1 0 0,0-1 0 0 0,1 1-1 0 0,-1-1 1 0 0,1 0 0 0 0,-1 0-1 0 0,1 0 1 0 0,0 0 0 0 0,0 0-1 0 0,-1-1 1 0 0,1 1 0 0 0,0-1-1 0 0,0 0 1 0 0,0 1 0 0 0,0-1-1 0 0,-1-1 1 0 0,1 1 0 0 0,4-1-1 0 0,1-1 7 0 0,0 0 0 0 0,-1-1-1 0 0,1 1 1 0 0,-1-2 0 0 0,1 1 0 0 0,-1-1-1 0 0,0 0 1 0 0,-1-1 0 0 0,1 1 0 0 0,-1-1-1 0 0,0-1 1 0 0,0 1 0 0 0,0-1 0 0 0,-1 0-1 0 0,0 0 1 0 0,0-1 0 0 0,-1 1 0 0 0,0-1-1 0 0,0 0 1 0 0,0 0 0 0 0,-1-1 0 0 0,0 1-1 0 0,0-1 1 0 0,-1 1 0 0 0,0-1 0 0 0,0 0-1 0 0,-1 0 1 0 0,0 0 0 0 0,-1 0 0 0 0,1 0-1 0 0,-2-11 1 0 0,0 16-35 0 0,0-1-1 0 0,-1 1 1 0 0,1-1 0 0 0,0 1-1 0 0,-1 0 1 0 0,0-1 0 0 0,0 1-1 0 0,0 0 1 0 0,0 0 0 0 0,0 1-1 0 0,-1-1 1 0 0,0 0 0 0 0,1 1-1 0 0,-1-1 1 0 0,0 1 0 0 0,0 0-1 0 0,0 0 1 0 0,0 0 0 0 0,0 0-1 0 0,-1 1 1 0 0,1-1-1 0 0,0 1 1 0 0,-1 0 0 0 0,-5-1-1 0 0,2 0-87 0 0,0 1 0 0 0,0 0 0 0 0,0 0-1 0 0,0 0 1 0 0,0 1 0 0 0,0 0-1 0 0,0 1 1 0 0,0 0 0 0 0,0 0 0 0 0,0 0-1 0 0,-13 5 1 0 0</inkml:trace>
</inkml:ink>
</file>

<file path=ppt/ink/ink8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8"/>
    </inkml:context>
    <inkml:brush xml:id="br0">
      <inkml:brushProperty name="width" value="0.1" units="cm"/>
      <inkml:brushProperty name="height" value="0.1" units="cm"/>
      <inkml:brushProperty name="color" value="#F6630D"/>
    </inkml:brush>
  </inkml:definitions>
  <inkml:trace contextRef="#ctx0" brushRef="#br0">1 95 11343 0 0,'0'0'1444'0'0,"31"-19"5223"0"0,12 7-5859 0 0,1 2 1 0 0,0 2-1 0 0,1 2 0 0 0,50-1 1 0 0,78-11-58 0 0,-149 12-674 0 0,-14 4-44 0 0,0 0-1 0 0,0 0 1 0 0,1 1-1 0 0,12 0 1 0 0,-22 1-30 0 0,-1 0-1 0 0,1 0 1 0 0,-1 0 0 0 0,1 0-1 0 0,-1 0 1 0 0,1 1 0 0 0,-1-1-1 0 0,1 0 1 0 0,-1 0 0 0 0,1 0-1 0 0,-1 1 1 0 0,1-1 0 0 0,-1 0-1 0 0,1 1 1 0 0,-1-1-1 0 0,0 0 1 0 0,1 1 0 0 0,-1-1-1 0 0,0 0 1 0 0,1 1 0 0 0,-1-1-1 0 0,0 1 1 0 0,0-1 0 0 0,1 1-1 0 0,-1-1 1 0 0,0 1 0 0 0,0-1-1 0 0,0 1 1 0 0,1-1 0 0 0,-1 1-1 0 0,0-1 1 0 0,0 1-1 0 0,0-1 1 0 0,0 1 0 0 0,0-1-1 0 0,0 1 1 0 0,0-1 0 0 0,0 1-1 0 0,0-1 1 0 0,-1 1 0 0 0,-3 17 148 0 0,-86 177-35 0 0,62-139-108 0 0,-16 30 9 0 0,19-42 6 0 0,-33 88 1 0 0,52-110-24 0 0,5-15 0 0 0,2 0 0 0 0,-1-1-11 0 0,1-6-8 0 0,-1 1 0 0 0,1-1 0 0 0,-1 1 0 0 0,1-1 0 0 0,0 1 0 0 0,-1-1 0 0 0,1 0 0 0 0,-1 1 0 0 0,1-1-1 0 0,0 0 1 0 0,-1 1 0 0 0,1-1 0 0 0,0 0 0 0 0,-1 0 0 0 0,1 0 0 0 0,0 0 0 0 0,0 1 0 0 0,-1-1 0 0 0,1 0-1 0 0,0 0 1 0 0,-1 0 0 0 0,1 0 0 0 0,0-1 0 0 0,0 1 0 0 0,-1 0 0 0 0,1 0 0 0 0,0 0 0 0 0,-1-1 0 0 0,1 1-1 0 0,0 0 1 0 0,0-1 0 0 0,22-8-4400 0 0</inkml:trace>
</inkml:ink>
</file>

<file path=ppt/ink/ink8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69"/>
    </inkml:context>
    <inkml:brush xml:id="br0">
      <inkml:brushProperty name="width" value="0.1" units="cm"/>
      <inkml:brushProperty name="height" value="0.1" units="cm"/>
      <inkml:brushProperty name="color" value="#F6630D"/>
    </inkml:brush>
  </inkml:definitions>
  <inkml:trace contextRef="#ctx0" brushRef="#br0">0 95 6911 0 0,'5'-8'10877'0'0,"13"-1"-8634"0"0,6-1-1275 0 0,117-15 2220 0 0,39-9-3919 0 0,-169 31-562 0 0,6-2-5741 0 0</inkml:trace>
</inkml:ink>
</file>

<file path=ppt/ink/ink8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0"/>
    </inkml:context>
    <inkml:brush xml:id="br0">
      <inkml:brushProperty name="width" value="0.1" units="cm"/>
      <inkml:brushProperty name="height" value="0.1" units="cm"/>
      <inkml:brushProperty name="color" value="#F6630D"/>
    </inkml:brush>
  </inkml:definitions>
  <inkml:trace contextRef="#ctx0" brushRef="#br0">14 181 1375 0 0,'-6'-19'7685'0'0,"-1"-3"-3660"0"0,7 15-3481 0 0,0 1 0 0 0,0 0 1 0 0,0-1-1 0 0,1 1 1 0 0,0 0-1 0 0,1-1 1 0 0,-1 1-1 0 0,1 0 0 0 0,0 0 1 0 0,1 0-1 0 0,0 0 1 0 0,3-6-1 0 0,-3 8-375 0 0,-1 0 0 0 0,1 0-1 0 0,-1 0 1 0 0,1 1 0 0 0,0-1-1 0 0,1 1 1 0 0,-1 0 0 0 0,1 0 0 0 0,-1 0-1 0 0,1 1 1 0 0,0-1 0 0 0,0 1 0 0 0,0 0-1 0 0,0 0 1 0 0,0 0 0 0 0,0 0-1 0 0,8-1 1 0 0,-10 3-131 0 0,1 0-1 0 0,0 0 1 0 0,-1 1 0 0 0,1-1-1 0 0,-1 0 1 0 0,0 1 0 0 0,1 0-1 0 0,-1 0 1 0 0,1 0 0 0 0,-1 0-1 0 0,0 0 1 0 0,1 0 0 0 0,-1 0-1 0 0,0 1 1 0 0,0-1 0 0 0,0 1-1 0 0,0-1 1 0 0,0 1 0 0 0,-1 0-1 0 0,1 0 1 0 0,0 0 0 0 0,-1 0-1 0 0,0 0 1 0 0,1 0 0 0 0,-1 0-1 0 0,0 1 1 0 0,2 3 0 0 0,1 4-30 0 0,0 0 1 0 0,0 0 0 0 0,-1 0-1 0 0,0 1 1 0 0,1 11 0 0 0,-3-7 13 0 0,0 0 1 0 0,-1 0 0 0 0,-1 0-1 0 0,-1 0 1 0 0,0 0-1 0 0,-1 0 1 0 0,0-1 0 0 0,-1 1-1 0 0,-1-1 1 0 0,-8 19 0 0 0,-1-4 8 0 0,-1 0 0 0 0,-1-1 0 0 0,-36 45 0 0 0,18-40-31 0 0,47-52 0 0 0,-6 16 0 0 0,1-1 0 0 0,-1 1 0 0 0,1 0 0 0 0,-1 1 0 0 0,1-1 0 0 0,0 2 0 0 0,0-1 0 0 0,0 1 0 0 0,0 0 0 0 0,8 1 0 0 0,88 7 0 0 0,-22-1 0 0 0,-64-5-5 0 0,36-4-113 0 0</inkml:trace>
</inkml:ink>
</file>

<file path=ppt/ink/ink8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1"/>
    </inkml:context>
    <inkml:brush xml:id="br0">
      <inkml:brushProperty name="width" value="0.1" units="cm"/>
      <inkml:brushProperty name="height" value="0.1" units="cm"/>
      <inkml:brushProperty name="color" value="#F6630D"/>
    </inkml:brush>
  </inkml:definitions>
  <inkml:trace contextRef="#ctx0" brushRef="#br0">96 29 4143 0 0,'0'0'319'0'0,"-30"8"6388"0"0,24-3-6160 0 0,0 1 1 0 0,0 0 0 0 0,1 1 0 0 0,0 0 0 0 0,0 0-1 0 0,0 0 1 0 0,1 0 0 0 0,0 0 0 0 0,1 1 0 0 0,-1 0-1 0 0,2 0 1 0 0,-1 0 0 0 0,-1 10 0 0 0,3-14-427 0 0,0 1 1 0 0,0 0 0 0 0,1 0-1 0 0,0 0 1 0 0,0 0 0 0 0,0 0-1 0 0,0 0 1 0 0,1 0-1 0 0,0 0 1 0 0,3 8 0 0 0,-3-10-54 0 0,0-1 0 0 0,0 1 0 0 0,0-1 0 0 0,1 0 0 0 0,0 1 0 0 0,-1-1 0 0 0,1 0 1 0 0,0 0-1 0 0,0 0 0 0 0,0 0 0 0 0,0 0 0 0 0,0 0 0 0 0,1-1 0 0 0,-1 1 0 0 0,0-1 0 0 0,1 0 0 0 0,-1 1 1 0 0,1-1-1 0 0,-1 0 0 0 0,4 0 0 0 0,-2 0 2 0 0,1-1 0 0 0,-1 0-1 0 0,1 0 1 0 0,-1 0 0 0 0,0 0 0 0 0,1-1 0 0 0,-1 1 0 0 0,0-1 0 0 0,1-1 0 0 0,-1 1-1 0 0,0 0 1 0 0,0-1 0 0 0,8-4 0 0 0,0 0 69 0 0,-1-1 1 0 0,0 0-1 0 0,14-13 1 0 0,-18 14-80 0 0,0 0 0 0 0,-1-1 0 0 0,0 0 0 0 0,0 0 0 0 0,-1 0 0 0 0,0-1 0 0 0,0 0 0 0 0,-1 0 0 0 0,0 0 0 0 0,0 0 0 0 0,4-17 0 0 0,-7 22-35 0 0,-1 0 0 0 0,1 0 1 0 0,-1 0-1 0 0,0 0 0 0 0,0 0 0 0 0,0 0 1 0 0,0 1-1 0 0,0-1 0 0 0,-1 0 0 0 0,1 0 1 0 0,-1 0-1 0 0,0 0 0 0 0,0 0 0 0 0,0 1 0 0 0,0-1 1 0 0,-3-3-1 0 0,2 3-6 0 0,0 0 0 0 0,-1 0 0 0 0,0 1 0 0 0,0 0 0 0 0,1-1 0 0 0,-1 1 0 0 0,0 0 0 0 0,-1 0 1 0 0,1 1-1 0 0,0-1 0 0 0,-1 1 0 0 0,1 0 0 0 0,0-1 0 0 0,-1 1 0 0 0,0 1 0 0 0,-5-2 0 0 0,0 1-37 0 0,0-1 0 0 0,0 1 0 0 0,0 1 0 0 0,0-1 0 0 0,0 2 0 0 0,0-1 0 0 0,0 1 0 0 0,0 1 0 0 0,-15 3 0 0 0</inkml:trace>
</inkml:ink>
</file>

<file path=ppt/ink/ink8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2"/>
    </inkml:context>
    <inkml:brush xml:id="br0">
      <inkml:brushProperty name="width" value="0.1" units="cm"/>
      <inkml:brushProperty name="height" value="0.1" units="cm"/>
      <inkml:brushProperty name="color" value="#008C3A"/>
    </inkml:brush>
  </inkml:definitions>
  <inkml:trace contextRef="#ctx0" brushRef="#br0">21 27 2759 0 0,'-4'-27'17014'0'0,"-2"53"-16778"0"0,2 0 0 0 0,0 0 1 0 0,2 0-1 0 0,1 0 0 0 0,1 0 1 0 0,6 45-1 0 0,-1 27 200 0 0,29 322 124 0 0,-15-181-560 0 0,2 45 0 0 0,-17-193 0 0 0,10 357 0 0 0,-11-114 0 0 0,-4-198 0 0 0,13 164-72 0 0,-12-250 72 0 0,-4 79 0 0 0,3-128 0 0 0,-2 24 0 0 0,-4 67 0 0 0,5-58 0 0 0,1-9-53 0 0,1-24 170 0 0</inkml:trace>
</inkml:ink>
</file>

<file path=ppt/ink/ink8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3"/>
    </inkml:context>
    <inkml:brush xml:id="br0">
      <inkml:brushProperty name="width" value="0.1" units="cm"/>
      <inkml:brushProperty name="height" value="0.1" units="cm"/>
      <inkml:brushProperty name="color" value="#008C3A"/>
    </inkml:brush>
  </inkml:definitions>
  <inkml:trace contextRef="#ctx0" brushRef="#br0">1 41 4087 0 0,'10'-30'10206'0'0,"-9"29"-10171"0"0,0 0 1 0 0,0 0 0 0 0,0 0 0 0 0,1 0 0 0 0,-1 1-1 0 0,0-1 1 0 0,1 0 0 0 0,-1 1 0 0 0,1-1-1 0 0,-1 0 1 0 0,0 1 0 0 0,1 0 0 0 0,-1-1-1 0 0,1 1 1 0 0,-1 0 0 0 0,1 0 0 0 0,-1 0 0 0 0,1 0-1 0 0,-1 0 1 0 0,1 0 0 0 0,-1 0 0 0 0,4 1-1 0 0,35 8 721 0 0,-38-9-684 0 0,86 18 1197 0 0,1-4 0 0 0,0-4-1 0 0,122-2 1 0 0,102 10-498 0 0,-220-7-587 0 0,228 39 815 0 0,-293-46-980 0 0,-1 0-1 0 0,1-2 0 0 0,51-2 1 0 0,-59-1-9 0 0,1 0 0 0 0,0 2-1 0 0,0 0 1 0 0,0 1 0 0 0,-1 1 0 0 0,1 1 0 0 0,-1 1 0 0 0,27 10 0 0 0,-27-7-10 0 0,0-1 0 0 0,1 0 0 0 0,0-2 0 0 0,0 0 0 0 0,1-1 0 0 0,-1-1 0 0 0,1-1 0 0 0,0-1 0 0 0,32-3 0 0 0,-29 3 0 0 0,1 1 0 0 0,-1 1 0 0 0,1 1 0 0 0,35 12 0 0 0,-10-4 0 0 0,131 26 0 0 0,-142-32 0 0 0,1-1 0 0 0,43-2 0 0 0,20 3 0 0 0,63 16 64 0 0,-156-20-64 0 0,-1-1 0 0 0,0 2 0 0 0,10 4 34 0 0,-15-6 3 0 0,1 1 0 0 0,-1-1-1 0 0,1 0 1 0 0,0 0-1 0 0,0 0 1 0 0,-1-1-1 0 0,1 0 1 0 0,10-1-1 0 0,-14 1-34 0 0,20-2 345 0 0,17 3 194 0 0,-38-1-477 0 0,31 4 455 0 0,-13-2-3 0 0,-6 0-329 0 0,0-1 0 0 0,0 0-1 0 0,0-1 1 0 0,0-1-1 0 0,21-3 1 0 0</inkml:trace>
</inkml:ink>
</file>

<file path=ppt/ink/ink8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4"/>
    </inkml:context>
    <inkml:brush xml:id="br0">
      <inkml:brushProperty name="width" value="0.1" units="cm"/>
      <inkml:brushProperty name="height" value="0.1" units="cm"/>
      <inkml:brushProperty name="color" value="#008C3A"/>
    </inkml:brush>
  </inkml:definitions>
  <inkml:trace contextRef="#ctx0" brushRef="#br0">464 90 3223 0 0,'3'-6'1189'0'0,"7"-22"9054"0"0,-10 26-9939 0 0,1 0-1 0 0,-2 0 0 0 0,1 0 0 0 0,0 0 1 0 0,0 0-1 0 0,-1 0 0 0 0,1 0 1 0 0,-1 0-1 0 0,0 0 0 0 0,1 0 0 0 0,-1 0 1 0 0,0 0-1 0 0,0 0 0 0 0,0 0 1 0 0,0 1-1 0 0,-1-1 0 0 0,1 0 0 0 0,0 1 1 0 0,-1-1-1 0 0,1 1 0 0 0,-1-1 1 0 0,0 1-1 0 0,1 0 0 0 0,-3-2 0 0 0,-1 2-62 0 0,1-1 0 0 0,-1 0 0 0 0,1 1 0 0 0,-1 0 0 0 0,1 0 0 0 0,-1 0 0 0 0,0 1 0 0 0,0 0 0 0 0,1-1 0 0 0,-8 2 0 0 0,-6 1-104 0 0,0 1 1 0 0,1 0-1 0 0,-1 2 1 0 0,-27 10-1 0 0,28-7-109 0 0,1 0-1 0 0,1 1 1 0 0,-1 1-1 0 0,1 0 1 0 0,1 1 0 0 0,0 1-1 0 0,1 0 1 0 0,0 1-1 0 0,1 1 1 0 0,0-1-1 0 0,1 2 1 0 0,-15 26 0 0 0,13-19-20 0 0,1 1 0 0 0,2 0 0 0 0,0 0 0 0 0,1 1 0 0 0,2 1 0 0 0,0 0 0 0 0,1-1 0 0 0,-2 37 0 0 0,7-48 21 0 0,0-1 0 0 0,1 1 0 0 0,0-1 0 0 0,1 1 0 0 0,1 0 1 0 0,0-1-1 0 0,0 0 0 0 0,2 1 0 0 0,-1-1 0 0 0,1 0 0 0 0,1-1 0 0 0,0 1 1 0 0,1-1-1 0 0,0 0 0 0 0,1 0 0 0 0,0-1 0 0 0,1 0 0 0 0,0 0 0 0 0,0-1 1 0 0,1 0-1 0 0,0 0 0 0 0,1-1 0 0 0,0 0 0 0 0,0-1 0 0 0,1 0 0 0 0,0 0 1 0 0,0-1-1 0 0,0-1 0 0 0,1 0 0 0 0,0 0 0 0 0,0-2 0 0 0,0 1 0 0 0,0-1 1 0 0,16 1-1 0 0,-6-1-6 0 0,-1-2 1 0 0,1 0 0 0 0,-1-2 0 0 0,0 0-1 0 0,1-1 1 0 0,-1-1 0 0 0,0-1 0 0 0,21-7-1 0 0,-34 8-14 0 0,0 0-1 0 0,-1 0 1 0 0,1-1-1 0 0,-1 0 0 0 0,0 0 1 0 0,0 0-1 0 0,0-1 1 0 0,0-1-1 0 0,-1 1 1 0 0,8-9-1 0 0,-10 10 1 0 0,-1-1 0 0 0,0 0 0 0 0,0 0-1 0 0,0 0 1 0 0,-1 0 0 0 0,1-1 0 0 0,-1 1 0 0 0,-1 0-1 0 0,1-1 1 0 0,-1 0 0 0 0,0 1 0 0 0,0-1 0 0 0,0 0-1 0 0,-1 0 1 0 0,0 1 0 0 0,-1-10 0 0 0,0 10-1 0 0,-1 1 1 0 0,1-1-1 0 0,-1 0 0 0 0,0 1 1 0 0,-1 0-1 0 0,1-1 1 0 0,-1 1-1 0 0,0 0 0 0 0,0 0 1 0 0,0 0-1 0 0,0 1 1 0 0,-1-1-1 0 0,0 1 1 0 0,1 0-1 0 0,-9-6 0 0 0,-3-1 32 0 0,-1 0 0 0 0,-32-16-1 0 0,40 23-38 0 0,0 0-1 0 0,0 0 1 0 0,0 0 0 0 0,0 1 0 0 0,-1 1-1 0 0,1-1 1 0 0,-1 1 0 0 0,0 1-1 0 0,1 0 1 0 0,-1 0 0 0 0,1 1 0 0 0,-1-1-1 0 0,0 2 1 0 0,-12 3 0 0 0,52 17 52 0 0,-24-20-39 0 0,-1-1 0 0 0,1 1 0 0 0,0-2-1 0 0,0 1 1 0 0,0-1 0 0 0,0 0 0 0 0,0 0 0 0 0,9-2 0 0 0,61-13 169 0 0,-57 10-159 0 0,185-59 331 0 0,-95 26-258 0 0,-109 38-167 0 0,0 0 0 0 0,-1 0 1 0 0,1 0-1 0 0,0-1 0 0 0,0 1 0 0 0,0 0 0 0 0,0-1 1 0 0,0 1-1 0 0,-1 0 0 0 0,1-1 0 0 0,0 1 0 0 0,0-1 0 0 0,-1 1 1 0 0,1-1-1 0 0,0 0 0 0 0,-1 1 0 0 0,1-1 0 0 0,-1 0 1 0 0,1 1-1 0 0,-1-1 0 0 0,1 0 0 0 0,-1 0 0 0 0,1 1 0 0 0,-1-1 1 0 0,1 0-1 0 0,-1 0 0 0 0,0 0 0 0 0,0 0 0 0 0,1 1 1 0 0,-1-1-1 0 0,0 0 0 0 0,0-1 0 0 0,0-5-1266 0 0</inkml:trace>
</inkml:ink>
</file>

<file path=ppt/ink/ink8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5"/>
    </inkml:context>
    <inkml:brush xml:id="br0">
      <inkml:brushProperty name="width" value="0.1" units="cm"/>
      <inkml:brushProperty name="height" value="0.1" units="cm"/>
      <inkml:brushProperty name="color" value="#008C3A"/>
    </inkml:brush>
  </inkml:definitions>
  <inkml:trace contextRef="#ctx0" brushRef="#br0">1 31 4607 0 0,'0'0'208'0'0,"0"-2"-9"0"0,9-27 12362 0 0,-7 42-12470 0 0,0 4-89 0 0,0 1 0 0 0,2-1 1 0 0,0 0-1 0 0,1 0 0 0 0,10 23 1 0 0,-14-37 15 0 0,0 0 1 0 0,1 0 0 0 0,0-1 0 0 0,-1 1-1 0 0,1-1 1 0 0,0 1 0 0 0,1-1 0 0 0,-1 0-1 0 0,0 0 1 0 0,0 0 0 0 0,1 0 0 0 0,-1 0 0 0 0,1-1-1 0 0,0 1 1 0 0,-1-1 0 0 0,4 2 0 0 0,-2-3 47 0 0,-1 1 1 0 0,1-1 0 0 0,-1 0-1 0 0,1 0 1 0 0,-1 0 0 0 0,1 0 0 0 0,-1 0-1 0 0,1-1 1 0 0,-1 0 0 0 0,1 0-1 0 0,-1 0 1 0 0,1 0 0 0 0,-1 0-1 0 0,0 0 1 0 0,0-1 0 0 0,0 0 0 0 0,5-3-1 0 0,0 0 93 0 0,-1 0 0 0 0,1-1 1 0 0,-1 0-1 0 0,0 0 0 0 0,0-1 0 0 0,-1 0 0 0 0,0 0 0 0 0,7-11 0 0 0,-10 15-132 0 0,-1-1 0 0 0,0 0 0 0 0,0 1 0 0 0,0-1 0 0 0,-1 0 0 0 0,1 0 0 0 0,-1 0 0 0 0,0 0 0 0 0,0-1-1 0 0,0 1 1 0 0,-1 0 0 0 0,1 0 0 0 0,-1 0 0 0 0,0-1 0 0 0,0 1 0 0 0,-1 0 0 0 0,1 0 0 0 0,-1-1 0 0 0,-2-7 0 0 0,2 11-20 0 0</inkml:trace>
</inkml:ink>
</file>

<file path=ppt/ink/ink8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6"/>
    </inkml:context>
    <inkml:brush xml:id="br0">
      <inkml:brushProperty name="width" value="0.1" units="cm"/>
      <inkml:brushProperty name="height" value="0.1" units="cm"/>
      <inkml:brushProperty name="color" value="#008C3A"/>
    </inkml:brush>
  </inkml:definitions>
  <inkml:trace contextRef="#ctx0" brushRef="#br0">106 1 10247 0 0,'0'0'927'0'0,"-34"16"1532"0"0,27-11-2109 0 0,1 0 1 0 0,0 1-1 0 0,-1 0 0 0 0,2 0 1 0 0,-1 0-1 0 0,1 1 1 0 0,-9 14-1 0 0,12-17-317 0 0,0 0-1 0 0,0 0 0 0 0,0 0 0 0 0,0 0 0 0 0,1 1 0 0 0,0-1 1 0 0,-1 0-1 0 0,2 1 0 0 0,-1-1 0 0 0,1 1 0 0 0,-1-1 0 0 0,1 1 1 0 0,0-1-1 0 0,1 1 0 0 0,-1 0 0 0 0,2 4 0 0 0,-1-6 56 0 0,0-2-79 0 0,0 0-1 0 0,0 0 0 0 0,0 0 1 0 0,0 0-1 0 0,0 0 0 0 0,0 0 1 0 0,0 0-1 0 0,0 0 0 0 0,0-1 1 0 0,0 1-1 0 0,0 0 0 0 0,0 0 1 0 0,1-1-1 0 0,-1 1 0 0 0,0-1 1 0 0,0 1-1 0 0,1-1 1 0 0,-1 0-1 0 0,0 0 0 0 0,1 1 1 0 0,-1-1-1 0 0,0 0 0 0 0,1 0 1 0 0,-1 0-1 0 0,0 0 0 0 0,1-1 1 0 0,-1 1-1 0 0,0 0 0 0 0,1 0 1 0 0,-1-1-1 0 0,0 1 0 0 0,1-1 1 0 0,-1 1-1 0 0,0-1 0 0 0,0 0 1 0 0,0 1-1 0 0,0-1 1 0 0,1 0-1 0 0,-1 0 0 0 0,0 0 1 0 0,0 0-1 0 0,-1 0 0 0 0,1 0 1 0 0,0 0-1 0 0,0 0 0 0 0,0 0 1 0 0,-1 0-1 0 0,2-2 0 0 0,2-3 99 0 0,0 0 0 0 0,-1-1-1 0 0,1 0 1 0 0,-1 1 0 0 0,-1-1 0 0 0,4-11-1 0 0,-3 11 283 0 0,2 14-170 0 0,8 10-5869 0 0</inkml:trace>
</inkml:ink>
</file>

<file path=ppt/ink/ink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4"/>
    </inkml:context>
    <inkml:brush xml:id="br0">
      <inkml:brushProperty name="width" value="0.1" units="cm"/>
      <inkml:brushProperty name="height" value="0.1" units="cm"/>
      <inkml:brushProperty name="color" value="#AB008B"/>
    </inkml:brush>
  </inkml:definitions>
  <inkml:trace contextRef="#ctx0" brushRef="#br0">1 72 12095 0 0,'0'0'1091'0'0,"1"-1"-899"0"0,12-7 1073 0 0,1 1 0 0 0,-1 0 0 0 0,1 1 0 0 0,1 0 0 0 0,-1 1 1 0 0,1 1-1 0 0,19-3 0 0 0,13 0-242 0 0,46 0 1 0 0,-50 5-488 0 0,22 2-472 0 0,-48 2-869 0 0,1-2 0 0 0,30-3 0 0 0,-34 0-1151 0 0</inkml:trace>
</inkml:ink>
</file>

<file path=ppt/ink/ink8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7"/>
    </inkml:context>
    <inkml:brush xml:id="br0">
      <inkml:brushProperty name="width" value="0.1" units="cm"/>
      <inkml:brushProperty name="height" value="0.1" units="cm"/>
      <inkml:brushProperty name="color" value="#008C3A"/>
    </inkml:brush>
  </inkml:definitions>
  <inkml:trace contextRef="#ctx0" brushRef="#br0">26 152 4607 0 0,'-13'-34'2314'0'0,"1"-19"6520"0"0,12 50-8587 0 0,-1 0-1 0 0,1 0 1 0 0,0-1-1 0 0,0 1 1 0 0,1 0-1 0 0,-1 0 1 0 0,1 0-1 0 0,-1 0 1 0 0,1 0-1 0 0,0 0 1 0 0,0 0-1 0 0,0 0 1 0 0,1 0-1 0 0,2-4 1 0 0,-3 6-233 0 0,1-1 1 0 0,0 1 0 0 0,-1 0-1 0 0,1-1 1 0 0,0 1 0 0 0,0 0 0 0 0,0 0-1 0 0,0 1 1 0 0,0-1 0 0 0,0 0-1 0 0,0 1 1 0 0,0-1 0 0 0,0 1-1 0 0,0-1 1 0 0,0 1 0 0 0,0 0 0 0 0,0 0-1 0 0,0 0 1 0 0,1 0 0 0 0,1 1-1 0 0,48 8-3727 0 0,-42-6 428 0 0,4 0-2223 0 0</inkml:trace>
</inkml:ink>
</file>

<file path=ppt/ink/ink8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8"/>
    </inkml:context>
    <inkml:brush xml:id="br0">
      <inkml:brushProperty name="width" value="0.1" units="cm"/>
      <inkml:brushProperty name="height" value="0.1" units="cm"/>
      <inkml:brushProperty name="color" value="#008C3A"/>
    </inkml:brush>
  </inkml:definitions>
  <inkml:trace contextRef="#ctx0" brushRef="#br0">86 133 6911 0 0,'0'0'918'0'0,"-36"20"5735"0"0,31-16-6425 0 0,0 1-1 0 0,0 0 1 0 0,1 0 0 0 0,-1 0 0 0 0,1 1 0 0 0,-6 9-1 0 0,9-13-207 0 0,-1 1 1 0 0,1-1-1 0 0,-1 1 0 0 0,1 0 0 0 0,0 0 0 0 0,0-1 0 0 0,0 1 0 0 0,1 0 0 0 0,-1 0 0 0 0,1 0 0 0 0,-1 0 0 0 0,1 0 0 0 0,0 0 0 0 0,0 0 0 0 0,1 0 1 0 0,-1 0-1 0 0,0 0 0 0 0,1 0 0 0 0,0-1 0 0 0,1 6 0 0 0,-1-8-13 0 0,-1 1 0 0 0,1 0 0 0 0,-1 0 0 0 0,1 0 0 0 0,0 0 0 0 0,0-1-1 0 0,-1 1 1 0 0,1 0 0 0 0,0 0 0 0 0,0-1 0 0 0,0 1 0 0 0,0-1 0 0 0,0 1 0 0 0,0-1 0 0 0,0 1 0 0 0,0-1 0 0 0,0 0 0 0 0,0 1 0 0 0,0-1 0 0 0,0 0 0 0 0,0 0-1 0 0,0 0 1 0 0,0 0 0 0 0,0 0 0 0 0,0 0 0 0 0,0 0 0 0 0,0 0 0 0 0,0 0 0 0 0,1 0 0 0 0,-1-1 0 0 0,0 1 0 0 0,0 0 0 0 0,0-1 0 0 0,0 1 0 0 0,0-1 0 0 0,-1 1 0 0 0,1-1-1 0 0,0 0 1 0 0,0 1 0 0 0,0-1 0 0 0,0 0 0 0 0,0 0 0 0 0,34-31 218 0 0,-31 25-43 0 0,0 0 1 0 0,0 0-1 0 0,-1 0 1 0 0,0-1-1 0 0,0 1 0 0 0,0-1 1 0 0,-1 0-1 0 0,0 1 1 0 0,-1-1-1 0 0,0 0 1 0 0,0 0-1 0 0,-1 0 1 0 0,1-1-1 0 0,-2 1 1 0 0,1 0-1 0 0,-1 0 1 0 0,-1 0-1 0 0,1 1 1 0 0,-1-1-1 0 0,-1 0 1 0 0,0 0-1 0 0,0 1 1 0 0,0 0-1 0 0,-1-1 1 0 0,0 1-1 0 0,0 1 1 0 0,0-1-1 0 0,-1 1 1 0 0,-9-10 567 0 0,14 17-749 0 0,-1 0 0 0 0,1-1-1 0 0,-1 1 1 0 0,1 0 0 0 0,0 0-1 0 0,-1-1 1 0 0,1 1 0 0 0,0 0-1 0 0,0 0 1 0 0,0-1 0 0 0,-1 1 0 0 0,1 0-1 0 0,0 0 1 0 0,0 0 0 0 0,0 0-1 0 0,0-1 1 0 0,0 1 0 0 0,1 0 0 0 0,-1 0-1 0 0,0 0 1 0 0,0-1 0 0 0,0 1-1 0 0,1 0 1 0 0,0 1 0 0 0,5 21-283 0 0,-1-14-187 0 0,1 0-1 0 0,0-1 1 0 0,0 0-1 0 0,1 0 0 0 0,0 0 1 0 0,0-1-1 0 0,1 0 1 0 0,12 10-1 0 0,-11-12-1007 0 0,-1 1-1 0 0,1-1 1 0 0,0 0-1 0 0,19 7 4501 0 0,-28 1-2186 0 0,-1-5-831 0 0,1 1 1 0 0,0 0 0 0 0,0 0-1 0 0,1 0 1 0 0,0 0-1 0 0,0-1 1 0 0,1 1 0 0 0,0 0-1 0 0,1-1 1 0 0,0 0-1 0 0,0 1 1 0 0,5 8 0 0 0</inkml:trace>
</inkml:ink>
</file>

<file path=ppt/ink/ink8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79"/>
    </inkml:context>
    <inkml:brush xml:id="br0">
      <inkml:brushProperty name="width" value="0.1" units="cm"/>
      <inkml:brushProperty name="height" value="0.1" units="cm"/>
      <inkml:brushProperty name="color" value="#008C3A"/>
    </inkml:brush>
  </inkml:definitions>
  <inkml:trace contextRef="#ctx0" brushRef="#br0">3 7 9583 0 0,'0'0'1040'0'0,"-2"-7"-680"0"0</inkml:trace>
  <inkml:trace contextRef="#ctx0" brushRef="#br0" timeOffset="1">147 93 5983 0 0,'0'0'464'0'0,"-18"24"2904"0"0,7-17-1491 0 0,-9 1 5196 0 0,32-19-6227 0 0,-7 7-834 0 0,0 0 0 0 0,0 0-1 0 0,0 0 1 0 0,1 1 0 0 0,-1 0-1 0 0,9-3 1 0 0,-12 5-13 0 0,0 1 1 0 0,0-1-1 0 0,0 0 0 0 0,0 1 1 0 0,0 0-1 0 0,1-1 0 0 0,-1 1 1 0 0,0 0-1 0 0,0 0 0 0 0,0 0 0 0 0,0 1 1 0 0,0-1-1 0 0,1 0 0 0 0,-1 1 1 0 0,0 0-1 0 0,0-1 0 0 0,0 1 1 0 0,0 0-1 0 0,0 0 0 0 0,0 0 1 0 0,-1 0-1 0 0,1 0 0 0 0,3 3 1 0 0,2 1-4 0 0,-1 0 1 0 0,2-1-1 0 0,-1 0 1 0 0,0 0 0 0 0,1-1-1 0 0,0 0 1 0 0,-1 0 0 0 0,10 2-1 0 0,16 6-1331 0 0</inkml:trace>
</inkml:ink>
</file>

<file path=ppt/ink/ink8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1"/>
    </inkml:context>
    <inkml:brush xml:id="br0">
      <inkml:brushProperty name="width" value="0.1" units="cm"/>
      <inkml:brushProperty name="height" value="0.1" units="cm"/>
      <inkml:brushProperty name="color" value="#008C3A"/>
    </inkml:brush>
  </inkml:definitions>
  <inkml:trace contextRef="#ctx0" brushRef="#br0">66 1 3223 0 0,'0'0'11086'0'0,"-8"37"-10389"0"0,8 273 332 0 0,3 7-577 0 0,6-171-249 0 0,-4-38-181 0 0,3 122 9 0 0,-6 93 33 0 0,-20 76-64 0 0,16-342-7 0 0,-26 381 142 0 0,20-263 296 0 0,4-38 389 0 0,-1 2-609 0 0,-3-50 498 0 0,8-87-650 0 0,2 3-49 0 0,-2 3 28 0 0,1 0 0 0 0,-2 1 0 0 0,1-1 1 0 0,-1 0-1 0 0,0 0 0 0 0,-3 11 0 0 0,1-10-34 0 0,2 0 1 0 0,-1 0-1 0 0,1-1 1 0 0,0 1 0 0 0,1 0-1 0 0,0 0 1 0 0,1 0-1 0 0,0 0 1 0 0,2 12-1 0 0,-1-18 104 0 0,-6 14 30 0 0,4-16 7 0 0,0 23 464 0 0,0-5 1485 0 0,6-37-3356 0 0</inkml:trace>
</inkml:ink>
</file>

<file path=ppt/ink/ink8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2"/>
    </inkml:context>
    <inkml:brush xml:id="br0">
      <inkml:brushProperty name="width" value="0.1" units="cm"/>
      <inkml:brushProperty name="height" value="0.1" units="cm"/>
      <inkml:brushProperty name="color" value="#008C3A"/>
    </inkml:brush>
  </inkml:definitions>
  <inkml:trace contextRef="#ctx0" brushRef="#br0">9 1 1375 0 0,'-2'6'13311'0'0,"-5"22"-11466"0"0,7 201 3003 0 0,3-43-3016 0 0,-4-159-1765 0 0,2 0 0 0 0,1 0 0 0 0,2 0 0 0 0,10 44 0 0 0,-10-78-1072 0 0,8-14-1441 0 0</inkml:trace>
</inkml:ink>
</file>

<file path=ppt/ink/ink8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3"/>
    </inkml:context>
    <inkml:brush xml:id="br0">
      <inkml:brushProperty name="width" value="0.1" units="cm"/>
      <inkml:brushProperty name="height" value="0.1" units="cm"/>
      <inkml:brushProperty name="color" value="#008C3A"/>
    </inkml:brush>
  </inkml:definitions>
  <inkml:trace contextRef="#ctx0" brushRef="#br0">0 140 5527 0 0,'0'0'12910'0'0,"33"23"-10804"0"0,-9 9-832 0 0,-15-19-1061 0 0,1-1 0 0 0,-1 0 0 0 0,2 0 0 0 0,20 17 0 0 0,-29-28-184 0 0,0 1 1 0 0,0-1 0 0 0,0 1-1 0 0,0-1 1 0 0,0 0 0 0 0,0 1-1 0 0,1-1 1 0 0,-1-1 0 0 0,0 1-1 0 0,1 0 1 0 0,-1 0-1 0 0,1-1 1 0 0,-1 0 0 0 0,1 1-1 0 0,-1-1 1 0 0,1 0 0 0 0,-1 0-1 0 0,1 0 1 0 0,-1-1 0 0 0,1 1-1 0 0,-1 0 1 0 0,1-1-1 0 0,-1 0 1 0 0,1 0 0 0 0,-1 1-1 0 0,0-2 1 0 0,1 1 0 0 0,-1 0-1 0 0,0 0 1 0 0,0-1 0 0 0,0 1-1 0 0,0-1 1 0 0,0 1-1 0 0,3-4 1 0 0,0-1 54 0 0,-1 1-1 0 0,0-1 1 0 0,0 1 0 0 0,0-1-1 0 0,-1 0 1 0 0,0-1-1 0 0,0 1 1 0 0,0 0 0 0 0,-1-1-1 0 0,0 0 1 0 0,0 1-1 0 0,-1-1 1 0 0,1-10 0 0 0,0-10 144 0 0,-2 1 0 0 0,-2-34 0 0 0,-1 3 269 0 0,3 56-236 0 0,10 34-186 0 0,127 363-75 0 0,-126-343 6 0 0,-9-42-33 0 0,0 1 1 0 0,1-1-1 0 0,0 0 0 0 0,6 15 0 0 0,-9-25-234 0 0,7 3-442 0 0</inkml:trace>
</inkml:ink>
</file>

<file path=ppt/ink/ink8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4"/>
    </inkml:context>
    <inkml:brush xml:id="br0">
      <inkml:brushProperty name="width" value="0.1" units="cm"/>
      <inkml:brushProperty name="height" value="0.1" units="cm"/>
      <inkml:brushProperty name="color" value="#008C3A"/>
    </inkml:brush>
  </inkml:definitions>
  <inkml:trace contextRef="#ctx0" brushRef="#br0">0 0 4143 0 0,'3'6'7028'0'0,"8"18"-4796"0"0,9 35 3362 0 0,-19-58-5464 0 0,5 3-288 0 0</inkml:trace>
</inkml:ink>
</file>

<file path=ppt/ink/ink8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5"/>
    </inkml:context>
    <inkml:brush xml:id="br0">
      <inkml:brushProperty name="width" value="0.1" units="cm"/>
      <inkml:brushProperty name="height" value="0.1" units="cm"/>
      <inkml:brushProperty name="color" value="#008C3A"/>
    </inkml:brush>
  </inkml:definitions>
  <inkml:trace contextRef="#ctx0" brushRef="#br0">1 1 5527 0 0,'0'0'3944'0'0,"2"7"-3768"0"0,2 2-176 0 0,0 0 0 0 0</inkml:trace>
</inkml:ink>
</file>

<file path=ppt/ink/ink8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6"/>
    </inkml:context>
    <inkml:brush xml:id="br0">
      <inkml:brushProperty name="width" value="0.1" units="cm"/>
      <inkml:brushProperty name="height" value="0.1" units="cm"/>
      <inkml:brushProperty name="color" value="#008C3A"/>
    </inkml:brush>
  </inkml:definitions>
  <inkml:trace contextRef="#ctx0" brushRef="#br0">2 205 2759 0 0,'2'-39'7084'0'0,"-3"5"-3890"0"0,-1 23-2222 0 0,2 0-1 0 0,-1 1 1 0 0,2-1 0 0 0,-1 0 0 0 0,1 0 0 0 0,1 1 0 0 0,0-1-1 0 0,6-18 1 0 0,-7 28-967 0 0,0-1 1 0 0,0 1-1 0 0,0 0 0 0 0,0 0 0 0 0,0 0 0 0 0,1 0 0 0 0,-1 0 1 0 0,0 0-1 0 0,0 0 0 0 0,1 0 0 0 0,-1 1 0 0 0,0-1 1 0 0,1 0-1 0 0,-1 1 0 0 0,1-1 0 0 0,-1 1 0 0 0,1 0 1 0 0,-1-1-1 0 0,1 1 0 0 0,-1 0 0 0 0,1 0 0 0 0,-1 0 0 0 0,1 0 1 0 0,0 0-1 0 0,-1 0 0 0 0,1 1 0 0 0,-1-1 0 0 0,3 1 1 0 0,42 14-2999 0 0,-42-13 2387 0 0,11 4-1082 0 0</inkml:trace>
  <inkml:trace contextRef="#ctx0" brushRef="#br0" timeOffset="1">215 175 10135 0 0,'-8'-36'1246'0'0,"7"28"-513"0"0,2 1 0 0 0,-1 0 0 0 0,1 0 0 0 0,0-1 0 0 0,1 1 0 0 0,-1 0 0 0 0,2 0 0 0 0,-1 0 0 0 0,1 1 0 0 0,3-8 0 0 0,-4 11-644 0 0,-1 1 0 0 0,1 0 0 0 0,0-1 1 0 0,0 1-1 0 0,0 0 0 0 0,0 0 1 0 0,0 0-1 0 0,0 0 0 0 0,1 1 0 0 0,-1-1 1 0 0,1 0-1 0 0,-1 1 0 0 0,1 0 0 0 0,0 0 1 0 0,-1-1-1 0 0,1 2 0 0 0,0-1 1 0 0,0 0-1 0 0,0 0 0 0 0,-1 1 0 0 0,1 0 1 0 0,0 0-1 0 0,0-1 0 0 0,0 2 0 0 0,0-1 1 0 0,0 0-1 0 0,4 1 0 0 0,38 3-3259 0 0</inkml:trace>
</inkml:ink>
</file>

<file path=ppt/ink/ink8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88"/>
    </inkml:context>
    <inkml:brush xml:id="br0">
      <inkml:brushProperty name="width" value="0.1" units="cm"/>
      <inkml:brushProperty name="height" value="0.1" units="cm"/>
      <inkml:brushProperty name="color" value="#008C3A"/>
    </inkml:brush>
  </inkml:definitions>
  <inkml:trace contextRef="#ctx0" brushRef="#br0">8 56 2303 0 0,'0'8'8989'0'0,"-3"24"-6052"0"0,2-24-2723 0 0,-1-3 162 0 0,2 0 1 0 0,-1 0 0 0 0,1 0 0 0 0,0 0-1 0 0,0 0 1 0 0,0-1 0 0 0,0 1-1 0 0,2 6 1 0 0,-1-10-303 0 0,-1 0 1 0 0,1 0-1 0 0,0 1 1 0 0,0-1-1 0 0,0 0 0 0 0,0 0 1 0 0,0 0-1 0 0,0 0 0 0 0,0 0 1 0 0,0 0-1 0 0,1-1 0 0 0,-1 1 1 0 0,0 0-1 0 0,0-1 1 0 0,1 1-1 0 0,-1-1 0 0 0,0 1 1 0 0,1-1-1 0 0,-1 1 0 0 0,1-1 1 0 0,-1 0-1 0 0,0 0 1 0 0,1 0-1 0 0,-1 0 0 0 0,1 0 1 0 0,-1 0-1 0 0,1 0 0 0 0,-1 0 1 0 0,0 0-1 0 0,1-1 0 0 0,-1 1 1 0 0,3-2-1 0 0,2 1 59 0 0,0-2 0 0 0,0 1 0 0 0,0 0 0 0 0,-1-1 0 0 0,1 0 0 0 0,-1-1 1 0 0,0 1-1 0 0,1-1 0 0 0,-2 0 0 0 0,8-7 0 0 0,-11 10-109 0 0,1 0 0 0 0,0 0 0 0 0,-1-1 0 0 0,1 1 1 0 0,-1-1-1 0 0,0 1 0 0 0,1-1 0 0 0,-1 0 0 0 0,0 0 0 0 0,0 1 1 0 0,0-1-1 0 0,0 0 0 0 0,0 0 0 0 0,-1 0 0 0 0,1 0 0 0 0,0 0 1 0 0,-1 0-1 0 0,0 0 0 0 0,1 0 0 0 0,-1 0 0 0 0,0 0 0 0 0,0-1 1 0 0,0 1-1 0 0,0 0 0 0 0,-1 0 0 0 0,1 0 0 0 0,0 0 0 0 0,-1 0 1 0 0,0 0-1 0 0,1 0 0 0 0,-1 0 0 0 0,0 0 0 0 0,0 0 0 0 0,-1-2 0 0 0,0 3-26 0 0,1 0 0 0 0,-1 1-1 0 0,1-1 1 0 0,-1 0-1 0 0,0 0 1 0 0,1 1-1 0 0,-1-1 1 0 0,0 1 0 0 0,1-1-1 0 0,-1 1 1 0 0,0 0-1 0 0,0 0 1 0 0,1-1-1 0 0,-1 1 1 0 0,0 0-1 0 0,0 1 1 0 0,1-1 0 0 0,-1 0-1 0 0,0 0 1 0 0,0 1-1 0 0,1-1 1 0 0,-1 1-1 0 0,-2 1 1 0 0,-2 0-218 0 0</inkml:trace>
  <inkml:trace contextRef="#ctx0" brushRef="#br0" timeOffset="1">333 214 5527 0 0,'0'0'423'0'0,"6"-34"5581"0"0,-6 18-3930 0 0,2 1 1 0 0,0 0 0 0 0,1 0-1 0 0,0 0 1 0 0,8-19-1 0 0,-9 29-1879 0 0,0 0 0 0 0,1 0-1 0 0,0 0 1 0 0,0 0 0 0 0,0 0 0 0 0,0 1 0 0 0,7-7 0 0 0,-7 8-768 0 0,1 1 1 0 0,-1-1 0 0 0,0 1 0 0 0,1-1-1 0 0,0 1 1 0 0,-1 0 0 0 0,1 1 0 0 0,0-1-1 0 0,0 1 1 0 0,0-1 0 0 0,6 0 0 0 0</inkml:trace>
</inkml:ink>
</file>

<file path=ppt/ink/ink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1"/>
    </inkml:context>
    <inkml:brush xml:id="br0">
      <inkml:brushProperty name="width" value="0.1" units="cm"/>
      <inkml:brushProperty name="height" value="0.1" units="cm"/>
      <inkml:brushProperty name="color" value="#008C3A"/>
    </inkml:brush>
  </inkml:definitions>
  <inkml:trace contextRef="#ctx0" brushRef="#br0">11 99 4143 0 0,'-3'-6'9091'0'0,"-5"-19"-1488"0"0,12 21-7182 0 0,0 1 1 0 0,1-1-1 0 0,-1 1 1 0 0,1 0 0 0 0,0 1-1 0 0,0-1 1 0 0,0 1-1 0 0,0 0 1 0 0,0 0 0 0 0,9-2-1 0 0,59-10 886 0 0,-65 13-1074 0 0,33-7-113 0 0,-16 4 153 0 0,1 0 1 0 0,34-1 0 0 0,-51 5-763 0 0,0 1-1 0 0,0 0 1 0 0,0 0 0 0 0,0 1-1 0 0,0 0 1 0 0,9 4 0 0 0</inkml:trace>
</inkml:ink>
</file>

<file path=ppt/ink/ink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5"/>
    </inkml:context>
    <inkml:brush xml:id="br0">
      <inkml:brushProperty name="width" value="0.1" units="cm"/>
      <inkml:brushProperty name="height" value="0.1" units="cm"/>
      <inkml:brushProperty name="color" value="#AB008B"/>
    </inkml:brush>
  </inkml:definitions>
  <inkml:trace contextRef="#ctx0" brushRef="#br0">29 1 10591 0 0,'0'0'1306'0'0,"-4"22"2598"0"0,-10 90 1988 0 0,7 58-2982 0 0,4-71-2511 0 0,2-90-555 0 0,2 0 0 0 0,-1 0 0 0 0,1 0 0 0 0,0-1 0 0 0,1 1 0 0 0,0 0 0 0 0,1-1 0 0 0,-1 1 0 0 0,6 10 0 0 0</inkml:trace>
</inkml:ink>
</file>

<file path=ppt/ink/ink8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0"/>
    </inkml:context>
    <inkml:brush xml:id="br0">
      <inkml:brushProperty name="width" value="0.1" units="cm"/>
      <inkml:brushProperty name="height" value="0.1" units="cm"/>
      <inkml:brushProperty name="color" value="#008C3A"/>
    </inkml:brush>
  </inkml:definitions>
  <inkml:trace contextRef="#ctx0" brushRef="#br0">2939 11 4087 0 0,'14'-11'11632'0'0,"-171"61"-11166"0"0,104-36-432 0 0,-80 34 0 0 0,-1 26 30 0 0,105-55-21 0 0,0-2 0 0 0,-1-1-1 0 0,-1-1 1 0 0,0-1-1 0 0,-36 9 1 0 0,-151 46 990 0 0,24-6-1560 0 0,56-35 846 0 0,94-21-148 0 0,0 2 0 0 0,-69 24 0 0 0,-102 48 617 0 0,117-46-702 0 0,63-24-26 0 0,-61 29 1 0 0,-53 44 347 0 0,124-69-319 0 0,0 0-1 0 0,0-2 1 0 0,-1-1 0 0 0,-1-1-1 0 0,0-1 1 0 0,-1-1 0 0 0,-42 8-1 0 0,-171 39 184 0 0,195-41-259 0 0,24-8 15 0 0,0 0 1 0 0,-1-2 0 0 0,-23 3 0 0 0,17-3-29 0 0,-47 14 0 0 0,37-9 0 0 0,31-8 0 0 0,0 0 0 0 0,0 1 0 0 0,0-1 0 0 0,1 2 0 0 0,-9 4 0 0 0,9-4 0 0 0,0-1 0 0 0,0 0 0 0 0,0 0 0 0 0,-1-1 0 0 0,-8 3 0 0 0,11-5 0 0 0,1 0 11 0 0,3 0-80 0 0</inkml:trace>
</inkml:ink>
</file>

<file path=ppt/ink/ink8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1"/>
    </inkml:context>
    <inkml:brush xml:id="br0">
      <inkml:brushProperty name="width" value="0.1" units="cm"/>
      <inkml:brushProperty name="height" value="0.1" units="cm"/>
      <inkml:brushProperty name="color" value="#008C3A"/>
    </inkml:brush>
  </inkml:definitions>
  <inkml:trace contextRef="#ctx0" brushRef="#br0">360 9 3679 0 0,'17'-9'9750'0'0,"-34"14"-7308"0"0,-63 23 902 0 0,-38 15-2046 0 0,106-38-1221 0 0,0 1 0 0 0,1 0-1 0 0,0 1 1 0 0,0 0 0 0 0,1 1 0 0 0,0 0-1 0 0,-11 11 1 0 0,20-18-64 0 0,0 0 0 0 0,0 1 0 0 0,-1-1 1 0 0,1 0-1 0 0,1 0 0 0 0,-1 0 0 0 0,0 1 0 0 0,0-1 0 0 0,0 1 0 0 0,1-1 0 0 0,-1 0 0 0 0,1 1 0 0 0,-1-1 0 0 0,1 1 1 0 0,-1-1-1 0 0,1 1 0 0 0,0 0 0 0 0,0-1 0 0 0,0 1 0 0 0,0-1 0 0 0,0 1 0 0 0,0-1 0 0 0,1 3 0 0 0,0-2 3 0 0,0 1 0 0 0,0-1 1 0 0,0 0-1 0 0,1-1 0 0 0,-1 1 0 0 0,1 0 0 0 0,-1 0 0 0 0,1-1 0 0 0,0 1 0 0 0,0-1 0 0 0,0 1 0 0 0,0-1 0 0 0,0 0 0 0 0,2 2 0 0 0,12 4 59 0 0,0-1 0 0 0,1 0 0 0 0,27 6 1 0 0,-22-7-20 0 0,1 2-26 0 0,1 0 0 0 0,-1 2 0 0 0,-1 0 1 0 0,0 2-1 0 0,27 16 0 0 0,-46-24-26 0 0,1-1 0 0 0,0 1 1 0 0,-1 0-1 0 0,0 0 1 0 0,0 1-1 0 0,0-1 0 0 0,0 0 1 0 0,0 1-1 0 0,0 0 0 0 0,-1 0 1 0 0,0 0-1 0 0,0 0 0 0 0,0 0 1 0 0,0 0-1 0 0,0 5 1 0 0,-1-4 1 0 0,-1-1 1 0 0,0 0 0 0 0,0 1 0 0 0,-1-1 0 0 0,1 0-1 0 0,-1 1 1 0 0,0-1 0 0 0,0 0 0 0 0,0 0 0 0 0,-1 0 0 0 0,1 0-1 0 0,-1 0 1 0 0,0 0 0 0 0,0 0 0 0 0,-1-1 0 0 0,1 1-1 0 0,-1-1 1 0 0,0 1 0 0 0,-3 2 0 0 0,-5 6 24 0 0,-1 0 0 0 0,-1-1 1 0 0,0 0-1 0 0,0-1 0 0 0,-1-1 0 0 0,0 0 1 0 0,-1 0-1 0 0,0-2 0 0 0,-24 9 0 0 0,30-12 46 0 0,1-1 0 0 0,-2-1 0 0 0,1 1 0 0 0,0-1-1 0 0,0-1 1 0 0,-1 0 0 0 0,1 0 0 0 0,0-1 0 0 0,-1 0-1 0 0,1-1 1 0 0,-1 0 0 0 0,1 0 0 0 0,0-1 0 0 0,0 0 0 0 0,0-1-1 0 0,0 0 1 0 0,0 0 0 0 0,-12-7 0 0 0,19 9-59 0 0,1 0 1 0 0,-1 0-1 0 0,0 0 1 0 0,1-1 0 0 0,-1 1-1 0 0,1 0 1 0 0,-1-1-1 0 0,1 0 1 0 0,0 1-1 0 0,-1-1 1 0 0,1 0 0 0 0,0 1-1 0 0,0-1 1 0 0,0 0-1 0 0,1 0 1 0 0,-1 0-1 0 0,0 0 1 0 0,1 0-1 0 0,-1 0 1 0 0,1 0 0 0 0,0 0-1 0 0,-1 0 1 0 0,1 0-1 0 0,0 0 1 0 0,0 0-1 0 0,1-3 1 0 0,-1 3-272 0 0,1 0 1 0 0,-1 0-1 0 0,1 0 1 0 0,0 0-1 0 0,0 1 1 0 0,0-1-1 0 0,0 0 1 0 0,0 0-1 0 0,0 0 1 0 0,0 1-1 0 0,1-1 1 0 0,-1 1-1 0 0,1-1 0 0 0,-1 1 1 0 0,1 0-1 0 0,3-3 1 0 0,6-3-1667 0 0</inkml:trace>
</inkml:ink>
</file>

<file path=ppt/ink/ink8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2"/>
    </inkml:context>
    <inkml:brush xml:id="br0">
      <inkml:brushProperty name="width" value="0.1" units="cm"/>
      <inkml:brushProperty name="height" value="0.1" units="cm"/>
      <inkml:brushProperty name="color" value="#008C3A"/>
    </inkml:brush>
  </inkml:definitions>
  <inkml:trace contextRef="#ctx0" brushRef="#br0">42 1 2303 0 0,'-6'9'11625'0'0,"-10"15"-9271"0"0,12-16-2041 0 0,1 0 0 0 0,0 1 0 0 0,1 0 0 0 0,-1-1 0 0 0,1 1 0 0 0,1 0 0 0 0,0 0 0 0 0,0 0 0 0 0,1 0 0 0 0,0 1 1 0 0,1-1-1 0 0,0 0 0 0 0,4 17 0 0 0,-5-23-252 0 0,1 0 1 0 0,0 1-1 0 0,0-1 1 0 0,0 0-1 0 0,1 0 1 0 0,-1 0-1 0 0,1 0 1 0 0,-1-1-1 0 0,1 1 1 0 0,0 0-1 0 0,0-1 1 0 0,0 1-1 0 0,1-1 1 0 0,-1 0-1 0 0,1 0 0 0 0,-1 0 1 0 0,1 0-1 0 0,0 0 1 0 0,-1 0-1 0 0,1-1 1 0 0,0 1-1 0 0,0-1 1 0 0,0 0-1 0 0,0 0 1 0 0,1 0-1 0 0,-1 0 1 0 0,0 0-1 0 0,0-1 1 0 0,0 1-1 0 0,1-1 1 0 0,-1 0-1 0 0,0 0 1 0 0,0-1-1 0 0,1 1 1 0 0,-1 0-1 0 0,0-1 1 0 0,0 0-1 0 0,1 0 1 0 0,-1 0-1 0 0,0 0 1 0 0,3-2-1 0 0,2 0 35 0 0,-1-1 0 0 0,0 1 0 0 0,0-1 0 0 0,0 0 0 0 0,-1-1-1 0 0,1 1 1 0 0,-1-2 0 0 0,0 1 0 0 0,0 0 0 0 0,-1-1 0 0 0,0 0 0 0 0,0 0 0 0 0,7-13 0 0 0,-9 15-77 0 0,-1 0 0 0 0,0 0 0 0 0,-1-1 1 0 0,1 1-1 0 0,-1 0 0 0 0,1-1 1 0 0,-1 1-1 0 0,0-1 0 0 0,-1 0 1 0 0,1 1-1 0 0,-1-1 0 0 0,0 0 0 0 0,0 1 1 0 0,-1-1-1 0 0,1 1 0 0 0,-1-1 1 0 0,0 0-1 0 0,0 1 0 0 0,-1-1 0 0 0,1 1 1 0 0,-1 0-1 0 0,0 0 0 0 0,0-1 1 0 0,0 1-1 0 0,-6-6 0 0 0</inkml:trace>
</inkml:ink>
</file>

<file path=ppt/ink/ink8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3"/>
    </inkml:context>
    <inkml:brush xml:id="br0">
      <inkml:brushProperty name="width" value="0.1" units="cm"/>
      <inkml:brushProperty name="height" value="0.1" units="cm"/>
      <inkml:brushProperty name="color" value="#008C3A"/>
    </inkml:brush>
  </inkml:definitions>
  <inkml:trace contextRef="#ctx0" brushRef="#br0">0 190 14831 0 0,'1'-13'516'0'0,"1"1"0"0"0,0-1 0 0 0,1 1 0 0 0,1 0 0 0 0,-1 0 0 0 0,2 0 0 0 0,0 1 0 0 0,0 0 0 0 0,1 0 0 0 0,7-11 0 0 0,-10 18-297 0 0,0 0 0 0 0,0 1 0 0 0,0-1 0 0 0,0 1 0 0 0,0 0 0 0 0,1 0 0 0 0,-1 0 0 0 0,1 0 0 0 0,0 1 0 0 0,0 0 0 0 0,0-1 0 0 0,0 1 0 0 0,0 1 0 0 0,0-1 0 0 0,0 0 0 0 0,1 1 0 0 0,-1 0-1 0 0,1 0 1 0 0,-1 1 0 0 0,1-1 0 0 0,-1 1 0 0 0,1 0 0 0 0,0 0 0 0 0,-1 0 0 0 0,1 1 0 0 0,-1-1 0 0 0,1 1 0 0 0,-1 0 0 0 0,1 1 0 0 0,6 2 0 0 0,-5-1-176 0 0,-1-1 0 0 0,0 1 0 0 0,0 0 0 0 0,0 0 0 0 0,0 1 0 0 0,-1-1 0 0 0,0 1 0 0 0,1 0 0 0 0,-1 1 0 0 0,-1-1 0 0 0,1 1 0 0 0,0-1 0 0 0,-1 1 0 0 0,0 0 0 0 0,0 0 0 0 0,-1 1 0 0 0,0-1 0 0 0,1 0 0 0 0,0 8 0 0 0,3 11-224 0 0,-1 0 1 0 0,-1 0-1 0 0,0 35 0 0 0,1-3-2641 0 0</inkml:trace>
</inkml:ink>
</file>

<file path=ppt/ink/ink8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4"/>
    </inkml:context>
    <inkml:brush xml:id="br0">
      <inkml:brushProperty name="width" value="0.1" units="cm"/>
      <inkml:brushProperty name="height" value="0.1" units="cm"/>
      <inkml:brushProperty name="color" value="#008C3A"/>
    </inkml:brush>
  </inkml:definitions>
  <inkml:trace contextRef="#ctx0" brushRef="#br0">1661 2464 7511 0 0,'-7'-13'10617'0'0,"-8"-15"-8302"0"0,4 7-2121 0 0,-1 1 0 0 0,0 0 0 0 0,-2 1-1 0 0,-28-33 1 0 0,21 29-72 0 0,-25-41-1 0 0,-14-41 233 0 0,39 64-239 0 0,-1 2 0 0 0,-3 0 0 0 0,-35-43 0 0 0,27 46-99 0 0,17 20-6 0 0,0-1 0 0 0,2-1-1 0 0,0 0 1 0 0,0-1 0 0 0,-17-36-1 0 0,8 12-9 0 0,-1 1 0 0 0,-2 2 0 0 0,-2 0 0 0 0,-2 2 0 0 0,-1 1 0 0 0,-47-44 0 0 0,48 50 16 0 0,2-2-1 0 0,1-1 0 0 0,-28-47 1 0 0,-54-118 50 0 0,103 189-66 0 0,-35-61 56 0 0,-79-102 0 0 0,-13-21 24 0 0,32 40-80 0 0,67 103 16 0 0,-80-131 96 0 0,20 30 27 0 0,73 121 117 0 0,20 29-203 0 0</inkml:trace>
</inkml:ink>
</file>

<file path=ppt/ink/ink8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5"/>
    </inkml:context>
    <inkml:brush xml:id="br0">
      <inkml:brushProperty name="width" value="0.1" units="cm"/>
      <inkml:brushProperty name="height" value="0.1" units="cm"/>
      <inkml:brushProperty name="color" value="#008C3A"/>
    </inkml:brush>
  </inkml:definitions>
  <inkml:trace contextRef="#ctx0" brushRef="#br0">1 146 11055 0 0,'0'-2'476'0'0,"16"-16"1228"0"0,6-9 3338 0 0,-17 21-4491 0 0,0 1 0 0 0,1 0 0 0 0,-1 0 0 0 0,1 0 0 0 0,8-4 0 0 0,7-3 299 0 0,-1 0-1 0 0,35-13 0 0 0,-47 22-968 0 0,1 0 1 0 0,-1 1-1 0 0,1 0 0 0 0,-1 0 0 0 0,1 1 0 0 0,0 0 1 0 0,0 1-1 0 0,0 0 0 0 0,17 2 0 0 0,-16 9-3457 0 0</inkml:trace>
</inkml:ink>
</file>

<file path=ppt/ink/ink8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6"/>
    </inkml:context>
    <inkml:brush xml:id="br0">
      <inkml:brushProperty name="width" value="0.1" units="cm"/>
      <inkml:brushProperty name="height" value="0.1" units="cm"/>
      <inkml:brushProperty name="color" value="#008C3A"/>
    </inkml:brush>
  </inkml:definitions>
  <inkml:trace contextRef="#ctx0" brushRef="#br0">121 0 7199 0 0,'0'0'331'0'0,"-30"33"1600"0"0,22-22-832 0 0,0 1 1 0 0,1 0 0 0 0,1 1 0 0 0,0-1-1 0 0,1 1 1 0 0,-6 19 0 0 0,-16 87 829 0 0,18-73-1002 0 0,8-42-853 0 0,0 1-1 0 0,0 0 1 0 0,1 0-1 0 0,-1 0 1 0 0,1 0 0 0 0,0 0-1 0 0,1-1 1 0 0,-1 1-1 0 0,1 0 1 0 0,0 0-1 0 0,0 0 1 0 0,0 0-1 0 0,1-1 1 0 0,-1 1-1 0 0,1-1 1 0 0,1 1 0 0 0,-1-1-1 0 0,0 0 1 0 0,1 0-1 0 0,5 6 1 0 0,-4-5-25 0 0,1-2 0 0 0,0 1-1 0 0,-1 0 1 0 0,1-1 0 0 0,1 0 0 0 0,-1 0 0 0 0,0-1 0 0 0,1 0 0 0 0,-1 1 0 0 0,1-2 0 0 0,0 1 0 0 0,0-1 0 0 0,0 0-1 0 0,-1 0 1 0 0,1 0 0 0 0,11-1 0 0 0,-8 0-45 0 0,0-1 0 0 0,-1 0 0 0 0,1-1 0 0 0,-1 1 0 0 0,1-1-1 0 0,-1-1 1 0 0,0 0 0 0 0,0 0 0 0 0,0-1 0 0 0,0 0 0 0 0,-1 0 0 0 0,13-9-1 0 0,21-22-3743 0 0</inkml:trace>
</inkml:ink>
</file>

<file path=ppt/ink/ink8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7"/>
    </inkml:context>
    <inkml:brush xml:id="br0">
      <inkml:brushProperty name="width" value="0.1" units="cm"/>
      <inkml:brushProperty name="height" value="0.1" units="cm"/>
      <inkml:brushProperty name="color" value="#008C3A"/>
    </inkml:brush>
  </inkml:definitions>
  <inkml:trace contextRef="#ctx0" brushRef="#br0">7 39 5983 0 0,'-6'-12'10600'0'0,"14"8"-9863"0"0,1 0 0 0 0,-1 1 0 0 0,1 0 0 0 0,0 0 0 0 0,-1 1 0 0 0,17-2 0 0 0,-12 2-1127 0 0,1 1-1 0 0,-1 1 0 0 0,1 0 0 0 0,13 2 1 0 0,-14 0-1520 0 0</inkml:trace>
</inkml:ink>
</file>

<file path=ppt/ink/ink8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398"/>
    </inkml:context>
    <inkml:brush xml:id="br0">
      <inkml:brushProperty name="width" value="0.1" units="cm"/>
      <inkml:brushProperty name="height" value="0.1" units="cm"/>
      <inkml:brushProperty name="color" value="#008C3A"/>
    </inkml:brush>
  </inkml:definitions>
  <inkml:trace contextRef="#ctx0" brushRef="#br0">1 1 11287 0 0,'0'0'1315'0'0,"13"26"1568"0"0,19 15-903 0 0,45 43 0 0 0,-35-39-1828 0 0,-15-20-466 0 0</inkml:trace>
  <inkml:trace contextRef="#ctx0" brushRef="#br0" timeOffset="1">251 19 10799 0 0,'0'0'979'0'0,"-15"34"-198"0"0,6-15 68 0 0,0 0-1 0 0,-2-1 1 0 0,-17 25-1 0 0,-3-6-738 0 0,-51 49 0 0 0,65-68 36 0 0,-21 23-595 0 0,33-36 154 0 0</inkml:trace>
</inkml:ink>
</file>

<file path=ppt/ink/ink8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0"/>
    </inkml:context>
    <inkml:brush xml:id="br0">
      <inkml:brushProperty name="width" value="0.1" units="cm"/>
      <inkml:brushProperty name="height" value="0.1" units="cm"/>
      <inkml:brushProperty name="color" value="#008C3A"/>
    </inkml:brush>
  </inkml:definitions>
  <inkml:trace contextRef="#ctx0" brushRef="#br0">29 382 5583 0 0,'0'0'4684'0'0,"-16"-36"-328"0"0,12 13-3419 0 0,0 1 0 0 0,1 0 0 0 0,2-1 1 0 0,0 1-1 0 0,4-38 0 0 0,-2 49-752 0 0,1 0 0 0 0,-1 0 0 0 0,2 1 1 0 0,0-1-1 0 0,0 1 0 0 0,0 0 0 0 0,2 0 1 0 0,-1 0-1 0 0,1 0 0 0 0,1 1 0 0 0,-1 0 1 0 0,2 0-1 0 0,13-16 0 0 0,-17 23-150 0 0,-1 0 0 0 0,1 0 0 0 0,0 0 0 0 0,0 1 0 0 0,0-1 0 0 0,1 1 1 0 0,-1 0-1 0 0,0 0 0 0 0,0 0 0 0 0,1 0 0 0 0,-1 0 0 0 0,1 1 0 0 0,-1-1 0 0 0,1 1 0 0 0,-1 0 0 0 0,0 0 0 0 0,1 0 0 0 0,-1 1 0 0 0,1-1 0 0 0,-1 1 0 0 0,1 0 0 0 0,-1 0 0 0 0,0 0 0 0 0,0 0 0 0 0,0 1 0 0 0,1-1 1 0 0,-1 1-1 0 0,0 0 0 0 0,-1 0 0 0 0,5 3 0 0 0,-5-4-39 0 0,0 1 1 0 0,0 0 0 0 0,0 0-1 0 0,0 0 1 0 0,0 0 0 0 0,0 0-1 0 0,-1 0 1 0 0,1 0 0 0 0,-1 0-1 0 0,1 1 1 0 0,-1-1 0 0 0,0 0-1 0 0,0 1 1 0 0,0 0 0 0 0,0-1-1 0 0,0 1 1 0 0,-1-1 0 0 0,1 1-1 0 0,-1 0 1 0 0,0-1 0 0 0,0 1-1 0 0,0 0 1 0 0,0 0 0 0 0,0-1-1 0 0,0 1 1 0 0,-1 0 0 0 0,1-1-1 0 0,-1 1 1 0 0,0-1 0 0 0,0 1-1 0 0,0-1 1 0 0,0 1 0 0 0,0-1-1 0 0,-1 1 1 0 0,1-1 0 0 0,-1 0-1 0 0,1 0 1 0 0,-1 0 0 0 0,-2 3-1 0 0,-4 2-150 0 0,-1 0 1 0 0,1-1-1 0 0,-1 0 0 0 0,0 0 0 0 0,-1-1 0 0 0,-18 9 0 0 0,4-3-882 0 0,23-10 551 0 0</inkml:trace>
</inkml:ink>
</file>

<file path=ppt/ink/ink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6"/>
    </inkml:context>
    <inkml:brush xml:id="br0">
      <inkml:brushProperty name="width" value="0.1" units="cm"/>
      <inkml:brushProperty name="height" value="0.1" units="cm"/>
      <inkml:brushProperty name="color" value="#AB008B"/>
    </inkml:brush>
  </inkml:definitions>
  <inkml:trace contextRef="#ctx0" brushRef="#br0">206 69 10335 0 0,'0'0'3238'0'0,"-9"-18"1892"0"0,4 15-4877 0 0,1 1 0 0 0,-1-1-1 0 0,0 1 1 0 0,0 0 0 0 0,0 1-1 0 0,0-1 1 0 0,0 1 0 0 0,0 0-1 0 0,-1 0 1 0 0,1 1 0 0 0,0-1 0 0 0,-1 1-1 0 0,1 1 1 0 0,-8 0 0 0 0,2 0-127 0 0,0 1 0 0 0,0 0-1 0 0,0 0 1 0 0,1 1 0 0 0,-1 1 0 0 0,-9 4 0 0 0,18-8-118 0 0,0 1 0 0 0,0 0-1 0 0,1 0 1 0 0,-1 0 0 0 0,1 0-1 0 0,-1 0 1 0 0,0 0 0 0 0,1 0-1 0 0,0 0 1 0 0,-1 1 0 0 0,1-1-1 0 0,0 1 1 0 0,0-1 0 0 0,0 1 0 0 0,0-1-1 0 0,0 1 1 0 0,0 0 0 0 0,0-1-1 0 0,-1 3 1 0 0,2-2-5 0 0,0-1 0 0 0,0 1 0 0 0,0-1 0 0 0,1 1 0 0 0,-1-1 0 0 0,0 0-1 0 0,1 1 1 0 0,-1-1 0 0 0,0 1 0 0 0,1-1 0 0 0,0 0 0 0 0,-1 1 0 0 0,1-1 0 0 0,0 0 0 0 0,-1 0 0 0 0,1 0 0 0 0,0 1 0 0 0,0-1-1 0 0,1 1 1 0 0,5 4-2 0 0,0-1-1 0 0,0 1 1 0 0,0-1 0 0 0,0-1-1 0 0,1 1 1 0 0,11 4-1 0 0,20 8 162 0 0,0 3 0 0 0,-2 1-1 0 0,0 1 1 0 0,-1 2 0 0 0,-1 2-1 0 0,52 51 1 0 0,-83-73-115 0 0,0 0 0 0 0,0 0-1 0 0,-1 0 1 0 0,1 0 0 0 0,-1 1 0 0 0,0 0 0 0 0,-1-1-1 0 0,1 1 1 0 0,-1 0 0 0 0,0 1 0 0 0,0-1-1 0 0,0 0 1 0 0,-1 0 0 0 0,0 1 0 0 0,0-1 0 0 0,0 1-1 0 0,0 7 1 0 0,-2-7-14 0 0,-1-1 0 0 0,1 1 0 0 0,-1-1 0 0 0,1 0 0 0 0,-2 1 0 0 0,1-1 0 0 0,0 0 0 0 0,-1 0 0 0 0,0-1 0 0 0,0 1 0 0 0,-1-1 0 0 0,1 1 0 0 0,-1-1 0 0 0,0 0 0 0 0,0 0 0 0 0,0-1 0 0 0,-6 5 0 0 0,-5 3 25 0 0,-1 0 1 0 0,0-1-1 0 0,-1 0 0 0 0,-18 7 1 0 0,30-14-42 0 0,-1-1 0 0 0,0 0 1 0 0,1 0-1 0 0,-1 0 0 0 0,0 0 0 0 0,0-1 1 0 0,0 0-1 0 0,0-1 0 0 0,0 1 0 0 0,0-1 1 0 0,0 0-1 0 0,0-1 0 0 0,-1 1 1 0 0,1-1-1 0 0,1-1 0 0 0,-11-2 0 0 0,15 3-92 0 0,-1 1 0 0 0,0-1-1 0 0,1 0 1 0 0,-1 0 0 0 0,1 0-1 0 0,-1 0 1 0 0,1 0 0 0 0,0-1-1 0 0,-1 1 1 0 0,1 0 0 0 0,0-1-1 0 0,0 1 1 0 0,0-1 0 0 0,0 1-1 0 0,0-1 1 0 0,0 1 0 0 0,1-1-1 0 0,-1 0 1 0 0,0 1 0 0 0,1-1-1 0 0,-1-3 1 0 0,0 1 45 0 0,1 0 0 0 0,0 0 0 0 0,1 0-1 0 0,-1 0 1 0 0,1 1 0 0 0,-1-1 0 0 0,1 0-1 0 0,0 0 1 0 0,3-6 0 0 0,2-2 52 0 0,0 0 0 0 0,1 0 0 0 0,0 1 0 0 0,16-20 0 0 0,14-11 86 0 0,-1 3 278 0 0,44-65 0 0 0,-72 92-334 0 0,0-1 0 0 0,-1 0 0 0 0,0 0 0 0 0,-1-1 0 0 0,-1 0 0 0 0,0 0 0 0 0,-1-1 0 0 0,0 1 0 0 0,3-30 0 0 0,-7 41-78 0 0,1-1 0 0 0,-1 0 0 0 0,0 0 1 0 0,-1 1-1 0 0,1-1 0 0 0,-1 0 0 0 0,1 1 0 0 0,-1-1 0 0 0,0 1 0 0 0,0-1 0 0 0,-1 1 0 0 0,1-1 1 0 0,-1 1-1 0 0,1 0 0 0 0,-1-1 0 0 0,0 1 0 0 0,-1 0 0 0 0,1 0 0 0 0,0 1 0 0 0,-1-1 0 0 0,1 0 1 0 0,-1 1-1 0 0,0 0 0 0 0,0-1 0 0 0,0 1 0 0 0,0 0 0 0 0,-1 1 0 0 0,1-1 0 0 0,-6-2 0 0 0,0 1-133 0 0,0 1-1 0 0,0 0 0 0 0,0 1 1 0 0,0 0-1 0 0,-1 0 0 0 0,1 1 1 0 0,0 0-1 0 0,0 1 0 0 0,0-1 0 0 0,-15 5 1 0 0,9-1-1908 0 0</inkml:trace>
</inkml:ink>
</file>

<file path=ppt/ink/ink8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1"/>
    </inkml:context>
    <inkml:brush xml:id="br0">
      <inkml:brushProperty name="width" value="0.1" units="cm"/>
      <inkml:brushProperty name="height" value="0.1" units="cm"/>
      <inkml:brushProperty name="color" value="#008C3A"/>
    </inkml:brush>
  </inkml:definitions>
  <inkml:trace contextRef="#ctx0" brushRef="#br0">1 201 8407 0 0,'0'0'382'0'0,"11"-39"1103"0"0,-10 33-863 0 0,1 0 0 0 0,-1-1 0 0 0,1 1 1 0 0,0 0-1 0 0,1 1 0 0 0,-1-1 0 0 0,1 0 0 0 0,0 1 0 0 0,5-7 0 0 0,-4 8-348 0 0,-1 0 0 0 0,1 0 0 0 0,0 0-1 0 0,0 0 1 0 0,0 1 0 0 0,1 0-1 0 0,-1 0 1 0 0,1 0 0 0 0,7-4 0 0 0,-5 5-459 0 0,0-1 1 0 0,0 1 0 0 0,0 1 0 0 0,0-1-1 0 0,0 1 1 0 0,0 1 0 0 0,0-1 0 0 0,0 1-1 0 0,1 0 1 0 0,-1 1 0 0 0,0 0 0 0 0,0 0 0 0 0,0 0-1 0 0,0 1 1 0 0,0 0 0 0 0,10 5 0 0 0,30 9-6831 0 0,-41-17 7889 0 0,-1-1 0 0 0,1 1 0 0 0,0-1 0 0 0,-1 0 0 0 0,0-1 0 0 0,1 1 0 0 0,-1-1 0 0 0,0 0 0 0 0,0-1 1 0 0,8-7-1 0 0,-11 10-766 0 0,-1 0 0 0 0,0 0 0 0 0,-1 0 1 0 0,1 0-1 0 0,0 0 0 0 0,0 0 0 0 0,0 0 1 0 0,-1-1-1 0 0,1 1 0 0 0,0 0 0 0 0,-1 0 1 0 0,1-1-1 0 0,-1 1 0 0 0,0-1 1 0 0,1 1-1 0 0,-1 0 0 0 0,0-1 0 0 0,0 1 1 0 0,0-1-1 0 0,0 1 0 0 0,0 0 0 0 0,0-1 1 0 0,0 1-1 0 0,0-1 0 0 0,-1 1 0 0 0,1 0 1 0 0,-1-2-1 0 0,0 2-58 0 0,0 1-1 0 0,0-1 0 0 0,0 0 1 0 0,0 1-1 0 0,0-1 1 0 0,0 1-1 0 0,0 0 1 0 0,0-1-1 0 0,0 1 1 0 0,0 0-1 0 0,0 0 1 0 0,0-1-1 0 0,0 1 1 0 0,0 0-1 0 0,0 0 1 0 0,0 0-1 0 0,0 0 1 0 0,0 1-1 0 0,0-1 1 0 0,0 0-1 0 0,0 0 1 0 0,0 1-1 0 0,0-1 1 0 0,0 0-1 0 0,0 1 1 0 0,0-1-1 0 0,0 1 1 0 0,0-1-1 0 0,0 1 1 0 0,0 0-1 0 0,0-1 1 0 0,0 1-1 0 0,1 0 1 0 0,-1-1-1 0 0,-1 3 1 0 0,-6 4 6 0 0,1 0 1 0 0,0 0 0 0 0,0 1-1 0 0,0 0 1 0 0,1 0 0 0 0,-6 12-1 0 0,10-18-41 0 0,0 1-1 0 0,1 0 0 0 0,-1-1 0 0 0,1 1 0 0 0,0 0 0 0 0,-1 0 0 0 0,1 0 0 0 0,1 0 0 0 0,-1 0 1 0 0,0 0-1 0 0,1 0 0 0 0,-1 0 0 0 0,1 0 0 0 0,0 0 0 0 0,0 1 0 0 0,0-1 0 0 0,1 0 0 0 0,-1 0 1 0 0,1 0-1 0 0,0 0 0 0 0,-1 0 0 0 0,1 0 0 0 0,1 0 0 0 0,1 4 0 0 0,-1-5-162 0 0,1 0-1 0 0,-1 0 0 0 0,1-1 1 0 0,-1 1-1 0 0,1-1 1 0 0,-1 1-1 0 0,1-1 0 0 0,0 0 1 0 0,0 0-1 0 0,-1 0 1 0 0,1-1-1 0 0,0 1 1 0 0,5 0-1 0 0,-1 0-273 0 0,5 2-868 0 0</inkml:trace>
</inkml:ink>
</file>

<file path=ppt/ink/ink8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2"/>
    </inkml:context>
    <inkml:brush xml:id="br0">
      <inkml:brushProperty name="width" value="0.1" units="cm"/>
      <inkml:brushProperty name="height" value="0.1" units="cm"/>
      <inkml:brushProperty name="color" value="#008C3A"/>
    </inkml:brush>
  </inkml:definitions>
  <inkml:trace contextRef="#ctx0" brushRef="#br0">18 0 10103 0 0,'-3'0'8368'0'0,"-12"3"-5768"0"0,45 19-1485 0 0,15-4-174 0 0,-38-16-831 0 0,1 1 0 0 0,-1-1 0 0 0,0 2 1 0 0,1-1-1 0 0,-1 1 0 0 0,-1 0 0 0 0,1 0 0 0 0,0 1 0 0 0,-1-1 1 0 0,0 1-1 0 0,0 1 0 0 0,9 10 0 0 0,-12-11-34 0 0,-3-4-67 0 0,0 1 1 0 0,1-1-1 0 0,-1 0 0 0 0,0 0 1 0 0,0 0-1 0 0,0 1 0 0 0,0-1 0 0 0,0 0 1 0 0,0 0-1 0 0,0 0 0 0 0,-1 1 1 0 0,1-1-1 0 0,0 0 0 0 0,-1 0 1 0 0,1 0-1 0 0,-1 0 0 0 0,1 0 0 0 0,-1 0 1 0 0,0 0-1 0 0,1 0 0 0 0,-1 0 1 0 0,0 0-1 0 0,0 0 0 0 0,1 0 1 0 0,-1 0-1 0 0,-2 1 0 0 0,-24 18 200 0 0,17-16-1140 0 0,0-1-1 0 0,0 0 0 0 0,0 0 1 0 0,-1-1-1 0 0,-14 1 1 0 0,11-3-1104 0 0</inkml:trace>
</inkml:ink>
</file>

<file path=ppt/ink/ink8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3"/>
    </inkml:context>
    <inkml:brush xml:id="br0">
      <inkml:brushProperty name="width" value="0.1" units="cm"/>
      <inkml:brushProperty name="height" value="0.1" units="cm"/>
      <inkml:brushProperty name="color" value="#008C3A"/>
    </inkml:brush>
  </inkml:definitions>
  <inkml:trace contextRef="#ctx0" brushRef="#br0">1 44 4143 0 0,'20'-14'408'0'0,"-16"11"126"0"0,1 0 1 0 0,0 0-1 0 0,0 0 0 0 0,0 0 0 0 0,0 1 0 0 0,0 0 0 0 0,1 0 0 0 0,-1 0 0 0 0,1 1 0 0 0,-1-1 0 0 0,1 1 0 0 0,0 1 0 0 0,-1-1 0 0 0,1 1 0 0 0,10 1 1 0 0,1-1-619 0 0,1-2 309 0 0,-9 2-212 0 0,1-1-1 0 0,-1 1 0 0 0,1 1 0 0 0,19 3 5699 0 0,-13 34-4494 0 0,-11-32-1062 0 0,-1 1 0 0 0,1-2-1 0 0,1 1 1 0 0,-1 0 0 0 0,1-1 0 0 0,0 0-1 0 0,10 7 1 0 0,15 13 903 0 0,-29-24-846 0 0,-2 0-179 0 0,0 0 1 0 0,0 0-1 0 0,0 0 0 0 0,0 0 0 0 0,1 0 0 0 0,-1 0 1 0 0,1 0-1 0 0,-1 0 0 0 0,0 0 0 0 0,1-1 0 0 0,-1 1 1 0 0,1 0-1 0 0,0 0 0 0 0,-1-1 0 0 0,1 1 1 0 0,0 0-1 0 0,-1 0 0 0 0,1-1 0 0 0,1 1 0 0 0,0 1 13 0 0,0 0-1 0 0,0-1 1 0 0,-1 1 0 0 0,1 0-1 0 0,-1 0 1 0 0,1 0-1 0 0,-1 0 1 0 0,0 0-1 0 0,1 0 1 0 0,-1 1-1 0 0,0-1 1 0 0,0 0-1 0 0,-1 0 1 0 0,1 1 0 0 0,0-1-1 0 0,-1 1 1 0 0,1 2-1 0 0,-1-3-57 0 0,0-1-1 0 0,-1 1 1 0 0,1 0-1 0 0,0 0 1 0 0,-1-1 0 0 0,1 1-1 0 0,-1 0 1 0 0,1-1-1 0 0,-1 1 1 0 0,0 0-1 0 0,0-1 1 0 0,1 1-1 0 0,-1-1 1 0 0,0 1 0 0 0,-1-1-1 0 0,1 1 1 0 0,0-1-1 0 0,0 0 1 0 0,-2 2-1 0 0,-16 11-7882 0 0</inkml:trace>
</inkml:ink>
</file>

<file path=ppt/ink/ink8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4"/>
    </inkml:context>
    <inkml:brush xml:id="br0">
      <inkml:brushProperty name="width" value="0.1" units="cm"/>
      <inkml:brushProperty name="height" value="0.1" units="cm"/>
      <inkml:brushProperty name="color" value="#008C3A"/>
    </inkml:brush>
  </inkml:definitions>
  <inkml:trace contextRef="#ctx0" brushRef="#br0">1 108 3223 0 0,'1'-11'288'0'0,"3"-2"-288"0"0,1 1 0 0 0,1-1 0 0 0,2 1 2096 0 0,-2 3 368 0 0,0 1 64 0 0,3 2 24 0 0,1 0-1736 0 0,0 1-344 0 0,2 1-72 0 0,2 2-16 0 0,0-1-696 0 0,0-1-136 0 0</inkml:trace>
</inkml:ink>
</file>

<file path=ppt/ink/ink8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5"/>
    </inkml:context>
    <inkml:brush xml:id="br0">
      <inkml:brushProperty name="width" value="0.1" units="cm"/>
      <inkml:brushProperty name="height" value="0.1" units="cm"/>
      <inkml:brushProperty name="color" value="#008C3A"/>
    </inkml:brush>
  </inkml:definitions>
  <inkml:trace contextRef="#ctx0" brushRef="#br0">1 33 10279 0 0,'11'-11'799'0'0,"-11"10"-752"0"0,1 0 1 0 0,0 0-1 0 0,-1 0 0 0 0,1 0 0 0 0,0 0 0 0 0,0 0 1 0 0,0 0-1 0 0,0 0 0 0 0,0 1 0 0 0,-1-1 1 0 0,1 0-1 0 0,0 1 0 0 0,1-1 0 0 0,-1 1 1 0 0,0-1-1 0 0,0 1 0 0 0,0-1 0 0 0,0 1 1 0 0,0 0-1 0 0,0 0 0 0 0,0-1 0 0 0,2 1 1 0 0,23-3 2093 0 0,0 1 0 0 0,0 1 0 0 0,39 3 0 0 0,75 18-18 0 0,-129-19-2123 0 0,13 3-111 0 0,16 2 44 0 0,-16 2-4970 0 0</inkml:trace>
</inkml:ink>
</file>

<file path=ppt/ink/ink8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6"/>
    </inkml:context>
    <inkml:brush xml:id="br0">
      <inkml:brushProperty name="width" value="0.1" units="cm"/>
      <inkml:brushProperty name="height" value="0.1" units="cm"/>
      <inkml:brushProperty name="color" value="#008C3A"/>
    </inkml:brush>
  </inkml:definitions>
  <inkml:trace contextRef="#ctx0" brushRef="#br0">144 0 4143 0 0,'-14'14'8385'0'0,"-2"4"-5831"0"0,4 10-2011 0 0,1 1 1 0 0,1 0 0 0 0,1 1-1 0 0,2 0 1 0 0,-4 32-1 0 0,-1 4-167 0 0,6-34-294 0 0,3-17-6 0 0,0 0-1 0 0,0 0 1 0 0,-2-1 0 0 0,0 1-1 0 0,-8 17 1 0 0,10-28 2 0 0,3-3-38 0 0</inkml:trace>
</inkml:ink>
</file>

<file path=ppt/ink/ink8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7"/>
    </inkml:context>
    <inkml:brush xml:id="br0">
      <inkml:brushProperty name="width" value="0.1" units="cm"/>
      <inkml:brushProperty name="height" value="0.1" units="cm"/>
      <inkml:brushProperty name="color" value="#008C3A"/>
    </inkml:brush>
  </inkml:definitions>
  <inkml:trace contextRef="#ctx0" brushRef="#br0">16 0 4143 0 0,'1'2'319'0'0,"0"2"174"0"0,0 1 0 0 0,-1 0-1 0 0,1 0 1 0 0,-1 0 0 0 0,0 0 0 0 0,0 0-1 0 0,0 0 1 0 0,-1 0 0 0 0,0 0 0 0 0,0 0-1 0 0,0-1 1 0 0,-2 6 0 0 0,-2 12 865 0 0,-3 34 799 0 0,8-55-2011 0 0,4 12-585 0 0</inkml:trace>
</inkml:ink>
</file>

<file path=ppt/ink/ink8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8"/>
    </inkml:context>
    <inkml:brush xml:id="br0">
      <inkml:brushProperty name="width" value="0.1" units="cm"/>
      <inkml:brushProperty name="height" value="0.1" units="cm"/>
      <inkml:brushProperty name="color" value="#008C3A"/>
    </inkml:brush>
  </inkml:definitions>
  <inkml:trace contextRef="#ctx0" brushRef="#br0">1 0 4143 0 0,'0'0'3960'0'0</inkml:trace>
</inkml:ink>
</file>

<file path=ppt/ink/ink8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09"/>
    </inkml:context>
    <inkml:brush xml:id="br0">
      <inkml:brushProperty name="width" value="0.1" units="cm"/>
      <inkml:brushProperty name="height" value="0.1" units="cm"/>
      <inkml:brushProperty name="color" value="#008C3A"/>
    </inkml:brush>
  </inkml:definitions>
  <inkml:trace contextRef="#ctx0" brushRef="#br0">1 177 3223 0 0,'0'0'143'0'0,"11"-37"1838"0"0,-9 28 226 0 0,10-30 4793 0 0,3 4-4016 0 0,-12 31-2802 0 0,0-1-1 0 0,0 1 1 0 0,0-1 0 0 0,1 1 0 0 0,-1 0 0 0 0,1 0 0 0 0,0 0 0 0 0,1 1 0 0 0,-1-1 0 0 0,0 1 0 0 0,1 0 0 0 0,6-3 0 0 0,-8 5-114 0 0,-1 0-1 0 0,1 1 1 0 0,-1-1 0 0 0,1 1-1 0 0,-1 0 1 0 0,1 0 0 0 0,-1 0-1 0 0,1 0 1 0 0,-1 0-1 0 0,1 0 1 0 0,-1 1 0 0 0,1-1-1 0 0,-1 1 1 0 0,0-1 0 0 0,1 1-1 0 0,-1 0 1 0 0,0 0-1 0 0,1 0 1 0 0,-1 1 0 0 0,0-1-1 0 0,2 2 1 0 0,-1-1-9 0 0,0-1 0 0 0,0 2 0 0 0,-1-1 0 0 0,1 0 0 0 0,-1 0 0 0 0,1 1 0 0 0,-1-1 0 0 0,0 1 0 0 0,0 0 0 0 0,0 0 0 0 0,0-1 0 0 0,-1 1 0 0 0,1 1 0 0 0,1 3 0 0 0,1 48 379 0 0,28-84-250 0 0,-31 28-141 0 0,0 0 1 0 0,0 1 0 0 0,0-1-1 0 0,0 0 1 0 0,0 1-1 0 0,0-1 1 0 0,0 0 0 0 0,0 1-1 0 0,1-1 1 0 0,-1 1-1 0 0,0 0 1 0 0,0 0 0 0 0,0-1-1 0 0,1 1 1 0 0,-1 0-1 0 0,0 0 1 0 0,0 0 0 0 0,1 0-1 0 0,-1 0 1 0 0,0 0 0 0 0,0 0-1 0 0,1 1 1 0 0,-1-1-1 0 0,0 0 1 0 0,0 1 0 0 0,0-1-1 0 0,0 1 1 0 0,2 0-1 0 0,-1 1 3 0 0,0 0-1 0 0,-1 0 0 0 0,1 0 0 0 0,-1 0 1 0 0,1 1-1 0 0,-1-1 0 0 0,0 0 0 0 0,0 1 1 0 0,0-1-1 0 0,0 1 0 0 0,0-1 0 0 0,1 6 1 0 0,1 9-412 0 0,-1 1 0 0 0,-1 0 0 0 0,-1 19 0 0 0,0-30-119 0 0,1 1-995 0 0,-1 0-75 0 0</inkml:trace>
</inkml:ink>
</file>

<file path=ppt/ink/ink8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10"/>
    </inkml:context>
    <inkml:brush xml:id="br0">
      <inkml:brushProperty name="width" value="0.1" units="cm"/>
      <inkml:brushProperty name="height" value="0.1" units="cm"/>
      <inkml:brushProperty name="color" value="#008C3A"/>
    </inkml:brush>
  </inkml:definitions>
  <inkml:trace contextRef="#ctx0" brushRef="#br0">17 96 8575 0 0,'0'0'780'0'0,"35"-28"3998"0"0,-31 24-4260 0 0,1 0 1 0 0,-1-1-1 0 0,0 0 1 0 0,0 0-1 0 0,0 0 1 0 0,4-10-1 0 0,-3-9 3727 0 0,-38 32-2805 0 0,29-6-1369 0 0,-1 1 0 0 0,2 0 0 0 0,-1 0 0 0 0,0 0 0 0 0,1 0 0 0 0,-1 1 0 0 0,1-1 0 0 0,0 1-1 0 0,0 0 1 0 0,0 0 0 0 0,1 0 0 0 0,-1 0 0 0 0,1 1 0 0 0,0-1 0 0 0,0 1 0 0 0,1-1 0 0 0,-1 1 0 0 0,0 6 0 0 0,1-8-145 0 0,1-1 0 0 0,0 1 0 0 0,0 0 0 0 0,0-1 1 0 0,0 1-1 0 0,0 0 0 0 0,1-1 0 0 0,-1 1 0 0 0,1 0 0 0 0,0-1 1 0 0,0 1-1 0 0,0-1 0 0 0,0 1 0 0 0,2 2 0 0 0,-2-2-334 0 0,1-1-1 0 0,0 0 0 0 0,0 0 0 0 0,0 0 1 0 0,0 0-1 0 0,0 0 0 0 0,1 0 1 0 0,-1-1-1 0 0,0 1 0 0 0,1-1 0 0 0,-1 0 1 0 0,1 0-1 0 0,0 0 0 0 0,-1 0 1 0 0,1 0-1 0 0,3 0 0 0 0</inkml:trace>
</inkml:ink>
</file>

<file path=ppt/ink/ink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7"/>
    </inkml:context>
    <inkml:brush xml:id="br0">
      <inkml:brushProperty name="width" value="0.1" units="cm"/>
      <inkml:brushProperty name="height" value="0.1" units="cm"/>
      <inkml:brushProperty name="color" value="#AB008B"/>
    </inkml:brush>
  </inkml:definitions>
  <inkml:trace contextRef="#ctx0" brushRef="#br0">0 1 5527 0 0,'32'5'814'0'0,"-25"-1"-259"0"0,-1-1 1 0 0,1 1 0 0 0,0 1 0 0 0,-1-1-1 0 0,0 1 1 0 0,0 0 0 0 0,-1 1-1 0 0,1-1 1 0 0,-1 1 0 0 0,0 0 0 0 0,-1 0-1 0 0,6 10 1 0 0,7 13 1202 0 0,20 48-1 0 0,-23-47-614 0 0,3 8-45 0 0,-3 0 0 0 0,16 58 0 0 0,-18-41-488 0 0,-3 0 0 0 0,6 108 1 0 0,-26 113-549 0 0,-12-96 87 0 0,19-150-297 0 0,-2 0 0 0 0,-16 51 0 0 0,19-71-170 0 0,-1 0-1 0 0,-1 0 1 0 0,0-1 0 0 0,0 1-1 0 0,-1-1 1 0 0,0 0 0 0 0,0-1 0 0 0,-1 1-1 0 0,0-1 1 0 0,-1-1 0 0 0,-9 9-1 0 0,-4-2-6705 0 0</inkml:trace>
</inkml:ink>
</file>

<file path=ppt/ink/ink8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11"/>
    </inkml:context>
    <inkml:brush xml:id="br0">
      <inkml:brushProperty name="width" value="0.1" units="cm"/>
      <inkml:brushProperty name="height" value="0.1" units="cm"/>
      <inkml:brushProperty name="color" value="#008C3A"/>
    </inkml:brush>
  </inkml:definitions>
  <inkml:trace contextRef="#ctx0" brushRef="#br0">16 3 1839 0 0,'19'-3'18932'0'0,"-34"11"-18713"0"0,14-8-213 0 0,1 1 1 0 0,-1-1-1 0 0,0 0 0 0 0,0 1 1 0 0,1-1-1 0 0,-1 1 0 0 0,0 0 0 0 0,0-1 1 0 0,1 1-1 0 0,-1-1 0 0 0,1 1 1 0 0,-1 0-1 0 0,1 0 0 0 0,-1-1 0 0 0,1 1 1 0 0,-1 0-1 0 0,1 0 0 0 0,-1 0 1 0 0,1-1-1 0 0,0 1 0 0 0,0 0 0 0 0,-1 0 1 0 0,1 0-1 0 0,0 0 0 0 0,0 0 0 0 0,0 0 1 0 0,0-1-1 0 0,0 1 0 0 0,0 0 1 0 0,0 0-1 0 0,1 1 0 0 0,4 5 84 0 0,1 0-1 0 0,0-1 1 0 0,0 0-1 0 0,1 0 1 0 0,-1 0 0 0 0,9 5-1 0 0,-7-6 79 0 0,-1 0 0 0 0,0 1-1 0 0,0 0 1 0 0,0 0 0 0 0,-1 1 0 0 0,0 0-1 0 0,5 8 1 0 0,-10-13-143 0 0,0 0-1 0 0,0 1 0 0 0,0-1 0 0 0,-1 0 1 0 0,1 1-1 0 0,-1-1 0 0 0,1 1 1 0 0,-1-1-1 0 0,0 1 0 0 0,0-1 1 0 0,0 1-1 0 0,0-1 0 0 0,-1 1 1 0 0,1-1-1 0 0,0 1 0 0 0,-1-1 0 0 0,0 1 1 0 0,0-1-1 0 0,0 0 0 0 0,0 1 1 0 0,0-1-1 0 0,0 0 0 0 0,0 0 1 0 0,-1 0-1 0 0,1 0 0 0 0,-1 0 1 0 0,0 0-1 0 0,0 0 0 0 0,1-1 1 0 0,-5 4-1 0 0,2-1-65 0 0,0-1 1 0 0,-1 1 0 0 0,0-1-1 0 0,1 1 1 0 0,-1-1 0 0 0,-1-1 0 0 0,1 1-1 0 0,-8 2 1 0 0,11-4-369 0 0,-1 0 1 0 0,0-1-1 0 0,0 1 0 0 0,0-1 1 0 0,0 1-1 0 0,0-1 0 0 0,0 0 1 0 0,0 0-1 0 0,0 0 0 0 0,1-1 1 0 0,-5 0-1 0 0,-2-2-1639 0 0</inkml:trace>
</inkml:ink>
</file>

<file path=ppt/ink/ink8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08:57.412"/>
    </inkml:context>
    <inkml:brush xml:id="br0">
      <inkml:brushProperty name="width" value="0.1" units="cm"/>
      <inkml:brushProperty name="height" value="0.1" units="cm"/>
      <inkml:brushProperty name="color" value="#008C3A"/>
    </inkml:brush>
  </inkml:definitions>
  <inkml:trace contextRef="#ctx0" brushRef="#br0">0 49 4607 0 0,'4'-6'408'0'0,"1"0"-328"0"0,1 0-80 0 0,2-1 0 0 0,0 1 1720 0 0,1 1 328 0 0,0 0 64 0 0,0 3 8 0 0,-1-1-1192 0 0,2 2-232 0 0,0 0-56 0 0,0 1 0 0 0,2 2-448 0 0,-1 2-96 0 0,1 0-8 0 0</inkml:trace>
</inkml:ink>
</file>

<file path=ppt/ink/ink8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07"/>
    </inkml:context>
    <inkml:brush xml:id="br0">
      <inkml:brushProperty name="width" value="0.1" units="cm"/>
      <inkml:brushProperty name="height" value="0.1" units="cm"/>
      <inkml:brushProperty name="color" value="#008C3A"/>
    </inkml:brush>
  </inkml:definitions>
  <inkml:trace contextRef="#ctx0" brushRef="#br0">24 234 7455 0 0,'-7'-16'340'0'0,"5"13"911"0"0,-4-7 2558 0 0,5 10-3679 0 0,1 0 0 0 0,-1-1 0 0 0,0 1 0 0 0,1-1 1 0 0,-1 1-1 0 0,1-1 0 0 0,-1 0 0 0 0,1 1 0 0 0,-1-1 0 0 0,1 0 0 0 0,-1 1 0 0 0,1-1 1 0 0,0 0-1 0 0,-1 1 0 0 0,1-1 0 0 0,0 0 0 0 0,0 0 0 0 0,-1 1 0 0 0,1-1 0 0 0,0 0 1 0 0,0 0-1 0 0,0 1 0 0 0,0-1 0 0 0,0 0 0 0 0,0 0 0 0 0,0 1 0 0 0,0-1 0 0 0,0 0 1 0 0,1 0-1 0 0,-1 0 0 0 0,0 1 0 0 0,0-1 0 0 0,1 0 0 0 0,6-13 794 0 0,-6 13-838 0 0,-1 0 0 0 0,0 0 1 0 0,1 0-1 0 0,-1 0 0 0 0,1-1 0 0 0,0 1 0 0 0,-1 0 0 0 0,1 0 0 0 0,0 1 0 0 0,-1-1 0 0 0,1 0 1 0 0,0 0-1 0 0,0 0 0 0 0,0 0 0 0 0,0 1 0 0 0,0-1 0 0 0,0 0 0 0 0,0 1 0 0 0,0-1 0 0 0,0 1 1 0 0,0-1-1 0 0,0 1 0 0 0,2-1 0 0 0,0 0-10 0 0,-1-1-1 0 0,0 1 1 0 0,0-1 0 0 0,0 0 0 0 0,0 0 0 0 0,0 0-1 0 0,0 0 1 0 0,0 0 0 0 0,0-1 0 0 0,-1 1-1 0 0,1 0 1 0 0,-1-1 0 0 0,0 1 0 0 0,0-1 0 0 0,0 1-1 0 0,0-1 1 0 0,1-4 0 0 0,12-23 469 0 0,-10 26-492 0 0,-1 0-1 0 0,1 0 1 0 0,0 0-1 0 0,0 0 1 0 0,0 1-1 0 0,0-1 1 0 0,1 1-1 0 0,-1 0 1 0 0,1 1-1 0 0,0-1 1 0 0,0 1 0 0 0,0 0-1 0 0,0 0 1 0 0,0 1-1 0 0,0-1 1 0 0,1 1-1 0 0,-1 0 1 0 0,0 0-1 0 0,10 1 1 0 0,41-12 90 0 0,-46 9-77 0 0,1 0 0 0 0,0 1-1 0 0,0 0 1 0 0,0 1-1 0 0,0 0 1 0 0,15 1-1 0 0,-22 0-52 0 0,0 1-1 0 0,0 0 0 0 0,-1 1 1 0 0,1-1-1 0 0,0 1 0 0 0,0-1 1 0 0,0 1-1 0 0,-1 0 0 0 0,1 0 0 0 0,-1 1 1 0 0,0-1-1 0 0,0 1 0 0 0,0 0 1 0 0,0 0-1 0 0,0 0 0 0 0,0 0 1 0 0,-1 0-1 0 0,1 0 0 0 0,-1 1 1 0 0,0-1-1 0 0,2 7 0 0 0,-1-5-2 0 0,0 0 0 0 0,-1 0 1 0 0,0 0-1 0 0,0 0 0 0 0,-1 1 0 0 0,0-1 0 0 0,0 1 0 0 0,0-1 0 0 0,0 1 0 0 0,-1-1 1 0 0,0 1-1 0 0,0 0 0 0 0,0-1 0 0 0,-1 1 0 0 0,0-1 0 0 0,0 1 0 0 0,0-1 1 0 0,-1 1-1 0 0,0-1 0 0 0,0 0 0 0 0,0 0 0 0 0,-1 0 0 0 0,1 0 0 0 0,-1 0 0 0 0,-1 0 1 0 0,1-1-1 0 0,0 0 0 0 0,-1 1 0 0 0,-5 3 0 0 0,-29 21 82 0 0,-101 82 56 0 0,138-110-148 0 0,-1 0 0 0 0,1 1 0 0 0,-1-1 0 0 0,1 0 0 0 0,0 0 0 0 0,0 1 0 0 0,-1-1 0 0 0,1 1 0 0 0,0-1 0 0 0,0 1 0 0 0,0 0 0 0 0,1-1 0 0 0,-1 1 0 0 0,0 0 0 0 0,1 0 0 0 0,-1-1 0 0 0,1 1 0 0 0,-1 0 0 0 0,1 0 0 0 0,0 0 0 0 0,0 0 0 0 0,0 0 0 0 0,0-1 0 0 0,0 1 0 0 0,0 0 0 0 0,0 0 0 0 0,1 0 0 0 0,-1 0 0 0 0,1 0 0 0 0,-1-1 0 0 0,1 1 0 0 0,0 0 0 0 0,0-1 0 0 0,-1 1 0 0 0,1 0 0 0 0,0-1 0 0 0,1 1 0 0 0,-1-1 0 0 0,0 1 0 0 0,0-1 0 0 0,1 0 0 0 0,-1 0 0 0 0,1 1 0 0 0,-1-1 0 0 0,1 0 0 0 0,-1 0 0 0 0,3 1 0 0 0,10 7 0 0 0,1 0 0 0 0,1-2 0 0 0,0 1 0 0 0,18 5 0 0 0,-14-5 0 0 0,-4-2 4 0 0,-1 2-1 0 0,0 0 1 0 0,0 0-1 0 0,-1 2 1 0 0,0 0-1 0 0,0 0 1 0 0,-1 1 0 0 0,18 20-1 0 0,-27-26-2 0 0,0 0 1 0 0,0 1-1 0 0,0-1 0 0 0,-1 1 0 0 0,0-1 0 0 0,0 1 1 0 0,-1 0-1 0 0,0 0 0 0 0,0 0 0 0 0,0 0 1 0 0,0 1-1 0 0,-1-1 0 0 0,0 1 0 0 0,-1-1 1 0 0,1 0-1 0 0,-1 1 0 0 0,0-1 0 0 0,-1 1 0 0 0,0-1 1 0 0,0 1-1 0 0,0-1 0 0 0,-1 0 0 0 0,0 0 1 0 0,0 0-1 0 0,-3 6 0 0 0,-1 2 38 0 0,0-1-1 0 0,-1-1 1 0 0,0 1-1 0 0,-1-1 1 0 0,-1 0-1 0 0,0-1 1 0 0,-14 15-1 0 0,19-22-23 0 0,0-1 0 0 0,-1 0 0 0 0,1 1-1 0 0,-1-2 1 0 0,1 1 0 0 0,-1 0 0 0 0,0-1 0 0 0,0 0 0 0 0,0 0-1 0 0,0 0 1 0 0,0-1 0 0 0,0 0 0 0 0,-1 0 0 0 0,1 0 0 0 0,0-1-1 0 0,-1 1 1 0 0,1-1 0 0 0,0 0 0 0 0,-1-1 0 0 0,1 1 0 0 0,0-1-1 0 0,-1-1 1 0 0,-4-1 0 0 0,-15-6-58 0 0,0-2-1 0 0,1-1 1 0 0,0-1 0 0 0,1-1-1 0 0,1-2 1 0 0,0 0 0 0 0,-36-35-1 0 0,56 50-225 0 0,1 0-1 0 0,-1-1 0 0 0,1 1 0 0 0,-1-1 0 0 0,1 1 0 0 0,0-1 0 0 0,0 0 0 0 0,0 1 1 0 0,0-1-1 0 0,0 0 0 0 0,0 0 0 0 0,0 0 0 0 0,1 0 0 0 0,-1 1 0 0 0,1-1 0 0 0,-1-3 1 0 0</inkml:trace>
</inkml:ink>
</file>

<file path=ppt/ink/ink8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08"/>
    </inkml:context>
    <inkml:brush xml:id="br0">
      <inkml:brushProperty name="width" value="0.1" units="cm"/>
      <inkml:brushProperty name="height" value="0.1" units="cm"/>
      <inkml:brushProperty name="color" value="#008C3A"/>
    </inkml:brush>
  </inkml:definitions>
  <inkml:trace contextRef="#ctx0" brushRef="#br0">178 9 12839 0 0,'-2'-1'139'0'0,"-1"-1"0"0"0,0 1-1 0 0,0 0 1 0 0,1 0-1 0 0,-1 1 1 0 0,0-1 0 0 0,0 0-1 0 0,0 1 1 0 0,0 0 0 0 0,0 0-1 0 0,0 0 1 0 0,0 0 0 0 0,0 0-1 0 0,1 1 1 0 0,-1-1-1 0 0,0 1 1 0 0,0 0 0 0 0,0-1-1 0 0,0 1 1 0 0,1 1 0 0 0,-1-1-1 0 0,0 0 1 0 0,1 1-1 0 0,-1-1 1 0 0,1 1 0 0 0,0 0-1 0 0,-1 0 1 0 0,1 0 0 0 0,0 0-1 0 0,-2 2 1 0 0,-4 5 139 0 0,-1-1 0 0 0,2 1 0 0 0,-1 0 0 0 0,1 1 0 0 0,0 0 0 0 0,-6 14 0 0 0,6-8-82 0 0,1 0 1 0 0,1 0-1 0 0,1 0 0 0 0,0 1 1 0 0,1 0-1 0 0,1 0 0 0 0,1 0 0 0 0,0 0 1 0 0,1 0-1 0 0,1 0 0 0 0,0 0 1 0 0,1 0-1 0 0,5 18 0 0 0,-5-26-139 0 0,0 0 0 0 0,1 0 1 0 0,0 0-1 0 0,0 0 0 0 0,1-1 0 0 0,0 0 0 0 0,1 1 0 0 0,0-1 0 0 0,0-1 0 0 0,0 1 1 0 0,1-1-1 0 0,0 0 0 0 0,1 0 0 0 0,-1-1 0 0 0,1 0 0 0 0,1 0 0 0 0,-1 0 0 0 0,1-1 1 0 0,0 0-1 0 0,0-1 0 0 0,0 0 0 0 0,1 0 0 0 0,-1-1 0 0 0,1 0 0 0 0,15 3 0 0 0,-11-5 20 0 0,-1 0 0 0 0,1-1 0 0 0,-1-1 0 0 0,1 0 0 0 0,0-1 0 0 0,-1-1 0 0 0,0 0-1 0 0,0 0 1 0 0,0-1 0 0 0,0 0 0 0 0,12-7 0 0 0,-6 2-1 0 0,0 0 0 0 0,0-2 1 0 0,-1 0-1 0 0,-1-1 0 0 0,0 0 0 0 0,17-17 0 0 0,-27 22-51 0 0,0-1-1 0 0,0 0 1 0 0,0 0-1 0 0,-1 0 1 0 0,0 0-1 0 0,-1-1 0 0 0,0 0 1 0 0,0 0-1 0 0,-1 0 1 0 0,0 0-1 0 0,-1-1 1 0 0,0 1-1 0 0,0-1 0 0 0,-1 0 1 0 0,0 1-1 0 0,-1-1 1 0 0,0 0-1 0 0,0 1 1 0 0,-1-1-1 0 0,-1 0 1 0 0,1 1-1 0 0,-2-1 0 0 0,1 1 1 0 0,-1-1-1 0 0,-1 1 1 0 0,1 0-1 0 0,-9-13 1 0 0,7 12 4 0 0,-1 1 1 0 0,1 0 0 0 0,-2 0-1 0 0,1 0 1 0 0,-1 1 0 0 0,0 0-1 0 0,-1 1 1 0 0,0-1 0 0 0,0 1 0 0 0,-1 1-1 0 0,0 0 1 0 0,0 0 0 0 0,0 1-1 0 0,0 0 1 0 0,-1 0 0 0 0,0 1-1 0 0,0 0 1 0 0,-1 1 0 0 0,1 0 0 0 0,0 1-1 0 0,-1 0 1 0 0,0 1 0 0 0,1 0-1 0 0,-20 1 1 0 0,23 0-67 0 0,-6 1-191 0 0,0 0-1 0 0,1 1 0 0 0,-1 0 1 0 0,1 1-1 0 0,0 0 1 0 0,-1 1-1 0 0,-11 5 1 0 0,24-8 85 0 0,-1-1 1 0 0,0 1-1 0 0,0 0 1 0 0,0-1-1 0 0,1 1 1 0 0,-1 0-1 0 0,0 0 1 0 0,1-1-1 0 0,-1 1 1 0 0,0 0-1 0 0,1 0 1 0 0,-1 0-1 0 0,1 0 1 0 0,-1 0-1 0 0,1 0 1 0 0,0 0-1 0 0,-1 1 1 0 0,0 5-1900 0 0</inkml:trace>
</inkml:ink>
</file>

<file path=ppt/ink/ink8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09"/>
    </inkml:context>
    <inkml:brush xml:id="br0">
      <inkml:brushProperty name="width" value="0.1" units="cm"/>
      <inkml:brushProperty name="height" value="0.1" units="cm"/>
      <inkml:brushProperty name="color" value="#008C3A"/>
    </inkml:brush>
  </inkml:definitions>
  <inkml:trace contextRef="#ctx0" brushRef="#br0">42 237 6911 0 0,'-5'31'870'0'0,"0"15"1512"0"0,2 0 0 0 0,2 0 0 0 0,9 77 1 0 0,-1 21 338 0 0,-7-42 126 0 0,-11-121-1402 0 0,3-10-984 0 0,1 0 0 0 0,2-1 0 0 0,-4-57 0 0 0,7-93-24 0 0,2 171-410 0 0,0-22 3 0 0,2 0 0 0 0,0 0 1 0 0,3 1-1 0 0,0-1 0 0 0,2 1 0 0 0,16-46 0 0 0,-20 68-20 0 0,0 1 0 0 0,1-1 0 0 0,0 0-1 0 0,0 1 1 0 0,1 0 0 0 0,-1 0-1 0 0,2 0 1 0 0,-1 1 0 0 0,1-1-1 0 0,0 1 1 0 0,0 0 0 0 0,0 1-1 0 0,1 0 1 0 0,0 0 0 0 0,0 0-1 0 0,1 1 1 0 0,-1 0 0 0 0,1 1-1 0 0,0-1 1 0 0,0 1 0 0 0,0 1-1 0 0,0 0 1 0 0,0 0 0 0 0,1 0-1 0 0,-1 1 1 0 0,1 0 0 0 0,-1 1-1 0 0,15 1 1 0 0,-20-1-7 0 0,1 0-1 0 0,0 0 1 0 0,-1 0 0 0 0,1 0-1 0 0,-1 1 1 0 0,1 0 0 0 0,-1 0 0 0 0,0 0-1 0 0,1 0 1 0 0,-1 0 0 0 0,0 0-1 0 0,0 1 1 0 0,1 0 0 0 0,-1 0-1 0 0,0 0 1 0 0,-1 0 0 0 0,1 0-1 0 0,0 0 1 0 0,-1 1 0 0 0,1-1-1 0 0,-1 1 1 0 0,0 0 0 0 0,0 0-1 0 0,0 0 1 0 0,0 0 0 0 0,0 0-1 0 0,1 5 1 0 0,-2-2 1 0 0,0 0-1 0 0,0 0 1 0 0,-1 0-1 0 0,0 0 1 0 0,0 0-1 0 0,0 0 1 0 0,-1 0 0 0 0,0 0-1 0 0,0 0 1 0 0,0 0-1 0 0,-1 0 1 0 0,0 0-1 0 0,0-1 1 0 0,-1 1 0 0 0,-3 5-1 0 0,-7 13-85 0 0,-1-1-1 0 0,-1 0 1 0 0,-2-1 0 0 0,0-1-1 0 0,-1 0 1 0 0,-1-1 0 0 0,-1-1-1 0 0,-31 22 1 0 0,51-40-233 0 0</inkml:trace>
</inkml:ink>
</file>

<file path=ppt/ink/ink8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10"/>
    </inkml:context>
    <inkml:brush xml:id="br0">
      <inkml:brushProperty name="width" value="0.1" units="cm"/>
      <inkml:brushProperty name="height" value="0.1" units="cm"/>
      <inkml:brushProperty name="color" value="#008C3A"/>
    </inkml:brush>
  </inkml:definitions>
  <inkml:trace contextRef="#ctx0" brushRef="#br0">48 170 6447 0 0,'12'-5'8149'0'0,"15"-9"-5363"0"0,-4 4-838 0 0,60-32 2060 0 0,-78 39-3863 0 0,0 0 0 0 0,0-1 0 0 0,-1 1-1 0 0,1-1 1 0 0,-1 0 0 0 0,0 0 0 0 0,0-1 0 0 0,0 1 0 0 0,-1-1-1 0 0,0 0 1 0 0,0 1 0 0 0,0-1 0 0 0,2-7 0 0 0,-4 11-115 0 0,-1 0 1 0 0,1 1-1 0 0,-1-1 0 0 0,0 0 1 0 0,0 0-1 0 0,0 0 1 0 0,1 0-1 0 0,-1 0 0 0 0,0 0 1 0 0,0 0-1 0 0,0 1 1 0 0,0-1-1 0 0,-1 0 0 0 0,1 0 1 0 0,0 0-1 0 0,0 0 1 0 0,0 0-1 0 0,-1 0 0 0 0,1 0 1 0 0,0 1-1 0 0,-1-1 1 0 0,1 0-1 0 0,-1 0 0 0 0,1 1 1 0 0,-1-1-1 0 0,1 0 1 0 0,-1 0-1 0 0,0 0 0 0 0,-1 0 15 0 0,0 0-1 0 0,0 0 0 0 0,0 0 0 0 0,0 0 0 0 0,0 0 0 0 0,0 1 0 0 0,0-1 1 0 0,0 1-1 0 0,-1-1 0 0 0,1 1 0 0 0,-3 0 0 0 0,-4 0 13 0 0,1 0 0 0 0,0 1 0 0 0,0 0 0 0 0,0 0 0 0 0,-12 5 0 0 0,10-2-42 0 0,1 0 1 0 0,-1 1-1 0 0,1 0 1 0 0,0 1-1 0 0,0 0 0 0 0,1 0 1 0 0,0 1-1 0 0,0 0 0 0 0,0 0 1 0 0,1 1-1 0 0,0 0 0 0 0,0 1 1 0 0,1-1-1 0 0,1 1 0 0 0,-1 0 1 0 0,1 1-1 0 0,1-1 1 0 0,-1 1-1 0 0,2 0 0 0 0,-1 0 1 0 0,2 0-1 0 0,-1 1 0 0 0,1-1 1 0 0,-1 20-1 0 0,3-26-13 0 0,0-1-1 0 0,0 1 1 0 0,1 0 0 0 0,-1 0-1 0 0,1 0 1 0 0,0-1 0 0 0,0 1-1 0 0,0 0 1 0 0,0 0 0 0 0,1-1-1 0 0,-1 1 1 0 0,1-1 0 0 0,0 0-1 0 0,0 1 1 0 0,0-1 0 0 0,1 0-1 0 0,-1 0 1 0 0,1 0 0 0 0,0-1-1 0 0,-1 1 1 0 0,1-1 0 0 0,1 1-1 0 0,-1-1 1 0 0,0 0 0 0 0,0 0-1 0 0,1 0 1 0 0,-1-1 0 0 0,1 1-1 0 0,-1-1 1 0 0,1 0-1 0 0,0 0 1 0 0,0 0 0 0 0,-1 0-1 0 0,1-1 1 0 0,0 0 0 0 0,0 0-1 0 0,4 0 1 0 0,14-1 10 0 0,1 0 0 0 0,-1-2 0 0 0,0-1 0 0 0,-1 0 0 0 0,23-9 0 0 0,-32 10-11 0 0,148-47-4236 0 0,-139 41 2166 0 0</inkml:trace>
</inkml:ink>
</file>

<file path=ppt/ink/ink8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11"/>
    </inkml:context>
    <inkml:brush xml:id="br0">
      <inkml:brushProperty name="width" value="0.1" units="cm"/>
      <inkml:brushProperty name="height" value="0.1" units="cm"/>
      <inkml:brushProperty name="color" value="#008C3A"/>
    </inkml:brush>
  </inkml:definitions>
  <inkml:trace contextRef="#ctx0" brushRef="#br0">165 26 3679 0 0,'0'0'167'0'0,"-21"-18"2425"0"0,18 17-2028 0 0,1 0 1 0 0,-1 1-1 0 0,1-1 1 0 0,-1 1-1 0 0,0 0 0 0 0,1 0 1 0 0,-1 0-1 0 0,1 0 1 0 0,-1 0-1 0 0,1 1 0 0 0,-1-1 1 0 0,1 1-1 0 0,-1-1 1 0 0,1 1-1 0 0,-1 0 0 0 0,1 0 1 0 0,0 0-1 0 0,-4 3 1 0 0,2-1-194 0 0,-1 0 1 0 0,1 1 0 0 0,0 0 0 0 0,0 0 0 0 0,1 0 0 0 0,-1 0 0 0 0,1 1 0 0 0,-4 5 0 0 0,-2 8-64 0 0,0 1 1 0 0,1 0-1 0 0,-8 28 0 0 0,13-38-179 0 0,1 0 0 0 0,-1 0 0 0 0,2 0 0 0 0,-1 0 0 0 0,1 0 0 0 0,1 1 0 0 0,0-1 0 0 0,0 0 0 0 0,2 13 0 0 0,-1-19-96 0 0,0 0 0 0 0,0 0 1 0 0,0 0-1 0 0,0 1 1 0 0,0-1-1 0 0,1 0 0 0 0,0 0 1 0 0,-1-1-1 0 0,1 1 0 0 0,0 0 1 0 0,1-1-1 0 0,-1 1 0 0 0,0-1 1 0 0,1 1-1 0 0,-1-1 0 0 0,1 0 1 0 0,0 0-1 0 0,-1 0 1 0 0,1-1-1 0 0,0 1 0 0 0,0-1 1 0 0,0 0-1 0 0,1 1 0 0 0,-1-1 1 0 0,0 0-1 0 0,0-1 0 0 0,1 1 1 0 0,3 0-1 0 0,7 0 27 0 0,1-1-1 0 0,-1 0 1 0 0,1-1 0 0 0,-1 0-1 0 0,0-1 1 0 0,0-1 0 0 0,0 0-1 0 0,0-1 1 0 0,0 0 0 0 0,-1-1-1 0 0,1-1 1 0 0,-1 0-1 0 0,16-11 1 0 0,-22 13-37 0 0,1 0 0 0 0,-1-1 0 0 0,-1 0 0 0 0,1 0-1 0 0,-1-1 1 0 0,0 0 0 0 0,0 0 0 0 0,0 0 0 0 0,-1-1 0 0 0,0 0 0 0 0,-1 0 0 0 0,1 0-1 0 0,-1 0 1 0 0,-1-1 0 0 0,1 0 0 0 0,-1 1 0 0 0,-1-1 0 0 0,1 0 0 0 0,-1-1 0 0 0,-1 1-1 0 0,1 0 1 0 0,-1-1 0 0 0,-1-15 0 0 0,0 20 2 0 0,-1 0 1 0 0,0 0-1 0 0,1 0 1 0 0,-1 1-1 0 0,-1-1 0 0 0,1 0 1 0 0,0 1-1 0 0,-1-1 0 0 0,0 1 1 0 0,0-1-1 0 0,0 1 0 0 0,0 0 1 0 0,-1 0-1 0 0,1 0 0 0 0,-1 0 1 0 0,0 0-1 0 0,0 1 1 0 0,-4-4-1 0 0,1 2-5 0 0,0 0 1 0 0,-1 1-1 0 0,1 0 0 0 0,-1 1 1 0 0,0-1-1 0 0,1 1 1 0 0,-1 1-1 0 0,0-1 0 0 0,-11 0 1 0 0,0 1-17 0 0,0 1 1 0 0,0 0 0 0 0,0 2 0 0 0,0 0 0 0 0,0 0-1 0 0,1 2 1 0 0,-23 7 0 0 0,33-8-278 0 0,-22 10 650 0 0,28-13-544 0 0,1 1 1 0 0,-1-1 0 0 0,0 1 0 0 0,0 0-1 0 0,1-1 1 0 0,-1 1 0 0 0,0 0-1 0 0,1-1 1 0 0,-1 1 0 0 0,1 0-1 0 0,-1 0 1 0 0,1 0 0 0 0,0 0 0 0 0,-1 0-1 0 0,1-1 1 0 0,0 1 0 0 0,-1 0-1 0 0,1 0 1 0 0,0 0 0 0 0,0 0-1 0 0,0 0 1 0 0,0 0 0 0 0,0 0 0 0 0,0 0-1 0 0,0 0 1 0 0,0 0 0 0 0,0 0-1 0 0,1 0 1 0 0,-1 1 0 0 0</inkml:trace>
</inkml:ink>
</file>

<file path=ppt/ink/ink8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12"/>
    </inkml:context>
    <inkml:brush xml:id="br0">
      <inkml:brushProperty name="width" value="0.1" units="cm"/>
      <inkml:brushProperty name="height" value="0.1" units="cm"/>
      <inkml:brushProperty name="color" value="#008C3A"/>
    </inkml:brush>
  </inkml:definitions>
  <inkml:trace contextRef="#ctx0" brushRef="#br0">74 265 5063 0 0,'2'25'544'0'0,"8"96"2847"0"0,-4-72-449 0 0,-3 0 1 0 0,-4 81 0 0 0,1-129-2882 0 0,0 1 1 0 0,0-1-1 0 0,0 1 1 0 0,0-1-1 0 0,-1 1 1 0 0,1-1-1 0 0,0 1 0 0 0,-1-1 1 0 0,0 1-1 0 0,1-1 1 0 0,-1 1-1 0 0,0-1 1 0 0,1 0-1 0 0,-1 1 0 0 0,0-1 1 0 0,0 0-1 0 0,0 0 1 0 0,-2 2-1 0 0,2-3 36 0 0,0 0-1 0 0,1 1 1 0 0,-1-1-1 0 0,0 0 1 0 0,0 1-1 0 0,0-1 1 0 0,0 0-1 0 0,0 0 1 0 0,0 0-1 0 0,0 0 1 0 0,0 0-1 0 0,0 0 1 0 0,0 0-1 0 0,0 0 1 0 0,0 0-1 0 0,0 0 1 0 0,0-1-1 0 0,0 1 1 0 0,0 0-1 0 0,1-1 1 0 0,-3 0-1 0 0,0-1 92 0 0,0 0 0 0 0,0 0 0 0 0,0 0 0 0 0,0 0 0 0 0,1-1 0 0 0,-1 1 0 0 0,1-1 0 0 0,-1 0 0 0 0,1 0 0 0 0,0 0-1 0 0,0 0 1 0 0,0 0 0 0 0,0 0 0 0 0,-1-5 0 0 0,-3-12 143 0 0,1-1-1 0 0,1 0 1 0 0,1-1 0 0 0,1 1 0 0 0,0 0-1 0 0,3-28 1 0 0,18-128 234 0 0,-17 161-530 0 0,1 1 0 0 0,1 0 0 0 0,1-1 0 0 0,0 1 0 0 0,0 1 0 0 0,2-1 0 0 0,-1 1 0 0 0,2 0 0 0 0,0 1 0 0 0,1 0 0 0 0,16-19 0 0 0,-18 24-19 0 0,1 1 0 0 0,0 0 1 0 0,0 0-1 0 0,1 1 0 0 0,0 0 0 0 0,0 1 1 0 0,0 0-1 0 0,1 0 0 0 0,-1 1 0 0 0,1 0 1 0 0,0 1-1 0 0,1 0 0 0 0,-1 1 0 0 0,0 0 0 0 0,1 0 1 0 0,-1 1-1 0 0,21 1 0 0 0,-25-1-13 0 0,0 2 1 0 0,0-1-1 0 0,0 1 1 0 0,0-1-1 0 0,0 2 0 0 0,0-1 1 0 0,0 1-1 0 0,-1-1 1 0 0,1 2-1 0 0,-1-1 0 0 0,1 0 1 0 0,-1 1-1 0 0,0 0 1 0 0,0 1-1 0 0,0-1 0 0 0,-1 1 1 0 0,1 0-1 0 0,-1 0 1 0 0,6 7-1 0 0,-7-6 0 0 0,0 0 1 0 0,0 1-1 0 0,-1-1 1 0 0,0 1-1 0 0,0-1 0 0 0,0 1 1 0 0,-1 0-1 0 0,0 0 1 0 0,0-1-1 0 0,0 1 0 0 0,-1 0 1 0 0,0 0-1 0 0,0 0 1 0 0,0 0-1 0 0,-1 0 0 0 0,0 0 1 0 0,0-1-1 0 0,-1 1 1 0 0,-3 9-1 0 0,1-4-20 0 0,-1 0 1 0 0,0 0-1 0 0,0-1 1 0 0,-1 0-1 0 0,-1 0 0 0 0,0-1 1 0 0,0 0-1 0 0,-1 0 0 0 0,0 0 1 0 0,0-1-1 0 0,-15 11 0 0 0,17-14 2 0 0,0-1-1 0 0,-1 1 0 0 0,0-1 1 0 0,0 0-1 0 0,0-1 0 0 0,0 0 1 0 0,0 0-1 0 0,-1 0 0 0 0,0-1 1 0 0,1 0-1 0 0,-1-1 0 0 0,0 0 1 0 0,0 0-1 0 0,0 0 0 0 0,0-1 1 0 0,0 0-1 0 0,1-1 0 0 0,-10-1 1 0 0,-8-12-1271 0 0,25 14 1165 0 0,-1-1 1 0 0,1 1-1 0 0,-1-1 1 0 0,1 1-1 0 0,-1-1 0 0 0,1 1 1 0 0,0-1-1 0 0,-1 1 1 0 0,1-1-1 0 0,-1 1 1 0 0,1-1-1 0 0,0 0 1 0 0,0 1-1 0 0,-1-1 1 0 0,1 1-1 0 0,0-1 0 0 0,0 0 1 0 0,0 1-1 0 0,0-1 1 0 0,0 0-1 0 0,-1 1 1 0 0,1-1-1 0 0,1 0 1 0 0,-1 1-1 0 0,0-1 1 0 0,0 0-1 0 0,0 1 0 0 0,0-1 1 0 0,0 0-1 0 0,0 1 1 0 0,1-1-1 0 0,-1 1 1 0 0,0-1-1 0 0,1 0 1 0 0,-1 1-1 0 0,0-1 0 0 0,1 1 1 0 0,-1-1-1 0 0,1 0 1 0 0,6-3-2179 0 0</inkml:trace>
</inkml:ink>
</file>

<file path=ppt/ink/ink8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13"/>
    </inkml:context>
    <inkml:brush xml:id="br0">
      <inkml:brushProperty name="width" value="0.1" units="cm"/>
      <inkml:brushProperty name="height" value="0.1" units="cm"/>
      <inkml:brushProperty name="color" value="#008C3A"/>
    </inkml:brush>
  </inkml:definitions>
  <inkml:trace contextRef="#ctx0" brushRef="#br0">14 8 13903 0 0,'0'-2'1262'0'0,"-2"-4"930"0"0,-9 77 1826 0 0,26 117-1278 0 0,1-15-1424 0 0,-16-123-1104 0 0,0-17-201 0 0,0-1 1 0 0,2 0-1 0 0,2 0 1 0 0,13 60-1 0 0</inkml:trace>
</inkml:ink>
</file>

<file path=ppt/ink/ink8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14"/>
    </inkml:context>
    <inkml:brush xml:id="br0">
      <inkml:brushProperty name="width" value="0.1" units="cm"/>
      <inkml:brushProperty name="height" value="0.1" units="cm"/>
      <inkml:brushProperty name="color" value="#008C3A"/>
    </inkml:brush>
  </inkml:definitions>
  <inkml:trace contextRef="#ctx0" brushRef="#br0">0 203 13447 0 0,'0'0'1216'0'0,"27"9"-976"0"0,-14-6 478 0 0,1-1 0 0 0,0 0 1 0 0,0 0-1 0 0,0-2 0 0 0,0 0 0 0 0,0 0 0 0 0,-1-1 0 0 0,1-1 0 0 0,0 0 0 0 0,20-7 0 0 0,-21 6-493 0 0,-1-2-1 0 0,0 0 0 0 0,-1 0 1 0 0,1-1-1 0 0,-1 0 1 0 0,0-1-1 0 0,0 0 0 0 0,-1-1 1 0 0,0 0-1 0 0,0-1 1 0 0,13-15-1 0 0,-21 22-190 0 0,-1 0 0 0 0,1 1 0 0 0,0-1 0 0 0,-1 0 0 0 0,1 0-1 0 0,-1-1 1 0 0,0 1 0 0 0,0 0 0 0 0,0 0 0 0 0,0-1 0 0 0,0 1 0 0 0,0-1 0 0 0,0 1 0 0 0,-1 0-1 0 0,0-1 1 0 0,1 1 0 0 0,-1-1 0 0 0,0 1 0 0 0,0-1 0 0 0,0 1 0 0 0,0-1 0 0 0,-1 1 0 0 0,1-1 0 0 0,-1 1-1 0 0,1-1 1 0 0,-1 1 0 0 0,0-1 0 0 0,0 1 0 0 0,0 0 0 0 0,0 0 0 0 0,-1-1 0 0 0,1 1 0 0 0,-1 0-1 0 0,1 0 1 0 0,-1 0 0 0 0,1 1 0 0 0,-4-4 0 0 0,1 2 0 0 0,-1 0 0 0 0,1 0 1 0 0,-1 1-1 0 0,1-1 0 0 0,-1 1 0 0 0,0 0 1 0 0,0 1-1 0 0,0-1 0 0 0,0 1 0 0 0,0 0 0 0 0,0 0 1 0 0,0 0-1 0 0,0 1 0 0 0,0-1 0 0 0,-1 1 1 0 0,1 1-1 0 0,-7 0 0 0 0,1 2-9 0 0,1 0 0 0 0,0 1 0 0 0,0 0 0 0 0,0 0 0 0 0,0 1 0 0 0,1 0 0 0 0,0 1 0 0 0,0 0 0 0 0,0 1 0 0 0,1-1 0 0 0,0 2 0 0 0,0-1 0 0 0,1 1 0 0 0,0 0 0 0 0,0 1 0 0 0,-8 13 0 0 0,12-17-20 0 0,0-1 1 0 0,1 0-1 0 0,0 1 0 0 0,0 0 1 0 0,0 0-1 0 0,0-1 1 0 0,1 1-1 0 0,0 0 1 0 0,0 0-1 0 0,0 0 1 0 0,1 1-1 0 0,-1-1 1 0 0,1 0-1 0 0,1 0 1 0 0,-1 0-1 0 0,1 0 0 0 0,-1 0 1 0 0,1 0-1 0 0,1 0 1 0 0,-1 0-1 0 0,1 0 1 0 0,0 0-1 0 0,0-1 1 0 0,0 1-1 0 0,1-1 1 0 0,0 1-1 0 0,-1-1 1 0 0,2 0-1 0 0,-1 0 1 0 0,0 0-1 0 0,1-1 0 0 0,0 1 1 0 0,-1-1-1 0 0,1 0 1 0 0,1 0-1 0 0,4 3 1 0 0,15 9 33 0 0,1-2 0 0 0,0-1 0 0 0,1-1 0 0 0,52 15 1 0 0,-22-11 43 0 0,79 8 0 0 0,-119-21-118 0 0,1-1 0 0 0,-1 0 0 0 0,1-2 0 0 0,-1 0 0 0 0,19-3 0 0 0,-19 0-942 0 0,-1 0 1 0 0,29-11-1 0 0,-17 3-592 0 0</inkml:trace>
</inkml:ink>
</file>

<file path=ppt/ink/ink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8"/>
    </inkml:context>
    <inkml:brush xml:id="br0">
      <inkml:brushProperty name="width" value="0.1" units="cm"/>
      <inkml:brushProperty name="height" value="0.1" units="cm"/>
      <inkml:brushProperty name="color" value="#AB008B"/>
    </inkml:brush>
  </inkml:definitions>
  <inkml:trace contextRef="#ctx0" brushRef="#br0">456 16 7831 0 0,'0'-3'199'0'0,"-9"-9"1917"0"0,-16 15 2876 0 0,15 2-4749 0 0,0 2 0 0 0,1-1 0 0 0,0 1 1 0 0,1 1-1 0 0,-1 0 0 0 0,1 0 0 0 0,1 0 0 0 0,0 1 0 0 0,0 0 1 0 0,1 0-1 0 0,-6 11 0 0 0,-19 23 155 0 0,-16 15 50 0 0,-63 82 492 0 0,94-115-732 0 0,1 0 0 0 0,1 1 0 0 0,1 0 0 0 0,-12 35 0 0 0,12-14-21 0 0,2 0 1 0 0,2 0-1 0 0,2 0 1 0 0,2 1-1 0 0,2 0 0 0 0,2 0 1 0 0,2 1-1 0 0,3-1 1 0 0,2-1-1 0 0,1 1 1 0 0,15 46-1 0 0,-16-72-182 0 0,2 0-1 0 0,1 0 1 0 0,0-1-1 0 0,2 0 1 0 0,0-1 0 0 0,20 28-1 0 0,96 102 28 0 0,-21-26-20 0 0,-63-65-61 0 0,-18-23-735 0 0,1-1-1 0 0,2-2 1 0 0,53 50 0 0 0,-61-67-6502 0 0</inkml:trace>
</inkml:ink>
</file>

<file path=ppt/ink/ink8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3"/>
    </inkml:context>
    <inkml:brush xml:id="br0">
      <inkml:brushProperty name="width" value="0.1" units="cm"/>
      <inkml:brushProperty name="height" value="0.1" units="cm"/>
      <inkml:brushProperty name="color" value="#004F8B"/>
    </inkml:brush>
  </inkml:definitions>
  <inkml:trace contextRef="#ctx0" brushRef="#br0">48 102 1839 0 0,'26'-22'12469'0'0,"-24"19"-11568"0"0,7-19-355 0 0,-8 21-487 0 0,-1-4-151 0 0,0 4 170 0 0,0 0 1 0 0,0 1 0 0 0,0-1 0 0 0,1 0-1 0 0,-1 0 1 0 0,0 1 0 0 0,-1-1-1 0 0,1 0 1 0 0,0 0 0 0 0,0 1-1 0 0,0-1 1 0 0,0 0 0 0 0,0 1-1 0 0,-1-1 1 0 0,1 0 0 0 0,0 0-1 0 0,-1 1 1 0 0,1-1 0 0 0,-1 1-1 0 0,1-1 1 0 0,0 0 0 0 0,-1 1-1 0 0,1-1 1 0 0,-1 1 0 0 0,-1-2-1 0 0,1 2 112 0 0,-23 7 420 0 0,18 1-604 0 0,4-6-8 0 0,1-1-1 0 0,0 1 1 0 0,0 0-1 0 0,-1 0 1 0 0,1 0-1 0 0,0 0 1 0 0,0 0-1 0 0,1 0 1 0 0,-1 0-1 0 0,0 1 1 0 0,1-1-1 0 0,-1 0 1 0 0,1 0-1 0 0,0 0 1 0 0,0 1 0 0 0,0-1-1 0 0,0 0 1 0 0,0 0-1 0 0,0 1 1 0 0,0-1-1 0 0,1 0 1 0 0,-1 0-1 0 0,1 0 1 0 0,1 3-1 0 0,-3-2 3 0 0,1-2 0 0 0,0 0 0 0 0,0 0 0 0 0,0-1 0 0 0,0 1 0 0 0,1 0 0 0 0,-1 0 0 0 0,0 0 0 0 0,0 0 0 0 0,1 0 0 0 0,-1 0 0 0 0,0 0 0 0 0,1 0 0 0 0,-1-1 0 0 0,1 1 0 0 0,-1 0 0 0 0,1 0 0 0 0,-1 0 0 0 0,1-1 0 0 0,-1 1 0 0 0,1 0 0 0 0,0-1 0 0 0,1 2 0 0 0,-1-1 6 0 0,0-1 1 0 0,0 1-1 0 0,0 0 0 0 0,0-1 0 0 0,0 1 1 0 0,1-1-1 0 0,-1 1 0 0 0,0-1 0 0 0,0 1 1 0 0,1-1-1 0 0,-1 0 0 0 0,0 0 0 0 0,0 1 0 0 0,1-1 1 0 0,-1 0-1 0 0,0 0 0 0 0,1 0 0 0 0,-1-1 1 0 0,0 1-1 0 0,1 0 0 0 0,-1 0 0 0 0,0-1 1 0 0,0 1-1 0 0,1-1 0 0 0,-1 1 0 0 0,0-1 1 0 0,0 1-1 0 0,0-1 0 0 0,0 0 0 0 0,0 0 0 0 0,0 1 1 0 0,0-1-1 0 0,2-2 0 0 0,-2 3 20 0 0,2-3 19 0 0,0 0 1 0 0,0 0 0 0 0,0 0 0 0 0,0 0 0 0 0,0 0 0 0 0,-1 0 0 0 0,1-1 0 0 0,-1 1 0 0 0,0-1 0 0 0,0 0 0 0 0,0 1 0 0 0,-1-1 0 0 0,1 0 0 0 0,-1 0 0 0 0,0 0 0 0 0,0 0 0 0 0,0 0 0 0 0,-1-1 0 0 0,1 1-1 0 0,-1 0 1 0 0,0 0 0 0 0,0 0 0 0 0,-1-1 0 0 0,1 1 0 0 0,-3-7 0 0 0,3 10-27 0 0,-1 0 0 0 0,1 0-1 0 0,-1 0 1 0 0,0 0 0 0 0,0 0 0 0 0,1 0-1 0 0,-1 0 1 0 0,0 1 0 0 0,0-1 0 0 0,0 0-1 0 0,0 1 1 0 0,0-1 0 0 0,0 0 0 0 0,0 1-1 0 0,0-1 1 0 0,0 1 0 0 0,0 0 0 0 0,0-1-1 0 0,0 1 1 0 0,0 0 0 0 0,0 0-1 0 0,0-1 1 0 0,0 1 0 0 0,-1 0 0 0 0,1 0-1 0 0,0 0 1 0 0,0 0 0 0 0,0 1 0 0 0,0-1-1 0 0,0 0 1 0 0,-2 1 0 0 0,0-1 13 0 0,1 1 0 0 0,-1-1-1 0 0,1 1 1 0 0,-1 0 0 0 0,1 0 0 0 0,0 0 0 0 0,-1 0-1 0 0,1 0 1 0 0,0 0 0 0 0,0 1 0 0 0,0-1 0 0 0,-3 3 0 0 0,3-3-26 0 0,-2 2-2 0 0,-1 18-4 0 0,4-11 0 0 0,2-1 18 0 0,0-9-8 0 0,-1 1 0 0 0,1-1 0 0 0,-1 0 0 0 0,1 1 0 0 0,-1-1 0 0 0,1 0 1 0 0,-1 1-1 0 0,1-1 0 0 0,-1 0 0 0 0,1 1 0 0 0,-1-1 0 0 0,1 0 0 0 0,-1 0 1 0 0,1 0-1 0 0,0 0 0 0 0,-1 1 0 0 0,1-1 0 0 0,-1 0 0 0 0,1 0 0 0 0,0 0 1 0 0,-1 0-1 0 0,1 0 0 0 0,-1 0 0 0 0,1-1 0 0 0,0 1 0 0 0,-1 0 0 0 0,1 0 1 0 0,-1 0-1 0 0,1-1 0 0 0,-1 1 0 0 0,1 0 0 0 0,0-1 0 0 0,1 1 18 0 0,-1-1-1 0 0,0 1 0 0 0,1-1 0 0 0,-1 1 1 0 0,0-1-1 0 0,0 0 0 0 0,0 0 1 0 0,0 1-1 0 0,1-1 0 0 0,-1 0 0 0 0,0 0 1 0 0,0 0-1 0 0,-1 0 0 0 0,1 0 1 0 0,0 0-1 0 0,1-2 0 0 0,-2 3-20 0 0,1-1 1 0 0,-1 0-1 0 0,0 1 0 0 0,1-1 1 0 0,-1 0-1 0 0,0 0 0 0 0,0 1 1 0 0,0-1-1 0 0,1 0 0 0 0,-1 0 1 0 0,0 1-1 0 0,0-1 0 0 0,0 0 1 0 0,0 0-1 0 0,0 1 0 0 0,0-1 1 0 0,-1 0-1 0 0,1 0 0 0 0,0 0 1 0 0,0 1-1 0 0,0-1 0 0 0,-1 0 1 0 0,1 1-1 0 0,0-1 0 0 0,-1 0 0 0 0,1 1 1 0 0,-1-1-1 0 0,1 0 0 0 0,-1 1 1 0 0,1-1-1 0 0,-1 1 0 0 0,1-1 1 0 0,-1 1-1 0 0,0-1 0 0 0,1 1 1 0 0,-1-1-1 0 0,1 1 0 0 0,-1 0 1 0 0,0-1-1 0 0,0 1 0 0 0,1 0 1 0 0,-1-1-1 0 0,0 1 0 0 0,0 0 1 0 0,1 0-1 0 0,-1 0 0 0 0,0 0 1 0 0,0 0-1 0 0,1 0 0 0 0,-1 0 0 0 0,0 0 1 0 0,0 0-1 0 0,1 0 0 0 0,-1 0 1 0 0,0 0-1 0 0,0 1 0 0 0,1-1 1 0 0,-1 0-1 0 0,0 0 0 0 0,0 1 1 0 0,1-1-1 0 0,-2 1 0 0 0,-3 1 2 0 0,0 0-1 0 0,0 0 0 0 0,1 0 1 0 0,-1 0-1 0 0,1 1 0 0 0,-1 0 1 0 0,1 0-1 0 0,-7 6 0 0 0,10-8-15 0 0,-1 0 0 0 0,1 0 0 0 0,0 0 0 0 0,0 0 0 0 0,0 0 1 0 0,0 0-1 0 0,1 1 0 0 0,-1-1 0 0 0,0 0 0 0 0,0 0 0 0 0,1 1 0 0 0,-1-1 0 0 0,1 0 0 0 0,-1 1 0 0 0,1-1 0 0 0,-1 0 0 0 0,1 1 0 0 0,0-1 0 0 0,0 1 0 0 0,-1-1 0 0 0,1 1 0 0 0,0-1 1 0 0,1 0-1 0 0,-1 1 0 0 0,0-1 0 0 0,0 1 0 0 0,1-1 0 0 0,-1 1 0 0 0,0-1 0 0 0,1 0 0 0 0,-1 1 0 0 0,1-1 0 0 0,0 0 0 0 0,0 0 0 0 0,-1 1 0 0 0,1-1 0 0 0,0 0 0 0 0,0 0 0 0 0,0 0 1 0 0,0 0-1 0 0,0 0 0 0 0,0 0 0 0 0,0 0 0 0 0,1 0 0 0 0,-1-1 0 0 0,0 1 0 0 0,0 0 0 0 0,1-1 0 0 0,-1 1 0 0 0,0-1 0 0 0,1 1 0 0 0,-1-1 0 0 0,1 0 0 0 0,-1 1 0 0 0,0-1 0 0 0,1 0 1 0 0,-1 0-1 0 0,1 0 0 0 0,-1 0 0 0 0,1 0 0 0 0,-1-1 0 0 0,2 1 0 0 0,29-16-2088 0 0</inkml:trace>
</inkml:ink>
</file>

<file path=ppt/ink/ink8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4"/>
    </inkml:context>
    <inkml:brush xml:id="br0">
      <inkml:brushProperty name="width" value="0.1" units="cm"/>
      <inkml:brushProperty name="height" value="0.1" units="cm"/>
      <inkml:brushProperty name="color" value="#004F8B"/>
    </inkml:brush>
  </inkml:definitions>
  <inkml:trace contextRef="#ctx0" brushRef="#br0">0 229 2303 0 0,'14'-22'9063'0'0,"-14"12"-8417"0"0,1 1 0 0 0,0-1 0 0 0,1 1-1 0 0,-1 0 1 0 0,2-1 0 0 0,-1 1 0 0 0,2 0 0 0 0,-1 0 0 0 0,1 1-1 0 0,0-1 1 0 0,8-11 0 0 0,-7 13-531 0 0,0 1 1 0 0,0-1-1 0 0,0 1 0 0 0,1 0 0 0 0,0 1 1 0 0,0-1-1 0 0,0 1 0 0 0,0 1 1 0 0,1-1-1 0 0,0 1 0 0 0,0 0 0 0 0,1 1 1 0 0,-1-1-1 0 0,1 1 0 0 0,-1 1 0 0 0,1 0 1 0 0,0 0-1 0 0,0 0 0 0 0,0 1 0 0 0,0 0 1 0 0,0 1-1 0 0,8 0 0 0 0,-12 0-95 0 0,0 0-1 0 0,-1 1 1 0 0,1 0 0 0 0,-1 0-1 0 0,1 0 1 0 0,-1 0 0 0 0,1 0-1 0 0,-1 1 1 0 0,0-1 0 0 0,0 1-1 0 0,1 0 1 0 0,-1 0 0 0 0,-1 0-1 0 0,1 1 1 0 0,0-1 0 0 0,0 0-1 0 0,-1 1 1 0 0,1 0 0 0 0,-1 0-1 0 0,0 0 1 0 0,0 0-1 0 0,0 0 1 0 0,0 0 0 0 0,-1 0-1 0 0,1 1 1 0 0,-1-1 0 0 0,0 1-1 0 0,0-1 1 0 0,0 1 0 0 0,0-1-1 0 0,-1 1 1 0 0,0-1 0 0 0,1 1-1 0 0,-1 0 1 0 0,0-1 0 0 0,-1 1-1 0 0,0 6 1 0 0,-9 19 34 0 0,-2 0 0 0 0,0-1 0 0 0,-2-1 0 0 0,-1 0 1 0 0,-32 42-1 0 0,35-50-30 0 0,7-13-16 0 0,4-5-5 0 0,0 0 0 0 0,-1 1 0 0 0,1-1 0 0 0,0 0 0 0 0,0 1 0 0 0,1-1 0 0 0,-1 1 0 0 0,0-1 0 0 0,0 1 0 0 0,1-1 0 0 0,-1 1 0 0 0,1 0 0 0 0,-1-1-1 0 0,1 1 1 0 0,0 0 0 0 0,-1-1 0 0 0,1 1 0 0 0,0 3 0 0 0,1-3 0 0 0,-1 0 1 0 0,1-1-1 0 0,-1 1 0 0 0,1 0 0 0 0,0-1 1 0 0,-1 1-1 0 0,1 0 0 0 0,0-1 0 0 0,0 1 0 0 0,0-1 1 0 0,0 0-1 0 0,0 1 0 0 0,1-1 0 0 0,-1 0 1 0 0,0 1-1 0 0,1-1 0 0 0,-1 0 0 0 0,1 0 1 0 0,-1 0-1 0 0,1 0 0 0 0,2 1 0 0 0,37 11 109 0 0,-30-10-91 0 0,-4-1-18 0 0,32 10 53 0 0,39 17 1 0 0,-68-24-48 0 0,0 0-1 0 0,0 0 1 0 0,-1 1 0 0 0,1 0 0 0 0,-1 0 0 0 0,-1 1 0 0 0,1 1-1 0 0,-1-1 1 0 0,7 10 0 0 0,-14-15-2 0 0,1 1 0 0 0,-1 0 0 0 0,1 0 0 0 0,-1 0 0 0 0,0 0 0 0 0,0 0 0 0 0,-1 0 0 0 0,1 0 0 0 0,-1 0 1 0 0,1 1-1 0 0,-1-1 0 0 0,0 0 0 0 0,0 0 0 0 0,0 0 0 0 0,-1 0 0 0 0,1 0 0 0 0,-1 1 0 0 0,1-1 0 0 0,-1 0 0 0 0,0 0 0 0 0,-1 0 0 0 0,1 0 0 0 0,0-1 0 0 0,-1 1 0 0 0,1 0 0 0 0,-1 0 0 0 0,0-1 0 0 0,-3 4 0 0 0,0 1 16 0 0,-1 0-1 0 0,0 0 1 0 0,0-1 0 0 0,-1 0-1 0 0,0 0 1 0 0,0 0 0 0 0,0-1-1 0 0,-15 8 1 0 0,7-7 112 0 0,1-1 0 0 0,-1-1-1 0 0,1-1 1 0 0,-1 1 0 0 0,0-2-1 0 0,0 0 1 0 0,-1-1 0 0 0,-24-2-1 0 0,30 1-56 0 0,1-1-1 0 0,-1 0 0 0 0,1 0 0 0 0,-1-1 0 0 0,1-1 0 0 0,0 1 0 0 0,0-2 1 0 0,0 1-1 0 0,1-1 0 0 0,-1 0 0 0 0,1-1 0 0 0,0 0 0 0 0,0 0 0 0 0,0-1 1 0 0,-6-6-1 0 0,10 8-22 0 0,1 1 1 0 0,1-1-1 0 0,-1 0 0 0 0,0 0 1 0 0,1 1-1 0 0,0-2 0 0 0,0 1 1 0 0,-2-6-1 0 0,4-10-1989 0 0</inkml:trace>
</inkml:ink>
</file>

<file path=ppt/ink/ink8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5"/>
    </inkml:context>
    <inkml:brush xml:id="br0">
      <inkml:brushProperty name="width" value="0.1" units="cm"/>
      <inkml:brushProperty name="height" value="0.1" units="cm"/>
      <inkml:brushProperty name="color" value="#004F8B"/>
    </inkml:brush>
  </inkml:definitions>
  <inkml:trace contextRef="#ctx0" brushRef="#br0">99 1 8287 0 0,'0'0'8943'0'0,"-16"20"-6351"0"0,6-3-2177 0 0,2 1 0 0 0,-1 0 0 0 0,2 0 1 0 0,1 1-1 0 0,0-1 0 0 0,1 1 0 0 0,-3 26 1 0 0,-5 15 43 0 0,10-45-351 0 0,0 0-1 0 0,1-1 1 0 0,1 1-1 0 0,0 1 1 0 0,1-1 0 0 0,0 0-1 0 0,2 0 1 0 0,0 0-1 0 0,0-1 1 0 0,1 1-1 0 0,1 0 1 0 0,1-1 0 0 0,11 25-1 0 0,-13-33-57 0 0,0 1-1 0 0,1-1 1 0 0,0 0 0 0 0,0 0-1 0 0,0 0 1 0 0,1-1-1 0 0,0 1 1 0 0,0-1 0 0 0,0 0-1 0 0,1-1 1 0 0,0 1-1 0 0,0-1 1 0 0,0 0 0 0 0,0-1-1 0 0,1 1 1 0 0,-1-1-1 0 0,1-1 1 0 0,0 1 0 0 0,0-1-1 0 0,0 0 1 0 0,0-1 0 0 0,0 1-1 0 0,0-1 1 0 0,0-1-1 0 0,1 1 1 0 0,-1-2 0 0 0,0 1-1 0 0,0-1 1 0 0,0 1-1 0 0,9-4 1 0 0,-7 2 3 0 0,0-1-1 0 0,0 0 1 0 0,0-1-1 0 0,-1 0 1 0 0,0-1-1 0 0,0 1 1 0 0,0-2 0 0 0,0 1-1 0 0,-1-1 1 0 0,0 0-1 0 0,10-10 1 0 0,-16 14-43 0 0,1 1-1 0 0,0-1 1 0 0,0 0 0 0 0,-1 0 0 0 0,1 0-1 0 0,-1 0 1 0 0,0-1 0 0 0,0 1-1 0 0,0 0 1 0 0,0 0 0 0 0,0-1 0 0 0,0 1-1 0 0,0-1 1 0 0,-1 1 0 0 0,1-1 0 0 0,-1 1-1 0 0,0-1 1 0 0,0 1 0 0 0,0-1-1 0 0,0 1 1 0 0,0-1 0 0 0,0 1 0 0 0,-1-1-1 0 0,1 1 1 0 0,-1 0 0 0 0,1-1 0 0 0,-1 1-1 0 0,0-1 1 0 0,0 1 0 0 0,-1 0-1 0 0,1 0 1 0 0,0 0 0 0 0,-1 0 0 0 0,1 0-1 0 0,-1 0 1 0 0,1 0 0 0 0,-1 0 0 0 0,0 0-1 0 0,0 1 1 0 0,0-1 0 0 0,0 1-1 0 0,0-1 1 0 0,0 1 0 0 0,0 0 0 0 0,-1 0-1 0 0,-2-1 1 0 0,-8-6-18 0 0,-1 2 0 0 0,0-1 0 0 0,-1 2 0 0 0,1 0 0 0 0,-1 1 0 0 0,0 0 0 0 0,0 1 0 0 0,0 1 0 0 0,-1 0 0 0 0,1 1 0 0 0,0 1 0 0 0,-1 0 0 0 0,1 1 0 0 0,-29 6 0 0 0,43-7-332 0 0</inkml:trace>
</inkml:ink>
</file>

<file path=ppt/ink/ink8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6"/>
    </inkml:context>
    <inkml:brush xml:id="br0">
      <inkml:brushProperty name="width" value="0.1" units="cm"/>
      <inkml:brushProperty name="height" value="0.1" units="cm"/>
      <inkml:brushProperty name="color" value="#004F8B"/>
    </inkml:brush>
  </inkml:definitions>
  <inkml:trace contextRef="#ctx0" brushRef="#br0">59 63 2759 0 0,'11'-14'16707'0'0,"-23"34"-14084"0"0,3-3-3593 0 0,0 2 1288 0 0,1 1 0 0 0,1 0 0 0 0,1 1 0 0 0,0 0 0 0 0,2 0 0 0 0,0 0 0 0 0,0 28 1 0 0,3-43-261 0 0,1 0 0 0 0,0 0 0 0 0,1 0 1 0 0,0 0-1 0 0,-1 0 0 0 0,2 0 0 0 0,-1-1 1 0 0,1 1-1 0 0,0 0 0 0 0,0-1 1 0 0,0 1-1 0 0,1-1 0 0 0,0 0 0 0 0,0 0 1 0 0,0 0-1 0 0,1 0 0 0 0,0 0 1 0 0,0-1-1 0 0,0 1 0 0 0,0-1 0 0 0,1 0 1 0 0,-1-1-1 0 0,1 1 0 0 0,0-1 0 0 0,0 0 1 0 0,1 0-1 0 0,-1 0 0 0 0,1-1 1 0 0,-1 0-1 0 0,1 0 0 0 0,5 1 0 0 0,0-1 24 0 0,0-1 0 0 0,0 0 0 0 0,-1 0 0 0 0,1-1 0 0 0,0 0-1 0 0,0-1 1 0 0,0-1 0 0 0,-1 1 0 0 0,1-2 0 0 0,0 1 0 0 0,-1-2-1 0 0,0 1 1 0 0,0-1 0 0 0,0-1 0 0 0,17-11 0 0 0,-18 11-42 0 0,0 0 0 0 0,-1-1-1 0 0,0 0 1 0 0,0-1 0 0 0,-1 0 0 0 0,0 0 0 0 0,0 0 0 0 0,0-1-1 0 0,-1 0 1 0 0,-1 0 0 0 0,1-1 0 0 0,-1 0 0 0 0,0 0 0 0 0,-1 0 0 0 0,0 0-1 0 0,-1-1 1 0 0,3-12 0 0 0,-5 15-26 0 0,-1 0 0 0 0,-1 0-1 0 0,1 0 1 0 0,-1 0 0 0 0,0 1-1 0 0,-1-1 1 0 0,1 0 0 0 0,-1 1 0 0 0,-1-1-1 0 0,-4-10 1 0 0,-1 1 19 0 0,0 1 1 0 0,-1 0-1 0 0,-12-14 0 0 0,15 22-29 0 0,0 0 0 0 0,-1 1 0 0 0,0-1 0 0 0,0 1 0 0 0,0 1 0 0 0,-1 0 0 0 0,0 0 0 0 0,0 0 0 0 0,0 1 0 0 0,0 0 0 0 0,-1 1 0 0 0,0 0 0 0 0,0 0 0 0 0,0 1 0 0 0,-11-2 0 0 0,-29 12-620 0 0,46-8 175 0 0,-5-1 671 0 0</inkml:trace>
</inkml:ink>
</file>

<file path=ppt/ink/ink8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7"/>
    </inkml:context>
    <inkml:brush xml:id="br0">
      <inkml:brushProperty name="width" value="0.1" units="cm"/>
      <inkml:brushProperty name="height" value="0.1" units="cm"/>
      <inkml:brushProperty name="color" value="#004F8B"/>
    </inkml:brush>
  </inkml:definitions>
  <inkml:trace contextRef="#ctx0" brushRef="#br0">59 0 2759 0 0,'4'1'207'0'0,"27"0"12912"0"0,-62 9-9951 0 0,25-5-3022 0 0,1 0 1 0 0,0 0 0 0 0,0 0 0 0 0,0 1 0 0 0,1 0-1 0 0,-1 0 1 0 0,1 0 0 0 0,1 0 0 0 0,-1 1 0 0 0,1-1-1 0 0,1 1 1 0 0,-1 0 0 0 0,1 0 0 0 0,0 0-1 0 0,0 0 1 0 0,1 0 0 0 0,0 0 0 0 0,0 0 0 0 0,1 1-1 0 0,0-1 1 0 0,0 0 0 0 0,2 8 0 0 0,-2-10-85 0 0,1 0 0 0 0,0 0 0 0 0,-1-1 0 0 0,2 1 0 0 0,-1 0 0 0 0,1 0-1 0 0,-1-1 1 0 0,1 1 0 0 0,0-1 0 0 0,1 0 0 0 0,-1 1 0 0 0,1-1 0 0 0,0 0 0 0 0,0-1 0 0 0,0 1 0 0 0,0 0 0 0 0,1-1 0 0 0,0 0 0 0 0,-1 0 0 0 0,1 0 0 0 0,0 0 0 0 0,1 0 0 0 0,-1-1 0 0 0,0 0 0 0 0,1 0 0 0 0,-1 0-1 0 0,1 0 1 0 0,0-1 0 0 0,-1 0 0 0 0,1 0 0 0 0,0 0 0 0 0,0-1 0 0 0,6 1 0 0 0,-4-2 9 0 0,-1 0 1 0 0,0-1-1 0 0,0 0 1 0 0,0 0-1 0 0,0 0 0 0 0,0 0 1 0 0,0-1-1 0 0,-1 0 0 0 0,1-1 1 0 0,-1 1-1 0 0,0-1 1 0 0,0 0-1 0 0,0 0 0 0 0,-1 0 1 0 0,1-1-1 0 0,-1 0 0 0 0,0 0 1 0 0,0 0-1 0 0,4-9 1 0 0,-3 8-15 0 0,-1-1 0 0 0,0 0 0 0 0,0 1 1 0 0,-1-1-1 0 0,0-1 0 0 0,0 1 1 0 0,-1 0-1 0 0,0-1 0 0 0,0 1 0 0 0,-1-1 1 0 0,0 0-1 0 0,0 1 0 0 0,-1-1 1 0 0,0 0-1 0 0,-1-13 0 0 0,-1 17-31 0 0,0 1 0 0 0,1-1-1 0 0,-1 1 1 0 0,-1-1 0 0 0,1 1 0 0 0,0 0 0 0 0,-1 0-1 0 0,1 0 1 0 0,-1 0 0 0 0,0 1 0 0 0,0-1-1 0 0,0 1 1 0 0,0-1 0 0 0,-1 1 0 0 0,1 0 0 0 0,-1 1-1 0 0,1-1 1 0 0,-1 0 0 0 0,1 1 0 0 0,-1 0-1 0 0,0 0 1 0 0,0 0 0 0 0,0 0 0 0 0,-7 0 0 0 0,5 0-190 0 0,-1 1 1 0 0,0-1-1 0 0,1 1 1 0 0,-1 0 0 0 0,0 1-1 0 0,1-1 1 0 0,-1 1 0 0 0,1 1-1 0 0,-1-1 1 0 0,1 1 0 0 0,-1 0-1 0 0,1 0 1 0 0,-11 7-1 0 0,12 3-3377 0 0</inkml:trace>
</inkml:ink>
</file>

<file path=ppt/ink/ink8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8"/>
    </inkml:context>
    <inkml:brush xml:id="br0">
      <inkml:brushProperty name="width" value="0.1" units="cm"/>
      <inkml:brushProperty name="height" value="0.1" units="cm"/>
      <inkml:brushProperty name="color" value="#AB008B"/>
    </inkml:brush>
  </inkml:definitions>
  <inkml:trace contextRef="#ctx0" brushRef="#br0">0 1 9215 0 0,'18'10'15952'0'0,"-17"6"-16915"0"0,-12 111 1712 0 0,7 0-1 0 0,18 216 1 0 0,-7-315-747 0 0,3-28-1419 0 0</inkml:trace>
</inkml:ink>
</file>

<file path=ppt/ink/ink8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29"/>
    </inkml:context>
    <inkml:brush xml:id="br0">
      <inkml:brushProperty name="width" value="0.1" units="cm"/>
      <inkml:brushProperty name="height" value="0.1" units="cm"/>
      <inkml:brushProperty name="color" value="#AB008B"/>
    </inkml:brush>
  </inkml:definitions>
  <inkml:trace contextRef="#ctx0" brushRef="#br0">36 147 4143 0 0,'-7'-9'8988'0'0,"-9"-12"-6224"0"0,14 20-2525 0 0,1 0-1 0 0,0 0 0 0 0,0-1 1 0 0,0 1-1 0 0,0 0 0 0 0,0-1 1 0 0,0 1-1 0 0,1-1 0 0 0,-1 1 1 0 0,0-1-1 0 0,1 0 0 0 0,-1 1 1 0 0,1-1-1 0 0,0 1 0 0 0,0-1 1 0 0,-1 0-1 0 0,1 0 0 0 0,0 1 1 0 0,0-1-1 0 0,0 0 0 0 0,1 1 1 0 0,-1-1-1 0 0,0 0 0 0 0,1-1 1 0 0,1-1-16 0 0,-1 1-1 0 0,1 0 1 0 0,0 0 0 0 0,0 0 0 0 0,0 0-1 0 0,0 1 1 0 0,1-1 0 0 0,-1 0 0 0 0,1 1 0 0 0,0 0-1 0 0,3-3 1 0 0,2-1-56 0 0,-1 2-1 0 0,1-1 0 0 0,1 1 1 0 0,-1 0-1 0 0,1 0 1 0 0,-1 1-1 0 0,1 0 0 0 0,0 1 1 0 0,9-2-1 0 0,-10 3-112 0 0,0 1 1 0 0,0 0-1 0 0,0 0 0 0 0,0 1 1 0 0,0-1-1 0 0,-1 2 0 0 0,1-1 1 0 0,0 1-1 0 0,-1 0 0 0 0,1 1 1 0 0,-1 0-1 0 0,1 0 0 0 0,-1 0 1 0 0,0 1-1 0 0,8 6 0 0 0,-11-6-35 0 0,0 0-1 0 0,1 0 0 0 0,-1 1 0 0 0,-1 0 0 0 0,1-1 0 0 0,-1 1 1 0 0,1 1-1 0 0,-2-1 0 0 0,1 0 0 0 0,0 1 0 0 0,-1-1 0 0 0,0 1 0 0 0,-1 0 1 0 0,1 0-1 0 0,-1-1 0 0 0,0 1 0 0 0,0 0 0 0 0,-1 0 0 0 0,0 0 1 0 0,-1 12-1 0 0,-2 18-11 0 0,-2 0 1 0 0,-1 0 0 0 0,-13 42-1 0 0,14-59-52 0 0,-2-1-1 0 0,0 0 0 0 0,-1 0 1 0 0,0-1-1 0 0,-2 0 0 0 0,0-1 1 0 0,-21 28-1 0 0,-3-16 6 0 0,33-27 372 0 0,4-3-314 0 0,0 0-1 0 0,0 0 0 0 0,1 1 1 0 0,-1 0-1 0 0,0-1 1 0 0,1 1-1 0 0,-1 0 1 0 0,1 1-1 0 0,0-1 1 0 0,6 0-1 0 0,7 2-17 0 0,0 1 0 0 0,0 0 0 0 0,-1 1 0 0 0,28 9 0 0 0,47 9 0 0 0,-89-20-186 0 0,1-1 0 0 0,0 0 0 0 0,0 0 0 0 0,-1 0 0 0 0,1 0 0 0 0,0-1 0 0 0,0 1 0 0 0,-1-1 1 0 0,1 1-1 0 0,0-1 0 0 0,-1 0 0 0 0,1 0 0 0 0,-1 0 0 0 0,1-1 0 0 0,3-2 0 0 0,2 0-1655 0 0</inkml:trace>
</inkml:ink>
</file>

<file path=ppt/ink/ink8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0"/>
    </inkml:context>
    <inkml:brush xml:id="br0">
      <inkml:brushProperty name="width" value="0.1" units="cm"/>
      <inkml:brushProperty name="height" value="0.1" units="cm"/>
      <inkml:brushProperty name="color" value="#AB008B"/>
    </inkml:brush>
  </inkml:definitions>
  <inkml:trace contextRef="#ctx0" brushRef="#br0">76 0 6447 0 0,'0'0'499'0'0,"-30"13"5333"0"0,26-9-5317 0 0,1 1 1 0 0,0 0-1 0 0,0-1 0 0 0,0 1 1 0 0,0 0-1 0 0,1 0 1 0 0,0 1-1 0 0,0-1 0 0 0,-2 10 1 0 0,-8 56 1285 0 0,10-54-1103 0 0,1-11-503 0 0,0 0 0 0 0,1 0 0 0 0,-1 0 0 0 0,2 1 0 0 0,-1-1 1 0 0,1 0-1 0 0,-1 0 0 0 0,2 0 0 0 0,-1 0 0 0 0,1 0 0 0 0,0 0 0 0 0,0 0 0 0 0,0 0 0 0 0,4 5 0 0 0,-4-8-123 0 0,0-1 1 0 0,0 0-1 0 0,0 1 0 0 0,1-1 0 0 0,-1 0 1 0 0,0 0-1 0 0,1 0 0 0 0,-1-1 1 0 0,1 1-1 0 0,0-1 0 0 0,0 1 0 0 0,-1-1 1 0 0,1 0-1 0 0,0 0 0 0 0,0 0 1 0 0,0 0-1 0 0,0-1 0 0 0,0 1 0 0 0,1-1 1 0 0,-1 1-1 0 0,0-1 0 0 0,0 0 1 0 0,0-1-1 0 0,0 1 0 0 0,0 0 0 0 0,0-1 1 0 0,0 0-1 0 0,0 0 0 0 0,0 0 1 0 0,3-1-1 0 0,-2 0-34 0 0,0 0 1 0 0,1 0-1 0 0,-1 0 1 0 0,-1 0-1 0 0,1-1 0 0 0,0 0 1 0 0,-1 0-1 0 0,1 0 1 0 0,-1 0-1 0 0,0 0 1 0 0,0-1-1 0 0,0 1 1 0 0,0-1-1 0 0,-1 0 1 0 0,1 0-1 0 0,-1 0 0 0 0,0 0 1 0 0,0 0-1 0 0,-1 0 1 0 0,1-1-1 0 0,-1 1 1 0 0,0-1-1 0 0,0 1 1 0 0,-1-1-1 0 0,1 1 0 0 0,-1-6 1 0 0,1-3-16 0 0,-1 0 0 0 0,-1 0 0 0 0,0 0 1 0 0,0 1-1 0 0,-1-1 0 0 0,-1 0 0 0 0,0 1 0 0 0,-6-14 0 0 0,8 24-26 0 0,-1 0 0 0 0,1 0-1 0 0,0 0 1 0 0,-1 0-1 0 0,1 0 1 0 0,-1 0-1 0 0,0 1 1 0 0,1-1 0 0 0,-1 1-1 0 0,0-1 1 0 0,0 1-1 0 0,0 0 1 0 0,0-1-1 0 0,0 1 1 0 0,0 0 0 0 0,0 0-1 0 0,-1 1 1 0 0,1-1-1 0 0,0 0 1 0 0,-1 1-1 0 0,1-1 1 0 0,0 1 0 0 0,-1 0-1 0 0,1 0 1 0 0,0 0-1 0 0,-1 0 1 0 0,-4 1-1 0 0,-2 0-746 0 0,-1 0 0 0 0,0 1 0 0 0,1 1 0 0 0,-1-1 0 0 0,-11 6 0 0 0</inkml:trace>
</inkml:ink>
</file>

<file path=ppt/ink/ink8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1"/>
    </inkml:context>
    <inkml:brush xml:id="br0">
      <inkml:brushProperty name="width" value="0.1" units="cm"/>
      <inkml:brushProperty name="height" value="0.1" units="cm"/>
      <inkml:brushProperty name="color" value="#AB008B"/>
    </inkml:brush>
  </inkml:definitions>
  <inkml:trace contextRef="#ctx0" brushRef="#br0">30 155 4143 0 0,'-7'-12'17805'0'0,"7"16"-18715"0"0,-2 37 1403 0 0,3 0 0 0 0,6 47 0 0 0,0 20-155 0 0,7 182-199 0 0,-14-289 326 0 0,-7-24 636 0 0,-5-24-799 0 0,2 0-1 0 0,1-1 0 0 0,3 0 0 0 0,2 0 0 0 0,2-1 1 0 0,2 1-1 0 0,3-1 0 0 0,15-90 0 0 0,-15 126-305 0 0,1-1 0 0 0,1 1 0 0 0,0-1 0 0 0,0 1 0 0 0,2 1 0 0 0,-1-1 0 0 0,2 1 0 0 0,15-21 0 0 0,-20 30 3 0 0,-1 1 0 0 0,0-1 0 0 0,1 1 0 0 0,0-1 0 0 0,-1 1 1 0 0,1 0-1 0 0,0 0 0 0 0,0 0 0 0 0,1 0 0 0 0,-1 1 0 0 0,0-1 0 0 0,0 1 0 0 0,1 0 0 0 0,-1 0 0 0 0,1 0 0 0 0,-1 0 0 0 0,1 0 0 0 0,0 1 1 0 0,-1 0-1 0 0,1 0 0 0 0,-1 0 0 0 0,1 0 0 0 0,0 0 0 0 0,-1 1 0 0 0,1 0 0 0 0,-1-1 0 0 0,1 1 0 0 0,-1 1 0 0 0,0-1 0 0 0,1 0 0 0 0,-1 1 1 0 0,0 0-1 0 0,0 0 0 0 0,0 0 0 0 0,0 0 0 0 0,0 0 0 0 0,0 0 0 0 0,4 6 0 0 0,-4-6-1 0 0,-1 1-1 0 0,0-1 1 0 0,1 1 0 0 0,-1-1 0 0 0,0 1-1 0 0,0 0 1 0 0,0 0 0 0 0,-1 0-1 0 0,1 0 1 0 0,-1 0 0 0 0,1 1 0 0 0,-1-1-1 0 0,0 0 1 0 0,0 1 0 0 0,-1-1-1 0 0,1 0 1 0 0,-1 1 0 0 0,0-1 0 0 0,0 1-1 0 0,0-1 1 0 0,0 1 0 0 0,0-1-1 0 0,-1 1 1 0 0,0-1 0 0 0,1 0-1 0 0,-1 1 1 0 0,0-1 0 0 0,-1 0 0 0 0,1 0-1 0 0,-1 1 1 0 0,1-1 0 0 0,-5 5-1 0 0,-6 10-21 0 0,-1-1 0 0 0,-1 0 0 0 0,0-1 0 0 0,-21 18 0 0 0,11-10 3 0 0,-51 50-858 0 0,74-73 695 0 0</inkml:trace>
</inkml:ink>
</file>

<file path=ppt/ink/ink8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2"/>
    </inkml:context>
    <inkml:brush xml:id="br0">
      <inkml:brushProperty name="width" value="0.1" units="cm"/>
      <inkml:brushProperty name="height" value="0.1" units="cm"/>
      <inkml:brushProperty name="color" value="#AB008B"/>
    </inkml:brush>
  </inkml:definitions>
  <inkml:trace contextRef="#ctx0" brushRef="#br0">35 168 9095 0 0,'0'0'1799'0'0,"37"11"5161"0"0,-33-13-6675 0 0,1 0 0 0 0,-1 0 1 0 0,0 0-1 0 0,0-1 0 0 0,0 0 0 0 0,0 0 1 0 0,0 0-1 0 0,-1 0 0 0 0,1-1 0 0 0,-1 1 1 0 0,0-1-1 0 0,0 0 0 0 0,0 0 0 0 0,0 0 0 0 0,-1 0 1 0 0,0 0-1 0 0,1-1 0 0 0,0-4 0 0 0,0 4-80 0 0,-1-1-1 0 0,0 1 0 0 0,-1-1 0 0 0,1 0 0 0 0,-1 0 0 0 0,0 1 0 0 0,-1-1 0 0 0,1 0 0 0 0,-1 0 1 0 0,0 0-1 0 0,-1 0 0 0 0,1 0 0 0 0,-1 1 0 0 0,-3-11 0 0 0,4 15-197 0 0,-1 0 1 0 0,1 0-1 0 0,0 1 1 0 0,-1-1-1 0 0,1 0 0 0 0,0 0 1 0 0,-1 1-1 0 0,1-1 0 0 0,-1 0 1 0 0,0 1-1 0 0,1-1 1 0 0,-1 0-1 0 0,1 1 0 0 0,-1-1 1 0 0,0 1-1 0 0,1-1 0 0 0,-1 1 1 0 0,0 0-1 0 0,0-1 1 0 0,0 1-1 0 0,1 0 0 0 0,-1-1 1 0 0,0 1-1 0 0,0 0 0 0 0,0 0 1 0 0,1 0-1 0 0,-1-1 0 0 0,-1 1 1 0 0,-26 11 280 0 0,-15 29 74 0 0,36-32-362 0 0,1 0 0 0 0,1 1 0 0 0,0 0 0 0 0,0 0 0 0 0,0 0 0 0 0,1 0 0 0 0,1 1 0 0 0,-1 0 0 0 0,2 0 0 0 0,-1 0 0 0 0,1 0 0 0 0,1 0 0 0 0,-1 19 0 0 0,2-24 0 0 0,0 1 0 0 0,1-1 0 0 0,0 1 0 0 0,0-1 0 0 0,0 1 0 0 0,0-1 0 0 0,1 0 0 0 0,0 0 0 0 0,0 0 0 0 0,0 0 0 0 0,1 0 0 0 0,-1 0 0 0 0,1-1 0 0 0,0 1 0 0 0,1-1 0 0 0,-1 1 0 0 0,1-1 0 0 0,0-1 0 0 0,0 1 0 0 0,0 0 0 0 0,0-1 0 0 0,1 0 0 0 0,0 0 0 0 0,-1 0 0 0 0,1-1 0 0 0,10 4 0 0 0,-10-4-217 0 0,1 0-1 0 0,0-1 1 0 0,-1 0-1 0 0,1 0 0 0 0,0-1 1 0 0,0 1-1 0 0,0-1 1 0 0,0-1-1 0 0,0 1 1 0 0,0-1-1 0 0,-1 0 1 0 0,1 0-1 0 0,7-3 1 0 0,0-1-1111 0 0,0 0 1 0 0,0-1-1 0 0,-1 0 1 0 0,16-11 0 0 0,4-5-6231 0 0</inkml:trace>
</inkml:ink>
</file>

<file path=ppt/ink/ink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19"/>
    </inkml:context>
    <inkml:brush xml:id="br0">
      <inkml:brushProperty name="width" value="0.1" units="cm"/>
      <inkml:brushProperty name="height" value="0.1" units="cm"/>
      <inkml:brushProperty name="color" value="#AB008B"/>
    </inkml:brush>
  </inkml:definitions>
  <inkml:trace contextRef="#ctx0" brushRef="#br0">245 40 1839 0 0,'-8'-36'13310'0'0,"7"35"-13145"0"0,0 1-1 0 0,0-1 1 0 0,0 1 0 0 0,0 0 0 0 0,-1-1 0 0 0,1 1 0 0 0,0 0 0 0 0,0 0 0 0 0,0-1 0 0 0,0 1 0 0 0,0 0-1 0 0,-1 0 1 0 0,1 0 0 0 0,0 1 0 0 0,0-1 0 0 0,0 0 0 0 0,0 0 0 0 0,-1 1 0 0 0,1-1 0 0 0,0 0 0 0 0,0 1-1 0 0,0-1 1 0 0,0 1 0 0 0,0-1 0 0 0,0 1 0 0 0,0 0 0 0 0,-1 0 0 0 0,-31 28 682 0 0,15-12-375 0 0,0-5-243 0 0,0 1 1 0 0,1 1-1 0 0,1 1 1 0 0,0 0-1 0 0,1 2 1 0 0,-14 18-1 0 0,26-31-197 0 0,0-1 1 0 0,1 1-1 0 0,-1 1 0 0 0,1-1 0 0 0,0 0 0 0 0,0 0 1 0 0,0 1-1 0 0,1-1 0 0 0,0 1 0 0 0,0 0 0 0 0,0-1 1 0 0,0 1-1 0 0,1 0 0 0 0,-1-1 0 0 0,1 1 0 0 0,0 0 0 0 0,1 0 1 0 0,-1-1-1 0 0,1 1 0 0 0,0 0 0 0 0,0-1 0 0 0,1 1 1 0 0,-1-1-1 0 0,1 1 0 0 0,0-1 0 0 0,0 0 0 0 0,1 0 1 0 0,-1 0-1 0 0,1 0 0 0 0,0 0 0 0 0,0 0 0 0 0,0-1 0 0 0,0 1 1 0 0,7 4-1 0 0,-4-2 50 0 0,1-1 0 0 0,0 0 0 0 0,0 0 0 0 0,0-1-1 0 0,1 0 1 0 0,-1 0 0 0 0,1-1 0 0 0,0 1 0 0 0,0-2 0 0 0,0 1 0 0 0,1-1 0 0 0,-1-1 0 0 0,0 1 0 0 0,1-2 0 0 0,-1 1 0 0 0,1-1-1 0 0,-1 0 1 0 0,13-2 0 0 0,-6 0-332 0 0,0-1 1 0 0,0-1-1 0 0,24-8 0 0 0,40-26-7199 0 0</inkml:trace>
</inkml:ink>
</file>

<file path=ppt/ink/ink8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3"/>
    </inkml:context>
    <inkml:brush xml:id="br0">
      <inkml:brushProperty name="width" value="0.1" units="cm"/>
      <inkml:brushProperty name="height" value="0.1" units="cm"/>
      <inkml:brushProperty name="color" value="#AB008B"/>
    </inkml:brush>
  </inkml:definitions>
  <inkml:trace contextRef="#ctx0" brushRef="#br0">0 392 10447 0 0,'0'0'950'0'0,"8"-33"2766"0"0,2-72 2295 0 0,-8 69-4394 0 0,1-1-1 0 0,17-68 1 0 0,-18 101-1529 0 0,-1 0 0 0 0,1 0 1 0 0,0 0-1 0 0,1 0 0 0 0,-1 0 1 0 0,1 0-1 0 0,0 1 0 0 0,0-1 1 0 0,0 1-1 0 0,0 0 0 0 0,0 0 1 0 0,1 0-1 0 0,-1 0 0 0 0,1 1 1 0 0,0 0-1 0 0,0-1 0 0 0,0 1 1 0 0,0 1-1 0 0,0-1 0 0 0,0 0 1 0 0,1 1-1 0 0,-1 0 0 0 0,8-1 1 0 0,11-2-522 0 0,1 2 0 0 0,-1 1 0 0 0,33 1 0 0 0,-26 1-1754 0 0,-11-1 355 0 0</inkml:trace>
</inkml:ink>
</file>

<file path=ppt/ink/ink8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4"/>
    </inkml:context>
    <inkml:brush xml:id="br0">
      <inkml:brushProperty name="width" value="0.1" units="cm"/>
      <inkml:brushProperty name="height" value="0.1" units="cm"/>
      <inkml:brushProperty name="color" value="#AB008B"/>
    </inkml:brush>
  </inkml:definitions>
  <inkml:trace contextRef="#ctx0" brushRef="#br0">57 205 4143 0 0,'0'0'319'0'0,"-2"30"13"0"0,13 124 7071 0 0,0 54-5161 0 0,-13-84 726 0 0,-19-152-182 0 0,13 11-2090 0 0,1 0 0 0 0,0-1 0 0 0,1 0 0 0 0,1-1 0 0 0,-5-30 0 0 0,5 7 234 0 0,0-63 1 0 0,4 74-825 0 0,2 1 1 0 0,1 0-1 0 0,2 0 1 0 0,1 0-1 0 0,1 0 1 0 0,11-31-1 0 0,-14 51-77 0 0,1 1 0 0 0,0 0 0 0 0,1 0-1 0 0,0 0 1 0 0,0 0 0 0 0,1 1-1 0 0,0-1 1 0 0,0 2 0 0 0,1-1 0 0 0,0 1-1 0 0,1 0 1 0 0,-1 0 0 0 0,1 1-1 0 0,1 0 1 0 0,-1 0 0 0 0,1 1 0 0 0,0 0-1 0 0,0 1 1 0 0,0 0 0 0 0,1 0-1 0 0,18-4 1 0 0,-16 5-29 0 0,1 1 0 0 0,0 0 0 0 0,0 1 0 0 0,0 0 0 0 0,-1 1 0 0 0,1 0 0 0 0,0 1 0 0 0,16 3 0 0 0,-24-3 0 0 0,-1 1 0 0 0,1-1 0 0 0,0 1 0 0 0,-1 0 0 0 0,1 0 0 0 0,-1 0 0 0 0,0 0 0 0 0,1 1 0 0 0,-1 0 0 0 0,0 0 0 0 0,-1 0 0 0 0,1 0 0 0 0,0 0 0 0 0,-1 1 0 0 0,0 0 0 0 0,0 0 0 0 0,0 0 0 0 0,0 0 0 0 0,-1 0 0 0 0,0 0 0 0 0,0 1 0 0 0,0-1 0 0 0,0 1 0 0 0,1 6 0 0 0,0 1-8 0 0,-1-1 0 0 0,0 1-1 0 0,-1-1 1 0 0,-1 1 0 0 0,0-1-1 0 0,0 1 1 0 0,-1 0 0 0 0,-1-1-1 0 0,0 1 1 0 0,0-1 0 0 0,-1 0 0 0 0,0 0-1 0 0,-7 14 1 0 0,6-17 1 0 0,1-1 0 0 0,-1 0 0 0 0,0 0 0 0 0,-1-1 0 0 0,1 1 0 0 0,-1-1 0 0 0,0 0 0 0 0,-1-1 0 0 0,0 1 0 0 0,0-1 0 0 0,0 0 0 0 0,0 0-1 0 0,-1-1 1 0 0,0 0 0 0 0,0 0 0 0 0,0 0 0 0 0,0-1 0 0 0,-1 0 0 0 0,1-1 0 0 0,-9 2 0 0 0,-2 1-285 0 0,0-2 0 0 0,-1 0 0 0 0,1-1-1 0 0,-1-1 1 0 0,0-1 0 0 0,-19-2 0 0 0</inkml:trace>
</inkml:ink>
</file>

<file path=ppt/ink/ink8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5"/>
    </inkml:context>
    <inkml:brush xml:id="br0">
      <inkml:brushProperty name="width" value="0.1" units="cm"/>
      <inkml:brushProperty name="height" value="0.1" units="cm"/>
      <inkml:brushProperty name="color" value="#AB008B"/>
    </inkml:brush>
  </inkml:definitions>
  <inkml:trace contextRef="#ctx0" brushRef="#br0">47 192 6447 0 0,'0'0'499'0'0,"37"-9"1637"0"0,19-8 5824 0 0,4-9-3750 0 0,-55 23-3994 0 0,1 0 0 0 0,-1-1-1 0 0,1 1 1 0 0,-1-1 0 0 0,-1 0 0 0 0,1 0-1 0 0,0 0 1 0 0,-1-1 0 0 0,0 1-1 0 0,0-1 1 0 0,0 0 0 0 0,-1-1 0 0 0,0 1-1 0 0,0 0 1 0 0,0-1 0 0 0,0 0-1 0 0,2-9 1 0 0,-5 13-166 0 0,1 1 0 0 0,-1 0 0 0 0,0-1-1 0 0,0 1 1 0 0,0 0 0 0 0,0-1 0 0 0,0 1 0 0 0,0 0-1 0 0,0-1 1 0 0,-1 1 0 0 0,1 0 0 0 0,0 0 0 0 0,-1-1-1 0 0,1 1 1 0 0,-1 0 0 0 0,1 0 0 0 0,-1-1 0 0 0,0 1-1 0 0,1 0 1 0 0,-1 0 0 0 0,0 0 0 0 0,0 0 0 0 0,-2-2-1 0 0,1 1 17 0 0,-1 1-1 0 0,0-1 0 0 0,0 0 1 0 0,0 1-1 0 0,0 0 0 0 0,0 0 1 0 0,0 0-1 0 0,0 0 0 0 0,-6-1 1 0 0,-2 1 14 0 0,1 0 1 0 0,-1 0-1 0 0,0 1 1 0 0,1 1 0 0 0,-14 2-1 0 0,15-1-76 0 0,1 1 0 0 0,0-1 1 0 0,0 2-1 0 0,0-1 0 0 0,1 1 0 0 0,-1 0 0 0 0,1 1 0 0 0,0 0 0 0 0,0 0 1 0 0,1 1-1 0 0,-1-1 0 0 0,1 1 0 0 0,0 1 0 0 0,1-1 0 0 0,0 1 1 0 0,0 0-1 0 0,0 0 0 0 0,1 1 0 0 0,0-1 0 0 0,0 1 0 0 0,-2 8 0 0 0,3-8-4 0 0,0-1 0 0 0,1 0 0 0 0,0 1-1 0 0,1-1 1 0 0,-1 1 0 0 0,1-1-1 0 0,1 1 1 0 0,0 0 0 0 0,0-1-1 0 0,0 1 1 0 0,1 0 0 0 0,0-1-1 0 0,0 1 1 0 0,1-1 0 0 0,0 1 0 0 0,1-1-1 0 0,-1 0 1 0 0,1 0 0 0 0,1 0-1 0 0,-1 0 1 0 0,1 0 0 0 0,0-1-1 0 0,10 12 1 0 0,-7-12 1 0 0,1 0 0 0 0,-1-1 0 0 0,1 0 0 0 0,-1-1 0 0 0,1 0 0 0 0,1 0 0 0 0,-1 0 0 0 0,0-1 1 0 0,1 0-1 0 0,0-1 0 0 0,0 0 0 0 0,0-1 0 0 0,15 2 0 0 0,-6-2-50 0 0,1 0 0 0 0,-1-1 1 0 0,1-1-1 0 0,0-1 0 0 0,30-7 1 0 0,-44 7-178 0 0,0 1 0 0 0,0-1 0 0 0,-1 0 1 0 0,1 0-1 0 0,-1-1 0 0 0,1 1 0 0 0,-1-1 1 0 0,0 0-1 0 0,0 0 0 0 0,0 0 0 0 0,6-8 1 0 0,10-12-4733 0 0,-15 16 2925 0 0,14-15-5550 0 0</inkml:trace>
</inkml:ink>
</file>

<file path=ppt/ink/ink8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6"/>
    </inkml:context>
    <inkml:brush xml:id="br0">
      <inkml:brushProperty name="width" value="0.1" units="cm"/>
      <inkml:brushProperty name="height" value="0.1" units="cm"/>
      <inkml:brushProperty name="color" value="#AB008B"/>
    </inkml:brush>
  </inkml:definitions>
  <inkml:trace contextRef="#ctx0" brushRef="#br0">5 437 13967 0 0,'0'0'1262'0'0,"0"-1"-1037"0"0,-5-59 5897 0 0,10 4-3409 0 0,0-16-1066 0 0,-6 52-1343 0 0,0-1-39 0 0,0-1 0 0 0,1 0 0 0 0,1 0 0 0 0,1 0 0 0 0,1 0 0 0 0,11-37 0 0 0,-13 56-305 0 0,1 0 0 0 0,-1 1 0 0 0,1 0 0 0 0,-1-1 0 0 0,1 1 0 0 0,0 0 1 0 0,0 0-1 0 0,0 0 0 0 0,1 0 0 0 0,-1 0 0 0 0,0 1 0 0 0,1-1 0 0 0,-1 1 0 0 0,1-1 0 0 0,-1 1 0 0 0,1 0 0 0 0,0 0 0 0 0,-1 0 0 0 0,1 0 0 0 0,0 1 0 0 0,0-1 1 0 0,0 1-1 0 0,-1 0 0 0 0,1-1 0 0 0,4 2 0 0 0,9-1-1177 0 0,1 1 0 0 0,-1 1 0 0 0,22 4 0 0 0,-15-1-1166 0 0,5-1-5024 0 0</inkml:trace>
</inkml:ink>
</file>

<file path=ppt/ink/ink8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7"/>
    </inkml:context>
    <inkml:brush xml:id="br0">
      <inkml:brushProperty name="width" value="0.1" units="cm"/>
      <inkml:brushProperty name="height" value="0.1" units="cm"/>
      <inkml:brushProperty name="color" value="#AB008B"/>
    </inkml:brush>
  </inkml:definitions>
  <inkml:trace contextRef="#ctx0" brushRef="#br0">141 5 11055 0 0,'0'0'852'0'0,"-29"-5"4018"0"0,22 5-4460 0 0,-1 1 1 0 0,1 0-1 0 0,0 1 1 0 0,-1 0-1 0 0,1 0 1 0 0,0 0 0 0 0,0 1-1 0 0,0 0 1 0 0,1 0-1 0 0,-1 1 1 0 0,1-1-1 0 0,-1 2 1 0 0,1-1 0 0 0,-8 9-1 0 0,13-10-313 0 0,2 1-77 0 0,1 0-1 0 0,-1 0 0 0 0,1 0 1 0 0,0 0-1 0 0,0 0 0 0 0,0 0 0 0 0,0-1 1 0 0,0 1-1 0 0,1-1 0 0 0,0 1 0 0 0,0-1 1 0 0,0 0-1 0 0,0 0 0 0 0,0 0 0 0 0,1-1 1 0 0,-1 1-1 0 0,8 3 0 0 0,-2 0 48 0 0,40 27 510 0 0,-34-24-306 0 0,0 1 0 0 0,0 0 0 0 0,-1 1 0 0 0,0 0 0 0 0,-1 1 0 0 0,0 1 0 0 0,13 17 0 0 0,-25-28-247 0 0,0 0 1 0 0,-1 1-1 0 0,1-1 0 0 0,0 0 1 0 0,-1 1-1 0 0,0-1 0 0 0,1 1 1 0 0,-1-1-1 0 0,0 0 0 0 0,-1 1 1 0 0,1-1-1 0 0,0 1 0 0 0,-1-1 1 0 0,1 0-1 0 0,-1 1 0 0 0,0-1 1 0 0,1 0-1 0 0,-1 1 0 0 0,0-1 1 0 0,-1 0-1 0 0,1 0 0 0 0,0 0 1 0 0,-3 3-1 0 0,-35 42 472 0 0,33-41-990 0 0,-1 0 1 0 0,0 0-1 0 0,0 0 1 0 0,0-1-1 0 0,-1 0 1 0 0,0-1-1 0 0,0 0 0 0 0,0 0 1 0 0,-11 3-1 0 0</inkml:trace>
</inkml:ink>
</file>

<file path=ppt/ink/ink8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38"/>
    </inkml:context>
    <inkml:brush xml:id="br0">
      <inkml:brushProperty name="width" value="0.1" units="cm"/>
      <inkml:brushProperty name="height" value="0.1" units="cm"/>
      <inkml:brushProperty name="color" value="#AB008B"/>
    </inkml:brush>
  </inkml:definitions>
  <inkml:trace contextRef="#ctx0" brushRef="#br0">1 191 4607 0 0,'12'-41'-169'0'0,"17"-21"6070"0"0,-25 54-4868 0 0,1 1 0 0 0,0 0 0 0 0,0 0 0 0 0,1 0 0 0 0,-1 1 0 0 0,2 0 1 0 0,-1 0-1 0 0,1 0 0 0 0,-1 1 0 0 0,15-8 0 0 0,-18 11-899 0 0,1 0 0 0 0,0 1 0 0 0,0 0 1 0 0,0 0-1 0 0,0 0 0 0 0,0 1 0 0 0,0-1 0 0 0,0 1 0 0 0,0 0 0 0 0,5 0 0 0 0,41 9-2730 0 0,-38-6 1339 0 0,5 1-205 0 0</inkml:trace>
  <inkml:trace contextRef="#ctx0" brushRef="#br0" timeOffset="1">546 67 6447 0 0,'0'0'586'0'0,"-29"24"9674"0"0,26-21-9717 0 0,-1 0 1 0 0,1 1-1 0 0,0-1 1 0 0,0 1-1 0 0,0 0 1 0 0,1 0-1 0 0,0 0 1 0 0,-1 1-1 0 0,1-1 1 0 0,1 0-1 0 0,-1 1 1 0 0,-1 7-1 0 0,1-3-299 0 0,1 0 0 0 0,0 0-1 0 0,0 0 1 0 0,1 0 0 0 0,1 0-1 0 0,1 13 1 0 0,0-9-261 0 0,1 0 0 0 0,0 0 0 0 0,1 0 1 0 0,1 0-1 0 0,0-1 0 0 0,0 0 0 0 0,1 0 0 0 0,1-1 0 0 0,9 13 0 0 0,-14-21 37 0 0,0 0-1 0 0,0 0 1 0 0,0-1 0 0 0,0 1 0 0 0,0-1-1 0 0,0 0 1 0 0,1 1 0 0 0,-1-1-1 0 0,1 0 1 0 0,0-1 0 0 0,-1 1-1 0 0,1 0 1 0 0,0-1 0 0 0,0 1-1 0 0,0-1 1 0 0,0 0 0 0 0,0 0-1 0 0,1 0 1 0 0,-1-1 0 0 0,0 1-1 0 0,0-1 1 0 0,1 1 0 0 0,-1-1 0 0 0,0 0-1 0 0,0-1 1 0 0,1 1 0 0 0,-1 0-1 0 0,0-1 1 0 0,0 0 0 0 0,1 0-1 0 0,-1 0 1 0 0,0 0 0 0 0,0 0-1 0 0,0-1 1 0 0,0 1 0 0 0,-1-1-1 0 0,1 0 1 0 0,3-2 0 0 0,0-1 22 0 0,0-1 1 0 0,-1 0-1 0 0,1 0 1 0 0,-2 0-1 0 0,1 0 1 0 0,-1-1-1 0 0,1 1 1 0 0,-2-1-1 0 0,1 0 1 0 0,-1-1-1 0 0,0 1 1 0 0,-1 0 0 0 0,1-1-1 0 0,-2 0 1 0 0,2-8-1 0 0,-2 6 15 0 0,-2 0-1 0 0,1 0 1 0 0,-1 0 0 0 0,-1 0 0 0 0,1 0-1 0 0,-2 0 1 0 0,1 1 0 0 0,-2-1-1 0 0,1 1 1 0 0,-1-1 0 0 0,0 1-1 0 0,-1 1 1 0 0,0-1 0 0 0,-1 1-1 0 0,0-1 1 0 0,0 2 0 0 0,0-1 0 0 0,-1 1-1 0 0,0 0 1 0 0,-1 0 0 0 0,0 1-1 0 0,-13-9 1 0 0,12 11-77 0 0,8 3-91 0 0,1 19-4175 0 0,3-9 2231 0 0</inkml:trace>
</inkml:ink>
</file>

<file path=ppt/ink/ink8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0"/>
    </inkml:context>
    <inkml:brush xml:id="br0">
      <inkml:brushProperty name="width" value="0.1" units="cm"/>
      <inkml:brushProperty name="height" value="0.1" units="cm"/>
      <inkml:brushProperty name="color" value="#AB008B"/>
    </inkml:brush>
  </inkml:definitions>
  <inkml:trace contextRef="#ctx0" brushRef="#br0">0 296 10511 0 0,'0'0'480'0'0,"18"-19"176"0"0,6-8 2092 0 0,-1-2 0 0 0,-2 0-1 0 0,24-42 1 0 0,-39 60-2186 0 0,1 0 0 0 0,0 1 0 0 0,1 0 0 0 0,0 0 0 0 0,0 1 0 0 0,1 0 0 0 0,0 0 0 0 0,16-11 0 0 0,-20 17-467 0 0,0 0 0 0 0,0 1 0 0 0,1-1 0 0 0,-1 1 1 0 0,1 0-1 0 0,-1 0 0 0 0,1 1 0 0 0,0 0 0 0 0,0 0 0 0 0,0 0 1 0 0,0 1-1 0 0,0 0 0 0 0,0 0 0 0 0,0 0 0 0 0,-1 1 0 0 0,1 0 1 0 0,0 0-1 0 0,0 0 0 0 0,11 5 0 0 0,-5-2-85 0 0,-1 1 0 0 0,1 0 0 0 0,-1 1 0 0 0,0 0 0 0 0,-1 1 0 0 0,1 1 0 0 0,-1-1 0 0 0,-1 1 0 0 0,10 11 0 0 0,2 5 15 0 0,-2 0 0 0 0,21 37 0 0 0,-15-23 32 0 0,-22-34-298 0 0,12 20 288 0 0,2-1 0 0 0,28 31 0 0 0,-3-20-8529 0 0</inkml:trace>
</inkml:ink>
</file>

<file path=ppt/ink/ink8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1"/>
    </inkml:context>
    <inkml:brush xml:id="br0">
      <inkml:brushProperty name="width" value="0.1" units="cm"/>
      <inkml:brushProperty name="height" value="0.1" units="cm"/>
      <inkml:brushProperty name="color" value="#F6630D"/>
    </inkml:brush>
  </inkml:definitions>
  <inkml:trace contextRef="#ctx0" brushRef="#br0">260 137 3679 0 0,'0'0'284'0'0,"-1"-3"-186"0"0,-5-13 3338 0 0,9-18 5132 0 0,-12 3-3703 0 0,7 28-4714 0 0,0 0 0 0 0,-1-1 0 0 0,1 1 0 0 0,-1 0 0 0 0,1 0 0 0 0,-1 1 0 0 0,0-1 0 0 0,0 1 0 0 0,0-1 0 0 0,0 1 0 0 0,0 0 0 0 0,-1 0 1 0 0,1 0-1 0 0,-1 1 0 0 0,1-1 0 0 0,-1 1 0 0 0,0 0 0 0 0,0 0 0 0 0,1 0 0 0 0,-1 0 0 0 0,0 1 0 0 0,0-1 0 0 0,-6 1 0 0 0,4 1-130 0 0,0 0 1 0 0,0 0-1 0 0,0 1 0 0 0,1 0 0 0 0,-1 0 0 0 0,0 0 1 0 0,1 0-1 0 0,0 1 0 0 0,-1 0 0 0 0,1 0 0 0 0,0 1 1 0 0,1-1-1 0 0,-1 1 0 0 0,1 0 0 0 0,-1 1 1 0 0,1-1-1 0 0,0 1 0 0 0,-3 4 0 0 0,-2 3 25 0 0,1 0 0 0 0,0 0 0 0 0,1 1 0 0 0,0-1-1 0 0,1 1 1 0 0,-6 20 0 0 0,10-26-45 0 0,1 0 1 0 0,0 0-1 0 0,0 0 0 0 0,0 0 1 0 0,1 0-1 0 0,0 0 0 0 0,0 1 1 0 0,1-1-1 0 0,0 0 0 0 0,0 0 1 0 0,1-1-1 0 0,0 1 0 0 0,0 0 1 0 0,0 0-1 0 0,1-1 0 0 0,0 1 1 0 0,1-1-1 0 0,5 9 0 0 0,-6-11 1 0 0,-1-1 0 0 0,1 0 0 0 0,0 0 0 0 0,0 0 0 0 0,0-1 0 0 0,1 1 0 0 0,-1-1 0 0 0,0 1 0 0 0,1-1 0 0 0,0 0 0 0 0,-1-1 0 0 0,1 1 0 0 0,0 0 0 0 0,0-1 0 0 0,0 0 0 0 0,0 0 0 0 0,0 0 0 0 0,0-1 0 0 0,0 1 0 0 0,0-1 0 0 0,1 0 0 0 0,-1 0 0 0 0,0 0 0 0 0,0-1 0 0 0,0 0 0 0 0,0 0 0 0 0,0 0 0 0 0,0 0 0 0 0,0 0 0 0 0,0-1 0 0 0,0 1 0 0 0,6-5 0 0 0,-2 1 8 0 0,0-1 0 0 0,-1 0 1 0 0,0 0-1 0 0,0 0 1 0 0,-1-1-1 0 0,0 1 0 0 0,0-2 1 0 0,0 1-1 0 0,-1-1 0 0 0,0 0 1 0 0,-1 0-1 0 0,8-17 0 0 0,-4 6 9 0 0,-1-2 0 0 0,0 1 0 0 0,-2-1 0 0 0,5-32 0 0 0,-10-44 461 0 0,-5 133-429 0 0,1 1 1 0 0,2 1-1 0 0,2-1 0 0 0,4 41 0 0 0,8 5-51 0 0,-3-30 0 0 0,2 87 0 0 0,-3-9 129 0 0,-7-130-211 0 0,-1-1-1 0 0,1 0 0 0 0,0 0 0 0 0,0 0 1 0 0,0 0-1 0 0,0 0 0 0 0,-1-1 1 0 0,1 1-1 0 0,0 0 0 0 0,0 0 0 0 0,0 0 1 0 0,0-1-1 0 0,-1 1 0 0 0,1 0 0 0 0,0-1 1 0 0,0 1-1 0 0,-1-1 0 0 0,1 1 0 0 0,0-1 1 0 0,-1 1-1 0 0,1-1 0 0 0,1-1 0 0 0</inkml:trace>
</inkml:ink>
</file>

<file path=ppt/ink/ink8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2"/>
    </inkml:context>
    <inkml:brush xml:id="br0">
      <inkml:brushProperty name="width" value="0.1" units="cm"/>
      <inkml:brushProperty name="height" value="0.1" units="cm"/>
      <inkml:brushProperty name="color" value="#F6630D"/>
    </inkml:brush>
  </inkml:definitions>
  <inkml:trace contextRef="#ctx0" brushRef="#br0">144 36 2759 0 0,'-3'-35'17438'0'0,"-6"46"-17460"0"0,-5 13 433 0 0,1 1 0 0 0,1 1 0 0 0,1 0 0 0 0,1 0 0 0 0,-8 36 0 0 0,10-35-190 0 0,-5 17 165 0 0,2 0 1 0 0,-7 61 0 0 0,16-87-298 0 0,0 0 0 0 0,2 0 0 0 0,0 0 0 0 0,2 0 0 0 0,0 0 0 0 0,0 0 0 0 0,2 0 0 0 0,11 32 0 0 0,-14-46-80 0 0,0-1 0 0 0,1 0-1 0 0,-1 0 1 0 0,1 0 0 0 0,0 0 0 0 0,0-1-1 0 0,0 1 1 0 0,0 0 0 0 0,1-1 0 0 0,-1 0-1 0 0,1 1 1 0 0,0-1 0 0 0,-1 0 0 0 0,1 0 0 0 0,0 0-1 0 0,0-1 1 0 0,5 3 0 0 0,-2-2 15 0 0,0-1 0 0 0,0 1 0 0 0,0-1 0 0 0,0 0 0 0 0,0-1 0 0 0,0 1 0 0 0,0-1 0 0 0,0 0 0 0 0,9-2-1 0 0,-3 0 23 0 0,-1 0-1 0 0,0-1 0 0 0,0-1 1 0 0,0 0-1 0 0,-1 0 0 0 0,1-1 1 0 0,-1 0-1 0 0,0 0 0 0 0,0-2 1 0 0,12-9-1 0 0,-12 7-29 0 0,-1-1 0 0 0,0 0-1 0 0,0 0 1 0 0,-1 0 0 0 0,-1-1-1 0 0,0 0 1 0 0,0-1 0 0 0,-1 0 0 0 0,-1 0-1 0 0,8-24 1 0 0,-12 32-8 0 0,0-1 1 0 0,0 1-1 0 0,0-1 0 0 0,-1 1 1 0 0,1-1-1 0 0,-1 0 0 0 0,0 0 1 0 0,-1 1-1 0 0,1-1 0 0 0,-1 1 1 0 0,0-1-1 0 0,0 0 0 0 0,0 1 1 0 0,-1-1-1 0 0,1 1 0 0 0,-1 0 1 0 0,0 0-1 0 0,-1-1 0 0 0,1 1 1 0 0,-1 1-1 0 0,1-1 0 0 0,-1 0 1 0 0,0 1-1 0 0,-1-1 0 0 0,1 1 0 0 0,-1 0 1 0 0,1 0-1 0 0,-1 0 0 0 0,0 1 1 0 0,0-1-1 0 0,0 1 0 0 0,0 0 1 0 0,-9-3-1 0 0,0 0-4 0 0,0 1 0 0 0,-1 1 0 0 0,1 0-1 0 0,-1 1 1 0 0,0 0 0 0 0,0 1 0 0 0,1 1 0 0 0,-1 0-1 0 0,0 1 1 0 0,0 0 0 0 0,0 1 0 0 0,1 0 0 0 0,-17 6-1 0 0,22-5-1475 0 0</inkml:trace>
</inkml:ink>
</file>

<file path=ppt/ink/ink8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3"/>
    </inkml:context>
    <inkml:brush xml:id="br0">
      <inkml:brushProperty name="width" value="0.1" units="cm"/>
      <inkml:brushProperty name="height" value="0.1" units="cm"/>
      <inkml:brushProperty name="color" value="#F6630D"/>
    </inkml:brush>
  </inkml:definitions>
  <inkml:trace contextRef="#ctx0" brushRef="#br0">59 2 8287 0 0,'0'0'639'0'0,"-1"0"-415"0"0,-11 1 4472 0 0,-3 24-2911 0 0,8-10-1158 0 0,2 1 0 0 0,0 0-1 0 0,1 0 1 0 0,-2 19-1 0 0,4-28-359 0 0,1 1-1 0 0,1 0 0 0 0,-1 0 0 0 0,2-1 0 0 0,-1 1 0 0 0,1 0 0 0 0,0 0 0 0 0,0-1 0 0 0,1 1 1 0 0,0-1-1 0 0,3 8 0 0 0,-4-13-219 0 0,0-1 0 0 0,0 1 1 0 0,0-1-1 0 0,0 1 1 0 0,0-1-1 0 0,0 0 0 0 0,0 1 1 0 0,0-1-1 0 0,0 0 0 0 0,1 0 1 0 0,-1 0-1 0 0,0 0 0 0 0,1 0 1 0 0,-1 0-1 0 0,1 0 0 0 0,-1-1 1 0 0,1 1-1 0 0,-1-1 0 0 0,1 1 1 0 0,0-1-1 0 0,3 1 0 0 0,-1-1 6 0 0,0 0-1 0 0,0 0 1 0 0,0 0 0 0 0,-1-1-1 0 0,1 1 1 0 0,0-1-1 0 0,0 0 1 0 0,0-1 0 0 0,4-1-1 0 0,8-4 63 0 0,0-2 0 0 0,-1 0 0 0 0,18-14 0 0 0,-29 20-70 0 0,6-4 2 0 0,0-1 0 0 0,0-1 0 0 0,-2 0 0 0 0,1 0 0 0 0,-1-1 0 0 0,0 0 0 0 0,11-20 0 0 0,-17 28-42 0 0,-1 0 0 0 0,0 0 0 0 0,1 0-1 0 0,-1-1 1 0 0,0 1 0 0 0,0 0-1 0 0,-1 0 1 0 0,1-1 0 0 0,0 1 0 0 0,-1-1-1 0 0,1 1 1 0 0,-1 0 0 0 0,0-1 0 0 0,0 1-1 0 0,0-1 1 0 0,0 1 0 0 0,0-1-1 0 0,-1 1 1 0 0,1-1 0 0 0,-1 1 0 0 0,0 0-1 0 0,1-1 1 0 0,-1 1 0 0 0,0 0 0 0 0,0 0-1 0 0,0-1 1 0 0,-1 1 0 0 0,1 0-1 0 0,-1 0 1 0 0,1 0 0 0 0,-1 0 0 0 0,1 1-1 0 0,-1-1 1 0 0,0 0 0 0 0,0 1 0 0 0,0-1-1 0 0,0 1 1 0 0,0 0 0 0 0,0 0-1 0 0,-1-1 1 0 0,1 1 0 0 0,0 1 0 0 0,0-1-1 0 0,-1 0 1 0 0,1 0 0 0 0,-4 1-1 0 0,-3-3-126 0 0,-1 2 0 0 0,0 0 0 0 0,0 0 0 0 0,1 1 0 0 0,-1 0-1 0 0,0 0 1 0 0,0 1 0 0 0,1 1 0 0 0,-1-1 0 0 0,0 2-1 0 0,1-1 1 0 0,0 1 0 0 0,-12 6 0 0 0,11-5-1437 0 0</inkml:trace>
</inkml:ink>
</file>

<file path=ppt/ink/ink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0"/>
    </inkml:context>
    <inkml:brush xml:id="br0">
      <inkml:brushProperty name="width" value="0.1" units="cm"/>
      <inkml:brushProperty name="height" value="0.1" units="cm"/>
      <inkml:brushProperty name="color" value="#AB008B"/>
    </inkml:brush>
  </inkml:definitions>
  <inkml:trace contextRef="#ctx0" brushRef="#br0">0 1 2303 0 0,'8'28'200'0'0,"47"178"14303"0"0,-54-204-14178 0 0,3 3 158 0 0,-4-5-419 0 0,0 0 1 0 0,0 1-1 0 0,0-1 1 0 0,0 0-1 0 0,0 0 1 0 0,0 0-1 0 0,0 1 1 0 0,0-1-1 0 0,0 0 1 0 0,0 0-1 0 0,0 0 0 0 0,0 0 1 0 0,0 1-1 0 0,1-1 1 0 0,-1 0-1 0 0,0 0 1 0 0,0 0-1 0 0,0 0 1 0 0,0 1-1 0 0,1-1 1 0 0,-1 0-1 0 0,0 0 1 0 0,0 0-1 0 0,0 0 1 0 0,0 0-1 0 0,1 0 1 0 0,-1 0-1 0 0,0 0 1 0 0,0 1-1 0 0,0-1 1 0 0,1 0-1 0 0,-1 0 0 0 0,0 0 1 0 0,0 0-1 0 0,1 0 1 0 0,-1 0-1 0 0,0 0 1 0 0,0 0-1 0 0,0 0 1 0 0,1 0-1 0 0,-1-1 1 0 0,0 1-1 0 0,0 0 1 0 0,0 0-1 0 0,1 0 1 0 0,-1 0-1 0 0,0 0 1 0 0,0 0-1 0 0,0 0 1 0 0,1 0-1 0 0,-1-1 1 0 0,0 1-1 0 0,0 0 0 0 0,0 0 1 0 0,0 0-1 0 0,0 0 1 0 0,1-1-1 0 0,-1 1 1 0 0,0 0-1 0 0,0 0 1 0 0,0 0-1 0 0,0 0 1 0 0,0-1-1 0 0,0 1 1 0 0,0 0-1 0 0,0 0 1 0 0,0-1-1 0 0,0 1 1 0 0,0 0-1 0 0,6-7 148 0 0,0 0 0 0 0,-1 0 0 0 0,0-1 0 0 0,-1 1 0 0 0,0-1 0 0 0,0 0 0 0 0,0 0 0 0 0,-1-1 0 0 0,3-14 0 0 0,-3 14-89 0 0,0-1 0 0 0,0 0 0 0 0,1 1 0 0 0,0 0 0 0 0,1 0 0 0 0,0 0 0 0 0,12-15 0 0 0,-17 23-109 0 0,1-1-1 0 0,0 1 0 0 0,0 0 1 0 0,0-1-1 0 0,0 1 1 0 0,0 0-1 0 0,1 0 0 0 0,-1 0 1 0 0,0 0-1 0 0,0 0 1 0 0,1 0-1 0 0,-1 0 0 0 0,0 1 1 0 0,1-1-1 0 0,-1 0 1 0 0,1 1-1 0 0,-1-1 0 0 0,1 1 1 0 0,0-1-1 0 0,-1 1 1 0 0,1 0-1 0 0,-1 0 1 0 0,1 0-1 0 0,0 0 0 0 0,-1 0 1 0 0,1 0-1 0 0,-1 0 1 0 0,1 0-1 0 0,0 1 0 0 0,-1-1 1 0 0,1 0-1 0 0,-1 1 1 0 0,1 0-1 0 0,-1-1 0 0 0,1 1 1 0 0,-1 0-1 0 0,0 0 1 0 0,1-1-1 0 0,-1 1 0 0 0,0 0 1 0 0,2 2-1 0 0,2 4-15 0 0,1 0 0 0 0,-1 0 0 0 0,0 1 0 0 0,-1 0 0 0 0,0 0 0 0 0,3 9 0 0 0,-3-10 13 0 0,-4-6-11 0 0,0-1 0 0 0,1 1 0 0 0,-1 0 0 0 0,0 0 0 0 0,1-1 0 0 0,-1 1 0 0 0,1 0 0 0 0,-1-1-1 0 0,1 1 1 0 0,0 0 0 0 0,-1-1 0 0 0,1 1 0 0 0,0-1 0 0 0,-1 1 0 0 0,1-1 0 0 0,0 1 0 0 0,0-1 0 0 0,-1 0 0 0 0,1 1 0 0 0,0-1 0 0 0,0 0-1 0 0,-1 0 1 0 0,1 0 0 0 0,0 1 0 0 0,0-1 0 0 0,0 0 0 0 0,0 0 0 0 0,0 0 0 0 0,-1 0 0 0 0,1 0 0 0 0,0 0 0 0 0,0-1 0 0 0,0 1 0 0 0,0 0 0 0 0,-1 0-1 0 0,1-1 1 0 0,0 1 0 0 0,1-1 0 0 0,25-17 42 0 0,-23 15-6 0 0,-2 1-21 0 0,14-10 212 0 0,0 0 0 0 0,1 0 1 0 0,0 2-1 0 0,1 0 0 0 0,25-9 1 0 0,-39 17-204 0 0,-1 1 1 0 0,1 0-1 0 0,0 0 1 0 0,-1 0-1 0 0,1 1 1 0 0,0-1-1 0 0,0 1 1 0 0,0 0-1 0 0,-1 0 1 0 0,1 0-1 0 0,0 1 1 0 0,0-1-1 0 0,-1 1 1 0 0,1 0-1 0 0,0 0 1 0 0,-1 0-1 0 0,1 1 1 0 0,-1-1-1 0 0,1 1 1 0 0,-1 0-1 0 0,0 0 1 0 0,1 0-1 0 0,-1 0 1 0 0,0 0-1 0 0,0 1 1 0 0,-1-1 0 0 0,1 1-1 0 0,0 0 1 0 0,-1 0-1 0 0,0 0 1 0 0,0 0-1 0 0,0 0 1 0 0,0 1-1 0 0,0-1 1 0 0,1 6-1 0 0,17 39 116 0 0,-15-35-196 0 0,0 0 1 0 0,0-1-1 0 0,2 0 0 0 0,-1 0 0 0 0,1 0 0 0 0,12 14 0 0 0,-6-9-424 0 0,1 0-2115 0 0</inkml:trace>
</inkml:ink>
</file>

<file path=ppt/ink/ink8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4"/>
    </inkml:context>
    <inkml:brush xml:id="br0">
      <inkml:brushProperty name="width" value="0.1" units="cm"/>
      <inkml:brushProperty name="height" value="0.1" units="cm"/>
      <inkml:brushProperty name="color" value="#F6630D"/>
    </inkml:brush>
  </inkml:definitions>
  <inkml:trace contextRef="#ctx0" brushRef="#br0">186 48 3679 0 0,'0'-12'898'0'0,"-14"-17"11428"0"0,13 28-12223 0 0,1 1 0 0 0,-1-1 0 0 0,1 1 0 0 0,-1-1-1 0 0,1 1 1 0 0,-1-1 0 0 0,0 1 0 0 0,1 0 0 0 0,-1-1 0 0 0,0 1-1 0 0,1 0 1 0 0,-1-1 0 0 0,0 1 0 0 0,1 0 0 0 0,-1 0 0 0 0,0 0-1 0 0,1 0 1 0 0,-1 0 0 0 0,0 0 0 0 0,0 0 0 0 0,1 0-1 0 0,-1 0 1 0 0,0 0 0 0 0,0 0 0 0 0,1 0 0 0 0,-1 0 0 0 0,0 0-1 0 0,1 1 1 0 0,-1-1 0 0 0,0 0 0 0 0,1 1 0 0 0,-1-1 0 0 0,0 1-1 0 0,-24 11 652 0 0,12-2-676 0 0,-1 0-43 0 0,1 1 1 0 0,0 0-1 0 0,0 1 1 0 0,1 0-1 0 0,-17 23 1 0 0,27-32-42 0 0,0 1 1 0 0,0-1 0 0 0,0 1-1 0 0,0 0 1 0 0,1 0 0 0 0,0-1-1 0 0,0 1 1 0 0,0 0-1 0 0,0 0 1 0 0,0 0 0 0 0,1 0-1 0 0,0 0 1 0 0,-1 1 0 0 0,2-1-1 0 0,-1 0 1 0 0,0 0 0 0 0,1 0-1 0 0,0 0 1 0 0,0 0 0 0 0,0 0-1 0 0,0-1 1 0 0,1 1 0 0 0,-1 0-1 0 0,1 0 1 0 0,0-1 0 0 0,0 1-1 0 0,1-1 1 0 0,-1 0 0 0 0,5 5-1 0 0,4 4-7 0 0,1 0 0 0 0,1-2 1 0 0,0 1-1 0 0,0-1 0 0 0,1-1 0 0 0,0-1 0 0 0,21 10 0 0 0,-16-8 56 0 0,1 1 0 0 0,-2 0-1 0 0,21 17 1 0 0,-30-19 11 0 0,-8-8-49 0 0,0 1 0 0 0,1 0 1 0 0,-1 0-1 0 0,0 0 0 0 0,0 0 1 0 0,0 0-1 0 0,0 0 0 0 0,0 0 1 0 0,-1 0-1 0 0,1 0 0 0 0,0 0 1 0 0,-1 0-1 0 0,0 0 1 0 0,1 1-1 0 0,-1-1 0 0 0,0 0 1 0 0,0 0-1 0 0,0 0 0 0 0,-1 1 1 0 0,1-1-1 0 0,0 0 0 0 0,-1 0 1 0 0,0 3-1 0 0,-2 0 16 0 0,1 0 0 0 0,-1 0 0 0 0,0-1 0 0 0,0 1 1 0 0,0 0-1 0 0,-5 4 0 0 0,1-1 25 0 0,-1 3-3 0 0,0 0 0 0 0,-1-1-1 0 0,-1 1 1 0 0,1-2 0 0 0,-19 15 0 0 0,25-23-33 0 0,1 1 1 0 0,0-1-1 0 0,0 0 1 0 0,-1 0-1 0 0,1 0 1 0 0,-1 0 0 0 0,1 0-1 0 0,-1 0 1 0 0,1 0-1 0 0,-1-1 1 0 0,1 0 0 0 0,-1 1-1 0 0,0-1 1 0 0,1 0-1 0 0,-1 0 1 0 0,0 0-1 0 0,1-1 1 0 0,-1 1 0 0 0,1-1-1 0 0,-1 1 1 0 0,1-1-1 0 0,-1 0 1 0 0,1 0 0 0 0,-1 0-1 0 0,1 0 1 0 0,0 0-1 0 0,-1-1 1 0 0,1 1-1 0 0,0-1 1 0 0,0 1 0 0 0,0-1-1 0 0,0 0 1 0 0,0 0-1 0 0,1 0 1 0 0,-1 0 0 0 0,-2-4-1 0 0,0 1 8 0 0,-1 0 0 0 0,1-1 0 0 0,1 0 0 0 0,-1 1-1 0 0,1-2 1 0 0,0 1 0 0 0,0 0 0 0 0,0-1 0 0 0,1 1 0 0 0,0-1 0 0 0,1 0 0 0 0,-1 1-1 0 0,1-1 1 0 0,0-9 0 0 0,2 9 0 0 0,0-1 0 0 0,0 0 1 0 0,1 0-1 0 0,0 0 0 0 0,1 1 0 0 0,-1-1 0 0 0,1 1 0 0 0,1 0 1 0 0,0 0-1 0 0,0 0 0 0 0,0 0 0 0 0,6-7 0 0 0,7-8-34 0 0,-2-1 0 0 0,-1-1 0 0 0,20-45 0 0 0,-29 58 10 0 0,-1-1 1 0 0,0 0-1 0 0,-1 0 0 0 0,-1 0 0 0 0,0-1 0 0 0,0 1 0 0 0,-1-1 1 0 0,-1 1-1 0 0,0-1 0 0 0,-3-21 0 0 0,3 32 12 0 0,0 1 1 0 0,0 0-1 0 0,0-1 0 0 0,0 1 1 0 0,-1 0-1 0 0,1 0 0 0 0,0-1 1 0 0,-1 1-1 0 0,1 0 0 0 0,-1 0 0 0 0,1 0 1 0 0,-1 0-1 0 0,1-1 0 0 0,-1 1 1 0 0,0 0-1 0 0,0 0 0 0 0,0 0 1 0 0,1 0-1 0 0,-1 1 0 0 0,0-1 0 0 0,0 0 1 0 0,0 0-1 0 0,0 0 0 0 0,-1 1 1 0 0,1-1-1 0 0,0 1 0 0 0,0-1 0 0 0,0 1 1 0 0,0-1-1 0 0,-1 1 0 0 0,1 0 1 0 0,0-1-1 0 0,0 1 0 0 0,-1 0 1 0 0,1 0-1 0 0,0 0 0 0 0,-1 0 0 0 0,1 0 1 0 0,0 0-1 0 0,0 0 0 0 0,-1 1 1 0 0,1-1-1 0 0,0 0 0 0 0,0 1 1 0 0,-3 0-1 0 0,-24 14-1790 0 0,8 3-5543 0 0</inkml:trace>
</inkml:ink>
</file>

<file path=ppt/ink/ink8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5"/>
    </inkml:context>
    <inkml:brush xml:id="br0">
      <inkml:brushProperty name="width" value="0.1" units="cm"/>
      <inkml:brushProperty name="height" value="0.1" units="cm"/>
      <inkml:brushProperty name="color" value="#F6630D"/>
    </inkml:brush>
  </inkml:definitions>
  <inkml:trace contextRef="#ctx0" brushRef="#br0">110 1 6447 0 0,'-1'6'7288'0'0,"-5"23"-5582"0"0,-13 27 553 0 0,-34 68 1 0 0,34-83-1621 0 0,17-38-576 0 0,1 1 0 0 0,-1-1 0 0 0,1 0 1 0 0,0 1-1 0 0,-1 0 0 0 0,2-1 0 0 0,-1 1 0 0 0,0 0 0 0 0,1-1 0 0 0,-1 1 0 0 0,1 0 0 0 0,0 0 0 0 0,1 0 0 0 0,-1-1 0 0 0,1 1 0 0 0,1 5 1 0 0,-1-6 1 0 0,1-1 1 0 0,0 1-1 0 0,0-1 1 0 0,0 1-1 0 0,0-1 1 0 0,0 0-1 0 0,0 0 1 0 0,1 0-1 0 0,-1 0 1 0 0,1 0-1 0 0,0 0 1 0 0,-1-1-1 0 0,1 1 1 0 0,0-1-1 0 0,0 0 1 0 0,0 0-1 0 0,0 0 1 0 0,0 0-1 0 0,0 0 1 0 0,5 0-1 0 0,21 2 194 0 0,0 0 0 0 0,0-2 0 0 0,1-1 0 0 0,-1-2 0 0 0,0-1 0 0 0,35-7 0 0 0,37-3-2532 0 0,-96 2-843 0 0</inkml:trace>
</inkml:ink>
</file>

<file path=ppt/ink/ink8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6"/>
    </inkml:context>
    <inkml:brush xml:id="br0">
      <inkml:brushProperty name="width" value="0.1" units="cm"/>
      <inkml:brushProperty name="height" value="0.1" units="cm"/>
      <inkml:brushProperty name="color" value="#F6630D"/>
    </inkml:brush>
  </inkml:definitions>
  <inkml:trace contextRef="#ctx0" brushRef="#br0">55 0 12439 0 0,'0'0'1126'0'0,"-15"26"22"0"0,6-1 1088 0 0,2 1 1 0 0,-8 49-1 0 0,10-37-1528 0 0,2 0-1 0 0,2 0 1 0 0,4 46-1 0 0,1-73-696 0 0,-3-9-26 0 0,0 1 0 0 0,-1-1-1 0 0,1 0 1 0 0,0 0-1 0 0,-1 1 1 0 0,0-1 0 0 0,1 0-1 0 0,-1 1 1 0 0,0-1-1 0 0,0 0 1 0 0,0 1 0 0 0,-1 3-1 0 0,3-6-397 0 0,0 0-1 0 0,1 0 1 0 0,-1 0 0 0 0,0-1 0 0 0,1 1-1 0 0,-1-1 1 0 0,0 0 0 0 0,0 1-1 0 0,0-1 1 0 0,0 0 0 0 0,3-2-1 0 0</inkml:trace>
</inkml:ink>
</file>

<file path=ppt/ink/ink8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7"/>
    </inkml:context>
    <inkml:brush xml:id="br0">
      <inkml:brushProperty name="width" value="0.1" units="cm"/>
      <inkml:brushProperty name="height" value="0.1" units="cm"/>
      <inkml:brushProperty name="color" value="#F6630D"/>
    </inkml:brush>
  </inkml:definitions>
  <inkml:trace contextRef="#ctx0" brushRef="#br0">34 65 4143 0 0,'29'-5'16768'0'0,"-39"18"-16596"0"0,0-1 0 0 0,1 1 0 0 0,1 1 0 0 0,0 0 0 0 0,-8 19 0 0 0,16-32-166 0 0,0-1-1 0 0,0 0 1 0 0,-1 0 0 0 0,1 1-1 0 0,0-1 1 0 0,0 0 0 0 0,0 0-1 0 0,0 1 1 0 0,0-1-1 0 0,0 0 1 0 0,0 0 0 0 0,0 1-1 0 0,0-1 1 0 0,0 0 0 0 0,0 1-1 0 0,0-1 1 0 0,0 0-1 0 0,0 0 1 0 0,0 1 0 0 0,0-1-1 0 0,0 0 1 0 0,0 0 0 0 0,0 1-1 0 0,0-1 1 0 0,0 0-1 0 0,0 1 1 0 0,1-1 0 0 0,-1 0-1 0 0,0 0 1 0 0,0 0 0 0 0,0 1-1 0 0,1-1 1 0 0,-1 0-1 0 0,0 0 1 0 0,0 0 0 0 0,0 1-1 0 0,1-1 1 0 0,-1 0 0 0 0,0 0-1 0 0,0 0 1 0 0,1 0-1 0 0,-1 0 1 0 0,0 0 0 0 0,0 1-1 0 0,1-1 1 0 0,-1 0 0 0 0,1 0-1 0 0,18-3 129 0 0,19-14 110 0 0,-28 9-171 0 0,0 0-1 0 0,-1 0 1 0 0,0-1 0 0 0,9-13-1 0 0,-15 20-54 0 0,-1-1 0 0 0,0 0-1 0 0,0-1 1 0 0,0 1 0 0 0,0 0-1 0 0,0 0 1 0 0,-1-1 0 0 0,1 1-1 0 0,-1-1 1 0 0,0 0 0 0 0,0 1-1 0 0,-1-1 1 0 0,1 0-1 0 0,-1 1 1 0 0,1-1 0 0 0,-1 0-1 0 0,0 0 1 0 0,-2-6 0 0 0,2 9-7 0 0,-1-1 0 0 0,0 1 0 0 0,0-1-1 0 0,0 1 1 0 0,0 0 0 0 0,0-1 0 0 0,0 1 0 0 0,0 0 0 0 0,-1 0 0 0 0,1 0 0 0 0,0 0 0 0 0,-1 0 0 0 0,1 0 0 0 0,-1 0 0 0 0,1 0 0 0 0,-1 1-1 0 0,1-1 1 0 0,-1 0 0 0 0,1 1 0 0 0,-1-1 0 0 0,0 1 0 0 0,1 0 0 0 0,-1 0 0 0 0,0 0 0 0 0,1-1 0 0 0,-1 1 0 0 0,0 1 0 0 0,-1-1-1 0 0,-48 7-1717 0 0,45-6 823 0 0</inkml:trace>
</inkml:ink>
</file>

<file path=ppt/ink/ink8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8"/>
    </inkml:context>
    <inkml:brush xml:id="br0">
      <inkml:brushProperty name="width" value="0.1" units="cm"/>
      <inkml:brushProperty name="height" value="0.1" units="cm"/>
      <inkml:brushProperty name="color" value="#F6630D"/>
    </inkml:brush>
  </inkml:definitions>
  <inkml:trace contextRef="#ctx0" brushRef="#br0">0 238 1375 0 0,'7'-23'14137'0'0,"0"-4"-10504"0"0,-4 15-3304 0 0,0 1 1 0 0,1 0 0 0 0,0 1-1 0 0,1-1 1 0 0,0 1 0 0 0,1 0 0 0 0,0 0-1 0 0,1 1 1 0 0,0-1 0 0 0,0 1 0 0 0,1 1-1 0 0,15-14 1 0 0,-18 17-280 0 0,-1 1-1 0 0,1 0 1 0 0,0 0 0 0 0,0 1-1 0 0,0 0 1 0 0,0-1 0 0 0,0 2-1 0 0,1-1 1 0 0,0 1-1 0 0,-1-1 1 0 0,1 2 0 0 0,0-1-1 0 0,0 1 1 0 0,0-1 0 0 0,0 2-1 0 0,0-1 1 0 0,0 1 0 0 0,1 0-1 0 0,-1 0 1 0 0,0 0 0 0 0,0 1-1 0 0,0 0 1 0 0,0 0-1 0 0,0 1 1 0 0,7 3 0 0 0,-9-4-47 0 0,-1 1 1 0 0,0 0-1 0 0,0 0 0 0 0,0 0 1 0 0,0 1-1 0 0,0-1 0 0 0,0 1 1 0 0,0 0-1 0 0,-1 0 1 0 0,0 0-1 0 0,1 0 0 0 0,-1 0 1 0 0,0 0-1 0 0,-1 0 0 0 0,1 1 1 0 0,2 6-1 0 0,-2-3 9 0 0,-1-1 0 0 0,0 1-1 0 0,0 0 1 0 0,0 0 0 0 0,-1-1-1 0 0,0 1 1 0 0,-1 0 0 0 0,-1 12-1 0 0,-3 0 14 0 0,0 0-1 0 0,-1-1 1 0 0,-1 1-1 0 0,0-1 1 0 0,-16 27-1 0 0,16-34-27 0 0,4-7-1 0 0,0 1-1 0 0,1-1 0 0 0,0 0 0 0 0,0 1 0 0 0,0-1 0 0 0,0 1 0 0 0,-1 5 0 0 0,3-8 4 0 0,0-1-1 0 0,0 1 1 0 0,0 0 0 0 0,1 0 0 0 0,-1-1-1 0 0,0 1 1 0 0,1 0 0 0 0,-1 0 0 0 0,1-1 0 0 0,0 1-1 0 0,-1 0 1 0 0,1-1 0 0 0,0 1 0 0 0,0-1-1 0 0,0 1 1 0 0,0-1 0 0 0,0 0 0 0 0,0 1-1 0 0,1-1 1 0 0,-1 0 0 0 0,0 0 0 0 0,1 0-1 0 0,2 2 1 0 0,37 24-9 0 0,-31-21 4 0 0,0 0-1 0 0,-1 1 0 0 0,1 0 0 0 0,-1 0 0 0 0,-1 1 0 0 0,10 10 1 0 0,-16-15 5 0 0,0 0-1 0 0,-1 0 1 0 0,1 0 0 0 0,0 0 0 0 0,-1 1 0 0 0,0-1-1 0 0,0 0 1 0 0,0 1 0 0 0,0-1 0 0 0,0 1 0 0 0,-1-1 0 0 0,0 1-1 0 0,1-1 1 0 0,-1 1 0 0 0,0-1 0 0 0,-1 1 0 0 0,1-1 0 0 0,-1 1-1 0 0,1-1 1 0 0,-1 1 0 0 0,0-1 0 0 0,-1 0 0 0 0,1 1-1 0 0,0-1 1 0 0,-3 3 0 0 0,0 2 34 0 0,-1 0 0 0 0,0 0 0 0 0,0-1 0 0 0,-1 0 0 0 0,0 0 0 0 0,0-1 0 0 0,-1 0 0 0 0,1 0 0 0 0,-2 0 0 0 0,1-1 0 0 0,0 0 0 0 0,-1 0 0 0 0,0-1 0 0 0,0 0 0 0 0,-16 6 0 0 0,16-8-5 0 0,1 1 0 0 0,-1-1-1 0 0,0 0 1 0 0,0-1 0 0 0,0 0 0 0 0,0 0 0 0 0,0-1-1 0 0,0 0 1 0 0,0 0 0 0 0,0-1 0 0 0,0 0 0 0 0,0-1-1 0 0,0 0 1 0 0,0 0 0 0 0,1 0 0 0 0,-1-1 0 0 0,1 0-1 0 0,-9-5 1 0 0,14 7-158 0 0,0 0 0 0 0,1-1-1 0 0,-1 1 1 0 0,0-1 0 0 0,1 1 0 0 0,-1-1-1 0 0,1 1 1 0 0,0-1 0 0 0,0 0 0 0 0,-1 0 0 0 0,1 0-1 0 0,0 0 1 0 0,0 0 0 0 0,1 0 0 0 0,-1 0-1 0 0,0 0 1 0 0,1 0 0 0 0,-1 0 0 0 0,1 0-1 0 0,0-1 1 0 0,-1 1 0 0 0,1 0 0 0 0,0 0 0 0 0,0 0-1 0 0,1-1 1 0 0,-1 1 0 0 0,0 0 0 0 0,1 0-1 0 0,-1 0 1 0 0,1 0 0 0 0,0 0 0 0 0,0 0-1 0 0,0 0 1 0 0,0 0 0 0 0,0 0 0 0 0,0 0 0 0 0,0 0-1 0 0,1 1 1 0 0,2-4 0 0 0,6-7-2013 0 0</inkml:trace>
</inkml:ink>
</file>

<file path=ppt/ink/ink8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49"/>
    </inkml:context>
    <inkml:brush xml:id="br0">
      <inkml:brushProperty name="width" value="0.1" units="cm"/>
      <inkml:brushProperty name="height" value="0.1" units="cm"/>
      <inkml:brushProperty name="color" value="#F6630D"/>
    </inkml:brush>
  </inkml:definitions>
  <inkml:trace contextRef="#ctx0" brushRef="#br0">122 13 2303 0 0,'-16'-12'7254'0'0,"12"14"-6094"0"0,0 0 1 0 0,1 0 0 0 0,-1 1-1 0 0,1 0 1 0 0,0 0 0 0 0,0 0-1 0 0,0 0 1 0 0,-4 5 0 0 0,-18 37 1840 0 0,-8 56-3802 0 0,27-82 1885 0 0,4-7-989 0 0,-1 1 0 0 0,2 0-1 0 0,0-1 1 0 0,0 1 0 0 0,1 0-1 0 0,1-1 1 0 0,0 1 0 0 0,0 0-1 0 0,7 23 1 0 0,-6-29-64 0 0,0 0-1 0 0,0 0 1 0 0,1 0-1 0 0,0 0 1 0 0,0 0 0 0 0,0-1-1 0 0,1 1 1 0 0,0-1-1 0 0,0 0 1 0 0,1-1 0 0 0,-1 1-1 0 0,1-1 1 0 0,1 1-1 0 0,-1-1 1 0 0,1-1-1 0 0,0 1 1 0 0,0-1 0 0 0,9 5-1 0 0,-9-8-9 0 0,-1 0-1 0 0,1 0 0 0 0,-1 0 1 0 0,1-1-1 0 0,0 0 1 0 0,-1 0-1 0 0,1 0 1 0 0,-1-1-1 0 0,1 0 1 0 0,0 0-1 0 0,-1 0 1 0 0,0-1-1 0 0,1 0 0 0 0,-1 0 1 0 0,0 0-1 0 0,0-1 1 0 0,0 1-1 0 0,0-1 1 0 0,-1-1-1 0 0,1 1 1 0 0,7-8-1 0 0,-7 8 0 0 0,0-1 0 0 0,0-1 0 0 0,-1 1 0 0 0,1-1 0 0 0,-1 1 0 0 0,0-1-1 0 0,-1 0 1 0 0,1-1 0 0 0,-1 1 0 0 0,0-1 0 0 0,0 0 0 0 0,-1 1 0 0 0,0-1 0 0 0,0 0 0 0 0,0 0 0 0 0,0-1-1 0 0,-1 1 1 0 0,0 0 0 0 0,0-9 0 0 0,-1 13-20 0 0,-1-1 1 0 0,1 1-1 0 0,-1 0 0 0 0,1 0 0 0 0,-1 0 0 0 0,0 0 1 0 0,0 0-1 0 0,0 0 0 0 0,0 1 0 0 0,0-1 1 0 0,0 0-1 0 0,0 0 0 0 0,0 1 0 0 0,-1-1 1 0 0,1 0-1 0 0,-1 1 0 0 0,1 0 0 0 0,-1-1 0 0 0,0 1 1 0 0,-2-2-1 0 0,0 1 0 0 0,-1 0 0 0 0,1 1 1 0 0,-1-1-1 0 0,1 1 0 0 0,-1 0 0 0 0,0 0 0 0 0,1 0 1 0 0,-9 0-1 0 0,-6 1-19 0 0,0 1-1 0 0,0 1 1 0 0,-26 6 0 0 0,43-8 14 0 0,1 1-176 0 0</inkml:trace>
</inkml:ink>
</file>

<file path=ppt/ink/ink8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0"/>
    </inkml:context>
    <inkml:brush xml:id="br0">
      <inkml:brushProperty name="width" value="0.1" units="cm"/>
      <inkml:brushProperty name="height" value="0.1" units="cm"/>
      <inkml:brushProperty name="color" value="#F6630D"/>
    </inkml:brush>
  </inkml:definitions>
  <inkml:trace contextRef="#ctx0" brushRef="#br0">129 11 8287 0 0,'-34'15'2487'0'0,"28"-10"-1741"0"0,0-1 0 0 0,0 1 0 0 0,1 0 1 0 0,-1 1-1 0 0,1-1 0 0 0,1 1 0 0 0,-1 0 0 0 0,1 1 0 0 0,0-1 0 0 0,0 1 0 0 0,1-1 1 0 0,-4 12-1 0 0,6-15-647 0 0,0-1 1 0 0,0 1-1 0 0,0 0 1 0 0,0 0-1 0 0,1-1 1 0 0,-1 1-1 0 0,1 0 1 0 0,0 0-1 0 0,0 0 1 0 0,0 0-1 0 0,0 0 1 0 0,1-1-1 0 0,-1 1 1 0 0,1 0-1 0 0,-1 0 1 0 0,1 0-1 0 0,0-1 1 0 0,0 1-1 0 0,1 0 1 0 0,-1-1-1 0 0,0 1 1 0 0,1-1-1 0 0,-1 1 1 0 0,1-1-1 0 0,0 0 1 0 0,0 0-1 0 0,0 0 1 0 0,0 0-1 0 0,0 0 1 0 0,0 0-1 0 0,1 0 1 0 0,-1-1-1 0 0,1 1 1 0 0,4 1-1 0 0,-5-2-41 0 0,1-1 0 0 0,0 1 0 0 0,0-1-1 0 0,-1 0 1 0 0,1 0 0 0 0,0 0-1 0 0,0 0 1 0 0,0 0 0 0 0,-1-1-1 0 0,1 1 1 0 0,0-1 0 0 0,-1 0-1 0 0,1 0 1 0 0,0 0 0 0 0,-1 0 0 0 0,1 0-1 0 0,2-2 1 0 0,40-26 455 0 0,-39 24-482 0 0,0 0 0 0 0,-1 0 0 0 0,0-1 0 0 0,0 0 0 0 0,0 0 0 0 0,-1 0 0 0 0,0-1-1 0 0,0 0 1 0 0,-1 1 0 0 0,1-1 0 0 0,-2 0 0 0 0,4-11 0 0 0,-5 16-24 0 0,-1 0 1 0 0,1 0-1 0 0,-1-1 1 0 0,1 1-1 0 0,-1 0 1 0 0,0 0-1 0 0,0-1 1 0 0,0 1-1 0 0,0 0 1 0 0,-1-1-1 0 0,1 1 1 0 0,0 0-1 0 0,-1 0 1 0 0,0 0-1 0 0,1-1 1 0 0,-1 1-1 0 0,0 0 1 0 0,0 0-1 0 0,0 0 1 0 0,-1 0-1 0 0,1 0 1 0 0,0 0-1 0 0,-1 1 1 0 0,1-1-1 0 0,-1 0 1 0 0,0 1-1 0 0,1-1 1 0 0,-1 1-1 0 0,0 0 1 0 0,0-1-1 0 0,0 1 1 0 0,0 0-1 0 0,0 0 1 0 0,0 0-1 0 0,0 0 1 0 0,0 1-1 0 0,-1-1 1 0 0,1 1-1 0 0,0-1 1 0 0,0 1-1 0 0,-1 0 1 0 0,1-1-1 0 0,0 1 1 0 0,-3 1-1 0 0,-18-3-458 0 0,0 2 1 0 0,0 0-1 0 0,1 2 0 0 0,-40 7 1 0 0,50-6-1281 0 0</inkml:trace>
</inkml:ink>
</file>

<file path=ppt/ink/ink8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1"/>
    </inkml:context>
    <inkml:brush xml:id="br0">
      <inkml:brushProperty name="width" value="0.1" units="cm"/>
      <inkml:brushProperty name="height" value="0.1" units="cm"/>
      <inkml:brushProperty name="color" value="#F6630D"/>
    </inkml:brush>
  </inkml:definitions>
  <inkml:trace contextRef="#ctx0" brushRef="#br0">1 97 8207 0 0,'9'-10'11838'0'0,"4"-2"-9659"0"0,12 6-1560 0 0,0 1 0 0 0,0 0-1 0 0,33 0 1 0 0,21-4-223 0 0,12-9-198 0 0,-44 8-21 0 0,65-6 0 0 0,-109 15-173 0 0,24 7 56 0 0,-27-6-51 0 0,1 0-1 0 0,0 1 1 0 0,0-1-1 0 0,-1 0 1 0 0,1 1-1 0 0,0-1 1 0 0,-1 1-1 0 0,1-1 1 0 0,0 1-1 0 0,-1-1 1 0 0,1 1-1 0 0,-1-1 1 0 0,1 1 0 0 0,0 0-1 0 0,-1-1 1 0 0,0 1-1 0 0,1 0 1 0 0,-1 0-1 0 0,1-1 1 0 0,-1 1-1 0 0,0 0 1 0 0,0 0-1 0 0,1-1 1 0 0,-1 1-1 0 0,0 0 1 0 0,0 0-1 0 0,0 0 1 0 0,0 0-1 0 0,0-1 1 0 0,0 1 0 0 0,0 0-1 0 0,0 0 1 0 0,0 0-1 0 0,0-1 1 0 0,-1 1-1 0 0,1 0 1 0 0,0 0-1 0 0,0 0 1 0 0,-1 1-1 0 0,-17 27 490 0 0,15-25-441 0 0,-30 48 77 0 0,2 3 0 0 0,3 0 0 0 0,-24 68 0 0 0,14-40-115 0 0,28-67-18 0 0,2 0 1 0 0,0 1 0 0 0,1 1 0 0 0,0-1-1 0 0,2 1 1 0 0,0 0 0 0 0,1 1 0 0 0,1-1-1 0 0,-2 34 1 0 0,5-51-142 0 0,35-22-6241 0 0,-29 19 4514 0 0</inkml:trace>
</inkml:ink>
</file>

<file path=ppt/ink/ink8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2"/>
    </inkml:context>
    <inkml:brush xml:id="br0">
      <inkml:brushProperty name="width" value="0.1" units="cm"/>
      <inkml:brushProperty name="height" value="0.1" units="cm"/>
      <inkml:brushProperty name="color" value="#F6630D"/>
    </inkml:brush>
  </inkml:definitions>
  <inkml:trace contextRef="#ctx0" brushRef="#br0">1 94 7831 0 0,'4'-3'11154'0'0,"17"-9"-9252"0"0,-1 8-1105 0 0,-1 0 1 0 0,1 2-1 0 0,29-1 0 0 0,-32 3-626 0 0,1-1 0 0 0,-1 0 0 0 0,0-2 1 0 0,-1 0-1 0 0,30-9 0 0 0,-8-4-184 0 0,9-4-1164 0 0,-14 10-6079 0 0</inkml:trace>
</inkml:ink>
</file>

<file path=ppt/ink/ink8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3"/>
    </inkml:context>
    <inkml:brush xml:id="br0">
      <inkml:brushProperty name="width" value="0.1" units="cm"/>
      <inkml:brushProperty name="height" value="0.1" units="cm"/>
      <inkml:brushProperty name="color" value="#F6630D"/>
    </inkml:brush>
  </inkml:definitions>
  <inkml:trace contextRef="#ctx0" brushRef="#br0">31 225 2303 0 0,'-9'-38'8827'0'0,"7"30"-7771"0"0,1 0 0 0 0,0 0 0 0 0,0 1-1 0 0,1-1 1 0 0,0-13 0 0 0,2 13-609 0 0,-1-1 0 0 0,1 1-1 0 0,0 0 1 0 0,0-1 0 0 0,1 1-1 0 0,0 1 1 0 0,1-1 0 0 0,0 0 0 0 0,0 1-1 0 0,0 0 1 0 0,1 0 0 0 0,0 0-1 0 0,12-12 1 0 0,-16 18-420 0 0,0 1 0 0 0,0-1 0 0 0,0 0 1 0 0,-1 1-1 0 0,1-1 0 0 0,0 1 0 0 0,1-1 0 0 0,-1 1 0 0 0,0-1 0 0 0,0 1 0 0 0,0 0 1 0 0,0-1-1 0 0,0 1 0 0 0,0 0 0 0 0,0 0 0 0 0,0 0 0 0 0,1 0 0 0 0,-1 0 0 0 0,0 0 0 0 0,0 0 1 0 0,0 1-1 0 0,0-1 0 0 0,0 0 0 0 0,0 1 0 0 0,0-1 0 0 0,0 0 0 0 0,0 1 0 0 0,0-1 0 0 0,0 1 1 0 0,0 0-1 0 0,0-1 0 0 0,0 1 0 0 0,0 0 0 0 0,0-1 0 0 0,0 1 0 0 0,-1 0 0 0 0,1 0 0 0 0,0 0 1 0 0,-1 0-1 0 0,1 0 0 0 0,0 1 0 0 0,3 3-25 0 0,-1-1 0 0 0,0 1 0 0 0,0 0-1 0 0,-1 0 1 0 0,1 0 0 0 0,2 10 0 0 0,-1 4 11 0 0,-1 1 1 0 0,-1-1-1 0 0,-1 0 0 0 0,-1 1 0 0 0,-1-1 1 0 0,0 1-1 0 0,-2-1 0 0 0,0 0 0 0 0,-10 35 1 0 0,5-30-22 0 0,-1 0 0 0 0,-1 0 1 0 0,-1-1-1 0 0,-1-1 1 0 0,0 0-1 0 0,-2 0 1 0 0,-18 21-1 0 0,19-32-45 0 0,13-11 53 0 0,0-1-1 0 0,1 1 1 0 0,-1 0 0 0 0,0 0 0 0 0,0 0 0 0 0,0 0 0 0 0,0-1-1 0 0,1 1 1 0 0,-1 0 0 0 0,0 0 0 0 0,0 0 0 0 0,0-1 0 0 0,0 1-1 0 0,0 0 1 0 0,0 0 0 0 0,0-1 0 0 0,0 1 0 0 0,0 0 0 0 0,0 0-1 0 0,0-1 1 0 0,0 1 0 0 0,0 0 0 0 0,0 0 0 0 0,0-1 0 0 0,0 1-1 0 0,0 0 1 0 0,0 0 0 0 0,0-1 0 0 0,0 1 0 0 0,0 0 0 0 0,0 0-1 0 0,0 0 1 0 0,0-1 0 0 0,-1 1 0 0 0,1 0 0 0 0,0 0 0 0 0,0 0-1 0 0,0-1 1 0 0,0 1 0 0 0,-1 0 0 0 0,1 0 0 0 0,0 0 0 0 0,0 0-1 0 0,0-1 1 0 0,-1 1 0 0 0,1 0 0 0 0,0 0 0 0 0,0 0 0 0 0,0 0-1 0 0,-1 0 1 0 0,1 0 0 0 0,0 0 0 0 0,0 0 0 0 0,-1 0 0 0 0,1 0-1 0 0,0 0 1 0 0,0 0 0 0 0,-1 0 0 0 0,1 0 0 0 0,0 0 0 0 0,0 0-1 0 0,-1 0 1 0 0,1 0 0 0 0,0 0 0 0 0,0 0 0 0 0,-1 0 0 0 0,1 0 0 0 0,0 0-1 0 0,-1 1 1 0 0,7-17 1 0 0,-1 10 6 0 0,1 0-1 0 0,-1 0 1 0 0,1 1 0 0 0,0 0-1 0 0,0 0 1 0 0,1 0 0 0 0,-1 1-1 0 0,1-1 1 0 0,0 2-1 0 0,1-1 1 0 0,-1 1 0 0 0,0 0-1 0 0,1 1 1 0 0,0-1 0 0 0,-1 2-1 0 0,1-1 1 0 0,0 1-1 0 0,10 0 1 0 0,-6 0-128 0 0,1 2 0 0 0,0 0 1 0 0,0 0-1 0 0,-1 2 0 0 0,1-1 0 0 0,-1 1 0 0 0,1 1 0 0 0,-1 0 1 0 0,0 1-1 0 0,-1 0 0 0 0,17 11 0 0 0,-20-15-2915 0 0,0-2 1276 0 0</inkml:trace>
</inkml:ink>
</file>

<file path=ppt/ink/ink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1"/>
    </inkml:context>
    <inkml:brush xml:id="br0">
      <inkml:brushProperty name="width" value="0.1" units="cm"/>
      <inkml:brushProperty name="height" value="0.1" units="cm"/>
      <inkml:brushProperty name="color" value="#AB008B"/>
    </inkml:brush>
  </inkml:definitions>
  <inkml:trace contextRef="#ctx0" brushRef="#br0">0 43 1375 0 0,'0'0'15619'0'0,"37"-5"-12496"0"0,2-5-1739 0 0,1 2 1 0 0,55-4-1 0 0,23 5-127 0 0,-80 14-976 0 0,-1-1-4058 0 0</inkml:trace>
</inkml:ink>
</file>

<file path=ppt/ink/ink8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4"/>
    </inkml:context>
    <inkml:brush xml:id="br0">
      <inkml:brushProperty name="width" value="0.1" units="cm"/>
      <inkml:brushProperty name="height" value="0.1" units="cm"/>
      <inkml:brushProperty name="color" value="#F6630D"/>
    </inkml:brush>
  </inkml:definitions>
  <inkml:trace contextRef="#ctx0" brushRef="#br0">68 51 12607 0 0,'-1'0'1143'0'0,"0"0"-1088"0"0,0-1-1 0 0,1 1 1 0 0,-1 0-1 0 0,0-1 1 0 0,0 1 0 0 0,0 0-1 0 0,0 0 1 0 0,0 0 0 0 0,0 0-1 0 0,0 0 1 0 0,0 0-1 0 0,0 0 1 0 0,1 0 0 0 0,-1 0-1 0 0,0 0 1 0 0,0 0 0 0 0,0 1-1 0 0,0-1 1 0 0,0 0-1 0 0,0 1 1 0 0,0-1 0 0 0,1 0-1 0 0,-1 1 1 0 0,0-1-1 0 0,0 1 1 0 0,1 0 0 0 0,-1-1-1 0 0,0 1 1 0 0,1 0 0 0 0,-1-1-1 0 0,0 1 1 0 0,0 1-1 0 0,-15 23 2197 0 0,12-15-1931 0 0,0 1 1 0 0,0-1-1 0 0,1 1 0 0 0,1-1 0 0 0,0 1 0 0 0,0 0 0 0 0,1 0 1 0 0,1 0-1 0 0,0 11 0 0 0,0-19-271 0 0,0 0-1 0 0,0 0 1 0 0,1-1 0 0 0,-1 1-1 0 0,1 0 1 0 0,-1 0-1 0 0,1-1 1 0 0,0 1 0 0 0,0 0-1 0 0,1-1 1 0 0,-1 1 0 0 0,0-1-1 0 0,1 1 1 0 0,0-1 0 0 0,-1 0-1 0 0,1 0 1 0 0,0 1 0 0 0,0-1-1 0 0,0-1 1 0 0,0 1 0 0 0,1 0-1 0 0,-1 0 1 0 0,0-1 0 0 0,1 1-1 0 0,-1-1 1 0 0,1 0 0 0 0,-1 0-1 0 0,1 0 1 0 0,0 0 0 0 0,0 0-1 0 0,-1-1 1 0 0,1 1 0 0 0,0-1-1 0 0,0 0 1 0 0,0 1 0 0 0,0-1-1 0 0,-1-1 1 0 0,1 1 0 0 0,4-1-1 0 0,1-1 7 0 0,0 0 0 0 0,-1-1-1 0 0,1 1 1 0 0,-1-2 0 0 0,1 1 0 0 0,-1-1-1 0 0,0 0 1 0 0,-1-1 0 0 0,1 1 0 0 0,-1-1-1 0 0,0-1 1 0 0,0 1 0 0 0,0-1 0 0 0,-1 0-1 0 0,0 0 1 0 0,0-1 0 0 0,-1 1 0 0 0,0-1-1 0 0,0 0 1 0 0,0 0 0 0 0,-1-1 0 0 0,0 1-1 0 0,0-1 1 0 0,-1 1 0 0 0,0-1 0 0 0,0 0-1 0 0,-1 0 1 0 0,0 0 0 0 0,-1 0 0 0 0,1 0-1 0 0,-2-11 1 0 0,0 16-35 0 0,0-1-1 0 0,-1 1 1 0 0,1-1 0 0 0,0 1-1 0 0,-1 0 1 0 0,0-1 0 0 0,0 1-1 0 0,0 0 1 0 0,0 0 0 0 0,0 1-1 0 0,-1-1 1 0 0,0 0 0 0 0,1 1-1 0 0,-1-1 1 0 0,0 1 0 0 0,0 0-1 0 0,0 0 1 0 0,0 0 0 0 0,0 0-1 0 0,-1 1 1 0 0,1-1-1 0 0,0 1 1 0 0,-1 0 0 0 0,-5-1-1 0 0,2 0-87 0 0,0 1 0 0 0,0 0 0 0 0,0 0-1 0 0,0 0 1 0 0,0 1 0 0 0,0 0-1 0 0,0 1 1 0 0,0 0 0 0 0,0 0 0 0 0,0 0-1 0 0,-13 5 1 0 0</inkml:trace>
</inkml:ink>
</file>

<file path=ppt/ink/ink8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5"/>
    </inkml:context>
    <inkml:brush xml:id="br0">
      <inkml:brushProperty name="width" value="0.1" units="cm"/>
      <inkml:brushProperty name="height" value="0.1" units="cm"/>
      <inkml:brushProperty name="color" value="#F6630D"/>
    </inkml:brush>
  </inkml:definitions>
  <inkml:trace contextRef="#ctx0" brushRef="#br0">1 95 11343 0 0,'0'0'1444'0'0,"31"-19"5223"0"0,12 7-5859 0 0,1 2 1 0 0,0 2-1 0 0,1 2 0 0 0,50-1 1 0 0,78-11-58 0 0,-149 12-674 0 0,-14 4-44 0 0,0 0-1 0 0,0 0 1 0 0,1 1-1 0 0,12 0 1 0 0,-22 1-30 0 0,-1 0-1 0 0,1 0 1 0 0,-1 0 0 0 0,1 0-1 0 0,-1 0 1 0 0,1 1 0 0 0,-1-1-1 0 0,1 0 1 0 0,-1 0 0 0 0,1 0-1 0 0,-1 1 1 0 0,1-1 0 0 0,-1 0-1 0 0,1 1 1 0 0,-1-1-1 0 0,0 0 1 0 0,1 1 0 0 0,-1-1-1 0 0,0 0 1 0 0,1 1 0 0 0,-1-1-1 0 0,0 1 1 0 0,0-1 0 0 0,1 1-1 0 0,-1-1 1 0 0,0 1 0 0 0,0-1-1 0 0,0 1 1 0 0,1-1 0 0 0,-1 1-1 0 0,0-1 1 0 0,0 1-1 0 0,0-1 1 0 0,0 1 0 0 0,0-1-1 0 0,0 1 1 0 0,0-1 0 0 0,0 1-1 0 0,0-1 1 0 0,-1 1 0 0 0,-3 17 148 0 0,-86 177-35 0 0,62-139-108 0 0,-16 30 9 0 0,19-42 6 0 0,-33 88 1 0 0,52-110-24 0 0,5-15 0 0 0,2 0 0 0 0,-1-1-11 0 0,1-6-8 0 0,-1 1 0 0 0,1-1 0 0 0,-1 1 0 0 0,1-1 0 0 0,0 1 0 0 0,-1-1 0 0 0,1 0 0 0 0,-1 1 0 0 0,1-1-1 0 0,0 0 1 0 0,-1 1 0 0 0,1-1 0 0 0,0 0 0 0 0,-1 0 0 0 0,1 0 0 0 0,0 0 0 0 0,0 1 0 0 0,-1-1 0 0 0,1 0-1 0 0,0 0 1 0 0,-1 0 0 0 0,1 0 0 0 0,0-1 0 0 0,0 1 0 0 0,-1 0 0 0 0,1 0 0 0 0,0 0 0 0 0,-1-1 0 0 0,1 1-1 0 0,0 0 1 0 0,0-1 0 0 0,22-8-4400 0 0</inkml:trace>
</inkml:ink>
</file>

<file path=ppt/ink/ink8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6"/>
    </inkml:context>
    <inkml:brush xml:id="br0">
      <inkml:brushProperty name="width" value="0.1" units="cm"/>
      <inkml:brushProperty name="height" value="0.1" units="cm"/>
      <inkml:brushProperty name="color" value="#F6630D"/>
    </inkml:brush>
  </inkml:definitions>
  <inkml:trace contextRef="#ctx0" brushRef="#br0">0 95 6911 0 0,'5'-8'10877'0'0,"13"-1"-8634"0"0,6-1-1275 0 0,117-15 2220 0 0,39-9-3919 0 0,-169 31-562 0 0,6-2-5741 0 0</inkml:trace>
</inkml:ink>
</file>

<file path=ppt/ink/ink8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7"/>
    </inkml:context>
    <inkml:brush xml:id="br0">
      <inkml:brushProperty name="width" value="0.1" units="cm"/>
      <inkml:brushProperty name="height" value="0.1" units="cm"/>
      <inkml:brushProperty name="color" value="#F6630D"/>
    </inkml:brush>
  </inkml:definitions>
  <inkml:trace contextRef="#ctx0" brushRef="#br0">14 181 1375 0 0,'-6'-19'7685'0'0,"-1"-3"-3660"0"0,7 15-3481 0 0,0 1 0 0 0,0 0 1 0 0,0-1-1 0 0,1 1 1 0 0,0 0-1 0 0,1-1 1 0 0,-1 1-1 0 0,1 0 0 0 0,0 0 1 0 0,1 0-1 0 0,0 0 1 0 0,3-6-1 0 0,-3 8-375 0 0,-1 0 0 0 0,1 0-1 0 0,-1 0 1 0 0,1 1 0 0 0,0-1-1 0 0,1 1 1 0 0,-1 0 0 0 0,1 0 0 0 0,-1 0-1 0 0,1 1 1 0 0,0-1 0 0 0,0 1 0 0 0,0 0-1 0 0,0 0 1 0 0,0 0 0 0 0,0 0-1 0 0,8-1 1 0 0,-10 3-131 0 0,1 0-1 0 0,0 0 1 0 0,-1 1 0 0 0,1-1-1 0 0,-1 0 1 0 0,0 1 0 0 0,1 0-1 0 0,-1 0 1 0 0,1 0 0 0 0,-1 0-1 0 0,0 0 1 0 0,1 0 0 0 0,-1 0-1 0 0,0 1 1 0 0,0-1 0 0 0,0 1-1 0 0,0-1 1 0 0,0 1 0 0 0,-1 0-1 0 0,1 0 1 0 0,0 0 0 0 0,-1 0-1 0 0,0 0 1 0 0,1 0 0 0 0,-1 0-1 0 0,0 1 1 0 0,2 3 0 0 0,1 4-30 0 0,0 0 1 0 0,0 0 0 0 0,-1 0-1 0 0,0 1 1 0 0,1 11 0 0 0,-3-7 13 0 0,0 0 1 0 0,-1 0 0 0 0,-1 0-1 0 0,-1 0 1 0 0,0 0-1 0 0,-1 0 1 0 0,0-1 0 0 0,-1 1-1 0 0,-1-1 1 0 0,-8 19 0 0 0,-1-4 8 0 0,-1 0 0 0 0,-1-1 0 0 0,-36 45 0 0 0,18-40-31 0 0,47-52 0 0 0,-6 16 0 0 0,1-1 0 0 0,-1 1 0 0 0,1 0 0 0 0,-1 1 0 0 0,1-1 0 0 0,0 2 0 0 0,0-1 0 0 0,0 1 0 0 0,0 0 0 0 0,8 1 0 0 0,88 7 0 0 0,-22-1 0 0 0,-64-5-5 0 0,36-4-113 0 0</inkml:trace>
</inkml:ink>
</file>

<file path=ppt/ink/ink8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8"/>
    </inkml:context>
    <inkml:brush xml:id="br0">
      <inkml:brushProperty name="width" value="0.1" units="cm"/>
      <inkml:brushProperty name="height" value="0.1" units="cm"/>
      <inkml:brushProperty name="color" value="#F6630D"/>
    </inkml:brush>
  </inkml:definitions>
  <inkml:trace contextRef="#ctx0" brushRef="#br0">96 29 4143 0 0,'0'0'319'0'0,"-30"8"6388"0"0,24-3-6160 0 0,0 1 1 0 0,0 0 0 0 0,1 1 0 0 0,0 0 0 0 0,0 0-1 0 0,0 0 1 0 0,1 0 0 0 0,0 0 0 0 0,1 1 0 0 0,-1 0-1 0 0,2 0 1 0 0,-1 0 0 0 0,-1 10 0 0 0,3-14-427 0 0,0 1 1 0 0,0 0 0 0 0,1 0-1 0 0,0 0 1 0 0,0 0 0 0 0,0 0-1 0 0,0 0 1 0 0,1 0-1 0 0,0 0 1 0 0,3 8 0 0 0,-3-10-54 0 0,0-1 0 0 0,0 1 0 0 0,0-1 0 0 0,1 0 0 0 0,0 1 0 0 0,-1-1 0 0 0,1 0 1 0 0,0 0-1 0 0,0 0 0 0 0,0 0 0 0 0,0 0 0 0 0,0 0 0 0 0,1-1 0 0 0,-1 1 0 0 0,0-1 0 0 0,1 0 0 0 0,-1 1 1 0 0,1-1-1 0 0,-1 0 0 0 0,4 0 0 0 0,-2 0 2 0 0,1-1 0 0 0,-1 0-1 0 0,1 0 1 0 0,-1 0 0 0 0,0 0 0 0 0,1-1 0 0 0,-1 1 0 0 0,0-1 0 0 0,1-1 0 0 0,-1 1-1 0 0,0 0 1 0 0,0-1 0 0 0,8-4 0 0 0,0 0 69 0 0,-1-1 1 0 0,0 0-1 0 0,14-13 1 0 0,-18 14-80 0 0,0 0 0 0 0,-1-1 0 0 0,0 0 0 0 0,0 0 0 0 0,-1 0 0 0 0,0-1 0 0 0,0 0 0 0 0,-1 0 0 0 0,0 0 0 0 0,0 0 0 0 0,4-17 0 0 0,-7 22-35 0 0,-1 0 0 0 0,1 0 1 0 0,-1 0-1 0 0,0 0 0 0 0,0 0 0 0 0,0 0 1 0 0,0 1-1 0 0,0-1 0 0 0,-1 0 0 0 0,1 0 1 0 0,-1 0-1 0 0,0 0 0 0 0,0 0 0 0 0,0 1 0 0 0,0-1 1 0 0,-3-3-1 0 0,2 3-6 0 0,0 0 0 0 0,-1 0 0 0 0,0 1 0 0 0,0 0 0 0 0,1-1 0 0 0,-1 1 0 0 0,0 0 0 0 0,-1 0 1 0 0,1 1-1 0 0,0-1 0 0 0,-1 1 0 0 0,1 0 0 0 0,0-1 0 0 0,-1 1 0 0 0,0 1 0 0 0,-5-2 0 0 0,0 1-37 0 0,0-1 0 0 0,0 1 0 0 0,0 1 0 0 0,0-1 0 0 0,0 2 0 0 0,0-1 0 0 0,0 1 0 0 0,0 1 0 0 0,-15 3 0 0 0</inkml:trace>
</inkml:ink>
</file>

<file path=ppt/ink/ink8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59"/>
    </inkml:context>
    <inkml:brush xml:id="br0">
      <inkml:brushProperty name="width" value="0.1" units="cm"/>
      <inkml:brushProperty name="height" value="0.1" units="cm"/>
      <inkml:brushProperty name="color" value="#008C3A"/>
    </inkml:brush>
  </inkml:definitions>
  <inkml:trace contextRef="#ctx0" brushRef="#br0">21 27 2759 0 0,'-4'-27'17014'0'0,"-2"53"-16778"0"0,2 0 0 0 0,0 0 1 0 0,2 0-1 0 0,1 0 0 0 0,1 0 1 0 0,6 45-1 0 0,-1 27 200 0 0,29 322 124 0 0,-15-181-560 0 0,2 45 0 0 0,-17-193 0 0 0,10 357 0 0 0,-11-114 0 0 0,-4-198 0 0 0,13 164-72 0 0,-12-250 72 0 0,-4 79 0 0 0,3-128 0 0 0,-2 24 0 0 0,-4 67 0 0 0,5-58 0 0 0,1-9-53 0 0,1-24 170 0 0</inkml:trace>
</inkml:ink>
</file>

<file path=ppt/ink/ink8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0"/>
    </inkml:context>
    <inkml:brush xml:id="br0">
      <inkml:brushProperty name="width" value="0.1" units="cm"/>
      <inkml:brushProperty name="height" value="0.1" units="cm"/>
      <inkml:brushProperty name="color" value="#008C3A"/>
    </inkml:brush>
  </inkml:definitions>
  <inkml:trace contextRef="#ctx0" brushRef="#br0">1 41 4087 0 0,'10'-30'10206'0'0,"-9"29"-10171"0"0,0 0 1 0 0,0 0 0 0 0,0 0 0 0 0,1 0 0 0 0,-1 1-1 0 0,0-1 1 0 0,1 0 0 0 0,-1 1 0 0 0,1-1-1 0 0,-1 0 1 0 0,0 1 0 0 0,1 0 0 0 0,-1-1-1 0 0,1 1 1 0 0,-1 0 0 0 0,1 0 0 0 0,-1 0 0 0 0,1 0-1 0 0,-1 0 1 0 0,1 0 0 0 0,-1 0 0 0 0,4 1-1 0 0,35 8 721 0 0,-38-9-684 0 0,86 18 1197 0 0,1-4 0 0 0,0-4-1 0 0,122-2 1 0 0,102 10-498 0 0,-220-7-587 0 0,228 39 815 0 0,-293-46-980 0 0,-1 0-1 0 0,1-2 0 0 0,51-2 1 0 0,-59-1-9 0 0,1 0 0 0 0,0 2-1 0 0,0 0 1 0 0,0 1 0 0 0,-1 1 0 0 0,1 1 0 0 0,-1 1 0 0 0,27 10 0 0 0,-27-7-10 0 0,0-1 0 0 0,1 0 0 0 0,0-2 0 0 0,0 0 0 0 0,1-1 0 0 0,-1-1 0 0 0,1-1 0 0 0,0-1 0 0 0,32-3 0 0 0,-29 3 0 0 0,1 1 0 0 0,-1 1 0 0 0,1 1 0 0 0,35 12 0 0 0,-10-4 0 0 0,131 26 0 0 0,-142-32 0 0 0,1-1 0 0 0,43-2 0 0 0,20 3 0 0 0,63 16 64 0 0,-156-20-64 0 0,-1-1 0 0 0,0 2 0 0 0,10 4 34 0 0,-15-6 3 0 0,1 1 0 0 0,-1-1-1 0 0,1 0 1 0 0,0 0-1 0 0,0 0 1 0 0,-1-1-1 0 0,1 0 1 0 0,10-1-1 0 0,-14 1-34 0 0,20-2 345 0 0,17 3 194 0 0,-38-1-477 0 0,31 4 455 0 0,-13-2-3 0 0,-6 0-329 0 0,0-1 0 0 0,0 0-1 0 0,0-1 1 0 0,0-1-1 0 0,21-3 1 0 0</inkml:trace>
</inkml:ink>
</file>

<file path=ppt/ink/ink8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1"/>
    </inkml:context>
    <inkml:brush xml:id="br0">
      <inkml:brushProperty name="width" value="0.1" units="cm"/>
      <inkml:brushProperty name="height" value="0.1" units="cm"/>
      <inkml:brushProperty name="color" value="#008C3A"/>
    </inkml:brush>
  </inkml:definitions>
  <inkml:trace contextRef="#ctx0" brushRef="#br0">464 90 3223 0 0,'3'-6'1189'0'0,"7"-22"9054"0"0,-10 26-9939 0 0,1 0-1 0 0,-2 0 0 0 0,1 0 0 0 0,0 0 1 0 0,0 0-1 0 0,-1 0 0 0 0,1 0 1 0 0,-1 0-1 0 0,0 0 0 0 0,1 0 0 0 0,-1 0 1 0 0,0 0-1 0 0,0 0 0 0 0,0 0 1 0 0,0 1-1 0 0,-1-1 0 0 0,1 0 0 0 0,0 1 1 0 0,-1-1-1 0 0,1 1 0 0 0,-1-1 1 0 0,0 1-1 0 0,1 0 0 0 0,-3-2 0 0 0,-1 2-62 0 0,1-1 0 0 0,-1 0 0 0 0,1 1 0 0 0,-1 0 0 0 0,1 0 0 0 0,-1 0 0 0 0,0 1 0 0 0,0 0 0 0 0,1-1 0 0 0,-8 2 0 0 0,-6 1-104 0 0,0 1 1 0 0,1 0-1 0 0,-1 2 1 0 0,-27 10-1 0 0,28-7-109 0 0,1 0-1 0 0,1 1 1 0 0,-1 1-1 0 0,1 0 1 0 0,1 1 0 0 0,0 1-1 0 0,1 0 1 0 0,0 1-1 0 0,1 1 1 0 0,0-1-1 0 0,1 2 1 0 0,-15 26 0 0 0,13-19-20 0 0,1 1 0 0 0,2 0 0 0 0,0 0 0 0 0,1 1 0 0 0,2 1 0 0 0,0 0 0 0 0,1-1 0 0 0,-2 37 0 0 0,7-48 21 0 0,0-1 0 0 0,1 1 0 0 0,0-1 0 0 0,1 1 0 0 0,1 0 1 0 0,0-1-1 0 0,0 0 0 0 0,2 1 0 0 0,-1-1 0 0 0,1 0 0 0 0,1-1 0 0 0,0 1 1 0 0,1-1-1 0 0,0 0 0 0 0,1 0 0 0 0,0-1 0 0 0,1 0 0 0 0,0 0 0 0 0,0-1 1 0 0,1 0-1 0 0,0 0 0 0 0,1-1 0 0 0,0 0 0 0 0,0-1 0 0 0,1 0 0 0 0,0 0 1 0 0,0-1-1 0 0,0-1 0 0 0,1 0 0 0 0,0 0 0 0 0,0-2 0 0 0,0 1 0 0 0,0-1 1 0 0,16 1-1 0 0,-6-1-6 0 0,-1-2 1 0 0,1 0 0 0 0,-1-2 0 0 0,0 0-1 0 0,1-1 1 0 0,-1-1 0 0 0,0-1 0 0 0,21-7-1 0 0,-34 8-14 0 0,0 0-1 0 0,-1 0 1 0 0,1-1-1 0 0,-1 0 0 0 0,0 0 1 0 0,0 0-1 0 0,0-1 1 0 0,0-1-1 0 0,-1 1 1 0 0,8-9-1 0 0,-10 10 1 0 0,-1-1 0 0 0,0 0 0 0 0,0 0-1 0 0,0 0 1 0 0,-1 0 0 0 0,1-1 0 0 0,-1 1 0 0 0,-1 0-1 0 0,1-1 1 0 0,-1 0 0 0 0,0 1 0 0 0,0-1 0 0 0,0 0-1 0 0,-1 0 1 0 0,0 1 0 0 0,-1-10 0 0 0,0 10-1 0 0,-1 1 1 0 0,1-1-1 0 0,-1 0 0 0 0,0 1 1 0 0,-1 0-1 0 0,1-1 1 0 0,-1 1-1 0 0,0 0 0 0 0,0 0 1 0 0,0 0-1 0 0,0 1 1 0 0,-1-1-1 0 0,0 1 1 0 0,1 0-1 0 0,-9-6 0 0 0,-3-1 32 0 0,-1 0 0 0 0,-32-16-1 0 0,40 23-38 0 0,0 0-1 0 0,0 0 1 0 0,0 0 0 0 0,0 1 0 0 0,-1 1-1 0 0,1-1 1 0 0,-1 1 0 0 0,0 1-1 0 0,1 0 1 0 0,-1 0 0 0 0,1 1 0 0 0,-1-1-1 0 0,0 2 1 0 0,-12 3 0 0 0,52 17 52 0 0,-24-20-39 0 0,-1-1 0 0 0,1 1 0 0 0,0-2-1 0 0,0 1 1 0 0,0-1 0 0 0,0 0 0 0 0,0 0 0 0 0,9-2 0 0 0,61-13 169 0 0,-57 10-159 0 0,185-59 331 0 0,-95 26-258 0 0,-109 38-167 0 0,0 0 0 0 0,-1 0 1 0 0,1 0-1 0 0,0-1 0 0 0,0 1 0 0 0,0 0 0 0 0,0-1 1 0 0,0 1-1 0 0,-1 0 0 0 0,1-1 0 0 0,0 1 0 0 0,0-1 0 0 0,-1 1 1 0 0,1-1-1 0 0,0 0 0 0 0,-1 1 0 0 0,1-1 0 0 0,-1 0 1 0 0,1 1-1 0 0,-1-1 0 0 0,1 0 0 0 0,-1 0 0 0 0,1 1 0 0 0,-1-1 1 0 0,1 0-1 0 0,-1 0 0 0 0,0 0 0 0 0,0 0 0 0 0,1 1 1 0 0,-1-1-1 0 0,0 0 0 0 0,0-1 0 0 0,0-5-1266 0 0</inkml:trace>
</inkml:ink>
</file>

<file path=ppt/ink/ink8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2"/>
    </inkml:context>
    <inkml:brush xml:id="br0">
      <inkml:brushProperty name="width" value="0.1" units="cm"/>
      <inkml:brushProperty name="height" value="0.1" units="cm"/>
      <inkml:brushProperty name="color" value="#008C3A"/>
    </inkml:brush>
  </inkml:definitions>
  <inkml:trace contextRef="#ctx0" brushRef="#br0">1 31 4607 0 0,'0'0'208'0'0,"0"-2"-9"0"0,9-27 12362 0 0,-7 42-12470 0 0,0 4-89 0 0,0 1 0 0 0,2-1 1 0 0,0 0-1 0 0,1 0 0 0 0,10 23 1 0 0,-14-37 15 0 0,0 0 1 0 0,1 0 0 0 0,0-1 0 0 0,-1 1-1 0 0,1-1 1 0 0,0 1 0 0 0,1-1 0 0 0,-1 0-1 0 0,0 0 1 0 0,0 0 0 0 0,1 0 0 0 0,-1 0 0 0 0,1-1-1 0 0,0 1 1 0 0,-1-1 0 0 0,4 2 0 0 0,-2-3 47 0 0,-1 1 1 0 0,1-1 0 0 0,-1 0-1 0 0,1 0 1 0 0,-1 0 0 0 0,1 0 0 0 0,-1 0-1 0 0,1-1 1 0 0,-1 0 0 0 0,1 0-1 0 0,-1 0 1 0 0,1 0 0 0 0,-1 0-1 0 0,0 0 1 0 0,0-1 0 0 0,0 0 0 0 0,5-3-1 0 0,0 0 93 0 0,-1 0 0 0 0,1-1 1 0 0,-1 0-1 0 0,0 0 0 0 0,0-1 0 0 0,-1 0 0 0 0,0 0 0 0 0,7-11 0 0 0,-10 15-132 0 0,-1-1 0 0 0,0 0 0 0 0,0 1 0 0 0,0-1 0 0 0,-1 0 0 0 0,1 0 0 0 0,-1 0 0 0 0,0 0 0 0 0,0-1-1 0 0,0 1 1 0 0,-1 0 0 0 0,1 0 0 0 0,-1 0 0 0 0,0-1 0 0 0,0 1 0 0 0,-1 0 0 0 0,1 0 0 0 0,-1-1 0 0 0,-2-7 0 0 0,2 11-20 0 0</inkml:trace>
</inkml:ink>
</file>

<file path=ppt/ink/ink8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3"/>
    </inkml:context>
    <inkml:brush xml:id="br0">
      <inkml:brushProperty name="width" value="0.1" units="cm"/>
      <inkml:brushProperty name="height" value="0.1" units="cm"/>
      <inkml:brushProperty name="color" value="#008C3A"/>
    </inkml:brush>
  </inkml:definitions>
  <inkml:trace contextRef="#ctx0" brushRef="#br0">106 1 10247 0 0,'0'0'927'0'0,"-34"16"1532"0"0,27-11-2109 0 0,1 0 1 0 0,0 1-1 0 0,-1 0 0 0 0,2 0 1 0 0,-1 0-1 0 0,1 1 1 0 0,-9 14-1 0 0,12-17-317 0 0,0 0-1 0 0,0 0 0 0 0,0 0 0 0 0,0 0 0 0 0,1 1 0 0 0,0-1 1 0 0,-1 0-1 0 0,2 1 0 0 0,-1-1 0 0 0,1 1 0 0 0,-1-1 0 0 0,1 1 1 0 0,0-1-1 0 0,1 1 0 0 0,-1 0 0 0 0,2 4 0 0 0,-1-6 56 0 0,0-2-79 0 0,0 0-1 0 0,0 0 0 0 0,0 0 1 0 0,0 0-1 0 0,0 0 0 0 0,0 0 1 0 0,0 0-1 0 0,0 0 0 0 0,0-1 1 0 0,0 1-1 0 0,0 0 0 0 0,0 0 1 0 0,1-1-1 0 0,-1 1 0 0 0,0-1 1 0 0,0 1-1 0 0,1-1 1 0 0,-1 0-1 0 0,0 0 0 0 0,1 1 1 0 0,-1-1-1 0 0,0 0 0 0 0,1 0 1 0 0,-1 0-1 0 0,0 0 0 0 0,1-1 1 0 0,-1 1-1 0 0,0 0 0 0 0,1 0 1 0 0,-1-1-1 0 0,0 1 0 0 0,1-1 1 0 0,-1 1-1 0 0,0-1 0 0 0,0 0 1 0 0,0 1-1 0 0,0-1 1 0 0,1 0-1 0 0,-1 0 0 0 0,0 0 1 0 0,0 0-1 0 0,-1 0 0 0 0,1 0 1 0 0,0 0-1 0 0,0 0 0 0 0,0 0 1 0 0,-1 0-1 0 0,2-2 0 0 0,2-3 99 0 0,0 0 0 0 0,-1-1-1 0 0,1 0 1 0 0,-1 1 0 0 0,-1-1 0 0 0,4-11-1 0 0,-3 11 283 0 0,2 14-170 0 0,8 10-5869 0 0</inkml:trace>
</inkml:ink>
</file>

<file path=ppt/ink/ink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2"/>
    </inkml:context>
    <inkml:brush xml:id="br0">
      <inkml:brushProperty name="width" value="0.1" units="cm"/>
      <inkml:brushProperty name="height" value="0.1" units="cm"/>
      <inkml:brushProperty name="color" value="#AB008B"/>
    </inkml:brush>
  </inkml:definitions>
  <inkml:trace contextRef="#ctx0" brushRef="#br0">0 34 9671 0 0,'0'0'3488'0'0,"23"-2"262"0"0,44-5-373 0 0,61-4-48 0 0,111-2 175 0 0,-210 14-3355 0 0,-18-1-2080 0 0</inkml:trace>
</inkml:ink>
</file>

<file path=ppt/ink/ink8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4"/>
    </inkml:context>
    <inkml:brush xml:id="br0">
      <inkml:brushProperty name="width" value="0.1" units="cm"/>
      <inkml:brushProperty name="height" value="0.1" units="cm"/>
      <inkml:brushProperty name="color" value="#008C3A"/>
    </inkml:brush>
  </inkml:definitions>
  <inkml:trace contextRef="#ctx0" brushRef="#br0">26 152 4607 0 0,'-13'-34'2314'0'0,"1"-19"6520"0"0,12 50-8587 0 0,-1 0-1 0 0,1 0 1 0 0,0-1-1 0 0,0 1 1 0 0,1 0-1 0 0,-1 0 1 0 0,1 0-1 0 0,-1 0 1 0 0,1 0-1 0 0,0 0 1 0 0,0 0-1 0 0,0 0 1 0 0,1 0-1 0 0,2-4 1 0 0,-3 6-233 0 0,1-1 1 0 0,0 1 0 0 0,-1 0-1 0 0,1-1 1 0 0,0 1 0 0 0,0 0 0 0 0,0 0-1 0 0,0 1 1 0 0,0-1 0 0 0,0 0-1 0 0,0 1 1 0 0,0-1 0 0 0,0 1-1 0 0,0-1 1 0 0,0 1 0 0 0,0 0 0 0 0,0 0-1 0 0,0 0 1 0 0,1 0 0 0 0,1 1-1 0 0,48 8-3727 0 0,-42-6 428 0 0,4 0-2223 0 0</inkml:trace>
</inkml:ink>
</file>

<file path=ppt/ink/ink8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5"/>
    </inkml:context>
    <inkml:brush xml:id="br0">
      <inkml:brushProperty name="width" value="0.1" units="cm"/>
      <inkml:brushProperty name="height" value="0.1" units="cm"/>
      <inkml:brushProperty name="color" value="#008C3A"/>
    </inkml:brush>
  </inkml:definitions>
  <inkml:trace contextRef="#ctx0" brushRef="#br0">86 133 6911 0 0,'0'0'918'0'0,"-36"20"5735"0"0,31-16-6425 0 0,0 1-1 0 0,0 0 1 0 0,1 0 0 0 0,-1 0 0 0 0,1 1 0 0 0,-6 9-1 0 0,9-13-207 0 0,-1 1 1 0 0,1-1-1 0 0,-1 1 0 0 0,1 0 0 0 0,0 0 0 0 0,0-1 0 0 0,0 1 0 0 0,1 0 0 0 0,-1 0 0 0 0,1 0 0 0 0,-1 0 0 0 0,1 0 0 0 0,0 0 0 0 0,0 0 0 0 0,1 0 1 0 0,-1 0-1 0 0,0 0 0 0 0,1 0 0 0 0,0-1 0 0 0,1 6 0 0 0,-1-8-13 0 0,-1 1 0 0 0,1 0 0 0 0,-1 0 0 0 0,1 0 0 0 0,0 0 0 0 0,0-1-1 0 0,-1 1 1 0 0,1 0 0 0 0,0 0 0 0 0,0-1 0 0 0,0 1 0 0 0,0-1 0 0 0,0 1 0 0 0,0-1 0 0 0,0 1 0 0 0,0-1 0 0 0,0 0 0 0 0,0 1 0 0 0,0-1 0 0 0,0 0 0 0 0,0 0-1 0 0,0 0 1 0 0,0 0 0 0 0,0 0 0 0 0,0 0 0 0 0,0 0 0 0 0,0 0 0 0 0,0 0 0 0 0,1 0 0 0 0,-1-1 0 0 0,0 1 0 0 0,0 0 0 0 0,0-1 0 0 0,0 1 0 0 0,0-1 0 0 0,-1 1 0 0 0,1-1-1 0 0,0 0 1 0 0,0 1 0 0 0,0-1 0 0 0,0 0 0 0 0,0 0 0 0 0,34-31 218 0 0,-31 25-43 0 0,0 0 1 0 0,0 0-1 0 0,-1 0 1 0 0,0-1-1 0 0,0 1 0 0 0,0-1 1 0 0,-1 0-1 0 0,0 1 1 0 0,-1-1-1 0 0,0 0 1 0 0,0 0-1 0 0,-1 0 1 0 0,1-1-1 0 0,-2 1 1 0 0,1 0-1 0 0,-1 0 1 0 0,-1 0-1 0 0,1 1 1 0 0,-1-1-1 0 0,-1 0 1 0 0,0 0-1 0 0,0 1 1 0 0,0 0-1 0 0,-1-1 1 0 0,0 1-1 0 0,0 1 1 0 0,0-1-1 0 0,-1 1 1 0 0,-9-10 567 0 0,14 17-749 0 0,-1 0 0 0 0,1-1-1 0 0,-1 1 1 0 0,1 0 0 0 0,0 0-1 0 0,-1-1 1 0 0,1 1 0 0 0,0 0-1 0 0,0 0 1 0 0,0-1 0 0 0,-1 1 0 0 0,1 0-1 0 0,0 0 1 0 0,0 0 0 0 0,0 0-1 0 0,0-1 1 0 0,0 1 0 0 0,1 0 0 0 0,-1 0-1 0 0,0 0 1 0 0,0-1 0 0 0,0 1-1 0 0,1 0 1 0 0,0 1 0 0 0,5 21-283 0 0,-1-14-187 0 0,1 0-1 0 0,0-1 1 0 0,0 0-1 0 0,1 0 0 0 0,0 0 1 0 0,0-1-1 0 0,1 0 1 0 0,12 10-1 0 0,-11-12-1007 0 0,-1 1-1 0 0,1-1 1 0 0,0 0-1 0 0,19 7 4501 0 0,-28 1-2186 0 0,-1-5-831 0 0,1 1 1 0 0,0 0 0 0 0,0 0-1 0 0,1 0 1 0 0,0 0-1 0 0,0-1 1 0 0,1 1 0 0 0,0 0-1 0 0,1-1 1 0 0,0 0-1 0 0,0 1 1 0 0,5 8 0 0 0</inkml:trace>
</inkml:ink>
</file>

<file path=ppt/ink/ink8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6"/>
    </inkml:context>
    <inkml:brush xml:id="br0">
      <inkml:brushProperty name="width" value="0.1" units="cm"/>
      <inkml:brushProperty name="height" value="0.1" units="cm"/>
      <inkml:brushProperty name="color" value="#008C3A"/>
    </inkml:brush>
  </inkml:definitions>
  <inkml:trace contextRef="#ctx0" brushRef="#br0">3 7 9583 0 0,'0'0'1040'0'0,"-2"-7"-680"0"0</inkml:trace>
  <inkml:trace contextRef="#ctx0" brushRef="#br0" timeOffset="1">147 93 5983 0 0,'0'0'464'0'0,"-18"24"2904"0"0,7-17-1491 0 0,-9 1 5196 0 0,32-19-6227 0 0,-7 7-834 0 0,0 0 0 0 0,0 0-1 0 0,0 0 1 0 0,1 1 0 0 0,-1 0-1 0 0,9-3 1 0 0,-12 5-13 0 0,0 1 1 0 0,0-1-1 0 0,0 0 0 0 0,0 1 1 0 0,0 0-1 0 0,1-1 0 0 0,-1 1 1 0 0,0 0-1 0 0,0 0 0 0 0,0 0 0 0 0,0 1 1 0 0,0-1-1 0 0,1 0 0 0 0,-1 1 1 0 0,0 0-1 0 0,0-1 0 0 0,0 1 1 0 0,0 0-1 0 0,0 0 0 0 0,0 0 1 0 0,-1 0-1 0 0,1 0 0 0 0,3 3 1 0 0,2 1-4 0 0,-1 0 1 0 0,2-1-1 0 0,-1 0 1 0 0,0 0 0 0 0,1-1-1 0 0,0 0 1 0 0,-1 0 0 0 0,10 2-1 0 0,16 6-1331 0 0</inkml:trace>
</inkml:ink>
</file>

<file path=ppt/ink/ink8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8"/>
    </inkml:context>
    <inkml:brush xml:id="br0">
      <inkml:brushProperty name="width" value="0.1" units="cm"/>
      <inkml:brushProperty name="height" value="0.1" units="cm"/>
      <inkml:brushProperty name="color" value="#008C3A"/>
    </inkml:brush>
  </inkml:definitions>
  <inkml:trace contextRef="#ctx0" brushRef="#br0">66 1 3223 0 0,'0'0'11086'0'0,"-8"37"-10389"0"0,8 273 332 0 0,3 7-577 0 0,6-171-249 0 0,-4-38-181 0 0,3 122 9 0 0,-6 93 33 0 0,-20 76-64 0 0,16-342-7 0 0,-26 381 142 0 0,20-263 296 0 0,4-38 389 0 0,-1 2-609 0 0,-3-50 498 0 0,8-87-650 0 0,2 3-49 0 0,-2 3 28 0 0,1 0 0 0 0,-2 1 0 0 0,1-1 1 0 0,-1 0-1 0 0,0 0 0 0 0,-3 11 0 0 0,1-10-34 0 0,2 0 1 0 0,-1 0-1 0 0,1-1 1 0 0,0 1 0 0 0,1 0-1 0 0,0 0 1 0 0,1 0-1 0 0,0 0 1 0 0,2 12-1 0 0,-1-18 104 0 0,-6 14 30 0 0,4-16 7 0 0,0 23 464 0 0,0-5 1485 0 0,6-37-3356 0 0</inkml:trace>
</inkml:ink>
</file>

<file path=ppt/ink/ink8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69"/>
    </inkml:context>
    <inkml:brush xml:id="br0">
      <inkml:brushProperty name="width" value="0.1" units="cm"/>
      <inkml:brushProperty name="height" value="0.1" units="cm"/>
      <inkml:brushProperty name="color" value="#008C3A"/>
    </inkml:brush>
  </inkml:definitions>
  <inkml:trace contextRef="#ctx0" brushRef="#br0">9 1 1375 0 0,'-2'6'13311'0'0,"-5"22"-11466"0"0,7 201 3003 0 0,3-43-3016 0 0,-4-159-1765 0 0,2 0 0 0 0,1 0 0 0 0,2 0 0 0 0,10 44 0 0 0,-10-78-1072 0 0,8-14-1441 0 0</inkml:trace>
</inkml:ink>
</file>

<file path=ppt/ink/ink8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0"/>
    </inkml:context>
    <inkml:brush xml:id="br0">
      <inkml:brushProperty name="width" value="0.1" units="cm"/>
      <inkml:brushProperty name="height" value="0.1" units="cm"/>
      <inkml:brushProperty name="color" value="#008C3A"/>
    </inkml:brush>
  </inkml:definitions>
  <inkml:trace contextRef="#ctx0" brushRef="#br0">0 140 5527 0 0,'0'0'12910'0'0,"33"23"-10804"0"0,-9 9-832 0 0,-15-19-1061 0 0,1-1 0 0 0,-1 0 0 0 0,2 0 0 0 0,20 17 0 0 0,-29-28-184 0 0,0 1 1 0 0,0-1 0 0 0,0 1-1 0 0,0-1 1 0 0,0 0 0 0 0,0 1-1 0 0,1-1 1 0 0,-1-1 0 0 0,0 1-1 0 0,1 0 1 0 0,-1 0-1 0 0,1-1 1 0 0,-1 0 0 0 0,1 1-1 0 0,-1-1 1 0 0,1 0 0 0 0,-1 0-1 0 0,1 0 1 0 0,-1-1 0 0 0,1 1-1 0 0,-1 0 1 0 0,1-1-1 0 0,-1 0 1 0 0,1 0 0 0 0,-1 1-1 0 0,0-2 1 0 0,1 1 0 0 0,-1 0-1 0 0,0 0 1 0 0,0-1 0 0 0,0 1-1 0 0,0-1 1 0 0,0 1-1 0 0,3-4 1 0 0,0-1 54 0 0,-1 1-1 0 0,0-1 1 0 0,0 1 0 0 0,0-1-1 0 0,-1 0 1 0 0,0-1-1 0 0,0 1 1 0 0,0 0 0 0 0,-1-1-1 0 0,0 0 1 0 0,0 1-1 0 0,-1-1 1 0 0,1-10 0 0 0,0-10 144 0 0,-2 1 0 0 0,-2-34 0 0 0,-1 3 269 0 0,3 56-236 0 0,10 34-186 0 0,127 363-75 0 0,-126-343 6 0 0,-9-42-33 0 0,0 1 1 0 0,1-1-1 0 0,0 0 0 0 0,6 15 0 0 0,-9-25-234 0 0,7 3-442 0 0</inkml:trace>
</inkml:ink>
</file>

<file path=ppt/ink/ink8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1"/>
    </inkml:context>
    <inkml:brush xml:id="br0">
      <inkml:brushProperty name="width" value="0.1" units="cm"/>
      <inkml:brushProperty name="height" value="0.1" units="cm"/>
      <inkml:brushProperty name="color" value="#008C3A"/>
    </inkml:brush>
  </inkml:definitions>
  <inkml:trace contextRef="#ctx0" brushRef="#br0">0 0 4143 0 0,'3'6'7028'0'0,"8"18"-4796"0"0,9 35 3362 0 0,-19-58-5464 0 0,5 3-288 0 0</inkml:trace>
</inkml:ink>
</file>

<file path=ppt/ink/ink8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2"/>
    </inkml:context>
    <inkml:brush xml:id="br0">
      <inkml:brushProperty name="width" value="0.1" units="cm"/>
      <inkml:brushProperty name="height" value="0.1" units="cm"/>
      <inkml:brushProperty name="color" value="#008C3A"/>
    </inkml:brush>
  </inkml:definitions>
  <inkml:trace contextRef="#ctx0" brushRef="#br0">1 1 5527 0 0,'0'0'3944'0'0,"2"7"-3768"0"0,2 2-176 0 0,0 0 0 0 0</inkml:trace>
</inkml:ink>
</file>

<file path=ppt/ink/ink8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3"/>
    </inkml:context>
    <inkml:brush xml:id="br0">
      <inkml:brushProperty name="width" value="0.1" units="cm"/>
      <inkml:brushProperty name="height" value="0.1" units="cm"/>
      <inkml:brushProperty name="color" value="#008C3A"/>
    </inkml:brush>
  </inkml:definitions>
  <inkml:trace contextRef="#ctx0" brushRef="#br0">2 205 2759 0 0,'2'-39'7084'0'0,"-3"5"-3890"0"0,-1 23-2222 0 0,2 0-1 0 0,-1 1 1 0 0,2-1 0 0 0,-1 0 0 0 0,1 0 0 0 0,1 1 0 0 0,0-1-1 0 0,6-18 1 0 0,-7 28-967 0 0,0-1 1 0 0,0 1-1 0 0,0 0 0 0 0,0 0 0 0 0,0 0 0 0 0,1 0 0 0 0,-1 0 1 0 0,0 0-1 0 0,0 0 0 0 0,1 0 0 0 0,-1 1 0 0 0,0-1 1 0 0,1 0-1 0 0,-1 1 0 0 0,1-1 0 0 0,-1 1 0 0 0,1 0 1 0 0,-1-1-1 0 0,1 1 0 0 0,-1 0 0 0 0,1 0 0 0 0,-1 0 0 0 0,1 0 1 0 0,0 0-1 0 0,-1 0 0 0 0,1 1 0 0 0,-1-1 0 0 0,3 1 1 0 0,42 14-2999 0 0,-42-13 2387 0 0,11 4-1082 0 0</inkml:trace>
  <inkml:trace contextRef="#ctx0" brushRef="#br0" timeOffset="1">215 175 10135 0 0,'-8'-36'1246'0'0,"7"28"-513"0"0,2 1 0 0 0,-1 0 0 0 0,1 0 0 0 0,0-1 0 0 0,1 1 0 0 0,-1 0 0 0 0,2 0 0 0 0,-1 0 0 0 0,1 1 0 0 0,3-8 0 0 0,-4 11-644 0 0,-1 1 0 0 0,1 0 0 0 0,0-1 1 0 0,0 1-1 0 0,0 0 0 0 0,0 0 1 0 0,0 0-1 0 0,0 0 0 0 0,1 1 0 0 0,-1-1 1 0 0,1 0-1 0 0,-1 1 0 0 0,1 0 0 0 0,0 0 1 0 0,-1-1-1 0 0,1 2 0 0 0,0-1 1 0 0,0 0-1 0 0,0 0 0 0 0,-1 1 0 0 0,1 0 1 0 0,0 0-1 0 0,0-1 0 0 0,0 2 0 0 0,0-1 1 0 0,0 0-1 0 0,4 1 0 0 0,38 3-3259 0 0</inkml:trace>
</inkml:ink>
</file>

<file path=ppt/ink/ink8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5"/>
    </inkml:context>
    <inkml:brush xml:id="br0">
      <inkml:brushProperty name="width" value="0.1" units="cm"/>
      <inkml:brushProperty name="height" value="0.1" units="cm"/>
      <inkml:brushProperty name="color" value="#008C3A"/>
    </inkml:brush>
  </inkml:definitions>
  <inkml:trace contextRef="#ctx0" brushRef="#br0">8 56 2303 0 0,'0'8'8989'0'0,"-3"24"-6052"0"0,2-24-2723 0 0,-1-3 162 0 0,2 0 1 0 0,-1 0 0 0 0,1 0 0 0 0,0 0-1 0 0,0 0 1 0 0,0-1 0 0 0,0 1-1 0 0,2 6 1 0 0,-1-10-303 0 0,-1 0 1 0 0,1 0-1 0 0,0 1 1 0 0,0-1-1 0 0,0 0 0 0 0,0 0 1 0 0,0 0-1 0 0,0 0 0 0 0,0 0 1 0 0,0 0-1 0 0,1-1 0 0 0,-1 1 1 0 0,0 0-1 0 0,0-1 1 0 0,1 1-1 0 0,-1-1 0 0 0,0 1 1 0 0,1-1-1 0 0,-1 1 0 0 0,1-1 1 0 0,-1 0-1 0 0,0 0 1 0 0,1 0-1 0 0,-1 0 0 0 0,1 0 1 0 0,-1 0-1 0 0,1 0 0 0 0,-1 0 1 0 0,0 0-1 0 0,1-1 0 0 0,-1 1 1 0 0,3-2-1 0 0,2 1 59 0 0,0-2 0 0 0,0 1 0 0 0,0 0 0 0 0,-1-1 0 0 0,1 0 0 0 0,-1-1 1 0 0,0 1-1 0 0,1-1 0 0 0,-2 0 0 0 0,8-7 0 0 0,-11 10-109 0 0,1 0 0 0 0,0 0 0 0 0,-1-1 0 0 0,1 1 1 0 0,-1-1-1 0 0,0 1 0 0 0,1-1 0 0 0,-1 0 0 0 0,0 0 0 0 0,0 1 1 0 0,0-1-1 0 0,0 0 0 0 0,0 0 0 0 0,-1 0 0 0 0,1 0 0 0 0,0 0 1 0 0,-1 0-1 0 0,0 0 0 0 0,1 0 0 0 0,-1 0 0 0 0,0 0 0 0 0,0-1 1 0 0,0 1-1 0 0,0 0 0 0 0,-1 0 0 0 0,1 0 0 0 0,0 0 0 0 0,-1 0 1 0 0,0 0-1 0 0,1 0 0 0 0,-1 0 0 0 0,0 0 0 0 0,0 0 0 0 0,-1-2 0 0 0,0 3-26 0 0,1 0 0 0 0,-1 1-1 0 0,1-1 1 0 0,-1 0-1 0 0,0 0 1 0 0,1 1-1 0 0,-1-1 1 0 0,0 1 0 0 0,1-1-1 0 0,-1 1 1 0 0,0 0-1 0 0,0 0 1 0 0,1-1-1 0 0,-1 1 1 0 0,0 0-1 0 0,0 1 1 0 0,1-1 0 0 0,-1 0-1 0 0,0 0 1 0 0,0 1-1 0 0,1-1 1 0 0,-1 1-1 0 0,-2 1 1 0 0,-2 0-218 0 0</inkml:trace>
  <inkml:trace contextRef="#ctx0" brushRef="#br0" timeOffset="1">333 214 5527 0 0,'0'0'423'0'0,"6"-34"5581"0"0,-6 18-3930 0 0,2 1 1 0 0,0 0 0 0 0,1 0-1 0 0,0 0 1 0 0,8-19-1 0 0,-9 29-1879 0 0,0 0 0 0 0,1 0-1 0 0,0 0 1 0 0,0 0 0 0 0,0 0 0 0 0,0 1 0 0 0,7-7 0 0 0,-7 8-768 0 0,1 1 1 0 0,-1-1 0 0 0,0 1 0 0 0,1-1-1 0 0,0 1 1 0 0,-1 0 0 0 0,1 1 0 0 0,0-1-1 0 0,0 1 1 0 0,0-1 0 0 0,6 0 0 0 0</inkml:trace>
</inkml:ink>
</file>

<file path=ppt/ink/ink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3"/>
    </inkml:context>
    <inkml:brush xml:id="br0">
      <inkml:brushProperty name="width" value="0.1" units="cm"/>
      <inkml:brushProperty name="height" value="0.1" units="cm"/>
      <inkml:brushProperty name="color" value="#AB008B"/>
    </inkml:brush>
  </inkml:definitions>
  <inkml:trace contextRef="#ctx0" brushRef="#br0">11 249 4143 0 0,'-10'-29'319'0'0,"10"28"-100"0"0,0 0 1 0 0,0 1-1 0 0,0-1 0 0 0,-1 0 0 0 0,1 0 1 0 0,0 0-1 0 0,1 0 0 0 0,-1 0 0 0 0,0 1 1 0 0,0-1-1 0 0,0 0 0 0 0,0 0 0 0 0,1 0 0 0 0,-1 1 1 0 0,0-1-1 0 0,1 0 0 0 0,-1 0 0 0 0,1 1 1 0 0,-1-1-1 0 0,1 0 0 0 0,-1 0 0 0 0,1 1 1 0 0,-1-1-1 0 0,1 1 0 0 0,0-1 0 0 0,-1 1 1 0 0,1-1-1 0 0,0 1 0 0 0,0-1 0 0 0,0 0 1 0 0,7-6 1332 0 0,0-4-623 0 0,1 0-1 0 0,0 0 0 0 0,0 0 1 0 0,1 1-1 0 0,1 1 1 0 0,-1 0-1 0 0,15-9 0 0 0,-12 9-581 0 0,0-1 0 0 0,-1-1 0 0 0,0 0 0 0 0,-1 0-1 0 0,16-21 1 0 0,-27 31-312 0 0,1 0 1 0 0,-1 0-1 0 0,1 0 0 0 0,-1 0 0 0 0,1 0 0 0 0,0 1 0 0 0,-1-1 1 0 0,1 0-1 0 0,0 0 0 0 0,-1 1 0 0 0,1-1 0 0 0,0 0 0 0 0,0 1 1 0 0,0-1-1 0 0,0 1 0 0 0,0-1 0 0 0,0 1 0 0 0,0-1 0 0 0,-1 1 1 0 0,1 0-1 0 0,0-1 0 0 0,0 1 0 0 0,1 0 0 0 0,-1 0 0 0 0,0 0 1 0 0,0 0-1 0 0,0 0 0 0 0,0 0 0 0 0,2 0 0 0 0,-2 1-10 0 0,1 0-1 0 0,0 0 1 0 0,0 0-1 0 0,-1 1 1 0 0,1-1-1 0 0,-1 0 1 0 0,1 1-1 0 0,-1-1 1 0 0,1 1 0 0 0,-1 0-1 0 0,0-1 1 0 0,0 1-1 0 0,2 4 1 0 0,1 2 1 0 0,0 1 1 0 0,-1-1-1 0 0,0 1 1 0 0,0 0-1 0 0,2 18 0 0 0,-5 5 9 0 0,-3 1-1 0 0,0 0 1 0 0,-2 0-1 0 0,-1-1 0 0 0,-13 38 1 0 0,2-3-167 0 0,7-31 39 0 0,-1-1 0 0 0,-1-1 0 0 0,-2 0 0 0 0,-24 43 0 0 0,37-76 162 0 0,38-21 327 0 0,-4 12-109 0 0,1 1-1 0 0,-1 2 1 0 0,1 1-1 0 0,1 2 0 0 0,59 4 1 0 0,-24-1-809 0 0</inkml:trace>
</inkml:ink>
</file>

<file path=ppt/ink/ink8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7"/>
    </inkml:context>
    <inkml:brush xml:id="br0">
      <inkml:brushProperty name="width" value="0.1" units="cm"/>
      <inkml:brushProperty name="height" value="0.1" units="cm"/>
      <inkml:brushProperty name="color" value="#008C3A"/>
    </inkml:brush>
  </inkml:definitions>
  <inkml:trace contextRef="#ctx0" brushRef="#br0">2939 11 4087 0 0,'14'-11'11632'0'0,"-171"61"-11166"0"0,104-36-432 0 0,-80 34 0 0 0,-1 26 30 0 0,105-55-21 0 0,0-2 0 0 0,-1-1-1 0 0,-1-1 1 0 0,0-1-1 0 0,-36 9 1 0 0,-151 46 990 0 0,24-6-1560 0 0,56-35 846 0 0,94-21-148 0 0,0 2 0 0 0,-69 24 0 0 0,-102 48 617 0 0,117-46-702 0 0,63-24-26 0 0,-61 29 1 0 0,-53 44 347 0 0,124-69-319 0 0,0 0-1 0 0,0-2 1 0 0,-1-1 0 0 0,-1-1-1 0 0,0-1 1 0 0,-1-1 0 0 0,-42 8-1 0 0,-171 39 184 0 0,195-41-259 0 0,24-8 15 0 0,0 0 1 0 0,-1-2 0 0 0,-23 3 0 0 0,17-3-29 0 0,-47 14 0 0 0,37-9 0 0 0,31-8 0 0 0,0 0 0 0 0,0 1 0 0 0,0-1 0 0 0,1 2 0 0 0,-9 4 0 0 0,9-4 0 0 0,0-1 0 0 0,0 0 0 0 0,0 0 0 0 0,-1-1 0 0 0,-8 3 0 0 0,11-5 0 0 0,1 0 11 0 0,3 0-80 0 0</inkml:trace>
</inkml:ink>
</file>

<file path=ppt/ink/ink8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8"/>
    </inkml:context>
    <inkml:brush xml:id="br0">
      <inkml:brushProperty name="width" value="0.1" units="cm"/>
      <inkml:brushProperty name="height" value="0.1" units="cm"/>
      <inkml:brushProperty name="color" value="#008C3A"/>
    </inkml:brush>
  </inkml:definitions>
  <inkml:trace contextRef="#ctx0" brushRef="#br0">360 9 3679 0 0,'17'-9'9750'0'0,"-34"14"-7308"0"0,-63 23 902 0 0,-38 15-2046 0 0,106-38-1221 0 0,0 1 0 0 0,1 0-1 0 0,0 1 1 0 0,0 0 0 0 0,1 1 0 0 0,0 0-1 0 0,-11 11 1 0 0,20-18-64 0 0,0 0 0 0 0,0 1 0 0 0,-1-1 1 0 0,1 0-1 0 0,1 0 0 0 0,-1 0 0 0 0,0 1 0 0 0,0-1 0 0 0,0 1 0 0 0,1-1 0 0 0,-1 0 0 0 0,1 1 0 0 0,-1-1 0 0 0,1 1 1 0 0,-1-1-1 0 0,1 1 0 0 0,0 0 0 0 0,0-1 0 0 0,0 1 0 0 0,0-1 0 0 0,0 1 0 0 0,0-1 0 0 0,1 3 0 0 0,0-2 3 0 0,0 1 0 0 0,0-1 1 0 0,0 0-1 0 0,1-1 0 0 0,-1 1 0 0 0,1 0 0 0 0,-1 0 0 0 0,1-1 0 0 0,0 1 0 0 0,0-1 0 0 0,0 1 0 0 0,0-1 0 0 0,0 0 0 0 0,2 2 0 0 0,12 4 59 0 0,0-1 0 0 0,1 0 0 0 0,27 6 1 0 0,-22-7-20 0 0,1 2-26 0 0,1 0 0 0 0,-1 2 0 0 0,-1 0 1 0 0,0 2-1 0 0,27 16 0 0 0,-46-24-26 0 0,1-1 0 0 0,0 1 1 0 0,-1 0-1 0 0,0 0 1 0 0,0 1-1 0 0,0-1 0 0 0,0 0 1 0 0,0 1-1 0 0,0 0 0 0 0,-1 0 1 0 0,0 0-1 0 0,0 0 0 0 0,0 0 1 0 0,0 0-1 0 0,0 5 1 0 0,-1-4 1 0 0,-1-1 1 0 0,0 0 0 0 0,0 1 0 0 0,-1-1 0 0 0,1 0-1 0 0,-1 1 1 0 0,0-1 0 0 0,0 0 0 0 0,0 0 0 0 0,-1 0 0 0 0,1 0-1 0 0,-1 0 1 0 0,0 0 0 0 0,0 0 0 0 0,-1-1 0 0 0,1 1-1 0 0,-1-1 1 0 0,0 1 0 0 0,-3 2 0 0 0,-5 6 24 0 0,-1 0 0 0 0,-1-1 1 0 0,0 0-1 0 0,0-1 0 0 0,-1-1 0 0 0,0 0 1 0 0,-1 0-1 0 0,0-2 0 0 0,-24 9 0 0 0,30-12 46 0 0,1-1 0 0 0,-2-1 0 0 0,1 1 0 0 0,0-1-1 0 0,0-1 1 0 0,-1 0 0 0 0,1 0 0 0 0,0-1 0 0 0,-1 0-1 0 0,1-1 1 0 0,-1 0 0 0 0,1 0 0 0 0,0-1 0 0 0,0 0 0 0 0,0-1-1 0 0,0 0 1 0 0,0 0 0 0 0,-12-7 0 0 0,19 9-59 0 0,1 0 1 0 0,-1 0-1 0 0,0 0 1 0 0,1-1 0 0 0,-1 1-1 0 0,1 0 1 0 0,-1-1-1 0 0,1 0 1 0 0,0 1-1 0 0,-1-1 1 0 0,1 0 0 0 0,0 1-1 0 0,0-1 1 0 0,0 0-1 0 0,1 0 1 0 0,-1 0-1 0 0,0 0 1 0 0,1 0-1 0 0,-1 0 1 0 0,1 0 0 0 0,0 0-1 0 0,-1 0 1 0 0,1 0-1 0 0,0 0 1 0 0,0 0-1 0 0,1-3 1 0 0,-1 3-272 0 0,1 0 1 0 0,-1 0-1 0 0,1 0 1 0 0,0 0-1 0 0,0 1 1 0 0,0-1-1 0 0,0 0 1 0 0,0 0-1 0 0,0 0 1 0 0,0 1-1 0 0,1-1 1 0 0,-1 1-1 0 0,1-1 0 0 0,-1 1 1 0 0,1 0-1 0 0,3-3 1 0 0,6-3-1667 0 0</inkml:trace>
</inkml:ink>
</file>

<file path=ppt/ink/ink8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79"/>
    </inkml:context>
    <inkml:brush xml:id="br0">
      <inkml:brushProperty name="width" value="0.1" units="cm"/>
      <inkml:brushProperty name="height" value="0.1" units="cm"/>
      <inkml:brushProperty name="color" value="#008C3A"/>
    </inkml:brush>
  </inkml:definitions>
  <inkml:trace contextRef="#ctx0" brushRef="#br0">42 1 2303 0 0,'-6'9'11625'0'0,"-10"15"-9271"0"0,12-16-2041 0 0,1 0 0 0 0,0 1 0 0 0,1 0 0 0 0,-1-1 0 0 0,1 1 0 0 0,1 0 0 0 0,0 0 0 0 0,0 0 0 0 0,1 0 0 0 0,0 1 1 0 0,1-1-1 0 0,0 0 0 0 0,4 17 0 0 0,-5-23-252 0 0,1 0 1 0 0,0 1-1 0 0,0-1 1 0 0,0 0-1 0 0,1 0 1 0 0,-1 0-1 0 0,1 0 1 0 0,-1-1-1 0 0,1 1 1 0 0,0 0-1 0 0,0-1 1 0 0,0 1-1 0 0,1-1 1 0 0,-1 0-1 0 0,1 0 0 0 0,-1 0 1 0 0,1 0-1 0 0,0 0 1 0 0,-1 0-1 0 0,1-1 1 0 0,0 1-1 0 0,0-1 1 0 0,0 0-1 0 0,0 0 1 0 0,1 0-1 0 0,-1 0 1 0 0,0 0-1 0 0,0-1 1 0 0,0 1-1 0 0,1-1 1 0 0,-1 0-1 0 0,0 0 1 0 0,0-1-1 0 0,1 1 1 0 0,-1 0-1 0 0,0-1 1 0 0,0 0-1 0 0,1 0 1 0 0,-1 0-1 0 0,0 0 1 0 0,3-2-1 0 0,2 0 35 0 0,-1-1 0 0 0,0 1 0 0 0,0-1 0 0 0,0 0 0 0 0,-1-1-1 0 0,1 1 1 0 0,-1-2 0 0 0,0 1 0 0 0,0 0 0 0 0,-1-1 0 0 0,0 0 0 0 0,0 0 0 0 0,7-13 0 0 0,-9 15-77 0 0,-1 0 0 0 0,0 0 0 0 0,-1-1 1 0 0,1 1-1 0 0,-1 0 0 0 0,1-1 1 0 0,-1 1-1 0 0,0-1 0 0 0,-1 0 1 0 0,1 1-1 0 0,-1-1 0 0 0,0 0 0 0 0,0 1 1 0 0,-1-1-1 0 0,1 1 0 0 0,-1-1 1 0 0,0 0-1 0 0,0 1 0 0 0,-1-1 0 0 0,1 1 1 0 0,-1 0-1 0 0,0 0 0 0 0,0-1 1 0 0,0 1-1 0 0,-6-6 0 0 0</inkml:trace>
</inkml:ink>
</file>

<file path=ppt/ink/ink8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0"/>
    </inkml:context>
    <inkml:brush xml:id="br0">
      <inkml:brushProperty name="width" value="0.1" units="cm"/>
      <inkml:brushProperty name="height" value="0.1" units="cm"/>
      <inkml:brushProperty name="color" value="#008C3A"/>
    </inkml:brush>
  </inkml:definitions>
  <inkml:trace contextRef="#ctx0" brushRef="#br0">0 190 14831 0 0,'1'-13'516'0'0,"1"1"0"0"0,0-1 0 0 0,1 1 0 0 0,1 0 0 0 0,-1 0 0 0 0,2 0 0 0 0,0 1 0 0 0,0 0 0 0 0,1 0 0 0 0,7-11 0 0 0,-10 18-297 0 0,0 0 0 0 0,0 1 0 0 0,0-1 0 0 0,0 1 0 0 0,0 0 0 0 0,1 0 0 0 0,-1 0 0 0 0,1 0 0 0 0,0 1 0 0 0,0 0 0 0 0,0-1 0 0 0,0 1 0 0 0,0 1 0 0 0,0-1 0 0 0,0 0 0 0 0,1 1 0 0 0,-1 0-1 0 0,1 0 1 0 0,-1 1 0 0 0,1-1 0 0 0,-1 1 0 0 0,1 0 0 0 0,0 0 0 0 0,-1 0 0 0 0,1 1 0 0 0,-1-1 0 0 0,1 1 0 0 0,-1 0 0 0 0,1 1 0 0 0,6 2 0 0 0,-5-1-176 0 0,-1-1 0 0 0,0 1 0 0 0,0 0 0 0 0,0 0 0 0 0,0 1 0 0 0,-1-1 0 0 0,0 1 0 0 0,1 0 0 0 0,-1 1 0 0 0,-1-1 0 0 0,1 1 0 0 0,0-1 0 0 0,-1 1 0 0 0,0 0 0 0 0,0 0 0 0 0,-1 1 0 0 0,0-1 0 0 0,1 0 0 0 0,0 8 0 0 0,3 11-224 0 0,-1 0 1 0 0,-1 0-1 0 0,0 35 0 0 0,1-3-2641 0 0</inkml:trace>
</inkml:ink>
</file>

<file path=ppt/ink/ink8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1"/>
    </inkml:context>
    <inkml:brush xml:id="br0">
      <inkml:brushProperty name="width" value="0.1" units="cm"/>
      <inkml:brushProperty name="height" value="0.1" units="cm"/>
      <inkml:brushProperty name="color" value="#008C3A"/>
    </inkml:brush>
  </inkml:definitions>
  <inkml:trace contextRef="#ctx0" brushRef="#br0">1661 2464 7511 0 0,'-7'-13'10617'0'0,"-8"-15"-8302"0"0,4 7-2121 0 0,-1 1 0 0 0,0 0 0 0 0,-2 1-1 0 0,-28-33 1 0 0,21 29-72 0 0,-25-41-1 0 0,-14-41 233 0 0,39 64-239 0 0,-1 2 0 0 0,-3 0 0 0 0,-35-43 0 0 0,27 46-99 0 0,17 20-6 0 0,0-1 0 0 0,2-1-1 0 0,0 0 1 0 0,0-1 0 0 0,-17-36-1 0 0,8 12-9 0 0,-1 1 0 0 0,-2 2 0 0 0,-2 0 0 0 0,-2 2 0 0 0,-1 1 0 0 0,-47-44 0 0 0,48 50 16 0 0,2-2-1 0 0,1-1 0 0 0,-28-47 1 0 0,-54-118 50 0 0,103 189-66 0 0,-35-61 56 0 0,-79-102 0 0 0,-13-21 24 0 0,32 40-80 0 0,67 103 16 0 0,-80-131 96 0 0,20 30 27 0 0,73 121 117 0 0,20 29-203 0 0</inkml:trace>
</inkml:ink>
</file>

<file path=ppt/ink/ink8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2"/>
    </inkml:context>
    <inkml:brush xml:id="br0">
      <inkml:brushProperty name="width" value="0.1" units="cm"/>
      <inkml:brushProperty name="height" value="0.1" units="cm"/>
      <inkml:brushProperty name="color" value="#008C3A"/>
    </inkml:brush>
  </inkml:definitions>
  <inkml:trace contextRef="#ctx0" brushRef="#br0">1 146 11055 0 0,'0'-2'476'0'0,"16"-16"1228"0"0,6-9 3338 0 0,-17 21-4491 0 0,0 1 0 0 0,1 0 0 0 0,-1 0 0 0 0,1 0 0 0 0,8-4 0 0 0,7-3 299 0 0,-1 0-1 0 0,35-13 0 0 0,-47 22-968 0 0,1 0 1 0 0,-1 1-1 0 0,1 0 0 0 0,-1 0 0 0 0,1 1 0 0 0,0 0 1 0 0,0 1-1 0 0,0 0 0 0 0,17 2 0 0 0,-16 9-3457 0 0</inkml:trace>
</inkml:ink>
</file>

<file path=ppt/ink/ink8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3"/>
    </inkml:context>
    <inkml:brush xml:id="br0">
      <inkml:brushProperty name="width" value="0.1" units="cm"/>
      <inkml:brushProperty name="height" value="0.1" units="cm"/>
      <inkml:brushProperty name="color" value="#008C3A"/>
    </inkml:brush>
  </inkml:definitions>
  <inkml:trace contextRef="#ctx0" brushRef="#br0">121 0 7199 0 0,'0'0'331'0'0,"-30"33"1600"0"0,22-22-832 0 0,0 1 1 0 0,1 0 0 0 0,1 1 0 0 0,0-1-1 0 0,1 1 1 0 0,-6 19 0 0 0,-16 87 829 0 0,18-73-1002 0 0,8-42-853 0 0,0 1-1 0 0,0 0 1 0 0,1 0-1 0 0,-1 0 1 0 0,1 0 0 0 0,0 0-1 0 0,1-1 1 0 0,-1 1-1 0 0,1 0 1 0 0,0 0-1 0 0,0 0 1 0 0,0 0-1 0 0,1-1 1 0 0,-1 1-1 0 0,1-1 1 0 0,1 1 0 0 0,-1-1-1 0 0,0 0 1 0 0,1 0-1 0 0,5 6 1 0 0,-4-5-25 0 0,1-2 0 0 0,0 1-1 0 0,-1 0 1 0 0,1-1 0 0 0,1 0 0 0 0,-1 0 0 0 0,0-1 0 0 0,1 0 0 0 0,-1 1 0 0 0,1-2 0 0 0,0 1 0 0 0,0-1 0 0 0,0 0-1 0 0,-1 0 1 0 0,1 0 0 0 0,11-1 0 0 0,-8 0-45 0 0,0-1 0 0 0,-1 0 0 0 0,1-1 0 0 0,-1 1 0 0 0,1-1-1 0 0,-1-1 1 0 0,0 0 0 0 0,0 0 0 0 0,0-1 0 0 0,0 0 0 0 0,-1 0 0 0 0,13-9-1 0 0,21-22-3743 0 0</inkml:trace>
</inkml:ink>
</file>

<file path=ppt/ink/ink8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4"/>
    </inkml:context>
    <inkml:brush xml:id="br0">
      <inkml:brushProperty name="width" value="0.1" units="cm"/>
      <inkml:brushProperty name="height" value="0.1" units="cm"/>
      <inkml:brushProperty name="color" value="#008C3A"/>
    </inkml:brush>
  </inkml:definitions>
  <inkml:trace contextRef="#ctx0" brushRef="#br0">7 39 5983 0 0,'-6'-12'10600'0'0,"14"8"-9863"0"0,1 0 0 0 0,-1 1 0 0 0,1 0 0 0 0,0 0 0 0 0,-1 1 0 0 0,17-2 0 0 0,-12 2-1127 0 0,1 1-1 0 0,-1 1 0 0 0,1 0 0 0 0,13 2 1 0 0,-14 0-1520 0 0</inkml:trace>
</inkml:ink>
</file>

<file path=ppt/ink/ink8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5"/>
    </inkml:context>
    <inkml:brush xml:id="br0">
      <inkml:brushProperty name="width" value="0.1" units="cm"/>
      <inkml:brushProperty name="height" value="0.1" units="cm"/>
      <inkml:brushProperty name="color" value="#008C3A"/>
    </inkml:brush>
  </inkml:definitions>
  <inkml:trace contextRef="#ctx0" brushRef="#br0">1 1 11287 0 0,'0'0'1315'0'0,"13"26"1568"0"0,19 15-903 0 0,45 43 0 0 0,-35-39-1828 0 0,-15-20-466 0 0</inkml:trace>
  <inkml:trace contextRef="#ctx0" brushRef="#br0" timeOffset="1">251 19 10799 0 0,'0'0'979'0'0,"-15"34"-198"0"0,6-15 68 0 0,0 0-1 0 0,-2-1 1 0 0,-17 25-1 0 0,-3-6-738 0 0,-51 49 0 0 0,65-68 36 0 0,-21 23-595 0 0,33-36 154 0 0</inkml:trace>
</inkml:ink>
</file>

<file path=ppt/ink/ink8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7"/>
    </inkml:context>
    <inkml:brush xml:id="br0">
      <inkml:brushProperty name="width" value="0.1" units="cm"/>
      <inkml:brushProperty name="height" value="0.1" units="cm"/>
      <inkml:brushProperty name="color" value="#008C3A"/>
    </inkml:brush>
  </inkml:definitions>
  <inkml:trace contextRef="#ctx0" brushRef="#br0">29 382 5583 0 0,'0'0'4684'0'0,"-16"-36"-328"0"0,12 13-3419 0 0,0 1 0 0 0,1 0 0 0 0,2-1 1 0 0,0 1-1 0 0,4-38 0 0 0,-2 49-752 0 0,1 0 0 0 0,-1 0 0 0 0,2 1 1 0 0,0-1-1 0 0,0 1 0 0 0,0 0 0 0 0,2 0 1 0 0,-1 0-1 0 0,1 0 0 0 0,1 1 0 0 0,-1 0 1 0 0,2 0-1 0 0,13-16 0 0 0,-17 23-150 0 0,-1 0 0 0 0,1 0 0 0 0,0 0 0 0 0,0 1 0 0 0,0-1 0 0 0,1 1 1 0 0,-1 0-1 0 0,0 0 0 0 0,0 0 0 0 0,1 0 0 0 0,-1 0 0 0 0,1 1 0 0 0,-1-1 0 0 0,1 1 0 0 0,-1 0 0 0 0,0 0 0 0 0,1 0 0 0 0,-1 1 0 0 0,1-1 0 0 0,-1 1 0 0 0,1 0 0 0 0,-1 0 0 0 0,0 0 0 0 0,0 0 0 0 0,0 1 0 0 0,1-1 1 0 0,-1 1-1 0 0,0 0 0 0 0,-1 0 0 0 0,5 3 0 0 0,-5-4-39 0 0,0 1 1 0 0,0 0 0 0 0,0 0-1 0 0,0 0 1 0 0,0 0 0 0 0,0 0-1 0 0,-1 0 1 0 0,1 0 0 0 0,-1 0-1 0 0,1 1 1 0 0,-1-1 0 0 0,0 0-1 0 0,0 1 1 0 0,0 0 0 0 0,0-1-1 0 0,0 1 1 0 0,-1-1 0 0 0,1 1-1 0 0,-1 0 1 0 0,0-1 0 0 0,0 1-1 0 0,0 0 1 0 0,0 0 0 0 0,0-1-1 0 0,0 1 1 0 0,-1 0 0 0 0,1-1-1 0 0,-1 1 1 0 0,0-1 0 0 0,0 1-1 0 0,0-1 1 0 0,0 1 0 0 0,0-1-1 0 0,-1 1 1 0 0,1-1 0 0 0,-1 0-1 0 0,1 0 1 0 0,-1 0 0 0 0,-2 3-1 0 0,-4 2-150 0 0,-1 0 1 0 0,1-1-1 0 0,-1 0 0 0 0,0 0 0 0 0,-1-1 0 0 0,-18 9 0 0 0,4-3-882 0 0,23-10 551 0 0</inkml:trace>
</inkml:ink>
</file>

<file path=ppt/ink/ink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4"/>
    </inkml:context>
    <inkml:brush xml:id="br0">
      <inkml:brushProperty name="width" value="0.1" units="cm"/>
      <inkml:brushProperty name="height" value="0.1" units="cm"/>
      <inkml:brushProperty name="color" value="#AB008B"/>
    </inkml:brush>
  </inkml:definitions>
  <inkml:trace contextRef="#ctx0" brushRef="#br0">1 226 9359 0 0,'0'0'6080'0'0,"6"-46"-1060"0"0,0 17-3968 0 0,-4 16-509 0 0,1 1 0 0 0,0 0 0 0 0,9-21-1 0 0,-10 28-441 0 0,1 0 1 0 0,0 1-1 0 0,0-1 0 0 0,0 1 0 0 0,1 0 0 0 0,-1 0 0 0 0,1 0 0 0 0,0 0 0 0 0,0 1 0 0 0,1-1 0 0 0,-1 1 0 0 0,7-3 0 0 0,-3 1-26 0 0,1 2 1 0 0,0-1-1 0 0,0 1 0 0 0,0 0 0 0 0,1 1 0 0 0,-1 0 0 0 0,0 1 0 0 0,1-1 0 0 0,-1 2 0 0 0,1 0 0 0 0,0 0 0 0 0,18 3 0 0 0,-24-3-71 0 0,-1 1 0 0 0,1-1 1 0 0,-1 1-1 0 0,1 0 0 0 0,-1 0 0 0 0,1 1 1 0 0,-1-1-1 0 0,0 1 0 0 0,0-1 0 0 0,1 1 1 0 0,-1 0-1 0 0,0 0 0 0 0,-1 1 1 0 0,1-1-1 0 0,0 1 0 0 0,-1-1 0 0 0,1 1 1 0 0,-1 0-1 0 0,0 0 0 0 0,0 0 0 0 0,0 0 1 0 0,0 0-1 0 0,0 0 0 0 0,-1 1 1 0 0,0-1-1 0 0,1 0 0 0 0,-1 1 0 0 0,0-1 1 0 0,-1 1-1 0 0,1 0 0 0 0,-1-1 0 0 0,1 1 1 0 0,-1-1-1 0 0,0 1 0 0 0,-1 0 1 0 0,0 6-1 0 0,0-5 19 0 0,-1 0 0 0 0,1 0 0 0 0,-1 0 1 0 0,0 0-1 0 0,0 0 0 0 0,0-1 0 0 0,-1 1 0 0 0,0-1 1 0 0,0 0-1 0 0,0 0 0 0 0,0 0 0 0 0,-1 0 1 0 0,1 0-1 0 0,-7 5 0 0 0,3-3-1 0 0,1 0 0 0 0,0 0 0 0 0,1 1-1 0 0,-1 0 1 0 0,1 1 0 0 0,-8 14 0 0 0,11-15-22 0 0,3-6 0 0 0,-1 1 0 0 0,1 0 0 0 0,0-1 0 0 0,0 1 0 0 0,0-1 0 0 0,0 1 0 0 0,0-1 0 0 0,0 1 0 0 0,0-1 0 0 0,0 1 0 0 0,0-1 0 0 0,1 0 0 0 0,-1 0 0 0 0,1 0 0 0 0,-1 1 0 0 0,1-2 0 0 0,-1 1 0 0 0,1 0 0 0 0,-1 0 0 0 0,1 0 0 0 0,0-1 0 0 0,0 1 0 0 0,-1-1 0 0 0,1 1 0 0 0,2-1 0 0 0,0 2 0 0 0,31 11 0 0 0,-18-7 0 0 0,1 1 0 0 0,-1 1 0 0 0,0 0 0 0 0,17 12 0 0 0,-29-16 0 0 0,1 1 0 0 0,-1-1 0 0 0,0 1 0 0 0,0 1 0 0 0,0-1 0 0 0,-1 1 0 0 0,0-1 0 0 0,0 1 0 0 0,0 0 0 0 0,-1 1 0 0 0,0-1 0 0 0,0 1 0 0 0,0-1 0 0 0,2 12 0 0 0,-1-2-1 0 0,-1 1 0 0 0,-1-1 0 0 0,0 1 0 0 0,-1-1 0 0 0,-1 19 0 0 0,0-29 5 0 0,-1-1 0 0 0,1 0 0 0 0,-1 0 0 0 0,0 1 0 0 0,0-1 0 0 0,0 0 0 0 0,-1 0 0 0 0,0 0 0 0 0,0 0 0 0 0,0 0 0 0 0,0 0 0 0 0,-1-1 0 0 0,0 1 0 0 0,0-1 0 0 0,0 1 1 0 0,-1-1-1 0 0,1 0 0 0 0,-1-1 0 0 0,-6 6 0 0 0,4-6 34 0 0,1-1 1 0 0,0 0 0 0 0,-1-1-1 0 0,1 1 1 0 0,-1-1 0 0 0,0-1-1 0 0,1 1 1 0 0,-1-1 0 0 0,0 1-1 0 0,1-2 1 0 0,-1 1 0 0 0,-7-2-1 0 0,-68-15 390 0 0,79 17-430 0 0,-17-5 53 0 0,1 0-1 0 0,-1-1 1 0 0,1 0-1 0 0,1-2 1 0 0,-18-10 0 0 0,30 7-1707 0 0,4 0 645 0 0</inkml:trace>
</inkml:ink>
</file>

<file path=ppt/ink/ink8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8"/>
    </inkml:context>
    <inkml:brush xml:id="br0">
      <inkml:brushProperty name="width" value="0.1" units="cm"/>
      <inkml:brushProperty name="height" value="0.1" units="cm"/>
      <inkml:brushProperty name="color" value="#008C3A"/>
    </inkml:brush>
  </inkml:definitions>
  <inkml:trace contextRef="#ctx0" brushRef="#br0">1 201 8407 0 0,'0'0'382'0'0,"11"-39"1103"0"0,-10 33-863 0 0,1 0 0 0 0,-1-1 0 0 0,1 1 1 0 0,0 0-1 0 0,1 1 0 0 0,-1-1 0 0 0,1 0 0 0 0,0 1 0 0 0,5-7 0 0 0,-4 8-348 0 0,-1 0 0 0 0,1 0 0 0 0,0 0-1 0 0,0 0 1 0 0,0 1 0 0 0,1 0-1 0 0,-1 0 1 0 0,1 0 0 0 0,7-4 0 0 0,-5 5-459 0 0,0-1 1 0 0,0 1 0 0 0,0 1 0 0 0,0-1-1 0 0,0 1 1 0 0,0 1 0 0 0,0-1 0 0 0,0 1-1 0 0,1 0 1 0 0,-1 1 0 0 0,0 0 0 0 0,0 0 0 0 0,0 0-1 0 0,0 1 1 0 0,0 0 0 0 0,10 5 0 0 0,30 9-6831 0 0,-41-17 7889 0 0,-1-1 0 0 0,1 1 0 0 0,0-1 0 0 0,-1 0 0 0 0,0-1 0 0 0,1 1 0 0 0,-1-1 0 0 0,0 0 0 0 0,0-1 1 0 0,8-7-1 0 0,-11 10-766 0 0,-1 0 0 0 0,0 0 0 0 0,-1 0 1 0 0,1 0-1 0 0,0 0 0 0 0,0 0 0 0 0,0 0 1 0 0,-1-1-1 0 0,1 1 0 0 0,0 0 0 0 0,-1 0 1 0 0,1-1-1 0 0,-1 1 0 0 0,0-1 1 0 0,1 1-1 0 0,-1 0 0 0 0,0-1 0 0 0,0 1 1 0 0,0-1-1 0 0,0 1 0 0 0,0 0 0 0 0,0-1 1 0 0,0 1-1 0 0,0-1 0 0 0,-1 1 0 0 0,1 0 1 0 0,-1-2-1 0 0,0 2-58 0 0,0 1-1 0 0,0-1 0 0 0,0 0 1 0 0,0 1-1 0 0,0-1 1 0 0,0 1-1 0 0,0 0 1 0 0,0-1-1 0 0,0 1 1 0 0,0 0-1 0 0,0 0 1 0 0,0-1-1 0 0,0 1 1 0 0,0 0-1 0 0,0 0 1 0 0,0 0-1 0 0,0 0 1 0 0,0 1-1 0 0,0-1 1 0 0,0 0-1 0 0,0 0 1 0 0,0 1-1 0 0,0-1 1 0 0,0 0-1 0 0,0 1 1 0 0,0-1-1 0 0,0 1 1 0 0,0-1-1 0 0,0 1 1 0 0,0 0-1 0 0,0-1 1 0 0,0 1-1 0 0,1 0 1 0 0,-1-1-1 0 0,-1 3 1 0 0,-6 4 6 0 0,1 0 1 0 0,0 0 0 0 0,0 1-1 0 0,0 0 1 0 0,1 0 0 0 0,-6 12-1 0 0,10-18-41 0 0,0 1-1 0 0,1 0 0 0 0,-1-1 0 0 0,1 1 0 0 0,0 0 0 0 0,-1 0 0 0 0,1 0 0 0 0,1 0 0 0 0,-1 0 1 0 0,0 0-1 0 0,1 0 0 0 0,-1 0 0 0 0,1 0 0 0 0,0 0 0 0 0,0 1 0 0 0,0-1 0 0 0,1 0 0 0 0,-1 0 1 0 0,1 0-1 0 0,0 0 0 0 0,-1 0 0 0 0,1 0 0 0 0,1 0 0 0 0,1 4 0 0 0,-1-5-162 0 0,1 0-1 0 0,-1 0 0 0 0,1-1 1 0 0,-1 1-1 0 0,1-1 1 0 0,-1 1-1 0 0,1-1 0 0 0,0 0 1 0 0,0 0-1 0 0,-1 0 1 0 0,1-1-1 0 0,0 1 1 0 0,5 0-1 0 0,-1 0-273 0 0,5 2-868 0 0</inkml:trace>
</inkml:ink>
</file>

<file path=ppt/ink/ink8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89"/>
    </inkml:context>
    <inkml:brush xml:id="br0">
      <inkml:brushProperty name="width" value="0.1" units="cm"/>
      <inkml:brushProperty name="height" value="0.1" units="cm"/>
      <inkml:brushProperty name="color" value="#008C3A"/>
    </inkml:brush>
  </inkml:definitions>
  <inkml:trace contextRef="#ctx0" brushRef="#br0">18 0 10103 0 0,'-3'0'8368'0'0,"-12"3"-5768"0"0,45 19-1485 0 0,15-4-174 0 0,-38-16-831 0 0,1 1 0 0 0,-1-1 0 0 0,0 2 1 0 0,1-1-1 0 0,-1 1 0 0 0,-1 0 0 0 0,1 0 0 0 0,0 1 0 0 0,-1-1 1 0 0,0 1-1 0 0,0 1 0 0 0,9 10 0 0 0,-12-11-34 0 0,-3-4-67 0 0,0 1 1 0 0,1-1-1 0 0,-1 0 0 0 0,0 0 1 0 0,0 0-1 0 0,0 1 0 0 0,0-1 0 0 0,0 0 1 0 0,0 0-1 0 0,0 0 0 0 0,-1 1 1 0 0,1-1-1 0 0,0 0 0 0 0,-1 0 1 0 0,1 0-1 0 0,-1 0 0 0 0,1 0 0 0 0,-1 0 1 0 0,0 0-1 0 0,1 0 0 0 0,-1 0 1 0 0,0 0-1 0 0,0 0 0 0 0,1 0 1 0 0,-1 0-1 0 0,-2 1 0 0 0,-24 18 200 0 0,17-16-1140 0 0,0-1-1 0 0,0 0 0 0 0,0 0 1 0 0,-1-1-1 0 0,-14 1 1 0 0,11-3-1104 0 0</inkml:trace>
</inkml:ink>
</file>

<file path=ppt/ink/ink8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0"/>
    </inkml:context>
    <inkml:brush xml:id="br0">
      <inkml:brushProperty name="width" value="0.1" units="cm"/>
      <inkml:brushProperty name="height" value="0.1" units="cm"/>
      <inkml:brushProperty name="color" value="#008C3A"/>
    </inkml:brush>
  </inkml:definitions>
  <inkml:trace contextRef="#ctx0" brushRef="#br0">1 44 4143 0 0,'20'-14'408'0'0,"-16"11"126"0"0,1 0 1 0 0,0 0-1 0 0,0 0 0 0 0,0 0 0 0 0,0 1 0 0 0,0 0 0 0 0,1 0 0 0 0,-1 0 0 0 0,1 1 0 0 0,-1-1 0 0 0,1 1 0 0 0,0 1 0 0 0,-1-1 0 0 0,1 1 0 0 0,10 1 1 0 0,1-1-619 0 0,1-2 309 0 0,-9 2-212 0 0,1-1-1 0 0,-1 1 0 0 0,1 1 0 0 0,19 3 5699 0 0,-13 34-4494 0 0,-11-32-1062 0 0,-1 1 0 0 0,1-2-1 0 0,1 1 1 0 0,-1 0 0 0 0,1-1 0 0 0,0 0-1 0 0,10 7 1 0 0,15 13 903 0 0,-29-24-846 0 0,-2 0-179 0 0,0 0 1 0 0,0 0-1 0 0,0 0 0 0 0,0 0 0 0 0,1 0 0 0 0,-1 0 1 0 0,1 0-1 0 0,-1 0 0 0 0,0 0 0 0 0,1-1 0 0 0,-1 1 1 0 0,1 0-1 0 0,0 0 0 0 0,-1-1 0 0 0,1 1 1 0 0,0 0-1 0 0,-1 0 0 0 0,1-1 0 0 0,1 1 0 0 0,0 1 13 0 0,0 0-1 0 0,0-1 1 0 0,-1 1 0 0 0,1 0-1 0 0,-1 0 1 0 0,1 0-1 0 0,-1 0 1 0 0,0 0-1 0 0,1 0 1 0 0,-1 1-1 0 0,0-1 1 0 0,0 0-1 0 0,-1 0 1 0 0,1 1 0 0 0,0-1-1 0 0,-1 1 1 0 0,1 2-1 0 0,-1-3-57 0 0,0-1-1 0 0,-1 1 1 0 0,1 0-1 0 0,0 0 1 0 0,-1-1 0 0 0,1 1-1 0 0,-1 0 1 0 0,1-1-1 0 0,-1 1 1 0 0,0 0-1 0 0,0-1 1 0 0,1 1-1 0 0,-1-1 1 0 0,0 1 0 0 0,-1-1-1 0 0,1 1 1 0 0,0-1-1 0 0,0 0 1 0 0,-2 2-1 0 0,-16 11-7882 0 0</inkml:trace>
</inkml:ink>
</file>

<file path=ppt/ink/ink8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1"/>
    </inkml:context>
    <inkml:brush xml:id="br0">
      <inkml:brushProperty name="width" value="0.1" units="cm"/>
      <inkml:brushProperty name="height" value="0.1" units="cm"/>
      <inkml:brushProperty name="color" value="#008C3A"/>
    </inkml:brush>
  </inkml:definitions>
  <inkml:trace contextRef="#ctx0" brushRef="#br0">1 108 3223 0 0,'1'-11'288'0'0,"3"-2"-288"0"0,1 1 0 0 0,1-1 0 0 0,2 1 2096 0 0,-2 3 368 0 0,0 1 64 0 0,3 2 24 0 0,1 0-1736 0 0,0 1-344 0 0,2 1-72 0 0,2 2-16 0 0,0-1-696 0 0,0-1-136 0 0</inkml:trace>
</inkml:ink>
</file>

<file path=ppt/ink/ink8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2"/>
    </inkml:context>
    <inkml:brush xml:id="br0">
      <inkml:brushProperty name="width" value="0.1" units="cm"/>
      <inkml:brushProperty name="height" value="0.1" units="cm"/>
      <inkml:brushProperty name="color" value="#008C3A"/>
    </inkml:brush>
  </inkml:definitions>
  <inkml:trace contextRef="#ctx0" brushRef="#br0">1 33 10279 0 0,'11'-11'799'0'0,"-11"10"-752"0"0,1 0 1 0 0,0 0-1 0 0,-1 0 0 0 0,1 0 0 0 0,0 0 0 0 0,0 0 1 0 0,0 0-1 0 0,0 0 0 0 0,0 1 0 0 0,-1-1 1 0 0,1 0-1 0 0,0 1 0 0 0,1-1 0 0 0,-1 1 1 0 0,0-1-1 0 0,0 1 0 0 0,0-1 0 0 0,0 1 1 0 0,0 0-1 0 0,0 0 0 0 0,0-1 0 0 0,2 1 1 0 0,23-3 2093 0 0,0 1 0 0 0,0 1 0 0 0,39 3 0 0 0,75 18-18 0 0,-129-19-2123 0 0,13 3-111 0 0,16 2 44 0 0,-16 2-4970 0 0</inkml:trace>
</inkml:ink>
</file>

<file path=ppt/ink/ink8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3"/>
    </inkml:context>
    <inkml:brush xml:id="br0">
      <inkml:brushProperty name="width" value="0.1" units="cm"/>
      <inkml:brushProperty name="height" value="0.1" units="cm"/>
      <inkml:brushProperty name="color" value="#008C3A"/>
    </inkml:brush>
  </inkml:definitions>
  <inkml:trace contextRef="#ctx0" brushRef="#br0">144 0 4143 0 0,'-14'14'8385'0'0,"-2"4"-5831"0"0,4 10-2011 0 0,1 1 1 0 0,1 0 0 0 0,1 1-1 0 0,2 0 1 0 0,-4 32-1 0 0,-1 4-167 0 0,6-34-294 0 0,3-17-6 0 0,0 0-1 0 0,0 0 1 0 0,-2-1 0 0 0,0 1-1 0 0,-8 17 1 0 0,10-28 2 0 0,3-3-38 0 0</inkml:trace>
</inkml:ink>
</file>

<file path=ppt/ink/ink8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4"/>
    </inkml:context>
    <inkml:brush xml:id="br0">
      <inkml:brushProperty name="width" value="0.1" units="cm"/>
      <inkml:brushProperty name="height" value="0.1" units="cm"/>
      <inkml:brushProperty name="color" value="#008C3A"/>
    </inkml:brush>
  </inkml:definitions>
  <inkml:trace contextRef="#ctx0" brushRef="#br0">16 0 4143 0 0,'1'2'319'0'0,"0"2"174"0"0,0 1 0 0 0,-1 0-1 0 0,1 0 1 0 0,-1 0 0 0 0,0 0 0 0 0,0 0-1 0 0,0 0 1 0 0,-1 0 0 0 0,0 0 0 0 0,0 0-1 0 0,0-1 1 0 0,-2 6 0 0 0,-2 12 865 0 0,-3 34 799 0 0,8-55-2011 0 0,4 12-585 0 0</inkml:trace>
</inkml:ink>
</file>

<file path=ppt/ink/ink8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5"/>
    </inkml:context>
    <inkml:brush xml:id="br0">
      <inkml:brushProperty name="width" value="0.1" units="cm"/>
      <inkml:brushProperty name="height" value="0.1" units="cm"/>
      <inkml:brushProperty name="color" value="#008C3A"/>
    </inkml:brush>
  </inkml:definitions>
  <inkml:trace contextRef="#ctx0" brushRef="#br0">1 0 4143 0 0,'0'0'3960'0'0</inkml:trace>
</inkml:ink>
</file>

<file path=ppt/ink/ink8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6"/>
    </inkml:context>
    <inkml:brush xml:id="br0">
      <inkml:brushProperty name="width" value="0.1" units="cm"/>
      <inkml:brushProperty name="height" value="0.1" units="cm"/>
      <inkml:brushProperty name="color" value="#008C3A"/>
    </inkml:brush>
  </inkml:definitions>
  <inkml:trace contextRef="#ctx0" brushRef="#br0">1 177 3223 0 0,'0'0'143'0'0,"11"-37"1838"0"0,-9 28 226 0 0,10-30 4793 0 0,3 4-4016 0 0,-12 31-2802 0 0,0-1-1 0 0,0 1 1 0 0,0-1 0 0 0,1 1 0 0 0,-1 0 0 0 0,1 0 0 0 0,0 0 0 0 0,1 1 0 0 0,-1-1 0 0 0,0 1 0 0 0,1 0 0 0 0,6-3 0 0 0,-8 5-114 0 0,-1 0-1 0 0,1 1 1 0 0,-1-1 0 0 0,1 1-1 0 0,-1 0 1 0 0,1 0 0 0 0,-1 0-1 0 0,1 0 1 0 0,-1 0-1 0 0,1 0 1 0 0,-1 1 0 0 0,1-1-1 0 0,-1 1 1 0 0,0-1 0 0 0,1 1-1 0 0,-1 0 1 0 0,0 0-1 0 0,1 0 1 0 0,-1 1 0 0 0,0-1-1 0 0,2 2 1 0 0,-1-1-9 0 0,0-1 0 0 0,0 2 0 0 0,-1-1 0 0 0,1 0 0 0 0,-1 0 0 0 0,1 1 0 0 0,-1-1 0 0 0,0 1 0 0 0,0 0 0 0 0,0 0 0 0 0,0-1 0 0 0,-1 1 0 0 0,1 1 0 0 0,1 3 0 0 0,1 48 379 0 0,28-84-250 0 0,-31 28-141 0 0,0 0 1 0 0,0 1 0 0 0,0-1-1 0 0,0 0 1 0 0,0 1-1 0 0,0-1 1 0 0,0 0 0 0 0,0 1-1 0 0,1-1 1 0 0,-1 1-1 0 0,0 0 1 0 0,0 0 0 0 0,0-1-1 0 0,1 1 1 0 0,-1 0-1 0 0,0 0 1 0 0,0 0 0 0 0,1 0-1 0 0,-1 0 1 0 0,0 0 0 0 0,0 0-1 0 0,1 1 1 0 0,-1-1-1 0 0,0 0 1 0 0,0 1 0 0 0,0-1-1 0 0,0 1 1 0 0,2 0-1 0 0,-1 1 3 0 0,0 0-1 0 0,-1 0 0 0 0,1 0 0 0 0,-1 0 1 0 0,1 1-1 0 0,-1-1 0 0 0,0 0 0 0 0,0 1 1 0 0,0-1-1 0 0,0 1 0 0 0,0-1 0 0 0,1 6 1 0 0,1 9-412 0 0,-1 1 0 0 0,-1 0 0 0 0,-1 19 0 0 0,0-30-119 0 0,1 1-995 0 0,-1 0-75 0 0</inkml:trace>
</inkml:ink>
</file>

<file path=ppt/ink/ink8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7"/>
    </inkml:context>
    <inkml:brush xml:id="br0">
      <inkml:brushProperty name="width" value="0.1" units="cm"/>
      <inkml:brushProperty name="height" value="0.1" units="cm"/>
      <inkml:brushProperty name="color" value="#008C3A"/>
    </inkml:brush>
  </inkml:definitions>
  <inkml:trace contextRef="#ctx0" brushRef="#br0">17 96 8575 0 0,'0'0'780'0'0,"35"-28"3998"0"0,-31 24-4260 0 0,1 0 1 0 0,-1-1-1 0 0,0 0 1 0 0,0 0-1 0 0,0 0 1 0 0,4-10-1 0 0,-3-9 3727 0 0,-38 32-2805 0 0,29-6-1369 0 0,-1 1 0 0 0,2 0 0 0 0,-1 0 0 0 0,0 0 0 0 0,1 0 0 0 0,-1 1 0 0 0,1-1 0 0 0,0 1-1 0 0,0 0 1 0 0,0 0 0 0 0,1 0 0 0 0,-1 0 0 0 0,1 1 0 0 0,0-1 0 0 0,0 1 0 0 0,1-1 0 0 0,-1 1 0 0 0,0 6 0 0 0,1-8-145 0 0,1-1 0 0 0,0 1 0 0 0,0 0 0 0 0,0-1 1 0 0,0 1-1 0 0,0 0 0 0 0,1-1 0 0 0,-1 1 0 0 0,1 0 0 0 0,0-1 1 0 0,0 1-1 0 0,0-1 0 0 0,0 1 0 0 0,2 2 0 0 0,-2-2-334 0 0,1-1-1 0 0,0 0 0 0 0,0 0 0 0 0,0 0 1 0 0,0 0-1 0 0,0 0 0 0 0,1 0 1 0 0,-1-1-1 0 0,0 1 0 0 0,1-1 0 0 0,-1 0 1 0 0,1 0-1 0 0,0 0 0 0 0,-1 0 1 0 0,1 0-1 0 0,3 0 0 0 0</inkml:trace>
</inkml:ink>
</file>

<file path=ppt/ink/ink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2"/>
    </inkml:context>
    <inkml:brush xml:id="br0">
      <inkml:brushProperty name="width" value="0.1" units="cm"/>
      <inkml:brushProperty name="height" value="0.1" units="cm"/>
      <inkml:brushProperty name="color" value="#004F8B"/>
    </inkml:brush>
  </inkml:definitions>
  <inkml:trace contextRef="#ctx0" brushRef="#br0">20 270 2303 0 0,'0'0'8411'0'0,"-4"-5"-7809"0"0,-12-18 7893 0 0,16 12-8278 0 0,0 0 0 0 0,1 0-1 0 0,0 0 1 0 0,1 0 0 0 0,0 0-1 0 0,1 1 1 0 0,0-1 0 0 0,0 1-1 0 0,1-1 1 0 0,1 1 0 0 0,-1 0-1 0 0,2 0 1 0 0,0 1-1 0 0,0 0 1 0 0,0 0 0 0 0,1 0-1 0 0,14-13 1 0 0,-13 16-186 0 0,-1 1 0 0 0,1 0 0 0 0,0 1 0 0 0,0-1 0 0 0,0 2 0 0 0,1-1 0 0 0,0 1 0 0 0,-1 0 0 0 0,1 1 0 0 0,0 0 0 0 0,0 1 0 0 0,0-1 0 0 0,0 2 0 0 0,1-1 0 0 0,16 3 0 0 0,-21-2-17 0 0,0 0 0 0 0,0 1 0 0 0,0 0 0 0 0,1 0 0 0 0,-1 1 1 0 0,0 0-1 0 0,-1-1 0 0 0,1 1 0 0 0,0 1 0 0 0,0-1 0 0 0,-1 1 0 0 0,0 0 0 0 0,1 0 0 0 0,-1 0 0 0 0,0 1 0 0 0,-1-1 0 0 0,1 1 0 0 0,0 0 0 0 0,-1 0 0 0 0,0 0 1 0 0,0 0-1 0 0,0 1 0 0 0,-1-1 0 0 0,1 1 0 0 0,-1 0 0 0 0,0 0 0 0 0,-1 0 0 0 0,3 7 0 0 0,1 13 0 0 0,-1 1-1 0 0,-2 0 1 0 0,0-1 0 0 0,-3 46-1 0 0,0-60-8 0 0,-1 0 0 0 0,0 0 0 0 0,0 0 0 0 0,-1 0-1 0 0,0 0 1 0 0,-1-1 0 0 0,-1 1 0 0 0,1-1 0 0 0,-2 0 0 0 0,1 0 0 0 0,-1-1-1 0 0,-1 1 1 0 0,-8 9 0 0 0,-203 196-549 0 0,214-211 544 0 0,0 0-1 0 0,0-1 0 0 0,0 1 1 0 0,-1-1-1 0 0,1 0 1 0 0,-1 0-1 0 0,-7 3 0 0 0,12-6 2 0 0,-1 1-1 0 0,0-1 0 0 0,0 0 1 0 0,1 0-1 0 0,-1 1 1 0 0,0-1-1 0 0,0 0 0 0 0,0 0 1 0 0,1 0-1 0 0,-1 0 0 0 0,0 0 1 0 0,0 0-1 0 0,0 0 0 0 0,1 0 1 0 0,-1-1-1 0 0,0 1 0 0 0,0 0 1 0 0,1 0-1 0 0,-1-1 0 0 0,0 1 1 0 0,0 0-1 0 0,0-1 0 0 0,0-1 3 0 0,0 1 0 0 0,0 0 0 0 0,0-1-1 0 0,0 1 1 0 0,1 0 0 0 0,-1-1 0 0 0,0 1 0 0 0,1-1-1 0 0,0 1 1 0 0,-1-1 0 0 0,1 1 0 0 0,0-1 0 0 0,-1 1-1 0 0,1-1 1 0 0,0 1 0 0 0,0-1 0 0 0,1-1-1 0 0,-1 0 6 0 0,1 0-1 0 0,0 0 0 0 0,0 0 0 0 0,0 0 0 0 0,0 0 0 0 0,0 0 0 0 0,1 0 0 0 0,0 1 0 0 0,-1-1 0 0 0,1 1 0 0 0,0-1 0 0 0,0 1 0 0 0,0-1 0 0 0,1 1 0 0 0,-1 0 1 0 0,0 0-1 0 0,1 0 0 0 0,-1 0 0 0 0,1 1 0 0 0,0-1 0 0 0,0 1 0 0 0,0-1 0 0 0,-1 1 0 0 0,1 0 0 0 0,0 0 0 0 0,5 0 0 0 0,9-4 13 0 0,0 1 0 0 0,-1 0 0 0 0,26-1 0 0 0,-23 4-39 0 0,-1 0 0 0 0,1 1 0 0 0,0 1 0 0 0,0 1 0 0 0,-1 0 0 0 0,24 7 0 0 0,-32-6 42 0 0,-1 0 0 0 0,1 1 0 0 0,-1 0 0 0 0,0 0 0 0 0,0 1 0 0 0,0 1 0 0 0,0-1 0 0 0,-1 1-1 0 0,0 1 1 0 0,0-1 0 0 0,-1 1 0 0 0,0 1 0 0 0,7 8 0 0 0,-13-15-53 0 0,-1 0-1 0 0,1 0 0 0 0,0 0 1 0 0,0 0-1 0 0,0 0 1 0 0,0 0-1 0 0,0 0 1 0 0,0-1-1 0 0,0 1 1 0 0,0 0-1 0 0,0-1 1 0 0,0 1-1 0 0,1 0 0 0 0,-1-1 1 0 0,0 0-1 0 0,0 1 1 0 0,1-1-1 0 0,-1 0 1 0 0,0 1-1 0 0,0-1 1 0 0,1 0-1 0 0,-1 0 1 0 0,0 0-1 0 0,1 0 0 0 0,-1 0 1 0 0,0-1-1 0 0,0 1 1 0 0,1 0-1 0 0,-1-1 1 0 0,0 1-1 0 0,0 0 1 0 0,2-2-1 0 0,3 0-1465 0 0</inkml:trace>
</inkml:ink>
</file>

<file path=ppt/ink/ink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5"/>
    </inkml:context>
    <inkml:brush xml:id="br0">
      <inkml:brushProperty name="width" value="0.1" units="cm"/>
      <inkml:brushProperty name="height" value="0.1" units="cm"/>
      <inkml:brushProperty name="color" value="#AB008B"/>
    </inkml:brush>
  </inkml:definitions>
  <inkml:trace contextRef="#ctx0" brushRef="#br0">0 4 4607 0 0,'55'-4'20271'0'0,"-65"4"-22149"0"0,3 1 733 0 0</inkml:trace>
</inkml:ink>
</file>

<file path=ppt/ink/ink8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8"/>
    </inkml:context>
    <inkml:brush xml:id="br0">
      <inkml:brushProperty name="width" value="0.1" units="cm"/>
      <inkml:brushProperty name="height" value="0.1" units="cm"/>
      <inkml:brushProperty name="color" value="#008C3A"/>
    </inkml:brush>
  </inkml:definitions>
  <inkml:trace contextRef="#ctx0" brushRef="#br0">16 3 1839 0 0,'19'-3'18932'0'0,"-34"11"-18713"0"0,14-8-213 0 0,1 1 1 0 0,-1-1-1 0 0,0 0 0 0 0,0 1 1 0 0,1-1-1 0 0,-1 1 0 0 0,0 0 0 0 0,0-1 1 0 0,1 1-1 0 0,-1-1 0 0 0,1 1 1 0 0,-1 0-1 0 0,1 0 0 0 0,-1-1 0 0 0,1 1 1 0 0,-1 0-1 0 0,1 0 0 0 0,-1 0 1 0 0,1-1-1 0 0,0 1 0 0 0,0 0 0 0 0,-1 0 1 0 0,1 0-1 0 0,0 0 0 0 0,0 0 0 0 0,0 0 1 0 0,0-1-1 0 0,0 1 0 0 0,0 0 1 0 0,0 0-1 0 0,1 1 0 0 0,4 5 84 0 0,1 0-1 0 0,0-1 1 0 0,0 0-1 0 0,1 0 1 0 0,-1 0 0 0 0,9 5-1 0 0,-7-6 79 0 0,-1 0 0 0 0,0 1-1 0 0,0 0 1 0 0,0 0 0 0 0,-1 1 0 0 0,0 0-1 0 0,5 8 1 0 0,-10-13-143 0 0,0 0-1 0 0,0 1 0 0 0,0-1 0 0 0,-1 0 1 0 0,1 1-1 0 0,-1-1 0 0 0,1 1 1 0 0,-1-1-1 0 0,0 1 0 0 0,0-1 1 0 0,0 1-1 0 0,0-1 0 0 0,-1 1 1 0 0,1-1-1 0 0,0 1 0 0 0,-1-1 0 0 0,0 1 1 0 0,0-1-1 0 0,0 0 0 0 0,0 1 1 0 0,0-1-1 0 0,0 0 0 0 0,0 0 1 0 0,-1 0-1 0 0,1 0 0 0 0,-1 0 1 0 0,0 0-1 0 0,0 0 0 0 0,1-1 1 0 0,-5 4-1 0 0,2-1-65 0 0,0-1 1 0 0,-1 1 0 0 0,0-1-1 0 0,1 1 1 0 0,-1-1 0 0 0,-1-1 0 0 0,1 1-1 0 0,-8 2 1 0 0,11-4-369 0 0,-1 0 1 0 0,0-1-1 0 0,0 1 0 0 0,0-1 1 0 0,0 1-1 0 0,0-1 0 0 0,0 0 1 0 0,0 0-1 0 0,0 0 0 0 0,1-1 1 0 0,-5 0-1 0 0,-2-2-1639 0 0</inkml:trace>
</inkml:ink>
</file>

<file path=ppt/ink/ink8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1:45.899"/>
    </inkml:context>
    <inkml:brush xml:id="br0">
      <inkml:brushProperty name="width" value="0.1" units="cm"/>
      <inkml:brushProperty name="height" value="0.1" units="cm"/>
      <inkml:brushProperty name="color" value="#008C3A"/>
    </inkml:brush>
  </inkml:definitions>
  <inkml:trace contextRef="#ctx0" brushRef="#br0">0 49 4607 0 0,'4'-6'408'0'0,"1"0"-328"0"0,1 0-80 0 0,2-1 0 0 0,0 1 1720 0 0,1 1 328 0 0,0 0 64 0 0,0 3 8 0 0,-1-1-1192 0 0,2 2-232 0 0,0 0-56 0 0,0 1 0 0 0,2 2-448 0 0,-1 2-96 0 0,1 0-8 0 0</inkml:trace>
</inkml:ink>
</file>

<file path=ppt/ink/ink8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22.924"/>
    </inkml:context>
    <inkml:brush xml:id="br0">
      <inkml:brushProperty name="width" value="0.1" units="cm"/>
      <inkml:brushProperty name="height" value="0.1" units="cm"/>
      <inkml:brushProperty name="color" value="#008C3A"/>
    </inkml:brush>
  </inkml:definitions>
  <inkml:trace contextRef="#ctx0" brushRef="#br0">23 38 5527 0 0,'-14'-38'16295'0'0,"18"62"-15831"0"0,0-1 1 0 0,-1 1 0 0 0,-2 0-1 0 0,0 0 1 0 0,-2-1-1 0 0,-3 25 1 0 0,-4 7-360 0 0,3 0 0 0 0,2 0 0 0 0,2 0 0 0 0,11 90 0 0 0,-10-145-145 0 0,0 0-1 0 0,0 0 1 0 0,0-1-1 0 0,0 1 1 0 0,0 0-1 0 0,0 0 1 0 0,0 0-1 0 0,1-1 1 0 0,-1 1-1 0 0,0 0 1 0 0,0 0-1 0 0,0 0 1 0 0,0 0-1 0 0,1-1 1 0 0,-1 1-1 0 0,0 0 1 0 0,0 0-1 0 0,0 0 1 0 0,1 0-1 0 0,-1 0 1 0 0,0 0-1 0 0,0 0 1 0 0,1 0-1 0 0,-1 0 1 0 0,0-1-1 0 0,0 1 1 0 0,0 0-1 0 0,1 0 1 0 0,-1 0-1 0 0,0 0 1 0 0,0 0-1 0 0,1 1 1 0 0,-1-1-1 0 0,0 0 1 0 0,0 0-1 0 0,1 0 1 0 0,-1 0-1 0 0,0 0 1 0 0,0 0-1 0 0,0 0 1 0 0,1 0-1 0 0,-1 0 1 0 0,0 1-1 0 0,0-1 1 0 0,0 0-1 0 0,1 0 1 0 0,-1 0-1 0 0,0 0 1 0 0,0 1-1 0 0,0-1 1 0 0,0 0-1 0 0,0 0 1 0 0,1 0-1 0 0,-1 1 1 0 0,0-1-1 0 0,0 0 1 0 0,0 0-1 0 0,0 0 1 0 0,0 1-1 0 0,0-1 1 0 0,12-23-5397 0 0,-2 2-3120 0 0</inkml:trace>
</inkml:ink>
</file>

<file path=ppt/ink/ink8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23.658"/>
    </inkml:context>
    <inkml:brush xml:id="br0">
      <inkml:brushProperty name="width" value="0.1" units="cm"/>
      <inkml:brushProperty name="height" value="0.1" units="cm"/>
      <inkml:brushProperty name="color" value="#008C3A"/>
    </inkml:brush>
  </inkml:definitions>
  <inkml:trace contextRef="#ctx0" brushRef="#br0">159 0 8287 0 0,'0'0'756'0'0,"-15"28"7371"0"0,-2 1-6603 0 0,0 0 1 0 0,-27 30 0 0 0,8-9-1047 0 0,34-48-470 0 0,1 1 1 0 0,0-1-1 0 0,0 0 1 0 0,0 0-1 0 0,0 1 0 0 0,0-1 1 0 0,0 0-1 0 0,1 1 1 0 0,-1-1-1 0 0,1 1 1 0 0,-1-1-1 0 0,1 1 0 0 0,0-1 1 0 0,0 1-1 0 0,0-1 1 0 0,1 1-1 0 0,-1-1 1 0 0,1 1-1 0 0,-1-1 0 0 0,1 1 1 0 0,0-1-1 0 0,0 0 1 0 0,0 1-1 0 0,0-1 1 0 0,0 0-1 0 0,0 0 0 0 0,2 2 1 0 0,-2-3 30 0 0,0 0 1 0 0,1 0 0 0 0,-1-1-1 0 0,0 1 1 0 0,0 0 0 0 0,1-1-1 0 0,-1 1 1 0 0,0-1-1 0 0,1 1 1 0 0,-1-1 0 0 0,0 0-1 0 0,1 0 1 0 0,-1 1 0 0 0,1-1-1 0 0,-1 0 1 0 0,0 0-1 0 0,1-1 1 0 0,2 1 0 0 0,25-4 572 0 0,42-32 436 0 0,-58 32-953 0 0,-8 2-63 0 0,1 0 0 0 0,-1 1 0 0 0,1-1 0 0 0,0 1 0 0 0,0 0 0 0 0,-1 1 0 0 0,1-1-1 0 0,0 1 1 0 0,0 0 0 0 0,0 1 0 0 0,-1 0 0 0 0,1-1 0 0 0,0 2 0 0 0,6 1-1 0 0,-9-2-11 0 0,0 0 0 0 0,1 0 0 0 0,-1 0 0 0 0,0 0-1 0 0,0 1 1 0 0,0-1 0 0 0,0 1 0 0 0,0 0-1 0 0,0 0 1 0 0,0 0 0 0 0,-1 0 0 0 0,1 0 0 0 0,-1 1-1 0 0,1-1 1 0 0,-1 1 0 0 0,0 0 0 0 0,0-1 0 0 0,0 1-1 0 0,-1 0 1 0 0,1 0 0 0 0,-1 1 0 0 0,1-1-1 0 0,1 6 1 0 0,0 0 55 0 0,0 0-42 0 0,0 1-1 0 0,0-1 1 0 0,-1 0 0 0 0,0 1 0 0 0,-1 0 0 0 0,0-1 0 0 0,-1 1 0 0 0,0 0-1 0 0,0-1 1 0 0,-1 1 0 0 0,0-1 0 0 0,-1 1 0 0 0,0-1 0 0 0,-4 13 0 0 0,1-8 123 0 0,-1 0 1 0 0,0-1-1 0 0,-1 0 1 0 0,0 0-1 0 0,-1 0 1 0 0,-1-1-1 0 0,0 0 1 0 0,-17 18-1 0 0,-29 22 292 0 0,52-49-418 0 0,0 0 0 0 0,0 0-1 0 0,0 0 1 0 0,-1-1 0 0 0,1 1-1 0 0,-1-1 1 0 0,0 0 0 0 0,1 0 0 0 0,-1 0-1 0 0,0-1 1 0 0,0 1 0 0 0,0-1 0 0 0,0 0-1 0 0,-1 0 1 0 0,1-1 0 0 0,0 1 0 0 0,0-1-1 0 0,-1 0 1 0 0,1 0 0 0 0,0 0 0 0 0,0 0-1 0 0,0-1 1 0 0,-1 0 0 0 0,1 0 0 0 0,-6-2-1 0 0,4 1-285 0 0,1 0 0 0 0,-1-1 1 0 0,1 1-1 0 0,0-1 0 0 0,0 0 0 0 0,0-1 0 0 0,1 1 0 0 0,-1-1 0 0 0,1 0 0 0 0,-1 0 0 0 0,1 0 0 0 0,1-1 0 0 0,-1 1 0 0 0,0-1 1 0 0,1 0-1 0 0,0 0 0 0 0,-2-7 0 0 0,0 1-1487 0 0</inkml:trace>
</inkml:ink>
</file>

<file path=ppt/ink/ink8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24.007"/>
    </inkml:context>
    <inkml:brush xml:id="br0">
      <inkml:brushProperty name="width" value="0.1" units="cm"/>
      <inkml:brushProperty name="height" value="0.1" units="cm"/>
      <inkml:brushProperty name="color" value="#008C3A"/>
    </inkml:brush>
  </inkml:definitions>
  <inkml:trace contextRef="#ctx0" brushRef="#br0">1 181 10591 0 0,'1'-5'357'0'0,"1"0"0"0"0,-1 0 0 0 0,1 0 0 0 0,1 0-1 0 0,-1 1 1 0 0,1-1 0 0 0,-1 1 0 0 0,1 0 0 0 0,0-1-1 0 0,1 1 1 0 0,-1 1 0 0 0,1-1 0 0 0,0 0 0 0 0,5-3-1 0 0,2-2 817 0 0,0 1 0 0 0,0 1 0 0 0,1 0-1 0 0,16-7 1 0 0,6 3-532 0 0,0 1 0 0 0,1 2 0 0 0,-1 1 0 0 0,1 1-1 0 0,37 0 1 0 0,52-8-3015 0 0,-100 10 247 0 0</inkml:trace>
</inkml:ink>
</file>

<file path=ppt/ink/ink8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2.197"/>
    </inkml:context>
    <inkml:brush xml:id="br0">
      <inkml:brushProperty name="width" value="0.1" units="cm"/>
      <inkml:brushProperty name="height" value="0.1" units="cm"/>
      <inkml:brushProperty name="color" value="#008C3A"/>
    </inkml:brush>
  </inkml:definitions>
  <inkml:trace contextRef="#ctx0" brushRef="#br0">13 288 6447 0 0,'-4'-19'-43'0'0,"2"12"932"0"0,0-1 0 0 0,0 0 0 0 0,1 0-1 0 0,0 0 1 0 0,1-1 0 0 0,0 1 0 0 0,0 0-1 0 0,1 0 1 0 0,0 0 0 0 0,4-15 0 0 0,-2 11-260 0 0,1 0 0 0 0,1 0 1 0 0,0 1-1 0 0,0 0 0 0 0,1 0 1 0 0,1 1-1 0 0,0-1 0 0 0,0 1 1 0 0,1 1-1 0 0,17-17 0 0 0,-22 23-572 0 0,1 0-1 0 0,-1 0 0 0 0,1 0 1 0 0,0 0-1 0 0,0 1 0 0 0,0 0 1 0 0,0 0-1 0 0,0 0 0 0 0,1 0 0 0 0,-1 1 1 0 0,1 0-1 0 0,-1 0 0 0 0,1 0 1 0 0,-1 0-1 0 0,1 0 0 0 0,-1 1 1 0 0,1 0-1 0 0,0 0 0 0 0,-1 1 1 0 0,1-1-1 0 0,-1 1 0 0 0,1 0 1 0 0,0 0-1 0 0,-1 0 0 0 0,0 1 1 0 0,1-1-1 0 0,-1 1 0 0 0,0 0 1 0 0,0 1-1 0 0,0-1 0 0 0,0 1 0 0 0,4 3 1 0 0,-5-4-54 0 0,-1 1 0 0 0,1-1 0 0 0,0 1 0 0 0,-1 0 0 0 0,0 0 0 0 0,1 0 1 0 0,-1 0-1 0 0,0 0 0 0 0,-1 0 0 0 0,1 1 0 0 0,-1-1 0 0 0,1 1 0 0 0,-1-1 0 0 0,0 1 1 0 0,1 4-1 0 0,-1 1 9 0 0,-1-1 1 0 0,1 1 0 0 0,-1-1-1 0 0,-1 1 1 0 0,1-1 0 0 0,-4 12-1 0 0,-2 6 19 0 0,-2 0 0 0 0,0-1-1 0 0,-16 30 1 0 0,5-21-57 0 0,-1 0 0 0 0,-2-1-1 0 0,-2-1 1 0 0,0-1 0 0 0,-2-2-1 0 0,-39 35 1 0 0,65-64 27 0 0,-1 0-1 0 0,1 1 0 0 0,0-1 1 0 0,0 0-1 0 0,-1 0 1 0 0,1 1-1 0 0,0-1 1 0 0,0 0-1 0 0,-1 0 0 0 0,1 1 1 0 0,0-1-1 0 0,0 0 1 0 0,0 0-1 0 0,0 1 1 0 0,-1-1-1 0 0,1 0 0 0 0,0 1 1 0 0,0-1-1 0 0,0 0 1 0 0,0 1-1 0 0,0-1 1 0 0,0 0-1 0 0,0 1 1 0 0,0-1-1 0 0,0 0 0 0 0,0 1 1 0 0,0-1-1 0 0,0 0 1 0 0,0 1-1 0 0,0-1 1 0 0,0 0-1 0 0,0 1 0 0 0,1-1 1 0 0,-1 0-1 0 0,0 1 1 0 0,0-1-1 0 0,0 0 1 0 0,1 1-1 0 0,14 5 43 0 0,27-2 78 0 0,-36-4-93 0 0,35 2-304 0 0,100 4 1138 0 0,-48-10-6133 0 0</inkml:trace>
</inkml:ink>
</file>

<file path=ppt/ink/ink8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2.579"/>
    </inkml:context>
    <inkml:brush xml:id="br0">
      <inkml:brushProperty name="width" value="0.1" units="cm"/>
      <inkml:brushProperty name="height" value="0.1" units="cm"/>
      <inkml:brushProperty name="color" value="#008C3A"/>
    </inkml:brush>
  </inkml:definitions>
  <inkml:trace contextRef="#ctx0" brushRef="#br0">150 36 7831 0 0,'1'-2'46'0'0,"-1"1"0"0"0,0 0 0 0 0,0-1 0 0 0,1 1 0 0 0,-1 0 1 0 0,0-1-1 0 0,0 1 0 0 0,-1-1 0 0 0,1 1 0 0 0,-17-21 9438 0 0,-7 40-7695 0 0,12-5-1666 0 0,1 1 0 0 0,0 0 0 0 0,1 1 1 0 0,1 1-1 0 0,0-1 0 0 0,1 1 1 0 0,1 1-1 0 0,0-1 0 0 0,1 1 0 0 0,1 1 1 0 0,1-1-1 0 0,0 1 0 0 0,1-1 1 0 0,0 30-1 0 0,2-43-104 0 0,1 0 1 0 0,1 0 0 0 0,-1 1-1 0 0,0-1 1 0 0,1 0-1 0 0,0 0 1 0 0,0 0 0 0 0,0 0-1 0 0,0 0 1 0 0,1 0 0 0 0,0 0-1 0 0,-1 0 1 0 0,1-1-1 0 0,1 1 1 0 0,-1-1 0 0 0,1 1-1 0 0,-1-1 1 0 0,1 0-1 0 0,5 5 1 0 0,-2-4 91 0 0,1 0 0 0 0,0 0 0 0 0,0-1 0 0 0,1 0 0 0 0,-1 0-1 0 0,1 0 1 0 0,-1-1 0 0 0,1 0 0 0 0,9 1 0 0 0,1-1 76 0 0,0 0 1 0 0,0 0-1 0 0,1-2 0 0 0,-1 0 1 0 0,0-1-1 0 0,0-1 0 0 0,20-5 0 0 0,-18 2-803 0 0,0-1-1 0 0,0 0 1 0 0,25-14-1 0 0,-28 12-1395 0 0</inkml:trace>
</inkml:ink>
</file>

<file path=ppt/ink/ink8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2.934"/>
    </inkml:context>
    <inkml:brush xml:id="br0">
      <inkml:brushProperty name="width" value="0.1" units="cm"/>
      <inkml:brushProperty name="height" value="0.1" units="cm"/>
      <inkml:brushProperty name="color" value="#008C3A"/>
    </inkml:brush>
  </inkml:definitions>
  <inkml:trace contextRef="#ctx0" brushRef="#br0">122 258 9215 0 0,'-18'17'1916'0'0,"1"2"1"0"0,-25 35-1 0 0,36-45-1334 0 0,1 0 1 0 0,0 0-1 0 0,0 1 1 0 0,1-1-1 0 0,1 1 1 0 0,-1 0-1 0 0,2 0 1 0 0,-1 1-1 0 0,0 11 1 0 0,0-1-227 0 0,2 1 1 0 0,0 0-1 0 0,2-1 1 0 0,2 23-1 0 0,-1-41-563 0 0,-1-1-1 0 0,1 0 1 0 0,0 0-1 0 0,0 0 1 0 0,-1 0-1 0 0,1 0 1 0 0,0 0-1 0 0,1-1 1 0 0,-1 1-1 0 0,0 0 1 0 0,0-1-1 0 0,1 0 1 0 0,-1 0-1 0 0,1 0 1 0 0,-1 0 0 0 0,1 0-1 0 0,5 1 1 0 0</inkml:trace>
  <inkml:trace contextRef="#ctx0" brushRef="#br0" timeOffset="1">387 49 4607 0 0,'-6'-12'-1212'0'0,"4"8"1895"0"0,0 0 0 0 0,0 0 0 0 0,0 1 0 0 0,-1-1 0 0 0,1 1 0 0 0,-1-1 0 0 0,-4-3 0 0 0,6 6-401 0 0,0 1 0 0 0,0-1 0 0 0,0 1 0 0 0,0 0 0 0 0,0-1 0 0 0,0 1 0 0 0,0 0 0 0 0,0 0 0 0 0,0 0 0 0 0,0 0 1 0 0,0 0-1 0 0,0 0 0 0 0,0 0 0 0 0,0 0 0 0 0,0 0 0 0 0,0 0 0 0 0,0 0 0 0 0,0 1 0 0 0,0-1 0 0 0,0 0 0 0 0,0 1 0 0 0,1-1 0 0 0,-1 1 0 0 0,0-1 0 0 0,0 1 0 0 0,0-1 0 0 0,0 1 0 0 0,1 0 0 0 0,-1-1 0 0 0,0 1 0 0 0,1 0 0 0 0,-1 0 0 0 0,0 0 0 0 0,1-1 0 0 0,-1 1 0 0 0,1 0 0 0 0,-1 2 1 0 0,-5 3 61 0 0,2 1 1 0 0,-1 0-1 0 0,1 0 1 0 0,0 0-1 0 0,0 1 1 0 0,1-1-1 0 0,0 1 1 0 0,0 0 0 0 0,1 0-1 0 0,-2 9 1 0 0,4-14-319 0 0,-1 0 0 0 0,1-1 0 0 0,0 1 0 0 0,0 0 0 0 0,1 0 0 0 0,-1 0 0 0 0,1 0 0 0 0,-1-1 0 0 0,1 1 0 0 0,0 0 0 0 0,0-1 0 0 0,0 1 0 0 0,0 0 0 0 0,0-1 0 0 0,1 1 0 0 0,-1-1 0 0 0,1 0 0 0 0,0 1 0 0 0,0-1 0 0 0,0 0 0 0 0,0 0 0 0 0,0 0 0 0 0,0-1 0 0 0,0 1 0 0 0,1 0 0 0 0,-1-1 0 0 0,0 1 0 0 0,1-1 0 0 0,0 0 0 0 0,-1 0 0 0 0,1 0 0 0 0,0 0 0 0 0,2 0 0 0 0,5 2 17 0 0,0-1 1 0 0,0-1-1 0 0,0 0 1 0 0,-1 0-1 0 0,1-1 0 0 0,0 0 1 0 0,0-1-1 0 0,0 0 0 0 0,0 0 1 0 0,0-1-1 0 0,-1-1 0 0 0,1 1 1 0 0,-1-2-1 0 0,1 1 1 0 0,-1-1-1 0 0,0-1 0 0 0,-1 1 1 0 0,1-1-1 0 0,-1-1 0 0 0,0 0 1 0 0,0 0-1 0 0,-1-1 0 0 0,0 0 1 0 0,10-11-1 0 0,-16 16-22 0 0,0-1-1 0 0,0 1 1 0 0,0-1 0 0 0,0 0-1 0 0,0 0 1 0 0,0 1 0 0 0,-1-1-1 0 0,1 0 1 0 0,-1 0 0 0 0,0-4-1 0 0,0 6-8 0 0,0 0-1 0 0,0 0 0 0 0,0-1 0 0 0,-1 1 0 0 0,1 0 0 0 0,0 0 0 0 0,-1-1 0 0 0,1 1 1 0 0,0 0-1 0 0,-1 0 0 0 0,0 0 0 0 0,1 0 0 0 0,-1 0 0 0 0,0 0 0 0 0,1 0 0 0 0,-1 0 0 0 0,0 0 1 0 0,0 0-1 0 0,0 0 0 0 0,0 0 0 0 0,0 0 0 0 0,0 1 0 0 0,0-1 0 0 0,0 0 0 0 0,0 1 1 0 0,0-1-1 0 0,0 1 0 0 0,-1-1 0 0 0,1 1 0 0 0,0-1 0 0 0,0 1 0 0 0,-1 0 0 0 0,0 0 0 0 0,-17-2-137 0 0,0 1-1 0 0,0 0 1 0 0,-24 4-1 0 0,0 2-7185 0 0</inkml:trace>
</inkml:ink>
</file>

<file path=ppt/ink/ink8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6.993"/>
    </inkml:context>
    <inkml:brush xml:id="br0">
      <inkml:brushProperty name="width" value="0.1" units="cm"/>
      <inkml:brushProperty name="height" value="0.1" units="cm"/>
      <inkml:brushProperty name="color" value="#008C3A"/>
    </inkml:brush>
  </inkml:definitions>
  <inkml:trace contextRef="#ctx0" brushRef="#br0">4 28 9671 0 0,'-4'-28'13146'0'0,"6"45"-11969"0"0,11 291 334 0 0,-4-56-545 0 0,-9-249-1034 0 0,-1-1 1 0 0,1 0-1 0 0,1 0 1 0 0,-1 1-1 0 0,0-1 0 0 0,1 0 1 0 0,-1 0-1 0 0,1 1 1 0 0,-1-1-1 0 0,1 0 0 0 0,0 0 1 0 0,0 0-1 0 0,2 2 0 0 0,-2-4 6 0 0,0 0 0 0 0,0 0 0 0 0,0-1 0 0 0,0 1 0 0 0,0-1-1 0 0,0 1 1 0 0,0-1 0 0 0,0 1 0 0 0,0-1 0 0 0,0 0-1 0 0,0 1 1 0 0,0-1 0 0 0,0 0 0 0 0,0 0 0 0 0,-1 0-1 0 0,1 1 1 0 0,0-1 0 0 0,-1 0 0 0 0,1 0 0 0 0,-1 0 0 0 0,1 0-1 0 0,-1 0 1 0 0,1 0 0 0 0,0-3 0 0 0,8-10-1606 0 0,1-3-371 0 0</inkml:trace>
</inkml:ink>
</file>

<file path=ppt/ink/ink8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7.483"/>
    </inkml:context>
    <inkml:brush xml:id="br0">
      <inkml:brushProperty name="width" value="0.1" units="cm"/>
      <inkml:brushProperty name="height" value="0.1" units="cm"/>
      <inkml:brushProperty name="color" value="#008C3A"/>
    </inkml:brush>
  </inkml:definitions>
  <inkml:trace contextRef="#ctx0" brushRef="#br0">203 53 1375 0 0,'0'0'66'0'0,"-2"-11"1065"0"0,-6-12 7892 0 0,7 22-8696 0 0,1 0-1 0 0,-1-1 1 0 0,0 1-1 0 0,0 0 1 0 0,0 0-1 0 0,-1 0 0 0 0,1 0 1 0 0,0 0-1 0 0,0 0 1 0 0,-1 0-1 0 0,1 0 1 0 0,0 0-1 0 0,-1 0 1 0 0,1 1-1 0 0,-1-1 1 0 0,1 1-1 0 0,-1-1 0 0 0,1 1 1 0 0,-1-1-1 0 0,1 1 1 0 0,-1 0-1 0 0,1 0 1 0 0,-1 0-1 0 0,-2 0 1 0 0,1 1-125 0 0,1-1 0 0 0,-1 1 1 0 0,0 0-1 0 0,1 1 1 0 0,-1-1-1 0 0,1 0 0 0 0,-1 1 1 0 0,1-1-1 0 0,0 1 1 0 0,-1 0-1 0 0,1 0 0 0 0,-3 3 1 0 0,-3 5-69 0 0,-1 1 1 0 0,1 0 0 0 0,1 0 0 0 0,-10 20 0 0 0,0 3 77 0 0,8-19-119 0 0,1 2 0 0 0,0-1 1 0 0,1 1-1 0 0,1 0 0 0 0,0 1 1 0 0,-5 33-1 0 0,10-49-87 0 0,1 1 1 0 0,0-1-1 0 0,0 1 0 0 0,0-1 0 0 0,0 1 1 0 0,0-1-1 0 0,1 1 0 0 0,-1-1 0 0 0,1 1 1 0 0,0-1-1 0 0,-1 0 0 0 0,1 1 0 0 0,0-1 1 0 0,1 0-1 0 0,-1 0 0 0 0,2 3 0 0 0,-2-3 5 0 0,1-1 0 0 0,-1 0 0 0 0,0 0-1 0 0,1 0 1 0 0,-1 0 0 0 0,1-1 0 0 0,-1 1-1 0 0,1 0 1 0 0,-1 0 0 0 0,1-1 0 0 0,0 1 0 0 0,-1-1-1 0 0,1 0 1 0 0,0 1 0 0 0,-1-1 0 0 0,1 0-1 0 0,0 0 1 0 0,2 0 0 0 0,2-1 13 0 0,-1 0 0 0 0,1 0 1 0 0,0-1-1 0 0,-1 1 0 0 0,1-1 1 0 0,-1-1-1 0 0,0 1 0 0 0,0-1 1 0 0,0 0-1 0 0,0 0 0 0 0,0 0 0 0 0,6-6 1 0 0,0-2 9 0 0,-1 0 1 0 0,-1-1-1 0 0,0 0 1 0 0,-1 0-1 0 0,0-1 0 0 0,-1 0 1 0 0,0 0-1 0 0,-1-1 1 0 0,-1 0-1 0 0,0 0 1 0 0,3-15-1 0 0,-8 28 209 0 0,-6 30 430 0 0,0 8-581 0 0,1 0 0 0 0,2 0 1 0 0,2 0-1 0 0,2 1 0 0 0,1-1 0 0 0,2 0 0 0 0,14 63 0 0 0,-17-95-87 0 0,12 24-295 0 0,-13-28 151 0 0,1 0 0 0 0,-1-1 0 0 0,1 1 0 0 0,0-1 0 0 0,-1 1 0 0 0,1-1 0 0 0,0 1 0 0 0,0-1 0 0 0,-1 1 0 0 0,1-1 0 0 0,0 0 0 0 0,0 0 0 0 0,0 1 0 0 0,0-1 0 0 0,-1 0 0 0 0,1 0 0 0 0,0 0 0 0 0,0 0 0 0 0,0 0 0 0 0,0 0 0 0 0,0 0 0 0 0,-1 0 0 0 0,1 0 0 0 0,0 0 0 0 0,0 0 0 0 0,0-1 0 0 0,0 1 0 0 0,-1 0 0 0 0,1-1 0 0 0,0 1 0 0 0,0 0 0 0 0,-1-1 0 0 0,2 0-1 0 0</inkml:trace>
</inkml:ink>
</file>

<file path=ppt/ink/ink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6"/>
    </inkml:context>
    <inkml:brush xml:id="br0">
      <inkml:brushProperty name="width" value="0.1" units="cm"/>
      <inkml:brushProperty name="height" value="0.1" units="cm"/>
      <inkml:brushProperty name="color" value="#AB008B"/>
    </inkml:brush>
  </inkml:definitions>
  <inkml:trace contextRef="#ctx0" brushRef="#br0">0 58 10567 0 0,'4'-3'4896'0'0,"19"-10"-2633"0"0,11 4-947 0 0,0 2 0 0 0,0 1 0 0 0,1 2 1 0 0,56 0-1 0 0,55-6-111 0 0,-91 9-758 0 0,-54 1-441 0 0,0 0-1 0 0,-1 1 1 0 0,1-1 0 0 0,0 1-1 0 0,-1 0 1 0 0,1-1-1 0 0,-1 1 1 0 0,1-1 0 0 0,-1 1-1 0 0,1 0 1 0 0,-1 0-1 0 0,0-1 1 0 0,1 1 0 0 0,-1 0-1 0 0,0-1 1 0 0,1 1-1 0 0,-1 0 1 0 0,0 0 0 0 0,0 0-1 0 0,0-1 1 0 0,0 1-1 0 0,0 0 1 0 0,0 0 0 0 0,0 0-1 0 0,0 0 1 0 0,0-1 0 0 0,0 1-1 0 0,0 0 1 0 0,-1 1-1 0 0,-2 24 31 0 0,-19 47-15 0 0,-129 363 210 0 0,140-410-223 0 0,1 1 0 0 0,2-1 0 0 0,1 2 0 0 0,1-1 0 0 0,1 1 0 0 0,1 0 0 0 0,1 29 0 0 0,3-55-54 0 0,0-1-1 0 0,1 1 0 0 0,-1 0 1 0 0,1-1-1 0 0,-1 1 1 0 0,1-1-1 0 0,0 1 0 0 0,0-1 1 0 0,0 1-1 0 0,0-1 1 0 0,0 1-1 0 0,0-1 0 0 0,0 0 1 0 0,0 0-1 0 0,0 1 1 0 0,0-1-1 0 0,1 0 0 0 0,-1 0 1 0 0,1 0-1 0 0,-1 0 1 0 0,0-1-1 0 0,1 1 0 0 0,0 0 1 0 0,-1-1-1 0 0,1 1 1 0 0,-1-1-1 0 0,1 1 0 0 0,0-1 1 0 0,-1 0-1 0 0,1 1 1 0 0,0-1-1 0 0,-1 0 0 0 0,1 0 1 0 0,0 0-1 0 0,-1-1 1 0 0,4 0-1 0 0,3-6-1913 0 0</inkml:trace>
</inkml:ink>
</file>

<file path=ppt/ink/ink8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7.911"/>
    </inkml:context>
    <inkml:brush xml:id="br0">
      <inkml:brushProperty name="width" value="0.1" units="cm"/>
      <inkml:brushProperty name="height" value="0.1" units="cm"/>
      <inkml:brushProperty name="color" value="#008C3A"/>
    </inkml:brush>
  </inkml:definitions>
  <inkml:trace contextRef="#ctx0" brushRef="#br0">20 226 6447 0 0,'-9'-28'464'0'0,"8"26"-353"0"0,-1 0 1 0 0,1 0-1 0 0,0 0 0 0 0,0-1 0 0 0,0 1 0 0 0,0-1 0 0 0,1 1 0 0 0,-1-1 0 0 0,1 1 0 0 0,-1-1 0 0 0,1 1 0 0 0,0-1 1 0 0,0 1-1 0 0,0-1 0 0 0,0 1 0 0 0,0-1 0 0 0,1 1 0 0 0,-1-1 0 0 0,1 1 0 0 0,0-1 0 0 0,0-2 0 0 0,4-2 1634 0 0,-1-1-1 0 0,0 1 0 0 0,-1-1 0 0 0,1 0 1 0 0,2-11-1 0 0,-5 13-1452 0 0,0 1 1 0 0,0 0-1 0 0,1 0 1 0 0,0-1-1 0 0,0 1 1 0 0,0 0-1 0 0,1 1 1 0 0,0-1-1 0 0,0 0 1 0 0,0 1-1 0 0,0 0 1 0 0,1-1-1 0 0,0 1 1 0 0,-1 1-1 0 0,9-7 0 0 0,-8 9-227 0 0,-1 0-1 0 0,1 1 0 0 0,0-1 0 0 0,0 1 0 0 0,0 0 0 0 0,1 0 1 0 0,-1 0-1 0 0,0 1 0 0 0,0-1 0 0 0,0 1 0 0 0,-1 0 0 0 0,1 0 0 0 0,0 0 1 0 0,0 1-1 0 0,0-1 0 0 0,5 4 0 0 0,-7-4 37 0 0,11 51 246 0 0,-14-33-300 0 0,-2 1 0 0 0,0-1 0 0 0,-1 1 0 0 0,-1-1 0 0 0,-1 0 0 0 0,0-1 0 0 0,-2 1 0 0 0,0-1 0 0 0,-16 26 0 0 0,-5 12 11 0 0,29-54-58 0 0,-2 0-2 0 0,1-1 1 0 0,0 1-1 0 0,0-1 1 0 0,1 1-1 0 0,-1-1 1 0 0,0 1-1 0 0,0 0 0 0 0,1 0 1 0 0,-1-1-1 0 0,1 1 1 0 0,-1 0-1 0 0,1 0 1 0 0,0 0-1 0 0,0-1 1 0 0,0 1-1 0 0,0 0 0 0 0,0 0 1 0 0,0 0-1 0 0,0 0 1 0 0,1-1-1 0 0,-1 1 1 0 0,1 0-1 0 0,-1 0 1 0 0,1-1-1 0 0,0 1 0 0 0,0 0 1 0 0,-1-1-1 0 0,1 1 1 0 0,0-1-1 0 0,1 1 1 0 0,-1-1-1 0 0,0 1 1 0 0,0-1-1 0 0,1 0 0 0 0,-1 1 1 0 0,0-1-1 0 0,1 0 1 0 0,-1 0-1 0 0,1 0 1 0 0,2 1-1 0 0,7 1-223 0 0,0 0 0 0 0,1 0 0 0 0,-1-1 0 0 0,0-1-1 0 0,1 0 1 0 0,-1 0 0 0 0,1-1 0 0 0,-1-1 0 0 0,1 0 0 0 0,-1 0 0 0 0,0-1 0 0 0,22-7-1 0 0,-19 5-1087 0 0</inkml:trace>
</inkml:ink>
</file>

<file path=ppt/ink/ink8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38.271"/>
    </inkml:context>
    <inkml:brush xml:id="br0">
      <inkml:brushProperty name="width" value="0.1" units="cm"/>
      <inkml:brushProperty name="height" value="0.1" units="cm"/>
      <inkml:brushProperty name="color" value="#008C3A"/>
    </inkml:brush>
  </inkml:definitions>
  <inkml:trace contextRef="#ctx0" brushRef="#br0">127 19 7831 0 0,'-8'4'413'0'0,"0"0"0"0"0,1 0-1 0 0,-1 0 1 0 0,0 1 0 0 0,1 0-1 0 0,0 1 1 0 0,1 0 0 0 0,-1 0-1 0 0,1 0 1 0 0,-8 10-1 0 0,10-10 177 0 0,-1-1 0 0 0,1 1 0 0 0,0 0 0 0 0,1 0 0 0 0,-1 0-1 0 0,1 1 1 0 0,1-1 0 0 0,-1 1 0 0 0,1 0 0 0 0,0 0-1 0 0,1 0 1 0 0,-1-1 0 0 0,1 12 0 0 0,1-15-507 0 0,0-1 1 0 0,0 0-1 0 0,0 0 0 0 0,1 0 1 0 0,-1 0-1 0 0,1 0 0 0 0,0 0 1 0 0,-1 0-1 0 0,1 0 0 0 0,0 0 1 0 0,0 0-1 0 0,0-1 0 0 0,1 1 1 0 0,-1 0-1 0 0,0 0 0 0 0,1-1 1 0 0,-1 1-1 0 0,1-1 0 0 0,-1 1 1 0 0,1-1-1 0 0,0 0 0 0 0,-1 0 1 0 0,1 0-1 0 0,0 0 0 0 0,0 0 1 0 0,0 0-1 0 0,0 0 0 0 0,0 0 1 0 0,0-1-1 0 0,0 1 0 0 0,0-1 1 0 0,0 0-1 0 0,0 1 0 0 0,0-1 1 0 0,0 0-1 0 0,1 0 0 0 0,-1 0 1 0 0,0-1-1 0 0,3 0 0 0 0,2 1 19 0 0,0-1 1 0 0,0-1-1 0 0,1 1 0 0 0,-1-1 0 0 0,0 0 0 0 0,-1-1 1 0 0,1 0-1 0 0,0 0 0 0 0,-1 0 0 0 0,9-6 0 0 0,-5 1-66 0 0,-1 0 0 0 0,0-1 0 0 0,0 0 0 0 0,-1 0 0 0 0,-1 0 0 0 0,1-1-1 0 0,-1 0 1 0 0,-1-1 0 0 0,0 0 0 0 0,0 0 0 0 0,-1 0 0 0 0,-1 0-1 0 0,0-1 1 0 0,5-21 0 0 0,-9 32-103 0 0,0 0 0 0 0,0-1 0 0 0,0 1 0 0 0,-1 0 0 0 0,1 0 0 0 0,0 0 0 0 0,-1 0 0 0 0,1 0 0 0 0,0 0 0 0 0,-1 0 0 0 0,0 0 0 0 0,1 0 0 0 0,-1 0 0 0 0,1 0 0 0 0,-1 0 0 0 0,0 0 0 0 0,0 0 0 0 0,1 0 0 0 0,-1 1 0 0 0,0-1 0 0 0,0 0 0 0 0,0 1 0 0 0,0-1 0 0 0,0 0 0 0 0,0 1 0 0 0,0-1 0 0 0,0 1 0 0 0,0 0 0 0 0,0-1 0 0 0,0 1 0 0 0,-1 0 0 0 0,0-1 0 0 0,-39-2-5706 0 0,41 3 5710 0 0</inkml:trace>
</inkml:ink>
</file>

<file path=ppt/ink/ink8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3.915"/>
    </inkml:context>
    <inkml:brush xml:id="br0">
      <inkml:brushProperty name="width" value="0.1" units="cm"/>
      <inkml:brushProperty name="height" value="0.1" units="cm"/>
      <inkml:brushProperty name="color" value="#008C3A"/>
    </inkml:brush>
  </inkml:definitions>
  <inkml:trace contextRef="#ctx0" brushRef="#br0">111 4 5983 0 0,'-2'-3'13839'0'0,"-12"35"-10899"0"0,-78 239-927 0 0,92-270-2014 0 0,-1 1 1 0 0,1-1-1 0 0,0 0 0 0 0,-1 0 1 0 0,1 0-1 0 0,0 0 0 0 0,0 0 1 0 0,0 0-1 0 0,0 1 0 0 0,0-1 1 0 0,0 0-1 0 0,0 0 0 0 0,0 0 0 0 0,0 0 1 0 0,0 0-1 0 0,1 1 0 0 0,-1-1 1 0 0,0 0-1 0 0,1 0 0 0 0,-1 0 1 0 0,1 0-1 0 0,0 0 0 0 0,-1 0 1 0 0,1 0-1 0 0,0 0 0 0 0,0 0 0 0 0,1 1 0 0 0,0-1 0 0 0,0 1 0 0 0,1-1 0 0 0,-1 0-1 0 0,0 0 1 0 0,1 0 0 0 0,-1 0 0 0 0,0 0-1 0 0,1-1 1 0 0,-1 1 0 0 0,5-1 0 0 0,8 1 36 0 0,0 0 0 0 0,0-2 0 0 0,18-2 0 0 0,-24 2 37 0 0,84-14 624 0 0,-21 3-974 0 0,-24 8-4652 0 0,-24 3-2745 0 0</inkml:trace>
</inkml:ink>
</file>

<file path=ppt/ink/ink8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4.263"/>
    </inkml:context>
    <inkml:brush xml:id="br0">
      <inkml:brushProperty name="width" value="0.1" units="cm"/>
      <inkml:brushProperty name="height" value="0.1" units="cm"/>
      <inkml:brushProperty name="color" value="#008C3A"/>
    </inkml:brush>
  </inkml:definitions>
  <inkml:trace contextRef="#ctx0" brushRef="#br0">137 7 11055 0 0,'-25'-6'1180'0'0,"22"6"-1084"0"0,0 0-1 0 0,0 0 0 0 0,0 0 1 0 0,0 0-1 0 0,0 1 1 0 0,0-1-1 0 0,0 1 0 0 0,1 0 1 0 0,-1 0-1 0 0,0 0 0 0 0,0 0 1 0 0,1 1-1 0 0,-1-1 1 0 0,0 1-1 0 0,1-1 0 0 0,-1 1 1 0 0,1 0-1 0 0,0 0 0 0 0,0 0 1 0 0,0 0-1 0 0,0 0 0 0 0,0 1 1 0 0,0-1-1 0 0,0 1 1 0 0,1-1-1 0 0,-1 1 0 0 0,1 0 1 0 0,0-1-1 0 0,0 1 0 0 0,-1 4 1 0 0,-5 12 823 0 0,2-1 1 0 0,1 1-1 0 0,-4 33 0 0 0,4-26-630 0 0,-1 12 246 0 0,1 0 0 0 0,2 50 0 0 0,12 20-3927 0 0</inkml:trace>
</inkml:ink>
</file>

<file path=ppt/ink/ink8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4.758"/>
    </inkml:context>
    <inkml:brush xml:id="br0">
      <inkml:brushProperty name="width" value="0.1" units="cm"/>
      <inkml:brushProperty name="height" value="0.1" units="cm"/>
      <inkml:brushProperty name="color" value="#008C3A"/>
    </inkml:brush>
  </inkml:definitions>
  <inkml:trace contextRef="#ctx0" brushRef="#br0">133 9 4143 0 0,'-7'-3'7921'0'0,"-9"-2"-5520"0"0,10 7-2173 0 0,1 0-1 0 0,0 0 1 0 0,1 1 0 0 0,-1-1 0 0 0,0 1 0 0 0,1 0 0 0 0,-1 0 0 0 0,1 1 0 0 0,0-1 0 0 0,0 1 0 0 0,0 0 0 0 0,1 0 0 0 0,-1 0 0 0 0,1 0 0 0 0,0 1 0 0 0,0 0 0 0 0,-2 6 0 0 0,-1-2-116 0 0,2 1 1 0 0,-1 0 0 0 0,1 0 0 0 0,1 0 0 0 0,0 0 0 0 0,0 1 0 0 0,-2 19 0 0 0,5-26-50 0 0,0-1 1 0 0,0 1-1 0 0,1 0 0 0 0,-1 0 0 0 0,1-1 0 0 0,0 1 0 0 0,0 0 0 0 0,1-1 1 0 0,-1 1-1 0 0,0-1 0 0 0,1 0 0 0 0,0 1 0 0 0,0-1 0 0 0,0 0 1 0 0,0 0-1 0 0,1 0 0 0 0,-1 0 0 0 0,1 0 0 0 0,4 3 0 0 0,6 4 228 0 0,0-1 0 0 0,1 0 0 0 0,22 10 0 0 0,-25-13-201 0 0,1 0 1 0 0,-1 0 0 0 0,0 1-1 0 0,20 17 1 0 0,-29-21-85 0 0,0 0-1 0 0,0 0 1 0 0,0 0 0 0 0,0 0-1 0 0,0 0 1 0 0,0 0-1 0 0,-1 0 1 0 0,0 1 0 0 0,1-1-1 0 0,-1 1 1 0 0,-1-1-1 0 0,1 1 1 0 0,0-1 0 0 0,-1 1-1 0 0,0-1 1 0 0,0 1-1 0 0,0-1 1 0 0,0 1 0 0 0,0 0-1 0 0,-1-1 1 0 0,0 1-1 0 0,1-1 1 0 0,-1 1 0 0 0,0-1-1 0 0,-1 0 1 0 0,1 1-1 0 0,-1-1 1 0 0,1 0 0 0 0,-1 0-1 0 0,0 0 1 0 0,-5 5-1 0 0,2-1 8 0 0,0-1-1 0 0,0 0 1 0 0,-1 0-1 0 0,0-1 1 0 0,0 1 0 0 0,-1-1-1 0 0,1-1 1 0 0,-1 1-1 0 0,0-1 1 0 0,0 0-1 0 0,0-1 1 0 0,-1 0-1 0 0,-12 4 1 0 0,18-6-9 0 0,-1-1 0 0 0,1 1-1 0 0,0-1 1 0 0,0 1 0 0 0,0-1 0 0 0,0 0 0 0 0,0 0 0 0 0,0 0-1 0 0,0-1 1 0 0,0 1 0 0 0,-1 0 0 0 0,1-1 0 0 0,0 1 0 0 0,0-1 0 0 0,0 0-1 0 0,0 1 1 0 0,1-1 0 0 0,-1 0 0 0 0,0 0 0 0 0,0-1 0 0 0,0 1 0 0 0,-2-2-1 0 0,2 0 11 0 0,0 0-1 0 0,0 0 1 0 0,0 0-1 0 0,1 1 0 0 0,-1-2 1 0 0,1 1-1 0 0,0 0 1 0 0,0 0-1 0 0,0 0 0 0 0,0 0 1 0 0,1-1-1 0 0,-1-6 0 0 0,0-3 23 0 0,1 0-1 0 0,1 0 0 0 0,0 0 0 0 0,1 0 1 0 0,1 0-1 0 0,4-14 0 0 0,6-8-437 0 0,25-49 0 0 0,-26 61 142 0 0,-1 0-1 0 0,-1 0 1 0 0,-1-1-1 0 0,-1-1 1 0 0,7-36 0 0 0,-15 58 215 0 0,1 0 0 0 0,-1 0 0 0 0,0 0 0 0 0,0 0 0 0 0,0 0 1 0 0,0 0-1 0 0,0 0 0 0 0,-1 1 0 0 0,0-1 0 0 0,1 0 0 0 0,-1 0 1 0 0,0 0-1 0 0,0 0 0 0 0,-3-4 0 0 0,3 6 33 0 0,0 0-1 0 0,0 1 1 0 0,0-1 0 0 0,0 0-1 0 0,0 0 1 0 0,0 1 0 0 0,0-1-1 0 0,0 0 1 0 0,0 1-1 0 0,-1-1 1 0 0,1 1 0 0 0,0 0-1 0 0,0-1 1 0 0,-1 1 0 0 0,1 0-1 0 0,0 0 1 0 0,-1 0-1 0 0,1 0 1 0 0,0 0 0 0 0,0 0-1 0 0,-1 0 1 0 0,1 0 0 0 0,0 1-1 0 0,-1-1 1 0 0,1 0 0 0 0,0 1-1 0 0,0-1 1 0 0,0 1-1 0 0,-1-1 1 0 0,1 1 0 0 0,0 0-1 0 0,0-1 1 0 0,0 1 0 0 0,-1 1-1 0 0,-23 9-2280 0 0,20-7 1082 0 0</inkml:trace>
</inkml:ink>
</file>

<file path=ppt/ink/ink8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5.131"/>
    </inkml:context>
    <inkml:brush xml:id="br0">
      <inkml:brushProperty name="width" value="0.1" units="cm"/>
      <inkml:brushProperty name="height" value="0.1" units="cm"/>
      <inkml:brushProperty name="color" value="#008C3A"/>
    </inkml:brush>
  </inkml:definitions>
  <inkml:trace contextRef="#ctx0" brushRef="#br0">89 10 9215 0 0,'-1'-1'214'0'0,"-1"-1"-1"0"0,0 1 0 0 0,0 0 0 0 0,0 0 0 0 0,0 1 0 0 0,0-1 0 0 0,0 0 1 0 0,0 1-1 0 0,0-1 0 0 0,0 1 0 0 0,0-1 0 0 0,0 1 0 0 0,0 0 0 0 0,0 0 1 0 0,-1 0-1 0 0,1 0 0 0 0,0 1 0 0 0,0-1 0 0 0,0 0 0 0 0,0 1 0 0 0,0-1 1 0 0,0 1-1 0 0,0 0 0 0 0,0 0 0 0 0,0 0 0 0 0,0 0 0 0 0,0 0 0 0 0,1 0 1 0 0,-1 0-1 0 0,0 1 0 0 0,1-1 0 0 0,-1 1 0 0 0,1-1 0 0 0,-1 1 0 0 0,1-1 1 0 0,0 1-1 0 0,0 0 0 0 0,-1 0 0 0 0,0 2 0 0 0,0 1-11 0 0,0-1 0 0 0,0 0 0 0 0,0 0-1 0 0,1 1 1 0 0,-1-1 0 0 0,1 1 0 0 0,0-1 0 0 0,1 1-1 0 0,-1 0 1 0 0,1-1 0 0 0,0 1 0 0 0,0 0 0 0 0,0-1 0 0 0,1 1-1 0 0,-1 0 1 0 0,1-1 0 0 0,2 7 0 0 0,-1-6-183 0 0,0-1 0 0 0,0 0 1 0 0,1 0-1 0 0,0 0 0 0 0,-1 0 1 0 0,1 0-1 0 0,1 0 0 0 0,-1-1 1 0 0,0 1-1 0 0,1-1 0 0 0,0 0 0 0 0,-1 0 1 0 0,1 0-1 0 0,1-1 0 0 0,-1 1 1 0 0,0-1-1 0 0,0 0 0 0 0,1 0 1 0 0,0-1-1 0 0,-1 1 0 0 0,1-1 1 0 0,0 0-1 0 0,-1 0 0 0 0,1-1 0 0 0,0 0 1 0 0,0 1-1 0 0,0-1 0 0 0,-1-1 1 0 0,1 1-1 0 0,0-1 0 0 0,0 0 1 0 0,-1 0-1 0 0,1 0 0 0 0,4-2 1 0 0,-1 0 2 0 0,-1 1 0 0 0,1-1 1 0 0,-1 0-1 0 0,0-1 0 0 0,0 1 1 0 0,0-2-1 0 0,-1 1 0 0 0,0-1 1 0 0,1 0-1 0 0,-1 0 1 0 0,-1 0-1 0 0,1-1 0 0 0,-1 0 1 0 0,0 0-1 0 0,-1 0 0 0 0,1-1 1 0 0,-1 0-1 0 0,0 0 0 0 0,-1 0 1 0 0,4-9-1 0 0,-6 14-43 0 0,-1 1 0 0 0,1 0 0 0 0,-1-1-1 0 0,0 1 1 0 0,1-1 0 0 0,-1 1 0 0 0,0-1 0 0 0,0 1 0 0 0,0-1-1 0 0,0 1 1 0 0,0-1 0 0 0,0 1 0 0 0,0-1 0 0 0,0 1 0 0 0,-1-1-1 0 0,1 1 1 0 0,-1-1 0 0 0,1 1 0 0 0,-1-1 0 0 0,1 1 0 0 0,-1 0-1 0 0,0-1 1 0 0,0 1 0 0 0,0 0 0 0 0,1 0 0 0 0,-1 0 0 0 0,-1-1-1 0 0,1 1 1 0 0,0 0 0 0 0,0 0 0 0 0,0 1 0 0 0,0-1 0 0 0,-1 0-1 0 0,-1-1 1 0 0,-2 1-113 0 0,1 0 1 0 0,0 0-1 0 0,0 0 0 0 0,-1 0 1 0 0,1 1-1 0 0,-1 0 0 0 0,1 0 0 0 0,0 0 1 0 0,-1 1-1 0 0,-6 1 0 0 0,2-1-1398 0 0</inkml:trace>
</inkml:ink>
</file>

<file path=ppt/ink/ink8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9.288"/>
    </inkml:context>
    <inkml:brush xml:id="br0">
      <inkml:brushProperty name="width" value="0.1" units="cm"/>
      <inkml:brushProperty name="height" value="0.1" units="cm"/>
      <inkml:brushProperty name="color" value="#008C3A"/>
    </inkml:brush>
  </inkml:definitions>
  <inkml:trace contextRef="#ctx0" brushRef="#br0">253 169 5527 0 0,'4'-41'1026'0'0,"-3"30"875"0"0,1 0-1 0 0,-1 1 0 0 0,-1-1 1 0 0,-1-13-1 0 0,1 21-1586 0 0,0 0-1 0 0,-1 0 1 0 0,1 0 0 0 0,-1 1-1 0 0,1-1 1 0 0,-1 0-1 0 0,0 0 1 0 0,0 0-1 0 0,-1 0 1 0 0,1 1 0 0 0,-1-1-1 0 0,1 1 1 0 0,-1-1-1 0 0,0 1 1 0 0,0-1-1 0 0,0 1 1 0 0,0 0 0 0 0,0 0-1 0 0,0 0 1 0 0,0 0-1 0 0,-4-2 1 0 0,3 4-213 0 0,0-1 1 0 0,0 0 0 0 0,0 1-1 0 0,-1 0 1 0 0,1-1-1 0 0,0 1 1 0 0,0 1 0 0 0,0-1-1 0 0,0 0 1 0 0,0 1-1 0 0,0-1 1 0 0,0 1-1 0 0,0 0 1 0 0,0 0 0 0 0,0 0-1 0 0,0 1 1 0 0,0-1-1 0 0,0 1 1 0 0,1-1 0 0 0,-5 4-1 0 0,-8 6-71 0 0,1 1-1 0 0,0 0 1 0 0,1 1-1 0 0,1 1 1 0 0,0 0-1 0 0,0 0 1 0 0,2 1-1 0 0,-1 1 1 0 0,2 0 0 0 0,0 0-1 0 0,1 0 1 0 0,-7 24-1 0 0,14-37-29 0 0,0-1 0 0 0,0 1 0 0 0,0 0 0 0 0,1-1 0 0 0,-1 1 0 0 0,1 0 0 0 0,0-1 0 0 0,0 1 0 0 0,0 0 0 0 0,0 0 0 0 0,0-1 0 0 0,1 1 0 0 0,-1 0 0 0 0,1-1 0 0 0,-1 1 0 0 0,1 0 0 0 0,0-1 0 0 0,0 1 0 0 0,0-1 0 0 0,1 1 0 0 0,-1-1 0 0 0,1 0 0 0 0,-1 0 0 0 0,1 1 0 0 0,0-1 0 0 0,-1 0 0 0 0,1 0 0 0 0,0-1 0 0 0,1 1 0 0 0,2 2 0 0 0,-1-2 0 0 0,0-1 0 0 0,0 1 0 0 0,0-1 0 0 0,0 0 0 0 0,0 0 0 0 0,1-1 0 0 0,-1 1 0 0 0,0-1 0 0 0,0 0 0 0 0,1 0 0 0 0,-1 0 0 0 0,0-1 0 0 0,0 0 0 0 0,0 1 0 0 0,1-2 0 0 0,-1 1 0 0 0,0 0 0 0 0,0-1 0 0 0,5-2 0 0 0,1-1 4 0 0,-1-1-1 0 0,1 0 0 0 0,-1-1 1 0 0,-1 0-1 0 0,1 0 0 0 0,-1 0 1 0 0,0-1-1 0 0,-1-1 1 0 0,0 1-1 0 0,0-1 0 0 0,-1 0 1 0 0,0-1-1 0 0,-1 1 1 0 0,0-1-1 0 0,0-1 0 0 0,-1 1 1 0 0,0 0-1 0 0,-1-1 1 0 0,0 0-1 0 0,-1 0 0 0 0,1-11 1 0 0,-4 17 53 0 0,-14 30 403 0 0,8 5-455 0 0,1 0 0 0 0,1 1-1 0 0,2-1 1 0 0,0 1 0 0 0,3 0 0 0 0,0 0 0 0 0,2-1-1 0 0,1 1 1 0 0,2-1 0 0 0,1 1 0 0 0,12 36-1 0 0,-18-67-126 0 0,0 1 0 0 0,1-1-1 0 0,-1 0 1 0 0,0 1 0 0 0,0-1-1 0 0,1 0 1 0 0,-1 1 0 0 0,0-1 0 0 0,1 1-245 0 0,-1-1 244 0 0,0 0 1 0 0,1 0 0 0 0,-1 1-1 0 0,1-1 1 0 0,-1 0 0 0 0,0 0-1 0 0,1 0 1 0 0,-1 0 0 0 0,0 1-1 0 0,1-1 1 0 0,-1 0 0 0 0,0 0-1 0 0,1 0 1 0 0,-1 0 0 0 0,1 0-1 0 0,-1 0 1 0 0,0 0 0 0 0,1 0-1 0 0,-1 0 1 0 0,1 0 0 0 0,-1 0-1 0 0,0-1 1 0 0,1 1 0 0 0,-1 0-1 0 0,0 0 1 0 0,1 0 0 0 0,-1 0-1 0 0,0-1 1 0 0,1 1 0 0 0,-1 0-1 0 0,0 0 1 0 0,1-1 0 0 0,-1 1 0 0 0,0 0-1 0 0,1 0 1 0 0,-1-1 0 0 0,0 1-1 0 0,0-1 1 0 0,8-5-1569 0 0</inkml:trace>
</inkml:ink>
</file>

<file path=ppt/ink/ink8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9.660"/>
    </inkml:context>
    <inkml:brush xml:id="br0">
      <inkml:brushProperty name="width" value="0.1" units="cm"/>
      <inkml:brushProperty name="height" value="0.1" units="cm"/>
      <inkml:brushProperty name="color" value="#008C3A"/>
    </inkml:brush>
  </inkml:definitions>
  <inkml:trace contextRef="#ctx0" brushRef="#br0">154 0 8287 0 0,'0'0'756'0'0,"-19"18"-325"0"0,5 3 2027 0 0,1-1-1 0 0,1 2 1 0 0,-15 35-1 0 0,11-16-1331 0 0,2 1 0 0 0,-15 74 0 0 0,27-103-1024 0 0,1-1 0 0 0,0 1 0 0 0,1-1 0 0 0,0 0 0 0 0,1 1 1 0 0,0-1-1 0 0,1 1 0 0 0,0-1 0 0 0,8 20 0 0 0,-10-29-90 0 0,2 1-1 0 0,-1-1 1 0 0,0 0 0 0 0,1 1-1 0 0,-1-1 1 0 0,1 0 0 0 0,0 0-1 0 0,0-1 1 0 0,0 1-1 0 0,1 0 1 0 0,-1-1 0 0 0,1 1-1 0 0,-1-1 1 0 0,1 0-1 0 0,0 1 1 0 0,0-1 0 0 0,0-1-1 0 0,0 1 1 0 0,0 0 0 0 0,0-1-1 0 0,0 0 1 0 0,1 1-1 0 0,-1-1 1 0 0,1 0 0 0 0,-1-1-1 0 0,0 1 1 0 0,1-1 0 0 0,0 0-1 0 0,-1 1 1 0 0,1-1-1 0 0,-1-1 1 0 0,1 1 0 0 0,-1-1-1 0 0,1 1 1 0 0,-1-1 0 0 0,0 0-1 0 0,1 0 1 0 0,4-2-1 0 0,-1-1 2 0 0,-1 1-1 0 0,1-1 1 0 0,-1 0-1 0 0,0 0 0 0 0,0-1 1 0 0,0 0-1 0 0,9-10 1 0 0,-13 13-9 0 0,0 1 0 0 0,0-1 0 0 0,0 0 0 0 0,0-1 1 0 0,0 1-1 0 0,-1 0 0 0 0,1 0 0 0 0,-1-1 0 0 0,0 1 1 0 0,0-1-1 0 0,0 1 0 0 0,0-1 0 0 0,0 0 0 0 0,0 1 1 0 0,0-1-1 0 0,-1 0 0 0 0,0 0 0 0 0,1 1 0 0 0,-1-1 1 0 0,0 0-1 0 0,-1 0 0 0 0,1 1 0 0 0,-1-6 0 0 0,0 6 2 0 0,-1 1-1 0 0,1-1 0 0 0,0 1 1 0 0,-1-1-1 0 0,1 1 0 0 0,-1 0 1 0 0,0 0-1 0 0,1 0 0 0 0,-1 0 1 0 0,0 0-1 0 0,1 0 0 0 0,-1 0 1 0 0,0 0-1 0 0,0 1 0 0 0,0-1 1 0 0,0 1-1 0 0,0 0 0 0 0,0-1 1 0 0,0 1-1 0 0,0 0 0 0 0,0 0 0 0 0,0 0 1 0 0,1 0-1 0 0,-1 1 0 0 0,-2-1 1 0 0,-59 12-41 0 0,49-9-27 0 0,-54 13-654 0 0,45-10-2185 0 0</inkml:trace>
</inkml:ink>
</file>

<file path=ppt/ink/ink8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49.996"/>
    </inkml:context>
    <inkml:brush xml:id="br0">
      <inkml:brushProperty name="width" value="0.1" units="cm"/>
      <inkml:brushProperty name="height" value="0.1" units="cm"/>
      <inkml:brushProperty name="color" value="#008C3A"/>
    </inkml:brush>
  </inkml:definitions>
  <inkml:trace contextRef="#ctx0" brushRef="#br0">95 1 7367 0 0,'-4'0'253'0'0,"1"1"-1"0"0,0-1 1 0 0,-1 1-1 0 0,1 0 1 0 0,0 0-1 0 0,-1 0 1 0 0,1 1-1 0 0,0-1 1 0 0,0 1-1 0 0,0-1 1 0 0,0 1-1 0 0,0 0 1 0 0,0 0-1 0 0,1 1 1 0 0,-1-1-1 0 0,1 0 1 0 0,-1 1-1 0 0,1 0 1 0 0,0-1-1 0 0,0 1 1 0 0,-2 5-1 0 0,0-3 395 0 0,0 1 0 0 0,1 0 0 0 0,0 0 0 0 0,0 0 0 0 0,0 1 0 0 0,1-1 0 0 0,0 1 0 0 0,0-1 0 0 0,1 1 0 0 0,-2 8 0 0 0,3-12-520 0 0,0 0 0 0 0,0 0 0 0 0,1 0 1 0 0,-1 0-1 0 0,1 0 0 0 0,-1 0 0 0 0,1 0 0 0 0,0 0 0 0 0,0 0 0 0 0,0 0 0 0 0,1 0 0 0 0,-1 0 0 0 0,1-1 0 0 0,-1 1 1 0 0,1-1-1 0 0,0 1 0 0 0,0-1 0 0 0,0 0 0 0 0,0 1 0 0 0,0-1 0 0 0,4 2 0 0 0,-2-2-42 0 0,1 1 0 0 0,0-1 0 0 0,-1 0 0 0 0,1 0 0 0 0,0 0 0 0 0,1-1 0 0 0,-1 0 0 0 0,0 0 0 0 0,0 0 0 0 0,0 0 0 0 0,9-1 0 0 0,-3 0-37 0 0,0-1 1 0 0,0 0-1 0 0,-1-1 1 0 0,1 0-1 0 0,-1 0 0 0 0,1-1 1 0 0,-1-1-1 0 0,0 0 1 0 0,0 0-1 0 0,0-1 1 0 0,16-10-1 0 0,-24 14-39 0 0,0 0-1 0 0,0-1 1 0 0,-1 1-1 0 0,1-1 1 0 0,0 1-1 0 0,0-1 1 0 0,-1 0-1 0 0,1 0 1 0 0,-1 0-1 0 0,1 0 1 0 0,-1 0-1 0 0,0 0 1 0 0,0 0-1 0 0,0 0 1 0 0,0 0-1 0 0,0-1 1 0 0,-1 1-1 0 0,1 0 1 0 0,0-1-1 0 0,-1 1 1 0 0,0 0-1 0 0,0-1 1 0 0,0 1-1 0 0,0-1 0 0 0,0 1 1 0 0,0 0-1 0 0,-1-5 1 0 0,-1 4-18 0 0,1 1 1 0 0,-1-1-1 0 0,0 1 1 0 0,0-1 0 0 0,0 1-1 0 0,0 0 1 0 0,0 0-1 0 0,-1 0 1 0 0,1 0-1 0 0,0 1 1 0 0,-1-1-1 0 0,0 0 1 0 0,1 1-1 0 0,-1 0 1 0 0,0 0-1 0 0,0 0 1 0 0,1 0-1 0 0,-1 0 1 0 0,0 0 0 0 0,0 1-1 0 0,0-1 1 0 0,-3 1-1 0 0,-49-6-1559 0 0,32 6-4492 0 0,5 0-1192 0 0</inkml:trace>
</inkml:ink>
</file>

<file path=ppt/ink/ink8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0.703"/>
    </inkml:context>
    <inkml:brush xml:id="br0">
      <inkml:brushProperty name="width" value="0.1" units="cm"/>
      <inkml:brushProperty name="height" value="0.1" units="cm"/>
      <inkml:brushProperty name="color" value="#008C3A"/>
    </inkml:brush>
  </inkml:definitions>
  <inkml:trace contextRef="#ctx0" brushRef="#br0">1 196 9647 0 0,'0'-37'1214'0'0,"2"27"-409"0"0,1 1 1 0 0,1 0 0 0 0,0 0 0 0 0,0 0 0 0 0,1 0 0 0 0,0 1-1 0 0,0 0 1 0 0,1 0 0 0 0,0 0 0 0 0,0 0 0 0 0,12-10 0 0 0,-13 14-609 0 0,-1-1 1 0 0,1 1 0 0 0,0 0-1 0 0,1 1 1 0 0,-1-1 0 0 0,0 1 0 0 0,1 0-1 0 0,0 0 1 0 0,0 1 0 0 0,0 0-1 0 0,0 0 1 0 0,0 0 0 0 0,0 1 0 0 0,0 0-1 0 0,1 0 1 0 0,-1 0 0 0 0,0 1-1 0 0,13 1 1 0 0,-17-1-186 0 0,-1 1 0 0 0,1-1 0 0 0,-1 1 0 0 0,1-1 0 0 0,-1 1 0 0 0,1 0 0 0 0,-1 0 0 0 0,0 0 0 0 0,1 0-1 0 0,-1 0 1 0 0,0 0 0 0 0,0 0 0 0 0,0 0 0 0 0,0 1 0 0 0,0-1 0 0 0,0 0 0 0 0,0 1 0 0 0,0-1 0 0 0,0 0 0 0 0,-1 1 0 0 0,1-1 0 0 0,-1 1 0 0 0,1 0-1 0 0,-1-1 1 0 0,1 1 0 0 0,-1-1 0 0 0,0 1 0 0 0,0-1 0 0 0,0 1 0 0 0,0 0 0 0 0,0-1 0 0 0,0 1 0 0 0,0 0 0 0 0,0-1 0 0 0,-1 3 0 0 0,-1 9 28 0 0,-1-1 0 0 0,0 0 1 0 0,-7 18-1 0 0,7-20 33 0 0,-32 78-75 0 0,22-58-89 0 0,1 2 0 0 0,-15 58 0 0 0,27-86 79 0 0,-1-1-1 0 0,0 1 1 0 0,1-1-1 0 0,0 1 0 0 0,0-1 1 0 0,0 1-1 0 0,0-1 0 0 0,0 1 1 0 0,1-1-1 0 0,0 0 0 0 0,-1 1 1 0 0,1-1-1 0 0,1 1 0 0 0,-1-1 1 0 0,0 0-1 0 0,1 0 0 0 0,0 0 1 0 0,-1 0-1 0 0,1 0 1 0 0,0 0-1 0 0,3 3 0 0 0,0-2 47 0 0,-1-1-1 0 0,1 0 0 0 0,0 1 1 0 0,0-1-1 0 0,0-1 1 0 0,0 1-1 0 0,0-1 0 0 0,1 0 1 0 0,-1 0-1 0 0,1 0 0 0 0,9 1 1 0 0,7-1-534 0 0,-1 0 0 0 0,1-1 0 0 0,0-2 0 0 0,-1 0 0 0 0,39-7 0 0 0,-44 4-892 0 0</inkml:trace>
</inkml:ink>
</file>

<file path=ppt/ink/ink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7"/>
    </inkml:context>
    <inkml:brush xml:id="br0">
      <inkml:brushProperty name="width" value="0.1" units="cm"/>
      <inkml:brushProperty name="height" value="0.1" units="cm"/>
      <inkml:brushProperty name="color" value="#AB008B"/>
    </inkml:brush>
  </inkml:definitions>
  <inkml:trace contextRef="#ctx0" brushRef="#br0">1 73 10135 0 0,'0'0'778'0'0,"28"-15"7156"0"0,-4 5-5971 0 0,1 2 0 0 0,50-12 0 0 0,-41 12-1276 0 0,-17 4-538 0 0,0 1-1 0 0,1 1 1 0 0,-1 0 0 0 0,1 1 0 0 0,31 3-1 0 0,41 14-2459 0 0,-72-11 178 0 0</inkml:trace>
</inkml:ink>
</file>

<file path=ppt/ink/ink8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1.078"/>
    </inkml:context>
    <inkml:brush xml:id="br0">
      <inkml:brushProperty name="width" value="0.1" units="cm"/>
      <inkml:brushProperty name="height" value="0.1" units="cm"/>
      <inkml:brushProperty name="color" value="#008C3A"/>
    </inkml:brush>
  </inkml:definitions>
  <inkml:trace contextRef="#ctx0" brushRef="#br0">85 0 14047 0 0,'0'0'1074'0'0,"-22"15"-604"0"0,13-1-99 0 0,1 0 0 0 0,0 0 0 0 0,2 1 0 0 0,-1 1 0 0 0,2-1 0 0 0,0 1 0 0 0,1-1 0 0 0,1 1 0 0 0,0 1 0 0 0,-1 21 1 0 0,4-33-286 0 0,0 1 0 0 0,0 0 1 0 0,0-1-1 0 0,0 1 1 0 0,1 0-1 0 0,0-1 0 0 0,0 1 1 0 0,1-1-1 0 0,-1 0 1 0 0,1 1-1 0 0,0-1 1 0 0,1 0-1 0 0,-1 0 0 0 0,1 0 1 0 0,0 0-1 0 0,0-1 1 0 0,1 1-1 0 0,-1-1 1 0 0,1 0-1 0 0,0 0 0 0 0,0 0 1 0 0,1 0-1 0 0,-1-1 1 0 0,1 0-1 0 0,-1 0 1 0 0,1 0-1 0 0,0 0 0 0 0,0-1 1 0 0,0 0-1 0 0,1 0 1 0 0,-1 0-1 0 0,10 1 0 0 0,6 1 242 0 0,-1-1 0 0 0,1-2 0 0 0,0 0 0 0 0,36-3 0 0 0,35-14-5521 0 0,-73 11-1851 0 0</inkml:trace>
</inkml:ink>
</file>

<file path=ppt/ink/ink8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1.430"/>
    </inkml:context>
    <inkml:brush xml:id="br0">
      <inkml:brushProperty name="width" value="0.1" units="cm"/>
      <inkml:brushProperty name="height" value="0.1" units="cm"/>
      <inkml:brushProperty name="color" value="#008C3A"/>
    </inkml:brush>
  </inkml:definitions>
  <inkml:trace contextRef="#ctx0" brushRef="#br0">150 163 7831 0 0,'-53'63'3475'0'0,"36"-45"-865"0"0,1 0 0 0 0,-21 34 0 0 0,33-45-2347 0 0,0 0-1 0 0,0 1 1 0 0,1-1 0 0 0,0 1 0 0 0,1 0-1 0 0,-4 15 1 0 0,6-19-242 0 0,-1-1 0 0 0,1 1 0 0 0,0 0 0 0 0,0 0 0 0 0,1 0 0 0 0,-1 0 0 0 0,1 0-1 0 0,0-1 1 0 0,0 1 0 0 0,0 0 0 0 0,0-1 0 0 0,1 1 0 0 0,-1 0 0 0 0,1-1 0 0 0,0 0 0 0 0,0 1 0 0 0,0-1 0 0 0,1 0-1 0 0,-1 0 1 0 0,1 0 0 0 0,-1 0 0 0 0,5 2 0 0 0,-4-3-806 0 0,0 1-1 0 0,1-1 1 0 0,-1 0-1 0 0,1 0 1 0 0,-1-1-1 0 0,1 1 1 0 0,7 2 0 0 0,8 0-5741 0 0</inkml:trace>
  <inkml:trace contextRef="#ctx0" brushRef="#br0" timeOffset="1">307 82 5983 0 0,'-1'-1'196'0'0,"1"0"0"0"0,-1 1 0 0 0,0-1 0 0 0,1 1 0 0 0,-1-1 0 0 0,1 1 0 0 0,-1-1 0 0 0,0 1 0 0 0,1-1 0 0 0,-1 1 0 0 0,0 0 0 0 0,0-1 0 0 0,1 1-1 0 0,-1 0 1 0 0,0-1 0 0 0,0 1 0 0 0,1 0 0 0 0,-1 0 0 0 0,0 0 0 0 0,0 0 0 0 0,0 0 0 0 0,1 0 0 0 0,-1 0 0 0 0,0 0 0 0 0,0 0 0 0 0,0 0 0 0 0,1 0 0 0 0,-1 1 0 0 0,0-1-1 0 0,0 0 1 0 0,0 1 0 0 0,0-1 0 0 0,-1 2 142 0 0,0-1 0 0 0,0 1 0 0 0,0-1 0 0 0,1 1 0 0 0,-1 0 0 0 0,1-1 0 0 0,-1 1-1 0 0,1 0 1 0 0,0 0 0 0 0,-1 0 0 0 0,1 0 0 0 0,-1 3 0 0 0,1-3-230 0 0,0 0-1 0 0,0 0 1 0 0,0 0 0 0 0,1 0 0 0 0,-1 0-1 0 0,0 0 1 0 0,1 0 0 0 0,-1 0-1 0 0,1 1 1 0 0,0-1 0 0 0,0 0-1 0 0,0 0 1 0 0,0 0 0 0 0,0 0 0 0 0,0 1-1 0 0,1-1 1 0 0,-1 0 0 0 0,1 0-1 0 0,-1 0 1 0 0,1 0 0 0 0,0 0-1 0 0,0 0 1 0 0,0 0 0 0 0,0 0 0 0 0,0 0-1 0 0,0 0 1 0 0,1 0 0 0 0,-1-1-1 0 0,0 1 1 0 0,1-1 0 0 0,1 2 0 0 0,3-1-54 0 0,-1 0-1 0 0,1 0 1 0 0,-1-1 0 0 0,1 0 0 0 0,0-1 0 0 0,-1 1 0 0 0,1-1 0 0 0,0 0 0 0 0,0 0 0 0 0,-1-1 0 0 0,1 0 0 0 0,0 0 0 0 0,-1 0 0 0 0,1 0 0 0 0,-1-1 0 0 0,0 0 0 0 0,1 0 0 0 0,-1-1 0 0 0,5-2 0 0 0,-4 2-16 0 0,0 0-1 0 0,0-1 1 0 0,0 0-1 0 0,0 0 1 0 0,0 0 0 0 0,-1 0-1 0 0,0-1 1 0 0,0 0 0 0 0,0 0-1 0 0,-1 0 1 0 0,1-1-1 0 0,-1 1 1 0 0,-1-1 0 0 0,1 0-1 0 0,3-9 1 0 0,-6 13-12 0 0,-1 0 0 0 0,1 0 0 0 0,-1-1 0 0 0,0 1 0 0 0,0 0 0 0 0,0 0 0 0 0,0-1 0 0 0,0 1 1 0 0,-1 0-1 0 0,1 0 0 0 0,0 0 0 0 0,-1-1 0 0 0,0 1 0 0 0,1 0 0 0 0,-1 0 0 0 0,0 0 0 0 0,0 0 0 0 0,0 0 0 0 0,-1 0 0 0 0,1 0 0 0 0,0 1 0 0 0,-1-1 1 0 0,1 0-1 0 0,-1 1 0 0 0,0-1 0 0 0,1 1 0 0 0,-1-1 0 0 0,0 1 0 0 0,0 0 0 0 0,0 0 0 0 0,0 0 0 0 0,0 0 0 0 0,0 0 0 0 0,0 0 0 0 0,0 1 1 0 0,0-1-1 0 0,-5 0 0 0 0,-41-7-989 0 0,8 10-5130 0 0</inkml:trace>
</inkml:ink>
</file>

<file path=ppt/ink/ink8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5.621"/>
    </inkml:context>
    <inkml:brush xml:id="br0">
      <inkml:brushProperty name="width" value="0.1" units="cm"/>
      <inkml:brushProperty name="height" value="0.1" units="cm"/>
      <inkml:brushProperty name="color" value="#008C3A"/>
    </inkml:brush>
  </inkml:definitions>
  <inkml:trace contextRef="#ctx0" brushRef="#br0">173 38 5983 0 0,'-14'-38'12394'0'0,"12"39"-12277"0"0,-1 0 0 0 0,1-1 1 0 0,-1 1-1 0 0,1 0 0 0 0,-1 0 0 0 0,1 1 1 0 0,0-1-1 0 0,0 0 0 0 0,0 1 1 0 0,0-1-1 0 0,0 1 0 0 0,0 0 1 0 0,0 0-1 0 0,0 0 0 0 0,1 0 1 0 0,-1 0-1 0 0,1 0 0 0 0,-1 0 1 0 0,1 0-1 0 0,-2 5 0 0 0,-26 51 289 0 0,12-15-300 0 0,1 1 1 0 0,2 1-1 0 0,3 0 1 0 0,1 0-1 0 0,2 1 1 0 0,-2 83-1 0 0,10-121-72 0 0,0 0 1 0 0,1-1-1 0 0,0 1 0 0 0,0 0 0 0 0,1-1 0 0 0,0 1 1 0 0,1-1-1 0 0,-1 0 0 0 0,1 0 0 0 0,1 0 1 0 0,-1 0-1 0 0,1 0 0 0 0,1-1 0 0 0,-1 0 0 0 0,10 10 1 0 0,-6-8 26 0 0,0-1 0 0 0,1 0 0 0 0,0-1 0 0 0,1 0 0 0 0,-1 0 0 0 0,1-1 0 0 0,0-1 0 0 0,0 1 1 0 0,21 4-1 0 0,2-1 70 0 0,0-3 1 0 0,1-1 0 0 0,0-1-1 0 0,0-1 1 0 0,0-3-1 0 0,37-4 1 0 0,-15-3-51 0 0,105-31 0 0 0,-71 15-3217 0 0,-70 19 1534 0 0</inkml:trace>
</inkml:ink>
</file>

<file path=ppt/ink/ink8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5.998"/>
    </inkml:context>
    <inkml:brush xml:id="br0">
      <inkml:brushProperty name="width" value="0.1" units="cm"/>
      <inkml:brushProperty name="height" value="0.1" units="cm"/>
      <inkml:brushProperty name="color" value="#008C3A"/>
    </inkml:brush>
  </inkml:definitions>
  <inkml:trace contextRef="#ctx0" brushRef="#br0">2 1 13791 0 0,'-2'1'2490'0'0,"7"3"-1620"0"0,8 0-406 0 0,1 0 0 0 0,-1 0 0 0 0,1-1 0 0 0,0-1-1 0 0,0-1 1 0 0,23 1 0 0 0,28 3 457 0 0,-53-3-747 0 0,37 5 380 0 0,-1 2 0 0 0,0 2 0 0 0,91 33-1 0 0,-137-43-551 0 0,0 0 0 0 0,0 0 0 0 0,0 1 0 0 0,0-1-1 0 0,0 0 1 0 0,-1 1 0 0 0,1-1 0 0 0,0 1 0 0 0,-1 0-1 0 0,1 0 1 0 0,-1-1 0 0 0,1 1 0 0 0,-1 0 0 0 0,0 0-1 0 0,0 0 1 0 0,0 0 0 0 0,0 0 0 0 0,0 1 0 0 0,-1-1-1 0 0,1 0 1 0 0,-1 0 0 0 0,1 1 0 0 0,-1-1 0 0 0,0 0-1 0 0,1 0 1 0 0,-1 1 0 0 0,-1-1 0 0 0,1 0 0 0 0,0 1-1 0 0,0-1 1 0 0,-1 0 0 0 0,0 0 0 0 0,1 1 0 0 0,-1-1-1 0 0,0 0 1 0 0,0 0 0 0 0,-2 3 0 0 0,-4 10 15 0 0,-1 0-1 0 0,-1 0 1 0 0,-20 27 0 0 0,19-29-14 0 0,-34 41-87 0 0,-1-1 0 0 0,-3-3 0 0 0,-92 75 0 0 0</inkml:trace>
</inkml:ink>
</file>

<file path=ppt/ink/ink8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6.836"/>
    </inkml:context>
    <inkml:brush xml:id="br0">
      <inkml:brushProperty name="width" value="0.1" units="cm"/>
      <inkml:brushProperty name="height" value="0.1" units="cm"/>
      <inkml:brushProperty name="color" value="#008C3A"/>
    </inkml:brush>
  </inkml:definitions>
  <inkml:trace contextRef="#ctx0" brushRef="#br0">1 0 8287 0 0,'3'19'10249'0'0,"0"15"-5100"0"0,3 193-3828 0 0,-6-213-1271 0 0,1 39-433 0 0,-1-50 113 0 0,0 0 0 0 0,1 0 0 0 0,0 0 0 0 0,0-1 0 0 0,0 1 0 0 0,0 0 0 0 0,0-1 0 0 0,0 1 0 0 0,1-1 0 0 0,-1 1 0 0 0,1-1 0 0 0,0 1 0 0 0,0-1 0 0 0,0 0 0 0 0,3 3 0 0 0,4 1-1612 0 0</inkml:trace>
</inkml:ink>
</file>

<file path=ppt/ink/ink8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7.448"/>
    </inkml:context>
    <inkml:brush xml:id="br0">
      <inkml:brushProperty name="width" value="0.1" units="cm"/>
      <inkml:brushProperty name="height" value="0.1" units="cm"/>
      <inkml:brushProperty name="color" value="#008C3A"/>
    </inkml:brush>
  </inkml:definitions>
  <inkml:trace contextRef="#ctx0" brushRef="#br0">30 159 5527 0 0,'-30'-11'13367'0'0,"143"1"-9241"0"0,137-18-2211 0 0,-89 6-1523 0 0,-71 10-312 0 0,146-36 0 0 0,-208 40-216 0 0,24-8-4082 0 0,-41 12 1988 0 0</inkml:trace>
</inkml:ink>
</file>

<file path=ppt/ink/ink8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8.013"/>
    </inkml:context>
    <inkml:brush xml:id="br0">
      <inkml:brushProperty name="width" value="0.1" units="cm"/>
      <inkml:brushProperty name="height" value="0.1" units="cm"/>
      <inkml:brushProperty name="color" value="#008C3A"/>
    </inkml:brush>
  </inkml:definitions>
  <inkml:trace contextRef="#ctx0" brushRef="#br0">215 43 5527 0 0,'0'0'423'0'0,"18"-42"16202"0"0,-30 54-16340 0 0,1 0 0 0 0,0 1 0 0 0,0 1-1 0 0,2 0 1 0 0,0 0 0 0 0,0 1 0 0 0,-8 20 0 0 0,-1 0-120 0 0,-14 21-96 0 0,9-19 40 0 0,-25 57 0 0 0,43-85-74 0 0,2 1 0 0 0,-1-1 0 0 0,2 0 0 0 0,-1 1 0 0 0,1 0 1 0 0,0 0-1 0 0,1-1 0 0 0,0 1 0 0 0,1 0 0 0 0,0 0 0 0 0,3 19 0 0 0,-3-26-27 0 0,1 0-1 0 0,-1 1 1 0 0,1-1-1 0 0,0 0 1 0 0,0 0-1 0 0,0 0 1 0 0,0 0-1 0 0,1 0 1 0 0,-1 0-1 0 0,1 0 1 0 0,0 0-1 0 0,0-1 1 0 0,0 1-1 0 0,0-1 1 0 0,0 1-1 0 0,1-1 1 0 0,-1 0-1 0 0,1 0 1 0 0,-1 0-1 0 0,1 0 1 0 0,0 0-1 0 0,-1-1 1 0 0,1 1-1 0 0,0-1 1 0 0,0 0-1 0 0,0 0 1 0 0,1 0-1 0 0,-1 0 1 0 0,0 0-1 0 0,0-1 1 0 0,0 1-1 0 0,1-1 1 0 0,-1 0 0 0 0,0 0-1 0 0,1 0 1 0 0,-1 0-1 0 0,0-1 1 0 0,0 0-1 0 0,0 1 1 0 0,5-3-1 0 0,8-2 28 0 0,1-1 0 0 0,-2-1 0 0 0,1 0 0 0 0,-1-1-1 0 0,-1-1 1 0 0,19-13 0 0 0,-14 8-35 0 0,36-27 0 0 0,-52 38 0 0 0,1 0 0 0 0,-1 0 0 0 0,0-1 0 0 0,0 1 0 0 0,-1 0 0 0 0,1-1 0 0 0,-1 0 0 0 0,0 0 0 0 0,0 0 0 0 0,0 0 0 0 0,0 0 0 0 0,1-6 0 0 0,-3 9 0 0 0,0 0 0 0 0,0 0 0 0 0,0 1 0 0 0,1-1 0 0 0,-1 0 0 0 0,-1 0 0 0 0,1 0 0 0 0,0 0 0 0 0,0 0 0 0 0,0 1 0 0 0,0-1 0 0 0,-1 0 0 0 0,1 0 0 0 0,0 0 0 0 0,-1 1 0 0 0,1-1 0 0 0,0 0 0 0 0,-1 0 0 0 0,1 1 0 0 0,-1-1 0 0 0,1 0 0 0 0,-1 1 0 0 0,0-1 0 0 0,1 1 0 0 0,-1-1 0 0 0,0 0 0 0 0,1 1 0 0 0,-1 0 0 0 0,0-1 0 0 0,0 1 0 0 0,1-1 0 0 0,-2 1 0 0 0,-21-5 0 0 0,21 5 0 0 0,-10 0-22 0 0,0 0-1 0 0,0 1 1 0 0,0 0-1 0 0,0 1 1 0 0,0 0-1 0 0,0 1 1 0 0,1 0 0 0 0,-20 9-1 0 0,5-1-120 0 0,1 2-1 0 0,-39 25 1 0 0,58-33-218 0 0</inkml:trace>
</inkml:ink>
</file>

<file path=ppt/ink/ink8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7:58.400"/>
    </inkml:context>
    <inkml:brush xml:id="br0">
      <inkml:brushProperty name="width" value="0.1" units="cm"/>
      <inkml:brushProperty name="height" value="0.1" units="cm"/>
      <inkml:brushProperty name="color" value="#008C3A"/>
    </inkml:brush>
  </inkml:definitions>
  <inkml:trace contextRef="#ctx0" brushRef="#br0">18 1 20647 0 0,'0'0'912'0'0,"-9"2"416"0"0,1 1-880 0 0</inkml:trace>
</inkml:ink>
</file>

<file path=ppt/ink/ink8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04.441"/>
    </inkml:context>
    <inkml:brush xml:id="br0">
      <inkml:brushProperty name="width" value="0.1" units="cm"/>
      <inkml:brushProperty name="height" value="0.1" units="cm"/>
      <inkml:brushProperty name="color" value="#008C3A"/>
    </inkml:brush>
  </inkml:definitions>
  <inkml:trace contextRef="#ctx0" brushRef="#br0">2071 264 7263 0 0,'-1'-9'169'0'0,"0"0"-1"0"0,0 0 0 0 0,-1 0 0 0 0,-1 0 0 0 0,1 1 0 0 0,-2-1 0 0 0,1 0 0 0 0,-1 1 1 0 0,0 0-1 0 0,-1 0 0 0 0,0 0 0 0 0,0 1 0 0 0,0 0 0 0 0,-1 0 0 0 0,-1 0 0 0 0,1 0 1 0 0,-1 1-1 0 0,0 0 0 0 0,0 1 0 0 0,-1-1 0 0 0,1 1 0 0 0,-1 1 0 0 0,0 0 0 0 0,-1 0 1 0 0,1 0-1 0 0,-1 1 0 0 0,1 0 0 0 0,-1 1 0 0 0,0 0 0 0 0,-13-1 0 0 0,4 1-108 0 0,-1 2 0 0 0,1 0 0 0 0,0 1 0 0 0,0 1-1 0 0,0 1 1 0 0,0 0 0 0 0,1 2 0 0 0,-1-1 0 0 0,1 2-1 0 0,0 1 1 0 0,0 0 0 0 0,1 1 0 0 0,0 1-1 0 0,0 0 1 0 0,1 1 0 0 0,1 1 0 0 0,-1 0 0 0 0,2 1-1 0 0,-15 15 1 0 0,10-6-84 0 0,-2-1 0 0 0,-1 0 0 0 0,0-2 0 0 0,-2 0 0 0 0,0-2-1 0 0,0 0 1 0 0,-2-1 0 0 0,-45 19 0 0 0,39-22-7 0 0,0 2 1 0 0,1 1-1 0 0,1 1 0 0 0,0 1 1 0 0,1 2-1 0 0,-30 26 0 0 0,-71 89-95 0 0,27-26 36 0 0,46-53 46 0 0,2 2-1 0 0,3 3 0 0 0,2 1 0 0 0,-48 83 0 0 0,88-129 39 0 0,-267 489-201 0 0,235-415 165 0 0,3 2 1 0 0,4 2 0 0 0,-39 174 0 0 0,55-168-36 0 0,4 1 0 0 0,5 0 0 0 0,5 153 0 0 0,6-200 37 0 0,4 0 0 0 0,1 0 1 0 0,3-1-1 0 0,1 0 0 0 0,4-1 0 0 0,1 0 0 0 0,3-1 0 0 0,33 63 0 0 0,93 126-210 0 0,-90-151 153 0 0,-23-41 51 0 0,3 0 0 0 0,1-3 0 0 0,2-1 0 0 0,2-2 0 0 0,1-1 0 0 0,2-3 0 0 0,53 35 0 0 0,12 10-18 0 0,-40-29 50 0 0,95 56 0 0 0,-65-58 20 0 0,3-4-1 0 0,2-5 1 0 0,1-4-1 0 0,2-4 0 0 0,1-6 1 0 0,2-4-1 0 0,172 16 1 0 0,-97-28 151 0 0,0-7-1 0 0,0-9 1 0 0,329-49 0 0 0,-402 34 142 0 0,-1-5 0 0 0,-1-5 0 0 0,-1-4 0 0 0,-2-5-1 0 0,121-63 1 0 0,-88 35 138 0 0,74-38 232 0 0,-174 81-466 0 0,0-2 0 0 0,-2-1 0 0 0,47-43 0 0 0,343-366 1845 0 0,-388 386-1744 0 0,-3-2 0 0 0,-1-1 1 0 0,-3-1-1 0 0,40-93 0 0 0,-25 31 563 0 0,41-158-1 0 0,-68 201-562 0 0,-4 0 0 0 0,-3-1 0 0 0,-3 0 0 0 0,-4 0 0 0 0,-2-1-1 0 0,-4 0 1 0 0,-3 0 0 0 0,-4 0 0 0 0,-27-127 0 0 0,13 111-85 0 0,-66-171-1 0 0,65 211-158 0 0,-1 0 0 0 0,-3 2 0 0 0,-2 0 0 0 0,-59-73 0 0 0,11 32-133 0 0,-5 4 1 0 0,-3 3-1 0 0,-126-94 0 0 0,84 85-29 0 0,-3 6 0 0 0,-146-70 0 0 0,-287-104-48 0 0,436 213 31 0 0,-2 4 0 0 0,-209-38 0 0 0,222 62-1561 0 0,2 4-6080 0 0</inkml:trace>
</inkml:ink>
</file>

<file path=ppt/ink/ink8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08.175"/>
    </inkml:context>
    <inkml:brush xml:id="br0">
      <inkml:brushProperty name="width" value="0.1" units="cm"/>
      <inkml:brushProperty name="height" value="0.1" units="cm"/>
      <inkml:brushProperty name="color" value="#008C3A"/>
    </inkml:brush>
  </inkml:definitions>
  <inkml:trace contextRef="#ctx0" brushRef="#br0">86 91 3223 0 0,'3'-28'349'0'0,"-4"-34"17598"0"0,-15 151-17699 0 0,-8 154-1 0 0,13-110 466 0 0,-10 236 309 0 0,14-204-653 0 0,6-156-358 0 0,-7 614 1355 0 0,17-517-1066 0 0,-2-40 17 0 0,-4 1 0 0 0,-4 66 0 0 0,-1-128-288 0 0,6 14 21 0 0,-1-7-23 0 0,-1-1 18 0 0,0-1-1 0 0,-1 1 0 0 0,0 0 0 0 0,0-1 1 0 0,-2 13-1 0 0,1 18 138 0 0,6 68-96 0 0,-11-42 230 0 0,15-79-2010 0 0,-5 5 677 0 0</inkml:trace>
</inkml:ink>
</file>

<file path=ppt/ink/ink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8"/>
    </inkml:context>
    <inkml:brush xml:id="br0">
      <inkml:brushProperty name="width" value="0.1" units="cm"/>
      <inkml:brushProperty name="height" value="0.1" units="cm"/>
      <inkml:brushProperty name="color" value="#AB008B"/>
    </inkml:brush>
  </inkml:definitions>
  <inkml:trace contextRef="#ctx0" brushRef="#br0">94 55 9215 0 0,'-3'2'8884'0'0,"-14"11"-6709"0"0,7 5-1726 0 0,0 0 1 0 0,1 0 0 0 0,0 1-1 0 0,2 0 1 0 0,0 1-1 0 0,2-1 1 0 0,0 2-1 0 0,1-1 1 0 0,1 0 0 0 0,-1 32-1 0 0,4-45-417 0 0,0 0-1 0 0,0 1 0 0 0,1-1 1 0 0,0 0-1 0 0,0 0 1 0 0,1 1-1 0 0,0-1 1 0 0,0-1-1 0 0,1 1 1 0 0,0 0-1 0 0,0 0 0 0 0,0-1 1 0 0,1 0-1 0 0,0 0 1 0 0,0 0-1 0 0,1 0 1 0 0,0 0-1 0 0,8 7 1 0 0,-5-7-9 0 0,0-1 1 0 0,1 1 0 0 0,0-2 0 0 0,0 1-1 0 0,0-1 1 0 0,0 0 0 0 0,1-1 0 0 0,-1 0 0 0 0,1-1-1 0 0,0 0 1 0 0,0 0 0 0 0,19 0 0 0 0,-7-1 67 0 0,0-2 0 0 0,0 0 0 0 0,0-1 1 0 0,0-1-1 0 0,42-12 0 0 0,-57 13-66 0 0,1 0-1 0 0,-1-1 1 0 0,0 0 0 0 0,0 0-1 0 0,0 0 1 0 0,-1-1 0 0 0,1 0-1 0 0,-1 0 1 0 0,0-1 0 0 0,0 1-1 0 0,0-1 1 0 0,0-1 0 0 0,-1 1-1 0 0,0-1 1 0 0,0 0 0 0 0,-1 0-1 0 0,0 0 1 0 0,0-1 0 0 0,0 0-1 0 0,4-12 1 0 0,-7 12 1 0 0,0 0-1 0 0,-1 0 1 0 0,0 1 0 0 0,0-1-1 0 0,-1 0 1 0 0,1 0-1 0 0,-2 0 1 0 0,1 0 0 0 0,-1 1-1 0 0,0-1 1 0 0,0 1 0 0 0,-1-1-1 0 0,-4-8 1 0 0,-5-7 12 0 0,0 0 1 0 0,-21-27 0 0 0,22 36-1 0 0,0 1 0 0 0,-1 0 0 0 0,0 0 0 0 0,-1 2 0 0 0,0-1 0 0 0,-1 1 0 0 0,-26-14 0 0 0,9 9-889 0 0,-1 0 0 0 0,-58-17-1 0 0,80 29-413 0 0</inkml:trace>
</inkml:ink>
</file>

<file path=ppt/ink/ink8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09.362"/>
    </inkml:context>
    <inkml:brush xml:id="br0">
      <inkml:brushProperty name="width" value="0.1" units="cm"/>
      <inkml:brushProperty name="height" value="0.1" units="cm"/>
      <inkml:brushProperty name="color" value="#008C3A"/>
    </inkml:brush>
  </inkml:definitions>
  <inkml:trace contextRef="#ctx0" brushRef="#br0">720 84 3223 0 0,'3'-45'5279'0'0,"-2"24"-2983"0"0,0 4 3907 0 0,-9 33-3239 0 0,-67 201-1106 0 0,22-85-801 0 0,-88 157 1 0 0,112-236-915 0 0,3 1 0 0 0,3 1 1 0 0,-24 80-1 0 0,26-68-108 0 0,-14 46 17 0 0,4 2-1 0 0,-17 130 0 0 0,33-158-19 0 0,-4-1-1 0 0,-34 98 1 0 0,28-102 65 0 0,23-75-86 0 0,1 0-11 0 0,1 1 1 0 0,-1-1 0 0 0,0 1-1 0 0,-1-1 1 0 0,1 0 0 0 0,-1 1 0 0 0,-1-1-1 0 0,0 0 1 0 0,0 0 0 0 0,0-1 0 0 0,0 1 0 0 0,-1-1-1 0 0,0 1 1 0 0,-10 10 0 0 0,7 18 52 0 0,6-31-48 0 0,0 0-1 0 0,0 0 1 0 0,0-1-1 0 0,-1 1 1 0 0,1 0-1 0 0,-1-1 1 0 0,0 1-1 0 0,0-1 0 0 0,0 1 1 0 0,-4 3-1 0 0,5-6-73 0 0</inkml:trace>
</inkml:ink>
</file>

<file path=ppt/ink/ink8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0.055"/>
    </inkml:context>
    <inkml:brush xml:id="br0">
      <inkml:brushProperty name="width" value="0.1" units="cm"/>
      <inkml:brushProperty name="height" value="0.1" units="cm"/>
      <inkml:brushProperty name="color" value="#008C3A"/>
    </inkml:brush>
  </inkml:definitions>
  <inkml:trace contextRef="#ctx0" brushRef="#br0">51 1 9215 0 0,'0'0'831'0'0,"-2"33"658"0"0,-19 85 5762 0 0,10-66-5938 0 0,-5 69-1 0 0,15-105-1260 0 0,1 0-1 0 0,1 0 1 0 0,0-1 0 0 0,0 1-1 0 0,2 0 1 0 0,0-1-1 0 0,1 1 1 0 0,10 25-1 0 0,-13-38-214 0 0,0 0-1 0 0,0 0 1 0 0,0-1 0 0 0,0 1-1 0 0,1-1 1 0 0,-1 1 0 0 0,1-1-1 0 0,0 0 1 0 0,0 0-1 0 0,0 0 1 0 0,0 0 0 0 0,0 0-1 0 0,0 0 1 0 0,4 3 0 0 0,2-4-1127 0 0</inkml:trace>
</inkml:ink>
</file>

<file path=ppt/ink/ink8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0.590"/>
    </inkml:context>
    <inkml:brush xml:id="br0">
      <inkml:brushProperty name="width" value="0.1" units="cm"/>
      <inkml:brushProperty name="height" value="0.1" units="cm"/>
      <inkml:brushProperty name="color" value="#008C3A"/>
    </inkml:brush>
  </inkml:definitions>
  <inkml:trace contextRef="#ctx0" brushRef="#br0">0 199 5527 0 0,'3'-38'2414'0'0,"-3"25"-997"0"0,0 1 0 0 0,1-1-1 0 0,1 1 1 0 0,0-1 0 0 0,1 1 0 0 0,6-16 0 0 0,-7 24-1220 0 0,0 0 1 0 0,0 0-1 0 0,0 1 0 0 0,1-1 1 0 0,0 1-1 0 0,-1 0 1 0 0,1 0-1 0 0,1 0 1 0 0,-1 0-1 0 0,0 1 1 0 0,1-1-1 0 0,-1 1 1 0 0,1-1-1 0 0,0 1 1 0 0,-1 1-1 0 0,1-1 1 0 0,0 0-1 0 0,0 1 0 0 0,0 0 1 0 0,1 0-1 0 0,-1 0 1 0 0,0 0-1 0 0,6 1 1 0 0,-2-1-96 0 0,-1 1 1 0 0,0-1 0 0 0,0 2 0 0 0,1-1-1 0 0,-1 1 1 0 0,0 0 0 0 0,0 1-1 0 0,0 0 1 0 0,0 0 0 0 0,0 0-1 0 0,0 1 1 0 0,-1 0 0 0 0,11 6-1 0 0,-15-7-95 0 0,1-1-1 0 0,-1 1 1 0 0,0 0-1 0 0,0 0 1 0 0,0 0-1 0 0,0 1 0 0 0,0-1 1 0 0,-1 0-1 0 0,1 1 1 0 0,-1-1-1 0 0,1 1 1 0 0,-1-1-1 0 0,0 1 1 0 0,0 0-1 0 0,0 0 0 0 0,0-1 1 0 0,-1 1-1 0 0,1 0 1 0 0,-1 0-1 0 0,0 0 1 0 0,1 0-1 0 0,-1 0 1 0 0,-1-1-1 0 0,1 1 0 0 0,0 0 1 0 0,-1 0-1 0 0,1 0 1 0 0,-1 0-1 0 0,0-1 1 0 0,0 1-1 0 0,0 0 1 0 0,0-1-1 0 0,-1 1 0 0 0,1 0 1 0 0,-1-1-1 0 0,-2 5 1 0 0,-5 4 20 0 0,1 0 0 0 0,-1 0 0 0 0,-14 12 0 0 0,15-15-10 0 0,0-1 0 0 0,1 1 0 0 0,0 0 0 0 0,0 1 1 0 0,1 0-1 0 0,0 0 0 0 0,-4 10 0 0 0,9-18-17 0 0,1 0 0 0 0,-1 1 0 0 0,1-1 0 0 0,-1 0 0 0 0,1 1 0 0 0,0-1 0 0 0,0 0 0 0 0,0 1 0 0 0,-1-1 0 0 0,1 0 0 0 0,1 1 0 0 0,-1-1 0 0 0,0 0 0 0 0,0 1 0 0 0,0-1 0 0 0,1 0 0 0 0,-1 0 0 0 0,1 1 0 0 0,-1-1 0 0 0,1 0 0 0 0,-1 0 0 0 0,1 1 0 0 0,0-1 0 0 0,-1 0 0 0 0,1 0 0 0 0,0 0 0 0 0,0 0 0 0 0,0 0 0 0 0,0 0 0 0 0,0 0 0 0 0,2 1 0 0 0,37 15 0 0 0,-28-13 0 0 0,1 2 0 0 0,3 0-1 0 0,0 0-1 0 0,-1 1 1 0 0,0 1-1 0 0,-1 1 1 0 0,20 13-1 0 0,-32-20 2 0 0,0 0 0 0 0,0 0 0 0 0,0 0 0 0 0,0 0-1 0 0,0 1 1 0 0,0-1 0 0 0,0 0 0 0 0,-1 1 0 0 0,1-1 0 0 0,-1 1-1 0 0,0 0 1 0 0,0-1 0 0 0,0 1 0 0 0,0 0 0 0 0,0 0-1 0 0,0 0 1 0 0,-1 0 0 0 0,1-1 0 0 0,-1 1 0 0 0,0 0-1 0 0,0 0 1 0 0,0 0 0 0 0,0 0 0 0 0,-1 0 0 0 0,1 0 0 0 0,-1 0-1 0 0,0 0 1 0 0,0-1 0 0 0,0 1 0 0 0,0 0 0 0 0,0 0-1 0 0,0-1 1 0 0,-1 1 0 0 0,1-1 0 0 0,-1 1 0 0 0,0-1 0 0 0,0 0-1 0 0,-3 3 1 0 0,-6 8 3 0 0,-1 0 0 0 0,-1-1 0 0 0,0-1 1 0 0,-1 0-1 0 0,-28 17 0 0 0,-81 35 31 0 0,98-56 57 0 0,24-7-158 0 0,1 0 1 0 0,-1 0-1 0 0,1-1 1 0 0,-1 1-1 0 0,1 0 0 0 0,-1 0 1 0 0,1-1-1 0 0,-1 1 0 0 0,1 0 1 0 0,-1-1-1 0 0,1 1 1 0 0,-1 0-1 0 0,1-1 0 0 0,0 1 1 0 0,-1-1-1 0 0,1 1 0 0 0,0-1 1 0 0,-1 1-1 0 0,1-1 0 0 0,0 1 1 0 0,-1-1-1 0 0,1 1 1 0 0,0-1-1 0 0,0 1 0 0 0,0-1 1 0 0,0 0-1 0 0,0 1 0 0 0,0-1 1 0 0,-1 1-1 0 0,1-1 0 0 0,0 0 1 0 0,1 1-1 0 0,-1-1 1 0 0,0 1-1 0 0,0-1 0 0 0,0 1 1 0 0,0-1-1 0 0,0 0 0 0 0,1 1 1 0 0,-1-1-1 0 0,0 0 1 0 0,3-10-1336 0 0</inkml:trace>
</inkml:ink>
</file>

<file path=ppt/ink/ink8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0.963"/>
    </inkml:context>
    <inkml:brush xml:id="br0">
      <inkml:brushProperty name="width" value="0.1" units="cm"/>
      <inkml:brushProperty name="height" value="0.1" units="cm"/>
      <inkml:brushProperty name="color" value="#008C3A"/>
    </inkml:brush>
  </inkml:definitions>
  <inkml:trace contextRef="#ctx0" brushRef="#br0">71 0 15551 0 0,'0'0'1408'0'0,"-14"26"668"0"0,5 3-1141 0 0,1 1-1 0 0,1 1 1 0 0,2-1-1 0 0,1 1 1 0 0,0 48-1 0 0,-1-4-737 0 0,1-33-177 0 0,-1-6 8 0 0,1 1 0 0 0,3 0 0 0 0,1 0 0 0 0,9 70 0 0 0,-9-104-257 0 0,1-1 0 0 0,-1 0 0 0 0,1 1 1 0 0,0-1-1 0 0,0 0 0 0 0,0 0 0 0 0,0 1 0 0 0,0-1 0 0 0,0 0 0 0 0,1 0 0 0 0,-1 0 1 0 0,1 0-1 0 0,-1 0 0 0 0,1-1 0 0 0,0 1 0 0 0,0 0 0 0 0,2 1 0 0 0</inkml:trace>
</inkml:ink>
</file>

<file path=ppt/ink/ink8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1.329"/>
    </inkml:context>
    <inkml:brush xml:id="br0">
      <inkml:brushProperty name="width" value="0.1" units="cm"/>
      <inkml:brushProperty name="height" value="0.1" units="cm"/>
      <inkml:brushProperty name="color" value="#008C3A"/>
    </inkml:brush>
  </inkml:definitions>
  <inkml:trace contextRef="#ctx0" brushRef="#br0">14 33 1839 0 0,'0'0'83'0'0,"-10"29"4784"0"0,9-19-3659 0 0,-1 0 1 0 0,2 0-1 0 0,-1 0 0 0 0,1 0 1 0 0,3 20-1 0 0,-2-23-803 0 0,1 0 0 0 0,0 1 1 0 0,0-1-1 0 0,0-1 0 0 0,1 1 0 0 0,0 0 0 0 0,0 0 0 0 0,5 5 0 0 0,-5-7-233 0 0,1-1 0 0 0,-1 0-1 0 0,1 0 1 0 0,0-1-1 0 0,0 1 1 0 0,0-1 0 0 0,0 1-1 0 0,0-1 1 0 0,1-1 0 0 0,0 1-1 0 0,-1-1 1 0 0,1 0-1 0 0,0 0 1 0 0,0 0 0 0 0,0 0-1 0 0,0-1 1 0 0,1 0 0 0 0,-1 0-1 0 0,0-1 1 0 0,0 1-1 0 0,1-1 1 0 0,-1 0 0 0 0,0 0-1 0 0,1-1 1 0 0,-1 0 0 0 0,9-2-1 0 0,-6 0-38 0 0,1 1 0 0 0,-2-2-1 0 0,1 1 1 0 0,0-1 0 0 0,-1 0-1 0 0,1-1 1 0 0,-1 1 0 0 0,0-2-1 0 0,-1 1 1 0 0,1-1 0 0 0,-1 0 0 0 0,0 0-1 0 0,-1 0 1 0 0,1-1 0 0 0,-1 0-1 0 0,5-10 1 0 0,-7 12-67 0 0,-1 1 0 0 0,1 0 1 0 0,-1-1-1 0 0,0 0 0 0 0,0 1 0 0 0,-1-1 0 0 0,0 0 0 0 0,1 0 0 0 0,-2 0 0 0 0,1 0 1 0 0,0 0-1 0 0,-1 0 0 0 0,0 0 0 0 0,0 0 0 0 0,-1 0 0 0 0,1 0 0 0 0,-1 0 0 0 0,0 1 1 0 0,0-1-1 0 0,-1 0 0 0 0,0 0 0 0 0,1 1 0 0 0,-2-1 0 0 0,1 1 0 0 0,0-1 1 0 0,-1 1-1 0 0,0 0 0 0 0,0 0 0 0 0,-4-5 0 0 0,5 7-432 0 0,0 0 1 0 0,0 1-1 0 0,0-1 0 0 0,0 0 0 0 0,0 0 1 0 0,0 1-1 0 0,-1 0 0 0 0,1-1 1 0 0,-4 0-1 0 0</inkml:trace>
</inkml:ink>
</file>

<file path=ppt/ink/ink8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1.686"/>
    </inkml:context>
    <inkml:brush xml:id="br0">
      <inkml:brushProperty name="width" value="0.1" units="cm"/>
      <inkml:brushProperty name="height" value="0.1" units="cm"/>
      <inkml:brushProperty name="color" value="#008C3A"/>
    </inkml:brush>
  </inkml:definitions>
  <inkml:trace contextRef="#ctx0" brushRef="#br0">13 200 14543 0 0,'0'0'1314'0'0,"33"-21"-921"0"0,-12 10 598 0 0,0-1 1 0 0,-2-1-1 0 0,1-1 0 0 0,-2-1 1 0 0,0 0-1 0 0,-1-1 0 0 0,19-23 0 0 0,-35 38-940 0 0,0 0 0 0 0,0 0 0 0 0,0 0 0 0 0,-1 0 0 0 0,1 0 0 0 0,0 0 0 0 0,0-1 0 0 0,-1 1 0 0 0,1 0 0 0 0,-1 0 0 0 0,1-1 0 0 0,-1 1-1 0 0,0 0 1 0 0,0 0 0 0 0,1-1 0 0 0,-1 1 0 0 0,0 0 0 0 0,0-1 0 0 0,0 1 0 0 0,0-1 0 0 0,0 1 0 0 0,-1 0 0 0 0,0-3 0 0 0,1 3-5 0 0,-1 0 1 0 0,0 0 0 0 0,0 0 0 0 0,-1 0 0 0 0,1 0 0 0 0,0 1 0 0 0,0-1 0 0 0,0 0 0 0 0,0 1 0 0 0,-1-1 0 0 0,1 1 0 0 0,0-1 0 0 0,0 1 0 0 0,-1 0 0 0 0,1-1 0 0 0,0 1 0 0 0,-1 0-1 0 0,-2 0 1 0 0,-4 0 62 0 0,0 0 0 0 0,-1 0-1 0 0,1 1 1 0 0,0 1 0 0 0,0-1-1 0 0,-12 5 1 0 0,11-3-73 0 0,-1 1 1 0 0,1 1-1 0 0,0 0 1 0 0,0 0-1 0 0,1 1 0 0 0,-1 0 1 0 0,1 1-1 0 0,0-1 0 0 0,1 1 1 0 0,-13 16-1 0 0,18-20-24 0 0,-1 1 1 0 0,0 0-1 0 0,1 0 0 0 0,0 1 1 0 0,0-1-1 0 0,0 0 0 0 0,0 1 1 0 0,1-1-1 0 0,0 1 0 0 0,0-1 0 0 0,0 1 1 0 0,0 0-1 0 0,1-1 0 0 0,0 1 1 0 0,0 0-1 0 0,0-1 0 0 0,0 1 1 0 0,1 0-1 0 0,0-1 0 0 0,0 1 1 0 0,0 0-1 0 0,0-1 0 0 0,1 1 0 0 0,0-1 1 0 0,4 8-1 0 0,-4-7-8 0 0,1 1-1 0 0,0-1 1 0 0,0 1 0 0 0,1-1-1 0 0,-1 0 1 0 0,1 0 0 0 0,0 0 0 0 0,1-1-1 0 0,-1 1 1 0 0,1-1 0 0 0,0 0-1 0 0,0 0 1 0 0,0-1 0 0 0,0 1-1 0 0,1-1 1 0 0,-1-1 0 0 0,1 1-1 0 0,0-1 1 0 0,0 0 0 0 0,0 0-1 0 0,0 0 1 0 0,0-1 0 0 0,0 0-1 0 0,11 0 1 0 0,71 8 153 0 0,-72-6-230 0 0,0-1 1 0 0,-1 0-1 0 0,1-1 1 0 0,0-1-1 0 0,0 0 1 0 0,0-1-1 0 0,0-1 1 0 0,22-6-1 0 0,19-8-2787 0 0,-34 7 1164 0 0</inkml:trace>
</inkml:ink>
</file>

<file path=ppt/ink/ink8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7.002"/>
    </inkml:context>
    <inkml:brush xml:id="br0">
      <inkml:brushProperty name="width" value="0.1" units="cm"/>
      <inkml:brushProperty name="height" value="0.1" units="cm"/>
      <inkml:brushProperty name="color" value="#008C3A"/>
    </inkml:brush>
  </inkml:definitions>
  <inkml:trace contextRef="#ctx0" brushRef="#br0">1852 977 3535 0 0,'0'0'166'0'0,"-26"-50"10863"0"0,25 51-10962 0 0,-1 4-57 0 0,0 1 1414 0 0,-14-2-100 0 0,15-3-1291 0 0,-1 0 1 0 0,1-1-1 0 0,0 1 1 0 0,0-1-1 0 0,-1 1 1 0 0,1-1-1 0 0,0 0 1 0 0,-1 1-1 0 0,1-1 1 0 0,-1 0-1 0 0,1 0 1 0 0,0 0-1 0 0,-1 0 0 0 0,1 0 1 0 0,-1 0-1 0 0,1-1 1 0 0,0 1-1 0 0,-1 0 1 0 0,1-1-1 0 0,0 1 1 0 0,-3-2-1 0 0,-12-7 910 0 0,0-2 0 0 0,-25-19 0 0 0,26 17-610 0 0,-1 2 0 0 0,-30-18 0 0 0,-37-21 388 0 0,61 34-407 0 0,-2 2 1 0 0,-34-17-1 0 0,-111-32 275 0 0,75 18-228 0 0,28 11-199 0 0,-79-45-101 0 0,-9-3 6 0 0,137 73-37 0 0,-1-1 1 0 0,1-1-1 0 0,-27-22 0 0 0,26 19 4 0 0,0 0 1 0 0,-32-17-1 0 0,-112-42 28 0 0,-50-24 12 0 0,184 82-60 0 0,20 10 2 0 0,0 0 1 0 0,0 1-1 0 0,0 0 0 0 0,-1 1 1 0 0,0 0-1 0 0,-11-3 0 0 0,8 1-16 0 0,0 0 0 0 0,0-1 0 0 0,0 0 0 0 0,-18-14 0 0 0,-17-9 0 0 0,43 29 0 0 0,-19-18 75 0 0,22 17-142 0 0</inkml:trace>
</inkml:ink>
</file>

<file path=ppt/ink/ink8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7.903"/>
    </inkml:context>
    <inkml:brush xml:id="br0">
      <inkml:brushProperty name="width" value="0.1" units="cm"/>
      <inkml:brushProperty name="height" value="0.1" units="cm"/>
      <inkml:brushProperty name="color" value="#008C3A"/>
    </inkml:brush>
  </inkml:definitions>
  <inkml:trace contextRef="#ctx0" brushRef="#br0">7 41 3223 0 0,'0'0'282'0'0,"5"-5"528"0"0,1-1-573 0 0,-4 3-1027 0 0,-5-5-322 0 0,-6-3 4780 0 0,2 4-3395 0 0</inkml:trace>
</inkml:ink>
</file>

<file path=ppt/ink/ink8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8.297"/>
    </inkml:context>
    <inkml:brush xml:id="br0">
      <inkml:brushProperty name="width" value="0.1" units="cm"/>
      <inkml:brushProperty name="height" value="0.1" units="cm"/>
      <inkml:brushProperty name="color" value="#008C3A"/>
    </inkml:brush>
  </inkml:definitions>
  <inkml:trace contextRef="#ctx0" brushRef="#br0">289 198 4143 0 0,'0'0'7431'0'0,"-39"-28"-4086"0"0,28 23-2899 0 0,1 0 0 0 0,1-1 0 0 0,-1-1 0 0 0,1 1-1 0 0,1-1 1 0 0,-1-1 0 0 0,1 0 0 0 0,0 0 0 0 0,1-1 0 0 0,-13-17 0 0 0,-19-22 1073 0 0,36 45-1477 0 0,1 1-1 0 0,-1 0 1 0 0,0 0-1 0 0,0 0 1 0 0,0 0-1 0 0,0 1 1 0 0,0-1-1 0 0,0 1 1 0 0,0 0-1 0 0,0 0 1 0 0,0 0-1 0 0,-1 0 1 0 0,1 0-1 0 0,-1 1 1 0 0,1-1-1 0 0,0 1 1 0 0,-1 0-1 0 0,-4 1 1 0 0,-28-4-44 0 0,35 3-62 0 0,14-2-3283 0 0</inkml:trace>
</inkml:ink>
</file>

<file path=ppt/ink/ink8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9.407"/>
    </inkml:context>
    <inkml:brush xml:id="br0">
      <inkml:brushProperty name="width" value="0.1" units="cm"/>
      <inkml:brushProperty name="height" value="0.1" units="cm"/>
      <inkml:brushProperty name="color" value="#008C3A"/>
    </inkml:brush>
  </inkml:definitions>
  <inkml:trace contextRef="#ctx0" brushRef="#br0">3 11 10735 0 0,'-2'-11'5726'0'0,"17"18"-4022"0"0,0 1-1086 0 0,0 1 0 0 0,0 1 0 0 0,-1 1 0 0 0,-1 0 1 0 0,21 21-1 0 0,10 8 290 0 0,25 17-427 0 0,113 120 0 0 0,-176-169-1857 0 0,-1 0-57 0 0</inkml:trace>
</inkml:ink>
</file>

<file path=ppt/ink/ink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29"/>
    </inkml:context>
    <inkml:brush xml:id="br0">
      <inkml:brushProperty name="width" value="0.1" units="cm"/>
      <inkml:brushProperty name="height" value="0.1" units="cm"/>
      <inkml:brushProperty name="color" value="#AB008B"/>
    </inkml:brush>
  </inkml:definitions>
  <inkml:trace contextRef="#ctx0" brushRef="#br0">1 81 5527 0 0,'0'0'498'0'0,"26"-6"9391"0"0,-16 4-8401 0 0,104-19 4373 0 0,41-3-3667 0 0,-114 15-2079 0 0,0 2 1 0 0,64-3-1 0 0,-102 10-67 0 0,2-1-25 0 0,-23 35 102 0 0,-8 2-104 0 0,1 1 1 0 0,2 2-1 0 0,1 0 0 0 0,2 1 1 0 0,-21 63-1 0 0,-69 266-21 0 0,108-367 1 0 0,0 2-3 0 0,6 19 14 0 0,-4-22-7 0 0,0 1 0 0 0,1-1 0 0 0,-1 0 0 0 0,1 0-1 0 0,0 0 1 0 0,-1 0 0 0 0,1 0 0 0 0,0 0 0 0 0,0 0 0 0 0,-1 0 0 0 0,1 0 0 0 0,0 0 0 0 0,0 0 0 0 0,0 0 0 0 0,0-1 0 0 0,0 1 0 0 0,0 0 0 0 0,2 0 0 0 0,7-2-2811 0 0,-5-2 747 0 0</inkml:trace>
</inkml:ink>
</file>

<file path=ppt/ink/ink8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19.768"/>
    </inkml:context>
    <inkml:brush xml:id="br0">
      <inkml:brushProperty name="width" value="0.1" units="cm"/>
      <inkml:brushProperty name="height" value="0.1" units="cm"/>
      <inkml:brushProperty name="color" value="#008C3A"/>
    </inkml:brush>
  </inkml:definitions>
  <inkml:trace contextRef="#ctx0" brushRef="#br0">291 12 5983 0 0,'-10'-10'934'0'0,"9"9"-611"0"0,0 1 0 0 0,0 0 1 0 0,0 0-1 0 0,-1-1 1 0 0,1 1-1 0 0,0 0 0 0 0,0 0 1 0 0,0 0-1 0 0,-1 0 0 0 0,1 1 1 0 0,0-1-1 0 0,0 0 1 0 0,0 0-1 0 0,-1 1 0 0 0,1-1 1 0 0,0 1-1 0 0,0-1 0 0 0,0 1 1 0 0,0-1-1 0 0,0 1 0 0 0,0 0 1 0 0,0-1-1 0 0,0 1 1 0 0,-1 2-1 0 0,-24 18 2611 0 0,7 4-2322 0 0,1 0 0 0 0,1 1 0 0 0,1 1 0 0 0,1 1 0 0 0,-11 30 0 0 0,19-41-564 0 0,-20 44-52 0 0,-26 88 0 0 0,29-56-2873 0 0,21-77 1442 0 0</inkml:trace>
</inkml:ink>
</file>

<file path=ppt/ink/ink8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0.113"/>
    </inkml:context>
    <inkml:brush xml:id="br0">
      <inkml:brushProperty name="width" value="0.1" units="cm"/>
      <inkml:brushProperty name="height" value="0.1" units="cm"/>
      <inkml:brushProperty name="color" value="#008C3A"/>
    </inkml:brush>
  </inkml:definitions>
  <inkml:trace contextRef="#ctx0" brushRef="#br0">0 119 3223 0 0,'32'17'535'0'0,"-22"-13"853"0"0,0 0 1 0 0,1 0-1 0 0,0-2 0 0 0,21 4 0 0 0,-21-5-894 0 0,0 0 0 0 0,0-1 0 0 0,1 0-1 0 0,-1-1 1 0 0,14-2 0 0 0,-19 2-413 0 0,-1 0 0 0 0,1-1 0 0 0,0 1 0 0 0,-1-1 0 0 0,1 0 0 0 0,-1-1 0 0 0,0 1 0 0 0,0-1 0 0 0,0 0 0 0 0,0 0 0 0 0,0 0 0 0 0,0-1 0 0 0,-1 0 0 0 0,0 0 0 0 0,0 0 0 0 0,0 0-1 0 0,0-1 1 0 0,-1 0 0 0 0,1 1 0 0 0,-1-1 0 0 0,0 0 0 0 0,-1-1 0 0 0,1 1 0 0 0,-1 0 0 0 0,1-7 0 0 0,-2 10 23 0 0,0 0-1 0 0,-1 0 1 0 0,1 0-1 0 0,-1 0 1 0 0,1 0-1 0 0,-1-1 1 0 0,0 1-1 0 0,0 0 1 0 0,0 0-1 0 0,0 0 1 0 0,-1 0-1 0 0,1-1 1 0 0,0 1-1 0 0,-1 0 1 0 0,0 0-1 0 0,1 0 1 0 0,-1 0-1 0 0,0 0 1 0 0,-1-2-1 0 0,1 3 21 0 0,-1 0 0 0 0,1 0 0 0 0,0 0-1 0 0,0 0 1 0 0,-1 0 0 0 0,1 0 0 0 0,-1 0 0 0 0,1 1-1 0 0,0-1 1 0 0,-1 1 0 0 0,0-1 0 0 0,1 1 0 0 0,-1 0-1 0 0,1-1 1 0 0,-1 1 0 0 0,1 0 0 0 0,-1 0-1 0 0,0 0 1 0 0,-2 0 0 0 0,-3 1 87 0 0,1 1-1 0 0,-1-1 1 0 0,1 1-1 0 0,-1 0 1 0 0,1 0-1 0 0,0 1 1 0 0,0 0-1 0 0,0 0 1 0 0,1 1-1 0 0,-1-1 1 0 0,-5 5-1 0 0,4-1-146 0 0,0-1 0 0 0,0 1 0 0 0,1 0 0 0 0,0 1 0 0 0,0 0 0 0 0,0 0 0 0 0,1 0 0 0 0,0 0 0 0 0,1 1 0 0 0,0 0 0 0 0,0 0 0 0 0,1 0 0 0 0,-3 14 0 0 0,5-18-35 0 0,1 1 0 0 0,0 0 0 0 0,-1-1 1 0 0,2 1-1 0 0,-1-1 0 0 0,1 1 0 0 0,0 0 0 0 0,0-1 0 0 0,0 0 0 0 0,1 1 0 0 0,0-1 1 0 0,0 0-1 0 0,0 1 0 0 0,1-1 0 0 0,0-1 0 0 0,-1 1 0 0 0,2 0 0 0 0,-1-1 0 0 0,1 1 1 0 0,-1-1-1 0 0,1 0 0 0 0,0 0 0 0 0,1-1 0 0 0,4 4 0 0 0,-1-1-311 0 0,1 0-1 0 0,0-1 1 0 0,0 0-1 0 0,0-1 1 0 0,19 6-1 0 0,-9-4-686 0 0</inkml:trace>
</inkml:ink>
</file>

<file path=ppt/ink/ink8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0.478"/>
    </inkml:context>
    <inkml:brush xml:id="br0">
      <inkml:brushProperty name="width" value="0.1" units="cm"/>
      <inkml:brushProperty name="height" value="0.1" units="cm"/>
      <inkml:brushProperty name="color" value="#008C3A"/>
    </inkml:brush>
  </inkml:definitions>
  <inkml:trace contextRef="#ctx0" brushRef="#br0">43 25 10135 0 0,'0'0'1244'0'0,"-24"25"3847"0"0,21-19-4789 0 0,0 1-1 0 0,0 0 1 0 0,1 0 0 0 0,0 1 0 0 0,0-1-1 0 0,1 0 1 0 0,0 1 0 0 0,0-1 0 0 0,1 1-1 0 0,0-1 1 0 0,0 1 0 0 0,0-1-1 0 0,3 9 1 0 0,2 17 60 0 0,16 50 0 0 0,-17-67-146 0 0,5 16-536 0 0,1 0-1 0 0,2-1 1 0 0,22 44 0 0 0,-27-65-1418 0 0</inkml:trace>
  <inkml:trace contextRef="#ctx0" brushRef="#br0" timeOffset="1">263 6 8287 0 0,'-4'-5'3616'0'0,"2"6"-3101"0"0,-1 1 0 0 0,1 0 0 0 0,0 0-1 0 0,0 0 1 0 0,-1 0 0 0 0,1 0 0 0 0,0 0 0 0 0,1 1-1 0 0,-1-1 1 0 0,-1 4 0 0 0,-1 6-163 0 0,0 1 1 0 0,2-1-1 0 0,-1 1 0 0 0,2 0 1 0 0,0 0-1 0 0,0 0 0 0 0,1 0 1 0 0,3 18-1 0 0,21 109-623 0 0,-14-93-116 0 0,1-7-2450 0 0,-4-24-3502 0 0</inkml:trace>
</inkml:ink>
</file>

<file path=ppt/ink/ink8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0.822"/>
    </inkml:context>
    <inkml:brush xml:id="br0">
      <inkml:brushProperty name="width" value="0.1" units="cm"/>
      <inkml:brushProperty name="height" value="0.1" units="cm"/>
      <inkml:brushProperty name="color" value="#008C3A"/>
    </inkml:brush>
  </inkml:definitions>
  <inkml:trace contextRef="#ctx0" brushRef="#br0">39 47 6911 0 0,'0'0'315'0'0,"-30"27"3412"0"0,29-26-3252 0 0,1 0 0 0 0,-1 1-1 0 0,0-1 1 0 0,0 0 0 0 0,0 0 0 0 0,1 1 0 0 0,-1-1-1 0 0,1 0 1 0 0,-1 1 0 0 0,1-1 0 0 0,-1 1 0 0 0,1-1-1 0 0,0 1 1 0 0,0-1 0 0 0,0 0 0 0 0,0 1 0 0 0,0 2-1 0 0,1-3-417 0 0,0 0 0 0 0,0-1 0 0 0,0 1-1 0 0,0 0 1 0 0,0-1 0 0 0,0 0-1 0 0,1 1 1 0 0,-1-1 0 0 0,0 1 0 0 0,0-1-1 0 0,0 0 1 0 0,1 0 0 0 0,-1 0 0 0 0,0 0-1 0 0,0 0 1 0 0,1 0 0 0 0,-1 0 0 0 0,0 0-1 0 0,0 0 1 0 0,1-1 0 0 0,-1 1 0 0 0,0 0-1 0 0,0-1 1 0 0,0 1 0 0 0,0-1-1 0 0,2-1 1 0 0,3 0 36 0 0,0 0-1 0 0,0-1 1 0 0,0 0-1 0 0,0 0 1 0 0,0-1-1 0 0,-1 1 1 0 0,0-1 0 0 0,0-1-1 0 0,0 1 1 0 0,7-9-1 0 0,-11 12-81 0 0,0 0 1 0 0,0 0-1 0 0,0 0 0 0 0,0 0 0 0 0,-1-1 0 0 0,1 1 0 0 0,-1 0 1 0 0,1 0-1 0 0,-1-1 0 0 0,1 1 0 0 0,-1 0 0 0 0,0-1 0 0 0,0 1 1 0 0,1 0-1 0 0,-1-1 0 0 0,0 1 0 0 0,0-1 0 0 0,0 1 1 0 0,-1 0-1 0 0,1-1 0 0 0,-1-1 0 0 0,0 1-5 0 0,0 0 0 0 0,0 1 0 0 0,-1-1 1 0 0,1 0-1 0 0,-1 1 0 0 0,1-1 0 0 0,-1 1 0 0 0,0-1 0 0 0,0 1 0 0 0,1 0 0 0 0,-1-1 0 0 0,0 1 1 0 0,0 0-1 0 0,0 0 0 0 0,0 1 0 0 0,0-1 0 0 0,-1 0 0 0 0,-1 0 0 0 0,-31 0-416 0 0</inkml:trace>
</inkml:ink>
</file>

<file path=ppt/ink/ink8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1.174"/>
    </inkml:context>
    <inkml:brush xml:id="br0">
      <inkml:brushProperty name="width" value="0.1" units="cm"/>
      <inkml:brushProperty name="height" value="0.1" units="cm"/>
      <inkml:brushProperty name="color" value="#008C3A"/>
    </inkml:brush>
  </inkml:definitions>
  <inkml:trace contextRef="#ctx0" brushRef="#br0">41 41 6911 0 0,'-30'-40'16559'0'0,"30"40"-16475"0"0,0 0 0 0 0,0 0 0 0 0,1 0 0 0 0,-1 0 0 0 0,0 0 0 0 0,0 0 0 0 0,0 0-1 0 0,1 0 1 0 0,-1 0 0 0 0,0 0 0 0 0,0 0 0 0 0,1 0 0 0 0,-1 0 0 0 0,0 0 0 0 0,0 0 0 0 0,0 0 0 0 0,1 0 0 0 0,0 1 503 0 0,-1-1-503 0 0,0 28 146 0 0,-6 5-224 0 0,3-23 8 0 0,1 1 1 0 0,0-1 0 0 0,1 1-1 0 0,0-1 1 0 0,1 1 0 0 0,1 18-1 0 0,0-27-6 0 0,-1 1 0 0 0,1-1 0 0 0,0 1-1 0 0,0-1 1 0 0,1 0 0 0 0,-1 1 0 0 0,0-1-1 0 0,1 0 1 0 0,-1 0 0 0 0,1 0 0 0 0,-1 0-1 0 0,1 0 1 0 0,0 0 0 0 0,0-1 0 0 0,0 1-1 0 0,0 0 1 0 0,0-1 0 0 0,1 0 0 0 0,-1 1-1 0 0,0-1 1 0 0,1 0 0 0 0,-1 0 0 0 0,1 0-1 0 0,-1-1 1 0 0,1 1 0 0 0,-1-1 0 0 0,1 1-1 0 0,-1-1 1 0 0,1 0 0 0 0,0 0 0 0 0,-1 0-1 0 0,1 0 1 0 0,3-1 0 0 0,2 1 52 0 0,0-1 1 0 0,1 0-1 0 0,-1 0 1 0 0,0-1-1 0 0,0 0 1 0 0,0 0-1 0 0,0-1 1 0 0,0 0-1 0 0,-1 0 1 0 0,1-1-1 0 0,-1 0 1 0 0,0-1-1 0 0,0 1 1 0 0,0-1-1 0 0,-1 0 1 0 0,1-1-1 0 0,-1 0 1 0 0,-1 0-1 0 0,1 0 1 0 0,-1-1-1 0 0,0 0 1 0 0,-1 0-1 0 0,1 0 1 0 0,-1 0-1 0 0,-1-1 1 0 0,5-12-1 0 0,-7 19 141 0 0,20-15-1326 0 0,-20 15 833 0 0,-1 0 1 0 0,1 0-1 0 0,0-1 1 0 0,-1 1-1 0 0,1-1 0 0 0,-1 1 1 0 0,1-1-1 0 0,-1 1 0 0 0,0 0 1 0 0,1-1-1 0 0,-1 0 0 0 0,0 1 1 0 0,0-1-1 0 0,0-1 0 0 0</inkml:trace>
</inkml:ink>
</file>

<file path=ppt/ink/ink8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4.958"/>
    </inkml:context>
    <inkml:brush xml:id="br0">
      <inkml:brushProperty name="width" value="0.1" units="cm"/>
      <inkml:brushProperty name="height" value="0.1" units="cm"/>
      <inkml:brushProperty name="color" value="#008C3A"/>
    </inkml:brush>
  </inkml:definitions>
  <inkml:trace contextRef="#ctx0" brushRef="#br0">824 1827 1839 0 0,'0'0'16744'0'0,"20"-22"-14449"0"0,-20 16-2066 0 0,0 0 1 0 0,-1 1-1 0 0,0-1 0 0 0,0 0 1 0 0,0 0-1 0 0,0 1 0 0 0,-1-1 1 0 0,0 0-1 0 0,0 1 0 0 0,-1 0 1 0 0,-3-7-1 0 0,-12-32 721 0 0,18 43-934 0 0,0 0 0 0 0,0-1 0 0 0,0 1-1 0 0,0 0 1 0 0,1 0 0 0 0,-1-1-1 0 0,0 1 1 0 0,1 0 0 0 0,-1 0-1 0 0,1-1 1 0 0,-1 1 0 0 0,1 0-1 0 0,-1 0 1 0 0,1 0 0 0 0,0 0-1 0 0,0 0 1 0 0,1-2 0 0 0,-1 2-1 0 0,0 0 0 0 0,0-1 0 0 0,1 1-1 0 0,-2 0 1 0 0,1-1 0 0 0,0 1 0 0 0,0-1 0 0 0,0 1 0 0 0,-1-1 0 0 0,1 0 0 0 0,-1 1 0 0 0,1-1 0 0 0,-1 0 0 0 0,0 1 0 0 0,1-1 0 0 0,-1 0-1 0 0,0 1 1 0 0,0-1 0 0 0,0 0 0 0 0,-1 0 0 0 0,1-1 0 0 0,-19-54 189 0 0,-3 1 0 0 0,-2 2 0 0 0,-38-65 0 0 0,23 47-56 0 0,25 44-133 0 0,-1 1 0 0 0,-1 0 0 0 0,-22-27 0 0 0,29 42 10 0 0,1 0-1 0 0,1-1 0 0 0,-7-15 1 0 0,-7-10 66 0 0,-2-7-52 0 0,1 0-1 0 0,-19-61 0 0 0,-13-28 50 0 0,29 77-88 0 0,17 34 0 0 0,-2 2 0 0 0,0-1 0 0 0,-1 1 0 0 0,-20-26 0 0 0,21 32 19 0 0,1-1 0 0 0,0 0 0 0 0,1-1 0 0 0,1 1 0 0 0,1-2-1 0 0,-7-25 1 0 0,7 21 40 0 0,-1 1-1 0 0,-1 0 0 0 0,-16-31 0 0 0,-15-22 223 0 0,33 58-252 0 0,-2 0-1 0 0,0 0 0 0 0,-1 0 1 0 0,-1 1-1 0 0,0 0 1 0 0,-1 1-1 0 0,-1 1 1 0 0,0-1-1 0 0,-21-17 1 0 0,20 26 24 0 0,13 5-81 0 0,0 0 0 0 0,0 0 0 0 0,0 0 1 0 0,-1 0-1 0 0,1 0 0 0 0,0 0 0 0 0,0 0 0 0 0,0 0 0 0 0,-1 0 0 0 0,1 0 0 0 0,0 0 1 0 0,0 0-1 0 0,0 0 0 0 0,-1-1 0 0 0,1 1 0 0 0,0 0 0 0 0,0 0 0 0 0,0 0 0 0 0,0 0 1 0 0,0 0-1 0 0,-1 0 0 0 0,1-1 0 0 0,0 1 0 0 0,0 0 0 0 0,0 0 0 0 0,0 0 0 0 0,0-1 1 0 0,0 1-1 0 0,0 0 0 0 0,0 0 0 0 0,0 0 0 0 0,0-1 0 0 0,0 1 0 0 0,0 0 0 0 0,0 0 1 0 0,0 0-1 0 0,0-1 0 0 0,0 1 0 0 0,0 0 0 0 0,0 0 0 0 0,0 0 0 0 0,0-1 0 0 0,0 1 1 0 0,0 0-1 0 0,0 0 0 0 0,0 0 0 0 0,0 0 0 0 0,0-1 0 0 0,1 1 0 0 0</inkml:trace>
</inkml:ink>
</file>

<file path=ppt/ink/ink8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5.801"/>
    </inkml:context>
    <inkml:brush xml:id="br0">
      <inkml:brushProperty name="width" value="0.1" units="cm"/>
      <inkml:brushProperty name="height" value="0.1" units="cm"/>
      <inkml:brushProperty name="color" value="#008C3A"/>
    </inkml:brush>
  </inkml:definitions>
  <inkml:trace contextRef="#ctx0" brushRef="#br0">22 18 2303 0 0,'-5'-17'16936'0'0,"1"104"-15553"0"0,-1-60-1144 0 0,2 0 1 0 0,0 0 0 0 0,2 1-1 0 0,1-1 1 0 0,6 52-1 0 0,-6-78-358 0 0</inkml:trace>
</inkml:ink>
</file>

<file path=ppt/ink/ink8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6.187"/>
    </inkml:context>
    <inkml:brush xml:id="br0">
      <inkml:brushProperty name="width" value="0.1" units="cm"/>
      <inkml:brushProperty name="height" value="0.1" units="cm"/>
      <inkml:brushProperty name="color" value="#008C3A"/>
    </inkml:brush>
  </inkml:definitions>
  <inkml:trace contextRef="#ctx0" brushRef="#br0">1 80 4143 0 0,'0'0'191'0'0,"6"-30"369"0"0,-3 20 2988 0 0,-2 8-3049 0 0,0-1-1 0 0,0 1 1 0 0,1-1 0 0 0,-1 1-1 0 0,1 0 1 0 0,0-1 0 0 0,0 1-1 0 0,0 0 1 0 0,0 0 0 0 0,0 0-1 0 0,0 1 1 0 0,0-1-1 0 0,5-2 1 0 0,-5 3-240 0 0,1-1 1 0 0,0 1-1 0 0,-1 1 0 0 0,1-1 0 0 0,0 0 1 0 0,0 1-1 0 0,0-1 0 0 0,-1 1 1 0 0,1 0-1 0 0,0 0 0 0 0,5 1 0 0 0,-4-1-163 0 0,0 1 0 0 0,0 0 0 0 0,0 0 0 0 0,0 0 0 0 0,-1 1-1 0 0,1-1 1 0 0,0 1 0 0 0,-1 0 0 0 0,1 0 0 0 0,-1 0-1 0 0,0 1 1 0 0,1-1 0 0 0,-1 1 0 0 0,0 0 0 0 0,-1 0 0 0 0,1 0-1 0 0,4 6 1 0 0,-6-7 0 0 0,-1 3-70 0 0,-1-1 1 0 0,0 0-1 0 0,0 0 0 0 0,0 0 0 0 0,0 1 1 0 0,-1-1-1 0 0,0 0 0 0 0,0-1 1 0 0,0 1-1 0 0,0 0 0 0 0,0-1 0 0 0,-1 1 1 0 0,0-1-1 0 0,1 1 0 0 0,-1-1 0 0 0,-1 0 1 0 0,-3 3-1 0 0,2-1-13 0 0,0 0-1 0 0,0 0 1 0 0,0 1 0 0 0,1-1 0 0 0,0 1 0 0 0,0 1 0 0 0,0-1-1 0 0,-3 9 1 0 0,6-8-13 0 0,0 0 0 0 0,2-4 22 0 0,-1-1 0 0 0,1 0 0 0 0,0 0 0 0 0,0 0 0 0 0,0 0 0 0 0,0 0-1 0 0,1 0 1 0 0,-1 0 0 0 0,1 0 0 0 0,-1 0 0 0 0,1-1 0 0 0,-1 1 0 0 0,1 0 0 0 0,0-1 0 0 0,0 1-1 0 0,0-1 1 0 0,0 0 0 0 0,0 0 0 0 0,0 0 0 0 0,0 0 0 0 0,0 0 0 0 0,5 1 0 0 0,1 2 90 0 0,12 5-769 0 0,-5-2-4630 0 0</inkml:trace>
</inkml:ink>
</file>

<file path=ppt/ink/ink8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6.538"/>
    </inkml:context>
    <inkml:brush xml:id="br0">
      <inkml:brushProperty name="width" value="0.1" units="cm"/>
      <inkml:brushProperty name="height" value="0.1" units="cm"/>
      <inkml:brushProperty name="color" value="#008C3A"/>
    </inkml:brush>
  </inkml:definitions>
  <inkml:trace contextRef="#ctx0" brushRef="#br0">0 121 3679 0 0,'0'0'167'0'0,"37"-3"2508"0"0,-31 2-1230 0 0,0 0 1 0 0,0 0-1 0 0,0-1 1 0 0,-1 0-1 0 0,1 0 1 0 0,8-4-1 0 0,-10 4-1326 0 0,0-1 0 0 0,-1 1-1 0 0,1-1 1 0 0,0 1 0 0 0,-1-1-1 0 0,1-1 1 0 0,-1 1 0 0 0,0 0-1 0 0,0-1 1 0 0,0 1 0 0 0,-1-1-1 0 0,1 0 1 0 0,-1 0 0 0 0,0 0-1 0 0,0 0 1 0 0,0 0 0 0 0,0-1-1 0 0,-1 1 1 0 0,0 0 0 0 0,0-1-1 0 0,0 1 1 0 0,-1-1 0 0 0,1-5-1 0 0,-1 9-67 0 0,0 1 0 0 0,-1-1 0 0 0,1 0-1 0 0,0 1 1 0 0,-1-1 0 0 0,1 1 0 0 0,-1-1-1 0 0,1 1 1 0 0,-1-1 0 0 0,1 1 0 0 0,-1-1-1 0 0,1 1 1 0 0,-1 0 0 0 0,1-1 0 0 0,-1 1 0 0 0,0 0-1 0 0,1-1 1 0 0,-1 1 0 0 0,1 0 0 0 0,-1 0-1 0 0,0-1 1 0 0,1 1 0 0 0,-1 0 0 0 0,0 0 0 0 0,1 0-1 0 0,-1 0 1 0 0,0 0 0 0 0,1 0 0 0 0,-1 0-1 0 0,0 0 1 0 0,1 0 0 0 0,-1 1 0 0 0,0-1 0 0 0,1 0-1 0 0,-1 0 1 0 0,0 0 0 0 0,1 1 0 0 0,-2 0-1 0 0,-25 7 733 0 0,23-5-721 0 0,-1-1 0 0 0,1 1-1 0 0,0-1 1 0 0,0 1 0 0 0,0 1 0 0 0,1-1 0 0 0,-1 0 0 0 0,1 1 0 0 0,0 0 0 0 0,-1 0 0 0 0,2 0-1 0 0,-1 0 1 0 0,0 0 0 0 0,1 1 0 0 0,0-1 0 0 0,0 1 0 0 0,0-1 0 0 0,-1 9 0 0 0,2-11-90 0 0,1 1 0 0 0,0-1 0 0 0,0 1 0 0 0,0-1 0 0 0,1 1 0 0 0,-1-1 1 0 0,0 1-1 0 0,1-1 0 0 0,0 1 0 0 0,-1-1 0 0 0,1 0 0 0 0,0 1 1 0 0,0-1-1 0 0,0 0 0 0 0,1 0 0 0 0,-1 0 0 0 0,1 0 0 0 0,-1 0 0 0 0,1 0 1 0 0,-1 0-1 0 0,1 0 0 0 0,0 0 0 0 0,0-1 0 0 0,0 1 0 0 0,0-1 0 0 0,0 0 1 0 0,0 1-1 0 0,1-1 0 0 0,-1 0 0 0 0,0 0 0 0 0,1 0 0 0 0,-1-1 0 0 0,0 1 1 0 0,1 0-1 0 0,-1-1 0 0 0,1 0 0 0 0,4 1 0 0 0,11 1-1493 0 0,2-2-446 0 0</inkml:trace>
</inkml:ink>
</file>

<file path=ppt/ink/ink8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6.885"/>
    </inkml:context>
    <inkml:brush xml:id="br0">
      <inkml:brushProperty name="width" value="0.1" units="cm"/>
      <inkml:brushProperty name="height" value="0.1" units="cm"/>
      <inkml:brushProperty name="color" value="#008C3A"/>
    </inkml:brush>
  </inkml:definitions>
  <inkml:trace contextRef="#ctx0" brushRef="#br0">48 234 9215 0 0,'-20'31'992'0'0,"15"-24"-356"0"0,1-1 0 0 0,1 1 0 0 0,-1 0 0 0 0,1 0 0 0 0,-3 11 0 0 0,6-16-495 0 0,-1 0-1 0 0,1-1 0 0 0,-1 1 0 0 0,1 0 1 0 0,0 0-1 0 0,-1 0 0 0 0,1 0 1 0 0,0-1-1 0 0,0 1 0 0 0,0 0 0 0 0,1 0 1 0 0,-1 0-1 0 0,0 0 0 0 0,1-1 1 0 0,-1 1-1 0 0,1 0 0 0 0,0 0 0 0 0,-1-1 1 0 0,1 1-1 0 0,0 0 0 0 0,0-1 1 0 0,0 1-1 0 0,0-1 0 0 0,0 1 0 0 0,1-1 1 0 0,-1 0-1 0 0,2 3 0 0 0,-1-4-79 0 0,0 1-1 0 0,0 0 0 0 0,0 0 0 0 0,0-1 1 0 0,0 1-1 0 0,0-1 0 0 0,0 1 1 0 0,0-1-1 0 0,0 0 0 0 0,0 0 1 0 0,0 0-1 0 0,0 0 0 0 0,0 0 0 0 0,0 0 1 0 0,0 0-1 0 0,0-1 0 0 0,0 1 1 0 0,0-1-1 0 0,0 0 0 0 0,0 1 1 0 0,-1-1-1 0 0,1 0 0 0 0,0 0 0 0 0,3-2 1 0 0,-2 1 2 0 0,1-1 1 0 0,-1 1-1 0 0,0-1 1 0 0,0 0-1 0 0,0 0 0 0 0,0 0 1 0 0,0 0-1 0 0,-1 0 1 0 0,1-1-1 0 0,2-4 1 0 0,-1-4 160 0 0,1 0 0 0 0,-1 0 0 0 0,-1 0 0 0 0,0-1 0 0 0,-1 1 0 0 0,0-1 1 0 0,-1 1-1 0 0,-1-1 0 0 0,0 0 0 0 0,-3-24 0 0 0,-2 9 392 0 0,-1 0 1 0 0,-1 1-1 0 0,-20-48 0 0 0,23 69 39 0 0,2 8-278 0 0,2 19-195 0 0,6 30-268 0 0,4-9-137 0 0,23 57 0 0 0,-5-41-7507 0 0,-14-36-30 0 0</inkml:trace>
</inkml:ink>
</file>

<file path=ppt/ink/ink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0"/>
    </inkml:context>
    <inkml:brush xml:id="br0">
      <inkml:brushProperty name="width" value="0.1" units="cm"/>
      <inkml:brushProperty name="height" value="0.1" units="cm"/>
      <inkml:brushProperty name="color" value="#AB008B"/>
    </inkml:brush>
  </inkml:definitions>
  <inkml:trace contextRef="#ctx0" brushRef="#br0">0 101 13271 0 0,'7'-1'401'0'0,"0"-1"0"0"0,0 0-1 0 0,0 0 1 0 0,-1-1 0 0 0,1 0-1 0 0,-1 0 1 0 0,1-1 0 0 0,-1 1-1 0 0,0-1 1 0 0,0-1 0 0 0,6-5-1 0 0,-4 4 316 0 0,0-1 0 0 0,0 2 0 0 0,0-1 0 0 0,1 1 0 0 0,13-5 0 0 0,-8 6-317 0 0,0 0 0 0 0,0 0 0 0 0,0 1 0 0 0,1 1 0 0 0,-1 1 0 0 0,1 0 0 0 0,25 2 0 0 0,-3 3-956 0 0,65 17-1 0 0,-84-17-718 0 0,-1-1-61 0 0</inkml:trace>
</inkml:ink>
</file>

<file path=ppt/ink/ink8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7.583"/>
    </inkml:context>
    <inkml:brush xml:id="br0">
      <inkml:brushProperty name="width" value="0.1" units="cm"/>
      <inkml:brushProperty name="height" value="0.1" units="cm"/>
      <inkml:brushProperty name="color" value="#008C3A"/>
    </inkml:brush>
  </inkml:definitions>
  <inkml:trace contextRef="#ctx0" brushRef="#br0">3 286 2759 0 0,'-2'-8'6313'0'0,"2"-11"-2848"0"0,2 12-3048 0 0,1 1 1 0 0,0-1-1 0 0,0 1 1 0 0,1 0-1 0 0,0 0 1 0 0,0 0-1 0 0,1 0 1 0 0,-1 1 0 0 0,1-1-1 0 0,0 1 1 0 0,1 1-1 0 0,-1-1 1 0 0,1 1-1 0 0,0 0 1 0 0,0 0-1 0 0,8-3 1 0 0,13-7 156 0 0,2 2 0 0 0,42-12-1 0 0,-45 15-75 0 0,60-17-214 0 0,1 3 1 0 0,1 4-1 0 0,1 4 1 0 0,0 3-1 0 0,134 1 0 0 0,-162 17-2132 0 0,-35-2-3579 0 0,-6-3-1587 0 0</inkml:trace>
</inkml:ink>
</file>

<file path=ppt/ink/ink8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8.088"/>
    </inkml:context>
    <inkml:brush xml:id="br0">
      <inkml:brushProperty name="width" value="0.1" units="cm"/>
      <inkml:brushProperty name="height" value="0.1" units="cm"/>
      <inkml:brushProperty name="color" value="#008C3A"/>
    </inkml:brush>
  </inkml:definitions>
  <inkml:trace contextRef="#ctx0" brushRef="#br0">0 1066 2303 0 0,'8'-18'224'0'0,"37"-89"5612"0"0,-23 59-828 0 0,16-54 0 0 0,-20 43-3700 0 0,-3 1 0 0 0,14-109 0 0 0,-25 121-1161 0 0,3 0 1 0 0,1 1-1 0 0,19-55 0 0 0,-19 75-158 0 0,0 2-1 0 0,2-1 1 0 0,1 1-1 0 0,1 1 1 0 0,1 0-1 0 0,0 1 1 0 0,26-30-1 0 0,-6 21-667 0 0,-8 13-5160 0 0,-7 6-1164 0 0</inkml:trace>
</inkml:ink>
</file>

<file path=ppt/ink/ink8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8.689"/>
    </inkml:context>
    <inkml:brush xml:id="br0">
      <inkml:brushProperty name="width" value="0.1" units="cm"/>
      <inkml:brushProperty name="height" value="0.1" units="cm"/>
      <inkml:brushProperty name="color" value="#008C3A"/>
    </inkml:brush>
  </inkml:definitions>
  <inkml:trace contextRef="#ctx0" brushRef="#br0">100 1 12319 0 0,'0'0'1119'0'0,"-2"1"-938"0"0,0 0 0 0 0,0 0-1 0 0,0 0 1 0 0,0 0 0 0 0,0 0 0 0 0,1 1 0 0 0,-1-1 0 0 0,0 1 0 0 0,1-1-1 0 0,-3 4 1 0 0,-20 61 2666 0 0,10-32-1821 0 0,2 1 0 0 0,-11 52 0 0 0,21-77-906 0 0,1 0-1 0 0,0 1 1 0 0,0-1 0 0 0,1 0-1 0 0,0 1 1 0 0,1-1-1 0 0,0 0 1 0 0,1 0-1 0 0,0 0 1 0 0,1 0-1 0 0,0 0 1 0 0,0 0-1 0 0,7 13 1 0 0,-9-20-114 0 0,0-1 1 0 0,1 1 0 0 0,-1 0-1 0 0,1-1 1 0 0,0 0 0 0 0,0 1-1 0 0,0-1 1 0 0,0 0-1 0 0,0 0 1 0 0,0 0 0 0 0,0 0-1 0 0,1 0 1 0 0,-1 0 0 0 0,1-1-1 0 0,0 1 1 0 0,-1-1 0 0 0,1 0-1 0 0,0 0 1 0 0,0 0-1 0 0,0 0 1 0 0,2 0 0 0 0,0 0 8 0 0,-1-2 1 0 0,0 1-1 0 0,0 0 1 0 0,0-1-1 0 0,0 0 1 0 0,0 0-1 0 0,0 0 1 0 0,0 0-1 0 0,0-1 1 0 0,0 1-1 0 0,0-1 1 0 0,0 0-1 0 0,4-3 0 0 0,4-4 21 0 0,0 0-1 0 0,-1-1 0 0 0,0 0 1 0 0,0-1-1 0 0,-1 0 0 0 0,-1-1 1 0 0,11-15-1 0 0,-15 18-4 0 0,0 1 1 0 0,0-1-1 0 0,-1 0 0 0 0,0 0 1 0 0,-1 0-1 0 0,1-1 0 0 0,-2 1 0 0 0,1-1 1 0 0,-2 0-1 0 0,2-18 0 0 0,-3 24-19 0 0,0 1-1 0 0,-1-1 0 0 0,1 0 1 0 0,-1 1-1 0 0,0-1 1 0 0,0 1-1 0 0,-1-1 0 0 0,1 1 1 0 0,-1 0-1 0 0,0-1 0 0 0,1 1 1 0 0,-1 0-1 0 0,-1 0 1 0 0,1 0-1 0 0,0 0 0 0 0,-1 1 1 0 0,1-1-1 0 0,-1 1 1 0 0,0-1-1 0 0,0 1 0 0 0,0 0 1 0 0,0 0-1 0 0,0 0 1 0 0,-1 1-1 0 0,1-1 0 0 0,0 1 1 0 0,-1 0-1 0 0,1 0 1 0 0,-1 0-1 0 0,0 0 0 0 0,1 0 1 0 0,-5 1-1 0 0,0-1-36 0 0,1 1 1 0 0,-1-1-1 0 0,0 2 0 0 0,1-1 0 0 0,-1 1 1 0 0,1 0-1 0 0,-1 1 0 0 0,1 0 0 0 0,-14 5 1 0 0,0-1-952 0 0,17-2-192 0 0,7 2-57 0 0</inkml:trace>
</inkml:ink>
</file>

<file path=ppt/ink/ink8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9.048"/>
    </inkml:context>
    <inkml:brush xml:id="br0">
      <inkml:brushProperty name="width" value="0.1" units="cm"/>
      <inkml:brushProperty name="height" value="0.1" units="cm"/>
      <inkml:brushProperty name="color" value="#008C3A"/>
    </inkml:brush>
  </inkml:definitions>
  <inkml:trace contextRef="#ctx0" brushRef="#br0">94 27 15407 0 0,'-1'-2'125'0'0,"1"0"-1"0"0,-1 1 1 0 0,0-1-1 0 0,0 1 1 0 0,0-1-1 0 0,0 1 0 0 0,0-1 1 0 0,-1 1-1 0 0,1 0 1 0 0,0 0-1 0 0,-1-1 1 0 0,1 1-1 0 0,-1 0 1 0 0,1 0-1 0 0,-1 0 1 0 0,1 1-1 0 0,-1-1 0 0 0,0 0 1 0 0,1 1-1 0 0,-1-1 1 0 0,0 1-1 0 0,1-1 1 0 0,-1 1-1 0 0,0 0 1 0 0,-2-1-1 0 0,2 2-6 0 0,1 0 1 0 0,-1 0-1 0 0,1 0 0 0 0,-1-1 0 0 0,1 1 0 0 0,-1 0 1 0 0,1 1-1 0 0,0-1 0 0 0,-1 0 0 0 0,1 0 1 0 0,0 1-1 0 0,0-1 0 0 0,0 0 0 0 0,0 1 0 0 0,0-1 1 0 0,0 1-1 0 0,1 0 0 0 0,-1-1 0 0 0,0 1 1 0 0,1-1-1 0 0,-1 1 0 0 0,1 0 0 0 0,0 0 0 0 0,-1-1 1 0 0,1 1-1 0 0,0 2 0 0 0,-14 96 1327 0 0,0 102-1 0 0,13-150-1282 0 0,3 0 0 0 0,2 0 0 0 0,19 95 0 0 0,-21-141-150 0 0,0 1 0 0 0,1 0 0 0 0,-1-1 0 0 0,1 0 0 0 0,0 0 0 0 0,1 0 0 0 0,0 0 0 0 0,0 0 0 0 0,0-1 0 0 0,0 0 0 0 0,1 1 0 0 0,6 4 0 0 0,-8-8-47 0 0,-1 0-1 0 0,0 0 1 0 0,1-1 0 0 0,-1 1 0 0 0,1-1-1 0 0,-1 1 1 0 0,1-1 0 0 0,0 0-1 0 0,0 0 1 0 0,-1 0 0 0 0,1-1 0 0 0,0 1-1 0 0,0-1 1 0 0,0 1 0 0 0,0-1 0 0 0,0 0-1 0 0,0 0 1 0 0,0 0 0 0 0,0-1-1 0 0,0 1 1 0 0,-1-1 0 0 0,1 1 0 0 0,0-1-1 0 0,0 0 1 0 0,0 0 0 0 0,-1-1 0 0 0,1 1-1 0 0,0 0 1 0 0,-1-1 0 0 0,0 1-1 0 0,3-3 1 0 0,10-7-743 0 0,27-26-4550 0 0,-30 21 3282 0 0</inkml:trace>
</inkml:ink>
</file>

<file path=ppt/ink/ink8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9.386"/>
    </inkml:context>
    <inkml:brush xml:id="br0">
      <inkml:brushProperty name="width" value="0.1" units="cm"/>
      <inkml:brushProperty name="height" value="0.1" units="cm"/>
      <inkml:brushProperty name="color" value="#008C3A"/>
    </inkml:brush>
  </inkml:definitions>
  <inkml:trace contextRef="#ctx0" brushRef="#br0">22 50 6911 0 0,'-22'-3'1083'0'0,"42"4"7136"0"0,4-5-4318 0 0,53-19-4916 0 0,-62 18 725 0 0,4-2-641 0 0,3-2-12 0 0</inkml:trace>
</inkml:ink>
</file>

<file path=ppt/ink/ink8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6-12T20:18:29.794"/>
    </inkml:context>
    <inkml:brush xml:id="br0">
      <inkml:brushProperty name="width" value="0.1" units="cm"/>
      <inkml:brushProperty name="height" value="0.1" units="cm"/>
      <inkml:brushProperty name="color" value="#008C3A"/>
    </inkml:brush>
  </inkml:definitions>
  <inkml:trace contextRef="#ctx0" brushRef="#br0">85 14 4607 0 0,'-1'-1'178'0'0,"0"0"-1"0"0,0 0 1 0 0,0 0 0 0 0,0 0-1 0 0,0 0 1 0 0,0 0-1 0 0,0 0 1 0 0,0 0-1 0 0,0 1 1 0 0,-1-1-1 0 0,1 0 1 0 0,0 1-1 0 0,-1-1 1 0 0,1 1-1 0 0,0 0 1 0 0,-1-1-1 0 0,1 1 1 0 0,0 0-1 0 0,-1 0 1 0 0,1 0-1 0 0,-1 0 1 0 0,1 0-1 0 0,0 0 1 0 0,-1 0-1 0 0,-2 1 1 0 0,2 0 122 0 0,0 0 0 0 0,0 1 0 0 0,0-1 1 0 0,0 1-1 0 0,0-1 0 0 0,0 1 0 0 0,0 0 0 0 0,1 0 0 0 0,-1-1 0 0 0,1 1 1 0 0,-1 1-1 0 0,1-1 0 0 0,-2 3 0 0 0,-1 3 4 0 0,0 0-1 0 0,1 0 0 0 0,0 0 1 0 0,1 0-1 0 0,-1 1 1 0 0,2-1-1 0 0,-2 17 1 0 0,3-15-285 0 0,1 0 0 0 0,0 0 0 0 0,0 0 0 0 0,1-1 0 0 0,0 1 1 0 0,1-1-1 0 0,0 0 0 0 0,1 1 0 0 0,0-2 0 0 0,7 13 0 0 0,-6-11 14 0 0,-1 0-1 0 0,0 1 1 0 0,0-1 0 0 0,2 14-1 0 0,-4-13 31 0 0,1 1 1 0 0,1-1-1 0 0,9 19 0 0 0,13 27 661 0 0,-19-41-361 0 0,0 0 0 0 0,1-1 1 0 0,0 0-1 0 0,12 15 0 0 0,-19-29-315 0 0,-1-1 0 0 0,1 1 0 0 0,-1-1 0 0 0,1 1 0 0 0,-1-1 0 0 0,1 0 0 0 0,0 1 0 0 0,-1-1 0 0 0,1 0 0 0 0,0 1 0 0 0,0-1 0 0 0,-1 0 0 0 0,1 0 0 0 0,0 0 0 0 0,-1 0 0 0 0,1 0 0 0 0,0 0 0 0 0,0 0 0 0 0,-1 0 0 0 0,1 0 0 0 0,0 0 0 0 0,0 0 0 0 0,-1 0-1 0 0,1-1 1 0 0,0 1 0 0 0,-1 0 0 0 0,1 0 0 0 0,0-1 0 0 0,-1 1 0 0 0,1 0 0 0 0,-1-1 0 0 0,1 1 0 0 0,0-1 0 0 0,-1 1 0 0 0,1-1 0 0 0,-1 1 0 0 0,1-1 0 0 0,-1 1 0 0 0,1-1 0 0 0,-1 0 0 0 0,0 1 0 0 0,1-1 0 0 0,-1 0 0 0 0,0 1 0 0 0,1-2 0 0 0,22-38 1748 0 0,-18 31-1363 0 0,14-10 506 0 0,-19 19-913 0 0,1-1 0 0 0,-1 1-1 0 0,1 0 1 0 0,0 0-1 0 0,-1 0 1 0 0,1 0-1 0 0,0 0 1 0 0,-1 0-1 0 0,1 0 1 0 0,0 0-1 0 0,-1 0 1 0 0,1 0-1 0 0,-1 0 1 0 0,1 0-1 0 0,0 1 1 0 0,-1-1-1 0 0,1 0 1 0 0,-1 0-1 0 0,1 1 1 0 0,0-1-1 0 0,-1 0 1 0 0,1 1 0 0 0,0 0-1 0 0,3 3 9 0 0,-1 1 1 0 0,1-1-1 0 0,-1 1 0 0 0,0 0 1 0 0,0 0-1 0 0,3 9 0 0 0,-6-14-37 0 0,5 10 4 0 0,0-1 0 0 0,0 0-1 0 0,1-1 1 0 0,0 1 0 0 0,0-1-1 0 0,1 0 1 0 0,0-1-1 0 0,1 0 1 0 0,0 0 0 0 0,0 0-1 0 0,0-1 1 0 0,1 0 0 0 0,0-1-1 0 0,0 0 1 0 0,0 0-1 0 0,1-1 1 0 0,-1 0 0 0 0,1-1-1 0 0,0 0 1 0 0,0-1 0 0 0,0 0-1 0 0,1 0 1 0 0,-1-1 0 0 0,0 0-1 0 0,1-1 1 0 0,-1 0-1 0 0,0-1 1 0 0,1 0 0 0 0,-1 0-1 0 0,0-1 1 0 0,0-1 0 0 0,0 0-1 0 0,19-8 1 0 0,-21 7 27 0 0,0 0 1 0 0,0-1 0 0 0,-1 0-1 0 0,0-1 1 0 0,0 0-1 0 0,0 0 1 0 0,-1 0 0 0 0,0-1-1 0 0,0 1 1 0 0,0-2-1 0 0,-1 1 1 0 0,0 0 0 0 0,0-1-1 0 0,4-11 1 0 0,-6 13 30 0 0,0-1-1 0 0,-1 1 1 0 0,1-1 0 0 0,-1 1 0 0 0,-1-1 0 0 0,1 0-1 0 0,-1 0 1 0 0,0 1 0 0 0,-1-1 0 0 0,0 0 0 0 0,0 0 0 0 0,0 0-1 0 0,-1 0 1 0 0,0 0 0 0 0,0 1 0 0 0,-1-1 0 0 0,0 0-1 0 0,0 1 1 0 0,-4-10 0 0 0,5 14-48 0 0,-1 1 1 0 0,1-1-1 0 0,0 0 0 0 0,-1 1 0 0 0,0-1 0 0 0,1 1 1 0 0,-1 0-1 0 0,0-1 0 0 0,1 1 0 0 0,-1 0 1 0 0,0 0-1 0 0,0 0 0 0 0,0 0 0 0 0,0 0 0 0 0,0 1 1 0 0,0-1-1 0 0,0 1 0 0 0,0-1 0 0 0,0 1 1 0 0,-1 0-1 0 0,1-1 0 0 0,0 1 0 0 0,0 0 1 0 0,0 1-1 0 0,0-1 0 0 0,0 0 0 0 0,-1 1 0 0 0,1-1 1 0 0,0 1-1 0 0,-3 1 0 0 0,3-2-2 0 0,0 1 0 0 0,-1 0 0 0 0,1 0 0 0 0,0 0 0 0 0,0 0 0 0 0,0 0 0 0 0,0 0 0 0 0,1 1-1 0 0,-1-1 1 0 0,0 1 0 0 0,0-1 0 0 0,1 1 0 0 0,-1 0 0 0 0,1 0 0 0 0,0-1 0 0 0,-1 1 0 0 0,1 0 0 0 0,0 0 0 0 0,0 0 0 0 0,0 0 0 0 0,0 1 0 0 0,1-1 0 0 0,-1 0-1 0 0,0 0 1 0 0,1 0 0 0 0,0 1 0 0 0,-1-1 0 0 0,1 0 0 0 0,0 3 0 0 0,2 3-9 0 0,0 0 0 0 0,1-1 0 0 0,-1 1 0 0 0,1-1 0 0 0,1 1 0 0 0,-1-1 0 0 0,1 0 0 0 0,1-1 0 0 0,-1 1 0 0 0,1-1 0 0 0,7 8 0 0 0,-4-6 0 0 0,0 0 0 0 0,0 0 0 0 0,0-1 0 0 0,1 0 0 0 0,0 0 0 0 0,0-1 0 0 0,18 8 0 0 0,-24-13 0 0 0,1 0 0 0 0,0 0 0 0 0,0-1 0 0 0,0 1 0 0 0,0-1 0 0 0,1 0 0 0 0,-1 0 0 0 0,0 0 0 0 0,0-1 0 0 0,0 1 0 0 0,0-1 0 0 0,0 0 0 0 0,0 0 0 0 0,-1 0 0 0 0,1-1 0 0 0,0 1 0 0 0,0-1 0 0 0,-1 0 0 0 0,1 0 0 0 0,-1-1 0 0 0,0 1 0 0 0,4-4 0 0 0,10-8 0 0 0,0-1 0 0 0,27-33 0 0 0,-22 24 0 0 0,-8 10 89 0 0,-1-1 0 0 0,0 0 0 0 0,-1-1 0 0 0,-1 0 0 0 0,0-1 0 0 0,-1 0 0 0 0,-1-1 0 0 0,11-31 0 0 0,-19 47-71 0 0,0 1 0 0 0,0-1-1 0 0,0 1 1 0 0,-1 0-1 0 0,1 0 1 0 0,1 0 0 0 0,-1-1-1 0 0,0 1 1 0 0,0 0-1 0 0,0 0 1 0 0,0 0-1 0 0,1 1 1 0 0,-1-1 0 0 0,0 0-1 0 0,1 0 1 0 0,-1 1-1 0 0,1-1 1 0 0,-1 1 0 0 0,1-1-1 0 0,-1 1 1 0 0,1 0-1 0 0,-1-1 1 0 0,1 1-1 0 0,0 0 1 0 0,-1 0 0 0 0,3 0-1 0 0,43 5-236 0 0,-41-4 170 0 0,101 20-3824 0 0,-76-16 1914 0 0</inkml:trace>
</inkml:ink>
</file>

<file path=ppt/ink/ink8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1.670"/>
    </inkml:context>
    <inkml:brush xml:id="br0">
      <inkml:brushProperty name="width" value="0.1" units="cm"/>
      <inkml:brushProperty name="height" value="0.1" units="cm"/>
      <inkml:brushProperty name="color" value="#F6630D"/>
    </inkml:brush>
  </inkml:definitions>
  <inkml:trace contextRef="#ctx0" brushRef="#br0">5 28 5983 0 0,'0'0'464'0'0,"3"-4"480"0"0,-1 1 0 0 0,2 0 0 0 0,-1-1 0 0 0,0 1 0 0 0,1 0 0 0 0,5-4 0 0 0,-7 7-853 0 0,38 4 10915 0 0,-46 0-10996 0 0,0 0 0 0 0,0 1 0 0 0,1 0 0 0 0,0 0 0 0 0,0 0-1 0 0,1 1 1 0 0,-1-1 0 0 0,1 1 0 0 0,0 0 0 0 0,1 1 0 0 0,-1-1-1 0 0,1 1 1 0 0,0-1 0 0 0,1 1 0 0 0,0 0 0 0 0,0 0-1 0 0,0 0 1 0 0,1 0 0 0 0,0 0 0 0 0,0 13 0 0 0,0 0 6 0 0,1-1 0 0 0,1 1 0 0 0,0 0 0 0 0,2 0 0 0 0,0-1 0 0 0,8 28 0 0 0,-8-40-14 0 0,1-1 0 0 0,-1 0 0 0 0,1 0 0 0 0,0 0 0 0 0,0 0 0 0 0,0 0 0 0 0,1-1 0 0 0,0 0 0 0 0,0 0 1 0 0,1 0-1 0 0,-1-1 0 0 0,1 0 0 0 0,0 0 0 0 0,0 0 0 0 0,0-1 0 0 0,10 4 0 0 0,-2-1 6 0 0,0 0 0 0 0,0-1 1 0 0,0-1-1 0 0,0-1 0 0 0,1 0 1 0 0,-1 0-1 0 0,16-1 0 0 0,-25-2 16 0 0,0 0-1 0 0,1 0 0 0 0,-1-1 0 0 0,0 0 0 0 0,0 0 0 0 0,0 0 0 0 0,1-1 0 0 0,-1 1 0 0 0,-1-1 0 0 0,1-1 0 0 0,0 1 0 0 0,0-1 1 0 0,-1 1-1 0 0,0-1 0 0 0,1-1 0 0 0,-1 1 0 0 0,0 0 0 0 0,-1-1 0 0 0,1 0 0 0 0,-1 0 0 0 0,1 0 0 0 0,-1 0 0 0 0,0-1 1 0 0,-1 1-1 0 0,1-1 0 0 0,-1 0 0 0 0,0 0 0 0 0,2-5 0 0 0,4-16 87 0 0,-1 0 1 0 0,-1 0-1 0 0,-1 0 0 0 0,2-37 1 0 0,-4 33 54 0 0,3-55 531 0 0,-6 85-600 0 0,4 36 64 0 0,8 21-160 0 0,2 0 0 0 0,3-1 0 0 0,2-1 0 0 0,28 56 0 0 0,-38-90 0 0 0,-1 0 0 0 0,-1 0 0 0 0,-1 1 0 0 0,-1 0 0 0 0,-1 0 0 0 0,0 0 0 0 0,-2 1 0 0 0,-1-1 0 0 0,0 1 0 0 0,-2-1 0 0 0,-5 33 0 0 0,3-35 0 0 0,-1 1 0 0 0,-1-1 0 0 0,-1 0 0 0 0,-1 0 0 0 0,0-1 0 0 0,-2 0 0 0 0,0 0 0 0 0,-1-1 0 0 0,-1 0 0 0 0,0-1 0 0 0,-2 0 0 0 0,-21 23 0 0 0,30-37 3 0 0,0 0-1 0 0,0 0 1 0 0,0-1-1 0 0,0 1 1 0 0,0-1-1 0 0,-1 0 1 0 0,1 0 0 0 0,-1 0-1 0 0,0-1 1 0 0,0 1-1 0 0,1-1 1 0 0,-1-1-1 0 0,0 1 1 0 0,0 0-1 0 0,0-1 1 0 0,0 0 0 0 0,0 0-1 0 0,0-1 1 0 0,0 0-1 0 0,0 1 1 0 0,1-1-1 0 0,-1-1 1 0 0,0 1 0 0 0,-4-3-1 0 0,-11-3 11 0 0,1-1 0 0 0,1-1-1 0 0,0-1 1 0 0,-25-18 0 0 0,35 22-523 0 0,0 0-1 0 0,0-1 1 0 0,1 0-1 0 0,-8-9 0 0 0,-18-36-5757 0 0,24 34-1575 0 0</inkml:trace>
</inkml:ink>
</file>

<file path=ppt/ink/ink8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240"/>
    </inkml:context>
    <inkml:brush xml:id="br0">
      <inkml:brushProperty name="width" value="0.1" units="cm"/>
      <inkml:brushProperty name="height" value="0.1" units="cm"/>
      <inkml:brushProperty name="color" value="#F6630D"/>
    </inkml:brush>
  </inkml:definitions>
  <inkml:trace contextRef="#ctx0" brushRef="#br0">0 35 10591 0 0,'5'-1'7677'0'0,"19"-4"-5548"0"0,10-4-403 0 0,1 3 1 0 0,44-4 0 0 0,-15 6-1352 0 0,101 8 0 0 0,-155-2-809 0 0</inkml:trace>
</inkml:ink>
</file>

<file path=ppt/ink/ink8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592"/>
    </inkml:context>
    <inkml:brush xml:id="br0">
      <inkml:brushProperty name="width" value="0.1" units="cm"/>
      <inkml:brushProperty name="height" value="0.1" units="cm"/>
      <inkml:brushProperty name="color" value="#F6630D"/>
    </inkml:brush>
  </inkml:definitions>
  <inkml:trace contextRef="#ctx0" brushRef="#br0">5 1 15143 0 0,'0'0'85'0'0,"-1"0"0"0"0,1 1 0 0 0,0-1 1 0 0,0 0-1 0 0,-1 0 0 0 0,1 1 0 0 0,0-1 0 0 0,-1 0 0 0 0,1 1 0 0 0,0-1 0 0 0,0 0 0 0 0,0 1 0 0 0,-1-1 0 0 0,1 1 0 0 0,0-1 0 0 0,0 0 0 0 0,0 1 0 0 0,0-1 0 0 0,0 1 0 0 0,0-1 1 0 0,0 0-1 0 0,0 1 0 0 0,0-1 0 0 0,0 1 0 0 0,0-1 0 0 0,0 1 0 0 0,0-1 0 0 0,0 0 0 0 0,0 1 0 0 0,0-1 0 0 0,1 1 0 0 0,-1-1 0 0 0,0 0 0 0 0,0 1 0 0 0,0-1 0 0 0,1 0 1 0 0,-1 1-1 0 0,0-1 0 0 0,0 0 0 0 0,1 1 0 0 0,22 5 2333 0 0,45-9 166 0 0,-53 2-2122 0 0,231-1 2194 0 0,-243 2-2720 0 0,0 0 1 0 0,0 0-1 0 0,0-1 1 0 0,-1 1-1 0 0,1 0 0 0 0,0-1 1 0 0,0 0-1 0 0,0 0 0 0 0,-1 0 1 0 0,1 0-1 0 0,3-2 1 0 0</inkml:trace>
</inkml:ink>
</file>

<file path=ppt/ink/ink8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343"/>
    </inkml:context>
    <inkml:brush xml:id="br0">
      <inkml:brushProperty name="width" value="0.1" units="cm"/>
      <inkml:brushProperty name="height" value="0.1" units="cm"/>
      <inkml:brushProperty name="color" value="#F6630D"/>
    </inkml:brush>
  </inkml:definitions>
  <inkml:trace contextRef="#ctx0" brushRef="#br0">16 364 4607 0 0,'6'17'448'0'0,"-23"-67"11517"0"0,12-7-4867 0 0,5 42-6510 0 0,1 1 1 0 0,1-1-1 0 0,0 1 1 0 0,1 0-1 0 0,1 0 1 0 0,8-22-1 0 0,-8 27-727 0 0,0-1 0 0 0,1 1-1 0 0,0-1 1 0 0,0 1-1 0 0,1 1 1 0 0,0-1-1 0 0,1 1 1 0 0,0 0-1 0 0,0 0 1 0 0,1 1 0 0 0,0 0-1 0 0,0 1 1 0 0,1-1-1 0 0,16-8 1 0 0,-17 11 386 0 0,1 1 0 0 0,0 0 1 0 0,0 0-1 0 0,0 0 0 0 0,0 1 0 0 0,17-1 0 0 0,-23 3-243 0 0,1 0-1 0 0,-1 0 1 0 0,0 0-1 0 0,1 0 1 0 0,-1 1-1 0 0,0-1 1 0 0,0 1-1 0 0,1 0 1 0 0,-1 0-1 0 0,0 0 1 0 0,0 1-1 0 0,0-1 0 0 0,0 1 1 0 0,0-1-1 0 0,0 1 1 0 0,-1 0-1 0 0,1 0 1 0 0,3 4-1 0 0,-1 0-3 0 0,-1-1 1 0 0,1 1-1 0 0,-1 0 0 0 0,0 0 0 0 0,-1 1 1 0 0,0-1-1 0 0,0 1 0 0 0,3 8 0 0 0,1 11 13 0 0,-1 0 0 0 0,-1 0 0 0 0,3 41 0 0 0,-1-9 4 0 0,2 34-191 0 0,7-126 263 0 0,-7 16 87 0 0,-2 1-150 0 0,3-9 107 0 0,0 1 1 0 0,2 0-1 0 0,1 0 0 0 0,1 1 0 0 0,22-28 1 0 0,-33 48-117 0 0,0 0 0 0 0,0 0 0 0 0,1 1 1 0 0,0-1-1 0 0,0 1 0 0 0,0 0 0 0 0,0 0 1 0 0,0 0-1 0 0,0 0 0 0 0,1 1 0 0 0,-1 0 0 0 0,1 0 1 0 0,0 0-1 0 0,0 0 0 0 0,0 1 0 0 0,0 0 1 0 0,0 0-1 0 0,0 0 0 0 0,0 1 0 0 0,0 0 0 0 0,0 0 1 0 0,0 0-1 0 0,0 0 0 0 0,0 1 0 0 0,0 0 1 0 0,0 0-1 0 0,0 0 0 0 0,0 0 0 0 0,-1 1 0 0 0,1 0 1 0 0,0 0-1 0 0,-1 1 0 0 0,1-1 0 0 0,-1 1 1 0 0,0 0-1 0 0,4 3 0 0 0,2 1-19 0 0,0 1 0 0 0,-1-1-1 0 0,0 2 1 0 0,-1-1 0 0 0,0 1 0 0 0,0 1 0 0 0,-1-1 0 0 0,0 1-1 0 0,-1 1 1 0 0,0-1 0 0 0,-1 1 0 0 0,0 0 0 0 0,4 12-1 0 0,-4-7-10 0 0,-1 1 0 0 0,-1-1 0 0 0,0 1 0 0 0,-1-1-1 0 0,-1 1 1 0 0,0 0 0 0 0,-2 0 0 0 0,-3 29 0 0 0,4-15-1088 0 0,9-13-4302 0 0</inkml:trace>
</inkml:ink>
</file>

<file path=ppt/ink/ink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1"/>
    </inkml:context>
    <inkml:brush xml:id="br0">
      <inkml:brushProperty name="width" value="0.1" units="cm"/>
      <inkml:brushProperty name="height" value="0.1" units="cm"/>
      <inkml:brushProperty name="color" value="#AB008B"/>
    </inkml:brush>
  </inkml:definitions>
  <inkml:trace contextRef="#ctx0" brushRef="#br0">240 65 7831 0 0,'0'0'603'0'0,"29"-26"4178"0"0,-29 25-4562 0 0,1 0-1 0 0,0 0 1 0 0,-1 0-1 0 0,1 1 1 0 0,-1-1-1 0 0,1 0 1 0 0,-1 0-1 0 0,1 0 1 0 0,-1 0-1 0 0,0 0 1 0 0,0 0-1 0 0,1 0 1 0 0,-1 0-1 0 0,0 0 1 0 0,0 0-1 0 0,0 0 1 0 0,0 0-1 0 0,0 0 1 0 0,0 0-1 0 0,0 0 1 0 0,0 0-1 0 0,-1-1 1 0 0,1 1-1 0 0,0 1 0 0 0,-1-1 1 0 0,1 0-1 0 0,-1-1 1 0 0,0 1-52 0 0,-1-1-1 0 0,1 2 1 0 0,0-1 0 0 0,-1 0-1 0 0,1 0 1 0 0,-1 0 0 0 0,1 0-1 0 0,-1 1 1 0 0,1-1 0 0 0,-1 1 0 0 0,1-1-1 0 0,-1 1 1 0 0,0 0 0 0 0,1 0-1 0 0,-3-1 1 0 0,-4 1 100 0 0,0 0 1 0 0,0 0-1 0 0,0 1 1 0 0,0 0-1 0 0,-14 4 0 0 0,11-1-211 0 0,1 0-1 0 0,0 2 0 0 0,-1-1 0 0 0,2 1 0 0 0,-1 0 0 0 0,1 1 0 0 0,0 0 1 0 0,0 1-1 0 0,1 0 0 0 0,0 0 0 0 0,1 1 0 0 0,-1 0 0 0 0,2 0 0 0 0,-12 19 1 0 0,12-16 0 0 0,0 0 1 0 0,1 0-1 0 0,0 0 1 0 0,1 1-1 0 0,0-1 1 0 0,1 1 0 0 0,0 0-1 0 0,1 0 1 0 0,0 0-1 0 0,1 1 1 0 0,1-1 0 0 0,2 22-1 0 0,-2-32-47 0 0,1 0-1 0 0,-1 0 0 0 0,1-1 1 0 0,-1 1-1 0 0,1 0 1 0 0,0-1-1 0 0,0 1 1 0 0,0 0-1 0 0,1-1 0 0 0,-1 1 1 0 0,1-1-1 0 0,-1 0 1 0 0,1 0-1 0 0,0 1 1 0 0,0-1-1 0 0,0 0 0 0 0,0 0 1 0 0,0-1-1 0 0,0 1 1 0 0,0 0-1 0 0,1-1 1 0 0,3 2-1 0 0,-2-1 6 0 0,1 0 1 0 0,0-1-1 0 0,0 0 0 0 0,0 0 1 0 0,0-1-1 0 0,0 0 0 0 0,0 1 1 0 0,0-1-1 0 0,0-1 0 0 0,0 1 1 0 0,9-3-1 0 0,-1 0 15 0 0,1-1-1 0 0,-1 0 0 0 0,0-1 1 0 0,0-1-1 0 0,0 0 0 0 0,-1-1 1 0 0,1 0-1 0 0,12-11 0 0 0,-18 12-15 0 0,0-1 0 0 0,0 0 0 0 0,-1 0 0 0 0,0-1 0 0 0,-1 0-1 0 0,1 0 1 0 0,-2 0 0 0 0,1 0 0 0 0,-1-1 0 0 0,6-16 0 0 0,-3-1 76 0 0,-1 0 0 0 0,3-39 0 0 0,3-8 1265 0 0,-13 100-1258 0 0,-2 51-86 0 0,-1-27 11 0 0,2 0 0 0 0,2 0 0 0 0,2 0 0 0 0,3 0 0 0 0,16 76 0 0 0,-9-85-22 0 0,4 19-16 0 0,30 75 0 0 0,-37-120-254 0 0,3-19-4279 0 0</inkml:trace>
</inkml:ink>
</file>

<file path=ppt/ink/ink8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979"/>
    </inkml:context>
    <inkml:brush xml:id="br0">
      <inkml:brushProperty name="width" value="0.1" units="cm"/>
      <inkml:brushProperty name="height" value="0.1" units="cm"/>
      <inkml:brushProperty name="color" value="#F6630D"/>
    </inkml:brush>
  </inkml:definitions>
  <inkml:trace contextRef="#ctx0" brushRef="#br0">120 77 11975 0 0,'0'0'1083'0'0,"-16"-39"4861"0"0,15 38-5738 0 0,1 0 1 0 0,0 0-1 0 0,0 0 1 0 0,0 0-1 0 0,-1-1 0 0 0,1 1 1 0 0,1 0-1 0 0,-1 0 1 0 0,0 0-1 0 0,0 0 1 0 0,0-1-1 0 0,1 1 1 0 0,-1 0-1 0 0,0 0 0 0 0,1 0 1 0 0,-1 0-1 0 0,1 0 1 0 0,-1 0-1 0 0,1 0 1 0 0,0 0-1 0 0,-1 0 0 0 0,1 0 1 0 0,0 0-1 0 0,0 0 1 0 0,1 0-1 0 0,0-1-16 0 0,1 1 0 0 0,-1 0 0 0 0,1 0 0 0 0,-1 0 0 0 0,1 0 0 0 0,-1 0 0 0 0,1 0 0 0 0,0 1 0 0 0,-1 0 0 0 0,6-1-1 0 0,8 1-37 0 0,-1 1-1 0 0,1 1 0 0 0,17 3 0 0 0,-24-3 201 0 0,11 1-256 0 0,0 1 0 0 0,0 1 0 0 0,-1 1 0 0 0,0 0 0 0 0,0 2 0 0 0,0 0-1 0 0,24 15 1 0 0,-36-18-83 0 0,-1-1 0 0 0,0 1 0 0 0,0 0 0 0 0,0 1-1 0 0,-1-1 1 0 0,1 1 0 0 0,-1 0 0 0 0,-1 0-1 0 0,1 1 1 0 0,-1-1 0 0 0,0 1 0 0 0,-1 0 0 0 0,0 0-1 0 0,0 0 1 0 0,0 1 0 0 0,-1-1 0 0 0,0 1-1 0 0,0-1 1 0 0,-1 1 0 0 0,0 0 0 0 0,-1 0 0 0 0,0 11-1 0 0,-1-5 15 0 0,-1-1-1 0 0,0 1 0 0 0,-1-1 0 0 0,0 1 1 0 0,-2-1-1 0 0,1 0 0 0 0,-1 0 1 0 0,-1-1-1 0 0,-1 0 0 0 0,1 0 0 0 0,-2 0 1 0 0,0-1-1 0 0,0 0 0 0 0,-1 0 0 0 0,0-1 1 0 0,-1 0-1 0 0,0-1 0 0 0,-1 0 0 0 0,-21 14 1 0 0,2-4 35 0 0,0-2 0 0 0,-1 0 0 0 0,-1-3 0 0 0,0 0 0 0 0,-1-3 0 0 0,-60 15 0 0 0,86-25-58 0 0,0 0 0 0 0,0-1-1 0 0,0 1 1 0 0,0-1-1 0 0,-10-2 1 0 0,16 2-10 0 0,0 0 1 0 0,0 0-1 0 0,1 0 0 0 0,-1 0 0 0 0,0 0 1 0 0,1-1-1 0 0,-1 1 0 0 0,0 0 1 0 0,0 0-1 0 0,1-1 0 0 0,-1 1 1 0 0,0 0-1 0 0,1-1 0 0 0,-1 1 1 0 0,1-1-1 0 0,-1 1 0 0 0,1-1 1 0 0,-1 1-1 0 0,1-1 0 0 0,-1 1 1 0 0,1-1-1 0 0,-1 0 0 0 0,0 0 1 0 0,2 0-15 0 0,-1 0 0 0 0,0 0 0 0 0,0 0 0 0 0,1 0 0 0 0,-1 0 0 0 0,1 0 0 0 0,-1-1 0 0 0,1 1 0 0 0,-1 1 0 0 0,1-1 0 0 0,0 0 0 0 0,-1 0 0 0 0,1 0 0 0 0,0 0 0 0 0,0 0 0 0 0,0 1 0 0 0,-1-1 0 0 0,1 0 0 0 0,0 1 0 0 0,0-1 0 0 0,2 0 0 0 0,44-26-3563 0 0,-13 14-3581 0 0,-4 4-668 0 0</inkml:trace>
</inkml:ink>
</file>

<file path=ppt/ink/ink8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337"/>
    </inkml:context>
    <inkml:brush xml:id="br0">
      <inkml:brushProperty name="width" value="0.1" units="cm"/>
      <inkml:brushProperty name="height" value="0.1" units="cm"/>
      <inkml:brushProperty name="color" value="#F6630D"/>
    </inkml:brush>
  </inkml:definitions>
  <inkml:trace contextRef="#ctx0" brushRef="#br0">374 63 12551 0 0,'1'-3'303'0'0,"1"-1"-1"0"0,0 1 0 0 0,-1-1 0 0 0,1 1 1 0 0,-1-1-1 0 0,0 0 0 0 0,0 0 0 0 0,-1 1 1 0 0,1-1-1 0 0,-1-5 0 0 0,0 8-143 0 0,0 0 0 0 0,0 0 0 0 0,0 1 0 0 0,0-1 0 0 0,-1 0 0 0 0,1 1 0 0 0,0-1 0 0 0,-1 0 0 0 0,1 0 0 0 0,-1 1 0 0 0,1-1 0 0 0,0 1 0 0 0,-1-1 0 0 0,0 0 0 0 0,1 1 0 0 0,-1-1 0 0 0,1 1 0 0 0,-1-1 0 0 0,0 1 0 0 0,1-1 0 0 0,-2 1 0 0 0,-27-3 2622 0 0,14 6-2351 0 0,0 0 1 0 0,0 2-1 0 0,0 0 0 0 0,1 0 0 0 0,-1 1 1 0 0,2 1-1 0 0,-1 0 0 0 0,1 1 0 0 0,-23 18 0 0 0,15-9-204 0 0,0 1 0 0 0,1 0-1 0 0,1 2 1 0 0,-28 37 0 0 0,40-47-184 0 0,0 1 0 0 0,1-1 0 0 0,0 1 0 0 0,1 0 0 0 0,0 1 0 0 0,1-1 0 0 0,0 1 0 0 0,-4 19 1 0 0,8-28-38 0 0,-1 1 1 0 0,1-1 0 0 0,0 1 0 0 0,-1-1 0 0 0,2 1 0 0 0,-1 0-1 0 0,0-1 1 0 0,1 1 0 0 0,0-1 0 0 0,0 1 0 0 0,0-1 0 0 0,0 0-1 0 0,0 1 1 0 0,1-1 0 0 0,-1 0 0 0 0,1 0 0 0 0,0 0 0 0 0,0 0-1 0 0,0 0 1 0 0,0 0 0 0 0,1 0 0 0 0,-1-1 0 0 0,1 1 0 0 0,0-1 0 0 0,-1 0-1 0 0,1 0 1 0 0,0 0 0 0 0,0 0 0 0 0,0 0 0 0 0,1-1 0 0 0,-1 1-1 0 0,0-1 1 0 0,5 1 0 0 0,12 4 48 0 0,1-2 0 0 0,-1 0-1 0 0,1-1 1 0 0,0-1 0 0 0,27-1 0 0 0,106-11-466 0 0,-117 2-1693 0 0</inkml:trace>
</inkml:ink>
</file>

<file path=ppt/ink/ink8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942"/>
    </inkml:context>
    <inkml:brush xml:id="br0">
      <inkml:brushProperty name="width" value="0.1" units="cm"/>
      <inkml:brushProperty name="height" value="0.1" units="cm"/>
      <inkml:brushProperty name="color" value="#F6630D"/>
    </inkml:brush>
  </inkml:definitions>
  <inkml:trace contextRef="#ctx0" brushRef="#br0">15 21 8751 0 0,'-15'-4'14515'0'0,"22"1"-14173"0"0,0 1 0 0 0,-1-1 0 0 0,1 1-1 0 0,0 0 1 0 0,0 1 0 0 0,0 0 0 0 0,1 0 0 0 0,10 0 0 0 0,66 4 543 0 0,-48-1-406 0 0,318-4 765 0 0,-349 2-1937 0 0,18-1 1233 0 0</inkml:trace>
</inkml:ink>
</file>

<file path=ppt/ink/ink8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272"/>
    </inkml:context>
    <inkml:brush xml:id="br0">
      <inkml:brushProperty name="width" value="0.1" units="cm"/>
      <inkml:brushProperty name="height" value="0.1" units="cm"/>
      <inkml:brushProperty name="color" value="#F6630D"/>
    </inkml:brush>
  </inkml:definitions>
  <inkml:trace contextRef="#ctx0" brushRef="#br0">69 21 10591 0 0,'-1'-1'1104'0'0,"1"0"-792"0"0,-1 0 0 0 0,0-1 0 0 0,0 1 0 0 0,1 0 0 0 0,-1 0 0 0 0,0 0 0 0 0,0 0 0 0 0,0 0 0 0 0,0 0 0 0 0,0 0 0 0 0,-1 0 0 0 0,1 0 0 0 0,0 0 0 0 0,0 0 0 0 0,-1 1 0 0 0,1-1 0 0 0,0 1 0 0 0,-1-1 0 0 0,1 1 0 0 0,0-1 0 0 0,-1 1 0 0 0,1 0 0 0 0,-1-1 0 0 0,1 1 0 0 0,-1 0 0 0 0,1 0 0 0 0,-3 1 0 0 0,3-1-168 0 0,-1 1-1 0 0,1-1 1 0 0,0 1 0 0 0,0 0-1 0 0,0 0 1 0 0,0 0-1 0 0,-1 0 1 0 0,1 0-1 0 0,0 0 1 0 0,0 0 0 0 0,1 0-1 0 0,-1 0 1 0 0,0 0-1 0 0,0 0 1 0 0,0 1-1 0 0,1-1 1 0 0,-1 0 0 0 0,1 0-1 0 0,-1 1 1 0 0,1-1-1 0 0,-1 1 1 0 0,1-1-1 0 0,0 0 1 0 0,0 3-1 0 0,-8 68 434 0 0,4 1 0 0 0,3 0-1 0 0,3 0 1 0 0,15 89-1 0 0,-16-156-725 0 0,0-1 0 0 0,0 1-1 0 0,1 0 1 0 0,0-1 0 0 0,0 1-1 0 0,5 8 1 0 0,-7-13 101 0 0,0 0-1 0 0,1 0 0 0 0,0 0 1 0 0,-1-1-1 0 0,1 1 1 0 0,0 0-1 0 0,-1 0 1 0 0,1 0-1 0 0,0 0 1 0 0,0-1-1 0 0,0 1 1 0 0,0 0-1 0 0,-1-1 0 0 0,1 1 1 0 0,0-1-1 0 0,0 1 1 0 0,0-1-1 0 0,0 1 1 0 0,0-1-1 0 0,0 0 1 0 0,1 0-1 0 0,-1 1 1 0 0,0-1-1 0 0,0 0 0 0 0,0 0 1 0 0,0 0-1 0 0,0 0 1 0 0,0 0-1 0 0,0 0 1 0 0,0-1-1 0 0,0 1 1 0 0,1 0-1 0 0,-1 0 0 0 0,0-1 1 0 0,0 1-1 0 0,0-1 1 0 0,0 1-1 0 0,0-1 1 0 0,-1 1-1 0 0,1-1 1 0 0,2-1-1 0 0,6-5-2043 0 0</inkml:trace>
</inkml:ink>
</file>

<file path=ppt/ink/ink8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729"/>
    </inkml:context>
    <inkml:brush xml:id="br0">
      <inkml:brushProperty name="width" value="0.1" units="cm"/>
      <inkml:brushProperty name="height" value="0.1" units="cm"/>
      <inkml:brushProperty name="color" value="#F6630D"/>
    </inkml:brush>
  </inkml:definitions>
  <inkml:trace contextRef="#ctx0" brushRef="#br0">325 63 3679 0 0,'12'-31'12506'0'0,"-13"28"-11900"0"0,0 1-266 0 0,0 1 1 0 0,1-1-1 0 0,-1 1 1 0 0,0 0-1 0 0,0-1 1 0 0,0 1-1 0 0,0 0 0 0 0,0 0 1 0 0,-1 0-1 0 0,1 0 1 0 0,0 0-1 0 0,0 0 1 0 0,-3-1-1 0 0,1 0-88 0 0,0 1 1 0 0,0-1-1 0 0,0 1 1 0 0,0 0-1 0 0,-1 0 1 0 0,1 0-1 0 0,0 1 1 0 0,0-1-1 0 0,-1 1 1 0 0,1 0-1 0 0,0-1 1 0 0,-6 2-1 0 0,-3 3-32 0 0,1 1 0 0 0,-1 0 0 0 0,1 1 0 0 0,0 0 0 0 0,1 1 0 0 0,-1 0 0 0 0,1 0 0 0 0,-16 17 0 0 0,-65 75 189 0 0,90-98-390 0 0,-7 8 59 0 0,1 0-1 0 0,0 1 1 0 0,0-1-1 0 0,1 1 1 0 0,0 1-1 0 0,1-1 1 0 0,1 1-1 0 0,-1 0 1 0 0,-3 18-1 0 0,7-24-53 0 0,0 1 0 0 0,0 0 0 0 0,1-1 0 0 0,0 1 0 0 0,0 0 0 0 0,1 0 0 0 0,-1-1 0 0 0,1 1 1 0 0,1 0-1 0 0,-1-1 0 0 0,1 1 0 0 0,0-1 0 0 0,0 0 0 0 0,0 1 0 0 0,1-1 0 0 0,0 0 0 0 0,0 0 0 0 0,0-1 0 0 0,0 1 0 0 0,7 6 0 0 0,1 0-9 0 0,1-1 1 0 0,-1 0-1 0 0,2-1 0 0 0,-1-1 1 0 0,1 0-1 0 0,1 0 0 0 0,-1-1 1 0 0,1-1-1 0 0,24 7 0 0 0,-11-5 0 0 0,0-2 0 0 0,0-1-1 0 0,0-1 1 0 0,39 1 0 0 0,-48-6-45 0 0,-1-1 0 0 0,0 0-1 0 0,0-2 1 0 0,-1 0 0 0 0,1-1 0 0 0,21-9 0 0 0,13-3-707 0 0,-8 3-1081 0 0,-2-2-4485 0 0,1-3-2175 0 0</inkml:trace>
</inkml:ink>
</file>

<file path=ppt/ink/ink8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3.560"/>
    </inkml:context>
    <inkml:brush xml:id="br0">
      <inkml:brushProperty name="width" value="0.1" units="cm"/>
      <inkml:brushProperty name="height" value="0.1" units="cm"/>
      <inkml:brushProperty name="color" value="#F6630D"/>
    </inkml:brush>
  </inkml:definitions>
  <inkml:trace contextRef="#ctx0" brushRef="#br0">46 97 5727 0 0,'0'0'10827'0'0,"-17"29"-7175"0"0,10-3-3335 0 0,0 0-1 0 0,2 0 1 0 0,1 0 0 0 0,1 1 0 0 0,1-1-1 0 0,1 1 1 0 0,1-1 0 0 0,2 1 0 0 0,1-1 0 0 0,1 1-1 0 0,9 32 1 0 0,-4-38 67 0 0,-4-31 678 0 0,-5-37-39 0 0,-4 23-995 0 0,-3-17 168 0 0,2 1 0 0 0,0-62 0 0 0,5 89-158 0 0,2-1-1 0 0,-1 1 1 0 0,1 0-1 0 0,1 0 1 0 0,0 0 0 0 0,1 1-1 0 0,1-1 1 0 0,0 1-1 0 0,0 0 1 0 0,1 0-1 0 0,15-21 1 0 0,-16 27-17 0 0,-1 0 0 0 0,1 1 1 0 0,0 0-1 0 0,0 0 0 0 0,0 0 0 0 0,1 1 0 0 0,0-1 1 0 0,0 2-1 0 0,9-6 0 0 0,-13 8-15 0 0,0 0 1 0 0,0 0-1 0 0,0 1 1 0 0,0-1-1 0 0,1 0 1 0 0,-1 1-1 0 0,0 0 0 0 0,0-1 1 0 0,1 1-1 0 0,-1 0 1 0 0,0 0-1 0 0,0 0 1 0 0,1 0-1 0 0,-1 1 0 0 0,0-1 1 0 0,0 1-1 0 0,0-1 1 0 0,1 1-1 0 0,-1 0 1 0 0,0 0-1 0 0,0 0 0 0 0,0 0 1 0 0,0 0-1 0 0,0 0 1 0 0,0 0-1 0 0,-1 1 1 0 0,1-1-1 0 0,0 1 0 0 0,-1-1 1 0 0,1 1-1 0 0,-1 0 1 0 0,2 2-1 0 0,8 14 4 0 0,-1 1-1 0 0,-1 0 1 0 0,0 1-1 0 0,-2 0 1 0 0,0 0-1 0 0,-1 1 1 0 0,5 33-1 0 0,-6-27 4 0 0,2 1 0 0 0,1-1 0 0 0,18 43 0 0 0,-26-70-13 0 0,0 0 0 0 0,1 0 0 0 0,-1 1 0 0 0,0-1 0 0 0,0 0 0 0 0,1 0 0 0 0,-1 0 0 0 0,0 0 0 0 0,0 1 0 0 0,1-1 0 0 0,-1 0 0 0 0,0 0 0 0 0,1 0 0 0 0,-1 0 0 0 0,0 0 0 0 0,1 0 0 0 0,-1 0 0 0 0,0 0 0 0 0,1 0 0 0 0,-1 0 0 0 0,0 0 0 0 0,1 0 0 0 0,-1 0 0 0 0,0 0 0 0 0,0 0 0 0 0,1 0 0 0 0,-1 0 0 0 0,0-1 0 0 0,1 1 0 0 0,-1 0 0 0 0,0 0 0 0 0,0 0 0 0 0,1 0 0 0 0,-1-1 0 0 0,0 1 0 0 0,0 0 0 0 0,1 0 0 0 0,-1-1 0 0 0,0 1 0 0 0,0 0 0 0 0,0 0 0 0 0,1-1-1 0 0,-1 1 1 0 0,0 0 0 0 0,0 0 0 0 0,0-1 0 0 0,0 1 0 0 0,0 0 0 0 0,0-1 0 0 0,0 1 0 0 0,0 0 0 0 0,0-1 0 0 0,0 1 0 0 0,1 0 0 0 0,-2-1 0 0 0,1 1 0 0 0,0-1 0 0 0,8-17 13 0 0,-5 10-9 0 0,8-31 175 0 0,3 2 0 0 0,31-63 1 0 0,-41 91-152 0 0,2 0 1 0 0,-1 1-1 0 0,1-1 1 0 0,0 1 0 0 0,1 0-1 0 0,-1 1 1 0 0,2 0-1 0 0,-1 0 1 0 0,1 0 0 0 0,0 1-1 0 0,0 0 1 0 0,1 0 0 0 0,0 1-1 0 0,0 1 1 0 0,0-1-1 0 0,13-3 1 0 0,-18 7-28 0 0,-1 0 0 0 0,1 0 1 0 0,-1 0-1 0 0,1 1 0 0 0,-1-1 0 0 0,1 1 1 0 0,-1 0-1 0 0,1 0 0 0 0,0 1 0 0 0,-1-1 0 0 0,1 1 1 0 0,-1-1-1 0 0,1 1 0 0 0,-1 0 0 0 0,1 1 0 0 0,-1-1 1 0 0,0 0-1 0 0,0 1 0 0 0,5 2 0 0 0,-4 0 4 0 0,0 0 0 0 0,0-1-1 0 0,-1 2 1 0 0,1-1 0 0 0,-1 0-1 0 0,0 1 1 0 0,0-1 0 0 0,0 1-1 0 0,-1 0 1 0 0,1 0 0 0 0,1 8-1 0 0,3 12 17 0 0,-1-1 0 0 0,-2 1 0 0 0,0 1 0 0 0,-1 33 0 0 0,-2-50-18 0 0,0 14-22 0 0,1 11-129 0 0,7 47 0 0 0,-9-80-170 0 0,8-1-2085 0 0,-1-3 979 0 0</inkml:trace>
</inkml:ink>
</file>

<file path=ppt/ink/ink8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222"/>
    </inkml:context>
    <inkml:brush xml:id="br0">
      <inkml:brushProperty name="width" value="0.1" units="cm"/>
      <inkml:brushProperty name="height" value="0.1" units="cm"/>
      <inkml:brushProperty name="color" value="#F6630D"/>
    </inkml:brush>
  </inkml:definitions>
  <inkml:trace contextRef="#ctx0" brushRef="#br0">1 100 9759 0 0,'0'0'6088'0'0,"23"-13"-1141"0"0,-9 6-4234 0 0,1 2 0 0 0,0 0 0 0 0,0 1 0 0 0,23-3 0 0 0,9-3 294 0 0,-1-3-296 0 0,97-22-252 0 0,-112 35-1442 0 0,-31 0 731 0 0,1 0-1 0 0,0 0 1 0 0,0 1-1 0 0,-1-1 0 0 0,1 0 1 0 0,0 0-1 0 0,0 1 1 0 0,-1-1-1 0 0,1 1 1 0 0,0-1-1 0 0,-1 0 0 0 0,1 1 1 0 0,-1-1-1 0 0,3 3-1010 0 0,-3-2 1011 0 0,1 0-1 0 0,0 0 1 0 0,0 7-1058 0 0</inkml:trace>
</inkml:ink>
</file>

<file path=ppt/ink/ink8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582"/>
    </inkml:context>
    <inkml:brush xml:id="br0">
      <inkml:brushProperty name="width" value="0.1" units="cm"/>
      <inkml:brushProperty name="height" value="0.1" units="cm"/>
      <inkml:brushProperty name="color" value="#F6630D"/>
    </inkml:brush>
  </inkml:definitions>
  <inkml:trace contextRef="#ctx0" brushRef="#br0">0 64 15663 0 0,'0'0'1807'0'0,"33"-11"1833"0"0,9-2-1499 0 0,46-6 1 0 0,-50 11-1576 0 0,8-5-5612 0 0</inkml:trace>
</inkml:ink>
</file>

<file path=ppt/ink/ink8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265"/>
    </inkml:context>
    <inkml:brush xml:id="br0">
      <inkml:brushProperty name="width" value="0.1" units="cm"/>
      <inkml:brushProperty name="height" value="0.1" units="cm"/>
      <inkml:brushProperty name="color" value="#F6630D"/>
    </inkml:brush>
  </inkml:definitions>
  <inkml:trace contextRef="#ctx0" brushRef="#br0">319 373 2303 0 0,'0'0'102'0'0,"5"-15"1237"0"0,0-3 4654 0 0,-6 15-5607 0 0,1 0 0 0 0,-1 0 0 0 0,0 0 1 0 0,0 0-1 0 0,0 1 0 0 0,0-1 0 0 0,0 0 1 0 0,0 1-1 0 0,-1-1 0 0 0,1 0 0 0 0,-1 1 1 0 0,0 0-1 0 0,0-1 0 0 0,0 1 0 0 0,0 0 1 0 0,0 0-1 0 0,0 0 0 0 0,-1 0 0 0 0,-3-2 1 0 0,2 3-152 0 0,1-1-1 0 0,-1 1 1 0 0,0 0 0 0 0,0 0 0 0 0,0 0-1 0 0,0 0 1 0 0,0 1 0 0 0,0 0 0 0 0,0 0 0 0 0,0 0-1 0 0,0 0 1 0 0,-8 2 0 0 0,3 0-127 0 0,-1 0 0 0 0,1 1-1 0 0,0 0 1 0 0,0 1 0 0 0,0 0 0 0 0,1 0-1 0 0,-1 1 1 0 0,1 0 0 0 0,0 0 0 0 0,0 1-1 0 0,-11 11 1 0 0,0 4-29 0 0,0 1 0 0 0,2 1 0 0 0,-16 26 0 0 0,28-42-57 0 0,1 0 1 0 0,0 0 0 0 0,1 1 0 0 0,0-1 0 0 0,0 1-1 0 0,0 0 1 0 0,1 0 0 0 0,0 0 0 0 0,1 0-1 0 0,-1 0 1 0 0,2 1 0 0 0,-1-1 0 0 0,1 0 0 0 0,1 0-1 0 0,1 14 1 0 0,-1-19-3 0 0,0 0 1 0 0,0 0-1 0 0,0 0 0 0 0,0 0 1 0 0,0 0-1 0 0,1 0 0 0 0,-1 0 1 0 0,1-1-1 0 0,0 1 0 0 0,0-1 1 0 0,0 1-1 0 0,0-1 0 0 0,0 0 1 0 0,1 1-1 0 0,-1-1 0 0 0,1 0 1 0 0,-1-1-1 0 0,1 1 0 0 0,0 0 1 0 0,4 1-1 0 0,-2-1 48 0 0,1-1 0 0 0,0 1 1 0 0,-1-1-1 0 0,1-1 0 0 0,0 1 0 0 0,0-1 0 0 0,0 0 1 0 0,0 0-1 0 0,-1-1 0 0 0,10-1 0 0 0,0-1 47 0 0,0-1 0 0 0,-1-1 0 0 0,0 0 0 0 0,1-1-1 0 0,-2 0 1 0 0,1-1 0 0 0,23-16 0 0 0,-31 18-92 0 0,1-1 1 0 0,-1 1-1 0 0,0-1 0 0 0,0 0 1 0 0,-1 0-1 0 0,0-1 0 0 0,0 0 0 0 0,0 0 1 0 0,-1 0-1 0 0,0 0 0 0 0,-1-1 0 0 0,1 0 1 0 0,-1 1-1 0 0,3-17 0 0 0,-4 12 38 0 0,-1 0-1 0 0,0 0 0 0 0,-1-1 0 0 0,-1 1 1 0 0,0 0-1 0 0,0-1 0 0 0,-1 1 1 0 0,-1 0-1 0 0,-6-18 0 0 0,-108-300 1079 0 0,113 322-1064 0 0,3 10 64 0 0,5 23 237 0 0,12 37 143 0 0,13 9-503 0 0,4-2 0 0 0,2-1 0 0 0,81 117 0 0 0,-105-166-303 0 0,9 11-1024 0 0,3-20-7787 0 0</inkml:trace>
</inkml:ink>
</file>

<file path=ppt/ink/ink8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768"/>
    </inkml:context>
    <inkml:brush xml:id="br0">
      <inkml:brushProperty name="width" value="0.1" units="cm"/>
      <inkml:brushProperty name="height" value="0.1" units="cm"/>
      <inkml:brushProperty name="color" value="#F6630D"/>
    </inkml:brush>
  </inkml:definitions>
  <inkml:trace contextRef="#ctx0" brushRef="#br0">71 22 6911 0 0,'-7'-14'11649'0'0,"0"6"-9963"0"0,6 8-1581 0 0,-1 0 0 0 0,1 1 1 0 0,-1-1-1 0 0,1 0 0 0 0,-1 1 0 0 0,0-1 0 0 0,1 1 1 0 0,0 0-1 0 0,-1-1 0 0 0,1 1 0 0 0,-1 0 1 0 0,1 0-1 0 0,0 0 0 0 0,0 0 0 0 0,-1 0 1 0 0,1 0-1 0 0,0 0 0 0 0,0 0 0 0 0,0 0 1 0 0,0 1-1 0 0,0-1 0 0 0,1 0 0 0 0,-1 1 0 0 0,0-1 1 0 0,1 1-1 0 0,-1-1 0 0 0,0 1 0 0 0,1-1 1 0 0,-1 3-1 0 0,-15 49 347 0 0,14-42-393 0 0,0-1 0 0 0,1 1 1 0 0,0-1-1 0 0,0 1 0 0 0,1 0 0 0 0,1 0 0 0 0,0-1 0 0 0,0 1 0 0 0,1-1 1 0 0,1 1-1 0 0,0-1 0 0 0,5 12 0 0 0,-6-17-49 0 0,0-1 0 0 0,0 0 0 0 0,1 0 0 0 0,-1 0 0 0 0,1 0-1 0 0,0 0 1 0 0,1 0 0 0 0,-1-1 0 0 0,1 1 0 0 0,-1-1 0 0 0,1 0 0 0 0,0 0 0 0 0,0-1 0 0 0,0 1 0 0 0,1-1-1 0 0,-1 0 1 0 0,1 0 0 0 0,-1 0 0 0 0,1-1 0 0 0,0 1 0 0 0,-1-1 0 0 0,1 0 0 0 0,0-1 0 0 0,0 1 0 0 0,0-1-1 0 0,0 0 1 0 0,-1 0 0 0 0,9-1 0 0 0,-6 0 43 0 0,-1-1 0 0 0,0 1 0 0 0,0-1 0 0 0,1-1 0 0 0,-1 1 0 0 0,-1-1 0 0 0,1 0 0 0 0,0 0-1 0 0,-1 0 1 0 0,1-1 0 0 0,-1 0 0 0 0,0 0 0 0 0,-1-1 0 0 0,1 1 0 0 0,-1-1 0 0 0,1 0 0 0 0,5-9 0 0 0,-2 1 263 0 0,0 0 1 0 0,-1 0-1 0 0,0-1 1 0 0,-1 0-1 0 0,0-1 1 0 0,4-20-1 0 0,-10 34 139 0 0,7 1-438 0 0,-1 2 1 0 0,1-1-1 0 0,-1 1 1 0 0,0 0 0 0 0,0 0-1 0 0,0 1 1 0 0,0-1-1 0 0,-1 1 1 0 0,1 1 0 0 0,-1-1-1 0 0,1 1 1 0 0,-1 0-1 0 0,0 0 1 0 0,-1 0-1 0 0,1 1 1 0 0,-1 0 0 0 0,0 0-1 0 0,0 0 1 0 0,5 8-1 0 0,3 5 35 0 0,-1 1-1 0 0,-1 0 1 0 0,0 0 0 0 0,10 34-1 0 0,-13-29-120 0 0,-2 1-1 0 0,0-1 1 0 0,-2 1 0 0 0,-1 0-1 0 0,-1 0 1 0 0,-1 0 0 0 0,-1 0-1 0 0,-1 0 1 0 0,-1 0 0 0 0,-1-1-1 0 0,-14 43 1 0 0,17-62 69 0 0,0-1 0 0 0,0 0 0 0 0,-1 0 0 0 0,1 0 0 0 0,-1 0 0 0 0,0 0 0 0 0,0 0 0 0 0,-1 0 0 0 0,1-1 0 0 0,-1 1 0 0 0,0-1 0 0 0,0 0 0 0 0,0 0 0 0 0,0 0 0 0 0,0 0 0 0 0,-1 0 0 0 0,1-1 0 0 0,-8 4 0 0 0,5-4 0 0 0,0 0 0 0 0,0-1 0 0 0,0 0 0 0 0,0 0 0 0 0,0-1 0 0 0,0 1 0 0 0,-1-1 0 0 0,1-1 0 0 0,0 1 0 0 0,0-1 0 0 0,0 0 0 0 0,-9-3 0 0 0,-4-1-316 0 0,1 2 1 0 0,-2 0-1 0 0,1 1 0 0 0,0 0 1 0 0,0 2-1 0 0,-1 0 0 0 0,-18 4 1 0 0,6 1-1016 0 0</inkml:trace>
</inkml:ink>
</file>

<file path=ppt/ink/ink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2"/>
    </inkml:context>
    <inkml:brush xml:id="br0">
      <inkml:brushProperty name="width" value="0.1" units="cm"/>
      <inkml:brushProperty name="height" value="0.1" units="cm"/>
      <inkml:brushProperty name="color" value="#AB008B"/>
    </inkml:brush>
  </inkml:definitions>
  <inkml:trace contextRef="#ctx0" brushRef="#br0">0 84 4607 0 0,'0'0'15652'0'0,"30"-18"-11931"0"0,47-1-1706 0 0,-8 3-1355 0 0,-43 8-517 0 0,0 0 0 0 0,30-4 0 0 0,-48 11-155 0 0,1 0 0 0 0,0 0-1 0 0,0 1 1 0 0,-1 0 0 0 0,1 1-1 0 0,0 0 1 0 0,-1 0 0 0 0,1 1-1 0 0,-1 0 1 0 0,13 4-1 0 0,-19-5-160 0 0</inkml:trace>
</inkml:ink>
</file>

<file path=ppt/ink/ink8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6.637"/>
    </inkml:context>
    <inkml:brush xml:id="br0">
      <inkml:brushProperty name="width" value="0.1" units="cm"/>
      <inkml:brushProperty name="height" value="0.1" units="cm"/>
      <inkml:brushProperty name="color" value="#F6630D"/>
    </inkml:brush>
  </inkml:definitions>
  <inkml:trace contextRef="#ctx0" brushRef="#br0">49 110 10279 0 0,'0'0'927'0'0,"-1"0"-760"0"0,-3 1 679 0 0,1 0 1 0 0,-1-1-1 0 0,0 0 1 0 0,1 0-1 0 0,-1 0 1 0 0,0 0 0 0 0,0 0-1 0 0,1-1 1 0 0,-1 1-1 0 0,-7-3 1355 0 0,39 10-970 0 0,-1 0-730 0 0,1-2 0 0 0,0-1 1 0 0,52 1-1 0 0,88-10 651 0 0,-127 3-876 0 0,424-61 961 0 0,-323 38-1140 0 0,278-15 1 0 0,-408 40-101 0 0,-3 0 16 0 0,0 0 0 0 0,0 0 0 0 0,0 1 0 0 0,0 0 0 0 0,19 5 677 0 0,-12 7-1725 0 0</inkml:trace>
</inkml:ink>
</file>

<file path=ppt/ink/ink8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421"/>
    </inkml:context>
    <inkml:brush xml:id="br0">
      <inkml:brushProperty name="width" value="0.1" units="cm"/>
      <inkml:brushProperty name="height" value="0.1" units="cm"/>
      <inkml:brushProperty name="color" value="#F6630D"/>
    </inkml:brush>
  </inkml:definitions>
  <inkml:trace contextRef="#ctx0" brushRef="#br0">258 272 12671 0 0,'0'0'619'0'0,"-11"-19"290"0"0,9 16-517 0 0,-1 1 0 0 0,0 0 0 0 0,1 0 0 0 0,-1 0-1 0 0,0 1 1 0 0,0-1 0 0 0,0 1 0 0 0,0-1 0 0 0,0 1-1 0 0,-1 0 1 0 0,1 0 0 0 0,0 0 0 0 0,-6 0 0 0 0,3 1-109 0 0,0 0 1 0 0,0 0 0 0 0,-1 0-1 0 0,1 1 1 0 0,0 0 0 0 0,-12 3-1 0 0,9-2-220 0 0,1 1 0 0 0,0 0 0 0 0,0 1 0 0 0,0 0 0 0 0,1 0 0 0 0,-1 1 0 0 0,1 0 0 0 0,0 0 0 0 0,0 0 0 0 0,-9 11 0 0 0,10-8-40 0 0,0 1 1 0 0,0 0-1 0 0,1 0 0 0 0,1 1 1 0 0,-1-1-1 0 0,2 1 0 0 0,-1 0 1 0 0,1 0-1 0 0,1 0 0 0 0,-2 12 1 0 0,3-16-17 0 0,0 1 1 0 0,0 0-1 0 0,1-1 1 0 0,0 1 0 0 0,0 0-1 0 0,0 0 1 0 0,1-1-1 0 0,0 1 1 0 0,1 0-1 0 0,-1-1 1 0 0,1 1 0 0 0,1-1-1 0 0,-1 0 1 0 0,1 0-1 0 0,0 0 1 0 0,7 10-1 0 0,-7-13 7 0 0,-1 0-1 0 0,1-1 0 0 0,0 1 1 0 0,0-1-1 0 0,0 0 0 0 0,0 0 1 0 0,0 0-1 0 0,1 0 0 0 0,-1-1 1 0 0,0 1-1 0 0,1-1 0 0 0,0 0 1 0 0,-1 0-1 0 0,1 0 0 0 0,-1-1 1 0 0,1 1-1 0 0,0-1 0 0 0,0 0 1 0 0,-1 0-1 0 0,1 0 0 0 0,0 0 1 0 0,-1-1-1 0 0,1 0 0 0 0,0 1 1 0 0,-1-1-1 0 0,1 0 0 0 0,-1-1 1 0 0,1 1-1 0 0,-1-1 0 0 0,0 0 1 0 0,6-3-1 0 0,-2 1 38 0 0,0 0 0 0 0,0-1 0 0 0,-1 0 0 0 0,1 0-1 0 0,-1 0 1 0 0,0-1 0 0 0,-1 0 0 0 0,1 0 0 0 0,-1-1 0 0 0,0 0 0 0 0,-1 0-1 0 0,0 0 1 0 0,5-10 0 0 0,-4 1 34 0 0,-2 0-1 0 0,1-1 0 0 0,-2 1 1 0 0,0-1-1 0 0,-1 0 0 0 0,-1 1 1 0 0,0-1-1 0 0,-2 0 1 0 0,1 1-1 0 0,-2-1 0 0 0,-5-17 1 0 0,-4-7 149 0 0,-1 0 0 0 0,-2 2 0 0 0,-24-46 0 0 0,37 79-191 0 0,1 5-22 0 0,0-1 1 0 0,0 0 0 0 0,0 0 0 0 0,0 1 0 0 0,0-1 0 0 0,0 0 0 0 0,-1 1-1 0 0,1-1 1 0 0,0 1 0 0 0,-1 0 0 0 0,1-1 0 0 0,-1 1 0 0 0,-2-2-1 0 0,-6 35-95 0 0,10-24 88 0 0,0-1 0 0 0,1 1 0 0 0,0-1 0 0 0,0 0 0 0 0,0 0 0 0 0,1 1 0 0 0,0-1 0 0 0,1 0 0 0 0,0-1 0 0 0,0 1 0 0 0,0 0 0 0 0,1-1 0 0 0,6 10 0 0 0,10 10-142 0 0,41 43 1 0 0,-27-32 224 0 0,-16-17 19 0 0,11 15-103 0 0,65 58 0 0 0,-64-78-4746 0 0,-23-14 3047 0 0</inkml:trace>
</inkml:ink>
</file>

<file path=ppt/ink/ink8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769"/>
    </inkml:context>
    <inkml:brush xml:id="br0">
      <inkml:brushProperty name="width" value="0.1" units="cm"/>
      <inkml:brushProperty name="height" value="0.1" units="cm"/>
      <inkml:brushProperty name="color" value="#F6630D"/>
    </inkml:brush>
  </inkml:definitions>
  <inkml:trace contextRef="#ctx0" brushRef="#br0">1 86 13015 0 0,'16'-36'1620'0'0,"-14"33"-1117"0"0,1-1-1 0 0,-1 1 0 0 0,0 0 0 0 0,1 0 1 0 0,0 1-1 0 0,0-1 0 0 0,0 0 0 0 0,0 1 1 0 0,0 0-1 0 0,0 0 0 0 0,1 0 0 0 0,-1 0 1 0 0,8-2-1 0 0,-3 1-49 0 0,0 1 0 0 0,0 0 0 0 0,0 0 0 0 0,1 1 1 0 0,-1 0-1 0 0,10 1 0 0 0,1 1-100 0 0,-1 0 0 0 0,-1 1 0 0 0,1 1 0 0 0,0 1-1 0 0,24 9 1 0 0,-35-11-318 0 0,-1 0 0 0 0,0 1 0 0 0,0 0-1 0 0,0 0 1 0 0,0 0 0 0 0,-1 1-1 0 0,1 0 1 0 0,-1 0 0 0 0,0 1-1 0 0,0-1 1 0 0,0 1 0 0 0,-1 0-1 0 0,0 0 1 0 0,0 0 0 0 0,0 1 0 0 0,4 7-1 0 0,-6-6-19 0 0,1 0 0 0 0,-1 0 0 0 0,0 0 1 0 0,-1 0-1 0 0,0 0 0 0 0,0 1 0 0 0,0-1 0 0 0,-1 1 0 0 0,0-1 0 0 0,-1 1 0 0 0,1-1 0 0 0,-1 0 0 0 0,-1 1 0 0 0,-2 9 0 0 0,0-6 15 0 0,1-1 1 0 0,-1 0-1 0 0,0 0 0 0 0,-1 0 0 0 0,-1-1 0 0 0,1 0 0 0 0,-1 0 0 0 0,-1 0 0 0 0,-8 9 0 0 0,11-13-156 0 0,-1-1 1 0 0,0 1-1 0 0,0-1 1 0 0,0 0-1 0 0,-1 0 0 0 0,1-1 1 0 0,-1 0-1 0 0,0 0 1 0 0,0 0-1 0 0,0-1 0 0 0,0 0 1 0 0,0 0-1 0 0,-1 0 1 0 0,1-1-1 0 0,-1 0 0 0 0,-11 1 1 0 0</inkml:trace>
</inkml:ink>
</file>

<file path=ppt/ink/ink8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8.131"/>
    </inkml:context>
    <inkml:brush xml:id="br0">
      <inkml:brushProperty name="width" value="0.1" units="cm"/>
      <inkml:brushProperty name="height" value="0.1" units="cm"/>
      <inkml:brushProperty name="color" value="#F6630D"/>
    </inkml:brush>
  </inkml:definitions>
  <inkml:trace contextRef="#ctx0" brushRef="#br0">140 21 19519 0 0,'-2'-2'187'0'0,"-1"0"0"0"0,1 0-1 0 0,0 0 1 0 0,-1 0 0 0 0,1 1 0 0 0,-1-1-1 0 0,0 1 1 0 0,0 0 0 0 0,1 0 0 0 0,-1 0-1 0 0,0 0 1 0 0,0 0 0 0 0,0 1 0 0 0,0-1-1 0 0,0 1 1 0 0,0 0 0 0 0,0 0 0 0 0,0 0-1 0 0,0 0 1 0 0,0 0 0 0 0,0 1 0 0 0,0-1-1 0 0,0 1 1 0 0,-4 1 0 0 0,3 1-42 0 0,-1 0-1 0 0,1 1 1 0 0,1-1-1 0 0,-1 0 1 0 0,0 1 0 0 0,1 0-1 0 0,0 0 1 0 0,0 0-1 0 0,0 0 1 0 0,0 1 0 0 0,1-1-1 0 0,0 1 1 0 0,-4 9-1 0 0,3-8-119 0 0,1 1 0 0 0,-1-1 0 0 0,1 1 0 0 0,0 0-1 0 0,1 0 1 0 0,0 0 0 0 0,0 0 0 0 0,0 0-1 0 0,1 1 1 0 0,0-1 0 0 0,0 0 0 0 0,1 0 0 0 0,2 10-1 0 0,-1-12-14 0 0,0 0-1 0 0,0 0 1 0 0,1 0-1 0 0,-1 0 0 0 0,1-1 1 0 0,0 1-1 0 0,1-1 0 0 0,-1 0 1 0 0,1 0-1 0 0,-1 0 1 0 0,1 0-1 0 0,1-1 0 0 0,-1 1 1 0 0,0-1-1 0 0,1 0 1 0 0,0-1-1 0 0,-1 1 0 0 0,8 2 1 0 0,3 2-4 0 0,1-2 0 0 0,0 0 1 0 0,1 0-1 0 0,-1-1 0 0 0,1-1 1 0 0,0-1-1 0 0,0-1 0 0 0,21 0 1 0 0,-25-1-543 0 0,0-1 1 0 0,0-1-1 0 0,0 0 0 0 0,0-1 1 0 0,0 0-1 0 0,19-9 1 0 0,-9 2-808 0 0</inkml:trace>
</inkml:ink>
</file>

<file path=ppt/ink/ink8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0.768"/>
    </inkml:context>
    <inkml:brush xml:id="br0">
      <inkml:brushProperty name="width" value="0.1" units="cm"/>
      <inkml:brushProperty name="height" value="0.1" units="cm"/>
      <inkml:brushProperty name="color" value="#F6630D"/>
    </inkml:brush>
  </inkml:definitions>
  <inkml:trace contextRef="#ctx0" brushRef="#br0">0 54 10191 0 0,'0'0'6346'0'0,"5"-17"-1065"0"0,2 13-4981 0 0,0 2 0 0 0,1-1 0 0 0,-1 1 0 0 0,0 0 0 0 0,1 1 0 0 0,-1-1 0 0 0,1 1 0 0 0,-1 1-1 0 0,1 0 1 0 0,0 0 0 0 0,11 2 0 0 0,18-2 225 0 0,189-21 535 0 0,-220 20-1028 0 0,-4 1-80 0 0</inkml:trace>
</inkml:ink>
</file>

<file path=ppt/ink/ink8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1.106"/>
    </inkml:context>
    <inkml:brush xml:id="br0">
      <inkml:brushProperty name="width" value="0.1" units="cm"/>
      <inkml:brushProperty name="height" value="0.1" units="cm"/>
      <inkml:brushProperty name="color" value="#F6630D"/>
    </inkml:brush>
  </inkml:definitions>
  <inkml:trace contextRef="#ctx0" brushRef="#br0">0 36 9671 0 0,'0'0'748'0'0,"44"-4"3546"0"0,36-7 1930 0 0,92-9-2267 0 0,-166 20-4145 0 0,1 0 1 0 0,-1 0-1 0 0,0 1 0 0 0,0 0 1 0 0,1 0-1 0 0,-1 0 0 0 0,0 1 1 0 0,0 0-1 0 0,0 0 0 0 0,10 6 1 0 0,-6-3-1940 0 0</inkml:trace>
</inkml:ink>
</file>

<file path=ppt/ink/ink8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6.701"/>
    </inkml:context>
    <inkml:brush xml:id="br0">
      <inkml:brushProperty name="width" value="0.1" units="cm"/>
      <inkml:brushProperty name="height" value="0.1" units="cm"/>
      <inkml:brushProperty name="color" value="#F6630D"/>
    </inkml:brush>
  </inkml:definitions>
  <inkml:trace contextRef="#ctx0" brushRef="#br0">1 19 11743 0 0,'0'-8'9756'0'0,"45"3"-8160"0"0,-15 3-339 0 0,50 4 0 0 0,12 1-1506 0 0,-33-12-7430 0 0</inkml:trace>
</inkml:ink>
</file>

<file path=ppt/ink/ink8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301"/>
    </inkml:context>
    <inkml:brush xml:id="br0">
      <inkml:brushProperty name="width" value="0.1" units="cm"/>
      <inkml:brushProperty name="height" value="0.1" units="cm"/>
      <inkml:brushProperty name="color" value="#F6630D"/>
    </inkml:brush>
  </inkml:definitions>
  <inkml:trace contextRef="#ctx0" brushRef="#br0">1 0 3223 0 0,'5'2'19238'0'0,"4"44"-21096"0"0,-3-3 2318 0 0,-2 1 0 0 0,-1 57 1 0 0,-3-51-254 0 0,2 0 1 0 0,11 59 0 0 0,2-45 356 0 0,-15-63-368 0 0,15-9-845 0 0,-8-3-2664 0 0</inkml:trace>
</inkml:ink>
</file>

<file path=ppt/ink/ink8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810"/>
    </inkml:context>
    <inkml:brush xml:id="br0">
      <inkml:brushProperty name="width" value="0.1" units="cm"/>
      <inkml:brushProperty name="height" value="0.1" units="cm"/>
      <inkml:brushProperty name="color" value="#F6630D"/>
    </inkml:brush>
  </inkml:definitions>
  <inkml:trace contextRef="#ctx0" brushRef="#br0">0 149 5527 0 0,'0'0'423'0'0,"15"-35"2378"0"0,-14 33-2449 0 0,25-61 7460 0 0,-25 59-7427 0 0,1 1-1 0 0,0-1 0 0 0,1 0 1 0 0,-1 1-1 0 0,1 0 0 0 0,-1-1 0 0 0,1 1 1 0 0,0 0-1 0 0,0 0 0 0 0,0 1 0 0 0,1-1 1 0 0,-1 1-1 0 0,5-3 0 0 0,-5 4-305 0 0,0 0 0 0 0,0 1 1 0 0,0-1-1 0 0,0 1 0 0 0,0 0 0 0 0,0 0 0 0 0,0 0 0 0 0,0 0 0 0 0,0 1 0 0 0,0-1 1 0 0,0 1-1 0 0,0 0 0 0 0,-1 0 0 0 0,1 0 0 0 0,0 0 0 0 0,0 0 0 0 0,-1 1 1 0 0,1-1-1 0 0,0 1 0 0 0,-1-1 0 0 0,0 1 0 0 0,1 0 0 0 0,-1 0 0 0 0,0 0 0 0 0,0 0 1 0 0,0 1-1 0 0,2 2 0 0 0,1 1-38 0 0,0 0 1 0 0,-1 1-1 0 0,0-1 0 0 0,0 1 1 0 0,-1 0-1 0 0,1 0 0 0 0,-1 0 1 0 0,-1 1-1 0 0,3 9 0 0 0,-4-5-19 0 0,0 1 0 0 0,-1 0 0 0 0,-1 0 0 0 0,0-1-1 0 0,0 1 1 0 0,-2 0 0 0 0,1-1 0 0 0,-8 20 0 0 0,5-14 3 0 0,0 0 1 0 0,2-1 0 0 0,-3 21-1 0 0,6-36-25 0 0,1 0 0 0 0,-1 0 0 0 0,0 0 0 0 0,0 0 0 0 0,1 0 0 0 0,-1 0 0 0 0,1 0-1 0 0,0-1 1 0 0,-1 1 0 0 0,1 0 0 0 0,0 0 0 0 0,0-1 0 0 0,0 1 0 0 0,0-1 0 0 0,0 1 0 0 0,1-1 0 0 0,-1 1 0 0 0,0-1 0 0 0,1 1 0 0 0,-1-1-1 0 0,1 0 1 0 0,-1 0 0 0 0,1 0 0 0 0,0 0 0 0 0,-1 0 0 0 0,1 0 0 0 0,0-1 0 0 0,0 1 0 0 0,0 0 0 0 0,1 0 0 0 0,10 2 1 0 0,0 0 0 0 0,0-1 0 0 0,20 2 0 0 0,-6-1 8 0 0,47 17 420 0 0,-9-2-1767 0 0,-21-12-6024 0 0</inkml:trace>
</inkml:ink>
</file>

<file path=ppt/ink/ink8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9.759"/>
    </inkml:context>
    <inkml:brush xml:id="br0">
      <inkml:brushProperty name="width" value="0.1" units="cm"/>
      <inkml:brushProperty name="height" value="0.1" units="cm"/>
      <inkml:brushProperty name="color" value="#F6630D"/>
    </inkml:brush>
  </inkml:definitions>
  <inkml:trace contextRef="#ctx0" brushRef="#br0">1 166 7943 0 0,'0'0'720'0'0,"1"-2"-590"0"0,4-2 381 0 0,0 0 0 0 0,0 0 0 0 0,0 0 0 0 0,0 0 0 0 0,1 1 0 0 0,-1 0 0 0 0,1 0 0 0 0,0 1 1 0 0,0-1-1 0 0,0 1 0 0 0,11-2 0 0 0,3-1 505 0 0,22-5-184 0 0,1 1 1 0 0,0 3-1 0 0,0 1 1 0 0,0 3-1 0 0,47 2 1 0 0,8-1-264 0 0,906-53 220 0 0,-884 43-794 0 0,131-6 74 0 0,-242 15-67 0 0,-7 2 2 0 0,0-1 1 0 0,0 1-1 0 0,0-1 1 0 0,0 1-1 0 0,0 0 1 0 0,0 0-1 0 0,0 0 0 0 0,0 0 1 0 0,0 1-1 0 0,0-1 1 0 0,0 0-1 0 0,0 1 1 0 0,2 0-1 0 0,-3-1-4 0 0,-1 0 0 0 0,1 0 0 0 0,0 0 0 0 0,-1 0 0 0 0,1 1 0 0 0,-1-1 0 0 0,1 0 0 0 0,-1 0-1 0 0,1 0 1 0 0,-1 1 0 0 0,1-1 0 0 0,-1 0 0 0 0,1 0 0 0 0,-1 1 0 0 0,1-1 0 0 0,-1 0 0 0 0,1 1 0 0 0,-1-1 0 0 0,0 1-1 0 0,1-1 1 0 0,-1 0 0 0 0,0 1 0 0 0,1-1 0 0 0,-1 1 0 0 0,0-1 0 0 0,1 1 0 0 0,-1-1 0 0 0,0 1 0 0 0,0 0 0 0 0,0-1 0 0 0,0 1-1 0 0,1 0 1 0 0,1 8-150 0 0,-2-1-1702 0 0</inkml:trace>
</inkml:ink>
</file>

<file path=ppt/ink/ink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3"/>
    </inkml:context>
    <inkml:brush xml:id="br0">
      <inkml:brushProperty name="width" value="0.1" units="cm"/>
      <inkml:brushProperty name="height" value="0.1" units="cm"/>
      <inkml:brushProperty name="color" value="#AB008B"/>
    </inkml:brush>
  </inkml:definitions>
  <inkml:trace contextRef="#ctx0" brushRef="#br0">0 65 13847 0 0,'0'0'631'0'0,"35"10"242"0"0,-25-11-95 0 0,1-1 0 0 0,-1-1-1 0 0,0 0 1 0 0,-1 0 0 0 0,1-1 0 0 0,-1 0-1 0 0,15-9 1 0 0,15-6 1388 0 0,-26 14-1663 0 0,0 1 0 0 0,1 0 0 0 0,26-4 0 0 0,15 7-2352 0 0</inkml:trace>
</inkml:ink>
</file>

<file path=ppt/ink/ink8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4.556"/>
    </inkml:context>
    <inkml:brush xml:id="br0">
      <inkml:brushProperty name="width" value="0.1" units="cm"/>
      <inkml:brushProperty name="height" value="0.1" units="cm"/>
      <inkml:brushProperty name="color" value="#F6630D"/>
    </inkml:brush>
  </inkml:definitions>
  <inkml:trace contextRef="#ctx0" brushRef="#br0">181 201 7111 0 0,'0'0'644'0'0,"-1"-3"-532"0"0,-4-12-1 0 0,4 11 400 0 0,3 4-191 0 0,0-1 0 0 0,0 1 1 0 0,0 0-1 0 0,0-1 0 0 0,0 0 1 0 0,0 1-1 0 0,0-1 0 0 0,0 0 1 0 0,0 0-1 0 0,0 0 0 0 0,0 0 1 0 0,0 0-1 0 0,-1-1 0 0 0,1 1 1 0 0,-3-13 4907 0 0,1 14-5079 0 0,-1-1 0 0 0,-22-9 1347 0 0,-24-1-653 0 0,41 10-793 0 0,0 1 0 0 0,-1 0-1 0 0,1 0 1 0 0,-1 1 0 0 0,1 0 0 0 0,0 0 0 0 0,0 1-1 0 0,-1-1 1 0 0,1 1 0 0 0,0 1 0 0 0,0-1-1 0 0,1 1 1 0 0,-1 0 0 0 0,-5 4 0 0 0,9-6-55 0 0,0 0 0 0 0,0 0 1 0 0,0 1-1 0 0,0-1 0 0 0,0 1 0 0 0,0-1 1 0 0,0 1-1 0 0,0 0 0 0 0,1-1 1 0 0,-1 1-1 0 0,1 0 0 0 0,-1 0 0 0 0,1 0 1 0 0,0 0-1 0 0,0 0 0 0 0,0 1 1 0 0,0-1-1 0 0,0 0 0 0 0,0 1 0 0 0,0-1 1 0 0,1 0-1 0 0,0 1 0 0 0,-1-1 1 0 0,1 1-1 0 0,0-1 0 0 0,0 0 0 0 0,0 1 1 0 0,0-1-1 0 0,1 1 0 0 0,-1-1 1 0 0,1 0-1 0 0,-1 1 0 0 0,1-1 0 0 0,0 0 1 0 0,0 1-1 0 0,0-1 0 0 0,0 0 1 0 0,3 4-1 0 0,-1-2-8 0 0,1 0 0 0 0,-1-1 1 0 0,1 1-1 0 0,0-1 0 0 0,0 0 1 0 0,1 0-1 0 0,-1 0 0 0 0,1-1 1 0 0,-1 1-1 0 0,10 2 0 0 0,58 16-48 0 0,-27-9 51 0 0,-35-8 16 0 0,12 2-9 0 0,0 2-1 0 0,-1 0 1 0 0,0 2-1 0 0,0 0 1 0 0,19 14-1 0 0,-35-21 11 0 0,-1 0-1 0 0,0 1 0 0 0,0-1 0 0 0,0 1 1 0 0,0 0-1 0 0,-1 0 0 0 0,0 0 0 0 0,0 0 1 0 0,0 0-1 0 0,0 1 0 0 0,-1 0 0 0 0,1-1 1 0 0,-1 1-1 0 0,0 0 0 0 0,-1 0 0 0 0,1 0 0 0 0,-1 0 1 0 0,0 0-1 0 0,0 1 0 0 0,-1-1 0 0 0,1 0 1 0 0,-1 1-1 0 0,0-1 0 0 0,-1 0 0 0 0,1 0 1 0 0,-1 1-1 0 0,-3 9 0 0 0,1-4 18 0 0,-1-1-1 0 0,0 1 1 0 0,-1-1-1 0 0,0 0 1 0 0,-1 0-1 0 0,0 0 1 0 0,0-1-1 0 0,-1 0 1 0 0,0 0 0 0 0,-1 0-1 0 0,0-1 1 0 0,0 0-1 0 0,-1-1 1 0 0,0 0-1 0 0,-13 8 1 0 0,15-11-2 0 0,-1 0 1 0 0,1 0 0 0 0,-1-1-1 0 0,0 1 1 0 0,0-2-1 0 0,-1 1 1 0 0,1-1-1 0 0,-1-1 1 0 0,1 1 0 0 0,-1-2-1 0 0,1 1 1 0 0,-1-1-1 0 0,1 0 1 0 0,-1-1-1 0 0,0 0 1 0 0,1 0 0 0 0,0-1-1 0 0,-1 0 1 0 0,1 0-1 0 0,-16-8 1 0 0,21 9-22 0 0,-1-1 0 0 0,1 0 1 0 0,-1 0-1 0 0,1 0 0 0 0,0-1 0 0 0,0 1 1 0 0,0-1-1 0 0,0 0 0 0 0,1 0 1 0 0,-1 0-1 0 0,1 0 0 0 0,-1 0 0 0 0,1 0 1 0 0,0-1-1 0 0,1 1 0 0 0,-1-1 0 0 0,-2-5 1 0 0,3 3-5 0 0,0 0 0 0 0,0 0 1 0 0,0-1-1 0 0,0 1 1 0 0,1-1-1 0 0,0 1 0 0 0,1-1 1 0 0,-1 1-1 0 0,4-13 0 0 0,-1 5-19 0 0,2 0 0 0 0,0 0 0 0 0,0 1 0 0 0,2-1 0 0 0,-1 1 0 0 0,2 0-1 0 0,0 1 1 0 0,15-19 0 0 0,-6 14 3 0 0,1 0 0 0 0,0 2-1 0 0,27-18 1 0 0,-22 17 22 0 0,38-35-1 0 0,-57 45 6 0 0,0 1-1 0 0,0-1 0 0 0,0 0 1 0 0,-1 0-1 0 0,0 0 0 0 0,-1-1 1 0 0,1 1-1 0 0,-1-1 1 0 0,0 0-1 0 0,-1 1 0 0 0,0-1 1 0 0,1-12-1 0 0,-1 0 17 0 0,0 0 0 0 0,-1 0 0 0 0,-4-27 0 0 0,3 42-21 0 0,1 1 0 0 0,-1 0 0 0 0,0-1 1 0 0,-1 1-1 0 0,1 0 0 0 0,0 0 0 0 0,-1 0 0 0 0,0 0 0 0 0,0 0 0 0 0,0 0 0 0 0,0 0 0 0 0,0 1 1 0 0,0-1-1 0 0,-1 1 0 0 0,1-1 0 0 0,-1 1 0 0 0,0 0 0 0 0,0 0 0 0 0,0 0 0 0 0,0 1 0 0 0,0-1 1 0 0,0 1-1 0 0,0-1 0 0 0,0 1 0 0 0,-1 0 0 0 0,1 0 0 0 0,0 0 0 0 0,-1 1 0 0 0,1-1 0 0 0,-4 1 0 0 0,-1-1 3 0 0,0 1-1 0 0,0 0 1 0 0,0 0-1 0 0,0 1 1 0 0,1 0-1 0 0,-1 1 0 0 0,0-1 1 0 0,1 1-1 0 0,-1 1 1 0 0,1 0-1 0 0,-1 0 0 0 0,-10 6 1 0 0,6 4-1970 0 0</inkml:trace>
</inkml:ink>
</file>

<file path=ppt/ink/ink8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409"/>
    </inkml:context>
    <inkml:brush xml:id="br0">
      <inkml:brushProperty name="width" value="0.1" units="cm"/>
      <inkml:brushProperty name="height" value="0.1" units="cm"/>
      <inkml:brushProperty name="color" value="#F6630D"/>
    </inkml:brush>
  </inkml:definitions>
  <inkml:trace contextRef="#ctx0" brushRef="#br0">1 90 5527 0 0,'0'0'423'0'0,"35"-8"5252"0"0,-30 7-4929 0 0,-1-1 0 0 0,1 0 0 0 0,-1 0 1 0 0,1 0-1 0 0,-1 0 0 0 0,1-1 0 0 0,5-5 1 0 0,27-13 1408 0 0,-17 14-1425 0 0,-6 1-542 0 0,0 0 0 0 0,1 1 0 0 0,-1 1 0 0 0,1 1-1 0 0,0 0 1 0 0,0 1 0 0 0,0 0 0 0 0,30 1 0 0 0,-44 1-505 0 0</inkml:trace>
</inkml:ink>
</file>

<file path=ppt/ink/ink8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765"/>
    </inkml:context>
    <inkml:brush xml:id="br0">
      <inkml:brushProperty name="width" value="0.1" units="cm"/>
      <inkml:brushProperty name="height" value="0.1" units="cm"/>
      <inkml:brushProperty name="color" value="#F6630D"/>
    </inkml:brush>
  </inkml:definitions>
  <inkml:trace contextRef="#ctx0" brushRef="#br0">0 1 6447 0 0,'27'2'688'0'0,"25"-1"2865"0"0,-35-2-2413 0 0,1 2-1 0 0,0 0 0 0 0,0 1 1 0 0,0 0-1 0 0,29 10 1 0 0,-43-11-1142 0 0,-1 0 0 0 0,1 0 0 0 0,-1 0 0 0 0,1 0 1 0 0,-1 0-1 0 0,1-1 0 0 0,0 1 0 0 0,0-1 1 0 0,-1 0-1 0 0,1 0 0 0 0,4-1 0 0 0,3-2-222 0 0</inkml:trace>
</inkml:ink>
</file>

<file path=ppt/ink/ink8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8.648"/>
    </inkml:context>
    <inkml:brush xml:id="br0">
      <inkml:brushProperty name="width" value="0.1" units="cm"/>
      <inkml:brushProperty name="height" value="0.1" units="cm"/>
      <inkml:brushProperty name="color" value="#F6630D"/>
    </inkml:brush>
  </inkml:definitions>
  <inkml:trace contextRef="#ctx0" brushRef="#br0">18 21 2303 0 0,'-18'-18'14264'0'0,"48"17"-7200"0"0,23 0-3645 0 0,-40 0-3519 0 0,-1 2-1 0 0,0-1 1 0 0,0 2 0 0 0,0 0 0 0 0,0 0-1 0 0,0 1 1 0 0,0 0 0 0 0,-1 1-1 0 0,21 10 1 0 0,-4-2-5060 0 0,-20-10 3400 0 0</inkml:trace>
</inkml:ink>
</file>

<file path=ppt/ink/ink8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9.804"/>
    </inkml:context>
    <inkml:brush xml:id="br0">
      <inkml:brushProperty name="width" value="0.1" units="cm"/>
      <inkml:brushProperty name="height" value="0.1" units="cm"/>
      <inkml:brushProperty name="color" value="#F6630D"/>
    </inkml:brush>
  </inkml:definitions>
  <inkml:trace contextRef="#ctx0" brushRef="#br0">1 130 1839 0 0,'0'0'14975'0'0,"16"-33"-10591"0"0,-12 26-4143 0 0,0 0 0 0 0,1 1 0 0 0,0-1 1 0 0,0 1-1 0 0,0 0 0 0 0,1 0 0 0 0,-1 1 0 0 0,1 0 0 0 0,1 0 1 0 0,-1 0-1 0 0,1 1 0 0 0,0 0 0 0 0,0 0 0 0 0,0 1 1 0 0,0-1-1 0 0,12-2 0 0 0,-13 4-213 0 0,-1 1-1 0 0,1 0 1 0 0,-1 0 0 0 0,1 0 0 0 0,0 1-1 0 0,-1 0 1 0 0,1 0 0 0 0,0 0-1 0 0,-1 0 1 0 0,1 1 0 0 0,-1 0 0 0 0,1 1-1 0 0,-1-1 1 0 0,1 1 0 0 0,-1 0 0 0 0,0 0-1 0 0,0 1 1 0 0,1-1 0 0 0,-2 1-1 0 0,1 0 1 0 0,0 0 0 0 0,-1 1 0 0 0,1 0-1 0 0,4 5 1 0 0,-8-7-25 0 0,0 0 1 0 0,0 0-1 0 0,0 0 0 0 0,0 0 0 0 0,0 0 1 0 0,0 0-1 0 0,0 1 0 0 0,-1-1 0 0 0,1 0 1 0 0,-1 0-1 0 0,1 1 0 0 0,-1-1 0 0 0,0 1 1 0 0,0-1-1 0 0,0 0 0 0 0,0 1 0 0 0,-1-1 1 0 0,1 0-1 0 0,-1 1 0 0 0,1-1 0 0 0,-1 0 1 0 0,0 0-1 0 0,0 1 0 0 0,0-1 0 0 0,0 0 1 0 0,0 0-1 0 0,-3 4 0 0 0,-6 9 44 0 0,0-1-1 0 0,-22 25 1 0 0,11-15-22 0 0,15-17-27 0 0,-3 5-24 0 0,0 0-1 0 0,1 1 0 0 0,0 0 1 0 0,-10 24-1 0 0,17-35 24 0 0,0 0-1 0 0,0 0 1 0 0,0 0 0 0 0,1 0-1 0 0,-1 1 1 0 0,1-1-1 0 0,-1 0 1 0 0,1 0 0 0 0,0 1-1 0 0,0-1 1 0 0,0 0-1 0 0,0 1 1 0 0,0-1-1 0 0,0 0 1 0 0,1 0 0 0 0,-1 1-1 0 0,1-1 1 0 0,0 0-1 0 0,0 0 1 0 0,0 0 0 0 0,0 0-1 0 0,0 0 1 0 0,0 0-1 0 0,0 0 1 0 0,1 0 0 0 0,-1 0-1 0 0,0 0 1 0 0,1-1-1 0 0,0 1 1 0 0,-1 0-1 0 0,1-1 1 0 0,0 0 0 0 0,0 1-1 0 0,0-1 1 0 0,0 0-1 0 0,0 0 1 0 0,0 0 0 0 0,4 1-1 0 0,27 9-14 0 0,-17-6 5 0 0,0 0 1 0 0,26 14-1 0 0,-39-18 12 0 0,0 1 0 0 0,0 0 0 0 0,-1 0 0 0 0,1 0 0 0 0,0 0 0 0 0,-1 0 0 0 0,1 0 0 0 0,-1 1 0 0 0,0-1 0 0 0,1 1 0 0 0,-1 0 0 0 0,0-1 0 0 0,-1 1 0 0 0,1 0 0 0 0,-1 0 0 0 0,1 0 0 0 0,-1 0 0 0 0,0 1 0 0 0,1 3 0 0 0,-2-3 9 0 0,0 0 1 0 0,-1 1-1 0 0,1-1 1 0 0,-1 0-1 0 0,0 0 0 0 0,0 0 1 0 0,0 0-1 0 0,-1 0 1 0 0,0 0-1 0 0,1 0 0 0 0,-1 0 1 0 0,-1-1-1 0 0,1 1 0 0 0,0-1 1 0 0,-1 1-1 0 0,0-1 1 0 0,0 0-1 0 0,0 0 0 0 0,0 0 1 0 0,-6 4-1 0 0,4-3 5 0 0,1 0-1 0 0,-1-1 1 0 0,0 1-1 0 0,-1-1 1 0 0,1 0 0 0 0,-1-1-1 0 0,1 1 1 0 0,-1-1-1 0 0,0 0 1 0 0,0 0-1 0 0,0-1 1 0 0,0 0 0 0 0,-11 1-1 0 0,4-3-58 0 0,0-1-1 0 0,1-1 1 0 0,-18-5 0 0 0,28 7-182 0 0,-11-2-3935 0 0</inkml:trace>
</inkml:ink>
</file>

<file path=ppt/ink/ink8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0.465"/>
    </inkml:context>
    <inkml:brush xml:id="br0">
      <inkml:brushProperty name="width" value="0.1" units="cm"/>
      <inkml:brushProperty name="height" value="0.1" units="cm"/>
      <inkml:brushProperty name="color" value="#F6630D"/>
    </inkml:brush>
  </inkml:definitions>
  <inkml:trace contextRef="#ctx0" brushRef="#br0">26 218 8407 0 0,'-17'-3'8443'0'0,"10"-9"-6142"0"0,7 10-2217 0 0,0 1 1 0 0,0 0-1 0 0,-1 0 1 0 0,1 0-1 0 0,0 0 1 0 0,0 0-1 0 0,0 0 1 0 0,0 0-1 0 0,0 0 1 0 0,0 0-1 0 0,0 0 1 0 0,0 0-1 0 0,1-1 1 0 0,-1 1-1 0 0,0 0 1 0 0,1 0-1 0 0,-1 0 1 0 0,1 0-1 0 0,-1 0 1 0 0,1 1-1 0 0,-1-1 1 0 0,1 0-1 0 0,0 0 1 0 0,1-1-1 0 0,11-4 361 0 0,0 1-1 0 0,0 0 1 0 0,1 1-1 0 0,0 1 1 0 0,0 0-1 0 0,0 1 1 0 0,0 0 0 0 0,17 1-1 0 0,15-4 114 0 0,287-58 358 0 0,-211 35-329 0 0,207-19-1 0 0,-303 45-4253 0 0</inkml:trace>
</inkml:ink>
</file>

<file path=ppt/ink/ink8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1.451"/>
    </inkml:context>
    <inkml:brush xml:id="br0">
      <inkml:brushProperty name="width" value="0.1" units="cm"/>
      <inkml:brushProperty name="height" value="0.1" units="cm"/>
      <inkml:brushProperty name="color" value="#F6630D"/>
    </inkml:brush>
  </inkml:definitions>
  <inkml:trace contextRef="#ctx0" brushRef="#br0">52 80 5871 0 0,'0'0'13552'0'0,"16"-35"-11106"0"0,-13 31-2354 0 0,0 1 1 0 0,0-1-1 0 0,0 1 1 0 0,0 0-1 0 0,0 0 1 0 0,1 0-1 0 0,-1 0 1 0 0,1 1-1 0 0,0 0 1 0 0,0-1-1 0 0,0 1 1 0 0,0 1-1 0 0,0-1 1 0 0,0 0-1 0 0,1 1 1 0 0,-1 0-1 0 0,0 0 1 0 0,1 0 0 0 0,-1 1-1 0 0,1 0 1 0 0,-1-1-1 0 0,1 1 1 0 0,-1 1-1 0 0,1-1 1 0 0,-1 1-1 0 0,1 0 1 0 0,-1 0-1 0 0,6 2 1 0 0,-5-1-54 0 0,0 0 0 0 0,0 1 1 0 0,0-1-1 0 0,0 1 0 0 0,0 0 0 0 0,0 1 0 0 0,-1-1 1 0 0,0 1-1 0 0,0 0 0 0 0,0 0 0 0 0,0 0 1 0 0,0 0-1 0 0,-1 1 0 0 0,0-1 0 0 0,0 1 1 0 0,0 0-1 0 0,0 0 0 0 0,-1 0 0 0 0,0 1 1 0 0,0-1-1 0 0,2 11 0 0 0,-3-5-32 0 0,0 0-1 0 0,-1 0 1 0 0,0 0 0 0 0,0 0-1 0 0,-1 0 1 0 0,-1 0-1 0 0,0-1 1 0 0,0 1 0 0 0,-1 0-1 0 0,-1-1 1 0 0,1 1-1 0 0,-2-1 1 0 0,0 0 0 0 0,0-1-1 0 0,0 1 1 0 0,-1-1-1 0 0,-1 0 1 0 0,1 0 0 0 0,-15 13-1 0 0,2-3 8 0 0,-2-1 1 0 0,0 0-1 0 0,0-2 0 0 0,-2-1 1 0 0,0 0-1 0 0,-46 21 0 0 0,138-37-14 0 0,220-31 704 0 0,-10 1-21 0 0,-272 31-1109 0 0,1 0 0 0 0,-1 0 0 0 0,1 1 1 0 0,-1 0-1 0 0,14 4 0 0 0,-13-3-1006 0 0</inkml:trace>
</inkml:ink>
</file>

<file path=ppt/ink/ink8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298"/>
    </inkml:context>
    <inkml:brush xml:id="br0">
      <inkml:brushProperty name="width" value="0.1" units="cm"/>
      <inkml:brushProperty name="height" value="0.1" units="cm"/>
      <inkml:brushProperty name="color" value="#F6630D"/>
    </inkml:brush>
  </inkml:definitions>
  <inkml:trace contextRef="#ctx0" brushRef="#br0">10 41 2303 0 0,'0'0'3610'0'0,"24"-41"13081"0"0,-27 49-15380 0 0,-13 32-1372 0 0,13-23 96 0 0,1 0 1 0 0,0 0-1 0 0,2 1 0 0 0,0-1 1 0 0,1 0-1 0 0,0 0 1 0 0,1 0-1 0 0,2 0 0 0 0,5 21 1 0 0,-8-33-30 0 0,1 0 0 0 0,-1 0-1 0 0,1-1 1 0 0,0 1 0 0 0,1-1 0 0 0,-1 1 0 0 0,1-1 0 0 0,-1 0 0 0 0,1 0 0 0 0,1 0-1 0 0,-1 0 1 0 0,0 0 0 0 0,1-1 0 0 0,0 0 0 0 0,0 1 0 0 0,0-1 0 0 0,0-1-1 0 0,0 1 1 0 0,1-1 0 0 0,-1 1 0 0 0,1-1 0 0 0,0-1 0 0 0,-1 1 0 0 0,1-1 0 0 0,0 1-1 0 0,0-1 1 0 0,0-1 0 0 0,0 1 0 0 0,0-1 0 0 0,0 0 0 0 0,0 0 0 0 0,0 0 0 0 0,0-1-1 0 0,0 0 1 0 0,10-2 0 0 0,-10 1 39 0 0,0 1 0 0 0,0-1 0 0 0,1 0 0 0 0,-1-1 0 0 0,-1 1 0 0 0,1-1 0 0 0,0 0 0 0 0,-1 0-1 0 0,1 0 1 0 0,-1-1 0 0 0,0 1 0 0 0,0-1 0 0 0,0 0 0 0 0,-1-1 0 0 0,4-5 0 0 0,3-5 126 0 0,-1-1 1 0 0,-1-1-1 0 0,8-21 1 0 0,-11 22 45 0 0,2 1 1 0 0,0 0-1 0 0,16-25 1 0 0,-22 39-203 0 0,0 0 0 0 0,0 1 0 0 0,0-1 0 0 0,0 1 0 0 0,0-1 1 0 0,1 1-1 0 0,-1 0 0 0 0,0 0 0 0 0,0-1 0 0 0,0 1 0 0 0,0 0 0 0 0,0 0 1 0 0,0 0-1 0 0,1 0 0 0 0,-1 0 0 0 0,0 0 0 0 0,0 0 0 0 0,0 1 0 0 0,0-1 0 0 0,0 0 1 0 0,1 1-1 0 0,0 0 0 0 0,22 9 11 0 0,-18-6-1 0 0,0 1-1 0 0,0 0 0 0 0,-1 1 0 0 0,0-1 0 0 0,0 1 1 0 0,0 0-1 0 0,0 0 0 0 0,-1 1 0 0 0,0-1 0 0 0,0 1 1 0 0,-1 0-1 0 0,0 0 0 0 0,0 0 0 0 0,3 14 1 0 0,2 12 127 0 0,8 68 0 0 0,-13-74-116 0 0,-2-20-24 0 0,7 46 31 0 0,-3 0 0 0 0,-2 0 0 0 0,-4 62 1 0 0,0-101-40 0 0,0 0 0 0 0,-1 0 0 0 0,-1 0 0 0 0,0-1 0 0 0,-1 1 0 0 0,0-1 1 0 0,-1 0-1 0 0,-1 0 0 0 0,0-1 0 0 0,-1 0 0 0 0,0 0 0 0 0,0 0 0 0 0,-2-1 1 0 0,1 0-1 0 0,-1 0 0 0 0,-1-1 0 0 0,-15 13 0 0 0,20-20-3 0 0,1 0-1 0 0,-1 0 1 0 0,0-1-1 0 0,0 0 1 0 0,-1 1-1 0 0,1-2 1 0 0,0 1-1 0 0,-1-1 1 0 0,1 1-1 0 0,0-2 1 0 0,-1 1-1 0 0,0 0 1 0 0,1-1-1 0 0,-1 0 1 0 0,1-1-1 0 0,-1 1 1 0 0,1-1-1 0 0,-1 0 1 0 0,1 0-1 0 0,-7-3 1 0 0,-13-5-24 0 0,1-1-1 0 0,1 0 1 0 0,-29-19 0 0 0,-23-10-520 0 0,36 21-562 0 0,16 2-2800 0 0</inkml:trace>
</inkml:ink>
</file>

<file path=ppt/ink/ink8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911"/>
    </inkml:context>
    <inkml:brush xml:id="br0">
      <inkml:brushProperty name="width" value="0.1" units="cm"/>
      <inkml:brushProperty name="height" value="0.1" units="cm"/>
      <inkml:brushProperty name="color" value="#F6630D"/>
    </inkml:brush>
  </inkml:definitions>
  <inkml:trace contextRef="#ctx0" brushRef="#br0">17 68 9671 0 0,'-16'3'12743'0'0,"72"-7"-11517"0"0,0-2 1 0 0,74-17 0 0 0,-49 7-930 0 0,-41 8-288 0 0,15-2 138 0 0,-17 7-3432 0 0,-38 18-1012 0 0,-3-6 2627 0 0</inkml:trace>
</inkml:ink>
</file>

<file path=ppt/ink/ink8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3.268"/>
    </inkml:context>
    <inkml:brush xml:id="br0">
      <inkml:brushProperty name="width" value="0.1" units="cm"/>
      <inkml:brushProperty name="height" value="0.1" units="cm"/>
      <inkml:brushProperty name="color" value="#F6630D"/>
    </inkml:brush>
  </inkml:definitions>
  <inkml:trace contextRef="#ctx0" brushRef="#br0">0 93 2759 0 0,'11'-5'9563'0'0,"11"-7"-4530"0"0,-16 8-4550 0 0,0 0 0 0 0,1 0 0 0 0,-1 1 0 0 0,1 0-1 0 0,-1 1 1 0 0,1-1 0 0 0,0 1 0 0 0,0 0 0 0 0,9 0 0 0 0,72-7 1689 0 0,-60 7-1518 0 0,257-33 1527 0 0,-250 35-1988 0 0,-21 2-4256 0 0</inkml:trace>
</inkml:ink>
</file>

<file path=ppt/ink/ink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4"/>
    </inkml:context>
    <inkml:brush xml:id="br0">
      <inkml:brushProperty name="width" value="0.1" units="cm"/>
      <inkml:brushProperty name="height" value="0.1" units="cm"/>
      <inkml:brushProperty name="color" value="#AB008B"/>
    </inkml:brush>
  </inkml:definitions>
  <inkml:trace contextRef="#ctx0" brushRef="#br0">1 239 5063 0 0,'0'0'390'0'0,"19"-30"8927"0"0,11-40-3854 0 0,-27 60-5070 0 0,0-1 0 0 0,1 1-1 0 0,0 0 1 0 0,0 1 0 0 0,2-1 0 0 0,-1 1-1 0 0,1 0 1 0 0,0 0 0 0 0,1 0-1 0 0,0 1 1 0 0,13-12 0 0 0,-18 18-370 0 0,1 0 0 0 0,-1 1-1 0 0,1-1 1 0 0,0 1 0 0 0,-1 0 0 0 0,1 0 0 0 0,0 0 0 0 0,0 0 0 0 0,-1 0-1 0 0,1 1 1 0 0,0-1 0 0 0,0 1 0 0 0,0 0 0 0 0,0 0 0 0 0,0 0 0 0 0,0 0-1 0 0,0 0 1 0 0,0 1 0 0 0,0-1 0 0 0,0 1 0 0 0,-1 0 0 0 0,1 0 0 0 0,0 0-1 0 0,0 0 1 0 0,-1 0 0 0 0,1 1 0 0 0,0-1 0 0 0,-1 1 0 0 0,0-1 0 0 0,1 1-1 0 0,-1 0 1 0 0,0 0 0 0 0,0 0 0 0 0,0 1 0 0 0,3 3 0 0 0,0 1-19 0 0,0 0 1 0 0,0 0-1 0 0,-1 1 1 0 0,0-1 0 0 0,0 1-1 0 0,-1 0 1 0 0,0 0-1 0 0,0 0 1 0 0,-1 1 0 0 0,3 16-1 0 0,-4-3-8 0 0,0 0-1 0 0,-1-1 1 0 0,-1 1-1 0 0,-1 0 1 0 0,-1-1-1 0 0,-1 1 1 0 0,-1-1-1 0 0,-1 0 1 0 0,-1 0-1 0 0,0-1 1 0 0,-2 0-1 0 0,0-1 1 0 0,-2 1 0 0 0,0-2-1 0 0,0 1 1 0 0,-29 31-1 0 0,22-36 5 0 0,8-6 0 0 0,27-11 0 0 0,25-6 116 0 0,1 1 0 0 0,0 3 0 0 0,75-1 0 0 0,-27 9-4499 0 0</inkml:trace>
</inkml:ink>
</file>

<file path=ppt/ink/ink8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004"/>
    </inkml:context>
    <inkml:brush xml:id="br0">
      <inkml:brushProperty name="width" value="0.1" units="cm"/>
      <inkml:brushProperty name="height" value="0.1" units="cm"/>
      <inkml:brushProperty name="color" value="#F6630D"/>
    </inkml:brush>
  </inkml:definitions>
  <inkml:trace contextRef="#ctx0" brushRef="#br0">6 52 10511 0 0,'-6'-9'13452'0'0,"43"-5"-12171"0"0,32 4-864 0 0,-21 2 187 0 0,0 2-1 0 0,77 1 0 0 0,-91 10-6661 0 0,-24-3 4412 0 0</inkml:trace>
</inkml:ink>
</file>

<file path=ppt/ink/ink8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988"/>
    </inkml:context>
    <inkml:brush xml:id="br0">
      <inkml:brushProperty name="width" value="0.1" units="cm"/>
      <inkml:brushProperty name="height" value="0.1" units="cm"/>
      <inkml:brushProperty name="color" value="#F6630D"/>
    </inkml:brush>
  </inkml:definitions>
  <inkml:trace contextRef="#ctx0" brushRef="#br0">0 162 6447 0 0,'1'-8'12139'0'0,"2"-23"-9344"0"0,-2 25-2612 0 0,0 1 0 0 0,1 0 0 0 0,0 0 0 0 0,0 0 0 0 0,0 0 0 0 0,1 0 0 0 0,-1 0 0 0 0,1 0 0 0 0,0 1 0 0 0,1-1 0 0 0,-1 1 0 0 0,1 0 0 0 0,0 0 0 0 0,0 0 1 0 0,0 1-1 0 0,0-1 0 0 0,1 1 0 0 0,-1 0 0 0 0,1 0 0 0 0,0 1 0 0 0,9-4 0 0 0,-3 1-47 0 0,0 1-1 0 0,0 0 0 0 0,1 0 1 0 0,0 1-1 0 0,0 0 1 0 0,0 2-1 0 0,0-1 1 0 0,23 1-1 0 0,-29 1-102 0 0,0 1-1 0 0,0-1 0 0 0,1 1 1 0 0,-1 1-1 0 0,0-1 1 0 0,0 1-1 0 0,0 0 1 0 0,0 0-1 0 0,0 1 1 0 0,-1 0-1 0 0,1 0 1 0 0,-1 0-1 0 0,0 1 1 0 0,0 0-1 0 0,0 0 0 0 0,0 0 1 0 0,4 5-1 0 0,-6-5-21 0 0,-1 0 0 0 0,1 0 0 0 0,-1 0 0 0 0,0 0 0 0 0,0 1 0 0 0,-1-1 0 0 0,0 1 0 0 0,1-1 0 0 0,-1 1 0 0 0,-1-1 0 0 0,1 1 0 0 0,-1-1 0 0 0,0 1-1 0 0,0 0 1 0 0,0-1 0 0 0,0 1 0 0 0,-1 0 0 0 0,0-1 0 0 0,0 1 0 0 0,0-1 0 0 0,0 1 0 0 0,-1-1 0 0 0,-4 8 0 0 0,1-2 0 0 0,-1 0 1 0 0,-1 0 0 0 0,1 0-1 0 0,-2-1 1 0 0,-12 13 0 0 0,11-13-3 0 0,1 0 1 0 0,0 1-1 0 0,1 0 1 0 0,-10 16-1 0 0,17-25-10 0 0,0 1-1 0 0,-1 0 0 0 0,1-1 1 0 0,0 1-1 0 0,-1 0 1 0 0,1-1-1 0 0,0 1 0 0 0,0-1 1 0 0,0 1-1 0 0,1 0 1 0 0,-1-1-1 0 0,0 1 1 0 0,1 0-1 0 0,-1-1 0 0 0,1 1 1 0 0,-1-1-1 0 0,1 1 1 0 0,0-1-1 0 0,0 1 0 0 0,-1-1 1 0 0,1 0-1 0 0,0 1 1 0 0,0-1-1 0 0,0 0 1 0 0,1 0-1 0 0,-1 0 0 0 0,0 0 1 0 0,0 0-1 0 0,1 0 1 0 0,-1 0-1 0 0,0 0 0 0 0,2 1 1 0 0,60 31-78 0 0,-42-23 66 0 0,-11-5 13 0 0,-1 0 0 0 0,0 0 0 0 0,0 1 0 0 0,-1 1 0 0 0,1-1 0 0 0,-1 1 0 0 0,-1 1 0 0 0,1 0 0 0 0,8 11 0 0 0,-14-15 0 0 0,0 0 0 0 0,0 0 0 0 0,0 0 0 0 0,-1 1 0 0 0,0-1 0 0 0,1 0 0 0 0,-2 1 0 0 0,1-1 0 0 0,0 1 0 0 0,-1-1 0 0 0,0 1 0 0 0,0-1 0 0 0,0 0 0 0 0,0 1 0 0 0,-1-1 0 0 0,0 1 0 0 0,0-1 0 0 0,0 0 0 0 0,0 1 0 0 0,-1-1 0 0 0,0 0 0 0 0,0 0 0 0 0,0 0 0 0 0,-5 7 0 0 0,5-6 7 0 0,-1 0 0 0 0,-1 0 0 0 0,1 0 1 0 0,-1 0-1 0 0,0 0 0 0 0,0-1 0 0 0,0 0 0 0 0,0 0 0 0 0,-1 0 0 0 0,0 0 1 0 0,0-1-1 0 0,0 0 0 0 0,0 0 0 0 0,-9 4 0 0 0,6-5 25 0 0,1-1 1 0 0,0 0-1 0 0,0 0 0 0 0,0 0 1 0 0,-1-1-1 0 0,1 0 0 0 0,0-1 1 0 0,0 0-1 0 0,-1 0 0 0 0,1 0 0 0 0,-12-5 1 0 0,-3 1-70 0 0,0-2 0 0 0,0 0-1 0 0,1-2 1 0 0,0 0 0 0 0,-25-16 0 0 0,45 25-116 0 0,1 0 0 0 0,-1-1 1 0 0,1 1-1 0 0,-1 0 0 0 0,1-1 0 0 0,0 1 0 0 0,-1-1 0 0 0,1 1 0 0 0,-1 0 1 0 0,1-1-1 0 0,0 1 0 0 0,-1-1 0 0 0,1 1 0 0 0,0-1 0 0 0,-1 1 1 0 0,1-1-1 0 0,0 1 0 0 0,0-1 0 0 0,0 0 0 0 0,0 1 0 0 0,-1-1 1 0 0,1 1-1 0 0,0-1 0 0 0,0 1 0 0 0,0-1 0 0 0,0 0 0 0 0,0 1 0 0 0,0-1 1 0 0,1 0-1 0 0</inkml:trace>
</inkml:ink>
</file>

<file path=ppt/ink/ink8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509"/>
    </inkml:context>
    <inkml:brush xml:id="br0">
      <inkml:brushProperty name="width" value="0.1" units="cm"/>
      <inkml:brushProperty name="height" value="0.1" units="cm"/>
      <inkml:brushProperty name="color" value="#F6630D"/>
    </inkml:brush>
  </inkml:definitions>
  <inkml:trace contextRef="#ctx0" brushRef="#br0">13 70 12151 0 0,'0'0'555'0'0,"25"-28"1290"0"0,-21 24-1354 0 0,1 0 0 0 0,-1 1 0 0 0,0-1 0 0 0,1 1 1 0 0,0 0-1 0 0,0 0 0 0 0,0 0 0 0 0,0 0 0 0 0,0 1 0 0 0,0 0 0 0 0,1 0 0 0 0,-1 1 0 0 0,1 0 0 0 0,-1 0 0 0 0,7-1 0 0 0,-3 2-170 0 0,0-1 1 0 0,0 2-1 0 0,-1-1 0 0 0,1 1 1 0 0,0 0-1 0 0,0 1 0 0 0,0 0 1 0 0,-1 1-1 0 0,12 4 0 0 0,-13-4-257 0 0,-1-1 0 0 0,1 1 0 0 0,-1 0 0 0 0,0 1 0 0 0,0-1 1 0 0,0 1-1 0 0,-1 1 0 0 0,1-1 0 0 0,-1 1 0 0 0,0 0 0 0 0,0 0 0 0 0,-1 0 0 0 0,0 0 0 0 0,1 1 0 0 0,-2 0 0 0 0,1 0 0 0 0,-1 0 0 0 0,0 1 1 0 0,0-1-1 0 0,-1 0 0 0 0,1 1 0 0 0,-2 0 0 0 0,1 0 0 0 0,-1 0 0 0 0,0-1 0 0 0,0 13 0 0 0,-3-7-36 0 0,0 0-1 0 0,-1 0 1 0 0,-1-1 0 0 0,1 1-1 0 0,-2-1 1 0 0,0 1-1 0 0,0-1 1 0 0,-1-1 0 0 0,-1 1-1 0 0,-9 11 1 0 0,2-3 48 0 0,-1-1 1 0 0,-1-1 0 0 0,-1 0-1 0 0,-27 20 1 0 0,34-30-68 0 0,0-1 1 0 0,0 0-1 0 0,-1-1 0 0 0,0 0 1 0 0,-1 0-1 0 0,1-1 1 0 0,0-1-1 0 0,-1 0 1 0 0,0-1-1 0 0,0 0 1 0 0,0 0-1 0 0,-22-2 0 0 0,33-4-1382 0 0,2 2 1032 0 0,0 0 0 0 0,-1 0-1 0 0,1 0 1 0 0,0-1 0 0 0,0 1 0 0 0,0 1-1 0 0,0-1 1 0 0,1 0 0 0 0,-1 0 0 0 0,1 0-1 0 0,1-1 1 0 0,-3 2 134 0 0,13-14-2215 0 0</inkml:trace>
</inkml:ink>
</file>

<file path=ppt/ink/ink8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845"/>
    </inkml:context>
    <inkml:brush xml:id="br0">
      <inkml:brushProperty name="width" value="0.1" units="cm"/>
      <inkml:brushProperty name="height" value="0.1" units="cm"/>
      <inkml:brushProperty name="color" value="#F6630D"/>
    </inkml:brush>
  </inkml:definitions>
  <inkml:trace contextRef="#ctx0" brushRef="#br0">235 83 5983 0 0,'4'-13'-681'0'0,"-2"9"1572"0"0,0-1-1 0 0,-1 0 1 0 0,0 0 0 0 0,0 0-1 0 0,0 0 1 0 0,-1 0 0 0 0,1-5-1 0 0,-1 8-640 0 0,-1 1 1 0 0,1 0-1 0 0,0-1 0 0 0,-1 1 0 0 0,1 0 0 0 0,-1 0 1 0 0,1 0-1 0 0,-1 0 0 0 0,0 0 0 0 0,1-1 1 0 0,-1 1-1 0 0,0 0 0 0 0,0 1 0 0 0,0-1 0 0 0,0 0 1 0 0,0 0-1 0 0,0 0 0 0 0,0 0 0 0 0,0 1 0 0 0,0-1 1 0 0,0 0-1 0 0,0 1 0 0 0,-1-1 0 0 0,1 1 0 0 0,0 0 1 0 0,0-1-1 0 0,-1 1 0 0 0,1 0 0 0 0,0-1 0 0 0,0 1 1 0 0,-1 0-1 0 0,1 0 0 0 0,0 0 0 0 0,-2 1 1 0 0,0-1-45 0 0,-1 0 1 0 0,1 1 0 0 0,0 0-1 0 0,-1-1 1 0 0,1 1 0 0 0,0 1-1 0 0,0-1 1 0 0,0 0 0 0 0,0 1-1 0 0,0 0 1 0 0,0-1 0 0 0,0 1-1 0 0,0 0 1 0 0,-3 4 0 0 0,-39 39 546 0 0,34-32-552 0 0,-3 1-73 0 0,1 1 0 0 0,1 1 0 0 0,1 0 1 0 0,0 0-1 0 0,1 1 0 0 0,1 1 0 0 0,-9 20 0 0 0,17-34-111 0 0,-1 0 0 0 0,1 0 0 0 0,-1 0 0 0 0,1 0 0 0 0,0 0 0 0 0,0 0 0 0 0,1 0 1 0 0,0 1-1 0 0,-1-1 0 0 0,1 0 0 0 0,1 0 0 0 0,-1 1 0 0 0,0-1 0 0 0,1 0 0 0 0,0 0 0 0 0,0 0 0 0 0,0 0 0 0 0,1 0 0 0 0,0 0 0 0 0,-1 0 0 0 0,1 0 1 0 0,0 0-1 0 0,1-1 0 0 0,-1 1 0 0 0,1-1 0 0 0,-1 0 0 0 0,1 1 0 0 0,0-1 0 0 0,0 0 0 0 0,1-1 0 0 0,-1 1 0 0 0,1-1 0 0 0,-1 1 0 0 0,1-1 0 0 0,0 0 1 0 0,-1 0-1 0 0,1-1 0 0 0,8 3 0 0 0,16 5 5 0 0,-1-1 0 0 0,1-2 0 0 0,49 6 0 0 0,-62-11-734 0 0,0 0 0 0 0,0-1-1 0 0,0-1 1 0 0,0 0 0 0 0,15-4-1 0 0,-11 0-1336 0 0</inkml:trace>
</inkml:ink>
</file>

<file path=ppt/ink/ink8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1.541"/>
    </inkml:context>
    <inkml:brush xml:id="br0">
      <inkml:brushProperty name="width" value="0.1" units="cm"/>
      <inkml:brushProperty name="height" value="0.1" units="cm"/>
      <inkml:brushProperty name="color" value="#F6630D"/>
    </inkml:brush>
  </inkml:definitions>
  <inkml:trace contextRef="#ctx0" brushRef="#br0">1 203 4143 0 0,'0'0'682'0'0,"23"4"4271"0"0,4-5-3253 0 0,0-1-1 0 0,-1-1 1 0 0,42-10-1 0 0,16-2 268 0 0,427-33 4095 0 0,-150 17-4709 0 0,-121 5-1007 0 0,328-23 260 0 0,-294 31 691 0 0,-266 20-2976 0 0</inkml:trace>
</inkml:ink>
</file>

<file path=ppt/ink/ink8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062"/>
    </inkml:context>
    <inkml:brush xml:id="br0">
      <inkml:brushProperty name="width" value="0.1" units="cm"/>
      <inkml:brushProperty name="height" value="0.1" units="cm"/>
      <inkml:brushProperty name="color" value="#F6630D"/>
    </inkml:brush>
  </inkml:definitions>
  <inkml:trace contextRef="#ctx0" brushRef="#br0">15 118 7775 0 0,'0'0'9464'0'0,"2"-32"-6993"0"0,-2 28-2359 0 0,1 0 1 0 0,-1 1-1 0 0,1-1 1 0 0,0 1-1 0 0,0-1 1 0 0,0 0-1 0 0,0 1 1 0 0,1 0-1 0 0,-1-1 1 0 0,1 1-1 0 0,0 0 1 0 0,0 0-1 0 0,0 0 1 0 0,0 0-1 0 0,0 0 1 0 0,1 0-1 0 0,0 1 1 0 0,-1-1-1 0 0,1 1 1 0 0,0 0 0 0 0,3-3-1 0 0,-1 3-36 0 0,0 0 0 0 0,0 0 0 0 0,0 0 0 0 0,0 0 0 0 0,0 1-1 0 0,1 0 1 0 0,-1 0 0 0 0,0 1 0 0 0,1-1 0 0 0,-1 1 0 0 0,0 0 0 0 0,1 0 0 0 0,6 2 0 0 0,-6-1-60 0 0,0-1 1 0 0,0 1-1 0 0,-1 1 1 0 0,1-1-1 0 0,-1 1 0 0 0,1 0 1 0 0,-1 0-1 0 0,0 1 1 0 0,0 0-1 0 0,0 0 1 0 0,0 0-1 0 0,0 0 1 0 0,-1 1-1 0 0,1-1 1 0 0,-1 1-1 0 0,0 0 0 0 0,0 1 1 0 0,0-1-1 0 0,-1 1 1 0 0,0 0-1 0 0,0 0 1 0 0,0 0-1 0 0,0 0 1 0 0,-1 0-1 0 0,0 0 1 0 0,0 1-1 0 0,2 10 0 0 0,-4-8-13 0 0,0 1 0 0 0,-1-1 0 0 0,0 0 0 0 0,-1 1-1 0 0,0-1 1 0 0,0 0 0 0 0,0 0 0 0 0,-1 0-1 0 0,-1 0 1 0 0,1 0 0 0 0,-1-1 0 0 0,-8 12-1 0 0,-10 11 15 0 0,-40 45 0 0 0,25-33-12 0 0,-26 25 71 0 0,25-31 496 0 0,210-51-468 0 0,-111 7-96 0 0,34-10 394 0 0,-76 12-249 0 0,0 1 0 0 0,1 2-1 0 0,0 0 1 0 0,0 1 0 0 0,0 1 0 0 0,35 2 0 0 0,-52-1-26 0 0,25 14-3181 0 0</inkml:trace>
</inkml:ink>
</file>

<file path=ppt/ink/ink8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899"/>
    </inkml:context>
    <inkml:brush xml:id="br0">
      <inkml:brushProperty name="width" value="0.1" units="cm"/>
      <inkml:brushProperty name="height" value="0.1" units="cm"/>
      <inkml:brushProperty name="color" value="#F6630D"/>
    </inkml:brush>
  </inkml:definitions>
  <inkml:trace contextRef="#ctx0" brushRef="#br0">1 82 2303 0 0,'0'0'13544'0'0,"10"-21"-8674"0"0,-2 16-4458 0 0,0 1 1 0 0,0 0-1 0 0,0 0 1 0 0,1 1 0 0 0,0 0-1 0 0,-1 1 1 0 0,14-2 0 0 0,67-6 1120 0 0,-72 8-1286 0 0,302-17 1498 0 0,-296 23-8174 0 0,-19-1 4658 0 0</inkml:trace>
</inkml:ink>
</file>

<file path=ppt/ink/ink8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235"/>
    </inkml:context>
    <inkml:brush xml:id="br0">
      <inkml:brushProperty name="width" value="0.1" units="cm"/>
      <inkml:brushProperty name="height" value="0.1" units="cm"/>
      <inkml:brushProperty name="color" value="#F6630D"/>
    </inkml:brush>
  </inkml:definitions>
  <inkml:trace contextRef="#ctx0" brushRef="#br0">60 24 6447 0 0,'0'0'499'0'0,"-4"-4"646"0"0,-17-13 7873 0 0,16 15-8825 0 0,3 2-59 0 0,0 1 1 0 0,0 0-1 0 0,0 1 1 0 0,1-1-1 0 0,-1 0 1 0 0,0 0-1 0 0,1 1 1 0 0,-1-1-1 0 0,1 1 1 0 0,0-1-1 0 0,-1 1 1 0 0,1 0-1 0 0,0 0 1 0 0,0-1-1 0 0,0 1 1 0 0,0 0-1 0 0,0 0 1 0 0,0 0-1 0 0,1 0 1 0 0,-1 0-1 0 0,1 0 1 0 0,-1 0-1 0 0,1 0 1 0 0,0 1-1 0 0,0-1 1 0 0,0 4-1 0 0,0 62 934 0 0,1-64-918 0 0,41 279 2188 0 0,-22-181-1745 0 0,-14-58-2667 0 0</inkml:trace>
</inkml:ink>
</file>

<file path=ppt/ink/ink8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995"/>
    </inkml:context>
    <inkml:brush xml:id="br0">
      <inkml:brushProperty name="width" value="0.1" units="cm"/>
      <inkml:brushProperty name="height" value="0.1" units="cm"/>
      <inkml:brushProperty name="color" value="#F6630D"/>
    </inkml:brush>
  </inkml:definitions>
  <inkml:trace contextRef="#ctx0" brushRef="#br0">403 52 13071 0 0,'0'0'1186'0'0,"-6"-31"3012"0"0,4 29-3963 0 0,-1 0 0 0 0,0 0 0 0 0,0 0-1 0 0,0 0 1 0 0,0 0 0 0 0,0 1 0 0 0,0 0 0 0 0,0-1 0 0 0,-1 1-1 0 0,1 0 1 0 0,0 1 0 0 0,-1-1 0 0 0,1 0 0 0 0,-1 1-1 0 0,1 0 1 0 0,-5 0 0 0 0,0 1-18 0 0,0 0 1 0 0,0 1-1 0 0,0-1 1 0 0,0 2-1 0 0,0-1 0 0 0,-12 7 1 0 0,-2 2 17 0 0,0 2 0 0 0,1 0 0 0 0,-31 27-1 0 0,37-27-138 0 0,1 1-1 0 0,0 0 0 0 0,1 1 0 0 0,1 1 0 0 0,1 0 0 0 0,0 1 0 0 0,1 0 0 0 0,1 0 0 0 0,0 1 0 0 0,1 0 0 0 0,2 1 0 0 0,-1 0 0 0 0,-6 38 0 0 0,13-53-71 0 0,-1 0-1 0 0,1 1 1 0 0,0-1 0 0 0,0 1-1 0 0,0-1 1 0 0,1 1-1 0 0,-1-1 1 0 0,1 1 0 0 0,0-1-1 0 0,1 0 1 0 0,-1 0-1 0 0,1 1 1 0 0,0-1 0 0 0,0 0-1 0 0,0 0 1 0 0,0-1-1 0 0,5 7 1 0 0,-3-5 2 0 0,1-1 1 0 0,1 1-1 0 0,-1-1 1 0 0,0 0-1 0 0,1 0 1 0 0,0-1-1 0 0,0 0 1 0 0,0 0-1 0 0,0 0 1 0 0,10 3-1 0 0,13 1 52 0 0,-1-2 1 0 0,1 0-1 0 0,0-2 0 0 0,37 0 1 0 0,-52-3-43 0 0,55-2-458 0 0,-1-3 1 0 0,-1-2-1 0 0,129-33 0 0 0,-158 29-3176 0 0,-18 2-4517 0 0</inkml:trace>
</inkml:ink>
</file>

<file path=ppt/ink/ink8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1.438"/>
    </inkml:context>
    <inkml:brush xml:id="br0">
      <inkml:brushProperty name="width" value="0.1" units="cm"/>
      <inkml:brushProperty name="height" value="0.1" units="cm"/>
      <inkml:brushProperty name="color" value="#008C3A"/>
    </inkml:brush>
  </inkml:definitions>
  <inkml:trace contextRef="#ctx0" brushRef="#br0">252 6 10799 0 0,'0'0'1278'0'0,"-34"-6"3827"0"0,27 8-4901 0 0,0-1 0 0 0,0 1 0 0 0,1 0 0 0 0,-1 0 0 0 0,1 1 0 0 0,0 0 0 0 0,0 0 0 0 0,0 0 0 0 0,0 1 1 0 0,0 0-1 0 0,1 0 0 0 0,-1 1 0 0 0,1-1 0 0 0,0 1 0 0 0,1 0 0 0 0,-1 0 0 0 0,1 1 0 0 0,0 0 0 0 0,0-1 0 0 0,1 1 0 0 0,-5 11 0 0 0,-7 13 345 0 0,2 2 0 0 0,-18 64-1 0 0,30-93-483 0 0,-8 34 105 0 0,0-1-1 0 0,3 2 1 0 0,1-1 0 0 0,2 1 0 0 0,1 0-1 0 0,2 0 1 0 0,2-1 0 0 0,6 39 0 0 0,-5-55-124 0 0,1 0 0 0 0,2 0 0 0 0,0-1 1 0 0,1 0-1 0 0,0 0 0 0 0,2-1 0 0 0,0 0 1 0 0,2-1-1 0 0,0 0 0 0 0,1 0 0 0 0,0-1 1 0 0,2-1-1 0 0,0 0 0 0 0,0-1 1 0 0,32 26-1 0 0,-14-19-2382 0 0,-26-19 101 0 0</inkml:trace>
</inkml:ink>
</file>

<file path=ppt/ink/ink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1:02.345"/>
    </inkml:context>
    <inkml:brush xml:id="br0">
      <inkml:brushProperty name="width" value="0.1" units="cm"/>
      <inkml:brushProperty name="height" value="0.1" units="cm"/>
      <inkml:brushProperty name="color" value="#008C3A"/>
    </inkml:brush>
  </inkml:definitions>
  <inkml:trace contextRef="#ctx0" brushRef="#br0">5 0 5983 0 0,'-4'4'5567'0'0,"36"53"138"0"0,-13-41-3775 0 0,8 7-493 0 0,-11-9-862 0 0,1 0-1 0 0,0-1 1 0 0,0-1 0 0 0,21 11-1 0 0,-32-21-526 0 0,0 1-1 0 0,-1-1 1 0 0,1 0 0 0 0,0 0-1 0 0,0-1 1 0 0,0 0-1 0 0,0 0 1 0 0,0 0-1 0 0,1-1 1 0 0,-1 0 0 0 0,0 0-1 0 0,0 0 1 0 0,0-1-1 0 0,0 0 1 0 0,0 0-1 0 0,0-1 1 0 0,0 1 0 0 0,10-6-1 0 0,97-50 777 0 0,-64 30-458 0 0,54-20-1 0 0,-86 40-336 0 0,1 2 0 0 0,-1 0-1 0 0,1 0 1 0 0,0 2-1 0 0,1 0 1 0 0,-1 1 0 0 0,22 1-1 0 0,-32 2-4 0 0,0 1-1 0 0,-1-1 0 0 0,1 2 1 0 0,-1-1-1 0 0,0 1 1 0 0,1 0-1 0 0,-1 0 1 0 0,0 1-1 0 0,-1 0 0 0 0,1 0 1 0 0,-1 0-1 0 0,0 1 1 0 0,0 0-1 0 0,11 12 1 0 0,7 4-2660 0 0,3-2-3473 0 0</inkml:trace>
</inkml:ink>
</file>

<file path=ppt/ink/ink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3"/>
    </inkml:context>
    <inkml:brush xml:id="br0">
      <inkml:brushProperty name="width" value="0.1" units="cm"/>
      <inkml:brushProperty name="height" value="0.1" units="cm"/>
      <inkml:brushProperty name="color" value="#004F8B"/>
    </inkml:brush>
  </inkml:definitions>
  <inkml:trace contextRef="#ctx0" brushRef="#br0">105 8 8751 0 0,'-1'-8'12167'0'0,"-1"8"-12070"0"0,0 1 1 0 0,-1 0-1 0 0,1-1 1 0 0,0 1-1 0 0,-1 0 1 0 0,1 0-1 0 0,0 0 1 0 0,0 1-1 0 0,0-1 1 0 0,0 0-1 0 0,0 1 1 0 0,0-1-1 0 0,0 1 1 0 0,0 0-1 0 0,0 0 1 0 0,1-1-1 0 0,-1 1 1 0 0,1 0-1 0 0,0 1 1 0 0,-1-1-1 0 0,0 2 1 0 0,-25 55-98 0 0,21-44 124 0 0,1-3-95 0 0,0 0 0 0 0,1 0-1 0 0,1 1 1 0 0,-1-1 0 0 0,2 1 0 0 0,-2 19-1 0 0,4-32 138 0 0,28 22 471 0 0,-18-19-439 0 0,1-1-1 0 0,0 0 1 0 0,21 2 0 0 0,21 3 147 0 0,-22 1-177 0 0,-12-4-82 0 0,-1 1 1 0 0,-1 0-1 0 0,24 12 0 0 0,-34-14-43 0 0,-1 1-1 0 0,0 0 0 0 0,0 0 1 0 0,0 0-1 0 0,-1 1 1 0 0,0 0-1 0 0,0 0 0 0 0,0 0 1 0 0,0 1-1 0 0,-1 0 0 0 0,0 0 1 0 0,5 8-1 0 0,-8-11-7 0 0,1-1-1 0 0,-1 1 1 0 0,1-1-1 0 0,-1 1 1 0 0,0 0-1 0 0,0 0 0 0 0,0-1 1 0 0,-1 1-1 0 0,1 0 1 0 0,-1 0-1 0 0,1 0 1 0 0,-1 0-1 0 0,0 0 1 0 0,0 0-1 0 0,0 0 1 0 0,-1 0-1 0 0,1 0 1 0 0,-1 0-1 0 0,1 0 1 0 0,-1-1-1 0 0,-2 5 1 0 0,0-2 55 0 0,-1 0 1 0 0,1 0-1 0 0,-1-1 1 0 0,0 1-1 0 0,-1-1 1 0 0,1 0-1 0 0,-1 0 1 0 0,0 0 0 0 0,-8 4-1 0 0,-13 9 180 0 0,-41 19 0 0 0,57-31-271 0 0,0 0-1 0 0,-1-1 0 0 0,1-1 0 0 0,-1 0 1 0 0,0 0-1 0 0,0-1 0 0 0,-17 1 1 0 0,26-3-107 0 0,1 0 1 0 0,-1-1-1 0 0,1 1 1 0 0,-1 0 0 0 0,1-1-1 0 0,-1 1 1 0 0,1-1-1 0 0,-1 0 1 0 0,1 1 0 0 0,-1-1-1 0 0,1 0 1 0 0,0 0-1 0 0,0 0 1 0 0,-1 0 0 0 0,1 0-1 0 0,0 0 1 0 0,0 0-1 0 0,0-1 1 0 0,-1 0 0 0 0,-15-28-6174 0 0</inkml:trace>
</inkml:ink>
</file>

<file path=ppt/ink/ink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5"/>
    </inkml:context>
    <inkml:brush xml:id="br0">
      <inkml:brushProperty name="width" value="0.1" units="cm"/>
      <inkml:brushProperty name="height" value="0.1" units="cm"/>
      <inkml:brushProperty name="color" value="#AB008B"/>
    </inkml:brush>
  </inkml:definitions>
  <inkml:trace contextRef="#ctx0" brushRef="#br0">1 126 5527 0 0,'1'-15'9890'0'0,"1"-15"-5478"0"0,11-10-963 0 0,-11 38-3357 0 0,0-1-1 0 0,-1 1 1 0 0,1-1-1 0 0,0 1 1 0 0,1 0 0 0 0,-1 0-1 0 0,0 0 1 0 0,1 0 0 0 0,-1 0-1 0 0,1 1 1 0 0,-1-1-1 0 0,1 1 1 0 0,0-1 0 0 0,0 1-1 0 0,0 0 1 0 0,-1 0 0 0 0,7-1-1 0 0,1 0-27 0 0,0 0 1 0 0,1 0-1 0 0,-1 1 0 0 0,1 0 1 0 0,-1 1-1 0 0,1 0 0 0 0,-1 1 0 0 0,1 0 1 0 0,-1 1-1 0 0,1 0 0 0 0,-1 1 1 0 0,14 4-1 0 0,-20-5-57 0 0,-1-1 1 0 0,0 1-1 0 0,0-1 1 0 0,1 1-1 0 0,-1 0 0 0 0,0 0 1 0 0,0 1-1 0 0,-1-1 1 0 0,1 0-1 0 0,0 1 1 0 0,-1 0-1 0 0,1 0 0 0 0,-1 0 1 0 0,0 0-1 0 0,0 0 1 0 0,0 0-1 0 0,-1 0 0 0 0,1 1 1 0 0,-1-1-1 0 0,0 0 1 0 0,1 1-1 0 0,-2-1 1 0 0,1 1-1 0 0,0 0 0 0 0,-1-1 1 0 0,1 1-1 0 0,-1 0 1 0 0,0-1-1 0 0,0 1 1 0 0,-1 0-1 0 0,1-1 0 0 0,-1 1 1 0 0,0-1-1 0 0,0 1 1 0 0,0-1-1 0 0,0 1 1 0 0,-1-1-1 0 0,-2 5 0 0 0,-2 6 24 0 0,-2-1 1 0 0,0 0-1 0 0,0 0 0 0 0,-1-1 0 0 0,-1 0 0 0 0,-13 12 0 0 0,13-13-3 0 0,-1 1 0 0 0,2-1 0 0 0,0 2 1 0 0,0-1-1 0 0,-11 24 0 0 0,17-28-28 0 0,3-7-1 0 0,0-1 0 0 0,0 1 0 0 0,0 0 0 0 0,0 0-1 0 0,0 0 1 0 0,1 0 0 0 0,-1 0 0 0 0,0-1 0 0 0,0 1 0 0 0,1 0 0 0 0,-1 0-1 0 0,0 0 1 0 0,1-1 0 0 0,-1 1 0 0 0,1 0 0 0 0,-1-1 0 0 0,1 1 0 0 0,-1 0-1 0 0,1-1 1 0 0,0 1 0 0 0,-1-1 0 0 0,1 1 0 0 0,0 0 0 0 0,0-1 0 0 0,-1 0-1 0 0,2 1 1 0 0,20 10-38 0 0,-20-10 37 0 0,56 22-7 0 0,33 16-25 0 0,-83-34 31 0 0,0 0 1 0 0,-1 0 0 0 0,1 0 0 0 0,-1 1-1 0 0,0 0 1 0 0,-1 1 0 0 0,0-1-1 0 0,10 13 1 0 0,-14-15 3 0 0,0-1 1 0 0,-1 0-1 0 0,1 1 0 0 0,-1-1 1 0 0,0 1-1 0 0,1-1 0 0 0,-2 1 0 0 0,1-1 1 0 0,0 1-1 0 0,-1 0 0 0 0,1 0 0 0 0,-1-1 1 0 0,0 1-1 0 0,-1 0 0 0 0,1 0 1 0 0,-1-1-1 0 0,1 1 0 0 0,-1 0 0 0 0,0-1 1 0 0,0 1-1 0 0,-1-1 0 0 0,1 1 1 0 0,-1-1-1 0 0,-2 4 0 0 0,1-2 1 0 0,0 0 0 0 0,-1 0 0 0 0,1 0 1 0 0,-1-1-1 0 0,0 1 0 0 0,0-1 0 0 0,0 0 0 0 0,-1-1 0 0 0,1 1 0 0 0,-1-1 1 0 0,0 0-1 0 0,0 0 0 0 0,-1 0 0 0 0,-8 3 0 0 0,0-2 50 0 0,0-1 1 0 0,0 0-1 0 0,0-2 0 0 0,0 1 0 0 0,-1-2 1 0 0,1 0-1 0 0,-15-1 0 0 0,21 0-27 0 0,-1 0-1 0 0,1-1 0 0 0,0 0 1 0 0,0 0-1 0 0,0 0 1 0 0,0-1-1 0 0,1-1 1 0 0,-1 1-1 0 0,1-1 0 0 0,-1 0 1 0 0,1-1-1 0 0,1 0 1 0 0,-9-6-1 0 0,14 10-408 0 0,-1-13-4640 0 0,4 6 3136 0 0</inkml:trace>
</inkml:ink>
</file>

<file path=ppt/ink/ink90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080"/>
    </inkml:context>
    <inkml:brush xml:id="br0">
      <inkml:brushProperty name="width" value="0.1" units="cm"/>
      <inkml:brushProperty name="height" value="0.1" units="cm"/>
      <inkml:brushProperty name="color" value="#008C3A"/>
    </inkml:brush>
  </inkml:definitions>
  <inkml:trace contextRef="#ctx0" brushRef="#br0">268 27 5983 0 0,'0'0'916'0'0,"-13"-25"9620"0"0,10 24-10306 0 0,-1 1-1 0 0,1 0 1 0 0,0-1-1 0 0,0 1 1 0 0,0 0-1 0 0,-1 1 1 0 0,1-1 0 0 0,0 1-1 0 0,0-1 1 0 0,0 1-1 0 0,0 0 1 0 0,-1 0-1 0 0,1 0 1 0 0,1 1-1 0 0,-1-1 1 0 0,0 1-1 0 0,0-1 1 0 0,0 1-1 0 0,1 0 1 0 0,-1 0-1 0 0,1 0 1 0 0,0 1 0 0 0,-4 3-1 0 0,-6 7 12 0 0,1 1 0 0 0,-19 28 0 0 0,26-36-60 0 0,-13 20 9 0 0,0 1 0 0 0,2 1 0 0 0,1 0 0 0 0,2 1 0 0 0,0 1-1 0 0,2 0 1 0 0,1 0 0 0 0,-5 35 0 0 0,13-54-180 0 0,-1 0 1 0 0,1-1-1 0 0,1 1 1 0 0,0 0 0 0 0,1 0-1 0 0,0-1 1 0 0,0 1-1 0 0,1 0 1 0 0,1-1-1 0 0,-1 1 1 0 0,2-1-1 0 0,0 0 1 0 0,0 0 0 0 0,0-1-1 0 0,1 1 1 0 0,1-1-1 0 0,0 0 1 0 0,0 0-1 0 0,1-1 1 0 0,0 1 0 0 0,0-1-1 0 0,1-1 1 0 0,0 0-1 0 0,0 0 1 0 0,1 0-1 0 0,-1-1 1 0 0,12 5-1 0 0,-8-4 13 0 0,1-1 0 0 0,-1-1 0 0 0,1 0 0 0 0,0-1 0 0 0,0-1 0 0 0,1 0 0 0 0,13 2 0 0 0,-23-5-15 0 0,-1 0 1 0 0,1 0-1 0 0,0 0 0 0 0,-1 0 1 0 0,1 0-1 0 0,-1-1 1 0 0,1 0-1 0 0,-1 1 0 0 0,1-2 1 0 0,-1 1-1 0 0,1 0 1 0 0,-1 0-1 0 0,6-4 0 0 0,-7 3-2 0 0,0 0 0 0 0,-1 0 0 0 0,1 1 0 0 0,0-2 0 0 0,-1 1-1 0 0,1 0 1 0 0,-1 0 0 0 0,0 0 0 0 0,1-1 0 0 0,-1 1 0 0 0,0 0-1 0 0,-1-1 1 0 0,1 1 0 0 0,0-1 0 0 0,-1 0 0 0 0,1 1 0 0 0,-1-1-1 0 0,0 1 1 0 0,0-1 0 0 0,0 0 0 0 0,0-3 0 0 0,-1-1 15 0 0,0 0 0 0 0,-1 1 0 0 0,1-1 0 0 0,-1 0 0 0 0,-1 1-1 0 0,1 0 1 0 0,-1-1 0 0 0,0 1 0 0 0,0 0 0 0 0,-1 1 0 0 0,0-1 0 0 0,0 0 0 0 0,0 1 0 0 0,-1 0 0 0 0,0 0 0 0 0,0 1 0 0 0,0-1 0 0 0,0 1 0 0 0,-1 0 0 0 0,0 0 0 0 0,-11-5 0 0 0,8 4-34 0 0,1 1 0 0 0,-1 1 0 0 0,0-1 0 0 0,0 1 0 0 0,0 1 0 0 0,0 0 0 0 0,-1 0 1 0 0,1 1-1 0 0,0 0 0 0 0,-1 1 0 0 0,1 0 0 0 0,-1 0 0 0 0,1 1 0 0 0,-1 0 0 0 0,-12 3 0 0 0,2 9-3373 0 0</inkml:trace>
</inkml:ink>
</file>

<file path=ppt/ink/ink90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574"/>
    </inkml:context>
    <inkml:brush xml:id="br0">
      <inkml:brushProperty name="width" value="0.1" units="cm"/>
      <inkml:brushProperty name="height" value="0.1" units="cm"/>
      <inkml:brushProperty name="color" value="#008C3A"/>
    </inkml:brush>
  </inkml:definitions>
  <inkml:trace contextRef="#ctx0" brushRef="#br0">122 1 8287 0 0,'0'0'639'0'0,"7"28"1085"0"0,-4-10-132 0 0,0 0 1 0 0,-2 0-1 0 0,0 0 0 0 0,-2 26 1 0 0,-1-21-796 0 0,-2 0 0 0 0,0 0 0 0 0,-8 24 0 0 0,3-21-991 0 0,0 0 1 0 0,-2-1-1 0 0,-1 0 0 0 0,-1-1 0 0 0,-1 0 0 0 0,-27 34 0 0 0,36-53-882 0 0</inkml:trace>
</inkml:ink>
</file>

<file path=ppt/ink/ink90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081"/>
    </inkml:context>
    <inkml:brush xml:id="br0">
      <inkml:brushProperty name="width" value="0.1" units="cm"/>
      <inkml:brushProperty name="height" value="0.1" units="cm"/>
      <inkml:brushProperty name="color" value="#008C3A"/>
    </inkml:brush>
  </inkml:definitions>
  <inkml:trace contextRef="#ctx0" brushRef="#br0">10 32 4607 0 0,'-9'-17'16242'0'0,"52"11"-13144"0"0,56-3 0 0 0,-51 10-5561 0 0,0 5-5345 0 0</inkml:trace>
</inkml:ink>
</file>

<file path=ppt/ink/ink90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959"/>
    </inkml:context>
    <inkml:brush xml:id="br0">
      <inkml:brushProperty name="width" value="0.1" units="cm"/>
      <inkml:brushProperty name="height" value="0.1" units="cm"/>
      <inkml:brushProperty name="color" value="#008C3A"/>
    </inkml:brush>
  </inkml:definitions>
  <inkml:trace contextRef="#ctx0" brushRef="#br0">1 92 5527 0 0,'0'0'11838'0'0,"12"-35"-9293"0"0,-8 30-2379 0 0,1 0 0 0 0,-1 0 1 0 0,1 1-1 0 0,0 0 0 0 0,0 0 0 0 0,0 0 1 0 0,0 1-1 0 0,1-1 0 0 0,-1 1 1 0 0,1 1-1 0 0,0-1 0 0 0,0 1 0 0 0,0 0 1 0 0,0 0-1 0 0,1 1 0 0 0,-1 0 0 0 0,0 0 1 0 0,12 0-1 0 0,-14 0-110 0 0,0 1-1 0 0,0 0 1 0 0,0 0-1 0 0,0 1 1 0 0,0-1-1 0 0,-1 1 1 0 0,1 0-1 0 0,0 0 1 0 0,0 0 0 0 0,0 0-1 0 0,0 1 1 0 0,-1-1-1 0 0,1 1 1 0 0,-1 0-1 0 0,1 0 1 0 0,-1 0-1 0 0,0 1 1 0 0,0-1-1 0 0,0 1 1 0 0,0 0 0 0 0,0 0-1 0 0,-1 0 1 0 0,1 0-1 0 0,-1 0 1 0 0,0 1-1 0 0,0-1 1 0 0,0 1-1 0 0,0-1 1 0 0,-1 1 0 0 0,3 7-1 0 0,-3-6-28 0 0,0 0 0 0 0,-1-1-1 0 0,1 1 1 0 0,-1 0 0 0 0,0 0 0 0 0,0 0-1 0 0,-1-1 1 0 0,1 1 0 0 0,-1 0-1 0 0,0 0 1 0 0,0-1 0 0 0,-4 9 0 0 0,-31 46 83 0 0,31-53-116 0 0,0 1 1 0 0,0-1-1 0 0,1 1 1 0 0,0 1-1 0 0,0-1 1 0 0,1 0-1 0 0,0 1 1 0 0,0 0-1 0 0,0 0 1 0 0,-2 15-1 0 0,6-21 1 0 0,-1 1 0 0 0,0-1-1 0 0,1 1 1 0 0,0-1 0 0 0,-1 1-1 0 0,1-1 1 0 0,0 1-1 0 0,0-1 1 0 0,1 0 0 0 0,-1 1-1 0 0,0-1 1 0 0,1 0 0 0 0,-1 0-1 0 0,1 0 1 0 0,0 0 0 0 0,0-1-1 0 0,0 1 1 0 0,0 0-1 0 0,0-1 1 0 0,0 1 0 0 0,0-1-1 0 0,0 1 1 0 0,3 0 0 0 0,65 29 29 0 0,-44-21-22 0 0,-17-6 4 0 0,-1 0-1 0 0,0 1 1 0 0,0 0 0 0 0,0 0 0 0 0,0 0 0 0 0,-1 1-1 0 0,0 0 1 0 0,0 1 0 0 0,-1 0 0 0 0,8 9-1 0 0,-12-12-3 0 0,0-1 0 0 0,1 1 0 0 0,-1 0-1 0 0,-1 0 1 0 0,1 0 0 0 0,0 0 0 0 0,-1 0-1 0 0,0 1 1 0 0,0-1 0 0 0,0 0 0 0 0,-1 0-1 0 0,1 1 1 0 0,-1-1 0 0 0,0 0-1 0 0,0 1 1 0 0,-1-1 0 0 0,1 0 0 0 0,-1 1-1 0 0,0-1 1 0 0,0 0 0 0 0,-1 0 0 0 0,1 0-1 0 0,-4 7 1 0 0,1-4 34 0 0,-1-1-1 0 0,0 1 0 0 0,0-1 1 0 0,0-1-1 0 0,0 1 1 0 0,-1-1-1 0 0,0 0 0 0 0,0 0 1 0 0,-1 0-1 0 0,0-1 0 0 0,1 0 1 0 0,-1 0-1 0 0,0-1 1 0 0,-1 0-1 0 0,1 0 0 0 0,-1-1 1 0 0,1 0-1 0 0,-1 0 1 0 0,-14 1-1 0 0,15-2-9 0 0,1 0 0 0 0,-1-1 0 0 0,0 1-1 0 0,0-2 1 0 0,0 1 0 0 0,0-1 0 0 0,0 0 0 0 0,1 0 0 0 0,-1 0-1 0 0,0-1 1 0 0,1 0 0 0 0,-1-1 0 0 0,1 0 0 0 0,0 0 0 0 0,0 0-1 0 0,0 0 1 0 0,0-1 0 0 0,1 0 0 0 0,-1 0 0 0 0,1-1 0 0 0,0 0-1 0 0,0 1 1 0 0,-5-8 0 0 0,10 11-196 0 0,-1 0-1 0 0,0-1 1 0 0,1 1-1 0 0,-1 0 0 0 0,0 0 1 0 0,1 0-1 0 0,0-1 1 0 0,-1 1-1 0 0,1 0 1 0 0,0-1-1 0 0,0 1 1 0 0,-1 0-1 0 0,1-1 1 0 0,0 1-1 0 0,0 0 1 0 0,1-1-1 0 0,-1 1 1 0 0,1-3-1 0 0,3-7-1517 0 0</inkml:trace>
</inkml:ink>
</file>

<file path=ppt/ink/ink90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4.361"/>
    </inkml:context>
    <inkml:brush xml:id="br0">
      <inkml:brushProperty name="width" value="0.1" units="cm"/>
      <inkml:brushProperty name="height" value="0.1" units="cm"/>
      <inkml:brushProperty name="color" value="#008C3A"/>
    </inkml:brush>
  </inkml:definitions>
  <inkml:trace contextRef="#ctx0" brushRef="#br0">1 0 6447 0 0,'3'1'7150'0'0,"19"8"-4480"0"0,13 6-1789 0 0,0 3 1 0 0,-1 0-1 0 0,-1 2 0 0 0,0 2 0 0 0,-2 1 1 0 0,51 48-1 0 0,-65-53-701 0 0,0 1 0 0 0,-1 1 0 0 0,-1 0 0 0 0,-1 1 0 0 0,-1 1 0 0 0,-1 0 0 0 0,0 0 0 0 0,-2 2 0 0 0,-1-1 0 0 0,-1 1 0 0 0,8 38 0 0 0,-7-8-10 0 0,-3 1-1 0 0,-2 1 0 0 0,-2-1 1 0 0,-3 0-1 0 0,-2 1 0 0 0,-3-1 1 0 0,-2 0-1 0 0,-2-1 0 0 0,-20 59 1 0 0,18-79-218 0 0,-1-2 0 0 0,-1 0 1 0 0,-2-1-1 0 0,-1 0 0 0 0,-2-1 1 0 0,0-1-1 0 0,-2-1 0 0 0,-2-1 1 0 0,0-1-1 0 0,-1 0 0 0 0,-35 26 1 0 0,42-40-1205 0 0,0-3-4892 0 0</inkml:trace>
</inkml:ink>
</file>

<file path=ppt/ink/ink90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1.143"/>
    </inkml:context>
    <inkml:brush xml:id="br0">
      <inkml:brushProperty name="width" value="0.1" units="cm"/>
      <inkml:brushProperty name="height" value="0.1" units="cm"/>
      <inkml:brushProperty name="color" value="#008C3A"/>
    </inkml:brush>
  </inkml:definitions>
  <inkml:trace contextRef="#ctx0" brushRef="#br0">10 56 8143 0 0,'0'0'5680'0'0,"-10"-26"2343"0"0,16 22-7615 0 0,1 0 0 0 0,-1 1 0 0 0,0 1 0 0 0,1-1 0 0 0,0 1 0 0 0,0 0 1 0 0,-1 0-1 0 0,1 1 0 0 0,12-1 0 0 0,71-2 571 0 0,-55 4-614 0 0,90 4-336 0 0,-72 2-3666 0 0,-42-5 1805 0 0</inkml:trace>
</inkml:ink>
</file>

<file path=ppt/ink/ink90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2.297"/>
    </inkml:context>
    <inkml:brush xml:id="br0">
      <inkml:brushProperty name="width" value="0.1" units="cm"/>
      <inkml:brushProperty name="height" value="0.1" units="cm"/>
      <inkml:brushProperty name="color" value="#008C3A"/>
    </inkml:brush>
  </inkml:definitions>
  <inkml:trace contextRef="#ctx0" brushRef="#br0">1 154 9359 0 0,'0'0'1632'0'0,"31"-24"2071"0"0,-24 18-3060 0 0,-1 0 0 0 0,0-1 1 0 0,0 0-1 0 0,0 0 0 0 0,-1 0 0 0 0,7-13 1 0 0,-9 15-420 0 0,1-1 1 0 0,0 1-1 0 0,1 0 1 0 0,-1 1 0 0 0,1-1-1 0 0,0 1 1 0 0,0 0 0 0 0,0 0-1 0 0,1 1 1 0 0,-1-1 0 0 0,1 1-1 0 0,0 0 1 0 0,0 1-1 0 0,0-1 1 0 0,0 1 0 0 0,0 1-1 0 0,8-2 1 0 0,-10 2-176 0 0,1 0 0 0 0,0 0 1 0 0,-1 1-1 0 0,1 0 0 0 0,0 0 0 0 0,-1 0 0 0 0,1 0 0 0 0,0 1 1 0 0,-1 0-1 0 0,1 0 0 0 0,0 0 0 0 0,-1 0 0 0 0,1 1 1 0 0,-1 0-1 0 0,0 0 0 0 0,0 0 0 0 0,0 0 0 0 0,0 1 1 0 0,0-1-1 0 0,0 1 0 0 0,0 0 0 0 0,-1 1 0 0 0,6 5 0 0 0,-7-6-39 0 0,1 0 0 0 0,-1 0-1 0 0,0 1 1 0 0,0-1 0 0 0,0 0-1 0 0,-1 1 1 0 0,1 0 0 0 0,-1-1-1 0 0,0 1 1 0 0,0 0-1 0 0,0 0 1 0 0,-1-1 0 0 0,1 1-1 0 0,-1 0 1 0 0,0 0 0 0 0,0 0-1 0 0,0 0 1 0 0,-2 7 0 0 0,-1-1 42 0 0,0 0 1 0 0,-1-1-1 0 0,-1 1 1 0 0,0-1-1 0 0,-9 14 1 0 0,7-12-18 0 0,0 1 0 0 0,0 0 1 0 0,1 1-1 0 0,-7 21 0 0 0,12-27-35 0 0,1 1 0 0 0,0-6 0 0 0,1 1 0 0 0,0 0 0 0 0,0-1 0 0 0,0 1 0 0 0,1-1 0 0 0,-1 0 0 0 0,1 1 0 0 0,-1-1 0 0 0,1 0 0 0 0,0 0 0 0 0,0 0 0 0 0,0 0 0 0 0,0 0 0 0 0,0 0 0 0 0,0-1 0 0 0,0 1 0 0 0,1-1 0 0 0,4 3 0 0 0,46 20 0 0 0,-44-20 0 0 0,0 0-8 0 0,-1 0 0 0 0,1 1-1 0 0,-1 0 1 0 0,0 0 0 0 0,0 1 0 0 0,-1 0-1 0 0,0 0 1 0 0,0 1 0 0 0,0 0 0 0 0,-1 0-1 0 0,0 1 1 0 0,-1-1 0 0 0,1 1 0 0 0,-1 1-1 0 0,4 10 1 0 0,-7-14 3 0 0,0 0 1 0 0,0 1-1 0 0,-1-1 0 0 0,0 1 1 0 0,0-1-1 0 0,0 1 0 0 0,-1-1 0 0 0,0 1 1 0 0,0 0-1 0 0,-1-1 0 0 0,1 1 1 0 0,-1-1-1 0 0,0 1 0 0 0,-1-1 0 0 0,1 0 1 0 0,-1 1-1 0 0,0-1 0 0 0,0 0 1 0 0,-1 0-1 0 0,1 0 0 0 0,-1 0 0 0 0,-1-1 1 0 0,1 1-1 0 0,0-1 0 0 0,-1 0 1 0 0,0 0-1 0 0,-5 5 0 0 0,0-2 65 0 0,-1 0 0 0 0,0-1 0 0 0,0 0-1 0 0,0 0 1 0 0,0-1 0 0 0,-1 0 0 0 0,0-1 0 0 0,0 0 0 0 0,0-1 0 0 0,0-1-1 0 0,-1 1 1 0 0,1-2 0 0 0,-1 1 0 0 0,1-2 0 0 0,-1 1 0 0 0,0-2-1 0 0,1 1 1 0 0,-1-2 0 0 0,1 0 0 0 0,-1 0 0 0 0,1-1 0 0 0,0 0-1 0 0,0-1 1 0 0,-16-7 0 0 0,25 9-54 0 0</inkml:trace>
</inkml:ink>
</file>

<file path=ppt/ink/ink90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009"/>
    </inkml:context>
    <inkml:brush xml:id="br0">
      <inkml:brushProperty name="width" value="0.1" units="cm"/>
      <inkml:brushProperty name="height" value="0.1" units="cm"/>
      <inkml:brushProperty name="color" value="#008C3A"/>
    </inkml:brush>
  </inkml:definitions>
  <inkml:trace contextRef="#ctx0" brushRef="#br0">0 25 4607 0 0,'0'0'16163'0'0,"36"-10"-13435"0"0,-1 5-1470 0 0,67-2 1 0 0,-44 4-846 0 0,43 5-239 0 0,-16 2-260 0 0,-84-4 1 0 0,6 2 135 0 0,-4-1-1490 0 0</inkml:trace>
</inkml:ink>
</file>

<file path=ppt/ink/ink90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356"/>
    </inkml:context>
    <inkml:brush xml:id="br0">
      <inkml:brushProperty name="width" value="0.1" units="cm"/>
      <inkml:brushProperty name="height" value="0.1" units="cm"/>
      <inkml:brushProperty name="color" value="#008C3A"/>
    </inkml:brush>
  </inkml:definitions>
  <inkml:trace contextRef="#ctx0" brushRef="#br0">1 46 8287 0 0,'0'0'4579'0'0,"24"-11"-702"0"0,6 3-2559 0 0,1 2 0 0 0,-1 1 0 0 0,1 2 0 0 0,38 0 0 0 0,29-4-132 0 0,-5 6-3403 0 0,-82 0 858 0 0</inkml:trace>
</inkml:ink>
</file>

<file path=ppt/ink/ink90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0.646"/>
    </inkml:context>
    <inkml:brush xml:id="br0">
      <inkml:brushProperty name="width" value="0.1" units="cm"/>
      <inkml:brushProperty name="height" value="0.1" units="cm"/>
      <inkml:brushProperty name="color" value="#008C3A"/>
    </inkml:brush>
  </inkml:definitions>
  <inkml:trace contextRef="#ctx0" brushRef="#br0">1 67 8751 0 0,'0'0'3962'0'0,"7"-31"3992"0"0,0 27-7644 0 0,-1 1 0 0 0,0-1 0 0 0,1 1-1 0 0,0 0 1 0 0,0 0 0 0 0,0 1 0 0 0,0 0 0 0 0,0 0-1 0 0,0 1 1 0 0,9-1 0 0 0,74-3 1633 0 0,-33 4-1450 0 0,26 0-277 0 0,-27 7-3601 0 0,-41-3 1570 0 0</inkml:trace>
</inkml:ink>
</file>

<file path=ppt/ink/ink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6"/>
    </inkml:context>
    <inkml:brush xml:id="br0">
      <inkml:brushProperty name="width" value="0.1" units="cm"/>
      <inkml:brushProperty name="height" value="0.1" units="cm"/>
      <inkml:brushProperty name="color" value="#AB008B"/>
    </inkml:brush>
  </inkml:definitions>
  <inkml:trace contextRef="#ctx0" brushRef="#br0">20 1 18287 0 0,'0'0'7867'0'0,"-14"17"-6889"0"0,8-10-3095 0 0</inkml:trace>
</inkml:ink>
</file>

<file path=ppt/ink/ink90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1.595"/>
    </inkml:context>
    <inkml:brush xml:id="br0">
      <inkml:brushProperty name="width" value="0.1" units="cm"/>
      <inkml:brushProperty name="height" value="0.1" units="cm"/>
      <inkml:brushProperty name="color" value="#008C3A"/>
    </inkml:brush>
  </inkml:definitions>
  <inkml:trace contextRef="#ctx0" brushRef="#br0">6 102 4607 0 0,'-5'0'16176'0'0,"5"-4"-15993"0"0,1-1 0 0 0,0 1 0 0 0,0 0 0 0 0,0 0 0 0 0,1 0 0 0 0,-1 0 0 0 0,1 1 0 0 0,0-1 0 0 0,0 0 0 0 0,0 1 0 0 0,0-1 0 0 0,1 1-1 0 0,0 0 1 0 0,-1-1 0 0 0,1 1 0 0 0,1 1 0 0 0,-1-1 0 0 0,0 0 0 0 0,0 1 0 0 0,1 0 0 0 0,0-1 0 0 0,-1 1 0 0 0,1 1 0 0 0,0-1 0 0 0,0 0 0 0 0,7-1 0 0 0,1-1-70 0 0,0 1 0 0 0,1 0 0 0 0,-1 1 0 0 0,1 0 0 0 0,-1 1 0 0 0,1 0 0 0 0,22 2 0 0 0,-31-1-96 0 0,-1 0 0 0 0,1 1 0 0 0,-1-1 0 0 0,1 1 0 0 0,0 0 0 0 0,-1 0 0 0 0,0 0 1 0 0,1 0-1 0 0,-1 1 0 0 0,0-1 0 0 0,1 1 0 0 0,-1 0 0 0 0,0 0 0 0 0,0 0 0 0 0,-1 1 0 0 0,1-1 0 0 0,0 0 0 0 0,-1 1 0 0 0,1 0 0 0 0,-1 0 0 0 0,0 0 0 0 0,0 0 0 0 0,0 0 0 0 0,1 4 0 0 0,-1-1 2 0 0,-1-1 0 0 0,0 1 0 0 0,0 0-1 0 0,0 0 1 0 0,-1-1 0 0 0,0 1 0 0 0,0 0 0 0 0,-1 0-1 0 0,0 0 1 0 0,0-1 0 0 0,0 1 0 0 0,0 0 0 0 0,-1-1-1 0 0,-3 9 1 0 0,-25 45-16 0 0,23-48-24 0 0,1 0 0 0 0,0 1 0 0 0,1 0 0 0 0,0 0 0 0 0,1 0 0 0 0,0 0 0 0 0,-2 16 0 0 0,6-25 17 0 0,0-1 1 0 0,0 1 0 0 0,1-1-1 0 0,-1 1 1 0 0,1-1 0 0 0,0 1-1 0 0,0-1 1 0 0,0 1 0 0 0,0-1-1 0 0,0 0 1 0 0,0 0 0 0 0,1 1-1 0 0,-1-1 1 0 0,1 0 0 0 0,-1 0-1 0 0,1 0 1 0 0,0-1 0 0 0,0 1-1 0 0,0 0 1 0 0,0-1 0 0 0,0 1-1 0 0,0-1 1 0 0,4 2 0 0 0,8 5-32 0 0,1 0 0 0 0,27 8 1 0 0,-6-1 7 0 0,-27-11 27 0 0,0 1 0 0 0,-1 0 0 0 0,0 1 0 0 0,0-1 0 0 0,0 2 0 0 0,-1-1 0 0 0,0 1 0 0 0,0 0 0 0 0,7 11 0 0 0,-11-14 0 0 0,-1 0 0 0 0,0 0 0 0 0,0 1 0 0 0,0-1 0 0 0,0 1 0 0 0,-1-1 0 0 0,0 1 0 0 0,0-1 0 0 0,0 1 0 0 0,0 0 0 0 0,-1 0 0 0 0,0-1 0 0 0,0 1 0 0 0,0 0 0 0 0,0 0 0 0 0,-1-1 0 0 0,0 1 0 0 0,0 0 0 0 0,0-1 0 0 0,-1 1 0 0 0,-2 4 0 0 0,2-2-39 0 0,-1-1 0 0 0,-1 1 0 0 0,1-1 0 0 0,-1 1 0 0 0,0-1 0 0 0,-1-1 0 0 0,1 1-1 0 0,-1 0 1 0 0,0-1 0 0 0,-1 0 0 0 0,1 0 0 0 0,-1-1 0 0 0,0 0 0 0 0,0 0 0 0 0,0 0 0 0 0,-1 0 0 0 0,1-1 0 0 0,-1 0 0 0 0,0-1-1 0 0,0 0 1 0 0,0 0 0 0 0,0 0 0 0 0,-10 1 0 0 0,4-2-97 0 0,-1 0-1 0 0,0-1 1 0 0,0-1-1 0 0,0 0 1 0 0,0 0-1 0 0,1-2 1 0 0,-1 0-1 0 0,1 0 1 0 0,0-1-1 0 0,-1-1 1 0 0,-18-9-1 0 0,24 10-1279 0 0</inkml:trace>
</inkml:ink>
</file>

<file path=ppt/ink/ink90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220"/>
    </inkml:context>
    <inkml:brush xml:id="br0">
      <inkml:brushProperty name="width" value="0.1" units="cm"/>
      <inkml:brushProperty name="height" value="0.1" units="cm"/>
      <inkml:brushProperty name="color" value="#008C3A"/>
    </inkml:brush>
  </inkml:definitions>
  <inkml:trace contextRef="#ctx0" brushRef="#br0">1 0 13447 0 0,'0'0'3807'0'0,"19"24"248"0"0,8-6-2633 0 0,1-1 1 0 0,53 24 0 0 0,-59-32-1277 0 0,0 1 0 0 0,-1 2 0 0 0,0 0 0 0 0,-1 1 0 0 0,-1 0 0 0 0,32 30 0 0 0,-43-34-124 0 0,12 11-1148 0 0,-6-14-3324 0 0</inkml:trace>
</inkml:ink>
</file>

<file path=ppt/ink/ink90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580"/>
    </inkml:context>
    <inkml:brush xml:id="br0">
      <inkml:brushProperty name="width" value="0.1" units="cm"/>
      <inkml:brushProperty name="height" value="0.1" units="cm"/>
      <inkml:brushProperty name="color" value="#008C3A"/>
    </inkml:brush>
  </inkml:definitions>
  <inkml:trace contextRef="#ctx0" brushRef="#br0">473 28 6447 0 0,'-4'-27'13195'0'0,"3"27"-12908"0"0,-16 6 2295 0 0,-12 17-2534 0 0,-222 224 1139 0 0,213-207-1329 0 0,1 2-1 0 0,-53 79 1 0 0,85-114-2099 0 0</inkml:trace>
</inkml:ink>
</file>

<file path=ppt/ink/ink90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4.595"/>
    </inkml:context>
    <inkml:brush xml:id="br0">
      <inkml:brushProperty name="width" value="0.1" units="cm"/>
      <inkml:brushProperty name="height" value="0.1" units="cm"/>
      <inkml:brushProperty name="color" value="#008C3A"/>
    </inkml:brush>
  </inkml:definitions>
  <inkml:trace contextRef="#ctx0" brushRef="#br0">165 134 3679 0 0,'10'-29'1647'0'0,"5"9"2014"0"0,13-20 2033 0 0,-27 39-5410 0 0,0-1 1 0 0,0 0-1 0 0,-1 1 0 0 0,1-1 1 0 0,0 0-1 0 0,-1 0 0 0 0,1 0 0 0 0,-1 0 1 0 0,0 1-1 0 0,0-1 0 0 0,0 0 0 0 0,0 0 1 0 0,0 0-1 0 0,0 0 0 0 0,0 0 1 0 0,-1 0-1 0 0,1 0 0 0 0,-1 1 0 0 0,1-1 1 0 0,-1 0-1 0 0,-1-2 0 0 0,2 4-188 0 0,-1-1 1 0 0,0 1-1 0 0,0-1 0 0 0,0 1 0 0 0,0 0 1 0 0,0 0-1 0 0,0-1 0 0 0,1 1 0 0 0,-1 0 0 0 0,0 0 1 0 0,0 0-1 0 0,0 0 0 0 0,0 0 0 0 0,0 0 0 0 0,0 0 1 0 0,0 1-1 0 0,0-1 0 0 0,0 0 0 0 0,0 0 1 0 0,1 1-1 0 0,-1-1 0 0 0,0 0 0 0 0,0 1 0 0 0,0-1 1 0 0,0 1-1 0 0,1-1 0 0 0,-1 1 0 0 0,0 0 1 0 0,1-1-1 0 0,-1 1 0 0 0,0 0 0 0 0,0 1 0 0 0,-27 22 177 0 0,9-1-231 0 0,2 1 0 0 0,0 0 0 0 0,2 1 0 0 0,0 1 0 0 0,2 0-1 0 0,1 1 1 0 0,1 1 0 0 0,1 0 0 0 0,2 0 0 0 0,0 1 0 0 0,2-1 0 0 0,1 2 0 0 0,2-1-1 0 0,1 0 1 0 0,1 1 0 0 0,5 53 0 0 0,-3-76-36 0 0,0 0 0 0 0,1 0-1 0 0,0 0 1 0 0,0 0 0 0 0,0 0-1 0 0,1-1 1 0 0,0 1 0 0 0,0-1 0 0 0,1 1-1 0 0,0-1 1 0 0,0 0 0 0 0,0-1 0 0 0,1 1-1 0 0,0-1 1 0 0,0 0 0 0 0,0 0-1 0 0,8 6 1 0 0,-4-6 13 0 0,-1 0 0 0 0,1 0 0 0 0,0-1 0 0 0,0-1 1 0 0,1 1-1 0 0,-1-1 0 0 0,1-1 0 0 0,-1 0 0 0 0,1 0 0 0 0,0-1 0 0 0,17 1 0 0 0,-15-2-2 0 0,1 0 0 0 0,-1-1 0 0 0,0 0 0 0 0,1-1 0 0 0,-1-1 0 0 0,0 0 0 0 0,0 0 0 0 0,0-1 0 0 0,-1-1 0 0 0,1 0 0 0 0,-1 0 0 0 0,0-1 0 0 0,0-1-1 0 0,-1 0 1 0 0,0 0 0 0 0,0-1 0 0 0,-1 0 0 0 0,0-1 0 0 0,0 0 0 0 0,10-15 0 0 0,-17 22-6 0 0,0 0-1 0 0,0-1 1 0 0,-1 1 0 0 0,0 0-1 0 0,1-1 1 0 0,-1 1-1 0 0,0-1 1 0 0,0 0 0 0 0,0 1-1 0 0,0-1 1 0 0,-1 0 0 0 0,1 0-1 0 0,-1 1 1 0 0,0-1-1 0 0,0 0 1 0 0,0 0 0 0 0,0 0-1 0 0,0 1 1 0 0,0-1-1 0 0,-1 0 1 0 0,1 0 0 0 0,-1 1-1 0 0,0-1 1 0 0,0 0 0 0 0,0 1-1 0 0,0-1 1 0 0,0 1-1 0 0,-1-1 1 0 0,1 1 0 0 0,-1 0-1 0 0,0-1 1 0 0,1 1-1 0 0,-1 0 1 0 0,0 0 0 0 0,0 0-1 0 0,0 1 1 0 0,-1-1 0 0 0,1 0-1 0 0,0 1 1 0 0,-5-3-1 0 0,-1 0 9 0 0,-1 0 1 0 0,0 1-1 0 0,0 0 0 0 0,-1 0 0 0 0,1 1 0 0 0,0 1 0 0 0,-1-1 0 0 0,1 1 0 0 0,-1 1 0 0 0,-15 0 0 0 0,-22 7-80 0 0,0 1 0 0 0,1 2-1 0 0,-49 18 1 0 0,74-15-1544 0 0,16-8-70 0 0</inkml:trace>
</inkml:ink>
</file>

<file path=ppt/ink/ink90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064"/>
    </inkml:context>
    <inkml:brush xml:id="br0">
      <inkml:brushProperty name="width" value="0.1" units="cm"/>
      <inkml:brushProperty name="height" value="0.1" units="cm"/>
      <inkml:brushProperty name="color" value="#008C3A"/>
    </inkml:brush>
  </inkml:definitions>
  <inkml:trace contextRef="#ctx0" brushRef="#br0">28 307 4607 0 0,'-28'7'10832'0'0,"41"-5"-10277"0"0,-1-1-1 0 0,1-1 1 0 0,-1 0 0 0 0,1 0-1 0 0,0-2 1 0 0,-1 1-1 0 0,13-5 1 0 0,18 0 231 0 0,42-4 383 0 0,582-52 2487 0 0,444-35-3205 0 0,-873 64-384 0 0,520-64 119 0 0,-736 95-175 0 0,-22 2-12 0 0,0 0 1 0 0,1 0-1 0 0,-1-1 1 0 0,0 1 0 0 0,0 0-1 0 0,1 0 1 0 0,-1 0-1 0 0,0 0 1 0 0,1 0-1 0 0,-1 0 1 0 0,0 0 0 0 0,1 0-1 0 0,-1 0 1 0 0,0 0-1 0 0,0 0 1 0 0,1 0-1 0 0,-1 0 1 0 0,0 0 0 0 0,1 0-1 0 0,-1 1 1 0 0,0-1-1 0 0,0 0 1 0 0,1 0-1 0 0,-1 0 1 0 0,0 0 0 0 0,0 0-1 0 0,1 1 1 0 0,-1-1-1 0 0,0 0 1 0 0,0 0-1 0 0,0 1 1 0 0,1-1 0 0 0,-1 0-1 0 0,0 0 1 0 0,0 0-1 0 0,0 1 1 0 0,0-1-1 0 0,1 0 1 0 0,-1 1 0 0 0,0-1-1 0 0,0 0 1 0 0,0 0-1 0 0,0 1 1 0 0,0-1-1 0 0,0 0 1 0 0,0 1-1 0 0,0-1 1 0 0,0 0 0 0 0,0 1-1 0 0,0-1 1 0 0,0 0-1 0 0,0 0 1 0 0,0 1-1 0 0,0-1 1 0 0,0 0 0 0 0,-1 1-1 0 0,1-1 1 0 0,0 0-1 0 0,0 0 1 0 0,0 1-1 0 0,0-1 1 0 0,0 0 0 0 0,-1 0-1 0 0,1 1 1 0 0,0-1-1 0 0,0 0 1 0 0,0 0-1 0 0,-1 1 1 0 0,-14 16-204 0 0,14-16 163 0 0,-1 1-200 0 0,1 0 0 0 0,0 1-1 0 0,-1-1 1 0 0,1 0 0 0 0,0 1 0 0 0,0-1 0 0 0,1 1-1 0 0,-1 0 1 0 0,0-1 0 0 0,0 6 0 0 0,-1 3-1162 0 0</inkml:trace>
</inkml:ink>
</file>

<file path=ppt/ink/ink90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991"/>
    </inkml:context>
    <inkml:brush xml:id="br0">
      <inkml:brushProperty name="width" value="0.1" units="cm"/>
      <inkml:brushProperty name="height" value="0.1" units="cm"/>
      <inkml:brushProperty name="color" value="#008C3A"/>
    </inkml:brush>
  </inkml:definitions>
  <inkml:trace contextRef="#ctx0" brushRef="#br0">1 185 4607 0 0,'0'0'7220'0'0,"6"-34"-3582"0"0,-3 24-3215 0 0,1 0 0 0 0,-1 0 1 0 0,2 0-1 0 0,-1 1 1 0 0,1 0-1 0 0,1 0 1 0 0,0 0-1 0 0,0 0 0 0 0,1 1 1 0 0,0 0-1 0 0,0 1 1 0 0,12-10-1 0 0,-15 13-325 0 0,1 2 0 0 0,-1-1 0 0 0,0 0 0 0 0,1 1 0 0 0,0 0 0 0 0,-1 0 0 0 0,1 0 0 0 0,0 1 0 0 0,0 0 1 0 0,0 0-1 0 0,0 0 0 0 0,0 0 0 0 0,0 1 0 0 0,1 0 0 0 0,-1 0 0 0 0,0 0 0 0 0,0 1 0 0 0,0-1 0 0 0,0 1 0 0 0,0 1 0 0 0,0-1 0 0 0,0 1 0 0 0,-1-1 0 0 0,1 2 0 0 0,0-1 0 0 0,-1 0 0 0 0,1 1 0 0 0,4 3 0 0 0,-6-4-92 0 0,1 0 0 0 0,-1 0 0 0 0,0 1-1 0 0,0-1 1 0 0,0 1 0 0 0,0-1 0 0 0,-1 1-1 0 0,1 0 1 0 0,-1 0 0 0 0,1 0 0 0 0,-1 0-1 0 0,0 1 1 0 0,0-1 0 0 0,0 1 0 0 0,-1-1-1 0 0,1 1 1 0 0,-1 0 0 0 0,0-1 0 0 0,0 1-1 0 0,0 0 1 0 0,-1 0 0 0 0,1 0 0 0 0,-1 0-1 0 0,0-1 1 0 0,0 1 0 0 0,0 0 0 0 0,-1 0-1 0 0,1 0 1 0 0,-1 0 0 0 0,0 0 0 0 0,0-1-1 0 0,0 1 1 0 0,-1 0 0 0 0,1-1 0 0 0,-1 1-1 0 0,-2 3 1 0 0,-9 12 11 0 0,0 0 0 0 0,0-1 0 0 0,-2 0 0 0 0,0-1-1 0 0,-19 15 1 0 0,10-8 24 0 0,-14 13-25 0 0,17-17-173 0 0,0 1-1 0 0,-31 42 1 0 0,52-63 155 0 0,0 1 1 0 0,-1-1-1 0 0,1 1 0 0 0,0 0 0 0 0,-1-1 1 0 0,1 1-1 0 0,0-1 0 0 0,0 1 0 0 0,0-1 0 0 0,-1 1 1 0 0,1 0-1 0 0,0-1 0 0 0,0 1 0 0 0,0-1 1 0 0,0 1-1 0 0,0 0 0 0 0,0-1 0 0 0,0 1 1 0 0,0-1-1 0 0,0 1 0 0 0,0 0 0 0 0,1-1 0 0 0,-1 1 1 0 0,0-1-1 0 0,0 1 0 0 0,0-1 0 0 0,1 1 1 0 0,-1-1-1 0 0,0 1 0 0 0,1-1 0 0 0,-1 1 1 0 0,0-1-1 0 0,1 1 0 0 0,-1-1 0 0 0,1 1 1 0 0,-1-1-1 0 0,1 0 0 0 0,-1 1 0 0 0,1-1 0 0 0,-1 0 1 0 0,1 1-1 0 0,-1-1 0 0 0,1 0 0 0 0,-1 0 1 0 0,1 1-1 0 0,0-1 0 0 0,-1 0 0 0 0,1 0 1 0 0,0 0-1 0 0,28 4 22 0 0,-28-3-21 0 0,61-1 281 0 0,0-2 0 0 0,90-14 0 0 0,-13 1 29 0 0,18-9 43 0 0,-155 24-429 0 0</inkml:trace>
</inkml:ink>
</file>

<file path=ppt/ink/ink90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497"/>
    </inkml:context>
    <inkml:brush xml:id="br0">
      <inkml:brushProperty name="width" value="0.1" units="cm"/>
      <inkml:brushProperty name="height" value="0.1" units="cm"/>
      <inkml:brushProperty name="color" value="#008C3A"/>
    </inkml:brush>
  </inkml:definitions>
  <inkml:trace contextRef="#ctx0" brushRef="#br0">0 95 5063 0 0,'2'1'390'0'0,"3"-1"330"0"0,0 0 0 0 0,-1 1 0 0 0,1-2 0 0 0,0 1 0 0 0,0 0 0 0 0,0-1 0 0 0,-1 0 0 0 0,1 0 0 0 0,0-1 0 0 0,-1 1 0 0 0,1-1 0 0 0,-1 0 0 0 0,1 0 0 0 0,-1-1 0 0 0,0 1 0 0 0,4-4-1 0 0,-3 3-298 0 0,-1 0 0 0 0,1 0 0 0 0,0 1 0 0 0,0-1 0 0 0,0 1 0 0 0,0 0 0 0 0,0 0 0 0 0,8-1 0 0 0,98-18 615 0 0,-76 12-474 0 0,1 2 0 0 0,-1 1-1 0 0,1 2 1 0 0,1 1-1 0 0,69 5 1 0 0,-101-1-906 0 0,0-1 0 0 0,0 1 0 0 0,0 1 0 0 0,-1-1 0 0 0,1 1 0 0 0,0 0-1 0 0,-1 0 1 0 0,0 0 0 0 0,1 0 0 0 0,-1 1 0 0 0,0 0 0 0 0,0 0 0 0 0,4 4 0 0 0</inkml:trace>
</inkml:ink>
</file>

<file path=ppt/ink/ink90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852"/>
    </inkml:context>
    <inkml:brush xml:id="br0">
      <inkml:brushProperty name="width" value="0.1" units="cm"/>
      <inkml:brushProperty name="height" value="0.1" units="cm"/>
      <inkml:brushProperty name="color" value="#008C3A"/>
    </inkml:brush>
  </inkml:definitions>
  <inkml:trace contextRef="#ctx0" brushRef="#br0">1 0 10191 0 0,'0'0'1236'0'0,"16"19"1698"0"0,-6-6-2212 0 0,-1 2 0 0 0,-1-1 0 0 0,0 1 0 0 0,-1 1 0 0 0,-1-1 0 0 0,0 1 1 0 0,-1 0-1 0 0,6 32 0 0 0,-4 10 21 0 0,2 74 0 0 0,-7-79-552 0 0,12 81-1 0 0,-12-127-591 0 0,3 19 925 0 0</inkml:trace>
</inkml:ink>
</file>

<file path=ppt/ink/ink90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9.424"/>
    </inkml:context>
    <inkml:brush xml:id="br0">
      <inkml:brushProperty name="width" value="0.1" units="cm"/>
      <inkml:brushProperty name="height" value="0.1" units="cm"/>
      <inkml:brushProperty name="color" value="#008C3A"/>
    </inkml:brush>
  </inkml:definitions>
  <inkml:trace contextRef="#ctx0" brushRef="#br0">439 27 3679 0 0,'0'0'167'0'0,"-7"-10"901"0"0,-5-2 3825 0 0,8 11-4250 0 0,0 0-1 0 0,1 0 0 0 0,-1 0 0 0 0,0 1 1 0 0,0-1-1 0 0,1 1 0 0 0,-1 0 1 0 0,0 0-1 0 0,0 1 0 0 0,1-1 0 0 0,-6 2 1 0 0,2 0-231 0 0,-1 0-1 0 0,1 1 1 0 0,0 0 0 0 0,0 0 0 0 0,-7 6 0 0 0,-8 5-408 0 0,2 2 0 0 0,-27 25 1 0 0,35-29 602 0 0,3-5-488 0 0,-112 113 1171 0 0,109-108-1065 0 0,2 1 0 0 0,0 1 0 0 0,0 0 0 0 0,1 0 0 0 0,1 1 0 0 0,0 0 0 0 0,-10 29 0 0 0,17-41-165 0 0,1 1 0 0 0,-1-1-1 0 0,1 0 1 0 0,-1 1 0 0 0,1-1 0 0 0,0 0-1 0 0,0 1 1 0 0,0-1 0 0 0,1 0-1 0 0,-1 0 1 0 0,1 1 0 0 0,0-1 0 0 0,-1 0-1 0 0,2 0 1 0 0,-1 0 0 0 0,0 0 0 0 0,3 5-1 0 0,-1-3-8 0 0,1-1 1 0 0,0 1-1 0 0,0 0 0 0 0,0-1 0 0 0,1 0 0 0 0,-1 0 0 0 0,1 0 0 0 0,10 6 1 0 0,1-1-27 0 0,1-1 0 0 0,0-1 1 0 0,0-1-1 0 0,0 0 1 0 0,23 4-1 0 0,15 0-67 0 0,1-2 0 0 0,0-3 0 0 0,0-2 0 0 0,0-3 1 0 0,100-13-1 0 0,27-22-9673 0 0,-155 28 3001 0 0</inkml:trace>
</inkml:ink>
</file>

<file path=ppt/ink/ink90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0.179"/>
    </inkml:context>
    <inkml:brush xml:id="br0">
      <inkml:brushProperty name="width" value="0.1" units="cm"/>
      <inkml:brushProperty name="height" value="0.1" units="cm"/>
      <inkml:brushProperty name="color" value="#008C3A"/>
    </inkml:brush>
  </inkml:definitions>
  <inkml:trace contextRef="#ctx0" brushRef="#br0">16 45 5063 0 0,'-16'-21'14814'0'0,"19"19"-14456"0"0,-1-1 0 0 0,1 1 0 0 0,0 0 1 0 0,0 0-1 0 0,0 0 0 0 0,0 0 0 0 0,0 1 1 0 0,1-1-1 0 0,-1 1 0 0 0,0 0 0 0 0,1 0 1 0 0,-1 0-1 0 0,1 0 0 0 0,-1 1 1 0 0,1-1-1 0 0,4 1 0 0 0,72 1 220 0 0,-46 1-25 0 0,125 2 445 0 0,-91-1-5884 0 0,-41-2 398 0 0</inkml:trace>
</inkml:ink>
</file>

<file path=ppt/ink/ink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7"/>
    </inkml:context>
    <inkml:brush xml:id="br0">
      <inkml:brushProperty name="width" value="0.1" units="cm"/>
      <inkml:brushProperty name="height" value="0.1" units="cm"/>
      <inkml:brushProperty name="color" value="#AB008B"/>
    </inkml:brush>
  </inkml:definitions>
  <inkml:trace contextRef="#ctx0" brushRef="#br0">0 27 1375 0 0,'0'0'14806'0'0,"27"-4"-11564"0"0,-7 2-2485 0 0,1 0 0 0 0,0 1 0 0 0,-1 1 0 0 0,1 1 0 0 0,28 6 0 0 0,31 0 668 0 0,-14-9-786 0 0,101-14 0 0 0,-43 2-335 0 0,-118 14-282 0 0,-5 0 32 0 0,-3 5-24 0 0,0 0-1 0 0,0-1 0 0 0,0 1 0 0 0,-1 0 0 0 0,0 0 0 0 0,0-1 0 0 0,0 0 0 0 0,0 0 0 0 0,-1 0 1 0 0,-7 7-1 0 0,-6 9 1 0 0,-10 22-15 0 0,3 1 0 0 0,1 2-1 0 0,3 0 1 0 0,-28 88 0 0 0,47-130-14 0 0,-17 51 53 0 0,7-18-55 0 0,-26 57 1 0 0,35-93 0 0 0,-1 2 0 0 0,0 22 0 0 0,3-18 0 0 0,2 1 0 0 0,2 0 0 0 0,-3-6-137 0 0,-1 1 0 0 0,1-1 1 0 0,0 0-1 0 0,0 0 0 0 0,0 1 0 0 0,0-1 0 0 0,1 0 0 0 0,-1 0 0 0 0,0 0 1 0 0,0 0-1 0 0,1-1 0 0 0,-1 1 0 0 0,0 0 0 0 0,1 0 0 0 0,-1-1 1 0 0,1 1-1 0 0,-1-1 0 0 0,1 1 0 0 0,1-1 0 0 0,3 2-1574 0 0,0 0-201 0 0</inkml:trace>
</inkml:ink>
</file>

<file path=ppt/ink/ink90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1.136"/>
    </inkml:context>
    <inkml:brush xml:id="br0">
      <inkml:brushProperty name="width" value="0.1" units="cm"/>
      <inkml:brushProperty name="height" value="0.1" units="cm"/>
      <inkml:brushProperty name="color" value="#008C3A"/>
    </inkml:brush>
  </inkml:definitions>
  <inkml:trace contextRef="#ctx0" brushRef="#br0">15 168 7567 0 0,'0'0'6000'0'0,"-14"-43"712"0"0,14 40-6622 0 0,0 0 1 0 0,0 0-1 0 0,0 0 0 0 0,0 0 0 0 0,1 0 1 0 0,0 0-1 0 0,-1 0 0 0 0,1 0 0 0 0,0 1 1 0 0,0-1-1 0 0,0 0 0 0 0,1 0 0 0 0,-1 1 1 0 0,1-1-1 0 0,0 1 0 0 0,-1-1 0 0 0,1 1 1 0 0,0 0-1 0 0,0-1 0 0 0,1 1 0 0 0,-1 0 1 0 0,0 0-1 0 0,4-1 0 0 0,5-7 239 0 0,1 2-1 0 0,0-1 1 0 0,19-8-1 0 0,-24 14-269 0 0,-1 0 0 0 0,1 1 1 0 0,0 0-1 0 0,0 0 0 0 0,0 0 0 0 0,0 1 0 0 0,1 0 0 0 0,-1 0 0 0 0,0 1 0 0 0,0 0 1 0 0,1 1-1 0 0,-1-1 0 0 0,0 1 0 0 0,0 1 0 0 0,13 3 0 0 0,-17-4-37 0 0,0 0 0 0 0,0 0 0 0 0,0 1 0 0 0,-1-1 0 0 0,1 1 0 0 0,0 0 0 0 0,-1 0 1 0 0,1 0-1 0 0,-1 0 0 0 0,0 0 0 0 0,0 0 0 0 0,0 1 0 0 0,0-1 0 0 0,0 1 0 0 0,0 0 0 0 0,-1-1 0 0 0,1 1 0 0 0,-1 0 0 0 0,0 0 0 0 0,0 0 0 0 0,0 0 0 0 0,0 0 0 0 0,0 0 0 0 0,0 0 0 0 0,-1 0 0 0 0,0 0 1 0 0,0 1-1 0 0,0-1 0 0 0,0 0 0 0 0,0 0 0 0 0,0 0 0 0 0,-1 0 0 0 0,0 0 0 0 0,1 0 0 0 0,-1 0 0 0 0,0 0 0 0 0,-3 6 0 0 0,-22 43 22 0 0,21-44-34 0 0,0 0 1 0 0,1 0-1 0 0,0 1 1 0 0,0-1-1 0 0,1 1 1 0 0,0 0 0 0 0,-3 17-1 0 0,6-24-11 0 0,0 0 0 0 0,0 0 0 0 0,0 0 0 0 0,1 0 0 0 0,-1 0 0 0 0,0 0 0 0 0,1-1 0 0 0,-1 1 1 0 0,1 0-1 0 0,0 0 0 0 0,-1 0 0 0 0,1-1 0 0 0,0 1 0 0 0,0 0 0 0 0,0-1 0 0 0,0 1 0 0 0,1 0 0 0 0,-1-1 0 0 0,0 0 0 0 0,1 1 0 0 0,-1-1 0 0 0,1 0 0 0 0,-1 0 0 0 0,3 2 0 0 0,44 16-42 0 0,-31-13 27 0 0,-16-6 15 0 0,16 6-11 0 0,-1 1 0 0 0,1 1-1 0 0,-2 0 1 0 0,1 1-1 0 0,18 14 1 0 0,-31-21 11 0 0,0 1 0 0 0,-1-1-1 0 0,1 1 1 0 0,-1-1 0 0 0,1 1 0 0 0,-1 0-1 0 0,0 0 1 0 0,0 0 0 0 0,0 0 0 0 0,0 1-1 0 0,-1-1 1 0 0,0 0 0 0 0,1 1 0 0 0,-1-1 0 0 0,0 1-1 0 0,0-1 1 0 0,-1 1 0 0 0,1-1 0 0 0,-1 1-1 0 0,0 0 1 0 0,0-1 0 0 0,0 1 0 0 0,0 0-1 0 0,-1-1 1 0 0,1 1 0 0 0,-1-1 0 0 0,0 1-1 0 0,0-1 1 0 0,0 1 0 0 0,-1-1 0 0 0,1 0 0 0 0,-1 1-1 0 0,-2 3 1 0 0,-2 1 13 0 0,0 1-1 0 0,0-1 1 0 0,0-1-1 0 0,-1 1 1 0 0,0-1-1 0 0,-1 0 1 0 0,1-1-1 0 0,-1 0 1 0 0,-1 0-1 0 0,1-1 1 0 0,-1 1-1 0 0,0-2 1 0 0,0 0 0 0 0,0 0-1 0 0,-1 0 1 0 0,-12 2-1 0 0,-2 0 22 0 0,1-2-1 0 0,-1-1 1 0 0,0-1 0 0 0,0 0-1 0 0,-43-4 1 0 0</inkml:trace>
</inkml:ink>
</file>

<file path=ppt/ink/ink90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024"/>
    </inkml:context>
    <inkml:brush xml:id="br0">
      <inkml:brushProperty name="width" value="0.1" units="cm"/>
      <inkml:brushProperty name="height" value="0.1" units="cm"/>
      <inkml:brushProperty name="color" value="#008C3A"/>
    </inkml:brush>
  </inkml:definitions>
  <inkml:trace contextRef="#ctx0" brushRef="#br0">1 66 9095 0 0,'0'0'823'0'0,"27"-9"-329"0"0,-18 6 2439 0 0,-1-2-2108 0 0,0 2 0 0 0,0-1 0 0 0,0 1 0 0 0,0 0 0 0 0,1 1 0 0 0,-1 0 0 0 0,1 0 0 0 0,15-1 0 0 0,-4 1 56 0 0,181-21 3281 0 0,-147 21-5321 0 0,100 11 0 0 0,-147-7-554 0 0</inkml:trace>
</inkml:ink>
</file>

<file path=ppt/ink/ink90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368"/>
    </inkml:context>
    <inkml:brush xml:id="br0">
      <inkml:brushProperty name="width" value="0.1" units="cm"/>
      <inkml:brushProperty name="height" value="0.1" units="cm"/>
      <inkml:brushProperty name="color" value="#008C3A"/>
    </inkml:brush>
  </inkml:definitions>
  <inkml:trace contextRef="#ctx0" brushRef="#br0">1 58 6447 0 0,'7'-2'6665'0'0,"11"-5"-4400"0"0,5-2-632 0 0,1 0 0 0 0,-1 1 1 0 0,47-7-1 0 0,-46 11-1354 0 0,0 2 0 0 0,0 1 0 0 0,1 0 0 0 0,-1 2 0 0 0,0 1 0 0 0,0 1 0 0 0,26 6 0 0 0,-42-7-752 0 0,-1-1 0 0 0,1 1-1 0 0,-1-2 1 0 0,1 1 0 0 0,12-2 0 0 0,-7 0-1055 0 0</inkml:trace>
</inkml:ink>
</file>

<file path=ppt/ink/ink90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5.006"/>
    </inkml:context>
    <inkml:brush xml:id="br0">
      <inkml:brushProperty name="width" value="0.1" units="cm"/>
      <inkml:brushProperty name="height" value="0.1" units="cm"/>
      <inkml:brushProperty name="color" value="#008C3A"/>
    </inkml:brush>
  </inkml:definitions>
  <inkml:trace contextRef="#ctx0" brushRef="#br0">20 17 9959 0 0,'-20'1'13861'0'0,"37"-1"-13779"0"0,58 6 537 0 0,1-3 0 0 0,0-3 1 0 0,130-19-1 0 0,-193 16-771 0 0,15-1-3063 0 0,-23 4 1498 0 0</inkml:trace>
</inkml:ink>
</file>

<file path=ppt/ink/ink90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7.987"/>
    </inkml:context>
    <inkml:brush xml:id="br0">
      <inkml:brushProperty name="width" value="0.1" units="cm"/>
      <inkml:brushProperty name="height" value="0.1" units="cm"/>
      <inkml:brushProperty name="color" value="#008C3A"/>
    </inkml:brush>
  </inkml:definitions>
  <inkml:trace contextRef="#ctx0" brushRef="#br0">338 121 5063 0 0,'8'-5'10592'0'0,"0"-2"-8948"0"0,-7 4-1406 0 0,1 0 1 0 0,-2 0-1 0 0,1 0 0 0 0,0 0 0 0 0,-1 0 1 0 0,1 0-1 0 0,-1 0 0 0 0,0-1 0 0 0,0 1 0 0 0,0 0 1 0 0,0 0-1 0 0,-1 0 0 0 0,1 0 0 0 0,-1 0 0 0 0,0 0 1 0 0,0 0-1 0 0,0 0 0 0 0,0 0 0 0 0,0 1 1 0 0,-1-1-1 0 0,-1-2 0 0 0,0 1-99 0 0,0 1-1 0 0,0 0 1 0 0,-1 0-1 0 0,1 0 1 0 0,0 1 0 0 0,-1 0-1 0 0,0-1 1 0 0,0 1 0 0 0,0 0-1 0 0,0 1 1 0 0,0-1 0 0 0,0 1-1 0 0,-6-2 1 0 0,0 1-106 0 0,1 0 0 0 0,-1 1 1 0 0,0 0-1 0 0,0 1 0 0 0,0 0 1 0 0,1 0-1 0 0,-1 1 0 0 0,0 0 1 0 0,0 1-1 0 0,1 0 0 0 0,-1 1 0 0 0,-16 6 1 0 0,14-2-42 0 0,0 1 0 0 0,1 1 0 0 0,0 0 1 0 0,0 0-1 0 0,1 1 0 0 0,0 0 0 0 0,0 1 0 0 0,1 0 1 0 0,1 1-1 0 0,0 0 0 0 0,1 0 0 0 0,-7 15 0 0 0,11-22 1 0 0,1 1 0 0 0,0 0 0 0 0,0 0 0 0 0,0 0 0 0 0,1 0 0 0 0,0 0 0 0 0,0 0-1 0 0,1 0 1 0 0,0 0 0 0 0,0 1 0 0 0,0-1 0 0 0,1 0 0 0 0,1 7 0 0 0,-1-8 0 0 0,1-1 0 0 0,0 1 0 0 0,0-1 0 0 0,1 1 0 0 0,-1-1 0 0 0,1 0 0 0 0,0 0 0 0 0,0 0 0 0 0,0 0 0 0 0,0-1 0 0 0,1 1 0 0 0,0-1 0 0 0,-1 0 0 0 0,1 0 0 0 0,1 0 0 0 0,-1 0 0 0 0,0-1 0 0 0,7 3 0 0 0,2 0 15 0 0,-1 0 0 0 0,1-1 0 0 0,0-1 0 0 0,0 0-1 0 0,0-1 1 0 0,1 0 0 0 0,-1-1 0 0 0,1-1 0 0 0,-1 0-1 0 0,0-1 1 0 0,1 0 0 0 0,15-4 0 0 0,-22 4-3 0 0,1-1 0 0 0,-1 1 0 0 0,1-1 0 0 0,-1-1 0 0 0,0 0 0 0 0,0 0 1 0 0,0 0-1 0 0,0-1 0 0 0,-1 0 0 0 0,1 0 0 0 0,-1 0 0 0 0,0-1 0 0 0,0 0 0 0 0,-1 0 0 0 0,0-1 0 0 0,0 1 1 0 0,0-1-1 0 0,0-1 0 0 0,-1 1 0 0 0,0 0 0 0 0,0-1 0 0 0,4-11 0 0 0,-3 3 77 0 0,-3 8 200 0 0,-3 11 114 0 0,-3 42 580 0 0,8-15-954 0 0,2 0 0 0 0,1 0 0 0 0,2 0 0 0 0,24 56 0 0 0,-19-52 6 0 0,-1 1-1 0 0,13 64 0 0 0,-24-78-181 0 0,4 11-4353 0 0</inkml:trace>
</inkml:ink>
</file>

<file path=ppt/ink/ink90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8.753"/>
    </inkml:context>
    <inkml:brush xml:id="br0">
      <inkml:brushProperty name="width" value="0.1" units="cm"/>
      <inkml:brushProperty name="height" value="0.1" units="cm"/>
      <inkml:brushProperty name="color" value="#008C3A"/>
    </inkml:brush>
  </inkml:definitions>
  <inkml:trace contextRef="#ctx0" brushRef="#br0">16 43 5983 0 0,'-6'0'5379'0'0,"5"0"-5242"0"0,1 0-1 0 0,0 0 1 0 0,-1 0-1 0 0,1 0 1 0 0,-1 0 0 0 0,1-1-1 0 0,0 1 1 0 0,-1 0-1 0 0,1 0 1 0 0,-1 0 0 0 0,1 0-1 0 0,-3-3 1093 0 0,3 3-1092 0 0,0 0 0 0 0,0-1-1 0 0,-1 1 1 0 0,1 0-1 0 0,0-1 1 0 0,0 1 0 0 0,0 0-1 0 0,-1-1 1 0 0,1 1-1 0 0,0-1 1 0 0,0 1 0 0 0,0 0-1 0 0,0-1 1 0 0,0 1-1 0 0,0-1 1 0 0,0 1 0 0 0,0-1-1 0 0,0 1 1 0 0,0 0-1 0 0,0-1 1 0 0,0 1 0 0 0,1-1-1 0 0,-1 1 1 0 0,0 0-1 0 0,0-1 1 0 0,0 1 0 0 0,1-1-1 0 0,11-16 2918 0 0,-1 14-2545 0 0,1 0 1 0 0,-1 2 0 0 0,1-1 0 0 0,-1 1 0 0 0,1 1 0 0 0,-1 0 0 0 0,23 3 0 0 0,10 0 366 0 0,-9-3-744 0 0,202-7 1159 0 0,-195 12-4565 0 0,-19-1 1137 0 0</inkml:trace>
</inkml:ink>
</file>

<file path=ppt/ink/ink90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095"/>
    </inkml:context>
    <inkml:brush xml:id="br0">
      <inkml:brushProperty name="width" value="0.1" units="cm"/>
      <inkml:brushProperty name="height" value="0.1" units="cm"/>
      <inkml:brushProperty name="color" value="#008C3A"/>
    </inkml:brush>
  </inkml:definitions>
  <inkml:trace contextRef="#ctx0" brushRef="#br0">27 1 3223 0 0,'-2'27'2816'0'0,"-14"92"7090"0"0,8 4-4864 0 0,7-58-3941 0 0,3 0 0 0 0,2 0 0 0 0,22 105 0 0 0,-22-151-1302 0 0,9 34 370 0 0,-3-20-3642 0 0</inkml:trace>
</inkml:ink>
</file>

<file path=ppt/ink/ink90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803"/>
    </inkml:context>
    <inkml:brush xml:id="br0">
      <inkml:brushProperty name="width" value="0.1" units="cm"/>
      <inkml:brushProperty name="height" value="0.1" units="cm"/>
      <inkml:brushProperty name="color" value="#008C3A"/>
    </inkml:brush>
  </inkml:definitions>
  <inkml:trace contextRef="#ctx0" brushRef="#br0">370 75 6911 0 0,'0'0'623'0'0,"6"-33"5732"0"0,-6 31-6055 0 0,0 0 1 0 0,0 0 0 0 0,0 1 0 0 0,0-1-1 0 0,-1 0 1 0 0,1 1 0 0 0,-1-1 0 0 0,1 0-1 0 0,-1 1 1 0 0,1-1 0 0 0,-1 1 0 0 0,0-1-1 0 0,0 1 1 0 0,1-1 0 0 0,-1 1 0 0 0,0 0 0 0 0,-1-1-1 0 0,1 1 1 0 0,0 0 0 0 0,0 0 0 0 0,0-1-1 0 0,-1 1 1 0 0,1 0 0 0 0,-1 1 0 0 0,-2-3-1 0 0,1 2-101 0 0,0 1 0 0 0,-1-1 0 0 0,1 1-1 0 0,-1-1 1 0 0,1 1 0 0 0,0 0 0 0 0,-1 0-1 0 0,1 1 1 0 0,-1-1 0 0 0,1 1-1 0 0,0 0 1 0 0,-4 1 0 0 0,-10 4 28 0 0,1 0 0 0 0,0 1-1 0 0,-29 18 1 0 0,18-7-36 0 0,0 1-1 0 0,1 0 0 0 0,-29 30 1 0 0,48-42-154 0 0,0 1 0 0 0,0-1 0 0 0,0 1 0 0 0,1 0 0 0 0,0 0 0 0 0,1 1 0 0 0,0 0 0 0 0,0 0 0 0 0,1 0 0 0 0,0 1 0 0 0,1-1 0 0 0,0 1 0 0 0,0 0 0 0 0,-2 16 0 0 0,5-21-27 0 0,1 0 1 0 0,-1 0-1 0 0,0 0 0 0 0,1 0 0 0 0,0 0 0 0 0,0 0 0 0 0,1 0 0 0 0,-1-1 0 0 0,1 1 0 0 0,0-1 0 0 0,1 1 0 0 0,-1-1 0 0 0,1 0 0 0 0,-1 1 0 0 0,6 4 0 0 0,-2-3-2 0 0,1 1 0 0 0,0-1 0 0 0,0 0 0 0 0,1 0 0 0 0,0-1 0 0 0,0 0 0 0 0,13 6 0 0 0,8 1 13 0 0,0-1-1 0 0,0-2 1 0 0,58 10-1 0 0,-57-13-18 0 0,0-2 0 0 0,1-1 1 0 0,0-1-1 0 0,-1-1 0 0 0,1-2 0 0 0,0-1 0 0 0,58-13 1 0 0,-63 8-813 0 0,-1-1 0 0 0,0-1 0 0 0,26-14 1 0 0,-22 8-5063 0 0,-1 0-1771 0 0</inkml:trace>
</inkml:ink>
</file>

<file path=ppt/ink/ink90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1.348"/>
    </inkml:context>
    <inkml:brush xml:id="br0">
      <inkml:brushProperty name="width" value="0.1" units="cm"/>
      <inkml:brushProperty name="height" value="0.1" units="cm"/>
      <inkml:brushProperty name="color" value="#004F8B"/>
    </inkml:brush>
  </inkml:definitions>
  <inkml:trace contextRef="#ctx0" brushRef="#br0">88 7 5063 0 0,'-17'-7'16938'0'0,"13"7"-16195"0"0,-7 19-379 0 0,1 1-1 0 0,1 0 0 0 0,1 1 0 0 0,-11 41 1 0 0,16-51-353 0 0,1 0 1 0 0,0 0 0 0 0,1-1-1 0 0,0 1 1 0 0,1 0 0 0 0,0 0-1 0 0,1 0 1 0 0,0 0-1 0 0,0 0 1 0 0,1 0 0 0 0,6 19-1 0 0,-5-26-8 0 0,-1 1-1 0 0,0-1 1 0 0,1 0-1 0 0,0 0 0 0 0,0 0 1 0 0,0-1-1 0 0,0 1 0 0 0,1-1 1 0 0,0 1-1 0 0,-1-1 0 0 0,1 0 1 0 0,0-1-1 0 0,0 1 1 0 0,1-1-1 0 0,-1 0 0 0 0,1 0 1 0 0,-1 0-1 0 0,1 0 0 0 0,-1-1 1 0 0,1 0-1 0 0,0 0 0 0 0,0 0 1 0 0,-1 0-1 0 0,1-1 1 0 0,0 0-1 0 0,0 0 0 0 0,0 0 1 0 0,6-2-1 0 0,0 1 53 0 0,-1 0-1 0 0,1-1 1 0 0,0-1-1 0 0,-1 0 1 0 0,0-1-1 0 0,0 1 1 0 0,0-2-1 0 0,0 0 1 0 0,-1 0-1 0 0,1 0 1 0 0,14-13-1 0 0,-9 3 141 0 0,-1 0 0 0 0,-1-1 0 0 0,16-24 1 0 0,-16 20 226 0 0,32-33 0 0 0,-44 52-327 0 0,23 2 286 0 0,-16 3-371 0 0,1 1 0 0 0,-1 0 0 0 0,0 0 0 0 0,0 1 0 0 0,0 0 0 0 0,-1 0 0 0 0,0 1 0 0 0,0-1 0 0 0,-1 2 0 0 0,7 8 0 0 0,53 83 83 0 0,-65-98-93 0 0,7 13-19 0 0,-1 0-1 0 0,0 1 1 0 0,-1 0-1 0 0,0 0 1 0 0,-2 0-1 0 0,1 0 1 0 0,-2 1-1 0 0,0 0 1 0 0,-1 0-1 0 0,-1 0 1 0 0,0 0-1 0 0,-1 0 1 0 0,-1 0-1 0 0,0 0 1 0 0,-5 19-1 0 0,3-22 4 0 0,0-1 1 0 0,-1 1-1 0 0,0-1 1 0 0,-1 0-1 0 0,-1 0 0 0 0,0-1 1 0 0,0 0-1 0 0,-1 0 1 0 0,-1 0-1 0 0,1-1 0 0 0,-2 0 1 0 0,0-1-1 0 0,0 0 1 0 0,0 0-1 0 0,-1 0 0 0 0,-1-2 1 0 0,1 1-1 0 0,-1-1 1 0 0,-13 6-1 0 0,14-9-25 0 0,0 0 0 0 0,0 0 0 0 0,0-1-1 0 0,0 0 1 0 0,-1-1 0 0 0,1 0 0 0 0,-1-1 0 0 0,1 0-1 0 0,-1-1 1 0 0,0 0 0 0 0,1 0 0 0 0,-1-1 0 0 0,0-1-1 0 0,1 1 1 0 0,-16-6 0 0 0,-6-5-306 0 0,0-1 0 0 0,2-1 0 0 0,-45-28 0 0 0,28 15-62 0 0,37 21-1254 0 0,1-1-66 0 0</inkml:trace>
</inkml:ink>
</file>

<file path=ppt/ink/ink90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024"/>
    </inkml:context>
    <inkml:brush xml:id="br0">
      <inkml:brushProperty name="width" value="0.1" units="cm"/>
      <inkml:brushProperty name="height" value="0.1" units="cm"/>
      <inkml:brushProperty name="color" value="#004F8B"/>
    </inkml:brush>
  </inkml:definitions>
  <inkml:trace contextRef="#ctx0" brushRef="#br0">35 13 6447 0 0,'-35'1'15953'0'0,"51"3"-15483"0"0,-1 0 0 0 0,1-1 0 0 0,-1 0 0 0 0,1-1-1 0 0,0-1 1 0 0,22-2 0 0 0,98-10 951 0 0,-128 10-1365 0 0,154-14 541 0 0,-93 13-2689 0 0</inkml:trace>
</inkml:ink>
</file>

<file path=ppt/ink/ink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8"/>
    </inkml:context>
    <inkml:brush xml:id="br0">
      <inkml:brushProperty name="width" value="0.1" units="cm"/>
      <inkml:brushProperty name="height" value="0.1" units="cm"/>
      <inkml:brushProperty name="color" value="#AB008B"/>
    </inkml:brush>
  </inkml:definitions>
  <inkml:trace contextRef="#ctx0" brushRef="#br0">0 165 7831 0 0,'17'-19'2281'0'0,"-7"6"2144"0"0,-3-11 60 0 0,-7 22-4277 0 0,0 1-1 0 0,1-1 1 0 0,-1 0 0 0 0,0 1-1 0 0,1-1 1 0 0,-1 0 0 0 0,1 1-1 0 0,0-1 1 0 0,-1 0-1 0 0,1 1 1 0 0,0-1 0 0 0,0 1-1 0 0,0 0 1 0 0,0-1-1 0 0,0 1 1 0 0,0 0 0 0 0,1-1-1 0 0,-1 1 1 0 0,0 0 0 0 0,0 0-1 0 0,4-2 1 0 0,10-6 289 0 0,2 1 1 0 0,-1 0-1 0 0,1 1 1 0 0,0 1-1 0 0,0 0 0 0 0,1 1 1 0 0,27-3-1 0 0,133-8-207 0 0,-146 14-153 0 0,55 5 410 0 0,-55 0-1946 0 0,-1-2-3541 0 0</inkml:trace>
</inkml:ink>
</file>

<file path=ppt/ink/ink90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383"/>
    </inkml:context>
    <inkml:brush xml:id="br0">
      <inkml:brushProperty name="width" value="0.1" units="cm"/>
      <inkml:brushProperty name="height" value="0.1" units="cm"/>
      <inkml:brushProperty name="color" value="#004F8B"/>
    </inkml:brush>
  </inkml:definitions>
  <inkml:trace contextRef="#ctx0" brushRef="#br0">0 70 9671 0 0,'0'0'748'0'0,"36"-6"6876"0"0,-9 5-6086 0 0,147-10 4512 0 0,-19-6-4427 0 0,-50-3-1395 0 0,-34 8-2566 0 0,-56 10 1001 0 0</inkml:trace>
</inkml:ink>
</file>

<file path=ppt/ink/ink90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1.392"/>
    </inkml:context>
    <inkml:brush xml:id="br0">
      <inkml:brushProperty name="width" value="0.1" units="cm"/>
      <inkml:brushProperty name="height" value="0.1" units="cm"/>
      <inkml:brushProperty name="color" value="#004F8B"/>
    </inkml:brush>
  </inkml:definitions>
  <inkml:trace contextRef="#ctx0" brushRef="#br0">1 57 5983 0 0,'0'0'6990'0'0,"16"-27"3248"0"0,-8 25-9755 0 0,0 1-1 0 0,0 0 1 0 0,1 0 0 0 0,-1 1-1 0 0,11 0 1 0 0,19-1 176 0 0,22-9-344 0 0,39-3-52 0 0,-31 13-4221 0 0</inkml:trace>
</inkml:ink>
</file>

<file path=ppt/ink/ink90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2.403"/>
    </inkml:context>
    <inkml:brush xml:id="br0">
      <inkml:brushProperty name="width" value="0.1" units="cm"/>
      <inkml:brushProperty name="height" value="0.1" units="cm"/>
      <inkml:brushProperty name="color" value="#004F8B"/>
    </inkml:brush>
  </inkml:definitions>
  <inkml:trace contextRef="#ctx0" brushRef="#br0">0 127 1839 0 0,'10'-13'16829'0'0,"-7"6"-16448"0"0,-4 6-274 0 0,1-1 1 0 0,0 0 0 0 0,0 0 0 0 0,0 0-1 0 0,0 0 1 0 0,0 1 0 0 0,0-1 0 0 0,0 0-1 0 0,1 0 1 0 0,-1 0 0 0 0,1 1 0 0 0,-1-1-1 0 0,1 0 1 0 0,0 1 0 0 0,0-1 0 0 0,0 0-1 0 0,0 1 1 0 0,0-1 0 0 0,0 1 0 0 0,0-1-1 0 0,0 1 1 0 0,0 0 0 0 0,1-1 0 0 0,-1 1-1 0 0,0 0 1 0 0,1 0 0 0 0,-1 0 0 0 0,1 0-1 0 0,0 0 1 0 0,1 0 0 0 0,52-30 1742 0 0,-54 31-1757 0 0,11-6 171 0 0,1 2-1 0 0,-1 0 0 0 0,1 0 0 0 0,0 1 0 0 0,0 0 0 0 0,25 0 0 0 0,-31 2-223 0 0,-1 1 0 0 0,0 0 0 0 0,1 0 0 0 0,-1 1-1 0 0,0 0 1 0 0,0 0 0 0 0,1 1 0 0 0,-1 0 0 0 0,0 0 0 0 0,0 0 0 0 0,-1 0 0 0 0,1 1 0 0 0,0 0 0 0 0,-1 1 0 0 0,0-1 0 0 0,8 7-1 0 0,-11-7-21 0 0,0 0-1 0 0,0 0 0 0 0,0 0 1 0 0,0 0-1 0 0,-1 0 0 0 0,0 0 0 0 0,1 0 1 0 0,-1 0-1 0 0,0 1 0 0 0,-1-1 1 0 0,1 1-1 0 0,-1-1 0 0 0,1 0 0 0 0,-1 1 1 0 0,0-1-1 0 0,0 1 0 0 0,0-1 1 0 0,-1 0-1 0 0,1 1 0 0 0,-1-1 0 0 0,-2 6 1 0 0,1 0-1 0 0,-1 0 0 0 0,-1 0-1 0 0,1-1 1 0 0,-1 1 0 0 0,-1-1 0 0 0,-9 14 0 0 0,-77 91 159 0 0,91-112-176 0 0,-1-1 0 0 0,1 1-1 0 0,-1 0 1 0 0,1 0 0 0 0,-1 0 0 0 0,1 0 0 0 0,-1 0-1 0 0,1 0 1 0 0,0-1 0 0 0,-1 1 0 0 0,1 0-1 0 0,0 0 1 0 0,0 0 0 0 0,0 0 0 0 0,0 0 0 0 0,0 0-1 0 0,0 0 1 0 0,0 0 0 0 0,0 0 0 0 0,0 0-1 0 0,0 0 1 0 0,1 0 0 0 0,-1 0 0 0 0,0 0 0 0 0,1 0-1 0 0,-1 0 1 0 0,0 0 0 0 0,1 0 0 0 0,-1 0-1 0 0,1-1 1 0 0,0 1 0 0 0,-1 0 0 0 0,1 0 0 0 0,0-1-1 0 0,-1 1 1 0 0,1 0 0 0 0,0-1 0 0 0,0 1-1 0 0,0-1 1 0 0,-1 1 0 0 0,1-1 0 0 0,0 1 0 0 0,1 0-1 0 0,36 12-74 0 0,-37-13 72 0 0,28 5-1 0 0,-11-2 11 0 0,1 0-1 0 0,28 11 0 0 0,-44-14-1 0 0,1 1-1 0 0,-1 1 1 0 0,0-1-1 0 0,0 0 1 0 0,0 1-1 0 0,-1-1 1 0 0,1 1-1 0 0,0 0 0 0 0,-1 0 1 0 0,1 0-1 0 0,-1 1 1 0 0,1-1-1 0 0,-1 0 1 0 0,0 1-1 0 0,0-1 1 0 0,0 1-1 0 0,-1 0 1 0 0,1 0-1 0 0,-1 0 1 0 0,1 0-1 0 0,1 4 0 0 0,-3-3-8 0 0,-1 0 0 0 0,1 0-1 0 0,0 0 1 0 0,-1 0-1 0 0,0 0 1 0 0,0 0-1 0 0,0 0 1 0 0,-1 0 0 0 0,1 0-1 0 0,-1-1 1 0 0,0 1-1 0 0,0-1 1 0 0,0 1-1 0 0,0-1 1 0 0,-1 0 0 0 0,1 0-1 0 0,-6 6 1 0 0,-2 1 5 0 0,0 0 1 0 0,-1-1-1 0 0,-21 15 1 0 0,26-20 10 0 0,0 0 0 0 0,-1 0 0 0 0,0 0 0 0 0,0 0 0 0 0,0-1 0 0 0,-1-1 0 0 0,1 1 0 0 0,-1-1 0 0 0,1 0 0 0 0,-1-1 0 0 0,0 0 0 0 0,1 0 0 0 0,-1-1 0 0 0,0 0 0 0 0,0 0 0 0 0,0 0 0 0 0,-9-3 0 0 0,16 3-47 0 0,1 0 0 0 0,-1 0-1 0 0,0 0 1 0 0,1 0 0 0 0,-1 0 0 0 0,0 0 0 0 0,1 0-1 0 0,-1-1 1 0 0,1 1 0 0 0,-1 0 0 0 0,0 0 0 0 0,1-1-1 0 0,-1 1 1 0 0,1 0 0 0 0,-1-1 0 0 0,0 1-1 0 0,1 0 1 0 0,-1-1 0 0 0,1 1 0 0 0,0-1 0 0 0,-1 1-1 0 0,1-1 1 0 0,-1 1 0 0 0,1-1 0 0 0,0 1 0 0 0,-1-1-1 0 0,1 0 1 0 0,0 1 0 0 0,-1-1 0 0 0,1 1-1 0 0,0-1 1 0 0,0 0 0 0 0,0 1 0 0 0,0-1 0 0 0,0 0-1 0 0,0 1 1 0 0,0-1 0 0 0,0 0 0 0 0,0 1 0 0 0,0-1-1 0 0,0 1 1 0 0,0-1 0 0 0,0 0 0 0 0,0 1-1 0 0,0-1 1 0 0,1 0 0 0 0,-1 0 0 0 0,20-18-2725 0 0,-18 17 2355 0 0,6-6-1308 0 0</inkml:trace>
</inkml:ink>
</file>

<file path=ppt/ink/ink90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149"/>
    </inkml:context>
    <inkml:brush xml:id="br0">
      <inkml:brushProperty name="width" value="0.1" units="cm"/>
      <inkml:brushProperty name="height" value="0.1" units="cm"/>
      <inkml:brushProperty name="color" value="#004F8B"/>
    </inkml:brush>
  </inkml:definitions>
  <inkml:trace contextRef="#ctx0" brushRef="#br0">48 58 5527 0 0,'-2'-15'4550'0'0,"6"5"-3730"0"0,-1 7 13 0 0,-3 2-646 0 0,-1 1 0 0 0,1-1 0 0 0,0 0 0 0 0,0 1 0 0 0,0-1 0 0 0,0 1 0 0 0,-1-1-1 0 0,1 1 1 0 0,0-1 0 0 0,-1 1 0 0 0,1-1 0 0 0,0 1 0 0 0,-1-1 0 0 0,1 1 0 0 0,0-1 0 0 0,-1 1 0 0 0,1-1 0 0 0,-1 1 0 0 0,1 0 0 0 0,-1-1 0 0 0,1 1 0 0 0,-1 0 0 0 0,1-1 0 0 0,-1 1-1 0 0,0 0 1 0 0,1 0 0 0 0,-1-1 0 0 0,1 1 0 0 0,-1 0 0 0 0,0 0 0 0 0,1 0 0 0 0,-1 0 0 0 0,1 0 0 0 0,-1 0 0 0 0,0 0 0 0 0,-9-4 3441 0 0,22-3-1933 0 0,-6 5-1566 0 0,0 1-1 0 0,1 0 1 0 0,-1 0-1 0 0,0 0 1 0 0,0 1 0 0 0,1 0-1 0 0,-1 0 1 0 0,0 1-1 0 0,1 0 1 0 0,-1 0 0 0 0,0 0-1 0 0,0 1 1 0 0,0 0-1 0 0,0 0 1 0 0,0 1 0 0 0,-1-1-1 0 0,1 1 1 0 0,9 7-1 0 0,-7-5-79 0 0,-1 1 0 0 0,0 0 0 0 0,0 0 0 0 0,0 0 0 0 0,-1 1 0 0 0,0 0 0 0 0,0 0 0 0 0,-1 1 0 0 0,0-1 0 0 0,0 1 0 0 0,-1 0 0 0 0,4 11 0 0 0,-6-12-29 0 0,0 1 1 0 0,-1 0-1 0 0,0 0 0 0 0,0 0 0 0 0,-1 0 0 0 0,0-1 1 0 0,0 1-1 0 0,-1 0 0 0 0,0 0 0 0 0,0 0 0 0 0,-1 0 1 0 0,-3 8-1 0 0,-2 5 29 0 0,-1 0 0 0 0,0-1 0 0 0,-14 22 0 0 0,17-34-30 0 0,0-1 1 0 0,0 0 0 0 0,0-1 0 0 0,-1 1-1 0 0,0-1 1 0 0,0 0 0 0 0,0-1 0 0 0,-1 1-1 0 0,0-1 1 0 0,0 0 0 0 0,-9 4-1 0 0,1-2-25 0 0,0-1 0 0 0,0 0 0 0 0,0-1 0 0 0,-1-1 0 0 0,-22 4 0 0 0,36-8-433 0 0,23-7-3345 0 0,-10 2 1612 0 0</inkml:trace>
</inkml:ink>
</file>

<file path=ppt/ink/ink90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483"/>
    </inkml:context>
    <inkml:brush xml:id="br0">
      <inkml:brushProperty name="width" value="0.1" units="cm"/>
      <inkml:brushProperty name="height" value="0.1" units="cm"/>
      <inkml:brushProperty name="color" value="#004F8B"/>
    </inkml:brush>
  </inkml:definitions>
  <inkml:trace contextRef="#ctx0" brushRef="#br0">173 62 4143 0 0,'0'0'191'0'0,"27"-31"7918"0"0,-27 30-7844 0 0,1 0-1 0 0,-1 0 0 0 0,0 1 0 0 0,0-1 0 0 0,0 0 1 0 0,1 0-1 0 0,-1 0 0 0 0,0 0 0 0 0,0 0 0 0 0,0 0 1 0 0,0 0-1 0 0,0 0 0 0 0,-1 0 0 0 0,1 0 0 0 0,0 0 1 0 0,0 1-1 0 0,-1-1 0 0 0,1 0 0 0 0,0 0 0 0 0,-1 0 1 0 0,1 0-1 0 0,-1 0 0 0 0,1 1 0 0 0,-1-1 0 0 0,1 0 1 0 0,-1 1-1 0 0,0-1 0 0 0,1 0 0 0 0,-1 1 0 0 0,0-1 1 0 0,0 0-1 0 0,1 1 0 0 0,-1-1 0 0 0,0 1 0 0 0,0 0 1 0 0,0-1-1 0 0,0 1 0 0 0,1 0 0 0 0,-1-1 1 0 0,-2 1-1 0 0,1 0-94 0 0,-1 0 0 0 0,1 0 1 0 0,-1 0-1 0 0,1 0 1 0 0,-1 1-1 0 0,1-1 0 0 0,0 1 1 0 0,-1-1-1 0 0,1 1 0 0 0,0 0 1 0 0,-1 0-1 0 0,1 0 0 0 0,0 0 1 0 0,-3 3-1 0 0,-12 9 11 0 0,0 0 0 0 0,1 2 0 0 0,1 0-1 0 0,0 1 1 0 0,-17 24 0 0 0,29-36-170 0 0,-1 1 1 0 0,1-1-1 0 0,0 1 0 0 0,0 0 0 0 0,0 1 0 0 0,1-1 1 0 0,0 0-1 0 0,0 1 0 0 0,0-1 0 0 0,0 1 0 0 0,1-1 1 0 0,0 1-1 0 0,0 0 0 0 0,1 0 0 0 0,0-1 1 0 0,0 1-1 0 0,0 0 0 0 0,1 0 0 0 0,-1-1 0 0 0,1 1 1 0 0,1 0-1 0 0,-1-1 0 0 0,1 1 0 0 0,4 9 0 0 0,-3-11-9 0 0,0-1-1 0 0,0 0 1 0 0,0 0-1 0 0,0 0 1 0 0,0 0 0 0 0,0 0-1 0 0,1-1 1 0 0,0 0-1 0 0,-1 0 1 0 0,1 0-1 0 0,0 0 1 0 0,0 0-1 0 0,0-1 1 0 0,0 1-1 0 0,7 0 1 0 0,72 10-95 0 0,-53-10-139 0 0,8 5-64 0 0,-27-5-924 0 0,0 0-1 0 0,0 0 1 0 0,1-1-1 0 0,19-1 1 0 0,-13-2-6455 0 0</inkml:trace>
</inkml:ink>
</file>

<file path=ppt/ink/ink90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6.308"/>
    </inkml:context>
    <inkml:brush xml:id="br0">
      <inkml:brushProperty name="width" value="0.1" units="cm"/>
      <inkml:brushProperty name="height" value="0.1" units="cm"/>
      <inkml:brushProperty name="color" value="#004F8B"/>
    </inkml:brush>
  </inkml:definitions>
  <inkml:trace contextRef="#ctx0" brushRef="#br0">33 239 9583 0 0,'0'0'868'0'0,"-7"-2"901"0"0,-19-3 8057 0 0,277 3-5551 0 0,128-13-2966 0 0,595-102-780 0 0,-411 23-529 0 0,-542 90 0 0 0,-21 4 0 0 0,-1 1 0 0 0,1-1 0 0 0,0 0 0 0 0,0 0 0 0 0,0 0 0 0 0,0 1 0 0 0,0-1 0 0 0,0 0 0 0 0,0 0 0 0 0,0 0 0 0 0,0 1 0 0 0,0-1 0 0 0,0 0 0 0 0,0 0 0 0 0,0 1 0 0 0,0-1 0 0 0,0 0 0 0 0,0 0 0 0 0,0 0 0 0 0,0 1 0 0 0,0-1 0 0 0,0 0 0 0 0,0 0 0 0 0,0 0 0 0 0,0 1 0 0 0,0-1 0 0 0,0 0 0 0 0,0 0 0 0 0,1 0 0 0 0,-1 1 0 0 0,0-1 0 0 0,0 0 0 0 0,0 0 0 0 0,0 0 0 0 0,1 0 0 0 0,-1 0 0 0 0,0 1 0 0 0,0-1 0 0 0,0 0 0 0 0,0 0 0 0 0,1 0 0 0 0,-1 0 0 0 0,0 0 0 0 0,0 0 0 0 0,0 0 0 0 0,1 0 0 0 0,-17 12 0 0 0,-5-3-16 0 0,19-8-244 0 0</inkml:trace>
</inkml:ink>
</file>

<file path=ppt/ink/ink90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7.164"/>
    </inkml:context>
    <inkml:brush xml:id="br0">
      <inkml:brushProperty name="width" value="0.1" units="cm"/>
      <inkml:brushProperty name="height" value="0.1" units="cm"/>
      <inkml:brushProperty name="color" value="#004F8B"/>
    </inkml:brush>
  </inkml:definitions>
  <inkml:trace contextRef="#ctx0" brushRef="#br0">2 76 5063 0 0,'0'0'16580'0'0,"22"-25"-14443"0"0,-13 18-1912 0 0,0 1-1 0 0,1 1 1 0 0,0 0-1 0 0,-1 0 1 0 0,2 1-1 0 0,-1 0 1 0 0,0 0-1 0 0,1 2 0 0 0,0-1 1 0 0,-1 1-1 0 0,1 1 1 0 0,19-1-1 0 0,-25 2-188 0 0,1 0-1 0 0,-1 0 0 0 0,0 0 0 0 0,1 1 1 0 0,-1 0-1 0 0,0 0 0 0 0,0 0 1 0 0,0 1-1 0 0,1 0 0 0 0,-2 0 0 0 0,1 0 1 0 0,0 0-1 0 0,0 1 0 0 0,-1 0 1 0 0,1 0-1 0 0,-1 0 0 0 0,0 0 1 0 0,0 1-1 0 0,0 0 0 0 0,0 0 0 0 0,-1 0 1 0 0,1 0-1 0 0,-1 0 0 0 0,0 1 1 0 0,-1-1-1 0 0,1 1 0 0 0,-1 0 0 0 0,2 5 1 0 0,-2-2-37 0 0,0 0 0 0 0,-1 1 0 0 0,0-1 0 0 0,-1 0 1 0 0,0 0-1 0 0,0 1 0 0 0,0-1 0 0 0,-1 0 0 0 0,-1 0 0 0 0,1 1 1 0 0,-1-1-1 0 0,-1 0 0 0 0,1-1 0 0 0,-1 1 0 0 0,-1 0 1 0 0,1-1-1 0 0,-2 0 0 0 0,1 0 0 0 0,-1 0 0 0 0,-6 8 0 0 0,-5 5-4 0 0,-1-2-1 0 0,0 1 1 0 0,-1-2-1 0 0,-1-1 1 0 0,-29 21-1 0 0,28-23-6 0 0,10-7-4 0 0,-1 1 0 0 0,0-1 1 0 0,0-1-1 0 0,-1 0 0 0 0,0 0 0 0 0,-24 7 0 0 0,34-13 82 0 0,5-2-54 0 0,0-1 1 0 0,0 1-1 0 0,0 0 1 0 0,1 0-1 0 0,-1 0 0 0 0,0 0 1 0 0,1 1-1 0 0,-1-1 1 0 0,1 1-1 0 0,7-2 1 0 0,-10 3-13 0 0,21-5-12 0 0,1 2 0 0 0,-1 0 0 0 0,1 2 0 0 0,0 0 0 0 0,37 4 0 0 0,5-1-4 0 0,249-13 128 0 0,-296 12-1464 0 0,-2-1-5734 0 0</inkml:trace>
</inkml:ink>
</file>

<file path=ppt/ink/ink90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002"/>
    </inkml:context>
    <inkml:brush xml:id="br0">
      <inkml:brushProperty name="width" value="0.1" units="cm"/>
      <inkml:brushProperty name="height" value="0.1" units="cm"/>
      <inkml:brushProperty name="color" value="#004F8B"/>
    </inkml:brush>
  </inkml:definitions>
  <inkml:trace contextRef="#ctx0" brushRef="#br0">23 61 4143 0 0,'-22'-26'17826'0'0,"66"19"-15540"0"0,82-6 317 0 0,-84 7-2639 0 0,0 1 1 0 0,83 3-1 0 0,-91 3-1516 0 0,-10-3-2661 0 0</inkml:trace>
</inkml:ink>
</file>

<file path=ppt/ink/ink90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450"/>
    </inkml:context>
    <inkml:brush xml:id="br0">
      <inkml:brushProperty name="width" value="0.1" units="cm"/>
      <inkml:brushProperty name="height" value="0.1" units="cm"/>
      <inkml:brushProperty name="color" value="#004F8B"/>
    </inkml:brush>
  </inkml:definitions>
  <inkml:trace contextRef="#ctx0" brushRef="#br0">13 1 7367 0 0,'0'0'11203'0'0,"16"31"-7607"0"0,-13-12-3242 0 0,-1 1 1 0 0,0-1-1 0 0,-2 1 0 0 0,0 0 1 0 0,-1-1-1 0 0,-1 1 1 0 0,-1-1-1 0 0,-8 32 1 0 0,-3 27 320 0 0,12-57-675 0 0,0 0 0 0 0,1 0 0 0 0,2 1 0 0 0,0-1 0 0 0,1 0 0 0 0,1 0 0 0 0,8 27 0 0 0,-8-30-725 0 0,-2-14 352 0 0,-1 0-1 0 0,1 0 1 0 0,0-1-1 0 0,0 1 1 0 0,0 0-1 0 0,0 0 1 0 0,1-1-1 0 0,0 1 1 0 0,0-1-1 0 0,0 1 1 0 0,2 3 0 0 0,2-3-1541 0 0</inkml:trace>
</inkml:ink>
</file>

<file path=ppt/ink/ink90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2.221"/>
    </inkml:context>
    <inkml:brush xml:id="br0">
      <inkml:brushProperty name="width" value="0.1" units="cm"/>
      <inkml:brushProperty name="height" value="0.1" units="cm"/>
      <inkml:brushProperty name="color" value="#004F8B"/>
    </inkml:brush>
  </inkml:definitions>
  <inkml:trace contextRef="#ctx0" brushRef="#br0">267 16 13903 0 0,'-7'-16'9127'0'0,"2"20"-8969"0"0,0-1 1 0 0,0 1-1 0 0,0 0 1 0 0,1 1-1 0 0,0-1 1 0 0,0 1-1 0 0,0 0 1 0 0,0 0-1 0 0,1 0 1 0 0,-1 0-1 0 0,1 0 1 0 0,-3 10-1 0 0,-4 2 23 0 0,-25 42 23 0 0,1-7 16 0 0,3 3 0 0 0,-29 69-1 0 0,53-107-147 0 0,1 0-1 0 0,1 0 0 0 0,0 0 1 0 0,2 1-1 0 0,0 0 0 0 0,0 0 1 0 0,2-1-1 0 0,0 1 0 0 0,1 0 1 0 0,1 0-1 0 0,1 0 0 0 0,5 24 1 0 0,-5-36-57 0 0,0 0-1 0 0,0 0 1 0 0,1 0 0 0 0,-1 0 0 0 0,1-1 0 0 0,1 1-1 0 0,-1-1 1 0 0,1 0 0 0 0,0 0 0 0 0,0 0 0 0 0,0 0 0 0 0,1-1-1 0 0,0 0 1 0 0,0 0 0 0 0,0 0 0 0 0,0 0 0 0 0,1-1-1 0 0,-1 0 1 0 0,1 0 0 0 0,0 0 0 0 0,0-1 0 0 0,0 0 0 0 0,0 0-1 0 0,0 0 1 0 0,0-1 0 0 0,0 0 0 0 0,1 0 0 0 0,10-1-1 0 0,-2 1 22 0 0,1-2-1 0 0,-1 1 0 0 0,0-2 0 0 0,1 0 1 0 0,-1-1-1 0 0,0-1 0 0 0,0 0 0 0 0,0-1 1 0 0,-1 0-1 0 0,26-15 0 0 0,-36 18-24 0 0,0 0 0 0 0,-1 0 0 0 0,1-1 0 0 0,-1 1-1 0 0,0-1 1 0 0,0 0 0 0 0,0 0 0 0 0,0 0 0 0 0,0 0 0 0 0,-1-1 0 0 0,1 1-1 0 0,-1-1 1 0 0,0 1 0 0 0,0-1 0 0 0,-1 0 0 0 0,1 0 0 0 0,-1 0 0 0 0,2-5-1 0 0,-3 6-2 0 0,0 0 0 0 0,0 1 0 0 0,0-1 0 0 0,0 0 0 0 0,-1 1 0 0 0,1-1 0 0 0,-1 0 0 0 0,0 1 1 0 0,0-1-1 0 0,0 1 0 0 0,0-1 0 0 0,0 1 0 0 0,0 0 0 0 0,-1-1 0 0 0,1 1 0 0 0,-1 0 0 0 0,1 0 0 0 0,-1 0 0 0 0,0 0 0 0 0,0 0 0 0 0,0 0 0 0 0,0 1 0 0 0,0-1 0 0 0,-1 1 0 0 0,1-1 0 0 0,0 1 0 0 0,-1 0 0 0 0,1 0 0 0 0,-4-1 0 0 0,-18-6-21 0 0,0 1 0 0 0,0 2 0 0 0,-1 0 0 0 0,1 1 0 0 0,-1 2 0 0 0,0 0 0 0 0,0 2 1 0 0,-27 3-1 0 0,-4-2-1459 0 0</inkml:trace>
</inkml:ink>
</file>

<file path=ppt/ink/ink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39"/>
    </inkml:context>
    <inkml:brush xml:id="br0">
      <inkml:brushProperty name="width" value="0.1" units="cm"/>
      <inkml:brushProperty name="height" value="0.1" units="cm"/>
      <inkml:brushProperty name="color" value="#AB008B"/>
    </inkml:brush>
  </inkml:definitions>
  <inkml:trace contextRef="#ctx0" brushRef="#br0">229 27 7831 0 0,'0'0'706'0'0,"-25"-25"9215"0"0,23 24-9722 0 0,0 1 0 0 0,0 0 0 0 0,0 0 0 0 0,0 0 0 0 0,1 0 1 0 0,-1 0-1 0 0,0 0 0 0 0,0 1 0 0 0,0-1 0 0 0,0 1 0 0 0,1-1 0 0 0,-1 1 0 0 0,0-1 0 0 0,0 1 1 0 0,1 0-1 0 0,-1 0 0 0 0,0 0 0 0 0,1 0 0 0 0,-1 0 0 0 0,1 0 0 0 0,-3 3 0 0 0,-30 35 492 0 0,22-25-390 0 0,-9 11-33 0 0,0 0 0 0 0,-22 39 0 0 0,39-58-223 0 0,0 0 0 0 0,0 0 1 0 0,1 1-1 0 0,0 0 0 0 0,0-1 0 0 0,1 1 0 0 0,0 0 0 0 0,0 1 1 0 0,0-1-1 0 0,1 0 0 0 0,0 0 0 0 0,1 1 0 0 0,0-1 0 0 0,0 0 1 0 0,0 1-1 0 0,1-1 0 0 0,1 8 0 0 0,0-12-32 0 0,-1 0 1 0 0,1 0-1 0 0,-1 1 0 0 0,1-1 0 0 0,0-1 1 0 0,0 1-1 0 0,0 0 0 0 0,0 0 0 0 0,1-1 1 0 0,-1 1-1 0 0,1-1 0 0 0,-1 0 0 0 0,1 1 1 0 0,0-1-1 0 0,6 3 0 0 0,-2-2 31 0 0,0 0 0 0 0,0-1-1 0 0,0 1 1 0 0,1-1 0 0 0,-1-1-1 0 0,16 2 1 0 0,-5-2-74 0 0,0-1-1 0 0,0 0 1 0 0,0-2 0 0 0,0 0-1 0 0,25-6 1 0 0,2-8-3675 0 0,-30 10 1738 0 0</inkml:trace>
</inkml:ink>
</file>

<file path=ppt/ink/ink90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6.245"/>
    </inkml:context>
    <inkml:brush xml:id="br0">
      <inkml:brushProperty name="width" value="0.1" units="cm"/>
      <inkml:brushProperty name="height" value="0.1" units="cm"/>
      <inkml:brushProperty name="color" value="#004F8B"/>
    </inkml:brush>
  </inkml:definitions>
  <inkml:trace contextRef="#ctx0" brushRef="#br0">185 385 10911 0 0,'0'0'987'0'0,"38"-19"1666"0"0,-13 8-1393 0 0,-4 1-217 0 0,0 0 0 0 0,1 2 0 0 0,0 1 0 0 0,32-7 0 0 0,352-37 1458 0 0,-207 25-2176 0 0,36-2-257 0 0,233-29 1119 0 0,-290 32-488 0 0,656-50 649 0 0,-507 58-1301 0 0,214 2 23 0 0,-362 24-34 0 0,271-2 131 0 0,61-20 25 0 0,-276 11-139 0 0,389 5-53 0 0,-546-1 0 0 0,305 10 20 0 0,253 0 24 0 0,180-40 20 0 0,-646 21-47 0 0,-61 0 6 0 0,125 10 1 0 0,-187 6-24 0 0,-37-5 0 0 0,-3 2 0 0 0,0 0 0 0 0,0 1 0 0 0,-1 0 0 0 0,0 0 0 0 0,0 1 0 0 0,0-1 0 0 0,-1 1 0 0 0,0 1 0 0 0,-1-1 0 0 0,0 1 0 0 0,3 8 0 0 0,17 85 0 0 0,-19-71 0 0 0,15 45 0 0 0,49 100 48 0 0,24 76 32 0 0,-67-149-29 0 0,-3 2 1 0 0,-5 0-1 0 0,6 160 0 0 0,-12-121 129 0 0,-7-105-161 0 0,-1 0 0 0 0,-2 0 0 0 0,-1 0 0 0 0,-9 67 0 0 0,4-86-7 0 0,2-10-6 0 0,0 0 1 0 0,1 0-1 0 0,0 0 1 0 0,1 1-1 0 0,0-1 1 0 0,0 0 0 0 0,3 15-1 0 0,-2-22-6 0 0,-1 1 0 0 0,1-1 0 0 0,-1 1 0 0 0,0-1 0 0 0,-1 1 0 0 0,1-1 0 0 0,0 1-1 0 0,-1-1 1 0 0,0 1 0 0 0,0-1 0 0 0,0 0 0 0 0,0 0 0 0 0,-1 1 0 0 0,1-1 0 0 0,-1 0 0 0 0,1 0 0 0 0,-1 0 0 0 0,-4 4 0 0 0,0-1 4 0 0,0 0 1 0 0,-1 0 0 0 0,0-1-1 0 0,0 0 1 0 0,-9 5 0 0 0,-1 1 32 0 0,8-5-35 0 0,0-1 1 0 0,-1 0-1 0 0,0 0 0 0 0,0-1 1 0 0,-1 0-1 0 0,1-1 0 0 0,-1 0 1 0 0,0-1-1 0 0,1 0 0 0 0,-13 0 1 0 0,-17 0 51 0 0,-59-5 0 0 0,5-1 12 0 0,-823 4-130 0 0,155 40 19 0 0,326-7 26 0 0,346-29 24 0 0,-430 38 43 0 0,341-10-34 0 0,-47 6-17 0 0,127-27 3 0 0,-373 30 0 0 0,55-41 0 0 0,183 6 0 0 0,144 0 0 0 0,-101-8 0 0 0,-441-26 0 0 0,260 34 0 0 0,265-2 0 0 0,-69 7-2 0 0,-115 0 15 0 0,9 0 45 0 0,-10-1-63 0 0,156-17 12 0 0,-22-2 22 0 0,-213 14-1 0 0,327-1-29 0 0,12 1 4 0 0,-1-3-1 0 0,-1 0 0 0 0,1-2 0 0 0,-64-9 1 0 0,87 7 28 0 0,1 0 0 0 0,-1 0 0 0 0,1-1 0 0 0,0 0 0 0 0,-16-8 0 0 0,20 8-13 0 0,1 0 0 0 0,0-1-1 0 0,-1 1 1 0 0,1-1-1 0 0,1 0 1 0 0,-1 0-1 0 0,0 0 1 0 0,1 0-1 0 0,0-1 1 0 0,0 0 0 0 0,-4-8-1 0 0,-9-21 34 0 0,1 0 0 0 0,2-1 1 0 0,2 0-1 0 0,1-1 0 0 0,1-1 0 0 0,3 1 0 0 0,0-1 0 0 0,3 0 0 0 0,1-1 1 0 0,3-37-1 0 0,0 15-21 0 0,-3-1 0 0 0,-2 1 0 0 0,-3 0 1 0 0,-3 0-1 0 0,-18-61 0 0 0,24 101-28 0 0,0-1 0 0 0,1 1-1 0 0,1-1 1 0 0,1 1 0 0 0,1-1 0 0 0,1 0 0 0 0,1 1 0 0 0,0-1-1 0 0,11-39 1 0 0,6 0 14 0 0,51-111 0 0 0,9-24-2 0 0,-33 77-14 0 0,-20 59 0 0 0,-24 52 0 0 0,0-1 0 0 0,-2 6-89 0 0,0 0-1 0 0,1 0 1 0 0,-1 1-1 0 0,1-1 1 0 0,0 0-1 0 0,0 0 1 0 0,-1 0-1 0 0,1 0 1 0 0,0 1 0 0 0,1-1-1 0 0,-1 0 1 0 0,0 1-1 0 0,0-1 1 0 0,1 1-1 0 0,-1-1 1 0 0,1 1-1 0 0,-1 0 1 0 0,1 0 0 0 0,-1 0-1 0 0,1 0 1 0 0,0 0-1 0 0,0 0 1 0 0,-1 0-1 0 0,1 0 1 0 0,0 1-1 0 0,4-2 1 0 0,-5 2-7 0 0,9-3-1209 0 0</inkml:trace>
</inkml:ink>
</file>

<file path=ppt/ink/ink90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1.670"/>
    </inkml:context>
    <inkml:brush xml:id="br0">
      <inkml:brushProperty name="width" value="0.1" units="cm"/>
      <inkml:brushProperty name="height" value="0.1" units="cm"/>
      <inkml:brushProperty name="color" value="#F6630D"/>
    </inkml:brush>
  </inkml:definitions>
  <inkml:trace contextRef="#ctx0" brushRef="#br0">5 28 5983 0 0,'0'0'464'0'0,"3"-4"480"0"0,-1 1 0 0 0,2 0 0 0 0,-1-1 0 0 0,0 1 0 0 0,1 0 0 0 0,5-4 0 0 0,-7 7-853 0 0,38 4 10915 0 0,-46 0-10996 0 0,0 0 0 0 0,0 1 0 0 0,1 0 0 0 0,0 0 0 0 0,0 0-1 0 0,1 1 1 0 0,-1-1 0 0 0,1 1 0 0 0,0 0 0 0 0,1 1 0 0 0,-1-1-1 0 0,1 1 1 0 0,0-1 0 0 0,1 1 0 0 0,0 0 0 0 0,0 0-1 0 0,0 0 1 0 0,1 0 0 0 0,0 0 0 0 0,0 13 0 0 0,0 0 6 0 0,1-1 0 0 0,1 1 0 0 0,0 0 0 0 0,2 0 0 0 0,0-1 0 0 0,8 28 0 0 0,-8-40-14 0 0,1-1 0 0 0,-1 0 0 0 0,1 0 0 0 0,0 0 0 0 0,0 0 0 0 0,0 0 0 0 0,1-1 0 0 0,0 0 0 0 0,0 0 1 0 0,1 0-1 0 0,-1-1 0 0 0,1 0 0 0 0,0 0 0 0 0,0 0 0 0 0,0-1 0 0 0,10 4 0 0 0,-2-1 6 0 0,0 0 0 0 0,0-1 1 0 0,0-1-1 0 0,0-1 0 0 0,1 0 1 0 0,-1 0-1 0 0,16-1 0 0 0,-25-2 16 0 0,0 0-1 0 0,1 0 0 0 0,-1-1 0 0 0,0 0 0 0 0,0 0 0 0 0,0 0 0 0 0,1-1 0 0 0,-1 1 0 0 0,-1-1 0 0 0,1-1 0 0 0,0 1 0 0 0,0-1 1 0 0,-1 1-1 0 0,0-1 0 0 0,1-1 0 0 0,-1 1 0 0 0,0 0 0 0 0,-1-1 0 0 0,1 0 0 0 0,-1 0 0 0 0,1 0 0 0 0,-1 0 0 0 0,0-1 1 0 0,-1 1-1 0 0,1-1 0 0 0,-1 0 0 0 0,0 0 0 0 0,2-5 0 0 0,4-16 87 0 0,-1 0 1 0 0,-1 0-1 0 0,-1 0 0 0 0,2-37 1 0 0,-4 33 54 0 0,3-55 531 0 0,-6 85-600 0 0,4 36 64 0 0,8 21-160 0 0,2 0 0 0 0,3-1 0 0 0,2-1 0 0 0,28 56 0 0 0,-38-90 0 0 0,-1 0 0 0 0,-1 0 0 0 0,-1 1 0 0 0,-1 0 0 0 0,-1 0 0 0 0,0 0 0 0 0,-2 1 0 0 0,-1-1 0 0 0,0 1 0 0 0,-2-1 0 0 0,-5 33 0 0 0,3-35 0 0 0,-1 1 0 0 0,-1-1 0 0 0,-1 0 0 0 0,-1 0 0 0 0,0-1 0 0 0,-2 0 0 0 0,0 0 0 0 0,-1-1 0 0 0,-1 0 0 0 0,0-1 0 0 0,-2 0 0 0 0,-21 23 0 0 0,30-37 3 0 0,0 0-1 0 0,0 0 1 0 0,0-1-1 0 0,0 1 1 0 0,0-1-1 0 0,-1 0 1 0 0,1 0 0 0 0,-1 0-1 0 0,0-1 1 0 0,0 1-1 0 0,1-1 1 0 0,-1-1-1 0 0,0 1 1 0 0,0 0-1 0 0,0-1 1 0 0,0 0 0 0 0,0 0-1 0 0,0-1 1 0 0,0 0-1 0 0,0 1 1 0 0,1-1-1 0 0,-1-1 1 0 0,0 1 0 0 0,-4-3-1 0 0,-11-3 11 0 0,1-1 0 0 0,1-1-1 0 0,0-1 1 0 0,-25-18 0 0 0,35 22-523 0 0,0 0-1 0 0,0-1 1 0 0,1 0-1 0 0,-8-9 0 0 0,-18-36-5757 0 0,24 34-1575 0 0</inkml:trace>
</inkml:ink>
</file>

<file path=ppt/ink/ink90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240"/>
    </inkml:context>
    <inkml:brush xml:id="br0">
      <inkml:brushProperty name="width" value="0.1" units="cm"/>
      <inkml:brushProperty name="height" value="0.1" units="cm"/>
      <inkml:brushProperty name="color" value="#F6630D"/>
    </inkml:brush>
  </inkml:definitions>
  <inkml:trace contextRef="#ctx0" brushRef="#br0">0 35 10591 0 0,'5'-1'7677'0'0,"19"-4"-5548"0"0,10-4-403 0 0,1 3 1 0 0,44-4 0 0 0,-15 6-1352 0 0,101 8 0 0 0,-155-2-809 0 0</inkml:trace>
</inkml:ink>
</file>

<file path=ppt/ink/ink90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592"/>
    </inkml:context>
    <inkml:brush xml:id="br0">
      <inkml:brushProperty name="width" value="0.1" units="cm"/>
      <inkml:brushProperty name="height" value="0.1" units="cm"/>
      <inkml:brushProperty name="color" value="#F6630D"/>
    </inkml:brush>
  </inkml:definitions>
  <inkml:trace contextRef="#ctx0" brushRef="#br0">5 1 15143 0 0,'0'0'85'0'0,"-1"0"0"0"0,1 1 0 0 0,0-1 1 0 0,0 0-1 0 0,-1 0 0 0 0,1 1 0 0 0,0-1 0 0 0,-1 0 0 0 0,1 1 0 0 0,0-1 0 0 0,0 0 0 0 0,0 1 0 0 0,-1-1 0 0 0,1 1 0 0 0,0-1 0 0 0,0 0 0 0 0,0 1 0 0 0,0-1 0 0 0,0 1 0 0 0,0-1 1 0 0,0 0-1 0 0,0 1 0 0 0,0-1 0 0 0,0 1 0 0 0,0-1 0 0 0,0 1 0 0 0,0-1 0 0 0,0 0 0 0 0,0 1 0 0 0,0-1 0 0 0,1 1 0 0 0,-1-1 0 0 0,0 0 0 0 0,0 1 0 0 0,0-1 0 0 0,1 0 1 0 0,-1 1-1 0 0,0-1 0 0 0,0 0 0 0 0,1 1 0 0 0,22 5 2333 0 0,45-9 166 0 0,-53 2-2122 0 0,231-1 2194 0 0,-243 2-2720 0 0,0 0 1 0 0,0 0-1 0 0,0-1 1 0 0,-1 1-1 0 0,1 0 0 0 0,0-1 1 0 0,0 0-1 0 0,0 0 0 0 0,-1 0 1 0 0,1 0-1 0 0,3-2 1 0 0</inkml:trace>
</inkml:ink>
</file>

<file path=ppt/ink/ink90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343"/>
    </inkml:context>
    <inkml:brush xml:id="br0">
      <inkml:brushProperty name="width" value="0.1" units="cm"/>
      <inkml:brushProperty name="height" value="0.1" units="cm"/>
      <inkml:brushProperty name="color" value="#F6630D"/>
    </inkml:brush>
  </inkml:definitions>
  <inkml:trace contextRef="#ctx0" brushRef="#br0">16 364 4607 0 0,'6'17'448'0'0,"-23"-67"11517"0"0,12-7-4867 0 0,5 42-6510 0 0,1 1 1 0 0,1-1-1 0 0,0 1 1 0 0,1 0-1 0 0,1 0 1 0 0,8-22-1 0 0,-8 27-727 0 0,0-1 0 0 0,1 1-1 0 0,0-1 1 0 0,0 1-1 0 0,1 1 1 0 0,0-1-1 0 0,1 1 1 0 0,0 0-1 0 0,0 0 1 0 0,1 1 0 0 0,0 0-1 0 0,0 1 1 0 0,1-1-1 0 0,16-8 1 0 0,-17 11 386 0 0,1 1 0 0 0,0 0 1 0 0,0 0-1 0 0,0 0 0 0 0,0 1 0 0 0,17-1 0 0 0,-23 3-243 0 0,1 0-1 0 0,-1 0 1 0 0,0 0-1 0 0,1 0 1 0 0,-1 1-1 0 0,0-1 1 0 0,0 1-1 0 0,1 0 1 0 0,-1 0-1 0 0,0 0 1 0 0,0 1-1 0 0,0-1 0 0 0,0 1 1 0 0,0-1-1 0 0,0 1 1 0 0,-1 0-1 0 0,1 0 1 0 0,3 4-1 0 0,-1 0-3 0 0,-1-1 1 0 0,1 1-1 0 0,-1 0 0 0 0,0 0 0 0 0,-1 1 1 0 0,0-1-1 0 0,0 1 0 0 0,3 8 0 0 0,1 11 13 0 0,-1 0 0 0 0,-1 0 0 0 0,3 41 0 0 0,-1-9 4 0 0,2 34-191 0 0,7-126 263 0 0,-7 16 87 0 0,-2 1-150 0 0,3-9 107 0 0,0 1 1 0 0,2 0-1 0 0,1 0 0 0 0,1 1 0 0 0,22-28 1 0 0,-33 48-117 0 0,0 0 0 0 0,0 0 0 0 0,1 1 1 0 0,0-1-1 0 0,0 1 0 0 0,0 0 0 0 0,0 0 1 0 0,0 0-1 0 0,0 0 0 0 0,1 1 0 0 0,-1 0 0 0 0,1 0 1 0 0,0 0-1 0 0,0 0 0 0 0,0 1 0 0 0,0 0 1 0 0,0 0-1 0 0,0 0 0 0 0,0 1 0 0 0,0 0 0 0 0,0 0 1 0 0,0 0-1 0 0,0 0 0 0 0,0 1 0 0 0,0 0 1 0 0,0 0-1 0 0,0 0 0 0 0,0 0 0 0 0,-1 1 0 0 0,1 0 1 0 0,0 0-1 0 0,-1 1 0 0 0,1-1 0 0 0,-1 1 1 0 0,0 0-1 0 0,4 3 0 0 0,2 1-19 0 0,0 1 0 0 0,-1-1-1 0 0,0 2 1 0 0,-1-1 0 0 0,0 1 0 0 0,0 1 0 0 0,-1-1 0 0 0,0 1-1 0 0,-1 1 1 0 0,0-1 0 0 0,-1 1 0 0 0,0 0 0 0 0,4 12-1 0 0,-4-7-10 0 0,-1 1 0 0 0,-1-1 0 0 0,0 1 0 0 0,-1-1-1 0 0,-1 1 1 0 0,0 0 0 0 0,-2 0 0 0 0,-3 29 0 0 0,4-15-1088 0 0,9-13-4302 0 0</inkml:trace>
</inkml:ink>
</file>

<file path=ppt/ink/ink90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979"/>
    </inkml:context>
    <inkml:brush xml:id="br0">
      <inkml:brushProperty name="width" value="0.1" units="cm"/>
      <inkml:brushProperty name="height" value="0.1" units="cm"/>
      <inkml:brushProperty name="color" value="#F6630D"/>
    </inkml:brush>
  </inkml:definitions>
  <inkml:trace contextRef="#ctx0" brushRef="#br0">120 77 11975 0 0,'0'0'1083'0'0,"-16"-39"4861"0"0,15 38-5738 0 0,1 0 1 0 0,0 0-1 0 0,0 0 1 0 0,0 0-1 0 0,-1-1 0 0 0,1 1 1 0 0,1 0-1 0 0,-1 0 1 0 0,0 0-1 0 0,0 0 1 0 0,0-1-1 0 0,1 1 1 0 0,-1 0-1 0 0,0 0 0 0 0,1 0 1 0 0,-1 0-1 0 0,1 0 1 0 0,-1 0-1 0 0,1 0 1 0 0,0 0-1 0 0,-1 0 0 0 0,1 0 1 0 0,0 0-1 0 0,0 0 1 0 0,1 0-1 0 0,0-1-16 0 0,1 1 0 0 0,-1 0 0 0 0,1 0 0 0 0,-1 0 0 0 0,1 0 0 0 0,-1 0 0 0 0,1 0 0 0 0,0 1 0 0 0,-1 0 0 0 0,6-1-1 0 0,8 1-37 0 0,-1 1-1 0 0,1 1 0 0 0,17 3 0 0 0,-24-3 201 0 0,11 1-256 0 0,0 1 0 0 0,0 1 0 0 0,-1 1 0 0 0,0 0 0 0 0,0 2 0 0 0,0 0-1 0 0,24 15 1 0 0,-36-18-83 0 0,-1-1 0 0 0,0 1 0 0 0,0 0 0 0 0,0 1-1 0 0,-1-1 1 0 0,1 1 0 0 0,-1 0 0 0 0,-1 0-1 0 0,1 1 1 0 0,-1-1 0 0 0,0 1 0 0 0,-1 0 0 0 0,0 0-1 0 0,0 0 1 0 0,0 1 0 0 0,-1-1 0 0 0,0 1-1 0 0,0-1 1 0 0,-1 1 0 0 0,0 0 0 0 0,-1 0 0 0 0,0 11-1 0 0,-1-5 15 0 0,-1-1-1 0 0,0 1 0 0 0,-1-1 0 0 0,0 1 1 0 0,-2-1-1 0 0,1 0 0 0 0,-1 0 1 0 0,-1-1-1 0 0,-1 0 0 0 0,1 0 0 0 0,-2 0 1 0 0,0-1-1 0 0,0 0 0 0 0,-1 0 0 0 0,0-1 1 0 0,-1 0-1 0 0,0-1 0 0 0,-1 0 0 0 0,-21 14 1 0 0,2-4 35 0 0,0-2 0 0 0,-1 0 0 0 0,-1-3 0 0 0,0 0 0 0 0,-1-3 0 0 0,-60 15 0 0 0,86-25-58 0 0,0 0 0 0 0,0-1-1 0 0,0 1 1 0 0,0-1-1 0 0,-10-2 1 0 0,16 2-10 0 0,0 0 1 0 0,0 0-1 0 0,1 0 0 0 0,-1 0 0 0 0,0 0 1 0 0,1-1-1 0 0,-1 1 0 0 0,0 0 1 0 0,0 0-1 0 0,1-1 0 0 0,-1 1 1 0 0,0 0-1 0 0,1-1 0 0 0,-1 1 1 0 0,1-1-1 0 0,-1 1 0 0 0,1-1 1 0 0,-1 1-1 0 0,1-1 0 0 0,-1 1 1 0 0,1-1-1 0 0,-1 0 0 0 0,0 0 1 0 0,2 0-15 0 0,-1 0 0 0 0,0 0 0 0 0,0 0 0 0 0,1 0 0 0 0,-1 0 0 0 0,1 0 0 0 0,-1-1 0 0 0,1 1 0 0 0,-1 1 0 0 0,1-1 0 0 0,0 0 0 0 0,-1 0 0 0 0,1 0 0 0 0,0 0 0 0 0,0 0 0 0 0,0 1 0 0 0,-1-1 0 0 0,1 0 0 0 0,0 1 0 0 0,0-1 0 0 0,2 0 0 0 0,44-26-3563 0 0,-13 14-3581 0 0,-4 4-668 0 0</inkml:trace>
</inkml:ink>
</file>

<file path=ppt/ink/ink90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337"/>
    </inkml:context>
    <inkml:brush xml:id="br0">
      <inkml:brushProperty name="width" value="0.1" units="cm"/>
      <inkml:brushProperty name="height" value="0.1" units="cm"/>
      <inkml:brushProperty name="color" value="#F6630D"/>
    </inkml:brush>
  </inkml:definitions>
  <inkml:trace contextRef="#ctx0" brushRef="#br0">374 63 12551 0 0,'1'-3'303'0'0,"1"-1"-1"0"0,0 1 0 0 0,-1-1 0 0 0,1 1 1 0 0,-1-1-1 0 0,0 0 0 0 0,0 0 0 0 0,-1 1 1 0 0,1-1-1 0 0,-1-5 0 0 0,0 8-143 0 0,0 0 0 0 0,0 0 0 0 0,0 1 0 0 0,0-1 0 0 0,-1 0 0 0 0,1 1 0 0 0,0-1 0 0 0,-1 0 0 0 0,1 0 0 0 0,-1 1 0 0 0,1-1 0 0 0,0 1 0 0 0,-1-1 0 0 0,0 0 0 0 0,1 1 0 0 0,-1-1 0 0 0,1 1 0 0 0,-1-1 0 0 0,0 1 0 0 0,1-1 0 0 0,-2 1 0 0 0,-27-3 2622 0 0,14 6-2351 0 0,0 0 1 0 0,0 2-1 0 0,0 0 0 0 0,1 0 0 0 0,-1 1 1 0 0,2 1-1 0 0,-1 0 0 0 0,1 1 0 0 0,-23 18 0 0 0,15-9-204 0 0,0 1 0 0 0,1 0-1 0 0,1 2 1 0 0,-28 37 0 0 0,40-47-184 0 0,0 1 0 0 0,1-1 0 0 0,0 1 0 0 0,1 0 0 0 0,0 1 0 0 0,1-1 0 0 0,0 1 0 0 0,-4 19 1 0 0,8-28-38 0 0,-1 1 1 0 0,1-1 0 0 0,0 1 0 0 0,-1-1 0 0 0,2 1 0 0 0,-1 0-1 0 0,0-1 1 0 0,1 1 0 0 0,0-1 0 0 0,0 1 0 0 0,0-1 0 0 0,0 0-1 0 0,0 1 1 0 0,1-1 0 0 0,-1 0 0 0 0,1 0 0 0 0,0 0 0 0 0,0 0-1 0 0,0 0 1 0 0,0 0 0 0 0,1 0 0 0 0,-1-1 0 0 0,1 1 0 0 0,0-1 0 0 0,-1 0-1 0 0,1 0 1 0 0,0 0 0 0 0,0 0 0 0 0,0 0 0 0 0,1-1 0 0 0,-1 1-1 0 0,0-1 1 0 0,5 1 0 0 0,12 4 48 0 0,1-2 0 0 0,-1 0-1 0 0,1-1 1 0 0,0-1 0 0 0,27-1 0 0 0,106-11-466 0 0,-117 2-1693 0 0</inkml:trace>
</inkml:ink>
</file>

<file path=ppt/ink/ink90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942"/>
    </inkml:context>
    <inkml:brush xml:id="br0">
      <inkml:brushProperty name="width" value="0.1" units="cm"/>
      <inkml:brushProperty name="height" value="0.1" units="cm"/>
      <inkml:brushProperty name="color" value="#F6630D"/>
    </inkml:brush>
  </inkml:definitions>
  <inkml:trace contextRef="#ctx0" brushRef="#br0">15 21 8751 0 0,'-15'-4'14515'0'0,"22"1"-14173"0"0,0 1 0 0 0,-1-1 0 0 0,1 1-1 0 0,0 0 1 0 0,0 1 0 0 0,0 0 0 0 0,1 0 0 0 0,10 0 0 0 0,66 4 543 0 0,-48-1-406 0 0,318-4 765 0 0,-349 2-1937 0 0,18-1 1233 0 0</inkml:trace>
</inkml:ink>
</file>

<file path=ppt/ink/ink90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272"/>
    </inkml:context>
    <inkml:brush xml:id="br0">
      <inkml:brushProperty name="width" value="0.1" units="cm"/>
      <inkml:brushProperty name="height" value="0.1" units="cm"/>
      <inkml:brushProperty name="color" value="#F6630D"/>
    </inkml:brush>
  </inkml:definitions>
  <inkml:trace contextRef="#ctx0" brushRef="#br0">69 21 10591 0 0,'-1'-1'1104'0'0,"1"0"-792"0"0,-1 0 0 0 0,0-1 0 0 0,0 1 0 0 0,1 0 0 0 0,-1 0 0 0 0,0 0 0 0 0,0 0 0 0 0,0 0 0 0 0,0 0 0 0 0,0 0 0 0 0,-1 0 0 0 0,1 0 0 0 0,0 0 0 0 0,0 0 0 0 0,-1 1 0 0 0,1-1 0 0 0,0 1 0 0 0,-1-1 0 0 0,1 1 0 0 0,0-1 0 0 0,-1 1 0 0 0,1 0 0 0 0,-1-1 0 0 0,1 1 0 0 0,-1 0 0 0 0,1 0 0 0 0,-3 1 0 0 0,3-1-168 0 0,-1 1-1 0 0,1-1 1 0 0,0 1 0 0 0,0 0-1 0 0,0 0 1 0 0,0 0-1 0 0,-1 0 1 0 0,1 0-1 0 0,0 0 1 0 0,0 0 0 0 0,1 0-1 0 0,-1 0 1 0 0,0 0-1 0 0,0 0 1 0 0,0 1-1 0 0,1-1 1 0 0,-1 0 0 0 0,1 0-1 0 0,-1 1 1 0 0,1-1-1 0 0,-1 1 1 0 0,1-1-1 0 0,0 0 1 0 0,0 3-1 0 0,-8 68 434 0 0,4 1 0 0 0,3 0-1 0 0,3 0 1 0 0,15 89-1 0 0,-16-156-725 0 0,0-1 0 0 0,0 1-1 0 0,1 0 1 0 0,0-1 0 0 0,0 1-1 0 0,5 8 1 0 0,-7-13 101 0 0,0 0-1 0 0,1 0 0 0 0,0 0 1 0 0,-1-1-1 0 0,1 1 1 0 0,0 0-1 0 0,-1 0 1 0 0,1 0-1 0 0,0 0 1 0 0,0-1-1 0 0,0 1 1 0 0,0 0-1 0 0,-1-1 0 0 0,1 1 1 0 0,0-1-1 0 0,0 1 1 0 0,0-1-1 0 0,0 1 1 0 0,0-1-1 0 0,0 0 1 0 0,1 0-1 0 0,-1 1 1 0 0,0-1-1 0 0,0 0 0 0 0,0 0 1 0 0,0 0-1 0 0,0 0 1 0 0,0 0-1 0 0,0 0 1 0 0,0-1-1 0 0,0 1 1 0 0,1 0-1 0 0,-1 0 0 0 0,0-1 1 0 0,0 1-1 0 0,0-1 1 0 0,0 1-1 0 0,0-1 1 0 0,-1 1-1 0 0,1-1 1 0 0,2-1-1 0 0,6-5-2043 0 0</inkml:trace>
</inkml:ink>
</file>

<file path=ppt/ink/ink90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729"/>
    </inkml:context>
    <inkml:brush xml:id="br0">
      <inkml:brushProperty name="width" value="0.1" units="cm"/>
      <inkml:brushProperty name="height" value="0.1" units="cm"/>
      <inkml:brushProperty name="color" value="#F6630D"/>
    </inkml:brush>
  </inkml:definitions>
  <inkml:trace contextRef="#ctx0" brushRef="#br0">325 63 3679 0 0,'12'-31'12506'0'0,"-13"28"-11900"0"0,0 1-266 0 0,0 1 1 0 0,1-1-1 0 0,-1 1 1 0 0,0 0-1 0 0,0-1 1 0 0,0 1-1 0 0,0 0 0 0 0,0 0 1 0 0,-1 0-1 0 0,1 0 1 0 0,0 0-1 0 0,0 0 1 0 0,-3-1-1 0 0,1 0-88 0 0,0 1 1 0 0,0-1-1 0 0,0 1 1 0 0,0 0-1 0 0,-1 0 1 0 0,1 0-1 0 0,0 1 1 0 0,0-1-1 0 0,-1 1 1 0 0,1 0-1 0 0,0-1 1 0 0,-6 2-1 0 0,-3 3-32 0 0,1 1 0 0 0,-1 0 0 0 0,1 1 0 0 0,0 0 0 0 0,1 1 0 0 0,-1 0 0 0 0,1 0 0 0 0,-16 17 0 0 0,-65 75 189 0 0,90-98-390 0 0,-7 8 59 0 0,1 0-1 0 0,0 1 1 0 0,0-1-1 0 0,1 1 1 0 0,0 1-1 0 0,1-1 1 0 0,1 1-1 0 0,-1 0 1 0 0,-3 18-1 0 0,7-24-53 0 0,0 1 0 0 0,0 0 0 0 0,1-1 0 0 0,0 1 0 0 0,0 0 0 0 0,1 0 0 0 0,-1-1 0 0 0,1 1 1 0 0,1 0-1 0 0,-1-1 0 0 0,1 1 0 0 0,0-1 0 0 0,0 0 0 0 0,0 1 0 0 0,1-1 0 0 0,0 0 0 0 0,0 0 0 0 0,0-1 0 0 0,0 1 0 0 0,7 6 0 0 0,1 0-9 0 0,1-1 1 0 0,-1 0-1 0 0,2-1 0 0 0,-1-1 1 0 0,1 0-1 0 0,1 0 0 0 0,-1-1 1 0 0,1-1-1 0 0,24 7 0 0 0,-11-5 0 0 0,0-2 0 0 0,0-1-1 0 0,0-1 1 0 0,39 1 0 0 0,-48-6-45 0 0,-1-1 0 0 0,0 0-1 0 0,0-2 1 0 0,-1 0 0 0 0,1-1 0 0 0,21-9 0 0 0,13-3-707 0 0,-8 3-1081 0 0,-2-2-4485 0 0,1-3-2175 0 0</inkml:trace>
</inkml:ink>
</file>

<file path=ppt/ink/ink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0"/>
    </inkml:context>
    <inkml:brush xml:id="br0">
      <inkml:brushProperty name="width" value="0.1" units="cm"/>
      <inkml:brushProperty name="height" value="0.1" units="cm"/>
      <inkml:brushProperty name="color" value="#AB008B"/>
    </inkml:brush>
  </inkml:definitions>
  <inkml:trace contextRef="#ctx0" brushRef="#br0">2 83 8719 0 0,'-1'35'654'0'0,"4"16"13787"0"0,4-68-13999 0 0,2 0 0 0 0,0 1 1 0 0,0 0-1 0 0,14-15 0 0 0,-17 23-339 0 0,0 1 0 0 0,1 0-1 0 0,0 0 1 0 0,0 0 0 0 0,1 1 0 0 0,0 1-1 0 0,0-1 1 0 0,0 1 0 0 0,14-7-1 0 0,-20 12-101 0 0,-1-1-1 0 0,1 1 1 0 0,-1 0-1 0 0,0-1 1 0 0,1 1-1 0 0,-1 0 0 0 0,1 0 1 0 0,-1 0-1 0 0,1 0 1 0 0,-1 0-1 0 0,1 0 1 0 0,-1 1-1 0 0,0-1 1 0 0,1 0-1 0 0,-1 1 0 0 0,1-1 1 0 0,-1 1-1 0 0,0 0 1 0 0,0-1-1 0 0,1 1 1 0 0,-1 0-1 0 0,0 0 0 0 0,0-1 1 0 0,0 1-1 0 0,0 0 1 0 0,2 2-1 0 0,26 37 1 0 0,-26-35-1 0 0,-1-1 0 0 0,1 1 0 0 0,0-1-1 0 0,0 0 1 0 0,1 0 0 0 0,-1 0 0 0 0,1 0-1 0 0,7 5 1 0 0,-5-7 0 0 0,0-1 0 0 0,0 0 0 0 0,-1 0 0 0 0,1-1 0 0 0,0 1 0 0 0,0-2 0 0 0,0 1 0 0 0,0 0 0 0 0,0-1 0 0 0,0 0 0 0 0,-1-1 0 0 0,1 1 0 0 0,0-1 0 0 0,-1 0 0 0 0,9-4 0 0 0,42-10 0 0 0,-52 16 15 0 0,-1 0 1 0 0,0-1-1 0 0,1 1 0 0 0,-1 0 1 0 0,1 1-1 0 0,-1-1 0 0 0,0 1 1 0 0,1-1-1 0 0,-1 1 0 0 0,0 0 1 0 0,0 0-1 0 0,0 1 0 0 0,0-1 0 0 0,0 0 1 0 0,0 1-1 0 0,0 0 0 0 0,0 0 1 0 0,0 0-1 0 0,4 4 0 0 0,-2 1 37 0 0,0 0-1 0 0,0 0 1 0 0,0 1-1 0 0,-1 0 1 0 0,6 16-1 0 0,6 11-179 0 0,0-5-2663 0 0,-8-18 1135 0 0</inkml:trace>
</inkml:ink>
</file>

<file path=ppt/ink/ink90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3.560"/>
    </inkml:context>
    <inkml:brush xml:id="br0">
      <inkml:brushProperty name="width" value="0.1" units="cm"/>
      <inkml:brushProperty name="height" value="0.1" units="cm"/>
      <inkml:brushProperty name="color" value="#F6630D"/>
    </inkml:brush>
  </inkml:definitions>
  <inkml:trace contextRef="#ctx0" brushRef="#br0">46 97 5727 0 0,'0'0'10827'0'0,"-17"29"-7175"0"0,10-3-3335 0 0,0 0-1 0 0,2 0 1 0 0,1 0 0 0 0,1 1 0 0 0,1-1-1 0 0,1 1 1 0 0,1-1 0 0 0,2 1 0 0 0,1-1 0 0 0,1 1-1 0 0,9 32 1 0 0,-4-38 67 0 0,-4-31 678 0 0,-5-37-39 0 0,-4 23-995 0 0,-3-17 168 0 0,2 1 0 0 0,0-62 0 0 0,5 89-158 0 0,2-1-1 0 0,-1 1 1 0 0,1 0-1 0 0,1 0 1 0 0,0 0 0 0 0,1 1-1 0 0,1-1 1 0 0,0 1-1 0 0,0 0 1 0 0,1 0-1 0 0,15-21 1 0 0,-16 27-17 0 0,-1 0 0 0 0,1 1 1 0 0,0 0-1 0 0,0 0 0 0 0,0 0 0 0 0,1 1 0 0 0,0-1 1 0 0,0 2-1 0 0,9-6 0 0 0,-13 8-15 0 0,0 0 1 0 0,0 0-1 0 0,0 1 1 0 0,0-1-1 0 0,1 0 1 0 0,-1 1-1 0 0,0 0 0 0 0,0-1 1 0 0,1 1-1 0 0,-1 0 1 0 0,0 0-1 0 0,0 0 1 0 0,1 0-1 0 0,-1 1 0 0 0,0-1 1 0 0,0 1-1 0 0,0-1 1 0 0,1 1-1 0 0,-1 0 1 0 0,0 0-1 0 0,0 0 0 0 0,0 0 1 0 0,0 0-1 0 0,0 0 1 0 0,0 0-1 0 0,-1 1 1 0 0,1-1-1 0 0,0 1 0 0 0,-1-1 1 0 0,1 1-1 0 0,-1 0 1 0 0,2 2-1 0 0,8 14 4 0 0,-1 1-1 0 0,-1 0 1 0 0,0 1-1 0 0,-2 0 1 0 0,0 0-1 0 0,-1 1 1 0 0,5 33-1 0 0,-6-27 4 0 0,2 1 0 0 0,1-1 0 0 0,18 43 0 0 0,-26-70-13 0 0,0 0 0 0 0,1 0 0 0 0,-1 1 0 0 0,0-1 0 0 0,0 0 0 0 0,1 0 0 0 0,-1 0 0 0 0,0 0 0 0 0,0 1 0 0 0,1-1 0 0 0,-1 0 0 0 0,0 0 0 0 0,1 0 0 0 0,-1 0 0 0 0,0 0 0 0 0,1 0 0 0 0,-1 0 0 0 0,0 0 0 0 0,1 0 0 0 0,-1 0 0 0 0,0 0 0 0 0,1 0 0 0 0,-1 0 0 0 0,0 0 0 0 0,0 0 0 0 0,1 0 0 0 0,-1 0 0 0 0,0-1 0 0 0,1 1 0 0 0,-1 0 0 0 0,0 0 0 0 0,0 0 0 0 0,1 0 0 0 0,-1-1 0 0 0,0 1 0 0 0,0 0 0 0 0,1 0 0 0 0,-1-1 0 0 0,0 1 0 0 0,0 0 0 0 0,0 0 0 0 0,1-1-1 0 0,-1 1 1 0 0,0 0 0 0 0,0 0 0 0 0,0-1 0 0 0,0 1 0 0 0,0 0 0 0 0,0-1 0 0 0,0 1 0 0 0,0 0 0 0 0,0-1 0 0 0,0 1 0 0 0,1 0 0 0 0,-2-1 0 0 0,1 1 0 0 0,0-1 0 0 0,8-17 13 0 0,-5 10-9 0 0,8-31 175 0 0,3 2 0 0 0,31-63 1 0 0,-41 91-152 0 0,2 0 1 0 0,-1 1-1 0 0,1-1 1 0 0,0 1 0 0 0,1 0-1 0 0,-1 1 1 0 0,2 0-1 0 0,-1 0 1 0 0,1 0 0 0 0,0 1-1 0 0,0 0 1 0 0,1 0 0 0 0,0 1-1 0 0,0 1 1 0 0,0-1-1 0 0,13-3 1 0 0,-18 7-28 0 0,-1 0 0 0 0,1 0 1 0 0,-1 0-1 0 0,1 1 0 0 0,-1-1 0 0 0,1 1 1 0 0,-1 0-1 0 0,1 0 0 0 0,0 1 0 0 0,-1-1 0 0 0,1 1 1 0 0,-1-1-1 0 0,1 1 0 0 0,-1 0 0 0 0,1 1 0 0 0,-1-1 1 0 0,0 0-1 0 0,0 1 0 0 0,5 2 0 0 0,-4 0 4 0 0,0 0 0 0 0,0-1-1 0 0,-1 2 1 0 0,1-1 0 0 0,-1 0-1 0 0,0 1 1 0 0,0-1 0 0 0,0 1-1 0 0,-1 0 1 0 0,1 0 0 0 0,1 8-1 0 0,3 12 17 0 0,-1-1 0 0 0,-2 1 0 0 0,0 1 0 0 0,-1 33 0 0 0,-2-50-18 0 0,0 14-22 0 0,1 11-129 0 0,7 47 0 0 0,-9-80-170 0 0,8-1-2085 0 0,-1-3 979 0 0</inkml:trace>
</inkml:ink>
</file>

<file path=ppt/ink/ink90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222"/>
    </inkml:context>
    <inkml:brush xml:id="br0">
      <inkml:brushProperty name="width" value="0.1" units="cm"/>
      <inkml:brushProperty name="height" value="0.1" units="cm"/>
      <inkml:brushProperty name="color" value="#F6630D"/>
    </inkml:brush>
  </inkml:definitions>
  <inkml:trace contextRef="#ctx0" brushRef="#br0">1 100 9759 0 0,'0'0'6088'0'0,"23"-13"-1141"0"0,-9 6-4234 0 0,1 2 0 0 0,0 0 0 0 0,0 1 0 0 0,23-3 0 0 0,9-3 294 0 0,-1-3-296 0 0,97-22-252 0 0,-112 35-1442 0 0,-31 0 731 0 0,1 0-1 0 0,0 0 1 0 0,0 1-1 0 0,-1-1 0 0 0,1 0 1 0 0,0 0-1 0 0,0 1 1 0 0,-1-1-1 0 0,1 1 1 0 0,0-1-1 0 0,-1 0 0 0 0,1 1 1 0 0,-1-1-1 0 0,3 3-1010 0 0,-3-2 1011 0 0,1 0-1 0 0,0 0 1 0 0,0 7-1058 0 0</inkml:trace>
</inkml:ink>
</file>

<file path=ppt/ink/ink90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582"/>
    </inkml:context>
    <inkml:brush xml:id="br0">
      <inkml:brushProperty name="width" value="0.1" units="cm"/>
      <inkml:brushProperty name="height" value="0.1" units="cm"/>
      <inkml:brushProperty name="color" value="#F6630D"/>
    </inkml:brush>
  </inkml:definitions>
  <inkml:trace contextRef="#ctx0" brushRef="#br0">0 64 15663 0 0,'0'0'1807'0'0,"33"-11"1833"0"0,9-2-1499 0 0,46-6 1 0 0,-50 11-1576 0 0,8-5-5612 0 0</inkml:trace>
</inkml:ink>
</file>

<file path=ppt/ink/ink90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265"/>
    </inkml:context>
    <inkml:brush xml:id="br0">
      <inkml:brushProperty name="width" value="0.1" units="cm"/>
      <inkml:brushProperty name="height" value="0.1" units="cm"/>
      <inkml:brushProperty name="color" value="#F6630D"/>
    </inkml:brush>
  </inkml:definitions>
  <inkml:trace contextRef="#ctx0" brushRef="#br0">319 373 2303 0 0,'0'0'102'0'0,"5"-15"1237"0"0,0-3 4654 0 0,-6 15-5607 0 0,1 0 0 0 0,-1 0 0 0 0,0 0 1 0 0,0 0-1 0 0,0 1 0 0 0,0-1 0 0 0,0 0 1 0 0,0 1-1 0 0,-1-1 0 0 0,1 0 0 0 0,-1 1 1 0 0,0 0-1 0 0,0-1 0 0 0,0 1 0 0 0,0 0 1 0 0,0 0-1 0 0,0 0 0 0 0,-1 0 0 0 0,-3-2 1 0 0,2 3-152 0 0,1-1-1 0 0,-1 1 1 0 0,0 0 0 0 0,0 0 0 0 0,0 0-1 0 0,0 0 1 0 0,0 1 0 0 0,0 0 0 0 0,0 0 0 0 0,0 0-1 0 0,0 0 1 0 0,-8 2 0 0 0,3 0-127 0 0,-1 0 0 0 0,1 1-1 0 0,0 0 1 0 0,0 1 0 0 0,0 0 0 0 0,1 0-1 0 0,-1 1 1 0 0,1 0 0 0 0,0 0 0 0 0,0 1-1 0 0,-11 11 1 0 0,0 4-29 0 0,0 1 0 0 0,2 1 0 0 0,-16 26 0 0 0,28-42-57 0 0,1 0 1 0 0,0 0 0 0 0,1 1 0 0 0,0-1 0 0 0,0 1-1 0 0,0 0 1 0 0,1 0 0 0 0,0 0 0 0 0,1 0-1 0 0,-1 0 1 0 0,2 1 0 0 0,-1-1 0 0 0,1 0 0 0 0,1 0-1 0 0,1 14 1 0 0,-1-19-3 0 0,0 0 1 0 0,0 0-1 0 0,0 0 0 0 0,0 0 1 0 0,0 0-1 0 0,1 0 0 0 0,-1 0 1 0 0,1-1-1 0 0,0 1 0 0 0,0-1 1 0 0,0 1-1 0 0,0-1 0 0 0,0 0 1 0 0,1 1-1 0 0,-1-1 0 0 0,1 0 1 0 0,-1-1-1 0 0,1 1 0 0 0,0 0 1 0 0,4 1-1 0 0,-2-1 48 0 0,1-1 0 0 0,0 1 1 0 0,-1-1-1 0 0,1-1 0 0 0,0 1 0 0 0,0-1 0 0 0,0 0 1 0 0,0 0-1 0 0,-1-1 0 0 0,10-1 0 0 0,0-1 47 0 0,0-1 0 0 0,-1-1 0 0 0,0 0 0 0 0,1-1-1 0 0,-2 0 1 0 0,1-1 0 0 0,23-16 0 0 0,-31 18-92 0 0,1-1 1 0 0,-1 1-1 0 0,0-1 0 0 0,0 0 1 0 0,-1 0-1 0 0,0-1 0 0 0,0 0 0 0 0,0 0 1 0 0,-1 0-1 0 0,0 0 0 0 0,-1-1 0 0 0,1 0 1 0 0,-1 1-1 0 0,3-17 0 0 0,-4 12 38 0 0,-1 0-1 0 0,0 0 0 0 0,-1-1 0 0 0,-1 1 1 0 0,0 0-1 0 0,0-1 0 0 0,-1 1 1 0 0,-1 0-1 0 0,-6-18 0 0 0,-108-300 1079 0 0,113 322-1064 0 0,3 10 64 0 0,5 23 237 0 0,12 37 143 0 0,13 9-503 0 0,4-2 0 0 0,2-1 0 0 0,81 117 0 0 0,-105-166-303 0 0,9 11-1024 0 0,3-20-7787 0 0</inkml:trace>
</inkml:ink>
</file>

<file path=ppt/ink/ink90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768"/>
    </inkml:context>
    <inkml:brush xml:id="br0">
      <inkml:brushProperty name="width" value="0.1" units="cm"/>
      <inkml:brushProperty name="height" value="0.1" units="cm"/>
      <inkml:brushProperty name="color" value="#F6630D"/>
    </inkml:brush>
  </inkml:definitions>
  <inkml:trace contextRef="#ctx0" brushRef="#br0">71 22 6911 0 0,'-7'-14'11649'0'0,"0"6"-9963"0"0,6 8-1581 0 0,-1 0 0 0 0,1 1 1 0 0,-1-1-1 0 0,1 0 0 0 0,-1 1 0 0 0,0-1 0 0 0,1 1 1 0 0,0 0-1 0 0,-1-1 0 0 0,1 1 0 0 0,-1 0 1 0 0,1 0-1 0 0,0 0 0 0 0,0 0 0 0 0,-1 0 1 0 0,1 0-1 0 0,0 0 0 0 0,0 0 0 0 0,0 0 1 0 0,0 1-1 0 0,0-1 0 0 0,1 0 0 0 0,-1 1 0 0 0,0-1 1 0 0,1 1-1 0 0,-1-1 0 0 0,0 1 0 0 0,1-1 1 0 0,-1 3-1 0 0,-15 49 347 0 0,14-42-393 0 0,0-1 0 0 0,1 1 1 0 0,0-1-1 0 0,0 1 0 0 0,1 0 0 0 0,1 0 0 0 0,0-1 0 0 0,0 1 0 0 0,1-1 1 0 0,1 1-1 0 0,0-1 0 0 0,5 12 0 0 0,-6-17-49 0 0,0-1 0 0 0,0 0 0 0 0,1 0 0 0 0,-1 0 0 0 0,1 0-1 0 0,0 0 1 0 0,1 0 0 0 0,-1-1 0 0 0,1 1 0 0 0,-1-1 0 0 0,1 0 0 0 0,0 0 0 0 0,0-1 0 0 0,0 1 0 0 0,1-1-1 0 0,-1 0 1 0 0,1 0 0 0 0,-1 0 0 0 0,1-1 0 0 0,0 1 0 0 0,-1-1 0 0 0,1 0 0 0 0,0-1 0 0 0,0 1 0 0 0,0-1-1 0 0,0 0 1 0 0,-1 0 0 0 0,9-1 0 0 0,-6 0 43 0 0,-1-1 0 0 0,0 1 0 0 0,0-1 0 0 0,1-1 0 0 0,-1 1 0 0 0,-1-1 0 0 0,1 0 0 0 0,0 0-1 0 0,-1 0 1 0 0,1-1 0 0 0,-1 0 0 0 0,0 0 0 0 0,-1-1 0 0 0,1 1 0 0 0,-1-1 0 0 0,1 0 0 0 0,5-9 0 0 0,-2 1 263 0 0,0 0 1 0 0,-1 0-1 0 0,0-1 1 0 0,-1 0-1 0 0,0-1 1 0 0,4-20-1 0 0,-10 34 139 0 0,7 1-438 0 0,-1 2 1 0 0,1-1-1 0 0,-1 1 1 0 0,0 0 0 0 0,0 0-1 0 0,0 1 1 0 0,0-1-1 0 0,-1 1 1 0 0,1 1 0 0 0,-1-1-1 0 0,1 1 1 0 0,-1 0-1 0 0,0 0 1 0 0,-1 0-1 0 0,1 1 1 0 0,-1 0 0 0 0,0 0-1 0 0,0 0 1 0 0,5 8-1 0 0,3 5 35 0 0,-1 1-1 0 0,-1 0 1 0 0,0 0 0 0 0,10 34-1 0 0,-13-29-120 0 0,-2 1-1 0 0,0-1 1 0 0,-2 1 0 0 0,-1 0-1 0 0,-1 0 1 0 0,-1 0 0 0 0,-1 0-1 0 0,-1 0 1 0 0,-1 0 0 0 0,-1-1-1 0 0,-14 43 1 0 0,17-62 69 0 0,0-1 0 0 0,0 0 0 0 0,-1 0 0 0 0,1 0 0 0 0,-1 0 0 0 0,0 0 0 0 0,0 0 0 0 0,-1 0 0 0 0,1-1 0 0 0,-1 1 0 0 0,0-1 0 0 0,0 0 0 0 0,0 0 0 0 0,0 0 0 0 0,0 0 0 0 0,-1 0 0 0 0,1-1 0 0 0,-8 4 0 0 0,5-4 0 0 0,0 0 0 0 0,0-1 0 0 0,0 0 0 0 0,0 0 0 0 0,0-1 0 0 0,0 1 0 0 0,-1-1 0 0 0,1-1 0 0 0,0 1 0 0 0,0-1 0 0 0,0 0 0 0 0,-9-3 0 0 0,-4-1-316 0 0,1 2 1 0 0,-2 0-1 0 0,1 1 0 0 0,0 0 1 0 0,0 2-1 0 0,-1 0 0 0 0,-18 4 1 0 0,6 1-1016 0 0</inkml:trace>
</inkml:ink>
</file>

<file path=ppt/ink/ink90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6.637"/>
    </inkml:context>
    <inkml:brush xml:id="br0">
      <inkml:brushProperty name="width" value="0.1" units="cm"/>
      <inkml:brushProperty name="height" value="0.1" units="cm"/>
      <inkml:brushProperty name="color" value="#F6630D"/>
    </inkml:brush>
  </inkml:definitions>
  <inkml:trace contextRef="#ctx0" brushRef="#br0">49 110 10279 0 0,'0'0'927'0'0,"-1"0"-760"0"0,-3 1 679 0 0,1 0 1 0 0,-1-1-1 0 0,0 0 1 0 0,1 0-1 0 0,-1 0 1 0 0,0 0 0 0 0,0 0-1 0 0,1-1 1 0 0,-1 1-1 0 0,-7-3 1355 0 0,39 10-970 0 0,-1 0-730 0 0,1-2 0 0 0,0-1 1 0 0,52 1-1 0 0,88-10 651 0 0,-127 3-876 0 0,424-61 961 0 0,-323 38-1140 0 0,278-15 1 0 0,-408 40-101 0 0,-3 0 16 0 0,0 0 0 0 0,0 0 0 0 0,0 1 0 0 0,0 0 0 0 0,19 5 677 0 0,-12 7-1725 0 0</inkml:trace>
</inkml:ink>
</file>

<file path=ppt/ink/ink90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421"/>
    </inkml:context>
    <inkml:brush xml:id="br0">
      <inkml:brushProperty name="width" value="0.1" units="cm"/>
      <inkml:brushProperty name="height" value="0.1" units="cm"/>
      <inkml:brushProperty name="color" value="#F6630D"/>
    </inkml:brush>
  </inkml:definitions>
  <inkml:trace contextRef="#ctx0" brushRef="#br0">258 272 12671 0 0,'0'0'619'0'0,"-11"-19"290"0"0,9 16-517 0 0,-1 1 0 0 0,0 0 0 0 0,1 0 0 0 0,-1 0-1 0 0,0 1 1 0 0,0-1 0 0 0,0 1 0 0 0,0-1 0 0 0,0 1-1 0 0,-1 0 1 0 0,1 0 0 0 0,0 0 0 0 0,-6 0 0 0 0,3 1-109 0 0,0 0 1 0 0,0 0 0 0 0,-1 0-1 0 0,1 1 1 0 0,0 0 0 0 0,-12 3-1 0 0,9-2-220 0 0,1 1 0 0 0,0 0 0 0 0,0 1 0 0 0,0 0 0 0 0,1 0 0 0 0,-1 1 0 0 0,1 0 0 0 0,0 0 0 0 0,0 0 0 0 0,-9 11 0 0 0,10-8-40 0 0,0 1 1 0 0,0 0-1 0 0,1 0 0 0 0,1 1 1 0 0,-1-1-1 0 0,2 1 0 0 0,-1 0 1 0 0,1 0-1 0 0,1 0 0 0 0,-2 12 1 0 0,3-16-17 0 0,0 1 1 0 0,0 0-1 0 0,1-1 1 0 0,0 1 0 0 0,0 0-1 0 0,0 0 1 0 0,1-1-1 0 0,0 1 1 0 0,1 0-1 0 0,-1-1 1 0 0,1 1 0 0 0,1-1-1 0 0,-1 0 1 0 0,1 0-1 0 0,0 0 1 0 0,7 10-1 0 0,-7-13 7 0 0,-1 0-1 0 0,1-1 0 0 0,0 1 1 0 0,0-1-1 0 0,0 0 0 0 0,0 0 1 0 0,0 0-1 0 0,1 0 0 0 0,-1-1 1 0 0,0 1-1 0 0,1-1 0 0 0,0 0 1 0 0,-1 0-1 0 0,1 0 0 0 0,-1-1 1 0 0,1 1-1 0 0,0-1 0 0 0,0 0 1 0 0,-1 0-1 0 0,1 0 0 0 0,0 0 1 0 0,-1-1-1 0 0,1 0 0 0 0,0 1 1 0 0,-1-1-1 0 0,1 0 0 0 0,-1-1 1 0 0,1 1-1 0 0,-1-1 0 0 0,0 0 1 0 0,6-3-1 0 0,-2 1 38 0 0,0 0 0 0 0,0-1 0 0 0,-1 0 0 0 0,1 0-1 0 0,-1 0 1 0 0,0-1 0 0 0,-1 0 0 0 0,1 0 0 0 0,-1-1 0 0 0,0 0 0 0 0,-1 0-1 0 0,0 0 1 0 0,5-10 0 0 0,-4 1 34 0 0,-2 0-1 0 0,1-1 0 0 0,-2 1 1 0 0,0-1-1 0 0,-1 0 0 0 0,-1 1 1 0 0,0-1-1 0 0,-2 0 1 0 0,1 1-1 0 0,-2-1 0 0 0,-5-17 1 0 0,-4-7 149 0 0,-1 0 0 0 0,-2 2 0 0 0,-24-46 0 0 0,37 79-191 0 0,1 5-22 0 0,0-1 1 0 0,0 0 0 0 0,0 0 0 0 0,0 1 0 0 0,0-1 0 0 0,0 0 0 0 0,-1 1-1 0 0,1-1 1 0 0,0 1 0 0 0,-1 0 0 0 0,1-1 0 0 0,-1 1 0 0 0,-2-2-1 0 0,-6 35-95 0 0,10-24 88 0 0,0-1 0 0 0,1 1 0 0 0,0-1 0 0 0,0 0 0 0 0,0 0 0 0 0,1 1 0 0 0,0-1 0 0 0,1 0 0 0 0,0-1 0 0 0,0 1 0 0 0,0 0 0 0 0,1-1 0 0 0,6 10 0 0 0,10 10-142 0 0,41 43 1 0 0,-27-32 224 0 0,-16-17 19 0 0,11 15-103 0 0,65 58 0 0 0,-64-78-4746 0 0,-23-14 3047 0 0</inkml:trace>
</inkml:ink>
</file>

<file path=ppt/ink/ink90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769"/>
    </inkml:context>
    <inkml:brush xml:id="br0">
      <inkml:brushProperty name="width" value="0.1" units="cm"/>
      <inkml:brushProperty name="height" value="0.1" units="cm"/>
      <inkml:brushProperty name="color" value="#F6630D"/>
    </inkml:brush>
  </inkml:definitions>
  <inkml:trace contextRef="#ctx0" brushRef="#br0">1 86 13015 0 0,'16'-36'1620'0'0,"-14"33"-1117"0"0,1-1-1 0 0,-1 1 0 0 0,0 0 0 0 0,1 0 1 0 0,0 1-1 0 0,0-1 0 0 0,0 0 0 0 0,0 1 1 0 0,0 0-1 0 0,0 0 0 0 0,1 0 0 0 0,-1 0 1 0 0,8-2-1 0 0,-3 1-49 0 0,0 1 0 0 0,0 0 0 0 0,0 0 0 0 0,1 1 1 0 0,-1 0-1 0 0,10 1 0 0 0,1 1-100 0 0,-1 0 0 0 0,-1 1 0 0 0,1 1 0 0 0,0 1-1 0 0,24 9 1 0 0,-35-11-318 0 0,-1 0 0 0 0,0 1 0 0 0,0 0-1 0 0,0 0 1 0 0,0 0 0 0 0,-1 1-1 0 0,1 0 1 0 0,-1 0 0 0 0,0 1-1 0 0,0-1 1 0 0,0 1 0 0 0,-1 0-1 0 0,0 0 1 0 0,0 0 0 0 0,0 1 0 0 0,4 7-1 0 0,-6-6-19 0 0,1 0 0 0 0,-1 0 0 0 0,0 0 1 0 0,-1 0-1 0 0,0 0 0 0 0,0 1 0 0 0,0-1 0 0 0,-1 1 0 0 0,0-1 0 0 0,-1 1 0 0 0,1-1 0 0 0,-1 0 0 0 0,-1 1 0 0 0,-2 9 0 0 0,0-6 15 0 0,1-1 1 0 0,-1 0-1 0 0,0 0 0 0 0,-1 0 0 0 0,-1-1 0 0 0,1 0 0 0 0,-1 0 0 0 0,-1 0 0 0 0,-8 9 0 0 0,11-13-156 0 0,-1-1 1 0 0,0 1-1 0 0,0-1 1 0 0,0 0-1 0 0,-1 0 0 0 0,1-1 1 0 0,-1 0-1 0 0,0 0 1 0 0,0 0-1 0 0,0-1 0 0 0,0 0 1 0 0,0 0-1 0 0,-1 0 1 0 0,1-1-1 0 0,-1 0 0 0 0,-11 1 1 0 0</inkml:trace>
</inkml:ink>
</file>

<file path=ppt/ink/ink90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8.131"/>
    </inkml:context>
    <inkml:brush xml:id="br0">
      <inkml:brushProperty name="width" value="0.1" units="cm"/>
      <inkml:brushProperty name="height" value="0.1" units="cm"/>
      <inkml:brushProperty name="color" value="#F6630D"/>
    </inkml:brush>
  </inkml:definitions>
  <inkml:trace contextRef="#ctx0" brushRef="#br0">140 21 19519 0 0,'-2'-2'187'0'0,"-1"0"0"0"0,1 0-1 0 0,0 0 1 0 0,-1 0 0 0 0,1 1 0 0 0,-1-1-1 0 0,0 1 1 0 0,0 0 0 0 0,1 0 0 0 0,-1 0-1 0 0,0 0 1 0 0,0 0 0 0 0,0 1 0 0 0,0-1-1 0 0,0 1 1 0 0,0 0 0 0 0,0 0 0 0 0,0 0-1 0 0,0 0 1 0 0,0 0 0 0 0,0 1 0 0 0,0-1-1 0 0,0 1 1 0 0,-4 1 0 0 0,3 1-42 0 0,-1 0-1 0 0,1 1 1 0 0,1-1-1 0 0,-1 0 1 0 0,0 1 0 0 0,1 0-1 0 0,0 0 1 0 0,0 0-1 0 0,0 0 1 0 0,0 1 0 0 0,1-1-1 0 0,0 1 1 0 0,-4 9-1 0 0,3-8-119 0 0,1 1 0 0 0,-1-1 0 0 0,1 1 0 0 0,0 0-1 0 0,1 0 1 0 0,0 0 0 0 0,0 0 0 0 0,0 0-1 0 0,1 1 1 0 0,0-1 0 0 0,0 0 0 0 0,1 0 0 0 0,2 10-1 0 0,-1-12-14 0 0,0 0-1 0 0,0 0 1 0 0,1 0-1 0 0,-1 0 0 0 0,1-1 1 0 0,0 1-1 0 0,1-1 0 0 0,-1 0 1 0 0,1 0-1 0 0,-1 0 1 0 0,1 0-1 0 0,1-1 0 0 0,-1 1 1 0 0,0-1-1 0 0,1 0 1 0 0,0-1-1 0 0,-1 1 0 0 0,8 2 1 0 0,3 2-4 0 0,1-2 0 0 0,0 0 1 0 0,1 0-1 0 0,-1-1 0 0 0,1-1 1 0 0,0-1-1 0 0,0-1 0 0 0,21 0 1 0 0,-25-1-543 0 0,0-1 1 0 0,0-1-1 0 0,0 0 0 0 0,0-1 1 0 0,0 0-1 0 0,19-9 1 0 0,-9 2-808 0 0</inkml:trace>
</inkml:ink>
</file>

<file path=ppt/ink/ink90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0.768"/>
    </inkml:context>
    <inkml:brush xml:id="br0">
      <inkml:brushProperty name="width" value="0.1" units="cm"/>
      <inkml:brushProperty name="height" value="0.1" units="cm"/>
      <inkml:brushProperty name="color" value="#F6630D"/>
    </inkml:brush>
  </inkml:definitions>
  <inkml:trace contextRef="#ctx0" brushRef="#br0">0 54 10191 0 0,'0'0'6346'0'0,"5"-17"-1065"0"0,2 13-4981 0 0,0 2 0 0 0,1-1 0 0 0,-1 1 0 0 0,0 0 0 0 0,1 1 0 0 0,-1-1 0 0 0,1 1 0 0 0,-1 1-1 0 0,1 0 1 0 0,0 0 0 0 0,11 2 0 0 0,18-2 225 0 0,189-21 535 0 0,-220 20-1028 0 0,-4 1-80 0 0</inkml:trace>
</inkml:ink>
</file>

<file path=ppt/ink/ink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1"/>
    </inkml:context>
    <inkml:brush xml:id="br0">
      <inkml:brushProperty name="width" value="0.1" units="cm"/>
      <inkml:brushProperty name="height" value="0.1" units="cm"/>
      <inkml:brushProperty name="color" value="#AB008B"/>
    </inkml:brush>
  </inkml:definitions>
  <inkml:trace contextRef="#ctx0" brushRef="#br0">1 130 3679 0 0,'0'0'15408'0'0,"7"-42"-11681"0"0,-6 38-3624 0 0,0 1-1 0 0,0-1 1 0 0,1 0 0 0 0,-1 0 0 0 0,1 0-1 0 0,-1 1 1 0 0,1-1 0 0 0,0 1 0 0 0,0-1 0 0 0,1 1-1 0 0,-1 0 1 0 0,1 0 0 0 0,0 0 0 0 0,0 0-1 0 0,0 0 1 0 0,0 1 0 0 0,5-4 0 0 0,-2 2-38 0 0,1 1 1 0 0,-1 0-1 0 0,1 0 0 0 0,-1 1 1 0 0,1 0-1 0 0,0 0 1 0 0,0 0-1 0 0,0 1 1 0 0,13-1-1 0 0,-13 1-53 0 0,0 1-1 0 0,0 0 1 0 0,0 0 0 0 0,0 1-1 0 0,0 0 1 0 0,-1 0 0 0 0,1 0 0 0 0,0 1-1 0 0,0 0 1 0 0,-1 1 0 0 0,1-1-1 0 0,-1 1 1 0 0,0 0 0 0 0,0 1-1 0 0,0-1 1 0 0,0 1 0 0 0,-1 1-1 0 0,1-1 1 0 0,-1 1 0 0 0,0 0-1 0 0,8 10 1 0 0,-12-12-4 0 0,1 1 0 0 0,-1-1 0 0 0,0 0 0 0 0,0 1 0 0 0,-1-1 0 0 0,1 1 0 0 0,-1 0 0 0 0,0-1 0 0 0,1 1-1 0 0,-2-1 1 0 0,1 1 0 0 0,0 0 0 0 0,-1-1 0 0 0,1 1 0 0 0,-1-1 0 0 0,0 1 0 0 0,-1-1 0 0 0,1 1 0 0 0,0-1 0 0 0,-1 0 0 0 0,0 0 0 0 0,0 0 0 0 0,0 0 0 0 0,0 0-1 0 0,-2 3 1 0 0,-9 10 42 0 0,-1-1-1 0 0,0 0 0 0 0,-19 16 1 0 0,18-18-49 0 0,-5 3 10 0 0,13-11-11 0 0,1 0 0 0 0,0 0 0 0 0,0 1 0 0 0,1-1 0 0 0,-1 1 0 0 0,1 1 0 0 0,-4 6 0 0 0,8-12-1 0 0,1 0 0 0 0,0-1 0 0 0,0 1 1 0 0,-1 0-1 0 0,1 0 0 0 0,0 0 0 0 0,0-1 0 0 0,0 1 0 0 0,0 0 0 0 0,0 0 0 0 0,0 0 0 0 0,0 0 1 0 0,0-1-1 0 0,0 1 0 0 0,0 0 0 0 0,0 0 0 0 0,0 0 0 0 0,1 0 0 0 0,-1-1 0 0 0,0 1 0 0 0,1 0 1 0 0,-1 0-1 0 0,0-1 0 0 0,1 1 0 0 0,-1 0 0 0 0,1-1 0 0 0,0 1 0 0 0,-1 0 0 0 0,1-1 0 0 0,0 2 1 0 0,20 12-69 0 0,-19-12 66 0 0,58 28-27 0 0,-36-19 2 0 0,40 26-1 0 0,-59-34 27 0 0,0 1 0 0 0,0-1 0 0 0,-1 1 0 0 0,1 0-1 0 0,-1 0 1 0 0,0 1 0 0 0,0-1 0 0 0,-1 1 0 0 0,1 0 0 0 0,-1 0 0 0 0,0 0-1 0 0,0 1 1 0 0,2 6 0 0 0,-5-10 3 0 0,1 0 1 0 0,-1 0-1 0 0,0 0 0 0 0,0 0 1 0 0,0 0-1 0 0,0 0 0 0 0,0 0 1 0 0,0-1-1 0 0,0 1 0 0 0,-1 0 1 0 0,1 0-1 0 0,-1 0 0 0 0,1 0 1 0 0,-1 0-1 0 0,0 0 0 0 0,0-1 1 0 0,0 1-1 0 0,0 0 0 0 0,0-1 0 0 0,0 1 1 0 0,0-1-1 0 0,0 1 0 0 0,-1-1 1 0 0,1 1-1 0 0,-1-1 0 0 0,1 0 1 0 0,-1 0-1 0 0,1 0 0 0 0,-1 0 1 0 0,0 0-1 0 0,0 0 0 0 0,1 0 1 0 0,-1-1-1 0 0,-2 2 0 0 0,-8 2 16 0 0,0 0 0 0 0,0 0-1 0 0,-24 3 1 0 0,30-6-13 0 0,-6 1-16 0 0,0 0-1 0 0,0-1 0 0 0,-1 0 1 0 0,1-1-1 0 0,0-1 0 0 0,0 0 1 0 0,-1-1-1 0 0,1 0 0 0 0,0 0 1 0 0,1-2-1 0 0,-17-5 0 0 0</inkml:trace>
</inkml:ink>
</file>

<file path=ppt/ink/ink90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1.106"/>
    </inkml:context>
    <inkml:brush xml:id="br0">
      <inkml:brushProperty name="width" value="0.1" units="cm"/>
      <inkml:brushProperty name="height" value="0.1" units="cm"/>
      <inkml:brushProperty name="color" value="#F6630D"/>
    </inkml:brush>
  </inkml:definitions>
  <inkml:trace contextRef="#ctx0" brushRef="#br0">0 36 9671 0 0,'0'0'748'0'0,"44"-4"3546"0"0,36-7 1930 0 0,92-9-2267 0 0,-166 20-4145 0 0,1 0 1 0 0,-1 0-1 0 0,0 1 0 0 0,0 0 1 0 0,1 0-1 0 0,-1 0 0 0 0,0 1 1 0 0,0 0-1 0 0,0 0 0 0 0,10 6 1 0 0,-6-3-1940 0 0</inkml:trace>
</inkml:ink>
</file>

<file path=ppt/ink/ink90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6.701"/>
    </inkml:context>
    <inkml:brush xml:id="br0">
      <inkml:brushProperty name="width" value="0.1" units="cm"/>
      <inkml:brushProperty name="height" value="0.1" units="cm"/>
      <inkml:brushProperty name="color" value="#F6630D"/>
    </inkml:brush>
  </inkml:definitions>
  <inkml:trace contextRef="#ctx0" brushRef="#br0">1 19 11743 0 0,'0'-8'9756'0'0,"45"3"-8160"0"0,-15 3-339 0 0,50 4 0 0 0,12 1-1506 0 0,-33-12-7430 0 0</inkml:trace>
</inkml:ink>
</file>

<file path=ppt/ink/ink90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301"/>
    </inkml:context>
    <inkml:brush xml:id="br0">
      <inkml:brushProperty name="width" value="0.1" units="cm"/>
      <inkml:brushProperty name="height" value="0.1" units="cm"/>
      <inkml:brushProperty name="color" value="#F6630D"/>
    </inkml:brush>
  </inkml:definitions>
  <inkml:trace contextRef="#ctx0" brushRef="#br0">1 0 3223 0 0,'5'2'19238'0'0,"4"44"-21096"0"0,-3-3 2318 0 0,-2 1 0 0 0,-1 57 1 0 0,-3-51-254 0 0,2 0 1 0 0,11 59 0 0 0,2-45 356 0 0,-15-63-368 0 0,15-9-845 0 0,-8-3-2664 0 0</inkml:trace>
</inkml:ink>
</file>

<file path=ppt/ink/ink90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810"/>
    </inkml:context>
    <inkml:brush xml:id="br0">
      <inkml:brushProperty name="width" value="0.1" units="cm"/>
      <inkml:brushProperty name="height" value="0.1" units="cm"/>
      <inkml:brushProperty name="color" value="#F6630D"/>
    </inkml:brush>
  </inkml:definitions>
  <inkml:trace contextRef="#ctx0" brushRef="#br0">0 149 5527 0 0,'0'0'423'0'0,"15"-35"2378"0"0,-14 33-2449 0 0,25-61 7460 0 0,-25 59-7427 0 0,1 1-1 0 0,0-1 0 0 0,1 0 1 0 0,-1 1-1 0 0,1 0 0 0 0,-1-1 0 0 0,1 1 1 0 0,0 0-1 0 0,0 0 0 0 0,0 1 0 0 0,1-1 1 0 0,-1 1-1 0 0,5-3 0 0 0,-5 4-305 0 0,0 0 0 0 0,0 1 1 0 0,0-1-1 0 0,0 1 0 0 0,0 0 0 0 0,0 0 0 0 0,0 0 0 0 0,0 0 0 0 0,0 1 0 0 0,0-1 1 0 0,0 1-1 0 0,0 0 0 0 0,-1 0 0 0 0,1 0 0 0 0,0 0 0 0 0,0 0 0 0 0,-1 1 1 0 0,1-1-1 0 0,0 1 0 0 0,-1-1 0 0 0,0 1 0 0 0,1 0 0 0 0,-1 0 0 0 0,0 0 0 0 0,0 0 1 0 0,0 1-1 0 0,2 2 0 0 0,1 1-38 0 0,0 0 1 0 0,-1 1-1 0 0,0-1 0 0 0,0 1 1 0 0,-1 0-1 0 0,1 0 0 0 0,-1 0 1 0 0,-1 1-1 0 0,3 9 0 0 0,-4-5-19 0 0,0 1 0 0 0,-1 0 0 0 0,-1 0 0 0 0,0-1-1 0 0,0 1 1 0 0,-2 0 0 0 0,1-1 0 0 0,-8 20 0 0 0,5-14 3 0 0,0 0 1 0 0,2-1 0 0 0,-3 21-1 0 0,6-36-25 0 0,1 0 0 0 0,-1 0 0 0 0,0 0 0 0 0,0 0 0 0 0,1 0 0 0 0,-1 0 0 0 0,1 0-1 0 0,0-1 1 0 0,-1 1 0 0 0,1 0 0 0 0,0 0 0 0 0,0-1 0 0 0,0 1 0 0 0,0-1 0 0 0,0 1 0 0 0,1-1 0 0 0,-1 1 0 0 0,0-1 0 0 0,1 1 0 0 0,-1-1-1 0 0,1 0 1 0 0,-1 0 0 0 0,1 0 0 0 0,0 0 0 0 0,-1 0 0 0 0,1 0 0 0 0,0-1 0 0 0,0 1 0 0 0,0 0 0 0 0,1 0 0 0 0,10 2 1 0 0,0 0 0 0 0,0-1 0 0 0,20 2 0 0 0,-6-1 8 0 0,47 17 420 0 0,-9-2-1767 0 0,-21-12-6024 0 0</inkml:trace>
</inkml:ink>
</file>

<file path=ppt/ink/ink90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9.759"/>
    </inkml:context>
    <inkml:brush xml:id="br0">
      <inkml:brushProperty name="width" value="0.1" units="cm"/>
      <inkml:brushProperty name="height" value="0.1" units="cm"/>
      <inkml:brushProperty name="color" value="#F6630D"/>
    </inkml:brush>
  </inkml:definitions>
  <inkml:trace contextRef="#ctx0" brushRef="#br0">1 166 7943 0 0,'0'0'720'0'0,"1"-2"-590"0"0,4-2 381 0 0,0 0 0 0 0,0 0 0 0 0,0 0 0 0 0,0 0 0 0 0,1 1 0 0 0,-1 0 0 0 0,1 0 0 0 0,0 1 1 0 0,0-1-1 0 0,0 1 0 0 0,11-2 0 0 0,3-1 505 0 0,22-5-184 0 0,1 1 1 0 0,0 3-1 0 0,0 1 1 0 0,0 3-1 0 0,47 2 1 0 0,8-1-264 0 0,906-53 220 0 0,-884 43-794 0 0,131-6 74 0 0,-242 15-67 0 0,-7 2 2 0 0,0-1 1 0 0,0 1-1 0 0,0-1 1 0 0,0 1-1 0 0,0 0 1 0 0,0 0-1 0 0,0 0 0 0 0,0 0 1 0 0,0 1-1 0 0,0-1 1 0 0,0 0-1 0 0,0 1 1 0 0,2 0-1 0 0,-3-1-4 0 0,-1 0 0 0 0,1 0 0 0 0,0 0 0 0 0,-1 0 0 0 0,1 1 0 0 0,-1-1 0 0 0,1 0 0 0 0,-1 0-1 0 0,1 0 1 0 0,-1 1 0 0 0,1-1 0 0 0,-1 0 0 0 0,1 0 0 0 0,-1 1 0 0 0,1-1 0 0 0,-1 0 0 0 0,1 1 0 0 0,-1-1 0 0 0,0 1-1 0 0,1-1 1 0 0,-1 0 0 0 0,0 1 0 0 0,1-1 0 0 0,-1 1 0 0 0,0-1 0 0 0,1 1 0 0 0,-1-1 0 0 0,0 1 0 0 0,0 0 0 0 0,0-1 0 0 0,0 1-1 0 0,1 0 1 0 0,1 8-150 0 0,-2-1-1702 0 0</inkml:trace>
</inkml:ink>
</file>

<file path=ppt/ink/ink90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4.556"/>
    </inkml:context>
    <inkml:brush xml:id="br0">
      <inkml:brushProperty name="width" value="0.1" units="cm"/>
      <inkml:brushProperty name="height" value="0.1" units="cm"/>
      <inkml:brushProperty name="color" value="#F6630D"/>
    </inkml:brush>
  </inkml:definitions>
  <inkml:trace contextRef="#ctx0" brushRef="#br0">181 201 7111 0 0,'0'0'644'0'0,"-1"-3"-532"0"0,-4-12-1 0 0,4 11 400 0 0,3 4-191 0 0,0-1 0 0 0,0 1 1 0 0,0 0-1 0 0,0-1 0 0 0,0 0 1 0 0,0 1-1 0 0,0-1 0 0 0,0 0 1 0 0,0 0-1 0 0,0 0 0 0 0,0 0 1 0 0,0 0-1 0 0,-1-1 0 0 0,1 1 1 0 0,-3-13 4907 0 0,1 14-5079 0 0,-1-1 0 0 0,-22-9 1347 0 0,-24-1-653 0 0,41 10-793 0 0,0 1 0 0 0,-1 0-1 0 0,1 0 1 0 0,-1 1 0 0 0,1 0 0 0 0,0 0 0 0 0,0 1-1 0 0,-1-1 1 0 0,1 1 0 0 0,0 1 0 0 0,0-1-1 0 0,1 1 1 0 0,-1 0 0 0 0,-5 4 0 0 0,9-6-55 0 0,0 0 0 0 0,0 0 1 0 0,0 1-1 0 0,0-1 0 0 0,0 1 0 0 0,0-1 1 0 0,0 1-1 0 0,0 0 0 0 0,1-1 1 0 0,-1 1-1 0 0,1 0 0 0 0,-1 0 0 0 0,1 0 1 0 0,0 0-1 0 0,0 0 0 0 0,0 1 1 0 0,0-1-1 0 0,0 0 0 0 0,0 1 0 0 0,0-1 1 0 0,1 0-1 0 0,0 1 0 0 0,-1-1 1 0 0,1 1-1 0 0,0-1 0 0 0,0 0 0 0 0,0 1 1 0 0,0-1-1 0 0,1 1 0 0 0,-1-1 1 0 0,1 0-1 0 0,-1 1 0 0 0,1-1 0 0 0,0 0 1 0 0,0 1-1 0 0,0-1 0 0 0,0 0 1 0 0,3 4-1 0 0,-1-2-8 0 0,1 0 0 0 0,-1-1 1 0 0,1 1-1 0 0,0-1 0 0 0,0 0 1 0 0,1 0-1 0 0,-1 0 0 0 0,1-1 1 0 0,-1 1-1 0 0,10 2 0 0 0,58 16-48 0 0,-27-9 51 0 0,-35-8 16 0 0,12 2-9 0 0,0 2-1 0 0,-1 0 1 0 0,0 2-1 0 0,0 0 1 0 0,19 14-1 0 0,-35-21 11 0 0,-1 0-1 0 0,0 1 0 0 0,0-1 0 0 0,0 1 1 0 0,0 0-1 0 0,-1 0 0 0 0,0 0 0 0 0,0 0 1 0 0,0 0-1 0 0,0 1 0 0 0,-1 0 0 0 0,1-1 1 0 0,-1 1-1 0 0,0 0 0 0 0,-1 0 0 0 0,1 0 0 0 0,-1 0 1 0 0,0 0-1 0 0,0 1 0 0 0,-1-1 0 0 0,1 0 1 0 0,-1 1-1 0 0,0-1 0 0 0,-1 0 0 0 0,1 0 1 0 0,-1 1-1 0 0,-3 9 0 0 0,1-4 18 0 0,-1-1-1 0 0,0 1 1 0 0,-1-1-1 0 0,0 0 1 0 0,-1 0-1 0 0,0 0 1 0 0,0-1-1 0 0,-1 0 1 0 0,0 0 0 0 0,-1 0-1 0 0,0-1 1 0 0,0 0-1 0 0,-1-1 1 0 0,0 0-1 0 0,-13 8 1 0 0,15-11-2 0 0,-1 0 1 0 0,1 0 0 0 0,-1-1-1 0 0,0 1 1 0 0,0-2-1 0 0,-1 1 1 0 0,1-1-1 0 0,-1-1 1 0 0,1 1 0 0 0,-1-2-1 0 0,1 1 1 0 0,-1-1-1 0 0,1 0 1 0 0,-1-1-1 0 0,0 0 1 0 0,1 0 0 0 0,0-1-1 0 0,-1 0 1 0 0,1 0-1 0 0,-16-8 1 0 0,21 9-22 0 0,-1-1 0 0 0,1 0 1 0 0,-1 0-1 0 0,1 0 0 0 0,0-1 0 0 0,0 1 1 0 0,0-1-1 0 0,0 0 0 0 0,1 0 1 0 0,-1 0-1 0 0,1 0 0 0 0,-1 0 0 0 0,1 0 1 0 0,0-1-1 0 0,1 1 0 0 0,-1-1 0 0 0,-2-5 1 0 0,3 3-5 0 0,0 0 0 0 0,0 0 1 0 0,0-1-1 0 0,0 1 1 0 0,1-1-1 0 0,0 1 0 0 0,1-1 1 0 0,-1 1-1 0 0,4-13 0 0 0,-1 5-19 0 0,2 0 0 0 0,0 0 0 0 0,0 1 0 0 0,2-1 0 0 0,-1 1 0 0 0,2 0-1 0 0,0 1 1 0 0,15-19 0 0 0,-6 14 3 0 0,1 0 0 0 0,0 2-1 0 0,27-18 1 0 0,-22 17 22 0 0,38-35-1 0 0,-57 45 6 0 0,0 1-1 0 0,0-1 0 0 0,0 0 1 0 0,-1 0-1 0 0,0 0 0 0 0,-1-1 1 0 0,1 1-1 0 0,-1-1 1 0 0,0 0-1 0 0,-1 1 0 0 0,0-1 1 0 0,1-12-1 0 0,-1 0 17 0 0,0 0 0 0 0,-1 0 0 0 0,-4-27 0 0 0,3 42-21 0 0,1 1 0 0 0,-1 0 0 0 0,0-1 1 0 0,-1 1-1 0 0,1 0 0 0 0,0 0 0 0 0,-1 0 0 0 0,0 0 0 0 0,0 0 0 0 0,0 0 0 0 0,0 0 0 0 0,0 1 1 0 0,0-1-1 0 0,-1 1 0 0 0,1-1 0 0 0,-1 1 0 0 0,0 0 0 0 0,0 0 0 0 0,0 0 0 0 0,0 1 0 0 0,0-1 1 0 0,0 1-1 0 0,0-1 0 0 0,0 1 0 0 0,-1 0 0 0 0,1 0 0 0 0,0 0 0 0 0,-1 1 0 0 0,1-1 0 0 0,-4 1 0 0 0,-1-1 3 0 0,0 1-1 0 0,0 0 1 0 0,0 0-1 0 0,0 1 1 0 0,1 0-1 0 0,-1 1 0 0 0,0-1 1 0 0,1 1-1 0 0,-1 1 1 0 0,1 0-1 0 0,-1 0 0 0 0,-10 6 1 0 0,6 4-1970 0 0</inkml:trace>
</inkml:ink>
</file>

<file path=ppt/ink/ink90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409"/>
    </inkml:context>
    <inkml:brush xml:id="br0">
      <inkml:brushProperty name="width" value="0.1" units="cm"/>
      <inkml:brushProperty name="height" value="0.1" units="cm"/>
      <inkml:brushProperty name="color" value="#F6630D"/>
    </inkml:brush>
  </inkml:definitions>
  <inkml:trace contextRef="#ctx0" brushRef="#br0">1 90 5527 0 0,'0'0'423'0'0,"35"-8"5252"0"0,-30 7-4929 0 0,-1-1 0 0 0,1 0 0 0 0,-1 0 1 0 0,1 0-1 0 0,-1 0 0 0 0,1-1 0 0 0,5-5 1 0 0,27-13 1408 0 0,-17 14-1425 0 0,-6 1-542 0 0,0 0 0 0 0,1 1 0 0 0,-1 1 0 0 0,1 1-1 0 0,0 0 1 0 0,0 1 0 0 0,0 0 0 0 0,30 1 0 0 0,-44 1-505 0 0</inkml:trace>
</inkml:ink>
</file>

<file path=ppt/ink/ink90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765"/>
    </inkml:context>
    <inkml:brush xml:id="br0">
      <inkml:brushProperty name="width" value="0.1" units="cm"/>
      <inkml:brushProperty name="height" value="0.1" units="cm"/>
      <inkml:brushProperty name="color" value="#F6630D"/>
    </inkml:brush>
  </inkml:definitions>
  <inkml:trace contextRef="#ctx0" brushRef="#br0">0 1 6447 0 0,'27'2'688'0'0,"25"-1"2865"0"0,-35-2-2413 0 0,1 2-1 0 0,0 0 0 0 0,0 1 1 0 0,0 0-1 0 0,29 10 1 0 0,-43-11-1142 0 0,-1 0 0 0 0,1 0 0 0 0,-1 0 0 0 0,1 0 1 0 0,-1 0-1 0 0,1-1 0 0 0,0 1 0 0 0,0-1 1 0 0,-1 0-1 0 0,1 0 0 0 0,4-1 0 0 0,3-2-222 0 0</inkml:trace>
</inkml:ink>
</file>

<file path=ppt/ink/ink90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8.648"/>
    </inkml:context>
    <inkml:brush xml:id="br0">
      <inkml:brushProperty name="width" value="0.1" units="cm"/>
      <inkml:brushProperty name="height" value="0.1" units="cm"/>
      <inkml:brushProperty name="color" value="#F6630D"/>
    </inkml:brush>
  </inkml:definitions>
  <inkml:trace contextRef="#ctx0" brushRef="#br0">18 21 2303 0 0,'-18'-18'14264'0'0,"48"17"-7200"0"0,23 0-3645 0 0,-40 0-3519 0 0,-1 2-1 0 0,0-1 1 0 0,0 2 0 0 0,0 0 0 0 0,0 0-1 0 0,0 1 1 0 0,0 0 0 0 0,-1 1-1 0 0,21 10 1 0 0,-4-2-5060 0 0,-20-10 3400 0 0</inkml:trace>
</inkml:ink>
</file>

<file path=ppt/ink/ink90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9.804"/>
    </inkml:context>
    <inkml:brush xml:id="br0">
      <inkml:brushProperty name="width" value="0.1" units="cm"/>
      <inkml:brushProperty name="height" value="0.1" units="cm"/>
      <inkml:brushProperty name="color" value="#F6630D"/>
    </inkml:brush>
  </inkml:definitions>
  <inkml:trace contextRef="#ctx0" brushRef="#br0">1 130 1839 0 0,'0'0'14975'0'0,"16"-33"-10591"0"0,-12 26-4143 0 0,0 0 0 0 0,1 1 0 0 0,0-1 1 0 0,0 1-1 0 0,0 0 0 0 0,1 0 0 0 0,-1 1 0 0 0,1 0 0 0 0,1 0 1 0 0,-1 0-1 0 0,1 1 0 0 0,0 0 0 0 0,0 0 0 0 0,0 1 1 0 0,0-1-1 0 0,12-2 0 0 0,-13 4-213 0 0,-1 1-1 0 0,1 0 1 0 0,-1 0 0 0 0,1 0 0 0 0,0 1-1 0 0,-1 0 1 0 0,1 0 0 0 0,0 0-1 0 0,-1 0 1 0 0,1 1 0 0 0,-1 0 0 0 0,1 1-1 0 0,-1-1 1 0 0,1 1 0 0 0,-1 0 0 0 0,0 0-1 0 0,0 1 1 0 0,1-1 0 0 0,-2 1-1 0 0,1 0 1 0 0,0 0 0 0 0,-1 1 0 0 0,1 0-1 0 0,4 5 1 0 0,-8-7-25 0 0,0 0 1 0 0,0 0-1 0 0,0 0 0 0 0,0 0 0 0 0,0 0 1 0 0,0 0-1 0 0,0 1 0 0 0,-1-1 0 0 0,1 0 1 0 0,-1 0-1 0 0,1 1 0 0 0,-1-1 0 0 0,0 1 1 0 0,0-1-1 0 0,0 0 0 0 0,0 1 0 0 0,-1-1 1 0 0,1 0-1 0 0,-1 1 0 0 0,1-1 0 0 0,-1 0 1 0 0,0 0-1 0 0,0 1 0 0 0,0-1 0 0 0,0 0 1 0 0,0 0-1 0 0,-3 4 0 0 0,-6 9 44 0 0,0-1-1 0 0,-22 25 1 0 0,11-15-22 0 0,15-17-27 0 0,-3 5-24 0 0,0 0-1 0 0,1 1 0 0 0,0 0 1 0 0,-10 24-1 0 0,17-35 24 0 0,0 0-1 0 0,0 0 1 0 0,0 0 0 0 0,1 0-1 0 0,-1 1 1 0 0,1-1-1 0 0,-1 0 1 0 0,1 0 0 0 0,0 1-1 0 0,0-1 1 0 0,0 0-1 0 0,0 1 1 0 0,0-1-1 0 0,0 0 1 0 0,1 0 0 0 0,-1 1-1 0 0,1-1 1 0 0,0 0-1 0 0,0 0 1 0 0,0 0 0 0 0,0 0-1 0 0,0 0 1 0 0,0 0-1 0 0,0 0 1 0 0,1 0 0 0 0,-1 0-1 0 0,0 0 1 0 0,1-1-1 0 0,0 1 1 0 0,-1 0-1 0 0,1-1 1 0 0,0 0 0 0 0,0 1-1 0 0,0-1 1 0 0,0 0-1 0 0,0 0 1 0 0,0 0 0 0 0,4 1-1 0 0,27 9-14 0 0,-17-6 5 0 0,0 0 1 0 0,26 14-1 0 0,-39-18 12 0 0,0 1 0 0 0,0 0 0 0 0,-1 0 0 0 0,1 0 0 0 0,0 0 0 0 0,-1 0 0 0 0,1 0 0 0 0,-1 1 0 0 0,0-1 0 0 0,1 1 0 0 0,-1 0 0 0 0,0-1 0 0 0,-1 1 0 0 0,1 0 0 0 0,-1 0 0 0 0,1 0 0 0 0,-1 0 0 0 0,0 1 0 0 0,1 3 0 0 0,-2-3 9 0 0,0 0 1 0 0,-1 1-1 0 0,1-1 1 0 0,-1 0-1 0 0,0 0 0 0 0,0 0 1 0 0,0 0-1 0 0,-1 0 1 0 0,0 0-1 0 0,1 0 0 0 0,-1 0 1 0 0,-1-1-1 0 0,1 1 0 0 0,0-1 1 0 0,-1 1-1 0 0,0-1 1 0 0,0 0-1 0 0,0 0 0 0 0,0 0 1 0 0,-6 4-1 0 0,4-3 5 0 0,1 0-1 0 0,-1-1 1 0 0,0 1-1 0 0,-1-1 1 0 0,1 0 0 0 0,-1-1-1 0 0,1 1 1 0 0,-1-1-1 0 0,0 0 1 0 0,0 0-1 0 0,0-1 1 0 0,0 0 0 0 0,-11 1-1 0 0,4-3-58 0 0,0-1-1 0 0,1-1 1 0 0,-18-5 0 0 0,28 7-182 0 0,-11-2-3935 0 0</inkml:trace>
</inkml:ink>
</file>

<file path=ppt/ink/ink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2"/>
    </inkml:context>
    <inkml:brush xml:id="br0">
      <inkml:brushProperty name="width" value="0.1" units="cm"/>
      <inkml:brushProperty name="height" value="0.1" units="cm"/>
      <inkml:brushProperty name="color" value="#AB008B"/>
    </inkml:brush>
  </inkml:definitions>
  <inkml:trace contextRef="#ctx0" brushRef="#br0">185 24 2303 0 0,'-1'-8'14471'0'0,"-1"0"-12218"0"0,0 6-2153 0 0,-1 1 0 0 0,1 0-1 0 0,-1 0 1 0 0,1 1 0 0 0,-1-1 0 0 0,1 1 0 0 0,-1-1-1 0 0,0 1 1 0 0,1 0 0 0 0,-1-1 0 0 0,1 2-1 0 0,-1-1 1 0 0,0 0 0 0 0,1 0 0 0 0,-1 1-1 0 0,1-1 1 0 0,-1 1 0 0 0,0 0 0 0 0,1 0-1 0 0,0 0 1 0 0,-1 0 0 0 0,1 0 0 0 0,0 1-1 0 0,-1-1 1 0 0,1 1 0 0 0,0-1 0 0 0,0 1-1 0 0,0 0 1 0 0,0 0 0 0 0,-2 3 0 0 0,2-3-93 0 0,0 1 0 0 0,0-1 0 0 0,1 0 0 0 0,-1 1 0 0 0,1-1 0 0 0,-1 1 1 0 0,1-1-1 0 0,0 1 0 0 0,0 0 0 0 0,0-1 0 0 0,0 1 0 0 0,1 0 0 0 0,-1 0 0 0 0,1 0 1 0 0,0 0-1 0 0,0 0 0 0 0,0-1 0 0 0,0 1 0 0 0,0 0 0 0 0,0 0 0 0 0,1 0 0 0 0,0 0 1 0 0,-1-1-1 0 0,1 1 0 0 0,0 0 0 0 0,0 0 0 0 0,3 4 0 0 0,3 1 50 0 0,0-1 0 0 0,0 0-1 0 0,1 0 1 0 0,-1-1 0 0 0,2 0 0 0 0,-1 0 0 0 0,1-1-1 0 0,-1 0 1 0 0,15 5 0 0 0,-15-6 90 0 0,1 0 0 0 0,-1 0 0 0 0,1 1 0 0 0,-1 0-1 0 0,-1 0 1 0 0,1 1 0 0 0,-1 0 0 0 0,0 1 0 0 0,0-1 0 0 0,7 10 0 0 0,-13-15-127 0 0,-1 0 0 0 0,1 0 0 0 0,-1 0 0 0 0,1 1-1 0 0,-1-1 1 0 0,1 0 0 0 0,-1 0 0 0 0,1 0 0 0 0,-1 0 0 0 0,0 1 0 0 0,0-1-1 0 0,0 0 1 0 0,1 0 0 0 0,-1 1 0 0 0,-1-1 0 0 0,1 0 0 0 0,0 0-1 0 0,0 0 1 0 0,0 1 0 0 0,0-1 0 0 0,-1 0 0 0 0,1 0 0 0 0,-1 0 0 0 0,1 0-1 0 0,-2 3 1 0 0,0-2 19 0 0,0 1 0 0 0,0-1 0 0 0,-1 0 0 0 0,1 1 0 0 0,-1-1 0 0 0,1 0-1 0 0,-1 0 1 0 0,0-1 0 0 0,-5 4 0 0 0,-7 1 45 0 0,0 0 0 0 0,-1 0 0 0 0,-16 2 0 0 0,29-7-85 0 0,-32 8-53 0 0,-49 11 96 0 0,32-14-2757 0 0</inkml:trace>
</inkml:ink>
</file>

<file path=ppt/ink/ink90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0.465"/>
    </inkml:context>
    <inkml:brush xml:id="br0">
      <inkml:brushProperty name="width" value="0.1" units="cm"/>
      <inkml:brushProperty name="height" value="0.1" units="cm"/>
      <inkml:brushProperty name="color" value="#F6630D"/>
    </inkml:brush>
  </inkml:definitions>
  <inkml:trace contextRef="#ctx0" brushRef="#br0">26 218 8407 0 0,'-17'-3'8443'0'0,"10"-9"-6142"0"0,7 10-2217 0 0,0 1 1 0 0,0 0-1 0 0,-1 0 1 0 0,1 0-1 0 0,0 0 1 0 0,0 0-1 0 0,0 0 1 0 0,0 0-1 0 0,0 0 1 0 0,0 0-1 0 0,0 0 1 0 0,0 0-1 0 0,1-1 1 0 0,-1 1-1 0 0,0 0 1 0 0,1 0-1 0 0,-1 0 1 0 0,1 0-1 0 0,-1 0 1 0 0,1 1-1 0 0,-1-1 1 0 0,1 0-1 0 0,0 0 1 0 0,1-1-1 0 0,11-4 361 0 0,0 1-1 0 0,0 0 1 0 0,1 1-1 0 0,0 1 1 0 0,0 0-1 0 0,0 1 1 0 0,0 0 0 0 0,17 1-1 0 0,15-4 114 0 0,287-58 358 0 0,-211 35-329 0 0,207-19-1 0 0,-303 45-4253 0 0</inkml:trace>
</inkml:ink>
</file>

<file path=ppt/ink/ink90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1.451"/>
    </inkml:context>
    <inkml:brush xml:id="br0">
      <inkml:brushProperty name="width" value="0.1" units="cm"/>
      <inkml:brushProperty name="height" value="0.1" units="cm"/>
      <inkml:brushProperty name="color" value="#F6630D"/>
    </inkml:brush>
  </inkml:definitions>
  <inkml:trace contextRef="#ctx0" brushRef="#br0">52 80 5871 0 0,'0'0'13552'0'0,"16"-35"-11106"0"0,-13 31-2354 0 0,0 1 1 0 0,0-1-1 0 0,0 1 1 0 0,0 0-1 0 0,0 0 1 0 0,1 0-1 0 0,-1 0 1 0 0,1 1-1 0 0,0 0 1 0 0,0-1-1 0 0,0 1 1 0 0,0 1-1 0 0,0-1 1 0 0,0 0-1 0 0,1 1 1 0 0,-1 0-1 0 0,0 0 1 0 0,1 0 0 0 0,-1 1-1 0 0,1 0 1 0 0,-1-1-1 0 0,1 1 1 0 0,-1 1-1 0 0,1-1 1 0 0,-1 1-1 0 0,1 0 1 0 0,-1 0-1 0 0,6 2 1 0 0,-5-1-54 0 0,0 0 0 0 0,0 1 1 0 0,0-1-1 0 0,0 1 0 0 0,0 0 0 0 0,0 1 0 0 0,-1-1 1 0 0,0 1-1 0 0,0 0 0 0 0,0 0 0 0 0,0 0 1 0 0,0 0-1 0 0,-1 1 0 0 0,0-1 0 0 0,0 1 1 0 0,0 0-1 0 0,0 0 0 0 0,-1 0 0 0 0,0 1 1 0 0,0-1-1 0 0,2 11 0 0 0,-3-5-32 0 0,0 0-1 0 0,-1 0 1 0 0,0 0 0 0 0,0 0-1 0 0,-1 0 1 0 0,-1 0-1 0 0,0-1 1 0 0,0 1 0 0 0,-1 0-1 0 0,-1-1 1 0 0,1 1-1 0 0,-2-1 1 0 0,0 0 0 0 0,0-1-1 0 0,0 1 1 0 0,-1-1-1 0 0,-1 0 1 0 0,1 0 0 0 0,-15 13-1 0 0,2-3 8 0 0,-2-1 1 0 0,0 0-1 0 0,0-2 0 0 0,-2-1 1 0 0,0 0-1 0 0,-46 21 0 0 0,138-37-14 0 0,220-31 704 0 0,-10 1-21 0 0,-272 31-1109 0 0,1 0 0 0 0,-1 0 0 0 0,1 1 1 0 0,-1 0-1 0 0,14 4 0 0 0,-13-3-1006 0 0</inkml:trace>
</inkml:ink>
</file>

<file path=ppt/ink/ink90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298"/>
    </inkml:context>
    <inkml:brush xml:id="br0">
      <inkml:brushProperty name="width" value="0.1" units="cm"/>
      <inkml:brushProperty name="height" value="0.1" units="cm"/>
      <inkml:brushProperty name="color" value="#F6630D"/>
    </inkml:brush>
  </inkml:definitions>
  <inkml:trace contextRef="#ctx0" brushRef="#br0">10 41 2303 0 0,'0'0'3610'0'0,"24"-41"13081"0"0,-27 49-15380 0 0,-13 32-1372 0 0,13-23 96 0 0,1 0 1 0 0,0 0-1 0 0,2 1 0 0 0,0-1 1 0 0,1 0-1 0 0,0 0 1 0 0,1 0-1 0 0,2 0 0 0 0,5 21 1 0 0,-8-33-30 0 0,1 0 0 0 0,-1 0-1 0 0,1-1 1 0 0,0 1 0 0 0,1-1 0 0 0,-1 1 0 0 0,1-1 0 0 0,-1 0 0 0 0,1 0 0 0 0,1 0-1 0 0,-1 0 1 0 0,0 0 0 0 0,1-1 0 0 0,0 0 0 0 0,0 1 0 0 0,0-1 0 0 0,0-1-1 0 0,0 1 1 0 0,1-1 0 0 0,-1 1 0 0 0,1-1 0 0 0,0-1 0 0 0,-1 1 0 0 0,1-1 0 0 0,0 1-1 0 0,0-1 1 0 0,0-1 0 0 0,0 1 0 0 0,0-1 0 0 0,0 0 0 0 0,0 0 0 0 0,0 0 0 0 0,0-1-1 0 0,0 0 1 0 0,10-2 0 0 0,-10 1 39 0 0,0 1 0 0 0,0-1 0 0 0,1 0 0 0 0,-1-1 0 0 0,-1 1 0 0 0,1-1 0 0 0,0 0 0 0 0,-1 0-1 0 0,1 0 1 0 0,-1-1 0 0 0,0 1 0 0 0,0-1 0 0 0,0 0 0 0 0,-1-1 0 0 0,4-5 0 0 0,3-5 126 0 0,-1-1 1 0 0,-1-1-1 0 0,8-21 1 0 0,-11 22 45 0 0,2 1 1 0 0,0 0-1 0 0,16-25 1 0 0,-22 39-203 0 0,0 0 0 0 0,0 1 0 0 0,0-1 0 0 0,0 1 0 0 0,0-1 1 0 0,1 1-1 0 0,-1 0 0 0 0,0 0 0 0 0,0-1 0 0 0,0 1 0 0 0,0 0 0 0 0,0 0 1 0 0,0 0-1 0 0,1 0 0 0 0,-1 0 0 0 0,0 0 0 0 0,0 0 0 0 0,0 1 0 0 0,0-1 0 0 0,0 0 1 0 0,1 1-1 0 0,0 0 0 0 0,22 9 11 0 0,-18-6-1 0 0,0 1-1 0 0,0 0 0 0 0,-1 1 0 0 0,0-1 0 0 0,0 1 1 0 0,0 0-1 0 0,0 0 0 0 0,-1 1 0 0 0,0-1 0 0 0,0 1 1 0 0,-1 0-1 0 0,0 0 0 0 0,0 0 0 0 0,3 14 1 0 0,2 12 127 0 0,8 68 0 0 0,-13-74-116 0 0,-2-20-24 0 0,7 46 31 0 0,-3 0 0 0 0,-2 0 0 0 0,-4 62 1 0 0,0-101-40 0 0,0 0 0 0 0,-1 0 0 0 0,-1 0 0 0 0,0-1 0 0 0,-1 1 0 0 0,0-1 1 0 0,-1 0-1 0 0,-1 0 0 0 0,0-1 0 0 0,-1 0 0 0 0,0 0 0 0 0,0 0 0 0 0,-2-1 1 0 0,1 0-1 0 0,-1 0 0 0 0,-1-1 0 0 0,-15 13 0 0 0,20-20-3 0 0,1 0-1 0 0,-1 0 1 0 0,0-1-1 0 0,0 0 1 0 0,-1 1-1 0 0,1-2 1 0 0,0 1-1 0 0,-1-1 1 0 0,1 1-1 0 0,0-2 1 0 0,-1 1-1 0 0,0 0 1 0 0,1-1-1 0 0,-1 0 1 0 0,1-1-1 0 0,-1 1 1 0 0,1-1-1 0 0,-1 0 1 0 0,1 0-1 0 0,-7-3 1 0 0,-13-5-24 0 0,1-1-1 0 0,1 0 1 0 0,-29-19 0 0 0,-23-10-520 0 0,36 21-562 0 0,16 2-2800 0 0</inkml:trace>
</inkml:ink>
</file>

<file path=ppt/ink/ink90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911"/>
    </inkml:context>
    <inkml:brush xml:id="br0">
      <inkml:brushProperty name="width" value="0.1" units="cm"/>
      <inkml:brushProperty name="height" value="0.1" units="cm"/>
      <inkml:brushProperty name="color" value="#F6630D"/>
    </inkml:brush>
  </inkml:definitions>
  <inkml:trace contextRef="#ctx0" brushRef="#br0">17 68 9671 0 0,'-16'3'12743'0'0,"72"-7"-11517"0"0,0-2 1 0 0,74-17 0 0 0,-49 7-930 0 0,-41 8-288 0 0,15-2 138 0 0,-17 7-3432 0 0,-38 18-1012 0 0,-3-6 2627 0 0</inkml:trace>
</inkml:ink>
</file>

<file path=ppt/ink/ink90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3.268"/>
    </inkml:context>
    <inkml:brush xml:id="br0">
      <inkml:brushProperty name="width" value="0.1" units="cm"/>
      <inkml:brushProperty name="height" value="0.1" units="cm"/>
      <inkml:brushProperty name="color" value="#F6630D"/>
    </inkml:brush>
  </inkml:definitions>
  <inkml:trace contextRef="#ctx0" brushRef="#br0">0 93 2759 0 0,'11'-5'9563'0'0,"11"-7"-4530"0"0,-16 8-4550 0 0,0 0 0 0 0,1 0 0 0 0,-1 1 0 0 0,1 0-1 0 0,-1 1 1 0 0,1-1 0 0 0,0 1 0 0 0,0 0 0 0 0,9 0 0 0 0,72-7 1689 0 0,-60 7-1518 0 0,257-33 1527 0 0,-250 35-1988 0 0,-21 2-4256 0 0</inkml:trace>
</inkml:ink>
</file>

<file path=ppt/ink/ink90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004"/>
    </inkml:context>
    <inkml:brush xml:id="br0">
      <inkml:brushProperty name="width" value="0.1" units="cm"/>
      <inkml:brushProperty name="height" value="0.1" units="cm"/>
      <inkml:brushProperty name="color" value="#F6630D"/>
    </inkml:brush>
  </inkml:definitions>
  <inkml:trace contextRef="#ctx0" brushRef="#br0">6 52 10511 0 0,'-6'-9'13452'0'0,"43"-5"-12171"0"0,32 4-864 0 0,-21 2 187 0 0,0 2-1 0 0,77 1 0 0 0,-91 10-6661 0 0,-24-3 4412 0 0</inkml:trace>
</inkml:ink>
</file>

<file path=ppt/ink/ink90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988"/>
    </inkml:context>
    <inkml:brush xml:id="br0">
      <inkml:brushProperty name="width" value="0.1" units="cm"/>
      <inkml:brushProperty name="height" value="0.1" units="cm"/>
      <inkml:brushProperty name="color" value="#F6630D"/>
    </inkml:brush>
  </inkml:definitions>
  <inkml:trace contextRef="#ctx0" brushRef="#br0">0 162 6447 0 0,'1'-8'12139'0'0,"2"-23"-9344"0"0,-2 25-2612 0 0,0 1 0 0 0,1 0 0 0 0,0 0 0 0 0,0 0 0 0 0,0 0 0 0 0,1 0 0 0 0,-1 0 0 0 0,1 0 0 0 0,0 1 0 0 0,1-1 0 0 0,-1 1 0 0 0,1 0 0 0 0,0 0 0 0 0,0 0 1 0 0,0 1-1 0 0,0-1 0 0 0,1 1 0 0 0,-1 0 0 0 0,1 0 0 0 0,0 1 0 0 0,9-4 0 0 0,-3 1-47 0 0,0 1-1 0 0,0 0 0 0 0,1 0 1 0 0,0 1-1 0 0,0 0 1 0 0,0 2-1 0 0,0-1 1 0 0,23 1-1 0 0,-29 1-102 0 0,0 1-1 0 0,0-1 0 0 0,1 1 1 0 0,-1 1-1 0 0,0-1 1 0 0,0 1-1 0 0,0 0 1 0 0,0 0-1 0 0,0 1 1 0 0,-1 0-1 0 0,1 0 1 0 0,-1 0-1 0 0,0 1 1 0 0,0 0-1 0 0,0 0 0 0 0,0 0 1 0 0,4 5-1 0 0,-6-5-21 0 0,-1 0 0 0 0,1 0 0 0 0,-1 0 0 0 0,0 0 0 0 0,0 1 0 0 0,-1-1 0 0 0,0 1 0 0 0,1-1 0 0 0,-1 1 0 0 0,-1-1 0 0 0,1 1 0 0 0,-1-1 0 0 0,0 1-1 0 0,0 0 1 0 0,0-1 0 0 0,0 1 0 0 0,-1 0 0 0 0,0-1 0 0 0,0 1 0 0 0,0-1 0 0 0,0 1 0 0 0,-1-1 0 0 0,-4 8 0 0 0,1-2 0 0 0,-1 0 1 0 0,-1 0 0 0 0,1 0-1 0 0,-2-1 1 0 0,-12 13 0 0 0,11-13-3 0 0,1 0 1 0 0,0 1-1 0 0,1 0 1 0 0,-10 16-1 0 0,17-25-10 0 0,0 1-1 0 0,-1 0 0 0 0,1-1 1 0 0,0 1-1 0 0,-1 0 1 0 0,1-1-1 0 0,0 1 0 0 0,0-1 1 0 0,0 1-1 0 0,1 0 1 0 0,-1-1-1 0 0,0 1 1 0 0,1 0-1 0 0,-1-1 0 0 0,1 1 1 0 0,-1-1-1 0 0,1 1 1 0 0,0-1-1 0 0,0 1 0 0 0,-1-1 1 0 0,1 0-1 0 0,0 1 1 0 0,0-1-1 0 0,0 0 1 0 0,1 0-1 0 0,-1 0 0 0 0,0 0 1 0 0,0 0-1 0 0,1 0 1 0 0,-1 0-1 0 0,0 0 0 0 0,2 1 1 0 0,60 31-78 0 0,-42-23 66 0 0,-11-5 13 0 0,-1 0 0 0 0,0 0 0 0 0,0 1 0 0 0,-1 1 0 0 0,1-1 0 0 0,-1 1 0 0 0,-1 1 0 0 0,1 0 0 0 0,8 11 0 0 0,-14-15 0 0 0,0 0 0 0 0,0 0 0 0 0,0 0 0 0 0,-1 1 0 0 0,0-1 0 0 0,1 0 0 0 0,-2 1 0 0 0,1-1 0 0 0,0 1 0 0 0,-1-1 0 0 0,0 1 0 0 0,0-1 0 0 0,0 0 0 0 0,0 1 0 0 0,-1-1 0 0 0,0 1 0 0 0,0-1 0 0 0,0 0 0 0 0,0 1 0 0 0,-1-1 0 0 0,0 0 0 0 0,0 0 0 0 0,0 0 0 0 0,-5 7 0 0 0,5-6 7 0 0,-1 0 0 0 0,-1 0 0 0 0,1 0 1 0 0,-1 0-1 0 0,0 0 0 0 0,0-1 0 0 0,0 0 0 0 0,0 0 0 0 0,-1 0 0 0 0,0 0 1 0 0,0-1-1 0 0,0 0 0 0 0,0 0 0 0 0,-9 4 0 0 0,6-5 25 0 0,1-1 1 0 0,0 0-1 0 0,0 0 0 0 0,0 0 1 0 0,-1-1-1 0 0,1 0 0 0 0,0-1 1 0 0,0 0-1 0 0,-1 0 0 0 0,1 0 0 0 0,-12-5 1 0 0,-3 1-70 0 0,0-2 0 0 0,0 0-1 0 0,1-2 1 0 0,0 0 0 0 0,-25-16 0 0 0,45 25-116 0 0,1 0 0 0 0,-1-1 1 0 0,1 1-1 0 0,-1 0 0 0 0,1-1 0 0 0,0 1 0 0 0,-1-1 0 0 0,1 1 0 0 0,-1 0 1 0 0,1-1-1 0 0,0 1 0 0 0,-1-1 0 0 0,1 1 0 0 0,0-1 0 0 0,-1 1 1 0 0,1-1-1 0 0,0 1 0 0 0,0-1 0 0 0,0 0 0 0 0,0 1 0 0 0,-1-1 1 0 0,1 1-1 0 0,0-1 0 0 0,0 1 0 0 0,0-1 0 0 0,0 0 0 0 0,0 1 0 0 0,0-1 1 0 0,1 0-1 0 0</inkml:trace>
</inkml:ink>
</file>

<file path=ppt/ink/ink90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509"/>
    </inkml:context>
    <inkml:brush xml:id="br0">
      <inkml:brushProperty name="width" value="0.1" units="cm"/>
      <inkml:brushProperty name="height" value="0.1" units="cm"/>
      <inkml:brushProperty name="color" value="#F6630D"/>
    </inkml:brush>
  </inkml:definitions>
  <inkml:trace contextRef="#ctx0" brushRef="#br0">13 70 12151 0 0,'0'0'555'0'0,"25"-28"1290"0"0,-21 24-1354 0 0,1 0 0 0 0,-1 1 0 0 0,0-1 0 0 0,1 1 1 0 0,0 0-1 0 0,0 0 0 0 0,0 0 0 0 0,0 0 0 0 0,0 1 0 0 0,0 0 0 0 0,1 0 0 0 0,-1 1 0 0 0,1 0 0 0 0,-1 0 0 0 0,7-1 0 0 0,-3 2-170 0 0,0-1 1 0 0,0 2-1 0 0,-1-1 0 0 0,1 1 1 0 0,0 0-1 0 0,0 1 0 0 0,0 0 1 0 0,-1 1-1 0 0,12 4 0 0 0,-13-4-257 0 0,-1-1 0 0 0,1 1 0 0 0,-1 0 0 0 0,0 1 0 0 0,0-1 1 0 0,0 1-1 0 0,-1 1 0 0 0,1-1 0 0 0,-1 1 0 0 0,0 0 0 0 0,0 0 0 0 0,-1 0 0 0 0,0 0 0 0 0,1 1 0 0 0,-2 0 0 0 0,1 0 0 0 0,-1 0 0 0 0,0 1 1 0 0,0-1-1 0 0,-1 0 0 0 0,1 1 0 0 0,-2 0 0 0 0,1 0 0 0 0,-1 0 0 0 0,0-1 0 0 0,0 13 0 0 0,-3-7-36 0 0,0 0-1 0 0,-1 0 1 0 0,-1-1 0 0 0,1 1-1 0 0,-2-1 1 0 0,0 1-1 0 0,0-1 1 0 0,-1-1 0 0 0,-1 1-1 0 0,-9 11 1 0 0,2-3 48 0 0,-1-1 1 0 0,-1-1 0 0 0,-1 0-1 0 0,-27 20 1 0 0,34-30-68 0 0,0-1 1 0 0,0 0-1 0 0,-1-1 0 0 0,0 0 1 0 0,-1 0-1 0 0,1-1 1 0 0,0-1-1 0 0,-1 0 1 0 0,0-1-1 0 0,0 0 1 0 0,0 0-1 0 0,-22-2 0 0 0,33-4-1382 0 0,2 2 1032 0 0,0 0 0 0 0,-1 0-1 0 0,1 0 1 0 0,0-1 0 0 0,0 1 0 0 0,0 1-1 0 0,0-1 1 0 0,1 0 0 0 0,-1 0 0 0 0,1 0-1 0 0,1-1 1 0 0,-3 2 134 0 0,13-14-2215 0 0</inkml:trace>
</inkml:ink>
</file>

<file path=ppt/ink/ink90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845"/>
    </inkml:context>
    <inkml:brush xml:id="br0">
      <inkml:brushProperty name="width" value="0.1" units="cm"/>
      <inkml:brushProperty name="height" value="0.1" units="cm"/>
      <inkml:brushProperty name="color" value="#F6630D"/>
    </inkml:brush>
  </inkml:definitions>
  <inkml:trace contextRef="#ctx0" brushRef="#br0">235 83 5983 0 0,'4'-13'-681'0'0,"-2"9"1572"0"0,0-1-1 0 0,-1 0 1 0 0,0 0 0 0 0,0 0-1 0 0,0 0 1 0 0,-1 0 0 0 0,1-5-1 0 0,-1 8-640 0 0,-1 1 1 0 0,1 0-1 0 0,0-1 0 0 0,-1 1 0 0 0,1 0 0 0 0,-1 0 1 0 0,1 0-1 0 0,-1 0 0 0 0,0 0 0 0 0,1-1 1 0 0,-1 1-1 0 0,0 0 0 0 0,0 1 0 0 0,0-1 0 0 0,0 0 1 0 0,0 0-1 0 0,0 0 0 0 0,0 0 0 0 0,0 1 0 0 0,0-1 1 0 0,0 0-1 0 0,0 1 0 0 0,-1-1 0 0 0,1 1 0 0 0,0 0 1 0 0,0-1-1 0 0,-1 1 0 0 0,1 0 0 0 0,0-1 0 0 0,0 1 1 0 0,-1 0-1 0 0,1 0 0 0 0,0 0 0 0 0,-2 1 1 0 0,0-1-45 0 0,-1 0 1 0 0,1 1 0 0 0,0 0-1 0 0,-1-1 1 0 0,1 1 0 0 0,0 1-1 0 0,0-1 1 0 0,0 0 0 0 0,0 1-1 0 0,0 0 1 0 0,0-1 0 0 0,0 1-1 0 0,0 0 1 0 0,-3 4 0 0 0,-39 39 546 0 0,34-32-552 0 0,-3 1-73 0 0,1 1 0 0 0,1 1 0 0 0,1 0 1 0 0,0 0-1 0 0,1 1 0 0 0,1 1 0 0 0,-9 20 0 0 0,17-34-111 0 0,-1 0 0 0 0,1 0 0 0 0,-1 0 0 0 0,1 0 0 0 0,0 0 0 0 0,0 0 0 0 0,1 0 1 0 0,0 1-1 0 0,-1-1 0 0 0,1 0 0 0 0,1 0 0 0 0,-1 1 0 0 0,0-1 0 0 0,1 0 0 0 0,0 0 0 0 0,0 0 0 0 0,0 0 0 0 0,1 0 0 0 0,0 0 0 0 0,-1 0 0 0 0,1 0 1 0 0,0 0-1 0 0,1-1 0 0 0,-1 1 0 0 0,1-1 0 0 0,-1 0 0 0 0,1 1 0 0 0,0-1 0 0 0,0 0 0 0 0,1-1 0 0 0,-1 1 0 0 0,1-1 0 0 0,-1 1 0 0 0,1-1 0 0 0,0 0 1 0 0,-1 0-1 0 0,1-1 0 0 0,8 3 0 0 0,16 5 5 0 0,-1-1 0 0 0,1-2 0 0 0,49 6 0 0 0,-62-11-734 0 0,0 0 0 0 0,0-1-1 0 0,0-1 1 0 0,0 0 0 0 0,15-4-1 0 0,-11 0-1336 0 0</inkml:trace>
</inkml:ink>
</file>

<file path=ppt/ink/ink90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1.541"/>
    </inkml:context>
    <inkml:brush xml:id="br0">
      <inkml:brushProperty name="width" value="0.1" units="cm"/>
      <inkml:brushProperty name="height" value="0.1" units="cm"/>
      <inkml:brushProperty name="color" value="#F6630D"/>
    </inkml:brush>
  </inkml:definitions>
  <inkml:trace contextRef="#ctx0" brushRef="#br0">1 203 4143 0 0,'0'0'682'0'0,"23"4"4271"0"0,4-5-3253 0 0,0-1-1 0 0,-1-1 1 0 0,42-10-1 0 0,16-2 268 0 0,427-33 4095 0 0,-150 17-4709 0 0,-121 5-1007 0 0,328-23 260 0 0,-294 31 691 0 0,-266 20-2976 0 0</inkml:trace>
</inkml:ink>
</file>

<file path=ppt/ink/ink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3"/>
    </inkml:context>
    <inkml:brush xml:id="br0">
      <inkml:brushProperty name="width" value="0.1" units="cm"/>
      <inkml:brushProperty name="height" value="0.1" units="cm"/>
      <inkml:brushProperty name="color" value="#AB008B"/>
    </inkml:brush>
  </inkml:definitions>
  <inkml:trace contextRef="#ctx0" brushRef="#br0">1 118 3679 0 0,'3'-8'821'0'0,"0"1"0"0"0,0 1 0 0 0,1-1 0 0 0,0 0 0 0 0,1 1 0 0 0,-1 0 0 0 0,1 0-1 0 0,0 0 1 0 0,1 1 0 0 0,0 0 0 0 0,-1 0 0 0 0,2 0 0 0 0,-1 1 0 0 0,0-1-1 0 0,1 2 1 0 0,0-1 0 0 0,12-4 0 0 0,-9 4 270 0 0,1 1 0 0 0,0 1-1 0 0,0 0 1 0 0,18-1 0 0 0,49 6-1573 0 0,-32 4-991 0 0,-21-4 566 0 0</inkml:trace>
</inkml:ink>
</file>

<file path=ppt/ink/ink90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062"/>
    </inkml:context>
    <inkml:brush xml:id="br0">
      <inkml:brushProperty name="width" value="0.1" units="cm"/>
      <inkml:brushProperty name="height" value="0.1" units="cm"/>
      <inkml:brushProperty name="color" value="#F6630D"/>
    </inkml:brush>
  </inkml:definitions>
  <inkml:trace contextRef="#ctx0" brushRef="#br0">15 118 7775 0 0,'0'0'9464'0'0,"2"-32"-6993"0"0,-2 28-2359 0 0,1 0 1 0 0,-1 1-1 0 0,1-1 1 0 0,0 1-1 0 0,0-1 1 0 0,0 0-1 0 0,0 1 1 0 0,1 0-1 0 0,-1-1 1 0 0,1 1-1 0 0,0 0 1 0 0,0 0-1 0 0,0 0 1 0 0,0 0-1 0 0,0 0 1 0 0,1 0-1 0 0,0 1 1 0 0,-1-1-1 0 0,1 1 1 0 0,0 0 0 0 0,3-3-1 0 0,-1 3-36 0 0,0 0 0 0 0,0 0 0 0 0,0 0 0 0 0,0 0 0 0 0,0 1-1 0 0,1 0 1 0 0,-1 0 0 0 0,0 1 0 0 0,1-1 0 0 0,-1 1 0 0 0,0 0 0 0 0,1 0 0 0 0,6 2 0 0 0,-6-1-60 0 0,0-1 1 0 0,0 1-1 0 0,-1 1 1 0 0,1-1-1 0 0,-1 1 0 0 0,1 0 1 0 0,-1 0-1 0 0,0 1 1 0 0,0 0-1 0 0,0 0 1 0 0,0 0-1 0 0,0 0 1 0 0,-1 1-1 0 0,1-1 1 0 0,-1 1-1 0 0,0 0 0 0 0,0 1 1 0 0,0-1-1 0 0,-1 1 1 0 0,0 0-1 0 0,0 0 1 0 0,0 0-1 0 0,0 0 1 0 0,-1 0-1 0 0,0 0 1 0 0,0 1-1 0 0,2 10 0 0 0,-4-8-13 0 0,0 1 0 0 0,-1-1 0 0 0,0 0 0 0 0,-1 1-1 0 0,0-1 1 0 0,0 0 0 0 0,0 0 0 0 0,-1 0-1 0 0,-1 0 1 0 0,1 0 0 0 0,-1-1 0 0 0,-8 12-1 0 0,-10 11 15 0 0,-40 45 0 0 0,25-33-12 0 0,-26 25 71 0 0,25-31 496 0 0,210-51-468 0 0,-111 7-96 0 0,34-10 394 0 0,-76 12-249 0 0,0 1 0 0 0,1 2-1 0 0,0 0 1 0 0,0 1 0 0 0,0 1 0 0 0,35 2 0 0 0,-52-1-26 0 0,25 14-3181 0 0</inkml:trace>
</inkml:ink>
</file>

<file path=ppt/ink/ink90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899"/>
    </inkml:context>
    <inkml:brush xml:id="br0">
      <inkml:brushProperty name="width" value="0.1" units="cm"/>
      <inkml:brushProperty name="height" value="0.1" units="cm"/>
      <inkml:brushProperty name="color" value="#F6630D"/>
    </inkml:brush>
  </inkml:definitions>
  <inkml:trace contextRef="#ctx0" brushRef="#br0">1 82 2303 0 0,'0'0'13544'0'0,"10"-21"-8674"0"0,-2 16-4458 0 0,0 1 1 0 0,0 0-1 0 0,0 0 1 0 0,1 1 0 0 0,0 0-1 0 0,-1 1 1 0 0,14-2 0 0 0,67-6 1120 0 0,-72 8-1286 0 0,302-17 1498 0 0,-296 23-8174 0 0,-19-1 4658 0 0</inkml:trace>
</inkml:ink>
</file>

<file path=ppt/ink/ink90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235"/>
    </inkml:context>
    <inkml:brush xml:id="br0">
      <inkml:brushProperty name="width" value="0.1" units="cm"/>
      <inkml:brushProperty name="height" value="0.1" units="cm"/>
      <inkml:brushProperty name="color" value="#F6630D"/>
    </inkml:brush>
  </inkml:definitions>
  <inkml:trace contextRef="#ctx0" brushRef="#br0">60 24 6447 0 0,'0'0'499'0'0,"-4"-4"646"0"0,-17-13 7873 0 0,16 15-8825 0 0,3 2-59 0 0,0 1 1 0 0,0 0-1 0 0,0 1 1 0 0,1-1-1 0 0,-1 0 1 0 0,0 0-1 0 0,1 1 1 0 0,-1-1-1 0 0,1 1 1 0 0,0-1-1 0 0,-1 1 1 0 0,1 0-1 0 0,0 0 1 0 0,0-1-1 0 0,0 1 1 0 0,0 0-1 0 0,0 0 1 0 0,0 0-1 0 0,1 0 1 0 0,-1 0-1 0 0,1 0 1 0 0,-1 0-1 0 0,1 0 1 0 0,0 1-1 0 0,0-1 1 0 0,0 4-1 0 0,0 62 934 0 0,1-64-918 0 0,41 279 2188 0 0,-22-181-1745 0 0,-14-58-2667 0 0</inkml:trace>
</inkml:ink>
</file>

<file path=ppt/ink/ink90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995"/>
    </inkml:context>
    <inkml:brush xml:id="br0">
      <inkml:brushProperty name="width" value="0.1" units="cm"/>
      <inkml:brushProperty name="height" value="0.1" units="cm"/>
      <inkml:brushProperty name="color" value="#F6630D"/>
    </inkml:brush>
  </inkml:definitions>
  <inkml:trace contextRef="#ctx0" brushRef="#br0">403 52 13071 0 0,'0'0'1186'0'0,"-6"-31"3012"0"0,4 29-3963 0 0,-1 0 0 0 0,0 0 0 0 0,0 0-1 0 0,0 0 1 0 0,0 0 0 0 0,0 1 0 0 0,0 0 0 0 0,0-1 0 0 0,-1 1-1 0 0,1 0 1 0 0,0 1 0 0 0,-1-1 0 0 0,1 0 0 0 0,-1 1-1 0 0,1 0 1 0 0,-5 0 0 0 0,0 1-18 0 0,0 0 1 0 0,0 1-1 0 0,0-1 1 0 0,0 2-1 0 0,0-1 0 0 0,-12 7 1 0 0,-2 2 17 0 0,0 2 0 0 0,1 0 0 0 0,-31 27-1 0 0,37-27-138 0 0,1 1-1 0 0,0 0 0 0 0,1 1 0 0 0,1 1 0 0 0,1 0 0 0 0,0 1 0 0 0,1 0 0 0 0,1 0 0 0 0,0 1 0 0 0,1 0 0 0 0,2 1 0 0 0,-1 0 0 0 0,-6 38 0 0 0,13-53-71 0 0,-1 0-1 0 0,1 1 1 0 0,0-1 0 0 0,0 1-1 0 0,0-1 1 0 0,1 1-1 0 0,-1-1 1 0 0,1 1 0 0 0,0-1-1 0 0,1 0 1 0 0,-1 0-1 0 0,1 1 1 0 0,0-1 0 0 0,0 0-1 0 0,0 0 1 0 0,0-1-1 0 0,5 7 1 0 0,-3-5 2 0 0,1-1 1 0 0,1 1-1 0 0,-1-1 1 0 0,0 0-1 0 0,1 0 1 0 0,0-1-1 0 0,0 0 1 0 0,0 0-1 0 0,0 0 1 0 0,10 3-1 0 0,13 1 52 0 0,-1-2 1 0 0,1 0-1 0 0,0-2 0 0 0,37 0 1 0 0,-52-3-43 0 0,55-2-458 0 0,-1-3 1 0 0,-1-2-1 0 0,129-33 0 0 0,-158 29-3176 0 0,-18 2-4517 0 0</inkml:trace>
</inkml:ink>
</file>

<file path=ppt/ink/ink90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1.438"/>
    </inkml:context>
    <inkml:brush xml:id="br0">
      <inkml:brushProperty name="width" value="0.1" units="cm"/>
      <inkml:brushProperty name="height" value="0.1" units="cm"/>
      <inkml:brushProperty name="color" value="#008C3A"/>
    </inkml:brush>
  </inkml:definitions>
  <inkml:trace contextRef="#ctx0" brushRef="#br0">252 6 10799 0 0,'0'0'1278'0'0,"-34"-6"3827"0"0,27 8-4901 0 0,0-1 0 0 0,0 1 0 0 0,1 0 0 0 0,-1 0 0 0 0,1 1 0 0 0,0 0 0 0 0,0 0 0 0 0,0 0 0 0 0,0 1 1 0 0,0 0-1 0 0,1 0 0 0 0,-1 1 0 0 0,1-1 0 0 0,0 1 0 0 0,1 0 0 0 0,-1 0 0 0 0,1 1 0 0 0,0 0 0 0 0,0-1 0 0 0,1 1 0 0 0,-5 11 0 0 0,-7 13 345 0 0,2 2 0 0 0,-18 64-1 0 0,30-93-483 0 0,-8 34 105 0 0,0-1-1 0 0,3 2 1 0 0,1-1 0 0 0,2 1 0 0 0,1 0-1 0 0,2 0 1 0 0,2-1 0 0 0,6 39 0 0 0,-5-55-124 0 0,1 0 0 0 0,2 0 0 0 0,0-1 1 0 0,1 0-1 0 0,0 0 0 0 0,2-1 0 0 0,0 0 1 0 0,2-1-1 0 0,0 0 0 0 0,1 0 0 0 0,0-1 1 0 0,2-1-1 0 0,0 0 0 0 0,0-1 1 0 0,32 26-1 0 0,-14-19-2382 0 0,-26-19 101 0 0</inkml:trace>
</inkml:ink>
</file>

<file path=ppt/ink/ink90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080"/>
    </inkml:context>
    <inkml:brush xml:id="br0">
      <inkml:brushProperty name="width" value="0.1" units="cm"/>
      <inkml:brushProperty name="height" value="0.1" units="cm"/>
      <inkml:brushProperty name="color" value="#008C3A"/>
    </inkml:brush>
  </inkml:definitions>
  <inkml:trace contextRef="#ctx0" brushRef="#br0">268 27 5983 0 0,'0'0'916'0'0,"-13"-25"9620"0"0,10 24-10306 0 0,-1 1-1 0 0,1 0 1 0 0,0-1-1 0 0,0 1 1 0 0,0 0-1 0 0,-1 1 1 0 0,1-1 0 0 0,0 1-1 0 0,0-1 1 0 0,0 1-1 0 0,0 0 1 0 0,-1 0-1 0 0,1 0 1 0 0,1 1-1 0 0,-1-1 1 0 0,0 1-1 0 0,0-1 1 0 0,0 1-1 0 0,1 0 1 0 0,-1 0-1 0 0,1 0 1 0 0,0 1 0 0 0,-4 3-1 0 0,-6 7 12 0 0,1 1 0 0 0,-19 28 0 0 0,26-36-60 0 0,-13 20 9 0 0,0 1 0 0 0,2 1 0 0 0,1 0 0 0 0,2 1 0 0 0,0 1-1 0 0,2 0 1 0 0,1 0 0 0 0,-5 35 0 0 0,13-54-180 0 0,-1 0 1 0 0,1-1-1 0 0,1 1 1 0 0,0 0 0 0 0,1 0-1 0 0,0-1 1 0 0,0 1-1 0 0,1 0 1 0 0,1-1-1 0 0,-1 1 1 0 0,2-1-1 0 0,0 0 1 0 0,0 0 0 0 0,0-1-1 0 0,1 1 1 0 0,1-1-1 0 0,0 0 1 0 0,0 0-1 0 0,1-1 1 0 0,0 1 0 0 0,0-1-1 0 0,1-1 1 0 0,0 0-1 0 0,0 0 1 0 0,1 0-1 0 0,-1-1 1 0 0,12 5-1 0 0,-8-4 13 0 0,1-1 0 0 0,-1-1 0 0 0,1 0 0 0 0,0-1 0 0 0,0-1 0 0 0,1 0 0 0 0,13 2 0 0 0,-23-5-15 0 0,-1 0 1 0 0,1 0-1 0 0,0 0 0 0 0,-1 0 1 0 0,1 0-1 0 0,-1-1 1 0 0,1 0-1 0 0,-1 1 0 0 0,1-2 1 0 0,-1 1-1 0 0,1 0 1 0 0,-1 0-1 0 0,6-4 0 0 0,-7 3-2 0 0,0 0 0 0 0,-1 0 0 0 0,1 1 0 0 0,0-2 0 0 0,-1 1-1 0 0,1 0 1 0 0,-1 0 0 0 0,0 0 0 0 0,1-1 0 0 0,-1 1 0 0 0,0 0-1 0 0,-1-1 1 0 0,1 1 0 0 0,0-1 0 0 0,-1 0 0 0 0,1 1 0 0 0,-1-1-1 0 0,0 1 1 0 0,0-1 0 0 0,0 0 0 0 0,0-3 0 0 0,-1-1 15 0 0,0 0 0 0 0,-1 1 0 0 0,1-1 0 0 0,-1 0 0 0 0,-1 1-1 0 0,1 0 1 0 0,-1-1 0 0 0,0 1 0 0 0,0 0 0 0 0,-1 1 0 0 0,0-1 0 0 0,0 0 0 0 0,0 1 0 0 0,-1 0 0 0 0,0 0 0 0 0,0 1 0 0 0,0-1 0 0 0,0 1 0 0 0,-1 0 0 0 0,0 0 0 0 0,-11-5 0 0 0,8 4-34 0 0,1 1 0 0 0,-1 1 0 0 0,0-1 0 0 0,0 1 0 0 0,0 1 0 0 0,0 0 0 0 0,-1 0 1 0 0,1 1-1 0 0,0 0 0 0 0,-1 1 0 0 0,1 0 0 0 0,-1 0 0 0 0,1 1 0 0 0,-1 0 0 0 0,-12 3 0 0 0,2 9-3373 0 0</inkml:trace>
</inkml:ink>
</file>

<file path=ppt/ink/ink90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574"/>
    </inkml:context>
    <inkml:brush xml:id="br0">
      <inkml:brushProperty name="width" value="0.1" units="cm"/>
      <inkml:brushProperty name="height" value="0.1" units="cm"/>
      <inkml:brushProperty name="color" value="#008C3A"/>
    </inkml:brush>
  </inkml:definitions>
  <inkml:trace contextRef="#ctx0" brushRef="#br0">122 1 8287 0 0,'0'0'639'0'0,"7"28"1085"0"0,-4-10-132 0 0,0 0 1 0 0,-2 0-1 0 0,0 0 0 0 0,-2 26 1 0 0,-1-21-796 0 0,-2 0 0 0 0,0 0 0 0 0,-8 24 0 0 0,3-21-991 0 0,0 0 1 0 0,-2-1-1 0 0,-1 0 0 0 0,-1-1 0 0 0,-1 0 0 0 0,-27 34 0 0 0,36-53-882 0 0</inkml:trace>
</inkml:ink>
</file>

<file path=ppt/ink/ink90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081"/>
    </inkml:context>
    <inkml:brush xml:id="br0">
      <inkml:brushProperty name="width" value="0.1" units="cm"/>
      <inkml:brushProperty name="height" value="0.1" units="cm"/>
      <inkml:brushProperty name="color" value="#008C3A"/>
    </inkml:brush>
  </inkml:definitions>
  <inkml:trace contextRef="#ctx0" brushRef="#br0">10 32 4607 0 0,'-9'-17'16242'0'0,"52"11"-13144"0"0,56-3 0 0 0,-51 10-5561 0 0,0 5-5345 0 0</inkml:trace>
</inkml:ink>
</file>

<file path=ppt/ink/ink90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959"/>
    </inkml:context>
    <inkml:brush xml:id="br0">
      <inkml:brushProperty name="width" value="0.1" units="cm"/>
      <inkml:brushProperty name="height" value="0.1" units="cm"/>
      <inkml:brushProperty name="color" value="#008C3A"/>
    </inkml:brush>
  </inkml:definitions>
  <inkml:trace contextRef="#ctx0" brushRef="#br0">1 92 5527 0 0,'0'0'11838'0'0,"12"-35"-9293"0"0,-8 30-2379 0 0,1 0 0 0 0,-1 0 1 0 0,1 1-1 0 0,0 0 0 0 0,0 0 0 0 0,0 0 1 0 0,0 1-1 0 0,1-1 0 0 0,-1 1 1 0 0,1 1-1 0 0,0-1 0 0 0,0 1 0 0 0,0 0 1 0 0,0 0-1 0 0,1 1 0 0 0,-1 0 0 0 0,0 0 1 0 0,12 0-1 0 0,-14 0-110 0 0,0 1-1 0 0,0 0 1 0 0,0 0-1 0 0,0 1 1 0 0,0-1-1 0 0,-1 1 1 0 0,1 0-1 0 0,0 0 1 0 0,0 0 0 0 0,0 0-1 0 0,0 1 1 0 0,-1-1-1 0 0,1 1 1 0 0,-1 0-1 0 0,1 0 1 0 0,-1 0-1 0 0,0 1 1 0 0,0-1-1 0 0,0 1 1 0 0,0 0 0 0 0,0 0-1 0 0,-1 0 1 0 0,1 0-1 0 0,-1 0 1 0 0,0 1-1 0 0,0-1 1 0 0,0 1-1 0 0,0-1 1 0 0,-1 1 0 0 0,3 7-1 0 0,-3-6-28 0 0,0 0 0 0 0,-1-1-1 0 0,1 1 1 0 0,-1 0 0 0 0,0 0 0 0 0,0 0-1 0 0,-1-1 1 0 0,1 1 0 0 0,-1 0-1 0 0,0 0 1 0 0,0-1 0 0 0,-4 9 0 0 0,-31 46 83 0 0,31-53-116 0 0,0 1 1 0 0,0-1-1 0 0,1 1 1 0 0,0 1-1 0 0,0-1 1 0 0,1 0-1 0 0,0 1 1 0 0,0 0-1 0 0,0 0 1 0 0,-2 15-1 0 0,6-21 1 0 0,-1 1 0 0 0,0-1-1 0 0,1 1 1 0 0,0-1 0 0 0,-1 1-1 0 0,1-1 1 0 0,0 1-1 0 0,0-1 1 0 0,1 0 0 0 0,-1 1-1 0 0,0-1 1 0 0,1 0 0 0 0,-1 0-1 0 0,1 0 1 0 0,0 0 0 0 0,0-1-1 0 0,0 1 1 0 0,0 0-1 0 0,0-1 1 0 0,0 1 0 0 0,0-1-1 0 0,0 1 1 0 0,3 0 0 0 0,65 29 29 0 0,-44-21-22 0 0,-17-6 4 0 0,-1 0-1 0 0,0 1 1 0 0,0 0 0 0 0,0 0 0 0 0,0 0 0 0 0,-1 1-1 0 0,0 0 1 0 0,0 1 0 0 0,-1 0 0 0 0,8 9-1 0 0,-12-12-3 0 0,0-1 0 0 0,1 1 0 0 0,-1 0-1 0 0,-1 0 1 0 0,1 0 0 0 0,0 0 0 0 0,-1 0-1 0 0,0 1 1 0 0,0-1 0 0 0,0 0 0 0 0,-1 0-1 0 0,1 1 1 0 0,-1-1 0 0 0,0 0-1 0 0,0 1 1 0 0,-1-1 0 0 0,1 0 0 0 0,-1 1-1 0 0,0-1 1 0 0,0 0 0 0 0,-1 0 0 0 0,1 0-1 0 0,-4 7 1 0 0,1-4 34 0 0,-1-1-1 0 0,0 1 0 0 0,0-1 1 0 0,0-1-1 0 0,0 1 1 0 0,-1-1-1 0 0,0 0 0 0 0,0 0 1 0 0,-1 0-1 0 0,0-1 0 0 0,1 0 1 0 0,-1 0-1 0 0,0-1 1 0 0,-1 0-1 0 0,1 0 0 0 0,-1-1 1 0 0,1 0-1 0 0,-1 0 1 0 0,-14 1-1 0 0,15-2-9 0 0,1 0 0 0 0,-1-1 0 0 0,0 1-1 0 0,0-2 1 0 0,0 1 0 0 0,0-1 0 0 0,0 0 0 0 0,1 0 0 0 0,-1 0-1 0 0,0-1 1 0 0,1 0 0 0 0,-1-1 0 0 0,1 0 0 0 0,0 0 0 0 0,0 0-1 0 0,0 0 1 0 0,0-1 0 0 0,1 0 0 0 0,-1 0 0 0 0,1-1 0 0 0,0 0-1 0 0,0 1 1 0 0,-5-8 0 0 0,10 11-196 0 0,-1 0-1 0 0,0-1 1 0 0,1 1-1 0 0,-1 0 0 0 0,0 0 1 0 0,1 0-1 0 0,0-1 1 0 0,-1 1-1 0 0,1 0 1 0 0,0-1-1 0 0,0 1 1 0 0,-1 0-1 0 0,1-1 1 0 0,0 1-1 0 0,0 0 1 0 0,1-1-1 0 0,-1 1 1 0 0,1-3-1 0 0,3-7-1517 0 0</inkml:trace>
</inkml:ink>
</file>

<file path=ppt/ink/ink90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4.361"/>
    </inkml:context>
    <inkml:brush xml:id="br0">
      <inkml:brushProperty name="width" value="0.1" units="cm"/>
      <inkml:brushProperty name="height" value="0.1" units="cm"/>
      <inkml:brushProperty name="color" value="#008C3A"/>
    </inkml:brush>
  </inkml:definitions>
  <inkml:trace contextRef="#ctx0" brushRef="#br0">1 0 6447 0 0,'3'1'7150'0'0,"19"8"-4480"0"0,13 6-1789 0 0,0 3 1 0 0,-1 0-1 0 0,-1 2 0 0 0,0 2 0 0 0,-2 1 1 0 0,51 48-1 0 0,-65-53-701 0 0,0 1 0 0 0,-1 1 0 0 0,-1 0 0 0 0,-1 1 0 0 0,-1 1 0 0 0,-1 0 0 0 0,0 0 0 0 0,-2 2 0 0 0,-1-1 0 0 0,-1 1 0 0 0,8 38 0 0 0,-7-8-10 0 0,-3 1-1 0 0,-2 1 0 0 0,-2-1 1 0 0,-3 0-1 0 0,-2 1 0 0 0,-3-1 1 0 0,-2 0-1 0 0,-2-1 0 0 0,-20 59 1 0 0,18-79-218 0 0,-1-2 0 0 0,-1 0 1 0 0,-2-1-1 0 0,-1 0 0 0 0,-2-1 1 0 0,0-1-1 0 0,-2-1 0 0 0,-2-1 1 0 0,0-1-1 0 0,-1 0 0 0 0,-35 26 1 0 0,42-40-1205 0 0,0-3-4892 0 0</inkml:trace>
</inkml:ink>
</file>

<file path=ppt/ink/ink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4"/>
    </inkml:context>
    <inkml:brush xml:id="br0">
      <inkml:brushProperty name="width" value="0.1" units="cm"/>
      <inkml:brushProperty name="height" value="0.1" units="cm"/>
      <inkml:brushProperty name="color" value="#AB008B"/>
    </inkml:brush>
  </inkml:definitions>
  <inkml:trace contextRef="#ctx0" brushRef="#br0">192 19 4607 0 0,'15'-18'16556'0'0,"-45"130"-14081"0"0,23-82-2193 0 0,2 1 1 0 0,1 0-1 0 0,0 52 0 0 0,6-22-132 0 0,0-15 66 0 0,-5 67-1 0 0,1-97-289 0 0,-1 0 0 0 0,0-1 0 0 0,-1 1 1 0 0,0-1-1 0 0,-1 0 0 0 0,-1-1 0 0 0,-1 1 0 0 0,-9 15 0 0 0,9-17-905 0 0,-5 7-1097 0 0</inkml:trace>
  <inkml:trace contextRef="#ctx0" brushRef="#br0" timeOffset="1">1 577 4607 0 0,'3'-36'2435'0'0,"-1"28"-821"0"0,1-2 308 0 0,0 0 1 0 0,0 0-1 0 0,1 0 0 0 0,1 0 1 0 0,10-18-1 0 0,-13 25-1825 0 0,1 0 0 0 0,0 0 0 0 0,0 1-1 0 0,0-1 1 0 0,0 1 0 0 0,0-1 0 0 0,0 1 0 0 0,0 0-1 0 0,1 0 1 0 0,-1 1 0 0 0,1-1 0 0 0,0 1 0 0 0,-1-1 0 0 0,1 1-1 0 0,0 0 1 0 0,0 1 0 0 0,0-1 0 0 0,0 1 0 0 0,0-1-1 0 0,6 2 1 0 0,35-1-78 0 0,-8 1-431 0 0,1-1 0 0 0,-1-2 0 0 0,53-10 0 0 0,-62 5-639 0 0</inkml:trace>
</inkml:ink>
</file>

<file path=ppt/ink/ink90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1.143"/>
    </inkml:context>
    <inkml:brush xml:id="br0">
      <inkml:brushProperty name="width" value="0.1" units="cm"/>
      <inkml:brushProperty name="height" value="0.1" units="cm"/>
      <inkml:brushProperty name="color" value="#008C3A"/>
    </inkml:brush>
  </inkml:definitions>
  <inkml:trace contextRef="#ctx0" brushRef="#br0">10 56 8143 0 0,'0'0'5680'0'0,"-10"-26"2343"0"0,16 22-7615 0 0,1 0 0 0 0,-1 1 0 0 0,0 1 0 0 0,1-1 0 0 0,0 1 0 0 0,0 0 1 0 0,-1 0-1 0 0,1 1 0 0 0,12-1 0 0 0,71-2 571 0 0,-55 4-614 0 0,90 4-336 0 0,-72 2-3666 0 0,-42-5 1805 0 0</inkml:trace>
</inkml:ink>
</file>

<file path=ppt/ink/ink90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2.297"/>
    </inkml:context>
    <inkml:brush xml:id="br0">
      <inkml:brushProperty name="width" value="0.1" units="cm"/>
      <inkml:brushProperty name="height" value="0.1" units="cm"/>
      <inkml:brushProperty name="color" value="#008C3A"/>
    </inkml:brush>
  </inkml:definitions>
  <inkml:trace contextRef="#ctx0" brushRef="#br0">1 154 9359 0 0,'0'0'1632'0'0,"31"-24"2071"0"0,-24 18-3060 0 0,-1 0 0 0 0,0-1 1 0 0,0 0-1 0 0,0 0 0 0 0,-1 0 0 0 0,7-13 1 0 0,-9 15-420 0 0,1-1 1 0 0,0 1-1 0 0,1 0 1 0 0,-1 1 0 0 0,1-1-1 0 0,0 1 1 0 0,0 0 0 0 0,0 0-1 0 0,1 1 1 0 0,-1-1 0 0 0,1 1-1 0 0,0 0 1 0 0,0 1-1 0 0,0-1 1 0 0,0 1 0 0 0,0 1-1 0 0,8-2 1 0 0,-10 2-176 0 0,1 0 0 0 0,0 0 1 0 0,-1 1-1 0 0,1 0 0 0 0,0 0 0 0 0,-1 0 0 0 0,1 0 0 0 0,0 1 1 0 0,-1 0-1 0 0,1 0 0 0 0,0 0 0 0 0,-1 0 0 0 0,1 1 1 0 0,-1 0-1 0 0,0 0 0 0 0,0 0 0 0 0,0 0 0 0 0,0 1 1 0 0,0-1-1 0 0,0 1 0 0 0,0 0 0 0 0,-1 1 0 0 0,6 5 0 0 0,-7-6-39 0 0,1 0 0 0 0,-1 0-1 0 0,0 1 1 0 0,0-1 0 0 0,0 0-1 0 0,-1 1 1 0 0,1 0 0 0 0,-1-1-1 0 0,0 1 1 0 0,0 0-1 0 0,0 0 1 0 0,-1-1 0 0 0,1 1-1 0 0,-1 0 1 0 0,0 0 0 0 0,0 0-1 0 0,0 0 1 0 0,-2 7 0 0 0,-1-1 42 0 0,0 0 1 0 0,-1-1-1 0 0,-1 1 1 0 0,0-1-1 0 0,-9 14 1 0 0,7-12-18 0 0,0 1 0 0 0,0 0 1 0 0,1 1-1 0 0,-7 21 0 0 0,12-27-35 0 0,1 1 0 0 0,0-6 0 0 0,1 1 0 0 0,0 0 0 0 0,0-1 0 0 0,0 1 0 0 0,1-1 0 0 0,-1 0 0 0 0,1 1 0 0 0,-1-1 0 0 0,1 0 0 0 0,0 0 0 0 0,0 0 0 0 0,0 0 0 0 0,0 0 0 0 0,0 0 0 0 0,0-1 0 0 0,0 1 0 0 0,1-1 0 0 0,4 3 0 0 0,46 20 0 0 0,-44-20 0 0 0,0 0-8 0 0,-1 0 0 0 0,1 1-1 0 0,-1 0 1 0 0,0 0 0 0 0,0 1 0 0 0,-1 0-1 0 0,0 0 1 0 0,0 1 0 0 0,0 0 0 0 0,-1 0-1 0 0,0 1 1 0 0,-1-1 0 0 0,1 1 0 0 0,-1 1-1 0 0,4 10 1 0 0,-7-14 3 0 0,0 0 1 0 0,0 1-1 0 0,-1-1 0 0 0,0 1 1 0 0,0-1-1 0 0,0 1 0 0 0,-1-1 0 0 0,0 1 1 0 0,0 0-1 0 0,-1-1 0 0 0,1 1 1 0 0,-1-1-1 0 0,0 1 0 0 0,-1-1 0 0 0,1 0 1 0 0,-1 1-1 0 0,0-1 0 0 0,0 0 1 0 0,-1 0-1 0 0,1 0 0 0 0,-1 0 0 0 0,-1-1 1 0 0,1 1-1 0 0,0-1 0 0 0,-1 0 1 0 0,0 0-1 0 0,-5 5 0 0 0,0-2 65 0 0,-1 0 0 0 0,0-1 0 0 0,0 0-1 0 0,0 0 1 0 0,0-1 0 0 0,-1 0 0 0 0,0-1 0 0 0,0 0 0 0 0,0-1 0 0 0,0-1-1 0 0,-1 1 1 0 0,1-2 0 0 0,-1 1 0 0 0,1-2 0 0 0,-1 1 0 0 0,0-2-1 0 0,1 1 1 0 0,-1-2 0 0 0,1 0 0 0 0,-1 0 0 0 0,1-1 0 0 0,0 0-1 0 0,0-1 1 0 0,-16-7 0 0 0,25 9-54 0 0</inkml:trace>
</inkml:ink>
</file>

<file path=ppt/ink/ink90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009"/>
    </inkml:context>
    <inkml:brush xml:id="br0">
      <inkml:brushProperty name="width" value="0.1" units="cm"/>
      <inkml:brushProperty name="height" value="0.1" units="cm"/>
      <inkml:brushProperty name="color" value="#008C3A"/>
    </inkml:brush>
  </inkml:definitions>
  <inkml:trace contextRef="#ctx0" brushRef="#br0">0 25 4607 0 0,'0'0'16163'0'0,"36"-10"-13435"0"0,-1 5-1470 0 0,67-2 1 0 0,-44 4-846 0 0,43 5-239 0 0,-16 2-260 0 0,-84-4 1 0 0,6 2 135 0 0,-4-1-1490 0 0</inkml:trace>
</inkml:ink>
</file>

<file path=ppt/ink/ink90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356"/>
    </inkml:context>
    <inkml:brush xml:id="br0">
      <inkml:brushProperty name="width" value="0.1" units="cm"/>
      <inkml:brushProperty name="height" value="0.1" units="cm"/>
      <inkml:brushProperty name="color" value="#008C3A"/>
    </inkml:brush>
  </inkml:definitions>
  <inkml:trace contextRef="#ctx0" brushRef="#br0">1 46 8287 0 0,'0'0'4579'0'0,"24"-11"-702"0"0,6 3-2559 0 0,1 2 0 0 0,-1 1 0 0 0,1 2 0 0 0,38 0 0 0 0,29-4-132 0 0,-5 6-3403 0 0,-82 0 858 0 0</inkml:trace>
</inkml:ink>
</file>

<file path=ppt/ink/ink90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0.646"/>
    </inkml:context>
    <inkml:brush xml:id="br0">
      <inkml:brushProperty name="width" value="0.1" units="cm"/>
      <inkml:brushProperty name="height" value="0.1" units="cm"/>
      <inkml:brushProperty name="color" value="#008C3A"/>
    </inkml:brush>
  </inkml:definitions>
  <inkml:trace contextRef="#ctx0" brushRef="#br0">1 67 8751 0 0,'0'0'3962'0'0,"7"-31"3992"0"0,0 27-7644 0 0,-1 1 0 0 0,0-1 0 0 0,1 1-1 0 0,0 0 1 0 0,0 0 0 0 0,0 1 0 0 0,0 0 0 0 0,0 0-1 0 0,0 1 1 0 0,9-1 0 0 0,74-3 1633 0 0,-33 4-1450 0 0,26 0-277 0 0,-27 7-3601 0 0,-41-3 1570 0 0</inkml:trace>
</inkml:ink>
</file>

<file path=ppt/ink/ink90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1.595"/>
    </inkml:context>
    <inkml:brush xml:id="br0">
      <inkml:brushProperty name="width" value="0.1" units="cm"/>
      <inkml:brushProperty name="height" value="0.1" units="cm"/>
      <inkml:brushProperty name="color" value="#008C3A"/>
    </inkml:brush>
  </inkml:definitions>
  <inkml:trace contextRef="#ctx0" brushRef="#br0">6 102 4607 0 0,'-5'0'16176'0'0,"5"-4"-15993"0"0,1-1 0 0 0,0 1 0 0 0,0 0 0 0 0,0 0 0 0 0,1 0 0 0 0,-1 0 0 0 0,1 1 0 0 0,0-1 0 0 0,0 0 0 0 0,0 1 0 0 0,0-1 0 0 0,1 1-1 0 0,0 0 1 0 0,-1-1 0 0 0,1 1 0 0 0,1 1 0 0 0,-1-1 0 0 0,0 0 0 0 0,0 1 0 0 0,1 0 0 0 0,0-1 0 0 0,-1 1 0 0 0,1 1 0 0 0,0-1 0 0 0,0 0 0 0 0,7-1 0 0 0,1-1-70 0 0,0 1 0 0 0,1 0 0 0 0,-1 1 0 0 0,1 0 0 0 0,-1 1 0 0 0,1 0 0 0 0,22 2 0 0 0,-31-1-96 0 0,-1 0 0 0 0,1 1 0 0 0,-1-1 0 0 0,1 1 0 0 0,0 0 0 0 0,-1 0 0 0 0,0 0 1 0 0,1 0-1 0 0,-1 1 0 0 0,0-1 0 0 0,1 1 0 0 0,-1 0 0 0 0,0 0 0 0 0,0 0 0 0 0,-1 1 0 0 0,1-1 0 0 0,0 0 0 0 0,-1 1 0 0 0,1 0 0 0 0,-1 0 0 0 0,0 0 0 0 0,0 0 0 0 0,0 0 0 0 0,1 4 0 0 0,-1-1 2 0 0,-1-1 0 0 0,0 1 0 0 0,0 0-1 0 0,0 0 1 0 0,-1-1 0 0 0,0 1 0 0 0,0 0 0 0 0,-1 0-1 0 0,0 0 1 0 0,0-1 0 0 0,0 1 0 0 0,0 0 0 0 0,-1-1-1 0 0,-3 9 1 0 0,-25 45-16 0 0,23-48-24 0 0,1 0 0 0 0,0 1 0 0 0,1 0 0 0 0,0 0 0 0 0,1 0 0 0 0,0 0 0 0 0,-2 16 0 0 0,6-25 17 0 0,0-1 1 0 0,0 1 0 0 0,1-1-1 0 0,-1 1 1 0 0,1-1 0 0 0,0 1-1 0 0,0-1 1 0 0,0 1 0 0 0,0-1-1 0 0,0 0 1 0 0,0 0 0 0 0,1 1-1 0 0,-1-1 1 0 0,1 0 0 0 0,-1 0-1 0 0,1 0 1 0 0,0-1 0 0 0,0 1-1 0 0,0 0 1 0 0,0-1 0 0 0,0 1-1 0 0,0-1 1 0 0,4 2 0 0 0,8 5-32 0 0,1 0 0 0 0,27 8 1 0 0,-6-1 7 0 0,-27-11 27 0 0,0 1 0 0 0,-1 0 0 0 0,0 1 0 0 0,0-1 0 0 0,0 2 0 0 0,-1-1 0 0 0,0 1 0 0 0,0 0 0 0 0,7 11 0 0 0,-11-14 0 0 0,-1 0 0 0 0,0 0 0 0 0,0 1 0 0 0,0-1 0 0 0,0 1 0 0 0,-1-1 0 0 0,0 1 0 0 0,0-1 0 0 0,0 1 0 0 0,0 0 0 0 0,-1 0 0 0 0,0-1 0 0 0,0 1 0 0 0,0 0 0 0 0,0 0 0 0 0,-1-1 0 0 0,0 1 0 0 0,0 0 0 0 0,0-1 0 0 0,-1 1 0 0 0,-2 4 0 0 0,2-2-39 0 0,-1-1 0 0 0,-1 1 0 0 0,1-1 0 0 0,-1 1 0 0 0,0-1 0 0 0,-1-1 0 0 0,1 1-1 0 0,-1 0 1 0 0,0-1 0 0 0,-1 0 0 0 0,1 0 0 0 0,-1-1 0 0 0,0 0 0 0 0,0 0 0 0 0,0 0 0 0 0,-1 0 0 0 0,1-1 0 0 0,-1 0 0 0 0,0-1-1 0 0,0 0 1 0 0,0 0 0 0 0,0 0 0 0 0,-10 1 0 0 0,4-2-97 0 0,-1 0-1 0 0,0-1 1 0 0,0-1-1 0 0,0 0 1 0 0,0 0-1 0 0,1-2 1 0 0,-1 0-1 0 0,1 0 1 0 0,0-1-1 0 0,-1-1 1 0 0,-18-9-1 0 0,24 10-1279 0 0</inkml:trace>
</inkml:ink>
</file>

<file path=ppt/ink/ink90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220"/>
    </inkml:context>
    <inkml:brush xml:id="br0">
      <inkml:brushProperty name="width" value="0.1" units="cm"/>
      <inkml:brushProperty name="height" value="0.1" units="cm"/>
      <inkml:brushProperty name="color" value="#008C3A"/>
    </inkml:brush>
  </inkml:definitions>
  <inkml:trace contextRef="#ctx0" brushRef="#br0">1 0 13447 0 0,'0'0'3807'0'0,"19"24"248"0"0,8-6-2633 0 0,1-1 1 0 0,53 24 0 0 0,-59-32-1277 0 0,0 1 0 0 0,-1 2 0 0 0,0 0 0 0 0,-1 1 0 0 0,-1 0 0 0 0,32 30 0 0 0,-43-34-124 0 0,12 11-1148 0 0,-6-14-3324 0 0</inkml:trace>
</inkml:ink>
</file>

<file path=ppt/ink/ink90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580"/>
    </inkml:context>
    <inkml:brush xml:id="br0">
      <inkml:brushProperty name="width" value="0.1" units="cm"/>
      <inkml:brushProperty name="height" value="0.1" units="cm"/>
      <inkml:brushProperty name="color" value="#008C3A"/>
    </inkml:brush>
  </inkml:definitions>
  <inkml:trace contextRef="#ctx0" brushRef="#br0">473 28 6447 0 0,'-4'-27'13195'0'0,"3"27"-12908"0"0,-16 6 2295 0 0,-12 17-2534 0 0,-222 224 1139 0 0,213-207-1329 0 0,1 2-1 0 0,-53 79 1 0 0,85-114-2099 0 0</inkml:trace>
</inkml:ink>
</file>

<file path=ppt/ink/ink90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4.595"/>
    </inkml:context>
    <inkml:brush xml:id="br0">
      <inkml:brushProperty name="width" value="0.1" units="cm"/>
      <inkml:brushProperty name="height" value="0.1" units="cm"/>
      <inkml:brushProperty name="color" value="#008C3A"/>
    </inkml:brush>
  </inkml:definitions>
  <inkml:trace contextRef="#ctx0" brushRef="#br0">165 134 3679 0 0,'10'-29'1647'0'0,"5"9"2014"0"0,13-20 2033 0 0,-27 39-5410 0 0,0-1 1 0 0,0 0-1 0 0,-1 1 0 0 0,1-1 1 0 0,0 0-1 0 0,-1 0 0 0 0,1 0 0 0 0,-1 0 1 0 0,0 1-1 0 0,0-1 0 0 0,0 0 0 0 0,0 0 1 0 0,0 0-1 0 0,0 0 0 0 0,0 0 1 0 0,-1 0-1 0 0,1 0 0 0 0,-1 1 0 0 0,1-1 1 0 0,-1 0-1 0 0,-1-2 0 0 0,2 4-188 0 0,-1-1 1 0 0,0 1-1 0 0,0-1 0 0 0,0 1 0 0 0,0 0 1 0 0,0 0-1 0 0,0-1 0 0 0,1 1 0 0 0,-1 0 0 0 0,0 0 1 0 0,0 0-1 0 0,0 0 0 0 0,0 0 0 0 0,0 0 0 0 0,0 0 1 0 0,0 1-1 0 0,0-1 0 0 0,0 0 0 0 0,0 0 1 0 0,1 1-1 0 0,-1-1 0 0 0,0 0 0 0 0,0 1 0 0 0,0-1 1 0 0,0 1-1 0 0,1-1 0 0 0,-1 1 0 0 0,0 0 1 0 0,1-1-1 0 0,-1 1 0 0 0,0 0 0 0 0,0 1 0 0 0,-27 22 177 0 0,9-1-231 0 0,2 1 0 0 0,0 0 0 0 0,2 1 0 0 0,0 1 0 0 0,2 0-1 0 0,1 1 1 0 0,1 1 0 0 0,1 0 0 0 0,2 0 0 0 0,0 1 0 0 0,2-1 0 0 0,1 2 0 0 0,2-1-1 0 0,1 0 1 0 0,1 1 0 0 0,5 53 0 0 0,-3-76-36 0 0,0 0 0 0 0,1 0-1 0 0,0 0 1 0 0,0 0 0 0 0,0 0-1 0 0,1-1 1 0 0,0 1 0 0 0,0-1 0 0 0,1 1-1 0 0,0-1 1 0 0,0 0 0 0 0,0-1 0 0 0,1 1-1 0 0,0-1 1 0 0,0 0 0 0 0,0 0-1 0 0,8 6 1 0 0,-4-6 13 0 0,-1 0 0 0 0,1 0 0 0 0,0-1 0 0 0,0-1 1 0 0,1 1-1 0 0,-1-1 0 0 0,1-1 0 0 0,-1 0 0 0 0,1 0 0 0 0,0-1 0 0 0,17 1 0 0 0,-15-2-2 0 0,1 0 0 0 0,-1-1 0 0 0,0 0 0 0 0,1-1 0 0 0,-1-1 0 0 0,0 0 0 0 0,0 0 0 0 0,0-1 0 0 0,-1-1 0 0 0,1 0 0 0 0,-1 0 0 0 0,0-1 0 0 0,0-1-1 0 0,-1 0 1 0 0,0 0 0 0 0,0-1 0 0 0,-1 0 0 0 0,0-1 0 0 0,0 0 0 0 0,10-15 0 0 0,-17 22-6 0 0,0 0-1 0 0,0-1 1 0 0,-1 1 0 0 0,0 0-1 0 0,1-1 1 0 0,-1 1-1 0 0,0-1 1 0 0,0 0 0 0 0,0 1-1 0 0,0-1 1 0 0,-1 0 0 0 0,1 0-1 0 0,-1 1 1 0 0,0-1-1 0 0,0 0 1 0 0,0 0 0 0 0,0 0-1 0 0,0 1 1 0 0,0-1-1 0 0,-1 0 1 0 0,1 0 0 0 0,-1 1-1 0 0,0-1 1 0 0,0 0 0 0 0,0 1-1 0 0,0-1 1 0 0,0 1-1 0 0,-1-1 1 0 0,1 1 0 0 0,-1 0-1 0 0,0-1 1 0 0,1 1-1 0 0,-1 0 1 0 0,0 0 0 0 0,0 0-1 0 0,0 1 1 0 0,-1-1 0 0 0,1 0-1 0 0,0 1 1 0 0,-5-3-1 0 0,-1 0 9 0 0,-1 0 1 0 0,0 1-1 0 0,0 0 0 0 0,-1 0 0 0 0,1 1 0 0 0,0 1 0 0 0,-1-1 0 0 0,1 1 0 0 0,-1 1 0 0 0,-15 0 0 0 0,-22 7-80 0 0,0 1 0 0 0,1 2-1 0 0,-49 18 1 0 0,74-15-1544 0 0,16-8-70 0 0</inkml:trace>
</inkml:ink>
</file>

<file path=ppt/ink/ink90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064"/>
    </inkml:context>
    <inkml:brush xml:id="br0">
      <inkml:brushProperty name="width" value="0.1" units="cm"/>
      <inkml:brushProperty name="height" value="0.1" units="cm"/>
      <inkml:brushProperty name="color" value="#008C3A"/>
    </inkml:brush>
  </inkml:definitions>
  <inkml:trace contextRef="#ctx0" brushRef="#br0">28 307 4607 0 0,'-28'7'10832'0'0,"41"-5"-10277"0"0,-1-1-1 0 0,1-1 1 0 0,-1 0 0 0 0,1 0-1 0 0,0-2 1 0 0,-1 1-1 0 0,13-5 1 0 0,18 0 231 0 0,42-4 383 0 0,582-52 2487 0 0,444-35-3205 0 0,-873 64-384 0 0,520-64 119 0 0,-736 95-175 0 0,-22 2-12 0 0,0 0 1 0 0,1 0-1 0 0,-1-1 1 0 0,0 1 0 0 0,0 0-1 0 0,1 0 1 0 0,-1 0-1 0 0,0 0 1 0 0,1 0-1 0 0,-1 0 1 0 0,0 0 0 0 0,1 0-1 0 0,-1 0 1 0 0,0 0-1 0 0,0 0 1 0 0,1 0-1 0 0,-1 0 1 0 0,0 0 0 0 0,1 0-1 0 0,-1 1 1 0 0,0-1-1 0 0,0 0 1 0 0,1 0-1 0 0,-1 0 1 0 0,0 0 0 0 0,0 0-1 0 0,1 1 1 0 0,-1-1-1 0 0,0 0 1 0 0,0 0-1 0 0,0 1 1 0 0,1-1 0 0 0,-1 0-1 0 0,0 0 1 0 0,0 0-1 0 0,0 1 1 0 0,0-1-1 0 0,1 0 1 0 0,-1 1 0 0 0,0-1-1 0 0,0 0 1 0 0,0 0-1 0 0,0 1 1 0 0,0-1-1 0 0,0 0 1 0 0,0 1-1 0 0,0-1 1 0 0,0 0 0 0 0,0 1-1 0 0,0-1 1 0 0,0 0-1 0 0,0 0 1 0 0,0 1-1 0 0,0-1 1 0 0,0 0 0 0 0,-1 1-1 0 0,1-1 1 0 0,0 0-1 0 0,0 0 1 0 0,0 1-1 0 0,0-1 1 0 0,0 0 0 0 0,-1 0-1 0 0,1 1 1 0 0,0-1-1 0 0,0 0 1 0 0,0 0-1 0 0,-1 1 1 0 0,-14 16-204 0 0,14-16 163 0 0,-1 1-200 0 0,1 0 0 0 0,0 1-1 0 0,-1-1 1 0 0,1 0 0 0 0,0 1 0 0 0,0-1 0 0 0,1 1-1 0 0,-1 0 1 0 0,0-1 0 0 0,0 6 0 0 0,-1 3-1162 0 0</inkml:trace>
</inkml:ink>
</file>

<file path=ppt/ink/ink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4"/>
    </inkml:context>
    <inkml:brush xml:id="br0">
      <inkml:brushProperty name="width" value="0.1" units="cm"/>
      <inkml:brushProperty name="height" value="0.1" units="cm"/>
      <inkml:brushProperty name="color" value="#004F8B"/>
    </inkml:brush>
  </inkml:definitions>
  <inkml:trace contextRef="#ctx0" brushRef="#br0">0 296 5063 0 0,'6'-19'1094'0'0,"1"0"-1"0"0,11-23 0 0 0,-9 25 1355 0 0,-2-1-1 0 0,8-28 1 0 0,-13 41-2129 0 0,0 0-1 0 0,1 0 1 0 0,-1 0 0 0 0,1 0-1 0 0,0 0 1 0 0,0 1 0 0 0,1-1 0 0 0,0 1-1 0 0,-1 0 1 0 0,1 0 0 0 0,1 0-1 0 0,-1 1 1 0 0,0 0 0 0 0,1-1 0 0 0,0 1-1 0 0,0 1 1 0 0,0-1 0 0 0,0 1-1 0 0,0 0 1 0 0,7-2 0 0 0,12-4 513 0 0,1 1 1 0 0,49-7-1 0 0,-55 12-734 0 0,181-20 1287 0 0,-189 22-1655 0 0,0 1 1 0 0,0 1-1 0 0,0 0 0 0 0,13 4 1 0 0,19 3-1196 0 0,-31-7-458 0 0</inkml:trace>
</inkml:ink>
</file>

<file path=ppt/ink/ink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6"/>
    </inkml:context>
    <inkml:brush xml:id="br0">
      <inkml:brushProperty name="width" value="0.1" units="cm"/>
      <inkml:brushProperty name="height" value="0.1" units="cm"/>
      <inkml:brushProperty name="color" value="#AB008B"/>
    </inkml:brush>
  </inkml:definitions>
  <inkml:trace contextRef="#ctx0" brushRef="#br0">1 1 5063 0 0,'9'33'2096'0'0,"19"4"10751"0"0,-16-24-9643 0 0,-1 1-3903 0 0,-1 5 1042 0 0,-1 0 0 0 0,-1 1-1 0 0,0 0 1 0 0,-2 0 0 0 0,0 1 0 0 0,-1 0-1 0 0,-1 0 1 0 0,-2 0 0 0 0,0 0 0 0 0,0 0-1 0 0,-2 1 1 0 0,-5 40 0 0 0,-1-22-580 0 0,-1-1 0 0 0,-2 0 0 0 0,-2 0-1 0 0,-1-1 1 0 0,-2-1 0 0 0,-19 36 0 0 0,22-54-2224 0 0</inkml:trace>
</inkml:ink>
</file>

<file path=ppt/ink/ink91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991"/>
    </inkml:context>
    <inkml:brush xml:id="br0">
      <inkml:brushProperty name="width" value="0.1" units="cm"/>
      <inkml:brushProperty name="height" value="0.1" units="cm"/>
      <inkml:brushProperty name="color" value="#008C3A"/>
    </inkml:brush>
  </inkml:definitions>
  <inkml:trace contextRef="#ctx0" brushRef="#br0">1 185 4607 0 0,'0'0'7220'0'0,"6"-34"-3582"0"0,-3 24-3215 0 0,1 0 0 0 0,-1 0 1 0 0,2 0-1 0 0,-1 1 1 0 0,1 0-1 0 0,1 0 1 0 0,0 0-1 0 0,0 0 0 0 0,1 1 1 0 0,0 0-1 0 0,0 1 1 0 0,12-10-1 0 0,-15 13-325 0 0,1 2 0 0 0,-1-1 0 0 0,0 0 0 0 0,1 1 0 0 0,0 0 0 0 0,-1 0 0 0 0,1 0 0 0 0,0 1 0 0 0,0 0 1 0 0,0 0-1 0 0,0 0 0 0 0,0 0 0 0 0,0 1 0 0 0,1 0 0 0 0,-1 0 0 0 0,0 0 0 0 0,0 1 0 0 0,0-1 0 0 0,0 1 0 0 0,0 1 0 0 0,0-1 0 0 0,0 1 0 0 0,-1-1 0 0 0,1 2 0 0 0,0-1 0 0 0,-1 0 0 0 0,1 1 0 0 0,4 3 0 0 0,-6-4-92 0 0,1 0 0 0 0,-1 0 0 0 0,0 1-1 0 0,0-1 1 0 0,0 1 0 0 0,0-1 0 0 0,-1 1-1 0 0,1 0 1 0 0,-1 0 0 0 0,1 0 0 0 0,-1 0-1 0 0,0 1 1 0 0,0-1 0 0 0,0 1 0 0 0,-1-1-1 0 0,1 1 1 0 0,-1 0 0 0 0,0-1 0 0 0,0 1-1 0 0,0 0 1 0 0,-1 0 0 0 0,1 0 0 0 0,-1 0-1 0 0,0-1 1 0 0,0 1 0 0 0,0 0 0 0 0,-1 0-1 0 0,1 0 1 0 0,-1 0 0 0 0,0 0 0 0 0,0-1-1 0 0,0 1 1 0 0,-1 0 0 0 0,1-1 0 0 0,-1 1-1 0 0,-2 3 1 0 0,-9 12 11 0 0,0 0 0 0 0,0-1 0 0 0,-2 0 0 0 0,0-1-1 0 0,-19 15 1 0 0,10-8 24 0 0,-14 13-25 0 0,17-17-173 0 0,0 1-1 0 0,-31 42 1 0 0,52-63 155 0 0,0 1 1 0 0,-1-1-1 0 0,1 1 0 0 0,0 0 0 0 0,-1-1 1 0 0,1 1-1 0 0,0-1 0 0 0,0 1 0 0 0,0-1 0 0 0,-1 1 1 0 0,1 0-1 0 0,0-1 0 0 0,0 1 0 0 0,0-1 1 0 0,0 1-1 0 0,0 0 0 0 0,0-1 0 0 0,0 1 1 0 0,0-1-1 0 0,0 1 0 0 0,0 0 0 0 0,1-1 0 0 0,-1 1 1 0 0,0-1-1 0 0,0 1 0 0 0,0-1 0 0 0,1 1 1 0 0,-1-1-1 0 0,0 1 0 0 0,1-1 0 0 0,-1 1 1 0 0,0-1-1 0 0,1 1 0 0 0,-1-1 0 0 0,1 1 1 0 0,-1-1-1 0 0,1 0 0 0 0,-1 1 0 0 0,1-1 0 0 0,-1 0 1 0 0,1 1-1 0 0,-1-1 0 0 0,1 0 0 0 0,-1 0 1 0 0,1 1-1 0 0,0-1 0 0 0,-1 0 0 0 0,1 0 1 0 0,0 0-1 0 0,28 4 22 0 0,-28-3-21 0 0,61-1 281 0 0,0-2 0 0 0,90-14 0 0 0,-13 1 29 0 0,18-9 43 0 0,-155 24-429 0 0</inkml:trace>
</inkml:ink>
</file>

<file path=ppt/ink/ink91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497"/>
    </inkml:context>
    <inkml:brush xml:id="br0">
      <inkml:brushProperty name="width" value="0.1" units="cm"/>
      <inkml:brushProperty name="height" value="0.1" units="cm"/>
      <inkml:brushProperty name="color" value="#008C3A"/>
    </inkml:brush>
  </inkml:definitions>
  <inkml:trace contextRef="#ctx0" brushRef="#br0">0 95 5063 0 0,'2'1'390'0'0,"3"-1"330"0"0,0 0 0 0 0,-1 1 0 0 0,1-2 0 0 0,0 1 0 0 0,0 0 0 0 0,0-1 0 0 0,-1 0 0 0 0,1 0 0 0 0,0-1 0 0 0,-1 1 0 0 0,1-1 0 0 0,-1 0 0 0 0,1 0 0 0 0,-1-1 0 0 0,0 1 0 0 0,4-4-1 0 0,-3 3-298 0 0,-1 0 0 0 0,1 0 0 0 0,0 1 0 0 0,0-1 0 0 0,0 1 0 0 0,0 0 0 0 0,0 0 0 0 0,8-1 0 0 0,98-18 615 0 0,-76 12-474 0 0,1 2 0 0 0,-1 1-1 0 0,1 2 1 0 0,1 1-1 0 0,69 5 1 0 0,-101-1-906 0 0,0-1 0 0 0,0 1 0 0 0,0 1 0 0 0,-1-1 0 0 0,1 1 0 0 0,0 0-1 0 0,-1 0 1 0 0,0 0 0 0 0,1 0 0 0 0,-1 1 0 0 0,0 0 0 0 0,0 0 0 0 0,4 4 0 0 0</inkml:trace>
</inkml:ink>
</file>

<file path=ppt/ink/ink91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852"/>
    </inkml:context>
    <inkml:brush xml:id="br0">
      <inkml:brushProperty name="width" value="0.1" units="cm"/>
      <inkml:brushProperty name="height" value="0.1" units="cm"/>
      <inkml:brushProperty name="color" value="#008C3A"/>
    </inkml:brush>
  </inkml:definitions>
  <inkml:trace contextRef="#ctx0" brushRef="#br0">1 0 10191 0 0,'0'0'1236'0'0,"16"19"1698"0"0,-6-6-2212 0 0,-1 2 0 0 0,-1-1 0 0 0,0 1 0 0 0,-1 1 0 0 0,-1-1 0 0 0,0 1 1 0 0,-1 0-1 0 0,6 32 0 0 0,-4 10 21 0 0,2 74 0 0 0,-7-79-552 0 0,12 81-1 0 0,-12-127-591 0 0,3 19 925 0 0</inkml:trace>
</inkml:ink>
</file>

<file path=ppt/ink/ink91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9.424"/>
    </inkml:context>
    <inkml:brush xml:id="br0">
      <inkml:brushProperty name="width" value="0.1" units="cm"/>
      <inkml:brushProperty name="height" value="0.1" units="cm"/>
      <inkml:brushProperty name="color" value="#008C3A"/>
    </inkml:brush>
  </inkml:definitions>
  <inkml:trace contextRef="#ctx0" brushRef="#br0">439 27 3679 0 0,'0'0'167'0'0,"-7"-10"901"0"0,-5-2 3825 0 0,8 11-4250 0 0,0 0-1 0 0,1 0 0 0 0,-1 0 0 0 0,0 1 1 0 0,0-1-1 0 0,1 1 0 0 0,-1 0 1 0 0,0 0-1 0 0,0 1 0 0 0,1-1 0 0 0,-6 2 1 0 0,2 0-231 0 0,-1 0-1 0 0,1 1 1 0 0,0 0 0 0 0,0 0 0 0 0,-7 6 0 0 0,-8 5-408 0 0,2 2 0 0 0,-27 25 1 0 0,35-29 602 0 0,3-5-488 0 0,-112 113 1171 0 0,109-108-1065 0 0,2 1 0 0 0,0 1 0 0 0,0 0 0 0 0,1 0 0 0 0,1 1 0 0 0,0 0 0 0 0,-10 29 0 0 0,17-41-165 0 0,1 1 0 0 0,-1-1-1 0 0,1 0 1 0 0,-1 1 0 0 0,1-1 0 0 0,0 0-1 0 0,0 1 1 0 0,0-1 0 0 0,1 0-1 0 0,-1 0 1 0 0,1 1 0 0 0,0-1 0 0 0,-1 0-1 0 0,2 0 1 0 0,-1 0 0 0 0,0 0 0 0 0,3 5-1 0 0,-1-3-8 0 0,1-1 1 0 0,0 1-1 0 0,0 0 0 0 0,0-1 0 0 0,1 0 0 0 0,-1 0 0 0 0,1 0 0 0 0,10 6 1 0 0,1-1-27 0 0,1-1 0 0 0,0-1 1 0 0,0-1-1 0 0,0 0 1 0 0,23 4-1 0 0,15 0-67 0 0,1-2 0 0 0,0-3 0 0 0,0-2 0 0 0,0-3 1 0 0,100-13-1 0 0,27-22-9673 0 0,-155 28 3001 0 0</inkml:trace>
</inkml:ink>
</file>

<file path=ppt/ink/ink91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0.179"/>
    </inkml:context>
    <inkml:brush xml:id="br0">
      <inkml:brushProperty name="width" value="0.1" units="cm"/>
      <inkml:brushProperty name="height" value="0.1" units="cm"/>
      <inkml:brushProperty name="color" value="#008C3A"/>
    </inkml:brush>
  </inkml:definitions>
  <inkml:trace contextRef="#ctx0" brushRef="#br0">16 45 5063 0 0,'-16'-21'14814'0'0,"19"19"-14456"0"0,-1-1 0 0 0,1 1 0 0 0,0 0 1 0 0,0 0-1 0 0,0 0 0 0 0,0 0 0 0 0,0 1 1 0 0,1-1-1 0 0,-1 1 0 0 0,0 0 0 0 0,1 0 1 0 0,-1 0-1 0 0,1 0 0 0 0,-1 1 1 0 0,1-1-1 0 0,4 1 0 0 0,72 1 220 0 0,-46 1-25 0 0,125 2 445 0 0,-91-1-5884 0 0,-41-2 398 0 0</inkml:trace>
</inkml:ink>
</file>

<file path=ppt/ink/ink91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1.136"/>
    </inkml:context>
    <inkml:brush xml:id="br0">
      <inkml:brushProperty name="width" value="0.1" units="cm"/>
      <inkml:brushProperty name="height" value="0.1" units="cm"/>
      <inkml:brushProperty name="color" value="#008C3A"/>
    </inkml:brush>
  </inkml:definitions>
  <inkml:trace contextRef="#ctx0" brushRef="#br0">15 168 7567 0 0,'0'0'6000'0'0,"-14"-43"712"0"0,14 40-6622 0 0,0 0 1 0 0,0 0-1 0 0,0 0 0 0 0,0 0 0 0 0,1 0 1 0 0,0 0-1 0 0,-1 0 0 0 0,1 0 0 0 0,0 1 1 0 0,0-1-1 0 0,0 0 0 0 0,1 0 0 0 0,-1 1 1 0 0,1-1-1 0 0,0 1 0 0 0,-1-1 0 0 0,1 1 1 0 0,0 0-1 0 0,0-1 0 0 0,1 1 0 0 0,-1 0 1 0 0,0 0-1 0 0,4-1 0 0 0,5-7 239 0 0,1 2-1 0 0,0-1 1 0 0,19-8-1 0 0,-24 14-269 0 0,-1 0 0 0 0,1 1 1 0 0,0 0-1 0 0,0 0 0 0 0,0 0 0 0 0,0 1 0 0 0,1 0 0 0 0,-1 0 0 0 0,0 1 0 0 0,0 0 1 0 0,1 1-1 0 0,-1-1 0 0 0,0 1 0 0 0,0 1 0 0 0,13 3 0 0 0,-17-4-37 0 0,0 0 0 0 0,0 0 0 0 0,0 1 0 0 0,-1-1 0 0 0,1 1 0 0 0,0 0 0 0 0,-1 0 1 0 0,1 0-1 0 0,-1 0 0 0 0,0 0 0 0 0,0 0 0 0 0,0 1 0 0 0,0-1 0 0 0,0 1 0 0 0,0 0 0 0 0,-1-1 0 0 0,1 1 0 0 0,-1 0 0 0 0,0 0 0 0 0,0 0 0 0 0,0 0 0 0 0,0 0 0 0 0,0 0 0 0 0,0 0 0 0 0,-1 0 0 0 0,0 0 1 0 0,0 1-1 0 0,0-1 0 0 0,0 0 0 0 0,0 0 0 0 0,0 0 0 0 0,-1 0 0 0 0,0 0 0 0 0,1 0 0 0 0,-1 0 0 0 0,0 0 0 0 0,-3 6 0 0 0,-22 43 22 0 0,21-44-34 0 0,0 0 1 0 0,1 0-1 0 0,0 1 1 0 0,0-1-1 0 0,1 1 1 0 0,0 0 0 0 0,-3 17-1 0 0,6-24-11 0 0,0 0 0 0 0,0 0 0 0 0,0 0 0 0 0,1 0 0 0 0,-1 0 0 0 0,0 0 0 0 0,1-1 0 0 0,-1 1 1 0 0,1 0-1 0 0,0 0 0 0 0,-1 0 0 0 0,1-1 0 0 0,0 1 0 0 0,0 0 0 0 0,0-1 0 0 0,0 1 0 0 0,1 0 0 0 0,-1-1 0 0 0,0 0 0 0 0,1 1 0 0 0,-1-1 0 0 0,1 0 0 0 0,-1 0 0 0 0,3 2 0 0 0,44 16-42 0 0,-31-13 27 0 0,-16-6 15 0 0,16 6-11 0 0,-1 1 0 0 0,1 1-1 0 0,-2 0 1 0 0,1 1-1 0 0,18 14 1 0 0,-31-21 11 0 0,0 1 0 0 0,-1-1-1 0 0,1 1 1 0 0,-1-1 0 0 0,1 1 0 0 0,-1 0-1 0 0,0 0 1 0 0,0 0 0 0 0,0 0 0 0 0,0 1-1 0 0,-1-1 1 0 0,0 0 0 0 0,1 1 0 0 0,-1-1 0 0 0,0 1-1 0 0,0-1 1 0 0,-1 1 0 0 0,1-1 0 0 0,-1 1-1 0 0,0 0 1 0 0,0-1 0 0 0,0 1 0 0 0,0 0-1 0 0,-1-1 1 0 0,1 1 0 0 0,-1-1 0 0 0,0 1-1 0 0,0-1 1 0 0,0 1 0 0 0,-1-1 0 0 0,1 0 0 0 0,-1 1-1 0 0,-2 3 1 0 0,-2 1 13 0 0,0 1-1 0 0,0-1 1 0 0,0-1-1 0 0,-1 1 1 0 0,0-1-1 0 0,-1 0 1 0 0,1-1-1 0 0,-1 0 1 0 0,-1 0-1 0 0,1-1 1 0 0,-1 1-1 0 0,0-2 1 0 0,0 0 0 0 0,0 0-1 0 0,-1 0 1 0 0,-12 2-1 0 0,-2 0 22 0 0,1-2-1 0 0,-1-1 1 0 0,0-1 0 0 0,0 0-1 0 0,-43-4 1 0 0</inkml:trace>
</inkml:ink>
</file>

<file path=ppt/ink/ink91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024"/>
    </inkml:context>
    <inkml:brush xml:id="br0">
      <inkml:brushProperty name="width" value="0.1" units="cm"/>
      <inkml:brushProperty name="height" value="0.1" units="cm"/>
      <inkml:brushProperty name="color" value="#008C3A"/>
    </inkml:brush>
  </inkml:definitions>
  <inkml:trace contextRef="#ctx0" brushRef="#br0">1 66 9095 0 0,'0'0'823'0'0,"27"-9"-329"0"0,-18 6 2439 0 0,-1-2-2108 0 0,0 2 0 0 0,0-1 0 0 0,0 1 0 0 0,0 0 0 0 0,1 1 0 0 0,-1 0 0 0 0,1 0 0 0 0,15-1 0 0 0,-4 1 56 0 0,181-21 3281 0 0,-147 21-5321 0 0,100 11 0 0 0,-147-7-554 0 0</inkml:trace>
</inkml:ink>
</file>

<file path=ppt/ink/ink91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368"/>
    </inkml:context>
    <inkml:brush xml:id="br0">
      <inkml:brushProperty name="width" value="0.1" units="cm"/>
      <inkml:brushProperty name="height" value="0.1" units="cm"/>
      <inkml:brushProperty name="color" value="#008C3A"/>
    </inkml:brush>
  </inkml:definitions>
  <inkml:trace contextRef="#ctx0" brushRef="#br0">1 58 6447 0 0,'7'-2'6665'0'0,"11"-5"-4400"0"0,5-2-632 0 0,1 0 0 0 0,-1 1 1 0 0,47-7-1 0 0,-46 11-1354 0 0,0 2 0 0 0,0 1 0 0 0,1 0 0 0 0,-1 2 0 0 0,0 1 0 0 0,0 1 0 0 0,26 6 0 0 0,-42-7-752 0 0,-1-1 0 0 0,1 1-1 0 0,-1-2 1 0 0,1 1 0 0 0,12-2 0 0 0,-7 0-1055 0 0</inkml:trace>
</inkml:ink>
</file>

<file path=ppt/ink/ink91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5.006"/>
    </inkml:context>
    <inkml:brush xml:id="br0">
      <inkml:brushProperty name="width" value="0.1" units="cm"/>
      <inkml:brushProperty name="height" value="0.1" units="cm"/>
      <inkml:brushProperty name="color" value="#008C3A"/>
    </inkml:brush>
  </inkml:definitions>
  <inkml:trace contextRef="#ctx0" brushRef="#br0">20 17 9959 0 0,'-20'1'13861'0'0,"37"-1"-13779"0"0,58 6 537 0 0,1-3 0 0 0,0-3 1 0 0,130-19-1 0 0,-193 16-771 0 0,15-1-3063 0 0,-23 4 1498 0 0</inkml:trace>
</inkml:ink>
</file>

<file path=ppt/ink/ink91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7.987"/>
    </inkml:context>
    <inkml:brush xml:id="br0">
      <inkml:brushProperty name="width" value="0.1" units="cm"/>
      <inkml:brushProperty name="height" value="0.1" units="cm"/>
      <inkml:brushProperty name="color" value="#008C3A"/>
    </inkml:brush>
  </inkml:definitions>
  <inkml:trace contextRef="#ctx0" brushRef="#br0">338 121 5063 0 0,'8'-5'10592'0'0,"0"-2"-8948"0"0,-7 4-1406 0 0,1 0 1 0 0,-2 0-1 0 0,1 0 0 0 0,0 0 0 0 0,-1 0 1 0 0,1 0-1 0 0,-1 0 0 0 0,0-1 0 0 0,0 1 0 0 0,0 0 1 0 0,0 0-1 0 0,-1 0 0 0 0,1 0 0 0 0,-1 0 0 0 0,0 0 1 0 0,0 0-1 0 0,0 0 0 0 0,0 0 0 0 0,0 1 1 0 0,-1-1-1 0 0,-1-2 0 0 0,0 1-99 0 0,0 1-1 0 0,0 0 1 0 0,-1 0-1 0 0,1 0 1 0 0,0 1 0 0 0,-1 0-1 0 0,0-1 1 0 0,0 1 0 0 0,0 0-1 0 0,0 1 1 0 0,0-1 0 0 0,0 1-1 0 0,-6-2 1 0 0,0 1-106 0 0,1 0 0 0 0,-1 1 1 0 0,0 0-1 0 0,0 1 0 0 0,0 0 1 0 0,1 0-1 0 0,-1 1 0 0 0,0 0 1 0 0,0 1-1 0 0,1 0 0 0 0,-1 1 0 0 0,-16 6 1 0 0,14-2-42 0 0,0 1 0 0 0,1 1 0 0 0,0 0 1 0 0,0 0-1 0 0,1 1 0 0 0,0 0 0 0 0,0 1 0 0 0,1 0 1 0 0,1 1-1 0 0,0 0 0 0 0,1 0 0 0 0,-7 15 0 0 0,11-22 1 0 0,1 1 0 0 0,0 0 0 0 0,0 0 0 0 0,0 0 0 0 0,1 0 0 0 0,0 0 0 0 0,0 0-1 0 0,1 0 1 0 0,0 0 0 0 0,0 1 0 0 0,0-1 0 0 0,1 0 0 0 0,1 7 0 0 0,-1-8 0 0 0,1-1 0 0 0,0 1 0 0 0,0-1 0 0 0,1 1 0 0 0,-1-1 0 0 0,1 0 0 0 0,0 0 0 0 0,0 0 0 0 0,0 0 0 0 0,0-1 0 0 0,1 1 0 0 0,0-1 0 0 0,-1 0 0 0 0,1 0 0 0 0,1 0 0 0 0,-1 0 0 0 0,0-1 0 0 0,7 3 0 0 0,2 0 15 0 0,-1 0 0 0 0,1-1 0 0 0,0-1 0 0 0,0 0-1 0 0,0-1 1 0 0,1 0 0 0 0,-1-1 0 0 0,1-1 0 0 0,-1 0-1 0 0,0-1 1 0 0,1 0 0 0 0,15-4 0 0 0,-22 4-3 0 0,1-1 0 0 0,-1 1 0 0 0,1-1 0 0 0,-1-1 0 0 0,0 0 0 0 0,0 0 1 0 0,0 0-1 0 0,0-1 0 0 0,-1 0 0 0 0,1 0 0 0 0,-1 0 0 0 0,0-1 0 0 0,0 0 0 0 0,-1 0 0 0 0,0-1 0 0 0,0 1 1 0 0,0-1-1 0 0,0-1 0 0 0,-1 1 0 0 0,0 0 0 0 0,0-1 0 0 0,4-11 0 0 0,-3 3 77 0 0,-3 8 200 0 0,-3 11 114 0 0,-3 42 580 0 0,8-15-954 0 0,2 0 0 0 0,1 0 0 0 0,2 0 0 0 0,24 56 0 0 0,-19-52 6 0 0,-1 1-1 0 0,13 64 0 0 0,-24-78-181 0 0,4 11-4353 0 0</inkml:trace>
</inkml:ink>
</file>

<file path=ppt/ink/ink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7"/>
    </inkml:context>
    <inkml:brush xml:id="br0">
      <inkml:brushProperty name="width" value="0.1" units="cm"/>
      <inkml:brushProperty name="height" value="0.1" units="cm"/>
      <inkml:brushProperty name="color" value="#AB008B"/>
    </inkml:brush>
  </inkml:definitions>
  <inkml:trace contextRef="#ctx0" brushRef="#br0">360 6 7831 0 0,'-1'-1'106'0'0,"0"0"-1"0"0,1 1 1 0 0,-1-1 0 0 0,0 1-1 0 0,0-1 1 0 0,0 1-1 0 0,0 0 1 0 0,0-1-1 0 0,0 1 1 0 0,0 0-1 0 0,0 0 1 0 0,0 0-1 0 0,0-1 1 0 0,0 1 0 0 0,0 0-1 0 0,0 0 1 0 0,0 0-1 0 0,0 1 1 0 0,0-1-1 0 0,0 0 1 0 0,0 0-1 0 0,0 0 1 0 0,0 1-1 0 0,0-1 1 0 0,-1 1 0 0 0,-22 23 2594 0 0,-9 39 175 0 0,32-59-2903 0 0,-24 50 1007 0 0,-2-1 0 0 0,-65 95-1 0 0,74-122-808 0 0,2 0 0 0 0,0 0 0 0 0,2 2 0 0 0,0-1 0 0 0,3 2 0 0 0,0 0 0 0 0,1 0 0 0 0,-5 31 0 0 0,13-45-82 0 0,0-1 0 0 0,0 0 0 0 0,1 1 0 0 0,1-1 0 0 0,1 1 0 0 0,0-1 0 0 0,1 1 1 0 0,0-1-1 0 0,1 0 0 0 0,1 0 0 0 0,0 0 0 0 0,1 0 0 0 0,0-1 0 0 0,1 0 1 0 0,1 0-1 0 0,0 0 0 0 0,1-1 0 0 0,0 0 0 0 0,11 12 0 0 0,-6-10 10 0 0,0-1-1 0 0,1 0 1 0 0,1-1 0 0 0,0 0-1 0 0,1-1 1 0 0,0-1 0 0 0,1-1-1 0 0,0 0 1 0 0,28 10 0 0 0,-18-10-498 0 0,51 11-1 0 0,32-5-5437 0 0,-62-12-1324 0 0</inkml:trace>
</inkml:ink>
</file>

<file path=ppt/ink/ink91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8.753"/>
    </inkml:context>
    <inkml:brush xml:id="br0">
      <inkml:brushProperty name="width" value="0.1" units="cm"/>
      <inkml:brushProperty name="height" value="0.1" units="cm"/>
      <inkml:brushProperty name="color" value="#008C3A"/>
    </inkml:brush>
  </inkml:definitions>
  <inkml:trace contextRef="#ctx0" brushRef="#br0">16 43 5983 0 0,'-6'0'5379'0'0,"5"0"-5242"0"0,1 0-1 0 0,0 0 1 0 0,-1 0-1 0 0,1 0 1 0 0,-1 0 0 0 0,1-1-1 0 0,0 1 1 0 0,-1 0-1 0 0,1 0 1 0 0,-1 0 0 0 0,1 0-1 0 0,-3-3 1093 0 0,3 3-1092 0 0,0 0 0 0 0,0-1-1 0 0,-1 1 1 0 0,1 0-1 0 0,0-1 1 0 0,0 1 0 0 0,0 0-1 0 0,-1-1 1 0 0,1 1-1 0 0,0-1 1 0 0,0 1 0 0 0,0 0-1 0 0,0-1 1 0 0,0 1-1 0 0,0-1 1 0 0,0 1 0 0 0,0-1-1 0 0,0 1 1 0 0,0 0-1 0 0,0-1 1 0 0,0 1 0 0 0,1-1-1 0 0,-1 1 1 0 0,0 0-1 0 0,0-1 1 0 0,0 1 0 0 0,1-1-1 0 0,11-16 2918 0 0,-1 14-2545 0 0,1 0 1 0 0,-1 2 0 0 0,1-1 0 0 0,-1 1 0 0 0,1 1 0 0 0,-1 0 0 0 0,23 3 0 0 0,10 0 366 0 0,-9-3-744 0 0,202-7 1159 0 0,-195 12-4565 0 0,-19-1 1137 0 0</inkml:trace>
</inkml:ink>
</file>

<file path=ppt/ink/ink91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095"/>
    </inkml:context>
    <inkml:brush xml:id="br0">
      <inkml:brushProperty name="width" value="0.1" units="cm"/>
      <inkml:brushProperty name="height" value="0.1" units="cm"/>
      <inkml:brushProperty name="color" value="#008C3A"/>
    </inkml:brush>
  </inkml:definitions>
  <inkml:trace contextRef="#ctx0" brushRef="#br0">27 1 3223 0 0,'-2'27'2816'0'0,"-14"92"7090"0"0,8 4-4864 0 0,7-58-3941 0 0,3 0 0 0 0,2 0 0 0 0,22 105 0 0 0,-22-151-1302 0 0,9 34 370 0 0,-3-20-3642 0 0</inkml:trace>
</inkml:ink>
</file>

<file path=ppt/ink/ink91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803"/>
    </inkml:context>
    <inkml:brush xml:id="br0">
      <inkml:brushProperty name="width" value="0.1" units="cm"/>
      <inkml:brushProperty name="height" value="0.1" units="cm"/>
      <inkml:brushProperty name="color" value="#008C3A"/>
    </inkml:brush>
  </inkml:definitions>
  <inkml:trace contextRef="#ctx0" brushRef="#br0">370 75 6911 0 0,'0'0'623'0'0,"6"-33"5732"0"0,-6 31-6055 0 0,0 0 1 0 0,0 0 0 0 0,0 1 0 0 0,0-1-1 0 0,-1 0 1 0 0,1 1 0 0 0,-1-1 0 0 0,1 0-1 0 0,-1 1 1 0 0,1-1 0 0 0,-1 1 0 0 0,0-1-1 0 0,0 1 1 0 0,1-1 0 0 0,-1 1 0 0 0,0 0 0 0 0,-1-1-1 0 0,1 1 1 0 0,0 0 0 0 0,0 0 0 0 0,0-1-1 0 0,-1 1 1 0 0,1 0 0 0 0,-1 1 0 0 0,-2-3-1 0 0,1 2-101 0 0,0 1 0 0 0,-1-1 0 0 0,1 1-1 0 0,-1-1 1 0 0,1 1 0 0 0,0 0 0 0 0,-1 0-1 0 0,1 1 1 0 0,-1-1 0 0 0,1 1-1 0 0,0 0 1 0 0,-4 1 0 0 0,-10 4 28 0 0,1 0 0 0 0,0 1-1 0 0,-29 18 1 0 0,18-7-36 0 0,0 1-1 0 0,1 0 0 0 0,-29 30 1 0 0,48-42-154 0 0,0 1 0 0 0,0-1 0 0 0,0 1 0 0 0,1 0 0 0 0,0 0 0 0 0,1 1 0 0 0,0 0 0 0 0,0 0 0 0 0,1 0 0 0 0,0 1 0 0 0,1-1 0 0 0,0 1 0 0 0,0 0 0 0 0,-2 16 0 0 0,5-21-27 0 0,1 0 1 0 0,-1 0-1 0 0,0 0 0 0 0,1 0 0 0 0,0 0 0 0 0,0 0 0 0 0,1 0 0 0 0,-1-1 0 0 0,1 1 0 0 0,0-1 0 0 0,1 1 0 0 0,-1-1 0 0 0,1 0 0 0 0,-1 1 0 0 0,6 4 0 0 0,-2-3-2 0 0,1 1 0 0 0,0-1 0 0 0,0 0 0 0 0,1 0 0 0 0,0-1 0 0 0,0 0 0 0 0,13 6 0 0 0,8 1 13 0 0,0-1-1 0 0,0-2 1 0 0,58 10-1 0 0,-57-13-18 0 0,0-2 0 0 0,1-1 1 0 0,0-1-1 0 0,-1-1 0 0 0,1-2 0 0 0,0-1 0 0 0,58-13 1 0 0,-63 8-813 0 0,-1-1 0 0 0,0-1 0 0 0,26-14 1 0 0,-22 8-5063 0 0,-1 0-1771 0 0</inkml:trace>
</inkml:ink>
</file>

<file path=ppt/ink/ink91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1.348"/>
    </inkml:context>
    <inkml:brush xml:id="br0">
      <inkml:brushProperty name="width" value="0.1" units="cm"/>
      <inkml:brushProperty name="height" value="0.1" units="cm"/>
      <inkml:brushProperty name="color" value="#004F8B"/>
    </inkml:brush>
  </inkml:definitions>
  <inkml:trace contextRef="#ctx0" brushRef="#br0">88 7 5063 0 0,'-17'-7'16938'0'0,"13"7"-16195"0"0,-7 19-379 0 0,1 1-1 0 0,1 0 0 0 0,1 1 0 0 0,-11 41 1 0 0,16-51-353 0 0,1 0 1 0 0,0 0 0 0 0,1-1-1 0 0,0 1 1 0 0,1 0 0 0 0,0 0-1 0 0,1 0 1 0 0,0 0-1 0 0,0 0 1 0 0,1 0 0 0 0,6 19-1 0 0,-5-26-8 0 0,-1 1-1 0 0,0-1 1 0 0,1 0-1 0 0,0 0 0 0 0,0 0 1 0 0,0-1-1 0 0,0 1 0 0 0,1-1 1 0 0,0 1-1 0 0,-1-1 0 0 0,1 0 1 0 0,0-1-1 0 0,0 1 1 0 0,1-1-1 0 0,-1 0 0 0 0,1 0 1 0 0,-1 0-1 0 0,1 0 0 0 0,-1-1 1 0 0,1 0-1 0 0,0 0 0 0 0,0 0 1 0 0,-1 0-1 0 0,1-1 1 0 0,0 0-1 0 0,0 0 0 0 0,0 0 1 0 0,6-2-1 0 0,0 1 53 0 0,-1 0-1 0 0,1-1 1 0 0,0-1-1 0 0,-1 0 1 0 0,0-1-1 0 0,0 1 1 0 0,0-2-1 0 0,0 0 1 0 0,-1 0-1 0 0,1 0 1 0 0,14-13-1 0 0,-9 3 141 0 0,-1 0 0 0 0,-1-1 0 0 0,16-24 1 0 0,-16 20 226 0 0,32-33 0 0 0,-44 52-327 0 0,23 2 286 0 0,-16 3-371 0 0,1 1 0 0 0,-1 0 0 0 0,0 0 0 0 0,0 1 0 0 0,0 0 0 0 0,-1 0 0 0 0,0 1 0 0 0,0-1 0 0 0,-1 2 0 0 0,7 8 0 0 0,53 83 83 0 0,-65-98-93 0 0,7 13-19 0 0,-1 0-1 0 0,0 1 1 0 0,-1 0-1 0 0,0 0 1 0 0,-2 0-1 0 0,1 0 1 0 0,-2 1-1 0 0,0 0 1 0 0,-1 0-1 0 0,-1 0 1 0 0,0 0-1 0 0,-1 0 1 0 0,-1 0-1 0 0,0 0 1 0 0,-5 19-1 0 0,3-22 4 0 0,0-1 1 0 0,-1 1-1 0 0,0-1 1 0 0,-1 0-1 0 0,-1 0 0 0 0,0-1 1 0 0,0 0-1 0 0,-1 0 1 0 0,-1 0-1 0 0,1-1 0 0 0,-2 0 1 0 0,0-1-1 0 0,0 0 1 0 0,0 0-1 0 0,-1 0 0 0 0,-1-2 1 0 0,1 1-1 0 0,-1-1 1 0 0,-13 6-1 0 0,14-9-25 0 0,0 0 0 0 0,0 0 0 0 0,0-1-1 0 0,0 0 1 0 0,-1-1 0 0 0,1 0 0 0 0,-1-1 0 0 0,1 0-1 0 0,-1-1 1 0 0,0 0 0 0 0,1 0 0 0 0,-1-1 0 0 0,0-1-1 0 0,1 1 1 0 0,-16-6 0 0 0,-6-5-306 0 0,0-1 0 0 0,2-1 0 0 0,-45-28 0 0 0,28 15-62 0 0,37 21-1254 0 0,1-1-66 0 0</inkml:trace>
</inkml:ink>
</file>

<file path=ppt/ink/ink91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024"/>
    </inkml:context>
    <inkml:brush xml:id="br0">
      <inkml:brushProperty name="width" value="0.1" units="cm"/>
      <inkml:brushProperty name="height" value="0.1" units="cm"/>
      <inkml:brushProperty name="color" value="#004F8B"/>
    </inkml:brush>
  </inkml:definitions>
  <inkml:trace contextRef="#ctx0" brushRef="#br0">35 13 6447 0 0,'-35'1'15953'0'0,"51"3"-15483"0"0,-1 0 0 0 0,1-1 0 0 0,-1 0 0 0 0,1-1-1 0 0,0-1 1 0 0,22-2 0 0 0,98-10 951 0 0,-128 10-1365 0 0,154-14 541 0 0,-93 13-2689 0 0</inkml:trace>
</inkml:ink>
</file>

<file path=ppt/ink/ink91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383"/>
    </inkml:context>
    <inkml:brush xml:id="br0">
      <inkml:brushProperty name="width" value="0.1" units="cm"/>
      <inkml:brushProperty name="height" value="0.1" units="cm"/>
      <inkml:brushProperty name="color" value="#004F8B"/>
    </inkml:brush>
  </inkml:definitions>
  <inkml:trace contextRef="#ctx0" brushRef="#br0">0 70 9671 0 0,'0'0'748'0'0,"36"-6"6876"0"0,-9 5-6086 0 0,147-10 4512 0 0,-19-6-4427 0 0,-50-3-1395 0 0,-34 8-2566 0 0,-56 10 1001 0 0</inkml:trace>
</inkml:ink>
</file>

<file path=ppt/ink/ink91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1.392"/>
    </inkml:context>
    <inkml:brush xml:id="br0">
      <inkml:brushProperty name="width" value="0.1" units="cm"/>
      <inkml:brushProperty name="height" value="0.1" units="cm"/>
      <inkml:brushProperty name="color" value="#004F8B"/>
    </inkml:brush>
  </inkml:definitions>
  <inkml:trace contextRef="#ctx0" brushRef="#br0">1 57 5983 0 0,'0'0'6990'0'0,"16"-27"3248"0"0,-8 25-9755 0 0,0 1-1 0 0,0 0 1 0 0,1 0 0 0 0,-1 1-1 0 0,11 0 1 0 0,19-1 176 0 0,22-9-344 0 0,39-3-52 0 0,-31 13-4221 0 0</inkml:trace>
</inkml:ink>
</file>

<file path=ppt/ink/ink91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2.403"/>
    </inkml:context>
    <inkml:brush xml:id="br0">
      <inkml:brushProperty name="width" value="0.1" units="cm"/>
      <inkml:brushProperty name="height" value="0.1" units="cm"/>
      <inkml:brushProperty name="color" value="#004F8B"/>
    </inkml:brush>
  </inkml:definitions>
  <inkml:trace contextRef="#ctx0" brushRef="#br0">0 127 1839 0 0,'10'-13'16829'0'0,"-7"6"-16448"0"0,-4 6-274 0 0,1-1 1 0 0,0 0 0 0 0,0 0 0 0 0,0 0-1 0 0,0 0 1 0 0,0 1 0 0 0,0-1 0 0 0,0 0-1 0 0,1 0 1 0 0,-1 0 0 0 0,1 1 0 0 0,-1-1-1 0 0,1 0 1 0 0,0 1 0 0 0,0-1 0 0 0,0 0-1 0 0,0 1 1 0 0,0-1 0 0 0,0 1 0 0 0,0-1-1 0 0,0 1 1 0 0,0 0 0 0 0,1-1 0 0 0,-1 1-1 0 0,0 0 1 0 0,1 0 0 0 0,-1 0 0 0 0,1 0-1 0 0,0 0 1 0 0,1 0 0 0 0,52-30 1742 0 0,-54 31-1757 0 0,11-6 171 0 0,1 2-1 0 0,-1 0 0 0 0,1 0 0 0 0,0 1 0 0 0,0 0 0 0 0,25 0 0 0 0,-31 2-223 0 0,-1 1 0 0 0,0 0 0 0 0,1 0 0 0 0,-1 1-1 0 0,0 0 1 0 0,0 0 0 0 0,1 1 0 0 0,-1 0 0 0 0,0 0 0 0 0,0 0 0 0 0,-1 0 0 0 0,1 1 0 0 0,0 0 0 0 0,-1 1 0 0 0,0-1 0 0 0,8 7-1 0 0,-11-7-21 0 0,0 0-1 0 0,0 0 0 0 0,0 0 1 0 0,0 0-1 0 0,-1 0 0 0 0,0 0 0 0 0,1 0 1 0 0,-1 0-1 0 0,0 1 0 0 0,-1-1 1 0 0,1 1-1 0 0,-1-1 0 0 0,1 0 0 0 0,-1 1 1 0 0,0-1-1 0 0,0 1 0 0 0,0-1 1 0 0,-1 0-1 0 0,1 1 0 0 0,-1-1 0 0 0,-2 6 1 0 0,1 0-1 0 0,-1 0 0 0 0,-1 0-1 0 0,1-1 1 0 0,-1 1 0 0 0,-1-1 0 0 0,-9 14 0 0 0,-77 91 159 0 0,91-112-176 0 0,-1-1 0 0 0,1 1-1 0 0,-1 0 1 0 0,1 0 0 0 0,-1 0 0 0 0,1 0 0 0 0,-1 0-1 0 0,1 0 1 0 0,0-1 0 0 0,-1 1 0 0 0,1 0-1 0 0,0 0 1 0 0,0 0 0 0 0,0 0 0 0 0,0 0 0 0 0,0 0-1 0 0,0 0 1 0 0,0 0 0 0 0,0 0 0 0 0,0 0-1 0 0,0 0 1 0 0,1 0 0 0 0,-1 0 0 0 0,0 0 0 0 0,1 0-1 0 0,-1 0 1 0 0,0 0 0 0 0,1 0 0 0 0,-1 0-1 0 0,1-1 1 0 0,0 1 0 0 0,-1 0 0 0 0,1 0 0 0 0,0-1-1 0 0,-1 1 1 0 0,1 0 0 0 0,0-1 0 0 0,0 1-1 0 0,0-1 1 0 0,-1 1 0 0 0,1-1 0 0 0,0 1 0 0 0,1 0-1 0 0,36 12-74 0 0,-37-13 72 0 0,28 5-1 0 0,-11-2 11 0 0,1 0-1 0 0,28 11 0 0 0,-44-14-1 0 0,1 1-1 0 0,-1 1 1 0 0,0-1-1 0 0,0 0 1 0 0,0 1-1 0 0,-1-1 1 0 0,1 1-1 0 0,0 0 0 0 0,-1 0 1 0 0,1 0-1 0 0,-1 1 1 0 0,1-1-1 0 0,-1 0 1 0 0,0 1-1 0 0,0-1 1 0 0,0 1-1 0 0,-1 0 1 0 0,1 0-1 0 0,-1 0 1 0 0,1 0-1 0 0,1 4 0 0 0,-3-3-8 0 0,-1 0 0 0 0,1 0-1 0 0,0 0 1 0 0,-1 0-1 0 0,0 0 1 0 0,0 0-1 0 0,0 0 1 0 0,-1 0 0 0 0,1 0-1 0 0,-1-1 1 0 0,0 1-1 0 0,0-1 1 0 0,0 1-1 0 0,0-1 1 0 0,-1 0 0 0 0,1 0-1 0 0,-6 6 1 0 0,-2 1 5 0 0,0 0 1 0 0,-1-1-1 0 0,-21 15 1 0 0,26-20 10 0 0,0 0 0 0 0,-1 0 0 0 0,0 0 0 0 0,0 0 0 0 0,0-1 0 0 0,-1-1 0 0 0,1 1 0 0 0,-1-1 0 0 0,1 0 0 0 0,-1-1 0 0 0,0 0 0 0 0,1 0 0 0 0,-1-1 0 0 0,0 0 0 0 0,0 0 0 0 0,0 0 0 0 0,-9-3 0 0 0,16 3-47 0 0,1 0 0 0 0,-1 0-1 0 0,0 0 1 0 0,1 0 0 0 0,-1 0 0 0 0,0 0 0 0 0,1 0-1 0 0,-1-1 1 0 0,1 1 0 0 0,-1 0 0 0 0,0 0 0 0 0,1-1-1 0 0,-1 1 1 0 0,1 0 0 0 0,-1-1 0 0 0,0 1-1 0 0,1 0 1 0 0,-1-1 0 0 0,1 1 0 0 0,0-1 0 0 0,-1 1-1 0 0,1-1 1 0 0,-1 1 0 0 0,1-1 0 0 0,0 1 0 0 0,-1-1-1 0 0,1 0 1 0 0,0 1 0 0 0,-1-1 0 0 0,1 1-1 0 0,0-1 1 0 0,0 0 0 0 0,0 1 0 0 0,0-1 0 0 0,0 0-1 0 0,0 1 1 0 0,0-1 0 0 0,0 0 0 0 0,0 1 0 0 0,0-1-1 0 0,0 1 1 0 0,0-1 0 0 0,0 0 0 0 0,0 1-1 0 0,0-1 1 0 0,1 0 0 0 0,-1 0 0 0 0,20-18-2725 0 0,-18 17 2355 0 0,6-6-1308 0 0</inkml:trace>
</inkml:ink>
</file>

<file path=ppt/ink/ink91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149"/>
    </inkml:context>
    <inkml:brush xml:id="br0">
      <inkml:brushProperty name="width" value="0.1" units="cm"/>
      <inkml:brushProperty name="height" value="0.1" units="cm"/>
      <inkml:brushProperty name="color" value="#004F8B"/>
    </inkml:brush>
  </inkml:definitions>
  <inkml:trace contextRef="#ctx0" brushRef="#br0">48 58 5527 0 0,'-2'-15'4550'0'0,"6"5"-3730"0"0,-1 7 13 0 0,-3 2-646 0 0,-1 1 0 0 0,1-1 0 0 0,0 0 0 0 0,0 1 0 0 0,0-1 0 0 0,0 1 0 0 0,-1-1-1 0 0,1 1 1 0 0,0-1 0 0 0,-1 1 0 0 0,1-1 0 0 0,0 1 0 0 0,-1-1 0 0 0,1 1 0 0 0,0-1 0 0 0,-1 1 0 0 0,1-1 0 0 0,-1 1 0 0 0,1 0 0 0 0,-1-1 0 0 0,1 1 0 0 0,-1 0 0 0 0,1-1 0 0 0,-1 1-1 0 0,0 0 1 0 0,1 0 0 0 0,-1-1 0 0 0,1 1 0 0 0,-1 0 0 0 0,0 0 0 0 0,1 0 0 0 0,-1 0 0 0 0,1 0 0 0 0,-1 0 0 0 0,0 0 0 0 0,-9-4 3441 0 0,22-3-1933 0 0,-6 5-1566 0 0,0 1-1 0 0,1 0 1 0 0,-1 0-1 0 0,0 0 1 0 0,0 1 0 0 0,1 0-1 0 0,-1 0 1 0 0,0 1-1 0 0,1 0 1 0 0,-1 0 0 0 0,0 0-1 0 0,0 1 1 0 0,0 0-1 0 0,0 0 1 0 0,0 1 0 0 0,-1-1-1 0 0,1 1 1 0 0,9 7-1 0 0,-7-5-79 0 0,-1 1 0 0 0,0 0 0 0 0,0 0 0 0 0,0 0 0 0 0,-1 1 0 0 0,0 0 0 0 0,0 0 0 0 0,-1 1 0 0 0,0-1 0 0 0,0 1 0 0 0,-1 0 0 0 0,4 11 0 0 0,-6-12-29 0 0,0 1 1 0 0,-1 0-1 0 0,0 0 0 0 0,0 0 0 0 0,-1 0 0 0 0,0-1 1 0 0,0 1-1 0 0,-1 0 0 0 0,0 0 0 0 0,0 0 0 0 0,-1 0 1 0 0,-3 8-1 0 0,-2 5 29 0 0,-1 0 0 0 0,0-1 0 0 0,-14 22 0 0 0,17-34-30 0 0,0-1 1 0 0,0 0 0 0 0,0-1 0 0 0,-1 1-1 0 0,0-1 1 0 0,0 0 0 0 0,0-1 0 0 0,-1 1-1 0 0,0-1 1 0 0,0 0 0 0 0,-9 4-1 0 0,1-2-25 0 0,0-1 0 0 0,0 0 0 0 0,0-1 0 0 0,-1-1 0 0 0,-22 4 0 0 0,36-8-433 0 0,23-7-3345 0 0,-10 2 1612 0 0</inkml:trace>
</inkml:ink>
</file>

<file path=ppt/ink/ink91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483"/>
    </inkml:context>
    <inkml:brush xml:id="br0">
      <inkml:brushProperty name="width" value="0.1" units="cm"/>
      <inkml:brushProperty name="height" value="0.1" units="cm"/>
      <inkml:brushProperty name="color" value="#004F8B"/>
    </inkml:brush>
  </inkml:definitions>
  <inkml:trace contextRef="#ctx0" brushRef="#br0">173 62 4143 0 0,'0'0'191'0'0,"27"-31"7918"0"0,-27 30-7844 0 0,1 0-1 0 0,-1 0 0 0 0,0 1 0 0 0,0-1 0 0 0,0 0 1 0 0,1 0-1 0 0,-1 0 0 0 0,0 0 0 0 0,0 0 0 0 0,0 0 1 0 0,0 0-1 0 0,0 0 0 0 0,-1 0 0 0 0,1 0 0 0 0,0 0 1 0 0,0 1-1 0 0,-1-1 0 0 0,1 0 0 0 0,0 0 0 0 0,-1 0 1 0 0,1 0-1 0 0,-1 0 0 0 0,1 1 0 0 0,-1-1 0 0 0,1 0 1 0 0,-1 1-1 0 0,0-1 0 0 0,1 0 0 0 0,-1 1 0 0 0,0-1 1 0 0,0 0-1 0 0,1 1 0 0 0,-1-1 0 0 0,0 1 0 0 0,0 0 1 0 0,0-1-1 0 0,0 1 0 0 0,1 0 0 0 0,-1-1 1 0 0,-2 1-1 0 0,1 0-94 0 0,-1 0 0 0 0,1 0 1 0 0,-1 0-1 0 0,1 0 1 0 0,-1 1-1 0 0,1-1 0 0 0,0 1 1 0 0,-1-1-1 0 0,1 1 0 0 0,0 0 1 0 0,-1 0-1 0 0,1 0 0 0 0,0 0 1 0 0,-3 3-1 0 0,-12 9 11 0 0,0 0 0 0 0,1 2 0 0 0,1 0-1 0 0,0 1 1 0 0,-17 24 0 0 0,29-36-170 0 0,-1 1 1 0 0,1-1-1 0 0,0 1 0 0 0,0 0 0 0 0,0 1 0 0 0,1-1 1 0 0,0 0-1 0 0,0 1 0 0 0,0-1 0 0 0,0 1 0 0 0,1-1 1 0 0,0 1-1 0 0,0 0 0 0 0,1 0 0 0 0,0-1 1 0 0,0 1-1 0 0,0 0 0 0 0,1 0 0 0 0,-1-1 0 0 0,1 1 1 0 0,1 0-1 0 0,-1-1 0 0 0,1 1 0 0 0,4 9 0 0 0,-3-11-9 0 0,0-1-1 0 0,0 0 1 0 0,0 0-1 0 0,0 0 1 0 0,0 0 0 0 0,0 0-1 0 0,1-1 1 0 0,0 0-1 0 0,-1 0 1 0 0,1 0-1 0 0,0 0 1 0 0,0 0-1 0 0,0-1 1 0 0,0 1-1 0 0,7 0 1 0 0,72 10-95 0 0,-53-10-139 0 0,8 5-64 0 0,-27-5-924 0 0,0 0-1 0 0,0 0 1 0 0,1-1-1 0 0,19-1 1 0 0,-13-2-6455 0 0</inkml:trace>
</inkml:ink>
</file>

<file path=ppt/ink/ink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58:09.248"/>
    </inkml:context>
    <inkml:brush xml:id="br0">
      <inkml:brushProperty name="width" value="0.1" units="cm"/>
      <inkml:brushProperty name="height" value="0.1" units="cm"/>
      <inkml:brushProperty name="color" value="#AB008B"/>
    </inkml:brush>
  </inkml:definitions>
  <inkml:trace contextRef="#ctx0" brushRef="#br0">63 343 9151 0 0,'0'0'422'0'0,"1"-3"-13"0"0,2-10-72 0 0,-1 11 32 0 0,1 1-1 0 0,-1-1 1 0 0,1 1-1 0 0,-1 0 0 0 0,1 0 1 0 0,0 0-1 0 0,0 0 1 0 0,0 0-1 0 0,-1 1 1 0 0,1 0-1 0 0,4-1 0 0 0,-4 1 270 0 0,227-31 5891 0 0,123 15-4925 0 0,-326 16-1583 0 0,866-29 443 0 0,-439 15-281 0 0,-133 7-94 0 0,-114 6-54 0 0,58 3-9 0 0,38-2 24 0 0,-85 2 13 0 0,54-3-13 0 0,-37-8-36 0 0,24-2-17 0 0,13 3 35 0 0,7 0 0 0 0,7-6 39 0 0,-15 3-6 0 0,-62 9-65 0 0,13-1 0 0 0,99-2 0 0 0,-273 5 0 0 0,-6-1 0 0 0,0-3 0 0 0,73-15 0 0 0,-68 10 0 0 0,80-6 0 0 0,-53 11 0 0 0,1-3 0 0 0,86-20 0 0 0,-113 20 0 0 0,1 2 0 0 0,0 2 0 0 0,60 3 0 0 0,-48 2 0 0 0,84-10 0 0 0,-135 7 1 0 0,31-10 9 0 0,-38 10 32 0 0,2-3-40 0 0,0 1-1 0 0,0 0 1 0 0,0 0-1 0 0,0 1 1 0 0,1-1-1 0 0,-1 1 1 0 0,1 0-1 0 0,0 1 1 0 0,-1 0-1 0 0,1-1 1 0 0,0 2-1 0 0,9-1 1 0 0,-10 0 0 0 0,-4 1 282 0 0,-17 64-219 0 0,10 227-65 0 0,0-129 24 0 0,7-1 0 0 0,35 261 0 0 0,-9-295 9 0 0,-14-73 20 0 0,9 82-1 0 0,-21-120-46 0 0,0 0 0 0 0,-1 0 1 0 0,-1-1-1 0 0,0 1 0 0 0,-1 0 0 0 0,-1 0 0 0 0,-1-1 1 0 0,0 1-1 0 0,-10 24 0 0 0,10-31 11 0 0,-24 33 174 0 0,27-40-138 0 0,-1 2-31 0 0,2-1 20 0 0,0 3-31 0 0,-1 2-11 0 0,1 0 0 0 0,0 0 0 0 0,0 1 0 0 0,2 0 0 0 0,2 0 0 0 0,-2-1 11 0 0,-1-4 31 0 0,0 1-20 0 0,0-1 20 0 0,-1 2-20 0 0,-1-5-19 0 0,1 1 1 0 0,-1-1-1 0 0,1 0 1 0 0,-1 0-1 0 0,0 0 0 0 0,0 0 1 0 0,1 0-1 0 0,-1 0 1 0 0,0 0-1 0 0,0 0 1 0 0,0-1-1 0 0,0 1 0 0 0,0 0 1 0 0,0-1-1 0 0,0 1 1 0 0,-1 0-1 0 0,1-1 1 0 0,0 1-1 0 0,0-1 0 0 0,0 1 1 0 0,-1-1-1 0 0,1 0 1 0 0,-1 0-1 0 0,-30 7 85 0 0,-321 12 56 0 0,121-13-149 0 0,-204 9 69 0 0,-754 25 64 0 0,378-21-64 0 0,695-14-63 0 0,-1280 26 62 0 0,973-27 1 0 0,-17-4-53 0 0,150-12 45 0 0,-306 3-59 0 0,207 18 126 0 0,-144 10-174 0 0,521-18 52 0 0,8 0 0 0 0,-1-1 1 0 0,1 0-1 0 0,-1 0 0 0 0,1 0 1 0 0,-1 0-1 0 0,-10-3 1 0 0,13 0 46 0 0,-14 2 224 0 0,16 1-19 0 0,6-47 111 0 0,20-399 20 0 0,-4 39-348 0 0,-17 352-38 0 0,3 0 0 0 0,2 0 0 0 0,2 1 0 0 0,23-67-1 0 0,-25 92-10 0 0,-1 0-1 0 0,-1-1 1 0 0,4-51-1 0 0,4-22 15 0 0,-13 96-14 0 0,-2 5 12 0 0,1 1 0 0 0,-1 0 0 0 0,1 0 0 0 0,-1-1 0 0 0,1 1 0 0 0,-1 0 0 0 0,1 0 0 0 0,0-1 0 0 0,0 1 0 0 0,-1 0 0 0 0,1 0 0 0 0,0 0 0 0 0,0 0 0 0 0,0 0 0 0 0,0 0 0 0 0,1 1 0 0 0,-1-1 0 0 0,0 0 0 0 0,0 0 0 0 0,0 1 0 0 0,2-1 0 0 0,15 5-3617 0 0</inkml:trace>
</inkml:ink>
</file>

<file path=ppt/ink/ink91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6.308"/>
    </inkml:context>
    <inkml:brush xml:id="br0">
      <inkml:brushProperty name="width" value="0.1" units="cm"/>
      <inkml:brushProperty name="height" value="0.1" units="cm"/>
      <inkml:brushProperty name="color" value="#004F8B"/>
    </inkml:brush>
  </inkml:definitions>
  <inkml:trace contextRef="#ctx0" brushRef="#br0">33 239 9583 0 0,'0'0'868'0'0,"-7"-2"901"0"0,-19-3 8057 0 0,277 3-5551 0 0,128-13-2966 0 0,595-102-780 0 0,-411 23-529 0 0,-542 90 0 0 0,-21 4 0 0 0,-1 1 0 0 0,1-1 0 0 0,0 0 0 0 0,0 0 0 0 0,0 0 0 0 0,0 1 0 0 0,0-1 0 0 0,0 0 0 0 0,0 0 0 0 0,0 0 0 0 0,0 1 0 0 0,0-1 0 0 0,0 0 0 0 0,0 0 0 0 0,0 1 0 0 0,0-1 0 0 0,0 0 0 0 0,0 0 0 0 0,0 0 0 0 0,0 1 0 0 0,0-1 0 0 0,0 0 0 0 0,0 0 0 0 0,0 0 0 0 0,0 1 0 0 0,0-1 0 0 0,0 0 0 0 0,0 0 0 0 0,1 0 0 0 0,-1 1 0 0 0,0-1 0 0 0,0 0 0 0 0,0 0 0 0 0,0 0 0 0 0,1 0 0 0 0,-1 0 0 0 0,0 1 0 0 0,0-1 0 0 0,0 0 0 0 0,0 0 0 0 0,1 0 0 0 0,-1 0 0 0 0,0 0 0 0 0,0 0 0 0 0,0 0 0 0 0,1 0 0 0 0,-17 12 0 0 0,-5-3-16 0 0,19-8-244 0 0</inkml:trace>
</inkml:ink>
</file>

<file path=ppt/ink/ink91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7.164"/>
    </inkml:context>
    <inkml:brush xml:id="br0">
      <inkml:brushProperty name="width" value="0.1" units="cm"/>
      <inkml:brushProperty name="height" value="0.1" units="cm"/>
      <inkml:brushProperty name="color" value="#004F8B"/>
    </inkml:brush>
  </inkml:definitions>
  <inkml:trace contextRef="#ctx0" brushRef="#br0">2 76 5063 0 0,'0'0'16580'0'0,"22"-25"-14443"0"0,-13 18-1912 0 0,0 1-1 0 0,1 1 1 0 0,0 0-1 0 0,-1 0 1 0 0,2 1-1 0 0,-1 0 1 0 0,0 0-1 0 0,1 2 0 0 0,0-1 1 0 0,-1 1-1 0 0,1 1 1 0 0,19-1-1 0 0,-25 2-188 0 0,1 0-1 0 0,-1 0 0 0 0,0 0 0 0 0,1 1 1 0 0,-1 0-1 0 0,0 0 0 0 0,0 0 1 0 0,0 1-1 0 0,1 0 0 0 0,-2 0 0 0 0,1 0 1 0 0,0 0-1 0 0,0 1 0 0 0,-1 0 1 0 0,1 0-1 0 0,-1 0 0 0 0,0 0 1 0 0,0 1-1 0 0,0 0 0 0 0,0 0 0 0 0,-1 0 1 0 0,1 0-1 0 0,-1 0 0 0 0,0 1 1 0 0,-1-1-1 0 0,1 1 0 0 0,-1 0 0 0 0,2 5 1 0 0,-2-2-37 0 0,0 0 0 0 0,-1 1 0 0 0,0-1 0 0 0,-1 0 1 0 0,0 0-1 0 0,0 1 0 0 0,0-1 0 0 0,-1 0 0 0 0,-1 0 0 0 0,1 1 1 0 0,-1-1-1 0 0,-1 0 0 0 0,1-1 0 0 0,-1 1 0 0 0,-1 0 1 0 0,1-1-1 0 0,-2 0 0 0 0,1 0 0 0 0,-1 0 0 0 0,-6 8 0 0 0,-5 5-4 0 0,-1-2-1 0 0,0 1 1 0 0,-1-2-1 0 0,-1-1 1 0 0,-29 21-1 0 0,28-23-6 0 0,10-7-4 0 0,-1 1 0 0 0,0-1 1 0 0,0-1-1 0 0,-1 0 0 0 0,0 0 0 0 0,-24 7 0 0 0,34-13 82 0 0,5-2-54 0 0,0-1 1 0 0,0 1-1 0 0,0 0 1 0 0,1 0-1 0 0,-1 0 0 0 0,0 0 1 0 0,1 1-1 0 0,-1-1 1 0 0,1 1-1 0 0,7-2 1 0 0,-10 3-13 0 0,21-5-12 0 0,1 2 0 0 0,-1 0 0 0 0,1 2 0 0 0,0 0 0 0 0,37 4 0 0 0,5-1-4 0 0,249-13 128 0 0,-296 12-1464 0 0,-2-1-5734 0 0</inkml:trace>
</inkml:ink>
</file>

<file path=ppt/ink/ink91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002"/>
    </inkml:context>
    <inkml:brush xml:id="br0">
      <inkml:brushProperty name="width" value="0.1" units="cm"/>
      <inkml:brushProperty name="height" value="0.1" units="cm"/>
      <inkml:brushProperty name="color" value="#004F8B"/>
    </inkml:brush>
  </inkml:definitions>
  <inkml:trace contextRef="#ctx0" brushRef="#br0">23 61 4143 0 0,'-22'-26'17826'0'0,"66"19"-15540"0"0,82-6 317 0 0,-84 7-2639 0 0,0 1 1 0 0,83 3-1 0 0,-91 3-1516 0 0,-10-3-2661 0 0</inkml:trace>
</inkml:ink>
</file>

<file path=ppt/ink/ink91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450"/>
    </inkml:context>
    <inkml:brush xml:id="br0">
      <inkml:brushProperty name="width" value="0.1" units="cm"/>
      <inkml:brushProperty name="height" value="0.1" units="cm"/>
      <inkml:brushProperty name="color" value="#004F8B"/>
    </inkml:brush>
  </inkml:definitions>
  <inkml:trace contextRef="#ctx0" brushRef="#br0">13 1 7367 0 0,'0'0'11203'0'0,"16"31"-7607"0"0,-13-12-3242 0 0,-1 1 1 0 0,0-1-1 0 0,-2 1 0 0 0,0 0 1 0 0,-1-1-1 0 0,-1 1 1 0 0,-1-1-1 0 0,-8 32 1 0 0,-3 27 320 0 0,12-57-675 0 0,0 0 0 0 0,1 0 0 0 0,2 1 0 0 0,0-1 0 0 0,1 0 0 0 0,1 0 0 0 0,8 27 0 0 0,-8-30-725 0 0,-2-14 352 0 0,-1 0-1 0 0,1 0 1 0 0,0-1-1 0 0,0 1 1 0 0,0 0-1 0 0,0 0 1 0 0,1-1-1 0 0,0 1 1 0 0,0-1-1 0 0,0 1 1 0 0,2 3 0 0 0,2-3-1541 0 0</inkml:trace>
</inkml:ink>
</file>

<file path=ppt/ink/ink91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2.221"/>
    </inkml:context>
    <inkml:brush xml:id="br0">
      <inkml:brushProperty name="width" value="0.1" units="cm"/>
      <inkml:brushProperty name="height" value="0.1" units="cm"/>
      <inkml:brushProperty name="color" value="#004F8B"/>
    </inkml:brush>
  </inkml:definitions>
  <inkml:trace contextRef="#ctx0" brushRef="#br0">267 16 13903 0 0,'-7'-16'9127'0'0,"2"20"-8969"0"0,0-1 1 0 0,0 1-1 0 0,0 0 1 0 0,1 1-1 0 0,0-1 1 0 0,0 1-1 0 0,0 0 1 0 0,0 0-1 0 0,1 0 1 0 0,-1 0-1 0 0,1 0 1 0 0,-3 10-1 0 0,-4 2 23 0 0,-25 42 23 0 0,1-7 16 0 0,3 3 0 0 0,-29 69-1 0 0,53-107-147 0 0,1 0-1 0 0,1 0 0 0 0,0 0 1 0 0,2 1-1 0 0,0 0 0 0 0,0 0 1 0 0,2-1-1 0 0,0 1 0 0 0,1 0 1 0 0,1 0-1 0 0,1 0 0 0 0,5 24 1 0 0,-5-36-57 0 0,0 0-1 0 0,0 0 1 0 0,1 0 0 0 0,-1 0 0 0 0,1-1 0 0 0,1 1-1 0 0,-1-1 1 0 0,1 0 0 0 0,0 0 0 0 0,0 0 0 0 0,0 0 0 0 0,1-1-1 0 0,0 0 1 0 0,0 0 0 0 0,0 0 0 0 0,0 0 0 0 0,1-1-1 0 0,-1 0 1 0 0,1 0 0 0 0,0 0 0 0 0,0-1 0 0 0,0 0 0 0 0,0 0-1 0 0,0 0 1 0 0,0-1 0 0 0,0 0 0 0 0,1 0 0 0 0,10-1-1 0 0,-2 1 22 0 0,1-2-1 0 0,-1 1 0 0 0,0-2 0 0 0,1 0 1 0 0,-1-1-1 0 0,0-1 0 0 0,0 0 0 0 0,0-1 1 0 0,-1 0-1 0 0,26-15 0 0 0,-36 18-24 0 0,0 0 0 0 0,-1 0 0 0 0,1-1 0 0 0,-1 1-1 0 0,0-1 1 0 0,0 0 0 0 0,0 0 0 0 0,0 0 0 0 0,0 0 0 0 0,-1-1 0 0 0,1 1-1 0 0,-1-1 1 0 0,0 1 0 0 0,0-1 0 0 0,-1 0 0 0 0,1 0 0 0 0,-1 0 0 0 0,2-5-1 0 0,-3 6-2 0 0,0 0 0 0 0,0 1 0 0 0,0-1 0 0 0,0 0 0 0 0,-1 1 0 0 0,1-1 0 0 0,-1 0 0 0 0,0 1 1 0 0,0-1-1 0 0,0 1 0 0 0,0-1 0 0 0,0 1 0 0 0,0 0 0 0 0,-1-1 0 0 0,1 1 0 0 0,-1 0 0 0 0,1 0 0 0 0,-1 0 0 0 0,0 0 0 0 0,0 0 0 0 0,0 0 0 0 0,0 1 0 0 0,0-1 0 0 0,-1 1 0 0 0,1-1 0 0 0,0 1 0 0 0,-1 0 0 0 0,1 0 0 0 0,-4-1 0 0 0,-18-6-21 0 0,0 1 0 0 0,0 2 0 0 0,-1 0 0 0 0,1 1 0 0 0,-1 2 0 0 0,0 0 0 0 0,0 2 1 0 0,-27 3-1 0 0,-4-2-1459 0 0</inkml:trace>
</inkml:ink>
</file>

<file path=ppt/ink/ink91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6.245"/>
    </inkml:context>
    <inkml:brush xml:id="br0">
      <inkml:brushProperty name="width" value="0.1" units="cm"/>
      <inkml:brushProperty name="height" value="0.1" units="cm"/>
      <inkml:brushProperty name="color" value="#004F8B"/>
    </inkml:brush>
  </inkml:definitions>
  <inkml:trace contextRef="#ctx0" brushRef="#br0">185 385 10911 0 0,'0'0'987'0'0,"38"-19"1666"0"0,-13 8-1393 0 0,-4 1-217 0 0,0 0 0 0 0,1 2 0 0 0,0 1 0 0 0,32-7 0 0 0,352-37 1458 0 0,-207 25-2176 0 0,36-2-257 0 0,233-29 1119 0 0,-290 32-488 0 0,656-50 649 0 0,-507 58-1301 0 0,214 2 23 0 0,-362 24-34 0 0,271-2 131 0 0,61-20 25 0 0,-276 11-139 0 0,389 5-53 0 0,-546-1 0 0 0,305 10 20 0 0,253 0 24 0 0,180-40 20 0 0,-646 21-47 0 0,-61 0 6 0 0,125 10 1 0 0,-187 6-24 0 0,-37-5 0 0 0,-3 2 0 0 0,0 0 0 0 0,0 1 0 0 0,-1 0 0 0 0,0 0 0 0 0,0 1 0 0 0,0-1 0 0 0,-1 1 0 0 0,0 1 0 0 0,-1-1 0 0 0,0 1 0 0 0,3 8 0 0 0,17 85 0 0 0,-19-71 0 0 0,15 45 0 0 0,49 100 48 0 0,24 76 32 0 0,-67-149-29 0 0,-3 2 1 0 0,-5 0-1 0 0,6 160 0 0 0,-12-121 129 0 0,-7-105-161 0 0,-1 0 0 0 0,-2 0 0 0 0,-1 0 0 0 0,-9 67 0 0 0,4-86-7 0 0,2-10-6 0 0,0 0 1 0 0,1 0-1 0 0,0 0 1 0 0,1 1-1 0 0,0-1 1 0 0,0 0 0 0 0,3 15-1 0 0,-2-22-6 0 0,-1 1 0 0 0,1-1 0 0 0,-1 1 0 0 0,0-1 0 0 0,-1 1 0 0 0,1-1 0 0 0,0 1-1 0 0,-1-1 1 0 0,0 1 0 0 0,0-1 0 0 0,0 0 0 0 0,0 0 0 0 0,-1 1 0 0 0,1-1 0 0 0,-1 0 0 0 0,1 0 0 0 0,-1 0 0 0 0,-4 4 0 0 0,0-1 4 0 0,0 0 1 0 0,-1 0 0 0 0,0-1-1 0 0,0 0 1 0 0,-9 5 0 0 0,-1 1 32 0 0,8-5-35 0 0,0-1 1 0 0,-1 0-1 0 0,0 0 0 0 0,0-1 1 0 0,-1 0-1 0 0,1-1 0 0 0,-1 0 1 0 0,0-1-1 0 0,1 0 0 0 0,-13 0 1 0 0,-17 0 51 0 0,-59-5 0 0 0,5-1 12 0 0,-823 4-130 0 0,155 40 19 0 0,326-7 26 0 0,346-29 24 0 0,-430 38 43 0 0,341-10-34 0 0,-47 6-17 0 0,127-27 3 0 0,-373 30 0 0 0,55-41 0 0 0,183 6 0 0 0,144 0 0 0 0,-101-8 0 0 0,-441-26 0 0 0,260 34 0 0 0,265-2 0 0 0,-69 7-2 0 0,-115 0 15 0 0,9 0 45 0 0,-10-1-63 0 0,156-17 12 0 0,-22-2 22 0 0,-213 14-1 0 0,327-1-29 0 0,12 1 4 0 0,-1-3-1 0 0,-1 0 0 0 0,1-2 0 0 0,-64-9 1 0 0,87 7 28 0 0,1 0 0 0 0,-1 0 0 0 0,1-1 0 0 0,0 0 0 0 0,-16-8 0 0 0,20 8-13 0 0,1 0 0 0 0,0-1-1 0 0,-1 1 1 0 0,1-1-1 0 0,1 0 1 0 0,-1 0-1 0 0,0 0 1 0 0,1 0-1 0 0,0-1 1 0 0,0 0 0 0 0,-4-8-1 0 0,-9-21 34 0 0,1 0 0 0 0,2-1 1 0 0,2 0-1 0 0,1-1 0 0 0,1-1 0 0 0,3 1 0 0 0,0-1 0 0 0,3 0 0 0 0,1-1 1 0 0,3-37-1 0 0,0 15-21 0 0,-3-1 0 0 0,-2 1 0 0 0,-3 0 1 0 0,-3 0-1 0 0,-18-61 0 0 0,24 101-28 0 0,0-1 0 0 0,1 1-1 0 0,1-1 1 0 0,1 1 0 0 0,1-1 0 0 0,1 0 0 0 0,1 1 0 0 0,0-1-1 0 0,11-39 1 0 0,6 0 14 0 0,51-111 0 0 0,9-24-2 0 0,-33 77-14 0 0,-20 59 0 0 0,-24 52 0 0 0,0-1 0 0 0,-2 6-89 0 0,0 0-1 0 0,1 0 1 0 0,-1 1-1 0 0,1-1 1 0 0,0 0-1 0 0,0 0 1 0 0,-1 0-1 0 0,1 0 1 0 0,0 1 0 0 0,1-1-1 0 0,-1 0 1 0 0,0 1-1 0 0,0-1 1 0 0,1 1-1 0 0,-1-1 1 0 0,1 1-1 0 0,-1 0 1 0 0,1 0 0 0 0,-1 0-1 0 0,1 0 1 0 0,0 0-1 0 0,0 0 1 0 0,-1 0-1 0 0,1 0 1 0 0,0 1-1 0 0,4-2 1 0 0,-5 2-7 0 0,9-3-1209 0 0</inkml:trace>
</inkml:ink>
</file>

<file path=ppt/ink/ink91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1.670"/>
    </inkml:context>
    <inkml:brush xml:id="br0">
      <inkml:brushProperty name="width" value="0.1" units="cm"/>
      <inkml:brushProperty name="height" value="0.1" units="cm"/>
      <inkml:brushProperty name="color" value="#F6630D"/>
    </inkml:brush>
  </inkml:definitions>
  <inkml:trace contextRef="#ctx0" brushRef="#br0">5 28 5983 0 0,'0'0'464'0'0,"3"-4"480"0"0,-1 1 0 0 0,2 0 0 0 0,-1-1 0 0 0,0 1 0 0 0,1 0 0 0 0,5-4 0 0 0,-7 7-853 0 0,38 4 10915 0 0,-46 0-10996 0 0,0 0 0 0 0,0 1 0 0 0,1 0 0 0 0,0 0 0 0 0,0 0-1 0 0,1 1 1 0 0,-1-1 0 0 0,1 1 0 0 0,0 0 0 0 0,1 1 0 0 0,-1-1-1 0 0,1 1 1 0 0,0-1 0 0 0,1 1 0 0 0,0 0 0 0 0,0 0-1 0 0,0 0 1 0 0,1 0 0 0 0,0 0 0 0 0,0 13 0 0 0,0 0 6 0 0,1-1 0 0 0,1 1 0 0 0,0 0 0 0 0,2 0 0 0 0,0-1 0 0 0,8 28 0 0 0,-8-40-14 0 0,1-1 0 0 0,-1 0 0 0 0,1 0 0 0 0,0 0 0 0 0,0 0 0 0 0,0 0 0 0 0,1-1 0 0 0,0 0 0 0 0,0 0 1 0 0,1 0-1 0 0,-1-1 0 0 0,1 0 0 0 0,0 0 0 0 0,0 0 0 0 0,0-1 0 0 0,10 4 0 0 0,-2-1 6 0 0,0 0 0 0 0,0-1 1 0 0,0-1-1 0 0,0-1 0 0 0,1 0 1 0 0,-1 0-1 0 0,16-1 0 0 0,-25-2 16 0 0,0 0-1 0 0,1 0 0 0 0,-1-1 0 0 0,0 0 0 0 0,0 0 0 0 0,0 0 0 0 0,1-1 0 0 0,-1 1 0 0 0,-1-1 0 0 0,1-1 0 0 0,0 1 0 0 0,0-1 1 0 0,-1 1-1 0 0,0-1 0 0 0,1-1 0 0 0,-1 1 0 0 0,0 0 0 0 0,-1-1 0 0 0,1 0 0 0 0,-1 0 0 0 0,1 0 0 0 0,-1 0 0 0 0,0-1 1 0 0,-1 1-1 0 0,1-1 0 0 0,-1 0 0 0 0,0 0 0 0 0,2-5 0 0 0,4-16 87 0 0,-1 0 1 0 0,-1 0-1 0 0,-1 0 0 0 0,2-37 1 0 0,-4 33 54 0 0,3-55 531 0 0,-6 85-600 0 0,4 36 64 0 0,8 21-160 0 0,2 0 0 0 0,3-1 0 0 0,2-1 0 0 0,28 56 0 0 0,-38-90 0 0 0,-1 0 0 0 0,-1 0 0 0 0,-1 1 0 0 0,-1 0 0 0 0,-1 0 0 0 0,0 0 0 0 0,-2 1 0 0 0,-1-1 0 0 0,0 1 0 0 0,-2-1 0 0 0,-5 33 0 0 0,3-35 0 0 0,-1 1 0 0 0,-1-1 0 0 0,-1 0 0 0 0,-1 0 0 0 0,0-1 0 0 0,-2 0 0 0 0,0 0 0 0 0,-1-1 0 0 0,-1 0 0 0 0,0-1 0 0 0,-2 0 0 0 0,-21 23 0 0 0,30-37 3 0 0,0 0-1 0 0,0 0 1 0 0,0-1-1 0 0,0 1 1 0 0,0-1-1 0 0,-1 0 1 0 0,1 0 0 0 0,-1 0-1 0 0,0-1 1 0 0,0 1-1 0 0,1-1 1 0 0,-1-1-1 0 0,0 1 1 0 0,0 0-1 0 0,0-1 1 0 0,0 0 0 0 0,0 0-1 0 0,0-1 1 0 0,0 0-1 0 0,0 1 1 0 0,1-1-1 0 0,-1-1 1 0 0,0 1 0 0 0,-4-3-1 0 0,-11-3 11 0 0,1-1 0 0 0,1-1-1 0 0,0-1 1 0 0,-25-18 0 0 0,35 22-523 0 0,0 0-1 0 0,0-1 1 0 0,1 0-1 0 0,-8-9 0 0 0,-18-36-5757 0 0,24 34-1575 0 0</inkml:trace>
</inkml:ink>
</file>

<file path=ppt/ink/ink91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240"/>
    </inkml:context>
    <inkml:brush xml:id="br0">
      <inkml:brushProperty name="width" value="0.1" units="cm"/>
      <inkml:brushProperty name="height" value="0.1" units="cm"/>
      <inkml:brushProperty name="color" value="#F6630D"/>
    </inkml:brush>
  </inkml:definitions>
  <inkml:trace contextRef="#ctx0" brushRef="#br0">0 35 10591 0 0,'5'-1'7677'0'0,"19"-4"-5548"0"0,10-4-403 0 0,1 3 1 0 0,44-4 0 0 0,-15 6-1352 0 0,101 8 0 0 0,-155-2-809 0 0</inkml:trace>
</inkml:ink>
</file>

<file path=ppt/ink/ink91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2.592"/>
    </inkml:context>
    <inkml:brush xml:id="br0">
      <inkml:brushProperty name="width" value="0.1" units="cm"/>
      <inkml:brushProperty name="height" value="0.1" units="cm"/>
      <inkml:brushProperty name="color" value="#F6630D"/>
    </inkml:brush>
  </inkml:definitions>
  <inkml:trace contextRef="#ctx0" brushRef="#br0">5 1 15143 0 0,'0'0'85'0'0,"-1"0"0"0"0,1 1 0 0 0,0-1 1 0 0,0 0-1 0 0,-1 0 0 0 0,1 1 0 0 0,0-1 0 0 0,-1 0 0 0 0,1 1 0 0 0,0-1 0 0 0,0 0 0 0 0,0 1 0 0 0,-1-1 0 0 0,1 1 0 0 0,0-1 0 0 0,0 0 0 0 0,0 1 0 0 0,0-1 0 0 0,0 1 0 0 0,0-1 1 0 0,0 0-1 0 0,0 1 0 0 0,0-1 0 0 0,0 1 0 0 0,0-1 0 0 0,0 1 0 0 0,0-1 0 0 0,0 0 0 0 0,0 1 0 0 0,0-1 0 0 0,1 1 0 0 0,-1-1 0 0 0,0 0 0 0 0,0 1 0 0 0,0-1 0 0 0,1 0 1 0 0,-1 1-1 0 0,0-1 0 0 0,0 0 0 0 0,1 1 0 0 0,22 5 2333 0 0,45-9 166 0 0,-53 2-2122 0 0,231-1 2194 0 0,-243 2-2720 0 0,0 0 1 0 0,0 0-1 0 0,0-1 1 0 0,-1 1-1 0 0,1 0 0 0 0,0-1 1 0 0,0 0-1 0 0,0 0 0 0 0,-1 0 1 0 0,1 0-1 0 0,3-2 1 0 0</inkml:trace>
</inkml:ink>
</file>

<file path=ppt/ink/ink91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343"/>
    </inkml:context>
    <inkml:brush xml:id="br0">
      <inkml:brushProperty name="width" value="0.1" units="cm"/>
      <inkml:brushProperty name="height" value="0.1" units="cm"/>
      <inkml:brushProperty name="color" value="#F6630D"/>
    </inkml:brush>
  </inkml:definitions>
  <inkml:trace contextRef="#ctx0" brushRef="#br0">16 364 4607 0 0,'6'17'448'0'0,"-23"-67"11517"0"0,12-7-4867 0 0,5 42-6510 0 0,1 1 1 0 0,1-1-1 0 0,0 1 1 0 0,1 0-1 0 0,1 0 1 0 0,8-22-1 0 0,-8 27-727 0 0,0-1 0 0 0,1 1-1 0 0,0-1 1 0 0,0 1-1 0 0,1 1 1 0 0,0-1-1 0 0,1 1 1 0 0,0 0-1 0 0,0 0 1 0 0,1 1 0 0 0,0 0-1 0 0,0 1 1 0 0,1-1-1 0 0,16-8 1 0 0,-17 11 386 0 0,1 1 0 0 0,0 0 1 0 0,0 0-1 0 0,0 0 0 0 0,0 1 0 0 0,17-1 0 0 0,-23 3-243 0 0,1 0-1 0 0,-1 0 1 0 0,0 0-1 0 0,1 0 1 0 0,-1 1-1 0 0,0-1 1 0 0,0 1-1 0 0,1 0 1 0 0,-1 0-1 0 0,0 0 1 0 0,0 1-1 0 0,0-1 0 0 0,0 1 1 0 0,0-1-1 0 0,0 1 1 0 0,-1 0-1 0 0,1 0 1 0 0,3 4-1 0 0,-1 0-3 0 0,-1-1 1 0 0,1 1-1 0 0,-1 0 0 0 0,0 0 0 0 0,-1 1 1 0 0,0-1-1 0 0,0 1 0 0 0,3 8 0 0 0,1 11 13 0 0,-1 0 0 0 0,-1 0 0 0 0,3 41 0 0 0,-1-9 4 0 0,2 34-191 0 0,7-126 263 0 0,-7 16 87 0 0,-2 1-150 0 0,3-9 107 0 0,0 1 1 0 0,2 0-1 0 0,1 0 0 0 0,1 1 0 0 0,22-28 1 0 0,-33 48-117 0 0,0 0 0 0 0,0 0 0 0 0,1 1 1 0 0,0-1-1 0 0,0 1 0 0 0,0 0 0 0 0,0 0 1 0 0,0 0-1 0 0,0 0 0 0 0,1 1 0 0 0,-1 0 0 0 0,1 0 1 0 0,0 0-1 0 0,0 0 0 0 0,0 1 0 0 0,0 0 1 0 0,0 0-1 0 0,0 0 0 0 0,0 1 0 0 0,0 0 0 0 0,0 0 1 0 0,0 0-1 0 0,0 0 0 0 0,0 1 0 0 0,0 0 1 0 0,0 0-1 0 0,0 0 0 0 0,0 0 0 0 0,-1 1 0 0 0,1 0 1 0 0,0 0-1 0 0,-1 1 0 0 0,1-1 0 0 0,-1 1 1 0 0,0 0-1 0 0,4 3 0 0 0,2 1-19 0 0,0 1 0 0 0,-1-1-1 0 0,0 2 1 0 0,-1-1 0 0 0,0 1 0 0 0,0 1 0 0 0,-1-1 0 0 0,0 1-1 0 0,-1 1 1 0 0,0-1 0 0 0,-1 1 0 0 0,0 0 0 0 0,4 12-1 0 0,-4-7-10 0 0,-1 1 0 0 0,-1-1 0 0 0,0 1 0 0 0,-1-1-1 0 0,-1 1 1 0 0,0 0 0 0 0,-2 0 0 0 0,-3 29 0 0 0,4-15-1088 0 0,9-13-4302 0 0</inkml:trace>
</inkml:ink>
</file>

<file path=ppt/ink/ink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8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42 3679 0 0,'2'-5'-240'0'0,"-1"3"466"0"0,1-1 1 0 0,-1 0 0 0 0,0 1 0 0 0,0-1-1 0 0,-1 0 1 0 0,1 0 0 0 0,0 0 0 0 0,-1 0-1 0 0,0 0 1 0 0,1-5 0 0 0</inkml:trace>
</inkml:ink>
</file>

<file path=ppt/ink/ink91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3.979"/>
    </inkml:context>
    <inkml:brush xml:id="br0">
      <inkml:brushProperty name="width" value="0.1" units="cm"/>
      <inkml:brushProperty name="height" value="0.1" units="cm"/>
      <inkml:brushProperty name="color" value="#F6630D"/>
    </inkml:brush>
  </inkml:definitions>
  <inkml:trace contextRef="#ctx0" brushRef="#br0">120 77 11975 0 0,'0'0'1083'0'0,"-16"-39"4861"0"0,15 38-5738 0 0,1 0 1 0 0,0 0-1 0 0,0 0 1 0 0,0 0-1 0 0,-1-1 0 0 0,1 1 1 0 0,1 0-1 0 0,-1 0 1 0 0,0 0-1 0 0,0 0 1 0 0,0-1-1 0 0,1 1 1 0 0,-1 0-1 0 0,0 0 0 0 0,1 0 1 0 0,-1 0-1 0 0,1 0 1 0 0,-1 0-1 0 0,1 0 1 0 0,0 0-1 0 0,-1 0 0 0 0,1 0 1 0 0,0 0-1 0 0,0 0 1 0 0,1 0-1 0 0,0-1-16 0 0,1 1 0 0 0,-1 0 0 0 0,1 0 0 0 0,-1 0 0 0 0,1 0 0 0 0,-1 0 0 0 0,1 0 0 0 0,0 1 0 0 0,-1 0 0 0 0,6-1-1 0 0,8 1-37 0 0,-1 1-1 0 0,1 1 0 0 0,17 3 0 0 0,-24-3 201 0 0,11 1-256 0 0,0 1 0 0 0,0 1 0 0 0,-1 1 0 0 0,0 0 0 0 0,0 2 0 0 0,0 0-1 0 0,24 15 1 0 0,-36-18-83 0 0,-1-1 0 0 0,0 1 0 0 0,0 0 0 0 0,0 1-1 0 0,-1-1 1 0 0,1 1 0 0 0,-1 0 0 0 0,-1 0-1 0 0,1 1 1 0 0,-1-1 0 0 0,0 1 0 0 0,-1 0 0 0 0,0 0-1 0 0,0 0 1 0 0,0 1 0 0 0,-1-1 0 0 0,0 1-1 0 0,0-1 1 0 0,-1 1 0 0 0,0 0 0 0 0,-1 0 0 0 0,0 11-1 0 0,-1-5 15 0 0,-1-1-1 0 0,0 1 0 0 0,-1-1 0 0 0,0 1 1 0 0,-2-1-1 0 0,1 0 0 0 0,-1 0 1 0 0,-1-1-1 0 0,-1 0 0 0 0,1 0 0 0 0,-2 0 1 0 0,0-1-1 0 0,0 0 0 0 0,-1 0 0 0 0,0-1 1 0 0,-1 0-1 0 0,0-1 0 0 0,-1 0 0 0 0,-21 14 1 0 0,2-4 35 0 0,0-2 0 0 0,-1 0 0 0 0,-1-3 0 0 0,0 0 0 0 0,-1-3 0 0 0,-60 15 0 0 0,86-25-58 0 0,0 0 0 0 0,0-1-1 0 0,0 1 1 0 0,0-1-1 0 0,-10-2 1 0 0,16 2-10 0 0,0 0 1 0 0,0 0-1 0 0,1 0 0 0 0,-1 0 0 0 0,0 0 1 0 0,1-1-1 0 0,-1 1 0 0 0,0 0 1 0 0,0 0-1 0 0,1-1 0 0 0,-1 1 1 0 0,0 0-1 0 0,1-1 0 0 0,-1 1 1 0 0,1-1-1 0 0,-1 1 0 0 0,1-1 1 0 0,-1 1-1 0 0,1-1 0 0 0,-1 1 1 0 0,1-1-1 0 0,-1 0 0 0 0,0 0 1 0 0,2 0-15 0 0,-1 0 0 0 0,0 0 0 0 0,0 0 0 0 0,1 0 0 0 0,-1 0 0 0 0,1 0 0 0 0,-1-1 0 0 0,1 1 0 0 0,-1 1 0 0 0,1-1 0 0 0,0 0 0 0 0,-1 0 0 0 0,1 0 0 0 0,0 0 0 0 0,0 0 0 0 0,0 1 0 0 0,-1-1 0 0 0,1 0 0 0 0,0 1 0 0 0,0-1 0 0 0,2 0 0 0 0,44-26-3563 0 0,-13 14-3581 0 0,-4 4-668 0 0</inkml:trace>
</inkml:ink>
</file>

<file path=ppt/ink/ink91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337"/>
    </inkml:context>
    <inkml:brush xml:id="br0">
      <inkml:brushProperty name="width" value="0.1" units="cm"/>
      <inkml:brushProperty name="height" value="0.1" units="cm"/>
      <inkml:brushProperty name="color" value="#F6630D"/>
    </inkml:brush>
  </inkml:definitions>
  <inkml:trace contextRef="#ctx0" brushRef="#br0">374 63 12551 0 0,'1'-3'303'0'0,"1"-1"-1"0"0,0 1 0 0 0,-1-1 0 0 0,1 1 1 0 0,-1-1-1 0 0,0 0 0 0 0,0 0 0 0 0,-1 1 1 0 0,1-1-1 0 0,-1-5 0 0 0,0 8-143 0 0,0 0 0 0 0,0 0 0 0 0,0 1 0 0 0,0-1 0 0 0,-1 0 0 0 0,1 1 0 0 0,0-1 0 0 0,-1 0 0 0 0,1 0 0 0 0,-1 1 0 0 0,1-1 0 0 0,0 1 0 0 0,-1-1 0 0 0,0 0 0 0 0,1 1 0 0 0,-1-1 0 0 0,1 1 0 0 0,-1-1 0 0 0,0 1 0 0 0,1-1 0 0 0,-2 1 0 0 0,-27-3 2622 0 0,14 6-2351 0 0,0 0 1 0 0,0 2-1 0 0,0 0 0 0 0,1 0 0 0 0,-1 1 1 0 0,2 1-1 0 0,-1 0 0 0 0,1 1 0 0 0,-23 18 0 0 0,15-9-204 0 0,0 1 0 0 0,1 0-1 0 0,1 2 1 0 0,-28 37 0 0 0,40-47-184 0 0,0 1 0 0 0,1-1 0 0 0,0 1 0 0 0,1 0 0 0 0,0 1 0 0 0,1-1 0 0 0,0 1 0 0 0,-4 19 1 0 0,8-28-38 0 0,-1 1 1 0 0,1-1 0 0 0,0 1 0 0 0,-1-1 0 0 0,2 1 0 0 0,-1 0-1 0 0,0-1 1 0 0,1 1 0 0 0,0-1 0 0 0,0 1 0 0 0,0-1 0 0 0,0 0-1 0 0,0 1 1 0 0,1-1 0 0 0,-1 0 0 0 0,1 0 0 0 0,0 0 0 0 0,0 0-1 0 0,0 0 1 0 0,0 0 0 0 0,1 0 0 0 0,-1-1 0 0 0,1 1 0 0 0,0-1 0 0 0,-1 0-1 0 0,1 0 1 0 0,0 0 0 0 0,0 0 0 0 0,0 0 0 0 0,1-1 0 0 0,-1 1-1 0 0,0-1 1 0 0,5 1 0 0 0,12 4 48 0 0,1-2 0 0 0,-1 0-1 0 0,1-1 1 0 0,0-1 0 0 0,27-1 0 0 0,106-11-466 0 0,-117 2-1693 0 0</inkml:trace>
</inkml:ink>
</file>

<file path=ppt/ink/ink91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4.942"/>
    </inkml:context>
    <inkml:brush xml:id="br0">
      <inkml:brushProperty name="width" value="0.1" units="cm"/>
      <inkml:brushProperty name="height" value="0.1" units="cm"/>
      <inkml:brushProperty name="color" value="#F6630D"/>
    </inkml:brush>
  </inkml:definitions>
  <inkml:trace contextRef="#ctx0" brushRef="#br0">15 21 8751 0 0,'-15'-4'14515'0'0,"22"1"-14173"0"0,0 1 0 0 0,-1-1 0 0 0,1 1-1 0 0,0 0 1 0 0,0 1 0 0 0,0 0 0 0 0,1 0 0 0 0,10 0 0 0 0,66 4 543 0 0,-48-1-406 0 0,318-4 765 0 0,-349 2-1937 0 0,18-1 1233 0 0</inkml:trace>
</inkml:ink>
</file>

<file path=ppt/ink/ink91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272"/>
    </inkml:context>
    <inkml:brush xml:id="br0">
      <inkml:brushProperty name="width" value="0.1" units="cm"/>
      <inkml:brushProperty name="height" value="0.1" units="cm"/>
      <inkml:brushProperty name="color" value="#F6630D"/>
    </inkml:brush>
  </inkml:definitions>
  <inkml:trace contextRef="#ctx0" brushRef="#br0">69 21 10591 0 0,'-1'-1'1104'0'0,"1"0"-792"0"0,-1 0 0 0 0,0-1 0 0 0,0 1 0 0 0,1 0 0 0 0,-1 0 0 0 0,0 0 0 0 0,0 0 0 0 0,0 0 0 0 0,0 0 0 0 0,0 0 0 0 0,-1 0 0 0 0,1 0 0 0 0,0 0 0 0 0,0 0 0 0 0,-1 1 0 0 0,1-1 0 0 0,0 1 0 0 0,-1-1 0 0 0,1 1 0 0 0,0-1 0 0 0,-1 1 0 0 0,1 0 0 0 0,-1-1 0 0 0,1 1 0 0 0,-1 0 0 0 0,1 0 0 0 0,-3 1 0 0 0,3-1-168 0 0,-1 1-1 0 0,1-1 1 0 0,0 1 0 0 0,0 0-1 0 0,0 0 1 0 0,0 0-1 0 0,-1 0 1 0 0,1 0-1 0 0,0 0 1 0 0,0 0 0 0 0,1 0-1 0 0,-1 0 1 0 0,0 0-1 0 0,0 0 1 0 0,0 1-1 0 0,1-1 1 0 0,-1 0 0 0 0,1 0-1 0 0,-1 1 1 0 0,1-1-1 0 0,-1 1 1 0 0,1-1-1 0 0,0 0 1 0 0,0 3-1 0 0,-8 68 434 0 0,4 1 0 0 0,3 0-1 0 0,3 0 1 0 0,15 89-1 0 0,-16-156-725 0 0,0-1 0 0 0,0 1-1 0 0,1 0 1 0 0,0-1 0 0 0,0 1-1 0 0,5 8 1 0 0,-7-13 101 0 0,0 0-1 0 0,1 0 0 0 0,0 0 1 0 0,-1-1-1 0 0,1 1 1 0 0,0 0-1 0 0,-1 0 1 0 0,1 0-1 0 0,0 0 1 0 0,0-1-1 0 0,0 1 1 0 0,0 0-1 0 0,-1-1 0 0 0,1 1 1 0 0,0-1-1 0 0,0 1 1 0 0,0-1-1 0 0,0 1 1 0 0,0-1-1 0 0,0 0 1 0 0,1 0-1 0 0,-1 1 1 0 0,0-1-1 0 0,0 0 0 0 0,0 0 1 0 0,0 0-1 0 0,0 0 1 0 0,0 0-1 0 0,0 0 1 0 0,0-1-1 0 0,0 1 1 0 0,1 0-1 0 0,-1 0 0 0 0,0-1 1 0 0,0 1-1 0 0,0-1 1 0 0,0 1-1 0 0,0-1 1 0 0,-1 1-1 0 0,1-1 1 0 0,2-1-1 0 0,6-5-2043 0 0</inkml:trace>
</inkml:ink>
</file>

<file path=ppt/ink/ink91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6:45.729"/>
    </inkml:context>
    <inkml:brush xml:id="br0">
      <inkml:brushProperty name="width" value="0.1" units="cm"/>
      <inkml:brushProperty name="height" value="0.1" units="cm"/>
      <inkml:brushProperty name="color" value="#F6630D"/>
    </inkml:brush>
  </inkml:definitions>
  <inkml:trace contextRef="#ctx0" brushRef="#br0">325 63 3679 0 0,'12'-31'12506'0'0,"-13"28"-11900"0"0,0 1-266 0 0,0 1 1 0 0,1-1-1 0 0,-1 1 1 0 0,0 0-1 0 0,0-1 1 0 0,0 1-1 0 0,0 0 0 0 0,0 0 1 0 0,-1 0-1 0 0,1 0 1 0 0,0 0-1 0 0,0 0 1 0 0,-3-1-1 0 0,1 0-88 0 0,0 1 1 0 0,0-1-1 0 0,0 1 1 0 0,0 0-1 0 0,-1 0 1 0 0,1 0-1 0 0,0 1 1 0 0,0-1-1 0 0,-1 1 1 0 0,1 0-1 0 0,0-1 1 0 0,-6 2-1 0 0,-3 3-32 0 0,1 1 0 0 0,-1 0 0 0 0,1 1 0 0 0,0 0 0 0 0,1 1 0 0 0,-1 0 0 0 0,1 0 0 0 0,-16 17 0 0 0,-65 75 189 0 0,90-98-390 0 0,-7 8 59 0 0,1 0-1 0 0,0 1 1 0 0,0-1-1 0 0,1 1 1 0 0,0 1-1 0 0,1-1 1 0 0,1 1-1 0 0,-1 0 1 0 0,-3 18-1 0 0,7-24-53 0 0,0 1 0 0 0,0 0 0 0 0,1-1 0 0 0,0 1 0 0 0,0 0 0 0 0,1 0 0 0 0,-1-1 0 0 0,1 1 1 0 0,1 0-1 0 0,-1-1 0 0 0,1 1 0 0 0,0-1 0 0 0,0 0 0 0 0,0 1 0 0 0,1-1 0 0 0,0 0 0 0 0,0 0 0 0 0,0-1 0 0 0,0 1 0 0 0,7 6 0 0 0,1 0-9 0 0,1-1 1 0 0,-1 0-1 0 0,2-1 0 0 0,-1-1 1 0 0,1 0-1 0 0,1 0 0 0 0,-1-1 1 0 0,1-1-1 0 0,24 7 0 0 0,-11-5 0 0 0,0-2 0 0 0,0-1-1 0 0,0-1 1 0 0,39 1 0 0 0,-48-6-45 0 0,-1-1 0 0 0,0 0-1 0 0,0-2 1 0 0,-1 0 0 0 0,1-1 0 0 0,21-9 0 0 0,13-3-707 0 0,-8 3-1081 0 0,-2-2-4485 0 0,1-3-2175 0 0</inkml:trace>
</inkml:ink>
</file>

<file path=ppt/ink/ink91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3.560"/>
    </inkml:context>
    <inkml:brush xml:id="br0">
      <inkml:brushProperty name="width" value="0.1" units="cm"/>
      <inkml:brushProperty name="height" value="0.1" units="cm"/>
      <inkml:brushProperty name="color" value="#F6630D"/>
    </inkml:brush>
  </inkml:definitions>
  <inkml:trace contextRef="#ctx0" brushRef="#br0">46 97 5727 0 0,'0'0'10827'0'0,"-17"29"-7175"0"0,10-3-3335 0 0,0 0-1 0 0,2 0 1 0 0,1 0 0 0 0,1 1 0 0 0,1-1-1 0 0,1 1 1 0 0,1-1 0 0 0,2 1 0 0 0,1-1 0 0 0,1 1-1 0 0,9 32 1 0 0,-4-38 67 0 0,-4-31 678 0 0,-5-37-39 0 0,-4 23-995 0 0,-3-17 168 0 0,2 1 0 0 0,0-62 0 0 0,5 89-158 0 0,2-1-1 0 0,-1 1 1 0 0,1 0-1 0 0,1 0 1 0 0,0 0 0 0 0,1 1-1 0 0,1-1 1 0 0,0 1-1 0 0,0 0 1 0 0,1 0-1 0 0,15-21 1 0 0,-16 27-17 0 0,-1 0 0 0 0,1 1 1 0 0,0 0-1 0 0,0 0 0 0 0,0 0 0 0 0,1 1 0 0 0,0-1 1 0 0,0 2-1 0 0,9-6 0 0 0,-13 8-15 0 0,0 0 1 0 0,0 0-1 0 0,0 1 1 0 0,0-1-1 0 0,1 0 1 0 0,-1 1-1 0 0,0 0 0 0 0,0-1 1 0 0,1 1-1 0 0,-1 0 1 0 0,0 0-1 0 0,0 0 1 0 0,1 0-1 0 0,-1 1 0 0 0,0-1 1 0 0,0 1-1 0 0,0-1 1 0 0,1 1-1 0 0,-1 0 1 0 0,0 0-1 0 0,0 0 0 0 0,0 0 1 0 0,0 0-1 0 0,0 0 1 0 0,0 0-1 0 0,-1 1 1 0 0,1-1-1 0 0,0 1 0 0 0,-1-1 1 0 0,1 1-1 0 0,-1 0 1 0 0,2 2-1 0 0,8 14 4 0 0,-1 1-1 0 0,-1 0 1 0 0,0 1-1 0 0,-2 0 1 0 0,0 0-1 0 0,-1 1 1 0 0,5 33-1 0 0,-6-27 4 0 0,2 1 0 0 0,1-1 0 0 0,18 43 0 0 0,-26-70-13 0 0,0 0 0 0 0,1 0 0 0 0,-1 1 0 0 0,0-1 0 0 0,0 0 0 0 0,1 0 0 0 0,-1 0 0 0 0,0 0 0 0 0,0 1 0 0 0,1-1 0 0 0,-1 0 0 0 0,0 0 0 0 0,1 0 0 0 0,-1 0 0 0 0,0 0 0 0 0,1 0 0 0 0,-1 0 0 0 0,0 0 0 0 0,1 0 0 0 0,-1 0 0 0 0,0 0 0 0 0,1 0 0 0 0,-1 0 0 0 0,0 0 0 0 0,0 0 0 0 0,1 0 0 0 0,-1 0 0 0 0,0-1 0 0 0,1 1 0 0 0,-1 0 0 0 0,0 0 0 0 0,0 0 0 0 0,1 0 0 0 0,-1-1 0 0 0,0 1 0 0 0,0 0 0 0 0,1 0 0 0 0,-1-1 0 0 0,0 1 0 0 0,0 0 0 0 0,0 0 0 0 0,1-1-1 0 0,-1 1 1 0 0,0 0 0 0 0,0 0 0 0 0,0-1 0 0 0,0 1 0 0 0,0 0 0 0 0,0-1 0 0 0,0 1 0 0 0,0 0 0 0 0,0-1 0 0 0,0 1 0 0 0,1 0 0 0 0,-2-1 0 0 0,1 1 0 0 0,0-1 0 0 0,8-17 13 0 0,-5 10-9 0 0,8-31 175 0 0,3 2 0 0 0,31-63 1 0 0,-41 91-152 0 0,2 0 1 0 0,-1 1-1 0 0,1-1 1 0 0,0 1 0 0 0,1 0-1 0 0,-1 1 1 0 0,2 0-1 0 0,-1 0 1 0 0,1 0 0 0 0,0 1-1 0 0,0 0 1 0 0,1 0 0 0 0,0 1-1 0 0,0 1 1 0 0,0-1-1 0 0,13-3 1 0 0,-18 7-28 0 0,-1 0 0 0 0,1 0 1 0 0,-1 0-1 0 0,1 1 0 0 0,-1-1 0 0 0,1 1 1 0 0,-1 0-1 0 0,1 0 0 0 0,0 1 0 0 0,-1-1 0 0 0,1 1 1 0 0,-1-1-1 0 0,1 1 0 0 0,-1 0 0 0 0,1 1 0 0 0,-1-1 1 0 0,0 0-1 0 0,0 1 0 0 0,5 2 0 0 0,-4 0 4 0 0,0 0 0 0 0,0-1-1 0 0,-1 2 1 0 0,1-1 0 0 0,-1 0-1 0 0,0 1 1 0 0,0-1 0 0 0,0 1-1 0 0,-1 0 1 0 0,1 0 0 0 0,1 8-1 0 0,3 12 17 0 0,-1-1 0 0 0,-2 1 0 0 0,0 1 0 0 0,-1 33 0 0 0,-2-50-18 0 0,0 14-22 0 0,1 11-129 0 0,7 47 0 0 0,-9-80-170 0 0,8-1-2085 0 0,-1-3 979 0 0</inkml:trace>
</inkml:ink>
</file>

<file path=ppt/ink/ink91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222"/>
    </inkml:context>
    <inkml:brush xml:id="br0">
      <inkml:brushProperty name="width" value="0.1" units="cm"/>
      <inkml:brushProperty name="height" value="0.1" units="cm"/>
      <inkml:brushProperty name="color" value="#F6630D"/>
    </inkml:brush>
  </inkml:definitions>
  <inkml:trace contextRef="#ctx0" brushRef="#br0">1 100 9759 0 0,'0'0'6088'0'0,"23"-13"-1141"0"0,-9 6-4234 0 0,1 2 0 0 0,0 0 0 0 0,0 1 0 0 0,23-3 0 0 0,9-3 294 0 0,-1-3-296 0 0,97-22-252 0 0,-112 35-1442 0 0,-31 0 731 0 0,1 0-1 0 0,0 0 1 0 0,0 1-1 0 0,-1-1 0 0 0,1 0 1 0 0,0 0-1 0 0,0 1 1 0 0,-1-1-1 0 0,1 1 1 0 0,0-1-1 0 0,-1 0 0 0 0,1 1 1 0 0,-1-1-1 0 0,3 3-1010 0 0,-3-2 1011 0 0,1 0-1 0 0,0 0 1 0 0,0 7-1058 0 0</inkml:trace>
</inkml:ink>
</file>

<file path=ppt/ink/ink91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4.582"/>
    </inkml:context>
    <inkml:brush xml:id="br0">
      <inkml:brushProperty name="width" value="0.1" units="cm"/>
      <inkml:brushProperty name="height" value="0.1" units="cm"/>
      <inkml:brushProperty name="color" value="#F6630D"/>
    </inkml:brush>
  </inkml:definitions>
  <inkml:trace contextRef="#ctx0" brushRef="#br0">0 64 15663 0 0,'0'0'1807'0'0,"33"-11"1833"0"0,9-2-1499 0 0,46-6 1 0 0,-50 11-1576 0 0,8-5-5612 0 0</inkml:trace>
</inkml:ink>
</file>

<file path=ppt/ink/ink91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265"/>
    </inkml:context>
    <inkml:brush xml:id="br0">
      <inkml:brushProperty name="width" value="0.1" units="cm"/>
      <inkml:brushProperty name="height" value="0.1" units="cm"/>
      <inkml:brushProperty name="color" value="#F6630D"/>
    </inkml:brush>
  </inkml:definitions>
  <inkml:trace contextRef="#ctx0" brushRef="#br0">319 373 2303 0 0,'0'0'102'0'0,"5"-15"1237"0"0,0-3 4654 0 0,-6 15-5607 0 0,1 0 0 0 0,-1 0 0 0 0,0 0 1 0 0,0 0-1 0 0,0 1 0 0 0,0-1 0 0 0,0 0 1 0 0,0 1-1 0 0,-1-1 0 0 0,1 0 0 0 0,-1 1 1 0 0,0 0-1 0 0,0-1 0 0 0,0 1 0 0 0,0 0 1 0 0,0 0-1 0 0,0 0 0 0 0,-1 0 0 0 0,-3-2 1 0 0,2 3-152 0 0,1-1-1 0 0,-1 1 1 0 0,0 0 0 0 0,0 0 0 0 0,0 0-1 0 0,0 0 1 0 0,0 1 0 0 0,0 0 0 0 0,0 0 0 0 0,0 0-1 0 0,0 0 1 0 0,-8 2 0 0 0,3 0-127 0 0,-1 0 0 0 0,1 1-1 0 0,0 0 1 0 0,0 1 0 0 0,0 0 0 0 0,1 0-1 0 0,-1 1 1 0 0,1 0 0 0 0,0 0 0 0 0,0 1-1 0 0,-11 11 1 0 0,0 4-29 0 0,0 1 0 0 0,2 1 0 0 0,-16 26 0 0 0,28-42-57 0 0,1 0 1 0 0,0 0 0 0 0,1 1 0 0 0,0-1 0 0 0,0 1-1 0 0,0 0 1 0 0,1 0 0 0 0,0 0 0 0 0,1 0-1 0 0,-1 0 1 0 0,2 1 0 0 0,-1-1 0 0 0,1 0 0 0 0,1 0-1 0 0,1 14 1 0 0,-1-19-3 0 0,0 0 1 0 0,0 0-1 0 0,0 0 0 0 0,0 0 1 0 0,0 0-1 0 0,1 0 0 0 0,-1 0 1 0 0,1-1-1 0 0,0 1 0 0 0,0-1 1 0 0,0 1-1 0 0,0-1 0 0 0,0 0 1 0 0,1 1-1 0 0,-1-1 0 0 0,1 0 1 0 0,-1-1-1 0 0,1 1 0 0 0,0 0 1 0 0,4 1-1 0 0,-2-1 48 0 0,1-1 0 0 0,0 1 1 0 0,-1-1-1 0 0,1-1 0 0 0,0 1 0 0 0,0-1 0 0 0,0 0 1 0 0,0 0-1 0 0,-1-1 0 0 0,10-1 0 0 0,0-1 47 0 0,0-1 0 0 0,-1-1 0 0 0,0 0 0 0 0,1-1-1 0 0,-2 0 1 0 0,1-1 0 0 0,23-16 0 0 0,-31 18-92 0 0,1-1 1 0 0,-1 1-1 0 0,0-1 0 0 0,0 0 1 0 0,-1 0-1 0 0,0-1 0 0 0,0 0 0 0 0,0 0 1 0 0,-1 0-1 0 0,0 0 0 0 0,-1-1 0 0 0,1 0 1 0 0,-1 1-1 0 0,3-17 0 0 0,-4 12 38 0 0,-1 0-1 0 0,0 0 0 0 0,-1-1 0 0 0,-1 1 1 0 0,0 0-1 0 0,0-1 0 0 0,-1 1 1 0 0,-1 0-1 0 0,-6-18 0 0 0,-108-300 1079 0 0,113 322-1064 0 0,3 10 64 0 0,5 23 237 0 0,12 37 143 0 0,13 9-503 0 0,4-2 0 0 0,2-1 0 0 0,81 117 0 0 0,-105-166-303 0 0,9 11-1024 0 0,3-20-7787 0 0</inkml:trace>
</inkml:ink>
</file>

<file path=ppt/ink/ink91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5.768"/>
    </inkml:context>
    <inkml:brush xml:id="br0">
      <inkml:brushProperty name="width" value="0.1" units="cm"/>
      <inkml:brushProperty name="height" value="0.1" units="cm"/>
      <inkml:brushProperty name="color" value="#F6630D"/>
    </inkml:brush>
  </inkml:definitions>
  <inkml:trace contextRef="#ctx0" brushRef="#br0">71 22 6911 0 0,'-7'-14'11649'0'0,"0"6"-9963"0"0,6 8-1581 0 0,-1 0 0 0 0,1 1 1 0 0,-1-1-1 0 0,1 0 0 0 0,-1 1 0 0 0,0-1 0 0 0,1 1 1 0 0,0 0-1 0 0,-1-1 0 0 0,1 1 0 0 0,-1 0 1 0 0,1 0-1 0 0,0 0 0 0 0,0 0 0 0 0,-1 0 1 0 0,1 0-1 0 0,0 0 0 0 0,0 0 0 0 0,0 0 1 0 0,0 1-1 0 0,0-1 0 0 0,1 0 0 0 0,-1 1 0 0 0,0-1 1 0 0,1 1-1 0 0,-1-1 0 0 0,0 1 0 0 0,1-1 1 0 0,-1 3-1 0 0,-15 49 347 0 0,14-42-393 0 0,0-1 0 0 0,1 1 1 0 0,0-1-1 0 0,0 1 0 0 0,1 0 0 0 0,1 0 0 0 0,0-1 0 0 0,0 1 0 0 0,1-1 1 0 0,1 1-1 0 0,0-1 0 0 0,5 12 0 0 0,-6-17-49 0 0,0-1 0 0 0,0 0 0 0 0,1 0 0 0 0,-1 0 0 0 0,1 0-1 0 0,0 0 1 0 0,1 0 0 0 0,-1-1 0 0 0,1 1 0 0 0,-1-1 0 0 0,1 0 0 0 0,0 0 0 0 0,0-1 0 0 0,0 1 0 0 0,1-1-1 0 0,-1 0 1 0 0,1 0 0 0 0,-1 0 0 0 0,1-1 0 0 0,0 1 0 0 0,-1-1 0 0 0,1 0 0 0 0,0-1 0 0 0,0 1 0 0 0,0-1-1 0 0,0 0 1 0 0,-1 0 0 0 0,9-1 0 0 0,-6 0 43 0 0,-1-1 0 0 0,0 1 0 0 0,0-1 0 0 0,1-1 0 0 0,-1 1 0 0 0,-1-1 0 0 0,1 0 0 0 0,0 0-1 0 0,-1 0 1 0 0,1-1 0 0 0,-1 0 0 0 0,0 0 0 0 0,-1-1 0 0 0,1 1 0 0 0,-1-1 0 0 0,1 0 0 0 0,5-9 0 0 0,-2 1 263 0 0,0 0 1 0 0,-1 0-1 0 0,0-1 1 0 0,-1 0-1 0 0,0-1 1 0 0,4-20-1 0 0,-10 34 139 0 0,7 1-438 0 0,-1 2 1 0 0,1-1-1 0 0,-1 1 1 0 0,0 0 0 0 0,0 0-1 0 0,0 1 1 0 0,0-1-1 0 0,-1 1 1 0 0,1 1 0 0 0,-1-1-1 0 0,1 1 1 0 0,-1 0-1 0 0,0 0 1 0 0,-1 0-1 0 0,1 1 1 0 0,-1 0 0 0 0,0 0-1 0 0,0 0 1 0 0,5 8-1 0 0,3 5 35 0 0,-1 1-1 0 0,-1 0 1 0 0,0 0 0 0 0,10 34-1 0 0,-13-29-120 0 0,-2 1-1 0 0,0-1 1 0 0,-2 1 0 0 0,-1 0-1 0 0,-1 0 1 0 0,-1 0 0 0 0,-1 0-1 0 0,-1 0 1 0 0,-1 0 0 0 0,-1-1-1 0 0,-14 43 1 0 0,17-62 69 0 0,0-1 0 0 0,0 0 0 0 0,-1 0 0 0 0,1 0 0 0 0,-1 0 0 0 0,0 0 0 0 0,0 0 0 0 0,-1 0 0 0 0,1-1 0 0 0,-1 1 0 0 0,0-1 0 0 0,0 0 0 0 0,0 0 0 0 0,0 0 0 0 0,0 0 0 0 0,-1 0 0 0 0,1-1 0 0 0,-8 4 0 0 0,5-4 0 0 0,0 0 0 0 0,0-1 0 0 0,0 0 0 0 0,0 0 0 0 0,0-1 0 0 0,0 1 0 0 0,-1-1 0 0 0,1-1 0 0 0,0 1 0 0 0,0-1 0 0 0,0 0 0 0 0,-9-3 0 0 0,-4-1-316 0 0,1 2 1 0 0,-2 0-1 0 0,1 1 0 0 0,0 0 1 0 0,0 2-1 0 0,-1 0 0 0 0,-18 4 1 0 0,6 1-1016 0 0</inkml:trace>
</inkml:ink>
</file>

<file path=ppt/ink/ink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1283 9 5927 0 0,'2'-9'12963'0'0,"-16"10"-12656"0"0,0 1 0 0 0,0 0 0 0 0,1 1-1 0 0,-1 0 1 0 0,1 2 0 0 0,0-1 0 0 0,0 1 0 0 0,-24 14 0 0 0,20-10-259 0 0,1 1 0 0 0,1 1 0 0 0,0 1-1 0 0,0 0 1 0 0,1 0 0 0 0,-14 17 0 0 0,13-9 82 0 0,1 1 0 0 0,-18 33 0 0 0,21-32 69 0 0,-2 0-1 0 0,-21 27 0 0 0,4-17 159 0 0,-1-2 0 0 0,-1-2 0 0 0,-39 28-1 0 0,-49 43 180 0 0,87-69-439 0 0,1 2 1 0 0,2 2-1 0 0,2 1 0 0 0,1 1 1 0 0,-41 71-1 0 0,47-65-77 0 0,8-20 10 0 0,2 1 0 0 0,0 1 0 0 0,2 0 0 0 0,0 0 0 0 0,-5 29 0 0 0,2 11-6 0 0,7-26 21 0 0,-2 0 0 0 0,-2-1-1 0 0,-1 0 1 0 0,-30 70 0 0 0,-47 56 19 0 0,76-141-41 0 0,1 1-1 0 0,1 1 1 0 0,1 0 0 0 0,1 0-1 0 0,1 1 1 0 0,1 0-1 0 0,-2 38 1 0 0,1-19-1 0 0,-17 48-104 0 0,16-74 83 0 0,2 1 1 0 0,1-1-1 0 0,0 1 1 0 0,-2 36-1 0 0,4-13 33 0 0,-7 44-1 0 0,4-56-20 0 0,1-1-1 0 0,2 1 0 0 0,1 0 0 0 0,4 37 0 0 0,13-7-12 0 0,-11-48 0 0 0,-2 0 0 0 0,0 0 0 0 0,0 0 0 0 0,1 15 0 0 0,15 158 0 0 0,-15-162 0 0 0,1-1 0 0 0,1 1 0 0 0,1-1 0 0 0,1-1 0 0 0,20 42 0 0 0,-12-36-12 0 0,-1 0 0 0 0,-1 1 0 0 0,-2 1 0 0 0,-1 0 0 0 0,-1 1 0 0 0,-2 0 0 0 0,6 39 0 0 0,72 288 187 0 0,-64-278-158 0 0,-10-35-6 0 0,2-1-1 0 0,28 60 1 0 0,-35-88-8 0 0,1 0 0 0 0,1-1 0 0 0,0 0 0 0 0,1-1 0 0 0,1 0 0 0 0,0-1-1 0 0,0 0 1 0 0,1 0 0 0 0,1-1 0 0 0,14 9 0 0 0,30 16-3 0 0,-28-18 0 0 0,39 30 0 0 0,-58-39 0 0 0,0 0 0 0 0,-1 0 0 0 0,0 1 0 0 0,-1 0 0 0 0,0 1 0 0 0,0 0 0 0 0,6 14 0 0 0,29 69 4 0 0,-30-62 0 0 0,2 0 0 0 0,22 37 1 0 0,-30-60-5 0 0,0 1 1 0 0,0-1 0 0 0,1 0-1 0 0,0-1 1 0 0,0 0 0 0 0,1 0-1 0 0,0-1 1 0 0,0 0 0 0 0,1 0-1 0 0,18 8 1 0 0,10 3 4 0 0,9 4 32 0 0,45 28 1 0 0,-77-39-30 0 0,1 0 0 0 0,-1 0 0 0 0,-1 1 0 0 0,0 1 0 0 0,-1 1 0 0 0,16 21 0 0 0,23 49-8 0 0,-45-69 0 0 0,1 0 0 0 0,1 0 0 0 0,0 0 0 0 0,1-1 0 0 0,1-1 0 0 0,0 0 0 0 0,1 0 0 0 0,18 14 0 0 0,-14-17 8 0 0,1-2-1 0 0,0 0 1 0 0,1-2 0 0 0,-1 0 0 0 0,37 8-1 0 0,21 7 11 0 0,0 9 11 0 0,-37-14 4 0 0,-1-2 0 0 0,78 17 0 0 0,26-13-5 0 0,-90-13-10 0 0,62 13 0 0 0,-65-8 19 0 0,56 3 1 0 0,-60-10-50 0 0,82-7 1 0 0,-86 2 81 0 0,78 4 0 0 0,-88 1-62 0 0,0 1-29 0 0,-1-1 1 0 0,1-2-1 0 0,-1-1 0 0 0,35-4 0 0 0,136-9 56 0 0,-23 3-6 0 0,50-21-29 0 0,91-9 0 0 0,-295 36 6 0 0,1-1 1 0 0,-1 0-1 0 0,0-2 1 0 0,0-1-1 0 0,25-13 0 0 0,-19 8 3 0 0,1 2 0 0 0,37-9-1 0 0,-43 15-9 0 0,10-2-12 0 0,-1-1 0 0 0,47-18 0 0 0,-69 21 10 0 0,0-1 0 0 0,-1 0 0 0 0,1 0 1 0 0,-1-1-1 0 0,0 0 0 0 0,-1-1 0 0 0,1 0 0 0 0,-1 0 0 0 0,-1-1 0 0 0,12-15 0 0 0,-6 2 2 0 0,2 1 0 0 0,0 1 1 0 0,1 1-1 0 0,1 0 0 0 0,1 1 0 0 0,1 1 0 0 0,0 1 1 0 0,1 1-1 0 0,37-21 0 0 0,-5 10 23 0 0,-8 5 35 0 0,64-41 0 0 0,-93 49-64 0 0,0-1 0 0 0,-1-1 1 0 0,-1 0-1 0 0,0-1 0 0 0,-1 0 0 0 0,-1-1 0 0 0,0-1 0 0 0,-1 0 0 0 0,16-38 1 0 0,27-41-14 0 0,-46 84 18 0 0,1 1 1 0 0,1 1-1 0 0,0 0 0 0 0,1 0 1 0 0,0 1-1 0 0,18-14 0 0 0,79-42-22 0 0,-85 55 20 0 0,-1-2 0 0 0,-1 0 0 0 0,0-1 0 0 0,0-2 0 0 0,-2 0 0 0 0,24-24 0 0 0,-29 20-3 0 0,0-1 0 0 0,-2 0 0 0 0,0-1 0 0 0,-2-1 0 0 0,0 0 0 0 0,10-37 1 0 0,14-34-10 0 0,-9 45 4 0 0,1 0 0 0 0,3 2 0 0 0,45-58 0 0 0,-62 88 16 0 0,0-1 0 0 0,-2 0 0 0 0,0 0 0 0 0,-1-1 0 0 0,9-29 0 0 0,20-104-4 0 0,-17 75 0 0 0,-13 51 0 0 0,-1-1 0 0 0,7-49 0 0 0,-6 19 0 0 0,-5 43 0 0 0,0-1 0 0 0,-1-1 0 0 0,-1 1 0 0 0,-1 0 0 0 0,0 0 0 0 0,-3-25 0 0 0,2 33 1 0 0,0 0-1 0 0,1 0 1 0 0,0 0 0 0 0,1 0 0 0 0,-1 0-1 0 0,1 0 1 0 0,1 0 0 0 0,-1 0-1 0 0,5-9 1 0 0,0-9 0 0 0,-5 20-1 0 0,-1 0 0 0 0,2 4-60 0 0,0 0 1 0 0,0 0-1 0 0,0 0 1 0 0,-1 1-1 0 0,1-1 1 0 0,0 0-1 0 0,0 1 0 0 0,0-1 1 0 0,0 1-1 0 0,0 0 1 0 0,0 0-1 0 0,0 0 0 0 0,0 0 1 0 0,0 0-1 0 0,0 0 1 0 0,0 0-1 0 0,3 1 0 0 0,3-1-398 0 0</inkml:trace>
</inkml:ink>
</file>

<file path=ppt/ink/ink91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6.637"/>
    </inkml:context>
    <inkml:brush xml:id="br0">
      <inkml:brushProperty name="width" value="0.1" units="cm"/>
      <inkml:brushProperty name="height" value="0.1" units="cm"/>
      <inkml:brushProperty name="color" value="#F6630D"/>
    </inkml:brush>
  </inkml:definitions>
  <inkml:trace contextRef="#ctx0" brushRef="#br0">49 110 10279 0 0,'0'0'927'0'0,"-1"0"-760"0"0,-3 1 679 0 0,1 0 1 0 0,-1-1-1 0 0,0 0 1 0 0,1 0-1 0 0,-1 0 1 0 0,0 0 0 0 0,0 0-1 0 0,1-1 1 0 0,-1 1-1 0 0,-7-3 1355 0 0,39 10-970 0 0,-1 0-730 0 0,1-2 0 0 0,0-1 1 0 0,52 1-1 0 0,88-10 651 0 0,-127 3-876 0 0,424-61 961 0 0,-323 38-1140 0 0,278-15 1 0 0,-408 40-101 0 0,-3 0 16 0 0,0 0 0 0 0,0 0 0 0 0,0 1 0 0 0,0 0 0 0 0,19 5 677 0 0,-12 7-1725 0 0</inkml:trace>
</inkml:ink>
</file>

<file path=ppt/ink/ink91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421"/>
    </inkml:context>
    <inkml:brush xml:id="br0">
      <inkml:brushProperty name="width" value="0.1" units="cm"/>
      <inkml:brushProperty name="height" value="0.1" units="cm"/>
      <inkml:brushProperty name="color" value="#F6630D"/>
    </inkml:brush>
  </inkml:definitions>
  <inkml:trace contextRef="#ctx0" brushRef="#br0">258 272 12671 0 0,'0'0'619'0'0,"-11"-19"290"0"0,9 16-517 0 0,-1 1 0 0 0,0 0 0 0 0,1 0 0 0 0,-1 0-1 0 0,0 1 1 0 0,0-1 0 0 0,0 1 0 0 0,0-1 0 0 0,0 1-1 0 0,-1 0 1 0 0,1 0 0 0 0,0 0 0 0 0,-6 0 0 0 0,3 1-109 0 0,0 0 1 0 0,0 0 0 0 0,-1 0-1 0 0,1 1 1 0 0,0 0 0 0 0,-12 3-1 0 0,9-2-220 0 0,1 1 0 0 0,0 0 0 0 0,0 1 0 0 0,0 0 0 0 0,1 0 0 0 0,-1 1 0 0 0,1 0 0 0 0,0 0 0 0 0,0 0 0 0 0,-9 11 0 0 0,10-8-40 0 0,0 1 1 0 0,0 0-1 0 0,1 0 0 0 0,1 1 1 0 0,-1-1-1 0 0,2 1 0 0 0,-1 0 1 0 0,1 0-1 0 0,1 0 0 0 0,-2 12 1 0 0,3-16-17 0 0,0 1 1 0 0,0 0-1 0 0,1-1 1 0 0,0 1 0 0 0,0 0-1 0 0,0 0 1 0 0,1-1-1 0 0,0 1 1 0 0,1 0-1 0 0,-1-1 1 0 0,1 1 0 0 0,1-1-1 0 0,-1 0 1 0 0,1 0-1 0 0,0 0 1 0 0,7 10-1 0 0,-7-13 7 0 0,-1 0-1 0 0,1-1 0 0 0,0 1 1 0 0,0-1-1 0 0,0 0 0 0 0,0 0 1 0 0,0 0-1 0 0,1 0 0 0 0,-1-1 1 0 0,0 1-1 0 0,1-1 0 0 0,0 0 1 0 0,-1 0-1 0 0,1 0 0 0 0,-1-1 1 0 0,1 1-1 0 0,0-1 0 0 0,0 0 1 0 0,-1 0-1 0 0,1 0 0 0 0,0 0 1 0 0,-1-1-1 0 0,1 0 0 0 0,0 1 1 0 0,-1-1-1 0 0,1 0 0 0 0,-1-1 1 0 0,1 1-1 0 0,-1-1 0 0 0,0 0 1 0 0,6-3-1 0 0,-2 1 38 0 0,0 0 0 0 0,0-1 0 0 0,-1 0 0 0 0,1 0-1 0 0,-1 0 1 0 0,0-1 0 0 0,-1 0 0 0 0,1 0 0 0 0,-1-1 0 0 0,0 0 0 0 0,-1 0-1 0 0,0 0 1 0 0,5-10 0 0 0,-4 1 34 0 0,-2 0-1 0 0,1-1 0 0 0,-2 1 1 0 0,0-1-1 0 0,-1 0 0 0 0,-1 1 1 0 0,0-1-1 0 0,-2 0 1 0 0,1 1-1 0 0,-2-1 0 0 0,-5-17 1 0 0,-4-7 149 0 0,-1 0 0 0 0,-2 2 0 0 0,-24-46 0 0 0,37 79-191 0 0,1 5-22 0 0,0-1 1 0 0,0 0 0 0 0,0 0 0 0 0,0 1 0 0 0,0-1 0 0 0,0 0 0 0 0,-1 1-1 0 0,1-1 1 0 0,0 1 0 0 0,-1 0 0 0 0,1-1 0 0 0,-1 1 0 0 0,-2-2-1 0 0,-6 35-95 0 0,10-24 88 0 0,0-1 0 0 0,1 1 0 0 0,0-1 0 0 0,0 0 0 0 0,0 0 0 0 0,1 1 0 0 0,0-1 0 0 0,1 0 0 0 0,0-1 0 0 0,0 1 0 0 0,0 0 0 0 0,1-1 0 0 0,6 10 0 0 0,10 10-142 0 0,41 43 1 0 0,-27-32 224 0 0,-16-17 19 0 0,11 15-103 0 0,65 58 0 0 0,-64-78-4746 0 0,-23-14 3047 0 0</inkml:trace>
</inkml:ink>
</file>

<file path=ppt/ink/ink91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7.769"/>
    </inkml:context>
    <inkml:brush xml:id="br0">
      <inkml:brushProperty name="width" value="0.1" units="cm"/>
      <inkml:brushProperty name="height" value="0.1" units="cm"/>
      <inkml:brushProperty name="color" value="#F6630D"/>
    </inkml:brush>
  </inkml:definitions>
  <inkml:trace contextRef="#ctx0" brushRef="#br0">1 86 13015 0 0,'16'-36'1620'0'0,"-14"33"-1117"0"0,1-1-1 0 0,-1 1 0 0 0,0 0 0 0 0,1 0 1 0 0,0 1-1 0 0,0-1 0 0 0,0 0 0 0 0,0 1 1 0 0,0 0-1 0 0,0 0 0 0 0,1 0 0 0 0,-1 0 1 0 0,8-2-1 0 0,-3 1-49 0 0,0 1 0 0 0,0 0 0 0 0,0 0 0 0 0,1 1 1 0 0,-1 0-1 0 0,10 1 0 0 0,1 1-100 0 0,-1 0 0 0 0,-1 1 0 0 0,1 1 0 0 0,0 1-1 0 0,24 9 1 0 0,-35-11-318 0 0,-1 0 0 0 0,0 1 0 0 0,0 0-1 0 0,0 0 1 0 0,0 0 0 0 0,-1 1-1 0 0,1 0 1 0 0,-1 0 0 0 0,0 1-1 0 0,0-1 1 0 0,0 1 0 0 0,-1 0-1 0 0,0 0 1 0 0,0 0 0 0 0,0 1 0 0 0,4 7-1 0 0,-6-6-19 0 0,1 0 0 0 0,-1 0 0 0 0,0 0 1 0 0,-1 0-1 0 0,0 0 0 0 0,0 1 0 0 0,0-1 0 0 0,-1 1 0 0 0,0-1 0 0 0,-1 1 0 0 0,1-1 0 0 0,-1 0 0 0 0,-1 1 0 0 0,-2 9 0 0 0,0-6 15 0 0,1-1 1 0 0,-1 0-1 0 0,0 0 0 0 0,-1 0 0 0 0,-1-1 0 0 0,1 0 0 0 0,-1 0 0 0 0,-1 0 0 0 0,-8 9 0 0 0,11-13-156 0 0,-1-1 1 0 0,0 1-1 0 0,0-1 1 0 0,0 0-1 0 0,-1 0 0 0 0,1-1 1 0 0,-1 0-1 0 0,0 0 1 0 0,0 0-1 0 0,0-1 0 0 0,0 0 1 0 0,0 0-1 0 0,-1 0 1 0 0,1-1-1 0 0,-1 0 0 0 0,-11 1 1 0 0</inkml:trace>
</inkml:ink>
</file>

<file path=ppt/ink/ink91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08.131"/>
    </inkml:context>
    <inkml:brush xml:id="br0">
      <inkml:brushProperty name="width" value="0.1" units="cm"/>
      <inkml:brushProperty name="height" value="0.1" units="cm"/>
      <inkml:brushProperty name="color" value="#F6630D"/>
    </inkml:brush>
  </inkml:definitions>
  <inkml:trace contextRef="#ctx0" brushRef="#br0">140 21 19519 0 0,'-2'-2'187'0'0,"-1"0"0"0"0,1 0-1 0 0,0 0 1 0 0,-1 0 0 0 0,1 1 0 0 0,-1-1-1 0 0,0 1 1 0 0,0 0 0 0 0,1 0 0 0 0,-1 0-1 0 0,0 0 1 0 0,0 0 0 0 0,0 1 0 0 0,0-1-1 0 0,0 1 1 0 0,0 0 0 0 0,0 0 0 0 0,0 0-1 0 0,0 0 1 0 0,0 0 0 0 0,0 1 0 0 0,0-1-1 0 0,0 1 1 0 0,-4 1 0 0 0,3 1-42 0 0,-1 0-1 0 0,1 1 1 0 0,1-1-1 0 0,-1 0 1 0 0,0 1 0 0 0,1 0-1 0 0,0 0 1 0 0,0 0-1 0 0,0 0 1 0 0,0 1 0 0 0,1-1-1 0 0,0 1 1 0 0,-4 9-1 0 0,3-8-119 0 0,1 1 0 0 0,-1-1 0 0 0,1 1 0 0 0,0 0-1 0 0,1 0 1 0 0,0 0 0 0 0,0 0 0 0 0,0 0-1 0 0,1 1 1 0 0,0-1 0 0 0,0 0 0 0 0,1 0 0 0 0,2 10-1 0 0,-1-12-14 0 0,0 0-1 0 0,0 0 1 0 0,1 0-1 0 0,-1 0 0 0 0,1-1 1 0 0,0 1-1 0 0,1-1 0 0 0,-1 0 1 0 0,1 0-1 0 0,-1 0 1 0 0,1 0-1 0 0,1-1 0 0 0,-1 1 1 0 0,0-1-1 0 0,1 0 1 0 0,0-1-1 0 0,-1 1 0 0 0,8 2 1 0 0,3 2-4 0 0,1-2 0 0 0,0 0 1 0 0,1 0-1 0 0,-1-1 0 0 0,1-1 1 0 0,0-1-1 0 0,0-1 0 0 0,21 0 1 0 0,-25-1-543 0 0,0-1 1 0 0,0-1-1 0 0,0 0 0 0 0,0-1 1 0 0,0 0-1 0 0,19-9 1 0 0,-9 2-808 0 0</inkml:trace>
</inkml:ink>
</file>

<file path=ppt/ink/ink91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0.768"/>
    </inkml:context>
    <inkml:brush xml:id="br0">
      <inkml:brushProperty name="width" value="0.1" units="cm"/>
      <inkml:brushProperty name="height" value="0.1" units="cm"/>
      <inkml:brushProperty name="color" value="#F6630D"/>
    </inkml:brush>
  </inkml:definitions>
  <inkml:trace contextRef="#ctx0" brushRef="#br0">0 54 10191 0 0,'0'0'6346'0'0,"5"-17"-1065"0"0,2 13-4981 0 0,0 2 0 0 0,1-1 0 0 0,-1 1 0 0 0,0 0 0 0 0,1 1 0 0 0,-1-1 0 0 0,1 1 0 0 0,-1 1-1 0 0,1 0 1 0 0,0 0 0 0 0,11 2 0 0 0,18-2 225 0 0,189-21 535 0 0,-220 20-1028 0 0,-4 1-80 0 0</inkml:trace>
</inkml:ink>
</file>

<file path=ppt/ink/ink91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1.106"/>
    </inkml:context>
    <inkml:brush xml:id="br0">
      <inkml:brushProperty name="width" value="0.1" units="cm"/>
      <inkml:brushProperty name="height" value="0.1" units="cm"/>
      <inkml:brushProperty name="color" value="#F6630D"/>
    </inkml:brush>
  </inkml:definitions>
  <inkml:trace contextRef="#ctx0" brushRef="#br0">0 36 9671 0 0,'0'0'748'0'0,"44"-4"3546"0"0,36-7 1930 0 0,92-9-2267 0 0,-166 20-4145 0 0,1 0 1 0 0,-1 0-1 0 0,0 1 0 0 0,0 0 1 0 0,1 0-1 0 0,-1 0 0 0 0,0 1 1 0 0,0 0-1 0 0,0 0 0 0 0,10 6 1 0 0,-6-3-1940 0 0</inkml:trace>
</inkml:ink>
</file>

<file path=ppt/ink/ink91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6.701"/>
    </inkml:context>
    <inkml:brush xml:id="br0">
      <inkml:brushProperty name="width" value="0.1" units="cm"/>
      <inkml:brushProperty name="height" value="0.1" units="cm"/>
      <inkml:brushProperty name="color" value="#F6630D"/>
    </inkml:brush>
  </inkml:definitions>
  <inkml:trace contextRef="#ctx0" brushRef="#br0">1 19 11743 0 0,'0'-8'9756'0'0,"45"3"-8160"0"0,-15 3-339 0 0,50 4 0 0 0,12 1-1506 0 0,-33-12-7430 0 0</inkml:trace>
</inkml:ink>
</file>

<file path=ppt/ink/ink91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301"/>
    </inkml:context>
    <inkml:brush xml:id="br0">
      <inkml:brushProperty name="width" value="0.1" units="cm"/>
      <inkml:brushProperty name="height" value="0.1" units="cm"/>
      <inkml:brushProperty name="color" value="#F6630D"/>
    </inkml:brush>
  </inkml:definitions>
  <inkml:trace contextRef="#ctx0" brushRef="#br0">1 0 3223 0 0,'5'2'19238'0'0,"4"44"-21096"0"0,-3-3 2318 0 0,-2 1 0 0 0,-1 57 1 0 0,-3-51-254 0 0,2 0 1 0 0,11 59 0 0 0,2-45 356 0 0,-15-63-368 0 0,15-9-845 0 0,-8-3-2664 0 0</inkml:trace>
</inkml:ink>
</file>

<file path=ppt/ink/ink91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7.810"/>
    </inkml:context>
    <inkml:brush xml:id="br0">
      <inkml:brushProperty name="width" value="0.1" units="cm"/>
      <inkml:brushProperty name="height" value="0.1" units="cm"/>
      <inkml:brushProperty name="color" value="#F6630D"/>
    </inkml:brush>
  </inkml:definitions>
  <inkml:trace contextRef="#ctx0" brushRef="#br0">0 149 5527 0 0,'0'0'423'0'0,"15"-35"2378"0"0,-14 33-2449 0 0,25-61 7460 0 0,-25 59-7427 0 0,1 1-1 0 0,0-1 0 0 0,1 0 1 0 0,-1 1-1 0 0,1 0 0 0 0,-1-1 0 0 0,1 1 1 0 0,0 0-1 0 0,0 0 0 0 0,0 1 0 0 0,1-1 1 0 0,-1 1-1 0 0,5-3 0 0 0,-5 4-305 0 0,0 0 0 0 0,0 1 1 0 0,0-1-1 0 0,0 1 0 0 0,0 0 0 0 0,0 0 0 0 0,0 0 0 0 0,0 0 0 0 0,0 1 0 0 0,0-1 1 0 0,0 1-1 0 0,0 0 0 0 0,-1 0 0 0 0,1 0 0 0 0,0 0 0 0 0,0 0 0 0 0,-1 1 1 0 0,1-1-1 0 0,0 1 0 0 0,-1-1 0 0 0,0 1 0 0 0,1 0 0 0 0,-1 0 0 0 0,0 0 0 0 0,0 0 1 0 0,0 1-1 0 0,2 2 0 0 0,1 1-38 0 0,0 0 1 0 0,-1 1-1 0 0,0-1 0 0 0,0 1 1 0 0,-1 0-1 0 0,1 0 0 0 0,-1 0 1 0 0,-1 1-1 0 0,3 9 0 0 0,-4-5-19 0 0,0 1 0 0 0,-1 0 0 0 0,-1 0 0 0 0,0-1-1 0 0,0 1 1 0 0,-2 0 0 0 0,1-1 0 0 0,-8 20 0 0 0,5-14 3 0 0,0 0 1 0 0,2-1 0 0 0,-3 21-1 0 0,6-36-25 0 0,1 0 0 0 0,-1 0 0 0 0,0 0 0 0 0,0 0 0 0 0,1 0 0 0 0,-1 0 0 0 0,1 0-1 0 0,0-1 1 0 0,-1 1 0 0 0,1 0 0 0 0,0 0 0 0 0,0-1 0 0 0,0 1 0 0 0,0-1 0 0 0,0 1 0 0 0,1-1 0 0 0,-1 1 0 0 0,0-1 0 0 0,1 1 0 0 0,-1-1-1 0 0,1 0 1 0 0,-1 0 0 0 0,1 0 0 0 0,0 0 0 0 0,-1 0 0 0 0,1 0 0 0 0,0-1 0 0 0,0 1 0 0 0,0 0 0 0 0,1 0 0 0 0,10 2 1 0 0,0 0 0 0 0,0-1 0 0 0,20 2 0 0 0,-6-1 8 0 0,47 17 420 0 0,-9-2-1767 0 0,-21-12-6024 0 0</inkml:trace>
</inkml:ink>
</file>

<file path=ppt/ink/ink91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19.759"/>
    </inkml:context>
    <inkml:brush xml:id="br0">
      <inkml:brushProperty name="width" value="0.1" units="cm"/>
      <inkml:brushProperty name="height" value="0.1" units="cm"/>
      <inkml:brushProperty name="color" value="#F6630D"/>
    </inkml:brush>
  </inkml:definitions>
  <inkml:trace contextRef="#ctx0" brushRef="#br0">1 166 7943 0 0,'0'0'720'0'0,"1"-2"-590"0"0,4-2 381 0 0,0 0 0 0 0,0 0 0 0 0,0 0 0 0 0,0 0 0 0 0,1 1 0 0 0,-1 0 0 0 0,1 0 0 0 0,0 1 1 0 0,0-1-1 0 0,0 1 0 0 0,11-2 0 0 0,3-1 505 0 0,22-5-184 0 0,1 1 1 0 0,0 3-1 0 0,0 1 1 0 0,0 3-1 0 0,47 2 1 0 0,8-1-264 0 0,906-53 220 0 0,-884 43-794 0 0,131-6 74 0 0,-242 15-67 0 0,-7 2 2 0 0,0-1 1 0 0,0 1-1 0 0,0-1 1 0 0,0 1-1 0 0,0 0 1 0 0,0 0-1 0 0,0 0 0 0 0,0 0 1 0 0,0 1-1 0 0,0-1 1 0 0,0 0-1 0 0,0 1 1 0 0,2 0-1 0 0,-3-1-4 0 0,-1 0 0 0 0,1 0 0 0 0,0 0 0 0 0,-1 0 0 0 0,1 1 0 0 0,-1-1 0 0 0,1 0 0 0 0,-1 0-1 0 0,1 0 1 0 0,-1 1 0 0 0,1-1 0 0 0,-1 0 0 0 0,1 0 0 0 0,-1 1 0 0 0,1-1 0 0 0,-1 0 0 0 0,1 1 0 0 0,-1-1 0 0 0,0 1-1 0 0,1-1 1 0 0,-1 0 0 0 0,0 1 0 0 0,1-1 0 0 0,-1 1 0 0 0,0-1 0 0 0,1 1 0 0 0,-1-1 0 0 0,0 1 0 0 0,0 0 0 0 0,0-1 0 0 0,0 1-1 0 0,1 0 1 0 0,1 8-150 0 0,-2-1-1702 0 0</inkml:trace>
</inkml:ink>
</file>

<file path=ppt/ink/ink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1"/>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28 4 5327 0 0,'0'0'232'0'0,"-12"-4"56"0"0,4 7-288 0 0,0-1 0 0 0</inkml:trace>
</inkml:ink>
</file>

<file path=ppt/ink/ink91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4.556"/>
    </inkml:context>
    <inkml:brush xml:id="br0">
      <inkml:brushProperty name="width" value="0.1" units="cm"/>
      <inkml:brushProperty name="height" value="0.1" units="cm"/>
      <inkml:brushProperty name="color" value="#F6630D"/>
    </inkml:brush>
  </inkml:definitions>
  <inkml:trace contextRef="#ctx0" brushRef="#br0">181 201 7111 0 0,'0'0'644'0'0,"-1"-3"-532"0"0,-4-12-1 0 0,4 11 400 0 0,3 4-191 0 0,0-1 0 0 0,0 1 1 0 0,0 0-1 0 0,0-1 0 0 0,0 0 1 0 0,0 1-1 0 0,0-1 0 0 0,0 0 1 0 0,0 0-1 0 0,0 0 0 0 0,0 0 1 0 0,0 0-1 0 0,-1-1 0 0 0,1 1 1 0 0,-3-13 4907 0 0,1 14-5079 0 0,-1-1 0 0 0,-22-9 1347 0 0,-24-1-653 0 0,41 10-793 0 0,0 1 0 0 0,-1 0-1 0 0,1 0 1 0 0,-1 1 0 0 0,1 0 0 0 0,0 0 0 0 0,0 1-1 0 0,-1-1 1 0 0,1 1 0 0 0,0 1 0 0 0,0-1-1 0 0,1 1 1 0 0,-1 0 0 0 0,-5 4 0 0 0,9-6-55 0 0,0 0 0 0 0,0 0 1 0 0,0 1-1 0 0,0-1 0 0 0,0 1 0 0 0,0-1 1 0 0,0 1-1 0 0,0 0 0 0 0,1-1 1 0 0,-1 1-1 0 0,1 0 0 0 0,-1 0 0 0 0,1 0 1 0 0,0 0-1 0 0,0 0 0 0 0,0 1 1 0 0,0-1-1 0 0,0 0 0 0 0,0 1 0 0 0,0-1 1 0 0,1 0-1 0 0,0 1 0 0 0,-1-1 1 0 0,1 1-1 0 0,0-1 0 0 0,0 0 0 0 0,0 1 1 0 0,0-1-1 0 0,1 1 0 0 0,-1-1 1 0 0,1 0-1 0 0,-1 1 0 0 0,1-1 0 0 0,0 0 1 0 0,0 1-1 0 0,0-1 0 0 0,0 0 1 0 0,3 4-1 0 0,-1-2-8 0 0,1 0 0 0 0,-1-1 1 0 0,1 1-1 0 0,0-1 0 0 0,0 0 1 0 0,1 0-1 0 0,-1 0 0 0 0,1-1 1 0 0,-1 1-1 0 0,10 2 0 0 0,58 16-48 0 0,-27-9 51 0 0,-35-8 16 0 0,12 2-9 0 0,0 2-1 0 0,-1 0 1 0 0,0 2-1 0 0,0 0 1 0 0,19 14-1 0 0,-35-21 11 0 0,-1 0-1 0 0,0 1 0 0 0,0-1 0 0 0,0 1 1 0 0,0 0-1 0 0,-1 0 0 0 0,0 0 0 0 0,0 0 1 0 0,0 0-1 0 0,0 1 0 0 0,-1 0 0 0 0,1-1 1 0 0,-1 1-1 0 0,0 0 0 0 0,-1 0 0 0 0,1 0 0 0 0,-1 0 1 0 0,0 0-1 0 0,0 1 0 0 0,-1-1 0 0 0,1 0 1 0 0,-1 1-1 0 0,0-1 0 0 0,-1 0 0 0 0,1 0 1 0 0,-1 1-1 0 0,-3 9 0 0 0,1-4 18 0 0,-1-1-1 0 0,0 1 1 0 0,-1-1-1 0 0,0 0 1 0 0,-1 0-1 0 0,0 0 1 0 0,0-1-1 0 0,-1 0 1 0 0,0 0 0 0 0,-1 0-1 0 0,0-1 1 0 0,0 0-1 0 0,-1-1 1 0 0,0 0-1 0 0,-13 8 1 0 0,15-11-2 0 0,-1 0 1 0 0,1 0 0 0 0,-1-1-1 0 0,0 1 1 0 0,0-2-1 0 0,-1 1 1 0 0,1-1-1 0 0,-1-1 1 0 0,1 1 0 0 0,-1-2-1 0 0,1 1 1 0 0,-1-1-1 0 0,1 0 1 0 0,-1-1-1 0 0,0 0 1 0 0,1 0 0 0 0,0-1-1 0 0,-1 0 1 0 0,1 0-1 0 0,-16-8 1 0 0,21 9-22 0 0,-1-1 0 0 0,1 0 1 0 0,-1 0-1 0 0,1 0 0 0 0,0-1 0 0 0,0 1 1 0 0,0-1-1 0 0,0 0 0 0 0,1 0 1 0 0,-1 0-1 0 0,1 0 0 0 0,-1 0 0 0 0,1 0 1 0 0,0-1-1 0 0,1 1 0 0 0,-1-1 0 0 0,-2-5 1 0 0,3 3-5 0 0,0 0 0 0 0,0 0 1 0 0,0-1-1 0 0,0 1 1 0 0,1-1-1 0 0,0 1 0 0 0,1-1 1 0 0,-1 1-1 0 0,4-13 0 0 0,-1 5-19 0 0,2 0 0 0 0,0 0 0 0 0,0 1 0 0 0,2-1 0 0 0,-1 1 0 0 0,2 0-1 0 0,0 1 1 0 0,15-19 0 0 0,-6 14 3 0 0,1 0 0 0 0,0 2-1 0 0,27-18 1 0 0,-22 17 22 0 0,38-35-1 0 0,-57 45 6 0 0,0 1-1 0 0,0-1 0 0 0,0 0 1 0 0,-1 0-1 0 0,0 0 0 0 0,-1-1 1 0 0,1 1-1 0 0,-1-1 1 0 0,0 0-1 0 0,-1 1 0 0 0,0-1 1 0 0,1-12-1 0 0,-1 0 17 0 0,0 0 0 0 0,-1 0 0 0 0,-4-27 0 0 0,3 42-21 0 0,1 1 0 0 0,-1 0 0 0 0,0-1 1 0 0,-1 1-1 0 0,1 0 0 0 0,0 0 0 0 0,-1 0 0 0 0,0 0 0 0 0,0 0 0 0 0,0 0 0 0 0,0 0 0 0 0,0 1 1 0 0,0-1-1 0 0,-1 1 0 0 0,1-1 0 0 0,-1 1 0 0 0,0 0 0 0 0,0 0 0 0 0,0 0 0 0 0,0 1 0 0 0,0-1 1 0 0,0 1-1 0 0,0-1 0 0 0,0 1 0 0 0,-1 0 0 0 0,1 0 0 0 0,0 0 0 0 0,-1 1 0 0 0,1-1 0 0 0,-4 1 0 0 0,-1-1 3 0 0,0 1-1 0 0,0 0 1 0 0,0 0-1 0 0,0 1 1 0 0,1 0-1 0 0,-1 1 0 0 0,0-1 1 0 0,1 1-1 0 0,-1 1 1 0 0,1 0-1 0 0,-1 0 0 0 0,-10 6 1 0 0,6 4-1970 0 0</inkml:trace>
</inkml:ink>
</file>

<file path=ppt/ink/ink91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409"/>
    </inkml:context>
    <inkml:brush xml:id="br0">
      <inkml:brushProperty name="width" value="0.1" units="cm"/>
      <inkml:brushProperty name="height" value="0.1" units="cm"/>
      <inkml:brushProperty name="color" value="#F6630D"/>
    </inkml:brush>
  </inkml:definitions>
  <inkml:trace contextRef="#ctx0" brushRef="#br0">1 90 5527 0 0,'0'0'423'0'0,"35"-8"5252"0"0,-30 7-4929 0 0,-1-1 0 0 0,1 0 0 0 0,-1 0 1 0 0,1 0-1 0 0,-1 0 0 0 0,1-1 0 0 0,5-5 1 0 0,27-13 1408 0 0,-17 14-1425 0 0,-6 1-542 0 0,0 0 0 0 0,1 1 0 0 0,-1 1 0 0 0,1 1-1 0 0,0 0 1 0 0,0 1 0 0 0,0 0 0 0 0,30 1 0 0 0,-44 1-505 0 0</inkml:trace>
</inkml:ink>
</file>

<file path=ppt/ink/ink91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5.765"/>
    </inkml:context>
    <inkml:brush xml:id="br0">
      <inkml:brushProperty name="width" value="0.1" units="cm"/>
      <inkml:brushProperty name="height" value="0.1" units="cm"/>
      <inkml:brushProperty name="color" value="#F6630D"/>
    </inkml:brush>
  </inkml:definitions>
  <inkml:trace contextRef="#ctx0" brushRef="#br0">0 1 6447 0 0,'27'2'688'0'0,"25"-1"2865"0"0,-35-2-2413 0 0,1 2-1 0 0,0 0 0 0 0,0 1 1 0 0,0 0-1 0 0,29 10 1 0 0,-43-11-1142 0 0,-1 0 0 0 0,1 0 0 0 0,-1 0 0 0 0,1 0 1 0 0,-1 0-1 0 0,1-1 0 0 0,0 1 0 0 0,0-1 1 0 0,-1 0-1 0 0,1 0 0 0 0,4-1 0 0 0,3-2-222 0 0</inkml:trace>
</inkml:ink>
</file>

<file path=ppt/ink/ink91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8.648"/>
    </inkml:context>
    <inkml:brush xml:id="br0">
      <inkml:brushProperty name="width" value="0.1" units="cm"/>
      <inkml:brushProperty name="height" value="0.1" units="cm"/>
      <inkml:brushProperty name="color" value="#F6630D"/>
    </inkml:brush>
  </inkml:definitions>
  <inkml:trace contextRef="#ctx0" brushRef="#br0">18 21 2303 0 0,'-18'-18'14264'0'0,"48"17"-7200"0"0,23 0-3645 0 0,-40 0-3519 0 0,-1 2-1 0 0,0-1 1 0 0,0 2 0 0 0,0 0 0 0 0,0 0-1 0 0,0 1 1 0 0,0 0 0 0 0,-1 1-1 0 0,21 10 1 0 0,-4-2-5060 0 0,-20-10 3400 0 0</inkml:trace>
</inkml:ink>
</file>

<file path=ppt/ink/ink91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29.804"/>
    </inkml:context>
    <inkml:brush xml:id="br0">
      <inkml:brushProperty name="width" value="0.1" units="cm"/>
      <inkml:brushProperty name="height" value="0.1" units="cm"/>
      <inkml:brushProperty name="color" value="#F6630D"/>
    </inkml:brush>
  </inkml:definitions>
  <inkml:trace contextRef="#ctx0" brushRef="#br0">1 130 1839 0 0,'0'0'14975'0'0,"16"-33"-10591"0"0,-12 26-4143 0 0,0 0 0 0 0,1 1 0 0 0,0-1 1 0 0,0 1-1 0 0,0 0 0 0 0,1 0 0 0 0,-1 1 0 0 0,1 0 0 0 0,1 0 1 0 0,-1 0-1 0 0,1 1 0 0 0,0 0 0 0 0,0 0 0 0 0,0 1 1 0 0,0-1-1 0 0,12-2 0 0 0,-13 4-213 0 0,-1 1-1 0 0,1 0 1 0 0,-1 0 0 0 0,1 0 0 0 0,0 1-1 0 0,-1 0 1 0 0,1 0 0 0 0,0 0-1 0 0,-1 0 1 0 0,1 1 0 0 0,-1 0 0 0 0,1 1-1 0 0,-1-1 1 0 0,1 1 0 0 0,-1 0 0 0 0,0 0-1 0 0,0 1 1 0 0,1-1 0 0 0,-2 1-1 0 0,1 0 1 0 0,0 0 0 0 0,-1 1 0 0 0,1 0-1 0 0,4 5 1 0 0,-8-7-25 0 0,0 0 1 0 0,0 0-1 0 0,0 0 0 0 0,0 0 0 0 0,0 0 1 0 0,0 0-1 0 0,0 1 0 0 0,-1-1 0 0 0,1 0 1 0 0,-1 0-1 0 0,1 1 0 0 0,-1-1 0 0 0,0 1 1 0 0,0-1-1 0 0,0 0 0 0 0,0 1 0 0 0,-1-1 1 0 0,1 0-1 0 0,-1 1 0 0 0,1-1 0 0 0,-1 0 1 0 0,0 0-1 0 0,0 1 0 0 0,0-1 0 0 0,0 0 1 0 0,0 0-1 0 0,-3 4 0 0 0,-6 9 44 0 0,0-1-1 0 0,-22 25 1 0 0,11-15-22 0 0,15-17-27 0 0,-3 5-24 0 0,0 0-1 0 0,1 1 0 0 0,0 0 1 0 0,-10 24-1 0 0,17-35 24 0 0,0 0-1 0 0,0 0 1 0 0,0 0 0 0 0,1 0-1 0 0,-1 1 1 0 0,1-1-1 0 0,-1 0 1 0 0,1 0 0 0 0,0 1-1 0 0,0-1 1 0 0,0 0-1 0 0,0 1 1 0 0,0-1-1 0 0,0 0 1 0 0,1 0 0 0 0,-1 1-1 0 0,1-1 1 0 0,0 0-1 0 0,0 0 1 0 0,0 0 0 0 0,0 0-1 0 0,0 0 1 0 0,0 0-1 0 0,0 0 1 0 0,1 0 0 0 0,-1 0-1 0 0,0 0 1 0 0,1-1-1 0 0,0 1 1 0 0,-1 0-1 0 0,1-1 1 0 0,0 0 0 0 0,0 1-1 0 0,0-1 1 0 0,0 0-1 0 0,0 0 1 0 0,0 0 0 0 0,4 1-1 0 0,27 9-14 0 0,-17-6 5 0 0,0 0 1 0 0,26 14-1 0 0,-39-18 12 0 0,0 1 0 0 0,0 0 0 0 0,-1 0 0 0 0,1 0 0 0 0,0 0 0 0 0,-1 0 0 0 0,1 0 0 0 0,-1 1 0 0 0,0-1 0 0 0,1 1 0 0 0,-1 0 0 0 0,0-1 0 0 0,-1 1 0 0 0,1 0 0 0 0,-1 0 0 0 0,1 0 0 0 0,-1 0 0 0 0,0 1 0 0 0,1 3 0 0 0,-2-3 9 0 0,0 0 1 0 0,-1 1-1 0 0,1-1 1 0 0,-1 0-1 0 0,0 0 0 0 0,0 0 1 0 0,0 0-1 0 0,-1 0 1 0 0,0 0-1 0 0,1 0 0 0 0,-1 0 1 0 0,-1-1-1 0 0,1 1 0 0 0,0-1 1 0 0,-1 1-1 0 0,0-1 1 0 0,0 0-1 0 0,0 0 0 0 0,0 0 1 0 0,-6 4-1 0 0,4-3 5 0 0,1 0-1 0 0,-1-1 1 0 0,0 1-1 0 0,-1-1 1 0 0,1 0 0 0 0,-1-1-1 0 0,1 1 1 0 0,-1-1-1 0 0,0 0 1 0 0,0 0-1 0 0,0-1 1 0 0,0 0 0 0 0,-11 1-1 0 0,4-3-58 0 0,0-1-1 0 0,1-1 1 0 0,-18-5 0 0 0,28 7-182 0 0,-11-2-3935 0 0</inkml:trace>
</inkml:ink>
</file>

<file path=ppt/ink/ink91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0.465"/>
    </inkml:context>
    <inkml:brush xml:id="br0">
      <inkml:brushProperty name="width" value="0.1" units="cm"/>
      <inkml:brushProperty name="height" value="0.1" units="cm"/>
      <inkml:brushProperty name="color" value="#F6630D"/>
    </inkml:brush>
  </inkml:definitions>
  <inkml:trace contextRef="#ctx0" brushRef="#br0">26 218 8407 0 0,'-17'-3'8443'0'0,"10"-9"-6142"0"0,7 10-2217 0 0,0 1 1 0 0,0 0-1 0 0,-1 0 1 0 0,1 0-1 0 0,0 0 1 0 0,0 0-1 0 0,0 0 1 0 0,0 0-1 0 0,0 0 1 0 0,0 0-1 0 0,0 0 1 0 0,0 0-1 0 0,1-1 1 0 0,-1 1-1 0 0,0 0 1 0 0,1 0-1 0 0,-1 0 1 0 0,1 0-1 0 0,-1 0 1 0 0,1 1-1 0 0,-1-1 1 0 0,1 0-1 0 0,0 0 1 0 0,1-1-1 0 0,11-4 361 0 0,0 1-1 0 0,0 0 1 0 0,1 1-1 0 0,0 1 1 0 0,0 0-1 0 0,0 1 1 0 0,0 0 0 0 0,17 1-1 0 0,15-4 114 0 0,287-58 358 0 0,-211 35-329 0 0,207-19-1 0 0,-303 45-4253 0 0</inkml:trace>
</inkml:ink>
</file>

<file path=ppt/ink/ink91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31.451"/>
    </inkml:context>
    <inkml:brush xml:id="br0">
      <inkml:brushProperty name="width" value="0.1" units="cm"/>
      <inkml:brushProperty name="height" value="0.1" units="cm"/>
      <inkml:brushProperty name="color" value="#F6630D"/>
    </inkml:brush>
  </inkml:definitions>
  <inkml:trace contextRef="#ctx0" brushRef="#br0">52 80 5871 0 0,'0'0'13552'0'0,"16"-35"-11106"0"0,-13 31-2354 0 0,0 1 1 0 0,0-1-1 0 0,0 1 1 0 0,0 0-1 0 0,0 0 1 0 0,1 0-1 0 0,-1 0 1 0 0,1 1-1 0 0,0 0 1 0 0,0-1-1 0 0,0 1 1 0 0,0 1-1 0 0,0-1 1 0 0,0 0-1 0 0,1 1 1 0 0,-1 0-1 0 0,0 0 1 0 0,1 0 0 0 0,-1 1-1 0 0,1 0 1 0 0,-1-1-1 0 0,1 1 1 0 0,-1 1-1 0 0,1-1 1 0 0,-1 1-1 0 0,1 0 1 0 0,-1 0-1 0 0,6 2 1 0 0,-5-1-54 0 0,0 0 0 0 0,0 1 1 0 0,0-1-1 0 0,0 1 0 0 0,0 0 0 0 0,0 1 0 0 0,-1-1 1 0 0,0 1-1 0 0,0 0 0 0 0,0 0 0 0 0,0 0 1 0 0,0 0-1 0 0,-1 1 0 0 0,0-1 0 0 0,0 1 1 0 0,0 0-1 0 0,0 0 0 0 0,-1 0 0 0 0,0 1 1 0 0,0-1-1 0 0,2 11 0 0 0,-3-5-32 0 0,0 0-1 0 0,-1 0 1 0 0,0 0 0 0 0,0 0-1 0 0,-1 0 1 0 0,-1 0-1 0 0,0-1 1 0 0,0 1 0 0 0,-1 0-1 0 0,-1-1 1 0 0,1 1-1 0 0,-2-1 1 0 0,0 0 0 0 0,0-1-1 0 0,0 1 1 0 0,-1-1-1 0 0,-1 0 1 0 0,1 0 0 0 0,-15 13-1 0 0,2-3 8 0 0,-2-1 1 0 0,0 0-1 0 0,0-2 0 0 0,-2-1 1 0 0,0 0-1 0 0,-46 21 0 0 0,138-37-14 0 0,220-31 704 0 0,-10 1-21 0 0,-272 31-1109 0 0,1 0 0 0 0,-1 0 0 0 0,1 1 1 0 0,-1 0-1 0 0,14 4 0 0 0,-13-3-1006 0 0</inkml:trace>
</inkml:ink>
</file>

<file path=ppt/ink/ink91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298"/>
    </inkml:context>
    <inkml:brush xml:id="br0">
      <inkml:brushProperty name="width" value="0.1" units="cm"/>
      <inkml:brushProperty name="height" value="0.1" units="cm"/>
      <inkml:brushProperty name="color" value="#F6630D"/>
    </inkml:brush>
  </inkml:definitions>
  <inkml:trace contextRef="#ctx0" brushRef="#br0">10 41 2303 0 0,'0'0'3610'0'0,"24"-41"13081"0"0,-27 49-15380 0 0,-13 32-1372 0 0,13-23 96 0 0,1 0 1 0 0,0 0-1 0 0,2 1 0 0 0,0-1 1 0 0,1 0-1 0 0,0 0 1 0 0,1 0-1 0 0,2 0 0 0 0,5 21 1 0 0,-8-33-30 0 0,1 0 0 0 0,-1 0-1 0 0,1-1 1 0 0,0 1 0 0 0,1-1 0 0 0,-1 1 0 0 0,1-1 0 0 0,-1 0 0 0 0,1 0 0 0 0,1 0-1 0 0,-1 0 1 0 0,0 0 0 0 0,1-1 0 0 0,0 0 0 0 0,0 1 0 0 0,0-1 0 0 0,0-1-1 0 0,0 1 1 0 0,1-1 0 0 0,-1 1 0 0 0,1-1 0 0 0,0-1 0 0 0,-1 1 0 0 0,1-1 0 0 0,0 1-1 0 0,0-1 1 0 0,0-1 0 0 0,0 1 0 0 0,0-1 0 0 0,0 0 0 0 0,0 0 0 0 0,0 0 0 0 0,0-1-1 0 0,0 0 1 0 0,10-2 0 0 0,-10 1 39 0 0,0 1 0 0 0,0-1 0 0 0,1 0 0 0 0,-1-1 0 0 0,-1 1 0 0 0,1-1 0 0 0,0 0 0 0 0,-1 0-1 0 0,1 0 1 0 0,-1-1 0 0 0,0 1 0 0 0,0-1 0 0 0,0 0 0 0 0,-1-1 0 0 0,4-5 0 0 0,3-5 126 0 0,-1-1 1 0 0,-1-1-1 0 0,8-21 1 0 0,-11 22 45 0 0,2 1 1 0 0,0 0-1 0 0,16-25 1 0 0,-22 39-203 0 0,0 0 0 0 0,0 1 0 0 0,0-1 0 0 0,0 1 0 0 0,0-1 1 0 0,1 1-1 0 0,-1 0 0 0 0,0 0 0 0 0,0-1 0 0 0,0 1 0 0 0,0 0 0 0 0,0 0 1 0 0,0 0-1 0 0,1 0 0 0 0,-1 0 0 0 0,0 0 0 0 0,0 0 0 0 0,0 1 0 0 0,0-1 0 0 0,0 0 1 0 0,1 1-1 0 0,0 0 0 0 0,22 9 11 0 0,-18-6-1 0 0,0 1-1 0 0,0 0 0 0 0,-1 1 0 0 0,0-1 0 0 0,0 1 1 0 0,0 0-1 0 0,0 0 0 0 0,-1 1 0 0 0,0-1 0 0 0,0 1 1 0 0,-1 0-1 0 0,0 0 0 0 0,0 0 0 0 0,3 14 1 0 0,2 12 127 0 0,8 68 0 0 0,-13-74-116 0 0,-2-20-24 0 0,7 46 31 0 0,-3 0 0 0 0,-2 0 0 0 0,-4 62 1 0 0,0-101-40 0 0,0 0 0 0 0,-1 0 0 0 0,-1 0 0 0 0,0-1 0 0 0,-1 1 0 0 0,0-1 1 0 0,-1 0-1 0 0,-1 0 0 0 0,0-1 0 0 0,-1 0 0 0 0,0 0 0 0 0,0 0 0 0 0,-2-1 1 0 0,1 0-1 0 0,-1 0 0 0 0,-1-1 0 0 0,-15 13 0 0 0,20-20-3 0 0,1 0-1 0 0,-1 0 1 0 0,0-1-1 0 0,0 0 1 0 0,-1 1-1 0 0,1-2 1 0 0,0 1-1 0 0,-1-1 1 0 0,1 1-1 0 0,0-2 1 0 0,-1 1-1 0 0,0 0 1 0 0,1-1-1 0 0,-1 0 1 0 0,1-1-1 0 0,-1 1 1 0 0,1-1-1 0 0,-1 0 1 0 0,1 0-1 0 0,-7-3 1 0 0,-13-5-24 0 0,1-1-1 0 0,1 0 1 0 0,-29-19 0 0 0,-23-10-520 0 0,36 21-562 0 0,16 2-2800 0 0</inkml:trace>
</inkml:ink>
</file>

<file path=ppt/ink/ink91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2.911"/>
    </inkml:context>
    <inkml:brush xml:id="br0">
      <inkml:brushProperty name="width" value="0.1" units="cm"/>
      <inkml:brushProperty name="height" value="0.1" units="cm"/>
      <inkml:brushProperty name="color" value="#F6630D"/>
    </inkml:brush>
  </inkml:definitions>
  <inkml:trace contextRef="#ctx0" brushRef="#br0">17 68 9671 0 0,'-16'3'12743'0'0,"72"-7"-11517"0"0,0-2 1 0 0,74-17 0 0 0,-49 7-930 0 0,-41 8-288 0 0,15-2 138 0 0,-17 7-3432 0 0,-38 18-1012 0 0,-3-6 2627 0 0</inkml:trace>
</inkml:ink>
</file>

<file path=ppt/ink/ink91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3.268"/>
    </inkml:context>
    <inkml:brush xml:id="br0">
      <inkml:brushProperty name="width" value="0.1" units="cm"/>
      <inkml:brushProperty name="height" value="0.1" units="cm"/>
      <inkml:brushProperty name="color" value="#F6630D"/>
    </inkml:brush>
  </inkml:definitions>
  <inkml:trace contextRef="#ctx0" brushRef="#br0">0 93 2759 0 0,'11'-5'9563'0'0,"11"-7"-4530"0"0,-16 8-4550 0 0,0 0 0 0 0,1 0 0 0 0,-1 1 0 0 0,1 0-1 0 0,-1 1 1 0 0,1-1 0 0 0,0 1 0 0 0,0 0 0 0 0,9 0 0 0 0,72-7 1689 0 0,-60 7-1518 0 0,257-33 1527 0 0,-250 35-1988 0 0,-21 2-4256 0 0</inkml:trace>
</inkml:ink>
</file>

<file path=ppt/ink/ink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2"/>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123 114 4143 0 0,'-2'-4'264'0'0,"0"-1"-1"0"0,0 1 1 0 0,-1 0-1 0 0,0 0 1 0 0,1 0-1 0 0,-71-62 13995 0 0,71 64-14019 0 0,-1-1 1 0 0,0 1-1 0 0,0-1 0 0 0,0 1 1 0 0,0 0-1 0 0,0 0 0 0 0,-1 0 0 0 0,1 1 1 0 0,-5-2 1030 0 0,8 10-1202 0 0,1 0-1 0 0,0 0 1 0 0,1 0 0 0 0,-1 0-1 0 0,1 0 1 0 0,1 0 0 0 0,-1 0-1 0 0,1-1 1 0 0,0 1 0 0 0,1-1 0 0 0,0 0-1 0 0,0 0 1 0 0,7 10 0 0 0,9 6 124 0 0,1-1 0 0 0,25 20 0 0 0,13 14 181 0 0,-28-20-128 0 0,-3 2-1 0 0,36 59 0 0 0,-52-78-172 0 0,-1 0 0 0 0,-1 1 0 0 0,-1 1 0 0 0,-1 0 0 0 0,-1 0 0 0 0,9 36 0 0 0,-14-32-42 0 0,2-1-1 0 0,0 0 1 0 0,2 0 0 0 0,1 0-1 0 0,0 0 1 0 0,17 32-1 0 0,28 19 122 0 0,-51-70-137 0 0,26 21 78 0 0,8 8-82 0 0,13 9 44 0 0,-14-17-40 0 0,-33-24-14 0 0,0 0 0 0 0,0 0-1 0 0,-1 0 1 0 0,1 0 0 0 0,0 0 0 0 0,0 0 0 0 0,-1 0 0 0 0,1 1 0 0 0,-1-1 0 0 0,1 0 0 0 0,-1 0 0 0 0,0 0 0 0 0,1 1 0 0 0,-1-1-1 0 0,0 0 1 0 0,0 0 0 0 0,0 1 0 0 0,0-1 0 0 0,0 0 0 0 0,0 0 0 0 0,0 1 0 0 0,0-1 0 0 0,-1 0 0 0 0,1 0 0 0 0,0 1-1 0 0,-1-1 1 0 0,1 0 0 0 0,-1 0 0 0 0,0 2 0 0 0,0-1 2 0 0,0 1-1 0 0,0 0 1 0 0,1 0-1 0 0,-1-1 0 0 0,1 1 1 0 0,-1 0-1 0 0,1 0 1 0 0,0 0-1 0 0,0 0 1 0 0,0 0-1 0 0,1-1 1 0 0,-1 1-1 0 0,1 0 1 0 0,0 0-1 0 0,1 4 1 0 0,16 34 40 0 0,-16-37-33 0 0,12 29 4 0 0,2-1 1 0 0,1-1 0 0 0,24 32 0 0 0,-31-49-5 0 0,-4 4 18 0 0,13 27-1 0 0,0-8-26 0 0,36 58 64 0 0,-51-82-64 0 0,25 33 0 0 0,-18-29 0 0 0,3 5 0 0 0,-1 1 0 0 0,16 35 0 0 0,-15-27 0 0 0,3 0 0 0 0,38 54 0 0 0,-47-75 0 0 0,1-1 0 0 0,0 0 0 0 0,0 0 0 0 0,18 13 0 0 0,7 7 0 0 0,-30-24 0 0 0,2 6 0 0 0,-4-10 0 0 0,26 20 0 0 0,-22-17 0 0 0,0-1 0 0 0,-1 1 0 0 0,0 0 0 0 0,-1 0 0 0 0,0 2 0 0 0,1-1 0 0 0,-4-4 0 0 0,1 0 0 0 0,-1 0-1 0 0,1-1 1 0 0,-1 1 0 0 0,1-1-1 0 0,0 1 1 0 0,0-1 0 0 0,-1 1 0 0 0,1-1-1 0 0,0 0 1 0 0,-1 0 0 0 0,1 0-1 0 0,0 0 1 0 0,0 0 0 0 0,-1 0 0 0 0,1-1-1 0 0,2 0 1 0 0,-1 1-18 0 0,13 0-451 0 0,0 1-1 0 0,28 6 0 0 0</inkml:trace>
</inkml:ink>
</file>

<file path=ppt/ink/ink91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004"/>
    </inkml:context>
    <inkml:brush xml:id="br0">
      <inkml:brushProperty name="width" value="0.1" units="cm"/>
      <inkml:brushProperty name="height" value="0.1" units="cm"/>
      <inkml:brushProperty name="color" value="#F6630D"/>
    </inkml:brush>
  </inkml:definitions>
  <inkml:trace contextRef="#ctx0" brushRef="#br0">6 52 10511 0 0,'-6'-9'13452'0'0,"43"-5"-12171"0"0,32 4-864 0 0,-21 2 187 0 0,0 2-1 0 0,77 1 0 0 0,-91 10-6661 0 0,-24-3 4412 0 0</inkml:trace>
</inkml:ink>
</file>

<file path=ppt/ink/ink91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7:59.988"/>
    </inkml:context>
    <inkml:brush xml:id="br0">
      <inkml:brushProperty name="width" value="0.1" units="cm"/>
      <inkml:brushProperty name="height" value="0.1" units="cm"/>
      <inkml:brushProperty name="color" value="#F6630D"/>
    </inkml:brush>
  </inkml:definitions>
  <inkml:trace contextRef="#ctx0" brushRef="#br0">0 162 6447 0 0,'1'-8'12139'0'0,"2"-23"-9344"0"0,-2 25-2612 0 0,0 1 0 0 0,1 0 0 0 0,0 0 0 0 0,0 0 0 0 0,0 0 0 0 0,1 0 0 0 0,-1 0 0 0 0,1 0 0 0 0,0 1 0 0 0,1-1 0 0 0,-1 1 0 0 0,1 0 0 0 0,0 0 0 0 0,0 0 1 0 0,0 1-1 0 0,0-1 0 0 0,1 1 0 0 0,-1 0 0 0 0,1 0 0 0 0,0 1 0 0 0,9-4 0 0 0,-3 1-47 0 0,0 1-1 0 0,0 0 0 0 0,1 0 1 0 0,0 1-1 0 0,0 0 1 0 0,0 2-1 0 0,0-1 1 0 0,23 1-1 0 0,-29 1-102 0 0,0 1-1 0 0,0-1 0 0 0,1 1 1 0 0,-1 1-1 0 0,0-1 1 0 0,0 1-1 0 0,0 0 1 0 0,0 0-1 0 0,0 1 1 0 0,-1 0-1 0 0,1 0 1 0 0,-1 0-1 0 0,0 1 1 0 0,0 0-1 0 0,0 0 0 0 0,0 0 1 0 0,4 5-1 0 0,-6-5-21 0 0,-1 0 0 0 0,1 0 0 0 0,-1 0 0 0 0,0 0 0 0 0,0 1 0 0 0,-1-1 0 0 0,0 1 0 0 0,1-1 0 0 0,-1 1 0 0 0,-1-1 0 0 0,1 1 0 0 0,-1-1 0 0 0,0 1-1 0 0,0 0 1 0 0,0-1 0 0 0,0 1 0 0 0,-1 0 0 0 0,0-1 0 0 0,0 1 0 0 0,0-1 0 0 0,0 1 0 0 0,-1-1 0 0 0,-4 8 0 0 0,1-2 0 0 0,-1 0 1 0 0,-1 0 0 0 0,1 0-1 0 0,-2-1 1 0 0,-12 13 0 0 0,11-13-3 0 0,1 0 1 0 0,0 1-1 0 0,1 0 1 0 0,-10 16-1 0 0,17-25-10 0 0,0 1-1 0 0,-1 0 0 0 0,1-1 1 0 0,0 1-1 0 0,-1 0 1 0 0,1-1-1 0 0,0 1 0 0 0,0-1 1 0 0,0 1-1 0 0,1 0 1 0 0,-1-1-1 0 0,0 1 1 0 0,1 0-1 0 0,-1-1 0 0 0,1 1 1 0 0,-1-1-1 0 0,1 1 1 0 0,0-1-1 0 0,0 1 0 0 0,-1-1 1 0 0,1 0-1 0 0,0 1 1 0 0,0-1-1 0 0,0 0 1 0 0,1 0-1 0 0,-1 0 0 0 0,0 0 1 0 0,0 0-1 0 0,1 0 1 0 0,-1 0-1 0 0,0 0 0 0 0,2 1 1 0 0,60 31-78 0 0,-42-23 66 0 0,-11-5 13 0 0,-1 0 0 0 0,0 0 0 0 0,0 1 0 0 0,-1 1 0 0 0,1-1 0 0 0,-1 1 0 0 0,-1 1 0 0 0,1 0 0 0 0,8 11 0 0 0,-14-15 0 0 0,0 0 0 0 0,0 0 0 0 0,0 0 0 0 0,-1 1 0 0 0,0-1 0 0 0,1 0 0 0 0,-2 1 0 0 0,1-1 0 0 0,0 1 0 0 0,-1-1 0 0 0,0 1 0 0 0,0-1 0 0 0,0 0 0 0 0,0 1 0 0 0,-1-1 0 0 0,0 1 0 0 0,0-1 0 0 0,0 0 0 0 0,0 1 0 0 0,-1-1 0 0 0,0 0 0 0 0,0 0 0 0 0,0 0 0 0 0,-5 7 0 0 0,5-6 7 0 0,-1 0 0 0 0,-1 0 0 0 0,1 0 1 0 0,-1 0-1 0 0,0 0 0 0 0,0-1 0 0 0,0 0 0 0 0,0 0 0 0 0,-1 0 0 0 0,0 0 1 0 0,0-1-1 0 0,0 0 0 0 0,0 0 0 0 0,-9 4 0 0 0,6-5 25 0 0,1-1 1 0 0,0 0-1 0 0,0 0 0 0 0,0 0 1 0 0,-1-1-1 0 0,1 0 0 0 0,0-1 1 0 0,0 0-1 0 0,-1 0 0 0 0,1 0 0 0 0,-12-5 1 0 0,-3 1-70 0 0,0-2 0 0 0,0 0-1 0 0,1-2 1 0 0,0 0 0 0 0,-25-16 0 0 0,45 25-116 0 0,1 0 0 0 0,-1-1 1 0 0,1 1-1 0 0,-1 0 0 0 0,1-1 0 0 0,0 1 0 0 0,-1-1 0 0 0,1 1 0 0 0,-1 0 1 0 0,1-1-1 0 0,0 1 0 0 0,-1-1 0 0 0,1 1 0 0 0,0-1 0 0 0,-1 1 1 0 0,1-1-1 0 0,0 1 0 0 0,0-1 0 0 0,0 0 0 0 0,0 1 0 0 0,-1-1 1 0 0,1 1-1 0 0,0-1 0 0 0,0 1 0 0 0,0-1 0 0 0,0 0 0 0 0,0 1 0 0 0,0-1 1 0 0,1 0-1 0 0</inkml:trace>
</inkml:ink>
</file>

<file path=ppt/ink/ink91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509"/>
    </inkml:context>
    <inkml:brush xml:id="br0">
      <inkml:brushProperty name="width" value="0.1" units="cm"/>
      <inkml:brushProperty name="height" value="0.1" units="cm"/>
      <inkml:brushProperty name="color" value="#F6630D"/>
    </inkml:brush>
  </inkml:definitions>
  <inkml:trace contextRef="#ctx0" brushRef="#br0">13 70 12151 0 0,'0'0'555'0'0,"25"-28"1290"0"0,-21 24-1354 0 0,1 0 0 0 0,-1 1 0 0 0,0-1 0 0 0,1 1 1 0 0,0 0-1 0 0,0 0 0 0 0,0 0 0 0 0,0 0 0 0 0,0 1 0 0 0,0 0 0 0 0,1 0 0 0 0,-1 1 0 0 0,1 0 0 0 0,-1 0 0 0 0,7-1 0 0 0,-3 2-170 0 0,0-1 1 0 0,0 2-1 0 0,-1-1 0 0 0,1 1 1 0 0,0 0-1 0 0,0 1 0 0 0,0 0 1 0 0,-1 1-1 0 0,12 4 0 0 0,-13-4-257 0 0,-1-1 0 0 0,1 1 0 0 0,-1 0 0 0 0,0 1 0 0 0,0-1 1 0 0,0 1-1 0 0,-1 1 0 0 0,1-1 0 0 0,-1 1 0 0 0,0 0 0 0 0,0 0 0 0 0,-1 0 0 0 0,0 0 0 0 0,1 1 0 0 0,-2 0 0 0 0,1 0 0 0 0,-1 0 0 0 0,0 1 1 0 0,0-1-1 0 0,-1 0 0 0 0,1 1 0 0 0,-2 0 0 0 0,1 0 0 0 0,-1 0 0 0 0,0-1 0 0 0,0 13 0 0 0,-3-7-36 0 0,0 0-1 0 0,-1 0 1 0 0,-1-1 0 0 0,1 1-1 0 0,-2-1 1 0 0,0 1-1 0 0,0-1 1 0 0,-1-1 0 0 0,-1 1-1 0 0,-9 11 1 0 0,2-3 48 0 0,-1-1 1 0 0,-1-1 0 0 0,-1 0-1 0 0,-27 20 1 0 0,34-30-68 0 0,0-1 1 0 0,0 0-1 0 0,-1-1 0 0 0,0 0 1 0 0,-1 0-1 0 0,1-1 1 0 0,0-1-1 0 0,-1 0 1 0 0,0-1-1 0 0,0 0 1 0 0,0 0-1 0 0,-22-2 0 0 0,33-4-1382 0 0,2 2 1032 0 0,0 0 0 0 0,-1 0-1 0 0,1 0 1 0 0,0-1 0 0 0,0 1 0 0 0,0 1-1 0 0,0-1 1 0 0,1 0 0 0 0,-1 0 0 0 0,1 0-1 0 0,1-1 1 0 0,-3 2 134 0 0,13-14-2215 0 0</inkml:trace>
</inkml:ink>
</file>

<file path=ppt/ink/ink91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0.845"/>
    </inkml:context>
    <inkml:brush xml:id="br0">
      <inkml:brushProperty name="width" value="0.1" units="cm"/>
      <inkml:brushProperty name="height" value="0.1" units="cm"/>
      <inkml:brushProperty name="color" value="#F6630D"/>
    </inkml:brush>
  </inkml:definitions>
  <inkml:trace contextRef="#ctx0" brushRef="#br0">235 83 5983 0 0,'4'-13'-681'0'0,"-2"9"1572"0"0,0-1-1 0 0,-1 0 1 0 0,0 0 0 0 0,0 0-1 0 0,0 0 1 0 0,-1 0 0 0 0,1-5-1 0 0,-1 8-640 0 0,-1 1 1 0 0,1 0-1 0 0,0-1 0 0 0,-1 1 0 0 0,1 0 0 0 0,-1 0 1 0 0,1 0-1 0 0,-1 0 0 0 0,0 0 0 0 0,1-1 1 0 0,-1 1-1 0 0,0 0 0 0 0,0 1 0 0 0,0-1 0 0 0,0 0 1 0 0,0 0-1 0 0,0 0 0 0 0,0 0 0 0 0,0 1 0 0 0,0-1 1 0 0,0 0-1 0 0,0 1 0 0 0,-1-1 0 0 0,1 1 0 0 0,0 0 1 0 0,0-1-1 0 0,-1 1 0 0 0,1 0 0 0 0,0-1 0 0 0,0 1 1 0 0,-1 0-1 0 0,1 0 0 0 0,0 0 0 0 0,-2 1 1 0 0,0-1-45 0 0,-1 0 1 0 0,1 1 0 0 0,0 0-1 0 0,-1-1 1 0 0,1 1 0 0 0,0 1-1 0 0,0-1 1 0 0,0 0 0 0 0,0 1-1 0 0,0 0 1 0 0,0-1 0 0 0,0 1-1 0 0,0 0 1 0 0,-3 4 0 0 0,-39 39 546 0 0,34-32-552 0 0,-3 1-73 0 0,1 1 0 0 0,1 1 0 0 0,1 0 1 0 0,0 0-1 0 0,1 1 0 0 0,1 1 0 0 0,-9 20 0 0 0,17-34-111 0 0,-1 0 0 0 0,1 0 0 0 0,-1 0 0 0 0,1 0 0 0 0,0 0 0 0 0,0 0 0 0 0,1 0 1 0 0,0 1-1 0 0,-1-1 0 0 0,1 0 0 0 0,1 0 0 0 0,-1 1 0 0 0,0-1 0 0 0,1 0 0 0 0,0 0 0 0 0,0 0 0 0 0,0 0 0 0 0,1 0 0 0 0,0 0 0 0 0,-1 0 0 0 0,1 0 1 0 0,0 0-1 0 0,1-1 0 0 0,-1 1 0 0 0,1-1 0 0 0,-1 0 0 0 0,1 1 0 0 0,0-1 0 0 0,0 0 0 0 0,1-1 0 0 0,-1 1 0 0 0,1-1 0 0 0,-1 1 0 0 0,1-1 0 0 0,0 0 1 0 0,-1 0-1 0 0,1-1 0 0 0,8 3 0 0 0,16 5 5 0 0,-1-1 0 0 0,1-2 0 0 0,49 6 0 0 0,-62-11-734 0 0,0 0 0 0 0,0-1-1 0 0,0-1 1 0 0,0 0 0 0 0,15-4-1 0 0,-11 0-1336 0 0</inkml:trace>
</inkml:ink>
</file>

<file path=ppt/ink/ink91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1.541"/>
    </inkml:context>
    <inkml:brush xml:id="br0">
      <inkml:brushProperty name="width" value="0.1" units="cm"/>
      <inkml:brushProperty name="height" value="0.1" units="cm"/>
      <inkml:brushProperty name="color" value="#F6630D"/>
    </inkml:brush>
  </inkml:definitions>
  <inkml:trace contextRef="#ctx0" brushRef="#br0">1 203 4143 0 0,'0'0'682'0'0,"23"4"4271"0"0,4-5-3253 0 0,0-1-1 0 0,-1-1 1 0 0,42-10-1 0 0,16-2 268 0 0,427-33 4095 0 0,-150 17-4709 0 0,-121 5-1007 0 0,328-23 260 0 0,-294 31 691 0 0,-266 20-2976 0 0</inkml:trace>
</inkml:ink>
</file>

<file path=ppt/ink/ink91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062"/>
    </inkml:context>
    <inkml:brush xml:id="br0">
      <inkml:brushProperty name="width" value="0.1" units="cm"/>
      <inkml:brushProperty name="height" value="0.1" units="cm"/>
      <inkml:brushProperty name="color" value="#F6630D"/>
    </inkml:brush>
  </inkml:definitions>
  <inkml:trace contextRef="#ctx0" brushRef="#br0">15 118 7775 0 0,'0'0'9464'0'0,"2"-32"-6993"0"0,-2 28-2359 0 0,1 0 1 0 0,-1 1-1 0 0,1-1 1 0 0,0 1-1 0 0,0-1 1 0 0,0 0-1 0 0,0 1 1 0 0,1 0-1 0 0,-1-1 1 0 0,1 1-1 0 0,0 0 1 0 0,0 0-1 0 0,0 0 1 0 0,0 0-1 0 0,0 0 1 0 0,1 0-1 0 0,0 1 1 0 0,-1-1-1 0 0,1 1 1 0 0,0 0 0 0 0,3-3-1 0 0,-1 3-36 0 0,0 0 0 0 0,0 0 0 0 0,0 0 0 0 0,0 0 0 0 0,0 1-1 0 0,1 0 1 0 0,-1 0 0 0 0,0 1 0 0 0,1-1 0 0 0,-1 1 0 0 0,0 0 0 0 0,1 0 0 0 0,6 2 0 0 0,-6-1-60 0 0,0-1 1 0 0,0 1-1 0 0,-1 1 1 0 0,1-1-1 0 0,-1 1 0 0 0,1 0 1 0 0,-1 0-1 0 0,0 1 1 0 0,0 0-1 0 0,0 0 1 0 0,0 0-1 0 0,0 0 1 0 0,-1 1-1 0 0,1-1 1 0 0,-1 1-1 0 0,0 0 0 0 0,0 1 1 0 0,0-1-1 0 0,-1 1 1 0 0,0 0-1 0 0,0 0 1 0 0,0 0-1 0 0,0 0 1 0 0,-1 0-1 0 0,0 0 1 0 0,0 1-1 0 0,2 10 0 0 0,-4-8-13 0 0,0 1 0 0 0,-1-1 0 0 0,0 0 0 0 0,-1 1-1 0 0,0-1 1 0 0,0 0 0 0 0,0 0 0 0 0,-1 0-1 0 0,-1 0 1 0 0,1 0 0 0 0,-1-1 0 0 0,-8 12-1 0 0,-10 11 15 0 0,-40 45 0 0 0,25-33-12 0 0,-26 25 71 0 0,25-31 496 0 0,210-51-468 0 0,-111 7-96 0 0,34-10 394 0 0,-76 12-249 0 0,0 1 0 0 0,1 2-1 0 0,0 0 1 0 0,0 1 0 0 0,0 1 0 0 0,35 2 0 0 0,-52-1-26 0 0,25 14-3181 0 0</inkml:trace>
</inkml:ink>
</file>

<file path=ppt/ink/ink91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3.899"/>
    </inkml:context>
    <inkml:brush xml:id="br0">
      <inkml:brushProperty name="width" value="0.1" units="cm"/>
      <inkml:brushProperty name="height" value="0.1" units="cm"/>
      <inkml:brushProperty name="color" value="#F6630D"/>
    </inkml:brush>
  </inkml:definitions>
  <inkml:trace contextRef="#ctx0" brushRef="#br0">1 82 2303 0 0,'0'0'13544'0'0,"10"-21"-8674"0"0,-2 16-4458 0 0,0 1 1 0 0,0 0-1 0 0,0 0 1 0 0,1 1 0 0 0,0 0-1 0 0,-1 1 1 0 0,14-2 0 0 0,67-6 1120 0 0,-72 8-1286 0 0,302-17 1498 0 0,-296 23-8174 0 0,-19-1 4658 0 0</inkml:trace>
</inkml:ink>
</file>

<file path=ppt/ink/ink91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235"/>
    </inkml:context>
    <inkml:brush xml:id="br0">
      <inkml:brushProperty name="width" value="0.1" units="cm"/>
      <inkml:brushProperty name="height" value="0.1" units="cm"/>
      <inkml:brushProperty name="color" value="#F6630D"/>
    </inkml:brush>
  </inkml:definitions>
  <inkml:trace contextRef="#ctx0" brushRef="#br0">60 24 6447 0 0,'0'0'499'0'0,"-4"-4"646"0"0,-17-13 7873 0 0,16 15-8825 0 0,3 2-59 0 0,0 1 1 0 0,0 0-1 0 0,0 1 1 0 0,1-1-1 0 0,-1 0 1 0 0,0 0-1 0 0,1 1 1 0 0,-1-1-1 0 0,1 1 1 0 0,0-1-1 0 0,-1 1 1 0 0,1 0-1 0 0,0 0 1 0 0,0-1-1 0 0,0 1 1 0 0,0 0-1 0 0,0 0 1 0 0,0 0-1 0 0,1 0 1 0 0,-1 0-1 0 0,1 0 1 0 0,-1 0-1 0 0,1 0 1 0 0,0 1-1 0 0,0-1 1 0 0,0 4-1 0 0,0 62 934 0 0,1-64-918 0 0,41 279 2188 0 0,-22-181-1745 0 0,-14-58-2667 0 0</inkml:trace>
</inkml:ink>
</file>

<file path=ppt/ink/ink91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8:04.995"/>
    </inkml:context>
    <inkml:brush xml:id="br0">
      <inkml:brushProperty name="width" value="0.1" units="cm"/>
      <inkml:brushProperty name="height" value="0.1" units="cm"/>
      <inkml:brushProperty name="color" value="#F6630D"/>
    </inkml:brush>
  </inkml:definitions>
  <inkml:trace contextRef="#ctx0" brushRef="#br0">403 52 13071 0 0,'0'0'1186'0'0,"-6"-31"3012"0"0,4 29-3963 0 0,-1 0 0 0 0,0 0 0 0 0,0 0-1 0 0,0 0 1 0 0,0 0 0 0 0,0 1 0 0 0,0 0 0 0 0,0-1 0 0 0,-1 1-1 0 0,1 0 1 0 0,0 1 0 0 0,-1-1 0 0 0,1 0 0 0 0,-1 1-1 0 0,1 0 1 0 0,-5 0 0 0 0,0 1-18 0 0,0 0 1 0 0,0 1-1 0 0,0-1 1 0 0,0 2-1 0 0,0-1 0 0 0,-12 7 1 0 0,-2 2 17 0 0,0 2 0 0 0,1 0 0 0 0,-31 27-1 0 0,37-27-138 0 0,1 1-1 0 0,0 0 0 0 0,1 1 0 0 0,1 1 0 0 0,1 0 0 0 0,0 1 0 0 0,1 0 0 0 0,1 0 0 0 0,0 1 0 0 0,1 0 0 0 0,2 1 0 0 0,-1 0 0 0 0,-6 38 0 0 0,13-53-71 0 0,-1 0-1 0 0,1 1 1 0 0,0-1 0 0 0,0 1-1 0 0,0-1 1 0 0,1 1-1 0 0,-1-1 1 0 0,1 1 0 0 0,0-1-1 0 0,1 0 1 0 0,-1 0-1 0 0,1 1 1 0 0,0-1 0 0 0,0 0-1 0 0,0 0 1 0 0,0-1-1 0 0,5 7 1 0 0,-3-5 2 0 0,1-1 1 0 0,1 1-1 0 0,-1-1 1 0 0,0 0-1 0 0,1 0 1 0 0,0-1-1 0 0,0 0 1 0 0,0 0-1 0 0,0 0 1 0 0,10 3-1 0 0,13 1 52 0 0,-1-2 1 0 0,1 0-1 0 0,0-2 0 0 0,37 0 1 0 0,-52-3-43 0 0,55-2-458 0 0,-1-3 1 0 0,-1-2-1 0 0,129-33 0 0 0,-158 29-3176 0 0,-18 2-4517 0 0</inkml:trace>
</inkml:ink>
</file>

<file path=ppt/ink/ink91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1.438"/>
    </inkml:context>
    <inkml:brush xml:id="br0">
      <inkml:brushProperty name="width" value="0.1" units="cm"/>
      <inkml:brushProperty name="height" value="0.1" units="cm"/>
      <inkml:brushProperty name="color" value="#008C3A"/>
    </inkml:brush>
  </inkml:definitions>
  <inkml:trace contextRef="#ctx0" brushRef="#br0">252 6 10799 0 0,'0'0'1278'0'0,"-34"-6"3827"0"0,27 8-4901 0 0,0-1 0 0 0,0 1 0 0 0,1 0 0 0 0,-1 0 0 0 0,1 1 0 0 0,0 0 0 0 0,0 0 0 0 0,0 0 0 0 0,0 1 1 0 0,0 0-1 0 0,1 0 0 0 0,-1 1 0 0 0,1-1 0 0 0,0 1 0 0 0,1 0 0 0 0,-1 0 0 0 0,1 1 0 0 0,0 0 0 0 0,0-1 0 0 0,1 1 0 0 0,-5 11 0 0 0,-7 13 345 0 0,2 2 0 0 0,-18 64-1 0 0,30-93-483 0 0,-8 34 105 0 0,0-1-1 0 0,3 2 1 0 0,1-1 0 0 0,2 1 0 0 0,1 0-1 0 0,2 0 1 0 0,2-1 0 0 0,6 39 0 0 0,-5-55-124 0 0,1 0 0 0 0,2 0 0 0 0,0-1 1 0 0,1 0-1 0 0,0 0 0 0 0,2-1 0 0 0,0 0 1 0 0,2-1-1 0 0,0 0 0 0 0,1 0 0 0 0,0-1 1 0 0,2-1-1 0 0,0 0 0 0 0,0-1 1 0 0,32 26-1 0 0,-14-19-2382 0 0,-26-19 101 0 0</inkml:trace>
</inkml:ink>
</file>

<file path=ppt/ink/ink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3"/>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47 213 2303 0 0,'-30'-60'11304'0'0,"30"60"-11291"0"0,0 0 1 0 0,0 0-1 0 0,0-1 0 0 0,-1 1 0 0 0,1 0 0 0 0,0 0 0 0 0,0 0 0 0 0,0 0 0 0 0,-1-1 0 0 0,1 1 1 0 0,0 0-1 0 0,0 0 0 0 0,0 0 0 0 0,-1 0 0 0 0,1 0 0 0 0,0 0 0 0 0,0 0 0 0 0,-1 0 0 0 0,1 0 1 0 0,0 0-1 0 0,0 0 0 0 0,-1 0 0 0 0,1 0 0 0 0,0 0 0 0 0,0 0 0 0 0,-1 0 0 0 0,1 0 0 0 0,0 0 1 0 0,0 0-1 0 0,-1 0 0 0 0,1 0 0 0 0,0 0 0 0 0,0 0 0 0 0,0 1 0 0 0,-1-1 0 0 0,1 0 0 0 0,0 0 1 0 0,0 0-1 0 0,0 0 0 0 0,-1 1 0 0 0,1-1 0 0 0,0 0 0 0 0,0 0 0 0 0,0 0 0 0 0,0 1 0 0 0,0-1 1 0 0,-1 0-1 0 0,1 0 0 0 0,0 0 0 0 0,0 1 0 0 0,0-1 0 0 0,0 0 0 0 0,0 0 0 0 0,0 1 0 0 0,0-1 1 0 0,0 0-1 0 0,0 0 0 0 0,0 1 0 0 0,0-1 0 0 0,0 0 0 0 0,0 0 0 0 0,0 1 0 0 0,0-1 0 0 0,0 0 1 0 0,0 1-1 0 0,-5 16 293 0 0,5-17-278 0 0,0 2-285 0 0,0-1 405 0 0,-1 0 0 0 0,1 0 0 0 0,0 0 0 0 0,0 0 0 0 0,0 0 0 0 0,0 0 0 0 0,0 0 0 0 0,0 0 0 0 0,0 0 0 0 0,0 0 0 0 0,0 0 0 0 0,1 0 0 0 0,-1 0 0 0 0,0 0 0 0 0,0 0 0 0 0,1 0 0 0 0,-1 0 0 0 0,1-1 0 0 0,-1 1 0 0 0,1 0 1 0 0,-1 0-1 0 0,1 0 0 0 0,0-1 0 0 0,-1 1 0 0 0,1 0 0 0 0,0-1 0 0 0,0 1 0 0 0,-1 0 0 0 0,1-1 0 0 0,0 1 0 0 0,0-1 0 0 0,0 1 0 0 0,0-1 0 0 0,0 0 0 0 0,1 1 0 0 0,1-1-119 0 0,1 0 0 0 0,-1 0-1 0 0,0-1 1 0 0,0 1 0 0 0,1-1-1 0 0,-1 0 1 0 0,0 0 0 0 0,0 0-1 0 0,0 0 1 0 0,0-1 0 0 0,0 1-1 0 0,0-1 1 0 0,0 0 0 0 0,4-3-1 0 0,-4 3 19 0 0,0 0-1 0 0,1 0 0 0 0,-1 0 0 0 0,1 0 1 0 0,-1 0-1 0 0,1 1 0 0 0,0-1 0 0 0,0 1 1 0 0,0 0-1 0 0,-1 0 0 0 0,9 0 1 0 0,120-9 1063 0 0,-115 11-968 0 0,-6 0-62 0 0,0-1 0 0 0,0 0 1 0 0,0 0-1 0 0,0-2 0 0 0,0 1 0 0 0,-1-1 1 0 0,1-1-1 0 0,15-5 0 0 0,75-22 157 0 0,-83 26-218 0 0,1 1 1 0 0,0 0-1 0 0,0 1 0 0 0,1 2 0 0 0,-1 0 0 0 0,23 3 0 0 0,-11-2 31 0 0,31 7 55 0 0,-48-6-82 0 0,1 1 1 0 0,-1-2-1 0 0,1 0 0 0 0,0-1 0 0 0,0 0 0 0 0,20-4 0 0 0,183-42 105 0 0,-182 43-106 0 0,53 2 0 0 0,-62 2-8 0 0,0-1 0 0 0,0-1 0 0 0,1-2 0 0 0,-1-1 0 0 0,36-9 0 0 0,-1 1-14 0 0,-7-4 0 0 0,-42 11 0 0 0,1 1 0 0 0,-1 0 0 0 0,23-2 0 0 0,-9 5 8 0 0,0 1 0 0 0,0 1 0 0 0,34 5 1 0 0,-28-1 1 0 0,0-2 1 0 0,50-2-1 0 0,93-17 54 0 0,-152 15-56 0 0,0 2 1 0 0,-1 1-1 0 0,1 0 1 0 0,24 7-1 0 0,-23-4 2 0 0,0-2 0 0 0,34 2 0 0 0,-2 5 6 0 0,-28-4 128 0 0,0-4-168 0 0,-22-2-36 0 0,-4-1-23 0 0,-1 1 89 0 0,0 1-1 0 0,0-1 0 0 0,1 0 0 0 0,-1 1 0 0 0,0-1 0 0 0,0 1 1 0 0,0 0-1 0 0,0 0 0 0 0,0 0 0 0 0,0 0 0 0 0,0 0 0 0 0,0 0 0 0 0,0 0 1 0 0,-1 1-1 0 0,1-1 0 0 0,0 1 0 0 0,-1-1 0 0 0,1 1 0 0 0,-1 0 1 0 0,0-1-1 0 0,1 1 0 0 0,-1 0 0 0 0,0 0 0 0 0,0 0 0 0 0,0 0 0 0 0,0 0 1 0 0,-1 0-1 0 0,1 0 0 0 0,0 5 0 0 0,10 15-169 0 0</inkml:trace>
</inkml:ink>
</file>

<file path=ppt/ink/ink91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080"/>
    </inkml:context>
    <inkml:brush xml:id="br0">
      <inkml:brushProperty name="width" value="0.1" units="cm"/>
      <inkml:brushProperty name="height" value="0.1" units="cm"/>
      <inkml:brushProperty name="color" value="#008C3A"/>
    </inkml:brush>
  </inkml:definitions>
  <inkml:trace contextRef="#ctx0" brushRef="#br0">268 27 5983 0 0,'0'0'916'0'0,"-13"-25"9620"0"0,10 24-10306 0 0,-1 1-1 0 0,1 0 1 0 0,0-1-1 0 0,0 1 1 0 0,0 0-1 0 0,-1 1 1 0 0,1-1 0 0 0,0 1-1 0 0,0-1 1 0 0,0 1-1 0 0,0 0 1 0 0,-1 0-1 0 0,1 0 1 0 0,1 1-1 0 0,-1-1 1 0 0,0 1-1 0 0,0-1 1 0 0,0 1-1 0 0,1 0 1 0 0,-1 0-1 0 0,1 0 1 0 0,0 1 0 0 0,-4 3-1 0 0,-6 7 12 0 0,1 1 0 0 0,-19 28 0 0 0,26-36-60 0 0,-13 20 9 0 0,0 1 0 0 0,2 1 0 0 0,1 0 0 0 0,2 1 0 0 0,0 1-1 0 0,2 0 1 0 0,1 0 0 0 0,-5 35 0 0 0,13-54-180 0 0,-1 0 1 0 0,1-1-1 0 0,1 1 1 0 0,0 0 0 0 0,1 0-1 0 0,0-1 1 0 0,0 1-1 0 0,1 0 1 0 0,1-1-1 0 0,-1 1 1 0 0,2-1-1 0 0,0 0 1 0 0,0 0 0 0 0,0-1-1 0 0,1 1 1 0 0,1-1-1 0 0,0 0 1 0 0,0 0-1 0 0,1-1 1 0 0,0 1 0 0 0,0-1-1 0 0,1-1 1 0 0,0 0-1 0 0,0 0 1 0 0,1 0-1 0 0,-1-1 1 0 0,12 5-1 0 0,-8-4 13 0 0,1-1 0 0 0,-1-1 0 0 0,1 0 0 0 0,0-1 0 0 0,0-1 0 0 0,1 0 0 0 0,13 2 0 0 0,-23-5-15 0 0,-1 0 1 0 0,1 0-1 0 0,0 0 0 0 0,-1 0 1 0 0,1 0-1 0 0,-1-1 1 0 0,1 0-1 0 0,-1 1 0 0 0,1-2 1 0 0,-1 1-1 0 0,1 0 1 0 0,-1 0-1 0 0,6-4 0 0 0,-7 3-2 0 0,0 0 0 0 0,-1 0 0 0 0,1 1 0 0 0,0-2 0 0 0,-1 1-1 0 0,1 0 1 0 0,-1 0 0 0 0,0 0 0 0 0,1-1 0 0 0,-1 1 0 0 0,0 0-1 0 0,-1-1 1 0 0,1 1 0 0 0,0-1 0 0 0,-1 0 0 0 0,1 1 0 0 0,-1-1-1 0 0,0 1 1 0 0,0-1 0 0 0,0 0 0 0 0,0-3 0 0 0,-1-1 15 0 0,0 0 0 0 0,-1 1 0 0 0,1-1 0 0 0,-1 0 0 0 0,-1 1-1 0 0,1 0 1 0 0,-1-1 0 0 0,0 1 0 0 0,0 0 0 0 0,-1 1 0 0 0,0-1 0 0 0,0 0 0 0 0,0 1 0 0 0,-1 0 0 0 0,0 0 0 0 0,0 1 0 0 0,0-1 0 0 0,0 1 0 0 0,-1 0 0 0 0,0 0 0 0 0,-11-5 0 0 0,8 4-34 0 0,1 1 0 0 0,-1 1 0 0 0,0-1 0 0 0,0 1 0 0 0,0 1 0 0 0,0 0 0 0 0,-1 0 1 0 0,1 1-1 0 0,0 0 0 0 0,-1 1 0 0 0,1 0 0 0 0,-1 0 0 0 0,1 1 0 0 0,-1 0 0 0 0,-12 3 0 0 0,2 9-3373 0 0</inkml:trace>
</inkml:ink>
</file>

<file path=ppt/ink/ink91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2.574"/>
    </inkml:context>
    <inkml:brush xml:id="br0">
      <inkml:brushProperty name="width" value="0.1" units="cm"/>
      <inkml:brushProperty name="height" value="0.1" units="cm"/>
      <inkml:brushProperty name="color" value="#008C3A"/>
    </inkml:brush>
  </inkml:definitions>
  <inkml:trace contextRef="#ctx0" brushRef="#br0">122 1 8287 0 0,'0'0'639'0'0,"7"28"1085"0"0,-4-10-132 0 0,0 0 1 0 0,-2 0-1 0 0,0 0 0 0 0,-2 26 1 0 0,-1-21-796 0 0,-2 0 0 0 0,0 0 0 0 0,-8 24 0 0 0,3-21-991 0 0,0 0 1 0 0,-2-1-1 0 0,-1 0 0 0 0,-1-1 0 0 0,-1 0 0 0 0,-27 34 0 0 0,36-53-882 0 0</inkml:trace>
</inkml:ink>
</file>

<file path=ppt/ink/ink91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081"/>
    </inkml:context>
    <inkml:brush xml:id="br0">
      <inkml:brushProperty name="width" value="0.1" units="cm"/>
      <inkml:brushProperty name="height" value="0.1" units="cm"/>
      <inkml:brushProperty name="color" value="#008C3A"/>
    </inkml:brush>
  </inkml:definitions>
  <inkml:trace contextRef="#ctx0" brushRef="#br0">10 32 4607 0 0,'-9'-17'16242'0'0,"52"11"-13144"0"0,56-3 0 0 0,-51 10-5561 0 0,0 5-5345 0 0</inkml:trace>
</inkml:ink>
</file>

<file path=ppt/ink/ink91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3.959"/>
    </inkml:context>
    <inkml:brush xml:id="br0">
      <inkml:brushProperty name="width" value="0.1" units="cm"/>
      <inkml:brushProperty name="height" value="0.1" units="cm"/>
      <inkml:brushProperty name="color" value="#008C3A"/>
    </inkml:brush>
  </inkml:definitions>
  <inkml:trace contextRef="#ctx0" brushRef="#br0">1 92 5527 0 0,'0'0'11838'0'0,"12"-35"-9293"0"0,-8 30-2379 0 0,1 0 0 0 0,-1 0 1 0 0,1 1-1 0 0,0 0 0 0 0,0 0 0 0 0,0 0 1 0 0,0 1-1 0 0,1-1 0 0 0,-1 1 1 0 0,1 1-1 0 0,0-1 0 0 0,0 1 0 0 0,0 0 1 0 0,0 0-1 0 0,1 1 0 0 0,-1 0 0 0 0,0 0 1 0 0,12 0-1 0 0,-14 0-110 0 0,0 1-1 0 0,0 0 1 0 0,0 0-1 0 0,0 1 1 0 0,0-1-1 0 0,-1 1 1 0 0,1 0-1 0 0,0 0 1 0 0,0 0 0 0 0,0 0-1 0 0,0 1 1 0 0,-1-1-1 0 0,1 1 1 0 0,-1 0-1 0 0,1 0 1 0 0,-1 0-1 0 0,0 1 1 0 0,0-1-1 0 0,0 1 1 0 0,0 0 0 0 0,0 0-1 0 0,-1 0 1 0 0,1 0-1 0 0,-1 0 1 0 0,0 1-1 0 0,0-1 1 0 0,0 1-1 0 0,0-1 1 0 0,-1 1 0 0 0,3 7-1 0 0,-3-6-28 0 0,0 0 0 0 0,-1-1-1 0 0,1 1 1 0 0,-1 0 0 0 0,0 0 0 0 0,0 0-1 0 0,-1-1 1 0 0,1 1 0 0 0,-1 0-1 0 0,0 0 1 0 0,0-1 0 0 0,-4 9 0 0 0,-31 46 83 0 0,31-53-116 0 0,0 1 1 0 0,0-1-1 0 0,1 1 1 0 0,0 1-1 0 0,0-1 1 0 0,1 0-1 0 0,0 1 1 0 0,0 0-1 0 0,0 0 1 0 0,-2 15-1 0 0,6-21 1 0 0,-1 1 0 0 0,0-1-1 0 0,1 1 1 0 0,0-1 0 0 0,-1 1-1 0 0,1-1 1 0 0,0 1-1 0 0,0-1 1 0 0,1 0 0 0 0,-1 1-1 0 0,0-1 1 0 0,1 0 0 0 0,-1 0-1 0 0,1 0 1 0 0,0 0 0 0 0,0-1-1 0 0,0 1 1 0 0,0 0-1 0 0,0-1 1 0 0,0 1 0 0 0,0-1-1 0 0,0 1 1 0 0,3 0 0 0 0,65 29 29 0 0,-44-21-22 0 0,-17-6 4 0 0,-1 0-1 0 0,0 1 1 0 0,0 0 0 0 0,0 0 0 0 0,0 0 0 0 0,-1 1-1 0 0,0 0 1 0 0,0 1 0 0 0,-1 0 0 0 0,8 9-1 0 0,-12-12-3 0 0,0-1 0 0 0,1 1 0 0 0,-1 0-1 0 0,-1 0 1 0 0,1 0 0 0 0,0 0 0 0 0,-1 0-1 0 0,0 1 1 0 0,0-1 0 0 0,0 0 0 0 0,-1 0-1 0 0,1 1 1 0 0,-1-1 0 0 0,0 0-1 0 0,0 1 1 0 0,-1-1 0 0 0,1 0 0 0 0,-1 1-1 0 0,0-1 1 0 0,0 0 0 0 0,-1 0 0 0 0,1 0-1 0 0,-4 7 1 0 0,1-4 34 0 0,-1-1-1 0 0,0 1 0 0 0,0-1 1 0 0,0-1-1 0 0,0 1 1 0 0,-1-1-1 0 0,0 0 0 0 0,0 0 1 0 0,-1 0-1 0 0,0-1 0 0 0,1 0 1 0 0,-1 0-1 0 0,0-1 1 0 0,-1 0-1 0 0,1 0 0 0 0,-1-1 1 0 0,1 0-1 0 0,-1 0 1 0 0,-14 1-1 0 0,15-2-9 0 0,1 0 0 0 0,-1-1 0 0 0,0 1-1 0 0,0-2 1 0 0,0 1 0 0 0,0-1 0 0 0,0 0 0 0 0,1 0 0 0 0,-1 0-1 0 0,0-1 1 0 0,1 0 0 0 0,-1-1 0 0 0,1 0 0 0 0,0 0 0 0 0,0 0-1 0 0,0 0 1 0 0,0-1 0 0 0,1 0 0 0 0,-1 0 0 0 0,1-1 0 0 0,0 0-1 0 0,0 1 1 0 0,-5-8 0 0 0,10 11-196 0 0,-1 0-1 0 0,0-1 1 0 0,1 1-1 0 0,-1 0 0 0 0,0 0 1 0 0,1 0-1 0 0,0-1 1 0 0,-1 1-1 0 0,1 0 1 0 0,0-1-1 0 0,0 1 1 0 0,-1 0-1 0 0,1-1 1 0 0,0 1-1 0 0,0 0 1 0 0,1-1-1 0 0,-1 1 1 0 0,1-3-1 0 0,3-7-1517 0 0</inkml:trace>
</inkml:ink>
</file>

<file path=ppt/ink/ink91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04.361"/>
    </inkml:context>
    <inkml:brush xml:id="br0">
      <inkml:brushProperty name="width" value="0.1" units="cm"/>
      <inkml:brushProperty name="height" value="0.1" units="cm"/>
      <inkml:brushProperty name="color" value="#008C3A"/>
    </inkml:brush>
  </inkml:definitions>
  <inkml:trace contextRef="#ctx0" brushRef="#br0">1 0 6447 0 0,'3'1'7150'0'0,"19"8"-4480"0"0,13 6-1789 0 0,0 3 1 0 0,-1 0-1 0 0,-1 2 0 0 0,0 2 0 0 0,-2 1 1 0 0,51 48-1 0 0,-65-53-701 0 0,0 1 0 0 0,-1 1 0 0 0,-1 0 0 0 0,-1 1 0 0 0,-1 1 0 0 0,-1 0 0 0 0,0 0 0 0 0,-2 2 0 0 0,-1-1 0 0 0,-1 1 0 0 0,8 38 0 0 0,-7-8-10 0 0,-3 1-1 0 0,-2 1 0 0 0,-2-1 1 0 0,-3 0-1 0 0,-2 1 0 0 0,-3-1 1 0 0,-2 0-1 0 0,-2-1 0 0 0,-20 59 1 0 0,18-79-218 0 0,-1-2 0 0 0,-1 0 1 0 0,-2-1-1 0 0,-1 0 0 0 0,-2-1 1 0 0,0-1-1 0 0,-2-1 0 0 0,-2-1 1 0 0,0-1-1 0 0,-1 0 0 0 0,-35 26 1 0 0,42-40-1205 0 0,0-3-4892 0 0</inkml:trace>
</inkml:ink>
</file>

<file path=ppt/ink/ink91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1.143"/>
    </inkml:context>
    <inkml:brush xml:id="br0">
      <inkml:brushProperty name="width" value="0.1" units="cm"/>
      <inkml:brushProperty name="height" value="0.1" units="cm"/>
      <inkml:brushProperty name="color" value="#008C3A"/>
    </inkml:brush>
  </inkml:definitions>
  <inkml:trace contextRef="#ctx0" brushRef="#br0">10 56 8143 0 0,'0'0'5680'0'0,"-10"-26"2343"0"0,16 22-7615 0 0,1 0 0 0 0,-1 1 0 0 0,0 1 0 0 0,1-1 0 0 0,0 1 0 0 0,0 0 1 0 0,-1 0-1 0 0,1 1 0 0 0,12-1 0 0 0,71-2 571 0 0,-55 4-614 0 0,90 4-336 0 0,-72 2-3666 0 0,-42-5 1805 0 0</inkml:trace>
</inkml:ink>
</file>

<file path=ppt/ink/ink91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2.297"/>
    </inkml:context>
    <inkml:brush xml:id="br0">
      <inkml:brushProperty name="width" value="0.1" units="cm"/>
      <inkml:brushProperty name="height" value="0.1" units="cm"/>
      <inkml:brushProperty name="color" value="#008C3A"/>
    </inkml:brush>
  </inkml:definitions>
  <inkml:trace contextRef="#ctx0" brushRef="#br0">1 154 9359 0 0,'0'0'1632'0'0,"31"-24"2071"0"0,-24 18-3060 0 0,-1 0 0 0 0,0-1 1 0 0,0 0-1 0 0,0 0 0 0 0,-1 0 0 0 0,7-13 1 0 0,-9 15-420 0 0,1-1 1 0 0,0 1-1 0 0,1 0 1 0 0,-1 1 0 0 0,1-1-1 0 0,0 1 1 0 0,0 0 0 0 0,0 0-1 0 0,1 1 1 0 0,-1-1 0 0 0,1 1-1 0 0,0 0 1 0 0,0 1-1 0 0,0-1 1 0 0,0 1 0 0 0,0 1-1 0 0,8-2 1 0 0,-10 2-176 0 0,1 0 0 0 0,0 0 1 0 0,-1 1-1 0 0,1 0 0 0 0,0 0 0 0 0,-1 0 0 0 0,1 0 0 0 0,0 1 1 0 0,-1 0-1 0 0,1 0 0 0 0,0 0 0 0 0,-1 0 0 0 0,1 1 1 0 0,-1 0-1 0 0,0 0 0 0 0,0 0 0 0 0,0 0 0 0 0,0 1 1 0 0,0-1-1 0 0,0 1 0 0 0,0 0 0 0 0,-1 1 0 0 0,6 5 0 0 0,-7-6-39 0 0,1 0 0 0 0,-1 0-1 0 0,0 1 1 0 0,0-1 0 0 0,0 0-1 0 0,-1 1 1 0 0,1 0 0 0 0,-1-1-1 0 0,0 1 1 0 0,0 0-1 0 0,0 0 1 0 0,-1-1 0 0 0,1 1-1 0 0,-1 0 1 0 0,0 0 0 0 0,0 0-1 0 0,0 0 1 0 0,-2 7 0 0 0,-1-1 42 0 0,0 0 1 0 0,-1-1-1 0 0,-1 1 1 0 0,0-1-1 0 0,-9 14 1 0 0,7-12-18 0 0,0 1 0 0 0,0 0 1 0 0,1 1-1 0 0,-7 21 0 0 0,12-27-35 0 0,1 1 0 0 0,0-6 0 0 0,1 1 0 0 0,0 0 0 0 0,0-1 0 0 0,0 1 0 0 0,1-1 0 0 0,-1 0 0 0 0,1 1 0 0 0,-1-1 0 0 0,1 0 0 0 0,0 0 0 0 0,0 0 0 0 0,0 0 0 0 0,0 0 0 0 0,0 0 0 0 0,0-1 0 0 0,0 1 0 0 0,1-1 0 0 0,4 3 0 0 0,46 20 0 0 0,-44-20 0 0 0,0 0-8 0 0,-1 0 0 0 0,1 1-1 0 0,-1 0 1 0 0,0 0 0 0 0,0 1 0 0 0,-1 0-1 0 0,0 0 1 0 0,0 1 0 0 0,0 0 0 0 0,-1 0-1 0 0,0 1 1 0 0,-1-1 0 0 0,1 1 0 0 0,-1 1-1 0 0,4 10 1 0 0,-7-14 3 0 0,0 0 1 0 0,0 1-1 0 0,-1-1 0 0 0,0 1 1 0 0,0-1-1 0 0,0 1 0 0 0,-1-1 0 0 0,0 1 1 0 0,0 0-1 0 0,-1-1 0 0 0,1 1 1 0 0,-1-1-1 0 0,0 1 0 0 0,-1-1 0 0 0,1 0 1 0 0,-1 1-1 0 0,0-1 0 0 0,0 0 1 0 0,-1 0-1 0 0,1 0 0 0 0,-1 0 0 0 0,-1-1 1 0 0,1 1-1 0 0,0-1 0 0 0,-1 0 1 0 0,0 0-1 0 0,-5 5 0 0 0,0-2 65 0 0,-1 0 0 0 0,0-1 0 0 0,0 0-1 0 0,0 0 1 0 0,0-1 0 0 0,-1 0 0 0 0,0-1 0 0 0,0 0 0 0 0,0-1 0 0 0,0-1-1 0 0,-1 1 1 0 0,1-2 0 0 0,-1 1 0 0 0,1-2 0 0 0,-1 1 0 0 0,0-2-1 0 0,1 1 1 0 0,-1-2 0 0 0,1 0 0 0 0,-1 0 0 0 0,1-1 0 0 0,0 0-1 0 0,0-1 1 0 0,-16-7 0 0 0,25 9-54 0 0</inkml:trace>
</inkml:ink>
</file>

<file path=ppt/ink/ink91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009"/>
    </inkml:context>
    <inkml:brush xml:id="br0">
      <inkml:brushProperty name="width" value="0.1" units="cm"/>
      <inkml:brushProperty name="height" value="0.1" units="cm"/>
      <inkml:brushProperty name="color" value="#008C3A"/>
    </inkml:brush>
  </inkml:definitions>
  <inkml:trace contextRef="#ctx0" brushRef="#br0">0 25 4607 0 0,'0'0'16163'0'0,"36"-10"-13435"0"0,-1 5-1470 0 0,67-2 1 0 0,-44 4-846 0 0,43 5-239 0 0,-16 2-260 0 0,-84-4 1 0 0,6 2 135 0 0,-4-1-1490 0 0</inkml:trace>
</inkml:ink>
</file>

<file path=ppt/ink/ink91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13.356"/>
    </inkml:context>
    <inkml:brush xml:id="br0">
      <inkml:brushProperty name="width" value="0.1" units="cm"/>
      <inkml:brushProperty name="height" value="0.1" units="cm"/>
      <inkml:brushProperty name="color" value="#008C3A"/>
    </inkml:brush>
  </inkml:definitions>
  <inkml:trace contextRef="#ctx0" brushRef="#br0">1 46 8287 0 0,'0'0'4579'0'0,"24"-11"-702"0"0,6 3-2559 0 0,1 2 0 0 0,-1 1 0 0 0,1 2 0 0 0,38 0 0 0 0,29-4-132 0 0,-5 6-3403 0 0,-82 0 858 0 0</inkml:trace>
</inkml:ink>
</file>

<file path=ppt/ink/ink91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0.646"/>
    </inkml:context>
    <inkml:brush xml:id="br0">
      <inkml:brushProperty name="width" value="0.1" units="cm"/>
      <inkml:brushProperty name="height" value="0.1" units="cm"/>
      <inkml:brushProperty name="color" value="#008C3A"/>
    </inkml:brush>
  </inkml:definitions>
  <inkml:trace contextRef="#ctx0" brushRef="#br0">1 67 8751 0 0,'0'0'3962'0'0,"7"-31"3992"0"0,0 27-7644 0 0,-1 1 0 0 0,0-1 0 0 0,1 1-1 0 0,0 0 1 0 0,0 0 0 0 0,0 1 0 0 0,0 0 0 0 0,0 0-1 0 0,0 1 1 0 0,9-1 0 0 0,74-3 1633 0 0,-33 4-1450 0 0,26 0-277 0 0,-27 7-3601 0 0,-41-3 1570 0 0</inkml:trace>
</inkml:ink>
</file>

<file path=ppt/ink/ink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4"/>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14 9671 0 0,'0'0'8808'0'0,"10"-14"-8728"0"0</inkml:trace>
</inkml:ink>
</file>

<file path=ppt/ink/ink91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1.595"/>
    </inkml:context>
    <inkml:brush xml:id="br0">
      <inkml:brushProperty name="width" value="0.1" units="cm"/>
      <inkml:brushProperty name="height" value="0.1" units="cm"/>
      <inkml:brushProperty name="color" value="#008C3A"/>
    </inkml:brush>
  </inkml:definitions>
  <inkml:trace contextRef="#ctx0" brushRef="#br0">6 102 4607 0 0,'-5'0'16176'0'0,"5"-4"-15993"0"0,1-1 0 0 0,0 1 0 0 0,0 0 0 0 0,0 0 0 0 0,1 0 0 0 0,-1 0 0 0 0,1 1 0 0 0,0-1 0 0 0,0 0 0 0 0,0 1 0 0 0,0-1 0 0 0,1 1-1 0 0,0 0 1 0 0,-1-1 0 0 0,1 1 0 0 0,1 1 0 0 0,-1-1 0 0 0,0 0 0 0 0,0 1 0 0 0,1 0 0 0 0,0-1 0 0 0,-1 1 0 0 0,1 1 0 0 0,0-1 0 0 0,0 0 0 0 0,7-1 0 0 0,1-1-70 0 0,0 1 0 0 0,1 0 0 0 0,-1 1 0 0 0,1 0 0 0 0,-1 1 0 0 0,1 0 0 0 0,22 2 0 0 0,-31-1-96 0 0,-1 0 0 0 0,1 1 0 0 0,-1-1 0 0 0,1 1 0 0 0,0 0 0 0 0,-1 0 0 0 0,0 0 1 0 0,1 0-1 0 0,-1 1 0 0 0,0-1 0 0 0,1 1 0 0 0,-1 0 0 0 0,0 0 0 0 0,0 0 0 0 0,-1 1 0 0 0,1-1 0 0 0,0 0 0 0 0,-1 1 0 0 0,1 0 0 0 0,-1 0 0 0 0,0 0 0 0 0,0 0 0 0 0,0 0 0 0 0,1 4 0 0 0,-1-1 2 0 0,-1-1 0 0 0,0 1 0 0 0,0 0-1 0 0,0 0 1 0 0,-1-1 0 0 0,0 1 0 0 0,0 0 0 0 0,-1 0-1 0 0,0 0 1 0 0,0-1 0 0 0,0 1 0 0 0,0 0 0 0 0,-1-1-1 0 0,-3 9 1 0 0,-25 45-16 0 0,23-48-24 0 0,1 0 0 0 0,0 1 0 0 0,1 0 0 0 0,0 0 0 0 0,1 0 0 0 0,0 0 0 0 0,-2 16 0 0 0,6-25 17 0 0,0-1 1 0 0,0 1 0 0 0,1-1-1 0 0,-1 1 1 0 0,1-1 0 0 0,0 1-1 0 0,0-1 1 0 0,0 1 0 0 0,0-1-1 0 0,0 0 1 0 0,0 0 0 0 0,1 1-1 0 0,-1-1 1 0 0,1 0 0 0 0,-1 0-1 0 0,1 0 1 0 0,0-1 0 0 0,0 1-1 0 0,0 0 1 0 0,0-1 0 0 0,0 1-1 0 0,0-1 1 0 0,4 2 0 0 0,8 5-32 0 0,1 0 0 0 0,27 8 1 0 0,-6-1 7 0 0,-27-11 27 0 0,0 1 0 0 0,-1 0 0 0 0,0 1 0 0 0,0-1 0 0 0,0 2 0 0 0,-1-1 0 0 0,0 1 0 0 0,0 0 0 0 0,7 11 0 0 0,-11-14 0 0 0,-1 0 0 0 0,0 0 0 0 0,0 1 0 0 0,0-1 0 0 0,0 1 0 0 0,-1-1 0 0 0,0 1 0 0 0,0-1 0 0 0,0 1 0 0 0,0 0 0 0 0,-1 0 0 0 0,0-1 0 0 0,0 1 0 0 0,0 0 0 0 0,0 0 0 0 0,-1-1 0 0 0,0 1 0 0 0,0 0 0 0 0,0-1 0 0 0,-1 1 0 0 0,-2 4 0 0 0,2-2-39 0 0,-1-1 0 0 0,-1 1 0 0 0,1-1 0 0 0,-1 1 0 0 0,0-1 0 0 0,-1-1 0 0 0,1 1-1 0 0,-1 0 1 0 0,0-1 0 0 0,-1 0 0 0 0,1 0 0 0 0,-1-1 0 0 0,0 0 0 0 0,0 0 0 0 0,0 0 0 0 0,-1 0 0 0 0,1-1 0 0 0,-1 0 0 0 0,0-1-1 0 0,0 0 1 0 0,0 0 0 0 0,0 0 0 0 0,-10 1 0 0 0,4-2-97 0 0,-1 0-1 0 0,0-1 1 0 0,0-1-1 0 0,0 0 1 0 0,0 0-1 0 0,1-2 1 0 0,-1 0-1 0 0,1 0 1 0 0,0-1-1 0 0,-1-1 1 0 0,-18-9-1 0 0,24 10-1279 0 0</inkml:trace>
</inkml:ink>
</file>

<file path=ppt/ink/ink91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220"/>
    </inkml:context>
    <inkml:brush xml:id="br0">
      <inkml:brushProperty name="width" value="0.1" units="cm"/>
      <inkml:brushProperty name="height" value="0.1" units="cm"/>
      <inkml:brushProperty name="color" value="#008C3A"/>
    </inkml:brush>
  </inkml:definitions>
  <inkml:trace contextRef="#ctx0" brushRef="#br0">1 0 13447 0 0,'0'0'3807'0'0,"19"24"248"0"0,8-6-2633 0 0,1-1 1 0 0,53 24 0 0 0,-59-32-1277 0 0,0 1 0 0 0,-1 2 0 0 0,0 0 0 0 0,-1 1 0 0 0,-1 0 0 0 0,32 30 0 0 0,-43-34-124 0 0,12 11-1148 0 0,-6-14-3324 0 0</inkml:trace>
</inkml:ink>
</file>

<file path=ppt/ink/ink91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2.580"/>
    </inkml:context>
    <inkml:brush xml:id="br0">
      <inkml:brushProperty name="width" value="0.1" units="cm"/>
      <inkml:brushProperty name="height" value="0.1" units="cm"/>
      <inkml:brushProperty name="color" value="#008C3A"/>
    </inkml:brush>
  </inkml:definitions>
  <inkml:trace contextRef="#ctx0" brushRef="#br0">473 28 6447 0 0,'-4'-27'13195'0'0,"3"27"-12908"0"0,-16 6 2295 0 0,-12 17-2534 0 0,-222 224 1139 0 0,213-207-1329 0 0,1 2-1 0 0,-53 79 1 0 0,85-114-2099 0 0</inkml:trace>
</inkml:ink>
</file>

<file path=ppt/ink/ink91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4.595"/>
    </inkml:context>
    <inkml:brush xml:id="br0">
      <inkml:brushProperty name="width" value="0.1" units="cm"/>
      <inkml:brushProperty name="height" value="0.1" units="cm"/>
      <inkml:brushProperty name="color" value="#008C3A"/>
    </inkml:brush>
  </inkml:definitions>
  <inkml:trace contextRef="#ctx0" brushRef="#br0">165 134 3679 0 0,'10'-29'1647'0'0,"5"9"2014"0"0,13-20 2033 0 0,-27 39-5410 0 0,0-1 1 0 0,0 0-1 0 0,-1 1 0 0 0,1-1 1 0 0,0 0-1 0 0,-1 0 0 0 0,1 0 0 0 0,-1 0 1 0 0,0 1-1 0 0,0-1 0 0 0,0 0 0 0 0,0 0 1 0 0,0 0-1 0 0,0 0 0 0 0,0 0 1 0 0,-1 0-1 0 0,1 0 0 0 0,-1 1 0 0 0,1-1 1 0 0,-1 0-1 0 0,-1-2 0 0 0,2 4-188 0 0,-1-1 1 0 0,0 1-1 0 0,0-1 0 0 0,0 1 0 0 0,0 0 1 0 0,0 0-1 0 0,0-1 0 0 0,1 1 0 0 0,-1 0 0 0 0,0 0 1 0 0,0 0-1 0 0,0 0 0 0 0,0 0 0 0 0,0 0 0 0 0,0 0 1 0 0,0 1-1 0 0,0-1 0 0 0,0 0 0 0 0,0 0 1 0 0,1 1-1 0 0,-1-1 0 0 0,0 0 0 0 0,0 1 0 0 0,0-1 1 0 0,0 1-1 0 0,1-1 0 0 0,-1 1 0 0 0,0 0 1 0 0,1-1-1 0 0,-1 1 0 0 0,0 0 0 0 0,0 1 0 0 0,-27 22 177 0 0,9-1-231 0 0,2 1 0 0 0,0 0 0 0 0,2 1 0 0 0,0 1 0 0 0,2 0-1 0 0,1 1 1 0 0,1 1 0 0 0,1 0 0 0 0,2 0 0 0 0,0 1 0 0 0,2-1 0 0 0,1 2 0 0 0,2-1-1 0 0,1 0 1 0 0,1 1 0 0 0,5 53 0 0 0,-3-76-36 0 0,0 0 0 0 0,1 0-1 0 0,0 0 1 0 0,0 0 0 0 0,0 0-1 0 0,1-1 1 0 0,0 1 0 0 0,0-1 0 0 0,1 1-1 0 0,0-1 1 0 0,0 0 0 0 0,0-1 0 0 0,1 1-1 0 0,0-1 1 0 0,0 0 0 0 0,0 0-1 0 0,8 6 1 0 0,-4-6 13 0 0,-1 0 0 0 0,1 0 0 0 0,0-1 0 0 0,0-1 1 0 0,1 1-1 0 0,-1-1 0 0 0,1-1 0 0 0,-1 0 0 0 0,1 0 0 0 0,0-1 0 0 0,17 1 0 0 0,-15-2-2 0 0,1 0 0 0 0,-1-1 0 0 0,0 0 0 0 0,1-1 0 0 0,-1-1 0 0 0,0 0 0 0 0,0 0 0 0 0,0-1 0 0 0,-1-1 0 0 0,1 0 0 0 0,-1 0 0 0 0,0-1 0 0 0,0-1-1 0 0,-1 0 1 0 0,0 0 0 0 0,0-1 0 0 0,-1 0 0 0 0,0-1 0 0 0,0 0 0 0 0,10-15 0 0 0,-17 22-6 0 0,0 0-1 0 0,0-1 1 0 0,-1 1 0 0 0,0 0-1 0 0,1-1 1 0 0,-1 1-1 0 0,0-1 1 0 0,0 0 0 0 0,0 1-1 0 0,0-1 1 0 0,-1 0 0 0 0,1 0-1 0 0,-1 1 1 0 0,0-1-1 0 0,0 0 1 0 0,0 0 0 0 0,0 0-1 0 0,0 1 1 0 0,0-1-1 0 0,-1 0 1 0 0,1 0 0 0 0,-1 1-1 0 0,0-1 1 0 0,0 0 0 0 0,0 1-1 0 0,0-1 1 0 0,0 1-1 0 0,-1-1 1 0 0,1 1 0 0 0,-1 0-1 0 0,0-1 1 0 0,1 1-1 0 0,-1 0 1 0 0,0 0 0 0 0,0 0-1 0 0,0 1 1 0 0,-1-1 0 0 0,1 0-1 0 0,0 1 1 0 0,-5-3-1 0 0,-1 0 9 0 0,-1 0 1 0 0,0 1-1 0 0,0 0 0 0 0,-1 0 0 0 0,1 1 0 0 0,0 1 0 0 0,-1-1 0 0 0,1 1 0 0 0,-1 1 0 0 0,-15 0 0 0 0,-22 7-80 0 0,0 1 0 0 0,1 2-1 0 0,-49 18 1 0 0,74-15-1544 0 0,16-8-70 0 0</inkml:trace>
</inkml:ink>
</file>

<file path=ppt/ink/ink91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064"/>
    </inkml:context>
    <inkml:brush xml:id="br0">
      <inkml:brushProperty name="width" value="0.1" units="cm"/>
      <inkml:brushProperty name="height" value="0.1" units="cm"/>
      <inkml:brushProperty name="color" value="#008C3A"/>
    </inkml:brush>
  </inkml:definitions>
  <inkml:trace contextRef="#ctx0" brushRef="#br0">28 307 4607 0 0,'-28'7'10832'0'0,"41"-5"-10277"0"0,-1-1-1 0 0,1-1 1 0 0,-1 0 0 0 0,1 0-1 0 0,0-2 1 0 0,-1 1-1 0 0,13-5 1 0 0,18 0 231 0 0,42-4 383 0 0,582-52 2487 0 0,444-35-3205 0 0,-873 64-384 0 0,520-64 119 0 0,-736 95-175 0 0,-22 2-12 0 0,0 0 1 0 0,1 0-1 0 0,-1-1 1 0 0,0 1 0 0 0,0 0-1 0 0,1 0 1 0 0,-1 0-1 0 0,0 0 1 0 0,1 0-1 0 0,-1 0 1 0 0,0 0 0 0 0,1 0-1 0 0,-1 0 1 0 0,0 0-1 0 0,0 0 1 0 0,1 0-1 0 0,-1 0 1 0 0,0 0 0 0 0,1 0-1 0 0,-1 1 1 0 0,0-1-1 0 0,0 0 1 0 0,1 0-1 0 0,-1 0 1 0 0,0 0 0 0 0,0 0-1 0 0,1 1 1 0 0,-1-1-1 0 0,0 0 1 0 0,0 0-1 0 0,0 1 1 0 0,1-1 0 0 0,-1 0-1 0 0,0 0 1 0 0,0 0-1 0 0,0 1 1 0 0,0-1-1 0 0,1 0 1 0 0,-1 1 0 0 0,0-1-1 0 0,0 0 1 0 0,0 0-1 0 0,0 1 1 0 0,0-1-1 0 0,0 0 1 0 0,0 1-1 0 0,0-1 1 0 0,0 0 0 0 0,0 1-1 0 0,0-1 1 0 0,0 0-1 0 0,0 0 1 0 0,0 1-1 0 0,0-1 1 0 0,0 0 0 0 0,-1 1-1 0 0,1-1 1 0 0,0 0-1 0 0,0 0 1 0 0,0 1-1 0 0,0-1 1 0 0,0 0 0 0 0,-1 0-1 0 0,1 1 1 0 0,0-1-1 0 0,0 0 1 0 0,0 0-1 0 0,-1 1 1 0 0,-14 16-204 0 0,14-16 163 0 0,-1 1-200 0 0,1 0 0 0 0,0 1-1 0 0,-1-1 1 0 0,1 0 0 0 0,0 1 0 0 0,0-1 0 0 0,1 1-1 0 0,-1 0 1 0 0,0-1 0 0 0,0 6 0 0 0,-1 3-1162 0 0</inkml:trace>
</inkml:ink>
</file>

<file path=ppt/ink/ink91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6.991"/>
    </inkml:context>
    <inkml:brush xml:id="br0">
      <inkml:brushProperty name="width" value="0.1" units="cm"/>
      <inkml:brushProperty name="height" value="0.1" units="cm"/>
      <inkml:brushProperty name="color" value="#008C3A"/>
    </inkml:brush>
  </inkml:definitions>
  <inkml:trace contextRef="#ctx0" brushRef="#br0">1 185 4607 0 0,'0'0'7220'0'0,"6"-34"-3582"0"0,-3 24-3215 0 0,1 0 0 0 0,-1 0 1 0 0,2 0-1 0 0,-1 1 1 0 0,1 0-1 0 0,1 0 1 0 0,0 0-1 0 0,0 0 0 0 0,1 1 1 0 0,0 0-1 0 0,0 1 1 0 0,12-10-1 0 0,-15 13-325 0 0,1 2 0 0 0,-1-1 0 0 0,0 0 0 0 0,1 1 0 0 0,0 0 0 0 0,-1 0 0 0 0,1 0 0 0 0,0 1 0 0 0,0 0 1 0 0,0 0-1 0 0,0 0 0 0 0,0 0 0 0 0,0 1 0 0 0,1 0 0 0 0,-1 0 0 0 0,0 0 0 0 0,0 1 0 0 0,0-1 0 0 0,0 1 0 0 0,0 1 0 0 0,0-1 0 0 0,0 1 0 0 0,-1-1 0 0 0,1 2 0 0 0,0-1 0 0 0,-1 0 0 0 0,1 1 0 0 0,4 3 0 0 0,-6-4-92 0 0,1 0 0 0 0,-1 0 0 0 0,0 1-1 0 0,0-1 1 0 0,0 1 0 0 0,0-1 0 0 0,-1 1-1 0 0,1 0 1 0 0,-1 0 0 0 0,1 0 0 0 0,-1 0-1 0 0,0 1 1 0 0,0-1 0 0 0,0 1 0 0 0,-1-1-1 0 0,1 1 1 0 0,-1 0 0 0 0,0-1 0 0 0,0 1-1 0 0,0 0 1 0 0,-1 0 0 0 0,1 0 0 0 0,-1 0-1 0 0,0-1 1 0 0,0 1 0 0 0,0 0 0 0 0,-1 0-1 0 0,1 0 1 0 0,-1 0 0 0 0,0 0 0 0 0,0-1-1 0 0,0 1 1 0 0,-1 0 0 0 0,1-1 0 0 0,-1 1-1 0 0,-2 3 1 0 0,-9 12 11 0 0,0 0 0 0 0,0-1 0 0 0,-2 0 0 0 0,0-1-1 0 0,-19 15 1 0 0,10-8 24 0 0,-14 13-25 0 0,17-17-173 0 0,0 1-1 0 0,-31 42 1 0 0,52-63 155 0 0,0 1 1 0 0,-1-1-1 0 0,1 1 0 0 0,0 0 0 0 0,-1-1 1 0 0,1 1-1 0 0,0-1 0 0 0,0 1 0 0 0,0-1 0 0 0,-1 1 1 0 0,1 0-1 0 0,0-1 0 0 0,0 1 0 0 0,0-1 1 0 0,0 1-1 0 0,0 0 0 0 0,0-1 0 0 0,0 1 1 0 0,0-1-1 0 0,0 1 0 0 0,0 0 0 0 0,1-1 0 0 0,-1 1 1 0 0,0-1-1 0 0,0 1 0 0 0,0-1 0 0 0,1 1 1 0 0,-1-1-1 0 0,0 1 0 0 0,1-1 0 0 0,-1 1 1 0 0,0-1-1 0 0,1 1 0 0 0,-1-1 0 0 0,1 1 1 0 0,-1-1-1 0 0,1 0 0 0 0,-1 1 0 0 0,1-1 0 0 0,-1 0 1 0 0,1 1-1 0 0,-1-1 0 0 0,1 0 0 0 0,-1 0 1 0 0,1 1-1 0 0,0-1 0 0 0,-1 0 0 0 0,1 0 1 0 0,0 0-1 0 0,28 4 22 0 0,-28-3-21 0 0,61-1 281 0 0,0-2 0 0 0,90-14 0 0 0,-13 1 29 0 0,18-9 43 0 0,-155 24-429 0 0</inkml:trace>
</inkml:ink>
</file>

<file path=ppt/ink/ink91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497"/>
    </inkml:context>
    <inkml:brush xml:id="br0">
      <inkml:brushProperty name="width" value="0.1" units="cm"/>
      <inkml:brushProperty name="height" value="0.1" units="cm"/>
      <inkml:brushProperty name="color" value="#008C3A"/>
    </inkml:brush>
  </inkml:definitions>
  <inkml:trace contextRef="#ctx0" brushRef="#br0">0 95 5063 0 0,'2'1'390'0'0,"3"-1"330"0"0,0 0 0 0 0,-1 1 0 0 0,1-2 0 0 0,0 1 0 0 0,0 0 0 0 0,0-1 0 0 0,-1 0 0 0 0,1 0 0 0 0,0-1 0 0 0,-1 1 0 0 0,1-1 0 0 0,-1 0 0 0 0,1 0 0 0 0,-1-1 0 0 0,0 1 0 0 0,4-4-1 0 0,-3 3-298 0 0,-1 0 0 0 0,1 0 0 0 0,0 1 0 0 0,0-1 0 0 0,0 1 0 0 0,0 0 0 0 0,0 0 0 0 0,8-1 0 0 0,98-18 615 0 0,-76 12-474 0 0,1 2 0 0 0,-1 1-1 0 0,1 2 1 0 0,1 1-1 0 0,69 5 1 0 0,-101-1-906 0 0,0-1 0 0 0,0 1 0 0 0,0 1 0 0 0,-1-1 0 0 0,1 1 0 0 0,0 0-1 0 0,-1 0 1 0 0,0 0 0 0 0,1 0 0 0 0,-1 1 0 0 0,0 0 0 0 0,0 0 0 0 0,4 4 0 0 0</inkml:trace>
</inkml:ink>
</file>

<file path=ppt/ink/ink91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8.852"/>
    </inkml:context>
    <inkml:brush xml:id="br0">
      <inkml:brushProperty name="width" value="0.1" units="cm"/>
      <inkml:brushProperty name="height" value="0.1" units="cm"/>
      <inkml:brushProperty name="color" value="#008C3A"/>
    </inkml:brush>
  </inkml:definitions>
  <inkml:trace contextRef="#ctx0" brushRef="#br0">1 0 10191 0 0,'0'0'1236'0'0,"16"19"1698"0"0,-6-6-2212 0 0,-1 2 0 0 0,-1-1 0 0 0,0 1 0 0 0,-1 1 0 0 0,-1-1 0 0 0,0 1 1 0 0,-1 0-1 0 0,6 32 0 0 0,-4 10 21 0 0,2 74 0 0 0,-7-79-552 0 0,12 81-1 0 0,-12-127-591 0 0,3 19 925 0 0</inkml:trace>
</inkml:ink>
</file>

<file path=ppt/ink/ink91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29.424"/>
    </inkml:context>
    <inkml:brush xml:id="br0">
      <inkml:brushProperty name="width" value="0.1" units="cm"/>
      <inkml:brushProperty name="height" value="0.1" units="cm"/>
      <inkml:brushProperty name="color" value="#008C3A"/>
    </inkml:brush>
  </inkml:definitions>
  <inkml:trace contextRef="#ctx0" brushRef="#br0">439 27 3679 0 0,'0'0'167'0'0,"-7"-10"901"0"0,-5-2 3825 0 0,8 11-4250 0 0,0 0-1 0 0,1 0 0 0 0,-1 0 0 0 0,0 1 1 0 0,0-1-1 0 0,1 1 0 0 0,-1 0 1 0 0,0 0-1 0 0,0 1 0 0 0,1-1 0 0 0,-6 2 1 0 0,2 0-231 0 0,-1 0-1 0 0,1 1 1 0 0,0 0 0 0 0,0 0 0 0 0,-7 6 0 0 0,-8 5-408 0 0,2 2 0 0 0,-27 25 1 0 0,35-29 602 0 0,3-5-488 0 0,-112 113 1171 0 0,109-108-1065 0 0,2 1 0 0 0,0 1 0 0 0,0 0 0 0 0,1 0 0 0 0,1 1 0 0 0,0 0 0 0 0,-10 29 0 0 0,17-41-165 0 0,1 1 0 0 0,-1-1-1 0 0,1 0 1 0 0,-1 1 0 0 0,1-1 0 0 0,0 0-1 0 0,0 1 1 0 0,0-1 0 0 0,1 0-1 0 0,-1 0 1 0 0,1 1 0 0 0,0-1 0 0 0,-1 0-1 0 0,2 0 1 0 0,-1 0 0 0 0,0 0 0 0 0,3 5-1 0 0,-1-3-8 0 0,1-1 1 0 0,0 1-1 0 0,0 0 0 0 0,0-1 0 0 0,1 0 0 0 0,-1 0 0 0 0,1 0 0 0 0,10 6 1 0 0,1-1-27 0 0,1-1 0 0 0,0-1 1 0 0,0-1-1 0 0,0 0 1 0 0,23 4-1 0 0,15 0-67 0 0,1-2 0 0 0,0-3 0 0 0,0-2 0 0 0,0-3 1 0 0,100-13-1 0 0,27-22-9673 0 0,-155 28 3001 0 0</inkml:trace>
</inkml:ink>
</file>

<file path=ppt/ink/ink91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0.179"/>
    </inkml:context>
    <inkml:brush xml:id="br0">
      <inkml:brushProperty name="width" value="0.1" units="cm"/>
      <inkml:brushProperty name="height" value="0.1" units="cm"/>
      <inkml:brushProperty name="color" value="#008C3A"/>
    </inkml:brush>
  </inkml:definitions>
  <inkml:trace contextRef="#ctx0" brushRef="#br0">16 45 5063 0 0,'-16'-21'14814'0'0,"19"19"-14456"0"0,-1-1 0 0 0,1 1 0 0 0,0 0 1 0 0,0 0-1 0 0,0 0 0 0 0,0 0 0 0 0,0 1 1 0 0,1-1-1 0 0,-1 1 0 0 0,0 0 0 0 0,1 0 1 0 0,-1 0-1 0 0,1 0 0 0 0,-1 1 1 0 0,1-1-1 0 0,4 1 0 0 0,72 1 220 0 0,-46 1-25 0 0,125 2 445 0 0,-91-1-5884 0 0,-41-2 398 0 0</inkml:trace>
</inkml:ink>
</file>

<file path=ppt/ink/ink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5"/>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33 15031 0 0,'0'0'1624'0'0,"1"-13"1000"0"0,-1 7-2464 0 0,0 1-96 0 0,-1 1 0 0 0,2-1-64 0 0</inkml:trace>
</inkml:ink>
</file>

<file path=ppt/ink/ink91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1.136"/>
    </inkml:context>
    <inkml:brush xml:id="br0">
      <inkml:brushProperty name="width" value="0.1" units="cm"/>
      <inkml:brushProperty name="height" value="0.1" units="cm"/>
      <inkml:brushProperty name="color" value="#008C3A"/>
    </inkml:brush>
  </inkml:definitions>
  <inkml:trace contextRef="#ctx0" brushRef="#br0">15 168 7567 0 0,'0'0'6000'0'0,"-14"-43"712"0"0,14 40-6622 0 0,0 0 1 0 0,0 0-1 0 0,0 0 0 0 0,0 0 0 0 0,1 0 1 0 0,0 0-1 0 0,-1 0 0 0 0,1 0 0 0 0,0 1 1 0 0,0-1-1 0 0,0 0 0 0 0,1 0 0 0 0,-1 1 1 0 0,1-1-1 0 0,0 1 0 0 0,-1-1 0 0 0,1 1 1 0 0,0 0-1 0 0,0-1 0 0 0,1 1 0 0 0,-1 0 1 0 0,0 0-1 0 0,4-1 0 0 0,5-7 239 0 0,1 2-1 0 0,0-1 1 0 0,19-8-1 0 0,-24 14-269 0 0,-1 0 0 0 0,1 1 1 0 0,0 0-1 0 0,0 0 0 0 0,0 0 0 0 0,0 1 0 0 0,1 0 0 0 0,-1 0 0 0 0,0 1 0 0 0,0 0 1 0 0,1 1-1 0 0,-1-1 0 0 0,0 1 0 0 0,0 1 0 0 0,13 3 0 0 0,-17-4-37 0 0,0 0 0 0 0,0 0 0 0 0,0 1 0 0 0,-1-1 0 0 0,1 1 0 0 0,0 0 0 0 0,-1 0 1 0 0,1 0-1 0 0,-1 0 0 0 0,0 0 0 0 0,0 0 0 0 0,0 1 0 0 0,0-1 0 0 0,0 1 0 0 0,0 0 0 0 0,-1-1 0 0 0,1 1 0 0 0,-1 0 0 0 0,0 0 0 0 0,0 0 0 0 0,0 0 0 0 0,0 0 0 0 0,0 0 0 0 0,0 0 0 0 0,-1 0 0 0 0,0 0 1 0 0,0 1-1 0 0,0-1 0 0 0,0 0 0 0 0,0 0 0 0 0,0 0 0 0 0,-1 0 0 0 0,0 0 0 0 0,1 0 0 0 0,-1 0 0 0 0,0 0 0 0 0,-3 6 0 0 0,-22 43 22 0 0,21-44-34 0 0,0 0 1 0 0,1 0-1 0 0,0 1 1 0 0,0-1-1 0 0,1 1 1 0 0,0 0 0 0 0,-3 17-1 0 0,6-24-11 0 0,0 0 0 0 0,0 0 0 0 0,0 0 0 0 0,1 0 0 0 0,-1 0 0 0 0,0 0 0 0 0,1-1 0 0 0,-1 1 1 0 0,1 0-1 0 0,0 0 0 0 0,-1 0 0 0 0,1-1 0 0 0,0 1 0 0 0,0 0 0 0 0,0-1 0 0 0,0 1 0 0 0,1 0 0 0 0,-1-1 0 0 0,0 0 0 0 0,1 1 0 0 0,-1-1 0 0 0,1 0 0 0 0,-1 0 0 0 0,3 2 0 0 0,44 16-42 0 0,-31-13 27 0 0,-16-6 15 0 0,16 6-11 0 0,-1 1 0 0 0,1 1-1 0 0,-2 0 1 0 0,1 1-1 0 0,18 14 1 0 0,-31-21 11 0 0,0 1 0 0 0,-1-1-1 0 0,1 1 1 0 0,-1-1 0 0 0,1 1 0 0 0,-1 0-1 0 0,0 0 1 0 0,0 0 0 0 0,0 0 0 0 0,0 1-1 0 0,-1-1 1 0 0,0 0 0 0 0,1 1 0 0 0,-1-1 0 0 0,0 1-1 0 0,0-1 1 0 0,-1 1 0 0 0,1-1 0 0 0,-1 1-1 0 0,0 0 1 0 0,0-1 0 0 0,0 1 0 0 0,0 0-1 0 0,-1-1 1 0 0,1 1 0 0 0,-1-1 0 0 0,0 1-1 0 0,0-1 1 0 0,0 1 0 0 0,-1-1 0 0 0,1 0 0 0 0,-1 1-1 0 0,-2 3 1 0 0,-2 1 13 0 0,0 1-1 0 0,0-1 1 0 0,0-1-1 0 0,-1 1 1 0 0,0-1-1 0 0,-1 0 1 0 0,1-1-1 0 0,-1 0 1 0 0,-1 0-1 0 0,1-1 1 0 0,-1 1-1 0 0,0-2 1 0 0,0 0 0 0 0,0 0-1 0 0,-1 0 1 0 0,-12 2-1 0 0,-2 0 22 0 0,1-2-1 0 0,-1-1 1 0 0,0-1 0 0 0,0 0-1 0 0,-43-4 1 0 0</inkml:trace>
</inkml:ink>
</file>

<file path=ppt/ink/ink91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024"/>
    </inkml:context>
    <inkml:brush xml:id="br0">
      <inkml:brushProperty name="width" value="0.1" units="cm"/>
      <inkml:brushProperty name="height" value="0.1" units="cm"/>
      <inkml:brushProperty name="color" value="#008C3A"/>
    </inkml:brush>
  </inkml:definitions>
  <inkml:trace contextRef="#ctx0" brushRef="#br0">1 66 9095 0 0,'0'0'823'0'0,"27"-9"-329"0"0,-18 6 2439 0 0,-1-2-2108 0 0,0 2 0 0 0,0-1 0 0 0,0 1 0 0 0,0 0 0 0 0,1 1 0 0 0,-1 0 0 0 0,1 0 0 0 0,15-1 0 0 0,-4 1 56 0 0,181-21 3281 0 0,-147 21-5321 0 0,100 11 0 0 0,-147-7-554 0 0</inkml:trace>
</inkml:ink>
</file>

<file path=ppt/ink/ink91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2.368"/>
    </inkml:context>
    <inkml:brush xml:id="br0">
      <inkml:brushProperty name="width" value="0.1" units="cm"/>
      <inkml:brushProperty name="height" value="0.1" units="cm"/>
      <inkml:brushProperty name="color" value="#008C3A"/>
    </inkml:brush>
  </inkml:definitions>
  <inkml:trace contextRef="#ctx0" brushRef="#br0">1 58 6447 0 0,'7'-2'6665'0'0,"11"-5"-4400"0"0,5-2-632 0 0,1 0 0 0 0,-1 1 1 0 0,47-7-1 0 0,-46 11-1354 0 0,0 2 0 0 0,0 1 0 0 0,1 0 0 0 0,-1 2 0 0 0,0 1 0 0 0,0 1 0 0 0,26 6 0 0 0,-42-7-752 0 0,-1-1 0 0 0,1 1-1 0 0,-1-2 1 0 0,1 1 0 0 0,12-2 0 0 0,-7 0-1055 0 0</inkml:trace>
</inkml:ink>
</file>

<file path=ppt/ink/ink91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5.006"/>
    </inkml:context>
    <inkml:brush xml:id="br0">
      <inkml:brushProperty name="width" value="0.1" units="cm"/>
      <inkml:brushProperty name="height" value="0.1" units="cm"/>
      <inkml:brushProperty name="color" value="#008C3A"/>
    </inkml:brush>
  </inkml:definitions>
  <inkml:trace contextRef="#ctx0" brushRef="#br0">20 17 9959 0 0,'-20'1'13861'0'0,"37"-1"-13779"0"0,58 6 537 0 0,1-3 0 0 0,0-3 1 0 0,130-19-1 0 0,-193 16-771 0 0,15-1-3063 0 0,-23 4 1498 0 0</inkml:trace>
</inkml:ink>
</file>

<file path=ppt/ink/ink91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7.987"/>
    </inkml:context>
    <inkml:brush xml:id="br0">
      <inkml:brushProperty name="width" value="0.1" units="cm"/>
      <inkml:brushProperty name="height" value="0.1" units="cm"/>
      <inkml:brushProperty name="color" value="#008C3A"/>
    </inkml:brush>
  </inkml:definitions>
  <inkml:trace contextRef="#ctx0" brushRef="#br0">338 121 5063 0 0,'8'-5'10592'0'0,"0"-2"-8948"0"0,-7 4-1406 0 0,1 0 1 0 0,-2 0-1 0 0,1 0 0 0 0,0 0 0 0 0,-1 0 1 0 0,1 0-1 0 0,-1 0 0 0 0,0-1 0 0 0,0 1 0 0 0,0 0 1 0 0,0 0-1 0 0,-1 0 0 0 0,1 0 0 0 0,-1 0 0 0 0,0 0 1 0 0,0 0-1 0 0,0 0 0 0 0,0 0 0 0 0,0 1 1 0 0,-1-1-1 0 0,-1-2 0 0 0,0 1-99 0 0,0 1-1 0 0,0 0 1 0 0,-1 0-1 0 0,1 0 1 0 0,0 1 0 0 0,-1 0-1 0 0,0-1 1 0 0,0 1 0 0 0,0 0-1 0 0,0 1 1 0 0,0-1 0 0 0,0 1-1 0 0,-6-2 1 0 0,0 1-106 0 0,1 0 0 0 0,-1 1 1 0 0,0 0-1 0 0,0 1 0 0 0,0 0 1 0 0,1 0-1 0 0,-1 1 0 0 0,0 0 1 0 0,0 1-1 0 0,1 0 0 0 0,-1 1 0 0 0,-16 6 1 0 0,14-2-42 0 0,0 1 0 0 0,1 1 0 0 0,0 0 1 0 0,0 0-1 0 0,1 1 0 0 0,0 0 0 0 0,0 1 0 0 0,1 0 1 0 0,1 1-1 0 0,0 0 0 0 0,1 0 0 0 0,-7 15 0 0 0,11-22 1 0 0,1 1 0 0 0,0 0 0 0 0,0 0 0 0 0,0 0 0 0 0,1 0 0 0 0,0 0 0 0 0,0 0-1 0 0,1 0 1 0 0,0 0 0 0 0,0 1 0 0 0,0-1 0 0 0,1 0 0 0 0,1 7 0 0 0,-1-8 0 0 0,1-1 0 0 0,0 1 0 0 0,0-1 0 0 0,1 1 0 0 0,-1-1 0 0 0,1 0 0 0 0,0 0 0 0 0,0 0 0 0 0,0 0 0 0 0,0-1 0 0 0,1 1 0 0 0,0-1 0 0 0,-1 0 0 0 0,1 0 0 0 0,1 0 0 0 0,-1 0 0 0 0,0-1 0 0 0,7 3 0 0 0,2 0 15 0 0,-1 0 0 0 0,1-1 0 0 0,0-1 0 0 0,0 0-1 0 0,0-1 1 0 0,1 0 0 0 0,-1-1 0 0 0,1-1 0 0 0,-1 0-1 0 0,0-1 1 0 0,1 0 0 0 0,15-4 0 0 0,-22 4-3 0 0,1-1 0 0 0,-1 1 0 0 0,1-1 0 0 0,-1-1 0 0 0,0 0 0 0 0,0 0 1 0 0,0 0-1 0 0,0-1 0 0 0,-1 0 0 0 0,1 0 0 0 0,-1 0 0 0 0,0-1 0 0 0,0 0 0 0 0,-1 0 0 0 0,0-1 0 0 0,0 1 1 0 0,0-1-1 0 0,0-1 0 0 0,-1 1 0 0 0,0 0 0 0 0,0-1 0 0 0,4-11 0 0 0,-3 3 77 0 0,-3 8 200 0 0,-3 11 114 0 0,-3 42 580 0 0,8-15-954 0 0,2 0 0 0 0,1 0 0 0 0,2 0 0 0 0,24 56 0 0 0,-19-52 6 0 0,-1 1-1 0 0,13 64 0 0 0,-24-78-181 0 0,4 11-4353 0 0</inkml:trace>
</inkml:ink>
</file>

<file path=ppt/ink/ink91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8.753"/>
    </inkml:context>
    <inkml:brush xml:id="br0">
      <inkml:brushProperty name="width" value="0.1" units="cm"/>
      <inkml:brushProperty name="height" value="0.1" units="cm"/>
      <inkml:brushProperty name="color" value="#008C3A"/>
    </inkml:brush>
  </inkml:definitions>
  <inkml:trace contextRef="#ctx0" brushRef="#br0">16 43 5983 0 0,'-6'0'5379'0'0,"5"0"-5242"0"0,1 0-1 0 0,0 0 1 0 0,-1 0-1 0 0,1 0 1 0 0,-1 0 0 0 0,1-1-1 0 0,0 1 1 0 0,-1 0-1 0 0,1 0 1 0 0,-1 0 0 0 0,1 0-1 0 0,-3-3 1093 0 0,3 3-1092 0 0,0 0 0 0 0,0-1-1 0 0,-1 1 1 0 0,1 0-1 0 0,0-1 1 0 0,0 1 0 0 0,0 0-1 0 0,-1-1 1 0 0,1 1-1 0 0,0-1 1 0 0,0 1 0 0 0,0 0-1 0 0,0-1 1 0 0,0 1-1 0 0,0-1 1 0 0,0 1 0 0 0,0-1-1 0 0,0 1 1 0 0,0 0-1 0 0,0-1 1 0 0,0 1 0 0 0,1-1-1 0 0,-1 1 1 0 0,0 0-1 0 0,0-1 1 0 0,0 1 0 0 0,1-1-1 0 0,11-16 2918 0 0,-1 14-2545 0 0,1 0 1 0 0,-1 2 0 0 0,1-1 0 0 0,-1 1 0 0 0,1 1 0 0 0,-1 0 0 0 0,23 3 0 0 0,10 0 366 0 0,-9-3-744 0 0,202-7 1159 0 0,-195 12-4565 0 0,-19-1 1137 0 0</inkml:trace>
</inkml:ink>
</file>

<file path=ppt/ink/ink91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095"/>
    </inkml:context>
    <inkml:brush xml:id="br0">
      <inkml:brushProperty name="width" value="0.1" units="cm"/>
      <inkml:brushProperty name="height" value="0.1" units="cm"/>
      <inkml:brushProperty name="color" value="#008C3A"/>
    </inkml:brush>
  </inkml:definitions>
  <inkml:trace contextRef="#ctx0" brushRef="#br0">27 1 3223 0 0,'-2'27'2816'0'0,"-14"92"7090"0"0,8 4-4864 0 0,7-58-3941 0 0,3 0 0 0 0,2 0 0 0 0,22 105 0 0 0,-22-151-1302 0 0,9 34 370 0 0,-3-20-3642 0 0</inkml:trace>
</inkml:ink>
</file>

<file path=ppt/ink/ink91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39:59.803"/>
    </inkml:context>
    <inkml:brush xml:id="br0">
      <inkml:brushProperty name="width" value="0.1" units="cm"/>
      <inkml:brushProperty name="height" value="0.1" units="cm"/>
      <inkml:brushProperty name="color" value="#008C3A"/>
    </inkml:brush>
  </inkml:definitions>
  <inkml:trace contextRef="#ctx0" brushRef="#br0">370 75 6911 0 0,'0'0'623'0'0,"6"-33"5732"0"0,-6 31-6055 0 0,0 0 1 0 0,0 0 0 0 0,0 1 0 0 0,0-1-1 0 0,-1 0 1 0 0,1 1 0 0 0,-1-1 0 0 0,1 0-1 0 0,-1 1 1 0 0,1-1 0 0 0,-1 1 0 0 0,0-1-1 0 0,0 1 1 0 0,1-1 0 0 0,-1 1 0 0 0,0 0 0 0 0,-1-1-1 0 0,1 1 1 0 0,0 0 0 0 0,0 0 0 0 0,0-1-1 0 0,-1 1 1 0 0,1 0 0 0 0,-1 1 0 0 0,-2-3-1 0 0,1 2-101 0 0,0 1 0 0 0,-1-1 0 0 0,1 1-1 0 0,-1-1 1 0 0,1 1 0 0 0,0 0 0 0 0,-1 0-1 0 0,1 1 1 0 0,-1-1 0 0 0,1 1-1 0 0,0 0 1 0 0,-4 1 0 0 0,-10 4 28 0 0,1 0 0 0 0,0 1-1 0 0,-29 18 1 0 0,18-7-36 0 0,0 1-1 0 0,1 0 0 0 0,-29 30 1 0 0,48-42-154 0 0,0 1 0 0 0,0-1 0 0 0,0 1 0 0 0,1 0 0 0 0,0 0 0 0 0,1 1 0 0 0,0 0 0 0 0,0 0 0 0 0,1 0 0 0 0,0 1 0 0 0,1-1 0 0 0,0 1 0 0 0,0 0 0 0 0,-2 16 0 0 0,5-21-27 0 0,1 0 1 0 0,-1 0-1 0 0,0 0 0 0 0,1 0 0 0 0,0 0 0 0 0,0 0 0 0 0,1 0 0 0 0,-1-1 0 0 0,1 1 0 0 0,0-1 0 0 0,1 1 0 0 0,-1-1 0 0 0,1 0 0 0 0,-1 1 0 0 0,6 4 0 0 0,-2-3-2 0 0,1 1 0 0 0,0-1 0 0 0,0 0 0 0 0,1 0 0 0 0,0-1 0 0 0,0 0 0 0 0,13 6 0 0 0,8 1 13 0 0,0-1-1 0 0,0-2 1 0 0,58 10-1 0 0,-57-13-18 0 0,0-2 0 0 0,1-1 1 0 0,0-1-1 0 0,-1-1 0 0 0,1-2 0 0 0,0-1 0 0 0,58-13 1 0 0,-63 8-813 0 0,-1-1 0 0 0,0-1 0 0 0,26-14 1 0 0,-22 8-5063 0 0,-1 0-1771 0 0</inkml:trace>
</inkml:ink>
</file>

<file path=ppt/ink/ink91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1.348"/>
    </inkml:context>
    <inkml:brush xml:id="br0">
      <inkml:brushProperty name="width" value="0.1" units="cm"/>
      <inkml:brushProperty name="height" value="0.1" units="cm"/>
      <inkml:brushProperty name="color" value="#004F8B"/>
    </inkml:brush>
  </inkml:definitions>
  <inkml:trace contextRef="#ctx0" brushRef="#br0">88 7 5063 0 0,'-17'-7'16938'0'0,"13"7"-16195"0"0,-7 19-379 0 0,1 1-1 0 0,1 0 0 0 0,1 1 0 0 0,-11 41 1 0 0,16-51-353 0 0,1 0 1 0 0,0 0 0 0 0,1-1-1 0 0,0 1 1 0 0,1 0 0 0 0,0 0-1 0 0,1 0 1 0 0,0 0-1 0 0,0 0 1 0 0,1 0 0 0 0,6 19-1 0 0,-5-26-8 0 0,-1 1-1 0 0,0-1 1 0 0,1 0-1 0 0,0 0 0 0 0,0 0 1 0 0,0-1-1 0 0,0 1 0 0 0,1-1 1 0 0,0 1-1 0 0,-1-1 0 0 0,1 0 1 0 0,0-1-1 0 0,0 1 1 0 0,1-1-1 0 0,-1 0 0 0 0,1 0 1 0 0,-1 0-1 0 0,1 0 0 0 0,-1-1 1 0 0,1 0-1 0 0,0 0 0 0 0,0 0 1 0 0,-1 0-1 0 0,1-1 1 0 0,0 0-1 0 0,0 0 0 0 0,0 0 1 0 0,6-2-1 0 0,0 1 53 0 0,-1 0-1 0 0,1-1 1 0 0,0-1-1 0 0,-1 0 1 0 0,0-1-1 0 0,0 1 1 0 0,0-2-1 0 0,0 0 1 0 0,-1 0-1 0 0,1 0 1 0 0,14-13-1 0 0,-9 3 141 0 0,-1 0 0 0 0,-1-1 0 0 0,16-24 1 0 0,-16 20 226 0 0,32-33 0 0 0,-44 52-327 0 0,23 2 286 0 0,-16 3-371 0 0,1 1 0 0 0,-1 0 0 0 0,0 0 0 0 0,0 1 0 0 0,0 0 0 0 0,-1 0 0 0 0,0 1 0 0 0,0-1 0 0 0,-1 2 0 0 0,7 8 0 0 0,53 83 83 0 0,-65-98-93 0 0,7 13-19 0 0,-1 0-1 0 0,0 1 1 0 0,-1 0-1 0 0,0 0 1 0 0,-2 0-1 0 0,1 0 1 0 0,-2 1-1 0 0,0 0 1 0 0,-1 0-1 0 0,-1 0 1 0 0,0 0-1 0 0,-1 0 1 0 0,-1 0-1 0 0,0 0 1 0 0,-5 19-1 0 0,3-22 4 0 0,0-1 1 0 0,-1 1-1 0 0,0-1 1 0 0,-1 0-1 0 0,-1 0 0 0 0,0-1 1 0 0,0 0-1 0 0,-1 0 1 0 0,-1 0-1 0 0,1-1 0 0 0,-2 0 1 0 0,0-1-1 0 0,0 0 1 0 0,0 0-1 0 0,-1 0 0 0 0,-1-2 1 0 0,1 1-1 0 0,-1-1 1 0 0,-13 6-1 0 0,14-9-25 0 0,0 0 0 0 0,0 0 0 0 0,0-1-1 0 0,0 0 1 0 0,-1-1 0 0 0,1 0 0 0 0,-1-1 0 0 0,1 0-1 0 0,-1-1 1 0 0,0 0 0 0 0,1 0 0 0 0,-1-1 0 0 0,0-1-1 0 0,1 1 1 0 0,-16-6 0 0 0,-6-5-306 0 0,0-1 0 0 0,2-1 0 0 0,-45-28 0 0 0,28 15-62 0 0,37 21-1254 0 0,1-1-66 0 0</inkml:trace>
</inkml:ink>
</file>

<file path=ppt/ink/ink91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024"/>
    </inkml:context>
    <inkml:brush xml:id="br0">
      <inkml:brushProperty name="width" value="0.1" units="cm"/>
      <inkml:brushProperty name="height" value="0.1" units="cm"/>
      <inkml:brushProperty name="color" value="#004F8B"/>
    </inkml:brush>
  </inkml:definitions>
  <inkml:trace contextRef="#ctx0" brushRef="#br0">35 13 6447 0 0,'-35'1'15953'0'0,"51"3"-15483"0"0,-1 0 0 0 0,1-1 0 0 0,-1 0 0 0 0,1-1-1 0 0,0-1 1 0 0,22-2 0 0 0,98-10 951 0 0,-128 10-1365 0 0,154-14 541 0 0,-93 13-2689 0 0</inkml:trace>
</inkml:ink>
</file>

<file path=ppt/ink/ink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5"/>
    </inkml:context>
    <inkml:brush xml:id="br0">
      <inkml:brushProperty name="width" value="0.1" units="cm"/>
      <inkml:brushProperty name="height" value="0.1" units="cm"/>
      <inkml:brushProperty name="color" value="#004F8B"/>
    </inkml:brush>
  </inkml:definitions>
  <inkml:trace contextRef="#ctx0" brushRef="#br0">0 203 6447 0 0,'0'0'586'0'0,"29"-18"1143"0"0,4-7 4952 0 0,-27 20-6202 0 0,-1 1-1 0 0,1-1 1 0 0,0 1 0 0 0,0 0 0 0 0,1 1 0 0 0,9-5 0 0 0,29-5 720 0 0,1 2 0 0 0,1 2-1 0 0,89-5 1 0 0,-43 5-166 0 0,280-16 598 0 0,-207 18-1351 0 0,64-4-95 0 0,149-10-81 0 0,-272 15-72 0 0,123 7 0 0 0,-225-1-45 0 0,0 1 1 0 0,0-1-1 0 0,1 1 0 0 0,-1 0 1 0 0,0 0-1 0 0,0 0 0 0 0,-1 1 1 0 0,1 0-1 0 0,0 0 0 0 0,0 0 1 0 0,-1 1-1 0 0,1-1 0 0 0,-1 1 1 0 0,0 0-1 0 0,4 4 0 0 0,-7-7-128 0 0</inkml:trace>
</inkml:ink>
</file>

<file path=ppt/ink/ink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6"/>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7367 0 0,'0'0'11720'0'0,"7"3"-12800"0"0</inkml:trace>
</inkml:ink>
</file>

<file path=ppt/ink/ink92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12.383"/>
    </inkml:context>
    <inkml:brush xml:id="br0">
      <inkml:brushProperty name="width" value="0.1" units="cm"/>
      <inkml:brushProperty name="height" value="0.1" units="cm"/>
      <inkml:brushProperty name="color" value="#004F8B"/>
    </inkml:brush>
  </inkml:definitions>
  <inkml:trace contextRef="#ctx0" brushRef="#br0">0 70 9671 0 0,'0'0'748'0'0,"36"-6"6876"0"0,-9 5-6086 0 0,147-10 4512 0 0,-19-6-4427 0 0,-50-3-1395 0 0,-34 8-2566 0 0,-56 10 1001 0 0</inkml:trace>
</inkml:ink>
</file>

<file path=ppt/ink/ink92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1.392"/>
    </inkml:context>
    <inkml:brush xml:id="br0">
      <inkml:brushProperty name="width" value="0.1" units="cm"/>
      <inkml:brushProperty name="height" value="0.1" units="cm"/>
      <inkml:brushProperty name="color" value="#004F8B"/>
    </inkml:brush>
  </inkml:definitions>
  <inkml:trace contextRef="#ctx0" brushRef="#br0">1 57 5983 0 0,'0'0'6990'0'0,"16"-27"3248"0"0,-8 25-9755 0 0,0 1-1 0 0,0 0 1 0 0,1 0 0 0 0,-1 1-1 0 0,11 0 1 0 0,19-1 176 0 0,22-9-344 0 0,39-3-52 0 0,-31 13-4221 0 0</inkml:trace>
</inkml:ink>
</file>

<file path=ppt/ink/ink92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2.403"/>
    </inkml:context>
    <inkml:brush xml:id="br0">
      <inkml:brushProperty name="width" value="0.1" units="cm"/>
      <inkml:brushProperty name="height" value="0.1" units="cm"/>
      <inkml:brushProperty name="color" value="#004F8B"/>
    </inkml:brush>
  </inkml:definitions>
  <inkml:trace contextRef="#ctx0" brushRef="#br0">0 127 1839 0 0,'10'-13'16829'0'0,"-7"6"-16448"0"0,-4 6-274 0 0,1-1 1 0 0,0 0 0 0 0,0 0 0 0 0,0 0-1 0 0,0 0 1 0 0,0 1 0 0 0,0-1 0 0 0,0 0-1 0 0,1 0 1 0 0,-1 0 0 0 0,1 1 0 0 0,-1-1-1 0 0,1 0 1 0 0,0 1 0 0 0,0-1 0 0 0,0 0-1 0 0,0 1 1 0 0,0-1 0 0 0,0 1 0 0 0,0-1-1 0 0,0 1 1 0 0,0 0 0 0 0,1-1 0 0 0,-1 1-1 0 0,0 0 1 0 0,1 0 0 0 0,-1 0 0 0 0,1 0-1 0 0,0 0 1 0 0,1 0 0 0 0,52-30 1742 0 0,-54 31-1757 0 0,11-6 171 0 0,1 2-1 0 0,-1 0 0 0 0,1 0 0 0 0,0 1 0 0 0,0 0 0 0 0,25 0 0 0 0,-31 2-223 0 0,-1 1 0 0 0,0 0 0 0 0,1 0 0 0 0,-1 1-1 0 0,0 0 1 0 0,0 0 0 0 0,1 1 0 0 0,-1 0 0 0 0,0 0 0 0 0,0 0 0 0 0,-1 0 0 0 0,1 1 0 0 0,0 0 0 0 0,-1 1 0 0 0,0-1 0 0 0,8 7-1 0 0,-11-7-21 0 0,0 0-1 0 0,0 0 0 0 0,0 0 1 0 0,0 0-1 0 0,-1 0 0 0 0,0 0 0 0 0,1 0 1 0 0,-1 0-1 0 0,0 1 0 0 0,-1-1 1 0 0,1 1-1 0 0,-1-1 0 0 0,1 0 0 0 0,-1 1 1 0 0,0-1-1 0 0,0 1 0 0 0,0-1 1 0 0,-1 0-1 0 0,1 1 0 0 0,-1-1 0 0 0,-2 6 1 0 0,1 0-1 0 0,-1 0 0 0 0,-1 0-1 0 0,1-1 1 0 0,-1 1 0 0 0,-1-1 0 0 0,-9 14 0 0 0,-77 91 159 0 0,91-112-176 0 0,-1-1 0 0 0,1 1-1 0 0,-1 0 1 0 0,1 0 0 0 0,-1 0 0 0 0,1 0 0 0 0,-1 0-1 0 0,1 0 1 0 0,0-1 0 0 0,-1 1 0 0 0,1 0-1 0 0,0 0 1 0 0,0 0 0 0 0,0 0 0 0 0,0 0 0 0 0,0 0-1 0 0,0 0 1 0 0,0 0 0 0 0,0 0 0 0 0,0 0-1 0 0,0 0 1 0 0,1 0 0 0 0,-1 0 0 0 0,0 0 0 0 0,1 0-1 0 0,-1 0 1 0 0,0 0 0 0 0,1 0 0 0 0,-1 0-1 0 0,1-1 1 0 0,0 1 0 0 0,-1 0 0 0 0,1 0 0 0 0,0-1-1 0 0,-1 1 1 0 0,1 0 0 0 0,0-1 0 0 0,0 1-1 0 0,0-1 1 0 0,-1 1 0 0 0,1-1 0 0 0,0 1 0 0 0,1 0-1 0 0,36 12-74 0 0,-37-13 72 0 0,28 5-1 0 0,-11-2 11 0 0,1 0-1 0 0,28 11 0 0 0,-44-14-1 0 0,1 1-1 0 0,-1 1 1 0 0,0-1-1 0 0,0 0 1 0 0,0 1-1 0 0,-1-1 1 0 0,1 1-1 0 0,0 0 0 0 0,-1 0 1 0 0,1 0-1 0 0,-1 1 1 0 0,1-1-1 0 0,-1 0 1 0 0,0 1-1 0 0,0-1 1 0 0,0 1-1 0 0,-1 0 1 0 0,1 0-1 0 0,-1 0 1 0 0,1 0-1 0 0,1 4 0 0 0,-3-3-8 0 0,-1 0 0 0 0,1 0-1 0 0,0 0 1 0 0,-1 0-1 0 0,0 0 1 0 0,0 0-1 0 0,0 0 1 0 0,-1 0 0 0 0,1 0-1 0 0,-1-1 1 0 0,0 1-1 0 0,0-1 1 0 0,0 1-1 0 0,0-1 1 0 0,-1 0 0 0 0,1 0-1 0 0,-6 6 1 0 0,-2 1 5 0 0,0 0 1 0 0,-1-1-1 0 0,-21 15 1 0 0,26-20 10 0 0,0 0 0 0 0,-1 0 0 0 0,0 0 0 0 0,0 0 0 0 0,0-1 0 0 0,-1-1 0 0 0,1 1 0 0 0,-1-1 0 0 0,1 0 0 0 0,-1-1 0 0 0,0 0 0 0 0,1 0 0 0 0,-1-1 0 0 0,0 0 0 0 0,0 0 0 0 0,0 0 0 0 0,-9-3 0 0 0,16 3-47 0 0,1 0 0 0 0,-1 0-1 0 0,0 0 1 0 0,1 0 0 0 0,-1 0 0 0 0,0 0 0 0 0,1 0-1 0 0,-1-1 1 0 0,1 1 0 0 0,-1 0 0 0 0,0 0 0 0 0,1-1-1 0 0,-1 1 1 0 0,1 0 0 0 0,-1-1 0 0 0,0 1-1 0 0,1 0 1 0 0,-1-1 0 0 0,1 1 0 0 0,0-1 0 0 0,-1 1-1 0 0,1-1 1 0 0,-1 1 0 0 0,1-1 0 0 0,0 1 0 0 0,-1-1-1 0 0,1 0 1 0 0,0 1 0 0 0,-1-1 0 0 0,1 1-1 0 0,0-1 1 0 0,0 0 0 0 0,0 1 0 0 0,0-1 0 0 0,0 0-1 0 0,0 1 1 0 0,0-1 0 0 0,0 0 0 0 0,0 1 0 0 0,0-1-1 0 0,0 1 1 0 0,0-1 0 0 0,0 0 0 0 0,0 1-1 0 0,0-1 1 0 0,1 0 0 0 0,-1 0 0 0 0,20-18-2725 0 0,-18 17 2355 0 0,6-6-1308 0 0</inkml:trace>
</inkml:ink>
</file>

<file path=ppt/ink/ink92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149"/>
    </inkml:context>
    <inkml:brush xml:id="br0">
      <inkml:brushProperty name="width" value="0.1" units="cm"/>
      <inkml:brushProperty name="height" value="0.1" units="cm"/>
      <inkml:brushProperty name="color" value="#004F8B"/>
    </inkml:brush>
  </inkml:definitions>
  <inkml:trace contextRef="#ctx0" brushRef="#br0">48 58 5527 0 0,'-2'-15'4550'0'0,"6"5"-3730"0"0,-1 7 13 0 0,-3 2-646 0 0,-1 1 0 0 0,1-1 0 0 0,0 0 0 0 0,0 1 0 0 0,0-1 0 0 0,0 1 0 0 0,-1-1-1 0 0,1 1 1 0 0,0-1 0 0 0,-1 1 0 0 0,1-1 0 0 0,0 1 0 0 0,-1-1 0 0 0,1 1 0 0 0,0-1 0 0 0,-1 1 0 0 0,1-1 0 0 0,-1 1 0 0 0,1 0 0 0 0,-1-1 0 0 0,1 1 0 0 0,-1 0 0 0 0,1-1 0 0 0,-1 1-1 0 0,0 0 1 0 0,1 0 0 0 0,-1-1 0 0 0,1 1 0 0 0,-1 0 0 0 0,0 0 0 0 0,1 0 0 0 0,-1 0 0 0 0,1 0 0 0 0,-1 0 0 0 0,0 0 0 0 0,-9-4 3441 0 0,22-3-1933 0 0,-6 5-1566 0 0,0 1-1 0 0,1 0 1 0 0,-1 0-1 0 0,0 0 1 0 0,0 1 0 0 0,1 0-1 0 0,-1 0 1 0 0,0 1-1 0 0,1 0 1 0 0,-1 0 0 0 0,0 0-1 0 0,0 1 1 0 0,0 0-1 0 0,0 0 1 0 0,0 1 0 0 0,-1-1-1 0 0,1 1 1 0 0,9 7-1 0 0,-7-5-79 0 0,-1 1 0 0 0,0 0 0 0 0,0 0 0 0 0,0 0 0 0 0,-1 1 0 0 0,0 0 0 0 0,0 0 0 0 0,-1 1 0 0 0,0-1 0 0 0,0 1 0 0 0,-1 0 0 0 0,4 11 0 0 0,-6-12-29 0 0,0 1 1 0 0,-1 0-1 0 0,0 0 0 0 0,0 0 0 0 0,-1 0 0 0 0,0-1 1 0 0,0 1-1 0 0,-1 0 0 0 0,0 0 0 0 0,0 0 0 0 0,-1 0 1 0 0,-3 8-1 0 0,-2 5 29 0 0,-1 0 0 0 0,0-1 0 0 0,-14 22 0 0 0,17-34-30 0 0,0-1 1 0 0,0 0 0 0 0,0-1 0 0 0,-1 1-1 0 0,0-1 1 0 0,0 0 0 0 0,0-1 0 0 0,-1 1-1 0 0,0-1 1 0 0,0 0 0 0 0,-9 4-1 0 0,1-2-25 0 0,0-1 0 0 0,0 0 0 0 0,0-1 0 0 0,-1-1 0 0 0,-22 4 0 0 0,36-8-433 0 0,23-7-3345 0 0,-10 2 1612 0 0</inkml:trace>
</inkml:ink>
</file>

<file path=ppt/ink/ink92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5.483"/>
    </inkml:context>
    <inkml:brush xml:id="br0">
      <inkml:brushProperty name="width" value="0.1" units="cm"/>
      <inkml:brushProperty name="height" value="0.1" units="cm"/>
      <inkml:brushProperty name="color" value="#004F8B"/>
    </inkml:brush>
  </inkml:definitions>
  <inkml:trace contextRef="#ctx0" brushRef="#br0">173 62 4143 0 0,'0'0'191'0'0,"27"-31"7918"0"0,-27 30-7844 0 0,1 0-1 0 0,-1 0 0 0 0,0 1 0 0 0,0-1 0 0 0,0 0 1 0 0,1 0-1 0 0,-1 0 0 0 0,0 0 0 0 0,0 0 0 0 0,0 0 1 0 0,0 0-1 0 0,0 0 0 0 0,-1 0 0 0 0,1 0 0 0 0,0 0 1 0 0,0 1-1 0 0,-1-1 0 0 0,1 0 0 0 0,0 0 0 0 0,-1 0 1 0 0,1 0-1 0 0,-1 0 0 0 0,1 1 0 0 0,-1-1 0 0 0,1 0 1 0 0,-1 1-1 0 0,0-1 0 0 0,1 0 0 0 0,-1 1 0 0 0,0-1 1 0 0,0 0-1 0 0,1 1 0 0 0,-1-1 0 0 0,0 1 0 0 0,0 0 1 0 0,0-1-1 0 0,0 1 0 0 0,1 0 0 0 0,-1-1 1 0 0,-2 1-1 0 0,1 0-94 0 0,-1 0 0 0 0,1 0 1 0 0,-1 0-1 0 0,1 0 1 0 0,-1 1-1 0 0,1-1 0 0 0,0 1 1 0 0,-1-1-1 0 0,1 1 0 0 0,0 0 1 0 0,-1 0-1 0 0,1 0 0 0 0,0 0 1 0 0,-3 3-1 0 0,-12 9 11 0 0,0 0 0 0 0,1 2 0 0 0,1 0-1 0 0,0 1 1 0 0,-17 24 0 0 0,29-36-170 0 0,-1 1 1 0 0,1-1-1 0 0,0 1 0 0 0,0 0 0 0 0,0 1 0 0 0,1-1 1 0 0,0 0-1 0 0,0 1 0 0 0,0-1 0 0 0,0 1 0 0 0,1-1 1 0 0,0 1-1 0 0,0 0 0 0 0,1 0 0 0 0,0-1 1 0 0,0 1-1 0 0,0 0 0 0 0,1 0 0 0 0,-1-1 0 0 0,1 1 1 0 0,1 0-1 0 0,-1-1 0 0 0,1 1 0 0 0,4 9 0 0 0,-3-11-9 0 0,0-1-1 0 0,0 0 1 0 0,0 0-1 0 0,0 0 1 0 0,0 0 0 0 0,0 0-1 0 0,1-1 1 0 0,0 0-1 0 0,-1 0 1 0 0,1 0-1 0 0,0 0 1 0 0,0 0-1 0 0,0-1 1 0 0,0 1-1 0 0,7 0 1 0 0,72 10-95 0 0,-53-10-139 0 0,8 5-64 0 0,-27-5-924 0 0,0 0-1 0 0,0 0 1 0 0,1-1-1 0 0,19-1 1 0 0,-13-2-6455 0 0</inkml:trace>
</inkml:ink>
</file>

<file path=ppt/ink/ink92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6.308"/>
    </inkml:context>
    <inkml:brush xml:id="br0">
      <inkml:brushProperty name="width" value="0.1" units="cm"/>
      <inkml:brushProperty name="height" value="0.1" units="cm"/>
      <inkml:brushProperty name="color" value="#004F8B"/>
    </inkml:brush>
  </inkml:definitions>
  <inkml:trace contextRef="#ctx0" brushRef="#br0">33 239 9583 0 0,'0'0'868'0'0,"-7"-2"901"0"0,-19-3 8057 0 0,277 3-5551 0 0,128-13-2966 0 0,595-102-780 0 0,-411 23-529 0 0,-542 90 0 0 0,-21 4 0 0 0,-1 1 0 0 0,1-1 0 0 0,0 0 0 0 0,0 0 0 0 0,0 0 0 0 0,0 1 0 0 0,0-1 0 0 0,0 0 0 0 0,0 0 0 0 0,0 0 0 0 0,0 1 0 0 0,0-1 0 0 0,0 0 0 0 0,0 0 0 0 0,0 1 0 0 0,0-1 0 0 0,0 0 0 0 0,0 0 0 0 0,0 0 0 0 0,0 1 0 0 0,0-1 0 0 0,0 0 0 0 0,0 0 0 0 0,0 0 0 0 0,0 1 0 0 0,0-1 0 0 0,0 0 0 0 0,0 0 0 0 0,1 0 0 0 0,-1 1 0 0 0,0-1 0 0 0,0 0 0 0 0,0 0 0 0 0,0 0 0 0 0,1 0 0 0 0,-1 0 0 0 0,0 1 0 0 0,0-1 0 0 0,0 0 0 0 0,0 0 0 0 0,1 0 0 0 0,-1 0 0 0 0,0 0 0 0 0,0 0 0 0 0,0 0 0 0 0,1 0 0 0 0,-17 12 0 0 0,-5-3-16 0 0,19-8-244 0 0</inkml:trace>
</inkml:ink>
</file>

<file path=ppt/ink/ink92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27.164"/>
    </inkml:context>
    <inkml:brush xml:id="br0">
      <inkml:brushProperty name="width" value="0.1" units="cm"/>
      <inkml:brushProperty name="height" value="0.1" units="cm"/>
      <inkml:brushProperty name="color" value="#004F8B"/>
    </inkml:brush>
  </inkml:definitions>
  <inkml:trace contextRef="#ctx0" brushRef="#br0">2 76 5063 0 0,'0'0'16580'0'0,"22"-25"-14443"0"0,-13 18-1912 0 0,0 1-1 0 0,1 1 1 0 0,0 0-1 0 0,-1 0 1 0 0,2 1-1 0 0,-1 0 1 0 0,0 0-1 0 0,1 2 0 0 0,0-1 1 0 0,-1 1-1 0 0,1 1 1 0 0,19-1-1 0 0,-25 2-188 0 0,1 0-1 0 0,-1 0 0 0 0,0 0 0 0 0,1 1 1 0 0,-1 0-1 0 0,0 0 0 0 0,0 0 1 0 0,0 1-1 0 0,1 0 0 0 0,-2 0 0 0 0,1 0 1 0 0,0 0-1 0 0,0 1 0 0 0,-1 0 1 0 0,1 0-1 0 0,-1 0 0 0 0,0 0 1 0 0,0 1-1 0 0,0 0 0 0 0,0 0 0 0 0,-1 0 1 0 0,1 0-1 0 0,-1 0 0 0 0,0 1 1 0 0,-1-1-1 0 0,1 1 0 0 0,-1 0 0 0 0,2 5 1 0 0,-2-2-37 0 0,0 0 0 0 0,-1 1 0 0 0,0-1 0 0 0,-1 0 1 0 0,0 0-1 0 0,0 1 0 0 0,0-1 0 0 0,-1 0 0 0 0,-1 0 0 0 0,1 1 1 0 0,-1-1-1 0 0,-1 0 0 0 0,1-1 0 0 0,-1 1 0 0 0,-1 0 1 0 0,1-1-1 0 0,-2 0 0 0 0,1 0 0 0 0,-1 0 0 0 0,-6 8 0 0 0,-5 5-4 0 0,-1-2-1 0 0,0 1 1 0 0,-1-2-1 0 0,-1-1 1 0 0,-29 21-1 0 0,28-23-6 0 0,10-7-4 0 0,-1 1 0 0 0,0-1 1 0 0,0-1-1 0 0,-1 0 0 0 0,0 0 0 0 0,-24 7 0 0 0,34-13 82 0 0,5-2-54 0 0,0-1 1 0 0,0 1-1 0 0,0 0 1 0 0,1 0-1 0 0,-1 0 0 0 0,0 0 1 0 0,1 1-1 0 0,-1-1 1 0 0,1 1-1 0 0,7-2 1 0 0,-10 3-13 0 0,21-5-12 0 0,1 2 0 0 0,-1 0 0 0 0,1 2 0 0 0,0 0 0 0 0,37 4 0 0 0,5-1-4 0 0,249-13 128 0 0,-296 12-1464 0 0,-2-1-5734 0 0</inkml:trace>
</inkml:ink>
</file>

<file path=ppt/ink/ink92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002"/>
    </inkml:context>
    <inkml:brush xml:id="br0">
      <inkml:brushProperty name="width" value="0.1" units="cm"/>
      <inkml:brushProperty name="height" value="0.1" units="cm"/>
      <inkml:brushProperty name="color" value="#004F8B"/>
    </inkml:brush>
  </inkml:definitions>
  <inkml:trace contextRef="#ctx0" brushRef="#br0">23 61 4143 0 0,'-22'-26'17826'0'0,"66"19"-15540"0"0,82-6 317 0 0,-84 7-2639 0 0,0 1 1 0 0,83 3-1 0 0,-91 3-1516 0 0,-10-3-2661 0 0</inkml:trace>
</inkml:ink>
</file>

<file path=ppt/ink/ink92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1.450"/>
    </inkml:context>
    <inkml:brush xml:id="br0">
      <inkml:brushProperty name="width" value="0.1" units="cm"/>
      <inkml:brushProperty name="height" value="0.1" units="cm"/>
      <inkml:brushProperty name="color" value="#004F8B"/>
    </inkml:brush>
  </inkml:definitions>
  <inkml:trace contextRef="#ctx0" brushRef="#br0">13 1 7367 0 0,'0'0'11203'0'0,"16"31"-7607"0"0,-13-12-3242 0 0,-1 1 1 0 0,0-1-1 0 0,-2 1 0 0 0,0 0 1 0 0,-1-1-1 0 0,-1 1 1 0 0,-1-1-1 0 0,-8 32 1 0 0,-3 27 320 0 0,12-57-675 0 0,0 0 0 0 0,1 0 0 0 0,2 1 0 0 0,0-1 0 0 0,1 0 0 0 0,1 0 0 0 0,8 27 0 0 0,-8-30-725 0 0,-2-14 352 0 0,-1 0-1 0 0,1 0 1 0 0,0-1-1 0 0,0 1 1 0 0,0 0-1 0 0,0 0 1 0 0,1-1-1 0 0,0 1 1 0 0,0-1-1 0 0,0 1 1 0 0,2 3 0 0 0,2-3-1541 0 0</inkml:trace>
</inkml:ink>
</file>

<file path=ppt/ink/ink92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2.221"/>
    </inkml:context>
    <inkml:brush xml:id="br0">
      <inkml:brushProperty name="width" value="0.1" units="cm"/>
      <inkml:brushProperty name="height" value="0.1" units="cm"/>
      <inkml:brushProperty name="color" value="#004F8B"/>
    </inkml:brush>
  </inkml:definitions>
  <inkml:trace contextRef="#ctx0" brushRef="#br0">267 16 13903 0 0,'-7'-16'9127'0'0,"2"20"-8969"0"0,0-1 1 0 0,0 1-1 0 0,0 0 1 0 0,1 1-1 0 0,0-1 1 0 0,0 1-1 0 0,0 0 1 0 0,0 0-1 0 0,1 0 1 0 0,-1 0-1 0 0,1 0 1 0 0,-3 10-1 0 0,-4 2 23 0 0,-25 42 23 0 0,1-7 16 0 0,3 3 0 0 0,-29 69-1 0 0,53-107-147 0 0,1 0-1 0 0,1 0 0 0 0,0 0 1 0 0,2 1-1 0 0,0 0 0 0 0,0 0 1 0 0,2-1-1 0 0,0 1 0 0 0,1 0 1 0 0,1 0-1 0 0,1 0 0 0 0,5 24 1 0 0,-5-36-57 0 0,0 0-1 0 0,0 0 1 0 0,1 0 0 0 0,-1 0 0 0 0,1-1 0 0 0,1 1-1 0 0,-1-1 1 0 0,1 0 0 0 0,0 0 0 0 0,0 0 0 0 0,0 0 0 0 0,1-1-1 0 0,0 0 1 0 0,0 0 0 0 0,0 0 0 0 0,0 0 0 0 0,1-1-1 0 0,-1 0 1 0 0,1 0 0 0 0,0 0 0 0 0,0-1 0 0 0,0 0 0 0 0,0 0-1 0 0,0 0 1 0 0,0-1 0 0 0,0 0 0 0 0,1 0 0 0 0,10-1-1 0 0,-2 1 22 0 0,1-2-1 0 0,-1 1 0 0 0,0-2 0 0 0,1 0 1 0 0,-1-1-1 0 0,0-1 0 0 0,0 0 0 0 0,0-1 1 0 0,-1 0-1 0 0,26-15 0 0 0,-36 18-24 0 0,0 0 0 0 0,-1 0 0 0 0,1-1 0 0 0,-1 1-1 0 0,0-1 1 0 0,0 0 0 0 0,0 0 0 0 0,0 0 0 0 0,0 0 0 0 0,-1-1 0 0 0,1 1-1 0 0,-1-1 1 0 0,0 1 0 0 0,0-1 0 0 0,-1 0 0 0 0,1 0 0 0 0,-1 0 0 0 0,2-5-1 0 0,-3 6-2 0 0,0 0 0 0 0,0 1 0 0 0,0-1 0 0 0,0 0 0 0 0,-1 1 0 0 0,1-1 0 0 0,-1 0 0 0 0,0 1 1 0 0,0-1-1 0 0,0 1 0 0 0,0-1 0 0 0,0 1 0 0 0,0 0 0 0 0,-1-1 0 0 0,1 1 0 0 0,-1 0 0 0 0,1 0 0 0 0,-1 0 0 0 0,0 0 0 0 0,0 0 0 0 0,0 0 0 0 0,0 1 0 0 0,0-1 0 0 0,-1 1 0 0 0,1-1 0 0 0,0 1 0 0 0,-1 0 0 0 0,1 0 0 0 0,-4-1 0 0 0,-18-6-21 0 0,0 1 0 0 0,0 2 0 0 0,-1 0 0 0 0,1 1 0 0 0,-1 2 0 0 0,0 0 0 0 0,0 2 1 0 0,-27 3-1 0 0,-4-2-1459 0 0</inkml:trace>
</inkml:ink>
</file>

<file path=ppt/ink/ink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7"/>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8751 0 0,'0'0'10536'0'0</inkml:trace>
</inkml:ink>
</file>

<file path=ppt/ink/ink92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40:36.245"/>
    </inkml:context>
    <inkml:brush xml:id="br0">
      <inkml:brushProperty name="width" value="0.1" units="cm"/>
      <inkml:brushProperty name="height" value="0.1" units="cm"/>
      <inkml:brushProperty name="color" value="#004F8B"/>
    </inkml:brush>
  </inkml:definitions>
  <inkml:trace contextRef="#ctx0" brushRef="#br0">185 385 10911 0 0,'0'0'987'0'0,"38"-19"1666"0"0,-13 8-1393 0 0,-4 1-217 0 0,0 0 0 0 0,1 2 0 0 0,0 1 0 0 0,32-7 0 0 0,352-37 1458 0 0,-207 25-2176 0 0,36-2-257 0 0,233-29 1119 0 0,-290 32-488 0 0,656-50 649 0 0,-507 58-1301 0 0,214 2 23 0 0,-362 24-34 0 0,271-2 131 0 0,61-20 25 0 0,-276 11-139 0 0,389 5-53 0 0,-546-1 0 0 0,305 10 20 0 0,253 0 24 0 0,180-40 20 0 0,-646 21-47 0 0,-61 0 6 0 0,125 10 1 0 0,-187 6-24 0 0,-37-5 0 0 0,-3 2 0 0 0,0 0 0 0 0,0 1 0 0 0,-1 0 0 0 0,0 0 0 0 0,0 1 0 0 0,0-1 0 0 0,-1 1 0 0 0,0 1 0 0 0,-1-1 0 0 0,0 1 0 0 0,3 8 0 0 0,17 85 0 0 0,-19-71 0 0 0,15 45 0 0 0,49 100 48 0 0,24 76 32 0 0,-67-149-29 0 0,-3 2 1 0 0,-5 0-1 0 0,6 160 0 0 0,-12-121 129 0 0,-7-105-161 0 0,-1 0 0 0 0,-2 0 0 0 0,-1 0 0 0 0,-9 67 0 0 0,4-86-7 0 0,2-10-6 0 0,0 0 1 0 0,1 0-1 0 0,0 0 1 0 0,1 1-1 0 0,0-1 1 0 0,0 0 0 0 0,3 15-1 0 0,-2-22-6 0 0,-1 1 0 0 0,1-1 0 0 0,-1 1 0 0 0,0-1 0 0 0,-1 1 0 0 0,1-1 0 0 0,0 1-1 0 0,-1-1 1 0 0,0 1 0 0 0,0-1 0 0 0,0 0 0 0 0,0 0 0 0 0,-1 1 0 0 0,1-1 0 0 0,-1 0 0 0 0,1 0 0 0 0,-1 0 0 0 0,-4 4 0 0 0,0-1 4 0 0,0 0 1 0 0,-1 0 0 0 0,0-1-1 0 0,0 0 1 0 0,-9 5 0 0 0,-1 1 32 0 0,8-5-35 0 0,0-1 1 0 0,-1 0-1 0 0,0 0 0 0 0,0-1 1 0 0,-1 0-1 0 0,1-1 0 0 0,-1 0 1 0 0,0-1-1 0 0,1 0 0 0 0,-13 0 1 0 0,-17 0 51 0 0,-59-5 0 0 0,5-1 12 0 0,-823 4-130 0 0,155 40 19 0 0,326-7 26 0 0,346-29 24 0 0,-430 38 43 0 0,341-10-34 0 0,-47 6-17 0 0,127-27 3 0 0,-373 30 0 0 0,55-41 0 0 0,183 6 0 0 0,144 0 0 0 0,-101-8 0 0 0,-441-26 0 0 0,260 34 0 0 0,265-2 0 0 0,-69 7-2 0 0,-115 0 15 0 0,9 0 45 0 0,-10-1-63 0 0,156-17 12 0 0,-22-2 22 0 0,-213 14-1 0 0,327-1-29 0 0,12 1 4 0 0,-1-3-1 0 0,-1 0 0 0 0,1-2 0 0 0,-64-9 1 0 0,87 7 28 0 0,1 0 0 0 0,-1 0 0 0 0,1-1 0 0 0,0 0 0 0 0,-16-8 0 0 0,20 8-13 0 0,1 0 0 0 0,0-1-1 0 0,-1 1 1 0 0,1-1-1 0 0,1 0 1 0 0,-1 0-1 0 0,0 0 1 0 0,1 0-1 0 0,0-1 1 0 0,0 0 0 0 0,-4-8-1 0 0,-9-21 34 0 0,1 0 0 0 0,2-1 1 0 0,2 0-1 0 0,1-1 0 0 0,1-1 0 0 0,3 1 0 0 0,0-1 0 0 0,3 0 0 0 0,1-1 1 0 0,3-37-1 0 0,0 15-21 0 0,-3-1 0 0 0,-2 1 0 0 0,-3 0 1 0 0,-3 0-1 0 0,-18-61 0 0 0,24 101-28 0 0,0-1 0 0 0,1 1-1 0 0,1-1 1 0 0,1 1 0 0 0,1-1 0 0 0,1 0 0 0 0,1 1 0 0 0,0-1-1 0 0,11-39 1 0 0,6 0 14 0 0,51-111 0 0 0,9-24-2 0 0,-33 77-14 0 0,-20 59 0 0 0,-24 52 0 0 0,0-1 0 0 0,-2 6-89 0 0,0 0-1 0 0,1 0 1 0 0,-1 1-1 0 0,1-1 1 0 0,0 0-1 0 0,0 0 1 0 0,-1 0-1 0 0,1 0 1 0 0,0 1 0 0 0,1-1-1 0 0,-1 0 1 0 0,0 1-1 0 0,0-1 1 0 0,1 1-1 0 0,-1-1 1 0 0,1 1-1 0 0,-1 0 1 0 0,1 0 0 0 0,-1 0-1 0 0,1 0 1 0 0,0 0-1 0 0,0 0 1 0 0,-1 0-1 0 0,1 0 1 0 0,0 1-1 0 0,4-2 1 0 0,-5 2-7 0 0,9-3-1209 0 0</inkml:trace>
</inkml:ink>
</file>

<file path=ppt/ink/ink92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38.824"/>
    </inkml:context>
    <inkml:brush xml:id="br0">
      <inkml:brushProperty name="width" value="0.1" units="cm"/>
      <inkml:brushProperty name="height" value="0.1" units="cm"/>
      <inkml:brushProperty name="color" value="#AB008B"/>
    </inkml:brush>
  </inkml:definitions>
  <inkml:trace contextRef="#ctx0" brushRef="#br0">0 63 6911 0 0,'11'-29'433'0'0,"1"-5"8366"0"0,-13 107-2501 0 0,-1 2-3457 0 0,1 187-1532 0 0,2-239-1219 0 0,1-1-1 0 0,8 36 1 0 0,5-19-2903 0 0</inkml:trace>
</inkml:ink>
</file>

<file path=ppt/ink/ink92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39.309"/>
    </inkml:context>
    <inkml:brush xml:id="br0">
      <inkml:brushProperty name="width" value="0.1" units="cm"/>
      <inkml:brushProperty name="height" value="0.1" units="cm"/>
      <inkml:brushProperty name="color" value="#AB008B"/>
    </inkml:brush>
  </inkml:definitions>
  <inkml:trace contextRef="#ctx0" brushRef="#br0">39 58 3223 0 0,'-1'-34'-1147'0'0,"1"33"1386"0"0,1 0-1 0 0,-1-1 0 0 0,1 1 0 0 0,-1 0 1 0 0,1 0-1 0 0,-1-1 0 0 0,1 1 0 0 0,-1 0 0 0 0,1 0 1 0 0,0 0-1 0 0,0 0 0 0 0,0 0 0 0 0,0 0 0 0 0,0 0 1 0 0,1-2-1 0 0,0 3 160 0 0,0-1-1 0 0,0 0 1 0 0,0 1-1 0 0,0 0 1 0 0,0-1 0 0 0,0 1-1 0 0,0 0 1 0 0,0 0 0 0 0,0 0-1 0 0,0 0 1 0 0,0 0 0 0 0,0 1-1 0 0,0-1 1 0 0,0 0 0 0 0,0 1-1 0 0,0 0 1 0 0,0-1-1 0 0,0 1 1 0 0,-1 0 0 0 0,1 0-1 0 0,0 0 1 0 0,0 0 0 0 0,-1 1-1 0 0,1-1 1 0 0,-1 0 0 0 0,1 1-1 0 0,1 1 1 0 0,14 13 272 0 0,0 1 1 0 0,-1 0-1 0 0,-1 2 0 0 0,0 0 0 0 0,-2 0 1 0 0,0 1-1 0 0,-1 1 0 0 0,-1 0 1 0 0,8 23-1 0 0,0 5-171 0 0,-3 1 0 0 0,19 101 0 0 0,-30-111-302 0 0,-1 0 1 0 0,-2 0 0 0 0,-2 0-1 0 0,-6 53 1 0 0,-4-17-24 0 0,-25 94 1 0 0,17-102-139 0 0,-4 1-1 0 0,-2-2 0 0 0,-3-1 1 0 0,-44 76-1 0 0,44-97-1187 0 0,-53 67 0 0 0,68-97-441 0 0</inkml:trace>
</inkml:ink>
</file>

<file path=ppt/ink/ink92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5.808"/>
    </inkml:context>
    <inkml:brush xml:id="br0">
      <inkml:brushProperty name="width" value="0.1" units="cm"/>
      <inkml:brushProperty name="height" value="0.1" units="cm"/>
      <inkml:brushProperty name="color" value="#AB008B"/>
    </inkml:brush>
  </inkml:definitions>
  <inkml:trace contextRef="#ctx0" brushRef="#br0">99 3 10567 0 0,'0'0'956'0'0,"-2"0"-786"0"0,-1-1 53 0 0,1 1 1 0 0,-1-1-1 0 0,1 1 1 0 0,-1 0-1 0 0,1 0 1 0 0,-1 0-1 0 0,1 0 1 0 0,0 0-1 0 0,-1 1 0 0 0,1-1 1 0 0,-1 1-1 0 0,1-1 1 0 0,-1 1-1 0 0,1 0 1 0 0,0 0-1 0 0,0 0 1 0 0,-1 0-1 0 0,1 1 1 0 0,0-1-1 0 0,0 0 1 0 0,0 1-1 0 0,0 0 1 0 0,1-1-1 0 0,-1 1 1 0 0,0 0-1 0 0,1 0 1 0 0,-1 0-1 0 0,1 0 1 0 0,-1 0-1 0 0,0 3 1 0 0,-3 4 44 0 0,1 0 1 0 0,0 0-1 0 0,1 0 0 0 0,0 0 1 0 0,-2 12-1 0 0,3-12-129 0 0,0 1 0 0 0,1-1 0 0 0,1 1 0 0 0,0 0 0 0 0,0-1 0 0 0,0 1 0 0 0,1-1 0 0 0,1 1 0 0 0,0-1 0 0 0,0 1 0 0 0,1-1 0 0 0,0 0 0 0 0,0 0 0 0 0,8 13 0 0 0,-9-18-105 0 0,1 0 1 0 0,-1 0-1 0 0,1 0 1 0 0,0 0-1 0 0,0-1 1 0 0,0 0-1 0 0,1 1 1 0 0,-1-1-1 0 0,1 0 1 0 0,0-1-1 0 0,0 1 1 0 0,0-1-1 0 0,0 1 1 0 0,0-1-1 0 0,0-1 1 0 0,1 1-1 0 0,-1 0 1 0 0,0-1-1 0 0,1 0 0 0 0,0 0 1 0 0,-1 0-1 0 0,1-1 1 0 0,0 0-1 0 0,-1 0 1 0 0,1 0-1 0 0,0 0 1 0 0,-1 0-1 0 0,1-1 1 0 0,-1 0-1 0 0,1 0 1 0 0,6-3-1 0 0,0 0 53 0 0,1-2 0 0 0,-1 1-1 0 0,0-1 1 0 0,-1-1 0 0 0,1 0 0 0 0,-1 0 0 0 0,-1-1-1 0 0,1-1 1 0 0,-1 1 0 0 0,-1-2 0 0 0,0 1-1 0 0,0-1 1 0 0,6-11 0 0 0,1 2 112 0 0,0 1 0 0 0,24-22 0 0 0,-35 37-124 0 0,-1 5-49 0 0,1 0 0 0 0,-1 1 1 0 0,0-1-1 0 0,0 1 0 0 0,0 0 1 0 0,0 0-1 0 0,-1 0 0 0 0,5 7 1 0 0,-6-9-12 0 0,26 35 24 0 0,-1 2 0 0 0,-2 1 0 0 0,-1 1 0 0 0,-3 1 0 0 0,-1 0 0 0 0,25 83 0 0 0,-42-115-34 0 0,0-1 0 0 0,0 1 0 0 0,-1 0 0 0 0,0 0 0 0 0,-1 0-1 0 0,0 0 1 0 0,0 0 0 0 0,-1 0 0 0 0,0 0 0 0 0,0-1 0 0 0,-1 1 0 0 0,-1 0 0 0 0,1-1 0 0 0,-1 1-1 0 0,-1-1 1 0 0,1 0 0 0 0,-1 0 0 0 0,-1 0 0 0 0,0-1 0 0 0,0 1 0 0 0,0-1 0 0 0,-1 0 0 0 0,0 0-1 0 0,0-1 1 0 0,-1 0 0 0 0,-12 10 0 0 0,8-10 2 0 0,1 1-1 0 0,-1-1 1 0 0,0-1 0 0 0,0 0-1 0 0,-1 0 1 0 0,1-1-1 0 0,-1-1 1 0 0,0 0-1 0 0,0-1 1 0 0,0 0 0 0 0,0 0-1 0 0,0-2 1 0 0,-1 1-1 0 0,1-2 1 0 0,0 1 0 0 0,0-2-1 0 0,-1 0 1 0 0,1 0-1 0 0,-13-5 1 0 0,10 1-79 0 0,0 0 0 0 0,0-1 0 0 0,0-1 0 0 0,1 0 0 0 0,1-1-1 0 0,-1-1 1 0 0,2 0 0 0 0,-1 0 0 0 0,1-2 0 0 0,1 1 0 0 0,-12-16 0 0 0,23 27-90 0 0,0-1 1 0 0,-1 0-1 0 0,1 1 1 0 0,-1-1-1 0 0,1 0 1 0 0,0 0-1 0 0,0 0 1 0 0,0 1-1 0 0,-1-1 0 0 0,1 0 1 0 0,0 0-1 0 0,0 0 1 0 0,0 0-1 0 0,0 0 1 0 0,0 1-1 0 0,1-1 1 0 0,-1 0-1 0 0,0 0 1 0 0,0-1-1 0 0,3-5-1446 0 0</inkml:trace>
</inkml:ink>
</file>

<file path=ppt/ink/ink92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6.191"/>
    </inkml:context>
    <inkml:brush xml:id="br0">
      <inkml:brushProperty name="width" value="0.1" units="cm"/>
      <inkml:brushProperty name="height" value="0.1" units="cm"/>
      <inkml:brushProperty name="color" value="#AB008B"/>
    </inkml:brush>
  </inkml:definitions>
  <inkml:trace contextRef="#ctx0" brushRef="#br0">1 16 2303 0 0,'5'8'16262'0'0,"-1"-7"-15122"0"0,47 3-1308 0 0,-4-4 2189 0 0,86-10-1 0 0,-87 5-1482 0 0,3-1-226 0 0,10-1-585 0 0,-21 6-3772 0 0</inkml:trace>
</inkml:ink>
</file>

<file path=ppt/ink/ink92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6.547"/>
    </inkml:context>
    <inkml:brush xml:id="br0">
      <inkml:brushProperty name="width" value="0.1" units="cm"/>
      <inkml:brushProperty name="height" value="0.1" units="cm"/>
      <inkml:brushProperty name="color" value="#AB008B"/>
    </inkml:brush>
  </inkml:definitions>
  <inkml:trace contextRef="#ctx0" brushRef="#br0">1 5 9215 0 0,'2'15'7364'0'0,"-2"-15"-7197"0"0,28 5 2615 0 0,37-9-1675 0 0,-61 4-657 0 0,136-12 1708 0 0,-46 5-4154 0 0,-89 7 1675 0 0,15-1-1038 0 0</inkml:trace>
</inkml:ink>
</file>

<file path=ppt/ink/ink92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115"/>
    </inkml:context>
    <inkml:brush xml:id="br0">
      <inkml:brushProperty name="width" value="0.1" units="cm"/>
      <inkml:brushProperty name="height" value="0.1" units="cm"/>
      <inkml:brushProperty name="color" value="#AB008B"/>
    </inkml:brush>
  </inkml:definitions>
  <inkml:trace contextRef="#ctx0" brushRef="#br0">0 186 1839 0 0,'0'0'12406'0'0,"2"-37"-7712"0"0,-1 31-4441 0 0,2-1 0 0 0,-1 1 1 0 0,1 0-1 0 0,0-1 0 0 0,0 1 0 0 0,0 1 0 0 0,1-1 0 0 0,0 0 0 0 0,0 1 0 0 0,1 0 0 0 0,-1 0 1 0 0,1 0-1 0 0,0 0 0 0 0,0 1 0 0 0,1 0 0 0 0,0 0 0 0 0,9-5 0 0 0,-2 2 3 0 0,0 0-1 0 0,0 1 1 0 0,1 0-1 0 0,0 1 1 0 0,0 0-1 0 0,0 1 1 0 0,18-2-1 0 0,-28 5-246 0 0,-1 1 0 0 0,1-1-1 0 0,-1 1 1 0 0,0 0 0 0 0,1 0 0 0 0,-1 0-1 0 0,1 1 1 0 0,-1-1 0 0 0,0 1 0 0 0,1 0 0 0 0,-1 0-1 0 0,0 0 1 0 0,0 0 0 0 0,1 0 0 0 0,-1 1-1 0 0,0-1 1 0 0,0 1 0 0 0,4 4 0 0 0,-5-4 7 0 0,0 1-1 0 0,0 0 1 0 0,0-1 0 0 0,0 1 0 0 0,-1 0 0 0 0,1 0 0 0 0,-1 0 0 0 0,0 0 0 0 0,0 0 0 0 0,0 0 0 0 0,0 1-1 0 0,-1-1 1 0 0,1 0 0 0 0,-1 0 0 0 0,0 7 0 0 0,-1 7 32 0 0,-2 0 0 0 0,0 0 0 0 0,0-1 0 0 0,-1 1-1 0 0,-2-1 1 0 0,-6 17 0 0 0,-11 19-99 0 0,15-37 19 0 0,0 1 1 0 0,1-1-1 0 0,1 1 0 0 0,1 0 1 0 0,0 1-1 0 0,1 0 0 0 0,1-1 1 0 0,-2 33-1 0 0,5-46 37 0 0,0 0 1 0 0,1 0-1 0 0,-1-1 0 0 0,1 1 1 0 0,0 0-1 0 0,0-1 0 0 0,0 1 1 0 0,0-1-1 0 0,0 1 0 0 0,0-1 1 0 0,1 1-1 0 0,-1-1 0 0 0,1 0 0 0 0,0 0 1 0 0,0 0-1 0 0,-1 0 0 0 0,2 0 1 0 0,-1 0-1 0 0,0 0 0 0 0,0-1 1 0 0,3 2-1 0 0,1 0 23 0 0,0 0 1 0 0,0-1-1 0 0,0 0 0 0 0,0 0 1 0 0,1 0-1 0 0,-1-1 0 0 0,0 0 0 0 0,13 0 1 0 0,1-1 29 0 0,0-1 0 0 0,0 0 1 0 0,0-2-1 0 0,0-1 0 0 0,20-6 0 0 0,-38 10-132 0 0,44-15-658 0 0,-31 8-2171 0 0,0-1-3571 0 0</inkml:trace>
</inkml:ink>
</file>

<file path=ppt/ink/ink92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468"/>
    </inkml:context>
    <inkml:brush xml:id="br0">
      <inkml:brushProperty name="width" value="0.1" units="cm"/>
      <inkml:brushProperty name="height" value="0.1" units="cm"/>
      <inkml:brushProperty name="color" value="#AB008B"/>
    </inkml:brush>
  </inkml:definitions>
  <inkml:trace contextRef="#ctx0" brushRef="#br0">1 45 13391 0 0,'0'0'612'0'0,"21"-18"392"0"0,-17 15-575 0 0,0 0 0 0 0,0 0 0 0 0,0 0 0 0 0,1 1 0 0 0,-1 0 0 0 0,1 0 0 0 0,0 0 0 0 0,0 0 0 0 0,-1 1 0 0 0,1 0 0 0 0,0 0 0 0 0,0 0 0 0 0,0 1 0 0 0,1-1 0 0 0,8 2 0 0 0,4-1 322 0 0,1 2 1 0 0,-1 0-1 0 0,19 5 0 0 0,-21-3-424 0 0,-1 0-1 0 0,0 1 1 0 0,0 1-1 0 0,0 0 1 0 0,-1 1-1 0 0,27 17 1 0 0,-37-22-306 0 0,-1 0 0 0 0,0 1 0 0 0,1 0 0 0 0,-1 0 0 0 0,0 0 0 0 0,-1 0 0 0 0,1 0 0 0 0,0 0 1 0 0,-1 1-1 0 0,0-1 0 0 0,0 1 0 0 0,0 0 0 0 0,0 0 0 0 0,0 0 0 0 0,-1 0 0 0 0,0 0 0 0 0,0 0 0 0 0,0 0 0 0 0,0 0 0 0 0,0 0 0 0 0,-1 0 0 0 0,0 1 1 0 0,0-1-1 0 0,0 0 0 0 0,-1 0 0 0 0,1 0 0 0 0,-1 1 0 0 0,0-1 0 0 0,0 0 0 0 0,-3 7 0 0 0,-3 4 22 0 0,0 0 0 0 0,-1-1 0 0 0,0 0 0 0 0,-2-1-1 0 0,1 0 1 0 0,-19 19 0 0 0,-75 62-283 0 0,81-75 24 0 0,12-8-638 0 0,10-11 753 0 0,-1 0-1 0 0,1 0 1 0 0,-2 2-915 0 0,2-1 915 0 0,0-1-1 0 0,0 0 1 0 0,0 1-1 0 0,0-1 1 0 0,0 0-1 0 0,0 0 1 0 0,0 1-1 0 0,0-1 1 0 0,0 0-1 0 0,0 1 1 0 0,0-1-1 0 0,0 0 1 0 0,0 1-1 0 0,0-1 1 0 0,0 0-1 0 0,0 0 1 0 0,0 1-1 0 0,0-1 1 0 0,0 0-1 0 0,0 1 1 0 0,1-1-1 0 0,-1 0 1 0 0,0 0-1 0 0,0 1 1 0 0,0-1-1 0 0,2 2-710 0 0</inkml:trace>
</inkml:ink>
</file>

<file path=ppt/ink/ink92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854"/>
    </inkml:context>
    <inkml:brush xml:id="br0">
      <inkml:brushProperty name="width" value="0.1" units="cm"/>
      <inkml:brushProperty name="height" value="0.1" units="cm"/>
      <inkml:brushProperty name="color" value="#AB008B"/>
    </inkml:brush>
  </inkml:definitions>
  <inkml:trace contextRef="#ctx0" brushRef="#br0">211 65 11055 0 0,'1'-3'420'0'0,"1"0"0"0"0,-1-1 0 0 0,0 0 0 0 0,-1 1 0 0 0,1-1 0 0 0,0 1 0 0 0,-1-1 0 0 0,0 0 0 0 0,0 0 0 0 0,-1-6 0 0 0,1 9-277 0 0,-1 0-1 0 0,1 0 1 0 0,0 0 0 0 0,-1 0-1 0 0,1 0 1 0 0,-1 0-1 0 0,0 0 1 0 0,1 1-1 0 0,-1-1 1 0 0,0 0 0 0 0,1 0-1 0 0,-1 0 1 0 0,0 1-1 0 0,0-1 1 0 0,0 0-1 0 0,0 1 1 0 0,0-1 0 0 0,0 1-1 0 0,0-1 1 0 0,0 1-1 0 0,0-1 1 0 0,0 1-1 0 0,0 0 1 0 0,0-1 0 0 0,0 1-1 0 0,0 0 1 0 0,0 0-1 0 0,0 0 1 0 0,0 0-1 0 0,0 0 1 0 0,0 0 0 0 0,-1 0-1 0 0,1 0 1 0 0,0 1-1 0 0,0-1 1 0 0,0 0-1 0 0,0 0 1 0 0,0 1 0 0 0,0-1-1 0 0,0 1 1 0 0,0-1-1 0 0,-1 2 1 0 0,-7 2 150 0 0,0 0-1 0 0,0 1 1 0 0,0 0 0 0 0,0 1-1 0 0,1 0 1 0 0,0 0 0 0 0,1 1-1 0 0,-1 0 1 0 0,-11 15 0 0 0,7-8-145 0 0,0 2-1 0 0,1 0 1 0 0,1 0-1 0 0,-10 23 1 0 0,17-34-105 0 0,0 1 0 0 0,1 0-1 0 0,0 0 1 0 0,0 0 0 0 0,0 1 0 0 0,1-1-1 0 0,0 0 1 0 0,0 1 0 0 0,0-1 0 0 0,1 0 0 0 0,0 1-1 0 0,1-1 1 0 0,-1 1 0 0 0,1-1 0 0 0,0 0-1 0 0,1 0 1 0 0,-1 1 0 0 0,1-1 0 0 0,3 7 0 0 0,-1-7-21 0 0,1 0 1 0 0,-1 0 0 0 0,1 0 0 0 0,0 0 0 0 0,0-1 0 0 0,1 1 0 0 0,0-1-1 0 0,0-1 1 0 0,0 1 0 0 0,0-1 0 0 0,1 0 0 0 0,0-1 0 0 0,-1 1 0 0 0,1-2 0 0 0,13 5-1 0 0,-2-1-6 0 0,0-1 0 0 0,36 5 0 0 0,6-11-3873 0 0</inkml:trace>
</inkml:ink>
</file>

<file path=ppt/ink/ink92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312"/>
    </inkml:context>
    <inkml:brush xml:id="br0">
      <inkml:brushProperty name="width" value="0.1" units="cm"/>
      <inkml:brushProperty name="height" value="0.1" units="cm"/>
      <inkml:brushProperty name="color" value="#AB008B"/>
    </inkml:brush>
  </inkml:definitions>
  <inkml:trace contextRef="#ctx0" brushRef="#br0">1 24 7367 0 0,'8'-8'10416'0'0,"2"4"-8526"0"0,177-7 5647 0 0,2 11-8233 0 0,-89 0-4440 0 0</inkml:trace>
</inkml:ink>
</file>

<file path=ppt/ink/ink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8"/>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37 0 2303 0 0,'-25'8'15136'0'0,"18"-5"-14312"0"0,2 2-560 0 0</inkml:trace>
</inkml:ink>
</file>

<file path=ppt/ink/ink92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658"/>
    </inkml:context>
    <inkml:brush xml:id="br0">
      <inkml:brushProperty name="width" value="0.1" units="cm"/>
      <inkml:brushProperty name="height" value="0.1" units="cm"/>
      <inkml:brushProperty name="color" value="#AB008B"/>
    </inkml:brush>
  </inkml:definitions>
  <inkml:trace contextRef="#ctx0" brushRef="#br0">40 30 2759 0 0,'-23'-29'16891'0'0,"16"50"-14400"0"0,2 23-1951 0 0,2 1 1 0 0,1-1-1 0 0,3 1 1 0 0,7 59-1 0 0,-5-80-603 0 0,10 65 341 0 0,-11-82-485 0 0,0 1 1 0 0,0 0 0 0 0,0-1 0 0 0,1 0 0 0 0,1 1-1 0 0,-1-1 1 0 0,1 0 0 0 0,7 10 0 0 0,7-4-2523 0 0,-8-10 1159 0 0</inkml:trace>
</inkml:ink>
</file>

<file path=ppt/ink/ink92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996"/>
    </inkml:context>
    <inkml:brush xml:id="br0">
      <inkml:brushProperty name="width" value="0.1" units="cm"/>
      <inkml:brushProperty name="height" value="0.1" units="cm"/>
      <inkml:brushProperty name="color" value="#AB008B"/>
    </inkml:brush>
  </inkml:definitions>
  <inkml:trace contextRef="#ctx0" brushRef="#br0">73 0 18431 0 0,'0'0'1668'0'0,"1"13"-1344"0"0,-1 19 623 0 0,-1 0-1 0 0,-2 0 0 0 0,-1-1 1 0 0,-1 1-1 0 0,-17 52 0 0 0,10-39-266 0 0,-11 79-1 0 0,23-119-795 0 0,-2 18 327 0 0,0 1 0 0 0,4 42 0 0 0,-2-62-408 0 0,0 0 1 0 0,1 0 0 0 0,-1 1-1 0 0,1-1 1 0 0,0 0 0 0 0,0 0 0 0 0,0 0-1 0 0,1 0 1 0 0,-1 0 0 0 0,1-1-1 0 0,0 1 1 0 0,0 0 0 0 0,0-1 0 0 0,1 1-1 0 0,-1-1 1 0 0,1 0 0 0 0,0 1 0 0 0,0-2-1 0 0,0 1 1 0 0,0 0 0 0 0,1 0-1 0 0,-1-1 1 0 0,7 4 0 0 0</inkml:trace>
</inkml:ink>
</file>

<file path=ppt/ink/ink92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1.156"/>
    </inkml:context>
    <inkml:brush xml:id="br0">
      <inkml:brushProperty name="width" value="0.1" units="cm"/>
      <inkml:brushProperty name="height" value="0.1" units="cm"/>
      <inkml:brushProperty name="color" value="#AB008B"/>
    </inkml:brush>
  </inkml:definitions>
  <inkml:trace contextRef="#ctx0" brushRef="#br0">215 740 8751 0 0,'0'0'674'0'0,"30"-14"3478"0"0,-18 10-3522 0 0,1 0 0 0 0,-1 0 0 0 0,1 1 0 0 0,-1 1 0 0 0,1 0 0 0 0,0 1 1 0 0,25 1-1 0 0,10-3-18 0 0,1506-212 4856 0 0,-822 89-4623 0 0,169-15-781 0 0,361-3-64 0 0,-925 118 185 0 0,480-24 534 0 0,-746 50-462 0 0,127 15 1678 0 0,-229-16-1330 0 0,27 5-604 0 0,0 0 0 0 0,1-1 0 0 0,0 2 0 0 0,0-1 0 0 0,0 0-1 0 0,0 1 1 0 0,1-1 0 0 0,0 1 0 0 0,-1 0 0 0 0,2 0 0 0 0,-1-1-1 0 0,1 1 1 0 0,-2 8 0 0 0,-9 79-3 0 0,8-50 3 0 0,-24 156-31 0 0,-71 405-140 0 0,80-515 170 0 0,-4 0 0 0 0,-3-2 0 0 0,-47 103 0 0 0,56-152 0 0 0,2 1 0 0 0,2 1 0 0 0,1 0 0 0 0,-6 44 0 0 0,18-74 0 0 0,0-7 0 0 0,0 0 0 0 0,0 1 0 0 0,-1-1 0 0 0,1 0 0 0 0,-1 0 0 0 0,1 1 0 0 0,-1-1 0 0 0,0 0 0 0 0,1 0 0 0 0,-1 0 0 0 0,0 1 0 0 0,-1-1 0 0 0,0 2 0 0 0,1-2 8 0 0,-1 0 0 0 0,1 0 1 0 0,0 0-1 0 0,-1 0 0 0 0,1 0 0 0 0,-1 0 0 0 0,0 0 0 0 0,0-1 1 0 0,1 1-1 0 0,-1 0 0 0 0,0-1 0 0 0,-1 0 0 0 0,1 1 0 0 0,0-1 1 0 0,0 0-1 0 0,0 0 0 0 0,-1 0 0 0 0,-2 0 0 0 0,-43 6 238 0 0,26-6-191 0 0,-33 5-35 0 0,-75-1 0 0 0,0 0 4 0 0,-641 82-24 0 0,497-53 0 0 0,-715 112-104 0 0,539-75 72 0 0,102-14 33 0 0,-236 33-3 0 0,-7-49 14 0 0,314-34 37 0 0,-147-3 19 0 0,166-10 68 0 0,250 6-136 0 0,-2-2 14 0 0,1 0 1 0 0,-1-1-1 0 0,0 1 0 0 0,1-2 0 0 0,0 0 1 0 0,0 0-1 0 0,0 0 0 0 0,0-1 1 0 0,-9-7-1 0 0,-6-3-21 0 0,-40-23 61 0 0,35 20-19 0 0,-1 1-1 0 0,0 2 1 0 0,-41-15-1 0 0,-22 13 41 0 0,85 15-18 0 0,8 1-51 0 0,-1 0 0 0 0,0 0 0 0 0,1 0 1 0 0,-1 0-1 0 0,1 0 0 0 0,-1 0 0 0 0,1 0 0 0 0,-1 0 0 0 0,1 0 0 0 0,0 0 0 0 0,0 0 0 0 0,-1 0 1 0 0,1 0-1 0 0,0 0 0 0 0,0 0 0 0 0,0 0 0 0 0,0 0 0 0 0,0-1 0 0 0,1 1 0 0 0,-1 0 1 0 0,0 0-1 0 0,0 0 0 0 0,1 0 0 0 0,-1 0 0 0 0,0 0 0 0 0,1 0 0 0 0,-1 0 0 0 0,1 0 0 0 0,0 0 1 0 0,-1 0-1 0 0,1 1 0 0 0,0-2 0 0 0,1-2 25 0 0,5-26 75 0 0,-2-1 0 0 0,-1 1 0 0 0,0-58-1 0 0,-14-96 691 0 0,1 7-980 0 0,9 129 218 0 0,9-221-273 0 0,-5 236 163 0 0,2 1 0 0 0,1-1 0 0 0,1 1 0 0 0,2 1 1 0 0,1 0-1 0 0,18-35 0 0 0,-4 22 55 0 0,3 0 0 0 0,1 2 0 0 0,49-53 0 0 0,-36 43-20 0 0,-36 45 28 0 0,-3 4 9 0 0,0 0 0 0 0,0 0 0 0 0,-1 0 1 0 0,1 0-1 0 0,-1-1 0 0 0,0 1 0 0 0,0-1 0 0 0,0 0 0 0 0,-1 1 0 0 0,1-1 0 0 0,-1 0 1 0 0,0 0-1 0 0,0 0 0 0 0,0 0 0 0 0,0-5 0 0 0,-1 8-4 0 0,0 1 1 0 0,0-1-1 0 0,-1 0 0 0 0,1 0 1 0 0,0 0-1 0 0,0 0 0 0 0,-1 0 1 0 0,1 0-1 0 0,0 0 1 0 0,-1 1-1 0 0,1-1 0 0 0,-1 0 1 0 0,1 0-1 0 0,-1 0 0 0 0,1 1 1 0 0,-1-1-1 0 0,0 0 0 0 0,1 1 1 0 0,-1-1-1 0 0,0 1 0 0 0,0-1 1 0 0,1 1-1 0 0,-1-1 0 0 0,0 1 1 0 0,0-1-1 0 0,0 1 0 0 0,0 0 1 0 0,0-1-1 0 0,0 1 0 0 0,1 0 1 0 0,-1 0-1 0 0,-2 0 1 0 0,-3-3-189 0 0,2-5-2684 0 0</inkml:trace>
</inkml:ink>
</file>

<file path=ppt/ink/ink92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8.652"/>
    </inkml:context>
    <inkml:brush xml:id="br0">
      <inkml:brushProperty name="width" value="0.1" units="cm"/>
      <inkml:brushProperty name="height" value="0.1" units="cm"/>
      <inkml:brushProperty name="color" value="#F6630D"/>
    </inkml:brush>
  </inkml:definitions>
  <inkml:trace contextRef="#ctx0" brushRef="#br0">4 231 10799 0 0,'0'0'3946'0'0,"-3"-42"844"0"0,5 33-4583 0 0,0-1 0 0 0,1 1 0 0 0,0 0 0 0 0,0 0 0 0 0,1 0-1 0 0,1 0 1 0 0,-1 0 0 0 0,1 1 0 0 0,1 0 0 0 0,0 0 0 0 0,0 1 0 0 0,0-1 0 0 0,1 1-1 0 0,0 0 1 0 0,1 1 0 0 0,10-8 0 0 0,-12 9-109 0 0,0 1-1 0 0,0-1 1 0 0,0 1-1 0 0,1 1 1 0 0,-1-1-1 0 0,1 1 1 0 0,0 0-1 0 0,0 1 1 0 0,0 0-1 0 0,0 0 1 0 0,0 0-1 0 0,1 1 1 0 0,-1 0 0 0 0,1 0-1 0 0,-1 1 1 0 0,0 0-1 0 0,1 0 1 0 0,-1 1-1 0 0,1 0 1 0 0,-1 0-1 0 0,13 5 1 0 0,-16-5-93 0 0,0 1-1 0 0,-1 0 1 0 0,0 0 0 0 0,1 0 0 0 0,-1 0-1 0 0,0 1 1 0 0,0-1 0 0 0,0 1 0 0 0,0-1-1 0 0,-1 1 1 0 0,1 0 0 0 0,-1 1 0 0 0,0-1-1 0 0,0 0 1 0 0,0 0 0 0 0,0 1 0 0 0,0 0-1 0 0,1 3 1 0 0,-2-1 6 0 0,0 1 0 0 0,0-1 0 0 0,0 0 0 0 0,-1 0 0 0 0,0 0 0 0 0,0 1 0 0 0,-1-1 0 0 0,0 0 0 0 0,0 0 0 0 0,-2 9 0 0 0,-5 10 20 0 0,-2-1 1 0 0,0 0 0 0 0,-2 0-1 0 0,-17 26 1 0 0,26-46-32 0 0,-48 80-20 0 0,-51 92-40 0 0,97-161 73 0 0,6-14-3 0 0,-1-1 0 0 0,1 1 0 0 0,-1 0 0 0 0,1-1 0 0 0,0 1 0 0 0,-1-1 0 0 0,1 1 0 0 0,0-1 0 0 0,-1 0 0 0 0,1 1-1 0 0,0-1 1 0 0,0 0 0 0 0,-1 1 0 0 0,1-1 0 0 0,0 0 0 0 0,0 0 0 0 0,0 0 0 0 0,-1 1 0 0 0,1-1 0 0 0,0 0 0 0 0,0 0-1 0 0,0-1 1 0 0,0 1 0 0 0,-1 0 0 0 0,2 0 0 0 0,22-1 167 0 0,323-40-1317 0 0,-339 40-1255 0 0</inkml:trace>
</inkml:ink>
</file>

<file path=ppt/ink/ink92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8.995"/>
    </inkml:context>
    <inkml:brush xml:id="br0">
      <inkml:brushProperty name="width" value="0.1" units="cm"/>
      <inkml:brushProperty name="height" value="0.1" units="cm"/>
      <inkml:brushProperty name="color" value="#F6630D"/>
    </inkml:brush>
  </inkml:definitions>
  <inkml:trace contextRef="#ctx0" brushRef="#br0">0 7 12439 0 0,'0'0'566'0'0,"21"-6"212"0"0,-13 6-505 0 0,-1 1 0 0 0,0 0 0 0 0,0 1 0 0 0,0 0 0 0 0,0 0 0 0 0,0 0 0 0 0,0 1-1 0 0,0 0 1 0 0,-1 0 0 0 0,1 1 0 0 0,-1 0 0 0 0,0 0 0 0 0,7 7 0 0 0,6 4 1154 0 0,-1 1 0 0 0,28 33 0 0 0,-26-24-1119 0 0,-2 1 1 0 0,0 0 0 0 0,-2 1 0 0 0,0 1 0 0 0,-3 1 0 0 0,0 0 0 0 0,-1 0 0 0 0,-2 1 0 0 0,-1 1 0 0 0,-2 0 0 0 0,-1 0 0 0 0,-1 0 0 0 0,-2 1 0 0 0,0 44 0 0 0,-6-21-192 0 0,-1-1 1 0 0,-3 0-1 0 0,-3 0 1 0 0,-2 0-1 0 0,-2-1 1 0 0,-2-1 0 0 0,-36 78-1 0 0,-52 75-1557 0 0,56-119-7492 0 0,35-63 1556 0 0</inkml:trace>
</inkml:ink>
</file>

<file path=ppt/ink/ink92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090"/>
    </inkml:context>
    <inkml:brush xml:id="br0">
      <inkml:brushProperty name="width" value="0.1" units="cm"/>
      <inkml:brushProperty name="height" value="0.1" units="cm"/>
      <inkml:brushProperty name="color" value="#F6630D"/>
    </inkml:brush>
  </inkml:definitions>
  <inkml:trace contextRef="#ctx0" brushRef="#br0">84 11 10591 0 0,'0'0'31'0'0,"0"-1"-1"0"0,0 1 1 0 0,0-1-1 0 0,0 1 1 0 0,0-1 0 0 0,0 1-1 0 0,-1 0 1 0 0,1-1-1 0 0,0 1 1 0 0,0-1-1 0 0,-1 1 1 0 0,1-1-1 0 0,0 1 1 0 0,0 0-1 0 0,-1-1 1 0 0,1 1-1 0 0,0 0 1 0 0,-1-1-1 0 0,1 1 1 0 0,-1 0-1 0 0,1-1 1 0 0,0 1-1 0 0,-1 0 1 0 0,1 0 0 0 0,-1 0-1 0 0,1-1 1 0 0,-1 1-1 0 0,1 0 1 0 0,-1 0-1 0 0,1 0 1 0 0,-1 0-1 0 0,1 0 1 0 0,-1 0-1 0 0,1 0 1 0 0,0 0-1 0 0,-1 0 1 0 0,1 0-1 0 0,-1 0 1 0 0,1 0-1 0 0,-1 0 1 0 0,1 0-1 0 0,-1 0 1 0 0,1 1 0 0 0,-1-1-1 0 0,1 0 1 0 0,-1 1-1 0 0,-11 24 2428 0 0,5-6-1273 0 0,-2 2-391 0 0,0 0 0 0 0,2 2-1 0 0,0-1 1 0 0,-6 45 0 0 0,12-60-636 0 0,0-1-1 0 0,1 0 0 0 0,-1 0 0 0 0,1 0 0 0 0,0 0 1 0 0,1 0-1 0 0,0 1 0 0 0,0-1 0 0 0,0 0 0 0 0,1 0 1 0 0,-1 0-1 0 0,2-1 0 0 0,-1 1 0 0 0,0 0 0 0 0,1-1 1 0 0,0 1-1 0 0,1-1 0 0 0,-1 0 0 0 0,1 0 0 0 0,0 0 1 0 0,0-1-1 0 0,0 1 0 0 0,8 5 0 0 0,-6-7-53 0 0,0 0-1 0 0,0-1 1 0 0,0 0 0 0 0,0 0-1 0 0,1-1 1 0 0,-1 1-1 0 0,0-1 1 0 0,1-1-1 0 0,-1 1 1 0 0,1-1 0 0 0,-1 0-1 0 0,0-1 1 0 0,1 1-1 0 0,-1-1 1 0 0,11-3 0 0 0,4-1 59 0 0,-1-2 1 0 0,1 0-1 0 0,25-12 1 0 0,-27 8-73 0 0,0 0-1 0 0,0-1 1 0 0,-1-1 0 0 0,-1-1-1 0 0,0-1 1 0 0,-1 0 0 0 0,0-1-1 0 0,-2 0 1 0 0,25-36 417 0 0,-35 89-44 0 0,45 124-386 0 0,-2-9-15 0 0,-42-133-58 0 0,-2 0-1 0 0,0 1 1 0 0,-1-1-1 0 0,-1 1 1 0 0,-3 38-1 0 0,2-53-2 0 0,-1 1 1 0 0,0-1-1 0 0,0 1 0 0 0,-1-1 1 0 0,0 1-1 0 0,0-1 0 0 0,0 0 0 0 0,0 0 1 0 0,-1 0-1 0 0,0 0 0 0 0,0 0 1 0 0,0 0-1 0 0,-1-1 0 0 0,1 0 0 0 0,-1 0 1 0 0,0 0-1 0 0,-5 4 0 0 0,2-3 7 0 0,0-1-1 0 0,-1 0 0 0 0,1 0 0 0 0,-1-1 1 0 0,0 0-1 0 0,0 0 0 0 0,0-1 0 0 0,0 0 1 0 0,0 0-1 0 0,-12 0 0 0 0,-10-1 14 0 0,0-1 0 0 0,0-2 0 0 0,1 0 0 0 0,-1-3 0 0 0,-38-9 0 0 0,48 9-87 0 0,0 1-177 0 0,1-1 0 0 0,-1 0-1 0 0,1-2 1 0 0,-29-14 0 0 0,43 17-1291 0 0</inkml:trace>
</inkml:ink>
</file>

<file path=ppt/ink/ink92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530"/>
    </inkml:context>
    <inkml:brush xml:id="br0">
      <inkml:brushProperty name="width" value="0.1" units="cm"/>
      <inkml:brushProperty name="height" value="0.1" units="cm"/>
      <inkml:brushProperty name="color" value="#F6630D"/>
    </inkml:brush>
  </inkml:definitions>
  <inkml:trace contextRef="#ctx0" brushRef="#br0">0 56 8751 0 0,'0'0'674'0'0,"8"-22"6874"0"0,1 18-6732 0 0,0 0-1 0 0,0 1 1 0 0,0 1 0 0 0,0-1 0 0 0,1 2 0 0 0,-1-1 0 0 0,1 1 0 0 0,18 0 0 0 0,2-1 344 0 0,-5-1-787 0 0,67-4 1079 0 0,-86 7-1675 0 0,0 0 0 0 0,0 0-1 0 0,0 1 1 0 0,0-1 0 0 0,-1 2 0 0 0,1-1-1 0 0,0 1 1 0 0,0-1 0 0 0,-1 1 0 0 0,0 1 0 0 0,1-1-1 0 0,6 5 1 0 0,-4 2-2574 0 0</inkml:trace>
</inkml:ink>
</file>

<file path=ppt/ink/ink92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870"/>
    </inkml:context>
    <inkml:brush xml:id="br0">
      <inkml:brushProperty name="width" value="0.1" units="cm"/>
      <inkml:brushProperty name="height" value="0.1" units="cm"/>
      <inkml:brushProperty name="color" value="#F6630D"/>
    </inkml:brush>
  </inkml:definitions>
  <inkml:trace contextRef="#ctx0" brushRef="#br0">0 36 14279 0 0,'0'0'1298'0'0,"31"1"1604"0"0,99-18 3514 0 0,-66 7-6952 0 0,0 3-5761 0 0,-33 4-1462 0 0</inkml:trace>
</inkml:ink>
</file>

<file path=ppt/ink/ink92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6.287"/>
    </inkml:context>
    <inkml:brush xml:id="br0">
      <inkml:brushProperty name="width" value="0.1" units="cm"/>
      <inkml:brushProperty name="height" value="0.1" units="cm"/>
      <inkml:brushProperty name="color" value="#F6630D"/>
    </inkml:brush>
  </inkml:definitions>
  <inkml:trace contextRef="#ctx0" brushRef="#br0">206 65 5527 0 0,'0'0'498'0'0,"1"-1"-406"0"0,0-1 359 0 0,0 1 1 0 0,0-1-1 0 0,0 1 0 0 0,0-1 1 0 0,-1 1-1 0 0,1-1 1 0 0,-1 1-1 0 0,1-1 1 0 0,-1 0-1 0 0,0 1 0 0 0,1-1 1 0 0,-1 0-1 0 0,0 1 1 0 0,0-1-1 0 0,0 0 1 0 0,0 0-1 0 0,0 1 0 0 0,-1-3 1 0 0,0 3-235 0 0,1 0 1 0 0,-1 0-1 0 0,1 0 1 0 0,-1 1-1 0 0,0-1 1 0 0,1 0-1 0 0,-1 0 1 0 0,0 0-1 0 0,0 1 1 0 0,0-1-1 0 0,1 0 1 0 0,-1 1-1 0 0,0-1 1 0 0,0 0-1 0 0,0 1 1 0 0,0 0-1 0 0,0-1 1 0 0,0 1-1 0 0,0-1 1 0 0,-2 1-1 0 0,0-1 26 0 0,-1 1 0 0 0,0-1 0 0 0,0 1 0 0 0,1 0 0 0 0,-1 0 0 0 0,0 0 0 0 0,1 1 0 0 0,-1-1 0 0 0,0 1 0 0 0,1 0 0 0 0,-1 0 0 0 0,-4 2 0 0 0,0 3-96 0 0,0 0 0 0 0,0 0-1 0 0,1 0 1 0 0,0 1 0 0 0,1 0-1 0 0,-1 1 1 0 0,2-1 0 0 0,-1 1-1 0 0,1 0 1 0 0,0 1-1 0 0,-5 10 1 0 0,-4 12 163 0 0,-19 59-1 0 0,30-80-236 0 0,0 1 0 0 0,1 0 0 0 0,0-1 0 0 0,0 1 0 0 0,1 0 0 0 0,1 0 0 0 0,0 0 0 0 0,0 0 0 0 0,3 16 0 0 0,-2-22-52 0 0,1-1-1 0 0,-1 1 0 0 0,1 0 0 0 0,0-1 1 0 0,0 0-1 0 0,0 1 0 0 0,0-1 0 0 0,1 0 1 0 0,0 0-1 0 0,0 0 0 0 0,0 0 0 0 0,0-1 0 0 0,0 1 1 0 0,1-1-1 0 0,0 0 0 0 0,-1 0 0 0 0,1 0 1 0 0,0-1-1 0 0,1 1 0 0 0,-1-1 0 0 0,0 0 1 0 0,1 0-1 0 0,6 2 0 0 0,-1-2 14 0 0,1 0-1 0 0,-1 0 0 0 0,0-1 1 0 0,0 0-1 0 0,1-1 1 0 0,-1 0-1 0 0,1 0 1 0 0,-1-1-1 0 0,0-1 1 0 0,0 0-1 0 0,1 0 0 0 0,-1-1 1 0 0,-1 0-1 0 0,1-1 1 0 0,10-5-1 0 0,-9 4-5 0 0,-1-1 1 0 0,1 0-1 0 0,-1-1 0 0 0,-1 0 0 0 0,1-1 0 0 0,-1 1 0 0 0,0-2 1 0 0,-1 1-1 0 0,0-2 0 0 0,0 1 0 0 0,-1-1 0 0 0,11-19 0 0 0,-16 23-6 0 0,0-1 0 0 0,-1 0 0 0 0,1 0 0 0 0,-1 0 0 0 0,0 0 0 0 0,-1 0-1 0 0,0 0 1 0 0,0 0 0 0 0,0-1 0 0 0,-1 1 0 0 0,0 0 0 0 0,-1 0 0 0 0,1 1-1 0 0,-1-1 1 0 0,-6-13 0 0 0,2 4 40 0 0,-1 1 0 0 0,0 0-1 0 0,-2 1 1 0 0,1-1 0 0 0,-19-21-1 0 0,20 28-35 0 0,-1 1-1 0 0,0 0 0 0 0,0 0 1 0 0,0 1-1 0 0,-1 0 0 0 0,0 0 1 0 0,0 1-1 0 0,0 0 0 0 0,-11-3 0 0 0,15 6-141 0 0,0 0-1 0 0,-1 0 0 0 0,1 1 0 0 0,0 0 1 0 0,0 0-1 0 0,-1 0 0 0 0,1 1 0 0 0,-1-1 0 0 0,1 1 1 0 0,0 1-1 0 0,-1-1 0 0 0,1 1 0 0 0,0 0 0 0 0,-1 0 1 0 0,1 0-1 0 0,0 1 0 0 0,0 0 0 0 0,0 0 1 0 0,-6 4-1 0 0,10-6 26 0 0,1 0 1 0 0,-1 0 0 0 0,1 0-1 0 0,0 1 1 0 0,-1-1-1 0 0,1 0 1 0 0,-1 1 0 0 0,1-1-1 0 0,0 0 1 0 0,-1 1 0 0 0,1-1-1 0 0,0 1 1 0 0,0-1-1 0 0,-1 0 1 0 0,1 1 0 0 0,0-1-1 0 0,0 1 1 0 0,-1-1 0 0 0,1 1-1 0 0,0-1 1 0 0,0 1-1 0 0,0-1 1 0 0,0 0 0 0 0,0 1-1 0 0,0-1 1 0 0,0 1-1 0 0,0-1 1 0 0,0 1 0 0 0,0-1-1 0 0,0 1 1 0 0,0-1 0 0 0,0 1-1 0 0,0-1 1 0 0,0 1-1 0 0,1-1 1 0 0,-1 1 0 0 0,0-1-1 0 0,0 1 1 0 0,1-1 0 0 0,-1 0-1 0 0,0 1 1 0 0,0-1-1 0 0,1 1 1 0 0,-1-1 0 0 0,0 0-1 0 0,1 1 1 0 0,11 9-2065 0 0</inkml:trace>
</inkml:ink>
</file>

<file path=ppt/ink/ink92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6.630"/>
    </inkml:context>
    <inkml:brush xml:id="br0">
      <inkml:brushProperty name="width" value="0.1" units="cm"/>
      <inkml:brushProperty name="height" value="0.1" units="cm"/>
      <inkml:brushProperty name="color" value="#F6630D"/>
    </inkml:brush>
  </inkml:definitions>
  <inkml:trace contextRef="#ctx0" brushRef="#br0">21 38 17623 0 0,'0'0'776'0'0,"-4"-7"168"0"0,-3 0-752 0 0,3 2-192 0 0,0-1 0 0 0,3 2 1320 0 0,7 0-592 0 0,5 0 0 0 0,1 3-1016 0 0,-2 1-192 0 0</inkml:trace>
</inkml:ink>
</file>

<file path=ppt/ink/ink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699"/>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1 0 13735 0 0,'0'0'5152'0'0</inkml:trace>
</inkml:ink>
</file>

<file path=ppt/ink/ink92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026"/>
    </inkml:context>
    <inkml:brush xml:id="br0">
      <inkml:brushProperty name="width" value="0.1" units="cm"/>
      <inkml:brushProperty name="height" value="0.1" units="cm"/>
      <inkml:brushProperty name="color" value="#F6630D"/>
    </inkml:brush>
  </inkml:definitions>
  <inkml:trace contextRef="#ctx0" brushRef="#br0">97 35 12383 0 0,'0'0'1119'0'0,"-14"-34"9137"0"0,9 40-9838 0 0,-6 8-56 0 0,0 0 0 0 0,0 0 0 0 0,1 1 0 0 0,1 0 0 0 0,-12 28 0 0 0,20-40-377 0 0,0 1 1 0 0,0-1-1 0 0,1 0 0 0 0,-1 0 0 0 0,1 1 0 0 0,-1-1 0 0 0,1 0 0 0 0,0 1 0 0 0,0-1 0 0 0,1 0 0 0 0,-1 1 0 0 0,1-1 0 0 0,-1 0 0 0 0,1 0 0 0 0,2 6 1 0 0,-1-6 10 0 0,0 0 1 0 0,1 1 0 0 0,-1-1 0 0 0,1 0 0 0 0,0-1-1 0 0,-1 1 1 0 0,1 0 0 0 0,1-1 0 0 0,-1 0 0 0 0,0 0-1 0 0,0 0 1 0 0,1 0 0 0 0,-1 0 0 0 0,1 0 0 0 0,0-1-1 0 0,6 2 1 0 0,92 22 295 0 0,-73-19 40 0 0,-2 0 0 0 0,1 2 0 0 0,50 22 0 0 0,-76-29-332 0 0,7 3 47 0 0,0 0 0 0 0,-1 1 1 0 0,0 0-1 0 0,0 1 0 0 0,0-1 1 0 0,7 8-1 0 0,-14-11-24 0 0,1-1 1 0 0,-1 1-1 0 0,0-1 0 0 0,0 1 1 0 0,0 0-1 0 0,0 0 1 0 0,0-1-1 0 0,0 1 0 0 0,-1 0 1 0 0,1 0-1 0 0,-1 0 0 0 0,1 0 1 0 0,-1 0-1 0 0,1 0 0 0 0,-1 0 1 0 0,0 0-1 0 0,0 0 1 0 0,0 0-1 0 0,0 0 0 0 0,-1 0 1 0 0,1 0-1 0 0,0 0 0 0 0,-1 0 1 0 0,0 0-1 0 0,1 0 0 0 0,-1-1 1 0 0,0 1-1 0 0,0 0 1 0 0,0 0-1 0 0,0-1 0 0 0,0 1 1 0 0,0 0-1 0 0,0-1 0 0 0,-1 1 1 0 0,-1 1-1 0 0,-6 6 91 0 0,1 0-1 0 0,-1 0 1 0 0,0-1 0 0 0,-1-1-1 0 0,0 1 1 0 0,0-1 0 0 0,-1-1-1 0 0,-16 7 1 0 0,-7 1-1781 0 0,-53 13 1 0 0,56-18-1487 0 0</inkml:trace>
</inkml:ink>
</file>

<file path=ppt/ink/ink92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400"/>
    </inkml:context>
    <inkml:brush xml:id="br0">
      <inkml:brushProperty name="width" value="0.1" units="cm"/>
      <inkml:brushProperty name="height" value="0.1" units="cm"/>
      <inkml:brushProperty name="color" value="#F6630D"/>
    </inkml:brush>
  </inkml:definitions>
  <inkml:trace contextRef="#ctx0" brushRef="#br0">1 168 5983 0 0,'40'-50'1745'0'0,"-32"39"633"0"0,0 0 0 0 0,1 1 0 0 0,0 0 0 0 0,0 1-1 0 0,21-16 1 0 0,15 3-206 0 0,-26 17-1896 0 0,1 0-1 0 0,-1 2 1 0 0,0 0-1 0 0,1 1 0 0 0,0 1 1 0 0,20 1-1 0 0,64 9-4950 0 0,-54-4-659 0 0,-8-2-1617 0 0</inkml:trace>
</inkml:ink>
</file>

<file path=ppt/ink/ink92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745"/>
    </inkml:context>
    <inkml:brush xml:id="br0">
      <inkml:brushProperty name="width" value="0.1" units="cm"/>
      <inkml:brushProperty name="height" value="0.1" units="cm"/>
      <inkml:brushProperty name="color" value="#F6630D"/>
    </inkml:brush>
  </inkml:definitions>
  <inkml:trace contextRef="#ctx0" brushRef="#br0">0 90 11687 0 0,'0'-3'206'0'0,"0"0"0"0"0,1 0 0 0 0,-1-1 0 0 0,1 1 0 0 0,-1 0 0 0 0,1 0 0 0 0,0 0 0 0 0,0 0 0 0 0,0 0 0 0 0,0 0-1 0 0,1 0 1 0 0,-1 0 0 0 0,1 0 0 0 0,0 0 0 0 0,0 1 0 0 0,0-1 0 0 0,0 1 0 0 0,4-4 0 0 0,-1 2 232 0 0,0 1 1 0 0,0 0-1 0 0,0 0 1 0 0,0 1-1 0 0,0-1 0 0 0,0 1 1 0 0,1 1-1 0 0,-1-1 1 0 0,11-1-1 0 0,3 0 396 0 0,0 2-1 0 0,0 0 1 0 0,0 1 0 0 0,0 1-1 0 0,26 5 1 0 0,-37-4-768 0 0,0 0 0 0 0,1 0 0 0 0,-1 1 0 0 0,0 0 0 0 0,0 0 0 0 0,-1 1 0 0 0,1 0 0 0 0,-1 0 0 0 0,0 0 0 0 0,0 1 0 0 0,0 1 0 0 0,-1-1 0 0 0,1 1 0 0 0,-1 0 0 0 0,-1 0 0 0 0,1 1 0 0 0,-1 0 0 0 0,0 0 0 0 0,-1 0 0 0 0,1 1 0 0 0,-1-1 0 0 0,-1 1 0 0 0,0 0 0 0 0,0 0 0 0 0,0 0 0 0 0,-1 0 0 0 0,0 1 0 0 0,-1-1 0 0 0,0 1 0 0 0,0-1 1 0 0,-1 1-1 0 0,0-1 0 0 0,0 1 0 0 0,-1-1 0 0 0,0 1 0 0 0,-1-1 0 0 0,0 0 0 0 0,0 1 0 0 0,-1-1 0 0 0,0 0 0 0 0,0 0 0 0 0,-1-1 0 0 0,0 1 0 0 0,0-1 0 0 0,-1 0 0 0 0,0 0 0 0 0,0 0 0 0 0,0 0 0 0 0,-1-1 0 0 0,0 0 0 0 0,-1 0 0 0 0,1-1 0 0 0,-14 9 0 0 0,-2-2-357 0 0,0-2 0 0 0,-1 0 0 0 0,0-1 0 0 0,-1-2 0 0 0,0 0 0 0 0,0-1 0 0 0,-35 3 0 0 0</inkml:trace>
</inkml:ink>
</file>

<file path=ppt/ink/ink92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8.088"/>
    </inkml:context>
    <inkml:brush xml:id="br0">
      <inkml:brushProperty name="width" value="0.1" units="cm"/>
      <inkml:brushProperty name="height" value="0.1" units="cm"/>
      <inkml:brushProperty name="color" value="#F6630D"/>
    </inkml:brush>
  </inkml:definitions>
  <inkml:trace contextRef="#ctx0" brushRef="#br0">220 16 14831 0 0,'1'-1'136'0'0,"-1"1"0"0"0,1-1 0 0 0,-1 1-1 0 0,0-1 1 0 0,1 1 0 0 0,-1-1-1 0 0,0 0 1 0 0,0 1 0 0 0,1-1 0 0 0,-1 1-1 0 0,0-1 1 0 0,0 0 0 0 0,0 1 0 0 0,0-1-1 0 0,0 1 1 0 0,0-1 0 0 0,0 0 0 0 0,0 1-1 0 0,0-1 1 0 0,0-1 0 0 0,-3 2 140 0 0,1-1 0 0 0,-1 1 1 0 0,1 0-1 0 0,-1-1 0 0 0,1 1 0 0 0,-1 0 0 0 0,1 0 1 0 0,-1 1-1 0 0,0-1 0 0 0,1 0 0 0 0,-1 1 0 0 0,1 0 1 0 0,-1-1-1 0 0,1 1 0 0 0,0 0 0 0 0,-1 0 1 0 0,-3 3-1 0 0,-37 24 1148 0 0,29-17-1229 0 0,1 1 1 0 0,0 0-1 0 0,1 1 1 0 0,0 1-1 0 0,1 0 1 0 0,-11 19-1 0 0,17-26-146 0 0,1 0 0 0 0,0 0 1 0 0,0 0-1 0 0,1 1 0 0 0,0-1 0 0 0,0 1 0 0 0,1 0 0 0 0,0 0 0 0 0,1 0 0 0 0,-1 0 0 0 0,1 0 0 0 0,1 0 0 0 0,0 1 0 0 0,0-1 0 0 0,2 14 0 0 0,0-18-47 0 0,-1 0 0 0 0,1-1 0 0 0,0 1 0 0 0,0-1 0 0 0,0 0 0 0 0,0 1 0 0 0,1-1 0 0 0,-1 0 0 0 0,1 0 0 0 0,0-1 0 0 0,-1 1 0 0 0,2 0 0 0 0,-1-1 0 0 0,0 0-1 0 0,0 0 1 0 0,1 0 0 0 0,-1 0 0 0 0,1 0 0 0 0,-1-1 0 0 0,1 1 0 0 0,0-1 0 0 0,4 1 0 0 0,13 3 4 0 0,0-1 0 0 0,41 3 0 0 0,-32-4-5 0 0,70 16-2494 0 0,-78-16 1154 0 0</inkml:trace>
</inkml:ink>
</file>

<file path=ppt/ink/ink92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8.461"/>
    </inkml:context>
    <inkml:brush xml:id="br0">
      <inkml:brushProperty name="width" value="0.1" units="cm"/>
      <inkml:brushProperty name="height" value="0.1" units="cm"/>
      <inkml:brushProperty name="color" value="#F6630D"/>
    </inkml:brush>
  </inkml:definitions>
  <inkml:trace contextRef="#ctx0" brushRef="#br0">0 143 14223 0 0,'0'0'2739'0'0,"34"3"2313"0"0,106-1-609 0 0,2-6-3737 0 0,-87 2-1186 0 0,-22 0-2460 0 0,-21 0 1188 0 0</inkml:trace>
  <inkml:trace contextRef="#ctx0" brushRef="#br0" timeOffset="1">224 1 15863 0 0,'0'0'1439'0'0,"-16"29"-379"0"0,8-6-176 0 0,1 0 1 0 0,0 0-1 0 0,2 1 0 0 0,1 0 1 0 0,1 0-1 0 0,1 0 1 0 0,2 34-1 0 0,1-40-954 0 0,0 1-1 0 0,2-1 1 0 0,0 0 0 0 0,1-1 0 0 0,1 1 0 0 0,0-1-1 0 0,2 0 1 0 0,0 0 0 0 0,0 0 0 0 0,16 22-1 0 0,0-13-2818 0 0,-11-18 1209 0 0</inkml:trace>
</inkml:ink>
</file>

<file path=ppt/ink/ink92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0.383"/>
    </inkml:context>
    <inkml:brush xml:id="br0">
      <inkml:brushProperty name="width" value="0.1" units="cm"/>
      <inkml:brushProperty name="height" value="0.1" units="cm"/>
      <inkml:brushProperty name="color" value="#F6630D"/>
    </inkml:brush>
  </inkml:definitions>
  <inkml:trace contextRef="#ctx0" brushRef="#br0">1 28 14855 0 0,'1'-5'7363'0'0,"23"3"-5747"0"0,161 7 2857 0 0,-16 1-4011 0 0,-144-7-471 0 0,-1-1-1 0 0,1-1 0 0 0,-1-1 0 0 0,42-12 0 0 0,-48 11-219 0 0,-22 12 53 0 0,-12 13 201 0 0,-68 137 262 0 0,44-77-192 0 0,27-54-73 0 0,0 1-1 0 0,2 0 1 0 0,2 1 0 0 0,0 0 0 0 0,-8 48-1 0 0,15-57-9 0 0,0 0-1 0 0,1 1 1 0 0,1-1-1 0 0,0 1 1 0 0,2-1-1 0 0,0 0 1 0 0,2 1-1 0 0,0-1 1 0 0,9 27-1 0 0,-8-36-167 0 0,-2-5-322 0 0,0 0 0 0 0,-1 0 0 0 0,0 0-1 0 0,0 0 1 0 0,0 1 0 0 0,-1-1 0 0 0,0 1 0 0 0,0-1 0 0 0,1 12 0 0 0</inkml:trace>
</inkml:ink>
</file>

<file path=ppt/ink/ink92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0.726"/>
    </inkml:context>
    <inkml:brush xml:id="br0">
      <inkml:brushProperty name="width" value="0.1" units="cm"/>
      <inkml:brushProperty name="height" value="0.1" units="cm"/>
      <inkml:brushProperty name="color" value="#F6630D"/>
    </inkml:brush>
  </inkml:definitions>
  <inkml:trace contextRef="#ctx0" brushRef="#br0">0 209 17623 0 0,'3'-6'273'0'0,"1"-1"-1"0"0,0 2 1 0 0,0-1-1 0 0,0 0 1 0 0,1 1-1 0 0,0 0 1 0 0,0 0-1 0 0,0 0 1 0 0,1 0 0 0 0,-1 1-1 0 0,1 0 1 0 0,0 0-1 0 0,0 1 1 0 0,1 0-1 0 0,-1 0 1 0 0,10-3-1 0 0,14-4 1212 0 0,0 2 0 0 0,48-6 0 0 0,-16 3-840 0 0,63-22-9 0 0,65-13-5043 0 0,-153 41 2380 0 0</inkml:trace>
</inkml:ink>
</file>

<file path=ppt/ink/ink92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4.399"/>
    </inkml:context>
    <inkml:brush xml:id="br0">
      <inkml:brushProperty name="width" value="0.1" units="cm"/>
      <inkml:brushProperty name="height" value="0.1" units="cm"/>
      <inkml:brushProperty name="color" value="#F6630D"/>
    </inkml:brush>
  </inkml:definitions>
  <inkml:trace contextRef="#ctx0" brushRef="#br0">132 529 11743 0 0,'6'-5'542'0'0,"0"0"-1"0"0,0 0 1 0 0,0 1-1 0 0,0 0 1 0 0,1 0-1 0 0,0 1 1 0 0,0 0-1 0 0,0 0 1 0 0,0 0-1 0 0,0 1 1 0 0,1 0-1 0 0,-1 1 1 0 0,10-2-1 0 0,13 1 52 0 0,0 1-1 0 0,34 3 0 0 0,4 0 70 0 0,157-22-281 0 0,-48 1-174 0 0,25 2 185 0 0,121-5 948 0 0,281 5-244 0 0,359-29-876 0 0,701 8 636 0 0,-910 28-856 0 0,-387 1 0 0 0,-170 6 0 0 0,768-36 0 0 0,-417-4 64 0 0,-383 31-64 0 0,193-22 0 0 0,73-27 11 0 0,-230 40 107 0 0,-132 16-52 0 0,-1-2-1 0 0,68-17 0 0 0,-107 18 95 0 0,50-4 0 0 0,-45 7-111 0 0,60-13 817 0 0,-92 16-751 0 0,3-1-23 0 0,-1 1-24 0 0,4 2-55 0 0,-6-1-14 0 0,0 0 0 0 0,0 0-1 0 0,0 1 1 0 0,0-1 0 0 0,0 1 0 0 0,0-1-1 0 0,-1 1 1 0 0,1 0 0 0 0,0-1 0 0 0,-1 1-1 0 0,1 0 1 0 0,-1 0 0 0 0,0 0 0 0 0,0 0-1 0 0,0 1 1 0 0,0-1 0 0 0,0 0 0 0 0,0 0 0 0 0,0 1-1 0 0,-1-1 1 0 0,1 0 0 0 0,-1 4 0 0 0,1-2-24 0 0,4 22 23 0 0,-2 0 0 0 0,-1 0 0 0 0,-1-1 0 0 0,-1 1 0 0 0,-8 52 0 0 0,2-2 3 0 0,-2 69-1 0 0,-7-1 0 0 0,-5-1 0 0 0,-47 166 0 0 0,-14 92 0 0 0,77-370 10 0 0,2-13 6 0 0,-1-1 0 0 0,-1 1 1 0 0,-11 31-1 0 0,14-47 26 0 0,-1 2-20 0 0,1-2 20 0 0,-2 4-31 0 0,-1 1-11 0 0,2-4 0 0 0,0 0 0 0 0,0-1 0 0 0,-1 1 0 0 0,1-1 0 0 0,-1 0 0 0 0,0 0 0 0 0,0 0 0 0 0,0 0 0 0 0,0 0 0 0 0,0 0 0 0 0,0-1 0 0 0,0 0 0 0 0,0 1 0 0 0,-1-1 0 0 0,1 0 0 0 0,-1-1 0 0 0,1 1 0 0 0,0-1 0 0 0,-1 1 0 0 0,1-1 0 0 0,-6 0 0 0 0,-3 1 0 0 0,-34 3 27 0 0,0-1-1 0 0,-50-5 1 0 0,-38 2 21 0 0,-364 38-48 0 0,220-23 26 0 0,-468 38 112 0 0,476-23 0 0 0,-262 27-88 0 0,-272 9 174 0 0,147 6-224 0 0,230-58 38 0 0,302-15-23 0 0,41 0-5 0 0,-20 0-10 0 0,-128 15 1 0 0,61 0-1 0 0,-262-11 0 0 0,126-6 0 0 0,151 10 0 0 0,-84-2 0 0 0,-126 3 38 0 0,85 2-12 0 0,71-9-26 0 0,-217-2 0 0 0,315-7 0 0 0,58 4 0 0 0,-79 2 0 0 0,-25 16-20 0 0,-103 3-24 0 0,238-16 44 0 0,1 1 0 0 0,-38 8 0 0 0,32-4 0 0 0,0-2 0 0 0,-52 2 0 0 0,66-6 0 0 0,11 1 0 0 0,0-1 0 0 0,-1 0 0 0 0,1-1 0 0 0,0 1 0 0 0,-1 0 0 0 0,1-1 0 0 0,0 0 0 0 0,0 0 0 0 0,-1 0 0 0 0,1 0 0 0 0,0 0 0 0 0,0-1 0 0 0,0 1 0 0 0,0-1 0 0 0,1 0 0 0 0,-5-3 0 0 0,0 0 3 0 0,1 0 0 0 0,0 0 0 0 0,0-1 1 0 0,1 0-1 0 0,0 0 0 0 0,0 0 0 0 0,0 0 0 0 0,1-1 0 0 0,0 0 1 0 0,0 0-1 0 0,0 0 0 0 0,1 0 0 0 0,0 0 0 0 0,1-1 0 0 0,-3-11 0 0 0,-1-12 21 0 0,1 0-1 0 0,-1-51 1 0 0,3 37-17 0 0,-11-555 121 0 0,11 366-122 0 0,-1 26-76 0 0,4 208 70 0 0,5-68-49 0 0,-4 63 42 0 0,0 0 0 0 0,0 0 0 0 0,0 0 0 0 0,1 0 0 0 0,0 0 0 0 0,0 0 0 0 0,0 1 0 0 0,0-1 1 0 0,1 0-1 0 0,5-6 0 0 0,-8 10-30 0 0,1 0 1 0 0,0 0 0 0 0,0 1 0 0 0,-1-1-1 0 0,1 0 1 0 0,0 0 0 0 0,0 1 0 0 0,0-1-1 0 0,0 1 1 0 0,0-1 0 0 0,0 1-1 0 0,0-1 1 0 0,0 1 0 0 0,0-1 0 0 0,0 1-1 0 0,0 0 1 0 0,0 0 0 0 0,0-1 0 0 0,1 1-1 0 0,-1 0 1 0 0,0 0 0 0 0,0 0-1 0 0,0 0 1 0 0,0 0 0 0 0,0 1 0 0 0,0-1-1 0 0,1 0 1 0 0,-1 0 0 0 0,0 1 0 0 0,1 0-1 0 0,3 1-365 0 0,6 0-418 0 0</inkml:trace>
</inkml:ink>
</file>

<file path=ppt/ink/ink92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38.824"/>
    </inkml:context>
    <inkml:brush xml:id="br0">
      <inkml:brushProperty name="width" value="0.1" units="cm"/>
      <inkml:brushProperty name="height" value="0.1" units="cm"/>
      <inkml:brushProperty name="color" value="#AB008B"/>
    </inkml:brush>
  </inkml:definitions>
  <inkml:trace contextRef="#ctx0" brushRef="#br0">0 63 6911 0 0,'11'-29'433'0'0,"1"-5"8366"0"0,-13 107-2501 0 0,-1 2-3457 0 0,1 187-1532 0 0,2-239-1219 0 0,1-1-1 0 0,8 36 1 0 0,5-19-2903 0 0</inkml:trace>
</inkml:ink>
</file>

<file path=ppt/ink/ink92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39.309"/>
    </inkml:context>
    <inkml:brush xml:id="br0">
      <inkml:brushProperty name="width" value="0.1" units="cm"/>
      <inkml:brushProperty name="height" value="0.1" units="cm"/>
      <inkml:brushProperty name="color" value="#AB008B"/>
    </inkml:brush>
  </inkml:definitions>
  <inkml:trace contextRef="#ctx0" brushRef="#br0">39 58 3223 0 0,'-1'-34'-1147'0'0,"1"33"1386"0"0,1 0-1 0 0,-1-1 0 0 0,1 1 0 0 0,-1 0 1 0 0,1 0-1 0 0,-1-1 0 0 0,1 1 0 0 0,-1 0 0 0 0,1 0 1 0 0,0 0-1 0 0,0 0 0 0 0,0 0 0 0 0,0 0 0 0 0,0 0 1 0 0,1-2-1 0 0,0 3 160 0 0,0-1-1 0 0,0 0 1 0 0,0 1-1 0 0,0 0 1 0 0,0-1 0 0 0,0 1-1 0 0,0 0 1 0 0,0 0 0 0 0,0 0-1 0 0,0 0 1 0 0,0 0 0 0 0,0 1-1 0 0,0-1 1 0 0,0 0 0 0 0,0 1-1 0 0,0 0 1 0 0,0-1-1 0 0,0 1 1 0 0,-1 0 0 0 0,1 0-1 0 0,0 0 1 0 0,0 0 0 0 0,-1 1-1 0 0,1-1 1 0 0,-1 0 0 0 0,1 1-1 0 0,1 1 1 0 0,14 13 272 0 0,0 1 1 0 0,-1 0-1 0 0,-1 2 0 0 0,0 0 0 0 0,-2 0 1 0 0,0 1-1 0 0,-1 1 0 0 0,-1 0 1 0 0,8 23-1 0 0,0 5-171 0 0,-3 1 0 0 0,19 101 0 0 0,-30-111-302 0 0,-1 0 1 0 0,-2 0 0 0 0,-2 0-1 0 0,-6 53 1 0 0,-4-17-24 0 0,-25 94 1 0 0,17-102-139 0 0,-4 1-1 0 0,-2-2 0 0 0,-3-1 1 0 0,-44 76-1 0 0,44-97-1187 0 0,-53 67 0 0 0,68-97-441 0 0</inkml:trace>
</inkml:ink>
</file>

<file path=ppt/ink/ink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0"/>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0 0 12383 0 0,'0'0'1336'0'0</inkml:trace>
</inkml:ink>
</file>

<file path=ppt/ink/ink92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2.344"/>
    </inkml:context>
    <inkml:brush xml:id="br0">
      <inkml:brushProperty name="width" value="0.1" units="cm"/>
      <inkml:brushProperty name="height" value="0.1" units="cm"/>
      <inkml:brushProperty name="color" value="#AB008B"/>
    </inkml:brush>
  </inkml:definitions>
  <inkml:trace contextRef="#ctx0" brushRef="#br0">239 543 2759 0 0,'-8'-38'10322'0'0,"7"32"-9813"0"0,0 2-370 0 0,0 1-1 0 0,0-1 1 0 0,0 0-1 0 0,0 1 1 0 0,0-1 0 0 0,-1 1-1 0 0,0-1 1 0 0,1 1-1 0 0,-1 0 1 0 0,0 0 0 0 0,-1 0-1 0 0,1 0 1 0 0,-1 0-1 0 0,1 0 1 0 0,-1 1 0 0 0,0-1-1 0 0,0 1 1 0 0,0 0-1 0 0,0 0 1 0 0,0 0 0 0 0,-1 0-1 0 0,1 0 1 0 0,0 1-1 0 0,-1-1 1 0 0,1 1 0 0 0,-1 0-1 0 0,0 0 1 0 0,1 1-1 0 0,-1-1 1 0 0,0 1 0 0 0,0-1-1 0 0,1 1 1 0 0,-1 0-1 0 0,0 1 1 0 0,-6 0 0 0 0,3 1 89 0 0,1 0 0 0 0,0 0 0 0 0,0 0 0 0 0,-1 1 0 0 0,1 0 1 0 0,1 0-1 0 0,-1 1 0 0 0,0 0 0 0 0,1 0 0 0 0,0 0 1 0 0,0 0-1 0 0,0 1 0 0 0,0 0 0 0 0,1 0 0 0 0,0 0 0 0 0,0 1 1 0 0,0-1-1 0 0,1 1 0 0 0,-5 10 0 0 0,4-6-228 0 0,1 1 0 0 0,0-1 0 0 0,0 1 0 0 0,1 0 0 0 0,1 0 0 0 0,-1 14 0 0 0,1-22 0 0 0,1 1 0 0 0,0-1 0 0 0,0 0 0 0 0,0 0 0 0 0,1 1 0 0 0,-1-1 0 0 0,1 0 0 0 0,0 0 0 0 0,0 1 0 0 0,0-1 0 0 0,0 0 0 0 0,0 0 0 0 0,1 0 0 0 0,-1 0 0 0 0,1 0 0 0 0,0-1 0 0 0,0 1 0 0 0,0 0 0 0 0,0-1 0 0 0,1 1 0 0 0,-1-1 0 0 0,0 0 0 0 0,1 0 0 0 0,0 0 0 0 0,3 2 0 0 0,-3-3 13 0 0,1-1 0 0 0,-1 1-1 0 0,1-1 1 0 0,0 1 0 0 0,-1-1 0 0 0,1 0-1 0 0,-1-1 1 0 0,1 1 0 0 0,-1-1 0 0 0,1 1 0 0 0,-1-1-1 0 0,1 0 1 0 0,-1 0 0 0 0,0-1 0 0 0,1 1-1 0 0,-1-1 1 0 0,0 1 0 0 0,0-1 0 0 0,0 0-1 0 0,5-5 1 0 0,4-2 70 0 0,0-1 0 0 0,-1 0 0 0 0,15-17 0 0 0,-17 15-17 0 0,-1-1 1 0 0,0 0-1 0 0,0 0 0 0 0,-1-1 0 0 0,-1 0 1 0 0,-1 0-1 0 0,1 0 0 0 0,-2-1 0 0 0,0 1 1 0 0,-1-1-1 0 0,-1 0 0 0 0,0 0 0 0 0,-1 0 1 0 0,0-1-1 0 0,-2 1 0 0 0,-3-30 0 0 0,-4-5 143 0 0,-2 1 0 0 0,-3 0 0 0 0,-32-83-1 0 0,17 78 791 0 0,46 92-911 0 0,-12-24-96 0 0,100 184 35 0 0,-85-163-83 0 0,2-2-1 0 0,1 0 0 0 0,45 45 0 0 0,-40-54-1973 0 0,-7-12-5841 0 0</inkml:trace>
</inkml:ink>
</file>

<file path=ppt/ink/ink92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2.803"/>
    </inkml:context>
    <inkml:brush xml:id="br0">
      <inkml:brushProperty name="width" value="0.1" units="cm"/>
      <inkml:brushProperty name="height" value="0.1" units="cm"/>
      <inkml:brushProperty name="color" value="#AB008B"/>
    </inkml:brush>
  </inkml:definitions>
  <inkml:trace contextRef="#ctx0" brushRef="#br0">59 1 8751 0 0,'0'0'794'0'0,"-27"22"1156"0"0,24-18-1360 0 0,-1 0 1 0 0,1 0-1 0 0,0 0 0 0 0,1 1 0 0 0,-1-1 0 0 0,1 1 0 0 0,0 0 0 0 0,0 0 0 0 0,0 0 0 0 0,1 0 0 0 0,-1 0 0 0 0,0 7 0 0 0,2-6-320 0 0,-1 0-1 0 0,1 1 0 0 0,0-1 0 0 0,1 0 0 0 0,0 1 0 0 0,0-1 0 0 0,0 0 0 0 0,0 0 0 0 0,5 10 0 0 0,-5-12-231 0 0,1 1 1 0 0,0-1-1 0 0,0 0 0 0 0,1 0 1 0 0,-1 0-1 0 0,1 0 0 0 0,-1-1 1 0 0,1 1-1 0 0,1-1 0 0 0,-1 1 1 0 0,0-1-1 0 0,1 0 0 0 0,-1-1 1 0 0,1 1-1 0 0,0 0 0 0 0,0-1 1 0 0,0 0-1 0 0,0 0 0 0 0,1 0 1 0 0,-1-1-1 0 0,0 1 0 0 0,1-1 1 0 0,-1 0-1 0 0,1 0 0 0 0,-1-1 1 0 0,1 1-1 0 0,0-1 0 0 0,-1 0 1 0 0,9-1-1 0 0,-6 0 25 0 0,0 0 0 0 0,-1-1 0 0 0,1 0 1 0 0,0 0-1 0 0,0-1 0 0 0,-1 0 0 0 0,0 0 0 0 0,1-1 0 0 0,-1 1 0 0 0,-1-1 0 0 0,1 0 0 0 0,0-1 0 0 0,6-7 0 0 0,-2 1 268 0 0,-1-1 0 0 0,0 0 0 0 0,0 0 0 0 0,-1-1 0 0 0,7-16 0 0 0,-15 28-277 0 0,1 1-1 0 0,0-1 0 0 0,-1 0 0 0 0,1 1 0 0 0,0-1 1 0 0,0 0-1 0 0,0 1 0 0 0,0-1 0 0 0,0 1 0 0 0,0 0 1 0 0,0-1-1 0 0,0 1 0 0 0,0 0 0 0 0,0-1 1 0 0,0 1-1 0 0,0 0 0 0 0,0 0 0 0 0,0 0 0 0 0,0 0 1 0 0,0 0-1 0 0,0 0 0 0 0,0 0 0 0 0,0 0 0 0 0,0 0 1 0 0,0 1-1 0 0,0-1 0 0 0,0 0 0 0 0,0 1 0 0 0,0-1 1 0 0,0 0-1 0 0,0 1 0 0 0,-1-1 0 0 0,1 1 0 0 0,1 1 1 0 0,33 20-65 0 0,-35-22 31 0 0,18 14-27 0 0,-2 1 0 0 0,0 0-1 0 0,0 1 1 0 0,-2 1-1 0 0,0 0 1 0 0,-1 1-1 0 0,-1 1 1 0 0,0 0-1 0 0,-1 0 1 0 0,11 31-1 0 0,-18-39-30 0 0,0 1-1 0 0,-1-1 0 0 0,-1 1 0 0 0,0-1 0 0 0,0 1 0 0 0,-1 0 0 0 0,0 0 1 0 0,-1-1-1 0 0,-2 18 0 0 0,0-21-10 0 0,0 1 0 0 0,0-1 0 0 0,-1 0 0 0 0,0 0 0 0 0,0 0 0 0 0,-1 0 0 0 0,1-1 0 0 0,-2 1 0 0 0,1-1 0 0 0,-1 0 0 0 0,-1 0 0 0 0,1-1 0 0 0,-1 1 0 0 0,-7 6 0 0 0,-5-1-272 0 0,0-1-1 0 0,-1 0 1 0 0,0-2 0 0 0,0 0-1 0 0,-1-1 1 0 0,-1 0 0 0 0,-28 5-1 0 0,5 1-953 0 0,22-8-357 0 0,1 2-354 0 0</inkml:trace>
</inkml:ink>
</file>

<file path=ppt/ink/ink92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3.208"/>
    </inkml:context>
    <inkml:brush xml:id="br0">
      <inkml:brushProperty name="width" value="0.1" units="cm"/>
      <inkml:brushProperty name="height" value="0.1" units="cm"/>
      <inkml:brushProperty name="color" value="#AB008B"/>
    </inkml:brush>
  </inkml:definitions>
  <inkml:trace contextRef="#ctx0" brushRef="#br0">1 28 5063 0 0,'0'0'448'0'0,"5"-4"-352"0"0,1-1-96 0 0,2 2 0 0 0,0-1 952 0 0,12-7 5376 0 0</inkml:trace>
</inkml:ink>
</file>

<file path=ppt/ink/ink92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5.474"/>
    </inkml:context>
    <inkml:brush xml:id="br0">
      <inkml:brushProperty name="width" value="0.1" units="cm"/>
      <inkml:brushProperty name="height" value="0.1" units="cm"/>
      <inkml:brushProperty name="color" value="#AB008B"/>
    </inkml:brush>
  </inkml:definitions>
  <inkml:trace contextRef="#ctx0" brushRef="#br0">1 52 5527 0 0,'0'0'11396'0'0,"33"0"-9445"0"0,233-4 1585 0 0,-75-1-2327 0 0,321-17-38 0 0,-131 3-1006 0 0,-351 18-157 0 0,64 0-3 0 0,-85 1-5 0 0,-1 1 0 0 0,1 0 0 0 0,0 1-1 0 0,-1 0 1 0 0,1 0 0 0 0,-1 1 0 0 0,0-1 0 0 0,9 6 0 0 0,-11-4 11 0 0,-4-2 31 0 0,-2-1-16 0 0,0 0-1 0 0,0 0 0 0 0,0 0 0 0 0,0 0 0 0 0,0 0 0 0 0,0 0 0 0 0,0 0 0 0 0,0 0 0 0 0,0 0 0 0 0,-1 0 0 0 0,1 0 0 0 0,0 0 0 0 0,-1 0 0 0 0,1 0 0 0 0,0 0 0 0 0,-1 0 1 0 0,1 0-1 0 0,-1-1 0 0 0,0 1 0 0 0,1 0 0 0 0,-1 0 0 0 0,0-1 0 0 0,1 1 0 0 0,-1 0 0 0 0,0-1 0 0 0,-1 2 0 0 0,-3 2-2049 0 0</inkml:trace>
</inkml:ink>
</file>

<file path=ppt/ink/ink92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6.555"/>
    </inkml:context>
    <inkml:brush xml:id="br0">
      <inkml:brushProperty name="width" value="0.1" units="cm"/>
      <inkml:brushProperty name="height" value="0.1" units="cm"/>
      <inkml:brushProperty name="color" value="#AB008B"/>
    </inkml:brush>
  </inkml:definitions>
  <inkml:trace contextRef="#ctx0" brushRef="#br0">215 308 7831 0 0,'0'0'603'0'0,"2"-30"2668"0"0,-3 27-3005 0 0,1 1 0 0 0,-1-1 0 0 0,1 1 0 0 0,-1-1 0 0 0,0 1 0 0 0,1 0 0 0 0,-1-1 0 0 0,0 1 0 0 0,-1 0 0 0 0,1 0 0 0 0,0 0 0 0 0,-1 0 0 0 0,1 0 0 0 0,-1 0 0 0 0,0 0 0 0 0,1 0 0 0 0,-1 1 0 0 0,0-1 0 0 0,0 1 0 0 0,0-1 0 0 0,0 1 0 0 0,0 0 0 0 0,-1 0 0 0 0,1-1 0 0 0,0 2 0 0 0,-1-1 0 0 0,1 0 0 0 0,0 0 0 0 0,-1 1 0 0 0,-4-1 0 0 0,3 1-168 0 0,0 1 0 0 0,0 0-1 0 0,-1 0 1 0 0,1 0-1 0 0,0 0 1 0 0,0 0 0 0 0,0 1-1 0 0,0 0 1 0 0,1 0 0 0 0,-1 0-1 0 0,0 0 1 0 0,1 1-1 0 0,-1-1 1 0 0,1 1 0 0 0,0 0-1 0 0,0 0 1 0 0,-3 4 0 0 0,-6 9-59 0 0,1 0 1 0 0,1 1-1 0 0,1 0 1 0 0,0 0 0 0 0,1 1-1 0 0,1 0 1 0 0,1 0-1 0 0,1 1 1 0 0,0-1 0 0 0,1 1-1 0 0,1 1 1 0 0,1-1 0 0 0,0 37-1 0 0,3-48-39 0 0,1 1 0 0 0,-1-1 0 0 0,1 0 0 0 0,1 0 0 0 0,-1-1 0 0 0,1 1 0 0 0,1 0 0 0 0,-1-1 0 0 0,1 0-1 0 0,1 0 1 0 0,-1 0 0 0 0,10 11 0 0 0,-12-16 6 0 0,0 0 0 0 0,1 0 0 0 0,-1 0 0 0 0,0 0 0 0 0,1-1 0 0 0,-1 1 0 0 0,1-1 0 0 0,-1 0 0 0 0,1 1 0 0 0,0-1 0 0 0,0 0 0 0 0,-1 0 0 0 0,1-1 0 0 0,0 1 0 0 0,0-1 0 0 0,0 1 0 0 0,0-1 0 0 0,0 0 0 0 0,0 0 0 0 0,0 0 0 0 0,0-1 0 0 0,-1 1 0 0 0,1-1 0 0 0,0 1 0 0 0,0-1 0 0 0,0 0-1 0 0,0 0 1 0 0,-1 0 0 0 0,1-1 0 0 0,-1 1 0 0 0,1 0 0 0 0,-1-1 0 0 0,1 0 0 0 0,-1 0 0 0 0,0 0 0 0 0,0 0 0 0 0,1 0 0 0 0,1-4 0 0 0,5-4 66 0 0,-1 0 0 0 0,0-1 0 0 0,-1 0 0 0 0,0 0 0 0 0,0-1 0 0 0,-2 0 0 0 0,1 0-1 0 0,-1 0 1 0 0,-1-1 0 0 0,-1 0 0 0 0,1 0 0 0 0,-2 0 0 0 0,0 0 0 0 0,0-21 0 0 0,0-8 236 0 0,-3 0 0 0 0,-1 1 1 0 0,-10-56-1 0 0,0 32 164 0 0,-30-100 0 0 0,42 163-392 0 0,0 36 69 0 0,8 16-147 0 0,3 0 0 0 0,2-1 0 0 0,2 0 0 0 0,2-2-1 0 0,44 88 1 0 0,-49-110-539 0 0,1-1-1 0 0,1 0 0 0 0,1-1 1 0 0,18 22-1 0 0,-16-26-1334 0 0</inkml:trace>
</inkml:ink>
</file>

<file path=ppt/ink/ink92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6.903"/>
    </inkml:context>
    <inkml:brush xml:id="br0">
      <inkml:brushProperty name="width" value="0.1" units="cm"/>
      <inkml:brushProperty name="height" value="0.1" units="cm"/>
      <inkml:brushProperty name="color" value="#AB008B"/>
    </inkml:brush>
  </inkml:definitions>
  <inkml:trace contextRef="#ctx0" brushRef="#br0">1 93 9215 0 0,'5'-36'2732'0'0,"-5"33"-2364"0"0,1 1 0 0 0,-1 0 0 0 0,1 0 0 0 0,0-1 0 0 0,0 1-1 0 0,0 0 1 0 0,0 0 0 0 0,0 0 0 0 0,0 0 0 0 0,0 0 0 0 0,1 0 0 0 0,-1 1-1 0 0,1-1 1 0 0,-1 0 0 0 0,1 1 0 0 0,0-1 0 0 0,3-1 0 0 0,-1 0 15 0 0,1 1 0 0 0,-1-1 0 0 0,1 1 0 0 0,0 1 0 0 0,0-1 1 0 0,0 1-1 0 0,8-2 0 0 0,1 1 32 0 0,0 1 0 0 0,0 1 1 0 0,0 0-1 0 0,0 1 0 0 0,14 3 1 0 0,-20-3-309 0 0,0 1 1 0 0,0 0-1 0 0,-1 0 1 0 0,1 1-1 0 0,-1 0 1 0 0,1 0-1 0 0,-1 0 1 0 0,0 1-1 0 0,-1 1 1 0 0,1-1-1 0 0,-1 1 1 0 0,0 0-1 0 0,9 9 1 0 0,-13-11-89 0 0,1 0-1 0 0,0 1 1 0 0,-1 0 0 0 0,0-1 0 0 0,0 1-1 0 0,0 0 1 0 0,0 0 0 0 0,-1 0 0 0 0,0 1 0 0 0,1-1-1 0 0,-2 0 1 0 0,1 0 0 0 0,0 1 0 0 0,-1-1 0 0 0,0 1-1 0 0,0-1 1 0 0,0 0 0 0 0,0 1 0 0 0,-1-1-1 0 0,0 0 1 0 0,0 1 0 0 0,0-1 0 0 0,0 0 0 0 0,-1 0-1 0 0,-3 7 1 0 0,-4 7-43 0 0,-2-1 0 0 0,0 0 0 0 0,-1-1 0 0 0,0-1 0 0 0,-1 0-1 0 0,-1 0 1 0 0,-1-1 0 0 0,0-1 0 0 0,0-1 0 0 0,-1 0 0 0 0,-1-1 0 0 0,-26 13 0 0 0,34-20-1884 0 0</inkml:trace>
</inkml:ink>
</file>

<file path=ppt/ink/ink92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7.248"/>
    </inkml:context>
    <inkml:brush xml:id="br0">
      <inkml:brushProperty name="width" value="0.1" units="cm"/>
      <inkml:brushProperty name="height" value="0.1" units="cm"/>
      <inkml:brushProperty name="color" value="#AB008B"/>
    </inkml:brush>
  </inkml:definitions>
  <inkml:trace contextRef="#ctx0" brushRef="#br0">187 39 15231 0 0,'0'-2'75'0'0,"1"0"-1"0"0,-1 0 1 0 0,0 1-1 0 0,0-1 1 0 0,0 0-1 0 0,0 0 0 0 0,-1 1 1 0 0,1-1-1 0 0,0 0 1 0 0,-1 0-1 0 0,1 1 1 0 0,-1-1-1 0 0,0 0 1 0 0,1 1-1 0 0,-1-1 0 0 0,0 1 1 0 0,-1-3-1 0 0,1 4 23 0 0,0-1-1 0 0,0 1 1 0 0,0-1-1 0 0,1 1 1 0 0,-1-1-1 0 0,0 1 1 0 0,0-1-1 0 0,0 1 1 0 0,0 0-1 0 0,0-1 1 0 0,0 1-1 0 0,0 0 1 0 0,0 0-1 0 0,0 0 1 0 0,0 0-1 0 0,0 0 1 0 0,0 0-1 0 0,0 0 1 0 0,0 0-1 0 0,0 0 1 0 0,-2 1-1 0 0,-2 1 311 0 0,0-1-1 0 0,1 1 0 0 0,-1 1 0 0 0,0-1 0 0 0,1 1 0 0 0,0 0 0 0 0,0 0 0 0 0,-1 0 1 0 0,2 0-1 0 0,-6 6 0 0 0,-6 7 384 0 0,-46 55 556 0 0,58-67-1327 0 0,-1 1 1 0 0,1-1 0 0 0,1 1 0 0 0,-1 0 0 0 0,1-1 0 0 0,0 1-1 0 0,0 0 1 0 0,0 0 0 0 0,1 0 0 0 0,0 1 0 0 0,0-1 0 0 0,0 0-1 0 0,1 0 1 0 0,-1 7 0 0 0,2-7-20 0 0,1-1 0 0 0,-1 0 0 0 0,1 0 0 0 0,0 0 0 0 0,0 0 0 0 0,0 0 0 0 0,0-1 0 0 0,0 1 0 0 0,1-1 0 0 0,0 1 0 0 0,0-1 0 0 0,0 0 0 0 0,0 0 0 0 0,0 0 0 0 0,1-1 0 0 0,-1 1 0 0 0,1-1 0 0 0,0 1 0 0 0,0-1-1 0 0,0-1 1 0 0,0 1 0 0 0,0 0 0 0 0,0-1 0 0 0,5 1 0 0 0,15 5-1039 0 0,-1-2 0 0 0,49 5 0 0 0,-64-9 417 0 0</inkml:trace>
</inkml:ink>
</file>

<file path=ppt/ink/ink92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7.751"/>
    </inkml:context>
    <inkml:brush xml:id="br0">
      <inkml:brushProperty name="width" value="0.1" units="cm"/>
      <inkml:brushProperty name="height" value="0.1" units="cm"/>
      <inkml:brushProperty name="color" value="#AB008B"/>
    </inkml:brush>
  </inkml:definitions>
  <inkml:trace contextRef="#ctx0" brushRef="#br0">1 16 9759 0 0,'0'0'883'0'0,"32"-7"2932"0"0,-8 4-1728 0 0,1 1 1 0 0,-1 1-1 0 0,30 2 1 0 0,17 0-336 0 0,-28-3-861 0 0,-4 0-1921 0 0,-13 1-6836 0 0</inkml:trace>
</inkml:ink>
</file>

<file path=ppt/ink/ink92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6:58.097"/>
    </inkml:context>
    <inkml:brush xml:id="br0">
      <inkml:brushProperty name="width" value="0.1" units="cm"/>
      <inkml:brushProperty name="height" value="0.1" units="cm"/>
      <inkml:brushProperty name="color" value="#AB008B"/>
    </inkml:brush>
  </inkml:definitions>
  <inkml:trace contextRef="#ctx0" brushRef="#br0">1 42 10135 0 0,'0'0'1080'0'0,"7"-4"-1080"0"0,3 0 0 0 0,3-1 1152 0 0,1 1 192 0 0,3 1 32 0 0,1-2 16 0 0,-1 0-368 0 0,3 1-64 0 0,1-1-24 0 0,1 2 0 0 0,-2 3-640 0 0,0 2-128 0 0,-2 0-24 0 0,-1 2-5712 0 0</inkml:trace>
</inkml:ink>
</file>

<file path=ppt/ink/ink92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1.213"/>
    </inkml:context>
    <inkml:brush xml:id="br0">
      <inkml:brushProperty name="width" value="0.1" units="cm"/>
      <inkml:brushProperty name="height" value="0.1" units="cm"/>
      <inkml:brushProperty name="color" value="#AB008B"/>
    </inkml:brush>
  </inkml:definitions>
  <inkml:trace contextRef="#ctx0" brushRef="#br0">182 58 5983 0 0,'5'-14'9302'0'0,"6"-12"-4858"0"0,-11 25-4372 0 0,-1 0 0 0 0,1 0 0 0 0,0 0 0 0 0,-1 1 0 0 0,1-1 1 0 0,-1 0-1 0 0,1 0 0 0 0,-1 0 0 0 0,1 0 0 0 0,-1 1 0 0 0,1-1 1 0 0,-1 0-1 0 0,0 1 0 0 0,1-1 0 0 0,-1 0 0 0 0,0 1 1 0 0,0-1-1 0 0,0 1 0 0 0,1-1 0 0 0,-1 1 0 0 0,0-1 0 0 0,0 1 1 0 0,0 0-1 0 0,0-1 0 0 0,0 1 0 0 0,0 0 0 0 0,-2 0 0 0 0,-32 5 830 0 0,22 0-791 0 0,1 1 0 0 0,0 0 0 0 0,-15 9 0 0 0,20-10-100 0 0,0 0 0 0 0,1 0 0 0 0,0 0 0 0 0,0 1 0 0 0,0 0 0 0 0,1 0 0 0 0,0 1-1 0 0,0 0 1 0 0,0-1 0 0 0,1 1 0 0 0,0 1 0 0 0,-3 8 0 0 0,6-13-16 0 0,0 0 0 0 0,0 0 0 0 0,0 0 0 0 0,1 0 0 0 0,0 0-1 0 0,-1 0 1 0 0,1 0 0 0 0,0 0 0 0 0,0 0 0 0 0,1 0 0 0 0,-1 0 0 0 0,1-1 0 0 0,-1 1 0 0 0,1 0 0 0 0,0 0 0 0 0,0 0-1 0 0,0 0 1 0 0,1-1 0 0 0,-1 1 0 0 0,0 0 0 0 0,1-1 0 0 0,0 1 0 0 0,0-1 0 0 0,0 0 0 0 0,0 0 0 0 0,0 1 0 0 0,0-1 0 0 0,0-1-1 0 0,1 1 1 0 0,-1 0 0 0 0,1 0 0 0 0,-1-1 0 0 0,1 0 0 0 0,0 1 0 0 0,5 1 0 0 0,16 5-23 0 0,1 0 0 0 0,0-1 0 0 0,0-1 0 0 0,38 3 0 0 0,-44-7 43 0 0,0 0 0 0 0,1 1 0 0 0,-1 1 0 0 0,-1 1 0 0 0,1 1 0 0 0,-1 0-1 0 0,0 2 1 0 0,0 0 0 0 0,22 13 0 0 0,-37-19-5 0 0,-1 0 0 0 0,1 1-1 0 0,0-1 1 0 0,-1 0 0 0 0,1 1 0 0 0,-1 0-1 0 0,0-1 1 0 0,0 1 0 0 0,0 0 0 0 0,0 0-1 0 0,0 0 1 0 0,-1 0 0 0 0,1 0-1 0 0,-1 1 1 0 0,0-1 0 0 0,0 0 0 0 0,0 1-1 0 0,0-1 1 0 0,0 7 0 0 0,-1-5 8 0 0,-1 1-1 0 0,0-1 1 0 0,0 0-1 0 0,0 1 1 0 0,0-1 0 0 0,-1 0-1 0 0,0 0 1 0 0,0 0 0 0 0,0 0-1 0 0,-1 0 1 0 0,-4 7-1 0 0,-5 3 47 0 0,0 0-1 0 0,0-1 0 0 0,-1-1 0 0 0,-1 0 0 0 0,0 0 0 0 0,-21 13 0 0 0,32-24-47 0 0,-13 9-2 0 0,0 0 1 0 0,-1-1 0 0 0,0-1-1 0 0,-35 14 1 0 0,49-22-2 0 0,0 0 0 0 0,1 0 0 0 0,-1-1 0 0 0,0 1 0 0 0,0-1 1 0 0,1 1-1 0 0,-1-1 0 0 0,0 0 0 0 0,0 0 0 0 0,0 0 0 0 0,0 0 0 0 0,1-1 0 0 0,-1 1 1 0 0,0-1-1 0 0,0 1 0 0 0,1-1 0 0 0,-1 0 0 0 0,0 0 0 0 0,1 0 0 0 0,-1-1 1 0 0,1 1-1 0 0,-1-1 0 0 0,1 1 0 0 0,0-1 0 0 0,0 0 0 0 0,0 0 0 0 0,0 0 1 0 0,0 0-1 0 0,0 0 0 0 0,0 0 0 0 0,0 0 0 0 0,1-1 0 0 0,0 1 0 0 0,-1-1 1 0 0,1 1-1 0 0,0-1 0 0 0,0 0 0 0 0,0 1 0 0 0,0-1 0 0 0,1 0 0 0 0,-1 1 1 0 0,1-1-1 0 0,-1-3 0 0 0,-1-9 53 0 0,0 0-1 0 0,1 0 1 0 0,1 0 0 0 0,0 0 0 0 0,1 0 0 0 0,1 0 0 0 0,0 1-1 0 0,5-19 1 0 0,7-13-40 0 0,23-54-1 0 0,-21 64-47 0 0,-3-1-1 0 0,15-61 1 0 0,-28 96 7 0 0,1 0 0 0 0,-1-1-1 0 0,1 1 1 0 0,-1 0 0 0 0,0 0 0 0 0,0 0 0 0 0,0-1 0 0 0,0 1 0 0 0,-1 0-1 0 0,1 0 1 0 0,0 0 0 0 0,-1 0 0 0 0,0 0 0 0 0,1-1 0 0 0,-1 1 0 0 0,0 0 0 0 0,0 0-1 0 0,0 1 1 0 0,0-1 0 0 0,-1 0 0 0 0,1 0 0 0 0,0 0 0 0 0,-1 1 0 0 0,1-1-1 0 0,-1 1 1 0 0,0-1 0 0 0,-3-1 0 0 0,3 2-173 0 0,0 0-1 0 0,0 0 1 0 0,0 1 0 0 0,0-1 0 0 0,-1 1-1 0 0,1-1 1 0 0,0 1 0 0 0,0 0-1 0 0,-1 0 1 0 0,1 0 0 0 0,0 0-1 0 0,0 0 1 0 0,0 1 0 0 0,-1-1-1 0 0,1 1 1 0 0,0-1 0 0 0,-4 3 0 0 0</inkml:trace>
</inkml:ink>
</file>

<file path=ppt/ink/ink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1"/>
    </inkml:context>
    <inkml:brush xml:id="br0">
      <inkml:brushProperty name="width" value="0.1" units="cm"/>
      <inkml:brushProperty name="height" value="0.1" units="cm"/>
      <inkml:brushProperty name="color" value="#004F8B"/>
    </inkml:brush>
  </inkml:definitions>
  <inkml:trace contextRef="#ctx0" brushRef="#br0">363 87 2303 0 0,'0'0'102'0'0,"5"-46"10755"0"0,-5 43-10508 0 0,0 1 1 0 0,0 0-1 0 0,0 0 1 0 0,0-1-1 0 0,-1 1 1 0 0,1 0-1 0 0,-1 0 1 0 0,1-1 0 0 0,-1 1-1 0 0,0 0 1 0 0,0 0-1 0 0,-2-4 1 0 0,2 6-209 0 0,1-1 1 0 0,-1 0-1 0 0,0 1 1 0 0,1-1-1 0 0,-1 0 1 0 0,0 1-1 0 0,0-1 1 0 0,1 1 0 0 0,-1-1-1 0 0,0 1 1 0 0,0 0-1 0 0,0-1 1 0 0,0 1-1 0 0,0 0 1 0 0,0 0-1 0 0,1-1 1 0 0,-1 1-1 0 0,0 0 1 0 0,0 0 0 0 0,0 0-1 0 0,-2 0 1 0 0,-1 1 29 0 0,0 1 1 0 0,0-1 0 0 0,0 0 0 0 0,0 1-1 0 0,1 0 1 0 0,-1 0 0 0 0,1 0 0 0 0,-1 0-1 0 0,1 1 1 0 0,0-1 0 0 0,-1 1 0 0 0,-2 4-1 0 0,-24 20 236 0 0,-39 28-1 0 0,41-34-231 0 0,1 1 0 0 0,-25 26 1 0 0,44-39-124 0 0,0 1 0 0 0,0-1 0 0 0,1 1 0 0 0,1 1 1 0 0,-1-1-1 0 0,2 1 0 0 0,-1 0 0 0 0,2 1 0 0 0,-7 19 0 0 0,7-15 0 0 0,1 1 0 0 0,0-1 0 0 0,1 1 0 0 0,1-1 0 0 0,0 1 0 0 0,1-1-1 0 0,3 19 1 0 0,-1-25-44 0 0,0-1 0 0 0,0 1-1 0 0,1-1 1 0 0,0 0 0 0 0,1 0 0 0 0,0 0-1 0 0,0 0 1 0 0,1-1 0 0 0,0 0-1 0 0,0 0 1 0 0,1 0 0 0 0,0 0-1 0 0,12 10 1 0 0,-8-9 7 0 0,1-1-1 0 0,1 0 0 0 0,-1 0 1 0 0,1-1-1 0 0,1-1 1 0 0,-1 0-1 0 0,1 0 1 0 0,0-1-1 0 0,1-1 1 0 0,-1 0-1 0 0,1-1 1 0 0,-1-1-1 0 0,1 0 0 0 0,0-1 1 0 0,19 0-1 0 0,1-2-563 0 0,0-2 0 0 0,-1-1 0 0 0,0-2 0 0 0,0-1-1 0 0,40-14 1 0 0,-54 15-899 0 0</inkml:trace>
</inkml:ink>
</file>

<file path=ppt/ink/ink92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1.565"/>
    </inkml:context>
    <inkml:brush xml:id="br0">
      <inkml:brushProperty name="width" value="0.1" units="cm"/>
      <inkml:brushProperty name="height" value="0.1" units="cm"/>
      <inkml:brushProperty name="color" value="#AB008B"/>
    </inkml:brush>
  </inkml:definitions>
  <inkml:trace contextRef="#ctx0" brushRef="#br0">0 190 9671 0 0,'0'0'748'0'0,"19"-5"951"0"0,204-65 6651 0 0,6 23-4958 0 0,236-3-998 0 0,-399 41-1988 0 0,-12 2-2390 0 0,-17 5-7769 0 0</inkml:trace>
</inkml:ink>
</file>

<file path=ppt/ink/ink92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4.545"/>
    </inkml:context>
    <inkml:brush xml:id="br0">
      <inkml:brushProperty name="width" value="0.1" units="cm"/>
      <inkml:brushProperty name="height" value="0.1" units="cm"/>
      <inkml:brushProperty name="color" value="#AB008B"/>
    </inkml:brush>
  </inkml:definitions>
  <inkml:trace contextRef="#ctx0" brushRef="#br0">61 55 10591 0 0,'17'-30'2403'0'0,"-9"5"3336"0"0,-20 37-1690 0 0,-20 37-2701 0 0,25-33-1338 0 0,0 0 0 0 0,1 0 0 0 0,1 1 0 0 0,0 0 0 0 0,1 0 0 0 0,1 0 0 0 0,-2 33 0 0 0,5-44-11 0 0,0-1 0 0 0,1 1 1 0 0,-1 0-1 0 0,1-1 0 0 0,0 0 0 0 0,0 1 0 0 0,1-1 0 0 0,0 1 0 0 0,0-1 0 0 0,0 0 0 0 0,0 0 0 0 0,1 0 0 0 0,0-1 0 0 0,0 1 0 0 0,0 0 0 0 0,1-1 0 0 0,-1 0 0 0 0,1 0 1 0 0,0 0-1 0 0,0 0 0 0 0,1-1 0 0 0,-1 0 0 0 0,1 1 0 0 0,0-2 0 0 0,-1 1 0 0 0,1 0 0 0 0,1-1 0 0 0,8 3 0 0 0,12 3-38 0 0,1-1-1 0 0,-1-1 0 0 0,1-2 1 0 0,0 0-1 0 0,1-2 0 0 0,-1-1 1 0 0,1-1-1 0 0,-1-2 0 0 0,0 0 1 0 0,47-11-1 0 0,-59 7-1530 0 0,0-2-4006 0 0</inkml:trace>
</inkml:ink>
</file>

<file path=ppt/ink/ink92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4.898"/>
    </inkml:context>
    <inkml:brush xml:id="br0">
      <inkml:brushProperty name="width" value="0.1" units="cm"/>
      <inkml:brushProperty name="height" value="0.1" units="cm"/>
      <inkml:brushProperty name="color" value="#AB008B"/>
    </inkml:brush>
  </inkml:definitions>
  <inkml:trace contextRef="#ctx0" brushRef="#br0">187 1 8751 0 0,'0'0'674'0'0,"-36"10"5151"0"0,29-3-5145 0 0,0 0 1 0 0,0 0 0 0 0,1 1-1 0 0,0 0 1 0 0,0 0-1 0 0,1 0 1 0 0,0 1-1 0 0,-8 18 1 0 0,-24 81 150 0 0,26-74-429 0 0,7-20-341 0 0,-7 18 61 0 0,-10 57 0 0 0,19-81-128 0 0,1-1 0 0 0,0 1 0 0 0,1 0 1 0 0,0 0-1 0 0,0-1 0 0 0,0 1 0 0 0,1 0 0 0 0,0 0 0 0 0,1-1 1 0 0,0 1-1 0 0,0-1 0 0 0,0 1 0 0 0,6 9 0 0 0,-6-13-65 0 0,0-1 1 0 0,1 0-1 0 0,-1 0 0 0 0,1 0 0 0 0,0 0 1 0 0,0 0-1 0 0,0-1 0 0 0,0 1 1 0 0,1-1-1 0 0,-1 0 0 0 0,1 1 0 0 0,-1-2 1 0 0,7 3-1 0 0,32 5-3603 0 0,-28-9 1890 0 0</inkml:trace>
</inkml:ink>
</file>

<file path=ppt/ink/ink92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5.295"/>
    </inkml:context>
    <inkml:brush xml:id="br0">
      <inkml:brushProperty name="width" value="0.1" units="cm"/>
      <inkml:brushProperty name="height" value="0.1" units="cm"/>
      <inkml:brushProperty name="color" value="#AB008B"/>
    </inkml:brush>
  </inkml:definitions>
  <inkml:trace contextRef="#ctx0" brushRef="#br0">1 47 10135 0 0,'0'0'464'0'0,"20"-24"503"0"0,-16 22-79 0 0,0-1 0 0 0,0 1 0 0 0,0 0 0 0 0,0 0 0 0 0,0 0 0 0 0,1 1 1 0 0,-1-1-1 0 0,5 0 0 0 0,44-3 2650 0 0,47 15-1664 0 0,-65-5-1794 0 0,41 8-27 0 0,-29 5-2806 0 0,-34-9 1257 0 0</inkml:trace>
  <inkml:trace contextRef="#ctx0" brushRef="#br0" timeOffset="1">221 279 15751 0 0,'0'0'1704'0'0,"7"3"-1704"0"0,4 0 0 0 0,2-2 0 0 0,2-2 536 0 0,1-2 72 0 0,3-2 8 0 0,0-1 8 0 0,1-1-24 0 0,0-1-8 0 0,1 1 0 0 0,0 0 0 0 0,0 1-592 0 0,1 0-112 0 0,-1-2-24 0 0,0 2-8664 0 0</inkml:trace>
</inkml:ink>
</file>

<file path=ppt/ink/ink92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5.639"/>
    </inkml:context>
    <inkml:brush xml:id="br0">
      <inkml:brushProperty name="width" value="0.1" units="cm"/>
      <inkml:brushProperty name="height" value="0.1" units="cm"/>
      <inkml:brushProperty name="color" value="#AB008B"/>
    </inkml:brush>
  </inkml:definitions>
  <inkml:trace contextRef="#ctx0" brushRef="#br0">0 149 11975 0 0,'0'0'923'0'0,"8"-26"708"0"0,-5 20-945 0 0,-1 0 0 0 0,1 0 0 0 0,0 1 0 0 0,1-1 0 0 0,-1 1 1 0 0,1 0-1 0 0,0 0 0 0 0,6-4 0 0 0,-2 1-193 0 0,0 1-1 0 0,1 0 1 0 0,-1 1-1 0 0,17-9 1 0 0,-18 11-425 0 0,1 0 1 0 0,-1 1 0 0 0,1-1 0 0 0,0 2 0 0 0,0-1 0 0 0,0 1-1 0 0,0 0 1 0 0,0 1 0 0 0,1 0 0 0 0,-1 0 0 0 0,0 1 0 0 0,1 0-1 0 0,-1 1 1 0 0,13 1 0 0 0,-20-1-61 0 0,1-1 0 0 0,-1 1 0 0 0,1-1 0 0 0,-1 1-1 0 0,1 0 1 0 0,-1-1 0 0 0,1 1 0 0 0,-1 0 0 0 0,0 0 0 0 0,1 0 0 0 0,-1 0-1 0 0,0 0 1 0 0,0 0 0 0 0,0 1 0 0 0,0-1 0 0 0,0 0 0 0 0,0 1 0 0 0,0-1-1 0 0,0 1 1 0 0,0-1 0 0 0,-1 0 0 0 0,1 1 0 0 0,-1 0 0 0 0,1-1 0 0 0,-1 1 0 0 0,1-1-1 0 0,-1 1 1 0 0,0 0 0 0 0,0-1 0 0 0,0 1 0 0 0,0-1 0 0 0,0 1 0 0 0,0 0-1 0 0,0-1 1 0 0,-1 1 0 0 0,1 0 0 0 0,-1-1 0 0 0,1 1 0 0 0,-1-1 0 0 0,1 1-1 0 0,-2 1 1 0 0,-3 10-7 0 0,-1-1 0 0 0,0 0 0 0 0,-16 22 0 0 0,18-28 36 0 0,-34 47 16 0 0,21-30-49 0 0,1 0 0 0 0,1 0 0 0 0,0 2 0 0 0,2 0 0 0 0,-14 38 0 0 0,26-60 4 0 0,0 0 0 0 0,0 0 0 0 0,0 0 0 0 0,0 0 0 0 0,0 0 0 0 0,1 0-1 0 0,0 0 1 0 0,-1 0 0 0 0,1 1 0 0 0,0-1 0 0 0,1 0 0 0 0,-1 0 0 0 0,0 0 0 0 0,1 0 0 0 0,0 0 0 0 0,0 0 0 0 0,0 0-1 0 0,0 0 1 0 0,0 0 0 0 0,0 0 0 0 0,1 0 0 0 0,0-1 0 0 0,-1 1 0 0 0,1 0 0 0 0,0-1 0 0 0,0 0 0 0 0,0 1-1 0 0,1-1 1 0 0,-1 0 0 0 0,0 0 0 0 0,1 0 0 0 0,0 0 0 0 0,-1-1 0 0 0,1 1 0 0 0,0-1 0 0 0,0 0 0 0 0,0 1 0 0 0,0-1-1 0 0,0-1 1 0 0,0 1 0 0 0,6 1 0 0 0,10 1 66 0 0,0-1 0 0 0,1-1 0 0 0,-1-1 0 0 0,0 0 0 0 0,32-5 0 0 0,29-7-198 0 0,37-3 17 0 0,-37 11-8178 0 0,-61 3 993 0 0</inkml:trace>
</inkml:ink>
</file>

<file path=ppt/ink/ink92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7.079"/>
    </inkml:context>
    <inkml:brush xml:id="br0">
      <inkml:brushProperty name="width" value="0.1" units="cm"/>
      <inkml:brushProperty name="height" value="0.1" units="cm"/>
      <inkml:brushProperty name="color" value="#AB008B"/>
    </inkml:brush>
  </inkml:definitions>
  <inkml:trace contextRef="#ctx0" brushRef="#br0">23 94 7831 0 0,'10'-29'663'0'0,"2"-5"2427"0"0,-11 32-2760 0 0,-1 1 0 0 0,0 0-1 0 0,0-1 1 0 0,0 1 0 0 0,0 0-1 0 0,0-1 1 0 0,0 1 0 0 0,0 0 0 0 0,0-1-1 0 0,0 1 1 0 0,0 0 0 0 0,-1-1-1 0 0,1 1 1 0 0,-1 0 0 0 0,1-1 0 0 0,-1 1-1 0 0,1 0 1 0 0,-1 0 0 0 0,0 0-1 0 0,0 0 1 0 0,-1-2 881 0 0,-19 41 853 0 0,17-28-1978 0 0,1 0 0 0 0,0 1 0 0 0,1-1 0 0 0,0 0 0 0 0,1 1 0 0 0,0-1 0 0 0,0 1 1 0 0,1 0-1 0 0,1-1 0 0 0,0 1 0 0 0,3 15 0 0 0,-3-23-67 0 0,-1 0 0 0 0,1 0 0 0 0,0 0 0 0 0,0 0 0 0 0,0 0 0 0 0,1 0 0 0 0,-1 0 0 0 0,1 0 0 0 0,0-1 0 0 0,-1 1 0 0 0,1 0 0 0 0,1-1 1 0 0,-1 0-1 0 0,0 1 0 0 0,0-1 0 0 0,1 0 0 0 0,-1 0 0 0 0,1 0 0 0 0,0-1 0 0 0,-1 1 0 0 0,1-1 0 0 0,0 1 0 0 0,0-1 0 0 0,0 0 0 0 0,0 0 0 0 0,0 0 0 0 0,0-1 1 0 0,1 1-1 0 0,-1-1 0 0 0,0 1 0 0 0,0-1 0 0 0,0 0 0 0 0,0 0 0 0 0,1-1 0 0 0,-1 1 0 0 0,0-1 0 0 0,0 1 0 0 0,0-1 0 0 0,0 0 0 0 0,0 0 0 0 0,4-2 0 0 0,3-1 45 0 0,0-1-1 0 0,-1 0 1 0 0,1 0-1 0 0,-1-1 1 0 0,0 0-1 0 0,0 0 1 0 0,-1-1-1 0 0,0 0 0 0 0,0-1 1 0 0,-1 0-1 0 0,0 0 1 0 0,7-11-1 0 0,40-40 207 0 0,-53 59-269 0 0,-1-1-1 0 0,1 1 1 0 0,-1 0-1 0 0,1-1 1 0 0,-1 1-1 0 0,1 0 0 0 0,-1 0 1 0 0,1 0-1 0 0,-1-1 1 0 0,1 1-1 0 0,0 0 1 0 0,-1 0-1 0 0,1 0 1 0 0,0 0-1 0 0,-1 0 1 0 0,1 0-1 0 0,-1 0 1 0 0,1 0-1 0 0,0 0 1 0 0,-1 0-1 0 0,1 0 1 0 0,-1 1-1 0 0,1-1 1 0 0,0 0-1 0 0,-1 0 1 0 0,1 1-1 0 0,-1-1 1 0 0,1 0-1 0 0,-1 1 1 0 0,1-1-1 0 0,-1 0 0 0 0,1 1 1 0 0,0 0-1 0 0,11 12 33 0 0,-11-12-29 0 0,25 33 15 0 0,-1 2-1 0 0,-2 0 0 0 0,-1 2 1 0 0,-2 0-1 0 0,-1 1 0 0 0,-2 1 1 0 0,12 45-1 0 0,-27-78-11 0 0,-1 0 0 0 0,0 0 0 0 0,0 0 0 0 0,0 0-1 0 0,0 0 1 0 0,-1 1 0 0 0,-1-1 0 0 0,1 0 0 0 0,-1 0 0 0 0,0 0 0 0 0,-1 0-1 0 0,0 0 1 0 0,-3 10 0 0 0,2-12-1 0 0,0-1 0 0 0,1 1 0 0 0,-2-1 0 0 0,1 0 0 0 0,0 0 0 0 0,-1 0 0 0 0,1-1 0 0 0,-1 1 0 0 0,0-1 0 0 0,-1 0 0 0 0,1 0 0 0 0,0-1 0 0 0,-1 1 0 0 0,1-1 0 0 0,-1 0 0 0 0,0 0 0 0 0,0 0 0 0 0,0-1 0 0 0,-8 2 0 0 0,-13 2 66 0 0,-1-1 0 0 0,1-2 0 0 0,-1 0 0 0 0,0-2 0 0 0,0-1 0 0 0,1-1 0 0 0,-36-7 0 0 0,54 8-755 0 0,8 1 450 0 0,-1 0 0 0 0,1 0 0 0 0,-1 0 0 0 0,1 0 0 0 0,-1 0 0 0 0,1 0 0 0 0,-1 0 0 0 0,0 0 0 0 0,1 0 0 0 0</inkml:trace>
</inkml:ink>
</file>

<file path=ppt/ink/ink92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7.462"/>
    </inkml:context>
    <inkml:brush xml:id="br0">
      <inkml:brushProperty name="width" value="0.1" units="cm"/>
      <inkml:brushProperty name="height" value="0.1" units="cm"/>
      <inkml:brushProperty name="color" value="#AB008B"/>
    </inkml:brush>
  </inkml:definitions>
  <inkml:trace contextRef="#ctx0" brushRef="#br0">1 23 7831 0 0,'0'0'6219'0'0,"26"0"-1962"0"0,85-12-118 0 0,-79 7-3757 0 0,1 2 1 0 0,-1 1-1 0 0,41 2 0 0 0,-71 0-580 0 0,0 0 0 0 0,-1 1-1 0 0,1-1 1 0 0,0 1 0 0 0,0-1-1 0 0,0 1 1 0 0,-1 0 0 0 0,1 0 0 0 0,0 0-1 0 0,-1 0 1 0 0,1 0 0 0 0,-1 0-1 0 0,1 0 1 0 0,-1 0 0 0 0,0 0-1 0 0,1 1 1 0 0,1 1 0 0 0,2 7-1721 0 0</inkml:trace>
</inkml:ink>
</file>

<file path=ppt/ink/ink92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7.800"/>
    </inkml:context>
    <inkml:brush xml:id="br0">
      <inkml:brushProperty name="width" value="0.1" units="cm"/>
      <inkml:brushProperty name="height" value="0.1" units="cm"/>
      <inkml:brushProperty name="color" value="#AB008B"/>
    </inkml:brush>
  </inkml:definitions>
  <inkml:trace contextRef="#ctx0" brushRef="#br0">2 37 13791 0 0,'-2'-1'3295'0'0,"6"-1"-2060"0"0,11-1-206 0 0,119-25 1656 0 0,-119 26-3505 0 0</inkml:trace>
</inkml:ink>
</file>

<file path=ppt/ink/ink92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8.507"/>
    </inkml:context>
    <inkml:brush xml:id="br0">
      <inkml:brushProperty name="width" value="0.1" units="cm"/>
      <inkml:brushProperty name="height" value="0.1" units="cm"/>
      <inkml:brushProperty name="color" value="#AB008B"/>
    </inkml:brush>
  </inkml:definitions>
  <inkml:trace contextRef="#ctx0" brushRef="#br0">0 167 5983 0 0,'0'0'464'0'0,"21"-27"2367"0"0,22-27 5618 0 0,10 7-5468 0 0,-47 42-2816 0 0,0 1-1 0 0,1 0 1 0 0,-1 0 0 0 0,1 0 0 0 0,0 1-1 0 0,0 0 1 0 0,1 1 0 0 0,-1-1 0 0 0,1 1-1 0 0,-1 1 1 0 0,1-1 0 0 0,-1 1-1 0 0,1 1 1 0 0,0 0 0 0 0,0 0 0 0 0,7 1-1 0 0,-13-1-143 0 0,0 1 0 0 0,0-1 0 0 0,0 1-1 0 0,-1 0 1 0 0,1 0 0 0 0,0 0 0 0 0,-1-1-1 0 0,1 2 1 0 0,-1-1 0 0 0,1 0 0 0 0,-1 0-1 0 0,1 0 1 0 0,-1 1 0 0 0,0-1-1 0 0,1 1 1 0 0,-1-1 0 0 0,0 1 0 0 0,0 0-1 0 0,0-1 1 0 0,0 1 0 0 0,-1 0 0 0 0,1-1-1 0 0,0 1 1 0 0,-1 0 0 0 0,1 0-1 0 0,-1 0 1 0 0,0 0 0 0 0,0 0 0 0 0,1 0-1 0 0,-1-1 1 0 0,0 1 0 0 0,0 0 0 0 0,-1 0-1 0 0,1 0 1 0 0,-1 3 0 0 0,-1 11-38 0 0,-1-1 0 0 0,0 0 0 0 0,-8 20 0 0 0,8-24 53 0 0,-17 48-31 0 0,10-31-79 0 0,1 0-1 0 0,2 0 0 0 0,0 0 1 0 0,-3 45-1 0 0,9-70 75 0 0,1 0 1 0 0,0 0-1 0 0,0 0 0 0 0,0 0 1 0 0,0 0-1 0 0,0 0 0 0 0,0 0 1 0 0,1 0-1 0 0,0 0 0 0 0,-1 0 1 0 0,1 0-1 0 0,0-1 0 0 0,0 1 1 0 0,1 0-1 0 0,-1 0 0 0 0,1-1 1 0 0,-1 1-1 0 0,1-1 0 0 0,0 1 1 0 0,0-1-1 0 0,0 0 0 0 0,0 0 0 0 0,0 0 1 0 0,1 0-1 0 0,-1 0 0 0 0,0 0 1 0 0,1-1-1 0 0,0 1 0 0 0,-1-1 1 0 0,1 0-1 0 0,0 0 0 0 0,-1 0 1 0 0,7 2-1 0 0,3-2 40 0 0,1 0 0 0 0,-1-1 0 0 0,0 0 0 0 0,0-1 0 0 0,1 0 0 0 0,-1-1 0 0 0,12-4 0 0 0,-1 2-160 0 0,31-10-2032 0 0,-38 7 1077 0 0</inkml:trace>
</inkml:ink>
</file>

<file path=ppt/ink/ink92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8.882"/>
    </inkml:context>
    <inkml:brush xml:id="br0">
      <inkml:brushProperty name="width" value="0.1" units="cm"/>
      <inkml:brushProperty name="height" value="0.1" units="cm"/>
      <inkml:brushProperty name="color" value="#AB008B"/>
    </inkml:brush>
  </inkml:definitions>
  <inkml:trace contextRef="#ctx0" brushRef="#br0">0 6 11519 0 0,'2'0'887'0'0,"27"-3"2500"0"0,-26 2-2961 0 0,0 1-1 0 0,0-1 1 0 0,0 1 0 0 0,0 0-1 0 0,1 0 1 0 0,-1 0 0 0 0,0 0 0 0 0,0 1-1 0 0,4 0 1 0 0,4 2 32 0 0,0 1 0 0 0,0 0-1 0 0,0 0 1 0 0,0 1 0 0 0,-1 0 0 0 0,0 1 0 0 0,0 0 0 0 0,0 1-1 0 0,-1 0 1 0 0,0 0 0 0 0,11 12 0 0 0,-16-14-446 0 0,0 0-1 0 0,0 0 1 0 0,0 1 0 0 0,-1-1 0 0 0,0 1 0 0 0,0-1-1 0 0,-1 1 1 0 0,1 0 0 0 0,-1 0 0 0 0,-1 0-1 0 0,1 1 1 0 0,-1-1 0 0 0,0 0 0 0 0,0 1 0 0 0,-1-1-1 0 0,0 0 1 0 0,0 1 0 0 0,0-1 0 0 0,-1 0 0 0 0,0 1-1 0 0,-4 11 1 0 0,1-7-44 0 0,0 1-1 0 0,-1-1 1 0 0,-1-1 0 0 0,0 1 0 0 0,0-1-1 0 0,-1 0 1 0 0,0 0 0 0 0,-1-1-1 0 0,0 0 1 0 0,-1 0 0 0 0,0-1-1 0 0,0 0 1 0 0,0-1 0 0 0,-1 0-1 0 0,0 0 1 0 0,-16 7 0 0 0,24-13-400 0 0</inkml:trace>
</inkml:ink>
</file>

<file path=ppt/ink/ink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2"/>
    </inkml:context>
    <inkml:brush xml:id="br0">
      <inkml:brushProperty name="width" value="0.1" units="cm"/>
      <inkml:brushProperty name="height" value="0.1" units="cm"/>
      <inkml:brushProperty name="color" value="#004F8B"/>
    </inkml:brush>
  </inkml:definitions>
  <inkml:trace contextRef="#ctx0" brushRef="#br0">0 37 11631 0 0,'0'0'3535'0'0,"26"-12"1242"0"0,-20 10-4569 0 0,1 0-1 0 0,-1 0 1 0 0,0 1 0 0 0,1 0-1 0 0,-1 0 1 0 0,1 1 0 0 0,-1-1-1 0 0,1 1 1 0 0,-1 1-1 0 0,1 0 1 0 0,6 1 0 0 0,7-1 260 0 0,21-1 457 0 0,1-2 0 0 0,39-8 0 0 0,-26 3-569 0 0,-47 6-663 0 0,0 1 0 0 0,0 1 0 0 0,0 0 1 0 0,0 0-1 0 0,-1 0 0 0 0,1 1 0 0 0,0 0 0 0 0,-1 1 1 0 0,15 6-1 0 0</inkml:trace>
</inkml:ink>
</file>

<file path=ppt/ink/ink92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9.250"/>
    </inkml:context>
    <inkml:brush xml:id="br0">
      <inkml:brushProperty name="width" value="0.1" units="cm"/>
      <inkml:brushProperty name="height" value="0.1" units="cm"/>
      <inkml:brushProperty name="color" value="#AB008B"/>
    </inkml:brush>
  </inkml:definitions>
  <inkml:trace contextRef="#ctx0" brushRef="#br0">176 6 18599 0 0,'-5'-1'331'0'0,"0"0"1"0"0,0 0-1 0 0,0 0 0 0 0,-1 0 0 0 0,1 1 1 0 0,0 0-1 0 0,0 0 0 0 0,-1 0 0 0 0,1 1 1 0 0,0 0-1 0 0,0 0 0 0 0,-1 0 0 0 0,1 1 0 0 0,0 0 1 0 0,-8 3-1 0 0,8-2-203 0 0,-1 1 0 0 0,0 0 0 0 0,1 0 0 0 0,-1 0 0 0 0,1 0 0 0 0,1 1 0 0 0,-1 0 0 0 0,0 0 0 0 0,1 0 0 0 0,0 0 0 0 0,-5 10 0 0 0,6-10-121 0 0,1 0 1 0 0,-1 0-1 0 0,1 0 0 0 0,0 1 1 0 0,0-1-1 0 0,0 1 0 0 0,1-1 0 0 0,0 1 1 0 0,0-1-1 0 0,0 1 0 0 0,1 0 0 0 0,0-1 1 0 0,0 1-1 0 0,0 0 0 0 0,1 0 0 0 0,0-1 1 0 0,0 1-1 0 0,0-1 0 0 0,1 1 1 0 0,0-1-1 0 0,0 1 0 0 0,0-1 0 0 0,1 0 1 0 0,-1 0-1 0 0,1 0 0 0 0,1 0 0 0 0,-1-1 1 0 0,1 1-1 0 0,-1-1 0 0 0,8 6 0 0 0,6 3 13 0 0,1-1-1 0 0,1-1 1 0 0,0-1-1 0 0,1-1 1 0 0,23 9-1 0 0,17 4-2475 0 0,-60-22 2425 0 0,17 5-1284 0 0</inkml:trace>
</inkml:ink>
</file>

<file path=ppt/ink/ink92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9.641"/>
    </inkml:context>
    <inkml:brush xml:id="br0">
      <inkml:brushProperty name="width" value="0.1" units="cm"/>
      <inkml:brushProperty name="height" value="0.1" units="cm"/>
      <inkml:brushProperty name="color" value="#AB008B"/>
    </inkml:brush>
  </inkml:definitions>
  <inkml:trace contextRef="#ctx0" brushRef="#br0">0 47 13447 0 0,'25'-17'1635'0'0,"-17"12"-876"0"0,0 1 0 0 0,1 0 0 0 0,0 1 0 0 0,0 0 0 0 0,0 0 0 0 0,0 1 0 0 0,1 1 0 0 0,14-2 0 0 0,78 2 1486 0 0,38 13-1780 0 0,-59-4-3895 0 0,-67-7 1828 0 0</inkml:trace>
</inkml:ink>
</file>

<file path=ppt/ink/ink92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09.988"/>
    </inkml:context>
    <inkml:brush xml:id="br0">
      <inkml:brushProperty name="width" value="0.1" units="cm"/>
      <inkml:brushProperty name="height" value="0.1" units="cm"/>
      <inkml:brushProperty name="color" value="#AB008B"/>
    </inkml:brush>
  </inkml:definitions>
  <inkml:trace contextRef="#ctx0" brushRef="#br0">102 39 13303 0 0,'-16'-38'2179'0'0,"15"38"-2070"0"0,0 0 0 0 0,0 0 0 0 0,0 0 0 0 0,-1 0 0 0 0,1 0 0 0 0,0 0 0 0 0,0 0-1 0 0,0 0 1 0 0,0 1 0 0 0,0-1 0 0 0,-1 1 0 0 0,1-1 0 0 0,0 0 0 0 0,0 1 0 0 0,0 0 0 0 0,0-1 0 0 0,0 1 0 0 0,0 0 0 0 0,0-1 0 0 0,1 1 0 0 0,-1 0 0 0 0,0 0 0 0 0,0 0 0 0 0,1 0-1 0 0,-1 0 1 0 0,0 0 0 0 0,1 0 0 0 0,-1 0 0 0 0,1 0 0 0 0,-1 0 0 0 0,1 0 0 0 0,-1 0 0 0 0,1 0 0 0 0,0 0 0 0 0,0 3 0 0 0,-17 50 161 0 0,15-47-83 0 0,-10 40 432 0 0,-10 88 1 0 0,21-119-556 0 0,0-1 0 0 0,0 1 0 0 0,2 0 0 0 0,0-1 0 0 0,1 1 0 0 0,0-1 0 0 0,1 1 0 0 0,1-1 0 0 0,10 26 1 0 0,-13-40-127 0 0,-1 0 1 0 0,0 0-1 0 0,0 0 1 0 0,1-1-1 0 0,-1 1 1 0 0,0 0 0 0 0,1 0-1 0 0,-1 0 1 0 0,1-1-1 0 0,-1 1 1 0 0,1 0 0 0 0,-1-1-1 0 0,1 1 1 0 0,-1 0-1 0 0,1-1 1 0 0,0 1 0 0 0,-1-1-1 0 0,1 1 1 0 0,0-1-1 0 0,-1 1 1 0 0,1-1 0 0 0,0 0-1 0 0,0 1 1 0 0,0-1-1 0 0,-1 0 1 0 0,1 1 0 0 0,0-1-1 0 0,0 0 1 0 0,0 0-1 0 0,0 0 1 0 0,-1 0 0 0 0,1 0-1 0 0,0 0 1 0 0,0 0-1 0 0,1 0 1 0 0,7-3-1118 0 0</inkml:trace>
</inkml:ink>
</file>

<file path=ppt/ink/ink92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0.351"/>
    </inkml:context>
    <inkml:brush xml:id="br0">
      <inkml:brushProperty name="width" value="0.1" units="cm"/>
      <inkml:brushProperty name="height" value="0.1" units="cm"/>
      <inkml:brushProperty name="color" value="#AB008B"/>
    </inkml:brush>
  </inkml:definitions>
  <inkml:trace contextRef="#ctx0" brushRef="#br0">305 4 7367 0 0,'0'0'568'0'0,"-23"-3"1760"0"0,19 3-1611 0 0,-1 1 0 0 0,1-1 0 0 0,-1 1 0 0 0,1 0 0 0 0,0 0 0 0 0,0 0 0 0 0,-1 1 0 0 0,-5 2 0 0 0,-32 25 2053 0 0,20-8-2197 0 0,-30 36 0 0 0,33-35 295 0 0,7-8-567 0 0,0 0 0 0 0,1 1-1 0 0,1 1 1 0 0,0-1-1 0 0,2 2 1 0 0,0-1-1 0 0,0 1 1 0 0,-9 33 0 0 0,16-45-256 0 0,0-1 0 0 0,0 1 1 0 0,0-1-1 0 0,0 1 1 0 0,1 0-1 0 0,-1-1 1 0 0,1 1-1 0 0,1 0 1 0 0,-1-1-1 0 0,1 1 1 0 0,-1 0-1 0 0,1-1 1 0 0,0 1-1 0 0,1-1 1 0 0,-1 1-1 0 0,1-1 1 0 0,0 0-1 0 0,0 0 1 0 0,1 1-1 0 0,-1-2 0 0 0,1 1 1 0 0,0 0-1 0 0,0 0 1 0 0,0-1-1 0 0,0 0 1 0 0,0 1-1 0 0,1-1 1 0 0,0 0-1 0 0,0-1 1 0 0,0 1-1 0 0,0-1 1 0 0,0 0-1 0 0,0 0 1 0 0,0 0-1 0 0,1 0 1 0 0,-1-1-1 0 0,1 1 1 0 0,-1-1-1 0 0,7 0 0 0 0,16 4-5 0 0,1-1-1 0 0,0-1 1 0 0,0-2-1 0 0,37-3 1 0 0,112-18-1072 0 0,-158 17-105 0 0,1-1 0 0 0,0-1-1 0 0,-1 0 1 0 0,0-2 0 0 0,23-11 0 0 0,-16 6-911 0 0</inkml:trace>
</inkml:ink>
</file>

<file path=ppt/ink/ink92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7.193"/>
    </inkml:context>
    <inkml:brush xml:id="br0">
      <inkml:brushProperty name="width" value="0.1" units="cm"/>
      <inkml:brushProperty name="height" value="0.1" units="cm"/>
      <inkml:brushProperty name="color" value="#AB008B"/>
    </inkml:brush>
  </inkml:definitions>
  <inkml:trace contextRef="#ctx0" brushRef="#br0">98 46 8751 0 0,'24'-46'10736'0'0,"-30"50"-8502"0"0,-15 16-995 0 0,-20 30-1416 0 0,31-34 209 0 0,1 0-1 0 0,1 0 0 0 0,-10 26 1 0 0,16-38-36 0 0,1-1 1 0 0,0 1-1 0 0,-1 0 0 0 0,2-1 0 0 0,-1 1 1 0 0,0 0-1 0 0,1 0 0 0 0,-1 0 1 0 0,1-1-1 0 0,0 1 0 0 0,0 0 1 0 0,1 0-1 0 0,-1 0 0 0 0,1 0 1 0 0,0-1-1 0 0,0 1 0 0 0,0 0 1 0 0,1-1-1 0 0,-1 1 0 0 0,1-1 1 0 0,0 1-1 0 0,0-1 0 0 0,3 5 0 0 0,1-4 9 0 0,0-1-1 0 0,0-1 1 0 0,0 1-1 0 0,1-1 1 0 0,-1 0-1 0 0,0 0 0 0 0,1 0 1 0 0,0-1-1 0 0,-1 0 1 0 0,1-1-1 0 0,0 0 1 0 0,-1 0-1 0 0,9-1 0 0 0,17 3 137 0 0,-18-1-89 0 0,-1 1 0 0 0,0 1 0 0 0,0 0 0 0 0,0 0 0 0 0,-1 1 0 0 0,1 1 0 0 0,-1 0 1 0 0,0 1-1 0 0,19 12 0 0 0,-26-15-9 0 0,-1 1 0 0 0,1 0 0 0 0,-1 0 0 0 0,0 0 0 0 0,0 1-1 0 0,0-1 1 0 0,0 1 0 0 0,-1 0 0 0 0,0 0 0 0 0,0 0 0 0 0,0 1 0 0 0,-1-1 0 0 0,0 1 0 0 0,0-1 0 0 0,0 1 0 0 0,0 0 0 0 0,-1 0 0 0 0,0-1 0 0 0,-1 1 0 0 0,1 0 0 0 0,-1 0 0 0 0,0 0 0 0 0,-1 10 0 0 0,-1-7 27 0 0,0 0-1 0 0,0 0 0 0 0,-1-1 1 0 0,0 1-1 0 0,0-1 1 0 0,-1 1-1 0 0,0-1 1 0 0,0 0-1 0 0,-1 0 1 0 0,0-1-1 0 0,-1 1 0 0 0,1-1 1 0 0,-2 0-1 0 0,1-1 1 0 0,-1 1-1 0 0,1-1 1 0 0,-13 7-1 0 0,10-6 14 0 0,-1-1 0 0 0,0-1-1 0 0,0 0 1 0 0,0 0 0 0 0,-1-1-1 0 0,1 0 1 0 0,-1-1 0 0 0,0 0 0 0 0,0-1-1 0 0,0 0 1 0 0,0-1 0 0 0,-1 0-1 0 0,-20-2 1 0 0,29 2-229 0 0,0-1 1 0 0,1-1-1 0 0,-1 1 0 0 0,0 0 0 0 0,0 0 1 0 0,0-1-1 0 0,1 0 0 0 0,-1 0 0 0 0,0 1 0 0 0,1-2 1 0 0,-1 1-1 0 0,1 0 0 0 0,-1 0 0 0 0,1-1 1 0 0,-1 1-1 0 0,1-1 0 0 0,0 0 0 0 0,0 0 1 0 0,0 0-1 0 0,0 0 0 0 0,0 0 0 0 0,0 0 1 0 0,1 0-1 0 0,-1-1 0 0 0,1 1 0 0 0,-1-1 1 0 0,-1-4-1 0 0,-1-4-1565 0 0</inkml:trace>
</inkml:ink>
</file>

<file path=ppt/ink/ink92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7.532"/>
    </inkml:context>
    <inkml:brush xml:id="br0">
      <inkml:brushProperty name="width" value="0.1" units="cm"/>
      <inkml:brushProperty name="height" value="0.1" units="cm"/>
      <inkml:brushProperty name="color" value="#AB008B"/>
    </inkml:brush>
  </inkml:definitions>
  <inkml:trace contextRef="#ctx0" brushRef="#br0">1 135 13503 0 0,'2'-4'210'0'0,"1"-1"-1"0"0,0 0 0 0 0,0 1 0 0 0,0-1 1 0 0,0 1-1 0 0,1 0 0 0 0,0 0 0 0 0,0 1 1 0 0,0-1-1 0 0,0 1 0 0 0,0 0 0 0 0,9-5 1 0 0,59-28 4539 0 0,-48 27-4282 0 0,0 1 1 0 0,1 1 0 0 0,0 1 0 0 0,0 2-1 0 0,0 0 1 0 0,0 1 0 0 0,30 2 0 0 0,-35 1-1163 0 0,0 2 0 0 0,0 1 0 0 0,0 0 0 0 0,-1 2 0 0 0,33 10 0 0 0</inkml:trace>
</inkml:ink>
</file>

<file path=ppt/ink/ink92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7.907"/>
    </inkml:context>
    <inkml:brush xml:id="br0">
      <inkml:brushProperty name="width" value="0.1" units="cm"/>
      <inkml:brushProperty name="height" value="0.1" units="cm"/>
      <inkml:brushProperty name="color" value="#AB008B"/>
    </inkml:brush>
  </inkml:definitions>
  <inkml:trace contextRef="#ctx0" brushRef="#br0">1 5 13679 0 0,'0'0'1611'0'0,"22"-2"1380"0"0,-1 1-1660 0 0,0 0 0 0 0,-1 1 0 0 0,34 4 0 0 0,-16 4-2695 0 0,-2 6-4224 0 0</inkml:trace>
  <inkml:trace contextRef="#ctx0" brushRef="#br0" timeOffset="1">65 350 4143 0 0,'9'-4'9208'0'0,"16"-5"-3389"0"0,-10 2-5056 0 0,2 1 0 0 0,-1 0-1 0 0,0 2 1 0 0,32-6 0 0 0,-33 8-1776 0 0,1 1 1 0 0,32 2-1 0 0</inkml:trace>
</inkml:ink>
</file>

<file path=ppt/ink/ink92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8.834"/>
    </inkml:context>
    <inkml:brush xml:id="br0">
      <inkml:brushProperty name="width" value="0.1" units="cm"/>
      <inkml:brushProperty name="height" value="0.1" units="cm"/>
      <inkml:brushProperty name="color" value="#AB008B"/>
    </inkml:brush>
  </inkml:definitions>
  <inkml:trace contextRef="#ctx0" brushRef="#br0">1 170 3679 0 0,'0'0'284'0'0,"18"-24"8534"0"0,-3-2-5566 0 0,-7 12-2312 0 0,1 0-1 0 0,0 0 0 0 0,1 1 1 0 0,0 0-1 0 0,14-12 0 0 0,-21 22-860 0 0,1 0 0 0 0,-1 1-1 0 0,0-1 1 0 0,1 1 0 0 0,-1 0-1 0 0,1 0 1 0 0,0 0 0 0 0,0 1-1 0 0,0-1 1 0 0,0 1 0 0 0,0 0 0 0 0,0 0-1 0 0,0 0 1 0 0,0 1 0 0 0,0 0-1 0 0,0-1 1 0 0,1 1 0 0 0,-1 1-1 0 0,0-1 1 0 0,0 1 0 0 0,0-1-1 0 0,0 1 1 0 0,0 0 0 0 0,0 1-1 0 0,7 2 1 0 0,-8-2-63 0 0,0-1 0 0 0,0 1-1 0 0,0 0 1 0 0,-1 0 0 0 0,1 0-1 0 0,0 0 1 0 0,-1 1 0 0 0,1-1 0 0 0,-1 1-1 0 0,0-1 1 0 0,0 1 0 0 0,0 0-1 0 0,0 0 1 0 0,-1 0 0 0 0,1 0-1 0 0,-1 0 1 0 0,0 0 0 0 0,1 0 0 0 0,-1 0-1 0 0,-1 1 1 0 0,1-1 0 0 0,0 1-1 0 0,-1-1 1 0 0,0 0 0 0 0,0 1 0 0 0,0-1-1 0 0,0 0 1 0 0,0 1 0 0 0,-2 6-1 0 0,-2 9-1 0 0,-1 1-1 0 0,0-1 1 0 0,-16 36-1 0 0,14-38-22 0 0,-32 72-151 0 0,23-58 24 0 0,2 1 0 0 0,-17 62 0 0 0,30-91 128 0 0,0-1 0 0 0,0 1 0 0 0,1 0 0 0 0,0 0 0 0 0,-1-1 0 0 0,1 1 0 0 0,0 0 0 0 0,0 0 0 0 0,1-1 0 0 0,-1 1 0 0 0,1 0 0 0 0,-1 0 0 0 0,1-1 0 0 0,0 1 0 0 0,1 2 0 0 0,-1-3 18 0 0,0-1-1 0 0,0 1 1 0 0,0-1 0 0 0,1 0-1 0 0,-1 1 1 0 0,0-1 0 0 0,1 0-1 0 0,-1 0 1 0 0,1 0 0 0 0,-1 0-1 0 0,1 0 1 0 0,-1-1 0 0 0,1 1-1 0 0,0 0 1 0 0,-1-1 0 0 0,1 1-1 0 0,0-1 1 0 0,1 1 0 0 0,10 0 104 0 0,-1-1 0 0 0,1 0 0 0 0,-1-1-1 0 0,0-1 1 0 0,22-4 0 0 0,16-2 80 0 0,-21 9-402 0 0,0 1 0 0 0,0 1 0 0 0,43 11 0 0 0,0-1-5197 0 0,-65-12 4756 0 0,-1-1 0 0 0,1 0 0 0 0,0 0 0 0 0,0-1 0 0 0,-1 0 0 0 0,1 0 0 0 0,6-2 0 0 0,12-2-1135 0 0</inkml:trace>
</inkml:ink>
</file>

<file path=ppt/ink/ink92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9.192"/>
    </inkml:context>
    <inkml:brush xml:id="br0">
      <inkml:brushProperty name="width" value="0.1" units="cm"/>
      <inkml:brushProperty name="height" value="0.1" units="cm"/>
      <inkml:brushProperty name="color" value="#AB008B"/>
    </inkml:brush>
  </inkml:definitions>
  <inkml:trace contextRef="#ctx0" brushRef="#br0">1 1 5527 0 0,'0'0'11130'0'0,"24"16"-8305"0"0,1 0-1639 0 0,0 1 0 0 0,-1 1-1 0 0,32 33 1 0 0,-43-37-1351 0 0,-1 0 0 0 0,15 22-1 0 0,-19-24-1572 0 0,-1 0 1 0 0,-1 1-1 0 0,9 24 0 0 0</inkml:trace>
</inkml:ink>
</file>

<file path=ppt/ink/ink92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19.554"/>
    </inkml:context>
    <inkml:brush xml:id="br0">
      <inkml:brushProperty name="width" value="0.1" units="cm"/>
      <inkml:brushProperty name="height" value="0.1" units="cm"/>
      <inkml:brushProperty name="color" value="#AB008B"/>
    </inkml:brush>
  </inkml:definitions>
  <inkml:trace contextRef="#ctx0" brushRef="#br0">260 0 11519 0 0,'-31'8'2307'0'0,"14"-2"-1388"0"0,0 0 1 0 0,1 1-1 0 0,0 1 1 0 0,0 1-1 0 0,1 0 0 0 0,0 1 1 0 0,-16 14-1 0 0,23-17-1028 0 0,0 0-1 0 0,1 0 1 0 0,0 1-1 0 0,0 0 0 0 0,1 1 1 0 0,0-1-1 0 0,0 1 1 0 0,1 0-1 0 0,0 1 0 0 0,1-1 1 0 0,0 1-1 0 0,0 0 1 0 0,-3 16-1 0 0,5-8-1698 0 0</inkml:trace>
</inkml:ink>
</file>

<file path=ppt/ink/ink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3"/>
    </inkml:context>
    <inkml:brush xml:id="br0">
      <inkml:brushProperty name="width" value="0.1" units="cm"/>
      <inkml:brushProperty name="height" value="0.1" units="cm"/>
      <inkml:brushProperty name="color" value="#004F8B"/>
    </inkml:brush>
  </inkml:definitions>
  <inkml:trace contextRef="#ctx0" brushRef="#br0">0 0 3223 0 0,'37'15'11242'0'0,"-32"-13"-10773"0"0,-1 0 0 0 0,0-1 1 0 0,0 0-1 0 0,1 0 1 0 0,-1-1-1 0 0,1 1 1 0 0,-1-1-1 0 0,1 0 0 0 0,-1 0 1 0 0,1 0-1 0 0,-1-1 1 0 0,1 1-1 0 0,-1-1 1 0 0,8-2-1 0 0,23-4 461 0 0,-25 7-718 0 0,0 0 0 0 0,1 0 0 0 0,-1 1 0 0 0,1 1 0 0 0,-1 0 0 0 0,20 6 0 0 0,-17-4-960 0 0,0-1 1 0 0,0 0-1 0 0,16 0 1 0 0</inkml:trace>
</inkml:ink>
</file>

<file path=ppt/ink/ink92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1.565"/>
    </inkml:context>
    <inkml:brush xml:id="br0">
      <inkml:brushProperty name="width" value="0.1" units="cm"/>
      <inkml:brushProperty name="height" value="0.1" units="cm"/>
      <inkml:brushProperty name="color" value="#AB008B"/>
    </inkml:brush>
  </inkml:definitions>
  <inkml:trace contextRef="#ctx0" brushRef="#br0">9 226 2759 0 0,'0'0'11832'0'0,"-9"-26"-7292"0"0,11 15-4339 0 0,1-1 1 0 0,0 1-1 0 0,0 0 0 0 0,1 0 0 0 0,0 0 0 0 0,1 0 0 0 0,0 1 0 0 0,1 0 1 0 0,0 0-1 0 0,0 0 0 0 0,14-14 0 0 0,-16 20-124 0 0,0-1 0 0 0,0 0 0 0 0,0 1-1 0 0,0 0 1 0 0,1 0 0 0 0,0 0 0 0 0,0 1 0 0 0,0-1 0 0 0,0 1 0 0 0,1 0 0 0 0,-1 1-1 0 0,1-1 1 0 0,0 1 0 0 0,0 0 0 0 0,-1 1 0 0 0,1 0 0 0 0,0-1 0 0 0,0 2-1 0 0,1-1 1 0 0,-1 1 0 0 0,0 0 0 0 0,0 0 0 0 0,11 2 0 0 0,-14-1-70 0 0,-1 0 1 0 0,0-1-1 0 0,0 1 1 0 0,0 0 0 0 0,0 0-1 0 0,0 1 1 0 0,0-1-1 0 0,0 0 1 0 0,0 1-1 0 0,0-1 1 0 0,0 1-1 0 0,-1-1 1 0 0,1 1-1 0 0,-1 0 1 0 0,1 0 0 0 0,-1 0-1 0 0,0 0 1 0 0,1 0-1 0 0,0 2 1 0 0,0 1-5 0 0,-1 0-1 0 0,0-1 1 0 0,0 1 0 0 0,0 0 0 0 0,0 0 0 0 0,-1 0 0 0 0,0 0 0 0 0,0 8-1 0 0,-2 4-7 0 0,-1-1-1 0 0,0 1 0 0 0,-2-1 1 0 0,-7 21-1 0 0,-23 38-243 0 0,27-62 173 0 0,0 1-1 0 0,2-1 0 0 0,-1 1 0 0 0,2 1 1 0 0,0-1-1 0 0,1 1 0 0 0,0 0 0 0 0,1 0 1 0 0,-2 24-1 0 0,6-36 80 0 0,0 0 1 0 0,-1 0 0 0 0,1 0-1 0 0,0 0 1 0 0,0 0-1 0 0,1 0 1 0 0,-1-1 0 0 0,1 1-1 0 0,-1 0 1 0 0,1-1 0 0 0,0 1-1 0 0,0-1 1 0 0,0 1-1 0 0,0-1 1 0 0,0 0 0 0 0,1 0-1 0 0,-1 0 1 0 0,1 0-1 0 0,-1-1 1 0 0,1 1 0 0 0,0-1-1 0 0,0 1 1 0 0,-1-1-1 0 0,1 0 1 0 0,0 0 0 0 0,0 0-1 0 0,0 0 1 0 0,4 0 0 0 0,14 3 132 0 0,0 0 0 0 0,0-2 0 0 0,23 1 1 0 0,-18-2 50 0 0,87 20-1074 0 0,-102-21-1930 0 0,-5-1 1169 0 0</inkml:trace>
</inkml:ink>
</file>

<file path=ppt/ink/ink92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2.449"/>
    </inkml:context>
    <inkml:brush xml:id="br0">
      <inkml:brushProperty name="width" value="0.1" units="cm"/>
      <inkml:brushProperty name="height" value="0.1" units="cm"/>
      <inkml:brushProperty name="color" value="#AB008B"/>
    </inkml:brush>
  </inkml:definitions>
  <inkml:trace contextRef="#ctx0" brushRef="#br0">0 48 12959 0 0,'0'0'1172'0'0,"29"-17"-6"0"0,-15 11-450 0 0,-1 1 1 0 0,1 1 0 0 0,0 0 0 0 0,0 0 0 0 0,0 1 0 0 0,0 1 0 0 0,1 1 0 0 0,28 0 0 0 0,8 4-583 0 0,62 12 1 0 0,-18-3-6395 0 0</inkml:trace>
</inkml:ink>
</file>

<file path=ppt/ink/ink92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2.831"/>
    </inkml:context>
    <inkml:brush xml:id="br0">
      <inkml:brushProperty name="width" value="0.1" units="cm"/>
      <inkml:brushProperty name="height" value="0.1" units="cm"/>
      <inkml:brushProperty name="color" value="#AB008B"/>
    </inkml:brush>
  </inkml:definitions>
  <inkml:trace contextRef="#ctx0" brushRef="#br0">110 25 14279 0 0,'-5'-7'136'0'0,"-8"-10"2941"0"0,13 17-3008 0 0,-1 0 0 0 0,1-1 0 0 0,-1 1 1 0 0,1 0-1 0 0,-1 0 0 0 0,0 0 0 0 0,1 0 0 0 0,-1 0 1 0 0,1 0-1 0 0,-1 0 0 0 0,1 0 0 0 0,-1 1 0 0 0,1-1 0 0 0,-1 0 1 0 0,1 0-1 0 0,-1 0 0 0 0,1 0 0 0 0,-1 1 0 0 0,1-1 0 0 0,-1 0 1 0 0,1 1-1 0 0,0-1 0 0 0,-1 0 0 0 0,1 1 0 0 0,-1-1 1 0 0,1 0-1 0 0,0 1 0 0 0,-1-1 0 0 0,1 1 0 0 0,0-1 0 0 0,-1 1 1 0 0,1-1-1 0 0,0 0 0 0 0,0 1 0 0 0,0-1 0 0 0,-1 1 1 0 0,1 0-1 0 0,0 0 0 0 0,-13 23 151 0 0,2 1 0 0 0,1 1 1 0 0,1 0-1 0 0,0 0 0 0 0,3 1 1 0 0,0 0-1 0 0,1 0 0 0 0,-1 44 0 0 0,6-63-331 0 0,0 0-1 0 0,1-1 1 0 0,-1 1-1 0 0,2 0 0 0 0,-1 0 1 0 0,5 13-1 0 0,10 1-3986 0 0</inkml:trace>
</inkml:ink>
</file>

<file path=ppt/ink/ink92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3.212"/>
    </inkml:context>
    <inkml:brush xml:id="br0">
      <inkml:brushProperty name="width" value="0.1" units="cm"/>
      <inkml:brushProperty name="height" value="0.1" units="cm"/>
      <inkml:brushProperty name="color" value="#AB008B"/>
    </inkml:brush>
  </inkml:definitions>
  <inkml:trace contextRef="#ctx0" brushRef="#br0">277 20 10591 0 0,'6'-19'2594'0'0,"-7"19"-2255"0"0,-1 0 0 0 0,1 0 0 0 0,0 0 0 0 0,0 0 0 0 0,-1 0 0 0 0,1 0 0 0 0,0 1 0 0 0,0-1 1 0 0,-1 0-1 0 0,1 1 0 0 0,0-1 0 0 0,0 1 0 0 0,0-1 0 0 0,0 1 0 0 0,0-1 0 0 0,0 1 0 0 0,-2 1 1 0 0,-12 14 305 0 0,1 1 0 0 0,1 1 0 0 0,1-1 0 0 0,-15 29 0 0 0,-16 23-224 0 0,8-23-115 0 0,-30 43 204 0 0,60-80-421 0 0,0-1 0 0 0,1 1 1 0 0,0 0-1 0 0,0 0 1 0 0,1 0-1 0 0,0 1 0 0 0,0-1 1 0 0,-1 16-1 0 0,4-21-39 0 0,0-1-1 0 0,0 1 0 0 0,0 0 1 0 0,0-1-1 0 0,1 1 1 0 0,-1 0-1 0 0,1-1 1 0 0,0 1-1 0 0,0-1 0 0 0,1 1 1 0 0,-1-1-1 0 0,1 0 1 0 0,-1 1-1 0 0,1-1 1 0 0,0 0-1 0 0,0 0 0 0 0,1 0 1 0 0,2 3-1 0 0,1-1-2 0 0,-1-1 0 0 0,1 1 0 0 0,0-1 0 0 0,0 0 0 0 0,0-1 0 0 0,1 0-1 0 0,-1 0 1 0 0,13 4 0 0 0,3-1-13 0 0,0-1 0 0 0,0-1 0 0 0,1-1-1 0 0,-1-1 1 0 0,24-1 0 0 0,35-5-384 0 0,118-21 1 0 0,-81 4-8429 0 0,-91 16 1599 0 0</inkml:trace>
</inkml:ink>
</file>

<file path=ppt/ink/ink92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5.808"/>
    </inkml:context>
    <inkml:brush xml:id="br0">
      <inkml:brushProperty name="width" value="0.1" units="cm"/>
      <inkml:brushProperty name="height" value="0.1" units="cm"/>
      <inkml:brushProperty name="color" value="#AB008B"/>
    </inkml:brush>
  </inkml:definitions>
  <inkml:trace contextRef="#ctx0" brushRef="#br0">99 3 10567 0 0,'0'0'956'0'0,"-2"0"-786"0"0,-1-1 53 0 0,1 1 1 0 0,-1-1-1 0 0,1 1 1 0 0,-1 0-1 0 0,1 0 1 0 0,-1 0-1 0 0,1 0 1 0 0,0 0-1 0 0,-1 1 0 0 0,1-1 1 0 0,-1 1-1 0 0,1-1 1 0 0,-1 1-1 0 0,1 0 1 0 0,0 0-1 0 0,0 0 1 0 0,-1 0-1 0 0,1 1 1 0 0,0-1-1 0 0,0 0 1 0 0,0 1-1 0 0,0 0 1 0 0,1-1-1 0 0,-1 1 1 0 0,0 0-1 0 0,1 0 1 0 0,-1 0-1 0 0,1 0 1 0 0,-1 0-1 0 0,0 3 1 0 0,-3 4 44 0 0,1 0 1 0 0,0 0-1 0 0,1 0 0 0 0,0 0 1 0 0,-2 12-1 0 0,3-12-129 0 0,0 1 0 0 0,1-1 0 0 0,1 1 0 0 0,0 0 0 0 0,0-1 0 0 0,0 1 0 0 0,1-1 0 0 0,1 1 0 0 0,0-1 0 0 0,0 1 0 0 0,1-1 0 0 0,0 0 0 0 0,0 0 0 0 0,8 13 0 0 0,-9-18-105 0 0,1 0 1 0 0,-1 0-1 0 0,1 0 1 0 0,0 0-1 0 0,0-1 1 0 0,0 0-1 0 0,1 1 1 0 0,-1-1-1 0 0,1 0 1 0 0,0-1-1 0 0,0 1 1 0 0,0-1-1 0 0,0 1 1 0 0,0-1-1 0 0,0-1 1 0 0,1 1-1 0 0,-1 0 1 0 0,0-1-1 0 0,1 0 0 0 0,0 0 1 0 0,-1 0-1 0 0,1-1 1 0 0,0 0-1 0 0,-1 0 1 0 0,1 0-1 0 0,0 0 1 0 0,-1 0-1 0 0,1-1 1 0 0,-1 0-1 0 0,1 0 1 0 0,6-3-1 0 0,0 0 53 0 0,1-2 0 0 0,-1 1-1 0 0,0-1 1 0 0,-1-1 0 0 0,1 0 0 0 0,-1 0 0 0 0,-1-1-1 0 0,1-1 1 0 0,-1 1 0 0 0,-1-2 0 0 0,0 1-1 0 0,0-1 1 0 0,6-11 0 0 0,1 2 112 0 0,0 1 0 0 0,24-22 0 0 0,-35 37-124 0 0,-1 5-49 0 0,1 0 0 0 0,-1 1 1 0 0,0-1-1 0 0,0 1 0 0 0,0 0 1 0 0,0 0-1 0 0,-1 0 0 0 0,5 7 1 0 0,-6-9-12 0 0,26 35 24 0 0,-1 2 0 0 0,-2 1 0 0 0,-1 1 0 0 0,-3 1 0 0 0,-1 0 0 0 0,25 83 0 0 0,-42-115-34 0 0,0-1 0 0 0,0 1 0 0 0,-1 0 0 0 0,0 0 0 0 0,-1 0-1 0 0,0 0 1 0 0,0 0 0 0 0,-1 0 0 0 0,0 0 0 0 0,0-1 0 0 0,-1 1 0 0 0,-1 0 0 0 0,1-1 0 0 0,-1 1-1 0 0,-1-1 1 0 0,1 0 0 0 0,-1 0 0 0 0,-1 0 0 0 0,0-1 0 0 0,0 1 0 0 0,0-1 0 0 0,-1 0 0 0 0,0 0-1 0 0,0-1 1 0 0,-1 0 0 0 0,-12 10 0 0 0,8-10 2 0 0,1 1-1 0 0,-1-1 1 0 0,0-1 0 0 0,0 0-1 0 0,-1 0 1 0 0,1-1-1 0 0,-1-1 1 0 0,0 0-1 0 0,0-1 1 0 0,0 0 0 0 0,0 0-1 0 0,0-2 1 0 0,-1 1-1 0 0,1-2 1 0 0,0 1 0 0 0,0-2-1 0 0,-1 0 1 0 0,1 0-1 0 0,-13-5 1 0 0,10 1-79 0 0,0 0 0 0 0,0-1 0 0 0,0-1 0 0 0,1 0 0 0 0,1-1-1 0 0,-1-1 1 0 0,2 0 0 0 0,-1 0 0 0 0,1-2 0 0 0,1 1 0 0 0,-12-16 0 0 0,23 27-90 0 0,0-1 1 0 0,-1 0-1 0 0,1 1 1 0 0,-1-1-1 0 0,1 0 1 0 0,0 0-1 0 0,0 0 1 0 0,0 1-1 0 0,-1-1 0 0 0,1 0 1 0 0,0 0-1 0 0,0 0 1 0 0,0 0-1 0 0,0 0 1 0 0,0 1-1 0 0,1-1 1 0 0,-1 0-1 0 0,0 0 1 0 0,0-1-1 0 0,3-5-1446 0 0</inkml:trace>
</inkml:ink>
</file>

<file path=ppt/ink/ink92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6.191"/>
    </inkml:context>
    <inkml:brush xml:id="br0">
      <inkml:brushProperty name="width" value="0.1" units="cm"/>
      <inkml:brushProperty name="height" value="0.1" units="cm"/>
      <inkml:brushProperty name="color" value="#AB008B"/>
    </inkml:brush>
  </inkml:definitions>
  <inkml:trace contextRef="#ctx0" brushRef="#br0">1 16 2303 0 0,'5'8'16262'0'0,"-1"-7"-15122"0"0,47 3-1308 0 0,-4-4 2189 0 0,86-10-1 0 0,-87 5-1482 0 0,3-1-226 0 0,10-1-585 0 0,-21 6-3772 0 0</inkml:trace>
</inkml:ink>
</file>

<file path=ppt/ink/ink92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6.547"/>
    </inkml:context>
    <inkml:brush xml:id="br0">
      <inkml:brushProperty name="width" value="0.1" units="cm"/>
      <inkml:brushProperty name="height" value="0.1" units="cm"/>
      <inkml:brushProperty name="color" value="#AB008B"/>
    </inkml:brush>
  </inkml:definitions>
  <inkml:trace contextRef="#ctx0" brushRef="#br0">1 5 9215 0 0,'2'15'7364'0'0,"-2"-15"-7197"0"0,28 5 2615 0 0,37-9-1675 0 0,-61 4-657 0 0,136-12 1708 0 0,-46 5-4154 0 0,-89 7 1675 0 0,15-1-1038 0 0</inkml:trace>
</inkml:ink>
</file>

<file path=ppt/ink/ink92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115"/>
    </inkml:context>
    <inkml:brush xml:id="br0">
      <inkml:brushProperty name="width" value="0.1" units="cm"/>
      <inkml:brushProperty name="height" value="0.1" units="cm"/>
      <inkml:brushProperty name="color" value="#AB008B"/>
    </inkml:brush>
  </inkml:definitions>
  <inkml:trace contextRef="#ctx0" brushRef="#br0">0 186 1839 0 0,'0'0'12406'0'0,"2"-37"-7712"0"0,-1 31-4441 0 0,2-1 0 0 0,-1 1 1 0 0,1 0-1 0 0,0-1 0 0 0,0 1 0 0 0,0 1 0 0 0,1-1 0 0 0,0 0 0 0 0,0 1 0 0 0,1 0 0 0 0,-1 0 1 0 0,1 0-1 0 0,0 0 0 0 0,0 1 0 0 0,1 0 0 0 0,0 0 0 0 0,9-5 0 0 0,-2 2 3 0 0,0 0-1 0 0,0 1 1 0 0,1 0-1 0 0,0 1 1 0 0,0 0-1 0 0,0 1 1 0 0,18-2-1 0 0,-28 5-246 0 0,-1 1 0 0 0,1-1-1 0 0,-1 1 1 0 0,0 0 0 0 0,1 0 0 0 0,-1 0-1 0 0,1 1 1 0 0,-1-1 0 0 0,0 1 0 0 0,1 0 0 0 0,-1 0-1 0 0,0 0 1 0 0,0 0 0 0 0,1 0 0 0 0,-1 1-1 0 0,0-1 1 0 0,0 1 0 0 0,4 4 0 0 0,-5-4 7 0 0,0 1-1 0 0,0 0 1 0 0,0-1 0 0 0,0 1 0 0 0,-1 0 0 0 0,1 0 0 0 0,-1 0 0 0 0,0 0 0 0 0,0 0 0 0 0,0 0 0 0 0,0 1-1 0 0,-1-1 1 0 0,1 0 0 0 0,-1 0 0 0 0,0 7 0 0 0,-1 7 32 0 0,-2 0 0 0 0,0 0 0 0 0,0-1 0 0 0,-1 1-1 0 0,-2-1 1 0 0,-6 17 0 0 0,-11 19-99 0 0,15-37 19 0 0,0 1 1 0 0,1-1-1 0 0,1 1 0 0 0,1 0 1 0 0,0 1-1 0 0,1 0 0 0 0,1-1 1 0 0,-2 33-1 0 0,5-46 37 0 0,0 0 1 0 0,1 0-1 0 0,-1-1 0 0 0,1 1 1 0 0,0 0-1 0 0,0-1 0 0 0,0 1 1 0 0,0-1-1 0 0,0 1 0 0 0,0-1 1 0 0,1 1-1 0 0,-1-1 0 0 0,1 0 0 0 0,0 0 1 0 0,0 0-1 0 0,-1 0 0 0 0,2 0 1 0 0,-1 0-1 0 0,0 0 0 0 0,0-1 1 0 0,3 2-1 0 0,1 0 23 0 0,0 0 1 0 0,0-1-1 0 0,0 0 0 0 0,0 0 1 0 0,1 0-1 0 0,-1-1 0 0 0,0 0 0 0 0,13 0 1 0 0,1-1 29 0 0,0-1 0 0 0,0 0 1 0 0,0-2-1 0 0,0-1 0 0 0,20-6 0 0 0,-38 10-132 0 0,44-15-658 0 0,-31 8-2171 0 0,0-1-3571 0 0</inkml:trace>
</inkml:ink>
</file>

<file path=ppt/ink/ink92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468"/>
    </inkml:context>
    <inkml:brush xml:id="br0">
      <inkml:brushProperty name="width" value="0.1" units="cm"/>
      <inkml:brushProperty name="height" value="0.1" units="cm"/>
      <inkml:brushProperty name="color" value="#AB008B"/>
    </inkml:brush>
  </inkml:definitions>
  <inkml:trace contextRef="#ctx0" brushRef="#br0">1 45 13391 0 0,'0'0'612'0'0,"21"-18"392"0"0,-17 15-575 0 0,0 0 0 0 0,0 0 0 0 0,0 0 0 0 0,1 1 0 0 0,-1 0 0 0 0,1 0 0 0 0,0 0 0 0 0,0 0 0 0 0,-1 1 0 0 0,1 0 0 0 0,0 0 0 0 0,0 0 0 0 0,0 1 0 0 0,1-1 0 0 0,8 2 0 0 0,4-1 322 0 0,1 2 1 0 0,-1 0-1 0 0,19 5 0 0 0,-21-3-424 0 0,-1 0-1 0 0,0 1 1 0 0,0 1-1 0 0,0 0 1 0 0,-1 1-1 0 0,27 17 1 0 0,-37-22-306 0 0,-1 0 0 0 0,0 1 0 0 0,1 0 0 0 0,-1 0 0 0 0,0 0 0 0 0,-1 0 0 0 0,1 0 0 0 0,0 0 1 0 0,-1 1-1 0 0,0-1 0 0 0,0 1 0 0 0,0 0 0 0 0,0 0 0 0 0,0 0 0 0 0,-1 0 0 0 0,0 0 0 0 0,0 0 0 0 0,0 0 0 0 0,0 0 0 0 0,0 0 0 0 0,-1 0 0 0 0,0 1 1 0 0,0-1-1 0 0,0 0 0 0 0,-1 0 0 0 0,1 0 0 0 0,-1 1 0 0 0,0-1 0 0 0,0 0 0 0 0,-3 7 0 0 0,-3 4 22 0 0,0 0 0 0 0,-1-1 0 0 0,0 0 0 0 0,-2-1-1 0 0,1 0 1 0 0,-19 19 0 0 0,-75 62-283 0 0,81-75 24 0 0,12-8-638 0 0,10-11 753 0 0,-1 0-1 0 0,1 0 1 0 0,-2 2-915 0 0,2-1 915 0 0,0-1-1 0 0,0 0 1 0 0,0 1-1 0 0,0-1 1 0 0,0 0-1 0 0,0 0 1 0 0,0 1-1 0 0,0-1 1 0 0,0 0-1 0 0,0 1 1 0 0,0-1-1 0 0,0 0 1 0 0,0 1-1 0 0,0-1 1 0 0,0 0-1 0 0,0 0 1 0 0,0 1-1 0 0,0-1 1 0 0,0 0-1 0 0,0 1 1 0 0,1-1-1 0 0,-1 0 1 0 0,0 0-1 0 0,0 1 1 0 0,0-1-1 0 0,2 2-710 0 0</inkml:trace>
</inkml:ink>
</file>

<file path=ppt/ink/ink92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7.854"/>
    </inkml:context>
    <inkml:brush xml:id="br0">
      <inkml:brushProperty name="width" value="0.1" units="cm"/>
      <inkml:brushProperty name="height" value="0.1" units="cm"/>
      <inkml:brushProperty name="color" value="#AB008B"/>
    </inkml:brush>
  </inkml:definitions>
  <inkml:trace contextRef="#ctx0" brushRef="#br0">211 65 11055 0 0,'1'-3'420'0'0,"1"0"0"0"0,-1-1 0 0 0,0 0 0 0 0,-1 1 0 0 0,1-1 0 0 0,0 1 0 0 0,-1-1 0 0 0,0 0 0 0 0,0 0 0 0 0,-1-6 0 0 0,1 9-277 0 0,-1 0-1 0 0,1 0 1 0 0,0 0 0 0 0,-1 0-1 0 0,1 0 1 0 0,-1 0-1 0 0,0 0 1 0 0,1 1-1 0 0,-1-1 1 0 0,0 0 0 0 0,1 0-1 0 0,-1 0 1 0 0,0 1-1 0 0,0-1 1 0 0,0 0-1 0 0,0 1 1 0 0,0-1 0 0 0,0 1-1 0 0,0-1 1 0 0,0 1-1 0 0,0-1 1 0 0,0 1-1 0 0,0 0 1 0 0,0-1 0 0 0,0 1-1 0 0,0 0 1 0 0,0 0-1 0 0,0 0 1 0 0,0 0-1 0 0,0 0 1 0 0,0 0 0 0 0,-1 0-1 0 0,1 0 1 0 0,0 1-1 0 0,0-1 1 0 0,0 0-1 0 0,0 0 1 0 0,0 1 0 0 0,0-1-1 0 0,0 1 1 0 0,0-1-1 0 0,-1 2 1 0 0,-7 2 150 0 0,0 0-1 0 0,0 1 1 0 0,0 0 0 0 0,0 1-1 0 0,1 0 1 0 0,0 0 0 0 0,1 1-1 0 0,-1 0 1 0 0,-11 15 0 0 0,7-8-145 0 0,0 2-1 0 0,1 0 1 0 0,1 0-1 0 0,-10 23 1 0 0,17-34-105 0 0,0 1 0 0 0,1 0-1 0 0,0 0 1 0 0,0 0 0 0 0,0 1 0 0 0,1-1-1 0 0,0 0 1 0 0,0 1 0 0 0,0-1 0 0 0,1 0 0 0 0,0 1-1 0 0,1-1 1 0 0,-1 1 0 0 0,1-1 0 0 0,0 0-1 0 0,1 0 1 0 0,-1 1 0 0 0,1-1 0 0 0,3 7 0 0 0,-1-7-21 0 0,1 0 1 0 0,-1 0 0 0 0,1 0 0 0 0,0 0 0 0 0,0-1 0 0 0,1 1 0 0 0,0-1-1 0 0,0-1 1 0 0,0 1 0 0 0,0-1 0 0 0,1 0 0 0 0,0-1 0 0 0,-1 1 0 0 0,1-2 0 0 0,13 5-1 0 0,-2-1-6 0 0,0-1 0 0 0,36 5 0 0 0,6-11-3873 0 0</inkml:trace>
</inkml:ink>
</file>

<file path=ppt/ink/ink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4"/>
    </inkml:context>
    <inkml:brush xml:id="br0">
      <inkml:brushProperty name="width" value="0.1" units="cm"/>
      <inkml:brushProperty name="height" value="0.1" units="cm"/>
      <inkml:brushProperty name="color" value="#004F8B"/>
    </inkml:brush>
  </inkml:definitions>
  <inkml:trace contextRef="#ctx0" brushRef="#br0">10 33 5983 0 0,'1'-32'13234'0'0,"1"43"-11832"0"0,0 2-991 0 0,-1 1 0 0 0,-1-1 1 0 0,-1 1-1 0 0,0 0 0 0 0,-3 18 0 0 0,-3 34 275 0 0,6 41-67 0 0,-1-10-182 0 0,17 151 1 0 0,-15-246-433 0 0,0-1 1 0 0,0 1-1 0 0,0 0 1 0 0,1 0-1 0 0,-1-1 1 0 0,0 1-1 0 0,1 0 0 0 0,0-1 1 0 0,-1 1-1 0 0,1-1 1 0 0,0 1-1 0 0,0-1 1 0 0,0 1-1 0 0,0-1 1 0 0,0 1-1 0 0,0-1 0 0 0,0 0 1 0 0,2 2-1 0 0,0-1-7 0 0,-2-2-207 0 0,1-1-1 0 0,0 0 0 0 0,0 0 1 0 0,-1-1-1 0 0,1 1 0 0 0,-1 0 1 0 0,1 0-1 0 0,-1-1 1 0 0,0 1-1 0 0,1-1 0 0 0,-1 1 1 0 0,0-1-1 0 0,1-2 0 0 0,6-10-1351 0 0</inkml:trace>
</inkml:ink>
</file>

<file path=ppt/ink/ink92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312"/>
    </inkml:context>
    <inkml:brush xml:id="br0">
      <inkml:brushProperty name="width" value="0.1" units="cm"/>
      <inkml:brushProperty name="height" value="0.1" units="cm"/>
      <inkml:brushProperty name="color" value="#AB008B"/>
    </inkml:brush>
  </inkml:definitions>
  <inkml:trace contextRef="#ctx0" brushRef="#br0">1 24 7367 0 0,'8'-8'10416'0'0,"2"4"-8526"0"0,177-7 5647 0 0,2 11-8233 0 0,-89 0-4440 0 0</inkml:trace>
</inkml:ink>
</file>

<file path=ppt/ink/ink92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658"/>
    </inkml:context>
    <inkml:brush xml:id="br0">
      <inkml:brushProperty name="width" value="0.1" units="cm"/>
      <inkml:brushProperty name="height" value="0.1" units="cm"/>
      <inkml:brushProperty name="color" value="#AB008B"/>
    </inkml:brush>
  </inkml:definitions>
  <inkml:trace contextRef="#ctx0" brushRef="#br0">40 30 2759 0 0,'-23'-29'16891'0'0,"16"50"-14400"0"0,2 23-1951 0 0,2 1 1 0 0,1-1-1 0 0,3 1 1 0 0,7 59-1 0 0,-5-80-603 0 0,10 65 341 0 0,-11-82-485 0 0,0 1 1 0 0,0 0 0 0 0,0-1 0 0 0,1 0 0 0 0,1 1-1 0 0,-1-1 1 0 0,1 0 0 0 0,7 10 0 0 0,7-4-2523 0 0,-8-10 1159 0 0</inkml:trace>
</inkml:ink>
</file>

<file path=ppt/ink/ink92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28.996"/>
    </inkml:context>
    <inkml:brush xml:id="br0">
      <inkml:brushProperty name="width" value="0.1" units="cm"/>
      <inkml:brushProperty name="height" value="0.1" units="cm"/>
      <inkml:brushProperty name="color" value="#AB008B"/>
    </inkml:brush>
  </inkml:definitions>
  <inkml:trace contextRef="#ctx0" brushRef="#br0">73 0 18431 0 0,'0'0'1668'0'0,"1"13"-1344"0"0,-1 19 623 0 0,-1 0-1 0 0,-2 0 0 0 0,-1-1 1 0 0,-1 1-1 0 0,-17 52 0 0 0,10-39-266 0 0,-11 79-1 0 0,23-119-795 0 0,-2 18 327 0 0,0 1 0 0 0,4 42 0 0 0,-2-62-408 0 0,0 0 1 0 0,1 0 0 0 0,-1 1-1 0 0,1-1 1 0 0,0 0 0 0 0,0 0 0 0 0,0 0-1 0 0,1 0 1 0 0,-1 0 0 0 0,1-1-1 0 0,0 1 1 0 0,0 0 0 0 0,0-1 0 0 0,1 1-1 0 0,-1-1 1 0 0,1 0 0 0 0,0 1 0 0 0,0-2-1 0 0,0 1 1 0 0,0 0 0 0 0,1 0-1 0 0,-1-1 1 0 0,7 4 0 0 0</inkml:trace>
</inkml:ink>
</file>

<file path=ppt/ink/ink92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1.156"/>
    </inkml:context>
    <inkml:brush xml:id="br0">
      <inkml:brushProperty name="width" value="0.1" units="cm"/>
      <inkml:brushProperty name="height" value="0.1" units="cm"/>
      <inkml:brushProperty name="color" value="#AB008B"/>
    </inkml:brush>
  </inkml:definitions>
  <inkml:trace contextRef="#ctx0" brushRef="#br0">215 740 8751 0 0,'0'0'674'0'0,"30"-14"3478"0"0,-18 10-3522 0 0,1 0 0 0 0,-1 0 0 0 0,1 1 0 0 0,-1 1 0 0 0,1 0 0 0 0,0 1 1 0 0,25 1-1 0 0,10-3-18 0 0,1506-212 4856 0 0,-822 89-4623 0 0,169-15-781 0 0,361-3-64 0 0,-925 118 185 0 0,480-24 534 0 0,-746 50-462 0 0,127 15 1678 0 0,-229-16-1330 0 0,27 5-604 0 0,0 0 0 0 0,1-1 0 0 0,0 2 0 0 0,0-1 0 0 0,0 0-1 0 0,0 1 1 0 0,1-1 0 0 0,0 1 0 0 0,-1 0 0 0 0,2 0 0 0 0,-1-1-1 0 0,1 1 1 0 0,-2 8 0 0 0,-9 79-3 0 0,8-50 3 0 0,-24 156-31 0 0,-71 405-140 0 0,80-515 170 0 0,-4 0 0 0 0,-3-2 0 0 0,-47 103 0 0 0,56-152 0 0 0,2 1 0 0 0,2 1 0 0 0,1 0 0 0 0,-6 44 0 0 0,18-74 0 0 0,0-7 0 0 0,0 0 0 0 0,0 1 0 0 0,-1-1 0 0 0,1 0 0 0 0,-1 0 0 0 0,1 1 0 0 0,-1-1 0 0 0,0 0 0 0 0,1 0 0 0 0,-1 0 0 0 0,0 1 0 0 0,-1-1 0 0 0,0 2 0 0 0,1-2 8 0 0,-1 0 0 0 0,1 0 1 0 0,0 0-1 0 0,-1 0 0 0 0,1 0 0 0 0,-1 0 0 0 0,0 0 0 0 0,0-1 1 0 0,1 1-1 0 0,-1 0 0 0 0,0-1 0 0 0,-1 0 0 0 0,1 1 0 0 0,0-1 1 0 0,0 0-1 0 0,0 0 0 0 0,-1 0 0 0 0,-2 0 0 0 0,-43 6 238 0 0,26-6-191 0 0,-33 5-35 0 0,-75-1 0 0 0,0 0 4 0 0,-641 82-24 0 0,497-53 0 0 0,-715 112-104 0 0,539-75 72 0 0,102-14 33 0 0,-236 33-3 0 0,-7-49 14 0 0,314-34 37 0 0,-147-3 19 0 0,166-10 68 0 0,250 6-136 0 0,-2-2 14 0 0,1 0 1 0 0,-1-1-1 0 0,0 1 0 0 0,1-2 0 0 0,0 0 1 0 0,0 0-1 0 0,0 0 0 0 0,0-1 1 0 0,-9-7-1 0 0,-6-3-21 0 0,-40-23 61 0 0,35 20-19 0 0,-1 1-1 0 0,0 2 1 0 0,-41-15-1 0 0,-22 13 41 0 0,85 15-18 0 0,8 1-51 0 0,-1 0 0 0 0,0 0 0 0 0,1 0 1 0 0,-1 0-1 0 0,1 0 0 0 0,-1 0 0 0 0,1 0 0 0 0,-1 0 0 0 0,1 0 0 0 0,0 0 0 0 0,0 0 0 0 0,-1 0 1 0 0,1 0-1 0 0,0 0 0 0 0,0 0 0 0 0,0 0 0 0 0,0 0 0 0 0,0-1 0 0 0,1 1 0 0 0,-1 0 1 0 0,0 0-1 0 0,0 0 0 0 0,1 0 0 0 0,-1 0 0 0 0,0 0 0 0 0,1 0 0 0 0,-1 0 0 0 0,1 0 0 0 0,0 0 1 0 0,-1 0-1 0 0,1 1 0 0 0,0-2 0 0 0,1-2 25 0 0,5-26 75 0 0,-2-1 0 0 0,-1 1 0 0 0,0-58-1 0 0,-14-96 691 0 0,1 7-980 0 0,9 129 218 0 0,9-221-273 0 0,-5 236 163 0 0,2 1 0 0 0,1-1 0 0 0,1 1 0 0 0,2 1 1 0 0,1 0-1 0 0,18-35 0 0 0,-4 22 55 0 0,3 0 0 0 0,1 2 0 0 0,49-53 0 0 0,-36 43-20 0 0,-36 45 28 0 0,-3 4 9 0 0,0 0 0 0 0,0 0 0 0 0,-1 0 1 0 0,1 0-1 0 0,-1-1 0 0 0,0 1 0 0 0,0-1 0 0 0,0 0 0 0 0,-1 1 0 0 0,1-1 0 0 0,-1 0 1 0 0,0 0-1 0 0,0 0 0 0 0,0 0 0 0 0,0-5 0 0 0,-1 8-4 0 0,0 1 1 0 0,0-1-1 0 0,-1 0 0 0 0,1 0 1 0 0,0 0-1 0 0,0 0 0 0 0,-1 0 1 0 0,1 0-1 0 0,0 0 1 0 0,-1 1-1 0 0,1-1 0 0 0,-1 0 1 0 0,1 0-1 0 0,-1 0 0 0 0,1 1 1 0 0,-1-1-1 0 0,0 0 0 0 0,1 1 1 0 0,-1-1-1 0 0,0 1 0 0 0,0-1 1 0 0,1 1-1 0 0,-1-1 0 0 0,0 1 1 0 0,0-1-1 0 0,0 1 0 0 0,0 0 1 0 0,0-1-1 0 0,0 1 0 0 0,1 0 1 0 0,-1 0-1 0 0,-2 0 1 0 0,-3-3-189 0 0,2-5-2684 0 0</inkml:trace>
</inkml:ink>
</file>

<file path=ppt/ink/ink92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8.652"/>
    </inkml:context>
    <inkml:brush xml:id="br0">
      <inkml:brushProperty name="width" value="0.1" units="cm"/>
      <inkml:brushProperty name="height" value="0.1" units="cm"/>
      <inkml:brushProperty name="color" value="#F6630D"/>
    </inkml:brush>
  </inkml:definitions>
  <inkml:trace contextRef="#ctx0" brushRef="#br0">4 231 10799 0 0,'0'0'3946'0'0,"-3"-42"844"0"0,5 33-4583 0 0,0-1 0 0 0,1 1 0 0 0,0 0 0 0 0,0 0 0 0 0,1 0-1 0 0,1 0 1 0 0,-1 0 0 0 0,1 1 0 0 0,1 0 0 0 0,0 0 0 0 0,0 1 0 0 0,0-1 0 0 0,1 1-1 0 0,0 0 1 0 0,1 1 0 0 0,10-8 0 0 0,-12 9-109 0 0,0 1-1 0 0,0-1 1 0 0,0 1-1 0 0,1 1 1 0 0,-1-1-1 0 0,1 1 1 0 0,0 0-1 0 0,0 1 1 0 0,0 0-1 0 0,0 0 1 0 0,0 0-1 0 0,1 1 1 0 0,-1 0 0 0 0,1 0-1 0 0,-1 1 1 0 0,0 0-1 0 0,1 0 1 0 0,-1 1-1 0 0,1 0 1 0 0,-1 0-1 0 0,13 5 1 0 0,-16-5-93 0 0,0 1-1 0 0,-1 0 1 0 0,0 0 0 0 0,1 0 0 0 0,-1 0-1 0 0,0 1 1 0 0,0-1 0 0 0,0 1 0 0 0,0-1-1 0 0,-1 1 1 0 0,1 0 0 0 0,-1 1 0 0 0,0-1-1 0 0,0 0 1 0 0,0 0 0 0 0,0 1 0 0 0,0 0-1 0 0,1 3 1 0 0,-2-1 6 0 0,0 1 0 0 0,0-1 0 0 0,0 0 0 0 0,-1 0 0 0 0,0 0 0 0 0,0 1 0 0 0,-1-1 0 0 0,0 0 0 0 0,0 0 0 0 0,-2 9 0 0 0,-5 10 20 0 0,-2-1 1 0 0,0 0 0 0 0,-2 0-1 0 0,-17 26 1 0 0,26-46-32 0 0,-48 80-20 0 0,-51 92-40 0 0,97-161 73 0 0,6-14-3 0 0,-1-1 0 0 0,1 1 0 0 0,-1 0 0 0 0,1-1 0 0 0,0 1 0 0 0,-1-1 0 0 0,1 1 0 0 0,0-1 0 0 0,-1 0 0 0 0,1 1-1 0 0,0-1 1 0 0,0 0 0 0 0,-1 1 0 0 0,1-1 0 0 0,0 0 0 0 0,0 0 0 0 0,0 0 0 0 0,-1 1 0 0 0,1-1 0 0 0,0 0 0 0 0,0 0-1 0 0,0-1 1 0 0,0 1 0 0 0,-1 0 0 0 0,2 0 0 0 0,22-1 167 0 0,323-40-1317 0 0,-339 40-1255 0 0</inkml:trace>
</inkml:ink>
</file>

<file path=ppt/ink/ink92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38.995"/>
    </inkml:context>
    <inkml:brush xml:id="br0">
      <inkml:brushProperty name="width" value="0.1" units="cm"/>
      <inkml:brushProperty name="height" value="0.1" units="cm"/>
      <inkml:brushProperty name="color" value="#F6630D"/>
    </inkml:brush>
  </inkml:definitions>
  <inkml:trace contextRef="#ctx0" brushRef="#br0">0 7 12439 0 0,'0'0'566'0'0,"21"-6"212"0"0,-13 6-505 0 0,-1 1 0 0 0,0 0 0 0 0,0 1 0 0 0,0 0 0 0 0,0 0 0 0 0,0 0 0 0 0,0 1-1 0 0,0 0 1 0 0,-1 0 0 0 0,1 1 0 0 0,-1 0 0 0 0,0 0 0 0 0,7 7 0 0 0,6 4 1154 0 0,-1 1 0 0 0,28 33 0 0 0,-26-24-1119 0 0,-2 1 1 0 0,0 0 0 0 0,-2 1 0 0 0,0 1 0 0 0,-3 1 0 0 0,0 0 0 0 0,-1 0 0 0 0,-2 1 0 0 0,-1 1 0 0 0,-2 0 0 0 0,-1 0 0 0 0,-1 0 0 0 0,-2 1 0 0 0,0 44 0 0 0,-6-21-192 0 0,-1-1 1 0 0,-3 0-1 0 0,-3 0 1 0 0,-2 0-1 0 0,-2-1 1 0 0,-2-1 0 0 0,-36 78-1 0 0,-52 75-1557 0 0,56-119-7492 0 0,35-63 1556 0 0</inkml:trace>
</inkml:ink>
</file>

<file path=ppt/ink/ink92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7.148"/>
    </inkml:context>
    <inkml:brush xml:id="br0">
      <inkml:brushProperty name="width" value="0.1" units="cm"/>
      <inkml:brushProperty name="height" value="0.1" units="cm"/>
      <inkml:brushProperty name="color" value="#F6630D"/>
    </inkml:brush>
  </inkml:definitions>
  <inkml:trace contextRef="#ctx0" brushRef="#br0">251 424 5983 0 0,'-2'-12'6597'0'0,"-4"-13"-2991"0"0,4 22-3351 0 0,-1-1 0 0 0,1 0 0 0 0,-1 1 0 0 0,0-1 0 0 0,0 1 0 0 0,0 0 0 0 0,0 0 1 0 0,-1 0-1 0 0,1 0 0 0 0,-1 1 0 0 0,0-1 0 0 0,0 1 0 0 0,1 0 0 0 0,-1 0 0 0 0,-1 0 0 0 0,1 1 0 0 0,0-1 0 0 0,0 1 0 0 0,-1 0 1 0 0,1 1-1 0 0,0-1 0 0 0,-8 0 0 0 0,6 2-198 0 0,1 0 0 0 0,0 0 0 0 0,-1 1 0 0 0,1 0 0 0 0,0 0 0 0 0,0 0 0 0 0,0 0 0 0 0,0 1 0 0 0,1 0 0 0 0,-1 0 0 0 0,1 0 0 0 0,0 0 0 0 0,0 1 0 0 0,0-1 0 0 0,0 1 0 0 0,0 0 0 0 0,1 1 0 0 0,-4 5 0 0 0,-2 2-38 0 0,1 1-1 0 0,1 0 0 0 0,0 0 0 0 0,1 0 0 0 0,0 1 0 0 0,1 0 0 0 0,0 1 0 0 0,-3 21 0 0 0,7-33-10 0 0,1 1 1 0 0,0 0-1 0 0,0-1 1 0 0,0 1-1 0 0,0-1 1 0 0,0 1-1 0 0,1 0 1 0 0,-1-1-1 0 0,1 1 0 0 0,0-1 1 0 0,0 1-1 0 0,1-1 1 0 0,-1 0-1 0 0,1 0 1 0 0,-1 1-1 0 0,4 4 1 0 0,-2-6-1 0 0,0 1 0 0 0,0-1 0 0 0,0 1 1 0 0,1-1-1 0 0,-1 0 0 0 0,0 0 0 0 0,1-1 0 0 0,0 1 1 0 0,-1-1-1 0 0,1 0 0 0 0,0 0 0 0 0,-1 0 1 0 0,1 0-1 0 0,0 0 0 0 0,0-1 0 0 0,0 0 0 0 0,0 0 1 0 0,0 0-1 0 0,3-1 0 0 0,0 1 18 0 0,0 0 0 0 0,-1 0 0 0 0,1-1 0 0 0,0 0 0 0 0,-1-1 0 0 0,1 1 0 0 0,-1-1 0 0 0,0 0 0 0 0,1-1 0 0 0,-1 0 0 0 0,0 0 0 0 0,0 0 0 0 0,-1 0 0 0 0,1-1 0 0 0,-1 0-1 0 0,0 0 1 0 0,0-1 0 0 0,0 1 0 0 0,5-8 0 0 0,-5 5 49 0 0,0-1-1 0 0,-1 0 1 0 0,0 0-1 0 0,-1-1 1 0 0,0 1 0 0 0,0-1-1 0 0,-1 1 1 0 0,0-1-1 0 0,0 0 1 0 0,-1 0-1 0 0,0 0 1 0 0,-1 0-1 0 0,-1-16 1 0 0,-4-28 309 0 0,-3 1-1 0 0,-2 0 1 0 0,-24-72 0 0 0,-5-25 235 0 0,89 246-384 0 0,-28-29-196 0 0,-17-46-136 0 0,2 1 1 0 0,1-1 0 0 0,1-1-1 0 0,0 0 1 0 0,20 31-1 0 0,8-15-4977 0 0</inkml:trace>
</inkml:ink>
</file>

<file path=ppt/ink/ink92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7.553"/>
    </inkml:context>
    <inkml:brush xml:id="br0">
      <inkml:brushProperty name="width" value="0.1" units="cm"/>
      <inkml:brushProperty name="height" value="0.1" units="cm"/>
      <inkml:brushProperty name="color" value="#F6630D"/>
    </inkml:brush>
  </inkml:definitions>
  <inkml:trace contextRef="#ctx0" brushRef="#br0">10 73 5983 0 0,'10'-18'494'0'0,"6"-10"2913"0"0,-15 27-2742 0 0,0-1 0 0 0,0 0 0 0 0,-1 1-1 0 0,1-1 1 0 0,-1 0 0 0 0,1 0 0 0 0,-1 1-1 0 0,0-1 1 0 0,0 0 0 0 0,1 0-1 0 0,-2-5 2534 0 0,0 7-3061 0 0,-1 1-1 0 0,1 0 1 0 0,0 0 0 0 0,-1 0 0 0 0,1 0-1 0 0,0 0 1 0 0,0 0 0 0 0,0 0-1 0 0,0 1 1 0 0,0-1 0 0 0,0 0 0 0 0,0 1-1 0 0,0-1 1 0 0,0 0 0 0 0,1 1 0 0 0,-1-1-1 0 0,0 4 1 0 0,-12 28 272 0 0,13-32-298 0 0,-2 6 11 0 0,0 1 0 0 0,0-1-1 0 0,1 1 1 0 0,0-1 0 0 0,1 1-1 0 0,0-1 1 0 0,0 1 0 0 0,1-1-1 0 0,-1 1 1 0 0,2-1 0 0 0,-1 1-1 0 0,1-1 1 0 0,3 10 0 0 0,-4-14-96 0 0,1 0 0 0 0,-1 0 0 0 0,0-1 0 0 0,1 1 0 0 0,0-1 0 0 0,-1 1 0 0 0,1-1 1 0 0,0 1-1 0 0,0-1 0 0 0,0 0 0 0 0,1 0 0 0 0,-1 0 0 0 0,0 0 0 0 0,1 0 0 0 0,0-1 1 0 0,-1 1-1 0 0,1-1 0 0 0,0 0 0 0 0,0 1 0 0 0,-1-1 0 0 0,1 0 0 0 0,0-1 0 0 0,0 1 1 0 0,0 0-1 0 0,0-1 0 0 0,0 0 0 0 0,0 0 0 0 0,0 0 0 0 0,1 0 0 0 0,-1 0 0 0 0,0-1 1 0 0,0 1-1 0 0,0-1 0 0 0,0 0 0 0 0,4-1 0 0 0,6-4 69 0 0,0 0-1 0 0,0-1 1 0 0,-1-1 0 0 0,0 0-1 0 0,0 0 1 0 0,-1-1 0 0 0,0-1-1 0 0,-1 0 1 0 0,11-12 0 0 0,24-21 266 0 0,-44 42-344 0 0,0 0-1 0 0,0 0 0 0 0,0 1 1 0 0,0-1-1 0 0,0 1 1 0 0,1-1-1 0 0,-1 1 0 0 0,0 0 1 0 0,0-1-1 0 0,1 1 1 0 0,-1 0-1 0 0,0 0 1 0 0,0 0-1 0 0,1 0 0 0 0,-1 0 1 0 0,0 0-1 0 0,0 0 1 0 0,1 0-1 0 0,-1 0 1 0 0,0 1-1 0 0,0-1 0 0 0,1 1 1 0 0,-1-1-1 0 0,0 1 1 0 0,0-1-1 0 0,0 1 0 0 0,0-1 1 0 0,0 1-1 0 0,0 0 1 0 0,0 0-1 0 0,0 0 1 0 0,0-1-1 0 0,0 1 0 0 0,0 0 1 0 0,0 0-1 0 0,-1 0 1 0 0,2 3-1 0 0,33 49 117 0 0,-27-38-66 0 0,38 51-26 0 0,-23-34 3 0 0,25 45 0 0 0,-43-68-40 0 0,-1-1 1 0 0,0 1-1 0 0,-1 0 0 0 0,1 0 0 0 0,-2 1 1 0 0,1-1-1 0 0,-2 0 0 0 0,1 1 1 0 0,-1 0-1 0 0,0 14 0 0 0,-2-19-150 0 0,1 0 0 0 0,-1 0 0 0 0,0 0 0 0 0,-1 0 0 0 0,1 0 0 0 0,-1-1 0 0 0,0 1 0 0 0,0 0 0 0 0,0-1 0 0 0,-1 0-1 0 0,0 1 1 0 0,0-1 0 0 0,0 0 0 0 0,0 0 0 0 0,0-1 0 0 0,-1 1 0 0 0,0-1 0 0 0,0 1 0 0 0,-5 2 0 0 0,-7 4-1055 0 0,-1 0 1 0 0,0-2-1 0 0,-33 12 0 0 0,7-3 17 0 0,32-11-508 0 0</inkml:trace>
</inkml:ink>
</file>

<file path=ppt/ink/ink92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7.886"/>
    </inkml:context>
    <inkml:brush xml:id="br0">
      <inkml:brushProperty name="width" value="0.1" units="cm"/>
      <inkml:brushProperty name="height" value="0.1" units="cm"/>
      <inkml:brushProperty name="color" value="#F6630D"/>
    </inkml:brush>
  </inkml:definitions>
  <inkml:trace contextRef="#ctx0" brushRef="#br0">0 184 16583 0 0,'0'0'1506'0'0,"19"-6"-1212"0"0,203-23 5256 0 0,-69 11-3032 0 0,35-7-1923 0 0,356-57 1470 0 0,-505 74-2145 0 0,-22 4-78 0 0,-1 0 0 0 0,1 1 0 0 0,1 1 1 0 0,-1 0-1 0 0,0 2 0 0 0,34 2 0 0 0,-50-2 14 0 0,0 0 0 0 0,-1 0 0 0 0,1 1 1 0 0,0-1-1 0 0,0 0 0 0 0,-1 0 0 0 0,1 1 0 0 0,0-1 1 0 0,-1 0-1 0 0,1 1 0 0 0,0-1 0 0 0,-1 0 1 0 0,1 1-1 0 0,-1-1 0 0 0,1 1 0 0 0,-1-1 0 0 0,1 1 1 0 0,-1 0-1 0 0,1-1 0 0 0,-1 1 0 0 0,1-1 0 0 0,-1 1 1 0 0,0 0-1 0 0,1-1 0 0 0,-1 1 0 0 0,0 0 1 0 0,0 0-1 0 0,1-1 0 0 0,-1 1 0 0 0,0 0 0 0 0,0-1 1 0 0,0 1-1 0 0,0 0 0 0 0,0 0 0 0 0,0-1 0 0 0,0 1 1 0 0,0 1-1 0 0</inkml:trace>
</inkml:ink>
</file>

<file path=ppt/ink/ink92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8.432"/>
    </inkml:context>
    <inkml:brush xml:id="br0">
      <inkml:brushProperty name="width" value="0.1" units="cm"/>
      <inkml:brushProperty name="height" value="0.1" units="cm"/>
      <inkml:brushProperty name="color" value="#F6630D"/>
    </inkml:brush>
  </inkml:definitions>
  <inkml:trace contextRef="#ctx0" brushRef="#br0">185 231 6447 0 0,'0'0'9638'0'0,"-9"1"-5515"0"0,-16 4-2654 0 0,17 0-1280 0 0,0-1 0 0 0,0 1 0 0 0,1 0 0 0 0,-1 1 0 0 0,1-1 0 0 0,0 2 0 0 0,1-1 0 0 0,0 1 0 0 0,0 0 0 0 0,0 0 0 0 0,-5 8 0 0 0,0 3 74 0 0,0 0 0 0 0,1 1 0 0 0,-13 33-1 0 0,22-48-235 0 0,-1 0 0 0 0,1 1-1 0 0,0-1 1 0 0,0 0 0 0 0,1 0-1 0 0,-1 1 1 0 0,1-1 0 0 0,0 0-1 0 0,0 1 1 0 0,0-1 0 0 0,1 0-1 0 0,-1 0 1 0 0,1 1 0 0 0,0-1-1 0 0,1 0 1 0 0,1 6 0 0 0,-2-9-14 0 0,0 0-1 0 0,0 1 1 0 0,0-1 0 0 0,0 0 0 0 0,0 0 0 0 0,0 1-1 0 0,0-1 1 0 0,0 0 0 0 0,0 0 0 0 0,1 0 0 0 0,-1 0 0 0 0,0-1-1 0 0,1 1 1 0 0,-1 0 0 0 0,0 0 0 0 0,1-1 0 0 0,-1 1-1 0 0,3 0 1 0 0,-1-1-5 0 0,0 0-1 0 0,0 0 1 0 0,-1 0-1 0 0,1 0 1 0 0,0 0 0 0 0,0-1-1 0 0,0 1 1 0 0,0-1-1 0 0,-1 0 1 0 0,1 0-1 0 0,0 0 1 0 0,-1 0 0 0 0,5-2-1 0 0,1-2 16 0 0,0 1 0 0 0,-1-1 0 0 0,1-1 0 0 0,-1 1 0 0 0,0-1 0 0 0,-1-1 0 0 0,1 1 0 0 0,-1-1 0 0 0,0 0 0 0 0,-1 0-1 0 0,0-1 1 0 0,0 0 0 0 0,-1 0 0 0 0,1 0 0 0 0,-2 0 0 0 0,1 0 0 0 0,-1-1 0 0 0,-1 0 0 0 0,1 0 0 0 0,-1 0 0 0 0,-1 0 0 0 0,1-10 0 0 0,-1-18 129 0 0,-2 1 1 0 0,-1-1-1 0 0,-2 1 1 0 0,-10-46-1 0 0,2 11-58 0 0,11 66-79 0 0,-2-24 366 0 0,6 29-172 0 0,4 18-118 0 0,5 20-140 0 0,11 66 0 0 0,-20-79-11 0 0,2-1 0 0 0,0 0-1 0 0,2 0 1 0 0,0 0 0 0 0,2-1 0 0 0,1 0-1 0 0,17 31 1 0 0,-22-48-286 0 0,0 0 1 0 0,0 0-1 0 0,1-1 0 0 0,0 0 0 0 0,0 0 1 0 0,0 0-1 0 0,0 0 0 0 0,1-1 1 0 0,12 6-1 0 0,5-1-1569 0 0</inkml:trace>
</inkml:ink>
</file>

<file path=ppt/ink/ink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5"/>
    </inkml:context>
    <inkml:brush xml:id="br0">
      <inkml:brushProperty name="width" value="0.1" units="cm"/>
      <inkml:brushProperty name="height" value="0.1" units="cm"/>
      <inkml:brushProperty name="color" value="#004F8B"/>
    </inkml:brush>
  </inkml:definitions>
  <inkml:trace contextRef="#ctx0" brushRef="#br0">0 7 11055 0 0,'4'-7'10992'0'0,"7"28"-9821"0"0,-2 8-829 0 0,0 1 0 0 0,-2 0 0 0 0,-2 0 0 0 0,3 48 0 0 0,-3-33-221 0 0,11 49 0 0 0,-11-63-51 0 0,-4-23-59 0 0,0 1 0 0 0,1-1 0 0 0,0 1 1 0 0,0-1-1 0 0,1 1 0 0 0,0-1 0 0 0,0 0 0 0 0,9 14 0 0 0,-12-21-18 0 0,1 0-1 0 0,-1 0 0 0 0,1 1 1 0 0,0-1-1 0 0,0 0 0 0 0,0 0 0 0 0,-1 0 1 0 0,1 0-1 0 0,0 0 0 0 0,0 0 0 0 0,0 0 1 0 0,1 0-1 0 0,-1 0 0 0 0,0 0 1 0 0,0-1-1 0 0,0 1 0 0 0,1 0 0 0 0,-1-1 1 0 0,0 1-1 0 0,1-1 0 0 0,-1 1 0 0 0,0-1 1 0 0,1 0-1 0 0,-1 0 0 0 0,1 1 1 0 0,1-1-1 0 0,-1-2-202 0 0,0 1 1 0 0,-1 0-1 0 0,1 0 0 0 0,-1-1 1 0 0,1 1-1 0 0,-1-1 1 0 0,1 0-1 0 0,-1 1 0 0 0,0-1 1 0 0,0 0-1 0 0,0 0 1 0 0,0 1-1 0 0,0-1 1 0 0,0 0-1 0 0,-1 0 0 0 0,1 0 1 0 0,0-3-1 0 0,3-8-1622 0 0</inkml:trace>
</inkml:ink>
</file>

<file path=ppt/ink/ink92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8.786"/>
    </inkml:context>
    <inkml:brush xml:id="br0">
      <inkml:brushProperty name="width" value="0.1" units="cm"/>
      <inkml:brushProperty name="height" value="0.1" units="cm"/>
      <inkml:brushProperty name="color" value="#F6630D"/>
    </inkml:brush>
  </inkml:definitions>
  <inkml:trace contextRef="#ctx0" brushRef="#br0">1 92 5063 0 0,'3'-37'496'0'0,"-3"35"146"0"0,0-1-1 0 0,1 1 1 0 0,-1 0-1 0 0,0-1 1 0 0,1 1-1 0 0,-1 0 1 0 0,1-1-1 0 0,0 1 1 0 0,-1 0-1 0 0,1 0 1 0 0,0 0-1 0 0,0 0 1 0 0,1 0-1 0 0,-1 0 0 0 0,0 0 1 0 0,1 0-1 0 0,-1 0 1 0 0,1 0-1 0 0,0 1 1 0 0,-1-1-1 0 0,4-1 1 0 0,-2 1-303 0 0,0 1 1 0 0,-1 0 0 0 0,1 0 0 0 0,0 0-1 0 0,0 1 1 0 0,0-1 0 0 0,0 1 0 0 0,0-1-1 0 0,1 1 1 0 0,-1 0 0 0 0,0 0 0 0 0,0 1-1 0 0,0-1 1 0 0,4 2 0 0 0,1-1-214 0 0,-1 2 1 0 0,1-1 0 0 0,-1 1 0 0 0,0 0-1 0 0,0 0 1 0 0,0 1 0 0 0,0 0 0 0 0,-1 0-1 0 0,1 1 1 0 0,-1 0 0 0 0,-1 0-1 0 0,9 9 1 0 0,-11-8-81 0 0,1 0-1 0 0,-2 0 0 0 0,1 0 1 0 0,-1 0-1 0 0,1 1 1 0 0,-2-1-1 0 0,1 1 0 0 0,-1 0 1 0 0,0-1-1 0 0,0 1 1 0 0,-1 0-1 0 0,0 0 0 0 0,0 0 1 0 0,-1-1-1 0 0,0 1 1 0 0,0 0-1 0 0,0-1 0 0 0,-1 1 1 0 0,0 0-1 0 0,-1-1 1 0 0,-3 9-1 0 0,2-6-43 0 0,0-1 0 0 0,0 1 0 0 0,-1 0 1 0 0,0-1-1 0 0,0 0 0 0 0,-1-1 0 0 0,0 1 0 0 0,0-1 0 0 0,-1 0 0 0 0,0 0 0 0 0,0-1 0 0 0,0 0 1 0 0,-1 0-1 0 0,-14 7 0 0 0,20-12-129 0 0,-3-19-5578 0 0</inkml:trace>
</inkml:ink>
</file>

<file path=ppt/ink/ink92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9.148"/>
    </inkml:context>
    <inkml:brush xml:id="br0">
      <inkml:brushProperty name="width" value="0.1" units="cm"/>
      <inkml:brushProperty name="height" value="0.1" units="cm"/>
      <inkml:brushProperty name="color" value="#F6630D"/>
    </inkml:brush>
  </inkml:definitions>
  <inkml:trace contextRef="#ctx0" brushRef="#br0">185 1 13359 0 0,'0'0'1210'0'0,"-23"9"1090"0"0,-10 21 3891 0 0,2 3-3289 0 0,6-5-1903 0 0,-34 52-1 0 0,58-78-976 0 0,-1 1 0 0 0,1 0 1 0 0,-1-1-1 0 0,1 1 0 0 0,0 0 0 0 0,0 0 0 0 0,0 0 1 0 0,0-1-1 0 0,0 1 0 0 0,1 0 0 0 0,-1 0 0 0 0,1 0 1 0 0,0 4-1 0 0,0-6-16 0 0,0 1 1 0 0,1 0 0 0 0,-1-1 0 0 0,0 1-1 0 0,1-1 1 0 0,0 1 0 0 0,-1 0-1 0 0,1-1 1 0 0,0 1 0 0 0,0-1-1 0 0,0 0 1 0 0,0 1 0 0 0,0-1-1 0 0,0 0 1 0 0,0 1 0 0 0,0-1 0 0 0,3 2-1 0 0,1-1-24 0 0,-1 1-1 0 0,1-1 0 0 0,0 0 1 0 0,0 0-1 0 0,0-1 1 0 0,0 1-1 0 0,0-1 0 0 0,1 0 1 0 0,-1 0-1 0 0,0-1 1 0 0,0 0-1 0 0,1 0 0 0 0,7-1 1 0 0,90-9-2498 0 0,-80 5 757 0 0</inkml:trace>
</inkml:ink>
</file>

<file path=ppt/ink/ink92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49.498"/>
    </inkml:context>
    <inkml:brush xml:id="br0">
      <inkml:brushProperty name="width" value="0.1" units="cm"/>
      <inkml:brushProperty name="height" value="0.1" units="cm"/>
      <inkml:brushProperty name="color" value="#F6630D"/>
    </inkml:brush>
  </inkml:definitions>
  <inkml:trace contextRef="#ctx0" brushRef="#br0">1 75 10591 0 0,'0'0'819'0'0,"31"0"2449"0"0,56-14 2044 0 0,-10 2-3015 0 0,107-30-1 0 0,-168 35-3108 0 0</inkml:trace>
  <inkml:trace contextRef="#ctx0" brushRef="#br0" timeOffset="1">127 293 11519 0 0,'19'11'1224'0'0,"-6"-7"-767"0"0,0-1-1 0 0,0-1 1 0 0,0 0-1 0 0,1-1 1 0 0,-1 0-1 0 0,19-1 1 0 0,86-13 4004 0 0,-84 8-4022 0 0,-25 4-1081 0 0,0-1-1 0 0,0 0 0 0 0,-1-1 1 0 0,1 0-1 0 0,-1 0 0 0 0,16-9 1 0 0,-2 3-1020 0 0</inkml:trace>
</inkml:ink>
</file>

<file path=ppt/ink/ink92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3.712"/>
    </inkml:context>
    <inkml:brush xml:id="br0">
      <inkml:brushProperty name="width" value="0.1" units="cm"/>
      <inkml:brushProperty name="height" value="0.1" units="cm"/>
      <inkml:brushProperty name="color" value="#F6630D"/>
    </inkml:brush>
  </inkml:definitions>
  <inkml:trace contextRef="#ctx0" brushRef="#br0">0 90 2303 0 0,'0'0'19216'0'0,"26"-29"-17728"0"0,-16 21-1332 0 0,0 1 1 0 0,1 1-1 0 0,0 0 0 0 0,0 0 0 0 0,0 1 1 0 0,1 0-1 0 0,0 1 0 0 0,0 1 0 0 0,0 0 1 0 0,0 0-1 0 0,1 1 0 0 0,-1 1 1 0 0,14 0-1 0 0,-16 0-122 0 0,0 2 0 0 0,-1-1 1 0 0,1 2-1 0 0,0-1 0 0 0,-1 1 1 0 0,1 0-1 0 0,17 8 0 0 0,-22-8-27 0 0,-1 0 1 0 0,1 1-1 0 0,0 0 0 0 0,-1 0 0 0 0,1 0 1 0 0,-1 1-1 0 0,0-1 0 0 0,0 1 0 0 0,0 0 1 0 0,-1 0-1 0 0,1 0 0 0 0,-1 1 0 0 0,0-1 1 0 0,4 9-1 0 0,-6-10 1 0 0,1 1 0 0 0,-1-1 0 0 0,0 1-1 0 0,0-1 1 0 0,-1 1 0 0 0,1-1 0 0 0,-1 1 0 0 0,0 0 0 0 0,0 0 0 0 0,0-1 0 0 0,0 1 0 0 0,0 0 0 0 0,-1-1 0 0 0,-2 8 0 0 0,-23 48 106 0 0,21-51-92 0 0,1 0-1 0 0,0 0 0 0 0,0 0 0 0 0,1 0 0 0 0,0 0 0 0 0,1 1 0 0 0,-2 9 0 0 0,4-16-21 0 0,0 0-1 0 0,1 0 0 0 0,-1 0 0 0 0,1 0 1 0 0,-1-1-1 0 0,1 1 0 0 0,0 0 0 0 0,0-1 0 0 0,0 1 1 0 0,0 0-1 0 0,0-1 0 0 0,0 1 0 0 0,0-1 0 0 0,0 1 1 0 0,1-1-1 0 0,-1 0 0 0 0,1 0 0 0 0,-1 1 0 0 0,1-1 1 0 0,-1 0-1 0 0,1 0 0 0 0,-1-1 0 0 0,1 1 1 0 0,0 0-1 0 0,3 1 0 0 0,55 17-49 0 0,-44-15 43 0 0,-5-1 11 0 0,0 1-1 0 0,0 0 1 0 0,-1 0 0 0 0,1 1-1 0 0,-1 0 1 0 0,0 1 0 0 0,16 13-1 0 0,-24-18-1 0 0,-1 1-1 0 0,1 0 1 0 0,0 0-1 0 0,-1 0 1 0 0,1 0-1 0 0,-1 0 1 0 0,1 0-1 0 0,-1 1 1 0 0,0-1-1 0 0,0 0 0 0 0,0 1 1 0 0,0-1-1 0 0,0 1 1 0 0,-1-1-1 0 0,1 1 1 0 0,-1 3-1 0 0,0-3 0 0 0,0 0 1 0 0,-1 1-1 0 0,1-1 0 0 0,-1 0 0 0 0,0 0 0 0 0,0 0 1 0 0,-1 0-1 0 0,1 0 0 0 0,0 0 0 0 0,-1 0 0 0 0,0 0 1 0 0,0 0-1 0 0,0-1 0 0 0,0 1 0 0 0,0-1 1 0 0,-3 3-1 0 0,-4 4 48 0 0,0-1 1 0 0,-1 1 0 0 0,0-2-1 0 0,0 0 1 0 0,-1 0 0 0 0,0-1-1 0 0,0 0 1 0 0,0-1 0 0 0,-23 7-1 0 0,26-9-40 0 0,1-1-1 0 0,-1-1 0 0 0,0 1 1 0 0,1-1-1 0 0,-1-1 1 0 0,0 1-1 0 0,0-2 0 0 0,0 1 1 0 0,1-1-1 0 0,-1 0 0 0 0,0 0 1 0 0,1-1-1 0 0,-1 0 0 0 0,1 0 1 0 0,0-1-1 0 0,-14-6 0 0 0,20 8-220 0 0,-6-5-1637 0 0</inkml:trace>
</inkml:ink>
</file>

<file path=ppt/ink/ink92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4.086"/>
    </inkml:context>
    <inkml:brush xml:id="br0">
      <inkml:brushProperty name="width" value="0.1" units="cm"/>
      <inkml:brushProperty name="height" value="0.1" units="cm"/>
      <inkml:brushProperty name="color" value="#F6630D"/>
    </inkml:brush>
  </inkml:definitions>
  <inkml:trace contextRef="#ctx0" brushRef="#br0">27 123 5983 0 0,'-27'6'13832'0'0,"41"-4"-13139"0"0,-1 0-1 0 0,0-1 0 0 0,1 0 1 0 0,-1-1-1 0 0,1 0 1 0 0,-1-1-1 0 0,22-5 0 0 0,9 1 0 0 0,658-52 1981 0 0,-499 26-2541 0 0,-127 16-66 0 0,90-4 1 0 0,-163 18-781 0 0,9 2 1521 0 0</inkml:trace>
</inkml:ink>
</file>

<file path=ppt/ink/ink92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8.815"/>
    </inkml:context>
    <inkml:brush xml:id="br0">
      <inkml:brushProperty name="width" value="0.1" units="cm"/>
      <inkml:brushProperty name="height" value="0.1" units="cm"/>
      <inkml:brushProperty name="color" value="#F6630D"/>
    </inkml:brush>
  </inkml:definitions>
  <inkml:trace contextRef="#ctx0" brushRef="#br0">212 16 3679 0 0,'10'-8'12716'0'0,"-18"3"-9386"0"0,-18 2-2521 0 0,17 7-688 0 0,0-1-1 0 0,0 1 1 0 0,1 1 0 0 0,-1-1 0 0 0,1 2-1 0 0,0-1 1 0 0,0 1 0 0 0,1 0 0 0 0,0 0-1 0 0,0 1 1 0 0,0 0 0 0 0,-10 16 0 0 0,7-9-47 0 0,1-1 0 0 0,0 2 0 0 0,1-1 0 0 0,1 1 1 0 0,1 1-1 0 0,-9 26 0 0 0,12-29-21 0 0,0 0-1 0 0,1-1 1 0 0,1 1 0 0 0,0 0-1 0 0,0 0 1 0 0,2 0 0 0 0,-1 0-1 0 0,2 0 1 0 0,-1-1 0 0 0,2 1-1 0 0,5 18 1 0 0,-5-24-36 0 0,0 0 0 0 0,0 0 0 0 0,1 0 1 0 0,0 0-1 0 0,0-1 0 0 0,0 0 0 0 0,1 0 1 0 0,0 0-1 0 0,0 0 0 0 0,1-1 0 0 0,0 0 0 0 0,-1 0 1 0 0,2 0-1 0 0,-1-1 0 0 0,0 0 0 0 0,1 0 1 0 0,0 0-1 0 0,0-1 0 0 0,0 0 0 0 0,12 3 0 0 0,-2-2 73 0 0,0 0 0 0 0,1-2 0 0 0,0 0-1 0 0,-1 0 1 0 0,1-2 0 0 0,0 0 0 0 0,26-4-1 0 0,-35 3-35 0 0,0-1 0 0 0,0 0-1 0 0,0 0 1 0 0,0-1-1 0 0,0 0 1 0 0,-1 0 0 0 0,1-1-1 0 0,-1 0 1 0 0,0-1-1 0 0,0 0 1 0 0,-1 0 0 0 0,0 0-1 0 0,1-1 1 0 0,-2 0 0 0 0,1-1-1 0 0,7-9 1 0 0,-12 14-36 0 0,0-1 1 0 0,0 0-1 0 0,0 0 1 0 0,-1 0-1 0 0,1-1 1 0 0,-1 1-1 0 0,0 0 1 0 0,0 0-1 0 0,0-1 1 0 0,0 1-1 0 0,-1-1 1 0 0,1 1 0 0 0,-1-1-1 0 0,0 1 1 0 0,0-1-1 0 0,0 1 1 0 0,0-1-1 0 0,-1 1 1 0 0,1-1-1 0 0,-1 1 1 0 0,0-1-1 0 0,0 1 1 0 0,0 0-1 0 0,-1 0 1 0 0,1-1-1 0 0,-1 1 1 0 0,0 0-1 0 0,1 0 1 0 0,-1 0-1 0 0,-1 1 1 0 0,1-1-1 0 0,-3-2 1 0 0,0-1 3 0 0,-1 2 0 0 0,0-1-1 0 0,1 0 1 0 0,-2 1 0 0 0,1 0 0 0 0,0 1 0 0 0,-1-1 0 0 0,1 1-1 0 0,-1 0 1 0 0,0 1 0 0 0,0 0 0 0 0,-1 0 0 0 0,1 0 0 0 0,-10 0-1 0 0,1 1-42 0 0,0 1-1 0 0,1 1 0 0 0,-1 1 1 0 0,0 0-1 0 0,1 1 0 0 0,-1 0 0 0 0,1 1 1 0 0,-15 6-1 0 0,21-6-640 0 0,1 0-1 0 0,0 1 1 0 0,0-1 0 0 0,0 1-1 0 0,-7 7 1 0 0</inkml:trace>
</inkml:ink>
</file>

<file path=ppt/ink/ink92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9.226"/>
    </inkml:context>
    <inkml:brush xml:id="br0">
      <inkml:brushProperty name="width" value="0.1" units="cm"/>
      <inkml:brushProperty name="height" value="0.1" units="cm"/>
      <inkml:brushProperty name="color" value="#F6630D"/>
    </inkml:brush>
  </inkml:definitions>
  <inkml:trace contextRef="#ctx0" brushRef="#br0">0 26 13303 0 0,'0'0'1202'0'0,"33"-9"4211"0"0,97 5-1400 0 0,27-7-1794 0 0,-147 10-2306 0 0,0 1 0 0 0,0-1 1 0 0,0 1-1 0 0,1 1 0 0 0,11 2 1 0 0,9 7-7791 0 0</inkml:trace>
</inkml:ink>
</file>

<file path=ppt/ink/ink92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9.552"/>
    </inkml:context>
    <inkml:brush xml:id="br0">
      <inkml:brushProperty name="width" value="0.1" units="cm"/>
      <inkml:brushProperty name="height" value="0.1" units="cm"/>
      <inkml:brushProperty name="color" value="#F6630D"/>
    </inkml:brush>
  </inkml:definitions>
  <inkml:trace contextRef="#ctx0" brushRef="#br0">0 62 18287 0 0,'0'0'1976'0'0,"8"-3"-1976"0"0,7-1 0 0 0,4 1 352 0 0,2-2 32 0 0,4-4 8 0 0,0 0 0 0 0,-1 2-216 0 0,1 0-48 0 0,2 2 0 0 0,2 0-6040 0 0,-2 0-1200 0 0</inkml:trace>
</inkml:ink>
</file>

<file path=ppt/ink/ink92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7:59.911"/>
    </inkml:context>
    <inkml:brush xml:id="br0">
      <inkml:brushProperty name="width" value="0.1" units="cm"/>
      <inkml:brushProperty name="height" value="0.1" units="cm"/>
      <inkml:brushProperty name="color" value="#F6630D"/>
    </inkml:brush>
  </inkml:definitions>
  <inkml:trace contextRef="#ctx0" brushRef="#br0">1 8 13615 0 0,'0'0'1239'0'0,"1"-1"-1022"0"0,4-5 1805 0 0,10 27 978 0 0,-9-2-2160 0 0,0 0 0 0 0,-1 0 1 0 0,3 35-1 0 0,-4-30-496 0 0,0 0-1 0 0,8 25 0 0 0,5-2-243 0 0,11 34-556 0 0,-21-25-2889 0 0,-8-35 1513 0 0</inkml:trace>
</inkml:ink>
</file>

<file path=ppt/ink/ink92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0.256"/>
    </inkml:context>
    <inkml:brush xml:id="br0">
      <inkml:brushProperty name="width" value="0.1" units="cm"/>
      <inkml:brushProperty name="height" value="0.1" units="cm"/>
      <inkml:brushProperty name="color" value="#F6630D"/>
    </inkml:brush>
  </inkml:definitions>
  <inkml:trace contextRef="#ctx0" brushRef="#br0">1 135 14279 0 0,'0'0'1103'0'0,"24"-15"-74"0"0,-11 5-256 0 0,0 1-1 0 0,1 0 0 0 0,0 1 1 0 0,1 1-1 0 0,-1 0 1 0 0,30-8-1 0 0,97-20 1841 0 0,-136 34-2568 0 0,25-6 27 0 0,1 2 0 0 0,-1 2-1 0 0,62-1 1 0 0,-77 6-2182 0 0,0-1 1 0 0,0 2-1 0 0,17 4 1 0 0</inkml:trace>
</inkml:ink>
</file>

<file path=ppt/ink/ink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6"/>
    </inkml:context>
    <inkml:brush xml:id="br0">
      <inkml:brushProperty name="width" value="0.1" units="cm"/>
      <inkml:brushProperty name="height" value="0.1" units="cm"/>
      <inkml:brushProperty name="color" value="#004F8B"/>
    </inkml:brush>
  </inkml:definitions>
  <inkml:trace contextRef="#ctx0" brushRef="#br0">0 163 3223 0 0,'0'0'11255'0'0,"7"-32"-5744"0"0,-8 29-5405 0 0,1 0 0 0 0,0 0 0 0 0,0 0 0 0 0,0 0 0 0 0,0 0 0 0 0,0 0 0 0 0,0 1 0 0 0,1-1 0 0 0,-1 0 0 0 0,1 0 0 0 0,0 0 0 0 0,0 0 0 0 0,0 0 0 0 0,0 1 0 0 0,1-1 0 0 0,-1 1 0 0 0,1-1 0 0 0,3-4 0 0 0,-1 3 18 0 0,0 0 0 0 0,1 0-1 0 0,0 0 1 0 0,0 0-1 0 0,0 1 1 0 0,0 0 0 0 0,0 0-1 0 0,11-4 1 0 0,9-1 207 0 0,0 1 1 0 0,0 1-1 0 0,38-4 1 0 0,-53 8-174 0 0,4 0-39 0 0,1 1-1 0 0,0 1 0 0 0,-1 0 1 0 0,1 0-1 0 0,-1 2 0 0 0,1 0 1 0 0,24 6-1 0 0,-36-7-108 0 0,0 0 0 0 0,0 0 0 0 0,-1 0-1 0 0,1 0 1 0 0,0 0 0 0 0,0 0 0 0 0,0 1 0 0 0,-1-1 0 0 0,1 1 0 0 0,-1 0-1 0 0,1 0 1 0 0,-1 0 0 0 0,0 0 0 0 0,1 0 0 0 0,-1 1 0 0 0,0-1 0 0 0,-1 1 0 0 0,1-1-1 0 0,0 1 1 0 0,-1 0 0 0 0,1-1 0 0 0,-1 1 0 0 0,0 0 0 0 0,0 0 0 0 0,0 0-1 0 0,0 0 1 0 0,-1 0 0 0 0,1 0 0 0 0,-1 0 0 0 0,0 0 0 0 0,0 0 0 0 0,0 0-1 0 0,0 1 1 0 0,0-1 0 0 0,-1 0 0 0 0,1 0 0 0 0,-1 0 0 0 0,0 0 0 0 0,0 0 0 0 0,0 0-1 0 0,0-1 1 0 0,-2 4 0 0 0,-3 4-18 0 0,1 0-1 0 0,-2 0 1 0 0,1-1-1 0 0,-1 0 1 0 0,0 0 0 0 0,-10 8-1 0 0,7-7-17 0 0,1 1 0 0 0,0-1-1 0 0,-12 20 1 0 0,19-27 23 0 0,0 1-1 0 0,1 0 1 0 0,-1 0 0 0 0,1-1 0 0 0,-1 1-1 0 0,1 0 1 0 0,1 0 0 0 0,-1 0-1 0 0,0 0 1 0 0,1 1 0 0 0,0-1 0 0 0,0 0-1 0 0,0 0 1 0 0,1 0 0 0 0,-1 0-1 0 0,2 6 1 0 0,3 3-1 0 0,1 0-1 0 0,-1-1 1 0 0,2 0 0 0 0,0 0-1 0 0,0 0 1 0 0,1 0 0 0 0,1-1-1 0 0,17 17 1 0 0,-16-17-1 0 0,0 0 1 0 0,0 1-1 0 0,-1 1 0 0 0,-1-1 0 0 0,0 1 1 0 0,10 23-1 0 0,-16-32 11 0 0,-1-1 0 0 0,0 0 0 0 0,0 1 0 0 0,0-1 0 0 0,0 1 0 0 0,-1-1 0 0 0,0 1 0 0 0,1-1 0 0 0,-1 1 0 0 0,0-1 0 0 0,-1 1 0 0 0,1-1 0 0 0,-1 1 0 0 0,1-1 0 0 0,-1 1 0 0 0,0-1 1 0 0,-1 1-1 0 0,1-1 0 0 0,0 0 0 0 0,-1 0 0 0 0,0 0 0 0 0,0 0 0 0 0,0 0 0 0 0,0 0 0 0 0,0 0 0 0 0,0-1 0 0 0,-1 1 0 0 0,-3 3 0 0 0,0-3 6 0 0,1 1 0 0 0,0-1 0 0 0,-1 0-1 0 0,0 0 1 0 0,1-1 0 0 0,-1 0 0 0 0,0 0 0 0 0,0 0 0 0 0,-1-1 0 0 0,1 0 0 0 0,0 0 0 0 0,0 0 0 0 0,0-1 0 0 0,-1 0 0 0 0,-7-1-1 0 0,-87-14 295 0 0,92 13-392 0 0,1 0-1 0 0,-1-1 1 0 0,1 0-1 0 0,-1 0 1 0 0,1-1 0 0 0,0 0-1 0 0,1-1 1 0 0,-1 1-1 0 0,-10-10 1 0 0,17 13-97 0 0,-1 0 1 0 0,1-1-1 0 0,0 1 0 0 0,0-1 1 0 0,0 1-1 0 0,0-1 0 0 0,0 1 1 0 0,0-1-1 0 0,0 0 1 0 0,0 1-1 0 0,1-1 0 0 0,-1 0 1 0 0,1 0-1 0 0,-1 1 1 0 0,1-1-1 0 0,-1-3 0 0 0,8-18-6193 0 0</inkml:trace>
</inkml:ink>
</file>

<file path=ppt/ink/ink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6"/>
    </inkml:context>
    <inkml:brush xml:id="br0">
      <inkml:brushProperty name="width" value="0.1" units="cm"/>
      <inkml:brushProperty name="height" value="0.1" units="cm"/>
      <inkml:brushProperty name="color" value="#004F8B"/>
    </inkml:brush>
  </inkml:definitions>
  <inkml:trace contextRef="#ctx0" brushRef="#br0">5 1 2303 0 0,'-1'6'11002'0'0,"-3"20"-7626"0"0,8-17-3033 0 0,1 1 1 0 0,-1-1 0 0 0,1 0-1 0 0,1 0 1 0 0,0 0-1 0 0,0-1 1 0 0,1 0 0 0 0,0 0-1 0 0,0-1 1 0 0,0 1 0 0 0,1-2-1 0 0,1 1 1 0 0,-1-1 0 0 0,1 0-1 0 0,0-1 1 0 0,0 0 0 0 0,0 0-1 0 0,17 4 1 0 0,-15-5-196 0 0,1 0 1 0 0,-1-1-1 0 0,1 0 0 0 0,0-1 1 0 0,0-1-1 0 0,0 0 0 0 0,0-1 1 0 0,0 0-1 0 0,0 0 0 0 0,0-1 0 0 0,0-1 1 0 0,0 0-1 0 0,-1-1 0 0 0,1 0 1 0 0,21-9-1 0 0,0-4 145 0 0,1 3-1 0 0,0 0 1 0 0,47-10-1 0 0,-60 19-241 0 0,1 0 0 0 0,-1 1 1 0 0,1 2-1 0 0,0 0 0 0 0,-1 1 0 0 0,43 6 0 0 0,-59-5-34 0 0,0 0 0 0 0,0 1 0 0 0,1-1 0 0 0,-1 1-1 0 0,0 0 1 0 0,-1 1 0 0 0,1-1 0 0 0,0 1 0 0 0,-1 0 0 0 0,1 0 0 0 0,-1 1-1 0 0,5 4 1 0 0,1 3-157 0 0,0 1 0 0 0,-1 0-1 0 0,7 14 1 0 0,-3-7-634 0 0,-1-6-2510 0 0,-5-9 1364 0 0</inkml:trace>
</inkml:ink>
</file>

<file path=ppt/ink/ink93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0.612"/>
    </inkml:context>
    <inkml:brush xml:id="br0">
      <inkml:brushProperty name="width" value="0.1" units="cm"/>
      <inkml:brushProperty name="height" value="0.1" units="cm"/>
      <inkml:brushProperty name="color" value="#F6630D"/>
    </inkml:brush>
  </inkml:definitions>
  <inkml:trace contextRef="#ctx0" brushRef="#br0">0 93 6911 0 0,'0'0'5346'0'0,"16"-21"-548"0"0,-7 14-4366 0 0,0 0 0 0 0,0 0 0 0 0,1 0 0 0 0,0 2-1 0 0,0-1 1 0 0,1 1 0 0 0,0 1 0 0 0,-1 0 0 0 0,1 0 0 0 0,1 1-1 0 0,12-2 1 0 0,-9 2-82 0 0,0 1-1 0 0,0 1 1 0 0,1 0 0 0 0,-1 1-1 0 0,0 0 1 0 0,1 1-1 0 0,28 7 1 0 0,-42-8-341 0 0,0 0 0 0 0,-1 1 0 0 0,1-1 0 0 0,0 1-1 0 0,-1-1 1 0 0,1 1 0 0 0,-1 0 0 0 0,1-1 0 0 0,-1 1 0 0 0,1 0 0 0 0,-1 0 0 0 0,0 0 0 0 0,1 0 0 0 0,-1 0 0 0 0,0 1 0 0 0,0-1 0 0 0,0 0 0 0 0,0 1 0 0 0,0-1 0 0 0,0 0 0 0 0,0 1-1 0 0,0-1 1 0 0,0 1 0 0 0,-1-1 0 0 0,1 1 0 0 0,-1 0 0 0 0,1-1 0 0 0,-1 1 0 0 0,1 0 0 0 0,-1-1 0 0 0,0 1 0 0 0,0 0 0 0 0,0-1 0 0 0,0 1 0 0 0,0 0 0 0 0,0-1 0 0 0,-1 1-1 0 0,1 0 1 0 0,-1-1 0 0 0,1 1 0 0 0,-1 0 0 0 0,1-1 0 0 0,-1 1 0 0 0,-1 1 0 0 0,-5 10 64 0 0,0 0 0 0 0,0-1 0 0 0,-2 0 0 0 0,-12 15-1 0 0,8-10-41 0 0,4-5-34 0 0,0 1-1 0 0,1 0 1 0 0,1 0-1 0 0,0 1 1 0 0,-5 16-1 0 0,11-28 3 0 0,-1 1 0 0 0,1 0 0 0 0,0 0 0 0 0,1 0-1 0 0,-1-1 1 0 0,0 1 0 0 0,1 0 0 0 0,0 0 0 0 0,0 0 0 0 0,0 0-1 0 0,0 0 1 0 0,0 0 0 0 0,0 0 0 0 0,1 0 0 0 0,0 0 0 0 0,-1 0 0 0 0,1-1-1 0 0,0 1 1 0 0,0 0 0 0 0,0 0 0 0 0,1-1 0 0 0,-1 1 0 0 0,1-1 0 0 0,0 1-1 0 0,-1-1 1 0 0,1 0 0 0 0,0 0 0 0 0,0 0 0 0 0,0 0 0 0 0,1 0 0 0 0,-1 0-1 0 0,0 0 1 0 0,5 2 0 0 0,5 1-12 0 0,1 0 0 0 0,-1-1 0 0 0,0 0 0 0 0,1-1 1 0 0,0-1-1 0 0,0 0 0 0 0,0-1 0 0 0,13 0 0 0 0,113-9-32 0 0,-27 1-1198 0 0,-83 6 52 0 0,-2-1-58 0 0</inkml:trace>
</inkml:ink>
</file>

<file path=ppt/ink/ink93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2.419"/>
    </inkml:context>
    <inkml:brush xml:id="br0">
      <inkml:brushProperty name="width" value="0.1" units="cm"/>
      <inkml:brushProperty name="height" value="0.1" units="cm"/>
      <inkml:brushProperty name="color" value="#F6630D"/>
    </inkml:brush>
  </inkml:definitions>
  <inkml:trace contextRef="#ctx0" brushRef="#br0">82 19 5983 0 0,'-3'-5'9228'0'0,"-13"-8"-3721"0"0,10 20-5391 0 0,1 0 0 0 0,1 0 0 0 0,0 0 1 0 0,0 1-1 0 0,0-1 0 0 0,1 1 0 0 0,0 0 0 0 0,-4 16 1 0 0,-12 69 387 0 0,18-85-432 0 0,0 0-1 0 0,0 0 0 0 0,0 0 1 0 0,2 1-1 0 0,-1-1 0 0 0,1 0 1 0 0,0 0-1 0 0,0 0 0 0 0,1 0 0 0 0,0 0 1 0 0,1 0-1 0 0,-1-1 0 0 0,2 1 1 0 0,-1-1-1 0 0,6 9 0 0 0,-6-12-41 0 0,0 0 1 0 0,0-1-1 0 0,0 1 0 0 0,1-1 0 0 0,0 0 0 0 0,-1 0 1 0 0,1 0-1 0 0,0-1 0 0 0,0 1 0 0 0,1-1 1 0 0,-1 0-1 0 0,0 0 0 0 0,1 0 0 0 0,-1-1 0 0 0,1 1 1 0 0,-1-1-1 0 0,1-1 0 0 0,0 1 0 0 0,0 0 0 0 0,-1-1 1 0 0,1 0-1 0 0,0 0 0 0 0,0-1 0 0 0,-1 1 1 0 0,1-1-1 0 0,0 0 0 0 0,6-2 0 0 0,-1 0 41 0 0,-1 0 0 0 0,1 0 0 0 0,-1-1 0 0 0,0 0 0 0 0,0-1 0 0 0,0 0-1 0 0,0-1 1 0 0,-1 1 0 0 0,12-12 0 0 0,-1-2 93 0 0,-1-1 1 0 0,19-27-1 0 0,-13 16-91 0 0,-13 19 4 0 0,-10 11-6 0 0,25 22 362 0 0,8 21-410 0 0,-8-10-6 0 0,0 0-1 0 0,-2 2 0 0 0,-2 1 0 0 0,24 49 0 0 0,-42-76-15 0 0,0 0 0 0 0,-1 1 0 0 0,0-1 1 0 0,-1 1-1 0 0,1 0 0 0 0,-2 0 0 0 0,1 0 1 0 0,-1 0-1 0 0,-1 0 0 0 0,0 1 0 0 0,0-1 1 0 0,0 0-1 0 0,-1 0 0 0 0,-1 0 0 0 0,0 0 1 0 0,0 0-1 0 0,0 0 0 0 0,-1-1 0 0 0,-1 1 1 0 0,1-1-1 0 0,-1 1 0 0 0,-1-1 0 0 0,0-1 1 0 0,0 1-1 0 0,-8 9 0 0 0,6-11 11 0 0,0 1-1 0 0,-1-1 1 0 0,0 0-1 0 0,0-1 1 0 0,-1 0-1 0 0,1 0 1 0 0,-1-1-1 0 0,0 0 1 0 0,-1 0 0 0 0,1-1-1 0 0,0-1 1 0 0,-1 1-1 0 0,0-1 1 0 0,1-1-1 0 0,-1 0 1 0 0,0 0-1 0 0,0-1 1 0 0,-11-1-1 0 0,8 0-4 0 0,0 0 0 0 0,0 0 0 0 0,1-2 0 0 0,-1 1-1 0 0,0-1 1 0 0,1-1 0 0 0,0-1 0 0 0,0 1 0 0 0,0-2 0 0 0,1 0-1 0 0,-1 0 1 0 0,2-1 0 0 0,-16-12 0 0 0,22 16-436 0 0,1 0 0 0 0,0-1 1 0 0,0 0-1 0 0,0 1 0 0 0,1-1 0 0 0,-1 0 1 0 0,1 0-1 0 0,-3-8 0 0 0</inkml:trace>
</inkml:ink>
</file>

<file path=ppt/ink/ink93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2.996"/>
    </inkml:context>
    <inkml:brush xml:id="br0">
      <inkml:brushProperty name="width" value="0.1" units="cm"/>
      <inkml:brushProperty name="height" value="0.1" units="cm"/>
      <inkml:brushProperty name="color" value="#F6630D"/>
    </inkml:brush>
  </inkml:definitions>
  <inkml:trace contextRef="#ctx0" brushRef="#br0">1 29 8751 0 0,'13'-3'13105'0'0,"47"-8"-11130"0"0,-5 3-580 0 0,73 1 1 0 0,-93 8-2445 0 0,51 7 0 0 0,-68-4-1778 0 0</inkml:trace>
</inkml:ink>
</file>

<file path=ppt/ink/ink93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3.383"/>
    </inkml:context>
    <inkml:brush xml:id="br0">
      <inkml:brushProperty name="width" value="0.1" units="cm"/>
      <inkml:brushProperty name="height" value="0.1" units="cm"/>
      <inkml:brushProperty name="color" value="#F6630D"/>
    </inkml:brush>
  </inkml:definitions>
  <inkml:trace contextRef="#ctx0" brushRef="#br0">1 26 8287 0 0,'0'0'1211'0'0,"26"1"5596"0"0,92-14-1136 0 0,-5 0-3980 0 0,-96 13-2178 0 0,0 0 0 0 0,0 1 0 0 0,0 0 0 0 0,31 8 1 0 0,-35-5-948 0 0</inkml:trace>
</inkml:ink>
</file>

<file path=ppt/ink/ink93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8.815"/>
    </inkml:context>
    <inkml:brush xml:id="br0">
      <inkml:brushProperty name="width" value="0.1" units="cm"/>
      <inkml:brushProperty name="height" value="0.1" units="cm"/>
      <inkml:brushProperty name="color" value="#F6630D"/>
    </inkml:brush>
  </inkml:definitions>
  <inkml:trace contextRef="#ctx0" brushRef="#br0">18 108 4143 0 0,'-17'-20'4612'0'0,"17"16"-4008"0"0,1 1 0 0 0,0-1 0 0 0,0 1 0 0 0,0 0-1 0 0,0-1 1 0 0,0 1 0 0 0,0 0 0 0 0,1 0 0 0 0,0 0-1 0 0,0 0 1 0 0,0 0 0 0 0,0 0 0 0 0,0 0 0 0 0,0 1 0 0 0,1-1-1 0 0,-1 1 1 0 0,1 0 0 0 0,4-4 0 0 0,0 2-191 0 0,-1 1 1 0 0,1 0-1 0 0,-1 0 1 0 0,1 0 0 0 0,0 1-1 0 0,0 0 1 0 0,0 0-1 0 0,14-1 1 0 0,-11 2-311 0 0,1 0 0 0 0,-1 0 0 0 0,0 2 0 0 0,0-1 0 0 0,1 1 0 0 0,-1 1-1 0 0,0 0 1 0 0,0 0 0 0 0,0 1 0 0 0,0 0 0 0 0,-1 1 0 0 0,1 0 0 0 0,12 7 0 0 0,-18-8-89 0 0,0 0 1 0 0,-1 0-1 0 0,1 0 1 0 0,-1 0-1 0 0,1 1 0 0 0,-1-1 1 0 0,0 1-1 0 0,-1 0 0 0 0,1 0 1 0 0,-1 0-1 0 0,1 0 1 0 0,-1 0-1 0 0,-1 1 0 0 0,1-1 1 0 0,0 0-1 0 0,-1 1 0 0 0,0 0 1 0 0,0-1-1 0 0,0 9 1 0 0,-1-6-1 0 0,-1 0 0 0 0,0 0 0 0 0,0 0 1 0 0,0 0-1 0 0,-1 0 0 0 0,0 0 1 0 0,-1-1-1 0 0,0 1 0 0 0,0-1 1 0 0,0 1-1 0 0,-8 11 0 0 0,2-7-3 0 0,0 1-1 0 0,0-1 1 0 0,-1 0 0 0 0,0-1-1 0 0,-1 0 1 0 0,0-1 0 0 0,0 0-1 0 0,-1-1 1 0 0,-1 0 0 0 0,1-1-1 0 0,-1-1 1 0 0,-19 8-1 0 0,28-13-13 0 0,-2 1-9 0 0,0 0-1 0 0,-1 0 0 0 0,1-1 1 0 0,-1 0-1 0 0,1 0 1 0 0,-1-1-1 0 0,-11 0 0 0 0,17 0-79 0 0,-2-8-1343 0 0,0-3-1100 0 0</inkml:trace>
</inkml:ink>
</file>

<file path=ppt/ink/ink93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9.155"/>
    </inkml:context>
    <inkml:brush xml:id="br0">
      <inkml:brushProperty name="width" value="0.1" units="cm"/>
      <inkml:brushProperty name="height" value="0.1" units="cm"/>
      <inkml:brushProperty name="color" value="#F6630D"/>
    </inkml:brush>
  </inkml:definitions>
  <inkml:trace contextRef="#ctx0" brushRef="#br0">138 112 12151 0 0,'10'-22'947'0'0,"6"-22"-236"0"0,-16 43-483 0 0,1-1-1 0 0,-1 0 1 0 0,0 0 0 0 0,0 1-1 0 0,0-1 1 0 0,0 0 0 0 0,0 1-1 0 0,0-1 1 0 0,-1 0 0 0 0,1 0 0 0 0,-1 1-1 0 0,1-1 1 0 0,-1 1 0 0 0,1-1-1 0 0,-1 0 1 0 0,0 1 0 0 0,0-1 0 0 0,0 1-1 0 0,0 0 1 0 0,0-1 0 0 0,0 1-1 0 0,0 0 1 0 0,-2-2 0 0 0,1 2-95 0 0,0 0 0 0 0,0 0 0 0 0,1 1 0 0 0,-1-1 0 0 0,0 0 0 0 0,0 1 0 0 0,0-1 0 0 0,0 1 0 0 0,0 0 0 0 0,-1 0 0 0 0,1 0 0 0 0,0 0 0 0 0,0 0 0 0 0,0 0 0 0 0,0 1 0 0 0,0-1 1 0 0,0 1-1 0 0,0-1 0 0 0,0 1 0 0 0,0 0 0 0 0,1-1 0 0 0,-1 1 0 0 0,0 0 0 0 0,0 0 0 0 0,-2 3 0 0 0,-3 0 14 0 0,0 0 0 0 0,1 1 0 0 0,-1 0 0 0 0,1 1 0 0 0,-6 6 0 0 0,6-5-94 0 0,0 1-1 0 0,1 0 1 0 0,0 0 0 0 0,0 0-1 0 0,0 1 1 0 0,2 0-1 0 0,-1-1 1 0 0,1 1 0 0 0,0 1-1 0 0,1-1 1 0 0,0 0 0 0 0,-2 15-1 0 0,4-20-36 0 0,0-1 0 0 0,0 1 0 0 0,0-1 0 0 0,1 0 0 0 0,-1 1-1 0 0,1-1 1 0 0,0 0 0 0 0,0 1 0 0 0,0-1 0 0 0,0 0 0 0 0,1 0 0 0 0,-1 0 0 0 0,1 0 0 0 0,0 0 0 0 0,0 0-1 0 0,0 0 1 0 0,0 0 0 0 0,0-1 0 0 0,0 1 0 0 0,1-1 0 0 0,-1 0 0 0 0,1 0 0 0 0,0 0 0 0 0,0 0-1 0 0,0 0 1 0 0,0 0 0 0 0,0-1 0 0 0,0 0 0 0 0,0 1 0 0 0,0-1 0 0 0,1 0 0 0 0,-1-1 0 0 0,0 1 0 0 0,1 0-1 0 0,-1-1 1 0 0,1 0 0 0 0,4 0 0 0 0,49 3-2347 0 0,0-2-3431 0 0</inkml:trace>
</inkml:ink>
</file>

<file path=ppt/ink/ink93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09.550"/>
    </inkml:context>
    <inkml:brush xml:id="br0">
      <inkml:brushProperty name="width" value="0.1" units="cm"/>
      <inkml:brushProperty name="height" value="0.1" units="cm"/>
      <inkml:brushProperty name="color" value="#F6630D"/>
    </inkml:brush>
  </inkml:definitions>
  <inkml:trace contextRef="#ctx0" brushRef="#br0">1 215 13735 0 0,'0'0'1246'0'0,"27"-17"-198"0"0,15 0 56 0 0,1 3 0 0 0,0 2 1 0 0,1 1-1 0 0,0 3 0 0 0,0 1 0 0 0,1 2 1 0 0,46 2-1 0 0,-30 0-652 0 0,0-2 0 0 0,0-3 0 0 0,-1-3 0 0 0,87-27-1 0 0,32-5-1962 0 0,-155 37 374 0 0,-6 2-1555 0 0,-7 1-2389 0 0</inkml:trace>
</inkml:ink>
</file>

<file path=ppt/ink/ink93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0.068"/>
    </inkml:context>
    <inkml:brush xml:id="br0">
      <inkml:brushProperty name="width" value="0.1" units="cm"/>
      <inkml:brushProperty name="height" value="0.1" units="cm"/>
      <inkml:brushProperty name="color" value="#F6630D"/>
    </inkml:brush>
  </inkml:definitions>
  <inkml:trace contextRef="#ctx0" brushRef="#br0">1 77 6391 0 0,'0'0'578'0'0,"35"-14"2692"0"0,-34 14-2969 0 0,0-1 0 0 0,0 0-1 0 0,0 1 1 0 0,0-1 0 0 0,-1 0-1 0 0,1 1 1 0 0,0-1-1 0 0,0 0 1 0 0,0 0 0 0 0,-1 0-1 0 0,1 1 1 0 0,0-1 0 0 0,-1 0-1 0 0,1 0 1 0 0,-1 0-1 0 0,1 0 1 0 0,-1 0 0 0 0,1 0-1 0 0,-1-1 1 0 0,0 1 0 0 0,1 0-1 0 0,-1 0 1 0 0,0-2 0 0 0,2-8 2287 0 0,1 8-2245 0 0,1 0 0 0 0,0 1 0 0 0,-1-1 0 0 0,1 1 0 0 0,0 0 0 0 0,0 0 0 0 0,0 0-1 0 0,0 0 1 0 0,1 1 0 0 0,-1-1 0 0 0,5 0 0 0 0,-4 1-280 0 0,1 0 0 0 0,-1 1 0 0 0,0-1 1 0 0,0 1-1 0 0,0 0 0 0 0,0 1 0 0 0,0-1 0 0 0,0 1 0 0 0,0 0 0 0 0,0 0 0 0 0,0 0 1 0 0,0 1-1 0 0,0 0 0 0 0,-1 0 0 0 0,1 0 0 0 0,4 3 0 0 0,-7-3-57 0 0,0-1 0 0 0,-1 0 0 0 0,1 1 0 0 0,-1-1 0 0 0,1 1 0 0 0,-1-1 0 0 0,0 1 0 0 0,0 0 0 0 0,0 0 0 0 0,0-1 0 0 0,0 1 0 0 0,0 0 0 0 0,0 0 0 0 0,0 0 0 0 0,-1 0 0 0 0,1 0 0 0 0,-1 0 0 0 0,0 0 0 0 0,1 0 0 0 0,-1 0 0 0 0,0 0 0 0 0,0 0 0 0 0,-1 3 0 0 0,-11 34 2 0 0,-31 27-1 0 0,34-55-31 0 0,1 0-1 0 0,0 0 1 0 0,1 1 0 0 0,0 0-1 0 0,1 0 1 0 0,1 0 0 0 0,0 1 0 0 0,0 0-1 0 0,-4 23 1 0 0,9-35 22 0 0,0 0 0 0 0,0 0 0 0 0,0 0 0 0 0,1 1 0 0 0,-1-1 0 0 0,0 0 0 0 0,1 0 0 0 0,-1 0 0 0 0,1 0 0 0 0,-1 1 0 0 0,1-1 0 0 0,0 0 0 0 0,0 0-1 0 0,-1 0 1 0 0,1 0 0 0 0,0-1 0 0 0,0 1 0 0 0,0 0 0 0 0,0 0 0 0 0,0 0 0 0 0,0-1 0 0 0,0 1 0 0 0,0 0 0 0 0,0-1 0 0 0,0 1 0 0 0,0-1 0 0 0,1 0 0 0 0,-1 1 0 0 0,0-1 0 0 0,0 0 0 0 0,0 0 0 0 0,1 1 0 0 0,-1-1 0 0 0,0 0-1 0 0,0 0 1 0 0,1 0 0 0 0,0-1 0 0 0,58-3 86 0 0,-49 3-37 0 0,269-21-1504 0 0,-259 20 58 0 0,0 0-346 0 0</inkml:trace>
</inkml:ink>
</file>

<file path=ppt/ink/ink93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0.538"/>
    </inkml:context>
    <inkml:brush xml:id="br0">
      <inkml:brushProperty name="width" value="0.1" units="cm"/>
      <inkml:brushProperty name="height" value="0.1" units="cm"/>
      <inkml:brushProperty name="color" value="#F6630D"/>
    </inkml:brush>
  </inkml:definitions>
  <inkml:trace contextRef="#ctx0" brushRef="#br0">6 44 6911 0 0,'-5'-3'9780'0'0,"38"-7"-5322"0"0,106 3-19 0 0,-38 3-3727 0 0,-76 2-2047 0 0,0-2 0 0 0,26-6 0 0 0,-38 6-529 0 0</inkml:trace>
</inkml:ink>
</file>

<file path=ppt/ink/ink93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0.875"/>
    </inkml:context>
    <inkml:brush xml:id="br0">
      <inkml:brushProperty name="width" value="0.1" units="cm"/>
      <inkml:brushProperty name="height" value="0.1" units="cm"/>
      <inkml:brushProperty name="color" value="#F6630D"/>
    </inkml:brush>
  </inkml:definitions>
  <inkml:trace contextRef="#ctx0" brushRef="#br0">114 10 10591 0 0,'-36'-10'4554'0'0,"33"12"-4163"0"0,0-1 0 0 0,0 0 0 0 0,0 1-1 0 0,0 0 1 0 0,1 0 0 0 0,-1 0 0 0 0,0 0 0 0 0,1 0 0 0 0,0 0 0 0 0,-1 0 0 0 0,1 1 0 0 0,0-1 0 0 0,0 1 0 0 0,1 0 0 0 0,-1 0 0 0 0,0-1 0 0 0,1 1 0 0 0,0 0 0 0 0,-2 6 0 0 0,-18 63 1744 0 0,21-70-2018 0 0,-4 18 57 0 0,1-1-1 0 0,1 1 0 0 0,1-1 0 0 0,1 1 0 0 0,0 0 0 0 0,2-1 0 0 0,0 1 1 0 0,1-1-1 0 0,6 23 0 0 0,17 26-2029 0 0,11-6-3359 0 0,-29-51 3345 0 0</inkml:trace>
</inkml:ink>
</file>

<file path=ppt/ink/ink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7"/>
    </inkml:context>
    <inkml:brush xml:id="br0">
      <inkml:brushProperty name="width" value="0.1" units="cm"/>
      <inkml:brushProperty name="height" value="0.1" units="cm"/>
      <inkml:brushProperty name="color" value="#004F8B"/>
    </inkml:brush>
  </inkml:definitions>
  <inkml:trace contextRef="#ctx0" brushRef="#br0">172 578 10247 0 0,'0'0'927'0'0,"2"-10"-608"0"0,-2 9-208 0 0,0 0 1 0 0,0 0 0 0 0,0 1 0 0 0,0-1-1 0 0,0 0 1 0 0,0 0 0 0 0,0 1-1 0 0,-1-1 1 0 0,1 0 0 0 0,0 1 0 0 0,0-1-1 0 0,0 0 1 0 0,-1 1 0 0 0,1-1 0 0 0,0 0-1 0 0,-1 1 1 0 0,1-1 0 0 0,-1 0-1 0 0,1 1 1 0 0,-1-1 0 0 0,1 1 0 0 0,-1-1-1 0 0,1 1 1 0 0,-1-1 0 0 0,1 1 0 0 0,-1-1-1 0 0,0 1 1 0 0,1 0 0 0 0,-1-1-1 0 0,0 1 1 0 0,1 0 0 0 0,-1 0 0 0 0,0-1-1 0 0,1 1 1 0 0,-1 0 0 0 0,0 0 0 0 0,0 0-1 0 0,1 0 1 0 0,-1 0 0 0 0,0 0 0 0 0,1 0-1 0 0,-1 0 1 0 0,0 0 0 0 0,0 0-1 0 0,1 0 1 0 0,-1 1 0 0 0,0-1 0 0 0,1 0-1 0 0,-1 0 1 0 0,0 1 0 0 0,0 0 0 0 0,-32 17 902 0 0,21-7-912 0 0,2 0 1 0 0,0 1 0 0 0,0 0 0 0 0,1 0-1 0 0,0 1 1 0 0,2 0 0 0 0,-1 1 0 0 0,1-1-1 0 0,1 2 1 0 0,1-1 0 0 0,0 0 0 0 0,0 1 0 0 0,2 0-1 0 0,0 0 1 0 0,0 1 0 0 0,2-1 0 0 0,0 0-1 0 0,1 1 1 0 0,0-1 0 0 0,1 0 0 0 0,1 1 0 0 0,0-1-1 0 0,1 0 1 0 0,7 20 0 0 0,-8-31-61 0 0,0 0 0 0 0,0 0 0 0 0,0 0 0 0 0,1-1 0 0 0,-1 1-1 0 0,1-1 1 0 0,0 1 0 0 0,0-1 0 0 0,1 0 0 0 0,-1 0 0 0 0,1 0 0 0 0,-1-1 0 0 0,1 1 0 0 0,0-1 0 0 0,0 0 0 0 0,0 0 0 0 0,0 0 0 0 0,0-1 0 0 0,1 1-1 0 0,-1-1 1 0 0,0 0 0 0 0,1 0 0 0 0,-1-1 0 0 0,1 1 0 0 0,-1-1 0 0 0,1 0 0 0 0,-1 0 0 0 0,0 0 0 0 0,6-2 0 0 0,-3 2 35 0 0,1-1 0 0 0,0 0 0 0 0,-1-1 0 0 0,1 0 1 0 0,-1 0-1 0 0,0-1 0 0 0,0 1 0 0 0,0-2 0 0 0,0 1 0 0 0,0-1 0 0 0,-1 0 0 0 0,0 0 1 0 0,1-1-1 0 0,-2 0 0 0 0,1 0 0 0 0,8-9 0 0 0,-7 3 19 0 0,0-1 0 0 0,-1 0 0 0 0,-1 0 0 0 0,0 0-1 0 0,-1 0 1 0 0,0-1 0 0 0,-1 0 0 0 0,0 0 0 0 0,-1 0 0 0 0,1-26-1 0 0,-2-10 209 0 0,-11-80-1 0 0,4 69-116 0 0,-28-410 709 0 0,25 407-576 0 0,8 61-232 0 0,-11-3 264 0 0,10 6-348 0 0,-1 0-1 0 0,1 1 1 0 0,0-1 0 0 0,0 1-1 0 0,0-1 1 0 0,1 1 0 0 0,-1 0-1 0 0,0-1 1 0 0,0 1 0 0 0,1 0-1 0 0,-1 0 1 0 0,1 0 0 0 0,0 0-1 0 0,0 1 1 0 0,0-1 0 0 0,0 0-1 0 0,-2 5 1 0 0,-11 43 18 0 0,12-28-22 0 0,1-1 0 0 0,0 1 0 0 0,2-1 0 0 0,1 1 0 0 0,0 0 0 0 0,1-1 0 0 0,2 0 0 0 0,8 25 0 0 0,1-2 0 0 0,3-1 0 0 0,40 74 0 0 0,-33-77 0 0 0,2 0 0 0 0,2-2 0 0 0,2-1 0 0 0,1-1 0 0 0,1-2 0 0 0,47 38 0 0 0,-74-68-29 0 0,-3-1-225 0 0,0-1-1 0 0,0 0 1 0 0,1 0 0 0 0,-1 0 0 0 0,1 0 0 0 0,0 0-1 0 0,-1-1 1 0 0,1 1 0 0 0,0-1 0 0 0,0 0 0 0 0,0 0-1 0 0,0 0 1 0 0,0 0 0 0 0,0 0 0 0 0,1-1 0 0 0,2 1-1 0 0</inkml:trace>
</inkml:ink>
</file>

<file path=ppt/ink/ink93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1.460"/>
    </inkml:context>
    <inkml:brush xml:id="br0">
      <inkml:brushProperty name="width" value="0.1" units="cm"/>
      <inkml:brushProperty name="height" value="0.1" units="cm"/>
      <inkml:brushProperty name="color" value="#F6630D"/>
    </inkml:brush>
  </inkml:definitions>
  <inkml:trace contextRef="#ctx0" brushRef="#br0">306 51 4143 0 0,'0'0'319'0'0,"2"-7"-108"0"0,8-23 11619 0 0,-10 30-11705 0 0,-1-1 0 0 0,1 0-1 0 0,0 0 1 0 0,-1 1 0 0 0,1-1-1 0 0,0 0 1 0 0,-1 0-1 0 0,1 1 1 0 0,-1-1 0 0 0,1 1-1 0 0,-1-1 1 0 0,0 0 0 0 0,1 1-1 0 0,-1-1 1 0 0,0 1 0 0 0,1 0-1 0 0,-1-1 1 0 0,0 1 0 0 0,1-1-1 0 0,-1 1 1 0 0,0 0 0 0 0,0-1-1 0 0,1 1 1 0 0,-1 0 0 0 0,0 0-1 0 0,0 0 1 0 0,0 0 0 0 0,1 0-1 0 0,-2 0 1 0 0,-29 9 1436 0 0,-22 25-742 0 0,22-8-540 0 0,1 1 0 0 0,-35 42 0 0 0,54-57-139 0 0,0 1 0 0 0,1 1 0 0 0,1 0 0 0 0,0 0 0 0 0,1 1 0 0 0,1 0 0 0 0,0 0 0 0 0,-6 23 0 0 0,12-34-92 0 0,0-1 0 0 0,1 0 0 0 0,-1 1 0 0 0,1-1 0 0 0,-1 1 0 0 0,1-1 0 0 0,0 1 0 0 0,1-1 0 0 0,-1 1-1 0 0,1-1 1 0 0,-1 0 0 0 0,1 1 0 0 0,0-1 0 0 0,0 0 0 0 0,0 1 0 0 0,1-1 0 0 0,-1 0 0 0 0,1 0 0 0 0,0 0-1 0 0,2 3 1 0 0,0-2-3 0 0,0-1 0 0 0,0 1 0 0 0,0-1 0 0 0,0 0 0 0 0,1 0 0 0 0,-1 0 0 0 0,1-1 0 0 0,0 0 0 0 0,0 1 0 0 0,0-2 0 0 0,9 4 0 0 0,7-1 15 0 0,1-1 1 0 0,-1-1-1 0 0,0-1 1 0 0,1 0-1 0 0,29-4 0 0 0,47-10-769 0 0,106-30-1 0 0,-90 18-1448 0 0,-57 13 146 0 0</inkml:trace>
</inkml:ink>
</file>

<file path=ppt/ink/ink93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6.997"/>
    </inkml:context>
    <inkml:brush xml:id="br0">
      <inkml:brushProperty name="width" value="0.1" units="cm"/>
      <inkml:brushProperty name="height" value="0.1" units="cm"/>
      <inkml:brushProperty name="color" value="#F6630D"/>
    </inkml:brush>
  </inkml:definitions>
  <inkml:trace contextRef="#ctx0" brushRef="#br0">210 53 6655 0 0,'0'0'9592'0'0,"-34"-31"-5200"0"0,27 30-4328 0 0,0 0-1 0 0,0 1 1 0 0,0 0-1 0 0,0 0 1 0 0,0 0-1 0 0,-1 1 1 0 0,1 0-1 0 0,0 1 1 0 0,0-1-1 0 0,1 1 1 0 0,-1 1-1 0 0,0-1 1 0 0,1 1 0 0 0,-1 0-1 0 0,1 1 1 0 0,0-1-1 0 0,0 1 1 0 0,0 1-1 0 0,1-1 1 0 0,-9 9-1 0 0,11-10-38 0 0,1-1 1 0 0,-1 1-1 0 0,1-1 0 0 0,0 1 0 0 0,0 0 0 0 0,0 0 0 0 0,0 0 1 0 0,0 0-1 0 0,1 1 0 0 0,-1-1 0 0 0,1 0 0 0 0,0 1 1 0 0,0-1-1 0 0,0 1 0 0 0,0-1 0 0 0,1 1 0 0 0,0 0 1 0 0,-1-1-1 0 0,1 1 0 0 0,1-1 0 0 0,-1 1 0 0 0,0-1 1 0 0,1 1-1 0 0,0 0 0 0 0,-1-1 0 0 0,2 0 0 0 0,-1 1 0 0 0,0-1 1 0 0,1 1-1 0 0,-1-1 0 0 0,1 0 0 0 0,0 0 0 0 0,0 0 1 0 0,0 0-1 0 0,0 0 0 0 0,1-1 0 0 0,-1 1 0 0 0,1-1 1 0 0,0 1-1 0 0,0-1 0 0 0,3 2 0 0 0,15 10 17 0 0,0-1 0 0 0,0 0 1 0 0,34 12-1 0 0,-40-19-13 0 0,1 1 1 0 0,-1 0-1 0 0,-1 1 1 0 0,1 0-1 0 0,-1 1 1 0 0,-1 1 0 0 0,0 1-1 0 0,0-1 1 0 0,18 22-1 0 0,-29-30-26 0 0,-1 0 0 0 0,0 0-1 0 0,1 0 1 0 0,-1 1 0 0 0,0-1 0 0 0,0 0-1 0 0,0 1 1 0 0,0-1 0 0 0,-1 1-1 0 0,1-1 1 0 0,-1 1 0 0 0,1-1 0 0 0,-1 1-1 0 0,0-1 1 0 0,0 1 0 0 0,0 0 0 0 0,-1-1-1 0 0,0 4 1 0 0,0-1 0 0 0,0 0-1 0 0,-1 0 0 0 0,0-1 1 0 0,-1 1-1 0 0,1 0 1 0 0,-1-1-1 0 0,1 0 1 0 0,-7 8-1 0 0,-6 4-15 0 0,-1 0 0 0 0,-1-1 0 0 0,-25 18 0 0 0,26-20-17 0 0,12-10 32 0 0,0 0 0 0 0,0 0 0 0 0,-1 0 1 0 0,1-1-1 0 0,0 1 0 0 0,-1-1 0 0 0,0 0 0 0 0,1 0 0 0 0,-1-1 0 0 0,0 1 0 0 0,-6 0 0 0 0,10-2 6 0 0,0 0-1 0 0,0 0 1 0 0,0 0-1 0 0,0 0 1 0 0,0 0-1 0 0,0-1 1 0 0,0 1-1 0 0,0 0 1 0 0,0 0-1 0 0,1-1 1 0 0,-1 1-1 0 0,0-1 1 0 0,0 1 0 0 0,0-1-1 0 0,0 1 1 0 0,0-1-1 0 0,1 0 1 0 0,-1 1-1 0 0,0-1 1 0 0,0 0-1 0 0,1 1 1 0 0,-2-3-1 0 0,1 1 22 0 0,0 0 0 0 0,0-1 0 0 0,0 0 0 0 0,1 1 1 0 0,-1-1-1 0 0,0 0 0 0 0,1 1 0 0 0,0-1 0 0 0,0 0 0 0 0,0 1 0 0 0,0-1 0 0 0,0-3 0 0 0,7-38 133 0 0,1-1 0 0 0,2 2 0 0 0,29-79 0 0 0,-22 72-157 0 0,-1-1 1 0 0,9-60-1 0 0,-24 108-5 0 0,-1 0-1 0 0,1 0 0 0 0,-1 0 1 0 0,1 0-1 0 0,-1 0 1 0 0,0 0-1 0 0,0 0 1 0 0,-1 0-1 0 0,1 0 0 0 0,-1 0 1 0 0,1 0-1 0 0,-1 0 1 0 0,0 0-1 0 0,0 0 0 0 0,0 0 1 0 0,-1 1-1 0 0,1-1 1 0 0,-1 0-1 0 0,1 1 1 0 0,-1-1-1 0 0,0 1 0 0 0,0 0 1 0 0,0-1-1 0 0,0 1 1 0 0,0 0-1 0 0,-1 0 1 0 0,1 0-1 0 0,-1 1 0 0 0,-3-3 1 0 0,5 4-80 0 0</inkml:trace>
</inkml:ink>
</file>

<file path=ppt/ink/ink93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7.444"/>
    </inkml:context>
    <inkml:brush xml:id="br0">
      <inkml:brushProperty name="width" value="0.1" units="cm"/>
      <inkml:brushProperty name="height" value="0.1" units="cm"/>
      <inkml:brushProperty name="color" value="#F6630D"/>
    </inkml:brush>
  </inkml:definitions>
  <inkml:trace contextRef="#ctx0" brushRef="#br0">1 45 4607 0 0,'2'0'7617'0'0,"17"-3"-4303"0"0,92-10 2631 0 0,-8 0-4012 0 0,-1-3-4822 0 0</inkml:trace>
</inkml:ink>
</file>

<file path=ppt/ink/ink93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7.779"/>
    </inkml:context>
    <inkml:brush xml:id="br0">
      <inkml:brushProperty name="width" value="0.1" units="cm"/>
      <inkml:brushProperty name="height" value="0.1" units="cm"/>
      <inkml:brushProperty name="color" value="#F6630D"/>
    </inkml:brush>
  </inkml:definitions>
  <inkml:trace contextRef="#ctx0" brushRef="#br0">1 32 11975 0 0,'0'0'1168'0'0,"11"-2"-1040"0"0,-1 0-128 0 0,1 0 0 0 0,12-3 0 0 0,1 2 1104 0 0,-7 1 192 0 0,2-1 40 0 0,12 0 8 0 0,0-1-592 0 0,1 1-112 0 0,-2 1-32 0 0,-2 2 0 0 0,1 4-792 0 0,-4-3-160 0 0,-4-2-32 0 0,1-1-7688 0 0</inkml:trace>
</inkml:ink>
</file>

<file path=ppt/ink/ink93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8.763"/>
    </inkml:context>
    <inkml:brush xml:id="br0">
      <inkml:brushProperty name="width" value="0.1" units="cm"/>
      <inkml:brushProperty name="height" value="0.1" units="cm"/>
      <inkml:brushProperty name="color" value="#F6630D"/>
    </inkml:brush>
  </inkml:definitions>
  <inkml:trace contextRef="#ctx0" brushRef="#br0">0 144 5983 0 0,'0'0'1862'0'0,"20"-23"4186"0"0,-2-12-3097 0 0,-17 30-2704 0 0,1 0-1 0 0,0 0 0 0 0,0 1 0 0 0,0-1 0 0 0,1 1 0 0 0,0-1 0 0 0,0 1 0 0 0,0 0 1 0 0,0 0-1 0 0,0 0 0 0 0,1 1 0 0 0,0-1 0 0 0,0 1 0 0 0,0 0 0 0 0,0 0 0 0 0,0 0 1 0 0,0 1-1 0 0,1-1 0 0 0,0 1 0 0 0,-1 0 0 0 0,11-2 0 0 0,-14 3-232 0 0,0 1-1 0 0,0-1 1 0 0,0 1-1 0 0,0-1 1 0 0,0 1 0 0 0,0 0-1 0 0,0-1 1 0 0,1 1-1 0 0,-1 0 1 0 0,0 0-1 0 0,0 0 1 0 0,0 0 0 0 0,0 0-1 0 0,1 0 1 0 0,-1 0-1 0 0,0 0 1 0 0,0 1-1 0 0,0-1 1 0 0,0 0-1 0 0,1 1 1 0 0,-1-1 0 0 0,0 1-1 0 0,0-1 1 0 0,0 1-1 0 0,0-1 1 0 0,0 1-1 0 0,0 0 1 0 0,0-1 0 0 0,-1 1-1 0 0,1 0 1 0 0,0 0-1 0 0,0 0 1 0 0,0 0-1 0 0,-1 0 1 0 0,1 0 0 0 0,0 0-1 0 0,-1 0 1 0 0,1 0-1 0 0,-1 0 1 0 0,0 0-1 0 0,1 0 1 0 0,-1 0 0 0 0,0 1-1 0 0,1-1 1 0 0,-1 0-1 0 0,0 0 1 0 0,0 0-1 0 0,0 0 1 0 0,0 1-1 0 0,0-1 1 0 0,0 0 0 0 0,-1 0-1 0 0,1 0 1 0 0,0 0-1 0 0,0 1 1 0 0,-1-1-1 0 0,0 2 1 0 0,-4 13-156 0 0,0-1-1 0 0,-1 0 1 0 0,-11 22-1 0 0,8-18-86 0 0,6-12 148 0 0,0 0-1 0 0,0-1 1 0 0,1 1-1 0 0,0 0 1 0 0,0 0-1 0 0,1 0 1 0 0,-1 12-1 0 0,2-17 74 0 0,1 0 0 0 0,-1 0 0 0 0,1 0-1 0 0,-1 0 1 0 0,1 0 0 0 0,-1-1 0 0 0,1 1-1 0 0,0 0 1 0 0,0 0 0 0 0,0-1 0 0 0,0 1-1 0 0,0-1 1 0 0,1 1 0 0 0,-1-1 0 0 0,0 1-1 0 0,1-1 1 0 0,-1 0 0 0 0,1 1 0 0 0,-1-1-1 0 0,1 0 1 0 0,0 0 0 0 0,-1 0 0 0 0,1 0-1 0 0,0 0 1 0 0,0-1 0 0 0,-1 1 0 0 0,1-1-1 0 0,0 1 1 0 0,0-1 0 0 0,0 1 0 0 0,0-1-1 0 0,4 0 1 0 0,33 4 212 0 0,-1-2 0 0 0,60-4 0 0 0,15 0 4 0 0,-8 4-526 0 0,-59-2-2434 0 0,-31 0 1126 0 0</inkml:trace>
</inkml:ink>
</file>

<file path=ppt/ink/ink93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9.141"/>
    </inkml:context>
    <inkml:brush xml:id="br0">
      <inkml:brushProperty name="width" value="0.1" units="cm"/>
      <inkml:brushProperty name="height" value="0.1" units="cm"/>
      <inkml:brushProperty name="color" value="#F6630D"/>
    </inkml:brush>
  </inkml:definitions>
  <inkml:trace contextRef="#ctx0" brushRef="#br0">0 201 8287 0 0,'0'0'1195'0'0,"24"2"4789"0"0,72-5-966 0 0,48-15-1626 0 0,17-1-1469 0 0,-120 17-1733 0 0,-1-1 0 0 0,1-2-1 0 0,-1-2 1 0 0,1-2 0 0 0,-2-1-1 0 0,49-20 1 0 0,-66 20-312 0 0,157-77-4532 0 0</inkml:trace>
</inkml:ink>
</file>

<file path=ppt/ink/ink93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9.582"/>
    </inkml:context>
    <inkml:brush xml:id="br0">
      <inkml:brushProperty name="width" value="0.1" units="cm"/>
      <inkml:brushProperty name="height" value="0.1" units="cm"/>
      <inkml:brushProperty name="color" value="#F6630D"/>
    </inkml:brush>
  </inkml:definitions>
  <inkml:trace contextRef="#ctx0" brushRef="#br0">32 9 4607 0 0,'0'0'354'0'0,"-32"39"14973"0"0,35-45-16710 0 0,-1 3 1596 0 0,0 0 1 0 0,0 1-1 0 0,0-1 1 0 0,0 1 0 0 0,1 0-1 0 0,-1 0 1 0 0,1 0 0 0 0,0 0-1 0 0,-1 0 1 0 0,1 0 0 0 0,0 1-1 0 0,0 0 1 0 0,0-1 0 0 0,0 1-1 0 0,0 0 1 0 0,7-1-1 0 0,53-7 1915 0 0,-54 9-2031 0 0,0 0-1 0 0,-1 1 1 0 0,1 0-1 0 0,-1 1 1 0 0,0-1-1 0 0,1 2 1 0 0,-1-1-1 0 0,11 6 1 0 0,-17-8-79 0 0,0 1-1 0 0,0 0 1 0 0,0 0 0 0 0,0 0 0 0 0,0 0-1 0 0,0 0 1 0 0,-1 1 0 0 0,1-1-1 0 0,0 0 1 0 0,-1 1 0 0 0,1-1 0 0 0,-1 1-1 0 0,0 0 1 0 0,1-1 0 0 0,-1 1 0 0 0,0 0-1 0 0,0 0 1 0 0,0 0 0 0 0,0 0 0 0 0,0 0-1 0 0,-1 0 1 0 0,1 0 0 0 0,-1 0 0 0 0,1 0-1 0 0,-1 0 1 0 0,0 0 0 0 0,0 1 0 0 0,0-1-1 0 0,0 0 1 0 0,0 0 0 0 0,0 0 0 0 0,0 0-1 0 0,-1 0 1 0 0,1 0 0 0 0,-1 0 0 0 0,0 1-1 0 0,-1 2 1 0 0,-31 48-228 0 0,28-48 171 0 0,0 1 0 0 0,0 0 1 0 0,1 0-1 0 0,0 0 0 0 0,1 0 0 0 0,-1 1 0 0 0,1 0 1 0 0,0 0-1 0 0,1-1 0 0 0,0 2 0 0 0,0-1 1 0 0,0 0-1 0 0,1 0 0 0 0,-1 9 0 0 0,3-14 33 0 0,-1 0 0 0 0,1 0 0 0 0,0-1-1 0 0,0 1 1 0 0,0 0 0 0 0,0-1 0 0 0,0 1 0 0 0,0 0 0 0 0,0-1-1 0 0,1 1 1 0 0,-1-1 0 0 0,1 0 0 0 0,-1 1 0 0 0,1-1 0 0 0,-1 0-1 0 0,1 0 1 0 0,-1 0 0 0 0,1 0 0 0 0,0 0 0 0 0,0 0 0 0 0,0-1-1 0 0,0 1 1 0 0,-1 0 0 0 0,1-1 0 0 0,0 0 0 0 0,0 1-1 0 0,0-1 1 0 0,0 0 0 0 0,0 0 0 0 0,0 0 0 0 0,2-1 0 0 0,66-4 175 0 0,-66 5-134 0 0,46-9 200 0 0,83-27 1 0 0,-57 10-3250 0 0,-56 18 1398 0 0</inkml:trace>
</inkml:ink>
</file>

<file path=ppt/ink/ink93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19.959"/>
    </inkml:context>
    <inkml:brush xml:id="br0">
      <inkml:brushProperty name="width" value="0.1" units="cm"/>
      <inkml:brushProperty name="height" value="0.1" units="cm"/>
      <inkml:brushProperty name="color" value="#F6630D"/>
    </inkml:brush>
  </inkml:definitions>
  <inkml:trace contextRef="#ctx0" brushRef="#br0">1 0 16007 0 0,'0'0'1452'0'0,"30"5"-437"0"0,19 3 2206 0 0,83 3 0 0 0,-104-11-4556 0 0,0-1 1 0 0,36-6 0 0 0,-46 4-6332 0 0</inkml:trace>
</inkml:ink>
</file>

<file path=ppt/ink/ink93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0.319"/>
    </inkml:context>
    <inkml:brush xml:id="br0">
      <inkml:brushProperty name="width" value="0.1" units="cm"/>
      <inkml:brushProperty name="height" value="0.1" units="cm"/>
      <inkml:brushProperty name="color" value="#F6630D"/>
    </inkml:brush>
  </inkml:definitions>
  <inkml:trace contextRef="#ctx0" brushRef="#br0">124 3 14279 0 0,'-2'-1'215'0'0,"1"1"0"0"0,-1-1-1 0 0,0 1 1 0 0,0 0 0 0 0,0-1 0 0 0,0 1-1 0 0,0 0 1 0 0,1 1 0 0 0,-1-1-1 0 0,0 0 1 0 0,0 0 0 0 0,0 1-1 0 0,0-1 1 0 0,1 1 0 0 0,-1-1 0 0 0,0 1-1 0 0,0 0 1 0 0,1 0 0 0 0,-1 0-1 0 0,1 0 1 0 0,-1 0 0 0 0,-1 1 0 0 0,-1 2 145 0 0,0 1 0 0 0,0-1 1 0 0,0 0-1 0 0,0 1 1 0 0,1 0-1 0 0,0 0 1 0 0,-3 6-1 0 0,-3 9 223 0 0,1-1 0 0 0,0 1 0 0 0,-4 22-1 0 0,8-25-374 0 0,1 0 1 0 0,1-1-1 0 0,0 1 0 0 0,1 0 0 0 0,1 0 0 0 0,0 0 0 0 0,3 18 0 0 0,-1-23-559 0 0,1-1 0 0 0,0 0-1 0 0,0 0 1 0 0,8 17 0 0 0,-6-20-943 0 0,-1 1 0 0 0,1-1-1 0 0,1 0 1 0 0,0 0 0 0 0,12 13-1 0 0,0-4-5857 0 0</inkml:trace>
</inkml:ink>
</file>

<file path=ppt/ink/ink93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0.673"/>
    </inkml:context>
    <inkml:brush xml:id="br0">
      <inkml:brushProperty name="width" value="0.1" units="cm"/>
      <inkml:brushProperty name="height" value="0.1" units="cm"/>
      <inkml:brushProperty name="color" value="#F6630D"/>
    </inkml:brush>
  </inkml:definitions>
  <inkml:trace contextRef="#ctx0" brushRef="#br0">305 5 15663 0 0,'-2'-1'156'0'0,"-1"0"0"0"0,1 1 0 0 0,-1-1-1 0 0,0 1 1 0 0,1-1 0 0 0,-1 1 0 0 0,0 0-1 0 0,1 0 1 0 0,-1 0 0 0 0,0 0 0 0 0,0 0 0 0 0,1 1-1 0 0,-1-1 1 0 0,1 1 0 0 0,-1 0 0 0 0,0-1-1 0 0,1 1 1 0 0,-1 0 0 0 0,1 1 0 0 0,0-1 0 0 0,-1 0-1 0 0,1 1 1 0 0,0 0 0 0 0,-3 2 0 0 0,-10 8 1178 0 0,0 1 0 0 0,-18 21 0 0 0,9-9-674 0 0,10-13-377 0 0,-69 66 820 0 0,77-71-955 0 0,0 1-1 0 0,0-1 0 0 0,1 1 0 0 0,0-1 1 0 0,0 2-1 0 0,1-1 0 0 0,0 0 1 0 0,0 1-1 0 0,-3 12 0 0 0,6-18-102 0 0,1 0-1 0 0,-1 0 1 0 0,1 0 0 0 0,0 0-1 0 0,0 0 1 0 0,0 0 0 0 0,0 0-1 0 0,0 0 1 0 0,0 0 0 0 0,1 0-1 0 0,0 0 1 0 0,-1 0 0 0 0,1 0-1 0 0,0-1 1 0 0,1 1-1 0 0,-1 0 1 0 0,0-1 0 0 0,1 1-1 0 0,-1 0 1 0 0,4 2 0 0 0,-1-1-9 0 0,0 0 0 0 0,0-1 0 0 0,0 0 0 0 0,1 0 0 0 0,-1 0 0 0 0,1 0 0 0 0,0-1 0 0 0,0 1 0 0 0,0-1 0 0 0,8 2 1 0 0,6 0-25 0 0,1 0 0 0 0,-1-2 0 0 0,1 0 1 0 0,-1-1-1 0 0,24-1 0 0 0,331-39-4921 0 0,-333 32 3410 0 0</inkml:trace>
</inkml:ink>
</file>

<file path=ppt/ink/ink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8"/>
    </inkml:context>
    <inkml:brush xml:id="br0">
      <inkml:brushProperty name="width" value="0.1" units="cm"/>
      <inkml:brushProperty name="height" value="0.1" units="cm"/>
      <inkml:brushProperty name="color" value="#004F8B"/>
    </inkml:brush>
  </inkml:definitions>
  <inkml:trace contextRef="#ctx0" brushRef="#br0">1 108 10015 0 0,'0'0'5906'0'0,"9"-26"1007"0"0,-4 18-6643 0 0,7 2-46 0 0,1 0 0 0 0,0 1 0 0 0,0 1-1 0 0,1 0 1 0 0,-1 1 0 0 0,1 1-1 0 0,0 0 1 0 0,0 0 0 0 0,21 2 0 0 0,41-7 329 0 0,85-22-57 0 0,-160 29-587 0 0,3-1-100 0 0,2-1-1333 0 0</inkml:trace>
</inkml:ink>
</file>

<file path=ppt/ink/ink93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090"/>
    </inkml:context>
    <inkml:brush xml:id="br0">
      <inkml:brushProperty name="width" value="0.1" units="cm"/>
      <inkml:brushProperty name="height" value="0.1" units="cm"/>
      <inkml:brushProperty name="color" value="#F6630D"/>
    </inkml:brush>
  </inkml:definitions>
  <inkml:trace contextRef="#ctx0" brushRef="#br0">84 11 10591 0 0,'0'0'31'0'0,"0"-1"-1"0"0,0 1 1 0 0,0-1-1 0 0,0 1 1 0 0,0-1 0 0 0,0 1-1 0 0,-1 0 1 0 0,1-1-1 0 0,0 1 1 0 0,0-1-1 0 0,-1 1 1 0 0,1-1-1 0 0,0 1 1 0 0,0 0-1 0 0,-1-1 1 0 0,1 1-1 0 0,0 0 1 0 0,-1-1-1 0 0,1 1 1 0 0,-1 0-1 0 0,1-1 1 0 0,0 1-1 0 0,-1 0 1 0 0,1 0 0 0 0,-1 0-1 0 0,1-1 1 0 0,-1 1-1 0 0,1 0 1 0 0,-1 0-1 0 0,1 0 1 0 0,-1 0-1 0 0,1 0 1 0 0,-1 0-1 0 0,1 0 1 0 0,0 0-1 0 0,-1 0 1 0 0,1 0-1 0 0,-1 0 1 0 0,1 0-1 0 0,-1 0 1 0 0,1 0-1 0 0,-1 0 1 0 0,1 1 0 0 0,-1-1-1 0 0,1 0 1 0 0,-1 1-1 0 0,-11 24 2428 0 0,5-6-1273 0 0,-2 2-391 0 0,0 0 0 0 0,2 2-1 0 0,0-1 1 0 0,-6 45 0 0 0,12-60-636 0 0,0-1-1 0 0,1 0 0 0 0,-1 0 0 0 0,1 0 0 0 0,0 0 1 0 0,1 0-1 0 0,0 1 0 0 0,0-1 0 0 0,0 0 0 0 0,1 0 1 0 0,-1 0-1 0 0,2-1 0 0 0,-1 1 0 0 0,0 0 0 0 0,1-1 1 0 0,0 1-1 0 0,1-1 0 0 0,-1 0 0 0 0,1 0 0 0 0,0 0 1 0 0,0-1-1 0 0,0 1 0 0 0,8 5 0 0 0,-6-7-53 0 0,0 0-1 0 0,0-1 1 0 0,0 0 0 0 0,0 0-1 0 0,1-1 1 0 0,-1 1-1 0 0,0-1 1 0 0,1-1-1 0 0,-1 1 1 0 0,1-1 0 0 0,-1 0-1 0 0,0-1 1 0 0,1 1-1 0 0,-1-1 1 0 0,11-3 0 0 0,4-1 59 0 0,-1-2 1 0 0,1 0-1 0 0,25-12 1 0 0,-27 8-73 0 0,0 0-1 0 0,0-1 1 0 0,-1-1 0 0 0,-1-1-1 0 0,0-1 1 0 0,-1 0 0 0 0,0-1-1 0 0,-2 0 1 0 0,25-36 417 0 0,-35 89-44 0 0,45 124-386 0 0,-2-9-15 0 0,-42-133-58 0 0,-2 0-1 0 0,0 1 1 0 0,-1-1-1 0 0,-1 1 1 0 0,-3 38-1 0 0,2-53-2 0 0,-1 1 1 0 0,0-1-1 0 0,0 1 0 0 0,-1-1 1 0 0,0 1-1 0 0,0-1 0 0 0,0 0 0 0 0,0 0 1 0 0,-1 0-1 0 0,0 0 0 0 0,0 0 1 0 0,0 0-1 0 0,-1-1 0 0 0,1 0 0 0 0,-1 0 1 0 0,0 0-1 0 0,-5 4 0 0 0,2-3 7 0 0,0-1-1 0 0,-1 0 0 0 0,1 0 0 0 0,-1-1 1 0 0,0 0-1 0 0,0 0 0 0 0,0-1 0 0 0,0 0 1 0 0,0 0-1 0 0,-12 0 0 0 0,-10-1 14 0 0,0-1 0 0 0,0-2 0 0 0,1 0 0 0 0,-1-3 0 0 0,-38-9 0 0 0,48 9-87 0 0,0 1-177 0 0,1-1 0 0 0,-1 0-1 0 0,1-2 1 0 0,-29-14 0 0 0,43 17-1291 0 0</inkml:trace>
</inkml:ink>
</file>

<file path=ppt/ink/ink93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530"/>
    </inkml:context>
    <inkml:brush xml:id="br0">
      <inkml:brushProperty name="width" value="0.1" units="cm"/>
      <inkml:brushProperty name="height" value="0.1" units="cm"/>
      <inkml:brushProperty name="color" value="#F6630D"/>
    </inkml:brush>
  </inkml:definitions>
  <inkml:trace contextRef="#ctx0" brushRef="#br0">0 56 8751 0 0,'0'0'674'0'0,"8"-22"6874"0"0,1 18-6732 0 0,0 0-1 0 0,0 1 1 0 0,0 1 0 0 0,0-1 0 0 0,1 2 0 0 0,-1-1 0 0 0,1 1 0 0 0,18 0 0 0 0,2-1 344 0 0,-5-1-787 0 0,67-4 1079 0 0,-86 7-1675 0 0,0 0 0 0 0,0 0-1 0 0,0 1 1 0 0,0-1 0 0 0,-1 2 0 0 0,1-1-1 0 0,0 1 1 0 0,0-1 0 0 0,-1 1 0 0 0,0 1 0 0 0,1-1-1 0 0,6 5 1 0 0,-4 2-2574 0 0</inkml:trace>
</inkml:ink>
</file>

<file path=ppt/ink/ink93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3.870"/>
    </inkml:context>
    <inkml:brush xml:id="br0">
      <inkml:brushProperty name="width" value="0.1" units="cm"/>
      <inkml:brushProperty name="height" value="0.1" units="cm"/>
      <inkml:brushProperty name="color" value="#F6630D"/>
    </inkml:brush>
  </inkml:definitions>
  <inkml:trace contextRef="#ctx0" brushRef="#br0">0 36 14279 0 0,'0'0'1298'0'0,"31"1"1604"0"0,99-18 3514 0 0,-66 7-6952 0 0,0 3-5761 0 0,-33 4-1462 0 0</inkml:trace>
</inkml:ink>
</file>

<file path=ppt/ink/ink93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6.287"/>
    </inkml:context>
    <inkml:brush xml:id="br0">
      <inkml:brushProperty name="width" value="0.1" units="cm"/>
      <inkml:brushProperty name="height" value="0.1" units="cm"/>
      <inkml:brushProperty name="color" value="#F6630D"/>
    </inkml:brush>
  </inkml:definitions>
  <inkml:trace contextRef="#ctx0" brushRef="#br0">206 65 5527 0 0,'0'0'498'0'0,"1"-1"-406"0"0,0-1 359 0 0,0 1 1 0 0,0-1-1 0 0,0 1 0 0 0,0-1 1 0 0,-1 1-1 0 0,1-1 1 0 0,-1 1-1 0 0,1-1 1 0 0,-1 0-1 0 0,0 1 0 0 0,1-1 1 0 0,-1 0-1 0 0,0 1 1 0 0,0-1-1 0 0,0 0 1 0 0,0 0-1 0 0,0 1 0 0 0,-1-3 1 0 0,0 3-235 0 0,1 0 1 0 0,-1 0-1 0 0,1 0 1 0 0,-1 1-1 0 0,0-1 1 0 0,1 0-1 0 0,-1 0 1 0 0,0 0-1 0 0,0 1 1 0 0,0-1-1 0 0,1 0 1 0 0,-1 1-1 0 0,0-1 1 0 0,0 0-1 0 0,0 1 1 0 0,0 0-1 0 0,0-1 1 0 0,0 1-1 0 0,0-1 1 0 0,-2 1-1 0 0,0-1 26 0 0,-1 1 0 0 0,0-1 0 0 0,0 1 0 0 0,1 0 0 0 0,-1 0 0 0 0,0 0 0 0 0,1 1 0 0 0,-1-1 0 0 0,0 1 0 0 0,1 0 0 0 0,-1 0 0 0 0,-4 2 0 0 0,0 3-96 0 0,0 0 0 0 0,0 0-1 0 0,1 0 1 0 0,0 1 0 0 0,1 0-1 0 0,-1 1 1 0 0,2-1 0 0 0,-1 1-1 0 0,1 0 1 0 0,0 1-1 0 0,-5 10 1 0 0,-4 12 163 0 0,-19 59-1 0 0,30-80-236 0 0,0 1 0 0 0,1 0 0 0 0,0-1 0 0 0,0 1 0 0 0,1 0 0 0 0,1 0 0 0 0,0 0 0 0 0,0 0 0 0 0,3 16 0 0 0,-2-22-52 0 0,1-1-1 0 0,-1 1 0 0 0,1 0 0 0 0,0-1 1 0 0,0 0-1 0 0,0 1 0 0 0,0-1 0 0 0,1 0 1 0 0,0 0-1 0 0,0 0 0 0 0,0 0 0 0 0,0-1 0 0 0,0 1 1 0 0,1-1-1 0 0,0 0 0 0 0,-1 0 0 0 0,1 0 1 0 0,0-1-1 0 0,1 1 0 0 0,-1-1 0 0 0,0 0 1 0 0,1 0-1 0 0,6 2 0 0 0,-1-2 14 0 0,1 0-1 0 0,-1 0 0 0 0,0-1 1 0 0,0 0-1 0 0,1-1 1 0 0,-1 0-1 0 0,1 0 1 0 0,-1-1-1 0 0,0-1 1 0 0,0 0-1 0 0,1 0 0 0 0,-1-1 1 0 0,-1 0-1 0 0,1-1 1 0 0,10-5-1 0 0,-9 4-5 0 0,-1-1 1 0 0,1 0-1 0 0,-1-1 0 0 0,-1 0 0 0 0,1-1 0 0 0,-1 1 0 0 0,0-2 1 0 0,-1 1-1 0 0,0-2 0 0 0,0 1 0 0 0,-1-1 0 0 0,11-19 0 0 0,-16 23-6 0 0,0-1 0 0 0,-1 0 0 0 0,1 0 0 0 0,-1 0 0 0 0,0 0 0 0 0,-1 0-1 0 0,0 0 1 0 0,0 0 0 0 0,0-1 0 0 0,-1 1 0 0 0,0 0 0 0 0,-1 0 0 0 0,1 1-1 0 0,-1-1 1 0 0,-6-13 0 0 0,2 4 40 0 0,-1 1 0 0 0,0 0-1 0 0,-2 1 1 0 0,1-1 0 0 0,-19-21-1 0 0,20 28-35 0 0,-1 1-1 0 0,0 0 0 0 0,0 0 1 0 0,0 1-1 0 0,-1 0 0 0 0,0 0 1 0 0,0 1-1 0 0,0 0 0 0 0,-11-3 0 0 0,15 6-141 0 0,0 0-1 0 0,-1 0 0 0 0,1 1 0 0 0,0 0 1 0 0,0 0-1 0 0,-1 0 0 0 0,1 1 0 0 0,-1-1 0 0 0,1 1 1 0 0,0 1-1 0 0,-1-1 0 0 0,1 1 0 0 0,0 0 0 0 0,-1 0 1 0 0,1 0-1 0 0,0 1 0 0 0,0 0 0 0 0,0 0 1 0 0,-6 4-1 0 0,10-6 26 0 0,1 0 1 0 0,-1 0 0 0 0,1 0-1 0 0,0 1 1 0 0,-1-1-1 0 0,1 0 1 0 0,-1 1 0 0 0,1-1-1 0 0,0 0 1 0 0,-1 1 0 0 0,1-1-1 0 0,0 1 1 0 0,0-1-1 0 0,-1 0 1 0 0,1 1 0 0 0,0-1-1 0 0,0 1 1 0 0,-1-1 0 0 0,1 1-1 0 0,0-1 1 0 0,0 1-1 0 0,0-1 1 0 0,0 0 0 0 0,0 1-1 0 0,0-1 1 0 0,0 1-1 0 0,0-1 1 0 0,0 1 0 0 0,0-1-1 0 0,0 1 1 0 0,0-1 0 0 0,0 1-1 0 0,0-1 1 0 0,0 1-1 0 0,1-1 1 0 0,-1 1 0 0 0,0-1-1 0 0,0 1 1 0 0,1-1 0 0 0,-1 0-1 0 0,0 1 1 0 0,0-1-1 0 0,1 1 1 0 0,-1-1 0 0 0,0 0-1 0 0,1 1 1 0 0,11 9-2065 0 0</inkml:trace>
</inkml:ink>
</file>

<file path=ppt/ink/ink93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6.630"/>
    </inkml:context>
    <inkml:brush xml:id="br0">
      <inkml:brushProperty name="width" value="0.1" units="cm"/>
      <inkml:brushProperty name="height" value="0.1" units="cm"/>
      <inkml:brushProperty name="color" value="#F6630D"/>
    </inkml:brush>
  </inkml:definitions>
  <inkml:trace contextRef="#ctx0" brushRef="#br0">21 38 17623 0 0,'0'0'776'0'0,"-4"-7"168"0"0,-3 0-752 0 0,3 2-192 0 0,0-1 0 0 0,3 2 1320 0 0,7 0-592 0 0,5 0 0 0 0,1 3-1016 0 0,-2 1-192 0 0</inkml:trace>
</inkml:ink>
</file>

<file path=ppt/ink/ink93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026"/>
    </inkml:context>
    <inkml:brush xml:id="br0">
      <inkml:brushProperty name="width" value="0.1" units="cm"/>
      <inkml:brushProperty name="height" value="0.1" units="cm"/>
      <inkml:brushProperty name="color" value="#F6630D"/>
    </inkml:brush>
  </inkml:definitions>
  <inkml:trace contextRef="#ctx0" brushRef="#br0">97 35 12383 0 0,'0'0'1119'0'0,"-14"-34"9137"0"0,9 40-9838 0 0,-6 8-56 0 0,0 0 0 0 0,0 0 0 0 0,1 1 0 0 0,1 0 0 0 0,-12 28 0 0 0,20-40-377 0 0,0 1 1 0 0,0-1-1 0 0,1 0 0 0 0,-1 0 0 0 0,1 1 0 0 0,-1-1 0 0 0,1 0 0 0 0,0 1 0 0 0,0-1 0 0 0,1 0 0 0 0,-1 1 0 0 0,1-1 0 0 0,-1 0 0 0 0,1 0 0 0 0,2 6 1 0 0,-1-6 10 0 0,0 0 1 0 0,1 1 0 0 0,-1-1 0 0 0,1 0 0 0 0,0-1-1 0 0,-1 1 1 0 0,1 0 0 0 0,1-1 0 0 0,-1 0 0 0 0,0 0-1 0 0,0 0 1 0 0,1 0 0 0 0,-1 0 0 0 0,1 0 0 0 0,0-1-1 0 0,6 2 1 0 0,92 22 295 0 0,-73-19 40 0 0,-2 0 0 0 0,1 2 0 0 0,50 22 0 0 0,-76-29-332 0 0,7 3 47 0 0,0 0 0 0 0,-1 1 1 0 0,0 0-1 0 0,0 1 0 0 0,0-1 1 0 0,7 8-1 0 0,-14-11-24 0 0,1-1 1 0 0,-1 1-1 0 0,0-1 0 0 0,0 1 1 0 0,0 0-1 0 0,0 0 1 0 0,0-1-1 0 0,0 1 0 0 0,-1 0 1 0 0,1 0-1 0 0,-1 0 0 0 0,1 0 1 0 0,-1 0-1 0 0,1 0 0 0 0,-1 0 1 0 0,0 0-1 0 0,0 0 1 0 0,0 0-1 0 0,0 0 0 0 0,-1 0 1 0 0,1 0-1 0 0,0 0 0 0 0,-1 0 1 0 0,0 0-1 0 0,1 0 0 0 0,-1-1 1 0 0,0 1-1 0 0,0 0 1 0 0,0 0-1 0 0,0-1 0 0 0,0 1 1 0 0,0 0-1 0 0,0-1 0 0 0,-1 1 1 0 0,-1 1-1 0 0,-6 6 91 0 0,1 0-1 0 0,-1 0 1 0 0,0-1 0 0 0,-1-1-1 0 0,0 1 1 0 0,0-1 0 0 0,-1-1-1 0 0,-16 7 1 0 0,-7 1-1781 0 0,-53 13 1 0 0,56-18-1487 0 0</inkml:trace>
</inkml:ink>
</file>

<file path=ppt/ink/ink93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400"/>
    </inkml:context>
    <inkml:brush xml:id="br0">
      <inkml:brushProperty name="width" value="0.1" units="cm"/>
      <inkml:brushProperty name="height" value="0.1" units="cm"/>
      <inkml:brushProperty name="color" value="#F6630D"/>
    </inkml:brush>
  </inkml:definitions>
  <inkml:trace contextRef="#ctx0" brushRef="#br0">1 168 5983 0 0,'40'-50'1745'0'0,"-32"39"633"0"0,0 0 0 0 0,1 1 0 0 0,0 0 0 0 0,0 1-1 0 0,21-16 1 0 0,15 3-206 0 0,-26 17-1896 0 0,1 0-1 0 0,-1 2 1 0 0,0 0-1 0 0,1 1 0 0 0,0 1 1 0 0,20 1-1 0 0,64 9-4950 0 0,-54-4-659 0 0,-8-2-1617 0 0</inkml:trace>
</inkml:ink>
</file>

<file path=ppt/ink/ink93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7.745"/>
    </inkml:context>
    <inkml:brush xml:id="br0">
      <inkml:brushProperty name="width" value="0.1" units="cm"/>
      <inkml:brushProperty name="height" value="0.1" units="cm"/>
      <inkml:brushProperty name="color" value="#F6630D"/>
    </inkml:brush>
  </inkml:definitions>
  <inkml:trace contextRef="#ctx0" brushRef="#br0">0 90 11687 0 0,'0'-3'206'0'0,"0"0"0"0"0,1 0 0 0 0,-1-1 0 0 0,1 1 0 0 0,-1 0 0 0 0,1 0 0 0 0,0 0 0 0 0,0 0 0 0 0,0 0 0 0 0,0 0-1 0 0,1 0 1 0 0,-1 0 0 0 0,1 0 0 0 0,0 0 0 0 0,0 1 0 0 0,0-1 0 0 0,0 1 0 0 0,4-4 0 0 0,-1 2 232 0 0,0 1 1 0 0,0 0-1 0 0,0 0 1 0 0,0 1-1 0 0,0-1 0 0 0,0 1 1 0 0,1 1-1 0 0,-1-1 1 0 0,11-1-1 0 0,3 0 396 0 0,0 2-1 0 0,0 0 1 0 0,0 1 0 0 0,0 1-1 0 0,26 5 1 0 0,-37-4-768 0 0,0 0 0 0 0,1 0 0 0 0,-1 1 0 0 0,0 0 0 0 0,0 0 0 0 0,-1 1 0 0 0,1 0 0 0 0,-1 0 0 0 0,0 0 0 0 0,0 1 0 0 0,0 1 0 0 0,-1-1 0 0 0,1 1 0 0 0,-1 0 0 0 0,-1 0 0 0 0,1 1 0 0 0,-1 0 0 0 0,0 0 0 0 0,-1 0 0 0 0,1 1 0 0 0,-1-1 0 0 0,-1 1 0 0 0,0 0 0 0 0,0 0 0 0 0,0 0 0 0 0,-1 0 0 0 0,0 1 0 0 0,-1-1 0 0 0,0 1 0 0 0,0-1 1 0 0,-1 1-1 0 0,0-1 0 0 0,0 1 0 0 0,-1-1 0 0 0,0 1 0 0 0,-1-1 0 0 0,0 0 0 0 0,0 1 0 0 0,-1-1 0 0 0,0 0 0 0 0,0 0 0 0 0,-1-1 0 0 0,0 1 0 0 0,0-1 0 0 0,-1 0 0 0 0,0 0 0 0 0,0 0 0 0 0,0 0 0 0 0,-1-1 0 0 0,0 0 0 0 0,-1 0 0 0 0,1-1 0 0 0,-14 9 0 0 0,-2-2-357 0 0,0-2 0 0 0,-1 0 0 0 0,0-1 0 0 0,-1-2 0 0 0,0 0 0 0 0,0-1 0 0 0,-35 3 0 0 0</inkml:trace>
</inkml:ink>
</file>

<file path=ppt/ink/ink93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8.088"/>
    </inkml:context>
    <inkml:brush xml:id="br0">
      <inkml:brushProperty name="width" value="0.1" units="cm"/>
      <inkml:brushProperty name="height" value="0.1" units="cm"/>
      <inkml:brushProperty name="color" value="#F6630D"/>
    </inkml:brush>
  </inkml:definitions>
  <inkml:trace contextRef="#ctx0" brushRef="#br0">220 16 14831 0 0,'1'-1'136'0'0,"-1"1"0"0"0,1-1 0 0 0,-1 1-1 0 0,0-1 1 0 0,1 1 0 0 0,-1-1-1 0 0,0 0 1 0 0,0 1 0 0 0,1-1 0 0 0,-1 1-1 0 0,0-1 1 0 0,0 0 0 0 0,0 1 0 0 0,0-1-1 0 0,0 1 1 0 0,0-1 0 0 0,0 0 0 0 0,0 1-1 0 0,0-1 1 0 0,0-1 0 0 0,-3 2 140 0 0,1-1 0 0 0,-1 1 1 0 0,1 0-1 0 0,-1-1 0 0 0,1 1 0 0 0,-1 0 0 0 0,1 0 1 0 0,-1 1-1 0 0,0-1 0 0 0,1 0 0 0 0,-1 1 0 0 0,1 0 1 0 0,-1-1-1 0 0,1 1 0 0 0,0 0 0 0 0,-1 0 1 0 0,-3 3-1 0 0,-37 24 1148 0 0,29-17-1229 0 0,1 1 1 0 0,0 0-1 0 0,1 1 1 0 0,0 1-1 0 0,1 0 1 0 0,-11 19-1 0 0,17-26-146 0 0,1 0 0 0 0,0 0 1 0 0,0 0-1 0 0,1 1 0 0 0,0-1 0 0 0,0 1 0 0 0,1 0 0 0 0,0 0 0 0 0,1 0 0 0 0,-1 0 0 0 0,1 0 0 0 0,1 0 0 0 0,0 1 0 0 0,0-1 0 0 0,2 14 0 0 0,0-18-47 0 0,-1 0 0 0 0,1-1 0 0 0,0 1 0 0 0,0-1 0 0 0,0 0 0 0 0,0 1 0 0 0,1-1 0 0 0,-1 0 0 0 0,1 0 0 0 0,0-1 0 0 0,-1 1 0 0 0,2 0 0 0 0,-1-1 0 0 0,0 0-1 0 0,0 0 1 0 0,1 0 0 0 0,-1 0 0 0 0,1 0 0 0 0,-1-1 0 0 0,1 1 0 0 0,0-1 0 0 0,4 1 0 0 0,13 3 4 0 0,0-1 0 0 0,41 3 0 0 0,-32-4-5 0 0,70 16-2494 0 0,-78-16 1154 0 0</inkml:trace>
</inkml:ink>
</file>

<file path=ppt/ink/ink93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28.461"/>
    </inkml:context>
    <inkml:brush xml:id="br0">
      <inkml:brushProperty name="width" value="0.1" units="cm"/>
      <inkml:brushProperty name="height" value="0.1" units="cm"/>
      <inkml:brushProperty name="color" value="#F6630D"/>
    </inkml:brush>
  </inkml:definitions>
  <inkml:trace contextRef="#ctx0" brushRef="#br0">0 143 14223 0 0,'0'0'2739'0'0,"34"3"2313"0"0,106-1-609 0 0,2-6-3737 0 0,-87 2-1186 0 0,-22 0-2460 0 0,-21 0 1188 0 0</inkml:trace>
  <inkml:trace contextRef="#ctx0" brushRef="#br0" timeOffset="1">224 1 15863 0 0,'0'0'1439'0'0,"-16"29"-379"0"0,8-6-176 0 0,1 0 1 0 0,0 0-1 0 0,2 1 0 0 0,1 0 1 0 0,1 0-1 0 0,1 0 1 0 0,2 34-1 0 0,1-40-954 0 0,0 1-1 0 0,2-1 1 0 0,0 0 0 0 0,1-1 0 0 0,1 1 0 0 0,0-1-1 0 0,2 0 1 0 0,0 0 0 0 0,0 0 0 0 0,16 22-1 0 0,0-13-2818 0 0,-11-18 1209 0 0</inkml:trace>
</inkml:ink>
</file>

<file path=ppt/ink/ink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09"/>
    </inkml:context>
    <inkml:brush xml:id="br0">
      <inkml:brushProperty name="width" value="0.1" units="cm"/>
      <inkml:brushProperty name="height" value="0.1" units="cm"/>
      <inkml:brushProperty name="color" value="#004F8B"/>
    </inkml:brush>
  </inkml:definitions>
  <inkml:trace contextRef="#ctx0" brushRef="#br0">1 67 5527 0 0,'7'0'7601'0'0,"24"-2"-4883"0"0,13-17-283 0 0,3 0-913 0 0,157-7 4098 0 0,-194 26-5415 0 0,0 0 0 0 0,0 1 0 0 0,-1 1 1 0 0,17 4-1 0 0,13 2 200 0 0,-1 6 37 0 0,-34-12-855 0 0,0 0 0 0 0,0 0 0 0 0,0-1 0 0 0,0 1 1 0 0,1-1-1 0 0,-1 0 0 0 0,0 0 0 0 0,9 1 0 0 0</inkml:trace>
</inkml:ink>
</file>

<file path=ppt/ink/ink93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0.383"/>
    </inkml:context>
    <inkml:brush xml:id="br0">
      <inkml:brushProperty name="width" value="0.1" units="cm"/>
      <inkml:brushProperty name="height" value="0.1" units="cm"/>
      <inkml:brushProperty name="color" value="#F6630D"/>
    </inkml:brush>
  </inkml:definitions>
  <inkml:trace contextRef="#ctx0" brushRef="#br0">1 28 14855 0 0,'1'-5'7363'0'0,"23"3"-5747"0"0,161 7 2857 0 0,-16 1-4011 0 0,-144-7-471 0 0,-1-1-1 0 0,1-1 0 0 0,-1-1 0 0 0,42-12 0 0 0,-48 11-219 0 0,-22 12 53 0 0,-12 13 201 0 0,-68 137 262 0 0,44-77-192 0 0,27-54-73 0 0,0 1-1 0 0,2 0 1 0 0,2 1 0 0 0,0 0 0 0 0,-8 48-1 0 0,15-57-9 0 0,0 0-1 0 0,1 1 1 0 0,1-1-1 0 0,0 1 1 0 0,2-1-1 0 0,0 0 1 0 0,2 1-1 0 0,0-1 1 0 0,9 27-1 0 0,-8-36-167 0 0,-2-5-322 0 0,0 0 0 0 0,-1 0 0 0 0,0 0-1 0 0,0 0 1 0 0,0 1 0 0 0,-1-1 0 0 0,0 1 0 0 0,0-1 0 0 0,1 12 0 0 0</inkml:trace>
</inkml:ink>
</file>

<file path=ppt/ink/ink93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0.726"/>
    </inkml:context>
    <inkml:brush xml:id="br0">
      <inkml:brushProperty name="width" value="0.1" units="cm"/>
      <inkml:brushProperty name="height" value="0.1" units="cm"/>
      <inkml:brushProperty name="color" value="#F6630D"/>
    </inkml:brush>
  </inkml:definitions>
  <inkml:trace contextRef="#ctx0" brushRef="#br0">0 209 17623 0 0,'3'-6'273'0'0,"1"-1"-1"0"0,0 2 1 0 0,0-1-1 0 0,0 0 1 0 0,1 1-1 0 0,0 0 1 0 0,0 0-1 0 0,0 0 1 0 0,1 0 0 0 0,-1 1-1 0 0,1 0 1 0 0,0 0-1 0 0,0 1 1 0 0,1 0-1 0 0,-1 0 1 0 0,10-3-1 0 0,14-4 1212 0 0,0 2 0 0 0,48-6 0 0 0,-16 3-840 0 0,63-22-9 0 0,65-13-5043 0 0,-153 41 2380 0 0</inkml:trace>
</inkml:ink>
</file>

<file path=ppt/ink/ink93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18T05:58:34.399"/>
    </inkml:context>
    <inkml:brush xml:id="br0">
      <inkml:brushProperty name="width" value="0.1" units="cm"/>
      <inkml:brushProperty name="height" value="0.1" units="cm"/>
      <inkml:brushProperty name="color" value="#F6630D"/>
    </inkml:brush>
  </inkml:definitions>
  <inkml:trace contextRef="#ctx0" brushRef="#br0">132 529 11743 0 0,'6'-5'542'0'0,"0"0"-1"0"0,0 0 1 0 0,0 1-1 0 0,0 0 1 0 0,1 0-1 0 0,0 1 1 0 0,0 0-1 0 0,0 0 1 0 0,0 0-1 0 0,0 1 1 0 0,1 0-1 0 0,-1 1 1 0 0,10-2-1 0 0,13 1 52 0 0,0 1-1 0 0,34 3 0 0 0,4 0 70 0 0,157-22-281 0 0,-48 1-174 0 0,25 2 185 0 0,121-5 948 0 0,281 5-244 0 0,359-29-876 0 0,701 8 636 0 0,-910 28-856 0 0,-387 1 0 0 0,-170 6 0 0 0,768-36 0 0 0,-417-4 64 0 0,-383 31-64 0 0,193-22 0 0 0,73-27 11 0 0,-230 40 107 0 0,-132 16-52 0 0,-1-2-1 0 0,68-17 0 0 0,-107 18 95 0 0,50-4 0 0 0,-45 7-111 0 0,60-13 817 0 0,-92 16-751 0 0,3-1-23 0 0,-1 1-24 0 0,4 2-55 0 0,-6-1-14 0 0,0 0 0 0 0,0 0-1 0 0,0 1 1 0 0,0-1 0 0 0,0 1 0 0 0,0-1-1 0 0,-1 1 1 0 0,1 0 0 0 0,0-1 0 0 0,-1 1-1 0 0,1 0 1 0 0,-1 0 0 0 0,0 0 0 0 0,0 0-1 0 0,0 1 1 0 0,0-1 0 0 0,0 0 0 0 0,0 0 0 0 0,0 1-1 0 0,-1-1 1 0 0,1 0 0 0 0,-1 4 0 0 0,1-2-24 0 0,4 22 23 0 0,-2 0 0 0 0,-1 0 0 0 0,-1-1 0 0 0,-1 1 0 0 0,-8 52 0 0 0,2-2 3 0 0,-2 69-1 0 0,-7-1 0 0 0,-5-1 0 0 0,-47 166 0 0 0,-14 92 0 0 0,77-370 10 0 0,2-13 6 0 0,-1-1 0 0 0,-1 1 1 0 0,-11 31-1 0 0,14-47 26 0 0,-1 2-20 0 0,1-2 20 0 0,-2 4-31 0 0,-1 1-11 0 0,2-4 0 0 0,0 0 0 0 0,0-1 0 0 0,-1 1 0 0 0,1-1 0 0 0,-1 0 0 0 0,0 0 0 0 0,0 0 0 0 0,0 0 0 0 0,0 0 0 0 0,0 0 0 0 0,0-1 0 0 0,0 0 0 0 0,0 1 0 0 0,-1-1 0 0 0,1 0 0 0 0,-1-1 0 0 0,1 1 0 0 0,0-1 0 0 0,-1 1 0 0 0,1-1 0 0 0,-6 0 0 0 0,-3 1 0 0 0,-34 3 27 0 0,0-1-1 0 0,-50-5 1 0 0,-38 2 21 0 0,-364 38-48 0 0,220-23 26 0 0,-468 38 112 0 0,476-23 0 0 0,-262 27-88 0 0,-272 9 174 0 0,147 6-224 0 0,230-58 38 0 0,302-15-23 0 0,41 0-5 0 0,-20 0-10 0 0,-128 15 1 0 0,61 0-1 0 0,-262-11 0 0 0,126-6 0 0 0,151 10 0 0 0,-84-2 0 0 0,-126 3 38 0 0,85 2-12 0 0,71-9-26 0 0,-217-2 0 0 0,315-7 0 0 0,58 4 0 0 0,-79 2 0 0 0,-25 16-20 0 0,-103 3-24 0 0,238-16 44 0 0,1 1 0 0 0,-38 8 0 0 0,32-4 0 0 0,0-2 0 0 0,-52 2 0 0 0,66-6 0 0 0,11 1 0 0 0,0-1 0 0 0,-1 0 0 0 0,1-1 0 0 0,0 1 0 0 0,-1 0 0 0 0,1-1 0 0 0,0 0 0 0 0,0 0 0 0 0,-1 0 0 0 0,1 0 0 0 0,0 0 0 0 0,0-1 0 0 0,0 1 0 0 0,0-1 0 0 0,1 0 0 0 0,-5-3 0 0 0,0 0 3 0 0,1 0 0 0 0,0 0 0 0 0,0-1 1 0 0,1 0-1 0 0,0 0 0 0 0,0 0 0 0 0,0 0 0 0 0,1-1 0 0 0,0 0 1 0 0,0 0-1 0 0,0 0 0 0 0,1 0 0 0 0,0 0 0 0 0,1-1 0 0 0,-3-11 0 0 0,-1-12 21 0 0,1 0-1 0 0,-1-51 1 0 0,3 37-17 0 0,-11-555 121 0 0,11 366-122 0 0,-1 26-76 0 0,4 208 70 0 0,5-68-49 0 0,-4 63 42 0 0,0 0 0 0 0,0 0 0 0 0,0 0 0 0 0,1 0 0 0 0,0 0 0 0 0,0 0 0 0 0,0 1 0 0 0,0-1 1 0 0,1 0-1 0 0,5-6 0 0 0,-8 10-30 0 0,1 0 1 0 0,0 0 0 0 0,0 1 0 0 0,-1-1-1 0 0,1 0 1 0 0,0 0 0 0 0,0 1 0 0 0,0-1-1 0 0,0 1 1 0 0,0-1 0 0 0,0 1-1 0 0,0-1 1 0 0,0 1 0 0 0,0-1 0 0 0,0 1-1 0 0,0 0 1 0 0,0 0 0 0 0,0-1 0 0 0,1 1-1 0 0,-1 0 1 0 0,0 0 0 0 0,0 0-1 0 0,0 0 1 0 0,0 0 0 0 0,0 1 0 0 0,0-1-1 0 0,1 0 1 0 0,-1 0 0 0 0,0 1 0 0 0,1 0-1 0 0,3 1-365 0 0,6 0-418 0 0</inkml:trace>
</inkml:ink>
</file>

<file path=ppt/ink/ink93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18.553"/>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93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19.978"/>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93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21.581"/>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93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22.508"/>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93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45.956"/>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93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47.157"/>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93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47.71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0"/>
    </inkml:context>
    <inkml:brush xml:id="br0">
      <inkml:brushProperty name="width" value="0.1" units="cm"/>
      <inkml:brushProperty name="height" value="0.1" units="cm"/>
      <inkml:brushProperty name="color" value="#004F8B"/>
    </inkml:brush>
  </inkml:definitions>
  <inkml:trace contextRef="#ctx0" brushRef="#br0">266 103 1375 0 0,'0'0'66'0'0,"2"-2"-8"0"0,7-8 3036 0 0,12-18 6488 0 0,-13 4-4374 0 0,-7 23-4985 0 0,-2 0-146 0 0,1-1-1 0 0,0 0 1 0 0,0 1 0 0 0,-1-1 0 0 0,1 0 0 0 0,-1 1-1 0 0,1-1 1 0 0,-1 1 0 0 0,0-1 0 0 0,1 1-1 0 0,-1-1 1 0 0,0 1 0 0 0,0-1 0 0 0,0 1 0 0 0,0 0-1 0 0,-2-2 1 0 0,0 1-35 0 0,-1 1 0 0 0,1 0 0 0 0,0 0 0 0 0,-1 0 0 0 0,1 0 1 0 0,-1 0-1 0 0,1 1 0 0 0,-1 0 0 0 0,0-1 0 0 0,1 1 0 0 0,-1 1 0 0 0,1-1 0 0 0,-1 0 0 0 0,-4 2 0 0 0,-55 16 789 0 0,37-10-677 0 0,12-4-151 0 0,0 1-1 0 0,0 1 1 0 0,1 0 0 0 0,0 1-1 0 0,0 0 1 0 0,-17 14 0 0 0,27-18-2 0 0,0-1 1 0 0,-1 1-1 0 0,1 0 1 0 0,1 0-1 0 0,-1 1 0 0 0,0-1 1 0 0,1 1-1 0 0,-1-1 1 0 0,1 1-1 0 0,0 0 1 0 0,-3 7-1 0 0,5-8 0 0 0,-1-1 0 0 0,1 1-1 0 0,0-1 1 0 0,0 1 0 0 0,0-1 0 0 0,0 1-1 0 0,0-1 1 0 0,1 1 0 0 0,-1-1 0 0 0,1 0-1 0 0,-1 1 1 0 0,1-1 0 0 0,0 0 0 0 0,0 1-1 0 0,0-1 1 0 0,0 0 0 0 0,0 0 0 0 0,1 0-1 0 0,-1 0 1 0 0,1 0 0 0 0,-1 0 0 0 0,3 2-1 0 0,1 1 22 0 0,1-1 0 0 0,-1 0-1 0 0,1 0 1 0 0,0-1-1 0 0,0 1 1 0 0,0-1 0 0 0,0 0-1 0 0,0-1 1 0 0,1 0-1 0 0,-1 0 1 0 0,13 2 0 0 0,82 7 541 0 0,-74-9-342 0 0,30 1-63 0 0,-18-2 141 0 0,46 8 0 0 0,-76-8-266 0 0,0 1 0 0 0,1 1 0 0 0,-1-1 0 0 0,0 1 0 0 0,0 1 0 0 0,-1 0 0 0 0,1 0 0 0 0,-1 1 0 0 0,1 0 0 0 0,8 7 0 0 0,-15-9-28 0 0,1-1 0 0 0,-1 1 0 0 0,1 1-1 0 0,-1-1 1 0 0,0 0 0 0 0,0 1 0 0 0,0-1 0 0 0,0 1 0 0 0,-1-1-1 0 0,0 1 1 0 0,1 0 0 0 0,-1-1 0 0 0,-1 1 0 0 0,1 0 0 0 0,0 0 0 0 0,-1 0-1 0 0,0 0 1 0 0,0 0 0 0 0,0 0 0 0 0,-1 0 0 0 0,1 0 0 0 0,-1-1-1 0 0,0 1 1 0 0,0 0 0 0 0,0 0 0 0 0,0-1 0 0 0,-1 1 0 0 0,-3 6-1 0 0,-5 10 37 0 0,-1 0-1 0 0,-1-1 0 0 0,-25 31 1 0 0,30-42-39 0 0,-6 9 29 0 0,-1 0-1 0 0,0-1 1 0 0,-1-1 0 0 0,-1-1-1 0 0,-1 0 1 0 0,0-1 0 0 0,-1 0-1 0 0,-21 10 1 0 0,37-21-25 0 0,0-1 0 0 0,0 0 1 0 0,0 0-1 0 0,-1 0 0 0 0,1 0 0 0 0,0-1 0 0 0,0 1 0 0 0,-1-1 1 0 0,1 1-1 0 0,0-1 0 0 0,-1 0 0 0 0,1 1 0 0 0,0-1 0 0 0,-1-1 0 0 0,1 1 1 0 0,0 0-1 0 0,-1 0 0 0 0,1-1 0 0 0,0 0 0 0 0,0 1 0 0 0,-1-1 1 0 0,1 0-1 0 0,0 0 0 0 0,0 0 0 0 0,0 0 0 0 0,0 0 0 0 0,0-1 0 0 0,0 1 1 0 0,0-1-1 0 0,1 1 0 0 0,-1-1 0 0 0,0 0 0 0 0,-1-2 0 0 0,-2-5-3 0 0,0 0-1 0 0,1-1 0 0 0,0 0 1 0 0,1 1-1 0 0,0-1 0 0 0,0 0 0 0 0,1-1 1 0 0,0 1-1 0 0,1 0 0 0 0,0-1 0 0 0,1 1 1 0 0,0 0-1 0 0,0-1 0 0 0,1 1 0 0 0,1-1 1 0 0,0 1-1 0 0,0 0 0 0 0,1 0 1 0 0,6-13-1 0 0,4-7 4 0 0,2 1 0 0 0,1 1-1 0 0,2 1 1 0 0,39-49 0 0 0,-48 63-11 0 0,1 0 0 0 0,-2-1 0 0 0,0 0 0 0 0,0 0-1 0 0,-2-1 1 0 0,9-27 0 0 0,-13 38 3 0 0,-1-1 0 0 0,0 1 0 0 0,-1-1 0 0 0,1 0 1 0 0,-1 1-1 0 0,0-1 0 0 0,0 0 0 0 0,0 1 0 0 0,-1-1 0 0 0,0 0 0 0 0,1 1 0 0 0,-3-7 0 0 0,1 8 2 0 0,1 1-1 0 0,-1-1 1 0 0,0 0-1 0 0,1 1 1 0 0,-1-1-1 0 0,0 1 1 0 0,-1 0-1 0 0,1-1 1 0 0,0 1-1 0 0,-1 0 0 0 0,1 0 1 0 0,-1 1-1 0 0,1-1 1 0 0,-1 0-1 0 0,0 1 1 0 0,0 0-1 0 0,0 0 1 0 0,0 0-1 0 0,0 0 1 0 0,-4-1-1 0 0,-24-3-113 0 0,25 5-203 0 0,1-1 1 0 0,-1 1 0 0 0,1-1-1 0 0,0 0 1 0 0,0-1-1 0 0,-1 1 1 0 0,1-1-1 0 0,0 0 1 0 0,-5-4 0 0 0</inkml:trace>
</inkml:ink>
</file>

<file path=ppt/ink/ink93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6:50.089"/>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93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7:00.645"/>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93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8.290"/>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93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8.760"/>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93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9.145"/>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93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9.56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93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9.920"/>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93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00.36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93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00.717"/>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93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01.996"/>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1"/>
    </inkml:context>
    <inkml:brush xml:id="br0">
      <inkml:brushProperty name="width" value="0.1" units="cm"/>
      <inkml:brushProperty name="height" value="0.1" units="cm"/>
      <inkml:brushProperty name="color" value="#004F8B"/>
    </inkml:brush>
  </inkml:definitions>
  <inkml:trace contextRef="#ctx0" brushRef="#br0">15 12 10079 0 0,'0'-11'8045'0'0,"-5"43"-3527"0"0,3-14-6066 0 0,-3 54 1941 0 0,3 0-1 0 0,3 0 1 0 0,20 129-1 0 0,-21-200-288 0 0,0 11 366 0 0,0-12-464 0 0,0 0-1 0 0,0-1 1 0 0,1 1 0 0 0,-1 0 0 0 0,0 0 0 0 0,0 0-1 0 0,0 0 1 0 0,0 0 0 0 0,0 0 0 0 0,0 0 0 0 0,1 0 0 0 0,-1 0-1 0 0,0 0 1 0 0,0 0 0 0 0,0 0 0 0 0,0 0 0 0 0,0 0-1 0 0,0 0 1 0 0,1 0 0 0 0,-1 0 0 0 0,0 0 0 0 0,0 0 0 0 0,0 0-1 0 0,0 0 1 0 0,0 1 0 0 0,0-1 0 0 0,0 0 0 0 0,1 0-1 0 0,-1 0 1 0 0,0 0 0 0 0,0 0 0 0 0,0 0 0 0 0,0 0 0 0 0,0 0-1 0 0,0 0 1 0 0,0 0 0 0 0,0 1 0 0 0,0-1 0 0 0,0 0-1 0 0,0 0 1 0 0,0 0 0 0 0,1 0 0 0 0,-1 0 0 0 0,11-31-2011 0 0,-5 18-13 0 0</inkml:trace>
</inkml:ink>
</file>

<file path=ppt/ink/ink93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8:56.642"/>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93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05.879"/>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93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5.737"/>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93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6.219"/>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93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6.582"/>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93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6.941"/>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93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7.274"/>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93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7.618"/>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93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7.952"/>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93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8.804"/>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2"/>
    </inkml:context>
    <inkml:brush xml:id="br0">
      <inkml:brushProperty name="width" value="0.1" units="cm"/>
      <inkml:brushProperty name="height" value="0.1" units="cm"/>
      <inkml:brushProperty name="color" value="#004F8B"/>
    </inkml:brush>
  </inkml:definitions>
  <inkml:trace contextRef="#ctx0" brushRef="#br0">13 63 6911 0 0,'0'0'31'0'0,"19"-63"13824"0"0,-22 94-12701 0 0,-7 62-248 0 0,-8 100 228 0 0,17-161-1028 0 0,2 0 1 0 0,0 0-1 0 0,3 0 1 0 0,7 32-1 0 0,-12-57-100 0 0,1-6-4 0 0,0 1 1 0 0,0 0-1 0 0,1 0 0 0 0,-1 0 0 0 0,0 0 0 0 0,1 0 0 0 0,-1 0 0 0 0,1 0 1 0 0,-1 0-1 0 0,1 0 0 0 0,0-1 0 0 0,0 1 0 0 0,0 0 0 0 0,0-1 0 0 0,0 1 1 0 0,2 1-1 0 0,-3-2-177 0 0,12-10-3487 0 0,-6 1 2068 0 0</inkml:trace>
</inkml:ink>
</file>

<file path=ppt/ink/ink93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9.258"/>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93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19.633"/>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93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20.080"/>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93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20.44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93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93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93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93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93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93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3"/>
    </inkml:context>
    <inkml:brush xml:id="br0">
      <inkml:brushProperty name="width" value="0.1" units="cm"/>
      <inkml:brushProperty name="height" value="0.1" units="cm"/>
      <inkml:brushProperty name="color" value="#004F8B"/>
    </inkml:brush>
  </inkml:definitions>
  <inkml:trace contextRef="#ctx0" brushRef="#br0">0 53 2759 0 0,'0'0'16112'0'0,"10"37"-14117"0"0,-6-33-1830 0 0,0 0 0 0 0,1 1 0 0 0,-1-1 1 0 0,1-1-1 0 0,-1 1 0 0 0,1-1 0 0 0,0 0 0 0 0,0 0 1 0 0,1 0-1 0 0,-1 0 0 0 0,0-1 0 0 0,1 0 0 0 0,0 0 1 0 0,-1-1-1 0 0,1 0 0 0 0,0 0 0 0 0,0 0 0 0 0,0-1 1 0 0,8 1-1 0 0,13-1 193 0 0,-1-1 0 0 0,51-9 0 0 0,-59 6-235 0 0,0-2-1 0 0,0 0 0 0 0,-1-1 0 0 0,0-1 0 0 0,0-1 0 0 0,23-15 0 0 0,-18 11 48 0 0,0 0-1 0 0,37-14 1 0 0,-51 25-159 0 0,0-1-1 0 0,0 1 1 0 0,0 0-1 0 0,1 1 1 0 0,-1 0 0 0 0,0 0-1 0 0,0 1 1 0 0,1 0-1 0 0,-1 1 1 0 0,0 0 0 0 0,16 3-1 0 0,45 12 16 0 0,61 19-827 0 0,-98-28-2452 0 0</inkml:trace>
</inkml:ink>
</file>

<file path=ppt/ink/ink93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93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93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93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93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93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93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93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93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93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4"/>
    </inkml:context>
    <inkml:brush xml:id="br0">
      <inkml:brushProperty name="width" value="0.1" units="cm"/>
      <inkml:brushProperty name="height" value="0.1" units="cm"/>
      <inkml:brushProperty name="color" value="#333333"/>
    </inkml:brush>
  </inkml:definitions>
  <inkml:trace contextRef="#ctx0" brushRef="#br0">530 1 2303 0 0,'0'0'13104'0'0,"-49"9"-9360"0"0,14 1-3102 0 0,1 2 1 0 0,0 2-1 0 0,1 1 0 0 0,1 1 0 0 0,-39 27 0 0 0,54-31-480 0 0,-1 1-1 0 0,2 0 0 0 0,0 1 1 0 0,1 1-1 0 0,0 1 0 0 0,1 0 0 0 0,1 0 1 0 0,0 2-1 0 0,-10 19 0 0 0,9-11-10 0 0,2 0 0 0 0,1 1 0 0 0,1 0 0 0 0,2 0 0 0 0,0 1 0 0 0,-4 34 0 0 0,8-29-68 0 0,2 0 1 0 0,1 0 0 0 0,1 0-1 0 0,2 0 1 0 0,2 0 0 0 0,0 0-1 0 0,16 51 1 0 0,-16-64-25 0 0,1 0-1 0 0,1-1 1 0 0,0 0-1 0 0,2 0 1 0 0,0-1-1 0 0,1 0 1 0 0,20 29-1 0 0,52 42 210 0 0,-72-80-247 0 0,1 0-1 0 0,0 0 1 0 0,0-1 0 0 0,0 0-1 0 0,1-1 1 0 0,1 0 0 0 0,22 9 0 0 0,93 30 223 0 0,-85-33-209 0 0,-21-8 1 0 0,0-1 0 0 0,1-1 0 0 0,-1-2 0 0 0,0 0 1 0 0,33-2-1 0 0,-10 0 25 0 0,-1-2-33 0 0,69-12 1 0 0,-73 9 20 0 0,-28 5-38 0 0,0-1-1 0 0,0 0 1 0 0,0-1-1 0 0,0-1 1 0 0,0 1-1 0 0,0-2 1 0 0,-1 1-1 0 0,0-2 1 0 0,0 1-1 0 0,0-1 1 0 0,-1-1-1 0 0,0 0 1 0 0,0 0-1 0 0,0 0 1 0 0,-1-1-1 0 0,-1-1 1 0 0,1 1-1 0 0,-1-1 1 0 0,-1-1-1 0 0,1 1 1 0 0,8-20-1 0 0,28-62 114 0 0,9 4-124 0 0,-50 81 0 0 0,0 0 0 0 0,-1 1 11 0 0,1 1 42 0 0,-1 2 0 0 0,1-2-31 0 0,-2 2 20 0 0,2-4-42 0 0,-1 0-66 0 0,0 5-64 0 0,44-9-2567 0 0,-30 7 1413 0 0,-2 1-855 0 0</inkml:trace>
</inkml:ink>
</file>

<file path=ppt/ink/ink93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93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93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93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93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93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93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93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93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93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5"/>
    </inkml:context>
    <inkml:brush xml:id="br0">
      <inkml:brushProperty name="width" value="0.1" units="cm"/>
      <inkml:brushProperty name="height" value="0.1" units="cm"/>
      <inkml:brushProperty name="color" value="#333333"/>
    </inkml:brush>
  </inkml:definitions>
  <inkml:trace contextRef="#ctx0" brushRef="#br0">0 191 3679 0 0,'0'0'8824'0'0,"7"-20"-3487"0"0,1-2-4682 0 0,30-56 1649 0 0,-38 77-2216 0 0,0 0-37 0 0,1-1 1 0 0,-1 1-1 0 0,0 0 0 0 0,1 0 0 0 0,0-1 1 0 0,-1 1-1 0 0,1 0 0 0 0,0 0 0 0 0,-1 0 1 0 0,1 0-1 0 0,0 0 0 0 0,0 0 0 0 0,0 0 1 0 0,2-2-1 0 0,16-22 192 0 0,-14-1-5661 0 0</inkml:trace>
</inkml:ink>
</file>

<file path=ppt/ink/ink93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93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93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93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93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93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93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93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93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93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7"/>
    </inkml:context>
    <inkml:brush xml:id="br0">
      <inkml:brushProperty name="width" value="0.1" units="cm"/>
      <inkml:brushProperty name="height" value="0.1" units="cm"/>
      <inkml:brushProperty name="color" value="#004F8B"/>
    </inkml:brush>
  </inkml:definitions>
  <inkml:trace contextRef="#ctx0" brushRef="#br0">251 0 5527 0 0,'0'0'14544'0'0,"-14"28"-12632"0"0,-41 41-728 0 0,34-46-853 0 0,-30 47 1 0 0,35-43-257 0 0,-5 5 139 0 0,2 0 0 0 0,-15 39 1 0 0,30-63-188 0 0,1-1 0 0 0,0 1 0 0 0,1 0 0 0 0,0 0 1 0 0,0 0-1 0 0,0 0 0 0 0,1 1 0 0 0,1-1 1 0 0,-1 0-1 0 0,1 1 0 0 0,1-1 0 0 0,0 0 0 0 0,0 0 1 0 0,0 1-1 0 0,4 11 0 0 0,-2-15-10 0 0,0 0 0 0 0,0-1-1 0 0,1 1 1 0 0,0 0 0 0 0,-1-1-1 0 0,2 0 1 0 0,-1 0 0 0 0,0 0 0 0 0,1 0-1 0 0,-1-1 1 0 0,1 0 0 0 0,0 0 0 0 0,0 0-1 0 0,1 0 1 0 0,-1-1 0 0 0,1 0 0 0 0,-1 0-1 0 0,1-1 1 0 0,-1 1 0 0 0,1-1-1 0 0,8 1 1 0 0,-9-2-3 0 0,-1 1 0 0 0,1 0 0 0 0,-1-1 0 0 0,1 0 0 0 0,-1 0 0 0 0,1-1 0 0 0,-1 1 0 0 0,1-1 0 0 0,-1 0 0 0 0,1 0 0 0 0,-1 0 0 0 0,0-1 0 0 0,0 1 0 0 0,1-1 0 0 0,-1 0 0 0 0,0-1 0 0 0,-1 1 0 0 0,1-1 0 0 0,0 1 0 0 0,-1-1 0 0 0,1 0 0 0 0,-1 0 0 0 0,0-1 0 0 0,0 1 0 0 0,0-1 0 0 0,0 1 0 0 0,3-9 0 0 0,-5 10 13 0 0,0 0 1 0 0,0-1-1 0 0,0 0 0 0 0,-1 1 0 0 0,1-1 0 0 0,-1 1 1 0 0,0-1-1 0 0,0 1 0 0 0,0-1 0 0 0,0 0 0 0 0,0 1 1 0 0,-1-1-1 0 0,1 1 0 0 0,-1-1 0 0 0,1 0 1 0 0,-1 1-1 0 0,0 0 0 0 0,0-1 0 0 0,0 1 0 0 0,0-1 1 0 0,-1 1-1 0 0,1 0 0 0 0,-1 0 0 0 0,1 0 0 0 0,-1 0 1 0 0,0 0-1 0 0,0 0 0 0 0,0 0 0 0 0,0 1 0 0 0,0-1 1 0 0,0 1-1 0 0,0-1 0 0 0,0 1 0 0 0,-1 0 1 0 0,1 0-1 0 0,0 0 0 0 0,-1 0 0 0 0,1 0 0 0 0,-1 0 1 0 0,0 1-1 0 0,1-1 0 0 0,-1 1 0 0 0,-3 0 0 0 0,-2 1-434 0 0,-47 5 326 0 0,37-8-2772 0 0,1-2-3443 0 0</inkml:trace>
</inkml:ink>
</file>

<file path=ppt/ink/ink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6"/>
    </inkml:context>
    <inkml:brush xml:id="br0">
      <inkml:brushProperty name="width" value="0.1" units="cm"/>
      <inkml:brushProperty name="height" value="0.1" units="cm"/>
      <inkml:brushProperty name="color" value="#333333"/>
    </inkml:brush>
  </inkml:definitions>
  <inkml:trace contextRef="#ctx0" brushRef="#br0">0 1 1839 0 0,'0'0'20576'0'0,"8"0"-23632"0"0</inkml:trace>
</inkml:ink>
</file>

<file path=ppt/ink/ink94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94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94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94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94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94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94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94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94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94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7"/>
    </inkml:context>
    <inkml:brush xml:id="br0">
      <inkml:brushProperty name="width" value="0.1" units="cm"/>
      <inkml:brushProperty name="height" value="0.1" units="cm"/>
      <inkml:brushProperty name="color" value="#333333"/>
    </inkml:brush>
  </inkml:definitions>
  <inkml:trace contextRef="#ctx0" brushRef="#br0">1 9 6911 0 0,'0'0'6888'0'0,"6"4"-6208"0"0,1-1-328 0 0,2-4-1152 0 0,1-1-192 0 0</inkml:trace>
  <inkml:trace contextRef="#ctx0" brushRef="#br0" timeOffset="1">174 0 5063 0 0,'0'0'5408'0'0,"2"9"-3648"0"0,-2-3-448 0 0,1 2-992 0 0,0-2-320 0 0</inkml:trace>
</inkml:ink>
</file>

<file path=ppt/ink/ink94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94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94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94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94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94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94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94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94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94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19"/>
    </inkml:context>
    <inkml:brush xml:id="br0">
      <inkml:brushProperty name="width" value="0.1" units="cm"/>
      <inkml:brushProperty name="height" value="0.1" units="cm"/>
      <inkml:brushProperty name="color" value="#333333"/>
    </inkml:brush>
  </inkml:definitions>
  <inkml:trace contextRef="#ctx0" brushRef="#br0">1 1 1839 0 0,'0'0'11160'0'0,"6"5"-10904"0"0</inkml:trace>
  <inkml:trace contextRef="#ctx0" brushRef="#br0" timeOffset="1">71 131 11287 0 0,'0'0'3448'0'0,"5"9"-3448"0"0</inkml:trace>
  <inkml:trace contextRef="#ctx0" brushRef="#br0" timeOffset="2">133 266 3679 0 0,'0'0'392'0'0,"-2"14"3376"0"0,-9 6 4248 0 0</inkml:trace>
</inkml:ink>
</file>

<file path=ppt/ink/ink94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94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94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94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94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94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94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94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94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94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2"/>
    </inkml:context>
    <inkml:brush xml:id="br0">
      <inkml:brushProperty name="width" value="0.2" units="cm"/>
      <inkml:brushProperty name="height" value="0.4" units="cm"/>
      <inkml:brushProperty name="color" value="#FFFC00"/>
      <inkml:brushProperty name="tip" value="rectangle"/>
      <inkml:brushProperty name="rasterOp" value="maskPen"/>
    </inkml:brush>
  </inkml:definitions>
  <inkml:trace contextRef="#ctx0" brushRef="#br0">546 10 3823 0 0,'6'-10'15014'0'0,"-26"15"-11398"0"0,5-1-4455 0 0,-58 38 1718 0 0,15-7-356 0 0,26-19-221 0 0,0 1-1 0 0,2 2 0 0 0,0 1 0 0 0,-38 32 0 0 0,48-32-137 0 0,1 2-1 0 0,-26 35 1 0 0,20-23-82 0 0,17-23-69 0 0,0 1 0 0 0,1 0 0 0 0,1 0 0 0 0,0 1 0 0 0,1-1 0 0 0,0 1 0 0 0,-4 20 0 0 0,-13 98 133 0 0,16-89-132 0 0,4-18 0 0 0,1 0 0 0 0,1 0-1 0 0,5 37 1 0 0,1 35 59 0 0,-1-66-73 0 0,-5-29 0 0 0,2 26 30 0 0,2 1 0 0 0,2-1-1 0 0,0 0 1 0 0,1 0-1 0 0,2 0 1 0 0,1-1 0 0 0,1-1-1 0 0,16 29 1 0 0,-23-49-23 0 0,-1-1 0 0 0,1 1 0 0 0,0-1 0 0 0,0 1 0 0 0,1-1 0 0 0,-1-1 0 0 0,1 1 0 0 0,0 0 0 0 0,0-1 0 0 0,0 0 0 0 0,9 3 0 0 0,58 19 85 0 0,-58-22-87 0 0,174 50 59 0 0,-173-48-60 0 0,-8-2 1 0 0,0-1-1 0 0,0 0 1 0 0,0 0 0 0 0,0-1-1 0 0,1 0 1 0 0,-1 0-1 0 0,0 0 1 0 0,1-1 0 0 0,-1 0-1 0 0,1-1 1 0 0,-1 0-1 0 0,8-1 1 0 0,205-59 123 0 0,-194 56-128 0 0,1-2 0 0 0,-1-1 0 0 0,46-21 0 0 0,-62 23 5 0 0,0 0-1 0 0,0-1 1 0 0,0-1-1 0 0,-1 0 1 0 0,0 0-1 0 0,0-1 1 0 0,12-17-1 0 0,0-4 29 0 0,21-41-1 0 0,10-15-5 0 0,-22 52-13 0 0,-23 27-6 0 0,1-1 0 0 0,-1 0 0 0 0,-1 0 0 0 0,10-15-1 0 0,-10 14 15 0 0</inkml:trace>
</inkml:ink>
</file>

<file path=ppt/ink/ink94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94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94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94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94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94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94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94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94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94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3"/>
    </inkml:context>
    <inkml:brush xml:id="br0">
      <inkml:brushProperty name="width" value="0.1" units="cm"/>
      <inkml:brushProperty name="height" value="0.1" units="cm"/>
      <inkml:brushProperty name="color" value="#008C3A"/>
    </inkml:brush>
  </inkml:definitions>
  <inkml:trace contextRef="#ctx0" brushRef="#br0">1 107 9847 0 0,'0'0'5883'0'0,"14"-42"-64"0"0,-10 39-5604 0 0,-1 0 0 0 0,0 1 0 0 0,1-1 0 0 0,0 1 0 0 0,-1 0 0 0 0,1 0 0 0 0,0 0 0 0 0,0 1 0 0 0,0-1 0 0 0,0 1 0 0 0,0 0 0 0 0,5-1 0 0 0,59-6 1021 0 0,-46 6-838 0 0,159-23 303 0 0,-110 22-3842 0 0,-55 3-1131 0 0</inkml:trace>
</inkml:ink>
</file>

<file path=ppt/ink/ink94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94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94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94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94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94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94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94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94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94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4"/>
    </inkml:context>
    <inkml:brush xml:id="br0">
      <inkml:brushProperty name="width" value="0.1" units="cm"/>
      <inkml:brushProperty name="height" value="0.1" units="cm"/>
      <inkml:brushProperty name="color" value="#008C3A"/>
    </inkml:brush>
  </inkml:definitions>
  <inkml:trace contextRef="#ctx0" brushRef="#br0">1 28 11743 0 0,'0'0'1068'0'0,"37"-5"3731"0"0,-28 1-4341 0 0,1 0 0 0 0,0 1 0 0 0,0 0 1 0 0,0 0-1 0 0,0 1 0 0 0,1 1 0 0 0,-1-1 0 0 0,1 2 1 0 0,13 0-1 0 0,13 3 745 0 0,48 9 1 0 0,1 1-8734 0 0</inkml:trace>
</inkml:ink>
</file>

<file path=ppt/ink/ink94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94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94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94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94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94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94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94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94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94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5"/>
    </inkml:context>
    <inkml:brush xml:id="br0">
      <inkml:brushProperty name="width" value="0.1" units="cm"/>
      <inkml:brushProperty name="height" value="0.1" units="cm"/>
      <inkml:brushProperty name="color" value="#008C3A"/>
    </inkml:brush>
  </inkml:definitions>
  <inkml:trace contextRef="#ctx0" brushRef="#br0">1 245 3223 0 0,'0'0'7302'0'0,"9"-44"-953"0"0,-4 29-5530 0 0,0 0 0 0 0,-2 0 0 0 0,5-31 1 0 0,-5 28-444 0 0,-2 13-255 0 0,0 0-1 0 0,1 0 1 0 0,0 0 0 0 0,0 0-1 0 0,0 0 1 0 0,0 0-1 0 0,1 1 1 0 0,0-1 0 0 0,0 1-1 0 0,0 0 1 0 0,1-1-1 0 0,-1 2 1 0 0,1-1 0 0 0,0 0-1 0 0,0 1 1 0 0,0 0-1 0 0,6-4 1 0 0,-8 6-99 0 0,0-1 0 0 0,1 1 0 0 0,-1 0 0 0 0,0 0 0 0 0,0 0 0 0 0,1 0 0 0 0,-1 1 0 0 0,0-1 0 0 0,1 1 0 0 0,-1-1 0 0 0,1 1 0 0 0,-1 0 0 0 0,0 0 0 0 0,1 0 0 0 0,-1 0 0 0 0,1 0 0 0 0,-1 1 0 0 0,1-1 0 0 0,-1 1 0 0 0,0-1 0 0 0,1 1 0 0 0,-1 0 0 0 0,0 0 0 0 0,0 0-1 0 0,0 0 1 0 0,1 0 0 0 0,-1 1 0 0 0,0-1 0 0 0,-1 1 0 0 0,1-1 0 0 0,0 1 0 0 0,0 0 0 0 0,-1 0 0 0 0,1 0 0 0 0,-1 0 0 0 0,1 0 0 0 0,-1 0 0 0 0,2 3 0 0 0,0 1-4 0 0,0 1-1 0 0,0 1 0 0 0,0-1 1 0 0,-1 0-1 0 0,0 1 1 0 0,0-1-1 0 0,-1 1 1 0 0,0 0-1 0 0,0-1 0 0 0,-1 1 1 0 0,0 0-1 0 0,0-1 1 0 0,-1 1-1 0 0,0 0 1 0 0,0-1-1 0 0,-1 1 0 0 0,0 0 1 0 0,-3 7-1 0 0,-7 15-32 0 0,-1-1 1 0 0,-2-1-1 0 0,-22 33 0 0 0,-11 23-193 0 0,23-42 148 0 0,25-42 62 0 0,-1 1 0 0 0,1-1 0 0 0,0 0 0 0 0,0 0 0 0 0,0 1 0 0 0,0-1 0 0 0,-1 0 0 0 0,1 1 0 0 0,0-1 0 0 0,0 0 0 0 0,-1 0 0 0 0,1 0 0 0 0,0 1 0 0 0,0-1 0 0 0,-1 0 0 0 0,1 0 0 0 0,0 0 0 0 0,-1 1-1 0 0,1-1 1 0 0,0 0 0 0 0,-1 0 0 0 0,1 0 0 0 0,0 0 0 0 0,-1 0 0 0 0,1 0 0 0 0,0 0 0 0 0,-1 0 0 0 0,1 0 0 0 0,0 0 0 0 0,-1 0 0 0 0,1 0 0 0 0,0 0 0 0 0,-1 0 0 0 0,1 0 0 0 0,0 0 0 0 0,-1 0 0 0 0,1-1 0 0 0,0 1 0 0 0,0 0 0 0 0,-1 0 0 0 0,1 0 0 0 0,0 0 0 0 0,-1-1 0 0 0,1 1 0 0 0,0 0 0 0 0,0 0-1 0 0,-1-1 1 0 0,1 1 0 0 0,0 0 0 0 0,0 0 0 0 0,0-1 0 0 0,-1 1 0 0 0,1 0 0 0 0,0-1 0 0 0,0 1 0 0 0,0 0 0 0 0,0-1 0 0 0,0 1 0 0 0,0 0 0 0 0,0-1 0 0 0,0 1 0 0 0,0-1 0 0 0,-5-18 157 0 0,6 16-151 0 0,0 0 1 0 0,1 0 0 0 0,-1 1 0 0 0,1-1-1 0 0,0 0 1 0 0,0 1 0 0 0,0-1-1 0 0,0 1 1 0 0,0 0 0 0 0,0 0-1 0 0,1 0 1 0 0,-1 0 0 0 0,1 0-1 0 0,-1 0 1 0 0,1 1 0 0 0,0-1-1 0 0,0 1 1 0 0,-1 0 0 0 0,1-1 0 0 0,6 0-1 0 0,5-2 27 0 0,0 0 0 0 0,0 1 0 0 0,17-1 0 0 0,13 1 76 0 0,0 3-1 0 0,47 5 0 0 0,26 1 67 0 0,-98-8-1341 0 0</inkml:trace>
</inkml:ink>
</file>

<file path=ppt/ink/ink94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94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94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94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94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94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94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94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94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94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6"/>
    </inkml:context>
    <inkml:brush xml:id="br0">
      <inkml:brushProperty name="width" value="0.1" units="cm"/>
      <inkml:brushProperty name="height" value="0.1" units="cm"/>
      <inkml:brushProperty name="color" value="#008C3A"/>
    </inkml:brush>
  </inkml:definitions>
  <inkml:trace contextRef="#ctx0" brushRef="#br0">0 258 7055 0 0,'0'0'638'0'0,"9"-45"4816"0"0,-2 7-2910 0 0,-5 25-1964 0 0,1-1 0 0 0,0 1 0 0 0,1 0 0 0 0,0 0 0 0 0,1 1 0 0 0,11-21 0 0 0,-13 28-462 0 0,0-1 0 0 0,1 1-1 0 0,0 1 1 0 0,0-1 0 0 0,0 0 0 0 0,1 1-1 0 0,0 0 1 0 0,-1 0 0 0 0,11-6 0 0 0,-12 9-73 0 0,1-1 0 0 0,-1 0 0 0 0,0 1 0 0 0,1 0 0 0 0,-1 0 0 0 0,1 0 0 0 0,-1 0 0 0 0,1 0 0 0 0,-1 1 0 0 0,1 0 0 0 0,0-1 0 0 0,-1 1 0 0 0,1 1 0 0 0,-1-1 0 0 0,1 0 0 0 0,0 1 0 0 0,-1 0 0 0 0,6 2 1 0 0,-6-2-34 0 0,-1 1 0 0 0,1-1 1 0 0,-1 1-1 0 0,0 0 1 0 0,0 0-1 0 0,0 0 1 0 0,0 1-1 0 0,0-1 1 0 0,0 0-1 0 0,0 1 1 0 0,-1-1-1 0 0,1 1 1 0 0,-1-1-1 0 0,1 1 1 0 0,-1 0-1 0 0,0 0 1 0 0,0 0-1 0 0,-1-1 1 0 0,1 1-1 0 0,-1 0 1 0 0,1 4-1 0 0,3 71 145 0 0,-4-63-110 0 0,0-3-25 0 0,-1 1 0 0 0,0 0 0 0 0,-1 0 0 0 0,0-1 0 0 0,-1 1 0 0 0,-1-1 0 0 0,0 0 0 0 0,0 0 0 0 0,-1 0-1 0 0,-11 18 1 0 0,4-12-58 0 0,0-1 0 0 0,-2 0 0 0 0,0-1 0 0 0,-1 0-1 0 0,-27 22 1 0 0,40-36 5 0 0,1 0 30 0 0,0-1 1 0 0,1 0 0 0 0,-1 0 0 0 0,0-1-1 0 0,0 1 1 0 0,1 0 0 0 0,-1 0-1 0 0,0 0 1 0 0,0 0 0 0 0,0-1-1 0 0,0 1 1 0 0,0 0 0 0 0,0-1-1 0 0,0 1 1 0 0,0-1 0 0 0,0 1-1 0 0,0-1 1 0 0,-1 0 0 0 0,1 1-1 0 0,0-1 1 0 0,0 0 0 0 0,0 0-1 0 0,0 0 1 0 0,-1 0 0 0 0,1 0-1 0 0,-2 0 1 0 0,3 0 7 0 0,0-1 0 0 0,-1 1-1 0 0,1 0 1 0 0,0-1 0 0 0,0 1 0 0 0,0-1-1 0 0,0 1 1 0 0,0 0 0 0 0,-1-1 0 0 0,1 1 0 0 0,0-1-1 0 0,0 1 1 0 0,0-1 0 0 0,0 1 0 0 0,0 0-1 0 0,0-1 1 0 0,0 1 0 0 0,1-1 0 0 0,-1 1-1 0 0,0-1 1 0 0,0 1 0 0 0,0 0 0 0 0,0-1-1 0 0,0 1 1 0 0,1-1 0 0 0,-1 1 0 0 0,0 0-1 0 0,0-1 1 0 0,1 1 0 0 0,-1 0 0 0 0,0-1-1 0 0,0 1 1 0 0,1 0 0 0 0,-1-1 0 0 0,0 1-1 0 0,1 0 1 0 0,-1 0 0 0 0,1 0 0 0 0,-1-1-1 0 0,0 1 1 0 0,1 0 0 0 0,-1 0 0 0 0,1 0 0 0 0,0 0-1 0 0,17-14 138 0 0,-3 9-55 0 0,1 0-1 0 0,0 1 1 0 0,-1 1-1 0 0,1 1 0 0 0,1 0 1 0 0,-1 1-1 0 0,0 0 1 0 0,30 4-1 0 0,-11 2 136 0 0,-1 2 0 0 0,67 22 0 0 0,-85-27-2815 0 0</inkml:trace>
</inkml:ink>
</file>

<file path=ppt/ink/ink94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94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94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94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94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94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94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94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94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94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7"/>
    </inkml:context>
    <inkml:brush xml:id="br0">
      <inkml:brushProperty name="width" value="0.1" units="cm"/>
      <inkml:brushProperty name="height" value="0.1" units="cm"/>
      <inkml:brushProperty name="color" value="#008C3A"/>
    </inkml:brush>
  </inkml:definitions>
  <inkml:trace contextRef="#ctx0" brushRef="#br0">138 9 5063 0 0,'-4'-6'15817'0'0,"0"4"-16468"0"0,0 2 724 0 0,-1 0 1 0 0,1 1 0 0 0,-1 0 0 0 0,1 0-1 0 0,-1 0 1 0 0,1 0 0 0 0,0 1 0 0 0,0 0-1 0 0,0 0 1 0 0,0 0 0 0 0,0 0 0 0 0,0 0-1 0 0,0 1 1 0 0,1 0 0 0 0,-1 0 0 0 0,1 0 0 0 0,0 0-1 0 0,0 0 1 0 0,-4 6 0 0 0,0-1-77 0 0,1 0 1 0 0,0 1 0 0 0,1 0-1 0 0,-1 1 1 0 0,2-1-1 0 0,-1 1 1 0 0,-2 11-1 0 0,6-20-2 0 0,1 1-1 0 0,0-1 0 0 0,0 0 1 0 0,0 0-1 0 0,0 0 0 0 0,0 0 0 0 0,0 1 1 0 0,0-1-1 0 0,0 0 0 0 0,1 0 0 0 0,-1 0 1 0 0,0 0-1 0 0,1 0 0 0 0,-1 0 0 0 0,1 0 1 0 0,-1 0-1 0 0,1 0 0 0 0,-1 0 1 0 0,1 0-1 0 0,0 0 0 0 0,0 0 0 0 0,-1 0 1 0 0,1 0-1 0 0,0-1 0 0 0,0 1 0 0 0,0 0 1 0 0,0 0-1 0 0,0-1 0 0 0,0 1 0 0 0,0-1 1 0 0,0 1-1 0 0,0-1 0 0 0,0 1 1 0 0,2-1-1 0 0,46 12 280 0 0,-31-8-75 0 0,11 3 374 0 0,48 5 0 0 0,-55-9-155 0 0,0 0-1 0 0,0 1 1 0 0,0 1 0 0 0,25 10-1 0 0,-41-11-361 0 0,-1 0 1 0 0,1 0-1 0 0,-1 0 0 0 0,-1 1 0 0 0,1-1 0 0 0,-1 1 1 0 0,1 1-1 0 0,-1-1 0 0 0,-1 1 0 0 0,1-1 0 0 0,-1 1 1 0 0,0 0-1 0 0,0 0 0 0 0,-1 0 0 0 0,1 1 0 0 0,-2-1 1 0 0,1 0-1 0 0,-1 1 0 0 0,1 8 0 0 0,-2-11-14 0 0,0 1-1 0 0,0-1 1 0 0,-1 0-1 0 0,1 1 1 0 0,-1-1-1 0 0,0 0 1 0 0,-1 0-1 0 0,1 0 1 0 0,-1 0-1 0 0,0 0 0 0 0,0 0 1 0 0,0 0-1 0 0,0-1 1 0 0,-1 1-1 0 0,1-1 1 0 0,-1 1-1 0 0,0-1 1 0 0,0 0-1 0 0,0 0 1 0 0,0 0-1 0 0,-1-1 1 0 0,1 1-1 0 0,-6 2 1 0 0,2-1 14 0 0,0 0 1 0 0,0 0-1 0 0,0-1 0 0 0,-1 0 1 0 0,1 0-1 0 0,-1-1 0 0 0,1 0 1 0 0,-1 0-1 0 0,0-1 0 0 0,0 0 1 0 0,-15 0-1 0 0,14-1-178 0 0,0-2-1 0 0,0 1 1 0 0,0-1-1 0 0,-13-5 1 0 0,-14-11-4094 0 0,28 12 2504 0 0</inkml:trace>
</inkml:ink>
</file>

<file path=ppt/ink/ink94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94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94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94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94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94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94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94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94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94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8"/>
    </inkml:context>
    <inkml:brush xml:id="br0">
      <inkml:brushProperty name="width" value="0.1" units="cm"/>
      <inkml:brushProperty name="height" value="0.1" units="cm"/>
      <inkml:brushProperty name="color" value="#008C3A"/>
    </inkml:brush>
  </inkml:definitions>
  <inkml:trace contextRef="#ctx0" brushRef="#br0">0 109 8751 0 0,'43'-24'1648'0'0,"-31"17"-98"0"0,0 0 0 0 0,0 1 0 0 0,0 0 0 0 0,1 1 0 0 0,23-6 0 0 0,184-31 4371 0 0,-212 42-5991 0 0,0 0 0 0 0,-1 0 0 0 0,1 1 0 0 0,-1 0 0 0 0,1 1 0 0 0,-1 0 0 0 0,11 4 0 0 0,25 12-4176 0 0,-37-14 2263 0 0</inkml:trace>
</inkml:ink>
</file>

<file path=ppt/ink/ink94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94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94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94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94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94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94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94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94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94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8"/>
    </inkml:context>
    <inkml:brush xml:id="br0">
      <inkml:brushProperty name="width" value="0.1" units="cm"/>
      <inkml:brushProperty name="height" value="0.1" units="cm"/>
      <inkml:brushProperty name="color" value="#004F8B"/>
    </inkml:brush>
  </inkml:definitions>
  <inkml:trace contextRef="#ctx0" brushRef="#br0">94 64 8751 0 0,'0'0'5619'0'0,"-14"28"-1247"0"0,12-26-4306 0 0,-13 27 721 0 0,1 0 0 0 0,1 1 0 0 0,-13 44-1 0 0,24-67-663 0 0,0 0-1 0 0,0 0 0 0 0,1 0 0 0 0,0 1 0 0 0,0-1 0 0 0,1 0 1 0 0,0 1-1 0 0,0-1 0 0 0,1 0 0 0 0,0 0 0 0 0,0 1 0 0 0,0-1 1 0 0,1 0-1 0 0,0 0 0 0 0,1 0 0 0 0,0 0 0 0 0,0-1 0 0 0,0 1 1 0 0,1-1-1 0 0,-1 0 0 0 0,9 10 0 0 0,-9-13-89 0 0,0 0 0 0 0,0 0 0 0 0,0 0 1 0 0,1-1-1 0 0,-1 1 0 0 0,0-1 0 0 0,1 0 0 0 0,0 0 0 0 0,0 0 0 0 0,-1-1 0 0 0,1 1 0 0 0,0-1 0 0 0,0 0 1 0 0,1 0-1 0 0,-1 0 0 0 0,0-1 0 0 0,0 1 0 0 0,0-1 0 0 0,5 0 0 0 0,-2-1 7 0 0,0-1 0 0 0,0 1 1 0 0,-1-1-1 0 0,1 0 0 0 0,-1 0 0 0 0,1-1 0 0 0,-1 0 0 0 0,0 0 0 0 0,0-1 1 0 0,0 0-1 0 0,5-4 0 0 0,-3 1 12 0 0,1 0 0 0 0,-1 0 1 0 0,0-1-1 0 0,-1 0 0 0 0,0-1 1 0 0,0 1-1 0 0,-1-1 0 0 0,0-1 0 0 0,0 1 1 0 0,-1-1-1 0 0,-1 0 0 0 0,1 0 1 0 0,-2-1-1 0 0,5-15 0 0 0,-5 1 143 0 0,-2 0-1 0 0,0-1 1 0 0,-3-29 0 0 0,1 46-146 0 0,0 0 1 0 0,-1 0 0 0 0,0 1 0 0 0,0-1 0 0 0,-1 1 0 0 0,0-1 0 0 0,-1 1 0 0 0,1 0 0 0 0,-1 0 0 0 0,-1 1 0 0 0,0-1 0 0 0,-10-11 0 0 0,14 17-38 0 0,-1 0 0 0 0,0 1 0 0 0,0-1 0 0 0,0 1 0 0 0,0 0 0 0 0,0 0 0 0 0,0 0 0 0 0,0 0 0 0 0,0 0 0 0 0,0 0 0 0 0,0 0 0 0 0,-1 1 0 0 0,1-1 0 0 0,0 1-1 0 0,-1-1 1 0 0,1 1 0 0 0,0 0 0 0 0,-1 0 0 0 0,1 0 0 0 0,-1 0 0 0 0,1 1 0 0 0,-3 0 0 0 0,-6 1-106 0 0,2 2-1 0 0,-1-1 0 0 0,-18 10 1 0 0,3-1-1554 0 0,18-10-121 0 0</inkml:trace>
</inkml:ink>
</file>

<file path=ppt/ink/ink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29"/>
    </inkml:context>
    <inkml:brush xml:id="br0">
      <inkml:brushProperty name="width" value="0.1" units="cm"/>
      <inkml:brushProperty name="height" value="0.1" units="cm"/>
      <inkml:brushProperty name="color" value="#008C3A"/>
    </inkml:brush>
  </inkml:definitions>
  <inkml:trace contextRef="#ctx0" brushRef="#br0">0 261 2303 0 0,'4'-6'12290'0'0,"15"-19"-9093"0"0,-2 17-2480 0 0,0 0-1 0 0,1 1 1 0 0,0 1-1 0 0,1 1 1 0 0,34-6 0 0 0,103-4 1116 0 0,-79 10-1016 0 0,182-17-252 0 0,405-50 1121 0 0,-517 43-1641 0 0,75-11 38 0 0,-220 40-149 0 0,1-1 0 0 0,-1 1 0 0 0,1 0-1 0 0,-1 0 1 0 0,1 0 0 0 0,-1 0 0 0 0,1 0 0 0 0,-1 1 0 0 0,1-1-1 0 0,-1 1 1 0 0,1 0 0 0 0,-1-1 0 0 0,0 1 0 0 0,1 0 0 0 0,-1 0-1 0 0,0 1 1 0 0,0-1 0 0 0,0 0 0 0 0,0 1 0 0 0,0-1 0 0 0,0 1 0 0 0,0 0-1 0 0,0 0 1 0 0,-1-1 0 0 0,1 1 0 0 0,-1 0 0 0 0,1 1 0 0 0,-1-1-1 0 0,0 0 1 0 0,0 0 0 0 0,0 0 0 0 0,0 1 0 0 0,0-1 0 0 0,0 1-1 0 0,-1-1 1 0 0,1 0 0 0 0,-1 1 0 0 0,0-1 0 0 0,1 1 0 0 0,-1-1-1 0 0,0 1 1 0 0,-1-1 0 0 0,1 1 0 0 0,0-1 0 0 0,-1 1 0 0 0,1-1-1 0 0,-1 1 1 0 0,0-1 0 0 0,0 0 0 0 0,0 1 0 0 0,0-1 0 0 0,-3 4-1 0 0,-1 5-1754 0 0</inkml:trace>
</inkml:ink>
</file>

<file path=ppt/ink/ink95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95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95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95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95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95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95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95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95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95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0"/>
    </inkml:context>
    <inkml:brush xml:id="br0">
      <inkml:brushProperty name="width" value="0.1" units="cm"/>
      <inkml:brushProperty name="height" value="0.1" units="cm"/>
      <inkml:brushProperty name="color" value="#008C3A"/>
    </inkml:brush>
  </inkml:definitions>
  <inkml:trace contextRef="#ctx0" brushRef="#br0">9 197 3223 0 0,'0'0'12886'0'0,"-6"-37"-8537"0"0,5 32-4235 0 0,1 1-1 0 0,-1-1 1 0 0,1 1 0 0 0,0-1-1 0 0,0 0 1 0 0,1 1 0 0 0,-1-1-1 0 0,1 1 1 0 0,0-1 0 0 0,0 1-1 0 0,1-1 1 0 0,-1 1 0 0 0,1 0-1 0 0,0 0 1 0 0,0-1 0 0 0,1 2 0 0 0,-1-1-1 0 0,1 0 1 0 0,0 0 0 0 0,0 1-1 0 0,0-1 1 0 0,0 1 0 0 0,0 0-1 0 0,1 0 1 0 0,0 0 0 0 0,-1 1-1 0 0,1-1 1 0 0,6-2 0 0 0,4-2 8 0 0,-1 0 0 0 0,1 2 0 0 0,0-1 1 0 0,1 2-1 0 0,-1 0 0 0 0,1 0 0 0 0,20-1 0 0 0,-30 4-111 0 0,1 1 0 0 0,-1-1 0 0 0,0 1-1 0 0,0 0 1 0 0,1 1 0 0 0,-1-1-1 0 0,0 1 1 0 0,0 0 0 0 0,0 1 0 0 0,0-1-1 0 0,0 1 1 0 0,0 0 0 0 0,0 0-1 0 0,0 0 1 0 0,5 4 0 0 0,-7-3-6 0 0,-1 0 1 0 0,1-1-1 0 0,0 1 1 0 0,-1 0-1 0 0,0 0 1 0 0,0 0 0 0 0,0 1-1 0 0,0-1 1 0 0,0 0-1 0 0,-1 1 1 0 0,1-1-1 0 0,-1 1 1 0 0,0-1-1 0 0,0 1 1 0 0,-1 0-1 0 0,1 0 1 0 0,-1-1-1 0 0,1 1 1 0 0,-1 0-1 0 0,0 0 1 0 0,-1-1 0 0 0,0 6-1 0 0,0 2-6 0 0,-1 0 1 0 0,-1 0-1 0 0,0-1 1 0 0,-1 1-1 0 0,0 0 0 0 0,0-1 1 0 0,-1 0-1 0 0,0 0 0 0 0,-1-1 1 0 0,0 1-1 0 0,-1-1 1 0 0,0 0-1 0 0,0-1 0 0 0,-1 0 1 0 0,0 0-1 0 0,-14 11 0 0 0,0-8-49 0 0,14-6-21 0 0,28 7 3 0 0,19 4 69 0 0,-19-8-2 0 0,0 1 1 0 0,31 18-1 0 0,-48-25 2 0 0,1 1-1 0 0,0-1 1 0 0,-1 1 0 0 0,1 0-1 0 0,-1 0 1 0 0,0 0 0 0 0,0 1 0 0 0,0-1-1 0 0,0 1 1 0 0,-1-1 0 0 0,1 1-1 0 0,-1 0 1 0 0,0 0 0 0 0,0 0-1 0 0,0 0 1 0 0,-1 1 0 0 0,0-1-1 0 0,2 6 1 0 0,-3-6 7 0 0,-1 1 0 0 0,1-1-1 0 0,-1 0 1 0 0,0 0 0 0 0,0 0 0 0 0,0-1-1 0 0,0 1 1 0 0,-1 0 0 0 0,1 0-1 0 0,-1-1 1 0 0,0 1 0 0 0,0-1 0 0 0,-1 1-1 0 0,1-1 1 0 0,-1 0 0 0 0,1 0 0 0 0,-1 0-1 0 0,0 0 1 0 0,0 0 0 0 0,0-1 0 0 0,-1 1-1 0 0,1-1 1 0 0,-1 0 0 0 0,-4 2 0 0 0,-7 4 16 0 0,-1 0 0 0 0,0-1 0 0 0,0 0 1 0 0,-21 5-1 0 0,24-9 40 0 0,0-1 0 0 0,0 0 0 0 0,-1-1 0 0 0,1 0 0 0 0,0-1 0 0 0,-1-1 0 0 0,1 0 0 0 0,0 0 0 0 0,-14-4 0 0 0,22 3-67 0 0,0 1 1 0 0,1-1 0 0 0,-1 1 0 0 0,1-1 0 0 0,-1 0-1 0 0,1-1 1 0 0,0 1 0 0 0,0-1 0 0 0,0 0 0 0 0,1 0-1 0 0,-1 0 1 0 0,-4-6 0 0 0,6 7-41 0 0,0-1 0 0 0,0 0 0 0 0,0 0 0 0 0,1-1 0 0 0,0 1 1 0 0,-1 0-1 0 0,1 0 0 0 0,1-1 0 0 0,-1 1 0 0 0,0-1 0 0 0,1 1 0 0 0,-1 0 0 0 0,1-1 0 0 0,0 1 1 0 0,0-1-1 0 0,1 1 0 0 0,-1-1 0 0 0,1 1 0 0 0,1-5 0 0 0,-1 5-312 0 0,0 0 0 0 0,0 0 0 0 0,0 0 0 0 0,1 0 0 0 0,-1 0 0 0 0,1 0 0 0 0,0 1 1 0 0,0-1-1 0 0,0 0 0 0 0,0 1 0 0 0,0 0 0 0 0,0-1 0 0 0,5-2 0 0 0</inkml:trace>
</inkml:ink>
</file>

<file path=ppt/ink/ink95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95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95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95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95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95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95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95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95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95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1"/>
    </inkml:context>
    <inkml:brush xml:id="br0">
      <inkml:brushProperty name="width" value="0.1" units="cm"/>
      <inkml:brushProperty name="height" value="0.1" units="cm"/>
      <inkml:brushProperty name="color" value="#008C3A"/>
    </inkml:brush>
  </inkml:definitions>
  <inkml:trace contextRef="#ctx0" brushRef="#br0">230 0 10135 0 0,'0'0'7460'0'0,"-19"13"-4561"0"0,-9 16-2501 0 0,2 1 1 0 0,1 0-1 0 0,1 2 0 0 0,-25 46 1 0 0,39-63-264 0 0,2 0 1 0 0,0 1-1 0 0,0 0 0 0 0,1 0 1 0 0,-7 29-1 0 0,13-42-122 0 0,0 0 1 0 0,1 1-1 0 0,-1-1 0 0 0,1 0 0 0 0,0 0 1 0 0,0 1-1 0 0,0-1 0 0 0,0 0 0 0 0,0 1 0 0 0,1-1 1 0 0,-1 0-1 0 0,1 0 0 0 0,0 0 0 0 0,0 0 1 0 0,0 1-1 0 0,1-1 0 0 0,-1 0 0 0 0,1-1 0 0 0,-1 1 1 0 0,1 0-1 0 0,0 0 0 0 0,0-1 0 0 0,0 1 1 0 0,1-1-1 0 0,-1 0 0 0 0,0 0 0 0 0,1 0 0 0 0,0 0 1 0 0,-1 0-1 0 0,1 0 0 0 0,0 0 0 0 0,0-1 0 0 0,0 0 1 0 0,0 0-1 0 0,0 1 0 0 0,0-2 0 0 0,1 1 1 0 0,2 0-1 0 0,4 1 38 0 0,0-1 0 0 0,-1 0 0 0 0,1-1 0 0 0,0 0 0 0 0,0 0 1 0 0,-1-1-1 0 0,1 0 0 0 0,-1-1 0 0 0,1 0 0 0 0,-1-1 0 0 0,13-5 0 0 0,-7 2 22 0 0,0 0-1 0 0,-1-1 1 0 0,0-1-1 0 0,0-1 1 0 0,-1 0 0 0 0,15-12-1 0 0,-26 18-45 0 0,1 1 0 0 0,-1 0 0 0 0,0-1 1 0 0,0 1-1 0 0,1-1 0 0 0,-2 0 0 0 0,1 1 0 0 0,0-1 0 0 0,-1 0 0 0 0,1 0 0 0 0,-1 0 0 0 0,0 0 1 0 0,0-1-1 0 0,0 1 0 0 0,0 0 0 0 0,-1 0 0 0 0,1-5 0 0 0,-1 6 156 0 0,-141-15-339 0 0,71 19-1883 0 0,61-2 755 0 0</inkml:trace>
</inkml:ink>
</file>

<file path=ppt/ink/ink95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95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95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95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95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95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95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95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95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95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2"/>
    </inkml:context>
    <inkml:brush xml:id="br0">
      <inkml:brushProperty name="width" value="0.1" units="cm"/>
      <inkml:brushProperty name="height" value="0.1" units="cm"/>
      <inkml:brushProperty name="color" value="#008C3A"/>
    </inkml:brush>
  </inkml:definitions>
  <inkml:trace contextRef="#ctx0" brushRef="#br0">116 0 12439 0 0,'0'0'1456'0'0,"-17"24"2864"0"0,-15 22-1807 0 0,25-37-2276 0 0,0 0 1 0 0,0 0-1 0 0,0 1 0 0 0,1 0 0 0 0,1 0 0 0 0,0 0 0 0 0,0 1 0 0 0,1 0 1 0 0,0-1-1 0 0,1 1 0 0 0,0 1 0 0 0,-1 11 0 0 0,4-21-210 0 0,0 0 0 0 0,0 0 0 0 0,0 0-1 0 0,1 0 1 0 0,-1 0 0 0 0,0 0 0 0 0,1 0 0 0 0,0-1-1 0 0,-1 1 1 0 0,1 0 0 0 0,0 0 0 0 0,0 0 0 0 0,0-1 0 0 0,0 1-1 0 0,0 0 1 0 0,0-1 0 0 0,0 1 0 0 0,1-1 0 0 0,-1 1-1 0 0,0-1 1 0 0,1 0 0 0 0,3 3 0 0 0,-2-2 1 0 0,1-1 0 0 0,0 1 0 0 0,0-1 0 0 0,0 0 0 0 0,0 0 0 0 0,0 0 0 0 0,0 0 0 0 0,0-1 0 0 0,0 0-1 0 0,6 0 1 0 0,4-1 63 0 0,-1 0 0 0 0,1-1-1 0 0,-1-1 1 0 0,0 0-1 0 0,21-9 1 0 0,-8 1 99 0 0,-1 0-1 0 0,34-23 0 0 0,-53 31-133 0 0,-1-1 0 0 0,1 0 0 0 0,-1 0-1 0 0,0 0 1 0 0,-1 0 0 0 0,1-1 0 0 0,-1 0-1 0 0,0 0 1 0 0,0 0 0 0 0,0 0 0 0 0,-1-1-1 0 0,0 1 1 0 0,0-1 0 0 0,0 0 0 0 0,-1 0-1 0 0,4-12 1 0 0,-6 15-32 0 0,1 1 0 0 0,-1 0 0 0 0,0-1-1 0 0,1 1 1 0 0,-1-1 0 0 0,-1 1 0 0 0,1-1 0 0 0,0 1-1 0 0,0-1 1 0 0,-1 1 0 0 0,0-1 0 0 0,1 1 0 0 0,-1-1-1 0 0,0 1 1 0 0,0 0 0 0 0,0 0 0 0 0,-1 0 0 0 0,1-1-1 0 0,0 1 1 0 0,-1 0 0 0 0,0 0 0 0 0,1 1 0 0 0,-1-1 0 0 0,0 0-1 0 0,0 1 1 0 0,0-1 0 0 0,0 1 0 0 0,0-1 0 0 0,0 1-1 0 0,0 0 1 0 0,-1 0 0 0 0,1 0 0 0 0,-4-1 0 0 0,-7-1-117 0 0,0 0 0 0 0,0 1-1 0 0,0 1 1 0 0,0 0 0 0 0,-17 1 0 0 0,-7-1-1738 0 0,24 0 527 0 0</inkml:trace>
</inkml:ink>
</file>

<file path=ppt/ink/ink95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95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95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95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95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95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95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95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95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95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3"/>
    </inkml:context>
    <inkml:brush xml:id="br0">
      <inkml:brushProperty name="width" value="0.1" units="cm"/>
      <inkml:brushProperty name="height" value="0.1" units="cm"/>
      <inkml:brushProperty name="color" value="#008C3A"/>
    </inkml:brush>
  </inkml:definitions>
  <inkml:trace contextRef="#ctx0" brushRef="#br0">1 31 10679 0 0,'0'0'971'0'0,"13"-30"10300"0"0,-12 30-10996 0 0,28 9 2445 0 0,29 32-3615 0 0,-53-37 1706 0 0,142 132 44 0 0,-6-6-223 0 0,-135-125-960 0 0,15 13 1422 0 0,-10-15-2620 0 0</inkml:trace>
</inkml:ink>
</file>

<file path=ppt/ink/ink95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95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95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0.054"/>
    </inkml:context>
    <inkml:brush xml:id="br0">
      <inkml:brushProperty name="width" value="0.05" units="cm"/>
      <inkml:brushProperty name="height" value="0.05" units="cm"/>
      <inkml:brushProperty name="color" value="#AB008B"/>
    </inkml:brush>
  </inkml:definitions>
  <inkml:trace contextRef="#ctx0" brushRef="#br0">183 12 8263 0 0,'3'-11'14929'0'0,"-18"37"-14465"0"0,1 0-1 0 0,1 1 0 0 0,-12 40 0 0 0,13-34-9 0 0,-1-1 0 0 0,-18 32 0 0 0,-32 52-443 0 0,63-116-6 0 0,0 1 1 0 0,0-1 0 0 0,0 1-1 0 0,0-1 1 0 0,0 1 0 0 0,0-1-1 0 0,0 1 1 0 0,1 0-1 0 0,-1-1 1 0 0,0 1 0 0 0,0-1-1 0 0,0 1 1 0 0,1-1 0 0 0,-1 1-1 0 0,0-1 1 0 0,0 0 0 0 0,1 1-1 0 0,-1-1 1 0 0,1 1-1 0 0,-1-1 1 0 0,0 0 0 0 0,1 1-1 0 0,-1-1 1 0 0,1 0 0 0 0,-1 1-1 0 0,1-1 1 0 0,-1 0 0 0 0,0 1-1 0 0,1-1 1 0 0,-1 0-1 0 0,1 0 1 0 0,0 0 0 0 0,-1 0-1 0 0,1 1 1 0 0,-1-1 0 0 0,1 0-1 0 0,-1 0 1 0 0,1 0 0 0 0,-1 0-1 0 0,1 0 1 0 0,-1 0-1 0 0,1-1 1 0 0,-1 1 0 0 0,2 0-1 0 0,23 1 243 0 0,234-19 400 0 0,-255 18-637 0 0,-3-1 106 0 0,21-3-1950 0 0,-14 4-174 0 0</inkml:trace>
</inkml:ink>
</file>

<file path=ppt/ink/ink95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1.819"/>
    </inkml:context>
    <inkml:brush xml:id="br0">
      <inkml:brushProperty name="width" value="0.05" units="cm"/>
      <inkml:brushProperty name="height" value="0.05" units="cm"/>
      <inkml:brushProperty name="color" value="#AB008B"/>
    </inkml:brush>
  </inkml:definitions>
  <inkml:trace contextRef="#ctx0" brushRef="#br0">1 71 4143 0 0,'0'-11'16242'0'0,"2"7"-16114"0"0,8-3 472 0 0,1 1 0 0 0,0-1 0 0 0,0 2 0 0 0,0-1 1 0 0,1 1-1 0 0,-1 1 0 0 0,1 0 0 0 0,0 1 1 0 0,19-2-1 0 0,17 2-3372 0 0,-3 8-5101 0 0,-37-3 1018 0 0</inkml:trace>
</inkml:ink>
</file>

<file path=ppt/ink/ink95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257"/>
    </inkml:context>
    <inkml:brush xml:id="br0">
      <inkml:brushProperty name="width" value="0.05" units="cm"/>
      <inkml:brushProperty name="height" value="0.05" units="cm"/>
      <inkml:brushProperty name="color" value="#AB008B"/>
    </inkml:brush>
  </inkml:definitions>
  <inkml:trace contextRef="#ctx0" brushRef="#br0">71 1 2303 0 0,'-20'31'9123'0'0,"11"-11"-7584"0"0,2 1-1 0 0,0 1 1 0 0,2-1 0 0 0,0 1-1 0 0,-3 40 1 0 0,2-14-800 0 0,3 7-25 0 0,3-54-195 0 0,15 0 349 0 0,14-1 96 0 0,-11-5-875 0 0,1 1 0 0 0,0 2-1 0 0,-1-1 1 0 0,1 2 0 0 0,0 1 0 0 0,32 3 0 0 0,20 5-4160 0 0,-60-7 2987 0 0,-4 0-1586 0 0</inkml:trace>
</inkml:ink>
</file>

<file path=ppt/ink/ink95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604"/>
    </inkml:context>
    <inkml:brush xml:id="br0">
      <inkml:brushProperty name="width" value="0.05" units="cm"/>
      <inkml:brushProperty name="height" value="0.05" units="cm"/>
      <inkml:brushProperty name="color" value="#AB008B"/>
    </inkml:brush>
  </inkml:definitions>
  <inkml:trace contextRef="#ctx0" brushRef="#br0">0 73 6447 0 0,'0'0'586'0'0,"0"-10"368"0"0,1-9 8738 0 0,2 16-9272 0 0,-1 0 0 0 0,1 0 0 0 0,0 0 0 0 0,0 1 0 0 0,0 0 0 0 0,0-1 0 0 0,0 1 0 0 0,1 0 0 0 0,-1 1 0 0 0,0-1 0 0 0,1 0 0 0 0,0 1 0 0 0,-1 0 0 0 0,1 0 0 0 0,0 0 0 0 0,4 0-1 0 0,71-5-1158 0 0,-36 4-880 0 0,-25-1-522 0 0</inkml:trace>
</inkml:ink>
</file>

<file path=ppt/ink/ink95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953"/>
    </inkml:context>
    <inkml:brush xml:id="br0">
      <inkml:brushProperty name="width" value="0.05" units="cm"/>
      <inkml:brushProperty name="height" value="0.05" units="cm"/>
      <inkml:brushProperty name="color" value="#AB008B"/>
    </inkml:brush>
  </inkml:definitions>
  <inkml:trace contextRef="#ctx0" brushRef="#br0">2 60 10447 0 0,'0'0'480'0'0,"0"-1"-10"0"0,0 0-66 0 0,-1-1 0 0 0,1 0 1 0 0,0 1-1 0 0,0-1 0 0 0,0 0 1 0 0,0 0-1 0 0,0 1 0 0 0,0-1 0 0 0,0 0 1 0 0,1 1-1 0 0,-1-1 0 0 0,0 0 1 0 0,1 1-1 0 0,0-1 0 0 0,-1 0 1 0 0,1 1-1 0 0,0-1 0 0 0,0 1 1 0 0,0-1-1 0 0,1-1 0 0 0,0 1-79 0 0,0 0 0 0 0,1 1 0 0 0,-1-1 0 0 0,0 0 1 0 0,1 1-1 0 0,-1 0 0 0 0,1-1 0 0 0,0 1 0 0 0,-1 0 0 0 0,1 0 0 0 0,4 0 0 0 0,8-2-939 0 0,0 1 0 0 0,1 1 0 0 0,28 2 0 0 0,-25-1-1875 0 0,-7 0-4507 0 0</inkml:trace>
</inkml:ink>
</file>

<file path=ppt/ink/ink95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316"/>
    </inkml:context>
    <inkml:brush xml:id="br0">
      <inkml:brushProperty name="width" value="0.05" units="cm"/>
      <inkml:brushProperty name="height" value="0.05" units="cm"/>
      <inkml:brushProperty name="color" value="#AB008B"/>
    </inkml:brush>
  </inkml:definitions>
  <inkml:trace contextRef="#ctx0" brushRef="#br0">69 0 7367 0 0,'-24'27'5555'0'0,"2"26"490"0"0,9 9-3711 0 0,4 59-753 0 0,8-108-1512 0 0,1 1 1 0 0,1 0-1 0 0,4 24 1 0 0,6-6-3960 0 0,-9-28 1979 0 0</inkml:trace>
</inkml:ink>
</file>

<file path=ppt/ink/ink95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694"/>
    </inkml:context>
    <inkml:brush xml:id="br0">
      <inkml:brushProperty name="width" value="0.05" units="cm"/>
      <inkml:brushProperty name="height" value="0.05" units="cm"/>
      <inkml:brushProperty name="color" value="#AB008B"/>
    </inkml:brush>
  </inkml:definitions>
  <inkml:trace contextRef="#ctx0" brushRef="#br0">1 78 2303 0 0,'0'0'102'0'0,"3"-18"1271"0"0,2-3 8196 0 0,-3 18-8854 0 0,0 1-1 0 0,0-1 1 0 0,1 0-1 0 0,-1 1 1 0 0,1 0-1 0 0,-1-1 1 0 0,1 1-1 0 0,0 0 1 0 0,0 1-1 0 0,0-1 1 0 0,4-2-1 0 0,-1 2-209 0 0,-1 0-1 0 0,1 1 1 0 0,0-1-1 0 0,0 1 1 0 0,12-1-1 0 0,3 2-1275 0 0,0 1 0 0 0,38 7 0 0 0,-26-3-306 0 0,-17-4-1138 0 0</inkml:trace>
</inkml:ink>
</file>

<file path=ppt/ink/ink95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059"/>
    </inkml:context>
    <inkml:brush xml:id="br0">
      <inkml:brushProperty name="width" value="0.05" units="cm"/>
      <inkml:brushProperty name="height" value="0.05" units="cm"/>
      <inkml:brushProperty name="color" value="#AB008B"/>
    </inkml:brush>
  </inkml:definitions>
  <inkml:trace contextRef="#ctx0" brushRef="#br0">173 21 6447 0 0,'0'0'499'0'0,"-13"-19"9766"0"0,10 19-10021 0 0,1-1 0 0 0,-1 1-1 0 0,0 0 1 0 0,0 0 0 0 0,0 0-1 0 0,0 0 1 0 0,1 1-1 0 0,-1-1 1 0 0,0 1 0 0 0,0-1-1 0 0,1 1 1 0 0,-1 0 0 0 0,0 0-1 0 0,1 1 1 0 0,-1-1 0 0 0,1 0-1 0 0,-1 1 1 0 0,1-1 0 0 0,0 1-1 0 0,0 0 1 0 0,-1 0 0 0 0,1 0-1 0 0,0 0 1 0 0,1 0 0 0 0,-1 0-1 0 0,-2 4 1 0 0,-3 4-65 0 0,0 0 1 0 0,1 0-1 0 0,0 1 1 0 0,-8 20-1 0 0,2-1 45 0 0,2-5-24 0 0,-13 43-1 0 0,22-63-167 0 0,-1 1-1 0 0,1-1 1 0 0,0 1-1 0 0,1 0 1 0 0,0-1 0 0 0,-1 1-1 0 0,2-1 1 0 0,-1 1-1 0 0,1 0 1 0 0,-1-1-1 0 0,2 1 1 0 0,-1-1-1 0 0,1 1 1 0 0,2 5-1 0 0,-2-8-15 0 0,1 0-1 0 0,-1-1 1 0 0,1 1-1 0 0,0 0 1 0 0,0-1-1 0 0,0 0 1 0 0,0 1-1 0 0,1-1 1 0 0,-1-1-1 0 0,0 1 1 0 0,1 0-1 0 0,0-1 1 0 0,-1 0-1 0 0,1 1 1 0 0,0-2-1 0 0,0 1 1 0 0,-1 0-1 0 0,1-1 1 0 0,0 1-1 0 0,0-1 1 0 0,0 0-1 0 0,0-1 1 0 0,7 0-1 0 0,10-2 96 0 0,0 0-1 0 0,38-11 1 0 0,-54 13-104 0 0,-1 0-1 0 0,0-1 1 0 0,0 1-1 0 0,0-1 1 0 0,0 0-1 0 0,-1 0 1 0 0,1 0-1 0 0,0-1 1 0 0,4-4-1 0 0,-7 7-4 0 0,-1-1 0 0 0,1 1 0 0 0,-1-1 0 0 0,1 0 0 0 0,-1 1 0 0 0,0-1 0 0 0,1 1 0 0 0,-1-1 0 0 0,0 0 0 0 0,0 1 0 0 0,1-1 0 0 0,-1 0 0 0 0,0 1 0 0 0,0-1 0 0 0,0 0 0 0 0,0 1 0 0 0,0-1 0 0 0,0 0 0 0 0,0 1 0 0 0,0-1 0 0 0,0 0 0 0 0,0 0 0 0 0,0 1 0 0 0,-1-2 0 0 0,0 1 0 0 0,0-1 0 0 0,0 1 0 0 0,0-1 1 0 0,0 1-1 0 0,0 0 0 0 0,0-1 0 0 0,-1 1 1 0 0,1 0-1 0 0,-1 0 0 0 0,1 0 0 0 0,-1 0 0 0 0,1 0 1 0 0,-1 0-1 0 0,-1 0 0 0 0,-42-12 47 0 0,18 6-43 0 0,25 4 112 0 0,12 2 133 0 0,140-2 20 0 0,-90 4-3637 0 0,-48-1-5327 0 0</inkml:trace>
</inkml:ink>
</file>

<file path=ppt/ink/ink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4"/>
    </inkml:context>
    <inkml:brush xml:id="br0">
      <inkml:brushProperty name="width" value="0.1" units="cm"/>
      <inkml:brushProperty name="height" value="0.1" units="cm"/>
      <inkml:brushProperty name="color" value="#008C3A"/>
    </inkml:brush>
  </inkml:definitions>
  <inkml:trace contextRef="#ctx0" brushRef="#br0">454 1 1839 0 0,'-8'1'16281'0'0,"-13"4"-14620"0"0,-10 10-1239 0 0,0 1 1 0 0,1 2 0 0 0,1 1 0 0 0,-38 32 0 0 0,43-32-327 0 0,-28 25-134 0 0,1 2 1 0 0,-55 65-1 0 0,102-104-1017 0 0</inkml:trace>
</inkml:ink>
</file>

<file path=ppt/ink/ink95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483"/>
    </inkml:context>
    <inkml:brush xml:id="br0">
      <inkml:brushProperty name="width" value="0.05" units="cm"/>
      <inkml:brushProperty name="height" value="0.05" units="cm"/>
      <inkml:brushProperty name="color" value="#AB008B"/>
    </inkml:brush>
  </inkml:definitions>
  <inkml:trace contextRef="#ctx0" brushRef="#br0">11 54 5983 0 0,'0'0'464'0'0,"-10"-32"10631"0"0,10 31-10898 0 0,0 0 0 0 0,1 0 0 0 0,-1 0 1 0 0,1 0-1 0 0,-1 0 0 0 0,1 0 0 0 0,0 0 0 0 0,-1 0 1 0 0,1 0-1 0 0,0 0 0 0 0,0 0 0 0 0,-1 1 0 0 0,1-1 1 0 0,0 0-1 0 0,0 0 0 0 0,0 1 0 0 0,0-1 0 0 0,0 1 1 0 0,0-1-1 0 0,0 1 0 0 0,0-1 0 0 0,0 1 0 0 0,0 0 1 0 0,1-1-1 0 0,-1 1 0 0 0,0 0 0 0 0,0 0 0 0 0,0 0 1 0 0,2 0-1 0 0,44-2 742 0 0,-37 2-313 0 0,5-1-986 0 0,80 2 2926 0 0,-49 9-4652 0 0,-42-9 1066 0 0,0 1 1 0 0,0-1 0 0 0,-1 1-1 0 0,1 0 1 0 0,-1 0 0 0 0,0 0-1 0 0,1 0 1 0 0,3 5 0 0 0</inkml:trace>
</inkml:ink>
</file>

<file path=ppt/ink/ink95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811"/>
    </inkml:context>
    <inkml:brush xml:id="br0">
      <inkml:brushProperty name="width" value="0.05" units="cm"/>
      <inkml:brushProperty name="height" value="0.05" units="cm"/>
      <inkml:brushProperty name="color" value="#AB008B"/>
    </inkml:brush>
  </inkml:definitions>
  <inkml:trace contextRef="#ctx0" brushRef="#br0">0 5 5063 0 0,'4'0'10895'0'0,"19"0"-8550"0"0,111-4 4450 0 0,-89 4-8015 0 0,-1 0-4567 0 0,-34 0-1985 0 0</inkml:trace>
</inkml:ink>
</file>

<file path=ppt/ink/ink95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6.800"/>
    </inkml:context>
    <inkml:brush xml:id="br0">
      <inkml:brushProperty name="width" value="0.05" units="cm"/>
      <inkml:brushProperty name="height" value="0.05" units="cm"/>
      <inkml:brushProperty name="color" value="#AB008B"/>
    </inkml:brush>
  </inkml:definitions>
  <inkml:trace contextRef="#ctx0" brushRef="#br0">1 63 9415 0 0,'5'-28'3282'0'0,"-6"26"-2678"0"0,1 0-1 0 0,0-1 1 0 0,1 1-1 0 0,-1 0 1 0 0,0 0 0 0 0,0 0-1 0 0,1 0 1 0 0,-1 0 0 0 0,1 0-1 0 0,0 0 1 0 0,0 0-1 0 0,0 0 1 0 0,0 0 0 0 0,2-3 688 0 0,18 25 1674 0 0,-17-2-2854 0 0,0-1-1 0 0,-2 1 1 0 0,0 0 0 0 0,-1-1 0 0 0,-1 28-1 0 0,-1-24 4 0 0,1 1 0 0 0,2-1-1 0 0,5 31 1 0 0,-8-51-285 0 0,1 1-1 0 0,1-1 1 0 0,-1 1 0 0 0,0-1-1 0 0,0 1 1 0 0,0-1 0 0 0,1 1-1 0 0,-1-1 1 0 0,1 0-1 0 0,-1 1 1 0 0,1-1 0 0 0,0 0-1 0 0,-1 1 1 0 0,1-1 0 0 0,0 0-1 0 0,0 0 1 0 0,0 0 0 0 0,0 1-1 0 0,0-1 1 0 0,0 0-1 0 0,0 0 1 0 0,0-1 0 0 0,0 1-1 0 0,1 0 1 0 0,-1 0 0 0 0,0 0-1 0 0,1-1 1 0 0,-1 1-1 0 0,0-1 1 0 0,1 1 0 0 0,-1-1-1 0 0,1 0 1 0 0,-1 1 0 0 0,0-1-1 0 0,1 0 1 0 0,2 0 0 0 0,11 3-2340 0 0</inkml:trace>
</inkml:ink>
</file>

<file path=ppt/ink/ink95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540"/>
    </inkml:context>
    <inkml:brush xml:id="br0">
      <inkml:brushProperty name="width" value="0.05" units="cm"/>
      <inkml:brushProperty name="height" value="0.05" units="cm"/>
      <inkml:brushProperty name="color" value="#AB008B"/>
    </inkml:brush>
  </inkml:definitions>
  <inkml:trace contextRef="#ctx0" brushRef="#br0">108 56 5983 0 0,'0'0'464'0'0,"-1"-5"554"0"0,-6-13 7536 0 0,6 17-8297 0 0,-1 0-1 0 0,1 0 1 0 0,-1 0-1 0 0,1 0 1 0 0,-1 0-1 0 0,0 0 1 0 0,1 1 0 0 0,-1-1-1 0 0,0 1 1 0 0,0-1-1 0 0,0 1 1 0 0,1 0-1 0 0,-1 0 1 0 0,0-1-1 0 0,0 1 1 0 0,0 0-1 0 0,0 1 1 0 0,1-1 0 0 0,-1 0-1 0 0,-3 1 1 0 0,2 1-134 0 0,1-1 0 0 0,-1 0 0 0 0,0 1 0 0 0,1-1 0 0 0,-1 1 0 0 0,1 0 0 0 0,-1 0 0 0 0,1 0 0 0 0,0 0 1 0 0,0 1-1 0 0,-3 3 0 0 0,1-1-121 0 0,1 0 0 0 0,0 0 0 0 0,0 1 0 0 0,0-1 0 0 0,1 1 0 0 0,0 0 0 0 0,0 0 0 0 0,0 0 0 0 0,1 0 0 0 0,-1 0 0 0 0,1 11 0 0 0,1-13 15 0 0,0 1 0 0 0,1-1-1 0 0,-1 1 1 0 0,1-1-1 0 0,0 0 1 0 0,1 0-1 0 0,-1 1 1 0 0,1-1-1 0 0,0 0 1 0 0,0 0-1 0 0,0 0 1 0 0,0-1 0 0 0,1 1-1 0 0,-1-1 1 0 0,1 1-1 0 0,0-1 1 0 0,0 0-1 0 0,6 5 1 0 0,2 0 213 0 0,1-1-1 0 0,1 0 1 0 0,-1 0 0 0 0,21 6 0 0 0,-20-7-60 0 0,1-1 0 0 0,-1 2 0 0 0,-1 0 0 0 0,14 9 0 0 0,-25-16-161 0 0,0 1 1 0 0,0-1-1 0 0,-1 1 1 0 0,1-1-1 0 0,0 1 1 0 0,-1 0-1 0 0,1-1 1 0 0,-1 1 0 0 0,1 0-1 0 0,-1-1 1 0 0,1 1-1 0 0,-1 0 1 0 0,1 0-1 0 0,-1-1 1 0 0,0 1-1 0 0,1 0 1 0 0,-1 0-1 0 0,0 0 1 0 0,0 0-1 0 0,1 0 1 0 0,-1-1-1 0 0,0 1 1 0 0,0 0-1 0 0,0 0 1 0 0,0 0-1 0 0,0 0 1 0 0,0 0 0 0 0,-1-1-1 0 0,1 1 1 0 0,0 1-1 0 0,-2 1 6 0 0,1-1-1 0 0,0 0 1 0 0,-1 0-1 0 0,1 0 1 0 0,-1-1-1 0 0,0 1 1 0 0,1 0 0 0 0,-1-1-1 0 0,0 1 1 0 0,0-1-1 0 0,-3 2 1 0 0,-57 26 145 0 0,60-28-153 0 0,0 0-3 0 0,0 0 0 0 0,0 0 0 0 0,0-1 0 0 0,-1 1 0 0 0,1 0 0 0 0,0-1 0 0 0,0 1 1 0 0,-1-1-1 0 0,1 0 0 0 0,0 0 0 0 0,0 0 0 0 0,-1 0 0 0 0,1 0 0 0 0,0 0 0 0 0,-1-1 0 0 0,1 1 0 0 0,0-1 0 0 0,0 1 0 0 0,0-1 0 0 0,0 0 0 0 0,-1 0 0 0 0,-2-2 0 0 0,3 1 7 0 0,1 0 0 0 0,-1 0-1 0 0,1 0 1 0 0,-1 0 0 0 0,1-1-1 0 0,0 1 1 0 0,0 0 0 0 0,0-1 0 0 0,0 1-1 0 0,0 0 1 0 0,1-1 0 0 0,-1 0-1 0 0,1 1 1 0 0,-1-1 0 0 0,1 1-1 0 0,0-5 1 0 0,1-6 26 0 0,0 0 0 0 0,0 0-1 0 0,2 0 1 0 0,-1 1 0 0 0,2-1-1 0 0,8-20 1 0 0,-5 19-84 0 0,1 0 0 0 0,0 1 1 0 0,1 0-1 0 0,0 1 0 0 0,1 0 0 0 0,1 0 0 0 0,0 1 0 0 0,17-14 0 0 0,2-2-19 0 0,-29 26 64 0 0,1 0-1 0 0,-1 1 1 0 0,0-1-1 0 0,0 0 1 0 0,0 0 0 0 0,1 0-1 0 0,-1-1 1 0 0,0 1-1 0 0,0 0 1 0 0,-1 0-1 0 0,1-1 1 0 0,0 1 0 0 0,0 0-1 0 0,-1-1 1 0 0,1 1-1 0 0,0-1 1 0 0,-1 1-1 0 0,0-1 1 0 0,1 1 0 0 0,-1-1-1 0 0,0 1 1 0 0,0-1-1 0 0,0 1 1 0 0,0-1-1 0 0,0 1 1 0 0,0-1 0 0 0,-1-2-1 0 0,0 2 2 0 0,-1 0-1 0 0,0 1 0 0 0,0-1 1 0 0,0 1-1 0 0,0-1 1 0 0,0 1-1 0 0,0 0 1 0 0,0 0-1 0 0,0 0 1 0 0,0 0-1 0 0,-1 0 0 0 0,1 0 1 0 0,0 1-1 0 0,-1-1 1 0 0,1 1-1 0 0,0 0 1 0 0,-5-1-1 0 0,-4 0-5 0 0,0 1 0 0 0,0 0 0 0 0,0 0 0 0 0,-1 1 0 0 0,-10 3-1 0 0,21-4-542 0 0</inkml:trace>
</inkml:ink>
</file>

<file path=ppt/ink/ink95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936"/>
    </inkml:context>
    <inkml:brush xml:id="br0">
      <inkml:brushProperty name="width" value="0.05" units="cm"/>
      <inkml:brushProperty name="height" value="0.05" units="cm"/>
      <inkml:brushProperty name="color" value="#AB008B"/>
    </inkml:brush>
  </inkml:definitions>
  <inkml:trace contextRef="#ctx0" brushRef="#br0">51 23 7367 0 0,'0'-22'12079'0'0,"-6"31"-11281"0"0,1 0 0 0 0,0 1 0 0 0,0-1 0 0 0,-3 13 0 0 0,3-8-550 0 0,1-1 0 0 0,0 1 0 0 0,1 0 0 0 0,1 0 0 0 0,0 0 0 0 0,1 0-1 0 0,0 1 1 0 0,2-1 0 0 0,2 27 0 0 0,-2-38-231 0 0,0 0-1 0 0,0 0 0 0 0,-1 0 1 0 0,2-1-1 0 0,-1 1 0 0 0,0-1 1 0 0,1 1-1 0 0,-1 0 1 0 0,1-1-1 0 0,0 0 0 0 0,-1 1 1 0 0,1-1-1 0 0,0 0 1 0 0,1 0-1 0 0,-1 0 0 0 0,0-1 1 0 0,0 1-1 0 0,1 0 0 0 0,-1-1 1 0 0,1 1-1 0 0,0-1 1 0 0,-1 0-1 0 0,1 0 0 0 0,0 0 1 0 0,0 0-1 0 0,0-1 1 0 0,-1 1-1 0 0,1-1 0 0 0,0 1 1 0 0,0-1-1 0 0,0 0 0 0 0,0 0 1 0 0,4-1-1 0 0,-1 0 1 0 0,1 0-1 0 0,-1 0 1 0 0,0-1 0 0 0,0 0-1 0 0,0 0 1 0 0,-1 0-1 0 0,1-1 1 0 0,0 0 0 0 0,-1 0-1 0 0,0-1 1 0 0,1 1-1 0 0,-2-1 1 0 0,1 0 0 0 0,0 0-1 0 0,4-6 1 0 0,-8 8-2 0 0,1-1-1 0 0,-1 0 1 0 0,0 1 0 0 0,0-1 0 0 0,0 0 0 0 0,-1 0 0 0 0,1 0 0 0 0,-1 0-1 0 0,0 0 1 0 0,1 0 0 0 0,-1 0 0 0 0,0 1 0 0 0,-1-1 0 0 0,1 0 0 0 0,-1 0-1 0 0,1 0 1 0 0,-1 0 0 0 0,0 0 0 0 0,0 0 0 0 0,0 1 0 0 0,0-1-1 0 0,0 0 1 0 0,-1 1 0 0 0,-2-5 0 0 0,-7-10 138 0 0,0 0-1 0 0,-18-21 1 0 0,23 31-110 0 0,-51-59-335 0 0</inkml:trace>
</inkml:ink>
</file>

<file path=ppt/ink/ink95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9.300"/>
    </inkml:context>
    <inkml:brush xml:id="br0">
      <inkml:brushProperty name="width" value="0.05" units="cm"/>
      <inkml:brushProperty name="height" value="0.05" units="cm"/>
      <inkml:brushProperty name="color" value="#AB008B"/>
    </inkml:brush>
  </inkml:definitions>
  <inkml:trace contextRef="#ctx0" brushRef="#br0">2 87 7367 0 0,'0'0'667'0'0,"-1"-9"552"0"0,0-26 9854 0 0,2 34-10832 0 0,-1-1 1 0 0,1 1-1 0 0,0-1 1 0 0,-1 1 0 0 0,1-1-1 0 0,0 1 1 0 0,0 0-1 0 0,0-1 1 0 0,0 1-1 0 0,0 0 1 0 0,0-1-1 0 0,0 1 1 0 0,0 0-1 0 0,0 0 1 0 0,1 0 0 0 0,-1 0-1 0 0,0 0 1 0 0,1 0-1 0 0,-1 1 1 0 0,1-1-1 0 0,-1 0 1 0 0,1 1-1 0 0,-1-1 1 0 0,4 0-1 0 0,48-8-1246 0 0,-31 6-736 0 0,-9 0 370 0 0</inkml:trace>
</inkml:ink>
</file>

<file path=ppt/ink/ink95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041"/>
    </inkml:context>
    <inkml:brush xml:id="br0">
      <inkml:brushProperty name="width" value="0.05" units="cm"/>
      <inkml:brushProperty name="height" value="0.05" units="cm"/>
      <inkml:brushProperty name="color" value="#AB008B"/>
    </inkml:brush>
  </inkml:definitions>
  <inkml:trace contextRef="#ctx0" brushRef="#br0">18 137 4607 0 0,'0'0'354'0'0,"-8"-44"11070"0"0,8 38-10712 0 0,0 1 0 0 0,0 0 0 0 0,1-1 0 0 0,-1 1 0 0 0,1 0 0 0 0,0 0 1 0 0,1 0-1 0 0,-1 0 0 0 0,1 0 0 0 0,4-8 0 0 0,-5 11-660 0 0,0 0 0 0 0,0 0 0 0 0,-1 1 1 0 0,2-1-1 0 0,-1 1 0 0 0,0-1 0 0 0,0 1 0 0 0,0-1 0 0 0,1 1 0 0 0,-1 0 0 0 0,1-1 0 0 0,-1 1 1 0 0,1 0-1 0 0,-1 0 0 0 0,1 0 0 0 0,0 0 0 0 0,-1 1 0 0 0,1-1 0 0 0,0 0 0 0 0,0 1 0 0 0,0-1 1 0 0,-1 1-1 0 0,1 0 0 0 0,0-1 0 0 0,0 1 0 0 0,0 0 0 0 0,0 0 0 0 0,0 0 0 0 0,0 0 0 0 0,0 1 1 0 0,-1-1-1 0 0,4 1 0 0 0,-3 0-48 0 0,0 0-1 0 0,-1 0 1 0 0,1-1 0 0 0,-1 1 0 0 0,0 0-1 0 0,1 0 1 0 0,-1 1 0 0 0,0-1 0 0 0,0 0-1 0 0,1 0 1 0 0,-1 0 0 0 0,0 1 0 0 0,0-1-1 0 0,0 1 1 0 0,-1-1 0 0 0,1 1 0 0 0,0-1-1 0 0,0 1 1 0 0,-1-1 0 0 0,1 1 0 0 0,-1 0-1 0 0,1-1 1 0 0,-1 1 0 0 0,0 0 0 0 0,0-1-1 0 0,0 4 1 0 0,-5 44 103 0 0,4-42-70 0 0,0-4-35 0 0,-30 141-213 0 0,25-125 173 0 0,-1-1-1 0 0,0 1 1 0 0,-1-1-1 0 0,-1-1 1 0 0,-18 28-1 0 0,29-42 61 0 0,8-3 28 0 0,7-5 46 0 0,-12 4-85 0 0,7-3 1 0 0,-1 0 0 0 0,1 0 1 0 0,0 2-1 0 0,0-1 0 0 0,0 2 0 0 0,0-1 0 0 0,0 2 0 0 0,0-1 0 0 0,1 2 0 0 0,20 3 0 0 0,-32-4-183 0 0,0 0-1 0 0,-1 1 1 0 0,1-1-1 0 0,0 1 1 0 0,0 0 0 0 0,0-1-1 0 0,0 1 1 0 0,-1 0-1 0 0,1 0 1 0 0,0-1-1 0 0,0 1 1 0 0,-1 0 0 0 0,1 0-1 0 0,-1 0 1 0 0,1 0-1 0 0,-1 0 1 0 0,1 0 0 0 0,-1 0-1 0 0,1 1 1 0 0</inkml:trace>
</inkml:ink>
</file>

<file path=ppt/ink/ink95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432"/>
    </inkml:context>
    <inkml:brush xml:id="br0">
      <inkml:brushProperty name="width" value="0.05" units="cm"/>
      <inkml:brushProperty name="height" value="0.05" units="cm"/>
      <inkml:brushProperty name="color" value="#AB008B"/>
    </inkml:brush>
  </inkml:definitions>
  <inkml:trace contextRef="#ctx0" brushRef="#br0">0 22 7367 0 0,'0'0'568'0'0,"0"-1"-373"0"0,1 0 303 0 0,-1 0 1 0 0,0 0-1 0 0,1 0 0 0 0,-1 0 0 0 0,1 0 1 0 0,0 0-1 0 0,-1 0 0 0 0,1 0 0 0 0,0 0 1 0 0,-1 0-1 0 0,1 0 0 0 0,0 0 0 0 0,0 0 0 0 0,0 1 1 0 0,0-1-1 0 0,0 0 0 0 0,0 0 0 0 0,0 1 1 0 0,0-1-1 0 0,0 1 0 0 0,0-1 0 0 0,1 1 1 0 0,-1 0-1 0 0,0-1 0 0 0,0 1 0 0 0,2 0 1 0 0,0 0-119 0 0,1 0 1 0 0,-1 0-1 0 0,0 0 1 0 0,1 1-1 0 0,-1-1 0 0 0,1 1 1 0 0,-1 0-1 0 0,0 0 1 0 0,5 2-1 0 0,4 3-41 0 0,0 1 0 0 0,0 0 0 0 0,17 13 0 0 0,-26-18-302 0 0,0 0 1 0 0,0 0-1 0 0,0 0 0 0 0,-1 1 0 0 0,1-1 0 0 0,-1 1 1 0 0,1 0-1 0 0,-1-1 0 0 0,0 1 0 0 0,0 0 0 0 0,0 0 1 0 0,-1 0-1 0 0,1 1 0 0 0,-1-1 0 0 0,0 0 0 0 0,1 1 1 0 0,-1-1-1 0 0,-1 1 0 0 0,1-1 0 0 0,-1 1 0 0 0,1-1 1 0 0,-1 1-1 0 0,0-1 0 0 0,0 1 0 0 0,0 0 0 0 0,-1-1 1 0 0,1 1-1 0 0,-1-1 0 0 0,0 1 0 0 0,0-1 0 0 0,0 0 1 0 0,-1 1-1 0 0,-1 3 0 0 0,-1-2-175 0 0,1 1 0 0 0,-1-1 0 0 0,0 0 0 0 0,-1 0 0 0 0,1-1 0 0 0,-1 1 0 0 0,0-1 0 0 0,0 0 0 0 0,0 0 0 0 0,-1-1-1 0 0,0 1 1 0 0,1-1 0 0 0,-1-1 0 0 0,0 1 0 0 0,0-1 0 0 0,0 0 0 0 0,-8 2 0 0 0</inkml:trace>
</inkml:ink>
</file>

<file path=ppt/ink/ink95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782"/>
    </inkml:context>
    <inkml:brush xml:id="br0">
      <inkml:brushProperty name="width" value="0.05" units="cm"/>
      <inkml:brushProperty name="height" value="0.05" units="cm"/>
      <inkml:brushProperty name="color" value="#AB008B"/>
    </inkml:brush>
  </inkml:definitions>
  <inkml:trace contextRef="#ctx0" brushRef="#br0">135 94 5527 0 0,'10'-21'1926'0'0,"-2"-20"6133"0"0,-8 39-7742 0 0,0 1 0 0 0,0 0 0 0 0,0 0 1 0 0,0-1-1 0 0,0 1 0 0 0,0 0 0 0 0,0-1 1 0 0,-1 1-1 0 0,1 0 0 0 0,0 0 0 0 0,-1-1 0 0 0,1 1 1 0 0,-1 0-1 0 0,1 0 0 0 0,-1 0 0 0 0,0-1 1 0 0,0 1-1 0 0,1 0 0 0 0,-1 0 0 0 0,0 0 0 0 0,0 0 1 0 0,0 1-1 0 0,-2-2 0 0 0,2 1-250 0 0,0 1-1 0 0,-1-1 1 0 0,1 1 0 0 0,-1 0 0 0 0,1-1-1 0 0,-1 1 1 0 0,1 0 0 0 0,-1 0-1 0 0,1 0 1 0 0,-1 1 0 0 0,1-1 0 0 0,-1 0-1 0 0,1 0 1 0 0,-1 1 0 0 0,1-1-1 0 0,-2 2 1 0 0,-3 0 64 0 0,0 2-1 0 0,0-1 1 0 0,1 1-1 0 0,0 0 1 0 0,-1 0-1 0 0,1 0 1 0 0,1 1-1 0 0,-1-1 1 0 0,1 1-1 0 0,0 0 1 0 0,0 1-1 0 0,0-1 1 0 0,1 1-1 0 0,-3 5 1 0 0,-2 5 85 0 0,1-1 1 0 0,0 1-1 0 0,1 1 1 0 0,-4 18-1 0 0,9-34-211 0 0,1 1 1 0 0,0 0-1 0 0,-1-1 0 0 0,1 1 0 0 0,0 0 0 0 0,0-1 1 0 0,0 1-1 0 0,0 0 0 0 0,0 0 0 0 0,0-1 1 0 0,0 1-1 0 0,0 0 0 0 0,1-1 0 0 0,-1 1 0 0 0,1 0 1 0 0,-1-1-1 0 0,1 1 0 0 0,0-1 0 0 0,0 1 1 0 0,-1-1-1 0 0,1 1 0 0 0,0-1 0 0 0,0 1 0 0 0,1-1 1 0 0,-1 0-1 0 0,0 0 0 0 0,0 0 0 0 0,0 1 1 0 0,1-1-1 0 0,-1 0 0 0 0,1-1 0 0 0,-1 1 0 0 0,1 0 1 0 0,-1 0-1 0 0,1-1 0 0 0,0 1 0 0 0,-1-1 1 0 0,4 1-1 0 0,6 2 9 0 0,1-2 0 0 0,0 0 1 0 0,0 0-1 0 0,22-2 0 0 0,1 0-13 0 0,75 20-2414 0 0,-89-15 1146 0 0</inkml:trace>
</inkml:ink>
</file>

<file path=ppt/ink/ink95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629"/>
    </inkml:context>
    <inkml:brush xml:id="br0">
      <inkml:brushProperty name="width" value="0.05" units="cm"/>
      <inkml:brushProperty name="height" value="0.05" units="cm"/>
      <inkml:brushProperty name="color" value="#AB008B"/>
    </inkml:brush>
  </inkml:definitions>
  <inkml:trace contextRef="#ctx0" brushRef="#br0">63 38 7367 0 0,'-9'-13'3810'0'0,"-6"-11"9424"0"0,16 45-12912 0 0,-1 0-1 0 0,-1 0 1 0 0,-1 0-1 0 0,-1 0 1 0 0,-7 31-1 0 0,-5 34-86 0 0,6 86-134 0 0,32-174-4395 0 0,-17-1 2431 0 0</inkml:trace>
</inkml:ink>
</file>

<file path=ppt/ink/ink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5"/>
    </inkml:context>
    <inkml:brush xml:id="br0">
      <inkml:brushProperty name="width" value="0.1" units="cm"/>
      <inkml:brushProperty name="height" value="0.1" units="cm"/>
      <inkml:brushProperty name="color" value="#008C3A"/>
    </inkml:brush>
  </inkml:definitions>
  <inkml:trace contextRef="#ctx0" brushRef="#br0">173 102 3223 0 0,'3'-12'7480'0'0,"2"-13"-2365"0"0,-5 24-4955 0 0,0 0 1 0 0,0 0-1 0 0,0 0 0 0 0,0 0 0 0 0,0 0 1 0 0,0 0-1 0 0,-1 0 0 0 0,1 0 1 0 0,0 0-1 0 0,-1 0 0 0 0,1 0 0 0 0,-1 0 1 0 0,0 0-1 0 0,1 0 0 0 0,-1 0 1 0 0,1 0-1 0 0,-1 0 0 0 0,0 0 1 0 0,0 0-1 0 0,0 1 0 0 0,1-1 0 0 0,-1 0 1 0 0,0 1-1 0 0,0-1 0 0 0,0 1 1 0 0,0-1-1 0 0,0 1 0 0 0,0-1 1 0 0,-2 0-1 0 0,0 1-34 0 0,-1 0 0 0 0,1 0 0 0 0,0 0 0 0 0,0 0 0 0 0,0 1 0 0 0,0-1 0 0 0,0 1 0 0 0,0 0 0 0 0,0 0 0 0 0,-5 2 0 0 0,-40 24-296 0 0,27-11 470 0 0,15-11-300 0 0,0 1 0 0 0,1 0 0 0 0,0 0 0 0 0,0 1 0 0 0,0 0 0 0 0,0 0 0 0 0,-6 14 0 0 0,10-19 0 0 0,0 0 0 0 0,0 1 0 0 0,1-1 0 0 0,-1 0 0 0 0,1 0 0 0 0,-1 0 0 0 0,1 1 0 0 0,0-1 0 0 0,0 0 0 0 0,0 1 0 0 0,0-1 0 0 0,0 0 0 0 0,0 0 0 0 0,0 1 0 0 0,1-1 0 0 0,0 0 0 0 0,-1 0 0 0 0,1 0 0 0 0,0 0 0 0 0,0 1 0 0 0,0-1 0 0 0,0 0 0 0 0,0-1 0 0 0,1 1 0 0 0,-1 0 0 0 0,0 0 0 0 0,1 0 0 0 0,0-1 0 0 0,-1 1 0 0 0,1-1 0 0 0,0 1 0 0 0,3 1 0 0 0,16 9 0 0 0,-1-2 0 0 0,40 14 0 0 0,-43-19 0 0 0,0 2 0 0 0,-1 0 0 0 0,1 1 0 0 0,-1 0 0 0 0,24 19 0 0 0,-37-24 9 0 0,0 0 0 0 0,-1 0 0 0 0,0 0 0 0 0,1 0 0 0 0,-1 1 1 0 0,-1-1-1 0 0,1 1 0 0 0,0-1 0 0 0,-1 1 0 0 0,0 0 0 0 0,0 0 0 0 0,0 0 0 0 0,0 0 0 0 0,0-1 0 0 0,-1 1 0 0 0,0 0 0 0 0,0 0 0 0 0,0 0 0 0 0,0 0 0 0 0,-1 0 0 0 0,1 0 0 0 0,-1 0 1 0 0,0 0-1 0 0,0 0 0 0 0,0 0 0 0 0,-1-1 0 0 0,-2 5 0 0 0,-3 10 45 0 0,-2 1 1 0 0,-1-1 0 0 0,-21 31-1 0 0,21-35-17 0 0,-1-1-1 0 0,0 0 0 0 0,-1-1 1 0 0,-18 15-1 0 0,26-23-23 0 0,0-1 0 0 0,0 0 0 0 0,-1 0 0 0 0,1 0 0 0 0,-1 0 0 0 0,0-1 0 0 0,1 1 0 0 0,-1-1 0 0 0,0-1 0 0 0,-1 1 0 0 0,1-1 0 0 0,0 1 0 0 0,0-1 0 0 0,-1-1 0 0 0,1 1 0 0 0,0-1 0 0 0,-11-1 0 0 0,14 0 4 0 0,0 1 0 0 0,0-1 0 0 0,1 0 1 0 0,-1 0-1 0 0,0-1 0 0 0,0 1 0 0 0,1 0 0 0 0,-1-1 0 0 0,1 1 0 0 0,-1-1 0 0 0,1 1 0 0 0,0-1 1 0 0,-1 1-1 0 0,1-1 0 0 0,0 0 0 0 0,0 0 0 0 0,0 0 0 0 0,0 0 0 0 0,1 1 0 0 0,-1-1 0 0 0,0 0 1 0 0,1 0-1 0 0,0-1 0 0 0,-1 1 0 0 0,1 0 0 0 0,0 0 0 0 0,0 0 0 0 0,0 0 0 0 0,1-3 0 0 0,-1-10 69 0 0,1 1 0 0 0,1 0 0 0 0,3-14-1 0 0,-4 25-69 0 0,2-14 4 0 0,2 1 1 0 0,0 0-1 0 0,1 1 1 0 0,1-1-1 0 0,0 1 0 0 0,1 1 1 0 0,0-1-1 0 0,14-16 0 0 0,8-7 83 0 0,54-49 0 0 0,-26 27-68 0 0,-53 54-57 0 0,0 0 0 0 0,-1-1 0 0 0,0 0 0 0 0,0 0 0 0 0,0 0 0 0 0,-1-1 0 0 0,0 1 0 0 0,-1-1 0 0 0,0 0 0 0 0,0 1 0 0 0,0-1 0 0 0,-1 0 0 0 0,0-12 0 0 0,0 17 12 0 0,-1 0 0 0 0,0 0-1 0 0,0 1 1 0 0,0-1-1 0 0,-1 0 1 0 0,1 0-1 0 0,-1 0 1 0 0,1 1-1 0 0,-1-1 1 0 0,0 0-1 0 0,0 1 1 0 0,0-1-1 0 0,0 0 1 0 0,-1 1-1 0 0,1 0 1 0 0,-1-1-1 0 0,1 1 1 0 0,-1 0-1 0 0,0 0 1 0 0,0-1-1 0 0,0 1 1 0 0,0 1-1 0 0,0-1 1 0 0,0 0-1 0 0,-1 1 1 0 0,1-1 0 0 0,-1 1-1 0 0,1-1 1 0 0,-1 1-1 0 0,1 0 1 0 0,-1 0-1 0 0,0 1 1 0 0,0-1-1 0 0,1 0 1 0 0,-1 1-1 0 0,0-1 1 0 0,0 1-1 0 0,0 0 1 0 0,1 0-1 0 0,-6 1 1 0 0,-37 10-2633 0 0,35-7 1471 0 0</inkml:trace>
</inkml:ink>
</file>

<file path=ppt/ink/ink95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995"/>
    </inkml:context>
    <inkml:brush xml:id="br0">
      <inkml:brushProperty name="width" value="0.05" units="cm"/>
      <inkml:brushProperty name="height" value="0.05" units="cm"/>
      <inkml:brushProperty name="color" value="#AB008B"/>
    </inkml:brush>
  </inkml:definitions>
  <inkml:trace contextRef="#ctx0" brushRef="#br0">0 18 7367 0 0,'0'0'568'0'0,"2"-18"13612"0"0,2 19-13997 0 0,0 1-1 0 0,0-1 1 0 0,-1 0-1 0 0,1 1 1 0 0,-1 0-1 0 0,1 0 1 0 0,-1 0-1 0 0,1 0 1 0 0,-1 1-1 0 0,0-1 1 0 0,0 1-1 0 0,0 0 1 0 0,-1 0 0 0 0,5 5-1 0 0,33 55 674 0 0,-21-32-526 0 0,33 52-13 0 0,28 40-151 0 0,-44-95-665 0 0,-19-20-4867 0 0</inkml:trace>
</inkml:ink>
</file>

<file path=ppt/ink/ink95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361"/>
    </inkml:context>
    <inkml:brush xml:id="br0">
      <inkml:brushProperty name="width" value="0.05" units="cm"/>
      <inkml:brushProperty name="height" value="0.05" units="cm"/>
      <inkml:brushProperty name="color" value="#AB008B"/>
    </inkml:brush>
  </inkml:definitions>
  <inkml:trace contextRef="#ctx0" brushRef="#br0">1 38 9671 0 0,'0'0'748'0'0,"16"-22"7094"0"0,-7 18-7013 0 0,1 1 1 0 0,-1 1-1 0 0,1 0 1 0 0,0 0-1 0 0,0 1 1 0 0,17-1-1 0 0,61 7-1648 0 0,-74-3-606 0 0</inkml:trace>
</inkml:ink>
</file>

<file path=ppt/ink/ink95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708"/>
    </inkml:context>
    <inkml:brush xml:id="br0">
      <inkml:brushProperty name="width" value="0.05" units="cm"/>
      <inkml:brushProperty name="height" value="0.05" units="cm"/>
      <inkml:brushProperty name="color" value="#AB008B"/>
    </inkml:brush>
  </inkml:definitions>
  <inkml:trace contextRef="#ctx0" brushRef="#br0">14 163 1839 0 0,'0'0'494'0'0,"-4"-13"9012"0"0,-4-16-2978 0 0,7 24-5752 0 0,1-1-1 0 0,0 0 1 0 0,0 0-1 0 0,0 0 1 0 0,1 1-1 0 0,0-1 1 0 0,2-10-1 0 0,-1 12-515 0 0,-1 0-1 0 0,1-1 1 0 0,0 1-1 0 0,0 0 1 0 0,0 0-1 0 0,0 0 1 0 0,1 1-1 0 0,0-1 1 0 0,4-4-1 0 0,-5 6-234 0 0,1 0 1 0 0,-1 0-1 0 0,1 0 0 0 0,-1 0 1 0 0,1 1-1 0 0,0-1 0 0 0,0 1 0 0 0,0 0 1 0 0,-1 0-1 0 0,1 0 0 0 0,0 0 1 0 0,1 0-1 0 0,-1 0 0 0 0,0 1 0 0 0,0 0 1 0 0,0-1-1 0 0,0 1 0 0 0,0 1 0 0 0,1-1 1 0 0,-1 0-1 0 0,0 1 0 0 0,0-1 1 0 0,0 1-1 0 0,0 0 0 0 0,0 0 0 0 0,0 0 1 0 0,0 1-1 0 0,0-1 0 0 0,-1 1 1 0 0,1-1-1 0 0,3 4 0 0 0,6 4-25 0 0,0 1 0 0 0,-1 0 0 0 0,0 1 0 0 0,-1 0 0 0 0,0 0 0 0 0,8 14 0 0 0,-7-10 0 0 0,-7-12-447 0 0,-1 0 0 0 0,1 0-1 0 0,0 0 1 0 0,0-1 0 0 0,0 1 0 0 0,1-1 0 0 0,-1 0-1 0 0,8 3 1 0 0,-10-4-103 0 0,7 2-1491 0 0</inkml:trace>
</inkml:ink>
</file>

<file path=ppt/ink/ink95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211"/>
    </inkml:context>
    <inkml:brush xml:id="br0">
      <inkml:brushProperty name="width" value="0.05" units="cm"/>
      <inkml:brushProperty name="height" value="0.05" units="cm"/>
      <inkml:brushProperty name="color" value="#AB008B"/>
    </inkml:brush>
  </inkml:definitions>
  <inkml:trace contextRef="#ctx0" brushRef="#br0">84 40 1839 0 0,'3'-3'4187'0'0,"8"-25"10858"0"0,-11 28-14975 0 0,0 0 0 0 0,0-1 0 0 0,0 1-1 0 0,-1-1 1 0 0,1 1 0 0 0,0 0 0 0 0,0-1 0 0 0,0 1 0 0 0,0 0-1 0 0,0-1 1 0 0,-1 1 0 0 0,1 0 0 0 0,0-1 0 0 0,0 1-1 0 0,-1 0 1 0 0,1-1 0 0 0,0 1 0 0 0,0 0 0 0 0,-1 0 0 0 0,1-1-1 0 0,0 1 1 0 0,-1 0 0 0 0,1 0 0 0 0,0 0 0 0 0,-1-1-1 0 0,1 1 1 0 0,0 0 0 0 0,-1 0 0 0 0,1 0 0 0 0,-1 0 0 0 0,1 0-1 0 0,0 0 1 0 0,-1 0 0 0 0,1 0 0 0 0,0 0 0 0 0,-1 0-1 0 0,0 0 1 0 0,-15 9 823 0 0,-9 18-539 0 0,19-20-306 0 0,0 1 0 0 0,1 0 0 0 0,0 0 0 0 0,1 0-1 0 0,-1 1 1 0 0,1-1 0 0 0,1 1 0 0 0,-5 17 0 0 0,8-19-35 0 0,1-7-13 0 0,-1 1 0 0 0,0-1 0 0 0,1 1 0 0 0,-1-1 0 0 0,1 1 0 0 0,-1-1 0 0 0,0 0 0 0 0,1 1 0 0 0,-1-1 0 0 0,1 0 0 0 0,-1 1 0 0 0,1-1 0 0 0,0 0 0 0 0,-1 1 0 0 0,1-1 0 0 0,-1 0 0 0 0,1 0 0 0 0,-1 0 0 0 0,1 0 0 0 0,0 0 0 0 0,-1 1 0 0 0,1-1 0 0 0,-1 0 0 0 0,1 0 0 0 0,-1-1 0 0 0,1 1 0 0 0,0 0 0 0 0,-1 0 0 0 0,1 0 0 0 0,-1 0 0 0 0,1 0 0 0 0,0-1 0 0 0,-1 1 0 0 0,1 0 0 0 0,-1 0 0 0 0,1-1 0 0 0,-1 1 0 0 0,1 0 0 0 0,0-1 0 0 0,17-11 0 0 0,-18 12 0 0 0,9-8 48 0 0,-1 0-1 0 0,0-1 1 0 0,-1 0 0 0 0,0 0-1 0 0,9-16 1 0 0,-7 11 474 0 0,-8 14-306 0 0,6 2-125 0 0,0-1-1 0 0,0 2 0 0 0,0-1 1 0 0,-1 1-1 0 0,1 0 1 0 0,0 0-1 0 0,-1 1 1 0 0,0 0-1 0 0,0 0 1 0 0,0 1-1 0 0,-1-1 1 0 0,9 10-1 0 0,-7-7-97 0 0,0 0 0 0 0,-1 1 0 0 0,0 0 0 0 0,0 0-1 0 0,-1 1 1 0 0,0-1 0 0 0,-1 1 0 0 0,7 17 0 0 0,-10-17 2 0 0,1 0 0 0 0,-2 0 0 0 0,1 1-1 0 0,-1-1 1 0 0,0 0 0 0 0,-1 1 0 0 0,0-1 0 0 0,-1 0-1 0 0,0 0 1 0 0,0 0 0 0 0,-1 0 0 0 0,0 0 0 0 0,-1 0 0 0 0,1-1-1 0 0,-2 0 1 0 0,-5 10 0 0 0,7-13-5 0 0,0 0 0 0 0,0-1 0 0 0,0 1 0 0 0,0-1 0 0 0,-1 0 0 0 0,0 0 0 0 0,0 0 1 0 0,0 0-1 0 0,0 0 0 0 0,-1-1 0 0 0,1 0 0 0 0,-1 0 0 0 0,0 0 0 0 0,0-1 0 0 0,0 0 0 0 0,0 0 0 0 0,0 0 0 0 0,0 0 0 0 0,-1-1 0 0 0,1 0 0 0 0,-1 0 1 0 0,1 0-1 0 0,-1-1 0 0 0,1 1 0 0 0,-1-1 0 0 0,1-1 0 0 0,-1 1 0 0 0,-7-3 0 0 0,11 3-196 0 0,1-1 0 0 0,-1 0 0 0 0,1 0 0 0 0,0 0 0 0 0,-1-1 0 0 0,1 1 0 0 0,0 0 0 0 0,0 0 0 0 0,-1-1 0 0 0,1 1 0 0 0,0-1 0 0 0,0 1 0 0 0,1-1 0 0 0,-1 1 0 0 0,0-1 0 0 0,0 1 0 0 0,1-1 0 0 0,-1 0 0 0 0,1 0 0 0 0,-1 1 0 0 0,1-1 0 0 0,0-3 0 0 0,0 4-131 0 0,-3-13-7804 0 0</inkml:trace>
</inkml:ink>
</file>

<file path=ppt/ink/ink95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591"/>
    </inkml:context>
    <inkml:brush xml:id="br0">
      <inkml:brushProperty name="width" value="0.05" units="cm"/>
      <inkml:brushProperty name="height" value="0.05" units="cm"/>
      <inkml:brushProperty name="color" value="#AB008B"/>
    </inkml:brush>
  </inkml:definitions>
  <inkml:trace contextRef="#ctx0" brushRef="#br0">3 28 4143 0 0,'0'0'191'0'0,"0"-27"18846"0"0,3 53-18093 0 0,-2 1-1 0 0,0-1 0 0 0,-5 33 1 0 0,2-38-899 0 0,1 0 0 0 0,0 0 1 0 0,2 0-1 0 0,0 0 0 0 0,1 0 0 0 0,8 29 1 0 0,-9-47-315 0 0,1 0 1 0 0,-1 0-1 0 0,1 0 1 0 0,0 0-1 0 0,0-1 1 0 0,0 1-1 0 0,0-1 1 0 0,1 1-1 0 0,-1-1 1 0 0,4 3-1 0 0,0-2-2072 0 0</inkml:trace>
</inkml:ink>
</file>

<file path=ppt/ink/ink95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956"/>
    </inkml:context>
    <inkml:brush xml:id="br0">
      <inkml:brushProperty name="width" value="0.05" units="cm"/>
      <inkml:brushProperty name="height" value="0.05" units="cm"/>
      <inkml:brushProperty name="color" value="#AB008B"/>
    </inkml:brush>
  </inkml:definitions>
  <inkml:trace contextRef="#ctx0" brushRef="#br0">33 162 2759 0 0,'0'0'7754'0'0,"7"-4"-2504"0"0,20-15-2174 0 0,-20 14-2488 0 0,1-1 0 0 0,-2 0 0 0 0,1 0 0 0 0,-1-1 0 0 0,0 0 0 0 0,0 0 0 0 0,8-14-1 0 0,-12 19-486 0 0,-1-1-1 0 0,0 1 1 0 0,1-1-1 0 0,-1 0 0 0 0,0 1 1 0 0,-1-1-1 0 0,1 0 1 0 0,0 0-1 0 0,-1 1 0 0 0,0-1 1 0 0,1 0-1 0 0,-1-5 1 0 0,-1 6-51 0 0,1 0 0 0 0,-1 1 0 0 0,1-1 0 0 0,-1 1 0 0 0,0-1 0 0 0,0 1-1 0 0,1-1 1 0 0,-1 1 0 0 0,0 0 0 0 0,0-1 0 0 0,0 1 0 0 0,-1 0 0 0 0,1 0 0 0 0,0-1 0 0 0,0 1 0 0 0,-1 0 0 0 0,1 0 0 0 0,0 0 0 0 0,-1 1 0 0 0,1-1 0 0 0,-1 0 0 0 0,0 1 0 0 0,-2-2 0 0 0,2 1-10 0 0,0 1-1 0 0,-1-1 1 0 0,1 1-1 0 0,0-1 1 0 0,0 1 0 0 0,-1 0-1 0 0,1 0 1 0 0,0 0-1 0 0,-1 0 1 0 0,1 0-1 0 0,0 0 1 0 0,-1 1 0 0 0,1-1-1 0 0,0 1 1 0 0,0-1-1 0 0,0 1 1 0 0,0 0-1 0 0,-1 0 1 0 0,1 0 0 0 0,-3 3-1 0 0,1-1-8 0 0,0 0-1 0 0,0 1 1 0 0,0-1-1 0 0,1 1 1 0 0,0 0-1 0 0,0 0 1 0 0,0 1-1 0 0,0-1 1 0 0,-3 7-1 0 0,3-4-7 0 0,-1 0-1 0 0,1 1 0 0 0,1 0 1 0 0,-1-1-1 0 0,1 1 0 0 0,1 0 1 0 0,-1 1-1 0 0,1-1 0 0 0,1 0 1 0 0,-1 0-1 0 0,2 0 0 0 0,0 9 1 0 0,0-14-16 0 0,0 0 1 0 0,0 1 0 0 0,0-1 0 0 0,1 0-1 0 0,-1-1 1 0 0,1 1 0 0 0,0 0-1 0 0,-1 0 1 0 0,1-1 0 0 0,1 1 0 0 0,-1-1-1 0 0,0 0 1 0 0,1 1 0 0 0,-1-1-1 0 0,1 0 1 0 0,-1 0 0 0 0,1-1-1 0 0,0 1 1 0 0,0-1 0 0 0,0 1 0 0 0,0-1-1 0 0,0 0 1 0 0,0 0 0 0 0,5 1-1 0 0,7 1-9 0 0,1-1 0 0 0,0-1 0 0 0,-1 0-1 0 0,17-2 1 0 0,24 3-1054 0 0,-40 0-197 0 0,-1 0-54 0 0</inkml:trace>
</inkml:ink>
</file>

<file path=ppt/ink/ink95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9.549"/>
    </inkml:context>
    <inkml:brush xml:id="br0">
      <inkml:brushProperty name="width" value="0.05" units="cm"/>
      <inkml:brushProperty name="height" value="0.05" units="cm"/>
      <inkml:brushProperty name="color" value="#AB008B"/>
    </inkml:brush>
  </inkml:definitions>
  <inkml:trace contextRef="#ctx0" brushRef="#br0">75 21 1839 0 0,'0'0'8952'0'0,"-14"-21"1230"0"0,12 21-10057 0 0,0 0 1 0 0,0 1 0 0 0,0-1 0 0 0,0 0 0 0 0,0 1-1 0 0,0-1 1 0 0,0 1 0 0 0,0-1 0 0 0,1 1 0 0 0,-1 0-1 0 0,0 0 1 0 0,0 0 0 0 0,1 0 0 0 0,-1 0 0 0 0,0 0-1 0 0,1 0 1 0 0,-1 0 0 0 0,1 1 0 0 0,0-1 0 0 0,-1 1-1 0 0,1-1 1 0 0,0 1 0 0 0,0 0 0 0 0,0-1 0 0 0,0 1 0 0 0,-1 2-1 0 0,0 0-80 0 0,-1 0-1 0 0,1 1 0 0 0,0-1 1 0 0,1 1-1 0 0,-1-1 0 0 0,1 1 1 0 0,0-1-1 0 0,0 1 0 0 0,-1 8 0 0 0,3-10-43 0 0,-1-1-1 0 0,0 1 0 0 0,1-1 0 0 0,0 1 0 0 0,-1 0 0 0 0,1-1 1 0 0,0 1-1 0 0,0-1 0 0 0,0 0 0 0 0,1 1 0 0 0,-1-1 0 0 0,1 0 1 0 0,-1 0-1 0 0,1 1 0 0 0,0-1 0 0 0,0-1 0 0 0,0 1 0 0 0,0 0 0 0 0,0 0 1 0 0,0-1-1 0 0,0 1 0 0 0,3 0 0 0 0,5 3 10 0 0,0 0-1 0 0,0-1 1 0 0,1 0-1 0 0,11 2 1 0 0,10 3 213 0 0,-31-8-127 0 0,0-1-84 0 0,-1-1-1 0 0,0 2 1 0 0,1-1-1 0 0,-1 0 1 0 0,1 0-1 0 0,-1 0 1 0 0,1 0 0 0 0,-1 0-1 0 0,0 0 1 0 0,1 0-1 0 0,-1 0 1 0 0,1 1-1 0 0,-1-1 1 0 0,0 0-1 0 0,1 0 1 0 0,-1 1-1 0 0,0-1 1 0 0,1 0 0 0 0,-1 0-1 0 0,0 1 1 0 0,1-1-1 0 0,-1 0 1 0 0,0 1-1 0 0,0-1 1 0 0,1 0-1 0 0,-1 1 1 0 0,0-1 0 0 0,0 1-1 0 0,0-1 1 0 0,0 0-1 0 0,0 1 1 0 0,1-1-1 0 0,-1 1 1 0 0,0-1-1 0 0,0 1 1 0 0,0-1-1 0 0,0 0 1 0 0,0 1 0 0 0,0-1-1 0 0,0 1 1 0 0,0-1-1 0 0,0 1 1 0 0,-1-1-1 0 0,1 0 1 0 0,0 1-1 0 0,0-1 1 0 0,0 1 0 0 0,0-1-1 0 0,-1 0 1 0 0,1 1-1 0 0,0-1 1 0 0,0 0-1 0 0,-1 1 1 0 0,1-1-1 0 0,-14 20 690 0 0,-12-3-186 0 0,-33 16-234 0 0,58-33-348 0 0,-3 2-2378 0 0</inkml:trace>
</inkml:ink>
</file>

<file path=ppt/ink/ink95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440"/>
    </inkml:context>
    <inkml:brush xml:id="br0">
      <inkml:brushProperty name="width" value="0.05" units="cm"/>
      <inkml:brushProperty name="height" value="0.05" units="cm"/>
      <inkml:brushProperty name="color" value="#AB008B"/>
    </inkml:brush>
  </inkml:definitions>
  <inkml:trace contextRef="#ctx0" brushRef="#br0">64 4 10135 0 0,'0'0'919'0'0,"-1"-1"-663"0"0,0 1 0 0 0,0-1 1 0 0,0 1-1 0 0,0 0 0 0 0,0-1 0 0 0,0 1 0 0 0,0 0 0 0 0,0 0 1 0 0,0 0-1 0 0,0 0 0 0 0,0 0 0 0 0,0 0 0 0 0,0 0 1 0 0,0 0-1 0 0,0 0 0 0 0,0 0 0 0 0,0 0 0 0 0,0 1 0 0 0,0-1 1 0 0,0 0-1 0 0,1 1 0 0 0,-1-1 0 0 0,0 1 0 0 0,0-1 1 0 0,0 1-1 0 0,-1 1 0 0 0,-17 26 2562 0 0,15-17-2374 0 0,1 0 1 0 0,0 1 0 0 0,-3 18-1 0 0,5-27-384 0 0,1 0 0 0 0,-1 1-1 0 0,1-1 1 0 0,0 0 0 0 0,0 0-1 0 0,0 0 1 0 0,1 1 0 0 0,-1-1-1 0 0,1 0 1 0 0,-1 0 0 0 0,1 0-1 0 0,0 0 1 0 0,0 0 0 0 0,1 0-1 0 0,-1 0 1 0 0,1 0 0 0 0,-1 0-1 0 0,1 0 1 0 0,0-1 0 0 0,0 1-1 0 0,0-1 1 0 0,0 1 0 0 0,0-1-1 0 0,1 0 1 0 0,-1 0 0 0 0,1 0-1 0 0,0 0 1 0 0,-1-1 0 0 0,1 1-1 0 0,0 0 1 0 0,4 1 0 0 0,2-1 53 0 0,1 0 1 0 0,-1 0 0 0 0,0 0 0 0 0,1-1 0 0 0,-1-1 0 0 0,0 1 0 0 0,1-1-1 0 0,-1-1 1 0 0,17-3 0 0 0,-21 3-43 0 0,-1 0 0 0 0,1-1-1 0 0,-1 1 1 0 0,0-1 0 0 0,0 0-1 0 0,0-1 1 0 0,0 1 0 0 0,0-1-1 0 0,0 1 1 0 0,0-1 0 0 0,-1 0 0 0 0,0 0-1 0 0,1-1 1 0 0,-1 1 0 0 0,-1-1-1 0 0,1 0 1 0 0,0 1 0 0 0,3-8 0 0 0,20-23 1025 0 0,-25 33-979 0 0,1 0-41 0 0,0 2-71 0 0,1 1 0 0 0,-1-1 0 0 0,0 1 0 0 0,0 0 0 0 0,0 0 0 0 0,0 0 0 0 0,0 0 0 0 0,0 0 0 0 0,-1 0 0 0 0,1 0 0 0 0,-1 1 0 0 0,1-1 0 0 0,0 4 0 0 0,0-2-4 0 0,22 46-4412 0 0,-13-24-419 0 0</inkml:trace>
</inkml:ink>
</file>

<file path=ppt/ink/ink95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790"/>
    </inkml:context>
    <inkml:brush xml:id="br0">
      <inkml:brushProperty name="width" value="0.05" units="cm"/>
      <inkml:brushProperty name="height" value="0.05" units="cm"/>
      <inkml:brushProperty name="color" value="#AB008B"/>
    </inkml:brush>
  </inkml:definitions>
  <inkml:trace contextRef="#ctx0" brushRef="#br0">8 7 9215 0 0,'-8'-7'9448'0'0,"13"9"-9152"0"0,2 2-56 0 0,0-1-5328 0 0,3 0-1072 0 0</inkml:trace>
</inkml:ink>
</file>

<file path=ppt/ink/ink95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1.306"/>
    </inkml:context>
    <inkml:brush xml:id="br0">
      <inkml:brushProperty name="width" value="0.05" units="cm"/>
      <inkml:brushProperty name="height" value="0.05" units="cm"/>
      <inkml:brushProperty name="color" value="#AB008B"/>
    </inkml:brush>
  </inkml:definitions>
  <inkml:trace contextRef="#ctx0" brushRef="#br0">117 36 5527 0 0,'0'0'423'0'0,"-14"-27"9513"0"0,13 26-9771 0 0,0 0-1 0 0,0 0 1 0 0,-1 0 0 0 0,1 1 0 0 0,-1-1-1 0 0,1 0 1 0 0,0 1 0 0 0,-1-1 0 0 0,1 1-1 0 0,-1-1 1 0 0,1 1 0 0 0,-1 0-1 0 0,1 0 1 0 0,-1 0 0 0 0,1 0 0 0 0,-1 0-1 0 0,0 0 1 0 0,1 0 0 0 0,-1 0 0 0 0,1 0-1 0 0,-1 1 1 0 0,1-1 0 0 0,-1 1 0 0 0,1-1-1 0 0,0 1 1 0 0,-1 0 0 0 0,1-1-1 0 0,0 1 1 0 0,-1 0 0 0 0,1 0 0 0 0,0 0-1 0 0,0 0 1 0 0,0 0 0 0 0,0 0 0 0 0,0 0-1 0 0,0 1 1 0 0,0-1 0 0 0,0 0 0 0 0,0 0-1 0 0,-1 3 1 0 0,-6 8 118 0 0,1-1 0 0 0,0 1 0 0 0,-7 18 0 0 0,11-24 0 0 0,2-3-227 0 0,0 0 1 0 0,-1 0-1 0 0,1-1 0 0 0,0 1 0 0 0,1 0 1 0 0,-1 0-1 0 0,0 0 0 0 0,1 0 0 0 0,0 0 1 0 0,-1 0-1 0 0,1 0 0 0 0,0 0 0 0 0,1 1 1 0 0,-1-1-1 0 0,1 0 0 0 0,-1 0 0 0 0,3 5 0 0 0,-2-7-37 0 0,0 1-1 0 0,0-1 0 0 0,0 0 1 0 0,0 0-1 0 0,1 0 1 0 0,-1 0-1 0 0,0 0 0 0 0,1 0 1 0 0,-1 0-1 0 0,1 0 0 0 0,-1 0 1 0 0,1-1-1 0 0,0 1 0 0 0,-1-1 1 0 0,1 1-1 0 0,-1-1 0 0 0,1 0 1 0 0,0 1-1 0 0,-1-1 0 0 0,1 0 1 0 0,0 0-1 0 0,-1 0 0 0 0,1-1 1 0 0,0 1-1 0 0,-1 0 0 0 0,1 0 1 0 0,0-1-1 0 0,-1 1 0 0 0,1-1 1 0 0,-1 0-1 0 0,1 1 0 0 0,-1-1 1 0 0,3-2-1 0 0,0 2 1 0 0,-1 0 0 0 0,1-1 1 0 0,-1 1-1 0 0,0-1 0 0 0,1 0 0 0 0,-1 0 0 0 0,0 0 0 0 0,0-1 1 0 0,-1 1-1 0 0,1-1 0 0 0,0 1 0 0 0,-1-1 0 0 0,1 0 0 0 0,-1 0 1 0 0,0 0-1 0 0,0 0 0 0 0,0-1 0 0 0,-1 1 0 0 0,1 0 0 0 0,-1-1 1 0 0,0 1-1 0 0,0-1 0 0 0,1-4 0 0 0,-3 8 41 0 0,1 0-30 0 0,-1 0 1 0 0,1 0-1 0 0,-1 1 0 0 0,0-1 1 0 0,1 0-1 0 0,-1 0 1 0 0,1 1-1 0 0,-1-1 1 0 0,1 0-1 0 0,-1 0 0 0 0,1 1 1 0 0,-1-1-1 0 0,1 1 1 0 0,-1-1-1 0 0,1 0 0 0 0,-1 1 1 0 0,1-1-1 0 0,0 1 1 0 0,-1-1-1 0 0,1 1 1 0 0,0-1-1 0 0,-1 1 0 0 0,1 0 1 0 0,0-1-1 0 0,0 1 1 0 0,0-1-1 0 0,-1 1 1 0 0,1-1-1 0 0,0 1 0 0 0,0 0 1 0 0,0-1-1 0 0,0 1 1 0 0,0 0-1 0 0,0-1 1 0 0,0 1-1 0 0,0-1 0 0 0,0 1 1 0 0,1 0-1 0 0,-1-1 1 0 0,0 1-1 0 0,0-1 1 0 0,0 1-1 0 0,1-1 0 0 0,-1 1 1 0 0,0-1-1 0 0,1 1 1 0 0,0 0-1 0 0,3 3-36 0 0,1 0 0 0 0,0-1 0 0 0,0 0 0 0 0,0 0 1 0 0,1 0-1 0 0,-1 0 0 0 0,1-1 0 0 0,-1 0 0 0 0,1 0 0 0 0,0-1 0 0 0,8 2 0 0 0,36 13-1687 0 0,-37-9-4617 0 0,2-2-2112 0 0</inkml:trace>
</inkml:ink>
</file>

<file path=ppt/ink/ink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6"/>
    </inkml:context>
    <inkml:brush xml:id="br0">
      <inkml:brushProperty name="width" value="0.1" units="cm"/>
      <inkml:brushProperty name="height" value="0.1" units="cm"/>
      <inkml:brushProperty name="color" value="#008C3A"/>
    </inkml:brush>
  </inkml:definitions>
  <inkml:trace contextRef="#ctx0" brushRef="#br0">57 0 11975 0 0,'0'0'923'0'0,"-3"36"3245"0"0,-15 21 14 0 0,10-37-3582 0 0,2 1 0 0 0,0 0-1 0 0,-5 37 1 0 0,9-43-541 0 0,1 1 1 0 0,0-1-1 0 0,1 1 0 0 0,0 0 1 0 0,1 0-1 0 0,1-1 0 0 0,1 1 1 0 0,0-1-1 0 0,8 24 0 0 0,-11-38-77 0 0,1-1-1 0 0,-1 1 0 0 0,0-1 1 0 0,0 0-1 0 0,0 1 0 0 0,1-1 0 0 0,-1 0 1 0 0,0 1-1 0 0,0-1 0 0 0,1 0 1 0 0,-1 1-1 0 0,0-1 0 0 0,1 0 0 0 0,-1 0 1 0 0,0 1-1 0 0,1-1 0 0 0,-1 0 0 0 0,1 0 1 0 0,-1 0-1 0 0,0 1 0 0 0,1-1 1 0 0,-1 0-1 0 0,1 0 0 0 0,-1 0 0 0 0,0 0 1 0 0,1 0-1 0 0,-1 0 0 0 0,1 0 1 0 0,-1 0-1 0 0,1 0 0 0 0,-1 0 0 0 0,0 0 1 0 0,1 0-1 0 0,-1 0 0 0 0,1 0 0 0 0,-1-1 1 0 0,0 1-1 0 0,1 0 0 0 0,-1 0 1 0 0,1-1-1 0 0,13-9-2061 0 0,-6-1 646 0 0</inkml:trace>
</inkml:ink>
</file>

<file path=ppt/ink/ink95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2.453"/>
    </inkml:context>
    <inkml:brush xml:id="br0">
      <inkml:brushProperty name="width" value="0.05" units="cm"/>
      <inkml:brushProperty name="height" value="0.05" units="cm"/>
      <inkml:brushProperty name="color" value="#AB008B"/>
    </inkml:brush>
  </inkml:definitions>
  <inkml:trace contextRef="#ctx0" brushRef="#br0">296 24 2303 0 0,'-2'1'11287'0'0,"-4"3"-7176"0"0,-11 7-1113 0 0,-61 75 900 0 0,50-58-3741 0 0,-1-1 0 0 0,-43 31 0 0 0,68-56-148 0 0,-4 3-7 0 0,1 0 1 0 0,0 0-1 0 0,1 1 0 0 0,-1-1 0 0 0,1 2 1 0 0,1-1-1 0 0,-8 10 0 0 0,13-16-2 0 0,0 1-1 0 0,-1-1 1 0 0,1 1-1 0 0,0 0 1 0 0,0-1-1 0 0,0 1 1 0 0,0-1 0 0 0,0 1-1 0 0,0 0 1 0 0,0-1-1 0 0,1 1 1 0 0,-1-1-1 0 0,0 1 1 0 0,0-1-1 0 0,0 1 1 0 0,0-1 0 0 0,1 1-1 0 0,-1-1 1 0 0,0 1-1 0 0,1-1 1 0 0,-1 1-1 0 0,0-1 1 0 0,1 1-1 0 0,-1-1 1 0 0,0 1-1 0 0,1-1 1 0 0,-1 0 0 0 0,1 1-1 0 0,-1-1 1 0 0,1 0-1 0 0,-1 1 1 0 0,1-1-1 0 0,-1 0 1 0 0,1 0-1 0 0,0 1 1 0 0,18 7 53 0 0,-19-8-46 0 0,16 4 78 0 0,0 0 0 0 0,0-1-1 0 0,1-1 1 0 0,-1 0 0 0 0,0-1 0 0 0,19-1 0 0 0,98-16 217 0 0,-91 9-107 0 0,69-3-1 0 0,-70 7 1789 0 0,-52-4-1956 0 0,0 0-1 0 0,0-1 0 0 0,0 0 1 0 0,1-1-1 0 0,0-1 1 0 0,1 1-1 0 0,0-1 1 0 0,1-1-1 0 0,-8-12 1 0 0,-3-8 132 0 0,-27-67 0 0 0,21 42-118 0 0,17 43-54 0 0,7 12-211 0 0,7 6-4548 0 0</inkml:trace>
</inkml:ink>
</file>

<file path=ppt/ink/ink95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294"/>
    </inkml:context>
    <inkml:brush xml:id="br0">
      <inkml:brushProperty name="width" value="0.05" units="cm"/>
      <inkml:brushProperty name="height" value="0.05" units="cm"/>
      <inkml:brushProperty name="color" value="#AB008B"/>
    </inkml:brush>
  </inkml:definitions>
  <inkml:trace contextRef="#ctx0" brushRef="#br0">190 30 5063 0 0,'0'0'3600'0'0,"-3"-22"5872"0"0,-6 20-8995 0 0,1 0-1 0 0,-1 0 1 0 0,0 1-1 0 0,0 1 1 0 0,1 0-1 0 0,-1 0 1 0 0,0 0-1 0 0,0 1 1 0 0,0 1-1 0 0,-10 2 1 0 0,15-3-450 0 0,0 0-1 0 0,1 0 1 0 0,-1 0 0 0 0,0 1 0 0 0,1 0-1 0 0,-1 0 1 0 0,1 0 0 0 0,0 0 0 0 0,-1 0-1 0 0,1 1 1 0 0,-4 3 0 0 0,6-4-8 0 0,0-1-1 0 0,0 1 1 0 0,0 0 0 0 0,0-1 0 0 0,0 1 0 0 0,0 0-1 0 0,1 0 1 0 0,-1 0 0 0 0,0-1 0 0 0,1 1-1 0 0,0 0 1 0 0,-1 0 0 0 0,1 0 0 0 0,0 0-1 0 0,0 0 1 0 0,0 0 0 0 0,0 0 0 0 0,0 0 0 0 0,1 0-1 0 0,-1 0 1 0 0,1-1 0 0 0,-1 1 0 0 0,1 0-1 0 0,1 2 1 0 0,1 2-22 0 0,1 0-1 0 0,0-1 1 0 0,0 1 0 0 0,0-1-1 0 0,1 0 1 0 0,0 0 0 0 0,0-1-1 0 0,0 0 1 0 0,1 0 0 0 0,-1 0-1 0 0,1 0 1 0 0,0-1-1 0 0,0 0 1 0 0,13 5 0 0 0,-12-5 38 0 0,0 0 1 0 0,0 1 0 0 0,0 0-1 0 0,0 0 1 0 0,0 0-1 0 0,-1 1 1 0 0,1 0 0 0 0,-1 0-1 0 0,-1 1 1 0 0,10 11-1 0 0,-14-16-8 0 0,0 1 0 0 0,-1-1 0 0 0,1 0 0 0 0,-1 1 0 0 0,1-1 0 0 0,-1 1-1 0 0,1-1 1 0 0,-1 0 0 0 0,0 1 0 0 0,0-1 0 0 0,0 1 0 0 0,0-1-1 0 0,0 1 1 0 0,0-1 0 0 0,0 1 0 0 0,0-1 0 0 0,-1 0 0 0 0,1 1-1 0 0,-1-1 1 0 0,1 1 0 0 0,-1-1 0 0 0,1 0 0 0 0,-1 0 0 0 0,0 1-1 0 0,1-1 1 0 0,-1 0 0 0 0,0 0 0 0 0,0 0 0 0 0,0 1 0 0 0,0-1 0 0 0,0 0-1 0 0,0-1 1 0 0,0 1 0 0 0,-1 0 0 0 0,1 0 0 0 0,0 0 0 0 0,0-1-1 0 0,-1 1 1 0 0,1 0 0 0 0,0-1 0 0 0,-1 0 0 0 0,1 1 0 0 0,-3 0-1 0 0,-8 3 226 0 0,-1 0 0 0 0,0-1-1 0 0,-20 3 1 0 0,26-5-217 0 0,-8 2 23 0 0,0-2-1 0 0,-1 0 1 0 0,-19-2 0 0 0,22 4-248 0 0</inkml:trace>
</inkml:ink>
</file>

<file path=ppt/ink/ink95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659"/>
    </inkml:context>
    <inkml:brush xml:id="br0">
      <inkml:brushProperty name="width" value="0.05" units="cm"/>
      <inkml:brushProperty name="height" value="0.05" units="cm"/>
      <inkml:brushProperty name="color" value="#AB008B"/>
    </inkml:brush>
  </inkml:definitions>
  <inkml:trace contextRef="#ctx0" brushRef="#br0">28 6 6911 0 0,'-6'-3'10656'0'0,"3"5"-9222"0"0,0 4-1105 0 0,0 0 1 0 0,1 0 0 0 0,0 0 0 0 0,0 1 0 0 0,0-1 0 0 0,0 1 0 0 0,1-1 0 0 0,0 1 0 0 0,1 0-1 0 0,-1-1 1 0 0,1 1 0 0 0,1 0 0 0 0,-1-1 0 0 0,1 1 0 0 0,0 0 0 0 0,1-1 0 0 0,-1 1 0 0 0,6 10-1 0 0,-6-14-297 0 0,0 0 0 0 0,0 0-1 0 0,0 0 1 0 0,1 0 0 0 0,-1 0-1 0 0,1 0 1 0 0,0-1 0 0 0,0 1-1 0 0,0-1 1 0 0,0 1 0 0 0,0-1-1 0 0,0 0 1 0 0,1 0 0 0 0,-1 0-1 0 0,1 0 1 0 0,0 0 0 0 0,-1 0-1 0 0,1-1 1 0 0,0 0 0 0 0,0 1-1 0 0,0-1 1 0 0,0 0 0 0 0,0 0-1 0 0,0-1 1 0 0,1 1 0 0 0,-1 0-1 0 0,0-1 1 0 0,0 0 0 0 0,0 0-1 0 0,1 0 1 0 0,-1 0 0 0 0,0-1-1 0 0,0 1 1 0 0,0-1 0 0 0,0 0-1 0 0,0 0 1 0 0,1 0 0 0 0,-1 0-1 0 0,4-3 1 0 0,-5 4-10 0 0,0-1-1 0 0,0 0 1 0 0,0 1 0 0 0,0-1-1 0 0,0 0 1 0 0,-1 0 0 0 0,1-1 0 0 0,0 1-1 0 0,-1 0 1 0 0,1 0 0 0 0,-1-1-1 0 0,1 1 1 0 0,-1-1 0 0 0,1 1-1 0 0,-1-1 1 0 0,0 0 0 0 0,0 0-1 0 0,0 1 1 0 0,0-1 0 0 0,0 0-1 0 0,-1 0 1 0 0,1 0 0 0 0,0 0-1 0 0,-1 0 1 0 0,1 0 0 0 0,-1 0-1 0 0,0 0 1 0 0,0 0 0 0 0,0 0-1 0 0,0 0 1 0 0,0 0 0 0 0,0-3 0 0 0,-3-2 28 0 0,0-1 1 0 0,0 1 0 0 0,-1-1 0 0 0,0 1 0 0 0,0 0 0 0 0,-9-11 0 0 0,-13-27-22 0 0,25 44-133 0 0,27-18-4062 0 0,-17 18 2167 0 0</inkml:trace>
</inkml:ink>
</file>

<file path=ppt/ink/ink95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044"/>
    </inkml:context>
    <inkml:brush xml:id="br0">
      <inkml:brushProperty name="width" value="0.05" units="cm"/>
      <inkml:brushProperty name="height" value="0.05" units="cm"/>
      <inkml:brushProperty name="color" value="#AB008B"/>
    </inkml:brush>
  </inkml:definitions>
  <inkml:trace contextRef="#ctx0" brushRef="#br0">1 195 4607 0 0,'2'-7'8068'0'0,"7"-20"-3345"0"0,-1-20 98 0 0,10-22-1747 0 0,-6 24-1168 0 0,1 84-1810 0 0,-13-38-96 0 0,1-1 0 0 0,-1 1 0 0 0,0-1 0 0 0,0 1 0 0 0,0-1 0 0 0,1 1 0 0 0,-1-1 0 0 0,0 0 0 0 0,0 1-1 0 0,1-1 1 0 0,-1 1 0 0 0,0-1 0 0 0,1 0 0 0 0,-1 1 0 0 0,1-1 0 0 0,-1 0 0 0 0,0 0 0 0 0,1 1 0 0 0,-1-1 0 0 0,1 0 0 0 0,-1 0 0 0 0,1 1 0 0 0,-1-1 0 0 0,1 0-1 0 0,-1 0 1 0 0,1 0 0 0 0,-1 0 0 0 0,1 0 0 0 0,-1 0 0 0 0,1 0 0 0 0,-1 0 0 0 0,1 0 0 0 0,-1 0 0 0 0,1 0 0 0 0,-1 0 0 0 0,1 0 0 0 0,-1 0 0 0 0,1-1 0 0 0,-1 1 0 0 0,0 0-1 0 0,1 0 1 0 0,-1 0 0 0 0,1-1 0 0 0,-1 1 0 0 0,1-1 0 0 0,15-12 11 0 0,-16 12-7 0 0,3-2 31 0 0,0 0-1 0 0,0 1 1 0 0,0-1-1 0 0,0 0 1 0 0,0 1 0 0 0,1 0-1 0 0,-1 0 1 0 0,1 0-1 0 0,0 0 1 0 0,0 1 0 0 0,-1-1-1 0 0,1 1 1 0 0,0 0-1 0 0,7-1 1 0 0,-9 2-19 0 0,0 0 0 0 0,0 1 1 0 0,0-1-1 0 0,0 1 0 0 0,0-1 0 0 0,0 1 0 0 0,0-1 0 0 0,0 1 1 0 0,-1 0-1 0 0,1 0 0 0 0,0 0 0 0 0,0 0 0 0 0,-1 0 0 0 0,1 0 0 0 0,-1 1 1 0 0,1-1-1 0 0,-1 1 0 0 0,1-1 0 0 0,-1 1 0 0 0,0-1 0 0 0,0 1 1 0 0,0-1-1 0 0,0 1 0 0 0,0 0 0 0 0,0 0 0 0 0,0 0 0 0 0,-1 0 1 0 0,1 0-1 0 0,0-1 0 0 0,0 5 0 0 0,5 23-515 0 0,-5-23-6 0 0,0-1 0 0 0,0 1-1 0 0,0-1 1 0 0,1 0 0 0 0,-1 1 0 0 0,1-1 0 0 0,0 0 0 0 0,1 0 0 0 0,-1 0 0 0 0,1-1 0 0 0,0 1 0 0 0,1 0-1 0 0,-1-1 1 0 0,6 6 0 0 0,2-3-8203 0 0</inkml:trace>
</inkml:ink>
</file>

<file path=ppt/ink/ink95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576"/>
    </inkml:context>
    <inkml:brush xml:id="br0">
      <inkml:brushProperty name="width" value="0.05" units="cm"/>
      <inkml:brushProperty name="height" value="0.05" units="cm"/>
      <inkml:brushProperty name="color" value="#AB008B"/>
    </inkml:brush>
  </inkml:definitions>
  <inkml:trace contextRef="#ctx0" brushRef="#br0">1 13 3223 0 0,'28'-13'17870'0'0,"-25"23"-17464"0"0,-1 0 0 0 0,1 0 1 0 0,-2 0-1 0 0,1 1 1 0 0,-1-1-1 0 0,-1 0 0 0 0,0 1 1 0 0,0-1-1 0 0,-1 0 1 0 0,-3 14-1 0 0,0 26 189 0 0,4-29-447 0 0,2 46 325 0 0,-2-63-510 0 0,1-1 0 0 0,0 1 0 0 0,-1-1 0 0 0,1 1 0 0 0,1-1 0 0 0,-1 1 0 0 0,0-1-1 0 0,1 0 1 0 0,0 0 0 0 0,-1 1 0 0 0,1-1 0 0 0,1 0 0 0 0,-1-1 0 0 0,0 1 0 0 0,3 3 0 0 0,3-9-3087 0 0,0-2 1261 0 0</inkml:trace>
</inkml:ink>
</file>

<file path=ppt/ink/ink95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177"/>
    </inkml:context>
    <inkml:brush xml:id="br0">
      <inkml:brushProperty name="width" value="0.05" units="cm"/>
      <inkml:brushProperty name="height" value="0.05" units="cm"/>
      <inkml:brushProperty name="color" value="#AB008B"/>
    </inkml:brush>
  </inkml:definitions>
  <inkml:trace contextRef="#ctx0" brushRef="#br0">73 64 6447 0 0,'34'-23'971'0'0,"-33"23"-644"0"0,0-1 1 0 0,0 1-1 0 0,0 0 0 0 0,0-1 0 0 0,0 1 0 0 0,1-1 1 0 0,-1 0-1 0 0,0 1 0 0 0,0-1 0 0 0,0 0 1 0 0,-1 1-1 0 0,1-1 0 0 0,0 0 0 0 0,0 0 1 0 0,0 0-1 0 0,-1 0 0 0 0,1 0 0 0 0,0 0 0 0 0,-1 0 1 0 0,1 0-1 0 0,-1 0 0 0 0,1 0 0 0 0,-1 0 1 0 0,1 0-1 0 0,-1-1 0 0 0,0 1 0 0 0,1 0 1 0 0,-1 0-1 0 0,0 0 0 0 0,0-1 0 0 0,0 1 0 0 0,0-2 1 0 0,-13-7 3663 0 0,-13 11-3672 0 0,18 1-37 0 0,-1 0-1 0 0,1 1 1 0 0,-1 0-1 0 0,1 1 1 0 0,0-1 0 0 0,-14 10-1 0 0,21-12-246 0 0,0 0-1 0 0,-1 0 1 0 0,1 0-1 0 0,0 1 1 0 0,0-1 0 0 0,0 0-1 0 0,-1 0 1 0 0,1 1-1 0 0,1-1 1 0 0,-1 1-1 0 0,0-1 1 0 0,0 0-1 0 0,0 1 1 0 0,1 0 0 0 0,-1-1-1 0 0,1 1 1 0 0,-1 2-1 0 0,1-2-26 0 0,0 0 0 0 0,1 0 0 0 0,-1 0 0 0 0,1-1 0 0 0,-1 1 0 0 0,1 0 0 0 0,0-1 0 0 0,0 1 0 0 0,-1-1 0 0 0,1 1 0 0 0,0-1 0 0 0,1 1 0 0 0,-1-1-1 0 0,0 1 1 0 0,0-1 0 0 0,0 0 0 0 0,1 0 0 0 0,-1 0 0 0 0,1 1 0 0 0,2 0 0 0 0,60 30 42 0 0,-47-26-23 0 0,-1 2 1 0 0,24 14-1 0 0,-37-20-8 0 0,1 0 0 0 0,-1 1 0 0 0,0-1 0 0 0,0 1 0 0 0,0 0 0 0 0,0 0 0 0 0,0 0 0 0 0,-1 0 0 0 0,1 1 0 0 0,-1-1 0 0 0,0 1 0 0 0,0-1 0 0 0,0 1 0 0 0,0 0 0 0 0,1 7 0 0 0,-3-8 0 0 0,0 1 0 0 0,0-1 1 0 0,0 0-1 0 0,-1 0 0 0 0,1 0 0 0 0,-1 0 0 0 0,0 0 1 0 0,0 0-1 0 0,0 0 0 0 0,0 0 0 0 0,-1 0 0 0 0,1 0 0 0 0,-1-1 1 0 0,0 1-1 0 0,0-1 0 0 0,0 1 0 0 0,0-1 0 0 0,0 1 1 0 0,0-1-1 0 0,0 0 0 0 0,-1 0 0 0 0,1 0 0 0 0,-1-1 0 0 0,0 1 1 0 0,-4 2-1 0 0,-11 6 111 0 0,0 0 0 0 0,-30 10 0 0 0,44-18-139 0 0,1-1 23 0 0,-1 0 1 0 0,1 1-1 0 0,-1-1 0 0 0,0 0 0 0 0,0-1 1 0 0,0 1-1 0 0,1-1 0 0 0,-7 0 0 0 0,9 0-12 0 0,0 0 0 0 0,0 0-1 0 0,0 0 1 0 0,0-1 0 0 0,0 1-1 0 0,0-1 1 0 0,0 1-1 0 0,0-1 1 0 0,0 1 0 0 0,0-1-1 0 0,0 1 1 0 0,0-1-1 0 0,0 0 1 0 0,1 0 0 0 0,-1 1-1 0 0,0-1 1 0 0,1 0-1 0 0,-1 0 1 0 0,0 0 0 0 0,1 0-1 0 0,-1 0 1 0 0,1 0 0 0 0,-1 1-1 0 0,1-1 1 0 0,0 0-1 0 0,-1 0 1 0 0,1-1 0 0 0,0 1-1 0 0,0 0 1 0 0,0 0-1 0 0,0 0 1 0 0,0 0 0 0 0,0 0-1 0 0,0 0 1 0 0,0 0-1 0 0,0-2 1 0 0,2-15-71 0 0,0 0-1 0 0,1 0 1 0 0,0 1-1 0 0,2-1 1 0 0,0 1 0 0 0,1 0-1 0 0,1 1 1 0 0,0-1-1 0 0,1 1 1 0 0,1 0-1 0 0,0 1 1 0 0,2 0 0 0 0,11-14-1 0 0,-21 29 68 0 0,0-1-1 0 0,0 0 1 0 0,0 0-1 0 0,0 1 0 0 0,0-1 1 0 0,0 0-1 0 0,0 0 1 0 0,-1 0-1 0 0,1 0 1 0 0,0 0-1 0 0,-1 0 1 0 0,1 0-1 0 0,0 0 1 0 0,-1 0-1 0 0,0 0 1 0 0,1-1-1 0 0,-1 1 1 0 0,0 0-1 0 0,1 0 1 0 0,-1 0-1 0 0,0-1 1 0 0,0 1-1 0 0,0 0 0 0 0,0 0 1 0 0,0 0-1 0 0,0-1 1 0 0,0 1-1 0 0,-1 0 1 0 0,1 0-1 0 0,0 0 1 0 0,-1-1-1 0 0,1 1 1 0 0,-1 0-1 0 0,1 0 1 0 0,-1 0-1 0 0,1 0 1 0 0,-2-1-1 0 0,1 1-430 0 0</inkml:trace>
</inkml:ink>
</file>

<file path=ppt/ink/ink95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510"/>
    </inkml:context>
    <inkml:brush xml:id="br0">
      <inkml:brushProperty name="width" value="0.05" units="cm"/>
      <inkml:brushProperty name="height" value="0.05" units="cm"/>
      <inkml:brushProperty name="color" value="#AB008B"/>
    </inkml:brush>
  </inkml:definitions>
  <inkml:trace contextRef="#ctx0" brushRef="#br0">67 6 10135 0 0,'0'0'778'0'0,"-1"-2"-1077"0"0,-9-2 7223 0 0,5 9-6556 0 0,0-1 1 0 0,1 1 0 0 0,-1 0-1 0 0,1 1 1 0 0,0-1-1 0 0,1 1 1 0 0,-1 0-1 0 0,1 0 1 0 0,0 0 0 0 0,0 0-1 0 0,1 0 1 0 0,0 1-1 0 0,0-1 1 0 0,1 1-1 0 0,-1-1 1 0 0,1 1 0 0 0,0 9-1 0 0,0-8-309 0 0,1 0 1 0 0,-1 0-1 0 0,1 0 0 0 0,1 0 0 0 0,0 1 1 0 0,0-1-1 0 0,0 0 0 0 0,1 0 1 0 0,1 0-1 0 0,-1-1 0 0 0,1 1 0 0 0,0 0 1 0 0,9 13-1 0 0,-10-19-38 0 0,1 1 0 0 0,0-1 0 0 0,0 0 0 0 0,-1 0 0 0 0,2-1 0 0 0,-1 1 0 0 0,0 0-1 0 0,0-1 1 0 0,0 0 0 0 0,1 0 0 0 0,-1 0 0 0 0,0 0 0 0 0,1-1 0 0 0,-1 1 0 0 0,1-1 0 0 0,-1 0 0 0 0,1 0 0 0 0,-1 0 0 0 0,1 0 0 0 0,-1-1 0 0 0,0 1 0 0 0,1-1 0 0 0,-1 0 0 0 0,1 0 0 0 0,-1 0 0 0 0,0 0 0 0 0,0-1 0 0 0,0 1 0 0 0,3-3 0 0 0,-2 3 3 0 0,-1-1 0 0 0,1 0-1 0 0,-1 1 1 0 0,0-1 0 0 0,0 0 0 0 0,0 0 0 0 0,0-1 0 0 0,0 1 0 0 0,-1-1 0 0 0,1 1 0 0 0,-1-1 0 0 0,1 0 0 0 0,-1 0 0 0 0,0 0-1 0 0,0 0 1 0 0,0-1 0 0 0,-1 1 0 0 0,1 0 0 0 0,-1-1 0 0 0,0 1 0 0 0,0-1 0 0 0,0 1 0 0 0,0-1 0 0 0,-1 0 0 0 0,1 1 0 0 0,-1-1 0 0 0,0-5-1 0 0,-1 3 72 0 0,-1 0-1 0 0,0 0 1 0 0,0 0-1 0 0,-1 0 1 0 0,0 1-1 0 0,0-1 1 0 0,0 1-1 0 0,0 0 1 0 0,-1 0-1 0 0,0 0 1 0 0,-8-8-1 0 0,-2 1 109 0 0,-1 0-1 0 0,0 1 1 0 0,-19-10-1 0 0,33 21-292 0 0,27 15-7630 0 0,-16-12 5797 0 0</inkml:trace>
</inkml:ink>
</file>

<file path=ppt/ink/ink95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842"/>
    </inkml:context>
    <inkml:brush xml:id="br0">
      <inkml:brushProperty name="width" value="0.05" units="cm"/>
      <inkml:brushProperty name="height" value="0.05" units="cm"/>
      <inkml:brushProperty name="color" value="#AB008B"/>
    </inkml:brush>
  </inkml:definitions>
  <inkml:trace contextRef="#ctx0" brushRef="#br0">42 21 3223 0 0,'0'0'584'0'0,"-15"-20"11770"0"0,15 20-12177 0 0,-1 0 1 0 0,0 0-1 0 0,0-1 1 0 0,0 1 0 0 0,0 0-1 0 0,0 0 1 0 0,0 0-1 0 0,0 0 1 0 0,0 0 0 0 0,1 1-1 0 0,-1-1 1 0 0,0 0 0 0 0,0 0-1 0 0,0 1 1 0 0,0-1-1 0 0,0 0 1 0 0,1 1 0 0 0,-1-1-1 0 0,0 1 1 0 0,0-1-1 0 0,1 1 1 0 0,-1-1 0 0 0,0 1-1 0 0,1 0 1 0 0,-1-1-1 0 0,0 1 1 0 0,1 0 0 0 0,-1-1-1 0 0,1 1 1 0 0,-1 0-1 0 0,1 0 1 0 0,0 0 0 0 0,-1-1-1 0 0,1 1 1 0 0,0 0 0 0 0,0 0-1 0 0,-1 0 1 0 0,1 0-1 0 0,0 0 1 0 0,0 0 0 0 0,0-1-1 0 0,0 1 1 0 0,0 0-1 0 0,0 0 1 0 0,0 1 0 0 0,1 0-64 0 0,-1 0 0 0 0,1 0 0 0 0,-1 0 0 0 0,1 0 1 0 0,0 0-1 0 0,0 0 0 0 0,-1-1 0 0 0,1 1 0 0 0,0 0 1 0 0,1-1-1 0 0,-1 1 0 0 0,0-1 0 0 0,0 1 0 0 0,1-1 1 0 0,-1 1-1 0 0,1-1 0 0 0,-1 0 0 0 0,1 0 1 0 0,0 0-1 0 0,-1 0 0 0 0,4 1 0 0 0,-3-1-76 0 0,0-1-1 0 0,0 0 1 0 0,0 1 0 0 0,1-1-1 0 0,-1 0 1 0 0,0 0 0 0 0,0-1-1 0 0,0 1 1 0 0,0 0 0 0 0,1-1-1 0 0,-1 1 1 0 0,0-1 0 0 0,0 0-1 0 0,0 0 1 0 0,0 0 0 0 0,2-1-1 0 0,-3 1-26 0 0,0 1 0 0 0,-1 0 0 0 0,1-1 0 0 0,0 1 1 0 0,-1-1-1 0 0,1 1 0 0 0,0-1 0 0 0,-1 1 0 0 0,1-1 0 0 0,-1 1 0 0 0,1-1 0 0 0,-1 0 0 0 0,1 1 0 0 0,-1-1 0 0 0,0 0 0 0 0,1 1 0 0 0,-1-1 0 0 0,0 0 1 0 0,0 1-1 0 0,1-1 0 0 0,-1 0 0 0 0,0 0 0 0 0,0 1 0 0 0,0-1 0 0 0,0 0 0 0 0,0 0 0 0 0,0 1 0 0 0,0-1 0 0 0,0 0 0 0 0,0 0 0 0 0,0 0 0 0 0,0 1 1 0 0,-1-1-1 0 0,1 0 0 0 0,0 1 0 0 0,0-1 0 0 0,-1 0 0 0 0,1 1 0 0 0,-1-1 0 0 0,1 0 0 0 0,0 1 0 0 0,-1-1 0 0 0,1 0 0 0 0,-1 1 0 0 0,1-1 0 0 0,-1 1 1 0 0,0-1-1 0 0,0 0 0 0 0,-2-1-9 0 0,0 1 0 0 0,-1-1 0 0 0,1 1 0 0 0,0 0 1 0 0,-1 0-1 0 0,1 0 0 0 0,0 0 0 0 0,-1 0 0 0 0,1 1 1 0 0,-4-1-1 0 0,-8 3-8226 0 0</inkml:trace>
</inkml:ink>
</file>

<file path=ppt/ink/ink95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39.456"/>
    </inkml:context>
    <inkml:brush xml:id="br0">
      <inkml:brushProperty name="width" value="0.05" units="cm"/>
      <inkml:brushProperty name="height" value="0.05" units="cm"/>
      <inkml:brushProperty name="color" value="#AB008B"/>
    </inkml:brush>
  </inkml:definitions>
  <inkml:trace contextRef="#ctx0" brushRef="#br0">13 154 1375 0 0,'0'0'12656'0'0,"-12"-14"-3197"0"0,15 17-9377 0 0,1-1 1 0 0,-1 1-1 0 0,1 0 1 0 0,0-1 0 0 0,0 0-1 0 0,0 0 1 0 0,0 0-1 0 0,0-1 1 0 0,0 1-1 0 0,0-1 1 0 0,0 0-1 0 0,1 0 1 0 0,-1 0-1 0 0,7 0 1 0 0,73 0 396 0 0,-59-1-284 0 0,-12-1-180 0 0,1 0 0 0 0,-1 0-1 0 0,0-1 1 0 0,0-1 0 0 0,0 0 0 0 0,-1-1 0 0 0,1 0 0 0 0,-1-1 0 0 0,0-1 0 0 0,0 1 0 0 0,-1-2 0 0 0,1 0 0 0 0,-1 0-1 0 0,-1-1 1 0 0,0-1 0 0 0,12-11 0 0 0,54-54 628 0 0,-75 73-621 0 0</inkml:trace>
</inkml:ink>
</file>

<file path=ppt/ink/ink95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098"/>
    </inkml:context>
    <inkml:brush xml:id="br0">
      <inkml:brushProperty name="width" value="0.05" units="cm"/>
      <inkml:brushProperty name="height" value="0.05" units="cm"/>
      <inkml:brushProperty name="color" value="#AB008B"/>
    </inkml:brush>
  </inkml:definitions>
  <inkml:trace contextRef="#ctx0" brushRef="#br0">27 29 1839 0 0,'-2'-6'13848'0'0,"-6"-16"-6349"0"0,5 28-7384 0 0,0 2 1 0 0,1-1-1 0 0,0 0 0 0 0,0 0 1 0 0,0 1-1 0 0,1-1 1 0 0,0 0-1 0 0,1 1 0 0 0,0-1 1 0 0,0 1-1 0 0,2 7 0 0 0,-3 23 17 0 0,1-38-129 0 0,0 1 1 0 0,0-1 0 0 0,0 0 0 0 0,0 0-1 0 0,-1 0 1 0 0,1 1 0 0 0,0-1-1 0 0,0 0 1 0 0,0 0 0 0 0,0 1-1 0 0,0-1 1 0 0,0 0 0 0 0,0 0 0 0 0,0 1-1 0 0,0-1 1 0 0,0 0 0 0 0,0 0-1 0 0,0 1 1 0 0,0-1 0 0 0,0 0-1 0 0,0 0 1 0 0,0 1 0 0 0,0-1 0 0 0,0 0-1 0 0,0 0 1 0 0,0 1 0 0 0,0-1-1 0 0,0 0 1 0 0,1 0 0 0 0,-1 1-1 0 0,0-1 1 0 0,0 0 0 0 0,0 0 0 0 0,0 0-1 0 0,0 1 1 0 0,1-1 0 0 0,-1 0-1 0 0,0 0 1 0 0,0 0 0 0 0,0 0-1 0 0,1 1 1 0 0,-1-1 0 0 0,0 0 0 0 0,0 0-1 0 0,1 0 1 0 0,-1 0 0 0 0,0 0-1 0 0,0 0 1 0 0,1 0 0 0 0,-1 0-1 0 0,0 0 1 0 0,0 0 0 0 0,1 0 0 0 0,-1 0-1 0 0,12-9-2410 0 0,-9 6 299 0 0,0 0 53 0 0</inkml:trace>
</inkml:ink>
</file>

<file path=ppt/ink/ink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7"/>
    </inkml:context>
    <inkml:brush xml:id="br0">
      <inkml:brushProperty name="width" value="0.1" units="cm"/>
      <inkml:brushProperty name="height" value="0.1" units="cm"/>
      <inkml:brushProperty name="color" value="#008C3A"/>
    </inkml:brush>
  </inkml:definitions>
  <inkml:trace contextRef="#ctx0" brushRef="#br0">1 14 10591 0 0,'23'-13'12411'0'0,"-18"30"-12069"0"0,-1 1 0 0 0,-1 0 1 0 0,0 0-1 0 0,-1 0 0 0 0,-1 0 1 0 0,-3 34-1 0 0,1-22-109 0 0,5 48-1 0 0,3-20-160 0 0,-6-36-38 0 0,1 0-1 0 0,2 0 0 0 0,0-1 1 0 0,1 1-1 0 0,11 29 0 0 0,-1-30-132 0 0,-3-54-4383 0 0,-12-8 333 0 0,-2 18 2023 0 0</inkml:trace>
</inkml:ink>
</file>

<file path=ppt/ink/ink95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930"/>
    </inkml:context>
    <inkml:brush xml:id="br0">
      <inkml:brushProperty name="width" value="0.05" units="cm"/>
      <inkml:brushProperty name="height" value="0.05" units="cm"/>
      <inkml:brushProperty name="color" value="#AB008B"/>
    </inkml:brush>
  </inkml:definitions>
  <inkml:trace contextRef="#ctx0" brushRef="#br0">67 13 1375 0 0,'2'-1'4206'0'0,"15"-5"7938"0"0,-19 5-12025 0 0,-1 0 0 0 0,1 0 1 0 0,-1 1-1 0 0,1-1 1 0 0,-1 0-1 0 0,1 1 0 0 0,-1 0 1 0 0,1-1-1 0 0,-1 1 0 0 0,1 0 1 0 0,-1 0-1 0 0,0 1 1 0 0,1-1-1 0 0,-1 0 0 0 0,1 1 1 0 0,-1 0-1 0 0,1-1 1 0 0,0 1-1 0 0,-1 0 0 0 0,1 0 1 0 0,0 1-1 0 0,-1-1 1 0 0,-1 2-1 0 0,2-3-122 0 0,1 1 1 0 0,0 0-1 0 0,-1-1 0 0 0,1 1 1 0 0,0 0-1 0 0,-1 0 0 0 0,1 0 1 0 0,0 0-1 0 0,0 0 1 0 0,0 0-1 0 0,-1 0 0 0 0,1 0 1 0 0,1 0-1 0 0,-1 1 0 0 0,0-1 1 0 0,0 0-1 0 0,0 1 1 0 0,1-1-1 0 0,-1 0 0 0 0,0 1 1 0 0,1-1-1 0 0,0 1 0 0 0,-1-1 1 0 0,1 1-1 0 0,0-1 0 0 0,-1 1 1 0 0,1-1-1 0 0,0 1 1 0 0,0 0-1 0 0,1-1 0 0 0,-1 1 1 0 0,0-1-1 0 0,0 1 0 0 0,1-1 1 0 0,-1 1-1 0 0,1-1 1 0 0,0 2-1 0 0,3 1 9 0 0,1 0 0 0 0,-1-1 0 0 0,1 0 0 0 0,0 0 0 0 0,0-1 0 0 0,0 1-1 0 0,0-1 1 0 0,0 0 0 0 0,0 0 0 0 0,1 0 0 0 0,-1-1 0 0 0,1 0 0 0 0,-1 0 0 0 0,9 0 0 0 0,36 10 566 0 0,-48-10-539 0 0,0 0-1 0 0,0 0 0 0 0,0 0 1 0 0,0 1-1 0 0,0-1 1 0 0,0 0-1 0 0,-1 1 1 0 0,1-1-1 0 0,0 1 0 0 0,-1 0 1 0 0,1 0-1 0 0,-1-1 1 0 0,1 1-1 0 0,-1 0 1 0 0,0 0-1 0 0,0 0 0 0 0,0 0 1 0 0,0 1-1 0 0,0-1 1 0 0,-1 0-1 0 0,1 0 0 0 0,0 0 1 0 0,-1 1-1 0 0,1 2 1 0 0,-2-3-16 0 0,1 0 0 0 0,0-1 0 0 0,-1 1 0 0 0,1 0 0 0 0,-1 0 0 0 0,1-1 0 0 0,-1 1 0 0 0,0 0 0 0 0,1-1 0 0 0,-1 1 0 0 0,0-1 0 0 0,0 1 0 0 0,0-1 0 0 0,0 0 1 0 0,-1 1-1 0 0,1-1 0 0 0,0 0 0 0 0,-1 0 0 0 0,1 1 0 0 0,0-1 0 0 0,-1 0 0 0 0,1-1 0 0 0,-1 1 0 0 0,0 0 0 0 0,1 0 0 0 0,-1-1 0 0 0,0 1 0 0 0,1-1 0 0 0,-1 1 0 0 0,0-1 0 0 0,0 0 0 0 0,-2 1 0 0 0,2-1-10 0 0,1 0 0 0 0,0 0 0 0 0,0 1 0 0 0,0-1 0 0 0,0 0 0 0 0,-1 0 0 0 0,1 0 0 0 0,0 0 0 0 0,0-1 0 0 0,0 1 0 0 0,-1 0 0 0 0,1 0 0 0 0,0-1 0 0 0,0 1 0 0 0,0 0 0 0 0,0-1 0 0 0,0 0 0 0 0,0 1 0 0 0,0-1 0 0 0,0 1 0 0 0,0-1 0 0 0,0 0 0 0 0,0 0 0 0 0,0 1 0 0 0,0-1 0 0 0,1 0 0 0 0,-1 0 0 0 0,0 0 0 0 0,1 0 0 0 0,-1 0 0 0 0,0 0 0 0 0,1 0 0 0 0,0 0 0 0 0,-1 0 0 0 0,1-1 0 0 0,-1 1 0 0 0,1 0 0 0 0,0 0 0 0 0,0 0 0 0 0,0 0 0 0 0,0-1 0 0 0,0 1 0 0 0,0 0 0 0 0,0 0 0 0 0,0 0 0 0 0,1-3 0 0 0,-1 1-5 0 0,1-1-1 0 0,-1 0 0 0 0,1 0 0 0 0,0 1 1 0 0,0-1-1 0 0,1 0 0 0 0,-1 1 1 0 0,1-1-1 0 0,0 1 0 0 0,0 0 0 0 0,0 0 1 0 0,0 0-1 0 0,5-5 0 0 0,-3 5 20 0 0,2-3-140 0 0,1 1 0 0 0,-1-1 0 0 0,0 0 1 0 0,0 0-1 0 0,-1-1 0 0 0,5-7 1 0 0,-9 13 101 0 0,0 0 1 0 0,-1 0-1 0 0,0 0 1 0 0,1 0 0 0 0,-1 0-1 0 0,0 0 1 0 0,1 0 0 0 0,-1 0-1 0 0,0 0 1 0 0,0 0 0 0 0,0 0-1 0 0,0 0 1 0 0,0 0 0 0 0,0 0-1 0 0,0 0 1 0 0,0 0 0 0 0,0 0-1 0 0,0 0 1 0 0,-1 0 0 0 0,1 0-1 0 0,-1 0 1 0 0,0-2-1 0 0,0 1 37 0 0,-1 1-1 0 0,1-1 0 0 0,-1 1 0 0 0,0-1 0 0 0,0 1 0 0 0,0-1 1 0 0,0 1-1 0 0,0 0 0 0 0,0 0 0 0 0,0 0 0 0 0,0 0 0 0 0,0 0 1 0 0,-1 1-1 0 0,1-1 0 0 0,-3 0 0 0 0,-9-3 749 0 0,8 2-1929 0 0</inkml:trace>
</inkml:ink>
</file>

<file path=ppt/ink/ink95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310"/>
    </inkml:context>
    <inkml:brush xml:id="br0">
      <inkml:brushProperty name="width" value="0.05" units="cm"/>
      <inkml:brushProperty name="height" value="0.05" units="cm"/>
      <inkml:brushProperty name="color" value="#AB008B"/>
    </inkml:brush>
  </inkml:definitions>
  <inkml:trace contextRef="#ctx0" brushRef="#br0">25 1 12671 0 0,'0'0'1143'0'0,"-17"27"4090"0"0,15-20-4779 0 0,1 0 1 0 0,-1 0-1 0 0,1 0 0 0 0,0 1 1 0 0,0-1-1 0 0,1 0 0 0 0,1 12 0 0 0,-1-18-415 0 0,0 1-1 0 0,0 0 1 0 0,1-1-1 0 0,-1 1 0 0 0,1-1 1 0 0,-1 1-1 0 0,1-1 0 0 0,-1 1 1 0 0,1-1-1 0 0,0 0 0 0 0,0 1 1 0 0,-1-1-1 0 0,1 0 0 0 0,0 1 1 0 0,0-1-1 0 0,0 0 0 0 0,1 0 1 0 0,-1 0-1 0 0,0 0 0 0 0,0 0 1 0 0,1 0-1 0 0,-1 0 0 0 0,0 0 1 0 0,1-1-1 0 0,-1 1 0 0 0,1-1 1 0 0,-1 1-1 0 0,1-1 0 0 0,-1 1 1 0 0,1-1-1 0 0,-1 0 0 0 0,1 1 1 0 0,0-1-1 0 0,-1 0 0 0 0,1 0 1 0 0,-1 0-1 0 0,1-1 0 0 0,-1 1 1 0 0,3-1-1 0 0,49-12 308 0 0,-51 13-330 0 0,1-1 1 0 0,-1 1-1 0 0,0-1 1 0 0,0 0-1 0 0,0 0 1 0 0,0 0 0 0 0,0 0-1 0 0,-1 0 1 0 0,1-1-1 0 0,0 1 1 0 0,0 0-1 0 0,-1-1 1 0 0,1 0-1 0 0,-1 1 1 0 0,1-1-1 0 0,-1 0 1 0 0,0 0-1 0 0,1 0 1 0 0,-1 1-1 0 0,0-1 1 0 0,1-4-1 0 0,-2 4-5 0 0,-1 1 0 0 0,1-1 0 0 0,-1 1 0 0 0,0-1 0 0 0,1 1 0 0 0,-1 0 0 0 0,0-1 0 0 0,0 1 0 0 0,0 0 0 0 0,0-1 0 0 0,0 1 0 0 0,0 0 0 0 0,0 0 0 0 0,0 0 0 0 0,0 0 0 0 0,0 0 0 0 0,-1 0 0 0 0,1 1-1 0 0,0-1 1 0 0,-1 0 0 0 0,1 1 0 0 0,-1-1 0 0 0,-2 0 0 0 0,-42-16 163 0 0,38 15-133 0 0,2-1-265 0 0,-2 0-430 0 0</inkml:trace>
</inkml:ink>
</file>

<file path=ppt/ink/ink95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752"/>
    </inkml:context>
    <inkml:brush xml:id="br0">
      <inkml:brushProperty name="width" value="0.05" units="cm"/>
      <inkml:brushProperty name="height" value="0.05" units="cm"/>
      <inkml:brushProperty name="color" value="#AB008B"/>
    </inkml:brush>
  </inkml:definitions>
  <inkml:trace contextRef="#ctx0" brushRef="#br0">0 35 8751 0 0,'3'-5'10746'0'0,"10"-15"-6695"0"0,5 15-3533 0 0,-10 3-2201 0 0,0-1-4197 0 0</inkml:trace>
</inkml:ink>
</file>

<file path=ppt/ink/ink95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505"/>
    </inkml:context>
    <inkml:brush xml:id="br0">
      <inkml:brushProperty name="width" value="0.05" units="cm"/>
      <inkml:brushProperty name="height" value="0.05" units="cm"/>
      <inkml:brushProperty name="color" value="#AB008B"/>
    </inkml:brush>
  </inkml:definitions>
  <inkml:trace contextRef="#ctx0" brushRef="#br0">6 80 3679 0 0,'-1'-4'7579'0'0,"0"-5"-3497"0"0,-3-16 224 0 0,5 23-4121 0 0,-1-1-1 0 0,1 1 1 0 0,0 0-1 0 0,-1 0 1 0 0,1 0 0 0 0,0 0-1 0 0,1-1 1 0 0,-1 2 0 0 0,0-1-1 0 0,0 0 1 0 0,1 0 0 0 0,-1 0-1 0 0,1 0 1 0 0,0 1 0 0 0,-1-1-1 0 0,1 1 1 0 0,0 0 0 0 0,0-1-1 0 0,0 1 1 0 0,0 0-1 0 0,0 0 1 0 0,3-1 0 0 0,-4 2-146 0 0,0 0-1 0 0,0 0 1 0 0,1-1 0 0 0,-1 1 0 0 0,0 0-1 0 0,0 0 1 0 0,1 1 0 0 0,-1-1 0 0 0,0 0 0 0 0,0 0-1 0 0,0 1 1 0 0,1-1 0 0 0,-1 0 0 0 0,0 1 0 0 0,0-1-1 0 0,0 1 1 0 0,0 0 0 0 0,0-1 0 0 0,0 1-1 0 0,0 0 1 0 0,0 0 0 0 0,0 0 0 0 0,0-1 0 0 0,0 1-1 0 0,0 0 1 0 0,-1 0 0 0 0,1 0 0 0 0,0 0 0 0 0,-1 1-1 0 0,1-1 1 0 0,0 0 0 0 0,-1 0 0 0 0,0 0 0 0 0,1 0-1 0 0,-1 1 1 0 0,0-1 0 0 0,1 0 0 0 0,-1 0-1 0 0,0 1 1 0 0,0-1 0 0 0,0 1 0 0 0,1 13-114 0 0,0 0-1 0 0,-1-1 1 0 0,0 1 0 0 0,-1 0 0 0 0,-1-1-1 0 0,-1 1 1 0 0,0-1 0 0 0,0 0 0 0 0,-2 0 0 0 0,0 0-1 0 0,-12 26 1 0 0,66-53 303 0 0,4 8-871 0 0,-26 5-7275 0 0,-16-1 895 0 0</inkml:trace>
</inkml:ink>
</file>

<file path=ppt/ink/ink95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915"/>
    </inkml:context>
    <inkml:brush xml:id="br0">
      <inkml:brushProperty name="width" value="0.05" units="cm"/>
      <inkml:brushProperty name="height" value="0.05" units="cm"/>
      <inkml:brushProperty name="color" value="#AB008B"/>
    </inkml:brush>
  </inkml:definitions>
  <inkml:trace contextRef="#ctx0" brushRef="#br0">0 17 15463 0 0,'0'0'348'0'0,"16"-16"7080"0"0,-13 15-7330 0 0,-1 1-1 0 0,1 0 1 0 0,0 0-1 0 0,-1 1 1 0 0,1-1-1 0 0,0 0 1 0 0,-1 1-1 0 0,1 0 1 0 0,-1 0-1 0 0,1-1 0 0 0,-1 1 1 0 0,1 1-1 0 0,-1-1 1 0 0,0 0-1 0 0,1 1 1 0 0,-1-1-1 0 0,0 1 1 0 0,0-1-1 0 0,0 1 1 0 0,0 0-1 0 0,0 0 1 0 0,-1 0-1 0 0,1 0 1 0 0,0 0-1 0 0,-1 1 1 0 0,0-1-1 0 0,1 0 1 0 0,-1 1-1 0 0,0-1 1 0 0,0 1-1 0 0,-1-1 1 0 0,1 1-1 0 0,0 0 1 0 0,-1-1-1 0 0,1 1 1 0 0,-1-1-1 0 0,0 1 1 0 0,0 0-1 0 0,0-1 1 0 0,-1 1-1 0 0,1 0 1 0 0,0-1-1 0 0,-2 4 0 0 0,2-3-93 0 0,0 0-1 0 0,0 0 1 0 0,-1-1-1 0 0,1 1 0 0 0,-1 0 1 0 0,0 0-1 0 0,1 0 1 0 0,-1 0-1 0 0,-1-1 1 0 0,1 1-1 0 0,0 0 0 0 0,-1-1 1 0 0,1 1-1 0 0,-1-1 1 0 0,0 0-1 0 0,0 1 0 0 0,0-1 1 0 0,0 0-1 0 0,0 0 1 0 0,-1 0-1 0 0,1-1 0 0 0,0 1 1 0 0,-1 0-1 0 0,1-1 1 0 0,-1 0-1 0 0,0 1 0 0 0,1-1 1 0 0,-1 0-1 0 0,0 0 1 0 0,0-1-1 0 0,0 1 0 0 0,0-1 1 0 0,0 1-1 0 0,0-1 1 0 0,0 0-1 0 0,1 0 0 0 0,-4 0 1 0 0,5-1-182 0 0,1 0-1 0 0,0 1 1 0 0,0-1 0 0 0,0 1 0 0 0,0-1-1 0 0,0 1 1 0 0,0-1 0 0 0,0 0 0 0 0,0 1-1 0 0,0-1 1 0 0,0 1 0 0 0,0-1 0 0 0,0 0-1 0 0,0 1 1 0 0,1-1 0 0 0,-1 1 0 0 0,0-1 0 0 0,0 1-1 0 0,1-1 1 0 0,-1 1 0 0 0,0-1 0 0 0,1 1-1 0 0,-1-1 1 0 0,0 1 0 0 0,1-1 0 0 0,-1 1-1 0 0,1-1 1 0 0,-1 1 0 0 0,1 0 0 0 0,0-1-1 0 0</inkml:trace>
</inkml:ink>
</file>

<file path=ppt/ink/ink95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4.295"/>
    </inkml:context>
    <inkml:brush xml:id="br0">
      <inkml:brushProperty name="width" value="0.05" units="cm"/>
      <inkml:brushProperty name="height" value="0.05" units="cm"/>
      <inkml:brushProperty name="color" value="#AB008B"/>
    </inkml:brush>
  </inkml:definitions>
  <inkml:trace contextRef="#ctx0" brushRef="#br0">57 42 1375 0 0,'2'-3'1643'0'0,"-1"-1"-1"0"0,1 1 0 0 0,-1-1 0 0 0,0 0 0 0 0,0 1 1 0 0,-1-1-1 0 0,1 0 0 0 0,-1-4 0 0 0,-5 3 2712 0 0,-7 16-2209 0 0,4-1-1689 0 0,2-1 0 0 0,-1 1 0 0 0,2 1-1 0 0,-6 11 1 0 0,9-19-368 0 0,0 1-1 0 0,1-1 0 0 0,0 1 1 0 0,-1 0-1 0 0,1-1 1 0 0,1 1-1 0 0,-1 0 0 0 0,0 0 1 0 0,1 0-1 0 0,0 0 0 0 0,0 0 1 0 0,0 0-1 0 0,0 0 0 0 0,1 0 1 0 0,1 6-1 0 0,-1-8-87 0 0,0-1 0 0 0,0-1 0 0 0,0 1 0 0 0,0 0 0 0 0,0 0 0 0 0,1 0 0 0 0,-1 0 0 0 0,0-1 0 0 0,0 1 0 0 0,0-1 1 0 0,1 1-1 0 0,-1-1 0 0 0,0 1 0 0 0,1-1 0 0 0,-1 0 0 0 0,0 0 0 0 0,1 1 0 0 0,-1-1 0 0 0,1 0 0 0 0,-1 0 0 0 0,0 0 0 0 0,1-1 0 0 0,1 1 0 0 0,42-7-713 0 0,-31 4-294 0 0,2 1 114 0 0</inkml:trace>
</inkml:ink>
</file>

<file path=ppt/ink/ink95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95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95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95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8"/>
    </inkml:context>
    <inkml:brush xml:id="br0">
      <inkml:brushProperty name="width" value="0.1" units="cm"/>
      <inkml:brushProperty name="height" value="0.1" units="cm"/>
      <inkml:brushProperty name="color" value="#008C3A"/>
    </inkml:brush>
  </inkml:definitions>
  <inkml:trace contextRef="#ctx0" brushRef="#br0">8 194 4607 0 0,'0'0'354'0'0,"-8"41"6588"0"0,8-38-6669 0 0,0-1-1 0 0,0 1 1 0 0,1-1-1 0 0,-1 1 1 0 0,0-1-1 0 0,1 1 0 0 0,-1-1 1 0 0,1 0-1 0 0,0 1 1 0 0,0-1-1 0 0,0 0 1 0 0,0 1-1 0 0,0-1 1 0 0,1 0-1 0 0,-1 0 0 0 0,0 0 1 0 0,1 0-1 0 0,0 0 1 0 0,-1-1-1 0 0,1 1 1 0 0,0 0-1 0 0,2 1 1 0 0,0-1-10 0 0,0 0 1 0 0,0 0-1 0 0,0-1 1 0 0,0 0 0 0 0,1 1-1 0 0,-1-1 1 0 0,0 0-1 0 0,1-1 1 0 0,-1 1 0 0 0,1-1-1 0 0,6 0 1 0 0,1-1 20 0 0,1-1 0 0 0,-1 0 0 0 0,0 0 0 0 0,-1-1 0 0 0,1-1 0 0 0,0 0 1 0 0,-1 0-1 0 0,15-9 0 0 0,20-19 38 0 0,-3-2 1 0 0,0-2 0 0 0,37-41-1 0 0,-47 45-167 0 0,-28 28-161 0 0,1-3 81 0 0,0 1 0 0 0,1 0 0 0 0,-1 1 0 0 0,1-1 0 0 0,1 1 0 0 0,8-4 0 0 0,-13 8-49 0 0,0 0 0 0 0,1 0-1 0 0,-1 0 1 0 0,1 0-1 0 0,-1 1 1 0 0,1 0 0 0 0,-1 0-1 0 0,1 0 1 0 0,-1 0-1 0 0,1 0 1 0 0,-1 1-1 0 0,0-1 1 0 0,1 1 0 0 0,-1 0-1 0 0,1 0 1 0 0,-1 0-1 0 0,0 1 1 0 0,5 2-1 0 0,24 13 34 0 0,-2 1-1 0 0,35 27 1 0 0,10 7-1579 0 0,-58-42-4546 0 0,3-1-2065 0 0</inkml:trace>
</inkml:ink>
</file>

<file path=ppt/ink/ink95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95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95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95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95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95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95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95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95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95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49"/>
    </inkml:context>
    <inkml:brush xml:id="br0">
      <inkml:brushProperty name="width" value="0.1" units="cm"/>
      <inkml:brushProperty name="height" value="0.1" units="cm"/>
      <inkml:brushProperty name="color" value="#004F8B"/>
    </inkml:brush>
  </inkml:definitions>
  <inkml:trace contextRef="#ctx0" brushRef="#br0">1 84 9671 0 0,'5'-7'7709'0'0,"10"-7"-5486"0"0,13 4-680 0 0,0 1-1 0 0,29-6 0 0 0,121-10-162 0 0,-168 24-1560 0 0,57-2-151 0 0,-63 4-211 0 0,0-1 0 0 0,0 0 0 0 0,0 1 0 0 0,0 0 0 0 0,0 0 0 0 0,0 0 0 0 0,6 3 0 0 0,-6 0-1090 0 0,-2 1-172 0 0</inkml:trace>
</inkml:ink>
</file>

<file path=ppt/ink/ink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39"/>
    </inkml:context>
    <inkml:brush xml:id="br0">
      <inkml:brushProperty name="width" value="0.1" units="cm"/>
      <inkml:brushProperty name="height" value="0.1" units="cm"/>
      <inkml:brushProperty name="color" value="#008C3A"/>
    </inkml:brush>
  </inkml:definitions>
  <inkml:trace contextRef="#ctx0" brushRef="#br0">1 108 11631 0 0,'14'-15'4735'0'0,"14"-13"1238"0"0,7 8-4577 0 0,3 11-691 0 0,0 1 0 0 0,0 1 0 0 0,42 0 0 0 0,32-6-712 0 0,-110 13-281 0 0</inkml:trace>
</inkml:ink>
</file>

<file path=ppt/ink/ink96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96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96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96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96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96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96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96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96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96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0"/>
    </inkml:context>
    <inkml:brush xml:id="br0">
      <inkml:brushProperty name="width" value="0.1" units="cm"/>
      <inkml:brushProperty name="height" value="0.1" units="cm"/>
      <inkml:brushProperty name="color" value="#008C3A"/>
    </inkml:brush>
  </inkml:definitions>
  <inkml:trace contextRef="#ctx0" brushRef="#br0">1 93 8287 0 0,'0'0'1087'0'0,"28"-7"4853"0"0,25-15-1642 0 0,-36 14-3260 0 0,1 1-1 0 0,33-9 0 0 0,-48 15-964 0 0,39-9 833 0 0,0 2 0 0 0,77-5 0 0 0,-115 13-1592 0 0,21 1 2048 0 0,-17 1-3824 0 0</inkml:trace>
</inkml:ink>
</file>

<file path=ppt/ink/ink96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96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96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96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96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96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96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96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96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96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1"/>
    </inkml:context>
    <inkml:brush xml:id="br0">
      <inkml:brushProperty name="width" value="0.1" units="cm"/>
      <inkml:brushProperty name="height" value="0.1" units="cm"/>
      <inkml:brushProperty name="color" value="#008C3A"/>
    </inkml:brush>
  </inkml:definitions>
  <inkml:trace contextRef="#ctx0" brushRef="#br0">67 1 9415 0 0,'0'0'12773'0'0,"-30"26"-11733"0"0,23-20-1023 0 0,4-4-12 0 0,0 1 0 0 0,0 0 0 0 0,0 0 0 0 0,1 0 0 0 0,-1 0 0 0 0,1 0 0 0 0,0 1 0 0 0,0-1 0 0 0,-3 5 0 0 0,4-1-5 0 0,3 0 0 0 0,0-6 4 0 0,0 1 0 0 0,0 0 0 0 0,0-1 0 0 0,0 1 0 0 0,0-1 0 0 0,0 0 0 0 0,0 0 0 0 0,1 0 0 0 0,-1 0 0 0 0,0 0 0 0 0,1 0-1 0 0,-1 0 1 0 0,1-1 0 0 0,-1 1 0 0 0,1-1 0 0 0,-1 0 0 0 0,1 0 0 0 0,-1 0 0 0 0,1 0 0 0 0,4-1 0 0 0,-2 1 20 0 0,23 0 222 0 0,11-1 340 0 0,49 7-1 0 0,-78-5-481 0 0,1 0 1 0 0,-1 2-1 0 0,1-1 1 0 0,-1 1-1 0 0,0 1 0 0 0,0 0 1 0 0,-1 0-1 0 0,1 1 1 0 0,14 9-1 0 0,-20-10-68 0 0,0 0 1 0 0,0 0-1 0 0,-1 0 1 0 0,1 0-1 0 0,-1 0 0 0 0,0 1 1 0 0,0 0-1 0 0,0 0 0 0 0,-1-1 1 0 0,0 2-1 0 0,0-1 0 0 0,0 0 1 0 0,0 0-1 0 0,1 11 0 0 0,-2-7-13 0 0,1 1-1 0 0,-2-1 0 0 0,1 1 1 0 0,-1-1-1 0 0,-1 1 0 0 0,-2 16 0 0 0,1-20 30 0 0,-1-1-1 0 0,1 1 1 0 0,-1-1-1 0 0,0 1 1 0 0,0-1-1 0 0,-1 0 0 0 0,1 0 1 0 0,-1 0-1 0 0,0-1 1 0 0,0 0-1 0 0,-1 1 0 0 0,0-1 1 0 0,1-1-1 0 0,-1 1 1 0 0,0-1-1 0 0,-1 0 1 0 0,-10 5-1 0 0,-2 1 35 0 0,0-2 1 0 0,-1 0-1 0 0,0-1 0 0 0,-22 4 1 0 0,4-6 39 0 0,30-3-135 0 0,0-1-1 0 0,0 1 0 0 0,0 0 1 0 0,0 1-1 0 0,0-1 0 0 0,-12 6 0 0 0,18-7-158 0 0,-8-4-2644 0 0,2-2 1475 0 0</inkml:trace>
</inkml:ink>
</file>

<file path=ppt/ink/ink96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96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96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96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96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96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96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96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96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96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2"/>
    </inkml:context>
    <inkml:brush xml:id="br0">
      <inkml:brushProperty name="width" value="0.1" units="cm"/>
      <inkml:brushProperty name="height" value="0.1" units="cm"/>
      <inkml:brushProperty name="color" value="#008C3A"/>
    </inkml:brush>
  </inkml:definitions>
  <inkml:trace contextRef="#ctx0" brushRef="#br0">0 176 10591 0 0,'23'-28'1152'0'0,"-13"14"-43"0"0,1 1-1 0 0,0 0 0 0 0,1 0 0 0 0,1 1 1 0 0,25-18-1 0 0,-28 23-423 0 0,1 1-1 0 0,0 1 1 0 0,0 0 0 0 0,0 0 0 0 0,0 1-1 0 0,1 1 1 0 0,-1 0 0 0 0,1 0 0 0 0,16-1-1 0 0,79 4 175 0 0,-80 1-1476 0 0,0-1 0 0 0,42-5 0 0 0,-51 2-384 0 0</inkml:trace>
</inkml:ink>
</file>

<file path=ppt/ink/ink96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96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96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96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96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96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96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96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96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96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3"/>
    </inkml:context>
    <inkml:brush xml:id="br0">
      <inkml:brushProperty name="width" value="0.1" units="cm"/>
      <inkml:brushProperty name="height" value="0.1" units="cm"/>
      <inkml:brushProperty name="color" value="#008C3A"/>
    </inkml:brush>
  </inkml:definitions>
  <inkml:trace contextRef="#ctx0" brushRef="#br0">1 153 10967 0 0,'0'0'3591'0'0,"34"2"1722"0"0,83-29-1556 0 0,1-1-2096 0 0,126-13 0 0 0,-76 13-1188 0 0,-123 18-564 0 0,1 2 1 0 0,1 2 0 0 0,87-1 0 0 0,-109 10-1 0 0,-10 0-2157 0 0</inkml:trace>
</inkml:ink>
</file>

<file path=ppt/ink/ink96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96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96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96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96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96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96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96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96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96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4"/>
    </inkml:context>
    <inkml:brush xml:id="br0">
      <inkml:brushProperty name="width" value="0.1" units="cm"/>
      <inkml:brushProperty name="height" value="0.1" units="cm"/>
      <inkml:brushProperty name="color" value="#008C3A"/>
    </inkml:brush>
  </inkml:definitions>
  <inkml:trace contextRef="#ctx0" brushRef="#br0">168 125 2759 0 0,'32'-36'18361'0'0,"-33"35"-18065"0"0,-26-7-1025 0 0,18 7 884 0 0,0 2 0 0 0,1-1 1 0 0,-1 1-1 0 0,1 0 0 0 0,-1 1 0 0 0,1 0 0 0 0,0 1 0 0 0,-1-1 1 0 0,1 2-1 0 0,-10 4 0 0 0,14-6-145 0 0,-1 1 0 0 0,0-1-1 0 0,1 1 1 0 0,-1 0 0 0 0,1 1 0 0 0,0-1 0 0 0,0 1 0 0 0,0-1 0 0 0,0 1-1 0 0,1 0 1 0 0,-1 1 0 0 0,1-1 0 0 0,0 1 0 0 0,1-1 0 0 0,-1 1-1 0 0,1 0 1 0 0,-3 8 0 0 0,5-12-6 0 0,0 0-1 0 0,0 1 1 0 0,0-1-1 0 0,0 0 1 0 0,0 0 0 0 0,0 0-1 0 0,0 0 1 0 0,0 0-1 0 0,1 0 1 0 0,-1 0-1 0 0,1 0 1 0 0,-1 0 0 0 0,1 0-1 0 0,-1 0 1 0 0,1 0-1 0 0,-1 0 1 0 0,1 0-1 0 0,0 0 1 0 0,-1 0 0 0 0,1-1-1 0 0,0 1 1 0 0,0 0-1 0 0,0 0 1 0 0,0-1-1 0 0,0 1 1 0 0,-1-1 0 0 0,3 2-1 0 0,30 11 69 0 0,-26-10-29 0 0,88 24 349 0 0,11 3 104 0 0,-96-26-410 0 0,0 0-1 0 0,0 0 1 0 0,-1 2 0 0 0,1-1-1 0 0,-1 1 1 0 0,0 0 0 0 0,13 13-1 0 0,-20-17-79 0 0,-1-1-1 0 0,1 1 1 0 0,-1 0-1 0 0,1 0 1 0 0,-1 0 0 0 0,0 0-1 0 0,1 0 1 0 0,-1 0-1 0 0,0 0 1 0 0,-1 0-1 0 0,1 0 1 0 0,0 1 0 0 0,-1-1-1 0 0,1 0 1 0 0,-1 0-1 0 0,1 1 1 0 0,-1-1-1 0 0,0 0 1 0 0,0 1 0 0 0,0-1-1 0 0,-1 4 1 0 0,0-2 3 0 0,-1 1 1 0 0,0 0-1 0 0,1-1 1 0 0,-1 0-1 0 0,-1 1 1 0 0,1-1-1 0 0,-1 0 1 0 0,0 0-1 0 0,-6 7 1 0 0,-2 1 16 0 0,-2 0 0 0 0,0-1 0 0 0,0-1 0 0 0,-28 17 0 0 0,30-20-7 0 0,-1 0 1 0 0,0-1-1 0 0,0 0 0 0 0,0-1 1 0 0,-1-1-1 0 0,-15 4 0 0 0,25-7-16 0 0,1-1 0 0 0,-1 0 0 0 0,1 0 0 0 0,-1 1 0 0 0,1-2 0 0 0,-1 1 0 0 0,0 0 0 0 0,1 0 0 0 0,-1-1 0 0 0,1 0 0 0 0,-1 1 0 0 0,1-1 0 0 0,-1 0 0 0 0,1 0 0 0 0,0 0 0 0 0,-1-1 0 0 0,1 1 0 0 0,0 0 0 0 0,0-1 0 0 0,0 0 0 0 0,0 1 0 0 0,0-1 0 0 0,0 0 0 0 0,1 0 0 0 0,-1 0 0 0 0,1 0 0 0 0,-1 0 0 0 0,1-1 0 0 0,0 1 0 0 0,-1 0 0 0 0,1-1 0 0 0,0 1 0 0 0,1 0 0 0 0,-1-1 0 0 0,0 1 0 0 0,1-1 0 0 0,-1 0 0 0 0,1-3 0 0 0,-2-2-3 0 0,1 1 0 0 0,0-1 0 0 0,0 0 0 0 0,1 0 0 0 0,0 0 0 0 0,0 0 0 0 0,1 0 0 0 0,0 0 0 0 0,1 0 0 0 0,-1 0 0 0 0,1 1 0 0 0,1-1 0 0 0,0 1 0 0 0,0-1 0 0 0,0 1 0 0 0,1 0 0 0 0,7-10 0 0 0,-1 4 0 0 0,1 0 0 0 0,1 1 0 0 0,0 1 0 0 0,1 0 0 0 0,0 0 0 0 0,0 2 0 0 0,21-13 0 0 0,-7 6 0 0 0,-1-1 0 0 0,26-22 0 0 0,-46 34 0 0 0,0 0 0 0 0,-1 0 0 0 0,0-1 0 0 0,0 0 0 0 0,0 0 0 0 0,0 0 0 0 0,-1 0 0 0 0,0-1 0 0 0,0 1 0 0 0,-1-1 0 0 0,0 0 0 0 0,0 0 0 0 0,-1 0 0 0 0,3-11 0 0 0,-5 16-29 0 0,0 1-1 0 0,0-1 1 0 0,0 0 0 0 0,0 1 0 0 0,0-1-1 0 0,-1 1 1 0 0,1-1 0 0 0,0 1-1 0 0,-1-1 1 0 0,1 1 0 0 0,-1 0-1 0 0,0-1 1 0 0,1 1 0 0 0,-1-1-1 0 0,0 1 1 0 0,0 0 0 0 0,0 0-1 0 0,0 0 1 0 0,0-1 0 0 0,0 1-1 0 0,0 0 1 0 0,0 0 0 0 0,-1 0-1 0 0,1 0 1 0 0,0 1 0 0 0,-1-1-1 0 0,1 0 1 0 0,0 1 0 0 0,-3-2 0 0 0,-54-13-2606 0 0,15 4-1064 0 0</inkml:trace>
</inkml:ink>
</file>

<file path=ppt/ink/ink96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96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96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96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96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96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96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96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96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96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5"/>
    </inkml:context>
    <inkml:brush xml:id="br0">
      <inkml:brushProperty name="width" value="0.1" units="cm"/>
      <inkml:brushProperty name="height" value="0.1" units="cm"/>
      <inkml:brushProperty name="color" value="#008C3A"/>
    </inkml:brush>
  </inkml:definitions>
  <inkml:trace contextRef="#ctx0" brushRef="#br0">1 1 2759 0 0,'9'15'11138'0'0,"-1"-2"-9528"0"0,5 0-811 0 0,0-2-1 0 0,0 0 0 0 0,1 0 0 0 0,0-1 1 0 0,1-1-1 0 0,16 8 0 0 0,26 16 1074 0 0,20 29 359 0 0,-22-15-1427 0 0,-54-47-855 0 0,11 9-4343 0 0</inkml:trace>
</inkml:ink>
</file>

<file path=ppt/ink/ink96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96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96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96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96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96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96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96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96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96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6"/>
    </inkml:context>
    <inkml:brush xml:id="br0">
      <inkml:brushProperty name="width" value="0.1" units="cm"/>
      <inkml:brushProperty name="height" value="0.1" units="cm"/>
      <inkml:brushProperty name="color" value="#008C3A"/>
    </inkml:brush>
  </inkml:definitions>
  <inkml:trace contextRef="#ctx0" brushRef="#br0">388 1 11975 0 0,'0'0'1083'0'0,"-21"17"2692"0"0,8-2-2884 0 0,1 1 0 0 0,0 1 0 0 0,-15 29 0 0 0,20-32-804 0 0,0 0 1 0 0,-1-1-1 0 0,-1 1 0 0 0,-1-2 0 0 0,0 0 1 0 0,0 0-1 0 0,-21 18 0 0 0,-2-8-512 0 0,-1-1-1 0 0,-1-2 0 0 0,-74 29 1 0 0</inkml:trace>
</inkml:ink>
</file>

<file path=ppt/ink/ink96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96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96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96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96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96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0.054"/>
    </inkml:context>
    <inkml:brush xml:id="br0">
      <inkml:brushProperty name="width" value="0.05" units="cm"/>
      <inkml:brushProperty name="height" value="0.05" units="cm"/>
      <inkml:brushProperty name="color" value="#AB008B"/>
    </inkml:brush>
  </inkml:definitions>
  <inkml:trace contextRef="#ctx0" brushRef="#br0">183 12 8263 0 0,'3'-11'14929'0'0,"-18"37"-14465"0"0,1 0-1 0 0,1 1 0 0 0,-12 40 0 0 0,13-34-9 0 0,-1-1 0 0 0,-18 32 0 0 0,-32 52-443 0 0,63-116-6 0 0,0 1 1 0 0,0-1 0 0 0,0 1-1 0 0,0-1 1 0 0,0 1 0 0 0,0-1-1 0 0,0 1 1 0 0,1 0-1 0 0,-1-1 1 0 0,0 1 0 0 0,0-1-1 0 0,0 1 1 0 0,1-1 0 0 0,-1 1-1 0 0,0-1 1 0 0,0 0 0 0 0,1 1-1 0 0,-1-1 1 0 0,1 1-1 0 0,-1-1 1 0 0,0 0 0 0 0,1 1-1 0 0,-1-1 1 0 0,1 0 0 0 0,-1 1-1 0 0,1-1 1 0 0,-1 0 0 0 0,0 1-1 0 0,1-1 1 0 0,-1 0-1 0 0,1 0 1 0 0,0 0 0 0 0,-1 0-1 0 0,1 1 1 0 0,-1-1 0 0 0,1 0-1 0 0,-1 0 1 0 0,1 0 0 0 0,-1 0-1 0 0,1 0 1 0 0,-1 0-1 0 0,1-1 1 0 0,-1 1 0 0 0,2 0-1 0 0,23 1 243 0 0,234-19 400 0 0,-255 18-637 0 0,-3-1 106 0 0,21-3-1950 0 0,-14 4-174 0 0</inkml:trace>
</inkml:ink>
</file>

<file path=ppt/ink/ink96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1.819"/>
    </inkml:context>
    <inkml:brush xml:id="br0">
      <inkml:brushProperty name="width" value="0.05" units="cm"/>
      <inkml:brushProperty name="height" value="0.05" units="cm"/>
      <inkml:brushProperty name="color" value="#AB008B"/>
    </inkml:brush>
  </inkml:definitions>
  <inkml:trace contextRef="#ctx0" brushRef="#br0">1 71 4143 0 0,'0'-11'16242'0'0,"2"7"-16114"0"0,8-3 472 0 0,1 1 0 0 0,0-1 0 0 0,0 2 0 0 0,0-1 1 0 0,1 1-1 0 0,-1 1 0 0 0,1 0 0 0 0,0 1 1 0 0,19-2-1 0 0,17 2-3372 0 0,-3 8-5101 0 0,-37-3 1018 0 0</inkml:trace>
</inkml:ink>
</file>

<file path=ppt/ink/ink96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257"/>
    </inkml:context>
    <inkml:brush xml:id="br0">
      <inkml:brushProperty name="width" value="0.05" units="cm"/>
      <inkml:brushProperty name="height" value="0.05" units="cm"/>
      <inkml:brushProperty name="color" value="#AB008B"/>
    </inkml:brush>
  </inkml:definitions>
  <inkml:trace contextRef="#ctx0" brushRef="#br0">71 1 2303 0 0,'-20'31'9123'0'0,"11"-11"-7584"0"0,2 1-1 0 0,0 1 1 0 0,2-1 0 0 0,0 1-1 0 0,-3 40 1 0 0,2-14-800 0 0,3 7-25 0 0,3-54-195 0 0,15 0 349 0 0,14-1 96 0 0,-11-5-875 0 0,1 1 0 0 0,0 2-1 0 0,-1-1 1 0 0,1 2 0 0 0,0 1 0 0 0,32 3 0 0 0,20 5-4160 0 0,-60-7 2987 0 0,-4 0-1586 0 0</inkml:trace>
</inkml:ink>
</file>

<file path=ppt/ink/ink96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604"/>
    </inkml:context>
    <inkml:brush xml:id="br0">
      <inkml:brushProperty name="width" value="0.05" units="cm"/>
      <inkml:brushProperty name="height" value="0.05" units="cm"/>
      <inkml:brushProperty name="color" value="#AB008B"/>
    </inkml:brush>
  </inkml:definitions>
  <inkml:trace contextRef="#ctx0" brushRef="#br0">0 73 6447 0 0,'0'0'586'0'0,"0"-10"368"0"0,1-9 8738 0 0,2 16-9272 0 0,-1 0 0 0 0,1 0 0 0 0,0 0 0 0 0,0 1 0 0 0,0 0 0 0 0,0-1 0 0 0,0 1 0 0 0,1 0 0 0 0,-1 1 0 0 0,0-1 0 0 0,1 0 0 0 0,0 1 0 0 0,-1 0 0 0 0,1 0 0 0 0,0 0 0 0 0,4 0-1 0 0,71-5-1158 0 0,-36 4-880 0 0,-25-1-522 0 0</inkml:trace>
</inkml:ink>
</file>

<file path=ppt/ink/ink96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953"/>
    </inkml:context>
    <inkml:brush xml:id="br0">
      <inkml:brushProperty name="width" value="0.05" units="cm"/>
      <inkml:brushProperty name="height" value="0.05" units="cm"/>
      <inkml:brushProperty name="color" value="#AB008B"/>
    </inkml:brush>
  </inkml:definitions>
  <inkml:trace contextRef="#ctx0" brushRef="#br0">2 60 10447 0 0,'0'0'480'0'0,"0"-1"-10"0"0,0 0-66 0 0,-1-1 0 0 0,1 0 1 0 0,0 1-1 0 0,0-1 0 0 0,0 0 1 0 0,0 0-1 0 0,0 1 0 0 0,0-1 0 0 0,0 0 1 0 0,1 1-1 0 0,-1-1 0 0 0,0 0 1 0 0,1 1-1 0 0,0-1 0 0 0,-1 0 1 0 0,1 1-1 0 0,0-1 0 0 0,0 1 1 0 0,0-1-1 0 0,1-1 0 0 0,0 1-79 0 0,0 0 0 0 0,1 1 0 0 0,-1-1 0 0 0,0 0 1 0 0,1 1-1 0 0,-1 0 0 0 0,1-1 0 0 0,0 1 0 0 0,-1 0 0 0 0,1 0 0 0 0,4 0 0 0 0,8-2-939 0 0,0 1 0 0 0,1 1 0 0 0,28 2 0 0 0,-25-1-1875 0 0,-7 0-4507 0 0</inkml:trace>
</inkml:ink>
</file>

<file path=ppt/ink/ink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7"/>
    </inkml:context>
    <inkml:brush xml:id="br0">
      <inkml:brushProperty name="width" value="0.1" units="cm"/>
      <inkml:brushProperty name="height" value="0.1" units="cm"/>
      <inkml:brushProperty name="color" value="#008C3A"/>
    </inkml:brush>
  </inkml:definitions>
  <inkml:trace contextRef="#ctx0" brushRef="#br0">187 121 3223 0 0,'5'-30'-1044'0'0,"-5"-18"6805"0"0,0 46-5457 0 0,0 0 1 0 0,-1 0-1 0 0,1 0 0 0 0,-1 0 0 0 0,0 0 1 0 0,1 0-1 0 0,-1 0 0 0 0,0 0 1 0 0,0 1-1 0 0,0-1 0 0 0,0 0 0 0 0,0 1 1 0 0,0-1-1 0 0,-1 0 0 0 0,1 1 1 0 0,-1 0-1 0 0,1-1 0 0 0,-1 1 1 0 0,1 0-1 0 0,-1 0 0 0 0,0 0 0 0 0,1 0 1 0 0,-1 0-1 0 0,0 0 0 0 0,0 0 1 0 0,0 1-1 0 0,0-1 0 0 0,0 1 1 0 0,0-1-1 0 0,0 1 0 0 0,0 0 0 0 0,0 0 1 0 0,0-1-1 0 0,0 1 0 0 0,0 1 1 0 0,0-1-1 0 0,-3 1 0 0 0,-1 0-114 0 0,-1 1-1 0 0,1 0 1 0 0,0 1-1 0 0,0-1 1 0 0,0 1-1 0 0,0 0 1 0 0,0 1-1 0 0,1-1 1 0 0,-1 1-1 0 0,1 0 1 0 0,0 1-1 0 0,-5 5 1 0 0,3-4-92 0 0,1 0 0 0 0,1 0 1 0 0,-1 1-1 0 0,1 0 1 0 0,0 0-1 0 0,1 0 1 0 0,0 1-1 0 0,0 0 1 0 0,-3 8-1 0 0,7-14-79 0 0,-1 0-1 0 0,1 1 1 0 0,0-1-1 0 0,0 0 1 0 0,0 0 0 0 0,0 1-1 0 0,0-1 1 0 0,1 0-1 0 0,-1 0 1 0 0,1 0 0 0 0,-1 1-1 0 0,1-1 1 0 0,0 0-1 0 0,0 0 1 0 0,0 0-1 0 0,0 0 1 0 0,0 0 0 0 0,0 0-1 0 0,1-1 1 0 0,-1 1-1 0 0,0 0 1 0 0,1-1-1 0 0,0 1 1 0 0,-1-1 0 0 0,1 1-1 0 0,0-1 1 0 0,0 0-1 0 0,0 1 1 0 0,0-1 0 0 0,0 0-1 0 0,3 1 1 0 0,10 4 41 0 0,0 0 0 0 0,0-1 1 0 0,23 5-1 0 0,-18-5 0 0 0,2 2 2 0 0,9 1 2 0 0,-1 1 0 0 0,53 24 0 0 0,-77-31-52 0 0,0 1 0 0 0,0 1 0 0 0,0-1 0 0 0,-1 1 0 0 0,1 0 0 0 0,-1 0 0 0 0,0 0 1 0 0,0 1-1 0 0,0 0 0 0 0,-1 0 0 0 0,0 0 0 0 0,0 0 0 0 0,0 1 0 0 0,0 0 0 0 0,-1-1 1 0 0,0 1-1 0 0,0 1 0 0 0,-1-1 0 0 0,3 10 0 0 0,-4-10-2 0 0,0 0 1 0 0,-1-1-1 0 0,0 1 0 0 0,0 0 0 0 0,-1 0 0 0 0,1 0 1 0 0,-1 0-1 0 0,-1 0 0 0 0,1-1 0 0 0,-1 1 1 0 0,0-1-1 0 0,0 1 0 0 0,0-1 0 0 0,-1 1 0 0 0,0-1 1 0 0,0 0-1 0 0,0 0 0 0 0,-1-1 0 0 0,0 1 1 0 0,0-1-1 0 0,0 0 0 0 0,0 0 0 0 0,-1 0 0 0 0,1 0 1 0 0,-1-1-1 0 0,-7 5 0 0 0,-14 6 60 0 0,0-1 0 0 0,0 0 0 0 0,-2-2 0 0 0,-30 8 0 0 0,13-4-40 0 0,40-13-27 0 0,1 0 0 0 0,-1 0 0 0 0,0-1 0 0 0,-1 0 0 0 0,1 1 0 0 0,0-2-1 0 0,0 1 1 0 0,0-1 0 0 0,-1 0 0 0 0,-6 0 0 0 0,10-1-2 0 0,0 0 0 0 0,0 0 0 0 0,0 0 0 0 0,0 0 0 0 0,1 0 1 0 0,-1 0-1 0 0,1 0 0 0 0,-1-1 0 0 0,1 1 0 0 0,-1-1 0 0 0,1 1 0 0 0,0-1 0 0 0,-1 1 0 0 0,1-1 0 0 0,0 0 0 0 0,0 0 0 0 0,0 0 0 0 0,1 1 0 0 0,-1-1 0 0 0,0 0 1 0 0,1 0-1 0 0,-1 0 0 0 0,1 0 0 0 0,-1 0 0 0 0,1 0 0 0 0,0 0 0 0 0,0 0 0 0 0,0 0 0 0 0,1-4 0 0 0,-2-7-10 0 0,1 0 1 0 0,0 0-1 0 0,1 0 0 0 0,1-1 1 0 0,0 1-1 0 0,1 1 0 0 0,0-1 1 0 0,1 0-1 0 0,1 1 0 0 0,0-1 1 0 0,0 1-1 0 0,1 1 0 0 0,1-1 1 0 0,0 1-1 0 0,0 0 0 0 0,1 1 1 0 0,0-1-1 0 0,1 2 0 0 0,1-1 1 0 0,-1 1-1 0 0,1 1 0 0 0,1-1 1 0 0,-1 2-1 0 0,2 0 0 0 0,22-12 1 0 0,32-10-82 0 0,-49 22 59 0 0,1 0-1 0 0,-1-1 1 0 0,-1-1-1 0 0,1-1 0 0 0,-2 0 1 0 0,17-14-1 0 0,-31 23 34 0 0,1 0-1 0 0,-1 0 0 0 0,1 0 1 0 0,-1 0-1 0 0,1-1 0 0 0,-1 1 1 0 0,0 0-1 0 0,1-1 1 0 0,-1 0-1 0 0,0 1 0 0 0,0-1 1 0 0,0 0-1 0 0,0 1 1 0 0,-1-1-1 0 0,1 0 0 0 0,0 0 1 0 0,-1 0-1 0 0,1 1 1 0 0,-1-1-1 0 0,0 0 0 0 0,0 0 1 0 0,1 0-1 0 0,-1 0 0 0 0,0 0 1 0 0,-1 0-1 0 0,1 0 1 0 0,0 0-1 0 0,0 0 0 0 0,-1 1 1 0 0,1-1-1 0 0,-1 0 1 0 0,0 0-1 0 0,0 0 0 0 0,1 1 1 0 0,-1-1-1 0 0,0 0 1 0 0,0 1-1 0 0,-1-1 0 0 0,1 1 1 0 0,0-1-1 0 0,0 1 1 0 0,-1-1-1 0 0,1 1 0 0 0,-1 0 1 0 0,-1-1-1 0 0,-5-4 7 0 0,0 2 0 0 0,0-1 0 0 0,0 1 0 0 0,-1 0 0 0 0,1 1 0 0 0,-1 0 0 0 0,-17-4 0 0 0,-7 3-90 0 0,25 3-102 0 0,0 1 0 0 0,0-1 0 0 0,0-1 0 0 0,0 1 0 0 0,1-1 0 0 0,-1-1 0 0 0,0 0 0 0 0,1 0 0 0 0,-1 0 0 0 0,1-1 0 0 0,-10-6 0 0 0,12 5-1718 0 0</inkml:trace>
</inkml:ink>
</file>

<file path=ppt/ink/ink96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316"/>
    </inkml:context>
    <inkml:brush xml:id="br0">
      <inkml:brushProperty name="width" value="0.05" units="cm"/>
      <inkml:brushProperty name="height" value="0.05" units="cm"/>
      <inkml:brushProperty name="color" value="#AB008B"/>
    </inkml:brush>
  </inkml:definitions>
  <inkml:trace contextRef="#ctx0" brushRef="#br0">69 0 7367 0 0,'-24'27'5555'0'0,"2"26"490"0"0,9 9-3711 0 0,4 59-753 0 0,8-108-1512 0 0,1 1 1 0 0,1 0-1 0 0,4 24 1 0 0,6-6-3960 0 0,-9-28 1979 0 0</inkml:trace>
</inkml:ink>
</file>

<file path=ppt/ink/ink96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694"/>
    </inkml:context>
    <inkml:brush xml:id="br0">
      <inkml:brushProperty name="width" value="0.05" units="cm"/>
      <inkml:brushProperty name="height" value="0.05" units="cm"/>
      <inkml:brushProperty name="color" value="#AB008B"/>
    </inkml:brush>
  </inkml:definitions>
  <inkml:trace contextRef="#ctx0" brushRef="#br0">1 78 2303 0 0,'0'0'102'0'0,"3"-18"1271"0"0,2-3 8196 0 0,-3 18-8854 0 0,0 1-1 0 0,0-1 1 0 0,1 0-1 0 0,-1 1 1 0 0,1 0-1 0 0,-1-1 1 0 0,1 1-1 0 0,0 0 1 0 0,0 1-1 0 0,0-1 1 0 0,4-2-1 0 0,-1 2-209 0 0,-1 0-1 0 0,1 1 1 0 0,0-1-1 0 0,0 1 1 0 0,12-1-1 0 0,3 2-1275 0 0,0 1 0 0 0,38 7 0 0 0,-26-3-306 0 0,-17-4-1138 0 0</inkml:trace>
</inkml:ink>
</file>

<file path=ppt/ink/ink96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059"/>
    </inkml:context>
    <inkml:brush xml:id="br0">
      <inkml:brushProperty name="width" value="0.05" units="cm"/>
      <inkml:brushProperty name="height" value="0.05" units="cm"/>
      <inkml:brushProperty name="color" value="#AB008B"/>
    </inkml:brush>
  </inkml:definitions>
  <inkml:trace contextRef="#ctx0" brushRef="#br0">173 21 6447 0 0,'0'0'499'0'0,"-13"-19"9766"0"0,10 19-10021 0 0,1-1 0 0 0,-1 1-1 0 0,0 0 1 0 0,0 0 0 0 0,0 0-1 0 0,0 0 1 0 0,1 1-1 0 0,-1-1 1 0 0,0 1 0 0 0,0-1-1 0 0,1 1 1 0 0,-1 0 0 0 0,0 0-1 0 0,1 1 1 0 0,-1-1 0 0 0,1 0-1 0 0,-1 1 1 0 0,1-1 0 0 0,0 1-1 0 0,0 0 1 0 0,-1 0 0 0 0,1 0-1 0 0,0 0 1 0 0,1 0 0 0 0,-1 0-1 0 0,-2 4 1 0 0,-3 4-65 0 0,0 0 1 0 0,1 0-1 0 0,0 1 1 0 0,-8 20-1 0 0,2-1 45 0 0,2-5-24 0 0,-13 43-1 0 0,22-63-167 0 0,-1 1-1 0 0,1-1 1 0 0,0 1-1 0 0,1 0 1 0 0,0-1 0 0 0,-1 1-1 0 0,2-1 1 0 0,-1 1-1 0 0,1 0 1 0 0,-1-1-1 0 0,2 1 1 0 0,-1-1-1 0 0,1 1 1 0 0,2 5-1 0 0,-2-8-15 0 0,1 0-1 0 0,-1-1 1 0 0,1 1-1 0 0,0 0 1 0 0,0-1-1 0 0,0 0 1 0 0,0 1-1 0 0,1-1 1 0 0,-1-1-1 0 0,0 1 1 0 0,1 0-1 0 0,0-1 1 0 0,-1 0-1 0 0,1 1 1 0 0,0-2-1 0 0,0 1 1 0 0,-1 0-1 0 0,1-1 1 0 0,0 1-1 0 0,0-1 1 0 0,0 0-1 0 0,0-1 1 0 0,7 0-1 0 0,10-2 96 0 0,0 0-1 0 0,38-11 1 0 0,-54 13-104 0 0,-1 0-1 0 0,0-1 1 0 0,0 1-1 0 0,0-1 1 0 0,0 0-1 0 0,-1 0 1 0 0,1 0-1 0 0,0-1 1 0 0,4-4-1 0 0,-7 7-4 0 0,-1-1 0 0 0,1 1 0 0 0,-1-1 0 0 0,1 0 0 0 0,-1 1 0 0 0,0-1 0 0 0,1 1 0 0 0,-1-1 0 0 0,0 0 0 0 0,0 1 0 0 0,1-1 0 0 0,-1 0 0 0 0,0 1 0 0 0,0-1 0 0 0,0 0 0 0 0,0 1 0 0 0,0-1 0 0 0,0 0 0 0 0,0 1 0 0 0,0-1 0 0 0,0 0 0 0 0,0 0 0 0 0,0 1 0 0 0,-1-2 0 0 0,0 1 0 0 0,0-1 0 0 0,0 1 0 0 0,0-1 1 0 0,0 1-1 0 0,0 0 0 0 0,0-1 0 0 0,-1 1 1 0 0,1 0-1 0 0,-1 0 0 0 0,1 0 0 0 0,-1 0 0 0 0,1 0 1 0 0,-1 0-1 0 0,-1 0 0 0 0,-42-12 47 0 0,18 6-43 0 0,25 4 112 0 0,12 2 133 0 0,140-2 20 0 0,-90 4-3637 0 0,-48-1-5327 0 0</inkml:trace>
</inkml:ink>
</file>

<file path=ppt/ink/ink96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483"/>
    </inkml:context>
    <inkml:brush xml:id="br0">
      <inkml:brushProperty name="width" value="0.05" units="cm"/>
      <inkml:brushProperty name="height" value="0.05" units="cm"/>
      <inkml:brushProperty name="color" value="#AB008B"/>
    </inkml:brush>
  </inkml:definitions>
  <inkml:trace contextRef="#ctx0" brushRef="#br0">11 54 5983 0 0,'0'0'464'0'0,"-10"-32"10631"0"0,10 31-10898 0 0,0 0 0 0 0,1 0 0 0 0,-1 0 1 0 0,1 0-1 0 0,-1 0 0 0 0,1 0 0 0 0,0 0 0 0 0,-1 0 1 0 0,1 0-1 0 0,0 0 0 0 0,0 0 0 0 0,-1 1 0 0 0,1-1 1 0 0,0 0-1 0 0,0 0 0 0 0,0 1 0 0 0,0-1 0 0 0,0 1 1 0 0,0-1-1 0 0,0 1 0 0 0,0-1 0 0 0,0 1 0 0 0,0 0 1 0 0,1-1-1 0 0,-1 1 0 0 0,0 0 0 0 0,0 0 0 0 0,0 0 1 0 0,2 0-1 0 0,44-2 742 0 0,-37 2-313 0 0,5-1-986 0 0,80 2 2926 0 0,-49 9-4652 0 0,-42-9 1066 0 0,0 1 1 0 0,0-1 0 0 0,-1 1-1 0 0,1 0 1 0 0,-1 0 0 0 0,0 0-1 0 0,1 0 1 0 0,3 5 0 0 0</inkml:trace>
</inkml:ink>
</file>

<file path=ppt/ink/ink96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811"/>
    </inkml:context>
    <inkml:brush xml:id="br0">
      <inkml:brushProperty name="width" value="0.05" units="cm"/>
      <inkml:brushProperty name="height" value="0.05" units="cm"/>
      <inkml:brushProperty name="color" value="#AB008B"/>
    </inkml:brush>
  </inkml:definitions>
  <inkml:trace contextRef="#ctx0" brushRef="#br0">0 5 5063 0 0,'4'0'10895'0'0,"19"0"-8550"0"0,111-4 4450 0 0,-89 4-8015 0 0,-1 0-4567 0 0,-34 0-1985 0 0</inkml:trace>
</inkml:ink>
</file>

<file path=ppt/ink/ink96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6.800"/>
    </inkml:context>
    <inkml:brush xml:id="br0">
      <inkml:brushProperty name="width" value="0.05" units="cm"/>
      <inkml:brushProperty name="height" value="0.05" units="cm"/>
      <inkml:brushProperty name="color" value="#AB008B"/>
    </inkml:brush>
  </inkml:definitions>
  <inkml:trace contextRef="#ctx0" brushRef="#br0">1 63 9415 0 0,'5'-28'3282'0'0,"-6"26"-2678"0"0,1 0-1 0 0,0-1 1 0 0,1 1-1 0 0,-1 0 1 0 0,0 0 0 0 0,0 0-1 0 0,1 0 1 0 0,-1 0 0 0 0,1 0-1 0 0,0 0 1 0 0,0 0-1 0 0,0 0 1 0 0,0 0 0 0 0,2-3 688 0 0,18 25 1674 0 0,-17-2-2854 0 0,0-1-1 0 0,-2 1 1 0 0,0 0 0 0 0,-1-1 0 0 0,-1 28-1 0 0,-1-24 4 0 0,1 1 0 0 0,2-1-1 0 0,5 31 1 0 0,-8-51-285 0 0,1 1-1 0 0,1-1 1 0 0,-1 1 0 0 0,0-1-1 0 0,0 1 1 0 0,0-1 0 0 0,1 1-1 0 0,-1-1 1 0 0,1 0-1 0 0,-1 1 1 0 0,1-1 0 0 0,0 0-1 0 0,-1 1 1 0 0,1-1 0 0 0,0 0-1 0 0,0 0 1 0 0,0 0 0 0 0,0 1-1 0 0,0-1 1 0 0,0 0-1 0 0,0 0 1 0 0,0-1 0 0 0,0 1-1 0 0,1 0 1 0 0,-1 0 0 0 0,0 0-1 0 0,1-1 1 0 0,-1 1-1 0 0,0-1 1 0 0,1 1 0 0 0,-1-1-1 0 0,1 0 1 0 0,-1 1 0 0 0,0-1-1 0 0,1 0 1 0 0,2 0 0 0 0,11 3-2340 0 0</inkml:trace>
</inkml:ink>
</file>

<file path=ppt/ink/ink96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540"/>
    </inkml:context>
    <inkml:brush xml:id="br0">
      <inkml:brushProperty name="width" value="0.05" units="cm"/>
      <inkml:brushProperty name="height" value="0.05" units="cm"/>
      <inkml:brushProperty name="color" value="#AB008B"/>
    </inkml:brush>
  </inkml:definitions>
  <inkml:trace contextRef="#ctx0" brushRef="#br0">108 56 5983 0 0,'0'0'464'0'0,"-1"-5"554"0"0,-6-13 7536 0 0,6 17-8297 0 0,-1 0-1 0 0,1 0 1 0 0,-1 0-1 0 0,1 0 1 0 0,-1 0-1 0 0,0 0 1 0 0,1 1 0 0 0,-1-1-1 0 0,0 1 1 0 0,0-1-1 0 0,0 1 1 0 0,1 0-1 0 0,-1 0 1 0 0,0-1-1 0 0,0 1 1 0 0,0 0-1 0 0,0 1 1 0 0,1-1 0 0 0,-1 0-1 0 0,-3 1 1 0 0,2 1-134 0 0,1-1 0 0 0,-1 0 0 0 0,0 1 0 0 0,1-1 0 0 0,-1 1 0 0 0,1 0 0 0 0,-1 0 0 0 0,1 0 0 0 0,0 0 1 0 0,0 1-1 0 0,-3 3 0 0 0,1-1-121 0 0,1 0 0 0 0,0 0 0 0 0,0 1 0 0 0,0-1 0 0 0,1 1 0 0 0,0 0 0 0 0,0 0 0 0 0,0 0 0 0 0,1 0 0 0 0,-1 0 0 0 0,1 11 0 0 0,1-13 15 0 0,0 1 0 0 0,1-1-1 0 0,-1 1 1 0 0,1-1-1 0 0,0 0 1 0 0,1 0-1 0 0,-1 1 1 0 0,1-1-1 0 0,0 0 1 0 0,0 0-1 0 0,0 0 1 0 0,0-1 0 0 0,1 1-1 0 0,-1-1 1 0 0,1 1-1 0 0,0-1 1 0 0,0 0-1 0 0,6 5 1 0 0,2 0 213 0 0,1-1-1 0 0,1 0 1 0 0,-1 0 0 0 0,21 6 0 0 0,-20-7-60 0 0,1-1 0 0 0,-1 2 0 0 0,-1 0 0 0 0,14 9 0 0 0,-25-16-161 0 0,0 1 1 0 0,0-1-1 0 0,-1 1 1 0 0,1-1-1 0 0,0 1 1 0 0,-1 0-1 0 0,1-1 1 0 0,-1 1 0 0 0,1 0-1 0 0,-1-1 1 0 0,1 1-1 0 0,-1 0 1 0 0,1 0-1 0 0,-1-1 1 0 0,0 1-1 0 0,1 0 1 0 0,-1 0-1 0 0,0 0 1 0 0,0 0-1 0 0,1 0 1 0 0,-1-1-1 0 0,0 1 1 0 0,0 0-1 0 0,0 0 1 0 0,0 0-1 0 0,0 0 1 0 0,0 0 0 0 0,-1-1-1 0 0,1 1 1 0 0,0 1-1 0 0,-2 1 6 0 0,1-1-1 0 0,0 0 1 0 0,-1 0-1 0 0,1 0 1 0 0,-1-1-1 0 0,0 1 1 0 0,1 0 0 0 0,-1-1-1 0 0,0 1 1 0 0,0-1-1 0 0,-3 2 1 0 0,-57 26 145 0 0,60-28-153 0 0,0 0-3 0 0,0 0 0 0 0,0 0 0 0 0,0-1 0 0 0,-1 1 0 0 0,1 0 0 0 0,0-1 0 0 0,0 1 1 0 0,-1-1-1 0 0,1 0 0 0 0,0 0 0 0 0,0 0 0 0 0,-1 0 0 0 0,1 0 0 0 0,0 0 0 0 0,-1-1 0 0 0,1 1 0 0 0,0-1 0 0 0,0 1 0 0 0,0-1 0 0 0,0 0 0 0 0,-1 0 0 0 0,-2-2 0 0 0,3 1 7 0 0,1 0 0 0 0,-1 0-1 0 0,1 0 1 0 0,-1 0 0 0 0,1-1-1 0 0,0 1 1 0 0,0 0 0 0 0,0-1 0 0 0,0 1-1 0 0,0 0 1 0 0,1-1 0 0 0,-1 0-1 0 0,1 1 1 0 0,-1-1 0 0 0,1 1-1 0 0,0-5 1 0 0,1-6 26 0 0,0 0 0 0 0,0 0-1 0 0,2 0 1 0 0,-1 1 0 0 0,2-1-1 0 0,8-20 1 0 0,-5 19-84 0 0,1 0 0 0 0,0 1 1 0 0,1 0-1 0 0,0 1 0 0 0,1 0 0 0 0,1 0 0 0 0,0 1 0 0 0,17-14 0 0 0,2-2-19 0 0,-29 26 64 0 0,1 0-1 0 0,-1 1 1 0 0,0-1-1 0 0,0 0 1 0 0,0 0 0 0 0,1 0-1 0 0,-1-1 1 0 0,0 1-1 0 0,0 0 1 0 0,-1 0-1 0 0,1-1 1 0 0,0 1 0 0 0,0 0-1 0 0,-1-1 1 0 0,1 1-1 0 0,0-1 1 0 0,-1 1-1 0 0,0-1 1 0 0,1 1 0 0 0,-1-1-1 0 0,0 1 1 0 0,0-1-1 0 0,0 1 1 0 0,0-1-1 0 0,0 1 1 0 0,0-1 0 0 0,-1-2-1 0 0,0 2 2 0 0,-1 0-1 0 0,0 1 0 0 0,0-1 1 0 0,0 1-1 0 0,0-1 1 0 0,0 1-1 0 0,0 0 1 0 0,0 0-1 0 0,0 0 1 0 0,0 0-1 0 0,-1 0 0 0 0,1 0 1 0 0,0 1-1 0 0,-1-1 1 0 0,1 1-1 0 0,0 0 1 0 0,-5-1-1 0 0,-4 0-5 0 0,0 1 0 0 0,0 0 0 0 0,0 0 0 0 0,-1 1 0 0 0,-10 3-1 0 0,21-4-542 0 0</inkml:trace>
</inkml:ink>
</file>

<file path=ppt/ink/ink96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936"/>
    </inkml:context>
    <inkml:brush xml:id="br0">
      <inkml:brushProperty name="width" value="0.05" units="cm"/>
      <inkml:brushProperty name="height" value="0.05" units="cm"/>
      <inkml:brushProperty name="color" value="#AB008B"/>
    </inkml:brush>
  </inkml:definitions>
  <inkml:trace contextRef="#ctx0" brushRef="#br0">51 23 7367 0 0,'0'-22'12079'0'0,"-6"31"-11281"0"0,1 0 0 0 0,0 1 0 0 0,0-1 0 0 0,-3 13 0 0 0,3-8-550 0 0,1-1 0 0 0,0 1 0 0 0,1 0 0 0 0,1 0 0 0 0,0 0 0 0 0,1 0-1 0 0,0 1 1 0 0,2-1 0 0 0,2 27 0 0 0,-2-38-231 0 0,0 0-1 0 0,0 0 0 0 0,-1 0 1 0 0,2-1-1 0 0,-1 1 0 0 0,0-1 1 0 0,1 1-1 0 0,-1 0 1 0 0,1-1-1 0 0,0 0 0 0 0,-1 1 1 0 0,1-1-1 0 0,0 0 1 0 0,1 0-1 0 0,-1 0 0 0 0,0-1 1 0 0,0 1-1 0 0,1 0 0 0 0,-1-1 1 0 0,1 1-1 0 0,0-1 1 0 0,-1 0-1 0 0,1 0 0 0 0,0 0 1 0 0,0 0-1 0 0,0-1 1 0 0,-1 1-1 0 0,1-1 0 0 0,0 1 1 0 0,0-1-1 0 0,0 0 0 0 0,0 0 1 0 0,4-1-1 0 0,-1 0 1 0 0,1 0-1 0 0,-1 0 1 0 0,0-1 0 0 0,0 0-1 0 0,0 0 1 0 0,-1 0-1 0 0,1-1 1 0 0,0 0 0 0 0,-1 0-1 0 0,0-1 1 0 0,1 1-1 0 0,-2-1 1 0 0,1 0 0 0 0,0 0-1 0 0,4-6 1 0 0,-8 8-2 0 0,1-1-1 0 0,-1 0 1 0 0,0 1 0 0 0,0-1 0 0 0,0 0 0 0 0,-1 0 0 0 0,1 0 0 0 0,-1 0-1 0 0,0 0 1 0 0,1 0 0 0 0,-1 0 0 0 0,0 1 0 0 0,-1-1 0 0 0,1 0 0 0 0,-1 0-1 0 0,1 0 1 0 0,-1 0 0 0 0,0 0 0 0 0,0 0 0 0 0,0 1 0 0 0,0-1-1 0 0,0 0 1 0 0,-1 1 0 0 0,-2-5 0 0 0,-7-10 138 0 0,0 0-1 0 0,-18-21 1 0 0,23 31-110 0 0,-51-59-335 0 0</inkml:trace>
</inkml:ink>
</file>

<file path=ppt/ink/ink96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9.300"/>
    </inkml:context>
    <inkml:brush xml:id="br0">
      <inkml:brushProperty name="width" value="0.05" units="cm"/>
      <inkml:brushProperty name="height" value="0.05" units="cm"/>
      <inkml:brushProperty name="color" value="#AB008B"/>
    </inkml:brush>
  </inkml:definitions>
  <inkml:trace contextRef="#ctx0" brushRef="#br0">2 87 7367 0 0,'0'0'667'0'0,"-1"-9"552"0"0,0-26 9854 0 0,2 34-10832 0 0,-1-1 1 0 0,1 1-1 0 0,0-1 1 0 0,-1 1 0 0 0,1-1-1 0 0,0 1 1 0 0,0 0-1 0 0,0-1 1 0 0,0 1-1 0 0,0 0 1 0 0,0-1-1 0 0,0 1 1 0 0,0 0-1 0 0,0 0 1 0 0,1 0 0 0 0,-1 0-1 0 0,0 0 1 0 0,1 0-1 0 0,-1 1 1 0 0,1-1-1 0 0,-1 0 1 0 0,1 1-1 0 0,-1-1 1 0 0,4 0-1 0 0,48-8-1246 0 0,-31 6-736 0 0,-9 0 370 0 0</inkml:trace>
</inkml:ink>
</file>

<file path=ppt/ink/ink96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041"/>
    </inkml:context>
    <inkml:brush xml:id="br0">
      <inkml:brushProperty name="width" value="0.05" units="cm"/>
      <inkml:brushProperty name="height" value="0.05" units="cm"/>
      <inkml:brushProperty name="color" value="#AB008B"/>
    </inkml:brush>
  </inkml:definitions>
  <inkml:trace contextRef="#ctx0" brushRef="#br0">18 137 4607 0 0,'0'0'354'0'0,"-8"-44"11070"0"0,8 38-10712 0 0,0 1 0 0 0,0 0 0 0 0,1-1 0 0 0,-1 1 0 0 0,1 0 0 0 0,0 0 1 0 0,1 0-1 0 0,-1 0 0 0 0,1 0 0 0 0,4-8 0 0 0,-5 11-660 0 0,0 0 0 0 0,0 0 0 0 0,-1 1 1 0 0,2-1-1 0 0,-1 1 0 0 0,0-1 0 0 0,0 1 0 0 0,0-1 0 0 0,1 1 0 0 0,-1 0 0 0 0,1-1 0 0 0,-1 1 1 0 0,1 0-1 0 0,-1 0 0 0 0,1 0 0 0 0,0 0 0 0 0,-1 1 0 0 0,1-1 0 0 0,0 0 0 0 0,0 1 0 0 0,0-1 1 0 0,-1 1-1 0 0,1 0 0 0 0,0-1 0 0 0,0 1 0 0 0,0 0 0 0 0,0 0 0 0 0,0 0 0 0 0,0 0 0 0 0,0 1 1 0 0,-1-1-1 0 0,4 1 0 0 0,-3 0-48 0 0,0 0-1 0 0,-1 0 1 0 0,1-1 0 0 0,-1 1 0 0 0,0 0-1 0 0,1 0 1 0 0,-1 1 0 0 0,0-1 0 0 0,0 0-1 0 0,1 0 1 0 0,-1 0 0 0 0,0 1 0 0 0,0-1-1 0 0,0 1 1 0 0,-1-1 0 0 0,1 1 0 0 0,0-1-1 0 0,0 1 1 0 0,-1-1 0 0 0,1 1 0 0 0,-1 0-1 0 0,1-1 1 0 0,-1 1 0 0 0,0 0 0 0 0,0-1-1 0 0,0 4 1 0 0,-5 44 103 0 0,4-42-70 0 0,0-4-35 0 0,-30 141-213 0 0,25-125 173 0 0,-1-1-1 0 0,0 1 1 0 0,-1-1-1 0 0,-1-1 1 0 0,-18 28-1 0 0,29-42 61 0 0,8-3 28 0 0,7-5 46 0 0,-12 4-85 0 0,7-3 1 0 0,-1 0 0 0 0,1 0 1 0 0,0 2-1 0 0,0-1 0 0 0,0 2 0 0 0,0-1 0 0 0,0 2 0 0 0,0-1 0 0 0,1 2 0 0 0,20 3 0 0 0,-32-4-183 0 0,0 0-1 0 0,-1 1 1 0 0,1-1-1 0 0,0 1 1 0 0,0 0 0 0 0,0-1-1 0 0,0 1 1 0 0,-1 0-1 0 0,1 0 1 0 0,0-1-1 0 0,0 1 1 0 0,-1 0 0 0 0,1 0-1 0 0,-1 0 1 0 0,1 0-1 0 0,-1 0 1 0 0,1 0 0 0 0,-1 0-1 0 0,1 1 1 0 0</inkml:trace>
</inkml:ink>
</file>

<file path=ppt/ink/ink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8"/>
    </inkml:context>
    <inkml:brush xml:id="br0">
      <inkml:brushProperty name="width" value="0.1" units="cm"/>
      <inkml:brushProperty name="height" value="0.1" units="cm"/>
      <inkml:brushProperty name="color" value="#008C3A"/>
    </inkml:brush>
  </inkml:definitions>
  <inkml:trace contextRef="#ctx0" brushRef="#br0">1 0 11455 0 0,'0'0'1040'0'0,"9"5"-171"0"0,9 6 4652 0 0,-15-7-5204 0 0,-1-1 0 0 0,0 2 0 0 0,-1-1 0 0 0,1 0 0 0 0,0 0 0 0 0,-1 1 0 0 0,0-1 0 0 0,0 0 1 0 0,-1 1-1 0 0,1-1 0 0 0,-1 1 0 0 0,0-1 0 0 0,0 1 0 0 0,-1 5 0 0 0,-15 72 971 0 0,1-11-941 0 0,18 50-255 0 0,13-138-2698 0 0,-9 6 1203 0 0</inkml:trace>
</inkml:ink>
</file>

<file path=ppt/ink/ink96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432"/>
    </inkml:context>
    <inkml:brush xml:id="br0">
      <inkml:brushProperty name="width" value="0.05" units="cm"/>
      <inkml:brushProperty name="height" value="0.05" units="cm"/>
      <inkml:brushProperty name="color" value="#AB008B"/>
    </inkml:brush>
  </inkml:definitions>
  <inkml:trace contextRef="#ctx0" brushRef="#br0">0 22 7367 0 0,'0'0'568'0'0,"0"-1"-373"0"0,1 0 303 0 0,-1 0 1 0 0,0 0-1 0 0,1 0 0 0 0,-1 0 0 0 0,1 0 1 0 0,0 0-1 0 0,-1 0 0 0 0,1 0 0 0 0,0 0 1 0 0,-1 0-1 0 0,1 0 0 0 0,0 0 0 0 0,0 0 0 0 0,0 1 1 0 0,0-1-1 0 0,0 0 0 0 0,0 0 0 0 0,0 1 1 0 0,0-1-1 0 0,0 1 0 0 0,0-1 0 0 0,1 1 1 0 0,-1 0-1 0 0,0-1 0 0 0,0 1 0 0 0,2 0 1 0 0,0 0-119 0 0,1 0 1 0 0,-1 0-1 0 0,0 0 1 0 0,1 1-1 0 0,-1-1 0 0 0,1 1 1 0 0,-1 0-1 0 0,0 0 1 0 0,5 2-1 0 0,4 3-41 0 0,0 1 0 0 0,0 0 0 0 0,17 13 0 0 0,-26-18-302 0 0,0 0 1 0 0,0 0-1 0 0,0 0 0 0 0,-1 1 0 0 0,1-1 0 0 0,-1 1 1 0 0,1 0-1 0 0,-1-1 0 0 0,0 1 0 0 0,0 0 0 0 0,0 0 1 0 0,-1 0-1 0 0,1 1 0 0 0,-1-1 0 0 0,0 0 0 0 0,1 1 1 0 0,-1-1-1 0 0,-1 1 0 0 0,1-1 0 0 0,-1 1 0 0 0,1-1 1 0 0,-1 1-1 0 0,0-1 0 0 0,0 1 0 0 0,0 0 0 0 0,-1-1 1 0 0,1 1-1 0 0,-1-1 0 0 0,0 1 0 0 0,0-1 0 0 0,0 0 1 0 0,-1 1-1 0 0,-1 3 0 0 0,-1-2-175 0 0,1 1 0 0 0,-1-1 0 0 0,0 0 0 0 0,-1 0 0 0 0,1-1 0 0 0,-1 1 0 0 0,0-1 0 0 0,0 0 0 0 0,0 0 0 0 0,-1-1-1 0 0,0 1 1 0 0,1-1 0 0 0,-1-1 0 0 0,0 1 0 0 0,0-1 0 0 0,0 0 0 0 0,-8 2 0 0 0</inkml:trace>
</inkml:ink>
</file>

<file path=ppt/ink/ink96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782"/>
    </inkml:context>
    <inkml:brush xml:id="br0">
      <inkml:brushProperty name="width" value="0.05" units="cm"/>
      <inkml:brushProperty name="height" value="0.05" units="cm"/>
      <inkml:brushProperty name="color" value="#AB008B"/>
    </inkml:brush>
  </inkml:definitions>
  <inkml:trace contextRef="#ctx0" brushRef="#br0">135 94 5527 0 0,'10'-21'1926'0'0,"-2"-20"6133"0"0,-8 39-7742 0 0,0 1 0 0 0,0 0 0 0 0,0 0 1 0 0,0-1-1 0 0,0 1 0 0 0,0 0 0 0 0,0-1 1 0 0,-1 1-1 0 0,1 0 0 0 0,0 0 0 0 0,-1-1 0 0 0,1 1 1 0 0,-1 0-1 0 0,1 0 0 0 0,-1 0 0 0 0,0-1 1 0 0,0 1-1 0 0,1 0 0 0 0,-1 0 0 0 0,0 0 0 0 0,0 0 1 0 0,0 1-1 0 0,-2-2 0 0 0,2 1-250 0 0,0 1-1 0 0,-1-1 1 0 0,1 1 0 0 0,-1 0 0 0 0,1-1-1 0 0,-1 1 1 0 0,1 0 0 0 0,-1 0-1 0 0,1 0 1 0 0,-1 1 0 0 0,1-1 0 0 0,-1 0-1 0 0,1 0 1 0 0,-1 1 0 0 0,1-1-1 0 0,-2 2 1 0 0,-3 0 64 0 0,0 2-1 0 0,0-1 1 0 0,1 1-1 0 0,0 0 1 0 0,-1 0-1 0 0,1 0 1 0 0,1 1-1 0 0,-1-1 1 0 0,1 1-1 0 0,0 0 1 0 0,0 1-1 0 0,0-1 1 0 0,1 1-1 0 0,-3 5 1 0 0,-2 5 85 0 0,1-1 1 0 0,0 1-1 0 0,1 1 1 0 0,-4 18-1 0 0,9-34-211 0 0,1 1 1 0 0,0 0-1 0 0,-1-1 0 0 0,1 1 0 0 0,0 0 0 0 0,0-1 1 0 0,0 1-1 0 0,0 0 0 0 0,0 0 0 0 0,0-1 1 0 0,0 1-1 0 0,0 0 0 0 0,1-1 0 0 0,-1 1 0 0 0,1 0 1 0 0,-1-1-1 0 0,1 1 0 0 0,0-1 0 0 0,0 1 1 0 0,-1-1-1 0 0,1 1 0 0 0,0-1 0 0 0,0 1 0 0 0,1-1 1 0 0,-1 0-1 0 0,0 0 0 0 0,0 0 0 0 0,0 1 1 0 0,1-1-1 0 0,-1 0 0 0 0,1-1 0 0 0,-1 1 0 0 0,1 0 1 0 0,-1 0-1 0 0,1-1 0 0 0,0 1 0 0 0,-1-1 1 0 0,4 1-1 0 0,6 2 9 0 0,1-2 0 0 0,0 0 1 0 0,0 0-1 0 0,22-2 0 0 0,1 0-13 0 0,75 20-2414 0 0,-89-15 1146 0 0</inkml:trace>
</inkml:ink>
</file>

<file path=ppt/ink/ink96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629"/>
    </inkml:context>
    <inkml:brush xml:id="br0">
      <inkml:brushProperty name="width" value="0.05" units="cm"/>
      <inkml:brushProperty name="height" value="0.05" units="cm"/>
      <inkml:brushProperty name="color" value="#AB008B"/>
    </inkml:brush>
  </inkml:definitions>
  <inkml:trace contextRef="#ctx0" brushRef="#br0">63 38 7367 0 0,'-9'-13'3810'0'0,"-6"-11"9424"0"0,16 45-12912 0 0,-1 0-1 0 0,-1 0 1 0 0,-1 0-1 0 0,-1 0 1 0 0,-7 31-1 0 0,-5 34-86 0 0,6 86-134 0 0,32-174-4395 0 0,-17-1 2431 0 0</inkml:trace>
</inkml:ink>
</file>

<file path=ppt/ink/ink96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995"/>
    </inkml:context>
    <inkml:brush xml:id="br0">
      <inkml:brushProperty name="width" value="0.05" units="cm"/>
      <inkml:brushProperty name="height" value="0.05" units="cm"/>
      <inkml:brushProperty name="color" value="#AB008B"/>
    </inkml:brush>
  </inkml:definitions>
  <inkml:trace contextRef="#ctx0" brushRef="#br0">0 18 7367 0 0,'0'0'568'0'0,"2"-18"13612"0"0,2 19-13997 0 0,0 1-1 0 0,0-1 1 0 0,-1 0-1 0 0,1 1 1 0 0,-1 0-1 0 0,1 0 1 0 0,-1 0-1 0 0,1 0 1 0 0,-1 1-1 0 0,0-1 1 0 0,0 1-1 0 0,0 0 1 0 0,-1 0 0 0 0,5 5-1 0 0,33 55 674 0 0,-21-32-526 0 0,33 52-13 0 0,28 40-151 0 0,-44-95-665 0 0,-19-20-4867 0 0</inkml:trace>
</inkml:ink>
</file>

<file path=ppt/ink/ink96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361"/>
    </inkml:context>
    <inkml:brush xml:id="br0">
      <inkml:brushProperty name="width" value="0.05" units="cm"/>
      <inkml:brushProperty name="height" value="0.05" units="cm"/>
      <inkml:brushProperty name="color" value="#AB008B"/>
    </inkml:brush>
  </inkml:definitions>
  <inkml:trace contextRef="#ctx0" brushRef="#br0">1 38 9671 0 0,'0'0'748'0'0,"16"-22"7094"0"0,-7 18-7013 0 0,1 1 1 0 0,-1 1-1 0 0,1 0 1 0 0,0 0-1 0 0,0 1 1 0 0,17-1-1 0 0,61 7-1648 0 0,-74-3-606 0 0</inkml:trace>
</inkml:ink>
</file>

<file path=ppt/ink/ink96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708"/>
    </inkml:context>
    <inkml:brush xml:id="br0">
      <inkml:brushProperty name="width" value="0.05" units="cm"/>
      <inkml:brushProperty name="height" value="0.05" units="cm"/>
      <inkml:brushProperty name="color" value="#AB008B"/>
    </inkml:brush>
  </inkml:definitions>
  <inkml:trace contextRef="#ctx0" brushRef="#br0">14 163 1839 0 0,'0'0'494'0'0,"-4"-13"9012"0"0,-4-16-2978 0 0,7 24-5752 0 0,1-1-1 0 0,0 0 1 0 0,0 0-1 0 0,0 0 1 0 0,1 1-1 0 0,0-1 1 0 0,2-10-1 0 0,-1 12-515 0 0,-1 0-1 0 0,1-1 1 0 0,0 1-1 0 0,0 0 1 0 0,0 0-1 0 0,0 0 1 0 0,1 1-1 0 0,0-1 1 0 0,4-4-1 0 0,-5 6-234 0 0,1 0 1 0 0,-1 0-1 0 0,1 0 0 0 0,-1 0 1 0 0,1 1-1 0 0,0-1 0 0 0,0 1 0 0 0,0 0 1 0 0,-1 0-1 0 0,1 0 0 0 0,0 0 1 0 0,1 0-1 0 0,-1 0 0 0 0,0 1 0 0 0,0 0 1 0 0,0-1-1 0 0,0 1 0 0 0,0 1 0 0 0,1-1 1 0 0,-1 0-1 0 0,0 1 0 0 0,0-1 1 0 0,0 1-1 0 0,0 0 0 0 0,0 0 0 0 0,0 0 1 0 0,0 1-1 0 0,0-1 0 0 0,-1 1 1 0 0,1-1-1 0 0,3 4 0 0 0,6 4-25 0 0,0 1 0 0 0,-1 0 0 0 0,0 1 0 0 0,-1 0 0 0 0,0 0 0 0 0,8 14 0 0 0,-7-10 0 0 0,-7-12-447 0 0,-1 0 0 0 0,1 0-1 0 0,0 0 1 0 0,0-1 0 0 0,0 1 0 0 0,1-1 0 0 0,-1 0-1 0 0,8 3 1 0 0,-10-4-103 0 0,7 2-1491 0 0</inkml:trace>
</inkml:ink>
</file>

<file path=ppt/ink/ink96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211"/>
    </inkml:context>
    <inkml:brush xml:id="br0">
      <inkml:brushProperty name="width" value="0.05" units="cm"/>
      <inkml:brushProperty name="height" value="0.05" units="cm"/>
      <inkml:brushProperty name="color" value="#AB008B"/>
    </inkml:brush>
  </inkml:definitions>
  <inkml:trace contextRef="#ctx0" brushRef="#br0">84 40 1839 0 0,'3'-3'4187'0'0,"8"-25"10858"0"0,-11 28-14975 0 0,0 0 0 0 0,0-1 0 0 0,0 1-1 0 0,-1-1 1 0 0,1 1 0 0 0,0 0 0 0 0,0-1 0 0 0,0 1 0 0 0,0 0-1 0 0,0-1 1 0 0,-1 1 0 0 0,1 0 0 0 0,0-1 0 0 0,0 1-1 0 0,-1 0 1 0 0,1-1 0 0 0,0 1 0 0 0,0 0 0 0 0,-1 0 0 0 0,1-1-1 0 0,0 1 1 0 0,-1 0 0 0 0,1 0 0 0 0,0 0 0 0 0,-1-1-1 0 0,1 1 1 0 0,0 0 0 0 0,-1 0 0 0 0,1 0 0 0 0,-1 0 0 0 0,1 0-1 0 0,0 0 1 0 0,-1 0 0 0 0,1 0 0 0 0,0 0 0 0 0,-1 0-1 0 0,0 0 1 0 0,-15 9 823 0 0,-9 18-539 0 0,19-20-306 0 0,0 1 0 0 0,1 0 0 0 0,0 0 0 0 0,1 0-1 0 0,-1 1 1 0 0,1-1 0 0 0,1 1 0 0 0,-5 17 0 0 0,8-19-35 0 0,1-7-13 0 0,-1 1 0 0 0,0-1 0 0 0,1 1 0 0 0,-1-1 0 0 0,1 1 0 0 0,-1-1 0 0 0,0 0 0 0 0,1 1 0 0 0,-1-1 0 0 0,1 0 0 0 0,-1 1 0 0 0,1-1 0 0 0,0 0 0 0 0,-1 1 0 0 0,1-1 0 0 0,-1 0 0 0 0,1 0 0 0 0,-1 0 0 0 0,1 0 0 0 0,0 0 0 0 0,-1 1 0 0 0,1-1 0 0 0,-1 0 0 0 0,1 0 0 0 0,-1-1 0 0 0,1 1 0 0 0,0 0 0 0 0,-1 0 0 0 0,1 0 0 0 0,-1 0 0 0 0,1 0 0 0 0,0-1 0 0 0,-1 1 0 0 0,1 0 0 0 0,-1 0 0 0 0,1-1 0 0 0,-1 1 0 0 0,1 0 0 0 0,0-1 0 0 0,17-11 0 0 0,-18 12 0 0 0,9-8 48 0 0,-1 0-1 0 0,0-1 1 0 0,-1 0 0 0 0,0 0-1 0 0,9-16 1 0 0,-7 11 474 0 0,-8 14-306 0 0,6 2-125 0 0,0-1-1 0 0,0 2 0 0 0,0-1 1 0 0,-1 1-1 0 0,1 0 1 0 0,0 0-1 0 0,-1 1 1 0 0,0 0-1 0 0,0 0 1 0 0,0 1-1 0 0,-1-1 1 0 0,9 10-1 0 0,-7-7-97 0 0,0 0 0 0 0,-1 1 0 0 0,0 0 0 0 0,0 0-1 0 0,-1 1 1 0 0,0-1 0 0 0,-1 1 0 0 0,7 17 0 0 0,-10-17 2 0 0,1 0 0 0 0,-2 0 0 0 0,1 1-1 0 0,-1-1 1 0 0,0 0 0 0 0,-1 1 0 0 0,0-1 0 0 0,-1 0-1 0 0,0 0 1 0 0,0 0 0 0 0,-1 0 0 0 0,0 0 0 0 0,-1 0 0 0 0,1-1-1 0 0,-2 0 1 0 0,-5 10 0 0 0,7-13-5 0 0,0 0 0 0 0,0-1 0 0 0,0 1 0 0 0,0-1 0 0 0,-1 0 0 0 0,0 0 0 0 0,0 0 1 0 0,0 0-1 0 0,0 0 0 0 0,-1-1 0 0 0,1 0 0 0 0,-1 0 0 0 0,0 0 0 0 0,0-1 0 0 0,0 0 0 0 0,0 0 0 0 0,0 0 0 0 0,0 0 0 0 0,-1-1 0 0 0,1 0 0 0 0,-1 0 1 0 0,1 0-1 0 0,-1-1 0 0 0,1 1 0 0 0,-1-1 0 0 0,1-1 0 0 0,-1 1 0 0 0,-7-3 0 0 0,11 3-196 0 0,1-1 0 0 0,-1 0 0 0 0,1 0 0 0 0,0 0 0 0 0,-1-1 0 0 0,1 1 0 0 0,0 0 0 0 0,0 0 0 0 0,-1-1 0 0 0,1 1 0 0 0,0-1 0 0 0,0 1 0 0 0,1-1 0 0 0,-1 1 0 0 0,0-1 0 0 0,0 1 0 0 0,1-1 0 0 0,-1 0 0 0 0,1 0 0 0 0,-1 1 0 0 0,1-1 0 0 0,0-3 0 0 0,0 4-131 0 0,-3-13-7804 0 0</inkml:trace>
</inkml:ink>
</file>

<file path=ppt/ink/ink96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591"/>
    </inkml:context>
    <inkml:brush xml:id="br0">
      <inkml:brushProperty name="width" value="0.05" units="cm"/>
      <inkml:brushProperty name="height" value="0.05" units="cm"/>
      <inkml:brushProperty name="color" value="#AB008B"/>
    </inkml:brush>
  </inkml:definitions>
  <inkml:trace contextRef="#ctx0" brushRef="#br0">3 28 4143 0 0,'0'0'191'0'0,"0"-27"18846"0"0,3 53-18093 0 0,-2 1-1 0 0,0-1 0 0 0,-5 33 1 0 0,2-38-899 0 0,1 0 0 0 0,0 0 1 0 0,2 0-1 0 0,0 0 0 0 0,1 0 0 0 0,8 29 1 0 0,-9-47-315 0 0,1 0 1 0 0,-1 0-1 0 0,1 0 1 0 0,0 0-1 0 0,0-1 1 0 0,0 1-1 0 0,0-1 1 0 0,1 1-1 0 0,-1-1 1 0 0,4 3-1 0 0,0-2-2072 0 0</inkml:trace>
</inkml:ink>
</file>

<file path=ppt/ink/ink96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956"/>
    </inkml:context>
    <inkml:brush xml:id="br0">
      <inkml:brushProperty name="width" value="0.05" units="cm"/>
      <inkml:brushProperty name="height" value="0.05" units="cm"/>
      <inkml:brushProperty name="color" value="#AB008B"/>
    </inkml:brush>
  </inkml:definitions>
  <inkml:trace contextRef="#ctx0" brushRef="#br0">33 162 2759 0 0,'0'0'7754'0'0,"7"-4"-2504"0"0,20-15-2174 0 0,-20 14-2488 0 0,1-1 0 0 0,-2 0 0 0 0,1 0 0 0 0,-1-1 0 0 0,0 0 0 0 0,0 0 0 0 0,8-14-1 0 0,-12 19-486 0 0,-1-1-1 0 0,0 1 1 0 0,1-1-1 0 0,-1 0 0 0 0,0 1 1 0 0,-1-1-1 0 0,1 0 1 0 0,0 0-1 0 0,-1 1 0 0 0,0-1 1 0 0,1 0-1 0 0,-1-5 1 0 0,-1 6-51 0 0,1 0 0 0 0,-1 1 0 0 0,1-1 0 0 0,-1 1 0 0 0,0-1 0 0 0,0 1-1 0 0,1-1 1 0 0,-1 1 0 0 0,0 0 0 0 0,0-1 0 0 0,0 1 0 0 0,-1 0 0 0 0,1 0 0 0 0,0-1 0 0 0,0 1 0 0 0,-1 0 0 0 0,1 0 0 0 0,0 0 0 0 0,-1 1 0 0 0,1-1 0 0 0,-1 0 0 0 0,0 1 0 0 0,-2-2 0 0 0,2 1-10 0 0,0 1-1 0 0,-1-1 1 0 0,1 1-1 0 0,0-1 1 0 0,0 1 0 0 0,-1 0-1 0 0,1 0 1 0 0,0 0-1 0 0,-1 0 1 0 0,1 0-1 0 0,0 0 1 0 0,-1 1 0 0 0,1-1-1 0 0,0 1 1 0 0,0-1-1 0 0,0 1 1 0 0,0 0-1 0 0,-1 0 1 0 0,1 0 0 0 0,-3 3-1 0 0,1-1-8 0 0,0 0-1 0 0,0 1 1 0 0,0-1-1 0 0,1 1 1 0 0,0 0-1 0 0,0 0 1 0 0,0 1-1 0 0,0-1 1 0 0,-3 7-1 0 0,3-4-7 0 0,-1 0-1 0 0,1 1 0 0 0,1 0 1 0 0,-1-1-1 0 0,1 1 0 0 0,1 0 1 0 0,-1 1-1 0 0,1-1 0 0 0,1 0 1 0 0,-1 0-1 0 0,2 0 0 0 0,0 9 1 0 0,0-14-16 0 0,0 0 1 0 0,0 1 0 0 0,0-1 0 0 0,1 0-1 0 0,-1-1 1 0 0,1 1 0 0 0,0 0-1 0 0,-1 0 1 0 0,1-1 0 0 0,1 1 0 0 0,-1-1-1 0 0,0 0 1 0 0,1 1 0 0 0,-1-1-1 0 0,1 0 1 0 0,-1 0 0 0 0,1-1-1 0 0,0 1 1 0 0,0-1 0 0 0,0 1 0 0 0,0-1-1 0 0,0 0 1 0 0,0 0 0 0 0,5 1-1 0 0,7 1-9 0 0,1-1 0 0 0,0-1 0 0 0,-1 0-1 0 0,17-2 1 0 0,24 3-1054 0 0,-40 0-197 0 0,-1 0-54 0 0</inkml:trace>
</inkml:ink>
</file>

<file path=ppt/ink/ink96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9.549"/>
    </inkml:context>
    <inkml:brush xml:id="br0">
      <inkml:brushProperty name="width" value="0.05" units="cm"/>
      <inkml:brushProperty name="height" value="0.05" units="cm"/>
      <inkml:brushProperty name="color" value="#AB008B"/>
    </inkml:brush>
  </inkml:definitions>
  <inkml:trace contextRef="#ctx0" brushRef="#br0">75 21 1839 0 0,'0'0'8952'0'0,"-14"-21"1230"0"0,12 21-10057 0 0,0 0 1 0 0,0 1 0 0 0,0-1 0 0 0,0 0 0 0 0,0 1-1 0 0,0-1 1 0 0,0 1 0 0 0,0-1 0 0 0,1 1 0 0 0,-1 0-1 0 0,0 0 1 0 0,0 0 0 0 0,1 0 0 0 0,-1 0 0 0 0,0 0-1 0 0,1 0 1 0 0,-1 0 0 0 0,1 1 0 0 0,0-1 0 0 0,-1 1-1 0 0,1-1 1 0 0,0 1 0 0 0,0 0 0 0 0,0-1 0 0 0,0 1 0 0 0,-1 2-1 0 0,0 0-80 0 0,-1 0-1 0 0,1 1 0 0 0,0-1 1 0 0,1 1-1 0 0,-1-1 0 0 0,1 1 1 0 0,0-1-1 0 0,0 1 0 0 0,-1 8 0 0 0,3-10-43 0 0,-1-1-1 0 0,0 1 0 0 0,1-1 0 0 0,0 1 0 0 0,-1 0 0 0 0,1-1 1 0 0,0 1-1 0 0,0-1 0 0 0,0 0 0 0 0,1 1 0 0 0,-1-1 0 0 0,1 0 1 0 0,-1 0-1 0 0,1 1 0 0 0,0-1 0 0 0,0-1 0 0 0,0 1 0 0 0,0 0 0 0 0,0 0 1 0 0,0-1-1 0 0,0 1 0 0 0,3 0 0 0 0,5 3 10 0 0,0 0-1 0 0,0-1 1 0 0,1 0-1 0 0,11 2 1 0 0,10 3 213 0 0,-31-8-127 0 0,0-1-84 0 0,-1-1-1 0 0,0 2 1 0 0,1-1-1 0 0,-1 0 1 0 0,1 0-1 0 0,-1 0 1 0 0,1 0 0 0 0,-1 0-1 0 0,0 0 1 0 0,1 0-1 0 0,-1 0 1 0 0,1 1-1 0 0,-1-1 1 0 0,0 0-1 0 0,1 0 1 0 0,-1 1-1 0 0,0-1 1 0 0,1 0 0 0 0,-1 0-1 0 0,0 1 1 0 0,1-1-1 0 0,-1 0 1 0 0,0 1-1 0 0,0-1 1 0 0,1 0-1 0 0,-1 1 1 0 0,0-1 0 0 0,0 1-1 0 0,0-1 1 0 0,0 0-1 0 0,0 1 1 0 0,1-1-1 0 0,-1 1 1 0 0,0-1-1 0 0,0 1 1 0 0,0-1-1 0 0,0 0 1 0 0,0 1 0 0 0,0-1-1 0 0,0 1 1 0 0,0-1-1 0 0,0 1 1 0 0,-1-1-1 0 0,1 0 1 0 0,0 1-1 0 0,0-1 1 0 0,0 1 0 0 0,0-1-1 0 0,-1 0 1 0 0,1 1-1 0 0,0-1 1 0 0,0 0-1 0 0,-1 1 1 0 0,1-1-1 0 0,-14 20 690 0 0,-12-3-186 0 0,-33 16-234 0 0,58-33-348 0 0,-3 2-2378 0 0</inkml:trace>
</inkml:ink>
</file>

<file path=ppt/ink/ink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0"/>
    </inkml:context>
    <inkml:brush xml:id="br0">
      <inkml:brushProperty name="width" value="0.1" units="cm"/>
      <inkml:brushProperty name="height" value="0.1" units="cm"/>
      <inkml:brushProperty name="color" value="#004F8B"/>
    </inkml:brush>
  </inkml:definitions>
  <inkml:trace contextRef="#ctx0" brushRef="#br0">1 25 7367 0 0,'3'4'3965'0'0,"10"-5"-1071"0"0,21-10 406 0 0,-22 7-2480 0 0,5 0-52 0 0,1 0 0 0 0,-1 2 0 0 0,1 0 0 0 0,0 1 0 0 0,25 2 0 0 0,-34-1-766 0 0,1 1 1 0 0,-1 1-1 0 0,1 0 1 0 0,-1 0-1 0 0,1 1 0 0 0,-1 0 1 0 0,0 0-1 0 0,0 1 1 0 0,-1 0-1 0 0,1 1 1 0 0,11 8-1 0 0,-14-9-1434 0 0</inkml:trace>
</inkml:ink>
</file>

<file path=ppt/ink/ink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49"/>
    </inkml:context>
    <inkml:brush xml:id="br0">
      <inkml:brushProperty name="width" value="0.1" units="cm"/>
      <inkml:brushProperty name="height" value="0.1" units="cm"/>
      <inkml:brushProperty name="color" value="#008C3A"/>
    </inkml:brush>
  </inkml:definitions>
  <inkml:trace contextRef="#ctx0" brushRef="#br0">1 4 2759 0 0,'0'-4'18491'0'0,"4"23"-12186"0"0,11 54-9405 0 0,-8-47 5108 0 0,6 14-1948 0 0,-3 2 0 0 0,-1 0-1 0 0,-2 0 1 0 0,2 53 0 0 0,-9-95-79 0 0,0 1 0 0 0,0-1 0 0 0,-1 0 0 0 0,1 1 0 0 0,0-1 0 0 0,0 1 0 0 0,0-1 0 0 0,0 0 0 0 0,0 1 0 0 0,0-1 0 0 0,1 0 0 0 0,-1 1 0 0 0,0-1 0 0 0,0 0 0 0 0,0 1 0 0 0,0-1 0 0 0,0 0 0 0 0,0 1 0 0 0,1-1 0 0 0,-1 0 0 0 0,0 1 0 0 0,0-1 0 0 0,0 0 0 0 0,1 1 0 0 0,-1-1 0 0 0,0 0 0 0 0,0 0 0 0 0,1 1 0 0 0,-1-1 0 0 0,0 0 0 0 0,1 0 0 0 0,-1 0 0 0 0,0 1 0 0 0,1-1 0 0 0,-1 0 0 0 0,0 0 1 0 0,1 0-1 0 0,11-10-654 0 0,0-7-1702 0 0</inkml:trace>
</inkml:ink>
</file>

<file path=ppt/ink/ink97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440"/>
    </inkml:context>
    <inkml:brush xml:id="br0">
      <inkml:brushProperty name="width" value="0.05" units="cm"/>
      <inkml:brushProperty name="height" value="0.05" units="cm"/>
      <inkml:brushProperty name="color" value="#AB008B"/>
    </inkml:brush>
  </inkml:definitions>
  <inkml:trace contextRef="#ctx0" brushRef="#br0">64 4 10135 0 0,'0'0'919'0'0,"-1"-1"-663"0"0,0 1 0 0 0,0-1 1 0 0,0 1-1 0 0,0 0 0 0 0,0-1 0 0 0,0 1 0 0 0,0 0 0 0 0,0 0 1 0 0,0 0-1 0 0,0 0 0 0 0,0 0 0 0 0,0 0 0 0 0,0 0 1 0 0,0 0-1 0 0,0 0 0 0 0,0 0 0 0 0,0 0 0 0 0,0 1 0 0 0,0-1 1 0 0,0 0-1 0 0,1 1 0 0 0,-1-1 0 0 0,0 1 0 0 0,0-1 1 0 0,0 1-1 0 0,-1 1 0 0 0,-17 26 2562 0 0,15-17-2374 0 0,1 0 1 0 0,0 1 0 0 0,-3 18-1 0 0,5-27-384 0 0,1 0 0 0 0,-1 1-1 0 0,1-1 1 0 0,0 0 0 0 0,0 0-1 0 0,0 0 1 0 0,1 1 0 0 0,-1-1-1 0 0,1 0 1 0 0,-1 0 0 0 0,1 0-1 0 0,0 0 1 0 0,0 0 0 0 0,1 0-1 0 0,-1 0 1 0 0,1 0 0 0 0,-1 0-1 0 0,1 0 1 0 0,0-1 0 0 0,0 1-1 0 0,0-1 1 0 0,0 1 0 0 0,0-1-1 0 0,1 0 1 0 0,-1 0 0 0 0,1 0-1 0 0,0 0 1 0 0,-1-1 0 0 0,1 1-1 0 0,0 0 1 0 0,4 1 0 0 0,2-1 53 0 0,1 0 1 0 0,-1 0 0 0 0,0 0 0 0 0,1-1 0 0 0,-1-1 0 0 0,0 1 0 0 0,1-1-1 0 0,-1-1 1 0 0,17-3 0 0 0,-21 3-43 0 0,-1 0 0 0 0,1-1-1 0 0,-1 1 1 0 0,0-1 0 0 0,0 0-1 0 0,0-1 1 0 0,0 1 0 0 0,0-1-1 0 0,0 1 1 0 0,0-1 0 0 0,-1 0 0 0 0,0 0-1 0 0,1-1 1 0 0,-1 1 0 0 0,-1-1-1 0 0,1 0 1 0 0,0 1 0 0 0,3-8 0 0 0,20-23 1025 0 0,-25 33-979 0 0,1 0-41 0 0,0 2-71 0 0,1 1 0 0 0,-1-1 0 0 0,0 1 0 0 0,0 0 0 0 0,0 0 0 0 0,0 0 0 0 0,0 0 0 0 0,0 0 0 0 0,-1 0 0 0 0,1 0 0 0 0,-1 1 0 0 0,1-1 0 0 0,0 4 0 0 0,0-2-4 0 0,22 46-4412 0 0,-13-24-419 0 0</inkml:trace>
</inkml:ink>
</file>

<file path=ppt/ink/ink97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790"/>
    </inkml:context>
    <inkml:brush xml:id="br0">
      <inkml:brushProperty name="width" value="0.05" units="cm"/>
      <inkml:brushProperty name="height" value="0.05" units="cm"/>
      <inkml:brushProperty name="color" value="#AB008B"/>
    </inkml:brush>
  </inkml:definitions>
  <inkml:trace contextRef="#ctx0" brushRef="#br0">8 7 9215 0 0,'-8'-7'9448'0'0,"13"9"-9152"0"0,2 2-56 0 0,0-1-5328 0 0,3 0-1072 0 0</inkml:trace>
</inkml:ink>
</file>

<file path=ppt/ink/ink97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1.306"/>
    </inkml:context>
    <inkml:brush xml:id="br0">
      <inkml:brushProperty name="width" value="0.05" units="cm"/>
      <inkml:brushProperty name="height" value="0.05" units="cm"/>
      <inkml:brushProperty name="color" value="#AB008B"/>
    </inkml:brush>
  </inkml:definitions>
  <inkml:trace contextRef="#ctx0" brushRef="#br0">117 36 5527 0 0,'0'0'423'0'0,"-14"-27"9513"0"0,13 26-9771 0 0,0 0-1 0 0,0 0 1 0 0,-1 0 0 0 0,1 1 0 0 0,-1-1-1 0 0,1 0 1 0 0,0 1 0 0 0,-1-1 0 0 0,1 1-1 0 0,-1-1 1 0 0,1 1 0 0 0,-1 0-1 0 0,1 0 1 0 0,-1 0 0 0 0,1 0 0 0 0,-1 0-1 0 0,0 0 1 0 0,1 0 0 0 0,-1 0 0 0 0,1 0-1 0 0,-1 1 1 0 0,1-1 0 0 0,-1 1 0 0 0,1-1-1 0 0,0 1 1 0 0,-1 0 0 0 0,1-1-1 0 0,0 1 1 0 0,-1 0 0 0 0,1 0 0 0 0,0 0-1 0 0,0 0 1 0 0,0 0 0 0 0,0 0 0 0 0,0 0-1 0 0,0 1 1 0 0,0-1 0 0 0,0 0 0 0 0,0 0-1 0 0,-1 3 1 0 0,-6 8 118 0 0,1-1 0 0 0,0 1 0 0 0,-7 18 0 0 0,11-24 0 0 0,2-3-227 0 0,0 0 1 0 0,-1 0-1 0 0,1-1 0 0 0,0 1 0 0 0,1 0 1 0 0,-1 0-1 0 0,0 0 0 0 0,1 0 0 0 0,0 0 1 0 0,-1 0-1 0 0,1 0 0 0 0,0 0 0 0 0,1 1 1 0 0,-1-1-1 0 0,1 0 0 0 0,-1 0 0 0 0,3 5 0 0 0,-2-7-37 0 0,0 1-1 0 0,0-1 0 0 0,0 0 1 0 0,0 0-1 0 0,1 0 1 0 0,-1 0-1 0 0,0 0 0 0 0,1 0 1 0 0,-1 0-1 0 0,1 0 0 0 0,-1 0 1 0 0,1-1-1 0 0,0 1 0 0 0,-1-1 1 0 0,1 1-1 0 0,-1-1 0 0 0,1 0 1 0 0,0 1-1 0 0,-1-1 0 0 0,1 0 1 0 0,0 0-1 0 0,-1 0 0 0 0,1-1 1 0 0,0 1-1 0 0,-1 0 0 0 0,1 0 1 0 0,0-1-1 0 0,-1 1 0 0 0,1-1 1 0 0,-1 0-1 0 0,1 1 0 0 0,-1-1 1 0 0,3-2-1 0 0,0 2 1 0 0,-1 0 0 0 0,1-1 1 0 0,-1 1-1 0 0,0-1 0 0 0,1 0 0 0 0,-1 0 0 0 0,0 0 0 0 0,0-1 1 0 0,-1 1-1 0 0,1-1 0 0 0,0 1 0 0 0,-1-1 0 0 0,1 0 0 0 0,-1 0 1 0 0,0 0-1 0 0,0 0 0 0 0,0-1 0 0 0,-1 1 0 0 0,1 0 0 0 0,-1-1 1 0 0,0 1-1 0 0,0-1 0 0 0,1-4 0 0 0,-3 8 41 0 0,1 0-30 0 0,-1 0 1 0 0,1 0-1 0 0,-1 1 0 0 0,0-1 1 0 0,1 0-1 0 0,-1 0 1 0 0,1 1-1 0 0,-1-1 1 0 0,1 0-1 0 0,-1 0 0 0 0,1 1 1 0 0,-1-1-1 0 0,1 1 1 0 0,-1-1-1 0 0,1 0 0 0 0,-1 1 1 0 0,1-1-1 0 0,0 1 1 0 0,-1-1-1 0 0,1 1 1 0 0,0-1-1 0 0,-1 1 0 0 0,1 0 1 0 0,0-1-1 0 0,0 1 1 0 0,0-1-1 0 0,-1 1 1 0 0,1-1-1 0 0,0 1 0 0 0,0 0 1 0 0,0-1-1 0 0,0 1 1 0 0,0 0-1 0 0,0-1 1 0 0,0 1-1 0 0,0-1 0 0 0,0 1 1 0 0,1 0-1 0 0,-1-1 1 0 0,0 1-1 0 0,0-1 1 0 0,0 1-1 0 0,1-1 0 0 0,-1 1 1 0 0,0-1-1 0 0,1 1 1 0 0,0 0-1 0 0,3 3-36 0 0,1 0 0 0 0,0-1 0 0 0,0 0 0 0 0,0 0 1 0 0,1 0-1 0 0,-1 0 0 0 0,1-1 0 0 0,-1 0 0 0 0,1 0 0 0 0,0-1 0 0 0,8 2 0 0 0,36 13-1687 0 0,-37-9-4617 0 0,2-2-2112 0 0</inkml:trace>
</inkml:ink>
</file>

<file path=ppt/ink/ink97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2.453"/>
    </inkml:context>
    <inkml:brush xml:id="br0">
      <inkml:brushProperty name="width" value="0.05" units="cm"/>
      <inkml:brushProperty name="height" value="0.05" units="cm"/>
      <inkml:brushProperty name="color" value="#AB008B"/>
    </inkml:brush>
  </inkml:definitions>
  <inkml:trace contextRef="#ctx0" brushRef="#br0">296 24 2303 0 0,'-2'1'11287'0'0,"-4"3"-7176"0"0,-11 7-1113 0 0,-61 75 900 0 0,50-58-3741 0 0,-1-1 0 0 0,-43 31 0 0 0,68-56-148 0 0,-4 3-7 0 0,1 0 1 0 0,0 0-1 0 0,1 1 0 0 0,-1-1 0 0 0,1 2 1 0 0,1-1-1 0 0,-8 10 0 0 0,13-16-2 0 0,0 1-1 0 0,-1-1 1 0 0,1 1-1 0 0,0 0 1 0 0,0-1-1 0 0,0 1 1 0 0,0-1 0 0 0,0 1-1 0 0,0 0 1 0 0,0-1-1 0 0,1 1 1 0 0,-1-1-1 0 0,0 1 1 0 0,0-1-1 0 0,0 1 1 0 0,0-1 0 0 0,1 1-1 0 0,-1-1 1 0 0,0 1-1 0 0,1-1 1 0 0,-1 1-1 0 0,0-1 1 0 0,1 1-1 0 0,-1-1 1 0 0,0 1-1 0 0,1-1 1 0 0,-1 0 0 0 0,1 1-1 0 0,-1-1 1 0 0,1 0-1 0 0,-1 1 1 0 0,1-1-1 0 0,-1 0 1 0 0,1 0-1 0 0,0 1 1 0 0,18 7 53 0 0,-19-8-46 0 0,16 4 78 0 0,0 0 0 0 0,0-1-1 0 0,1-1 1 0 0,-1 0 0 0 0,0-1 0 0 0,19-1 0 0 0,98-16 217 0 0,-91 9-107 0 0,69-3-1 0 0,-70 7 1789 0 0,-52-4-1956 0 0,0 0-1 0 0,0-1 0 0 0,0 0 1 0 0,1-1-1 0 0,0-1 1 0 0,1 1-1 0 0,0-1 1 0 0,1-1-1 0 0,-8-12 1 0 0,-3-8 132 0 0,-27-67 0 0 0,21 42-118 0 0,17 43-54 0 0,7 12-211 0 0,7 6-4548 0 0</inkml:trace>
</inkml:ink>
</file>

<file path=ppt/ink/ink97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294"/>
    </inkml:context>
    <inkml:brush xml:id="br0">
      <inkml:brushProperty name="width" value="0.05" units="cm"/>
      <inkml:brushProperty name="height" value="0.05" units="cm"/>
      <inkml:brushProperty name="color" value="#AB008B"/>
    </inkml:brush>
  </inkml:definitions>
  <inkml:trace contextRef="#ctx0" brushRef="#br0">190 30 5063 0 0,'0'0'3600'0'0,"-3"-22"5872"0"0,-6 20-8995 0 0,1 0-1 0 0,-1 0 1 0 0,0 1-1 0 0,0 1 1 0 0,1 0-1 0 0,-1 0 1 0 0,0 0-1 0 0,0 1 1 0 0,0 1-1 0 0,-10 2 1 0 0,15-3-450 0 0,0 0-1 0 0,1 0 1 0 0,-1 0 0 0 0,0 1 0 0 0,1 0-1 0 0,-1 0 1 0 0,1 0 0 0 0,0 0 0 0 0,-1 0-1 0 0,1 1 1 0 0,-4 3 0 0 0,6-4-8 0 0,0-1-1 0 0,0 1 1 0 0,0 0 0 0 0,0-1 0 0 0,0 1 0 0 0,0 0-1 0 0,1 0 1 0 0,-1 0 0 0 0,0-1 0 0 0,1 1-1 0 0,0 0 1 0 0,-1 0 0 0 0,1 0 0 0 0,0 0-1 0 0,0 0 1 0 0,0 0 0 0 0,0 0 0 0 0,0 0 0 0 0,1 0-1 0 0,-1 0 1 0 0,1-1 0 0 0,-1 1 0 0 0,1 0-1 0 0,1 2 1 0 0,1 2-22 0 0,1 0-1 0 0,0-1 1 0 0,0 1 0 0 0,0-1-1 0 0,1 0 1 0 0,0 0 0 0 0,0-1-1 0 0,0 0 1 0 0,1 0 0 0 0,-1 0-1 0 0,1 0 1 0 0,0-1-1 0 0,0 0 1 0 0,13 5 0 0 0,-12-5 38 0 0,0 0 1 0 0,0 1 0 0 0,0 0-1 0 0,0 0 1 0 0,0 0-1 0 0,-1 1 1 0 0,1 0 0 0 0,-1 0-1 0 0,-1 1 1 0 0,10 11-1 0 0,-14-16-8 0 0,0 1 0 0 0,-1-1 0 0 0,1 0 0 0 0,-1 1 0 0 0,1-1 0 0 0,-1 1-1 0 0,1-1 1 0 0,-1 0 0 0 0,0 1 0 0 0,0-1 0 0 0,0 1 0 0 0,0-1-1 0 0,0 1 1 0 0,0-1 0 0 0,0 1 0 0 0,0-1 0 0 0,-1 0 0 0 0,1 1-1 0 0,-1-1 1 0 0,1 1 0 0 0,-1-1 0 0 0,1 0 0 0 0,-1 0 0 0 0,0 1-1 0 0,1-1 1 0 0,-1 0 0 0 0,0 0 0 0 0,0 0 0 0 0,0 1 0 0 0,0-1 0 0 0,0 0-1 0 0,0-1 1 0 0,0 1 0 0 0,-1 0 0 0 0,1 0 0 0 0,0 0 0 0 0,0-1-1 0 0,-1 1 1 0 0,1 0 0 0 0,0-1 0 0 0,-1 0 0 0 0,1 1 0 0 0,-3 0-1 0 0,-8 3 226 0 0,-1 0 0 0 0,0-1-1 0 0,-20 3 1 0 0,26-5-217 0 0,-8 2 23 0 0,0-2-1 0 0,-1 0 1 0 0,-19-2 0 0 0,22 4-248 0 0</inkml:trace>
</inkml:ink>
</file>

<file path=ppt/ink/ink97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659"/>
    </inkml:context>
    <inkml:brush xml:id="br0">
      <inkml:brushProperty name="width" value="0.05" units="cm"/>
      <inkml:brushProperty name="height" value="0.05" units="cm"/>
      <inkml:brushProperty name="color" value="#AB008B"/>
    </inkml:brush>
  </inkml:definitions>
  <inkml:trace contextRef="#ctx0" brushRef="#br0">28 6 6911 0 0,'-6'-3'10656'0'0,"3"5"-9222"0"0,0 4-1105 0 0,0 0 1 0 0,1 0 0 0 0,0 0 0 0 0,0 1 0 0 0,0-1 0 0 0,0 1 0 0 0,1-1 0 0 0,0 1 0 0 0,1 0-1 0 0,-1-1 1 0 0,1 1 0 0 0,1 0 0 0 0,-1-1 0 0 0,1 1 0 0 0,0 0 0 0 0,1-1 0 0 0,-1 1 0 0 0,6 10-1 0 0,-6-14-297 0 0,0 0 0 0 0,0 0-1 0 0,0 0 1 0 0,1 0 0 0 0,-1 0-1 0 0,1 0 1 0 0,0-1 0 0 0,0 1-1 0 0,0-1 1 0 0,0 1 0 0 0,0-1-1 0 0,0 0 1 0 0,1 0 0 0 0,-1 0-1 0 0,1 0 1 0 0,0 0 0 0 0,-1 0-1 0 0,1-1 1 0 0,0 0 0 0 0,0 1-1 0 0,0-1 1 0 0,0 0 0 0 0,0 0-1 0 0,0-1 1 0 0,1 1 0 0 0,-1 0-1 0 0,0-1 1 0 0,0 0 0 0 0,0 0-1 0 0,1 0 1 0 0,-1 0 0 0 0,0-1-1 0 0,0 1 1 0 0,0-1 0 0 0,0 0-1 0 0,0 0 1 0 0,1 0 0 0 0,-1 0-1 0 0,4-3 1 0 0,-5 4-10 0 0,0-1-1 0 0,0 0 1 0 0,0 1 0 0 0,0-1-1 0 0,0 0 1 0 0,-1 0 0 0 0,1-1 0 0 0,0 1-1 0 0,-1 0 1 0 0,1 0 0 0 0,-1-1-1 0 0,1 1 1 0 0,-1-1 0 0 0,1 1-1 0 0,-1-1 1 0 0,0 0 0 0 0,0 0-1 0 0,0 1 1 0 0,0-1 0 0 0,0 0-1 0 0,-1 0 1 0 0,1 0 0 0 0,0 0-1 0 0,-1 0 1 0 0,1 0 0 0 0,-1 0-1 0 0,0 0 1 0 0,0 0 0 0 0,0 0-1 0 0,0 0 1 0 0,0 0 0 0 0,0-3 0 0 0,-3-2 28 0 0,0-1 1 0 0,0 1 0 0 0,-1-1 0 0 0,0 1 0 0 0,0 0 0 0 0,-9-11 0 0 0,-13-27-22 0 0,25 44-133 0 0,27-18-4062 0 0,-17 18 2167 0 0</inkml:trace>
</inkml:ink>
</file>

<file path=ppt/ink/ink97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044"/>
    </inkml:context>
    <inkml:brush xml:id="br0">
      <inkml:brushProperty name="width" value="0.05" units="cm"/>
      <inkml:brushProperty name="height" value="0.05" units="cm"/>
      <inkml:brushProperty name="color" value="#AB008B"/>
    </inkml:brush>
  </inkml:definitions>
  <inkml:trace contextRef="#ctx0" brushRef="#br0">1 195 4607 0 0,'2'-7'8068'0'0,"7"-20"-3345"0"0,-1-20 98 0 0,10-22-1747 0 0,-6 24-1168 0 0,1 84-1810 0 0,-13-38-96 0 0,1-1 0 0 0,-1 1 0 0 0,0-1 0 0 0,0 1 0 0 0,0-1 0 0 0,1 1 0 0 0,-1-1 0 0 0,0 0 0 0 0,0 1-1 0 0,1-1 1 0 0,-1 1 0 0 0,0-1 0 0 0,1 0 0 0 0,-1 1 0 0 0,1-1 0 0 0,-1 0 0 0 0,0 0 0 0 0,1 1 0 0 0,-1-1 0 0 0,1 0 0 0 0,-1 0 0 0 0,1 1 0 0 0,-1-1 0 0 0,1 0-1 0 0,-1 0 1 0 0,1 0 0 0 0,-1 0 0 0 0,1 0 0 0 0,-1 0 0 0 0,1 0 0 0 0,-1 0 0 0 0,1 0 0 0 0,-1 0 0 0 0,1 0 0 0 0,-1 0 0 0 0,1 0 0 0 0,-1 0 0 0 0,1-1 0 0 0,-1 1 0 0 0,0 0-1 0 0,1 0 1 0 0,-1 0 0 0 0,1-1 0 0 0,-1 1 0 0 0,1-1 0 0 0,15-12 11 0 0,-16 12-7 0 0,3-2 31 0 0,0 0-1 0 0,0 1 1 0 0,0-1-1 0 0,0 0 1 0 0,0 1 0 0 0,1 0-1 0 0,-1 0 1 0 0,1 0-1 0 0,0 0 1 0 0,0 1 0 0 0,-1-1-1 0 0,1 1 1 0 0,0 0-1 0 0,7-1 1 0 0,-9 2-19 0 0,0 0 0 0 0,0 1 1 0 0,0-1-1 0 0,0 1 0 0 0,0-1 0 0 0,0 1 0 0 0,0-1 0 0 0,0 1 1 0 0,-1 0-1 0 0,1 0 0 0 0,0 0 0 0 0,0 0 0 0 0,-1 0 0 0 0,1 0 0 0 0,-1 1 1 0 0,1-1-1 0 0,-1 1 0 0 0,1-1 0 0 0,-1 1 0 0 0,0-1 0 0 0,0 1 1 0 0,0-1-1 0 0,0 1 0 0 0,0 0 0 0 0,0 0 0 0 0,0 0 0 0 0,-1 0 1 0 0,1 0-1 0 0,0-1 0 0 0,0 5 0 0 0,5 23-515 0 0,-5-23-6 0 0,0-1 0 0 0,0 1-1 0 0,0-1 1 0 0,1 0 0 0 0,-1 1 0 0 0,1-1 0 0 0,0 0 0 0 0,1 0 0 0 0,-1 0 0 0 0,1-1 0 0 0,0 1 0 0 0,1 0-1 0 0,-1-1 1 0 0,6 6 0 0 0,2-3-8203 0 0</inkml:trace>
</inkml:ink>
</file>

<file path=ppt/ink/ink97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576"/>
    </inkml:context>
    <inkml:brush xml:id="br0">
      <inkml:brushProperty name="width" value="0.05" units="cm"/>
      <inkml:brushProperty name="height" value="0.05" units="cm"/>
      <inkml:brushProperty name="color" value="#AB008B"/>
    </inkml:brush>
  </inkml:definitions>
  <inkml:trace contextRef="#ctx0" brushRef="#br0">1 13 3223 0 0,'28'-13'17870'0'0,"-25"23"-17464"0"0,-1 0 0 0 0,1 0 1 0 0,-2 0-1 0 0,1 1 1 0 0,-1-1-1 0 0,-1 0 0 0 0,0 1 1 0 0,0-1-1 0 0,-1 0 1 0 0,-3 14-1 0 0,0 26 189 0 0,4-29-447 0 0,2 46 325 0 0,-2-63-510 0 0,1-1 0 0 0,0 1 0 0 0,-1-1 0 0 0,1 1 0 0 0,1-1 0 0 0,-1 1 0 0 0,0-1-1 0 0,1 0 1 0 0,0 0 0 0 0,-1 1 0 0 0,1-1 0 0 0,1 0 0 0 0,-1-1 0 0 0,0 1 0 0 0,3 3 0 0 0,3-9-3087 0 0,0-2 1261 0 0</inkml:trace>
</inkml:ink>
</file>

<file path=ppt/ink/ink97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177"/>
    </inkml:context>
    <inkml:brush xml:id="br0">
      <inkml:brushProperty name="width" value="0.05" units="cm"/>
      <inkml:brushProperty name="height" value="0.05" units="cm"/>
      <inkml:brushProperty name="color" value="#AB008B"/>
    </inkml:brush>
  </inkml:definitions>
  <inkml:trace contextRef="#ctx0" brushRef="#br0">73 64 6447 0 0,'34'-23'971'0'0,"-33"23"-644"0"0,0-1 1 0 0,0 1-1 0 0,0 0 0 0 0,0-1 0 0 0,0 1 0 0 0,1-1 1 0 0,-1 0-1 0 0,0 1 0 0 0,0-1 0 0 0,0 0 1 0 0,-1 1-1 0 0,1-1 0 0 0,0 0 0 0 0,0 0 1 0 0,0 0-1 0 0,-1 0 0 0 0,1 0 0 0 0,0 0 0 0 0,-1 0 1 0 0,1 0-1 0 0,-1 0 0 0 0,1 0 0 0 0,-1 0 1 0 0,1 0-1 0 0,-1-1 0 0 0,0 1 0 0 0,1 0 1 0 0,-1 0-1 0 0,0 0 0 0 0,0-1 0 0 0,0 1 0 0 0,0-2 1 0 0,-13-7 3663 0 0,-13 11-3672 0 0,18 1-37 0 0,-1 0-1 0 0,1 1 1 0 0,-1 0-1 0 0,1 1 1 0 0,0-1 0 0 0,-14 10-1 0 0,21-12-246 0 0,0 0-1 0 0,-1 0 1 0 0,1 0-1 0 0,0 1 1 0 0,0-1 0 0 0,0 0-1 0 0,-1 0 1 0 0,1 1-1 0 0,1-1 1 0 0,-1 1-1 0 0,0-1 1 0 0,0 0-1 0 0,0 1 1 0 0,1 0 0 0 0,-1-1-1 0 0,1 1 1 0 0,-1 2-1 0 0,1-2-26 0 0,0 0 0 0 0,1 0 0 0 0,-1 0 0 0 0,1-1 0 0 0,-1 1 0 0 0,1 0 0 0 0,0-1 0 0 0,0 1 0 0 0,-1-1 0 0 0,1 1 0 0 0,0-1 0 0 0,1 1 0 0 0,-1-1-1 0 0,0 1 1 0 0,0-1 0 0 0,0 0 0 0 0,1 0 0 0 0,-1 0 0 0 0,1 1 0 0 0,2 0 0 0 0,60 30 42 0 0,-47-26-23 0 0,-1 2 1 0 0,24 14-1 0 0,-37-20-8 0 0,1 0 0 0 0,-1 1 0 0 0,0-1 0 0 0,0 1 0 0 0,0 0 0 0 0,0 0 0 0 0,0 0 0 0 0,-1 0 0 0 0,1 1 0 0 0,-1-1 0 0 0,0 1 0 0 0,0-1 0 0 0,0 1 0 0 0,0 0 0 0 0,1 7 0 0 0,-3-8 0 0 0,0 1 0 0 0,0-1 1 0 0,0 0-1 0 0,-1 0 0 0 0,1 0 0 0 0,-1 0 0 0 0,0 0 1 0 0,0 0-1 0 0,0 0 0 0 0,0 0 0 0 0,-1 0 0 0 0,1 0 0 0 0,-1-1 1 0 0,0 1-1 0 0,0-1 0 0 0,0 1 0 0 0,0-1 0 0 0,0 1 1 0 0,0-1-1 0 0,0 0 0 0 0,-1 0 0 0 0,1 0 0 0 0,-1-1 0 0 0,0 1 1 0 0,-4 2-1 0 0,-11 6 111 0 0,0 0 0 0 0,-30 10 0 0 0,44-18-139 0 0,1-1 23 0 0,-1 0 1 0 0,1 1-1 0 0,-1-1 0 0 0,0 0 0 0 0,0-1 1 0 0,0 1-1 0 0,1-1 0 0 0,-7 0 0 0 0,9 0-12 0 0,0 0 0 0 0,0 0-1 0 0,0 0 1 0 0,0-1 0 0 0,0 1-1 0 0,0-1 1 0 0,0 1-1 0 0,0-1 1 0 0,0 1 0 0 0,0-1-1 0 0,0 1 1 0 0,0-1-1 0 0,0 0 1 0 0,1 0 0 0 0,-1 1-1 0 0,0-1 1 0 0,1 0-1 0 0,-1 0 1 0 0,0 0 0 0 0,1 0-1 0 0,-1 0 1 0 0,1 0 0 0 0,-1 1-1 0 0,1-1 1 0 0,0 0-1 0 0,-1 0 1 0 0,1-1 0 0 0,0 1-1 0 0,0 0 1 0 0,0 0-1 0 0,0 0 1 0 0,0 0 0 0 0,0 0-1 0 0,0 0 1 0 0,0 0-1 0 0,0-2 1 0 0,2-15-71 0 0,0 0-1 0 0,1 0 1 0 0,0 1-1 0 0,2-1 1 0 0,0 1 0 0 0,1 0-1 0 0,1 1 1 0 0,0-1-1 0 0,1 1 1 0 0,1 0-1 0 0,0 1 1 0 0,2 0 0 0 0,11-14-1 0 0,-21 29 68 0 0,0-1-1 0 0,0 0 1 0 0,0 0-1 0 0,0 1 0 0 0,0-1 1 0 0,0 0-1 0 0,0 0 1 0 0,-1 0-1 0 0,1 0 1 0 0,0 0-1 0 0,-1 0 1 0 0,1 0-1 0 0,0 0 1 0 0,-1 0-1 0 0,0 0 1 0 0,1-1-1 0 0,-1 1 1 0 0,0 0-1 0 0,1 0 1 0 0,-1 0-1 0 0,0-1 1 0 0,0 1-1 0 0,0 0 0 0 0,0 0 1 0 0,0 0-1 0 0,0-1 1 0 0,0 1-1 0 0,-1 0 1 0 0,1 0-1 0 0,0 0 1 0 0,-1-1-1 0 0,1 1 1 0 0,-1 0-1 0 0,1 0 1 0 0,-1 0-1 0 0,1 0 1 0 0,-2-1-1 0 0,1 1-430 0 0</inkml:trace>
</inkml:ink>
</file>

<file path=ppt/ink/ink97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510"/>
    </inkml:context>
    <inkml:brush xml:id="br0">
      <inkml:brushProperty name="width" value="0.05" units="cm"/>
      <inkml:brushProperty name="height" value="0.05" units="cm"/>
      <inkml:brushProperty name="color" value="#AB008B"/>
    </inkml:brush>
  </inkml:definitions>
  <inkml:trace contextRef="#ctx0" brushRef="#br0">67 6 10135 0 0,'0'0'778'0'0,"-1"-2"-1077"0"0,-9-2 7223 0 0,5 9-6556 0 0,0-1 1 0 0,1 1 0 0 0,-1 0-1 0 0,1 1 1 0 0,0-1-1 0 0,1 1 1 0 0,-1 0-1 0 0,1 0 1 0 0,0 0 0 0 0,0 0-1 0 0,1 0 1 0 0,0 1-1 0 0,0-1 1 0 0,1 1-1 0 0,-1-1 1 0 0,1 1 0 0 0,0 9-1 0 0,0-8-309 0 0,1 0 1 0 0,-1 0-1 0 0,1 0 0 0 0,1 0 0 0 0,0 1 1 0 0,0-1-1 0 0,0 0 0 0 0,1 0 1 0 0,1 0-1 0 0,-1-1 0 0 0,1 1 0 0 0,0 0 1 0 0,9 13-1 0 0,-10-19-38 0 0,1 1 0 0 0,0-1 0 0 0,0 0 0 0 0,-1 0 0 0 0,2-1 0 0 0,-1 1 0 0 0,0 0-1 0 0,0-1 1 0 0,0 0 0 0 0,1 0 0 0 0,-1 0 0 0 0,0 0 0 0 0,1-1 0 0 0,-1 1 0 0 0,1-1 0 0 0,-1 0 0 0 0,1 0 0 0 0,-1 0 0 0 0,1 0 0 0 0,-1-1 0 0 0,0 1 0 0 0,1-1 0 0 0,-1 0 0 0 0,1 0 0 0 0,-1 0 0 0 0,0 0 0 0 0,0-1 0 0 0,0 1 0 0 0,3-3 0 0 0,-2 3 3 0 0,-1-1 0 0 0,1 0-1 0 0,-1 1 1 0 0,0-1 0 0 0,0 0 0 0 0,0 0 0 0 0,0-1 0 0 0,0 1 0 0 0,-1-1 0 0 0,1 1 0 0 0,-1-1 0 0 0,1 0 0 0 0,-1 0 0 0 0,0 0-1 0 0,0 0 1 0 0,0-1 0 0 0,-1 1 0 0 0,1 0 0 0 0,-1-1 0 0 0,0 1 0 0 0,0-1 0 0 0,0 1 0 0 0,0-1 0 0 0,-1 0 0 0 0,1 1 0 0 0,-1-1 0 0 0,0-5-1 0 0,-1 3 72 0 0,-1 0-1 0 0,0 0 1 0 0,0 0-1 0 0,-1 0 1 0 0,0 1-1 0 0,0-1 1 0 0,0 1-1 0 0,0 0 1 0 0,-1 0-1 0 0,0 0 1 0 0,-8-8-1 0 0,-2 1 109 0 0,-1 0-1 0 0,0 1 1 0 0,-19-10-1 0 0,33 21-292 0 0,27 15-7630 0 0,-16-12 5797 0 0</inkml:trace>
</inkml:ink>
</file>

<file path=ppt/ink/ink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0"/>
    </inkml:context>
    <inkml:brush xml:id="br0">
      <inkml:brushProperty name="width" value="0.1" units="cm"/>
      <inkml:brushProperty name="height" value="0.1" units="cm"/>
      <inkml:brushProperty name="color" value="#008C3A"/>
    </inkml:brush>
  </inkml:definitions>
  <inkml:trace contextRef="#ctx0" brushRef="#br0">59 1 919 0 0,'-8'10'9471'0'0,"-9"11"-6659"0"0,12-11-2253 0 0,0 0 1 0 0,1 0 0 0 0,0 0-1 0 0,0 0 1 0 0,1 1-1 0 0,1-1 1 0 0,-1 1-1 0 0,2 0 1 0 0,-1 0-1 0 0,2 0 1 0 0,-1 0-1 0 0,3 15 1 0 0,-2-20-412 0 0,1 0-1 0 0,0 0 1 0 0,0 0 0 0 0,1 0 0 0 0,0 0 0 0 0,0 0-1 0 0,0-1 1 0 0,0 1 0 0 0,1-1 0 0 0,0 1 0 0 0,0-1-1 0 0,1 0 1 0 0,-1 0 0 0 0,1 0 0 0 0,0-1 0 0 0,1 1 0 0 0,-1-1-1 0 0,1 0 1 0 0,0 0 0 0 0,0-1 0 0 0,0 0 0 0 0,0 1-1 0 0,7 1 1 0 0,-1 0 12 0 0,0-1-1 0 0,0 0 1 0 0,1-1 0 0 0,0-1-1 0 0,-1 1 1 0 0,1-2 0 0 0,0 0-1 0 0,0 0 1 0 0,0-1-1 0 0,0-1 1 0 0,21-3 0 0 0,-24 2-79 0 0,0 0 1 0 0,0-1 0 0 0,0-1-1 0 0,0 1 1 0 0,0-1 0 0 0,-1-1 0 0 0,0 0-1 0 0,1 0 1 0 0,-2 0 0 0 0,1-1-1 0 0,-1 0 1 0 0,0-1 0 0 0,0 0-1 0 0,-1 0 1 0 0,6-8 0 0 0,0-1-58 0 0,-3 2 30 0 0,1 1-1 0 0,1 0 0 0 0,0 1 1 0 0,0 0-1 0 0,16-12 0 0 0,-23 21-42 0 0,1 0 0 0 0,-1 0-1 0 0,1 1 1 0 0,0 0 0 0 0,0 0 0 0 0,0 0-1 0 0,0 0 1 0 0,1 1 0 0 0,-1 0-1 0 0,0 0 1 0 0,1 0 0 0 0,-1 1-1 0 0,0-1 1 0 0,1 1 0 0 0,-1 1 0 0 0,1-1-1 0 0,-1 1 1 0 0,0 0 0 0 0,1 0-1 0 0,4 2 1 0 0,48 17-820 0 0,91 44 0 0 0,-123-52 46 0 0,-8-4-5488 0 0</inkml:trace>
</inkml:ink>
</file>

<file path=ppt/ink/ink97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842"/>
    </inkml:context>
    <inkml:brush xml:id="br0">
      <inkml:brushProperty name="width" value="0.05" units="cm"/>
      <inkml:brushProperty name="height" value="0.05" units="cm"/>
      <inkml:brushProperty name="color" value="#AB008B"/>
    </inkml:brush>
  </inkml:definitions>
  <inkml:trace contextRef="#ctx0" brushRef="#br0">42 21 3223 0 0,'0'0'584'0'0,"-15"-20"11770"0"0,15 20-12177 0 0,-1 0 1 0 0,0 0-1 0 0,0-1 1 0 0,0 1 0 0 0,0 0-1 0 0,0 0 1 0 0,0 0-1 0 0,0 0 1 0 0,0 0 0 0 0,1 1-1 0 0,-1-1 1 0 0,0 0 0 0 0,0 0-1 0 0,0 1 1 0 0,0-1-1 0 0,0 0 1 0 0,1 1 0 0 0,-1-1-1 0 0,0 1 1 0 0,0-1-1 0 0,1 1 1 0 0,-1-1 0 0 0,0 1-1 0 0,1 0 1 0 0,-1-1-1 0 0,0 1 1 0 0,1 0 0 0 0,-1-1-1 0 0,1 1 1 0 0,-1 0-1 0 0,1 0 1 0 0,0 0 0 0 0,-1-1-1 0 0,1 1 1 0 0,0 0 0 0 0,0 0-1 0 0,-1 0 1 0 0,1 0-1 0 0,0 0 1 0 0,0 0 0 0 0,0-1-1 0 0,0 1 1 0 0,0 0-1 0 0,0 0 1 0 0,0 1 0 0 0,1 0-64 0 0,-1 0 0 0 0,1 0 0 0 0,-1 0 0 0 0,1 0 1 0 0,0 0-1 0 0,0 0 0 0 0,-1-1 0 0 0,1 1 0 0 0,0 0 1 0 0,1-1-1 0 0,-1 1 0 0 0,0-1 0 0 0,0 1 0 0 0,1-1 1 0 0,-1 1-1 0 0,1-1 0 0 0,-1 0 0 0 0,1 0 1 0 0,0 0-1 0 0,-1 0 0 0 0,4 1 0 0 0,-3-1-76 0 0,0-1-1 0 0,0 0 1 0 0,0 1 0 0 0,1-1-1 0 0,-1 0 1 0 0,0 0 0 0 0,0-1-1 0 0,0 1 1 0 0,0 0 0 0 0,1-1-1 0 0,-1 1 1 0 0,0-1 0 0 0,0 0-1 0 0,0 0 1 0 0,0 0 0 0 0,2-1-1 0 0,-3 1-26 0 0,0 1 0 0 0,-1 0 0 0 0,1-1 0 0 0,0 1 1 0 0,-1-1-1 0 0,1 1 0 0 0,0-1 0 0 0,-1 1 0 0 0,1-1 0 0 0,-1 1 0 0 0,1-1 0 0 0,-1 0 0 0 0,1 1 0 0 0,-1-1 0 0 0,0 0 0 0 0,1 1 0 0 0,-1-1 0 0 0,0 0 1 0 0,0 1-1 0 0,1-1 0 0 0,-1 0 0 0 0,0 0 0 0 0,0 1 0 0 0,0-1 0 0 0,0 0 0 0 0,0 0 0 0 0,0 1 0 0 0,0-1 0 0 0,0 0 0 0 0,0 0 0 0 0,0 0 0 0 0,0 1 1 0 0,-1-1-1 0 0,1 0 0 0 0,0 1 0 0 0,0-1 0 0 0,-1 0 0 0 0,1 1 0 0 0,-1-1 0 0 0,1 0 0 0 0,0 1 0 0 0,-1-1 0 0 0,1 0 0 0 0,-1 1 0 0 0,1-1 0 0 0,-1 1 1 0 0,0-1-1 0 0,0 0 0 0 0,-2-1-9 0 0,0 1 0 0 0,-1-1 0 0 0,1 1 0 0 0,0 0 1 0 0,-1 0-1 0 0,1 0 0 0 0,0 0 0 0 0,-1 0 0 0 0,1 1 1 0 0,-4-1-1 0 0,-8 3-8226 0 0</inkml:trace>
</inkml:ink>
</file>

<file path=ppt/ink/ink97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39.456"/>
    </inkml:context>
    <inkml:brush xml:id="br0">
      <inkml:brushProperty name="width" value="0.05" units="cm"/>
      <inkml:brushProperty name="height" value="0.05" units="cm"/>
      <inkml:brushProperty name="color" value="#AB008B"/>
    </inkml:brush>
  </inkml:definitions>
  <inkml:trace contextRef="#ctx0" brushRef="#br0">13 154 1375 0 0,'0'0'12656'0'0,"-12"-14"-3197"0"0,15 17-9377 0 0,1-1 1 0 0,-1 1-1 0 0,1 0 1 0 0,0-1 0 0 0,0 0-1 0 0,0 0 1 0 0,0 0-1 0 0,0-1 1 0 0,0 1-1 0 0,0-1 1 0 0,0 0-1 0 0,1 0 1 0 0,-1 0-1 0 0,7 0 1 0 0,73 0 396 0 0,-59-1-284 0 0,-12-1-180 0 0,1 0 0 0 0,-1 0-1 0 0,0-1 1 0 0,0-1 0 0 0,0 0 0 0 0,-1-1 0 0 0,1 0 0 0 0,-1-1 0 0 0,0-1 0 0 0,0 1 0 0 0,-1-2 0 0 0,1 0 0 0 0,-1 0-1 0 0,-1-1 1 0 0,0-1 0 0 0,12-11 0 0 0,54-54 628 0 0,-75 73-621 0 0</inkml:trace>
</inkml:ink>
</file>

<file path=ppt/ink/ink97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098"/>
    </inkml:context>
    <inkml:brush xml:id="br0">
      <inkml:brushProperty name="width" value="0.05" units="cm"/>
      <inkml:brushProperty name="height" value="0.05" units="cm"/>
      <inkml:brushProperty name="color" value="#AB008B"/>
    </inkml:brush>
  </inkml:definitions>
  <inkml:trace contextRef="#ctx0" brushRef="#br0">27 29 1839 0 0,'-2'-6'13848'0'0,"-6"-16"-6349"0"0,5 28-7384 0 0,0 2 1 0 0,1-1-1 0 0,0 0 0 0 0,0 0 1 0 0,0 1-1 0 0,1-1 1 0 0,0 0-1 0 0,1 1 0 0 0,0-1 1 0 0,0 1-1 0 0,2 7 0 0 0,-3 23 17 0 0,1-38-129 0 0,0 1 1 0 0,0-1 0 0 0,0 0 0 0 0,0 0-1 0 0,-1 0 1 0 0,1 1 0 0 0,0-1-1 0 0,0 0 1 0 0,0 0 0 0 0,0 1-1 0 0,0-1 1 0 0,0 0 0 0 0,0 0 0 0 0,0 1-1 0 0,0-1 1 0 0,0 0 0 0 0,0 0-1 0 0,0 1 1 0 0,0-1 0 0 0,0 0-1 0 0,0 0 1 0 0,0 1 0 0 0,0-1 0 0 0,0 0-1 0 0,0 0 1 0 0,0 1 0 0 0,0-1-1 0 0,0 0 1 0 0,1 0 0 0 0,-1 1-1 0 0,0-1 1 0 0,0 0 0 0 0,0 0 0 0 0,0 0-1 0 0,0 1 1 0 0,1-1 0 0 0,-1 0-1 0 0,0 0 1 0 0,0 0 0 0 0,0 0-1 0 0,1 1 1 0 0,-1-1 0 0 0,0 0 0 0 0,0 0-1 0 0,1 0 1 0 0,-1 0 0 0 0,0 0-1 0 0,0 0 1 0 0,1 0 0 0 0,-1 0-1 0 0,0 0 1 0 0,0 0 0 0 0,1 0 0 0 0,-1 0-1 0 0,12-9-2410 0 0,-9 6 299 0 0,0 0 53 0 0</inkml:trace>
</inkml:ink>
</file>

<file path=ppt/ink/ink97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930"/>
    </inkml:context>
    <inkml:brush xml:id="br0">
      <inkml:brushProperty name="width" value="0.05" units="cm"/>
      <inkml:brushProperty name="height" value="0.05" units="cm"/>
      <inkml:brushProperty name="color" value="#AB008B"/>
    </inkml:brush>
  </inkml:definitions>
  <inkml:trace contextRef="#ctx0" brushRef="#br0">67 13 1375 0 0,'2'-1'4206'0'0,"15"-5"7938"0"0,-19 5-12025 0 0,-1 0 0 0 0,1 0 1 0 0,-1 1-1 0 0,1-1 1 0 0,-1 0-1 0 0,1 1 0 0 0,-1 0 1 0 0,1-1-1 0 0,-1 1 0 0 0,1 0 1 0 0,-1 0-1 0 0,0 1 1 0 0,1-1-1 0 0,-1 0 0 0 0,1 1 1 0 0,-1 0-1 0 0,1-1 1 0 0,0 1-1 0 0,-1 0 0 0 0,1 0 1 0 0,0 1-1 0 0,-1-1 1 0 0,-1 2-1 0 0,2-3-122 0 0,1 1 1 0 0,0 0-1 0 0,-1-1 0 0 0,1 1 1 0 0,0 0-1 0 0,-1 0 0 0 0,1 0 1 0 0,0 0-1 0 0,0 0 1 0 0,0 0-1 0 0,-1 0 0 0 0,1 0 1 0 0,1 0-1 0 0,-1 1 0 0 0,0-1 1 0 0,0 0-1 0 0,0 1 1 0 0,1-1-1 0 0,-1 0 0 0 0,0 1 1 0 0,1-1-1 0 0,0 1 0 0 0,-1-1 1 0 0,1 1-1 0 0,0-1 0 0 0,-1 1 1 0 0,1-1-1 0 0,0 1 1 0 0,0 0-1 0 0,1-1 0 0 0,-1 1 1 0 0,0-1-1 0 0,0 1 0 0 0,1-1 1 0 0,-1 1-1 0 0,1-1 1 0 0,0 2-1 0 0,3 1 9 0 0,1 0 0 0 0,-1-1 0 0 0,1 0 0 0 0,0 0 0 0 0,0-1 0 0 0,0 1-1 0 0,0-1 1 0 0,0 0 0 0 0,0 0 0 0 0,1 0 0 0 0,-1-1 0 0 0,1 0 0 0 0,-1 0 0 0 0,9 0 0 0 0,36 10 566 0 0,-48-10-539 0 0,0 0-1 0 0,0 0 0 0 0,0 0 1 0 0,0 1-1 0 0,0-1 1 0 0,0 0-1 0 0,-1 1 1 0 0,1-1-1 0 0,0 1 0 0 0,-1 0 1 0 0,1 0-1 0 0,-1-1 1 0 0,1 1-1 0 0,-1 0 1 0 0,0 0-1 0 0,0 0 0 0 0,0 0 1 0 0,0 1-1 0 0,0-1 1 0 0,-1 0-1 0 0,1 0 0 0 0,0 0 1 0 0,-1 1-1 0 0,1 2 1 0 0,-2-3-16 0 0,1 0 0 0 0,0-1 0 0 0,-1 1 0 0 0,1 0 0 0 0,-1 0 0 0 0,1-1 0 0 0,-1 1 0 0 0,0 0 0 0 0,1-1 0 0 0,-1 1 0 0 0,0-1 0 0 0,0 1 0 0 0,0-1 0 0 0,0 0 1 0 0,-1 1-1 0 0,1-1 0 0 0,0 0 0 0 0,-1 0 0 0 0,1 1 0 0 0,0-1 0 0 0,-1 0 0 0 0,1-1 0 0 0,-1 1 0 0 0,0 0 0 0 0,1 0 0 0 0,-1-1 0 0 0,0 1 0 0 0,1-1 0 0 0,-1 1 0 0 0,0-1 0 0 0,0 0 0 0 0,-2 1 0 0 0,2-1-10 0 0,1 0 0 0 0,0 0 0 0 0,0 1 0 0 0,0-1 0 0 0,0 0 0 0 0,-1 0 0 0 0,1 0 0 0 0,0 0 0 0 0,0-1 0 0 0,0 1 0 0 0,-1 0 0 0 0,1 0 0 0 0,0-1 0 0 0,0 1 0 0 0,0 0 0 0 0,0-1 0 0 0,0 0 0 0 0,0 1 0 0 0,0-1 0 0 0,0 1 0 0 0,0-1 0 0 0,0 0 0 0 0,0 0 0 0 0,0 1 0 0 0,0-1 0 0 0,1 0 0 0 0,-1 0 0 0 0,0 0 0 0 0,1 0 0 0 0,-1 0 0 0 0,0 0 0 0 0,1 0 0 0 0,0 0 0 0 0,-1 0 0 0 0,1-1 0 0 0,-1 1 0 0 0,1 0 0 0 0,0 0 0 0 0,0 0 0 0 0,0 0 0 0 0,0-1 0 0 0,0 1 0 0 0,0 0 0 0 0,0 0 0 0 0,0 0 0 0 0,1-3 0 0 0,-1 1-5 0 0,1-1-1 0 0,-1 0 0 0 0,1 0 0 0 0,0 1 1 0 0,0-1-1 0 0,1 0 0 0 0,-1 1 1 0 0,1-1-1 0 0,0 1 0 0 0,0 0 0 0 0,0 0 1 0 0,0 0-1 0 0,5-5 0 0 0,-3 5 20 0 0,2-3-140 0 0,1 1 0 0 0,-1-1 0 0 0,0 0 1 0 0,0 0-1 0 0,-1-1 0 0 0,5-7 1 0 0,-9 13 101 0 0,0 0 1 0 0,-1 0-1 0 0,0 0 1 0 0,1 0 0 0 0,-1 0-1 0 0,0 0 1 0 0,1 0 0 0 0,-1 0-1 0 0,0 0 1 0 0,0 0 0 0 0,0 0-1 0 0,0 0 1 0 0,0 0 0 0 0,0 0-1 0 0,0 0 1 0 0,0 0 0 0 0,0 0-1 0 0,0 0 1 0 0,-1 0 0 0 0,1 0-1 0 0,-1 0 1 0 0,0-2-1 0 0,0 1 37 0 0,-1 1-1 0 0,1-1 0 0 0,-1 1 0 0 0,0-1 0 0 0,0 1 0 0 0,0-1 1 0 0,0 1-1 0 0,0 0 0 0 0,0 0 0 0 0,0 0 0 0 0,0 0 0 0 0,0 0 1 0 0,-1 1-1 0 0,1-1 0 0 0,-3 0 0 0 0,-9-3 749 0 0,8 2-1929 0 0</inkml:trace>
</inkml:ink>
</file>

<file path=ppt/ink/ink97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310"/>
    </inkml:context>
    <inkml:brush xml:id="br0">
      <inkml:brushProperty name="width" value="0.05" units="cm"/>
      <inkml:brushProperty name="height" value="0.05" units="cm"/>
      <inkml:brushProperty name="color" value="#AB008B"/>
    </inkml:brush>
  </inkml:definitions>
  <inkml:trace contextRef="#ctx0" brushRef="#br0">25 1 12671 0 0,'0'0'1143'0'0,"-17"27"4090"0"0,15-20-4779 0 0,1 0 1 0 0,-1 0-1 0 0,1 0 0 0 0,0 1 1 0 0,0-1-1 0 0,1 0 0 0 0,1 12 0 0 0,-1-18-415 0 0,0 1-1 0 0,0 0 1 0 0,1-1-1 0 0,-1 1 0 0 0,1-1 1 0 0,-1 1-1 0 0,1-1 0 0 0,-1 1 1 0 0,1-1-1 0 0,0 0 0 0 0,0 1 1 0 0,-1-1-1 0 0,1 0 0 0 0,0 1 1 0 0,0-1-1 0 0,0 0 0 0 0,1 0 1 0 0,-1 0-1 0 0,0 0 0 0 0,0 0 1 0 0,1 0-1 0 0,-1 0 0 0 0,0 0 1 0 0,1-1-1 0 0,-1 1 0 0 0,1-1 1 0 0,-1 1-1 0 0,1-1 0 0 0,-1 1 1 0 0,1-1-1 0 0,-1 0 0 0 0,1 1 1 0 0,0-1-1 0 0,-1 0 0 0 0,1 0 1 0 0,-1 0-1 0 0,1-1 0 0 0,-1 1 1 0 0,3-1-1 0 0,49-12 308 0 0,-51 13-330 0 0,1-1 1 0 0,-1 1-1 0 0,0-1 1 0 0,0 0-1 0 0,0 0 1 0 0,0 0 0 0 0,0 0-1 0 0,-1 0 1 0 0,1-1-1 0 0,0 1 1 0 0,0 0-1 0 0,-1-1 1 0 0,1 0-1 0 0,-1 1 1 0 0,1-1-1 0 0,-1 0 1 0 0,0 0-1 0 0,1 0 1 0 0,-1 1-1 0 0,0-1 1 0 0,1-4-1 0 0,-2 4-5 0 0,-1 1 0 0 0,1-1 0 0 0,-1 1 0 0 0,0-1 0 0 0,1 1 0 0 0,-1 0 0 0 0,0-1 0 0 0,0 1 0 0 0,0 0 0 0 0,0-1 0 0 0,0 1 0 0 0,0 0 0 0 0,0 0 0 0 0,0 0 0 0 0,0 0 0 0 0,0 0 0 0 0,-1 0 0 0 0,1 1-1 0 0,0-1 1 0 0,-1 0 0 0 0,1 1 0 0 0,-1-1 0 0 0,-2 0 0 0 0,-42-16 163 0 0,38 15-133 0 0,2-1-265 0 0,-2 0-430 0 0</inkml:trace>
</inkml:ink>
</file>

<file path=ppt/ink/ink97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752"/>
    </inkml:context>
    <inkml:brush xml:id="br0">
      <inkml:brushProperty name="width" value="0.05" units="cm"/>
      <inkml:brushProperty name="height" value="0.05" units="cm"/>
      <inkml:brushProperty name="color" value="#AB008B"/>
    </inkml:brush>
  </inkml:definitions>
  <inkml:trace contextRef="#ctx0" brushRef="#br0">0 35 8751 0 0,'3'-5'10746'0'0,"10"-15"-6695"0"0,5 15-3533 0 0,-10 3-2201 0 0,0-1-4197 0 0</inkml:trace>
</inkml:ink>
</file>

<file path=ppt/ink/ink97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505"/>
    </inkml:context>
    <inkml:brush xml:id="br0">
      <inkml:brushProperty name="width" value="0.05" units="cm"/>
      <inkml:brushProperty name="height" value="0.05" units="cm"/>
      <inkml:brushProperty name="color" value="#AB008B"/>
    </inkml:brush>
  </inkml:definitions>
  <inkml:trace contextRef="#ctx0" brushRef="#br0">6 80 3679 0 0,'-1'-4'7579'0'0,"0"-5"-3497"0"0,-3-16 224 0 0,5 23-4121 0 0,-1-1-1 0 0,1 1 1 0 0,0 0-1 0 0,-1 0 1 0 0,1 0 0 0 0,0 0-1 0 0,1-1 1 0 0,-1 2 0 0 0,0-1-1 0 0,0 0 1 0 0,1 0 0 0 0,-1 0-1 0 0,1 0 1 0 0,0 1 0 0 0,-1-1-1 0 0,1 1 1 0 0,0 0 0 0 0,0-1-1 0 0,0 1 1 0 0,0 0-1 0 0,0 0 1 0 0,3-1 0 0 0,-4 2-146 0 0,0 0-1 0 0,0 0 1 0 0,1-1 0 0 0,-1 1 0 0 0,0 0-1 0 0,0 0 1 0 0,1 1 0 0 0,-1-1 0 0 0,0 0 0 0 0,0 0-1 0 0,0 1 1 0 0,1-1 0 0 0,-1 0 0 0 0,0 1 0 0 0,0-1-1 0 0,0 1 1 0 0,0 0 0 0 0,0-1 0 0 0,0 1-1 0 0,0 0 1 0 0,0 0 0 0 0,0 0 0 0 0,0-1 0 0 0,0 1-1 0 0,0 0 1 0 0,-1 0 0 0 0,1 0 0 0 0,0 0 0 0 0,-1 1-1 0 0,1-1 1 0 0,0 0 0 0 0,-1 0 0 0 0,0 0 0 0 0,1 0-1 0 0,-1 1 1 0 0,0-1 0 0 0,1 0 0 0 0,-1 0-1 0 0,0 1 1 0 0,0-1 0 0 0,0 1 0 0 0,1 13-114 0 0,0 0-1 0 0,-1-1 1 0 0,0 1 0 0 0,-1 0 0 0 0,-1-1-1 0 0,-1 1 1 0 0,0-1 0 0 0,0 0 0 0 0,-2 0 0 0 0,0 0-1 0 0,-12 26 1 0 0,66-53 303 0 0,4 8-871 0 0,-26 5-7275 0 0,-16-1 895 0 0</inkml:trace>
</inkml:ink>
</file>

<file path=ppt/ink/ink97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915"/>
    </inkml:context>
    <inkml:brush xml:id="br0">
      <inkml:brushProperty name="width" value="0.05" units="cm"/>
      <inkml:brushProperty name="height" value="0.05" units="cm"/>
      <inkml:brushProperty name="color" value="#AB008B"/>
    </inkml:brush>
  </inkml:definitions>
  <inkml:trace contextRef="#ctx0" brushRef="#br0">0 17 15463 0 0,'0'0'348'0'0,"16"-16"7080"0"0,-13 15-7330 0 0,-1 1-1 0 0,1 0 1 0 0,0 0-1 0 0,-1 1 1 0 0,1-1-1 0 0,0 0 1 0 0,-1 1-1 0 0,1 0 1 0 0,-1 0-1 0 0,1-1 0 0 0,-1 1 1 0 0,1 1-1 0 0,-1-1 1 0 0,0 0-1 0 0,1 1 1 0 0,-1-1-1 0 0,0 1 1 0 0,0-1-1 0 0,0 1 1 0 0,0 0-1 0 0,0 0 1 0 0,-1 0-1 0 0,1 0 1 0 0,0 0-1 0 0,-1 1 1 0 0,0-1-1 0 0,1 0 1 0 0,-1 1-1 0 0,0-1 1 0 0,0 1-1 0 0,-1-1 1 0 0,1 1-1 0 0,0 0 1 0 0,-1-1-1 0 0,1 1 1 0 0,-1-1-1 0 0,0 1 1 0 0,0 0-1 0 0,0-1 1 0 0,-1 1-1 0 0,1 0 1 0 0,0-1-1 0 0,-2 4 0 0 0,2-3-93 0 0,0 0-1 0 0,0 0 1 0 0,-1-1-1 0 0,1 1 0 0 0,-1 0 1 0 0,0 0-1 0 0,1 0 1 0 0,-1 0-1 0 0,-1-1 1 0 0,1 1-1 0 0,0 0 0 0 0,-1-1 1 0 0,1 1-1 0 0,-1-1 1 0 0,0 0-1 0 0,0 1 0 0 0,0-1 1 0 0,0 0-1 0 0,0 0 1 0 0,-1 0-1 0 0,1-1 0 0 0,0 1 1 0 0,-1 0-1 0 0,1-1 1 0 0,-1 0-1 0 0,0 1 0 0 0,1-1 1 0 0,-1 0-1 0 0,0 0 1 0 0,0-1-1 0 0,0 1 0 0 0,0-1 1 0 0,0 1-1 0 0,0-1 1 0 0,0 0-1 0 0,1 0 0 0 0,-4 0 1 0 0,5-1-182 0 0,1 0-1 0 0,0 1 1 0 0,0-1 0 0 0,0 1 0 0 0,0-1-1 0 0,0 1 1 0 0,0-1 0 0 0,0 0 0 0 0,0 1-1 0 0,0-1 1 0 0,0 1 0 0 0,0-1 0 0 0,0 0-1 0 0,0 1 1 0 0,1-1 0 0 0,-1 1 0 0 0,0-1 0 0 0,0 1-1 0 0,1-1 1 0 0,-1 1 0 0 0,0-1 0 0 0,1 1-1 0 0,-1-1 1 0 0,0 1 0 0 0,1-1 0 0 0,-1 1-1 0 0,1-1 1 0 0,-1 1 0 0 0,1 0 0 0 0,0-1-1 0 0</inkml:trace>
</inkml:ink>
</file>

<file path=ppt/ink/ink97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4.295"/>
    </inkml:context>
    <inkml:brush xml:id="br0">
      <inkml:brushProperty name="width" value="0.05" units="cm"/>
      <inkml:brushProperty name="height" value="0.05" units="cm"/>
      <inkml:brushProperty name="color" value="#AB008B"/>
    </inkml:brush>
  </inkml:definitions>
  <inkml:trace contextRef="#ctx0" brushRef="#br0">57 42 1375 0 0,'2'-3'1643'0'0,"-1"-1"-1"0"0,1 1 0 0 0,-1-1 0 0 0,0 0 0 0 0,0 1 1 0 0,-1-1-1 0 0,1 0 0 0 0,-1-4 0 0 0,-5 3 2712 0 0,-7 16-2209 0 0,4-1-1689 0 0,2-1 0 0 0,-1 1 0 0 0,2 1-1 0 0,-6 11 1 0 0,9-19-368 0 0,0 1-1 0 0,1-1 0 0 0,0 1 1 0 0,-1 0-1 0 0,1-1 1 0 0,1 1-1 0 0,-1 0 0 0 0,0 0 1 0 0,1 0-1 0 0,0 0 0 0 0,0 0 1 0 0,0 0-1 0 0,0 0 0 0 0,1 0 1 0 0,1 6-1 0 0,-1-8-87 0 0,0-1 0 0 0,0-1 0 0 0,0 1 0 0 0,0 0 0 0 0,0 0 0 0 0,1 0 0 0 0,-1 0 0 0 0,0-1 0 0 0,0 1 0 0 0,0-1 1 0 0,1 1-1 0 0,-1-1 0 0 0,0 1 0 0 0,1-1 0 0 0,-1 0 0 0 0,0 0 0 0 0,1 1 0 0 0,-1-1 0 0 0,1 0 0 0 0,-1 0 0 0 0,0 0 0 0 0,1-1 0 0 0,1 1 0 0 0,42-7-713 0 0,-31 4-294 0 0,2 1 114 0 0</inkml:trace>
</inkml:ink>
</file>

<file path=ppt/ink/ink97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1.593"/>
    </inkml:context>
    <inkml:brush xml:id="br0">
      <inkml:brushProperty name="width" value="0.05" units="cm"/>
      <inkml:brushProperty name="height" value="0.05" units="cm"/>
      <inkml:brushProperty name="color" value="#F6630D"/>
    </inkml:brush>
  </inkml:definitions>
  <inkml:trace contextRef="#ctx0" brushRef="#br0">15 20 1375 0 0,'-3'-15'17534'0'0,"1"10"-15701"0"0,-7 40-768 0 0,13-11-1034 0 0,2 0 0 0 0,1-1 1 0 0,1 1-1 0 0,1-1 0 0 0,0-1 0 0 0,2 0 0 0 0,1 0 0 0 0,16 23 0 0 0,-8-19 491 0 0,1 0 1 0 0,31 30-1 0 0,-49-53-491 0 0,1-1 1 0 0,-1 1 0 0 0,0-1-1 0 0,1 1 1 0 0,0-1-1 0 0,-1 0 1 0 0,1-1 0 0 0,0 1-1 0 0,0 0 1 0 0,0-1-1 0 0,0 0 1 0 0,0 0 0 0 0,0 0-1 0 0,1-1 1 0 0,-1 1-1 0 0,8-1 1 0 0,4-1 202 0 0,1-1-1 0 0,0-1 1 0 0,17-5 0 0 0,-20 4-120 0 0,1 1 0 0 0,0 1 1 0 0,15-1-1 0 0,-18 6-1826 0 0</inkml:trace>
</inkml:ink>
</file>

<file path=ppt/ink/ink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1"/>
    </inkml:context>
    <inkml:brush xml:id="br0">
      <inkml:brushProperty name="width" value="0.1" units="cm"/>
      <inkml:brushProperty name="height" value="0.1" units="cm"/>
      <inkml:brushProperty name="color" value="#008C3A"/>
    </inkml:brush>
  </inkml:definitions>
  <inkml:trace contextRef="#ctx0" brushRef="#br0">1 115 1375 0 0,'19'-17'15722'0'0,"-6"-3"-10790"0"0,-11 16-4795 0 0,0 1 0 0 0,0-1 0 0 0,0 1 0 0 0,1-1 1 0 0,-1 1-1 0 0,1 0 0 0 0,0 0 0 0 0,0 0 1 0 0,0 0-1 0 0,0 0 0 0 0,1 1 0 0 0,-1 0 1 0 0,1-1-1 0 0,4-1 0 0 0,11-3 44 0 0,1 1-1 0 0,0 1 0 0 0,0 1 1 0 0,0 1-1 0 0,1 0 1 0 0,29 1-1 0 0,132 14 1077 0 0,-163-10-1241 0 0</inkml:trace>
</inkml:ink>
</file>

<file path=ppt/ink/ink97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3.791"/>
    </inkml:context>
    <inkml:brush xml:id="br0">
      <inkml:brushProperty name="width" value="0.05" units="cm"/>
      <inkml:brushProperty name="height" value="0.05" units="cm"/>
      <inkml:brushProperty name="color" value="#F6630D"/>
    </inkml:brush>
  </inkml:definitions>
  <inkml:trace contextRef="#ctx0" brushRef="#br0">32 41 8895 0 0,'0'0'407'0'0,"-1"-2"-6"0"0,-9-24 6057 0 0,5 14 1433 0 0,1 27-6137 0 0,-8 243-961 0 0,12-258-800 0 0,0 0-1 0 0,0 0 1 0 0,0 0 0 0 0,0 1-1 0 0,0-1 1 0 0,0 0 0 0 0,0 0-1 0 0,0 0 1 0 0,0 0-1 0 0,1 0 1 0 0,-1 1 0 0 0,0-1-1 0 0,0 0 1 0 0,0 0 0 0 0,0 0-1 0 0,0 0 1 0 0,0 0 0 0 0,0 1-1 0 0,0-1 1 0 0,0 0 0 0 0,1 0-1 0 0,-1 0 1 0 0,0 0-1 0 0,0 0 1 0 0,0 0 0 0 0,0 0-1 0 0,0 1 1 0 0,1-1 0 0 0,-1 0-1 0 0,0 0 1 0 0,0 0 0 0 0,0 0-1 0 0,0 0 1 0 0,0 0-1 0 0,1 0 1 0 0,-1 0 0 0 0,0 0-1 0 0,0 0 1 0 0,0 0 0 0 0,0 0-1 0 0,1 0 1 0 0,-1 0 0 0 0,0 0-1 0 0,0 0 1 0 0,0 0-1 0 0,0 0 1 0 0,1 0 0 0 0,-1 0-1 0 0,0-1 1 0 0,0 1 0 0 0,0 0-1 0 0,0 0 1 0 0,0 0 0 0 0,1 0-1 0 0,-1 0 1 0 0,0 0 0 0 0,0 0-1 0 0,0 0 1 0 0,0-1-1 0 0,0 1 1 0 0,0 0 0 0 0,0 0-1 0 0,0 0 1 0 0,0 0 0 0 0,1-1-1 0 0,8-9-2962 0 0,-5 4 1242 0 0</inkml:trace>
</inkml:ink>
</file>

<file path=ppt/ink/ink97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477"/>
    </inkml:context>
    <inkml:brush xml:id="br0">
      <inkml:brushProperty name="width" value="0.05" units="cm"/>
      <inkml:brushProperty name="height" value="0.05" units="cm"/>
      <inkml:brushProperty name="color" value="#F6630D"/>
    </inkml:brush>
  </inkml:definitions>
  <inkml:trace contextRef="#ctx0" brushRef="#br0">148 26 3223 0 0,'-11'-9'10270'0'0,"-11"-7"-5704"0"0,14 15-4215 0 0,0 1 1 0 0,0 0-1 0 0,0 1 0 0 0,0-1 0 0 0,0 1 1 0 0,0 1-1 0 0,-16 4 0 0 0,22-5-348 0 0,-1 0 0 0 0,1 0 1 0 0,-1 0-1 0 0,1 0 0 0 0,-1 0 0 0 0,1 1 1 0 0,0-1-1 0 0,0 1 0 0 0,-1 0 0 0 0,1-1 1 0 0,0 1-1 0 0,-2 3 0 0 0,4-4-1 0 0,-1 0 0 0 0,1 0-1 0 0,-1 0 1 0 0,1 0 0 0 0,0 0 0 0 0,0 0 0 0 0,-1 0 0 0 0,1 0-1 0 0,0 0 1 0 0,0 0 0 0 0,0 1 0 0 0,0-1 0 0 0,0 0-1 0 0,0 0 1 0 0,0 0 0 0 0,1 0 0 0 0,-1 0 0 0 0,0 0-1 0 0,1 0 1 0 0,-1 0 0 0 0,1 0 0 0 0,-1 0 0 0 0,1 0-1 0 0,-1 0 1 0 0,1 0 0 0 0,0 0 0 0 0,-1 0 0 0 0,1 0 0 0 0,0-1-1 0 0,1 2 1 0 0,7 6-2 0 0,0-1 1 0 0,0 0-1 0 0,1 0 0 0 0,0-1 0 0 0,16 7 1 0 0,-14-7 92 0 0,1 0 0 0 0,-1 1 1 0 0,-1 1-1 0 0,0 0 0 0 0,17 15 1 0 0,-26-21-77 0 0,0 1 1 0 0,0-1-1 0 0,0 1 1 0 0,0-1 0 0 0,0 1-1 0 0,-1 0 1 0 0,1 0-1 0 0,-1 0 1 0 0,0 0 0 0 0,0 0-1 0 0,0 0 1 0 0,-1 0-1 0 0,1 1 1 0 0,0-1 0 0 0,-1 0-1 0 0,0 0 1 0 0,0 1-1 0 0,0-1 1 0 0,0 0 0 0 0,-1 0-1 0 0,1 0 1 0 0,-1 1 0 0 0,0-1-1 0 0,0 0 1 0 0,0 0-1 0 0,0 0 1 0 0,0 0 0 0 0,-3 4-1 0 0,-23 24 257 0 0,26-29-269 0 0,0-1-1 0 0,0 0 1 0 0,0 0-1 0 0,0 0 1 0 0,0 0-1 0 0,0 0 1 0 0,0-1-1 0 0,-1 1 1 0 0,1 0-1 0 0,0-1 1 0 0,0 1-1 0 0,-1 0 1 0 0,1-1-1 0 0,0 1 1 0 0,-1-1-1 0 0,1 0 1 0 0,-1 1-1 0 0,1-1 1 0 0,0 0-1 0 0,-1 0 1 0 0,1 0 0 0 0,-1 0-1 0 0,1 0 1 0 0,-1 0-1 0 0,1-1 1 0 0,-2 1-1 0 0,2-1-1 0 0,0-1-1 0 0,1 1 1 0 0,-1 0 0 0 0,0 0-1 0 0,0-1 1 0 0,1 1-1 0 0,-1 0 1 0 0,1-1-1 0 0,-1 1 1 0 0,1 0 0 0 0,0-1-1 0 0,0 1 1 0 0,-1-1-1 0 0,1 1 1 0 0,0-1 0 0 0,0 1-1 0 0,0 0 1 0 0,0-1-1 0 0,1 1 1 0 0,-1-1 0 0 0,1-2-1 0 0,10-36 102 0 0,-8 28-126 0 0,55-150-713 0 0,-57 161 736 0 0,-1 0 0 0 0,0 0-1 0 0,0 0 1 0 0,1 0 0 0 0,-1 0-1 0 0,0 0 1 0 0,0 0 0 0 0,0 0-1 0 0,0 0 1 0 0,0 0 0 0 0,-1 0-1 0 0,1 0 1 0 0,0 0 0 0 0,0 0-1 0 0,-1 0 1 0 0,1 0 0 0 0,0 0-1 0 0,-1 0 1 0 0,1 0 0 0 0,-1 0-1 0 0,1 0 1 0 0,-1 1 0 0 0,1-1-1 0 0,-1 0 1 0 0,0 0 0 0 0,0 1-1 0 0,1-1 1 0 0,-1 0 0 0 0,0 1-1 0 0,0-1 1 0 0,0 1 0 0 0,1-1-1 0 0,-1 1 1 0 0,0-1 0 0 0,0 1-1 0 0,0 0 1 0 0,0-1 0 0 0,0 1-1 0 0,-1 0 1 0 0,-45-2-2052 0 0,34 2-2086 0 0</inkml:trace>
</inkml:ink>
</file>

<file path=ppt/ink/ink97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881"/>
    </inkml:context>
    <inkml:brush xml:id="br0">
      <inkml:brushProperty name="width" value="0.05" units="cm"/>
      <inkml:brushProperty name="height" value="0.05" units="cm"/>
      <inkml:brushProperty name="color" value="#F6630D"/>
    </inkml:brush>
  </inkml:definitions>
  <inkml:trace contextRef="#ctx0" brushRef="#br0">38 5 6447 0 0,'-3'2'10983'0'0,"-10"13"-8375"0"0,9-3-2198 0 0,0 1 0 0 0,0 0 0 0 0,1 0 0 0 0,1 0 0 0 0,0 0 0 0 0,0 19 0 0 0,2-30-374 0 0,0 1-1 0 0,0 0 0 0 0,0-1 0 0 0,0 1 1 0 0,0 0-1 0 0,1-1 0 0 0,-1 1 0 0 0,1 0 1 0 0,0-1-1 0 0,0 1 0 0 0,0-1 0 0 0,0 1 0 0 0,0-1 1 0 0,0 0-1 0 0,1 1 0 0 0,-1-1 0 0 0,1 0 1 0 0,-1 0-1 0 0,1 0 0 0 0,0 0 0 0 0,0 0 0 0 0,0 0 1 0 0,0-1-1 0 0,0 1 0 0 0,1-1 0 0 0,-1 1 1 0 0,0-1-1 0 0,1 0 0 0 0,-1 0 0 0 0,1 0 1 0 0,-1 0-1 0 0,1 0 0 0 0,-1-1 0 0 0,1 1 0 0 0,0-1 1 0 0,-1 1-1 0 0,5-1 0 0 0,1 0 3 0 0,0-1 0 0 0,0 1 0 0 0,0-1-1 0 0,0-1 1 0 0,0 1 0 0 0,-1-1 0 0 0,1-1-1 0 0,0 0 1 0 0,-1 0 0 0 0,1 0 0 0 0,-1-1 0 0 0,11-7-1 0 0,-16 9-28 0 0,1 0-1 0 0,-1 0 0 0 0,0 0 0 0 0,0 0 0 0 0,0 0 0 0 0,0-1 0 0 0,0 1 1 0 0,0-1-1 0 0,-1 1 0 0 0,1-1 0 0 0,-1 0 0 0 0,1 0 0 0 0,-1 1 0 0 0,0-1 0 0 0,0 0 1 0 0,-1 0-1 0 0,1 0 0 0 0,-1 0 0 0 0,1 0 0 0 0,-1 0 0 0 0,0 0 0 0 0,0 0 0 0 0,0 0 1 0 0,0-1-1 0 0,-1 1 0 0 0,1 0 0 0 0,-1 0 0 0 0,0 1 0 0 0,0-1 0 0 0,0 0 0 0 0,0 0 1 0 0,0 0-1 0 0,-1 0 0 0 0,0 1 0 0 0,-3-6 0 0 0,2 4 15 0 0,0 0 1 0 0,-1-1-1 0 0,0 1 0 0 0,0 0 1 0 0,0 1-1 0 0,0-1 0 0 0,-1 1 1 0 0,1 0-1 0 0,-1 0 0 0 0,0 0 1 0 0,0 1-1 0 0,0-1 0 0 0,-7-1 0 0 0,1 0-53 0 0,0 1-1 0 0,0 1 1 0 0,0 0-1 0 0,0 1 0 0 0,-18-1 1 0 0</inkml:trace>
</inkml:ink>
</file>

<file path=ppt/ink/ink97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5.366"/>
    </inkml:context>
    <inkml:brush xml:id="br0">
      <inkml:brushProperty name="width" value="0.05" units="cm"/>
      <inkml:brushProperty name="height" value="0.05" units="cm"/>
      <inkml:brushProperty name="color" value="#F6630D"/>
    </inkml:brush>
  </inkml:definitions>
  <inkml:trace contextRef="#ctx0" brushRef="#br0">1 1 5983 0 0,'0'0'12910'0'0,"34"18"-8628"0"0,-30-17-4455 0 0,0 0 0 0 0,0 0 0 0 0,-1 0-1 0 0,1-1 1 0 0,0 0 0 0 0,0 1 0 0 0,0-2 0 0 0,7 0 0 0 0,0 0-1605 0 0</inkml:trace>
</inkml:ink>
</file>

<file path=ppt/ink/ink97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6.082"/>
    </inkml:context>
    <inkml:brush xml:id="br0">
      <inkml:brushProperty name="width" value="0.05" units="cm"/>
      <inkml:brushProperty name="height" value="0.05" units="cm"/>
      <inkml:brushProperty name="color" value="#F6630D"/>
    </inkml:brush>
  </inkml:definitions>
  <inkml:trace contextRef="#ctx0" brushRef="#br0">42 4 10567 0 0,'0'0'956'0'0,"-21"-3"7716"0"0,18 7-8518 0 0,1 0 0 0 0,-1 0-1 0 0,1 0 1 0 0,0 0 0 0 0,0 1-1 0 0,1-1 1 0 0,-1 1 0 0 0,1-1-1 0 0,0 1 1 0 0,0-1 0 0 0,1 1 0 0 0,-1 0-1 0 0,1-1 1 0 0,0 1 0 0 0,1 5-1 0 0,-1-2-91 0 0,1 0 0 0 0,0 0 0 0 0,0 0-1 0 0,1-1 1 0 0,0 1 0 0 0,0 0-1 0 0,1-1 1 0 0,4 10 0 0 0,-6-15-36 0 0,0-1 0 0 0,0 1 1 0 0,0-1-1 0 0,0 0 0 0 0,0 1 0 0 0,0-1 1 0 0,1 0-1 0 0,-1 0 0 0 0,0 0 0 0 0,1 0 1 0 0,-1 0-1 0 0,1 0 0 0 0,-1 0 1 0 0,1 0-1 0 0,-1-1 0 0 0,1 1 0 0 0,0 0 1 0 0,-1-1-1 0 0,1 0 0 0 0,0 1 0 0 0,-1-1 1 0 0,1 0-1 0 0,0 0 0 0 0,0 0 1 0 0,-1 0-1 0 0,1 0 0 0 0,0 0 0 0 0,-1 0 1 0 0,1-1-1 0 0,0 1 0 0 0,-1-1 0 0 0,1 1 1 0 0,0-1-1 0 0,-1 0 0 0 0,1 1 0 0 0,-1-1 1 0 0,1 0-1 0 0,-1 0 0 0 0,1 0 1 0 0,0-2-1 0 0,2 1 28 0 0,-1 0-1 0 0,-1 0 1 0 0,1-1 0 0 0,0 0 0 0 0,-1 1 0 0 0,1-1-1 0 0,-1 0 1 0 0,0 0 0 0 0,0-1 0 0 0,0 1 0 0 0,0 0-1 0 0,-1-1 1 0 0,1 1 0 0 0,-1-1 0 0 0,0 1 0 0 0,0-1-1 0 0,1-7 577 0 0,31 41-477 0 0,-27-26-152 0 0,-1 0 0 0 0,1 1 0 0 0,-1 0 1 0 0,0 0-1 0 0,0 0 0 0 0,0 1 0 0 0,-1 0 0 0 0,0 0 1 0 0,0 0-1 0 0,0 0 0 0 0,-1 1 0 0 0,0-1 0 0 0,0 1 1 0 0,0 0-1 0 0,1 7 0 0 0,-3-5 4 0 0,1 0 0 0 0,-1 1 0 0 0,0-1 0 0 0,-1 1 0 0 0,0-1 0 0 0,-1 1 0 0 0,0-1 0 0 0,0 0 0 0 0,-1 1 0 0 0,0-1 0 0 0,-1 0 0 0 0,-6 16 0 0 0,7-20 3 0 0,-1-1 1 0 0,1 0-1 0 0,-1 1 0 0 0,0-1 0 0 0,-1-1 1 0 0,1 1-1 0 0,0 0 0 0 0,-1-1 1 0 0,0 1-1 0 0,0-1 0 0 0,0 0 0 0 0,0-1 1 0 0,0 1-1 0 0,-1-1 0 0 0,1 0 0 0 0,-1 0 1 0 0,0 0-1 0 0,0 0 0 0 0,1-1 0 0 0,-1 0 1 0 0,0 0-1 0 0,0 0 0 0 0,0-1 1 0 0,0 1-1 0 0,-10-2 0 0 0,13 1 8 0 0,-1 0 0 0 0,1-1 0 0 0,-1 1 0 0 0,1-1 0 0 0,0 1 0 0 0,-1-1-1 0 0,1 0 1 0 0,0 0 0 0 0,0 0 0 0 0,-1 0 0 0 0,1-1 0 0 0,0 1 0 0 0,0 0 0 0 0,0-1 0 0 0,0 1 0 0 0,1-1 0 0 0,-1 0-1 0 0,0 0 1 0 0,1 0 0 0 0,-3-3 0 0 0,-18-45-1774 0 0,21 48 1615 0 0,-2-9-1478 0 0</inkml:trace>
</inkml:ink>
</file>

<file path=ppt/ink/ink97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041"/>
    </inkml:context>
    <inkml:brush xml:id="br0">
      <inkml:brushProperty name="width" value="0.05" units="cm"/>
      <inkml:brushProperty name="height" value="0.05" units="cm"/>
      <inkml:brushProperty name="color" value="#F6630D"/>
    </inkml:brush>
  </inkml:definitions>
  <inkml:trace contextRef="#ctx0" brushRef="#br0">291 27 2759 0 0,'8'-6'937'0'0,"20"-14"18571"0"0,-44 29-17515 0 0,-17 18-1839 0 0,22-12-91 0 0,1 0-1 0 0,1 0 1 0 0,1 1 0 0 0,0 0-1 0 0,-8 24 1 0 0,9-23-7 0 0,0 1 0 0 0,-1-1 0 0 0,-1 0 0 0 0,-20 29 0 0 0,-26 13-62 0 0,41-45 3 0 0,1 0 1 0 0,0 0-1 0 0,0 1 1 0 0,2 1-1 0 0,0 0 1 0 0,-13 25-1 0 0,24-40 3 0 0,-1 0 0 0 0,1 0 0 0 0,0 0 0 0 0,0 1 0 0 0,0-1 0 0 0,-1 0 0 0 0,1 0 0 0 0,1 0 0 0 0,-1 1 0 0 0,0-1 0 0 0,0 0 0 0 0,0 0 0 0 0,0 0 0 0 0,1 0 0 0 0,-1 0 0 0 0,1 1 0 0 0,-1-1 0 0 0,1 0 0 0 0,-1 0 0 0 0,1 0 0 0 0,0 0 0 0 0,-1 0 0 0 0,1 0 0 0 0,0-1 0 0 0,0 1 0 0 0,0 0 0 0 0,-1 0 0 0 0,1 0 0 0 0,0-1 0 0 0,0 1 0 0 0,0 0 0 0 0,0-1 0 0 0,1 1 0 0 0,-1-1 0 0 0,0 1 0 0 0,0-1 0 0 0,0 0 0 0 0,0 0 0 0 0,0 1 0 0 0,2-1 0 0 0,58 11 0 0 0,-49-10 0 0 0,10 3 124 0 0,-1-2-1 0 0,1 0 0 0 0,0-2 1 0 0,-1 0-1 0 0,1-1 1 0 0,31-6-1 0 0,-16-1-116 0 0,-18 3 60 0 0,1 1 1 0 0,0 1-1 0 0,20-1 0 0 0,-23 27 58 0 0,3-8-3083 0 0</inkml:trace>
</inkml:ink>
</file>

<file path=ppt/ink/ink97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917"/>
    </inkml:context>
    <inkml:brush xml:id="br0">
      <inkml:brushProperty name="width" value="0.05" units="cm"/>
      <inkml:brushProperty name="height" value="0.05" units="cm"/>
      <inkml:brushProperty name="color" value="#F6630D"/>
    </inkml:brush>
  </inkml:definitions>
  <inkml:trace contextRef="#ctx0" brushRef="#br0">105 48 5983 0 0,'-9'-21'3400'0'0,"-1"-6"6867"0"0,3 28-6608 0 0,-3 18-3217 0 0,7-11-198 0 0,-10 26 37 0 0,0 1 0 0 0,3 1 0 0 0,1 0 1 0 0,1 0-1 0 0,-3 43 0 0 0,10-61-350 0 0,1 31 146 0 0,0-47-24 0 0,1-2-56 0 0,0 1 0 0 0,0-1 1 0 0,0 1-1 0 0,0-1 0 0 0,0 0 0 0 0,-1 1 0 0 0,1-1 0 0 0,0 0 0 0 0,0 1 0 0 0,0-1 1 0 0,0 0-1 0 0,0 0 0 0 0,0 0 0 0 0,0 0 0 0 0,0 0 0 0 0,0 0 0 0 0,0 0 0 0 0,0-1 1 0 0,0 1-1 0 0,0 0 0 0 0,0 0 0 0 0,0-1 0 0 0,0 1 0 0 0,0-1 0 0 0,0 1 1 0 0,1-2-1 0 0,11-6-2044 0 0,-4 2-4927 0 0</inkml:trace>
</inkml:ink>
</file>

<file path=ppt/ink/ink97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292"/>
    </inkml:context>
    <inkml:brush xml:id="br0">
      <inkml:brushProperty name="width" value="0.05" units="cm"/>
      <inkml:brushProperty name="height" value="0.05" units="cm"/>
      <inkml:brushProperty name="color" value="#F6630D"/>
    </inkml:brush>
  </inkml:definitions>
  <inkml:trace contextRef="#ctx0" brushRef="#br0">3 9 5983 0 0,'-2'-7'16050'0'0,"5"6"-17657"0"0,0 0 1845 0 0,0 1 0 0 0,-1 1 0 0 0,1-1 0 0 0,0 0 0 0 0,0 1 0 0 0,-1-1 0 0 0,1 1 0 0 0,0 0 0 0 0,-1 0 0 0 0,1 0 0 0 0,-1 0 0 0 0,1 1-1 0 0,-1-1 1 0 0,0 1 0 0 0,1-1 0 0 0,-1 1 0 0 0,0 0 0 0 0,3 2 0 0 0,37 40 825 0 0,-12-8-1493 0 0,2-1 0 0 0,1-2 1 0 0,53 42-1 0 0</inkml:trace>
</inkml:ink>
</file>

<file path=ppt/ink/ink97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677"/>
    </inkml:context>
    <inkml:brush xml:id="br0">
      <inkml:brushProperty name="width" value="0.05" units="cm"/>
      <inkml:brushProperty name="height" value="0.05" units="cm"/>
      <inkml:brushProperty name="color" value="#F6630D"/>
    </inkml:brush>
  </inkml:definitions>
  <inkml:trace contextRef="#ctx0" brushRef="#br0">1 70 15551 0 0,'0'0'712'0'0,"2"-13"4090"0"0,7 6-3847 0 0,-1 1 1 0 0,1 0-1 0 0,0 1 1 0 0,12-5-1 0 0,41-10-3629 0 0,-50 18 1233 0 0</inkml:trace>
</inkml:ink>
</file>

<file path=ppt/ink/ink97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088"/>
    </inkml:context>
    <inkml:brush xml:id="br0">
      <inkml:brushProperty name="width" value="0.05" units="cm"/>
      <inkml:brushProperty name="height" value="0.05" units="cm"/>
      <inkml:brushProperty name="color" value="#F6630D"/>
    </inkml:brush>
  </inkml:definitions>
  <inkml:trace contextRef="#ctx0" brushRef="#br0">0 154 1839 0 0,'0'0'83'0'0,"4"-8"6417"0"0,9-21 2261 0 0,-11 25-8275 0 0,0 1 1 0 0,1-1-1 0 0,-1 1 0 0 0,1 0 0 0 0,0 0 1 0 0,0 0-1 0 0,0 0 0 0 0,0 0 0 0 0,0 1 1 0 0,0 0-1 0 0,1-1 0 0 0,6-2 0 0 0,52-23 721 0 0,-42 20-776 0 0,5-4-313 0 0,21-7 245 0 0,-14 11-2674 0 0,-27 7 254 0 0</inkml:trace>
</inkml:ink>
</file>

<file path=ppt/ink/ink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2"/>
    </inkml:context>
    <inkml:brush xml:id="br0">
      <inkml:brushProperty name="width" value="0.1" units="cm"/>
      <inkml:brushProperty name="height" value="0.1" units="cm"/>
      <inkml:brushProperty name="color" value="#008C3A"/>
    </inkml:brush>
  </inkml:definitions>
  <inkml:trace contextRef="#ctx0" brushRef="#br0">1 51 7831 0 0,'8'-7'10065'0'0,"15"-9"-7642"0"0,-6 10-1801 0 0,0 1-1 0 0,1 0 1 0 0,0 1 0 0 0,0 1-1 0 0,0 1 1 0 0,0 0-1 0 0,1 2 1 0 0,29 1-1 0 0,8-1-64 0 0,-36 0-381 0 0,-1 0 0 0 0,32 5 0 0 0,-15 5-8599 0 0</inkml:trace>
</inkml:ink>
</file>

<file path=ppt/ink/ink97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459"/>
    </inkml:context>
    <inkml:brush xml:id="br0">
      <inkml:brushProperty name="width" value="0.05" units="cm"/>
      <inkml:brushProperty name="height" value="0.05" units="cm"/>
      <inkml:brushProperty name="color" value="#F6630D"/>
    </inkml:brush>
  </inkml:definitions>
  <inkml:trace contextRef="#ctx0" brushRef="#br0">13 1 9215 0 0,'0'0'707'0'0,"-12"35"6392"0"0,11-4-5206 0 0,2-1 1 0 0,6 47-1 0 0,2-32-3603 0 0,4-1-3300 0 0</inkml:trace>
</inkml:ink>
</file>

<file path=ppt/ink/ink97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811"/>
    </inkml:context>
    <inkml:brush xml:id="br0">
      <inkml:brushProperty name="width" value="0.05" units="cm"/>
      <inkml:brushProperty name="height" value="0.05" units="cm"/>
      <inkml:brushProperty name="color" value="#F6630D"/>
    </inkml:brush>
  </inkml:definitions>
  <inkml:trace contextRef="#ctx0" brushRef="#br0">0 52 10591 0 0,'1'-2'650'0'0,"0"0"-1"0"0,-1 0 1 0 0,1 1 0 0 0,0-1-1 0 0,0 0 1 0 0,0 0-1 0 0,0 1 1 0 0,0-1-1 0 0,1 0 1 0 0,-1 1-1 0 0,0-1 1 0 0,1 1-1 0 0,-1 0 1 0 0,1-1 0 0 0,1 0-1 0 0,33-13 3314 0 0,-18 12-4477 0 0,0 1 0 0 0,29-1 1 0 0,-28 3-107 0 0,-7-1-1335 0 0</inkml:trace>
</inkml:ink>
</file>

<file path=ppt/ink/ink97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145"/>
    </inkml:context>
    <inkml:brush xml:id="br0">
      <inkml:brushProperty name="width" value="0.05" units="cm"/>
      <inkml:brushProperty name="height" value="0.05" units="cm"/>
      <inkml:brushProperty name="color" value="#F6630D"/>
    </inkml:brush>
  </inkml:definitions>
  <inkml:trace contextRef="#ctx0" brushRef="#br0">0 39 12383 0 0,'0'0'564'0'0,"6"-22"6384"0"0,0 19-6482 0 0,0 1 0 0 0,0 0 0 0 0,1 0 0 0 0,-1 1 0 0 0,0-1 0 0 0,1 1 0 0 0,-1 1 0 0 0,1-1 1 0 0,11 2-1 0 0,26-4-6176 0 0,-41 2 3711 0 0</inkml:trace>
</inkml:ink>
</file>

<file path=ppt/ink/ink97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510"/>
    </inkml:context>
    <inkml:brush xml:id="br0">
      <inkml:brushProperty name="width" value="0.05" units="cm"/>
      <inkml:brushProperty name="height" value="0.05" units="cm"/>
      <inkml:brushProperty name="color" value="#F6630D"/>
    </inkml:brush>
  </inkml:definitions>
  <inkml:trace contextRef="#ctx0" brushRef="#br0">159 0 4143 0 0,'-7'7'959'0'0,"-1"-1"0"0"0,0-1-1 0 0,0 1 1 0 0,0-1 0 0 0,-12 5-1 0 0,11-6 450 0 0,1 0-1 0 0,-1 1 1 0 0,1 1-1 0 0,-10 8 1 0 0,14-11-1124 0 0,1 1 1 0 0,0-1-1 0 0,0 1 0 0 0,0 0 0 0 0,1 0 1 0 0,-1 0-1 0 0,-2 7 0 0 0,1-2 97 0 0,0 0 0 0 0,1 0-1 0 0,0 1 1 0 0,1-1 0 0 0,0 1 0 0 0,1 0-1 0 0,-1 18 1 0 0,2-25-297 0 0,0 0 1 0 0,1 0-1 0 0,-1 0 0 0 0,1 0 1 0 0,-1 0-1 0 0,1 0 0 0 0,0 0 1 0 0,0 0-1 0 0,1 0 0 0 0,-1-1 1 0 0,0 1-1 0 0,1 0 0 0 0,0-1 1 0 0,-1 1-1 0 0,4 2 0 0 0,-3-3-5 0 0,0 0 0 0 0,1 0 1 0 0,-1-1-1 0 0,1 1 0 0 0,-1-1 0 0 0,1 1 0 0 0,0-1 0 0 0,-1 0 0 0 0,1 0 0 0 0,0 0 0 0 0,4 0 0 0 0,11 2 137 0 0,-1-2 0 0 0,0 0 0 0 0,1 0 0 0 0,-1-2 0 0 0,1 0 0 0 0,-1-1 0 0 0,0-1 0 0 0,0-1 0 0 0,18-6 0 0 0,-26 12-517 0 0,-2-1-3718 0 0</inkml:trace>
  <inkml:trace contextRef="#ctx0" brushRef="#br0" timeOffset="1">57 137 14399 0 0,'16'-8'1941'0'0,"-1"0"0"0"0,2 2 0 0 0,-1-1-1 0 0,34-7 1 0 0,2 3-2965 0 0,-43 9-177 0 0,3 0-326 0 0</inkml:trace>
</inkml:ink>
</file>

<file path=ppt/ink/ink97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055"/>
    </inkml:context>
    <inkml:brush xml:id="br0">
      <inkml:brushProperty name="width" value="0.05" units="cm"/>
      <inkml:brushProperty name="height" value="0.05" units="cm"/>
      <inkml:brushProperty name="color" value="#F6630D"/>
    </inkml:brush>
  </inkml:definitions>
  <inkml:trace contextRef="#ctx0" brushRef="#br0">1 19 7831 0 0,'1'-5'10451'0'0,"5"-6"-5918"0"0,12 10-3683 0 0,1 0 0 0 0,-1 0 0 0 0,19 3 0 0 0,55 12-2018 0 0,-81-11-1155 0 0,-6-2 342 0 0</inkml:trace>
</inkml:ink>
</file>

<file path=ppt/ink/ink97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394"/>
    </inkml:context>
    <inkml:brush xml:id="br0">
      <inkml:brushProperty name="width" value="0.05" units="cm"/>
      <inkml:brushProperty name="height" value="0.05" units="cm"/>
      <inkml:brushProperty name="color" value="#F6630D"/>
    </inkml:brush>
  </inkml:definitions>
  <inkml:trace contextRef="#ctx0" brushRef="#br0">0 41 15031 0 0,'0'0'1358'0'0,"29"-4"1154"0"0,48-5 2913 0 0,8-2-3618 0 0,-32-5-9626 0 0</inkml:trace>
</inkml:ink>
</file>

<file path=ppt/ink/ink97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2.988"/>
    </inkml:context>
    <inkml:brush xml:id="br0">
      <inkml:brushProperty name="width" value="0.05" units="cm"/>
      <inkml:brushProperty name="height" value="0.05" units="cm"/>
      <inkml:brushProperty name="color" value="#F6630D"/>
    </inkml:brush>
  </inkml:definitions>
  <inkml:trace contextRef="#ctx0" brushRef="#br0">40 22 10135 0 0,'-6'-14'-243'0'0,"6"14"521"0"0,-1-1 0 0 0,1 1 0 0 0,-1-1 0 0 0,1 1 0 0 0,-1-1 0 0 0,1 1 0 0 0,-1-1 0 0 0,1 1 0 0 0,-1-1 0 0 0,1 1 1 0 0,-1 0-1 0 0,0-1 0 0 0,1 1 0 0 0,-1 0 0 0 0,0 0 0 0 0,1-1 0 0 0,-1 1 0 0 0,0 0 0 0 0,0 0 0 0 0,1 0 1 0 0,-1 0-1 0 0,0 0 0 0 0,1 0 0 0 0,-1 0 0 0 0,0 0 0 0 0,0 0 0 0 0,1 0 0 0 0,-1 0 0 0 0,0 1 0 0 0,1-1 0 0 0,-1 0 1 0 0,0 0-1 0 0,1 1 0 0 0,-1-1 0 0 0,0 0 0 0 0,1 1 0 0 0,-1-1 0 0 0,1 1 0 0 0,-1-1 0 0 0,1 1 0 0 0,-1-1 1 0 0,1 1-1 0 0,-1-1 0 0 0,1 1 0 0 0,-1-1 0 0 0,1 1 0 0 0,0 0 0 0 0,-1-1 0 0 0,1 1 0 0 0,0 0 0 0 0,-1 1 0 0 0,0 8-185 0 0,0 0-1 0 0,0 1 0 0 0,1-1 0 0 0,0 1 1 0 0,1-1-1 0 0,0 1 0 0 0,1-1 1 0 0,4 16-1 0 0,2 23 44 0 0,-7-3-73 0 0,-2-36-46 0 0,1 0 0 0 0,0 0-1 0 0,0 0 1 0 0,1 1 0 0 0,1-1 0 0 0,-1 0 0 0 0,2-1 0 0 0,-1 1-1 0 0,1 0 1 0 0,5 10 0 0 0,-7-20-141 0 0,-1 1 0 0 0,1-1-1 0 0,-1 1 1 0 0,1-1 0 0 0,0 1 0 0 0,-1-1 0 0 0,1 1-1 0 0,0-1 1 0 0,-1 1 0 0 0,1-1 0 0 0,0 0 0 0 0,0 0-1 0 0,-1 1 1 0 0,1-1 0 0 0,0 0 0 0 0,0 0 0 0 0,-1 0-1 0 0,1 0 1 0 0,0 0 0 0 0,0 0 0 0 0,0 0 0 0 0,-1 0-1 0 0,1 0 1 0 0,0 0 0 0 0,1-1 0 0 0</inkml:trace>
</inkml:ink>
</file>

<file path=ppt/ink/ink97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3.688"/>
    </inkml:context>
    <inkml:brush xml:id="br0">
      <inkml:brushProperty name="width" value="0.05" units="cm"/>
      <inkml:brushProperty name="height" value="0.05" units="cm"/>
      <inkml:brushProperty name="color" value="#F6630D"/>
    </inkml:brush>
  </inkml:definitions>
  <inkml:trace contextRef="#ctx0" brushRef="#br0">92 35 9959 0 0,'0'0'904'0'0,"-10"-33"8703"0"0,7 32-9553 0 0,1 1 0 0 0,-1 0 0 0 0,1 0 0 0 0,-1 0 0 0 0,1 0 0 0 0,-1 0 0 0 0,1 1 0 0 0,-1-1 0 0 0,1 1 0 0 0,-1 0 1 0 0,1 0-1 0 0,-1-1 0 0 0,1 2 0 0 0,0-1 0 0 0,-1 0 0 0 0,1 0 0 0 0,0 1 0 0 0,0-1 0 0 0,0 1 0 0 0,0 0 0 0 0,0-1 0 0 0,1 1 0 0 0,-1 0 0 0 0,0 0 0 0 0,1 0 0 0 0,-2 3 0 0 0,1-3 12 0 0,-1 1-1 0 0,1 0 0 0 0,0 1 0 0 0,1-1 1 0 0,-1 0-1 0 0,0 1 0 0 0,1-1 0 0 0,0 0 0 0 0,0 1 1 0 0,0 0-1 0 0,0-1 0 0 0,0 1 0 0 0,1-1 0 0 0,0 1 1 0 0,-1 0-1 0 0,2 0 0 0 0,-1 5 0 0 0,1-6-57 0 0,1 0-1 0 0,-1 1 1 0 0,1-1 0 0 0,0 0-1 0 0,-1 0 1 0 0,1 0 0 0 0,0 0-1 0 0,1-1 1 0 0,-1 1 0 0 0,1 0-1 0 0,-1-1 1 0 0,1 0 0 0 0,0 1-1 0 0,4 1 1 0 0,48 22 245 0 0,-49-24-231 0 0,0-1 0 0 0,0 1 1 0 0,-1 0-1 0 0,1 1 0 0 0,-1-1 0 0 0,0 1 0 0 0,0 0 0 0 0,0 0 0 0 0,0 1 0 0 0,0-1 0 0 0,-1 1 1 0 0,1 0-1 0 0,-1 1 0 0 0,0-1 0 0 0,-1 1 0 0 0,7 9 0 0 0,-10-12-18 0 0,0 1 0 0 0,0-1-1 0 0,0 1 1 0 0,0-1 0 0 0,0 1-1 0 0,-1-1 1 0 0,1 1 0 0 0,-1-1-1 0 0,0 0 1 0 0,0 0 0 0 0,0 1 0 0 0,0-1-1 0 0,0 0 1 0 0,0 0 0 0 0,0 0-1 0 0,-1 0 1 0 0,1 0 0 0 0,-1 0 0 0 0,0 0-1 0 0,1 0 1 0 0,-1-1 0 0 0,0 1-1 0 0,0-1 1 0 0,0 1 0 0 0,0-1-1 0 0,-4 2 1 0 0,-1 2 5 0 0,-1 0-1 0 0,1-1 1 0 0,-1 0-1 0 0,1-1 1 0 0,-1 1 0 0 0,-15 3-1 0 0,22-7-6 0 0,0 1 0 0 0,0-1-1 0 0,0 0 1 0 0,0 0 0 0 0,0 0-1 0 0,0 0 1 0 0,0 0 0 0 0,0 0-1 0 0,0 0 1 0 0,0-1 0 0 0,0 1-1 0 0,0 0 1 0 0,0-1 0 0 0,0 1 0 0 0,0 0-1 0 0,0-1 1 0 0,0 1 0 0 0,0-1-1 0 0,0 0 1 0 0,0 1 0 0 0,0-1-1 0 0,0 0 1 0 0,1 1 0 0 0,-1-1 0 0 0,0 0-1 0 0,1 0 1 0 0,-1 0 0 0 0,-1-1-1 0 0,1-1 10 0 0,0 0 0 0 0,0 0 0 0 0,0 0 0 0 0,0-1 0 0 0,1 1 0 0 0,-1 0-1 0 0,1 0 1 0 0,0-1 0 0 0,0-4 0 0 0,1-8 43 0 0,1 0 0 0 0,7-28 0 0 0,-8 43-54 0 0,3-11-8 0 0,0 1 0 0 0,1-1 0 0 0,0 1 0 0 0,1 0 0 0 0,0 0 0 0 0,1 1 0 0 0,0-1 0 0 0,16-15 0 0 0,1-4-24 0 0,-24 30 35 0 0,1-1-1 0 0,-1 0 1 0 0,1 1-1 0 0,-1-1 1 0 0,1 0 0 0 0,-1 0-1 0 0,0 0 1 0 0,1 0-1 0 0,-1 1 1 0 0,0-1-1 0 0,1 0 1 0 0,-1 0-1 0 0,0 0 1 0 0,0 0 0 0 0,0 0-1 0 0,0 0 1 0 0,0 0-1 0 0,0 1 1 0 0,0-1-1 0 0,0 0 1 0 0,0 0 0 0 0,-1 0-1 0 0,1 0 1 0 0,0 0-1 0 0,0 0 1 0 0,-1 1-1 0 0,1-1 1 0 0,-1 0-1 0 0,1 0 1 0 0,-1 0 0 0 0,1 1-1 0 0,-1-1 1 0 0,1 0-1 0 0,-1 1 1 0 0,0-1-1 0 0,1 0 1 0 0,-1 1 0 0 0,0-1-1 0 0,1 1 1 0 0,-1-1-1 0 0,0 1 1 0 0,0-1-1 0 0,0 1 1 0 0,0 0 0 0 0,1-1-1 0 0,-1 1 1 0 0,0 0-1 0 0,0 0 1 0 0,-1-1-1 0 0,0 1-189 0 0,0-1-1 0 0,0 1 1 0 0,0-1-1 0 0,-1 1 1 0 0,1-1-1 0 0,0 1 1 0 0,0 0-1 0 0,0 0 0 0 0,0 0 1 0 0,0 0-1 0 0,0 1 1 0 0,0-1-1 0 0,0 0 1 0 0,0 1-1 0 0,0 0 1 0 0,0-1-1 0 0,0 1 1 0 0,0 0-1 0 0,0 0 1 0 0,0 0-1 0 0,0 0 0 0 0,-1 2 1 0 0,0 0-1156 0 0</inkml:trace>
</inkml:ink>
</file>

<file path=ppt/ink/ink97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122"/>
    </inkml:context>
    <inkml:brush xml:id="br0">
      <inkml:brushProperty name="width" value="0.05" units="cm"/>
      <inkml:brushProperty name="height" value="0.05" units="cm"/>
      <inkml:brushProperty name="color" value="#F6630D"/>
    </inkml:brush>
  </inkml:definitions>
  <inkml:trace contextRef="#ctx0" brushRef="#br0">68 4 1375 0 0,'0'0'66'0'0,"-4"-1"908"0"0,-15 2 13533 0 0,15 3-13785 0 0,1 1 1 0 0,-1 0-1 0 0,1 0 1 0 0,0 0-1 0 0,0 0 0 0 0,-4 9 1 0 0,-8 44 930 0 0,14-53-1619 0 0,0 0 0 0 0,1 1 0 0 0,-1-1 1 0 0,1 0-1 0 0,0 1 0 0 0,1-1 0 0 0,-1 0 0 0 0,1 1 0 0 0,0-1 0 0 0,0 0 0 0 0,1 0 0 0 0,0 0 0 0 0,0 0 0 0 0,0 0 0 0 0,0 0 0 0 0,1 0 0 0 0,-1-1 0 0 0,7 7 0 0 0,-6-8-2 0 0,1 0-1 0 0,0-1 0 0 0,0 0 1 0 0,0 0-1 0 0,0 0 0 0 0,0 0 1 0 0,1-1-1 0 0,-1 0 0 0 0,0 1 1 0 0,1-2-1 0 0,-1 1 1 0 0,1 0-1 0 0,-1-1 0 0 0,1 0 1 0 0,-1 0-1 0 0,1 0 0 0 0,-1-1 1 0 0,1 1-1 0 0,-1-1 1 0 0,1 0-1 0 0,-1-1 0 0 0,7-2 1 0 0,-4 2 3 0 0,-1 0 0 0 0,1-1 0 0 0,-1 0 0 0 0,0-1 0 0 0,1 1 0 0 0,-1-1 0 0 0,-1 0 0 0 0,1 0 0 0 0,-1-1 0 0 0,1 0 0 0 0,-2 0 0 0 0,1 0 0 0 0,7-10 0 0 0,-10 11-22 0 0,0 0 0 0 0,0 0-1 0 0,-1 0 1 0 0,1 0 0 0 0,-1 0-1 0 0,0 0 1 0 0,0 0 0 0 0,0 0 0 0 0,-1 0-1 0 0,1 0 1 0 0,-1-1 0 0 0,0 1 0 0 0,0 0-1 0 0,-1 0 1 0 0,1-1 0 0 0,-1 1-1 0 0,0 0 1 0 0,0 0 0 0 0,0 0 0 0 0,-1 0-1 0 0,0 0 1 0 0,1 0 0 0 0,-1 1 0 0 0,0-1-1 0 0,-1 0 1 0 0,1 1 0 0 0,-1 0-1 0 0,1-1 1 0 0,-5-3 0 0 0,3 4-85 0 0,0-1 1 0 0,-1 1-1 0 0,1 0 0 0 0,-1 0 1 0 0,1 0-1 0 0,-1 0 0 0 0,0 1 1 0 0,0 0-1 0 0,0 0 0 0 0,0 0 1 0 0,0 1-1 0 0,-1 0 0 0 0,1 0 1 0 0,0 0-1 0 0,-1 1 0 0 0,1-1 1 0 0,-1 1-1 0 0,1 0 0 0 0,0 1 0 0 0,-1 0 1 0 0,1-1-1 0 0,-11 4 0 0 0</inkml:trace>
</inkml:ink>
</file>

<file path=ppt/ink/ink97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644"/>
    </inkml:context>
    <inkml:brush xml:id="br0">
      <inkml:brushProperty name="width" value="0.05" units="cm"/>
      <inkml:brushProperty name="height" value="0.05" units="cm"/>
      <inkml:brushProperty name="color" value="#F6630D"/>
    </inkml:brush>
  </inkml:definitions>
  <inkml:trace contextRef="#ctx0" brushRef="#br0">1 20 13247 0 0,'0'0'604'0'0,"8"-3"6371"0"0,26-8-4025 0 0,37 6-475 0 0,-40 6-10820 0 0</inkml:trace>
</inkml:ink>
</file>

<file path=ppt/ink/ink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3"/>
    </inkml:context>
    <inkml:brush xml:id="br0">
      <inkml:brushProperty name="width" value="0.1" units="cm"/>
      <inkml:brushProperty name="height" value="0.1" units="cm"/>
      <inkml:brushProperty name="color" value="#008C3A"/>
    </inkml:brush>
  </inkml:definitions>
  <inkml:trace contextRef="#ctx0" brushRef="#br0">26 9 10191 0 0,'-4'-8'7106'0'0,"-17"36"-1084"0"0,21-27-6021 0 0,0-1 1 0 0,0 0-1 0 0,0 1 0 0 0,-1-1 0 0 0,1 1 0 0 0,0-1 1 0 0,0 0-1 0 0,0 1 0 0 0,0-1 0 0 0,0 0 0 0 0,0 1 0 0 0,0-1 1 0 0,0 1-1 0 0,0-1 0 0 0,0 0 0 0 0,0 1 0 0 0,1-1 1 0 0,-1 0-1 0 0,0 1 0 0 0,0-1 0 0 0,0 0 0 0 0,0 1 1 0 0,0-1-1 0 0,1 0 0 0 0,-1 1 0 0 0,0-1 0 0 0,0 0 1 0 0,1 0-1 0 0,-1 1 0 0 0,0-1 0 0 0,0 0 0 0 0,1 0 1 0 0,-1 1-1 0 0,0-1 0 0 0,1 0 0 0 0,-1 0 0 0 0,0 0 1 0 0,1 0-1 0 0,-1 1 0 0 0,0-1 0 0 0,1 0 0 0 0,-1 0 1 0 0,1 0-1 0 0,-1 0 0 0 0,0 0 0 0 0,1 0 0 0 0,-1 0 1 0 0,0 0-1 0 0,1 0 0 0 0,17 0 116 0 0,-18 0-106 0 0,32-3 299 0 0,1 2 0 0 0,-1 2 0 0 0,0 0 0 0 0,0 3 0 0 0,36 7 0 0 0,-55-8-222 0 0,1 1 1 0 0,0 0-1 0 0,-1 1 1 0 0,0 0-1 0 0,0 1 0 0 0,18 12 1 0 0,-27-16-71 0 0,0 1 1 0 0,0 1-1 0 0,0-1 1 0 0,-1 1-1 0 0,1-1 1 0 0,-1 1 0 0 0,0 0-1 0 0,0 0 1 0 0,0 1-1 0 0,-1-1 1 0 0,1 0-1 0 0,-1 1 1 0 0,0 0-1 0 0,0-1 1 0 0,-1 1-1 0 0,1 0 1 0 0,-1 0 0 0 0,0 0-1 0 0,0 0 1 0 0,-1 0-1 0 0,1 6 1 0 0,-1 1 35 0 0,0-1 0 0 0,-1 1 0 0 0,0-1 0 0 0,0 1-1 0 0,-1-1 1 0 0,-1 0 0 0 0,-4 12 0 0 0,5-19-23 0 0,0 1 0 0 0,-1-1 0 0 0,0 1 0 0 0,0-1 1 0 0,0 0-1 0 0,0 0 0 0 0,-1-1 0 0 0,1 1 0 0 0,-1-1 0 0 0,0 1 0 0 0,0-1 0 0 0,0-1 0 0 0,0 1 0 0 0,-1 0 0 0 0,1-1 0 0 0,-1 0 0 0 0,0 0 0 0 0,-7 2 0 0 0,-15 3 75 0 0,0 0 0 0 0,-1-2 0 0 0,0-1 0 0 0,0-1 0 0 0,0-2 0 0 0,0-1 0 0 0,-38-4 0 0 0,65 4-151 0 0,0 0 1 0 0,0-1-1 0 0,-1 1 0 0 0,1 0 1 0 0,0-1-1 0 0,0 1 0 0 0,0-1 1 0 0,0 0-1 0 0,0 1 0 0 0,0-1 1 0 0,0 0-1 0 0,0 1 0 0 0,0-1 1 0 0,0 0-1 0 0,0 0 0 0 0,1 0 1 0 0,-1 0-1 0 0,0 0 0 0 0,0 0 1 0 0,1 0-1 0 0,-1 0 0 0 0,1 0 1 0 0,-1-1-1 0 0,1 1 0 0 0,-1-2 1 0 0,-4-29-1825 0 0,5 29 1624 0 0,-2-27-2676 0 0,1 14 1325 0 0</inkml:trace>
</inkml:ink>
</file>

<file path=ppt/ink/ink97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5.318"/>
    </inkml:context>
    <inkml:brush xml:id="br0">
      <inkml:brushProperty name="width" value="0.05" units="cm"/>
      <inkml:brushProperty name="height" value="0.05" units="cm"/>
      <inkml:brushProperty name="color" value="#F6630D"/>
    </inkml:brush>
  </inkml:definitions>
  <inkml:trace contextRef="#ctx0" brushRef="#br0">41 6 5983 0 0,'-10'-5'9463'0'0,"2"8"-4217"0"0,-4 22-2192 0 0,3 29-3300 0 0,8-45 346 0 0,1 0-1 0 0,0 0 1 0 0,1 0-1 0 0,0 1 0 0 0,0-1 1 0 0,1 0-1 0 0,5 16 0 0 0,-6-23-84 0 0,-1 0-1 0 0,1 0 0 0 0,0-1 0 0 0,0 1 0 0 0,0 0 0 0 0,0-1 1 0 0,0 1-1 0 0,1-1 0 0 0,-1 1 0 0 0,0-1 0 0 0,1 0 1 0 0,-1 0-1 0 0,1 1 0 0 0,-1-1 0 0 0,1 0 0 0 0,0 0 0 0 0,-1 0 1 0 0,1-1-1 0 0,0 1 0 0 0,-1 0 0 0 0,1-1 0 0 0,0 1 0 0 0,0-1 1 0 0,0 1-1 0 0,0-1 0 0 0,0 0 0 0 0,0 0 0 0 0,-1 0 1 0 0,1 0-1 0 0,0 0 0 0 0,0-1 0 0 0,0 1 0 0 0,0 0 0 0 0,0-1 1 0 0,0 1-1 0 0,-1-1 0 0 0,1 0 0 0 0,0 0 0 0 0,0 1 0 0 0,-1-1 1 0 0,1 0-1 0 0,-1 0 0 0 0,4-3 0 0 0,5-3 120 0 0,-1-1 0 0 0,1 0 0 0 0,-1 0 0 0 0,-1 0 0 0 0,0-1 0 0 0,0-1 1 0 0,0 1-1 0 0,-1-2 0 0 0,-1 1 0 0 0,6-12 0 0 0,-11 22 183 0 0,29 24 3 0 0,-20-11-322 0 0,0 0-1 0 0,0 0 1 0 0,-2 1 0 0 0,0 0-1 0 0,0 1 1 0 0,-1 0 0 0 0,-1 0-1 0 0,8 29 1 0 0,-11-33-1 0 0,-1 0 1 0 0,0 0-1 0 0,-1 0 1 0 0,0 0-1 0 0,-1 0 0 0 0,0 0 1 0 0,0 0-1 0 0,-1 0 1 0 0,-1 0-1 0 0,0 0 0 0 0,-1 0 1 0 0,0 0-1 0 0,0-1 1 0 0,-6 12-1 0 0,7-18 4 0 0,-1 0 0 0 0,0 0 0 0 0,0 0-1 0 0,0 0 1 0 0,0 0 0 0 0,-1-1 0 0 0,0 0 0 0 0,0 1 0 0 0,1-1 0 0 0,-2-1-1 0 0,1 1 1 0 0,0-1 0 0 0,-1 1 0 0 0,1-1 0 0 0,-1 0 0 0 0,1-1-1 0 0,-1 1 1 0 0,-6 0 0 0 0,-11 3 14 0 0,-1-2-1 0 0,-42 1 1 0 0,-3 0-108 0 0,67-3-347 0 0</inkml:trace>
</inkml:ink>
</file>

<file path=ppt/ink/ink97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558"/>
    </inkml:context>
    <inkml:brush xml:id="br0">
      <inkml:brushProperty name="width" value="0.05" units="cm"/>
      <inkml:brushProperty name="height" value="0.05" units="cm"/>
      <inkml:brushProperty name="color" value="#F6630D"/>
    </inkml:brush>
  </inkml:definitions>
  <inkml:trace contextRef="#ctx0" brushRef="#br0">201 27 9359 0 0,'0'0'846'0'0,"1"0"-700"0"0,0-1 958 0 0,0-22 11720 0 0,-6 22-12749 0 0,1 0 1 0 0,-1 1-1 0 0,1 0 0 0 0,-1 0 0 0 0,0 0 0 0 0,1 0 1 0 0,-1 1-1 0 0,1-1 0 0 0,-1 1 0 0 0,0 0 0 0 0,1 1 1 0 0,0-1-1 0 0,-1 1 0 0 0,-5 3 0 0 0,3-1 34 0 0,-1-1 0 0 0,1 2 0 0 0,0-1 0 0 0,0 1 0 0 0,1 0 0 0 0,0 1 0 0 0,-7 7 0 0 0,4-2-109 0 0,1 1 0 0 0,1 0 0 0 0,0 0 0 0 0,0 1 0 0 0,1 0 0 0 0,1 0 0 0 0,-6 23 0 0 0,9-29 0 0 0,0 0 0 0 0,1 0 0 0 0,-1 0 0 0 0,1 0 0 0 0,1 0 0 0 0,0 0 0 0 0,0 0 0 0 0,0 0 0 0 0,0 0 0 0 0,1 0 0 0 0,1 0 0 0 0,-1 0 0 0 0,1 0 0 0 0,0 0 0 0 0,1 0 0 0 0,5 12 0 0 0,-4-16-50 0 0,-1 1 0 0 0,1-1-1 0 0,0 0 1 0 0,0 0 0 0 0,0-1 0 0 0,0 1-1 0 0,1-1 1 0 0,-1 0 0 0 0,0 0 0 0 0,1 0-1 0 0,0-1 1 0 0,-1 0 0 0 0,1 1 0 0 0,0-2-1 0 0,0 1 1 0 0,0 0 0 0 0,-1-1 0 0 0,7 0-1 0 0,7 0-369 0 0,0-1-1 0 0,0 0 0 0 0,27-6 1 0 0,-32 4-1047 0 0</inkml:trace>
</inkml:ink>
</file>

<file path=ppt/ink/ink97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971"/>
    </inkml:context>
    <inkml:brush xml:id="br0">
      <inkml:brushProperty name="width" value="0.05" units="cm"/>
      <inkml:brushProperty name="height" value="0.05" units="cm"/>
      <inkml:brushProperty name="color" value="#F6630D"/>
    </inkml:brush>
  </inkml:definitions>
  <inkml:trace contextRef="#ctx0" brushRef="#br0">46 0 8287 0 0,'0'0'639'0'0,"-4"0"102"0"0,-13 2 6750 0 0,15-1-7320 0 0,0 0 1 0 0,0 0-1 0 0,1 1 1 0 0,-1-1 0 0 0,0 1-1 0 0,1 0 1 0 0,0-1-1 0 0,-1 1 1 0 0,1 0-1 0 0,0 0 1 0 0,0 0-1 0 0,0 0 1 0 0,0 0-1 0 0,0 0 1 0 0,0 0-1 0 0,1 0 1 0 0,-1 0-1 0 0,1 0 1 0 0,-1 0-1 0 0,1 0 1 0 0,0 1-1 0 0,0-1 1 0 0,0 0-1 0 0,0 0 1 0 0,0 0-1 0 0,0 1 1 0 0,1-1-1 0 0,-1 0 1 0 0,2 3-1 0 0,-1-2-108 0 0,1-1 0 0 0,0 1-1 0 0,-1-1 1 0 0,1 0-1 0 0,0 0 1 0 0,0 0 0 0 0,0 0-1 0 0,0 0 1 0 0,0 0-1 0 0,0-1 1 0 0,1 1 0 0 0,-1-1-1 0 0,1 1 1 0 0,-1-1-1 0 0,1 0 1 0 0,-1 0 0 0 0,1 0-1 0 0,0 0 1 0 0,-1-1-1 0 0,1 1 1 0 0,5 0-1 0 0,3-1 136 0 0,0 1 0 0 0,0-2-1 0 0,-1 0 1 0 0,19-3 0 0 0,-26 3-172 0 0,0 1 1 0 0,0 0-1 0 0,-1-1 1 0 0,1 0-1 0 0,0 0 1 0 0,-1 0 0 0 0,1 0-1 0 0,-1 0 1 0 0,0 0-1 0 0,1 0 1 0 0,-1-1-1 0 0,0 1 1 0 0,1-1-1 0 0,-1 0 1 0 0,0 0-1 0 0,0 0 1 0 0,-1 0 0 0 0,1 0-1 0 0,0 0 1 0 0,-1 0-1 0 0,1-1 1 0 0,-1 1-1 0 0,2-5 1 0 0,-3 5-20 0 0,0 1 1 0 0,0-1 0 0 0,0 1-1 0 0,0-1 1 0 0,-1 1 0 0 0,1-1-1 0 0,-1 1 1 0 0,1-1 0 0 0,-1 1-1 0 0,1 0 1 0 0,-1-1 0 0 0,0 1-1 0 0,0 0 1 0 0,0-1 0 0 0,0 1-1 0 0,0 0 1 0 0,0 0 0 0 0,0 0-1 0 0,0 0 1 0 0,0 0 0 0 0,0 0-1 0 0,-1 0 1 0 0,1 0 0 0 0,0 1-1 0 0,-1-1 1 0 0,1 0 0 0 0,-1 1-1 0 0,1-1 1 0 0,0 1 0 0 0,-1-1-1 0 0,1 1 1 0 0,-1 0 0 0 0,1 0-1 0 0,-1 0 1 0 0,0 0 0 0 0,-1 0 0 0 0,-6-1-41 0 0,0 0 0 0 0,0 0 0 0 0,0 1 1 0 0,-17 2-1 0 0,-3 5-4710 0 0</inkml:trace>
</inkml:ink>
</file>

<file path=ppt/ink/ink97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362"/>
    </inkml:context>
    <inkml:brush xml:id="br0">
      <inkml:brushProperty name="width" value="0.05" units="cm"/>
      <inkml:brushProperty name="height" value="0.05" units="cm"/>
      <inkml:brushProperty name="color" value="#F6630D"/>
    </inkml:brush>
  </inkml:definitions>
  <inkml:trace contextRef="#ctx0" brushRef="#br0">0 14 5063 0 0,'0'0'232'0'0,"9"-5"1202"0"0,12-3 8192 0 0,34 13-3221 0 0,-1 1-6647 0 0,-47-6-1445 0 0</inkml:trace>
</inkml:ink>
</file>

<file path=ppt/ink/ink97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759"/>
    </inkml:context>
    <inkml:brush xml:id="br0">
      <inkml:brushProperty name="width" value="0.05" units="cm"/>
      <inkml:brushProperty name="height" value="0.05" units="cm"/>
      <inkml:brushProperty name="color" value="#F6630D"/>
    </inkml:brush>
  </inkml:definitions>
  <inkml:trace contextRef="#ctx0" brushRef="#br0">14 1 9215 0 0,'0'0'707'0'0,"-12"30"8606"0"0,10 29-4582 0 0,2-56-4852 0 0,1 0 0 0 0,-1 0-1 0 0,0 0 1 0 0,1 0 0 0 0,-1 0 0 0 0,1 0-1 0 0,0-1 1 0 0,0 1 0 0 0,0 0-1 0 0,0 0 1 0 0,1-1 0 0 0,-1 1 0 0 0,1-1-1 0 0,0 1 1 0 0,-1-1 0 0 0,1 0-1 0 0,4 4 1 0 0,-3-4-1215 0 0</inkml:trace>
</inkml:ink>
</file>

<file path=ppt/ink/ink97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111"/>
    </inkml:context>
    <inkml:brush xml:id="br0">
      <inkml:brushProperty name="width" value="0.05" units="cm"/>
      <inkml:brushProperty name="height" value="0.05" units="cm"/>
      <inkml:brushProperty name="color" value="#F6630D"/>
    </inkml:brush>
  </inkml:definitions>
  <inkml:trace contextRef="#ctx0" brushRef="#br0">7 8 13327 0 0,'-4'-4'1304'0'0,"2"1"768"0"0</inkml:trace>
</inkml:ink>
</file>

<file path=ppt/ink/ink97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441"/>
    </inkml:context>
    <inkml:brush xml:id="br0">
      <inkml:brushProperty name="width" value="0.05" units="cm"/>
      <inkml:brushProperty name="height" value="0.05" units="cm"/>
      <inkml:brushProperty name="color" value="#F6630D"/>
    </inkml:brush>
  </inkml:definitions>
  <inkml:trace contextRef="#ctx0" brushRef="#br0">1 130 5527 0 0,'0'0'843'0'0,"2"-14"10059"0"0,4-16-5840 0 0,-6 25-4729 0 0,1 0 0 0 0,0 0 0 0 0,0 0 0 0 0,0 0 0 0 0,1 0 0 0 0,0 0 0 0 0,0 1 0 0 0,0-1 0 0 0,1 0 0 0 0,-1 1 0 0 0,1 0 0 0 0,0 0 1 0 0,0 0-1 0 0,6-6 0 0 0,-7 9-315 0 0,0 0 1 0 0,0 0 0 0 0,0 0-1 0 0,0 0 1 0 0,0 0 0 0 0,0 0-1 0 0,0 0 1 0 0,0 1 0 0 0,1-1-1 0 0,-1 1 1 0 0,0-1 0 0 0,1 1-1 0 0,-1 0 1 0 0,0 0 0 0 0,1 0-1 0 0,-1 0 1 0 0,0 0 0 0 0,0 1-1 0 0,1-1 1 0 0,-1 1 0 0 0,0 0-1 0 0,0-1 1 0 0,0 1 0 0 0,0 0-1 0 0,1 0 1 0 0,-1 0 0 0 0,0 1-1 0 0,-1-1 1 0 0,1 0 0 0 0,0 1-1 0 0,0-1 1 0 0,-1 1 0 0 0,1 0-1 0 0,1 1 1 0 0,5 5 25 0 0,-1 0 1 0 0,0 1-1 0 0,0 0 1 0 0,7 14-1 0 0,21 25-3866 0 0,-31-43 2334 0 0</inkml:trace>
</inkml:ink>
</file>

<file path=ppt/ink/ink97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790"/>
    </inkml:context>
    <inkml:brush xml:id="br0">
      <inkml:brushProperty name="width" value="0.05" units="cm"/>
      <inkml:brushProperty name="height" value="0.05" units="cm"/>
      <inkml:brushProperty name="color" value="#F6630D"/>
    </inkml:brush>
  </inkml:definitions>
  <inkml:trace contextRef="#ctx0" brushRef="#br0">70 15 10335 0 0,'0'0'935'0'0,"-13"-10"3825"0"0,6 6 1217 0 0,-1 20-5599 0 0,0 1 1 0 0,2 0-1 0 0,0 0 0 0 0,1 0 1 0 0,1 1-1 0 0,0 0 0 0 0,-1 33 1 0 0,4-46-379 0 0,0 5 86 0 0,0 1 0 0 0,0 0-1 0 0,1-1 1 0 0,1 1 0 0 0,2 15-1 0 0,-3-23-68 0 0,1 0-1 0 0,0-1 0 0 0,0 1 1 0 0,0-1-1 0 0,0 0 1 0 0,0 1-1 0 0,1-1 0 0 0,-1 0 1 0 0,1 0-1 0 0,-1 1 0 0 0,1-1 1 0 0,0 0-1 0 0,0-1 1 0 0,0 1-1 0 0,0 0 0 0 0,0-1 1 0 0,0 1-1 0 0,0-1 1 0 0,1 1-1 0 0,-1-1 0 0 0,0 0 1 0 0,1 0-1 0 0,-1 0 1 0 0,1 0-1 0 0,-1-1 0 0 0,1 1 1 0 0,3 0-1 0 0,8 0 62 0 0,-1 0-1 0 0,1-1 1 0 0,0 0-1 0 0,22-4 1 0 0,22-1-354 0 0,-45 8-701 0 0,-5 1-2931 0 0</inkml:trace>
</inkml:ink>
</file>

<file path=ppt/ink/ink97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137"/>
    </inkml:context>
    <inkml:brush xml:id="br0">
      <inkml:brushProperty name="width" value="0.05" units="cm"/>
      <inkml:brushProperty name="height" value="0.05" units="cm"/>
      <inkml:brushProperty name="color" value="#F6630D"/>
    </inkml:brush>
  </inkml:definitions>
  <inkml:trace contextRef="#ctx0" brushRef="#br0">0 21 3223 0 0,'6'-3'18079'0'0,"18"-9"-15946"0"0,-10 10-1904 0 0,0 1 0 0 0,0-1 0 0 0,0 2 0 0 0,0 0 1 0 0,27 4-1 0 0,-5-1-2589 0 0,-26-2 989 0 0</inkml:trace>
</inkml:ink>
</file>

<file path=ppt/ink/ink97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471"/>
    </inkml:context>
    <inkml:brush xml:id="br0">
      <inkml:brushProperty name="width" value="0.05" units="cm"/>
      <inkml:brushProperty name="height" value="0.05" units="cm"/>
      <inkml:brushProperty name="color" value="#F6630D"/>
    </inkml:brush>
  </inkml:definitions>
  <inkml:trace contextRef="#ctx0" brushRef="#br0">0 89 7831 0 0,'0'0'1060'0'0,"10"4"4669"0"0,13 3-2066 0 0,-14-7-2962 0 0,0-1-1 0 0,0 1 0 0 0,0-2 1 0 0,0 1-1 0 0,0-1 0 0 0,0-1 1 0 0,11-4-1 0 0,-17 6-633 0 0,0-1 1 0 0,0 1-1 0 0,0-1 1 0 0,0 1-1 0 0,0-1 0 0 0,-1 0 1 0 0,1 0-1 0 0,-1-1 1 0 0,1 1-1 0 0,3-5 0 0 0,-5 6-52 0 0,-1-1 0 0 0,1 1 0 0 0,0-1-1 0 0,-1 1 1 0 0,1-1 0 0 0,-1 1 0 0 0,1-1 0 0 0,-1 1-1 0 0,0-1 1 0 0,1 1 0 0 0,-1-1 0 0 0,0 0-1 0 0,0 1 1 0 0,0-1 0 0 0,0 0 0 0 0,-1 1-1 0 0,1-1 1 0 0,0 1 0 0 0,-1-1 0 0 0,1 1 0 0 0,-1-1-1 0 0,-1-2 1 0 0,1 2 7 0 0,0 1 0 0 0,0-1 0 0 0,0 1 0 0 0,0 0 0 0 0,-1-1 0 0 0,1 1 0 0 0,0 0 0 0 0,-1 0 0 0 0,1 0 0 0 0,-1 0 0 0 0,1 0 0 0 0,-1 0 0 0 0,0 0 0 0 0,1 0 1 0 0,-1 1-1 0 0,0-1 0 0 0,1 1 0 0 0,-1-1 0 0 0,0 1 0 0 0,0 0 0 0 0,0-1 0 0 0,1 1 0 0 0,-1 0 0 0 0,0 0 0 0 0,0 0 0 0 0,0 1 0 0 0,0-1 0 0 0,1 0 0 0 0,-1 1 0 0 0,0-1 0 0 0,0 1 0 0 0,1 0 0 0 0,-1-1 0 0 0,0 1 0 0 0,-1 1 0 0 0,-3 1 3 0 0,0 0 1 0 0,0 0-1 0 0,0 0 1 0 0,1 1-1 0 0,-1 0 0 0 0,1 0 1 0 0,0 0-1 0 0,-7 8 0 0 0,8-7 14 0 0,0 0-1 0 0,1 0 0 0 0,0 0 1 0 0,0 1-1 0 0,0-1 0 0 0,0 1 1 0 0,1 0-1 0 0,0-1 0 0 0,0 1 1 0 0,1 0-1 0 0,-1 7 0 0 0,1-11-30 0 0,1 1-1 0 0,1-1 0 0 0,-1 0 0 0 0,0 0 0 0 0,1 1 0 0 0,-1-1 0 0 0,1 0 1 0 0,-1 0-1 0 0,1 0 0 0 0,0 0 0 0 0,0 0 0 0 0,0 0 0 0 0,0 0 1 0 0,0 0-1 0 0,1 0 0 0 0,-1 0 0 0 0,1 0 0 0 0,-1-1 0 0 0,1 1 0 0 0,-1-1 1 0 0,1 1-1 0 0,0-1 0 0 0,0 1 0 0 0,0-1 0 0 0,0 0 0 0 0,0 0 1 0 0,0 0-1 0 0,0 0 0 0 0,0-1 0 0 0,0 1 0 0 0,0 0 0 0 0,4 0 0 0 0,16 4-241 0 0,-1-1 0 0 0,1 0 0 0 0,0-2 0 0 0,31 0 0 0 0,-41-3-1105 0 0</inkml:trace>
</inkml:ink>
</file>

<file path=ppt/ink/ink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4"/>
    </inkml:context>
    <inkml:brush xml:id="br0">
      <inkml:brushProperty name="width" value="0.1" units="cm"/>
      <inkml:brushProperty name="height" value="0.1" units="cm"/>
      <inkml:brushProperty name="color" value="#008C3A"/>
    </inkml:brush>
  </inkml:definitions>
  <inkml:trace contextRef="#ctx0" brushRef="#br0">1 166 9703 0 0,'0'0'875'0'0,"7"-36"6834"0"0,-2 21-6628 0 0,-3 6-452 0 0,1 0 0 0 0,0 1-1 0 0,1-1 1 0 0,0 1 0 0 0,7-11 0 0 0,-8 15-465 0 0,0 1 0 0 0,0 0 0 0 0,1 0 0 0 0,-1 0 0 0 0,1 0 0 0 0,0 0 0 0 0,0 1 0 0 0,0-1 0 0 0,0 1 0 0 0,0 0 0 0 0,0 1 0 0 0,1-1-1 0 0,7-1 1 0 0,10-2 149 0 0,1 0 0 0 0,0 2 0 0 0,0 1-1 0 0,0 1 1 0 0,27 2 0 0 0,52 8-959 0 0,-36 0-3894 0 0,-32-5 130 0 0</inkml:trace>
</inkml:ink>
</file>

<file path=ppt/ink/ink97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957"/>
    </inkml:context>
    <inkml:brush xml:id="br0">
      <inkml:brushProperty name="width" value="0.05" units="cm"/>
      <inkml:brushProperty name="height" value="0.05" units="cm"/>
      <inkml:brushProperty name="color" value="#F6630D"/>
    </inkml:brush>
  </inkml:definitions>
  <inkml:trace contextRef="#ctx0" brushRef="#br0">35 200 2759 0 0,'-24'9'10575'0'0,"23"-9"-10264"0"0,0-1 0 0 0,0 0 0 0 0,0 1 0 0 0,1-1 0 0 0,-1 0 0 0 0,0 0 0 0 0,1 1 0 0 0,-1-1 0 0 0,1 0 0 0 0,-1 0 0 0 0,1 0 0 0 0,0 0 0 0 0,-1 0-1 0 0,1 0 1 0 0,0 0 0 0 0,-1 0 0 0 0,1 0 0 0 0,0 0 0 0 0,0 0 0 0 0,0 0 0 0 0,0 0 0 0 0,0 0 0 0 0,0 0 0 0 0,0 0 0 0 0,0 0 0 0 0,1 0 0 0 0,-1-1 0 0 0,9-36 883 0 0,-5 25-537 0 0,-3 2-330 0 0,2 0 0 0 0,0-1 0 0 0,0 1-1 0 0,1 0 1 0 0,0 0 0 0 0,10-17-1 0 0,-12 25-336 0 0,1 0 0 0 0,-1 0-1 0 0,1 0 1 0 0,-1 1 0 0 0,1-1-1 0 0,0 1 1 0 0,0 0 0 0 0,0 0 0 0 0,0 0-1 0 0,0 0 1 0 0,1 0 0 0 0,-1 1-1 0 0,1-1 1 0 0,-1 1 0 0 0,1 0-1 0 0,-1 0 1 0 0,1 1 0 0 0,0-1-1 0 0,-1 1 1 0 0,1-1 0 0 0,0 1-1 0 0,-1 0 1 0 0,1 1 0 0 0,0-1-1 0 0,3 1 1 0 0,15 2-2222 0 0,-7 0-2070 0 0</inkml:trace>
</inkml:ink>
</file>

<file path=ppt/ink/ink97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289"/>
    </inkml:context>
    <inkml:brush xml:id="br0">
      <inkml:brushProperty name="width" value="0.05" units="cm"/>
      <inkml:brushProperty name="height" value="0.05" units="cm"/>
      <inkml:brushProperty name="color" value="#F6630D"/>
    </inkml:brush>
  </inkml:definitions>
  <inkml:trace contextRef="#ctx0" brushRef="#br0">23 56 13303 0 0,'0'0'606'0'0,"3"41"4516"0"0,-1-33-4182 0 0,0 0 0 0 0,1 0 0 0 0,0 0 0 0 0,0 0 0 0 0,7 12 0 0 0,-7-15-1127 0 0,0 1-1 0 0,0-1 0 0 0,0 1 0 0 0,-1 0 1 0 0,0 0-1 0 0,0 0 0 0 0,-1 0 0 0 0,1 1 1 0 0,0 10-1 0 0,-3-12-895 0 0</inkml:trace>
  <inkml:trace contextRef="#ctx0" brushRef="#br0" timeOffset="1">0 0 8287 0 0,'0'0'1856'0'0</inkml:trace>
</inkml:ink>
</file>

<file path=ppt/ink/ink97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639"/>
    </inkml:context>
    <inkml:brush xml:id="br0">
      <inkml:brushProperty name="width" value="0.05" units="cm"/>
      <inkml:brushProperty name="height" value="0.05" units="cm"/>
      <inkml:brushProperty name="color" value="#F6630D"/>
    </inkml:brush>
  </inkml:definitions>
  <inkml:trace contextRef="#ctx0" brushRef="#br0">32 1 12895 0 0,'0'0'595'0'0,"-19"29"2633"0"0,16-21-2461 0 0,1 0 0 0 0,0 0 0 0 0,0 1 1 0 0,1-1-1 0 0,0 1 0 0 0,0 0 0 0 0,1 16 0 0 0,0-23-731 0 0,0 0 0 0 0,0 0-1 0 0,0-1 1 0 0,0 1 0 0 0,0 0 0 0 0,1 0 0 0 0,-1 0-1 0 0,0-1 1 0 0,1 1 0 0 0,-1 0 0 0 0,1-1-1 0 0,0 1 1 0 0,0 0 0 0 0,-1-1 0 0 0,1 1-1 0 0,0-1 1 0 0,0 1 0 0 0,0-1 0 0 0,1 0 0 0 0,-1 1-1 0 0,0-1 1 0 0,0 0 0 0 0,1 0 0 0 0,-1 0-1 0 0,1 0 1 0 0,-1 0 0 0 0,1 0 0 0 0,-1 0-1 0 0,1-1 1 0 0,0 1 0 0 0,-1 0 0 0 0,1-1 0 0 0,0 1-1 0 0,0-1 1 0 0,-1 0 0 0 0,1 0 0 0 0,0 1-1 0 0,0-1 1 0 0,-1 0 0 0 0,1 0 0 0 0,0-1-1 0 0,0 1 1 0 0,0 0 0 0 0,-1-1 0 0 0,3 0-1 0 0,-2 1-17 0 0,-1-1 0 0 0,1 1 0 0 0,0-1 0 0 0,-1 1 0 0 0,1-1 0 0 0,-1 0 0 0 0,1 1 0 0 0,-1-1 0 0 0,1 0 0 0 0,-1 0 0 0 0,0 0 0 0 0,1 0 0 0 0,-1 0 0 0 0,0-1 0 0 0,0 1-1 0 0,0 0 1 0 0,0 0 0 0 0,0-1 0 0 0,0 1 0 0 0,0-1 0 0 0,0 1 0 0 0,0-1 0 0 0,0-2 0 0 0,-1 1 22 0 0,1 1 1 0 0,-1-1-1 0 0,0 0 1 0 0,0 0-1 0 0,0 0 0 0 0,-1 0 1 0 0,1 1-1 0 0,-1-1 1 0 0,1 0-1 0 0,-1 0 1 0 0,0 1-1 0 0,-2-5 0 0 0,-2-4 102 0 0,-1 1-1 0 0,0 0 0 0 0,-1 1 0 0 0,0 0 0 0 0,-13-14 0 0 0</inkml:trace>
</inkml:ink>
</file>

<file path=ppt/ink/ink97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986"/>
    </inkml:context>
    <inkml:brush xml:id="br0">
      <inkml:brushProperty name="width" value="0.05" units="cm"/>
      <inkml:brushProperty name="height" value="0.05" units="cm"/>
      <inkml:brushProperty name="color" value="#F6630D"/>
    </inkml:brush>
  </inkml:definitions>
  <inkml:trace contextRef="#ctx0" brushRef="#br0">0 240 12895 0 0,'6'-26'1584'0'0,"7"-38"4162"0"0,6-19-1810 0 0,4 35-1550 0 0,-22 46-2406 0 0,1 0 1 0 0,-1 1-1 0 0,1-1 0 0 0,0 1 0 0 0,-1 0 1 0 0,1-1-1 0 0,0 1 0 0 0,0 0 0 0 0,0 0 0 0 0,0 0 1 0 0,0 1-1 0 0,0-1 0 0 0,1 0 0 0 0,-1 1 1 0 0,0-1-1 0 0,0 1 0 0 0,0 0 0 0 0,1 0 1 0 0,-1-1-1 0 0,0 2 0 0 0,0-1 0 0 0,4 1 1 0 0,17 2-8224 0 0</inkml:trace>
</inkml:ink>
</file>

<file path=ppt/ink/ink97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606"/>
    </inkml:context>
    <inkml:brush xml:id="br0">
      <inkml:brushProperty name="width" value="0.05" units="cm"/>
      <inkml:brushProperty name="height" value="0.05" units="cm"/>
      <inkml:brushProperty name="color" value="#F6630D"/>
    </inkml:brush>
  </inkml:definitions>
  <inkml:trace contextRef="#ctx0" brushRef="#br0">178 18 8751 0 0,'0'0'674'0'0,"-16"-8"7161"0"0,-4-2-4160 0 0,15 10-3586 0 0,0 0 0 0 0,0 0-1 0 0,0 1 1 0 0,1-1 0 0 0,-1 1 0 0 0,0 0-1 0 0,0 0 1 0 0,0 1 0 0 0,0-1-1 0 0,1 1 1 0 0,-1 0 0 0 0,1 0 0 0 0,0 1-1 0 0,-1-1 1 0 0,1 1 0 0 0,0 0 0 0 0,0 0-1 0 0,1 0 1 0 0,-1 1 0 0 0,1-1-1 0 0,-5 7 1 0 0,3-5 16 0 0,1 1-1 0 0,0 0 1 0 0,0 0-1 0 0,0 1 1 0 0,1-1-1 0 0,0 1 1 0 0,0 0-1 0 0,1 0 1 0 0,0 0-1 0 0,0 0 1 0 0,0 0 0 0 0,1 0-1 0 0,0 1 1 0 0,0 7-1 0 0,2-13-93 0 0,-1 0-1 0 0,0 0 1 0 0,1 0 0 0 0,0 1-1 0 0,0-1 1 0 0,-1 0-1 0 0,1 0 1 0 0,0 0 0 0 0,1 0-1 0 0,-1 0 1 0 0,0 0-1 0 0,0-1 1 0 0,1 1-1 0 0,-1 0 1 0 0,1-1 0 0 0,0 1-1 0 0,-1-1 1 0 0,1 1-1 0 0,0-1 1 0 0,0 0 0 0 0,0 0-1 0 0,0 0 1 0 0,0 0-1 0 0,0 0 1 0 0,0 0 0 0 0,0-1-1 0 0,1 1 1 0 0,-1-1-1 0 0,0 1 1 0 0,0-1 0 0 0,1 0-1 0 0,-1 0 1 0 0,0 0-1 0 0,0 0 1 0 0,1 0 0 0 0,-1 0-1 0 0,3-1 1 0 0,-2 1 7 0 0,1-1 0 0 0,0 1 0 0 0,-1 0 1 0 0,1-1-1 0 0,0 0 0 0 0,-1 0 0 0 0,1 0 0 0 0,-1 0 1 0 0,1-1-1 0 0,-1 0 0 0 0,0 1 0 0 0,1-1 0 0 0,-1 0 1 0 0,0-1-1 0 0,0 1 0 0 0,0 0 0 0 0,-1-1 0 0 0,1 0 1 0 0,-1 1-1 0 0,1-1 0 0 0,-1 0 0 0 0,3-5 0 0 0,-4 6 21 0 0,0-1 42 0 0,0 0 1 0 0,0 1 0 0 0,0-1-1 0 0,0 0 1 0 0,0 0 0 0 0,0 0-1 0 0,-1 0 1 0 0,0 0 0 0 0,1-1-1 0 0,-1 1 1 0 0,0 0 0 0 0,-1 0-1 0 0,1 0 1 0 0,0 0 0 0 0,-1 0-1 0 0,-1-5 649 0 0,21 36-522 0 0,19 4-393 0 0,-10-15-2862 0 0,-18-13 1583 0 0</inkml:trace>
</inkml:ink>
</file>

<file path=ppt/ink/ink97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989"/>
    </inkml:context>
    <inkml:brush xml:id="br0">
      <inkml:brushProperty name="width" value="0.05" units="cm"/>
      <inkml:brushProperty name="height" value="0.05" units="cm"/>
      <inkml:brushProperty name="color" value="#F6630D"/>
    </inkml:brush>
  </inkml:definitions>
  <inkml:trace contextRef="#ctx0" brushRef="#br0">7 180 8751 0 0,'0'0'674'0'0,"-2"-7"675"0"0,-2-22 8434 0 0,4 20-9151 0 0,1 1 0 0 0,1-1 1 0 0,-1 1-1 0 0,1-1 1 0 0,1 1-1 0 0,0 0 1 0 0,0 0-1 0 0,0 0 1 0 0,1 1-1 0 0,7-12 1 0 0,-9 16-594 0 0,1-1 1 0 0,-1 1 0 0 0,1 0-1 0 0,0 0 1 0 0,-1 1-1 0 0,1-1 1 0 0,1 1 0 0 0,-1-1-1 0 0,0 1 1 0 0,0 0-1 0 0,1 0 1 0 0,-1 0-1 0 0,1 1 1 0 0,0-1 0 0 0,-1 1-1 0 0,1 0 1 0 0,0 0-1 0 0,0 0 1 0 0,0 0 0 0 0,0 1-1 0 0,0 0 1 0 0,0-1-1 0 0,0 2 1 0 0,0-1 0 0 0,4 1-1 0 0,-5-1-37 0 0,-1 1-1 0 0,0 0 1 0 0,1-1 0 0 0,-1 1 0 0 0,0 0-1 0 0,0 0 1 0 0,0 0 0 0 0,1 0-1 0 0,-1 1 1 0 0,0-1 0 0 0,-1 1 0 0 0,1-1-1 0 0,0 1 1 0 0,0 0 0 0 0,-1-1-1 0 0,1 1 1 0 0,-1 0 0 0 0,1 0 0 0 0,-1 0-1 0 0,2 4 1 0 0,13 49-307 0 0,-5-14-2722 0 0,-8-33 1539 0 0</inkml:trace>
</inkml:ink>
</file>

<file path=ppt/ink/ink97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522"/>
    </inkml:context>
    <inkml:brush xml:id="br0">
      <inkml:brushProperty name="width" value="0.05" units="cm"/>
      <inkml:brushProperty name="height" value="0.05" units="cm"/>
      <inkml:brushProperty name="color" value="#F6630D"/>
    </inkml:brush>
  </inkml:definitions>
  <inkml:trace contextRef="#ctx0" brushRef="#br0">97 36 2759 0 0,'2'-2'1350'0'0,"16"-22"12370"0"0,-18 24-13599 0 0,0 0 1 0 0,0-1 0 0 0,0 1 0 0 0,0 0 0 0 0,0-1-1 0 0,0 1 1 0 0,0 0 0 0 0,0-1 0 0 0,0 1 0 0 0,0 0 0 0 0,0-1-1 0 0,0 1 1 0 0,0 0 0 0 0,0-1 0 0 0,-1 1 0 0 0,1 0-1 0 0,0-1 1 0 0,0 1 0 0 0,0 0 0 0 0,-1-1 0 0 0,1 1-1 0 0,0 0 1 0 0,0 0 0 0 0,0-1 0 0 0,-1 1 0 0 0,1 0 0 0 0,0 0-1 0 0,-1 0 1 0 0,1-1 0 0 0,0 1 0 0 0,-1 0 0 0 0,1 0-1 0 0,0 0 1 0 0,0 0 0 0 0,-1 0 0 0 0,1-1 0 0 0,-1 1-1 0 0,1 0 1 0 0,-1 0 0 0 0,-19 4 1161 0 0,-17 15-1220 0 0,-1 22 380 0 0,37-40-424 0 0,0 0 1 0 0,0 1-1 0 0,-1-1 1 0 0,1 0-1 0 0,0 1 0 0 0,1-1 1 0 0,-1 0-1 0 0,0 1 0 0 0,0-1 1 0 0,1 1-1 0 0,-1-1 0 0 0,0 1 1 0 0,1-1-1 0 0,0 1 0 0 0,-1 0 1 0 0,1-1-1 0 0,0 1 0 0 0,0-1 1 0 0,0 1-1 0 0,0 0 0 0 0,0-1 1 0 0,0 1-1 0 0,0 0 0 0 0,1-1 1 0 0,-1 1-1 0 0,0-1 0 0 0,1 1 1 0 0,0 0-1 0 0,-1-1 0 0 0,2 3 1 0 0,0-3-4 0 0,1 0 0 0 0,-1 0 0 0 0,0 0 0 0 0,1-1 0 0 0,-1 1 0 0 0,0-1 0 0 0,1 1 1 0 0,-1-1-1 0 0,0 0 0 0 0,1 0 0 0 0,-1 0 0 0 0,1 0 0 0 0,-1 0 0 0 0,1-1 0 0 0,-1 1 0 0 0,0-1 0 0 0,1 1 1 0 0,-1-1-1 0 0,0 0 0 0 0,0 0 0 0 0,1 0 0 0 0,-1 0 0 0 0,0 0 0 0 0,4-4 0 0 0,-5 4-11 0 0,1-1 0 0 0,0 1 0 0 0,0 0-1 0 0,0 0 1 0 0,1 0 0 0 0,-1 0 0 0 0,0 0 0 0 0,0 0-1 0 0,1 1 1 0 0,-1-1 0 0 0,0 1 0 0 0,1-1-1 0 0,-1 1 1 0 0,0 0 0 0 0,1 0 0 0 0,-1 0 0 0 0,0 0-1 0 0,1 0 1 0 0,-1 1 0 0 0,0-1 0 0 0,1 1 0 0 0,-1 0-1 0 0,4 1 1 0 0,3 7 78 0 0,0-1 0 0 0,0 2 0 0 0,-1-1 1 0 0,-1 1-1 0 0,1 0 0 0 0,-2 1 0 0 0,1 0 0 0 0,-2 0 0 0 0,6 14 0 0 0,-9-21-93 0 0,-1-1 1 0 0,1 1-1 0 0,-1-1 0 0 0,0 1 0 0 0,-1 0 0 0 0,1-1 1 0 0,0 1-1 0 0,-1 0 0 0 0,0 0 0 0 0,0-1 0 0 0,0 1 1 0 0,0 0-1 0 0,-1 0 0 0 0,1-1 0 0 0,-1 1 0 0 0,0 0 1 0 0,0-1-1 0 0,-1 1 0 0 0,1-1 0 0 0,-1 1 0 0 0,1-1 1 0 0,-1 0-1 0 0,0 0 0 0 0,0 0 0 0 0,-1 0 0 0 0,1 0 1 0 0,-1 0-1 0 0,1 0 0 0 0,-1-1 0 0 0,0 1 0 0 0,0-1 1 0 0,0 0-1 0 0,0 0 0 0 0,-6 3 0 0 0,4-3-63 0 0,1 0 0 0 0,-1-1 0 0 0,0 1 0 0 0,0-1 1 0 0,-1 0-1 0 0,1 0 0 0 0,0 0 0 0 0,0-1 0 0 0,0 0 0 0 0,-1 0 0 0 0,1 0 0 0 0,0-1 0 0 0,0 0 0 0 0,0 0 0 0 0,0 0 1 0 0,0 0-1 0 0,0-1 0 0 0,0 0 0 0 0,0 0 0 0 0,0 0 0 0 0,-7-5 0 0 0,6 1-811 0 0</inkml:trace>
</inkml:ink>
</file>

<file path=ppt/ink/ink97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887"/>
    </inkml:context>
    <inkml:brush xml:id="br0">
      <inkml:brushProperty name="width" value="0.05" units="cm"/>
      <inkml:brushProperty name="height" value="0.05" units="cm"/>
      <inkml:brushProperty name="color" value="#F6630D"/>
    </inkml:brush>
  </inkml:definitions>
  <inkml:trace contextRef="#ctx0" brushRef="#br0">1 27 11519 0 0,'0'-10'-358'0'0,"4"-6"9893"0"0,0 28-7364 0 0,13 142 798 0 0,-5-30-2871 0 0,-8-105-979 0 0,0-7-5737 0 0</inkml:trace>
</inkml:ink>
</file>

<file path=ppt/ink/ink97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236"/>
    </inkml:context>
    <inkml:brush xml:id="br0">
      <inkml:brushProperty name="width" value="0.05" units="cm"/>
      <inkml:brushProperty name="height" value="0.05" units="cm"/>
      <inkml:brushProperty name="color" value="#F6630D"/>
    </inkml:brush>
  </inkml:definitions>
  <inkml:trace contextRef="#ctx0" brushRef="#br0">8 74 8751 0 0,'36'-8'3992'0'0,"16"-19"4882"0"0,-51 26-8714 0 0,0 0 0 0 0,1 0 0 0 0,-1 0 0 0 0,0 0 0 0 0,0 0 0 0 0,0 0 1 0 0,0 0-1 0 0,0 0 0 0 0,0-1 0 0 0,0 1 0 0 0,0 0 0 0 0,0-1 0 0 0,-1 1 0 0 0,2-3 0 0 0,-2 3-118 0 0,0 0 1 0 0,-1 0-1 0 0,1 1 0 0 0,0-1 1 0 0,0 0-1 0 0,-1 0 1 0 0,1 1-1 0 0,-1-1 0 0 0,1 0 1 0 0,0 1-1 0 0,-1-1 0 0 0,1 0 1 0 0,-1 1-1 0 0,0-1 1 0 0,1 0-1 0 0,-1 1 0 0 0,1-1 1 0 0,-1 1-1 0 0,0-1 0 0 0,1 1 1 0 0,-1 0-1 0 0,0-1 0 0 0,0 1 1 0 0,1 0-1 0 0,-1-1 1 0 0,0 1-1 0 0,0 0 0 0 0,0 0 1 0 0,1 0-1 0 0,-1 0 0 0 0,-1-1 1 0 0,-1 1-10 0 0,0-1 1 0 0,0 1 0 0 0,0 0 0 0 0,0 0-1 0 0,0 0 1 0 0,0 0 0 0 0,0 0-1 0 0,0 1 1 0 0,0-1 0 0 0,0 1-1 0 0,0 0 1 0 0,0 0 0 0 0,0 0-1 0 0,1 0 1 0 0,-1 0 0 0 0,0 1 0 0 0,1-1-1 0 0,-1 1 1 0 0,1 0 0 0 0,-1-1-1 0 0,1 1 1 0 0,0 0 0 0 0,0 1-1 0 0,0-1 1 0 0,0 0 0 0 0,-3 4-1 0 0,3-3 2 0 0,0 0 0 0 0,0 0-1 0 0,1 0 1 0 0,-1 0-1 0 0,0 0 1 0 0,1 0 0 0 0,0 0-1 0 0,0 1 1 0 0,0-1-1 0 0,0 1 1 0 0,1-1 0 0 0,-1 0-1 0 0,1 1 1 0 0,0-1-1 0 0,0 1 1 0 0,0-1 0 0 0,0 1-1 0 0,0-1 1 0 0,1 0-1 0 0,0 1 1 0 0,0-1 0 0 0,2 6-1 0 0,-1-5-178 0 0,0-1-1 0 0,0 1 1 0 0,1-1-1 0 0,0 0 1 0 0,-1 1 0 0 0,1-1-1 0 0,1 0 1 0 0,-1-1-1 0 0,0 1 1 0 0,1-1 0 0 0,-1 1-1 0 0,1-1 1 0 0,0 0-1 0 0,0 0 1 0 0,-1 0 0 0 0,1-1-1 0 0,1 0 1 0 0,-1 0-1 0 0,0 0 1 0 0,0 0 0 0 0,0 0-1 0 0,0-1 1 0 0,1 1-1 0 0,-1-1 1 0 0,5-1-1 0 0,0-2-1644 0 0</inkml:trace>
</inkml:ink>
</file>

<file path=ppt/ink/ink97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598"/>
    </inkml:context>
    <inkml:brush xml:id="br0">
      <inkml:brushProperty name="width" value="0.05" units="cm"/>
      <inkml:brushProperty name="height" value="0.05" units="cm"/>
      <inkml:brushProperty name="color" value="#F6630D"/>
    </inkml:brush>
  </inkml:definitions>
  <inkml:trace contextRef="#ctx0" brushRef="#br0">1 16 12439 0 0,'4'-6'9400'0'0,"-2"6"-8164"0"0,37 22 996 0 0,-32-18-2111 0 0,1-1 0 0 0,-1 1-1 0 0,0 1 1 0 0,0-1 0 0 0,0 1-1 0 0,9 10 1 0 0,-14-14-110 0 0,-1 1 1 0 0,0 0-1 0 0,0-1 1 0 0,0 1-1 0 0,0 0 1 0 0,-1 0-1 0 0,1 0 1 0 0,0-1-1 0 0,-1 1 1 0 0,1 0-1 0 0,-1 0 1 0 0,0 0-1 0 0,1 0 1 0 0,-1 0-1 0 0,0 0 1 0 0,0 0-1 0 0,-1 0 1 0 0,1 0-1 0 0,0 0 1 0 0,-1 0-1 0 0,1 0 1 0 0,-1 0-1 0 0,1 0 1 0 0,-1 0-1 0 0,0-1 1 0 0,0 1-1 0 0,0 0 1 0 0,0 0-1 0 0,0-1 1 0 0,0 1-1 0 0,-1-1 1 0 0,-2 4-1 0 0,-23 21-1375 0 0,5-13-2837 0 0,11-8-3582 0 0</inkml:trace>
  <inkml:trace contextRef="#ctx0" brushRef="#br0" timeOffset="1">1 25 9527 0 0,'7'-5'416'0'0,"-3"3"96"0"0,1-1-408 0 0,0 1-104 0 0,1-1 0 0 0,1 0 0 0 0,1 1 616 0 0,1 0 104 0 0,1 0 16 0 0,1 2-4000 0 0,0 0-808 0 0</inkml:trace>
</inkml:ink>
</file>

<file path=ppt/ink/ink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5"/>
    </inkml:context>
    <inkml:brush xml:id="br0">
      <inkml:brushProperty name="width" value="0.1" units="cm"/>
      <inkml:brushProperty name="height" value="0.1" units="cm"/>
      <inkml:brushProperty name="color" value="#008C3A"/>
    </inkml:brush>
  </inkml:definitions>
  <inkml:trace contextRef="#ctx0" brushRef="#br0">0 1 11111 0 0,'0'0'1008'0'0,"1"0"-828"0"0,0-1-13 0 0,0 1 0 0 0,0 0 0 0 0,0 0-1 0 0,0 0 1 0 0,0 0 0 0 0,-1 0 0 0 0,1 0-1 0 0,0 0 1 0 0,0 1 0 0 0,0-1 0 0 0,0 0-1 0 0,0 0 1 0 0,0 1 0 0 0,-1-1 0 0 0,1 1-1 0 0,0-1 1 0 0,0 0 0 0 0,-1 1 0 0 0,1 0 0 0 0,0-1-1 0 0,-1 1 1 0 0,1-1 0 0 0,0 1 0 0 0,-1 0-1 0 0,1-1 1 0 0,-1 1 0 0 0,1 0 0 0 0,-1 0-1 0 0,1-1 1 0 0,-1 1 0 0 0,0 0 0 0 0,1 0-1 0 0,-1 0 1 0 0,0 0 0 0 0,0-1 0 0 0,1 1-1 0 0,-1 2 1 0 0,5 28 1574 0 0,-5 13-142 0 0,-9 71 1 0 0,-1-7-937 0 0,7 15-255 0 0,3-122-344 0 0,0-1-75 0 0,1 1 0 0 0,-1-1-1 0 0,0 0 1 0 0,0 1 0 0 0,1-1-1 0 0,-1 0 1 0 0,0 0 0 0 0,0 1 0 0 0,1-1-1 0 0,-1 0 1 0 0,0 0 0 0 0,1 0-1 0 0,-1 0 1 0 0,0 1 0 0 0,1-1 0 0 0,-1 0-1 0 0,0 0 1 0 0,1 0 0 0 0,-1 0-1 0 0,1 0 1 0 0,-1 0 0 0 0,0 0 0 0 0,1 0-1 0 0,-1 0 1 0 0,0 0 0 0 0,1 0-1 0 0,-1 0 1 0 0,0 0 0 0 0,1 0 0 0 0,-1 0-1 0 0,1 0 1 0 0,-1 0 0 0 0,0-1-1 0 0,1 1 1 0 0,-1 0 0 0 0,0 0 0 0 0,1 0-1 0 0,-1 0 1 0 0,0-1 0 0 0,0 1-1 0 0,1 0 1 0 0,-1 0 0 0 0,0-1 0 0 0,0 1-1 0 0,1 0 1 0 0,-1-1 0 0 0,0 1-1 0 0,0 0 1 0 0,0-1 0 0 0,1 1 0 0 0,-1 0-1 0 0,0-1 1 0 0,11-14-1176 0 0,-1-7-1329 0 0,-5 10 529 0 0</inkml:trace>
</inkml:ink>
</file>

<file path=ppt/ink/ink97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4.102"/>
    </inkml:context>
    <inkml:brush xml:id="br0">
      <inkml:brushProperty name="width" value="0.05" units="cm"/>
      <inkml:brushProperty name="height" value="0.05" units="cm"/>
      <inkml:brushProperty name="color" value="#F6630D"/>
    </inkml:brush>
  </inkml:definitions>
  <inkml:trace contextRef="#ctx0" brushRef="#br0">102 26 1839 0 0,'0'0'10646'0'0,"-9"-19"-1299"0"0,5 14-7856 0 0,3 4-1474 0 0,-1 1 1 0 0,1 0-1 0 0,0-1 0 0 0,0 1 0 0 0,0 0 1 0 0,0 0-1 0 0,0 0 0 0 0,-1 0 0 0 0,1 0 1 0 0,0 1-1 0 0,0-1 0 0 0,0 0 0 0 0,0 0 1 0 0,-1 1-1 0 0,1-1 0 0 0,0 1 0 0 0,0-1 1 0 0,0 1-1 0 0,0-1 0 0 0,0 1 0 0 0,0 0 1 0 0,0-1-1 0 0,0 1 0 0 0,1 0 0 0 0,-1 0 1 0 0,0 0-1 0 0,0 0 0 0 0,1-1 0 0 0,-1 1 1 0 0,0 0-1 0 0,1 0 0 0 0,-1 0 0 0 0,1 1 1 0 0,-1-1-1 0 0,0 2 0 0 0,1-1 8 0 0,0 0 0 0 0,0 1 1 0 0,1-1-1 0 0,-1 0 0 0 0,0 0 0 0 0,1 0 0 0 0,-1 0 0 0 0,1 0 0 0 0,0 0 1 0 0,0 0-1 0 0,0 0 0 0 0,0 0 0 0 0,0 0 0 0 0,0 0 0 0 0,0 0 1 0 0,1-1-1 0 0,-1 1 0 0 0,1 0 0 0 0,2 2 0 0 0,-2-3-4 0 0,0 1-1 0 0,0-1 1 0 0,-1 1 0 0 0,1 0-1 0 0,0 0 1 0 0,-1 0-1 0 0,0 0 1 0 0,1 0 0 0 0,-1 0-1 0 0,0 0 1 0 0,0 0-1 0 0,0 1 1 0 0,0-1-1 0 0,0 0 1 0 0,-1 1 0 0 0,1-1-1 0 0,-1 0 1 0 0,1 1-1 0 0,-1-1 1 0 0,0 1 0 0 0,0-1-1 0 0,0 1 1 0 0,0-1-1 0 0,-1 1 1 0 0,1-1 0 0 0,-1 0-1 0 0,1 1 1 0 0,-1-1-1 0 0,0 0 1 0 0,0 1 0 0 0,0-1-1 0 0,0 0 1 0 0,0 0-1 0 0,0 0 1 0 0,-1 0 0 0 0,1 0-1 0 0,-1 0 1 0 0,-2 2-1 0 0,-2 3 67 0 0,-1-1 1 0 0,0 0-1 0 0,0 0 0 0 0,0-1 0 0 0,-1 1 0 0 0,0-2 0 0 0,0 1 0 0 0,-11 4 0 0 0,19-9-129 0 0,0 0 0 0 0,0 0 0 0 0,0 0-1 0 0,0 0 1 0 0,1 0 0 0 0,-1 0 0 0 0,0 0 0 0 0,0 0 0 0 0,0 0 0 0 0,0 0 0 0 0,0 0 0 0 0,0 0 0 0 0,0 0 0 0 0,0 0-1 0 0,0 0 1 0 0,1 0 0 0 0,-1 0 0 0 0,0 0 0 0 0,0 0 0 0 0,0 0 0 0 0,0 0 0 0 0,0 0 0 0 0,0 0 0 0 0,0 0 0 0 0,0 0-1 0 0,0 0 1 0 0,0 0 0 0 0,0 1 0 0 0,1-1 0 0 0,-1 0 0 0 0,0 0 0 0 0,0 0 0 0 0,0 0 0 0 0,0 0 0 0 0,0 0 0 0 0,0 0 0 0 0,0 0-1 0 0,0 0 1 0 0,0 1 0 0 0,0-1 0 0 0,0 0 0 0 0,0 0 0 0 0,0 0 0 0 0,0 0 0 0 0,0 0 0 0 0,0 0 0 0 0,0 0 0 0 0,0 0-1 0 0,0 1 1 0 0,0-1 0 0 0,0 0 0 0 0,0 0 0 0 0,0 0 0 0 0,0 0 0 0 0,-1 0 0 0 0,1 0 0 0 0,0 0 0 0 0,0 0 0 0 0</inkml:trace>
</inkml:ink>
</file>

<file path=ppt/ink/ink97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4.520"/>
    </inkml:context>
    <inkml:brush xml:id="br0">
      <inkml:brushProperty name="width" value="0.05" units="cm"/>
      <inkml:brushProperty name="height" value="0.05" units="cm"/>
      <inkml:brushProperty name="color" value="#F6630D"/>
    </inkml:brush>
  </inkml:definitions>
  <inkml:trace contextRef="#ctx0" brushRef="#br0">25 2 5063 0 0,'-4'4'12670'0'0,"-11"14"-10057"0"0,14-16-2509 0 0,0 0 0 0 0,0 0 0 0 0,1 0-1 0 0,-1 0 1 0 0,1 1 0 0 0,-1-1 0 0 0,1 0 0 0 0,0 0 0 0 0,0 1 0 0 0,0-1 0 0 0,0 0 0 0 0,0 0 0 0 0,1 1 0 0 0,-1-1-1 0 0,1 0 1 0 0,-1 0 0 0 0,1 0 0 0 0,0 0 0 0 0,0 1 0 0 0,0-1 0 0 0,0 0 0 0 0,0 0 0 0 0,0-1 0 0 0,0 1-1 0 0,1 0 1 0 0,-1 0 0 0 0,1-1 0 0 0,0 1 0 0 0,-1-1 0 0 0,1 1 0 0 0,0-1 0 0 0,0 1 0 0 0,0-1 0 0 0,0 0 0 0 0,0 0-1 0 0,0 0 1 0 0,0 0 0 0 0,0-1 0 0 0,0 1 0 0 0,0 0 0 0 0,1-1 0 0 0,-1 0 0 0 0,5 1 0 0 0,-5-1-51 0 0,1 1 0 0 0,-1-1 1 0 0,1 0-1 0 0,-1 0 1 0 0,1 0-1 0 0,0 0 0 0 0,-1 0 1 0 0,1-1-1 0 0,-1 1 0 0 0,1-1 1 0 0,-1 0-1 0 0,1 1 0 0 0,-1-1 1 0 0,1 0-1 0 0,-1 0 1 0 0,0-1-1 0 0,0 1 0 0 0,1-1 1 0 0,-1 1-1 0 0,0-1 0 0 0,0 1 1 0 0,-1-1-1 0 0,1 0 1 0 0,0 0-1 0 0,0 0 0 0 0,-1 0 1 0 0,1 0-1 0 0,-1-1 0 0 0,0 1 1 0 0,0 0-1 0 0,0-1 0 0 0,0 1 1 0 0,0 0-1 0 0,0-1 1 0 0,-1 1-1 0 0,1-1 0 0 0,-1 0 1 0 0,1 1-1 0 0,-1-5 0 0 0,-2-4-124 0 0,0-9 411 0 0,9 13-5947 0 0</inkml:trace>
</inkml:ink>
</file>

<file path=ppt/ink/ink97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5.046"/>
    </inkml:context>
    <inkml:brush xml:id="br0">
      <inkml:brushProperty name="width" value="0.05" units="cm"/>
      <inkml:brushProperty name="height" value="0.05" units="cm"/>
      <inkml:brushProperty name="color" value="#F6630D"/>
    </inkml:brush>
  </inkml:definitions>
  <inkml:trace contextRef="#ctx0" brushRef="#br0">3 113 2759 0 0,'0'0'623'0'0,"-1"-15"10686"0"0,-1-15-5017 0 0,8-15-1313 0 0,-6 44-4960 0 0,0 0 1 0 0,0 0 0 0 0,1 0 0 0 0,-1 0-1 0 0,0 0 1 0 0,0 0 0 0 0,1 0 0 0 0,-1 0-1 0 0,1 0 1 0 0,-1 0 0 0 0,1 0 0 0 0,-1 1-1 0 0,1-1 1 0 0,-1 0 0 0 0,1 0 0 0 0,0 0-1 0 0,-1 1 1 0 0,1-1 0 0 0,0 0 0 0 0,0 1-1 0 0,0-1 1 0 0,0 1 0 0 0,-1-1 0 0 0,1 1-1 0 0,0-1 1 0 0,0 1 0 0 0,0 0 0 0 0,0-1-1 0 0,0 1 1 0 0,0 0 0 0 0,0 0 0 0 0,0 0-1 0 0,0 0 1 0 0,0 0 0 0 0,0 0 0 0 0,0 0-1 0 0,0 0 1 0 0,0 0 0 0 0,0 0 0 0 0,0 0-1 0 0,2 1 1 0 0,-2 0-20 0 0,-1-1 0 0 0,1 1 0 0 0,0-1 0 0 0,0 1 0 0 0,0-1 0 0 0,0 1 0 0 0,-1 0 0 0 0,1-1 0 0 0,0 1 0 0 0,-1 0 0 0 0,1 0 0 0 0,0 0 0 0 0,-1-1 0 0 0,1 1 0 0 0,-1 0 0 0 0,1 0 0 0 0,-1 0 0 0 0,0 0 0 0 0,1 0 0 0 0,-1 0 0 0 0,0 0 0 0 0,0 0 0 0 0,0 0 0 0 0,1 0 0 0 0,-1 0 0 0 0,0 0 0 0 0,0 0 0 0 0,-1 0 0 0 0,1 2 0 0 0,0-2 0 0 0,0 0 0 0 0,0 0 0 0 0,-1 1 0 0 0,1-1 0 0 0,1 0 0 0 0,-1 0 0 0 0,0 0 0 0 0,0 0 0 0 0,0 0 0 0 0,0 0 0 0 0,1 0 0 0 0,-1 0 0 0 0,1 0 0 0 0,-1 0 0 0 0,1 0 0 0 0,-1 0 0 0 0,1 0 0 0 0,-1 0 0 0 0,1 0 0 0 0,0 0 0 0 0,0 0 0 0 0,0 1 0 0 0,3-3 7 0 0,0 1 1 0 0,1 0-1 0 0,-1-1 1 0 0,0 0-1 0 0,0 0 0 0 0,-1 0 1 0 0,1-1-1 0 0,0 1 1 0 0,0-1-1 0 0,-1 0 0 0 0,1 0 1 0 0,-1 0-1 0 0,5-3 1 0 0,5-3 184 0 0,0 2-96 0 0,-8 4 44 0 0,-1 0 1 0 0,0 0-1 0 0,0 0 1 0 0,1 1-1 0 0,-1-1 1 0 0,1 1-1 0 0,7-1 1 0 0,-11 2-130 0 0,0 0 0 0 0,0 1 0 0 0,0-1 0 0 0,1 0 0 0 0,-1 1 0 0 0,0-1 0 0 0,0 1 0 0 0,-1-1 0 0 0,1 1 0 0 0,0 0 0 0 0,0-1 0 0 0,0 1 0 0 0,0 0 0 0 0,0 0 1 0 0,-1 0-1 0 0,1-1 0 0 0,0 1 0 0 0,-1 0 0 0 0,1 0 0 0 0,-1 0 0 0 0,1 0 0 0 0,-1 0 0 0 0,1 0 0 0 0,-1 0 0 0 0,0 0 0 0 0,1 0 0 0 0,-1 0 0 0 0,0 1 0 0 0,0-1 1 0 0,0 0-1 0 0,0 0 0 0 0,0 0 0 0 0,0 0 0 0 0,0 0 0 0 0,0 0 0 0 0,0 0 0 0 0,-1 2 0 0 0,7 30-163 0 0,3-21-2759 0 0,-6-9 1342 0 0</inkml:trace>
</inkml:ink>
</file>

<file path=ppt/ink/ink97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5.643"/>
    </inkml:context>
    <inkml:brush xml:id="br0">
      <inkml:brushProperty name="width" value="0.05" units="cm"/>
      <inkml:brushProperty name="height" value="0.05" units="cm"/>
      <inkml:brushProperty name="color" value="#F6630D"/>
    </inkml:brush>
  </inkml:definitions>
  <inkml:trace contextRef="#ctx0" brushRef="#br0">1 56 1839 0 0,'0'0'-52'0'0,"12"-27"2358"0"0,-9-2 10599 0 0,-6 42-5495 0 0,8 24-6586 0 0,-4-24 14 0 0,-1 44-358 0 0,-2-44-322 0 0,2 0 0 0 0,0 1 1 0 0,4 25-1 0 0,-4-39-256 0 0,0 1-1 0 0,0 0 1 0 0,0-1-1 0 0,1 1 1 0 0,-1-1 0 0 0,0 1-1 0 0,0-1 1 0 0,1 1-1 0 0,-1 0 1 0 0,1-1 0 0 0,-1 0-1 0 0,0 1 1 0 0,1-1-1 0 0,-1 1 1 0 0,1-1 0 0 0,-1 1-1 0 0,1-1 1 0 0,-1 0-1 0 0,1 1 1 0 0,-1-1 0 0 0,1 0-1 0 0,0 0 1 0 0,-1 1 0 0 0,1-1-1 0 0,-1 0 1 0 0,1 0-1 0 0,0 0 1 0 0,-1 0 0 0 0,1 0-1 0 0,0 0 1 0 0,-1 0-1 0 0,1 0 1 0 0,-1 0 0 0 0,1 0-1 0 0,0 0 1 0 0,-1 0-1 0 0,1 0 1 0 0,-1 0 0 0 0,1-1-1 0 0,0 1 1 0 0,-1 0-1 0 0,1-1 1 0 0,-1 1 0 0 0,1 0-1 0 0,-1-1 1 0 0,1 1-1 0 0,-1 0 1 0 0,1-1 0 0 0,-1 1-1 0 0,1-1 1 0 0,-1 1-1 0 0,0-1 1 0 0,1 1 0 0 0,0-2-1 0 0</inkml:trace>
</inkml:ink>
</file>

<file path=ppt/ink/ink97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6.263"/>
    </inkml:context>
    <inkml:brush xml:id="br0">
      <inkml:brushProperty name="width" value="0.05" units="cm"/>
      <inkml:brushProperty name="height" value="0.05" units="cm"/>
      <inkml:brushProperty name="color" value="#F6630D"/>
    </inkml:brush>
  </inkml:definitions>
  <inkml:trace contextRef="#ctx0" brushRef="#br0">68 18 11455 0 0,'0'0'1040'0'0,"2"-3"-853"0"0,-1 3-83 0 0,-1 0 1 0 0,0 0-1 0 0,0-1 1 0 0,1 1-1 0 0,-1 0 1 0 0,0 0-1 0 0,0-1 0 0 0,1 1 1 0 0,-1 0-1 0 0,0-1 1 0 0,0 1-1 0 0,0 0 0 0 0,0 0 1 0 0,0-1-1 0 0,1 1 1 0 0,-1-1-1 0 0,0 1 1 0 0,0 0-1 0 0,0-1 0 0 0,0 1 1 0 0,0 0-1 0 0,0-1 1 0 0,0 1-1 0 0,0 0 1 0 0,0-1-1 0 0,0 1 0 0 0,0 0 1 0 0,-1-1-1 0 0,1 1 1 0 0,0 0-1 0 0,0-1 1 0 0,0 1-1 0 0,0 0 0 0 0,0-1 1 0 0,-1 1-1 0 0,1 0 1 0 0,0 0-1 0 0,0-1 1 0 0,-1 1-1 0 0,1 0 0 0 0,0 0 1 0 0,0-1-1 0 0,-1 1 1 0 0,1 0-1 0 0,0 0 1 0 0,-1 0-1 0 0,1-1 0 0 0,0 1 1 0 0,-1 0-1 0 0,1 0 1 0 0,0 0-1 0 0,-1 0 0 0 0,1 0 1 0 0,0 0-1 0 0,-1 0 1 0 0,1 0-1 0 0,0 0 1 0 0,-1 0-1 0 0,1 0 0 0 0,0 0 1 0 0,-1 0-1 0 0,1 0 1 0 0,0 0-1 0 0,-1 0 1 0 0,1 0-1 0 0,0 0 0 0 0,-1 1 1 0 0,-23 0 1431 0 0,21 0-1477 0 0,1 0 0 0 0,-1 1-1 0 0,1-1 1 0 0,0 0 0 0 0,0 1-1 0 0,0-1 1 0 0,0 1 0 0 0,0 0-1 0 0,0-1 1 0 0,0 1 0 0 0,0 0-1 0 0,1 0 1 0 0,-1 0 0 0 0,1 1-1 0 0,-1-1 1 0 0,1 0 0 0 0,0 1-1 0 0,0-1 1 0 0,-1 5 0 0 0,1-5-42 0 0,1-1 1 0 0,0 1 0 0 0,0-1-1 0 0,0 1 1 0 0,0-1 0 0 0,0 1 0 0 0,1-1-1 0 0,-1 1 1 0 0,0-1 0 0 0,1 1 0 0 0,-1-1-1 0 0,1 1 1 0 0,-1-1 0 0 0,1 1-1 0 0,0-1 1 0 0,-1 0 0 0 0,1 1 0 0 0,0-1-1 0 0,0 0 1 0 0,0 0 0 0 0,0 0-1 0 0,0 0 1 0 0,1 0 0 0 0,-1 0 0 0 0,0 0-1 0 0,0 0 1 0 0,1 0 0 0 0,-1 0 0 0 0,0-1-1 0 0,1 1 1 0 0,-1 0 0 0 0,1-1-1 0 0,2 1 1 0 0,11 4 49 0 0,-4-1 36 0 0,0 0 0 0 0,0 0 0 0 0,0 1 0 0 0,0 0 0 0 0,16 11 0 0 0,-25-14-78 0 0,0-1 1 0 0,0 1-1 0 0,0 0 1 0 0,-1 0-1 0 0,1 0 1 0 0,0-1-1 0 0,-1 1 1 0 0,0 1-1 0 0,1-1 1 0 0,-1 0-1 0 0,0 0 1 0 0,0 0-1 0 0,0 1 1 0 0,-1-1-1 0 0,1 0 1 0 0,0 1-1 0 0,-1-1 1 0 0,0 1-1 0 0,1-1 1 0 0,-1 0-1 0 0,0 1 1 0 0,0-1-1 0 0,-1 1 1 0 0,1-1 0 0 0,0 1-1 0 0,-1-1 1 0 0,0 0-1 0 0,1 1 1 0 0,-1-1-1 0 0,0 0 1 0 0,0 1-1 0 0,0-1 1 0 0,-2 3-1 0 0,1-1 4 0 0,0 1 0 0 0,0-1 0 0 0,-1 0 0 0 0,1 0 0 0 0,-1 0 0 0 0,0 0 0 0 0,0-1 0 0 0,0 1 0 0 0,0-1 0 0 0,-1 0 0 0 0,0 0 0 0 0,1 0 0 0 0,-1 0 0 0 0,0-1 0 0 0,0 0 0 0 0,0 1 0 0 0,-1-1 0 0 0,1-1 0 0 0,-5 2 0 0 0,8-3-24 0 0,0 0-1 0 0,1 0 0 0 0,-1 0 1 0 0,0-1-1 0 0,1 1 1 0 0,-1 0-1 0 0,1-1 1 0 0,-1 1-1 0 0,0 0 1 0 0,1-1-1 0 0,-1 1 1 0 0,1-1-1 0 0,-1 1 1 0 0,1-1-1 0 0,-1 1 0 0 0,1-1 1 0 0,0 1-1 0 0,-1-1 1 0 0,1 0-1 0 0,0 1 1 0 0,-1-1-1 0 0,1 0 1 0 0,0 1-1 0 0,0-1 1 0 0,0 0-1 0 0,-1 1 0 0 0,1-1 1 0 0,0 0-1 0 0,0 1 1 0 0,0-1-1 0 0,0-1 1 0 0,-1-19 61 0 0,2 14-61 0 0,0 1-1 0 0,1 0 0 0 0,-1-1 0 0 0,1 1 0 0 0,0 0 0 0 0,0 0 0 0 0,1 0 0 0 0,0 0 0 0 0,0 1 1 0 0,1-1-1 0 0,-1 1 0 0 0,1 0 0 0 0,0 0 0 0 0,0 0 0 0 0,1 0 0 0 0,5-4 0 0 0,17-20 1 0 0,-25 27-3 0 0,-1-1-1 0 0,1 1 1 0 0,-1 0 0 0 0,0 0 0 0 0,0-1-1 0 0,0 1 1 0 0,0 0 0 0 0,0-1-1 0 0,0 1 1 0 0,0-1 0 0 0,-1 0-1 0 0,0 1 1 0 0,1-1 0 0 0,-1 1-1 0 0,0-1 1 0 0,0 0 0 0 0,0 1 0 0 0,-1-1-1 0 0,1 1 1 0 0,-1-1 0 0 0,1 1-1 0 0,-1-1 1 0 0,0 1 0 0 0,0-1-1 0 0,0 1 1 0 0,0-1 0 0 0,0 1-1 0 0,-2-3 1 0 0,1 4-410 0 0,1-1 0 0 0,-1 0-1 0 0,1 1 1 0 0,-1 0 0 0 0,1-1 0 0 0,-1 1-1 0 0,0 0 1 0 0,0 0 0 0 0,0-1 0 0 0,0 2-1 0 0,1-1 1 0 0,-1 0 0 0 0,-4-1 0 0 0</inkml:trace>
</inkml:ink>
</file>

<file path=ppt/ink/ink97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6.702"/>
    </inkml:context>
    <inkml:brush xml:id="br0">
      <inkml:brushProperty name="width" value="0.05" units="cm"/>
      <inkml:brushProperty name="height" value="0.05" units="cm"/>
      <inkml:brushProperty name="color" value="#F6630D"/>
    </inkml:brush>
  </inkml:definitions>
  <inkml:trace contextRef="#ctx0" brushRef="#br0">59 36 10135 0 0,'-6'1'10758'0'0,"-26"23"-8369"0"0,30-23-2294 0 0,0 1 0 0 0,1 0 1 0 0,-1-1-1 0 0,0 1 0 0 0,1 0 0 0 0,0 0 0 0 0,-1 0 1 0 0,1 0-1 0 0,0 0 0 0 0,0 0 0 0 0,0 0 1 0 0,0 1-1 0 0,1-1 0 0 0,-1 0 0 0 0,1 0 0 0 0,-1 1 1 0 0,1-1-1 0 0,0 0 0 0 0,0 1 0 0 0,0-1 1 0 0,0 0-1 0 0,0 1 0 0 0,0-1 0 0 0,1 0 1 0 0,-1 1-1 0 0,1-1 0 0 0,1 3 0 0 0,0-2-72 0 0,0 0-1 0 0,1 0 1 0 0,-1 0-1 0 0,1-1 1 0 0,0 0-1 0 0,0 1 1 0 0,-1-1-1 0 0,2 0 1 0 0,-1 0 0 0 0,0-1-1 0 0,0 1 1 0 0,1 0-1 0 0,-1-1 1 0 0,0 0-1 0 0,1 0 1 0 0,0 0-1 0 0,4 0 1 0 0,-1 0 32 0 0,0 0 0 0 0,0-1 1 0 0,0 0-1 0 0,1 0 0 0 0,-1 0 1 0 0,0-1-1 0 0,0 0 0 0 0,0-1 1 0 0,0 1-1 0 0,0-2 0 0 0,11-4 1 0 0,-15 6-6 0 0,-1 0 1 0 0,0 0 0 0 0,0 0 0 0 0,0 0-1 0 0,0 0 1 0 0,0-1 0 0 0,0 1 0 0 0,0-1-1 0 0,0 1 1 0 0,0-1 0 0 0,-1 0 0 0 0,1 0-1 0 0,-1 0 1 0 0,1 0 0 0 0,-1 0-1 0 0,0 0 1 0 0,0 0 0 0 0,0 0 0 0 0,0-1-1 0 0,0 1 1 0 0,0 0 0 0 0,-1-1 0 0 0,1 1-1 0 0,-1 0 1 0 0,0-1 0 0 0,1 1 0 0 0,-1-1-1 0 0,0 1 1 0 0,0-1 0 0 0,-1 1 0 0 0,1 0-1 0 0,0-1 1 0 0,-1 1 0 0 0,0-1-1 0 0,1 1 1 0 0,-1 0 0 0 0,0 0 0 0 0,-1-3-1 0 0,-1 1 2 0 0,0-1 0 0 0,0 1 0 0 0,0 0 0 0 0,-1 0 0 0 0,1 0 0 0 0,-1 1 0 0 0,0-1 0 0 0,-9-5 0 0 0,-13-14-58 0 0,25 22-137 0 0</inkml:trace>
</inkml:ink>
</file>

<file path=ppt/ink/ink97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22:47.050"/>
    </inkml:context>
    <inkml:brush xml:id="br0">
      <inkml:brushProperty name="width" value="0.05" units="cm"/>
      <inkml:brushProperty name="height" value="0.05" units="cm"/>
      <inkml:brushProperty name="color" value="#F6630D"/>
    </inkml:brush>
  </inkml:definitions>
  <inkml:trace contextRef="#ctx0" brushRef="#br0">9 36 13015 0 0,'0'0'137'0'0,"-1"0"-1"0"0,1 0 1 0 0,0 0-1 0 0,0 0 1 0 0,0 0-1 0 0,0 0 0 0 0,-1 0 1 0 0,1 1-1 0 0,0-1 1 0 0,0 0-1 0 0,0 0 1 0 0,-1 0-1 0 0,1 0 1 0 0,0 0-1 0 0,0 0 0 0 0,0 0 1 0 0,-1 0-1 0 0,1 0 1 0 0,0 0-1 0 0,0 0 1 0 0,0 0-1 0 0,-1 0 1 0 0,1 0-1 0 0,0 0 1 0 0,0 0-1 0 0,0 0 0 0 0,-1-1 1 0 0,1 1-1 0 0,0 0 1 0 0,0 0-1 0 0,0 0 1 0 0,-1-1 545 0 0,1 1-546 0 0,0 0 1 0 0,-1 0-1 0 0,1 0 1 0 0,0-1-1 0 0,0 1 1 0 0,0 0-1 0 0,0 0 1 0 0,0 0-1 0 0,0-1 0 0 0,0 1 1 0 0,0 0-1 0 0,0 0 1 0 0,0 0-1 0 0,0-1 1 0 0,0 1-1 0 0,0 0 1 0 0,0 0-1 0 0,0 0 0 0 0,0-1 1 0 0,0 1-1 0 0,0 0 1 0 0,0 12 4774 0 0,12-1-5545 0 0,-5-9 811 0 0,0 0 0 0 0,-1 0 0 0 0,1 0 0 0 0,0-1 0 0 0,0 0 0 0 0,0-1 1 0 0,12 1-1 0 0,-17-1-164 0 0,0 0 0 0 0,0 0 0 0 0,1 0 0 0 0,-1 0 1 0 0,0 0-1 0 0,0 0 0 0 0,0 0 0 0 0,0-1 0 0 0,0 1 0 0 0,0-1 1 0 0,0 1-1 0 0,0-1 0 0 0,-1 0 0 0 0,1 0 0 0 0,0 0 1 0 0,0 0-1 0 0,0 0 0 0 0,-1 0 0 0 0,1 0 0 0 0,-1-1 0 0 0,1 1 1 0 0,-1 0-1 0 0,1-1 0 0 0,-1 0 0 0 0,0 1 0 0 0,0-1 1 0 0,0 0-1 0 0,0 1 0 0 0,2-5 0 0 0,-3 5 14 0 0,-1-1 1 0 0,1 1-1 0 0,0 0 0 0 0,-1-1 0 0 0,1 1 0 0 0,-1 0 1 0 0,0 0-1 0 0,1 0 0 0 0,-1 0 0 0 0,0 0 0 0 0,0-1 1 0 0,0 1-1 0 0,1 0 0 0 0,-1 1 0 0 0,0-1 0 0 0,0 0 1 0 0,-1 0-1 0 0,1 0 0 0 0,0 1 0 0 0,0-1 0 0 0,0 0 1 0 0,0 1-1 0 0,-1-1 0 0 0,1 1 0 0 0,0-1 0 0 0,-1 1 1 0 0,1 0-1 0 0,0 0 0 0 0,0-1 0 0 0,-2 1 0 0 0,-49-8-71 0 0,44 7 97 0 0,-17 1-1736 0 0</inkml:trace>
</inkml:ink>
</file>

<file path=ppt/ink/ink97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4"/>
    </inkml:context>
    <inkml:brush xml:id="br0">
      <inkml:brushProperty name="width" value="0.1" units="cm"/>
      <inkml:brushProperty name="height" value="0.1" units="cm"/>
      <inkml:brushProperty name="color" value="#004F8B"/>
    </inkml:brush>
  </inkml:definitions>
  <inkml:trace contextRef="#ctx0" brushRef="#br0">130 57 3223 0 0,'-13'-23'8671'0'0,"8"14"-8394"0"0,2 6-67 0 0,1 1 0 0 0,-1 0 0 0 0,0-1 0 0 0,0 1 0 0 0,0 1 0 0 0,0-1 0 0 0,0 0 0 0 0,0 1 0 0 0,-1-1 0 0 0,1 1 0 0 0,0 0 0 0 0,-1 0 0 0 0,1 1 0 0 0,-1-1 0 0 0,1 1 0 0 0,-1-1 0 0 0,1 1 0 0 0,-1 0 0 0 0,1 1 0 0 0,-1-1 0 0 0,1 1 0 0 0,-1-1 0 0 0,1 1 0 0 0,-1 0 0 0 0,1 0 0 0 0,-1 0 0 0 0,1 1 0 0 0,0-1 0 0 0,0 1 0 0 0,-5 3 0 0 0,7-4 214 0 0,0-1-393 0 0,1 0 0 0 0,0 0 0 0 0,0 0 0 0 0,-1 1 0 0 0,1-1 0 0 0,0 0 0 0 0,0 0 0 0 0,-1 0 0 0 0,1 1 0 0 0,0-1 0 0 0,0 0 0 0 0,0 0 0 0 0,0 1 0 0 0,-1-1 0 0 0,1 0 0 0 0,0 1 0 0 0,0-1 0 0 0,0 0 0 0 0,0 0 1 0 0,0 1-1 0 0,0-1 0 0 0,0 0 0 0 0,0 1 0 0 0,0-1 0 0 0,0 0 0 0 0,0 1 0 0 0,0-1 0 0 0,0 0 0 0 0,0 1 0 0 0,0-1 0 0 0,0 0 0 0 0,0 0 0 0 0,0 1 0 0 0,0-1 0 0 0,0 0 0 0 0,0 1 0 0 0,0-1 0 0 0,1 0 0 0 0,-1 0 0 0 0,0 1 1 0 0,0-1-1 0 0,0 0 0 0 0,1 1 0 0 0,3 14 408 0 0,3-6-260 0 0,-1 0 1 0 0,1 0-1 0 0,0-1 1 0 0,1-1-1 0 0,0 1 1 0 0,0-1 0 0 0,1 0-1 0 0,0-1 1 0 0,15 8-1 0 0,6 3 560 0 0,55 20 0 0 0,-34-20-180 0 0,63 13-1 0 0,-82-24-543 0 0,0 2 1 0 0,0 1-1 0 0,-1 1 0 0 0,-1 2 0 0 0,1 1 1 0 0,42 26-1 0 0,-71-39 19 0 0,-1 1-1 0 0,0 0 1 0 0,0-1 0 0 0,1 1-1 0 0,-1 0 1 0 0,0-1 0 0 0,0 1-1 0 0,0 0 1 0 0,0 0 0 0 0,0 0-1 0 0,0 0 1 0 0,0 0 0 0 0,0 0-1 0 0,-1 1 1 0 0,1-1 0 0 0,0 0-1 0 0,-1 0 1 0 0,1 1 0 0 0,-1-1-1 0 0,1 0 1 0 0,-1 0 0 0 0,1 1-1 0 0,-1-1 1 0 0,0 1 0 0 0,0-1-1 0 0,0 0 1 0 0,0 1 0 0 0,0-1 0 0 0,0 1-1 0 0,0-1 1 0 0,0 0 0 0 0,0 1-1 0 0,-1-1 1 0 0,0 3-1 0 0,-1-1 12 0 0,0-1-1 0 0,-1 1 1 0 0,1-1-1 0 0,-1 1 0 0 0,1-1 1 0 0,-1 0-1 0 0,0 0 1 0 0,0 0-1 0 0,0 0 0 0 0,0 0 1 0 0,0-1-1 0 0,0 0 1 0 0,-5 2-1 0 0,-50 17 110 0 0,12-4-39 0 0,-62 30-1 0 0,92-37-104 0 0,-1 0-1 0 0,2 2 1 0 0,-1 0-1 0 0,1 0 0 0 0,1 2 1 0 0,0 0-1 0 0,-13 16 1 0 0,-29 45 48 0 0,-15 19 1 0 0,64-86-59 0 0,0 3 24 0 0,3-9 2 0 0,-27 7-31 0 0,30-7-86 0 0,0-1 0 0 0,0 1-1 0 0,-1-1 1 0 0,1 1 0 0 0,0-1-1 0 0,0 1 1 0 0,0 0-1 0 0,0 0 1 0 0,0-1 0 0 0,0 1-1 0 0,0 0 1 0 0,0 0 0 0 0,1 0-1 0 0,-1 0 1 0 0,0 0-1 0 0,1 0 1 0 0,-1 0 0 0 0,0 0-1 0 0,1 1 1 0 0,-1-1 0 0 0,1 0-1 0 0,-1 0 1 0 0,1 0-1 0 0,0 1 1 0 0,0-1 0 0 0,0 0-1 0 0,-1 0 1 0 0,1 1 0 0 0,0-1-1 0 0,0 0 1 0 0,1 3-1 0 0,0 2-1157 0 0</inkml:trace>
</inkml:ink>
</file>

<file path=ppt/ink/ink97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5"/>
    </inkml:context>
    <inkml:brush xml:id="br0">
      <inkml:brushProperty name="width" value="0.1" units="cm"/>
      <inkml:brushProperty name="height" value="0.1" units="cm"/>
      <inkml:brushProperty name="color" value="#004F8B"/>
    </inkml:brush>
  </inkml:definitions>
  <inkml:trace contextRef="#ctx0" brushRef="#br0">83 37 2759 0 0,'-1'-1'126'0'0,"-26"-13"1092"0"0,-8 0 8450 0 0,16 7-2460 0 0,49 35-5549 0 0,-22-22-1325 0 0,25 21 141 0 0,1-1-1 0 0,2-2 0 0 0,0-1 1 0 0,2-2-1 0 0,0-2 0 0 0,57 21 0 0 0,-2-8-190 0 0,74 31-45 0 0,-159-61-227 0 0,-6-1-7 0 0,1 0 0 0 0,-1 0 0 0 0,0 0 0 0 0,1 1 0 0 0,-1-1 0 0 0,0 0 0 0 0,0 1 0 0 0,0-1 0 0 0,0 1 0 0 0,0 0 0 0 0,2 3 0 0 0,-3-4-3 0 0,0 0-1 0 0,0-1 0 0 0,-1 1 1 0 0,1 0-1 0 0,-1 0 1 0 0,1 0-1 0 0,0 0 0 0 0,-1 0 1 0 0,0 0-1 0 0,1 0 1 0 0,-1 0-1 0 0,0 0 1 0 0,1 0-1 0 0,-1 0 0 0 0,0 0 1 0 0,0 1-1 0 0,0-1 1 0 0,0 0-1 0 0,0 0 0 0 0,0 0 1 0 0,0 0-1 0 0,0 0 1 0 0,0 0-1 0 0,-1 0 1 0 0,1 0-1 0 0,0 0 0 0 0,-1 0 1 0 0,1 0-1 0 0,-1 0 1 0 0,0 2-1 0 0,-18 17 67 0 0,-15-1 39 0 0,-2 0 1 0 0,-40 13-1 0 0,36-15 28 0 0,-59 32 0 0 0,69-27-135 0 0,0 0 0 0 0,1 2 0 0 0,1 2 0 0 0,-29 33 0 0 0,-23 22 0 0 0,72-74 0 0 0,0 0 0 0 0,0-1 0 0 0,-1 0 0 0 0,-15 8 0 0 0,23-14-5 0 0,1 0 1 0 0,-1 1-1 0 0,1-1 0 0 0,-1 0 0 0 0,1 0 1 0 0,0 0-1 0 0,-1 0 0 0 0,1 1 0 0 0,0-1 1 0 0,-1 0-1 0 0,1 0 0 0 0,-1 1 0 0 0,1-1 1 0 0,0 0-1 0 0,0 0 0 0 0,-1 1 0 0 0,1-1 1 0 0,0 0-1 0 0,-1 1 0 0 0,1-1 0 0 0,0 1 0 0 0,0-1 1 0 0,0 0-1 0 0,-1 1 0 0 0,1-1 0 0 0,0 1 1 0 0,0-1-1 0 0,0 0 0 0 0,0 1 0 0 0,0-1 1 0 0,0 1-1 0 0,0-1 0 0 0,0 1 0 0 0,0-1 1 0 0,0 0-1 0 0,0 1 0 0 0,0-1 0 0 0,0 1 1 0 0,0-1-1 0 0,0 1 0 0 0,1-1 0 0 0,-1 0 1 0 0,0 1-1 0 0,0-1 0 0 0,0 0 0 0 0,1 1 1 0 0,-1-1-1 0 0,0 1 0 0 0,0-1 0 0 0,1 0 1 0 0,-1 0-1 0 0,0 1 0 0 0,1-1 0 0 0,-1 1 1 0 0,17 9-846 0 0,-2-6-566 0 0,1-4 15 0 0</inkml:trace>
</inkml:ink>
</file>

<file path=ppt/ink/ink97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79 36 3223 0 0,'-15'-10'376'0'0,"-22"-6"10427"0"0,10 6-7631 0 0,120 59 5261 0 0,-41-23-8251 0 0,0-3 0 0 0,1-2 0 0 0,66 16 0 0 0,-114-35-99 0 0,24 10-268 0 0,-28-12 225 0 0,-1 0 1 0 0,1 0 0 0 0,0 0-1 0 0,-1 0 1 0 0,1 0 0 0 0,-1 0 0 0 0,1 0-1 0 0,-1 0 1 0 0,1 1 0 0 0,-1-1-1 0 0,1 0 1 0 0,-1 0 0 0 0,1 0-1 0 0,-1 1 1 0 0,1-1 0 0 0,-1 0 0 0 0,1 1-1 0 0,-1-1 1 0 0,0 1 0 0 0,1-1-1 0 0,-1 0 1 0 0,0 1 0 0 0,1-1-1 0 0,-1 1 1 0 0,0-1 0 0 0,1 1 0 0 0,-1-1-1 0 0,0 1 1 0 0,0-1 0 0 0,0 1-1 0 0,1 0 1 0 0,10-1-3757 0 0</inkml:trace>
</inkml:ink>
</file>

<file path=ppt/ink/ink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6"/>
    </inkml:context>
    <inkml:brush xml:id="br0">
      <inkml:brushProperty name="width" value="0.1" units="cm"/>
      <inkml:brushProperty name="height" value="0.1" units="cm"/>
      <inkml:brushProperty name="color" value="#008C3A"/>
    </inkml:brush>
  </inkml:definitions>
  <inkml:trace contextRef="#ctx0" brushRef="#br0">1 59 4143 0 0,'15'-59'19847'0'0,"-8"84"-17468"0"0,2 46-3069 0 0,-8-49 715 0 0,4 53 246 0 0,20 110 1 0 0,-18-149-252 0 0,-7-27-13 0 0,1 1 0 0 0,1-1 0 0 0,0 1-1 0 0,0-1 1 0 0,1 1 0 0 0,0-1 0 0 0,1 0-1 0 0,-1 0 1 0 0,2-1 0 0 0,-1 1 0 0 0,7 7-1 0 0,-10-15-150 0 0,11-31-6175 0 0,-9 21 4305 0 0</inkml:trace>
</inkml:ink>
</file>

<file path=ppt/ink/ink97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6"/>
    </inkml:context>
    <inkml:brush xml:id="br0">
      <inkml:brushProperty name="width" value="0.1" units="cm"/>
      <inkml:brushProperty name="height" value="0.1" units="cm"/>
      <inkml:brushProperty name="color" value="#004F8B"/>
    </inkml:brush>
  </inkml:definitions>
  <inkml:trace contextRef="#ctx0" brushRef="#br0">406 68 6735 0 0,'0'0'608'0'0,"6"-43"5988"0"0,-18 19-108 0 0,-11 50-2470 0 0,18-18-4609 0 0,-19 21 1069 0 0,-1 0 0 0 0,-52 46 1 0 0,51-53-397 0 0,1 1-1 0 0,2 2 1 0 0,0 0 0 0 0,-21 32 0 0 0,18-13-34 0 0,1 1 0 0 0,-28 69 0 0 0,53-114-52 0 0,0 1 1 0 0,0-1 0 0 0,0 1-1 0 0,0-1 1 0 0,0 1 0 0 0,0-1-1 0 0,-1 1 1 0 0,1-1 0 0 0,0 1-1 0 0,0-1 1 0 0,1 1 0 0 0,-1-1-1 0 0,0 1 1 0 0,0 0-1 0 0,0-1 1 0 0,0 1 0 0 0,0-1-1 0 0,1 1 1 0 0,-1-1 0 0 0,0 0-1 0 0,0 1 1 0 0,1-1 0 0 0,-1 1-1 0 0,0-1 1 0 0,1 1 0 0 0,-1-1-1 0 0,0 0 1 0 0,1 1 0 0 0,-1-1-1 0 0,0 0 1 0 0,1 1-1 0 0,-1-1 1 0 0,1 0 0 0 0,-1 1-1 0 0,1-1 1 0 0,-1 0 0 0 0,1 0-1 0 0,-1 0 1 0 0,1 0 0 0 0,-1 1-1 0 0,1-1 1 0 0,-1 0 0 0 0,2 0-1 0 0,16 1-1031 0 0,9-7-2551 0 0</inkml:trace>
</inkml:ink>
</file>

<file path=ppt/ink/ink97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7"/>
    </inkml:context>
    <inkml:brush xml:id="br0">
      <inkml:brushProperty name="width" value="0.1" units="cm"/>
      <inkml:brushProperty name="height" value="0.1" units="cm"/>
      <inkml:brushProperty name="color" value="#004F8B"/>
    </inkml:brush>
  </inkml:definitions>
  <inkml:trace contextRef="#ctx0" brushRef="#br0">185 37 3223 0 0,'0'0'10523'0'0,"6"-29"-3332"0"0,-8 28-7105 0 0,1 0 1 0 0,-1 0-1 0 0,1 0 0 0 0,-1 1 1 0 0,1-1-1 0 0,-1 0 1 0 0,1 1-1 0 0,-1-1 1 0 0,0 1-1 0 0,1 0 1 0 0,-1-1-1 0 0,0 1 1 0 0,1 0-1 0 0,-1 0 1 0 0,0 0-1 0 0,1 0 1 0 0,-1 0-1 0 0,0 1 1 0 0,1-1-1 0 0,-1 0 1 0 0,1 1-1 0 0,-1-1 1 0 0,0 1-1 0 0,1 0 1 0 0,-1-1-1 0 0,1 1 1 0 0,-1 0-1 0 0,1 0 1 0 0,0 0-1 0 0,-1 0 1 0 0,0 1-1 0 0,-47 36 377 0 0,39-26-438 0 0,0 0 0 0 0,1 1 0 0 0,1 0-1 0 0,0 0 1 0 0,1 1 0 0 0,0 0 0 0 0,1 1 0 0 0,1-1 0 0 0,0 1 0 0 0,1 0-1 0 0,-2 17 1 0 0,4-23-3 0 0,1 0 0 0 0,-1 1 0 0 0,2-1 0 0 0,0 0-1 0 0,0 1 1 0 0,0-1 0 0 0,1 0 0 0 0,1 0 0 0 0,-1 1 0 0 0,2-1-1 0 0,-1 0 1 0 0,1 0 0 0 0,0-1 0 0 0,1 1 0 0 0,0-1-1 0 0,1 1 1 0 0,-1-1 0 0 0,2-1 0 0 0,9 13 0 0 0,-7-14 48 0 0,0 1 0 0 0,1-1 0 0 0,-1 0 0 0 0,1-1 0 0 0,16 7 0 0 0,14 8-1773 0 0,-29-13 107 0 0</inkml:trace>
</inkml:ink>
</file>

<file path=ppt/ink/ink97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8"/>
    </inkml:context>
    <inkml:brush xml:id="br0">
      <inkml:brushProperty name="width" value="0.1" units="cm"/>
      <inkml:brushProperty name="height" value="0.1" units="cm"/>
      <inkml:brushProperty name="color" value="#004F8B"/>
    </inkml:brush>
  </inkml:definitions>
  <inkml:trace contextRef="#ctx0" brushRef="#br0">9 25 9527 0 0,'0'0'4146'0'0,"2"-24"1120"0"0,2 24-5150 0 0,-1 0 0 0 0,1 0 0 0 0,-1 1 0 0 0,0 0 1 0 0,1-1-1 0 0,-1 1 0 0 0,0 0 0 0 0,1 1 0 0 0,-1-1 0 0 0,0 0 0 0 0,0 1 0 0 0,0 0 0 0 0,0 0 0 0 0,-1 0 0 0 0,1 0 0 0 0,0 0 0 0 0,-1 0 0 0 0,1 1 0 0 0,-1-1 0 0 0,0 1 1 0 0,0 0-1 0 0,0-1 0 0 0,0 1 0 0 0,0 0 0 0 0,-1 0 0 0 0,1 0 0 0 0,-1 1 0 0 0,0-1 0 0 0,0 0 0 0 0,1 7 0 0 0,-1-5-90 0 0,0 1 0 0 0,0 0 0 0 0,-1 0 0 0 0,1 0 0 0 0,-2-1 0 0 0,1 1 0 0 0,0 0 0 0 0,-1 0 0 0 0,0 0 0 0 0,-1-1 0 0 0,1 1 0 0 0,-1 0 0 0 0,0-1 0 0 0,-1 1 0 0 0,1-1 0 0 0,-1 0 0 0 0,-5 8-1 0 0,5-9 8 0 0,1-1 0 0 0,-1 0 0 0 0,1 0-1 0 0,-1 0 1 0 0,0 0 0 0 0,0 0 0 0 0,-1 0-1 0 0,1-1 1 0 0,0 1 0 0 0,-1-1 0 0 0,0 0-1 0 0,1 0 1 0 0,-1-1 0 0 0,0 1 0 0 0,0-1-1 0 0,0 1 1 0 0,-7 0 0 0 0,10-2-7 0 0</inkml:trace>
</inkml:ink>
</file>

<file path=ppt/ink/ink97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39"/>
    </inkml:context>
    <inkml:brush xml:id="br0">
      <inkml:brushProperty name="width" value="0.1" units="cm"/>
      <inkml:brushProperty name="height" value="0.1" units="cm"/>
      <inkml:brushProperty name="color" value="#004F8B"/>
    </inkml:brush>
  </inkml:definitions>
  <inkml:trace contextRef="#ctx0" brushRef="#br0">175 32 2303 0 0,'13'-7'12809'0'0,"-18"-4"-9347"0"0,-18-3-2163 0 0,14 15-1090 0 0,0-1 1 0 0,1 2 0 0 0,-1-1 0 0 0,1 1 0 0 0,-1 1 0 0 0,1-1 0 0 0,0 1 0 0 0,0 1 0 0 0,0-1 0 0 0,0 2-1 0 0,-11 7 1 0 0,15-9-180 0 0,-1 0-1 0 0,1 1 1 0 0,0 0-1 0 0,0 0 1 0 0,0 0-1 0 0,0 0 1 0 0,1 0-1 0 0,-6 10 1 0 0,8-12-21 0 0,0 0 0 0 0,0 1 1 0 0,0-1-1 0 0,0 1 0 0 0,0-1 1 0 0,1 1-1 0 0,-1-1 0 0 0,1 1 1 0 0,0 0-1 0 0,-1-1 0 0 0,1 1 1 0 0,1-1-1 0 0,-1 1 0 0 0,0 0 0 0 0,0-1 1 0 0,1 1-1 0 0,0-1 0 0 0,-1 1 1 0 0,2 2-1 0 0,1-2-4 0 0,-1 1-1 0 0,0-1 1 0 0,1 0-1 0 0,0 0 1 0 0,0 0-1 0 0,0 0 1 0 0,0 0-1 0 0,0-1 1 0 0,0 1-1 0 0,1-1 1 0 0,-1 0-1 0 0,1 0 1 0 0,0 0-1 0 0,0 0 0 0 0,-1-1 1 0 0,1 0-1 0 0,0 0 1 0 0,0 0-1 0 0,6 1 1 0 0,13 2-27 0 0,0-1 0 0 0,27-1-1 0 0,-32-1-23 0 0,53 3-3108 0 0,-50-4-4009 0 0</inkml:trace>
</inkml:ink>
</file>

<file path=ppt/ink/ink97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0"/>
    </inkml:context>
    <inkml:brush xml:id="br0">
      <inkml:brushProperty name="width" value="0.1" units="cm"/>
      <inkml:brushProperty name="height" value="0.1" units="cm"/>
      <inkml:brushProperty name="color" value="#004F8B"/>
    </inkml:brush>
  </inkml:definitions>
  <inkml:trace contextRef="#ctx0" brushRef="#br0">460 70 1375 0 0,'0'0'1406'0'0,"-1"-20"6028"0"0,18 15-2402 0 0,-18-5-844 0 0,-1 8-4038 0 0,1 1-1 0 0,-1-1 0 0 0,1 0 1 0 0,-1 1-1 0 0,0 0 0 0 0,0-1 1 0 0,0 1-1 0 0,0 0 0 0 0,0 0 1 0 0,0 0-1 0 0,0 0 0 0 0,0 1 1 0 0,-4-2-1 0 0,4 2-130 0 0,-36-7 797 0 0,-73-2 0 0 0,100 9-689 0 0,0 0 1 0 0,0 1-1 0 0,0 0 0 0 0,0 1 1 0 0,0 0-1 0 0,0 1 1 0 0,1 0-1 0 0,-1 0 1 0 0,1 2-1 0 0,0-1 0 0 0,-14 9 1 0 0,15-7-78 0 0,1 1 0 0 0,-1-1 1 0 0,1 2-1 0 0,1-1 0 0 0,-1 1 1 0 0,2 0-1 0 0,-1 1 0 0 0,1-1 1 0 0,0 1-1 0 0,0 1 0 0 0,1-1 1 0 0,1 1-1 0 0,0 0 0 0 0,0 0 1 0 0,-3 15-1 0 0,-3 3-47 0 0,2 0-1 0 0,1 0 1 0 0,-7 54 0 0 0,9-64 130 0 0,1 10 203 0 0,5-27-272 0 0,2 1-108 0 0,1 1 1 0 0,-1-1-1 0 0,0 0 0 0 0,1 0 0 0 0,0 0 0 0 0,-1-1 1 0 0,1 1-1 0 0,0-1 0 0 0,5 2 0 0 0</inkml:trace>
</inkml:ink>
</file>

<file path=ppt/ink/ink97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1"/>
    </inkml:context>
    <inkml:brush xml:id="br0">
      <inkml:brushProperty name="width" value="0.1" units="cm"/>
      <inkml:brushProperty name="height" value="0.1" units="cm"/>
      <inkml:brushProperty name="color" value="#004F8B"/>
    </inkml:brush>
  </inkml:definitions>
  <inkml:trace contextRef="#ctx0" brushRef="#br0">54 9 2759 0 0,'0'0'12328'0'0,"-14"-8"-11392"0"0,13 15-936 0 0,0 0 0 0 0,0 0 0 0 0,0 0 0 0 0,1 1 0 0 0,0-1 0 0 0,1 0 0 0 0,-1 0 0 0 0,1 0 0 0 0,1 0 0 0 0,2 9 0 0 0,1 3 0 0 0,1-1 0 0 0,14 29 0 0 0,-19-45 7 0 0,0 0 0 0 0,-1 0 0 0 0,1-1 0 0 0,0 1-1 0 0,1 0 1 0 0,-1 0 0 0 0,0-1 0 0 0,0 1 0 0 0,1 0 0 0 0,-1-1 0 0 0,1 1-1 0 0,-1-1 1 0 0,1 0 0 0 0,0 0 0 0 0,-1 1 0 0 0,1-1 0 0 0,0 0-1 0 0,4 1 1 0 0,-5-2 7 0 0,1 0 1 0 0,-1 0-1 0 0,0 0 0 0 0,1 0 0 0 0,-1 0 1 0 0,1-1-1 0 0,-1 1 0 0 0,0 0 0 0 0,1-1 0 0 0,-1 0 1 0 0,0 1-1 0 0,0-1 0 0 0,1 1 0 0 0,-1-1 1 0 0,0 0-1 0 0,0 0 0 0 0,0 0 0 0 0,0 0 0 0 0,0 0 1 0 0,1-1-1 0 0,5-6 78 0 0,-1 0 1 0 0,-1-1-1 0 0,0 0 0 0 0,0 1 1 0 0,4-13-1 0 0,-7 16-65 0 0,21-69 2798 0 0,10 91-1972 0 0,-28-12-770 0 0,0-1 0 0 0,-1 1 0 0 0,1 0 0 0 0,-1 0 0 0 0,-1 1 0 0 0,1-1 0 0 0,-1 1-1 0 0,0 0 1 0 0,0 0 0 0 0,0 0 0 0 0,-1 0 0 0 0,2 10 0 0 0,3 11 5 0 0,3 46 1 0 0,-6-40-12 0 0,-2-21-73 0 0,-2 0 1 0 0,1 0-1 0 0,-2-1 0 0 0,1 1 0 0 0,-2 0 0 0 0,1 0 1 0 0,-2-1-1 0 0,1 1 0 0 0,-2-1 0 0 0,1 0 0 0 0,-2 0 1 0 0,0 0-1 0 0,0 0 0 0 0,-12 17 0 0 0,4-10 40 0 0,0 0 1 0 0,-2-2-1 0 0,0 0 0 0 0,0 0 1 0 0,-2-2-1 0 0,0 0 0 0 0,-22 14 1 0 0,37-26-42 0 0,-1 0 0 0 0,1-1 0 0 0,-1 1 1 0 0,1-1-1 0 0,-1 0 0 0 0,0 1 0 0 0,0-1 1 0 0,1 0-1 0 0,-1-1 0 0 0,0 1 1 0 0,0 0-1 0 0,0-1 0 0 0,0 0 0 0 0,0 0 1 0 0,0 0-1 0 0,0 0 0 0 0,0 0 1 0 0,0 0-1 0 0,0-1 0 0 0,0 1 0 0 0,0-1 1 0 0,0 0-1 0 0,0 0 0 0 0,1 0 1 0 0,-1 0-1 0 0,0-1 0 0 0,1 1 0 0 0,-4-3 1 0 0,3 2-616 0 0,1-1 0 0 0,0 1 1 0 0,-1-1-1 0 0,1 1 0 0 0,0-1 1 0 0,0 0-1 0 0,1 0 0 0 0,-1 0 1 0 0,1 0-1 0 0,-2-3 0 0 0</inkml:trace>
</inkml:ink>
</file>

<file path=ppt/ink/ink97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2"/>
    </inkml:context>
    <inkml:brush xml:id="br0">
      <inkml:brushProperty name="width" value="0.05" units="cm"/>
      <inkml:brushProperty name="height" value="0.05" units="cm"/>
      <inkml:brushProperty name="color" value="#004F8B"/>
    </inkml:brush>
  </inkml:definitions>
  <inkml:trace contextRef="#ctx0" brushRef="#br0">12 80 5527 0 0,'1'-2'423'0'0,"1"-3"786"0"0,-1-1 1 0 0,1 0-1 0 0,-1 1 0 0 0,0-1 1 0 0,0 0-1 0 0,-1 0 0 0 0,0-11 1 0 0,-5-4 6476 0 0,-2 61-7523 0 0,2 1-1 0 0,2-1 1 0 0,2 0 0 0 0,2 1-1 0 0,1-1 1 0 0,2 1 0 0 0,2-1-1 0 0,15 57 1 0 0,-16-81-468 0 0,1-1 0 0 0,14 28 1 0 0,-17-38-262 0 0</inkml:trace>
</inkml:ink>
</file>

<file path=ppt/ink/ink97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3"/>
    </inkml:context>
    <inkml:brush xml:id="br0">
      <inkml:brushProperty name="width" value="0.05" units="cm"/>
      <inkml:brushProperty name="height" value="0.05" units="cm"/>
      <inkml:brushProperty name="color" value="#004F8B"/>
    </inkml:brush>
  </inkml:definitions>
  <inkml:trace contextRef="#ctx0" brushRef="#br0">1 135 3223 0 0,'0'0'143'0'0,"3"-13"26"0"0,6-14 6523 0 0,-7 19-5351 0 0,0 0 0 0 0,1 0 0 0 0,0 0 0 0 0,1 1 0 0 0,0 0 1 0 0,5-8-1 0 0,-7 12-1185 0 0,1 0 1 0 0,0 1-1 0 0,0-1 1 0 0,0 1-1 0 0,0-1 1 0 0,0 1-1 0 0,0 0 0 0 0,1 0 1 0 0,-1 1-1 0 0,1-1 1 0 0,-1 1-1 0 0,1-1 1 0 0,-1 1-1 0 0,1 0 1 0 0,0 1-1 0 0,0-1 1 0 0,4 0-1 0 0,6 0 48 0 0,0 1-1 0 0,0 0 1 0 0,0 0 0 0 0,14 3-1 0 0,-23-2-175 0 0,0-1 0 0 0,-1 1-1 0 0,1 0 1 0 0,-1 1 0 0 0,1-1 0 0 0,-1 1-1 0 0,1 0 1 0 0,-1 0 0 0 0,0 0-1 0 0,0 0 1 0 0,0 1 0 0 0,0-1-1 0 0,-1 1 1 0 0,1 0 0 0 0,6 7-1 0 0,-10-8-16 0 0,1-1-1 0 0,-1 1 0 0 0,1 0 0 0 0,-1 0 0 0 0,1 0 1 0 0,-1-1-1 0 0,0 1 0 0 0,0 0 0 0 0,0 0 0 0 0,0 0 0 0 0,0 0 1 0 0,0 0-1 0 0,0-1 0 0 0,-1 1 0 0 0,1 0 0 0 0,-1 0 1 0 0,1 0-1 0 0,-1-1 0 0 0,0 1 0 0 0,0 0 0 0 0,0-1 0 0 0,0 1 1 0 0,0-1-1 0 0,0 1 0 0 0,0-1 0 0 0,0 1 0 0 0,-1-1 0 0 0,-2 2 1 0 0,-45 40 29 0 0,41-37-45 0 0,-2 1-8 0 0,1 1-1 0 0,0 0 1 0 0,1 0-1 0 0,0 0 1 0 0,0 1-1 0 0,1 1 1 0 0,0-1-1 0 0,-9 19 1 0 0,15-25 12 0 0,-1 0-1 0 0,1-1 1 0 0,0 1-1 0 0,1 0 1 0 0,-1 0-1 0 0,0 0 1 0 0,1 0-1 0 0,0 0 1 0 0,0 1 0 0 0,0-1-1 0 0,0 0 1 0 0,0 0-1 0 0,0 0 1 0 0,1 0-1 0 0,-1 0 1 0 0,1 0-1 0 0,0 0 1 0 0,0 0 0 0 0,0-1-1 0 0,1 1 1 0 0,-1 0-1 0 0,1 0 1 0 0,-1-1-1 0 0,1 1 1 0 0,0-1-1 0 0,0 1 1 0 0,0-1 0 0 0,0 0-1 0 0,0 0 1 0 0,1 0-1 0 0,-1 0 1 0 0,1 0-1 0 0,-1-1 1 0 0,1 1-1 0 0,0-1 1 0 0,-1 1 0 0 0,7 1-1 0 0,5 4-229 0 0,84 44 882 0 0,-37-12-4597 0 0,-50-31-3552 0 0</inkml:trace>
</inkml:ink>
</file>

<file path=ppt/ink/ink97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4"/>
    </inkml:context>
    <inkml:brush xml:id="br0">
      <inkml:brushProperty name="width" value="0.05" units="cm"/>
      <inkml:brushProperty name="height" value="0.05" units="cm"/>
      <inkml:brushProperty name="color" value="#004F8B"/>
    </inkml:brush>
  </inkml:definitions>
  <inkml:trace contextRef="#ctx0" brushRef="#br0">8 165 1375 0 0,'9'-7'10886'0'0,"11"-9"-6733"0"0,-10 8-3155 0 0,0 2-524 0 0,0-1 0 0 0,-1 0 1 0 0,0 0-1 0 0,13-15 0 0 0,-21 21-412 0 0,1-1 0 0 0,-1 0 0 0 0,0 1 0 0 0,1-1 0 0 0,-1 0 0 0 0,0 0 0 0 0,0 0 0 0 0,0 0 0 0 0,-1 0 0 0 0,1 0 0 0 0,0 0 0 0 0,-1 0 0 0 0,1 0-1 0 0,-1 0 1 0 0,0 0 0 0 0,0-1 0 0 0,0 1 0 0 0,0 0 0 0 0,0 0 0 0 0,0 0 0 0 0,0 0 0 0 0,-1 0 0 0 0,1-1 0 0 0,-1 1 0 0 0,1 0 0 0 0,-1 0 0 0 0,0 0 0 0 0,0 0-1 0 0,0 0 1 0 0,0 1 0 0 0,0-1 0 0 0,-2-2 0 0 0,2 3 3 0 0,0 0 1 0 0,0-1-1 0 0,1 1 0 0 0,-1 0 0 0 0,-1 0 1 0 0,1 0-1 0 0,0 0 0 0 0,0 0 0 0 0,0 0 1 0 0,-1 0-1 0 0,1 0 0 0 0,0 0 0 0 0,-1 1 1 0 0,1-1-1 0 0,0 0 0 0 0,-1 1 0 0 0,1-1 0 0 0,-1 1 1 0 0,1 0-1 0 0,-1-1 0 0 0,1 1 0 0 0,-1 0 1 0 0,0 0-1 0 0,1 0 0 0 0,-2 0 0 0 0,0 1-9 0 0,1 0 0 0 0,0 0 0 0 0,0 0-1 0 0,-1 0 1 0 0,1 1 0 0 0,0-1-1 0 0,0 1 1 0 0,0-1 0 0 0,0 1-1 0 0,1 0 1 0 0,-1-1 0 0 0,0 1 0 0 0,-2 4-1 0 0,-2 3 13 0 0,1-1-1 0 0,0 1 0 0 0,1 1 1 0 0,0-1-1 0 0,0 0 1 0 0,-3 15-1 0 0,4-12-14 0 0,1-1 0 0 0,0 1-1 0 0,1 0 1 0 0,0 0 0 0 0,1 0-1 0 0,0 0 1 0 0,4 19 0 0 0,-3-26-43 0 0,0-1 1 0 0,0 0-1 0 0,1 0 0 0 0,0 0 1 0 0,0-1-1 0 0,0 1 0 0 0,0 0 1 0 0,0-1-1 0 0,1 1 0 0 0,-1-1 1 0 0,1 0-1 0 0,0 1 0 0 0,0-2 1 0 0,0 1-1 0 0,1 0 0 0 0,-1 0 0 0 0,1-1 1 0 0,-1 0-1 0 0,1 0 0 0 0,0 0 1 0 0,0 0-1 0 0,0-1 0 0 0,0 1 1 0 0,7 1-1 0 0,74 12-552 0 0,-27-12-3001 0 0,-29-3-4292 0 0</inkml:trace>
</inkml:ink>
</file>

<file path=ppt/ink/ink97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5"/>
    </inkml:context>
    <inkml:brush xml:id="br0">
      <inkml:brushProperty name="width" value="0.05" units="cm"/>
      <inkml:brushProperty name="height" value="0.05" units="cm"/>
      <inkml:brushProperty name="color" value="#004F8B"/>
    </inkml:brush>
  </inkml:definitions>
  <inkml:trace contextRef="#ctx0" brushRef="#br0">133 59 7367 0 0,'-12'-35'6394'0'0,"12"34"-6110"0"0,-1-1 0 0 0,0 1 0 0 0,1 0 0 0 0,-1-1 0 0 0,0 1 0 0 0,0 0 0 0 0,0-1 0 0 0,0 1 0 0 0,0 0 0 0 0,0 0 1 0 0,0 0-1 0 0,0 0 0 0 0,0 0 0 0 0,-1 0 0 0 0,1 0 0 0 0,0 0 0 0 0,-1 1 0 0 0,1-1 0 0 0,-1 1 0 0 0,1-1 0 0 0,0 1 0 0 0,-1-1 1 0 0,1 1-1 0 0,-1 0 0 0 0,-2-1 0 0 0,2 2-131 0 0,0-1 1 0 0,-1 1 0 0 0,1 0-1 0 0,0 0 1 0 0,0 0 0 0 0,0 0-1 0 0,0 0 1 0 0,0 0 0 0 0,0 0-1 0 0,0 1 1 0 0,0-1-1 0 0,0 1 1 0 0,1 0 0 0 0,-4 3-1 0 0,-2 4-75 0 0,1 0 0 0 0,-1 1 0 0 0,1 0 0 0 0,1 0 0 0 0,-7 17 0 0 0,9-18-40 0 0,0 1 1 0 0,1-1-1 0 0,1 1 0 0 0,-1-1 0 0 0,1 1 1 0 0,1 0-1 0 0,1 18 0 0 0,-1-26-31 0 0,0 0 0 0 0,0 1 0 0 0,0-1 0 0 0,1 1-1 0 0,-1-1 1 0 0,1 0 0 0 0,0 0 0 0 0,-1 1 0 0 0,1-1 0 0 0,0 0 0 0 0,0 0 0 0 0,0 0-1 0 0,1 0 1 0 0,-1 0 0 0 0,0 0 0 0 0,1 0 0 0 0,-1 0 0 0 0,1 0 0 0 0,0-1-1 0 0,0 1 1 0 0,0-1 0 0 0,-1 1 0 0 0,1-1 0 0 0,0 0 0 0 0,1 0 0 0 0,-1 0-1 0 0,0 0 1 0 0,0 0 0 0 0,0 0 0 0 0,1 0 0 0 0,-1-1 0 0 0,0 1 0 0 0,1-1 0 0 0,-1 0-1 0 0,0 0 1 0 0,5 0 0 0 0,-4-1-5 0 0,0 1 0 0 0,-1-1 0 0 0,1 0 0 0 0,-1 0 0 0 0,1-1 0 0 0,0 1 0 0 0,-1-1 0 0 0,0 1 0 0 0,1-1 0 0 0,-1 0 0 0 0,0 1 0 0 0,0-1 0 0 0,0-1 0 0 0,0 1 0 0 0,2-3 0 0 0,0 0 3 0 0,0 0-1 0 0,-1 0 1 0 0,0-1-1 0 0,0 1 1 0 0,0 0 0 0 0,2-8-1 0 0,-5 7 1317 0 0,4 10-1294 0 0,0-1 1 0 0,0 0-1 0 0,0 0 0 0 0,1 0 0 0 0,-1 0 0 0 0,1-1 0 0 0,0 0 0 0 0,-1 0 0 0 0,1 0 0 0 0,6 1 0 0 0,-7-2-118 0 0,36 18-2324 0 0,-30-16 342 0 0</inkml:trace>
</inkml:ink>
</file>

<file path=ppt/ink/ink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7"/>
    </inkml:context>
    <inkml:brush xml:id="br0">
      <inkml:brushProperty name="width" value="0.1" units="cm"/>
      <inkml:brushProperty name="height" value="0.1" units="cm"/>
      <inkml:brushProperty name="color" value="#008C3A"/>
    </inkml:brush>
  </inkml:definitions>
  <inkml:trace contextRef="#ctx0" brushRef="#br0">1 95 5063 0 0,'0'0'15371'0'0,"25"27"-13443"0"0,-20-22-1762 0 0,1 1 1 0 0,0-1 0 0 0,0-1-1 0 0,0 1 1 0 0,1-1 0 0 0,-1 0-1 0 0,1 0 1 0 0,0-1-1 0 0,1 0 1 0 0,-1 0 0 0 0,0-1-1 0 0,1 0 1 0 0,-1 0 0 0 0,1-1-1 0 0,0 0 1 0 0,0 0-1 0 0,7-1 1 0 0,-4 0-73 0 0,-1-1 0 0 0,1 0 0 0 0,-1-1 0 0 0,0 0 0 0 0,0 0 0 0 0,0-1 0 0 0,0-1 0 0 0,0 0 0 0 0,0 0 0 0 0,-1-1 0 0 0,0 0 0 0 0,10-7 0 0 0,6-5 32 0 0,1 0 0 0 0,1 2 0 0 0,0 1 1 0 0,1 1-1 0 0,0 2 0 0 0,1 1 0 0 0,48-11 0 0 0,-53 16-109 0 0,0 2-1 0 0,1 0 1 0 0,-1 1 0 0 0,0 2 0 0 0,1 0 0 0 0,-1 2-1 0 0,1 1 1 0 0,-1 0 0 0 0,0 2 0 0 0,23 8-1 0 0,0 6-542 0 0,-27-11-2492 0 0,-4 0-3319 0 0</inkml:trace>
</inkml:ink>
</file>

<file path=ppt/ink/ink97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6"/>
    </inkml:context>
    <inkml:brush xml:id="br0">
      <inkml:brushProperty name="width" value="0.05" units="cm"/>
      <inkml:brushProperty name="height" value="0.05" units="cm"/>
      <inkml:brushProperty name="color" value="#004F8B"/>
    </inkml:brush>
  </inkml:definitions>
  <inkml:trace contextRef="#ctx0" brushRef="#br0">101 35 10967 0 0,'0'0'994'0'0,"-25"-26"4122"0"0,24 25-4981 0 0,-1 0 1 0 0,0 0-1 0 0,0 0 0 0 0,0 0 1 0 0,0 1-1 0 0,0-1 1 0 0,0 0-1 0 0,0 1 1 0 0,0-1-1 0 0,0 1 1 0 0,0 0-1 0 0,0 0 1 0 0,0 0-1 0 0,0 0 1 0 0,0 0-1 0 0,0 0 1 0 0,-1 1-1 0 0,1-1 1 0 0,0 1-1 0 0,0-1 1 0 0,0 1-1 0 0,1 0 1 0 0,-1 0-1 0 0,0 0 1 0 0,0 0-1 0 0,0 0 0 0 0,0 0 1 0 0,1 0-1 0 0,-1 0 1 0 0,1 1-1 0 0,-1-1 1 0 0,-2 4-1 0 0,3-3-58 0 0,-1 1 0 0 0,1-1 0 0 0,0 1 0 0 0,0 0 0 0 0,0 0 0 0 0,0-1 0 0 0,0 1 0 0 0,1 0 0 0 0,-1 0 0 0 0,1 0-1 0 0,0 0 1 0 0,0 0 0 0 0,0 0 0 0 0,0 0 0 0 0,0 0 0 0 0,1-1 0 0 0,-1 1 0 0 0,1 0 0 0 0,0 0 0 0 0,0 0 0 0 0,0 0 0 0 0,2 4-1 0 0,3 1 101 0 0,-1 0 0 0 0,2 0 0 0 0,-1 0-1 0 0,1-1 1 0 0,0 0 0 0 0,1 0 0 0 0,8 6-1 0 0,-9-8-34 0 0,0 0 0 0 0,-1 0 0 0 0,0 0-1 0 0,0 1 1 0 0,-1 0 0 0 0,1 1 0 0 0,-1-1-1 0 0,-1 1 1 0 0,1 0 0 0 0,6 14 0 0 0,-11-17-130 0 0,0 0 0 0 0,1 0 0 0 0,-2 1 1 0 0,1-1-1 0 0,0 0 0 0 0,-1 0 0 0 0,0 0 0 0 0,0 0 1 0 0,0 0-1 0 0,0 0 0 0 0,-1 0 0 0 0,1-1 0 0 0,-1 1 0 0 0,0 0 1 0 0,0-1-1 0 0,-1 1 0 0 0,-3 4 0 0 0,0 1-475 0 0,-8 5-2151 0 0,1-11-3265 0 0,-2 0-1691 0 0</inkml:trace>
</inkml:ink>
</file>

<file path=ppt/ink/ink97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7"/>
    </inkml:context>
    <inkml:brush xml:id="br0">
      <inkml:brushProperty name="width" value="0.05" units="cm"/>
      <inkml:brushProperty name="height" value="0.05" units="cm"/>
      <inkml:brushProperty name="color" value="#004F8B"/>
    </inkml:brush>
  </inkml:definitions>
  <inkml:trace contextRef="#ctx0" brushRef="#br0">0 54 12495 0 0,'0'0'572'0'0,"2"0"-10"0"0,24-5 931 0 0,0 2 1 0 0,37-1-1 0 0,-42 3-2732 0 0,0-1 0 0 0,27-5-1 0 0,-46 7 776 0 0,-1 0 474 0 0,0 1 263 0 0,0-1 0 0 0,-1 0 1 0 0,1 1-1 0 0,0-1 0 0 0,0 1 1 0 0,-1 0-1 0 0,1-1 1 0 0,0 1-1 0 0,0-1 0 0 0,-1 1 1 0 0,1 0-1 0 0,-1 0 0 0 0,1-1 1 0 0,-1 1-1 0 0,1 0 1 0 0,-1 0-1 0 0,1 0 0 0 0,-1 0 1 0 0,0-1-1 0 0,1 1 0 0 0,-1 0 1 0 0,0 0-1 0 0,0 0 0 0 0,0 0 1 0 0,0 2-1 0 0,3 38 1264 0 0,3 6-664 0 0,-3-43-846 0 0,-1 0 1 0 0,1 0 0 0 0,0-1-1 0 0,1 1 1 0 0,-1-1 0 0 0,0 1-1 0 0,1-1 1 0 0,0 0 0 0 0,0 0-1 0 0,0-1 1 0 0,0 1 0 0 0,0-1-1 0 0,1 0 1 0 0,-1 0-1 0 0,1 0 1 0 0,-1-1 0 0 0,1 0-1 0 0,0 0 1 0 0,-1 0 0 0 0,1 0-1 0 0,0-1 1 0 0,0 1 0 0 0,0-1-1 0 0,0 0 1 0 0,-1-1-1 0 0,1 1 1 0 0,7-3 0 0 0,-5 2-11 0 0,1 0-1 0 0,-1 0 1 0 0,0-1 0 0 0,0 0 0 0 0,0 0-1 0 0,0-1 1 0 0,0 0 0 0 0,-1 0 0 0 0,1 0 0 0 0,-1-1-1 0 0,0 0 1 0 0,0-1 0 0 0,0 1 0 0 0,-1-1-1 0 0,1 0 1 0 0,-1 0 0 0 0,8-11 0 0 0,-12 14-7 0 0,0 0-1 0 0,1-1 1 0 0,-1 1 0 0 0,0-1 0 0 0,0 1 0 0 0,0 0-1 0 0,-1-1 1 0 0,1 0 0 0 0,-1 1 0 0 0,1-1 0 0 0,-1 1-1 0 0,0-1 1 0 0,0 0 0 0 0,0 1 0 0 0,0-1 0 0 0,0 1-1 0 0,-1-1 1 0 0,1 0 0 0 0,-1 1 0 0 0,-1-5 0 0 0,0 4 8 0 0,0 0 0 0 0,0 0 0 0 0,0 0 1 0 0,-1 1-1 0 0,1-1 0 0 0,-1 1 0 0 0,0-1 1 0 0,1 1-1 0 0,-1 0 0 0 0,0 0 1 0 0,0 0-1 0 0,0 0 0 0 0,-6-1 0 0 0,-11-4 113 0 0,0 1 1 0 0,0 0-1 0 0,-1 2 0 0 0,-27-2 0 0 0,57 11-1746 0 0,1 0-122 0 0</inkml:trace>
</inkml:ink>
</file>

<file path=ppt/ink/ink97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8"/>
    </inkml:context>
    <inkml:brush xml:id="br0">
      <inkml:brushProperty name="width" value="0.05" units="cm"/>
      <inkml:brushProperty name="height" value="0.05" units="cm"/>
      <inkml:brushProperty name="color" value="#004F8B"/>
    </inkml:brush>
  </inkml:definitions>
  <inkml:trace contextRef="#ctx0" brushRef="#br0">1 223 14455 0 0,'4'-34'1568'0'0,"-4"23"-1111"0"0,2 0-1 0 0,0 0 1 0 0,0 0 0 0 0,1 0-1 0 0,0 0 1 0 0,1 0-1 0 0,0 1 1 0 0,1 0 0 0 0,0 0-1 0 0,1 0 1 0 0,11-15 0 0 0,-14 21-251 0 0,1 0 0 0 0,0 0 0 0 0,0 0 0 0 0,0 1 0 0 0,0 0 0 0 0,0 0 0 0 0,1 0 0 0 0,0 0 0 0 0,-1 1 0 0 0,1-1 0 0 0,0 1 0 0 0,0 0 0 0 0,0 1 0 0 0,1-1 0 0 0,-1 1 0 0 0,0 0 0 0 0,0 1 0 0 0,1-1 0 0 0,-1 1 0 0 0,1 0 0 0 0,-1 0 1 0 0,0 1-1 0 0,1-1 0 0 0,-1 1 0 0 0,0 1 0 0 0,8 1 0 0 0,-5 0-156 0 0,0 0 1 0 0,1 1 0 0 0,-1-1-1 0 0,-1 2 1 0 0,1-1-1 0 0,-1 1 1 0 0,1 0-1 0 0,-2 0 1 0 0,13 12 0 0 0,-3 1-26 0 0,-2 0-1 0 0,17 27 1 0 0,17 21-35 0 0,-14-34-1764 0 0,-23-26-33 0 0</inkml:trace>
</inkml:ink>
</file>

<file path=ppt/ink/ink97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49"/>
    </inkml:context>
    <inkml:brush xml:id="br0">
      <inkml:brushProperty name="width" value="0.05" units="cm"/>
      <inkml:brushProperty name="height" value="0.05" units="cm"/>
      <inkml:brushProperty name="color" value="#004F8B"/>
    </inkml:brush>
  </inkml:definitions>
  <inkml:trace contextRef="#ctx0" brushRef="#br0">0 222 1839 0 0,'3'-3'134'0'0,"-2"1"-61"0"0,1 0 0 0 0,0 0 0 0 0,0 0 1 0 0,-1 1-1 0 0,1-1 0 0 0,0 0 0 0 0,0 1 0 0 0,1-1 1 0 0,-1 1-1 0 0,0 0 0 0 0,0 0 0 0 0,1 0 0 0 0,-1 0 1 0 0,1 0-1 0 0,2 0 0 0 0,6-2 1116 0 0,19-10 1650 0 0,0 2 0 0 0,39-10 0 0 0,134-14 171 0 0,-79 17-1400 0 0,639-47 2178 0 0,-667 61-3484 0 0,629-14 850 0 0,-320 11-1143 0 0,-273 7-513 0 0,-45 3-5316 0 0,-27 0-1230 0 0</inkml:trace>
</inkml:ink>
</file>

<file path=ppt/ink/ink97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0"/>
    </inkml:context>
    <inkml:brush xml:id="br0">
      <inkml:brushProperty name="width" value="0.05" units="cm"/>
      <inkml:brushProperty name="height" value="0.05" units="cm"/>
      <inkml:brushProperty name="color" value="#004F8B"/>
    </inkml:brush>
  </inkml:definitions>
  <inkml:trace contextRef="#ctx0" brushRef="#br0">0 200 9847 0 0,'0'0'890'0'0,"1"0"-733"0"0,3 3 35 0 0,0-3 283 0 0,0 0 0 0 0,0 0 1 0 0,0 0-1 0 0,0 0 0 0 0,-1-1 0 0 0,1 1 1 0 0,0-1-1 0 0,0 0 0 0 0,3-1 0 0 0,6-1 412 0 0,275-31 4287 0 0,146 12-3026 0 0,-115 8-1653 0 0,-79 2-310 0 0,188-14-73 0 0,-126-4-112 0 0,193-14-83 0 0,-422 38 34 0 0,-44 3 48 0 0,1 0 1 0 0,0 2-1 0 0,-1 2 0 0 0,1 0 1 0 0,33 7-1 0 0,-48-4 1 0 0,-2 0-320 0 0,26 6 1213 0 0,-26-11-2459 0 0,1-4-4030 0 0,-3-1-2175 0 0</inkml:trace>
</inkml:ink>
</file>

<file path=ppt/ink/ink97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1"/>
    </inkml:context>
    <inkml:brush xml:id="br0">
      <inkml:brushProperty name="width" value="0.05" units="cm"/>
      <inkml:brushProperty name="height" value="0.05" units="cm"/>
      <inkml:brushProperty name="color" value="#004F8B"/>
    </inkml:brush>
  </inkml:definitions>
  <inkml:trace contextRef="#ctx0" brushRef="#br0">417 14 6735 0 0,'-2'-13'4125'0'0,"-3"12"-1663"0"0,-10 23-977 0 0,-12 40-1471 0 0,11-12 26 0 0,-18 91-1 0 0,21-50-1 0 0,-2 111-1 0 0,-5-2 1 0 0,0-9-4 0 0,20-178-34 0 0,-36 1119-136 0 0,15-588-344 0 0,9-422 400 0 0,-11 173-112 0 0,-9 353 472 0 0,17-250 254 0 0,17 41-513 0 0,-25 34 80 0 0,9-295-85 0 0,-7 294-16 0 0,5-221 47 0 0,0 0-30 0 0,-4 525-17 0 0,23-546 0 0 0,0 36 0 0 0,-8-131 0 0 0,1 381 0 0 0,10-164 0 0 0,7 118 0 0 0,17 237 64 0 0,-27-549-55 0 0,1 446 302 0 0,8-250 224 0 0,-7-271-454 0 0,-4-61 6 0 0,1-1 0 0 0,2 0 0 0 0,0 0 0 0 0,1 0 0 0 0,1 0-1 0 0,16 38 1 0 0,-21-58 20 0 0,1 14 453 0 0,-1-16-676 0 0,5-2-11 0 0</inkml:trace>
</inkml:ink>
</file>

<file path=ppt/ink/ink97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2"/>
    </inkml:context>
    <inkml:brush xml:id="br0">
      <inkml:brushProperty name="width" value="0.05" units="cm"/>
      <inkml:brushProperty name="height" value="0.05" units="cm"/>
      <inkml:brushProperty name="color" value="#004F8B"/>
    </inkml:brush>
  </inkml:definitions>
  <inkml:trace contextRef="#ctx0" brushRef="#br0">268 47 1839 0 0,'0'0'5355'0'0,"-21"-24"2386"0"0,19 22-7630 0 0,-1 0-1 0 0,1 0 0 0 0,0 0 0 0 0,-1 0 1 0 0,0 0-1 0 0,1 1 0 0 0,-1-1 1 0 0,0 1-1 0 0,0 0 0 0 0,0 0 0 0 0,0 0 1 0 0,0 0-1 0 0,0 0 0 0 0,0 1 0 0 0,0-1 1 0 0,0 1-1 0 0,-1 0 0 0 0,1 0 1 0 0,0 0-1 0 0,0 0 0 0 0,-5 2 0 0 0,-3-1-64 0 0,1 0 0 0 0,-1 1-1 0 0,1 1 1 0 0,0-1 0 0 0,-12 6-1 0 0,20-7-32 0 0,0 0-1 0 0,0-1 0 0 0,0 1 0 0 0,0 0 1 0 0,0 0-1 0 0,0 1 0 0 0,0-1 1 0 0,1 0-1 0 0,-1 1 0 0 0,0-1 1 0 0,1 1-1 0 0,-1-1 0 0 0,1 1 0 0 0,-1 0 1 0 0,1-1-1 0 0,0 1 0 0 0,0 0 1 0 0,0 0-1 0 0,0 0 0 0 0,0 0 1 0 0,0 0-1 0 0,0 0 0 0 0,1 0 0 0 0,-1 0 1 0 0,1 1-1 0 0,0-1 0 0 0,-1 0 1 0 0,1 0-1 0 0,0 0 0 0 0,0 1 1 0 0,0-1-1 0 0,1 3 0 0 0,1 0 41 0 0,-1-1-1 0 0,1 0 1 0 0,0 0-1 0 0,0 0 0 0 0,1-1 1 0 0,-1 1-1 0 0,1 0 1 0 0,0-1-1 0 0,0 0 1 0 0,0 1-1 0 0,0-1 1 0 0,0-1-1 0 0,1 1 1 0 0,-1 0-1 0 0,5 2 1 0 0,47 23 790 0 0,-34-17-638 0 0,0 0 0 0 0,22 16 0 0 0,-38-24-193 0 0,0 1 0 0 0,0 1 0 0 0,0-1 0 0 0,-1 0 0 0 0,0 1 0 0 0,1 0 0 0 0,-2 0-1 0 0,1 1 1 0 0,-1-1 0 0 0,1 1 0 0 0,-2-1 0 0 0,5 11 0 0 0,-6-12 12 0 0,0-1 0 0 0,0 1 0 0 0,0 0 0 0 0,0 0 0 0 0,-1 0 0 0 0,1 0 0 0 0,-1 0 0 0 0,0 0 0 0 0,-1 0 0 0 0,1-1 0 0 0,0 1 0 0 0,-1 0 0 0 0,0 0 1 0 0,0 0-1 0 0,0 0 0 0 0,-1-1 0 0 0,1 1 0 0 0,-4 5 0 0 0,1-4 26 0 0,0 0 1 0 0,0-1 0 0 0,0 1-1 0 0,0-1 1 0 0,-1 0-1 0 0,0 0 1 0 0,0 0 0 0 0,0-1-1 0 0,0 0 1 0 0,-10 5 0 0 0,-10 1 124 0 0,1 0 0 0 0,-1-2 0 0 0,-1-1 1 0 0,-33 5-1 0 0,57-11-168 0 0,-6 1 20 0 0,1 0-1 0 0,0 1 1 0 0,0 0-1 0 0,0 0 1 0 0,0 0-1 0 0,0 1 1 0 0,0 0 0 0 0,1 0-1 0 0,0 1 1 0 0,-7 4-1 0 0,12-7-245 0 0,1-27-3299 0 0,4 15 2019 0 0</inkml:trace>
</inkml:ink>
</file>

<file path=ppt/ink/ink97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3"/>
    </inkml:context>
    <inkml:brush xml:id="br0">
      <inkml:brushProperty name="width" value="0.05" units="cm"/>
      <inkml:brushProperty name="height" value="0.05" units="cm"/>
      <inkml:brushProperty name="color" value="#004F8B"/>
    </inkml:brush>
  </inkml:definitions>
  <inkml:trace contextRef="#ctx0" brushRef="#br0">69 38 3679 0 0,'0'0'284'0'0,"0"-6"1858"0"0,-4-18 9218 0 0,4 23-11254 0 0,-1 0 1 0 0,1 1 0 0 0,-1-1 0 0 0,1 1-1 0 0,-1-1 1 0 0,0 1 0 0 0,1-1 0 0 0,-1 1 0 0 0,0 0-1 0 0,1-1 1 0 0,-1 1 0 0 0,0 0 0 0 0,1-1-1 0 0,-1 1 1 0 0,0 0 0 0 0,1 0 0 0 0,-1 0 0 0 0,0-1-1 0 0,0 1 1 0 0,1 0 0 0 0,-1 0 0 0 0,0 0-1 0 0,0 0 1 0 0,0 0 0 0 0,1 1 0 0 0,-1-1 0 0 0,0 0-1 0 0,1 0 1 0 0,-1 0 0 0 0,0 1 0 0 0,0-1-1 0 0,1 0 1 0 0,-2 1 0 0 0,0 1 17 0 0,0 0-1 0 0,0 0 1 0 0,0 0 0 0 0,1 0-1 0 0,-1 0 1 0 0,1 0-1 0 0,-1 1 1 0 0,1-1 0 0 0,-2 5-1 0 0,-2 4-62 0 0,2-1-1 0 0,0 0 1 0 0,0 1-1 0 0,-2 13 1 0 0,3 5 43 0 0,1 0 0 0 0,4 52 0 0 0,-2-71-79 0 0,0 0-1 0 0,1 0 1 0 0,0 0-1 0 0,1 0 0 0 0,0 0 1 0 0,0 0-1 0 0,1-1 1 0 0,1 1-1 0 0,-1-1 0 0 0,2 0 1 0 0,8 12-1 0 0,-12-19-18 0 0,1-1 1 0 0,-1 1-1 0 0,1-1 0 0 0,-1 0 0 0 0,1 0 1 0 0,0 0-1 0 0,-1 0 0 0 0,1 0 1 0 0,0-1-1 0 0,-1 1 0 0 0,1-1 0 0 0,0 0 1 0 0,0 0-1 0 0,0 0 0 0 0,0 0 0 0 0,-1 0 1 0 0,1 0-1 0 0,0-1 0 0 0,0 1 0 0 0,-1-1 1 0 0,1 0-1 0 0,4-2 0 0 0,26-7-339 0 0,17-7-1648 0 0,-47 16 1583 0 0,0-1-1 0 0,-1 1 0 0 0,1 0 0 0 0,-1-1 0 0 0,0 1 1 0 0,0-1-1 0 0,1 0 0 0 0,-1 0 0 0 0,0 0 0 0 0,-1 0 1 0 0,1 0-1 0 0,0 0 0 0 0,0-1 0 0 0,2-4 0 0 0,-2 0-5185 0 0</inkml:trace>
</inkml:ink>
</file>

<file path=ppt/ink/ink97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4"/>
    </inkml:context>
    <inkml:brush xml:id="br0">
      <inkml:brushProperty name="width" value="0.05" units="cm"/>
      <inkml:brushProperty name="height" value="0.05" units="cm"/>
      <inkml:brushProperty name="color" value="#004F8B"/>
    </inkml:brush>
  </inkml:definitions>
  <inkml:trace contextRef="#ctx0" brushRef="#br0">0 88 12383 0 0,'0'0'1119'0'0,"4"-16"5676"0"0,5 9-6120 0 0,1 0 1 0 0,-1 1-1 0 0,1 1 1 0 0,19-9-1 0 0,46-12-2814 0 0,-67 24 1535 0 0,6-2-1680 0 0</inkml:trace>
</inkml:ink>
</file>

<file path=ppt/ink/ink97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5"/>
    </inkml:context>
    <inkml:brush xml:id="br0">
      <inkml:brushProperty name="width" value="0.05" units="cm"/>
      <inkml:brushProperty name="height" value="0.05" units="cm"/>
      <inkml:brushProperty name="color" value="#004F8B"/>
    </inkml:brush>
  </inkml:definitions>
  <inkml:trace contextRef="#ctx0" brushRef="#br0">150 10 9359 0 0,'0'0'2020'0'0,"-19"-10"4155"0"0,12 13-5945 0 0,1-1 0 0 0,1 2-1 0 0,-1-1 1 0 0,0 0 0 0 0,1 1 0 0 0,-1 0 0 0 0,1 0-1 0 0,0 1 1 0 0,1-1 0 0 0,-1 1 0 0 0,-5 7 0 0 0,1 0-62 0 0,0 1-1 0 0,1-1 1 0 0,-13 27 0 0 0,18-34-138 0 0,1 0 0 0 0,0 1 0 0 0,1-1 1 0 0,-1 0-1 0 0,1 1 0 0 0,0 0 0 0 0,0-1 0 0 0,1 11 0 0 0,0-15-27 0 0,0 0 1 0 0,0 0-1 0 0,0 0 0 0 0,0 0 0 0 0,1 0 1 0 0,-1 0-1 0 0,0 0 0 0 0,1 0 1 0 0,-1 0-1 0 0,1 0 0 0 0,-1 0 1 0 0,1 0-1 0 0,0 0 0 0 0,-1 0 0 0 0,1 0 1 0 0,0-1-1 0 0,0 1 0 0 0,-1 0 1 0 0,3 1-1 0 0,-1-1 2 0 0,0-1 1 0 0,-1 1-1 0 0,1-1 1 0 0,0 1-1 0 0,0-1 1 0 0,0 0-1 0 0,0 0 1 0 0,0 1-1 0 0,-1-1 0 0 0,1-1 1 0 0,0 1-1 0 0,0 0 1 0 0,0 0-1 0 0,0-1 1 0 0,3 0-1 0 0,2-2 23 0 0,0-1 0 0 0,-1 0 0 0 0,1 0 0 0 0,-1 0 0 0 0,0-1 0 0 0,0 1 0 0 0,0-1 0 0 0,-1-1 0 0 0,0 1-1 0 0,0-1 1 0 0,0 0 0 0 0,-1 0 0 0 0,0-1 0 0 0,0 1 0 0 0,0-1 0 0 0,-1 0 0 0 0,0 0 0 0 0,4-13 0 0 0,-7 20 441 0 0,0 7-436 0 0,1 0 0 0 0,1 0 0 0 0,-1 1 0 0 0,1-1 0 0 0,0 0 0 0 0,1-1 0 0 0,0 1 0 0 0,0 0 0 0 0,0-1 0 0 0,1 1 0 0 0,0-1 0 0 0,0 0 0 0 0,0 0 0 0 0,1-1 0 0 0,0 1 0 0 0,0-1 0 0 0,8 6-1 0 0,5-2-1762 0 0,-9-9-101 0 0</inkml:trace>
</inkml:ink>
</file>

<file path=ppt/ink/ink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8"/>
    </inkml:context>
    <inkml:brush xml:id="br0">
      <inkml:brushProperty name="width" value="0.1" units="cm"/>
      <inkml:brushProperty name="height" value="0.1" units="cm"/>
      <inkml:brushProperty name="color" value="#333333"/>
    </inkml:brush>
  </inkml:definitions>
  <inkml:trace contextRef="#ctx0" brushRef="#br0">19 37 2303 0 0,'-19'-37'21581'0'0,"26"51"-22523"0"0,241 452 3915 0 0,-171-346-2644 0 0,-54-89-10 0 0,-1 2 1 0 0,-2 1-1 0 0,17 39 1 0 0,-37-72-59 0 0,2 2-71 0 0,-2-3-179 0 0,0 1 0 0 0,0-1 1 0 0,0 0-1 0 0,0 1 0 0 0,0-1 1 0 0,0 0-1 0 0,0 0 0 0 0,0 1 1 0 0,0-1-1 0 0,0 0 0 0 0,0 1 1 0 0,0-1-1 0 0,0 0 0 0 0,0 0 0 0 0,0 1 1 0 0,1-1-1 0 0,-1 0 0 0 0,0 0 1 0 0,0 1-1 0 0,0-1 0 0 0,0 0 1 0 0,1 0-1 0 0,-1 1 0 0 0,0-1 1 0 0,0 0-1 0 0,0 0 0 0 0,1 0 1 0 0,-1 0-1 0 0,0 1 0 0 0,0-1 1 0 0,1 0-1 0 0,-1 0 0 0 0,0 0 1 0 0,1 0-1 0 0,-1 0 0 0 0,0 0 1 0 0,0 0-1 0 0,1 0 0 0 0,-1 0 1 0 0,0 0-1 0 0,1 0 0 0 0,-1 0 1 0 0,0 0-1 0 0,0 0 0 0 0,1 0 1 0 0,-1 0-1 0 0,1 0 0 0 0,35-8-1549 0 0,-25 5 615 0 0</inkml:trace>
</inkml:ink>
</file>

<file path=ppt/ink/ink97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6"/>
    </inkml:context>
    <inkml:brush xml:id="br0">
      <inkml:brushProperty name="width" value="0.05" units="cm"/>
      <inkml:brushProperty name="height" value="0.05" units="cm"/>
      <inkml:brushProperty name="color" value="#004F8B"/>
    </inkml:brush>
  </inkml:definitions>
  <inkml:trace contextRef="#ctx0" brushRef="#br0">36 36 6911 0 0,'0'0'623'0'0,"-12"-22"1591"0"0,4 9 7084 0 0,8 13-9202 0 0,-1 0 1 0 0,1 0-1 0 0,0 0 1 0 0,-1 0-1 0 0,1-1 1 0 0,0 1-1 0 0,-1 0 0 0 0,1 0 1 0 0,0 0-1 0 0,-1 0 1 0 0,1 0-1 0 0,0 0 1 0 0,-1 0-1 0 0,1 0 1 0 0,0 1-1 0 0,-1-1 0 0 0,1 0 1 0 0,0 0-1 0 0,-1 0 1 0 0,1 0-1 0 0,0 0 1 0 0,-1 0-1 0 0,1 1 0 0 0,0-1 1 0 0,0 0-1 0 0,-1 0 1 0 0,1 0-1 0 0,0 1 1 0 0,-1-1-1 0 0,1 0 1 0 0,0 0-1 0 0,0 1 0 0 0,0-1 1 0 0,-1 0-1 0 0,1 1 1 0 0,0-1-1 0 0,0 0 1 0 0,0 1-1 0 0,-4 19 1009 0 0,5 19-901 0 0,1-7-85 0 0,2-1 0 0 0,1 1-1 0 0,2-1 1 0 0,1 0 0 0 0,22 58-1 0 0,-26-84-104 0 0,-1 0-1 0 0,1 0 0 0 0,0-1 0 0 0,1 1 0 0 0,-1-1 0 0 0,1 0 1 0 0,0 0-1 0 0,0 0 0 0 0,0-1 0 0 0,0 0 0 0 0,1 0 0 0 0,-1 0 0 0 0,1 0 1 0 0,0-1-1 0 0,0 0 0 0 0,0 0 0 0 0,0-1 0 0 0,0 0 0 0 0,0 0 0 0 0,9 0 1 0 0,-4 0-466 0 0,-1 0 1 0 0,0-1 0 0 0,0 0-1 0 0,1-1 1 0 0,-1 0 0 0 0,0 0-1 0 0,0-1 1 0 0,0-1 0 0 0,0 0-1 0 0,0 0 1 0 0,16-9 0 0 0,-25 12 213 0 0,0-1 0 0 0,0 1 0 0 0,-1 0 0 0 0,1-1 0 0 0,0 0 0 0 0,0 1 0 0 0,-1-1 0 0 0,1 1 0 0 0,0-1 0 0 0,-1 0 0 0 0,1 1 0 0 0,-1-1 0 0 0,1 0 0 0 0,-1 0 0 0 0,1 1 1 0 0,-1-1-1 0 0,0 0 0 0 0,1 0 0 0 0,-1 0 0 0 0,0 0 0 0 0,1-1 0 0 0,0-4-697 0 0</inkml:trace>
</inkml:ink>
</file>

<file path=ppt/ink/ink97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7"/>
    </inkml:context>
    <inkml:brush xml:id="br0">
      <inkml:brushProperty name="width" value="0.05" units="cm"/>
      <inkml:brushProperty name="height" value="0.05" units="cm"/>
      <inkml:brushProperty name="color" value="#004F8B"/>
    </inkml:brush>
  </inkml:definitions>
  <inkml:trace contextRef="#ctx0" brushRef="#br0">1 35 1839 0 0,'0'0'16004'0'0,"36"-15"-11641"0"0,-20 11-4046 0 0,-1-1 0 0 0,0 2 0 0 0,1 0 0 0 0,29 0 0 0 0,-8 1-2500 0 0,-2 2-3492 0 0,-14 0-1187 0 0</inkml:trace>
</inkml:ink>
</file>

<file path=ppt/ink/ink97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8"/>
    </inkml:context>
    <inkml:brush xml:id="br0">
      <inkml:brushProperty name="width" value="0.05" units="cm"/>
      <inkml:brushProperty name="height" value="0.05" units="cm"/>
      <inkml:brushProperty name="color" value="#004F8B"/>
    </inkml:brush>
  </inkml:definitions>
  <inkml:trace contextRef="#ctx0" brushRef="#br0">28 130 3679 0 0,'0'0'167'0'0,"9"-7"732"0"0,13-9 5629 0 0,-5 3-2435 0 0,24-22-1068 0 0,-40 34-2940 0 0,0 0-1 0 0,1-1 1 0 0,-1 1-1 0 0,0 0 1 0 0,0-1-1 0 0,0 1 1 0 0,-1-1-1 0 0,1 1 0 0 0,0-1 1 0 0,0 1-1 0 0,-1-1 1 0 0,1 0-1 0 0,-1 1 1 0 0,1-1-1 0 0,-1 0 1 0 0,0 1-1 0 0,0-1 1 0 0,0 0-1 0 0,0 0 1 0 0,0 1-1 0 0,0-1 1 0 0,0 0-1 0 0,0 1 1 0 0,-1-4-1 0 0,0 4-28 0 0,1 0 1 0 0,-1 1-1 0 0,1-1 0 0 0,-1 0 0 0 0,1 0 0 0 0,-1 0 0 0 0,1 0 1 0 0,-1 0-1 0 0,0 1 0 0 0,1-1 0 0 0,-1 0 0 0 0,0 0 1 0 0,0 1-1 0 0,1-1 0 0 0,-1 1 0 0 0,0-1 0 0 0,0 1 1 0 0,0-1-1 0 0,0 1 0 0 0,0-1 0 0 0,0 1 0 0 0,0 0 0 0 0,0 0 1 0 0,0-1-1 0 0,0 1 0 0 0,-1 0 0 0 0,-1 0 14 0 0,1 0 0 0 0,-1 1 0 0 0,1-1 0 0 0,0 1 1 0 0,-1 0-1 0 0,1 0 0 0 0,0 0 0 0 0,-1 0 0 0 0,1 0 0 0 0,-4 2 0 0 0,-1 2 57 0 0,0 0-1 0 0,0 1 1 0 0,1 0 0 0 0,-1 0-1 0 0,-6 9 1 0 0,9-9-62 0 0,0 0 1 0 0,1 0-1 0 0,0 0 0 0 0,0 0 1 0 0,0 1-1 0 0,1-1 0 0 0,0 1 1 0 0,0-1-1 0 0,1 1 0 0 0,0 0 1 0 0,0 0-1 0 0,0-1 0 0 0,1 9 1 0 0,0-13-54 0 0,0 1 0 0 0,1-1 0 0 0,-1 1 0 0 0,0-1 0 0 0,1 0 0 0 0,0 1 0 0 0,0-1 0 0 0,-1 0 0 0 0,1 1 0 0 0,0-1 0 0 0,1 0 0 0 0,-1 0 0 0 0,0 0 0 0 0,1 0 0 0 0,-1 0 0 0 0,1 0 0 0 0,0-1 0 0 0,-1 1 0 0 0,1 0 0 0 0,0-1 0 0 0,0 1 0 0 0,0-1 0 0 0,0 0 0 0 0,0 1 0 0 0,0-1 0 0 0,1 0 0 0 0,-1-1 0 0 0,0 1 0 0 0,1 0 0 0 0,-1-1 0 0 0,0 1 0 0 0,1-1 0 0 0,-1 1 0 0 0,1-1 0 0 0,-1 0 0 0 0,0 0 0 0 0,1 0 0 0 0,-1-1 0 0 0,5 0 0 0 0,56-7-2054 0 0,-45 3-6175 0 0</inkml:trace>
</inkml:ink>
</file>

<file path=ppt/ink/ink97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59"/>
    </inkml:context>
    <inkml:brush xml:id="br0">
      <inkml:brushProperty name="width" value="0.05" units="cm"/>
      <inkml:brushProperty name="height" value="0.05" units="cm"/>
      <inkml:brushProperty name="color" value="#004F8B"/>
    </inkml:brush>
  </inkml:definitions>
  <inkml:trace contextRef="#ctx0" brushRef="#br0">7 117 3679 0 0,'0'0'284'0'0,"-3"25"4819"0"0,1-14 4105 0 0,2-32-7711 0 0,-1 11-1037 0 0,1 0-1 0 0,0 1 0 0 0,1-1 0 0 0,0 0 0 0 0,0 0 0 0 0,4-12 0 0 0,-3 19-404 0 0,-1 0-1 0 0,1 0 1 0 0,0 0-1 0 0,0 0 1 0 0,0 0-1 0 0,0 0 1 0 0,0 0-1 0 0,0 1 1 0 0,1-1-1 0 0,-1 1 1 0 0,1 0-1 0 0,0 0 1 0 0,0 0-1 0 0,-1 0 1 0 0,1 0-1 0 0,1 0 1 0 0,-1 1 0 0 0,0 0-1 0 0,0-1 1 0 0,1 1-1 0 0,-1 0 1 0 0,5 0-1 0 0,-7 1-53 0 0,0-1-1 0 0,1 1 1 0 0,-1 0-1 0 0,0 0 1 0 0,0 0-1 0 0,0 0 1 0 0,1 0 0 0 0,-1 1-1 0 0,0-1 1 0 0,0 0-1 0 0,0 0 1 0 0,0 1-1 0 0,0-1 1 0 0,1 1-1 0 0,-1-1 1 0 0,0 1-1 0 0,0-1 1 0 0,0 1 0 0 0,0 0-1 0 0,0-1 1 0 0,0 1-1 0 0,-1 0 1 0 0,1 0-1 0 0,0 0 1 0 0,0 0-1 0 0,0 0 1 0 0,-1 0 0 0 0,1 0-1 0 0,-1 0 1 0 0,1 0-1 0 0,0 2 1 0 0,10 35-4 0 0,-10-31 4 0 0,-1-4-1 0 0,1 0 0 0 0,-1-1 0 0 0,1 1 0 0 0,0-1 0 0 0,0 1 0 0 0,0-1 0 0 0,0 1 0 0 0,0-1 0 0 0,1 1 0 0 0,-1-1 0 0 0,1 0 0 0 0,-1 0 0 0 0,1 0 0 0 0,0 0 0 0 0,3 3 0 0 0,-4-5 7 0 0,1 1-1 0 0,-1-1 1 0 0,0 0-1 0 0,1 0 1 0 0,-1 0-1 0 0,1 0 1 0 0,-1 0-1 0 0,0 0 0 0 0,1-1 1 0 0,-1 1-1 0 0,1 0 1 0 0,-1-1-1 0 0,0 1 1 0 0,1-1-1 0 0,-1 1 0 0 0,0-1 1 0 0,0 1-1 0 0,1-1 1 0 0,-1 0-1 0 0,0 0 1 0 0,0 0-1 0 0,0 0 1 0 0,0 0-1 0 0,0 0 0 0 0,0 0 1 0 0,0 0-1 0 0,0 0 1 0 0,0 0-1 0 0,-1-1 1 0 0,2-1-1 0 0,2-3 93 0 0,1 1 1 0 0,0 0-1 0 0,0 0 0 0 0,0 0 0 0 0,0 0 1 0 0,1 1-1 0 0,0 0 0 0 0,8-4 1 0 0,-13 7-74 0 0,1 0-1 0 0,-1 1 1 0 0,0-1 0 0 0,1 1 0 0 0,-1 0 0 0 0,1 0 0 0 0,-1-1 0 0 0,1 1 0 0 0,0 0 0 0 0,-1 0 0 0 0,1 0 0 0 0,-1 0 0 0 0,1 1-1 0 0,-1-1 1 0 0,1 0 0 0 0,-1 1 0 0 0,1-1 0 0 0,-1 1 0 0 0,0-1 0 0 0,1 1 0 0 0,-1 0 0 0 0,0-1 0 0 0,1 1 0 0 0,-1 0 0 0 0,0 0-1 0 0,0 0 1 0 0,1 0 0 0 0,-1 0 0 0 0,0 0 0 0 0,0 0 0 0 0,0 1 0 0 0,-1-1 0 0 0,1 0 0 0 0,0 1 0 0 0,0-1 0 0 0,-1 0 0 0 0,1 1 0 0 0,-1-1-1 0 0,1 1 1 0 0,-1-1 0 0 0,1 1 0 0 0,-1 1 0 0 0,10 33-21 0 0,7 22 171 0 0,-16-55-577 0 0,1 0 1 0 0,-1-1-1 0 0,1 1 0 0 0,0 0 1 0 0,0 0-1 0 0,0-1 0 0 0,0 1 1 0 0,5 3-1 0 0</inkml:trace>
</inkml:ink>
</file>

<file path=ppt/ink/ink97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0"/>
    </inkml:context>
    <inkml:brush xml:id="br0">
      <inkml:brushProperty name="width" value="0.05" units="cm"/>
      <inkml:brushProperty name="height" value="0.05" units="cm"/>
      <inkml:brushProperty name="color" value="#004F8B"/>
    </inkml:brush>
  </inkml:definitions>
  <inkml:trace contextRef="#ctx0" brushRef="#br0">62 121 1375 0 0,'8'-6'14139'0'0,"11"-6"-11378"0"0,10 4-1385 0 0,28-9-520 0 0,-54 15-777 0 0,1 1-1 0 0,-1-1 1 0 0,1 1 0 0 0,-1-1 0 0 0,0 0 0 0 0,0 0 0 0 0,0-1 0 0 0,0 1 0 0 0,0 0 0 0 0,0-1 0 0 0,3-5 0 0 0,-5 7-11 0 0,0 0 0 0 0,-1 0 1 0 0,1 0-1 0 0,-1 0 0 0 0,1 0 0 0 0,-1 0 1 0 0,0 0-1 0 0,1 0 0 0 0,-1 0 1 0 0,0 0-1 0 0,0 0 0 0 0,1 0 0 0 0,-1-1 1 0 0,0 1-1 0 0,0 0 0 0 0,0 0 1 0 0,-1 0-1 0 0,1 0 0 0 0,0 0 0 0 0,0 0 1 0 0,-1 0-1 0 0,1-1 0 0 0,0 1 0 0 0,-1 0 1 0 0,1 0-1 0 0,-1 0 0 0 0,0 0 1 0 0,1 0-1 0 0,-1 1 0 0 0,0-1 0 0 0,1 0 1 0 0,-1 0-1 0 0,0 0 0 0 0,0 0 0 0 0,0 1 1 0 0,0-1-1 0 0,0 0 0 0 0,0 1 1 0 0,0-1-1 0 0,0 1 0 0 0,0-1 0 0 0,0 1 1 0 0,0 0-1 0 0,0-1 0 0 0,0 1 1 0 0,0 0-1 0 0,0 0 0 0 0,-2-1 0 0 0,-3 0 41 0 0,0 0 0 0 0,1-1 0 0 0,-1 2 0 0 0,0-1 0 0 0,0 1 0 0 0,0 0 0 0 0,-11 1 0 0 0,7 2-101 0 0,1-1-1 0 0,0 2 0 0 0,0-1 1 0 0,0 1-1 0 0,0 1 1 0 0,1 0-1 0 0,0 0 1 0 0,0 0-1 0 0,0 1 1 0 0,-8 8-1 0 0,13-12-6 0 0,0 1 0 0 0,0 0 0 0 0,0 0-1 0 0,1 1 1 0 0,-1-1 0 0 0,1 1 0 0 0,0-1 0 0 0,0 1-1 0 0,0 0 1 0 0,0-1 0 0 0,0 1 0 0 0,1 0 0 0 0,0 0 0 0 0,0 0-1 0 0,0 1 1 0 0,0-1 0 0 0,1 0 0 0 0,-1 0 0 0 0,1 0-1 0 0,0 0 1 0 0,1 1 0 0 0,-1-1 0 0 0,1 0 0 0 0,-1 0-1 0 0,1 0 1 0 0,2 4 0 0 0,0-3-7 0 0,0 0 0 0 0,0-1 0 0 0,0 0 0 0 0,1 0 0 0 0,-1 0 0 0 0,1 0 0 0 0,0-1 0 0 0,1 1 0 0 0,-1-1 0 0 0,0 0 0 0 0,1-1 0 0 0,0 1 0 0 0,-1-1 0 0 0,1 1 0 0 0,6 1 0 0 0,4 1-13 0 0,-1 0 0 0 0,1-1 0 0 0,0 0-1 0 0,18 1 1 0 0,-23-3-106 0 0,0-2 0 0 0,1 1 0 0 0,-1-1 0 0 0,0-1 0 0 0,0 1 0 0 0,1-2 0 0 0,-1 0 0 0 0,0 0 0 0 0,0-1 0 0 0,0 0 0 0 0,-1 0 0 0 0,12-6 0 0 0,-7-1-1410 0 0</inkml:trace>
</inkml:ink>
</file>

<file path=ppt/ink/ink97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1"/>
    </inkml:context>
    <inkml:brush xml:id="br0">
      <inkml:brushProperty name="width" value="0.05" units="cm"/>
      <inkml:brushProperty name="height" value="0.05" units="cm"/>
      <inkml:brushProperty name="color" value="#004F8B"/>
    </inkml:brush>
  </inkml:definitions>
  <inkml:trace contextRef="#ctx0" brushRef="#br0">0 223 5063 0 0,'0'0'12951'0'0,"1"-6"-9372"0"0,5-24-2253 0 0,-3 17-1045 0 0,1 1-1 0 0,0-1 0 0 0,1 1 1 0 0,1 0-1 0 0,0 1 1 0 0,0-1-1 0 0,1 1 0 0 0,1 1 1 0 0,-1-1-1 0 0,2 1 1 0 0,0 0-1 0 0,0 1 1 0 0,0 0-1 0 0,1 1 0 0 0,14-9 1 0 0,-23 16-277 0 0,-1 0 1 0 0,1 1-1 0 0,0-1 1 0 0,0 1-1 0 0,-1-1 1 0 0,1 1-1 0 0,0-1 1 0 0,0 1-1 0 0,0 0 0 0 0,0-1 1 0 0,0 1-1 0 0,0 0 1 0 0,0 0-1 0 0,0 0 1 0 0,0 0-1 0 0,0 0 1 0 0,-1 0-1 0 0,1 0 1 0 0,0 0-1 0 0,0 0 1 0 0,0 0-1 0 0,0 0 1 0 0,0 0-1 0 0,0 1 1 0 0,0-1-1 0 0,0 0 1 0 0,0 1-1 0 0,0-1 0 0 0,-1 1 1 0 0,1-1-1 0 0,0 1 1 0 0,0-1-1 0 0,-1 1 1 0 0,1 0-1 0 0,0-1 1 0 0,-1 1-1 0 0,1 0 1 0 0,0 0-1 0 0,-1-1 1 0 0,1 1-1 0 0,-1 0 1 0 0,1 0-1 0 0,-1 0 1 0 0,0 0-1 0 0,1-1 0 0 0,-1 1 1 0 0,0 0-1 0 0,1 1 1 0 0,1 8 52 0 0,1 0 0 0 0,-1 0 1 0 0,1 20-1 0 0,0-4-8 0 0,-1-22-231 0 0,0 0-1 0 0,0 0 1 0 0,0 0-1 0 0,0 0 1 0 0,1 0-1 0 0,-1-1 1 0 0,1 1-1 0 0,0-1 1 0 0,0 1 0 0 0,1-1-1 0 0,-1 0 1 0 0,1 0-1 0 0,-1-1 1 0 0,1 1-1 0 0,0-1 1 0 0,0 0-1 0 0,0 0 1 0 0,0 0-1 0 0,1 0 1 0 0,-1-1 0 0 0,0 0-1 0 0,1 0 1 0 0,-1 0-1 0 0,1 0 1 0 0,-1-1-1 0 0,1 1 1 0 0,-1-1-1 0 0,1 0 1 0 0,-1-1-1 0 0,1 1 1 0 0,6-2-1 0 0,8-2-7962 0 0</inkml:trace>
</inkml:ink>
</file>

<file path=ppt/ink/ink97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2"/>
    </inkml:context>
    <inkml:brush xml:id="br0">
      <inkml:brushProperty name="width" value="0.05" units="cm"/>
      <inkml:brushProperty name="height" value="0.05" units="cm"/>
      <inkml:brushProperty name="color" value="#004F8B"/>
    </inkml:brush>
  </inkml:definitions>
  <inkml:trace contextRef="#ctx0" brushRef="#br0">87 93 11111 0 0,'5'-34'1208'0'0,"-12"5"491"0"0,1 0 3578 0 0,-5 37-2191 0 0,-2 6-2749 0 0,3 9-74 0 0,1 0 0 0 0,1 1 1 0 0,0 0-1 0 0,2 0 0 0 0,-5 38 0 0 0,10-50-156 0 0,0 0-1 0 0,1 1 0 0 0,0-1 0 0 0,0 0 0 0 0,2 0 0 0 0,-1 0 0 0 0,2 0 0 0 0,0 0 1 0 0,0 0-1 0 0,1 0 0 0 0,0-1 0 0 0,1 0 0 0 0,9 15 0 0 0,-13-23-108 0 0,2-1-1 0 0,-1 0 1 0 0,0 0-1 0 0,0 0 1 0 0,1 0-1 0 0,-1 0 1 0 0,1 0-1 0 0,-1-1 1 0 0,1 1-1 0 0,0-1 1 0 0,0 0-1 0 0,-1 0 1 0 0,1 0-1 0 0,0 0 1 0 0,0 0 0 0 0,0 0-1 0 0,0-1 1 0 0,0 0-1 0 0,0 1 1 0 0,1-1-1 0 0,-1-1 1 0 0,0 1-1 0 0,0 0 1 0 0,0-1-1 0 0,4 0 1 0 0,12-3-38 0 0,0-1 0 0 0,36-15 0 0 0,-31 11 7 0 0,37-13-1622 0 0,-60 21 1314 0 0,8-9-3658 0 0,-8 4 1675 0 0</inkml:trace>
</inkml:ink>
</file>

<file path=ppt/ink/ink97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09:51.863"/>
    </inkml:context>
    <inkml:brush xml:id="br0">
      <inkml:brushProperty name="width" value="0.05" units="cm"/>
      <inkml:brushProperty name="height" value="0.05" units="cm"/>
      <inkml:brushProperty name="color" value="#004F8B"/>
    </inkml:brush>
  </inkml:definitions>
  <inkml:trace contextRef="#ctx0" brushRef="#br0">0 52 4607 0 0,'0'0'208'0'0,"35"-9"9323"0"0,37-5-3174 0 0,28-5-3111 0 0,-69 15-3781 0 0,1 0 0 0 0,60 2 0 0 0,-70 4-7458 0 0</inkml:trace>
</inkml:ink>
</file>

<file path=ppt/ink/ink97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19.146"/>
    </inkml:context>
    <inkml:brush xml:id="br0">
      <inkml:brushProperty name="width" value="0.05" units="cm"/>
      <inkml:brushProperty name="height" value="0.05" units="cm"/>
      <inkml:brushProperty name="color" value="#008C3A"/>
    </inkml:brush>
  </inkml:definitions>
  <inkml:trace contextRef="#ctx0" brushRef="#br0">246 60 1839 0 0,'0'0'83'0'0,"22"-41"7890"0"0,-22 22 1894 0 0,-11 30-3941 0 0,-1 1-7162 0 0,11-11 830 0 0,-28 35 710 0 0,2 0 0 0 0,-30 54 0 0 0,19-30-135 0 0,23-37-166 0 0,0-2-1 0 0,-2 0 1 0 0,-28 29 0 0 0,45-50-2 0 0,-1 1 1 0 0,1-1-1 0 0,0 1 0 0 0,0 0 1 0 0,0-1-1 0 0,0 1 1 0 0,0-1-1 0 0,0 1 0 0 0,0-1 1 0 0,1 1-1 0 0,-1 0 1 0 0,0-1-1 0 0,0 1 1 0 0,0-1-1 0 0,0 1 0 0 0,1-1 1 0 0,-1 1-1 0 0,0-1 1 0 0,1 1-1 0 0,-1-1 0 0 0,0 1 1 0 0,1-1-1 0 0,-1 1 1 0 0,1-1-1 0 0,-1 0 1 0 0,0 1-1 0 0,1-1 0 0 0,-1 1 1 0 0,1-1-1 0 0,-1 0 1 0 0,1 0-1 0 0,-1 1 0 0 0,1-1 1 0 0,0 0-1 0 0,-1 0 1 0 0,1 0-1 0 0,0 1 0 0 0,20 8 52 0 0,52-11 276 0 0,36 1-247 0 0,-22 7 283 0 0,-86-6-298 0 0,1-1 660 0 0,1 1-2541 0 0</inkml:trace>
</inkml:ink>
</file>

<file path=ppt/ink/ink97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039"/>
    </inkml:context>
    <inkml:brush xml:id="br0">
      <inkml:brushProperty name="width" value="0.05" units="cm"/>
      <inkml:brushProperty name="height" value="0.05" units="cm"/>
      <inkml:brushProperty name="color" value="#008C3A"/>
    </inkml:brush>
  </inkml:definitions>
  <inkml:trace contextRef="#ctx0" brushRef="#br0">38 48 8519 0 0,'-3'-30'2568'0'0,"0"13"8034"0"0,-3 70-7579 0 0,-1 13-2929 0 0,-11 170 251 0 0,18-190-281 0 0,0-45-195 0 0,1-1 0 0 0,-1 1 0 0 0,1-1-1 0 0,-1 0 1 0 0,1 0 0 0 0,-1 1 0 0 0,1-1 0 0 0,0 0-1 0 0,-1 0 1 0 0,1 0 0 0 0,-1 0 0 0 0,1 0 0 0 0,0 0-1 0 0,-1 0 1 0 0,1 0 0 0 0,-1 0 0 0 0,1 0 0 0 0,0 0 0 0 0,-1 0-1 0 0,1 0 1 0 0,-1 0 0 0 0,1 0 0 0 0,0-1 0 0 0,-1 1-1 0 0,1 0 1 0 0,-1 0 0 0 0,1-1 0 0 0,-1 1 0 0 0,1 0-1 0 0,-1-1 1 0 0,1 1 0 0 0,0-1 0 0 0,2-2-1844 0 0</inkml:trace>
</inkml:ink>
</file>

<file path=ppt/ink/ink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1"/>
    </inkml:context>
    <inkml:brush xml:id="br0">
      <inkml:brushProperty name="width" value="0.1" units="cm"/>
      <inkml:brushProperty name="height" value="0.1" units="cm"/>
      <inkml:brushProperty name="color" value="#004F8B"/>
    </inkml:brush>
  </inkml:definitions>
  <inkml:trace contextRef="#ctx0" brushRef="#br0">118 7 919 0 0,'10'-7'16804'0'0,"-56"40"-14943"0"0,29-22-1543 0 0,0 0 0 0 0,-27 26 0 0 0,43-35-259 0 0,-1 3-35 0 0,2-3 42 0 0,12 13 633 0 0,-3-14-496 0 0,0-1-1 0 0,0 0 1 0 0,-1 0 0 0 0,1-1 0 0 0,15-3 0 0 0,17-1 393 0 0,-38 5-542 0 0,27-2 269 0 0,0 1 0 0 0,0 2 0 0 0,-1 1 1 0 0,52 10-1 0 0,-74-11-290 0 0,0 1-1 0 0,0 1 1 0 0,-1-1 0 0 0,1 1-1 0 0,-1 0 1 0 0,1 0 0 0 0,-1 1-1 0 0,0 0 1 0 0,0 0 0 0 0,0 0 0 0 0,-1 1-1 0 0,0 0 1 0 0,0 0 0 0 0,0 0-1 0 0,0 1 1 0 0,-1-1 0 0 0,0 1 0 0 0,0 0-1 0 0,0 0 1 0 0,-1 1 0 0 0,0-1-1 0 0,0 1 1 0 0,-1 0 0 0 0,0-1-1 0 0,2 12 1 0 0,-2-10 7 0 0,0 0-1 0 0,-1 1 1 0 0,0-1-1 0 0,-1 0 0 0 0,0 1 1 0 0,0-1-1 0 0,-1 1 1 0 0,0-1-1 0 0,0 0 1 0 0,-1 1-1 0 0,0-1 1 0 0,-1 0-1 0 0,-4 12 1 0 0,3-13 4 0 0,-1-1 0 0 0,1 1 0 0 0,-1-1 1 0 0,0 0-1 0 0,0-1 0 0 0,-1 1 0 0 0,0-1 0 0 0,0 0 1 0 0,0 0-1 0 0,0-1 0 0 0,-1 0 0 0 0,0 0 1 0 0,0 0-1 0 0,-13 4 0 0 0,-20 8 146 0 0,-1-1 1 0 0,-1-3-1 0 0,0-1 1 0 0,-56 7-1 0 0,97-18-282 0 0,-15 0-117 0 0</inkml:trace>
</inkml:ink>
</file>

<file path=ppt/ink/ink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59"/>
    </inkml:context>
    <inkml:brush xml:id="br0">
      <inkml:brushProperty name="width" value="0.1" units="cm"/>
      <inkml:brushProperty name="height" value="0.1" units="cm"/>
      <inkml:brushProperty name="color" value="#333333"/>
    </inkml:brush>
  </inkml:definitions>
  <inkml:trace contextRef="#ctx0" brushRef="#br0">0 17 919 0 0,'0'0'18371'0'0,"22"-7"-15766"0"0,-10 4-2277 0 0,0 1 1 0 0,0 0-1 0 0,1 1 0 0 0,-1 0 0 0 0,1 1 1 0 0,16 2-1 0 0,15-1 99 0 0,894 47 1016 0 0,-907-46-1448 0 0,-18-2 76 0 0,-1 1 0 0 0,1 0 0 0 0,-1 1 1 0 0,15 5-1 0 0,-25-7 154 0 0,16 0 358 0 0,-16 1-537 0 0,-1-1 1 0 0,0 1 0 0 0,1-1-1 0 0,-1 0 1 0 0,1 0 0 0 0,-1 0-1 0 0,1 0 1 0 0,-1 0-1 0 0,1 0 1 0 0,-1 0 0 0 0,1 0-1 0 0,-1 0 1 0 0,0-1 0 0 0,1 1-1 0 0,-1-1 1 0 0,1 1 0 0 0,-1-1-1 0 0,0 1 1 0 0,1-1-1 0 0,-1 0 1 0 0,0 0 0 0 0,0 0-1 0 0,0 0 1 0 0,0 0 0 0 0,1 0-1 0 0,-1 0 1 0 0,-1 0 0 0 0,1 0-1 0 0,0 0 1 0 0,0 0-1 0 0,0-1 1 0 0,0 1 0 0 0,-1 0-1 0 0,1-1 1 0 0,-1 1 0 0 0,1 0-1 0 0,-1-1 1 0 0,0 1-1 0 0,1-1 1 0 0,-1 1 0 0 0,0-3-1 0 0,0 2-354 0 0,-1-4-2405 0 0</inkml:trace>
</inkml:ink>
</file>

<file path=ppt/ink/ink98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403"/>
    </inkml:context>
    <inkml:brush xml:id="br0">
      <inkml:brushProperty name="width" value="0.05" units="cm"/>
      <inkml:brushProperty name="height" value="0.05" units="cm"/>
      <inkml:brushProperty name="color" value="#008C3A"/>
    </inkml:brush>
  </inkml:definitions>
  <inkml:trace contextRef="#ctx0" brushRef="#br0">6 13 7367 0 0,'-5'-13'14031'0'0,"61"81"-10225"0"0,-42-54-3607 0 0,-1 1 1 0 0,0 0 0 0 0,-1 1 0 0 0,-1 1-1 0 0,-1 0 1 0 0,9 19 0 0 0,-8-6-128 0 0,12 29 184 0 0,-22-56-249 0 0,1 1 0 0 0,0-1 0 0 0,0 1-1 0 0,0-1 1 0 0,0 0 0 0 0,1 0 0 0 0,0 0 0 0 0,-1 0 0 0 0,1 0 0 0 0,0 0 0 0 0,6 3-1 0 0,12-1-1038 0 0,-12-5-1853 0 0,-6 1 1229 0 0</inkml:trace>
</inkml:ink>
</file>

<file path=ppt/ink/ink98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4.738"/>
    </inkml:context>
    <inkml:brush xml:id="br0">
      <inkml:brushProperty name="width" value="0.05" units="cm"/>
      <inkml:brushProperty name="height" value="0.05" units="cm"/>
      <inkml:brushProperty name="color" value="#008C3A"/>
    </inkml:brush>
  </inkml:definitions>
  <inkml:trace contextRef="#ctx0" brushRef="#br0">0 62 9215 0 0,'0'0'707'0'0,"8"-19"7496"0"0,43-1-3573 0 0,2 8-3801 0 0,-16 4-3318 0 0,-27 5-5143 0 0</inkml:trace>
</inkml:ink>
</file>

<file path=ppt/ink/ink98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071"/>
    </inkml:context>
    <inkml:brush xml:id="br0">
      <inkml:brushProperty name="width" value="0.05" units="cm"/>
      <inkml:brushProperty name="height" value="0.05" units="cm"/>
      <inkml:brushProperty name="color" value="#008C3A"/>
    </inkml:brush>
  </inkml:definitions>
  <inkml:trace contextRef="#ctx0" brushRef="#br0">0 135 2303 0 0,'1'0'16593'0'0,"2"-15"-16782"0"0,0 2 1984 0 0,0-1-1 0 0,1 0 1 0 0,8-19-1 0 0,-10 29-1672 0 0,0 1 0 0 0,0-1-1 0 0,0 0 1 0 0,1 0 0 0 0,-1 1-1 0 0,1 0 1 0 0,0-1 0 0 0,5-4-1 0 0,-6 7-82 0 0,-1 0-1 0 0,1 0 0 0 0,-1 0 0 0 0,1 0 0 0 0,0 1 0 0 0,0-1 0 0 0,-1 0 0 0 0,1 1 0 0 0,0-1 0 0 0,0 1 0 0 0,0 0 1 0 0,-1-1-1 0 0,1 1 0 0 0,0 0 0 0 0,0 0 0 0 0,0 0 0 0 0,0 0 0 0 0,-1 1 0 0 0,1-1 0 0 0,3 1 0 0 0,-1 1-18 0 0,0 1-1 0 0,-1-1 0 0 0,1 1 1 0 0,-1-1-1 0 0,0 1 0 0 0,0 0 0 0 0,0 1 1 0 0,0-1-1 0 0,0 0 0 0 0,-1 1 1 0 0,1 0-1 0 0,-1-1 0 0 0,0 1 0 0 0,0 0 1 0 0,-1 0-1 0 0,1 0 0 0 0,-1 0 1 0 0,0 1-1 0 0,2 5 0 0 0,-2-4-516 0 0,1 0-1 0 0,0 0 1 0 0,0 0-1 0 0,1-1 1 0 0,-1 1-1 0 0,1-1 1 0 0,1 0-1 0 0,-1 0 1 0 0,6 6-1 0 0,-5-8-1422 0 0</inkml:trace>
</inkml:ink>
</file>

<file path=ppt/ink/ink98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603"/>
    </inkml:context>
    <inkml:brush xml:id="br0">
      <inkml:brushProperty name="width" value="0.05" units="cm"/>
      <inkml:brushProperty name="height" value="0.05" units="cm"/>
      <inkml:brushProperty name="color" value="#008C3A"/>
    </inkml:brush>
  </inkml:definitions>
  <inkml:trace contextRef="#ctx0" brushRef="#br0">128 18 2759 0 0,'-2'-5'11851'0'0,"-3"-6"-6643"0"0,2 10-5073 0 0,0 1-1 0 0,0 0 1 0 0,0 0 0 0 0,0-1 0 0 0,0 2-1 0 0,0-1 1 0 0,1 0 0 0 0,-1 1-1 0 0,0-1 1 0 0,0 1 0 0 0,0 0 0 0 0,1 0-1 0 0,-1 0 1 0 0,0 0 0 0 0,1 0 0 0 0,-1 1-1 0 0,1-1 1 0 0,-1 1 0 0 0,1 0 0 0 0,0-1-1 0 0,0 1 1 0 0,0 0 0 0 0,-2 3-1 0 0,-4 2-6 0 0,0 1-1 0 0,1 0 0 0 0,1 1 0 0 0,-12 17 0 0 0,17-24-122 0 0,0-1 0 0 0,0 1 1 0 0,0 0-1 0 0,0 0 0 0 0,0 0 0 0 0,1 0 0 0 0,-1 1 0 0 0,1-1 0 0 0,-1 0 0 0 0,1 0 1 0 0,0 0-1 0 0,0 0 0 0 0,-1 1 0 0 0,2-1 0 0 0,-1 4 0 0 0,1-5-7 0 0,-1 0-1 0 0,1 0 0 0 0,-1 0 1 0 0,1 0-1 0 0,-1 0 0 0 0,1 0 1 0 0,0 0-1 0 0,0 0 0 0 0,-1 0 1 0 0,1 0-1 0 0,0-1 1 0 0,0 1-1 0 0,0 0 0 0 0,0 0 1 0 0,0-1-1 0 0,0 1 0 0 0,0-1 1 0 0,0 1-1 0 0,0-1 0 0 0,0 1 1 0 0,2-1-1 0 0,1 1-4 0 0,0 0-1 0 0,1-1 1 0 0,-1 1-1 0 0,1-1 1 0 0,-1 0-1 0 0,1-1 1 0 0,-1 1-1 0 0,0-1 1 0 0,1 0-1 0 0,-1 0 1 0 0,0 0 0 0 0,0-1-1 0 0,0 1 1 0 0,5-3-1 0 0,-7 2 44 0 0,0 1-1 0 0,1-1 0 0 0,-1 0 1 0 0,0 0-1 0 0,0 0 0 0 0,0 0 1 0 0,-1 0-1 0 0,1-1 0 0 0,0 1 1 0 0,-1 0-1 0 0,0-1 0 0 0,1 1 1 0 0,-1-1-1 0 0,0 0 1 0 0,1-3-1 0 0,14-24 1247 0 0,-15 30-1264 0 0,0 0-1 0 0,0 0 1 0 0,0 0 0 0 0,-1 0-1 0 0,1 0 1 0 0,0 0 0 0 0,0 0-1 0 0,0 0 1 0 0,0 1-1 0 0,-1-1 1 0 0,1 0 0 0 0,0 0-1 0 0,0 1 1 0 0,0-1 0 0 0,-1 1-1 0 0,1-1 1 0 0,0 1 0 0 0,-1-1-1 0 0,1 1 1 0 0,0-1-1 0 0,-1 1 1 0 0,1-1 0 0 0,-1 1-1 0 0,1 0 1 0 0,-1-1 0 0 0,1 1-1 0 0,-1 0 1 0 0,1 0 0 0 0,-1-1-1 0 0,0 1 1 0 0,1 0-1 0 0,-1 1 1 0 0,16 26 440 0 0,-10-15-524 0 0,-2 0-1 0 0,1 0 1 0 0,-1 1-1 0 0,-1 0 1 0 0,-1-1-1 0 0,2 25 1 0 0,-3-32 41 0 0,-1 0 0 0 0,0 1 0 0 0,0-1 0 0 0,-1 0 0 0 0,0 0 0 0 0,0 0 0 0 0,0 0 0 0 0,-1 0 0 0 0,0 0 0 0 0,0 0 0 0 0,0 0 0 0 0,-1-1 0 0 0,0 1 0 0 0,0-1 0 0 0,0 1 0 0 0,-1-1 0 0 0,-6 7 0 0 0,8-10 19 0 0,0 0 0 0 0,0-1 0 0 0,0 1-1 0 0,-1 0 1 0 0,1-1 0 0 0,-1 0 0 0 0,0 1-1 0 0,1-1 1 0 0,-1 0 0 0 0,-3 1 0 0 0,-8-4-3604 0 0</inkml:trace>
</inkml:ink>
</file>

<file path=ppt/ink/ink98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5.968"/>
    </inkml:context>
    <inkml:brush xml:id="br0">
      <inkml:brushProperty name="width" value="0.05" units="cm"/>
      <inkml:brushProperty name="height" value="0.05" units="cm"/>
      <inkml:brushProperty name="color" value="#008C3A"/>
    </inkml:brush>
  </inkml:definitions>
  <inkml:trace contextRef="#ctx0" brushRef="#br0">0 0 5527 0 0,'2'5'9645'0'0,"6"19"-7067"0"0,-1 2-1475 0 0,-1 1 0 0 0,5 48 1 0 0,-9-53-384 0 0,0 0 1 0 0,2 0 0 0 0,1 0-1 0 0,14 40 1 0 0,-11-46-2327 0 0,9 5-5017 0 0</inkml:trace>
</inkml:ink>
</file>

<file path=ppt/ink/ink98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319"/>
    </inkml:context>
    <inkml:brush xml:id="br0">
      <inkml:brushProperty name="width" value="0.05" units="cm"/>
      <inkml:brushProperty name="height" value="0.05" units="cm"/>
      <inkml:brushProperty name="color" value="#008C3A"/>
    </inkml:brush>
  </inkml:definitions>
  <inkml:trace contextRef="#ctx0" brushRef="#br0">1 119 1839 0 0,'2'-1'8307'0'0,"3"-2"-3819"0"0,25-10-92 0 0,-19 6-3650 0 0,-1-1 0 0 0,1 0 1 0 0,16-16-1 0 0,-25 22-653 0 0,0 0-1 0 0,-1 0 1 0 0,1 0 0 0 0,0 0 0 0 0,-1-1-1 0 0,0 1 1 0 0,1 0 0 0 0,-1-1 0 0 0,0 1-1 0 0,0 0 1 0 0,1-5 0 0 0,-2 6-36 0 0,0 0 0 0 0,0 0 0 0 0,0 0 0 0 0,-1 0-1 0 0,1 0 1 0 0,0 0 0 0 0,0 0 0 0 0,-1 0 0 0 0,1 0 0 0 0,0 1 0 0 0,-1-1 0 0 0,1 0 0 0 0,-1 0 0 0 0,1 0 0 0 0,-1 0 0 0 0,0 1 0 0 0,1-1 0 0 0,-1 0 0 0 0,0 1 0 0 0,1-1 0 0 0,-1 0 0 0 0,0 1 0 0 0,0-1 0 0 0,0 1 0 0 0,1-1-1 0 0,-1 1 1 0 0,0 0 0 0 0,0-1 0 0 0,0 1 0 0 0,0 0 0 0 0,0-1 0 0 0,-1 1 0 0 0,0 0-8 0 0,0-1 0 0 0,0 1 0 0 0,0 0 0 0 0,-1 0 0 0 0,1 0 1 0 0,0 1-1 0 0,0-1 0 0 0,0 0 0 0 0,0 1 0 0 0,0-1 0 0 0,-1 1 0 0 0,1 0 0 0 0,0-1 0 0 0,0 1 0 0 0,1 0 0 0 0,-1 0 0 0 0,0 1 0 0 0,0-1 0 0 0,0 0 1 0 0,1 1-1 0 0,-1-1 0 0 0,1 1 0 0 0,-1-1 0 0 0,1 1 0 0 0,-1 0 0 0 0,1-1 0 0 0,0 1 0 0 0,0 0 0 0 0,0 0 0 0 0,0 0 0 0 0,0 0 0 0 0,0 0 1 0 0,0 4-1 0 0,-3 4 15 0 0,1 0 1 0 0,0-1 0 0 0,0 1 0 0 0,1 0 0 0 0,-2 19-1 0 0,4-26-57 0 0,0-1-1 0 0,0 0 0 0 0,0 0 0 0 0,1 0 1 0 0,-1 0-1 0 0,0 1 0 0 0,1-1 1 0 0,-1 0-1 0 0,1 0 0 0 0,0 0 0 0 0,0 0 1 0 0,0 0-1 0 0,0 0 0 0 0,0 0 0 0 0,0-1 1 0 0,0 1-1 0 0,0 0 0 0 0,1 0 1 0 0,-1-1-1 0 0,1 1 0 0 0,-1-1 0 0 0,1 1 1 0 0,0-1-1 0 0,0 0 0 0 0,-1 0 0 0 0,1 0 1 0 0,0 0-1 0 0,0 0 0 0 0,0 0 0 0 0,0 0 1 0 0,0-1-1 0 0,3 1 0 0 0,7 2-42 0 0,0-2-1 0 0,0 0 0 0 0,0 0 1 0 0,22-2-1 0 0,0 0-993 0 0,-20 1-274 0 0,-1-2-51 0 0</inkml:trace>
</inkml:ink>
</file>

<file path=ppt/ink/ink98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6.845"/>
    </inkml:context>
    <inkml:brush xml:id="br0">
      <inkml:brushProperty name="width" value="0.05" units="cm"/>
      <inkml:brushProperty name="height" value="0.05" units="cm"/>
      <inkml:brushProperty name="color" value="#008C3A"/>
    </inkml:brush>
  </inkml:definitions>
  <inkml:trace contextRef="#ctx0" brushRef="#br0">48 10 7367 0 0,'-5'-5'11426'0'0,"0"0"-9308"0"0,2 6-2039 0 0,1 0 0 0 0,0 0 0 0 0,0 0 0 0 0,0 0 0 0 0,0 0 0 0 0,0 1 0 0 0,0-1 0 0 0,0 1 0 0 0,1-1 0 0 0,-1 1 0 0 0,0-1 0 0 0,1 1 0 0 0,-1 0 0 0 0,1 0 0 0 0,0 0 0 0 0,0 0 0 0 0,0 0 0 0 0,0 0 0 0 0,0 0 0 0 0,0 1 0 0 0,0-1 0 0 0,1 0 0 0 0,-1 0 0 0 0,1 1 0 0 0,-1-1 0 0 0,1 0 0 0 0,0 1 0 0 0,0-1 0 0 0,0 1 0 0 0,0-1 0 0 0,1 0 0 0 0,-1 1 0 0 0,0-1 0 0 0,1 0 0 0 0,0 0 0 0 0,0 1 0 0 0,-1-1 0 0 0,1 0 0 0 0,1 0 0 0 0,-1 0 0 0 0,0 0 0 0 0,0 0 0 0 0,1 0 0 0 0,-1 0 0 0 0,1-1 0 0 0,0 1 0 0 0,-1 0 0 0 0,1-1 0 0 0,0 1 0 0 0,0-1 0 0 0,0 0 0 0 0,0 0 0 0 0,0 0 0 0 0,0 0 0 0 0,4 2 0 0 0,21 4 429 0 0,29 10 323 0 0,-54-16-790 0 0,0 0 0 0 0,0 0 0 0 0,1 0 0 0 0,-1 0 0 0 0,0 0 0 0 0,-1 1 0 0 0,1-1 0 0 0,0 0-1 0 0,0 1 1 0 0,-1 0 0 0 0,1-1 0 0 0,0 1 0 0 0,-1 0 0 0 0,0 0 0 0 0,1 0 0 0 0,-1 0 0 0 0,0 0 0 0 0,0 0 0 0 0,1 4-1 0 0,-2-5-26 0 0,-1 0 0 0 0,1 0 0 0 0,-1 0 0 0 0,1 0 0 0 0,-1-1 0 0 0,0 1 0 0 0,1 0-1 0 0,-1 0 1 0 0,0 0 0 0 0,0-1 0 0 0,0 1 0 0 0,1 0 0 0 0,-1-1 0 0 0,0 1 0 0 0,0-1 0 0 0,0 1-1 0 0,0-1 1 0 0,0 1 0 0 0,0-1 0 0 0,-2 1 0 0 0,-27 9-1016 0 0,26-8 342 0 0,-6 1-1145 0 0,0 1-4298 0 0,0-1-1752 0 0</inkml:trace>
</inkml:ink>
</file>

<file path=ppt/ink/ink98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7.195"/>
    </inkml:context>
    <inkml:brush xml:id="br0">
      <inkml:brushProperty name="width" value="0.05" units="cm"/>
      <inkml:brushProperty name="height" value="0.05" units="cm"/>
      <inkml:brushProperty name="color" value="#008C3A"/>
    </inkml:brush>
  </inkml:definitions>
  <inkml:trace contextRef="#ctx0" brushRef="#br0">1 60 9215 0 0,'2'-5'906'0'0,"1"1"0"0"0,0 0 0 0 0,1 0 0 0 0,-1 0-1 0 0,1 0 1 0 0,0 0 0 0 0,0 1 0 0 0,0-1-1 0 0,0 1 1 0 0,0 0 0 0 0,1 1 0 0 0,0-1 0 0 0,-1 1-1 0 0,1 0 1 0 0,0 0 0 0 0,7-2 0 0 0,20 1-716 0 0,4 8-6727 0 0,-26-4-1315 0 0</inkml:trace>
</inkml:ink>
</file>

<file path=ppt/ink/ink98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084"/>
    </inkml:context>
    <inkml:brush xml:id="br0">
      <inkml:brushProperty name="width" value="0.05" units="cm"/>
      <inkml:brushProperty name="height" value="0.05" units="cm"/>
      <inkml:brushProperty name="color" value="#008C3A"/>
    </inkml:brush>
  </inkml:definitions>
  <inkml:trace contextRef="#ctx0" brushRef="#br0">164 185 1375 0 0,'0'0'66'0'0,"-19"-10"16369"0"0,6 6-13536 0 0,6 5-2788 0 0,0 0 0 0 0,1 0 0 0 0,-1 1 0 0 0,0 1 0 0 0,1-1 0 0 0,0 1 0 0 0,-1 0 0 0 0,1 0 0 0 0,0 1 0 0 0,1-1 0 0 0,-9 8 0 0 0,10-8-48 0 0,0 0 0 0 0,0 1 0 0 0,1-1-1 0 0,-1 1 1 0 0,1 0 0 0 0,0-1 0 0 0,0 2 0 0 0,0-1 0 0 0,1 0-1 0 0,-1 0 1 0 0,1 1 0 0 0,0 0 0 0 0,0-1 0 0 0,1 1 0 0 0,-1 0-1 0 0,0 8 1 0 0,2-12-60 0 0,0 0 0 0 0,0 0 0 0 0,0 0 0 0 0,0 1 0 0 0,0-1 0 0 0,1 0 0 0 0,-1 0 0 0 0,0 0-1 0 0,1 0 1 0 0,-1 0 0 0 0,0 0 0 0 0,1 0 0 0 0,0 0 0 0 0,-1 0 0 0 0,1 0 0 0 0,-1 0 0 0 0,1-1 0 0 0,0 1 0 0 0,0 0 0 0 0,-1 0-1 0 0,1 0 1 0 0,0-1 0 0 0,0 1 0 0 0,2 0 0 0 0,0 1 15 0 0,0-1 0 0 0,0 0 0 0 0,0 0 1 0 0,0 0-1 0 0,0 0 0 0 0,0-1 0 0 0,0 1 0 0 0,7-1 0 0 0,-4 0 8 0 0,0 0 0 0 0,-1 0 0 0 0,1-1 0 0 0,0 0 0 0 0,-1 0 0 0 0,1-1 0 0 0,0 1 0 0 0,-1-1 0 0 0,10-5 0 0 0,-7 1-12 0 0,-7 6-5 0 0,0-1-1 0 0,0 0 1 0 0,0 0-1 0 0,0 0 1 0 0,0 1-1 0 0,0-1 1 0 0,0 0-1 0 0,0 1 0 0 0,0-1 1 0 0,0 1-1 0 0,0 0 1 0 0,0-1-1 0 0,1 1 1 0 0,-1 0-1 0 0,0-1 1 0 0,0 1-1 0 0,0 0 0 0 0,1 0 1 0 0,-1 0-1 0 0,0 0 1 0 0,0 0-1 0 0,1 1 1 0 0,-1-1-1 0 0,0 0 0 0 0,0 0 1 0 0,0 1-1 0 0,0-1 1 0 0,1 1-1 0 0,-1-1 1 0 0,2 2-1 0 0,-1-1 14 0 0,1 0-1 0 0,-1-1 1 0 0,1 1-1 0 0,0-1 1 0 0,-1 1-1 0 0,1-1 1 0 0,0 0-1 0 0,0 0 1 0 0,-1 0 0 0 0,1-1-1 0 0,0 1 1 0 0,-1-1-1 0 0,1 1 1 0 0,-1-1-1 0 0,1 0 1 0 0,0 0-1 0 0,-1 0 1 0 0,0 0-1 0 0,1-1 1 0 0,-1 1-1 0 0,0 0 1 0 0,1-1 0 0 0,-1 0-1 0 0,0 0 1 0 0,0 1-1 0 0,0-1 1 0 0,-1 0-1 0 0,1 0 1 0 0,2-4-1 0 0,-1 1 46 0 0,0 1 0 0 0,0-1 0 0 0,0 0 0 0 0,-1 0 0 0 0,0 0 0 0 0,0 0 0 0 0,0 0 0 0 0,-1-1 0 0 0,1 1 0 0 0,-1-1 0 0 0,-1 1 0 0 0,1-1 0 0 0,-1-6 0 0 0,-2-15 311 0 0,-1 1 0 0 0,-2 1-1 0 0,0-1 1 0 0,-2 1 0 0 0,-13-33 0 0 0,18 65-338 0 0,0 0 0 0 0,1 0 0 0 0,0 0 1 0 0,0 0-1 0 0,0 11 0 0 0,3-3-51 0 0,1 0 0 0 0,0 0 0 0 0,1-1 0 0 0,0 1 0 0 0,2-1-1 0 0,0 0 1 0 0,0 0 0 0 0,1-1 0 0 0,1 1 0 0 0,0-2 0 0 0,1 1 0 0 0,0-1 0 0 0,1 0 0 0 0,0-1-1 0 0,1 0 1 0 0,0-1 0 0 0,25 17 0 0 0,-34-25-173 0 0,1-1 0 0 0,-1 0 0 0 0,1 0 0 0 0,0 0 0 0 0,-1 0 0 0 0,1-1 0 0 0,0 1 0 0 0,0-1 0 0 0,4 1 0 0 0,-6-1 82 0 0,0 0 0 0 0,0 0-1 0 0,0 0 1 0 0,0 0 0 0 0,0 0 0 0 0,0 0 0 0 0,0 0-1 0 0,1-1 1 0 0,-1 1 0 0 0,0 0 0 0 0,0-1-1 0 0,0 1 1 0 0,0-1 0 0 0,0 1 0 0 0,0-1 0 0 0,-1 1-1 0 0,1-1 1 0 0,0 0 0 0 0,0 0 0 0 0,0 1-1 0 0,0-1 1 0 0,-1 0 0 0 0,1 0 0 0 0,0 0 0 0 0,-1 0-1 0 0,2-1 1 0 0,0-4-1754 0 0</inkml:trace>
</inkml:ink>
</file>

<file path=ppt/ink/ink98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58.440"/>
    </inkml:context>
    <inkml:brush xml:id="br0">
      <inkml:brushProperty name="width" value="0.05" units="cm"/>
      <inkml:brushProperty name="height" value="0.05" units="cm"/>
      <inkml:brushProperty name="color" value="#008C3A"/>
    </inkml:brush>
  </inkml:definitions>
  <inkml:trace contextRef="#ctx0" brushRef="#br0">7 28 8287 0 0,'-7'-10'11195'0'0,"37"2"-7676"0"0,44-2-2764 0 0,-44 10-3813 0 0,-20 0-4465 0 0</inkml:trace>
</inkml:ink>
</file>

<file path=ppt/ink/ink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0"/>
    </inkml:context>
    <inkml:brush xml:id="br0">
      <inkml:brushProperty name="width" value="0.2" units="cm"/>
      <inkml:brushProperty name="height" value="0.4" units="cm"/>
      <inkml:brushProperty name="color" value="#00FDFF"/>
      <inkml:brushProperty name="tip" value="rectangle"/>
      <inkml:brushProperty name="rasterOp" value="maskPen"/>
    </inkml:brush>
  </inkml:definitions>
  <inkml:trace contextRef="#ctx0" brushRef="#br0">35 94 3223 0 0,'0'0'143'0'0,"-31"-94"18228"0"0,28 117-18109 0 0,3-7-156 0 0,2 0-1 0 0,0-1 1 0 0,0 1-1 0 0,2-1 1 0 0,0 1-1 0 0,0-1 0 0 0,2 0 1 0 0,0-1-1 0 0,0 1 1 0 0,16 23-1 0 0,6 4 183 0 0,3-1 0 0 0,35 36 0 0 0,38 52 379 0 0,35 101 201 0 0,-67-107-566 0 0,-27-23 842 0 0,-41-93-1122 0 0,-1-2 31 0 0,-2-4 11 0 0,1 5 1299 0 0,7-7-3130 0 0</inkml:trace>
</inkml:ink>
</file>

<file path=ppt/ink/ink98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014"/>
    </inkml:context>
    <inkml:brush xml:id="br0">
      <inkml:brushProperty name="width" value="0.05" units="cm"/>
      <inkml:brushProperty name="height" value="0.05" units="cm"/>
      <inkml:brushProperty name="color" value="#008C3A"/>
    </inkml:brush>
  </inkml:definitions>
  <inkml:trace contextRef="#ctx0" brushRef="#br0">54 34 3679 0 0,'-17'-33'17354'0'0,"17"33"-17197"0"0,-5 21 631 0 0,-9 65-314 0 0,9-63-280 0 0,0 1 0 0 0,2 0 1 0 0,1 0-1 0 0,0 1 1 0 0,2-1-1 0 0,1 0 1 0 0,5 34-1 0 0,-6-57-187 0 0,0-1 0 0 0,0 0 1 0 0,1 1-1 0 0,-1-1 0 0 0,0 0 0 0 0,0 1 0 0 0,0-1 0 0 0,1 1 0 0 0,-1-1 0 0 0,0 0 1 0 0,0 1-1 0 0,1-1 0 0 0,-1 0 0 0 0,0 0 0 0 0,1 1 0 0 0,-1-1 0 0 0,0 0 1 0 0,1 0-1 0 0,-1 1 0 0 0,1-1 0 0 0,-1 0 0 0 0,0 0 0 0 0,1 0 0 0 0,-1 0 0 0 0,1 0 1 0 0,-1 0-1 0 0,0 0 0 0 0,1 0 0 0 0,-1 0 0 0 0,1 0 0 0 0,-1 0 0 0 0,1 0 1 0 0,-1 0-1 0 0,0 0 0 0 0,1 0 0 0 0,-1 0 0 0 0,1 0 0 0 0,-1 0 0 0 0,1 0 1 0 0,-1-1-1 0 0,0 1 0 0 0,1 0 0 0 0,-1 0 0 0 0,0-1 0 0 0,1 1 0 0 0,-1 0 0 0 0,0 0 1 0 0,1-1-1 0 0,-1 1 0 0 0,0 0 0 0 0,0-1 0 0 0,1 1 0 0 0,-1 0 0 0 0,0-1 1 0 0,0 1-1 0 0,0-1 0 0 0,1 1 0 0 0,-1-1 0 0 0,27-31 729 0 0,-14 16-462 0 0,-9 12-183 0 0,1 0 0 0 0,0 0-1 0 0,0 0 1 0 0,1 1 0 0 0,-1-1 0 0 0,1 1 0 0 0,0 1 0 0 0,0-1 0 0 0,0 1-1 0 0,11-3 1 0 0,-15 4-85 0 0,0 1-1 0 0,0 0 0 0 0,0 0 1 0 0,0 0-1 0 0,0 0 1 0 0,1 0-1 0 0,-1 0 0 0 0,0 1 1 0 0,0-1-1 0 0,0 1 1 0 0,0-1-1 0 0,0 1 0 0 0,0 0 1 0 0,0 0-1 0 0,-1 0 0 0 0,1 0 1 0 0,0 0-1 0 0,0 0 1 0 0,-1 0-1 0 0,1 1 0 0 0,0-1 1 0 0,-1 1-1 0 0,0-1 1 0 0,1 1-1 0 0,-1-1 0 0 0,0 1 1 0 0,0 0-1 0 0,0 0 0 0 0,0 0 1 0 0,0-1-1 0 0,0 1 1 0 0,0 0-1 0 0,-1 0 0 0 0,1 0 1 0 0,0 4-1 0 0,0-2-5 0 0,0-1 0 0 0,0 1-1 0 0,0-1 1 0 0,0 1 0 0 0,-1-1 0 0 0,1 1-1 0 0,-1 0 1 0 0,0-1 0 0 0,0 1 0 0 0,0-1 0 0 0,-1 1-1 0 0,1 0 1 0 0,-1-1 0 0 0,0 1 0 0 0,0-1-1 0 0,0 0 1 0 0,-1 1 0 0 0,1-1 0 0 0,-1 0-1 0 0,0 0 1 0 0,-3 5 0 0 0,1-4 5 0 0,0-1 0 0 0,-1 1 0 0 0,1-1 0 0 0,-1-1 0 0 0,0 1 0 0 0,0 0 0 0 0,0-1-1 0 0,0 0 1 0 0,0-1 0 0 0,0 1 0 0 0,0-1 0 0 0,-1 0 0 0 0,-8 1 0 0 0,-12-1-45 0 0,21-1-51 0 0,1 0 0 0 0,-1 0 1 0 0,1 0-1 0 0,-1 0 1 0 0,0 1-1 0 0,1-1 1 0 0,-1 1-1 0 0,1 1 1 0 0,-1-1-1 0 0,1 1 1 0 0,0-1-1 0 0,-5 4 1 0 0</inkml:trace>
</inkml:ink>
</file>

<file path=ppt/ink/ink98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426"/>
    </inkml:context>
    <inkml:brush xml:id="br0">
      <inkml:brushProperty name="width" value="0.05" units="cm"/>
      <inkml:brushProperty name="height" value="0.05" units="cm"/>
      <inkml:brushProperty name="color" value="#008C3A"/>
    </inkml:brush>
  </inkml:definitions>
  <inkml:trace contextRef="#ctx0" brushRef="#br0">75 44 4607 0 0,'2'-1'-385'0'0,"30"-16"7749"0"0,-32 17-7148 0 0,1 0 0 0 0,-1-1 0 0 0,1 1 0 0 0,0 0 0 0 0,-1 0 0 0 0,1 0-1 0 0,-1-1 1 0 0,1 1 0 0 0,-1 0 0 0 0,1-1 0 0 0,-1 1 0 0 0,1 0 0 0 0,-1-1 0 0 0,1 1 0 0 0,-1-1 0 0 0,1 1 0 0 0,-1-1 0 0 0,0 1 0 0 0,1-1 0 0 0,-1 1 0 0 0,0-1 0 0 0,1 1-1 0 0,-1-1 1 0 0,0 0 0 0 0,0 1 0 0 0,0-1 0 0 0,1 1 0 0 0,-1-1 0 0 0,0 0 0 0 0,0 1 0 0 0,0-1 0 0 0,0 0 0 0 0,0 1 0 0 0,0-1 0 0 0,0 1 0 0 0,0-1 0 0 0,-1 0-1 0 0,1 1 1 0 0,0-1 0 0 0,0 1 0 0 0,0-1 0 0 0,-1-1 0 0 0,-1 2-112 0 0,1-1 0 0 0,-1 1 0 0 0,0-1 0 0 0,1 1 0 0 0,-1-1 1 0 0,0 1-1 0 0,0 0 0 0 0,1 0 0 0 0,-1 0 0 0 0,0 0 0 0 0,0 0 0 0 0,1 0 0 0 0,-1 1 0 0 0,0-1 0 0 0,1 1 0 0 0,-1-1 0 0 0,0 1 0 0 0,1-1 0 0 0,-1 1 0 0 0,0 0 1 0 0,1 0-1 0 0,-1 0 0 0 0,1 0 0 0 0,0 0 0 0 0,-3 2 0 0 0,-33 31 397 0 0,11 10-148 0 0,24-41-318 0 0,1 0-1 0 0,-1 0 1 0 0,1 0-1 0 0,0-1 1 0 0,0 2-1 0 0,0-1 1 0 0,1 0-1 0 0,-1 0 0 0 0,1 0 1 0 0,0 0-1 0 0,0 0 1 0 0,0 0-1 0 0,1 7 1 0 0,-1-10-26 0 0,0 0 0 0 0,1 1 0 0 0,-1-1 0 0 0,1 0 1 0 0,-1 1-1 0 0,1-1 0 0 0,-1 0 0 0 0,1 0 0 0 0,-1 1 0 0 0,1-1 0 0 0,0 0 1 0 0,-1 0-1 0 0,1 0 0 0 0,-1 0 0 0 0,1 0 0 0 0,-1 0 0 0 0,1 0 0 0 0,0 0 1 0 0,-1 0-1 0 0,1 0 0 0 0,-1 0 0 0 0,1 0 0 0 0,0 0 0 0 0,-1 0 0 0 0,1-1 1 0 0,-1 1-1 0 0,1 0 0 0 0,-1 0 0 0 0,1-1 0 0 0,-1 1 0 0 0,1 0 1 0 0,-1-1-1 0 0,1 1 0 0 0,-1 0 0 0 0,0-1 0 0 0,1 1 0 0 0,-1-1 0 0 0,1 1 1 0 0,-1-1-1 0 0,0 1 0 0 0,0-1 0 0 0,1 0 0 0 0,25-25 206 0 0,-22 22-178 0 0,-4 4-37 0 0,2-3 28 0 0,1 1-1 0 0,-1-1 0 0 0,0 1 1 0 0,1 0-1 0 0,-1 0 1 0 0,1 0-1 0 0,0 0 0 0 0,0 0 1 0 0,0 0-1 0 0,4-1 1 0 0,-5 3 13 0 0,0 1 0 0 0,0-1 1 0 0,0 0-1 0 0,0 1 1 0 0,0-1-1 0 0,0 1 0 0 0,0 0 1 0 0,-1-1-1 0 0,1 1 1 0 0,0 0-1 0 0,0 0 0 0 0,0 1 1 0 0,-1-1-1 0 0,1 0 1 0 0,-1 0-1 0 0,1 1 0 0 0,2 2 1 0 0,1 0-62 0 0,0 0 1 0 0,0 0-1 0 0,1 0 1 0 0,0 0 0 0 0,-1-1-1 0 0,1 0 1 0 0,11 3-1 0 0,9-4-8900 0 0</inkml:trace>
</inkml:ink>
</file>

<file path=ppt/ink/ink98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0.775"/>
    </inkml:context>
    <inkml:brush xml:id="br0">
      <inkml:brushProperty name="width" value="0.05" units="cm"/>
      <inkml:brushProperty name="height" value="0.05" units="cm"/>
      <inkml:brushProperty name="color" value="#008C3A"/>
    </inkml:brush>
  </inkml:definitions>
  <inkml:trace contextRef="#ctx0" brushRef="#br0">11 17 5983 0 0,'-11'-17'17184'0'0,"15"21"-16976"0"0,-1-1 0 0 0,1 0 0 0 0,0 1 0 0 0,-1-2 0 0 0,1 1 0 0 0,0 0 0 0 0,1-1 0 0 0,-1 0 0 0 0,0 0 0 0 0,10 3 0 0 0,35 21 788 0 0,-48-25-957 0 0,0 0 0 0 0,0 0 0 0 0,1 0 0 0 0,-1 0 1 0 0,0 0-1 0 0,0 0 0 0 0,0 1 0 0 0,-1-1 0 0 0,1 0 1 0 0,0 1-1 0 0,0-1 0 0 0,-1 1 0 0 0,1-1 1 0 0,-1 1-1 0 0,1-1 0 0 0,-1 1 0 0 0,1-1 0 0 0,-1 1 1 0 0,0 0-1 0 0,0-1 0 0 0,0 1 0 0 0,0-1 0 0 0,0 1 1 0 0,0 0-1 0 0,-1-1 0 0 0,1 1 0 0 0,-1 2 0 0 0,0-2-15 0 0,0 1 0 0 0,-1-1 0 0 0,1 0 0 0 0,0 0 0 0 0,-1 0 1 0 0,1 0-1 0 0,-1 0 0 0 0,0 0 0 0 0,1-1 0 0 0,-1 1 0 0 0,0 0 0 0 0,0-1 0 0 0,0 1 0 0 0,-1-1 0 0 0,1 0 0 0 0,0 0 0 0 0,0 0 0 0 0,-5 1 0 0 0,-20 5-2206 0 0,3-7-4254 0 0</inkml:trace>
</inkml:ink>
</file>

<file path=ppt/ink/ink98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123"/>
    </inkml:context>
    <inkml:brush xml:id="br0">
      <inkml:brushProperty name="width" value="0.05" units="cm"/>
      <inkml:brushProperty name="height" value="0.05" units="cm"/>
      <inkml:brushProperty name="color" value="#008C3A"/>
    </inkml:brush>
  </inkml:definitions>
  <inkml:trace contextRef="#ctx0" brushRef="#br0">0 45 7887 0 0,'4'-5'467'0'0,"1"1"0"0"0,-1 0 0 0 0,1 0-1 0 0,0 1 1 0 0,0 0 0 0 0,0-1 0 0 0,0 1-1 0 0,1 1 1 0 0,9-5 0 0 0,17 2-1348 0 0,-27 5-250 0 0</inkml:trace>
</inkml:ink>
</file>

<file path=ppt/ink/ink98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460"/>
    </inkml:context>
    <inkml:brush xml:id="br0">
      <inkml:brushProperty name="width" value="0.05" units="cm"/>
      <inkml:brushProperty name="height" value="0.05" units="cm"/>
      <inkml:brushProperty name="color" value="#008C3A"/>
    </inkml:brush>
  </inkml:definitions>
  <inkml:trace contextRef="#ctx0" brushRef="#br0">22 57 10967 0 0,'0'0'994'0'0,"43"-17"8308"0"0,-41 16-9096 0 0,0 0 1 0 0,-1 0-1 0 0,1 1 0 0 0,0-2 1 0 0,-1 1-1 0 0,1 0 0 0 0,0 0 1 0 0,-1 0-1 0 0,1-1 0 0 0,-1 1 1 0 0,0-1-1 0 0,1 1 0 0 0,1-3 1 0 0,-3 3-161 0 0,0 1 0 0 0,0-1 0 0 0,0 1 0 0 0,0-1 0 0 0,0 1 0 0 0,1-1 0 0 0,-1 1 0 0 0,0-1 0 0 0,0 1 0 0 0,0-1 0 0 0,0 1 0 0 0,0-1 0 0 0,-1 1 0 0 0,1-1 0 0 0,0 1 0 0 0,0-1 0 0 0,0 1 0 0 0,0-1 0 0 0,0 1 0 0 0,-1-1 0 0 0,1 1 0 0 0,0-1 0 0 0,0 1 0 0 0,-1 0 0 0 0,1-1 0 0 0,0 1 0 0 0,-1-1 0 0 0,1 1 0 0 0,-1 0 0 0 0,1-1 0 0 0,-1 1 0 0 0,-1-1 3 0 0,0 0-1 0 0,0 0 1 0 0,0 1-1 0 0,0-1 1 0 0,0 1-1 0 0,0-1 1 0 0,0 1-1 0 0,0 0 1 0 0,0 0-1 0 0,0 0 1 0 0,0 0-1 0 0,0 0 1 0 0,0 0-1 0 0,0 1 1 0 0,0-1-1 0 0,0 1 1 0 0,0-1-1 0 0,0 1 1 0 0,0 0-1 0 0,0 0 0 0 0,0 0 1 0 0,0 0-1 0 0,1 0 1 0 0,-3 1-1 0 0,2-1-30 0 0,0 0 0 0 0,0 1 0 0 0,0-1 0 0 0,0 0 0 0 0,0 1 0 0 0,0-1 0 0 0,0 1 0 0 0,1-1 0 0 0,-1 1 0 0 0,1 0 0 0 0,-1 0 0 0 0,1 0 0 0 0,0 0 0 0 0,-1 0 0 0 0,1 0 0 0 0,0 0 0 0 0,1 0 0 0 0,-1 0 0 0 0,0 1 0 0 0,0-1 0 0 0,1 0 0 0 0,0 0 0 0 0,-1 1 0 0 0,1-1 0 0 0,0 0 0 0 0,0 1 0 0 0,0-1 0 0 0,0 0 0 0 0,1 1 0 0 0,-1-1 0 0 0,0 0 0 0 0,1 1 0 0 0,0-1 0 0 0,0 0 0 0 0,1 4 0 0 0,1-2-7 0 0,0 0-1 0 0,0-1 1 0 0,0 0 0 0 0,1 0 0 0 0,-1 0-1 0 0,1 0 1 0 0,0 0 0 0 0,-1 0-1 0 0,1-1 1 0 0,0 0 0 0 0,1 0-1 0 0,-1 0 1 0 0,0 0 0 0 0,0-1-1 0 0,1 0 1 0 0,-1 0 0 0 0,7 1-1 0 0,52 2-409 0 0,-37-5-7000 0 0,-10-1-1144 0 0</inkml:trace>
</inkml:ink>
</file>

<file path=ppt/ink/ink98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1.867"/>
    </inkml:context>
    <inkml:brush xml:id="br0">
      <inkml:brushProperty name="width" value="0.05" units="cm"/>
      <inkml:brushProperty name="height" value="0.05" units="cm"/>
      <inkml:brushProperty name="color" value="#008C3A"/>
    </inkml:brush>
  </inkml:definitions>
  <inkml:trace contextRef="#ctx0" brushRef="#br0">114 26 11023 0 0,'0'0'1002'0'0,"-27"0"2650"0"0,23 3-3235 0 0,-1 1 0 0 0,1-1 1 0 0,-1 1-1 0 0,1 0 1 0 0,1 0-1 0 0,-1 1 0 0 0,0-1 1 0 0,1 1-1 0 0,0 0 1 0 0,0 0-1 0 0,-2 6 0 0 0,4-10-343 0 0,0 0 0 0 0,0 0 0 0 0,1 0 0 0 0,-1 1 0 0 0,0-1 0 0 0,1 0 0 0 0,-1 0 0 0 0,1 1 0 0 0,0-1 0 0 0,-1 0-1 0 0,1 1 1 0 0,0-1 0 0 0,0 0 0 0 0,0 1 0 0 0,0-1 0 0 0,0 0 0 0 0,0 1 0 0 0,0-1 0 0 0,0 0 0 0 0,0 1 0 0 0,1-1 0 0 0,-1 0-1 0 0,1 1 1 0 0,-1-1 0 0 0,1 0 0 0 0,-1 0 0 0 0,1 0 0 0 0,0 1 0 0 0,-1-1 0 0 0,1 0 0 0 0,0 0 0 0 0,0 0 0 0 0,0 0 0 0 0,0 0-1 0 0,0 0 1 0 0,0-1 0 0 0,0 1 0 0 0,0 0 0 0 0,0 0 0 0 0,1-1 0 0 0,-1 1 0 0 0,0-1 0 0 0,0 1 0 0 0,1-1 0 0 0,-1 1 0 0 0,0-1-1 0 0,0 0 1 0 0,1 0 0 0 0,-1 0 0 0 0,3 0 0 0 0,0 0-5 0 0,-1 0 0 0 0,0-1 0 0 0,1 0-1 0 0,-1 0 1 0 0,1 0 0 0 0,-1 0 0 0 0,0 0 0 0 0,0-1-1 0 0,0 1 1 0 0,0-1 0 0 0,0 0 0 0 0,0 0 0 0 0,0 0-1 0 0,0 0 1 0 0,-1-1 0 0 0,1 1 0 0 0,-1-1 0 0 0,0 1 0 0 0,0-1-1 0 0,2-3 1 0 0,-2 4-24 0 0,0-1 0 0 0,0 1 0 0 0,0-1 0 0 0,-1 0 0 0 0,1 0 0 0 0,-1 1 0 0 0,0-1 0 0 0,0 0 0 0 0,0 0 0 0 0,0 0 0 0 0,0 0 0 0 0,-1 0 0 0 0,1-1 0 0 0,-1 1 0 0 0,0 0 0 0 0,0 0 0 0 0,0 0 0 0 0,0 0 0 0 0,0 0 0 0 0,-1 0 0 0 0,0 0 0 0 0,-1-5 0 0 0,0 6 2 0 0,0-1 0 0 0,-1 1 1 0 0,1 1-1 0 0,0-1 0 0 0,-1 0 0 0 0,1 0 0 0 0,-1 1 1 0 0,0 0-1 0 0,0-1 0 0 0,1 1 0 0 0,-1 0 0 0 0,0 0 1 0 0,0 1-1 0 0,0-1 0 0 0,0 1 0 0 0,0-1 0 0 0,0 1 1 0 0,0 0-1 0 0,0 0 0 0 0,0 0 0 0 0,-6 2 0 0 0,3-2-75 0 0,-1 1-1 0 0,1-1 1 0 0,0 2-1 0 0,0-1 0 0 0,0 1 1 0 0,0 0-1 0 0,0 0 0 0 0,0 0 1 0 0,-10 6-1 0 0,16-7-30 0 0,0-1-1 0 0,-1 0 1 0 0,1 0 0 0 0,0 0 0 0 0,0 1-1 0 0,-1-1 1 0 0,1 0 0 0 0,0 0-1 0 0,0 1 1 0 0,-1-1 0 0 0,1 0 0 0 0,0 1-1 0 0,0-1 1 0 0,0 0 0 0 0,0 1-1 0 0,-1-1 1 0 0,1 0 0 0 0,0 1 0 0 0,0-1-1 0 0,0 0 1 0 0,0 1 0 0 0,0-1-1 0 0,0 0 1 0 0,0 1 0 0 0,0-1 0 0 0,0 0-1 0 0,0 1 1 0 0,0-1 0 0 0,0 0-1 0 0,0 1 1 0 0,0-1 0 0 0,0 0-1 0 0,0 1 1 0 0,1-1 0 0 0,-1 0 0 0 0,0 1-1 0 0,0-1 1 0 0,0 0 0 0 0,1 1-1 0 0,-1-1 1 0 0,0 0 0 0 0,0 0 0 0 0,1 1-1 0 0,-1-1 1 0 0,0 0 0 0 0,0 0-1 0 0,1 1 1 0 0,-1-1 0 0 0,8 4-1492 0 0</inkml:trace>
</inkml:ink>
</file>

<file path=ppt/ink/ink98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320"/>
    </inkml:context>
    <inkml:brush xml:id="br0">
      <inkml:brushProperty name="width" value="0.05" units="cm"/>
      <inkml:brushProperty name="height" value="0.05" units="cm"/>
      <inkml:brushProperty name="color" value="#008C3A"/>
    </inkml:brush>
  </inkml:definitions>
  <inkml:trace contextRef="#ctx0" brushRef="#br0">32 33 10135 0 0,'-1'-5'1287'0'0,"-15"-23"8373"0"0,12 39-6797 0 0,0 12-2228 0 0,0 24-244 0 0,2 0-1 0 0,2 0 1 0 0,2-1-1 0 0,2 1 1 0 0,2 0-1 0 0,17 65 1 0 0,-23-111-799 0 0,3 12-245 0 0</inkml:trace>
</inkml:ink>
</file>

<file path=ppt/ink/ink98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2.655"/>
    </inkml:context>
    <inkml:brush xml:id="br0">
      <inkml:brushProperty name="width" value="0.05" units="cm"/>
      <inkml:brushProperty name="height" value="0.05" units="cm"/>
      <inkml:brushProperty name="color" value="#008C3A"/>
    </inkml:brush>
  </inkml:definitions>
  <inkml:trace contextRef="#ctx0" brushRef="#br0">0 138 13359 0 0,'7'-14'1592'0'0,"-1"0"-1"0"0,2 1 0 0 0,0 1 0 0 0,16-21 0 0 0,-20 28-1120 0 0,1 1 0 0 0,0-1 0 0 0,0 1-1 0 0,1 0 1 0 0,-1 0 0 0 0,10-4-1 0 0,25-6-2169 0 0,-24 10 667 0 0</inkml:trace>
</inkml:ink>
</file>

<file path=ppt/ink/ink98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199"/>
    </inkml:context>
    <inkml:brush xml:id="br0">
      <inkml:brushProperty name="width" value="0.05" units="cm"/>
      <inkml:brushProperty name="height" value="0.05" units="cm"/>
      <inkml:brushProperty name="color" value="#008C3A"/>
    </inkml:brush>
  </inkml:definitions>
  <inkml:trace contextRef="#ctx0" brushRef="#br0">1 19 3223 0 0,'18'-19'17446'0'0,"-16"25"-17010"0"0,0 0 0 0 0,0 0 1 0 0,0 0-1 0 0,-1 0 0 0 0,0 0 1 0 0,0 0-1 0 0,-1 0 0 0 0,1 1 1 0 0,-2-1-1 0 0,1 0 0 0 0,0 0 1 0 0,-4 12-1 0 0,1 19-3553 0 0</inkml:trace>
</inkml:ink>
</file>

<file path=ppt/ink/ink98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564"/>
    </inkml:context>
    <inkml:brush xml:id="br0">
      <inkml:brushProperty name="width" value="0.05" units="cm"/>
      <inkml:brushProperty name="height" value="0.05" units="cm"/>
      <inkml:brushProperty name="color" value="#008C3A"/>
    </inkml:brush>
  </inkml:definitions>
  <inkml:trace contextRef="#ctx0" brushRef="#br0">9 14 5983 0 0,'-2'-7'264'0'0,"0"5"120"0"0,0-2 2368 0 0,0 3-1216 0 0</inkml:trace>
</inkml:ink>
</file>

<file path=ppt/ink/ink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1"/>
    </inkml:context>
    <inkml:brush xml:id="br0">
      <inkml:brushProperty name="width" value="0.2" units="cm"/>
      <inkml:brushProperty name="height" value="0.4" units="cm"/>
      <inkml:brushProperty name="color" value="#00F900"/>
      <inkml:brushProperty name="tip" value="rectangle"/>
      <inkml:brushProperty name="rasterOp" value="maskPen"/>
    </inkml:brush>
  </inkml:definitions>
  <inkml:trace contextRef="#ctx0" brushRef="#br0">130 11 3223 0 0,'0'0'8600'0'0,"-16"2"-6365"0"0,2 3-2056 0 0,0 0-1 0 0,1 0 1 0 0,-19 12 0 0 0,30-16-29 0 0,-36 21 4894 0 0,40-21-5000 0 0,1 1 0 0 0,-1 0 1 0 0,1-1-1 0 0,0 0 0 0 0,0 0 0 0 0,0 0 0 0 0,0 0 0 0 0,0 0 0 0 0,0 0 0 0 0,0-1 0 0 0,0 1 1 0 0,0-1-1 0 0,0 0 0 0 0,0 0 0 0 0,1 0 0 0 0,-1-1 0 0 0,4 0 0 0 0,63-16 496 0 0,-20 4-162 0 0,244-11 954 0 0,-142 15-639 0 0,332-6 58 0 0,-468 15-747 0 0,3 2 17 0 0,38 18 18 0 0,-56-19 116 0 0,16-1 1380 0 0</inkml:trace>
</inkml:ink>
</file>

<file path=ppt/ink/ink98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3.929"/>
    </inkml:context>
    <inkml:brush xml:id="br0">
      <inkml:brushProperty name="width" value="0.05" units="cm"/>
      <inkml:brushProperty name="height" value="0.05" units="cm"/>
      <inkml:brushProperty name="color" value="#008C3A"/>
    </inkml:brush>
  </inkml:definitions>
  <inkml:trace contextRef="#ctx0" brushRef="#br0">46 10 9215 0 0,'-5'-10'10151'0'0,"2"12"-9992"0"0,1 0 0 0 0,-1 1 0 0 0,1-1 0 0 0,0 1 0 0 0,0-1 0 0 0,0 1 0 0 0,0 0 0 0 0,1 0 0 0 0,-1 0 0 0 0,1 0 0 0 0,-1 0 0 0 0,1 0 0 0 0,-1 6 0 0 0,1-7-146 0 0,1-1-1 0 0,0 1 0 0 0,0-1 0 0 0,0 1 0 0 0,0-1 1 0 0,0 1-1 0 0,0-1 0 0 0,0 0 0 0 0,0 1 0 0 0,0-1 1 0 0,1 1-1 0 0,-1-1 0 0 0,0 1 0 0 0,1-1 0 0 0,0 0 1 0 0,-1 1-1 0 0,1-1 0 0 0,0 0 0 0 0,-1 0 0 0 0,1 1 1 0 0,0-1-1 0 0,0 0 0 0 0,0 0 0 0 0,0 0 0 0 0,0 0 1 0 0,0 0-1 0 0,1 0 0 0 0,-1-1 0 0 0,0 1 1 0 0,0 0-1 0 0,1 0 0 0 0,0 0 0 0 0,34 11 704 0 0,-24-9-224 0 0,0 1 0 0 0,-1 0 0 0 0,20 11 0 0 0,-31-14-462 0 0,1-1-1 0 0,-1 1 0 0 0,1-1 1 0 0,-1 0-1 0 0,0 1 1 0 0,0-1-1 0 0,1 1 0 0 0,-1-1 1 0 0,0 1-1 0 0,0-1 1 0 0,1 1-1 0 0,-1-1 0 0 0,0 1 1 0 0,0-1-1 0 0,0 1 1 0 0,0 0-1 0 0,0-1 1 0 0,0 1-1 0 0,0-1 0 0 0,0 1 1 0 0,0-1-1 0 0,0 1 1 0 0,0-1-1 0 0,0 1 0 0 0,0 0 1 0 0,0-1-1 0 0,-1 1 1 0 0,1-1-1 0 0,0 1 0 0 0,0-1 1 0 0,-1 1-1 0 0,1-1 1 0 0,0 1-1 0 0,-1-1 1 0 0,1 0-1 0 0,0 1 0 0 0,-1-1 1 0 0,1 1-1 0 0,-1-1 1 0 0,1 0-1 0 0,-1 1 0 0 0,1-1 1 0 0,0 0-1 0 0,-1 0 1 0 0,1 1-1 0 0,-1-1 0 0 0,0 0 1 0 0,1 0-1 0 0,-1 0 1 0 0,1 0-1 0 0,-1 1 1 0 0,-27 13 529 0 0,11-8-477 0 0,0 0 0 0 0,1 2-1 0 0,-1 0 1 0 0,-15 11-1 0 0,31-19-647 0 0</inkml:trace>
</inkml:ink>
</file>

<file path=ppt/ink/ink98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279"/>
    </inkml:context>
    <inkml:brush xml:id="br0">
      <inkml:brushProperty name="width" value="0.05" units="cm"/>
      <inkml:brushProperty name="height" value="0.05" units="cm"/>
      <inkml:brushProperty name="color" value="#008C3A"/>
    </inkml:brush>
  </inkml:definitions>
  <inkml:trace contextRef="#ctx0" brushRef="#br0">27 19 14399 0 0,'0'0'662'0'0,"-3"-19"3598"0"0,2 20-4053 0 0,-1 0 0 0 0,0 0 1 0 0,1 0-1 0 0,-1 1 1 0 0,1-1-1 0 0,-1 0 1 0 0,1 1-1 0 0,0-1 0 0 0,-1 1 1 0 0,1 0-1 0 0,0-1 1 0 0,0 1-1 0 0,0 0 1 0 0,0 0-1 0 0,0-1 0 0 0,1 1 1 0 0,-1 0-1 0 0,1 0 1 0 0,-1 0-1 0 0,1 0 0 0 0,-1 0 1 0 0,1 0-1 0 0,0 0 1 0 0,0 0-1 0 0,0 0 1 0 0,1 4-1 0 0,-1-5-182 0 0,1 1 0 0 0,0 0-1 0 0,-1 0 1 0 0,1 0 0 0 0,0 0 0 0 0,0-1-1 0 0,0 1 1 0 0,0 0 0 0 0,1-1 0 0 0,-1 1-1 0 0,0-1 1 0 0,1 1 0 0 0,-1-1 0 0 0,1 0-1 0 0,-1 1 1 0 0,1-1 0 0 0,0 0 0 0 0,-1 0-1 0 0,1 0 1 0 0,0 0 0 0 0,0-1 0 0 0,0 1-1 0 0,0 0 1 0 0,0-1 0 0 0,0 1 0 0 0,0-1-1 0 0,0 0 1 0 0,0 0 0 0 0,0 0 0 0 0,0 0-1 0 0,0 0 1 0 0,0 0 0 0 0,0 0 0 0 0,0-1-1 0 0,-1 1 1 0 0,1 0 0 0 0,0-1 0 0 0,0 0-1 0 0,3-1 1 0 0,-2 1-7 0 0,-1 0-1 0 0,0 0 1 0 0,0 0 0 0 0,0 0-1 0 0,0 0 1 0 0,0 0 0 0 0,0 0-1 0 0,0-1 1 0 0,0 1 0 0 0,0-1-1 0 0,-1 0 1 0 0,1 1 0 0 0,0-1-1 0 0,2-3 1 0 0,-4 4-4 0 0,0 0 0 0 0,0 0-1 0 0,0 0 1 0 0,0 1 0 0 0,0-1-1 0 0,1 0 1 0 0,-1 0 0 0 0,-1 0 0 0 0,1 1-1 0 0,0-1 1 0 0,0 0 0 0 0,0 0 0 0 0,0 1-1 0 0,0-1 1 0 0,-1 0 0 0 0,1 0-1 0 0,0 1 1 0 0,-1-1 0 0 0,1 0 0 0 0,0 0-1 0 0,-1 1 1 0 0,1-1 0 0 0,-1 1 0 0 0,1-1-1 0 0,-1 0 1 0 0,0 1 0 0 0,0-2-1 0 0,-3 0 12 0 0,-1-1 0 0 0,1 1-1 0 0,0-1 1 0 0,0 1 0 0 0,-1 1-1 0 0,1-1 1 0 0,-1 0-1 0 0,0 1 1 0 0,1 0 0 0 0,-1 0-1 0 0,0 1 1 0 0,-8-1-1 0 0,13 2-194 0 0,0-1 0 0 0,0 0-1 0 0,-1 1 1 0 0,1-1-1 0 0,0 1 1 0 0,0-1 0 0 0,0 1-1 0 0,0-1 1 0 0,-1 1-1 0 0,1-1 1 0 0,0 1-1 0 0,0 0 1 0 0,0-1 0 0 0,0 1-1 0 0,0-1 1 0 0,0 1-1 0 0,1-1 1 0 0,-1 1 0 0 0,0-1-1 0 0,0 1 1 0 0,0-1-1 0 0,0 1 1 0 0,0-1-1 0 0,1 1 1 0 0,-1-1 0 0 0,0 1-1 0 0,1-1 1 0 0,-1 0-1 0 0,0 1 1 0 0,1-1 0 0 0,0 1-1 0 0</inkml:trace>
</inkml:ink>
</file>

<file path=ppt/ink/ink98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643"/>
    </inkml:context>
    <inkml:brush xml:id="br0">
      <inkml:brushProperty name="width" value="0.05" units="cm"/>
      <inkml:brushProperty name="height" value="0.05" units="cm"/>
      <inkml:brushProperty name="color" value="#008C3A"/>
    </inkml:brush>
  </inkml:definitions>
  <inkml:trace contextRef="#ctx0" brushRef="#br0">68 1 4143 0 0,'0'0'191'0'0,"-4"0"110"0"0,-12 0 9973 0 0,13 1-9581 0 0,0 1 1 0 0,1 0 0 0 0,0 0-1 0 0,-1 0 1 0 0,1 1 0 0 0,0-1 0 0 0,0 0-1 0 0,0 1 1 0 0,-2 4 0 0 0,3-5-516 0 0,0-1 1 0 0,1 1 0 0 0,-1-1 0 0 0,1 1 0 0 0,-1 0-1 0 0,1-1 1 0 0,0 1 0 0 0,-1-1 0 0 0,1 1-1 0 0,0 0 1 0 0,0-1 0 0 0,0 1 0 0 0,1 0-1 0 0,-1 2 1 0 0,2-1-131 0 0,-1 0-1 0 0,1 0 1 0 0,-1 0-1 0 0,1 0 1 0 0,0 0-1 0 0,0 0 1 0 0,0-1-1 0 0,0 1 1 0 0,1-1-1 0 0,-1 1 1 0 0,1-1 0 0 0,-1 0-1 0 0,1 0 1 0 0,0 0-1 0 0,0 0 1 0 0,5 2-1 0 0,-7-4-5 0 0,0 1 1 0 0,0-1-1 0 0,1 1 0 0 0,-1 0 0 0 0,0-1 1 0 0,0 1-1 0 0,0 0 0 0 0,0 0 0 0 0,0 0 1 0 0,0 0-1 0 0,0 0 0 0 0,0 0 0 0 0,0 0 1 0 0,-1 0-1 0 0,1 1 0 0 0,0-1 1 0 0,0 2-1 0 0,-1-2-2 0 0,0 0 1 0 0,0 0 0 0 0,0 0 0 0 0,-1 0-1 0 0,1 0 1 0 0,0 0 0 0 0,-1 0-1 0 0,1 0 1 0 0,-1 0 0 0 0,1 0-1 0 0,-1 0 1 0 0,1 0 0 0 0,-1 0 0 0 0,0 0-1 0 0,1 0 1 0 0,-1 0 0 0 0,0-1-1 0 0,0 1 1 0 0,0 0 0 0 0,0 0 0 0 0,0-1-1 0 0,1 1 1 0 0,-1-1 0 0 0,0 1-1 0 0,-2 0 1 0 0,-5 3 96 0 0,-1 0 0 0 0,1-1 0 0 0,0 0-1 0 0,-1 0 1 0 0,-11 1 0 0 0,19-4-158 0 0</inkml:trace>
</inkml:ink>
</file>

<file path=ppt/ink/ink98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4.978"/>
    </inkml:context>
    <inkml:brush xml:id="br0">
      <inkml:brushProperty name="width" value="0.05" units="cm"/>
      <inkml:brushProperty name="height" value="0.05" units="cm"/>
      <inkml:brushProperty name="color" value="#008C3A"/>
    </inkml:brush>
  </inkml:definitions>
  <inkml:trace contextRef="#ctx0" brushRef="#br0">78 12 17623 0 0,'0'0'101'0'0,"0"0"1"0"0,0-1-1 0 0,0 1 0 0 0,0-1 0 0 0,0 1 1 0 0,0 0-1 0 0,0-1 0 0 0,0 1 0 0 0,0-1 1 0 0,0 1-1 0 0,0 0 0 0 0,0-1 0 0 0,0 1 1 0 0,-1-1-1 0 0,1 1 0 0 0,0 0 0 0 0,0-1 1 0 0,0 1-1 0 0,0 0 0 0 0,-1-1 0 0 0,1 1 0 0 0,0 0 1 0 0,0-1-1 0 0,-1 1 0 0 0,1 0 0 0 0,0 0 1 0 0,-1-1-1 0 0,1 1 0 0 0,0 0 0 0 0,-1 0 1 0 0,1-1-1 0 0,0 1 0 0 0,-1 0 0 0 0,1 0 1 0 0,0 0-1 0 0,-1 0 0 0 0,1 0 0 0 0,-1 0 1 0 0,1-1-1 0 0,0 1 0 0 0,-1 0 0 0 0,1 0 1 0 0,-1 0-1 0 0,1 0 0 0 0,0 0 0 0 0,-1 1 0 0 0,-24 12 2343 0 0,20-9-2230 0 0,0 1-1 0 0,0 0 0 0 0,0-1 1 0 0,0 1-1 0 0,1 1 1 0 0,0-1-1 0 0,-5 10 0 0 0,9-14-200 0 0,0 1 0 0 0,0-1 0 0 0,0 1-1 0 0,1-1 1 0 0,-1 1 0 0 0,0-1 0 0 0,1 1 0 0 0,-1-1-1 0 0,1 1 1 0 0,0-1 0 0 0,-1 1 0 0 0,1-1-1 0 0,0 0 1 0 0,0 1 0 0 0,0-1 0 0 0,0 0-1 0 0,0 0 1 0 0,0 1 0 0 0,0-1 0 0 0,0 0 0 0 0,1 0-1 0 0,-1-1 1 0 0,0 1 0 0 0,1 0 0 0 0,-1 0-1 0 0,0 0 1 0 0,1-1 0 0 0,-1 1 0 0 0,1-1-1 0 0,-1 1 1 0 0,2-1 0 0 0,50 18-1096 0 0,-47-17-351 0 0,0-1-423 0 0</inkml:trace>
</inkml:ink>
</file>

<file path=ppt/ink/ink98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326"/>
    </inkml:context>
    <inkml:brush xml:id="br0">
      <inkml:brushProperty name="width" value="0.05" units="cm"/>
      <inkml:brushProperty name="height" value="0.05" units="cm"/>
      <inkml:brushProperty name="color" value="#008C3A"/>
    </inkml:brush>
  </inkml:definitions>
  <inkml:trace contextRef="#ctx0" brushRef="#br0">0 230 10735 0 0,'37'-10'2056'0'0,"-1"6"1848"0"0,-33 4-3583 0 0,1 0-1 0 0,-1 0 1 0 0,0 0 0 0 0,0 0-1 0 0,1-1 1 0 0,-1 1-1 0 0,0-1 1 0 0,0 0 0 0 0,0 0-1 0 0,6-2 1 0 0,-8 2-290 0 0,-1 0-1 0 0,0 1 1 0 0,1-1 0 0 0,-1 0-1 0 0,0 1 1 0 0,1-1 0 0 0,-1 0 0 0 0,0 0-1 0 0,0 1 1 0 0,0-1 0 0 0,0 0 0 0 0,0 0-1 0 0,0 0 1 0 0,0 1 0 0 0,0-1-1 0 0,0 0 1 0 0,0 0 0 0 0,0 1 0 0 0,0-1-1 0 0,0 0 1 0 0,0 0 0 0 0,-1 1-1 0 0,1-1 1 0 0,0 0 0 0 0,-1 1 0 0 0,1-1-1 0 0,0 0 1 0 0,-1 1 0 0 0,1-1-1 0 0,-1 0 1 0 0,1 1 0 0 0,-1-1 0 0 0,0 1-1 0 0,1-1 1 0 0,-1 1 0 0 0,1-1 0 0 0,-2 0-1 0 0,-23-18 884 0 0,22 18-812 0 0,0 1 1 0 0,0 0-1 0 0,0-1 0 0 0,0 1 0 0 0,1 0 0 0 0,-1 1 1 0 0,0-1-1 0 0,0 1 0 0 0,0-1 0 0 0,0 1 0 0 0,0 0 0 0 0,1 0 1 0 0,-1 0-1 0 0,0 0 0 0 0,1 0 0 0 0,-1 1 0 0 0,1-1 1 0 0,-1 1-1 0 0,1 0 0 0 0,0 0 0 0 0,0-1 0 0 0,0 1 1 0 0,0 1-1 0 0,0-1 0 0 0,0 0 0 0 0,-3 5 0 0 0,4-5-75 0 0,0-1-1 0 0,0 1 1 0 0,0 0 0 0 0,0 0-1 0 0,0-1 1 0 0,0 1-1 0 0,1 0 1 0 0,-1 0-1 0 0,1 0 1 0 0,-1 0-1 0 0,1 0 1 0 0,0 0-1 0 0,0 0 1 0 0,0 0 0 0 0,0 0-1 0 0,0 0 1 0 0,0 0-1 0 0,0 0 1 0 0,1 0-1 0 0,-1 0 1 0 0,1 0-1 0 0,-1 0 1 0 0,1 0 0 0 0,0 0-1 0 0,0 0 1 0 0,0 0-1 0 0,0-1 1 0 0,0 1-1 0 0,0 0 1 0 0,0-1-1 0 0,1 1 1 0 0,-1-1-1 0 0,0 1 1 0 0,1-1 0 0 0,-1 1-1 0 0,1-1 1 0 0,0 0-1 0 0,2 2 1 0 0,39 14-785 0 0,3-11-3551 0 0,-30-6 2613 0 0</inkml:trace>
  <inkml:trace contextRef="#ctx0" brushRef="#br0" timeOffset="1">196 19 10591 0 0,'5'-19'11234'0'0,"-9"38"-10560"0"0,1-1 1 0 0,1 1 0 0 0,0-1 0 0 0,2 1 0 0 0,0 0-1 0 0,4 29 1 0 0,0-22-2019 0 0,1 0 0 0 0,10 27 0 0 0,-13-46-647 0 0,-1 0-23 0 0</inkml:trace>
</inkml:ink>
</file>

<file path=ppt/ink/ink98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658"/>
    </inkml:context>
    <inkml:brush xml:id="br0">
      <inkml:brushProperty name="width" value="0.05" units="cm"/>
      <inkml:brushProperty name="height" value="0.05" units="cm"/>
      <inkml:brushProperty name="color" value="#008C3A"/>
    </inkml:brush>
  </inkml:definitions>
  <inkml:trace contextRef="#ctx0" brushRef="#br0">31 79 11775 0 0,'12'-3'-40'0'0,"-5"1"881"0"0,0 0 0 0 0,0 0 0 0 0,0 0 0 0 0,0-1 0 0 0,-1 0 0 0 0,8-5 0 0 0,-14 8-678 0 0,1-1 0 0 0,0 1 0 0 0,0-1 1 0 0,-1 0-1 0 0,1 1 0 0 0,0-1 0 0 0,-1 0 0 0 0,1 0 0 0 0,-1 1 0 0 0,1-1 0 0 0,-1 0 0 0 0,0 0 0 0 0,1 0 1 0 0,-1 1-1 0 0,0-1 0 0 0,1 0 0 0 0,-1 0 0 0 0,0 0 0 0 0,0 0 0 0 0,0 0 0 0 0,0 0 0 0 0,0-1 0 0 0,0 0-17 0 0,-1 0 0 0 0,1 1 0 0 0,-1-1-1 0 0,0 0 1 0 0,0 0 0 0 0,0 1-1 0 0,0-1 1 0 0,0 0 0 0 0,0 1 0 0 0,-1-1-1 0 0,1 1 1 0 0,0-1 0 0 0,-1 1-1 0 0,-2-3 1 0 0,2 3-57 0 0,0 0-1 0 0,1 1 0 0 0,-1-1 1 0 0,0 0-1 0 0,0 0 1 0 0,1 1-1 0 0,-1-1 1 0 0,0 1-1 0 0,0-1 1 0 0,0 1-1 0 0,0 0 0 0 0,0 0 1 0 0,0 0-1 0 0,1 0 1 0 0,-1 0-1 0 0,0 0 1 0 0,0 0-1 0 0,0 1 1 0 0,0-1-1 0 0,0 1 0 0 0,0-1 1 0 0,1 1-1 0 0,-1 0 1 0 0,0 0-1 0 0,1 0 1 0 0,-1 0-1 0 0,-2 2 1 0 0,1-2-17 0 0,0 1 1 0 0,0 0 0 0 0,1 1-1 0 0,-1-1 1 0 0,1 0 0 0 0,-1 1-1 0 0,1 0 1 0 0,0-1 0 0 0,0 1-1 0 0,0 0 1 0 0,0 0 0 0 0,0 0-1 0 0,1 0 1 0 0,-2 5 0 0 0,3-7-66 0 0,0 1 1 0 0,0 0-1 0 0,0-1 0 0 0,0 1 1 0 0,1-1-1 0 0,-1 1 0 0 0,1-1 1 0 0,-1 0-1 0 0,1 1 1 0 0,-1-1-1 0 0,1 1 0 0 0,0-1 1 0 0,-1 0-1 0 0,1 1 0 0 0,0-1 1 0 0,0 0-1 0 0,0 0 1 0 0,0 0-1 0 0,0 0 0 0 0,0 0 1 0 0,1 0-1 0 0,-1 0 0 0 0,0 0 1 0 0,0 0-1 0 0,1-1 1 0 0,-1 1-1 0 0,1 0 0 0 0,-1-1 1 0 0,0 1-1 0 0,3 0 1 0 0,47 14-235 0 0,-46-14 154 0 0,20 2-1731 0 0,-12-3-88 0 0</inkml:trace>
</inkml:ink>
</file>

<file path=ppt/ink/ink98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5.992"/>
    </inkml:context>
    <inkml:brush xml:id="br0">
      <inkml:brushProperty name="width" value="0.05" units="cm"/>
      <inkml:brushProperty name="height" value="0.05" units="cm"/>
      <inkml:brushProperty name="color" value="#008C3A"/>
    </inkml:brush>
  </inkml:definitions>
  <inkml:trace contextRef="#ctx0" brushRef="#br0">39 89 12895 0 0,'5'-5'7504'0'0,"-1"8"-7079"0"0,0 0-1 0 0,0 0 1 0 0,0 0-1 0 0,0 0 1 0 0,-1 0-1 0 0,0 1 1 0 0,1 0-1 0 0,-1-1 1 0 0,0 1-1 0 0,-1 0 1 0 0,1 1-1 0 0,3 7 1 0 0,-6-11-441 0 0,-1 0 1 0 0,1 0 0 0 0,-1 1-1 0 0,1-1 1 0 0,-1 0-1 0 0,1 0 1 0 0,-1-1-1 0 0,0 1 1 0 0,1 0 0 0 0,-1 0-1 0 0,0 0 1 0 0,0 0-1 0 0,1 0 1 0 0,-1-1-1 0 0,0 1 1 0 0,0 0 0 0 0,0-1-1 0 0,0 1 1 0 0,0-1-1 0 0,0 1 1 0 0,0-1-1 0 0,-2 1 1 0 0,-28 11-2843 0 0,26-10 1791 0 0,-20 6-2137 0 0,14-7 1481 0 0</inkml:trace>
  <inkml:trace contextRef="#ctx0" brushRef="#br0" timeOffset="1">70 33 5527 0 0,'7'-6'240'0'0,"-1"1"56"0"0,0-1-232 0 0,-1 1-64 0 0,1 1 0 0 0,0 1 0 0 0,-1 1 1288 0 0,0 1 1840 0 0,1 0-1528 0 0</inkml:trace>
</inkml:ink>
</file>

<file path=ppt/ink/ink98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106"/>
    </inkml:context>
    <inkml:brush xml:id="br0">
      <inkml:brushProperty name="width" value="0.05" units="cm"/>
      <inkml:brushProperty name="height" value="0.05" units="cm"/>
      <inkml:brushProperty name="color" value="#008C3A"/>
    </inkml:brush>
  </inkml:definitions>
  <inkml:trace contextRef="#ctx0" brushRef="#br0">71 12 5983 0 0,'-15'-12'16525'0'0,"3"32"-11561"0"0,-4 46-7082 0 0,14-54 3555 0 0,-4 13-1415 0 0,0-2 25 0 0,1 1 1 0 0,-2 44-1 0 0,6-63-42 0 0,1 0-1 0 0,0 0 1 0 0,0 0-1 0 0,1 0 0 0 0,-1 0 1 0 0,1 0-1 0 0,0 0 0 0 0,0 0 1 0 0,1-1-1 0 0,0 1 0 0 0,0 0 1 0 0,0-1-1 0 0,0 0 1 0 0,0 1-1 0 0,1-1 0 0 0,0 0 1 0 0,0 0-1 0 0,0 0 0 0 0,0-1 1 0 0,5 4-1 0 0,-5-6-4 0 0,-1 0 1 0 0,1 0-1 0 0,0 0 0 0 0,0 0 1 0 0,0-1-1 0 0,0 1 0 0 0,0-1 0 0 0,0 0 1 0 0,0 0-1 0 0,0 0 0 0 0,-1 0 1 0 0,1-1-1 0 0,0 1 0 0 0,0-1 1 0 0,0 0-1 0 0,0 0 0 0 0,0 0 0 0 0,-1 0 1 0 0,5-2-1 0 0,56-31-22 0 0,-57 31 14 0 0,1-1-242 0 0,27-17-53 0 0,-33 20 93 0 0,1 0 0 0 0,-1 0 0 0 0,0 0 0 0 0,1 0 0 0 0,-1 0 0 0 0,0 0 0 0 0,1 0 0 0 0,-1-1 0 0 0,0 1 0 0 0,0-1 0 0 0,0 1 0 0 0,0-1-1 0 0,-1 1 1 0 0,1-1 0 0 0,0 1 0 0 0,0-4 0 0 0,-1 2-1576 0 0,-2 0-64 0 0</inkml:trace>
</inkml:ink>
</file>

<file path=ppt/ink/ink98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488"/>
    </inkml:context>
    <inkml:brush xml:id="br0">
      <inkml:brushProperty name="width" value="0.05" units="cm"/>
      <inkml:brushProperty name="height" value="0.05" units="cm"/>
      <inkml:brushProperty name="color" value="#008C3A"/>
    </inkml:brush>
  </inkml:definitions>
  <inkml:trace contextRef="#ctx0" brushRef="#br0">15 32 6911 0 0,'-15'-6'14159'0'0,"23"2"-13656"0"0,0 1 0 0 0,0-1 1 0 0,0 1-1 0 0,1 1 0 0 0,-1-1 1 0 0,1 2-1 0 0,15-3 0 0 0,62 3-5490 0 0,-67 1 2845 0 0</inkml:trace>
</inkml:ink>
</file>

<file path=ppt/ink/ink98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7.826"/>
    </inkml:context>
    <inkml:brush xml:id="br0">
      <inkml:brushProperty name="width" value="0.05" units="cm"/>
      <inkml:brushProperty name="height" value="0.05" units="cm"/>
      <inkml:brushProperty name="color" value="#008C3A"/>
    </inkml:brush>
  </inkml:definitions>
  <inkml:trace contextRef="#ctx0" brushRef="#br0">8 105 1375 0 0,'-6'32'18856'0'0,"5"-54"-16913"0"0,1 6-1144 0 0,-1 8-304 0 0,1-1-1 0 0,0 0 1 0 0,1 1-1 0 0,0-1 1 0 0,4-15-1 0 0,-4 22-473 0 0,-1 0 0 0 0,1 0 0 0 0,0 1 0 0 0,0-1 0 0 0,0 0 0 0 0,0 0 0 0 0,0 1 0 0 0,1-1 0 0 0,-1 1 0 0 0,0-1 0 0 0,1 1 0 0 0,-1 0 0 0 0,1-1 0 0 0,0 1-1 0 0,-1 0 1 0 0,1 0 0 0 0,0 0 0 0 0,0 0 0 0 0,0 1 0 0 0,-1-1 0 0 0,1 0 0 0 0,0 1 0 0 0,0-1 0 0 0,0 1 0 0 0,0 0 0 0 0,0-1 0 0 0,0 1 0 0 0,0 0 0 0 0,0 0 0 0 0,3 1 0 0 0,57 4-3189 0 0,30 7-10059 0 0,-80-5 22935 0 0,-3 8-5359 0 0,5 23-4667 0 0,-8-18-904 0 0,-3-15 205 0 0</inkml:trace>
</inkml:ink>
</file>

<file path=ppt/ink/ink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2"/>
    </inkml:context>
    <inkml:brush xml:id="br0">
      <inkml:brushProperty name="width" value="0.1" units="cm"/>
      <inkml:brushProperty name="height" value="0.1" units="cm"/>
      <inkml:brushProperty name="color" value="#F6630D"/>
    </inkml:brush>
  </inkml:definitions>
  <inkml:trace contextRef="#ctx0" brushRef="#br0">152 0 9095 0 0,'0'0'12700'0'0,"-16"23"-11567"0"0,-9 8-1074 0 0,11-16-21 0 0,1 1 1 0 0,1 0 0 0 0,0 1-1 0 0,1 1 1 0 0,1 0-1 0 0,1 0 1 0 0,-9 22-1 0 0,16-32-38 0 0,-1 0 0 0 0,1-1 0 0 0,1 1 0 0 0,0 0 0 0 0,0 0 0 0 0,0 10 0 0 0,1-17 0 0 0,0 0 0 0 0,0 0 0 0 0,0 0-1 0 0,1 0 1 0 0,-1-1 0 0 0,0 1 0 0 0,1 0 0 0 0,-1 0 0 0 0,0 0-1 0 0,1 0 1 0 0,-1-1 0 0 0,1 1 0 0 0,-1 0 0 0 0,1 0-1 0 0,0-1 1 0 0,-1 1 0 0 0,1-1 0 0 0,0 1 0 0 0,-1 0 0 0 0,1-1-1 0 0,0 1 1 0 0,0-1 0 0 0,-1 0 0 0 0,1 1 0 0 0,0-1-1 0 0,0 1 1 0 0,0-1 0 0 0,0 0 0 0 0,1 0 0 0 0,23 2 15 0 0,-21-2-2 0 0,39 0 298 0 0,104-4 1392 0 0,-140 3-1958 0 0,0 0 0 0 0,0-1 0 0 0,0 1 0 0 0,0-1 0 0 0,-1-1 0 0 0,12-5 0 0 0,-8 4-3301 0 0</inkml:trace>
</inkml:ink>
</file>

<file path=ppt/ink/ink98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161"/>
    </inkml:context>
    <inkml:brush xml:id="br0">
      <inkml:brushProperty name="width" value="0.05" units="cm"/>
      <inkml:brushProperty name="height" value="0.05" units="cm"/>
      <inkml:brushProperty name="color" value="#008C3A"/>
    </inkml:brush>
  </inkml:definitions>
  <inkml:trace contextRef="#ctx0" brushRef="#br0">1 11 14223 0 0,'0'0'1480'0'0,"-1"-3"-1400"0"0,1 0-80 0 0,1 0 64 0 0,2 2 0 0 0,-1 0 0 0 0</inkml:trace>
</inkml:ink>
</file>

<file path=ppt/ink/ink98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494"/>
    </inkml:context>
    <inkml:brush xml:id="br0">
      <inkml:brushProperty name="width" value="0.05" units="cm"/>
      <inkml:brushProperty name="height" value="0.05" units="cm"/>
      <inkml:brushProperty name="color" value="#008C3A"/>
    </inkml:brush>
  </inkml:definitions>
  <inkml:trace contextRef="#ctx0" brushRef="#br0">131 25 5527 0 0,'0'0'423'0'0,"-24"-24"12685"0"0,19 24-12950 0 0,1 0 0 0 0,-1 0-1 0 0,0 1 1 0 0,1-1 0 0 0,-1 1 0 0 0,1 0 0 0 0,-1 1-1 0 0,1-1 1 0 0,-1 1 0 0 0,1 0 0 0 0,0 0 0 0 0,0 0 0 0 0,0 0-1 0 0,0 1 1 0 0,0-1 0 0 0,1 1 0 0 0,-1 0 0 0 0,-4 5-1 0 0,6-6-25 0 0,0 0 0 0 0,0 1-1 0 0,0-1 1 0 0,0 1-1 0 0,0-1 1 0 0,1 1-1 0 0,-1-1 1 0 0,1 1-1 0 0,0 0 1 0 0,0 0-1 0 0,0 0 1 0 0,-2 5-1 0 0,3-6-101 0 0,0-1 1 0 0,0 1-1 0 0,0 0 0 0 0,1-1 0 0 0,-1 1 0 0 0,0-1 0 0 0,1 1 0 0 0,-1 0 0 0 0,1-1 0 0 0,-1 1 1 0 0,1-1-1 0 0,0 1 0 0 0,-1-1 0 0 0,1 1 0 0 0,0-1 0 0 0,0 0 0 0 0,0 1 0 0 0,0-1 0 0 0,0 0 1 0 0,0 0-1 0 0,1 0 0 0 0,-1 0 0 0 0,0 0 0 0 0,3 2 0 0 0,-2-2-8 0 0,-1 0 0 0 0,1 0-1 0 0,0 0 1 0 0,-1-1 0 0 0,1 1 0 0 0,0 0 0 0 0,-1-1-1 0 0,1 1 1 0 0,0-1 0 0 0,0 1 0 0 0,0-1-1 0 0,0 0 1 0 0,-1 0 0 0 0,1 0 0 0 0,0 0-1 0 0,0 0 1 0 0,0 0 0 0 0,0-1 0 0 0,0 1 0 0 0,-1-1-1 0 0,1 1 1 0 0,0-1 0 0 0,0 1 0 0 0,-1-1-1 0 0,1 0 1 0 0,0 0 0 0 0,-1 0 0 0 0,1 0-1 0 0,-1 0 1 0 0,1 0 0 0 0,1-3 0 0 0,4-3 101 0 0,-2 1 1 0 0,1-1-1 0 0,-1-1 1 0 0,0 1-1 0 0,7-16 0 0 0,-11 28-102 0 0,0 0 0 0 0,0 1-1 0 0,1-1 1 0 0,0 0-1 0 0,0 0 1 0 0,0-1 0 0 0,1 1-1 0 0,-1 0 1 0 0,1-1 0 0 0,6 7-1 0 0,-7-9-123 0 0,0 0 0 0 0,1 0 1 0 0,-1 0-1 0 0,1 0 0 0 0,0 0 0 0 0,0-1 0 0 0,0 0 0 0 0,-1 1 0 0 0,1-1 1 0 0,0 0-1 0 0,1-1 0 0 0,-1 1 0 0 0,0 0 0 0 0,0-1 0 0 0,0 0 0 0 0,0 1 1 0 0,0-1-1 0 0,1-1 0 0 0,-1 1 0 0 0,4-1 0 0 0,4-1-1969 0 0</inkml:trace>
</inkml:ink>
</file>

<file path=ppt/ink/ink98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8.904"/>
    </inkml:context>
    <inkml:brush xml:id="br0">
      <inkml:brushProperty name="width" value="0.05" units="cm"/>
      <inkml:brushProperty name="height" value="0.05" units="cm"/>
      <inkml:brushProperty name="color" value="#008C3A"/>
    </inkml:brush>
  </inkml:definitions>
  <inkml:trace contextRef="#ctx0" brushRef="#br0">12 88 9903 0 0,'0'0'898'0'0,"-12"1"8403"0"0,21-51-3266 0 0,-8 48-5930 0 0,0-1-1 0 0,0 1 0 0 0,0 0 1 0 0,0-1-1 0 0,0 1 0 0 0,0 0 1 0 0,0 0-1 0 0,1 0 0 0 0,-1 0 0 0 0,1 0 1 0 0,-1 0-1 0 0,1 0 0 0 0,0 0 1 0 0,0 1-1 0 0,0-1 0 0 0,0 1 0 0 0,0-1 1 0 0,3 0-1 0 0,-4 2-99 0 0,1 0 0 0 0,-1 0-1 0 0,0 0 1 0 0,1 0 0 0 0,-1 0-1 0 0,0 0 1 0 0,1 1 0 0 0,-1-1 0 0 0,0 1-1 0 0,1-1 1 0 0,-1 1 0 0 0,0-1 0 0 0,0 1-1 0 0,1 0 1 0 0,-1 0 0 0 0,0 0 0 0 0,0-1-1 0 0,0 1 1 0 0,0 0 0 0 0,0 0 0 0 0,0 0-1 0 0,0 0 1 0 0,-1 1 0 0 0,2 1-1 0 0,16 26-77 0 0,-18-29 72 0 0,14 26-867 0 0,-8-18-1992 0 0,-1-1-3646 0 0</inkml:trace>
</inkml:ink>
</file>

<file path=ppt/ink/ink98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438"/>
    </inkml:context>
    <inkml:brush xml:id="br0">
      <inkml:brushProperty name="width" value="0.05" units="cm"/>
      <inkml:brushProperty name="height" value="0.05" units="cm"/>
      <inkml:brushProperty name="color" value="#008C3A"/>
    </inkml:brush>
  </inkml:definitions>
  <inkml:trace contextRef="#ctx0" brushRef="#br0">69 27 9527 0 0,'0'0'432'0'0,"2"-20"6506"0"0,-3 20-6800 0 0,1-1 0 0 0,0 1 0 0 0,0-1 0 0 0,-1 1 1 0 0,1 0-1 0 0,0-1 0 0 0,0 1 0 0 0,-1 0 0 0 0,1-1 1 0 0,-1 1-1 0 0,1 0 0 0 0,0-1 0 0 0,-1 1 1 0 0,1 0-1 0 0,0 0 0 0 0,-1-1 0 0 0,1 1 0 0 0,-1 0 1 0 0,1 0-1 0 0,-1 0 0 0 0,1 0 0 0 0,-1 0 0 0 0,1 0 1 0 0,-1 0-1 0 0,1 0 0 0 0,-1 0 0 0 0,1 0 0 0 0,0 0 1 0 0,-1 0-1 0 0,1 0 0 0 0,-1 0 0 0 0,1 0 1 0 0,-1 0-1 0 0,-19 12 1699 0 0,-9 21-732 0 0,28-33-1095 0 0,0 1-1 0 0,1 0 1 0 0,-1-1 0 0 0,1 1 0 0 0,-1-1 0 0 0,1 1 0 0 0,-1 0 0 0 0,1 0-1 0 0,-1-1 1 0 0,1 1 0 0 0,0 0 0 0 0,-1 0 0 0 0,1-1 0 0 0,0 1 0 0 0,0 0-1 0 0,0 0 1 0 0,0 0 0 0 0,0 0 0 0 0,-1-1 0 0 0,1 1 0 0 0,1 0-1 0 0,-1 0 1 0 0,0 0 0 0 0,0 0 0 0 0,0-1 0 0 0,0 1 0 0 0,1 0 0 0 0,-1 0-1 0 0,0 0 1 0 0,1-1 0 0 0,-1 1 0 0 0,0 0 0 0 0,1 0 0 0 0,-1-1 0 0 0,2 2-1 0 0,-1-2-3 0 0,0 0 0 0 0,1 0 0 0 0,-1 0 0 0 0,1 0 1 0 0,-1 0-1 0 0,0 0 0 0 0,1 0 0 0 0,-1-1 0 0 0,1 1 0 0 0,-1-1 0 0 0,0 1 0 0 0,1-1 0 0 0,-1 1 0 0 0,0-1 0 0 0,0 1 0 0 0,0-1 0 0 0,1 0 0 0 0,-1 0 0 0 0,0 0 0 0 0,1-1 0 0 0,2-1 25 0 0,-1 0-1 0 0,1 0 1 0 0,-1 0-1 0 0,1 1 1 0 0,0 0 0 0 0,0-1-1 0 0,0 1 1 0 0,0 1-1 0 0,0-1 1 0 0,1 1-1 0 0,-1-1 1 0 0,0 1-1 0 0,1 1 1 0 0,7-2 0 0 0,-10 3 17 0 0,1 0 0 0 0,0-1 0 0 0,0 1 0 0 0,-1 0 0 0 0,1 1 0 0 0,0-1 0 0 0,-1 0 1 0 0,1 1-1 0 0,-1-1 0 0 0,0 1 0 0 0,1 0 0 0 0,-1 0 0 0 0,0 0 0 0 0,0 0 0 0 0,0 0 0 0 0,0 1 1 0 0,-1-1-1 0 0,1 0 0 0 0,-1 1 0 0 0,1-1 0 0 0,-1 1 0 0 0,0 0 0 0 0,2 5 0 0 0,0-2-42 0 0,-1 1-1 0 0,0 0 0 0 0,0 0 1 0 0,-1 0-1 0 0,0 0 0 0 0,0 0 0 0 0,0 0 1 0 0,-1 0-1 0 0,0 0 0 0 0,0 1 1 0 0,-1-1-1 0 0,0 0 0 0 0,0 0 1 0 0,-1 0-1 0 0,0 0 0 0 0,0-1 0 0 0,0 1 1 0 0,-1 0-1 0 0,0-1 0 0 0,-1 0 1 0 0,1 1-1 0 0,-1-1 0 0 0,0-1 0 0 0,-1 1 1 0 0,1 0-1 0 0,-1-1 0 0 0,0 0 1 0 0,-1 0-1 0 0,1-1 0 0 0,-1 0 1 0 0,0 0-1 0 0,-10 6 0 0 0,15-10-18 0 0,0 1 0 0 0,0 0-1 0 0,0-1 1 0 0,0 1 0 0 0,0-1 0 0 0,0 1-1 0 0,0-1 1 0 0,0 1 0 0 0,0-1 0 0 0,0 0 0 0 0,0 0-1 0 0,-1 1 1 0 0,1-1 0 0 0,0 0 0 0 0,0 0-1 0 0,0 0 1 0 0,0 0 0 0 0,-1-1 0 0 0,1 1 0 0 0,0 0-1 0 0,0 0 1 0 0,0-1 0 0 0,0 1 0 0 0,0 0-1 0 0,0-1 1 0 0,-2 0 0 0 0,-4-13-8495 0 0</inkml:trace>
</inkml:ink>
</file>

<file path=ppt/ink/ink98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09.789"/>
    </inkml:context>
    <inkml:brush xml:id="br0">
      <inkml:brushProperty name="width" value="0.05" units="cm"/>
      <inkml:brushProperty name="height" value="0.05" units="cm"/>
      <inkml:brushProperty name="color" value="#008C3A"/>
    </inkml:brush>
  </inkml:definitions>
  <inkml:trace contextRef="#ctx0" brushRef="#br0">13 9 7831 0 0,'-2'-9'10130'0'0,"-3"17"-3593"0"0,2 1-7447 0 0,2 20 1746 0 0,0 1-1 0 0,4 36 1 0 0,0 23 372 0 0,-3-84-1664 0 0,0 1 0 0 0,0-1 0 0 0,1 1 0 0 0,-1-1 0 0 0,1 1 0 0 0,1-1 0 0 0,2 9 0 0 0</inkml:trace>
</inkml:ink>
</file>

<file path=ppt/ink/ink98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126"/>
    </inkml:context>
    <inkml:brush xml:id="br0">
      <inkml:brushProperty name="width" value="0.05" units="cm"/>
      <inkml:brushProperty name="height" value="0.05" units="cm"/>
      <inkml:brushProperty name="color" value="#008C3A"/>
    </inkml:brush>
  </inkml:definitions>
  <inkml:trace contextRef="#ctx0" brushRef="#br0">1 91 9215 0 0,'19'-6'1938'0'0,"43"-15"7249"0"0,-60 20-8920 0 0,1 0 0 0 0,0-1 0 0 0,0 1 0 0 0,-1-1-1 0 0,1 1 1 0 0,-1-1 0 0 0,0 0 0 0 0,1 0 0 0 0,-1 0 0 0 0,0 0-1 0 0,0-1 1 0 0,0 1 0 0 0,0 0 0 0 0,-1-1 0 0 0,1 1 0 0 0,2-6-1 0 0,-4 7-212 0 0,1 0 0 0 0,-1 1-1 0 0,0-1 1 0 0,0 0 0 0 0,1 0 0 0 0,-1 1-1 0 0,0-1 1 0 0,0 0 0 0 0,0 0-1 0 0,0 1 1 0 0,0-1 0 0 0,0 0-1 0 0,0 0 1 0 0,0 0 0 0 0,0 1-1 0 0,0-1 1 0 0,0 0 0 0 0,0 0-1 0 0,-1 1 1 0 0,1-1 0 0 0,0 0-1 0 0,0 0 1 0 0,-1 1 0 0 0,1-1-1 0 0,-1 0 1 0 0,1 1 0 0 0,-1-1-1 0 0,1 0 1 0 0,-1 1 0 0 0,1-1-1 0 0,-2 0 1 0 0,1 1 7 0 0,-1-1-1 0 0,1 1 0 0 0,-1 0 1 0 0,0 0-1 0 0,1 0 1 0 0,-1 0-1 0 0,1 0 1 0 0,-1 0-1 0 0,0 0 1 0 0,1 0-1 0 0,-1 1 1 0 0,1-1-1 0 0,-1 1 1 0 0,-1 0-1 0 0,-4 2 28 0 0,0 0 0 0 0,0 0 0 0 0,1 1 0 0 0,-1-1 0 0 0,-10 10-1 0 0,16-12-84 0 0,-1 0 0 0 0,1 1-1 0 0,-1-1 1 0 0,1 1-1 0 0,0-1 1 0 0,-1 1-1 0 0,1 0 1 0 0,0-1 0 0 0,0 1-1 0 0,0 0 1 0 0,0 0-1 0 0,1 0 1 0 0,-1 0-1 0 0,0 0 1 0 0,1-1-1 0 0,-1 1 1 0 0,1 0 0 0 0,0 0-1 0 0,0 1 1 0 0,0-1-1 0 0,0 0 1 0 0,0 0-1 0 0,0 0 1 0 0,0 0 0 0 0,1 0-1 0 0,-1 0 1 0 0,1 0-1 0 0,-1 0 1 0 0,1-1-1 0 0,0 1 1 0 0,0 0 0 0 0,0 0-1 0 0,0 0 1 0 0,0-1-1 0 0,0 1 1 0 0,0 0-1 0 0,0-1 1 0 0,1 1-1 0 0,-1-1 1 0 0,1 0 0 0 0,-1 1-1 0 0,1-1 1 0 0,0 0-1 0 0,-1 0 1 0 0,1 0-1 0 0,2 1 1 0 0,2 1-38 0 0,-1 1-1 0 0,1-2 1 0 0,0 1 0 0 0,1-1-1 0 0,-1 0 1 0 0,0 0-1 0 0,1 0 1 0 0,-1-1 0 0 0,1 0-1 0 0,-1 0 1 0 0,1-1 0 0 0,0 0-1 0 0,9-1 1 0 0,12-7-2725 0 0,-17 5-6239 0 0</inkml:trace>
</inkml:ink>
</file>

<file path=ppt/ink/ink98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0.946"/>
    </inkml:context>
    <inkml:brush xml:id="br0">
      <inkml:brushProperty name="width" value="0.05" units="cm"/>
      <inkml:brushProperty name="height" value="0.05" units="cm"/>
      <inkml:brushProperty name="color" value="#008C3A"/>
    </inkml:brush>
  </inkml:definitions>
  <inkml:trace contextRef="#ctx0" brushRef="#br0">207 56 2759 0 0,'-4'-8'9518'0'0,"-5"-8"-3264"0"0,5 14-5767 0 0,0 1 0 0 0,0-1 0 0 0,-1 1 1 0 0,1 0-1 0 0,0 0 0 0 0,-1 0 0 0 0,1 1 0 0 0,0-1 0 0 0,-1 1 0 0 0,-6 1 0 0 0,3-1-218 0 0,0 2 1 0 0,0-1-1 0 0,0 1 1 0 0,1 0-1 0 0,-15 6 1 0 0,17-6-220 0 0,0 0 0 0 0,0 0 0 0 0,1 1 0 0 0,-1-1 0 0 0,1 1 0 0 0,-1 0 0 0 0,1 1 0 0 0,0-1 0 0 0,0 1 1 0 0,0 0-1 0 0,1-1 0 0 0,-1 2 0 0 0,1-1 0 0 0,0 0 0 0 0,0 1 0 0 0,0-1 0 0 0,1 1 0 0 0,0 0 1 0 0,0 0-1 0 0,-2 6 0 0 0,4-10-50 0 0,0-1 1 0 0,0 1 0 0 0,0 0-1 0 0,-1-1 1 0 0,1 1 0 0 0,0-1 0 0 0,0 1-1 0 0,0 0 1 0 0,1-1 0 0 0,-1 1-1 0 0,0 0 1 0 0,0-1 0 0 0,0 1-1 0 0,0-1 1 0 0,1 1 0 0 0,-1-1-1 0 0,0 1 1 0 0,0 0 0 0 0,1-1-1 0 0,-1 1 1 0 0,0-1 0 0 0,1 1-1 0 0,-1-1 1 0 0,1 1 0 0 0,-1-1-1 0 0,1 0 1 0 0,-1 1 0 0 0,1-1-1 0 0,-1 1 1 0 0,1-1 0 0 0,-1 0 0 0 0,1 0-1 0 0,0 1 1 0 0,27-1 4 0 0,24-18-20 0 0,-45 15 11 0 0,0 0 1 0 0,0-1-1 0 0,-1 0 1 0 0,1 0-1 0 0,-1 0 0 0 0,0 0 1 0 0,0-1-1 0 0,-1 0 0 0 0,1 0 1 0 0,8-12 475 0 0,7 51-131 0 0,-18-29-340 0 0,0-1 0 0 0,0-1-1 0 0,1 1 1 0 0,-1 0 0 0 0,1-1-1 0 0,0 1 1 0 0,0-1-1 0 0,0 0 1 0 0,1-1 0 0 0,-1 1-1 0 0,1-1 1 0 0,-1 0-1 0 0,1 0 1 0 0,8 2 0 0 0,-11-3 7 0 0,0-1 1 0 0,-1 0 0 0 0,1 0 0 0 0,0 0-1 0 0,0 0 1 0 0,-1 0 0 0 0,1 0 0 0 0,0 0-1 0 0,-1-1 1 0 0,1 1 0 0 0,-1-1 0 0 0,1 1 0 0 0,0-1-1 0 0,-1 1 1 0 0,1-1 0 0 0,-1 0 0 0 0,1 0-1 0 0,1-2 1 0 0,-1 1 20 0 0,0 0-1 0 0,0-1 0 0 0,0 1 1 0 0,-1 0-1 0 0,1-1 1 0 0,-1 1-1 0 0,0-1 1 0 0,0 0-1 0 0,0 1 1 0 0,0-1-1 0 0,0 0 1 0 0,0 0-1 0 0,-1 0 1 0 0,1-4-1 0 0,-1 2 0 0 0,1 1 1 0 0,-1 0-1 0 0,1 0 0 0 0,0-1 1 0 0,0 1-1 0 0,1 0 0 0 0,0 0 1 0 0,-1 0-1 0 0,1 0 0 0 0,0 1 1 0 0,1-1-1 0 0,-1 0 0 0 0,1 1 1 0 0,-1 0-1 0 0,1-1 0 0 0,0 1 1 0 0,0 0-1 0 0,1 1 0 0 0,-1-1 1 0 0,1 0-1 0 0,-1 1 0 0 0,1 0 1 0 0,0 0-1 0 0,0 0 0 0 0,0 0 1 0 0,0 1-1 0 0,0-1 0 0 0,0 1 1 0 0,0 0-1 0 0,0 1 0 0 0,0-1 1 0 0,1 1-1 0 0,-1-1 0 0 0,0 1 1 0 0,1 0-1 0 0,-1 1 0 0 0,0-1 1 0 0,0 1-1 0 0,7 2 0 0 0,21 4-47 0 0,34 5-20 0 0,-62-11 37 0 0,1-1 1 0 0,0 1-1 0 0,-1-2 1 0 0,1 1-1 0 0,0 0 0 0 0,-1-1 1 0 0,1 0-1 0 0,-1 0 1 0 0,1 0-1 0 0,-1 0 1 0 0,6-3-1 0 0,-8-2 30 0 0,-12 2 36 0 0,-10 1 60 0 0,16 3-119 0 0,0 0 0 0 0,0 0-1 0 0,0 1 1 0 0,0-1 0 0 0,0 1 0 0 0,0 0 0 0 0,1 0-1 0 0,-1 1 1 0 0,0-1 0 0 0,1 1 0 0 0,-1 0 0 0 0,1 0-1 0 0,0 0 1 0 0,-6 4 0 0 0,8-5-4 0 0,1-1 0 0 0,-1 1 0 0 0,1 0 0 0 0,-1-1 1 0 0,0 1-1 0 0,1 0 0 0 0,0-1 0 0 0,-1 1 0 0 0,1 0 0 0 0,-1 0 0 0 0,1-1 0 0 0,0 1 0 0 0,0 0 0 0 0,-1 0 0 0 0,1 0 1 0 0,0-1-1 0 0,0 1 0 0 0,0 0 0 0 0,0 0 0 0 0,0 0 0 0 0,0 0 0 0 0,0 0 0 0 0,0-1 0 0 0,0 1 0 0 0,1 1 1 0 0,0 0-2 0 0,0 0 1 0 0,0 0 0 0 0,1-1-1 0 0,-1 1 1 0 0,0-1 0 0 0,1 1 0 0 0,0-1-1 0 0,-1 0 1 0 0,1 0 0 0 0,0 1-1 0 0,-1-1 1 0 0,1 0 0 0 0,0 0 0 0 0,0-1-1 0 0,3 2 1 0 0,11 3-320 0 0,0-1 1 0 0,1-1-1 0 0,-1 0 0 0 0,1-2 1 0 0,0 0-1 0 0,-1 0 1 0 0,22-3-1 0 0,-21 1 45 0 0,-5 1-951 0 0</inkml:trace>
</inkml:ink>
</file>

<file path=ppt/ink/ink98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1.658"/>
    </inkml:context>
    <inkml:brush xml:id="br0">
      <inkml:brushProperty name="width" value="0.05" units="cm"/>
      <inkml:brushProperty name="height" value="0.05" units="cm"/>
      <inkml:brushProperty name="color" value="#008C3A"/>
    </inkml:brush>
  </inkml:definitions>
  <inkml:trace contextRef="#ctx0" brushRef="#br0">0 94 1375 0 0,'0'0'66'0'0,"15"-2"589"0"0,4-2 6014 0 0,-6 2-1064 0 0,22-5 1513 0 0,3-5-4237 0 0,-36 12-2817 0 0,0-1-1 0 0,-1 0 1 0 0,1 1-1 0 0,0-1 1 0 0,0 0-1 0 0,0 0 1 0 0,-1 0-1 0 0,1 0 1 0 0,-1 0-1 0 0,1-1 1 0 0,-1 1-1 0 0,1 0 0 0 0,-1-1 1 0 0,1 1-1 0 0,-1-1 1 0 0,0 0-1 0 0,0 1 1 0 0,0-1-1 0 0,0 0 1 0 0,0 1-1 0 0,0-1 1 0 0,-1 0-1 0 0,1 0 1 0 0,-1 0-1 0 0,1 0 1 0 0,-1 0-1 0 0,0 0 1 0 0,1 0-1 0 0,-1 0 0 0 0,0 0 1 0 0,-1-4-1 0 0,1 6-25 0 0,0-1-1 0 0,0 0 0 0 0,0 0 0 0 0,0 1 1 0 0,-1-1-1 0 0,1 0 0 0 0,0 0 0 0 0,-1 1 1 0 0,1-1-1 0 0,-1 0 0 0 0,1 1 0 0 0,0-1 1 0 0,-1 1-1 0 0,0-1 0 0 0,1 0 0 0 0,-1 1 1 0 0,1-1-1 0 0,-1 1 0 0 0,0 0 0 0 0,1-1 1 0 0,-1 1-1 0 0,0-1 0 0 0,1 1 0 0 0,-1 0 1 0 0,0-1-1 0 0,1 1 0 0 0,-1 0 0 0 0,0 0 1 0 0,0 0-1 0 0,-1 0 0 0 0,-28 8 361 0 0,-28 29-381 0 0,55-35 12 0 0,1-1-29 0 0,0 1 0 0 0,0-1 0 0 0,0 0 0 0 0,1 0 0 0 0,-1 1 0 0 0,0-1 0 0 0,1 1 0 0 0,-1 0 0 0 0,0-1 0 0 0,1 1 0 0 0,0 0 0 0 0,-1 0 0 0 0,1 0 0 0 0,0 0 0 0 0,0 0 0 0 0,0 0 0 0 0,1 0 0 0 0,-1 0 0 0 0,0 1 0 0 0,1-1 0 0 0,-1 0 0 0 0,1 0 0 0 0,0 1 0 0 0,0-1 0 0 0,0 0 0 0 0,0 1 0 0 0,0 2 0 0 0,2-3 0 0 0,-1 1 0 0 0,1-1 0 0 0,0 1 0 0 0,0-1 0 0 0,0 0 0 0 0,0 1 0 0 0,0-1 0 0 0,1-1 0 0 0,-1 1 0 0 0,0 0 0 0 0,1 0 0 0 0,0-1 0 0 0,-1 1 0 0 0,1-1 0 0 0,0 0 0 0 0,0 0 0 0 0,0 0 0 0 0,0 0 0 0 0,-1-1 0 0 0,5 1 0 0 0,2 1-24 0 0,0-1-1 0 0,1 0 1 0 0,-1-1 0 0 0,0 0-1 0 0,0-1 1 0 0,14-2 0 0 0,10-2-2441 0 0,-4-1-3898 0 0,0 2-1815 0 0</inkml:trace>
</inkml:ink>
</file>

<file path=ppt/ink/ink98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187"/>
    </inkml:context>
    <inkml:brush xml:id="br0">
      <inkml:brushProperty name="width" value="0.05" units="cm"/>
      <inkml:brushProperty name="height" value="0.05" units="cm"/>
      <inkml:brushProperty name="color" value="#008C3A"/>
    </inkml:brush>
  </inkml:definitions>
  <inkml:trace contextRef="#ctx0" brushRef="#br0">136 32 5983 0 0,'0'0'838'0'0,"-8"-8"4787"0"0,-10-9-1632 0 0,15 16-3682 0 0,-1 0 0 0 0,1 0 0 0 0,0 0 0 0 0,0 0-1 0 0,-1 0 1 0 0,1 1 0 0 0,0-1 0 0 0,-1 1 0 0 0,1 0-1 0 0,0 0 1 0 0,-1 1 0 0 0,1-1 0 0 0,0 1 0 0 0,-1-1 0 0 0,1 1-1 0 0,0 0 1 0 0,0 0 0 0 0,0 0 0 0 0,0 1 0 0 0,-4 2-1 0 0,4-3-215 0 0,1 0-1 0 0,-1 1 0 0 0,1-1 1 0 0,0 1-1 0 0,-1-1 0 0 0,1 1 0 0 0,0 0 1 0 0,0 0-1 0 0,0 0 0 0 0,1 0 1 0 0,-1 1-1 0 0,0-1 0 0 0,1 0 0 0 0,0 1 1 0 0,-1-1-1 0 0,1 1 0 0 0,0-1 1 0 0,0 1-1 0 0,0 0 0 0 0,1-1 0 0 0,-1 1 1 0 0,1 0-1 0 0,-1 0 0 0 0,1-1 1 0 0,0 5-1 0 0,1-6-89 0 0,-1 0-1 0 0,0 0 1 0 0,1 0 0 0 0,-1-1 0 0 0,1 1 0 0 0,-1 0-1 0 0,1 0 1 0 0,-1 0 0 0 0,1 0 0 0 0,0 0-1 0 0,0-1 1 0 0,-1 1 0 0 0,1 0 0 0 0,0 0 0 0 0,0-1-1 0 0,0 1 1 0 0,0-1 0 0 0,0 1 0 0 0,0-1 0 0 0,0 1-1 0 0,0-1 1 0 0,0 0 0 0 0,0 1 0 0 0,0-1 0 0 0,0 0-1 0 0,0 0 1 0 0,0 0 0 0 0,0 0 0 0 0,0 0 0 0 0,0 0-1 0 0,0 0 1 0 0,0 0 0 0 0,0 0 0 0 0,0 0 0 0 0,0 0-1 0 0,0-1 1 0 0,0 1 0 0 0,0-1 0 0 0,0 1-1 0 0,2-1 1 0 0,49-19 230 0 0,-44 16-221 0 0,-3 2 22 0 0,-1 0 0 0 0,1 0 0 0 0,0-1 0 0 0,0 0 0 0 0,-1 0 0 0 0,0 0 0 0 0,0 0 0 0 0,1-1 0 0 0,-2 1 0 0 0,1-1 0 0 0,4-5 1313 0 0,-3 52-742 0 0,24 218-463 0 0,-28-259-357 0 0,1 8 206 0 0,5-11-5358 0 0</inkml:trace>
</inkml:ink>
</file>

<file path=ppt/ink/ink98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2.586"/>
    </inkml:context>
    <inkml:brush xml:id="br0">
      <inkml:brushProperty name="width" value="0.05" units="cm"/>
      <inkml:brushProperty name="height" value="0.05" units="cm"/>
      <inkml:brushProperty name="color" value="#008C3A"/>
    </inkml:brush>
  </inkml:definitions>
  <inkml:trace contextRef="#ctx0" brushRef="#br0">8 6 15407 0 0,'0'-1'1394'0'0,"-1"-1"-1150"0"0,0 0 884 0 0,-2 15 4155 0 0,0 8-3525 0 0,4-19-1672 0 0,-1 1-1 0 0,1-1 1 0 0,0 1 0 0 0,-1-1-1 0 0,1 1 1 0 0,0-1 0 0 0,1 1 0 0 0,-1-1-1 0 0,0 0 1 0 0,1 0 0 0 0,-1 1 0 0 0,1-1-1 0 0,-1 0 1 0 0,1 0 0 0 0,0-1-1 0 0,0 1 1 0 0,0 0 0 0 0,0-1 0 0 0,0 1-1 0 0,1-1 1 0 0,2 2 0 0 0,-1-1-23 0 0,0-1 1 0 0,1 1-1 0 0,-1-1 0 0 0,1 0 1 0 0,0 0-1 0 0,-1-1 1 0 0,1 1-1 0 0,0-1 0 0 0,-1 0 1 0 0,1 0-1 0 0,7-2 1 0 0,-7 2-33 0 0,-1-1 0 0 0,0 1 0 0 0,1-1 0 0 0,-1 0 0 0 0,0-1 0 0 0,1 1 0 0 0,-1-1 0 0 0,0 0 0 0 0,0 0 0 0 0,0 0 0 0 0,-1 0 0 0 0,1-1 0 0 0,0 1 0 0 0,-1-1 0 0 0,0 0 0 0 0,1 0 0 0 0,-1-1 0 0 0,0 1 0 0 0,-1-1 0 0 0,1 1 0 0 0,-1-1 0 0 0,1 0 0 0 0,-1 0 0 0 0,0 0 0 0 0,-1 0 0 0 0,3-7 0 0 0,-4 6 357 0 0,1-1-2310 0 0</inkml:trace>
</inkml:ink>
</file>

<file path=ppt/ink/ink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3"/>
    </inkml:context>
    <inkml:brush xml:id="br0">
      <inkml:brushProperty name="width" value="0.1" units="cm"/>
      <inkml:brushProperty name="height" value="0.1" units="cm"/>
      <inkml:brushProperty name="color" value="#F6630D"/>
    </inkml:brush>
  </inkml:definitions>
  <inkml:trace contextRef="#ctx0" brushRef="#br0">60 1 10391 0 0,'0'0'2084'0'0,"-16"31"2251"0"0,9-1-3806 0 0,2 1 1 0 0,1-1-1 0 0,0 44 1 0 0,-4 32 581 0 0,1-73-678 0 0,5-22-348 0 0,-1-1-1 0 0,2 1 1 0 0,-1 0 0 0 0,2 1-1 0 0,-1-1 1 0 0,2 12 0 0 0</inkml:trace>
</inkml:ink>
</file>

<file path=ppt/ink/ink98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190"/>
    </inkml:context>
    <inkml:brush xml:id="br0">
      <inkml:brushProperty name="width" value="0.05" units="cm"/>
      <inkml:brushProperty name="height" value="0.05" units="cm"/>
      <inkml:brushProperty name="color" value="#008C3A"/>
    </inkml:brush>
  </inkml:definitions>
  <inkml:trace contextRef="#ctx0" brushRef="#br0">110 347 5983 0 0,'2'-6'2413'0'0,"6"-15"13885"0"0,-11 20-16108 0 0,0 1 0 0 0,0 0 1 0 0,0-1-1 0 0,-1 1 0 0 0,1 0 0 0 0,0 0 0 0 0,0 0 1 0 0,0 1-1 0 0,0-1 0 0 0,0 1 0 0 0,0 0 1 0 0,0 0-1 0 0,0 0 0 0 0,0 0 0 0 0,-3 2 1 0 0,-44 22-263 0 0,49-25 74 0 0,0 0 0 0 0,0 1 0 0 0,0-1 0 0 0,0 0 0 0 0,0 1 1 0 0,1-1-1 0 0,-1 1 0 0 0,0-1 0 0 0,0 1 0 0 0,0-1 0 0 0,1 1 1 0 0,-1 0-1 0 0,0-1 0 0 0,1 1 0 0 0,-1 0 0 0 0,1-1 0 0 0,-1 1 0 0 0,1 0 1 0 0,-1 0-1 0 0,1 0 0 0 0,-1 0 0 0 0,1-1 0 0 0,0 1 0 0 0,-1 0 0 0 0,1 0 1 0 0,0 0-1 0 0,0 1 0 0 0,0-1 1 0 0,1 0 0 0 0,0 0 0 0 0,0-1 0 0 0,0 1 1 0 0,0 0-1 0 0,0-1 0 0 0,0 1 0 0 0,0 0 0 0 0,0-1 0 0 0,0 1 0 0 0,0-1 0 0 0,0 0 0 0 0,0 1 1 0 0,1-1-1 0 0,-1 0 0 0 0,0 0 0 0 0,2 1 0 0 0,57 0-146 0 0,-55-3 122 0 0,0 1 1 0 0,0-1-1 0 0,-1 0 0 0 0,1 0 0 0 0,0 0 0 0 0,-1-1 1 0 0,5-3-1 0 0,-4 3 6 0 0,-1 0-1 0 0,1 0 1 0 0,0 1 0 0 0,-1-1-1 0 0,1 1 1 0 0,0 0 0 0 0,1 1-1 0 0,7-2 1 0 0,48 5 104 0 0,5 2 9 0 0,-62-4-86 0 0,-1 0 0 0 0,1-1-1 0 0,-1 0 1 0 0,1 1-1 0 0,-1-1 1 0 0,0 0 0 0 0,1 0-1 0 0,-1-1 1 0 0,0 1 0 0 0,0-1-1 0 0,0 1 1 0 0,0-1 0 0 0,0 0-1 0 0,0 0 1 0 0,2-4-1 0 0,-2 3 12 0 0,-1-1 0 0 0,0 0-1 0 0,1 0 1 0 0,-2 0-1 0 0,1 0 1 0 0,0-1-1 0 0,-1 1 1 0 0,0 0 0 0 0,0-1-1 0 0,0 1 1 0 0,-1 0-1 0 0,0-1 1 0 0,1 1-1 0 0,-2-6 1 0 0,-6-70 234 0 0,5 63-173 0 0,2 16-75 0 0,-4-33 298 0 0,-1 1 1 0 0,-15-57-1 0 0,30 206-372 0 0,2-41-613 0 0,29 102 1 0 0,-36-160-1169 0 0,-2 0-4550 0 0,-1 0-2070 0 0</inkml:trace>
</inkml:ink>
</file>

<file path=ppt/ink/ink98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13.766"/>
    </inkml:context>
    <inkml:brush xml:id="br0">
      <inkml:brushProperty name="width" value="0.05" units="cm"/>
      <inkml:brushProperty name="height" value="0.05" units="cm"/>
      <inkml:brushProperty name="color" value="#008C3A"/>
    </inkml:brush>
  </inkml:definitions>
  <inkml:trace contextRef="#ctx0" brushRef="#br0">0 65 6911 0 0,'6'-5'14481'0'0,"18"-17"-10861"0"0,17-3-2018 0 0,-9 16-3502 0 0,-18 5-6927 0 0</inkml:trace>
</inkml:ink>
</file>

<file path=ppt/ink/ink98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22.671"/>
    </inkml:context>
    <inkml:brush xml:id="br0">
      <inkml:brushProperty name="width" value="0.05" units="cm"/>
      <inkml:brushProperty name="height" value="0.05" units="cm"/>
      <inkml:brushProperty name="color" value="#008C3A"/>
    </inkml:brush>
  </inkml:definitions>
  <inkml:trace contextRef="#ctx0" brushRef="#br0">14 95 2303 0 0,'0'0'15658'0'0,"-9"-35"-13044"0"0,8 33-2509 0 0,0 0 0 0 0,1 0 0 0 0,-1 0 0 0 0,0 0 0 0 0,1 0 0 0 0,0 0-1 0 0,-1 0 1 0 0,1 0 0 0 0,0-1 0 0 0,0 1 0 0 0,0 0 0 0 0,1 0 0 0 0,-1 0 0 0 0,0 0 0 0 0,1 0 0 0 0,-1 0-1 0 0,1 0 1 0 0,0 0 0 0 0,0 0 0 0 0,0 0 0 0 0,0 0 0 0 0,0 0 0 0 0,1-2 0 0 0,1 3-35 0 0,-1 0 0 0 0,0-1 0 0 0,1 1 0 0 0,-1 1 0 0 0,1-1 0 0 0,-1 0 0 0 0,1 0 0 0 0,0 1 0 0 0,-1 0 0 0 0,1-1 0 0 0,-1 1 0 0 0,1 0 0 0 0,0 0 0 0 0,-1 1 0 0 0,1-1 0 0 0,0 0-1 0 0,-1 1 1 0 0,1 0 0 0 0,2 0 0 0 0,19 6-45 0 0,0 0-1 0 0,-1 2 0 0 0,0 0 1 0 0,-1 2-1 0 0,0 1 0 0 0,0 0 0 0 0,-1 2 1 0 0,-1 0-1 0 0,33 30 0 0 0,-49-40-14 0 0,1 1 1 0 0,-1 0-1 0 0,0 0 0 0 0,-1 0 0 0 0,1 0 0 0 0,-1 1 1 0 0,0-1-1 0 0,0 1 0 0 0,0 0 0 0 0,-1 0 1 0 0,0 0-1 0 0,0 0 0 0 0,-1 0 0 0 0,0 0 0 0 0,0 0 1 0 0,0 1-1 0 0,-1-1 0 0 0,1 0 0 0 0,-2 1 1 0 0,1-1-1 0 0,-1 0 0 0 0,0 1 0 0 0,-2 6 0 0 0,3-12-180 0 0,0 0-1 0 0,1-1 1 0 0,-1 1-1 0 0,0 0 1 0 0,0-1-1 0 0,1 1 1 0 0,-1-1-1 0 0,1 1 1 0 0,-1-1-1 0 0,0 1 1 0 0,1-1-1 0 0,-1 1 1 0 0,1-1-1 0 0,-1 1 1 0 0,1-1-1 0 0,-1 1 1 0 0,1-1-1 0 0,-1 0 1 0 0,1 1-1 0 0,0-1 1 0 0,-1 0-1 0 0,1 1 1 0 0,-1-1-1 0 0,1 0 1 0 0,0 0-1 0 0,-1 0 1 0 0,1 0-1 0 0,0 0 1 0 0,-1 0-1 0 0,1 1 1 0 0,0-2-1 0 0,1 1 1 0 0</inkml:trace>
</inkml:ink>
</file>

<file path=ppt/ink/ink98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174"/>
    </inkml:context>
    <inkml:brush xml:id="br0">
      <inkml:brushProperty name="width" value="0.05" units="cm"/>
      <inkml:brushProperty name="height" value="0.05" units="cm"/>
      <inkml:brushProperty name="color" value="#008C3A"/>
    </inkml:brush>
  </inkml:definitions>
  <inkml:trace contextRef="#ctx0" brushRef="#br0">0 46 8751 0 0,'0'0'674'0'0,"1"-5"-347"0"0,2-9 9030 0 0,-1 10-8015 0 0,6 1-923 0 0,0-1 0 0 0,0 1 0 0 0,0 0-1 0 0,0 1 1 0 0,1-1 0 0 0,-1 2 0 0 0,1-1-1 0 0,0 1 1 0 0,13 1 0 0 0,4 0-326 0 0,50 6 1 0 0,-73-6-269 0 0,18 5 338 0 0,-9 2-3594 0 0,-10-4 1703 0 0</inkml:trace>
</inkml:ink>
</file>

<file path=ppt/ink/ink98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535"/>
    </inkml:context>
    <inkml:brush xml:id="br0">
      <inkml:brushProperty name="width" value="0.05" units="cm"/>
      <inkml:brushProperty name="height" value="0.05" units="cm"/>
      <inkml:brushProperty name="color" value="#008C3A"/>
    </inkml:brush>
  </inkml:definitions>
  <inkml:trace contextRef="#ctx0" brushRef="#br0">39 1 5983 0 0,'-6'0'7784'0'0,"-7"2"-4196"0"0,10 4-3173 0 0,0 0 0 0 0,1 0-1 0 0,-1 1 1 0 0,1-1-1 0 0,1 1 1 0 0,-1-1 0 0 0,1 1-1 0 0,0 10 1 0 0,0 60 0 0 0,1-52-31 0 0,0-4-202 0 0,-1 2-105 0 0,2 0 0 0 0,0-1-1 0 0,7 35 1 0 0,-5-50-568 0 0</inkml:trace>
</inkml:ink>
</file>

<file path=ppt/ink/ink98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1.868"/>
    </inkml:context>
    <inkml:brush xml:id="br0">
      <inkml:brushProperty name="width" value="0.05" units="cm"/>
      <inkml:brushProperty name="height" value="0.05" units="cm"/>
      <inkml:brushProperty name="color" value="#008C3A"/>
    </inkml:brush>
  </inkml:definitions>
  <inkml:trace contextRef="#ctx0" brushRef="#br0">0 41 13847 0 0,'0'0'631'0'0,"15"-29"6903"0"0,-11 27-7115 0 0,1 0 0 0 0,-1 1 0 0 0,1-1-1 0 0,-1 1 1 0 0,1 0 0 0 0,0 0 0 0 0,0 0-1 0 0,4 1 1 0 0,42 0-743 0 0,-22 1-2937 0 0</inkml:trace>
</inkml:ink>
</file>

<file path=ppt/ink/ink98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321"/>
    </inkml:context>
    <inkml:brush xml:id="br0">
      <inkml:brushProperty name="width" value="0.05" units="cm"/>
      <inkml:brushProperty name="height" value="0.05" units="cm"/>
      <inkml:brushProperty name="color" value="#008C3A"/>
    </inkml:brush>
  </inkml:definitions>
  <inkml:trace contextRef="#ctx0" brushRef="#br0">8 25 12607 0 0,'0'0'579'0'0,"-2"-2"-432"0"0,-4-7 8022 0 0,13 6-7679 0 0,-1 1-1 0 0,0 0 1 0 0,1 0 0 0 0,-1 1-1 0 0,1-1 1 0 0,0 2 0 0 0,7-1-1 0 0,26 4-5123 0 0</inkml:trace>
</inkml:ink>
</file>

<file path=ppt/ink/ink98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2.685"/>
    </inkml:context>
    <inkml:brush xml:id="br0">
      <inkml:brushProperty name="width" value="0.05" units="cm"/>
      <inkml:brushProperty name="height" value="0.05" units="cm"/>
      <inkml:brushProperty name="color" value="#008C3A"/>
    </inkml:brush>
  </inkml:definitions>
  <inkml:trace contextRef="#ctx0" brushRef="#br0">140 1 2759 0 0,'-6'3'2003'0'0,"-1"-1"-1"0"0,0 1 0 0 0,1 1 1 0 0,-1 0-1 0 0,-10 8 0 0 0,9-5-908 0 0,1-1 0 0 0,-1 2 0 0 0,1-1 0 0 0,-6 10 0 0 0,7-10-932 0 0,1 1 1 0 0,0 0-1 0 0,0 0 0 0 0,1 1 1 0 0,0 0-1 0 0,0-1 1 0 0,1 1-1 0 0,0 1 1 0 0,1-1-1 0 0,0 0 1 0 0,0 1-1 0 0,1-1 1 0 0,0 0-1 0 0,1 1 1 0 0,0 0-1 0 0,1-1 1 0 0,1 13-1 0 0,0-18-110 0 0,-1 0 1 0 0,1-1-1 0 0,-1 1 0 0 0,1-1 0 0 0,0 1 0 0 0,0-1 1 0 0,1 0-1 0 0,-1 1 0 0 0,1-1 0 0 0,-1-1 1 0 0,1 1-1 0 0,0 0 0 0 0,0-1 0 0 0,0 1 0 0 0,1-1 1 0 0,-1 0-1 0 0,0 0 0 0 0,1 0 0 0 0,0-1 0 0 0,-1 1 1 0 0,1-1-1 0 0,0 0 0 0 0,0 0 0 0 0,5 1 1 0 0,-3-1 1 0 0,-1 0 1 0 0,1 0 0 0 0,0-1-1 0 0,0 0 1 0 0,0 0 0 0 0,0 0-1 0 0,0-1 1 0 0,0 0 0 0 0,-1 0-1 0 0,1 0 1 0 0,0-1 0 0 0,-1 0-1 0 0,1 0 1 0 0,-1-1-1 0 0,9-4 1 0 0,-10 4-561 0 0,18-13 602 0 0,-15 10-3002 0 0</inkml:trace>
</inkml:ink>
</file>

<file path=ppt/ink/ink98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055"/>
    </inkml:context>
    <inkml:brush xml:id="br0">
      <inkml:brushProperty name="width" value="0.05" units="cm"/>
      <inkml:brushProperty name="height" value="0.05" units="cm"/>
      <inkml:brushProperty name="color" value="#008C3A"/>
    </inkml:brush>
  </inkml:definitions>
  <inkml:trace contextRef="#ctx0" brushRef="#br0">1 35 14047 0 0,'0'0'1276'0'0,"29"-15"4671"0"0,9 9-3376 0 0,23-5-3366 0 0,-53 9-676 0 0</inkml:trace>
</inkml:ink>
</file>

<file path=ppt/ink/ink98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3.606"/>
    </inkml:context>
    <inkml:brush xml:id="br0">
      <inkml:brushProperty name="width" value="0.05" units="cm"/>
      <inkml:brushProperty name="height" value="0.05" units="cm"/>
      <inkml:brushProperty name="color" value="#008C3A"/>
    </inkml:brush>
  </inkml:definitions>
  <inkml:trace contextRef="#ctx0" brushRef="#br0">171 16 12727 0 0,'0'0'1150'0'0,"-31"-16"5214"0"0,28 16-6137 0 0,0 1 0 0 0,0-1 0 0 0,0 1 0 0 0,0-1 0 0 0,0 1 0 0 0,0 0 0 0 0,0 0 0 0 0,0 0 0 0 0,1 1 0 0 0,-1-1 0 0 0,0 1 0 0 0,1-1 0 0 0,-1 1 0 0 0,1 0 0 0 0,-1 0 0 0 0,1 0 0 0 0,0 0 0 0 0,0 1 0 0 0,0-1 0 0 0,0 0 0 0 0,-3 6 0 0 0,-4 6-207 0 0,1 1 0 0 0,-12 30 0 0 0,6-15 348 0 0,9-21-309 0 0,1 0-1 0 0,0 1 1 0 0,1 0 0 0 0,0 0-1 0 0,0 0 1 0 0,1 0 0 0 0,0 0-1 0 0,1 0 1 0 0,-1 16 0 0 0,2-21-55 0 0,1 0 0 0 0,-1-1-1 0 0,1 1 1 0 0,0-1 0 0 0,0 1 0 0 0,1-1 0 0 0,-1 1 0 0 0,1-1 0 0 0,0 0 0 0 0,0 0 0 0 0,0 0-1 0 0,1 0 1 0 0,-1 0 0 0 0,1 0 0 0 0,0-1 0 0 0,0 1 0 0 0,1-1 0 0 0,-1 0 0 0 0,1 0 0 0 0,-1 0-1 0 0,1 0 1 0 0,0-1 0 0 0,8 4 0 0 0,-9-5 21 0 0,1 0 0 0 0,-1-1 0 0 0,1 1 0 0 0,-1-1 0 0 0,1 0 0 0 0,0 0 0 0 0,-1 0 0 0 0,1-1 0 0 0,-1 1 0 0 0,1-1 0 0 0,0 0 0 0 0,-1 0 0 0 0,0 0 0 0 0,1-1 0 0 0,-1 1 0 0 0,0-1 0 0 0,0 0 0 0 0,6-3 0 0 0,-2 1-162 0 0,1-1 0 0 0,-1 0 0 0 0,0-1 1 0 0,-1 0-1 0 0,1 0 0 0 0,9-11 0 0 0,-15 16 154 0 0,-1 0 0 0 0,1 0 0 0 0,-1 0 0 0 0,1 0 0 0 0,-1 0 0 0 0,1 0 0 0 0,-1 0 0 0 0,0 0 0 0 0,1 0-1 0 0,-1 0 1 0 0,0 0 0 0 0,0 0 0 0 0,0 0 0 0 0,0-1 0 0 0,0 1 0 0 0,0 0 0 0 0,0 0 0 0 0,0 0 0 0 0,0 0-1 0 0,-1 0 1 0 0,1 0 0 0 0,0 0 0 0 0,-1 0 0 0 0,1 0 0 0 0,-1 0 0 0 0,1 0 0 0 0,-1 0 0 0 0,1 0 0 0 0,-1 0-1 0 0,0 0 1 0 0,1 0 0 0 0,-1 1 0 0 0,0-1 0 0 0,0 0 0 0 0,0 0 0 0 0,-1 0 0 0 0,0-1 14 0 0,0 1 0 0 0,-1-1-1 0 0,0 0 1 0 0,1 1 0 0 0,-1 0 0 0 0,0 0 0 0 0,0 0 0 0 0,1 0 0 0 0,-1 0-1 0 0,0 0 1 0 0,0 1 0 0 0,-5-1 0 0 0,67-5-161 0 0,-43 3-406 0 0,0 1 0 0 0,0 0 0 0 0,16 2-1 0 0,-23 0-5529 0 0</inkml:trace>
</inkml:ink>
</file>

<file path=ppt/ink/ink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4"/>
    </inkml:context>
    <inkml:brush xml:id="br0">
      <inkml:brushProperty name="width" value="0.1" units="cm"/>
      <inkml:brushProperty name="height" value="0.1" units="cm"/>
      <inkml:brushProperty name="color" value="#F6630D"/>
    </inkml:brush>
  </inkml:definitions>
  <inkml:trace contextRef="#ctx0" brushRef="#br0">0 80 8287 0 0,'12'-4'7931'0'0,"14"-6"-4840"0"0,-17 3-2423 0 0,2 0 1 0 0,-1 0 0 0 0,1 1-1 0 0,0 0 1 0 0,0 1 0 0 0,1 0-1 0 0,-1 1 1 0 0,1 1 0 0 0,22-5 0 0 0,43 0-1926 0 0,-8 13-7889 0 0</inkml:trace>
</inkml:ink>
</file>

<file path=ppt/ink/ink98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227"/>
    </inkml:context>
    <inkml:brush xml:id="br0">
      <inkml:brushProperty name="width" value="0.05" units="cm"/>
      <inkml:brushProperty name="height" value="0.05" units="cm"/>
      <inkml:brushProperty name="color" value="#008C3A"/>
    </inkml:brush>
  </inkml:definitions>
  <inkml:trace contextRef="#ctx0" brushRef="#br0">0 1 6911 0 0,'3'0'11089'0'0,"5"1"-5668"0"0,36 4-3391 0 0,-19-7-2007 0 0,37 1 674 0 0,-25 7-7106 0 0</inkml:trace>
</inkml:ink>
</file>

<file path=ppt/ink/ink98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0:34.588"/>
    </inkml:context>
    <inkml:brush xml:id="br0">
      <inkml:brushProperty name="width" value="0.05" units="cm"/>
      <inkml:brushProperty name="height" value="0.05" units="cm"/>
      <inkml:brushProperty name="color" value="#008C3A"/>
    </inkml:brush>
  </inkml:definitions>
  <inkml:trace contextRef="#ctx0" brushRef="#br0">1 9 8287 0 0,'0'0'5060'0'0,"10"0"2282"0"0,14-1-4997 0 0,74-3 548 0 0,-28 1-6548 0 0,-61 3-4434 0 0</inkml:trace>
</inkml:ink>
</file>

<file path=ppt/ink/ink98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214"/>
    </inkml:context>
    <inkml:brush xml:id="br0">
      <inkml:brushProperty name="width" value="0.05" units="cm"/>
      <inkml:brushProperty name="height" value="0.05" units="cm"/>
      <inkml:brushProperty name="color" value="#008C3A"/>
    </inkml:brush>
  </inkml:definitions>
  <inkml:trace contextRef="#ctx0" brushRef="#br0">89 114 2615 0 0,'0'0'2192'0'0,"-14"-44"5848"0"0,13 41-7466 0 0,0-1 1 0 0,0 1-1 0 0,1-1 0 0 0,-1 0 0 0 0,1 1 0 0 0,0-1 0 0 0,0 1 1 0 0,0-1-1 0 0,0 0 0 0 0,1 1 0 0 0,-1-1 0 0 0,3-5 0 0 0,-2 7-464 0 0,0 1 0 0 0,0 0 0 0 0,0-1-1 0 0,0 1 1 0 0,0 0 0 0 0,0 0 0 0 0,1 0-1 0 0,-1 0 1 0 0,0 0 0 0 0,1 0-1 0 0,-1 1 1 0 0,1-1 0 0 0,-1 0 0 0 0,1 1-1 0 0,-1-1 1 0 0,1 1 0 0 0,0-1 0 0 0,-1 1-1 0 0,1 0 1 0 0,-1 0 0 0 0,1 0 0 0 0,0 0-1 0 0,-1 0 1 0 0,1 0 0 0 0,0 0 0 0 0,-1 0-1 0 0,1 1 1 0 0,-1-1 0 0 0,1 1 0 0 0,0-1-1 0 0,1 2 1 0 0,13 2 72 0 0,0 0 1 0 0,0 2-1 0 0,-1 0 0 0 0,26 13 0 0 0,-37-17-150 0 0,0 0 0 0 0,-1 0-1 0 0,1 0 1 0 0,-1 1 0 0 0,1-1 0 0 0,-1 1-1 0 0,0 0 1 0 0,0 0 0 0 0,0 0-1 0 0,-1 0 1 0 0,1 1 0 0 0,-1-1 0 0 0,0 1-1 0 0,0-1 1 0 0,0 1 0 0 0,0 0-1 0 0,0 0 1 0 0,-1-1 0 0 0,0 1 0 0 0,0 1-1 0 0,0-1 1 0 0,0 0 0 0 0,0 0-1 0 0,-1 5 1 0 0,0-6-24 0 0,-1 0 1 0 0,0 0-1 0 0,0 0 0 0 0,1 0 0 0 0,-2 0 0 0 0,1-1 1 0 0,0 1-1 0 0,-1 0 0 0 0,1 0 0 0 0,-1-1 1 0 0,0 1-1 0 0,1-1 0 0 0,-1 0 0 0 0,-1 1 0 0 0,1-1 1 0 0,0 0-1 0 0,0 0 0 0 0,-1 0 0 0 0,-2 1 1 0 0,-52 24 181 0 0,44-22-177 0 0,-6 3-9 0 0,6-2 10 0 0,-1 0 0 0 0,1-1 1 0 0,-1 0-1 0 0,-1-1 0 0 0,1-1 0 0 0,0-1 0 0 0,-27 3 0 0 0,19-2-19 0 0,21-3-72 0 0,10-3-5090 0 0</inkml:trace>
</inkml:ink>
</file>

<file path=ppt/ink/ink98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33.671"/>
    </inkml:context>
    <inkml:brush xml:id="br0">
      <inkml:brushProperty name="width" value="0.05" units="cm"/>
      <inkml:brushProperty name="height" value="0.05" units="cm"/>
      <inkml:brushProperty name="color" value="#008C3A"/>
    </inkml:brush>
  </inkml:definitions>
  <inkml:trace contextRef="#ctx0" brushRef="#br0">178 72 6911 0 0,'0'0'888'0'0,"1"-36"8595"0"0,-1 34-9268 0 0,-1 0-1 0 0,1 0 1 0 0,-1 0 0 0 0,0 0 0 0 0,0 1-1 0 0,0-1 1 0 0,0 0 0 0 0,0 1 0 0 0,0-1-1 0 0,0 1 1 0 0,0-1 0 0 0,0 1-1 0 0,-1-1 1 0 0,1 1 0 0 0,-1 0 0 0 0,1 0-1 0 0,-1 0 1 0 0,1 0 0 0 0,-1 0 0 0 0,0 0-1 0 0,0 0 1 0 0,1 0 0 0 0,-5 0 0 0 0,3 0-77 0 0,-1 1 0 0 0,0 0 0 0 0,0 0 1 0 0,0 0-1 0 0,1 0 0 0 0,-1 1 1 0 0,0 0-1 0 0,1-1 0 0 0,-1 1 0 0 0,0 1 1 0 0,-5 1-1 0 0,0 1-103 0 0,1 1 0 0 0,-1 0 1 0 0,1 0-1 0 0,0 0 0 0 0,1 1 0 0 0,-1 0 0 0 0,1 1 1 0 0,0-1-1 0 0,-6 9 0 0 0,11-12-23 0 0,1 0 1 0 0,-1-1-1 0 0,1 1 0 0 0,0 0 1 0 0,0 0-1 0 0,0 0 0 0 0,0 0 1 0 0,1 0-1 0 0,-1 0 0 0 0,1 0 1 0 0,0 0-1 0 0,0 1 0 0 0,0-1 1 0 0,0 0-1 0 0,0 0 0 0 0,1 0 1 0 0,-1 0-1 0 0,1 0 0 0 0,0 0 1 0 0,0 0-1 0 0,0 0 0 0 0,0 0 1 0 0,1 0-1 0 0,-1-1 0 0 0,1 1 0 0 0,0 0 1 0 0,0-1-1 0 0,0 1 0 0 0,0-1 1 0 0,0 0-1 0 0,0 0 0 0 0,0 0 1 0 0,1 0-1 0 0,2 2 0 0 0,-1 0-11 0 0,1-1-1 0 0,0 1 1 0 0,0-1-1 0 0,0 0 1 0 0,0 0-1 0 0,0-1 1 0 0,0 1-1 0 0,1-1 1 0 0,-1-1-1 0 0,1 1 1 0 0,0-1-1 0 0,-1 0 1 0 0,1 0-1 0 0,0 0 1 0 0,0-1-1 0 0,0 0 1 0 0,10-1-1 0 0,83-31-3605 0 0,-58 20-4150 0 0</inkml:trace>
</inkml:ink>
</file>

<file path=ppt/ink/ink98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284"/>
    </inkml:context>
    <inkml:brush xml:id="br0">
      <inkml:brushProperty name="width" value="0.05" units="cm"/>
      <inkml:brushProperty name="height" value="0.05" units="cm"/>
      <inkml:brushProperty name="color" value="#008C3A"/>
    </inkml:brush>
  </inkml:definitions>
  <inkml:trace contextRef="#ctx0" brushRef="#br0">10 26 6847 0 0,'0'0'6552'0'0,"-1"-12"2465"0"0,2 8-7779 0 0,2 2-1141 0 0,0 1 1 0 0,0 0-1 0 0,0-1 0 0 0,0 1 1 0 0,0 1-1 0 0,1-1 1 0 0,-1 0-1 0 0,0 1 0 0 0,0-1 1 0 0,0 1-1 0 0,1 0 0 0 0,-1 0 1 0 0,0 0-1 0 0,0 1 1 0 0,1-1-1 0 0,-1 1 0 0 0,0 0 1 0 0,0 0-1 0 0,0 0 1 0 0,0 0-1 0 0,0 0 0 0 0,0 1 1 0 0,0-1-1 0 0,2 3 1 0 0,-2-1-53 0 0,-1-1 0 0 0,1 1 0 0 0,-1 0 0 0 0,0 0 0 0 0,0 0 0 0 0,-1 0 0 0 0,1 1 0 0 0,-1-1 0 0 0,1 0 0 0 0,-1 1 0 0 0,0-1 0 0 0,0 1 0 0 0,-1-1 0 0 0,1 1 0 0 0,-1-1 0 0 0,1 1 0 0 0,-1 0 0 0 0,-1-1 0 0 0,1 1 0 0 0,0-1 0 0 0,-1 5 0 0 0,0-2-20 0 0,0 1 0 0 0,0 0 0 0 0,-1 0-1 0 0,0 0 1 0 0,0-1 0 0 0,0 1 0 0 0,-1-1 0 0 0,0 0 0 0 0,-6 10 0 0 0,7-14-17 0 0,0 0 1 0 0,0 1 0 0 0,-1-1-1 0 0,1 0 1 0 0,-1 0 0 0 0,1 0-1 0 0,-1-1 1 0 0,0 1 0 0 0,0-1-1 0 0,0 0 1 0 0,0 1 0 0 0,0-1-1 0 0,0 0 1 0 0,0-1 0 0 0,0 1-1 0 0,0 0 1 0 0,0-1 0 0 0,-1 0-1 0 0,1 0 1 0 0,0 0 0 0 0,0 0-1 0 0,-5-1 1 0 0,-1 0 234 0 0,1 0-1428 0 0,17-6-2216 0 0,-4 4 1384 0 0</inkml:trace>
</inkml:ink>
</file>

<file path=ppt/ink/ink98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1:51.859"/>
    </inkml:context>
    <inkml:brush xml:id="br0">
      <inkml:brushProperty name="width" value="0.05" units="cm"/>
      <inkml:brushProperty name="height" value="0.05" units="cm"/>
      <inkml:brushProperty name="color" value="#008C3A"/>
    </inkml:brush>
  </inkml:definitions>
  <inkml:trace contextRef="#ctx0" brushRef="#br0">155 31 1839 0 0,'9'-13'14407'0'0,"-10"12"-14010"0"0,0 0 0 0 0,0 0 0 0 0,0-1 0 0 0,0 1 0 0 0,0 0 0 0 0,0 0 1 0 0,0 0-1 0 0,0 0 0 0 0,0 0 0 0 0,0 0 0 0 0,-1 1 0 0 0,1-1 0 0 0,0 0 0 0 0,-1 0 0 0 0,1 1 0 0 0,0-1 1 0 0,-1 1-1 0 0,-1-1 0 0 0,-34 0 2026 0 0,31 2-2357 0 0,-1 1 0 0 0,1-1 0 0 0,-1 1 0 0 0,1 0 0 0 0,0 1 0 0 0,0-1 0 0 0,0 1 0 0 0,-8 5 0 0 0,11-5-57 0 0,-1 0 0 0 0,1 1 0 0 0,0-1 0 0 0,0 1 1 0 0,0 0-1 0 0,1-1 0 0 0,-1 1 0 0 0,1 0 0 0 0,0 1 0 0 0,0-1 0 0 0,0 0 0 0 0,0 0 0 0 0,1 1 0 0 0,0-1 0 0 0,0 1 0 0 0,0 0 0 0 0,0 5 0 0 0,1-7-5 0 0,0-1 0 0 0,0 1 1 0 0,0-1-1 0 0,1 1 0 0 0,-1-1 0 0 0,1 1 1 0 0,-1-1-1 0 0,1 1 0 0 0,0-1 0 0 0,0 0 1 0 0,0 1-1 0 0,0-1 0 0 0,1 0 0 0 0,-1 0 1 0 0,0 0-1 0 0,1 0 0 0 0,0 0 0 0 0,-1 0 1 0 0,1 0-1 0 0,0 0 0 0 0,0-1 0 0 0,0 1 1 0 0,0-1-1 0 0,0 0 0 0 0,0 1 0 0 0,1-1 1 0 0,-1 0-1 0 0,0 0 0 0 0,1 0 0 0 0,-1-1 1 0 0,0 1-1 0 0,5 0 0 0 0,1 1-99 0 0,0 0-1 0 0,1-1 1 0 0,-1 0 0 0 0,1 0-1 0 0,-1-1 1 0 0,1 0 0 0 0,-1-1-1 0 0,0 1 1 0 0,1-2 0 0 0,-1 1-1 0 0,0-1 1 0 0,1-1 0 0 0,12-5-1 0 0,-10 2-1425 0 0</inkml:trace>
</inkml:ink>
</file>

<file path=ppt/ink/ink98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0.054"/>
    </inkml:context>
    <inkml:brush xml:id="br0">
      <inkml:brushProperty name="width" value="0.05" units="cm"/>
      <inkml:brushProperty name="height" value="0.05" units="cm"/>
      <inkml:brushProperty name="color" value="#AB008B"/>
    </inkml:brush>
  </inkml:definitions>
  <inkml:trace contextRef="#ctx0" brushRef="#br0">183 12 8263 0 0,'3'-11'14929'0'0,"-18"37"-14465"0"0,1 0-1 0 0,1 1 0 0 0,-12 40 0 0 0,13-34-9 0 0,-1-1 0 0 0,-18 32 0 0 0,-32 52-443 0 0,63-116-6 0 0,0 1 1 0 0,0-1 0 0 0,0 1-1 0 0,0-1 1 0 0,0 1 0 0 0,0-1-1 0 0,0 1 1 0 0,1 0-1 0 0,-1-1 1 0 0,0 1 0 0 0,0-1-1 0 0,0 1 1 0 0,1-1 0 0 0,-1 1-1 0 0,0-1 1 0 0,0 0 0 0 0,1 1-1 0 0,-1-1 1 0 0,1 1-1 0 0,-1-1 1 0 0,0 0 0 0 0,1 1-1 0 0,-1-1 1 0 0,1 0 0 0 0,-1 1-1 0 0,1-1 1 0 0,-1 0 0 0 0,0 1-1 0 0,1-1 1 0 0,-1 0-1 0 0,1 0 1 0 0,0 0 0 0 0,-1 0-1 0 0,1 1 1 0 0,-1-1 0 0 0,1 0-1 0 0,-1 0 1 0 0,1 0 0 0 0,-1 0-1 0 0,1 0 1 0 0,-1 0-1 0 0,1-1 1 0 0,-1 1 0 0 0,2 0-1 0 0,23 1 243 0 0,234-19 400 0 0,-255 18-637 0 0,-3-1 106 0 0,21-3-1950 0 0,-14 4-174 0 0</inkml:trace>
</inkml:ink>
</file>

<file path=ppt/ink/ink98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1.819"/>
    </inkml:context>
    <inkml:brush xml:id="br0">
      <inkml:brushProperty name="width" value="0.05" units="cm"/>
      <inkml:brushProperty name="height" value="0.05" units="cm"/>
      <inkml:brushProperty name="color" value="#AB008B"/>
    </inkml:brush>
  </inkml:definitions>
  <inkml:trace contextRef="#ctx0" brushRef="#br0">1 71 4143 0 0,'0'-11'16242'0'0,"2"7"-16114"0"0,8-3 472 0 0,1 1 0 0 0,0-1 0 0 0,0 2 0 0 0,0-1 1 0 0,1 1-1 0 0,-1 1 0 0 0,1 0 0 0 0,0 1 1 0 0,19-2-1 0 0,17 2-3372 0 0,-3 8-5101 0 0,-37-3 1018 0 0</inkml:trace>
</inkml:ink>
</file>

<file path=ppt/ink/ink98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257"/>
    </inkml:context>
    <inkml:brush xml:id="br0">
      <inkml:brushProperty name="width" value="0.05" units="cm"/>
      <inkml:brushProperty name="height" value="0.05" units="cm"/>
      <inkml:brushProperty name="color" value="#AB008B"/>
    </inkml:brush>
  </inkml:definitions>
  <inkml:trace contextRef="#ctx0" brushRef="#br0">71 1 2303 0 0,'-20'31'9123'0'0,"11"-11"-7584"0"0,2 1-1 0 0,0 1 1 0 0,2-1 0 0 0,0 1-1 0 0,-3 40 1 0 0,2-14-800 0 0,3 7-25 0 0,3-54-195 0 0,15 0 349 0 0,14-1 96 0 0,-11-5-875 0 0,1 1 0 0 0,0 2-1 0 0,-1-1 1 0 0,1 2 0 0 0,0 1 0 0 0,32 3 0 0 0,20 5-4160 0 0,-60-7 2987 0 0,-4 0-1586 0 0</inkml:trace>
</inkml:ink>
</file>

<file path=ppt/ink/ink98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604"/>
    </inkml:context>
    <inkml:brush xml:id="br0">
      <inkml:brushProperty name="width" value="0.05" units="cm"/>
      <inkml:brushProperty name="height" value="0.05" units="cm"/>
      <inkml:brushProperty name="color" value="#AB008B"/>
    </inkml:brush>
  </inkml:definitions>
  <inkml:trace contextRef="#ctx0" brushRef="#br0">0 73 6447 0 0,'0'0'586'0'0,"0"-10"368"0"0,1-9 8738 0 0,2 16-9272 0 0,-1 0 0 0 0,1 0 0 0 0,0 0 0 0 0,0 1 0 0 0,0 0 0 0 0,0-1 0 0 0,0 1 0 0 0,1 0 0 0 0,-1 1 0 0 0,0-1 0 0 0,1 0 0 0 0,0 1 0 0 0,-1 0 0 0 0,1 0 0 0 0,0 0 0 0 0,4 0-1 0 0,71-5-1158 0 0,-36 4-880 0 0,-25-1-522 0 0</inkml:trace>
</inkml:ink>
</file>

<file path=ppt/ink/ink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5"/>
    </inkml:context>
    <inkml:brush xml:id="br0">
      <inkml:brushProperty name="width" value="0.1" units="cm"/>
      <inkml:brushProperty name="height" value="0.1" units="cm"/>
      <inkml:brushProperty name="color" value="#F6630D"/>
    </inkml:brush>
  </inkml:definitions>
  <inkml:trace contextRef="#ctx0" brushRef="#br0">1 84 10591 0 0,'0'0'819'0'0,"27"-8"2716"0"0,-17-1-1961 0 0,1 1 0 0 0,0 1 0 0 0,1 0 0 0 0,14-7 0 0 0,-10 8-1095 0 0,-1 0 1 0 0,1 1 0 0 0,0 1-1 0 0,0 1 1 0 0,25-3-1 0 0,-24 5-518 0 0,0 1 0 0 0,1 1 0 0 0,-1 0-1 0 0,0 1 1 0 0,0 1 0 0 0,24 7-1 0 0,9 2-7634 0 0</inkml:trace>
</inkml:ink>
</file>

<file path=ppt/ink/ink98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2.953"/>
    </inkml:context>
    <inkml:brush xml:id="br0">
      <inkml:brushProperty name="width" value="0.05" units="cm"/>
      <inkml:brushProperty name="height" value="0.05" units="cm"/>
      <inkml:brushProperty name="color" value="#AB008B"/>
    </inkml:brush>
  </inkml:definitions>
  <inkml:trace contextRef="#ctx0" brushRef="#br0">2 60 10447 0 0,'0'0'480'0'0,"0"-1"-10"0"0,0 0-66 0 0,-1-1 0 0 0,1 0 1 0 0,0 1-1 0 0,0-1 0 0 0,0 0 1 0 0,0 0-1 0 0,0 1 0 0 0,0-1 0 0 0,0 0 1 0 0,1 1-1 0 0,-1-1 0 0 0,0 0 1 0 0,1 1-1 0 0,0-1 0 0 0,-1 0 1 0 0,1 1-1 0 0,0-1 0 0 0,0 1 1 0 0,0-1-1 0 0,1-1 0 0 0,0 1-79 0 0,0 0 0 0 0,1 1 0 0 0,-1-1 0 0 0,0 0 1 0 0,1 1-1 0 0,-1 0 0 0 0,1-1 0 0 0,0 1 0 0 0,-1 0 0 0 0,1 0 0 0 0,4 0 0 0 0,8-2-939 0 0,0 1 0 0 0,1 1 0 0 0,28 2 0 0 0,-25-1-1875 0 0,-7 0-4507 0 0</inkml:trace>
</inkml:ink>
</file>

<file path=ppt/ink/ink98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316"/>
    </inkml:context>
    <inkml:brush xml:id="br0">
      <inkml:brushProperty name="width" value="0.05" units="cm"/>
      <inkml:brushProperty name="height" value="0.05" units="cm"/>
      <inkml:brushProperty name="color" value="#AB008B"/>
    </inkml:brush>
  </inkml:definitions>
  <inkml:trace contextRef="#ctx0" brushRef="#br0">69 0 7367 0 0,'-24'27'5555'0'0,"2"26"490"0"0,9 9-3711 0 0,4 59-753 0 0,8-108-1512 0 0,1 1 1 0 0,1 0-1 0 0,4 24 1 0 0,6-6-3960 0 0,-9-28 1979 0 0</inkml:trace>
</inkml:ink>
</file>

<file path=ppt/ink/ink98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3.694"/>
    </inkml:context>
    <inkml:brush xml:id="br0">
      <inkml:brushProperty name="width" value="0.05" units="cm"/>
      <inkml:brushProperty name="height" value="0.05" units="cm"/>
      <inkml:brushProperty name="color" value="#AB008B"/>
    </inkml:brush>
  </inkml:definitions>
  <inkml:trace contextRef="#ctx0" brushRef="#br0">1 78 2303 0 0,'0'0'102'0'0,"3"-18"1271"0"0,2-3 8196 0 0,-3 18-8854 0 0,0 1-1 0 0,0-1 1 0 0,1 0-1 0 0,-1 1 1 0 0,1 0-1 0 0,-1-1 1 0 0,1 1-1 0 0,0 0 1 0 0,0 1-1 0 0,0-1 1 0 0,4-2-1 0 0,-1 2-209 0 0,-1 0-1 0 0,1 1 1 0 0,0-1-1 0 0,0 1 1 0 0,12-1-1 0 0,3 2-1275 0 0,0 1 0 0 0,38 7 0 0 0,-26-3-306 0 0,-17-4-1138 0 0</inkml:trace>
</inkml:ink>
</file>

<file path=ppt/ink/ink98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059"/>
    </inkml:context>
    <inkml:brush xml:id="br0">
      <inkml:brushProperty name="width" value="0.05" units="cm"/>
      <inkml:brushProperty name="height" value="0.05" units="cm"/>
      <inkml:brushProperty name="color" value="#AB008B"/>
    </inkml:brush>
  </inkml:definitions>
  <inkml:trace contextRef="#ctx0" brushRef="#br0">173 21 6447 0 0,'0'0'499'0'0,"-13"-19"9766"0"0,10 19-10021 0 0,1-1 0 0 0,-1 1-1 0 0,0 0 1 0 0,0 0 0 0 0,0 0-1 0 0,0 0 1 0 0,1 1-1 0 0,-1-1 1 0 0,0 1 0 0 0,0-1-1 0 0,1 1 1 0 0,-1 0 0 0 0,0 0-1 0 0,1 1 1 0 0,-1-1 0 0 0,1 0-1 0 0,-1 1 1 0 0,1-1 0 0 0,0 1-1 0 0,0 0 1 0 0,-1 0 0 0 0,1 0-1 0 0,0 0 1 0 0,1 0 0 0 0,-1 0-1 0 0,-2 4 1 0 0,-3 4-65 0 0,0 0 1 0 0,1 0-1 0 0,0 1 1 0 0,-8 20-1 0 0,2-1 45 0 0,2-5-24 0 0,-13 43-1 0 0,22-63-167 0 0,-1 1-1 0 0,1-1 1 0 0,0 1-1 0 0,1 0 1 0 0,0-1 0 0 0,-1 1-1 0 0,2-1 1 0 0,-1 1-1 0 0,1 0 1 0 0,-1-1-1 0 0,2 1 1 0 0,-1-1-1 0 0,1 1 1 0 0,2 5-1 0 0,-2-8-15 0 0,1 0-1 0 0,-1-1 1 0 0,1 1-1 0 0,0 0 1 0 0,0-1-1 0 0,0 0 1 0 0,0 1-1 0 0,1-1 1 0 0,-1-1-1 0 0,0 1 1 0 0,1 0-1 0 0,0-1 1 0 0,-1 0-1 0 0,1 1 1 0 0,0-2-1 0 0,0 1 1 0 0,-1 0-1 0 0,1-1 1 0 0,0 1-1 0 0,0-1 1 0 0,0 0-1 0 0,0-1 1 0 0,7 0-1 0 0,10-2 96 0 0,0 0-1 0 0,38-11 1 0 0,-54 13-104 0 0,-1 0-1 0 0,0-1 1 0 0,0 1-1 0 0,0-1 1 0 0,0 0-1 0 0,-1 0 1 0 0,1 0-1 0 0,0-1 1 0 0,4-4-1 0 0,-7 7-4 0 0,-1-1 0 0 0,1 1 0 0 0,-1-1 0 0 0,1 0 0 0 0,-1 1 0 0 0,0-1 0 0 0,1 1 0 0 0,-1-1 0 0 0,0 0 0 0 0,0 1 0 0 0,1-1 0 0 0,-1 0 0 0 0,0 1 0 0 0,0-1 0 0 0,0 0 0 0 0,0 1 0 0 0,0-1 0 0 0,0 0 0 0 0,0 1 0 0 0,0-1 0 0 0,0 0 0 0 0,0 0 0 0 0,0 1 0 0 0,-1-2 0 0 0,0 1 0 0 0,0-1 0 0 0,0 1 0 0 0,0-1 1 0 0,0 1-1 0 0,0 0 0 0 0,0-1 0 0 0,-1 1 1 0 0,1 0-1 0 0,-1 0 0 0 0,1 0 0 0 0,-1 0 0 0 0,1 0 1 0 0,-1 0-1 0 0,-1 0 0 0 0,-42-12 47 0 0,18 6-43 0 0,25 4 112 0 0,12 2 133 0 0,140-2 20 0 0,-90 4-3637 0 0,-48-1-5327 0 0</inkml:trace>
</inkml:ink>
</file>

<file path=ppt/ink/ink98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483"/>
    </inkml:context>
    <inkml:brush xml:id="br0">
      <inkml:brushProperty name="width" value="0.05" units="cm"/>
      <inkml:brushProperty name="height" value="0.05" units="cm"/>
      <inkml:brushProperty name="color" value="#AB008B"/>
    </inkml:brush>
  </inkml:definitions>
  <inkml:trace contextRef="#ctx0" brushRef="#br0">11 54 5983 0 0,'0'0'464'0'0,"-10"-32"10631"0"0,10 31-10898 0 0,0 0 0 0 0,1 0 0 0 0,-1 0 1 0 0,1 0-1 0 0,-1 0 0 0 0,1 0 0 0 0,0 0 0 0 0,-1 0 1 0 0,1 0-1 0 0,0 0 0 0 0,0 0 0 0 0,-1 1 0 0 0,1-1 1 0 0,0 0-1 0 0,0 0 0 0 0,0 1 0 0 0,0-1 0 0 0,0 1 1 0 0,0-1-1 0 0,0 1 0 0 0,0-1 0 0 0,0 1 0 0 0,0 0 1 0 0,1-1-1 0 0,-1 1 0 0 0,0 0 0 0 0,0 0 0 0 0,0 0 1 0 0,2 0-1 0 0,44-2 742 0 0,-37 2-313 0 0,5-1-986 0 0,80 2 2926 0 0,-49 9-4652 0 0,-42-9 1066 0 0,0 1 1 0 0,0-1 0 0 0,-1 1-1 0 0,1 0 1 0 0,-1 0 0 0 0,0 0-1 0 0,1 0 1 0 0,3 5 0 0 0</inkml:trace>
</inkml:ink>
</file>

<file path=ppt/ink/ink98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4.811"/>
    </inkml:context>
    <inkml:brush xml:id="br0">
      <inkml:brushProperty name="width" value="0.05" units="cm"/>
      <inkml:brushProperty name="height" value="0.05" units="cm"/>
      <inkml:brushProperty name="color" value="#AB008B"/>
    </inkml:brush>
  </inkml:definitions>
  <inkml:trace contextRef="#ctx0" brushRef="#br0">0 5 5063 0 0,'4'0'10895'0'0,"19"0"-8550"0"0,111-4 4450 0 0,-89 4-8015 0 0,-1 0-4567 0 0,-34 0-1985 0 0</inkml:trace>
</inkml:ink>
</file>

<file path=ppt/ink/ink98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6.800"/>
    </inkml:context>
    <inkml:brush xml:id="br0">
      <inkml:brushProperty name="width" value="0.05" units="cm"/>
      <inkml:brushProperty name="height" value="0.05" units="cm"/>
      <inkml:brushProperty name="color" value="#AB008B"/>
    </inkml:brush>
  </inkml:definitions>
  <inkml:trace contextRef="#ctx0" brushRef="#br0">1 63 9415 0 0,'5'-28'3282'0'0,"-6"26"-2678"0"0,1 0-1 0 0,0-1 1 0 0,1 1-1 0 0,-1 0 1 0 0,0 0 0 0 0,0 0-1 0 0,1 0 1 0 0,-1 0 0 0 0,1 0-1 0 0,0 0 1 0 0,0 0-1 0 0,0 0 1 0 0,0 0 0 0 0,2-3 688 0 0,18 25 1674 0 0,-17-2-2854 0 0,0-1-1 0 0,-2 1 1 0 0,0 0 0 0 0,-1-1 0 0 0,-1 28-1 0 0,-1-24 4 0 0,1 1 0 0 0,2-1-1 0 0,5 31 1 0 0,-8-51-285 0 0,1 1-1 0 0,1-1 1 0 0,-1 1 0 0 0,0-1-1 0 0,0 1 1 0 0,0-1 0 0 0,1 1-1 0 0,-1-1 1 0 0,1 0-1 0 0,-1 1 1 0 0,1-1 0 0 0,0 0-1 0 0,-1 1 1 0 0,1-1 0 0 0,0 0-1 0 0,0 0 1 0 0,0 0 0 0 0,0 1-1 0 0,0-1 1 0 0,0 0-1 0 0,0 0 1 0 0,0-1 0 0 0,0 1-1 0 0,1 0 1 0 0,-1 0 0 0 0,0 0-1 0 0,1-1 1 0 0,-1 1-1 0 0,0-1 1 0 0,1 1 0 0 0,-1-1-1 0 0,1 0 1 0 0,-1 1 0 0 0,0-1-1 0 0,1 0 1 0 0,2 0 0 0 0,11 3-2340 0 0</inkml:trace>
</inkml:ink>
</file>

<file path=ppt/ink/ink98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540"/>
    </inkml:context>
    <inkml:brush xml:id="br0">
      <inkml:brushProperty name="width" value="0.05" units="cm"/>
      <inkml:brushProperty name="height" value="0.05" units="cm"/>
      <inkml:brushProperty name="color" value="#AB008B"/>
    </inkml:brush>
  </inkml:definitions>
  <inkml:trace contextRef="#ctx0" brushRef="#br0">108 56 5983 0 0,'0'0'464'0'0,"-1"-5"554"0"0,-6-13 7536 0 0,6 17-8297 0 0,-1 0-1 0 0,1 0 1 0 0,-1 0-1 0 0,1 0 1 0 0,-1 0-1 0 0,0 0 1 0 0,1 1 0 0 0,-1-1-1 0 0,0 1 1 0 0,0-1-1 0 0,0 1 1 0 0,1 0-1 0 0,-1 0 1 0 0,0-1-1 0 0,0 1 1 0 0,0 0-1 0 0,0 1 1 0 0,1-1 0 0 0,-1 0-1 0 0,-3 1 1 0 0,2 1-134 0 0,1-1 0 0 0,-1 0 0 0 0,0 1 0 0 0,1-1 0 0 0,-1 1 0 0 0,1 0 0 0 0,-1 0 0 0 0,1 0 0 0 0,0 0 1 0 0,0 1-1 0 0,-3 3 0 0 0,1-1-121 0 0,1 0 0 0 0,0 0 0 0 0,0 1 0 0 0,0-1 0 0 0,1 1 0 0 0,0 0 0 0 0,0 0 0 0 0,0 0 0 0 0,1 0 0 0 0,-1 0 0 0 0,1 11 0 0 0,1-13 15 0 0,0 1 0 0 0,1-1-1 0 0,-1 1 1 0 0,1-1-1 0 0,0 0 1 0 0,1 0-1 0 0,-1 1 1 0 0,1-1-1 0 0,0 0 1 0 0,0 0-1 0 0,0 0 1 0 0,0-1 0 0 0,1 1-1 0 0,-1-1 1 0 0,1 1-1 0 0,0-1 1 0 0,0 0-1 0 0,6 5 1 0 0,2 0 213 0 0,1-1-1 0 0,1 0 1 0 0,-1 0 0 0 0,21 6 0 0 0,-20-7-60 0 0,1-1 0 0 0,-1 2 0 0 0,-1 0 0 0 0,14 9 0 0 0,-25-16-161 0 0,0 1 1 0 0,0-1-1 0 0,-1 1 1 0 0,1-1-1 0 0,0 1 1 0 0,-1 0-1 0 0,1-1 1 0 0,-1 1 0 0 0,1 0-1 0 0,-1-1 1 0 0,1 1-1 0 0,-1 0 1 0 0,1 0-1 0 0,-1-1 1 0 0,0 1-1 0 0,1 0 1 0 0,-1 0-1 0 0,0 0 1 0 0,0 0-1 0 0,1 0 1 0 0,-1-1-1 0 0,0 1 1 0 0,0 0-1 0 0,0 0 1 0 0,0 0-1 0 0,0 0 1 0 0,0 0 0 0 0,-1-1-1 0 0,1 1 1 0 0,0 1-1 0 0,-2 1 6 0 0,1-1-1 0 0,0 0 1 0 0,-1 0-1 0 0,1 0 1 0 0,-1-1-1 0 0,0 1 1 0 0,1 0 0 0 0,-1-1-1 0 0,0 1 1 0 0,0-1-1 0 0,-3 2 1 0 0,-57 26 145 0 0,60-28-153 0 0,0 0-3 0 0,0 0 0 0 0,0 0 0 0 0,0-1 0 0 0,-1 1 0 0 0,1 0 0 0 0,0-1 0 0 0,0 1 1 0 0,-1-1-1 0 0,1 0 0 0 0,0 0 0 0 0,0 0 0 0 0,-1 0 0 0 0,1 0 0 0 0,0 0 0 0 0,-1-1 0 0 0,1 1 0 0 0,0-1 0 0 0,0 1 0 0 0,0-1 0 0 0,0 0 0 0 0,-1 0 0 0 0,-2-2 0 0 0,3 1 7 0 0,1 0 0 0 0,-1 0-1 0 0,1 0 1 0 0,-1 0 0 0 0,1-1-1 0 0,0 1 1 0 0,0 0 0 0 0,0-1 0 0 0,0 1-1 0 0,0 0 1 0 0,1-1 0 0 0,-1 0-1 0 0,1 1 1 0 0,-1-1 0 0 0,1 1-1 0 0,0-5 1 0 0,1-6 26 0 0,0 0 0 0 0,0 0-1 0 0,2 0 1 0 0,-1 1 0 0 0,2-1-1 0 0,8-20 1 0 0,-5 19-84 0 0,1 0 0 0 0,0 1 1 0 0,1 0-1 0 0,0 1 0 0 0,1 0 0 0 0,1 0 0 0 0,0 1 0 0 0,17-14 0 0 0,2-2-19 0 0,-29 26 64 0 0,1 0-1 0 0,-1 1 1 0 0,0-1-1 0 0,0 0 1 0 0,0 0 0 0 0,1 0-1 0 0,-1-1 1 0 0,0 1-1 0 0,0 0 1 0 0,-1 0-1 0 0,1-1 1 0 0,0 1 0 0 0,0 0-1 0 0,-1-1 1 0 0,1 1-1 0 0,0-1 1 0 0,-1 1-1 0 0,0-1 1 0 0,1 1 0 0 0,-1-1-1 0 0,0 1 1 0 0,0-1-1 0 0,0 1 1 0 0,0-1-1 0 0,0 1 1 0 0,0-1 0 0 0,-1-2-1 0 0,0 2 2 0 0,-1 0-1 0 0,0 1 0 0 0,0-1 1 0 0,0 1-1 0 0,0-1 1 0 0,0 1-1 0 0,0 0 1 0 0,0 0-1 0 0,0 0 1 0 0,0 0-1 0 0,-1 0 0 0 0,1 0 1 0 0,0 1-1 0 0,-1-1 1 0 0,1 1-1 0 0,0 0 1 0 0,-5-1-1 0 0,-4 0-5 0 0,0 1 0 0 0,0 0 0 0 0,0 0 0 0 0,-1 1 0 0 0,-10 3-1 0 0,21-4-542 0 0</inkml:trace>
</inkml:ink>
</file>

<file path=ppt/ink/ink98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7.936"/>
    </inkml:context>
    <inkml:brush xml:id="br0">
      <inkml:brushProperty name="width" value="0.05" units="cm"/>
      <inkml:brushProperty name="height" value="0.05" units="cm"/>
      <inkml:brushProperty name="color" value="#AB008B"/>
    </inkml:brush>
  </inkml:definitions>
  <inkml:trace contextRef="#ctx0" brushRef="#br0">51 23 7367 0 0,'0'-22'12079'0'0,"-6"31"-11281"0"0,1 0 0 0 0,0 1 0 0 0,0-1 0 0 0,-3 13 0 0 0,3-8-550 0 0,1-1 0 0 0,0 1 0 0 0,1 0 0 0 0,1 0 0 0 0,0 0 0 0 0,1 0-1 0 0,0 1 1 0 0,2-1 0 0 0,2 27 0 0 0,-2-38-231 0 0,0 0-1 0 0,0 0 0 0 0,-1 0 1 0 0,2-1-1 0 0,-1 1 0 0 0,0-1 1 0 0,1 1-1 0 0,-1 0 1 0 0,1-1-1 0 0,0 0 0 0 0,-1 1 1 0 0,1-1-1 0 0,0 0 1 0 0,1 0-1 0 0,-1 0 0 0 0,0-1 1 0 0,0 1-1 0 0,1 0 0 0 0,-1-1 1 0 0,1 1-1 0 0,0-1 1 0 0,-1 0-1 0 0,1 0 0 0 0,0 0 1 0 0,0 0-1 0 0,0-1 1 0 0,-1 1-1 0 0,1-1 0 0 0,0 1 1 0 0,0-1-1 0 0,0 0 0 0 0,0 0 1 0 0,4-1-1 0 0,-1 0 1 0 0,1 0-1 0 0,-1 0 1 0 0,0-1 0 0 0,0 0-1 0 0,0 0 1 0 0,-1 0-1 0 0,1-1 1 0 0,0 0 0 0 0,-1 0-1 0 0,0-1 1 0 0,1 1-1 0 0,-2-1 1 0 0,1 0 0 0 0,0 0-1 0 0,4-6 1 0 0,-8 8-2 0 0,1-1-1 0 0,-1 0 1 0 0,0 1 0 0 0,0-1 0 0 0,0 0 0 0 0,-1 0 0 0 0,1 0 0 0 0,-1 0-1 0 0,0 0 1 0 0,1 0 0 0 0,-1 0 0 0 0,0 1 0 0 0,-1-1 0 0 0,1 0 0 0 0,-1 0-1 0 0,1 0 1 0 0,-1 0 0 0 0,0 0 0 0 0,0 0 0 0 0,0 1 0 0 0,0-1-1 0 0,0 0 1 0 0,-1 1 0 0 0,-2-5 0 0 0,-7-10 138 0 0,0 0-1 0 0,-18-21 1 0 0,23 31-110 0 0,-51-59-335 0 0</inkml:trace>
</inkml:ink>
</file>

<file path=ppt/ink/ink98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09.300"/>
    </inkml:context>
    <inkml:brush xml:id="br0">
      <inkml:brushProperty name="width" value="0.05" units="cm"/>
      <inkml:brushProperty name="height" value="0.05" units="cm"/>
      <inkml:brushProperty name="color" value="#AB008B"/>
    </inkml:brush>
  </inkml:definitions>
  <inkml:trace contextRef="#ctx0" brushRef="#br0">2 87 7367 0 0,'0'0'667'0'0,"-1"-9"552"0"0,0-26 9854 0 0,2 34-10832 0 0,-1-1 1 0 0,1 1-1 0 0,0-1 1 0 0,-1 1 0 0 0,1-1-1 0 0,0 1 1 0 0,0 0-1 0 0,0-1 1 0 0,0 1-1 0 0,0 0 1 0 0,0-1-1 0 0,0 1 1 0 0,0 0-1 0 0,0 0 1 0 0,1 0 0 0 0,-1 0-1 0 0,0 0 1 0 0,1 0-1 0 0,-1 1 1 0 0,1-1-1 0 0,-1 0 1 0 0,1 1-1 0 0,-1-1 1 0 0,4 0-1 0 0,48-8-1246 0 0,-31 6-736 0 0,-9 0 370 0 0</inkml:trace>
</inkml:ink>
</file>

<file path=ppt/ink/ink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6"/>
    </inkml:context>
    <inkml:brush xml:id="br0">
      <inkml:brushProperty name="width" value="0.1" units="cm"/>
      <inkml:brushProperty name="height" value="0.1" units="cm"/>
      <inkml:brushProperty name="color" value="#F6630D"/>
    </inkml:brush>
  </inkml:definitions>
  <inkml:trace contextRef="#ctx0" brushRef="#br0">138 77 2759 0 0,'19'-39'20331'0'0,"-26"39"-20255"0"0,0-1-1 0 0,-1 1 1 0 0,1 0 0 0 0,0 1 0 0 0,0-1 0 0 0,0 1 0 0 0,0 1-1 0 0,0-1 1 0 0,0 1 0 0 0,0 1 0 0 0,-9 3 0 0 0,2-1-16 0 0,11-4-59 0 0,0 0 0 0 0,-1 0 0 0 0,1 0 0 0 0,0 1 0 0 0,0-1-1 0 0,0 1 1 0 0,1-1 0 0 0,-1 1 0 0 0,0 0 0 0 0,1 0 0 0 0,-1 1-1 0 0,1-1 1 0 0,-4 5 0 0 0,5-5-1 0 0,0-1 0 0 0,0 1 0 0 0,1 0 0 0 0,-1 0 0 0 0,1 0 0 0 0,-1-1 0 0 0,1 1 0 0 0,0 0 0 0 0,0 0 0 0 0,0 0 0 0 0,0 0 0 0 0,0 0 0 0 0,0 0 0 0 0,0 0 0 0 0,1-1-1 0 0,-1 1 1 0 0,1 0 0 0 0,-1 0 0 0 0,1 0 0 0 0,0-1 0 0 0,0 1 0 0 0,0 0 0 0 0,0-1 0 0 0,2 4 0 0 0,9 11 14 0 0,1 0 0 0 0,1-1-1 0 0,0-1 1 0 0,1 0 0 0 0,1-1-1 0 0,0 0 1 0 0,24 13 0 0 0,-23-15 21 0 0,-1 0 1 0 0,0 1 0 0 0,0 1-1 0 0,-2 0 1 0 0,1 1 0 0 0,-2 1-1 0 0,19 24 1 0 0,-30-36-28 0 0,0 0-1 0 0,-1 0 1 0 0,0 0 0 0 0,1 0-1 0 0,-1 0 1 0 0,0 1 0 0 0,-1-1 0 0 0,1 0-1 0 0,-1 0 1 0 0,1 1 0 0 0,-1-1 0 0 0,0 0-1 0 0,0 1 1 0 0,0-1 0 0 0,-1 0-1 0 0,0 6 1 0 0,-1-3 11 0 0,-1 0 0 0 0,1 0 0 0 0,-1 0 0 0 0,0 0 0 0 0,0-1 0 0 0,0 1 0 0 0,-1-1 0 0 0,-5 6 0 0 0,-5 4 39 0 0,-1 0 1 0 0,-1-1-1 0 0,0-1 0 0 0,-25 16 0 0 0,33-24-39 0 0,1 0 0 0 0,-1-1 0 0 0,0 0 0 0 0,0 0 0 0 0,-1 0-1 0 0,1-1 1 0 0,-1-1 0 0 0,-11 3 0 0 0,18-5-11 0 0,0 0 0 0 0,0 0 0 0 0,0 0 0 0 0,0 0-1 0 0,0 0 1 0 0,0 0 0 0 0,0-1 0 0 0,0 1 0 0 0,0-1 0 0 0,1 1 0 0 0,-1-1-1 0 0,0 0 1 0 0,0 0 0 0 0,0 0 0 0 0,1 0 0 0 0,-1 0 0 0 0,-2-1 0 0 0,2-1 1 0 0,0 1 0 0 0,0-1 1 0 0,1 1-1 0 0,-1-1 0 0 0,0 0 1 0 0,1 1-1 0 0,0-1 1 0 0,-1 0-1 0 0,1 0 0 0 0,0 0 1 0 0,1 0-1 0 0,-1 0 0 0 0,0-1 1 0 0,1-3-1 0 0,-1-4-2 0 0,1-1 0 0 0,0 0 1 0 0,1 0-1 0 0,1 0 0 0 0,0 1 0 0 0,0-1 0 0 0,1 0 0 0 0,1 1 1 0 0,0 0-1 0 0,0 0 0 0 0,1 0 0 0 0,8-12 0 0 0,11-16 43 0 0,50-64-1 0 0,-71 99-49 0 0,8-8 0 0 0,1 0 0 0 0,0 1 0 0 0,0 1 0 0 0,1 0 0 0 0,0 1 0 0 0,19-10 0 0 0,-19 12 0 0 0,0 0 0 0 0,-1-1 0 0 0,0-1 0 0 0,-1 0 0 0 0,0 0 0 0 0,0-1 0 0 0,14-19 0 0 0,-23 28 1 0 0,-1-1 0 0 0,1 0 0 0 0,-1 0 1 0 0,0 0-1 0 0,1 0 0 0 0,-1 0 0 0 0,0 0 0 0 0,0 0 0 0 0,0 0 0 0 0,0 0 0 0 0,-1 0 0 0 0,1-1 0 0 0,-1 1 1 0 0,1 0-1 0 0,-1 0 0 0 0,0-1 0 0 0,0 1 0 0 0,0 0 0 0 0,0-1 0 0 0,0 1 0 0 0,0 0 0 0 0,-1-1 0 0 0,1 1 1 0 0,-1 0-1 0 0,1 0 0 0 0,-1 0 0 0 0,0-1 0 0 0,-2-2 0 0 0,0 2 1 0 0,0 0 0 0 0,-1 1 0 0 0,1-1 0 0 0,-1 1 0 0 0,1 0 0 0 0,-1 0 0 0 0,0 0 0 0 0,0 0 0 0 0,0 1 0 0 0,0 0 0 0 0,0 0 0 0 0,0 0 0 0 0,0 0 0 0 0,0 1 0 0 0,-5-1 0 0 0,-6 1-96 0 0,0 0-1 0 0,0 1 1 0 0,0 0-1 0 0,0 2 0 0 0,0-1 1 0 0,0 2-1 0 0,1 0 1 0 0,-1 1-1 0 0,-21 11 1 0 0,31-12-1693 0 0</inkml:trace>
</inkml:ink>
</file>

<file path=ppt/ink/ink98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041"/>
    </inkml:context>
    <inkml:brush xml:id="br0">
      <inkml:brushProperty name="width" value="0.05" units="cm"/>
      <inkml:brushProperty name="height" value="0.05" units="cm"/>
      <inkml:brushProperty name="color" value="#AB008B"/>
    </inkml:brush>
  </inkml:definitions>
  <inkml:trace contextRef="#ctx0" brushRef="#br0">18 137 4607 0 0,'0'0'354'0'0,"-8"-44"11070"0"0,8 38-10712 0 0,0 1 0 0 0,0 0 0 0 0,1-1 0 0 0,-1 1 0 0 0,1 0 0 0 0,0 0 1 0 0,1 0-1 0 0,-1 0 0 0 0,1 0 0 0 0,4-8 0 0 0,-5 11-660 0 0,0 0 0 0 0,0 0 0 0 0,-1 1 1 0 0,2-1-1 0 0,-1 1 0 0 0,0-1 0 0 0,0 1 0 0 0,0-1 0 0 0,1 1 0 0 0,-1 0 0 0 0,1-1 0 0 0,-1 1 1 0 0,1 0-1 0 0,-1 0 0 0 0,1 0 0 0 0,0 0 0 0 0,-1 1 0 0 0,1-1 0 0 0,0 0 0 0 0,0 1 0 0 0,0-1 1 0 0,-1 1-1 0 0,1 0 0 0 0,0-1 0 0 0,0 1 0 0 0,0 0 0 0 0,0 0 0 0 0,0 0 0 0 0,0 0 0 0 0,0 1 1 0 0,-1-1-1 0 0,4 1 0 0 0,-3 0-48 0 0,0 0-1 0 0,-1 0 1 0 0,1-1 0 0 0,-1 1 0 0 0,0 0-1 0 0,1 0 1 0 0,-1 1 0 0 0,0-1 0 0 0,0 0-1 0 0,1 0 1 0 0,-1 0 0 0 0,0 1 0 0 0,0-1-1 0 0,0 1 1 0 0,-1-1 0 0 0,1 1 0 0 0,0-1-1 0 0,0 1 1 0 0,-1-1 0 0 0,1 1 0 0 0,-1 0-1 0 0,1-1 1 0 0,-1 1 0 0 0,0 0 0 0 0,0-1-1 0 0,0 4 1 0 0,-5 44 103 0 0,4-42-70 0 0,0-4-35 0 0,-30 141-213 0 0,25-125 173 0 0,-1-1-1 0 0,0 1 1 0 0,-1-1-1 0 0,-1-1 1 0 0,-18 28-1 0 0,29-42 61 0 0,8-3 28 0 0,7-5 46 0 0,-12 4-85 0 0,7-3 1 0 0,-1 0 0 0 0,1 0 1 0 0,0 2-1 0 0,0-1 0 0 0,0 2 0 0 0,0-1 0 0 0,0 2 0 0 0,0-1 0 0 0,1 2 0 0 0,20 3 0 0 0,-32-4-183 0 0,0 0-1 0 0,-1 1 1 0 0,1-1-1 0 0,0 1 1 0 0,0 0 0 0 0,0-1-1 0 0,0 1 1 0 0,-1 0-1 0 0,1 0 1 0 0,0-1-1 0 0,0 1 1 0 0,-1 0 0 0 0,1 0-1 0 0,-1 0 1 0 0,1 0-1 0 0,-1 0 1 0 0,1 0 0 0 0,-1 0-1 0 0,1 1 1 0 0</inkml:trace>
</inkml:ink>
</file>

<file path=ppt/ink/ink98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432"/>
    </inkml:context>
    <inkml:brush xml:id="br0">
      <inkml:brushProperty name="width" value="0.05" units="cm"/>
      <inkml:brushProperty name="height" value="0.05" units="cm"/>
      <inkml:brushProperty name="color" value="#AB008B"/>
    </inkml:brush>
  </inkml:definitions>
  <inkml:trace contextRef="#ctx0" brushRef="#br0">0 22 7367 0 0,'0'0'568'0'0,"0"-1"-373"0"0,1 0 303 0 0,-1 0 1 0 0,0 0-1 0 0,1 0 0 0 0,-1 0 0 0 0,1 0 1 0 0,0 0-1 0 0,-1 0 0 0 0,1 0 0 0 0,0 0 1 0 0,-1 0-1 0 0,1 0 0 0 0,0 0 0 0 0,0 0 0 0 0,0 1 1 0 0,0-1-1 0 0,0 0 0 0 0,0 0 0 0 0,0 1 1 0 0,0-1-1 0 0,0 1 0 0 0,0-1 0 0 0,1 1 1 0 0,-1 0-1 0 0,0-1 0 0 0,0 1 0 0 0,2 0 1 0 0,0 0-119 0 0,1 0 1 0 0,-1 0-1 0 0,0 0 1 0 0,1 1-1 0 0,-1-1 0 0 0,1 1 1 0 0,-1 0-1 0 0,0 0 1 0 0,5 2-1 0 0,4 3-41 0 0,0 1 0 0 0,0 0 0 0 0,17 13 0 0 0,-26-18-302 0 0,0 0 1 0 0,0 0-1 0 0,0 0 0 0 0,-1 1 0 0 0,1-1 0 0 0,-1 1 1 0 0,1 0-1 0 0,-1-1 0 0 0,0 1 0 0 0,0 0 0 0 0,0 0 1 0 0,-1 0-1 0 0,1 1 0 0 0,-1-1 0 0 0,0 0 0 0 0,1 1 1 0 0,-1-1-1 0 0,-1 1 0 0 0,1-1 0 0 0,-1 1 0 0 0,1-1 1 0 0,-1 1-1 0 0,0-1 0 0 0,0 1 0 0 0,0 0 0 0 0,-1-1 1 0 0,1 1-1 0 0,-1-1 0 0 0,0 1 0 0 0,0-1 0 0 0,0 0 1 0 0,-1 1-1 0 0,-1 3 0 0 0,-1-2-175 0 0,1 1 0 0 0,-1-1 0 0 0,0 0 0 0 0,-1 0 0 0 0,1-1 0 0 0,-1 1 0 0 0,0-1 0 0 0,0 0 0 0 0,0 0 0 0 0,-1-1-1 0 0,0 1 1 0 0,1-1 0 0 0,-1-1 0 0 0,0 1 0 0 0,0-1 0 0 0,0 0 0 0 0,-8 2 0 0 0</inkml:trace>
</inkml:ink>
</file>

<file path=ppt/ink/ink98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0.782"/>
    </inkml:context>
    <inkml:brush xml:id="br0">
      <inkml:brushProperty name="width" value="0.05" units="cm"/>
      <inkml:brushProperty name="height" value="0.05" units="cm"/>
      <inkml:brushProperty name="color" value="#AB008B"/>
    </inkml:brush>
  </inkml:definitions>
  <inkml:trace contextRef="#ctx0" brushRef="#br0">135 94 5527 0 0,'10'-21'1926'0'0,"-2"-20"6133"0"0,-8 39-7742 0 0,0 1 0 0 0,0 0 0 0 0,0 0 1 0 0,0-1-1 0 0,0 1 0 0 0,0 0 0 0 0,0-1 1 0 0,-1 1-1 0 0,1 0 0 0 0,0 0 0 0 0,-1-1 0 0 0,1 1 1 0 0,-1 0-1 0 0,1 0 0 0 0,-1 0 0 0 0,0-1 1 0 0,0 1-1 0 0,1 0 0 0 0,-1 0 0 0 0,0 0 0 0 0,0 0 1 0 0,0 1-1 0 0,-2-2 0 0 0,2 1-250 0 0,0 1-1 0 0,-1-1 1 0 0,1 1 0 0 0,-1 0 0 0 0,1-1-1 0 0,-1 1 1 0 0,1 0 0 0 0,-1 0-1 0 0,1 0 1 0 0,-1 1 0 0 0,1-1 0 0 0,-1 0-1 0 0,1 0 1 0 0,-1 1 0 0 0,1-1-1 0 0,-2 2 1 0 0,-3 0 64 0 0,0 2-1 0 0,0-1 1 0 0,1 1-1 0 0,0 0 1 0 0,-1 0-1 0 0,1 0 1 0 0,1 1-1 0 0,-1-1 1 0 0,1 1-1 0 0,0 0 1 0 0,0 1-1 0 0,0-1 1 0 0,1 1-1 0 0,-3 5 1 0 0,-2 5 85 0 0,1-1 1 0 0,0 1-1 0 0,1 1 1 0 0,-4 18-1 0 0,9-34-211 0 0,1 1 1 0 0,0 0-1 0 0,-1-1 0 0 0,1 1 0 0 0,0 0 0 0 0,0-1 1 0 0,0 1-1 0 0,0 0 0 0 0,0 0 0 0 0,0-1 1 0 0,0 1-1 0 0,0 0 0 0 0,1-1 0 0 0,-1 1 0 0 0,1 0 1 0 0,-1-1-1 0 0,1 1 0 0 0,0-1 0 0 0,0 1 1 0 0,-1-1-1 0 0,1 1 0 0 0,0-1 0 0 0,0 1 0 0 0,1-1 1 0 0,-1 0-1 0 0,0 0 0 0 0,0 0 0 0 0,0 1 1 0 0,1-1-1 0 0,-1 0 0 0 0,1-1 0 0 0,-1 1 0 0 0,1 0 1 0 0,-1 0-1 0 0,1-1 0 0 0,0 1 0 0 0,-1-1 1 0 0,4 1-1 0 0,6 2 9 0 0,1-2 0 0 0,0 0 1 0 0,0 0-1 0 0,22-2 0 0 0,1 0-13 0 0,75 20-2414 0 0,-89-15 1146 0 0</inkml:trace>
</inkml:ink>
</file>

<file path=ppt/ink/ink98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629"/>
    </inkml:context>
    <inkml:brush xml:id="br0">
      <inkml:brushProperty name="width" value="0.05" units="cm"/>
      <inkml:brushProperty name="height" value="0.05" units="cm"/>
      <inkml:brushProperty name="color" value="#AB008B"/>
    </inkml:brush>
  </inkml:definitions>
  <inkml:trace contextRef="#ctx0" brushRef="#br0">63 38 7367 0 0,'-9'-13'3810'0'0,"-6"-11"9424"0"0,16 45-12912 0 0,-1 0-1 0 0,-1 0 1 0 0,-1 0-1 0 0,-1 0 1 0 0,-7 31-1 0 0,-5 34-86 0 0,6 86-134 0 0,32-174-4395 0 0,-17-1 2431 0 0</inkml:trace>
</inkml:ink>
</file>

<file path=ppt/ink/ink98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6.995"/>
    </inkml:context>
    <inkml:brush xml:id="br0">
      <inkml:brushProperty name="width" value="0.05" units="cm"/>
      <inkml:brushProperty name="height" value="0.05" units="cm"/>
      <inkml:brushProperty name="color" value="#AB008B"/>
    </inkml:brush>
  </inkml:definitions>
  <inkml:trace contextRef="#ctx0" brushRef="#br0">0 18 7367 0 0,'0'0'568'0'0,"2"-18"13612"0"0,2 19-13997 0 0,0 1-1 0 0,0-1 1 0 0,-1 0-1 0 0,1 1 1 0 0,-1 0-1 0 0,1 0 1 0 0,-1 0-1 0 0,1 0 1 0 0,-1 1-1 0 0,0-1 1 0 0,0 1-1 0 0,0 0 1 0 0,-1 0 0 0 0,5 5-1 0 0,33 55 674 0 0,-21-32-526 0 0,33 52-13 0 0,28 40-151 0 0,-44-95-665 0 0,-19-20-4867 0 0</inkml:trace>
</inkml:ink>
</file>

<file path=ppt/ink/ink98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361"/>
    </inkml:context>
    <inkml:brush xml:id="br0">
      <inkml:brushProperty name="width" value="0.05" units="cm"/>
      <inkml:brushProperty name="height" value="0.05" units="cm"/>
      <inkml:brushProperty name="color" value="#AB008B"/>
    </inkml:brush>
  </inkml:definitions>
  <inkml:trace contextRef="#ctx0" brushRef="#br0">1 38 9671 0 0,'0'0'748'0'0,"16"-22"7094"0"0,-7 18-7013 0 0,1 1 1 0 0,-1 1-1 0 0,1 0 1 0 0,0 0-1 0 0,0 1 1 0 0,17-1-1 0 0,61 7-1648 0 0,-74-3-606 0 0</inkml:trace>
</inkml:ink>
</file>

<file path=ppt/ink/ink98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7.708"/>
    </inkml:context>
    <inkml:brush xml:id="br0">
      <inkml:brushProperty name="width" value="0.05" units="cm"/>
      <inkml:brushProperty name="height" value="0.05" units="cm"/>
      <inkml:brushProperty name="color" value="#AB008B"/>
    </inkml:brush>
  </inkml:definitions>
  <inkml:trace contextRef="#ctx0" brushRef="#br0">14 163 1839 0 0,'0'0'494'0'0,"-4"-13"9012"0"0,-4-16-2978 0 0,7 24-5752 0 0,1-1-1 0 0,0 0 1 0 0,0 0-1 0 0,0 0 1 0 0,1 1-1 0 0,0-1 1 0 0,2-10-1 0 0,-1 12-515 0 0,-1 0-1 0 0,1-1 1 0 0,0 1-1 0 0,0 0 1 0 0,0 0-1 0 0,0 0 1 0 0,1 1-1 0 0,0-1 1 0 0,4-4-1 0 0,-5 6-234 0 0,1 0 1 0 0,-1 0-1 0 0,1 0 0 0 0,-1 0 1 0 0,1 1-1 0 0,0-1 0 0 0,0 1 0 0 0,0 0 1 0 0,-1 0-1 0 0,1 0 0 0 0,0 0 1 0 0,1 0-1 0 0,-1 0 0 0 0,0 1 0 0 0,0 0 1 0 0,0-1-1 0 0,0 1 0 0 0,0 1 0 0 0,1-1 1 0 0,-1 0-1 0 0,0 1 0 0 0,0-1 1 0 0,0 1-1 0 0,0 0 0 0 0,0 0 0 0 0,0 0 1 0 0,0 1-1 0 0,0-1 0 0 0,-1 1 1 0 0,1-1-1 0 0,3 4 0 0 0,6 4-25 0 0,0 1 0 0 0,-1 0 0 0 0,0 1 0 0 0,-1 0 0 0 0,0 0 0 0 0,8 14 0 0 0,-7-10 0 0 0,-7-12-447 0 0,-1 0 0 0 0,1 0-1 0 0,0 0 1 0 0,0-1 0 0 0,0 1 0 0 0,1-1 0 0 0,-1 0-1 0 0,8 3 1 0 0,-10-4-103 0 0,7 2-1491 0 0</inkml:trace>
</inkml:ink>
</file>

<file path=ppt/ink/ink98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211"/>
    </inkml:context>
    <inkml:brush xml:id="br0">
      <inkml:brushProperty name="width" value="0.05" units="cm"/>
      <inkml:brushProperty name="height" value="0.05" units="cm"/>
      <inkml:brushProperty name="color" value="#AB008B"/>
    </inkml:brush>
  </inkml:definitions>
  <inkml:trace contextRef="#ctx0" brushRef="#br0">84 40 1839 0 0,'3'-3'4187'0'0,"8"-25"10858"0"0,-11 28-14975 0 0,0 0 0 0 0,0-1 0 0 0,0 1-1 0 0,-1-1 1 0 0,1 1 0 0 0,0 0 0 0 0,0-1 0 0 0,0 1 0 0 0,0 0-1 0 0,0-1 1 0 0,-1 1 0 0 0,1 0 0 0 0,0-1 0 0 0,0 1-1 0 0,-1 0 1 0 0,1-1 0 0 0,0 1 0 0 0,0 0 0 0 0,-1 0 0 0 0,1-1-1 0 0,0 1 1 0 0,-1 0 0 0 0,1 0 0 0 0,0 0 0 0 0,-1-1-1 0 0,1 1 1 0 0,0 0 0 0 0,-1 0 0 0 0,1 0 0 0 0,-1 0 0 0 0,1 0-1 0 0,0 0 1 0 0,-1 0 0 0 0,1 0 0 0 0,0 0 0 0 0,-1 0-1 0 0,0 0 1 0 0,-15 9 823 0 0,-9 18-539 0 0,19-20-306 0 0,0 1 0 0 0,1 0 0 0 0,0 0 0 0 0,1 0-1 0 0,-1 1 1 0 0,1-1 0 0 0,1 1 0 0 0,-5 17 0 0 0,8-19-35 0 0,1-7-13 0 0,-1 1 0 0 0,0-1 0 0 0,1 1 0 0 0,-1-1 0 0 0,1 1 0 0 0,-1-1 0 0 0,0 0 0 0 0,1 1 0 0 0,-1-1 0 0 0,1 0 0 0 0,-1 1 0 0 0,1-1 0 0 0,0 0 0 0 0,-1 1 0 0 0,1-1 0 0 0,-1 0 0 0 0,1 0 0 0 0,-1 0 0 0 0,1 0 0 0 0,0 0 0 0 0,-1 1 0 0 0,1-1 0 0 0,-1 0 0 0 0,1 0 0 0 0,-1-1 0 0 0,1 1 0 0 0,0 0 0 0 0,-1 0 0 0 0,1 0 0 0 0,-1 0 0 0 0,1 0 0 0 0,0-1 0 0 0,-1 1 0 0 0,1 0 0 0 0,-1 0 0 0 0,1-1 0 0 0,-1 1 0 0 0,1 0 0 0 0,0-1 0 0 0,17-11 0 0 0,-18 12 0 0 0,9-8 48 0 0,-1 0-1 0 0,0-1 1 0 0,-1 0 0 0 0,0 0-1 0 0,9-16 1 0 0,-7 11 474 0 0,-8 14-306 0 0,6 2-125 0 0,0-1-1 0 0,0 2 0 0 0,0-1 1 0 0,-1 1-1 0 0,1 0 1 0 0,0 0-1 0 0,-1 1 1 0 0,0 0-1 0 0,0 0 1 0 0,0 1-1 0 0,-1-1 1 0 0,9 10-1 0 0,-7-7-97 0 0,0 0 0 0 0,-1 1 0 0 0,0 0 0 0 0,0 0-1 0 0,-1 1 1 0 0,0-1 0 0 0,-1 1 0 0 0,7 17 0 0 0,-10-17 2 0 0,1 0 0 0 0,-2 0 0 0 0,1 1-1 0 0,-1-1 1 0 0,0 0 0 0 0,-1 1 0 0 0,0-1 0 0 0,-1 0-1 0 0,0 0 1 0 0,0 0 0 0 0,-1 0 0 0 0,0 0 0 0 0,-1 0 0 0 0,1-1-1 0 0,-2 0 1 0 0,-5 10 0 0 0,7-13-5 0 0,0 0 0 0 0,0-1 0 0 0,0 1 0 0 0,0-1 0 0 0,-1 0 0 0 0,0 0 0 0 0,0 0 1 0 0,0 0-1 0 0,0 0 0 0 0,-1-1 0 0 0,1 0 0 0 0,-1 0 0 0 0,0 0 0 0 0,0-1 0 0 0,0 0 0 0 0,0 0 0 0 0,0 0 0 0 0,0 0 0 0 0,-1-1 0 0 0,1 0 0 0 0,-1 0 1 0 0,1 0-1 0 0,-1-1 0 0 0,1 1 0 0 0,-1-1 0 0 0,1-1 0 0 0,-1 1 0 0 0,-7-3 0 0 0,11 3-196 0 0,1-1 0 0 0,-1 0 0 0 0,1 0 0 0 0,0 0 0 0 0,-1-1 0 0 0,1 1 0 0 0,0 0 0 0 0,0 0 0 0 0,-1-1 0 0 0,1 1 0 0 0,0-1 0 0 0,0 1 0 0 0,1-1 0 0 0,-1 1 0 0 0,0-1 0 0 0,0 1 0 0 0,1-1 0 0 0,-1 0 0 0 0,1 0 0 0 0,-1 1 0 0 0,1-1 0 0 0,0-3 0 0 0,0 4-131 0 0,-3-13-7804 0 0</inkml:trace>
</inkml:ink>
</file>

<file path=ppt/ink/ink98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591"/>
    </inkml:context>
    <inkml:brush xml:id="br0">
      <inkml:brushProperty name="width" value="0.05" units="cm"/>
      <inkml:brushProperty name="height" value="0.05" units="cm"/>
      <inkml:brushProperty name="color" value="#AB008B"/>
    </inkml:brush>
  </inkml:definitions>
  <inkml:trace contextRef="#ctx0" brushRef="#br0">3 28 4143 0 0,'0'0'191'0'0,"0"-27"18846"0"0,3 53-18093 0 0,-2 1-1 0 0,0-1 0 0 0,-5 33 1 0 0,2-38-899 0 0,1 0 0 0 0,0 0 1 0 0,2 0-1 0 0,0 0 0 0 0,1 0 0 0 0,8 29 1 0 0,-9-47-315 0 0,1 0 1 0 0,-1 0-1 0 0,1 0 1 0 0,0 0-1 0 0,0-1 1 0 0,0 1-1 0 0,0-1 1 0 0,1 1-1 0 0,-1-1 1 0 0,4 3-1 0 0,0-2-2072 0 0</inkml:trace>
</inkml:ink>
</file>

<file path=ppt/ink/ink98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8.956"/>
    </inkml:context>
    <inkml:brush xml:id="br0">
      <inkml:brushProperty name="width" value="0.05" units="cm"/>
      <inkml:brushProperty name="height" value="0.05" units="cm"/>
      <inkml:brushProperty name="color" value="#AB008B"/>
    </inkml:brush>
  </inkml:definitions>
  <inkml:trace contextRef="#ctx0" brushRef="#br0">33 162 2759 0 0,'0'0'7754'0'0,"7"-4"-2504"0"0,20-15-2174 0 0,-20 14-2488 0 0,1-1 0 0 0,-2 0 0 0 0,1 0 0 0 0,-1-1 0 0 0,0 0 0 0 0,0 0 0 0 0,8-14-1 0 0,-12 19-486 0 0,-1-1-1 0 0,0 1 1 0 0,1-1-1 0 0,-1 0 0 0 0,0 1 1 0 0,-1-1-1 0 0,1 0 1 0 0,0 0-1 0 0,-1 1 0 0 0,0-1 1 0 0,1 0-1 0 0,-1-5 1 0 0,-1 6-51 0 0,1 0 0 0 0,-1 1 0 0 0,1-1 0 0 0,-1 1 0 0 0,0-1 0 0 0,0 1-1 0 0,1-1 1 0 0,-1 1 0 0 0,0 0 0 0 0,0-1 0 0 0,0 1 0 0 0,-1 0 0 0 0,1 0 0 0 0,0-1 0 0 0,0 1 0 0 0,-1 0 0 0 0,1 0 0 0 0,0 0 0 0 0,-1 1 0 0 0,1-1 0 0 0,-1 0 0 0 0,0 1 0 0 0,-2-2 0 0 0,2 1-10 0 0,0 1-1 0 0,-1-1 1 0 0,1 1-1 0 0,0-1 1 0 0,0 1 0 0 0,-1 0-1 0 0,1 0 1 0 0,0 0-1 0 0,-1 0 1 0 0,1 0-1 0 0,0 0 1 0 0,-1 1 0 0 0,1-1-1 0 0,0 1 1 0 0,0-1-1 0 0,0 1 1 0 0,0 0-1 0 0,-1 0 1 0 0,1 0 0 0 0,-3 3-1 0 0,1-1-8 0 0,0 0-1 0 0,0 1 1 0 0,0-1-1 0 0,1 1 1 0 0,0 0-1 0 0,0 0 1 0 0,0 1-1 0 0,0-1 1 0 0,-3 7-1 0 0,3-4-7 0 0,-1 0-1 0 0,1 1 0 0 0,1 0 1 0 0,-1-1-1 0 0,1 1 0 0 0,1 0 1 0 0,-1 1-1 0 0,1-1 0 0 0,1 0 1 0 0,-1 0-1 0 0,2 0 0 0 0,0 9 1 0 0,0-14-16 0 0,0 0 1 0 0,0 1 0 0 0,0-1 0 0 0,1 0-1 0 0,-1-1 1 0 0,1 1 0 0 0,0 0-1 0 0,-1 0 1 0 0,1-1 0 0 0,1 1 0 0 0,-1-1-1 0 0,0 0 1 0 0,1 1 0 0 0,-1-1-1 0 0,1 0 1 0 0,-1 0 0 0 0,1-1-1 0 0,0 1 1 0 0,0-1 0 0 0,0 1 0 0 0,0-1-1 0 0,0 0 1 0 0,0 0 0 0 0,5 1-1 0 0,7 1-9 0 0,1-1 0 0 0,0-1 0 0 0,-1 0-1 0 0,17-2 1 0 0,24 3-1054 0 0,-40 0-197 0 0,-1 0-54 0 0</inkml:trace>
</inkml:ink>
</file>

<file path=ppt/ink/ink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7"/>
    </inkml:context>
    <inkml:brush xml:id="br0">
      <inkml:brushProperty name="width" value="0.1" units="cm"/>
      <inkml:brushProperty name="height" value="0.1" units="cm"/>
      <inkml:brushProperty name="color" value="#F6630D"/>
    </inkml:brush>
  </inkml:definitions>
  <inkml:trace contextRef="#ctx0" brushRef="#br0">220 37 2303 0 0,'-1'-6'9968'0'0,"-8"-18"-5950"0"0,7 23-3841 0 0,0 0 0 0 0,0 0 1 0 0,-1 0-1 0 0,1 1 1 0 0,0-1-1 0 0,0 1 0 0 0,-1-1 1 0 0,1 1-1 0 0,0 0 0 0 0,0 0 1 0 0,-1 0-1 0 0,1 0 1 0 0,0 0-1 0 0,-1 0 0 0 0,1 1 1 0 0,0-1-1 0 0,0 1 0 0 0,0 0 1 0 0,-1-1-1 0 0,1 1 1 0 0,0 0-1 0 0,0 0 0 0 0,0 0 1 0 0,0 1-1 0 0,0-1 1 0 0,1 0-1 0 0,-1 1 0 0 0,-2 2 1 0 0,-5 3 5 0 0,0 1 1 0 0,1 0 0 0 0,0 0-1 0 0,-8 12 1 0 0,-3 5 33 0 0,6-8-62 0 0,0 0 0 0 0,1 1 1 0 0,-13 26-1 0 0,23-41-119 0 0,0 1 1 0 0,0 0-1 0 0,1 0 0 0 0,-1 0 1 0 0,1 0-1 0 0,0 0 1 0 0,0 0-1 0 0,0 0 1 0 0,1 1-1 0 0,0-1 0 0 0,0 0 1 0 0,0 0-1 0 0,0 1 1 0 0,0-1-1 0 0,1 0 1 0 0,0 0-1 0 0,0 0 0 0 0,0 0 1 0 0,0 0-1 0 0,1 0 1 0 0,-1 0-1 0 0,1 0 1 0 0,2 3-1 0 0,-1-4 3 0 0,0 0 1 0 0,-1-1-1 0 0,1 1 0 0 0,0-1 0 0 0,0 0 0 0 0,0 0 1 0 0,1 0-1 0 0,-1-1 0 0 0,0 1 0 0 0,1-1 0 0 0,-1 1 1 0 0,1-1-1 0 0,-1 0 0 0 0,1-1 0 0 0,0 1 0 0 0,-1-1 1 0 0,1 1-1 0 0,0-1 0 0 0,6-1 0 0 0,11 0 482 0 0,-1-1 1 0 0,28-6-1 0 0,-30 4-62 0 0,61-9-1830 0 0,46-9 740 0 0,-44-1-8935 0 0</inkml:trace>
</inkml:ink>
</file>

<file path=ppt/ink/ink98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19.549"/>
    </inkml:context>
    <inkml:brush xml:id="br0">
      <inkml:brushProperty name="width" value="0.05" units="cm"/>
      <inkml:brushProperty name="height" value="0.05" units="cm"/>
      <inkml:brushProperty name="color" value="#AB008B"/>
    </inkml:brush>
  </inkml:definitions>
  <inkml:trace contextRef="#ctx0" brushRef="#br0">75 21 1839 0 0,'0'0'8952'0'0,"-14"-21"1230"0"0,12 21-10057 0 0,0 0 1 0 0,0 1 0 0 0,0-1 0 0 0,0 0 0 0 0,0 1-1 0 0,0-1 1 0 0,0 1 0 0 0,0-1 0 0 0,1 1 0 0 0,-1 0-1 0 0,0 0 1 0 0,0 0 0 0 0,1 0 0 0 0,-1 0 0 0 0,0 0-1 0 0,1 0 1 0 0,-1 0 0 0 0,1 1 0 0 0,0-1 0 0 0,-1 1-1 0 0,1-1 1 0 0,0 1 0 0 0,0 0 0 0 0,0-1 0 0 0,0 1 0 0 0,-1 2-1 0 0,0 0-80 0 0,-1 0-1 0 0,1 1 0 0 0,0-1 1 0 0,1 1-1 0 0,-1-1 0 0 0,1 1 1 0 0,0-1-1 0 0,0 1 0 0 0,-1 8 0 0 0,3-10-43 0 0,-1-1-1 0 0,0 1 0 0 0,1-1 0 0 0,0 1 0 0 0,-1 0 0 0 0,1-1 1 0 0,0 1-1 0 0,0-1 0 0 0,0 0 0 0 0,1 1 0 0 0,-1-1 0 0 0,1 0 1 0 0,-1 0-1 0 0,1 1 0 0 0,0-1 0 0 0,0-1 0 0 0,0 1 0 0 0,0 0 0 0 0,0 0 1 0 0,0-1-1 0 0,0 1 0 0 0,3 0 0 0 0,5 3 10 0 0,0 0-1 0 0,0-1 1 0 0,1 0-1 0 0,11 2 1 0 0,10 3 213 0 0,-31-8-127 0 0,0-1-84 0 0,-1-1-1 0 0,0 2 1 0 0,1-1-1 0 0,-1 0 1 0 0,1 0-1 0 0,-1 0 1 0 0,1 0 0 0 0,-1 0-1 0 0,0 0 1 0 0,1 0-1 0 0,-1 0 1 0 0,1 1-1 0 0,-1-1 1 0 0,0 0-1 0 0,1 0 1 0 0,-1 1-1 0 0,0-1 1 0 0,1 0 0 0 0,-1 0-1 0 0,0 1 1 0 0,1-1-1 0 0,-1 0 1 0 0,0 1-1 0 0,0-1 1 0 0,1 0-1 0 0,-1 1 1 0 0,0-1 0 0 0,0 1-1 0 0,0-1 1 0 0,0 0-1 0 0,0 1 1 0 0,1-1-1 0 0,-1 1 1 0 0,0-1-1 0 0,0 1 1 0 0,0-1-1 0 0,0 0 1 0 0,0 1 0 0 0,0-1-1 0 0,0 1 1 0 0,0-1-1 0 0,0 1 1 0 0,-1-1-1 0 0,1 0 1 0 0,0 1-1 0 0,0-1 1 0 0,0 1 0 0 0,0-1-1 0 0,-1 0 1 0 0,1 1-1 0 0,0-1 1 0 0,0 0-1 0 0,-1 1 1 0 0,1-1-1 0 0,-14 20 690 0 0,-12-3-186 0 0,-33 16-234 0 0,58-33-348 0 0,-3 2-2378 0 0</inkml:trace>
</inkml:ink>
</file>

<file path=ppt/ink/ink98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440"/>
    </inkml:context>
    <inkml:brush xml:id="br0">
      <inkml:brushProperty name="width" value="0.05" units="cm"/>
      <inkml:brushProperty name="height" value="0.05" units="cm"/>
      <inkml:brushProperty name="color" value="#AB008B"/>
    </inkml:brush>
  </inkml:definitions>
  <inkml:trace contextRef="#ctx0" brushRef="#br0">64 4 10135 0 0,'0'0'919'0'0,"-1"-1"-663"0"0,0 1 0 0 0,0-1 1 0 0,0 1-1 0 0,0 0 0 0 0,0-1 0 0 0,0 1 0 0 0,0 0 0 0 0,0 0 1 0 0,0 0-1 0 0,0 0 0 0 0,0 0 0 0 0,0 0 0 0 0,0 0 1 0 0,0 0-1 0 0,0 0 0 0 0,0 0 0 0 0,0 0 0 0 0,0 1 0 0 0,0-1 1 0 0,0 0-1 0 0,1 1 0 0 0,-1-1 0 0 0,0 1 0 0 0,0-1 1 0 0,0 1-1 0 0,-1 1 0 0 0,-17 26 2562 0 0,15-17-2374 0 0,1 0 1 0 0,0 1 0 0 0,-3 18-1 0 0,5-27-384 0 0,1 0 0 0 0,-1 1-1 0 0,1-1 1 0 0,0 0 0 0 0,0 0-1 0 0,0 0 1 0 0,1 1 0 0 0,-1-1-1 0 0,1 0 1 0 0,-1 0 0 0 0,1 0-1 0 0,0 0 1 0 0,0 0 0 0 0,1 0-1 0 0,-1 0 1 0 0,1 0 0 0 0,-1 0-1 0 0,1 0 1 0 0,0-1 0 0 0,0 1-1 0 0,0-1 1 0 0,0 1 0 0 0,0-1-1 0 0,1 0 1 0 0,-1 0 0 0 0,1 0-1 0 0,0 0 1 0 0,-1-1 0 0 0,1 1-1 0 0,0 0 1 0 0,4 1 0 0 0,2-1 53 0 0,1 0 1 0 0,-1 0 0 0 0,0 0 0 0 0,1-1 0 0 0,-1-1 0 0 0,0 1 0 0 0,1-1-1 0 0,-1-1 1 0 0,17-3 0 0 0,-21 3-43 0 0,-1 0 0 0 0,1-1-1 0 0,-1 1 1 0 0,0-1 0 0 0,0 0-1 0 0,0-1 1 0 0,0 1 0 0 0,0-1-1 0 0,0 1 1 0 0,0-1 0 0 0,-1 0 0 0 0,0 0-1 0 0,1-1 1 0 0,-1 1 0 0 0,-1-1-1 0 0,1 0 1 0 0,0 1 0 0 0,3-8 0 0 0,20-23 1025 0 0,-25 33-979 0 0,1 0-41 0 0,0 2-71 0 0,1 1 0 0 0,-1-1 0 0 0,0 1 0 0 0,0 0 0 0 0,0 0 0 0 0,0 0 0 0 0,0 0 0 0 0,0 0 0 0 0,-1 0 0 0 0,1 0 0 0 0,-1 1 0 0 0,1-1 0 0 0,0 4 0 0 0,0-2-4 0 0,22 46-4412 0 0,-13-24-419 0 0</inkml:trace>
</inkml:ink>
</file>

<file path=ppt/ink/ink98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0.790"/>
    </inkml:context>
    <inkml:brush xml:id="br0">
      <inkml:brushProperty name="width" value="0.05" units="cm"/>
      <inkml:brushProperty name="height" value="0.05" units="cm"/>
      <inkml:brushProperty name="color" value="#AB008B"/>
    </inkml:brush>
  </inkml:definitions>
  <inkml:trace contextRef="#ctx0" brushRef="#br0">8 7 9215 0 0,'-8'-7'9448'0'0,"13"9"-9152"0"0,2 2-56 0 0,0-1-5328 0 0,3 0-1072 0 0</inkml:trace>
</inkml:ink>
</file>

<file path=ppt/ink/ink98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1.306"/>
    </inkml:context>
    <inkml:brush xml:id="br0">
      <inkml:brushProperty name="width" value="0.05" units="cm"/>
      <inkml:brushProperty name="height" value="0.05" units="cm"/>
      <inkml:brushProperty name="color" value="#AB008B"/>
    </inkml:brush>
  </inkml:definitions>
  <inkml:trace contextRef="#ctx0" brushRef="#br0">117 36 5527 0 0,'0'0'423'0'0,"-14"-27"9513"0"0,13 26-9771 0 0,0 0-1 0 0,0 0 1 0 0,-1 0 0 0 0,1 1 0 0 0,-1-1-1 0 0,1 0 1 0 0,0 1 0 0 0,-1-1 0 0 0,1 1-1 0 0,-1-1 1 0 0,1 1 0 0 0,-1 0-1 0 0,1 0 1 0 0,-1 0 0 0 0,1 0 0 0 0,-1 0-1 0 0,0 0 1 0 0,1 0 0 0 0,-1 0 0 0 0,1 0-1 0 0,-1 1 1 0 0,1-1 0 0 0,-1 1 0 0 0,1-1-1 0 0,0 1 1 0 0,-1 0 0 0 0,1-1-1 0 0,0 1 1 0 0,-1 0 0 0 0,1 0 0 0 0,0 0-1 0 0,0 0 1 0 0,0 0 0 0 0,0 0 0 0 0,0 0-1 0 0,0 1 1 0 0,0-1 0 0 0,0 0 0 0 0,0 0-1 0 0,-1 3 1 0 0,-6 8 118 0 0,1-1 0 0 0,0 1 0 0 0,-7 18 0 0 0,11-24 0 0 0,2-3-227 0 0,0 0 1 0 0,-1 0-1 0 0,1-1 0 0 0,0 1 0 0 0,1 0 1 0 0,-1 0-1 0 0,0 0 0 0 0,1 0 0 0 0,0 0 1 0 0,-1 0-1 0 0,1 0 0 0 0,0 0 0 0 0,1 1 1 0 0,-1-1-1 0 0,1 0 0 0 0,-1 0 0 0 0,3 5 0 0 0,-2-7-37 0 0,0 1-1 0 0,0-1 0 0 0,0 0 1 0 0,0 0-1 0 0,1 0 1 0 0,-1 0-1 0 0,0 0 0 0 0,1 0 1 0 0,-1 0-1 0 0,1 0 0 0 0,-1 0 1 0 0,1-1-1 0 0,0 1 0 0 0,-1-1 1 0 0,1 1-1 0 0,-1-1 0 0 0,1 0 1 0 0,0 1-1 0 0,-1-1 0 0 0,1 0 1 0 0,0 0-1 0 0,-1 0 0 0 0,1-1 1 0 0,0 1-1 0 0,-1 0 0 0 0,1 0 1 0 0,0-1-1 0 0,-1 1 0 0 0,1-1 1 0 0,-1 0-1 0 0,1 1 0 0 0,-1-1 1 0 0,3-2-1 0 0,0 2 1 0 0,-1 0 0 0 0,1-1 1 0 0,-1 1-1 0 0,0-1 0 0 0,1 0 0 0 0,-1 0 0 0 0,0 0 0 0 0,0-1 1 0 0,-1 1-1 0 0,1-1 0 0 0,0 1 0 0 0,-1-1 0 0 0,1 0 0 0 0,-1 0 1 0 0,0 0-1 0 0,0 0 0 0 0,0-1 0 0 0,-1 1 0 0 0,1 0 0 0 0,-1-1 1 0 0,0 1-1 0 0,0-1 0 0 0,1-4 0 0 0,-3 8 41 0 0,1 0-30 0 0,-1 0 1 0 0,1 0-1 0 0,-1 1 0 0 0,0-1 1 0 0,1 0-1 0 0,-1 0 1 0 0,1 1-1 0 0,-1-1 1 0 0,1 0-1 0 0,-1 0 0 0 0,1 1 1 0 0,-1-1-1 0 0,1 1 1 0 0,-1-1-1 0 0,1 0 0 0 0,-1 1 1 0 0,1-1-1 0 0,0 1 1 0 0,-1-1-1 0 0,1 1 1 0 0,0-1-1 0 0,-1 1 0 0 0,1 0 1 0 0,0-1-1 0 0,0 1 1 0 0,0-1-1 0 0,-1 1 1 0 0,1-1-1 0 0,0 1 0 0 0,0 0 1 0 0,0-1-1 0 0,0 1 1 0 0,0 0-1 0 0,0-1 1 0 0,0 1-1 0 0,0-1 0 0 0,0 1 1 0 0,1 0-1 0 0,-1-1 1 0 0,0 1-1 0 0,0-1 1 0 0,0 1-1 0 0,1-1 0 0 0,-1 1 1 0 0,0-1-1 0 0,1 1 1 0 0,0 0-1 0 0,3 3-36 0 0,1 0 0 0 0,0-1 0 0 0,0 0 0 0 0,0 0 1 0 0,1 0-1 0 0,-1 0 0 0 0,1-1 0 0 0,-1 0 0 0 0,1 0 0 0 0,0-1 0 0 0,8 2 0 0 0,36 13-1687 0 0,-37-9-4617 0 0,2-2-2112 0 0</inkml:trace>
</inkml:ink>
</file>

<file path=ppt/ink/ink98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2.453"/>
    </inkml:context>
    <inkml:brush xml:id="br0">
      <inkml:brushProperty name="width" value="0.05" units="cm"/>
      <inkml:brushProperty name="height" value="0.05" units="cm"/>
      <inkml:brushProperty name="color" value="#AB008B"/>
    </inkml:brush>
  </inkml:definitions>
  <inkml:trace contextRef="#ctx0" brushRef="#br0">296 24 2303 0 0,'-2'1'11287'0'0,"-4"3"-7176"0"0,-11 7-1113 0 0,-61 75 900 0 0,50-58-3741 0 0,-1-1 0 0 0,-43 31 0 0 0,68-56-148 0 0,-4 3-7 0 0,1 0 1 0 0,0 0-1 0 0,1 1 0 0 0,-1-1 0 0 0,1 2 1 0 0,1-1-1 0 0,-8 10 0 0 0,13-16-2 0 0,0 1-1 0 0,-1-1 1 0 0,1 1-1 0 0,0 0 1 0 0,0-1-1 0 0,0 1 1 0 0,0-1 0 0 0,0 1-1 0 0,0 0 1 0 0,0-1-1 0 0,1 1 1 0 0,-1-1-1 0 0,0 1 1 0 0,0-1-1 0 0,0 1 1 0 0,0-1 0 0 0,1 1-1 0 0,-1-1 1 0 0,0 1-1 0 0,1-1 1 0 0,-1 1-1 0 0,0-1 1 0 0,1 1-1 0 0,-1-1 1 0 0,0 1-1 0 0,1-1 1 0 0,-1 0 0 0 0,1 1-1 0 0,-1-1 1 0 0,1 0-1 0 0,-1 1 1 0 0,1-1-1 0 0,-1 0 1 0 0,1 0-1 0 0,0 1 1 0 0,18 7 53 0 0,-19-8-46 0 0,16 4 78 0 0,0 0 0 0 0,0-1-1 0 0,1-1 1 0 0,-1 0 0 0 0,0-1 0 0 0,19-1 0 0 0,98-16 217 0 0,-91 9-107 0 0,69-3-1 0 0,-70 7 1789 0 0,-52-4-1956 0 0,0 0-1 0 0,0-1 0 0 0,0 0 1 0 0,1-1-1 0 0,0-1 1 0 0,1 1-1 0 0,0-1 1 0 0,1-1-1 0 0,-8-12 1 0 0,-3-8 132 0 0,-27-67 0 0 0,21 42-118 0 0,17 43-54 0 0,7 12-211 0 0,7 6-4548 0 0</inkml:trace>
</inkml:ink>
</file>

<file path=ppt/ink/ink98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294"/>
    </inkml:context>
    <inkml:brush xml:id="br0">
      <inkml:brushProperty name="width" value="0.05" units="cm"/>
      <inkml:brushProperty name="height" value="0.05" units="cm"/>
      <inkml:brushProperty name="color" value="#AB008B"/>
    </inkml:brush>
  </inkml:definitions>
  <inkml:trace contextRef="#ctx0" brushRef="#br0">190 30 5063 0 0,'0'0'3600'0'0,"-3"-22"5872"0"0,-6 20-8995 0 0,1 0-1 0 0,-1 0 1 0 0,0 1-1 0 0,0 1 1 0 0,1 0-1 0 0,-1 0 1 0 0,0 0-1 0 0,0 1 1 0 0,0 1-1 0 0,-10 2 1 0 0,15-3-450 0 0,0 0-1 0 0,1 0 1 0 0,-1 0 0 0 0,0 1 0 0 0,1 0-1 0 0,-1 0 1 0 0,1 0 0 0 0,0 0 0 0 0,-1 0-1 0 0,1 1 1 0 0,-4 3 0 0 0,6-4-8 0 0,0-1-1 0 0,0 1 1 0 0,0 0 0 0 0,0-1 0 0 0,0 1 0 0 0,0 0-1 0 0,1 0 1 0 0,-1 0 0 0 0,0-1 0 0 0,1 1-1 0 0,0 0 1 0 0,-1 0 0 0 0,1 0 0 0 0,0 0-1 0 0,0 0 1 0 0,0 0 0 0 0,0 0 0 0 0,0 0 0 0 0,1 0-1 0 0,-1 0 1 0 0,1-1 0 0 0,-1 1 0 0 0,1 0-1 0 0,1 2 1 0 0,1 2-22 0 0,1 0-1 0 0,0-1 1 0 0,0 1 0 0 0,0-1-1 0 0,1 0 1 0 0,0 0 0 0 0,0-1-1 0 0,0 0 1 0 0,1 0 0 0 0,-1 0-1 0 0,1 0 1 0 0,0-1-1 0 0,0 0 1 0 0,13 5 0 0 0,-12-5 38 0 0,0 0 1 0 0,0 1 0 0 0,0 0-1 0 0,0 0 1 0 0,0 0-1 0 0,-1 1 1 0 0,1 0 0 0 0,-1 0-1 0 0,-1 1 1 0 0,10 11-1 0 0,-14-16-8 0 0,0 1 0 0 0,-1-1 0 0 0,1 0 0 0 0,-1 1 0 0 0,1-1 0 0 0,-1 1-1 0 0,1-1 1 0 0,-1 0 0 0 0,0 1 0 0 0,0-1 0 0 0,0 1 0 0 0,0-1-1 0 0,0 1 1 0 0,0-1 0 0 0,0 1 0 0 0,0-1 0 0 0,-1 0 0 0 0,1 1-1 0 0,-1-1 1 0 0,1 1 0 0 0,-1-1 0 0 0,1 0 0 0 0,-1 0 0 0 0,0 1-1 0 0,1-1 1 0 0,-1 0 0 0 0,0 0 0 0 0,0 0 0 0 0,0 1 0 0 0,0-1 0 0 0,0 0-1 0 0,0-1 1 0 0,0 1 0 0 0,-1 0 0 0 0,1 0 0 0 0,0 0 0 0 0,0-1-1 0 0,-1 1 1 0 0,1 0 0 0 0,0-1 0 0 0,-1 0 0 0 0,1 1 0 0 0,-3 0-1 0 0,-8 3 226 0 0,-1 0 0 0 0,0-1-1 0 0,-20 3 1 0 0,26-5-217 0 0,-8 2 23 0 0,0-2-1 0 0,-1 0 1 0 0,-19-2 0 0 0,22 4-248 0 0</inkml:trace>
</inkml:ink>
</file>

<file path=ppt/ink/ink98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3.659"/>
    </inkml:context>
    <inkml:brush xml:id="br0">
      <inkml:brushProperty name="width" value="0.05" units="cm"/>
      <inkml:brushProperty name="height" value="0.05" units="cm"/>
      <inkml:brushProperty name="color" value="#AB008B"/>
    </inkml:brush>
  </inkml:definitions>
  <inkml:trace contextRef="#ctx0" brushRef="#br0">28 6 6911 0 0,'-6'-3'10656'0'0,"3"5"-9222"0"0,0 4-1105 0 0,0 0 1 0 0,1 0 0 0 0,0 0 0 0 0,0 1 0 0 0,0-1 0 0 0,0 1 0 0 0,1-1 0 0 0,0 1 0 0 0,1 0-1 0 0,-1-1 1 0 0,1 1 0 0 0,1 0 0 0 0,-1-1 0 0 0,1 1 0 0 0,0 0 0 0 0,1-1 0 0 0,-1 1 0 0 0,6 10-1 0 0,-6-14-297 0 0,0 0 0 0 0,0 0-1 0 0,0 0 1 0 0,1 0 0 0 0,-1 0-1 0 0,1 0 1 0 0,0-1 0 0 0,0 1-1 0 0,0-1 1 0 0,0 1 0 0 0,0-1-1 0 0,0 0 1 0 0,1 0 0 0 0,-1 0-1 0 0,1 0 1 0 0,0 0 0 0 0,-1 0-1 0 0,1-1 1 0 0,0 0 0 0 0,0 1-1 0 0,0-1 1 0 0,0 0 0 0 0,0 0-1 0 0,0-1 1 0 0,1 1 0 0 0,-1 0-1 0 0,0-1 1 0 0,0 0 0 0 0,0 0-1 0 0,1 0 1 0 0,-1 0 0 0 0,0-1-1 0 0,0 1 1 0 0,0-1 0 0 0,0 0-1 0 0,0 0 1 0 0,1 0 0 0 0,-1 0-1 0 0,4-3 1 0 0,-5 4-10 0 0,0-1-1 0 0,0 0 1 0 0,0 1 0 0 0,0-1-1 0 0,0 0 1 0 0,-1 0 0 0 0,1-1 0 0 0,0 1-1 0 0,-1 0 1 0 0,1 0 0 0 0,-1-1-1 0 0,1 1 1 0 0,-1-1 0 0 0,1 1-1 0 0,-1-1 1 0 0,0 0 0 0 0,0 0-1 0 0,0 1 1 0 0,0-1 0 0 0,0 0-1 0 0,-1 0 1 0 0,1 0 0 0 0,0 0-1 0 0,-1 0 1 0 0,1 0 0 0 0,-1 0-1 0 0,0 0 1 0 0,0 0 0 0 0,0 0-1 0 0,0 0 1 0 0,0 0 0 0 0,0-3 0 0 0,-3-2 28 0 0,0-1 1 0 0,0 1 0 0 0,-1-1 0 0 0,0 1 0 0 0,0 0 0 0 0,-9-11 0 0 0,-13-27-22 0 0,25 44-133 0 0,27-18-4062 0 0,-17 18 2167 0 0</inkml:trace>
</inkml:ink>
</file>

<file path=ppt/ink/ink98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044"/>
    </inkml:context>
    <inkml:brush xml:id="br0">
      <inkml:brushProperty name="width" value="0.05" units="cm"/>
      <inkml:brushProperty name="height" value="0.05" units="cm"/>
      <inkml:brushProperty name="color" value="#AB008B"/>
    </inkml:brush>
  </inkml:definitions>
  <inkml:trace contextRef="#ctx0" brushRef="#br0">1 195 4607 0 0,'2'-7'8068'0'0,"7"-20"-3345"0"0,-1-20 98 0 0,10-22-1747 0 0,-6 24-1168 0 0,1 84-1810 0 0,-13-38-96 0 0,1-1 0 0 0,-1 1 0 0 0,0-1 0 0 0,0 1 0 0 0,0-1 0 0 0,1 1 0 0 0,-1-1 0 0 0,0 0 0 0 0,0 1-1 0 0,1-1 1 0 0,-1 1 0 0 0,0-1 0 0 0,1 0 0 0 0,-1 1 0 0 0,1-1 0 0 0,-1 0 0 0 0,0 0 0 0 0,1 1 0 0 0,-1-1 0 0 0,1 0 0 0 0,-1 0 0 0 0,1 1 0 0 0,-1-1 0 0 0,1 0-1 0 0,-1 0 1 0 0,1 0 0 0 0,-1 0 0 0 0,1 0 0 0 0,-1 0 0 0 0,1 0 0 0 0,-1 0 0 0 0,1 0 0 0 0,-1 0 0 0 0,1 0 0 0 0,-1 0 0 0 0,1 0 0 0 0,-1 0 0 0 0,1-1 0 0 0,-1 1 0 0 0,0 0-1 0 0,1 0 1 0 0,-1 0 0 0 0,1-1 0 0 0,-1 1 0 0 0,1-1 0 0 0,15-12 11 0 0,-16 12-7 0 0,3-2 31 0 0,0 0-1 0 0,0 1 1 0 0,0-1-1 0 0,0 0 1 0 0,0 1 0 0 0,1 0-1 0 0,-1 0 1 0 0,1 0-1 0 0,0 0 1 0 0,0 1 0 0 0,-1-1-1 0 0,1 1 1 0 0,0 0-1 0 0,7-1 1 0 0,-9 2-19 0 0,0 0 0 0 0,0 1 1 0 0,0-1-1 0 0,0 1 0 0 0,0-1 0 0 0,0 1 0 0 0,0-1 0 0 0,0 1 1 0 0,-1 0-1 0 0,1 0 0 0 0,0 0 0 0 0,0 0 0 0 0,-1 0 0 0 0,1 0 0 0 0,-1 1 1 0 0,1-1-1 0 0,-1 1 0 0 0,1-1 0 0 0,-1 1 0 0 0,0-1 0 0 0,0 1 1 0 0,0-1-1 0 0,0 1 0 0 0,0 0 0 0 0,0 0 0 0 0,0 0 0 0 0,-1 0 1 0 0,1 0-1 0 0,0-1 0 0 0,0 5 0 0 0,5 23-515 0 0,-5-23-6 0 0,0-1 0 0 0,0 1-1 0 0,0-1 1 0 0,1 0 0 0 0,-1 1 0 0 0,1-1 0 0 0,0 0 0 0 0,1 0 0 0 0,-1 0 0 0 0,1-1 0 0 0,0 1 0 0 0,1 0-1 0 0,-1-1 1 0 0,6 6 0 0 0,2-3-8203 0 0</inkml:trace>
</inkml:ink>
</file>

<file path=ppt/ink/ink98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4.576"/>
    </inkml:context>
    <inkml:brush xml:id="br0">
      <inkml:brushProperty name="width" value="0.05" units="cm"/>
      <inkml:brushProperty name="height" value="0.05" units="cm"/>
      <inkml:brushProperty name="color" value="#AB008B"/>
    </inkml:brush>
  </inkml:definitions>
  <inkml:trace contextRef="#ctx0" brushRef="#br0">1 13 3223 0 0,'28'-13'17870'0'0,"-25"23"-17464"0"0,-1 0 0 0 0,1 0 1 0 0,-2 0-1 0 0,1 1 1 0 0,-1-1-1 0 0,-1 0 0 0 0,0 1 1 0 0,0-1-1 0 0,-1 0 1 0 0,-3 14-1 0 0,0 26 189 0 0,4-29-447 0 0,2 46 325 0 0,-2-63-510 0 0,1-1 0 0 0,0 1 0 0 0,-1-1 0 0 0,1 1 0 0 0,1-1 0 0 0,-1 1 0 0 0,0-1-1 0 0,1 0 1 0 0,0 0 0 0 0,-1 1 0 0 0,1-1 0 0 0,1 0 0 0 0,-1-1 0 0 0,0 1 0 0 0,3 3 0 0 0,3-9-3087 0 0,0-2 1261 0 0</inkml:trace>
</inkml:ink>
</file>

<file path=ppt/ink/ink98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177"/>
    </inkml:context>
    <inkml:brush xml:id="br0">
      <inkml:brushProperty name="width" value="0.05" units="cm"/>
      <inkml:brushProperty name="height" value="0.05" units="cm"/>
      <inkml:brushProperty name="color" value="#AB008B"/>
    </inkml:brush>
  </inkml:definitions>
  <inkml:trace contextRef="#ctx0" brushRef="#br0">73 64 6447 0 0,'34'-23'971'0'0,"-33"23"-644"0"0,0-1 1 0 0,0 1-1 0 0,0 0 0 0 0,0-1 0 0 0,0 1 0 0 0,1-1 1 0 0,-1 0-1 0 0,0 1 0 0 0,0-1 0 0 0,0 0 1 0 0,-1 1-1 0 0,1-1 0 0 0,0 0 0 0 0,0 0 1 0 0,0 0-1 0 0,-1 0 0 0 0,1 0 0 0 0,0 0 0 0 0,-1 0 1 0 0,1 0-1 0 0,-1 0 0 0 0,1 0 0 0 0,-1 0 1 0 0,1 0-1 0 0,-1-1 0 0 0,0 1 0 0 0,1 0 1 0 0,-1 0-1 0 0,0 0 0 0 0,0-1 0 0 0,0 1 0 0 0,0-2 1 0 0,-13-7 3663 0 0,-13 11-3672 0 0,18 1-37 0 0,-1 0-1 0 0,1 1 1 0 0,-1 0-1 0 0,1 1 1 0 0,0-1 0 0 0,-14 10-1 0 0,21-12-246 0 0,0 0-1 0 0,-1 0 1 0 0,1 0-1 0 0,0 1 1 0 0,0-1 0 0 0,0 0-1 0 0,-1 0 1 0 0,1 1-1 0 0,1-1 1 0 0,-1 1-1 0 0,0-1 1 0 0,0 0-1 0 0,0 1 1 0 0,1 0 0 0 0,-1-1-1 0 0,1 1 1 0 0,-1 2-1 0 0,1-2-26 0 0,0 0 0 0 0,1 0 0 0 0,-1 0 0 0 0,1-1 0 0 0,-1 1 0 0 0,1 0 0 0 0,0-1 0 0 0,0 1 0 0 0,-1-1 0 0 0,1 1 0 0 0,0-1 0 0 0,1 1 0 0 0,-1-1-1 0 0,0 1 1 0 0,0-1 0 0 0,0 0 0 0 0,1 0 0 0 0,-1 0 0 0 0,1 1 0 0 0,2 0 0 0 0,60 30 42 0 0,-47-26-23 0 0,-1 2 1 0 0,24 14-1 0 0,-37-20-8 0 0,1 0 0 0 0,-1 1 0 0 0,0-1 0 0 0,0 1 0 0 0,0 0 0 0 0,0 0 0 0 0,0 0 0 0 0,-1 0 0 0 0,1 1 0 0 0,-1-1 0 0 0,0 1 0 0 0,0-1 0 0 0,0 1 0 0 0,0 0 0 0 0,1 7 0 0 0,-3-8 0 0 0,0 1 0 0 0,0-1 1 0 0,0 0-1 0 0,-1 0 0 0 0,1 0 0 0 0,-1 0 0 0 0,0 0 1 0 0,0 0-1 0 0,0 0 0 0 0,0 0 0 0 0,-1 0 0 0 0,1 0 0 0 0,-1-1 1 0 0,0 1-1 0 0,0-1 0 0 0,0 1 0 0 0,0-1 0 0 0,0 1 1 0 0,0-1-1 0 0,0 0 0 0 0,-1 0 0 0 0,1 0 0 0 0,-1-1 0 0 0,0 1 1 0 0,-4 2-1 0 0,-11 6 111 0 0,0 0 0 0 0,-30 10 0 0 0,44-18-139 0 0,1-1 23 0 0,-1 0 1 0 0,1 1-1 0 0,-1-1 0 0 0,0 0 0 0 0,0-1 1 0 0,0 1-1 0 0,1-1 0 0 0,-7 0 0 0 0,9 0-12 0 0,0 0 0 0 0,0 0-1 0 0,0 0 1 0 0,0-1 0 0 0,0 1-1 0 0,0-1 1 0 0,0 1-1 0 0,0-1 1 0 0,0 1 0 0 0,0-1-1 0 0,0 1 1 0 0,0-1-1 0 0,0 0 1 0 0,1 0 0 0 0,-1 1-1 0 0,0-1 1 0 0,1 0-1 0 0,-1 0 1 0 0,0 0 0 0 0,1 0-1 0 0,-1 0 1 0 0,1 0 0 0 0,-1 1-1 0 0,1-1 1 0 0,0 0-1 0 0,-1 0 1 0 0,1-1 0 0 0,0 1-1 0 0,0 0 1 0 0,0 0-1 0 0,0 0 1 0 0,0 0 0 0 0,0 0-1 0 0,0 0 1 0 0,0 0-1 0 0,0-2 1 0 0,2-15-71 0 0,0 0-1 0 0,1 0 1 0 0,0 1-1 0 0,2-1 1 0 0,0 1 0 0 0,1 0-1 0 0,1 1 1 0 0,0-1-1 0 0,1 1 1 0 0,1 0-1 0 0,0 1 1 0 0,2 0 0 0 0,11-14-1 0 0,-21 29 68 0 0,0-1-1 0 0,0 0 1 0 0,0 0-1 0 0,0 1 0 0 0,0-1 1 0 0,0 0-1 0 0,0 0 1 0 0,-1 0-1 0 0,1 0 1 0 0,0 0-1 0 0,-1 0 1 0 0,1 0-1 0 0,0 0 1 0 0,-1 0-1 0 0,0 0 1 0 0,1-1-1 0 0,-1 1 1 0 0,0 0-1 0 0,1 0 1 0 0,-1 0-1 0 0,0-1 1 0 0,0 1-1 0 0,0 0 0 0 0,0 0 1 0 0,0 0-1 0 0,0-1 1 0 0,0 1-1 0 0,-1 0 1 0 0,1 0-1 0 0,0 0 1 0 0,-1-1-1 0 0,1 1 1 0 0,-1 0-1 0 0,1 0 1 0 0,-1 0-1 0 0,1 0 1 0 0,-2-1-1 0 0,1 1-430 0 0</inkml:trace>
</inkml:ink>
</file>

<file path=ppt/ink/ink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8"/>
    </inkml:context>
    <inkml:brush xml:id="br0">
      <inkml:brushProperty name="width" value="0.1" units="cm"/>
      <inkml:brushProperty name="height" value="0.1" units="cm"/>
      <inkml:brushProperty name="color" value="#F6630D"/>
    </inkml:brush>
  </inkml:definitions>
  <inkml:trace contextRef="#ctx0" brushRef="#br0">14 122 5063 0 0,'-2'38'1568'0'0,"-4"9"3071"0"0,1-2-648 0 0,4-17 3107 0 0,18-115-4837 0 0,-13 63-1896 0 0,1 0 0 0 0,11-32 0 0 0,-14 50-304 0 0,0-1 0 0 0,1 1 0 0 0,0 0 0 0 0,0 0 0 0 0,1 0 0 0 0,0 0 0 0 0,0 1 0 0 0,0-1 0 0 0,1 1 0 0 0,-1 0 0 0 0,1 0 0 0 0,0 1-1 0 0,8-6 1 0 0,-12 9-60 0 0,0 1 0 0 0,0-1-1 0 0,0 1 1 0 0,0-1-1 0 0,1 1 1 0 0,-1-1-1 0 0,0 1 1 0 0,0 0 0 0 0,0-1-1 0 0,0 1 1 0 0,1 0-1 0 0,-1 0 1 0 0,0 0-1 0 0,0 0 1 0 0,0 0 0 0 0,1 0-1 0 0,-1 0 1 0 0,0 1-1 0 0,0-1 1 0 0,0 0 0 0 0,0 1-1 0 0,0-1 1 0 0,1 1-1 0 0,0 0 1 0 0,1 1-1 0 0,-1 0 1 0 0,1 0-1 0 0,-1 0 0 0 0,0 0 1 0 0,0 1-1 0 0,0-1 1 0 0,0 1-1 0 0,0-1 0 0 0,1 5 1 0 0,4 7-2 0 0,-2-1 0 0 0,0 1 0 0 0,4 15 0 0 0,-8-26 1 0 0,3 14 2 0 0,-2-9 6 0 0,0 1 0 0 0,0 0-1 0 0,1-1 1 0 0,1 0 0 0 0,-1 1-1 0 0,1-2 1 0 0,6 11-1 0 0,-8-16-4 0 0,0 0-1 0 0,0-1 0 0 0,0 1 1 0 0,0 0-1 0 0,0-1 0 0 0,1 1 1 0 0,-1-1-1 0 0,1 1 0 0 0,-1-1 1 0 0,1 0-1 0 0,-1 0 0 0 0,1-1 1 0 0,-1 1-1 0 0,1 0 0 0 0,0-1 1 0 0,-1 1-1 0 0,1-1 0 0 0,0 0 0 0 0,0 0 1 0 0,-1 0-1 0 0,1 0 0 0 0,0-1 1 0 0,0 1-1 0 0,-1-1 0 0 0,1 0 1 0 0,-1 1-1 0 0,1-1 0 0 0,4-3 1 0 0,8-2 98 0 0,-1-1 1 0 0,-1 0-1 0 0,1-1 1 0 0,-1-1 0 0 0,13-11-1 0 0,-14 10 54 0 0,1 1 1 0 0,1 0-1 0 0,-1 1 0 0 0,24-10 0 0 0,-34 17-140 0 0,1 0 0 0 0,-1 1 1 0 0,1-1-1 0 0,-1 1 0 0 0,1 0 0 0 0,-1 0 0 0 0,1 0 0 0 0,-1 1 0 0 0,1-1 1 0 0,-1 1-1 0 0,1 0 0 0 0,-1 0 0 0 0,1 0 0 0 0,-1 0 0 0 0,0 1 0 0 0,0-1 1 0 0,0 1-1 0 0,1 0 0 0 0,-2 0 0 0 0,1 0 0 0 0,0 0 0 0 0,0 1 0 0 0,-1-1 1 0 0,1 1-1 0 0,2 3 0 0 0,9 10-2 0 0,-1 1-1 0 0,-1 0 1 0 0,11 19 0 0 0,-14-21-6 0 0,27 51 23 0 0,-9-14-3324 0 0,-22-43 1438 0 0</inkml:trace>
</inkml:ink>
</file>

<file path=ppt/ink/ink98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510"/>
    </inkml:context>
    <inkml:brush xml:id="br0">
      <inkml:brushProperty name="width" value="0.05" units="cm"/>
      <inkml:brushProperty name="height" value="0.05" units="cm"/>
      <inkml:brushProperty name="color" value="#AB008B"/>
    </inkml:brush>
  </inkml:definitions>
  <inkml:trace contextRef="#ctx0" brushRef="#br0">67 6 10135 0 0,'0'0'778'0'0,"-1"-2"-1077"0"0,-9-2 7223 0 0,5 9-6556 0 0,0-1 1 0 0,1 1 0 0 0,-1 0-1 0 0,1 1 1 0 0,0-1-1 0 0,1 1 1 0 0,-1 0-1 0 0,1 0 1 0 0,0 0 0 0 0,0 0-1 0 0,1 0 1 0 0,0 1-1 0 0,0-1 1 0 0,1 1-1 0 0,-1-1 1 0 0,1 1 0 0 0,0 9-1 0 0,0-8-309 0 0,1 0 1 0 0,-1 0-1 0 0,1 0 0 0 0,1 0 0 0 0,0 1 1 0 0,0-1-1 0 0,0 0 0 0 0,1 0 1 0 0,1 0-1 0 0,-1-1 0 0 0,1 1 0 0 0,0 0 1 0 0,9 13-1 0 0,-10-19-38 0 0,1 1 0 0 0,0-1 0 0 0,0 0 0 0 0,-1 0 0 0 0,2-1 0 0 0,-1 1 0 0 0,0 0-1 0 0,0-1 1 0 0,0 0 0 0 0,1 0 0 0 0,-1 0 0 0 0,0 0 0 0 0,1-1 0 0 0,-1 1 0 0 0,1-1 0 0 0,-1 0 0 0 0,1 0 0 0 0,-1 0 0 0 0,1 0 0 0 0,-1-1 0 0 0,0 1 0 0 0,1-1 0 0 0,-1 0 0 0 0,1 0 0 0 0,-1 0 0 0 0,0 0 0 0 0,0-1 0 0 0,0 1 0 0 0,3-3 0 0 0,-2 3 3 0 0,-1-1 0 0 0,1 0-1 0 0,-1 1 1 0 0,0-1 0 0 0,0 0 0 0 0,0 0 0 0 0,0-1 0 0 0,0 1 0 0 0,-1-1 0 0 0,1 1 0 0 0,-1-1 0 0 0,1 0 0 0 0,-1 0 0 0 0,0 0-1 0 0,0 0 1 0 0,0-1 0 0 0,-1 1 0 0 0,1 0 0 0 0,-1-1 0 0 0,0 1 0 0 0,0-1 0 0 0,0 1 0 0 0,0-1 0 0 0,-1 0 0 0 0,1 1 0 0 0,-1-1 0 0 0,0-5-1 0 0,-1 3 72 0 0,-1 0-1 0 0,0 0 1 0 0,0 0-1 0 0,-1 0 1 0 0,0 1-1 0 0,0-1 1 0 0,0 1-1 0 0,0 0 1 0 0,-1 0-1 0 0,0 0 1 0 0,-8-8-1 0 0,-2 1 109 0 0,-1 0-1 0 0,0 1 1 0 0,-19-10-1 0 0,33 21-292 0 0,27 15-7630 0 0,-16-12 5797 0 0</inkml:trace>
</inkml:ink>
</file>

<file path=ppt/ink/ink98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25.842"/>
    </inkml:context>
    <inkml:brush xml:id="br0">
      <inkml:brushProperty name="width" value="0.05" units="cm"/>
      <inkml:brushProperty name="height" value="0.05" units="cm"/>
      <inkml:brushProperty name="color" value="#AB008B"/>
    </inkml:brush>
  </inkml:definitions>
  <inkml:trace contextRef="#ctx0" brushRef="#br0">42 21 3223 0 0,'0'0'584'0'0,"-15"-20"11770"0"0,15 20-12177 0 0,-1 0 1 0 0,0 0-1 0 0,0-1 1 0 0,0 1 0 0 0,0 0-1 0 0,0 0 1 0 0,0 0-1 0 0,0 0 1 0 0,0 0 0 0 0,1 1-1 0 0,-1-1 1 0 0,0 0 0 0 0,0 0-1 0 0,0 1 1 0 0,0-1-1 0 0,0 0 1 0 0,1 1 0 0 0,-1-1-1 0 0,0 1 1 0 0,0-1-1 0 0,1 1 1 0 0,-1-1 0 0 0,0 1-1 0 0,1 0 1 0 0,-1-1-1 0 0,0 1 1 0 0,1 0 0 0 0,-1-1-1 0 0,1 1 1 0 0,-1 0-1 0 0,1 0 1 0 0,0 0 0 0 0,-1-1-1 0 0,1 1 1 0 0,0 0 0 0 0,0 0-1 0 0,-1 0 1 0 0,1 0-1 0 0,0 0 1 0 0,0 0 0 0 0,0-1-1 0 0,0 1 1 0 0,0 0-1 0 0,0 0 1 0 0,0 1 0 0 0,1 0-64 0 0,-1 0 0 0 0,1 0 0 0 0,-1 0 0 0 0,1 0 1 0 0,0 0-1 0 0,0 0 0 0 0,-1-1 0 0 0,1 1 0 0 0,0 0 1 0 0,1-1-1 0 0,-1 1 0 0 0,0-1 0 0 0,0 1 0 0 0,1-1 1 0 0,-1 1-1 0 0,1-1 0 0 0,-1 0 0 0 0,1 0 1 0 0,0 0-1 0 0,-1 0 0 0 0,4 1 0 0 0,-3-1-76 0 0,0-1-1 0 0,0 0 1 0 0,0 1 0 0 0,1-1-1 0 0,-1 0 1 0 0,0 0 0 0 0,0-1-1 0 0,0 1 1 0 0,0 0 0 0 0,1-1-1 0 0,-1 1 1 0 0,0-1 0 0 0,0 0-1 0 0,0 0 1 0 0,0 0 0 0 0,2-1-1 0 0,-3 1-26 0 0,0 1 0 0 0,-1 0 0 0 0,1-1 0 0 0,0 1 1 0 0,-1-1-1 0 0,1 1 0 0 0,0-1 0 0 0,-1 1 0 0 0,1-1 0 0 0,-1 1 0 0 0,1-1 0 0 0,-1 0 0 0 0,1 1 0 0 0,-1-1 0 0 0,0 0 0 0 0,1 1 0 0 0,-1-1 0 0 0,0 0 1 0 0,0 1-1 0 0,1-1 0 0 0,-1 0 0 0 0,0 0 0 0 0,0 1 0 0 0,0-1 0 0 0,0 0 0 0 0,0 0 0 0 0,0 1 0 0 0,0-1 0 0 0,0 0 0 0 0,0 0 0 0 0,0 0 0 0 0,0 1 1 0 0,-1-1-1 0 0,1 0 0 0 0,0 1 0 0 0,0-1 0 0 0,-1 0 0 0 0,1 1 0 0 0,-1-1 0 0 0,1 0 0 0 0,0 1 0 0 0,-1-1 0 0 0,1 0 0 0 0,-1 1 0 0 0,1-1 0 0 0,-1 1 1 0 0,0-1-1 0 0,0 0 0 0 0,-2-1-9 0 0,0 1 0 0 0,-1-1 0 0 0,1 1 0 0 0,0 0 1 0 0,-1 0-1 0 0,1 0 0 0 0,0 0 0 0 0,-1 0 0 0 0,1 1 1 0 0,-4-1-1 0 0,-8 3-8226 0 0</inkml:trace>
</inkml:ink>
</file>

<file path=ppt/ink/ink98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39.456"/>
    </inkml:context>
    <inkml:brush xml:id="br0">
      <inkml:brushProperty name="width" value="0.05" units="cm"/>
      <inkml:brushProperty name="height" value="0.05" units="cm"/>
      <inkml:brushProperty name="color" value="#AB008B"/>
    </inkml:brush>
  </inkml:definitions>
  <inkml:trace contextRef="#ctx0" brushRef="#br0">13 154 1375 0 0,'0'0'12656'0'0,"-12"-14"-3197"0"0,15 17-9377 0 0,1-1 1 0 0,-1 1-1 0 0,1 0 1 0 0,0-1 0 0 0,0 0-1 0 0,0 0 1 0 0,0 0-1 0 0,0-1 1 0 0,0 1-1 0 0,0-1 1 0 0,0 0-1 0 0,1 0 1 0 0,-1 0-1 0 0,7 0 1 0 0,73 0 396 0 0,-59-1-284 0 0,-12-1-180 0 0,1 0 0 0 0,-1 0-1 0 0,0-1 1 0 0,0-1 0 0 0,0 0 0 0 0,-1-1 0 0 0,1 0 0 0 0,-1-1 0 0 0,0-1 0 0 0,0 1 0 0 0,-1-2 0 0 0,1 0 0 0 0,-1 0-1 0 0,-1-1 1 0 0,0-1 0 0 0,12-11 0 0 0,54-54 628 0 0,-75 73-621 0 0</inkml:trace>
</inkml:ink>
</file>

<file path=ppt/ink/ink98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098"/>
    </inkml:context>
    <inkml:brush xml:id="br0">
      <inkml:brushProperty name="width" value="0.05" units="cm"/>
      <inkml:brushProperty name="height" value="0.05" units="cm"/>
      <inkml:brushProperty name="color" value="#AB008B"/>
    </inkml:brush>
  </inkml:definitions>
  <inkml:trace contextRef="#ctx0" brushRef="#br0">27 29 1839 0 0,'-2'-6'13848'0'0,"-6"-16"-6349"0"0,5 28-7384 0 0,0 2 1 0 0,1-1-1 0 0,0 0 0 0 0,0 0 1 0 0,0 1-1 0 0,1-1 1 0 0,0 0-1 0 0,1 1 0 0 0,0-1 1 0 0,0 1-1 0 0,2 7 0 0 0,-3 23 17 0 0,1-38-129 0 0,0 1 1 0 0,0-1 0 0 0,0 0 0 0 0,0 0-1 0 0,-1 0 1 0 0,1 1 0 0 0,0-1-1 0 0,0 0 1 0 0,0 0 0 0 0,0 1-1 0 0,0-1 1 0 0,0 0 0 0 0,0 0 0 0 0,0 1-1 0 0,0-1 1 0 0,0 0 0 0 0,0 0-1 0 0,0 1 1 0 0,0-1 0 0 0,0 0-1 0 0,0 0 1 0 0,0 1 0 0 0,0-1 0 0 0,0 0-1 0 0,0 0 1 0 0,0 1 0 0 0,0-1-1 0 0,0 0 1 0 0,1 0 0 0 0,-1 1-1 0 0,0-1 1 0 0,0 0 0 0 0,0 0 0 0 0,0 0-1 0 0,0 1 1 0 0,1-1 0 0 0,-1 0-1 0 0,0 0 1 0 0,0 0 0 0 0,0 0-1 0 0,1 1 1 0 0,-1-1 0 0 0,0 0 0 0 0,0 0-1 0 0,1 0 1 0 0,-1 0 0 0 0,0 0-1 0 0,0 0 1 0 0,1 0 0 0 0,-1 0-1 0 0,0 0 1 0 0,0 0 0 0 0,1 0 0 0 0,-1 0-1 0 0,12-9-2410 0 0,-9 6 299 0 0,0 0 53 0 0</inkml:trace>
</inkml:ink>
</file>

<file path=ppt/ink/ink98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1.930"/>
    </inkml:context>
    <inkml:brush xml:id="br0">
      <inkml:brushProperty name="width" value="0.05" units="cm"/>
      <inkml:brushProperty name="height" value="0.05" units="cm"/>
      <inkml:brushProperty name="color" value="#AB008B"/>
    </inkml:brush>
  </inkml:definitions>
  <inkml:trace contextRef="#ctx0" brushRef="#br0">67 13 1375 0 0,'2'-1'4206'0'0,"15"-5"7938"0"0,-19 5-12025 0 0,-1 0 0 0 0,1 0 1 0 0,-1 1-1 0 0,1-1 1 0 0,-1 0-1 0 0,1 1 0 0 0,-1 0 1 0 0,1-1-1 0 0,-1 1 0 0 0,1 0 1 0 0,-1 0-1 0 0,0 1 1 0 0,1-1-1 0 0,-1 0 0 0 0,1 1 1 0 0,-1 0-1 0 0,1-1 1 0 0,0 1-1 0 0,-1 0 0 0 0,1 0 1 0 0,0 1-1 0 0,-1-1 1 0 0,-1 2-1 0 0,2-3-122 0 0,1 1 1 0 0,0 0-1 0 0,-1-1 0 0 0,1 1 1 0 0,0 0-1 0 0,-1 0 0 0 0,1 0 1 0 0,0 0-1 0 0,0 0 1 0 0,0 0-1 0 0,-1 0 0 0 0,1 0 1 0 0,1 0-1 0 0,-1 1 0 0 0,0-1 1 0 0,0 0-1 0 0,0 1 1 0 0,1-1-1 0 0,-1 0 0 0 0,0 1 1 0 0,1-1-1 0 0,0 1 0 0 0,-1-1 1 0 0,1 1-1 0 0,0-1 0 0 0,-1 1 1 0 0,1-1-1 0 0,0 1 1 0 0,0 0-1 0 0,1-1 0 0 0,-1 1 1 0 0,0-1-1 0 0,0 1 0 0 0,1-1 1 0 0,-1 1-1 0 0,1-1 1 0 0,0 2-1 0 0,3 1 9 0 0,1 0 0 0 0,-1-1 0 0 0,1 0 0 0 0,0 0 0 0 0,0-1 0 0 0,0 1-1 0 0,0-1 1 0 0,0 0 0 0 0,0 0 0 0 0,1 0 0 0 0,-1-1 0 0 0,1 0 0 0 0,-1 0 0 0 0,9 0 0 0 0,36 10 566 0 0,-48-10-539 0 0,0 0-1 0 0,0 0 0 0 0,0 0 1 0 0,0 1-1 0 0,0-1 1 0 0,0 0-1 0 0,-1 1 1 0 0,1-1-1 0 0,0 1 0 0 0,-1 0 1 0 0,1 0-1 0 0,-1-1 1 0 0,1 1-1 0 0,-1 0 1 0 0,0 0-1 0 0,0 0 0 0 0,0 0 1 0 0,0 1-1 0 0,0-1 1 0 0,-1 0-1 0 0,1 0 0 0 0,0 0 1 0 0,-1 1-1 0 0,1 2 1 0 0,-2-3-16 0 0,1 0 0 0 0,0-1 0 0 0,-1 1 0 0 0,1 0 0 0 0,-1 0 0 0 0,1-1 0 0 0,-1 1 0 0 0,0 0 0 0 0,1-1 0 0 0,-1 1 0 0 0,0-1 0 0 0,0 1 0 0 0,0-1 0 0 0,0 0 1 0 0,-1 1-1 0 0,1-1 0 0 0,0 0 0 0 0,-1 0 0 0 0,1 1 0 0 0,0-1 0 0 0,-1 0 0 0 0,1-1 0 0 0,-1 1 0 0 0,0 0 0 0 0,1 0 0 0 0,-1-1 0 0 0,0 1 0 0 0,1-1 0 0 0,-1 1 0 0 0,0-1 0 0 0,0 0 0 0 0,-2 1 0 0 0,2-1-10 0 0,1 0 0 0 0,0 0 0 0 0,0 1 0 0 0,0-1 0 0 0,0 0 0 0 0,-1 0 0 0 0,1 0 0 0 0,0 0 0 0 0,0-1 0 0 0,0 1 0 0 0,-1 0 0 0 0,1 0 0 0 0,0-1 0 0 0,0 1 0 0 0,0 0 0 0 0,0-1 0 0 0,0 0 0 0 0,0 1 0 0 0,0-1 0 0 0,0 1 0 0 0,0-1 0 0 0,0 0 0 0 0,0 0 0 0 0,0 1 0 0 0,0-1 0 0 0,1 0 0 0 0,-1 0 0 0 0,0 0 0 0 0,1 0 0 0 0,-1 0 0 0 0,0 0 0 0 0,1 0 0 0 0,0 0 0 0 0,-1 0 0 0 0,1-1 0 0 0,-1 1 0 0 0,1 0 0 0 0,0 0 0 0 0,0 0 0 0 0,0 0 0 0 0,0-1 0 0 0,0 1 0 0 0,0 0 0 0 0,0 0 0 0 0,0 0 0 0 0,1-3 0 0 0,-1 1-5 0 0,1-1-1 0 0,-1 0 0 0 0,1 0 0 0 0,0 1 1 0 0,0-1-1 0 0,1 0 0 0 0,-1 1 1 0 0,1-1-1 0 0,0 1 0 0 0,0 0 0 0 0,0 0 1 0 0,0 0-1 0 0,5-5 0 0 0,-3 5 20 0 0,2-3-140 0 0,1 1 0 0 0,-1-1 0 0 0,0 0 1 0 0,0 0-1 0 0,-1-1 0 0 0,5-7 1 0 0,-9 13 101 0 0,0 0 1 0 0,-1 0-1 0 0,0 0 1 0 0,1 0 0 0 0,-1 0-1 0 0,0 0 1 0 0,1 0 0 0 0,-1 0-1 0 0,0 0 1 0 0,0 0 0 0 0,0 0-1 0 0,0 0 1 0 0,0 0 0 0 0,0 0-1 0 0,0 0 1 0 0,0 0 0 0 0,0 0-1 0 0,0 0 1 0 0,-1 0 0 0 0,1 0-1 0 0,-1 0 1 0 0,0-2-1 0 0,0 1 37 0 0,-1 1-1 0 0,1-1 0 0 0,-1 1 0 0 0,0-1 0 0 0,0 1 0 0 0,0-1 1 0 0,0 1-1 0 0,0 0 0 0 0,0 0 0 0 0,0 0 0 0 0,0 0 0 0 0,0 0 1 0 0,-1 1-1 0 0,1-1 0 0 0,-3 0 0 0 0,-9-3 749 0 0,8 2-1929 0 0</inkml:trace>
</inkml:ink>
</file>

<file path=ppt/ink/ink98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310"/>
    </inkml:context>
    <inkml:brush xml:id="br0">
      <inkml:brushProperty name="width" value="0.05" units="cm"/>
      <inkml:brushProperty name="height" value="0.05" units="cm"/>
      <inkml:brushProperty name="color" value="#AB008B"/>
    </inkml:brush>
  </inkml:definitions>
  <inkml:trace contextRef="#ctx0" brushRef="#br0">25 1 12671 0 0,'0'0'1143'0'0,"-17"27"4090"0"0,15-20-4779 0 0,1 0 1 0 0,-1 0-1 0 0,1 0 0 0 0,0 1 1 0 0,0-1-1 0 0,1 0 0 0 0,1 12 0 0 0,-1-18-415 0 0,0 1-1 0 0,0 0 1 0 0,1-1-1 0 0,-1 1 0 0 0,1-1 1 0 0,-1 1-1 0 0,1-1 0 0 0,-1 1 1 0 0,1-1-1 0 0,0 0 0 0 0,0 1 1 0 0,-1-1-1 0 0,1 0 0 0 0,0 1 1 0 0,0-1-1 0 0,0 0 0 0 0,1 0 1 0 0,-1 0-1 0 0,0 0 0 0 0,0 0 1 0 0,1 0-1 0 0,-1 0 0 0 0,0 0 1 0 0,1-1-1 0 0,-1 1 0 0 0,1-1 1 0 0,-1 1-1 0 0,1-1 0 0 0,-1 1 1 0 0,1-1-1 0 0,-1 0 0 0 0,1 1 1 0 0,0-1-1 0 0,-1 0 0 0 0,1 0 1 0 0,-1 0-1 0 0,1-1 0 0 0,-1 1 1 0 0,3-1-1 0 0,49-12 308 0 0,-51 13-330 0 0,1-1 1 0 0,-1 1-1 0 0,0-1 1 0 0,0 0-1 0 0,0 0 1 0 0,0 0 0 0 0,0 0-1 0 0,-1 0 1 0 0,1-1-1 0 0,0 1 1 0 0,0 0-1 0 0,-1-1 1 0 0,1 0-1 0 0,-1 1 1 0 0,1-1-1 0 0,-1 0 1 0 0,0 0-1 0 0,1 0 1 0 0,-1 1-1 0 0,0-1 1 0 0,1-4-1 0 0,-2 4-5 0 0,-1 1 0 0 0,1-1 0 0 0,-1 1 0 0 0,0-1 0 0 0,1 1 0 0 0,-1 0 0 0 0,0-1 0 0 0,0 1 0 0 0,0 0 0 0 0,0-1 0 0 0,0 1 0 0 0,0 0 0 0 0,0 0 0 0 0,0 0 0 0 0,0 0 0 0 0,0 0 0 0 0,-1 0 0 0 0,1 1-1 0 0,0-1 1 0 0,-1 0 0 0 0,1 1 0 0 0,-1-1 0 0 0,-2 0 0 0 0,-42-16 163 0 0,38 15-133 0 0,2-1-265 0 0,-2 0-430 0 0</inkml:trace>
</inkml:ink>
</file>

<file path=ppt/ink/ink98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2.752"/>
    </inkml:context>
    <inkml:brush xml:id="br0">
      <inkml:brushProperty name="width" value="0.05" units="cm"/>
      <inkml:brushProperty name="height" value="0.05" units="cm"/>
      <inkml:brushProperty name="color" value="#AB008B"/>
    </inkml:brush>
  </inkml:definitions>
  <inkml:trace contextRef="#ctx0" brushRef="#br0">0 35 8751 0 0,'3'-5'10746'0'0,"10"-15"-6695"0"0,5 15-3533 0 0,-10 3-2201 0 0,0-1-4197 0 0</inkml:trace>
</inkml:ink>
</file>

<file path=ppt/ink/ink98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505"/>
    </inkml:context>
    <inkml:brush xml:id="br0">
      <inkml:brushProperty name="width" value="0.05" units="cm"/>
      <inkml:brushProperty name="height" value="0.05" units="cm"/>
      <inkml:brushProperty name="color" value="#AB008B"/>
    </inkml:brush>
  </inkml:definitions>
  <inkml:trace contextRef="#ctx0" brushRef="#br0">6 80 3679 0 0,'-1'-4'7579'0'0,"0"-5"-3497"0"0,-3-16 224 0 0,5 23-4121 0 0,-1-1-1 0 0,1 1 1 0 0,0 0-1 0 0,-1 0 1 0 0,1 0 0 0 0,0 0-1 0 0,1-1 1 0 0,-1 2 0 0 0,0-1-1 0 0,0 0 1 0 0,1 0 0 0 0,-1 0-1 0 0,1 0 1 0 0,0 1 0 0 0,-1-1-1 0 0,1 1 1 0 0,0 0 0 0 0,0-1-1 0 0,0 1 1 0 0,0 0-1 0 0,0 0 1 0 0,3-1 0 0 0,-4 2-146 0 0,0 0-1 0 0,0 0 1 0 0,1-1 0 0 0,-1 1 0 0 0,0 0-1 0 0,0 0 1 0 0,1 1 0 0 0,-1-1 0 0 0,0 0 0 0 0,0 0-1 0 0,0 1 1 0 0,1-1 0 0 0,-1 0 0 0 0,0 1 0 0 0,0-1-1 0 0,0 1 1 0 0,0 0 0 0 0,0-1 0 0 0,0 1-1 0 0,0 0 1 0 0,0 0 0 0 0,0 0 0 0 0,0-1 0 0 0,0 1-1 0 0,0 0 1 0 0,-1 0 0 0 0,1 0 0 0 0,0 0 0 0 0,-1 1-1 0 0,1-1 1 0 0,0 0 0 0 0,-1 0 0 0 0,0 0 0 0 0,1 0-1 0 0,-1 1 1 0 0,0-1 0 0 0,1 0 0 0 0,-1 0-1 0 0,0 1 1 0 0,0-1 0 0 0,0 1 0 0 0,1 13-114 0 0,0 0-1 0 0,-1-1 1 0 0,0 1 0 0 0,-1 0 0 0 0,-1-1-1 0 0,-1 1 1 0 0,0-1 0 0 0,0 0 0 0 0,-2 0 0 0 0,0 0-1 0 0,-12 26 1 0 0,66-53 303 0 0,4 8-871 0 0,-26 5-7275 0 0,-16-1 895 0 0</inkml:trace>
</inkml:ink>
</file>

<file path=ppt/ink/ink98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3.915"/>
    </inkml:context>
    <inkml:brush xml:id="br0">
      <inkml:brushProperty name="width" value="0.05" units="cm"/>
      <inkml:brushProperty name="height" value="0.05" units="cm"/>
      <inkml:brushProperty name="color" value="#AB008B"/>
    </inkml:brush>
  </inkml:definitions>
  <inkml:trace contextRef="#ctx0" brushRef="#br0">0 17 15463 0 0,'0'0'348'0'0,"16"-16"7080"0"0,-13 15-7330 0 0,-1 1-1 0 0,1 0 1 0 0,0 0-1 0 0,-1 1 1 0 0,1-1-1 0 0,0 0 1 0 0,-1 1-1 0 0,1 0 1 0 0,-1 0-1 0 0,1-1 0 0 0,-1 1 1 0 0,1 1-1 0 0,-1-1 1 0 0,0 0-1 0 0,1 1 1 0 0,-1-1-1 0 0,0 1 1 0 0,0-1-1 0 0,0 1 1 0 0,0 0-1 0 0,0 0 1 0 0,-1 0-1 0 0,1 0 1 0 0,0 0-1 0 0,-1 1 1 0 0,0-1-1 0 0,1 0 1 0 0,-1 1-1 0 0,0-1 1 0 0,0 1-1 0 0,-1-1 1 0 0,1 1-1 0 0,0 0 1 0 0,-1-1-1 0 0,1 1 1 0 0,-1-1-1 0 0,0 1 1 0 0,0 0-1 0 0,0-1 1 0 0,-1 1-1 0 0,1 0 1 0 0,0-1-1 0 0,-2 4 0 0 0,2-3-93 0 0,0 0-1 0 0,0 0 1 0 0,-1-1-1 0 0,1 1 0 0 0,-1 0 1 0 0,0 0-1 0 0,1 0 1 0 0,-1 0-1 0 0,-1-1 1 0 0,1 1-1 0 0,0 0 0 0 0,-1-1 1 0 0,1 1-1 0 0,-1-1 1 0 0,0 0-1 0 0,0 1 0 0 0,0-1 1 0 0,0 0-1 0 0,0 0 1 0 0,-1 0-1 0 0,1-1 0 0 0,0 1 1 0 0,-1 0-1 0 0,1-1 1 0 0,-1 0-1 0 0,0 1 0 0 0,1-1 1 0 0,-1 0-1 0 0,0 0 1 0 0,0-1-1 0 0,0 1 0 0 0,0-1 1 0 0,0 1-1 0 0,0-1 1 0 0,0 0-1 0 0,1 0 0 0 0,-4 0 1 0 0,5-1-182 0 0,1 0-1 0 0,0 1 1 0 0,0-1 0 0 0,0 1 0 0 0,0-1-1 0 0,0 1 1 0 0,0-1 0 0 0,0 0 0 0 0,0 1-1 0 0,0-1 1 0 0,0 1 0 0 0,0-1 0 0 0,0 0-1 0 0,0 1 1 0 0,1-1 0 0 0,-1 1 0 0 0,0-1 0 0 0,0 1-1 0 0,1-1 1 0 0,-1 1 0 0 0,0-1 0 0 0,1 1-1 0 0,-1-1 1 0 0,0 1 0 0 0,1-1 0 0 0,-1 1-1 0 0,1-1 1 0 0,-1 1 0 0 0,1 0 0 0 0,0-1-1 0 0</inkml:trace>
</inkml:ink>
</file>

<file path=ppt/ink/ink98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3:44.295"/>
    </inkml:context>
    <inkml:brush xml:id="br0">
      <inkml:brushProperty name="width" value="0.05" units="cm"/>
      <inkml:brushProperty name="height" value="0.05" units="cm"/>
      <inkml:brushProperty name="color" value="#AB008B"/>
    </inkml:brush>
  </inkml:definitions>
  <inkml:trace contextRef="#ctx0" brushRef="#br0">57 42 1375 0 0,'2'-3'1643'0'0,"-1"-1"-1"0"0,1 1 0 0 0,-1-1 0 0 0,0 0 0 0 0,0 1 1 0 0,-1-1-1 0 0,1 0 0 0 0,-1-4 0 0 0,-5 3 2712 0 0,-7 16-2209 0 0,4-1-1689 0 0,2-1 0 0 0,-1 1 0 0 0,2 1-1 0 0,-6 11 1 0 0,9-19-368 0 0,0 1-1 0 0,1-1 0 0 0,0 1 1 0 0,-1 0-1 0 0,1-1 1 0 0,1 1-1 0 0,-1 0 0 0 0,0 0 1 0 0,1 0-1 0 0,0 0 0 0 0,0 0 1 0 0,0 0-1 0 0,0 0 0 0 0,1 0 1 0 0,1 6-1 0 0,-1-8-87 0 0,0-1 0 0 0,0-1 0 0 0,0 1 0 0 0,0 0 0 0 0,0 0 0 0 0,1 0 0 0 0,-1 0 0 0 0,0-1 0 0 0,0 1 0 0 0,0-1 1 0 0,1 1-1 0 0,-1-1 0 0 0,0 1 0 0 0,1-1 0 0 0,-1 0 0 0 0,0 0 0 0 0,1 1 0 0 0,-1-1 0 0 0,1 0 0 0 0,-1 0 0 0 0,0 0 0 0 0,1-1 0 0 0,1 1 0 0 0,42-7-713 0 0,-31 4-294 0 0,2 1 114 0 0</inkml:trace>
</inkml:ink>
</file>

<file path=ppt/ink/ink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5:35:27.752"/>
    </inkml:context>
    <inkml:brush xml:id="br0">
      <inkml:brushProperty name="width" value="0.1" units="cm"/>
      <inkml:brushProperty name="height" value="0.1" units="cm"/>
      <inkml:brushProperty name="color" value="#004F8B"/>
    </inkml:brush>
  </inkml:definitions>
  <inkml:trace contextRef="#ctx0" brushRef="#br0">0 160 5983 0 0,'0'0'542'0'0,"21"-35"7880"0"0,-19 32-7996 0 0,-1 0 1 0 0,1-1-1 0 0,-1 1 0 0 0,0 0 0 0 0,0-1 0 0 0,0 1 0 0 0,-1-1 0 0 0,1-5 1 0 0,-1 7-267 0 0,0-1 0 0 0,1 0 1 0 0,-1 1-1 0 0,1-1 1 0 0,-1 1-1 0 0,1-1 1 0 0,0 0-1 0 0,0 1 1 0 0,0-1-1 0 0,0 1 1 0 0,0 0-1 0 0,1-1 1 0 0,-1 1-1 0 0,1 0 1 0 0,0 0-1 0 0,-1 0 1 0 0,4-2-1 0 0,2-2 102 0 0,0 2 0 0 0,0-1 0 0 0,1 1 0 0 0,-1 0 0 0 0,1 1 0 0 0,0 0 0 0 0,0 0 0 0 0,0 0 1 0 0,1 1-1 0 0,-1 1 0 0 0,16-2 0 0 0,13 0 299 0 0,52 4 1 0 0,-59 0-335 0 0,3 1-410 0 0,-1 2 0 0 0,1 1 1 0 0,44 13-1 0 0,-63-15-1398 0 0</inkml:trace>
</inkml:ink>
</file>

<file path=ppt/ink/ink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69"/>
    </inkml:context>
    <inkml:brush xml:id="br0">
      <inkml:brushProperty name="width" value="0.1" units="cm"/>
      <inkml:brushProperty name="height" value="0.1" units="cm"/>
      <inkml:brushProperty name="color" value="#F6630D"/>
    </inkml:brush>
  </inkml:definitions>
  <inkml:trace contextRef="#ctx0" brushRef="#br0">312 1 1839 0 0,'0'0'3843'0'0,"18"1"2666"0"0,5-1-3941 0 0,-129 29 799 0 0,56-12-1473 0 0,1 1-1 0 0,-65 36 1 0 0,107-49-1894 0 0,-1 2 0 0 0,2 0 0 0 0,0-2 0 0 0,0-1-13 0 0,5-4-51 0 0,34 9-3 0 0,5 7 115 0 0,-1 2-1 0 0,-1 2 1 0 0,39 27-1 0 0,-3-2 14 0 0,-64-40-17 0 0,-1 0 0 0 0,1 0-1 0 0,-1 0 1 0 0,0 1 0 0 0,-1 0 0 0 0,0 1 0 0 0,0 0 0 0 0,0 0 0 0 0,-1 0 0 0 0,0 0 0 0 0,0 1 0 0 0,4 9-1 0 0,6 6 224 0 0,28 40-2891 0 0</inkml:trace>
</inkml:ink>
</file>

<file path=ppt/ink/ink990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1.593"/>
    </inkml:context>
    <inkml:brush xml:id="br0">
      <inkml:brushProperty name="width" value="0.05" units="cm"/>
      <inkml:brushProperty name="height" value="0.05" units="cm"/>
      <inkml:brushProperty name="color" value="#F6630D"/>
    </inkml:brush>
  </inkml:definitions>
  <inkml:trace contextRef="#ctx0" brushRef="#br0">15 20 1375 0 0,'-3'-15'17534'0'0,"1"10"-15701"0"0,-7 40-768 0 0,13-11-1034 0 0,2 0 0 0 0,1-1 1 0 0,1 1-1 0 0,1-1 0 0 0,0-1 0 0 0,2 0 0 0 0,1 0 0 0 0,16 23 0 0 0,-8-19 491 0 0,1 0 1 0 0,31 30-1 0 0,-49-53-491 0 0,1-1 1 0 0,-1 1 0 0 0,0-1-1 0 0,1 1 1 0 0,0-1-1 0 0,-1 0 1 0 0,1-1 0 0 0,0 1-1 0 0,0 0 1 0 0,0-1-1 0 0,0 0 1 0 0,0 0 0 0 0,0 0-1 0 0,1-1 1 0 0,-1 1-1 0 0,8-1 1 0 0,4-1 202 0 0,1-1-1 0 0,0-1 1 0 0,17-5 0 0 0,-20 4-120 0 0,1 1 0 0 0,0 1 1 0 0,15-1-1 0 0,-18 6-1826 0 0</inkml:trace>
</inkml:ink>
</file>

<file path=ppt/ink/ink990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3.791"/>
    </inkml:context>
    <inkml:brush xml:id="br0">
      <inkml:brushProperty name="width" value="0.05" units="cm"/>
      <inkml:brushProperty name="height" value="0.05" units="cm"/>
      <inkml:brushProperty name="color" value="#F6630D"/>
    </inkml:brush>
  </inkml:definitions>
  <inkml:trace contextRef="#ctx0" brushRef="#br0">32 41 8895 0 0,'0'0'407'0'0,"-1"-2"-6"0"0,-9-24 6057 0 0,5 14 1433 0 0,1 27-6137 0 0,-8 243-961 0 0,12-258-800 0 0,0 0-1 0 0,0 0 1 0 0,0 0 0 0 0,0 1-1 0 0,0-1 1 0 0,0 0 0 0 0,0 0-1 0 0,0 0 1 0 0,0 0-1 0 0,1 0 1 0 0,-1 1 0 0 0,0-1-1 0 0,0 0 1 0 0,0 0 0 0 0,0 0-1 0 0,0 0 1 0 0,0 0 0 0 0,0 1-1 0 0,0-1 1 0 0,0 0 0 0 0,1 0-1 0 0,-1 0 1 0 0,0 0-1 0 0,0 0 1 0 0,0 0 0 0 0,0 0-1 0 0,0 1 1 0 0,1-1 0 0 0,-1 0-1 0 0,0 0 1 0 0,0 0 0 0 0,0 0-1 0 0,0 0 1 0 0,0 0-1 0 0,1 0 1 0 0,-1 0 0 0 0,0 0-1 0 0,0 0 1 0 0,0 0 0 0 0,0 0-1 0 0,1 0 1 0 0,-1 0 0 0 0,0 0-1 0 0,0 0 1 0 0,0 0-1 0 0,0 0 1 0 0,1 0 0 0 0,-1 0-1 0 0,0-1 1 0 0,0 1 0 0 0,0 0-1 0 0,0 0 1 0 0,0 0 0 0 0,1 0-1 0 0,-1 0 1 0 0,0 0 0 0 0,0 0-1 0 0,0 0 1 0 0,0-1-1 0 0,0 1 1 0 0,0 0 0 0 0,0 0-1 0 0,0 0 1 0 0,0 0 0 0 0,1-1-1 0 0,8-9-2962 0 0,-5 4 1242 0 0</inkml:trace>
</inkml:ink>
</file>

<file path=ppt/ink/ink990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477"/>
    </inkml:context>
    <inkml:brush xml:id="br0">
      <inkml:brushProperty name="width" value="0.05" units="cm"/>
      <inkml:brushProperty name="height" value="0.05" units="cm"/>
      <inkml:brushProperty name="color" value="#F6630D"/>
    </inkml:brush>
  </inkml:definitions>
  <inkml:trace contextRef="#ctx0" brushRef="#br0">148 26 3223 0 0,'-11'-9'10270'0'0,"-11"-7"-5704"0"0,14 15-4215 0 0,0 1 1 0 0,0 0-1 0 0,0 1 0 0 0,0-1 0 0 0,0 1 1 0 0,0 1-1 0 0,-16 4 0 0 0,22-5-348 0 0,-1 0 0 0 0,1 0 1 0 0,-1 0-1 0 0,1 0 0 0 0,-1 0 0 0 0,1 1 1 0 0,0-1-1 0 0,0 1 0 0 0,-1 0 0 0 0,1-1 1 0 0,0 1-1 0 0,-2 3 0 0 0,4-4-1 0 0,-1 0 0 0 0,1 0-1 0 0,-1 0 1 0 0,1 0 0 0 0,0 0 0 0 0,0 0 0 0 0,-1 0 0 0 0,1 0-1 0 0,0 0 1 0 0,0 0 0 0 0,0 1 0 0 0,0-1 0 0 0,0 0-1 0 0,0 0 1 0 0,0 0 0 0 0,1 0 0 0 0,-1 0 0 0 0,0 0-1 0 0,1 0 1 0 0,-1 0 0 0 0,1 0 0 0 0,-1 0 0 0 0,1 0-1 0 0,-1 0 1 0 0,1 0 0 0 0,0 0 0 0 0,-1 0 0 0 0,1 0 0 0 0,0-1-1 0 0,1 2 1 0 0,7 6-2 0 0,0-1 1 0 0,0 0-1 0 0,1 0 0 0 0,0-1 0 0 0,16 7 1 0 0,-14-7 92 0 0,1 0 0 0 0,-1 1 1 0 0,-1 1-1 0 0,0 0 0 0 0,17 15 1 0 0,-26-21-77 0 0,0 1 1 0 0,0-1-1 0 0,0 1 1 0 0,0-1 0 0 0,0 1-1 0 0,-1 0 1 0 0,1 0-1 0 0,-1 0 1 0 0,0 0 0 0 0,0 0-1 0 0,0 0 1 0 0,-1 0-1 0 0,1 1 1 0 0,0-1 0 0 0,-1 0-1 0 0,0 0 1 0 0,0 1-1 0 0,0-1 1 0 0,0 0 0 0 0,-1 0-1 0 0,1 0 1 0 0,-1 1 0 0 0,0-1-1 0 0,0 0 1 0 0,0 0-1 0 0,0 0 1 0 0,0 0 0 0 0,-3 4-1 0 0,-23 24 257 0 0,26-29-269 0 0,0-1-1 0 0,0 0 1 0 0,0 0-1 0 0,0 0 1 0 0,0 0-1 0 0,0 0 1 0 0,0-1-1 0 0,-1 1 1 0 0,1 0-1 0 0,0-1 1 0 0,0 1-1 0 0,-1 0 1 0 0,1-1-1 0 0,0 1 1 0 0,-1-1-1 0 0,1 0 1 0 0,-1 1-1 0 0,1-1 1 0 0,0 0-1 0 0,-1 0 1 0 0,1 0 0 0 0,-1 0-1 0 0,1 0 1 0 0,-1 0-1 0 0,1-1 1 0 0,-2 1-1 0 0,2-1-1 0 0,0-1-1 0 0,1 1 1 0 0,-1 0 0 0 0,0 0-1 0 0,0-1 1 0 0,1 1-1 0 0,-1 0 1 0 0,1-1-1 0 0,-1 1 1 0 0,1 0 0 0 0,0-1-1 0 0,0 1 1 0 0,-1-1-1 0 0,1 1 1 0 0,0-1 0 0 0,0 1-1 0 0,0 0 1 0 0,0-1-1 0 0,1 1 1 0 0,-1-1 0 0 0,1-2-1 0 0,10-36 102 0 0,-8 28-126 0 0,55-150-713 0 0,-57 161 736 0 0,-1 0 0 0 0,0 0-1 0 0,0 0 1 0 0,1 0 0 0 0,-1 0-1 0 0,0 0 1 0 0,0 0 0 0 0,0 0-1 0 0,0 0 1 0 0,0 0 0 0 0,-1 0-1 0 0,1 0 1 0 0,0 0 0 0 0,0 0-1 0 0,-1 0 1 0 0,1 0 0 0 0,0 0-1 0 0,-1 0 1 0 0,1 0 0 0 0,-1 0-1 0 0,1 0 1 0 0,-1 1 0 0 0,1-1-1 0 0,-1 0 1 0 0,0 0 0 0 0,0 1-1 0 0,1-1 1 0 0,-1 0 0 0 0,0 1-1 0 0,0-1 1 0 0,0 1 0 0 0,1-1-1 0 0,-1 1 1 0 0,0-1 0 0 0,0 1-1 0 0,0 0 1 0 0,0-1 0 0 0,0 1-1 0 0,-1 0 1 0 0,-45-2-2052 0 0,34 2-2086 0 0</inkml:trace>
</inkml:ink>
</file>

<file path=ppt/ink/ink990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4.881"/>
    </inkml:context>
    <inkml:brush xml:id="br0">
      <inkml:brushProperty name="width" value="0.05" units="cm"/>
      <inkml:brushProperty name="height" value="0.05" units="cm"/>
      <inkml:brushProperty name="color" value="#F6630D"/>
    </inkml:brush>
  </inkml:definitions>
  <inkml:trace contextRef="#ctx0" brushRef="#br0">38 5 6447 0 0,'-3'2'10983'0'0,"-10"13"-8375"0"0,9-3-2198 0 0,0 1 0 0 0,0 0 0 0 0,1 0 0 0 0,1 0 0 0 0,0 0 0 0 0,0 19 0 0 0,2-30-374 0 0,0 1-1 0 0,0 0 0 0 0,0-1 0 0 0,0 1 1 0 0,0 0-1 0 0,1-1 0 0 0,-1 1 0 0 0,1 0 1 0 0,0-1-1 0 0,0 1 0 0 0,0-1 0 0 0,0 1 0 0 0,0-1 1 0 0,0 0-1 0 0,1 1 0 0 0,-1-1 0 0 0,1 0 1 0 0,-1 0-1 0 0,1 0 0 0 0,0 0 0 0 0,0 0 0 0 0,0 0 1 0 0,0-1-1 0 0,0 1 0 0 0,1-1 0 0 0,-1 1 1 0 0,0-1-1 0 0,1 0 0 0 0,-1 0 0 0 0,1 0 1 0 0,-1 0-1 0 0,1 0 0 0 0,-1-1 0 0 0,1 1 0 0 0,0-1 1 0 0,-1 1-1 0 0,5-1 0 0 0,1 0 3 0 0,0-1 0 0 0,0 1 0 0 0,0-1-1 0 0,0-1 1 0 0,0 1 0 0 0,-1-1 0 0 0,1-1-1 0 0,0 0 1 0 0,-1 0 0 0 0,1 0 0 0 0,-1-1 0 0 0,11-7-1 0 0,-16 9-28 0 0,1 0-1 0 0,-1 0 0 0 0,0 0 0 0 0,0 0 0 0 0,0 0 0 0 0,0-1 0 0 0,0 1 1 0 0,0-1-1 0 0,-1 1 0 0 0,1-1 0 0 0,-1 0 0 0 0,1 0 0 0 0,-1 1 0 0 0,0-1 0 0 0,0 0 1 0 0,-1 0-1 0 0,1 0 0 0 0,-1 0 0 0 0,1 0 0 0 0,-1 0 0 0 0,0 0 0 0 0,0 0 0 0 0,0 0 1 0 0,0-1-1 0 0,-1 1 0 0 0,1 0 0 0 0,-1 0 0 0 0,0 1 0 0 0,0-1 0 0 0,0 0 0 0 0,0 0 1 0 0,0 0-1 0 0,-1 0 0 0 0,0 1 0 0 0,-3-6 0 0 0,2 4 15 0 0,0 0 1 0 0,-1-1-1 0 0,0 1 0 0 0,0 0 1 0 0,0 1-1 0 0,0-1 0 0 0,-1 1 1 0 0,1 0-1 0 0,-1 0 0 0 0,0 0 1 0 0,0 1-1 0 0,0-1 0 0 0,-7-1 0 0 0,1 0-53 0 0,0 1-1 0 0,0 1 1 0 0,0 0-1 0 0,0 1 0 0 0,-18-1 1 0 0</inkml:trace>
</inkml:ink>
</file>

<file path=ppt/ink/ink990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5.366"/>
    </inkml:context>
    <inkml:brush xml:id="br0">
      <inkml:brushProperty name="width" value="0.05" units="cm"/>
      <inkml:brushProperty name="height" value="0.05" units="cm"/>
      <inkml:brushProperty name="color" value="#F6630D"/>
    </inkml:brush>
  </inkml:definitions>
  <inkml:trace contextRef="#ctx0" brushRef="#br0">1 1 5983 0 0,'0'0'12910'0'0,"34"18"-8628"0"0,-30-17-4455 0 0,0 0 0 0 0,0 0 0 0 0,-1 0-1 0 0,1-1 1 0 0,0 0 0 0 0,0 1 0 0 0,0-2 0 0 0,7 0 0 0 0,0 0-1605 0 0</inkml:trace>
</inkml:ink>
</file>

<file path=ppt/ink/ink990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4:46.082"/>
    </inkml:context>
    <inkml:brush xml:id="br0">
      <inkml:brushProperty name="width" value="0.05" units="cm"/>
      <inkml:brushProperty name="height" value="0.05" units="cm"/>
      <inkml:brushProperty name="color" value="#F6630D"/>
    </inkml:brush>
  </inkml:definitions>
  <inkml:trace contextRef="#ctx0" brushRef="#br0">42 4 10567 0 0,'0'0'956'0'0,"-21"-3"7716"0"0,18 7-8518 0 0,1 0 0 0 0,-1 0-1 0 0,1 0 1 0 0,0 0 0 0 0,0 1-1 0 0,1-1 1 0 0,-1 1 0 0 0,1-1-1 0 0,0 1 1 0 0,0-1 0 0 0,1 1 0 0 0,-1 0-1 0 0,1-1 1 0 0,0 1 0 0 0,1 5-1 0 0,-1-2-91 0 0,1 0 0 0 0,0 0 0 0 0,0 0-1 0 0,1-1 1 0 0,0 1 0 0 0,0 0-1 0 0,1-1 1 0 0,4 10 0 0 0,-6-15-36 0 0,0-1 0 0 0,0 1 1 0 0,0-1-1 0 0,0 0 0 0 0,0 1 0 0 0,0-1 1 0 0,1 0-1 0 0,-1 0 0 0 0,0 0 0 0 0,1 0 1 0 0,-1 0-1 0 0,1 0 0 0 0,-1 0 1 0 0,1 0-1 0 0,-1-1 0 0 0,1 1 0 0 0,0 0 1 0 0,-1-1-1 0 0,1 0 0 0 0,0 1 0 0 0,-1-1 1 0 0,1 0-1 0 0,0 0 0 0 0,0 0 1 0 0,-1 0-1 0 0,1 0 0 0 0,0 0 0 0 0,-1 0 1 0 0,1-1-1 0 0,0 1 0 0 0,-1-1 0 0 0,1 1 1 0 0,0-1-1 0 0,-1 0 0 0 0,1 1 0 0 0,-1-1 1 0 0,1 0-1 0 0,-1 0 0 0 0,1 0 1 0 0,0-2-1 0 0,2 1 28 0 0,-1 0-1 0 0,-1 0 1 0 0,1-1 0 0 0,0 0 0 0 0,-1 1 0 0 0,1-1-1 0 0,-1 0 1 0 0,0 0 0 0 0,0-1 0 0 0,0 1 0 0 0,0 0-1 0 0,-1-1 1 0 0,1 1 0 0 0,-1-1 0 0 0,0 1 0 0 0,0-1-1 0 0,1-7 577 0 0,31 41-477 0 0,-27-26-152 0 0,-1 0 0 0 0,1 1 0 0 0,-1 0 1 0 0,0 0-1 0 0,0 0 0 0 0,0 1 0 0 0,-1 0 0 0 0,0 0 1 0 0,0 0-1 0 0,0 0 0 0 0,-1 1 0 0 0,0-1 0 0 0,0 1 1 0 0,0 0-1 0 0,1 7 0 0 0,-3-5 4 0 0,1 0 0 0 0,-1 1 0 0 0,0-1 0 0 0,-1 1 0 0 0,0-1 0 0 0,-1 1 0 0 0,0-1 0 0 0,0 0 0 0 0,-1 1 0 0 0,0-1 0 0 0,-1 0 0 0 0,-6 16 0 0 0,7-20 3 0 0,-1-1 1 0 0,1 0-1 0 0,-1 1 0 0 0,0-1 0 0 0,-1-1 1 0 0,1 1-1 0 0,0 0 0 0 0,-1-1 1 0 0,0 1-1 0 0,0-1 0 0 0,0 0 0 0 0,0-1 1 0 0,0 1-1 0 0,-1-1 0 0 0,1 0 0 0 0,-1 0 1 0 0,0 0-1 0 0,0 0 0 0 0,1-1 0 0 0,-1 0 1 0 0,0 0-1 0 0,0 0 0 0 0,0-1 1 0 0,0 1-1 0 0,-10-2 0 0 0,13 1 8 0 0,-1 0 0 0 0,1-1 0 0 0,-1 1 0 0 0,1-1 0 0 0,0 1 0 0 0,-1-1-1 0 0,1 0 1 0 0,0 0 0 0 0,0 0 0 0 0,-1 0 0 0 0,1-1 0 0 0,0 1 0 0 0,0 0 0 0 0,0-1 0 0 0,0 1 0 0 0,1-1 0 0 0,-1 0-1 0 0,0 0 1 0 0,1 0 0 0 0,-3-3 0 0 0,-18-45-1774 0 0,21 48 1615 0 0,-2-9-1478 0 0</inkml:trace>
</inkml:ink>
</file>

<file path=ppt/ink/ink990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041"/>
    </inkml:context>
    <inkml:brush xml:id="br0">
      <inkml:brushProperty name="width" value="0.05" units="cm"/>
      <inkml:brushProperty name="height" value="0.05" units="cm"/>
      <inkml:brushProperty name="color" value="#F6630D"/>
    </inkml:brush>
  </inkml:definitions>
  <inkml:trace contextRef="#ctx0" brushRef="#br0">291 27 2759 0 0,'8'-6'937'0'0,"20"-14"18571"0"0,-44 29-17515 0 0,-17 18-1839 0 0,22-12-91 0 0,1 0-1 0 0,1 0 1 0 0,1 1 0 0 0,0 0-1 0 0,-8 24 1 0 0,9-23-7 0 0,0 1 0 0 0,-1-1 0 0 0,-1 0 0 0 0,-20 29 0 0 0,-26 13-62 0 0,41-45 3 0 0,1 0 1 0 0,0 0-1 0 0,0 1 1 0 0,2 1-1 0 0,0 0 1 0 0,-13 25-1 0 0,24-40 3 0 0,-1 0 0 0 0,1 0 0 0 0,0 0 0 0 0,0 1 0 0 0,0-1 0 0 0,-1 0 0 0 0,1 0 0 0 0,1 0 0 0 0,-1 1 0 0 0,0-1 0 0 0,0 0 0 0 0,0 0 0 0 0,0 0 0 0 0,1 0 0 0 0,-1 0 0 0 0,1 1 0 0 0,-1-1 0 0 0,1 0 0 0 0,-1 0 0 0 0,1 0 0 0 0,0 0 0 0 0,-1 0 0 0 0,1 0 0 0 0,0-1 0 0 0,0 1 0 0 0,0 0 0 0 0,-1 0 0 0 0,1 0 0 0 0,0-1 0 0 0,0 1 0 0 0,0 0 0 0 0,0-1 0 0 0,1 1 0 0 0,-1-1 0 0 0,0 1 0 0 0,0-1 0 0 0,0 0 0 0 0,0 0 0 0 0,0 1 0 0 0,2-1 0 0 0,58 11 0 0 0,-49-10 0 0 0,10 3 124 0 0,-1-2-1 0 0,1 0 0 0 0,0-2 1 0 0,-1 0-1 0 0,1-1 1 0 0,31-6-1 0 0,-16-1-116 0 0,-18 3 60 0 0,1 1 1 0 0,0 1-1 0 0,20-1 0 0 0,-23 27 58 0 0,3-8-3083 0 0</inkml:trace>
</inkml:ink>
</file>

<file path=ppt/ink/ink990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3.917"/>
    </inkml:context>
    <inkml:brush xml:id="br0">
      <inkml:brushProperty name="width" value="0.05" units="cm"/>
      <inkml:brushProperty name="height" value="0.05" units="cm"/>
      <inkml:brushProperty name="color" value="#F6630D"/>
    </inkml:brush>
  </inkml:definitions>
  <inkml:trace contextRef="#ctx0" brushRef="#br0">105 48 5983 0 0,'-9'-21'3400'0'0,"-1"-6"6867"0"0,3 28-6608 0 0,-3 18-3217 0 0,7-11-198 0 0,-10 26 37 0 0,0 1 0 0 0,3 1 0 0 0,1 0 1 0 0,1 0-1 0 0,-3 43 0 0 0,10-61-350 0 0,1 31 146 0 0,0-47-24 0 0,1-2-56 0 0,0 1 0 0 0,0-1 1 0 0,0 1-1 0 0,0-1 0 0 0,0 0 0 0 0,-1 1 0 0 0,1-1 0 0 0,0 0 0 0 0,0 1 0 0 0,0-1 1 0 0,0 0-1 0 0,0 0 0 0 0,0 0 0 0 0,0 0 0 0 0,0 0 0 0 0,0 0 0 0 0,0 0 0 0 0,0-1 1 0 0,0 1-1 0 0,0 0 0 0 0,0 0 0 0 0,0-1 0 0 0,0 1 0 0 0,0-1 0 0 0,0 1 1 0 0,1-2-1 0 0,11-6-2044 0 0,-4 2-4927 0 0</inkml:trace>
</inkml:ink>
</file>

<file path=ppt/ink/ink990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292"/>
    </inkml:context>
    <inkml:brush xml:id="br0">
      <inkml:brushProperty name="width" value="0.05" units="cm"/>
      <inkml:brushProperty name="height" value="0.05" units="cm"/>
      <inkml:brushProperty name="color" value="#F6630D"/>
    </inkml:brush>
  </inkml:definitions>
  <inkml:trace contextRef="#ctx0" brushRef="#br0">3 9 5983 0 0,'-2'-7'16050'0'0,"5"6"-17657"0"0,0 0 1845 0 0,0 1 0 0 0,-1 1 0 0 0,1-1 0 0 0,0 0 0 0 0,0 1 0 0 0,-1-1 0 0 0,1 1 0 0 0,0 0 0 0 0,-1 0 0 0 0,1 0 0 0 0,-1 0 0 0 0,1 1-1 0 0,-1-1 1 0 0,0 1 0 0 0,1-1 0 0 0,-1 1 0 0 0,0 0 0 0 0,3 2 0 0 0,37 40 825 0 0,-12-8-1493 0 0,2-1 0 0 0,1-2 1 0 0,53 42-1 0 0</inkml:trace>
</inkml:ink>
</file>

<file path=ppt/ink/ink990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4.677"/>
    </inkml:context>
    <inkml:brush xml:id="br0">
      <inkml:brushProperty name="width" value="0.05" units="cm"/>
      <inkml:brushProperty name="height" value="0.05" units="cm"/>
      <inkml:brushProperty name="color" value="#F6630D"/>
    </inkml:brush>
  </inkml:definitions>
  <inkml:trace contextRef="#ctx0" brushRef="#br0">1 70 15551 0 0,'0'0'712'0'0,"2"-13"4090"0"0,7 6-3847 0 0,-1 1 1 0 0,1 0-1 0 0,0 1 1 0 0,12-5-1 0 0,41-10-3629 0 0,-50 18 1233 0 0</inkml:trace>
</inkml:ink>
</file>

<file path=ppt/ink/ink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0"/>
    </inkml:context>
    <inkml:brush xml:id="br0">
      <inkml:brushProperty name="width" value="0.1" units="cm"/>
      <inkml:brushProperty name="height" value="0.1" units="cm"/>
      <inkml:brushProperty name="color" value="#F6630D"/>
    </inkml:brush>
  </inkml:definitions>
  <inkml:trace contextRef="#ctx0" brushRef="#br0">306 0 3679 0 0,'0'0'9955'0'0,"-27"19"-5439"0"0,-224 222-963 0 0,228-211-5286 0 0,18-22 770 0 0</inkml:trace>
</inkml:ink>
</file>

<file path=ppt/ink/ink99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088"/>
    </inkml:context>
    <inkml:brush xml:id="br0">
      <inkml:brushProperty name="width" value="0.05" units="cm"/>
      <inkml:brushProperty name="height" value="0.05" units="cm"/>
      <inkml:brushProperty name="color" value="#F6630D"/>
    </inkml:brush>
  </inkml:definitions>
  <inkml:trace contextRef="#ctx0" brushRef="#br0">0 154 1839 0 0,'0'0'83'0'0,"4"-8"6417"0"0,9-21 2261 0 0,-11 25-8275 0 0,0 1 1 0 0,1-1-1 0 0,-1 1 0 0 0,1 0 0 0 0,0 0 1 0 0,0 0-1 0 0,0 0 0 0 0,0 0 0 0 0,0 1 1 0 0,0 0-1 0 0,1-1 0 0 0,6-2 0 0 0,52-23 721 0 0,-42 20-776 0 0,5-4-313 0 0,21-7 245 0 0,-14 11-2674 0 0,-27 7 254 0 0</inkml:trace>
</inkml:ink>
</file>

<file path=ppt/ink/ink99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459"/>
    </inkml:context>
    <inkml:brush xml:id="br0">
      <inkml:brushProperty name="width" value="0.05" units="cm"/>
      <inkml:brushProperty name="height" value="0.05" units="cm"/>
      <inkml:brushProperty name="color" value="#F6630D"/>
    </inkml:brush>
  </inkml:definitions>
  <inkml:trace contextRef="#ctx0" brushRef="#br0">13 1 9215 0 0,'0'0'707'0'0,"-12"35"6392"0"0,11-4-5206 0 0,2-1 1 0 0,6 47-1 0 0,2-32-3603 0 0,4-1-3300 0 0</inkml:trace>
</inkml:ink>
</file>

<file path=ppt/ink/ink991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5.811"/>
    </inkml:context>
    <inkml:brush xml:id="br0">
      <inkml:brushProperty name="width" value="0.05" units="cm"/>
      <inkml:brushProperty name="height" value="0.05" units="cm"/>
      <inkml:brushProperty name="color" value="#F6630D"/>
    </inkml:brush>
  </inkml:definitions>
  <inkml:trace contextRef="#ctx0" brushRef="#br0">0 52 10591 0 0,'1'-2'650'0'0,"0"0"-1"0"0,-1 0 1 0 0,1 1 0 0 0,0-1-1 0 0,0 0 1 0 0,0 0-1 0 0,0 1 1 0 0,0-1-1 0 0,1 0 1 0 0,-1 1-1 0 0,0-1 1 0 0,1 1-1 0 0,-1 0 1 0 0,1-1 0 0 0,1 0-1 0 0,33-13 3314 0 0,-18 12-4477 0 0,0 1 0 0 0,29-1 1 0 0,-28 3-107 0 0,-7-1-1335 0 0</inkml:trace>
</inkml:ink>
</file>

<file path=ppt/ink/ink991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145"/>
    </inkml:context>
    <inkml:brush xml:id="br0">
      <inkml:brushProperty name="width" value="0.05" units="cm"/>
      <inkml:brushProperty name="height" value="0.05" units="cm"/>
      <inkml:brushProperty name="color" value="#F6630D"/>
    </inkml:brush>
  </inkml:definitions>
  <inkml:trace contextRef="#ctx0" brushRef="#br0">0 39 12383 0 0,'0'0'564'0'0,"6"-22"6384"0"0,0 19-6482 0 0,0 1 0 0 0,0 0 0 0 0,1 0 0 0 0,-1 1 0 0 0,0-1 0 0 0,1 1 0 0 0,-1 1 0 0 0,1-1 1 0 0,11 2-1 0 0,26-4-6176 0 0,-41 2 3711 0 0</inkml:trace>
</inkml:ink>
</file>

<file path=ppt/ink/ink991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6.510"/>
    </inkml:context>
    <inkml:brush xml:id="br0">
      <inkml:brushProperty name="width" value="0.05" units="cm"/>
      <inkml:brushProperty name="height" value="0.05" units="cm"/>
      <inkml:brushProperty name="color" value="#F6630D"/>
    </inkml:brush>
  </inkml:definitions>
  <inkml:trace contextRef="#ctx0" brushRef="#br0">159 0 4143 0 0,'-7'7'959'0'0,"-1"-1"0"0"0,0-1-1 0 0,0 1 1 0 0,0-1 0 0 0,-12 5-1 0 0,11-6 450 0 0,1 0-1 0 0,-1 1 1 0 0,1 1-1 0 0,-10 8 1 0 0,14-11-1124 0 0,1 1 1 0 0,0-1-1 0 0,0 1 0 0 0,0 0 0 0 0,1 0 1 0 0,-1 0-1 0 0,-2 7 0 0 0,1-2 97 0 0,0 0 0 0 0,1 0-1 0 0,0 1 1 0 0,1-1 0 0 0,0 1 0 0 0,1 0-1 0 0,-1 18 1 0 0,2-25-297 0 0,0 0 1 0 0,1 0-1 0 0,-1 0 0 0 0,1 0 1 0 0,-1 0-1 0 0,1 0 0 0 0,0 0 1 0 0,0 0-1 0 0,1 0 0 0 0,-1-1 1 0 0,0 1-1 0 0,1 0 0 0 0,0-1 1 0 0,-1 1-1 0 0,4 2 0 0 0,-3-3-5 0 0,0 0 0 0 0,1 0 1 0 0,-1-1-1 0 0,1 1 0 0 0,-1-1 0 0 0,1 1 0 0 0,0-1 0 0 0,-1 0 0 0 0,1 0 0 0 0,0 0 0 0 0,4 0 0 0 0,11 2 137 0 0,-1-2 0 0 0,0 0 0 0 0,1 0 0 0 0,-1-2 0 0 0,1 0 0 0 0,-1-1 0 0 0,0-1 0 0 0,0-1 0 0 0,18-6 0 0 0,-26 12-517 0 0,-2-1-3718 0 0</inkml:trace>
  <inkml:trace contextRef="#ctx0" brushRef="#br0" timeOffset="1">57 137 14399 0 0,'16'-8'1941'0'0,"-1"0"0"0"0,2 2 0 0 0,-1-1-1 0 0,34-7 1 0 0,2 3-2965 0 0,-43 9-177 0 0,3 0-326 0 0</inkml:trace>
</inkml:ink>
</file>

<file path=ppt/ink/ink991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055"/>
    </inkml:context>
    <inkml:brush xml:id="br0">
      <inkml:brushProperty name="width" value="0.05" units="cm"/>
      <inkml:brushProperty name="height" value="0.05" units="cm"/>
      <inkml:brushProperty name="color" value="#F6630D"/>
    </inkml:brush>
  </inkml:definitions>
  <inkml:trace contextRef="#ctx0" brushRef="#br0">1 19 7831 0 0,'1'-5'10451'0'0,"5"-6"-5918"0"0,12 10-3683 0 0,1 0 0 0 0,-1 0 0 0 0,19 3 0 0 0,55 12-2018 0 0,-81-11-1155 0 0,-6-2 342 0 0</inkml:trace>
</inkml:ink>
</file>

<file path=ppt/ink/ink991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07.394"/>
    </inkml:context>
    <inkml:brush xml:id="br0">
      <inkml:brushProperty name="width" value="0.05" units="cm"/>
      <inkml:brushProperty name="height" value="0.05" units="cm"/>
      <inkml:brushProperty name="color" value="#F6630D"/>
    </inkml:brush>
  </inkml:definitions>
  <inkml:trace contextRef="#ctx0" brushRef="#br0">0 41 15031 0 0,'0'0'1358'0'0,"29"-4"1154"0"0,48-5 2913 0 0,8-2-3618 0 0,-32-5-9626 0 0</inkml:trace>
</inkml:ink>
</file>

<file path=ppt/ink/ink991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2.988"/>
    </inkml:context>
    <inkml:brush xml:id="br0">
      <inkml:brushProperty name="width" value="0.05" units="cm"/>
      <inkml:brushProperty name="height" value="0.05" units="cm"/>
      <inkml:brushProperty name="color" value="#F6630D"/>
    </inkml:brush>
  </inkml:definitions>
  <inkml:trace contextRef="#ctx0" brushRef="#br0">40 22 10135 0 0,'-6'-14'-243'0'0,"6"14"521"0"0,-1-1 0 0 0,1 1 0 0 0,-1-1 0 0 0,1 1 0 0 0,-1-1 0 0 0,1 1 0 0 0,-1-1 0 0 0,1 1 0 0 0,-1-1 0 0 0,1 1 1 0 0,-1 0-1 0 0,0-1 0 0 0,1 1 0 0 0,-1 0 0 0 0,0 0 0 0 0,1-1 0 0 0,-1 1 0 0 0,0 0 0 0 0,0 0 0 0 0,1 0 1 0 0,-1 0-1 0 0,0 0 0 0 0,1 0 0 0 0,-1 0 0 0 0,0 0 0 0 0,0 0 0 0 0,1 0 0 0 0,-1 0 0 0 0,0 1 0 0 0,1-1 0 0 0,-1 0 1 0 0,0 0-1 0 0,1 1 0 0 0,-1-1 0 0 0,0 0 0 0 0,1 1 0 0 0,-1-1 0 0 0,1 1 0 0 0,-1-1 0 0 0,1 1 0 0 0,-1-1 1 0 0,1 1-1 0 0,-1-1 0 0 0,1 1 0 0 0,-1-1 0 0 0,1 1 0 0 0,0 0 0 0 0,-1-1 0 0 0,1 1 0 0 0,0 0 0 0 0,-1 1 0 0 0,0 8-185 0 0,0 0-1 0 0,0 1 0 0 0,1-1 0 0 0,0 1 1 0 0,1-1-1 0 0,0 1 0 0 0,1-1 1 0 0,4 16-1 0 0,2 23 44 0 0,-7-3-73 0 0,-2-36-46 0 0,1 0 0 0 0,0 0-1 0 0,0 0 1 0 0,1 1 0 0 0,1-1 0 0 0,-1 0 0 0 0,2-1 0 0 0,-1 1-1 0 0,1 0 1 0 0,5 10 0 0 0,-7-20-141 0 0,-1 1 0 0 0,1-1-1 0 0,-1 1 1 0 0,1-1 0 0 0,0 1 0 0 0,-1-1 0 0 0,1 1-1 0 0,0-1 1 0 0,-1 1 0 0 0,1-1 0 0 0,0 0 0 0 0,0 0-1 0 0,-1 1 1 0 0,1-1 0 0 0,0 0 0 0 0,0 0 0 0 0,-1 0-1 0 0,1 0 1 0 0,0 0 0 0 0,0 0 0 0 0,0 0 0 0 0,-1 0-1 0 0,1 0 1 0 0,0 0 0 0 0,1-1 0 0 0</inkml:trace>
</inkml:ink>
</file>

<file path=ppt/ink/ink991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3.688"/>
    </inkml:context>
    <inkml:brush xml:id="br0">
      <inkml:brushProperty name="width" value="0.05" units="cm"/>
      <inkml:brushProperty name="height" value="0.05" units="cm"/>
      <inkml:brushProperty name="color" value="#F6630D"/>
    </inkml:brush>
  </inkml:definitions>
  <inkml:trace contextRef="#ctx0" brushRef="#br0">92 35 9959 0 0,'0'0'904'0'0,"-10"-33"8703"0"0,7 32-9553 0 0,1 1 0 0 0,-1 0 0 0 0,1 0 0 0 0,-1 0 0 0 0,1 0 0 0 0,-1 0 0 0 0,1 1 0 0 0,-1-1 0 0 0,1 1 0 0 0,-1 0 1 0 0,1 0-1 0 0,-1-1 0 0 0,1 2 0 0 0,0-1 0 0 0,-1 0 0 0 0,1 0 0 0 0,0 1 0 0 0,0-1 0 0 0,0 1 0 0 0,0 0 0 0 0,0-1 0 0 0,1 1 0 0 0,-1 0 0 0 0,0 0 0 0 0,1 0 0 0 0,-2 3 0 0 0,1-3 12 0 0,-1 1-1 0 0,1 0 0 0 0,0 1 0 0 0,1-1 1 0 0,-1 0-1 0 0,0 1 0 0 0,1-1 0 0 0,0 0 0 0 0,0 1 1 0 0,0 0-1 0 0,0-1 0 0 0,0 1 0 0 0,1-1 0 0 0,0 1 1 0 0,-1 0-1 0 0,2 0 0 0 0,-1 5 0 0 0,1-6-57 0 0,1 0-1 0 0,-1 1 1 0 0,1-1 0 0 0,0 0-1 0 0,-1 0 1 0 0,1 0 0 0 0,0 0-1 0 0,1-1 1 0 0,-1 1 0 0 0,1 0-1 0 0,-1-1 1 0 0,1 0 0 0 0,0 1-1 0 0,4 1 1 0 0,48 22 245 0 0,-49-24-231 0 0,0-1 0 0 0,0 1 1 0 0,-1 0-1 0 0,1 1 0 0 0,-1-1 0 0 0,0 1 0 0 0,0 0 0 0 0,0 0 0 0 0,0 1 0 0 0,0-1 0 0 0,-1 1 1 0 0,1 0-1 0 0,-1 1 0 0 0,0-1 0 0 0,-1 1 0 0 0,7 9 0 0 0,-10-12-18 0 0,0 1 0 0 0,0-1-1 0 0,0 1 1 0 0,0-1 0 0 0,0 1-1 0 0,-1-1 1 0 0,1 1 0 0 0,-1-1-1 0 0,0 0 1 0 0,0 0 0 0 0,0 1 0 0 0,0-1-1 0 0,0 0 1 0 0,0 0 0 0 0,0 0-1 0 0,-1 0 1 0 0,1 0 0 0 0,-1 0 0 0 0,0 0-1 0 0,1 0 1 0 0,-1-1 0 0 0,0 1-1 0 0,0-1 1 0 0,0 1 0 0 0,0-1-1 0 0,-4 2 1 0 0,-1 2 5 0 0,-1 0-1 0 0,1-1 1 0 0,-1 0-1 0 0,1-1 1 0 0,-1 1 0 0 0,-15 3-1 0 0,22-7-6 0 0,0 1 0 0 0,0-1-1 0 0,0 0 1 0 0,0 0 0 0 0,0 0-1 0 0,0 0 1 0 0,0 0 0 0 0,0 0-1 0 0,0 0 1 0 0,0-1 0 0 0,0 1-1 0 0,0 0 1 0 0,0-1 0 0 0,0 1 0 0 0,0 0-1 0 0,0-1 1 0 0,0 1 0 0 0,0-1-1 0 0,0 0 1 0 0,0 1 0 0 0,0-1-1 0 0,0 0 1 0 0,1 1 0 0 0,-1-1 0 0 0,0 0-1 0 0,1 0 1 0 0,-1 0 0 0 0,-1-1-1 0 0,1-1 10 0 0,0 0 0 0 0,0 0 0 0 0,0 0 0 0 0,0-1 0 0 0,1 1 0 0 0,-1 0-1 0 0,1 0 1 0 0,0-1 0 0 0,0-4 0 0 0,1-8 43 0 0,1 0 0 0 0,7-28 0 0 0,-8 43-54 0 0,3-11-8 0 0,0 1 0 0 0,1-1 0 0 0,0 1 0 0 0,1 0 0 0 0,0 0 0 0 0,1 1 0 0 0,0-1 0 0 0,16-15 0 0 0,1-4-24 0 0,-24 30 35 0 0,1-1-1 0 0,-1 0 1 0 0,1 1-1 0 0,-1-1 1 0 0,1 0 0 0 0,-1 0-1 0 0,0 0 1 0 0,1 0-1 0 0,-1 1 1 0 0,0-1-1 0 0,1 0 1 0 0,-1 0-1 0 0,0 0 1 0 0,0 0 0 0 0,0 0-1 0 0,0 0 1 0 0,0 0-1 0 0,0 1 1 0 0,0-1-1 0 0,0 0 1 0 0,0 0 0 0 0,-1 0-1 0 0,1 0 1 0 0,0 0-1 0 0,0 0 1 0 0,-1 1-1 0 0,1-1 1 0 0,-1 0-1 0 0,1 0 1 0 0,-1 0 0 0 0,1 1-1 0 0,-1-1 1 0 0,1 0-1 0 0,-1 1 1 0 0,0-1-1 0 0,1 0 1 0 0,-1 1 0 0 0,0-1-1 0 0,1 1 1 0 0,-1-1-1 0 0,0 1 1 0 0,0-1-1 0 0,0 1 1 0 0,0 0 0 0 0,1-1-1 0 0,-1 1 1 0 0,0 0-1 0 0,0 0 1 0 0,-1-1-1 0 0,0 1-189 0 0,0-1-1 0 0,0 1 1 0 0,0-1-1 0 0,-1 1 1 0 0,1-1-1 0 0,0 1 1 0 0,0 0-1 0 0,0 0 0 0 0,0 0 1 0 0,0 0-1 0 0,0 1 1 0 0,0-1-1 0 0,0 0 1 0 0,0 1-1 0 0,0 0 1 0 0,0-1-1 0 0,0 1 1 0 0,0 0-1 0 0,0 0 1 0 0,0 0-1 0 0,0 0 0 0 0,-1 2 1 0 0,0 0-1156 0 0</inkml:trace>
</inkml:ink>
</file>

<file path=ppt/ink/ink991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122"/>
    </inkml:context>
    <inkml:brush xml:id="br0">
      <inkml:brushProperty name="width" value="0.05" units="cm"/>
      <inkml:brushProperty name="height" value="0.05" units="cm"/>
      <inkml:brushProperty name="color" value="#F6630D"/>
    </inkml:brush>
  </inkml:definitions>
  <inkml:trace contextRef="#ctx0" brushRef="#br0">68 4 1375 0 0,'0'0'66'0'0,"-4"-1"908"0"0,-15 2 13533 0 0,15 3-13785 0 0,1 1 1 0 0,-1 0-1 0 0,1 0 1 0 0,0 0-1 0 0,0 0 0 0 0,-4 9 1 0 0,-8 44 930 0 0,14-53-1619 0 0,0 0 0 0 0,1 1 0 0 0,-1-1 1 0 0,1 0-1 0 0,0 1 0 0 0,1-1 0 0 0,-1 0 0 0 0,1 1 0 0 0,0-1 0 0 0,0 0 0 0 0,1 0 0 0 0,0 0 0 0 0,0 0 0 0 0,0 0 0 0 0,0 0 0 0 0,1 0 0 0 0,-1-1 0 0 0,7 7 0 0 0,-6-8-2 0 0,1 0-1 0 0,0-1 0 0 0,0 0 1 0 0,0 0-1 0 0,0 0 0 0 0,0 0 1 0 0,1-1-1 0 0,-1 0 0 0 0,0 1 1 0 0,1-2-1 0 0,-1 1 1 0 0,1 0-1 0 0,-1-1 0 0 0,1 0 1 0 0,-1 0-1 0 0,1 0 0 0 0,-1-1 1 0 0,1 1-1 0 0,-1-1 1 0 0,1 0-1 0 0,-1-1 0 0 0,7-2 1 0 0,-4 2 3 0 0,-1 0 0 0 0,1-1 0 0 0,-1 0 0 0 0,0-1 0 0 0,1 1 0 0 0,-1-1 0 0 0,-1 0 0 0 0,1 0 0 0 0,-1-1 0 0 0,1 0 0 0 0,-2 0 0 0 0,1 0 0 0 0,7-10 0 0 0,-10 11-22 0 0,0 0 0 0 0,0 0-1 0 0,-1 0 1 0 0,1 0 0 0 0,-1 0-1 0 0,0 0 1 0 0,0 0 0 0 0,0 0 0 0 0,-1 0-1 0 0,1 0 1 0 0,-1-1 0 0 0,0 1 0 0 0,0 0-1 0 0,-1 0 1 0 0,1-1 0 0 0,-1 1-1 0 0,0 0 1 0 0,0 0 0 0 0,0 0 0 0 0,-1 0-1 0 0,0 0 1 0 0,1 0 0 0 0,-1 1 0 0 0,0-1-1 0 0,-1 0 1 0 0,1 1 0 0 0,-1 0-1 0 0,1-1 1 0 0,-5-3 0 0 0,3 4-85 0 0,0-1 1 0 0,-1 1-1 0 0,1 0 0 0 0,-1 0 1 0 0,1 0-1 0 0,-1 0 0 0 0,0 1 1 0 0,0 0-1 0 0,0 0 0 0 0,0 0 1 0 0,0 1-1 0 0,-1 0 0 0 0,1 0 1 0 0,0 0-1 0 0,-1 1 0 0 0,1-1 1 0 0,-1 1-1 0 0,1 0 0 0 0,0 1 0 0 0,-1 0 1 0 0,1-1-1 0 0,-11 4 0 0 0</inkml:trace>
</inkml:ink>
</file>

<file path=ppt/ink/ink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1"/>
    </inkml:context>
    <inkml:brush xml:id="br0">
      <inkml:brushProperty name="width" value="0.1" units="cm"/>
      <inkml:brushProperty name="height" value="0.1" units="cm"/>
      <inkml:brushProperty name="color" value="#004F8B"/>
    </inkml:brush>
  </inkml:definitions>
  <inkml:trace contextRef="#ctx0" brushRef="#br0">346 51 4607 0 0,'-13'-28'16790'0'0,"8"19"-16132"0"0,-1 7-502 0 0,-1-1 0 0 0,1 1-1 0 0,-1 0 1 0 0,0 1 0 0 0,0-1 0 0 0,0 1-1 0 0,0 1 1 0 0,0-1 0 0 0,0 1-1 0 0,0 1 1 0 0,0-1 0 0 0,-13 4 0 0 0,6-3-21 0 0,1 0-119 0 0,1 1 0 0 0,-1 0 1 0 0,0 1-1 0 0,0 0 0 0 0,1 1 0 0 0,0 0 0 0 0,0 1 1 0 0,0 1-1 0 0,0 0 0 0 0,-18 12 0 0 0,25-14-11 0 0,0 1 1 0 0,1-1-1 0 0,-1 1 0 0 0,1 0 0 0 0,0 0 1 0 0,0 0-1 0 0,1 0 0 0 0,-1 1 0 0 0,1-1 1 0 0,0 1-1 0 0,1 0 0 0 0,-1 0 0 0 0,1 0 1 0 0,0 0-1 0 0,1 0 0 0 0,-1 1 0 0 0,1-1 1 0 0,1 1-1 0 0,-1-1 0 0 0,1 0 0 0 0,0 1 1 0 0,1-1-1 0 0,1 11 0 0 0,-1-10 3 0 0,0 0-1 0 0,1 1 1 0 0,0-1 0 0 0,0 0-1 0 0,1 0 1 0 0,0-1 0 0 0,0 1-1 0 0,1-1 1 0 0,-1 1 0 0 0,1-1-1 0 0,1 0 1 0 0,-1 0 0 0 0,1-1-1 0 0,0 1 1 0 0,1-1-1 0 0,5 5 1 0 0,3-1 16 0 0,-1 0 0 0 0,2-1-1 0 0,-1-1 1 0 0,1 0 0 0 0,0-1-1 0 0,20 5 1 0 0,124 28 320 0 0,-137-39-2069 0 0,-20-1 1100 0 0,1 0 0 0 0,0 1 1 0 0,-1-1-1 0 0,1 0 0 0 0,-1 0 1 0 0,1-1-1 0 0,-1 1 0 0 0,0-1 0 0 0,0 1 1 0 0,4-3-1 0 0</inkml:trace>
</inkml:ink>
</file>

<file path=ppt/ink/ink992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4.644"/>
    </inkml:context>
    <inkml:brush xml:id="br0">
      <inkml:brushProperty name="width" value="0.05" units="cm"/>
      <inkml:brushProperty name="height" value="0.05" units="cm"/>
      <inkml:brushProperty name="color" value="#F6630D"/>
    </inkml:brush>
  </inkml:definitions>
  <inkml:trace contextRef="#ctx0" brushRef="#br0">1 20 13247 0 0,'0'0'604'0'0,"8"-3"6371"0"0,26-8-4025 0 0,37 6-475 0 0,-40 6-10820 0 0</inkml:trace>
</inkml:ink>
</file>

<file path=ppt/ink/ink992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15.318"/>
    </inkml:context>
    <inkml:brush xml:id="br0">
      <inkml:brushProperty name="width" value="0.05" units="cm"/>
      <inkml:brushProperty name="height" value="0.05" units="cm"/>
      <inkml:brushProperty name="color" value="#F6630D"/>
    </inkml:brush>
  </inkml:definitions>
  <inkml:trace contextRef="#ctx0" brushRef="#br0">41 6 5983 0 0,'-10'-5'9463'0'0,"2"8"-4217"0"0,-4 22-2192 0 0,3 29-3300 0 0,8-45 346 0 0,1 0-1 0 0,0 0 1 0 0,1 0-1 0 0,0 1 0 0 0,0-1 1 0 0,1 0-1 0 0,5 16 0 0 0,-6-23-84 0 0,-1 0-1 0 0,1 0 0 0 0,0-1 0 0 0,0 1 0 0 0,0 0 0 0 0,0-1 1 0 0,0 1-1 0 0,1-1 0 0 0,-1 1 0 0 0,0-1 0 0 0,1 0 1 0 0,-1 0-1 0 0,1 1 0 0 0,-1-1 0 0 0,1 0 0 0 0,0 0 0 0 0,-1 0 1 0 0,1-1-1 0 0,0 1 0 0 0,-1 0 0 0 0,1-1 0 0 0,0 1 0 0 0,0-1 1 0 0,0 1-1 0 0,0-1 0 0 0,0 0 0 0 0,0 0 0 0 0,-1 0 1 0 0,1 0-1 0 0,0 0 0 0 0,0-1 0 0 0,0 1 0 0 0,0 0 0 0 0,0-1 1 0 0,0 1-1 0 0,-1-1 0 0 0,1 0 0 0 0,0 0 0 0 0,0 1 0 0 0,-1-1 1 0 0,1 0-1 0 0,-1 0 0 0 0,4-3 0 0 0,5-3 120 0 0,-1-1 0 0 0,1 0 0 0 0,-1 0 0 0 0,-1 0 0 0 0,0-1 0 0 0,0-1 1 0 0,0 1-1 0 0,-1-2 0 0 0,-1 1 0 0 0,6-12 0 0 0,-11 22 183 0 0,29 24 3 0 0,-20-11-322 0 0,0 0-1 0 0,0 0 1 0 0,-2 1 0 0 0,0 0-1 0 0,0 1 1 0 0,-1 0 0 0 0,-1 0-1 0 0,8 29 1 0 0,-11-33-1 0 0,-1 0 1 0 0,0 0-1 0 0,-1 0 1 0 0,0 0-1 0 0,-1 0 0 0 0,0 0 1 0 0,0 0-1 0 0,-1 0 1 0 0,-1 0-1 0 0,0 0 0 0 0,-1 0 1 0 0,0 0-1 0 0,0-1 1 0 0,-6 12-1 0 0,7-18 4 0 0,-1 0 0 0 0,0 0 0 0 0,0 0-1 0 0,0 0 1 0 0,0 0 0 0 0,-1-1 0 0 0,0 0 0 0 0,0 1 0 0 0,1-1 0 0 0,-2-1-1 0 0,1 1 1 0 0,0-1 0 0 0,-1 1 0 0 0,1-1 0 0 0,-1 0 0 0 0,1-1-1 0 0,-1 1 1 0 0,-6 0 0 0 0,-11 3 14 0 0,-1-2-1 0 0,-42 1 1 0 0,-3 0-108 0 0,67-3-347 0 0</inkml:trace>
</inkml:ink>
</file>

<file path=ppt/ink/ink992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558"/>
    </inkml:context>
    <inkml:brush xml:id="br0">
      <inkml:brushProperty name="width" value="0.05" units="cm"/>
      <inkml:brushProperty name="height" value="0.05" units="cm"/>
      <inkml:brushProperty name="color" value="#F6630D"/>
    </inkml:brush>
  </inkml:definitions>
  <inkml:trace contextRef="#ctx0" brushRef="#br0">201 27 9359 0 0,'0'0'846'0'0,"1"0"-700"0"0,0-1 958 0 0,0-22 11720 0 0,-6 22-12749 0 0,1 0 1 0 0,-1 1-1 0 0,1 0 0 0 0,-1 0 0 0 0,0 0 0 0 0,1 0 1 0 0,-1 1-1 0 0,1-1 0 0 0,-1 1 0 0 0,0 0 0 0 0,1 1 1 0 0,0-1-1 0 0,-1 1 0 0 0,-5 3 0 0 0,3-1 34 0 0,-1-1 0 0 0,1 2 0 0 0,0-1 0 0 0,0 1 0 0 0,1 0 0 0 0,0 1 0 0 0,-7 7 0 0 0,4-2-109 0 0,1 1 0 0 0,1 0 0 0 0,0 0 0 0 0,0 1 0 0 0,1 0 0 0 0,1 0 0 0 0,-6 23 0 0 0,9-29 0 0 0,0 0 0 0 0,1 0 0 0 0,-1 0 0 0 0,1 0 0 0 0,1 0 0 0 0,0 0 0 0 0,0 0 0 0 0,0 0 0 0 0,0 0 0 0 0,1 0 0 0 0,1 0 0 0 0,-1 0 0 0 0,1 0 0 0 0,0 0 0 0 0,1 0 0 0 0,5 12 0 0 0,-4-16-50 0 0,-1 1 0 0 0,1-1-1 0 0,0 0 1 0 0,0 0 0 0 0,0-1 0 0 0,0 1-1 0 0,1-1 1 0 0,-1 0 0 0 0,0 0 0 0 0,1 0-1 0 0,0-1 1 0 0,-1 0 0 0 0,1 1 0 0 0,0-2-1 0 0,0 1 1 0 0,0 0 0 0 0,-1-1 0 0 0,7 0-1 0 0,7 0-369 0 0,0-1-1 0 0,0 0 0 0 0,27-6 1 0 0,-32 4-1047 0 0</inkml:trace>
</inkml:ink>
</file>

<file path=ppt/ink/ink992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3.971"/>
    </inkml:context>
    <inkml:brush xml:id="br0">
      <inkml:brushProperty name="width" value="0.05" units="cm"/>
      <inkml:brushProperty name="height" value="0.05" units="cm"/>
      <inkml:brushProperty name="color" value="#F6630D"/>
    </inkml:brush>
  </inkml:definitions>
  <inkml:trace contextRef="#ctx0" brushRef="#br0">46 0 8287 0 0,'0'0'639'0'0,"-4"0"102"0"0,-13 2 6750 0 0,15-1-7320 0 0,0 0 1 0 0,0 0-1 0 0,1 1 1 0 0,-1-1 0 0 0,0 1-1 0 0,1 0 1 0 0,0-1-1 0 0,-1 1 1 0 0,1 0-1 0 0,0 0 1 0 0,0 0-1 0 0,0 0 1 0 0,0 0-1 0 0,0 0 1 0 0,0 0-1 0 0,1 0 1 0 0,-1 0-1 0 0,1 0 1 0 0,-1 0-1 0 0,1 0 1 0 0,0 1-1 0 0,0-1 1 0 0,0 0-1 0 0,0 0 1 0 0,0 0-1 0 0,0 1 1 0 0,1-1-1 0 0,-1 0 1 0 0,2 3-1 0 0,-1-2-108 0 0,1-1 0 0 0,0 1-1 0 0,-1-1 1 0 0,1 0-1 0 0,0 0 1 0 0,0 0 0 0 0,0 0-1 0 0,0 0 1 0 0,0 0-1 0 0,0-1 1 0 0,1 1 0 0 0,-1-1-1 0 0,1 1 1 0 0,-1-1-1 0 0,1 0 1 0 0,-1 0 0 0 0,1 0-1 0 0,0 0 1 0 0,-1-1-1 0 0,1 1 1 0 0,5 0-1 0 0,3-1 136 0 0,0 1 0 0 0,0-2-1 0 0,-1 0 1 0 0,19-3 0 0 0,-26 3-172 0 0,0 1 1 0 0,0 0-1 0 0,-1-1 1 0 0,1 0-1 0 0,0 0 1 0 0,-1 0 0 0 0,1 0-1 0 0,-1 0 1 0 0,0 0-1 0 0,1 0 1 0 0,-1-1-1 0 0,0 1 1 0 0,1-1-1 0 0,-1 0 1 0 0,0 0-1 0 0,0 0 1 0 0,-1 0 0 0 0,1 0-1 0 0,0 0 1 0 0,-1 0-1 0 0,1-1 1 0 0,-1 1-1 0 0,2-5 1 0 0,-3 5-20 0 0,0 1 1 0 0,0-1 0 0 0,0 1-1 0 0,0-1 1 0 0,-1 1 0 0 0,1-1-1 0 0,-1 1 1 0 0,1-1 0 0 0,-1 1-1 0 0,1 0 1 0 0,-1-1 0 0 0,0 1-1 0 0,0 0 1 0 0,0-1 0 0 0,0 1-1 0 0,0 0 1 0 0,0 0 0 0 0,0 0-1 0 0,0 0 1 0 0,0 0 0 0 0,0 0-1 0 0,-1 0 1 0 0,1 0 0 0 0,0 1-1 0 0,-1-1 1 0 0,1 0 0 0 0,-1 1-1 0 0,1-1 1 0 0,0 1 0 0 0,-1-1-1 0 0,1 1 1 0 0,-1 0 0 0 0,1 0-1 0 0,-1 0 1 0 0,0 0 0 0 0,-1 0 0 0 0,-6-1-41 0 0,0 0 0 0 0,0 0 0 0 0,0 1 1 0 0,-17 2-1 0 0,-3 5-4710 0 0</inkml:trace>
</inkml:ink>
</file>

<file path=ppt/ink/ink992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362"/>
    </inkml:context>
    <inkml:brush xml:id="br0">
      <inkml:brushProperty name="width" value="0.05" units="cm"/>
      <inkml:brushProperty name="height" value="0.05" units="cm"/>
      <inkml:brushProperty name="color" value="#F6630D"/>
    </inkml:brush>
  </inkml:definitions>
  <inkml:trace contextRef="#ctx0" brushRef="#br0">0 14 5063 0 0,'0'0'232'0'0,"9"-5"1202"0"0,12-3 8192 0 0,34 13-3221 0 0,-1 1-6647 0 0,-47-6-1445 0 0</inkml:trace>
</inkml:ink>
</file>

<file path=ppt/ink/ink992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4.759"/>
    </inkml:context>
    <inkml:brush xml:id="br0">
      <inkml:brushProperty name="width" value="0.05" units="cm"/>
      <inkml:brushProperty name="height" value="0.05" units="cm"/>
      <inkml:brushProperty name="color" value="#F6630D"/>
    </inkml:brush>
  </inkml:definitions>
  <inkml:trace contextRef="#ctx0" brushRef="#br0">14 1 9215 0 0,'0'0'707'0'0,"-12"30"8606"0"0,10 29-4582 0 0,2-56-4852 0 0,1 0 0 0 0,-1 0-1 0 0,0 0 1 0 0,1 0 0 0 0,-1 0 0 0 0,1 0-1 0 0,0-1 1 0 0,0 1 0 0 0,0 0-1 0 0,0 0 1 0 0,1-1 0 0 0,-1 1 0 0 0,1-1-1 0 0,0 1 1 0 0,-1-1 0 0 0,1 0-1 0 0,4 4 1 0 0,-3-4-1215 0 0</inkml:trace>
</inkml:ink>
</file>

<file path=ppt/ink/ink992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111"/>
    </inkml:context>
    <inkml:brush xml:id="br0">
      <inkml:brushProperty name="width" value="0.05" units="cm"/>
      <inkml:brushProperty name="height" value="0.05" units="cm"/>
      <inkml:brushProperty name="color" value="#F6630D"/>
    </inkml:brush>
  </inkml:definitions>
  <inkml:trace contextRef="#ctx0" brushRef="#br0">7 8 13327 0 0,'-4'-4'1304'0'0,"2"1"768"0"0</inkml:trace>
</inkml:ink>
</file>

<file path=ppt/ink/ink992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441"/>
    </inkml:context>
    <inkml:brush xml:id="br0">
      <inkml:brushProperty name="width" value="0.05" units="cm"/>
      <inkml:brushProperty name="height" value="0.05" units="cm"/>
      <inkml:brushProperty name="color" value="#F6630D"/>
    </inkml:brush>
  </inkml:definitions>
  <inkml:trace contextRef="#ctx0" brushRef="#br0">1 130 5527 0 0,'0'0'843'0'0,"2"-14"10059"0"0,4-16-5840 0 0,-6 25-4729 0 0,1 0 0 0 0,0 0 0 0 0,0 0 0 0 0,0 0 0 0 0,1 0 0 0 0,0 0 0 0 0,0 1 0 0 0,0-1 0 0 0,1 0 0 0 0,-1 1 0 0 0,1 0 0 0 0,0 0 1 0 0,0 0-1 0 0,6-6 0 0 0,-7 9-315 0 0,0 0 1 0 0,0 0 0 0 0,0 0-1 0 0,0 0 1 0 0,0 0 0 0 0,0 0-1 0 0,0 0 1 0 0,0 1 0 0 0,1-1-1 0 0,-1 1 1 0 0,0-1 0 0 0,1 1-1 0 0,-1 0 1 0 0,0 0 0 0 0,1 0-1 0 0,-1 0 1 0 0,0 0 0 0 0,0 1-1 0 0,1-1 1 0 0,-1 1 0 0 0,0 0-1 0 0,0-1 1 0 0,0 1 0 0 0,0 0-1 0 0,1 0 1 0 0,-1 0 0 0 0,0 1-1 0 0,-1-1 1 0 0,1 0 0 0 0,0 1-1 0 0,0-1 1 0 0,-1 1 0 0 0,1 0-1 0 0,1 1 1 0 0,5 5 25 0 0,-1 0 1 0 0,0 1-1 0 0,0 0 1 0 0,7 14-1 0 0,21 25-3866 0 0,-31-43 2334 0 0</inkml:trace>
</inkml:ink>
</file>

<file path=ppt/ink/ink992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5.790"/>
    </inkml:context>
    <inkml:brush xml:id="br0">
      <inkml:brushProperty name="width" value="0.05" units="cm"/>
      <inkml:brushProperty name="height" value="0.05" units="cm"/>
      <inkml:brushProperty name="color" value="#F6630D"/>
    </inkml:brush>
  </inkml:definitions>
  <inkml:trace contextRef="#ctx0" brushRef="#br0">70 15 10335 0 0,'0'0'935'0'0,"-13"-10"3825"0"0,6 6 1217 0 0,-1 20-5599 0 0,0 1 1 0 0,2 0-1 0 0,0 0 0 0 0,1 0 1 0 0,1 1-1 0 0,0 0 0 0 0,-1 33 1 0 0,4-46-379 0 0,0 5 86 0 0,0 1 0 0 0,0 0-1 0 0,1-1 1 0 0,1 1 0 0 0,2 15-1 0 0,-3-23-68 0 0,1 0-1 0 0,0-1 0 0 0,0 1 1 0 0,0-1-1 0 0,0 0 1 0 0,0 1-1 0 0,1-1 0 0 0,-1 0 1 0 0,1 0-1 0 0,-1 1 0 0 0,1-1 1 0 0,0 0-1 0 0,0-1 1 0 0,0 1-1 0 0,0 0 0 0 0,0-1 1 0 0,0 1-1 0 0,0-1 1 0 0,1 1-1 0 0,-1-1 0 0 0,0 0 1 0 0,1 0-1 0 0,-1 0 1 0 0,1 0-1 0 0,-1-1 0 0 0,1 1 1 0 0,3 0-1 0 0,8 0 62 0 0,-1 0-1 0 0,1-1 1 0 0,0 0-1 0 0,22-4 1 0 0,22-1-354 0 0,-45 8-701 0 0,-5 1-2931 0 0</inkml:trace>
</inkml:ink>
</file>

<file path=ppt/ink/ink992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137"/>
    </inkml:context>
    <inkml:brush xml:id="br0">
      <inkml:brushProperty name="width" value="0.05" units="cm"/>
      <inkml:brushProperty name="height" value="0.05" units="cm"/>
      <inkml:brushProperty name="color" value="#F6630D"/>
    </inkml:brush>
  </inkml:definitions>
  <inkml:trace contextRef="#ctx0" brushRef="#br0">0 21 3223 0 0,'6'-3'18079'0'0,"18"-9"-15946"0"0,-10 10-1904 0 0,0 1 0 0 0,0-1 0 0 0,0 2 0 0 0,0 0 1 0 0,27 4-1 0 0,-5-1-2589 0 0,-26-2 989 0 0</inkml:trace>
</inkml:ink>
</file>

<file path=ppt/ink/ink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2"/>
    </inkml:context>
    <inkml:brush xml:id="br0">
      <inkml:brushProperty name="width" value="0.1" units="cm"/>
      <inkml:brushProperty name="height" value="0.1" units="cm"/>
      <inkml:brushProperty name="color" value="#004F8B"/>
    </inkml:brush>
  </inkml:definitions>
  <inkml:trace contextRef="#ctx0" brushRef="#br0">21 71 2759 0 0,'0'0'12191'0'0,"-9"38"-10502"0"0,4-2-515 0 0,1-1-1 0 0,2 48 1808 0 0,8-124-1306 0 0,-4 24-1466 0 0,1 0 1 0 0,1 0-1 0 0,0 1 1 0 0,1-1-1 0 0,1 1 1 0 0,13-25-1 0 0,-16 36-144 0 0,0-1 0 0 0,1 0 0 0 0,0 1 0 0 0,0 0 0 0 0,0 0 0 0 0,1 0 0 0 0,0 0 0 0 0,0 1-1 0 0,0 0 1 0 0,0 0 0 0 0,0 0 0 0 0,1 1 0 0 0,0 0 0 0 0,0 0 0 0 0,0 0 0 0 0,0 1 0 0 0,0 0-1 0 0,1 0 1 0 0,-1 0 0 0 0,8 0 0 0 0,-11 1-64 0 0,-1 1 0 0 0,0 1-1 0 0,1-1 1 0 0,-1 0 0 0 0,0 1 0 0 0,1-1-1 0 0,-1 1 1 0 0,0-1 0 0 0,1 1 0 0 0,-1 0 0 0 0,0 0-1 0 0,0 0 1 0 0,0 0 0 0 0,0 1 0 0 0,0-1-1 0 0,0 0 1 0 0,0 1 0 0 0,0 0 0 0 0,-1-1-1 0 0,1 1 1 0 0,-1 0 0 0 0,1 0 0 0 0,-1 0-1 0 0,0 0 1 0 0,1 0 0 0 0,-1 0 0 0 0,0 0 0 0 0,0 0-1 0 0,1 4 1 0 0,3 10 8 0 0,0 0 0 0 0,-1 0-1 0 0,3 22 1 0 0,-1-6-3 0 0,11 20-6 0 0,-17-51 0 0 0,0-1 1 0 0,1 0-1 0 0,-1 1 1 0 0,0-1-1 0 0,0 0 0 0 0,1 1 1 0 0,-1-1-1 0 0,0 0 0 0 0,1 0 1 0 0,-1 1-1 0 0,0-1 0 0 0,1 0 1 0 0,-1 0-1 0 0,1 0 1 0 0,-1 1-1 0 0,0-1 0 0 0,1 0 1 0 0,-1 0-1 0 0,1 0 0 0 0,-1 0 1 0 0,1 0-1 0 0,-1 0 0 0 0,0 0 1 0 0,1 0-1 0 0,-1 0 1 0 0,1 0-1 0 0,-1 0 0 0 0,1 0 1 0 0,-1 0-1 0 0,0 0 0 0 0,1-1 1 0 0,-1 1-1 0 0,1 0 1 0 0,-1 0-1 0 0,0 0 0 0 0,1-1 1 0 0,-1 1-1 0 0,0 0 0 0 0,1 0 1 0 0,-1-1-1 0 0,0 1 0 0 0,1 0 1 0 0,-1-1-1 0 0,0 1 1 0 0,0 0-1 0 0,1-1 0 0 0,-1 1 1 0 0,0 0-1 0 0,0-1 0 0 0,1 0 1 0 0,9-13 33 0 0,20-40 406 0 0,-20 35-214 0 0,0 1 0 0 0,1 0 1 0 0,14-17-1 0 0,-21 31-194 0 0,-1 0 1 0 0,1 0 0 0 0,-1 1-1 0 0,1-1 1 0 0,0 1 0 0 0,1 0-1 0 0,-1 0 1 0 0,0 0 0 0 0,1 1-1 0 0,0 0 1 0 0,-1 0 0 0 0,1 0-1 0 0,0 0 1 0 0,0 1-1 0 0,0-1 1 0 0,0 1 0 0 0,7 0-1 0 0,-8 1-27 0 0,0 1-1 0 0,0-1 0 0 0,0 1 0 0 0,1 0 0 0 0,-1 0 0 0 0,0 0 0 0 0,0 1 0 0 0,0-1 1 0 0,0 1-1 0 0,-1 0 0 0 0,1 0 0 0 0,-1 1 0 0 0,1-1 0 0 0,-1 1 0 0 0,1 0 0 0 0,-1-1 0 0 0,0 1 1 0 0,-1 1-1 0 0,1-1 0 0 0,0 0 0 0 0,-1 1 0 0 0,3 4 0 0 0,6 11 8 0 0,0 0-1 0 0,-2 2 1 0 0,8 20-1 0 0,-8-19 2 0 0,-1-2-197 0 0,-2-3 317 0 0,1 0 1 0 0,17 28 0 0 0,-23-42-319 0 0,1 0-1 0 0,0 0 1 0 0,0 0 0 0 0,0 0 0 0 0,1-1 0 0 0,-1 1-1 0 0,0-1 1 0 0,1 0 0 0 0,0 1 0 0 0,0-1 0 0 0,-1-1-1 0 0,1 1 1 0 0,0 0 0 0 0,0-1 0 0 0,1 1 0 0 0,-1-1-1 0 0,0 0 1 0 0,0 0 0 0 0,1 0 0 0 0,-1 0 0 0 0,5 0-1 0 0,3-1-1503 0 0</inkml:trace>
</inkml:ink>
</file>

<file path=ppt/ink/ink993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471"/>
    </inkml:context>
    <inkml:brush xml:id="br0">
      <inkml:brushProperty name="width" value="0.05" units="cm"/>
      <inkml:brushProperty name="height" value="0.05" units="cm"/>
      <inkml:brushProperty name="color" value="#F6630D"/>
    </inkml:brush>
  </inkml:definitions>
  <inkml:trace contextRef="#ctx0" brushRef="#br0">0 89 7831 0 0,'0'0'1060'0'0,"10"4"4669"0"0,13 3-2066 0 0,-14-7-2962 0 0,0-1-1 0 0,0 1 0 0 0,0-2 1 0 0,0 1-1 0 0,0-1 0 0 0,0-1 1 0 0,11-4-1 0 0,-17 6-633 0 0,0-1 1 0 0,0 1-1 0 0,0-1 1 0 0,0 1-1 0 0,0-1 0 0 0,-1 0 1 0 0,1 0-1 0 0,-1-1 1 0 0,1 1-1 0 0,3-5 0 0 0,-5 6-52 0 0,-1-1 0 0 0,1 1 0 0 0,0-1-1 0 0,-1 1 1 0 0,1-1 0 0 0,-1 1 0 0 0,1-1 0 0 0,-1 1-1 0 0,0-1 1 0 0,1 1 0 0 0,-1-1 0 0 0,0 0-1 0 0,0 1 1 0 0,0-1 0 0 0,0 0 0 0 0,-1 1-1 0 0,1-1 1 0 0,0 1 0 0 0,-1-1 0 0 0,1 1 0 0 0,-1-1-1 0 0,-1-2 1 0 0,1 2 7 0 0,0 1 0 0 0,0-1 0 0 0,0 1 0 0 0,0 0 0 0 0,-1-1 0 0 0,1 1 0 0 0,0 0 0 0 0,-1 0 0 0 0,1 0 0 0 0,-1 0 0 0 0,1 0 0 0 0,-1 0 0 0 0,0 0 0 0 0,1 0 1 0 0,-1 1-1 0 0,0-1 0 0 0,1 1 0 0 0,-1-1 0 0 0,0 1 0 0 0,0 0 0 0 0,0-1 0 0 0,1 1 0 0 0,-1 0 0 0 0,0 0 0 0 0,0 0 0 0 0,0 1 0 0 0,0-1 0 0 0,1 0 0 0 0,-1 1 0 0 0,0-1 0 0 0,0 1 0 0 0,1 0 0 0 0,-1-1 0 0 0,0 1 0 0 0,-1 1 0 0 0,-3 1 3 0 0,0 0 1 0 0,0 0-1 0 0,0 0 1 0 0,1 1-1 0 0,-1 0 0 0 0,1 0 1 0 0,0 0-1 0 0,-7 8 0 0 0,8-7 14 0 0,0 0-1 0 0,1 0 0 0 0,0 0 1 0 0,0 1-1 0 0,0-1 0 0 0,0 1 1 0 0,1 0-1 0 0,0-1 0 0 0,0 1 1 0 0,1 0-1 0 0,-1 7 0 0 0,1-11-30 0 0,1 1-1 0 0,1-1 0 0 0,-1 0 0 0 0,0 0 0 0 0,1 1 0 0 0,-1-1 0 0 0,1 0 1 0 0,-1 0-1 0 0,1 0 0 0 0,0 0 0 0 0,0 0 0 0 0,0 0 0 0 0,0 0 1 0 0,0 0-1 0 0,1 0 0 0 0,-1 0 0 0 0,1 0 0 0 0,-1-1 0 0 0,1 1 0 0 0,-1-1 1 0 0,1 1-1 0 0,0-1 0 0 0,0 1 0 0 0,0-1 0 0 0,0 0 0 0 0,0 0 1 0 0,0 0-1 0 0,0 0 0 0 0,0-1 0 0 0,0 1 0 0 0,0 0 0 0 0,4 0 0 0 0,16 4-241 0 0,-1-1 0 0 0,1 0 0 0 0,0-2 0 0 0,31 0 0 0 0,-41-3-1105 0 0</inkml:trace>
</inkml:ink>
</file>

<file path=ppt/ink/ink993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6.957"/>
    </inkml:context>
    <inkml:brush xml:id="br0">
      <inkml:brushProperty name="width" value="0.05" units="cm"/>
      <inkml:brushProperty name="height" value="0.05" units="cm"/>
      <inkml:brushProperty name="color" value="#F6630D"/>
    </inkml:brush>
  </inkml:definitions>
  <inkml:trace contextRef="#ctx0" brushRef="#br0">35 200 2759 0 0,'-24'9'10575'0'0,"23"-9"-10264"0"0,0-1 0 0 0,0 0 0 0 0,0 1 0 0 0,1-1 0 0 0,-1 0 0 0 0,0 0 0 0 0,1 1 0 0 0,-1-1 0 0 0,1 0 0 0 0,-1 0 0 0 0,1 0 0 0 0,0 0 0 0 0,-1 0-1 0 0,1 0 1 0 0,0 0 0 0 0,-1 0 0 0 0,1 0 0 0 0,0 0 0 0 0,0 0 0 0 0,0 0 0 0 0,0 0 0 0 0,0 0 0 0 0,0 0 0 0 0,0 0 0 0 0,0 0 0 0 0,1 0 0 0 0,-1-1 0 0 0,9-36 883 0 0,-5 25-537 0 0,-3 2-330 0 0,2 0 0 0 0,0-1 0 0 0,0 1-1 0 0,1 0 1 0 0,0 0 0 0 0,10-17-1 0 0,-12 25-336 0 0,1 0 0 0 0,-1 0-1 0 0,1 0 1 0 0,-1 1 0 0 0,1-1-1 0 0,0 1 1 0 0,0 0 0 0 0,0 0 0 0 0,0 0-1 0 0,0 0 1 0 0,1 0 0 0 0,-1 1-1 0 0,1-1 1 0 0,-1 1 0 0 0,1 0-1 0 0,-1 0 1 0 0,1 1 0 0 0,0-1-1 0 0,-1 1 1 0 0,1-1 0 0 0,0 1-1 0 0,-1 0 1 0 0,1 1 0 0 0,0-1-1 0 0,3 1 1 0 0,15 2-2222 0 0,-7 0-2070 0 0</inkml:trace>
</inkml:ink>
</file>

<file path=ppt/ink/ink993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289"/>
    </inkml:context>
    <inkml:brush xml:id="br0">
      <inkml:brushProperty name="width" value="0.05" units="cm"/>
      <inkml:brushProperty name="height" value="0.05" units="cm"/>
      <inkml:brushProperty name="color" value="#F6630D"/>
    </inkml:brush>
  </inkml:definitions>
  <inkml:trace contextRef="#ctx0" brushRef="#br0">23 56 13303 0 0,'0'0'606'0'0,"3"41"4516"0"0,-1-33-4182 0 0,0 0 0 0 0,1 0 0 0 0,0 0 0 0 0,0 0 0 0 0,7 12 0 0 0,-7-15-1127 0 0,0 1-1 0 0,0-1 0 0 0,0 1 0 0 0,-1 0 1 0 0,0 0-1 0 0,0 0 0 0 0,-1 0 0 0 0,1 1 1 0 0,0 10-1 0 0,-3-12-895 0 0</inkml:trace>
  <inkml:trace contextRef="#ctx0" brushRef="#br0" timeOffset="1">0 0 8287 0 0,'0'0'1856'0'0</inkml:trace>
</inkml:ink>
</file>

<file path=ppt/ink/ink993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639"/>
    </inkml:context>
    <inkml:brush xml:id="br0">
      <inkml:brushProperty name="width" value="0.05" units="cm"/>
      <inkml:brushProperty name="height" value="0.05" units="cm"/>
      <inkml:brushProperty name="color" value="#F6630D"/>
    </inkml:brush>
  </inkml:definitions>
  <inkml:trace contextRef="#ctx0" brushRef="#br0">32 1 12895 0 0,'0'0'595'0'0,"-19"29"2633"0"0,16-21-2461 0 0,1 0 0 0 0,0 0 0 0 0,0 1 1 0 0,1-1-1 0 0,0 1 0 0 0,0 0 0 0 0,1 16 0 0 0,0-23-731 0 0,0 0 0 0 0,0 0-1 0 0,0-1 1 0 0,0 1 0 0 0,0 0 0 0 0,1 0 0 0 0,-1 0-1 0 0,0-1 1 0 0,1 1 0 0 0,-1 0 0 0 0,1-1-1 0 0,0 1 1 0 0,0 0 0 0 0,-1-1 0 0 0,1 1-1 0 0,0-1 1 0 0,0 1 0 0 0,0-1 0 0 0,1 0 0 0 0,-1 1-1 0 0,0-1 1 0 0,0 0 0 0 0,1 0 0 0 0,-1 0-1 0 0,1 0 1 0 0,-1 0 0 0 0,1 0 0 0 0,-1 0-1 0 0,1-1 1 0 0,0 1 0 0 0,-1 0 0 0 0,1-1 0 0 0,0 1-1 0 0,0-1 1 0 0,-1 0 0 0 0,1 0 0 0 0,0 1-1 0 0,0-1 1 0 0,-1 0 0 0 0,1 0 0 0 0,0-1-1 0 0,0 1 1 0 0,0 0 0 0 0,-1-1 0 0 0,3 0-1 0 0,-2 1-17 0 0,-1-1 0 0 0,1 1 0 0 0,0-1 0 0 0,-1 1 0 0 0,1-1 0 0 0,-1 0 0 0 0,1 1 0 0 0,-1-1 0 0 0,1 0 0 0 0,-1 0 0 0 0,0 0 0 0 0,1 0 0 0 0,-1 0 0 0 0,0-1 0 0 0,0 1-1 0 0,0 0 1 0 0,0 0 0 0 0,0-1 0 0 0,0 1 0 0 0,0-1 0 0 0,0 1 0 0 0,0-1 0 0 0,0-2 0 0 0,-1 1 22 0 0,1 1 1 0 0,-1-1-1 0 0,0 0 1 0 0,0 0-1 0 0,0 0 0 0 0,-1 0 1 0 0,1 1-1 0 0,-1-1 1 0 0,1 0-1 0 0,-1 0 1 0 0,0 1-1 0 0,-2-5 0 0 0,-2-4 102 0 0,-1 1-1 0 0,0 0 0 0 0,-1 1 0 0 0,0 0 0 0 0,-13-14 0 0 0</inkml:trace>
</inkml:ink>
</file>

<file path=ppt/ink/ink993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7.986"/>
    </inkml:context>
    <inkml:brush xml:id="br0">
      <inkml:brushProperty name="width" value="0.05" units="cm"/>
      <inkml:brushProperty name="height" value="0.05" units="cm"/>
      <inkml:brushProperty name="color" value="#F6630D"/>
    </inkml:brush>
  </inkml:definitions>
  <inkml:trace contextRef="#ctx0" brushRef="#br0">0 240 12895 0 0,'6'-26'1584'0'0,"7"-38"4162"0"0,6-19-1810 0 0,4 35-1550 0 0,-22 46-2406 0 0,1 0 1 0 0,-1 1-1 0 0,1-1 0 0 0,0 1 0 0 0,-1 0 1 0 0,1-1-1 0 0,0 1 0 0 0,0 0 0 0 0,0 0 0 0 0,0 0 1 0 0,0 1-1 0 0,0-1 0 0 0,1 0 0 0 0,-1 1 1 0 0,0-1-1 0 0,0 1 0 0 0,0 0 0 0 0,1 0 1 0 0,-1-1-1 0 0,0 2 0 0 0,0-1 0 0 0,4 1 1 0 0,17 2-8224 0 0</inkml:trace>
</inkml:ink>
</file>

<file path=ppt/ink/ink993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606"/>
    </inkml:context>
    <inkml:brush xml:id="br0">
      <inkml:brushProperty name="width" value="0.05" units="cm"/>
      <inkml:brushProperty name="height" value="0.05" units="cm"/>
      <inkml:brushProperty name="color" value="#F6630D"/>
    </inkml:brush>
  </inkml:definitions>
  <inkml:trace contextRef="#ctx0" brushRef="#br0">178 18 8751 0 0,'0'0'674'0'0,"-16"-8"7161"0"0,-4-2-4160 0 0,15 10-3586 0 0,0 0 0 0 0,0 0-1 0 0,0 1 1 0 0,1-1 0 0 0,-1 1 0 0 0,0 0-1 0 0,0 0 1 0 0,0 1 0 0 0,0-1-1 0 0,1 1 1 0 0,-1 0 0 0 0,1 0 0 0 0,0 1-1 0 0,-1-1 1 0 0,1 1 0 0 0,0 0 0 0 0,0 0-1 0 0,1 0 1 0 0,-1 1 0 0 0,1-1-1 0 0,-5 7 1 0 0,3-5 16 0 0,1 1-1 0 0,0 0 1 0 0,0 0-1 0 0,0 1 1 0 0,1-1-1 0 0,0 1 1 0 0,0 0-1 0 0,1 0 1 0 0,0 0-1 0 0,0 0 1 0 0,0 0 0 0 0,1 0-1 0 0,0 1 1 0 0,0 7-1 0 0,2-13-93 0 0,-1 0-1 0 0,0 0 1 0 0,1 0 0 0 0,0 1-1 0 0,0-1 1 0 0,-1 0-1 0 0,1 0 1 0 0,0 0 0 0 0,1 0-1 0 0,-1 0 1 0 0,0 0-1 0 0,0-1 1 0 0,1 1-1 0 0,-1 0 1 0 0,1-1 0 0 0,0 1-1 0 0,-1-1 1 0 0,1 1-1 0 0,0-1 1 0 0,0 0 0 0 0,0 0-1 0 0,0 0 1 0 0,0 0-1 0 0,0 0 1 0 0,0 0 0 0 0,0-1-1 0 0,1 1 1 0 0,-1-1-1 0 0,0 1 1 0 0,0-1 0 0 0,1 0-1 0 0,-1 0 1 0 0,0 0-1 0 0,0 0 1 0 0,1 0 0 0 0,-1 0-1 0 0,3-1 1 0 0,-2 1 7 0 0,1-1 0 0 0,0 1 0 0 0,-1 0 1 0 0,1-1-1 0 0,0 0 0 0 0,-1 0 0 0 0,1 0 0 0 0,-1 0 1 0 0,1-1-1 0 0,-1 0 0 0 0,0 1 0 0 0,1-1 0 0 0,-1 0 1 0 0,0-1-1 0 0,0 1 0 0 0,0 0 0 0 0,-1-1 0 0 0,1 0 1 0 0,-1 1-1 0 0,1-1 0 0 0,-1 0 0 0 0,3-5 0 0 0,-4 6 21 0 0,0-1 42 0 0,0 0 1 0 0,0 1 0 0 0,0-1-1 0 0,0 0 1 0 0,0 0 0 0 0,0 0-1 0 0,-1 0 1 0 0,0 0 0 0 0,1-1-1 0 0,-1 1 1 0 0,0 0 0 0 0,-1 0-1 0 0,1 0 1 0 0,0 0 0 0 0,-1 0-1 0 0,-1-5 649 0 0,21 36-522 0 0,19 4-393 0 0,-10-15-2862 0 0,-18-13 1583 0 0</inkml:trace>
</inkml:ink>
</file>

<file path=ppt/ink/ink993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8.989"/>
    </inkml:context>
    <inkml:brush xml:id="br0">
      <inkml:brushProperty name="width" value="0.05" units="cm"/>
      <inkml:brushProperty name="height" value="0.05" units="cm"/>
      <inkml:brushProperty name="color" value="#F6630D"/>
    </inkml:brush>
  </inkml:definitions>
  <inkml:trace contextRef="#ctx0" brushRef="#br0">7 180 8751 0 0,'0'0'674'0'0,"-2"-7"675"0"0,-2-22 8434 0 0,4 20-9151 0 0,1 1 0 0 0,1-1 1 0 0,-1 1-1 0 0,1-1 1 0 0,1 1-1 0 0,0 0 1 0 0,0 0-1 0 0,0 0 1 0 0,1 1-1 0 0,7-12 1 0 0,-9 16-594 0 0,1-1 1 0 0,-1 1 0 0 0,1 0-1 0 0,0 0 1 0 0,-1 1-1 0 0,1-1 1 0 0,1 1 0 0 0,-1-1-1 0 0,0 1 1 0 0,0 0-1 0 0,1 0 1 0 0,-1 0-1 0 0,1 1 1 0 0,0-1 0 0 0,-1 1-1 0 0,1 0 1 0 0,0 0-1 0 0,0 0 1 0 0,0 0 0 0 0,0 1-1 0 0,0 0 1 0 0,0-1-1 0 0,0 2 1 0 0,0-1 0 0 0,4 1-1 0 0,-5-1-37 0 0,-1 1-1 0 0,0 0 1 0 0,1-1 0 0 0,-1 1 0 0 0,0 0-1 0 0,0 0 1 0 0,0 0 0 0 0,1 0-1 0 0,-1 1 1 0 0,0-1 0 0 0,-1 1 0 0 0,1-1-1 0 0,0 1 1 0 0,0 0 0 0 0,-1-1-1 0 0,1 1 1 0 0,-1 0 0 0 0,1 0 0 0 0,-1 0-1 0 0,2 4 1 0 0,13 49-307 0 0,-5-14-2722 0 0,-8-33 1539 0 0</inkml:trace>
</inkml:ink>
</file>

<file path=ppt/ink/ink993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522"/>
    </inkml:context>
    <inkml:brush xml:id="br0">
      <inkml:brushProperty name="width" value="0.05" units="cm"/>
      <inkml:brushProperty name="height" value="0.05" units="cm"/>
      <inkml:brushProperty name="color" value="#F6630D"/>
    </inkml:brush>
  </inkml:definitions>
  <inkml:trace contextRef="#ctx0" brushRef="#br0">97 36 2759 0 0,'2'-2'1350'0'0,"16"-22"12370"0"0,-18 24-13599 0 0,0 0 1 0 0,0-1 0 0 0,0 1 0 0 0,0 0 0 0 0,0-1-1 0 0,0 1 1 0 0,0 0 0 0 0,0-1 0 0 0,0 1 0 0 0,0 0 0 0 0,0-1-1 0 0,0 1 1 0 0,0 0 0 0 0,0-1 0 0 0,-1 1 0 0 0,1 0-1 0 0,0-1 1 0 0,0 1 0 0 0,0 0 0 0 0,-1-1 0 0 0,1 1-1 0 0,0 0 1 0 0,0 0 0 0 0,0-1 0 0 0,-1 1 0 0 0,1 0 0 0 0,0 0-1 0 0,-1 0 1 0 0,1-1 0 0 0,0 1 0 0 0,-1 0 0 0 0,1 0-1 0 0,0 0 1 0 0,0 0 0 0 0,-1 0 0 0 0,1-1 0 0 0,-1 1-1 0 0,1 0 1 0 0,-1 0 0 0 0,-19 4 1161 0 0,-17 15-1220 0 0,-1 22 380 0 0,37-40-424 0 0,0 0 1 0 0,0 1-1 0 0,-1-1 1 0 0,1 0-1 0 0,0 1 0 0 0,1-1 1 0 0,-1 0-1 0 0,0 1 0 0 0,0-1 1 0 0,1 1-1 0 0,-1-1 0 0 0,0 1 1 0 0,1-1-1 0 0,0 1 0 0 0,-1 0 1 0 0,1-1-1 0 0,0 1 0 0 0,0-1 1 0 0,0 1-1 0 0,0 0 0 0 0,0-1 1 0 0,0 1-1 0 0,0 0 0 0 0,1-1 1 0 0,-1 1-1 0 0,0-1 0 0 0,1 1 1 0 0,0 0-1 0 0,-1-1 0 0 0,2 3 1 0 0,0-3-4 0 0,1 0 0 0 0,-1 0 0 0 0,0 0 0 0 0,1-1 0 0 0,-1 1 0 0 0,0-1 0 0 0,1 1 1 0 0,-1-1-1 0 0,0 0 0 0 0,1 0 0 0 0,-1 0 0 0 0,1 0 0 0 0,-1 0 0 0 0,1-1 0 0 0,-1 1 0 0 0,0-1 0 0 0,1 1 1 0 0,-1-1-1 0 0,0 0 0 0 0,0 0 0 0 0,1 0 0 0 0,-1 0 0 0 0,0 0 0 0 0,4-4 0 0 0,-5 4-11 0 0,1-1 0 0 0,0 1 0 0 0,0 0-1 0 0,0 0 1 0 0,1 0 0 0 0,-1 0 0 0 0,0 0 0 0 0,0 0-1 0 0,1 1 1 0 0,-1-1 0 0 0,0 1 0 0 0,1-1-1 0 0,-1 1 1 0 0,0 0 0 0 0,1 0 0 0 0,-1 0 0 0 0,0 0-1 0 0,1 0 1 0 0,-1 1 0 0 0,0-1 0 0 0,1 1 0 0 0,-1 0-1 0 0,4 1 1 0 0,3 7 78 0 0,0-1 0 0 0,0 2 0 0 0,-1-1 1 0 0,-1 1-1 0 0,1 0 0 0 0,-2 1 0 0 0,1 0 0 0 0,-2 0 0 0 0,6 14 0 0 0,-9-21-93 0 0,-1-1 1 0 0,1 1-1 0 0,-1-1 0 0 0,0 1 0 0 0,-1 0 0 0 0,1-1 1 0 0,0 1-1 0 0,-1 0 0 0 0,0 0 0 0 0,0-1 0 0 0,0 1 1 0 0,0 0-1 0 0,-1 0 0 0 0,1-1 0 0 0,-1 1 0 0 0,0 0 1 0 0,0-1-1 0 0,-1 1 0 0 0,1-1 0 0 0,-1 1 0 0 0,1-1 1 0 0,-1 0-1 0 0,0 0 0 0 0,0 0 0 0 0,-1 0 0 0 0,1 0 1 0 0,-1 0-1 0 0,1 0 0 0 0,-1-1 0 0 0,0 1 0 0 0,0-1 1 0 0,0 0-1 0 0,0 0 0 0 0,-6 3 0 0 0,4-3-63 0 0,1 0 0 0 0,-1-1 0 0 0,0 1 0 0 0,0-1 1 0 0,-1 0-1 0 0,1 0 0 0 0,0 0 0 0 0,0-1 0 0 0,0 0 0 0 0,-1 0 0 0 0,1 0 0 0 0,0-1 0 0 0,0 0 0 0 0,0 0 0 0 0,0 0 1 0 0,0 0-1 0 0,0-1 0 0 0,0 0 0 0 0,0 0 0 0 0,0 0 0 0 0,-7-5 0 0 0,6 1-811 0 0</inkml:trace>
</inkml:ink>
</file>

<file path=ppt/ink/ink993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29.887"/>
    </inkml:context>
    <inkml:brush xml:id="br0">
      <inkml:brushProperty name="width" value="0.05" units="cm"/>
      <inkml:brushProperty name="height" value="0.05" units="cm"/>
      <inkml:brushProperty name="color" value="#F6630D"/>
    </inkml:brush>
  </inkml:definitions>
  <inkml:trace contextRef="#ctx0" brushRef="#br0">1 27 11519 0 0,'0'-10'-358'0'0,"4"-6"9893"0"0,0 28-7364 0 0,13 142 798 0 0,-5-30-2871 0 0,-8-105-979 0 0,0-7-5737 0 0</inkml:trace>
</inkml:ink>
</file>

<file path=ppt/ink/ink993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236"/>
    </inkml:context>
    <inkml:brush xml:id="br0">
      <inkml:brushProperty name="width" value="0.05" units="cm"/>
      <inkml:brushProperty name="height" value="0.05" units="cm"/>
      <inkml:brushProperty name="color" value="#F6630D"/>
    </inkml:brush>
  </inkml:definitions>
  <inkml:trace contextRef="#ctx0" brushRef="#br0">8 74 8751 0 0,'36'-8'3992'0'0,"16"-19"4882"0"0,-51 26-8714 0 0,0 0 0 0 0,1 0 0 0 0,-1 0 0 0 0,0 0 0 0 0,0 0 0 0 0,0 0 1 0 0,0 0-1 0 0,0 0 0 0 0,0-1 0 0 0,0 1 0 0 0,0 0 0 0 0,0-1 0 0 0,-1 1 0 0 0,2-3 0 0 0,-2 3-118 0 0,0 0 1 0 0,-1 0-1 0 0,1 1 0 0 0,0-1 1 0 0,0 0-1 0 0,-1 0 1 0 0,1 1-1 0 0,-1-1 0 0 0,1 0 1 0 0,0 1-1 0 0,-1-1 0 0 0,1 0 1 0 0,-1 1-1 0 0,0-1 1 0 0,1 0-1 0 0,-1 1 0 0 0,1-1 1 0 0,-1 1-1 0 0,0-1 0 0 0,1 1 1 0 0,-1 0-1 0 0,0-1 0 0 0,0 1 1 0 0,1 0-1 0 0,-1-1 1 0 0,0 1-1 0 0,0 0 0 0 0,0 0 1 0 0,1 0-1 0 0,-1 0 0 0 0,-1-1 1 0 0,-1 1-10 0 0,0-1 1 0 0,0 1 0 0 0,0 0 0 0 0,0 0-1 0 0,0 0 1 0 0,0 0 0 0 0,0 0-1 0 0,0 1 1 0 0,0-1 0 0 0,0 1-1 0 0,0 0 1 0 0,0 0 0 0 0,0 0-1 0 0,1 0 1 0 0,-1 0 0 0 0,0 1 0 0 0,1-1-1 0 0,-1 1 1 0 0,1 0 0 0 0,-1-1-1 0 0,1 1 1 0 0,0 0 0 0 0,0 1-1 0 0,0-1 1 0 0,0 0 0 0 0,-3 4-1 0 0,3-3 2 0 0,0 0 0 0 0,0 0-1 0 0,1 0 1 0 0,-1 0-1 0 0,0 0 1 0 0,1 0 0 0 0,0 0-1 0 0,0 1 1 0 0,0-1-1 0 0,0 1 1 0 0,1-1 0 0 0,-1 0-1 0 0,1 1 1 0 0,0-1-1 0 0,0 1 1 0 0,0-1 0 0 0,0 1-1 0 0,0-1 1 0 0,1 0-1 0 0,0 1 1 0 0,0-1 0 0 0,2 6-1 0 0,-1-5-178 0 0,0-1-1 0 0,0 1 1 0 0,1-1-1 0 0,0 0 1 0 0,-1 1 0 0 0,1-1-1 0 0,1 0 1 0 0,-1-1-1 0 0,0 1 1 0 0,1-1 0 0 0,-1 1-1 0 0,1-1 1 0 0,0 0-1 0 0,0 0 1 0 0,-1 0 0 0 0,1-1-1 0 0,1 0 1 0 0,-1 0-1 0 0,0 0 1 0 0,0 0 0 0 0,0 0-1 0 0,0-1 1 0 0,1 1-1 0 0,-1-1 1 0 0,5-1-1 0 0,0-2-1644 0 0</inkml:trace>
</inkml:ink>
</file>

<file path=ppt/ink/ink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3"/>
    </inkml:context>
    <inkml:brush xml:id="br0">
      <inkml:brushProperty name="width" value="0.1" units="cm"/>
      <inkml:brushProperty name="height" value="0.1" units="cm"/>
      <inkml:brushProperty name="color" value="#008C3A"/>
    </inkml:brush>
  </inkml:definitions>
  <inkml:trace contextRef="#ctx0" brushRef="#br0">203 48 7711 0 0,'0'0'704'0'0,"-1"-1"-696"0"0,1 0 0 0 0,-1 1 0 0 0,0-1 0 0 0,1 0 0 0 0,-1 0 0 0 0,1 0 0 0 0,0 1 0 0 0,-1-1 0 0 0,1 0 0 0 0,0 0 0 0 0,-1 0 0 0 0,1 0 0 0 0,0 0 0 0 0,0 0 0 0 0,0 0 0 0 0,0-1 0 0 0,1 1 423 0 0,0 0-1 0 0,0 0 0 0 0,0-1 0 0 0,-1 1 0 0 0,1 0 0 0 0,0 0 0 0 0,0-1 1 0 0,-1 1-1 0 0,1 0 0 0 0,0-1 0 0 0,-1 1 0 0 0,0-1 0 0 0,1 1 0 0 0,-1 0 1 0 0,0-1-1 0 0,1-2 0 0 0,-2 3-198 0 0,0 1 0 0 0,0-1 0 0 0,1 1-1 0 0,-1-1 1 0 0,0 1 0 0 0,0-1 0 0 0,1 1 0 0 0,-1 0 0 0 0,0-1 0 0 0,0 1 0 0 0,0 0 0 0 0,0-1 0 0 0,0 1-1 0 0,1 0 1 0 0,-1 0 0 0 0,0 0 0 0 0,0 0 0 0 0,0 0 0 0 0,0 0 0 0 0,0 0 0 0 0,0 0 0 0 0,0 0-1 0 0,0 1 1 0 0,1-1 0 0 0,-1 0 0 0 0,0 1 0 0 0,0-1 0 0 0,0 0 0 0 0,0 1 0 0 0,1-1 0 0 0,-2 1-1 0 0,-11 4-166 0 0,0 1 0 0 0,0 0 0 0 0,1 1-1 0 0,0 0 1 0 0,0 1 0 0 0,1 0 0 0 0,0 1-1 0 0,0 0 1 0 0,-17 20 0 0 0,23-25-44 0 0,1 0-1 0 0,0 1 1 0 0,1-1 0 0 0,-1 1 0 0 0,1 0-1 0 0,0 0 1 0 0,0 0 0 0 0,1 1-1 0 0,-1-1 1 0 0,1 1 0 0 0,0-1 0 0 0,1 1-1 0 0,-1 0 1 0 0,1 0 0 0 0,0 0 0 0 0,1 0-1 0 0,0 0 1 0 0,-1-1 0 0 0,2 1 0 0 0,-1 0-1 0 0,1 0 1 0 0,0 0 0 0 0,0 0 0 0 0,1 0-1 0 0,3 9 1 0 0,-3-12-20 0 0,0 1 0 0 0,1-1-1 0 0,0 0 1 0 0,0 0 0 0 0,0 0 0 0 0,0 0-1 0 0,0 0 1 0 0,0-1 0 0 0,1 0-1 0 0,-1 1 1 0 0,1-1 0 0 0,0 0 0 0 0,-1-1-1 0 0,1 1 1 0 0,0-1 0 0 0,0 0 0 0 0,0 0-1 0 0,0 0 1 0 0,1 0 0 0 0,-1-1 0 0 0,5 1-1 0 0,14 0 11 0 0,0-1 1 0 0,39-5-1 0 0,-34 3-1 0 0,-15 1-97 0 0,15-1 45 0 0,46-9-1 0 0,-26-6-2244 0 0,-42 14 1298 0 0,0 0-1 0 0,0 0 0 0 0,-1-1 0 0 0,0 0 1 0 0,8-7-1 0 0,-2 0-913 0 0</inkml:trace>
</inkml:ink>
</file>

<file path=ppt/ink/ink994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5:30.598"/>
    </inkml:context>
    <inkml:brush xml:id="br0">
      <inkml:brushProperty name="width" value="0.05" units="cm"/>
      <inkml:brushProperty name="height" value="0.05" units="cm"/>
      <inkml:brushProperty name="color" value="#F6630D"/>
    </inkml:brush>
  </inkml:definitions>
  <inkml:trace contextRef="#ctx0" brushRef="#br0">1 16 12439 0 0,'4'-6'9400'0'0,"-2"6"-8164"0"0,37 22 996 0 0,-32-18-2111 0 0,1-1 0 0 0,-1 1-1 0 0,0 1 1 0 0,0-1 0 0 0,0 1-1 0 0,9 10 1 0 0,-14-14-110 0 0,-1 1 1 0 0,0 0-1 0 0,0-1 1 0 0,0 1-1 0 0,0 0 1 0 0,-1 0-1 0 0,1 0 1 0 0,0-1-1 0 0,-1 1 1 0 0,1 0-1 0 0,-1 0 1 0 0,0 0-1 0 0,1 0 1 0 0,-1 0-1 0 0,0 0 1 0 0,0 0-1 0 0,-1 0 1 0 0,1 0-1 0 0,0 0 1 0 0,-1 0-1 0 0,1 0 1 0 0,-1 0-1 0 0,1 0 1 0 0,-1 0-1 0 0,0-1 1 0 0,0 1-1 0 0,0 0 1 0 0,0 0-1 0 0,0-1 1 0 0,0 1-1 0 0,-1-1 1 0 0,-2 4-1 0 0,-23 21-1375 0 0,5-13-2837 0 0,11-8-3582 0 0</inkml:trace>
  <inkml:trace contextRef="#ctx0" brushRef="#br0" timeOffset="1">1 25 9527 0 0,'7'-5'416'0'0,"-3"3"96"0"0,1-1-408 0 0,0 1-104 0 0,1-1 0 0 0,1 0 0 0 0,1 1 616 0 0,1 0 104 0 0,1 0 16 0 0,1 2-4000 0 0,0 0-808 0 0</inkml:trace>
</inkml:ink>
</file>

<file path=ppt/ink/ink994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6:44.988"/>
    </inkml:context>
    <inkml:brush xml:id="br0">
      <inkml:brushProperty name="width" value="0.05" units="cm"/>
      <inkml:brushProperty name="height" value="0.05" units="cm"/>
      <inkml:brushProperty name="color" value="#008C3A"/>
    </inkml:brush>
  </inkml:definitions>
  <inkml:trace contextRef="#ctx0" brushRef="#br0">1 29 1839 0 0,'0'0'6107'0'0,"7"-5"-3115"0"0,-6 4-2655 0 0,-1 0-1 0 0,0 0 1 0 0,0 1-1 0 0,0-1 1 0 0,0 0 0 0 0,0 0-1 0 0,0 1 1 0 0,0-1-1 0 0,0 0 1 0 0,0 0 0 0 0,0 1-1 0 0,0-1 1 0 0,0 0-1 0 0,0 0 1 0 0,-1 1 0 0 0,1-1-1 0 0,0 0 1 0 0,-1 1 0 0 0,1-1-1 0 0,0 0 1 0 0,-2 0-1 0 0,1-5 4377 0 0,14 15-3619 0 0,-8-4-1039 0 0,0 0 0 0 0,-1 0 0 0 0,1 1 0 0 0,-1-1 0 0 0,-1 1 0 0 0,1 0 0 0 0,-1 1 0 0 0,0-1 0 0 0,0 1 0 0 0,-1-1 0 0 0,1 1 0 0 0,-2 0 0 0 0,1 0 0 0 0,-1 0-1 0 0,1 7 1 0 0,0 10 138 0 0,0 0-1 0 0,-2 1 1 0 0,-2 24-1 0 0,1-43-188 0 0,0 0 0 0 0,-1-1 0 0 0,1 1-1 0 0,-1 0 1 0 0,-1 0 0 0 0,1-1 0 0 0,-1 0 0 0 0,0 1-1 0 0,0-1 1 0 0,-1 0 0 0 0,1 0 0 0 0,-9 8 0 0 0,-14 21-1 0 0,26-34-91 0 0</inkml:trace>
</inkml:ink>
</file>

<file path=ppt/ink/ink994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2.631"/>
    </inkml:context>
    <inkml:brush xml:id="br0">
      <inkml:brushProperty name="width" value="0.05" units="cm"/>
      <inkml:brushProperty name="height" value="0.05" units="cm"/>
      <inkml:brushProperty name="color" value="#008C3A"/>
    </inkml:brush>
  </inkml:definitions>
  <inkml:trace contextRef="#ctx0" brushRef="#br0">3 43 1839 0 0,'-2'-15'415'0'0,"13"-13"640"0"0</inkml:trace>
</inkml:ink>
</file>

<file path=ppt/ink/ink994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3.115"/>
    </inkml:context>
    <inkml:brush xml:id="br0">
      <inkml:brushProperty name="width" value="0.05" units="cm"/>
      <inkml:brushProperty name="height" value="0.05" units="cm"/>
      <inkml:brushProperty name="color" value="#008C3A"/>
    </inkml:brush>
  </inkml:definitions>
  <inkml:trace contextRef="#ctx0" brushRef="#br0">208 36 1375 0 0,'17'-36'18828'0'0,"-22"42"-18453"0"0,0 1 1 0 0,0 0-1 0 0,0 0 0 0 0,1 0 0 0 0,0 0 0 0 0,1 1 0 0 0,-1-1 0 0 0,1 1 1 0 0,1 0-1 0 0,-3 13 0 0 0,-12 29 70 0 0,1-21-396 0 0,0-1 1 0 0,-25 30-1 0 0,26-38-15 0 0,0 1 1 0 0,2 0-1 0 0,0 1 1 0 0,-18 45-1 0 0,30-66-26 0 0,1 0-1 0 0,0 0 1 0 0,-1 1 0 0 0,1-1-1 0 0,0 0 1 0 0,0 0 0 0 0,-1 0-1 0 0,1 1 1 0 0,0-1 0 0 0,0 0-1 0 0,0 0 1 0 0,0 0 0 0 0,1 1-1 0 0,-1-1 1 0 0,0 0 0 0 0,1 0-1 0 0,-1 0 1 0 0,0 1 0 0 0,1-1-1 0 0,-1 0 1 0 0,1 0 0 0 0,0 0-1 0 0,-1 0 1 0 0,1 0 0 0 0,0 0-1 0 0,0 0 1 0 0,-1 0 0 0 0,1 0-1 0 0,2 1 1 0 0,0 0 43 0 0,1-1 0 0 0,-1 1 0 0 0,1 0 0 0 0,-1-1 0 0 0,1 0 0 0 0,0 0 0 0 0,0 0 0 0 0,-1-1 0 0 0,8 1 0 0 0,6 0 146 0 0,-1-1 0 0 0,1-1 0 0 0,28-5 0 0 0,-41 5-171 0 0,27-5 128 0 0,48-5 0 0 0,-68 10-133 0 0,0 1 0 0 0,1 1 0 0 0,-1 0 0 0 0,0 0 0 0 0,1 1 1 0 0,-1 1-1 0 0,0-1 0 0 0,12 6 0 0 0,1 0 72 0 0,-8-5-3286 0 0</inkml:trace>
</inkml:ink>
</file>

<file path=ppt/ink/ink994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4.906"/>
    </inkml:context>
    <inkml:brush xml:id="br0">
      <inkml:brushProperty name="width" value="0.05" units="cm"/>
      <inkml:brushProperty name="height" value="0.05" units="cm"/>
      <inkml:brushProperty name="color" value="#008C3A"/>
    </inkml:brush>
  </inkml:definitions>
  <inkml:trace contextRef="#ctx0" brushRef="#br0">24 17 10511 0 0,'0'0'480'0'0,"-11"-17"9463"0"0,10 18-9774 0 0,0 0 0 0 0,0 0 1 0 0,0 0-1 0 0,0 0 0 0 0,0 0 1 0 0,0 0-1 0 0,1 0 0 0 0,-1 1 0 0 0,0-1 1 0 0,1 0-1 0 0,-1 0 0 0 0,1 1 1 0 0,-1-1-1 0 0,1 0 0 0 0,0 1 1 0 0,0-1-1 0 0,-1 0 0 0 0,1 1 0 0 0,0-1 1 0 0,0 0-1 0 0,0 1 0 0 0,1 1 1 0 0,-2 34 385 0 0,2 0-409 0 0,8 43 0 0 0,-8-71-126 0 0,1 1-1 0 0,0-1 1 0 0,0 1 0 0 0,1-1-1 0 0,1 0 1 0 0,0 0-1 0 0,0 0 1 0 0,0-1 0 0 0,12 16-1 0 0,-16-23-117 0 0,1-1 0 0 0,0 1 0 0 0,-1 0 0 0 0,1-1 0 0 0,0 1 0 0 0,-1-1 0 0 0,1 1 0 0 0,0-1 0 0 0,0 1 0 0 0,0-1 0 0 0,0 1 0 0 0,-1-1-1 0 0,1 0 1 0 0,0 1 0 0 0,0-1 0 0 0,0 0 0 0 0,0 0 0 0 0,0 0 0 0 0,2 0 0 0 0,-2 0-207 0 0,0 0 0 0 0,0 0-1 0 0,0-1 1 0 0,0 1 0 0 0,0-1 0 0 0,0 1 0 0 0,1-1-1 0 0,-1 1 1 0 0,0-1 0 0 0,0 0 0 0 0,-1 1-1 0 0,1-1 1 0 0,0 0 0 0 0,0 0 0 0 0,0 1-1 0 0,0-1 1 0 0,-1 0 0 0 0,1 0 0 0 0,0 0 0 0 0,-1 0-1 0 0,1 0 1 0 0,-1 0 0 0 0,1-2 0 0 0,2-6-6857 0 0</inkml:trace>
</inkml:ink>
</file>

<file path=ppt/ink/ink994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452"/>
    </inkml:context>
    <inkml:brush xml:id="br0">
      <inkml:brushProperty name="width" value="0.05" units="cm"/>
      <inkml:brushProperty name="height" value="0.05" units="cm"/>
      <inkml:brushProperty name="color" value="#008C3A"/>
    </inkml:brush>
  </inkml:definitions>
  <inkml:trace contextRef="#ctx0" brushRef="#br0">6 132 5063 0 0,'-1'-9'1404'0'0,"-4"-26"7435"0"0,5 32-8450 0 0,0-1-1 0 0,1 0 1 0 0,-1 1 0 0 0,0-1 0 0 0,1 1-1 0 0,0-1 1 0 0,0 0 0 0 0,0 1-1 0 0,0 0 1 0 0,1-1 0 0 0,0 1 0 0 0,-1 0-1 0 0,1-1 1 0 0,0 1 0 0 0,0 0-1 0 0,1 1 1 0 0,-1-1 0 0 0,1 0 0 0 0,2-2-1 0 0,-1 2-213 0 0,-1 1-1 0 0,1 0 0 0 0,-1 0 0 0 0,1 0 1 0 0,0 0-1 0 0,0 1 0 0 0,0 0 1 0 0,0 0-1 0 0,0 0 0 0 0,0 0 0 0 0,0 0 1 0 0,0 1-1 0 0,0-1 0 0 0,7 2 1 0 0,-7-1-164 0 0,0 0 0 0 0,0 0 1 0 0,0 1-1 0 0,-1 0 0 0 0,1-1 1 0 0,0 1-1 0 0,-1 1 1 0 0,1-1-1 0 0,-1 0 0 0 0,1 1 1 0 0,-1 0-1 0 0,0 0 0 0 0,1 0 1 0 0,-1 0-1 0 0,0 0 0 0 0,0 1 1 0 0,-1 0-1 0 0,1-1 1 0 0,-1 1-1 0 0,1 0 0 0 0,-1 0 1 0 0,0 0-1 0 0,0 0 0 0 0,0 1 1 0 0,0-1-1 0 0,-1 1 0 0 0,1-1 1 0 0,-1 1-1 0 0,0-1 1 0 0,0 1-1 0 0,0 0 0 0 0,0-1 1 0 0,-1 1-1 0 0,0 0 0 0 0,0 0 1 0 0,0 4-1 0 0,-1-5 0 0 0,1 0-1 0 0,-1 0 1 0 0,0 0 0 0 0,0 0-1 0 0,0 0 1 0 0,-1 0 0 0 0,1 0-1 0 0,-1 0 1 0 0,0 0 0 0 0,1-1-1 0 0,-1 1 1 0 0,0-1 0 0 0,-1 1-1 0 0,1-1 1 0 0,0 0 0 0 0,-1 0-1 0 0,-2 2 1 0 0,-21 25 32 0 0,26-28-36 0 0,0 0 0 0 0,-1 0 1 0 0,1 0-1 0 0,0 0 0 0 0,1 0 1 0 0,-1 0-1 0 0,0 0 0 0 0,0 0 0 0 0,0-1 1 0 0,0 1-1 0 0,1 0 0 0 0,-1 0 1 0 0,0 0-1 0 0,1 0 0 0 0,-1 0 0 0 0,1 0 1 0 0,-1-1-1 0 0,1 1 0 0 0,0 0 1 0 0,-1 0-1 0 0,1-1 0 0 0,-1 1 0 0 0,1 0 1 0 0,0-1-1 0 0,0 1 0 0 0,-1-1 1 0 0,3 2-1 0 0,30 20-199 0 0,-21-15 2 0 0,-9-3 192 0 0,1-1 0 0 0,-1 1 0 0 0,0 0-1 0 0,0 0 1 0 0,0 0 0 0 0,-1 0-1 0 0,1 0 1 0 0,-1 0 0 0 0,0 1-1 0 0,0-1 1 0 0,-1 1 0 0 0,1 0 0 0 0,-1 0-1 0 0,0-1 1 0 0,0 1 0 0 0,-1 0-1 0 0,1 0 1 0 0,-1 0 0 0 0,-1 7-1 0 0,1-8 8 0 0,0-1 0 0 0,0 1 0 0 0,-1-1 0 0 0,1 1 0 0 0,-1-1 0 0 0,0 1 0 0 0,0-1 0 0 0,0 0 0 0 0,-1 1 0 0 0,1-1 0 0 0,-1 0 0 0 0,1 0 0 0 0,-1 0-1 0 0,0 0 1 0 0,0 0 0 0 0,-1-1 0 0 0,1 1 0 0 0,-1 0 0 0 0,1-1 0 0 0,-1 0 0 0 0,0 0 0 0 0,0 0 0 0 0,1 0 0 0 0,-2 0 0 0 0,1 0 0 0 0,0-1 0 0 0,-7 3-1 0 0,-25-4 551 0 0,34 0-705 0 0,0 0 1 0 0,0 0-1 0 0,0 0 1 0 0,0 0 0 0 0,0 0-1 0 0,0 0 1 0 0,0 0-1 0 0,0-1 1 0 0,-1 1-1 0 0,1 0 1 0 0,0-1 0 0 0,0 1-1 0 0,0-1 1 0 0,1 1-1 0 0,-1-1 1 0 0,0 1 0 0 0,0-1-1 0 0,0 0 1 0 0,0 0-1 0 0,0 1 1 0 0,1-1 0 0 0,-1 0-1 0 0,0 0 1 0 0,1 0-1 0 0,-1 0 1 0 0,0 0 0 0 0,0-1-1 0 0,2-4-1606 0 0</inkml:trace>
</inkml:ink>
</file>

<file path=ppt/ink/ink994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5.801"/>
    </inkml:context>
    <inkml:brush xml:id="br0">
      <inkml:brushProperty name="width" value="0.05" units="cm"/>
      <inkml:brushProperty name="height" value="0.05" units="cm"/>
      <inkml:brushProperty name="color" value="#008C3A"/>
    </inkml:brush>
  </inkml:definitions>
  <inkml:trace contextRef="#ctx0" brushRef="#br0">3 43 5983 0 0,'0'0'464'0'0,"-3"-18"11768"0"0,16 13-11293 0 0,0 1 0 0 0,0 0-1 0 0,0 0 1 0 0,1 2 0 0 0,22-3 0 0 0,-2 4-2893 0 0,1 3-5390 0 0</inkml:trace>
</inkml:ink>
</file>

<file path=ppt/ink/ink994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166"/>
    </inkml:context>
    <inkml:brush xml:id="br0">
      <inkml:brushProperty name="width" value="0.05" units="cm"/>
      <inkml:brushProperty name="height" value="0.05" units="cm"/>
      <inkml:brushProperty name="color" value="#008C3A"/>
    </inkml:brush>
  </inkml:definitions>
  <inkml:trace contextRef="#ctx0" brushRef="#br0">74 0 5527 0 0,'0'0'423'0'0,"-7"2"204"0"0,-19 9 7277 0 0,21-6-7656 0 0,2-1 0 0 0,-1 1 0 0 0,0 0 0 0 0,1 0 0 0 0,0 0 1 0 0,0 0-1 0 0,0 1 0 0 0,1-1 0 0 0,-1 1 0 0 0,1 0 0 0 0,1-1 1 0 0,-1 1-1 0 0,1 0 0 0 0,0 0 0 0 0,1 0 0 0 0,-1 0 0 0 0,1 0 1 0 0,1 7-1 0 0,0 17 1570 0 0,2 0 1 0 0,9 40-1 0 0,-7-41-1446 0 0,9 15-3140 0 0,-13-39 1344 0 0</inkml:trace>
</inkml:ink>
</file>

<file path=ppt/ink/ink994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499"/>
    </inkml:context>
    <inkml:brush xml:id="br0">
      <inkml:brushProperty name="width" value="0.05" units="cm"/>
      <inkml:brushProperty name="height" value="0.05" units="cm"/>
      <inkml:brushProperty name="color" value="#008C3A"/>
    </inkml:brush>
  </inkml:definitions>
  <inkml:trace contextRef="#ctx0" brushRef="#br0">1 112 5527 0 0,'17'-11'-321'0'0,"7"-18"10301"0"0,-5 4-1544 0 0,-5 13-6956 0 0,33-11-576 0 0,-31 18-3482 0 0,1 1-4024 0 0,-8 1-657 0 0</inkml:trace>
</inkml:ink>
</file>

<file path=ppt/ink/ink994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6.834"/>
    </inkml:context>
    <inkml:brush xml:id="br0">
      <inkml:brushProperty name="width" value="0.05" units="cm"/>
      <inkml:brushProperty name="height" value="0.05" units="cm"/>
      <inkml:brushProperty name="color" value="#008C3A"/>
    </inkml:brush>
  </inkml:definitions>
  <inkml:trace contextRef="#ctx0" brushRef="#br0">190 37 14711 0 0,'-13'-29'2667'0'0,"9"21"2217"0"0,0 10-4634 0 0,0-1 1 0 0,0 1 0 0 0,0-1-1 0 0,0 1 1 0 0,1 1-1 0 0,-1-1 1 0 0,1 0 0 0 0,-1 1-1 0 0,1 0 1 0 0,0-1 0 0 0,-4 6-1 0 0,-6 3-57 0 0,2-2-141 0 0,-1 0 0 0 0,1 1 0 0 0,1 1 0 0 0,0 0 0 0 0,0 0 0 0 0,1 1 0 0 0,0 0-1 0 0,-9 19 1 0 0,16-27-39 0 0,0-1-1 0 0,0 1 0 0 0,1 0 1 0 0,-1 0-1 0 0,1 0 0 0 0,0 0 0 0 0,1 0 1 0 0,-1 0-1 0 0,0 0 0 0 0,1 1 0 0 0,0-1 1 0 0,0 0-1 0 0,0 0 0 0 0,1 0 1 0 0,0 1-1 0 0,-1-1 0 0 0,1 0 0 0 0,1 0 1 0 0,-1 0-1 0 0,1 0 0 0 0,-1-1 1 0 0,1 1-1 0 0,0 0 0 0 0,0-1 0 0 0,1 1 1 0 0,-1-1-1 0 0,1 0 0 0 0,-1 1 0 0 0,1-1 1 0 0,0-1-1 0 0,1 1 0 0 0,-1 0 1 0 0,0-1-1 0 0,6 4 0 0 0,-3-2 0 0 0,1-1 0 0 0,0 1 0 0 0,0-1 0 0 0,0 0 0 0 0,0-1 0 0 0,1 1 0 0 0,-1-1 0 0 0,1-1 0 0 0,-1 0 0 0 0,1 0 0 0 0,14 0 0 0 0,-19-1-8 0 0,-1 0-1 0 0,1 0 0 0 0,0-1 1 0 0,0 1-1 0 0,0-1 1 0 0,0 1-1 0 0,0-1 1 0 0,-1 0-1 0 0,1 0 0 0 0,0 0 1 0 0,-1-1-1 0 0,1 1 1 0 0,-1-1-1 0 0,1 1 1 0 0,-1-1-1 0 0,0 0 0 0 0,0 0 1 0 0,1 0-1 0 0,-1 0 1 0 0,-1 0-1 0 0,1-1 1 0 0,0 1-1 0 0,0 0 0 0 0,-1-1 1 0 0,0 0-1 0 0,1 1 1 0 0,-1-1-1 0 0,0 0 1 0 0,0 1-1 0 0,-1-1 0 0 0,1 0 1 0 0,0 0-1 0 0,-1 0 1 0 0,1-4-1 0 0,-1 5-8 0 0,0 0 0 0 0,0 0 0 0 0,0-1 0 0 0,0 1 0 0 0,0 0 0 0 0,0 0 0 0 0,-1-1 0 0 0,1 1 0 0 0,-1 0 0 0 0,1 0 0 0 0,-1 0 0 0 0,0 0 0 0 0,0 0 0 0 0,0 0-1 0 0,0 0 1 0 0,0 0 0 0 0,-1 0 0 0 0,1 0 0 0 0,0 1 0 0 0,-1-1 0 0 0,1 0 0 0 0,-1 1 0 0 0,0-1 0 0 0,0 1 0 0 0,1 0 0 0 0,-1-1 0 0 0,0 1 0 0 0,0 0 0 0 0,0 0 0 0 0,0 0 0 0 0,-4 0 506 0 0,10-2-454 0 0,0 1 0 0 0,0 0 0 0 0,0 0-1 0 0,0 0 1 0 0,0 0 0 0 0,0 1-1 0 0,7-2 1 0 0,-3 0-54 0 0,66-16-2697 0 0,-59 17 504 0 0</inkml:trace>
</inkml:ink>
</file>

<file path=ppt/ink/ink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4"/>
    </inkml:context>
    <inkml:brush xml:id="br0">
      <inkml:brushProperty name="width" value="0.1" units="cm"/>
      <inkml:brushProperty name="height" value="0.1" units="cm"/>
      <inkml:brushProperty name="color" value="#008C3A"/>
    </inkml:brush>
  </inkml:definitions>
  <inkml:trace contextRef="#ctx0" brushRef="#br0">10 123 2759 0 0,'0'0'3698'0'0,"1"45"652"0"0,-2-27-3975 0 0,-2 22 4958 0 0,1-24-132 0 0,0-40-2818 0 0,2-6-1768 0 0,-1 21-486 0 0,0 0 0 0 0,1 0 0 0 0,0 0 1 0 0,0 0-1 0 0,1 0 0 0 0,0 0 0 0 0,1 0 1 0 0,0 0-1 0 0,0 0 0 0 0,1 0 0 0 0,0 1 1 0 0,1 0-1 0 0,0-1 0 0 0,0 1 1 0 0,10-13-1 0 0,-13 18-117 0 0,1 1-1 0 0,-1 0 1 0 0,1-1 0 0 0,-1 1 0 0 0,1 0 0 0 0,0 0-1 0 0,0 0 1 0 0,0 1 0 0 0,0-1 0 0 0,0 0 0 0 0,1 1-1 0 0,-1-1 1 0 0,0 1 0 0 0,1 0 0 0 0,-1 0 0 0 0,1 0-1 0 0,0 0 1 0 0,-1 0 0 0 0,1 0 0 0 0,0 1 0 0 0,-1-1-1 0 0,1 1 1 0 0,0 0 0 0 0,-1 0 0 0 0,1 0 0 0 0,0 0-1 0 0,0 0 1 0 0,-1 1 0 0 0,1-1 0 0 0,0 1 0 0 0,-1-1 0 0 0,1 1-1 0 0,4 2 1 0 0,-1 1-10 0 0,0 1 0 0 0,0-1 0 0 0,-1 1 0 0 0,1 0 0 0 0,-1 0 0 0 0,0 1 0 0 0,-1 0 0 0 0,9 11 0 0 0,28 61 31 0 0,-10-18-20 0 0,-30-59-5 0 0,0 0-1 0 0,0 0 1 0 0,-1 1 0 0 0,1-1-1 0 0,0 0 1 0 0,0 0-1 0 0,0 0 1 0 0,0 0 0 0 0,0 0-1 0 0,1-1 1 0 0,-1 1-1 0 0,0 0 1 0 0,0 0 0 0 0,0-1-1 0 0,1 1 1 0 0,-1-1-1 0 0,0 1 1 0 0,1-1 0 0 0,-1 0-1 0 0,0 1 1 0 0,1-1-1 0 0,-1 0 1 0 0,1 0 0 0 0,-1 0-1 0 0,0 0 1 0 0,1 0-1 0 0,-1 0 1 0 0,1 0 0 0 0,-1 0-1 0 0,0-1 1 0 0,1 1 0 0 0,-1-1-1 0 0,0 1 1 0 0,1-1-1 0 0,-1 1 1 0 0,0-1 0 0 0,0 0-1 0 0,1 0 1 0 0,-1 1-1 0 0,0-1 1 0 0,0 0 0 0 0,0 0-1 0 0,0 0 1 0 0,0 0-1 0 0,0 0 1 0 0,1-2 0 0 0,8-7 121 0 0,-1-1 0 0 0,0-1 0 0 0,13-19 0 0 0,-14 18-67 0 0,4-3 59 0 0,37-48 299 0 0,-45 59-385 0 0,0 1 1 0 0,1-1-1 0 0,-1 1 1 0 0,1 0-1 0 0,0 0 1 0 0,0 1 0 0 0,0-1-1 0 0,1 1 1 0 0,9-4-1 0 0,-12 6-33 0 0,-1 1 1 0 0,1-1-1 0 0,-1 1 1 0 0,0 0-1 0 0,1 0 1 0 0,-1 0-1 0 0,1 0 0 0 0,-1 0 1 0 0,0 1-1 0 0,1-1 1 0 0,-1 1-1 0 0,0 0 0 0 0,1 0 1 0 0,-1-1-1 0 0,0 1 1 0 0,0 1-1 0 0,1-1 0 0 0,-1 0 1 0 0,0 0-1 0 0,0 1 1 0 0,-1-1-1 0 0,1 1 0 0 0,0 0 1 0 0,0 0-1 0 0,-1-1 1 0 0,2 4-1 0 0,6 6 15 0 0,-1 1 0 0 0,0 0 0 0 0,8 20 0 0 0,-2-5-6 0 0,60 108-11 0 0,-72-133-227 0 0,0 0-1 0 0,0 1 1 0 0,0-1 0 0 0,0 0-1 0 0,0 0 1 0 0,1 0 0 0 0,-1 0-1 0 0,1 0 1 0 0,-1 0 0 0 0,1-1-1 0 0,0 0 1 0 0,0 1 0 0 0,-1-1-1 0 0,1 0 1 0 0,0 0 0 0 0,0 0-1 0 0,0-1 1 0 0,0 1 0 0 0,0-1-1 0 0,1 0 1 0 0,-1 0 0 0 0,0 0-1 0 0,5 0 1 0 0</inkml:trace>
</inkml:ink>
</file>

<file path=ppt/ink/ink995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7.890"/>
    </inkml:context>
    <inkml:brush xml:id="br0">
      <inkml:brushProperty name="width" value="0.05" units="cm"/>
      <inkml:brushProperty name="height" value="0.05" units="cm"/>
      <inkml:brushProperty name="color" value="#008C3A"/>
    </inkml:brush>
  </inkml:definitions>
  <inkml:trace contextRef="#ctx0" brushRef="#br0">11 29 1375 0 0,'-2'-4'10833'0'0,"-7"-9"-852"0"0,16 10-9654 0 0,-1 1 0 0 0,0 1 1 0 0,1-1-1 0 0,-1 1 1 0 0,1 0-1 0 0,0 0 1 0 0,-1 1-1 0 0,1 0 1 0 0,0 0-1 0 0,-1 0 1 0 0,13 3-1 0 0,-1-1 113 0 0,37-5 312 0 0,-44 2-837 0 0,1 0 0 0 0,-1 0 1 0 0,0 1-1 0 0,21 3 0 0 0,-25 0-1451 0 0</inkml:trace>
</inkml:ink>
</file>

<file path=ppt/ink/ink995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18.254"/>
    </inkml:context>
    <inkml:brush xml:id="br0">
      <inkml:brushProperty name="width" value="0.05" units="cm"/>
      <inkml:brushProperty name="height" value="0.05" units="cm"/>
      <inkml:brushProperty name="color" value="#008C3A"/>
    </inkml:brush>
  </inkml:definitions>
  <inkml:trace contextRef="#ctx0" brushRef="#br0">0 28 13559 0 0,'0'0'1231'0'0,"33"5"1586"0"0,20-8 1413 0 0,48-3 398 0 0,-82 4-4786 0 0,0-1 1 0 0,-1-1 0 0 0,22-7-1 0 0,-31 7-1342 0 0</inkml:trace>
</inkml:ink>
</file>

<file path=ppt/ink/ink995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094"/>
    </inkml:context>
    <inkml:brush xml:id="br0">
      <inkml:brushProperty name="width" value="0.05" units="cm"/>
      <inkml:brushProperty name="height" value="0.05" units="cm"/>
      <inkml:brushProperty name="color" value="#008C3A"/>
    </inkml:brush>
  </inkml:definitions>
  <inkml:trace contextRef="#ctx0" brushRef="#br0">19 121 7631 0 0,'0'0'2484'0'0,"-15"-27"7130"0"0,14 24-9412 0 0,0 0 1 0 0,1-1-1 0 0,-1 1 1 0 0,1 0-1 0 0,0-1 1 0 0,0 1-1 0 0,0 0 1 0 0,0-1-1 0 0,0 1 1 0 0,1 0-1 0 0,0-1 1 0 0,-1 1-1 0 0,1 0 1 0 0,0 0-1 0 0,1-1 1 0 0,-1 1-1 0 0,1 0 1 0 0,-1 0-1 0 0,1 0 1 0 0,0 1-1 0 0,0-1 1 0 0,0 0-1 0 0,0 1 1 0 0,5-5-1 0 0,-5 6-176 0 0,-1 0 0 0 0,0 0 0 0 0,1 0 0 0 0,-1 0 0 0 0,1 0 0 0 0,-1 0 0 0 0,1 0 0 0 0,-1 1 0 0 0,1-1 0 0 0,0 0 0 0 0,-1 1 0 0 0,1-1 0 0 0,0 1 0 0 0,-1 0 0 0 0,1 0 0 0 0,0 0-1 0 0,0 0 1 0 0,-1 0 0 0 0,4 0 0 0 0,-3 1-12 0 0,0 0 0 0 0,0 0-1 0 0,0 0 1 0 0,0 0-1 0 0,-1 0 1 0 0,1 0 0 0 0,0 0-1 0 0,-1 1 1 0 0,1-1 0 0 0,-1 1-1 0 0,1-1 1 0 0,-1 1-1 0 0,0 0 1 0 0,0 0 0 0 0,0-1-1 0 0,0 1 1 0 0,0 0 0 0 0,0 0-1 0 0,0 0 1 0 0,1 4-1 0 0,-1 0 8 0 0,1 0 0 0 0,-1 0 0 0 0,0 0 0 0 0,-1 0 0 0 0,0 0 0 0 0,1 0 0 0 0,-2 1 0 0 0,1-1 0 0 0,-1 0 0 0 0,0 0 0 0 0,-4 11 0 0 0,-29 72-221 0 0,10-30-169 0 0,18-43 247 0 0,-2 7-39 0 0,8-23 161 0 0,0 0 0 0 0,0 0 0 0 0,0 0 0 0 0,0 0 0 0 0,1 0 0 0 0,-1 0 0 0 0,0 0 0 0 0,0 0-1 0 0,0 0 1 0 0,0 0 0 0 0,0 0 0 0 0,1 0 0 0 0,-1 0 0 0 0,0 0 0 0 0,0 0 0 0 0,0 0 0 0 0,0 0 0 0 0,0 0 0 0 0,1 0-1 0 0,-1 0 1 0 0,0 0 0 0 0,0 0 0 0 0,0 1 0 0 0,0-1 0 0 0,0 0 0 0 0,0 0 0 0 0,1 0 0 0 0,-1 0 0 0 0,0 0 0 0 0,0 0-1 0 0,0 0 1 0 0,0 0 0 0 0,0 1 0 0 0,0-1 0 0 0,0 0 0 0 0,0 0 0 0 0,0 0 0 0 0,0 0 0 0 0,0 0 0 0 0,0 1 0 0 0,0-1-1 0 0,0 0 1 0 0,0 0 0 0 0,1 0 0 0 0,-2 0 0 0 0,1 0 0 0 0,0 1 0 0 0,0-1 0 0 0,0 0 0 0 0,0 0 0 0 0,0 0 0 0 0,0 0-1 0 0,0 1 1 0 0,0-1 0 0 0,0 0 0 0 0,6-4 12 0 0,0 1 0 0 0,0 0 0 0 0,0 0 0 0 0,0 0-1 0 0,0 1 1 0 0,1 0 0 0 0,-1 0 0 0 0,1 0 0 0 0,0 1 0 0 0,-1 0 0 0 0,1 0 0 0 0,0 1-1 0 0,0 0 1 0 0,-1 0 0 0 0,13 2 0 0 0,30 10-8390 0 0</inkml:trace>
</inkml:ink>
</file>

<file path=ppt/ink/ink995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490"/>
    </inkml:context>
    <inkml:brush xml:id="br0">
      <inkml:brushProperty name="width" value="0.05" units="cm"/>
      <inkml:brushProperty name="height" value="0.05" units="cm"/>
      <inkml:brushProperty name="color" value="#008C3A"/>
    </inkml:brush>
  </inkml:definitions>
  <inkml:trace contextRef="#ctx0" brushRef="#br0">0 30 3679 0 0,'0'0'284'0'0,"3"-3"2228"0"0,10-13 10225 0 0,-10 14-11999 0 0,-2 0-484 0 0,1 1 0 0 0,0 0 0 0 0,0 0-1 0 0,0 1 1 0 0,0-1 0 0 0,0 0 0 0 0,0 1 0 0 0,0-1 0 0 0,0 1 0 0 0,0-1 0 0 0,0 1-1 0 0,0 0 1 0 0,0 0 0 0 0,1 0 0 0 0,-1 0 0 0 0,0 1 0 0 0,0-1 0 0 0,4 1 0 0 0,-4 0-173 0 0,-1 0 1 0 0,1 1 0 0 0,0-1-1 0 0,0 0 1 0 0,-1 0-1 0 0,1 1 1 0 0,-1-1 0 0 0,1 1-1 0 0,-1-1 1 0 0,0 1-1 0 0,0 0 1 0 0,0-1 0 0 0,0 1-1 0 0,0 0 1 0 0,2 3 0 0 0,-1 2-75 0 0,0-1 0 0 0,-1 0 0 0 0,1 0 0 0 0,-1 1 1 0 0,-1-1-1 0 0,1 0 0 0 0,-1 1 0 0 0,0-1 1 0 0,-1 1-1 0 0,-1 11 0 0 0,-3 1-87 0 0,-1-1 0 0 0,-1 0 0 0 0,-1-1 0 0 0,-18 32 0 0 0,25-45-365 0 0</inkml:trace>
</inkml:ink>
</file>

<file path=ppt/ink/ink995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7.823"/>
    </inkml:context>
    <inkml:brush xml:id="br0">
      <inkml:brushProperty name="width" value="0.05" units="cm"/>
      <inkml:brushProperty name="height" value="0.05" units="cm"/>
      <inkml:brushProperty name="color" value="#008C3A"/>
    </inkml:brush>
  </inkml:definitions>
  <inkml:trace contextRef="#ctx0" brushRef="#br0">105 19 11863 0 0,'-2'-13'4794'0'0,"0"13"-4547"0"0,1-1 0 0 0,-1 0 0 0 0,0 0 1 0 0,0 1-1 0 0,1-1 0 0 0,-1 1 1 0 0,0-1-1 0 0,0 1 0 0 0,1 0 1 0 0,-1 0-1 0 0,0-1 0 0 0,0 1 0 0 0,0 1 1 0 0,0-1-1 0 0,1 0 0 0 0,-1 0 1 0 0,0 1-1 0 0,0-1 0 0 0,-2 2 1 0 0,0-1-91 0 0,1 1 0 0 0,0 0 0 0 0,0 0 0 0 0,1 0 0 0 0,-1 0 0 0 0,0 1 0 0 0,1-1 0 0 0,-1 1 0 0 0,-3 4 0 0 0,2-1-98 0 0,0 1 1 0 0,0-1-1 0 0,1 0 1 0 0,-1 1 0 0 0,2 0-1 0 0,-1 0 1 0 0,1 0-1 0 0,0 0 1 0 0,-2 9-1 0 0,4-13-38 0 0,0 0-1 0 0,0 0 0 0 0,0 0 1 0 0,0 0-1 0 0,0 0 0 0 0,1 0 1 0 0,-1 0-1 0 0,1 0 0 0 0,0 0 1 0 0,0 0-1 0 0,0 0 0 0 0,0 0 1 0 0,0-1-1 0 0,1 1 0 0 0,-1 0 1 0 0,1-1-1 0 0,0 1 0 0 0,0-1 1 0 0,0 1-1 0 0,0-1 0 0 0,0 0 1 0 0,0 0-1 0 0,0 0 0 0 0,1 0 0 0 0,-1 0 1 0 0,5 1-1 0 0,1 1-378 0 0,1 0 1 0 0,0-1-1 0 0,0 0 0 0 0,0-1 0 0 0,0 0 1 0 0,0 0-1 0 0,14 1 0 0 0,-7-3-7402 0 0</inkml:trace>
</inkml:ink>
</file>

<file path=ppt/ink/ink995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338"/>
    </inkml:context>
    <inkml:brush xml:id="br0">
      <inkml:brushProperty name="width" value="0.05" units="cm"/>
      <inkml:brushProperty name="height" value="0.05" units="cm"/>
      <inkml:brushProperty name="color" value="#008C3A"/>
    </inkml:brush>
  </inkml:definitions>
  <inkml:trace contextRef="#ctx0" brushRef="#br0">0 8 6447 0 0,'0'0'12866'0'0,"40"-7"-7471"0"0,4 7-4067 0 0,-4 0-4781 0 0,-32 0 1789 0 0</inkml:trace>
</inkml:ink>
</file>

<file path=ppt/ink/ink995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28.711"/>
    </inkml:context>
    <inkml:brush xml:id="br0">
      <inkml:brushProperty name="width" value="0.05" units="cm"/>
      <inkml:brushProperty name="height" value="0.05" units="cm"/>
      <inkml:brushProperty name="color" value="#008C3A"/>
    </inkml:brush>
  </inkml:definitions>
  <inkml:trace contextRef="#ctx0" brushRef="#br0">24 4 14767 0 0,'-1'0'116'0'0,"1"0"-1"0"0,0-1 1 0 0,0 1-1 0 0,0 0 1 0 0,0 0-1 0 0,0 0 1 0 0,0 0-1 0 0,0-1 1 0 0,-1 1-1 0 0,1 0 1 0 0,0 0-1 0 0,0 0 1 0 0,0 0-1 0 0,-1 0 1 0 0,1-1-1 0 0,0 1 1 0 0,0 0-1 0 0,0 0 1 0 0,-1 0-1 0 0,1 0 1 0 0,0 0-1 0 0,0 0 1 0 0,0 0-1 0 0,-1 0 1 0 0,1 0-1 0 0,0 0 1 0 0,0 0-1 0 0,0 0 1 0 0,-1 0-1 0 0,1 0 1 0 0,0 0-1 0 0,0 0 1 0 0,-1 0-1 0 0,1 0 1 0 0,0 0-1 0 0,0 0 1 0 0,0 0-1 0 0,-1 0 1 0 0,1 1-1 0 0,0-1 1 0 0,0 0-1 0 0,0 0 1 0 0,0 0-1 0 0,-1 0 1 0 0,1 0-1 0 0,0 1 1 0 0,0-1-1 0 0,0 0 1 0 0,-6 17 2228 0 0,0 25-1632 0 0,6-37-383 0 0,-2 15-178 0 0,2 1 0 0 0,2 31-1 0 0,11 8-4296 0 0,-11-53 2363 0 0</inkml:trace>
</inkml:ink>
</file>

<file path=ppt/ink/ink995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0.941"/>
    </inkml:context>
    <inkml:brush xml:id="br0">
      <inkml:brushProperty name="width" value="0.05" units="cm"/>
      <inkml:brushProperty name="height" value="0.05" units="cm"/>
      <inkml:brushProperty name="color" value="#008C3A"/>
    </inkml:brush>
  </inkml:definitions>
  <inkml:trace contextRef="#ctx0" brushRef="#br0">33 12 3223 0 0,'0'0'8842'0'0,"-17"-12"-1168"0"0,15 14-7559 0 0,1 0-1 0 0,-1 0 0 0 0,1 0 1 0 0,-1 0-1 0 0,1 0 0 0 0,0 0 1 0 0,0 0-1 0 0,0 0 0 0 0,0 1 1 0 0,1-1-1 0 0,-1 0 0 0 0,0 1 1 0 0,1-1-1 0 0,0 0 0 0 0,-1 1 1 0 0,1-1-1 0 0,0 0 0 0 0,0 1 1 0 0,1-1-1 0 0,-1 1 0 0 0,1 2 1 0 0,11 52 257 0 0,-12-56-355 0 0,1 1-1 0 0,-1-1 0 0 0,0 0 1 0 0,1 0-1 0 0,-1 0 1 0 0,0 0-1 0 0,1 1 0 0 0,-1-1 1 0 0,1 0-1 0 0,0 0 1 0 0,-1 0-1 0 0,1 0 0 0 0,0 0 1 0 0,0 0-1 0 0,-1 0 1 0 0,1-1-1 0 0,0 1 1 0 0,0 0-1 0 0,0 0 0 0 0,0-1 1 0 0,0 1-1 0 0,0 0 1 0 0,0-1-1 0 0,0 1 0 0 0,1-1 1 0 0,-1 0-1 0 0,0 1 1 0 0,0-1-1 0 0,0 0 0 0 0,3 1 1 0 0,-2-2 13 0 0,0 0 0 0 0,0 0 1 0 0,-1 0-1 0 0,1 0 1 0 0,0-1-1 0 0,0 1 0 0 0,0 0 1 0 0,-1-1-1 0 0,1 1 0 0 0,-1-1 1 0 0,1 0-1 0 0,-1 1 0 0 0,0-1 1 0 0,1 0-1 0 0,0-3 0 0 0,3-3 29 0 0,-1 0 0 0 0,0-1 0 0 0,0 0 1 0 0,-1 0-1 0 0,0 0 0 0 0,0 0 0 0 0,1-15 0 0 0,-2 35 7 0 0,-1 0 0 0 0,2 0 1 0 0,-1 0-1 0 0,1 0 0 0 0,1-1 0 0 0,0 1 1 0 0,1-1-1 0 0,6 12 0 0 0,-6-14-9 0 0,0 0 0 0 0,-1 1 0 0 0,0 0 0 0 0,0-1 0 0 0,-1 1-1 0 0,-1 1 1 0 0,1-1 0 0 0,-1 0 0 0 0,-1 1 0 0 0,0-1 0 0 0,0 0 0 0 0,-1 1-1 0 0,0 0 1 0 0,-2 11 0 0 0,0-14-67 0 0,0-1 0 0 0,0 0 1 0 0,-1 0-1 0 0,0 0 0 0 0,0 0 0 0 0,-1 0 0 0 0,0-1 1 0 0,0 0-1 0 0,0 1 0 0 0,-9 7 0 0 0,10-10 4 0 0,-1 0 0 0 0,1 0 0 0 0,0 0 0 0 0,-1-1 0 0 0,0 1 0 0 0,1-1 0 0 0,-1 0 0 0 0,0-1 0 0 0,0 1 0 0 0,0 0 0 0 0,0-1 0 0 0,-1 0 0 0 0,1 0 0 0 0,0 0 0 0 0,0-1 0 0 0,-1 1 0 0 0,-6-1 0 0 0,8-1-166 0 0,1 0 0 0 0,0 0 0 0 0,-1 0 0 0 0,1 0 0 0 0,0-1-1 0 0,0 1 1 0 0,0 0 0 0 0,0-1 0 0 0,0 0 0 0 0,0 1 0 0 0,0-1 0 0 0,0 0 0 0 0,1 0 0 0 0,-1 0-1 0 0,1 0 1 0 0,0 0 0 0 0,-1 0 0 0 0,1-1 0 0 0,0 1 0 0 0,0 0 0 0 0,0-1 0 0 0,1 1 0 0 0,-2-4 0 0 0</inkml:trace>
</inkml:ink>
</file>

<file path=ppt/ink/ink995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287"/>
    </inkml:context>
    <inkml:brush xml:id="br0">
      <inkml:brushProperty name="width" value="0.05" units="cm"/>
      <inkml:brushProperty name="height" value="0.05" units="cm"/>
      <inkml:brushProperty name="color" value="#008C3A"/>
    </inkml:brush>
  </inkml:definitions>
  <inkml:trace contextRef="#ctx0" brushRef="#br0">0 23 8287 0 0,'4'-2'10067'0'0,"5"-3"-5830"0"0,18-8-1542 0 0,-25 13-2767 0 0,0-1 0 0 0,0 0 0 0 0,0 1 0 0 0,0 0 0 0 0,0-1 0 0 0,0 1 1 0 0,0 0-1 0 0,0 0 0 0 0,0 0 0 0 0,0 0 0 0 0,1 1 0 0 0,-1-1 0 0 0,0 1 0 0 0,3 0 0 0 0,9 2-3148 0 0,-9-3 1192 0 0</inkml:trace>
</inkml:ink>
</file>

<file path=ppt/ink/ink995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1.635"/>
    </inkml:context>
    <inkml:brush xml:id="br0">
      <inkml:brushProperty name="width" value="0.05" units="cm"/>
      <inkml:brushProperty name="height" value="0.05" units="cm"/>
      <inkml:brushProperty name="color" value="#008C3A"/>
    </inkml:brush>
  </inkml:definitions>
  <inkml:trace contextRef="#ctx0" brushRef="#br0">1 6 3223 0 0,'5'-5'6229'0'0,"-5"5"-5918"0"0,1-1 1 0 0,-1 1-1 0 0,1 0 0 0 0,-1 0 1 0 0,0 0-1 0 0,1 0 1 0 0,-1 0-1 0 0,0 0 0 0 0,1 0 1 0 0,-1 0-1 0 0,5 2 3738 0 0,-4-1-3738 0 0,9 21 4775 0 0,-1 29-2922 0 0,-7 12-1277 0 0,-3-45-841 0 0,1 1 1 0 0,1-1-1 0 0,1 0 1 0 0,0 0-1 0 0,9 29 0 0 0,-11-45-129 0 0,0-1-62 0 0,0-1-1 0 0,0 1 1 0 0,1 0-1 0 0,-1-1 1 0 0,0 1-1 0 0,0-1 0 0 0,0 1 1 0 0,1-1-1 0 0,-1 1 1 0 0,0-1-1 0 0,0 1 1 0 0,1-1-1 0 0,-1 1 1 0 0,0-1-1 0 0,1 1 1 0 0,-1-1-1 0 0,1 1 1 0 0,-1-1-1 0 0,1 0 1 0 0,-1 1-1 0 0,1-1 0 0 0,-1 0 1 0 0,1 0-1 0 0,-1 1 1 0 0,1-1-1 0 0,-1 0 1 0 0,1 0-1 0 0,-1 1 1 0 0,2-1-1 0 0</inkml:trace>
</inkml:ink>
</file>

<file path=ppt/ink/ink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5"/>
    </inkml:context>
    <inkml:brush xml:id="br0">
      <inkml:brushProperty name="width" value="0.1" units="cm"/>
      <inkml:brushProperty name="height" value="0.1" units="cm"/>
      <inkml:brushProperty name="color" value="#AB008B"/>
    </inkml:brush>
  </inkml:definitions>
  <inkml:trace contextRef="#ctx0" brushRef="#br0">116 39 1839 0 0,'15'-39'20248'0'0,"-33"81"-20080"0"0,-4 5 214 0 0,2 1 0 0 0,3 0 0 0 0,-19 87 0 0 0,35-134-380 0 0,1 0 1 0 0,-1 0 0 0 0,1 0 0 0 0,0 1-1 0 0,-1-1 1 0 0,1 0 0 0 0,0 1 0 0 0,0-1 0 0 0,0 1 0 0 0,0-1 0 0 0,0 0 0 0 0,0 1 0 0 0,0-1 0 0 0,0 1 0 0 0,0-1 0 0 0,1 0 0 0 0,-1 1 0 0 0,1-1 0 0 0,-1 0 0 0 0,1 0 0 0 0,1 3 0 0 0,3-5 66 0 0,0 0 0 0 0,1 0 1 0 0,-1 0-1 0 0,0-1 0 0 0,0 0 0 0 0,9-5 0 0 0,-8 5 0 0 0,14-6 100 0 0,1 1-1 0 0,-1 1 1 0 0,1 1-1 0 0,0 1 0 0 0,0 1 1 0 0,0 1-1 0 0,28 0 1 0 0,-40 2-154 0 0,0 0 0 0 0,-1 1 0 0 0,1 0 0 0 0,0 0 0 0 0,0 1 0 0 0,0 0 0 0 0,-1 0 0 0 0,1 1 0 0 0,-1 1 0 0 0,0-1 0 0 0,0 1 0 0 0,0 1 0 0 0,0-1 0 0 0,-1 1 0 0 0,0 1 0 0 0,0-1 0 0 0,0 1 0 0 0,-1 0 0 0 0,0 1 0 0 0,7 8 0 0 0,-10-9-1 0 0,0-1 0 0 0,0 1 1 0 0,0 0-1 0 0,-1 0 0 0 0,0 0 0 0 0,0 0 0 0 0,-1 1 0 0 0,0-1 0 0 0,0 0 1 0 0,0 1-1 0 0,-1-1 0 0 0,0 1 0 0 0,0-1 0 0 0,0 1 0 0 0,-1-1 1 0 0,0 0-1 0 0,0 1 0 0 0,-1-1 0 0 0,0 0 0 0 0,0 0 0 0 0,0 0 0 0 0,-1 0 1 0 0,-3 6-1 0 0,0-1 36 0 0,0-1 0 0 0,-1-1 1 0 0,0 1-1 0 0,0-1 1 0 0,-1 0-1 0 0,0-1 0 0 0,0 0 1 0 0,-1 0-1 0 0,0-1 0 0 0,-1 0 1 0 0,-18 10-1 0 0,14-10 43 0 0,0 0 0 0 0,-1-1 0 0 0,0 0 0 0 0,0-1-1 0 0,-1-1 1 0 0,-23 3 0 0 0,31-6-50 0 0,-1-1 1 0 0,1 0-1 0 0,-1-1 0 0 0,1 0 1 0 0,-1 0-1 0 0,1-1 0 0 0,0 0 0 0 0,0 0 1 0 0,0-1-1 0 0,0 0 0 0 0,0 0 0 0 0,0-1 1 0 0,-12-8-1 0 0,11 7-351 0 0,1-1 1 0 0,0-1-1 0 0,0 1 1 0 0,-8-10-1 0 0,14 14 167 0 0,-1 0-1 0 0,1-1 1 0 0,0 0-1 0 0,1 1 0 0 0,-1-1 1 0 0,0 0-1 0 0,1 0 1 0 0,0 0-1 0 0,0 0 1 0 0,0 0-1 0 0,0 0 1 0 0,0 0-1 0 0,0 0 1 0 0,1 0-1 0 0,-1-1 1 0 0,1-2-1 0 0,1-7-1610 0 0</inkml:trace>
</inkml:ink>
</file>

<file path=ppt/ink/ink996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243"/>
    </inkml:context>
    <inkml:brush xml:id="br0">
      <inkml:brushProperty name="width" value="0.05" units="cm"/>
      <inkml:brushProperty name="height" value="0.05" units="cm"/>
      <inkml:brushProperty name="color" value="#008C3A"/>
    </inkml:brush>
  </inkml:definitions>
  <inkml:trace contextRef="#ctx0" brushRef="#br0">91 46 2759 0 0,'3'-7'782'0'0,"6"-20"12907"0"0,-9 27-13642 0 0,0-1-1 0 0,0 1 1 0 0,0-1-1 0 0,-1 0 1 0 0,1 1 0 0 0,0-1-1 0 0,0 1 1 0 0,-1-1 0 0 0,1 1-1 0 0,0-1 1 0 0,-1 1 0 0 0,1-1-1 0 0,-1 1 1 0 0,1-1-1 0 0,0 1 1 0 0,-1 0 0 0 0,1-1-1 0 0,-1 1 1 0 0,1 0 0 0 0,-1-1-1 0 0,1 1 1 0 0,-1 0 0 0 0,0-1-1 0 0,1 1 1 0 0,-1 0 0 0 0,1 0-1 0 0,-1 0 1 0 0,0 0-1 0 0,1 0 1 0 0,-2 0 0 0 0,-23 5 2315 0 0,-17 19 815 0 0,41-23-3175 0 0,-1 0 1 0 0,1-1-1 0 0,0 1 0 0 0,0 0 1 0 0,-1 0-1 0 0,1 0 0 0 0,0 0 1 0 0,0 0-1 0 0,0 0 0 0 0,0 0 1 0 0,0 0-1 0 0,0 1 0 0 0,0-1 1 0 0,0 0-1 0 0,1 0 0 0 0,-1 1 1 0 0,0-1-1 0 0,1 1 0 0 0,-1-1 1 0 0,1 1-1 0 0,0-1 0 0 0,-1 1 1 0 0,1-1-1 0 0,0 1 0 0 0,0-1 1 0 0,0 1-1 0 0,0-1 0 0 0,0 1 1 0 0,0-1-1 0 0,0 1 0 0 0,1-1 1 0 0,-1 1-1 0 0,1-1 0 0 0,-1 0 1 0 0,1 1-1 0 0,-1-1 0 0 0,1 1 1 0 0,0-1-1 0 0,0 0 0 0 0,-1 0 1 0 0,1 1-1 0 0,0-1 0 0 0,0 0 1 0 0,0 0-1 0 0,2 2 0 0 0,7 4 36 0 0,0 0 0 0 0,0 0-1 0 0,1-1 1 0 0,21 10-1 0 0,2 1 31 0 0,-32-15-59 0 0,1 0 1 0 0,-1-1-1 0 0,0 1 1 0 0,1 0-1 0 0,-1 0 1 0 0,0 0-1 0 0,0 1 1 0 0,0-1 0 0 0,0 0-1 0 0,0 1 1 0 0,-1-1-1 0 0,1 1 1 0 0,-1 0-1 0 0,0-1 1 0 0,0 1-1 0 0,0 0 1 0 0,0 0-1 0 0,0 0 1 0 0,0 0-1 0 0,-1 0 1 0 0,1 3-1 0 0,-2-2 19 0 0,1-1-1 0 0,-1 1 0 0 0,0 0 0 0 0,0-1 1 0 0,0 1-1 0 0,-1-1 0 0 0,1 1 1 0 0,-1-1-1 0 0,0 0 0 0 0,0 0 0 0 0,0 0 1 0 0,0 0-1 0 0,-1 0 0 0 0,-4 4 0 0 0,-3 3 46 0 0,-1-1-1 0 0,0-1 0 0 0,0 0 1 0 0,-1 0-1 0 0,0-1 0 0 0,-1-1 1 0 0,-24 10-1 0 0,37-16-77 0 0,-1 0 0 0 0,1 0 0 0 0,-1 0 0 0 0,1 0 0 0 0,-1 0 0 0 0,1-1 1 0 0,0 1-1 0 0,-1 0 0 0 0,1 0 0 0 0,-1 0 0 0 0,1-1 0 0 0,0 1 0 0 0,-1 0 0 0 0,1 0 0 0 0,-1-1 0 0 0,1 1 0 0 0,0 0 0 0 0,-1-1 0 0 0,1 1 0 0 0,0-1 0 0 0,0 1 0 0 0,-1 0 0 0 0,1-1 0 0 0,0 1 1 0 0,0-1-1 0 0,-1 1 0 0 0,1-1 0 0 0,0 1 0 0 0,0 0 0 0 0,0-1 0 0 0,0 1 0 0 0,0-1 0 0 0,0 1 0 0 0,0-1 0 0 0,0 1 0 0 0,0-1 0 0 0,0 1 0 0 0,0-1 0 0 0,0 1 0 0 0,0-1 0 0 0,0 1 0 0 0,0-1 1 0 0,1 0-1 0 0,1-21-323 0 0,-2 21 312 0 0,3-15-133 0 0,1 0 0 0 0,1 1 0 0 0,0-1 1 0 0,1 1-1 0 0,1 0 0 0 0,0 0 0 0 0,1 1 0 0 0,1 0 0 0 0,0 1 1 0 0,0-1-1 0 0,2 2 0 0 0,18-19 0 0 0,-27 28 172 0 0,0 1 0 0 0,0 0 0 0 0,-1 0 0 0 0,1-1 0 0 0,-1 1 0 0 0,0-1 0 0 0,1 1 0 0 0,-1-1 0 0 0,0 0 0 0 0,-1 1-1 0 0,1-1 1 0 0,0 0 0 0 0,-1 0 0 0 0,0 1 0 0 0,1-1 0 0 0,-1-3 0 0 0,0 4-13 0 0,-1 1 0 0 0,1 0-1 0 0,0 0 1 0 0,-1 0 0 0 0,1 0-1 0 0,-1 0 1 0 0,1 0 0 0 0,-1 0-1 0 0,1 0 1 0 0,-1 0 0 0 0,1 0-1 0 0,-1 0 1 0 0,0 0 0 0 0,0 1-1 0 0,0-1 1 0 0,1 0 0 0 0,-1 0-1 0 0,0 1 1 0 0,0-1 0 0 0,0 1-1 0 0,0-1 1 0 0,0 1 0 0 0,0-1-1 0 0,0 1 1 0 0,0-1 0 0 0,0 1 0 0 0,-1 0-1 0 0,1 0 1 0 0,0-1 0 0 0,0 1-1 0 0,0 0 1 0 0,0 0 0 0 0,0 0-1 0 0,0 0 1 0 0,-1 0 0 0 0,1 1-1 0 0,0-1 1 0 0,0 0 0 0 0,0 0-1 0 0,0 1 1 0 0,0-1 0 0 0,0 1-1 0 0,-1 0 1 0 0,-6 4-824 0 0</inkml:trace>
</inkml:ink>
</file>

<file path=ppt/ink/ink996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7:32.669"/>
    </inkml:context>
    <inkml:brush xml:id="br0">
      <inkml:brushProperty name="width" value="0.05" units="cm"/>
      <inkml:brushProperty name="height" value="0.05" units="cm"/>
      <inkml:brushProperty name="color" value="#008C3A"/>
    </inkml:brush>
  </inkml:definitions>
  <inkml:trace contextRef="#ctx0" brushRef="#br0">58 23 8287 0 0,'0'0'639'0'0,"-28"17"7060"0"0,25-14-7300 0 0,0 0 1 0 0,0 1-1 0 0,1-1 1 0 0,-1 1 0 0 0,1-1-1 0 0,0 1 1 0 0,0 0-1 0 0,0 0 1 0 0,1 0 0 0 0,-1 0-1 0 0,1 1 1 0 0,0-1-1 0 0,-1 6 1 0 0,2-4-196 0 0,-1 0 0 0 0,1 0 0 0 0,0 0 0 0 0,1 0 0 0 0,-1 0 0 0 0,1 0-1 0 0,0-1 1 0 0,0 1 0 0 0,4 9 0 0 0,-4-12-179 0 0,0-1 0 0 0,0 1 0 0 0,0 0 0 0 0,1-1-1 0 0,-1 1 1 0 0,0-1 0 0 0,1 1 0 0 0,0-1 0 0 0,0 0 0 0 0,0 1-1 0 0,0-1 1 0 0,0 0 0 0 0,0 0 0 0 0,0-1 0 0 0,0 1 0 0 0,1 0-1 0 0,-1-1 1 0 0,1 1 0 0 0,0-1 0 0 0,-1 0 0 0 0,1 0 0 0 0,0 0-1 0 0,-1 0 1 0 0,1-1 0 0 0,0 1 0 0 0,0-1 0 0 0,0 1 0 0 0,0-1-1 0 0,0 0 1 0 0,0 0 0 0 0,0 0 0 0 0,-1-1 0 0 0,1 1 0 0 0,0-1 0 0 0,0 1-1 0 0,0-1 1 0 0,0 0 0 0 0,-1 0 0 0 0,1 0 0 0 0,-1-1 0 0 0,1 1-1 0 0,0-1 1 0 0,2-1 0 0 0,5-3 71 0 0,-1-1-1 0 0,1 1 1 0 0,-1-2-1 0 0,-1 1 1 0 0,0-1 0 0 0,0 0-1 0 0,0-1 1 0 0,7-10-1 0 0,-14 17-64 0 0,1 0 0 0 0,-1 0 0 0 0,0-1 0 0 0,0 1 0 0 0,0 0 0 0 0,0-1 0 0 0,0 1 0 0 0,0-1 0 0 0,-1 1 0 0 0,1-1 0 0 0,-1 1 0 0 0,1-1 0 0 0,-1 1 0 0 0,0-1 0 0 0,0 1 0 0 0,0-1 0 0 0,-1 0-1 0 0,1 1 1 0 0,0-1 0 0 0,-1 1 0 0 0,0-1 0 0 0,0 1 0 0 0,0 0 0 0 0,0-1 0 0 0,0 1 0 0 0,0 0 0 0 0,0-1 0 0 0,-1 1 0 0 0,1 0 0 0 0,-1 0 0 0 0,0 0 0 0 0,1 0 0 0 0,-1 1 0 0 0,0-1 0 0 0,0 0-1 0 0,0 1 1 0 0,0-1 0 0 0,-1 1 0 0 0,1 0 0 0 0,0 0 0 0 0,-4-2 0 0 0,0-1-17 0 0,0 0 0 0 0,-1 0 0 0 0,0 1 0 0 0,0 0 0 0 0,0 0 0 0 0,0 1-1 0 0,-1-1 1 0 0,1 2 0 0 0,0-1 0 0 0,-1 1 0 0 0,0 0 0 0 0,1 0 0 0 0,-13 2 0 0 0,20-1-104 0 0,-1 0 1 0 0,1 0 0 0 0,-1 0-1 0 0,1 1 1 0 0,-1-1-1 0 0,1 0 1 0 0,0 1 0 0 0,-1-1-1 0 0,1 0 1 0 0,-1 1 0 0 0,1-1-1 0 0,0 1 1 0 0,0-1-1 0 0,-1 0 1 0 0,1 1 0 0 0,0-1-1 0 0,0 1 1 0 0,-1-1 0 0 0,1 1-1 0 0,0-1 1 0 0,0 1-1 0 0,0-1 1 0 0,0 1 0 0 0,0-1-1 0 0,-1 1 1 0 0,1-1 0 0 0,0 1-1 0 0,0-1 1 0 0,1 2-1 0 0,-1 2-1215 0 0</inkml:trace>
</inkml:ink>
</file>

<file path=ppt/ink/ink996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200"/>
    </inkml:context>
    <inkml:brush xml:id="br0">
      <inkml:brushProperty name="width" value="0.05" units="cm"/>
      <inkml:brushProperty name="height" value="0.05" units="cm"/>
      <inkml:brushProperty name="color" value="#008C3A"/>
    </inkml:brush>
  </inkml:definitions>
  <inkml:trace contextRef="#ctx0" brushRef="#br0">33 41 6191 0 0,'-7'3'7748'0'0,"-18"7"1693"0"0,25-12-9365 0 0,0 0-1 0 0,1 1 0 0 0,-1-1 1 0 0,0 0-1 0 0,1 1 0 0 0,-1-1 1 0 0,1 0-1 0 0,0 1 0 0 0,0-1 1 0 0,-1 1-1 0 0,1-1 0 0 0,0 1 1 0 0,0-1-1 0 0,1 1 0 0 0,-1 0 1 0 0,0 0-1 0 0,0-1 0 0 0,1 1 1 0 0,-1 0-1 0 0,0 0 0 0 0,1 0 1 0 0,-1 0-1 0 0,1 1 0 0 0,-1-1 1 0 0,1 0-1 0 0,0 1 0 0 0,-1-1 1 0 0,1 1-1 0 0,2-1 0 0 0,52-13 339 0 0,-54 13-409 0 0,1 1 1 0 0,0-1 0 0 0,0 1 0 0 0,-1 0-1 0 0,1 0 1 0 0,0 0 0 0 0,-1 0-1 0 0,1 1 1 0 0,0-1 0 0 0,-1 1 0 0 0,1 0-1 0 0,0-1 1 0 0,-1 1 0 0 0,1 1-1 0 0,-1-1 1 0 0,1 0 0 0 0,-1 0 0 0 0,0 1-1 0 0,0-1 1 0 0,1 1 0 0 0,-1 0-1 0 0,0 0 1 0 0,0 0 0 0 0,-1 0 0 0 0,1 0-1 0 0,0 0 1 0 0,-1 0 0 0 0,3 4-1 0 0,-3-1 6 0 0,1 1-1 0 0,-1 0 0 0 0,0 0 0 0 0,0-1 0 0 0,-1 1 0 0 0,0 0 0 0 0,0 0 0 0 0,0 0 1 0 0,-1 0-1 0 0,1 0 0 0 0,-2-1 0 0 0,-1 9 0 0 0,0-5-49 0 0,0 0-1 0 0,-1 0 1 0 0,0 0 0 0 0,-1-1-1 0 0,1 1 1 0 0,-2-1 0 0 0,-7 10 0 0 0,-15 24-95 0 0,27-39 123 0 0,1-2 10 0 0,0 0 0 0 0,1 0-1 0 0,-1-1 1 0 0,1 1 0 0 0,-1 0-1 0 0,1-1 1 0 0,-1 1 0 0 0,1 0-1 0 0,0-1 1 0 0,-1 1 0 0 0,1-1-1 0 0,0 1 1 0 0,-1-1 0 0 0,1 1-1 0 0,0-1 1 0 0,0 1 0 0 0,0-1-1 0 0,-1 0 1 0 0,1 1 0 0 0,0-1-1 0 0,0 0 1 0 0,0 0 0 0 0,0 0-1 0 0,-1 0 1 0 0,2 0 0 0 0,23 6-18 0 0,59 17-2170 0 0,-79-22 826 0 0</inkml:trace>
</inkml:ink>
</file>

<file path=ppt/ink/ink996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593"/>
    </inkml:context>
    <inkml:brush xml:id="br0">
      <inkml:brushProperty name="width" value="0.05" units="cm"/>
      <inkml:brushProperty name="height" value="0.05" units="cm"/>
      <inkml:brushProperty name="color" value="#008C3A"/>
    </inkml:brush>
  </inkml:definitions>
  <inkml:trace contextRef="#ctx0" brushRef="#br0">0 41 12495 0 0,'18'-31'7579'0'0,"-14"29"-7329"0"0,1 0 1 0 0,0 1-1 0 0,0-1 0 0 0,0 1 1 0 0,0 1-1 0 0,0-1 1 0 0,0 1-1 0 0,0 0 0 0 0,0 0 1 0 0,0 0-1 0 0,0 0 1 0 0,0 1-1 0 0,0 0 0 0 0,0 0 1 0 0,0 1-1 0 0,-1-1 1 0 0,1 1-1 0 0,0 0 0 0 0,-1 0 1 0 0,1 1-1 0 0,-1-1 1 0 0,0 1-1 0 0,0 0 0 0 0,5 4 1 0 0,-5-4-219 0 0,-1 0 0 0 0,1 1 0 0 0,0-1 0 0 0,-1 1 1 0 0,1 0-1 0 0,-1 0 0 0 0,0 0 0 0 0,-1 0 0 0 0,1 1 0 0 0,-1-1 1 0 0,1 1-1 0 0,-2-1 0 0 0,1 1 0 0 0,0 0 0 0 0,-1 0 0 0 0,0 0 1 0 0,0 0-1 0 0,0 0 0 0 0,-1 0 0 0 0,1 0 0 0 0,-1 0 0 0 0,-1 0 0 0 0,1 0 1 0 0,-2 6-1 0 0,1-9-10 0 0,0 1 0 0 0,0 0 0 0 0,-1-1 0 0 0,1 1 0 0 0,-1-1 0 0 0,0 1 0 0 0,0-1 1 0 0,0 0-1 0 0,0 0 0 0 0,0 0 0 0 0,0 0 0 0 0,-1 0 0 0 0,1 0 0 0 0,-1-1 0 0 0,1 1 0 0 0,-1-1 1 0 0,0 0-1 0 0,1 1 0 0 0,-6 0 0 0 0,-33 9-609 0 0,18-7-4251 0 0,11-2-1199 0 0</inkml:trace>
</inkml:ink>
</file>

<file path=ppt/ink/ink996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0.955"/>
    </inkml:context>
    <inkml:brush xml:id="br0">
      <inkml:brushProperty name="width" value="0.05" units="cm"/>
      <inkml:brushProperty name="height" value="0.05" units="cm"/>
      <inkml:brushProperty name="color" value="#008C3A"/>
    </inkml:brush>
  </inkml:definitions>
  <inkml:trace contextRef="#ctx0" brushRef="#br0">72 15 12495 0 0,'-18'-14'5618'0'0,"14"16"-5265"0"0,1-1 0 0 0,0 1 0 0 0,1 1 0 0 0,-1-1 1 0 0,0 0-1 0 0,1 1 0 0 0,-1-1 0 0 0,1 1 0 0 0,-1 0 1 0 0,1-1-1 0 0,0 1 0 0 0,0 0 0 0 0,1 1 1 0 0,-1-1-1 0 0,1 0 0 0 0,-1 0 0 0 0,-1 7 0 0 0,1-3-221 0 0,0 0 0 0 0,0-1-1 0 0,0 1 1 0 0,1 0 0 0 0,0 0-1 0 0,1 1 1 0 0,-1-1-1 0 0,2 8 1 0 0,-1-13-116 0 0,0 0-1 0 0,1 0 1 0 0,-1-1-1 0 0,1 1 0 0 0,0 0 1 0 0,0 0-1 0 0,-1 0 1 0 0,1-1-1 0 0,0 1 1 0 0,1 0-1 0 0,-1-1 1 0 0,0 1-1 0 0,0-1 1 0 0,1 1-1 0 0,-1-1 1 0 0,1 0-1 0 0,-1 0 1 0 0,1 0-1 0 0,-1 1 1 0 0,1-1-1 0 0,0-1 0 0 0,-1 1 1 0 0,1 0-1 0 0,3 1 1 0 0,3 0-391 0 0,0-1 0 0 0,0 1 0 0 0,0-1 0 0 0,13-1 0 0 0,-15 1-262 0 0,5-1-630 0 0</inkml:trace>
</inkml:ink>
</file>

<file path=ppt/ink/ink996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520"/>
    </inkml:context>
    <inkml:brush xml:id="br0">
      <inkml:brushProperty name="width" value="0.05" units="cm"/>
      <inkml:brushProperty name="height" value="0.05" units="cm"/>
      <inkml:brushProperty name="color" value="#008C3A"/>
    </inkml:brush>
  </inkml:definitions>
  <inkml:trace contextRef="#ctx0" brushRef="#br0">2 30 5527 0 0,'-2'-12'15036'0'0,"4"8"-13265"0"0,8 2-901 0 0,-1 0 1 0 0,1 1 0 0 0,0 0-1 0 0,13 1 1 0 0,36-4 14 0 0,-26 2-804 0 0,-8 2-3255 0 0,-19-1 1686 0 0</inkml:trace>
</inkml:ink>
</file>

<file path=ppt/ink/ink996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1.854"/>
    </inkml:context>
    <inkml:brush xml:id="br0">
      <inkml:brushProperty name="width" value="0.05" units="cm"/>
      <inkml:brushProperty name="height" value="0.05" units="cm"/>
      <inkml:brushProperty name="color" value="#008C3A"/>
    </inkml:brush>
  </inkml:definitions>
  <inkml:trace contextRef="#ctx0" brushRef="#br0">30 1 8287 0 0,'-12'8'11119'0'0,"8"-3"-9936"0"0,0 5-485 0 0,2 1 0 0 0,0-1 1 0 0,0 1-1 0 0,-1 16 1 0 0,3-2-473 0 0,0 0 1 0 0,5 35-1 0 0,-4-58-435 0 0,-1 0 186 0 0,0 0 0 0 0,0 0 0 0 0,0 0 1 0 0,1 0-1 0 0,-1 0 0 0 0,1 0 0 0 0,0 0 1 0 0,-1 0-1 0 0,1 0 0 0 0,0 0 0 0 0,0 0 1 0 0,0-1-1 0 0,1 1 0 0 0,0 2 0 0 0,13-1-8505 0 0</inkml:trace>
</inkml:ink>
</file>

<file path=ppt/ink/ink996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446"/>
    </inkml:context>
    <inkml:brush xml:id="br0">
      <inkml:brushProperty name="width" value="0.05" units="cm"/>
      <inkml:brushProperty name="height" value="0.05" units="cm"/>
      <inkml:brushProperty name="color" value="#008C3A"/>
    </inkml:brush>
  </inkml:definitions>
  <inkml:trace contextRef="#ctx0" brushRef="#br0">50 23 3679 0 0,'0'0'167'0'0,"-3"-8"1396"0"0,-3-7 8245 0 0,5 15-9597 0 0,0 1 1 0 0,0-1-1 0 0,0 0 1 0 0,0 0-1 0 0,0 1 1 0 0,0-1-1 0 0,0 1 1 0 0,-1-1 0 0 0,1 1-1 0 0,0-1 1 0 0,1 1-1 0 0,-1 0 1 0 0,0-1-1 0 0,0 1 1 0 0,0 0-1 0 0,0 0 1 0 0,0 0-1 0 0,1 0 1 0 0,-1 0-1 0 0,0-1 1 0 0,1 1 0 0 0,-1 1-1 0 0,1-1 1 0 0,-1 0-1 0 0,1 0 1 0 0,0 0-1 0 0,-1 0 1 0 0,1 2-1 0 0,-14 34 1045 0 0,13-35-1193 0 0,0-1-1 0 0,1 1 1 0 0,0 0 0 0 0,-1 0-1 0 0,1-1 1 0 0,0 1 0 0 0,0 0-1 0 0,0 0 1 0 0,0 0 0 0 0,0 0 0 0 0,0-1-1 0 0,1 1 1 0 0,-1 0 0 0 0,1 0-1 0 0,-1-1 1 0 0,1 1 0 0 0,0 0-1 0 0,1 1 1 0 0,-2-2-31 0 0,1 0 1 0 0,0 0-1 0 0,0-1 1 0 0,0 1-1 0 0,0 0 0 0 0,0-1 1 0 0,0 1-1 0 0,0-1 1 0 0,0 1-1 0 0,0-1 0 0 0,0 0 1 0 0,0 1-1 0 0,1-1 1 0 0,-1 0-1 0 0,0 0 1 0 0,0 0-1 0 0,0 0 0 0 0,0 0 1 0 0,0 0-1 0 0,1 0 1 0 0,0 0-1 0 0,4-2 54 0 0,1 1 0 0 0,-1-1 0 0 0,0 0 0 0 0,0 0 0 0 0,0-1 0 0 0,0 0 0 0 0,-1 0 0 0 0,8-5-1 0 0,-5 1 92 0 0,-6 5-137 0 0,1-1-1 0 0,-1 1 1 0 0,1 0-1 0 0,0 0 1 0 0,-1 0-1 0 0,1 0 1 0 0,0 1-1 0 0,0-1 1 0 0,0 1-1 0 0,0 0 0 0 0,0 0 1 0 0,1 0-1 0 0,5-1 1 0 0,-6 3-7 0 0,1 0 1 0 0,-1 1-1 0 0,1-1 1 0 0,-1 1 0 0 0,0 0-1 0 0,0 0 1 0 0,0 0-1 0 0,0 1 1 0 0,0-1-1 0 0,-1 1 1 0 0,1-1-1 0 0,-1 1 1 0 0,1 0-1 0 0,2 5 1 0 0,1 0 13 0 0,0-2-24 0 0,0 1 0 0 0,-1 0 0 0 0,-1 0 0 0 0,1 0 0 0 0,-1 0 0 0 0,0 1-1 0 0,-1 0 1 0 0,0 0 0 0 0,0 0 0 0 0,0 0 0 0 0,-1 0 0 0 0,-1 1 0 0 0,2 16 0 0 0,-3-20-23 0 0,0-1-1 0 0,0 1 1 0 0,-1 0 0 0 0,1 0 0 0 0,-1-1 0 0 0,0 1 0 0 0,-1-1 0 0 0,1 1 0 0 0,-1-1 0 0 0,0 0 0 0 0,0 1 0 0 0,0-1 0 0 0,-1 0 0 0 0,1 0 0 0 0,-1 0 0 0 0,0-1 0 0 0,0 1 0 0 0,-1-1 0 0 0,1 1 0 0 0,-1-1 0 0 0,1 0 0 0 0,-1-1 0 0 0,0 1 0 0 0,0-1 0 0 0,0 1 0 0 0,-7 2 0 0 0,5-2 25 0 0,-1 0-1 0 0,0-1 0 0 0,0 0 1 0 0,0 0-1 0 0,0 0 1 0 0,0-1-1 0 0,0 0 0 0 0,0 0 1 0 0,-1-1-1 0 0,1 1 0 0 0,0-2 1 0 0,0 1-1 0 0,0-1 0 0 0,-10-2 1 0 0,16 2-191 0 0,0 0 1 0 0,0 0 0 0 0,0 0-1 0 0,0 0 1 0 0,0 0 0 0 0,0 0-1 0 0,0 0 1 0 0,1 0-1 0 0,-1 0 1 0 0,0 0 0 0 0,1 0-1 0 0,-1 0 1 0 0,1-1 0 0 0,0 1-1 0 0,-1 0 1 0 0,1 0-1 0 0,0-1 1 0 0,-1-1 0 0 0,1 1-599 0 0,-2-6-1213 0 0</inkml:trace>
</inkml:ink>
</file>

<file path=ppt/ink/ink996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2.854"/>
    </inkml:context>
    <inkml:brush xml:id="br0">
      <inkml:brushProperty name="width" value="0.05" units="cm"/>
      <inkml:brushProperty name="height" value="0.05" units="cm"/>
      <inkml:brushProperty name="color" value="#008C3A"/>
    </inkml:brush>
  </inkml:definitions>
  <inkml:trace contextRef="#ctx0" brushRef="#br0">15 21 3223 0 0,'-14'-11'19141'0'0,"22"9"-18437"0"0,1 0-1 0 0,0 0 0 0 0,0 0 0 0 0,0 1 1 0 0,16 1-1 0 0,46 6-754 0 0,-24-1-2278 0 0,-38-4 52 0 0</inkml:trace>
</inkml:ink>
</file>

<file path=ppt/ink/ink996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296"/>
    </inkml:context>
    <inkml:brush xml:id="br0">
      <inkml:brushProperty name="width" value="0.05" units="cm"/>
      <inkml:brushProperty name="height" value="0.05" units="cm"/>
      <inkml:brushProperty name="color" value="#008C3A"/>
    </inkml:brush>
  </inkml:definitions>
  <inkml:trace contextRef="#ctx0" brushRef="#br0">5 0 7831 0 0,'0'0'7322'0'0,"-1"9"-1406"0"0,-2 13-4091 0 0,2 2-1283 0 0,1-1 0 0 0,1 0 0 0 0,1 0 0 0 0,2 0 1 0 0,0 0-1 0 0,1 0 0 0 0,10 26 0 0 0,-15-48-613 0 0,0-1 0 0 0,0 1 1 0 0,1 0-1 0 0,-1-1 0 0 0,0 1 0 0 0,0 0 0 0 0,1-1 0 0 0,-1 1 0 0 0,0-1 1 0 0,1 1-1 0 0,-1-1 0 0 0,1 1 0 0 0,-1-1 0 0 0,1 1 0 0 0,-1-1 1 0 0,1 1-1 0 0,-1-1 0 0 0,1 0 0 0 0,-1 1 0 0 0,1-1 0 0 0,0 0 1 0 0,-1 1-1 0 0,1-1 0 0 0,-1 0 0 0 0,1 0 0 0 0,0 0 0 0 0,-1 0 0 0 0,1 1 1 0 0,0-1-1 0 0,-1 0 0 0 0,1 0 0 0 0,0 0 0 0 0,-1 0 0 0 0,1-1 1 0 0,0 1-1 0 0,-1 0 0 0 0,1 0 0 0 0,0 0 0 0 0,-1 0 0 0 0,2-1 0 0 0,-2 1 63 0 0,3-1-2263 0 0</inkml:trace>
</inkml:ink>
</file>

<file path=ppt/ink/ink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6"/>
    </inkml:context>
    <inkml:brush xml:id="br0">
      <inkml:brushProperty name="width" value="0.1" units="cm"/>
      <inkml:brushProperty name="height" value="0.1" units="cm"/>
      <inkml:brushProperty name="color" value="#AB008B"/>
    </inkml:brush>
  </inkml:definitions>
  <inkml:trace contextRef="#ctx0" brushRef="#br0">0 244 14399 0 0,'3'-10'289'0'0,"0"-1"1"0"0,0 1-1 0 0,1 0 0 0 0,6-11 0 0 0,8-22 1076 0 0,-16 37-953 0 0,1 1 0 0 0,0-1 0 0 0,0 1 0 0 0,1 0 0 0 0,0 0 0 0 0,-1 0 1 0 0,2 0-1 0 0,-1 1 0 0 0,0 0 0 0 0,1 0 0 0 0,0 0 0 0 0,0 0 0 0 0,0 1 0 0 0,1-1 0 0 0,-1 1 0 0 0,1 1 0 0 0,-1-1 1 0 0,1 1-1 0 0,9-3 0 0 0,15-3 156 0 0,1 1 1 0 0,50-5-1 0 0,-53 8-594 0 0,186-17-2258 0 0,-191 18 156 0 0</inkml:trace>
</inkml:ink>
</file>

<file path=ppt/ink/ink997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3.930"/>
    </inkml:context>
    <inkml:brush xml:id="br0">
      <inkml:brushProperty name="width" value="0.05" units="cm"/>
      <inkml:brushProperty name="height" value="0.05" units="cm"/>
      <inkml:brushProperty name="color" value="#008C3A"/>
    </inkml:brush>
  </inkml:definitions>
  <inkml:trace contextRef="#ctx0" brushRef="#br0">97 9 11687 0 0,'0'0'1060'0'0,"-35"-8"5160"0"0,32 9-6063 0 0,-1 0 0 0 0,1 0-1 0 0,0 0 1 0 0,0 1 0 0 0,0-1-1 0 0,0 1 1 0 0,0 0 0 0 0,0 0-1 0 0,1 0 1 0 0,-1 0 0 0 0,1 0-1 0 0,-1 0 1 0 0,1 1 0 0 0,0 0 0 0 0,0-1-1 0 0,0 1 1 0 0,0 0 0 0 0,0 0-1 0 0,1 0 1 0 0,-1 0 0 0 0,1 0-1 0 0,0 0 1 0 0,0 0 0 0 0,0 1-1 0 0,-1 5 1 0 0,1-6-131 0 0,1 1 0 0 0,-1-1 0 0 0,1 1 0 0 0,0 0-1 0 0,0-1 1 0 0,0 1 0 0 0,0 0 0 0 0,1-1 0 0 0,-1 1 0 0 0,1 0 0 0 0,0-1-1 0 0,0 1 1 0 0,1-1 0 0 0,-1 0 0 0 0,1 1 0 0 0,-1-1 0 0 0,1 0 0 0 0,0 0-1 0 0,0 0 1 0 0,0 0 0 0 0,1 0 0 0 0,-1 0 0 0 0,4 2 0 0 0,40 19 583 0 0,-40-22-518 0 0,0 0 0 0 0,0 0 0 0 0,-1 1-1 0 0,1 0 1 0 0,-1 0 0 0 0,1 1 0 0 0,-1-1-1 0 0,0 1 1 0 0,0 0 0 0 0,0 0 0 0 0,-1 1-1 0 0,0 0 1 0 0,6 6 0 0 0,-10-9-59 0 0,0 0 0 0 0,0 0-1 0 0,0 0 1 0 0,0 0 0 0 0,-1-1 0 0 0,1 1 0 0 0,-1 0 0 0 0,1 0 0 0 0,-1 0-1 0 0,1 0 1 0 0,-1-1 0 0 0,0 1 0 0 0,0 0 0 0 0,0-1 0 0 0,0 1 0 0 0,0 0 0 0 0,0-1-1 0 0,0 0 1 0 0,-1 1 0 0 0,1-1 0 0 0,0 0 0 0 0,-1 1 0 0 0,1-1 0 0 0,-1 0-1 0 0,-3 1 1 0 0,-42 29 293 0 0,46-31-325 0 0,0 1 5 0 0,1-1-1 0 0,-1 1 1 0 0,0 0 0 0 0,0-1-1 0 0,0 1 1 0 0,0-1-1 0 0,0 1 1 0 0,0-1 0 0 0,0 0-1 0 0,0 1 1 0 0,0-1-1 0 0,0 0 1 0 0,0 0 0 0 0,0 1-1 0 0,0-1 1 0 0,0 0-1 0 0,0 0 1 0 0,0 0 0 0 0,0 0-1 0 0,0 0 1 0 0,0-1-1 0 0,0 1 1 0 0,0 0 0 0 0,0 0-1 0 0,0-1 1 0 0,0 1-1 0 0,0-1 1 0 0,0 1 0 0 0,0-1-1 0 0,0 1 1 0 0,-1-2-1 0 0,1 1-6 0 0,0-1 1 0 0,1 0-1 0 0,-1 0 0 0 0,0 0 0 0 0,1 0 0 0 0,-1 0 0 0 0,1 0 0 0 0,0 0 0 0 0,-1-1 0 0 0,1 1 0 0 0,0 0 0 0 0,0 0 1 0 0,1 0-1 0 0,0-3 0 0 0,0-7-68 0 0,2 1-1 0 0,0 0 1 0 0,0-1 0 0 0,9-18 0 0 0,8-1-78 0 0,-10 19 136 0 0,-2-1 0 0 0,0 0 0 0 0,10-21 0 0 0,-17 32-13 0 0,0 0-1 0 0,0-1 1 0 0,-1 1-1 0 0,1 0 1 0 0,0 0-1 0 0,-1-1 1 0 0,1 1-1 0 0,-1 0 1 0 0,0 0-1 0 0,0-1 1 0 0,0 1-1 0 0,0 0 1 0 0,0-1 0 0 0,0 1-1 0 0,-1 0 1 0 0,1-1-1 0 0,-1 1 1 0 0,1 0-1 0 0,-1 0 1 0 0,0 0-1 0 0,0 0 1 0 0,0-1-1 0 0,0 1 1 0 0,0 0-1 0 0,-1 1 1 0 0,1-1-1 0 0,-1 0 1 0 0,-2-3-1 0 0,3 5-66 0 0,0-1-1 0 0,1 1 0 0 0,-1-1 0 0 0,0 1 1 0 0,1 0-1 0 0,-1-1 0 0 0,0 1 0 0 0,1 0 1 0 0,-1-1-1 0 0,0 1 0 0 0,1 0 0 0 0,-1 0 1 0 0,0 0-1 0 0,0 0 0 0 0,1 0 0 0 0,-1 0 0 0 0,0 0 1 0 0,0 0-1 0 0,1 0 0 0 0,-2 0 0 0 0</inkml:trace>
</inkml:ink>
</file>

<file path=ppt/ink/ink997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24.295"/>
    </inkml:context>
    <inkml:brush xml:id="br0">
      <inkml:brushProperty name="width" value="0.05" units="cm"/>
      <inkml:brushProperty name="height" value="0.05" units="cm"/>
      <inkml:brushProperty name="color" value="#008C3A"/>
    </inkml:brush>
  </inkml:definitions>
  <inkml:trace contextRef="#ctx0" brushRef="#br0">76 31 11975 0 0,'0'0'1083'0'0,"-9"2"2644"0"0,-4 17-2058 0 0,1 1 0 0 0,-10 25 0 0 0,10-20-545 0 0,11-24-1072 0 0,0 0 0 0 0,0 1 0 0 0,1-1 0 0 0,-1 0 0 0 0,0 0 0 0 0,1 0 0 0 0,-1 1-1 0 0,1-1 1 0 0,0 0 0 0 0,-1 0 0 0 0,1 1 0 0 0,0-1 0 0 0,0 0 0 0 0,0 1-1 0 0,0-1 1 0 0,0 0 0 0 0,0 1 0 0 0,0-1 0 0 0,0 0 0 0 0,0 1 0 0 0,1-1-1 0 0,-1 0 1 0 0,1 0 0 0 0,-1 1 0 0 0,1-1 0 0 0,-1 0 0 0 0,1 0 0 0 0,0 0 0 0 0,-1 1-1 0 0,1-1 1 0 0,0 0 0 0 0,0 0 0 0 0,0 0 0 0 0,0 0 0 0 0,0-1 0 0 0,0 1-1 0 0,0 0 1 0 0,0 0 0 0 0,0-1 0 0 0,0 1 0 0 0,1 0 0 0 0,-1-1 0 0 0,0 1-1 0 0,0-1 1 0 0,1 0 0 0 0,-1 1 0 0 0,0-1 0 0 0,0 0 0 0 0,1 0 0 0 0,-1 0 0 0 0,0 0-1 0 0,2 0 1 0 0,6 1-13 0 0,1 0 0 0 0,-1-1 0 0 0,0-1 0 0 0,0 0 0 0 0,0 0 0 0 0,11-3 0 0 0,6-2 111 0 0,-17 5-81 0 0,0-1-1 0 0,0 0 1 0 0,0 0 0 0 0,0-1-1 0 0,-1 0 1 0 0,1 0 0 0 0,-1-1 0 0 0,0 0-1 0 0,0-1 1 0 0,0 0 0 0 0,9-7-1 0 0,-16 10-39 0 0,0 1 0 0 0,-1-1-1 0 0,1 1 1 0 0,-1 0-1 0 0,1-1 1 0 0,-1 1 0 0 0,0-1-1 0 0,1 1 1 0 0,-1-1-1 0 0,0 1 1 0 0,0-1-1 0 0,0 1 1 0 0,0-1 0 0 0,0 1-1 0 0,-1-1 1 0 0,1 1-1 0 0,0-1 1 0 0,-1 1 0 0 0,1-1-1 0 0,-1 1 1 0 0,1 0-1 0 0,-1-1 1 0 0,0 1 0 0 0,1 0-1 0 0,-1-1 1 0 0,0 1-1 0 0,0 0 1 0 0,0 0-1 0 0,0 0 1 0 0,0 0 0 0 0,0 0-1 0 0,0 0 1 0 0,-1 0-1 0 0,0-1 1 0 0,-48-34 396 0 0,47 34-388 0 0,-93-47-56 0 0</inkml:trace>
</inkml:ink>
</file>

<file path=ppt/ink/ink997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0.960"/>
    </inkml:context>
    <inkml:brush xml:id="br0">
      <inkml:brushProperty name="width" value="0.05" units="cm"/>
      <inkml:brushProperty name="height" value="0.05" units="cm"/>
      <inkml:brushProperty name="color" value="#008C3A"/>
    </inkml:brush>
  </inkml:definitions>
  <inkml:trace contextRef="#ctx0" brushRef="#br0">33 28 3679 0 0,'0'0'284'0'0,"-11"-28"19376"0"0,4 107-19317 0 0,-2-1 518 0 0,3 126-1 0 0,6-204-877 0 0,1 0-1 0 0,-1 0 1 0 0,0 0 0 0 0,0 0-1 0 0,0-1 1 0 0,1 1-1 0 0,-1 0 1 0 0,0 0 0 0 0,0 0-1 0 0,0 0 1 0 0,1 0-1 0 0,-1 0 1 0 0,0 0 0 0 0,0 0-1 0 0,1-1 1 0 0,-1 1 0 0 0,0 0-1 0 0,0 0 1 0 0,1 0-1 0 0,-1 0 1 0 0,0 0 0 0 0,0 0-1 0 0,1 0 1 0 0,-1 1-1 0 0,0-1 1 0 0,0 0 0 0 0,1 0-1 0 0,-1 0 1 0 0,0 0-1 0 0,0 0 1 0 0,1 0 0 0 0,-1 0-1 0 0,0 0 1 0 0,0 1 0 0 0,0-1-1 0 0,1 0 1 0 0,-1 0-1 0 0,0 0 1 0 0,0 0 0 0 0,0 1-1 0 0,0-1 1 0 0,0 0-1 0 0,1 0 1 0 0,-1 1 0 0 0,0-1-1 0 0,0 0 1 0 0,0 0-1 0 0,0 0 1 0 0,0 1 0 0 0,0-1-1 0 0,0 0 1 0 0,0 0 0 0 0,0 1-1 0 0,0-1 1 0 0,0 0-1 0 0,0 0 1 0 0,0 1 0 0 0,0-1-1 0 0,0 0 1 0 0,0 0-1 0 0,0 1 1 0 0,0-1 0 0 0,0 0-1 0 0,0 0 1 0 0,0 1 0 0 0,0-1-1 0 0,9-14-3701 0 0</inkml:trace>
</inkml:ink>
</file>

<file path=ppt/ink/ink997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328"/>
    </inkml:context>
    <inkml:brush xml:id="br0">
      <inkml:brushProperty name="width" value="0.05" units="cm"/>
      <inkml:brushProperty name="height" value="0.05" units="cm"/>
      <inkml:brushProperty name="color" value="#008C3A"/>
    </inkml:brush>
  </inkml:definitions>
  <inkml:trace contextRef="#ctx0" brushRef="#br0">5 9 7367 0 0,'-4'-8'16068'0'0,"16"26"-15487"0"0,0 0-1 0 0,-1 1 1 0 0,12 28 0 0 0,-15-28-489 0 0,2 0 1 0 0,0-1-1 0 0,1 0 1 0 0,14 18-1 0 0,-18-27-130 0 0,20 23-170 0 0,1-2 1 0 0,38 34-1 0 0,-62-62 225 0 0,0 0-3448 0 0</inkml:trace>
</inkml:ink>
</file>

<file path=ppt/ink/ink997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1.662"/>
    </inkml:context>
    <inkml:brush xml:id="br0">
      <inkml:brushProperty name="width" value="0.05" units="cm"/>
      <inkml:brushProperty name="height" value="0.05" units="cm"/>
      <inkml:brushProperty name="color" value="#008C3A"/>
    </inkml:brush>
  </inkml:definitions>
  <inkml:trace contextRef="#ctx0" brushRef="#br0">6 34 16271 0 0,'0'0'145'0'0,"-1"-1"-1"0"0,1 1 1 0 0,0 0-1 0 0,-1-1 0 0 0,1 1 1 0 0,-1 0-1 0 0,1-1 1 0 0,0 1-1 0 0,0-1 1 0 0,-1 1-1 0 0,1 0 1 0 0,0-1-1 0 0,0 1 0 0 0,-1-1 1 0 0,1 1-1 0 0,0-1 1 0 0,0 1-1 0 0,0-1 1 0 0,0 1-1 0 0,0-1 1 0 0,0 1-1 0 0,0-1 0 0 0,0 1 1 0 0,0-1-1 0 0,0 1 1 0 0,0-1-1 0 0,0 1 1 0 0,0-1-1 0 0,0 1 0 0 0,0-1 1 0 0,0 1-1 0 0,1-1 1 0 0,-1 1-1 0 0,1-1 1 0 0,17-10 2983 0 0,24 4-1512 0 0,38 14-2622 0 0,-61-4-932 0 0,-5-2 274 0 0</inkml:trace>
</inkml:ink>
</file>

<file path=ppt/ink/ink997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045"/>
    </inkml:context>
    <inkml:brush xml:id="br0">
      <inkml:brushProperty name="width" value="0.05" units="cm"/>
      <inkml:brushProperty name="height" value="0.05" units="cm"/>
      <inkml:brushProperty name="color" value="#008C3A"/>
    </inkml:brush>
  </inkml:definitions>
  <inkml:trace contextRef="#ctx0" brushRef="#br0">6 77 2303 0 0,'-1'10'1042'0'0,"-4"30"16164"0"0,5-47-16302 0 0,1-1-1 0 0,0 1 1 0 0,0 0-1 0 0,1 0 1 0 0,-1 0-1 0 0,4-7 1 0 0,-3 8-683 0 0,1 0 1 0 0,-1 1 0 0 0,1 0-1 0 0,0-1 1 0 0,0 1-1 0 0,1 1 1 0 0,6-8 0 0 0,-8 10-224 0 0,0 0 0 0 0,0 0 0 0 0,0 1 0 0 0,0-1 1 0 0,0 0-1 0 0,1 1 0 0 0,-1 0 0 0 0,0-1 0 0 0,1 1 0 0 0,-1 0 0 0 0,1 0 1 0 0,0 1-1 0 0,-1-1 0 0 0,1 0 0 0 0,0 1 0 0 0,-1 0 0 0 0,1-1 1 0 0,0 1-1 0 0,0 0 0 0 0,-1 1 0 0 0,1-1 0 0 0,0 0 0 0 0,-1 1 1 0 0,1-1-1 0 0,0 1 0 0 0,-1 0 0 0 0,1 0 0 0 0,-1 0 0 0 0,1 0 0 0 0,-1 1 1 0 0,1-1-1 0 0,-1 0 0 0 0,0 1 0 0 0,0 0 0 0 0,0 0 0 0 0,0-1 1 0 0,0 1-1 0 0,0 0 0 0 0,2 3 0 0 0,-1-1 40 0 0,1 0 1 0 0,-1 0-1 0 0,0 0 0 0 0,0 0 0 0 0,-1 1 1 0 0,1-1-1 0 0,-1 1 0 0 0,0-1 1 0 0,0 1-1 0 0,2 8 0 0 0,2 14-2532 0 0,-3-12-1172 0 0</inkml:trace>
</inkml:ink>
</file>

<file path=ppt/ink/ink997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2.711"/>
    </inkml:context>
    <inkml:brush xml:id="br0">
      <inkml:brushProperty name="width" value="0.05" units="cm"/>
      <inkml:brushProperty name="height" value="0.05" units="cm"/>
      <inkml:brushProperty name="color" value="#008C3A"/>
    </inkml:brush>
  </inkml:definitions>
  <inkml:trace contextRef="#ctx0" brushRef="#br0">95 31 5063 0 0,'0'0'232'0'0,"0"-1"-13"0"0,1 1 248 0 0,-1-1 0 0 0,1 0 0 0 0,-1 0-1 0 0,1 1 1 0 0,-1-1 0 0 0,0 0 0 0 0,1 0 0 0 0,-1 0-1 0 0,0 0 1 0 0,0 0 0 0 0,0 1 0 0 0,1-1 0 0 0,-1 0 0 0 0,0 0-1 0 0,0 0 1 0 0,0 0 0 0 0,0 0 0 0 0,-1 0 0 0 0,1 0-1 0 0,0-1 1 0 0,-14-7 3315 0 0,12 8-3608 0 0,0 1 0 0 0,-1-1 0 0 0,1 1-1 0 0,-1 0 1 0 0,1 0 0 0 0,-1 0 0 0 0,1 1 0 0 0,0-1-1 0 0,-1 0 1 0 0,1 1 0 0 0,-1-1 0 0 0,1 1 0 0 0,-3 1 0 0 0,1 2-77 0 0,0-1 1 0 0,0 1 0 0 0,0 0-1 0 0,1 0 1 0 0,-1 0-1 0 0,1 0 1 0 0,0 1 0 0 0,0 0-1 0 0,0-1 1 0 0,1 1 0 0 0,-2 6-1 0 0,2-9-74 0 0,1 0-1 0 0,0 0 1 0 0,1 0-1 0 0,-1 0 1 0 0,0 0-1 0 0,1 0 0 0 0,-1 0 1 0 0,1 0-1 0 0,-1 0 1 0 0,1 0-1 0 0,0 0 0 0 0,0 0 1 0 0,0 1-1 0 0,0-1 1 0 0,1 0-1 0 0,-1 0 0 0 0,0 0 1 0 0,1 0-1 0 0,0 0 1 0 0,-1 0-1 0 0,1 0 0 0 0,0 0 1 0 0,0 0-1 0 0,0 0 1 0 0,0 0-1 0 0,0 0 1 0 0,1-1-1 0 0,-1 1 0 0 0,1 0 1 0 0,1 1-1 0 0,0-2 6 0 0,-1-1 0 0 0,1 1-1 0 0,-1-1 1 0 0,1 0 0 0 0,-1 0 0 0 0,1 0-1 0 0,-1 0 1 0 0,1 0 0 0 0,-1-1 0 0 0,0 1 0 0 0,1-1-1 0 0,-1 0 1 0 0,1 1 0 0 0,-1-1 0 0 0,0 0-1 0 0,0 0 1 0 0,1-1 0 0 0,-1 1 0 0 0,0 0-1 0 0,0-1 1 0 0,3-3 0 0 0,43-36 1152 0 0,-48 40-1168 0 0,1 0 1 0 0,0 0 0 0 0,0 0 0 0 0,0 0-1 0 0,0 0 1 0 0,0 0 0 0 0,0 0-1 0 0,1 0 1 0 0,-1 1 0 0 0,0-1-1 0 0,0 0 1 0 0,1 1 0 0 0,-1-1-1 0 0,0 1 1 0 0,1-1 0 0 0,-1 1 0 0 0,0 0-1 0 0,1 0 1 0 0,-1-1 0 0 0,1 1-1 0 0,-1 0 1 0 0,0 0 0 0 0,1 0-1 0 0,-1 1 1 0 0,1-1 0 0 0,-1 0-1 0 0,0 0 1 0 0,2 1 0 0 0,0 1 44 0 0,0 0 0 0 0,0 0 1 0 0,0 0-1 0 0,-1 0 0 0 0,1 0 1 0 0,-1 1-1 0 0,0-1 0 0 0,1 1 1 0 0,-1-1-1 0 0,0 1 0 0 0,2 5 0 0 0,3 5 136 0 0,0 0-1 0 0,-2 1 0 0 0,1 0 1 0 0,5 24-1 0 0,-10-33-197 0 0,0 0-1 0 0,0-1 1 0 0,0 1-1 0 0,-1 0 0 0 0,1 0 1 0 0,-1-1-1 0 0,0 1 1 0 0,-1 0-1 0 0,1 0 1 0 0,-1-1-1 0 0,0 1 1 0 0,0 0-1 0 0,-1-1 1 0 0,1 1-1 0 0,-1-1 1 0 0,0 0-1 0 0,0 1 1 0 0,0-1-1 0 0,-1 0 1 0 0,-3 4-1 0 0,2-4-1 0 0,-1 0 0 0 0,0 0-1 0 0,0-1 1 0 0,0 1 0 0 0,0-1 0 0 0,0 0-1 0 0,-1-1 1 0 0,0 1 0 0 0,1-1 0 0 0,-1-1-1 0 0,0 1 1 0 0,0-1 0 0 0,0 0 0 0 0,0 0-1 0 0,-9 0 1 0 0,-1 0-239 0 0,1-1 1 0 0,-30-4-1 0 0,44 4-414 0 0,-1 0-305 0 0</inkml:trace>
</inkml:ink>
</file>

<file path=ppt/ink/ink997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044"/>
    </inkml:context>
    <inkml:brush xml:id="br0">
      <inkml:brushProperty name="width" value="0.05" units="cm"/>
      <inkml:brushProperty name="height" value="0.05" units="cm"/>
      <inkml:brushProperty name="color" value="#008C3A"/>
    </inkml:brush>
  </inkml:definitions>
  <inkml:trace contextRef="#ctx0" brushRef="#br0">12 8 11975 0 0,'-9'-7'8626'0'0,"6"45"-4760"0"0,12 28-2347 0 0,-2-25-1013 0 0,-3 11-289 0 0,-2-23-319 0 0,1 0-1 0 0,9 38 1 0 0,-7-58-1553 0 0</inkml:trace>
</inkml:ink>
</file>

<file path=ppt/ink/ink997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387"/>
    </inkml:context>
    <inkml:brush xml:id="br0">
      <inkml:brushProperty name="width" value="0.05" units="cm"/>
      <inkml:brushProperty name="height" value="0.05" units="cm"/>
      <inkml:brushProperty name="color" value="#008C3A"/>
    </inkml:brush>
  </inkml:definitions>
  <inkml:trace contextRef="#ctx0" brushRef="#br0">1 90 12671 0 0,'41'-10'2406'0'0,"-21"7"871"0"0,-8 2-2235 0 0,0-1 0 0 0,0-1-1 0 0,0 0 1 0 0,13-5 0 0 0,-23 8-984 0 0,-1-1 0 0 0,0 1 0 0 0,0-1 0 0 0,0 1 1 0 0,1-1-1 0 0,-1 1 0 0 0,0-1 0 0 0,0 0 0 0 0,0 0 1 0 0,0 1-1 0 0,0-1 0 0 0,0 0 0 0 0,0 0 1 0 0,-1 0-1 0 0,1 0 0 0 0,0 0 0 0 0,0 0 0 0 0,-1 0 1 0 0,1 0-1 0 0,0-1 0 0 0,-1 1 0 0 0,1 0 0 0 0,-1 0 1 0 0,0 0-1 0 0,1-1 0 0 0,-1 1 0 0 0,0 0 1 0 0,0 0-1 0 0,0-1 0 0 0,0 1 0 0 0,0 0 0 0 0,0 0 1 0 0,0-1-1 0 0,0 1 0 0 0,-1 0 0 0 0,1 0 1 0 0,0-1-1 0 0,-1 1 0 0 0,1 0 0 0 0,-1 0 0 0 0,1 0 1 0 0,-1-1-1 0 0,1 1 0 0 0,-1 0 0 0 0,0 0 0 0 0,0 0 1 0 0,0 0-1 0 0,-1-1 0 0 0,1 1-34 0 0,-1 0 0 0 0,0 0 1 0 0,1 0-1 0 0,-1 0 0 0 0,0 1 0 0 0,1-1 0 0 0,-1 0 0 0 0,0 1 0 0 0,0-1 1 0 0,0 1-1 0 0,0 0 0 0 0,0 0 0 0 0,1-1 0 0 0,-1 1 0 0 0,0 0 0 0 0,0 1 1 0 0,0-1-1 0 0,0 0 0 0 0,0 0 0 0 0,0 1 0 0 0,1-1 0 0 0,-1 1 0 0 0,0 0 0 0 0,0 0 1 0 0,1-1-1 0 0,-1 1 0 0 0,-2 2 0 0 0,-5 1 87 0 0,1 1 0 0 0,0 0 1 0 0,0 0-1 0 0,-10 9 0 0 0,16-13-110 0 0,1 0 0 0 0,-1 1 0 0 0,0-1 0 0 0,1 1-1 0 0,-1-1 1 0 0,1 1 0 0 0,-1 0 0 0 0,1 0 0 0 0,0 0 0 0 0,0-1 0 0 0,-1 1 0 0 0,1 0-1 0 0,1 0 1 0 0,-1 1 0 0 0,0-1 0 0 0,1 0 0 0 0,-1 0 0 0 0,1 0 0 0 0,-1 0-1 0 0,1 1 1 0 0,0-1 0 0 0,0 2 0 0 0,1-2 1 0 0,0 0 1 0 0,0 0-1 0 0,0 0 0 0 0,0 0 1 0 0,0 0-1 0 0,0-1 0 0 0,1 1 1 0 0,-1-1-1 0 0,0 1 0 0 0,1-1 1 0 0,0 1-1 0 0,-1-1 0 0 0,1 0 1 0 0,0 0-1 0 0,-1 0 0 0 0,1 0 0 0 0,0 0 1 0 0,3 1-1 0 0,7 3 7 0 0,0-2 0 0 0,0 1 1 0 0,1-2-1 0 0,-1 0 0 0 0,1 0 0 0 0,16 0 0 0 0,6-4-3618 0 0</inkml:trace>
</inkml:ink>
</file>

<file path=ppt/ink/ink997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3.901"/>
    </inkml:context>
    <inkml:brush xml:id="br0">
      <inkml:brushProperty name="width" value="0.05" units="cm"/>
      <inkml:brushProperty name="height" value="0.05" units="cm"/>
      <inkml:brushProperty name="color" value="#008C3A"/>
    </inkml:brush>
  </inkml:definitions>
  <inkml:trace contextRef="#ctx0" brushRef="#br0">80 5 7831 0 0,'0'0'603'0'0,"-16"-3"8056"0"0,-3 2-5643 0 0,-2 7-1719 0 0,0 9 30 0 0,21-14-1302 0 0,0-1 0 0 0,0 1 0 0 0,-1-1 0 0 0,1 1-1 0 0,0-1 1 0 0,0 1 0 0 0,-1-1 0 0 0,1 1 0 0 0,0-1 0 0 0,0 1-1 0 0,0 0 1 0 0,0-1 0 0 0,0 1 0 0 0,0-1 0 0 0,0 1 0 0 0,0 0-1 0 0,0-1 1 0 0,0 1 0 0 0,0-1 0 0 0,0 1 0 0 0,1-1-1 0 0,-1 1 1 0 0,0-1 0 0 0,0 1 0 0 0,1-1 0 0 0,-1 2 0 0 0,23 13 378 0 0,17-3 223 0 0,-34-11-455 0 0,1 0-1 0 0,-1 1 0 0 0,1 0 0 0 0,-1 0 0 0 0,0 0 0 0 0,0 1 1 0 0,0 0-1 0 0,0 0 0 0 0,8 7 0 0 0,-13-10-144 0 0,-1 0 0 0 0,0 1 0 0 0,1-1 0 0 0,-1 0 0 0 0,0 1 0 0 0,1-1 0 0 0,-1 1 0 0 0,0-1 0 0 0,0 1 0 0 0,0-1 0 0 0,1 0 0 0 0,-1 1 0 0 0,0-1 0 0 0,0 1 0 0 0,0-1 0 0 0,0 1 0 0 0,0-1 0 0 0,0 1 0 0 0,0-1 0 0 0,0 1 0 0 0,0-1 0 0 0,0 1 0 0 0,0-1 0 0 0,0 1 0 0 0,0-1 0 0 0,0 1 0 0 0,-1-1 0 0 0,1 1 0 0 0,0-1 0 0 0,0 1 0 0 0,0-1 0 0 0,-1 1 0 0 0,-16 14 508 0 0,-21 2-2562 0 0,28-16-85 0 0,0 0-3623 0 0,-1 0-1883 0 0</inkml:trace>
</inkml:ink>
</file>

<file path=ppt/ink/ink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7"/>
    </inkml:context>
    <inkml:brush xml:id="br0">
      <inkml:brushProperty name="width" value="0.1" units="cm"/>
      <inkml:brushProperty name="height" value="0.1" units="cm"/>
      <inkml:brushProperty name="color" value="#AB008B"/>
    </inkml:brush>
  </inkml:definitions>
  <inkml:trace contextRef="#ctx0" brushRef="#br0">55 7 1375 0 0,'5'-6'17879'0'0,"-10"35"-14893"0"0,-20 114-830 0 0,16-107-1905 0 0,2 0 0 0 0,2 0 0 0 0,1 0 0 0 0,1 45 0 0 0,3-42-196 0 0,-1-29-43 0 0,1-1 1 0 0,0 0 0 0 0,0 1-1 0 0,1-1 1 0 0,0 0-1 0 0,1 1 1 0 0,0-1 0 0 0,0 0-1 0 0,1 0 1 0 0,4 9-1 0 0,-3-13-1 0 0,-3-6-58 0 0,0 1 0 0 0,0 0 0 0 0,0 0 0 0 0,0-1 0 0 0,0 1-1 0 0,1-1 1 0 0,-1 1 0 0 0,0-1 0 0 0,0 1 0 0 0,0-1 0 0 0,0 0 0 0 0,0 1 0 0 0,-1-1 0 0 0,1 0-1 0 0,0 0 1 0 0,0 0 0 0 0,0 0 0 0 0,-1 0 0 0 0,1 0 0 0 0,0 0 0 0 0,-1 0 0 0 0,1-1 0 0 0,0 1-170 0 0,7-11-1154 0 0,0-2-62 0 0</inkml:trace>
</inkml:ink>
</file>

<file path=ppt/ink/ink998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4.247"/>
    </inkml:context>
    <inkml:brush xml:id="br0">
      <inkml:brushProperty name="width" value="0.05" units="cm"/>
      <inkml:brushProperty name="height" value="0.05" units="cm"/>
      <inkml:brushProperty name="color" value="#008C3A"/>
    </inkml:brush>
  </inkml:definitions>
  <inkml:trace contextRef="#ctx0" brushRef="#br0">1 63 2759 0 0,'29'-16'3906'0'0,"41"-11"11828"0"0,-47 20-13957 0 0,0 1-3557 0 0,-14 3 921 0 0,-1 0-63 0 0</inkml:trace>
</inkml:ink>
</file>

<file path=ppt/ink/ink998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513"/>
    </inkml:context>
    <inkml:brush xml:id="br0">
      <inkml:brushProperty name="width" value="0.05" units="cm"/>
      <inkml:brushProperty name="height" value="0.05" units="cm"/>
      <inkml:brushProperty name="color" value="#008C3A"/>
    </inkml:brush>
  </inkml:definitions>
  <inkml:trace contextRef="#ctx0" brushRef="#br0">152 260 1839 0 0,'0'0'11475'0'0,"-11"-9"-6585"0"0,-11-7-2015 0 0,14 16-2723 0 0,0 1 0 0 0,0-1-1 0 0,0 2 1 0 0,0-1 0 0 0,0 1 0 0 0,0 1-1 0 0,0-1 1 0 0,-13 8 0 0 0,18-8-157 0 0,0-1 0 0 0,1 0 0 0 0,-1 1 0 0 0,1 0 0 0 0,0 0 0 0 0,0 0 0 0 0,-1 0 0 0 0,1 0 0 0 0,1 0 0 0 0,-1 0-1 0 0,0 0 1 0 0,-2 5 0 0 0,4-6 7 0 0,-1 1 1 0 0,1-1-1 0 0,-1 1 0 0 0,1-1 0 0 0,0 1 0 0 0,0-1 0 0 0,0 1 0 0 0,0-1 0 0 0,0 1 0 0 0,0 0 0 0 0,0-1 0 0 0,0 1 0 0 0,1-1 0 0 0,-1 1 0 0 0,0-1 1 0 0,1 1-1 0 0,0-1 0 0 0,-1 1 0 0 0,1-1 0 0 0,0 0 0 0 0,0 1 0 0 0,-1-1 0 0 0,1 0 0 0 0,2 2 0 0 0,0-1 22 0 0,-1 0 0 0 0,0 0 0 0 0,1 0 0 0 0,-1-1 0 0 0,1 1 0 0 0,-1-1 0 0 0,1 0 0 0 0,0 0 0 0 0,0 0 0 0 0,0 0 0 0 0,-1 0 0 0 0,1 0 0 0 0,0-1 0 0 0,0 0 0 0 0,0 1 0 0 0,0-1 0 0 0,0 0 0 0 0,0 0 0 0 0,0-1 0 0 0,0 1 0 0 0,0-1 0 0 0,0 1 0 0 0,3-2 0 0 0,-3 1-3 0 0,-1 1 0 0 0,1-1 0 0 0,-1 0 0 0 0,0 0 0 0 0,1 0 1 0 0,-1 0-1 0 0,0 0 0 0 0,0-1 0 0 0,1 1 0 0 0,-1 0 0 0 0,0-1 1 0 0,-1 0-1 0 0,1 1 0 0 0,0-1 0 0 0,0 0 0 0 0,-1 0 0 0 0,1 0 1 0 0,-1 0-1 0 0,1-1 0 0 0,-1 1 0 0 0,0 0 0 0 0,0 0 0 0 0,0-1 1 0 0,0 1-1 0 0,0-1 0 0 0,-1 1 0 0 0,1-1 0 0 0,-1-2 0 0 0,0 4 174 0 0,34 22-131 0 0,-28-21-11 0 0,0 1 1 0 0,0-1-1 0 0,0 0 0 0 0,0 0 0 0 0,0-1 1 0 0,0 0-1 0 0,0 0 0 0 0,0 0 0 0 0,0-1 1 0 0,0 0-1 0 0,-1 0 0 0 0,1 0 0 0 0,0-1 1 0 0,-1 0-1 0 0,5-3 0 0 0,-6 4-12 0 0,-1-1 0 0 0,1 1 0 0 0,-1-1 0 0 0,0 0 0 0 0,0 0 0 0 0,0 0-1 0 0,0 0 1 0 0,0-1 0 0 0,-1 1 0 0 0,0-1 0 0 0,1 1 0 0 0,-1-1 0 0 0,-1 0 0 0 0,1 0 0 0 0,0 0 0 0 0,-1 0 0 0 0,0 0-1 0 0,0 0 1 0 0,0-1 0 0 0,-1 1 0 0 0,1-6 0 0 0,-1-11 152 0 0,-6-71 187 0 0,5 83-295 0 0,0-1 1 0 0,-1 1-1 0 0,0 0 1 0 0,-1 0 0 0 0,0 0-1 0 0,0 0 1 0 0,-6-10-1 0 0,9 19-78 0 0,0 0-1 0 0,0 0 1 0 0,0 0-1 0 0,0 0 1 0 0,0-1-1 0 0,0 1 0 0 0,0 0 1 0 0,0 0-1 0 0,0 0 1 0 0,-1 0-1 0 0,1 0 1 0 0,0-1-1 0 0,0 1 0 0 0,0 0 1 0 0,0 0-1 0 0,0 0 1 0 0,0 0-1 0 0,-1 0 1 0 0,1 0-1 0 0,0 0 1 0 0,0 0-1 0 0,0 0 0 0 0,0-1 1 0 0,-1 1-1 0 0,1 0 1 0 0,0 0-1 0 0,0 0 1 0 0,0 0-1 0 0,0 0 0 0 0,-1 0 1 0 0,1 0-1 0 0,0 0 1 0 0,0 0-1 0 0,0 0 1 0 0,0 0-1 0 0,-1 0 0 0 0,1 0 1 0 0,0 1-1 0 0,0-1 1 0 0,0 0-1 0 0,0 0 1 0 0,0 0-1 0 0,-1 0 0 0 0,1 0 1 0 0,0 0-1 0 0,0 0 1 0 0,0 0-1 0 0,0 0 1 0 0,0 1-1 0 0,0-1 1 0 0,-1 0-1 0 0,1 0 0 0 0,0 0 1 0 0,0 0-1 0 0,-6 14 93 0 0,0 17-105 0 0,7-17 2 0 0,0-1 0 0 0,2 1 0 0 0,-1-1-1 0 0,2 0 1 0 0,0 1 0 0 0,1-1 0 0 0,0-1 0 0 0,0 1-1 0 0,2-1 1 0 0,-1 0 0 0 0,2 0 0 0 0,-1-1 0 0 0,2 0-1 0 0,-1-1 1 0 0,2 1 0 0 0,-1-2 0 0 0,1 1 0 0 0,1-1-1 0 0,0-1 1 0 0,21 13 0 0 0,-30-19-85 0 0,1-1 1 0 0,-1 0-1 0 0,0-1 0 0 0,1 1 1 0 0,-1 0-1 0 0,0-1 0 0 0,1 1 1 0 0,-1-1-1 0 0,1 0 0 0 0,4 0 0 0 0,14-4-3713 0 0,-17 2 1892 0 0</inkml:trace>
</inkml:ink>
</file>

<file path=ppt/ink/ink998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6.858"/>
    </inkml:context>
    <inkml:brush xml:id="br0">
      <inkml:brushProperty name="width" value="0.05" units="cm"/>
      <inkml:brushProperty name="height" value="0.05" units="cm"/>
      <inkml:brushProperty name="color" value="#008C3A"/>
    </inkml:brush>
  </inkml:definitions>
  <inkml:trace contextRef="#ctx0" brushRef="#br0">1 74 15343 0 0,'0'0'704'0'0,"12"-19"2390"0"0,6 9-1319 0 0,1 2 0 0 0,-1 0 0 0 0,25-6 0 0 0,-8 5-4070 0 0,-1 4-4593 0 0,-24 4-459 0 0</inkml:trace>
</inkml:ink>
</file>

<file path=ppt/ink/ink998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268"/>
    </inkml:context>
    <inkml:brush xml:id="br0">
      <inkml:brushProperty name="width" value="0.05" units="cm"/>
      <inkml:brushProperty name="height" value="0.05" units="cm"/>
      <inkml:brushProperty name="color" value="#008C3A"/>
    </inkml:brush>
  </inkml:definitions>
  <inkml:trace contextRef="#ctx0" brushRef="#br0">113 44 1839 0 0,'-1'-11'9519'0'0,"-1"-12"-4183"0"0,2 23-5138 0 0,-1-1 0 0 0,1 0 1 0 0,-1 1-1 0 0,0-1 0 0 0,1 0 0 0 0,-1 1 0 0 0,1-1 1 0 0,-1 1-1 0 0,0-1 0 0 0,0 1 0 0 0,1-1 0 0 0,-1 1 1 0 0,0 0-1 0 0,0-1 0 0 0,1 1 0 0 0,-1 0 1 0 0,0-1-1 0 0,0 1 0 0 0,0 0 0 0 0,1 0 0 0 0,-1 0 1 0 0,0 0-1 0 0,0 0 0 0 0,0 0 0 0 0,0 0 0 0 0,-1 0 1 0 0,-28 12 1573 0 0,22-7-1682 0 0,1 0 1 0 0,-1 1 0 0 0,1 0-1 0 0,-11 11 1 0 0,17-15-67 0 0,0-1 0 0 0,0 0 0 0 0,0 0 0 0 0,0 0 0 0 0,1 1 0 0 0,-1-1 1 0 0,0 0-1 0 0,0 1 0 0 0,1-1 0 0 0,-1 1 0 0 0,1-1 0 0 0,-1 0 0 0 0,1 1 0 0 0,0-1 0 0 0,-1 1 0 0 0,1 0 0 0 0,0-1 0 0 0,0 1 0 0 0,0 2 0 0 0,1-3-12 0 0,-1 0 0 0 0,1 0 0 0 0,-1 0-1 0 0,1 0 1 0 0,0 0 0 0 0,-1-1 0 0 0,1 1-1 0 0,0 0 1 0 0,0 0 0 0 0,-1-1 0 0 0,1 1-1 0 0,0 0 1 0 0,0-1 0 0 0,0 1 0 0 0,0-1 0 0 0,0 1-1 0 0,0-1 1 0 0,0 1 0 0 0,0-1 0 0 0,0 0-1 0 0,1 1 1 0 0,2 0 14 0 0,0-1 1 0 0,0 1-1 0 0,0-1 0 0 0,0 0 0 0 0,0 0 1 0 0,-1 0-1 0 0,1-1 0 0 0,0 1 0 0 0,0-1 0 0 0,0 0 1 0 0,-1 0-1 0 0,1 0 0 0 0,0-1 0 0 0,5-2 0 0 0,9-16 605 0 0,-18 20-609 0 0,0-1 1 0 0,0 1-1 0 0,1-1 1 0 0,-1 1-1 0 0,0-1 1 0 0,0 1-1 0 0,0 0 1 0 0,1-1-1 0 0,-1 1 1 0 0,0-1-1 0 0,0 1 1 0 0,1-1 0 0 0,-1 1-1 0 0,0 0 1 0 0,1-1-1 0 0,-1 1 1 0 0,1 0-1 0 0,-1-1 1 0 0,0 1-1 0 0,1 0 1 0 0,-1-1-1 0 0,1 1 1 0 0,-1 0-1 0 0,1 0 1 0 0,-1 0-1 0 0,1-1 1 0 0,-1 1-1 0 0,1 0 1 0 0,-1 0 0 0 0,1 0-1 0 0,-1 0 1 0 0,1 0-1 0 0,-1 0 1 0 0,1 0-1 0 0,-1 0 1 0 0,1 0-1 0 0,-1 0 1 0 0,1 0-1 0 0,-1 0 1 0 0,1 1-1 0 0,-1-1 1 0 0,1 0-1 0 0,-1 0 1 0 0,1 0 0 0 0,0 1-1 0 0,4 2-241 0 0,1 0-1 0 0,0 0 1 0 0,0 0-1 0 0,0-1 1 0 0,0 0-1 0 0,0-1 1 0 0,1 1-1 0 0,9 0 1 0 0,-10-1-58 0 0,2 1-1423 0 0</inkml:trace>
</inkml:ink>
</file>

<file path=ppt/ink/ink998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7.911"/>
    </inkml:context>
    <inkml:brush xml:id="br0">
      <inkml:brushProperty name="width" value="0.05" units="cm"/>
      <inkml:brushProperty name="height" value="0.05" units="cm"/>
      <inkml:brushProperty name="color" value="#008C3A"/>
    </inkml:brush>
  </inkml:definitions>
  <inkml:trace contextRef="#ctx0" brushRef="#br0">1 87 5063 0 0,'0'0'390'0'0,"2"2"374"0"0,10 6 7490 0 0,-10-5-8464 0 0,1 17 1276 0 0,-1 0 0 0 0,-1 1 0 0 0,-1-1 0 0 0,0 0 0 0 0,-5 28 0 0 0,1-12 227 0 0,2-27-925 0 0,1-6 1641 0 0,-1-8-745 0 0,-2-18-300 0 0,0-33-553 0 0,6 31-260 0 0,1 1 0 0 0,10-34 0 0 0,-11 48-108 0 0,1 0 1 0 0,1 1-1 0 0,0-1 0 0 0,0 1 0 0 0,0 0 0 0 0,1 0 0 0 0,1 0 0 0 0,9-12 0 0 0,-14 20-44 0 0,-1 1-1 0 0,1-1 1 0 0,0 0 0 0 0,0 0-1 0 0,0 1 1 0 0,0-1 0 0 0,0 0-1 0 0,0 1 1 0 0,0-1-1 0 0,0 1 1 0 0,0-1 0 0 0,0 1-1 0 0,0 0 1 0 0,1-1 0 0 0,-1 1-1 0 0,0 0 1 0 0,0 0 0 0 0,0 0-1 0 0,0 0 1 0 0,0 0-1 0 0,1 0 1 0 0,-1 0 0 0 0,0 0-1 0 0,0 1 1 0 0,0-1 0 0 0,0 0-1 0 0,0 1 1 0 0,1-1 0 0 0,-1 0-1 0 0,0 1 1 0 0,0 0 0 0 0,0-1-1 0 0,0 1 1 0 0,0-1-1 0 0,-1 1 1 0 0,1 0 0 0 0,0 0-1 0 0,0 0 1 0 0,0 0 0 0 0,-1-1-1 0 0,1 1 1 0 0,0 0 0 0 0,-1 0-1 0 0,1 0 1 0 0,-1 0-1 0 0,1 2 1 0 0,1-1-2 0 0,-1 0 0 0 0,0 0 0 0 0,0 1 0 0 0,1-1 1 0 0,-2 0-1 0 0,1 1 0 0 0,0-1 0 0 0,0 1 0 0 0,-1-1 0 0 0,1 1 0 0 0,-1-1 0 0 0,0 1 0 0 0,0-1 0 0 0,0 1 0 0 0,0-1 1 0 0,0 1-1 0 0,-1-1 0 0 0,1 1 0 0 0,-1-1 0 0 0,1 1 0 0 0,-3 3 0 0 0,0-2-130 0 0,1-1 0 0 0,-1 0-1 0 0,0-1 1 0 0,0 1 0 0 0,0 0 0 0 0,0-1-1 0 0,-1 0 1 0 0,1 1 0 0 0,-1-1 0 0 0,0-1 0 0 0,1 1-1 0 0,-1-1 1 0 0,0 1 0 0 0,-7 1 0 0 0,-19 8-1974 0 0</inkml:trace>
</inkml:ink>
</file>

<file path=ppt/ink/ink998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303"/>
    </inkml:context>
    <inkml:brush xml:id="br0">
      <inkml:brushProperty name="width" value="0.05" units="cm"/>
      <inkml:brushProperty name="height" value="0.05" units="cm"/>
      <inkml:brushProperty name="color" value="#008C3A"/>
    </inkml:brush>
  </inkml:definitions>
  <inkml:trace contextRef="#ctx0" brushRef="#br0">71 31 10591 0 0,'0'0'819'0'0,"-34"-5"7353"0"0,32 6-8036 0 0,0 0-1 0 0,0-1 1 0 0,0 1 0 0 0,0 0-1 0 0,0 0 1 0 0,0 0 0 0 0,0 0-1 0 0,1 0 1 0 0,-1 1 0 0 0,0-1 0 0 0,1 0-1 0 0,-1 1 1 0 0,1 0 0 0 0,-1-1-1 0 0,1 1 1 0 0,0 0 0 0 0,0-1-1 0 0,-1 1 1 0 0,1 0 0 0 0,0 0 0 0 0,1 0-1 0 0,-1 0 1 0 0,0 0 0 0 0,0 3-1 0 0,2-4-102 0 0,-1 1-1 0 0,1-1 1 0 0,0 1 0 0 0,-1 0-1 0 0,1-1 1 0 0,0 1-1 0 0,0-1 1 0 0,0 1-1 0 0,0-1 1 0 0,0 0-1 0 0,1 0 1 0 0,-1 1 0 0 0,0-1-1 0 0,0 0 1 0 0,1 0-1 0 0,-1 0 1 0 0,1 0-1 0 0,-1 0 1 0 0,1-1 0 0 0,0 1-1 0 0,-1 0 1 0 0,1-1-1 0 0,0 1 1 0 0,-1-1-1 0 0,1 1 1 0 0,0-1-1 0 0,-1 0 1 0 0,1 0 0 0 0,2 0-1 0 0,1 1 6 0 0,0-1-1 0 0,0 0 0 0 0,0 0 1 0 0,-1 0-1 0 0,1-1 0 0 0,0 0 1 0 0,0 0-1 0 0,-1 0 0 0 0,1 0 1 0 0,0-1-1 0 0,-1 1 1 0 0,0-1-1 0 0,1 0 0 0 0,-1-1 1 0 0,5-2-1 0 0,-8 4-20 0 0,0 1-1 0 0,0-1 0 0 0,-1 0 1 0 0,1 0-1 0 0,0 0 0 0 0,0 0 1 0 0,0 0-1 0 0,0 0 1 0 0,-1 0-1 0 0,1 0 0 0 0,-1 0 1 0 0,1 0-1 0 0,0 0 1 0 0,-1-1-1 0 0,0 1 0 0 0,1 0 1 0 0,-1 0-1 0 0,0 0 1 0 0,0-1-1 0 0,0 1 0 0 0,1 0 1 0 0,-2-3-1 0 0,1 2-6 0 0,-1 0-1 0 0,0 0 0 0 0,0 0 1 0 0,0 0-1 0 0,0 0 0 0 0,-1 0 1 0 0,1 0-1 0 0,-1 0 1 0 0,1 0-1 0 0,-1 1 0 0 0,1-1 1 0 0,-1 1-1 0 0,0-1 1 0 0,0 1-1 0 0,0 0 0 0 0,0-1 1 0 0,-3 0-1 0 0,-24-10-1630 0 0,26 11 1247 0 0,1 0 1 0 0,-1 1 0 0 0,1-1 0 0 0,-1 1-1 0 0,1-1 1 0 0,-1 1 0 0 0,1 0 0 0 0,-1 0-1 0 0,1 0 1 0 0,-1 1 0 0 0,1-1 0 0 0,-1 0-1 0 0,1 1 1 0 0,-1 0 0 0 0,1 0 0 0 0,-1-1-1 0 0,-2 3 1 0 0</inkml:trace>
</inkml:ink>
</file>

<file path=ppt/ink/ink998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649"/>
    </inkml:context>
    <inkml:brush xml:id="br0">
      <inkml:brushProperty name="width" value="0.05" units="cm"/>
      <inkml:brushProperty name="height" value="0.05" units="cm"/>
      <inkml:brushProperty name="color" value="#008C3A"/>
    </inkml:brush>
  </inkml:definitions>
  <inkml:trace contextRef="#ctx0" brushRef="#br0">2 144 7367 0 0,'0'0'667'0'0,"-2"33"10892"0"0,2-21-9965 0 0,11 35 18 0 0,2-19-4572 0 0</inkml:trace>
  <inkml:trace contextRef="#ctx0" brushRef="#br0" timeOffset="1">5 29 5383 0 0,'-1'-11'112'0'0,"1"6"24"0"0,0 1 8 0 0,0 0 16 0 0,0 0-160 0 0</inkml:trace>
</inkml:ink>
</file>

<file path=ppt/ink/ink998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8.984"/>
    </inkml:context>
    <inkml:brush xml:id="br0">
      <inkml:brushProperty name="width" value="0.05" units="cm"/>
      <inkml:brushProperty name="height" value="0.05" units="cm"/>
      <inkml:brushProperty name="color" value="#008C3A"/>
    </inkml:brush>
  </inkml:definitions>
  <inkml:trace contextRef="#ctx0" brushRef="#br0">0 73 8751 0 0,'0'0'674'0'0,"29"-12"6352"0"0,3-14-4357 0 0,-28 22-2173 0 0,1 0 1 0 0,0 0 0 0 0,-1 0-1 0 0,1 1 1 0 0,1 0 0 0 0,-1-1-1 0 0,0 2 1 0 0,7-4 0 0 0,-10 6-413 0 0,-1 0 1 0 0,0 0 0 0 0,0 0 0 0 0,1 0-1 0 0,-1 0 1 0 0,0 0 0 0 0,0 0-1 0 0,0 0 1 0 0,1 0 0 0 0,-1 0-1 0 0,0 1 1 0 0,0-1 0 0 0,0 0 0 0 0,1 1-1 0 0,-1-1 1 0 0,0 1 0 0 0,0 0-1 0 0,1 0 1 0 0,1 1-17 0 0,-1 0-1 0 0,0 1 1 0 0,0-1-1 0 0,0 0 1 0 0,0 1-1 0 0,-1-1 1 0 0,1 1-1 0 0,0 0 1 0 0,-1 0-1 0 0,2 3 1 0 0,1 5-389 0 0,9 19 544 0 0,2-17-8933 0 0</inkml:trace>
</inkml:ink>
</file>

<file path=ppt/ink/ink998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321"/>
    </inkml:context>
    <inkml:brush xml:id="br0">
      <inkml:brushProperty name="width" value="0.05" units="cm"/>
      <inkml:brushProperty name="height" value="0.05" units="cm"/>
      <inkml:brushProperty name="color" value="#008C3A"/>
    </inkml:brush>
  </inkml:definitions>
  <inkml:trace contextRef="#ctx0" brushRef="#br0">24 53 5527 0 0,'10'-17'401'0'0,"-2"-18"16133"0"0,-35 57-13050 0 0,24-13-3443 0 0,0-1-1 0 0,1 1 1 0 0,0 0 0 0 0,0 0 0 0 0,1 0-1 0 0,0 0 1 0 0,1 0 0 0 0,0 0 0 0 0,0 0-1 0 0,1 0 1 0 0,0 0 0 0 0,0 0 0 0 0,1 0 0 0 0,0 0-1 0 0,4 8 1 0 0,-1-1-21 0 0,1 0 0 0 0,1-1 0 0 0,0 0 1 0 0,2-1-1 0 0,-1 0 0 0 0,1 0 0 0 0,16 17 0 0 0,6-4-267 0 0,-15-19-7434 0 0</inkml:trace>
</inkml:ink>
</file>

<file path=ppt/ink/ink998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39.653"/>
    </inkml:context>
    <inkml:brush xml:id="br0">
      <inkml:brushProperty name="width" value="0.05" units="cm"/>
      <inkml:brushProperty name="height" value="0.05" units="cm"/>
      <inkml:brushProperty name="color" value="#008C3A"/>
    </inkml:brush>
  </inkml:definitions>
  <inkml:trace contextRef="#ctx0" brushRef="#br0">0 68 5527 0 0,'0'0'423'0'0,"10"-2"482"0"0,14-4 4578 0 0,33-11 3453 0 0,26-20-11509 0 0,-72 32 1303 0 0</inkml:trace>
</inkml:ink>
</file>

<file path=ppt/ink/ink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9-27T06:00:56.778"/>
    </inkml:context>
    <inkml:brush xml:id="br0">
      <inkml:brushProperty name="width" value="0.1" units="cm"/>
      <inkml:brushProperty name="height" value="0.1" units="cm"/>
      <inkml:brushProperty name="color" value="#AB008B"/>
    </inkml:brush>
  </inkml:definitions>
  <inkml:trace contextRef="#ctx0" brushRef="#br0">0 1 5983 0 0,'8'-1'19177'0'0,"11"44"-21366"0"0,-5-3 2831 0 0,0 1 1 0 0,-3 1-1 0 0,-2 0 1 0 0,5 43-1 0 0,-13-78-663 0 0,2 11 1 0 0,0-1 0 0 0,-1 1 0 0 0,-1 0 0 0 0,-1 0 0 0 0,0 0 0 0 0,-1 0 0 0 0,-6 27 0 0 0,22-54-3988 0 0,-8 3 1997 0 0</inkml:trace>
</inkml:ink>
</file>

<file path=ppt/ink/ink999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101"/>
    </inkml:context>
    <inkml:brush xml:id="br0">
      <inkml:brushProperty name="width" value="0.05" units="cm"/>
      <inkml:brushProperty name="height" value="0.05" units="cm"/>
      <inkml:brushProperty name="color" value="#008C3A"/>
    </inkml:brush>
  </inkml:definitions>
  <inkml:trace contextRef="#ctx0" brushRef="#br0">69 71 7831 0 0,'0'0'1018'0'0,"-29"0"6391"0"0,26 2-7114 0 0,-1 0 1 0 0,1 1-1 0 0,0-1 0 0 0,1 1 1 0 0,-1 0-1 0 0,1 0 0 0 0,-1 0 1 0 0,1 0-1 0 0,0 1 0 0 0,0-1 1 0 0,0 0-1 0 0,0 1 1 0 0,1 0-1 0 0,0-1 0 0 0,-1 1 1 0 0,0 5-1 0 0,2-8-211 0 0,0 0 0 0 0,0 1 0 0 0,0-1 0 0 0,0 0 0 0 0,0 1 0 0 0,0-1 0 0 0,1 0-1 0 0,-1 0 1 0 0,0 1 0 0 0,1-1 0 0 0,-1 0 0 0 0,1 0 0 0 0,-1 1 0 0 0,1-1 0 0 0,0 0 0 0 0,-1 0 0 0 0,1 0 0 0 0,0 0 0 0 0,1 2 0 0 0,0-2-32 0 0,0 0 0 0 0,0 1 0 0 0,0-1 0 0 0,0 0 1 0 0,0 0-1 0 0,1 0 0 0 0,-1 0 0 0 0,0-1 0 0 0,0 1 1 0 0,1-1-1 0 0,-1 1 0 0 0,0-1 0 0 0,1 0 0 0 0,3 0 0 0 0,-1 0 31 0 0,0 0 0 0 0,0 0 0 0 0,0-1 0 0 0,0 1-1 0 0,0-1 1 0 0,0-1 0 0 0,0 1 0 0 0,-1-1-1 0 0,1 0 1 0 0,0 0 0 0 0,-1 0 0 0 0,1 0-1 0 0,-1-1 1 0 0,0 0 0 0 0,6-5 0 0 0,-8 7-35 0 0,0-1 0 0 0,-1 0 0 0 0,1 0 0 0 0,-1 0 0 0 0,1 0 1 0 0,-1-1-1 0 0,0 1 0 0 0,0 0 0 0 0,0-1 0 0 0,0 1 0 0 0,0 0 1 0 0,0-1-1 0 0,-1 1 0 0 0,1-1 0 0 0,-1 1 0 0 0,0-1 0 0 0,1 1 0 0 0,-1-1 1 0 0,-1 1-1 0 0,1-1 0 0 0,0 0 0 0 0,-1 1 0 0 0,1-1 0 0 0,-1 1 1 0 0,1 0-1 0 0,-1-1 0 0 0,0 1 0 0 0,0-1 0 0 0,0 1 0 0 0,-1 0 0 0 0,1 0 1 0 0,-2-3-1 0 0,1 1-11 0 0,-1 0 0 0 0,1 1 0 0 0,-1-1 0 0 0,0 0 0 0 0,0 1 0 0 0,0-1 0 0 0,0 1 0 0 0,-1 0 0 0 0,0 0-1 0 0,1 0 1 0 0,-1 1 0 0 0,0-1 0 0 0,0 1 0 0 0,0 0 0 0 0,0 0 0 0 0,-1 0 0 0 0,1 1 0 0 0,-1-1 0 0 0,1 1 0 0 0,-1 0 0 0 0,1 1 0 0 0,-1-1 0 0 0,1 1 0 0 0,-1 0 0 0 0,-7 0 0 0 0,12 1-91 0 0,0-1-1 0 0,-1 1 1 0 0,1-1 0 0 0,0 1-1 0 0,0-1 1 0 0,0 1 0 0 0,-1-1-1 0 0,1 1 1 0 0,0-1 0 0 0,0 1-1 0 0,0 0 1 0 0,0-1 0 0 0,0 1-1 0 0,0-1 1 0 0,0 1 0 0 0,0 0-1 0 0,0-1 1 0 0,0 1 0 0 0,0-1-1 0 0,1 1 1 0 0,-1-1 0 0 0,0 1-1 0 0,0 0 1 0 0,0-1-1 0 0,1 1 1 0 0,-1-1 0 0 0,0 1-1 0 0,1-1 1 0 0,0 1 0 0 0,7 17-2103 0 0,0-8 112 0 0,1 2-75 0 0</inkml:trace>
</inkml:ink>
</file>

<file path=ppt/ink/ink999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459"/>
    </inkml:context>
    <inkml:brush xml:id="br0">
      <inkml:brushProperty name="width" value="0.05" units="cm"/>
      <inkml:brushProperty name="height" value="0.05" units="cm"/>
      <inkml:brushProperty name="color" value="#008C3A"/>
    </inkml:brush>
  </inkml:definitions>
  <inkml:trace contextRef="#ctx0" brushRef="#br0">0 89 13359 0 0,'1'-3'491'0'0,"0"-1"-1"0"0,0 1 0 0 0,1 0 1 0 0,-1 0-1 0 0,0 0 0 0 0,1 0 1 0 0,0 0-1 0 0,0 0 0 0 0,0 0 1 0 0,0 0-1 0 0,0 1 0 0 0,1-1 1 0 0,-1 1-1 0 0,1-1 0 0 0,0 1 1 0 0,-1 0-1 0 0,5-2 0 0 0,1-2 365 0 0,1 0 0 0 0,0 1 0 0 0,0 0 0 0 0,15-6 0 0 0,-22 11-787 0 0,1-1-1 0 0,-1 0 0 0 0,0 1 1 0 0,0-1-1 0 0,0 1 0 0 0,1 0 1 0 0,-1 0-1 0 0,0 0 0 0 0,0 0 0 0 0,0 0 1 0 0,1 0-1 0 0,-1 1 0 0 0,0-1 1 0 0,0 1-1 0 0,0-1 0 0 0,0 1 0 0 0,0 0 1 0 0,1 0-1 0 0,-2 0 0 0 0,5 2 1 0 0,-1 2 35 0 0,1 0 0 0 0,-1 0 1 0 0,-1 0-1 0 0,1 1 0 0 0,4 6 0 0 0,5 7-2966 0 0,2-4-3321 0 0</inkml:trace>
</inkml:ink>
</file>

<file path=ppt/ink/ink999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0.916"/>
    </inkml:context>
    <inkml:brush xml:id="br0">
      <inkml:brushProperty name="width" value="0.05" units="cm"/>
      <inkml:brushProperty name="height" value="0.05" units="cm"/>
      <inkml:brushProperty name="color" value="#008C3A"/>
    </inkml:brush>
  </inkml:definitions>
  <inkml:trace contextRef="#ctx0" brushRef="#br0">84 54 4607 0 0,'8'-17'1832'0'0,"0"-2"5850"0"0,-8 18-7532 0 0,0 1 1 0 0,1-1-1 0 0,-1 1 0 0 0,0-1 1 0 0,0 0-1 0 0,0 1 1 0 0,0-1-1 0 0,0 1 1 0 0,0-1-1 0 0,-1 0 1 0 0,1 1-1 0 0,0-1 0 0 0,0 0 1 0 0,0 1-1 0 0,0-1 1 0 0,-1 1-1 0 0,1-1 1 0 0,0 1-1 0 0,-1-1 1 0 0,1 1-1 0 0,0-1 0 0 0,-1 1 1 0 0,1-1-1 0 0,-1 1 1 0 0,1-1-1 0 0,0 1 1 0 0,-1 0-1 0 0,1-1 1 0 0,-1 1-1 0 0,1 0 0 0 0,-1-1 1 0 0,0 1-1 0 0,0-1 1 0 0,-21 10 2325 0 0,-13 24-926 0 0,31-28-1422 0 0,0 1 0 0 0,0-1 0 0 0,1 1 0 0 0,-1 0 1 0 0,2 0-1 0 0,-1 0 0 0 0,0 0 0 0 0,1 1 0 0 0,1-1 0 0 0,-3 10 0 0 0,4-15-84 0 0,0 1-1 0 0,0 0 1 0 0,0-1-1 0 0,0 1 1 0 0,1-1-1 0 0,-1 1 1 0 0,0 0-1 0 0,1-1 1 0 0,-1 1-1 0 0,1-1 1 0 0,0 0-1 0 0,-1 1 1 0 0,1-1-1 0 0,0 1 1 0 0,0-1-1 0 0,0 0 1 0 0,0 0-1 0 0,1 2 1 0 0,1-1-18 0 0,-1 0 0 0 0,1-1 0 0 0,0 1 0 0 0,-1-1 0 0 0,1 0 0 0 0,0 1 0 0 0,0-1 0 0 0,-1-1 1 0 0,1 1-1 0 0,0 0 0 0 0,0-1 0 0 0,0 1 0 0 0,4-1 0 0 0,-1 0 27 0 0,1 1 0 0 0,-1-1 0 0 0,1-1 0 0 0,-1 0 1 0 0,1 1-1 0 0,-1-2 0 0 0,1 1 0 0 0,-1-1 0 0 0,0 0 0 0 0,10-5 0 0 0,-15 7-34 0 0,1-1 0 0 0,-1 0 0 0 0,0 0 1 0 0,0 0-1 0 0,0 1 0 0 0,0-1 0 0 0,0 0 0 0 0,0 0 0 0 0,0-1 0 0 0,0 1 0 0 0,0 0 1 0 0,0 0-1 0 0,-1 0 0 0 0,1-1 0 0 0,-1 1 0 0 0,1 0 0 0 0,-1 0 0 0 0,1-1 0 0 0,-1 1 0 0 0,1-3 1 0 0,-1 1-10 0 0,-1 1 1 0 0,1 0 0 0 0,-1-1 0 0 0,1 1-1 0 0,-1-1 1 0 0,0 1 0 0 0,0 0-1 0 0,0 0 1 0 0,0-1 0 0 0,0 1 0 0 0,0 0-1 0 0,-1 0 1 0 0,1 0 0 0 0,-1 0 0 0 0,0 1-1 0 0,-2-3 1 0 0,0-1-69 0 0,-1 0-1 0 0,1 1 1 0 0,-1 0 0 0 0,0 0 0 0 0,-1 1-1 0 0,1-1 1 0 0,-1 1 0 0 0,1 0-1 0 0,-1 0 1 0 0,0 1 0 0 0,0 0-1 0 0,0 0 1 0 0,-1 0 0 0 0,-5 0-1 0 0,8 6-3230 0 0</inkml:trace>
</inkml:ink>
</file>

<file path=ppt/ink/ink999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1.401"/>
    </inkml:context>
    <inkml:brush xml:id="br0">
      <inkml:brushProperty name="width" value="0.05" units="cm"/>
      <inkml:brushProperty name="height" value="0.05" units="cm"/>
      <inkml:brushProperty name="color" value="#008C3A"/>
    </inkml:brush>
  </inkml:definitions>
  <inkml:trace contextRef="#ctx0" brushRef="#br0">1 157 8751 0 0,'0'0'674'0'0,"4"-7"218"0"0,12-22 8222 0 0,-10 18-8365 0 0,-1 1 0 0 0,2 0 0 0 0,0 0 0 0 0,0 1 0 0 0,0 0 0 0 0,1 0-1 0 0,17-14 1 0 0,-22 21-703 0 0,0 0-1 0 0,0 0 1 0 0,0 1-1 0 0,0-1 1 0 0,0 1-1 0 0,0 0 1 0 0,0 0-1 0 0,0 0 1 0 0,1 0-1 0 0,-1 0 1 0 0,0 1-1 0 0,0-1 1 0 0,1 1-1 0 0,-1 0 1 0 0,0 0-1 0 0,1 0 0 0 0,-1 1 1 0 0,0-1-1 0 0,1 1 1 0 0,-1 0-1 0 0,0 0 1 0 0,0 0-1 0 0,1 0 1 0 0,-1 0-1 0 0,0 1 1 0 0,0-1-1 0 0,-1 1 1 0 0,1 0-1 0 0,0 0 1 0 0,0 0-1 0 0,-1 0 1 0 0,5 5-1 0 0,0 0-28 0 0,0 1-1 0 0,0 0 0 0 0,-1 0 1 0 0,0 0-1 0 0,4 10 1 0 0,13 17 8 0 0,-21-33-18 0 0,-1-1 1 0 0,0 1-1 0 0,1-1 0 0 0,-1 0 0 0 0,1 0 1 0 0,-1 1-1 0 0,1-1 0 0 0,-1 0 0 0 0,1 0 1 0 0,0-1-1 0 0,0 1 0 0 0,-1 0 0 0 0,1-1 1 0 0,0 1-1 0 0,0-1 0 0 0,0 1 0 0 0,0-1 1 0 0,0 0-1 0 0,-1 0 0 0 0,1 0 0 0 0,3 0 1 0 0,40-8 237 0 0,-33 5-201 0 0,14-1 28 0 0,-18 3-48 0 0,-1 1-1 0 0,1-1 1 0 0,0-1 0 0 0,0 0 0 0 0,-1 0-1 0 0,1 0 1 0 0,-1-1 0 0 0,1 0-1 0 0,-1 0 1 0 0,0-1 0 0 0,0 0 0 0 0,8-6-1 0 0,-14 8-5 0 0,0 0-1 0 0,0 0 1 0 0,0 0 0 0 0,0 0-1 0 0,0 0 1 0 0,-1 0-1 0 0,1 0 1 0 0,0 0-1 0 0,-1 0 1 0 0,0 0-1 0 0,1 0 1 0 0,-1-1-1 0 0,0 1 1 0 0,0 0-1 0 0,0 0 1 0 0,-1 0 0 0 0,1 0-1 0 0,0 0 1 0 0,-1-1-1 0 0,1 1 1 0 0,-1 0-1 0 0,0 0 1 0 0,0 0-1 0 0,0 0 1 0 0,0 1-1 0 0,0-1 1 0 0,0 0-1 0 0,0 0 1 0 0,-1 0 0 0 0,1 1-1 0 0,-1-1 1 0 0,1 1-1 0 0,-1-1 1 0 0,1 1-1 0 0,-3-2 1 0 0,1 0 12 0 0,0 1 1 0 0,0-1-1 0 0,0 1 1 0 0,0 0 0 0 0,-1 0-1 0 0,1 0 1 0 0,-1 0-1 0 0,1 0 1 0 0,-1 1-1 0 0,0 0 1 0 0,1 0 0 0 0,-1 0-1 0 0,0 0 1 0 0,0 0-1 0 0,0 1 1 0 0,0-1-1 0 0,1 1 1 0 0,-1 0-1 0 0,-4 1 1 0 0,5-1-31 0 0,1 1 0 0 0,0 0-1 0 0,0 0 1 0 0,0-1 0 0 0,0 1-1 0 0,0 1 1 0 0,0-1 0 0 0,0 0 0 0 0,0 0-1 0 0,1 1 1 0 0,-1-1 0 0 0,0 1 0 0 0,1-1-1 0 0,-1 1 1 0 0,1 0 0 0 0,0-1-1 0 0,-1 1 1 0 0,1 0 0 0 0,0 0 0 0 0,0 0-1 0 0,0 0 1 0 0,0 0 0 0 0,1 0 0 0 0,-1 1-1 0 0,0-1 1 0 0,1 0 0 0 0,0 0-1 0 0,-1 0 1 0 0,1 1 0 0 0,0-1 0 0 0,0 0-1 0 0,0 0 1 0 0,1 0 0 0 0,-1 1 0 0 0,0-1-1 0 0,1 0 1 0 0,0 0 0 0 0,-1 0-1 0 0,1 0 1 0 0,0 0 0 0 0,0 0 0 0 0,0 0-1 0 0,0 0 1 0 0,0 0 0 0 0,1 0 0 0 0,-1 0-1 0 0,1-1 1 0 0,-1 1 0 0 0,1 0-1 0 0,-1-1 1 0 0,1 1 0 0 0,0-1 0 0 0,0 0-1 0 0,0 0 1 0 0,0 0 0 0 0,0 0 0 0 0,0 0-1 0 0,3 1 1 0 0,33 12-1338 0 0,2-2 0 0 0,62 12-1 0 0,-86-21-7758 0 0</inkml:trace>
</inkml:ink>
</file>

<file path=ppt/ink/ink999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198"/>
    </inkml:context>
    <inkml:brush xml:id="br0">
      <inkml:brushProperty name="width" value="0.05" units="cm"/>
      <inkml:brushProperty name="height" value="0.05" units="cm"/>
      <inkml:brushProperty name="color" value="#008C3A"/>
    </inkml:brush>
  </inkml:definitions>
  <inkml:trace contextRef="#ctx0" brushRef="#br0">3 24 1375 0 0,'4'-23'9687'0'0,"-5"41"2903"0"0,-1 4-7777 0 0,2-1-7864 0 0,-1 38 3620 0 0,-1-37-436 0 0,2 1 0 0 0,0-1 0 0 0,2 0 0 0 0,0 1-1 0 0,6 22 1 0 0,-8-43-258 0 0,1 0-1 0 0,0 0 0 0 0,-1 0 1 0 0,1 0-1 0 0,0 0 0 0 0,0 0 1 0 0,0 0-1 0 0,0 0 0 0 0,0 0 1 0 0,0-1-1 0 0,1 1 0 0 0,-1 0 1 0 0,1-1-1 0 0,-1 1 0 0 0,1-1 1 0 0,-1 0-1 0 0,1 1 0 0 0,3 1 0 0 0,1-2-1211 0 0</inkml:trace>
</inkml:ink>
</file>

<file path=ppt/ink/ink999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541"/>
    </inkml:context>
    <inkml:brush xml:id="br0">
      <inkml:brushProperty name="width" value="0.05" units="cm"/>
      <inkml:brushProperty name="height" value="0.05" units="cm"/>
      <inkml:brushProperty name="color" value="#008C3A"/>
    </inkml:brush>
  </inkml:definitions>
  <inkml:trace contextRef="#ctx0" brushRef="#br0">3 9 16151 0 0,'0'0'712'0'0,"-1"-4"328"0"0,0 0 808 0 0,2 12-1848 0 0,2 1 0 0 0,-1 0-160 0 0,0 0-40 0 0,0-2-16 0 0</inkml:trace>
</inkml:ink>
</file>

<file path=ppt/ink/ink999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9.873"/>
    </inkml:context>
    <inkml:brush xml:id="br0">
      <inkml:brushProperty name="width" value="0.05" units="cm"/>
      <inkml:brushProperty name="height" value="0.05" units="cm"/>
      <inkml:brushProperty name="color" value="#008C3A"/>
    </inkml:brush>
  </inkml:definitions>
  <inkml:trace contextRef="#ctx0" brushRef="#br0">4 95 5983 0 0,'0'0'464'0'0,"-1"-5"1595"0"0,-2-17 9446 0 0,3 17-11406 0 0,2 1 336 0 0,0-1 0 0 0,0 1 0 0 0,0-1 0 0 0,0 1 0 0 0,1 0 0 0 0,-1 0 0 0 0,1 0 1 0 0,0 0-1 0 0,1 1 0 0 0,-1-1 0 0 0,7-4 0 0 0,-8 7-393 0 0,-1-1 1 0 0,1 1-1 0 0,0 1 1 0 0,0-1-1 0 0,-1 0 1 0 0,1 0-1 0 0,0 1 1 0 0,0-1-1 0 0,0 1 1 0 0,0-1-1 0 0,0 1 1 0 0,0 0-1 0 0,0 0 1 0 0,0 0-1 0 0,0 0 1 0 0,0 0-1 0 0,0 0 1 0 0,0 1-1 0 0,-1-1 1 0 0,1 0-1 0 0,0 1 1 0 0,0 0-1 0 0,0-1 1 0 0,0 1-1 0 0,-1 0 1 0 0,1 0-1 0 0,0 0 1 0 0,-1 0-1 0 0,3 3 1 0 0,31 34 401 0 0,-10-8-2244 0 0,-5-15-3877 0 0,-12-11 3479 0 0</inkml:trace>
</inkml:ink>
</file>

<file path=ppt/ink/ink999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235"/>
    </inkml:context>
    <inkml:brush xml:id="br0">
      <inkml:brushProperty name="width" value="0.05" units="cm"/>
      <inkml:brushProperty name="height" value="0.05" units="cm"/>
      <inkml:brushProperty name="color" value="#008C3A"/>
    </inkml:brush>
  </inkml:definitions>
  <inkml:trace contextRef="#ctx0" brushRef="#br0">0 165 16207 0 0,'0'0'744'0'0,"38"-11"838"0"0,-31 9-1154 0 0,0 0 0 0 0,-1 0 0 0 0,1 0 0 0 0,-1-1 1 0 0,1 0-1 0 0,-1 0 0 0 0,0 0 0 0 0,0-1 0 0 0,-1 0 1 0 0,1 0-1 0 0,-1-1 0 0 0,7-7 0 0 0,-10 10-360 0 0,0-1 0 0 0,0 0 0 0 0,0 0 0 0 0,-1 1 0 0 0,1-1 0 0 0,-1 0 0 0 0,0 0 0 0 0,0-1 0 0 0,0 1 0 0 0,0 0 0 0 0,0 0 0 0 0,-1 0 0 0 0,1-1 0 0 0,-1 1-1 0 0,0 0 1 0 0,0 0 0 0 0,0-1 0 0 0,-1 1 0 0 0,1 0 0 0 0,-1 0 0 0 0,0-1 0 0 0,0 1 0 0 0,0 0 0 0 0,0 0 0 0 0,0 0 0 0 0,-1 0 0 0 0,1 0 0 0 0,-4-4 0 0 0,4 6-47 0 0,1 0 1 0 0,0 1 0 0 0,-1-1-1 0 0,1 0 1 0 0,0 1 0 0 0,-1-1-1 0 0,1 1 1 0 0,-1-1-1 0 0,1 1 1 0 0,-1-1 0 0 0,1 1-1 0 0,-1-1 1 0 0,1 1-1 0 0,-1-1 1 0 0,0 1 0 0 0,1 0-1 0 0,-1-1 1 0 0,0 1 0 0 0,1 0-1 0 0,-1 0 1 0 0,0-1-1 0 0,1 1 1 0 0,-1 0 0 0 0,0 0-1 0 0,0 0 1 0 0,1 0 0 0 0,-1 0-1 0 0,0 0 1 0 0,1 0-1 0 0,-1 0 1 0 0,0 0 0 0 0,0 0-1 0 0,0 1 1 0 0,-1 0 11 0 0,0 0 0 0 0,0 0 1 0 0,0 1-1 0 0,0-1 0 0 0,0 1 0 0 0,1-1 1 0 0,-1 1-1 0 0,1 0 0 0 0,-1 0 0 0 0,-1 3 1 0 0,-24 49 338 0 0,26-51-362 0 0,0-1-1 0 0,0 1 1 0 0,0 0 0 0 0,1 0 0 0 0,-1 0-1 0 0,1-1 1 0 0,0 1 0 0 0,0 0-1 0 0,0 0 1 0 0,0 0 0 0 0,0 0-1 0 0,1-1 1 0 0,-1 1 0 0 0,1 0-1 0 0,0 0 1 0 0,-1-1 0 0 0,1 1-1 0 0,1 0 1 0 0,-1-1 0 0 0,0 1 0 0 0,1-1-1 0 0,-1 1 1 0 0,1-1 0 0 0,0 0-1 0 0,0 0 1 0 0,0 0 0 0 0,0 0-1 0 0,0 0 1 0 0,0 0 0 0 0,0 0-1 0 0,1-1 1 0 0,-1 1 0 0 0,1-1-1 0 0,-1 0 1 0 0,1 0 0 0 0,-1 1 0 0 0,1-2-1 0 0,3 2 1 0 0,14 4-121 0 0,-1-1 0 0 0,1-2 0 0 0,-1 1 0 0 0,30-1 0 0 0,-26-1-441 0 0,7 0-880 0 0,1-4-3881 0 0,-25 1 3027 0 0</inkml:trace>
</inkml:ink>
</file>

<file path=ppt/ink/ink999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50.576"/>
    </inkml:context>
    <inkml:brush xml:id="br0">
      <inkml:brushProperty name="width" value="0.05" units="cm"/>
      <inkml:brushProperty name="height" value="0.05" units="cm"/>
      <inkml:brushProperty name="color" value="#008C3A"/>
    </inkml:brush>
  </inkml:definitions>
  <inkml:trace contextRef="#ctx0" brushRef="#br0">0 1 22863 0 0,'0'0'2480'0'0,"2"7"-2480"0"0,1-1-272 0 0,3-2-496 0 0</inkml:trace>
</inkml:ink>
</file>

<file path=ppt/ink/ink999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05-26T06:18:42.785"/>
    </inkml:context>
    <inkml:brush xml:id="br0">
      <inkml:brushProperty name="width" value="0.05" units="cm"/>
      <inkml:brushProperty name="height" value="0.05" units="cm"/>
      <inkml:brushProperty name="color" value="#008C3A"/>
    </inkml:brush>
  </inkml:definitions>
  <inkml:trace contextRef="#ctx0" brushRef="#br0">90 45 2759 0 0,'0'0'126'0'0,"-2"-1"-5"0"0,1 0 388 0 0,0 1 0 0 0,0-1 0 0 0,1 0 0 0 0,-1 1 0 0 0,1-1 0 0 0,-1 0 0 0 0,0 0 0 0 0,1 0 0 0 0,0 1-1 0 0,-1-1 1 0 0,1 0 0 0 0,-1 0 0 0 0,1 0 0 0 0,0 0 0 0 0,0 0 0 0 0,-1 0 0 0 0,1 0 0 0 0,0 0 0 0 0,0 0 0 0 0,0 0 0 0 0,0 0 0 0 0,0-1 0 0 0,-3-11 2857 0 0,3 12-3265 0 0,-1 0 1 0 0,0 1-1 0 0,1-1 0 0 0,-1 0 1 0 0,0 1-1 0 0,0-1 0 0 0,0 1 1 0 0,0-1-1 0 0,1 1 0 0 0,-1-1 1 0 0,0 1-1 0 0,0-1 0 0 0,0 1 1 0 0,0 0-1 0 0,0-1 0 0 0,0 1 1 0 0,0 0-1 0 0,0 0 1 0 0,0 0-1 0 0,0 0 0 0 0,0 0 1 0 0,0 0-1 0 0,0 0 0 0 0,0 0 1 0 0,0 1-1 0 0,0-1 0 0 0,0 0 1 0 0,0 0-1 0 0,0 1 0 0 0,0-1 1 0 0,0 1-1 0 0,0-1 0 0 0,0 1 1 0 0,0-1-1 0 0,0 1 0 0 0,1 0 1 0 0,-1-1-1 0 0,0 1 0 0 0,0 0 1 0 0,1-1-1 0 0,-1 1 1 0 0,0 0-1 0 0,1 0 0 0 0,-1 1 1 0 0,-1 0-113 0 0,0 1 1 0 0,1-1 0 0 0,0 0-1 0 0,-1 1 1 0 0,1-1 0 0 0,0 0-1 0 0,0 1 1 0 0,0-1 0 0 0,1 1-1 0 0,-1 0 1 0 0,0-1 0 0 0,1 1-1 0 0,0 0 1 0 0,0-1 0 0 0,0 1-1 0 0,0 0 1 0 0,0 2-1 0 0,3 1 37 0 0,0 1-1 0 0,0-1 1 0 0,0 0-1 0 0,1 0 1 0 0,-1 0-1 0 0,2-1 1 0 0,4 6-1 0 0,-6-7 22 0 0,1 0 0 0 0,-1 0 0 0 0,0 0 0 0 0,0 1 0 0 0,-1-1-1 0 0,1 1 1 0 0,-1 0 0 0 0,2 5 0 0 0,-4-7-4 0 0,1-1 0 0 0,-1 1 0 0 0,0-1 0 0 0,0 1 0 0 0,-1-1 0 0 0,1 1 0 0 0,0-1 0 0 0,-1 1 0 0 0,0-1 0 0 0,1 1 0 0 0,-1-1 0 0 0,0 0 0 0 0,0 1-1 0 0,0-1 1 0 0,-1 0 0 0 0,1 0 0 0 0,0 0 0 0 0,-1 0 0 0 0,0 0 0 0 0,1 0 0 0 0,-4 3 0 0 0,1-2 57 0 0,0 0 0 0 0,1 0 1 0 0,-1 0-1 0 0,0-1 0 0 0,0 0 0 0 0,0 0 0 0 0,-1 0 0 0 0,-4 2 1 0 0,8-4-92 0 0,0 1 1 0 0,1-1-1 0 0,-1 0 1 0 0,0 0 0 0 0,0 0-1 0 0,1 0 1 0 0,-1 0-1 0 0,0 1 1 0 0,0-1 0 0 0,0-1-1 0 0,1 1 1 0 0,-1 0 0 0 0,0 0-1 0 0,0 0 1 0 0,1 0-1 0 0,-1 0 1 0 0,0-1 0 0 0,0 1-1 0 0,1 0 1 0 0,-1-1 0 0 0,-1 0-1 0 0,2 0-34 0 0,-1 0-1 0 0,1 0 1 0 0,-1 0-1 0 0,1 0 1 0 0,0 0 0 0 0,-1 0-1 0 0,1 0 1 0 0,0 0-1 0 0,0 0 1 0 0,0 0-1 0 0,0 0 1 0 0,0 0-1 0 0,0 0 1 0 0,0 0 0 0 0,0 0-1 0 0,0 0 1 0 0,1 0-1 0 0,-1 0 1 0 0,0 0-1 0 0,0 0 1 0 0,2-2-1 0 0,5-11-5795 0 0</inkml:trace>
</inkml:ink>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935302"/>
            <a:ext cx="6858000" cy="1989667"/>
          </a:xfr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3001698"/>
            <a:ext cx="6858000" cy="137980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E2672F95-7D32-4328-A0AE-8092A97B9E48}" type="datetimeFigureOut">
              <a:rPr lang="en-GB" smtClean="0"/>
              <a:t>27/10/2022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7335078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E2672F95-7D32-4328-A0AE-8092A97B9E48}" type="datetimeFigureOut">
              <a:rPr lang="en-GB" smtClean="0"/>
              <a:t>27/10/2022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10628347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04271"/>
            <a:ext cx="1971675" cy="484319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0" y="304271"/>
            <a:ext cx="5800725" cy="484319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E2672F95-7D32-4328-A0AE-8092A97B9E48}" type="datetimeFigureOut">
              <a:rPr lang="en-GB" smtClean="0"/>
              <a:t>27/10/2022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368195057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12741272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E2672F95-7D32-4328-A0AE-8092A97B9E48}" type="datetimeFigureOut">
              <a:rPr lang="en-GB" smtClean="0"/>
              <a:t>27/10/2022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53668892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424782"/>
            <a:ext cx="7886700" cy="2377281"/>
          </a:xfrm>
        </p:spPr>
        <p:txBody>
          <a:bodyPr anchor="b"/>
          <a:lstStyle>
            <a:lvl1pPr>
              <a:defRPr sz="4500"/>
            </a:lvl1pPr>
          </a:lstStyle>
          <a:p>
            <a:r>
              <a:rPr lang="en-US"/>
              <a:t>Click to edit Master title style</a:t>
            </a:r>
            <a:endParaRPr lang="en-US" dirty="0"/>
          </a:p>
        </p:txBody>
      </p:sp>
      <p:sp>
        <p:nvSpPr>
          <p:cNvPr id="3" name="Text Placeholder 2"/>
          <p:cNvSpPr>
            <a:spLocks noGrp="1"/>
          </p:cNvSpPr>
          <p:nvPr>
            <p:ph type="body" idx="1"/>
          </p:nvPr>
        </p:nvSpPr>
        <p:spPr>
          <a:xfrm>
            <a:off x="623888" y="3824553"/>
            <a:ext cx="7886700" cy="1250156"/>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2672F95-7D32-4328-A0AE-8092A97B9E48}" type="datetimeFigureOut">
              <a:rPr lang="en-GB" smtClean="0"/>
              <a:t>27/10/2022</a:t>
            </a:fld>
            <a:endParaRPr lang="en-GB"/>
          </a:p>
        </p:txBody>
      </p:sp>
      <p:sp>
        <p:nvSpPr>
          <p:cNvPr id="5" name="Footer Placeholder 4"/>
          <p:cNvSpPr>
            <a:spLocks noGrp="1"/>
          </p:cNvSpPr>
          <p:nvPr>
            <p:ph type="ftr" sz="quarter" idx="11"/>
          </p:nvPr>
        </p:nvSpPr>
        <p:spPr/>
        <p:txBody>
          <a:bodyPr/>
          <a:lstStyle/>
          <a:p>
            <a:endParaRPr lang="en-GB"/>
          </a:p>
        </p:txBody>
      </p:sp>
      <p:sp>
        <p:nvSpPr>
          <p:cNvPr id="6" name="Slide Number Placeholder 5"/>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112385052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0" y="1521354"/>
            <a:ext cx="3886200" cy="362611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0" y="1521354"/>
            <a:ext cx="3886200" cy="362611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E2672F95-7D32-4328-A0AE-8092A97B9E48}" type="datetimeFigureOut">
              <a:rPr lang="en-GB" smtClean="0"/>
              <a:t>27/10/2022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44106887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304271"/>
            <a:ext cx="7886700" cy="1104636"/>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400969"/>
            <a:ext cx="3868340" cy="686593"/>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629842" y="2087563"/>
            <a:ext cx="3868340" cy="307049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0" y="1400969"/>
            <a:ext cx="3887391" cy="686593"/>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29150" y="2087563"/>
            <a:ext cx="3887391" cy="307049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E2672F95-7D32-4328-A0AE-8092A97B9E48}" type="datetimeFigureOut">
              <a:rPr lang="en-GB" smtClean="0"/>
              <a:t>27/10/2022</a:t>
            </a:fld>
            <a:endParaRPr lang="en-GB"/>
          </a:p>
        </p:txBody>
      </p:sp>
      <p:sp>
        <p:nvSpPr>
          <p:cNvPr id="8" name="Footer Placeholder 7"/>
          <p:cNvSpPr>
            <a:spLocks noGrp="1"/>
          </p:cNvSpPr>
          <p:nvPr>
            <p:ph type="ftr" sz="quarter" idx="11"/>
          </p:nvPr>
        </p:nvSpPr>
        <p:spPr/>
        <p:txBody>
          <a:bodyPr/>
          <a:lstStyle/>
          <a:p>
            <a:endParaRPr lang="en-GB"/>
          </a:p>
        </p:txBody>
      </p:sp>
      <p:sp>
        <p:nvSpPr>
          <p:cNvPr id="9" name="Slide Number Placeholder 8"/>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32576441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E2672F95-7D32-4328-A0AE-8092A97B9E48}" type="datetimeFigureOut">
              <a:rPr lang="en-GB" smtClean="0"/>
              <a:t>27/10/2022</a:t>
            </a:fld>
            <a:endParaRPr lang="en-GB"/>
          </a:p>
        </p:txBody>
      </p:sp>
      <p:sp>
        <p:nvSpPr>
          <p:cNvPr id="4" name="Footer Placeholder 3"/>
          <p:cNvSpPr>
            <a:spLocks noGrp="1"/>
          </p:cNvSpPr>
          <p:nvPr>
            <p:ph type="ftr" sz="quarter" idx="11"/>
          </p:nvPr>
        </p:nvSpPr>
        <p:spPr/>
        <p:txBody>
          <a:bodyPr/>
          <a:lstStyle/>
          <a:p>
            <a:endParaRPr lang="en-GB"/>
          </a:p>
        </p:txBody>
      </p:sp>
      <p:sp>
        <p:nvSpPr>
          <p:cNvPr id="5" name="Slide Number Placeholder 4"/>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41370269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2672F95-7D32-4328-A0AE-8092A97B9E48}" type="datetimeFigureOut">
              <a:rPr lang="en-GB" smtClean="0"/>
              <a:t>27/10/2022</a:t>
            </a:fld>
            <a:endParaRPr lang="en-GB"/>
          </a:p>
        </p:txBody>
      </p:sp>
      <p:sp>
        <p:nvSpPr>
          <p:cNvPr id="3" name="Footer Placeholder 2"/>
          <p:cNvSpPr>
            <a:spLocks noGrp="1"/>
          </p:cNvSpPr>
          <p:nvPr>
            <p:ph type="ftr" sz="quarter" idx="11"/>
          </p:nvPr>
        </p:nvSpPr>
        <p:spPr/>
        <p:txBody>
          <a:bodyPr/>
          <a:lstStyle/>
          <a:p>
            <a:endParaRPr lang="en-GB"/>
          </a:p>
        </p:txBody>
      </p:sp>
      <p:sp>
        <p:nvSpPr>
          <p:cNvPr id="4" name="Slide Number Placeholder 3"/>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279606509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81000"/>
            <a:ext cx="2949178" cy="13335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822855"/>
            <a:ext cx="4629150" cy="4061354"/>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1714500"/>
            <a:ext cx="2949178" cy="3176323"/>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fld id="{E2672F95-7D32-4328-A0AE-8092A97B9E48}" type="datetimeFigureOut">
              <a:rPr lang="en-GB" smtClean="0"/>
              <a:t>27/10/2022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183448817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81000"/>
            <a:ext cx="2949178" cy="13335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822855"/>
            <a:ext cx="4629150" cy="4061354"/>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1714500"/>
            <a:ext cx="2949178" cy="3176323"/>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Click to edit Master text styles</a:t>
            </a:r>
          </a:p>
        </p:txBody>
      </p:sp>
      <p:sp>
        <p:nvSpPr>
          <p:cNvPr id="5" name="Date Placeholder 4"/>
          <p:cNvSpPr>
            <a:spLocks noGrp="1"/>
          </p:cNvSpPr>
          <p:nvPr>
            <p:ph type="dt" sz="half" idx="10"/>
          </p:nvPr>
        </p:nvSpPr>
        <p:spPr/>
        <p:txBody>
          <a:bodyPr/>
          <a:lstStyle/>
          <a:p>
            <a:fld id="{E2672F95-7D32-4328-A0AE-8092A97B9E48}" type="datetimeFigureOut">
              <a:rPr lang="en-GB" smtClean="0"/>
              <a:t>27/10/2022</a:t>
            </a:fld>
            <a:endParaRPr lang="en-GB"/>
          </a:p>
        </p:txBody>
      </p:sp>
      <p:sp>
        <p:nvSpPr>
          <p:cNvPr id="6" name="Footer Placeholder 5"/>
          <p:cNvSpPr>
            <a:spLocks noGrp="1"/>
          </p:cNvSpPr>
          <p:nvPr>
            <p:ph type="ftr" sz="quarter" idx="11"/>
          </p:nvPr>
        </p:nvSpPr>
        <p:spPr/>
        <p:txBody>
          <a:bodyPr/>
          <a:lstStyle/>
          <a:p>
            <a:endParaRPr lang="en-GB"/>
          </a:p>
        </p:txBody>
      </p:sp>
      <p:sp>
        <p:nvSpPr>
          <p:cNvPr id="7" name="Slide Number Placeholder 6"/>
          <p:cNvSpPr>
            <a:spLocks noGrp="1"/>
          </p:cNvSpPr>
          <p:nvPr>
            <p:ph type="sldNum" sz="quarter" idx="12"/>
          </p:nvPr>
        </p:nvSpPr>
        <p:spPr/>
        <p:txBody>
          <a:bodyPr/>
          <a:lstStyle/>
          <a:p>
            <a:fld id="{C531EA56-A361-452E-ACD4-530A89DC773B}" type="slidenum">
              <a:rPr lang="en-GB" smtClean="0"/>
              <a:t>‹#›</a:t>
            </a:fld>
            <a:endParaRPr lang="en-GB"/>
          </a:p>
        </p:txBody>
      </p:sp>
    </p:spTree>
    <p:extLst>
      <p:ext uri="{BB962C8B-B14F-4D97-AF65-F5344CB8AC3E}">
        <p14:creationId xmlns:p14="http://schemas.microsoft.com/office/powerpoint/2010/main" val="418284365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04271"/>
            <a:ext cx="7886700" cy="1104636"/>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521354"/>
            <a:ext cx="7886700" cy="3626115"/>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5296959"/>
            <a:ext cx="2057400" cy="304271"/>
          </a:xfrm>
          <a:prstGeom prst="rect">
            <a:avLst/>
          </a:prstGeom>
        </p:spPr>
        <p:txBody>
          <a:bodyPr vert="horz" lIns="91440" tIns="45720" rIns="91440" bIns="45720" rtlCol="0" anchor="ctr"/>
          <a:lstStyle>
            <a:lvl1pPr algn="l">
              <a:defRPr sz="900">
                <a:solidFill>
                  <a:schemeClr val="tx1">
                    <a:tint val="75000"/>
                  </a:schemeClr>
                </a:solidFill>
              </a:defRPr>
            </a:lvl1pPr>
          </a:lstStyle>
          <a:p>
            <a:fld id="{E2672F95-7D32-4328-A0AE-8092A97B9E48}" type="datetimeFigureOut">
              <a:rPr lang="en-GB" smtClean="0"/>
              <a:t>27/10/2022</a:t>
            </a:fld>
            <a:endParaRPr lang="en-GB"/>
          </a:p>
        </p:txBody>
      </p:sp>
      <p:sp>
        <p:nvSpPr>
          <p:cNvPr id="5" name="Footer Placeholder 4"/>
          <p:cNvSpPr>
            <a:spLocks noGrp="1"/>
          </p:cNvSpPr>
          <p:nvPr>
            <p:ph type="ftr" sz="quarter" idx="3"/>
          </p:nvPr>
        </p:nvSpPr>
        <p:spPr>
          <a:xfrm>
            <a:off x="3028950" y="5296959"/>
            <a:ext cx="3086100" cy="304271"/>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GB"/>
          </a:p>
        </p:txBody>
      </p:sp>
      <p:sp>
        <p:nvSpPr>
          <p:cNvPr id="6" name="Slide Number Placeholder 5"/>
          <p:cNvSpPr>
            <a:spLocks noGrp="1"/>
          </p:cNvSpPr>
          <p:nvPr>
            <p:ph type="sldNum" sz="quarter" idx="4"/>
          </p:nvPr>
        </p:nvSpPr>
        <p:spPr>
          <a:xfrm>
            <a:off x="6457950" y="5296959"/>
            <a:ext cx="2057400" cy="304271"/>
          </a:xfrm>
          <a:prstGeom prst="rect">
            <a:avLst/>
          </a:prstGeom>
        </p:spPr>
        <p:txBody>
          <a:bodyPr vert="horz" lIns="91440" tIns="45720" rIns="91440" bIns="45720" rtlCol="0" anchor="ctr"/>
          <a:lstStyle>
            <a:lvl1pPr algn="r">
              <a:defRPr sz="900">
                <a:solidFill>
                  <a:schemeClr val="tx1">
                    <a:tint val="75000"/>
                  </a:schemeClr>
                </a:solidFill>
              </a:defRPr>
            </a:lvl1pPr>
          </a:lstStyle>
          <a:p>
            <a:fld id="{C531EA56-A361-452E-ACD4-530A89DC773B}" type="slidenum">
              <a:rPr lang="en-GB" smtClean="0"/>
              <a:t>‹#›</a:t>
            </a:fld>
            <a:endParaRPr lang="en-GB"/>
          </a:p>
        </p:txBody>
      </p:sp>
    </p:spTree>
    <p:extLst>
      <p:ext uri="{BB962C8B-B14F-4D97-AF65-F5344CB8AC3E}">
        <p14:creationId xmlns:p14="http://schemas.microsoft.com/office/powerpoint/2010/main" val="1835487903"/>
      </p:ext>
    </p:extLst>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8" r:id="rId5"/>
    <p:sldLayoutId id="2147483799" r:id="rId6"/>
    <p:sldLayoutId id="2147483800" r:id="rId7"/>
    <p:sldLayoutId id="2147483801" r:id="rId8"/>
    <p:sldLayoutId id="2147483802" r:id="rId9"/>
    <p:sldLayoutId id="2147483803" r:id="rId10"/>
    <p:sldLayoutId id="2147483804" r:id="rId11"/>
    <p:sldLayoutId id="2147483805" r:id="rId12"/>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twitter.com/JakeGMaths" TargetMode="External"/><Relationship Id="rId2" Type="http://schemas.openxmlformats.org/officeDocument/2006/relationships/hyperlink" Target="https://www.mathsuniverse.com/" TargetMode="Externa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117" Type="http://schemas.openxmlformats.org/officeDocument/2006/relationships/customXml" Target="../ink/ink4760.xml"/><Relationship Id="rId21" Type="http://schemas.openxmlformats.org/officeDocument/2006/relationships/customXml" Target="../ink/ink4712.xml"/><Relationship Id="rId42" Type="http://schemas.openxmlformats.org/officeDocument/2006/relationships/image" Target="../media/image1928.png"/><Relationship Id="rId63" Type="http://schemas.openxmlformats.org/officeDocument/2006/relationships/customXml" Target="../ink/ink4733.xml"/><Relationship Id="rId84" Type="http://schemas.openxmlformats.org/officeDocument/2006/relationships/image" Target="../media/image1949.png"/><Relationship Id="rId138" Type="http://schemas.openxmlformats.org/officeDocument/2006/relationships/image" Target="../media/image1976.png"/><Relationship Id="rId159" Type="http://schemas.openxmlformats.org/officeDocument/2006/relationships/customXml" Target="../ink/ink4781.xml"/><Relationship Id="rId170" Type="http://schemas.openxmlformats.org/officeDocument/2006/relationships/image" Target="../media/image1992.png"/><Relationship Id="rId107" Type="http://schemas.openxmlformats.org/officeDocument/2006/relationships/customXml" Target="../ink/ink4755.xml"/><Relationship Id="rId11" Type="http://schemas.openxmlformats.org/officeDocument/2006/relationships/customXml" Target="../ink/ink4707.xml"/><Relationship Id="rId32" Type="http://schemas.openxmlformats.org/officeDocument/2006/relationships/image" Target="../media/image1923.png"/><Relationship Id="rId53" Type="http://schemas.openxmlformats.org/officeDocument/2006/relationships/customXml" Target="../ink/ink4728.xml"/><Relationship Id="rId74" Type="http://schemas.openxmlformats.org/officeDocument/2006/relationships/image" Target="../media/image1944.png"/><Relationship Id="rId128" Type="http://schemas.openxmlformats.org/officeDocument/2006/relationships/image" Target="../media/image1971.png"/><Relationship Id="rId149" Type="http://schemas.openxmlformats.org/officeDocument/2006/relationships/customXml" Target="../ink/ink4776.xml"/><Relationship Id="rId5" Type="http://schemas.openxmlformats.org/officeDocument/2006/relationships/customXml" Target="../ink/ink4704.xml"/><Relationship Id="rId95" Type="http://schemas.openxmlformats.org/officeDocument/2006/relationships/customXml" Target="../ink/ink4749.xml"/><Relationship Id="rId160" Type="http://schemas.openxmlformats.org/officeDocument/2006/relationships/image" Target="../media/image1987.png"/><Relationship Id="rId181" Type="http://schemas.openxmlformats.org/officeDocument/2006/relationships/customXml" Target="../ink/ink4792.xml"/><Relationship Id="rId22" Type="http://schemas.openxmlformats.org/officeDocument/2006/relationships/image" Target="../media/image1918.png"/><Relationship Id="rId43" Type="http://schemas.openxmlformats.org/officeDocument/2006/relationships/customXml" Target="../ink/ink4723.xml"/><Relationship Id="rId64" Type="http://schemas.openxmlformats.org/officeDocument/2006/relationships/image" Target="../media/image1939.png"/><Relationship Id="rId118" Type="http://schemas.openxmlformats.org/officeDocument/2006/relationships/image" Target="../media/image1966.png"/><Relationship Id="rId139" Type="http://schemas.openxmlformats.org/officeDocument/2006/relationships/customXml" Target="../ink/ink4771.xml"/><Relationship Id="rId85" Type="http://schemas.openxmlformats.org/officeDocument/2006/relationships/customXml" Target="../ink/ink4744.xml"/><Relationship Id="rId150" Type="http://schemas.openxmlformats.org/officeDocument/2006/relationships/image" Target="../media/image1982.png"/><Relationship Id="rId171" Type="http://schemas.openxmlformats.org/officeDocument/2006/relationships/customXml" Target="../ink/ink4787.xml"/><Relationship Id="rId12" Type="http://schemas.openxmlformats.org/officeDocument/2006/relationships/image" Target="../media/image1913.png"/><Relationship Id="rId33" Type="http://schemas.openxmlformats.org/officeDocument/2006/relationships/customXml" Target="../ink/ink4718.xml"/><Relationship Id="rId108" Type="http://schemas.openxmlformats.org/officeDocument/2006/relationships/image" Target="../media/image1961.png"/><Relationship Id="rId129" Type="http://schemas.openxmlformats.org/officeDocument/2006/relationships/customXml" Target="../ink/ink4766.xml"/><Relationship Id="rId54" Type="http://schemas.openxmlformats.org/officeDocument/2006/relationships/image" Target="../media/image1934.png"/><Relationship Id="rId75" Type="http://schemas.openxmlformats.org/officeDocument/2006/relationships/customXml" Target="../ink/ink4739.xml"/><Relationship Id="rId96" Type="http://schemas.openxmlformats.org/officeDocument/2006/relationships/image" Target="../media/image1955.png"/><Relationship Id="rId140" Type="http://schemas.openxmlformats.org/officeDocument/2006/relationships/image" Target="../media/image1977.png"/><Relationship Id="rId161" Type="http://schemas.openxmlformats.org/officeDocument/2006/relationships/customXml" Target="../ink/ink4782.xml"/><Relationship Id="rId182" Type="http://schemas.openxmlformats.org/officeDocument/2006/relationships/image" Target="../media/image1998.png"/><Relationship Id="rId6" Type="http://schemas.openxmlformats.org/officeDocument/2006/relationships/image" Target="../media/image1910.png"/><Relationship Id="rId23" Type="http://schemas.openxmlformats.org/officeDocument/2006/relationships/customXml" Target="../ink/ink4713.xml"/><Relationship Id="rId119" Type="http://schemas.openxmlformats.org/officeDocument/2006/relationships/customXml" Target="../ink/ink4761.xml"/><Relationship Id="rId44" Type="http://schemas.openxmlformats.org/officeDocument/2006/relationships/image" Target="../media/image1929.png"/><Relationship Id="rId65" Type="http://schemas.openxmlformats.org/officeDocument/2006/relationships/customXml" Target="../ink/ink4734.xml"/><Relationship Id="rId86" Type="http://schemas.openxmlformats.org/officeDocument/2006/relationships/image" Target="../media/image1950.png"/><Relationship Id="rId130" Type="http://schemas.openxmlformats.org/officeDocument/2006/relationships/image" Target="../media/image1972.png"/><Relationship Id="rId151" Type="http://schemas.openxmlformats.org/officeDocument/2006/relationships/customXml" Target="../ink/ink4777.xml"/><Relationship Id="rId172" Type="http://schemas.openxmlformats.org/officeDocument/2006/relationships/image" Target="../media/image1993.png"/><Relationship Id="rId13" Type="http://schemas.openxmlformats.org/officeDocument/2006/relationships/customXml" Target="../ink/ink4708.xml"/><Relationship Id="rId18" Type="http://schemas.openxmlformats.org/officeDocument/2006/relationships/image" Target="../media/image1916.png"/><Relationship Id="rId39" Type="http://schemas.openxmlformats.org/officeDocument/2006/relationships/customXml" Target="../ink/ink4721.xml"/><Relationship Id="rId109" Type="http://schemas.openxmlformats.org/officeDocument/2006/relationships/customXml" Target="../ink/ink4756.xml"/><Relationship Id="rId34" Type="http://schemas.openxmlformats.org/officeDocument/2006/relationships/image" Target="../media/image1924.png"/><Relationship Id="rId50" Type="http://schemas.openxmlformats.org/officeDocument/2006/relationships/image" Target="../media/image1932.png"/><Relationship Id="rId55" Type="http://schemas.openxmlformats.org/officeDocument/2006/relationships/customXml" Target="../ink/ink4729.xml"/><Relationship Id="rId76" Type="http://schemas.openxmlformats.org/officeDocument/2006/relationships/image" Target="../media/image1945.png"/><Relationship Id="rId97" Type="http://schemas.openxmlformats.org/officeDocument/2006/relationships/customXml" Target="../ink/ink4750.xml"/><Relationship Id="rId104" Type="http://schemas.openxmlformats.org/officeDocument/2006/relationships/image" Target="../media/image1959.png"/><Relationship Id="rId120" Type="http://schemas.openxmlformats.org/officeDocument/2006/relationships/image" Target="../media/image1967.png"/><Relationship Id="rId125" Type="http://schemas.openxmlformats.org/officeDocument/2006/relationships/customXml" Target="../ink/ink4764.xml"/><Relationship Id="rId141" Type="http://schemas.openxmlformats.org/officeDocument/2006/relationships/customXml" Target="../ink/ink4772.xml"/><Relationship Id="rId146" Type="http://schemas.openxmlformats.org/officeDocument/2006/relationships/image" Target="../media/image1980.png"/><Relationship Id="rId167" Type="http://schemas.openxmlformats.org/officeDocument/2006/relationships/customXml" Target="../ink/ink4785.xml"/><Relationship Id="rId188" Type="http://schemas.openxmlformats.org/officeDocument/2006/relationships/image" Target="../media/image2001.png"/><Relationship Id="rId7" Type="http://schemas.openxmlformats.org/officeDocument/2006/relationships/customXml" Target="../ink/ink4705.xml"/><Relationship Id="rId71" Type="http://schemas.openxmlformats.org/officeDocument/2006/relationships/customXml" Target="../ink/ink4737.xml"/><Relationship Id="rId92" Type="http://schemas.openxmlformats.org/officeDocument/2006/relationships/image" Target="../media/image1953.png"/><Relationship Id="rId162" Type="http://schemas.openxmlformats.org/officeDocument/2006/relationships/image" Target="../media/image1988.png"/><Relationship Id="rId183" Type="http://schemas.openxmlformats.org/officeDocument/2006/relationships/customXml" Target="../ink/ink4793.xml"/><Relationship Id="rId2" Type="http://schemas.openxmlformats.org/officeDocument/2006/relationships/image" Target="../media/image1908.png"/><Relationship Id="rId29" Type="http://schemas.openxmlformats.org/officeDocument/2006/relationships/customXml" Target="../ink/ink4716.xml"/><Relationship Id="rId24" Type="http://schemas.openxmlformats.org/officeDocument/2006/relationships/image" Target="../media/image1919.png"/><Relationship Id="rId40" Type="http://schemas.openxmlformats.org/officeDocument/2006/relationships/image" Target="../media/image1927.png"/><Relationship Id="rId45" Type="http://schemas.openxmlformats.org/officeDocument/2006/relationships/customXml" Target="../ink/ink4724.xml"/><Relationship Id="rId66" Type="http://schemas.openxmlformats.org/officeDocument/2006/relationships/image" Target="../media/image1940.png"/><Relationship Id="rId87" Type="http://schemas.openxmlformats.org/officeDocument/2006/relationships/customXml" Target="../ink/ink4745.xml"/><Relationship Id="rId110" Type="http://schemas.openxmlformats.org/officeDocument/2006/relationships/image" Target="../media/image1962.png"/><Relationship Id="rId115" Type="http://schemas.openxmlformats.org/officeDocument/2006/relationships/customXml" Target="../ink/ink4759.xml"/><Relationship Id="rId131" Type="http://schemas.openxmlformats.org/officeDocument/2006/relationships/customXml" Target="../ink/ink4767.xml"/><Relationship Id="rId136" Type="http://schemas.openxmlformats.org/officeDocument/2006/relationships/image" Target="../media/image1975.png"/><Relationship Id="rId157" Type="http://schemas.openxmlformats.org/officeDocument/2006/relationships/customXml" Target="../ink/ink4780.xml"/><Relationship Id="rId178" Type="http://schemas.openxmlformats.org/officeDocument/2006/relationships/image" Target="../media/image1996.png"/><Relationship Id="rId61" Type="http://schemas.openxmlformats.org/officeDocument/2006/relationships/customXml" Target="../ink/ink4732.xml"/><Relationship Id="rId82" Type="http://schemas.openxmlformats.org/officeDocument/2006/relationships/image" Target="../media/image1948.png"/><Relationship Id="rId152" Type="http://schemas.openxmlformats.org/officeDocument/2006/relationships/image" Target="../media/image1983.png"/><Relationship Id="rId173" Type="http://schemas.openxmlformats.org/officeDocument/2006/relationships/customXml" Target="../ink/ink4788.xml"/><Relationship Id="rId19" Type="http://schemas.openxmlformats.org/officeDocument/2006/relationships/customXml" Target="../ink/ink4711.xml"/><Relationship Id="rId14" Type="http://schemas.openxmlformats.org/officeDocument/2006/relationships/image" Target="../media/image1914.png"/><Relationship Id="rId30" Type="http://schemas.openxmlformats.org/officeDocument/2006/relationships/image" Target="../media/image1922.png"/><Relationship Id="rId35" Type="http://schemas.openxmlformats.org/officeDocument/2006/relationships/customXml" Target="../ink/ink4719.xml"/><Relationship Id="rId56" Type="http://schemas.openxmlformats.org/officeDocument/2006/relationships/image" Target="../media/image1935.png"/><Relationship Id="rId77" Type="http://schemas.openxmlformats.org/officeDocument/2006/relationships/customXml" Target="../ink/ink4740.xml"/><Relationship Id="rId100" Type="http://schemas.openxmlformats.org/officeDocument/2006/relationships/image" Target="../media/image1957.png"/><Relationship Id="rId105" Type="http://schemas.openxmlformats.org/officeDocument/2006/relationships/customXml" Target="../ink/ink4754.xml"/><Relationship Id="rId126" Type="http://schemas.openxmlformats.org/officeDocument/2006/relationships/image" Target="../media/image1970.png"/><Relationship Id="rId147" Type="http://schemas.openxmlformats.org/officeDocument/2006/relationships/customXml" Target="../ink/ink4775.xml"/><Relationship Id="rId168" Type="http://schemas.openxmlformats.org/officeDocument/2006/relationships/image" Target="../media/image1991.png"/><Relationship Id="rId8" Type="http://schemas.openxmlformats.org/officeDocument/2006/relationships/image" Target="../media/image1911.png"/><Relationship Id="rId51" Type="http://schemas.openxmlformats.org/officeDocument/2006/relationships/customXml" Target="../ink/ink4727.xml"/><Relationship Id="rId72" Type="http://schemas.openxmlformats.org/officeDocument/2006/relationships/image" Target="../media/image1943.png"/><Relationship Id="rId93" Type="http://schemas.openxmlformats.org/officeDocument/2006/relationships/customXml" Target="../ink/ink4748.xml"/><Relationship Id="rId98" Type="http://schemas.openxmlformats.org/officeDocument/2006/relationships/image" Target="../media/image1956.png"/><Relationship Id="rId121" Type="http://schemas.openxmlformats.org/officeDocument/2006/relationships/customXml" Target="../ink/ink4762.xml"/><Relationship Id="rId142" Type="http://schemas.openxmlformats.org/officeDocument/2006/relationships/image" Target="../media/image1978.png"/><Relationship Id="rId163" Type="http://schemas.openxmlformats.org/officeDocument/2006/relationships/customXml" Target="../ink/ink4783.xml"/><Relationship Id="rId184" Type="http://schemas.openxmlformats.org/officeDocument/2006/relationships/image" Target="../media/image1999.png"/><Relationship Id="rId189" Type="http://schemas.openxmlformats.org/officeDocument/2006/relationships/customXml" Target="../ink/ink4796.xml"/><Relationship Id="rId3" Type="http://schemas.openxmlformats.org/officeDocument/2006/relationships/customXml" Target="../ink/ink4703.xml"/><Relationship Id="rId25" Type="http://schemas.openxmlformats.org/officeDocument/2006/relationships/customXml" Target="../ink/ink4714.xml"/><Relationship Id="rId46" Type="http://schemas.openxmlformats.org/officeDocument/2006/relationships/image" Target="../media/image1930.png"/><Relationship Id="rId67" Type="http://schemas.openxmlformats.org/officeDocument/2006/relationships/customXml" Target="../ink/ink4735.xml"/><Relationship Id="rId116" Type="http://schemas.openxmlformats.org/officeDocument/2006/relationships/image" Target="../media/image1965.png"/><Relationship Id="rId137" Type="http://schemas.openxmlformats.org/officeDocument/2006/relationships/customXml" Target="../ink/ink4770.xml"/><Relationship Id="rId158" Type="http://schemas.openxmlformats.org/officeDocument/2006/relationships/image" Target="../media/image1986.png"/><Relationship Id="rId20" Type="http://schemas.openxmlformats.org/officeDocument/2006/relationships/image" Target="../media/image1917.png"/><Relationship Id="rId41" Type="http://schemas.openxmlformats.org/officeDocument/2006/relationships/customXml" Target="../ink/ink4722.xml"/><Relationship Id="rId62" Type="http://schemas.openxmlformats.org/officeDocument/2006/relationships/image" Target="../media/image1938.png"/><Relationship Id="rId83" Type="http://schemas.openxmlformats.org/officeDocument/2006/relationships/customXml" Target="../ink/ink4743.xml"/><Relationship Id="rId88" Type="http://schemas.openxmlformats.org/officeDocument/2006/relationships/image" Target="../media/image1951.png"/><Relationship Id="rId111" Type="http://schemas.openxmlformats.org/officeDocument/2006/relationships/customXml" Target="../ink/ink4757.xml"/><Relationship Id="rId132" Type="http://schemas.openxmlformats.org/officeDocument/2006/relationships/image" Target="../media/image1973.png"/><Relationship Id="rId153" Type="http://schemas.openxmlformats.org/officeDocument/2006/relationships/customXml" Target="../ink/ink4778.xml"/><Relationship Id="rId174" Type="http://schemas.openxmlformats.org/officeDocument/2006/relationships/image" Target="../media/image1994.png"/><Relationship Id="rId179" Type="http://schemas.openxmlformats.org/officeDocument/2006/relationships/customXml" Target="../ink/ink4791.xml"/><Relationship Id="rId190" Type="http://schemas.openxmlformats.org/officeDocument/2006/relationships/image" Target="../media/image2002.png"/><Relationship Id="rId15" Type="http://schemas.openxmlformats.org/officeDocument/2006/relationships/customXml" Target="../ink/ink4709.xml"/><Relationship Id="rId36" Type="http://schemas.openxmlformats.org/officeDocument/2006/relationships/image" Target="../media/image1925.png"/><Relationship Id="rId57" Type="http://schemas.openxmlformats.org/officeDocument/2006/relationships/customXml" Target="../ink/ink4730.xml"/><Relationship Id="rId106" Type="http://schemas.openxmlformats.org/officeDocument/2006/relationships/image" Target="../media/image1960.png"/><Relationship Id="rId127" Type="http://schemas.openxmlformats.org/officeDocument/2006/relationships/customXml" Target="../ink/ink4765.xml"/><Relationship Id="rId10" Type="http://schemas.openxmlformats.org/officeDocument/2006/relationships/image" Target="../media/image1912.png"/><Relationship Id="rId31" Type="http://schemas.openxmlformats.org/officeDocument/2006/relationships/customXml" Target="../ink/ink4717.xml"/><Relationship Id="rId52" Type="http://schemas.openxmlformats.org/officeDocument/2006/relationships/image" Target="../media/image1933.png"/><Relationship Id="rId73" Type="http://schemas.openxmlformats.org/officeDocument/2006/relationships/customXml" Target="../ink/ink4738.xml"/><Relationship Id="rId78" Type="http://schemas.openxmlformats.org/officeDocument/2006/relationships/image" Target="../media/image1946.png"/><Relationship Id="rId94" Type="http://schemas.openxmlformats.org/officeDocument/2006/relationships/image" Target="../media/image1954.png"/><Relationship Id="rId99" Type="http://schemas.openxmlformats.org/officeDocument/2006/relationships/customXml" Target="../ink/ink4751.xml"/><Relationship Id="rId101" Type="http://schemas.openxmlformats.org/officeDocument/2006/relationships/customXml" Target="../ink/ink4752.xml"/><Relationship Id="rId122" Type="http://schemas.openxmlformats.org/officeDocument/2006/relationships/image" Target="../media/image1968.png"/><Relationship Id="rId143" Type="http://schemas.openxmlformats.org/officeDocument/2006/relationships/customXml" Target="../ink/ink4773.xml"/><Relationship Id="rId148" Type="http://schemas.openxmlformats.org/officeDocument/2006/relationships/image" Target="../media/image1981.png"/><Relationship Id="rId164" Type="http://schemas.openxmlformats.org/officeDocument/2006/relationships/image" Target="../media/image1989.png"/><Relationship Id="rId169" Type="http://schemas.openxmlformats.org/officeDocument/2006/relationships/customXml" Target="../ink/ink4786.xml"/><Relationship Id="rId185" Type="http://schemas.openxmlformats.org/officeDocument/2006/relationships/customXml" Target="../ink/ink4794.xml"/><Relationship Id="rId4" Type="http://schemas.openxmlformats.org/officeDocument/2006/relationships/image" Target="../media/image1909.png"/><Relationship Id="rId9" Type="http://schemas.openxmlformats.org/officeDocument/2006/relationships/customXml" Target="../ink/ink4706.xml"/><Relationship Id="rId180" Type="http://schemas.openxmlformats.org/officeDocument/2006/relationships/image" Target="../media/image1997.png"/><Relationship Id="rId26" Type="http://schemas.openxmlformats.org/officeDocument/2006/relationships/image" Target="../media/image1920.png"/><Relationship Id="rId47" Type="http://schemas.openxmlformats.org/officeDocument/2006/relationships/customXml" Target="../ink/ink4725.xml"/><Relationship Id="rId68" Type="http://schemas.openxmlformats.org/officeDocument/2006/relationships/image" Target="../media/image1941.png"/><Relationship Id="rId89" Type="http://schemas.openxmlformats.org/officeDocument/2006/relationships/customXml" Target="../ink/ink4746.xml"/><Relationship Id="rId112" Type="http://schemas.openxmlformats.org/officeDocument/2006/relationships/image" Target="../media/image1963.png"/><Relationship Id="rId133" Type="http://schemas.openxmlformats.org/officeDocument/2006/relationships/customXml" Target="../ink/ink4768.xml"/><Relationship Id="rId154" Type="http://schemas.openxmlformats.org/officeDocument/2006/relationships/image" Target="../media/image1984.png"/><Relationship Id="rId175" Type="http://schemas.openxmlformats.org/officeDocument/2006/relationships/customXml" Target="../ink/ink4789.xml"/><Relationship Id="rId16" Type="http://schemas.openxmlformats.org/officeDocument/2006/relationships/image" Target="../media/image1915.png"/><Relationship Id="rId37" Type="http://schemas.openxmlformats.org/officeDocument/2006/relationships/customXml" Target="../ink/ink4720.xml"/><Relationship Id="rId58" Type="http://schemas.openxmlformats.org/officeDocument/2006/relationships/image" Target="../media/image1936.png"/><Relationship Id="rId79" Type="http://schemas.openxmlformats.org/officeDocument/2006/relationships/customXml" Target="../ink/ink4741.xml"/><Relationship Id="rId102" Type="http://schemas.openxmlformats.org/officeDocument/2006/relationships/image" Target="../media/image1958.png"/><Relationship Id="rId123" Type="http://schemas.openxmlformats.org/officeDocument/2006/relationships/customXml" Target="../ink/ink4763.xml"/><Relationship Id="rId144" Type="http://schemas.openxmlformats.org/officeDocument/2006/relationships/image" Target="../media/image1979.png"/><Relationship Id="rId90" Type="http://schemas.openxmlformats.org/officeDocument/2006/relationships/image" Target="../media/image1952.png"/><Relationship Id="rId165" Type="http://schemas.openxmlformats.org/officeDocument/2006/relationships/customXml" Target="../ink/ink4784.xml"/><Relationship Id="rId186" Type="http://schemas.openxmlformats.org/officeDocument/2006/relationships/image" Target="../media/image2000.png"/><Relationship Id="rId27" Type="http://schemas.openxmlformats.org/officeDocument/2006/relationships/customXml" Target="../ink/ink4715.xml"/><Relationship Id="rId48" Type="http://schemas.openxmlformats.org/officeDocument/2006/relationships/image" Target="../media/image1931.png"/><Relationship Id="rId69" Type="http://schemas.openxmlformats.org/officeDocument/2006/relationships/customXml" Target="../ink/ink4736.xml"/><Relationship Id="rId113" Type="http://schemas.openxmlformats.org/officeDocument/2006/relationships/customXml" Target="../ink/ink4758.xml"/><Relationship Id="rId134" Type="http://schemas.openxmlformats.org/officeDocument/2006/relationships/image" Target="../media/image1974.png"/><Relationship Id="rId80" Type="http://schemas.openxmlformats.org/officeDocument/2006/relationships/image" Target="../media/image1947.png"/><Relationship Id="rId155" Type="http://schemas.openxmlformats.org/officeDocument/2006/relationships/customXml" Target="../ink/ink4779.xml"/><Relationship Id="rId176" Type="http://schemas.openxmlformats.org/officeDocument/2006/relationships/image" Target="../media/image1995.png"/><Relationship Id="rId17" Type="http://schemas.openxmlformats.org/officeDocument/2006/relationships/customXml" Target="../ink/ink4710.xml"/><Relationship Id="rId38" Type="http://schemas.openxmlformats.org/officeDocument/2006/relationships/image" Target="../media/image1926.png"/><Relationship Id="rId59" Type="http://schemas.openxmlformats.org/officeDocument/2006/relationships/customXml" Target="../ink/ink4731.xml"/><Relationship Id="rId103" Type="http://schemas.openxmlformats.org/officeDocument/2006/relationships/customXml" Target="../ink/ink4753.xml"/><Relationship Id="rId124" Type="http://schemas.openxmlformats.org/officeDocument/2006/relationships/image" Target="../media/image1969.png"/><Relationship Id="rId70" Type="http://schemas.openxmlformats.org/officeDocument/2006/relationships/image" Target="../media/image1942.png"/><Relationship Id="rId91" Type="http://schemas.openxmlformats.org/officeDocument/2006/relationships/customXml" Target="../ink/ink4747.xml"/><Relationship Id="rId145" Type="http://schemas.openxmlformats.org/officeDocument/2006/relationships/customXml" Target="../ink/ink4774.xml"/><Relationship Id="rId166" Type="http://schemas.openxmlformats.org/officeDocument/2006/relationships/image" Target="../media/image1990.png"/><Relationship Id="rId187" Type="http://schemas.openxmlformats.org/officeDocument/2006/relationships/customXml" Target="../ink/ink4795.xml"/><Relationship Id="rId1" Type="http://schemas.openxmlformats.org/officeDocument/2006/relationships/slideLayout" Target="../slideLayouts/slideLayout12.xml"/><Relationship Id="rId28" Type="http://schemas.openxmlformats.org/officeDocument/2006/relationships/image" Target="../media/image1921.png"/><Relationship Id="rId49" Type="http://schemas.openxmlformats.org/officeDocument/2006/relationships/customXml" Target="../ink/ink4726.xml"/><Relationship Id="rId114" Type="http://schemas.openxmlformats.org/officeDocument/2006/relationships/image" Target="../media/image1964.png"/><Relationship Id="rId60" Type="http://schemas.openxmlformats.org/officeDocument/2006/relationships/image" Target="../media/image1937.png"/><Relationship Id="rId81" Type="http://schemas.openxmlformats.org/officeDocument/2006/relationships/customXml" Target="../ink/ink4742.xml"/><Relationship Id="rId135" Type="http://schemas.openxmlformats.org/officeDocument/2006/relationships/customXml" Target="../ink/ink4769.xml"/><Relationship Id="rId156" Type="http://schemas.openxmlformats.org/officeDocument/2006/relationships/image" Target="../media/image1985.png"/><Relationship Id="rId177" Type="http://schemas.openxmlformats.org/officeDocument/2006/relationships/customXml" Target="../ink/ink4790.xml"/></Relationships>
</file>

<file path=ppt/slides/_rels/slide101.xml.rels><?xml version="1.0" encoding="UTF-8" standalone="yes"?>
<Relationships xmlns="http://schemas.openxmlformats.org/package/2006/relationships"><Relationship Id="rId117" Type="http://schemas.openxmlformats.org/officeDocument/2006/relationships/customXml" Target="../ink/ink4854.xml"/><Relationship Id="rId21" Type="http://schemas.openxmlformats.org/officeDocument/2006/relationships/customXml" Target="../ink/ink4806.xml"/><Relationship Id="rId42" Type="http://schemas.openxmlformats.org/officeDocument/2006/relationships/image" Target="../media/image1928.png"/><Relationship Id="rId63" Type="http://schemas.openxmlformats.org/officeDocument/2006/relationships/customXml" Target="../ink/ink4827.xml"/><Relationship Id="rId84" Type="http://schemas.openxmlformats.org/officeDocument/2006/relationships/image" Target="../media/image1949.png"/><Relationship Id="rId138" Type="http://schemas.openxmlformats.org/officeDocument/2006/relationships/image" Target="../media/image1976.png"/><Relationship Id="rId159" Type="http://schemas.openxmlformats.org/officeDocument/2006/relationships/customXml" Target="../ink/ink4875.xml"/><Relationship Id="rId170" Type="http://schemas.openxmlformats.org/officeDocument/2006/relationships/image" Target="../media/image1992.png"/><Relationship Id="rId191" Type="http://schemas.openxmlformats.org/officeDocument/2006/relationships/customXml" Target="../ink/ink4891.xml"/><Relationship Id="rId205" Type="http://schemas.openxmlformats.org/officeDocument/2006/relationships/customXml" Target="../ink/ink4898.xml"/><Relationship Id="rId107" Type="http://schemas.openxmlformats.org/officeDocument/2006/relationships/customXml" Target="../ink/ink4849.xml"/><Relationship Id="rId11" Type="http://schemas.openxmlformats.org/officeDocument/2006/relationships/customXml" Target="../ink/ink4801.xml"/><Relationship Id="rId32" Type="http://schemas.openxmlformats.org/officeDocument/2006/relationships/image" Target="../media/image1923.png"/><Relationship Id="rId53" Type="http://schemas.openxmlformats.org/officeDocument/2006/relationships/customXml" Target="../ink/ink4822.xml"/><Relationship Id="rId74" Type="http://schemas.openxmlformats.org/officeDocument/2006/relationships/image" Target="../media/image1944.png"/><Relationship Id="rId128" Type="http://schemas.openxmlformats.org/officeDocument/2006/relationships/image" Target="../media/image1971.png"/><Relationship Id="rId149" Type="http://schemas.openxmlformats.org/officeDocument/2006/relationships/customXml" Target="../ink/ink4870.xml"/><Relationship Id="rId5" Type="http://schemas.openxmlformats.org/officeDocument/2006/relationships/customXml" Target="../ink/ink4798.xml"/><Relationship Id="rId95" Type="http://schemas.openxmlformats.org/officeDocument/2006/relationships/customXml" Target="../ink/ink4843.xml"/><Relationship Id="rId160" Type="http://schemas.openxmlformats.org/officeDocument/2006/relationships/image" Target="../media/image1987.png"/><Relationship Id="rId181" Type="http://schemas.openxmlformats.org/officeDocument/2006/relationships/customXml" Target="../ink/ink4886.xml"/><Relationship Id="rId22" Type="http://schemas.openxmlformats.org/officeDocument/2006/relationships/image" Target="../media/image1918.png"/><Relationship Id="rId43" Type="http://schemas.openxmlformats.org/officeDocument/2006/relationships/customXml" Target="../ink/ink4817.xml"/><Relationship Id="rId64" Type="http://schemas.openxmlformats.org/officeDocument/2006/relationships/image" Target="../media/image1939.png"/><Relationship Id="rId118" Type="http://schemas.openxmlformats.org/officeDocument/2006/relationships/image" Target="../media/image1966.png"/><Relationship Id="rId139" Type="http://schemas.openxmlformats.org/officeDocument/2006/relationships/customXml" Target="../ink/ink4865.xml"/><Relationship Id="rId85" Type="http://schemas.openxmlformats.org/officeDocument/2006/relationships/customXml" Target="../ink/ink4838.xml"/><Relationship Id="rId150" Type="http://schemas.openxmlformats.org/officeDocument/2006/relationships/image" Target="../media/image1982.png"/><Relationship Id="rId171" Type="http://schemas.openxmlformats.org/officeDocument/2006/relationships/customXml" Target="../ink/ink4881.xml"/><Relationship Id="rId192" Type="http://schemas.openxmlformats.org/officeDocument/2006/relationships/image" Target="../media/image2003.png"/><Relationship Id="rId206" Type="http://schemas.openxmlformats.org/officeDocument/2006/relationships/image" Target="../media/image2010.png"/><Relationship Id="rId12" Type="http://schemas.openxmlformats.org/officeDocument/2006/relationships/image" Target="../media/image1913.png"/><Relationship Id="rId33" Type="http://schemas.openxmlformats.org/officeDocument/2006/relationships/customXml" Target="../ink/ink4812.xml"/><Relationship Id="rId108" Type="http://schemas.openxmlformats.org/officeDocument/2006/relationships/image" Target="../media/image1961.png"/><Relationship Id="rId129" Type="http://schemas.openxmlformats.org/officeDocument/2006/relationships/customXml" Target="../ink/ink4860.xml"/><Relationship Id="rId54" Type="http://schemas.openxmlformats.org/officeDocument/2006/relationships/image" Target="../media/image1934.png"/><Relationship Id="rId75" Type="http://schemas.openxmlformats.org/officeDocument/2006/relationships/customXml" Target="../ink/ink4833.xml"/><Relationship Id="rId96" Type="http://schemas.openxmlformats.org/officeDocument/2006/relationships/image" Target="../media/image1955.png"/><Relationship Id="rId140" Type="http://schemas.openxmlformats.org/officeDocument/2006/relationships/image" Target="../media/image1977.png"/><Relationship Id="rId161" Type="http://schemas.openxmlformats.org/officeDocument/2006/relationships/customXml" Target="../ink/ink4876.xml"/><Relationship Id="rId182" Type="http://schemas.openxmlformats.org/officeDocument/2006/relationships/image" Target="../media/image1998.png"/><Relationship Id="rId6" Type="http://schemas.openxmlformats.org/officeDocument/2006/relationships/image" Target="../media/image1910.png"/><Relationship Id="rId23" Type="http://schemas.openxmlformats.org/officeDocument/2006/relationships/customXml" Target="../ink/ink4807.xml"/><Relationship Id="rId119" Type="http://schemas.openxmlformats.org/officeDocument/2006/relationships/customXml" Target="../ink/ink4855.xml"/><Relationship Id="rId44" Type="http://schemas.openxmlformats.org/officeDocument/2006/relationships/image" Target="../media/image1929.png"/><Relationship Id="rId65" Type="http://schemas.openxmlformats.org/officeDocument/2006/relationships/customXml" Target="../ink/ink4828.xml"/><Relationship Id="rId86" Type="http://schemas.openxmlformats.org/officeDocument/2006/relationships/image" Target="../media/image1950.png"/><Relationship Id="rId130" Type="http://schemas.openxmlformats.org/officeDocument/2006/relationships/image" Target="../media/image1972.png"/><Relationship Id="rId151" Type="http://schemas.openxmlformats.org/officeDocument/2006/relationships/customXml" Target="../ink/ink4871.xml"/><Relationship Id="rId172" Type="http://schemas.openxmlformats.org/officeDocument/2006/relationships/image" Target="../media/image1993.png"/><Relationship Id="rId193" Type="http://schemas.openxmlformats.org/officeDocument/2006/relationships/customXml" Target="../ink/ink4892.xml"/><Relationship Id="rId207" Type="http://schemas.openxmlformats.org/officeDocument/2006/relationships/customXml" Target="../ink/ink4899.xml"/><Relationship Id="rId13" Type="http://schemas.openxmlformats.org/officeDocument/2006/relationships/customXml" Target="../ink/ink4802.xml"/><Relationship Id="rId109" Type="http://schemas.openxmlformats.org/officeDocument/2006/relationships/customXml" Target="../ink/ink4850.xml"/><Relationship Id="rId34" Type="http://schemas.openxmlformats.org/officeDocument/2006/relationships/image" Target="../media/image1924.png"/><Relationship Id="rId55" Type="http://schemas.openxmlformats.org/officeDocument/2006/relationships/customXml" Target="../ink/ink4823.xml"/><Relationship Id="rId76" Type="http://schemas.openxmlformats.org/officeDocument/2006/relationships/image" Target="../media/image1945.png"/><Relationship Id="rId97" Type="http://schemas.openxmlformats.org/officeDocument/2006/relationships/customXml" Target="../ink/ink4844.xml"/><Relationship Id="rId120" Type="http://schemas.openxmlformats.org/officeDocument/2006/relationships/image" Target="../media/image1967.png"/><Relationship Id="rId141" Type="http://schemas.openxmlformats.org/officeDocument/2006/relationships/customXml" Target="../ink/ink4866.xml"/><Relationship Id="rId7" Type="http://schemas.openxmlformats.org/officeDocument/2006/relationships/customXml" Target="../ink/ink4799.xml"/><Relationship Id="rId162" Type="http://schemas.openxmlformats.org/officeDocument/2006/relationships/image" Target="../media/image1988.png"/><Relationship Id="rId183" Type="http://schemas.openxmlformats.org/officeDocument/2006/relationships/customXml" Target="../ink/ink4887.xml"/><Relationship Id="rId24" Type="http://schemas.openxmlformats.org/officeDocument/2006/relationships/image" Target="../media/image1919.png"/><Relationship Id="rId40" Type="http://schemas.openxmlformats.org/officeDocument/2006/relationships/image" Target="../media/image1927.png"/><Relationship Id="rId45" Type="http://schemas.openxmlformats.org/officeDocument/2006/relationships/customXml" Target="../ink/ink4818.xml"/><Relationship Id="rId66" Type="http://schemas.openxmlformats.org/officeDocument/2006/relationships/image" Target="../media/image1940.png"/><Relationship Id="rId87" Type="http://schemas.openxmlformats.org/officeDocument/2006/relationships/customXml" Target="../ink/ink4839.xml"/><Relationship Id="rId110" Type="http://schemas.openxmlformats.org/officeDocument/2006/relationships/image" Target="../media/image1962.png"/><Relationship Id="rId115" Type="http://schemas.openxmlformats.org/officeDocument/2006/relationships/customXml" Target="../ink/ink4853.xml"/><Relationship Id="rId131" Type="http://schemas.openxmlformats.org/officeDocument/2006/relationships/customXml" Target="../ink/ink4861.xml"/><Relationship Id="rId136" Type="http://schemas.openxmlformats.org/officeDocument/2006/relationships/image" Target="../media/image1975.png"/><Relationship Id="rId157" Type="http://schemas.openxmlformats.org/officeDocument/2006/relationships/customXml" Target="../ink/ink4874.xml"/><Relationship Id="rId178" Type="http://schemas.openxmlformats.org/officeDocument/2006/relationships/image" Target="../media/image1996.png"/><Relationship Id="rId61" Type="http://schemas.openxmlformats.org/officeDocument/2006/relationships/customXml" Target="../ink/ink4826.xml"/><Relationship Id="rId82" Type="http://schemas.openxmlformats.org/officeDocument/2006/relationships/image" Target="../media/image1948.png"/><Relationship Id="rId152" Type="http://schemas.openxmlformats.org/officeDocument/2006/relationships/image" Target="../media/image1983.png"/><Relationship Id="rId173" Type="http://schemas.openxmlformats.org/officeDocument/2006/relationships/customXml" Target="../ink/ink4882.xml"/><Relationship Id="rId194" Type="http://schemas.openxmlformats.org/officeDocument/2006/relationships/image" Target="../media/image2004.png"/><Relationship Id="rId199" Type="http://schemas.openxmlformats.org/officeDocument/2006/relationships/customXml" Target="../ink/ink4895.xml"/><Relationship Id="rId203" Type="http://schemas.openxmlformats.org/officeDocument/2006/relationships/customXml" Target="../ink/ink4897.xml"/><Relationship Id="rId208" Type="http://schemas.openxmlformats.org/officeDocument/2006/relationships/image" Target="../media/image2011.png"/><Relationship Id="rId19" Type="http://schemas.openxmlformats.org/officeDocument/2006/relationships/customXml" Target="../ink/ink4805.xml"/><Relationship Id="rId14" Type="http://schemas.openxmlformats.org/officeDocument/2006/relationships/image" Target="../media/image1914.png"/><Relationship Id="rId30" Type="http://schemas.openxmlformats.org/officeDocument/2006/relationships/image" Target="../media/image1922.png"/><Relationship Id="rId35" Type="http://schemas.openxmlformats.org/officeDocument/2006/relationships/customXml" Target="../ink/ink4813.xml"/><Relationship Id="rId56" Type="http://schemas.openxmlformats.org/officeDocument/2006/relationships/image" Target="../media/image1935.png"/><Relationship Id="rId77" Type="http://schemas.openxmlformats.org/officeDocument/2006/relationships/customXml" Target="../ink/ink4834.xml"/><Relationship Id="rId100" Type="http://schemas.openxmlformats.org/officeDocument/2006/relationships/image" Target="../media/image1957.png"/><Relationship Id="rId105" Type="http://schemas.openxmlformats.org/officeDocument/2006/relationships/customXml" Target="../ink/ink4848.xml"/><Relationship Id="rId126" Type="http://schemas.openxmlformats.org/officeDocument/2006/relationships/image" Target="../media/image1970.png"/><Relationship Id="rId147" Type="http://schemas.openxmlformats.org/officeDocument/2006/relationships/customXml" Target="../ink/ink4869.xml"/><Relationship Id="rId168" Type="http://schemas.openxmlformats.org/officeDocument/2006/relationships/image" Target="../media/image1991.png"/><Relationship Id="rId8" Type="http://schemas.openxmlformats.org/officeDocument/2006/relationships/image" Target="../media/image1911.png"/><Relationship Id="rId51" Type="http://schemas.openxmlformats.org/officeDocument/2006/relationships/customXml" Target="../ink/ink4821.xml"/><Relationship Id="rId72" Type="http://schemas.openxmlformats.org/officeDocument/2006/relationships/image" Target="../media/image1943.png"/><Relationship Id="rId93" Type="http://schemas.openxmlformats.org/officeDocument/2006/relationships/customXml" Target="../ink/ink4842.xml"/><Relationship Id="rId98" Type="http://schemas.openxmlformats.org/officeDocument/2006/relationships/image" Target="../media/image1956.png"/><Relationship Id="rId121" Type="http://schemas.openxmlformats.org/officeDocument/2006/relationships/customXml" Target="../ink/ink4856.xml"/><Relationship Id="rId142" Type="http://schemas.openxmlformats.org/officeDocument/2006/relationships/image" Target="../media/image1978.png"/><Relationship Id="rId163" Type="http://schemas.openxmlformats.org/officeDocument/2006/relationships/customXml" Target="../ink/ink4877.xml"/><Relationship Id="rId184" Type="http://schemas.openxmlformats.org/officeDocument/2006/relationships/image" Target="../media/image1999.png"/><Relationship Id="rId189" Type="http://schemas.openxmlformats.org/officeDocument/2006/relationships/customXml" Target="../ink/ink4890.xml"/><Relationship Id="rId3" Type="http://schemas.openxmlformats.org/officeDocument/2006/relationships/customXml" Target="../ink/ink4797.xml"/><Relationship Id="rId25" Type="http://schemas.openxmlformats.org/officeDocument/2006/relationships/customXml" Target="../ink/ink4808.xml"/><Relationship Id="rId46" Type="http://schemas.openxmlformats.org/officeDocument/2006/relationships/image" Target="../media/image1930.png"/><Relationship Id="rId67" Type="http://schemas.openxmlformats.org/officeDocument/2006/relationships/customXml" Target="../ink/ink4829.xml"/><Relationship Id="rId116" Type="http://schemas.openxmlformats.org/officeDocument/2006/relationships/image" Target="../media/image1965.png"/><Relationship Id="rId137" Type="http://schemas.openxmlformats.org/officeDocument/2006/relationships/customXml" Target="../ink/ink4864.xml"/><Relationship Id="rId158" Type="http://schemas.openxmlformats.org/officeDocument/2006/relationships/image" Target="../media/image1986.png"/><Relationship Id="rId20" Type="http://schemas.openxmlformats.org/officeDocument/2006/relationships/image" Target="../media/image1917.png"/><Relationship Id="rId41" Type="http://schemas.openxmlformats.org/officeDocument/2006/relationships/customXml" Target="../ink/ink4816.xml"/><Relationship Id="rId62" Type="http://schemas.openxmlformats.org/officeDocument/2006/relationships/image" Target="../media/image1938.png"/><Relationship Id="rId83" Type="http://schemas.openxmlformats.org/officeDocument/2006/relationships/customXml" Target="../ink/ink4837.xml"/><Relationship Id="rId88" Type="http://schemas.openxmlformats.org/officeDocument/2006/relationships/image" Target="../media/image1951.png"/><Relationship Id="rId111" Type="http://schemas.openxmlformats.org/officeDocument/2006/relationships/customXml" Target="../ink/ink4851.xml"/><Relationship Id="rId132" Type="http://schemas.openxmlformats.org/officeDocument/2006/relationships/image" Target="../media/image1973.png"/><Relationship Id="rId153" Type="http://schemas.openxmlformats.org/officeDocument/2006/relationships/customXml" Target="../ink/ink4872.xml"/><Relationship Id="rId174" Type="http://schemas.openxmlformats.org/officeDocument/2006/relationships/image" Target="../media/image1994.png"/><Relationship Id="rId179" Type="http://schemas.openxmlformats.org/officeDocument/2006/relationships/customXml" Target="../ink/ink4885.xml"/><Relationship Id="rId195" Type="http://schemas.openxmlformats.org/officeDocument/2006/relationships/customXml" Target="../ink/ink4893.xml"/><Relationship Id="rId190" Type="http://schemas.openxmlformats.org/officeDocument/2006/relationships/image" Target="../media/image2002.png"/><Relationship Id="rId204" Type="http://schemas.openxmlformats.org/officeDocument/2006/relationships/image" Target="../media/image2009.png"/><Relationship Id="rId15" Type="http://schemas.openxmlformats.org/officeDocument/2006/relationships/customXml" Target="../ink/ink4803.xml"/><Relationship Id="rId36" Type="http://schemas.openxmlformats.org/officeDocument/2006/relationships/image" Target="../media/image1925.png"/><Relationship Id="rId57" Type="http://schemas.openxmlformats.org/officeDocument/2006/relationships/customXml" Target="../ink/ink4824.xml"/><Relationship Id="rId106" Type="http://schemas.openxmlformats.org/officeDocument/2006/relationships/image" Target="../media/image1960.png"/><Relationship Id="rId127" Type="http://schemas.openxmlformats.org/officeDocument/2006/relationships/customXml" Target="../ink/ink4859.xml"/><Relationship Id="rId10" Type="http://schemas.openxmlformats.org/officeDocument/2006/relationships/image" Target="../media/image1912.png"/><Relationship Id="rId31" Type="http://schemas.openxmlformats.org/officeDocument/2006/relationships/customXml" Target="../ink/ink4811.xml"/><Relationship Id="rId52" Type="http://schemas.openxmlformats.org/officeDocument/2006/relationships/image" Target="../media/image1933.png"/><Relationship Id="rId73" Type="http://schemas.openxmlformats.org/officeDocument/2006/relationships/customXml" Target="../ink/ink4832.xml"/><Relationship Id="rId78" Type="http://schemas.openxmlformats.org/officeDocument/2006/relationships/image" Target="../media/image1946.png"/><Relationship Id="rId94" Type="http://schemas.openxmlformats.org/officeDocument/2006/relationships/image" Target="../media/image1954.png"/><Relationship Id="rId99" Type="http://schemas.openxmlformats.org/officeDocument/2006/relationships/customXml" Target="../ink/ink4845.xml"/><Relationship Id="rId101" Type="http://schemas.openxmlformats.org/officeDocument/2006/relationships/customXml" Target="../ink/ink4846.xml"/><Relationship Id="rId122" Type="http://schemas.openxmlformats.org/officeDocument/2006/relationships/image" Target="../media/image1968.png"/><Relationship Id="rId143" Type="http://schemas.openxmlformats.org/officeDocument/2006/relationships/customXml" Target="../ink/ink4867.xml"/><Relationship Id="rId148" Type="http://schemas.openxmlformats.org/officeDocument/2006/relationships/image" Target="../media/image1981.png"/><Relationship Id="rId164" Type="http://schemas.openxmlformats.org/officeDocument/2006/relationships/image" Target="../media/image1989.png"/><Relationship Id="rId169" Type="http://schemas.openxmlformats.org/officeDocument/2006/relationships/customXml" Target="../ink/ink4880.xml"/><Relationship Id="rId185" Type="http://schemas.openxmlformats.org/officeDocument/2006/relationships/customXml" Target="../ink/ink4888.xml"/><Relationship Id="rId4" Type="http://schemas.openxmlformats.org/officeDocument/2006/relationships/image" Target="../media/image1909.png"/><Relationship Id="rId9" Type="http://schemas.openxmlformats.org/officeDocument/2006/relationships/customXml" Target="../ink/ink4800.xml"/><Relationship Id="rId180" Type="http://schemas.openxmlformats.org/officeDocument/2006/relationships/image" Target="../media/image1997.png"/><Relationship Id="rId26" Type="http://schemas.openxmlformats.org/officeDocument/2006/relationships/image" Target="../media/image1920.png"/><Relationship Id="rId47" Type="http://schemas.openxmlformats.org/officeDocument/2006/relationships/customXml" Target="../ink/ink4819.xml"/><Relationship Id="rId68" Type="http://schemas.openxmlformats.org/officeDocument/2006/relationships/image" Target="../media/image1941.png"/><Relationship Id="rId89" Type="http://schemas.openxmlformats.org/officeDocument/2006/relationships/customXml" Target="../ink/ink4840.xml"/><Relationship Id="rId112" Type="http://schemas.openxmlformats.org/officeDocument/2006/relationships/image" Target="../media/image1963.png"/><Relationship Id="rId133" Type="http://schemas.openxmlformats.org/officeDocument/2006/relationships/customXml" Target="../ink/ink4862.xml"/><Relationship Id="rId154" Type="http://schemas.openxmlformats.org/officeDocument/2006/relationships/image" Target="../media/image1984.png"/><Relationship Id="rId175" Type="http://schemas.openxmlformats.org/officeDocument/2006/relationships/customXml" Target="../ink/ink4883.xml"/><Relationship Id="rId196" Type="http://schemas.openxmlformats.org/officeDocument/2006/relationships/image" Target="../media/image2005.png"/><Relationship Id="rId200" Type="http://schemas.openxmlformats.org/officeDocument/2006/relationships/image" Target="../media/image2007.png"/><Relationship Id="rId16" Type="http://schemas.openxmlformats.org/officeDocument/2006/relationships/image" Target="../media/image1915.png"/><Relationship Id="rId37" Type="http://schemas.openxmlformats.org/officeDocument/2006/relationships/customXml" Target="../ink/ink4814.xml"/><Relationship Id="rId58" Type="http://schemas.openxmlformats.org/officeDocument/2006/relationships/image" Target="../media/image1936.png"/><Relationship Id="rId79" Type="http://schemas.openxmlformats.org/officeDocument/2006/relationships/customXml" Target="../ink/ink4835.xml"/><Relationship Id="rId102" Type="http://schemas.openxmlformats.org/officeDocument/2006/relationships/image" Target="../media/image1958.png"/><Relationship Id="rId123" Type="http://schemas.openxmlformats.org/officeDocument/2006/relationships/customXml" Target="../ink/ink4857.xml"/><Relationship Id="rId144" Type="http://schemas.openxmlformats.org/officeDocument/2006/relationships/image" Target="../media/image1979.png"/><Relationship Id="rId90" Type="http://schemas.openxmlformats.org/officeDocument/2006/relationships/image" Target="../media/image1952.png"/><Relationship Id="rId165" Type="http://schemas.openxmlformats.org/officeDocument/2006/relationships/customXml" Target="../ink/ink4878.xml"/><Relationship Id="rId186" Type="http://schemas.openxmlformats.org/officeDocument/2006/relationships/image" Target="../media/image2000.png"/><Relationship Id="rId27" Type="http://schemas.openxmlformats.org/officeDocument/2006/relationships/customXml" Target="../ink/ink4809.xml"/><Relationship Id="rId48" Type="http://schemas.openxmlformats.org/officeDocument/2006/relationships/image" Target="../media/image1931.png"/><Relationship Id="rId69" Type="http://schemas.openxmlformats.org/officeDocument/2006/relationships/customXml" Target="../ink/ink4830.xml"/><Relationship Id="rId113" Type="http://schemas.openxmlformats.org/officeDocument/2006/relationships/customXml" Target="../ink/ink4852.xml"/><Relationship Id="rId134" Type="http://schemas.openxmlformats.org/officeDocument/2006/relationships/image" Target="../media/image1974.png"/><Relationship Id="rId80" Type="http://schemas.openxmlformats.org/officeDocument/2006/relationships/image" Target="../media/image1947.png"/><Relationship Id="rId155" Type="http://schemas.openxmlformats.org/officeDocument/2006/relationships/customXml" Target="../ink/ink4873.xml"/><Relationship Id="rId176" Type="http://schemas.openxmlformats.org/officeDocument/2006/relationships/image" Target="../media/image1995.png"/><Relationship Id="rId197" Type="http://schemas.openxmlformats.org/officeDocument/2006/relationships/customXml" Target="../ink/ink4894.xml"/><Relationship Id="rId201" Type="http://schemas.openxmlformats.org/officeDocument/2006/relationships/customXml" Target="../ink/ink4896.xml"/><Relationship Id="rId17" Type="http://schemas.openxmlformats.org/officeDocument/2006/relationships/customXml" Target="../ink/ink4804.xml"/><Relationship Id="rId38" Type="http://schemas.openxmlformats.org/officeDocument/2006/relationships/image" Target="../media/image1926.png"/><Relationship Id="rId59" Type="http://schemas.openxmlformats.org/officeDocument/2006/relationships/customXml" Target="../ink/ink4825.xml"/><Relationship Id="rId103" Type="http://schemas.openxmlformats.org/officeDocument/2006/relationships/customXml" Target="../ink/ink4847.xml"/><Relationship Id="rId124" Type="http://schemas.openxmlformats.org/officeDocument/2006/relationships/image" Target="../media/image1969.png"/><Relationship Id="rId70" Type="http://schemas.openxmlformats.org/officeDocument/2006/relationships/image" Target="../media/image1942.png"/><Relationship Id="rId91" Type="http://schemas.openxmlformats.org/officeDocument/2006/relationships/customXml" Target="../ink/ink4841.xml"/><Relationship Id="rId145" Type="http://schemas.openxmlformats.org/officeDocument/2006/relationships/customXml" Target="../ink/ink4868.xml"/><Relationship Id="rId166" Type="http://schemas.openxmlformats.org/officeDocument/2006/relationships/image" Target="../media/image1990.png"/><Relationship Id="rId187" Type="http://schemas.openxmlformats.org/officeDocument/2006/relationships/customXml" Target="../ink/ink4889.xml"/><Relationship Id="rId1" Type="http://schemas.openxmlformats.org/officeDocument/2006/relationships/slideLayout" Target="../slideLayouts/slideLayout12.xml"/><Relationship Id="rId28" Type="http://schemas.openxmlformats.org/officeDocument/2006/relationships/image" Target="../media/image1921.png"/><Relationship Id="rId49" Type="http://schemas.openxmlformats.org/officeDocument/2006/relationships/customXml" Target="../ink/ink4820.xml"/><Relationship Id="rId114" Type="http://schemas.openxmlformats.org/officeDocument/2006/relationships/image" Target="../media/image1964.png"/><Relationship Id="rId60" Type="http://schemas.openxmlformats.org/officeDocument/2006/relationships/image" Target="../media/image1937.png"/><Relationship Id="rId81" Type="http://schemas.openxmlformats.org/officeDocument/2006/relationships/customXml" Target="../ink/ink4836.xml"/><Relationship Id="rId135" Type="http://schemas.openxmlformats.org/officeDocument/2006/relationships/customXml" Target="../ink/ink4863.xml"/><Relationship Id="rId156" Type="http://schemas.openxmlformats.org/officeDocument/2006/relationships/image" Target="../media/image1985.png"/><Relationship Id="rId177" Type="http://schemas.openxmlformats.org/officeDocument/2006/relationships/customXml" Target="../ink/ink4884.xml"/><Relationship Id="rId198" Type="http://schemas.openxmlformats.org/officeDocument/2006/relationships/image" Target="../media/image2006.png"/><Relationship Id="rId202" Type="http://schemas.openxmlformats.org/officeDocument/2006/relationships/image" Target="../media/image2008.png"/><Relationship Id="rId18" Type="http://schemas.openxmlformats.org/officeDocument/2006/relationships/image" Target="../media/image1916.png"/><Relationship Id="rId39" Type="http://schemas.openxmlformats.org/officeDocument/2006/relationships/customXml" Target="../ink/ink4815.xml"/><Relationship Id="rId50" Type="http://schemas.openxmlformats.org/officeDocument/2006/relationships/image" Target="../media/image1932.png"/><Relationship Id="rId104" Type="http://schemas.openxmlformats.org/officeDocument/2006/relationships/image" Target="../media/image1959.png"/><Relationship Id="rId125" Type="http://schemas.openxmlformats.org/officeDocument/2006/relationships/customXml" Target="../ink/ink4858.xml"/><Relationship Id="rId146" Type="http://schemas.openxmlformats.org/officeDocument/2006/relationships/image" Target="../media/image1980.png"/><Relationship Id="rId167" Type="http://schemas.openxmlformats.org/officeDocument/2006/relationships/customXml" Target="../ink/ink4879.xml"/><Relationship Id="rId188" Type="http://schemas.openxmlformats.org/officeDocument/2006/relationships/image" Target="../media/image2001.png"/><Relationship Id="rId71" Type="http://schemas.openxmlformats.org/officeDocument/2006/relationships/customXml" Target="../ink/ink4831.xml"/><Relationship Id="rId92" Type="http://schemas.openxmlformats.org/officeDocument/2006/relationships/image" Target="../media/image1953.png"/><Relationship Id="rId2" Type="http://schemas.openxmlformats.org/officeDocument/2006/relationships/image" Target="../media/image1908.png"/><Relationship Id="rId29" Type="http://schemas.openxmlformats.org/officeDocument/2006/relationships/customXml" Target="../ink/ink4810.xml"/></Relationships>
</file>

<file path=ppt/slides/_rels/slide102.xml.rels><?xml version="1.0" encoding="UTF-8" standalone="yes"?>
<Relationships xmlns="http://schemas.openxmlformats.org/package/2006/relationships"><Relationship Id="rId2" Type="http://schemas.openxmlformats.org/officeDocument/2006/relationships/image" Target="../media/image2012.png"/><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17" Type="http://schemas.openxmlformats.org/officeDocument/2006/relationships/customXml" Target="../ink/ink4957.xml"/><Relationship Id="rId21" Type="http://schemas.openxmlformats.org/officeDocument/2006/relationships/customXml" Target="../ink/ink4909.xml"/><Relationship Id="rId42" Type="http://schemas.openxmlformats.org/officeDocument/2006/relationships/image" Target="../media/image1928.png"/><Relationship Id="rId63" Type="http://schemas.openxmlformats.org/officeDocument/2006/relationships/customXml" Target="../ink/ink4930.xml"/><Relationship Id="rId84" Type="http://schemas.openxmlformats.org/officeDocument/2006/relationships/image" Target="../media/image1949.png"/><Relationship Id="rId138" Type="http://schemas.openxmlformats.org/officeDocument/2006/relationships/image" Target="../media/image1976.png"/><Relationship Id="rId159" Type="http://schemas.openxmlformats.org/officeDocument/2006/relationships/customXml" Target="../ink/ink4978.xml"/><Relationship Id="rId170" Type="http://schemas.openxmlformats.org/officeDocument/2006/relationships/image" Target="../media/image1992.png"/><Relationship Id="rId191" Type="http://schemas.openxmlformats.org/officeDocument/2006/relationships/customXml" Target="../ink/ink4994.xml"/><Relationship Id="rId205" Type="http://schemas.openxmlformats.org/officeDocument/2006/relationships/customXml" Target="../ink/ink5001.xml"/><Relationship Id="rId107" Type="http://schemas.openxmlformats.org/officeDocument/2006/relationships/customXml" Target="../ink/ink4952.xml"/><Relationship Id="rId11" Type="http://schemas.openxmlformats.org/officeDocument/2006/relationships/customXml" Target="../ink/ink4904.xml"/><Relationship Id="rId32" Type="http://schemas.openxmlformats.org/officeDocument/2006/relationships/image" Target="../media/image1923.png"/><Relationship Id="rId53" Type="http://schemas.openxmlformats.org/officeDocument/2006/relationships/customXml" Target="../ink/ink4925.xml"/><Relationship Id="rId74" Type="http://schemas.openxmlformats.org/officeDocument/2006/relationships/image" Target="../media/image1944.png"/><Relationship Id="rId128" Type="http://schemas.openxmlformats.org/officeDocument/2006/relationships/image" Target="../media/image1971.png"/><Relationship Id="rId149" Type="http://schemas.openxmlformats.org/officeDocument/2006/relationships/customXml" Target="../ink/ink4973.xml"/><Relationship Id="rId5" Type="http://schemas.openxmlformats.org/officeDocument/2006/relationships/customXml" Target="../ink/ink4901.xml"/><Relationship Id="rId95" Type="http://schemas.openxmlformats.org/officeDocument/2006/relationships/customXml" Target="../ink/ink4946.xml"/><Relationship Id="rId160" Type="http://schemas.openxmlformats.org/officeDocument/2006/relationships/image" Target="../media/image1987.png"/><Relationship Id="rId181" Type="http://schemas.openxmlformats.org/officeDocument/2006/relationships/customXml" Target="../ink/ink4989.xml"/><Relationship Id="rId22" Type="http://schemas.openxmlformats.org/officeDocument/2006/relationships/image" Target="../media/image1918.png"/><Relationship Id="rId43" Type="http://schemas.openxmlformats.org/officeDocument/2006/relationships/customXml" Target="../ink/ink4920.xml"/><Relationship Id="rId64" Type="http://schemas.openxmlformats.org/officeDocument/2006/relationships/image" Target="../media/image1939.png"/><Relationship Id="rId118" Type="http://schemas.openxmlformats.org/officeDocument/2006/relationships/image" Target="../media/image1966.png"/><Relationship Id="rId139" Type="http://schemas.openxmlformats.org/officeDocument/2006/relationships/customXml" Target="../ink/ink4968.xml"/><Relationship Id="rId85" Type="http://schemas.openxmlformats.org/officeDocument/2006/relationships/customXml" Target="../ink/ink4941.xml"/><Relationship Id="rId150" Type="http://schemas.openxmlformats.org/officeDocument/2006/relationships/image" Target="../media/image1982.png"/><Relationship Id="rId171" Type="http://schemas.openxmlformats.org/officeDocument/2006/relationships/customXml" Target="../ink/ink4984.xml"/><Relationship Id="rId192" Type="http://schemas.openxmlformats.org/officeDocument/2006/relationships/image" Target="../media/image2003.png"/><Relationship Id="rId206" Type="http://schemas.openxmlformats.org/officeDocument/2006/relationships/image" Target="../media/image2010.png"/><Relationship Id="rId12" Type="http://schemas.openxmlformats.org/officeDocument/2006/relationships/image" Target="../media/image1913.png"/><Relationship Id="rId33" Type="http://schemas.openxmlformats.org/officeDocument/2006/relationships/customXml" Target="../ink/ink4915.xml"/><Relationship Id="rId108" Type="http://schemas.openxmlformats.org/officeDocument/2006/relationships/image" Target="../media/image1961.png"/><Relationship Id="rId129" Type="http://schemas.openxmlformats.org/officeDocument/2006/relationships/customXml" Target="../ink/ink4963.xml"/><Relationship Id="rId54" Type="http://schemas.openxmlformats.org/officeDocument/2006/relationships/image" Target="../media/image1934.png"/><Relationship Id="rId75" Type="http://schemas.openxmlformats.org/officeDocument/2006/relationships/customXml" Target="../ink/ink4936.xml"/><Relationship Id="rId96" Type="http://schemas.openxmlformats.org/officeDocument/2006/relationships/image" Target="../media/image1955.png"/><Relationship Id="rId140" Type="http://schemas.openxmlformats.org/officeDocument/2006/relationships/image" Target="../media/image1977.png"/><Relationship Id="rId161" Type="http://schemas.openxmlformats.org/officeDocument/2006/relationships/customXml" Target="../ink/ink4979.xml"/><Relationship Id="rId182" Type="http://schemas.openxmlformats.org/officeDocument/2006/relationships/image" Target="../media/image1998.png"/><Relationship Id="rId6" Type="http://schemas.openxmlformats.org/officeDocument/2006/relationships/image" Target="../media/image1910.png"/><Relationship Id="rId23" Type="http://schemas.openxmlformats.org/officeDocument/2006/relationships/customXml" Target="../ink/ink4910.xml"/><Relationship Id="rId119" Type="http://schemas.openxmlformats.org/officeDocument/2006/relationships/customXml" Target="../ink/ink4958.xml"/><Relationship Id="rId44" Type="http://schemas.openxmlformats.org/officeDocument/2006/relationships/image" Target="../media/image1929.png"/><Relationship Id="rId65" Type="http://schemas.openxmlformats.org/officeDocument/2006/relationships/customXml" Target="../ink/ink4931.xml"/><Relationship Id="rId86" Type="http://schemas.openxmlformats.org/officeDocument/2006/relationships/image" Target="../media/image1950.png"/><Relationship Id="rId130" Type="http://schemas.openxmlformats.org/officeDocument/2006/relationships/image" Target="../media/image1972.png"/><Relationship Id="rId151" Type="http://schemas.openxmlformats.org/officeDocument/2006/relationships/customXml" Target="../ink/ink4974.xml"/><Relationship Id="rId172" Type="http://schemas.openxmlformats.org/officeDocument/2006/relationships/image" Target="../media/image1993.png"/><Relationship Id="rId193" Type="http://schemas.openxmlformats.org/officeDocument/2006/relationships/customXml" Target="../ink/ink4995.xml"/><Relationship Id="rId207" Type="http://schemas.openxmlformats.org/officeDocument/2006/relationships/customXml" Target="../ink/ink5002.xml"/><Relationship Id="rId13" Type="http://schemas.openxmlformats.org/officeDocument/2006/relationships/customXml" Target="../ink/ink4905.xml"/><Relationship Id="rId109" Type="http://schemas.openxmlformats.org/officeDocument/2006/relationships/customXml" Target="../ink/ink4953.xml"/><Relationship Id="rId34" Type="http://schemas.openxmlformats.org/officeDocument/2006/relationships/image" Target="../media/image1924.png"/><Relationship Id="rId55" Type="http://schemas.openxmlformats.org/officeDocument/2006/relationships/customXml" Target="../ink/ink4926.xml"/><Relationship Id="rId76" Type="http://schemas.openxmlformats.org/officeDocument/2006/relationships/image" Target="../media/image1945.png"/><Relationship Id="rId97" Type="http://schemas.openxmlformats.org/officeDocument/2006/relationships/customXml" Target="../ink/ink4947.xml"/><Relationship Id="rId120" Type="http://schemas.openxmlformats.org/officeDocument/2006/relationships/image" Target="../media/image1967.png"/><Relationship Id="rId141" Type="http://schemas.openxmlformats.org/officeDocument/2006/relationships/customXml" Target="../ink/ink4969.xml"/><Relationship Id="rId7" Type="http://schemas.openxmlformats.org/officeDocument/2006/relationships/customXml" Target="../ink/ink4902.xml"/><Relationship Id="rId162" Type="http://schemas.openxmlformats.org/officeDocument/2006/relationships/image" Target="../media/image1988.png"/><Relationship Id="rId183" Type="http://schemas.openxmlformats.org/officeDocument/2006/relationships/customXml" Target="../ink/ink4990.xml"/><Relationship Id="rId24" Type="http://schemas.openxmlformats.org/officeDocument/2006/relationships/image" Target="../media/image1919.png"/><Relationship Id="rId45" Type="http://schemas.openxmlformats.org/officeDocument/2006/relationships/customXml" Target="../ink/ink4921.xml"/><Relationship Id="rId66" Type="http://schemas.openxmlformats.org/officeDocument/2006/relationships/image" Target="../media/image1940.png"/><Relationship Id="rId87" Type="http://schemas.openxmlformats.org/officeDocument/2006/relationships/customXml" Target="../ink/ink4942.xml"/><Relationship Id="rId110" Type="http://schemas.openxmlformats.org/officeDocument/2006/relationships/image" Target="../media/image1962.png"/><Relationship Id="rId131" Type="http://schemas.openxmlformats.org/officeDocument/2006/relationships/customXml" Target="../ink/ink4964.xml"/><Relationship Id="rId61" Type="http://schemas.openxmlformats.org/officeDocument/2006/relationships/customXml" Target="../ink/ink4929.xml"/><Relationship Id="rId82" Type="http://schemas.openxmlformats.org/officeDocument/2006/relationships/image" Target="../media/image1948.png"/><Relationship Id="rId152" Type="http://schemas.openxmlformats.org/officeDocument/2006/relationships/image" Target="../media/image1983.png"/><Relationship Id="rId173" Type="http://schemas.openxmlformats.org/officeDocument/2006/relationships/customXml" Target="../ink/ink4985.xml"/><Relationship Id="rId194" Type="http://schemas.openxmlformats.org/officeDocument/2006/relationships/image" Target="../media/image2004.png"/><Relationship Id="rId199" Type="http://schemas.openxmlformats.org/officeDocument/2006/relationships/customXml" Target="../ink/ink4998.xml"/><Relationship Id="rId203" Type="http://schemas.openxmlformats.org/officeDocument/2006/relationships/customXml" Target="../ink/ink5000.xml"/><Relationship Id="rId208" Type="http://schemas.openxmlformats.org/officeDocument/2006/relationships/image" Target="../media/image2011.png"/><Relationship Id="rId19" Type="http://schemas.openxmlformats.org/officeDocument/2006/relationships/customXml" Target="../ink/ink4908.xml"/><Relationship Id="rId14" Type="http://schemas.openxmlformats.org/officeDocument/2006/relationships/image" Target="../media/image1914.png"/><Relationship Id="rId30" Type="http://schemas.openxmlformats.org/officeDocument/2006/relationships/image" Target="../media/image1922.png"/><Relationship Id="rId35" Type="http://schemas.openxmlformats.org/officeDocument/2006/relationships/customXml" Target="../ink/ink4916.xml"/><Relationship Id="rId56" Type="http://schemas.openxmlformats.org/officeDocument/2006/relationships/image" Target="../media/image1935.png"/><Relationship Id="rId77" Type="http://schemas.openxmlformats.org/officeDocument/2006/relationships/customXml" Target="../ink/ink4937.xml"/><Relationship Id="rId100" Type="http://schemas.openxmlformats.org/officeDocument/2006/relationships/image" Target="../media/image1957.png"/><Relationship Id="rId105" Type="http://schemas.openxmlformats.org/officeDocument/2006/relationships/customXml" Target="../ink/ink4951.xml"/><Relationship Id="rId126" Type="http://schemas.openxmlformats.org/officeDocument/2006/relationships/image" Target="../media/image1970.png"/><Relationship Id="rId147" Type="http://schemas.openxmlformats.org/officeDocument/2006/relationships/customXml" Target="../ink/ink4972.xml"/><Relationship Id="rId168" Type="http://schemas.openxmlformats.org/officeDocument/2006/relationships/image" Target="../media/image1991.png"/><Relationship Id="rId8" Type="http://schemas.openxmlformats.org/officeDocument/2006/relationships/image" Target="../media/image1911.png"/><Relationship Id="rId51" Type="http://schemas.openxmlformats.org/officeDocument/2006/relationships/customXml" Target="../ink/ink4924.xml"/><Relationship Id="rId72" Type="http://schemas.openxmlformats.org/officeDocument/2006/relationships/image" Target="../media/image1943.png"/><Relationship Id="rId93" Type="http://schemas.openxmlformats.org/officeDocument/2006/relationships/customXml" Target="../ink/ink4945.xml"/><Relationship Id="rId98" Type="http://schemas.openxmlformats.org/officeDocument/2006/relationships/image" Target="../media/image1956.png"/><Relationship Id="rId121" Type="http://schemas.openxmlformats.org/officeDocument/2006/relationships/customXml" Target="../ink/ink4959.xml"/><Relationship Id="rId142" Type="http://schemas.openxmlformats.org/officeDocument/2006/relationships/image" Target="../media/image1978.png"/><Relationship Id="rId163" Type="http://schemas.openxmlformats.org/officeDocument/2006/relationships/customXml" Target="../ink/ink4980.xml"/><Relationship Id="rId184" Type="http://schemas.openxmlformats.org/officeDocument/2006/relationships/image" Target="../media/image1999.png"/><Relationship Id="rId189" Type="http://schemas.openxmlformats.org/officeDocument/2006/relationships/customXml" Target="../ink/ink4993.xml"/><Relationship Id="rId3" Type="http://schemas.openxmlformats.org/officeDocument/2006/relationships/customXml" Target="../ink/ink4900.xml"/><Relationship Id="rId25" Type="http://schemas.openxmlformats.org/officeDocument/2006/relationships/customXml" Target="../ink/ink4911.xml"/><Relationship Id="rId46" Type="http://schemas.openxmlformats.org/officeDocument/2006/relationships/image" Target="../media/image1930.png"/><Relationship Id="rId67" Type="http://schemas.openxmlformats.org/officeDocument/2006/relationships/customXml" Target="../ink/ink4932.xml"/><Relationship Id="rId116" Type="http://schemas.openxmlformats.org/officeDocument/2006/relationships/image" Target="../media/image1965.png"/><Relationship Id="rId137" Type="http://schemas.openxmlformats.org/officeDocument/2006/relationships/customXml" Target="../ink/ink4967.xml"/><Relationship Id="rId158" Type="http://schemas.openxmlformats.org/officeDocument/2006/relationships/image" Target="../media/image1986.png"/><Relationship Id="rId20" Type="http://schemas.openxmlformats.org/officeDocument/2006/relationships/image" Target="../media/image1917.png"/><Relationship Id="rId41" Type="http://schemas.openxmlformats.org/officeDocument/2006/relationships/customXml" Target="../ink/ink4919.xml"/><Relationship Id="rId62" Type="http://schemas.openxmlformats.org/officeDocument/2006/relationships/image" Target="../media/image1938.png"/><Relationship Id="rId83" Type="http://schemas.openxmlformats.org/officeDocument/2006/relationships/customXml" Target="../ink/ink4940.xml"/><Relationship Id="rId88" Type="http://schemas.openxmlformats.org/officeDocument/2006/relationships/image" Target="../media/image1951.png"/><Relationship Id="rId111" Type="http://schemas.openxmlformats.org/officeDocument/2006/relationships/customXml" Target="../ink/ink4954.xml"/><Relationship Id="rId132" Type="http://schemas.openxmlformats.org/officeDocument/2006/relationships/image" Target="../media/image1973.png"/><Relationship Id="rId153" Type="http://schemas.openxmlformats.org/officeDocument/2006/relationships/customXml" Target="../ink/ink4975.xml"/><Relationship Id="rId174" Type="http://schemas.openxmlformats.org/officeDocument/2006/relationships/image" Target="../media/image1994.png"/><Relationship Id="rId179" Type="http://schemas.openxmlformats.org/officeDocument/2006/relationships/customXml" Target="../ink/ink4988.xml"/><Relationship Id="rId195" Type="http://schemas.openxmlformats.org/officeDocument/2006/relationships/customXml" Target="../ink/ink4996.xml"/><Relationship Id="rId209" Type="http://schemas.openxmlformats.org/officeDocument/2006/relationships/image" Target="../media/image2013.png"/><Relationship Id="rId190" Type="http://schemas.openxmlformats.org/officeDocument/2006/relationships/image" Target="../media/image2002.png"/><Relationship Id="rId204" Type="http://schemas.openxmlformats.org/officeDocument/2006/relationships/image" Target="../media/image2009.png"/><Relationship Id="rId15" Type="http://schemas.openxmlformats.org/officeDocument/2006/relationships/customXml" Target="../ink/ink4906.xml"/><Relationship Id="rId36" Type="http://schemas.openxmlformats.org/officeDocument/2006/relationships/image" Target="../media/image1925.png"/><Relationship Id="rId57" Type="http://schemas.openxmlformats.org/officeDocument/2006/relationships/customXml" Target="../ink/ink4927.xml"/><Relationship Id="rId106" Type="http://schemas.openxmlformats.org/officeDocument/2006/relationships/image" Target="../media/image1960.png"/><Relationship Id="rId127" Type="http://schemas.openxmlformats.org/officeDocument/2006/relationships/customXml" Target="../ink/ink4962.xml"/><Relationship Id="rId10" Type="http://schemas.openxmlformats.org/officeDocument/2006/relationships/image" Target="../media/image1912.png"/><Relationship Id="rId31" Type="http://schemas.openxmlformats.org/officeDocument/2006/relationships/customXml" Target="../ink/ink4914.xml"/><Relationship Id="rId52" Type="http://schemas.openxmlformats.org/officeDocument/2006/relationships/image" Target="../media/image1933.png"/><Relationship Id="rId73" Type="http://schemas.openxmlformats.org/officeDocument/2006/relationships/customXml" Target="../ink/ink4935.xml"/><Relationship Id="rId78" Type="http://schemas.openxmlformats.org/officeDocument/2006/relationships/image" Target="../media/image1946.png"/><Relationship Id="rId94" Type="http://schemas.openxmlformats.org/officeDocument/2006/relationships/image" Target="../media/image1954.png"/><Relationship Id="rId99" Type="http://schemas.openxmlformats.org/officeDocument/2006/relationships/customXml" Target="../ink/ink4948.xml"/><Relationship Id="rId101" Type="http://schemas.openxmlformats.org/officeDocument/2006/relationships/customXml" Target="../ink/ink4949.xml"/><Relationship Id="rId122" Type="http://schemas.openxmlformats.org/officeDocument/2006/relationships/image" Target="../media/image1968.png"/><Relationship Id="rId143" Type="http://schemas.openxmlformats.org/officeDocument/2006/relationships/customXml" Target="../ink/ink4970.xml"/><Relationship Id="rId148" Type="http://schemas.openxmlformats.org/officeDocument/2006/relationships/image" Target="../media/image1981.png"/><Relationship Id="rId164" Type="http://schemas.openxmlformats.org/officeDocument/2006/relationships/image" Target="../media/image1989.png"/><Relationship Id="rId169" Type="http://schemas.openxmlformats.org/officeDocument/2006/relationships/customXml" Target="../ink/ink4983.xml"/><Relationship Id="rId185" Type="http://schemas.openxmlformats.org/officeDocument/2006/relationships/customXml" Target="../ink/ink4991.xml"/><Relationship Id="rId4" Type="http://schemas.openxmlformats.org/officeDocument/2006/relationships/image" Target="../media/image1909.png"/><Relationship Id="rId9" Type="http://schemas.openxmlformats.org/officeDocument/2006/relationships/customXml" Target="../ink/ink4903.xml"/><Relationship Id="rId180" Type="http://schemas.openxmlformats.org/officeDocument/2006/relationships/image" Target="../media/image1997.png"/><Relationship Id="rId26" Type="http://schemas.openxmlformats.org/officeDocument/2006/relationships/image" Target="../media/image1920.png"/><Relationship Id="rId47" Type="http://schemas.openxmlformats.org/officeDocument/2006/relationships/customXml" Target="../ink/ink4922.xml"/><Relationship Id="rId68" Type="http://schemas.openxmlformats.org/officeDocument/2006/relationships/image" Target="../media/image1941.png"/><Relationship Id="rId89" Type="http://schemas.openxmlformats.org/officeDocument/2006/relationships/customXml" Target="../ink/ink4943.xml"/><Relationship Id="rId112" Type="http://schemas.openxmlformats.org/officeDocument/2006/relationships/image" Target="../media/image1963.png"/><Relationship Id="rId133" Type="http://schemas.openxmlformats.org/officeDocument/2006/relationships/customXml" Target="../ink/ink4965.xml"/><Relationship Id="rId154" Type="http://schemas.openxmlformats.org/officeDocument/2006/relationships/image" Target="../media/image1984.png"/><Relationship Id="rId175" Type="http://schemas.openxmlformats.org/officeDocument/2006/relationships/customXml" Target="../ink/ink4986.xml"/><Relationship Id="rId196" Type="http://schemas.openxmlformats.org/officeDocument/2006/relationships/image" Target="../media/image2005.png"/><Relationship Id="rId200" Type="http://schemas.openxmlformats.org/officeDocument/2006/relationships/image" Target="../media/image2007.png"/><Relationship Id="rId16" Type="http://schemas.openxmlformats.org/officeDocument/2006/relationships/image" Target="../media/image1915.png"/><Relationship Id="rId37" Type="http://schemas.openxmlformats.org/officeDocument/2006/relationships/customXml" Target="../ink/ink4917.xml"/><Relationship Id="rId58" Type="http://schemas.openxmlformats.org/officeDocument/2006/relationships/image" Target="../media/image1936.png"/><Relationship Id="rId79" Type="http://schemas.openxmlformats.org/officeDocument/2006/relationships/customXml" Target="../ink/ink4938.xml"/><Relationship Id="rId102" Type="http://schemas.openxmlformats.org/officeDocument/2006/relationships/image" Target="../media/image1958.png"/><Relationship Id="rId123" Type="http://schemas.openxmlformats.org/officeDocument/2006/relationships/customXml" Target="../ink/ink4960.xml"/><Relationship Id="rId144" Type="http://schemas.openxmlformats.org/officeDocument/2006/relationships/image" Target="../media/image1979.png"/><Relationship Id="rId90" Type="http://schemas.openxmlformats.org/officeDocument/2006/relationships/image" Target="../media/image1952.png"/><Relationship Id="rId165" Type="http://schemas.openxmlformats.org/officeDocument/2006/relationships/customXml" Target="../ink/ink4981.xml"/><Relationship Id="rId186" Type="http://schemas.openxmlformats.org/officeDocument/2006/relationships/image" Target="../media/image2000.png"/><Relationship Id="rId27" Type="http://schemas.openxmlformats.org/officeDocument/2006/relationships/customXml" Target="../ink/ink4912.xml"/><Relationship Id="rId48" Type="http://schemas.openxmlformats.org/officeDocument/2006/relationships/image" Target="../media/image1931.png"/><Relationship Id="rId69" Type="http://schemas.openxmlformats.org/officeDocument/2006/relationships/customXml" Target="../ink/ink4933.xml"/><Relationship Id="rId113" Type="http://schemas.openxmlformats.org/officeDocument/2006/relationships/customXml" Target="../ink/ink4955.xml"/><Relationship Id="rId134" Type="http://schemas.openxmlformats.org/officeDocument/2006/relationships/image" Target="../media/image1974.png"/><Relationship Id="rId80" Type="http://schemas.openxmlformats.org/officeDocument/2006/relationships/image" Target="../media/image1947.png"/><Relationship Id="rId155" Type="http://schemas.openxmlformats.org/officeDocument/2006/relationships/customXml" Target="../ink/ink4976.xml"/><Relationship Id="rId176" Type="http://schemas.openxmlformats.org/officeDocument/2006/relationships/image" Target="../media/image1995.png"/><Relationship Id="rId197" Type="http://schemas.openxmlformats.org/officeDocument/2006/relationships/customXml" Target="../ink/ink4997.xml"/><Relationship Id="rId201" Type="http://schemas.openxmlformats.org/officeDocument/2006/relationships/customXml" Target="../ink/ink4999.xml"/><Relationship Id="rId17" Type="http://schemas.openxmlformats.org/officeDocument/2006/relationships/customXml" Target="../ink/ink4907.xml"/><Relationship Id="rId38" Type="http://schemas.openxmlformats.org/officeDocument/2006/relationships/image" Target="../media/image1926.png"/><Relationship Id="rId59" Type="http://schemas.openxmlformats.org/officeDocument/2006/relationships/customXml" Target="../ink/ink4928.xml"/><Relationship Id="rId103" Type="http://schemas.openxmlformats.org/officeDocument/2006/relationships/customXml" Target="../ink/ink4950.xml"/><Relationship Id="rId124" Type="http://schemas.openxmlformats.org/officeDocument/2006/relationships/image" Target="../media/image1969.png"/><Relationship Id="rId70" Type="http://schemas.openxmlformats.org/officeDocument/2006/relationships/image" Target="../media/image1942.png"/><Relationship Id="rId91" Type="http://schemas.openxmlformats.org/officeDocument/2006/relationships/customXml" Target="../ink/ink4944.xml"/><Relationship Id="rId145" Type="http://schemas.openxmlformats.org/officeDocument/2006/relationships/customXml" Target="../ink/ink4971.xml"/><Relationship Id="rId166" Type="http://schemas.openxmlformats.org/officeDocument/2006/relationships/image" Target="../media/image1990.png"/><Relationship Id="rId187" Type="http://schemas.openxmlformats.org/officeDocument/2006/relationships/customXml" Target="../ink/ink4992.xml"/><Relationship Id="rId1" Type="http://schemas.openxmlformats.org/officeDocument/2006/relationships/slideLayout" Target="../slideLayouts/slideLayout12.xml"/><Relationship Id="rId28" Type="http://schemas.openxmlformats.org/officeDocument/2006/relationships/image" Target="../media/image1921.png"/><Relationship Id="rId49" Type="http://schemas.openxmlformats.org/officeDocument/2006/relationships/customXml" Target="../ink/ink4923.xml"/><Relationship Id="rId114" Type="http://schemas.openxmlformats.org/officeDocument/2006/relationships/image" Target="../media/image1964.png"/><Relationship Id="rId60" Type="http://schemas.openxmlformats.org/officeDocument/2006/relationships/image" Target="../media/image1937.png"/><Relationship Id="rId81" Type="http://schemas.openxmlformats.org/officeDocument/2006/relationships/customXml" Target="../ink/ink4939.xml"/><Relationship Id="rId135" Type="http://schemas.openxmlformats.org/officeDocument/2006/relationships/customXml" Target="../ink/ink4966.xml"/><Relationship Id="rId156" Type="http://schemas.openxmlformats.org/officeDocument/2006/relationships/image" Target="../media/image1985.png"/><Relationship Id="rId177" Type="http://schemas.openxmlformats.org/officeDocument/2006/relationships/customXml" Target="../ink/ink4987.xml"/><Relationship Id="rId198" Type="http://schemas.openxmlformats.org/officeDocument/2006/relationships/image" Target="../media/image2006.png"/><Relationship Id="rId202" Type="http://schemas.openxmlformats.org/officeDocument/2006/relationships/image" Target="../media/image2008.png"/><Relationship Id="rId18" Type="http://schemas.openxmlformats.org/officeDocument/2006/relationships/image" Target="../media/image1916.png"/><Relationship Id="rId39" Type="http://schemas.openxmlformats.org/officeDocument/2006/relationships/customXml" Target="../ink/ink4918.xml"/><Relationship Id="rId50" Type="http://schemas.openxmlformats.org/officeDocument/2006/relationships/image" Target="../media/image1932.png"/><Relationship Id="rId104" Type="http://schemas.openxmlformats.org/officeDocument/2006/relationships/image" Target="../media/image1959.png"/><Relationship Id="rId125" Type="http://schemas.openxmlformats.org/officeDocument/2006/relationships/customXml" Target="../ink/ink4961.xml"/><Relationship Id="rId146" Type="http://schemas.openxmlformats.org/officeDocument/2006/relationships/image" Target="../media/image1980.png"/><Relationship Id="rId167" Type="http://schemas.openxmlformats.org/officeDocument/2006/relationships/customXml" Target="../ink/ink4982.xml"/><Relationship Id="rId188" Type="http://schemas.openxmlformats.org/officeDocument/2006/relationships/image" Target="../media/image2001.png"/><Relationship Id="rId71" Type="http://schemas.openxmlformats.org/officeDocument/2006/relationships/customXml" Target="../ink/ink4934.xml"/><Relationship Id="rId92" Type="http://schemas.openxmlformats.org/officeDocument/2006/relationships/image" Target="../media/image1953.png"/><Relationship Id="rId2" Type="http://schemas.openxmlformats.org/officeDocument/2006/relationships/image" Target="../media/image1908.png"/><Relationship Id="rId29" Type="http://schemas.openxmlformats.org/officeDocument/2006/relationships/customXml" Target="../ink/ink4913.xml"/><Relationship Id="rId40" Type="http://schemas.openxmlformats.org/officeDocument/2006/relationships/image" Target="../media/image1927.png"/><Relationship Id="rId115" Type="http://schemas.openxmlformats.org/officeDocument/2006/relationships/customXml" Target="../ink/ink4956.xml"/><Relationship Id="rId136" Type="http://schemas.openxmlformats.org/officeDocument/2006/relationships/image" Target="../media/image1975.png"/><Relationship Id="rId157" Type="http://schemas.openxmlformats.org/officeDocument/2006/relationships/customXml" Target="../ink/ink4977.xml"/><Relationship Id="rId178" Type="http://schemas.openxmlformats.org/officeDocument/2006/relationships/image" Target="../media/image1996.png"/></Relationships>
</file>

<file path=ppt/slides/_rels/slide104.xml.rels><?xml version="1.0" encoding="UTF-8" standalone="yes"?>
<Relationships xmlns="http://schemas.openxmlformats.org/package/2006/relationships"><Relationship Id="rId117" Type="http://schemas.openxmlformats.org/officeDocument/2006/relationships/customXml" Target="../ink/ink5060.xml"/><Relationship Id="rId21" Type="http://schemas.openxmlformats.org/officeDocument/2006/relationships/customXml" Target="../ink/ink5012.xml"/><Relationship Id="rId42" Type="http://schemas.openxmlformats.org/officeDocument/2006/relationships/image" Target="../media/image2034.png"/><Relationship Id="rId63" Type="http://schemas.openxmlformats.org/officeDocument/2006/relationships/customXml" Target="../ink/ink5033.xml"/><Relationship Id="rId84" Type="http://schemas.openxmlformats.org/officeDocument/2006/relationships/image" Target="../media/image2055.png"/><Relationship Id="rId138" Type="http://schemas.openxmlformats.org/officeDocument/2006/relationships/image" Target="../media/image2082.png"/><Relationship Id="rId159" Type="http://schemas.openxmlformats.org/officeDocument/2006/relationships/customXml" Target="../ink/ink5081.xml"/><Relationship Id="rId107" Type="http://schemas.openxmlformats.org/officeDocument/2006/relationships/customXml" Target="../ink/ink5055.xml"/><Relationship Id="rId11" Type="http://schemas.openxmlformats.org/officeDocument/2006/relationships/customXml" Target="../ink/ink5007.xml"/><Relationship Id="rId32" Type="http://schemas.openxmlformats.org/officeDocument/2006/relationships/image" Target="../media/image2029.png"/><Relationship Id="rId53" Type="http://schemas.openxmlformats.org/officeDocument/2006/relationships/customXml" Target="../ink/ink5028.xml"/><Relationship Id="rId74" Type="http://schemas.openxmlformats.org/officeDocument/2006/relationships/image" Target="../media/image2050.png"/><Relationship Id="rId128" Type="http://schemas.openxmlformats.org/officeDocument/2006/relationships/image" Target="../media/image2077.png"/><Relationship Id="rId149" Type="http://schemas.openxmlformats.org/officeDocument/2006/relationships/customXml" Target="../ink/ink5076.xml"/><Relationship Id="rId5" Type="http://schemas.openxmlformats.org/officeDocument/2006/relationships/customXml" Target="../ink/ink5004.xml"/><Relationship Id="rId95" Type="http://schemas.openxmlformats.org/officeDocument/2006/relationships/customXml" Target="../ink/ink5049.xml"/><Relationship Id="rId160" Type="http://schemas.openxmlformats.org/officeDocument/2006/relationships/image" Target="../media/image2093.png"/><Relationship Id="rId22" Type="http://schemas.openxmlformats.org/officeDocument/2006/relationships/image" Target="../media/image2024.png"/><Relationship Id="rId43" Type="http://schemas.openxmlformats.org/officeDocument/2006/relationships/customXml" Target="../ink/ink5023.xml"/><Relationship Id="rId64" Type="http://schemas.openxmlformats.org/officeDocument/2006/relationships/image" Target="../media/image2045.png"/><Relationship Id="rId118" Type="http://schemas.openxmlformats.org/officeDocument/2006/relationships/image" Target="../media/image2072.png"/><Relationship Id="rId139" Type="http://schemas.openxmlformats.org/officeDocument/2006/relationships/customXml" Target="../ink/ink5071.xml"/><Relationship Id="rId85" Type="http://schemas.openxmlformats.org/officeDocument/2006/relationships/customXml" Target="../ink/ink5044.xml"/><Relationship Id="rId150" Type="http://schemas.openxmlformats.org/officeDocument/2006/relationships/image" Target="../media/image2088.png"/><Relationship Id="rId12" Type="http://schemas.openxmlformats.org/officeDocument/2006/relationships/image" Target="../media/image2019.png"/><Relationship Id="rId17" Type="http://schemas.openxmlformats.org/officeDocument/2006/relationships/customXml" Target="../ink/ink5010.xml"/><Relationship Id="rId33" Type="http://schemas.openxmlformats.org/officeDocument/2006/relationships/customXml" Target="../ink/ink5018.xml"/><Relationship Id="rId38" Type="http://schemas.openxmlformats.org/officeDocument/2006/relationships/image" Target="../media/image2032.png"/><Relationship Id="rId59" Type="http://schemas.openxmlformats.org/officeDocument/2006/relationships/customXml" Target="../ink/ink5031.xml"/><Relationship Id="rId103" Type="http://schemas.openxmlformats.org/officeDocument/2006/relationships/customXml" Target="../ink/ink5053.xml"/><Relationship Id="rId108" Type="http://schemas.openxmlformats.org/officeDocument/2006/relationships/image" Target="../media/image2067.png"/><Relationship Id="rId124" Type="http://schemas.openxmlformats.org/officeDocument/2006/relationships/image" Target="../media/image2075.png"/><Relationship Id="rId129" Type="http://schemas.openxmlformats.org/officeDocument/2006/relationships/customXml" Target="../ink/ink5066.xml"/><Relationship Id="rId54" Type="http://schemas.openxmlformats.org/officeDocument/2006/relationships/image" Target="../media/image2040.png"/><Relationship Id="rId70" Type="http://schemas.openxmlformats.org/officeDocument/2006/relationships/image" Target="../media/image2048.png"/><Relationship Id="rId75" Type="http://schemas.openxmlformats.org/officeDocument/2006/relationships/customXml" Target="../ink/ink5039.xml"/><Relationship Id="rId91" Type="http://schemas.openxmlformats.org/officeDocument/2006/relationships/customXml" Target="../ink/ink5047.xml"/><Relationship Id="rId96" Type="http://schemas.openxmlformats.org/officeDocument/2006/relationships/image" Target="../media/image2061.png"/><Relationship Id="rId140" Type="http://schemas.openxmlformats.org/officeDocument/2006/relationships/image" Target="../media/image2083.png"/><Relationship Id="rId145" Type="http://schemas.openxmlformats.org/officeDocument/2006/relationships/customXml" Target="../ink/ink5074.xml"/><Relationship Id="rId161" Type="http://schemas.openxmlformats.org/officeDocument/2006/relationships/customXml" Target="../ink/ink5082.xml"/><Relationship Id="rId1" Type="http://schemas.openxmlformats.org/officeDocument/2006/relationships/slideLayout" Target="../slideLayouts/slideLayout12.xml"/><Relationship Id="rId6" Type="http://schemas.openxmlformats.org/officeDocument/2006/relationships/image" Target="../media/image2016.png"/><Relationship Id="rId23" Type="http://schemas.openxmlformats.org/officeDocument/2006/relationships/customXml" Target="../ink/ink5013.xml"/><Relationship Id="rId28" Type="http://schemas.openxmlformats.org/officeDocument/2006/relationships/image" Target="../media/image2027.png"/><Relationship Id="rId49" Type="http://schemas.openxmlformats.org/officeDocument/2006/relationships/customXml" Target="../ink/ink5026.xml"/><Relationship Id="rId114" Type="http://schemas.openxmlformats.org/officeDocument/2006/relationships/image" Target="../media/image2070.png"/><Relationship Id="rId119" Type="http://schemas.openxmlformats.org/officeDocument/2006/relationships/customXml" Target="../ink/ink5061.xml"/><Relationship Id="rId44" Type="http://schemas.openxmlformats.org/officeDocument/2006/relationships/image" Target="../media/image2035.png"/><Relationship Id="rId60" Type="http://schemas.openxmlformats.org/officeDocument/2006/relationships/image" Target="../media/image2043.png"/><Relationship Id="rId65" Type="http://schemas.openxmlformats.org/officeDocument/2006/relationships/customXml" Target="../ink/ink5034.xml"/><Relationship Id="rId81" Type="http://schemas.openxmlformats.org/officeDocument/2006/relationships/customXml" Target="../ink/ink5042.xml"/><Relationship Id="rId86" Type="http://schemas.openxmlformats.org/officeDocument/2006/relationships/image" Target="../media/image2056.png"/><Relationship Id="rId130" Type="http://schemas.openxmlformats.org/officeDocument/2006/relationships/image" Target="../media/image2078.png"/><Relationship Id="rId135" Type="http://schemas.openxmlformats.org/officeDocument/2006/relationships/customXml" Target="../ink/ink5069.xml"/><Relationship Id="rId151" Type="http://schemas.openxmlformats.org/officeDocument/2006/relationships/customXml" Target="../ink/ink5077.xml"/><Relationship Id="rId156" Type="http://schemas.openxmlformats.org/officeDocument/2006/relationships/image" Target="../media/image2091.png"/><Relationship Id="rId13" Type="http://schemas.openxmlformats.org/officeDocument/2006/relationships/customXml" Target="../ink/ink5008.xml"/><Relationship Id="rId18" Type="http://schemas.openxmlformats.org/officeDocument/2006/relationships/image" Target="../media/image2022.png"/><Relationship Id="rId39" Type="http://schemas.openxmlformats.org/officeDocument/2006/relationships/customXml" Target="../ink/ink5021.xml"/><Relationship Id="rId109" Type="http://schemas.openxmlformats.org/officeDocument/2006/relationships/customXml" Target="../ink/ink5056.xml"/><Relationship Id="rId34" Type="http://schemas.openxmlformats.org/officeDocument/2006/relationships/image" Target="../media/image2030.png"/><Relationship Id="rId50" Type="http://schemas.openxmlformats.org/officeDocument/2006/relationships/image" Target="../media/image2038.png"/><Relationship Id="rId55" Type="http://schemas.openxmlformats.org/officeDocument/2006/relationships/customXml" Target="../ink/ink5029.xml"/><Relationship Id="rId76" Type="http://schemas.openxmlformats.org/officeDocument/2006/relationships/image" Target="../media/image2051.png"/><Relationship Id="rId97" Type="http://schemas.openxmlformats.org/officeDocument/2006/relationships/customXml" Target="../ink/ink5050.xml"/><Relationship Id="rId104" Type="http://schemas.openxmlformats.org/officeDocument/2006/relationships/image" Target="../media/image2065.png"/><Relationship Id="rId120" Type="http://schemas.openxmlformats.org/officeDocument/2006/relationships/image" Target="../media/image2073.png"/><Relationship Id="rId125" Type="http://schemas.openxmlformats.org/officeDocument/2006/relationships/customXml" Target="../ink/ink5064.xml"/><Relationship Id="rId141" Type="http://schemas.openxmlformats.org/officeDocument/2006/relationships/customXml" Target="../ink/ink5072.xml"/><Relationship Id="rId146" Type="http://schemas.openxmlformats.org/officeDocument/2006/relationships/image" Target="../media/image2086.png"/><Relationship Id="rId7" Type="http://schemas.openxmlformats.org/officeDocument/2006/relationships/customXml" Target="../ink/ink5005.xml"/><Relationship Id="rId71" Type="http://schemas.openxmlformats.org/officeDocument/2006/relationships/customXml" Target="../ink/ink5037.xml"/><Relationship Id="rId92" Type="http://schemas.openxmlformats.org/officeDocument/2006/relationships/image" Target="../media/image2059.png"/><Relationship Id="rId162" Type="http://schemas.openxmlformats.org/officeDocument/2006/relationships/image" Target="../media/image2094.png"/><Relationship Id="rId2" Type="http://schemas.openxmlformats.org/officeDocument/2006/relationships/image" Target="../media/image2014.png"/><Relationship Id="rId29" Type="http://schemas.openxmlformats.org/officeDocument/2006/relationships/customXml" Target="../ink/ink5016.xml"/><Relationship Id="rId24" Type="http://schemas.openxmlformats.org/officeDocument/2006/relationships/image" Target="../media/image2025.png"/><Relationship Id="rId40" Type="http://schemas.openxmlformats.org/officeDocument/2006/relationships/image" Target="../media/image2033.png"/><Relationship Id="rId45" Type="http://schemas.openxmlformats.org/officeDocument/2006/relationships/customXml" Target="../ink/ink5024.xml"/><Relationship Id="rId66" Type="http://schemas.openxmlformats.org/officeDocument/2006/relationships/image" Target="../media/image2046.png"/><Relationship Id="rId87" Type="http://schemas.openxmlformats.org/officeDocument/2006/relationships/customXml" Target="../ink/ink5045.xml"/><Relationship Id="rId110" Type="http://schemas.openxmlformats.org/officeDocument/2006/relationships/image" Target="../media/image2068.png"/><Relationship Id="rId115" Type="http://schemas.openxmlformats.org/officeDocument/2006/relationships/customXml" Target="../ink/ink5059.xml"/><Relationship Id="rId131" Type="http://schemas.openxmlformats.org/officeDocument/2006/relationships/customXml" Target="../ink/ink5067.xml"/><Relationship Id="rId136" Type="http://schemas.openxmlformats.org/officeDocument/2006/relationships/image" Target="../media/image2081.png"/><Relationship Id="rId157" Type="http://schemas.openxmlformats.org/officeDocument/2006/relationships/customXml" Target="../ink/ink5080.xml"/><Relationship Id="rId61" Type="http://schemas.openxmlformats.org/officeDocument/2006/relationships/customXml" Target="../ink/ink5032.xml"/><Relationship Id="rId82" Type="http://schemas.openxmlformats.org/officeDocument/2006/relationships/image" Target="../media/image2054.png"/><Relationship Id="rId152" Type="http://schemas.openxmlformats.org/officeDocument/2006/relationships/image" Target="../media/image2089.png"/><Relationship Id="rId19" Type="http://schemas.openxmlformats.org/officeDocument/2006/relationships/customXml" Target="../ink/ink5011.xml"/><Relationship Id="rId14" Type="http://schemas.openxmlformats.org/officeDocument/2006/relationships/image" Target="../media/image2020.png"/><Relationship Id="rId30" Type="http://schemas.openxmlformats.org/officeDocument/2006/relationships/image" Target="../media/image2028.png"/><Relationship Id="rId35" Type="http://schemas.openxmlformats.org/officeDocument/2006/relationships/customXml" Target="../ink/ink5019.xml"/><Relationship Id="rId56" Type="http://schemas.openxmlformats.org/officeDocument/2006/relationships/image" Target="../media/image2041.png"/><Relationship Id="rId77" Type="http://schemas.openxmlformats.org/officeDocument/2006/relationships/customXml" Target="../ink/ink5040.xml"/><Relationship Id="rId100" Type="http://schemas.openxmlformats.org/officeDocument/2006/relationships/image" Target="../media/image2063.png"/><Relationship Id="rId105" Type="http://schemas.openxmlformats.org/officeDocument/2006/relationships/customXml" Target="../ink/ink5054.xml"/><Relationship Id="rId126" Type="http://schemas.openxmlformats.org/officeDocument/2006/relationships/image" Target="../media/image2076.png"/><Relationship Id="rId147" Type="http://schemas.openxmlformats.org/officeDocument/2006/relationships/customXml" Target="../ink/ink5075.xml"/><Relationship Id="rId8" Type="http://schemas.openxmlformats.org/officeDocument/2006/relationships/image" Target="../media/image2017.png"/><Relationship Id="rId51" Type="http://schemas.openxmlformats.org/officeDocument/2006/relationships/customXml" Target="../ink/ink5027.xml"/><Relationship Id="rId72" Type="http://schemas.openxmlformats.org/officeDocument/2006/relationships/image" Target="../media/image2049.png"/><Relationship Id="rId93" Type="http://schemas.openxmlformats.org/officeDocument/2006/relationships/customXml" Target="../ink/ink5048.xml"/><Relationship Id="rId98" Type="http://schemas.openxmlformats.org/officeDocument/2006/relationships/image" Target="../media/image2062.png"/><Relationship Id="rId121" Type="http://schemas.openxmlformats.org/officeDocument/2006/relationships/customXml" Target="../ink/ink5062.xml"/><Relationship Id="rId142" Type="http://schemas.openxmlformats.org/officeDocument/2006/relationships/image" Target="../media/image2084.png"/><Relationship Id="rId163" Type="http://schemas.openxmlformats.org/officeDocument/2006/relationships/customXml" Target="../ink/ink5083.xml"/><Relationship Id="rId3" Type="http://schemas.openxmlformats.org/officeDocument/2006/relationships/customXml" Target="../ink/ink5003.xml"/><Relationship Id="rId25" Type="http://schemas.openxmlformats.org/officeDocument/2006/relationships/customXml" Target="../ink/ink5014.xml"/><Relationship Id="rId46" Type="http://schemas.openxmlformats.org/officeDocument/2006/relationships/image" Target="../media/image2036.png"/><Relationship Id="rId67" Type="http://schemas.openxmlformats.org/officeDocument/2006/relationships/customXml" Target="../ink/ink5035.xml"/><Relationship Id="rId116" Type="http://schemas.openxmlformats.org/officeDocument/2006/relationships/image" Target="../media/image2071.png"/><Relationship Id="rId137" Type="http://schemas.openxmlformats.org/officeDocument/2006/relationships/customXml" Target="../ink/ink5070.xml"/><Relationship Id="rId158" Type="http://schemas.openxmlformats.org/officeDocument/2006/relationships/image" Target="../media/image2092.png"/><Relationship Id="rId20" Type="http://schemas.openxmlformats.org/officeDocument/2006/relationships/image" Target="../media/image2023.png"/><Relationship Id="rId41" Type="http://schemas.openxmlformats.org/officeDocument/2006/relationships/customXml" Target="../ink/ink5022.xml"/><Relationship Id="rId62" Type="http://schemas.openxmlformats.org/officeDocument/2006/relationships/image" Target="../media/image2044.png"/><Relationship Id="rId83" Type="http://schemas.openxmlformats.org/officeDocument/2006/relationships/customXml" Target="../ink/ink5043.xml"/><Relationship Id="rId88" Type="http://schemas.openxmlformats.org/officeDocument/2006/relationships/image" Target="../media/image2057.png"/><Relationship Id="rId111" Type="http://schemas.openxmlformats.org/officeDocument/2006/relationships/customXml" Target="../ink/ink5057.xml"/><Relationship Id="rId132" Type="http://schemas.openxmlformats.org/officeDocument/2006/relationships/image" Target="../media/image2079.png"/><Relationship Id="rId153" Type="http://schemas.openxmlformats.org/officeDocument/2006/relationships/customXml" Target="../ink/ink5078.xml"/><Relationship Id="rId15" Type="http://schemas.openxmlformats.org/officeDocument/2006/relationships/customXml" Target="../ink/ink5009.xml"/><Relationship Id="rId36" Type="http://schemas.openxmlformats.org/officeDocument/2006/relationships/image" Target="../media/image2031.png"/><Relationship Id="rId57" Type="http://schemas.openxmlformats.org/officeDocument/2006/relationships/customXml" Target="../ink/ink5030.xml"/><Relationship Id="rId106" Type="http://schemas.openxmlformats.org/officeDocument/2006/relationships/image" Target="../media/image2066.png"/><Relationship Id="rId127" Type="http://schemas.openxmlformats.org/officeDocument/2006/relationships/customXml" Target="../ink/ink5065.xml"/><Relationship Id="rId10" Type="http://schemas.openxmlformats.org/officeDocument/2006/relationships/image" Target="../media/image2018.png"/><Relationship Id="rId31" Type="http://schemas.openxmlformats.org/officeDocument/2006/relationships/customXml" Target="../ink/ink5017.xml"/><Relationship Id="rId52" Type="http://schemas.openxmlformats.org/officeDocument/2006/relationships/image" Target="../media/image2039.png"/><Relationship Id="rId73" Type="http://schemas.openxmlformats.org/officeDocument/2006/relationships/customXml" Target="../ink/ink5038.xml"/><Relationship Id="rId78" Type="http://schemas.openxmlformats.org/officeDocument/2006/relationships/image" Target="../media/image2052.png"/><Relationship Id="rId94" Type="http://schemas.openxmlformats.org/officeDocument/2006/relationships/image" Target="../media/image2060.png"/><Relationship Id="rId99" Type="http://schemas.openxmlformats.org/officeDocument/2006/relationships/customXml" Target="../ink/ink5051.xml"/><Relationship Id="rId101" Type="http://schemas.openxmlformats.org/officeDocument/2006/relationships/customXml" Target="../ink/ink5052.xml"/><Relationship Id="rId122" Type="http://schemas.openxmlformats.org/officeDocument/2006/relationships/image" Target="../media/image2074.png"/><Relationship Id="rId143" Type="http://schemas.openxmlformats.org/officeDocument/2006/relationships/customXml" Target="../ink/ink5073.xml"/><Relationship Id="rId148" Type="http://schemas.openxmlformats.org/officeDocument/2006/relationships/image" Target="../media/image2087.png"/><Relationship Id="rId164" Type="http://schemas.openxmlformats.org/officeDocument/2006/relationships/image" Target="../media/image2095.png"/><Relationship Id="rId4" Type="http://schemas.openxmlformats.org/officeDocument/2006/relationships/image" Target="../media/image2015.png"/><Relationship Id="rId9" Type="http://schemas.openxmlformats.org/officeDocument/2006/relationships/customXml" Target="../ink/ink5006.xml"/><Relationship Id="rId26" Type="http://schemas.openxmlformats.org/officeDocument/2006/relationships/image" Target="../media/image2026.png"/><Relationship Id="rId47" Type="http://schemas.openxmlformats.org/officeDocument/2006/relationships/customXml" Target="../ink/ink5025.xml"/><Relationship Id="rId68" Type="http://schemas.openxmlformats.org/officeDocument/2006/relationships/image" Target="../media/image2047.png"/><Relationship Id="rId89" Type="http://schemas.openxmlformats.org/officeDocument/2006/relationships/customXml" Target="../ink/ink5046.xml"/><Relationship Id="rId112" Type="http://schemas.openxmlformats.org/officeDocument/2006/relationships/image" Target="../media/image2069.png"/><Relationship Id="rId133" Type="http://schemas.openxmlformats.org/officeDocument/2006/relationships/customXml" Target="../ink/ink5068.xml"/><Relationship Id="rId154" Type="http://schemas.openxmlformats.org/officeDocument/2006/relationships/image" Target="../media/image2090.png"/><Relationship Id="rId16" Type="http://schemas.openxmlformats.org/officeDocument/2006/relationships/image" Target="../media/image2021.png"/><Relationship Id="rId37" Type="http://schemas.openxmlformats.org/officeDocument/2006/relationships/customXml" Target="../ink/ink5020.xml"/><Relationship Id="rId58" Type="http://schemas.openxmlformats.org/officeDocument/2006/relationships/image" Target="../media/image2042.png"/><Relationship Id="rId79" Type="http://schemas.openxmlformats.org/officeDocument/2006/relationships/customXml" Target="../ink/ink5041.xml"/><Relationship Id="rId102" Type="http://schemas.openxmlformats.org/officeDocument/2006/relationships/image" Target="../media/image2064.png"/><Relationship Id="rId123" Type="http://schemas.openxmlformats.org/officeDocument/2006/relationships/customXml" Target="../ink/ink5063.xml"/><Relationship Id="rId144" Type="http://schemas.openxmlformats.org/officeDocument/2006/relationships/image" Target="../media/image2085.png"/><Relationship Id="rId90" Type="http://schemas.openxmlformats.org/officeDocument/2006/relationships/image" Target="../media/image2058.png"/><Relationship Id="rId27" Type="http://schemas.openxmlformats.org/officeDocument/2006/relationships/customXml" Target="../ink/ink5015.xml"/><Relationship Id="rId48" Type="http://schemas.openxmlformats.org/officeDocument/2006/relationships/image" Target="../media/image2037.png"/><Relationship Id="rId69" Type="http://schemas.openxmlformats.org/officeDocument/2006/relationships/customXml" Target="../ink/ink5036.xml"/><Relationship Id="rId113" Type="http://schemas.openxmlformats.org/officeDocument/2006/relationships/customXml" Target="../ink/ink5058.xml"/><Relationship Id="rId134" Type="http://schemas.openxmlformats.org/officeDocument/2006/relationships/image" Target="../media/image2080.png"/><Relationship Id="rId80" Type="http://schemas.openxmlformats.org/officeDocument/2006/relationships/image" Target="../media/image2053.png"/><Relationship Id="rId155" Type="http://schemas.openxmlformats.org/officeDocument/2006/relationships/customXml" Target="../ink/ink507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7.xml.rels><?xml version="1.0" encoding="UTF-8" standalone="yes"?>
<Relationships xmlns="http://schemas.openxmlformats.org/package/2006/relationships"><Relationship Id="rId2" Type="http://schemas.openxmlformats.org/officeDocument/2006/relationships/image" Target="../media/image2154.png"/><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8" Type="http://schemas.openxmlformats.org/officeDocument/2006/relationships/image" Target="../media/image2157.png"/><Relationship Id="rId13" Type="http://schemas.openxmlformats.org/officeDocument/2006/relationships/customXml" Target="../ink/ink5089.xml"/><Relationship Id="rId18" Type="http://schemas.openxmlformats.org/officeDocument/2006/relationships/image" Target="../media/image2162.png"/><Relationship Id="rId3" Type="http://schemas.openxmlformats.org/officeDocument/2006/relationships/customXml" Target="../ink/ink5084.xml"/><Relationship Id="rId21" Type="http://schemas.openxmlformats.org/officeDocument/2006/relationships/customXml" Target="../ink/ink5093.xml"/><Relationship Id="rId7" Type="http://schemas.openxmlformats.org/officeDocument/2006/relationships/customXml" Target="../ink/ink5086.xml"/><Relationship Id="rId12" Type="http://schemas.openxmlformats.org/officeDocument/2006/relationships/image" Target="../media/image2159.png"/><Relationship Id="rId17" Type="http://schemas.openxmlformats.org/officeDocument/2006/relationships/customXml" Target="../ink/ink5091.xml"/><Relationship Id="rId2" Type="http://schemas.openxmlformats.org/officeDocument/2006/relationships/image" Target="../media/image2154.png"/><Relationship Id="rId16" Type="http://schemas.openxmlformats.org/officeDocument/2006/relationships/image" Target="../media/image2161.png"/><Relationship Id="rId20" Type="http://schemas.openxmlformats.org/officeDocument/2006/relationships/image" Target="../media/image2163.png"/><Relationship Id="rId1" Type="http://schemas.openxmlformats.org/officeDocument/2006/relationships/slideLayout" Target="../slideLayouts/slideLayout12.xml"/><Relationship Id="rId6" Type="http://schemas.openxmlformats.org/officeDocument/2006/relationships/image" Target="../media/image2156.png"/><Relationship Id="rId11" Type="http://schemas.openxmlformats.org/officeDocument/2006/relationships/customXml" Target="../ink/ink5088.xml"/><Relationship Id="rId24" Type="http://schemas.openxmlformats.org/officeDocument/2006/relationships/image" Target="../media/image2165.png"/><Relationship Id="rId5" Type="http://schemas.openxmlformats.org/officeDocument/2006/relationships/customXml" Target="../ink/ink5085.xml"/><Relationship Id="rId15" Type="http://schemas.openxmlformats.org/officeDocument/2006/relationships/customXml" Target="../ink/ink5090.xml"/><Relationship Id="rId23" Type="http://schemas.openxmlformats.org/officeDocument/2006/relationships/customXml" Target="../ink/ink5094.xml"/><Relationship Id="rId10" Type="http://schemas.openxmlformats.org/officeDocument/2006/relationships/image" Target="../media/image2158.png"/><Relationship Id="rId19" Type="http://schemas.openxmlformats.org/officeDocument/2006/relationships/customXml" Target="../ink/ink5092.xml"/><Relationship Id="rId4" Type="http://schemas.openxmlformats.org/officeDocument/2006/relationships/image" Target="../media/image2155.png"/><Relationship Id="rId9" Type="http://schemas.openxmlformats.org/officeDocument/2006/relationships/customXml" Target="../ink/ink5087.xml"/><Relationship Id="rId14" Type="http://schemas.openxmlformats.org/officeDocument/2006/relationships/image" Target="../media/image2160.png"/><Relationship Id="rId22" Type="http://schemas.openxmlformats.org/officeDocument/2006/relationships/image" Target="../media/image2164.png"/></Relationships>
</file>

<file path=ppt/slides/_rels/slide109.xml.rels><?xml version="1.0" encoding="UTF-8" standalone="yes"?>
<Relationships xmlns="http://schemas.openxmlformats.org/package/2006/relationships"><Relationship Id="rId26" Type="http://schemas.openxmlformats.org/officeDocument/2006/relationships/image" Target="../media/image2166.png"/><Relationship Id="rId21" Type="http://schemas.openxmlformats.org/officeDocument/2006/relationships/customXml" Target="../ink/ink5104.xml"/><Relationship Id="rId34" Type="http://schemas.openxmlformats.org/officeDocument/2006/relationships/image" Target="../media/image2170.png"/><Relationship Id="rId42" Type="http://schemas.openxmlformats.org/officeDocument/2006/relationships/customXml" Target="../ink/ink5115.xml"/><Relationship Id="rId47" Type="http://schemas.openxmlformats.org/officeDocument/2006/relationships/image" Target="../media/image2176.png"/><Relationship Id="rId50" Type="http://schemas.openxmlformats.org/officeDocument/2006/relationships/customXml" Target="../ink/ink5119.xml"/><Relationship Id="rId55" Type="http://schemas.openxmlformats.org/officeDocument/2006/relationships/image" Target="../media/image2180.png"/><Relationship Id="rId63" Type="http://schemas.openxmlformats.org/officeDocument/2006/relationships/image" Target="../media/image2184.png"/><Relationship Id="rId7" Type="http://schemas.openxmlformats.org/officeDocument/2006/relationships/customXml" Target="../ink/ink5097.xml"/><Relationship Id="rId2" Type="http://schemas.openxmlformats.org/officeDocument/2006/relationships/image" Target="../media/image2154.png"/><Relationship Id="rId16" Type="http://schemas.openxmlformats.org/officeDocument/2006/relationships/image" Target="../media/image2161.png"/><Relationship Id="rId29" Type="http://schemas.openxmlformats.org/officeDocument/2006/relationships/customXml" Target="../ink/ink5108.xml"/><Relationship Id="rId11" Type="http://schemas.openxmlformats.org/officeDocument/2006/relationships/customXml" Target="../ink/ink5099.xml"/><Relationship Id="rId24" Type="http://schemas.openxmlformats.org/officeDocument/2006/relationships/image" Target="../media/image2165.png"/><Relationship Id="rId32" Type="http://schemas.openxmlformats.org/officeDocument/2006/relationships/image" Target="../media/image2169.png"/><Relationship Id="rId37" Type="http://schemas.openxmlformats.org/officeDocument/2006/relationships/customXml" Target="../ink/ink5112.xml"/><Relationship Id="rId40" Type="http://schemas.openxmlformats.org/officeDocument/2006/relationships/image" Target="../media/image2173.png"/><Relationship Id="rId45" Type="http://schemas.openxmlformats.org/officeDocument/2006/relationships/image" Target="../media/image2175.png"/><Relationship Id="rId53" Type="http://schemas.openxmlformats.org/officeDocument/2006/relationships/image" Target="../media/image2179.png"/><Relationship Id="rId58" Type="http://schemas.openxmlformats.org/officeDocument/2006/relationships/customXml" Target="../ink/ink5123.xml"/><Relationship Id="rId66" Type="http://schemas.openxmlformats.org/officeDocument/2006/relationships/customXml" Target="../ink/ink5127.xml"/><Relationship Id="rId5" Type="http://schemas.openxmlformats.org/officeDocument/2006/relationships/customXml" Target="../ink/ink5096.xml"/><Relationship Id="rId61" Type="http://schemas.openxmlformats.org/officeDocument/2006/relationships/image" Target="../media/image2183.png"/><Relationship Id="rId19" Type="http://schemas.openxmlformats.org/officeDocument/2006/relationships/customXml" Target="../ink/ink5103.xml"/><Relationship Id="rId14" Type="http://schemas.openxmlformats.org/officeDocument/2006/relationships/image" Target="../media/image2160.png"/><Relationship Id="rId22" Type="http://schemas.openxmlformats.org/officeDocument/2006/relationships/image" Target="../media/image2164.png"/><Relationship Id="rId27" Type="http://schemas.openxmlformats.org/officeDocument/2006/relationships/customXml" Target="../ink/ink5107.xml"/><Relationship Id="rId30" Type="http://schemas.openxmlformats.org/officeDocument/2006/relationships/image" Target="../media/image2168.png"/><Relationship Id="rId35" Type="http://schemas.openxmlformats.org/officeDocument/2006/relationships/customXml" Target="../ink/ink5111.xml"/><Relationship Id="rId43" Type="http://schemas.openxmlformats.org/officeDocument/2006/relationships/image" Target="../media/image2174.png"/><Relationship Id="rId48" Type="http://schemas.openxmlformats.org/officeDocument/2006/relationships/customXml" Target="../ink/ink5118.xml"/><Relationship Id="rId56" Type="http://schemas.openxmlformats.org/officeDocument/2006/relationships/customXml" Target="../ink/ink5122.xml"/><Relationship Id="rId64" Type="http://schemas.openxmlformats.org/officeDocument/2006/relationships/customXml" Target="../ink/ink5126.xml"/><Relationship Id="rId8" Type="http://schemas.openxmlformats.org/officeDocument/2006/relationships/image" Target="../media/image2157.png"/><Relationship Id="rId51" Type="http://schemas.openxmlformats.org/officeDocument/2006/relationships/image" Target="../media/image2178.png"/><Relationship Id="rId3" Type="http://schemas.openxmlformats.org/officeDocument/2006/relationships/customXml" Target="../ink/ink5095.xml"/><Relationship Id="rId12" Type="http://schemas.openxmlformats.org/officeDocument/2006/relationships/image" Target="../media/image2159.png"/><Relationship Id="rId17" Type="http://schemas.openxmlformats.org/officeDocument/2006/relationships/customXml" Target="../ink/ink5102.xml"/><Relationship Id="rId25" Type="http://schemas.openxmlformats.org/officeDocument/2006/relationships/customXml" Target="../ink/ink5106.xml"/><Relationship Id="rId33" Type="http://schemas.openxmlformats.org/officeDocument/2006/relationships/customXml" Target="../ink/ink5110.xml"/><Relationship Id="rId38" Type="http://schemas.openxmlformats.org/officeDocument/2006/relationships/image" Target="../media/image2172.png"/><Relationship Id="rId46" Type="http://schemas.openxmlformats.org/officeDocument/2006/relationships/customXml" Target="../ink/ink5117.xml"/><Relationship Id="rId59" Type="http://schemas.openxmlformats.org/officeDocument/2006/relationships/image" Target="../media/image2182.png"/><Relationship Id="rId67" Type="http://schemas.openxmlformats.org/officeDocument/2006/relationships/image" Target="../media/image2186.png"/><Relationship Id="rId20" Type="http://schemas.openxmlformats.org/officeDocument/2006/relationships/image" Target="../media/image2163.png"/><Relationship Id="rId41" Type="http://schemas.openxmlformats.org/officeDocument/2006/relationships/customXml" Target="../ink/ink5114.xml"/><Relationship Id="rId54" Type="http://schemas.openxmlformats.org/officeDocument/2006/relationships/customXml" Target="../ink/ink5121.xml"/><Relationship Id="rId62" Type="http://schemas.openxmlformats.org/officeDocument/2006/relationships/customXml" Target="../ink/ink5125.xml"/><Relationship Id="rId1" Type="http://schemas.openxmlformats.org/officeDocument/2006/relationships/slideLayout" Target="../slideLayouts/slideLayout12.xml"/><Relationship Id="rId6" Type="http://schemas.openxmlformats.org/officeDocument/2006/relationships/image" Target="../media/image2156.png"/><Relationship Id="rId15" Type="http://schemas.openxmlformats.org/officeDocument/2006/relationships/customXml" Target="../ink/ink5101.xml"/><Relationship Id="rId23" Type="http://schemas.openxmlformats.org/officeDocument/2006/relationships/customXml" Target="../ink/ink5105.xml"/><Relationship Id="rId28" Type="http://schemas.openxmlformats.org/officeDocument/2006/relationships/image" Target="../media/image2167.png"/><Relationship Id="rId36" Type="http://schemas.openxmlformats.org/officeDocument/2006/relationships/image" Target="../media/image2171.png"/><Relationship Id="rId49" Type="http://schemas.openxmlformats.org/officeDocument/2006/relationships/image" Target="../media/image2177.png"/><Relationship Id="rId57" Type="http://schemas.openxmlformats.org/officeDocument/2006/relationships/image" Target="../media/image2181.png"/><Relationship Id="rId10" Type="http://schemas.openxmlformats.org/officeDocument/2006/relationships/image" Target="../media/image2158.png"/><Relationship Id="rId31" Type="http://schemas.openxmlformats.org/officeDocument/2006/relationships/customXml" Target="../ink/ink5109.xml"/><Relationship Id="rId44" Type="http://schemas.openxmlformats.org/officeDocument/2006/relationships/customXml" Target="../ink/ink5116.xml"/><Relationship Id="rId52" Type="http://schemas.openxmlformats.org/officeDocument/2006/relationships/customXml" Target="../ink/ink5120.xml"/><Relationship Id="rId60" Type="http://schemas.openxmlformats.org/officeDocument/2006/relationships/customXml" Target="../ink/ink5124.xml"/><Relationship Id="rId65" Type="http://schemas.openxmlformats.org/officeDocument/2006/relationships/image" Target="../media/image2185.png"/><Relationship Id="rId4" Type="http://schemas.openxmlformats.org/officeDocument/2006/relationships/image" Target="../media/image2155.png"/><Relationship Id="rId9" Type="http://schemas.openxmlformats.org/officeDocument/2006/relationships/customXml" Target="../ink/ink5098.xml"/><Relationship Id="rId13" Type="http://schemas.openxmlformats.org/officeDocument/2006/relationships/customXml" Target="../ink/ink5100.xml"/><Relationship Id="rId18" Type="http://schemas.openxmlformats.org/officeDocument/2006/relationships/image" Target="../media/image2162.png"/><Relationship Id="rId39" Type="http://schemas.openxmlformats.org/officeDocument/2006/relationships/customXml" Target="../ink/ink511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26" Type="http://schemas.openxmlformats.org/officeDocument/2006/relationships/image" Target="../media/image2187.png"/><Relationship Id="rId21" Type="http://schemas.openxmlformats.org/officeDocument/2006/relationships/customXml" Target="../ink/ink5137.xml"/><Relationship Id="rId42" Type="http://schemas.openxmlformats.org/officeDocument/2006/relationships/image" Target="../media/image2168.png"/><Relationship Id="rId47" Type="http://schemas.openxmlformats.org/officeDocument/2006/relationships/customXml" Target="../ink/ink5150.xml"/><Relationship Id="rId63" Type="http://schemas.openxmlformats.org/officeDocument/2006/relationships/image" Target="../media/image2178.png"/><Relationship Id="rId68" Type="http://schemas.openxmlformats.org/officeDocument/2006/relationships/customXml" Target="../ink/ink5161.xml"/><Relationship Id="rId16" Type="http://schemas.openxmlformats.org/officeDocument/2006/relationships/image" Target="../media/image2161.png"/><Relationship Id="rId11" Type="http://schemas.openxmlformats.org/officeDocument/2006/relationships/customXml" Target="../ink/ink5132.xml"/><Relationship Id="rId24" Type="http://schemas.openxmlformats.org/officeDocument/2006/relationships/image" Target="../media/image2165.png"/><Relationship Id="rId32" Type="http://schemas.openxmlformats.org/officeDocument/2006/relationships/image" Target="../media/image2190.png"/><Relationship Id="rId37" Type="http://schemas.openxmlformats.org/officeDocument/2006/relationships/customXml" Target="../ink/ink5145.xml"/><Relationship Id="rId40" Type="http://schemas.openxmlformats.org/officeDocument/2006/relationships/image" Target="../media/image2167.png"/><Relationship Id="rId45" Type="http://schemas.openxmlformats.org/officeDocument/2006/relationships/customXml" Target="../ink/ink5149.xml"/><Relationship Id="rId53" Type="http://schemas.openxmlformats.org/officeDocument/2006/relationships/customXml" Target="../ink/ink5153.xml"/><Relationship Id="rId58" Type="http://schemas.openxmlformats.org/officeDocument/2006/relationships/customXml" Target="../ink/ink5156.xml"/><Relationship Id="rId66" Type="http://schemas.openxmlformats.org/officeDocument/2006/relationships/customXml" Target="../ink/ink5160.xml"/><Relationship Id="rId74" Type="http://schemas.openxmlformats.org/officeDocument/2006/relationships/customXml" Target="../ink/ink5164.xml"/><Relationship Id="rId79" Type="http://schemas.openxmlformats.org/officeDocument/2006/relationships/image" Target="../media/image2186.png"/><Relationship Id="rId5" Type="http://schemas.openxmlformats.org/officeDocument/2006/relationships/customXml" Target="../ink/ink5129.xml"/><Relationship Id="rId61" Type="http://schemas.openxmlformats.org/officeDocument/2006/relationships/image" Target="../media/image2177.png"/><Relationship Id="rId19" Type="http://schemas.openxmlformats.org/officeDocument/2006/relationships/customXml" Target="../ink/ink5136.xml"/><Relationship Id="rId14" Type="http://schemas.openxmlformats.org/officeDocument/2006/relationships/image" Target="../media/image2160.png"/><Relationship Id="rId22" Type="http://schemas.openxmlformats.org/officeDocument/2006/relationships/image" Target="../media/image2164.png"/><Relationship Id="rId27" Type="http://schemas.openxmlformats.org/officeDocument/2006/relationships/customXml" Target="../ink/ink5140.xml"/><Relationship Id="rId30" Type="http://schemas.openxmlformats.org/officeDocument/2006/relationships/image" Target="../media/image2189.png"/><Relationship Id="rId35" Type="http://schemas.openxmlformats.org/officeDocument/2006/relationships/customXml" Target="../ink/ink5144.xml"/><Relationship Id="rId43" Type="http://schemas.openxmlformats.org/officeDocument/2006/relationships/customXml" Target="../ink/ink5148.xml"/><Relationship Id="rId48" Type="http://schemas.openxmlformats.org/officeDocument/2006/relationships/image" Target="../media/image2171.png"/><Relationship Id="rId56" Type="http://schemas.openxmlformats.org/officeDocument/2006/relationships/customXml" Target="../ink/ink5155.xml"/><Relationship Id="rId64" Type="http://schemas.openxmlformats.org/officeDocument/2006/relationships/customXml" Target="../ink/ink5159.xml"/><Relationship Id="rId69" Type="http://schemas.openxmlformats.org/officeDocument/2006/relationships/image" Target="../media/image2181.png"/><Relationship Id="rId77" Type="http://schemas.openxmlformats.org/officeDocument/2006/relationships/image" Target="../media/image2185.png"/><Relationship Id="rId8" Type="http://schemas.openxmlformats.org/officeDocument/2006/relationships/image" Target="../media/image2157.png"/><Relationship Id="rId51" Type="http://schemas.openxmlformats.org/officeDocument/2006/relationships/customXml" Target="../ink/ink5152.xml"/><Relationship Id="rId72" Type="http://schemas.openxmlformats.org/officeDocument/2006/relationships/customXml" Target="../ink/ink5163.xml"/><Relationship Id="rId3" Type="http://schemas.openxmlformats.org/officeDocument/2006/relationships/customXml" Target="../ink/ink5128.xml"/><Relationship Id="rId12" Type="http://schemas.openxmlformats.org/officeDocument/2006/relationships/image" Target="../media/image2159.png"/><Relationship Id="rId17" Type="http://schemas.openxmlformats.org/officeDocument/2006/relationships/customXml" Target="../ink/ink5135.xml"/><Relationship Id="rId25" Type="http://schemas.openxmlformats.org/officeDocument/2006/relationships/customXml" Target="../ink/ink5139.xml"/><Relationship Id="rId33" Type="http://schemas.openxmlformats.org/officeDocument/2006/relationships/customXml" Target="../ink/ink5143.xml"/><Relationship Id="rId38" Type="http://schemas.openxmlformats.org/officeDocument/2006/relationships/image" Target="../media/image2166.png"/><Relationship Id="rId46" Type="http://schemas.openxmlformats.org/officeDocument/2006/relationships/image" Target="../media/image2170.png"/><Relationship Id="rId59" Type="http://schemas.openxmlformats.org/officeDocument/2006/relationships/image" Target="../media/image2176.png"/><Relationship Id="rId67" Type="http://schemas.openxmlformats.org/officeDocument/2006/relationships/image" Target="../media/image2180.png"/><Relationship Id="rId20" Type="http://schemas.openxmlformats.org/officeDocument/2006/relationships/image" Target="../media/image2163.png"/><Relationship Id="rId41" Type="http://schemas.openxmlformats.org/officeDocument/2006/relationships/customXml" Target="../ink/ink5147.xml"/><Relationship Id="rId54" Type="http://schemas.openxmlformats.org/officeDocument/2006/relationships/customXml" Target="../ink/ink5154.xml"/><Relationship Id="rId62" Type="http://schemas.openxmlformats.org/officeDocument/2006/relationships/customXml" Target="../ink/ink5158.xml"/><Relationship Id="rId70" Type="http://schemas.openxmlformats.org/officeDocument/2006/relationships/customXml" Target="../ink/ink5162.xml"/><Relationship Id="rId75" Type="http://schemas.openxmlformats.org/officeDocument/2006/relationships/image" Target="../media/image2184.png"/><Relationship Id="rId1" Type="http://schemas.openxmlformats.org/officeDocument/2006/relationships/slideLayout" Target="../slideLayouts/slideLayout12.xml"/><Relationship Id="rId6" Type="http://schemas.openxmlformats.org/officeDocument/2006/relationships/image" Target="../media/image2156.png"/><Relationship Id="rId15" Type="http://schemas.openxmlformats.org/officeDocument/2006/relationships/customXml" Target="../ink/ink5134.xml"/><Relationship Id="rId23" Type="http://schemas.openxmlformats.org/officeDocument/2006/relationships/customXml" Target="../ink/ink5138.xml"/><Relationship Id="rId28" Type="http://schemas.openxmlformats.org/officeDocument/2006/relationships/image" Target="../media/image2188.png"/><Relationship Id="rId36" Type="http://schemas.openxmlformats.org/officeDocument/2006/relationships/image" Target="../media/image2192.png"/><Relationship Id="rId49" Type="http://schemas.openxmlformats.org/officeDocument/2006/relationships/customXml" Target="../ink/ink5151.xml"/><Relationship Id="rId57" Type="http://schemas.openxmlformats.org/officeDocument/2006/relationships/image" Target="../media/image2175.png"/><Relationship Id="rId10" Type="http://schemas.openxmlformats.org/officeDocument/2006/relationships/image" Target="../media/image2158.png"/><Relationship Id="rId31" Type="http://schemas.openxmlformats.org/officeDocument/2006/relationships/customXml" Target="../ink/ink5142.xml"/><Relationship Id="rId44" Type="http://schemas.openxmlformats.org/officeDocument/2006/relationships/image" Target="../media/image2169.png"/><Relationship Id="rId52" Type="http://schemas.openxmlformats.org/officeDocument/2006/relationships/image" Target="../media/image2173.png"/><Relationship Id="rId60" Type="http://schemas.openxmlformats.org/officeDocument/2006/relationships/customXml" Target="../ink/ink5157.xml"/><Relationship Id="rId65" Type="http://schemas.openxmlformats.org/officeDocument/2006/relationships/image" Target="../media/image2179.png"/><Relationship Id="rId73" Type="http://schemas.openxmlformats.org/officeDocument/2006/relationships/image" Target="../media/image2183.png"/><Relationship Id="rId78" Type="http://schemas.openxmlformats.org/officeDocument/2006/relationships/customXml" Target="../ink/ink5166.xml"/><Relationship Id="rId4" Type="http://schemas.openxmlformats.org/officeDocument/2006/relationships/image" Target="../media/image2155.png"/><Relationship Id="rId9" Type="http://schemas.openxmlformats.org/officeDocument/2006/relationships/customXml" Target="../ink/ink5131.xml"/><Relationship Id="rId13" Type="http://schemas.openxmlformats.org/officeDocument/2006/relationships/customXml" Target="../ink/ink5133.xml"/><Relationship Id="rId18" Type="http://schemas.openxmlformats.org/officeDocument/2006/relationships/image" Target="../media/image2162.png"/><Relationship Id="rId39" Type="http://schemas.openxmlformats.org/officeDocument/2006/relationships/customXml" Target="../ink/ink5146.xml"/><Relationship Id="rId34" Type="http://schemas.openxmlformats.org/officeDocument/2006/relationships/image" Target="../media/image2191.png"/><Relationship Id="rId50" Type="http://schemas.openxmlformats.org/officeDocument/2006/relationships/image" Target="../media/image2172.png"/><Relationship Id="rId55" Type="http://schemas.openxmlformats.org/officeDocument/2006/relationships/image" Target="../media/image2174.png"/><Relationship Id="rId76" Type="http://schemas.openxmlformats.org/officeDocument/2006/relationships/customXml" Target="../ink/ink5165.xml"/><Relationship Id="rId7" Type="http://schemas.openxmlformats.org/officeDocument/2006/relationships/customXml" Target="../ink/ink5130.xml"/><Relationship Id="rId71" Type="http://schemas.openxmlformats.org/officeDocument/2006/relationships/image" Target="../media/image2182.png"/><Relationship Id="rId2" Type="http://schemas.openxmlformats.org/officeDocument/2006/relationships/image" Target="../media/image2154.png"/><Relationship Id="rId29" Type="http://schemas.openxmlformats.org/officeDocument/2006/relationships/customXml" Target="../ink/ink5141.xml"/></Relationships>
</file>

<file path=ppt/slides/_rels/slide111.xml.rels><?xml version="1.0" encoding="UTF-8" standalone="yes"?>
<Relationships xmlns="http://schemas.openxmlformats.org/package/2006/relationships"><Relationship Id="rId26" Type="http://schemas.openxmlformats.org/officeDocument/2006/relationships/image" Target="../media/image2187.png"/><Relationship Id="rId21" Type="http://schemas.openxmlformats.org/officeDocument/2006/relationships/customXml" Target="../ink/ink5176.xml"/><Relationship Id="rId42" Type="http://schemas.openxmlformats.org/officeDocument/2006/relationships/image" Target="../media/image2168.png"/><Relationship Id="rId47" Type="http://schemas.openxmlformats.org/officeDocument/2006/relationships/customXml" Target="../ink/ink5189.xml"/><Relationship Id="rId63" Type="http://schemas.openxmlformats.org/officeDocument/2006/relationships/image" Target="../media/image2178.png"/><Relationship Id="rId68" Type="http://schemas.openxmlformats.org/officeDocument/2006/relationships/customXml" Target="../ink/ink5200.xml"/><Relationship Id="rId84" Type="http://schemas.openxmlformats.org/officeDocument/2006/relationships/customXml" Target="../ink/ink5208.xml"/><Relationship Id="rId89" Type="http://schemas.openxmlformats.org/officeDocument/2006/relationships/image" Target="../media/image2197.png"/><Relationship Id="rId16" Type="http://schemas.openxmlformats.org/officeDocument/2006/relationships/image" Target="../media/image2161.png"/><Relationship Id="rId11" Type="http://schemas.openxmlformats.org/officeDocument/2006/relationships/customXml" Target="../ink/ink5171.xml"/><Relationship Id="rId32" Type="http://schemas.openxmlformats.org/officeDocument/2006/relationships/image" Target="../media/image2190.png"/><Relationship Id="rId37" Type="http://schemas.openxmlformats.org/officeDocument/2006/relationships/customXml" Target="../ink/ink5184.xml"/><Relationship Id="rId53" Type="http://schemas.openxmlformats.org/officeDocument/2006/relationships/customXml" Target="../ink/ink5192.xml"/><Relationship Id="rId58" Type="http://schemas.openxmlformats.org/officeDocument/2006/relationships/customXml" Target="../ink/ink5195.xml"/><Relationship Id="rId74" Type="http://schemas.openxmlformats.org/officeDocument/2006/relationships/customXml" Target="../ink/ink5203.xml"/><Relationship Id="rId79" Type="http://schemas.openxmlformats.org/officeDocument/2006/relationships/image" Target="../media/image2186.png"/><Relationship Id="rId5" Type="http://schemas.openxmlformats.org/officeDocument/2006/relationships/customXml" Target="../ink/ink5168.xml"/><Relationship Id="rId90" Type="http://schemas.openxmlformats.org/officeDocument/2006/relationships/customXml" Target="../ink/ink5211.xml"/><Relationship Id="rId14" Type="http://schemas.openxmlformats.org/officeDocument/2006/relationships/image" Target="../media/image2160.png"/><Relationship Id="rId22" Type="http://schemas.openxmlformats.org/officeDocument/2006/relationships/image" Target="../media/image2164.png"/><Relationship Id="rId27" Type="http://schemas.openxmlformats.org/officeDocument/2006/relationships/customXml" Target="../ink/ink5179.xml"/><Relationship Id="rId30" Type="http://schemas.openxmlformats.org/officeDocument/2006/relationships/image" Target="../media/image2189.png"/><Relationship Id="rId35" Type="http://schemas.openxmlformats.org/officeDocument/2006/relationships/customXml" Target="../ink/ink5183.xml"/><Relationship Id="rId43" Type="http://schemas.openxmlformats.org/officeDocument/2006/relationships/customXml" Target="../ink/ink5187.xml"/><Relationship Id="rId48" Type="http://schemas.openxmlformats.org/officeDocument/2006/relationships/image" Target="../media/image2171.png"/><Relationship Id="rId56" Type="http://schemas.openxmlformats.org/officeDocument/2006/relationships/customXml" Target="../ink/ink5194.xml"/><Relationship Id="rId64" Type="http://schemas.openxmlformats.org/officeDocument/2006/relationships/customXml" Target="../ink/ink5198.xml"/><Relationship Id="rId69" Type="http://schemas.openxmlformats.org/officeDocument/2006/relationships/image" Target="../media/image2181.png"/><Relationship Id="rId77" Type="http://schemas.openxmlformats.org/officeDocument/2006/relationships/image" Target="../media/image2185.png"/><Relationship Id="rId8" Type="http://schemas.openxmlformats.org/officeDocument/2006/relationships/image" Target="../media/image2157.png"/><Relationship Id="rId51" Type="http://schemas.openxmlformats.org/officeDocument/2006/relationships/customXml" Target="../ink/ink5191.xml"/><Relationship Id="rId72" Type="http://schemas.openxmlformats.org/officeDocument/2006/relationships/customXml" Target="../ink/ink5202.xml"/><Relationship Id="rId80" Type="http://schemas.openxmlformats.org/officeDocument/2006/relationships/customXml" Target="../ink/ink5206.xml"/><Relationship Id="rId85" Type="http://schemas.openxmlformats.org/officeDocument/2006/relationships/image" Target="../media/image2195.png"/><Relationship Id="rId3" Type="http://schemas.openxmlformats.org/officeDocument/2006/relationships/customXml" Target="../ink/ink5167.xml"/><Relationship Id="rId12" Type="http://schemas.openxmlformats.org/officeDocument/2006/relationships/image" Target="../media/image2159.png"/><Relationship Id="rId17" Type="http://schemas.openxmlformats.org/officeDocument/2006/relationships/customXml" Target="../ink/ink5174.xml"/><Relationship Id="rId25" Type="http://schemas.openxmlformats.org/officeDocument/2006/relationships/customXml" Target="../ink/ink5178.xml"/><Relationship Id="rId33" Type="http://schemas.openxmlformats.org/officeDocument/2006/relationships/customXml" Target="../ink/ink5182.xml"/><Relationship Id="rId38" Type="http://schemas.openxmlformats.org/officeDocument/2006/relationships/image" Target="../media/image2166.png"/><Relationship Id="rId46" Type="http://schemas.openxmlformats.org/officeDocument/2006/relationships/image" Target="../media/image2170.png"/><Relationship Id="rId59" Type="http://schemas.openxmlformats.org/officeDocument/2006/relationships/image" Target="../media/image2176.png"/><Relationship Id="rId67" Type="http://schemas.openxmlformats.org/officeDocument/2006/relationships/image" Target="../media/image2180.png"/><Relationship Id="rId20" Type="http://schemas.openxmlformats.org/officeDocument/2006/relationships/image" Target="../media/image2163.png"/><Relationship Id="rId41" Type="http://schemas.openxmlformats.org/officeDocument/2006/relationships/customXml" Target="../ink/ink5186.xml"/><Relationship Id="rId54" Type="http://schemas.openxmlformats.org/officeDocument/2006/relationships/customXml" Target="../ink/ink5193.xml"/><Relationship Id="rId62" Type="http://schemas.openxmlformats.org/officeDocument/2006/relationships/customXml" Target="../ink/ink5197.xml"/><Relationship Id="rId70" Type="http://schemas.openxmlformats.org/officeDocument/2006/relationships/customXml" Target="../ink/ink5201.xml"/><Relationship Id="rId75" Type="http://schemas.openxmlformats.org/officeDocument/2006/relationships/image" Target="../media/image2184.png"/><Relationship Id="rId83" Type="http://schemas.openxmlformats.org/officeDocument/2006/relationships/image" Target="../media/image2194.png"/><Relationship Id="rId88" Type="http://schemas.openxmlformats.org/officeDocument/2006/relationships/customXml" Target="../ink/ink5210.xml"/><Relationship Id="rId91" Type="http://schemas.openxmlformats.org/officeDocument/2006/relationships/image" Target="../media/image2198.png"/><Relationship Id="rId1" Type="http://schemas.openxmlformats.org/officeDocument/2006/relationships/slideLayout" Target="../slideLayouts/slideLayout12.xml"/><Relationship Id="rId6" Type="http://schemas.openxmlformats.org/officeDocument/2006/relationships/image" Target="../media/image2156.png"/><Relationship Id="rId15" Type="http://schemas.openxmlformats.org/officeDocument/2006/relationships/customXml" Target="../ink/ink5173.xml"/><Relationship Id="rId23" Type="http://schemas.openxmlformats.org/officeDocument/2006/relationships/customXml" Target="../ink/ink5177.xml"/><Relationship Id="rId28" Type="http://schemas.openxmlformats.org/officeDocument/2006/relationships/image" Target="../media/image2188.png"/><Relationship Id="rId36" Type="http://schemas.openxmlformats.org/officeDocument/2006/relationships/image" Target="../media/image2192.png"/><Relationship Id="rId49" Type="http://schemas.openxmlformats.org/officeDocument/2006/relationships/customXml" Target="../ink/ink5190.xml"/><Relationship Id="rId57" Type="http://schemas.openxmlformats.org/officeDocument/2006/relationships/image" Target="../media/image2175.png"/><Relationship Id="rId10" Type="http://schemas.openxmlformats.org/officeDocument/2006/relationships/image" Target="../media/image2158.png"/><Relationship Id="rId31" Type="http://schemas.openxmlformats.org/officeDocument/2006/relationships/customXml" Target="../ink/ink5181.xml"/><Relationship Id="rId44" Type="http://schemas.openxmlformats.org/officeDocument/2006/relationships/image" Target="../media/image2169.png"/><Relationship Id="rId52" Type="http://schemas.openxmlformats.org/officeDocument/2006/relationships/image" Target="../media/image2173.png"/><Relationship Id="rId60" Type="http://schemas.openxmlformats.org/officeDocument/2006/relationships/customXml" Target="../ink/ink5196.xml"/><Relationship Id="rId65" Type="http://schemas.openxmlformats.org/officeDocument/2006/relationships/image" Target="../media/image2179.png"/><Relationship Id="rId73" Type="http://schemas.openxmlformats.org/officeDocument/2006/relationships/image" Target="../media/image2183.png"/><Relationship Id="rId78" Type="http://schemas.openxmlformats.org/officeDocument/2006/relationships/customXml" Target="../ink/ink5205.xml"/><Relationship Id="rId81" Type="http://schemas.openxmlformats.org/officeDocument/2006/relationships/image" Target="../media/image2193.png"/><Relationship Id="rId86" Type="http://schemas.openxmlformats.org/officeDocument/2006/relationships/customXml" Target="../ink/ink5209.xml"/><Relationship Id="rId4" Type="http://schemas.openxmlformats.org/officeDocument/2006/relationships/image" Target="../media/image2155.png"/><Relationship Id="rId9" Type="http://schemas.openxmlformats.org/officeDocument/2006/relationships/customXml" Target="../ink/ink5170.xml"/><Relationship Id="rId13" Type="http://schemas.openxmlformats.org/officeDocument/2006/relationships/customXml" Target="../ink/ink5172.xml"/><Relationship Id="rId18" Type="http://schemas.openxmlformats.org/officeDocument/2006/relationships/image" Target="../media/image2162.png"/><Relationship Id="rId39" Type="http://schemas.openxmlformats.org/officeDocument/2006/relationships/customXml" Target="../ink/ink5185.xml"/><Relationship Id="rId34" Type="http://schemas.openxmlformats.org/officeDocument/2006/relationships/image" Target="../media/image2191.png"/><Relationship Id="rId50" Type="http://schemas.openxmlformats.org/officeDocument/2006/relationships/image" Target="../media/image2172.png"/><Relationship Id="rId55" Type="http://schemas.openxmlformats.org/officeDocument/2006/relationships/image" Target="../media/image2174.png"/><Relationship Id="rId76" Type="http://schemas.openxmlformats.org/officeDocument/2006/relationships/customXml" Target="../ink/ink5204.xml"/><Relationship Id="rId7" Type="http://schemas.openxmlformats.org/officeDocument/2006/relationships/customXml" Target="../ink/ink5169.xml"/><Relationship Id="rId71" Type="http://schemas.openxmlformats.org/officeDocument/2006/relationships/image" Target="../media/image2182.png"/><Relationship Id="rId2" Type="http://schemas.openxmlformats.org/officeDocument/2006/relationships/image" Target="../media/image2154.png"/><Relationship Id="rId29" Type="http://schemas.openxmlformats.org/officeDocument/2006/relationships/customXml" Target="../ink/ink5180.xml"/><Relationship Id="rId24" Type="http://schemas.openxmlformats.org/officeDocument/2006/relationships/image" Target="../media/image2165.png"/><Relationship Id="rId40" Type="http://schemas.openxmlformats.org/officeDocument/2006/relationships/image" Target="../media/image2167.png"/><Relationship Id="rId45" Type="http://schemas.openxmlformats.org/officeDocument/2006/relationships/customXml" Target="../ink/ink5188.xml"/><Relationship Id="rId66" Type="http://schemas.openxmlformats.org/officeDocument/2006/relationships/customXml" Target="../ink/ink5199.xml"/><Relationship Id="rId87" Type="http://schemas.openxmlformats.org/officeDocument/2006/relationships/image" Target="../media/image2196.png"/><Relationship Id="rId61" Type="http://schemas.openxmlformats.org/officeDocument/2006/relationships/image" Target="../media/image2177.png"/><Relationship Id="rId82" Type="http://schemas.openxmlformats.org/officeDocument/2006/relationships/customXml" Target="../ink/ink5207.xml"/><Relationship Id="rId19" Type="http://schemas.openxmlformats.org/officeDocument/2006/relationships/customXml" Target="../ink/ink5175.xml"/></Relationships>
</file>

<file path=ppt/slides/_rels/slide112.xml.rels><?xml version="1.0" encoding="UTF-8" standalone="yes"?>
<Relationships xmlns="http://schemas.openxmlformats.org/package/2006/relationships"><Relationship Id="rId2" Type="http://schemas.openxmlformats.org/officeDocument/2006/relationships/image" Target="../media/image2199.png"/><Relationship Id="rId1" Type="http://schemas.openxmlformats.org/officeDocument/2006/relationships/slideLayout" Target="../slideLayouts/slideLayout12.xml"/></Relationships>
</file>

<file path=ppt/slides/_rels/slide113.xml.rels><?xml version="1.0" encoding="UTF-8" standalone="yes"?>
<Relationships xmlns="http://schemas.openxmlformats.org/package/2006/relationships"><Relationship Id="rId26" Type="http://schemas.openxmlformats.org/officeDocument/2006/relationships/customXml" Target="../ink/ink5223.xml"/><Relationship Id="rId21" Type="http://schemas.openxmlformats.org/officeDocument/2006/relationships/image" Target="../media/image2163.png"/><Relationship Id="rId42" Type="http://schemas.openxmlformats.org/officeDocument/2006/relationships/customXml" Target="../ink/ink5231.xml"/><Relationship Id="rId47" Type="http://schemas.openxmlformats.org/officeDocument/2006/relationships/image" Target="../media/image2170.png"/><Relationship Id="rId63" Type="http://schemas.openxmlformats.org/officeDocument/2006/relationships/customXml" Target="../ink/ink5242.xml"/><Relationship Id="rId68" Type="http://schemas.openxmlformats.org/officeDocument/2006/relationships/image" Target="../media/image2180.png"/><Relationship Id="rId84" Type="http://schemas.openxmlformats.org/officeDocument/2006/relationships/image" Target="../media/image2194.png"/><Relationship Id="rId89" Type="http://schemas.openxmlformats.org/officeDocument/2006/relationships/customXml" Target="../ink/ink5255.xml"/><Relationship Id="rId16" Type="http://schemas.openxmlformats.org/officeDocument/2006/relationships/customXml" Target="../ink/ink5218.xml"/><Relationship Id="rId11" Type="http://schemas.openxmlformats.org/officeDocument/2006/relationships/image" Target="../media/image2158.png"/><Relationship Id="rId32" Type="http://schemas.openxmlformats.org/officeDocument/2006/relationships/customXml" Target="../ink/ink5226.xml"/><Relationship Id="rId37" Type="http://schemas.openxmlformats.org/officeDocument/2006/relationships/image" Target="../media/image2192.png"/><Relationship Id="rId53" Type="http://schemas.openxmlformats.org/officeDocument/2006/relationships/image" Target="../media/image2173.png"/><Relationship Id="rId58" Type="http://schemas.openxmlformats.org/officeDocument/2006/relationships/image" Target="../media/image2175.png"/><Relationship Id="rId74" Type="http://schemas.openxmlformats.org/officeDocument/2006/relationships/image" Target="../media/image2183.png"/><Relationship Id="rId79" Type="http://schemas.openxmlformats.org/officeDocument/2006/relationships/customXml" Target="../ink/ink5250.xml"/><Relationship Id="rId5" Type="http://schemas.openxmlformats.org/officeDocument/2006/relationships/image" Target="../media/image2155.png"/><Relationship Id="rId90" Type="http://schemas.openxmlformats.org/officeDocument/2006/relationships/image" Target="../media/image2197.png"/><Relationship Id="rId14" Type="http://schemas.openxmlformats.org/officeDocument/2006/relationships/customXml" Target="../ink/ink5217.xml"/><Relationship Id="rId22" Type="http://schemas.openxmlformats.org/officeDocument/2006/relationships/customXml" Target="../ink/ink5221.xml"/><Relationship Id="rId27" Type="http://schemas.openxmlformats.org/officeDocument/2006/relationships/image" Target="../media/image2187.png"/><Relationship Id="rId30" Type="http://schemas.openxmlformats.org/officeDocument/2006/relationships/customXml" Target="../ink/ink5225.xml"/><Relationship Id="rId35" Type="http://schemas.openxmlformats.org/officeDocument/2006/relationships/image" Target="../media/image2191.png"/><Relationship Id="rId43" Type="http://schemas.openxmlformats.org/officeDocument/2006/relationships/image" Target="../media/image2168.png"/><Relationship Id="rId48" Type="http://schemas.openxmlformats.org/officeDocument/2006/relationships/customXml" Target="../ink/ink5234.xml"/><Relationship Id="rId56" Type="http://schemas.openxmlformats.org/officeDocument/2006/relationships/image" Target="../media/image2174.png"/><Relationship Id="rId64" Type="http://schemas.openxmlformats.org/officeDocument/2006/relationships/image" Target="../media/image2178.png"/><Relationship Id="rId69" Type="http://schemas.openxmlformats.org/officeDocument/2006/relationships/customXml" Target="../ink/ink5245.xml"/><Relationship Id="rId77" Type="http://schemas.openxmlformats.org/officeDocument/2006/relationships/customXml" Target="../ink/ink5249.xml"/><Relationship Id="rId8" Type="http://schemas.openxmlformats.org/officeDocument/2006/relationships/customXml" Target="../ink/ink5214.xml"/><Relationship Id="rId51" Type="http://schemas.openxmlformats.org/officeDocument/2006/relationships/image" Target="../media/image2172.png"/><Relationship Id="rId72" Type="http://schemas.openxmlformats.org/officeDocument/2006/relationships/image" Target="../media/image2182.png"/><Relationship Id="rId80" Type="http://schemas.openxmlformats.org/officeDocument/2006/relationships/image" Target="../media/image2186.png"/><Relationship Id="rId85" Type="http://schemas.openxmlformats.org/officeDocument/2006/relationships/customXml" Target="../ink/ink5253.xml"/><Relationship Id="rId3" Type="http://schemas.openxmlformats.org/officeDocument/2006/relationships/image" Target="../media/image2201.png"/><Relationship Id="rId12" Type="http://schemas.openxmlformats.org/officeDocument/2006/relationships/customXml" Target="../ink/ink5216.xml"/><Relationship Id="rId17" Type="http://schemas.openxmlformats.org/officeDocument/2006/relationships/image" Target="../media/image2161.png"/><Relationship Id="rId25" Type="http://schemas.openxmlformats.org/officeDocument/2006/relationships/image" Target="../media/image2165.png"/><Relationship Id="rId33" Type="http://schemas.openxmlformats.org/officeDocument/2006/relationships/image" Target="../media/image2190.png"/><Relationship Id="rId38" Type="http://schemas.openxmlformats.org/officeDocument/2006/relationships/customXml" Target="../ink/ink5229.xml"/><Relationship Id="rId46" Type="http://schemas.openxmlformats.org/officeDocument/2006/relationships/customXml" Target="../ink/ink5233.xml"/><Relationship Id="rId59" Type="http://schemas.openxmlformats.org/officeDocument/2006/relationships/customXml" Target="../ink/ink5240.xml"/><Relationship Id="rId67" Type="http://schemas.openxmlformats.org/officeDocument/2006/relationships/customXml" Target="../ink/ink5244.xml"/><Relationship Id="rId20" Type="http://schemas.openxmlformats.org/officeDocument/2006/relationships/customXml" Target="../ink/ink5220.xml"/><Relationship Id="rId41" Type="http://schemas.openxmlformats.org/officeDocument/2006/relationships/image" Target="../media/image2167.png"/><Relationship Id="rId54" Type="http://schemas.openxmlformats.org/officeDocument/2006/relationships/customXml" Target="../ink/ink5237.xml"/><Relationship Id="rId62" Type="http://schemas.openxmlformats.org/officeDocument/2006/relationships/image" Target="../media/image2177.png"/><Relationship Id="rId70" Type="http://schemas.openxmlformats.org/officeDocument/2006/relationships/image" Target="../media/image2181.png"/><Relationship Id="rId75" Type="http://schemas.openxmlformats.org/officeDocument/2006/relationships/customXml" Target="../ink/ink5248.xml"/><Relationship Id="rId83" Type="http://schemas.openxmlformats.org/officeDocument/2006/relationships/customXml" Target="../ink/ink5252.xml"/><Relationship Id="rId88" Type="http://schemas.openxmlformats.org/officeDocument/2006/relationships/image" Target="../media/image2196.png"/><Relationship Id="rId91" Type="http://schemas.openxmlformats.org/officeDocument/2006/relationships/customXml" Target="../ink/ink5256.xml"/><Relationship Id="rId1" Type="http://schemas.openxmlformats.org/officeDocument/2006/relationships/slideLayout" Target="../slideLayouts/slideLayout12.xml"/><Relationship Id="rId6" Type="http://schemas.openxmlformats.org/officeDocument/2006/relationships/customXml" Target="../ink/ink5213.xml"/><Relationship Id="rId15" Type="http://schemas.openxmlformats.org/officeDocument/2006/relationships/image" Target="../media/image2160.png"/><Relationship Id="rId23" Type="http://schemas.openxmlformats.org/officeDocument/2006/relationships/image" Target="../media/image2164.png"/><Relationship Id="rId28" Type="http://schemas.openxmlformats.org/officeDocument/2006/relationships/customXml" Target="../ink/ink5224.xml"/><Relationship Id="rId36" Type="http://schemas.openxmlformats.org/officeDocument/2006/relationships/customXml" Target="../ink/ink5228.xml"/><Relationship Id="rId49" Type="http://schemas.openxmlformats.org/officeDocument/2006/relationships/image" Target="../media/image2171.png"/><Relationship Id="rId57" Type="http://schemas.openxmlformats.org/officeDocument/2006/relationships/customXml" Target="../ink/ink5239.xml"/><Relationship Id="rId10" Type="http://schemas.openxmlformats.org/officeDocument/2006/relationships/customXml" Target="../ink/ink5215.xml"/><Relationship Id="rId31" Type="http://schemas.openxmlformats.org/officeDocument/2006/relationships/image" Target="../media/image2189.png"/><Relationship Id="rId44" Type="http://schemas.openxmlformats.org/officeDocument/2006/relationships/customXml" Target="../ink/ink5232.xml"/><Relationship Id="rId52" Type="http://schemas.openxmlformats.org/officeDocument/2006/relationships/customXml" Target="../ink/ink5236.xml"/><Relationship Id="rId60" Type="http://schemas.openxmlformats.org/officeDocument/2006/relationships/image" Target="../media/image2176.png"/><Relationship Id="rId65" Type="http://schemas.openxmlformats.org/officeDocument/2006/relationships/customXml" Target="../ink/ink5243.xml"/><Relationship Id="rId73" Type="http://schemas.openxmlformats.org/officeDocument/2006/relationships/customXml" Target="../ink/ink5247.xml"/><Relationship Id="rId78" Type="http://schemas.openxmlformats.org/officeDocument/2006/relationships/image" Target="../media/image2185.png"/><Relationship Id="rId81" Type="http://schemas.openxmlformats.org/officeDocument/2006/relationships/customXml" Target="../ink/ink5251.xml"/><Relationship Id="rId86" Type="http://schemas.openxmlformats.org/officeDocument/2006/relationships/image" Target="../media/image2195.png"/><Relationship Id="rId4" Type="http://schemas.openxmlformats.org/officeDocument/2006/relationships/customXml" Target="../ink/ink5212.xml"/><Relationship Id="rId9" Type="http://schemas.openxmlformats.org/officeDocument/2006/relationships/image" Target="../media/image2157.png"/><Relationship Id="rId13" Type="http://schemas.openxmlformats.org/officeDocument/2006/relationships/image" Target="../media/image2159.png"/><Relationship Id="rId18" Type="http://schemas.openxmlformats.org/officeDocument/2006/relationships/customXml" Target="../ink/ink5219.xml"/><Relationship Id="rId39" Type="http://schemas.openxmlformats.org/officeDocument/2006/relationships/image" Target="../media/image2166.png"/><Relationship Id="rId34" Type="http://schemas.openxmlformats.org/officeDocument/2006/relationships/customXml" Target="../ink/ink5227.xml"/><Relationship Id="rId50" Type="http://schemas.openxmlformats.org/officeDocument/2006/relationships/customXml" Target="../ink/ink5235.xml"/><Relationship Id="rId55" Type="http://schemas.openxmlformats.org/officeDocument/2006/relationships/customXml" Target="../ink/ink5238.xml"/><Relationship Id="rId76" Type="http://schemas.openxmlformats.org/officeDocument/2006/relationships/image" Target="../media/image2184.png"/><Relationship Id="rId7" Type="http://schemas.openxmlformats.org/officeDocument/2006/relationships/image" Target="../media/image2156.png"/><Relationship Id="rId71" Type="http://schemas.openxmlformats.org/officeDocument/2006/relationships/customXml" Target="../ink/ink5246.xml"/><Relationship Id="rId92" Type="http://schemas.openxmlformats.org/officeDocument/2006/relationships/image" Target="../media/image2198.png"/><Relationship Id="rId2" Type="http://schemas.openxmlformats.org/officeDocument/2006/relationships/image" Target="../media/image2200.png"/><Relationship Id="rId29" Type="http://schemas.openxmlformats.org/officeDocument/2006/relationships/image" Target="../media/image2188.png"/><Relationship Id="rId24" Type="http://schemas.openxmlformats.org/officeDocument/2006/relationships/customXml" Target="../ink/ink5222.xml"/><Relationship Id="rId40" Type="http://schemas.openxmlformats.org/officeDocument/2006/relationships/customXml" Target="../ink/ink5230.xml"/><Relationship Id="rId45" Type="http://schemas.openxmlformats.org/officeDocument/2006/relationships/image" Target="../media/image2169.png"/><Relationship Id="rId66" Type="http://schemas.openxmlformats.org/officeDocument/2006/relationships/image" Target="../media/image2179.png"/><Relationship Id="rId87" Type="http://schemas.openxmlformats.org/officeDocument/2006/relationships/customXml" Target="../ink/ink5254.xml"/><Relationship Id="rId61" Type="http://schemas.openxmlformats.org/officeDocument/2006/relationships/customXml" Target="../ink/ink5241.xml"/><Relationship Id="rId82" Type="http://schemas.openxmlformats.org/officeDocument/2006/relationships/image" Target="../media/image2193.png"/><Relationship Id="rId19" Type="http://schemas.openxmlformats.org/officeDocument/2006/relationships/image" Target="../media/image2162.png"/></Relationships>
</file>

<file path=ppt/slides/_rels/slide114.xml.rels><?xml version="1.0" encoding="UTF-8" standalone="yes"?>
<Relationships xmlns="http://schemas.openxmlformats.org/package/2006/relationships"><Relationship Id="rId117" Type="http://schemas.openxmlformats.org/officeDocument/2006/relationships/customXml" Target="../ink/ink5314.xml"/><Relationship Id="rId21" Type="http://schemas.openxmlformats.org/officeDocument/2006/relationships/customXml" Target="../ink/ink5266.xml"/><Relationship Id="rId42" Type="http://schemas.openxmlformats.org/officeDocument/2006/relationships/image" Target="../media/image2222.png"/><Relationship Id="rId63" Type="http://schemas.openxmlformats.org/officeDocument/2006/relationships/customXml" Target="../ink/ink5287.xml"/><Relationship Id="rId84" Type="http://schemas.openxmlformats.org/officeDocument/2006/relationships/image" Target="../media/image2243.png"/><Relationship Id="rId16" Type="http://schemas.openxmlformats.org/officeDocument/2006/relationships/image" Target="../media/image2209.png"/><Relationship Id="rId107" Type="http://schemas.openxmlformats.org/officeDocument/2006/relationships/customXml" Target="../ink/ink5309.xml"/><Relationship Id="rId11" Type="http://schemas.openxmlformats.org/officeDocument/2006/relationships/customXml" Target="../ink/ink5261.xml"/><Relationship Id="rId32" Type="http://schemas.openxmlformats.org/officeDocument/2006/relationships/image" Target="../media/image2217.png"/><Relationship Id="rId37" Type="http://schemas.openxmlformats.org/officeDocument/2006/relationships/customXml" Target="../ink/ink5274.xml"/><Relationship Id="rId53" Type="http://schemas.openxmlformats.org/officeDocument/2006/relationships/customXml" Target="../ink/ink5282.xml"/><Relationship Id="rId58" Type="http://schemas.openxmlformats.org/officeDocument/2006/relationships/image" Target="../media/image2230.png"/><Relationship Id="rId74" Type="http://schemas.openxmlformats.org/officeDocument/2006/relationships/image" Target="../media/image2238.png"/><Relationship Id="rId79" Type="http://schemas.openxmlformats.org/officeDocument/2006/relationships/customXml" Target="../ink/ink5295.xml"/><Relationship Id="rId102" Type="http://schemas.openxmlformats.org/officeDocument/2006/relationships/image" Target="../media/image2252.png"/><Relationship Id="rId123" Type="http://schemas.openxmlformats.org/officeDocument/2006/relationships/customXml" Target="../ink/ink5317.xml"/><Relationship Id="rId128" Type="http://schemas.openxmlformats.org/officeDocument/2006/relationships/image" Target="../media/image2265.png"/><Relationship Id="rId5" Type="http://schemas.openxmlformats.org/officeDocument/2006/relationships/customXml" Target="../ink/ink5258.xml"/><Relationship Id="rId90" Type="http://schemas.openxmlformats.org/officeDocument/2006/relationships/image" Target="../media/image2246.png"/><Relationship Id="rId95" Type="http://schemas.openxmlformats.org/officeDocument/2006/relationships/customXml" Target="../ink/ink5303.xml"/><Relationship Id="rId22" Type="http://schemas.openxmlformats.org/officeDocument/2006/relationships/image" Target="../media/image2212.png"/><Relationship Id="rId27" Type="http://schemas.openxmlformats.org/officeDocument/2006/relationships/customXml" Target="../ink/ink5269.xml"/><Relationship Id="rId43" Type="http://schemas.openxmlformats.org/officeDocument/2006/relationships/customXml" Target="../ink/ink5277.xml"/><Relationship Id="rId48" Type="http://schemas.openxmlformats.org/officeDocument/2006/relationships/image" Target="../media/image2225.png"/><Relationship Id="rId64" Type="http://schemas.openxmlformats.org/officeDocument/2006/relationships/image" Target="../media/image2233.png"/><Relationship Id="rId69" Type="http://schemas.openxmlformats.org/officeDocument/2006/relationships/customXml" Target="../ink/ink5290.xml"/><Relationship Id="rId113" Type="http://schemas.openxmlformats.org/officeDocument/2006/relationships/customXml" Target="../ink/ink5312.xml"/><Relationship Id="rId118" Type="http://schemas.openxmlformats.org/officeDocument/2006/relationships/image" Target="../media/image2260.png"/><Relationship Id="rId134" Type="http://schemas.openxmlformats.org/officeDocument/2006/relationships/image" Target="../media/image2268.png"/><Relationship Id="rId80" Type="http://schemas.openxmlformats.org/officeDocument/2006/relationships/image" Target="../media/image2241.png"/><Relationship Id="rId85" Type="http://schemas.openxmlformats.org/officeDocument/2006/relationships/customXml" Target="../ink/ink5298.xml"/><Relationship Id="rId12" Type="http://schemas.openxmlformats.org/officeDocument/2006/relationships/image" Target="../media/image2207.png"/><Relationship Id="rId17" Type="http://schemas.openxmlformats.org/officeDocument/2006/relationships/customXml" Target="../ink/ink5264.xml"/><Relationship Id="rId33" Type="http://schemas.openxmlformats.org/officeDocument/2006/relationships/customXml" Target="../ink/ink5272.xml"/><Relationship Id="rId38" Type="http://schemas.openxmlformats.org/officeDocument/2006/relationships/image" Target="../media/image2220.png"/><Relationship Id="rId59" Type="http://schemas.openxmlformats.org/officeDocument/2006/relationships/customXml" Target="../ink/ink5285.xml"/><Relationship Id="rId103" Type="http://schemas.openxmlformats.org/officeDocument/2006/relationships/customXml" Target="../ink/ink5307.xml"/><Relationship Id="rId108" Type="http://schemas.openxmlformats.org/officeDocument/2006/relationships/image" Target="../media/image2255.png"/><Relationship Id="rId124" Type="http://schemas.openxmlformats.org/officeDocument/2006/relationships/image" Target="../media/image2263.png"/><Relationship Id="rId129" Type="http://schemas.openxmlformats.org/officeDocument/2006/relationships/customXml" Target="../ink/ink5320.xml"/><Relationship Id="rId54" Type="http://schemas.openxmlformats.org/officeDocument/2006/relationships/image" Target="../media/image2228.png"/><Relationship Id="rId70" Type="http://schemas.openxmlformats.org/officeDocument/2006/relationships/image" Target="../media/image2236.png"/><Relationship Id="rId75" Type="http://schemas.openxmlformats.org/officeDocument/2006/relationships/customXml" Target="../ink/ink5293.xml"/><Relationship Id="rId91" Type="http://schemas.openxmlformats.org/officeDocument/2006/relationships/customXml" Target="../ink/ink5301.xml"/><Relationship Id="rId96" Type="http://schemas.openxmlformats.org/officeDocument/2006/relationships/image" Target="../media/image2249.png"/><Relationship Id="rId1" Type="http://schemas.openxmlformats.org/officeDocument/2006/relationships/slideLayout" Target="../slideLayouts/slideLayout12.xml"/><Relationship Id="rId6" Type="http://schemas.openxmlformats.org/officeDocument/2006/relationships/image" Target="../media/image2204.png"/><Relationship Id="rId23" Type="http://schemas.openxmlformats.org/officeDocument/2006/relationships/customXml" Target="../ink/ink5267.xml"/><Relationship Id="rId28" Type="http://schemas.openxmlformats.org/officeDocument/2006/relationships/image" Target="../media/image2215.png"/><Relationship Id="rId49" Type="http://schemas.openxmlformats.org/officeDocument/2006/relationships/customXml" Target="../ink/ink5280.xml"/><Relationship Id="rId114" Type="http://schemas.openxmlformats.org/officeDocument/2006/relationships/image" Target="../media/image2258.png"/><Relationship Id="rId119" Type="http://schemas.openxmlformats.org/officeDocument/2006/relationships/customXml" Target="../ink/ink5315.xml"/><Relationship Id="rId44" Type="http://schemas.openxmlformats.org/officeDocument/2006/relationships/image" Target="../media/image2223.png"/><Relationship Id="rId60" Type="http://schemas.openxmlformats.org/officeDocument/2006/relationships/image" Target="../media/image2231.png"/><Relationship Id="rId65" Type="http://schemas.openxmlformats.org/officeDocument/2006/relationships/customXml" Target="../ink/ink5288.xml"/><Relationship Id="rId81" Type="http://schemas.openxmlformats.org/officeDocument/2006/relationships/customXml" Target="../ink/ink5296.xml"/><Relationship Id="rId86" Type="http://schemas.openxmlformats.org/officeDocument/2006/relationships/image" Target="../media/image2244.png"/><Relationship Id="rId130" Type="http://schemas.openxmlformats.org/officeDocument/2006/relationships/image" Target="../media/image2266.png"/><Relationship Id="rId135" Type="http://schemas.openxmlformats.org/officeDocument/2006/relationships/customXml" Target="../ink/ink5323.xml"/><Relationship Id="rId13" Type="http://schemas.openxmlformats.org/officeDocument/2006/relationships/customXml" Target="../ink/ink5262.xml"/><Relationship Id="rId18" Type="http://schemas.openxmlformats.org/officeDocument/2006/relationships/image" Target="../media/image2210.png"/><Relationship Id="rId39" Type="http://schemas.openxmlformats.org/officeDocument/2006/relationships/customXml" Target="../ink/ink5275.xml"/><Relationship Id="rId109" Type="http://schemas.openxmlformats.org/officeDocument/2006/relationships/customXml" Target="../ink/ink5310.xml"/><Relationship Id="rId34" Type="http://schemas.openxmlformats.org/officeDocument/2006/relationships/image" Target="../media/image2218.png"/><Relationship Id="rId50" Type="http://schemas.openxmlformats.org/officeDocument/2006/relationships/image" Target="../media/image2226.png"/><Relationship Id="rId55" Type="http://schemas.openxmlformats.org/officeDocument/2006/relationships/customXml" Target="../ink/ink5283.xml"/><Relationship Id="rId76" Type="http://schemas.openxmlformats.org/officeDocument/2006/relationships/image" Target="../media/image2239.png"/><Relationship Id="rId97" Type="http://schemas.openxmlformats.org/officeDocument/2006/relationships/customXml" Target="../ink/ink5304.xml"/><Relationship Id="rId104" Type="http://schemas.openxmlformats.org/officeDocument/2006/relationships/image" Target="../media/image2253.png"/><Relationship Id="rId120" Type="http://schemas.openxmlformats.org/officeDocument/2006/relationships/image" Target="../media/image2261.png"/><Relationship Id="rId125" Type="http://schemas.openxmlformats.org/officeDocument/2006/relationships/customXml" Target="../ink/ink5318.xml"/><Relationship Id="rId7" Type="http://schemas.openxmlformats.org/officeDocument/2006/relationships/customXml" Target="../ink/ink5259.xml"/><Relationship Id="rId71" Type="http://schemas.openxmlformats.org/officeDocument/2006/relationships/customXml" Target="../ink/ink5291.xml"/><Relationship Id="rId92" Type="http://schemas.openxmlformats.org/officeDocument/2006/relationships/image" Target="../media/image2247.png"/><Relationship Id="rId2" Type="http://schemas.openxmlformats.org/officeDocument/2006/relationships/image" Target="../media/image2202.png"/><Relationship Id="rId29" Type="http://schemas.openxmlformats.org/officeDocument/2006/relationships/customXml" Target="../ink/ink5270.xml"/><Relationship Id="rId24" Type="http://schemas.openxmlformats.org/officeDocument/2006/relationships/image" Target="../media/image2213.png"/><Relationship Id="rId40" Type="http://schemas.openxmlformats.org/officeDocument/2006/relationships/image" Target="../media/image2221.png"/><Relationship Id="rId45" Type="http://schemas.openxmlformats.org/officeDocument/2006/relationships/customXml" Target="../ink/ink5278.xml"/><Relationship Id="rId66" Type="http://schemas.openxmlformats.org/officeDocument/2006/relationships/image" Target="../media/image2234.png"/><Relationship Id="rId87" Type="http://schemas.openxmlformats.org/officeDocument/2006/relationships/customXml" Target="../ink/ink5299.xml"/><Relationship Id="rId110" Type="http://schemas.openxmlformats.org/officeDocument/2006/relationships/image" Target="../media/image2256.png"/><Relationship Id="rId115" Type="http://schemas.openxmlformats.org/officeDocument/2006/relationships/customXml" Target="../ink/ink5313.xml"/><Relationship Id="rId131" Type="http://schemas.openxmlformats.org/officeDocument/2006/relationships/customXml" Target="../ink/ink5321.xml"/><Relationship Id="rId136" Type="http://schemas.openxmlformats.org/officeDocument/2006/relationships/image" Target="../media/image2269.png"/><Relationship Id="rId61" Type="http://schemas.openxmlformats.org/officeDocument/2006/relationships/customXml" Target="../ink/ink5286.xml"/><Relationship Id="rId82" Type="http://schemas.openxmlformats.org/officeDocument/2006/relationships/image" Target="../media/image2242.png"/><Relationship Id="rId19" Type="http://schemas.openxmlformats.org/officeDocument/2006/relationships/customXml" Target="../ink/ink5265.xml"/><Relationship Id="rId14" Type="http://schemas.openxmlformats.org/officeDocument/2006/relationships/image" Target="../media/image2208.png"/><Relationship Id="rId30" Type="http://schemas.openxmlformats.org/officeDocument/2006/relationships/image" Target="../media/image2216.png"/><Relationship Id="rId35" Type="http://schemas.openxmlformats.org/officeDocument/2006/relationships/customXml" Target="../ink/ink5273.xml"/><Relationship Id="rId56" Type="http://schemas.openxmlformats.org/officeDocument/2006/relationships/image" Target="../media/image2229.png"/><Relationship Id="rId77" Type="http://schemas.openxmlformats.org/officeDocument/2006/relationships/customXml" Target="../ink/ink5294.xml"/><Relationship Id="rId100" Type="http://schemas.openxmlformats.org/officeDocument/2006/relationships/image" Target="../media/image2251.png"/><Relationship Id="rId105" Type="http://schemas.openxmlformats.org/officeDocument/2006/relationships/customXml" Target="../ink/ink5308.xml"/><Relationship Id="rId126" Type="http://schemas.openxmlformats.org/officeDocument/2006/relationships/image" Target="../media/image2264.png"/><Relationship Id="rId8" Type="http://schemas.openxmlformats.org/officeDocument/2006/relationships/image" Target="../media/image2205.png"/><Relationship Id="rId51" Type="http://schemas.openxmlformats.org/officeDocument/2006/relationships/customXml" Target="../ink/ink5281.xml"/><Relationship Id="rId72" Type="http://schemas.openxmlformats.org/officeDocument/2006/relationships/image" Target="../media/image2237.png"/><Relationship Id="rId93" Type="http://schemas.openxmlformats.org/officeDocument/2006/relationships/customXml" Target="../ink/ink5302.xml"/><Relationship Id="rId98" Type="http://schemas.openxmlformats.org/officeDocument/2006/relationships/image" Target="../media/image2250.png"/><Relationship Id="rId121" Type="http://schemas.openxmlformats.org/officeDocument/2006/relationships/customXml" Target="../ink/ink5316.xml"/><Relationship Id="rId3" Type="http://schemas.openxmlformats.org/officeDocument/2006/relationships/customXml" Target="../ink/ink5257.xml"/><Relationship Id="rId25" Type="http://schemas.openxmlformats.org/officeDocument/2006/relationships/customXml" Target="../ink/ink5268.xml"/><Relationship Id="rId46" Type="http://schemas.openxmlformats.org/officeDocument/2006/relationships/image" Target="../media/image2224.png"/><Relationship Id="rId67" Type="http://schemas.openxmlformats.org/officeDocument/2006/relationships/customXml" Target="../ink/ink5289.xml"/><Relationship Id="rId116" Type="http://schemas.openxmlformats.org/officeDocument/2006/relationships/image" Target="../media/image2259.png"/><Relationship Id="rId20" Type="http://schemas.openxmlformats.org/officeDocument/2006/relationships/image" Target="../media/image2211.png"/><Relationship Id="rId41" Type="http://schemas.openxmlformats.org/officeDocument/2006/relationships/customXml" Target="../ink/ink5276.xml"/><Relationship Id="rId62" Type="http://schemas.openxmlformats.org/officeDocument/2006/relationships/image" Target="../media/image2232.png"/><Relationship Id="rId83" Type="http://schemas.openxmlformats.org/officeDocument/2006/relationships/customXml" Target="../ink/ink5297.xml"/><Relationship Id="rId88" Type="http://schemas.openxmlformats.org/officeDocument/2006/relationships/image" Target="../media/image2245.png"/><Relationship Id="rId111" Type="http://schemas.openxmlformats.org/officeDocument/2006/relationships/customXml" Target="../ink/ink5311.xml"/><Relationship Id="rId132" Type="http://schemas.openxmlformats.org/officeDocument/2006/relationships/image" Target="../media/image2267.png"/><Relationship Id="rId15" Type="http://schemas.openxmlformats.org/officeDocument/2006/relationships/customXml" Target="../ink/ink5263.xml"/><Relationship Id="rId36" Type="http://schemas.openxmlformats.org/officeDocument/2006/relationships/image" Target="../media/image2219.png"/><Relationship Id="rId57" Type="http://schemas.openxmlformats.org/officeDocument/2006/relationships/customXml" Target="../ink/ink5284.xml"/><Relationship Id="rId106" Type="http://schemas.openxmlformats.org/officeDocument/2006/relationships/image" Target="../media/image2254.png"/><Relationship Id="rId127" Type="http://schemas.openxmlformats.org/officeDocument/2006/relationships/customXml" Target="../ink/ink5319.xml"/><Relationship Id="rId10" Type="http://schemas.openxmlformats.org/officeDocument/2006/relationships/image" Target="../media/image2206.png"/><Relationship Id="rId31" Type="http://schemas.openxmlformats.org/officeDocument/2006/relationships/customXml" Target="../ink/ink5271.xml"/><Relationship Id="rId52" Type="http://schemas.openxmlformats.org/officeDocument/2006/relationships/image" Target="../media/image2227.png"/><Relationship Id="rId73" Type="http://schemas.openxmlformats.org/officeDocument/2006/relationships/customXml" Target="../ink/ink5292.xml"/><Relationship Id="rId78" Type="http://schemas.openxmlformats.org/officeDocument/2006/relationships/image" Target="../media/image2240.png"/><Relationship Id="rId94" Type="http://schemas.openxmlformats.org/officeDocument/2006/relationships/image" Target="../media/image2248.png"/><Relationship Id="rId99" Type="http://schemas.openxmlformats.org/officeDocument/2006/relationships/customXml" Target="../ink/ink5305.xml"/><Relationship Id="rId101" Type="http://schemas.openxmlformats.org/officeDocument/2006/relationships/customXml" Target="../ink/ink5306.xml"/><Relationship Id="rId122" Type="http://schemas.openxmlformats.org/officeDocument/2006/relationships/image" Target="../media/image2262.png"/><Relationship Id="rId4" Type="http://schemas.openxmlformats.org/officeDocument/2006/relationships/image" Target="../media/image2203.png"/><Relationship Id="rId9" Type="http://schemas.openxmlformats.org/officeDocument/2006/relationships/customXml" Target="../ink/ink5260.xml"/><Relationship Id="rId26" Type="http://schemas.openxmlformats.org/officeDocument/2006/relationships/image" Target="../media/image2214.png"/><Relationship Id="rId47" Type="http://schemas.openxmlformats.org/officeDocument/2006/relationships/customXml" Target="../ink/ink5279.xml"/><Relationship Id="rId68" Type="http://schemas.openxmlformats.org/officeDocument/2006/relationships/image" Target="../media/image2235.png"/><Relationship Id="rId89" Type="http://schemas.openxmlformats.org/officeDocument/2006/relationships/customXml" Target="../ink/ink5300.xml"/><Relationship Id="rId112" Type="http://schemas.openxmlformats.org/officeDocument/2006/relationships/image" Target="../media/image2257.png"/><Relationship Id="rId133" Type="http://schemas.openxmlformats.org/officeDocument/2006/relationships/customXml" Target="../ink/ink532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8.xml.rels><?xml version="1.0" encoding="UTF-8" standalone="yes"?>
<Relationships xmlns="http://schemas.openxmlformats.org/package/2006/relationships"><Relationship Id="rId2" Type="http://schemas.openxmlformats.org/officeDocument/2006/relationships/image" Target="../media/image2154.png"/><Relationship Id="rId1" Type="http://schemas.openxmlformats.org/officeDocument/2006/relationships/slideLayout" Target="../slideLayouts/slideLayout12.xml"/></Relationships>
</file>

<file path=ppt/slides/_rels/slide119.xml.rels><?xml version="1.0" encoding="UTF-8" standalone="yes"?>
<Relationships xmlns="http://schemas.openxmlformats.org/package/2006/relationships"><Relationship Id="rId8" Type="http://schemas.openxmlformats.org/officeDocument/2006/relationships/image" Target="../media/image2274.png"/><Relationship Id="rId13" Type="http://schemas.openxmlformats.org/officeDocument/2006/relationships/customXml" Target="../ink/ink5329.xml"/><Relationship Id="rId18" Type="http://schemas.openxmlformats.org/officeDocument/2006/relationships/image" Target="../media/image2279.png"/><Relationship Id="rId3" Type="http://schemas.openxmlformats.org/officeDocument/2006/relationships/customXml" Target="../ink/ink5324.xml"/><Relationship Id="rId7" Type="http://schemas.openxmlformats.org/officeDocument/2006/relationships/customXml" Target="../ink/ink5326.xml"/><Relationship Id="rId12" Type="http://schemas.openxmlformats.org/officeDocument/2006/relationships/image" Target="../media/image2276.png"/><Relationship Id="rId17" Type="http://schemas.openxmlformats.org/officeDocument/2006/relationships/customXml" Target="../ink/ink5331.xml"/><Relationship Id="rId2" Type="http://schemas.openxmlformats.org/officeDocument/2006/relationships/image" Target="../media/image2154.png"/><Relationship Id="rId16" Type="http://schemas.openxmlformats.org/officeDocument/2006/relationships/image" Target="../media/image2278.png"/><Relationship Id="rId1" Type="http://schemas.openxmlformats.org/officeDocument/2006/relationships/slideLayout" Target="../slideLayouts/slideLayout12.xml"/><Relationship Id="rId6" Type="http://schemas.openxmlformats.org/officeDocument/2006/relationships/image" Target="../media/image2273.png"/><Relationship Id="rId11" Type="http://schemas.openxmlformats.org/officeDocument/2006/relationships/customXml" Target="../ink/ink5328.xml"/><Relationship Id="rId5" Type="http://schemas.openxmlformats.org/officeDocument/2006/relationships/customXml" Target="../ink/ink5325.xml"/><Relationship Id="rId15" Type="http://schemas.openxmlformats.org/officeDocument/2006/relationships/customXml" Target="../ink/ink5330.xml"/><Relationship Id="rId10" Type="http://schemas.openxmlformats.org/officeDocument/2006/relationships/image" Target="../media/image2275.png"/><Relationship Id="rId4" Type="http://schemas.openxmlformats.org/officeDocument/2006/relationships/image" Target="../media/image2272.png"/><Relationship Id="rId9" Type="http://schemas.openxmlformats.org/officeDocument/2006/relationships/customXml" Target="../ink/ink5327.xml"/><Relationship Id="rId14" Type="http://schemas.openxmlformats.org/officeDocument/2006/relationships/image" Target="../media/image2277.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13" Type="http://schemas.openxmlformats.org/officeDocument/2006/relationships/customXml" Target="../ink/ink5337.xml"/><Relationship Id="rId18" Type="http://schemas.openxmlformats.org/officeDocument/2006/relationships/image" Target="../media/image2279.png"/><Relationship Id="rId26" Type="http://schemas.openxmlformats.org/officeDocument/2006/relationships/image" Target="../media/image2283.png"/><Relationship Id="rId39" Type="http://schemas.openxmlformats.org/officeDocument/2006/relationships/customXml" Target="../ink/ink5350.xml"/><Relationship Id="rId21" Type="http://schemas.openxmlformats.org/officeDocument/2006/relationships/customXml" Target="../ink/ink5341.xml"/><Relationship Id="rId34" Type="http://schemas.openxmlformats.org/officeDocument/2006/relationships/image" Target="../media/image2287.png"/><Relationship Id="rId42" Type="http://schemas.openxmlformats.org/officeDocument/2006/relationships/image" Target="../media/image2291.png"/><Relationship Id="rId7" Type="http://schemas.openxmlformats.org/officeDocument/2006/relationships/customXml" Target="../ink/ink5334.xml"/><Relationship Id="rId2" Type="http://schemas.openxmlformats.org/officeDocument/2006/relationships/image" Target="../media/image2154.png"/><Relationship Id="rId16" Type="http://schemas.openxmlformats.org/officeDocument/2006/relationships/image" Target="../media/image2278.png"/><Relationship Id="rId20" Type="http://schemas.openxmlformats.org/officeDocument/2006/relationships/image" Target="../media/image2280.png"/><Relationship Id="rId29" Type="http://schemas.openxmlformats.org/officeDocument/2006/relationships/customXml" Target="../ink/ink5345.xml"/><Relationship Id="rId41" Type="http://schemas.openxmlformats.org/officeDocument/2006/relationships/customXml" Target="../ink/ink5351.xml"/><Relationship Id="rId1" Type="http://schemas.openxmlformats.org/officeDocument/2006/relationships/slideLayout" Target="../slideLayouts/slideLayout12.xml"/><Relationship Id="rId6" Type="http://schemas.openxmlformats.org/officeDocument/2006/relationships/image" Target="../media/image2273.png"/><Relationship Id="rId11" Type="http://schemas.openxmlformats.org/officeDocument/2006/relationships/customXml" Target="../ink/ink5336.xml"/><Relationship Id="rId24" Type="http://schemas.openxmlformats.org/officeDocument/2006/relationships/image" Target="../media/image2282.png"/><Relationship Id="rId32" Type="http://schemas.openxmlformats.org/officeDocument/2006/relationships/image" Target="../media/image2286.png"/><Relationship Id="rId37" Type="http://schemas.openxmlformats.org/officeDocument/2006/relationships/customXml" Target="../ink/ink5349.xml"/><Relationship Id="rId40" Type="http://schemas.openxmlformats.org/officeDocument/2006/relationships/image" Target="../media/image2290.png"/><Relationship Id="rId5" Type="http://schemas.openxmlformats.org/officeDocument/2006/relationships/customXml" Target="../ink/ink5333.xml"/><Relationship Id="rId15" Type="http://schemas.openxmlformats.org/officeDocument/2006/relationships/customXml" Target="../ink/ink5338.xml"/><Relationship Id="rId23" Type="http://schemas.openxmlformats.org/officeDocument/2006/relationships/customXml" Target="../ink/ink5342.xml"/><Relationship Id="rId28" Type="http://schemas.openxmlformats.org/officeDocument/2006/relationships/image" Target="../media/image2284.png"/><Relationship Id="rId36" Type="http://schemas.openxmlformats.org/officeDocument/2006/relationships/image" Target="../media/image2288.png"/><Relationship Id="rId10" Type="http://schemas.openxmlformats.org/officeDocument/2006/relationships/image" Target="../media/image2275.png"/><Relationship Id="rId19" Type="http://schemas.openxmlformats.org/officeDocument/2006/relationships/customXml" Target="../ink/ink5340.xml"/><Relationship Id="rId31" Type="http://schemas.openxmlformats.org/officeDocument/2006/relationships/customXml" Target="../ink/ink5346.xml"/><Relationship Id="rId4" Type="http://schemas.openxmlformats.org/officeDocument/2006/relationships/image" Target="../media/image2272.png"/><Relationship Id="rId9" Type="http://schemas.openxmlformats.org/officeDocument/2006/relationships/customXml" Target="../ink/ink5335.xml"/><Relationship Id="rId14" Type="http://schemas.openxmlformats.org/officeDocument/2006/relationships/image" Target="../media/image2277.png"/><Relationship Id="rId22" Type="http://schemas.openxmlformats.org/officeDocument/2006/relationships/image" Target="../media/image2281.png"/><Relationship Id="rId27" Type="http://schemas.openxmlformats.org/officeDocument/2006/relationships/customXml" Target="../ink/ink5344.xml"/><Relationship Id="rId30" Type="http://schemas.openxmlformats.org/officeDocument/2006/relationships/image" Target="../media/image2285.png"/><Relationship Id="rId35" Type="http://schemas.openxmlformats.org/officeDocument/2006/relationships/customXml" Target="../ink/ink5348.xml"/><Relationship Id="rId8" Type="http://schemas.openxmlformats.org/officeDocument/2006/relationships/image" Target="../media/image2274.png"/><Relationship Id="rId3" Type="http://schemas.openxmlformats.org/officeDocument/2006/relationships/customXml" Target="../ink/ink5332.xml"/><Relationship Id="rId12" Type="http://schemas.openxmlformats.org/officeDocument/2006/relationships/image" Target="../media/image2276.png"/><Relationship Id="rId17" Type="http://schemas.openxmlformats.org/officeDocument/2006/relationships/customXml" Target="../ink/ink5339.xml"/><Relationship Id="rId25" Type="http://schemas.openxmlformats.org/officeDocument/2006/relationships/customXml" Target="../ink/ink5343.xml"/><Relationship Id="rId33" Type="http://schemas.openxmlformats.org/officeDocument/2006/relationships/customXml" Target="../ink/ink5347.xml"/><Relationship Id="rId38" Type="http://schemas.openxmlformats.org/officeDocument/2006/relationships/image" Target="../media/image2289.png"/></Relationships>
</file>

<file path=ppt/slides/_rels/slide121.xml.rels><?xml version="1.0" encoding="UTF-8" standalone="yes"?>
<Relationships xmlns="http://schemas.openxmlformats.org/package/2006/relationships"><Relationship Id="rId26" Type="http://schemas.openxmlformats.org/officeDocument/2006/relationships/image" Target="../media/image2283.png"/><Relationship Id="rId21" Type="http://schemas.openxmlformats.org/officeDocument/2006/relationships/customXml" Target="../ink/ink5361.xml"/><Relationship Id="rId34" Type="http://schemas.openxmlformats.org/officeDocument/2006/relationships/image" Target="../media/image2287.png"/><Relationship Id="rId42" Type="http://schemas.openxmlformats.org/officeDocument/2006/relationships/image" Target="../media/image2291.png"/><Relationship Id="rId47" Type="http://schemas.openxmlformats.org/officeDocument/2006/relationships/customXml" Target="../ink/ink5374.xml"/><Relationship Id="rId50" Type="http://schemas.openxmlformats.org/officeDocument/2006/relationships/image" Target="../media/image2295.png"/><Relationship Id="rId55" Type="http://schemas.openxmlformats.org/officeDocument/2006/relationships/customXml" Target="../ink/ink5378.xml"/><Relationship Id="rId63" Type="http://schemas.openxmlformats.org/officeDocument/2006/relationships/customXml" Target="../ink/ink5382.xml"/><Relationship Id="rId68" Type="http://schemas.openxmlformats.org/officeDocument/2006/relationships/image" Target="../media/image2304.png"/><Relationship Id="rId7" Type="http://schemas.openxmlformats.org/officeDocument/2006/relationships/customXml" Target="../ink/ink5354.xml"/><Relationship Id="rId2" Type="http://schemas.openxmlformats.org/officeDocument/2006/relationships/image" Target="../media/image2154.png"/><Relationship Id="rId16" Type="http://schemas.openxmlformats.org/officeDocument/2006/relationships/image" Target="../media/image2278.png"/><Relationship Id="rId29" Type="http://schemas.openxmlformats.org/officeDocument/2006/relationships/customXml" Target="../ink/ink5365.xml"/><Relationship Id="rId11" Type="http://schemas.openxmlformats.org/officeDocument/2006/relationships/customXml" Target="../ink/ink5356.xml"/><Relationship Id="rId24" Type="http://schemas.openxmlformats.org/officeDocument/2006/relationships/image" Target="../media/image2282.png"/><Relationship Id="rId32" Type="http://schemas.openxmlformats.org/officeDocument/2006/relationships/image" Target="../media/image2286.png"/><Relationship Id="rId37" Type="http://schemas.openxmlformats.org/officeDocument/2006/relationships/customXml" Target="../ink/ink5369.xml"/><Relationship Id="rId40" Type="http://schemas.openxmlformats.org/officeDocument/2006/relationships/image" Target="../media/image2290.png"/><Relationship Id="rId45" Type="http://schemas.openxmlformats.org/officeDocument/2006/relationships/customXml" Target="../ink/ink5373.xml"/><Relationship Id="rId53" Type="http://schemas.openxmlformats.org/officeDocument/2006/relationships/customXml" Target="../ink/ink5377.xml"/><Relationship Id="rId58" Type="http://schemas.openxmlformats.org/officeDocument/2006/relationships/image" Target="../media/image2299.png"/><Relationship Id="rId66" Type="http://schemas.openxmlformats.org/officeDocument/2006/relationships/image" Target="../media/image2303.png"/><Relationship Id="rId5" Type="http://schemas.openxmlformats.org/officeDocument/2006/relationships/customXml" Target="../ink/ink5353.xml"/><Relationship Id="rId61" Type="http://schemas.openxmlformats.org/officeDocument/2006/relationships/customXml" Target="../ink/ink5381.xml"/><Relationship Id="rId19" Type="http://schemas.openxmlformats.org/officeDocument/2006/relationships/customXml" Target="../ink/ink5360.xml"/><Relationship Id="rId14" Type="http://schemas.openxmlformats.org/officeDocument/2006/relationships/image" Target="../media/image2277.png"/><Relationship Id="rId22" Type="http://schemas.openxmlformats.org/officeDocument/2006/relationships/image" Target="../media/image2281.png"/><Relationship Id="rId27" Type="http://schemas.openxmlformats.org/officeDocument/2006/relationships/customXml" Target="../ink/ink5364.xml"/><Relationship Id="rId30" Type="http://schemas.openxmlformats.org/officeDocument/2006/relationships/image" Target="../media/image2285.png"/><Relationship Id="rId35" Type="http://schemas.openxmlformats.org/officeDocument/2006/relationships/customXml" Target="../ink/ink5368.xml"/><Relationship Id="rId43" Type="http://schemas.openxmlformats.org/officeDocument/2006/relationships/customXml" Target="../ink/ink5372.xml"/><Relationship Id="rId48" Type="http://schemas.openxmlformats.org/officeDocument/2006/relationships/image" Target="../media/image2294.png"/><Relationship Id="rId56" Type="http://schemas.openxmlformats.org/officeDocument/2006/relationships/image" Target="../media/image2298.png"/><Relationship Id="rId64" Type="http://schemas.openxmlformats.org/officeDocument/2006/relationships/image" Target="../media/image2302.png"/><Relationship Id="rId8" Type="http://schemas.openxmlformats.org/officeDocument/2006/relationships/image" Target="../media/image2274.png"/><Relationship Id="rId51" Type="http://schemas.openxmlformats.org/officeDocument/2006/relationships/customXml" Target="../ink/ink5376.xml"/><Relationship Id="rId3" Type="http://schemas.openxmlformats.org/officeDocument/2006/relationships/customXml" Target="../ink/ink5352.xml"/><Relationship Id="rId12" Type="http://schemas.openxmlformats.org/officeDocument/2006/relationships/image" Target="../media/image2276.png"/><Relationship Id="rId17" Type="http://schemas.openxmlformats.org/officeDocument/2006/relationships/customXml" Target="../ink/ink5359.xml"/><Relationship Id="rId25" Type="http://schemas.openxmlformats.org/officeDocument/2006/relationships/customXml" Target="../ink/ink5363.xml"/><Relationship Id="rId33" Type="http://schemas.openxmlformats.org/officeDocument/2006/relationships/customXml" Target="../ink/ink5367.xml"/><Relationship Id="rId38" Type="http://schemas.openxmlformats.org/officeDocument/2006/relationships/image" Target="../media/image2289.png"/><Relationship Id="rId46" Type="http://schemas.openxmlformats.org/officeDocument/2006/relationships/image" Target="../media/image2293.png"/><Relationship Id="rId59" Type="http://schemas.openxmlformats.org/officeDocument/2006/relationships/customXml" Target="../ink/ink5380.xml"/><Relationship Id="rId67" Type="http://schemas.openxmlformats.org/officeDocument/2006/relationships/customXml" Target="../ink/ink5384.xml"/><Relationship Id="rId20" Type="http://schemas.openxmlformats.org/officeDocument/2006/relationships/image" Target="../media/image2280.png"/><Relationship Id="rId41" Type="http://schemas.openxmlformats.org/officeDocument/2006/relationships/customXml" Target="../ink/ink5371.xml"/><Relationship Id="rId54" Type="http://schemas.openxmlformats.org/officeDocument/2006/relationships/image" Target="../media/image2297.png"/><Relationship Id="rId62" Type="http://schemas.openxmlformats.org/officeDocument/2006/relationships/image" Target="../media/image2301.png"/><Relationship Id="rId1" Type="http://schemas.openxmlformats.org/officeDocument/2006/relationships/slideLayout" Target="../slideLayouts/slideLayout12.xml"/><Relationship Id="rId6" Type="http://schemas.openxmlformats.org/officeDocument/2006/relationships/image" Target="../media/image2273.png"/><Relationship Id="rId15" Type="http://schemas.openxmlformats.org/officeDocument/2006/relationships/customXml" Target="../ink/ink5358.xml"/><Relationship Id="rId23" Type="http://schemas.openxmlformats.org/officeDocument/2006/relationships/customXml" Target="../ink/ink5362.xml"/><Relationship Id="rId28" Type="http://schemas.openxmlformats.org/officeDocument/2006/relationships/image" Target="../media/image2284.png"/><Relationship Id="rId36" Type="http://schemas.openxmlformats.org/officeDocument/2006/relationships/image" Target="../media/image2288.png"/><Relationship Id="rId49" Type="http://schemas.openxmlformats.org/officeDocument/2006/relationships/customXml" Target="../ink/ink5375.xml"/><Relationship Id="rId57" Type="http://schemas.openxmlformats.org/officeDocument/2006/relationships/customXml" Target="../ink/ink5379.xml"/><Relationship Id="rId10" Type="http://schemas.openxmlformats.org/officeDocument/2006/relationships/image" Target="../media/image2275.png"/><Relationship Id="rId31" Type="http://schemas.openxmlformats.org/officeDocument/2006/relationships/customXml" Target="../ink/ink5366.xml"/><Relationship Id="rId44" Type="http://schemas.openxmlformats.org/officeDocument/2006/relationships/image" Target="../media/image2292.png"/><Relationship Id="rId52" Type="http://schemas.openxmlformats.org/officeDocument/2006/relationships/image" Target="../media/image2296.png"/><Relationship Id="rId60" Type="http://schemas.openxmlformats.org/officeDocument/2006/relationships/image" Target="../media/image2300.png"/><Relationship Id="rId65" Type="http://schemas.openxmlformats.org/officeDocument/2006/relationships/customXml" Target="../ink/ink5383.xml"/><Relationship Id="rId4" Type="http://schemas.openxmlformats.org/officeDocument/2006/relationships/image" Target="../media/image2272.png"/><Relationship Id="rId9" Type="http://schemas.openxmlformats.org/officeDocument/2006/relationships/customXml" Target="../ink/ink5355.xml"/><Relationship Id="rId13" Type="http://schemas.openxmlformats.org/officeDocument/2006/relationships/customXml" Target="../ink/ink5357.xml"/><Relationship Id="rId18" Type="http://schemas.openxmlformats.org/officeDocument/2006/relationships/image" Target="../media/image2279.png"/><Relationship Id="rId39" Type="http://schemas.openxmlformats.org/officeDocument/2006/relationships/customXml" Target="../ink/ink5370.xml"/></Relationships>
</file>

<file path=ppt/slides/_rels/slide122.xml.rels><?xml version="1.0" encoding="UTF-8" standalone="yes"?>
<Relationships xmlns="http://schemas.openxmlformats.org/package/2006/relationships"><Relationship Id="rId26" Type="http://schemas.openxmlformats.org/officeDocument/2006/relationships/image" Target="../media/image2283.png"/><Relationship Id="rId21" Type="http://schemas.openxmlformats.org/officeDocument/2006/relationships/customXml" Target="../ink/ink5394.xml"/><Relationship Id="rId42" Type="http://schemas.openxmlformats.org/officeDocument/2006/relationships/image" Target="../media/image2291.png"/><Relationship Id="rId47" Type="http://schemas.openxmlformats.org/officeDocument/2006/relationships/customXml" Target="../ink/ink5407.xml"/><Relationship Id="rId63" Type="http://schemas.openxmlformats.org/officeDocument/2006/relationships/customXml" Target="../ink/ink5415.xml"/><Relationship Id="rId68" Type="http://schemas.openxmlformats.org/officeDocument/2006/relationships/image" Target="../media/image2304.png"/><Relationship Id="rId16" Type="http://schemas.openxmlformats.org/officeDocument/2006/relationships/image" Target="../media/image2278.png"/><Relationship Id="rId11" Type="http://schemas.openxmlformats.org/officeDocument/2006/relationships/customXml" Target="../ink/ink5389.xml"/><Relationship Id="rId32" Type="http://schemas.openxmlformats.org/officeDocument/2006/relationships/image" Target="../media/image2286.png"/><Relationship Id="rId37" Type="http://schemas.openxmlformats.org/officeDocument/2006/relationships/customXml" Target="../ink/ink5402.xml"/><Relationship Id="rId53" Type="http://schemas.openxmlformats.org/officeDocument/2006/relationships/customXml" Target="../ink/ink5410.xml"/><Relationship Id="rId58" Type="http://schemas.openxmlformats.org/officeDocument/2006/relationships/image" Target="../media/image2299.png"/><Relationship Id="rId74" Type="http://schemas.openxmlformats.org/officeDocument/2006/relationships/image" Target="../media/image2307.png"/><Relationship Id="rId79" Type="http://schemas.openxmlformats.org/officeDocument/2006/relationships/customXml" Target="../ink/ink5423.xml"/><Relationship Id="rId5" Type="http://schemas.openxmlformats.org/officeDocument/2006/relationships/customXml" Target="../ink/ink5386.xml"/><Relationship Id="rId61" Type="http://schemas.openxmlformats.org/officeDocument/2006/relationships/customXml" Target="../ink/ink5414.xml"/><Relationship Id="rId82" Type="http://schemas.openxmlformats.org/officeDocument/2006/relationships/image" Target="../media/image2311.png"/><Relationship Id="rId19" Type="http://schemas.openxmlformats.org/officeDocument/2006/relationships/customXml" Target="../ink/ink5393.xml"/><Relationship Id="rId14" Type="http://schemas.openxmlformats.org/officeDocument/2006/relationships/image" Target="../media/image2277.png"/><Relationship Id="rId22" Type="http://schemas.openxmlformats.org/officeDocument/2006/relationships/image" Target="../media/image2281.png"/><Relationship Id="rId27" Type="http://schemas.openxmlformats.org/officeDocument/2006/relationships/customXml" Target="../ink/ink5397.xml"/><Relationship Id="rId30" Type="http://schemas.openxmlformats.org/officeDocument/2006/relationships/image" Target="../media/image2285.png"/><Relationship Id="rId35" Type="http://schemas.openxmlformats.org/officeDocument/2006/relationships/customXml" Target="../ink/ink5401.xml"/><Relationship Id="rId43" Type="http://schemas.openxmlformats.org/officeDocument/2006/relationships/customXml" Target="../ink/ink5405.xml"/><Relationship Id="rId48" Type="http://schemas.openxmlformats.org/officeDocument/2006/relationships/image" Target="../media/image2294.png"/><Relationship Id="rId56" Type="http://schemas.openxmlformats.org/officeDocument/2006/relationships/image" Target="../media/image2298.png"/><Relationship Id="rId64" Type="http://schemas.openxmlformats.org/officeDocument/2006/relationships/image" Target="../media/image2302.png"/><Relationship Id="rId69" Type="http://schemas.openxmlformats.org/officeDocument/2006/relationships/customXml" Target="../ink/ink5418.xml"/><Relationship Id="rId77" Type="http://schemas.openxmlformats.org/officeDocument/2006/relationships/customXml" Target="../ink/ink5422.xml"/><Relationship Id="rId8" Type="http://schemas.openxmlformats.org/officeDocument/2006/relationships/image" Target="../media/image2274.png"/><Relationship Id="rId51" Type="http://schemas.openxmlformats.org/officeDocument/2006/relationships/customXml" Target="../ink/ink5409.xml"/><Relationship Id="rId72" Type="http://schemas.openxmlformats.org/officeDocument/2006/relationships/image" Target="../media/image2306.png"/><Relationship Id="rId80" Type="http://schemas.openxmlformats.org/officeDocument/2006/relationships/image" Target="../media/image2310.png"/><Relationship Id="rId3" Type="http://schemas.openxmlformats.org/officeDocument/2006/relationships/customXml" Target="../ink/ink5385.xml"/><Relationship Id="rId12" Type="http://schemas.openxmlformats.org/officeDocument/2006/relationships/image" Target="../media/image2276.png"/><Relationship Id="rId17" Type="http://schemas.openxmlformats.org/officeDocument/2006/relationships/customXml" Target="../ink/ink5392.xml"/><Relationship Id="rId25" Type="http://schemas.openxmlformats.org/officeDocument/2006/relationships/customXml" Target="../ink/ink5396.xml"/><Relationship Id="rId33" Type="http://schemas.openxmlformats.org/officeDocument/2006/relationships/customXml" Target="../ink/ink5400.xml"/><Relationship Id="rId38" Type="http://schemas.openxmlformats.org/officeDocument/2006/relationships/image" Target="../media/image2289.png"/><Relationship Id="rId46" Type="http://schemas.openxmlformats.org/officeDocument/2006/relationships/image" Target="../media/image2293.png"/><Relationship Id="rId59" Type="http://schemas.openxmlformats.org/officeDocument/2006/relationships/customXml" Target="../ink/ink5413.xml"/><Relationship Id="rId67" Type="http://schemas.openxmlformats.org/officeDocument/2006/relationships/customXml" Target="../ink/ink5417.xml"/><Relationship Id="rId20" Type="http://schemas.openxmlformats.org/officeDocument/2006/relationships/image" Target="../media/image2280.png"/><Relationship Id="rId41" Type="http://schemas.openxmlformats.org/officeDocument/2006/relationships/customXml" Target="../ink/ink5404.xml"/><Relationship Id="rId54" Type="http://schemas.openxmlformats.org/officeDocument/2006/relationships/image" Target="../media/image2297.png"/><Relationship Id="rId62" Type="http://schemas.openxmlformats.org/officeDocument/2006/relationships/image" Target="../media/image2301.png"/><Relationship Id="rId70" Type="http://schemas.openxmlformats.org/officeDocument/2006/relationships/image" Target="../media/image2305.png"/><Relationship Id="rId75" Type="http://schemas.openxmlformats.org/officeDocument/2006/relationships/customXml" Target="../ink/ink5421.xml"/><Relationship Id="rId1" Type="http://schemas.openxmlformats.org/officeDocument/2006/relationships/slideLayout" Target="../slideLayouts/slideLayout12.xml"/><Relationship Id="rId6" Type="http://schemas.openxmlformats.org/officeDocument/2006/relationships/image" Target="../media/image2273.png"/><Relationship Id="rId15" Type="http://schemas.openxmlformats.org/officeDocument/2006/relationships/customXml" Target="../ink/ink5391.xml"/><Relationship Id="rId23" Type="http://schemas.openxmlformats.org/officeDocument/2006/relationships/customXml" Target="../ink/ink5395.xml"/><Relationship Id="rId28" Type="http://schemas.openxmlformats.org/officeDocument/2006/relationships/image" Target="../media/image2284.png"/><Relationship Id="rId36" Type="http://schemas.openxmlformats.org/officeDocument/2006/relationships/image" Target="../media/image2288.png"/><Relationship Id="rId49" Type="http://schemas.openxmlformats.org/officeDocument/2006/relationships/customXml" Target="../ink/ink5408.xml"/><Relationship Id="rId57" Type="http://schemas.openxmlformats.org/officeDocument/2006/relationships/customXml" Target="../ink/ink5412.xml"/><Relationship Id="rId10" Type="http://schemas.openxmlformats.org/officeDocument/2006/relationships/image" Target="../media/image2275.png"/><Relationship Id="rId31" Type="http://schemas.openxmlformats.org/officeDocument/2006/relationships/customXml" Target="../ink/ink5399.xml"/><Relationship Id="rId44" Type="http://schemas.openxmlformats.org/officeDocument/2006/relationships/image" Target="../media/image2292.png"/><Relationship Id="rId52" Type="http://schemas.openxmlformats.org/officeDocument/2006/relationships/image" Target="../media/image2296.png"/><Relationship Id="rId60" Type="http://schemas.openxmlformats.org/officeDocument/2006/relationships/image" Target="../media/image2300.png"/><Relationship Id="rId65" Type="http://schemas.openxmlformats.org/officeDocument/2006/relationships/customXml" Target="../ink/ink5416.xml"/><Relationship Id="rId73" Type="http://schemas.openxmlformats.org/officeDocument/2006/relationships/customXml" Target="../ink/ink5420.xml"/><Relationship Id="rId78" Type="http://schemas.openxmlformats.org/officeDocument/2006/relationships/image" Target="../media/image2309.png"/><Relationship Id="rId81" Type="http://schemas.openxmlformats.org/officeDocument/2006/relationships/customXml" Target="../ink/ink5424.xml"/><Relationship Id="rId4" Type="http://schemas.openxmlformats.org/officeDocument/2006/relationships/image" Target="../media/image2272.png"/><Relationship Id="rId9" Type="http://schemas.openxmlformats.org/officeDocument/2006/relationships/customXml" Target="../ink/ink5388.xml"/><Relationship Id="rId13" Type="http://schemas.openxmlformats.org/officeDocument/2006/relationships/customXml" Target="../ink/ink5390.xml"/><Relationship Id="rId18" Type="http://schemas.openxmlformats.org/officeDocument/2006/relationships/image" Target="../media/image2279.png"/><Relationship Id="rId39" Type="http://schemas.openxmlformats.org/officeDocument/2006/relationships/customXml" Target="../ink/ink5403.xml"/><Relationship Id="rId34" Type="http://schemas.openxmlformats.org/officeDocument/2006/relationships/image" Target="../media/image2287.png"/><Relationship Id="rId50" Type="http://schemas.openxmlformats.org/officeDocument/2006/relationships/image" Target="../media/image2295.png"/><Relationship Id="rId55" Type="http://schemas.openxmlformats.org/officeDocument/2006/relationships/customXml" Target="../ink/ink5411.xml"/><Relationship Id="rId76" Type="http://schemas.openxmlformats.org/officeDocument/2006/relationships/image" Target="../media/image2308.png"/><Relationship Id="rId7" Type="http://schemas.openxmlformats.org/officeDocument/2006/relationships/customXml" Target="../ink/ink5387.xml"/><Relationship Id="rId71" Type="http://schemas.openxmlformats.org/officeDocument/2006/relationships/customXml" Target="../ink/ink5419.xml"/><Relationship Id="rId2" Type="http://schemas.openxmlformats.org/officeDocument/2006/relationships/image" Target="../media/image2154.png"/><Relationship Id="rId29" Type="http://schemas.openxmlformats.org/officeDocument/2006/relationships/customXml" Target="../ink/ink5398.xml"/><Relationship Id="rId24" Type="http://schemas.openxmlformats.org/officeDocument/2006/relationships/image" Target="../media/image2282.png"/><Relationship Id="rId40" Type="http://schemas.openxmlformats.org/officeDocument/2006/relationships/image" Target="../media/image2290.png"/><Relationship Id="rId45" Type="http://schemas.openxmlformats.org/officeDocument/2006/relationships/customXml" Target="../ink/ink5406.xml"/><Relationship Id="rId66" Type="http://schemas.openxmlformats.org/officeDocument/2006/relationships/image" Target="../media/image2303.png"/></Relationships>
</file>

<file path=ppt/slides/_rels/slide123.xml.rels><?xml version="1.0" encoding="UTF-8" standalone="yes"?>
<Relationships xmlns="http://schemas.openxmlformats.org/package/2006/relationships"><Relationship Id="rId26" Type="http://schemas.openxmlformats.org/officeDocument/2006/relationships/customXml" Target="../ink/ink5436.xml"/><Relationship Id="rId21" Type="http://schemas.openxmlformats.org/officeDocument/2006/relationships/image" Target="../media/image2280.png"/><Relationship Id="rId42" Type="http://schemas.openxmlformats.org/officeDocument/2006/relationships/customXml" Target="../ink/ink5444.xml"/><Relationship Id="rId47" Type="http://schemas.openxmlformats.org/officeDocument/2006/relationships/image" Target="../media/image2293.png"/><Relationship Id="rId63" Type="http://schemas.openxmlformats.org/officeDocument/2006/relationships/image" Target="../media/image2301.png"/><Relationship Id="rId68" Type="http://schemas.openxmlformats.org/officeDocument/2006/relationships/customXml" Target="../ink/ink5457.xml"/><Relationship Id="rId84" Type="http://schemas.openxmlformats.org/officeDocument/2006/relationships/image" Target="../media/image11.png"/><Relationship Id="rId16" Type="http://schemas.openxmlformats.org/officeDocument/2006/relationships/customXml" Target="../ink/ink5431.xml"/><Relationship Id="rId11" Type="http://schemas.openxmlformats.org/officeDocument/2006/relationships/image" Target="../media/image2275.png"/><Relationship Id="rId32" Type="http://schemas.openxmlformats.org/officeDocument/2006/relationships/customXml" Target="../ink/ink5439.xml"/><Relationship Id="rId37" Type="http://schemas.openxmlformats.org/officeDocument/2006/relationships/image" Target="../media/image2288.png"/><Relationship Id="rId53" Type="http://schemas.openxmlformats.org/officeDocument/2006/relationships/image" Target="../media/image2296.png"/><Relationship Id="rId58" Type="http://schemas.openxmlformats.org/officeDocument/2006/relationships/customXml" Target="../ink/ink5452.xml"/><Relationship Id="rId74" Type="http://schemas.openxmlformats.org/officeDocument/2006/relationships/customXml" Target="../ink/ink5460.xml"/><Relationship Id="rId79" Type="http://schemas.openxmlformats.org/officeDocument/2006/relationships/image" Target="../media/image2309.png"/><Relationship Id="rId5" Type="http://schemas.openxmlformats.org/officeDocument/2006/relationships/image" Target="../media/image2272.png"/><Relationship Id="rId19" Type="http://schemas.openxmlformats.org/officeDocument/2006/relationships/image" Target="../media/image2279.png"/><Relationship Id="rId14" Type="http://schemas.openxmlformats.org/officeDocument/2006/relationships/customXml" Target="../ink/ink5430.xml"/><Relationship Id="rId22" Type="http://schemas.openxmlformats.org/officeDocument/2006/relationships/customXml" Target="../ink/ink5434.xml"/><Relationship Id="rId27" Type="http://schemas.openxmlformats.org/officeDocument/2006/relationships/image" Target="../media/image2283.png"/><Relationship Id="rId30" Type="http://schemas.openxmlformats.org/officeDocument/2006/relationships/customXml" Target="../ink/ink5438.xml"/><Relationship Id="rId35" Type="http://schemas.openxmlformats.org/officeDocument/2006/relationships/image" Target="../media/image2287.png"/><Relationship Id="rId43" Type="http://schemas.openxmlformats.org/officeDocument/2006/relationships/image" Target="../media/image2291.png"/><Relationship Id="rId48" Type="http://schemas.openxmlformats.org/officeDocument/2006/relationships/customXml" Target="../ink/ink5447.xml"/><Relationship Id="rId56" Type="http://schemas.openxmlformats.org/officeDocument/2006/relationships/customXml" Target="../ink/ink5451.xml"/><Relationship Id="rId64" Type="http://schemas.openxmlformats.org/officeDocument/2006/relationships/customXml" Target="../ink/ink5455.xml"/><Relationship Id="rId69" Type="http://schemas.openxmlformats.org/officeDocument/2006/relationships/image" Target="../media/image2304.png"/><Relationship Id="rId77" Type="http://schemas.openxmlformats.org/officeDocument/2006/relationships/image" Target="../media/image2308.png"/><Relationship Id="rId8" Type="http://schemas.openxmlformats.org/officeDocument/2006/relationships/customXml" Target="../ink/ink5427.xml"/><Relationship Id="rId51" Type="http://schemas.openxmlformats.org/officeDocument/2006/relationships/image" Target="../media/image2295.png"/><Relationship Id="rId72" Type="http://schemas.openxmlformats.org/officeDocument/2006/relationships/customXml" Target="../ink/ink5459.xml"/><Relationship Id="rId80" Type="http://schemas.openxmlformats.org/officeDocument/2006/relationships/customXml" Target="../ink/ink5463.xml"/><Relationship Id="rId85" Type="http://schemas.openxmlformats.org/officeDocument/2006/relationships/image" Target="../media/image12.png"/><Relationship Id="rId3" Type="http://schemas.openxmlformats.org/officeDocument/2006/relationships/image" Target="../media/image2154.png"/><Relationship Id="rId12" Type="http://schemas.openxmlformats.org/officeDocument/2006/relationships/customXml" Target="../ink/ink5429.xml"/><Relationship Id="rId17" Type="http://schemas.openxmlformats.org/officeDocument/2006/relationships/image" Target="../media/image2278.png"/><Relationship Id="rId25" Type="http://schemas.openxmlformats.org/officeDocument/2006/relationships/image" Target="../media/image2282.png"/><Relationship Id="rId33" Type="http://schemas.openxmlformats.org/officeDocument/2006/relationships/image" Target="../media/image2286.png"/><Relationship Id="rId38" Type="http://schemas.openxmlformats.org/officeDocument/2006/relationships/customXml" Target="../ink/ink5442.xml"/><Relationship Id="rId46" Type="http://schemas.openxmlformats.org/officeDocument/2006/relationships/customXml" Target="../ink/ink5446.xml"/><Relationship Id="rId59" Type="http://schemas.openxmlformats.org/officeDocument/2006/relationships/image" Target="../media/image2299.png"/><Relationship Id="rId67" Type="http://schemas.openxmlformats.org/officeDocument/2006/relationships/image" Target="../media/image2303.png"/><Relationship Id="rId20" Type="http://schemas.openxmlformats.org/officeDocument/2006/relationships/customXml" Target="../ink/ink5433.xml"/><Relationship Id="rId41" Type="http://schemas.openxmlformats.org/officeDocument/2006/relationships/image" Target="../media/image2290.png"/><Relationship Id="rId54" Type="http://schemas.openxmlformats.org/officeDocument/2006/relationships/customXml" Target="../ink/ink5450.xml"/><Relationship Id="rId62" Type="http://schemas.openxmlformats.org/officeDocument/2006/relationships/customXml" Target="../ink/ink5454.xml"/><Relationship Id="rId70" Type="http://schemas.openxmlformats.org/officeDocument/2006/relationships/customXml" Target="../ink/ink5458.xml"/><Relationship Id="rId75" Type="http://schemas.openxmlformats.org/officeDocument/2006/relationships/image" Target="../media/image2307.png"/><Relationship Id="rId83" Type="http://schemas.openxmlformats.org/officeDocument/2006/relationships/image" Target="../media/image2311.png"/><Relationship Id="rId1" Type="http://schemas.openxmlformats.org/officeDocument/2006/relationships/slideLayout" Target="../slideLayouts/slideLayout12.xml"/><Relationship Id="rId6" Type="http://schemas.openxmlformats.org/officeDocument/2006/relationships/customXml" Target="../ink/ink5426.xml"/><Relationship Id="rId15" Type="http://schemas.openxmlformats.org/officeDocument/2006/relationships/image" Target="../media/image2277.png"/><Relationship Id="rId23" Type="http://schemas.openxmlformats.org/officeDocument/2006/relationships/image" Target="../media/image2281.png"/><Relationship Id="rId28" Type="http://schemas.openxmlformats.org/officeDocument/2006/relationships/customXml" Target="../ink/ink5437.xml"/><Relationship Id="rId36" Type="http://schemas.openxmlformats.org/officeDocument/2006/relationships/customXml" Target="../ink/ink5441.xml"/><Relationship Id="rId49" Type="http://schemas.openxmlformats.org/officeDocument/2006/relationships/image" Target="../media/image2294.png"/><Relationship Id="rId57" Type="http://schemas.openxmlformats.org/officeDocument/2006/relationships/image" Target="../media/image2298.png"/><Relationship Id="rId10" Type="http://schemas.openxmlformats.org/officeDocument/2006/relationships/customXml" Target="../ink/ink5428.xml"/><Relationship Id="rId31" Type="http://schemas.openxmlformats.org/officeDocument/2006/relationships/image" Target="../media/image2285.png"/><Relationship Id="rId44" Type="http://schemas.openxmlformats.org/officeDocument/2006/relationships/customXml" Target="../ink/ink5445.xml"/><Relationship Id="rId52" Type="http://schemas.openxmlformats.org/officeDocument/2006/relationships/customXml" Target="../ink/ink5449.xml"/><Relationship Id="rId60" Type="http://schemas.openxmlformats.org/officeDocument/2006/relationships/customXml" Target="../ink/ink5453.xml"/><Relationship Id="rId65" Type="http://schemas.openxmlformats.org/officeDocument/2006/relationships/image" Target="../media/image2302.png"/><Relationship Id="rId73" Type="http://schemas.openxmlformats.org/officeDocument/2006/relationships/image" Target="../media/image2306.png"/><Relationship Id="rId78" Type="http://schemas.openxmlformats.org/officeDocument/2006/relationships/customXml" Target="../ink/ink5462.xml"/><Relationship Id="rId81" Type="http://schemas.openxmlformats.org/officeDocument/2006/relationships/image" Target="../media/image2310.png"/><Relationship Id="rId86" Type="http://schemas.openxmlformats.org/officeDocument/2006/relationships/image" Target="../media/image13.png"/><Relationship Id="rId4" Type="http://schemas.openxmlformats.org/officeDocument/2006/relationships/customXml" Target="../ink/ink5425.xml"/><Relationship Id="rId9" Type="http://schemas.openxmlformats.org/officeDocument/2006/relationships/image" Target="../media/image2274.png"/><Relationship Id="rId13" Type="http://schemas.openxmlformats.org/officeDocument/2006/relationships/image" Target="../media/image2276.png"/><Relationship Id="rId18" Type="http://schemas.openxmlformats.org/officeDocument/2006/relationships/customXml" Target="../ink/ink5432.xml"/><Relationship Id="rId39" Type="http://schemas.openxmlformats.org/officeDocument/2006/relationships/image" Target="../media/image2289.png"/><Relationship Id="rId34" Type="http://schemas.openxmlformats.org/officeDocument/2006/relationships/customXml" Target="../ink/ink5440.xml"/><Relationship Id="rId50" Type="http://schemas.openxmlformats.org/officeDocument/2006/relationships/customXml" Target="../ink/ink5448.xml"/><Relationship Id="rId55" Type="http://schemas.openxmlformats.org/officeDocument/2006/relationships/image" Target="../media/image2297.png"/><Relationship Id="rId76" Type="http://schemas.openxmlformats.org/officeDocument/2006/relationships/customXml" Target="../ink/ink5461.xml"/><Relationship Id="rId7" Type="http://schemas.openxmlformats.org/officeDocument/2006/relationships/image" Target="../media/image2273.png"/><Relationship Id="rId71" Type="http://schemas.openxmlformats.org/officeDocument/2006/relationships/image" Target="../media/image2305.png"/><Relationship Id="rId2" Type="http://schemas.openxmlformats.org/officeDocument/2006/relationships/image" Target="../media/image2312.png"/><Relationship Id="rId29" Type="http://schemas.openxmlformats.org/officeDocument/2006/relationships/image" Target="../media/image2284.png"/><Relationship Id="rId24" Type="http://schemas.openxmlformats.org/officeDocument/2006/relationships/customXml" Target="../ink/ink5435.xml"/><Relationship Id="rId40" Type="http://schemas.openxmlformats.org/officeDocument/2006/relationships/customXml" Target="../ink/ink5443.xml"/><Relationship Id="rId45" Type="http://schemas.openxmlformats.org/officeDocument/2006/relationships/image" Target="../media/image2292.png"/><Relationship Id="rId66" Type="http://schemas.openxmlformats.org/officeDocument/2006/relationships/customXml" Target="../ink/ink5456.xml"/><Relationship Id="rId61" Type="http://schemas.openxmlformats.org/officeDocument/2006/relationships/image" Target="../media/image2300.png"/><Relationship Id="rId82" Type="http://schemas.openxmlformats.org/officeDocument/2006/relationships/customXml" Target="../ink/ink5464.xml"/></Relationships>
</file>

<file path=ppt/slides/_rels/slide124.xml.rels><?xml version="1.0" encoding="UTF-8" standalone="yes"?>
<Relationships xmlns="http://schemas.openxmlformats.org/package/2006/relationships"><Relationship Id="rId2" Type="http://schemas.openxmlformats.org/officeDocument/2006/relationships/image" Target="../media/image2199.png"/><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26" Type="http://schemas.openxmlformats.org/officeDocument/2006/relationships/image" Target="../media/image2282.png"/><Relationship Id="rId21" Type="http://schemas.openxmlformats.org/officeDocument/2006/relationships/customXml" Target="../ink/ink5473.xml"/><Relationship Id="rId42" Type="http://schemas.openxmlformats.org/officeDocument/2006/relationships/image" Target="../media/image2290.png"/><Relationship Id="rId47" Type="http://schemas.openxmlformats.org/officeDocument/2006/relationships/customXml" Target="../ink/ink5486.xml"/><Relationship Id="rId63" Type="http://schemas.openxmlformats.org/officeDocument/2006/relationships/customXml" Target="../ink/ink5494.xml"/><Relationship Id="rId68" Type="http://schemas.openxmlformats.org/officeDocument/2006/relationships/image" Target="../media/image2303.png"/><Relationship Id="rId84" Type="http://schemas.openxmlformats.org/officeDocument/2006/relationships/image" Target="../media/image2311.png"/><Relationship Id="rId16" Type="http://schemas.openxmlformats.org/officeDocument/2006/relationships/image" Target="../media/image2277.png"/><Relationship Id="rId11" Type="http://schemas.openxmlformats.org/officeDocument/2006/relationships/customXml" Target="../ink/ink5468.xml"/><Relationship Id="rId32" Type="http://schemas.openxmlformats.org/officeDocument/2006/relationships/image" Target="../media/image2285.png"/><Relationship Id="rId37" Type="http://schemas.openxmlformats.org/officeDocument/2006/relationships/customXml" Target="../ink/ink5481.xml"/><Relationship Id="rId53" Type="http://schemas.openxmlformats.org/officeDocument/2006/relationships/customXml" Target="../ink/ink5489.xml"/><Relationship Id="rId58" Type="http://schemas.openxmlformats.org/officeDocument/2006/relationships/image" Target="../media/image2298.png"/><Relationship Id="rId74" Type="http://schemas.openxmlformats.org/officeDocument/2006/relationships/image" Target="../media/image2306.png"/><Relationship Id="rId79" Type="http://schemas.openxmlformats.org/officeDocument/2006/relationships/customXml" Target="../ink/ink5502.xml"/><Relationship Id="rId5" Type="http://schemas.openxmlformats.org/officeDocument/2006/relationships/customXml" Target="../ink/ink5465.xml"/><Relationship Id="rId19" Type="http://schemas.openxmlformats.org/officeDocument/2006/relationships/customXml" Target="../ink/ink5472.xml"/><Relationship Id="rId14" Type="http://schemas.openxmlformats.org/officeDocument/2006/relationships/image" Target="../media/image2276.png"/><Relationship Id="rId22" Type="http://schemas.openxmlformats.org/officeDocument/2006/relationships/image" Target="../media/image2280.png"/><Relationship Id="rId27" Type="http://schemas.openxmlformats.org/officeDocument/2006/relationships/customXml" Target="../ink/ink5476.xml"/><Relationship Id="rId30" Type="http://schemas.openxmlformats.org/officeDocument/2006/relationships/image" Target="../media/image2284.png"/><Relationship Id="rId35" Type="http://schemas.openxmlformats.org/officeDocument/2006/relationships/customXml" Target="../ink/ink5480.xml"/><Relationship Id="rId43" Type="http://schemas.openxmlformats.org/officeDocument/2006/relationships/customXml" Target="../ink/ink5484.xml"/><Relationship Id="rId48" Type="http://schemas.openxmlformats.org/officeDocument/2006/relationships/image" Target="../media/image2293.png"/><Relationship Id="rId56" Type="http://schemas.openxmlformats.org/officeDocument/2006/relationships/image" Target="../media/image2297.png"/><Relationship Id="rId64" Type="http://schemas.openxmlformats.org/officeDocument/2006/relationships/image" Target="../media/image2301.png"/><Relationship Id="rId69" Type="http://schemas.openxmlformats.org/officeDocument/2006/relationships/customXml" Target="../ink/ink5497.xml"/><Relationship Id="rId77" Type="http://schemas.openxmlformats.org/officeDocument/2006/relationships/customXml" Target="../ink/ink5501.xml"/><Relationship Id="rId8" Type="http://schemas.openxmlformats.org/officeDocument/2006/relationships/image" Target="../media/image2273.png"/><Relationship Id="rId51" Type="http://schemas.openxmlformats.org/officeDocument/2006/relationships/customXml" Target="../ink/ink5488.xml"/><Relationship Id="rId72" Type="http://schemas.openxmlformats.org/officeDocument/2006/relationships/image" Target="../media/image2305.png"/><Relationship Id="rId80" Type="http://schemas.openxmlformats.org/officeDocument/2006/relationships/image" Target="../media/image2309.png"/><Relationship Id="rId85" Type="http://schemas.openxmlformats.org/officeDocument/2006/relationships/image" Target="../media/image11.png"/><Relationship Id="rId3" Type="http://schemas.openxmlformats.org/officeDocument/2006/relationships/image" Target="../media/image2317.png"/><Relationship Id="rId12" Type="http://schemas.openxmlformats.org/officeDocument/2006/relationships/image" Target="../media/image2275.png"/><Relationship Id="rId17" Type="http://schemas.openxmlformats.org/officeDocument/2006/relationships/customXml" Target="../ink/ink5471.xml"/><Relationship Id="rId25" Type="http://schemas.openxmlformats.org/officeDocument/2006/relationships/customXml" Target="../ink/ink5475.xml"/><Relationship Id="rId33" Type="http://schemas.openxmlformats.org/officeDocument/2006/relationships/customXml" Target="../ink/ink5479.xml"/><Relationship Id="rId38" Type="http://schemas.openxmlformats.org/officeDocument/2006/relationships/image" Target="../media/image2288.png"/><Relationship Id="rId46" Type="http://schemas.openxmlformats.org/officeDocument/2006/relationships/image" Target="../media/image2292.png"/><Relationship Id="rId59" Type="http://schemas.openxmlformats.org/officeDocument/2006/relationships/customXml" Target="../ink/ink5492.xml"/><Relationship Id="rId67" Type="http://schemas.openxmlformats.org/officeDocument/2006/relationships/customXml" Target="../ink/ink5496.xml"/><Relationship Id="rId20" Type="http://schemas.openxmlformats.org/officeDocument/2006/relationships/image" Target="../media/image2279.png"/><Relationship Id="rId41" Type="http://schemas.openxmlformats.org/officeDocument/2006/relationships/customXml" Target="../ink/ink5483.xml"/><Relationship Id="rId54" Type="http://schemas.openxmlformats.org/officeDocument/2006/relationships/image" Target="../media/image2296.png"/><Relationship Id="rId62" Type="http://schemas.openxmlformats.org/officeDocument/2006/relationships/image" Target="../media/image2300.png"/><Relationship Id="rId70" Type="http://schemas.openxmlformats.org/officeDocument/2006/relationships/image" Target="../media/image2304.png"/><Relationship Id="rId75" Type="http://schemas.openxmlformats.org/officeDocument/2006/relationships/customXml" Target="../ink/ink5500.xml"/><Relationship Id="rId83" Type="http://schemas.openxmlformats.org/officeDocument/2006/relationships/customXml" Target="../ink/ink5504.xml"/><Relationship Id="rId1" Type="http://schemas.openxmlformats.org/officeDocument/2006/relationships/slideLayout" Target="../slideLayouts/slideLayout12.xml"/><Relationship Id="rId6" Type="http://schemas.openxmlformats.org/officeDocument/2006/relationships/image" Target="../media/image2272.png"/><Relationship Id="rId15" Type="http://schemas.openxmlformats.org/officeDocument/2006/relationships/customXml" Target="../ink/ink5470.xml"/><Relationship Id="rId23" Type="http://schemas.openxmlformats.org/officeDocument/2006/relationships/customXml" Target="../ink/ink5474.xml"/><Relationship Id="rId28" Type="http://schemas.openxmlformats.org/officeDocument/2006/relationships/image" Target="../media/image2283.png"/><Relationship Id="rId36" Type="http://schemas.openxmlformats.org/officeDocument/2006/relationships/image" Target="../media/image2287.png"/><Relationship Id="rId49" Type="http://schemas.openxmlformats.org/officeDocument/2006/relationships/customXml" Target="../ink/ink5487.xml"/><Relationship Id="rId57" Type="http://schemas.openxmlformats.org/officeDocument/2006/relationships/customXml" Target="../ink/ink5491.xml"/><Relationship Id="rId10" Type="http://schemas.openxmlformats.org/officeDocument/2006/relationships/image" Target="../media/image2274.png"/><Relationship Id="rId31" Type="http://schemas.openxmlformats.org/officeDocument/2006/relationships/customXml" Target="../ink/ink5478.xml"/><Relationship Id="rId44" Type="http://schemas.openxmlformats.org/officeDocument/2006/relationships/image" Target="../media/image2291.png"/><Relationship Id="rId52" Type="http://schemas.openxmlformats.org/officeDocument/2006/relationships/image" Target="../media/image2295.png"/><Relationship Id="rId60" Type="http://schemas.openxmlformats.org/officeDocument/2006/relationships/image" Target="../media/image2299.png"/><Relationship Id="rId65" Type="http://schemas.openxmlformats.org/officeDocument/2006/relationships/customXml" Target="../ink/ink5495.xml"/><Relationship Id="rId73" Type="http://schemas.openxmlformats.org/officeDocument/2006/relationships/customXml" Target="../ink/ink5499.xml"/><Relationship Id="rId78" Type="http://schemas.openxmlformats.org/officeDocument/2006/relationships/image" Target="../media/image2308.png"/><Relationship Id="rId81" Type="http://schemas.openxmlformats.org/officeDocument/2006/relationships/customXml" Target="../ink/ink5503.xml"/><Relationship Id="rId86" Type="http://schemas.openxmlformats.org/officeDocument/2006/relationships/image" Target="../media/image12.png"/><Relationship Id="rId4" Type="http://schemas.openxmlformats.org/officeDocument/2006/relationships/image" Target="../media/image2318.png"/><Relationship Id="rId9" Type="http://schemas.openxmlformats.org/officeDocument/2006/relationships/customXml" Target="../ink/ink5467.xml"/><Relationship Id="rId13" Type="http://schemas.openxmlformats.org/officeDocument/2006/relationships/customXml" Target="../ink/ink5469.xml"/><Relationship Id="rId18" Type="http://schemas.openxmlformats.org/officeDocument/2006/relationships/image" Target="../media/image2278.png"/><Relationship Id="rId39" Type="http://schemas.openxmlformats.org/officeDocument/2006/relationships/customXml" Target="../ink/ink5482.xml"/><Relationship Id="rId34" Type="http://schemas.openxmlformats.org/officeDocument/2006/relationships/image" Target="../media/image2286.png"/><Relationship Id="rId50" Type="http://schemas.openxmlformats.org/officeDocument/2006/relationships/image" Target="../media/image2294.png"/><Relationship Id="rId55" Type="http://schemas.openxmlformats.org/officeDocument/2006/relationships/customXml" Target="../ink/ink5490.xml"/><Relationship Id="rId76" Type="http://schemas.openxmlformats.org/officeDocument/2006/relationships/image" Target="../media/image2307.png"/><Relationship Id="rId7" Type="http://schemas.openxmlformats.org/officeDocument/2006/relationships/customXml" Target="../ink/ink5466.xml"/><Relationship Id="rId71" Type="http://schemas.openxmlformats.org/officeDocument/2006/relationships/customXml" Target="../ink/ink5498.xml"/><Relationship Id="rId2" Type="http://schemas.openxmlformats.org/officeDocument/2006/relationships/image" Target="../media/image2316.png"/><Relationship Id="rId29" Type="http://schemas.openxmlformats.org/officeDocument/2006/relationships/customXml" Target="../ink/ink5477.xml"/><Relationship Id="rId24" Type="http://schemas.openxmlformats.org/officeDocument/2006/relationships/image" Target="../media/image2281.png"/><Relationship Id="rId40" Type="http://schemas.openxmlformats.org/officeDocument/2006/relationships/image" Target="../media/image2289.png"/><Relationship Id="rId45" Type="http://schemas.openxmlformats.org/officeDocument/2006/relationships/customXml" Target="../ink/ink5485.xml"/><Relationship Id="rId66" Type="http://schemas.openxmlformats.org/officeDocument/2006/relationships/image" Target="../media/image2302.png"/><Relationship Id="rId87" Type="http://schemas.openxmlformats.org/officeDocument/2006/relationships/image" Target="../media/image13.png"/><Relationship Id="rId61" Type="http://schemas.openxmlformats.org/officeDocument/2006/relationships/customXml" Target="../ink/ink5493.xml"/><Relationship Id="rId82" Type="http://schemas.openxmlformats.org/officeDocument/2006/relationships/image" Target="../media/image2310.png"/></Relationships>
</file>

<file path=ppt/slides/_rels/slide126.xml.rels><?xml version="1.0" encoding="UTF-8" standalone="yes"?>
<Relationships xmlns="http://schemas.openxmlformats.org/package/2006/relationships"><Relationship Id="rId117" Type="http://schemas.openxmlformats.org/officeDocument/2006/relationships/customXml" Target="../ink/ink5562.xml"/><Relationship Id="rId21" Type="http://schemas.openxmlformats.org/officeDocument/2006/relationships/customXml" Target="../ink/ink5514.xml"/><Relationship Id="rId42" Type="http://schemas.openxmlformats.org/officeDocument/2006/relationships/image" Target="../media/image2334.png"/><Relationship Id="rId63" Type="http://schemas.openxmlformats.org/officeDocument/2006/relationships/customXml" Target="../ink/ink5535.xml"/><Relationship Id="rId84" Type="http://schemas.openxmlformats.org/officeDocument/2006/relationships/image" Target="../media/image2355.png"/><Relationship Id="rId138" Type="http://schemas.openxmlformats.org/officeDocument/2006/relationships/image" Target="../media/image2382.png"/><Relationship Id="rId107" Type="http://schemas.openxmlformats.org/officeDocument/2006/relationships/customXml" Target="../ink/ink5557.xml"/><Relationship Id="rId11" Type="http://schemas.openxmlformats.org/officeDocument/2006/relationships/customXml" Target="../ink/ink5509.xml"/><Relationship Id="rId32" Type="http://schemas.openxmlformats.org/officeDocument/2006/relationships/image" Target="../media/image2329.png"/><Relationship Id="rId53" Type="http://schemas.openxmlformats.org/officeDocument/2006/relationships/customXml" Target="../ink/ink5530.xml"/><Relationship Id="rId74" Type="http://schemas.openxmlformats.org/officeDocument/2006/relationships/image" Target="../media/image2350.png"/><Relationship Id="rId128" Type="http://schemas.openxmlformats.org/officeDocument/2006/relationships/image" Target="../media/image2377.png"/><Relationship Id="rId149" Type="http://schemas.openxmlformats.org/officeDocument/2006/relationships/customXml" Target="../ink/ink5578.xml"/><Relationship Id="rId5" Type="http://schemas.openxmlformats.org/officeDocument/2006/relationships/customXml" Target="../ink/ink5506.xml"/><Relationship Id="rId95" Type="http://schemas.openxmlformats.org/officeDocument/2006/relationships/customXml" Target="../ink/ink5551.xml"/><Relationship Id="rId22" Type="http://schemas.openxmlformats.org/officeDocument/2006/relationships/image" Target="../media/image2324.png"/><Relationship Id="rId27" Type="http://schemas.openxmlformats.org/officeDocument/2006/relationships/customXml" Target="../ink/ink5517.xml"/><Relationship Id="rId43" Type="http://schemas.openxmlformats.org/officeDocument/2006/relationships/customXml" Target="../ink/ink5525.xml"/><Relationship Id="rId48" Type="http://schemas.openxmlformats.org/officeDocument/2006/relationships/image" Target="../media/image2337.png"/><Relationship Id="rId64" Type="http://schemas.openxmlformats.org/officeDocument/2006/relationships/image" Target="../media/image2345.png"/><Relationship Id="rId69" Type="http://schemas.openxmlformats.org/officeDocument/2006/relationships/customXml" Target="../ink/ink5538.xml"/><Relationship Id="rId113" Type="http://schemas.openxmlformats.org/officeDocument/2006/relationships/customXml" Target="../ink/ink5560.xml"/><Relationship Id="rId118" Type="http://schemas.openxmlformats.org/officeDocument/2006/relationships/image" Target="../media/image2372.png"/><Relationship Id="rId134" Type="http://schemas.openxmlformats.org/officeDocument/2006/relationships/image" Target="../media/image2380.png"/><Relationship Id="rId139" Type="http://schemas.openxmlformats.org/officeDocument/2006/relationships/customXml" Target="../ink/ink5573.xml"/><Relationship Id="rId80" Type="http://schemas.openxmlformats.org/officeDocument/2006/relationships/image" Target="../media/image2353.png"/><Relationship Id="rId85" Type="http://schemas.openxmlformats.org/officeDocument/2006/relationships/customXml" Target="../ink/ink5546.xml"/><Relationship Id="rId150" Type="http://schemas.openxmlformats.org/officeDocument/2006/relationships/image" Target="../media/image2388.png"/><Relationship Id="rId155" Type="http://schemas.openxmlformats.org/officeDocument/2006/relationships/customXml" Target="../ink/ink5581.xml"/><Relationship Id="rId12" Type="http://schemas.openxmlformats.org/officeDocument/2006/relationships/image" Target="../media/image2319.png"/><Relationship Id="rId17" Type="http://schemas.openxmlformats.org/officeDocument/2006/relationships/customXml" Target="../ink/ink5512.xml"/><Relationship Id="rId33" Type="http://schemas.openxmlformats.org/officeDocument/2006/relationships/customXml" Target="../ink/ink5520.xml"/><Relationship Id="rId38" Type="http://schemas.openxmlformats.org/officeDocument/2006/relationships/image" Target="../media/image2332.png"/><Relationship Id="rId59" Type="http://schemas.openxmlformats.org/officeDocument/2006/relationships/customXml" Target="../ink/ink5533.xml"/><Relationship Id="rId103" Type="http://schemas.openxmlformats.org/officeDocument/2006/relationships/customXml" Target="../ink/ink5555.xml"/><Relationship Id="rId108" Type="http://schemas.openxmlformats.org/officeDocument/2006/relationships/image" Target="../media/image2367.png"/><Relationship Id="rId124" Type="http://schemas.openxmlformats.org/officeDocument/2006/relationships/image" Target="../media/image2375.png"/><Relationship Id="rId129" Type="http://schemas.openxmlformats.org/officeDocument/2006/relationships/customXml" Target="../ink/ink5568.xml"/><Relationship Id="rId54" Type="http://schemas.openxmlformats.org/officeDocument/2006/relationships/image" Target="../media/image2340.png"/><Relationship Id="rId70" Type="http://schemas.openxmlformats.org/officeDocument/2006/relationships/image" Target="../media/image2348.png"/><Relationship Id="rId75" Type="http://schemas.openxmlformats.org/officeDocument/2006/relationships/customXml" Target="../ink/ink5541.xml"/><Relationship Id="rId91" Type="http://schemas.openxmlformats.org/officeDocument/2006/relationships/customXml" Target="../ink/ink5549.xml"/><Relationship Id="rId96" Type="http://schemas.openxmlformats.org/officeDocument/2006/relationships/image" Target="../media/image2361.png"/><Relationship Id="rId140" Type="http://schemas.openxmlformats.org/officeDocument/2006/relationships/image" Target="../media/image2383.png"/><Relationship Id="rId145" Type="http://schemas.openxmlformats.org/officeDocument/2006/relationships/customXml" Target="../ink/ink5576.xml"/><Relationship Id="rId1" Type="http://schemas.openxmlformats.org/officeDocument/2006/relationships/slideLayout" Target="../slideLayouts/slideLayout12.xml"/><Relationship Id="rId6" Type="http://schemas.openxmlformats.org/officeDocument/2006/relationships/image" Target="../media/image2236.png"/><Relationship Id="rId23" Type="http://schemas.openxmlformats.org/officeDocument/2006/relationships/customXml" Target="../ink/ink5515.xml"/><Relationship Id="rId28" Type="http://schemas.openxmlformats.org/officeDocument/2006/relationships/image" Target="../media/image2327.png"/><Relationship Id="rId49" Type="http://schemas.openxmlformats.org/officeDocument/2006/relationships/customXml" Target="../ink/ink5528.xml"/><Relationship Id="rId114" Type="http://schemas.openxmlformats.org/officeDocument/2006/relationships/image" Target="../media/image2370.png"/><Relationship Id="rId119" Type="http://schemas.openxmlformats.org/officeDocument/2006/relationships/customXml" Target="../ink/ink5563.xml"/><Relationship Id="rId44" Type="http://schemas.openxmlformats.org/officeDocument/2006/relationships/image" Target="../media/image2335.png"/><Relationship Id="rId60" Type="http://schemas.openxmlformats.org/officeDocument/2006/relationships/image" Target="../media/image2343.png"/><Relationship Id="rId65" Type="http://schemas.openxmlformats.org/officeDocument/2006/relationships/customXml" Target="../ink/ink5536.xml"/><Relationship Id="rId81" Type="http://schemas.openxmlformats.org/officeDocument/2006/relationships/customXml" Target="../ink/ink5544.xml"/><Relationship Id="rId86" Type="http://schemas.openxmlformats.org/officeDocument/2006/relationships/image" Target="../media/image2356.png"/><Relationship Id="rId130" Type="http://schemas.openxmlformats.org/officeDocument/2006/relationships/image" Target="../media/image2378.png"/><Relationship Id="rId135" Type="http://schemas.openxmlformats.org/officeDocument/2006/relationships/customXml" Target="../ink/ink5571.xml"/><Relationship Id="rId151" Type="http://schemas.openxmlformats.org/officeDocument/2006/relationships/customXml" Target="../ink/ink5579.xml"/><Relationship Id="rId156" Type="http://schemas.openxmlformats.org/officeDocument/2006/relationships/image" Target="../media/image2391.png"/><Relationship Id="rId13" Type="http://schemas.openxmlformats.org/officeDocument/2006/relationships/customXml" Target="../ink/ink5510.xml"/><Relationship Id="rId18" Type="http://schemas.openxmlformats.org/officeDocument/2006/relationships/image" Target="../media/image2322.png"/><Relationship Id="rId39" Type="http://schemas.openxmlformats.org/officeDocument/2006/relationships/customXml" Target="../ink/ink5523.xml"/><Relationship Id="rId109" Type="http://schemas.openxmlformats.org/officeDocument/2006/relationships/customXml" Target="../ink/ink5558.xml"/><Relationship Id="rId34" Type="http://schemas.openxmlformats.org/officeDocument/2006/relationships/image" Target="../media/image2330.png"/><Relationship Id="rId50" Type="http://schemas.openxmlformats.org/officeDocument/2006/relationships/image" Target="../media/image2338.png"/><Relationship Id="rId55" Type="http://schemas.openxmlformats.org/officeDocument/2006/relationships/customXml" Target="../ink/ink5531.xml"/><Relationship Id="rId76" Type="http://schemas.openxmlformats.org/officeDocument/2006/relationships/image" Target="../media/image2351.png"/><Relationship Id="rId97" Type="http://schemas.openxmlformats.org/officeDocument/2006/relationships/customXml" Target="../ink/ink5552.xml"/><Relationship Id="rId104" Type="http://schemas.openxmlformats.org/officeDocument/2006/relationships/image" Target="../media/image2365.png"/><Relationship Id="rId120" Type="http://schemas.openxmlformats.org/officeDocument/2006/relationships/image" Target="../media/image2373.png"/><Relationship Id="rId125" Type="http://schemas.openxmlformats.org/officeDocument/2006/relationships/customXml" Target="../ink/ink5566.xml"/><Relationship Id="rId141" Type="http://schemas.openxmlformats.org/officeDocument/2006/relationships/customXml" Target="../ink/ink5574.xml"/><Relationship Id="rId146" Type="http://schemas.openxmlformats.org/officeDocument/2006/relationships/image" Target="../media/image2386.png"/><Relationship Id="rId7" Type="http://schemas.openxmlformats.org/officeDocument/2006/relationships/customXml" Target="../ink/ink5507.xml"/><Relationship Id="rId71" Type="http://schemas.openxmlformats.org/officeDocument/2006/relationships/customXml" Target="../ink/ink5539.xml"/><Relationship Id="rId92" Type="http://schemas.openxmlformats.org/officeDocument/2006/relationships/image" Target="../media/image2359.png"/><Relationship Id="rId2" Type="http://schemas.openxmlformats.org/officeDocument/2006/relationships/image" Target="../media/image2202.png"/><Relationship Id="rId29" Type="http://schemas.openxmlformats.org/officeDocument/2006/relationships/customXml" Target="../ink/ink5518.xml"/><Relationship Id="rId24" Type="http://schemas.openxmlformats.org/officeDocument/2006/relationships/image" Target="../media/image2325.png"/><Relationship Id="rId40" Type="http://schemas.openxmlformats.org/officeDocument/2006/relationships/image" Target="../media/image2333.png"/><Relationship Id="rId45" Type="http://schemas.openxmlformats.org/officeDocument/2006/relationships/customXml" Target="../ink/ink5526.xml"/><Relationship Id="rId66" Type="http://schemas.openxmlformats.org/officeDocument/2006/relationships/image" Target="../media/image2346.png"/><Relationship Id="rId87" Type="http://schemas.openxmlformats.org/officeDocument/2006/relationships/customXml" Target="../ink/ink5547.xml"/><Relationship Id="rId110" Type="http://schemas.openxmlformats.org/officeDocument/2006/relationships/image" Target="../media/image2368.png"/><Relationship Id="rId115" Type="http://schemas.openxmlformats.org/officeDocument/2006/relationships/customXml" Target="../ink/ink5561.xml"/><Relationship Id="rId131" Type="http://schemas.openxmlformats.org/officeDocument/2006/relationships/customXml" Target="../ink/ink5569.xml"/><Relationship Id="rId136" Type="http://schemas.openxmlformats.org/officeDocument/2006/relationships/image" Target="../media/image2381.png"/><Relationship Id="rId61" Type="http://schemas.openxmlformats.org/officeDocument/2006/relationships/customXml" Target="../ink/ink5534.xml"/><Relationship Id="rId82" Type="http://schemas.openxmlformats.org/officeDocument/2006/relationships/image" Target="../media/image2354.png"/><Relationship Id="rId152" Type="http://schemas.openxmlformats.org/officeDocument/2006/relationships/image" Target="../media/image2389.png"/><Relationship Id="rId19" Type="http://schemas.openxmlformats.org/officeDocument/2006/relationships/customXml" Target="../ink/ink5513.xml"/><Relationship Id="rId14" Type="http://schemas.openxmlformats.org/officeDocument/2006/relationships/image" Target="../media/image2320.png"/><Relationship Id="rId30" Type="http://schemas.openxmlformats.org/officeDocument/2006/relationships/image" Target="../media/image2328.png"/><Relationship Id="rId35" Type="http://schemas.openxmlformats.org/officeDocument/2006/relationships/customXml" Target="../ink/ink5521.xml"/><Relationship Id="rId56" Type="http://schemas.openxmlformats.org/officeDocument/2006/relationships/image" Target="../media/image2341.png"/><Relationship Id="rId77" Type="http://schemas.openxmlformats.org/officeDocument/2006/relationships/customXml" Target="../ink/ink5542.xml"/><Relationship Id="rId100" Type="http://schemas.openxmlformats.org/officeDocument/2006/relationships/image" Target="../media/image2363.png"/><Relationship Id="rId105" Type="http://schemas.openxmlformats.org/officeDocument/2006/relationships/customXml" Target="../ink/ink5556.xml"/><Relationship Id="rId126" Type="http://schemas.openxmlformats.org/officeDocument/2006/relationships/image" Target="../media/image2376.png"/><Relationship Id="rId147" Type="http://schemas.openxmlformats.org/officeDocument/2006/relationships/customXml" Target="../ink/ink5577.xml"/><Relationship Id="rId8" Type="http://schemas.openxmlformats.org/officeDocument/2006/relationships/image" Target="../media/image2237.png"/><Relationship Id="rId51" Type="http://schemas.openxmlformats.org/officeDocument/2006/relationships/customXml" Target="../ink/ink5529.xml"/><Relationship Id="rId72" Type="http://schemas.openxmlformats.org/officeDocument/2006/relationships/image" Target="../media/image2349.png"/><Relationship Id="rId93" Type="http://schemas.openxmlformats.org/officeDocument/2006/relationships/customXml" Target="../ink/ink5550.xml"/><Relationship Id="rId98" Type="http://schemas.openxmlformats.org/officeDocument/2006/relationships/image" Target="../media/image2362.png"/><Relationship Id="rId121" Type="http://schemas.openxmlformats.org/officeDocument/2006/relationships/customXml" Target="../ink/ink5564.xml"/><Relationship Id="rId142" Type="http://schemas.openxmlformats.org/officeDocument/2006/relationships/image" Target="../media/image2384.png"/><Relationship Id="rId3" Type="http://schemas.openxmlformats.org/officeDocument/2006/relationships/customXml" Target="../ink/ink5505.xml"/><Relationship Id="rId25" Type="http://schemas.openxmlformats.org/officeDocument/2006/relationships/customXml" Target="../ink/ink5516.xml"/><Relationship Id="rId46" Type="http://schemas.openxmlformats.org/officeDocument/2006/relationships/image" Target="../media/image2336.png"/><Relationship Id="rId67" Type="http://schemas.openxmlformats.org/officeDocument/2006/relationships/customXml" Target="../ink/ink5537.xml"/><Relationship Id="rId116" Type="http://schemas.openxmlformats.org/officeDocument/2006/relationships/image" Target="../media/image2371.png"/><Relationship Id="rId137" Type="http://schemas.openxmlformats.org/officeDocument/2006/relationships/customXml" Target="../ink/ink5572.xml"/><Relationship Id="rId20" Type="http://schemas.openxmlformats.org/officeDocument/2006/relationships/image" Target="../media/image2323.png"/><Relationship Id="rId41" Type="http://schemas.openxmlformats.org/officeDocument/2006/relationships/customXml" Target="../ink/ink5524.xml"/><Relationship Id="rId62" Type="http://schemas.openxmlformats.org/officeDocument/2006/relationships/image" Target="../media/image2344.png"/><Relationship Id="rId83" Type="http://schemas.openxmlformats.org/officeDocument/2006/relationships/customXml" Target="../ink/ink5545.xml"/><Relationship Id="rId88" Type="http://schemas.openxmlformats.org/officeDocument/2006/relationships/image" Target="../media/image2357.png"/><Relationship Id="rId111" Type="http://schemas.openxmlformats.org/officeDocument/2006/relationships/customXml" Target="../ink/ink5559.xml"/><Relationship Id="rId132" Type="http://schemas.openxmlformats.org/officeDocument/2006/relationships/image" Target="../media/image2379.png"/><Relationship Id="rId153" Type="http://schemas.openxmlformats.org/officeDocument/2006/relationships/customXml" Target="../ink/ink5580.xml"/><Relationship Id="rId15" Type="http://schemas.openxmlformats.org/officeDocument/2006/relationships/customXml" Target="../ink/ink5511.xml"/><Relationship Id="rId36" Type="http://schemas.openxmlformats.org/officeDocument/2006/relationships/image" Target="../media/image2331.png"/><Relationship Id="rId57" Type="http://schemas.openxmlformats.org/officeDocument/2006/relationships/customXml" Target="../ink/ink5532.xml"/><Relationship Id="rId106" Type="http://schemas.openxmlformats.org/officeDocument/2006/relationships/image" Target="../media/image2366.png"/><Relationship Id="rId127" Type="http://schemas.openxmlformats.org/officeDocument/2006/relationships/customXml" Target="../ink/ink5567.xml"/><Relationship Id="rId10" Type="http://schemas.openxmlformats.org/officeDocument/2006/relationships/image" Target="../media/image2238.png"/><Relationship Id="rId31" Type="http://schemas.openxmlformats.org/officeDocument/2006/relationships/customXml" Target="../ink/ink5519.xml"/><Relationship Id="rId52" Type="http://schemas.openxmlformats.org/officeDocument/2006/relationships/image" Target="../media/image2339.png"/><Relationship Id="rId73" Type="http://schemas.openxmlformats.org/officeDocument/2006/relationships/customXml" Target="../ink/ink5540.xml"/><Relationship Id="rId78" Type="http://schemas.openxmlformats.org/officeDocument/2006/relationships/image" Target="../media/image2352.png"/><Relationship Id="rId94" Type="http://schemas.openxmlformats.org/officeDocument/2006/relationships/image" Target="../media/image2360.png"/><Relationship Id="rId99" Type="http://schemas.openxmlformats.org/officeDocument/2006/relationships/customXml" Target="../ink/ink5553.xml"/><Relationship Id="rId101" Type="http://schemas.openxmlformats.org/officeDocument/2006/relationships/customXml" Target="../ink/ink5554.xml"/><Relationship Id="rId122" Type="http://schemas.openxmlformats.org/officeDocument/2006/relationships/image" Target="../media/image2374.png"/><Relationship Id="rId143" Type="http://schemas.openxmlformats.org/officeDocument/2006/relationships/customXml" Target="../ink/ink5575.xml"/><Relationship Id="rId148" Type="http://schemas.openxmlformats.org/officeDocument/2006/relationships/image" Target="../media/image2387.png"/><Relationship Id="rId4" Type="http://schemas.openxmlformats.org/officeDocument/2006/relationships/image" Target="../media/image2203.png"/><Relationship Id="rId9" Type="http://schemas.openxmlformats.org/officeDocument/2006/relationships/customXml" Target="../ink/ink5508.xml"/><Relationship Id="rId26" Type="http://schemas.openxmlformats.org/officeDocument/2006/relationships/image" Target="../media/image2326.png"/><Relationship Id="rId47" Type="http://schemas.openxmlformats.org/officeDocument/2006/relationships/customXml" Target="../ink/ink5527.xml"/><Relationship Id="rId68" Type="http://schemas.openxmlformats.org/officeDocument/2006/relationships/image" Target="../media/image2347.png"/><Relationship Id="rId89" Type="http://schemas.openxmlformats.org/officeDocument/2006/relationships/customXml" Target="../ink/ink5548.xml"/><Relationship Id="rId112" Type="http://schemas.openxmlformats.org/officeDocument/2006/relationships/image" Target="../media/image2369.png"/><Relationship Id="rId133" Type="http://schemas.openxmlformats.org/officeDocument/2006/relationships/customXml" Target="../ink/ink5570.xml"/><Relationship Id="rId154" Type="http://schemas.openxmlformats.org/officeDocument/2006/relationships/image" Target="../media/image2390.png"/><Relationship Id="rId16" Type="http://schemas.openxmlformats.org/officeDocument/2006/relationships/image" Target="../media/image2321.png"/><Relationship Id="rId37" Type="http://schemas.openxmlformats.org/officeDocument/2006/relationships/customXml" Target="../ink/ink5522.xml"/><Relationship Id="rId58" Type="http://schemas.openxmlformats.org/officeDocument/2006/relationships/image" Target="../media/image2342.png"/><Relationship Id="rId79" Type="http://schemas.openxmlformats.org/officeDocument/2006/relationships/customXml" Target="../ink/ink5543.xml"/><Relationship Id="rId102" Type="http://schemas.openxmlformats.org/officeDocument/2006/relationships/image" Target="../media/image2364.png"/><Relationship Id="rId123" Type="http://schemas.openxmlformats.org/officeDocument/2006/relationships/customXml" Target="../ink/ink5565.xml"/><Relationship Id="rId144" Type="http://schemas.openxmlformats.org/officeDocument/2006/relationships/image" Target="../media/image2385.png"/><Relationship Id="rId90" Type="http://schemas.openxmlformats.org/officeDocument/2006/relationships/image" Target="../media/image2358.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13" Type="http://schemas.openxmlformats.org/officeDocument/2006/relationships/customXml" Target="../ink/ink5587.xml"/><Relationship Id="rId18" Type="http://schemas.openxmlformats.org/officeDocument/2006/relationships/image" Target="../media/image25.png"/><Relationship Id="rId26" Type="http://schemas.openxmlformats.org/officeDocument/2006/relationships/image" Target="../media/image29.png"/><Relationship Id="rId39" Type="http://schemas.openxmlformats.org/officeDocument/2006/relationships/customXml" Target="../ink/ink5600.xml"/><Relationship Id="rId21" Type="http://schemas.openxmlformats.org/officeDocument/2006/relationships/customXml" Target="../ink/ink5591.xml"/><Relationship Id="rId34" Type="http://schemas.openxmlformats.org/officeDocument/2006/relationships/image" Target="../media/image33.png"/><Relationship Id="rId42" Type="http://schemas.openxmlformats.org/officeDocument/2006/relationships/image" Target="../media/image37.png"/><Relationship Id="rId47" Type="http://schemas.openxmlformats.org/officeDocument/2006/relationships/customXml" Target="../ink/ink5604.xml"/><Relationship Id="rId7" Type="http://schemas.openxmlformats.org/officeDocument/2006/relationships/customXml" Target="../ink/ink5584.xml"/><Relationship Id="rId2" Type="http://schemas.openxmlformats.org/officeDocument/2006/relationships/image" Target="../media/image17.png"/><Relationship Id="rId16" Type="http://schemas.openxmlformats.org/officeDocument/2006/relationships/image" Target="../media/image24.png"/><Relationship Id="rId29" Type="http://schemas.openxmlformats.org/officeDocument/2006/relationships/customXml" Target="../ink/ink5595.xml"/><Relationship Id="rId1" Type="http://schemas.openxmlformats.org/officeDocument/2006/relationships/slideLayout" Target="../slideLayouts/slideLayout12.xml"/><Relationship Id="rId6" Type="http://schemas.openxmlformats.org/officeDocument/2006/relationships/image" Target="../media/image19.png"/><Relationship Id="rId11" Type="http://schemas.openxmlformats.org/officeDocument/2006/relationships/customXml" Target="../ink/ink5586.xml"/><Relationship Id="rId24" Type="http://schemas.openxmlformats.org/officeDocument/2006/relationships/image" Target="../media/image28.png"/><Relationship Id="rId32" Type="http://schemas.openxmlformats.org/officeDocument/2006/relationships/image" Target="../media/image32.png"/><Relationship Id="rId37" Type="http://schemas.openxmlformats.org/officeDocument/2006/relationships/customXml" Target="../ink/ink5599.xml"/><Relationship Id="rId40" Type="http://schemas.openxmlformats.org/officeDocument/2006/relationships/image" Target="../media/image36.png"/><Relationship Id="rId45" Type="http://schemas.openxmlformats.org/officeDocument/2006/relationships/customXml" Target="../ink/ink5603.xml"/><Relationship Id="rId5" Type="http://schemas.openxmlformats.org/officeDocument/2006/relationships/customXml" Target="../ink/ink5583.xml"/><Relationship Id="rId15" Type="http://schemas.openxmlformats.org/officeDocument/2006/relationships/customXml" Target="../ink/ink5588.xml"/><Relationship Id="rId23" Type="http://schemas.openxmlformats.org/officeDocument/2006/relationships/customXml" Target="../ink/ink5592.xml"/><Relationship Id="rId28" Type="http://schemas.openxmlformats.org/officeDocument/2006/relationships/image" Target="../media/image30.png"/><Relationship Id="rId36" Type="http://schemas.openxmlformats.org/officeDocument/2006/relationships/image" Target="../media/image34.png"/><Relationship Id="rId10" Type="http://schemas.openxmlformats.org/officeDocument/2006/relationships/image" Target="../media/image21.png"/><Relationship Id="rId19" Type="http://schemas.openxmlformats.org/officeDocument/2006/relationships/customXml" Target="../ink/ink5590.xml"/><Relationship Id="rId31" Type="http://schemas.openxmlformats.org/officeDocument/2006/relationships/customXml" Target="../ink/ink5596.xml"/><Relationship Id="rId44" Type="http://schemas.openxmlformats.org/officeDocument/2006/relationships/image" Target="../media/image38.png"/><Relationship Id="rId4" Type="http://schemas.openxmlformats.org/officeDocument/2006/relationships/image" Target="../media/image18.png"/><Relationship Id="rId9" Type="http://schemas.openxmlformats.org/officeDocument/2006/relationships/customXml" Target="../ink/ink5585.xml"/><Relationship Id="rId14" Type="http://schemas.openxmlformats.org/officeDocument/2006/relationships/image" Target="../media/image23.png"/><Relationship Id="rId22" Type="http://schemas.openxmlformats.org/officeDocument/2006/relationships/image" Target="../media/image27.png"/><Relationship Id="rId27" Type="http://schemas.openxmlformats.org/officeDocument/2006/relationships/customXml" Target="../ink/ink5594.xml"/><Relationship Id="rId30" Type="http://schemas.openxmlformats.org/officeDocument/2006/relationships/image" Target="../media/image31.png"/><Relationship Id="rId35" Type="http://schemas.openxmlformats.org/officeDocument/2006/relationships/customXml" Target="../ink/ink5598.xml"/><Relationship Id="rId43" Type="http://schemas.openxmlformats.org/officeDocument/2006/relationships/customXml" Target="../ink/ink5602.xml"/><Relationship Id="rId48" Type="http://schemas.openxmlformats.org/officeDocument/2006/relationships/image" Target="../media/image40.png"/><Relationship Id="rId8" Type="http://schemas.openxmlformats.org/officeDocument/2006/relationships/image" Target="../media/image20.png"/><Relationship Id="rId3" Type="http://schemas.openxmlformats.org/officeDocument/2006/relationships/customXml" Target="../ink/ink5582.xml"/><Relationship Id="rId12" Type="http://schemas.openxmlformats.org/officeDocument/2006/relationships/image" Target="../media/image22.png"/><Relationship Id="rId17" Type="http://schemas.openxmlformats.org/officeDocument/2006/relationships/customXml" Target="../ink/ink5589.xml"/><Relationship Id="rId25" Type="http://schemas.openxmlformats.org/officeDocument/2006/relationships/customXml" Target="../ink/ink5593.xml"/><Relationship Id="rId33" Type="http://schemas.openxmlformats.org/officeDocument/2006/relationships/customXml" Target="../ink/ink5597.xml"/><Relationship Id="rId38" Type="http://schemas.openxmlformats.org/officeDocument/2006/relationships/image" Target="../media/image35.png"/><Relationship Id="rId46" Type="http://schemas.openxmlformats.org/officeDocument/2006/relationships/image" Target="../media/image39.png"/><Relationship Id="rId20" Type="http://schemas.openxmlformats.org/officeDocument/2006/relationships/image" Target="../media/image26.png"/><Relationship Id="rId41" Type="http://schemas.openxmlformats.org/officeDocument/2006/relationships/customXml" Target="../ink/ink5601.xml"/></Relationships>
</file>

<file path=ppt/slides/_rels/slide131.xml.rels><?xml version="1.0" encoding="UTF-8" standalone="yes"?>
<Relationships xmlns="http://schemas.openxmlformats.org/package/2006/relationships"><Relationship Id="rId26" Type="http://schemas.openxmlformats.org/officeDocument/2006/relationships/image" Target="../media/image29.png"/><Relationship Id="rId21" Type="http://schemas.openxmlformats.org/officeDocument/2006/relationships/customXml" Target="../ink/ink5614.xml"/><Relationship Id="rId42" Type="http://schemas.openxmlformats.org/officeDocument/2006/relationships/image" Target="../media/image37.png"/><Relationship Id="rId47" Type="http://schemas.openxmlformats.org/officeDocument/2006/relationships/customXml" Target="../ink/ink5627.xml"/><Relationship Id="rId63" Type="http://schemas.openxmlformats.org/officeDocument/2006/relationships/customXml" Target="../ink/ink5635.xml"/><Relationship Id="rId68" Type="http://schemas.openxmlformats.org/officeDocument/2006/relationships/image" Target="../media/image50.png"/><Relationship Id="rId16" Type="http://schemas.openxmlformats.org/officeDocument/2006/relationships/image" Target="../media/image24.png"/><Relationship Id="rId11" Type="http://schemas.openxmlformats.org/officeDocument/2006/relationships/customXml" Target="../ink/ink5609.xml"/><Relationship Id="rId32" Type="http://schemas.openxmlformats.org/officeDocument/2006/relationships/image" Target="../media/image32.png"/><Relationship Id="rId37" Type="http://schemas.openxmlformats.org/officeDocument/2006/relationships/customXml" Target="../ink/ink5622.xml"/><Relationship Id="rId53" Type="http://schemas.openxmlformats.org/officeDocument/2006/relationships/customXml" Target="../ink/ink5630.xml"/><Relationship Id="rId58" Type="http://schemas.openxmlformats.org/officeDocument/2006/relationships/image" Target="../media/image45.png"/><Relationship Id="rId74" Type="http://schemas.openxmlformats.org/officeDocument/2006/relationships/image" Target="../media/image53.png"/><Relationship Id="rId79" Type="http://schemas.openxmlformats.org/officeDocument/2006/relationships/customXml" Target="../ink/ink5643.xml"/><Relationship Id="rId5" Type="http://schemas.openxmlformats.org/officeDocument/2006/relationships/customXml" Target="../ink/ink5606.xml"/><Relationship Id="rId61" Type="http://schemas.openxmlformats.org/officeDocument/2006/relationships/customXml" Target="../ink/ink5634.xml"/><Relationship Id="rId82" Type="http://schemas.openxmlformats.org/officeDocument/2006/relationships/image" Target="../media/image57.png"/><Relationship Id="rId19" Type="http://schemas.openxmlformats.org/officeDocument/2006/relationships/customXml" Target="../ink/ink5613.xml"/><Relationship Id="rId14" Type="http://schemas.openxmlformats.org/officeDocument/2006/relationships/image" Target="../media/image23.png"/><Relationship Id="rId22" Type="http://schemas.openxmlformats.org/officeDocument/2006/relationships/image" Target="../media/image27.png"/><Relationship Id="rId27" Type="http://schemas.openxmlformats.org/officeDocument/2006/relationships/customXml" Target="../ink/ink5617.xml"/><Relationship Id="rId30" Type="http://schemas.openxmlformats.org/officeDocument/2006/relationships/image" Target="../media/image31.png"/><Relationship Id="rId35" Type="http://schemas.openxmlformats.org/officeDocument/2006/relationships/customXml" Target="../ink/ink5621.xml"/><Relationship Id="rId43" Type="http://schemas.openxmlformats.org/officeDocument/2006/relationships/customXml" Target="../ink/ink5625.xml"/><Relationship Id="rId48" Type="http://schemas.openxmlformats.org/officeDocument/2006/relationships/image" Target="../media/image40.png"/><Relationship Id="rId56" Type="http://schemas.openxmlformats.org/officeDocument/2006/relationships/image" Target="../media/image44.png"/><Relationship Id="rId64" Type="http://schemas.openxmlformats.org/officeDocument/2006/relationships/image" Target="../media/image48.png"/><Relationship Id="rId69" Type="http://schemas.openxmlformats.org/officeDocument/2006/relationships/customXml" Target="../ink/ink5638.xml"/><Relationship Id="rId77" Type="http://schemas.openxmlformats.org/officeDocument/2006/relationships/customXml" Target="../ink/ink5642.xml"/><Relationship Id="rId8" Type="http://schemas.openxmlformats.org/officeDocument/2006/relationships/image" Target="../media/image20.png"/><Relationship Id="rId51" Type="http://schemas.openxmlformats.org/officeDocument/2006/relationships/customXml" Target="../ink/ink5629.xml"/><Relationship Id="rId72" Type="http://schemas.openxmlformats.org/officeDocument/2006/relationships/image" Target="../media/image52.png"/><Relationship Id="rId80" Type="http://schemas.openxmlformats.org/officeDocument/2006/relationships/image" Target="../media/image56.png"/><Relationship Id="rId3" Type="http://schemas.openxmlformats.org/officeDocument/2006/relationships/customXml" Target="../ink/ink5605.xml"/><Relationship Id="rId12" Type="http://schemas.openxmlformats.org/officeDocument/2006/relationships/image" Target="../media/image22.png"/><Relationship Id="rId17" Type="http://schemas.openxmlformats.org/officeDocument/2006/relationships/customXml" Target="../ink/ink5612.xml"/><Relationship Id="rId25" Type="http://schemas.openxmlformats.org/officeDocument/2006/relationships/customXml" Target="../ink/ink5616.xml"/><Relationship Id="rId33" Type="http://schemas.openxmlformats.org/officeDocument/2006/relationships/customXml" Target="../ink/ink5620.xml"/><Relationship Id="rId38" Type="http://schemas.openxmlformats.org/officeDocument/2006/relationships/image" Target="../media/image35.png"/><Relationship Id="rId46" Type="http://schemas.openxmlformats.org/officeDocument/2006/relationships/image" Target="../media/image39.png"/><Relationship Id="rId59" Type="http://schemas.openxmlformats.org/officeDocument/2006/relationships/customXml" Target="../ink/ink5633.xml"/><Relationship Id="rId67" Type="http://schemas.openxmlformats.org/officeDocument/2006/relationships/customXml" Target="../ink/ink5637.xml"/><Relationship Id="rId20" Type="http://schemas.openxmlformats.org/officeDocument/2006/relationships/image" Target="../media/image26.png"/><Relationship Id="rId41" Type="http://schemas.openxmlformats.org/officeDocument/2006/relationships/customXml" Target="../ink/ink5624.xml"/><Relationship Id="rId54" Type="http://schemas.openxmlformats.org/officeDocument/2006/relationships/image" Target="../media/image43.png"/><Relationship Id="rId62" Type="http://schemas.openxmlformats.org/officeDocument/2006/relationships/image" Target="../media/image47.png"/><Relationship Id="rId70" Type="http://schemas.openxmlformats.org/officeDocument/2006/relationships/image" Target="../media/image51.png"/><Relationship Id="rId75" Type="http://schemas.openxmlformats.org/officeDocument/2006/relationships/customXml" Target="../ink/ink5641.xml"/><Relationship Id="rId1" Type="http://schemas.openxmlformats.org/officeDocument/2006/relationships/slideLayout" Target="../slideLayouts/slideLayout12.xml"/><Relationship Id="rId6" Type="http://schemas.openxmlformats.org/officeDocument/2006/relationships/image" Target="../media/image19.png"/><Relationship Id="rId15" Type="http://schemas.openxmlformats.org/officeDocument/2006/relationships/customXml" Target="../ink/ink5611.xml"/><Relationship Id="rId23" Type="http://schemas.openxmlformats.org/officeDocument/2006/relationships/customXml" Target="../ink/ink5615.xml"/><Relationship Id="rId28" Type="http://schemas.openxmlformats.org/officeDocument/2006/relationships/image" Target="../media/image30.png"/><Relationship Id="rId36" Type="http://schemas.openxmlformats.org/officeDocument/2006/relationships/image" Target="../media/image34.png"/><Relationship Id="rId49" Type="http://schemas.openxmlformats.org/officeDocument/2006/relationships/customXml" Target="../ink/ink5628.xml"/><Relationship Id="rId57" Type="http://schemas.openxmlformats.org/officeDocument/2006/relationships/customXml" Target="../ink/ink5632.xml"/><Relationship Id="rId10" Type="http://schemas.openxmlformats.org/officeDocument/2006/relationships/image" Target="../media/image21.png"/><Relationship Id="rId31" Type="http://schemas.openxmlformats.org/officeDocument/2006/relationships/customXml" Target="../ink/ink5619.xml"/><Relationship Id="rId44" Type="http://schemas.openxmlformats.org/officeDocument/2006/relationships/image" Target="../media/image38.png"/><Relationship Id="rId52" Type="http://schemas.openxmlformats.org/officeDocument/2006/relationships/image" Target="../media/image42.png"/><Relationship Id="rId60" Type="http://schemas.openxmlformats.org/officeDocument/2006/relationships/image" Target="../media/image46.png"/><Relationship Id="rId65" Type="http://schemas.openxmlformats.org/officeDocument/2006/relationships/customXml" Target="../ink/ink5636.xml"/><Relationship Id="rId73" Type="http://schemas.openxmlformats.org/officeDocument/2006/relationships/customXml" Target="../ink/ink5640.xml"/><Relationship Id="rId78" Type="http://schemas.openxmlformats.org/officeDocument/2006/relationships/image" Target="../media/image55.png"/><Relationship Id="rId81" Type="http://schemas.openxmlformats.org/officeDocument/2006/relationships/customXml" Target="../ink/ink5644.xml"/><Relationship Id="rId4" Type="http://schemas.openxmlformats.org/officeDocument/2006/relationships/image" Target="../media/image18.png"/><Relationship Id="rId9" Type="http://schemas.openxmlformats.org/officeDocument/2006/relationships/customXml" Target="../ink/ink5608.xml"/><Relationship Id="rId13" Type="http://schemas.openxmlformats.org/officeDocument/2006/relationships/customXml" Target="../ink/ink5610.xml"/><Relationship Id="rId18" Type="http://schemas.openxmlformats.org/officeDocument/2006/relationships/image" Target="../media/image25.png"/><Relationship Id="rId39" Type="http://schemas.openxmlformats.org/officeDocument/2006/relationships/customXml" Target="../ink/ink5623.xml"/><Relationship Id="rId34" Type="http://schemas.openxmlformats.org/officeDocument/2006/relationships/image" Target="../media/image33.png"/><Relationship Id="rId50" Type="http://schemas.openxmlformats.org/officeDocument/2006/relationships/image" Target="../media/image41.png"/><Relationship Id="rId55" Type="http://schemas.openxmlformats.org/officeDocument/2006/relationships/customXml" Target="../ink/ink5631.xml"/><Relationship Id="rId76" Type="http://schemas.openxmlformats.org/officeDocument/2006/relationships/image" Target="../media/image54.png"/><Relationship Id="rId7" Type="http://schemas.openxmlformats.org/officeDocument/2006/relationships/customXml" Target="../ink/ink5607.xml"/><Relationship Id="rId71" Type="http://schemas.openxmlformats.org/officeDocument/2006/relationships/customXml" Target="../ink/ink5639.xml"/><Relationship Id="rId2" Type="http://schemas.openxmlformats.org/officeDocument/2006/relationships/image" Target="../media/image17.png"/><Relationship Id="rId29" Type="http://schemas.openxmlformats.org/officeDocument/2006/relationships/customXml" Target="../ink/ink5618.xml"/><Relationship Id="rId24" Type="http://schemas.openxmlformats.org/officeDocument/2006/relationships/image" Target="../media/image28.png"/><Relationship Id="rId40" Type="http://schemas.openxmlformats.org/officeDocument/2006/relationships/image" Target="../media/image36.png"/><Relationship Id="rId45" Type="http://schemas.openxmlformats.org/officeDocument/2006/relationships/customXml" Target="../ink/ink5626.xml"/><Relationship Id="rId66" Type="http://schemas.openxmlformats.org/officeDocument/2006/relationships/image" Target="../media/image49.png"/></Relationships>
</file>

<file path=ppt/slides/_rels/slide132.xml.rels><?xml version="1.0" encoding="UTF-8" standalone="yes"?>
<Relationships xmlns="http://schemas.openxmlformats.org/package/2006/relationships"><Relationship Id="rId117" Type="http://schemas.openxmlformats.org/officeDocument/2006/relationships/customXml" Target="../ink/ink5702.xml"/><Relationship Id="rId21" Type="http://schemas.openxmlformats.org/officeDocument/2006/relationships/customXml" Target="../ink/ink5654.xml"/><Relationship Id="rId42" Type="http://schemas.openxmlformats.org/officeDocument/2006/relationships/image" Target="../media/image37.png"/><Relationship Id="rId63" Type="http://schemas.openxmlformats.org/officeDocument/2006/relationships/customXml" Target="../ink/ink5675.xml"/><Relationship Id="rId84" Type="http://schemas.openxmlformats.org/officeDocument/2006/relationships/image" Target="../media/image58.png"/><Relationship Id="rId16" Type="http://schemas.openxmlformats.org/officeDocument/2006/relationships/image" Target="../media/image24.png"/><Relationship Id="rId107" Type="http://schemas.openxmlformats.org/officeDocument/2006/relationships/customXml" Target="../ink/ink5697.xml"/><Relationship Id="rId11" Type="http://schemas.openxmlformats.org/officeDocument/2006/relationships/customXml" Target="../ink/ink5649.xml"/><Relationship Id="rId32" Type="http://schemas.openxmlformats.org/officeDocument/2006/relationships/image" Target="../media/image32.png"/><Relationship Id="rId37" Type="http://schemas.openxmlformats.org/officeDocument/2006/relationships/customXml" Target="../ink/ink5662.xml"/><Relationship Id="rId53" Type="http://schemas.openxmlformats.org/officeDocument/2006/relationships/customXml" Target="../ink/ink5670.xml"/><Relationship Id="rId58" Type="http://schemas.openxmlformats.org/officeDocument/2006/relationships/image" Target="../media/image45.png"/><Relationship Id="rId74" Type="http://schemas.openxmlformats.org/officeDocument/2006/relationships/image" Target="../media/image53.png"/><Relationship Id="rId79" Type="http://schemas.openxmlformats.org/officeDocument/2006/relationships/customXml" Target="../ink/ink5683.xml"/><Relationship Id="rId102" Type="http://schemas.openxmlformats.org/officeDocument/2006/relationships/image" Target="../media/image6710.png"/><Relationship Id="rId123" Type="http://schemas.openxmlformats.org/officeDocument/2006/relationships/customXml" Target="../ink/ink5705.xml"/><Relationship Id="rId128" Type="http://schemas.openxmlformats.org/officeDocument/2006/relationships/image" Target="../media/image8010.png"/><Relationship Id="rId5" Type="http://schemas.openxmlformats.org/officeDocument/2006/relationships/customXml" Target="../ink/ink5646.xml"/><Relationship Id="rId90" Type="http://schemas.openxmlformats.org/officeDocument/2006/relationships/image" Target="../media/image6110.png"/><Relationship Id="rId95" Type="http://schemas.openxmlformats.org/officeDocument/2006/relationships/customXml" Target="../ink/ink5691.xml"/><Relationship Id="rId22" Type="http://schemas.openxmlformats.org/officeDocument/2006/relationships/image" Target="../media/image27.png"/><Relationship Id="rId27" Type="http://schemas.openxmlformats.org/officeDocument/2006/relationships/customXml" Target="../ink/ink5657.xml"/><Relationship Id="rId43" Type="http://schemas.openxmlformats.org/officeDocument/2006/relationships/customXml" Target="../ink/ink5665.xml"/><Relationship Id="rId48" Type="http://schemas.openxmlformats.org/officeDocument/2006/relationships/image" Target="../media/image40.png"/><Relationship Id="rId64" Type="http://schemas.openxmlformats.org/officeDocument/2006/relationships/image" Target="../media/image48.png"/><Relationship Id="rId69" Type="http://schemas.openxmlformats.org/officeDocument/2006/relationships/customXml" Target="../ink/ink5678.xml"/><Relationship Id="rId113" Type="http://schemas.openxmlformats.org/officeDocument/2006/relationships/customXml" Target="../ink/ink5700.xml"/><Relationship Id="rId118" Type="http://schemas.openxmlformats.org/officeDocument/2006/relationships/image" Target="../media/image7510.png"/><Relationship Id="rId134" Type="http://schemas.openxmlformats.org/officeDocument/2006/relationships/image" Target="../media/image8310.png"/><Relationship Id="rId80" Type="http://schemas.openxmlformats.org/officeDocument/2006/relationships/image" Target="../media/image56.png"/><Relationship Id="rId85" Type="http://schemas.openxmlformats.org/officeDocument/2006/relationships/customXml" Target="../ink/ink5686.xml"/><Relationship Id="rId12" Type="http://schemas.openxmlformats.org/officeDocument/2006/relationships/image" Target="../media/image22.png"/><Relationship Id="rId17" Type="http://schemas.openxmlformats.org/officeDocument/2006/relationships/customXml" Target="../ink/ink5652.xml"/><Relationship Id="rId33" Type="http://schemas.openxmlformats.org/officeDocument/2006/relationships/customXml" Target="../ink/ink5660.xml"/><Relationship Id="rId38" Type="http://schemas.openxmlformats.org/officeDocument/2006/relationships/image" Target="../media/image35.png"/><Relationship Id="rId59" Type="http://schemas.openxmlformats.org/officeDocument/2006/relationships/customXml" Target="../ink/ink5673.xml"/><Relationship Id="rId103" Type="http://schemas.openxmlformats.org/officeDocument/2006/relationships/customXml" Target="../ink/ink5695.xml"/><Relationship Id="rId108" Type="http://schemas.openxmlformats.org/officeDocument/2006/relationships/image" Target="../media/image7010.png"/><Relationship Id="rId124" Type="http://schemas.openxmlformats.org/officeDocument/2006/relationships/image" Target="../media/image7810.png"/><Relationship Id="rId129" Type="http://schemas.openxmlformats.org/officeDocument/2006/relationships/customXml" Target="../ink/ink5708.xml"/><Relationship Id="rId54" Type="http://schemas.openxmlformats.org/officeDocument/2006/relationships/image" Target="../media/image43.png"/><Relationship Id="rId70" Type="http://schemas.openxmlformats.org/officeDocument/2006/relationships/image" Target="../media/image51.png"/><Relationship Id="rId75" Type="http://schemas.openxmlformats.org/officeDocument/2006/relationships/customXml" Target="../ink/ink5681.xml"/><Relationship Id="rId91" Type="http://schemas.openxmlformats.org/officeDocument/2006/relationships/customXml" Target="../ink/ink5689.xml"/><Relationship Id="rId96" Type="http://schemas.openxmlformats.org/officeDocument/2006/relationships/image" Target="../media/image6410.png"/><Relationship Id="rId1" Type="http://schemas.openxmlformats.org/officeDocument/2006/relationships/slideLayout" Target="../slideLayouts/slideLayout12.xml"/><Relationship Id="rId6" Type="http://schemas.openxmlformats.org/officeDocument/2006/relationships/image" Target="../media/image19.png"/><Relationship Id="rId23" Type="http://schemas.openxmlformats.org/officeDocument/2006/relationships/customXml" Target="../ink/ink5655.xml"/><Relationship Id="rId28" Type="http://schemas.openxmlformats.org/officeDocument/2006/relationships/image" Target="../media/image30.png"/><Relationship Id="rId49" Type="http://schemas.openxmlformats.org/officeDocument/2006/relationships/customXml" Target="../ink/ink5668.xml"/><Relationship Id="rId114" Type="http://schemas.openxmlformats.org/officeDocument/2006/relationships/image" Target="../media/image7310.png"/><Relationship Id="rId119" Type="http://schemas.openxmlformats.org/officeDocument/2006/relationships/customXml" Target="../ink/ink5703.xml"/><Relationship Id="rId44" Type="http://schemas.openxmlformats.org/officeDocument/2006/relationships/image" Target="../media/image38.png"/><Relationship Id="rId60" Type="http://schemas.openxmlformats.org/officeDocument/2006/relationships/image" Target="../media/image46.png"/><Relationship Id="rId65" Type="http://schemas.openxmlformats.org/officeDocument/2006/relationships/customXml" Target="../ink/ink5676.xml"/><Relationship Id="rId81" Type="http://schemas.openxmlformats.org/officeDocument/2006/relationships/customXml" Target="../ink/ink5684.xml"/><Relationship Id="rId86" Type="http://schemas.openxmlformats.org/officeDocument/2006/relationships/image" Target="../media/image59.png"/><Relationship Id="rId130" Type="http://schemas.openxmlformats.org/officeDocument/2006/relationships/image" Target="../media/image8110.png"/><Relationship Id="rId135" Type="http://schemas.openxmlformats.org/officeDocument/2006/relationships/customXml" Target="../ink/ink5711.xml"/><Relationship Id="rId13" Type="http://schemas.openxmlformats.org/officeDocument/2006/relationships/customXml" Target="../ink/ink5650.xml"/><Relationship Id="rId18" Type="http://schemas.openxmlformats.org/officeDocument/2006/relationships/image" Target="../media/image25.png"/><Relationship Id="rId39" Type="http://schemas.openxmlformats.org/officeDocument/2006/relationships/customXml" Target="../ink/ink5663.xml"/><Relationship Id="rId109" Type="http://schemas.openxmlformats.org/officeDocument/2006/relationships/customXml" Target="../ink/ink5698.xml"/><Relationship Id="rId34" Type="http://schemas.openxmlformats.org/officeDocument/2006/relationships/image" Target="../media/image33.png"/><Relationship Id="rId50" Type="http://schemas.openxmlformats.org/officeDocument/2006/relationships/image" Target="../media/image41.png"/><Relationship Id="rId55" Type="http://schemas.openxmlformats.org/officeDocument/2006/relationships/customXml" Target="../ink/ink5671.xml"/><Relationship Id="rId76" Type="http://schemas.openxmlformats.org/officeDocument/2006/relationships/image" Target="../media/image54.png"/><Relationship Id="rId97" Type="http://schemas.openxmlformats.org/officeDocument/2006/relationships/customXml" Target="../ink/ink5692.xml"/><Relationship Id="rId104" Type="http://schemas.openxmlformats.org/officeDocument/2006/relationships/image" Target="../media/image6810.png"/><Relationship Id="rId120" Type="http://schemas.openxmlformats.org/officeDocument/2006/relationships/image" Target="../media/image7610.png"/><Relationship Id="rId125" Type="http://schemas.openxmlformats.org/officeDocument/2006/relationships/customXml" Target="../ink/ink5706.xml"/><Relationship Id="rId7" Type="http://schemas.openxmlformats.org/officeDocument/2006/relationships/customXml" Target="../ink/ink5647.xml"/><Relationship Id="rId71" Type="http://schemas.openxmlformats.org/officeDocument/2006/relationships/customXml" Target="../ink/ink5679.xml"/><Relationship Id="rId92" Type="http://schemas.openxmlformats.org/officeDocument/2006/relationships/image" Target="../media/image6210.png"/><Relationship Id="rId2" Type="http://schemas.openxmlformats.org/officeDocument/2006/relationships/image" Target="../media/image17.png"/><Relationship Id="rId29" Type="http://schemas.openxmlformats.org/officeDocument/2006/relationships/customXml" Target="../ink/ink5658.xml"/><Relationship Id="rId24" Type="http://schemas.openxmlformats.org/officeDocument/2006/relationships/image" Target="../media/image28.png"/><Relationship Id="rId40" Type="http://schemas.openxmlformats.org/officeDocument/2006/relationships/image" Target="../media/image36.png"/><Relationship Id="rId45" Type="http://schemas.openxmlformats.org/officeDocument/2006/relationships/customXml" Target="../ink/ink5666.xml"/><Relationship Id="rId66" Type="http://schemas.openxmlformats.org/officeDocument/2006/relationships/image" Target="../media/image49.png"/><Relationship Id="rId87" Type="http://schemas.openxmlformats.org/officeDocument/2006/relationships/customXml" Target="../ink/ink5687.xml"/><Relationship Id="rId110" Type="http://schemas.openxmlformats.org/officeDocument/2006/relationships/image" Target="../media/image7110.png"/><Relationship Id="rId115" Type="http://schemas.openxmlformats.org/officeDocument/2006/relationships/customXml" Target="../ink/ink5701.xml"/><Relationship Id="rId131" Type="http://schemas.openxmlformats.org/officeDocument/2006/relationships/customXml" Target="../ink/ink5709.xml"/><Relationship Id="rId136" Type="http://schemas.openxmlformats.org/officeDocument/2006/relationships/image" Target="../media/image8410.png"/><Relationship Id="rId61" Type="http://schemas.openxmlformats.org/officeDocument/2006/relationships/customXml" Target="../ink/ink5674.xml"/><Relationship Id="rId82" Type="http://schemas.openxmlformats.org/officeDocument/2006/relationships/image" Target="../media/image57.png"/><Relationship Id="rId19" Type="http://schemas.openxmlformats.org/officeDocument/2006/relationships/customXml" Target="../ink/ink5653.xml"/><Relationship Id="rId14" Type="http://schemas.openxmlformats.org/officeDocument/2006/relationships/image" Target="../media/image23.png"/><Relationship Id="rId30" Type="http://schemas.openxmlformats.org/officeDocument/2006/relationships/image" Target="../media/image31.png"/><Relationship Id="rId35" Type="http://schemas.openxmlformats.org/officeDocument/2006/relationships/customXml" Target="../ink/ink5661.xml"/><Relationship Id="rId56" Type="http://schemas.openxmlformats.org/officeDocument/2006/relationships/image" Target="../media/image44.png"/><Relationship Id="rId77" Type="http://schemas.openxmlformats.org/officeDocument/2006/relationships/customXml" Target="../ink/ink5682.xml"/><Relationship Id="rId100" Type="http://schemas.openxmlformats.org/officeDocument/2006/relationships/image" Target="../media/image6610.png"/><Relationship Id="rId105" Type="http://schemas.openxmlformats.org/officeDocument/2006/relationships/customXml" Target="../ink/ink5696.xml"/><Relationship Id="rId126" Type="http://schemas.openxmlformats.org/officeDocument/2006/relationships/image" Target="../media/image7910.png"/><Relationship Id="rId8" Type="http://schemas.openxmlformats.org/officeDocument/2006/relationships/image" Target="../media/image20.png"/><Relationship Id="rId51" Type="http://schemas.openxmlformats.org/officeDocument/2006/relationships/customXml" Target="../ink/ink5669.xml"/><Relationship Id="rId72" Type="http://schemas.openxmlformats.org/officeDocument/2006/relationships/image" Target="../media/image52.png"/><Relationship Id="rId93" Type="http://schemas.openxmlformats.org/officeDocument/2006/relationships/customXml" Target="../ink/ink5690.xml"/><Relationship Id="rId98" Type="http://schemas.openxmlformats.org/officeDocument/2006/relationships/image" Target="../media/image6510.png"/><Relationship Id="rId121" Type="http://schemas.openxmlformats.org/officeDocument/2006/relationships/customXml" Target="../ink/ink5704.xml"/><Relationship Id="rId3" Type="http://schemas.openxmlformats.org/officeDocument/2006/relationships/customXml" Target="../ink/ink5645.xml"/><Relationship Id="rId25" Type="http://schemas.openxmlformats.org/officeDocument/2006/relationships/customXml" Target="../ink/ink5656.xml"/><Relationship Id="rId46" Type="http://schemas.openxmlformats.org/officeDocument/2006/relationships/image" Target="../media/image39.png"/><Relationship Id="rId67" Type="http://schemas.openxmlformats.org/officeDocument/2006/relationships/customXml" Target="../ink/ink5677.xml"/><Relationship Id="rId116" Type="http://schemas.openxmlformats.org/officeDocument/2006/relationships/image" Target="../media/image7410.png"/><Relationship Id="rId20" Type="http://schemas.openxmlformats.org/officeDocument/2006/relationships/image" Target="../media/image26.png"/><Relationship Id="rId41" Type="http://schemas.openxmlformats.org/officeDocument/2006/relationships/customXml" Target="../ink/ink5664.xml"/><Relationship Id="rId62" Type="http://schemas.openxmlformats.org/officeDocument/2006/relationships/image" Target="../media/image47.png"/><Relationship Id="rId83" Type="http://schemas.openxmlformats.org/officeDocument/2006/relationships/customXml" Target="../ink/ink5685.xml"/><Relationship Id="rId88" Type="http://schemas.openxmlformats.org/officeDocument/2006/relationships/image" Target="../media/image60.png"/><Relationship Id="rId111" Type="http://schemas.openxmlformats.org/officeDocument/2006/relationships/customXml" Target="../ink/ink5699.xml"/><Relationship Id="rId132" Type="http://schemas.openxmlformats.org/officeDocument/2006/relationships/image" Target="../media/image8210.png"/><Relationship Id="rId15" Type="http://schemas.openxmlformats.org/officeDocument/2006/relationships/customXml" Target="../ink/ink5651.xml"/><Relationship Id="rId36" Type="http://schemas.openxmlformats.org/officeDocument/2006/relationships/image" Target="../media/image34.png"/><Relationship Id="rId57" Type="http://schemas.openxmlformats.org/officeDocument/2006/relationships/customXml" Target="../ink/ink5672.xml"/><Relationship Id="rId106" Type="http://schemas.openxmlformats.org/officeDocument/2006/relationships/image" Target="../media/image6910.png"/><Relationship Id="rId127" Type="http://schemas.openxmlformats.org/officeDocument/2006/relationships/customXml" Target="../ink/ink5707.xml"/><Relationship Id="rId10" Type="http://schemas.openxmlformats.org/officeDocument/2006/relationships/image" Target="../media/image21.png"/><Relationship Id="rId31" Type="http://schemas.openxmlformats.org/officeDocument/2006/relationships/customXml" Target="../ink/ink5659.xml"/><Relationship Id="rId52" Type="http://schemas.openxmlformats.org/officeDocument/2006/relationships/image" Target="../media/image42.png"/><Relationship Id="rId73" Type="http://schemas.openxmlformats.org/officeDocument/2006/relationships/customXml" Target="../ink/ink5680.xml"/><Relationship Id="rId78" Type="http://schemas.openxmlformats.org/officeDocument/2006/relationships/image" Target="../media/image55.png"/><Relationship Id="rId94" Type="http://schemas.openxmlformats.org/officeDocument/2006/relationships/image" Target="../media/image6310.png"/><Relationship Id="rId99" Type="http://schemas.openxmlformats.org/officeDocument/2006/relationships/customXml" Target="../ink/ink5693.xml"/><Relationship Id="rId101" Type="http://schemas.openxmlformats.org/officeDocument/2006/relationships/customXml" Target="../ink/ink5694.xml"/><Relationship Id="rId122" Type="http://schemas.openxmlformats.org/officeDocument/2006/relationships/image" Target="../media/image7710.png"/><Relationship Id="rId4" Type="http://schemas.openxmlformats.org/officeDocument/2006/relationships/image" Target="../media/image18.png"/><Relationship Id="rId9" Type="http://schemas.openxmlformats.org/officeDocument/2006/relationships/customXml" Target="../ink/ink5648.xml"/><Relationship Id="rId26" Type="http://schemas.openxmlformats.org/officeDocument/2006/relationships/image" Target="../media/image29.png"/><Relationship Id="rId47" Type="http://schemas.openxmlformats.org/officeDocument/2006/relationships/customXml" Target="../ink/ink5667.xml"/><Relationship Id="rId68" Type="http://schemas.openxmlformats.org/officeDocument/2006/relationships/image" Target="../media/image50.png"/><Relationship Id="rId89" Type="http://schemas.openxmlformats.org/officeDocument/2006/relationships/customXml" Target="../ink/ink5688.xml"/><Relationship Id="rId112" Type="http://schemas.openxmlformats.org/officeDocument/2006/relationships/image" Target="../media/image7210.png"/><Relationship Id="rId133" Type="http://schemas.openxmlformats.org/officeDocument/2006/relationships/customXml" Target="../ink/ink5710.xml"/></Relationships>
</file>

<file path=ppt/slides/_rels/slide133.xml.rels><?xml version="1.0" encoding="UTF-8" standalone="yes"?>
<Relationships xmlns="http://schemas.openxmlformats.org/package/2006/relationships"><Relationship Id="rId117" Type="http://schemas.openxmlformats.org/officeDocument/2006/relationships/customXml" Target="../ink/ink5769.xml"/><Relationship Id="rId21" Type="http://schemas.openxmlformats.org/officeDocument/2006/relationships/customXml" Target="../ink/ink5721.xml"/><Relationship Id="rId42" Type="http://schemas.openxmlformats.org/officeDocument/2006/relationships/image" Target="../media/image37.png"/><Relationship Id="rId63" Type="http://schemas.openxmlformats.org/officeDocument/2006/relationships/customXml" Target="../ink/ink5742.xml"/><Relationship Id="rId84" Type="http://schemas.openxmlformats.org/officeDocument/2006/relationships/image" Target="../media/image58.png"/><Relationship Id="rId138" Type="http://schemas.openxmlformats.org/officeDocument/2006/relationships/image" Target="../media/image8510.png"/><Relationship Id="rId159" Type="http://schemas.openxmlformats.org/officeDocument/2006/relationships/customXml" Target="../ink/ink5790.xml"/><Relationship Id="rId107" Type="http://schemas.openxmlformats.org/officeDocument/2006/relationships/customXml" Target="../ink/ink5764.xml"/><Relationship Id="rId11" Type="http://schemas.openxmlformats.org/officeDocument/2006/relationships/customXml" Target="../ink/ink5716.xml"/><Relationship Id="rId32" Type="http://schemas.openxmlformats.org/officeDocument/2006/relationships/image" Target="../media/image32.png"/><Relationship Id="rId53" Type="http://schemas.openxmlformats.org/officeDocument/2006/relationships/customXml" Target="../ink/ink5737.xml"/><Relationship Id="rId74" Type="http://schemas.openxmlformats.org/officeDocument/2006/relationships/image" Target="../media/image53.png"/><Relationship Id="rId128" Type="http://schemas.openxmlformats.org/officeDocument/2006/relationships/image" Target="../media/image8010.png"/><Relationship Id="rId149" Type="http://schemas.openxmlformats.org/officeDocument/2006/relationships/customXml" Target="../ink/ink5785.xml"/><Relationship Id="rId5" Type="http://schemas.openxmlformats.org/officeDocument/2006/relationships/customXml" Target="../ink/ink5713.xml"/><Relationship Id="rId95" Type="http://schemas.openxmlformats.org/officeDocument/2006/relationships/customXml" Target="../ink/ink5758.xml"/><Relationship Id="rId160" Type="http://schemas.openxmlformats.org/officeDocument/2006/relationships/image" Target="../media/image9610.png"/><Relationship Id="rId22" Type="http://schemas.openxmlformats.org/officeDocument/2006/relationships/image" Target="../media/image27.png"/><Relationship Id="rId43" Type="http://schemas.openxmlformats.org/officeDocument/2006/relationships/customXml" Target="../ink/ink5732.xml"/><Relationship Id="rId64" Type="http://schemas.openxmlformats.org/officeDocument/2006/relationships/image" Target="../media/image48.png"/><Relationship Id="rId118" Type="http://schemas.openxmlformats.org/officeDocument/2006/relationships/image" Target="../media/image7510.png"/><Relationship Id="rId139" Type="http://schemas.openxmlformats.org/officeDocument/2006/relationships/customXml" Target="../ink/ink5780.xml"/><Relationship Id="rId80" Type="http://schemas.openxmlformats.org/officeDocument/2006/relationships/image" Target="../media/image56.png"/><Relationship Id="rId85" Type="http://schemas.openxmlformats.org/officeDocument/2006/relationships/customXml" Target="../ink/ink5753.xml"/><Relationship Id="rId150" Type="http://schemas.openxmlformats.org/officeDocument/2006/relationships/image" Target="../media/image9110.png"/><Relationship Id="rId155" Type="http://schemas.openxmlformats.org/officeDocument/2006/relationships/customXml" Target="../ink/ink5788.xml"/><Relationship Id="rId12" Type="http://schemas.openxmlformats.org/officeDocument/2006/relationships/image" Target="../media/image22.png"/><Relationship Id="rId17" Type="http://schemas.openxmlformats.org/officeDocument/2006/relationships/customXml" Target="../ink/ink5719.xml"/><Relationship Id="rId33" Type="http://schemas.openxmlformats.org/officeDocument/2006/relationships/customXml" Target="../ink/ink5727.xml"/><Relationship Id="rId38" Type="http://schemas.openxmlformats.org/officeDocument/2006/relationships/image" Target="../media/image35.png"/><Relationship Id="rId59" Type="http://schemas.openxmlformats.org/officeDocument/2006/relationships/customXml" Target="../ink/ink5740.xml"/><Relationship Id="rId103" Type="http://schemas.openxmlformats.org/officeDocument/2006/relationships/customXml" Target="../ink/ink5762.xml"/><Relationship Id="rId108" Type="http://schemas.openxmlformats.org/officeDocument/2006/relationships/image" Target="../media/image7010.png"/><Relationship Id="rId124" Type="http://schemas.openxmlformats.org/officeDocument/2006/relationships/image" Target="../media/image7810.png"/><Relationship Id="rId129" Type="http://schemas.openxmlformats.org/officeDocument/2006/relationships/customXml" Target="../ink/ink5775.xml"/><Relationship Id="rId54" Type="http://schemas.openxmlformats.org/officeDocument/2006/relationships/image" Target="../media/image43.png"/><Relationship Id="rId70" Type="http://schemas.openxmlformats.org/officeDocument/2006/relationships/image" Target="../media/image51.png"/><Relationship Id="rId75" Type="http://schemas.openxmlformats.org/officeDocument/2006/relationships/customXml" Target="../ink/ink5748.xml"/><Relationship Id="rId91" Type="http://schemas.openxmlformats.org/officeDocument/2006/relationships/customXml" Target="../ink/ink5756.xml"/><Relationship Id="rId96" Type="http://schemas.openxmlformats.org/officeDocument/2006/relationships/image" Target="../media/image6410.png"/><Relationship Id="rId140" Type="http://schemas.openxmlformats.org/officeDocument/2006/relationships/image" Target="../media/image8610.png"/><Relationship Id="rId145" Type="http://schemas.openxmlformats.org/officeDocument/2006/relationships/customXml" Target="../ink/ink5783.xml"/><Relationship Id="rId1" Type="http://schemas.openxmlformats.org/officeDocument/2006/relationships/slideLayout" Target="../slideLayouts/slideLayout12.xml"/><Relationship Id="rId6" Type="http://schemas.openxmlformats.org/officeDocument/2006/relationships/image" Target="../media/image19.png"/><Relationship Id="rId23" Type="http://schemas.openxmlformats.org/officeDocument/2006/relationships/customXml" Target="../ink/ink5722.xml"/><Relationship Id="rId28" Type="http://schemas.openxmlformats.org/officeDocument/2006/relationships/image" Target="../media/image30.png"/><Relationship Id="rId49" Type="http://schemas.openxmlformats.org/officeDocument/2006/relationships/customXml" Target="../ink/ink5735.xml"/><Relationship Id="rId114" Type="http://schemas.openxmlformats.org/officeDocument/2006/relationships/image" Target="../media/image7310.png"/><Relationship Id="rId119" Type="http://schemas.openxmlformats.org/officeDocument/2006/relationships/customXml" Target="../ink/ink5770.xml"/><Relationship Id="rId44" Type="http://schemas.openxmlformats.org/officeDocument/2006/relationships/image" Target="../media/image38.png"/><Relationship Id="rId60" Type="http://schemas.openxmlformats.org/officeDocument/2006/relationships/image" Target="../media/image46.png"/><Relationship Id="rId65" Type="http://schemas.openxmlformats.org/officeDocument/2006/relationships/customXml" Target="../ink/ink5743.xml"/><Relationship Id="rId81" Type="http://schemas.openxmlformats.org/officeDocument/2006/relationships/customXml" Target="../ink/ink5751.xml"/><Relationship Id="rId86" Type="http://schemas.openxmlformats.org/officeDocument/2006/relationships/image" Target="../media/image59.png"/><Relationship Id="rId130" Type="http://schemas.openxmlformats.org/officeDocument/2006/relationships/image" Target="../media/image8110.png"/><Relationship Id="rId135" Type="http://schemas.openxmlformats.org/officeDocument/2006/relationships/customXml" Target="../ink/ink5778.xml"/><Relationship Id="rId151" Type="http://schemas.openxmlformats.org/officeDocument/2006/relationships/customXml" Target="../ink/ink5786.xml"/><Relationship Id="rId156" Type="http://schemas.openxmlformats.org/officeDocument/2006/relationships/image" Target="../media/image9410.png"/><Relationship Id="rId13" Type="http://schemas.openxmlformats.org/officeDocument/2006/relationships/customXml" Target="../ink/ink5717.xml"/><Relationship Id="rId18" Type="http://schemas.openxmlformats.org/officeDocument/2006/relationships/image" Target="../media/image25.png"/><Relationship Id="rId39" Type="http://schemas.openxmlformats.org/officeDocument/2006/relationships/customXml" Target="../ink/ink5730.xml"/><Relationship Id="rId109" Type="http://schemas.openxmlformats.org/officeDocument/2006/relationships/customXml" Target="../ink/ink5765.xml"/><Relationship Id="rId34" Type="http://schemas.openxmlformats.org/officeDocument/2006/relationships/image" Target="../media/image33.png"/><Relationship Id="rId50" Type="http://schemas.openxmlformats.org/officeDocument/2006/relationships/image" Target="../media/image41.png"/><Relationship Id="rId55" Type="http://schemas.openxmlformats.org/officeDocument/2006/relationships/customXml" Target="../ink/ink5738.xml"/><Relationship Id="rId76" Type="http://schemas.openxmlformats.org/officeDocument/2006/relationships/image" Target="../media/image54.png"/><Relationship Id="rId97" Type="http://schemas.openxmlformats.org/officeDocument/2006/relationships/customXml" Target="../ink/ink5759.xml"/><Relationship Id="rId104" Type="http://schemas.openxmlformats.org/officeDocument/2006/relationships/image" Target="../media/image6810.png"/><Relationship Id="rId120" Type="http://schemas.openxmlformats.org/officeDocument/2006/relationships/image" Target="../media/image7610.png"/><Relationship Id="rId125" Type="http://schemas.openxmlformats.org/officeDocument/2006/relationships/customXml" Target="../ink/ink5773.xml"/><Relationship Id="rId141" Type="http://schemas.openxmlformats.org/officeDocument/2006/relationships/customXml" Target="../ink/ink5781.xml"/><Relationship Id="rId146" Type="http://schemas.openxmlformats.org/officeDocument/2006/relationships/image" Target="../media/image8910.png"/><Relationship Id="rId7" Type="http://schemas.openxmlformats.org/officeDocument/2006/relationships/customXml" Target="../ink/ink5714.xml"/><Relationship Id="rId71" Type="http://schemas.openxmlformats.org/officeDocument/2006/relationships/customXml" Target="../ink/ink5746.xml"/><Relationship Id="rId92" Type="http://schemas.openxmlformats.org/officeDocument/2006/relationships/image" Target="../media/image6210.png"/><Relationship Id="rId2" Type="http://schemas.openxmlformats.org/officeDocument/2006/relationships/image" Target="../media/image17.png"/><Relationship Id="rId29" Type="http://schemas.openxmlformats.org/officeDocument/2006/relationships/customXml" Target="../ink/ink5725.xml"/><Relationship Id="rId24" Type="http://schemas.openxmlformats.org/officeDocument/2006/relationships/image" Target="../media/image28.png"/><Relationship Id="rId40" Type="http://schemas.openxmlformats.org/officeDocument/2006/relationships/image" Target="../media/image36.png"/><Relationship Id="rId45" Type="http://schemas.openxmlformats.org/officeDocument/2006/relationships/customXml" Target="../ink/ink5733.xml"/><Relationship Id="rId66" Type="http://schemas.openxmlformats.org/officeDocument/2006/relationships/image" Target="../media/image49.png"/><Relationship Id="rId87" Type="http://schemas.openxmlformats.org/officeDocument/2006/relationships/customXml" Target="../ink/ink5754.xml"/><Relationship Id="rId110" Type="http://schemas.openxmlformats.org/officeDocument/2006/relationships/image" Target="../media/image7110.png"/><Relationship Id="rId115" Type="http://schemas.openxmlformats.org/officeDocument/2006/relationships/customXml" Target="../ink/ink5768.xml"/><Relationship Id="rId131" Type="http://schemas.openxmlformats.org/officeDocument/2006/relationships/customXml" Target="../ink/ink5776.xml"/><Relationship Id="rId136" Type="http://schemas.openxmlformats.org/officeDocument/2006/relationships/image" Target="../media/image8410.png"/><Relationship Id="rId157" Type="http://schemas.openxmlformats.org/officeDocument/2006/relationships/customXml" Target="../ink/ink5789.xml"/><Relationship Id="rId61" Type="http://schemas.openxmlformats.org/officeDocument/2006/relationships/customXml" Target="../ink/ink5741.xml"/><Relationship Id="rId82" Type="http://schemas.openxmlformats.org/officeDocument/2006/relationships/image" Target="../media/image57.png"/><Relationship Id="rId152" Type="http://schemas.openxmlformats.org/officeDocument/2006/relationships/image" Target="../media/image9210.png"/><Relationship Id="rId19" Type="http://schemas.openxmlformats.org/officeDocument/2006/relationships/customXml" Target="../ink/ink5720.xml"/><Relationship Id="rId14" Type="http://schemas.openxmlformats.org/officeDocument/2006/relationships/image" Target="../media/image23.png"/><Relationship Id="rId30" Type="http://schemas.openxmlformats.org/officeDocument/2006/relationships/image" Target="../media/image31.png"/><Relationship Id="rId35" Type="http://schemas.openxmlformats.org/officeDocument/2006/relationships/customXml" Target="../ink/ink5728.xml"/><Relationship Id="rId56" Type="http://schemas.openxmlformats.org/officeDocument/2006/relationships/image" Target="../media/image44.png"/><Relationship Id="rId77" Type="http://schemas.openxmlformats.org/officeDocument/2006/relationships/customXml" Target="../ink/ink5749.xml"/><Relationship Id="rId100" Type="http://schemas.openxmlformats.org/officeDocument/2006/relationships/image" Target="../media/image6610.png"/><Relationship Id="rId105" Type="http://schemas.openxmlformats.org/officeDocument/2006/relationships/customXml" Target="../ink/ink5763.xml"/><Relationship Id="rId126" Type="http://schemas.openxmlformats.org/officeDocument/2006/relationships/image" Target="../media/image7910.png"/><Relationship Id="rId147" Type="http://schemas.openxmlformats.org/officeDocument/2006/relationships/customXml" Target="../ink/ink5784.xml"/><Relationship Id="rId8" Type="http://schemas.openxmlformats.org/officeDocument/2006/relationships/image" Target="../media/image20.png"/><Relationship Id="rId51" Type="http://schemas.openxmlformats.org/officeDocument/2006/relationships/customXml" Target="../ink/ink5736.xml"/><Relationship Id="rId72" Type="http://schemas.openxmlformats.org/officeDocument/2006/relationships/image" Target="../media/image52.png"/><Relationship Id="rId93" Type="http://schemas.openxmlformats.org/officeDocument/2006/relationships/customXml" Target="../ink/ink5757.xml"/><Relationship Id="rId98" Type="http://schemas.openxmlformats.org/officeDocument/2006/relationships/image" Target="../media/image6510.png"/><Relationship Id="rId121" Type="http://schemas.openxmlformats.org/officeDocument/2006/relationships/customXml" Target="../ink/ink5771.xml"/><Relationship Id="rId142" Type="http://schemas.openxmlformats.org/officeDocument/2006/relationships/image" Target="../media/image8710.png"/><Relationship Id="rId3" Type="http://schemas.openxmlformats.org/officeDocument/2006/relationships/customXml" Target="../ink/ink5712.xml"/><Relationship Id="rId25" Type="http://schemas.openxmlformats.org/officeDocument/2006/relationships/customXml" Target="../ink/ink5723.xml"/><Relationship Id="rId46" Type="http://schemas.openxmlformats.org/officeDocument/2006/relationships/image" Target="../media/image39.png"/><Relationship Id="rId67" Type="http://schemas.openxmlformats.org/officeDocument/2006/relationships/customXml" Target="../ink/ink5744.xml"/><Relationship Id="rId116" Type="http://schemas.openxmlformats.org/officeDocument/2006/relationships/image" Target="../media/image7410.png"/><Relationship Id="rId137" Type="http://schemas.openxmlformats.org/officeDocument/2006/relationships/customXml" Target="../ink/ink5779.xml"/><Relationship Id="rId158" Type="http://schemas.openxmlformats.org/officeDocument/2006/relationships/image" Target="../media/image9510.png"/><Relationship Id="rId20" Type="http://schemas.openxmlformats.org/officeDocument/2006/relationships/image" Target="../media/image26.png"/><Relationship Id="rId41" Type="http://schemas.openxmlformats.org/officeDocument/2006/relationships/customXml" Target="../ink/ink5731.xml"/><Relationship Id="rId62" Type="http://schemas.openxmlformats.org/officeDocument/2006/relationships/image" Target="../media/image47.png"/><Relationship Id="rId83" Type="http://schemas.openxmlformats.org/officeDocument/2006/relationships/customXml" Target="../ink/ink5752.xml"/><Relationship Id="rId88" Type="http://schemas.openxmlformats.org/officeDocument/2006/relationships/image" Target="../media/image60.png"/><Relationship Id="rId111" Type="http://schemas.openxmlformats.org/officeDocument/2006/relationships/customXml" Target="../ink/ink5766.xml"/><Relationship Id="rId132" Type="http://schemas.openxmlformats.org/officeDocument/2006/relationships/image" Target="../media/image8210.png"/><Relationship Id="rId153" Type="http://schemas.openxmlformats.org/officeDocument/2006/relationships/customXml" Target="../ink/ink5787.xml"/><Relationship Id="rId15" Type="http://schemas.openxmlformats.org/officeDocument/2006/relationships/customXml" Target="../ink/ink5718.xml"/><Relationship Id="rId36" Type="http://schemas.openxmlformats.org/officeDocument/2006/relationships/image" Target="../media/image34.png"/><Relationship Id="rId57" Type="http://schemas.openxmlformats.org/officeDocument/2006/relationships/customXml" Target="../ink/ink5739.xml"/><Relationship Id="rId106" Type="http://schemas.openxmlformats.org/officeDocument/2006/relationships/image" Target="../media/image6910.png"/><Relationship Id="rId127" Type="http://schemas.openxmlformats.org/officeDocument/2006/relationships/customXml" Target="../ink/ink5774.xml"/><Relationship Id="rId10" Type="http://schemas.openxmlformats.org/officeDocument/2006/relationships/image" Target="../media/image21.png"/><Relationship Id="rId31" Type="http://schemas.openxmlformats.org/officeDocument/2006/relationships/customXml" Target="../ink/ink5726.xml"/><Relationship Id="rId52" Type="http://schemas.openxmlformats.org/officeDocument/2006/relationships/image" Target="../media/image42.png"/><Relationship Id="rId73" Type="http://schemas.openxmlformats.org/officeDocument/2006/relationships/customXml" Target="../ink/ink5747.xml"/><Relationship Id="rId78" Type="http://schemas.openxmlformats.org/officeDocument/2006/relationships/image" Target="../media/image55.png"/><Relationship Id="rId94" Type="http://schemas.openxmlformats.org/officeDocument/2006/relationships/image" Target="../media/image6310.png"/><Relationship Id="rId99" Type="http://schemas.openxmlformats.org/officeDocument/2006/relationships/customXml" Target="../ink/ink5760.xml"/><Relationship Id="rId101" Type="http://schemas.openxmlformats.org/officeDocument/2006/relationships/customXml" Target="../ink/ink5761.xml"/><Relationship Id="rId122" Type="http://schemas.openxmlformats.org/officeDocument/2006/relationships/image" Target="../media/image7710.png"/><Relationship Id="rId143" Type="http://schemas.openxmlformats.org/officeDocument/2006/relationships/customXml" Target="../ink/ink5782.xml"/><Relationship Id="rId148" Type="http://schemas.openxmlformats.org/officeDocument/2006/relationships/image" Target="../media/image9010.png"/><Relationship Id="rId4" Type="http://schemas.openxmlformats.org/officeDocument/2006/relationships/image" Target="../media/image18.png"/><Relationship Id="rId9" Type="http://schemas.openxmlformats.org/officeDocument/2006/relationships/customXml" Target="../ink/ink5715.xml"/><Relationship Id="rId26" Type="http://schemas.openxmlformats.org/officeDocument/2006/relationships/image" Target="../media/image29.png"/><Relationship Id="rId47" Type="http://schemas.openxmlformats.org/officeDocument/2006/relationships/customXml" Target="../ink/ink5734.xml"/><Relationship Id="rId68" Type="http://schemas.openxmlformats.org/officeDocument/2006/relationships/image" Target="../media/image50.png"/><Relationship Id="rId89" Type="http://schemas.openxmlformats.org/officeDocument/2006/relationships/customXml" Target="../ink/ink5755.xml"/><Relationship Id="rId112" Type="http://schemas.openxmlformats.org/officeDocument/2006/relationships/image" Target="../media/image7210.png"/><Relationship Id="rId133" Type="http://schemas.openxmlformats.org/officeDocument/2006/relationships/customXml" Target="../ink/ink5777.xml"/><Relationship Id="rId154" Type="http://schemas.openxmlformats.org/officeDocument/2006/relationships/image" Target="../media/image9310.png"/><Relationship Id="rId16" Type="http://schemas.openxmlformats.org/officeDocument/2006/relationships/image" Target="../media/image24.png"/><Relationship Id="rId37" Type="http://schemas.openxmlformats.org/officeDocument/2006/relationships/customXml" Target="../ink/ink5729.xml"/><Relationship Id="rId58" Type="http://schemas.openxmlformats.org/officeDocument/2006/relationships/image" Target="../media/image45.png"/><Relationship Id="rId79" Type="http://schemas.openxmlformats.org/officeDocument/2006/relationships/customXml" Target="../ink/ink5750.xml"/><Relationship Id="rId102" Type="http://schemas.openxmlformats.org/officeDocument/2006/relationships/image" Target="../media/image6710.png"/><Relationship Id="rId123" Type="http://schemas.openxmlformats.org/officeDocument/2006/relationships/customXml" Target="../ink/ink5772.xml"/><Relationship Id="rId144" Type="http://schemas.openxmlformats.org/officeDocument/2006/relationships/image" Target="../media/image8810.png"/><Relationship Id="rId90" Type="http://schemas.openxmlformats.org/officeDocument/2006/relationships/image" Target="../media/image6110.png"/><Relationship Id="rId27" Type="http://schemas.openxmlformats.org/officeDocument/2006/relationships/customXml" Target="../ink/ink5724.xml"/><Relationship Id="rId48" Type="http://schemas.openxmlformats.org/officeDocument/2006/relationships/image" Target="../media/image40.png"/><Relationship Id="rId69" Type="http://schemas.openxmlformats.org/officeDocument/2006/relationships/customXml" Target="../ink/ink5745.xml"/><Relationship Id="rId113" Type="http://schemas.openxmlformats.org/officeDocument/2006/relationships/customXml" Target="../ink/ink5767.xml"/><Relationship Id="rId134" Type="http://schemas.openxmlformats.org/officeDocument/2006/relationships/image" Target="../media/image8310.png"/></Relationships>
</file>

<file path=ppt/slides/_rels/slide134.xml.rels><?xml version="1.0" encoding="UTF-8" standalone="yes"?>
<Relationships xmlns="http://schemas.openxmlformats.org/package/2006/relationships"><Relationship Id="rId117" Type="http://schemas.openxmlformats.org/officeDocument/2006/relationships/customXml" Target="../ink/ink5848.xml"/><Relationship Id="rId21" Type="http://schemas.openxmlformats.org/officeDocument/2006/relationships/customXml" Target="../ink/ink5800.xml"/><Relationship Id="rId42" Type="http://schemas.openxmlformats.org/officeDocument/2006/relationships/image" Target="../media/image37.png"/><Relationship Id="rId63" Type="http://schemas.openxmlformats.org/officeDocument/2006/relationships/customXml" Target="../ink/ink5821.xml"/><Relationship Id="rId84" Type="http://schemas.openxmlformats.org/officeDocument/2006/relationships/image" Target="../media/image58.png"/><Relationship Id="rId138" Type="http://schemas.openxmlformats.org/officeDocument/2006/relationships/image" Target="../media/image8510.png"/><Relationship Id="rId159" Type="http://schemas.openxmlformats.org/officeDocument/2006/relationships/customXml" Target="../ink/ink5869.xml"/><Relationship Id="rId170" Type="http://schemas.openxmlformats.org/officeDocument/2006/relationships/image" Target="../media/image10110.png"/><Relationship Id="rId107" Type="http://schemas.openxmlformats.org/officeDocument/2006/relationships/customXml" Target="../ink/ink5843.xml"/><Relationship Id="rId11" Type="http://schemas.openxmlformats.org/officeDocument/2006/relationships/customXml" Target="../ink/ink5795.xml"/><Relationship Id="rId32" Type="http://schemas.openxmlformats.org/officeDocument/2006/relationships/image" Target="../media/image32.png"/><Relationship Id="rId53" Type="http://schemas.openxmlformats.org/officeDocument/2006/relationships/customXml" Target="../ink/ink5816.xml"/><Relationship Id="rId74" Type="http://schemas.openxmlformats.org/officeDocument/2006/relationships/image" Target="../media/image53.png"/><Relationship Id="rId128" Type="http://schemas.openxmlformats.org/officeDocument/2006/relationships/image" Target="../media/image8010.png"/><Relationship Id="rId149" Type="http://schemas.openxmlformats.org/officeDocument/2006/relationships/customXml" Target="../ink/ink5864.xml"/><Relationship Id="rId5" Type="http://schemas.openxmlformats.org/officeDocument/2006/relationships/customXml" Target="../ink/ink5792.xml"/><Relationship Id="rId95" Type="http://schemas.openxmlformats.org/officeDocument/2006/relationships/customXml" Target="../ink/ink5837.xml"/><Relationship Id="rId160" Type="http://schemas.openxmlformats.org/officeDocument/2006/relationships/image" Target="../media/image9610.png"/><Relationship Id="rId22" Type="http://schemas.openxmlformats.org/officeDocument/2006/relationships/image" Target="../media/image27.png"/><Relationship Id="rId43" Type="http://schemas.openxmlformats.org/officeDocument/2006/relationships/customXml" Target="../ink/ink5811.xml"/><Relationship Id="rId64" Type="http://schemas.openxmlformats.org/officeDocument/2006/relationships/image" Target="../media/image48.png"/><Relationship Id="rId118" Type="http://schemas.openxmlformats.org/officeDocument/2006/relationships/image" Target="../media/image7510.png"/><Relationship Id="rId139" Type="http://schemas.openxmlformats.org/officeDocument/2006/relationships/customXml" Target="../ink/ink5859.xml"/><Relationship Id="rId85" Type="http://schemas.openxmlformats.org/officeDocument/2006/relationships/customXml" Target="../ink/ink5832.xml"/><Relationship Id="rId150" Type="http://schemas.openxmlformats.org/officeDocument/2006/relationships/image" Target="../media/image9110.png"/><Relationship Id="rId171" Type="http://schemas.openxmlformats.org/officeDocument/2006/relationships/customXml" Target="../ink/ink5875.xml"/><Relationship Id="rId12" Type="http://schemas.openxmlformats.org/officeDocument/2006/relationships/image" Target="../media/image22.png"/><Relationship Id="rId33" Type="http://schemas.openxmlformats.org/officeDocument/2006/relationships/customXml" Target="../ink/ink5806.xml"/><Relationship Id="rId108" Type="http://schemas.openxmlformats.org/officeDocument/2006/relationships/image" Target="../media/image7010.png"/><Relationship Id="rId129" Type="http://schemas.openxmlformats.org/officeDocument/2006/relationships/customXml" Target="../ink/ink5854.xml"/><Relationship Id="rId54" Type="http://schemas.openxmlformats.org/officeDocument/2006/relationships/image" Target="../media/image43.png"/><Relationship Id="rId75" Type="http://schemas.openxmlformats.org/officeDocument/2006/relationships/customXml" Target="../ink/ink5827.xml"/><Relationship Id="rId96" Type="http://schemas.openxmlformats.org/officeDocument/2006/relationships/image" Target="../media/image6410.png"/><Relationship Id="rId140" Type="http://schemas.openxmlformats.org/officeDocument/2006/relationships/image" Target="../media/image8610.png"/><Relationship Id="rId161" Type="http://schemas.openxmlformats.org/officeDocument/2006/relationships/customXml" Target="../ink/ink5870.xml"/><Relationship Id="rId1" Type="http://schemas.openxmlformats.org/officeDocument/2006/relationships/slideLayout" Target="../slideLayouts/slideLayout12.xml"/><Relationship Id="rId6" Type="http://schemas.openxmlformats.org/officeDocument/2006/relationships/image" Target="../media/image19.png"/><Relationship Id="rId23" Type="http://schemas.openxmlformats.org/officeDocument/2006/relationships/customXml" Target="../ink/ink5801.xml"/><Relationship Id="rId28" Type="http://schemas.openxmlformats.org/officeDocument/2006/relationships/image" Target="../media/image30.png"/><Relationship Id="rId49" Type="http://schemas.openxmlformats.org/officeDocument/2006/relationships/customXml" Target="../ink/ink5814.xml"/><Relationship Id="rId114" Type="http://schemas.openxmlformats.org/officeDocument/2006/relationships/image" Target="../media/image7310.png"/><Relationship Id="rId119" Type="http://schemas.openxmlformats.org/officeDocument/2006/relationships/customXml" Target="../ink/ink5849.xml"/><Relationship Id="rId44" Type="http://schemas.openxmlformats.org/officeDocument/2006/relationships/image" Target="../media/image38.png"/><Relationship Id="rId60" Type="http://schemas.openxmlformats.org/officeDocument/2006/relationships/image" Target="../media/image46.png"/><Relationship Id="rId65" Type="http://schemas.openxmlformats.org/officeDocument/2006/relationships/customXml" Target="../ink/ink5822.xml"/><Relationship Id="rId81" Type="http://schemas.openxmlformats.org/officeDocument/2006/relationships/customXml" Target="../ink/ink5830.xml"/><Relationship Id="rId86" Type="http://schemas.openxmlformats.org/officeDocument/2006/relationships/image" Target="../media/image59.png"/><Relationship Id="rId130" Type="http://schemas.openxmlformats.org/officeDocument/2006/relationships/image" Target="../media/image8110.png"/><Relationship Id="rId135" Type="http://schemas.openxmlformats.org/officeDocument/2006/relationships/customXml" Target="../ink/ink5857.xml"/><Relationship Id="rId151" Type="http://schemas.openxmlformats.org/officeDocument/2006/relationships/customXml" Target="../ink/ink5865.xml"/><Relationship Id="rId156" Type="http://schemas.openxmlformats.org/officeDocument/2006/relationships/image" Target="../media/image9410.png"/><Relationship Id="rId172" Type="http://schemas.openxmlformats.org/officeDocument/2006/relationships/image" Target="../media/image10210.png"/><Relationship Id="rId13" Type="http://schemas.openxmlformats.org/officeDocument/2006/relationships/customXml" Target="../ink/ink5796.xml"/><Relationship Id="rId18" Type="http://schemas.openxmlformats.org/officeDocument/2006/relationships/image" Target="../media/image25.png"/><Relationship Id="rId39" Type="http://schemas.openxmlformats.org/officeDocument/2006/relationships/customXml" Target="../ink/ink5809.xml"/><Relationship Id="rId109" Type="http://schemas.openxmlformats.org/officeDocument/2006/relationships/customXml" Target="../ink/ink5844.xml"/><Relationship Id="rId34" Type="http://schemas.openxmlformats.org/officeDocument/2006/relationships/image" Target="../media/image33.png"/><Relationship Id="rId50" Type="http://schemas.openxmlformats.org/officeDocument/2006/relationships/image" Target="../media/image41.png"/><Relationship Id="rId55" Type="http://schemas.openxmlformats.org/officeDocument/2006/relationships/customXml" Target="../ink/ink5817.xml"/><Relationship Id="rId76" Type="http://schemas.openxmlformats.org/officeDocument/2006/relationships/image" Target="../media/image54.png"/><Relationship Id="rId97" Type="http://schemas.openxmlformats.org/officeDocument/2006/relationships/customXml" Target="../ink/ink5838.xml"/><Relationship Id="rId104" Type="http://schemas.openxmlformats.org/officeDocument/2006/relationships/image" Target="../media/image6810.png"/><Relationship Id="rId120" Type="http://schemas.openxmlformats.org/officeDocument/2006/relationships/image" Target="../media/image7610.png"/><Relationship Id="rId125" Type="http://schemas.openxmlformats.org/officeDocument/2006/relationships/customXml" Target="../ink/ink5852.xml"/><Relationship Id="rId141" Type="http://schemas.openxmlformats.org/officeDocument/2006/relationships/customXml" Target="../ink/ink5860.xml"/><Relationship Id="rId146" Type="http://schemas.openxmlformats.org/officeDocument/2006/relationships/image" Target="../media/image8910.png"/><Relationship Id="rId167" Type="http://schemas.openxmlformats.org/officeDocument/2006/relationships/customXml" Target="../ink/ink5873.xml"/><Relationship Id="rId7" Type="http://schemas.openxmlformats.org/officeDocument/2006/relationships/customXml" Target="../ink/ink5793.xml"/><Relationship Id="rId71" Type="http://schemas.openxmlformats.org/officeDocument/2006/relationships/customXml" Target="../ink/ink5825.xml"/><Relationship Id="rId92" Type="http://schemas.openxmlformats.org/officeDocument/2006/relationships/image" Target="../media/image6210.png"/><Relationship Id="rId162" Type="http://schemas.openxmlformats.org/officeDocument/2006/relationships/image" Target="../media/image9710.png"/><Relationship Id="rId2" Type="http://schemas.openxmlformats.org/officeDocument/2006/relationships/image" Target="../media/image17.png"/><Relationship Id="rId29" Type="http://schemas.openxmlformats.org/officeDocument/2006/relationships/customXml" Target="../ink/ink5804.xml"/><Relationship Id="rId24" Type="http://schemas.openxmlformats.org/officeDocument/2006/relationships/image" Target="../media/image28.png"/><Relationship Id="rId40" Type="http://schemas.openxmlformats.org/officeDocument/2006/relationships/image" Target="../media/image36.png"/><Relationship Id="rId45" Type="http://schemas.openxmlformats.org/officeDocument/2006/relationships/customXml" Target="../ink/ink5812.xml"/><Relationship Id="rId66" Type="http://schemas.openxmlformats.org/officeDocument/2006/relationships/image" Target="../media/image49.png"/><Relationship Id="rId87" Type="http://schemas.openxmlformats.org/officeDocument/2006/relationships/customXml" Target="../ink/ink5833.xml"/><Relationship Id="rId110" Type="http://schemas.openxmlformats.org/officeDocument/2006/relationships/image" Target="../media/image7110.png"/><Relationship Id="rId115" Type="http://schemas.openxmlformats.org/officeDocument/2006/relationships/customXml" Target="../ink/ink5847.xml"/><Relationship Id="rId131" Type="http://schemas.openxmlformats.org/officeDocument/2006/relationships/customXml" Target="../ink/ink5855.xml"/><Relationship Id="rId136" Type="http://schemas.openxmlformats.org/officeDocument/2006/relationships/image" Target="../media/image8410.png"/><Relationship Id="rId157" Type="http://schemas.openxmlformats.org/officeDocument/2006/relationships/customXml" Target="../ink/ink5868.xml"/><Relationship Id="rId61" Type="http://schemas.openxmlformats.org/officeDocument/2006/relationships/customXml" Target="../ink/ink5820.xml"/><Relationship Id="rId82" Type="http://schemas.openxmlformats.org/officeDocument/2006/relationships/image" Target="../media/image57.png"/><Relationship Id="rId152" Type="http://schemas.openxmlformats.org/officeDocument/2006/relationships/image" Target="../media/image9210.png"/><Relationship Id="rId173" Type="http://schemas.openxmlformats.org/officeDocument/2006/relationships/customXml" Target="../ink/ink5876.xml"/><Relationship Id="rId19" Type="http://schemas.openxmlformats.org/officeDocument/2006/relationships/customXml" Target="../ink/ink5799.xml"/><Relationship Id="rId14" Type="http://schemas.openxmlformats.org/officeDocument/2006/relationships/image" Target="../media/image23.png"/><Relationship Id="rId30" Type="http://schemas.openxmlformats.org/officeDocument/2006/relationships/image" Target="../media/image31.png"/><Relationship Id="rId35" Type="http://schemas.openxmlformats.org/officeDocument/2006/relationships/customXml" Target="../ink/ink5807.xml"/><Relationship Id="rId56" Type="http://schemas.openxmlformats.org/officeDocument/2006/relationships/image" Target="../media/image44.png"/><Relationship Id="rId77" Type="http://schemas.openxmlformats.org/officeDocument/2006/relationships/customXml" Target="../ink/ink5828.xml"/><Relationship Id="rId100" Type="http://schemas.openxmlformats.org/officeDocument/2006/relationships/image" Target="../media/image6610.png"/><Relationship Id="rId105" Type="http://schemas.openxmlformats.org/officeDocument/2006/relationships/customXml" Target="../ink/ink5842.xml"/><Relationship Id="rId126" Type="http://schemas.openxmlformats.org/officeDocument/2006/relationships/image" Target="../media/image7910.png"/><Relationship Id="rId147" Type="http://schemas.openxmlformats.org/officeDocument/2006/relationships/customXml" Target="../ink/ink5863.xml"/><Relationship Id="rId168" Type="http://schemas.openxmlformats.org/officeDocument/2006/relationships/image" Target="../media/image10010.png"/><Relationship Id="rId8" Type="http://schemas.openxmlformats.org/officeDocument/2006/relationships/image" Target="../media/image20.png"/><Relationship Id="rId51" Type="http://schemas.openxmlformats.org/officeDocument/2006/relationships/customXml" Target="../ink/ink5815.xml"/><Relationship Id="rId72" Type="http://schemas.openxmlformats.org/officeDocument/2006/relationships/image" Target="../media/image52.png"/><Relationship Id="rId93" Type="http://schemas.openxmlformats.org/officeDocument/2006/relationships/customXml" Target="../ink/ink5836.xml"/><Relationship Id="rId98" Type="http://schemas.openxmlformats.org/officeDocument/2006/relationships/image" Target="../media/image6510.png"/><Relationship Id="rId121" Type="http://schemas.openxmlformats.org/officeDocument/2006/relationships/customXml" Target="../ink/ink5850.xml"/><Relationship Id="rId142" Type="http://schemas.openxmlformats.org/officeDocument/2006/relationships/image" Target="../media/image8710.png"/><Relationship Id="rId163" Type="http://schemas.openxmlformats.org/officeDocument/2006/relationships/customXml" Target="../ink/ink5871.xml"/><Relationship Id="rId3" Type="http://schemas.openxmlformats.org/officeDocument/2006/relationships/customXml" Target="../ink/ink5791.xml"/><Relationship Id="rId25" Type="http://schemas.openxmlformats.org/officeDocument/2006/relationships/customXml" Target="../ink/ink5802.xml"/><Relationship Id="rId46" Type="http://schemas.openxmlformats.org/officeDocument/2006/relationships/image" Target="../media/image39.png"/><Relationship Id="rId67" Type="http://schemas.openxmlformats.org/officeDocument/2006/relationships/customXml" Target="../ink/ink5823.xml"/><Relationship Id="rId116" Type="http://schemas.openxmlformats.org/officeDocument/2006/relationships/image" Target="../media/image7410.png"/><Relationship Id="rId137" Type="http://schemas.openxmlformats.org/officeDocument/2006/relationships/customXml" Target="../ink/ink5858.xml"/><Relationship Id="rId158" Type="http://schemas.openxmlformats.org/officeDocument/2006/relationships/image" Target="../media/image9510.png"/><Relationship Id="rId20" Type="http://schemas.openxmlformats.org/officeDocument/2006/relationships/image" Target="../media/image26.png"/><Relationship Id="rId41" Type="http://schemas.openxmlformats.org/officeDocument/2006/relationships/customXml" Target="../ink/ink5810.xml"/><Relationship Id="rId62" Type="http://schemas.openxmlformats.org/officeDocument/2006/relationships/image" Target="../media/image47.png"/><Relationship Id="rId83" Type="http://schemas.openxmlformats.org/officeDocument/2006/relationships/customXml" Target="../ink/ink5831.xml"/><Relationship Id="rId88" Type="http://schemas.openxmlformats.org/officeDocument/2006/relationships/image" Target="../media/image60.png"/><Relationship Id="rId111" Type="http://schemas.openxmlformats.org/officeDocument/2006/relationships/customXml" Target="../ink/ink5845.xml"/><Relationship Id="rId132" Type="http://schemas.openxmlformats.org/officeDocument/2006/relationships/image" Target="../media/image8210.png"/><Relationship Id="rId153" Type="http://schemas.openxmlformats.org/officeDocument/2006/relationships/customXml" Target="../ink/ink5866.xml"/><Relationship Id="rId174" Type="http://schemas.openxmlformats.org/officeDocument/2006/relationships/image" Target="../media/image10311.png"/><Relationship Id="rId15" Type="http://schemas.openxmlformats.org/officeDocument/2006/relationships/customXml" Target="../ink/ink5797.xml"/><Relationship Id="rId36" Type="http://schemas.openxmlformats.org/officeDocument/2006/relationships/image" Target="../media/image34.png"/><Relationship Id="rId57" Type="http://schemas.openxmlformats.org/officeDocument/2006/relationships/customXml" Target="../ink/ink5818.xml"/><Relationship Id="rId106" Type="http://schemas.openxmlformats.org/officeDocument/2006/relationships/image" Target="../media/image6910.png"/><Relationship Id="rId127" Type="http://schemas.openxmlformats.org/officeDocument/2006/relationships/customXml" Target="../ink/ink5853.xml"/><Relationship Id="rId10" Type="http://schemas.openxmlformats.org/officeDocument/2006/relationships/image" Target="../media/image21.png"/><Relationship Id="rId31" Type="http://schemas.openxmlformats.org/officeDocument/2006/relationships/customXml" Target="../ink/ink5805.xml"/><Relationship Id="rId52" Type="http://schemas.openxmlformats.org/officeDocument/2006/relationships/image" Target="../media/image42.png"/><Relationship Id="rId73" Type="http://schemas.openxmlformats.org/officeDocument/2006/relationships/customXml" Target="../ink/ink5826.xml"/><Relationship Id="rId78" Type="http://schemas.openxmlformats.org/officeDocument/2006/relationships/image" Target="../media/image55.png"/><Relationship Id="rId94" Type="http://schemas.openxmlformats.org/officeDocument/2006/relationships/image" Target="../media/image6310.png"/><Relationship Id="rId99" Type="http://schemas.openxmlformats.org/officeDocument/2006/relationships/customXml" Target="../ink/ink5839.xml"/><Relationship Id="rId101" Type="http://schemas.openxmlformats.org/officeDocument/2006/relationships/customXml" Target="../ink/ink5840.xml"/><Relationship Id="rId122" Type="http://schemas.openxmlformats.org/officeDocument/2006/relationships/image" Target="../media/image7710.png"/><Relationship Id="rId143" Type="http://schemas.openxmlformats.org/officeDocument/2006/relationships/customXml" Target="../ink/ink5861.xml"/><Relationship Id="rId148" Type="http://schemas.openxmlformats.org/officeDocument/2006/relationships/image" Target="../media/image9010.png"/><Relationship Id="rId164" Type="http://schemas.openxmlformats.org/officeDocument/2006/relationships/image" Target="../media/image9810.png"/><Relationship Id="rId169" Type="http://schemas.openxmlformats.org/officeDocument/2006/relationships/customXml" Target="../ink/ink5874.xml"/><Relationship Id="rId4" Type="http://schemas.openxmlformats.org/officeDocument/2006/relationships/image" Target="../media/image18.png"/><Relationship Id="rId9" Type="http://schemas.openxmlformats.org/officeDocument/2006/relationships/customXml" Target="../ink/ink5794.xml"/><Relationship Id="rId26" Type="http://schemas.openxmlformats.org/officeDocument/2006/relationships/image" Target="../media/image29.png"/><Relationship Id="rId47" Type="http://schemas.openxmlformats.org/officeDocument/2006/relationships/customXml" Target="../ink/ink5813.xml"/><Relationship Id="rId68" Type="http://schemas.openxmlformats.org/officeDocument/2006/relationships/image" Target="../media/image50.png"/><Relationship Id="rId89" Type="http://schemas.openxmlformats.org/officeDocument/2006/relationships/customXml" Target="../ink/ink5834.xml"/><Relationship Id="rId112" Type="http://schemas.openxmlformats.org/officeDocument/2006/relationships/image" Target="../media/image7210.png"/><Relationship Id="rId133" Type="http://schemas.openxmlformats.org/officeDocument/2006/relationships/customXml" Target="../ink/ink5856.xml"/><Relationship Id="rId154" Type="http://schemas.openxmlformats.org/officeDocument/2006/relationships/image" Target="../media/image9310.png"/><Relationship Id="rId16" Type="http://schemas.openxmlformats.org/officeDocument/2006/relationships/image" Target="../media/image24.png"/><Relationship Id="rId37" Type="http://schemas.openxmlformats.org/officeDocument/2006/relationships/customXml" Target="../ink/ink5808.xml"/><Relationship Id="rId58" Type="http://schemas.openxmlformats.org/officeDocument/2006/relationships/image" Target="../media/image45.png"/><Relationship Id="rId79" Type="http://schemas.openxmlformats.org/officeDocument/2006/relationships/customXml" Target="../ink/ink5829.xml"/><Relationship Id="rId102" Type="http://schemas.openxmlformats.org/officeDocument/2006/relationships/image" Target="../media/image6710.png"/><Relationship Id="rId123" Type="http://schemas.openxmlformats.org/officeDocument/2006/relationships/customXml" Target="../ink/ink5851.xml"/><Relationship Id="rId144" Type="http://schemas.openxmlformats.org/officeDocument/2006/relationships/image" Target="../media/image8810.png"/><Relationship Id="rId90" Type="http://schemas.openxmlformats.org/officeDocument/2006/relationships/image" Target="../media/image6110.png"/><Relationship Id="rId165" Type="http://schemas.openxmlformats.org/officeDocument/2006/relationships/customXml" Target="../ink/ink5872.xml"/><Relationship Id="rId27" Type="http://schemas.openxmlformats.org/officeDocument/2006/relationships/customXml" Target="../ink/ink5803.xml"/><Relationship Id="rId48" Type="http://schemas.openxmlformats.org/officeDocument/2006/relationships/image" Target="../media/image40.png"/><Relationship Id="rId69" Type="http://schemas.openxmlformats.org/officeDocument/2006/relationships/customXml" Target="../ink/ink5824.xml"/><Relationship Id="rId113" Type="http://schemas.openxmlformats.org/officeDocument/2006/relationships/customXml" Target="../ink/ink5846.xml"/><Relationship Id="rId134" Type="http://schemas.openxmlformats.org/officeDocument/2006/relationships/image" Target="../media/image8310.png"/><Relationship Id="rId80" Type="http://schemas.openxmlformats.org/officeDocument/2006/relationships/image" Target="../media/image56.png"/><Relationship Id="rId155" Type="http://schemas.openxmlformats.org/officeDocument/2006/relationships/customXml" Target="../ink/ink5867.xml"/><Relationship Id="rId17" Type="http://schemas.openxmlformats.org/officeDocument/2006/relationships/customXml" Target="../ink/ink5798.xml"/><Relationship Id="rId38" Type="http://schemas.openxmlformats.org/officeDocument/2006/relationships/image" Target="../media/image35.png"/><Relationship Id="rId59" Type="http://schemas.openxmlformats.org/officeDocument/2006/relationships/customXml" Target="../ink/ink5819.xml"/><Relationship Id="rId103" Type="http://schemas.openxmlformats.org/officeDocument/2006/relationships/customXml" Target="../ink/ink5841.xml"/><Relationship Id="rId124" Type="http://schemas.openxmlformats.org/officeDocument/2006/relationships/image" Target="../media/image7810.png"/><Relationship Id="rId70" Type="http://schemas.openxmlformats.org/officeDocument/2006/relationships/image" Target="../media/image51.png"/><Relationship Id="rId91" Type="http://schemas.openxmlformats.org/officeDocument/2006/relationships/customXml" Target="../ink/ink5835.xml"/><Relationship Id="rId145" Type="http://schemas.openxmlformats.org/officeDocument/2006/relationships/customXml" Target="../ink/ink5862.xml"/><Relationship Id="rId166" Type="http://schemas.openxmlformats.org/officeDocument/2006/relationships/image" Target="../media/image9910.png"/></Relationships>
</file>

<file path=ppt/slides/_rels/slide135.xml.rels><?xml version="1.0" encoding="UTF-8" standalone="yes"?>
<Relationships xmlns="http://schemas.openxmlformats.org/package/2006/relationships"><Relationship Id="rId117" Type="http://schemas.openxmlformats.org/officeDocument/2006/relationships/image" Target="../media/image7410.png"/><Relationship Id="rId21" Type="http://schemas.openxmlformats.org/officeDocument/2006/relationships/image" Target="../media/image26.png"/><Relationship Id="rId42" Type="http://schemas.openxmlformats.org/officeDocument/2006/relationships/customXml" Target="../ink/ink5896.xml"/><Relationship Id="rId63" Type="http://schemas.openxmlformats.org/officeDocument/2006/relationships/image" Target="../media/image47.png"/><Relationship Id="rId84" Type="http://schemas.openxmlformats.org/officeDocument/2006/relationships/customXml" Target="../ink/ink5917.xml"/><Relationship Id="rId138" Type="http://schemas.openxmlformats.org/officeDocument/2006/relationships/customXml" Target="../ink/ink5944.xml"/><Relationship Id="rId159" Type="http://schemas.openxmlformats.org/officeDocument/2006/relationships/image" Target="../media/image9510.png"/><Relationship Id="rId170" Type="http://schemas.openxmlformats.org/officeDocument/2006/relationships/customXml" Target="../ink/ink5960.xml"/><Relationship Id="rId107" Type="http://schemas.openxmlformats.org/officeDocument/2006/relationships/image" Target="../media/image6910.png"/><Relationship Id="rId11" Type="http://schemas.openxmlformats.org/officeDocument/2006/relationships/image" Target="../media/image21.png"/><Relationship Id="rId32" Type="http://schemas.openxmlformats.org/officeDocument/2006/relationships/customXml" Target="../ink/ink5891.xml"/><Relationship Id="rId53" Type="http://schemas.openxmlformats.org/officeDocument/2006/relationships/image" Target="../media/image42.png"/><Relationship Id="rId74" Type="http://schemas.openxmlformats.org/officeDocument/2006/relationships/customXml" Target="../ink/ink5912.xml"/><Relationship Id="rId128" Type="http://schemas.openxmlformats.org/officeDocument/2006/relationships/customXml" Target="../ink/ink5939.xml"/><Relationship Id="rId149" Type="http://schemas.openxmlformats.org/officeDocument/2006/relationships/image" Target="../media/image9010.png"/><Relationship Id="rId5" Type="http://schemas.openxmlformats.org/officeDocument/2006/relationships/image" Target="../media/image18.png"/><Relationship Id="rId95" Type="http://schemas.openxmlformats.org/officeDocument/2006/relationships/image" Target="../media/image6310.png"/><Relationship Id="rId160" Type="http://schemas.openxmlformats.org/officeDocument/2006/relationships/customXml" Target="../ink/ink5955.xml"/><Relationship Id="rId22" Type="http://schemas.openxmlformats.org/officeDocument/2006/relationships/customXml" Target="../ink/ink5886.xml"/><Relationship Id="rId43" Type="http://schemas.openxmlformats.org/officeDocument/2006/relationships/image" Target="../media/image37.png"/><Relationship Id="rId64" Type="http://schemas.openxmlformats.org/officeDocument/2006/relationships/customXml" Target="../ink/ink5907.xml"/><Relationship Id="rId118" Type="http://schemas.openxmlformats.org/officeDocument/2006/relationships/customXml" Target="../ink/ink5934.xml"/><Relationship Id="rId139" Type="http://schemas.openxmlformats.org/officeDocument/2006/relationships/image" Target="../media/image8510.png"/><Relationship Id="rId85" Type="http://schemas.openxmlformats.org/officeDocument/2006/relationships/image" Target="../media/image58.png"/><Relationship Id="rId150" Type="http://schemas.openxmlformats.org/officeDocument/2006/relationships/customXml" Target="../ink/ink5950.xml"/><Relationship Id="rId171" Type="http://schemas.openxmlformats.org/officeDocument/2006/relationships/image" Target="../media/image10110.png"/><Relationship Id="rId12" Type="http://schemas.openxmlformats.org/officeDocument/2006/relationships/customXml" Target="../ink/ink5881.xml"/><Relationship Id="rId33" Type="http://schemas.openxmlformats.org/officeDocument/2006/relationships/image" Target="../media/image32.png"/><Relationship Id="rId108" Type="http://schemas.openxmlformats.org/officeDocument/2006/relationships/customXml" Target="../ink/ink5929.xml"/><Relationship Id="rId129" Type="http://schemas.openxmlformats.org/officeDocument/2006/relationships/image" Target="../media/image8010.png"/><Relationship Id="rId54" Type="http://schemas.openxmlformats.org/officeDocument/2006/relationships/customXml" Target="../ink/ink5902.xml"/><Relationship Id="rId75" Type="http://schemas.openxmlformats.org/officeDocument/2006/relationships/image" Target="../media/image53.png"/><Relationship Id="rId96" Type="http://schemas.openxmlformats.org/officeDocument/2006/relationships/customXml" Target="../ink/ink5923.xml"/><Relationship Id="rId140" Type="http://schemas.openxmlformats.org/officeDocument/2006/relationships/customXml" Target="../ink/ink5945.xml"/><Relationship Id="rId161" Type="http://schemas.openxmlformats.org/officeDocument/2006/relationships/image" Target="../media/image9610.png"/><Relationship Id="rId1" Type="http://schemas.openxmlformats.org/officeDocument/2006/relationships/slideLayout" Target="../slideLayouts/slideLayout12.xml"/><Relationship Id="rId6" Type="http://schemas.openxmlformats.org/officeDocument/2006/relationships/customXml" Target="../ink/ink5878.xml"/><Relationship Id="rId23" Type="http://schemas.openxmlformats.org/officeDocument/2006/relationships/image" Target="../media/image27.png"/><Relationship Id="rId28" Type="http://schemas.openxmlformats.org/officeDocument/2006/relationships/customXml" Target="../ink/ink5889.xml"/><Relationship Id="rId49" Type="http://schemas.openxmlformats.org/officeDocument/2006/relationships/image" Target="../media/image40.png"/><Relationship Id="rId114" Type="http://schemas.openxmlformats.org/officeDocument/2006/relationships/customXml" Target="../ink/ink5932.xml"/><Relationship Id="rId119" Type="http://schemas.openxmlformats.org/officeDocument/2006/relationships/image" Target="../media/image7510.png"/><Relationship Id="rId44" Type="http://schemas.openxmlformats.org/officeDocument/2006/relationships/customXml" Target="../ink/ink5897.xml"/><Relationship Id="rId60" Type="http://schemas.openxmlformats.org/officeDocument/2006/relationships/customXml" Target="../ink/ink5905.xml"/><Relationship Id="rId65" Type="http://schemas.openxmlformats.org/officeDocument/2006/relationships/image" Target="../media/image48.png"/><Relationship Id="rId81" Type="http://schemas.openxmlformats.org/officeDocument/2006/relationships/image" Target="../media/image56.png"/><Relationship Id="rId86" Type="http://schemas.openxmlformats.org/officeDocument/2006/relationships/customXml" Target="../ink/ink5918.xml"/><Relationship Id="rId130" Type="http://schemas.openxmlformats.org/officeDocument/2006/relationships/customXml" Target="../ink/ink5940.xml"/><Relationship Id="rId135" Type="http://schemas.openxmlformats.org/officeDocument/2006/relationships/image" Target="../media/image8310.png"/><Relationship Id="rId151" Type="http://schemas.openxmlformats.org/officeDocument/2006/relationships/image" Target="../media/image9110.png"/><Relationship Id="rId156" Type="http://schemas.openxmlformats.org/officeDocument/2006/relationships/customXml" Target="../ink/ink5953.xml"/><Relationship Id="rId172" Type="http://schemas.openxmlformats.org/officeDocument/2006/relationships/customXml" Target="../ink/ink5961.xml"/><Relationship Id="rId13" Type="http://schemas.openxmlformats.org/officeDocument/2006/relationships/image" Target="../media/image22.png"/><Relationship Id="rId18" Type="http://schemas.openxmlformats.org/officeDocument/2006/relationships/customXml" Target="../ink/ink5884.xml"/><Relationship Id="rId39" Type="http://schemas.openxmlformats.org/officeDocument/2006/relationships/image" Target="../media/image35.png"/><Relationship Id="rId109" Type="http://schemas.openxmlformats.org/officeDocument/2006/relationships/image" Target="../media/image7010.png"/><Relationship Id="rId34" Type="http://schemas.openxmlformats.org/officeDocument/2006/relationships/customXml" Target="../ink/ink5892.xml"/><Relationship Id="rId50" Type="http://schemas.openxmlformats.org/officeDocument/2006/relationships/customXml" Target="../ink/ink5900.xml"/><Relationship Id="rId55" Type="http://schemas.openxmlformats.org/officeDocument/2006/relationships/image" Target="../media/image43.png"/><Relationship Id="rId76" Type="http://schemas.openxmlformats.org/officeDocument/2006/relationships/customXml" Target="../ink/ink5913.xml"/><Relationship Id="rId97" Type="http://schemas.openxmlformats.org/officeDocument/2006/relationships/image" Target="../media/image6410.png"/><Relationship Id="rId104" Type="http://schemas.openxmlformats.org/officeDocument/2006/relationships/customXml" Target="../ink/ink5927.xml"/><Relationship Id="rId120" Type="http://schemas.openxmlformats.org/officeDocument/2006/relationships/customXml" Target="../ink/ink5935.xml"/><Relationship Id="rId125" Type="http://schemas.openxmlformats.org/officeDocument/2006/relationships/image" Target="../media/image7810.png"/><Relationship Id="rId141" Type="http://schemas.openxmlformats.org/officeDocument/2006/relationships/image" Target="../media/image8610.png"/><Relationship Id="rId146" Type="http://schemas.openxmlformats.org/officeDocument/2006/relationships/customXml" Target="../ink/ink5948.xml"/><Relationship Id="rId167" Type="http://schemas.openxmlformats.org/officeDocument/2006/relationships/image" Target="../media/image9910.png"/><Relationship Id="rId7" Type="http://schemas.openxmlformats.org/officeDocument/2006/relationships/image" Target="../media/image19.png"/><Relationship Id="rId71" Type="http://schemas.openxmlformats.org/officeDocument/2006/relationships/image" Target="../media/image51.png"/><Relationship Id="rId92" Type="http://schemas.openxmlformats.org/officeDocument/2006/relationships/customXml" Target="../ink/ink5921.xml"/><Relationship Id="rId162" Type="http://schemas.openxmlformats.org/officeDocument/2006/relationships/customXml" Target="../ink/ink5956.xml"/><Relationship Id="rId2" Type="http://schemas.openxmlformats.org/officeDocument/2006/relationships/image" Target="../media/image10411.png"/><Relationship Id="rId29" Type="http://schemas.openxmlformats.org/officeDocument/2006/relationships/image" Target="../media/image30.png"/><Relationship Id="rId24" Type="http://schemas.openxmlformats.org/officeDocument/2006/relationships/customXml" Target="../ink/ink5887.xml"/><Relationship Id="rId40" Type="http://schemas.openxmlformats.org/officeDocument/2006/relationships/customXml" Target="../ink/ink5895.xml"/><Relationship Id="rId45" Type="http://schemas.openxmlformats.org/officeDocument/2006/relationships/image" Target="../media/image38.png"/><Relationship Id="rId66" Type="http://schemas.openxmlformats.org/officeDocument/2006/relationships/customXml" Target="../ink/ink5908.xml"/><Relationship Id="rId87" Type="http://schemas.openxmlformats.org/officeDocument/2006/relationships/image" Target="../media/image59.png"/><Relationship Id="rId110" Type="http://schemas.openxmlformats.org/officeDocument/2006/relationships/customXml" Target="../ink/ink5930.xml"/><Relationship Id="rId115" Type="http://schemas.openxmlformats.org/officeDocument/2006/relationships/image" Target="../media/image7310.png"/><Relationship Id="rId131" Type="http://schemas.openxmlformats.org/officeDocument/2006/relationships/image" Target="../media/image8110.png"/><Relationship Id="rId136" Type="http://schemas.openxmlformats.org/officeDocument/2006/relationships/customXml" Target="../ink/ink5943.xml"/><Relationship Id="rId157" Type="http://schemas.openxmlformats.org/officeDocument/2006/relationships/image" Target="../media/image9410.png"/><Relationship Id="rId61" Type="http://schemas.openxmlformats.org/officeDocument/2006/relationships/image" Target="../media/image46.png"/><Relationship Id="rId82" Type="http://schemas.openxmlformats.org/officeDocument/2006/relationships/customXml" Target="../ink/ink5916.xml"/><Relationship Id="rId152" Type="http://schemas.openxmlformats.org/officeDocument/2006/relationships/customXml" Target="../ink/ink5951.xml"/><Relationship Id="rId173" Type="http://schemas.openxmlformats.org/officeDocument/2006/relationships/image" Target="../media/image10210.png"/><Relationship Id="rId19" Type="http://schemas.openxmlformats.org/officeDocument/2006/relationships/image" Target="../media/image25.png"/><Relationship Id="rId14" Type="http://schemas.openxmlformats.org/officeDocument/2006/relationships/customXml" Target="../ink/ink5882.xml"/><Relationship Id="rId30" Type="http://schemas.openxmlformats.org/officeDocument/2006/relationships/customXml" Target="../ink/ink5890.xml"/><Relationship Id="rId35" Type="http://schemas.openxmlformats.org/officeDocument/2006/relationships/image" Target="../media/image33.png"/><Relationship Id="rId56" Type="http://schemas.openxmlformats.org/officeDocument/2006/relationships/customXml" Target="../ink/ink5903.xml"/><Relationship Id="rId77" Type="http://schemas.openxmlformats.org/officeDocument/2006/relationships/image" Target="../media/image54.png"/><Relationship Id="rId100" Type="http://schemas.openxmlformats.org/officeDocument/2006/relationships/customXml" Target="../ink/ink5925.xml"/><Relationship Id="rId105" Type="http://schemas.openxmlformats.org/officeDocument/2006/relationships/image" Target="../media/image6810.png"/><Relationship Id="rId126" Type="http://schemas.openxmlformats.org/officeDocument/2006/relationships/customXml" Target="../ink/ink5938.xml"/><Relationship Id="rId147" Type="http://schemas.openxmlformats.org/officeDocument/2006/relationships/image" Target="../media/image8910.png"/><Relationship Id="rId168" Type="http://schemas.openxmlformats.org/officeDocument/2006/relationships/customXml" Target="../ink/ink5959.xml"/><Relationship Id="rId8" Type="http://schemas.openxmlformats.org/officeDocument/2006/relationships/customXml" Target="../ink/ink5879.xml"/><Relationship Id="rId51" Type="http://schemas.openxmlformats.org/officeDocument/2006/relationships/image" Target="../media/image41.png"/><Relationship Id="rId72" Type="http://schemas.openxmlformats.org/officeDocument/2006/relationships/customXml" Target="../ink/ink5911.xml"/><Relationship Id="rId93" Type="http://schemas.openxmlformats.org/officeDocument/2006/relationships/image" Target="../media/image6210.png"/><Relationship Id="rId98" Type="http://schemas.openxmlformats.org/officeDocument/2006/relationships/customXml" Target="../ink/ink5924.xml"/><Relationship Id="rId121" Type="http://schemas.openxmlformats.org/officeDocument/2006/relationships/image" Target="../media/image7610.png"/><Relationship Id="rId142" Type="http://schemas.openxmlformats.org/officeDocument/2006/relationships/customXml" Target="../ink/ink5946.xml"/><Relationship Id="rId163" Type="http://schemas.openxmlformats.org/officeDocument/2006/relationships/image" Target="../media/image9710.png"/><Relationship Id="rId3" Type="http://schemas.openxmlformats.org/officeDocument/2006/relationships/image" Target="../media/image17.png"/><Relationship Id="rId25" Type="http://schemas.openxmlformats.org/officeDocument/2006/relationships/image" Target="../media/image28.png"/><Relationship Id="rId46" Type="http://schemas.openxmlformats.org/officeDocument/2006/relationships/customXml" Target="../ink/ink5898.xml"/><Relationship Id="rId67" Type="http://schemas.openxmlformats.org/officeDocument/2006/relationships/image" Target="../media/image49.png"/><Relationship Id="rId116" Type="http://schemas.openxmlformats.org/officeDocument/2006/relationships/customXml" Target="../ink/ink5933.xml"/><Relationship Id="rId137" Type="http://schemas.openxmlformats.org/officeDocument/2006/relationships/image" Target="../media/image8410.png"/><Relationship Id="rId158" Type="http://schemas.openxmlformats.org/officeDocument/2006/relationships/customXml" Target="../ink/ink5954.xml"/><Relationship Id="rId20" Type="http://schemas.openxmlformats.org/officeDocument/2006/relationships/customXml" Target="../ink/ink5885.xml"/><Relationship Id="rId41" Type="http://schemas.openxmlformats.org/officeDocument/2006/relationships/image" Target="../media/image36.png"/><Relationship Id="rId62" Type="http://schemas.openxmlformats.org/officeDocument/2006/relationships/customXml" Target="../ink/ink5906.xml"/><Relationship Id="rId83" Type="http://schemas.openxmlformats.org/officeDocument/2006/relationships/image" Target="../media/image57.png"/><Relationship Id="rId88" Type="http://schemas.openxmlformats.org/officeDocument/2006/relationships/customXml" Target="../ink/ink5919.xml"/><Relationship Id="rId111" Type="http://schemas.openxmlformats.org/officeDocument/2006/relationships/image" Target="../media/image7110.png"/><Relationship Id="rId132" Type="http://schemas.openxmlformats.org/officeDocument/2006/relationships/customXml" Target="../ink/ink5941.xml"/><Relationship Id="rId153" Type="http://schemas.openxmlformats.org/officeDocument/2006/relationships/image" Target="../media/image9210.png"/><Relationship Id="rId174" Type="http://schemas.openxmlformats.org/officeDocument/2006/relationships/customXml" Target="../ink/ink5962.xml"/><Relationship Id="rId15" Type="http://schemas.openxmlformats.org/officeDocument/2006/relationships/image" Target="../media/image23.png"/><Relationship Id="rId36" Type="http://schemas.openxmlformats.org/officeDocument/2006/relationships/customXml" Target="../ink/ink5893.xml"/><Relationship Id="rId57" Type="http://schemas.openxmlformats.org/officeDocument/2006/relationships/image" Target="../media/image44.png"/><Relationship Id="rId106" Type="http://schemas.openxmlformats.org/officeDocument/2006/relationships/customXml" Target="../ink/ink5928.xml"/><Relationship Id="rId127" Type="http://schemas.openxmlformats.org/officeDocument/2006/relationships/image" Target="../media/image7910.png"/><Relationship Id="rId10" Type="http://schemas.openxmlformats.org/officeDocument/2006/relationships/customXml" Target="../ink/ink5880.xml"/><Relationship Id="rId31" Type="http://schemas.openxmlformats.org/officeDocument/2006/relationships/image" Target="../media/image31.png"/><Relationship Id="rId52" Type="http://schemas.openxmlformats.org/officeDocument/2006/relationships/customXml" Target="../ink/ink5901.xml"/><Relationship Id="rId73" Type="http://schemas.openxmlformats.org/officeDocument/2006/relationships/image" Target="../media/image52.png"/><Relationship Id="rId78" Type="http://schemas.openxmlformats.org/officeDocument/2006/relationships/customXml" Target="../ink/ink5914.xml"/><Relationship Id="rId94" Type="http://schemas.openxmlformats.org/officeDocument/2006/relationships/customXml" Target="../ink/ink5922.xml"/><Relationship Id="rId99" Type="http://schemas.openxmlformats.org/officeDocument/2006/relationships/image" Target="../media/image6510.png"/><Relationship Id="rId101" Type="http://schemas.openxmlformats.org/officeDocument/2006/relationships/image" Target="../media/image6610.png"/><Relationship Id="rId122" Type="http://schemas.openxmlformats.org/officeDocument/2006/relationships/customXml" Target="../ink/ink5936.xml"/><Relationship Id="rId143" Type="http://schemas.openxmlformats.org/officeDocument/2006/relationships/image" Target="../media/image8710.png"/><Relationship Id="rId148" Type="http://schemas.openxmlformats.org/officeDocument/2006/relationships/customXml" Target="../ink/ink5949.xml"/><Relationship Id="rId164" Type="http://schemas.openxmlformats.org/officeDocument/2006/relationships/customXml" Target="../ink/ink5957.xml"/><Relationship Id="rId169" Type="http://schemas.openxmlformats.org/officeDocument/2006/relationships/image" Target="../media/image10010.png"/><Relationship Id="rId4" Type="http://schemas.openxmlformats.org/officeDocument/2006/relationships/customXml" Target="../ink/ink5877.xml"/><Relationship Id="rId9" Type="http://schemas.openxmlformats.org/officeDocument/2006/relationships/image" Target="../media/image20.png"/><Relationship Id="rId26" Type="http://schemas.openxmlformats.org/officeDocument/2006/relationships/customXml" Target="../ink/ink5888.xml"/><Relationship Id="rId47" Type="http://schemas.openxmlformats.org/officeDocument/2006/relationships/image" Target="../media/image39.png"/><Relationship Id="rId68" Type="http://schemas.openxmlformats.org/officeDocument/2006/relationships/customXml" Target="../ink/ink5909.xml"/><Relationship Id="rId89" Type="http://schemas.openxmlformats.org/officeDocument/2006/relationships/image" Target="../media/image60.png"/><Relationship Id="rId112" Type="http://schemas.openxmlformats.org/officeDocument/2006/relationships/customXml" Target="../ink/ink5931.xml"/><Relationship Id="rId133" Type="http://schemas.openxmlformats.org/officeDocument/2006/relationships/image" Target="../media/image8210.png"/><Relationship Id="rId154" Type="http://schemas.openxmlformats.org/officeDocument/2006/relationships/customXml" Target="../ink/ink5952.xml"/><Relationship Id="rId175" Type="http://schemas.openxmlformats.org/officeDocument/2006/relationships/image" Target="../media/image10311.png"/><Relationship Id="rId16" Type="http://schemas.openxmlformats.org/officeDocument/2006/relationships/customXml" Target="../ink/ink5883.xml"/><Relationship Id="rId37" Type="http://schemas.openxmlformats.org/officeDocument/2006/relationships/image" Target="../media/image34.png"/><Relationship Id="rId58" Type="http://schemas.openxmlformats.org/officeDocument/2006/relationships/customXml" Target="../ink/ink5904.xml"/><Relationship Id="rId79" Type="http://schemas.openxmlformats.org/officeDocument/2006/relationships/image" Target="../media/image55.png"/><Relationship Id="rId102" Type="http://schemas.openxmlformats.org/officeDocument/2006/relationships/customXml" Target="../ink/ink5926.xml"/><Relationship Id="rId123" Type="http://schemas.openxmlformats.org/officeDocument/2006/relationships/image" Target="../media/image7710.png"/><Relationship Id="rId144" Type="http://schemas.openxmlformats.org/officeDocument/2006/relationships/customXml" Target="../ink/ink5947.xml"/><Relationship Id="rId90" Type="http://schemas.openxmlformats.org/officeDocument/2006/relationships/customXml" Target="../ink/ink5920.xml"/><Relationship Id="rId165" Type="http://schemas.openxmlformats.org/officeDocument/2006/relationships/image" Target="../media/image9810.png"/><Relationship Id="rId27" Type="http://schemas.openxmlformats.org/officeDocument/2006/relationships/image" Target="../media/image29.png"/><Relationship Id="rId48" Type="http://schemas.openxmlformats.org/officeDocument/2006/relationships/customXml" Target="../ink/ink5899.xml"/><Relationship Id="rId69" Type="http://schemas.openxmlformats.org/officeDocument/2006/relationships/image" Target="../media/image50.png"/><Relationship Id="rId113" Type="http://schemas.openxmlformats.org/officeDocument/2006/relationships/image" Target="../media/image7210.png"/><Relationship Id="rId134" Type="http://schemas.openxmlformats.org/officeDocument/2006/relationships/customXml" Target="../ink/ink5942.xml"/><Relationship Id="rId80" Type="http://schemas.openxmlformats.org/officeDocument/2006/relationships/customXml" Target="../ink/ink5915.xml"/><Relationship Id="rId155" Type="http://schemas.openxmlformats.org/officeDocument/2006/relationships/image" Target="../media/image9310.png"/><Relationship Id="rId17" Type="http://schemas.openxmlformats.org/officeDocument/2006/relationships/image" Target="../media/image24.png"/><Relationship Id="rId38" Type="http://schemas.openxmlformats.org/officeDocument/2006/relationships/customXml" Target="../ink/ink5894.xml"/><Relationship Id="rId59" Type="http://schemas.openxmlformats.org/officeDocument/2006/relationships/image" Target="../media/image45.png"/><Relationship Id="rId103" Type="http://schemas.openxmlformats.org/officeDocument/2006/relationships/image" Target="../media/image6710.png"/><Relationship Id="rId124" Type="http://schemas.openxmlformats.org/officeDocument/2006/relationships/customXml" Target="../ink/ink5937.xml"/><Relationship Id="rId70" Type="http://schemas.openxmlformats.org/officeDocument/2006/relationships/customXml" Target="../ink/ink5910.xml"/><Relationship Id="rId91" Type="http://schemas.openxmlformats.org/officeDocument/2006/relationships/image" Target="../media/image6110.png"/><Relationship Id="rId145" Type="http://schemas.openxmlformats.org/officeDocument/2006/relationships/image" Target="../media/image8810.png"/><Relationship Id="rId166" Type="http://schemas.openxmlformats.org/officeDocument/2006/relationships/customXml" Target="../ink/ink5958.xml"/></Relationships>
</file>

<file path=ppt/slides/_rels/slide136.xml.rels><?xml version="1.0" encoding="UTF-8" standalone="yes"?>
<Relationships xmlns="http://schemas.openxmlformats.org/package/2006/relationships"><Relationship Id="rId2" Type="http://schemas.openxmlformats.org/officeDocument/2006/relationships/image" Target="../media/image1051.png"/><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117" Type="http://schemas.openxmlformats.org/officeDocument/2006/relationships/customXml" Target="../ink/ink6019.xml"/><Relationship Id="rId21" Type="http://schemas.openxmlformats.org/officeDocument/2006/relationships/customXml" Target="../ink/ink5971.xml"/><Relationship Id="rId42" Type="http://schemas.openxmlformats.org/officeDocument/2006/relationships/image" Target="../media/image36.png"/><Relationship Id="rId63" Type="http://schemas.openxmlformats.org/officeDocument/2006/relationships/customXml" Target="../ink/ink5992.xml"/><Relationship Id="rId84" Type="http://schemas.openxmlformats.org/officeDocument/2006/relationships/image" Target="../media/image57.png"/><Relationship Id="rId138" Type="http://schemas.openxmlformats.org/officeDocument/2006/relationships/image" Target="../media/image8410.png"/><Relationship Id="rId159" Type="http://schemas.openxmlformats.org/officeDocument/2006/relationships/customXml" Target="../ink/ink6040.xml"/><Relationship Id="rId170" Type="http://schemas.openxmlformats.org/officeDocument/2006/relationships/image" Target="../media/image10010.png"/><Relationship Id="rId107" Type="http://schemas.openxmlformats.org/officeDocument/2006/relationships/customXml" Target="../ink/ink6014.xml"/><Relationship Id="rId11" Type="http://schemas.openxmlformats.org/officeDocument/2006/relationships/customXml" Target="../ink/ink5966.xml"/><Relationship Id="rId32" Type="http://schemas.openxmlformats.org/officeDocument/2006/relationships/image" Target="../media/image31.png"/><Relationship Id="rId53" Type="http://schemas.openxmlformats.org/officeDocument/2006/relationships/customXml" Target="../ink/ink5987.xml"/><Relationship Id="rId74" Type="http://schemas.openxmlformats.org/officeDocument/2006/relationships/image" Target="../media/image52.png"/><Relationship Id="rId128" Type="http://schemas.openxmlformats.org/officeDocument/2006/relationships/image" Target="../media/image7910.png"/><Relationship Id="rId149" Type="http://schemas.openxmlformats.org/officeDocument/2006/relationships/customXml" Target="../ink/ink6035.xml"/><Relationship Id="rId5" Type="http://schemas.openxmlformats.org/officeDocument/2006/relationships/customXml" Target="../ink/ink5963.xml"/><Relationship Id="rId95" Type="http://schemas.openxmlformats.org/officeDocument/2006/relationships/customXml" Target="../ink/ink6008.xml"/><Relationship Id="rId160" Type="http://schemas.openxmlformats.org/officeDocument/2006/relationships/image" Target="../media/image9510.png"/><Relationship Id="rId22" Type="http://schemas.openxmlformats.org/officeDocument/2006/relationships/image" Target="../media/image26.png"/><Relationship Id="rId43" Type="http://schemas.openxmlformats.org/officeDocument/2006/relationships/customXml" Target="../ink/ink5982.xml"/><Relationship Id="rId64" Type="http://schemas.openxmlformats.org/officeDocument/2006/relationships/image" Target="../media/image47.png"/><Relationship Id="rId118" Type="http://schemas.openxmlformats.org/officeDocument/2006/relationships/image" Target="../media/image7410.png"/><Relationship Id="rId139" Type="http://schemas.openxmlformats.org/officeDocument/2006/relationships/customXml" Target="../ink/ink6030.xml"/><Relationship Id="rId85" Type="http://schemas.openxmlformats.org/officeDocument/2006/relationships/customXml" Target="../ink/ink6003.xml"/><Relationship Id="rId150" Type="http://schemas.openxmlformats.org/officeDocument/2006/relationships/image" Target="../media/image9010.png"/><Relationship Id="rId171" Type="http://schemas.openxmlformats.org/officeDocument/2006/relationships/customXml" Target="../ink/ink6046.xml"/><Relationship Id="rId12" Type="http://schemas.openxmlformats.org/officeDocument/2006/relationships/image" Target="../media/image21.png"/><Relationship Id="rId33" Type="http://schemas.openxmlformats.org/officeDocument/2006/relationships/customXml" Target="../ink/ink5977.xml"/><Relationship Id="rId108" Type="http://schemas.openxmlformats.org/officeDocument/2006/relationships/image" Target="../media/image6910.png"/><Relationship Id="rId129" Type="http://schemas.openxmlformats.org/officeDocument/2006/relationships/customXml" Target="../ink/ink6025.xml"/><Relationship Id="rId54" Type="http://schemas.openxmlformats.org/officeDocument/2006/relationships/image" Target="../media/image42.png"/><Relationship Id="rId75" Type="http://schemas.openxmlformats.org/officeDocument/2006/relationships/customXml" Target="../ink/ink5998.xml"/><Relationship Id="rId96" Type="http://schemas.openxmlformats.org/officeDocument/2006/relationships/image" Target="../media/image6310.png"/><Relationship Id="rId140" Type="http://schemas.openxmlformats.org/officeDocument/2006/relationships/image" Target="../media/image8510.png"/><Relationship Id="rId161" Type="http://schemas.openxmlformats.org/officeDocument/2006/relationships/customXml" Target="../ink/ink6041.xml"/><Relationship Id="rId1" Type="http://schemas.openxmlformats.org/officeDocument/2006/relationships/slideLayout" Target="../slideLayouts/slideLayout12.xml"/><Relationship Id="rId6" Type="http://schemas.openxmlformats.org/officeDocument/2006/relationships/image" Target="../media/image18.png"/><Relationship Id="rId23" Type="http://schemas.openxmlformats.org/officeDocument/2006/relationships/customXml" Target="../ink/ink5972.xml"/><Relationship Id="rId28" Type="http://schemas.openxmlformats.org/officeDocument/2006/relationships/image" Target="../media/image29.png"/><Relationship Id="rId49" Type="http://schemas.openxmlformats.org/officeDocument/2006/relationships/customXml" Target="../ink/ink5985.xml"/><Relationship Id="rId114" Type="http://schemas.openxmlformats.org/officeDocument/2006/relationships/image" Target="../media/image7210.png"/><Relationship Id="rId119" Type="http://schemas.openxmlformats.org/officeDocument/2006/relationships/customXml" Target="../ink/ink6020.xml"/><Relationship Id="rId44" Type="http://schemas.openxmlformats.org/officeDocument/2006/relationships/image" Target="../media/image37.png"/><Relationship Id="rId60" Type="http://schemas.openxmlformats.org/officeDocument/2006/relationships/image" Target="../media/image45.png"/><Relationship Id="rId65" Type="http://schemas.openxmlformats.org/officeDocument/2006/relationships/customXml" Target="../ink/ink5993.xml"/><Relationship Id="rId81" Type="http://schemas.openxmlformats.org/officeDocument/2006/relationships/customXml" Target="../ink/ink6001.xml"/><Relationship Id="rId86" Type="http://schemas.openxmlformats.org/officeDocument/2006/relationships/image" Target="../media/image58.png"/><Relationship Id="rId130" Type="http://schemas.openxmlformats.org/officeDocument/2006/relationships/image" Target="../media/image8010.png"/><Relationship Id="rId135" Type="http://schemas.openxmlformats.org/officeDocument/2006/relationships/customXml" Target="../ink/ink6028.xml"/><Relationship Id="rId151" Type="http://schemas.openxmlformats.org/officeDocument/2006/relationships/customXml" Target="../ink/ink6036.xml"/><Relationship Id="rId156" Type="http://schemas.openxmlformats.org/officeDocument/2006/relationships/image" Target="../media/image9310.png"/><Relationship Id="rId172" Type="http://schemas.openxmlformats.org/officeDocument/2006/relationships/image" Target="../media/image10110.png"/><Relationship Id="rId13" Type="http://schemas.openxmlformats.org/officeDocument/2006/relationships/customXml" Target="../ink/ink5967.xml"/><Relationship Id="rId18" Type="http://schemas.openxmlformats.org/officeDocument/2006/relationships/image" Target="../media/image24.png"/><Relationship Id="rId39" Type="http://schemas.openxmlformats.org/officeDocument/2006/relationships/customXml" Target="../ink/ink5980.xml"/><Relationship Id="rId109" Type="http://schemas.openxmlformats.org/officeDocument/2006/relationships/customXml" Target="../ink/ink6015.xml"/><Relationship Id="rId34" Type="http://schemas.openxmlformats.org/officeDocument/2006/relationships/image" Target="../media/image32.png"/><Relationship Id="rId50" Type="http://schemas.openxmlformats.org/officeDocument/2006/relationships/image" Target="../media/image40.png"/><Relationship Id="rId55" Type="http://schemas.openxmlformats.org/officeDocument/2006/relationships/customXml" Target="../ink/ink5988.xml"/><Relationship Id="rId76" Type="http://schemas.openxmlformats.org/officeDocument/2006/relationships/image" Target="../media/image53.png"/><Relationship Id="rId97" Type="http://schemas.openxmlformats.org/officeDocument/2006/relationships/customXml" Target="../ink/ink6009.xml"/><Relationship Id="rId104" Type="http://schemas.openxmlformats.org/officeDocument/2006/relationships/image" Target="../media/image6710.png"/><Relationship Id="rId120" Type="http://schemas.openxmlformats.org/officeDocument/2006/relationships/image" Target="../media/image7510.png"/><Relationship Id="rId125" Type="http://schemas.openxmlformats.org/officeDocument/2006/relationships/customXml" Target="../ink/ink6023.xml"/><Relationship Id="rId141" Type="http://schemas.openxmlformats.org/officeDocument/2006/relationships/customXml" Target="../ink/ink6031.xml"/><Relationship Id="rId146" Type="http://schemas.openxmlformats.org/officeDocument/2006/relationships/image" Target="../media/image8810.png"/><Relationship Id="rId167" Type="http://schemas.openxmlformats.org/officeDocument/2006/relationships/customXml" Target="../ink/ink6044.xml"/><Relationship Id="rId7" Type="http://schemas.openxmlformats.org/officeDocument/2006/relationships/customXml" Target="../ink/ink5964.xml"/><Relationship Id="rId71" Type="http://schemas.openxmlformats.org/officeDocument/2006/relationships/customXml" Target="../ink/ink5996.xml"/><Relationship Id="rId92" Type="http://schemas.openxmlformats.org/officeDocument/2006/relationships/image" Target="../media/image6110.png"/><Relationship Id="rId162" Type="http://schemas.openxmlformats.org/officeDocument/2006/relationships/image" Target="../media/image9610.png"/><Relationship Id="rId2" Type="http://schemas.openxmlformats.org/officeDocument/2006/relationships/image" Target="../media/image1060.png"/><Relationship Id="rId29" Type="http://schemas.openxmlformats.org/officeDocument/2006/relationships/customXml" Target="../ink/ink5975.xml"/><Relationship Id="rId24" Type="http://schemas.openxmlformats.org/officeDocument/2006/relationships/image" Target="../media/image27.png"/><Relationship Id="rId40" Type="http://schemas.openxmlformats.org/officeDocument/2006/relationships/image" Target="../media/image35.png"/><Relationship Id="rId45" Type="http://schemas.openxmlformats.org/officeDocument/2006/relationships/customXml" Target="../ink/ink5983.xml"/><Relationship Id="rId66" Type="http://schemas.openxmlformats.org/officeDocument/2006/relationships/image" Target="../media/image48.png"/><Relationship Id="rId87" Type="http://schemas.openxmlformats.org/officeDocument/2006/relationships/customXml" Target="../ink/ink6004.xml"/><Relationship Id="rId110" Type="http://schemas.openxmlformats.org/officeDocument/2006/relationships/image" Target="../media/image7010.png"/><Relationship Id="rId115" Type="http://schemas.openxmlformats.org/officeDocument/2006/relationships/customXml" Target="../ink/ink6018.xml"/><Relationship Id="rId131" Type="http://schemas.openxmlformats.org/officeDocument/2006/relationships/customXml" Target="../ink/ink6026.xml"/><Relationship Id="rId136" Type="http://schemas.openxmlformats.org/officeDocument/2006/relationships/image" Target="../media/image8310.png"/><Relationship Id="rId157" Type="http://schemas.openxmlformats.org/officeDocument/2006/relationships/customXml" Target="../ink/ink6039.xml"/><Relationship Id="rId61" Type="http://schemas.openxmlformats.org/officeDocument/2006/relationships/customXml" Target="../ink/ink5991.xml"/><Relationship Id="rId82" Type="http://schemas.openxmlformats.org/officeDocument/2006/relationships/image" Target="../media/image56.png"/><Relationship Id="rId152" Type="http://schemas.openxmlformats.org/officeDocument/2006/relationships/image" Target="../media/image9110.png"/><Relationship Id="rId173" Type="http://schemas.openxmlformats.org/officeDocument/2006/relationships/customXml" Target="../ink/ink6047.xml"/><Relationship Id="rId19" Type="http://schemas.openxmlformats.org/officeDocument/2006/relationships/customXml" Target="../ink/ink5970.xml"/><Relationship Id="rId14" Type="http://schemas.openxmlformats.org/officeDocument/2006/relationships/image" Target="../media/image22.png"/><Relationship Id="rId30" Type="http://schemas.openxmlformats.org/officeDocument/2006/relationships/image" Target="../media/image30.png"/><Relationship Id="rId35" Type="http://schemas.openxmlformats.org/officeDocument/2006/relationships/customXml" Target="../ink/ink5978.xml"/><Relationship Id="rId56" Type="http://schemas.openxmlformats.org/officeDocument/2006/relationships/image" Target="../media/image43.png"/><Relationship Id="rId77" Type="http://schemas.openxmlformats.org/officeDocument/2006/relationships/customXml" Target="../ink/ink5999.xml"/><Relationship Id="rId100" Type="http://schemas.openxmlformats.org/officeDocument/2006/relationships/image" Target="../media/image6510.png"/><Relationship Id="rId105" Type="http://schemas.openxmlformats.org/officeDocument/2006/relationships/customXml" Target="../ink/ink6013.xml"/><Relationship Id="rId126" Type="http://schemas.openxmlformats.org/officeDocument/2006/relationships/image" Target="../media/image7810.png"/><Relationship Id="rId147" Type="http://schemas.openxmlformats.org/officeDocument/2006/relationships/customXml" Target="../ink/ink6034.xml"/><Relationship Id="rId168" Type="http://schemas.openxmlformats.org/officeDocument/2006/relationships/image" Target="../media/image9910.png"/><Relationship Id="rId8" Type="http://schemas.openxmlformats.org/officeDocument/2006/relationships/image" Target="../media/image19.png"/><Relationship Id="rId51" Type="http://schemas.openxmlformats.org/officeDocument/2006/relationships/customXml" Target="../ink/ink5986.xml"/><Relationship Id="rId72" Type="http://schemas.openxmlformats.org/officeDocument/2006/relationships/image" Target="../media/image51.png"/><Relationship Id="rId93" Type="http://schemas.openxmlformats.org/officeDocument/2006/relationships/customXml" Target="../ink/ink6007.xml"/><Relationship Id="rId98" Type="http://schemas.openxmlformats.org/officeDocument/2006/relationships/image" Target="../media/image6410.png"/><Relationship Id="rId121" Type="http://schemas.openxmlformats.org/officeDocument/2006/relationships/customXml" Target="../ink/ink6021.xml"/><Relationship Id="rId142" Type="http://schemas.openxmlformats.org/officeDocument/2006/relationships/image" Target="../media/image8610.png"/><Relationship Id="rId163" Type="http://schemas.openxmlformats.org/officeDocument/2006/relationships/customXml" Target="../ink/ink6042.xml"/><Relationship Id="rId3" Type="http://schemas.openxmlformats.org/officeDocument/2006/relationships/image" Target="../media/image1070.png"/><Relationship Id="rId25" Type="http://schemas.openxmlformats.org/officeDocument/2006/relationships/customXml" Target="../ink/ink5973.xml"/><Relationship Id="rId46" Type="http://schemas.openxmlformats.org/officeDocument/2006/relationships/image" Target="../media/image38.png"/><Relationship Id="rId67" Type="http://schemas.openxmlformats.org/officeDocument/2006/relationships/customXml" Target="../ink/ink5994.xml"/><Relationship Id="rId116" Type="http://schemas.openxmlformats.org/officeDocument/2006/relationships/image" Target="../media/image7310.png"/><Relationship Id="rId137" Type="http://schemas.openxmlformats.org/officeDocument/2006/relationships/customXml" Target="../ink/ink6029.xml"/><Relationship Id="rId158" Type="http://schemas.openxmlformats.org/officeDocument/2006/relationships/image" Target="../media/image9410.png"/><Relationship Id="rId20" Type="http://schemas.openxmlformats.org/officeDocument/2006/relationships/image" Target="../media/image25.png"/><Relationship Id="rId41" Type="http://schemas.openxmlformats.org/officeDocument/2006/relationships/customXml" Target="../ink/ink5981.xml"/><Relationship Id="rId62" Type="http://schemas.openxmlformats.org/officeDocument/2006/relationships/image" Target="../media/image46.png"/><Relationship Id="rId83" Type="http://schemas.openxmlformats.org/officeDocument/2006/relationships/customXml" Target="../ink/ink6002.xml"/><Relationship Id="rId88" Type="http://schemas.openxmlformats.org/officeDocument/2006/relationships/image" Target="../media/image59.png"/><Relationship Id="rId111" Type="http://schemas.openxmlformats.org/officeDocument/2006/relationships/customXml" Target="../ink/ink6016.xml"/><Relationship Id="rId132" Type="http://schemas.openxmlformats.org/officeDocument/2006/relationships/image" Target="../media/image8110.png"/><Relationship Id="rId153" Type="http://schemas.openxmlformats.org/officeDocument/2006/relationships/customXml" Target="../ink/ink6037.xml"/><Relationship Id="rId174" Type="http://schemas.openxmlformats.org/officeDocument/2006/relationships/image" Target="../media/image10210.png"/><Relationship Id="rId15" Type="http://schemas.openxmlformats.org/officeDocument/2006/relationships/customXml" Target="../ink/ink5968.xml"/><Relationship Id="rId36" Type="http://schemas.openxmlformats.org/officeDocument/2006/relationships/image" Target="../media/image33.png"/><Relationship Id="rId57" Type="http://schemas.openxmlformats.org/officeDocument/2006/relationships/customXml" Target="../ink/ink5989.xml"/><Relationship Id="rId106" Type="http://schemas.openxmlformats.org/officeDocument/2006/relationships/image" Target="../media/image6810.png"/><Relationship Id="rId127" Type="http://schemas.openxmlformats.org/officeDocument/2006/relationships/customXml" Target="../ink/ink6024.xml"/><Relationship Id="rId10" Type="http://schemas.openxmlformats.org/officeDocument/2006/relationships/image" Target="../media/image20.png"/><Relationship Id="rId31" Type="http://schemas.openxmlformats.org/officeDocument/2006/relationships/customXml" Target="../ink/ink5976.xml"/><Relationship Id="rId52" Type="http://schemas.openxmlformats.org/officeDocument/2006/relationships/image" Target="../media/image41.png"/><Relationship Id="rId73" Type="http://schemas.openxmlformats.org/officeDocument/2006/relationships/customXml" Target="../ink/ink5997.xml"/><Relationship Id="rId78" Type="http://schemas.openxmlformats.org/officeDocument/2006/relationships/image" Target="../media/image54.png"/><Relationship Id="rId94" Type="http://schemas.openxmlformats.org/officeDocument/2006/relationships/image" Target="../media/image6210.png"/><Relationship Id="rId99" Type="http://schemas.openxmlformats.org/officeDocument/2006/relationships/customXml" Target="../ink/ink6010.xml"/><Relationship Id="rId101" Type="http://schemas.openxmlformats.org/officeDocument/2006/relationships/customXml" Target="../ink/ink6011.xml"/><Relationship Id="rId122" Type="http://schemas.openxmlformats.org/officeDocument/2006/relationships/image" Target="../media/image7610.png"/><Relationship Id="rId143" Type="http://schemas.openxmlformats.org/officeDocument/2006/relationships/customXml" Target="../ink/ink6032.xml"/><Relationship Id="rId148" Type="http://schemas.openxmlformats.org/officeDocument/2006/relationships/image" Target="../media/image8910.png"/><Relationship Id="rId164" Type="http://schemas.openxmlformats.org/officeDocument/2006/relationships/image" Target="../media/image9710.png"/><Relationship Id="rId169" Type="http://schemas.openxmlformats.org/officeDocument/2006/relationships/customXml" Target="../ink/ink6045.xml"/><Relationship Id="rId4" Type="http://schemas.openxmlformats.org/officeDocument/2006/relationships/image" Target="../media/image17.png"/><Relationship Id="rId9" Type="http://schemas.openxmlformats.org/officeDocument/2006/relationships/customXml" Target="../ink/ink5965.xml"/><Relationship Id="rId26" Type="http://schemas.openxmlformats.org/officeDocument/2006/relationships/image" Target="../media/image28.png"/><Relationship Id="rId47" Type="http://schemas.openxmlformats.org/officeDocument/2006/relationships/customXml" Target="../ink/ink5984.xml"/><Relationship Id="rId68" Type="http://schemas.openxmlformats.org/officeDocument/2006/relationships/image" Target="../media/image49.png"/><Relationship Id="rId89" Type="http://schemas.openxmlformats.org/officeDocument/2006/relationships/customXml" Target="../ink/ink6005.xml"/><Relationship Id="rId112" Type="http://schemas.openxmlformats.org/officeDocument/2006/relationships/image" Target="../media/image7110.png"/><Relationship Id="rId133" Type="http://schemas.openxmlformats.org/officeDocument/2006/relationships/customXml" Target="../ink/ink6027.xml"/><Relationship Id="rId154" Type="http://schemas.openxmlformats.org/officeDocument/2006/relationships/image" Target="../media/image9210.png"/><Relationship Id="rId175" Type="http://schemas.openxmlformats.org/officeDocument/2006/relationships/customXml" Target="../ink/ink6048.xml"/><Relationship Id="rId16" Type="http://schemas.openxmlformats.org/officeDocument/2006/relationships/image" Target="../media/image23.png"/><Relationship Id="rId37" Type="http://schemas.openxmlformats.org/officeDocument/2006/relationships/customXml" Target="../ink/ink5979.xml"/><Relationship Id="rId58" Type="http://schemas.openxmlformats.org/officeDocument/2006/relationships/image" Target="../media/image44.png"/><Relationship Id="rId79" Type="http://schemas.openxmlformats.org/officeDocument/2006/relationships/customXml" Target="../ink/ink6000.xml"/><Relationship Id="rId102" Type="http://schemas.openxmlformats.org/officeDocument/2006/relationships/image" Target="../media/image6610.png"/><Relationship Id="rId123" Type="http://schemas.openxmlformats.org/officeDocument/2006/relationships/customXml" Target="../ink/ink6022.xml"/><Relationship Id="rId144" Type="http://schemas.openxmlformats.org/officeDocument/2006/relationships/image" Target="../media/image8710.png"/><Relationship Id="rId90" Type="http://schemas.openxmlformats.org/officeDocument/2006/relationships/image" Target="../media/image60.png"/><Relationship Id="rId165" Type="http://schemas.openxmlformats.org/officeDocument/2006/relationships/customXml" Target="../ink/ink6043.xml"/><Relationship Id="rId27" Type="http://schemas.openxmlformats.org/officeDocument/2006/relationships/customXml" Target="../ink/ink5974.xml"/><Relationship Id="rId48" Type="http://schemas.openxmlformats.org/officeDocument/2006/relationships/image" Target="../media/image39.png"/><Relationship Id="rId69" Type="http://schemas.openxmlformats.org/officeDocument/2006/relationships/customXml" Target="../ink/ink5995.xml"/><Relationship Id="rId113" Type="http://schemas.openxmlformats.org/officeDocument/2006/relationships/customXml" Target="../ink/ink6017.xml"/><Relationship Id="rId134" Type="http://schemas.openxmlformats.org/officeDocument/2006/relationships/image" Target="../media/image8210.png"/><Relationship Id="rId80" Type="http://schemas.openxmlformats.org/officeDocument/2006/relationships/image" Target="../media/image55.png"/><Relationship Id="rId155" Type="http://schemas.openxmlformats.org/officeDocument/2006/relationships/customXml" Target="../ink/ink6038.xml"/><Relationship Id="rId176" Type="http://schemas.openxmlformats.org/officeDocument/2006/relationships/image" Target="../media/image10311.png"/><Relationship Id="rId17" Type="http://schemas.openxmlformats.org/officeDocument/2006/relationships/customXml" Target="../ink/ink5969.xml"/><Relationship Id="rId38" Type="http://schemas.openxmlformats.org/officeDocument/2006/relationships/image" Target="../media/image34.png"/><Relationship Id="rId59" Type="http://schemas.openxmlformats.org/officeDocument/2006/relationships/customXml" Target="../ink/ink5990.xml"/><Relationship Id="rId103" Type="http://schemas.openxmlformats.org/officeDocument/2006/relationships/customXml" Target="../ink/ink6012.xml"/><Relationship Id="rId124" Type="http://schemas.openxmlformats.org/officeDocument/2006/relationships/image" Target="../media/image7710.png"/><Relationship Id="rId70" Type="http://schemas.openxmlformats.org/officeDocument/2006/relationships/image" Target="../media/image50.png"/><Relationship Id="rId91" Type="http://schemas.openxmlformats.org/officeDocument/2006/relationships/customXml" Target="../ink/ink6006.xml"/><Relationship Id="rId145" Type="http://schemas.openxmlformats.org/officeDocument/2006/relationships/customXml" Target="../ink/ink6033.xml"/><Relationship Id="rId166" Type="http://schemas.openxmlformats.org/officeDocument/2006/relationships/image" Target="../media/image9810.png"/></Relationships>
</file>

<file path=ppt/slides/_rels/slide138.xml.rels><?xml version="1.0" encoding="UTF-8" standalone="yes"?>
<Relationships xmlns="http://schemas.openxmlformats.org/package/2006/relationships"><Relationship Id="rId26" Type="http://schemas.openxmlformats.org/officeDocument/2006/relationships/image" Target="../media/image1201.png"/><Relationship Id="rId21" Type="http://schemas.openxmlformats.org/officeDocument/2006/relationships/customXml" Target="../ink/ink6058.xml"/><Relationship Id="rId42" Type="http://schemas.openxmlformats.org/officeDocument/2006/relationships/image" Target="../media/image128.png"/><Relationship Id="rId47" Type="http://schemas.openxmlformats.org/officeDocument/2006/relationships/customXml" Target="../ink/ink6071.xml"/><Relationship Id="rId63" Type="http://schemas.openxmlformats.org/officeDocument/2006/relationships/customXml" Target="../ink/ink6079.xml"/><Relationship Id="rId68" Type="http://schemas.openxmlformats.org/officeDocument/2006/relationships/image" Target="../media/image1410.png"/><Relationship Id="rId84" Type="http://schemas.openxmlformats.org/officeDocument/2006/relationships/image" Target="../media/image14910.png"/><Relationship Id="rId16" Type="http://schemas.openxmlformats.org/officeDocument/2006/relationships/image" Target="../media/image1150.png"/><Relationship Id="rId11" Type="http://schemas.openxmlformats.org/officeDocument/2006/relationships/customXml" Target="../ink/ink6053.xml"/><Relationship Id="rId32" Type="http://schemas.openxmlformats.org/officeDocument/2006/relationships/image" Target="../media/image1231.png"/><Relationship Id="rId37" Type="http://schemas.openxmlformats.org/officeDocument/2006/relationships/customXml" Target="../ink/ink6066.xml"/><Relationship Id="rId53" Type="http://schemas.openxmlformats.org/officeDocument/2006/relationships/customXml" Target="../ink/ink6074.xml"/><Relationship Id="rId58" Type="http://schemas.openxmlformats.org/officeDocument/2006/relationships/image" Target="../media/image1361.png"/><Relationship Id="rId74" Type="http://schemas.openxmlformats.org/officeDocument/2006/relationships/image" Target="../media/image1440.png"/><Relationship Id="rId79" Type="http://schemas.openxmlformats.org/officeDocument/2006/relationships/customXml" Target="../ink/ink6087.xml"/><Relationship Id="rId5" Type="http://schemas.openxmlformats.org/officeDocument/2006/relationships/customXml" Target="../ink/ink6050.xml"/><Relationship Id="rId19" Type="http://schemas.openxmlformats.org/officeDocument/2006/relationships/customXml" Target="../ink/ink6057.xml"/><Relationship Id="rId14" Type="http://schemas.openxmlformats.org/officeDocument/2006/relationships/image" Target="../media/image1140.png"/><Relationship Id="rId22" Type="http://schemas.openxmlformats.org/officeDocument/2006/relationships/image" Target="../media/image1181.png"/><Relationship Id="rId27" Type="http://schemas.openxmlformats.org/officeDocument/2006/relationships/customXml" Target="../ink/ink6061.xml"/><Relationship Id="rId30" Type="http://schemas.openxmlformats.org/officeDocument/2006/relationships/image" Target="../media/image1221.png"/><Relationship Id="rId35" Type="http://schemas.openxmlformats.org/officeDocument/2006/relationships/customXml" Target="../ink/ink6065.xml"/><Relationship Id="rId43" Type="http://schemas.openxmlformats.org/officeDocument/2006/relationships/customXml" Target="../ink/ink6069.xml"/><Relationship Id="rId48" Type="http://schemas.openxmlformats.org/officeDocument/2006/relationships/image" Target="../media/image1311.png"/><Relationship Id="rId56" Type="http://schemas.openxmlformats.org/officeDocument/2006/relationships/image" Target="../media/image1351.png"/><Relationship Id="rId64" Type="http://schemas.openxmlformats.org/officeDocument/2006/relationships/image" Target="../media/image1391.png"/><Relationship Id="rId69" Type="http://schemas.openxmlformats.org/officeDocument/2006/relationships/customXml" Target="../ink/ink6082.xml"/><Relationship Id="rId77" Type="http://schemas.openxmlformats.org/officeDocument/2006/relationships/customXml" Target="../ink/ink6086.xml"/><Relationship Id="rId8" Type="http://schemas.openxmlformats.org/officeDocument/2006/relationships/image" Target="../media/image1110.png"/><Relationship Id="rId51" Type="http://schemas.openxmlformats.org/officeDocument/2006/relationships/customXml" Target="../ink/ink6073.xml"/><Relationship Id="rId72" Type="http://schemas.openxmlformats.org/officeDocument/2006/relationships/image" Target="../media/image1430.png"/><Relationship Id="rId80" Type="http://schemas.openxmlformats.org/officeDocument/2006/relationships/image" Target="../media/image14710.png"/><Relationship Id="rId85" Type="http://schemas.openxmlformats.org/officeDocument/2006/relationships/customXml" Target="../ink/ink6090.xml"/><Relationship Id="rId3" Type="http://schemas.openxmlformats.org/officeDocument/2006/relationships/customXml" Target="../ink/ink6049.xml"/><Relationship Id="rId12" Type="http://schemas.openxmlformats.org/officeDocument/2006/relationships/image" Target="../media/image1130.png"/><Relationship Id="rId17" Type="http://schemas.openxmlformats.org/officeDocument/2006/relationships/customXml" Target="../ink/ink6056.xml"/><Relationship Id="rId25" Type="http://schemas.openxmlformats.org/officeDocument/2006/relationships/customXml" Target="../ink/ink6060.xml"/><Relationship Id="rId33" Type="http://schemas.openxmlformats.org/officeDocument/2006/relationships/customXml" Target="../ink/ink6064.xml"/><Relationship Id="rId38" Type="http://schemas.openxmlformats.org/officeDocument/2006/relationships/image" Target="../media/image126.png"/><Relationship Id="rId46" Type="http://schemas.openxmlformats.org/officeDocument/2006/relationships/image" Target="../media/image1301.png"/><Relationship Id="rId59" Type="http://schemas.openxmlformats.org/officeDocument/2006/relationships/customXml" Target="../ink/ink6077.xml"/><Relationship Id="rId67" Type="http://schemas.openxmlformats.org/officeDocument/2006/relationships/customXml" Target="../ink/ink6081.xml"/><Relationship Id="rId20" Type="http://schemas.openxmlformats.org/officeDocument/2006/relationships/image" Target="../media/image1171.png"/><Relationship Id="rId41" Type="http://schemas.openxmlformats.org/officeDocument/2006/relationships/customXml" Target="../ink/ink6068.xml"/><Relationship Id="rId54" Type="http://schemas.openxmlformats.org/officeDocument/2006/relationships/image" Target="../media/image1341.png"/><Relationship Id="rId62" Type="http://schemas.openxmlformats.org/officeDocument/2006/relationships/image" Target="../media/image1381.png"/><Relationship Id="rId70" Type="http://schemas.openxmlformats.org/officeDocument/2006/relationships/image" Target="../media/image1420.png"/><Relationship Id="rId75" Type="http://schemas.openxmlformats.org/officeDocument/2006/relationships/customXml" Target="../ink/ink6085.xml"/><Relationship Id="rId83" Type="http://schemas.openxmlformats.org/officeDocument/2006/relationships/customXml" Target="../ink/ink6089.xml"/><Relationship Id="rId1" Type="http://schemas.openxmlformats.org/officeDocument/2006/relationships/slideLayout" Target="../slideLayouts/slideLayout12.xml"/><Relationship Id="rId6" Type="http://schemas.openxmlformats.org/officeDocument/2006/relationships/image" Target="../media/image1100.png"/><Relationship Id="rId15" Type="http://schemas.openxmlformats.org/officeDocument/2006/relationships/customXml" Target="../ink/ink6055.xml"/><Relationship Id="rId23" Type="http://schemas.openxmlformats.org/officeDocument/2006/relationships/customXml" Target="../ink/ink6059.xml"/><Relationship Id="rId28" Type="http://schemas.openxmlformats.org/officeDocument/2006/relationships/image" Target="../media/image1211.png"/><Relationship Id="rId36" Type="http://schemas.openxmlformats.org/officeDocument/2006/relationships/image" Target="../media/image125.png"/><Relationship Id="rId49" Type="http://schemas.openxmlformats.org/officeDocument/2006/relationships/customXml" Target="../ink/ink6072.xml"/><Relationship Id="rId57" Type="http://schemas.openxmlformats.org/officeDocument/2006/relationships/customXml" Target="../ink/ink6076.xml"/><Relationship Id="rId10" Type="http://schemas.openxmlformats.org/officeDocument/2006/relationships/image" Target="../media/image1120.png"/><Relationship Id="rId31" Type="http://schemas.openxmlformats.org/officeDocument/2006/relationships/customXml" Target="../ink/ink6063.xml"/><Relationship Id="rId44" Type="http://schemas.openxmlformats.org/officeDocument/2006/relationships/image" Target="../media/image129.png"/><Relationship Id="rId52" Type="http://schemas.openxmlformats.org/officeDocument/2006/relationships/image" Target="../media/image1331.png"/><Relationship Id="rId60" Type="http://schemas.openxmlformats.org/officeDocument/2006/relationships/image" Target="../media/image1371.png"/><Relationship Id="rId65" Type="http://schemas.openxmlformats.org/officeDocument/2006/relationships/customXml" Target="../ink/ink6080.xml"/><Relationship Id="rId73" Type="http://schemas.openxmlformats.org/officeDocument/2006/relationships/customXml" Target="../ink/ink6084.xml"/><Relationship Id="rId78" Type="http://schemas.openxmlformats.org/officeDocument/2006/relationships/image" Target="../media/image14610.png"/><Relationship Id="rId81" Type="http://schemas.openxmlformats.org/officeDocument/2006/relationships/customXml" Target="../ink/ink6088.xml"/><Relationship Id="rId86" Type="http://schemas.openxmlformats.org/officeDocument/2006/relationships/image" Target="../media/image15010.png"/><Relationship Id="rId4" Type="http://schemas.openxmlformats.org/officeDocument/2006/relationships/image" Target="../media/image1090.png"/><Relationship Id="rId9" Type="http://schemas.openxmlformats.org/officeDocument/2006/relationships/customXml" Target="../ink/ink6052.xml"/><Relationship Id="rId13" Type="http://schemas.openxmlformats.org/officeDocument/2006/relationships/customXml" Target="../ink/ink6054.xml"/><Relationship Id="rId18" Type="http://schemas.openxmlformats.org/officeDocument/2006/relationships/image" Target="../media/image1161.png"/><Relationship Id="rId39" Type="http://schemas.openxmlformats.org/officeDocument/2006/relationships/customXml" Target="../ink/ink6067.xml"/><Relationship Id="rId34" Type="http://schemas.openxmlformats.org/officeDocument/2006/relationships/image" Target="../media/image1241.png"/><Relationship Id="rId50" Type="http://schemas.openxmlformats.org/officeDocument/2006/relationships/image" Target="../media/image1321.png"/><Relationship Id="rId55" Type="http://schemas.openxmlformats.org/officeDocument/2006/relationships/customXml" Target="../ink/ink6075.xml"/><Relationship Id="rId76" Type="http://schemas.openxmlformats.org/officeDocument/2006/relationships/image" Target="../media/image1450.png"/><Relationship Id="rId7" Type="http://schemas.openxmlformats.org/officeDocument/2006/relationships/customXml" Target="../ink/ink6051.xml"/><Relationship Id="rId71" Type="http://schemas.openxmlformats.org/officeDocument/2006/relationships/customXml" Target="../ink/ink6083.xml"/><Relationship Id="rId2" Type="http://schemas.openxmlformats.org/officeDocument/2006/relationships/image" Target="../media/image1080.png"/><Relationship Id="rId29" Type="http://schemas.openxmlformats.org/officeDocument/2006/relationships/customXml" Target="../ink/ink6062.xml"/><Relationship Id="rId24" Type="http://schemas.openxmlformats.org/officeDocument/2006/relationships/image" Target="../media/image1191.png"/><Relationship Id="rId40" Type="http://schemas.openxmlformats.org/officeDocument/2006/relationships/image" Target="../media/image127.png"/><Relationship Id="rId45" Type="http://schemas.openxmlformats.org/officeDocument/2006/relationships/customXml" Target="../ink/ink6070.xml"/><Relationship Id="rId66" Type="http://schemas.openxmlformats.org/officeDocument/2006/relationships/image" Target="../media/image1400.png"/><Relationship Id="rId61" Type="http://schemas.openxmlformats.org/officeDocument/2006/relationships/customXml" Target="../ink/ink6078.xml"/><Relationship Id="rId82" Type="http://schemas.openxmlformats.org/officeDocument/2006/relationships/image" Target="../media/image14810.png"/></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3" Type="http://schemas.openxmlformats.org/officeDocument/2006/relationships/image" Target="../media/image62.png"/><Relationship Id="rId2" Type="http://schemas.openxmlformats.org/officeDocument/2006/relationships/image" Target="../media/image61.png"/><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2.xml.rels><?xml version="1.0" encoding="UTF-8" standalone="yes"?>
<Relationships xmlns="http://schemas.openxmlformats.org/package/2006/relationships"><Relationship Id="rId8" Type="http://schemas.openxmlformats.org/officeDocument/2006/relationships/customXml" Target="../ink/ink6094.xml"/><Relationship Id="rId13" Type="http://schemas.openxmlformats.org/officeDocument/2006/relationships/image" Target="NULL"/><Relationship Id="rId18" Type="http://schemas.openxmlformats.org/officeDocument/2006/relationships/customXml" Target="../ink/ink6099.xml"/><Relationship Id="rId3"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6096.xml"/><Relationship Id="rId17" Type="http://schemas.openxmlformats.org/officeDocument/2006/relationships/image" Target="NULL"/><Relationship Id="rId2" Type="http://schemas.openxmlformats.org/officeDocument/2006/relationships/customXml" Target="../ink/ink6091.xml"/><Relationship Id="rId16" Type="http://schemas.openxmlformats.org/officeDocument/2006/relationships/customXml" Target="../ink/ink6098.xml"/><Relationship Id="rId1" Type="http://schemas.openxmlformats.org/officeDocument/2006/relationships/slideLayout" Target="../slideLayouts/slideLayout12.xml"/><Relationship Id="rId6" Type="http://schemas.openxmlformats.org/officeDocument/2006/relationships/customXml" Target="../ink/ink6093.xm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customXml" Target="../ink/ink6095.xml"/><Relationship Id="rId19" Type="http://schemas.openxmlformats.org/officeDocument/2006/relationships/image" Target="NULL"/><Relationship Id="rId4" Type="http://schemas.openxmlformats.org/officeDocument/2006/relationships/customXml" Target="../ink/ink6092.xml"/><Relationship Id="rId9" Type="http://schemas.openxmlformats.org/officeDocument/2006/relationships/image" Target="NULL"/><Relationship Id="rId14" Type="http://schemas.openxmlformats.org/officeDocument/2006/relationships/customXml" Target="../ink/ink6097.xml"/></Relationships>
</file>

<file path=ppt/slides/_rels/slide143.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customXml" Target="../ink/ink6108.xml"/><Relationship Id="rId26" Type="http://schemas.openxmlformats.org/officeDocument/2006/relationships/customXml" Target="../ink/ink6112.xml"/><Relationship Id="rId39" Type="http://schemas.openxmlformats.org/officeDocument/2006/relationships/image" Target="NULL"/><Relationship Id="rId21" Type="http://schemas.openxmlformats.org/officeDocument/2006/relationships/image" Target="NULL"/><Relationship Id="rId34" Type="http://schemas.openxmlformats.org/officeDocument/2006/relationships/customXml" Target="../ink/ink6116.xml"/><Relationship Id="rId42" Type="http://schemas.openxmlformats.org/officeDocument/2006/relationships/customXml" Target="../ink/ink6120.xml"/><Relationship Id="rId7" Type="http://schemas.openxmlformats.org/officeDocument/2006/relationships/image" Target="NULL"/><Relationship Id="rId2" Type="http://schemas.openxmlformats.org/officeDocument/2006/relationships/customXml" Target="../ink/ink6100.xml"/><Relationship Id="rId16" Type="http://schemas.openxmlformats.org/officeDocument/2006/relationships/customXml" Target="../ink/ink6107.xml"/><Relationship Id="rId29"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6102.xml"/><Relationship Id="rId11" Type="http://schemas.openxmlformats.org/officeDocument/2006/relationships/image" Target="NULL"/><Relationship Id="rId24" Type="http://schemas.openxmlformats.org/officeDocument/2006/relationships/customXml" Target="../ink/ink6111.xml"/><Relationship Id="rId32" Type="http://schemas.openxmlformats.org/officeDocument/2006/relationships/customXml" Target="../ink/ink6115.xml"/><Relationship Id="rId37" Type="http://schemas.openxmlformats.org/officeDocument/2006/relationships/image" Target="NULL"/><Relationship Id="rId40" Type="http://schemas.openxmlformats.org/officeDocument/2006/relationships/customXml" Target="../ink/ink6119.xml"/><Relationship Id="rId45"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6113.xml"/><Relationship Id="rId36" Type="http://schemas.openxmlformats.org/officeDocument/2006/relationships/customXml" Target="../ink/ink6117.xml"/><Relationship Id="rId10" Type="http://schemas.openxmlformats.org/officeDocument/2006/relationships/customXml" Target="../ink/ink6104.xml"/><Relationship Id="rId19" Type="http://schemas.openxmlformats.org/officeDocument/2006/relationships/image" Target="NULL"/><Relationship Id="rId31" Type="http://schemas.openxmlformats.org/officeDocument/2006/relationships/image" Target="NULL"/><Relationship Id="rId44" Type="http://schemas.openxmlformats.org/officeDocument/2006/relationships/customXml" Target="../ink/ink6121.xml"/><Relationship Id="rId4" Type="http://schemas.openxmlformats.org/officeDocument/2006/relationships/customXml" Target="../ink/ink6101.xml"/><Relationship Id="rId9" Type="http://schemas.openxmlformats.org/officeDocument/2006/relationships/image" Target="NULL"/><Relationship Id="rId14" Type="http://schemas.openxmlformats.org/officeDocument/2006/relationships/customXml" Target="../ink/ink6106.xml"/><Relationship Id="rId22" Type="http://schemas.openxmlformats.org/officeDocument/2006/relationships/customXml" Target="../ink/ink6110.xml"/><Relationship Id="rId27" Type="http://schemas.openxmlformats.org/officeDocument/2006/relationships/image" Target="NULL"/><Relationship Id="rId30" Type="http://schemas.openxmlformats.org/officeDocument/2006/relationships/customXml" Target="../ink/ink6114.xml"/><Relationship Id="rId35" Type="http://schemas.openxmlformats.org/officeDocument/2006/relationships/image" Target="NULL"/><Relationship Id="rId43" Type="http://schemas.openxmlformats.org/officeDocument/2006/relationships/image" Target="NULL"/><Relationship Id="rId8" Type="http://schemas.openxmlformats.org/officeDocument/2006/relationships/customXml" Target="../ink/ink6103.xml"/><Relationship Id="rId3" Type="http://schemas.openxmlformats.org/officeDocument/2006/relationships/image" Target="NULL"/><Relationship Id="rId12" Type="http://schemas.openxmlformats.org/officeDocument/2006/relationships/customXml" Target="../ink/ink6105.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118.xml"/><Relationship Id="rId20" Type="http://schemas.openxmlformats.org/officeDocument/2006/relationships/customXml" Target="../ink/ink6109.xml"/><Relationship Id="rId41" Type="http://schemas.openxmlformats.org/officeDocument/2006/relationships/image" Target="NULL"/></Relationships>
</file>

<file path=ppt/slides/_rels/slide144.xml.rels><?xml version="1.0" encoding="UTF-8" standalone="yes"?>
<Relationships xmlns="http://schemas.openxmlformats.org/package/2006/relationships"><Relationship Id="rId26" Type="http://schemas.openxmlformats.org/officeDocument/2006/relationships/customXml" Target="../ink/ink6134.xml"/><Relationship Id="rId21" Type="http://schemas.openxmlformats.org/officeDocument/2006/relationships/image" Target="NULL"/><Relationship Id="rId42" Type="http://schemas.openxmlformats.org/officeDocument/2006/relationships/customXml" Target="../ink/ink6142.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6155.xml"/><Relationship Id="rId7" Type="http://schemas.openxmlformats.org/officeDocument/2006/relationships/image" Target="NULL"/><Relationship Id="rId71" Type="http://schemas.openxmlformats.org/officeDocument/2006/relationships/image" Target="NULL"/><Relationship Id="rId2" Type="http://schemas.openxmlformats.org/officeDocument/2006/relationships/customXml" Target="../ink/ink6122.xml"/><Relationship Id="rId16" Type="http://schemas.openxmlformats.org/officeDocument/2006/relationships/customXml" Target="../ink/ink6129.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6133.xml"/><Relationship Id="rId32" Type="http://schemas.openxmlformats.org/officeDocument/2006/relationships/customXml" Target="../ink/ink6137.xml"/><Relationship Id="rId37" Type="http://schemas.openxmlformats.org/officeDocument/2006/relationships/image" Target="NULL"/><Relationship Id="rId40" Type="http://schemas.openxmlformats.org/officeDocument/2006/relationships/customXml" Target="../ink/ink6141.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6150.xml"/><Relationship Id="rId66" Type="http://schemas.openxmlformats.org/officeDocument/2006/relationships/customXml" Target="../ink/ink6154.xml"/><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128.xml"/><Relationship Id="rId22" Type="http://schemas.openxmlformats.org/officeDocument/2006/relationships/customXml" Target="../ink/ink6132.xml"/><Relationship Id="rId27" Type="http://schemas.openxmlformats.org/officeDocument/2006/relationships/image" Target="NULL"/><Relationship Id="rId30" Type="http://schemas.openxmlformats.org/officeDocument/2006/relationships/customXml" Target="../ink/ink6136.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145.xml"/><Relationship Id="rId56" Type="http://schemas.openxmlformats.org/officeDocument/2006/relationships/customXml" Target="../ink/ink6149.xml"/><Relationship Id="rId64" Type="http://schemas.openxmlformats.org/officeDocument/2006/relationships/customXml" Target="../ink/ink6153.xml"/><Relationship Id="rId69" Type="http://schemas.openxmlformats.org/officeDocument/2006/relationships/image" Target="NULL"/><Relationship Id="rId8" Type="http://schemas.openxmlformats.org/officeDocument/2006/relationships/customXml" Target="../ink/ink6125.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6127.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140.xml"/><Relationship Id="rId46" Type="http://schemas.openxmlformats.org/officeDocument/2006/relationships/customXml" Target="../ink/ink6144.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6131.xml"/><Relationship Id="rId41" Type="http://schemas.openxmlformats.org/officeDocument/2006/relationships/image" Target="NULL"/><Relationship Id="rId54" Type="http://schemas.openxmlformats.org/officeDocument/2006/relationships/customXml" Target="../ink/ink6148.xml"/><Relationship Id="rId62" Type="http://schemas.openxmlformats.org/officeDocument/2006/relationships/customXml" Target="../ink/ink6152.xml"/><Relationship Id="rId70" Type="http://schemas.openxmlformats.org/officeDocument/2006/relationships/customXml" Target="../ink/ink6156.xml"/><Relationship Id="rId1" Type="http://schemas.openxmlformats.org/officeDocument/2006/relationships/slideLayout" Target="../slideLayouts/slideLayout12.xml"/><Relationship Id="rId6" Type="http://schemas.openxmlformats.org/officeDocument/2006/relationships/customXml" Target="../ink/ink6124.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6135.xml"/><Relationship Id="rId36" Type="http://schemas.openxmlformats.org/officeDocument/2006/relationships/customXml" Target="../ink/ink6139.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6126.xml"/><Relationship Id="rId31" Type="http://schemas.openxmlformats.org/officeDocument/2006/relationships/image" Target="NULL"/><Relationship Id="rId44" Type="http://schemas.openxmlformats.org/officeDocument/2006/relationships/customXml" Target="../ink/ink6143.xml"/><Relationship Id="rId52" Type="http://schemas.openxmlformats.org/officeDocument/2006/relationships/customXml" Target="../ink/ink6147.xml"/><Relationship Id="rId60" Type="http://schemas.openxmlformats.org/officeDocument/2006/relationships/customXml" Target="../ink/ink6151.xml"/><Relationship Id="rId65" Type="http://schemas.openxmlformats.org/officeDocument/2006/relationships/image" Target="NULL"/><Relationship Id="rId4" Type="http://schemas.openxmlformats.org/officeDocument/2006/relationships/customXml" Target="../ink/ink6123.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6130.xml"/><Relationship Id="rId39" Type="http://schemas.openxmlformats.org/officeDocument/2006/relationships/image" Target="NULL"/><Relationship Id="rId34" Type="http://schemas.openxmlformats.org/officeDocument/2006/relationships/customXml" Target="../ink/ink6138.xml"/><Relationship Id="rId50" Type="http://schemas.openxmlformats.org/officeDocument/2006/relationships/customXml" Target="../ink/ink6146.xml"/><Relationship Id="rId55" Type="http://schemas.openxmlformats.org/officeDocument/2006/relationships/image" Target="NULL"/></Relationships>
</file>

<file path=ppt/slides/_rels/slide145.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177.xml"/><Relationship Id="rId63" Type="http://schemas.openxmlformats.org/officeDocument/2006/relationships/image" Target="NULL"/><Relationship Id="rId84" Type="http://schemas.openxmlformats.org/officeDocument/2006/relationships/customXml" Target="../ink/ink6198.xml"/><Relationship Id="rId138" Type="http://schemas.openxmlformats.org/officeDocument/2006/relationships/customXml" Target="../ink/ink6225.xml"/><Relationship Id="rId159"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172.xml"/><Relationship Id="rId53" Type="http://schemas.openxmlformats.org/officeDocument/2006/relationships/image" Target="NULL"/><Relationship Id="rId74" Type="http://schemas.openxmlformats.org/officeDocument/2006/relationships/customXml" Target="../ink/ink6193.xml"/><Relationship Id="rId128" Type="http://schemas.openxmlformats.org/officeDocument/2006/relationships/customXml" Target="../ink/ink6220.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6236.xml"/><Relationship Id="rId22" Type="http://schemas.openxmlformats.org/officeDocument/2006/relationships/customXml" Target="../ink/ink6167.xml"/><Relationship Id="rId43" Type="http://schemas.openxmlformats.org/officeDocument/2006/relationships/image" Target="NULL"/><Relationship Id="rId64" Type="http://schemas.openxmlformats.org/officeDocument/2006/relationships/customXml" Target="../ink/ink6188.xml"/><Relationship Id="rId118" Type="http://schemas.openxmlformats.org/officeDocument/2006/relationships/customXml" Target="../ink/ink6215.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6231.xml"/><Relationship Id="rId12" Type="http://schemas.openxmlformats.org/officeDocument/2006/relationships/customXml" Target="../ink/ink6162.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175.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6210.xml"/><Relationship Id="rId124" Type="http://schemas.openxmlformats.org/officeDocument/2006/relationships/customXml" Target="../ink/ink6218.xml"/><Relationship Id="rId129" Type="http://schemas.openxmlformats.org/officeDocument/2006/relationships/image" Target="NULL"/><Relationship Id="rId54" Type="http://schemas.openxmlformats.org/officeDocument/2006/relationships/customXml" Target="../ink/ink6183.xml"/><Relationship Id="rId70" Type="http://schemas.openxmlformats.org/officeDocument/2006/relationships/customXml" Target="../ink/ink6191.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6204.xml"/><Relationship Id="rId140" Type="http://schemas.openxmlformats.org/officeDocument/2006/relationships/customXml" Target="../ink/ink6226.xml"/><Relationship Id="rId145" Type="http://schemas.openxmlformats.org/officeDocument/2006/relationships/image" Target="NULL"/><Relationship Id="rId16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6159.xml"/><Relationship Id="rId23" Type="http://schemas.openxmlformats.org/officeDocument/2006/relationships/image" Target="NULL"/><Relationship Id="rId28" Type="http://schemas.openxmlformats.org/officeDocument/2006/relationships/customXml" Target="../ink/ink6170.xml"/><Relationship Id="rId49" Type="http://schemas.openxmlformats.org/officeDocument/2006/relationships/image" Target="NULL"/><Relationship Id="rId114" Type="http://schemas.openxmlformats.org/officeDocument/2006/relationships/customXml" Target="../ink/ink6213.xml"/><Relationship Id="rId119" Type="http://schemas.openxmlformats.org/officeDocument/2006/relationships/image" Target="NULL"/><Relationship Id="rId44" Type="http://schemas.openxmlformats.org/officeDocument/2006/relationships/customXml" Target="../ink/ink6178.xml"/><Relationship Id="rId60" Type="http://schemas.openxmlformats.org/officeDocument/2006/relationships/customXml" Target="../ink/ink6186.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6199.xml"/><Relationship Id="rId130" Type="http://schemas.openxmlformats.org/officeDocument/2006/relationships/customXml" Target="../ink/ink6221.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6234.xml"/><Relationship Id="rId13" Type="http://schemas.openxmlformats.org/officeDocument/2006/relationships/image" Target="NULL"/><Relationship Id="rId18" Type="http://schemas.openxmlformats.org/officeDocument/2006/relationships/customXml" Target="../ink/ink6165.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173.xml"/><Relationship Id="rId50" Type="http://schemas.openxmlformats.org/officeDocument/2006/relationships/customXml" Target="../ink/ink6181.xml"/><Relationship Id="rId55" Type="http://schemas.openxmlformats.org/officeDocument/2006/relationships/image" Target="NULL"/><Relationship Id="rId76" Type="http://schemas.openxmlformats.org/officeDocument/2006/relationships/customXml" Target="../ink/ink6194.xml"/><Relationship Id="rId97" Type="http://schemas.openxmlformats.org/officeDocument/2006/relationships/image" Target="NULL"/><Relationship Id="rId104" Type="http://schemas.openxmlformats.org/officeDocument/2006/relationships/customXml" Target="../ink/ink6208.xml"/><Relationship Id="rId120" Type="http://schemas.openxmlformats.org/officeDocument/2006/relationships/customXml" Target="../ink/ink6216.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6229.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6202.xml"/><Relationship Id="rId162" Type="http://schemas.openxmlformats.org/officeDocument/2006/relationships/customXml" Target="../ink/ink6237.xml"/><Relationship Id="rId2" Type="http://schemas.openxmlformats.org/officeDocument/2006/relationships/customXml" Target="../ink/ink6157.xml"/><Relationship Id="rId29" Type="http://schemas.openxmlformats.org/officeDocument/2006/relationships/image" Target="NULL"/><Relationship Id="rId24" Type="http://schemas.openxmlformats.org/officeDocument/2006/relationships/customXml" Target="../ink/ink6168.xml"/><Relationship Id="rId40" Type="http://schemas.openxmlformats.org/officeDocument/2006/relationships/customXml" Target="../ink/ink6176.xml"/><Relationship Id="rId45" Type="http://schemas.openxmlformats.org/officeDocument/2006/relationships/image" Target="NULL"/><Relationship Id="rId66" Type="http://schemas.openxmlformats.org/officeDocument/2006/relationships/customXml" Target="../ink/ink6189.xml"/><Relationship Id="rId87" Type="http://schemas.openxmlformats.org/officeDocument/2006/relationships/image" Target="NULL"/><Relationship Id="rId110" Type="http://schemas.openxmlformats.org/officeDocument/2006/relationships/customXml" Target="../ink/ink6211.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6224.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6197.xml"/><Relationship Id="rId152" Type="http://schemas.openxmlformats.org/officeDocument/2006/relationships/customXml" Target="../ink/ink6232.xml"/><Relationship Id="rId19" Type="http://schemas.openxmlformats.org/officeDocument/2006/relationships/image" Target="NULL"/><Relationship Id="rId14" Type="http://schemas.openxmlformats.org/officeDocument/2006/relationships/customXml" Target="../ink/ink6163.xml"/><Relationship Id="rId30" Type="http://schemas.openxmlformats.org/officeDocument/2006/relationships/customXml" Target="../ink/ink6171.xml"/><Relationship Id="rId35" Type="http://schemas.openxmlformats.org/officeDocument/2006/relationships/image" Target="NULL"/><Relationship Id="rId56" Type="http://schemas.openxmlformats.org/officeDocument/2006/relationships/customXml" Target="../ink/ink6184.xml"/><Relationship Id="rId77" Type="http://schemas.openxmlformats.org/officeDocument/2006/relationships/image" Target="NULL"/><Relationship Id="rId100" Type="http://schemas.openxmlformats.org/officeDocument/2006/relationships/customXml" Target="../ink/ink6206.xml"/><Relationship Id="rId105" Type="http://schemas.openxmlformats.org/officeDocument/2006/relationships/image" Target="NULL"/><Relationship Id="rId126" Type="http://schemas.openxmlformats.org/officeDocument/2006/relationships/customXml" Target="../ink/ink6219.xml"/><Relationship Id="rId147" Type="http://schemas.openxmlformats.org/officeDocument/2006/relationships/image" Target="NULL"/><Relationship Id="rId8" Type="http://schemas.openxmlformats.org/officeDocument/2006/relationships/customXml" Target="../ink/ink6160.xml"/><Relationship Id="rId51" Type="http://schemas.openxmlformats.org/officeDocument/2006/relationships/image" Target="NULL"/><Relationship Id="rId72" Type="http://schemas.openxmlformats.org/officeDocument/2006/relationships/customXml" Target="../ink/ink6192.xml"/><Relationship Id="rId93" Type="http://schemas.openxmlformats.org/officeDocument/2006/relationships/image" Target="NULL"/><Relationship Id="rId98" Type="http://schemas.openxmlformats.org/officeDocument/2006/relationships/customXml" Target="../ink/ink6205.xml"/><Relationship Id="rId121" Type="http://schemas.openxmlformats.org/officeDocument/2006/relationships/image" Target="NULL"/><Relationship Id="rId142" Type="http://schemas.openxmlformats.org/officeDocument/2006/relationships/customXml" Target="../ink/ink6227.xml"/><Relationship Id="rId163"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179.xml"/><Relationship Id="rId67" Type="http://schemas.openxmlformats.org/officeDocument/2006/relationships/image" Target="NULL"/><Relationship Id="rId116" Type="http://schemas.openxmlformats.org/officeDocument/2006/relationships/customXml" Target="../ink/ink6214.xml"/><Relationship Id="rId137" Type="http://schemas.openxmlformats.org/officeDocument/2006/relationships/image" Target="NULL"/><Relationship Id="rId158" Type="http://schemas.openxmlformats.org/officeDocument/2006/relationships/customXml" Target="../ink/ink6235.xml"/><Relationship Id="rId20" Type="http://schemas.openxmlformats.org/officeDocument/2006/relationships/customXml" Target="../ink/ink6166.xml"/><Relationship Id="rId41" Type="http://schemas.openxmlformats.org/officeDocument/2006/relationships/image" Target="NULL"/><Relationship Id="rId62" Type="http://schemas.openxmlformats.org/officeDocument/2006/relationships/customXml" Target="../ink/ink6187.xml"/><Relationship Id="rId83" Type="http://schemas.openxmlformats.org/officeDocument/2006/relationships/image" Target="NULL"/><Relationship Id="rId88" Type="http://schemas.openxmlformats.org/officeDocument/2006/relationships/customXml" Target="../ink/ink6200.xml"/><Relationship Id="rId111" Type="http://schemas.openxmlformats.org/officeDocument/2006/relationships/image" Target="NULL"/><Relationship Id="rId132" Type="http://schemas.openxmlformats.org/officeDocument/2006/relationships/customXml" Target="../ink/ink6222.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174.xml"/><Relationship Id="rId57" Type="http://schemas.openxmlformats.org/officeDocument/2006/relationships/image" Target="NULL"/><Relationship Id="rId106" Type="http://schemas.openxmlformats.org/officeDocument/2006/relationships/customXml" Target="../ink/ink6209.xml"/><Relationship Id="rId127" Type="http://schemas.openxmlformats.org/officeDocument/2006/relationships/image" Target="NULL"/><Relationship Id="rId10" Type="http://schemas.openxmlformats.org/officeDocument/2006/relationships/customXml" Target="../ink/ink6161.xml"/><Relationship Id="rId31" Type="http://schemas.openxmlformats.org/officeDocument/2006/relationships/image" Target="NULL"/><Relationship Id="rId52" Type="http://schemas.openxmlformats.org/officeDocument/2006/relationships/customXml" Target="../ink/ink6182.xml"/><Relationship Id="rId73" Type="http://schemas.openxmlformats.org/officeDocument/2006/relationships/image" Target="NULL"/><Relationship Id="rId78" Type="http://schemas.openxmlformats.org/officeDocument/2006/relationships/customXml" Target="../ink/ink6195.xml"/><Relationship Id="rId94" Type="http://schemas.openxmlformats.org/officeDocument/2006/relationships/customXml" Target="../ink/ink6203.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217.xml"/><Relationship Id="rId143" Type="http://schemas.openxmlformats.org/officeDocument/2006/relationships/image" Target="NULL"/><Relationship Id="rId148" Type="http://schemas.openxmlformats.org/officeDocument/2006/relationships/customXml" Target="../ink/ink6230.xml"/><Relationship Id="rId164" Type="http://schemas.openxmlformats.org/officeDocument/2006/relationships/customXml" Target="../ink/ink6238.xml"/><Relationship Id="rId4" Type="http://schemas.openxmlformats.org/officeDocument/2006/relationships/customXml" Target="../ink/ink6158.xml"/><Relationship Id="rId9" Type="http://schemas.openxmlformats.org/officeDocument/2006/relationships/image" Target="NULL"/><Relationship Id="rId26" Type="http://schemas.openxmlformats.org/officeDocument/2006/relationships/customXml" Target="../ink/ink6169.xml"/><Relationship Id="rId47" Type="http://schemas.openxmlformats.org/officeDocument/2006/relationships/image" Target="NULL"/><Relationship Id="rId68" Type="http://schemas.openxmlformats.org/officeDocument/2006/relationships/customXml" Target="../ink/ink6190.xml"/><Relationship Id="rId89" Type="http://schemas.openxmlformats.org/officeDocument/2006/relationships/image" Target="NULL"/><Relationship Id="rId112" Type="http://schemas.openxmlformats.org/officeDocument/2006/relationships/customXml" Target="../ink/ink6212.xml"/><Relationship Id="rId133" Type="http://schemas.openxmlformats.org/officeDocument/2006/relationships/image" Target="NULL"/><Relationship Id="rId154" Type="http://schemas.openxmlformats.org/officeDocument/2006/relationships/customXml" Target="../ink/ink6233.xml"/><Relationship Id="rId16" Type="http://schemas.openxmlformats.org/officeDocument/2006/relationships/customXml" Target="../ink/ink6164.xml"/><Relationship Id="rId37" Type="http://schemas.openxmlformats.org/officeDocument/2006/relationships/image" Target="NULL"/><Relationship Id="rId58" Type="http://schemas.openxmlformats.org/officeDocument/2006/relationships/customXml" Target="../ink/ink6185.xml"/><Relationship Id="rId79" Type="http://schemas.openxmlformats.org/officeDocument/2006/relationships/image" Target="NULL"/><Relationship Id="rId102" Type="http://schemas.openxmlformats.org/officeDocument/2006/relationships/customXml" Target="../ink/ink6207.xml"/><Relationship Id="rId123" Type="http://schemas.openxmlformats.org/officeDocument/2006/relationships/image" Target="NULL"/><Relationship Id="rId144" Type="http://schemas.openxmlformats.org/officeDocument/2006/relationships/customXml" Target="../ink/ink6228.xml"/><Relationship Id="rId90" Type="http://schemas.openxmlformats.org/officeDocument/2006/relationships/customXml" Target="../ink/ink6201.xml"/><Relationship Id="rId165"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6180.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6223.xml"/><Relationship Id="rId80" Type="http://schemas.openxmlformats.org/officeDocument/2006/relationships/customXml" Target="../ink/ink6196.xml"/><Relationship Id="rId155" Type="http://schemas.openxmlformats.org/officeDocument/2006/relationships/image" Target="NULL"/></Relationships>
</file>

<file path=ppt/slides/_rels/slide14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259.xml"/><Relationship Id="rId63" Type="http://schemas.openxmlformats.org/officeDocument/2006/relationships/image" Target="NULL"/><Relationship Id="rId84" Type="http://schemas.openxmlformats.org/officeDocument/2006/relationships/customXml" Target="../ink/ink6280.xml"/><Relationship Id="rId138" Type="http://schemas.openxmlformats.org/officeDocument/2006/relationships/customXml" Target="../ink/ink6307.xml"/><Relationship Id="rId159" Type="http://schemas.openxmlformats.org/officeDocument/2006/relationships/image" Target="NULL"/><Relationship Id="rId170" Type="http://schemas.openxmlformats.org/officeDocument/2006/relationships/customXml" Target="../ink/ink6323.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254.xml"/><Relationship Id="rId53" Type="http://schemas.openxmlformats.org/officeDocument/2006/relationships/image" Target="NULL"/><Relationship Id="rId74" Type="http://schemas.openxmlformats.org/officeDocument/2006/relationships/customXml" Target="../ink/ink6275.xml"/><Relationship Id="rId128" Type="http://schemas.openxmlformats.org/officeDocument/2006/relationships/customXml" Target="../ink/ink6302.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6318.xml"/><Relationship Id="rId181" Type="http://schemas.openxmlformats.org/officeDocument/2006/relationships/image" Target="NULL"/><Relationship Id="rId22" Type="http://schemas.openxmlformats.org/officeDocument/2006/relationships/customXml" Target="../ink/ink6249.xml"/><Relationship Id="rId43" Type="http://schemas.openxmlformats.org/officeDocument/2006/relationships/image" Target="NULL"/><Relationship Id="rId64" Type="http://schemas.openxmlformats.org/officeDocument/2006/relationships/customXml" Target="../ink/ink6270.xml"/><Relationship Id="rId118" Type="http://schemas.openxmlformats.org/officeDocument/2006/relationships/customXml" Target="../ink/ink6297.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6313.xml"/><Relationship Id="rId171" Type="http://schemas.openxmlformats.org/officeDocument/2006/relationships/image" Target="NULL"/><Relationship Id="rId12" Type="http://schemas.openxmlformats.org/officeDocument/2006/relationships/customXml" Target="../ink/ink6244.xml"/><Relationship Id="rId33" Type="http://schemas.openxmlformats.org/officeDocument/2006/relationships/image" Target="NULL"/><Relationship Id="rId108" Type="http://schemas.openxmlformats.org/officeDocument/2006/relationships/customXml" Target="../ink/ink6292.xml"/><Relationship Id="rId129" Type="http://schemas.openxmlformats.org/officeDocument/2006/relationships/image" Target="NULL"/><Relationship Id="rId54" Type="http://schemas.openxmlformats.org/officeDocument/2006/relationships/customXml" Target="../ink/ink6265.xml"/><Relationship Id="rId75" Type="http://schemas.openxmlformats.org/officeDocument/2006/relationships/image" Target="NULL"/><Relationship Id="rId96" Type="http://schemas.openxmlformats.org/officeDocument/2006/relationships/customXml" Target="../ink/ink6286.xml"/><Relationship Id="rId140" Type="http://schemas.openxmlformats.org/officeDocument/2006/relationships/customXml" Target="../ink/ink6308.xml"/><Relationship Id="rId161" Type="http://schemas.openxmlformats.org/officeDocument/2006/relationships/image" Target="NULL"/><Relationship Id="rId182" Type="http://schemas.openxmlformats.org/officeDocument/2006/relationships/customXml" Target="../ink/ink6329.xml"/><Relationship Id="rId6" Type="http://schemas.openxmlformats.org/officeDocument/2006/relationships/customXml" Target="../ink/ink6241.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6260.xml"/><Relationship Id="rId65" Type="http://schemas.openxmlformats.org/officeDocument/2006/relationships/image" Target="NULL"/><Relationship Id="rId86" Type="http://schemas.openxmlformats.org/officeDocument/2006/relationships/customXml" Target="../ink/ink6281.xml"/><Relationship Id="rId130" Type="http://schemas.openxmlformats.org/officeDocument/2006/relationships/customXml" Target="../ink/ink6303.xml"/><Relationship Id="rId151" Type="http://schemas.openxmlformats.org/officeDocument/2006/relationships/image" Target="NULL"/><Relationship Id="rId172" Type="http://schemas.openxmlformats.org/officeDocument/2006/relationships/customXml" Target="../ink/ink6324.xml"/><Relationship Id="rId13" Type="http://schemas.openxmlformats.org/officeDocument/2006/relationships/image" Target="NULL"/><Relationship Id="rId18" Type="http://schemas.openxmlformats.org/officeDocument/2006/relationships/customXml" Target="../ink/ink6247.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255.xml"/><Relationship Id="rId50" Type="http://schemas.openxmlformats.org/officeDocument/2006/relationships/customXml" Target="../ink/ink6263.xml"/><Relationship Id="rId55" Type="http://schemas.openxmlformats.org/officeDocument/2006/relationships/image" Target="NULL"/><Relationship Id="rId76" Type="http://schemas.openxmlformats.org/officeDocument/2006/relationships/customXml" Target="../ink/ink6276.xml"/><Relationship Id="rId97" Type="http://schemas.openxmlformats.org/officeDocument/2006/relationships/image" Target="NULL"/><Relationship Id="rId104" Type="http://schemas.openxmlformats.org/officeDocument/2006/relationships/customXml" Target="../ink/ink6290.xml"/><Relationship Id="rId120" Type="http://schemas.openxmlformats.org/officeDocument/2006/relationships/customXml" Target="../ink/ink6298.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6311.xml"/><Relationship Id="rId167"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6284.xml"/><Relationship Id="rId162" Type="http://schemas.openxmlformats.org/officeDocument/2006/relationships/customXml" Target="../ink/ink6319.xml"/><Relationship Id="rId183" Type="http://schemas.openxmlformats.org/officeDocument/2006/relationships/image" Target="NULL"/><Relationship Id="rId2" Type="http://schemas.openxmlformats.org/officeDocument/2006/relationships/customXml" Target="../ink/ink6239.xml"/><Relationship Id="rId29" Type="http://schemas.openxmlformats.org/officeDocument/2006/relationships/image" Target="NULL"/><Relationship Id="rId24" Type="http://schemas.openxmlformats.org/officeDocument/2006/relationships/customXml" Target="../ink/ink6250.xml"/><Relationship Id="rId40" Type="http://schemas.openxmlformats.org/officeDocument/2006/relationships/customXml" Target="../ink/ink6258.xml"/><Relationship Id="rId45" Type="http://schemas.openxmlformats.org/officeDocument/2006/relationships/image" Target="NULL"/><Relationship Id="rId66" Type="http://schemas.openxmlformats.org/officeDocument/2006/relationships/customXml" Target="../ink/ink6271.xml"/><Relationship Id="rId87" Type="http://schemas.openxmlformats.org/officeDocument/2006/relationships/image" Target="NULL"/><Relationship Id="rId110" Type="http://schemas.openxmlformats.org/officeDocument/2006/relationships/customXml" Target="../ink/ink6293.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6306.xml"/><Relationship Id="rId157" Type="http://schemas.openxmlformats.org/officeDocument/2006/relationships/image" Target="NULL"/><Relationship Id="rId178" Type="http://schemas.openxmlformats.org/officeDocument/2006/relationships/customXml" Target="../ink/ink6327.xml"/><Relationship Id="rId61" Type="http://schemas.openxmlformats.org/officeDocument/2006/relationships/image" Target="NULL"/><Relationship Id="rId82" Type="http://schemas.openxmlformats.org/officeDocument/2006/relationships/customXml" Target="../ink/ink6279.xml"/><Relationship Id="rId152" Type="http://schemas.openxmlformats.org/officeDocument/2006/relationships/customXml" Target="../ink/ink6314.xml"/><Relationship Id="rId173"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245.xml"/><Relationship Id="rId30" Type="http://schemas.openxmlformats.org/officeDocument/2006/relationships/customXml" Target="../ink/ink6253.xml"/><Relationship Id="rId35" Type="http://schemas.openxmlformats.org/officeDocument/2006/relationships/image" Target="NULL"/><Relationship Id="rId56" Type="http://schemas.openxmlformats.org/officeDocument/2006/relationships/customXml" Target="../ink/ink6266.xml"/><Relationship Id="rId77" Type="http://schemas.openxmlformats.org/officeDocument/2006/relationships/image" Target="NULL"/><Relationship Id="rId100" Type="http://schemas.openxmlformats.org/officeDocument/2006/relationships/customXml" Target="../ink/ink6288.xml"/><Relationship Id="rId105" Type="http://schemas.openxmlformats.org/officeDocument/2006/relationships/image" Target="NULL"/><Relationship Id="rId126" Type="http://schemas.openxmlformats.org/officeDocument/2006/relationships/customXml" Target="../ink/ink6301.xml"/><Relationship Id="rId147" Type="http://schemas.openxmlformats.org/officeDocument/2006/relationships/image" Target="NULL"/><Relationship Id="rId168" Type="http://schemas.openxmlformats.org/officeDocument/2006/relationships/customXml" Target="../ink/ink6322.xml"/><Relationship Id="rId8" Type="http://schemas.openxmlformats.org/officeDocument/2006/relationships/customXml" Target="../ink/ink6242.xml"/><Relationship Id="rId51" Type="http://schemas.openxmlformats.org/officeDocument/2006/relationships/image" Target="NULL"/><Relationship Id="rId72" Type="http://schemas.openxmlformats.org/officeDocument/2006/relationships/customXml" Target="../ink/ink6274.xml"/><Relationship Id="rId93" Type="http://schemas.openxmlformats.org/officeDocument/2006/relationships/image" Target="NULL"/><Relationship Id="rId98" Type="http://schemas.openxmlformats.org/officeDocument/2006/relationships/customXml" Target="../ink/ink6287.xml"/><Relationship Id="rId121" Type="http://schemas.openxmlformats.org/officeDocument/2006/relationships/image" Target="NULL"/><Relationship Id="rId142" Type="http://schemas.openxmlformats.org/officeDocument/2006/relationships/customXml" Target="../ink/ink6309.xml"/><Relationship Id="rId163" Type="http://schemas.openxmlformats.org/officeDocument/2006/relationships/image" Target="NULL"/><Relationship Id="rId184" Type="http://schemas.openxmlformats.org/officeDocument/2006/relationships/customXml" Target="../ink/ink6330.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261.xml"/><Relationship Id="rId67" Type="http://schemas.openxmlformats.org/officeDocument/2006/relationships/image" Target="NULL"/><Relationship Id="rId116" Type="http://schemas.openxmlformats.org/officeDocument/2006/relationships/customXml" Target="../ink/ink6296.xml"/><Relationship Id="rId137" Type="http://schemas.openxmlformats.org/officeDocument/2006/relationships/image" Target="NULL"/><Relationship Id="rId158" Type="http://schemas.openxmlformats.org/officeDocument/2006/relationships/customXml" Target="../ink/ink6317.xml"/><Relationship Id="rId20" Type="http://schemas.openxmlformats.org/officeDocument/2006/relationships/customXml" Target="../ink/ink6248.xml"/><Relationship Id="rId41" Type="http://schemas.openxmlformats.org/officeDocument/2006/relationships/image" Target="NULL"/><Relationship Id="rId62" Type="http://schemas.openxmlformats.org/officeDocument/2006/relationships/customXml" Target="../ink/ink6269.xml"/><Relationship Id="rId83" Type="http://schemas.openxmlformats.org/officeDocument/2006/relationships/image" Target="NULL"/><Relationship Id="rId88" Type="http://schemas.openxmlformats.org/officeDocument/2006/relationships/customXml" Target="../ink/ink6282.xml"/><Relationship Id="rId111" Type="http://schemas.openxmlformats.org/officeDocument/2006/relationships/image" Target="NULL"/><Relationship Id="rId132" Type="http://schemas.openxmlformats.org/officeDocument/2006/relationships/customXml" Target="../ink/ink6304.xml"/><Relationship Id="rId153" Type="http://schemas.openxmlformats.org/officeDocument/2006/relationships/image" Target="NULL"/><Relationship Id="rId174" Type="http://schemas.openxmlformats.org/officeDocument/2006/relationships/customXml" Target="../ink/ink6325.xml"/><Relationship Id="rId179"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256.xml"/><Relationship Id="rId57" Type="http://schemas.openxmlformats.org/officeDocument/2006/relationships/image" Target="NULL"/><Relationship Id="rId106" Type="http://schemas.openxmlformats.org/officeDocument/2006/relationships/customXml" Target="../ink/ink6291.xml"/><Relationship Id="rId127" Type="http://schemas.openxmlformats.org/officeDocument/2006/relationships/image" Target="NULL"/><Relationship Id="rId10" Type="http://schemas.openxmlformats.org/officeDocument/2006/relationships/customXml" Target="../ink/ink6243.xml"/><Relationship Id="rId31" Type="http://schemas.openxmlformats.org/officeDocument/2006/relationships/image" Target="NULL"/><Relationship Id="rId52" Type="http://schemas.openxmlformats.org/officeDocument/2006/relationships/customXml" Target="../ink/ink6264.xml"/><Relationship Id="rId73" Type="http://schemas.openxmlformats.org/officeDocument/2006/relationships/image" Target="NULL"/><Relationship Id="rId78" Type="http://schemas.openxmlformats.org/officeDocument/2006/relationships/customXml" Target="../ink/ink6277.xml"/><Relationship Id="rId94" Type="http://schemas.openxmlformats.org/officeDocument/2006/relationships/customXml" Target="../ink/ink6285.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299.xml"/><Relationship Id="rId143" Type="http://schemas.openxmlformats.org/officeDocument/2006/relationships/image" Target="NULL"/><Relationship Id="rId148" Type="http://schemas.openxmlformats.org/officeDocument/2006/relationships/customXml" Target="../ink/ink6312.xml"/><Relationship Id="rId164" Type="http://schemas.openxmlformats.org/officeDocument/2006/relationships/customXml" Target="../ink/ink6320.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6240.xml"/><Relationship Id="rId9" Type="http://schemas.openxmlformats.org/officeDocument/2006/relationships/image" Target="NULL"/><Relationship Id="rId180" Type="http://schemas.openxmlformats.org/officeDocument/2006/relationships/customXml" Target="../ink/ink6328.xml"/><Relationship Id="rId26" Type="http://schemas.openxmlformats.org/officeDocument/2006/relationships/customXml" Target="../ink/ink6251.xml"/><Relationship Id="rId47" Type="http://schemas.openxmlformats.org/officeDocument/2006/relationships/image" Target="NULL"/><Relationship Id="rId68" Type="http://schemas.openxmlformats.org/officeDocument/2006/relationships/customXml" Target="../ink/ink6272.xml"/><Relationship Id="rId89" Type="http://schemas.openxmlformats.org/officeDocument/2006/relationships/image" Target="NULL"/><Relationship Id="rId112" Type="http://schemas.openxmlformats.org/officeDocument/2006/relationships/customXml" Target="../ink/ink6294.xml"/><Relationship Id="rId133" Type="http://schemas.openxmlformats.org/officeDocument/2006/relationships/image" Target="NULL"/><Relationship Id="rId154" Type="http://schemas.openxmlformats.org/officeDocument/2006/relationships/customXml" Target="../ink/ink6315.xml"/><Relationship Id="rId175" Type="http://schemas.openxmlformats.org/officeDocument/2006/relationships/image" Target="NULL"/><Relationship Id="rId16" Type="http://schemas.openxmlformats.org/officeDocument/2006/relationships/customXml" Target="../ink/ink6246.xml"/><Relationship Id="rId37" Type="http://schemas.openxmlformats.org/officeDocument/2006/relationships/image" Target="NULL"/><Relationship Id="rId58" Type="http://schemas.openxmlformats.org/officeDocument/2006/relationships/customXml" Target="../ink/ink6267.xml"/><Relationship Id="rId79" Type="http://schemas.openxmlformats.org/officeDocument/2006/relationships/image" Target="NULL"/><Relationship Id="rId102" Type="http://schemas.openxmlformats.org/officeDocument/2006/relationships/customXml" Target="../ink/ink6289.xml"/><Relationship Id="rId123" Type="http://schemas.openxmlformats.org/officeDocument/2006/relationships/image" Target="NULL"/><Relationship Id="rId144" Type="http://schemas.openxmlformats.org/officeDocument/2006/relationships/customXml" Target="../ink/ink6310.xml"/><Relationship Id="rId90" Type="http://schemas.openxmlformats.org/officeDocument/2006/relationships/customXml" Target="../ink/ink6283.xml"/><Relationship Id="rId165" Type="http://schemas.openxmlformats.org/officeDocument/2006/relationships/image" Target="NULL"/><Relationship Id="rId186" Type="http://schemas.openxmlformats.org/officeDocument/2006/relationships/customXml" Target="../ink/ink6331.xml"/><Relationship Id="rId27" Type="http://schemas.openxmlformats.org/officeDocument/2006/relationships/image" Target="NULL"/><Relationship Id="rId48" Type="http://schemas.openxmlformats.org/officeDocument/2006/relationships/customXml" Target="../ink/ink6262.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6305.xml"/><Relationship Id="rId80" Type="http://schemas.openxmlformats.org/officeDocument/2006/relationships/customXml" Target="../ink/ink6278.xml"/><Relationship Id="rId155" Type="http://schemas.openxmlformats.org/officeDocument/2006/relationships/image" Target="NULL"/><Relationship Id="rId176" Type="http://schemas.openxmlformats.org/officeDocument/2006/relationships/customXml" Target="../ink/ink6326.xml"/><Relationship Id="rId17" Type="http://schemas.openxmlformats.org/officeDocument/2006/relationships/image" Target="NULL"/><Relationship Id="rId38" Type="http://schemas.openxmlformats.org/officeDocument/2006/relationships/customXml" Target="../ink/ink6257.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6300.xml"/><Relationship Id="rId70" Type="http://schemas.openxmlformats.org/officeDocument/2006/relationships/customXml" Target="../ink/ink6273.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6321.xml"/><Relationship Id="rId187"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customXml" Target="../ink/ink6252.xml"/><Relationship Id="rId49" Type="http://schemas.openxmlformats.org/officeDocument/2006/relationships/image" Target="NULL"/><Relationship Id="rId114" Type="http://schemas.openxmlformats.org/officeDocument/2006/relationships/customXml" Target="../ink/ink6295.xml"/><Relationship Id="rId60" Type="http://schemas.openxmlformats.org/officeDocument/2006/relationships/customXml" Target="../ink/ink6268.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6316.xml"/><Relationship Id="rId177" Type="http://schemas.openxmlformats.org/officeDocument/2006/relationships/image" Target="NULL"/></Relationships>
</file>

<file path=ppt/slides/_rels/slide147.xml.rels><?xml version="1.0" encoding="UTF-8" standalone="yes"?>
<Relationships xmlns="http://schemas.openxmlformats.org/package/2006/relationships"><Relationship Id="rId117" Type="http://schemas.openxmlformats.org/officeDocument/2006/relationships/customXml" Target="../ink/ink6389.xml"/><Relationship Id="rId21" Type="http://schemas.openxmlformats.org/officeDocument/2006/relationships/customXml" Target="../ink/ink6341.xml"/><Relationship Id="rId42" Type="http://schemas.openxmlformats.org/officeDocument/2006/relationships/image" Target="NULL"/><Relationship Id="rId63" Type="http://schemas.openxmlformats.org/officeDocument/2006/relationships/customXml" Target="../ink/ink6362.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6410.xml"/><Relationship Id="rId170" Type="http://schemas.openxmlformats.org/officeDocument/2006/relationships/image" Target="NULL"/><Relationship Id="rId107" Type="http://schemas.openxmlformats.org/officeDocument/2006/relationships/customXml" Target="../ink/ink6384.xml"/><Relationship Id="rId11" Type="http://schemas.openxmlformats.org/officeDocument/2006/relationships/customXml" Target="../ink/ink6336.xml"/><Relationship Id="rId32" Type="http://schemas.openxmlformats.org/officeDocument/2006/relationships/image" Target="NULL"/><Relationship Id="rId53" Type="http://schemas.openxmlformats.org/officeDocument/2006/relationships/customXml" Target="../ink/ink6357.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6405.xml"/><Relationship Id="rId5" Type="http://schemas.openxmlformats.org/officeDocument/2006/relationships/customXml" Target="../ink/ink6333.xml"/><Relationship Id="rId95" Type="http://schemas.openxmlformats.org/officeDocument/2006/relationships/customXml" Target="../ink/ink6378.xml"/><Relationship Id="rId160" Type="http://schemas.openxmlformats.org/officeDocument/2006/relationships/image" Target="NULL"/><Relationship Id="rId181" Type="http://schemas.openxmlformats.org/officeDocument/2006/relationships/customXml" Target="../ink/ink6421.xml"/><Relationship Id="rId22" Type="http://schemas.openxmlformats.org/officeDocument/2006/relationships/image" Target="NULL"/><Relationship Id="rId43" Type="http://schemas.openxmlformats.org/officeDocument/2006/relationships/customXml" Target="../ink/ink6352.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6400.xml"/><Relationship Id="rId85" Type="http://schemas.openxmlformats.org/officeDocument/2006/relationships/customXml" Target="../ink/ink6373.xml"/><Relationship Id="rId150" Type="http://schemas.openxmlformats.org/officeDocument/2006/relationships/image" Target="NULL"/><Relationship Id="rId171" Type="http://schemas.openxmlformats.org/officeDocument/2006/relationships/customXml" Target="../ink/ink6416.xml"/><Relationship Id="rId12" Type="http://schemas.openxmlformats.org/officeDocument/2006/relationships/image" Target="NULL"/><Relationship Id="rId33" Type="http://schemas.openxmlformats.org/officeDocument/2006/relationships/customXml" Target="../ink/ink6347.xml"/><Relationship Id="rId108" Type="http://schemas.openxmlformats.org/officeDocument/2006/relationships/image" Target="NULL"/><Relationship Id="rId129" Type="http://schemas.openxmlformats.org/officeDocument/2006/relationships/customXml" Target="../ink/ink6395.xml"/><Relationship Id="rId54" Type="http://schemas.openxmlformats.org/officeDocument/2006/relationships/image" Target="NULL"/><Relationship Id="rId75" Type="http://schemas.openxmlformats.org/officeDocument/2006/relationships/customXml" Target="../ink/ink6368.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6411.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6342.xml"/><Relationship Id="rId119" Type="http://schemas.openxmlformats.org/officeDocument/2006/relationships/customXml" Target="../ink/ink6390.xml"/><Relationship Id="rId44" Type="http://schemas.openxmlformats.org/officeDocument/2006/relationships/image" Target="NULL"/><Relationship Id="rId65" Type="http://schemas.openxmlformats.org/officeDocument/2006/relationships/customXml" Target="../ink/ink6363.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6406.xml"/><Relationship Id="rId172" Type="http://schemas.openxmlformats.org/officeDocument/2006/relationships/image" Target="NULL"/><Relationship Id="rId13" Type="http://schemas.openxmlformats.org/officeDocument/2006/relationships/customXml" Target="../ink/ink6337.xml"/><Relationship Id="rId18" Type="http://schemas.openxmlformats.org/officeDocument/2006/relationships/image" Target="NULL"/><Relationship Id="rId39" Type="http://schemas.openxmlformats.org/officeDocument/2006/relationships/customXml" Target="../ink/ink6350.xml"/><Relationship Id="rId109" Type="http://schemas.openxmlformats.org/officeDocument/2006/relationships/customXml" Target="../ink/ink6385.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6358.xml"/><Relationship Id="rId76" Type="http://schemas.openxmlformats.org/officeDocument/2006/relationships/image" Target="NULL"/><Relationship Id="rId97" Type="http://schemas.openxmlformats.org/officeDocument/2006/relationships/customXml" Target="../ink/ink6379.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6393.xml"/><Relationship Id="rId141" Type="http://schemas.openxmlformats.org/officeDocument/2006/relationships/customXml" Target="../ink/ink6401.xml"/><Relationship Id="rId146" Type="http://schemas.openxmlformats.org/officeDocument/2006/relationships/image" Target="NULL"/><Relationship Id="rId167" Type="http://schemas.openxmlformats.org/officeDocument/2006/relationships/customXml" Target="../ink/ink6414.xml"/><Relationship Id="rId188" Type="http://schemas.openxmlformats.org/officeDocument/2006/relationships/image" Target="NULL"/><Relationship Id="rId7" Type="http://schemas.openxmlformats.org/officeDocument/2006/relationships/customXml" Target="../ink/ink6334.xml"/><Relationship Id="rId71" Type="http://schemas.openxmlformats.org/officeDocument/2006/relationships/customXml" Target="../ink/ink6366.xml"/><Relationship Id="rId92" Type="http://schemas.openxmlformats.org/officeDocument/2006/relationships/image" Target="NULL"/><Relationship Id="rId162" Type="http://schemas.openxmlformats.org/officeDocument/2006/relationships/image" Target="NULL"/><Relationship Id="rId183" Type="http://schemas.openxmlformats.org/officeDocument/2006/relationships/customXml" Target="../ink/ink6422.xml"/><Relationship Id="rId2" Type="http://schemas.openxmlformats.org/officeDocument/2006/relationships/image" Target="NULL"/><Relationship Id="rId29" Type="http://schemas.openxmlformats.org/officeDocument/2006/relationships/customXml" Target="../ink/ink6345.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6353.xml"/><Relationship Id="rId66" Type="http://schemas.openxmlformats.org/officeDocument/2006/relationships/image" Target="NULL"/><Relationship Id="rId87" Type="http://schemas.openxmlformats.org/officeDocument/2006/relationships/customXml" Target="../ink/ink6374.xml"/><Relationship Id="rId110" Type="http://schemas.openxmlformats.org/officeDocument/2006/relationships/image" Target="NULL"/><Relationship Id="rId115" Type="http://schemas.openxmlformats.org/officeDocument/2006/relationships/customXml" Target="../ink/ink6388.xml"/><Relationship Id="rId131" Type="http://schemas.openxmlformats.org/officeDocument/2006/relationships/customXml" Target="../ink/ink6396.xml"/><Relationship Id="rId136" Type="http://schemas.openxmlformats.org/officeDocument/2006/relationships/image" Target="NULL"/><Relationship Id="rId157" Type="http://schemas.openxmlformats.org/officeDocument/2006/relationships/customXml" Target="../ink/ink6409.xml"/><Relationship Id="rId178" Type="http://schemas.openxmlformats.org/officeDocument/2006/relationships/image" Target="NULL"/><Relationship Id="rId61" Type="http://schemas.openxmlformats.org/officeDocument/2006/relationships/customXml" Target="../ink/ink6361.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6417.xml"/><Relationship Id="rId19" Type="http://schemas.openxmlformats.org/officeDocument/2006/relationships/customXml" Target="../ink/ink6340.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6348.xml"/><Relationship Id="rId56" Type="http://schemas.openxmlformats.org/officeDocument/2006/relationships/image" Target="NULL"/><Relationship Id="rId77" Type="http://schemas.openxmlformats.org/officeDocument/2006/relationships/customXml" Target="../ink/ink6369.xml"/><Relationship Id="rId100" Type="http://schemas.openxmlformats.org/officeDocument/2006/relationships/image" Target="NULL"/><Relationship Id="rId105" Type="http://schemas.openxmlformats.org/officeDocument/2006/relationships/customXml" Target="../ink/ink6383.xml"/><Relationship Id="rId126" Type="http://schemas.openxmlformats.org/officeDocument/2006/relationships/image" Target="NULL"/><Relationship Id="rId147" Type="http://schemas.openxmlformats.org/officeDocument/2006/relationships/customXml" Target="../ink/ink6404.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6356.xml"/><Relationship Id="rId72" Type="http://schemas.openxmlformats.org/officeDocument/2006/relationships/image" Target="NULL"/><Relationship Id="rId93" Type="http://schemas.openxmlformats.org/officeDocument/2006/relationships/customXml" Target="../ink/ink6377.xml"/><Relationship Id="rId98" Type="http://schemas.openxmlformats.org/officeDocument/2006/relationships/image" Target="NULL"/><Relationship Id="rId121" Type="http://schemas.openxmlformats.org/officeDocument/2006/relationships/customXml" Target="../ink/ink6391.xml"/><Relationship Id="rId142" Type="http://schemas.openxmlformats.org/officeDocument/2006/relationships/image" Target="NULL"/><Relationship Id="rId163" Type="http://schemas.openxmlformats.org/officeDocument/2006/relationships/customXml" Target="../ink/ink6412.xml"/><Relationship Id="rId184" Type="http://schemas.openxmlformats.org/officeDocument/2006/relationships/image" Target="NULL"/><Relationship Id="rId3" Type="http://schemas.openxmlformats.org/officeDocument/2006/relationships/customXml" Target="../ink/ink6332.xml"/><Relationship Id="rId25" Type="http://schemas.openxmlformats.org/officeDocument/2006/relationships/customXml" Target="../ink/ink6343.xml"/><Relationship Id="rId46" Type="http://schemas.openxmlformats.org/officeDocument/2006/relationships/image" Target="NULL"/><Relationship Id="rId67" Type="http://schemas.openxmlformats.org/officeDocument/2006/relationships/customXml" Target="../ink/ink6364.xml"/><Relationship Id="rId116" Type="http://schemas.openxmlformats.org/officeDocument/2006/relationships/image" Target="NULL"/><Relationship Id="rId137" Type="http://schemas.openxmlformats.org/officeDocument/2006/relationships/customXml" Target="../ink/ink6399.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6351.xml"/><Relationship Id="rId62" Type="http://schemas.openxmlformats.org/officeDocument/2006/relationships/image" Target="NULL"/><Relationship Id="rId83" Type="http://schemas.openxmlformats.org/officeDocument/2006/relationships/customXml" Target="../ink/ink6372.xml"/><Relationship Id="rId88" Type="http://schemas.openxmlformats.org/officeDocument/2006/relationships/image" Target="NULL"/><Relationship Id="rId111" Type="http://schemas.openxmlformats.org/officeDocument/2006/relationships/customXml" Target="../ink/ink6386.xml"/><Relationship Id="rId132" Type="http://schemas.openxmlformats.org/officeDocument/2006/relationships/image" Target="NULL"/><Relationship Id="rId153" Type="http://schemas.openxmlformats.org/officeDocument/2006/relationships/customXml" Target="../ink/ink6407.xml"/><Relationship Id="rId174" Type="http://schemas.openxmlformats.org/officeDocument/2006/relationships/image" Target="NULL"/><Relationship Id="rId179" Type="http://schemas.openxmlformats.org/officeDocument/2006/relationships/customXml" Target="../ink/ink6420.xml"/><Relationship Id="rId15" Type="http://schemas.openxmlformats.org/officeDocument/2006/relationships/customXml" Target="../ink/ink6338.xml"/><Relationship Id="rId36" Type="http://schemas.openxmlformats.org/officeDocument/2006/relationships/image" Target="NULL"/><Relationship Id="rId57" Type="http://schemas.openxmlformats.org/officeDocument/2006/relationships/customXml" Target="../ink/ink6359.xml"/><Relationship Id="rId106" Type="http://schemas.openxmlformats.org/officeDocument/2006/relationships/image" Target="NULL"/><Relationship Id="rId127" Type="http://schemas.openxmlformats.org/officeDocument/2006/relationships/customXml" Target="../ink/ink6394.xml"/><Relationship Id="rId10" Type="http://schemas.openxmlformats.org/officeDocument/2006/relationships/image" Target="NULL"/><Relationship Id="rId31" Type="http://schemas.openxmlformats.org/officeDocument/2006/relationships/customXml" Target="../ink/ink6346.xml"/><Relationship Id="rId52" Type="http://schemas.openxmlformats.org/officeDocument/2006/relationships/image" Target="NULL"/><Relationship Id="rId73" Type="http://schemas.openxmlformats.org/officeDocument/2006/relationships/customXml" Target="../ink/ink6367.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6380.xml"/><Relationship Id="rId101" Type="http://schemas.openxmlformats.org/officeDocument/2006/relationships/customXml" Target="../ink/ink6381.xml"/><Relationship Id="rId122" Type="http://schemas.openxmlformats.org/officeDocument/2006/relationships/image" Target="NULL"/><Relationship Id="rId143" Type="http://schemas.openxmlformats.org/officeDocument/2006/relationships/customXml" Target="../ink/ink6402.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6415.xml"/><Relationship Id="rId185" Type="http://schemas.openxmlformats.org/officeDocument/2006/relationships/customXml" Target="../ink/ink6423.xml"/><Relationship Id="rId4" Type="http://schemas.openxmlformats.org/officeDocument/2006/relationships/image" Target="NULL"/><Relationship Id="rId9" Type="http://schemas.openxmlformats.org/officeDocument/2006/relationships/customXml" Target="../ink/ink6335.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6354.xml"/><Relationship Id="rId68" Type="http://schemas.openxmlformats.org/officeDocument/2006/relationships/image" Target="NULL"/><Relationship Id="rId89" Type="http://schemas.openxmlformats.org/officeDocument/2006/relationships/customXml" Target="../ink/ink6375.xml"/><Relationship Id="rId112" Type="http://schemas.openxmlformats.org/officeDocument/2006/relationships/image" Target="NULL"/><Relationship Id="rId133" Type="http://schemas.openxmlformats.org/officeDocument/2006/relationships/customXml" Target="../ink/ink6397.xml"/><Relationship Id="rId154" Type="http://schemas.openxmlformats.org/officeDocument/2006/relationships/image" Target="NULL"/><Relationship Id="rId175" Type="http://schemas.openxmlformats.org/officeDocument/2006/relationships/customXml" Target="../ink/ink6418.xml"/><Relationship Id="rId16" Type="http://schemas.openxmlformats.org/officeDocument/2006/relationships/image" Target="NULL"/><Relationship Id="rId37" Type="http://schemas.openxmlformats.org/officeDocument/2006/relationships/customXml" Target="../ink/ink6349.xml"/><Relationship Id="rId58" Type="http://schemas.openxmlformats.org/officeDocument/2006/relationships/image" Target="NULL"/><Relationship Id="rId79" Type="http://schemas.openxmlformats.org/officeDocument/2006/relationships/customXml" Target="../ink/ink6370.xml"/><Relationship Id="rId102" Type="http://schemas.openxmlformats.org/officeDocument/2006/relationships/image" Target="NULL"/><Relationship Id="rId123" Type="http://schemas.openxmlformats.org/officeDocument/2006/relationships/customXml" Target="../ink/ink6392.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6413.xml"/><Relationship Id="rId186" Type="http://schemas.openxmlformats.org/officeDocument/2006/relationships/image" Target="NULL"/><Relationship Id="rId27" Type="http://schemas.openxmlformats.org/officeDocument/2006/relationships/customXml" Target="../ink/ink6344.xml"/><Relationship Id="rId48" Type="http://schemas.openxmlformats.org/officeDocument/2006/relationships/image" Target="NULL"/><Relationship Id="rId69" Type="http://schemas.openxmlformats.org/officeDocument/2006/relationships/customXml" Target="../ink/ink6365.xml"/><Relationship Id="rId113" Type="http://schemas.openxmlformats.org/officeDocument/2006/relationships/customXml" Target="../ink/ink6387.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6408.xml"/><Relationship Id="rId176" Type="http://schemas.openxmlformats.org/officeDocument/2006/relationships/image" Target="NULL"/><Relationship Id="rId17" Type="http://schemas.openxmlformats.org/officeDocument/2006/relationships/customXml" Target="../ink/ink6339.xml"/><Relationship Id="rId38" Type="http://schemas.openxmlformats.org/officeDocument/2006/relationships/image" Target="NULL"/><Relationship Id="rId59" Type="http://schemas.openxmlformats.org/officeDocument/2006/relationships/customXml" Target="../ink/ink6360.xml"/><Relationship Id="rId103" Type="http://schemas.openxmlformats.org/officeDocument/2006/relationships/customXml" Target="../ink/ink6382.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6376.xml"/><Relationship Id="rId145" Type="http://schemas.openxmlformats.org/officeDocument/2006/relationships/customXml" Target="../ink/ink6403.xml"/><Relationship Id="rId166" Type="http://schemas.openxmlformats.org/officeDocument/2006/relationships/image" Target="NULL"/><Relationship Id="rId187" Type="http://schemas.openxmlformats.org/officeDocument/2006/relationships/customXml" Target="../ink/ink6424.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6355.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6371.xml"/><Relationship Id="rId135" Type="http://schemas.openxmlformats.org/officeDocument/2006/relationships/customXml" Target="../ink/ink6398.xml"/><Relationship Id="rId156" Type="http://schemas.openxmlformats.org/officeDocument/2006/relationships/image" Target="NULL"/><Relationship Id="rId177" Type="http://schemas.openxmlformats.org/officeDocument/2006/relationships/customXml" Target="../ink/ink6419.xml"/></Relationships>
</file>

<file path=ppt/slides/_rels/slide148.xml.rels><?xml version="1.0" encoding="UTF-8" standalone="yes"?>
<Relationships xmlns="http://schemas.openxmlformats.org/package/2006/relationships"><Relationship Id="rId117" Type="http://schemas.openxmlformats.org/officeDocument/2006/relationships/customXml" Target="../ink/ink6482.xml"/><Relationship Id="rId21" Type="http://schemas.openxmlformats.org/officeDocument/2006/relationships/customXml" Target="../ink/ink6434.xml"/><Relationship Id="rId42" Type="http://schemas.openxmlformats.org/officeDocument/2006/relationships/image" Target="NULL"/><Relationship Id="rId63" Type="http://schemas.openxmlformats.org/officeDocument/2006/relationships/customXml" Target="../ink/ink6455.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6503.xml"/><Relationship Id="rId170" Type="http://schemas.openxmlformats.org/officeDocument/2006/relationships/image" Target="NULL"/><Relationship Id="rId107" Type="http://schemas.openxmlformats.org/officeDocument/2006/relationships/customXml" Target="../ink/ink6477.xml"/><Relationship Id="rId11" Type="http://schemas.openxmlformats.org/officeDocument/2006/relationships/customXml" Target="../ink/ink6429.xml"/><Relationship Id="rId32" Type="http://schemas.openxmlformats.org/officeDocument/2006/relationships/image" Target="NULL"/><Relationship Id="rId53" Type="http://schemas.openxmlformats.org/officeDocument/2006/relationships/customXml" Target="../ink/ink6450.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6498.xml"/><Relationship Id="rId5" Type="http://schemas.openxmlformats.org/officeDocument/2006/relationships/customXml" Target="../ink/ink6426.xml"/><Relationship Id="rId95" Type="http://schemas.openxmlformats.org/officeDocument/2006/relationships/customXml" Target="../ink/ink6471.xml"/><Relationship Id="rId160" Type="http://schemas.openxmlformats.org/officeDocument/2006/relationships/image" Target="NULL"/><Relationship Id="rId181" Type="http://schemas.openxmlformats.org/officeDocument/2006/relationships/customXml" Target="../ink/ink6514.xml"/><Relationship Id="rId22" Type="http://schemas.openxmlformats.org/officeDocument/2006/relationships/image" Target="NULL"/><Relationship Id="rId43" Type="http://schemas.openxmlformats.org/officeDocument/2006/relationships/customXml" Target="../ink/ink6445.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6493.xml"/><Relationship Id="rId85" Type="http://schemas.openxmlformats.org/officeDocument/2006/relationships/customXml" Target="../ink/ink6466.xml"/><Relationship Id="rId150" Type="http://schemas.openxmlformats.org/officeDocument/2006/relationships/image" Target="NULL"/><Relationship Id="rId171" Type="http://schemas.openxmlformats.org/officeDocument/2006/relationships/customXml" Target="../ink/ink6509.xml"/><Relationship Id="rId12" Type="http://schemas.openxmlformats.org/officeDocument/2006/relationships/image" Target="NULL"/><Relationship Id="rId33" Type="http://schemas.openxmlformats.org/officeDocument/2006/relationships/customXml" Target="../ink/ink6440.xml"/><Relationship Id="rId108" Type="http://schemas.openxmlformats.org/officeDocument/2006/relationships/image" Target="NULL"/><Relationship Id="rId129" Type="http://schemas.openxmlformats.org/officeDocument/2006/relationships/customXml" Target="../ink/ink6488.xml"/><Relationship Id="rId54" Type="http://schemas.openxmlformats.org/officeDocument/2006/relationships/image" Target="NULL"/><Relationship Id="rId75" Type="http://schemas.openxmlformats.org/officeDocument/2006/relationships/customXml" Target="../ink/ink6461.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6504.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6435.xml"/><Relationship Id="rId119" Type="http://schemas.openxmlformats.org/officeDocument/2006/relationships/customXml" Target="../ink/ink6483.xml"/><Relationship Id="rId44" Type="http://schemas.openxmlformats.org/officeDocument/2006/relationships/image" Target="NULL"/><Relationship Id="rId65" Type="http://schemas.openxmlformats.org/officeDocument/2006/relationships/customXml" Target="../ink/ink6456.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6499.xml"/><Relationship Id="rId172" Type="http://schemas.openxmlformats.org/officeDocument/2006/relationships/image" Target="NULL"/><Relationship Id="rId13" Type="http://schemas.openxmlformats.org/officeDocument/2006/relationships/customXml" Target="../ink/ink6430.xml"/><Relationship Id="rId18" Type="http://schemas.openxmlformats.org/officeDocument/2006/relationships/image" Target="NULL"/><Relationship Id="rId39" Type="http://schemas.openxmlformats.org/officeDocument/2006/relationships/customXml" Target="../ink/ink6443.xml"/><Relationship Id="rId109" Type="http://schemas.openxmlformats.org/officeDocument/2006/relationships/customXml" Target="../ink/ink6478.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6451.xml"/><Relationship Id="rId76" Type="http://schemas.openxmlformats.org/officeDocument/2006/relationships/image" Target="NULL"/><Relationship Id="rId97" Type="http://schemas.openxmlformats.org/officeDocument/2006/relationships/customXml" Target="../ink/ink6472.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6486.xml"/><Relationship Id="rId141" Type="http://schemas.openxmlformats.org/officeDocument/2006/relationships/customXml" Target="../ink/ink6494.xml"/><Relationship Id="rId146" Type="http://schemas.openxmlformats.org/officeDocument/2006/relationships/image" Target="NULL"/><Relationship Id="rId167" Type="http://schemas.openxmlformats.org/officeDocument/2006/relationships/customXml" Target="../ink/ink6507.xml"/><Relationship Id="rId188" Type="http://schemas.openxmlformats.org/officeDocument/2006/relationships/image" Target="NULL"/><Relationship Id="rId7" Type="http://schemas.openxmlformats.org/officeDocument/2006/relationships/customXml" Target="../ink/ink6427.xml"/><Relationship Id="rId71" Type="http://schemas.openxmlformats.org/officeDocument/2006/relationships/customXml" Target="../ink/ink6459.xml"/><Relationship Id="rId92" Type="http://schemas.openxmlformats.org/officeDocument/2006/relationships/image" Target="NULL"/><Relationship Id="rId162" Type="http://schemas.openxmlformats.org/officeDocument/2006/relationships/image" Target="NULL"/><Relationship Id="rId183" Type="http://schemas.openxmlformats.org/officeDocument/2006/relationships/customXml" Target="../ink/ink6515.xml"/><Relationship Id="rId2" Type="http://schemas.openxmlformats.org/officeDocument/2006/relationships/image" Target="NULL"/><Relationship Id="rId29" Type="http://schemas.openxmlformats.org/officeDocument/2006/relationships/customXml" Target="../ink/ink6438.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6446.xml"/><Relationship Id="rId66" Type="http://schemas.openxmlformats.org/officeDocument/2006/relationships/image" Target="NULL"/><Relationship Id="rId87" Type="http://schemas.openxmlformats.org/officeDocument/2006/relationships/customXml" Target="../ink/ink6467.xml"/><Relationship Id="rId110" Type="http://schemas.openxmlformats.org/officeDocument/2006/relationships/image" Target="NULL"/><Relationship Id="rId115" Type="http://schemas.openxmlformats.org/officeDocument/2006/relationships/customXml" Target="../ink/ink6481.xml"/><Relationship Id="rId131" Type="http://schemas.openxmlformats.org/officeDocument/2006/relationships/customXml" Target="../ink/ink6489.xml"/><Relationship Id="rId136" Type="http://schemas.openxmlformats.org/officeDocument/2006/relationships/image" Target="NULL"/><Relationship Id="rId157" Type="http://schemas.openxmlformats.org/officeDocument/2006/relationships/customXml" Target="../ink/ink6502.xml"/><Relationship Id="rId178" Type="http://schemas.openxmlformats.org/officeDocument/2006/relationships/image" Target="NULL"/><Relationship Id="rId61" Type="http://schemas.openxmlformats.org/officeDocument/2006/relationships/customXml" Target="../ink/ink6454.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6510.xml"/><Relationship Id="rId19" Type="http://schemas.openxmlformats.org/officeDocument/2006/relationships/customXml" Target="../ink/ink6433.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6441.xml"/><Relationship Id="rId56" Type="http://schemas.openxmlformats.org/officeDocument/2006/relationships/image" Target="NULL"/><Relationship Id="rId77" Type="http://schemas.openxmlformats.org/officeDocument/2006/relationships/customXml" Target="../ink/ink6462.xml"/><Relationship Id="rId100" Type="http://schemas.openxmlformats.org/officeDocument/2006/relationships/image" Target="NULL"/><Relationship Id="rId105" Type="http://schemas.openxmlformats.org/officeDocument/2006/relationships/customXml" Target="../ink/ink6476.xml"/><Relationship Id="rId126" Type="http://schemas.openxmlformats.org/officeDocument/2006/relationships/image" Target="NULL"/><Relationship Id="rId147" Type="http://schemas.openxmlformats.org/officeDocument/2006/relationships/customXml" Target="../ink/ink6497.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6449.xml"/><Relationship Id="rId72" Type="http://schemas.openxmlformats.org/officeDocument/2006/relationships/image" Target="NULL"/><Relationship Id="rId93" Type="http://schemas.openxmlformats.org/officeDocument/2006/relationships/customXml" Target="../ink/ink6470.xml"/><Relationship Id="rId98" Type="http://schemas.openxmlformats.org/officeDocument/2006/relationships/image" Target="NULL"/><Relationship Id="rId121" Type="http://schemas.openxmlformats.org/officeDocument/2006/relationships/customXml" Target="../ink/ink6484.xml"/><Relationship Id="rId142" Type="http://schemas.openxmlformats.org/officeDocument/2006/relationships/image" Target="NULL"/><Relationship Id="rId163" Type="http://schemas.openxmlformats.org/officeDocument/2006/relationships/customXml" Target="../ink/ink6505.xml"/><Relationship Id="rId184" Type="http://schemas.openxmlformats.org/officeDocument/2006/relationships/image" Target="NULL"/><Relationship Id="rId3" Type="http://schemas.openxmlformats.org/officeDocument/2006/relationships/customXml" Target="../ink/ink6425.xml"/><Relationship Id="rId25" Type="http://schemas.openxmlformats.org/officeDocument/2006/relationships/customXml" Target="../ink/ink6436.xml"/><Relationship Id="rId46" Type="http://schemas.openxmlformats.org/officeDocument/2006/relationships/image" Target="NULL"/><Relationship Id="rId67" Type="http://schemas.openxmlformats.org/officeDocument/2006/relationships/customXml" Target="../ink/ink6457.xml"/><Relationship Id="rId116" Type="http://schemas.openxmlformats.org/officeDocument/2006/relationships/image" Target="NULL"/><Relationship Id="rId137" Type="http://schemas.openxmlformats.org/officeDocument/2006/relationships/customXml" Target="../ink/ink6492.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6444.xml"/><Relationship Id="rId62" Type="http://schemas.openxmlformats.org/officeDocument/2006/relationships/image" Target="NULL"/><Relationship Id="rId83" Type="http://schemas.openxmlformats.org/officeDocument/2006/relationships/customXml" Target="../ink/ink6465.xml"/><Relationship Id="rId88" Type="http://schemas.openxmlformats.org/officeDocument/2006/relationships/image" Target="NULL"/><Relationship Id="rId111" Type="http://schemas.openxmlformats.org/officeDocument/2006/relationships/customXml" Target="../ink/ink6479.xml"/><Relationship Id="rId132" Type="http://schemas.openxmlformats.org/officeDocument/2006/relationships/image" Target="NULL"/><Relationship Id="rId153" Type="http://schemas.openxmlformats.org/officeDocument/2006/relationships/customXml" Target="../ink/ink6500.xml"/><Relationship Id="rId174" Type="http://schemas.openxmlformats.org/officeDocument/2006/relationships/image" Target="NULL"/><Relationship Id="rId179" Type="http://schemas.openxmlformats.org/officeDocument/2006/relationships/customXml" Target="../ink/ink6513.xml"/><Relationship Id="rId15" Type="http://schemas.openxmlformats.org/officeDocument/2006/relationships/customXml" Target="../ink/ink6431.xml"/><Relationship Id="rId36" Type="http://schemas.openxmlformats.org/officeDocument/2006/relationships/image" Target="NULL"/><Relationship Id="rId57" Type="http://schemas.openxmlformats.org/officeDocument/2006/relationships/customXml" Target="../ink/ink6452.xml"/><Relationship Id="rId106" Type="http://schemas.openxmlformats.org/officeDocument/2006/relationships/image" Target="NULL"/><Relationship Id="rId127" Type="http://schemas.openxmlformats.org/officeDocument/2006/relationships/customXml" Target="../ink/ink6487.xml"/><Relationship Id="rId10" Type="http://schemas.openxmlformats.org/officeDocument/2006/relationships/image" Target="NULL"/><Relationship Id="rId31" Type="http://schemas.openxmlformats.org/officeDocument/2006/relationships/customXml" Target="../ink/ink6439.xml"/><Relationship Id="rId52" Type="http://schemas.openxmlformats.org/officeDocument/2006/relationships/image" Target="NULL"/><Relationship Id="rId73" Type="http://schemas.openxmlformats.org/officeDocument/2006/relationships/customXml" Target="../ink/ink6460.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6473.xml"/><Relationship Id="rId101" Type="http://schemas.openxmlformats.org/officeDocument/2006/relationships/customXml" Target="../ink/ink6474.xml"/><Relationship Id="rId122" Type="http://schemas.openxmlformats.org/officeDocument/2006/relationships/image" Target="NULL"/><Relationship Id="rId143" Type="http://schemas.openxmlformats.org/officeDocument/2006/relationships/customXml" Target="../ink/ink6495.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6508.xml"/><Relationship Id="rId185" Type="http://schemas.openxmlformats.org/officeDocument/2006/relationships/customXml" Target="../ink/ink6516.xml"/><Relationship Id="rId4" Type="http://schemas.openxmlformats.org/officeDocument/2006/relationships/image" Target="NULL"/><Relationship Id="rId9" Type="http://schemas.openxmlformats.org/officeDocument/2006/relationships/customXml" Target="../ink/ink6428.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6447.xml"/><Relationship Id="rId68" Type="http://schemas.openxmlformats.org/officeDocument/2006/relationships/image" Target="NULL"/><Relationship Id="rId89" Type="http://schemas.openxmlformats.org/officeDocument/2006/relationships/customXml" Target="../ink/ink6468.xml"/><Relationship Id="rId112" Type="http://schemas.openxmlformats.org/officeDocument/2006/relationships/image" Target="NULL"/><Relationship Id="rId133" Type="http://schemas.openxmlformats.org/officeDocument/2006/relationships/customXml" Target="../ink/ink6490.xml"/><Relationship Id="rId154" Type="http://schemas.openxmlformats.org/officeDocument/2006/relationships/image" Target="NULL"/><Relationship Id="rId175" Type="http://schemas.openxmlformats.org/officeDocument/2006/relationships/customXml" Target="../ink/ink6511.xml"/><Relationship Id="rId16" Type="http://schemas.openxmlformats.org/officeDocument/2006/relationships/image" Target="NULL"/><Relationship Id="rId37" Type="http://schemas.openxmlformats.org/officeDocument/2006/relationships/customXml" Target="../ink/ink6442.xml"/><Relationship Id="rId58" Type="http://schemas.openxmlformats.org/officeDocument/2006/relationships/image" Target="NULL"/><Relationship Id="rId79" Type="http://schemas.openxmlformats.org/officeDocument/2006/relationships/customXml" Target="../ink/ink6463.xml"/><Relationship Id="rId102" Type="http://schemas.openxmlformats.org/officeDocument/2006/relationships/image" Target="NULL"/><Relationship Id="rId123" Type="http://schemas.openxmlformats.org/officeDocument/2006/relationships/customXml" Target="../ink/ink6485.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6506.xml"/><Relationship Id="rId186" Type="http://schemas.openxmlformats.org/officeDocument/2006/relationships/image" Target="NULL"/><Relationship Id="rId27" Type="http://schemas.openxmlformats.org/officeDocument/2006/relationships/customXml" Target="../ink/ink6437.xml"/><Relationship Id="rId48" Type="http://schemas.openxmlformats.org/officeDocument/2006/relationships/image" Target="NULL"/><Relationship Id="rId69" Type="http://schemas.openxmlformats.org/officeDocument/2006/relationships/customXml" Target="../ink/ink6458.xml"/><Relationship Id="rId113" Type="http://schemas.openxmlformats.org/officeDocument/2006/relationships/customXml" Target="../ink/ink6480.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6501.xml"/><Relationship Id="rId176" Type="http://schemas.openxmlformats.org/officeDocument/2006/relationships/image" Target="NULL"/><Relationship Id="rId17" Type="http://schemas.openxmlformats.org/officeDocument/2006/relationships/customXml" Target="../ink/ink6432.xml"/><Relationship Id="rId38" Type="http://schemas.openxmlformats.org/officeDocument/2006/relationships/image" Target="NULL"/><Relationship Id="rId59" Type="http://schemas.openxmlformats.org/officeDocument/2006/relationships/customXml" Target="../ink/ink6453.xml"/><Relationship Id="rId103" Type="http://schemas.openxmlformats.org/officeDocument/2006/relationships/customXml" Target="../ink/ink6475.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6469.xml"/><Relationship Id="rId145" Type="http://schemas.openxmlformats.org/officeDocument/2006/relationships/customXml" Target="../ink/ink6496.xml"/><Relationship Id="rId166" Type="http://schemas.openxmlformats.org/officeDocument/2006/relationships/image" Target="NULL"/><Relationship Id="rId187" Type="http://schemas.openxmlformats.org/officeDocument/2006/relationships/customXml" Target="../ink/ink6517.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6448.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6464.xml"/><Relationship Id="rId135" Type="http://schemas.openxmlformats.org/officeDocument/2006/relationships/customXml" Target="../ink/ink6491.xml"/><Relationship Id="rId156" Type="http://schemas.openxmlformats.org/officeDocument/2006/relationships/image" Target="NULL"/><Relationship Id="rId177" Type="http://schemas.openxmlformats.org/officeDocument/2006/relationships/customXml" Target="../ink/ink6512.xml"/></Relationships>
</file>

<file path=ppt/slides/_rels/slide14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538.xml"/><Relationship Id="rId63" Type="http://schemas.openxmlformats.org/officeDocument/2006/relationships/image" Target="NULL"/><Relationship Id="rId84" Type="http://schemas.openxmlformats.org/officeDocument/2006/relationships/customXml" Target="../ink/ink6559.xml"/><Relationship Id="rId138" Type="http://schemas.openxmlformats.org/officeDocument/2006/relationships/customXml" Target="../ink/ink6586.xml"/><Relationship Id="rId16" Type="http://schemas.openxmlformats.org/officeDocument/2006/relationships/customXml" Target="../ink/ink6525.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533.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6546.xml"/><Relationship Id="rId74" Type="http://schemas.openxmlformats.org/officeDocument/2006/relationships/customXml" Target="../ink/ink6554.xml"/><Relationship Id="rId79" Type="http://schemas.openxmlformats.org/officeDocument/2006/relationships/image" Target="NULL"/><Relationship Id="rId102" Type="http://schemas.openxmlformats.org/officeDocument/2006/relationships/customXml" Target="../ink/ink6568.xml"/><Relationship Id="rId123" Type="http://schemas.openxmlformats.org/officeDocument/2006/relationships/image" Target="NULL"/><Relationship Id="rId128" Type="http://schemas.openxmlformats.org/officeDocument/2006/relationships/customXml" Target="../ink/ink6581.xml"/><Relationship Id="rId5" Type="http://schemas.openxmlformats.org/officeDocument/2006/relationships/image" Target="NULL"/><Relationship Id="rId90" Type="http://schemas.openxmlformats.org/officeDocument/2006/relationships/customXml" Target="../ink/ink6562.xml"/><Relationship Id="rId95" Type="http://schemas.openxmlformats.org/officeDocument/2006/relationships/image" Target="NULL"/><Relationship Id="rId22" Type="http://schemas.openxmlformats.org/officeDocument/2006/relationships/customXml" Target="../ink/ink6528.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541.xml"/><Relationship Id="rId64" Type="http://schemas.openxmlformats.org/officeDocument/2006/relationships/customXml" Target="../ink/ink6549.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6576.xml"/><Relationship Id="rId134" Type="http://schemas.openxmlformats.org/officeDocument/2006/relationships/customXml" Target="../ink/ink6584.xml"/><Relationship Id="rId139" Type="http://schemas.openxmlformats.org/officeDocument/2006/relationships/image" Target="NULL"/><Relationship Id="rId80" Type="http://schemas.openxmlformats.org/officeDocument/2006/relationships/customXml" Target="../ink/ink6557.xml"/><Relationship Id="rId85" Type="http://schemas.openxmlformats.org/officeDocument/2006/relationships/image" Target="NULL"/><Relationship Id="rId12" Type="http://schemas.openxmlformats.org/officeDocument/2006/relationships/customXml" Target="../ink/ink6523.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536.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6571.xml"/><Relationship Id="rId124" Type="http://schemas.openxmlformats.org/officeDocument/2006/relationships/customXml" Target="../ink/ink6579.xml"/><Relationship Id="rId129" Type="http://schemas.openxmlformats.org/officeDocument/2006/relationships/image" Target="NULL"/><Relationship Id="rId54" Type="http://schemas.openxmlformats.org/officeDocument/2006/relationships/customXml" Target="../ink/ink6544.xml"/><Relationship Id="rId70" Type="http://schemas.openxmlformats.org/officeDocument/2006/relationships/customXml" Target="../ink/ink6552.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6565.xml"/><Relationship Id="rId1" Type="http://schemas.openxmlformats.org/officeDocument/2006/relationships/slideLayout" Target="../slideLayouts/slideLayout12.xml"/><Relationship Id="rId6" Type="http://schemas.openxmlformats.org/officeDocument/2006/relationships/customXml" Target="../ink/ink6520.xml"/><Relationship Id="rId23" Type="http://schemas.openxmlformats.org/officeDocument/2006/relationships/image" Target="NULL"/><Relationship Id="rId28" Type="http://schemas.openxmlformats.org/officeDocument/2006/relationships/customXml" Target="../ink/ink6531.xml"/><Relationship Id="rId49" Type="http://schemas.openxmlformats.org/officeDocument/2006/relationships/image" Target="NULL"/><Relationship Id="rId114" Type="http://schemas.openxmlformats.org/officeDocument/2006/relationships/customXml" Target="../ink/ink6574.xml"/><Relationship Id="rId119" Type="http://schemas.openxmlformats.org/officeDocument/2006/relationships/image" Target="NULL"/><Relationship Id="rId44" Type="http://schemas.openxmlformats.org/officeDocument/2006/relationships/customXml" Target="../ink/ink6539.xml"/><Relationship Id="rId60" Type="http://schemas.openxmlformats.org/officeDocument/2006/relationships/customXml" Target="../ink/ink6547.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6560.xml"/><Relationship Id="rId130" Type="http://schemas.openxmlformats.org/officeDocument/2006/relationships/customXml" Target="../ink/ink6582.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6526.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534.xml"/><Relationship Id="rId50" Type="http://schemas.openxmlformats.org/officeDocument/2006/relationships/customXml" Target="../ink/ink6542.xml"/><Relationship Id="rId55" Type="http://schemas.openxmlformats.org/officeDocument/2006/relationships/image" Target="NULL"/><Relationship Id="rId76" Type="http://schemas.openxmlformats.org/officeDocument/2006/relationships/customXml" Target="../ink/ink6555.xml"/><Relationship Id="rId97" Type="http://schemas.openxmlformats.org/officeDocument/2006/relationships/image" Target="NULL"/><Relationship Id="rId104" Type="http://schemas.openxmlformats.org/officeDocument/2006/relationships/customXml" Target="../ink/ink6569.xml"/><Relationship Id="rId120" Type="http://schemas.openxmlformats.org/officeDocument/2006/relationships/customXml" Target="../ink/ink6577.xml"/><Relationship Id="rId125"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6563.xml"/><Relationship Id="rId2" Type="http://schemas.openxmlformats.org/officeDocument/2006/relationships/customXml" Target="../ink/ink6518.xml"/><Relationship Id="rId29" Type="http://schemas.openxmlformats.org/officeDocument/2006/relationships/image" Target="NULL"/><Relationship Id="rId24" Type="http://schemas.openxmlformats.org/officeDocument/2006/relationships/customXml" Target="../ink/ink6529.xml"/><Relationship Id="rId40" Type="http://schemas.openxmlformats.org/officeDocument/2006/relationships/customXml" Target="../ink/ink6537.xml"/><Relationship Id="rId45" Type="http://schemas.openxmlformats.org/officeDocument/2006/relationships/image" Target="NULL"/><Relationship Id="rId66" Type="http://schemas.openxmlformats.org/officeDocument/2006/relationships/customXml" Target="../ink/ink6550.xml"/><Relationship Id="rId87" Type="http://schemas.openxmlformats.org/officeDocument/2006/relationships/image" Target="NULL"/><Relationship Id="rId110" Type="http://schemas.openxmlformats.org/officeDocument/2006/relationships/customXml" Target="../ink/ink6572.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6585.xml"/><Relationship Id="rId61" Type="http://schemas.openxmlformats.org/officeDocument/2006/relationships/image" Target="NULL"/><Relationship Id="rId82" Type="http://schemas.openxmlformats.org/officeDocument/2006/relationships/customXml" Target="../ink/ink6558.xml"/><Relationship Id="rId19" Type="http://schemas.openxmlformats.org/officeDocument/2006/relationships/image" Target="NULL"/><Relationship Id="rId14" Type="http://schemas.openxmlformats.org/officeDocument/2006/relationships/customXml" Target="../ink/ink6524.xml"/><Relationship Id="rId30" Type="http://schemas.openxmlformats.org/officeDocument/2006/relationships/customXml" Target="../ink/ink6532.xml"/><Relationship Id="rId35" Type="http://schemas.openxmlformats.org/officeDocument/2006/relationships/image" Target="NULL"/><Relationship Id="rId56" Type="http://schemas.openxmlformats.org/officeDocument/2006/relationships/customXml" Target="../ink/ink6545.xml"/><Relationship Id="rId77" Type="http://schemas.openxmlformats.org/officeDocument/2006/relationships/image" Target="NULL"/><Relationship Id="rId100" Type="http://schemas.openxmlformats.org/officeDocument/2006/relationships/customXml" Target="../ink/ink6567.xml"/><Relationship Id="rId105" Type="http://schemas.openxmlformats.org/officeDocument/2006/relationships/image" Target="NULL"/><Relationship Id="rId126" Type="http://schemas.openxmlformats.org/officeDocument/2006/relationships/customXml" Target="../ink/ink6580.xml"/><Relationship Id="rId8" Type="http://schemas.openxmlformats.org/officeDocument/2006/relationships/customXml" Target="../ink/ink6521.xml"/><Relationship Id="rId51" Type="http://schemas.openxmlformats.org/officeDocument/2006/relationships/image" Target="NULL"/><Relationship Id="rId72" Type="http://schemas.openxmlformats.org/officeDocument/2006/relationships/customXml" Target="../ink/ink6553.xml"/><Relationship Id="rId93" Type="http://schemas.openxmlformats.org/officeDocument/2006/relationships/image" Target="NULL"/><Relationship Id="rId98" Type="http://schemas.openxmlformats.org/officeDocument/2006/relationships/customXml" Target="../ink/ink6566.xml"/><Relationship Id="rId121"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540.xml"/><Relationship Id="rId67" Type="http://schemas.openxmlformats.org/officeDocument/2006/relationships/image" Target="NULL"/><Relationship Id="rId116" Type="http://schemas.openxmlformats.org/officeDocument/2006/relationships/customXml" Target="../ink/ink6575.xml"/><Relationship Id="rId137" Type="http://schemas.openxmlformats.org/officeDocument/2006/relationships/image" Target="NULL"/><Relationship Id="rId20" Type="http://schemas.openxmlformats.org/officeDocument/2006/relationships/customXml" Target="../ink/ink6527.xml"/><Relationship Id="rId41" Type="http://schemas.openxmlformats.org/officeDocument/2006/relationships/image" Target="NULL"/><Relationship Id="rId62" Type="http://schemas.openxmlformats.org/officeDocument/2006/relationships/customXml" Target="../ink/ink6548.xml"/><Relationship Id="rId83" Type="http://schemas.openxmlformats.org/officeDocument/2006/relationships/image" Target="NULL"/><Relationship Id="rId88" Type="http://schemas.openxmlformats.org/officeDocument/2006/relationships/customXml" Target="../ink/ink6561.xml"/><Relationship Id="rId111" Type="http://schemas.openxmlformats.org/officeDocument/2006/relationships/image" Target="NULL"/><Relationship Id="rId132" Type="http://schemas.openxmlformats.org/officeDocument/2006/relationships/customXml" Target="../ink/ink6583.xml"/><Relationship Id="rId15" Type="http://schemas.openxmlformats.org/officeDocument/2006/relationships/image" Target="NULL"/><Relationship Id="rId36" Type="http://schemas.openxmlformats.org/officeDocument/2006/relationships/customXml" Target="../ink/ink6535.xml"/><Relationship Id="rId57" Type="http://schemas.openxmlformats.org/officeDocument/2006/relationships/image" Target="NULL"/><Relationship Id="rId106" Type="http://schemas.openxmlformats.org/officeDocument/2006/relationships/customXml" Target="../ink/ink6570.xml"/><Relationship Id="rId127" Type="http://schemas.openxmlformats.org/officeDocument/2006/relationships/image" Target="NULL"/><Relationship Id="rId10" Type="http://schemas.openxmlformats.org/officeDocument/2006/relationships/customXml" Target="../ink/ink6522.xml"/><Relationship Id="rId31" Type="http://schemas.openxmlformats.org/officeDocument/2006/relationships/image" Target="NULL"/><Relationship Id="rId52" Type="http://schemas.openxmlformats.org/officeDocument/2006/relationships/customXml" Target="../ink/ink6543.xml"/><Relationship Id="rId73" Type="http://schemas.openxmlformats.org/officeDocument/2006/relationships/image" Target="NULL"/><Relationship Id="rId78" Type="http://schemas.openxmlformats.org/officeDocument/2006/relationships/customXml" Target="../ink/ink6556.xml"/><Relationship Id="rId94" Type="http://schemas.openxmlformats.org/officeDocument/2006/relationships/customXml" Target="../ink/ink656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578.xml"/><Relationship Id="rId4" Type="http://schemas.openxmlformats.org/officeDocument/2006/relationships/customXml" Target="../ink/ink6519.xml"/><Relationship Id="rId9" Type="http://schemas.openxmlformats.org/officeDocument/2006/relationships/image" Target="NULL"/><Relationship Id="rId26" Type="http://schemas.openxmlformats.org/officeDocument/2006/relationships/customXml" Target="../ink/ink6530.xml"/><Relationship Id="rId47" Type="http://schemas.openxmlformats.org/officeDocument/2006/relationships/image" Target="NULL"/><Relationship Id="rId68" Type="http://schemas.openxmlformats.org/officeDocument/2006/relationships/customXml" Target="../ink/ink6551.xml"/><Relationship Id="rId89" Type="http://schemas.openxmlformats.org/officeDocument/2006/relationships/image" Target="NULL"/><Relationship Id="rId112" Type="http://schemas.openxmlformats.org/officeDocument/2006/relationships/customXml" Target="../ink/ink6573.xml"/><Relationship Id="rId133" Type="http://schemas.openxmlformats.org/officeDocument/2006/relationships/image" Target="NULL"/></Relationships>
</file>

<file path=ppt/slides/_rels/slide15.xml.rels><?xml version="1.0" encoding="UTF-8" standalone="yes"?>
<Relationships xmlns="http://schemas.openxmlformats.org/package/2006/relationships"><Relationship Id="rId8" Type="http://schemas.openxmlformats.org/officeDocument/2006/relationships/customXml" Target="../ink/ink9.xml"/><Relationship Id="rId13" Type="http://schemas.openxmlformats.org/officeDocument/2006/relationships/image" Target="../media/image9711.png"/><Relationship Id="rId18" Type="http://schemas.openxmlformats.org/officeDocument/2006/relationships/customXml" Target="../ink/ink13.xml"/><Relationship Id="rId21" Type="http://schemas.openxmlformats.org/officeDocument/2006/relationships/image" Target="../media/image65.png"/><Relationship Id="rId7" Type="http://schemas.openxmlformats.org/officeDocument/2006/relationships/image" Target="../media/image9680.png"/><Relationship Id="rId12" Type="http://schemas.openxmlformats.org/officeDocument/2006/relationships/customXml" Target="../ink/ink11.xml"/><Relationship Id="rId17" Type="http://schemas.openxmlformats.org/officeDocument/2006/relationships/image" Target="../media/image63.png"/><Relationship Id="rId25" Type="http://schemas.openxmlformats.org/officeDocument/2006/relationships/image" Target="../media/image67.png"/><Relationship Id="rId2" Type="http://schemas.openxmlformats.org/officeDocument/2006/relationships/customXml" Target="../ink/ink7.xml"/><Relationship Id="rId16" Type="http://schemas.openxmlformats.org/officeDocument/2006/relationships/customXml" Target="../ink/ink12.xml"/><Relationship Id="rId20" Type="http://schemas.openxmlformats.org/officeDocument/2006/relationships/customXml" Target="../ink/ink14.xml"/><Relationship Id="rId1" Type="http://schemas.openxmlformats.org/officeDocument/2006/relationships/slideLayout" Target="../slideLayouts/slideLayout12.xml"/><Relationship Id="rId6" Type="http://schemas.openxmlformats.org/officeDocument/2006/relationships/customXml" Target="../ink/ink8.xml"/><Relationship Id="rId11" Type="http://schemas.openxmlformats.org/officeDocument/2006/relationships/image" Target="../media/image9700.png"/><Relationship Id="rId24" Type="http://schemas.openxmlformats.org/officeDocument/2006/relationships/customXml" Target="../ink/ink16.xml"/><Relationship Id="rId5" Type="http://schemas.openxmlformats.org/officeDocument/2006/relationships/image" Target="../media/image967.png"/><Relationship Id="rId15" Type="http://schemas.openxmlformats.org/officeDocument/2006/relationships/image" Target="../media/image61.png"/><Relationship Id="rId23" Type="http://schemas.openxmlformats.org/officeDocument/2006/relationships/image" Target="../media/image66.png"/><Relationship Id="rId10" Type="http://schemas.openxmlformats.org/officeDocument/2006/relationships/customXml" Target="../ink/ink10.xml"/><Relationship Id="rId19" Type="http://schemas.openxmlformats.org/officeDocument/2006/relationships/image" Target="../media/image64.png"/><Relationship Id="rId9" Type="http://schemas.openxmlformats.org/officeDocument/2006/relationships/image" Target="../media/image9690.png"/><Relationship Id="rId14" Type="http://schemas.openxmlformats.org/officeDocument/2006/relationships/image" Target="../media/image62.png"/><Relationship Id="rId22" Type="http://schemas.openxmlformats.org/officeDocument/2006/relationships/customXml" Target="../ink/ink1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3.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customXml" Target="../ink/ink6595.xml"/><Relationship Id="rId26" Type="http://schemas.openxmlformats.org/officeDocument/2006/relationships/customXml" Target="../ink/ink6599.xml"/><Relationship Id="rId39" Type="http://schemas.openxmlformats.org/officeDocument/2006/relationships/image" Target="NULL"/><Relationship Id="rId21" Type="http://schemas.openxmlformats.org/officeDocument/2006/relationships/image" Target="NULL"/><Relationship Id="rId34" Type="http://schemas.openxmlformats.org/officeDocument/2006/relationships/customXml" Target="../ink/ink6603.xml"/><Relationship Id="rId42" Type="http://schemas.openxmlformats.org/officeDocument/2006/relationships/customXml" Target="../ink/ink6607.xml"/><Relationship Id="rId47" Type="http://schemas.openxmlformats.org/officeDocument/2006/relationships/image" Target="NULL"/><Relationship Id="rId50" Type="http://schemas.openxmlformats.org/officeDocument/2006/relationships/customXml" Target="../ink/ink6611.xml"/><Relationship Id="rId7" Type="http://schemas.openxmlformats.org/officeDocument/2006/relationships/image" Target="NULL"/><Relationship Id="rId2" Type="http://schemas.openxmlformats.org/officeDocument/2006/relationships/customXml" Target="../ink/ink6587.xml"/><Relationship Id="rId16" Type="http://schemas.openxmlformats.org/officeDocument/2006/relationships/customXml" Target="../ink/ink6594.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6598.xml"/><Relationship Id="rId32" Type="http://schemas.openxmlformats.org/officeDocument/2006/relationships/customXml" Target="../ink/ink6602.xml"/><Relationship Id="rId37" Type="http://schemas.openxmlformats.org/officeDocument/2006/relationships/image" Target="NULL"/><Relationship Id="rId40" Type="http://schemas.openxmlformats.org/officeDocument/2006/relationships/customXml" Target="../ink/ink6606.xml"/><Relationship Id="rId45" Type="http://schemas.openxmlformats.org/officeDocument/2006/relationships/image" Target="NULL"/><Relationship Id="rId53" Type="http://schemas.openxmlformats.org/officeDocument/2006/relationships/image" Target="NULL"/><Relationship Id="rId5" Type="http://schemas.openxmlformats.org/officeDocument/2006/relationships/image" Target="NULL"/><Relationship Id="rId10" Type="http://schemas.openxmlformats.org/officeDocument/2006/relationships/customXml" Target="../ink/ink6591.xml"/><Relationship Id="rId19" Type="http://schemas.openxmlformats.org/officeDocument/2006/relationships/image" Target="NULL"/><Relationship Id="rId31" Type="http://schemas.openxmlformats.org/officeDocument/2006/relationships/image" Target="NULL"/><Relationship Id="rId44" Type="http://schemas.openxmlformats.org/officeDocument/2006/relationships/customXml" Target="../ink/ink6608.xml"/><Relationship Id="rId52" Type="http://schemas.openxmlformats.org/officeDocument/2006/relationships/customXml" Target="../ink/ink6612.xml"/><Relationship Id="rId4" Type="http://schemas.openxmlformats.org/officeDocument/2006/relationships/customXml" Target="../ink/ink6588.xml"/><Relationship Id="rId9" Type="http://schemas.openxmlformats.org/officeDocument/2006/relationships/image" Target="NULL"/><Relationship Id="rId14" Type="http://schemas.openxmlformats.org/officeDocument/2006/relationships/customXml" Target="../ink/ink6593.xml"/><Relationship Id="rId22" Type="http://schemas.openxmlformats.org/officeDocument/2006/relationships/customXml" Target="../ink/ink6597.xml"/><Relationship Id="rId27" Type="http://schemas.openxmlformats.org/officeDocument/2006/relationships/image" Target="NULL"/><Relationship Id="rId30" Type="http://schemas.openxmlformats.org/officeDocument/2006/relationships/customXml" Target="../ink/ink6601.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610.xml"/><Relationship Id="rId8" Type="http://schemas.openxmlformats.org/officeDocument/2006/relationships/customXml" Target="../ink/ink6590.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6592.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605.xml"/><Relationship Id="rId46" Type="http://schemas.openxmlformats.org/officeDocument/2006/relationships/customXml" Target="../ink/ink6609.xml"/><Relationship Id="rId20" Type="http://schemas.openxmlformats.org/officeDocument/2006/relationships/customXml" Target="../ink/ink6596.xml"/><Relationship Id="rId4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6589.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6600.xml"/><Relationship Id="rId36" Type="http://schemas.openxmlformats.org/officeDocument/2006/relationships/customXml" Target="../ink/ink6604.xml"/><Relationship Id="rId49" Type="http://schemas.openxmlformats.org/officeDocument/2006/relationships/image" Target="NULL"/></Relationships>
</file>

<file path=ppt/slides/_rels/slide154.xml.rels><?xml version="1.0" encoding="UTF-8" standalone="yes"?>
<Relationships xmlns="http://schemas.openxmlformats.org/package/2006/relationships"><Relationship Id="rId26" Type="http://schemas.openxmlformats.org/officeDocument/2006/relationships/customXml" Target="../ink/ink6625.xml"/><Relationship Id="rId21" Type="http://schemas.openxmlformats.org/officeDocument/2006/relationships/image" Target="NULL"/><Relationship Id="rId42" Type="http://schemas.openxmlformats.org/officeDocument/2006/relationships/customXml" Target="../ink/ink6633.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6646.xml"/><Relationship Id="rId16" Type="http://schemas.openxmlformats.org/officeDocument/2006/relationships/customXml" Target="../ink/ink6620.xml"/><Relationship Id="rId11" Type="http://schemas.openxmlformats.org/officeDocument/2006/relationships/image" Target="NULL"/><Relationship Id="rId32" Type="http://schemas.openxmlformats.org/officeDocument/2006/relationships/customXml" Target="../ink/ink6628.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6641.xml"/><Relationship Id="rId74" Type="http://schemas.openxmlformats.org/officeDocument/2006/relationships/customXml" Target="../ink/ink6649.xml"/><Relationship Id="rId79" Type="http://schemas.openxmlformats.org/officeDocument/2006/relationships/image" Target="NULL"/><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619.xml"/><Relationship Id="rId22" Type="http://schemas.openxmlformats.org/officeDocument/2006/relationships/customXml" Target="../ink/ink6623.xml"/><Relationship Id="rId27" Type="http://schemas.openxmlformats.org/officeDocument/2006/relationships/image" Target="NULL"/><Relationship Id="rId30" Type="http://schemas.openxmlformats.org/officeDocument/2006/relationships/customXml" Target="../ink/ink6627.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636.xml"/><Relationship Id="rId56" Type="http://schemas.openxmlformats.org/officeDocument/2006/relationships/customXml" Target="../ink/ink6640.xml"/><Relationship Id="rId64" Type="http://schemas.openxmlformats.org/officeDocument/2006/relationships/customXml" Target="../ink/ink6644.xml"/><Relationship Id="rId69" Type="http://schemas.openxmlformats.org/officeDocument/2006/relationships/image" Target="NULL"/><Relationship Id="rId77" Type="http://schemas.openxmlformats.org/officeDocument/2006/relationships/image" Target="NULL"/><Relationship Id="rId8" Type="http://schemas.openxmlformats.org/officeDocument/2006/relationships/customXml" Target="../ink/ink6616.xml"/><Relationship Id="rId51" Type="http://schemas.openxmlformats.org/officeDocument/2006/relationships/image" Target="NULL"/><Relationship Id="rId72" Type="http://schemas.openxmlformats.org/officeDocument/2006/relationships/customXml" Target="../ink/ink6648.xml"/><Relationship Id="rId80" Type="http://schemas.openxmlformats.org/officeDocument/2006/relationships/customXml" Target="../ink/ink6652.xml"/><Relationship Id="rId3" Type="http://schemas.openxmlformats.org/officeDocument/2006/relationships/image" Target="NULL"/><Relationship Id="rId12" Type="http://schemas.openxmlformats.org/officeDocument/2006/relationships/customXml" Target="../ink/ink6618.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631.xml"/><Relationship Id="rId46" Type="http://schemas.openxmlformats.org/officeDocument/2006/relationships/customXml" Target="../ink/ink6635.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6622.xml"/><Relationship Id="rId41" Type="http://schemas.openxmlformats.org/officeDocument/2006/relationships/image" Target="NULL"/><Relationship Id="rId54" Type="http://schemas.openxmlformats.org/officeDocument/2006/relationships/customXml" Target="../ink/ink6639.xml"/><Relationship Id="rId62" Type="http://schemas.openxmlformats.org/officeDocument/2006/relationships/customXml" Target="../ink/ink6643.xml"/><Relationship Id="rId70" Type="http://schemas.openxmlformats.org/officeDocument/2006/relationships/customXml" Target="../ink/ink6647.xml"/><Relationship Id="rId7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6615.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6626.xml"/><Relationship Id="rId36" Type="http://schemas.openxmlformats.org/officeDocument/2006/relationships/customXml" Target="../ink/ink6630.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6617.xml"/><Relationship Id="rId31" Type="http://schemas.openxmlformats.org/officeDocument/2006/relationships/image" Target="NULL"/><Relationship Id="rId44" Type="http://schemas.openxmlformats.org/officeDocument/2006/relationships/customXml" Target="../ink/ink6634.xml"/><Relationship Id="rId52" Type="http://schemas.openxmlformats.org/officeDocument/2006/relationships/customXml" Target="../ink/ink6638.xml"/><Relationship Id="rId60" Type="http://schemas.openxmlformats.org/officeDocument/2006/relationships/customXml" Target="../ink/ink6642.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6651.xml"/><Relationship Id="rId81" Type="http://schemas.openxmlformats.org/officeDocument/2006/relationships/image" Target="NULL"/><Relationship Id="rId4" Type="http://schemas.openxmlformats.org/officeDocument/2006/relationships/customXml" Target="../ink/ink6614.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6621.xml"/><Relationship Id="rId39" Type="http://schemas.openxmlformats.org/officeDocument/2006/relationships/image" Target="NULL"/><Relationship Id="rId34" Type="http://schemas.openxmlformats.org/officeDocument/2006/relationships/customXml" Target="../ink/ink6629.xml"/><Relationship Id="rId50" Type="http://schemas.openxmlformats.org/officeDocument/2006/relationships/customXml" Target="../ink/ink6637.xml"/><Relationship Id="rId55" Type="http://schemas.openxmlformats.org/officeDocument/2006/relationships/image" Target="NULL"/><Relationship Id="rId76" Type="http://schemas.openxmlformats.org/officeDocument/2006/relationships/customXml" Target="../ink/ink6650.xml"/><Relationship Id="rId7" Type="http://schemas.openxmlformats.org/officeDocument/2006/relationships/image" Target="NULL"/><Relationship Id="rId71" Type="http://schemas.openxmlformats.org/officeDocument/2006/relationships/image" Target="NULL"/><Relationship Id="rId2" Type="http://schemas.openxmlformats.org/officeDocument/2006/relationships/customXml" Target="../ink/ink6613.xml"/><Relationship Id="rId29" Type="http://schemas.openxmlformats.org/officeDocument/2006/relationships/image" Target="NULL"/><Relationship Id="rId24" Type="http://schemas.openxmlformats.org/officeDocument/2006/relationships/customXml" Target="../ink/ink6624.xml"/><Relationship Id="rId40" Type="http://schemas.openxmlformats.org/officeDocument/2006/relationships/customXml" Target="../ink/ink6632.xml"/><Relationship Id="rId45" Type="http://schemas.openxmlformats.org/officeDocument/2006/relationships/image" Target="NULL"/><Relationship Id="rId66" Type="http://schemas.openxmlformats.org/officeDocument/2006/relationships/customXml" Target="../ink/ink6645.xml"/></Relationships>
</file>

<file path=ppt/slides/_rels/slide155.xml.rels><?xml version="1.0" encoding="UTF-8" standalone="yes"?>
<Relationships xmlns="http://schemas.openxmlformats.org/package/2006/relationships"><Relationship Id="rId26" Type="http://schemas.openxmlformats.org/officeDocument/2006/relationships/customXml" Target="../ink/ink6665.xml"/><Relationship Id="rId21" Type="http://schemas.openxmlformats.org/officeDocument/2006/relationships/image" Target="NULL"/><Relationship Id="rId42" Type="http://schemas.openxmlformats.org/officeDocument/2006/relationships/customXml" Target="../ink/ink6673.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6686.xml"/><Relationship Id="rId84" Type="http://schemas.openxmlformats.org/officeDocument/2006/relationships/customXml" Target="../ink/ink6694.xml"/><Relationship Id="rId89" Type="http://schemas.openxmlformats.org/officeDocument/2006/relationships/image" Target="NULL"/><Relationship Id="rId16" Type="http://schemas.openxmlformats.org/officeDocument/2006/relationships/customXml" Target="../ink/ink6660.xml"/><Relationship Id="rId11" Type="http://schemas.openxmlformats.org/officeDocument/2006/relationships/image" Target="NULL"/><Relationship Id="rId32" Type="http://schemas.openxmlformats.org/officeDocument/2006/relationships/customXml" Target="../ink/ink6668.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6681.xml"/><Relationship Id="rId74" Type="http://schemas.openxmlformats.org/officeDocument/2006/relationships/customXml" Target="../ink/ink6689.xml"/><Relationship Id="rId79" Type="http://schemas.openxmlformats.org/officeDocument/2006/relationships/image" Target="NULL"/><Relationship Id="rId5" Type="http://schemas.openxmlformats.org/officeDocument/2006/relationships/image" Target="NULL"/><Relationship Id="rId90" Type="http://schemas.openxmlformats.org/officeDocument/2006/relationships/customXml" Target="../ink/ink6697.xml"/><Relationship Id="rId95" Type="http://schemas.openxmlformats.org/officeDocument/2006/relationships/image" Target="NULL"/><Relationship Id="rId22" Type="http://schemas.openxmlformats.org/officeDocument/2006/relationships/customXml" Target="../ink/ink6663.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676.xml"/><Relationship Id="rId64" Type="http://schemas.openxmlformats.org/officeDocument/2006/relationships/customXml" Target="../ink/ink6684.xml"/><Relationship Id="rId69" Type="http://schemas.openxmlformats.org/officeDocument/2006/relationships/image" Target="NULL"/><Relationship Id="rId8" Type="http://schemas.openxmlformats.org/officeDocument/2006/relationships/customXml" Target="../ink/ink6656.xml"/><Relationship Id="rId51" Type="http://schemas.openxmlformats.org/officeDocument/2006/relationships/image" Target="NULL"/><Relationship Id="rId72" Type="http://schemas.openxmlformats.org/officeDocument/2006/relationships/customXml" Target="../ink/ink6688.xml"/><Relationship Id="rId80" Type="http://schemas.openxmlformats.org/officeDocument/2006/relationships/customXml" Target="../ink/ink6692.xml"/><Relationship Id="rId85" Type="http://schemas.openxmlformats.org/officeDocument/2006/relationships/image" Target="NULL"/><Relationship Id="rId93"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6658.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671.xml"/><Relationship Id="rId46" Type="http://schemas.openxmlformats.org/officeDocument/2006/relationships/customXml" Target="../ink/ink6675.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6662.xml"/><Relationship Id="rId41" Type="http://schemas.openxmlformats.org/officeDocument/2006/relationships/image" Target="NULL"/><Relationship Id="rId54" Type="http://schemas.openxmlformats.org/officeDocument/2006/relationships/customXml" Target="../ink/ink6679.xml"/><Relationship Id="rId62" Type="http://schemas.openxmlformats.org/officeDocument/2006/relationships/customXml" Target="../ink/ink6683.xml"/><Relationship Id="rId70" Type="http://schemas.openxmlformats.org/officeDocument/2006/relationships/customXml" Target="../ink/ink6687.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6696.xml"/><Relationship Id="rId9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6655.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6666.xml"/><Relationship Id="rId36" Type="http://schemas.openxmlformats.org/officeDocument/2006/relationships/customXml" Target="../ink/ink6670.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6657.xml"/><Relationship Id="rId31" Type="http://schemas.openxmlformats.org/officeDocument/2006/relationships/image" Target="NULL"/><Relationship Id="rId44" Type="http://schemas.openxmlformats.org/officeDocument/2006/relationships/customXml" Target="../ink/ink6674.xml"/><Relationship Id="rId52" Type="http://schemas.openxmlformats.org/officeDocument/2006/relationships/customXml" Target="../ink/ink6678.xml"/><Relationship Id="rId60" Type="http://schemas.openxmlformats.org/officeDocument/2006/relationships/customXml" Target="../ink/ink6682.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6691.xml"/><Relationship Id="rId81" Type="http://schemas.openxmlformats.org/officeDocument/2006/relationships/image" Target="NULL"/><Relationship Id="rId86" Type="http://schemas.openxmlformats.org/officeDocument/2006/relationships/customXml" Target="../ink/ink6695.xml"/><Relationship Id="rId94" Type="http://schemas.openxmlformats.org/officeDocument/2006/relationships/customXml" Target="../ink/ink6699.xml"/><Relationship Id="rId4" Type="http://schemas.openxmlformats.org/officeDocument/2006/relationships/customXml" Target="../ink/ink6654.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6661.xml"/><Relationship Id="rId39" Type="http://schemas.openxmlformats.org/officeDocument/2006/relationships/image" Target="NULL"/><Relationship Id="rId34" Type="http://schemas.openxmlformats.org/officeDocument/2006/relationships/customXml" Target="../ink/ink6669.xml"/><Relationship Id="rId50" Type="http://schemas.openxmlformats.org/officeDocument/2006/relationships/customXml" Target="../ink/ink6677.xml"/><Relationship Id="rId55" Type="http://schemas.openxmlformats.org/officeDocument/2006/relationships/image" Target="NULL"/><Relationship Id="rId76" Type="http://schemas.openxmlformats.org/officeDocument/2006/relationships/customXml" Target="../ink/ink6690.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6698.xml"/><Relationship Id="rId2" Type="http://schemas.openxmlformats.org/officeDocument/2006/relationships/customXml" Target="../ink/ink6653.xml"/><Relationship Id="rId29" Type="http://schemas.openxmlformats.org/officeDocument/2006/relationships/image" Target="NULL"/><Relationship Id="rId24" Type="http://schemas.openxmlformats.org/officeDocument/2006/relationships/customXml" Target="../ink/ink6664.xml"/><Relationship Id="rId40" Type="http://schemas.openxmlformats.org/officeDocument/2006/relationships/customXml" Target="../ink/ink6672.xml"/><Relationship Id="rId45" Type="http://schemas.openxmlformats.org/officeDocument/2006/relationships/image" Target="NULL"/><Relationship Id="rId66" Type="http://schemas.openxmlformats.org/officeDocument/2006/relationships/customXml" Target="../ink/ink6685.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6693.xml"/><Relationship Id="rId19" Type="http://schemas.openxmlformats.org/officeDocument/2006/relationships/image" Target="NULL"/><Relationship Id="rId14" Type="http://schemas.openxmlformats.org/officeDocument/2006/relationships/customXml" Target="../ink/ink6659.xml"/><Relationship Id="rId30" Type="http://schemas.openxmlformats.org/officeDocument/2006/relationships/customXml" Target="../ink/ink6667.xml"/><Relationship Id="rId35" Type="http://schemas.openxmlformats.org/officeDocument/2006/relationships/image" Target="NULL"/><Relationship Id="rId56" Type="http://schemas.openxmlformats.org/officeDocument/2006/relationships/customXml" Target="../ink/ink6680.xml"/><Relationship Id="rId77" Type="http://schemas.openxmlformats.org/officeDocument/2006/relationships/image" Target="NULL"/></Relationships>
</file>

<file path=ppt/slides/_rels/slide15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720.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6733.xml"/><Relationship Id="rId84" Type="http://schemas.openxmlformats.org/officeDocument/2006/relationships/customXml" Target="../ink/ink6741.xml"/><Relationship Id="rId89" Type="http://schemas.openxmlformats.org/officeDocument/2006/relationships/image" Target="NULL"/><Relationship Id="rId112" Type="http://schemas.openxmlformats.org/officeDocument/2006/relationships/customXml" Target="../ink/ink6755.xml"/><Relationship Id="rId16" Type="http://schemas.openxmlformats.org/officeDocument/2006/relationships/customXml" Target="../ink/ink6707.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715.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6728.xml"/><Relationship Id="rId74" Type="http://schemas.openxmlformats.org/officeDocument/2006/relationships/customXml" Target="../ink/ink6736.xml"/><Relationship Id="rId79" Type="http://schemas.openxmlformats.org/officeDocument/2006/relationships/image" Target="NULL"/><Relationship Id="rId102" Type="http://schemas.openxmlformats.org/officeDocument/2006/relationships/customXml" Target="../ink/ink6750.xml"/><Relationship Id="rId123" Type="http://schemas.openxmlformats.org/officeDocument/2006/relationships/image" Target="NULL"/><Relationship Id="rId128" Type="http://schemas.openxmlformats.org/officeDocument/2006/relationships/customXml" Target="../ink/ink6763.xml"/><Relationship Id="rId5" Type="http://schemas.openxmlformats.org/officeDocument/2006/relationships/image" Target="NULL"/><Relationship Id="rId90" Type="http://schemas.openxmlformats.org/officeDocument/2006/relationships/customXml" Target="../ink/ink6744.xml"/><Relationship Id="rId95" Type="http://schemas.openxmlformats.org/officeDocument/2006/relationships/image" Target="NULL"/><Relationship Id="rId22" Type="http://schemas.openxmlformats.org/officeDocument/2006/relationships/customXml" Target="../ink/ink6710.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6723.xml"/><Relationship Id="rId64" Type="http://schemas.openxmlformats.org/officeDocument/2006/relationships/customXml" Target="../ink/ink6731.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6758.xml"/><Relationship Id="rId80" Type="http://schemas.openxmlformats.org/officeDocument/2006/relationships/customXml" Target="../ink/ink6739.xml"/><Relationship Id="rId85" Type="http://schemas.openxmlformats.org/officeDocument/2006/relationships/image" Target="NULL"/><Relationship Id="rId12" Type="http://schemas.openxmlformats.org/officeDocument/2006/relationships/customXml" Target="../ink/ink6705.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6718.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6753.xml"/><Relationship Id="rId124" Type="http://schemas.openxmlformats.org/officeDocument/2006/relationships/customXml" Target="../ink/ink6761.xml"/><Relationship Id="rId129" Type="http://schemas.openxmlformats.org/officeDocument/2006/relationships/image" Target="NULL"/><Relationship Id="rId54" Type="http://schemas.openxmlformats.org/officeDocument/2006/relationships/customXml" Target="../ink/ink6726.xml"/><Relationship Id="rId70" Type="http://schemas.openxmlformats.org/officeDocument/2006/relationships/customXml" Target="../ink/ink6734.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6747.xml"/><Relationship Id="rId1" Type="http://schemas.openxmlformats.org/officeDocument/2006/relationships/slideLayout" Target="../slideLayouts/slideLayout12.xml"/><Relationship Id="rId6" Type="http://schemas.openxmlformats.org/officeDocument/2006/relationships/customXml" Target="../ink/ink6702.xml"/><Relationship Id="rId23" Type="http://schemas.openxmlformats.org/officeDocument/2006/relationships/image" Target="NULL"/><Relationship Id="rId28" Type="http://schemas.openxmlformats.org/officeDocument/2006/relationships/customXml" Target="../ink/ink6713.xml"/><Relationship Id="rId49" Type="http://schemas.openxmlformats.org/officeDocument/2006/relationships/image" Target="NULL"/><Relationship Id="rId114" Type="http://schemas.openxmlformats.org/officeDocument/2006/relationships/customXml" Target="../ink/ink6756.xml"/><Relationship Id="rId119" Type="http://schemas.openxmlformats.org/officeDocument/2006/relationships/image" Target="NULL"/><Relationship Id="rId44" Type="http://schemas.openxmlformats.org/officeDocument/2006/relationships/customXml" Target="../ink/ink6721.xml"/><Relationship Id="rId60" Type="http://schemas.openxmlformats.org/officeDocument/2006/relationships/customXml" Target="../ink/ink6729.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6742.xml"/><Relationship Id="rId13" Type="http://schemas.openxmlformats.org/officeDocument/2006/relationships/image" Target="NULL"/><Relationship Id="rId18" Type="http://schemas.openxmlformats.org/officeDocument/2006/relationships/customXml" Target="../ink/ink6708.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716.xml"/><Relationship Id="rId50" Type="http://schemas.openxmlformats.org/officeDocument/2006/relationships/customXml" Target="../ink/ink6724.xml"/><Relationship Id="rId55" Type="http://schemas.openxmlformats.org/officeDocument/2006/relationships/image" Target="NULL"/><Relationship Id="rId76" Type="http://schemas.openxmlformats.org/officeDocument/2006/relationships/customXml" Target="../ink/ink6737.xml"/><Relationship Id="rId97" Type="http://schemas.openxmlformats.org/officeDocument/2006/relationships/image" Target="NULL"/><Relationship Id="rId104" Type="http://schemas.openxmlformats.org/officeDocument/2006/relationships/customXml" Target="../ink/ink6751.xml"/><Relationship Id="rId120" Type="http://schemas.openxmlformats.org/officeDocument/2006/relationships/customXml" Target="../ink/ink6759.xml"/><Relationship Id="rId125"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6745.xml"/><Relationship Id="rId2" Type="http://schemas.openxmlformats.org/officeDocument/2006/relationships/customXml" Target="../ink/ink6700.xml"/><Relationship Id="rId29" Type="http://schemas.openxmlformats.org/officeDocument/2006/relationships/image" Target="NULL"/><Relationship Id="rId24" Type="http://schemas.openxmlformats.org/officeDocument/2006/relationships/customXml" Target="../ink/ink6711.xml"/><Relationship Id="rId40" Type="http://schemas.openxmlformats.org/officeDocument/2006/relationships/customXml" Target="../ink/ink6719.xml"/><Relationship Id="rId45" Type="http://schemas.openxmlformats.org/officeDocument/2006/relationships/image" Target="NULL"/><Relationship Id="rId66" Type="http://schemas.openxmlformats.org/officeDocument/2006/relationships/customXml" Target="../ink/ink6732.xml"/><Relationship Id="rId87" Type="http://schemas.openxmlformats.org/officeDocument/2006/relationships/image" Target="NULL"/><Relationship Id="rId110" Type="http://schemas.openxmlformats.org/officeDocument/2006/relationships/customXml" Target="../ink/ink6754.xml"/><Relationship Id="rId115"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6740.xml"/><Relationship Id="rId19" Type="http://schemas.openxmlformats.org/officeDocument/2006/relationships/image" Target="NULL"/><Relationship Id="rId14" Type="http://schemas.openxmlformats.org/officeDocument/2006/relationships/customXml" Target="../ink/ink6706.xml"/><Relationship Id="rId30" Type="http://schemas.openxmlformats.org/officeDocument/2006/relationships/customXml" Target="../ink/ink6714.xml"/><Relationship Id="rId35" Type="http://schemas.openxmlformats.org/officeDocument/2006/relationships/image" Target="NULL"/><Relationship Id="rId56" Type="http://schemas.openxmlformats.org/officeDocument/2006/relationships/customXml" Target="../ink/ink6727.xml"/><Relationship Id="rId77" Type="http://schemas.openxmlformats.org/officeDocument/2006/relationships/image" Target="NULL"/><Relationship Id="rId100" Type="http://schemas.openxmlformats.org/officeDocument/2006/relationships/customXml" Target="../ink/ink6749.xml"/><Relationship Id="rId105" Type="http://schemas.openxmlformats.org/officeDocument/2006/relationships/image" Target="NULL"/><Relationship Id="rId126" Type="http://schemas.openxmlformats.org/officeDocument/2006/relationships/customXml" Target="../ink/ink6762.xml"/><Relationship Id="rId8" Type="http://schemas.openxmlformats.org/officeDocument/2006/relationships/customXml" Target="../ink/ink6703.xml"/><Relationship Id="rId51" Type="http://schemas.openxmlformats.org/officeDocument/2006/relationships/image" Target="NULL"/><Relationship Id="rId72" Type="http://schemas.openxmlformats.org/officeDocument/2006/relationships/customXml" Target="../ink/ink6735.xml"/><Relationship Id="rId93" Type="http://schemas.openxmlformats.org/officeDocument/2006/relationships/image" Target="NULL"/><Relationship Id="rId98" Type="http://schemas.openxmlformats.org/officeDocument/2006/relationships/customXml" Target="../ink/ink6748.xml"/><Relationship Id="rId121"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722.xml"/><Relationship Id="rId67" Type="http://schemas.openxmlformats.org/officeDocument/2006/relationships/image" Target="NULL"/><Relationship Id="rId116" Type="http://schemas.openxmlformats.org/officeDocument/2006/relationships/customXml" Target="../ink/ink6757.xml"/><Relationship Id="rId20" Type="http://schemas.openxmlformats.org/officeDocument/2006/relationships/customXml" Target="../ink/ink6709.xml"/><Relationship Id="rId41" Type="http://schemas.openxmlformats.org/officeDocument/2006/relationships/image" Target="NULL"/><Relationship Id="rId62" Type="http://schemas.openxmlformats.org/officeDocument/2006/relationships/customXml" Target="../ink/ink6730.xml"/><Relationship Id="rId83" Type="http://schemas.openxmlformats.org/officeDocument/2006/relationships/image" Target="NULL"/><Relationship Id="rId88" Type="http://schemas.openxmlformats.org/officeDocument/2006/relationships/customXml" Target="../ink/ink6743.xml"/><Relationship Id="rId11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717.xml"/><Relationship Id="rId57" Type="http://schemas.openxmlformats.org/officeDocument/2006/relationships/image" Target="NULL"/><Relationship Id="rId106" Type="http://schemas.openxmlformats.org/officeDocument/2006/relationships/customXml" Target="../ink/ink6752.xml"/><Relationship Id="rId127" Type="http://schemas.openxmlformats.org/officeDocument/2006/relationships/image" Target="NULL"/><Relationship Id="rId10" Type="http://schemas.openxmlformats.org/officeDocument/2006/relationships/customXml" Target="../ink/ink6704.xml"/><Relationship Id="rId31" Type="http://schemas.openxmlformats.org/officeDocument/2006/relationships/image" Target="NULL"/><Relationship Id="rId52" Type="http://schemas.openxmlformats.org/officeDocument/2006/relationships/customXml" Target="../ink/ink6725.xml"/><Relationship Id="rId73" Type="http://schemas.openxmlformats.org/officeDocument/2006/relationships/image" Target="NULL"/><Relationship Id="rId78" Type="http://schemas.openxmlformats.org/officeDocument/2006/relationships/customXml" Target="../ink/ink6738.xml"/><Relationship Id="rId94" Type="http://schemas.openxmlformats.org/officeDocument/2006/relationships/customXml" Target="../ink/ink674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760.xml"/><Relationship Id="rId4" Type="http://schemas.openxmlformats.org/officeDocument/2006/relationships/customXml" Target="../ink/ink6701.xml"/><Relationship Id="rId9" Type="http://schemas.openxmlformats.org/officeDocument/2006/relationships/image" Target="NULL"/><Relationship Id="rId26" Type="http://schemas.openxmlformats.org/officeDocument/2006/relationships/customXml" Target="../ink/ink6712.xml"/></Relationships>
</file>

<file path=ppt/slides/_rels/slide157.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784.xml"/><Relationship Id="rId63" Type="http://schemas.openxmlformats.org/officeDocument/2006/relationships/image" Target="NULL"/><Relationship Id="rId84" Type="http://schemas.openxmlformats.org/officeDocument/2006/relationships/customXml" Target="../ink/ink6805.xml"/><Relationship Id="rId138" Type="http://schemas.openxmlformats.org/officeDocument/2006/relationships/customXml" Target="../ink/ink6832.xml"/><Relationship Id="rId159" Type="http://schemas.openxmlformats.org/officeDocument/2006/relationships/image" Target="NULL"/><Relationship Id="rId170" Type="http://schemas.openxmlformats.org/officeDocument/2006/relationships/customXml" Target="../ink/ink6848.xml"/><Relationship Id="rId191" Type="http://schemas.openxmlformats.org/officeDocument/2006/relationships/image" Target="NULL"/><Relationship Id="rId205" Type="http://schemas.openxmlformats.org/officeDocument/2006/relationships/customXml" Target="../ink/ink6866.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779.xml"/><Relationship Id="rId53" Type="http://schemas.openxmlformats.org/officeDocument/2006/relationships/image" Target="NULL"/><Relationship Id="rId74" Type="http://schemas.openxmlformats.org/officeDocument/2006/relationships/customXml" Target="../ink/ink6800.xml"/><Relationship Id="rId128" Type="http://schemas.openxmlformats.org/officeDocument/2006/relationships/customXml" Target="../ink/ink6827.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6843.xml"/><Relationship Id="rId181" Type="http://schemas.openxmlformats.org/officeDocument/2006/relationships/image" Target="NULL"/><Relationship Id="rId216" Type="http://schemas.openxmlformats.org/officeDocument/2006/relationships/image" Target="NULL"/><Relationship Id="rId22" Type="http://schemas.openxmlformats.org/officeDocument/2006/relationships/customXml" Target="../ink/ink6774.xml"/><Relationship Id="rId43" Type="http://schemas.openxmlformats.org/officeDocument/2006/relationships/image" Target="NULL"/><Relationship Id="rId64" Type="http://schemas.openxmlformats.org/officeDocument/2006/relationships/customXml" Target="../ink/ink6795.xml"/><Relationship Id="rId118" Type="http://schemas.openxmlformats.org/officeDocument/2006/relationships/customXml" Target="../ink/ink6822.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6838.xml"/><Relationship Id="rId171" Type="http://schemas.openxmlformats.org/officeDocument/2006/relationships/image" Target="NULL"/><Relationship Id="rId192" Type="http://schemas.openxmlformats.org/officeDocument/2006/relationships/customXml" Target="../ink/ink6859.xml"/><Relationship Id="rId206" Type="http://schemas.openxmlformats.org/officeDocument/2006/relationships/image" Target="NULL"/><Relationship Id="rId12" Type="http://schemas.openxmlformats.org/officeDocument/2006/relationships/customXml" Target="../ink/ink6769.xml"/><Relationship Id="rId33" Type="http://schemas.openxmlformats.org/officeDocument/2006/relationships/image" Target="NULL"/><Relationship Id="rId108" Type="http://schemas.openxmlformats.org/officeDocument/2006/relationships/customXml" Target="../ink/ink6817.xml"/><Relationship Id="rId129" Type="http://schemas.openxmlformats.org/officeDocument/2006/relationships/image" Target="NULL"/><Relationship Id="rId54" Type="http://schemas.openxmlformats.org/officeDocument/2006/relationships/customXml" Target="../ink/ink6790.xml"/><Relationship Id="rId75" Type="http://schemas.openxmlformats.org/officeDocument/2006/relationships/image" Target="NULL"/><Relationship Id="rId96" Type="http://schemas.openxmlformats.org/officeDocument/2006/relationships/customXml" Target="../ink/ink6811.xml"/><Relationship Id="rId140" Type="http://schemas.openxmlformats.org/officeDocument/2006/relationships/customXml" Target="../ink/ink6833.xml"/><Relationship Id="rId161" Type="http://schemas.openxmlformats.org/officeDocument/2006/relationships/image" Target="NULL"/><Relationship Id="rId182" Type="http://schemas.openxmlformats.org/officeDocument/2006/relationships/customXml" Target="../ink/ink6854.xml"/><Relationship Id="rId6" Type="http://schemas.openxmlformats.org/officeDocument/2006/relationships/customXml" Target="../ink/ink6766.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6785.xml"/><Relationship Id="rId65" Type="http://schemas.openxmlformats.org/officeDocument/2006/relationships/image" Target="NULL"/><Relationship Id="rId86" Type="http://schemas.openxmlformats.org/officeDocument/2006/relationships/customXml" Target="../ink/ink6806.xml"/><Relationship Id="rId130" Type="http://schemas.openxmlformats.org/officeDocument/2006/relationships/customXml" Target="../ink/ink6828.xml"/><Relationship Id="rId151" Type="http://schemas.openxmlformats.org/officeDocument/2006/relationships/image" Target="NULL"/><Relationship Id="rId172" Type="http://schemas.openxmlformats.org/officeDocument/2006/relationships/customXml" Target="../ink/ink6849.xml"/><Relationship Id="rId193" Type="http://schemas.openxmlformats.org/officeDocument/2006/relationships/image" Target="NULL"/><Relationship Id="rId207" Type="http://schemas.openxmlformats.org/officeDocument/2006/relationships/customXml" Target="../ink/ink6867.xm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780.xml"/><Relationship Id="rId55" Type="http://schemas.openxmlformats.org/officeDocument/2006/relationships/image" Target="NULL"/><Relationship Id="rId76" Type="http://schemas.openxmlformats.org/officeDocument/2006/relationships/customXml" Target="../ink/ink6801.xml"/><Relationship Id="rId97" Type="http://schemas.openxmlformats.org/officeDocument/2006/relationships/image" Target="NULL"/><Relationship Id="rId120" Type="http://schemas.openxmlformats.org/officeDocument/2006/relationships/customXml" Target="../ink/ink6823.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6844.xml"/><Relationship Id="rId183" Type="http://schemas.openxmlformats.org/officeDocument/2006/relationships/image" Target="NULL"/><Relationship Id="rId24" Type="http://schemas.openxmlformats.org/officeDocument/2006/relationships/customXml" Target="../ink/ink6775.xml"/><Relationship Id="rId45" Type="http://schemas.openxmlformats.org/officeDocument/2006/relationships/image" Target="NULL"/><Relationship Id="rId66" Type="http://schemas.openxmlformats.org/officeDocument/2006/relationships/customXml" Target="../ink/ink6796.xml"/><Relationship Id="rId87" Type="http://schemas.openxmlformats.org/officeDocument/2006/relationships/image" Target="NULL"/><Relationship Id="rId110" Type="http://schemas.openxmlformats.org/officeDocument/2006/relationships/customXml" Target="../ink/ink6818.xml"/><Relationship Id="rId131" Type="http://schemas.openxmlformats.org/officeDocument/2006/relationships/image" Target="NULL"/><Relationship Id="rId152" Type="http://schemas.openxmlformats.org/officeDocument/2006/relationships/customXml" Target="../ink/ink6839.xml"/><Relationship Id="rId173" Type="http://schemas.openxmlformats.org/officeDocument/2006/relationships/image" Target="NULL"/><Relationship Id="rId194" Type="http://schemas.openxmlformats.org/officeDocument/2006/relationships/customXml" Target="../ink/ink6860.xml"/><Relationship Id="rId208"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770.xml"/><Relationship Id="rId30" Type="http://schemas.openxmlformats.org/officeDocument/2006/relationships/customXml" Target="../ink/ink6778.xml"/><Relationship Id="rId35" Type="http://schemas.openxmlformats.org/officeDocument/2006/relationships/image" Target="NULL"/><Relationship Id="rId56" Type="http://schemas.openxmlformats.org/officeDocument/2006/relationships/customXml" Target="../ink/ink6791.xml"/><Relationship Id="rId77" Type="http://schemas.openxmlformats.org/officeDocument/2006/relationships/image" Target="NULL"/><Relationship Id="rId100" Type="http://schemas.openxmlformats.org/officeDocument/2006/relationships/customXml" Target="../ink/ink6813.xml"/><Relationship Id="rId105" Type="http://schemas.openxmlformats.org/officeDocument/2006/relationships/image" Target="NULL"/><Relationship Id="rId126" Type="http://schemas.openxmlformats.org/officeDocument/2006/relationships/customXml" Target="../ink/ink6826.xml"/><Relationship Id="rId147" Type="http://schemas.openxmlformats.org/officeDocument/2006/relationships/image" Target="NULL"/><Relationship Id="rId168" Type="http://schemas.openxmlformats.org/officeDocument/2006/relationships/customXml" Target="../ink/ink6847.xml"/><Relationship Id="rId8" Type="http://schemas.openxmlformats.org/officeDocument/2006/relationships/customXml" Target="../ink/ink6767.xml"/><Relationship Id="rId51" Type="http://schemas.openxmlformats.org/officeDocument/2006/relationships/image" Target="NULL"/><Relationship Id="rId72" Type="http://schemas.openxmlformats.org/officeDocument/2006/relationships/customXml" Target="../ink/ink6799.xml"/><Relationship Id="rId93" Type="http://schemas.openxmlformats.org/officeDocument/2006/relationships/image" Target="NULL"/><Relationship Id="rId98" Type="http://schemas.openxmlformats.org/officeDocument/2006/relationships/customXml" Target="../ink/ink6812.xml"/><Relationship Id="rId121" Type="http://schemas.openxmlformats.org/officeDocument/2006/relationships/image" Target="NULL"/><Relationship Id="rId142" Type="http://schemas.openxmlformats.org/officeDocument/2006/relationships/customXml" Target="../ink/ink6834.xml"/><Relationship Id="rId163" Type="http://schemas.openxmlformats.org/officeDocument/2006/relationships/image" Target="NULL"/><Relationship Id="rId184" Type="http://schemas.openxmlformats.org/officeDocument/2006/relationships/customXml" Target="../ink/ink6855.xm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786.xml"/><Relationship Id="rId67" Type="http://schemas.openxmlformats.org/officeDocument/2006/relationships/image" Target="NULL"/><Relationship Id="rId116" Type="http://schemas.openxmlformats.org/officeDocument/2006/relationships/customXml" Target="../ink/ink6821.xml"/><Relationship Id="rId137" Type="http://schemas.openxmlformats.org/officeDocument/2006/relationships/image" Target="NULL"/><Relationship Id="rId158" Type="http://schemas.openxmlformats.org/officeDocument/2006/relationships/customXml" Target="../ink/ink6842.xml"/><Relationship Id="rId20" Type="http://schemas.openxmlformats.org/officeDocument/2006/relationships/customXml" Target="../ink/ink6773.xml"/><Relationship Id="rId41" Type="http://schemas.openxmlformats.org/officeDocument/2006/relationships/image" Target="NULL"/><Relationship Id="rId62" Type="http://schemas.openxmlformats.org/officeDocument/2006/relationships/customXml" Target="../ink/ink6794.xml"/><Relationship Id="rId83" Type="http://schemas.openxmlformats.org/officeDocument/2006/relationships/image" Target="NULL"/><Relationship Id="rId88" Type="http://schemas.openxmlformats.org/officeDocument/2006/relationships/customXml" Target="../ink/ink6807.xml"/><Relationship Id="rId111" Type="http://schemas.openxmlformats.org/officeDocument/2006/relationships/image" Target="NULL"/><Relationship Id="rId132" Type="http://schemas.openxmlformats.org/officeDocument/2006/relationships/customXml" Target="../ink/ink6829.xml"/><Relationship Id="rId153" Type="http://schemas.openxmlformats.org/officeDocument/2006/relationships/image" Target="NULL"/><Relationship Id="rId174" Type="http://schemas.openxmlformats.org/officeDocument/2006/relationships/customXml" Target="../ink/ink6850.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customXml" Target="../ink/ink6868.xml"/><Relationship Id="rId190" Type="http://schemas.openxmlformats.org/officeDocument/2006/relationships/customXml" Target="../ink/ink6858.xml"/><Relationship Id="rId204"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781.xml"/><Relationship Id="rId57" Type="http://schemas.openxmlformats.org/officeDocument/2006/relationships/image" Target="NULL"/><Relationship Id="rId106" Type="http://schemas.openxmlformats.org/officeDocument/2006/relationships/customXml" Target="../ink/ink6816.xml"/><Relationship Id="rId127" Type="http://schemas.openxmlformats.org/officeDocument/2006/relationships/image" Target="NULL"/><Relationship Id="rId10" Type="http://schemas.openxmlformats.org/officeDocument/2006/relationships/customXml" Target="../ink/ink6768.xml"/><Relationship Id="rId31" Type="http://schemas.openxmlformats.org/officeDocument/2006/relationships/image" Target="NULL"/><Relationship Id="rId52" Type="http://schemas.openxmlformats.org/officeDocument/2006/relationships/customXml" Target="../ink/ink6789.xml"/><Relationship Id="rId73" Type="http://schemas.openxmlformats.org/officeDocument/2006/relationships/image" Target="NULL"/><Relationship Id="rId78" Type="http://schemas.openxmlformats.org/officeDocument/2006/relationships/customXml" Target="../ink/ink6802.xml"/><Relationship Id="rId94" Type="http://schemas.openxmlformats.org/officeDocument/2006/relationships/customXml" Target="../ink/ink681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824.xml"/><Relationship Id="rId143" Type="http://schemas.openxmlformats.org/officeDocument/2006/relationships/image" Target="NULL"/><Relationship Id="rId148" Type="http://schemas.openxmlformats.org/officeDocument/2006/relationships/customXml" Target="../ink/ink6837.xml"/><Relationship Id="rId164" Type="http://schemas.openxmlformats.org/officeDocument/2006/relationships/customXml" Target="../ink/ink6845.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6765.xml"/><Relationship Id="rId9" Type="http://schemas.openxmlformats.org/officeDocument/2006/relationships/image" Target="NULL"/><Relationship Id="rId180" Type="http://schemas.openxmlformats.org/officeDocument/2006/relationships/customXml" Target="../ink/ink6853.xml"/><Relationship Id="rId210" Type="http://schemas.openxmlformats.org/officeDocument/2006/relationships/image" Target="NULL"/><Relationship Id="rId215" Type="http://schemas.openxmlformats.org/officeDocument/2006/relationships/customXml" Target="../ink/ink6871.xml"/><Relationship Id="rId26" Type="http://schemas.openxmlformats.org/officeDocument/2006/relationships/customXml" Target="../ink/ink6776.xml"/><Relationship Id="rId47" Type="http://schemas.openxmlformats.org/officeDocument/2006/relationships/image" Target="NULL"/><Relationship Id="rId68" Type="http://schemas.openxmlformats.org/officeDocument/2006/relationships/customXml" Target="../ink/ink6797.xml"/><Relationship Id="rId89" Type="http://schemas.openxmlformats.org/officeDocument/2006/relationships/image" Target="NULL"/><Relationship Id="rId112" Type="http://schemas.openxmlformats.org/officeDocument/2006/relationships/customXml" Target="../ink/ink6819.xml"/><Relationship Id="rId133" Type="http://schemas.openxmlformats.org/officeDocument/2006/relationships/image" Target="NULL"/><Relationship Id="rId154" Type="http://schemas.openxmlformats.org/officeDocument/2006/relationships/customXml" Target="../ink/ink6840.xml"/><Relationship Id="rId175" Type="http://schemas.openxmlformats.org/officeDocument/2006/relationships/image" Target="NULL"/><Relationship Id="rId196" Type="http://schemas.openxmlformats.org/officeDocument/2006/relationships/customXml" Target="../ink/ink6861.xml"/><Relationship Id="rId200" Type="http://schemas.openxmlformats.org/officeDocument/2006/relationships/image" Target="NULL"/><Relationship Id="rId16" Type="http://schemas.openxmlformats.org/officeDocument/2006/relationships/customXml" Target="../ink/ink6771.xml"/><Relationship Id="rId37" Type="http://schemas.openxmlformats.org/officeDocument/2006/relationships/image" Target="NULL"/><Relationship Id="rId58" Type="http://schemas.openxmlformats.org/officeDocument/2006/relationships/customXml" Target="../ink/ink6792.xml"/><Relationship Id="rId79" Type="http://schemas.openxmlformats.org/officeDocument/2006/relationships/image" Target="NULL"/><Relationship Id="rId102" Type="http://schemas.openxmlformats.org/officeDocument/2006/relationships/customXml" Target="../ink/ink6814.xml"/><Relationship Id="rId123" Type="http://schemas.openxmlformats.org/officeDocument/2006/relationships/image" Target="NULL"/><Relationship Id="rId144" Type="http://schemas.openxmlformats.org/officeDocument/2006/relationships/customXml" Target="../ink/ink6835.xml"/><Relationship Id="rId90" Type="http://schemas.openxmlformats.org/officeDocument/2006/relationships/customXml" Target="../ink/ink6808.xml"/><Relationship Id="rId165" Type="http://schemas.openxmlformats.org/officeDocument/2006/relationships/image" Target="NULL"/><Relationship Id="rId186" Type="http://schemas.openxmlformats.org/officeDocument/2006/relationships/customXml" Target="../ink/ink6856.xml"/><Relationship Id="rId211" Type="http://schemas.openxmlformats.org/officeDocument/2006/relationships/customXml" Target="../ink/ink6869.xml"/><Relationship Id="rId27" Type="http://schemas.openxmlformats.org/officeDocument/2006/relationships/image" Target="NULL"/><Relationship Id="rId48" Type="http://schemas.openxmlformats.org/officeDocument/2006/relationships/customXml" Target="../ink/ink678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6830.xml"/><Relationship Id="rId80" Type="http://schemas.openxmlformats.org/officeDocument/2006/relationships/customXml" Target="../ink/ink6803.xml"/><Relationship Id="rId155" Type="http://schemas.openxmlformats.org/officeDocument/2006/relationships/image" Target="NULL"/><Relationship Id="rId176" Type="http://schemas.openxmlformats.org/officeDocument/2006/relationships/customXml" Target="../ink/ink6851.xml"/><Relationship Id="rId197" Type="http://schemas.openxmlformats.org/officeDocument/2006/relationships/image" Target="NULL"/><Relationship Id="rId201" Type="http://schemas.openxmlformats.org/officeDocument/2006/relationships/customXml" Target="../ink/ink6864.xml"/><Relationship Id="rId17" Type="http://schemas.openxmlformats.org/officeDocument/2006/relationships/image" Target="NULL"/><Relationship Id="rId38" Type="http://schemas.openxmlformats.org/officeDocument/2006/relationships/customXml" Target="../ink/ink678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6825.xml"/><Relationship Id="rId70" Type="http://schemas.openxmlformats.org/officeDocument/2006/relationships/customXml" Target="../ink/ink6798.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6846.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customXml" Target="../ink/ink6777.xml"/><Relationship Id="rId49" Type="http://schemas.openxmlformats.org/officeDocument/2006/relationships/image" Target="NULL"/><Relationship Id="rId114" Type="http://schemas.openxmlformats.org/officeDocument/2006/relationships/customXml" Target="../ink/ink6820.xml"/><Relationship Id="rId60" Type="http://schemas.openxmlformats.org/officeDocument/2006/relationships/customXml" Target="../ink/ink6793.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6841.xml"/><Relationship Id="rId177" Type="http://schemas.openxmlformats.org/officeDocument/2006/relationships/image" Target="NULL"/><Relationship Id="rId198" Type="http://schemas.openxmlformats.org/officeDocument/2006/relationships/customXml" Target="../ink/ink6862.xml"/><Relationship Id="rId202" Type="http://schemas.openxmlformats.org/officeDocument/2006/relationships/image" Target="NULL"/><Relationship Id="rId18" Type="http://schemas.openxmlformats.org/officeDocument/2006/relationships/customXml" Target="../ink/ink6772.xml"/><Relationship Id="rId39" Type="http://schemas.openxmlformats.org/officeDocument/2006/relationships/image" Target="NULL"/><Relationship Id="rId50" Type="http://schemas.openxmlformats.org/officeDocument/2006/relationships/customXml" Target="../ink/ink6788.xml"/><Relationship Id="rId104" Type="http://schemas.openxmlformats.org/officeDocument/2006/relationships/customXml" Target="../ink/ink6815.xml"/><Relationship Id="rId125" Type="http://schemas.openxmlformats.org/officeDocument/2006/relationships/image" Target="NULL"/><Relationship Id="rId146" Type="http://schemas.openxmlformats.org/officeDocument/2006/relationships/customXml" Target="../ink/ink6836.xml"/><Relationship Id="rId167" Type="http://schemas.openxmlformats.org/officeDocument/2006/relationships/image" Target="NULL"/><Relationship Id="rId188" Type="http://schemas.openxmlformats.org/officeDocument/2006/relationships/customXml" Target="../ink/ink6857.xml"/><Relationship Id="rId71" Type="http://schemas.openxmlformats.org/officeDocument/2006/relationships/image" Target="NULL"/><Relationship Id="rId92" Type="http://schemas.openxmlformats.org/officeDocument/2006/relationships/customXml" Target="../ink/ink6809.xml"/><Relationship Id="rId213" Type="http://schemas.openxmlformats.org/officeDocument/2006/relationships/customXml" Target="../ink/ink6870.xml"/><Relationship Id="rId2" Type="http://schemas.openxmlformats.org/officeDocument/2006/relationships/customXml" Target="../ink/ink6764.xml"/><Relationship Id="rId29" Type="http://schemas.openxmlformats.org/officeDocument/2006/relationships/image" Target="NULL"/><Relationship Id="rId40" Type="http://schemas.openxmlformats.org/officeDocument/2006/relationships/customXml" Target="../ink/ink6783.xml"/><Relationship Id="rId115" Type="http://schemas.openxmlformats.org/officeDocument/2006/relationships/image" Target="NULL"/><Relationship Id="rId136" Type="http://schemas.openxmlformats.org/officeDocument/2006/relationships/customXml" Target="../ink/ink6831.xml"/><Relationship Id="rId157" Type="http://schemas.openxmlformats.org/officeDocument/2006/relationships/image" Target="NULL"/><Relationship Id="rId178" Type="http://schemas.openxmlformats.org/officeDocument/2006/relationships/customXml" Target="../ink/ink6852.xml"/><Relationship Id="rId61" Type="http://schemas.openxmlformats.org/officeDocument/2006/relationships/image" Target="NULL"/><Relationship Id="rId82" Type="http://schemas.openxmlformats.org/officeDocument/2006/relationships/customXml" Target="../ink/ink6804.xml"/><Relationship Id="rId199" Type="http://schemas.openxmlformats.org/officeDocument/2006/relationships/customXml" Target="../ink/ink6863.xml"/><Relationship Id="rId203" Type="http://schemas.openxmlformats.org/officeDocument/2006/relationships/customXml" Target="../ink/ink6865.xml"/></Relationships>
</file>

<file path=ppt/slides/_rels/slide158.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6892.xml"/><Relationship Id="rId63" Type="http://schemas.openxmlformats.org/officeDocument/2006/relationships/image" Target="NULL"/><Relationship Id="rId84" Type="http://schemas.openxmlformats.org/officeDocument/2006/relationships/customXml" Target="../ink/ink6913.xml"/><Relationship Id="rId138" Type="http://schemas.openxmlformats.org/officeDocument/2006/relationships/customXml" Target="../ink/ink6940.xml"/><Relationship Id="rId159" Type="http://schemas.openxmlformats.org/officeDocument/2006/relationships/image" Target="NULL"/><Relationship Id="rId170" Type="http://schemas.openxmlformats.org/officeDocument/2006/relationships/customXml" Target="../ink/ink6956.xml"/><Relationship Id="rId191" Type="http://schemas.openxmlformats.org/officeDocument/2006/relationships/image" Target="NULL"/><Relationship Id="rId205" Type="http://schemas.openxmlformats.org/officeDocument/2006/relationships/customXml" Target="../ink/ink6974.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887.xml"/><Relationship Id="rId53" Type="http://schemas.openxmlformats.org/officeDocument/2006/relationships/image" Target="NULL"/><Relationship Id="rId74" Type="http://schemas.openxmlformats.org/officeDocument/2006/relationships/customXml" Target="../ink/ink6908.xml"/><Relationship Id="rId128" Type="http://schemas.openxmlformats.org/officeDocument/2006/relationships/customXml" Target="../ink/ink6935.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6951.xml"/><Relationship Id="rId181" Type="http://schemas.openxmlformats.org/officeDocument/2006/relationships/image" Target="NULL"/><Relationship Id="rId216" Type="http://schemas.openxmlformats.org/officeDocument/2006/relationships/image" Target="NULL"/><Relationship Id="rId22" Type="http://schemas.openxmlformats.org/officeDocument/2006/relationships/customXml" Target="../ink/ink6882.xml"/><Relationship Id="rId43" Type="http://schemas.openxmlformats.org/officeDocument/2006/relationships/image" Target="NULL"/><Relationship Id="rId64" Type="http://schemas.openxmlformats.org/officeDocument/2006/relationships/customXml" Target="../ink/ink6903.xml"/><Relationship Id="rId118" Type="http://schemas.openxmlformats.org/officeDocument/2006/relationships/customXml" Target="../ink/ink6930.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6946.xml"/><Relationship Id="rId171" Type="http://schemas.openxmlformats.org/officeDocument/2006/relationships/image" Target="NULL"/><Relationship Id="rId192" Type="http://schemas.openxmlformats.org/officeDocument/2006/relationships/customXml" Target="../ink/ink6967.xml"/><Relationship Id="rId206" Type="http://schemas.openxmlformats.org/officeDocument/2006/relationships/image" Target="NULL"/><Relationship Id="rId12" Type="http://schemas.openxmlformats.org/officeDocument/2006/relationships/customXml" Target="../ink/ink6877.xml"/><Relationship Id="rId33" Type="http://schemas.openxmlformats.org/officeDocument/2006/relationships/image" Target="NULL"/><Relationship Id="rId108" Type="http://schemas.openxmlformats.org/officeDocument/2006/relationships/customXml" Target="../ink/ink6925.xml"/><Relationship Id="rId129" Type="http://schemas.openxmlformats.org/officeDocument/2006/relationships/image" Target="NULL"/><Relationship Id="rId54" Type="http://schemas.openxmlformats.org/officeDocument/2006/relationships/customXml" Target="../ink/ink6898.xml"/><Relationship Id="rId75" Type="http://schemas.openxmlformats.org/officeDocument/2006/relationships/image" Target="NULL"/><Relationship Id="rId96" Type="http://schemas.openxmlformats.org/officeDocument/2006/relationships/customXml" Target="../ink/ink6919.xml"/><Relationship Id="rId140" Type="http://schemas.openxmlformats.org/officeDocument/2006/relationships/customXml" Target="../ink/ink6941.xml"/><Relationship Id="rId161" Type="http://schemas.openxmlformats.org/officeDocument/2006/relationships/image" Target="NULL"/><Relationship Id="rId182" Type="http://schemas.openxmlformats.org/officeDocument/2006/relationships/customXml" Target="../ink/ink6962.xml"/><Relationship Id="rId6" Type="http://schemas.openxmlformats.org/officeDocument/2006/relationships/customXml" Target="../ink/ink6874.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6893.xml"/><Relationship Id="rId65" Type="http://schemas.openxmlformats.org/officeDocument/2006/relationships/image" Target="NULL"/><Relationship Id="rId86" Type="http://schemas.openxmlformats.org/officeDocument/2006/relationships/customXml" Target="../ink/ink6914.xml"/><Relationship Id="rId130" Type="http://schemas.openxmlformats.org/officeDocument/2006/relationships/customXml" Target="../ink/ink6936.xml"/><Relationship Id="rId151" Type="http://schemas.openxmlformats.org/officeDocument/2006/relationships/image" Target="NULL"/><Relationship Id="rId172" Type="http://schemas.openxmlformats.org/officeDocument/2006/relationships/customXml" Target="../ink/ink6957.xml"/><Relationship Id="rId193" Type="http://schemas.openxmlformats.org/officeDocument/2006/relationships/image" Target="NULL"/><Relationship Id="rId207" Type="http://schemas.openxmlformats.org/officeDocument/2006/relationships/customXml" Target="../ink/ink6975.xm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888.xml"/><Relationship Id="rId55" Type="http://schemas.openxmlformats.org/officeDocument/2006/relationships/image" Target="NULL"/><Relationship Id="rId76" Type="http://schemas.openxmlformats.org/officeDocument/2006/relationships/customXml" Target="../ink/ink6909.xml"/><Relationship Id="rId97" Type="http://schemas.openxmlformats.org/officeDocument/2006/relationships/image" Target="NULL"/><Relationship Id="rId120" Type="http://schemas.openxmlformats.org/officeDocument/2006/relationships/customXml" Target="../ink/ink6931.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6952.xml"/><Relationship Id="rId183" Type="http://schemas.openxmlformats.org/officeDocument/2006/relationships/image" Target="NULL"/><Relationship Id="rId24" Type="http://schemas.openxmlformats.org/officeDocument/2006/relationships/customXml" Target="../ink/ink6883.xml"/><Relationship Id="rId45" Type="http://schemas.openxmlformats.org/officeDocument/2006/relationships/image" Target="NULL"/><Relationship Id="rId66" Type="http://schemas.openxmlformats.org/officeDocument/2006/relationships/customXml" Target="../ink/ink6904.xml"/><Relationship Id="rId87" Type="http://schemas.openxmlformats.org/officeDocument/2006/relationships/image" Target="NULL"/><Relationship Id="rId110" Type="http://schemas.openxmlformats.org/officeDocument/2006/relationships/customXml" Target="../ink/ink6926.xml"/><Relationship Id="rId131" Type="http://schemas.openxmlformats.org/officeDocument/2006/relationships/image" Target="NULL"/><Relationship Id="rId152" Type="http://schemas.openxmlformats.org/officeDocument/2006/relationships/customXml" Target="../ink/ink6947.xml"/><Relationship Id="rId173" Type="http://schemas.openxmlformats.org/officeDocument/2006/relationships/image" Target="NULL"/><Relationship Id="rId194" Type="http://schemas.openxmlformats.org/officeDocument/2006/relationships/customXml" Target="../ink/ink6968.xml"/><Relationship Id="rId208"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878.xml"/><Relationship Id="rId30" Type="http://schemas.openxmlformats.org/officeDocument/2006/relationships/customXml" Target="../ink/ink6886.xml"/><Relationship Id="rId35" Type="http://schemas.openxmlformats.org/officeDocument/2006/relationships/image" Target="NULL"/><Relationship Id="rId56" Type="http://schemas.openxmlformats.org/officeDocument/2006/relationships/customXml" Target="../ink/ink6899.xml"/><Relationship Id="rId77" Type="http://schemas.openxmlformats.org/officeDocument/2006/relationships/image" Target="NULL"/><Relationship Id="rId100" Type="http://schemas.openxmlformats.org/officeDocument/2006/relationships/customXml" Target="../ink/ink6921.xml"/><Relationship Id="rId105" Type="http://schemas.openxmlformats.org/officeDocument/2006/relationships/image" Target="NULL"/><Relationship Id="rId126" Type="http://schemas.openxmlformats.org/officeDocument/2006/relationships/customXml" Target="../ink/ink6934.xml"/><Relationship Id="rId147" Type="http://schemas.openxmlformats.org/officeDocument/2006/relationships/image" Target="NULL"/><Relationship Id="rId168" Type="http://schemas.openxmlformats.org/officeDocument/2006/relationships/customXml" Target="../ink/ink6955.xml"/><Relationship Id="rId8" Type="http://schemas.openxmlformats.org/officeDocument/2006/relationships/customXml" Target="../ink/ink6875.xml"/><Relationship Id="rId51" Type="http://schemas.openxmlformats.org/officeDocument/2006/relationships/image" Target="NULL"/><Relationship Id="rId72" Type="http://schemas.openxmlformats.org/officeDocument/2006/relationships/customXml" Target="../ink/ink6907.xml"/><Relationship Id="rId93" Type="http://schemas.openxmlformats.org/officeDocument/2006/relationships/image" Target="NULL"/><Relationship Id="rId98" Type="http://schemas.openxmlformats.org/officeDocument/2006/relationships/customXml" Target="../ink/ink6920.xml"/><Relationship Id="rId121" Type="http://schemas.openxmlformats.org/officeDocument/2006/relationships/image" Target="NULL"/><Relationship Id="rId142" Type="http://schemas.openxmlformats.org/officeDocument/2006/relationships/customXml" Target="../ink/ink6942.xml"/><Relationship Id="rId163" Type="http://schemas.openxmlformats.org/officeDocument/2006/relationships/image" Target="NULL"/><Relationship Id="rId184" Type="http://schemas.openxmlformats.org/officeDocument/2006/relationships/customXml" Target="../ink/ink6963.xm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6894.xml"/><Relationship Id="rId67" Type="http://schemas.openxmlformats.org/officeDocument/2006/relationships/image" Target="NULL"/><Relationship Id="rId116" Type="http://schemas.openxmlformats.org/officeDocument/2006/relationships/customXml" Target="../ink/ink6929.xml"/><Relationship Id="rId137" Type="http://schemas.openxmlformats.org/officeDocument/2006/relationships/image" Target="NULL"/><Relationship Id="rId158" Type="http://schemas.openxmlformats.org/officeDocument/2006/relationships/customXml" Target="../ink/ink6950.xml"/><Relationship Id="rId20" Type="http://schemas.openxmlformats.org/officeDocument/2006/relationships/customXml" Target="../ink/ink6881.xml"/><Relationship Id="rId41" Type="http://schemas.openxmlformats.org/officeDocument/2006/relationships/image" Target="NULL"/><Relationship Id="rId62" Type="http://schemas.openxmlformats.org/officeDocument/2006/relationships/customXml" Target="../ink/ink6902.xml"/><Relationship Id="rId83" Type="http://schemas.openxmlformats.org/officeDocument/2006/relationships/image" Target="NULL"/><Relationship Id="rId88" Type="http://schemas.openxmlformats.org/officeDocument/2006/relationships/customXml" Target="../ink/ink6915.xml"/><Relationship Id="rId111" Type="http://schemas.openxmlformats.org/officeDocument/2006/relationships/image" Target="NULL"/><Relationship Id="rId132" Type="http://schemas.openxmlformats.org/officeDocument/2006/relationships/customXml" Target="../ink/ink6937.xml"/><Relationship Id="rId153" Type="http://schemas.openxmlformats.org/officeDocument/2006/relationships/image" Target="NULL"/><Relationship Id="rId174" Type="http://schemas.openxmlformats.org/officeDocument/2006/relationships/customXml" Target="../ink/ink6958.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customXml" Target="../ink/ink6976.xml"/><Relationship Id="rId190" Type="http://schemas.openxmlformats.org/officeDocument/2006/relationships/customXml" Target="../ink/ink6966.xml"/><Relationship Id="rId204"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889.xml"/><Relationship Id="rId57" Type="http://schemas.openxmlformats.org/officeDocument/2006/relationships/image" Target="NULL"/><Relationship Id="rId106" Type="http://schemas.openxmlformats.org/officeDocument/2006/relationships/customXml" Target="../ink/ink6924.xml"/><Relationship Id="rId127" Type="http://schemas.openxmlformats.org/officeDocument/2006/relationships/image" Target="NULL"/><Relationship Id="rId10" Type="http://schemas.openxmlformats.org/officeDocument/2006/relationships/customXml" Target="../ink/ink6876.xml"/><Relationship Id="rId31" Type="http://schemas.openxmlformats.org/officeDocument/2006/relationships/image" Target="NULL"/><Relationship Id="rId52" Type="http://schemas.openxmlformats.org/officeDocument/2006/relationships/customXml" Target="../ink/ink6897.xml"/><Relationship Id="rId73" Type="http://schemas.openxmlformats.org/officeDocument/2006/relationships/image" Target="NULL"/><Relationship Id="rId78" Type="http://schemas.openxmlformats.org/officeDocument/2006/relationships/customXml" Target="../ink/ink6910.xml"/><Relationship Id="rId94" Type="http://schemas.openxmlformats.org/officeDocument/2006/relationships/customXml" Target="../ink/ink6918.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6932.xml"/><Relationship Id="rId143" Type="http://schemas.openxmlformats.org/officeDocument/2006/relationships/image" Target="NULL"/><Relationship Id="rId148" Type="http://schemas.openxmlformats.org/officeDocument/2006/relationships/customXml" Target="../ink/ink6945.xml"/><Relationship Id="rId164" Type="http://schemas.openxmlformats.org/officeDocument/2006/relationships/customXml" Target="../ink/ink6953.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6873.xml"/><Relationship Id="rId9" Type="http://schemas.openxmlformats.org/officeDocument/2006/relationships/image" Target="NULL"/><Relationship Id="rId180" Type="http://schemas.openxmlformats.org/officeDocument/2006/relationships/customXml" Target="../ink/ink6961.xml"/><Relationship Id="rId210" Type="http://schemas.openxmlformats.org/officeDocument/2006/relationships/image" Target="NULL"/><Relationship Id="rId215" Type="http://schemas.openxmlformats.org/officeDocument/2006/relationships/customXml" Target="../ink/ink6979.xml"/><Relationship Id="rId26" Type="http://schemas.openxmlformats.org/officeDocument/2006/relationships/customXml" Target="../ink/ink6884.xml"/><Relationship Id="rId47" Type="http://schemas.openxmlformats.org/officeDocument/2006/relationships/image" Target="NULL"/><Relationship Id="rId68" Type="http://schemas.openxmlformats.org/officeDocument/2006/relationships/customXml" Target="../ink/ink6905.xml"/><Relationship Id="rId89" Type="http://schemas.openxmlformats.org/officeDocument/2006/relationships/image" Target="NULL"/><Relationship Id="rId112" Type="http://schemas.openxmlformats.org/officeDocument/2006/relationships/customXml" Target="../ink/ink6927.xml"/><Relationship Id="rId133" Type="http://schemas.openxmlformats.org/officeDocument/2006/relationships/image" Target="NULL"/><Relationship Id="rId154" Type="http://schemas.openxmlformats.org/officeDocument/2006/relationships/customXml" Target="../ink/ink6948.xml"/><Relationship Id="rId175" Type="http://schemas.openxmlformats.org/officeDocument/2006/relationships/image" Target="NULL"/><Relationship Id="rId196" Type="http://schemas.openxmlformats.org/officeDocument/2006/relationships/customXml" Target="../ink/ink6969.xml"/><Relationship Id="rId200" Type="http://schemas.openxmlformats.org/officeDocument/2006/relationships/image" Target="NULL"/><Relationship Id="rId16" Type="http://schemas.openxmlformats.org/officeDocument/2006/relationships/customXml" Target="../ink/ink6879.xml"/><Relationship Id="rId37" Type="http://schemas.openxmlformats.org/officeDocument/2006/relationships/image" Target="NULL"/><Relationship Id="rId58" Type="http://schemas.openxmlformats.org/officeDocument/2006/relationships/customXml" Target="../ink/ink6900.xml"/><Relationship Id="rId79" Type="http://schemas.openxmlformats.org/officeDocument/2006/relationships/image" Target="NULL"/><Relationship Id="rId102" Type="http://schemas.openxmlformats.org/officeDocument/2006/relationships/customXml" Target="../ink/ink6922.xml"/><Relationship Id="rId123" Type="http://schemas.openxmlformats.org/officeDocument/2006/relationships/image" Target="NULL"/><Relationship Id="rId144" Type="http://schemas.openxmlformats.org/officeDocument/2006/relationships/customXml" Target="../ink/ink6943.xml"/><Relationship Id="rId90" Type="http://schemas.openxmlformats.org/officeDocument/2006/relationships/customXml" Target="../ink/ink6916.xml"/><Relationship Id="rId165" Type="http://schemas.openxmlformats.org/officeDocument/2006/relationships/image" Target="NULL"/><Relationship Id="rId186" Type="http://schemas.openxmlformats.org/officeDocument/2006/relationships/customXml" Target="../ink/ink6964.xml"/><Relationship Id="rId211" Type="http://schemas.openxmlformats.org/officeDocument/2006/relationships/customXml" Target="../ink/ink6977.xml"/><Relationship Id="rId27" Type="http://schemas.openxmlformats.org/officeDocument/2006/relationships/image" Target="NULL"/><Relationship Id="rId48" Type="http://schemas.openxmlformats.org/officeDocument/2006/relationships/customXml" Target="../ink/ink6895.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6938.xml"/><Relationship Id="rId80" Type="http://schemas.openxmlformats.org/officeDocument/2006/relationships/customXml" Target="../ink/ink6911.xml"/><Relationship Id="rId155" Type="http://schemas.openxmlformats.org/officeDocument/2006/relationships/image" Target="NULL"/><Relationship Id="rId176" Type="http://schemas.openxmlformats.org/officeDocument/2006/relationships/customXml" Target="../ink/ink6959.xml"/><Relationship Id="rId197" Type="http://schemas.openxmlformats.org/officeDocument/2006/relationships/image" Target="NULL"/><Relationship Id="rId201" Type="http://schemas.openxmlformats.org/officeDocument/2006/relationships/customXml" Target="../ink/ink6972.xml"/><Relationship Id="rId17" Type="http://schemas.openxmlformats.org/officeDocument/2006/relationships/image" Target="NULL"/><Relationship Id="rId38" Type="http://schemas.openxmlformats.org/officeDocument/2006/relationships/customXml" Target="../ink/ink6890.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6933.xml"/><Relationship Id="rId70" Type="http://schemas.openxmlformats.org/officeDocument/2006/relationships/customXml" Target="../ink/ink6906.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6954.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customXml" Target="../ink/ink6885.xml"/><Relationship Id="rId49" Type="http://schemas.openxmlformats.org/officeDocument/2006/relationships/image" Target="NULL"/><Relationship Id="rId114" Type="http://schemas.openxmlformats.org/officeDocument/2006/relationships/customXml" Target="../ink/ink6928.xml"/><Relationship Id="rId60" Type="http://schemas.openxmlformats.org/officeDocument/2006/relationships/customXml" Target="../ink/ink6901.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6949.xml"/><Relationship Id="rId177" Type="http://schemas.openxmlformats.org/officeDocument/2006/relationships/image" Target="NULL"/><Relationship Id="rId198" Type="http://schemas.openxmlformats.org/officeDocument/2006/relationships/customXml" Target="../ink/ink6970.xml"/><Relationship Id="rId202" Type="http://schemas.openxmlformats.org/officeDocument/2006/relationships/image" Target="NULL"/><Relationship Id="rId18" Type="http://schemas.openxmlformats.org/officeDocument/2006/relationships/customXml" Target="../ink/ink6880.xml"/><Relationship Id="rId39" Type="http://schemas.openxmlformats.org/officeDocument/2006/relationships/image" Target="NULL"/><Relationship Id="rId50" Type="http://schemas.openxmlformats.org/officeDocument/2006/relationships/customXml" Target="../ink/ink6896.xml"/><Relationship Id="rId104" Type="http://schemas.openxmlformats.org/officeDocument/2006/relationships/customXml" Target="../ink/ink6923.xml"/><Relationship Id="rId125" Type="http://schemas.openxmlformats.org/officeDocument/2006/relationships/image" Target="NULL"/><Relationship Id="rId146" Type="http://schemas.openxmlformats.org/officeDocument/2006/relationships/customXml" Target="../ink/ink6944.xml"/><Relationship Id="rId167" Type="http://schemas.openxmlformats.org/officeDocument/2006/relationships/image" Target="NULL"/><Relationship Id="rId188" Type="http://schemas.openxmlformats.org/officeDocument/2006/relationships/customXml" Target="../ink/ink6965.xml"/><Relationship Id="rId71" Type="http://schemas.openxmlformats.org/officeDocument/2006/relationships/image" Target="NULL"/><Relationship Id="rId92" Type="http://schemas.openxmlformats.org/officeDocument/2006/relationships/customXml" Target="../ink/ink6917.xml"/><Relationship Id="rId213" Type="http://schemas.openxmlformats.org/officeDocument/2006/relationships/customXml" Target="../ink/ink6978.xml"/><Relationship Id="rId2" Type="http://schemas.openxmlformats.org/officeDocument/2006/relationships/customXml" Target="../ink/ink6872.xml"/><Relationship Id="rId29" Type="http://schemas.openxmlformats.org/officeDocument/2006/relationships/image" Target="NULL"/><Relationship Id="rId40" Type="http://schemas.openxmlformats.org/officeDocument/2006/relationships/customXml" Target="../ink/ink6891.xml"/><Relationship Id="rId115" Type="http://schemas.openxmlformats.org/officeDocument/2006/relationships/image" Target="NULL"/><Relationship Id="rId136" Type="http://schemas.openxmlformats.org/officeDocument/2006/relationships/customXml" Target="../ink/ink6939.xml"/><Relationship Id="rId157" Type="http://schemas.openxmlformats.org/officeDocument/2006/relationships/image" Target="NULL"/><Relationship Id="rId178" Type="http://schemas.openxmlformats.org/officeDocument/2006/relationships/customXml" Target="../ink/ink6960.xml"/><Relationship Id="rId61" Type="http://schemas.openxmlformats.org/officeDocument/2006/relationships/image" Target="NULL"/><Relationship Id="rId82" Type="http://schemas.openxmlformats.org/officeDocument/2006/relationships/customXml" Target="../ink/ink6912.xml"/><Relationship Id="rId199" Type="http://schemas.openxmlformats.org/officeDocument/2006/relationships/customXml" Target="../ink/ink6971.xml"/><Relationship Id="rId203" Type="http://schemas.openxmlformats.org/officeDocument/2006/relationships/customXml" Target="../ink/ink6973.xml"/></Relationships>
</file>

<file path=ppt/slides/_rels/slide15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7000.xml"/><Relationship Id="rId63" Type="http://schemas.openxmlformats.org/officeDocument/2006/relationships/image" Target="NULL"/><Relationship Id="rId84" Type="http://schemas.openxmlformats.org/officeDocument/2006/relationships/customXml" Target="../ink/ink7021.xml"/><Relationship Id="rId138" Type="http://schemas.openxmlformats.org/officeDocument/2006/relationships/customXml" Target="../ink/ink7048.xml"/><Relationship Id="rId159" Type="http://schemas.openxmlformats.org/officeDocument/2006/relationships/image" Target="NULL"/><Relationship Id="rId170" Type="http://schemas.openxmlformats.org/officeDocument/2006/relationships/customXml" Target="../ink/ink7064.xml"/><Relationship Id="rId191" Type="http://schemas.openxmlformats.org/officeDocument/2006/relationships/image" Target="NULL"/><Relationship Id="rId205" Type="http://schemas.openxmlformats.org/officeDocument/2006/relationships/customXml" Target="../ink/ink7082.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6995.xml"/><Relationship Id="rId53" Type="http://schemas.openxmlformats.org/officeDocument/2006/relationships/image" Target="NULL"/><Relationship Id="rId74" Type="http://schemas.openxmlformats.org/officeDocument/2006/relationships/customXml" Target="../ink/ink7016.xml"/><Relationship Id="rId128" Type="http://schemas.openxmlformats.org/officeDocument/2006/relationships/customXml" Target="../ink/ink7043.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059.xml"/><Relationship Id="rId181" Type="http://schemas.openxmlformats.org/officeDocument/2006/relationships/image" Target="NULL"/><Relationship Id="rId216" Type="http://schemas.openxmlformats.org/officeDocument/2006/relationships/image" Target="NULL"/><Relationship Id="rId22" Type="http://schemas.openxmlformats.org/officeDocument/2006/relationships/customXml" Target="../ink/ink6990.xml"/><Relationship Id="rId43" Type="http://schemas.openxmlformats.org/officeDocument/2006/relationships/image" Target="NULL"/><Relationship Id="rId64" Type="http://schemas.openxmlformats.org/officeDocument/2006/relationships/customXml" Target="../ink/ink7011.xml"/><Relationship Id="rId118" Type="http://schemas.openxmlformats.org/officeDocument/2006/relationships/customXml" Target="../ink/ink7038.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054.xml"/><Relationship Id="rId171" Type="http://schemas.openxmlformats.org/officeDocument/2006/relationships/image" Target="NULL"/><Relationship Id="rId192" Type="http://schemas.openxmlformats.org/officeDocument/2006/relationships/customXml" Target="../ink/ink7075.xml"/><Relationship Id="rId206" Type="http://schemas.openxmlformats.org/officeDocument/2006/relationships/image" Target="NULL"/><Relationship Id="rId12" Type="http://schemas.openxmlformats.org/officeDocument/2006/relationships/customXml" Target="../ink/ink6985.xml"/><Relationship Id="rId33" Type="http://schemas.openxmlformats.org/officeDocument/2006/relationships/image" Target="NULL"/><Relationship Id="rId108" Type="http://schemas.openxmlformats.org/officeDocument/2006/relationships/customXml" Target="../ink/ink7033.xml"/><Relationship Id="rId129" Type="http://schemas.openxmlformats.org/officeDocument/2006/relationships/image" Target="NULL"/><Relationship Id="rId54" Type="http://schemas.openxmlformats.org/officeDocument/2006/relationships/customXml" Target="../ink/ink7006.xml"/><Relationship Id="rId75" Type="http://schemas.openxmlformats.org/officeDocument/2006/relationships/image" Target="NULL"/><Relationship Id="rId96" Type="http://schemas.openxmlformats.org/officeDocument/2006/relationships/customXml" Target="../ink/ink7027.xml"/><Relationship Id="rId140" Type="http://schemas.openxmlformats.org/officeDocument/2006/relationships/customXml" Target="../ink/ink7049.xml"/><Relationship Id="rId161" Type="http://schemas.openxmlformats.org/officeDocument/2006/relationships/image" Target="NULL"/><Relationship Id="rId182" Type="http://schemas.openxmlformats.org/officeDocument/2006/relationships/customXml" Target="../ink/ink7070.xml"/><Relationship Id="rId6" Type="http://schemas.openxmlformats.org/officeDocument/2006/relationships/customXml" Target="../ink/ink6982.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7001.xml"/><Relationship Id="rId65" Type="http://schemas.openxmlformats.org/officeDocument/2006/relationships/image" Target="NULL"/><Relationship Id="rId86" Type="http://schemas.openxmlformats.org/officeDocument/2006/relationships/customXml" Target="../ink/ink7022.xml"/><Relationship Id="rId130" Type="http://schemas.openxmlformats.org/officeDocument/2006/relationships/customXml" Target="../ink/ink7044.xml"/><Relationship Id="rId151" Type="http://schemas.openxmlformats.org/officeDocument/2006/relationships/image" Target="NULL"/><Relationship Id="rId172" Type="http://schemas.openxmlformats.org/officeDocument/2006/relationships/customXml" Target="../ink/ink7065.xml"/><Relationship Id="rId193" Type="http://schemas.openxmlformats.org/officeDocument/2006/relationships/image" Target="NULL"/><Relationship Id="rId207" Type="http://schemas.openxmlformats.org/officeDocument/2006/relationships/customXml" Target="../ink/ink7083.xm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6996.xml"/><Relationship Id="rId55" Type="http://schemas.openxmlformats.org/officeDocument/2006/relationships/image" Target="NULL"/><Relationship Id="rId76" Type="http://schemas.openxmlformats.org/officeDocument/2006/relationships/customXml" Target="../ink/ink7017.xml"/><Relationship Id="rId97" Type="http://schemas.openxmlformats.org/officeDocument/2006/relationships/image" Target="NULL"/><Relationship Id="rId120" Type="http://schemas.openxmlformats.org/officeDocument/2006/relationships/customXml" Target="../ink/ink7039.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7060.xml"/><Relationship Id="rId183" Type="http://schemas.openxmlformats.org/officeDocument/2006/relationships/image" Target="NULL"/><Relationship Id="rId24" Type="http://schemas.openxmlformats.org/officeDocument/2006/relationships/customXml" Target="../ink/ink6991.xml"/><Relationship Id="rId45" Type="http://schemas.openxmlformats.org/officeDocument/2006/relationships/image" Target="NULL"/><Relationship Id="rId66" Type="http://schemas.openxmlformats.org/officeDocument/2006/relationships/customXml" Target="../ink/ink7012.xml"/><Relationship Id="rId87" Type="http://schemas.openxmlformats.org/officeDocument/2006/relationships/image" Target="NULL"/><Relationship Id="rId110" Type="http://schemas.openxmlformats.org/officeDocument/2006/relationships/customXml" Target="../ink/ink7034.xml"/><Relationship Id="rId131" Type="http://schemas.openxmlformats.org/officeDocument/2006/relationships/image" Target="NULL"/><Relationship Id="rId152" Type="http://schemas.openxmlformats.org/officeDocument/2006/relationships/customXml" Target="../ink/ink7055.xml"/><Relationship Id="rId173" Type="http://schemas.openxmlformats.org/officeDocument/2006/relationships/image" Target="NULL"/><Relationship Id="rId194" Type="http://schemas.openxmlformats.org/officeDocument/2006/relationships/customXml" Target="../ink/ink7076.xml"/><Relationship Id="rId208"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6986.xml"/><Relationship Id="rId30" Type="http://schemas.openxmlformats.org/officeDocument/2006/relationships/customXml" Target="../ink/ink6994.xml"/><Relationship Id="rId35" Type="http://schemas.openxmlformats.org/officeDocument/2006/relationships/image" Target="NULL"/><Relationship Id="rId56" Type="http://schemas.openxmlformats.org/officeDocument/2006/relationships/customXml" Target="../ink/ink7007.xml"/><Relationship Id="rId77" Type="http://schemas.openxmlformats.org/officeDocument/2006/relationships/image" Target="NULL"/><Relationship Id="rId100" Type="http://schemas.openxmlformats.org/officeDocument/2006/relationships/customXml" Target="../ink/ink7029.xml"/><Relationship Id="rId105" Type="http://schemas.openxmlformats.org/officeDocument/2006/relationships/image" Target="NULL"/><Relationship Id="rId126" Type="http://schemas.openxmlformats.org/officeDocument/2006/relationships/customXml" Target="../ink/ink7042.xml"/><Relationship Id="rId147" Type="http://schemas.openxmlformats.org/officeDocument/2006/relationships/image" Target="NULL"/><Relationship Id="rId168" Type="http://schemas.openxmlformats.org/officeDocument/2006/relationships/customXml" Target="../ink/ink7063.xml"/><Relationship Id="rId8" Type="http://schemas.openxmlformats.org/officeDocument/2006/relationships/customXml" Target="../ink/ink6983.xml"/><Relationship Id="rId51" Type="http://schemas.openxmlformats.org/officeDocument/2006/relationships/image" Target="NULL"/><Relationship Id="rId72" Type="http://schemas.openxmlformats.org/officeDocument/2006/relationships/customXml" Target="../ink/ink7015.xml"/><Relationship Id="rId93" Type="http://schemas.openxmlformats.org/officeDocument/2006/relationships/image" Target="NULL"/><Relationship Id="rId98" Type="http://schemas.openxmlformats.org/officeDocument/2006/relationships/customXml" Target="../ink/ink7028.xml"/><Relationship Id="rId121" Type="http://schemas.openxmlformats.org/officeDocument/2006/relationships/image" Target="NULL"/><Relationship Id="rId142" Type="http://schemas.openxmlformats.org/officeDocument/2006/relationships/customXml" Target="../ink/ink7050.xml"/><Relationship Id="rId163" Type="http://schemas.openxmlformats.org/officeDocument/2006/relationships/image" Target="NULL"/><Relationship Id="rId184" Type="http://schemas.openxmlformats.org/officeDocument/2006/relationships/customXml" Target="../ink/ink7071.xm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002.xml"/><Relationship Id="rId67" Type="http://schemas.openxmlformats.org/officeDocument/2006/relationships/image" Target="NULL"/><Relationship Id="rId116" Type="http://schemas.openxmlformats.org/officeDocument/2006/relationships/customXml" Target="../ink/ink7037.xml"/><Relationship Id="rId137" Type="http://schemas.openxmlformats.org/officeDocument/2006/relationships/image" Target="NULL"/><Relationship Id="rId158" Type="http://schemas.openxmlformats.org/officeDocument/2006/relationships/customXml" Target="../ink/ink7058.xml"/><Relationship Id="rId20" Type="http://schemas.openxmlformats.org/officeDocument/2006/relationships/customXml" Target="../ink/ink6989.xml"/><Relationship Id="rId41" Type="http://schemas.openxmlformats.org/officeDocument/2006/relationships/image" Target="NULL"/><Relationship Id="rId62" Type="http://schemas.openxmlformats.org/officeDocument/2006/relationships/customXml" Target="../ink/ink7010.xml"/><Relationship Id="rId83" Type="http://schemas.openxmlformats.org/officeDocument/2006/relationships/image" Target="NULL"/><Relationship Id="rId88" Type="http://schemas.openxmlformats.org/officeDocument/2006/relationships/customXml" Target="../ink/ink7023.xml"/><Relationship Id="rId111" Type="http://schemas.openxmlformats.org/officeDocument/2006/relationships/image" Target="NULL"/><Relationship Id="rId132" Type="http://schemas.openxmlformats.org/officeDocument/2006/relationships/customXml" Target="../ink/ink7045.xml"/><Relationship Id="rId153" Type="http://schemas.openxmlformats.org/officeDocument/2006/relationships/image" Target="NULL"/><Relationship Id="rId174" Type="http://schemas.openxmlformats.org/officeDocument/2006/relationships/customXml" Target="../ink/ink7066.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customXml" Target="../ink/ink7084.xml"/><Relationship Id="rId190" Type="http://schemas.openxmlformats.org/officeDocument/2006/relationships/customXml" Target="../ink/ink7074.xml"/><Relationship Id="rId204"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6997.xml"/><Relationship Id="rId57" Type="http://schemas.openxmlformats.org/officeDocument/2006/relationships/image" Target="NULL"/><Relationship Id="rId106" Type="http://schemas.openxmlformats.org/officeDocument/2006/relationships/customXml" Target="../ink/ink7032.xml"/><Relationship Id="rId127" Type="http://schemas.openxmlformats.org/officeDocument/2006/relationships/image" Target="NULL"/><Relationship Id="rId10" Type="http://schemas.openxmlformats.org/officeDocument/2006/relationships/customXml" Target="../ink/ink6984.xml"/><Relationship Id="rId31" Type="http://schemas.openxmlformats.org/officeDocument/2006/relationships/image" Target="NULL"/><Relationship Id="rId52" Type="http://schemas.openxmlformats.org/officeDocument/2006/relationships/customXml" Target="../ink/ink7005.xml"/><Relationship Id="rId73" Type="http://schemas.openxmlformats.org/officeDocument/2006/relationships/image" Target="NULL"/><Relationship Id="rId78" Type="http://schemas.openxmlformats.org/officeDocument/2006/relationships/customXml" Target="../ink/ink7018.xml"/><Relationship Id="rId94" Type="http://schemas.openxmlformats.org/officeDocument/2006/relationships/customXml" Target="../ink/ink702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040.xml"/><Relationship Id="rId143" Type="http://schemas.openxmlformats.org/officeDocument/2006/relationships/image" Target="NULL"/><Relationship Id="rId148" Type="http://schemas.openxmlformats.org/officeDocument/2006/relationships/customXml" Target="../ink/ink7053.xml"/><Relationship Id="rId164" Type="http://schemas.openxmlformats.org/officeDocument/2006/relationships/customXml" Target="../ink/ink7061.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6981.xml"/><Relationship Id="rId9" Type="http://schemas.openxmlformats.org/officeDocument/2006/relationships/image" Target="NULL"/><Relationship Id="rId180" Type="http://schemas.openxmlformats.org/officeDocument/2006/relationships/customXml" Target="../ink/ink7069.xml"/><Relationship Id="rId210" Type="http://schemas.openxmlformats.org/officeDocument/2006/relationships/image" Target="NULL"/><Relationship Id="rId215" Type="http://schemas.openxmlformats.org/officeDocument/2006/relationships/customXml" Target="../ink/ink7087.xml"/><Relationship Id="rId26" Type="http://schemas.openxmlformats.org/officeDocument/2006/relationships/customXml" Target="../ink/ink6992.xml"/><Relationship Id="rId47" Type="http://schemas.openxmlformats.org/officeDocument/2006/relationships/image" Target="NULL"/><Relationship Id="rId68" Type="http://schemas.openxmlformats.org/officeDocument/2006/relationships/customXml" Target="../ink/ink7013.xml"/><Relationship Id="rId89" Type="http://schemas.openxmlformats.org/officeDocument/2006/relationships/image" Target="NULL"/><Relationship Id="rId112" Type="http://schemas.openxmlformats.org/officeDocument/2006/relationships/customXml" Target="../ink/ink7035.xml"/><Relationship Id="rId133" Type="http://schemas.openxmlformats.org/officeDocument/2006/relationships/image" Target="NULL"/><Relationship Id="rId154" Type="http://schemas.openxmlformats.org/officeDocument/2006/relationships/customXml" Target="../ink/ink7056.xml"/><Relationship Id="rId175" Type="http://schemas.openxmlformats.org/officeDocument/2006/relationships/image" Target="NULL"/><Relationship Id="rId196" Type="http://schemas.openxmlformats.org/officeDocument/2006/relationships/customXml" Target="../ink/ink7077.xml"/><Relationship Id="rId200" Type="http://schemas.openxmlformats.org/officeDocument/2006/relationships/image" Target="NULL"/><Relationship Id="rId16" Type="http://schemas.openxmlformats.org/officeDocument/2006/relationships/customXml" Target="../ink/ink6987.xml"/><Relationship Id="rId37" Type="http://schemas.openxmlformats.org/officeDocument/2006/relationships/image" Target="NULL"/><Relationship Id="rId58" Type="http://schemas.openxmlformats.org/officeDocument/2006/relationships/customXml" Target="../ink/ink7008.xml"/><Relationship Id="rId79" Type="http://schemas.openxmlformats.org/officeDocument/2006/relationships/image" Target="NULL"/><Relationship Id="rId102" Type="http://schemas.openxmlformats.org/officeDocument/2006/relationships/customXml" Target="../ink/ink7030.xml"/><Relationship Id="rId123" Type="http://schemas.openxmlformats.org/officeDocument/2006/relationships/image" Target="NULL"/><Relationship Id="rId144" Type="http://schemas.openxmlformats.org/officeDocument/2006/relationships/customXml" Target="../ink/ink7051.xml"/><Relationship Id="rId90" Type="http://schemas.openxmlformats.org/officeDocument/2006/relationships/customXml" Target="../ink/ink7024.xml"/><Relationship Id="rId165" Type="http://schemas.openxmlformats.org/officeDocument/2006/relationships/image" Target="NULL"/><Relationship Id="rId186" Type="http://schemas.openxmlformats.org/officeDocument/2006/relationships/customXml" Target="../ink/ink7072.xml"/><Relationship Id="rId211" Type="http://schemas.openxmlformats.org/officeDocument/2006/relationships/customXml" Target="../ink/ink7085.xml"/><Relationship Id="rId27" Type="http://schemas.openxmlformats.org/officeDocument/2006/relationships/image" Target="NULL"/><Relationship Id="rId48" Type="http://schemas.openxmlformats.org/officeDocument/2006/relationships/customXml" Target="../ink/ink7003.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046.xml"/><Relationship Id="rId80" Type="http://schemas.openxmlformats.org/officeDocument/2006/relationships/customXml" Target="../ink/ink7019.xml"/><Relationship Id="rId155" Type="http://schemas.openxmlformats.org/officeDocument/2006/relationships/image" Target="NULL"/><Relationship Id="rId176" Type="http://schemas.openxmlformats.org/officeDocument/2006/relationships/customXml" Target="../ink/ink7067.xml"/><Relationship Id="rId197" Type="http://schemas.openxmlformats.org/officeDocument/2006/relationships/image" Target="NULL"/><Relationship Id="rId201" Type="http://schemas.openxmlformats.org/officeDocument/2006/relationships/customXml" Target="../ink/ink7080.xml"/><Relationship Id="rId17" Type="http://schemas.openxmlformats.org/officeDocument/2006/relationships/image" Target="NULL"/><Relationship Id="rId38" Type="http://schemas.openxmlformats.org/officeDocument/2006/relationships/customXml" Target="../ink/ink6998.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041.xml"/><Relationship Id="rId70" Type="http://schemas.openxmlformats.org/officeDocument/2006/relationships/customXml" Target="../ink/ink7014.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062.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customXml" Target="../ink/ink6993.xml"/><Relationship Id="rId49" Type="http://schemas.openxmlformats.org/officeDocument/2006/relationships/image" Target="NULL"/><Relationship Id="rId114" Type="http://schemas.openxmlformats.org/officeDocument/2006/relationships/customXml" Target="../ink/ink7036.xml"/><Relationship Id="rId60" Type="http://schemas.openxmlformats.org/officeDocument/2006/relationships/customXml" Target="../ink/ink7009.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057.xml"/><Relationship Id="rId177" Type="http://schemas.openxmlformats.org/officeDocument/2006/relationships/image" Target="NULL"/><Relationship Id="rId198" Type="http://schemas.openxmlformats.org/officeDocument/2006/relationships/customXml" Target="../ink/ink7078.xml"/><Relationship Id="rId202" Type="http://schemas.openxmlformats.org/officeDocument/2006/relationships/image" Target="NULL"/><Relationship Id="rId18" Type="http://schemas.openxmlformats.org/officeDocument/2006/relationships/customXml" Target="../ink/ink6988.xml"/><Relationship Id="rId39" Type="http://schemas.openxmlformats.org/officeDocument/2006/relationships/image" Target="NULL"/><Relationship Id="rId50" Type="http://schemas.openxmlformats.org/officeDocument/2006/relationships/customXml" Target="../ink/ink7004.xml"/><Relationship Id="rId104" Type="http://schemas.openxmlformats.org/officeDocument/2006/relationships/customXml" Target="../ink/ink7031.xml"/><Relationship Id="rId125" Type="http://schemas.openxmlformats.org/officeDocument/2006/relationships/image" Target="NULL"/><Relationship Id="rId146" Type="http://schemas.openxmlformats.org/officeDocument/2006/relationships/customXml" Target="../ink/ink7052.xml"/><Relationship Id="rId167" Type="http://schemas.openxmlformats.org/officeDocument/2006/relationships/image" Target="NULL"/><Relationship Id="rId188" Type="http://schemas.openxmlformats.org/officeDocument/2006/relationships/customXml" Target="../ink/ink7073.xml"/><Relationship Id="rId71" Type="http://schemas.openxmlformats.org/officeDocument/2006/relationships/image" Target="NULL"/><Relationship Id="rId92" Type="http://schemas.openxmlformats.org/officeDocument/2006/relationships/customXml" Target="../ink/ink7025.xml"/><Relationship Id="rId213" Type="http://schemas.openxmlformats.org/officeDocument/2006/relationships/customXml" Target="../ink/ink7086.xml"/><Relationship Id="rId2" Type="http://schemas.openxmlformats.org/officeDocument/2006/relationships/customXml" Target="../ink/ink6980.xml"/><Relationship Id="rId29" Type="http://schemas.openxmlformats.org/officeDocument/2006/relationships/image" Target="NULL"/><Relationship Id="rId40" Type="http://schemas.openxmlformats.org/officeDocument/2006/relationships/customXml" Target="../ink/ink6999.xml"/><Relationship Id="rId115" Type="http://schemas.openxmlformats.org/officeDocument/2006/relationships/image" Target="NULL"/><Relationship Id="rId136" Type="http://schemas.openxmlformats.org/officeDocument/2006/relationships/customXml" Target="../ink/ink7047.xml"/><Relationship Id="rId157" Type="http://schemas.openxmlformats.org/officeDocument/2006/relationships/image" Target="NULL"/><Relationship Id="rId178" Type="http://schemas.openxmlformats.org/officeDocument/2006/relationships/customXml" Target="../ink/ink7068.xml"/><Relationship Id="rId61" Type="http://schemas.openxmlformats.org/officeDocument/2006/relationships/image" Target="NULL"/><Relationship Id="rId82" Type="http://schemas.openxmlformats.org/officeDocument/2006/relationships/customXml" Target="../ink/ink7020.xml"/><Relationship Id="rId199" Type="http://schemas.openxmlformats.org/officeDocument/2006/relationships/customXml" Target="../ink/ink7079.xml"/><Relationship Id="rId203" Type="http://schemas.openxmlformats.org/officeDocument/2006/relationships/customXml" Target="../ink/ink7081.xml"/></Relationships>
</file>

<file path=ppt/slides/_rels/slide16.xml.rels><?xml version="1.0" encoding="UTF-8" standalone="yes"?>
<Relationships xmlns="http://schemas.openxmlformats.org/package/2006/relationships"><Relationship Id="rId13" Type="http://schemas.openxmlformats.org/officeDocument/2006/relationships/image" Target="../media/image9711.png"/><Relationship Id="rId18" Type="http://schemas.openxmlformats.org/officeDocument/2006/relationships/customXml" Target="../ink/ink23.xml"/><Relationship Id="rId26" Type="http://schemas.openxmlformats.org/officeDocument/2006/relationships/customXml" Target="../ink/ink27.xml"/><Relationship Id="rId39" Type="http://schemas.openxmlformats.org/officeDocument/2006/relationships/image" Target="../media/image74.png"/><Relationship Id="rId21" Type="http://schemas.openxmlformats.org/officeDocument/2006/relationships/image" Target="../media/image65.png"/><Relationship Id="rId34" Type="http://schemas.openxmlformats.org/officeDocument/2006/relationships/customXml" Target="../ink/ink31.xml"/><Relationship Id="rId42" Type="http://schemas.openxmlformats.org/officeDocument/2006/relationships/customXml" Target="../ink/ink35.xml"/><Relationship Id="rId47" Type="http://schemas.openxmlformats.org/officeDocument/2006/relationships/image" Target="../media/image78.png"/><Relationship Id="rId50" Type="http://schemas.openxmlformats.org/officeDocument/2006/relationships/customXml" Target="../ink/ink39.xml"/><Relationship Id="rId7" Type="http://schemas.openxmlformats.org/officeDocument/2006/relationships/image" Target="../media/image9680.png"/><Relationship Id="rId2" Type="http://schemas.openxmlformats.org/officeDocument/2006/relationships/customXml" Target="../ink/ink17.xml"/><Relationship Id="rId16" Type="http://schemas.openxmlformats.org/officeDocument/2006/relationships/customXml" Target="../ink/ink22.xml"/><Relationship Id="rId29" Type="http://schemas.openxmlformats.org/officeDocument/2006/relationships/image" Target="../media/image69.png"/><Relationship Id="rId11" Type="http://schemas.openxmlformats.org/officeDocument/2006/relationships/image" Target="../media/image9700.png"/><Relationship Id="rId24" Type="http://schemas.openxmlformats.org/officeDocument/2006/relationships/customXml" Target="../ink/ink26.xml"/><Relationship Id="rId32" Type="http://schemas.openxmlformats.org/officeDocument/2006/relationships/customXml" Target="../ink/ink30.xml"/><Relationship Id="rId37" Type="http://schemas.openxmlformats.org/officeDocument/2006/relationships/image" Target="../media/image73.png"/><Relationship Id="rId40" Type="http://schemas.openxmlformats.org/officeDocument/2006/relationships/customXml" Target="../ink/ink34.xml"/><Relationship Id="rId45" Type="http://schemas.openxmlformats.org/officeDocument/2006/relationships/image" Target="../media/image77.png"/><Relationship Id="rId53" Type="http://schemas.openxmlformats.org/officeDocument/2006/relationships/image" Target="../media/image81.png"/><Relationship Id="rId5" Type="http://schemas.openxmlformats.org/officeDocument/2006/relationships/image" Target="../media/image967.png"/><Relationship Id="rId15" Type="http://schemas.openxmlformats.org/officeDocument/2006/relationships/image" Target="../media/image61.png"/><Relationship Id="rId23" Type="http://schemas.openxmlformats.org/officeDocument/2006/relationships/image" Target="../media/image66.png"/><Relationship Id="rId28" Type="http://schemas.openxmlformats.org/officeDocument/2006/relationships/customXml" Target="../ink/ink28.xml"/><Relationship Id="rId36" Type="http://schemas.openxmlformats.org/officeDocument/2006/relationships/customXml" Target="../ink/ink32.xml"/><Relationship Id="rId49" Type="http://schemas.openxmlformats.org/officeDocument/2006/relationships/image" Target="../media/image79.png"/><Relationship Id="rId10" Type="http://schemas.openxmlformats.org/officeDocument/2006/relationships/customXml" Target="../ink/ink20.xml"/><Relationship Id="rId19" Type="http://schemas.openxmlformats.org/officeDocument/2006/relationships/image" Target="../media/image64.png"/><Relationship Id="rId31" Type="http://schemas.openxmlformats.org/officeDocument/2006/relationships/image" Target="../media/image70.png"/><Relationship Id="rId44" Type="http://schemas.openxmlformats.org/officeDocument/2006/relationships/customXml" Target="../ink/ink36.xml"/><Relationship Id="rId52" Type="http://schemas.openxmlformats.org/officeDocument/2006/relationships/customXml" Target="../ink/ink40.xml"/><Relationship Id="rId9" Type="http://schemas.openxmlformats.org/officeDocument/2006/relationships/image" Target="../media/image9690.png"/><Relationship Id="rId14" Type="http://schemas.openxmlformats.org/officeDocument/2006/relationships/image" Target="../media/image62.png"/><Relationship Id="rId22" Type="http://schemas.openxmlformats.org/officeDocument/2006/relationships/customXml" Target="../ink/ink25.xml"/><Relationship Id="rId27" Type="http://schemas.openxmlformats.org/officeDocument/2006/relationships/image" Target="../media/image68.png"/><Relationship Id="rId30" Type="http://schemas.openxmlformats.org/officeDocument/2006/relationships/customXml" Target="../ink/ink29.xml"/><Relationship Id="rId35" Type="http://schemas.openxmlformats.org/officeDocument/2006/relationships/image" Target="../media/image72.png"/><Relationship Id="rId43" Type="http://schemas.openxmlformats.org/officeDocument/2006/relationships/image" Target="../media/image76.png"/><Relationship Id="rId48" Type="http://schemas.openxmlformats.org/officeDocument/2006/relationships/customXml" Target="../ink/ink38.xml"/><Relationship Id="rId8" Type="http://schemas.openxmlformats.org/officeDocument/2006/relationships/customXml" Target="../ink/ink19.xml"/><Relationship Id="rId51" Type="http://schemas.openxmlformats.org/officeDocument/2006/relationships/image" Target="../media/image80.png"/><Relationship Id="rId12" Type="http://schemas.openxmlformats.org/officeDocument/2006/relationships/customXml" Target="../ink/ink21.xml"/><Relationship Id="rId17" Type="http://schemas.openxmlformats.org/officeDocument/2006/relationships/image" Target="../media/image63.png"/><Relationship Id="rId25" Type="http://schemas.openxmlformats.org/officeDocument/2006/relationships/image" Target="../media/image67.png"/><Relationship Id="rId33" Type="http://schemas.openxmlformats.org/officeDocument/2006/relationships/image" Target="../media/image71.png"/><Relationship Id="rId38" Type="http://schemas.openxmlformats.org/officeDocument/2006/relationships/customXml" Target="../ink/ink33.xml"/><Relationship Id="rId46" Type="http://schemas.openxmlformats.org/officeDocument/2006/relationships/customXml" Target="../ink/ink37.xml"/><Relationship Id="rId20" Type="http://schemas.openxmlformats.org/officeDocument/2006/relationships/customXml" Target="../ink/ink24.xml"/><Relationship Id="rId41" Type="http://schemas.openxmlformats.org/officeDocument/2006/relationships/image" Target="../media/image75.png"/><Relationship Id="rId1" Type="http://schemas.openxmlformats.org/officeDocument/2006/relationships/slideLayout" Target="../slideLayouts/slideLayout12.xml"/><Relationship Id="rId6" Type="http://schemas.openxmlformats.org/officeDocument/2006/relationships/customXml" Target="../ink/ink18.xml"/></Relationships>
</file>

<file path=ppt/slides/_rels/slide160.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7108.xml"/><Relationship Id="rId63" Type="http://schemas.openxmlformats.org/officeDocument/2006/relationships/image" Target="NULL"/><Relationship Id="rId84" Type="http://schemas.openxmlformats.org/officeDocument/2006/relationships/customXml" Target="../ink/ink7129.xml"/><Relationship Id="rId138" Type="http://schemas.openxmlformats.org/officeDocument/2006/relationships/customXml" Target="../ink/ink7156.xml"/><Relationship Id="rId159" Type="http://schemas.openxmlformats.org/officeDocument/2006/relationships/image" Target="NULL"/><Relationship Id="rId170" Type="http://schemas.openxmlformats.org/officeDocument/2006/relationships/customXml" Target="../ink/ink7172.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7103.xml"/><Relationship Id="rId53" Type="http://schemas.openxmlformats.org/officeDocument/2006/relationships/image" Target="NULL"/><Relationship Id="rId74" Type="http://schemas.openxmlformats.org/officeDocument/2006/relationships/customXml" Target="../ink/ink7124.xml"/><Relationship Id="rId128" Type="http://schemas.openxmlformats.org/officeDocument/2006/relationships/customXml" Target="../ink/ink7151.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167.xml"/><Relationship Id="rId22" Type="http://schemas.openxmlformats.org/officeDocument/2006/relationships/customXml" Target="../ink/ink7098.xml"/><Relationship Id="rId43" Type="http://schemas.openxmlformats.org/officeDocument/2006/relationships/image" Target="NULL"/><Relationship Id="rId64" Type="http://schemas.openxmlformats.org/officeDocument/2006/relationships/customXml" Target="../ink/ink7119.xml"/><Relationship Id="rId118" Type="http://schemas.openxmlformats.org/officeDocument/2006/relationships/customXml" Target="../ink/ink7146.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162.xml"/><Relationship Id="rId171" Type="http://schemas.openxmlformats.org/officeDocument/2006/relationships/image" Target="NULL"/><Relationship Id="rId12" Type="http://schemas.openxmlformats.org/officeDocument/2006/relationships/customXml" Target="../ink/ink7093.xml"/><Relationship Id="rId33" Type="http://schemas.openxmlformats.org/officeDocument/2006/relationships/image" Target="NULL"/><Relationship Id="rId108" Type="http://schemas.openxmlformats.org/officeDocument/2006/relationships/customXml" Target="../ink/ink7141.xml"/><Relationship Id="rId129" Type="http://schemas.openxmlformats.org/officeDocument/2006/relationships/image" Target="NULL"/><Relationship Id="rId54" Type="http://schemas.openxmlformats.org/officeDocument/2006/relationships/customXml" Target="../ink/ink7114.xml"/><Relationship Id="rId70" Type="http://schemas.openxmlformats.org/officeDocument/2006/relationships/customXml" Target="../ink/ink7122.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7135.xml"/><Relationship Id="rId140" Type="http://schemas.openxmlformats.org/officeDocument/2006/relationships/customXml" Target="../ink/ink7157.xml"/><Relationship Id="rId145" Type="http://schemas.openxmlformats.org/officeDocument/2006/relationships/image" Target="NULL"/><Relationship Id="rId161" Type="http://schemas.openxmlformats.org/officeDocument/2006/relationships/image" Target="NULL"/><Relationship Id="rId166" Type="http://schemas.openxmlformats.org/officeDocument/2006/relationships/customXml" Target="../ink/ink7170.xml"/><Relationship Id="rId1" Type="http://schemas.openxmlformats.org/officeDocument/2006/relationships/slideLayout" Target="../slideLayouts/slideLayout12.xml"/><Relationship Id="rId6" Type="http://schemas.openxmlformats.org/officeDocument/2006/relationships/customXml" Target="../ink/ink7090.xml"/><Relationship Id="rId23" Type="http://schemas.openxmlformats.org/officeDocument/2006/relationships/image" Target="NULL"/><Relationship Id="rId28" Type="http://schemas.openxmlformats.org/officeDocument/2006/relationships/customXml" Target="../ink/ink7101.xml"/><Relationship Id="rId49" Type="http://schemas.openxmlformats.org/officeDocument/2006/relationships/image" Target="NULL"/><Relationship Id="rId114" Type="http://schemas.openxmlformats.org/officeDocument/2006/relationships/customXml" Target="../ink/ink7144.xml"/><Relationship Id="rId119" Type="http://schemas.openxmlformats.org/officeDocument/2006/relationships/image" Target="NULL"/><Relationship Id="rId44" Type="http://schemas.openxmlformats.org/officeDocument/2006/relationships/customXml" Target="../ink/ink7109.xml"/><Relationship Id="rId60" Type="http://schemas.openxmlformats.org/officeDocument/2006/relationships/customXml" Target="../ink/ink7117.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7130.xml"/><Relationship Id="rId130" Type="http://schemas.openxmlformats.org/officeDocument/2006/relationships/customXml" Target="../ink/ink7152.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7165.xml"/><Relationship Id="rId13" Type="http://schemas.openxmlformats.org/officeDocument/2006/relationships/image" Target="NULL"/><Relationship Id="rId18" Type="http://schemas.openxmlformats.org/officeDocument/2006/relationships/customXml" Target="../ink/ink7096.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7104.xml"/><Relationship Id="rId50" Type="http://schemas.openxmlformats.org/officeDocument/2006/relationships/customXml" Target="../ink/ink7112.xml"/><Relationship Id="rId55" Type="http://schemas.openxmlformats.org/officeDocument/2006/relationships/image" Target="NULL"/><Relationship Id="rId76" Type="http://schemas.openxmlformats.org/officeDocument/2006/relationships/customXml" Target="../ink/ink7125.xml"/><Relationship Id="rId97" Type="http://schemas.openxmlformats.org/officeDocument/2006/relationships/image" Target="NULL"/><Relationship Id="rId104" Type="http://schemas.openxmlformats.org/officeDocument/2006/relationships/customXml" Target="../ink/ink7139.xml"/><Relationship Id="rId120" Type="http://schemas.openxmlformats.org/officeDocument/2006/relationships/customXml" Target="../ink/ink7147.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7160.xml"/><Relationship Id="rId167"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7133.xml"/><Relationship Id="rId162" Type="http://schemas.openxmlformats.org/officeDocument/2006/relationships/customXml" Target="../ink/ink7168.xml"/><Relationship Id="rId2" Type="http://schemas.openxmlformats.org/officeDocument/2006/relationships/customXml" Target="../ink/ink7088.xml"/><Relationship Id="rId29" Type="http://schemas.openxmlformats.org/officeDocument/2006/relationships/image" Target="NULL"/><Relationship Id="rId24" Type="http://schemas.openxmlformats.org/officeDocument/2006/relationships/customXml" Target="../ink/ink7099.xml"/><Relationship Id="rId40" Type="http://schemas.openxmlformats.org/officeDocument/2006/relationships/customXml" Target="../ink/ink7107.xml"/><Relationship Id="rId45" Type="http://schemas.openxmlformats.org/officeDocument/2006/relationships/image" Target="NULL"/><Relationship Id="rId66" Type="http://schemas.openxmlformats.org/officeDocument/2006/relationships/customXml" Target="../ink/ink7120.xml"/><Relationship Id="rId87" Type="http://schemas.openxmlformats.org/officeDocument/2006/relationships/image" Target="NULL"/><Relationship Id="rId110" Type="http://schemas.openxmlformats.org/officeDocument/2006/relationships/customXml" Target="../ink/ink7142.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7155.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7128.xml"/><Relationship Id="rId152" Type="http://schemas.openxmlformats.org/officeDocument/2006/relationships/customXml" Target="../ink/ink7163.xml"/><Relationship Id="rId19" Type="http://schemas.openxmlformats.org/officeDocument/2006/relationships/image" Target="NULL"/><Relationship Id="rId14" Type="http://schemas.openxmlformats.org/officeDocument/2006/relationships/customXml" Target="../ink/ink7094.xml"/><Relationship Id="rId30" Type="http://schemas.openxmlformats.org/officeDocument/2006/relationships/customXml" Target="../ink/ink7102.xml"/><Relationship Id="rId35" Type="http://schemas.openxmlformats.org/officeDocument/2006/relationships/image" Target="NULL"/><Relationship Id="rId56" Type="http://schemas.openxmlformats.org/officeDocument/2006/relationships/customXml" Target="../ink/ink7115.xml"/><Relationship Id="rId77" Type="http://schemas.openxmlformats.org/officeDocument/2006/relationships/image" Target="NULL"/><Relationship Id="rId100" Type="http://schemas.openxmlformats.org/officeDocument/2006/relationships/customXml" Target="../ink/ink7137.xml"/><Relationship Id="rId105" Type="http://schemas.openxmlformats.org/officeDocument/2006/relationships/image" Target="NULL"/><Relationship Id="rId126" Type="http://schemas.openxmlformats.org/officeDocument/2006/relationships/customXml" Target="../ink/ink7150.xml"/><Relationship Id="rId147" Type="http://schemas.openxmlformats.org/officeDocument/2006/relationships/image" Target="NULL"/><Relationship Id="rId168" Type="http://schemas.openxmlformats.org/officeDocument/2006/relationships/customXml" Target="../ink/ink7171.xml"/><Relationship Id="rId8" Type="http://schemas.openxmlformats.org/officeDocument/2006/relationships/customXml" Target="../ink/ink7091.xml"/><Relationship Id="rId51" Type="http://schemas.openxmlformats.org/officeDocument/2006/relationships/image" Target="NULL"/><Relationship Id="rId72" Type="http://schemas.openxmlformats.org/officeDocument/2006/relationships/customXml" Target="../ink/ink7123.xml"/><Relationship Id="rId93" Type="http://schemas.openxmlformats.org/officeDocument/2006/relationships/image" Target="NULL"/><Relationship Id="rId98" Type="http://schemas.openxmlformats.org/officeDocument/2006/relationships/customXml" Target="../ink/ink7136.xml"/><Relationship Id="rId121" Type="http://schemas.openxmlformats.org/officeDocument/2006/relationships/image" Target="NULL"/><Relationship Id="rId142" Type="http://schemas.openxmlformats.org/officeDocument/2006/relationships/customXml" Target="../ink/ink7158.xml"/><Relationship Id="rId163"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110.xml"/><Relationship Id="rId67" Type="http://schemas.openxmlformats.org/officeDocument/2006/relationships/image" Target="NULL"/><Relationship Id="rId116" Type="http://schemas.openxmlformats.org/officeDocument/2006/relationships/customXml" Target="../ink/ink7145.xml"/><Relationship Id="rId137" Type="http://schemas.openxmlformats.org/officeDocument/2006/relationships/image" Target="NULL"/><Relationship Id="rId158" Type="http://schemas.openxmlformats.org/officeDocument/2006/relationships/customXml" Target="../ink/ink7166.xml"/><Relationship Id="rId20" Type="http://schemas.openxmlformats.org/officeDocument/2006/relationships/customXml" Target="../ink/ink7097.xml"/><Relationship Id="rId41" Type="http://schemas.openxmlformats.org/officeDocument/2006/relationships/image" Target="NULL"/><Relationship Id="rId62" Type="http://schemas.openxmlformats.org/officeDocument/2006/relationships/customXml" Target="../ink/ink7118.xml"/><Relationship Id="rId83" Type="http://schemas.openxmlformats.org/officeDocument/2006/relationships/image" Target="NULL"/><Relationship Id="rId88" Type="http://schemas.openxmlformats.org/officeDocument/2006/relationships/customXml" Target="../ink/ink7131.xml"/><Relationship Id="rId111" Type="http://schemas.openxmlformats.org/officeDocument/2006/relationships/image" Target="NULL"/><Relationship Id="rId132" Type="http://schemas.openxmlformats.org/officeDocument/2006/relationships/customXml" Target="../ink/ink7153.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7105.xml"/><Relationship Id="rId57" Type="http://schemas.openxmlformats.org/officeDocument/2006/relationships/image" Target="NULL"/><Relationship Id="rId106" Type="http://schemas.openxmlformats.org/officeDocument/2006/relationships/customXml" Target="../ink/ink7140.xml"/><Relationship Id="rId127" Type="http://schemas.openxmlformats.org/officeDocument/2006/relationships/image" Target="NULL"/><Relationship Id="rId10" Type="http://schemas.openxmlformats.org/officeDocument/2006/relationships/customXml" Target="../ink/ink7092.xml"/><Relationship Id="rId31" Type="http://schemas.openxmlformats.org/officeDocument/2006/relationships/image" Target="NULL"/><Relationship Id="rId52" Type="http://schemas.openxmlformats.org/officeDocument/2006/relationships/customXml" Target="../ink/ink7113.xml"/><Relationship Id="rId73" Type="http://schemas.openxmlformats.org/officeDocument/2006/relationships/image" Target="NULL"/><Relationship Id="rId78" Type="http://schemas.openxmlformats.org/officeDocument/2006/relationships/customXml" Target="../ink/ink7126.xml"/><Relationship Id="rId94" Type="http://schemas.openxmlformats.org/officeDocument/2006/relationships/customXml" Target="../ink/ink713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148.xml"/><Relationship Id="rId143" Type="http://schemas.openxmlformats.org/officeDocument/2006/relationships/image" Target="NULL"/><Relationship Id="rId148" Type="http://schemas.openxmlformats.org/officeDocument/2006/relationships/customXml" Target="../ink/ink7161.xml"/><Relationship Id="rId164" Type="http://schemas.openxmlformats.org/officeDocument/2006/relationships/customXml" Target="../ink/ink7169.xml"/><Relationship Id="rId169" Type="http://schemas.openxmlformats.org/officeDocument/2006/relationships/image" Target="NULL"/><Relationship Id="rId4" Type="http://schemas.openxmlformats.org/officeDocument/2006/relationships/customXml" Target="../ink/ink7089.xml"/><Relationship Id="rId9" Type="http://schemas.openxmlformats.org/officeDocument/2006/relationships/image" Target="NULL"/><Relationship Id="rId26" Type="http://schemas.openxmlformats.org/officeDocument/2006/relationships/customXml" Target="../ink/ink7100.xml"/><Relationship Id="rId47" Type="http://schemas.openxmlformats.org/officeDocument/2006/relationships/image" Target="NULL"/><Relationship Id="rId68" Type="http://schemas.openxmlformats.org/officeDocument/2006/relationships/customXml" Target="../ink/ink7121.xml"/><Relationship Id="rId89" Type="http://schemas.openxmlformats.org/officeDocument/2006/relationships/image" Target="NULL"/><Relationship Id="rId112" Type="http://schemas.openxmlformats.org/officeDocument/2006/relationships/customXml" Target="../ink/ink7143.xml"/><Relationship Id="rId133" Type="http://schemas.openxmlformats.org/officeDocument/2006/relationships/image" Target="NULL"/><Relationship Id="rId154" Type="http://schemas.openxmlformats.org/officeDocument/2006/relationships/customXml" Target="../ink/ink7164.xml"/><Relationship Id="rId16" Type="http://schemas.openxmlformats.org/officeDocument/2006/relationships/customXml" Target="../ink/ink7095.xml"/><Relationship Id="rId37" Type="http://schemas.openxmlformats.org/officeDocument/2006/relationships/image" Target="NULL"/><Relationship Id="rId58" Type="http://schemas.openxmlformats.org/officeDocument/2006/relationships/customXml" Target="../ink/ink7116.xml"/><Relationship Id="rId79" Type="http://schemas.openxmlformats.org/officeDocument/2006/relationships/image" Target="NULL"/><Relationship Id="rId102" Type="http://schemas.openxmlformats.org/officeDocument/2006/relationships/customXml" Target="../ink/ink7138.xml"/><Relationship Id="rId123" Type="http://schemas.openxmlformats.org/officeDocument/2006/relationships/image" Target="NULL"/><Relationship Id="rId144" Type="http://schemas.openxmlformats.org/officeDocument/2006/relationships/customXml" Target="../ink/ink7159.xml"/><Relationship Id="rId90" Type="http://schemas.openxmlformats.org/officeDocument/2006/relationships/customXml" Target="../ink/ink7132.xml"/><Relationship Id="rId165"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7111.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154.xml"/><Relationship Id="rId80" Type="http://schemas.openxmlformats.org/officeDocument/2006/relationships/customXml" Target="../ink/ink7127.xml"/><Relationship Id="rId155"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7106.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149.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26" Type="http://schemas.openxmlformats.org/officeDocument/2006/relationships/customXml" Target="../ink/ink7185.xml"/><Relationship Id="rId21" Type="http://schemas.openxmlformats.org/officeDocument/2006/relationships/image" Target="NULL"/><Relationship Id="rId42" Type="http://schemas.openxmlformats.org/officeDocument/2006/relationships/customXml" Target="../ink/ink7193.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7206.xml"/><Relationship Id="rId84" Type="http://schemas.openxmlformats.org/officeDocument/2006/relationships/customXml" Target="../ink/ink7214.xml"/><Relationship Id="rId89" Type="http://schemas.openxmlformats.org/officeDocument/2006/relationships/image" Target="NULL"/><Relationship Id="rId16" Type="http://schemas.openxmlformats.org/officeDocument/2006/relationships/customXml" Target="../ink/ink7180.xml"/><Relationship Id="rId11" Type="http://schemas.openxmlformats.org/officeDocument/2006/relationships/image" Target="NULL"/><Relationship Id="rId32" Type="http://schemas.openxmlformats.org/officeDocument/2006/relationships/customXml" Target="../ink/ink7188.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7201.xml"/><Relationship Id="rId74" Type="http://schemas.openxmlformats.org/officeDocument/2006/relationships/customXml" Target="../ink/ink7209.xml"/><Relationship Id="rId79" Type="http://schemas.openxmlformats.org/officeDocument/2006/relationships/image" Target="NULL"/><Relationship Id="rId5" Type="http://schemas.openxmlformats.org/officeDocument/2006/relationships/image" Target="NULL"/><Relationship Id="rId90" Type="http://schemas.openxmlformats.org/officeDocument/2006/relationships/customXml" Target="../ink/ink7217.xml"/><Relationship Id="rId22" Type="http://schemas.openxmlformats.org/officeDocument/2006/relationships/customXml" Target="../ink/ink7183.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7196.xml"/><Relationship Id="rId64" Type="http://schemas.openxmlformats.org/officeDocument/2006/relationships/customXml" Target="../ink/ink7204.xml"/><Relationship Id="rId69" Type="http://schemas.openxmlformats.org/officeDocument/2006/relationships/image" Target="NULL"/><Relationship Id="rId8" Type="http://schemas.openxmlformats.org/officeDocument/2006/relationships/customXml" Target="../ink/ink7176.xml"/><Relationship Id="rId51" Type="http://schemas.openxmlformats.org/officeDocument/2006/relationships/image" Target="NULL"/><Relationship Id="rId72" Type="http://schemas.openxmlformats.org/officeDocument/2006/relationships/customXml" Target="../ink/ink7208.xml"/><Relationship Id="rId80" Type="http://schemas.openxmlformats.org/officeDocument/2006/relationships/customXml" Target="../ink/ink7212.xml"/><Relationship Id="rId85" Type="http://schemas.openxmlformats.org/officeDocument/2006/relationships/image" Target="NULL"/><Relationship Id="rId93"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7178.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7191.xml"/><Relationship Id="rId46" Type="http://schemas.openxmlformats.org/officeDocument/2006/relationships/customXml" Target="../ink/ink7195.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7182.xml"/><Relationship Id="rId41" Type="http://schemas.openxmlformats.org/officeDocument/2006/relationships/image" Target="NULL"/><Relationship Id="rId54" Type="http://schemas.openxmlformats.org/officeDocument/2006/relationships/customXml" Target="../ink/ink7199.xml"/><Relationship Id="rId62" Type="http://schemas.openxmlformats.org/officeDocument/2006/relationships/customXml" Target="../ink/ink7203.xml"/><Relationship Id="rId70" Type="http://schemas.openxmlformats.org/officeDocument/2006/relationships/customXml" Target="../ink/ink7207.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7216.xml"/><Relationship Id="rId9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7175.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7186.xml"/><Relationship Id="rId36" Type="http://schemas.openxmlformats.org/officeDocument/2006/relationships/customXml" Target="../ink/ink7190.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7177.xml"/><Relationship Id="rId31" Type="http://schemas.openxmlformats.org/officeDocument/2006/relationships/image" Target="NULL"/><Relationship Id="rId44" Type="http://schemas.openxmlformats.org/officeDocument/2006/relationships/customXml" Target="../ink/ink7194.xml"/><Relationship Id="rId52" Type="http://schemas.openxmlformats.org/officeDocument/2006/relationships/customXml" Target="../ink/ink7198.xml"/><Relationship Id="rId60" Type="http://schemas.openxmlformats.org/officeDocument/2006/relationships/customXml" Target="../ink/ink7202.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7211.xml"/><Relationship Id="rId81" Type="http://schemas.openxmlformats.org/officeDocument/2006/relationships/image" Target="NULL"/><Relationship Id="rId86" Type="http://schemas.openxmlformats.org/officeDocument/2006/relationships/customXml" Target="../ink/ink7215.xml"/><Relationship Id="rId4" Type="http://schemas.openxmlformats.org/officeDocument/2006/relationships/customXml" Target="../ink/ink7174.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7181.xml"/><Relationship Id="rId39" Type="http://schemas.openxmlformats.org/officeDocument/2006/relationships/image" Target="NULL"/><Relationship Id="rId34" Type="http://schemas.openxmlformats.org/officeDocument/2006/relationships/customXml" Target="../ink/ink7189.xml"/><Relationship Id="rId50" Type="http://schemas.openxmlformats.org/officeDocument/2006/relationships/customXml" Target="../ink/ink7197.xml"/><Relationship Id="rId55" Type="http://schemas.openxmlformats.org/officeDocument/2006/relationships/image" Target="NULL"/><Relationship Id="rId76" Type="http://schemas.openxmlformats.org/officeDocument/2006/relationships/customXml" Target="../ink/ink7210.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7218.xml"/><Relationship Id="rId2" Type="http://schemas.openxmlformats.org/officeDocument/2006/relationships/customXml" Target="../ink/ink7173.xml"/><Relationship Id="rId29" Type="http://schemas.openxmlformats.org/officeDocument/2006/relationships/image" Target="NULL"/><Relationship Id="rId24" Type="http://schemas.openxmlformats.org/officeDocument/2006/relationships/customXml" Target="../ink/ink7184.xml"/><Relationship Id="rId40" Type="http://schemas.openxmlformats.org/officeDocument/2006/relationships/customXml" Target="../ink/ink7192.xml"/><Relationship Id="rId45" Type="http://schemas.openxmlformats.org/officeDocument/2006/relationships/image" Target="NULL"/><Relationship Id="rId66" Type="http://schemas.openxmlformats.org/officeDocument/2006/relationships/customXml" Target="../ink/ink7205.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7213.xml"/><Relationship Id="rId19" Type="http://schemas.openxmlformats.org/officeDocument/2006/relationships/image" Target="NULL"/><Relationship Id="rId14" Type="http://schemas.openxmlformats.org/officeDocument/2006/relationships/customXml" Target="../ink/ink7179.xml"/><Relationship Id="rId30" Type="http://schemas.openxmlformats.org/officeDocument/2006/relationships/customXml" Target="../ink/ink7187.xml"/><Relationship Id="rId35" Type="http://schemas.openxmlformats.org/officeDocument/2006/relationships/image" Target="NULL"/><Relationship Id="rId56" Type="http://schemas.openxmlformats.org/officeDocument/2006/relationships/customXml" Target="../ink/ink7200.xml"/><Relationship Id="rId77" Type="http://schemas.openxmlformats.org/officeDocument/2006/relationships/image" Target="NULL"/></Relationships>
</file>

<file path=ppt/slides/_rels/slide165.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7239.xml"/><Relationship Id="rId63" Type="http://schemas.openxmlformats.org/officeDocument/2006/relationships/image" Target="NULL"/><Relationship Id="rId84" Type="http://schemas.openxmlformats.org/officeDocument/2006/relationships/customXml" Target="../ink/ink7260.xml"/><Relationship Id="rId138" Type="http://schemas.openxmlformats.org/officeDocument/2006/relationships/customXml" Target="../ink/ink7287.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7234.xml"/><Relationship Id="rId53" Type="http://schemas.openxmlformats.org/officeDocument/2006/relationships/image" Target="NULL"/><Relationship Id="rId74" Type="http://schemas.openxmlformats.org/officeDocument/2006/relationships/customXml" Target="../ink/ink7255.xml"/><Relationship Id="rId128" Type="http://schemas.openxmlformats.org/officeDocument/2006/relationships/customXml" Target="../ink/ink7282.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22" Type="http://schemas.openxmlformats.org/officeDocument/2006/relationships/customXml" Target="../ink/ink7229.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7242.xml"/><Relationship Id="rId64" Type="http://schemas.openxmlformats.org/officeDocument/2006/relationships/customXml" Target="../ink/ink7250.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7277.xml"/><Relationship Id="rId134" Type="http://schemas.openxmlformats.org/officeDocument/2006/relationships/customXml" Target="../ink/ink7285.xml"/><Relationship Id="rId139" Type="http://schemas.openxmlformats.org/officeDocument/2006/relationships/image" Target="NULL"/><Relationship Id="rId80" Type="http://schemas.openxmlformats.org/officeDocument/2006/relationships/customXml" Target="../ink/ink7258.xml"/><Relationship Id="rId85" Type="http://schemas.openxmlformats.org/officeDocument/2006/relationships/image" Target="NULL"/><Relationship Id="rId12" Type="http://schemas.openxmlformats.org/officeDocument/2006/relationships/customXml" Target="../ink/ink7224.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7237.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7272.xml"/><Relationship Id="rId124" Type="http://schemas.openxmlformats.org/officeDocument/2006/relationships/customXml" Target="../ink/ink7280.xml"/><Relationship Id="rId129" Type="http://schemas.openxmlformats.org/officeDocument/2006/relationships/image" Target="NULL"/><Relationship Id="rId54" Type="http://schemas.openxmlformats.org/officeDocument/2006/relationships/customXml" Target="../ink/ink7245.xml"/><Relationship Id="rId70" Type="http://schemas.openxmlformats.org/officeDocument/2006/relationships/customXml" Target="../ink/ink7253.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7266.xml"/><Relationship Id="rId140" Type="http://schemas.openxmlformats.org/officeDocument/2006/relationships/customXml" Target="../ink/ink7288.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7221.xml"/><Relationship Id="rId23" Type="http://schemas.openxmlformats.org/officeDocument/2006/relationships/image" Target="NULL"/><Relationship Id="rId28" Type="http://schemas.openxmlformats.org/officeDocument/2006/relationships/customXml" Target="../ink/ink7232.xml"/><Relationship Id="rId49" Type="http://schemas.openxmlformats.org/officeDocument/2006/relationships/image" Target="NULL"/><Relationship Id="rId114" Type="http://schemas.openxmlformats.org/officeDocument/2006/relationships/customXml" Target="../ink/ink7275.xml"/><Relationship Id="rId119" Type="http://schemas.openxmlformats.org/officeDocument/2006/relationships/image" Target="NULL"/><Relationship Id="rId44" Type="http://schemas.openxmlformats.org/officeDocument/2006/relationships/customXml" Target="../ink/ink7240.xml"/><Relationship Id="rId60" Type="http://schemas.openxmlformats.org/officeDocument/2006/relationships/customXml" Target="../ink/ink7248.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7261.xml"/><Relationship Id="rId130" Type="http://schemas.openxmlformats.org/officeDocument/2006/relationships/customXml" Target="../ink/ink7283.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7227.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7235.xml"/><Relationship Id="rId50" Type="http://schemas.openxmlformats.org/officeDocument/2006/relationships/customXml" Target="../ink/ink7243.xml"/><Relationship Id="rId55" Type="http://schemas.openxmlformats.org/officeDocument/2006/relationships/image" Target="NULL"/><Relationship Id="rId76" Type="http://schemas.openxmlformats.org/officeDocument/2006/relationships/customXml" Target="../ink/ink7256.xml"/><Relationship Id="rId97" Type="http://schemas.openxmlformats.org/officeDocument/2006/relationships/image" Target="NULL"/><Relationship Id="rId104" Type="http://schemas.openxmlformats.org/officeDocument/2006/relationships/customXml" Target="../ink/ink7270.xml"/><Relationship Id="rId120" Type="http://schemas.openxmlformats.org/officeDocument/2006/relationships/customXml" Target="../ink/ink7278.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7291.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7264.xml"/><Relationship Id="rId2" Type="http://schemas.openxmlformats.org/officeDocument/2006/relationships/customXml" Target="../ink/ink7219.xml"/><Relationship Id="rId29" Type="http://schemas.openxmlformats.org/officeDocument/2006/relationships/image" Target="NULL"/><Relationship Id="rId24" Type="http://schemas.openxmlformats.org/officeDocument/2006/relationships/customXml" Target="../ink/ink7230.xml"/><Relationship Id="rId40" Type="http://schemas.openxmlformats.org/officeDocument/2006/relationships/customXml" Target="../ink/ink7238.xml"/><Relationship Id="rId45" Type="http://schemas.openxmlformats.org/officeDocument/2006/relationships/image" Target="NULL"/><Relationship Id="rId66" Type="http://schemas.openxmlformats.org/officeDocument/2006/relationships/customXml" Target="../ink/ink7251.xml"/><Relationship Id="rId87" Type="http://schemas.openxmlformats.org/officeDocument/2006/relationships/image" Target="NULL"/><Relationship Id="rId110" Type="http://schemas.openxmlformats.org/officeDocument/2006/relationships/customXml" Target="../ink/ink7273.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7286.xml"/><Relationship Id="rId61" Type="http://schemas.openxmlformats.org/officeDocument/2006/relationships/image" Target="NULL"/><Relationship Id="rId82" Type="http://schemas.openxmlformats.org/officeDocument/2006/relationships/customXml" Target="../ink/ink7259.xml"/><Relationship Id="rId19" Type="http://schemas.openxmlformats.org/officeDocument/2006/relationships/image" Target="NULL"/><Relationship Id="rId14" Type="http://schemas.openxmlformats.org/officeDocument/2006/relationships/customXml" Target="../ink/ink7225.xml"/><Relationship Id="rId30" Type="http://schemas.openxmlformats.org/officeDocument/2006/relationships/customXml" Target="../ink/ink7233.xml"/><Relationship Id="rId35" Type="http://schemas.openxmlformats.org/officeDocument/2006/relationships/image" Target="NULL"/><Relationship Id="rId56" Type="http://schemas.openxmlformats.org/officeDocument/2006/relationships/customXml" Target="../ink/ink7246.xml"/><Relationship Id="rId77" Type="http://schemas.openxmlformats.org/officeDocument/2006/relationships/image" Target="NULL"/><Relationship Id="rId100" Type="http://schemas.openxmlformats.org/officeDocument/2006/relationships/customXml" Target="../ink/ink7268.xml"/><Relationship Id="rId105" Type="http://schemas.openxmlformats.org/officeDocument/2006/relationships/image" Target="NULL"/><Relationship Id="rId126" Type="http://schemas.openxmlformats.org/officeDocument/2006/relationships/customXml" Target="../ink/ink7281.xml"/><Relationship Id="rId147" Type="http://schemas.openxmlformats.org/officeDocument/2006/relationships/image" Target="NULL"/><Relationship Id="rId8" Type="http://schemas.openxmlformats.org/officeDocument/2006/relationships/customXml" Target="../ink/ink7222.xml"/><Relationship Id="rId51" Type="http://schemas.openxmlformats.org/officeDocument/2006/relationships/image" Target="NULL"/><Relationship Id="rId72" Type="http://schemas.openxmlformats.org/officeDocument/2006/relationships/customXml" Target="../ink/ink7254.xml"/><Relationship Id="rId93" Type="http://schemas.openxmlformats.org/officeDocument/2006/relationships/image" Target="NULL"/><Relationship Id="rId98" Type="http://schemas.openxmlformats.org/officeDocument/2006/relationships/customXml" Target="../ink/ink7267.xml"/><Relationship Id="rId121" Type="http://schemas.openxmlformats.org/officeDocument/2006/relationships/image" Target="NULL"/><Relationship Id="rId142" Type="http://schemas.openxmlformats.org/officeDocument/2006/relationships/customXml" Target="../ink/ink7289.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241.xml"/><Relationship Id="rId67" Type="http://schemas.openxmlformats.org/officeDocument/2006/relationships/image" Target="NULL"/><Relationship Id="rId116" Type="http://schemas.openxmlformats.org/officeDocument/2006/relationships/customXml" Target="../ink/ink7276.xml"/><Relationship Id="rId137" Type="http://schemas.openxmlformats.org/officeDocument/2006/relationships/image" Target="NULL"/><Relationship Id="rId20" Type="http://schemas.openxmlformats.org/officeDocument/2006/relationships/customXml" Target="../ink/ink7228.xml"/><Relationship Id="rId41" Type="http://schemas.openxmlformats.org/officeDocument/2006/relationships/image" Target="NULL"/><Relationship Id="rId62" Type="http://schemas.openxmlformats.org/officeDocument/2006/relationships/customXml" Target="../ink/ink7249.xml"/><Relationship Id="rId83" Type="http://schemas.openxmlformats.org/officeDocument/2006/relationships/image" Target="NULL"/><Relationship Id="rId88" Type="http://schemas.openxmlformats.org/officeDocument/2006/relationships/customXml" Target="../ink/ink7262.xml"/><Relationship Id="rId111" Type="http://schemas.openxmlformats.org/officeDocument/2006/relationships/image" Target="NULL"/><Relationship Id="rId132" Type="http://schemas.openxmlformats.org/officeDocument/2006/relationships/customXml" Target="../ink/ink7284.xml"/><Relationship Id="rId15" Type="http://schemas.openxmlformats.org/officeDocument/2006/relationships/image" Target="NULL"/><Relationship Id="rId36" Type="http://schemas.openxmlformats.org/officeDocument/2006/relationships/customXml" Target="../ink/ink7236.xml"/><Relationship Id="rId57" Type="http://schemas.openxmlformats.org/officeDocument/2006/relationships/image" Target="NULL"/><Relationship Id="rId106" Type="http://schemas.openxmlformats.org/officeDocument/2006/relationships/customXml" Target="../ink/ink7271.xml"/><Relationship Id="rId127" Type="http://schemas.openxmlformats.org/officeDocument/2006/relationships/image" Target="NULL"/><Relationship Id="rId10" Type="http://schemas.openxmlformats.org/officeDocument/2006/relationships/customXml" Target="../ink/ink7223.xml"/><Relationship Id="rId31" Type="http://schemas.openxmlformats.org/officeDocument/2006/relationships/image" Target="NULL"/><Relationship Id="rId52" Type="http://schemas.openxmlformats.org/officeDocument/2006/relationships/customXml" Target="../ink/ink7244.xml"/><Relationship Id="rId73" Type="http://schemas.openxmlformats.org/officeDocument/2006/relationships/image" Target="NULL"/><Relationship Id="rId78" Type="http://schemas.openxmlformats.org/officeDocument/2006/relationships/customXml" Target="../ink/ink7257.xml"/><Relationship Id="rId94" Type="http://schemas.openxmlformats.org/officeDocument/2006/relationships/customXml" Target="../ink/ink7265.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279.xml"/><Relationship Id="rId143" Type="http://schemas.openxmlformats.org/officeDocument/2006/relationships/image" Target="NULL"/><Relationship Id="rId148" Type="http://schemas.openxmlformats.org/officeDocument/2006/relationships/customXml" Target="../ink/ink7292.xml"/><Relationship Id="rId4" Type="http://schemas.openxmlformats.org/officeDocument/2006/relationships/customXml" Target="../ink/ink7220.xml"/><Relationship Id="rId9" Type="http://schemas.openxmlformats.org/officeDocument/2006/relationships/image" Target="NULL"/><Relationship Id="rId26" Type="http://schemas.openxmlformats.org/officeDocument/2006/relationships/customXml" Target="../ink/ink7231.xml"/><Relationship Id="rId47" Type="http://schemas.openxmlformats.org/officeDocument/2006/relationships/image" Target="NULL"/><Relationship Id="rId68" Type="http://schemas.openxmlformats.org/officeDocument/2006/relationships/customXml" Target="../ink/ink7252.xml"/><Relationship Id="rId89" Type="http://schemas.openxmlformats.org/officeDocument/2006/relationships/image" Target="NULL"/><Relationship Id="rId112" Type="http://schemas.openxmlformats.org/officeDocument/2006/relationships/customXml" Target="../ink/ink7274.xml"/><Relationship Id="rId133" Type="http://schemas.openxmlformats.org/officeDocument/2006/relationships/image" Target="NULL"/><Relationship Id="rId16" Type="http://schemas.openxmlformats.org/officeDocument/2006/relationships/customXml" Target="../ink/ink7226.xml"/><Relationship Id="rId37" Type="http://schemas.openxmlformats.org/officeDocument/2006/relationships/image" Target="NULL"/><Relationship Id="rId58" Type="http://schemas.openxmlformats.org/officeDocument/2006/relationships/customXml" Target="../ink/ink7247.xml"/><Relationship Id="rId79" Type="http://schemas.openxmlformats.org/officeDocument/2006/relationships/image" Target="NULL"/><Relationship Id="rId102" Type="http://schemas.openxmlformats.org/officeDocument/2006/relationships/customXml" Target="../ink/ink7269.xml"/><Relationship Id="rId123" Type="http://schemas.openxmlformats.org/officeDocument/2006/relationships/image" Target="NULL"/><Relationship Id="rId144" Type="http://schemas.openxmlformats.org/officeDocument/2006/relationships/customXml" Target="../ink/ink7290.xml"/><Relationship Id="rId90" Type="http://schemas.openxmlformats.org/officeDocument/2006/relationships/customXml" Target="../ink/ink7263.xml"/></Relationships>
</file>

<file path=ppt/slides/_rels/slide16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7313.xml"/><Relationship Id="rId63" Type="http://schemas.openxmlformats.org/officeDocument/2006/relationships/image" Target="NULL"/><Relationship Id="rId84" Type="http://schemas.openxmlformats.org/officeDocument/2006/relationships/customXml" Target="../ink/ink7334.xml"/><Relationship Id="rId138" Type="http://schemas.openxmlformats.org/officeDocument/2006/relationships/customXml" Target="../ink/ink7361.xml"/><Relationship Id="rId159" Type="http://schemas.openxmlformats.org/officeDocument/2006/relationships/image" Target="NULL"/><Relationship Id="rId170" Type="http://schemas.openxmlformats.org/officeDocument/2006/relationships/customXml" Target="../ink/ink7377.xml"/><Relationship Id="rId191"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7308.xml"/><Relationship Id="rId53" Type="http://schemas.openxmlformats.org/officeDocument/2006/relationships/image" Target="NULL"/><Relationship Id="rId74" Type="http://schemas.openxmlformats.org/officeDocument/2006/relationships/customXml" Target="../ink/ink7329.xml"/><Relationship Id="rId128" Type="http://schemas.openxmlformats.org/officeDocument/2006/relationships/customXml" Target="../ink/ink7356.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372.xml"/><Relationship Id="rId181" Type="http://schemas.openxmlformats.org/officeDocument/2006/relationships/image" Target="NULL"/><Relationship Id="rId22" Type="http://schemas.openxmlformats.org/officeDocument/2006/relationships/customXml" Target="../ink/ink7303.xml"/><Relationship Id="rId43" Type="http://schemas.openxmlformats.org/officeDocument/2006/relationships/image" Target="NULL"/><Relationship Id="rId64" Type="http://schemas.openxmlformats.org/officeDocument/2006/relationships/customXml" Target="../ink/ink7324.xml"/><Relationship Id="rId118" Type="http://schemas.openxmlformats.org/officeDocument/2006/relationships/customXml" Target="../ink/ink7351.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367.xml"/><Relationship Id="rId171" Type="http://schemas.openxmlformats.org/officeDocument/2006/relationships/image" Target="NULL"/><Relationship Id="rId192" Type="http://schemas.openxmlformats.org/officeDocument/2006/relationships/customXml" Target="../ink/ink7388.xml"/><Relationship Id="rId12" Type="http://schemas.openxmlformats.org/officeDocument/2006/relationships/customXml" Target="../ink/ink7298.xml"/><Relationship Id="rId33" Type="http://schemas.openxmlformats.org/officeDocument/2006/relationships/image" Target="NULL"/><Relationship Id="rId108" Type="http://schemas.openxmlformats.org/officeDocument/2006/relationships/customXml" Target="../ink/ink7346.xml"/><Relationship Id="rId129" Type="http://schemas.openxmlformats.org/officeDocument/2006/relationships/image" Target="NULL"/><Relationship Id="rId54" Type="http://schemas.openxmlformats.org/officeDocument/2006/relationships/customXml" Target="../ink/ink7319.xml"/><Relationship Id="rId75" Type="http://schemas.openxmlformats.org/officeDocument/2006/relationships/image" Target="NULL"/><Relationship Id="rId96" Type="http://schemas.openxmlformats.org/officeDocument/2006/relationships/customXml" Target="../ink/ink7340.xml"/><Relationship Id="rId140" Type="http://schemas.openxmlformats.org/officeDocument/2006/relationships/customXml" Target="../ink/ink7362.xml"/><Relationship Id="rId161" Type="http://schemas.openxmlformats.org/officeDocument/2006/relationships/image" Target="NULL"/><Relationship Id="rId182" Type="http://schemas.openxmlformats.org/officeDocument/2006/relationships/customXml" Target="../ink/ink7383.xml"/><Relationship Id="rId6" Type="http://schemas.openxmlformats.org/officeDocument/2006/relationships/customXml" Target="../ink/ink7295.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7314.xml"/><Relationship Id="rId65" Type="http://schemas.openxmlformats.org/officeDocument/2006/relationships/image" Target="NULL"/><Relationship Id="rId86" Type="http://schemas.openxmlformats.org/officeDocument/2006/relationships/customXml" Target="../ink/ink7335.xml"/><Relationship Id="rId130" Type="http://schemas.openxmlformats.org/officeDocument/2006/relationships/customXml" Target="../ink/ink7357.xml"/><Relationship Id="rId151" Type="http://schemas.openxmlformats.org/officeDocument/2006/relationships/image" Target="NULL"/><Relationship Id="rId172" Type="http://schemas.openxmlformats.org/officeDocument/2006/relationships/customXml" Target="../ink/ink7378.xml"/><Relationship Id="rId193"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7309.xml"/><Relationship Id="rId50" Type="http://schemas.openxmlformats.org/officeDocument/2006/relationships/customXml" Target="../ink/ink7317.xml"/><Relationship Id="rId55" Type="http://schemas.openxmlformats.org/officeDocument/2006/relationships/image" Target="NULL"/><Relationship Id="rId76" Type="http://schemas.openxmlformats.org/officeDocument/2006/relationships/customXml" Target="../ink/ink7330.xml"/><Relationship Id="rId97" Type="http://schemas.openxmlformats.org/officeDocument/2006/relationships/image" Target="NULL"/><Relationship Id="rId104" Type="http://schemas.openxmlformats.org/officeDocument/2006/relationships/customXml" Target="../ink/ink7344.xml"/><Relationship Id="rId120" Type="http://schemas.openxmlformats.org/officeDocument/2006/relationships/customXml" Target="../ink/ink7352.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7365.xml"/><Relationship Id="rId167" Type="http://schemas.openxmlformats.org/officeDocument/2006/relationships/image" Target="NULL"/><Relationship Id="rId188" Type="http://schemas.openxmlformats.org/officeDocument/2006/relationships/customXml" Target="../ink/ink7386.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7338.xml"/><Relationship Id="rId162" Type="http://schemas.openxmlformats.org/officeDocument/2006/relationships/customXml" Target="../ink/ink7373.xml"/><Relationship Id="rId183" Type="http://schemas.openxmlformats.org/officeDocument/2006/relationships/image" Target="NULL"/><Relationship Id="rId2" Type="http://schemas.openxmlformats.org/officeDocument/2006/relationships/customXml" Target="../ink/ink7293.xml"/><Relationship Id="rId29" Type="http://schemas.openxmlformats.org/officeDocument/2006/relationships/image" Target="NULL"/><Relationship Id="rId24" Type="http://schemas.openxmlformats.org/officeDocument/2006/relationships/customXml" Target="../ink/ink7304.xml"/><Relationship Id="rId40" Type="http://schemas.openxmlformats.org/officeDocument/2006/relationships/customXml" Target="../ink/ink7312.xml"/><Relationship Id="rId45" Type="http://schemas.openxmlformats.org/officeDocument/2006/relationships/image" Target="NULL"/><Relationship Id="rId66" Type="http://schemas.openxmlformats.org/officeDocument/2006/relationships/customXml" Target="../ink/ink7325.xml"/><Relationship Id="rId87" Type="http://schemas.openxmlformats.org/officeDocument/2006/relationships/image" Target="NULL"/><Relationship Id="rId110" Type="http://schemas.openxmlformats.org/officeDocument/2006/relationships/customXml" Target="../ink/ink7347.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7360.xml"/><Relationship Id="rId157" Type="http://schemas.openxmlformats.org/officeDocument/2006/relationships/image" Target="NULL"/><Relationship Id="rId178" Type="http://schemas.openxmlformats.org/officeDocument/2006/relationships/customXml" Target="../ink/ink7381.xml"/><Relationship Id="rId61" Type="http://schemas.openxmlformats.org/officeDocument/2006/relationships/image" Target="NULL"/><Relationship Id="rId82" Type="http://schemas.openxmlformats.org/officeDocument/2006/relationships/customXml" Target="../ink/ink7333.xml"/><Relationship Id="rId152" Type="http://schemas.openxmlformats.org/officeDocument/2006/relationships/customXml" Target="../ink/ink7368.xml"/><Relationship Id="rId173" Type="http://schemas.openxmlformats.org/officeDocument/2006/relationships/image" Target="NULL"/><Relationship Id="rId194" Type="http://schemas.openxmlformats.org/officeDocument/2006/relationships/customXml" Target="../ink/ink7389.xml"/><Relationship Id="rId19" Type="http://schemas.openxmlformats.org/officeDocument/2006/relationships/image" Target="NULL"/><Relationship Id="rId14" Type="http://schemas.openxmlformats.org/officeDocument/2006/relationships/customXml" Target="../ink/ink7299.xml"/><Relationship Id="rId30" Type="http://schemas.openxmlformats.org/officeDocument/2006/relationships/customXml" Target="../ink/ink7307.xml"/><Relationship Id="rId35" Type="http://schemas.openxmlformats.org/officeDocument/2006/relationships/image" Target="NULL"/><Relationship Id="rId56" Type="http://schemas.openxmlformats.org/officeDocument/2006/relationships/customXml" Target="../ink/ink7320.xml"/><Relationship Id="rId77" Type="http://schemas.openxmlformats.org/officeDocument/2006/relationships/image" Target="NULL"/><Relationship Id="rId100" Type="http://schemas.openxmlformats.org/officeDocument/2006/relationships/customXml" Target="../ink/ink7342.xml"/><Relationship Id="rId105" Type="http://schemas.openxmlformats.org/officeDocument/2006/relationships/image" Target="NULL"/><Relationship Id="rId126" Type="http://schemas.openxmlformats.org/officeDocument/2006/relationships/customXml" Target="../ink/ink7355.xml"/><Relationship Id="rId147" Type="http://schemas.openxmlformats.org/officeDocument/2006/relationships/image" Target="NULL"/><Relationship Id="rId168" Type="http://schemas.openxmlformats.org/officeDocument/2006/relationships/customXml" Target="../ink/ink7376.xml"/><Relationship Id="rId8" Type="http://schemas.openxmlformats.org/officeDocument/2006/relationships/customXml" Target="../ink/ink7296.xml"/><Relationship Id="rId51" Type="http://schemas.openxmlformats.org/officeDocument/2006/relationships/image" Target="NULL"/><Relationship Id="rId72" Type="http://schemas.openxmlformats.org/officeDocument/2006/relationships/customXml" Target="../ink/ink7328.xml"/><Relationship Id="rId93" Type="http://schemas.openxmlformats.org/officeDocument/2006/relationships/image" Target="NULL"/><Relationship Id="rId98" Type="http://schemas.openxmlformats.org/officeDocument/2006/relationships/customXml" Target="../ink/ink7341.xml"/><Relationship Id="rId121" Type="http://schemas.openxmlformats.org/officeDocument/2006/relationships/image" Target="NULL"/><Relationship Id="rId142" Type="http://schemas.openxmlformats.org/officeDocument/2006/relationships/customXml" Target="../ink/ink7363.xml"/><Relationship Id="rId163" Type="http://schemas.openxmlformats.org/officeDocument/2006/relationships/image" Target="NULL"/><Relationship Id="rId184" Type="http://schemas.openxmlformats.org/officeDocument/2006/relationships/customXml" Target="../ink/ink7384.xml"/><Relationship Id="rId189"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315.xml"/><Relationship Id="rId67" Type="http://schemas.openxmlformats.org/officeDocument/2006/relationships/image" Target="NULL"/><Relationship Id="rId116" Type="http://schemas.openxmlformats.org/officeDocument/2006/relationships/customXml" Target="../ink/ink7350.xml"/><Relationship Id="rId137" Type="http://schemas.openxmlformats.org/officeDocument/2006/relationships/image" Target="NULL"/><Relationship Id="rId158" Type="http://schemas.openxmlformats.org/officeDocument/2006/relationships/customXml" Target="../ink/ink7371.xml"/><Relationship Id="rId20" Type="http://schemas.openxmlformats.org/officeDocument/2006/relationships/customXml" Target="../ink/ink7302.xml"/><Relationship Id="rId41" Type="http://schemas.openxmlformats.org/officeDocument/2006/relationships/image" Target="NULL"/><Relationship Id="rId62" Type="http://schemas.openxmlformats.org/officeDocument/2006/relationships/customXml" Target="../ink/ink7323.xml"/><Relationship Id="rId83" Type="http://schemas.openxmlformats.org/officeDocument/2006/relationships/image" Target="NULL"/><Relationship Id="rId88" Type="http://schemas.openxmlformats.org/officeDocument/2006/relationships/customXml" Target="../ink/ink7336.xml"/><Relationship Id="rId111" Type="http://schemas.openxmlformats.org/officeDocument/2006/relationships/image" Target="NULL"/><Relationship Id="rId132" Type="http://schemas.openxmlformats.org/officeDocument/2006/relationships/customXml" Target="../ink/ink7358.xml"/><Relationship Id="rId153" Type="http://schemas.openxmlformats.org/officeDocument/2006/relationships/image" Target="NULL"/><Relationship Id="rId174" Type="http://schemas.openxmlformats.org/officeDocument/2006/relationships/customXml" Target="../ink/ink7379.xml"/><Relationship Id="rId179" Type="http://schemas.openxmlformats.org/officeDocument/2006/relationships/image" Target="NULL"/><Relationship Id="rId195" Type="http://schemas.openxmlformats.org/officeDocument/2006/relationships/image" Target="NULL"/><Relationship Id="rId190" Type="http://schemas.openxmlformats.org/officeDocument/2006/relationships/customXml" Target="../ink/ink7387.xml"/><Relationship Id="rId15" Type="http://schemas.openxmlformats.org/officeDocument/2006/relationships/image" Target="NULL"/><Relationship Id="rId36" Type="http://schemas.openxmlformats.org/officeDocument/2006/relationships/customXml" Target="../ink/ink7310.xml"/><Relationship Id="rId57" Type="http://schemas.openxmlformats.org/officeDocument/2006/relationships/image" Target="NULL"/><Relationship Id="rId106" Type="http://schemas.openxmlformats.org/officeDocument/2006/relationships/customXml" Target="../ink/ink7345.xml"/><Relationship Id="rId127" Type="http://schemas.openxmlformats.org/officeDocument/2006/relationships/image" Target="NULL"/><Relationship Id="rId10" Type="http://schemas.openxmlformats.org/officeDocument/2006/relationships/customXml" Target="../ink/ink7297.xml"/><Relationship Id="rId31" Type="http://schemas.openxmlformats.org/officeDocument/2006/relationships/image" Target="NULL"/><Relationship Id="rId52" Type="http://schemas.openxmlformats.org/officeDocument/2006/relationships/customXml" Target="../ink/ink7318.xml"/><Relationship Id="rId73" Type="http://schemas.openxmlformats.org/officeDocument/2006/relationships/image" Target="NULL"/><Relationship Id="rId78" Type="http://schemas.openxmlformats.org/officeDocument/2006/relationships/customXml" Target="../ink/ink7331.xml"/><Relationship Id="rId94" Type="http://schemas.openxmlformats.org/officeDocument/2006/relationships/customXml" Target="../ink/ink7339.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353.xml"/><Relationship Id="rId143" Type="http://schemas.openxmlformats.org/officeDocument/2006/relationships/image" Target="NULL"/><Relationship Id="rId148" Type="http://schemas.openxmlformats.org/officeDocument/2006/relationships/customXml" Target="../ink/ink7366.xml"/><Relationship Id="rId164" Type="http://schemas.openxmlformats.org/officeDocument/2006/relationships/customXml" Target="../ink/ink7374.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7294.xml"/><Relationship Id="rId9" Type="http://schemas.openxmlformats.org/officeDocument/2006/relationships/image" Target="NULL"/><Relationship Id="rId180" Type="http://schemas.openxmlformats.org/officeDocument/2006/relationships/customXml" Target="../ink/ink7382.xml"/><Relationship Id="rId26" Type="http://schemas.openxmlformats.org/officeDocument/2006/relationships/customXml" Target="../ink/ink7305.xml"/><Relationship Id="rId47" Type="http://schemas.openxmlformats.org/officeDocument/2006/relationships/image" Target="NULL"/><Relationship Id="rId68" Type="http://schemas.openxmlformats.org/officeDocument/2006/relationships/customXml" Target="../ink/ink7326.xml"/><Relationship Id="rId89" Type="http://schemas.openxmlformats.org/officeDocument/2006/relationships/image" Target="NULL"/><Relationship Id="rId112" Type="http://schemas.openxmlformats.org/officeDocument/2006/relationships/customXml" Target="../ink/ink7348.xml"/><Relationship Id="rId133" Type="http://schemas.openxmlformats.org/officeDocument/2006/relationships/image" Target="NULL"/><Relationship Id="rId154" Type="http://schemas.openxmlformats.org/officeDocument/2006/relationships/customXml" Target="../ink/ink7369.xml"/><Relationship Id="rId175" Type="http://schemas.openxmlformats.org/officeDocument/2006/relationships/image" Target="NULL"/><Relationship Id="rId16" Type="http://schemas.openxmlformats.org/officeDocument/2006/relationships/customXml" Target="../ink/ink7300.xml"/><Relationship Id="rId37" Type="http://schemas.openxmlformats.org/officeDocument/2006/relationships/image" Target="NULL"/><Relationship Id="rId58" Type="http://schemas.openxmlformats.org/officeDocument/2006/relationships/customXml" Target="../ink/ink7321.xml"/><Relationship Id="rId79" Type="http://schemas.openxmlformats.org/officeDocument/2006/relationships/image" Target="NULL"/><Relationship Id="rId102" Type="http://schemas.openxmlformats.org/officeDocument/2006/relationships/customXml" Target="../ink/ink7343.xml"/><Relationship Id="rId123" Type="http://schemas.openxmlformats.org/officeDocument/2006/relationships/image" Target="NULL"/><Relationship Id="rId144" Type="http://schemas.openxmlformats.org/officeDocument/2006/relationships/customXml" Target="../ink/ink7364.xml"/><Relationship Id="rId90" Type="http://schemas.openxmlformats.org/officeDocument/2006/relationships/customXml" Target="../ink/ink7337.xml"/><Relationship Id="rId165" Type="http://schemas.openxmlformats.org/officeDocument/2006/relationships/image" Target="NULL"/><Relationship Id="rId186" Type="http://schemas.openxmlformats.org/officeDocument/2006/relationships/customXml" Target="../ink/ink7385.xml"/><Relationship Id="rId27" Type="http://schemas.openxmlformats.org/officeDocument/2006/relationships/image" Target="NULL"/><Relationship Id="rId48" Type="http://schemas.openxmlformats.org/officeDocument/2006/relationships/customXml" Target="../ink/ink7316.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359.xml"/><Relationship Id="rId80" Type="http://schemas.openxmlformats.org/officeDocument/2006/relationships/customXml" Target="../ink/ink7332.xml"/><Relationship Id="rId155" Type="http://schemas.openxmlformats.org/officeDocument/2006/relationships/image" Target="NULL"/><Relationship Id="rId176" Type="http://schemas.openxmlformats.org/officeDocument/2006/relationships/customXml" Target="../ink/ink7380.xml"/><Relationship Id="rId17" Type="http://schemas.openxmlformats.org/officeDocument/2006/relationships/image" Target="NULL"/><Relationship Id="rId38" Type="http://schemas.openxmlformats.org/officeDocument/2006/relationships/customXml" Target="../ink/ink7311.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354.xml"/><Relationship Id="rId70" Type="http://schemas.openxmlformats.org/officeDocument/2006/relationships/customXml" Target="../ink/ink7327.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375.xml"/><Relationship Id="rId187"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customXml" Target="../ink/ink7306.xml"/><Relationship Id="rId49" Type="http://schemas.openxmlformats.org/officeDocument/2006/relationships/image" Target="NULL"/><Relationship Id="rId114" Type="http://schemas.openxmlformats.org/officeDocument/2006/relationships/customXml" Target="../ink/ink7349.xml"/><Relationship Id="rId60" Type="http://schemas.openxmlformats.org/officeDocument/2006/relationships/customXml" Target="../ink/ink7322.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370.xml"/><Relationship Id="rId177" Type="http://schemas.openxmlformats.org/officeDocument/2006/relationships/image" Target="NULL"/><Relationship Id="rId18" Type="http://schemas.openxmlformats.org/officeDocument/2006/relationships/customXml" Target="../ink/ink7301.xml"/><Relationship Id="rId39" Type="http://schemas.openxmlformats.org/officeDocument/2006/relationships/image" Target="NULL"/></Relationships>
</file>

<file path=ppt/slides/_rels/slide167.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7410.xml"/><Relationship Id="rId63" Type="http://schemas.openxmlformats.org/officeDocument/2006/relationships/image" Target="NULL"/><Relationship Id="rId84" Type="http://schemas.openxmlformats.org/officeDocument/2006/relationships/customXml" Target="../ink/ink7431.xml"/><Relationship Id="rId138" Type="http://schemas.openxmlformats.org/officeDocument/2006/relationships/customXml" Target="../ink/ink7458.xml"/><Relationship Id="rId159" Type="http://schemas.openxmlformats.org/officeDocument/2006/relationships/image" Target="NULL"/><Relationship Id="rId170" Type="http://schemas.openxmlformats.org/officeDocument/2006/relationships/customXml" Target="../ink/ink7474.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7405.xml"/><Relationship Id="rId53" Type="http://schemas.openxmlformats.org/officeDocument/2006/relationships/image" Target="NULL"/><Relationship Id="rId74" Type="http://schemas.openxmlformats.org/officeDocument/2006/relationships/customXml" Target="../ink/ink7426.xml"/><Relationship Id="rId128" Type="http://schemas.openxmlformats.org/officeDocument/2006/relationships/customXml" Target="../ink/ink7453.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469.xml"/><Relationship Id="rId181" Type="http://schemas.openxmlformats.org/officeDocument/2006/relationships/image" Target="NULL"/><Relationship Id="rId216" Type="http://schemas.openxmlformats.org/officeDocument/2006/relationships/customXml" Target="../ink/ink7497.xml"/><Relationship Id="rId22" Type="http://schemas.openxmlformats.org/officeDocument/2006/relationships/customXml" Target="../ink/ink7400.xml"/><Relationship Id="rId43" Type="http://schemas.openxmlformats.org/officeDocument/2006/relationships/image" Target="NULL"/><Relationship Id="rId64" Type="http://schemas.openxmlformats.org/officeDocument/2006/relationships/customXml" Target="../ink/ink7421.xml"/><Relationship Id="rId118" Type="http://schemas.openxmlformats.org/officeDocument/2006/relationships/customXml" Target="../ink/ink7448.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464.xml"/><Relationship Id="rId171" Type="http://schemas.openxmlformats.org/officeDocument/2006/relationships/image" Target="NULL"/><Relationship Id="rId192" Type="http://schemas.openxmlformats.org/officeDocument/2006/relationships/customXml" Target="../ink/ink7485.xml"/><Relationship Id="rId206" Type="http://schemas.openxmlformats.org/officeDocument/2006/relationships/customXml" Target="../ink/ink7492.xml"/><Relationship Id="rId12" Type="http://schemas.openxmlformats.org/officeDocument/2006/relationships/customXml" Target="../ink/ink7395.xml"/><Relationship Id="rId33" Type="http://schemas.openxmlformats.org/officeDocument/2006/relationships/image" Target="NULL"/><Relationship Id="rId108" Type="http://schemas.openxmlformats.org/officeDocument/2006/relationships/customXml" Target="../ink/ink7443.xml"/><Relationship Id="rId129" Type="http://schemas.openxmlformats.org/officeDocument/2006/relationships/image" Target="NULL"/><Relationship Id="rId54" Type="http://schemas.openxmlformats.org/officeDocument/2006/relationships/customXml" Target="../ink/ink7416.xml"/><Relationship Id="rId75" Type="http://schemas.openxmlformats.org/officeDocument/2006/relationships/image" Target="NULL"/><Relationship Id="rId96" Type="http://schemas.openxmlformats.org/officeDocument/2006/relationships/customXml" Target="../ink/ink7437.xml"/><Relationship Id="rId140" Type="http://schemas.openxmlformats.org/officeDocument/2006/relationships/customXml" Target="../ink/ink7459.xml"/><Relationship Id="rId161" Type="http://schemas.openxmlformats.org/officeDocument/2006/relationships/image" Target="NULL"/><Relationship Id="rId182" Type="http://schemas.openxmlformats.org/officeDocument/2006/relationships/customXml" Target="../ink/ink7480.xml"/><Relationship Id="rId217" Type="http://schemas.openxmlformats.org/officeDocument/2006/relationships/image" Target="NULL"/><Relationship Id="rId6" Type="http://schemas.openxmlformats.org/officeDocument/2006/relationships/customXml" Target="../ink/ink7392.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7411.xml"/><Relationship Id="rId65" Type="http://schemas.openxmlformats.org/officeDocument/2006/relationships/image" Target="NULL"/><Relationship Id="rId86" Type="http://schemas.openxmlformats.org/officeDocument/2006/relationships/customXml" Target="../ink/ink7432.xml"/><Relationship Id="rId130" Type="http://schemas.openxmlformats.org/officeDocument/2006/relationships/customXml" Target="../ink/ink7454.xml"/><Relationship Id="rId151" Type="http://schemas.openxmlformats.org/officeDocument/2006/relationships/image" Target="NULL"/><Relationship Id="rId172" Type="http://schemas.openxmlformats.org/officeDocument/2006/relationships/customXml" Target="../ink/ink7475.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7406.xml"/><Relationship Id="rId55" Type="http://schemas.openxmlformats.org/officeDocument/2006/relationships/image" Target="NULL"/><Relationship Id="rId76" Type="http://schemas.openxmlformats.org/officeDocument/2006/relationships/customXml" Target="../ink/ink7427.xml"/><Relationship Id="rId97" Type="http://schemas.openxmlformats.org/officeDocument/2006/relationships/image" Target="NULL"/><Relationship Id="rId120" Type="http://schemas.openxmlformats.org/officeDocument/2006/relationships/customXml" Target="../ink/ink7449.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7470.xml"/><Relationship Id="rId183" Type="http://schemas.openxmlformats.org/officeDocument/2006/relationships/image" Target="NULL"/><Relationship Id="rId218" Type="http://schemas.openxmlformats.org/officeDocument/2006/relationships/customXml" Target="../ink/ink7498.xml"/><Relationship Id="rId24" Type="http://schemas.openxmlformats.org/officeDocument/2006/relationships/customXml" Target="../ink/ink7401.xml"/><Relationship Id="rId45" Type="http://schemas.openxmlformats.org/officeDocument/2006/relationships/image" Target="NULL"/><Relationship Id="rId66" Type="http://schemas.openxmlformats.org/officeDocument/2006/relationships/customXml" Target="../ink/ink7422.xml"/><Relationship Id="rId87" Type="http://schemas.openxmlformats.org/officeDocument/2006/relationships/image" Target="NULL"/><Relationship Id="rId110" Type="http://schemas.openxmlformats.org/officeDocument/2006/relationships/customXml" Target="../ink/ink7444.xml"/><Relationship Id="rId131" Type="http://schemas.openxmlformats.org/officeDocument/2006/relationships/image" Target="NULL"/><Relationship Id="rId152" Type="http://schemas.openxmlformats.org/officeDocument/2006/relationships/customXml" Target="../ink/ink7465.xml"/><Relationship Id="rId173" Type="http://schemas.openxmlformats.org/officeDocument/2006/relationships/image" Target="NULL"/><Relationship Id="rId194" Type="http://schemas.openxmlformats.org/officeDocument/2006/relationships/customXml" Target="../ink/ink7486.xml"/><Relationship Id="rId208" Type="http://schemas.openxmlformats.org/officeDocument/2006/relationships/customXml" Target="../ink/ink7493.xml"/><Relationship Id="rId14" Type="http://schemas.openxmlformats.org/officeDocument/2006/relationships/customXml" Target="../ink/ink7396.xml"/><Relationship Id="rId35" Type="http://schemas.openxmlformats.org/officeDocument/2006/relationships/image" Target="NULL"/><Relationship Id="rId56" Type="http://schemas.openxmlformats.org/officeDocument/2006/relationships/customXml" Target="../ink/ink7417.xml"/><Relationship Id="rId77" Type="http://schemas.openxmlformats.org/officeDocument/2006/relationships/image" Target="NULL"/><Relationship Id="rId100" Type="http://schemas.openxmlformats.org/officeDocument/2006/relationships/customXml" Target="../ink/ink7439.xml"/><Relationship Id="rId8" Type="http://schemas.openxmlformats.org/officeDocument/2006/relationships/customXml" Target="../ink/ink7393.xml"/><Relationship Id="rId51" Type="http://schemas.openxmlformats.org/officeDocument/2006/relationships/image" Target="NULL"/><Relationship Id="rId72" Type="http://schemas.openxmlformats.org/officeDocument/2006/relationships/customXml" Target="../ink/ink7425.xml"/><Relationship Id="rId93" Type="http://schemas.openxmlformats.org/officeDocument/2006/relationships/image" Target="NULL"/><Relationship Id="rId98" Type="http://schemas.openxmlformats.org/officeDocument/2006/relationships/customXml" Target="../ink/ink7438.xml"/><Relationship Id="rId121" Type="http://schemas.openxmlformats.org/officeDocument/2006/relationships/image" Target="NULL"/><Relationship Id="rId142" Type="http://schemas.openxmlformats.org/officeDocument/2006/relationships/customXml" Target="../ink/ink7460.xml"/><Relationship Id="rId163" Type="http://schemas.openxmlformats.org/officeDocument/2006/relationships/image" Target="NULL"/><Relationship Id="rId184" Type="http://schemas.openxmlformats.org/officeDocument/2006/relationships/customXml" Target="../ink/ink7481.xml"/><Relationship Id="rId189" Type="http://schemas.openxmlformats.org/officeDocument/2006/relationships/image" Target="NULL"/><Relationship Id="rId21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7496.xml"/><Relationship Id="rId25" Type="http://schemas.openxmlformats.org/officeDocument/2006/relationships/image" Target="NULL"/><Relationship Id="rId46" Type="http://schemas.openxmlformats.org/officeDocument/2006/relationships/customXml" Target="../ink/ink7412.xml"/><Relationship Id="rId67" Type="http://schemas.openxmlformats.org/officeDocument/2006/relationships/image" Target="NULL"/><Relationship Id="rId116" Type="http://schemas.openxmlformats.org/officeDocument/2006/relationships/customXml" Target="../ink/ink7447.xml"/><Relationship Id="rId137" Type="http://schemas.openxmlformats.org/officeDocument/2006/relationships/image" Target="NULL"/><Relationship Id="rId158" Type="http://schemas.openxmlformats.org/officeDocument/2006/relationships/customXml" Target="../ink/ink7468.xml"/><Relationship Id="rId20" Type="http://schemas.openxmlformats.org/officeDocument/2006/relationships/customXml" Target="../ink/ink7399.xml"/><Relationship Id="rId41" Type="http://schemas.openxmlformats.org/officeDocument/2006/relationships/image" Target="NULL"/><Relationship Id="rId62" Type="http://schemas.openxmlformats.org/officeDocument/2006/relationships/customXml" Target="../ink/ink7420.xml"/><Relationship Id="rId83" Type="http://schemas.openxmlformats.org/officeDocument/2006/relationships/image" Target="NULL"/><Relationship Id="rId88" Type="http://schemas.openxmlformats.org/officeDocument/2006/relationships/customXml" Target="../ink/ink7433.xml"/><Relationship Id="rId111" Type="http://schemas.openxmlformats.org/officeDocument/2006/relationships/image" Target="NULL"/><Relationship Id="rId132" Type="http://schemas.openxmlformats.org/officeDocument/2006/relationships/customXml" Target="../ink/ink7455.xml"/><Relationship Id="rId153" Type="http://schemas.openxmlformats.org/officeDocument/2006/relationships/image" Target="NULL"/><Relationship Id="rId174" Type="http://schemas.openxmlformats.org/officeDocument/2006/relationships/customXml" Target="../ink/ink7476.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7484.xml"/><Relationship Id="rId204" Type="http://schemas.openxmlformats.org/officeDocument/2006/relationships/customXml" Target="../ink/ink7491.xml"/><Relationship Id="rId220" Type="http://schemas.openxmlformats.org/officeDocument/2006/relationships/customXml" Target="../ink/ink7499.xml"/><Relationship Id="rId15" Type="http://schemas.openxmlformats.org/officeDocument/2006/relationships/image" Target="NULL"/><Relationship Id="rId36" Type="http://schemas.openxmlformats.org/officeDocument/2006/relationships/customXml" Target="../ink/ink7407.xml"/><Relationship Id="rId57" Type="http://schemas.openxmlformats.org/officeDocument/2006/relationships/image" Target="NULL"/><Relationship Id="rId106" Type="http://schemas.openxmlformats.org/officeDocument/2006/relationships/customXml" Target="../ink/ink7442.xml"/><Relationship Id="rId127" Type="http://schemas.openxmlformats.org/officeDocument/2006/relationships/image" Target="NULL"/><Relationship Id="rId10" Type="http://schemas.openxmlformats.org/officeDocument/2006/relationships/customXml" Target="../ink/ink7394.xml"/><Relationship Id="rId31" Type="http://schemas.openxmlformats.org/officeDocument/2006/relationships/image" Target="NULL"/><Relationship Id="rId52" Type="http://schemas.openxmlformats.org/officeDocument/2006/relationships/customXml" Target="../ink/ink7415.xml"/><Relationship Id="rId73" Type="http://schemas.openxmlformats.org/officeDocument/2006/relationships/image" Target="NULL"/><Relationship Id="rId78" Type="http://schemas.openxmlformats.org/officeDocument/2006/relationships/customXml" Target="../ink/ink7428.xml"/><Relationship Id="rId94" Type="http://schemas.openxmlformats.org/officeDocument/2006/relationships/customXml" Target="../ink/ink743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450.xml"/><Relationship Id="rId143" Type="http://schemas.openxmlformats.org/officeDocument/2006/relationships/image" Target="NULL"/><Relationship Id="rId148" Type="http://schemas.openxmlformats.org/officeDocument/2006/relationships/customXml" Target="../ink/ink7463.xml"/><Relationship Id="rId164" Type="http://schemas.openxmlformats.org/officeDocument/2006/relationships/customXml" Target="../ink/ink7471.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7391.xml"/><Relationship Id="rId9" Type="http://schemas.openxmlformats.org/officeDocument/2006/relationships/image" Target="NULL"/><Relationship Id="rId180" Type="http://schemas.openxmlformats.org/officeDocument/2006/relationships/customXml" Target="../ink/ink7479.xml"/><Relationship Id="rId210" Type="http://schemas.openxmlformats.org/officeDocument/2006/relationships/customXml" Target="../ink/ink7494.xml"/><Relationship Id="rId215" Type="http://schemas.openxmlformats.org/officeDocument/2006/relationships/image" Target="NULL"/><Relationship Id="rId26" Type="http://schemas.openxmlformats.org/officeDocument/2006/relationships/customXml" Target="../ink/ink7402.xml"/><Relationship Id="rId47" Type="http://schemas.openxmlformats.org/officeDocument/2006/relationships/image" Target="NULL"/><Relationship Id="rId68" Type="http://schemas.openxmlformats.org/officeDocument/2006/relationships/customXml" Target="../ink/ink7423.xml"/><Relationship Id="rId89" Type="http://schemas.openxmlformats.org/officeDocument/2006/relationships/image" Target="NULL"/><Relationship Id="rId112" Type="http://schemas.openxmlformats.org/officeDocument/2006/relationships/customXml" Target="../ink/ink7445.xml"/><Relationship Id="rId133" Type="http://schemas.openxmlformats.org/officeDocument/2006/relationships/image" Target="NULL"/><Relationship Id="rId154" Type="http://schemas.openxmlformats.org/officeDocument/2006/relationships/customXml" Target="../ink/ink7466.xml"/><Relationship Id="rId175" Type="http://schemas.openxmlformats.org/officeDocument/2006/relationships/image" Target="NULL"/><Relationship Id="rId196" Type="http://schemas.openxmlformats.org/officeDocument/2006/relationships/customXml" Target="../ink/ink7487.xml"/><Relationship Id="rId200" Type="http://schemas.openxmlformats.org/officeDocument/2006/relationships/customXml" Target="../ink/ink7489.xml"/><Relationship Id="rId16" Type="http://schemas.openxmlformats.org/officeDocument/2006/relationships/customXml" Target="../ink/ink7397.xml"/><Relationship Id="rId221"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7418.xml"/><Relationship Id="rId79" Type="http://schemas.openxmlformats.org/officeDocument/2006/relationships/image" Target="NULL"/><Relationship Id="rId102" Type="http://schemas.openxmlformats.org/officeDocument/2006/relationships/customXml" Target="../ink/ink7440.xml"/><Relationship Id="rId123" Type="http://schemas.openxmlformats.org/officeDocument/2006/relationships/image" Target="NULL"/><Relationship Id="rId144" Type="http://schemas.openxmlformats.org/officeDocument/2006/relationships/customXml" Target="../ink/ink7461.xml"/><Relationship Id="rId90" Type="http://schemas.openxmlformats.org/officeDocument/2006/relationships/customXml" Target="../ink/ink7434.xml"/><Relationship Id="rId165" Type="http://schemas.openxmlformats.org/officeDocument/2006/relationships/image" Target="NULL"/><Relationship Id="rId186" Type="http://schemas.openxmlformats.org/officeDocument/2006/relationships/customXml" Target="../ink/ink7482.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7413.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456.xml"/><Relationship Id="rId80" Type="http://schemas.openxmlformats.org/officeDocument/2006/relationships/customXml" Target="../ink/ink7429.xml"/><Relationship Id="rId155" Type="http://schemas.openxmlformats.org/officeDocument/2006/relationships/image" Target="NULL"/><Relationship Id="rId176" Type="http://schemas.openxmlformats.org/officeDocument/2006/relationships/customXml" Target="../ink/ink7477.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7500.xml"/><Relationship Id="rId17" Type="http://schemas.openxmlformats.org/officeDocument/2006/relationships/image" Target="NULL"/><Relationship Id="rId38" Type="http://schemas.openxmlformats.org/officeDocument/2006/relationships/customXml" Target="../ink/ink7408.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451.xml"/><Relationship Id="rId70" Type="http://schemas.openxmlformats.org/officeDocument/2006/relationships/customXml" Target="../ink/ink7424.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472.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7495.xml"/><Relationship Id="rId28" Type="http://schemas.openxmlformats.org/officeDocument/2006/relationships/customXml" Target="../ink/ink7403.xml"/><Relationship Id="rId49" Type="http://schemas.openxmlformats.org/officeDocument/2006/relationships/image" Target="NULL"/><Relationship Id="rId114" Type="http://schemas.openxmlformats.org/officeDocument/2006/relationships/customXml" Target="../ink/ink7446.xml"/><Relationship Id="rId60" Type="http://schemas.openxmlformats.org/officeDocument/2006/relationships/customXml" Target="../ink/ink7419.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467.xml"/><Relationship Id="rId177" Type="http://schemas.openxmlformats.org/officeDocument/2006/relationships/image" Target="NULL"/><Relationship Id="rId198" Type="http://schemas.openxmlformats.org/officeDocument/2006/relationships/customXml" Target="../ink/ink7488.xml"/><Relationship Id="rId202" Type="http://schemas.openxmlformats.org/officeDocument/2006/relationships/customXml" Target="../ink/ink7490.xml"/><Relationship Id="rId223" Type="http://schemas.openxmlformats.org/officeDocument/2006/relationships/image" Target="NULL"/><Relationship Id="rId18" Type="http://schemas.openxmlformats.org/officeDocument/2006/relationships/customXml" Target="../ink/ink7398.xml"/><Relationship Id="rId39" Type="http://schemas.openxmlformats.org/officeDocument/2006/relationships/image" Target="NULL"/><Relationship Id="rId50" Type="http://schemas.openxmlformats.org/officeDocument/2006/relationships/customXml" Target="../ink/ink7414.xml"/><Relationship Id="rId104" Type="http://schemas.openxmlformats.org/officeDocument/2006/relationships/customXml" Target="../ink/ink7441.xml"/><Relationship Id="rId125" Type="http://schemas.openxmlformats.org/officeDocument/2006/relationships/image" Target="NULL"/><Relationship Id="rId146" Type="http://schemas.openxmlformats.org/officeDocument/2006/relationships/customXml" Target="../ink/ink7462.xml"/><Relationship Id="rId167" Type="http://schemas.openxmlformats.org/officeDocument/2006/relationships/image" Target="NULL"/><Relationship Id="rId188" Type="http://schemas.openxmlformats.org/officeDocument/2006/relationships/customXml" Target="../ink/ink7483.xml"/><Relationship Id="rId71" Type="http://schemas.openxmlformats.org/officeDocument/2006/relationships/image" Target="NULL"/><Relationship Id="rId92" Type="http://schemas.openxmlformats.org/officeDocument/2006/relationships/customXml" Target="../ink/ink7435.xml"/><Relationship Id="rId213" Type="http://schemas.openxmlformats.org/officeDocument/2006/relationships/image" Target="NULL"/><Relationship Id="rId2" Type="http://schemas.openxmlformats.org/officeDocument/2006/relationships/customXml" Target="../ink/ink7390.xml"/><Relationship Id="rId29" Type="http://schemas.openxmlformats.org/officeDocument/2006/relationships/image" Target="NULL"/><Relationship Id="rId40" Type="http://schemas.openxmlformats.org/officeDocument/2006/relationships/customXml" Target="../ink/ink7409.xml"/><Relationship Id="rId115" Type="http://schemas.openxmlformats.org/officeDocument/2006/relationships/image" Target="NULL"/><Relationship Id="rId136" Type="http://schemas.openxmlformats.org/officeDocument/2006/relationships/customXml" Target="../ink/ink7457.xml"/><Relationship Id="rId157" Type="http://schemas.openxmlformats.org/officeDocument/2006/relationships/image" Target="NULL"/><Relationship Id="rId178" Type="http://schemas.openxmlformats.org/officeDocument/2006/relationships/customXml" Target="../ink/ink7478.xml"/><Relationship Id="rId61" Type="http://schemas.openxmlformats.org/officeDocument/2006/relationships/image" Target="NULL"/><Relationship Id="rId82" Type="http://schemas.openxmlformats.org/officeDocument/2006/relationships/customXml" Target="../ink/ink7430.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30" Type="http://schemas.openxmlformats.org/officeDocument/2006/relationships/customXml" Target="../ink/ink7404.xml"/><Relationship Id="rId105" Type="http://schemas.openxmlformats.org/officeDocument/2006/relationships/image" Target="NULL"/><Relationship Id="rId126" Type="http://schemas.openxmlformats.org/officeDocument/2006/relationships/customXml" Target="../ink/ink7452.xml"/><Relationship Id="rId147" Type="http://schemas.openxmlformats.org/officeDocument/2006/relationships/image" Target="NULL"/><Relationship Id="rId168" Type="http://schemas.openxmlformats.org/officeDocument/2006/relationships/customXml" Target="../ink/ink7473.xml"/></Relationships>
</file>

<file path=ppt/slides/_rels/slide168.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7585.xml"/><Relationship Id="rId226" Type="http://schemas.openxmlformats.org/officeDocument/2006/relationships/customXml" Target="../ink/ink7613.xml"/><Relationship Id="rId268" Type="http://schemas.openxmlformats.org/officeDocument/2006/relationships/customXml" Target="../ink/ink7634.xml"/><Relationship Id="rId32" Type="http://schemas.openxmlformats.org/officeDocument/2006/relationships/customXml" Target="../ink/ink7516.xml"/><Relationship Id="rId74" Type="http://schemas.openxmlformats.org/officeDocument/2006/relationships/customXml" Target="../ink/ink7537.xml"/><Relationship Id="rId128" Type="http://schemas.openxmlformats.org/officeDocument/2006/relationships/customXml" Target="../ink/ink7564.xml"/><Relationship Id="rId5" Type="http://schemas.openxmlformats.org/officeDocument/2006/relationships/image" Target="NULL"/><Relationship Id="rId181" Type="http://schemas.openxmlformats.org/officeDocument/2006/relationships/image" Target="NULL"/><Relationship Id="rId237" Type="http://schemas.openxmlformats.org/officeDocument/2006/relationships/image" Target="NULL"/><Relationship Id="rId279" Type="http://schemas.openxmlformats.org/officeDocument/2006/relationships/image" Target="NULL"/><Relationship Id="rId22" Type="http://schemas.openxmlformats.org/officeDocument/2006/relationships/customXml" Target="../ink/ink7511.xml"/><Relationship Id="rId43" Type="http://schemas.openxmlformats.org/officeDocument/2006/relationships/image" Target="NULL"/><Relationship Id="rId64" Type="http://schemas.openxmlformats.org/officeDocument/2006/relationships/customXml" Target="../ink/ink7532.xml"/><Relationship Id="rId118" Type="http://schemas.openxmlformats.org/officeDocument/2006/relationships/customXml" Target="../ink/ink755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575.xml"/><Relationship Id="rId171" Type="http://schemas.openxmlformats.org/officeDocument/2006/relationships/image" Target="NULL"/><Relationship Id="rId192" Type="http://schemas.openxmlformats.org/officeDocument/2006/relationships/customXml" Target="../ink/ink7596.xml"/><Relationship Id="rId206" Type="http://schemas.openxmlformats.org/officeDocument/2006/relationships/customXml" Target="../ink/ink7603.xml"/><Relationship Id="rId227" Type="http://schemas.openxmlformats.org/officeDocument/2006/relationships/image" Target="NULL"/><Relationship Id="rId248" Type="http://schemas.openxmlformats.org/officeDocument/2006/relationships/customXml" Target="../ink/ink7624.xml"/><Relationship Id="rId269" Type="http://schemas.openxmlformats.org/officeDocument/2006/relationships/image" Target="NULL"/><Relationship Id="rId12" Type="http://schemas.openxmlformats.org/officeDocument/2006/relationships/customXml" Target="../ink/ink7506.xml"/><Relationship Id="rId33" Type="http://schemas.openxmlformats.org/officeDocument/2006/relationships/image" Target="NULL"/><Relationship Id="rId108" Type="http://schemas.openxmlformats.org/officeDocument/2006/relationships/customXml" Target="../ink/ink7554.xml"/><Relationship Id="rId129" Type="http://schemas.openxmlformats.org/officeDocument/2006/relationships/image" Target="NULL"/><Relationship Id="rId280" Type="http://schemas.openxmlformats.org/officeDocument/2006/relationships/customXml" Target="../ink/ink7640.xml"/><Relationship Id="rId54" Type="http://schemas.openxmlformats.org/officeDocument/2006/relationships/customXml" Target="../ink/ink7527.xml"/><Relationship Id="rId75" Type="http://schemas.openxmlformats.org/officeDocument/2006/relationships/image" Target="NULL"/><Relationship Id="rId96" Type="http://schemas.openxmlformats.org/officeDocument/2006/relationships/customXml" Target="../ink/ink7548.xml"/><Relationship Id="rId140" Type="http://schemas.openxmlformats.org/officeDocument/2006/relationships/customXml" Target="../ink/ink7570.xml"/><Relationship Id="rId161" Type="http://schemas.openxmlformats.org/officeDocument/2006/relationships/image" Target="NULL"/><Relationship Id="rId182" Type="http://schemas.openxmlformats.org/officeDocument/2006/relationships/customXml" Target="../ink/ink7591.xml"/><Relationship Id="rId217" Type="http://schemas.openxmlformats.org/officeDocument/2006/relationships/image" Target="NULL"/><Relationship Id="rId6" Type="http://schemas.openxmlformats.org/officeDocument/2006/relationships/customXml" Target="../ink/ink7503.xml"/><Relationship Id="rId238" Type="http://schemas.openxmlformats.org/officeDocument/2006/relationships/customXml" Target="../ink/ink7619.xml"/><Relationship Id="rId259" Type="http://schemas.openxmlformats.org/officeDocument/2006/relationships/image" Target="NUL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customXml" Target="../ink/ink7635.xml"/><Relationship Id="rId44" Type="http://schemas.openxmlformats.org/officeDocument/2006/relationships/customXml" Target="../ink/ink7522.xml"/><Relationship Id="rId65" Type="http://schemas.openxmlformats.org/officeDocument/2006/relationships/image" Target="NULL"/><Relationship Id="rId86" Type="http://schemas.openxmlformats.org/officeDocument/2006/relationships/customXml" Target="../ink/ink7543.xml"/><Relationship Id="rId130" Type="http://schemas.openxmlformats.org/officeDocument/2006/relationships/customXml" Target="../ink/ink7565.xml"/><Relationship Id="rId151" Type="http://schemas.openxmlformats.org/officeDocument/2006/relationships/image" Target="NULL"/><Relationship Id="rId172" Type="http://schemas.openxmlformats.org/officeDocument/2006/relationships/customXml" Target="../ink/ink7586.xml"/><Relationship Id="rId193" Type="http://schemas.openxmlformats.org/officeDocument/2006/relationships/image" Target="NULL"/><Relationship Id="rId207" Type="http://schemas.openxmlformats.org/officeDocument/2006/relationships/image" Target="NULL"/><Relationship Id="rId228" Type="http://schemas.openxmlformats.org/officeDocument/2006/relationships/customXml" Target="../ink/ink7614.xml"/><Relationship Id="rId249"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customXml" Target="../ink/ink7630.xml"/><Relationship Id="rId281" Type="http://schemas.openxmlformats.org/officeDocument/2006/relationships/image" Target="NULL"/><Relationship Id="rId34" Type="http://schemas.openxmlformats.org/officeDocument/2006/relationships/customXml" Target="../ink/ink7517.xml"/><Relationship Id="rId55" Type="http://schemas.openxmlformats.org/officeDocument/2006/relationships/image" Target="NULL"/><Relationship Id="rId76" Type="http://schemas.openxmlformats.org/officeDocument/2006/relationships/customXml" Target="../ink/ink7538.xml"/><Relationship Id="rId97" Type="http://schemas.openxmlformats.org/officeDocument/2006/relationships/image" Target="NULL"/><Relationship Id="rId120" Type="http://schemas.openxmlformats.org/officeDocument/2006/relationships/customXml" Target="../ink/ink7560.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7581.xml"/><Relationship Id="rId183" Type="http://schemas.openxmlformats.org/officeDocument/2006/relationships/image" Target="NULL"/><Relationship Id="rId218" Type="http://schemas.openxmlformats.org/officeDocument/2006/relationships/customXml" Target="../ink/ink7609.xml"/><Relationship Id="rId239" Type="http://schemas.openxmlformats.org/officeDocument/2006/relationships/image" Target="NULL"/><Relationship Id="rId250" Type="http://schemas.openxmlformats.org/officeDocument/2006/relationships/customXml" Target="../ink/ink7625.xml"/><Relationship Id="rId271" Type="http://schemas.openxmlformats.org/officeDocument/2006/relationships/image" Target="NULL"/><Relationship Id="rId24" Type="http://schemas.openxmlformats.org/officeDocument/2006/relationships/customXml" Target="../ink/ink7512.xml"/><Relationship Id="rId45" Type="http://schemas.openxmlformats.org/officeDocument/2006/relationships/image" Target="NULL"/><Relationship Id="rId66" Type="http://schemas.openxmlformats.org/officeDocument/2006/relationships/customXml" Target="../ink/ink7533.xml"/><Relationship Id="rId87" Type="http://schemas.openxmlformats.org/officeDocument/2006/relationships/image" Target="NULL"/><Relationship Id="rId110" Type="http://schemas.openxmlformats.org/officeDocument/2006/relationships/customXml" Target="../ink/ink7555.xml"/><Relationship Id="rId131" Type="http://schemas.openxmlformats.org/officeDocument/2006/relationships/image" Target="NULL"/><Relationship Id="rId152" Type="http://schemas.openxmlformats.org/officeDocument/2006/relationships/customXml" Target="../ink/ink7576.xml"/><Relationship Id="rId173" Type="http://schemas.openxmlformats.org/officeDocument/2006/relationships/image" Target="NULL"/><Relationship Id="rId194" Type="http://schemas.openxmlformats.org/officeDocument/2006/relationships/customXml" Target="../ink/ink7597.xml"/><Relationship Id="rId208" Type="http://schemas.openxmlformats.org/officeDocument/2006/relationships/customXml" Target="../ink/ink7604.xml"/><Relationship Id="rId229" Type="http://schemas.openxmlformats.org/officeDocument/2006/relationships/image" Target="NULL"/><Relationship Id="rId240" Type="http://schemas.openxmlformats.org/officeDocument/2006/relationships/customXml" Target="../ink/ink7620.xml"/><Relationship Id="rId261" Type="http://schemas.openxmlformats.org/officeDocument/2006/relationships/image" Target="NULL"/><Relationship Id="rId14" Type="http://schemas.openxmlformats.org/officeDocument/2006/relationships/customXml" Target="../ink/ink7507.xml"/><Relationship Id="rId35" Type="http://schemas.openxmlformats.org/officeDocument/2006/relationships/image" Target="NULL"/><Relationship Id="rId56" Type="http://schemas.openxmlformats.org/officeDocument/2006/relationships/customXml" Target="../ink/ink7528.xml"/><Relationship Id="rId77" Type="http://schemas.openxmlformats.org/officeDocument/2006/relationships/image" Target="NULL"/><Relationship Id="rId100" Type="http://schemas.openxmlformats.org/officeDocument/2006/relationships/customXml" Target="../ink/ink7550.xml"/><Relationship Id="rId8" Type="http://schemas.openxmlformats.org/officeDocument/2006/relationships/customXml" Target="../ink/ink7504.xml"/><Relationship Id="rId98" Type="http://schemas.openxmlformats.org/officeDocument/2006/relationships/customXml" Target="../ink/ink7549.xml"/><Relationship Id="rId121" Type="http://schemas.openxmlformats.org/officeDocument/2006/relationships/image" Target="NULL"/><Relationship Id="rId142" Type="http://schemas.openxmlformats.org/officeDocument/2006/relationships/customXml" Target="../ink/ink7571.xml"/><Relationship Id="rId163" Type="http://schemas.openxmlformats.org/officeDocument/2006/relationships/image" Target="NULL"/><Relationship Id="rId184" Type="http://schemas.openxmlformats.org/officeDocument/2006/relationships/customXml" Target="../ink/ink7592.xml"/><Relationship Id="rId219" Type="http://schemas.openxmlformats.org/officeDocument/2006/relationships/image" Target="NULL"/><Relationship Id="rId230" Type="http://schemas.openxmlformats.org/officeDocument/2006/relationships/customXml" Target="../ink/ink7615.xml"/><Relationship Id="rId251"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523.xml"/><Relationship Id="rId67" Type="http://schemas.openxmlformats.org/officeDocument/2006/relationships/image" Target="NULL"/><Relationship Id="rId272" Type="http://schemas.openxmlformats.org/officeDocument/2006/relationships/customXml" Target="../ink/ink7636.xml"/><Relationship Id="rId88" Type="http://schemas.openxmlformats.org/officeDocument/2006/relationships/customXml" Target="../ink/ink7544.xml"/><Relationship Id="rId111" Type="http://schemas.openxmlformats.org/officeDocument/2006/relationships/image" Target="NULL"/><Relationship Id="rId132" Type="http://schemas.openxmlformats.org/officeDocument/2006/relationships/customXml" Target="../ink/ink7566.xml"/><Relationship Id="rId153" Type="http://schemas.openxmlformats.org/officeDocument/2006/relationships/image" Target="NULL"/><Relationship Id="rId174" Type="http://schemas.openxmlformats.org/officeDocument/2006/relationships/customXml" Target="../ink/ink7587.xml"/><Relationship Id="rId195" Type="http://schemas.openxmlformats.org/officeDocument/2006/relationships/image" Target="NULL"/><Relationship Id="rId209" Type="http://schemas.openxmlformats.org/officeDocument/2006/relationships/image" Target="NULL"/><Relationship Id="rId220" Type="http://schemas.openxmlformats.org/officeDocument/2006/relationships/customXml" Target="../ink/ink7610.xml"/><Relationship Id="rId24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7518.xml"/><Relationship Id="rId57" Type="http://schemas.openxmlformats.org/officeDocument/2006/relationships/image" Target="NULL"/><Relationship Id="rId262" Type="http://schemas.openxmlformats.org/officeDocument/2006/relationships/customXml" Target="../ink/ink7631.xml"/><Relationship Id="rId78" Type="http://schemas.openxmlformats.org/officeDocument/2006/relationships/customXml" Target="../ink/ink7539.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561.xml"/><Relationship Id="rId143" Type="http://schemas.openxmlformats.org/officeDocument/2006/relationships/image" Target="NULL"/><Relationship Id="rId164" Type="http://schemas.openxmlformats.org/officeDocument/2006/relationships/customXml" Target="../ink/ink7582.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customXml" Target="../ink/ink7605.xml"/><Relationship Id="rId26" Type="http://schemas.openxmlformats.org/officeDocument/2006/relationships/customXml" Target="../ink/ink7513.xml"/><Relationship Id="rId231" Type="http://schemas.openxmlformats.org/officeDocument/2006/relationships/image" Target="NULL"/><Relationship Id="rId252" Type="http://schemas.openxmlformats.org/officeDocument/2006/relationships/customXml" Target="../ink/ink7626.xml"/><Relationship Id="rId273" Type="http://schemas.openxmlformats.org/officeDocument/2006/relationships/image" Target="NULL"/><Relationship Id="rId47" Type="http://schemas.openxmlformats.org/officeDocument/2006/relationships/image" Target="NULL"/><Relationship Id="rId68" Type="http://schemas.openxmlformats.org/officeDocument/2006/relationships/customXml" Target="../ink/ink7534.xml"/><Relationship Id="rId89" Type="http://schemas.openxmlformats.org/officeDocument/2006/relationships/image" Target="NULL"/><Relationship Id="rId112" Type="http://schemas.openxmlformats.org/officeDocument/2006/relationships/customXml" Target="../ink/ink7556.xml"/><Relationship Id="rId133" Type="http://schemas.openxmlformats.org/officeDocument/2006/relationships/image" Target="NULL"/><Relationship Id="rId154" Type="http://schemas.openxmlformats.org/officeDocument/2006/relationships/customXml" Target="../ink/ink7577.xml"/><Relationship Id="rId175" Type="http://schemas.openxmlformats.org/officeDocument/2006/relationships/image" Target="NULL"/><Relationship Id="rId196" Type="http://schemas.openxmlformats.org/officeDocument/2006/relationships/customXml" Target="../ink/ink7598.xml"/><Relationship Id="rId200" Type="http://schemas.openxmlformats.org/officeDocument/2006/relationships/customXml" Target="../ink/ink7600.xml"/><Relationship Id="rId16" Type="http://schemas.openxmlformats.org/officeDocument/2006/relationships/customXml" Target="../ink/ink7508.xml"/><Relationship Id="rId221" Type="http://schemas.openxmlformats.org/officeDocument/2006/relationships/image" Target="NULL"/><Relationship Id="rId242" Type="http://schemas.openxmlformats.org/officeDocument/2006/relationships/customXml" Target="../ink/ink7621.xml"/><Relationship Id="rId263"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7529.xml"/><Relationship Id="rId79" Type="http://schemas.openxmlformats.org/officeDocument/2006/relationships/image" Target="NULL"/><Relationship Id="rId102" Type="http://schemas.openxmlformats.org/officeDocument/2006/relationships/customXml" Target="../ink/ink7551.xml"/><Relationship Id="rId123" Type="http://schemas.openxmlformats.org/officeDocument/2006/relationships/image" Target="NULL"/><Relationship Id="rId144" Type="http://schemas.openxmlformats.org/officeDocument/2006/relationships/customXml" Target="../ink/ink7572.xml"/><Relationship Id="rId90" Type="http://schemas.openxmlformats.org/officeDocument/2006/relationships/customXml" Target="../ink/ink7545.xml"/><Relationship Id="rId165" Type="http://schemas.openxmlformats.org/officeDocument/2006/relationships/image" Target="NULL"/><Relationship Id="rId186" Type="http://schemas.openxmlformats.org/officeDocument/2006/relationships/customXml" Target="../ink/ink7593.xml"/><Relationship Id="rId211" Type="http://schemas.openxmlformats.org/officeDocument/2006/relationships/image" Target="NULL"/><Relationship Id="rId232" Type="http://schemas.openxmlformats.org/officeDocument/2006/relationships/customXml" Target="../ink/ink7616.xml"/><Relationship Id="rId253" Type="http://schemas.openxmlformats.org/officeDocument/2006/relationships/image" Target="NULL"/><Relationship Id="rId274" Type="http://schemas.openxmlformats.org/officeDocument/2006/relationships/customXml" Target="../ink/ink7637.xml"/><Relationship Id="rId27" Type="http://schemas.openxmlformats.org/officeDocument/2006/relationships/image" Target="NULL"/><Relationship Id="rId48" Type="http://schemas.openxmlformats.org/officeDocument/2006/relationships/customXml" Target="../ink/ink752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567.xml"/><Relationship Id="rId80" Type="http://schemas.openxmlformats.org/officeDocument/2006/relationships/customXml" Target="../ink/ink7540.xml"/><Relationship Id="rId155" Type="http://schemas.openxmlformats.org/officeDocument/2006/relationships/image" Target="NULL"/><Relationship Id="rId176" Type="http://schemas.openxmlformats.org/officeDocument/2006/relationships/customXml" Target="../ink/ink7588.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7611.xml"/><Relationship Id="rId243" Type="http://schemas.openxmlformats.org/officeDocument/2006/relationships/image" Target="NULL"/><Relationship Id="rId264" Type="http://schemas.openxmlformats.org/officeDocument/2006/relationships/customXml" Target="../ink/ink7632.xml"/><Relationship Id="rId17" Type="http://schemas.openxmlformats.org/officeDocument/2006/relationships/image" Target="NULL"/><Relationship Id="rId38" Type="http://schemas.openxmlformats.org/officeDocument/2006/relationships/customXml" Target="../ink/ink7519.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562.xml"/><Relationship Id="rId70" Type="http://schemas.openxmlformats.org/officeDocument/2006/relationships/customXml" Target="../ink/ink7535.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583.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7606.xml"/><Relationship Id="rId233" Type="http://schemas.openxmlformats.org/officeDocument/2006/relationships/image" Target="NULL"/><Relationship Id="rId254" Type="http://schemas.openxmlformats.org/officeDocument/2006/relationships/customXml" Target="../ink/ink7627.xml"/><Relationship Id="rId28" Type="http://schemas.openxmlformats.org/officeDocument/2006/relationships/customXml" Target="../ink/ink7514.xml"/><Relationship Id="rId49" Type="http://schemas.openxmlformats.org/officeDocument/2006/relationships/image" Target="NULL"/><Relationship Id="rId114" Type="http://schemas.openxmlformats.org/officeDocument/2006/relationships/customXml" Target="../ink/ink7557.xml"/><Relationship Id="rId275" Type="http://schemas.openxmlformats.org/officeDocument/2006/relationships/image" Target="NULL"/><Relationship Id="rId60" Type="http://schemas.openxmlformats.org/officeDocument/2006/relationships/customXml" Target="../ink/ink7530.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578.xml"/><Relationship Id="rId177" Type="http://schemas.openxmlformats.org/officeDocument/2006/relationships/image" Target="NULL"/><Relationship Id="rId198" Type="http://schemas.openxmlformats.org/officeDocument/2006/relationships/customXml" Target="../ink/ink7599.xml"/><Relationship Id="rId202" Type="http://schemas.openxmlformats.org/officeDocument/2006/relationships/customXml" Target="../ink/ink7601.xml"/><Relationship Id="rId223" Type="http://schemas.openxmlformats.org/officeDocument/2006/relationships/image" Target="NULL"/><Relationship Id="rId244" Type="http://schemas.openxmlformats.org/officeDocument/2006/relationships/customXml" Target="../ink/ink7622.xml"/><Relationship Id="rId18" Type="http://schemas.openxmlformats.org/officeDocument/2006/relationships/customXml" Target="../ink/ink7509.xml"/><Relationship Id="rId39" Type="http://schemas.openxmlformats.org/officeDocument/2006/relationships/image" Target="NULL"/><Relationship Id="rId265" Type="http://schemas.openxmlformats.org/officeDocument/2006/relationships/image" Target="NULL"/><Relationship Id="rId50" Type="http://schemas.openxmlformats.org/officeDocument/2006/relationships/customXml" Target="../ink/ink7525.xml"/><Relationship Id="rId104" Type="http://schemas.openxmlformats.org/officeDocument/2006/relationships/customXml" Target="../ink/ink7552.xml"/><Relationship Id="rId125" Type="http://schemas.openxmlformats.org/officeDocument/2006/relationships/image" Target="NULL"/><Relationship Id="rId146" Type="http://schemas.openxmlformats.org/officeDocument/2006/relationships/customXml" Target="../ink/ink7573.xml"/><Relationship Id="rId167" Type="http://schemas.openxmlformats.org/officeDocument/2006/relationships/image" Target="NULL"/><Relationship Id="rId188" Type="http://schemas.openxmlformats.org/officeDocument/2006/relationships/customXml" Target="../ink/ink7594.xml"/><Relationship Id="rId71" Type="http://schemas.openxmlformats.org/officeDocument/2006/relationships/image" Target="NULL"/><Relationship Id="rId92" Type="http://schemas.openxmlformats.org/officeDocument/2006/relationships/customXml" Target="../ink/ink7546.xml"/><Relationship Id="rId213" Type="http://schemas.openxmlformats.org/officeDocument/2006/relationships/image" Target="NULL"/><Relationship Id="rId234" Type="http://schemas.openxmlformats.org/officeDocument/2006/relationships/customXml" Target="../ink/ink7617.xml"/><Relationship Id="rId2" Type="http://schemas.openxmlformats.org/officeDocument/2006/relationships/customXml" Target="../ink/ink7501.xml"/><Relationship Id="rId29" Type="http://schemas.openxmlformats.org/officeDocument/2006/relationships/image" Target="NULL"/><Relationship Id="rId255" Type="http://schemas.openxmlformats.org/officeDocument/2006/relationships/image" Target="NULL"/><Relationship Id="rId276" Type="http://schemas.openxmlformats.org/officeDocument/2006/relationships/customXml" Target="../ink/ink7638.xml"/><Relationship Id="rId40" Type="http://schemas.openxmlformats.org/officeDocument/2006/relationships/customXml" Target="../ink/ink7520.xml"/><Relationship Id="rId115" Type="http://schemas.openxmlformats.org/officeDocument/2006/relationships/image" Target="NULL"/><Relationship Id="rId136" Type="http://schemas.openxmlformats.org/officeDocument/2006/relationships/customXml" Target="../ink/ink7568.xml"/><Relationship Id="rId157" Type="http://schemas.openxmlformats.org/officeDocument/2006/relationships/image" Target="NULL"/><Relationship Id="rId178" Type="http://schemas.openxmlformats.org/officeDocument/2006/relationships/customXml" Target="../ink/ink7589.xml"/><Relationship Id="rId61" Type="http://schemas.openxmlformats.org/officeDocument/2006/relationships/image" Target="NULL"/><Relationship Id="rId82" Type="http://schemas.openxmlformats.org/officeDocument/2006/relationships/customXml" Target="../ink/ink7541.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224" Type="http://schemas.openxmlformats.org/officeDocument/2006/relationships/customXml" Target="../ink/ink7612.xml"/><Relationship Id="rId245" Type="http://schemas.openxmlformats.org/officeDocument/2006/relationships/image" Target="NULL"/><Relationship Id="rId266" Type="http://schemas.openxmlformats.org/officeDocument/2006/relationships/customXml" Target="../ink/ink7633.xml"/><Relationship Id="rId30" Type="http://schemas.openxmlformats.org/officeDocument/2006/relationships/customXml" Target="../ink/ink7515.xml"/><Relationship Id="rId105" Type="http://schemas.openxmlformats.org/officeDocument/2006/relationships/image" Target="NULL"/><Relationship Id="rId126" Type="http://schemas.openxmlformats.org/officeDocument/2006/relationships/customXml" Target="../ink/ink7563.xml"/><Relationship Id="rId147" Type="http://schemas.openxmlformats.org/officeDocument/2006/relationships/image" Target="NULL"/><Relationship Id="rId168" Type="http://schemas.openxmlformats.org/officeDocument/2006/relationships/customXml" Target="../ink/ink7584.xml"/><Relationship Id="rId51" Type="http://schemas.openxmlformats.org/officeDocument/2006/relationships/image" Target="NULL"/><Relationship Id="rId72" Type="http://schemas.openxmlformats.org/officeDocument/2006/relationships/customXml" Target="../ink/ink7536.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7607.xml"/><Relationship Id="rId235" Type="http://schemas.openxmlformats.org/officeDocument/2006/relationships/image" Target="NULL"/><Relationship Id="rId256" Type="http://schemas.openxmlformats.org/officeDocument/2006/relationships/customXml" Target="../ink/ink7628.xml"/><Relationship Id="rId277" Type="http://schemas.openxmlformats.org/officeDocument/2006/relationships/image" Target="NULL"/><Relationship Id="rId116" Type="http://schemas.openxmlformats.org/officeDocument/2006/relationships/customXml" Target="../ink/ink7558.xml"/><Relationship Id="rId137" Type="http://schemas.openxmlformats.org/officeDocument/2006/relationships/image" Target="NULL"/><Relationship Id="rId158" Type="http://schemas.openxmlformats.org/officeDocument/2006/relationships/customXml" Target="../ink/ink7579.xml"/><Relationship Id="rId20" Type="http://schemas.openxmlformats.org/officeDocument/2006/relationships/customXml" Target="../ink/ink7510.xml"/><Relationship Id="rId41" Type="http://schemas.openxmlformats.org/officeDocument/2006/relationships/image" Target="NULL"/><Relationship Id="rId62" Type="http://schemas.openxmlformats.org/officeDocument/2006/relationships/customXml" Target="../ink/ink7531.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7595.xml"/><Relationship Id="rId204" Type="http://schemas.openxmlformats.org/officeDocument/2006/relationships/customXml" Target="../ink/ink7602.xml"/><Relationship Id="rId225" Type="http://schemas.openxmlformats.org/officeDocument/2006/relationships/image" Target="NULL"/><Relationship Id="rId246" Type="http://schemas.openxmlformats.org/officeDocument/2006/relationships/customXml" Target="../ink/ink7623.xml"/><Relationship Id="rId267" Type="http://schemas.openxmlformats.org/officeDocument/2006/relationships/image" Target="NULL"/><Relationship Id="rId106" Type="http://schemas.openxmlformats.org/officeDocument/2006/relationships/customXml" Target="../ink/ink7553.xml"/><Relationship Id="rId127" Type="http://schemas.openxmlformats.org/officeDocument/2006/relationships/image" Target="NULL"/><Relationship Id="rId10" Type="http://schemas.openxmlformats.org/officeDocument/2006/relationships/customXml" Target="../ink/ink7505.xml"/><Relationship Id="rId31" Type="http://schemas.openxmlformats.org/officeDocument/2006/relationships/image" Target="NULL"/><Relationship Id="rId52" Type="http://schemas.openxmlformats.org/officeDocument/2006/relationships/customXml" Target="../ink/ink7526.xml"/><Relationship Id="rId73" Type="http://schemas.openxmlformats.org/officeDocument/2006/relationships/image" Target="NULL"/><Relationship Id="rId94" Type="http://schemas.openxmlformats.org/officeDocument/2006/relationships/customXml" Target="../ink/ink7547.xml"/><Relationship Id="rId148" Type="http://schemas.openxmlformats.org/officeDocument/2006/relationships/customXml" Target="../ink/ink7574.xml"/><Relationship Id="rId169" Type="http://schemas.openxmlformats.org/officeDocument/2006/relationships/image" Target="NULL"/><Relationship Id="rId4" Type="http://schemas.openxmlformats.org/officeDocument/2006/relationships/customXml" Target="../ink/ink7502.xml"/><Relationship Id="rId180" Type="http://schemas.openxmlformats.org/officeDocument/2006/relationships/customXml" Target="../ink/ink7590.xml"/><Relationship Id="rId215" Type="http://schemas.openxmlformats.org/officeDocument/2006/relationships/image" Target="NULL"/><Relationship Id="rId236" Type="http://schemas.openxmlformats.org/officeDocument/2006/relationships/customXml" Target="../ink/ink7618.xml"/><Relationship Id="rId257" Type="http://schemas.openxmlformats.org/officeDocument/2006/relationships/image" Target="NULL"/><Relationship Id="rId278" Type="http://schemas.openxmlformats.org/officeDocument/2006/relationships/customXml" Target="../ink/ink7639.xml"/><Relationship Id="rId42" Type="http://schemas.openxmlformats.org/officeDocument/2006/relationships/customXml" Target="../ink/ink7521.xml"/><Relationship Id="rId84" Type="http://schemas.openxmlformats.org/officeDocument/2006/relationships/customXml" Target="../ink/ink7542.xml"/><Relationship Id="rId138" Type="http://schemas.openxmlformats.org/officeDocument/2006/relationships/customXml" Target="../ink/ink7569.xml"/><Relationship Id="rId191" Type="http://schemas.openxmlformats.org/officeDocument/2006/relationships/image" Target="NULL"/><Relationship Id="rId205" Type="http://schemas.openxmlformats.org/officeDocument/2006/relationships/image" Target="NULL"/><Relationship Id="rId247"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580.xml"/><Relationship Id="rId216" Type="http://schemas.openxmlformats.org/officeDocument/2006/relationships/customXml" Target="../ink/ink7608.xml"/><Relationship Id="rId258" Type="http://schemas.openxmlformats.org/officeDocument/2006/relationships/customXml" Target="../ink/ink7629.xml"/></Relationships>
</file>

<file path=ppt/slides/_rels/slide16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7725.xml"/><Relationship Id="rId226" Type="http://schemas.openxmlformats.org/officeDocument/2006/relationships/customXml" Target="../ink/ink7753.xml"/><Relationship Id="rId268" Type="http://schemas.openxmlformats.org/officeDocument/2006/relationships/customXml" Target="../ink/ink7774.xml"/><Relationship Id="rId32" Type="http://schemas.openxmlformats.org/officeDocument/2006/relationships/customXml" Target="../ink/ink7656.xml"/><Relationship Id="rId74" Type="http://schemas.openxmlformats.org/officeDocument/2006/relationships/customXml" Target="../ink/ink7677.xml"/><Relationship Id="rId128" Type="http://schemas.openxmlformats.org/officeDocument/2006/relationships/customXml" Target="../ink/ink7704.xm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720.xml"/><Relationship Id="rId181" Type="http://schemas.openxmlformats.org/officeDocument/2006/relationships/image" Target="NULL"/><Relationship Id="rId216" Type="http://schemas.openxmlformats.org/officeDocument/2006/relationships/customXml" Target="../ink/ink7748.xml"/><Relationship Id="rId237" Type="http://schemas.openxmlformats.org/officeDocument/2006/relationships/image" Target="NULL"/><Relationship Id="rId258" Type="http://schemas.openxmlformats.org/officeDocument/2006/relationships/customXml" Target="../ink/ink7769.xml"/><Relationship Id="rId22" Type="http://schemas.openxmlformats.org/officeDocument/2006/relationships/customXml" Target="../ink/ink7651.xml"/><Relationship Id="rId43" Type="http://schemas.openxmlformats.org/officeDocument/2006/relationships/image" Target="NULL"/><Relationship Id="rId64" Type="http://schemas.openxmlformats.org/officeDocument/2006/relationships/customXml" Target="../ink/ink7672.xml"/><Relationship Id="rId118" Type="http://schemas.openxmlformats.org/officeDocument/2006/relationships/customXml" Target="../ink/ink769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715.xml"/><Relationship Id="rId171" Type="http://schemas.openxmlformats.org/officeDocument/2006/relationships/image" Target="NULL"/><Relationship Id="rId192" Type="http://schemas.openxmlformats.org/officeDocument/2006/relationships/customXml" Target="../ink/ink7736.xml"/><Relationship Id="rId206" Type="http://schemas.openxmlformats.org/officeDocument/2006/relationships/customXml" Target="../ink/ink7743.xml"/><Relationship Id="rId227" Type="http://schemas.openxmlformats.org/officeDocument/2006/relationships/image" Target="NULL"/><Relationship Id="rId248" Type="http://schemas.openxmlformats.org/officeDocument/2006/relationships/customXml" Target="../ink/ink7764.xml"/><Relationship Id="rId269" Type="http://schemas.openxmlformats.org/officeDocument/2006/relationships/image" Target="NULL"/><Relationship Id="rId12" Type="http://schemas.openxmlformats.org/officeDocument/2006/relationships/customXml" Target="../ink/ink7646.xml"/><Relationship Id="rId33" Type="http://schemas.openxmlformats.org/officeDocument/2006/relationships/image" Target="NULL"/><Relationship Id="rId108" Type="http://schemas.openxmlformats.org/officeDocument/2006/relationships/customXml" Target="../ink/ink7694.xml"/><Relationship Id="rId129" Type="http://schemas.openxmlformats.org/officeDocument/2006/relationships/image" Target="NULL"/><Relationship Id="rId54" Type="http://schemas.openxmlformats.org/officeDocument/2006/relationships/customXml" Target="../ink/ink7667.xml"/><Relationship Id="rId75" Type="http://schemas.openxmlformats.org/officeDocument/2006/relationships/image" Target="NULL"/><Relationship Id="rId96" Type="http://schemas.openxmlformats.org/officeDocument/2006/relationships/customXml" Target="../ink/ink7688.xml"/><Relationship Id="rId140" Type="http://schemas.openxmlformats.org/officeDocument/2006/relationships/customXml" Target="../ink/ink7710.xml"/><Relationship Id="rId161" Type="http://schemas.openxmlformats.org/officeDocument/2006/relationships/image" Target="NULL"/><Relationship Id="rId182" Type="http://schemas.openxmlformats.org/officeDocument/2006/relationships/customXml" Target="../ink/ink7731.xml"/><Relationship Id="rId217" Type="http://schemas.openxmlformats.org/officeDocument/2006/relationships/image" Target="NULL"/><Relationship Id="rId6" Type="http://schemas.openxmlformats.org/officeDocument/2006/relationships/customXml" Target="../ink/ink7643.xml"/><Relationship Id="rId238" Type="http://schemas.openxmlformats.org/officeDocument/2006/relationships/customXml" Target="../ink/ink7759.xml"/><Relationship Id="rId259" Type="http://schemas.openxmlformats.org/officeDocument/2006/relationships/image" Target="NUL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customXml" Target="../ink/ink7775.xml"/><Relationship Id="rId44" Type="http://schemas.openxmlformats.org/officeDocument/2006/relationships/customXml" Target="../ink/ink7662.xml"/><Relationship Id="rId65" Type="http://schemas.openxmlformats.org/officeDocument/2006/relationships/image" Target="NULL"/><Relationship Id="rId86" Type="http://schemas.openxmlformats.org/officeDocument/2006/relationships/customXml" Target="../ink/ink7683.xml"/><Relationship Id="rId130" Type="http://schemas.openxmlformats.org/officeDocument/2006/relationships/customXml" Target="../ink/ink7705.xml"/><Relationship Id="rId151" Type="http://schemas.openxmlformats.org/officeDocument/2006/relationships/image" Target="NULL"/><Relationship Id="rId172" Type="http://schemas.openxmlformats.org/officeDocument/2006/relationships/customXml" Target="../ink/ink7726.xml"/><Relationship Id="rId193" Type="http://schemas.openxmlformats.org/officeDocument/2006/relationships/image" Target="NULL"/><Relationship Id="rId207" Type="http://schemas.openxmlformats.org/officeDocument/2006/relationships/image" Target="NULL"/><Relationship Id="rId228" Type="http://schemas.openxmlformats.org/officeDocument/2006/relationships/customXml" Target="../ink/ink7754.xml"/><Relationship Id="rId249"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customXml" Target="../ink/ink7770.xml"/><Relationship Id="rId34" Type="http://schemas.openxmlformats.org/officeDocument/2006/relationships/customXml" Target="../ink/ink7657.xml"/><Relationship Id="rId55" Type="http://schemas.openxmlformats.org/officeDocument/2006/relationships/image" Target="NULL"/><Relationship Id="rId76" Type="http://schemas.openxmlformats.org/officeDocument/2006/relationships/customXml" Target="../ink/ink7678.xml"/><Relationship Id="rId97" Type="http://schemas.openxmlformats.org/officeDocument/2006/relationships/image" Target="NULL"/><Relationship Id="rId120" Type="http://schemas.openxmlformats.org/officeDocument/2006/relationships/customXml" Target="../ink/ink7700.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7721.xml"/><Relationship Id="rId183" Type="http://schemas.openxmlformats.org/officeDocument/2006/relationships/image" Target="NULL"/><Relationship Id="rId218" Type="http://schemas.openxmlformats.org/officeDocument/2006/relationships/customXml" Target="../ink/ink7749.xml"/><Relationship Id="rId239" Type="http://schemas.openxmlformats.org/officeDocument/2006/relationships/image" Target="NULL"/><Relationship Id="rId250" Type="http://schemas.openxmlformats.org/officeDocument/2006/relationships/customXml" Target="../ink/ink7765.xml"/><Relationship Id="rId271" Type="http://schemas.openxmlformats.org/officeDocument/2006/relationships/image" Target="NULL"/><Relationship Id="rId24" Type="http://schemas.openxmlformats.org/officeDocument/2006/relationships/customXml" Target="../ink/ink7652.xml"/><Relationship Id="rId45" Type="http://schemas.openxmlformats.org/officeDocument/2006/relationships/image" Target="NULL"/><Relationship Id="rId66" Type="http://schemas.openxmlformats.org/officeDocument/2006/relationships/customXml" Target="../ink/ink7673.xml"/><Relationship Id="rId87" Type="http://schemas.openxmlformats.org/officeDocument/2006/relationships/image" Target="NULL"/><Relationship Id="rId110" Type="http://schemas.openxmlformats.org/officeDocument/2006/relationships/customXml" Target="../ink/ink7695.xml"/><Relationship Id="rId131" Type="http://schemas.openxmlformats.org/officeDocument/2006/relationships/image" Target="NULL"/><Relationship Id="rId152" Type="http://schemas.openxmlformats.org/officeDocument/2006/relationships/customXml" Target="../ink/ink7716.xml"/><Relationship Id="rId173" Type="http://schemas.openxmlformats.org/officeDocument/2006/relationships/image" Target="NULL"/><Relationship Id="rId194" Type="http://schemas.openxmlformats.org/officeDocument/2006/relationships/customXml" Target="../ink/ink7737.xml"/><Relationship Id="rId208" Type="http://schemas.openxmlformats.org/officeDocument/2006/relationships/customXml" Target="../ink/ink7744.xml"/><Relationship Id="rId229" Type="http://schemas.openxmlformats.org/officeDocument/2006/relationships/image" Target="NULL"/><Relationship Id="rId240" Type="http://schemas.openxmlformats.org/officeDocument/2006/relationships/customXml" Target="../ink/ink7760.xml"/><Relationship Id="rId261" Type="http://schemas.openxmlformats.org/officeDocument/2006/relationships/image" Target="NULL"/><Relationship Id="rId14" Type="http://schemas.openxmlformats.org/officeDocument/2006/relationships/customXml" Target="../ink/ink7647.xml"/><Relationship Id="rId35" Type="http://schemas.openxmlformats.org/officeDocument/2006/relationships/image" Target="NULL"/><Relationship Id="rId56" Type="http://schemas.openxmlformats.org/officeDocument/2006/relationships/customXml" Target="../ink/ink7668.xml"/><Relationship Id="rId77" Type="http://schemas.openxmlformats.org/officeDocument/2006/relationships/image" Target="NULL"/><Relationship Id="rId100" Type="http://schemas.openxmlformats.org/officeDocument/2006/relationships/customXml" Target="../ink/ink7690.xml"/><Relationship Id="rId8" Type="http://schemas.openxmlformats.org/officeDocument/2006/relationships/customXml" Target="../ink/ink7644.xml"/><Relationship Id="rId98" Type="http://schemas.openxmlformats.org/officeDocument/2006/relationships/customXml" Target="../ink/ink7689.xml"/><Relationship Id="rId121" Type="http://schemas.openxmlformats.org/officeDocument/2006/relationships/image" Target="NULL"/><Relationship Id="rId142" Type="http://schemas.openxmlformats.org/officeDocument/2006/relationships/customXml" Target="../ink/ink7711.xml"/><Relationship Id="rId163" Type="http://schemas.openxmlformats.org/officeDocument/2006/relationships/image" Target="NULL"/><Relationship Id="rId184" Type="http://schemas.openxmlformats.org/officeDocument/2006/relationships/customXml" Target="../ink/ink7732.xml"/><Relationship Id="rId219" Type="http://schemas.openxmlformats.org/officeDocument/2006/relationships/image" Target="NULL"/><Relationship Id="rId230" Type="http://schemas.openxmlformats.org/officeDocument/2006/relationships/customXml" Target="../ink/ink7755.xml"/><Relationship Id="rId251"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663.xml"/><Relationship Id="rId67" Type="http://schemas.openxmlformats.org/officeDocument/2006/relationships/image" Target="NULL"/><Relationship Id="rId272" Type="http://schemas.openxmlformats.org/officeDocument/2006/relationships/customXml" Target="../ink/ink7776.xml"/><Relationship Id="rId88" Type="http://schemas.openxmlformats.org/officeDocument/2006/relationships/customXml" Target="../ink/ink7684.xml"/><Relationship Id="rId111" Type="http://schemas.openxmlformats.org/officeDocument/2006/relationships/image" Target="NULL"/><Relationship Id="rId132" Type="http://schemas.openxmlformats.org/officeDocument/2006/relationships/customXml" Target="../ink/ink7706.xml"/><Relationship Id="rId153" Type="http://schemas.openxmlformats.org/officeDocument/2006/relationships/image" Target="NULL"/><Relationship Id="rId174" Type="http://schemas.openxmlformats.org/officeDocument/2006/relationships/customXml" Target="../ink/ink7727.xml"/><Relationship Id="rId195" Type="http://schemas.openxmlformats.org/officeDocument/2006/relationships/image" Target="NULL"/><Relationship Id="rId209" Type="http://schemas.openxmlformats.org/officeDocument/2006/relationships/image" Target="NULL"/><Relationship Id="rId220" Type="http://schemas.openxmlformats.org/officeDocument/2006/relationships/customXml" Target="../ink/ink7750.xml"/><Relationship Id="rId24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7658.xml"/><Relationship Id="rId57" Type="http://schemas.openxmlformats.org/officeDocument/2006/relationships/image" Target="NULL"/><Relationship Id="rId262" Type="http://schemas.openxmlformats.org/officeDocument/2006/relationships/customXml" Target="../ink/ink7771.xml"/><Relationship Id="rId78" Type="http://schemas.openxmlformats.org/officeDocument/2006/relationships/customXml" Target="../ink/ink7679.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701.xml"/><Relationship Id="rId143" Type="http://schemas.openxmlformats.org/officeDocument/2006/relationships/image" Target="NULL"/><Relationship Id="rId164" Type="http://schemas.openxmlformats.org/officeDocument/2006/relationships/customXml" Target="../ink/ink7722.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customXml" Target="../ink/ink7745.xml"/><Relationship Id="rId26" Type="http://schemas.openxmlformats.org/officeDocument/2006/relationships/customXml" Target="../ink/ink7653.xml"/><Relationship Id="rId231" Type="http://schemas.openxmlformats.org/officeDocument/2006/relationships/image" Target="NULL"/><Relationship Id="rId252" Type="http://schemas.openxmlformats.org/officeDocument/2006/relationships/customXml" Target="../ink/ink7766.xml"/><Relationship Id="rId273" Type="http://schemas.openxmlformats.org/officeDocument/2006/relationships/image" Target="NULL"/><Relationship Id="rId47" Type="http://schemas.openxmlformats.org/officeDocument/2006/relationships/image" Target="NULL"/><Relationship Id="rId68" Type="http://schemas.openxmlformats.org/officeDocument/2006/relationships/customXml" Target="../ink/ink7674.xml"/><Relationship Id="rId89" Type="http://schemas.openxmlformats.org/officeDocument/2006/relationships/image" Target="NULL"/><Relationship Id="rId112" Type="http://schemas.openxmlformats.org/officeDocument/2006/relationships/customXml" Target="../ink/ink7696.xml"/><Relationship Id="rId133" Type="http://schemas.openxmlformats.org/officeDocument/2006/relationships/image" Target="NULL"/><Relationship Id="rId154" Type="http://schemas.openxmlformats.org/officeDocument/2006/relationships/customXml" Target="../ink/ink7717.xml"/><Relationship Id="rId175" Type="http://schemas.openxmlformats.org/officeDocument/2006/relationships/image" Target="NULL"/><Relationship Id="rId196" Type="http://schemas.openxmlformats.org/officeDocument/2006/relationships/customXml" Target="../ink/ink7738.xml"/><Relationship Id="rId200" Type="http://schemas.openxmlformats.org/officeDocument/2006/relationships/customXml" Target="../ink/ink7740.xml"/><Relationship Id="rId16" Type="http://schemas.openxmlformats.org/officeDocument/2006/relationships/customXml" Target="../ink/ink7648.xml"/><Relationship Id="rId221" Type="http://schemas.openxmlformats.org/officeDocument/2006/relationships/image" Target="NULL"/><Relationship Id="rId242" Type="http://schemas.openxmlformats.org/officeDocument/2006/relationships/customXml" Target="../ink/ink7761.xml"/><Relationship Id="rId263"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7669.xml"/><Relationship Id="rId79" Type="http://schemas.openxmlformats.org/officeDocument/2006/relationships/image" Target="NULL"/><Relationship Id="rId102" Type="http://schemas.openxmlformats.org/officeDocument/2006/relationships/customXml" Target="../ink/ink7691.xml"/><Relationship Id="rId123" Type="http://schemas.openxmlformats.org/officeDocument/2006/relationships/image" Target="NULL"/><Relationship Id="rId144" Type="http://schemas.openxmlformats.org/officeDocument/2006/relationships/customXml" Target="../ink/ink7712.xml"/><Relationship Id="rId90" Type="http://schemas.openxmlformats.org/officeDocument/2006/relationships/customXml" Target="../ink/ink7685.xml"/><Relationship Id="rId165" Type="http://schemas.openxmlformats.org/officeDocument/2006/relationships/image" Target="NULL"/><Relationship Id="rId186" Type="http://schemas.openxmlformats.org/officeDocument/2006/relationships/customXml" Target="../ink/ink7733.xml"/><Relationship Id="rId211" Type="http://schemas.openxmlformats.org/officeDocument/2006/relationships/image" Target="NULL"/><Relationship Id="rId232" Type="http://schemas.openxmlformats.org/officeDocument/2006/relationships/customXml" Target="../ink/ink7756.xml"/><Relationship Id="rId253"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766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707.xml"/><Relationship Id="rId80" Type="http://schemas.openxmlformats.org/officeDocument/2006/relationships/customXml" Target="../ink/ink7680.xml"/><Relationship Id="rId155" Type="http://schemas.openxmlformats.org/officeDocument/2006/relationships/image" Target="NULL"/><Relationship Id="rId176" Type="http://schemas.openxmlformats.org/officeDocument/2006/relationships/customXml" Target="../ink/ink7728.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7751.xml"/><Relationship Id="rId243" Type="http://schemas.openxmlformats.org/officeDocument/2006/relationships/image" Target="NULL"/><Relationship Id="rId264" Type="http://schemas.openxmlformats.org/officeDocument/2006/relationships/customXml" Target="../ink/ink7772.xml"/><Relationship Id="rId17" Type="http://schemas.openxmlformats.org/officeDocument/2006/relationships/image" Target="NULL"/><Relationship Id="rId38" Type="http://schemas.openxmlformats.org/officeDocument/2006/relationships/customXml" Target="../ink/ink7659.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702.xml"/><Relationship Id="rId70" Type="http://schemas.openxmlformats.org/officeDocument/2006/relationships/customXml" Target="../ink/ink7675.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723.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7746.xml"/><Relationship Id="rId233" Type="http://schemas.openxmlformats.org/officeDocument/2006/relationships/image" Target="NULL"/><Relationship Id="rId254" Type="http://schemas.openxmlformats.org/officeDocument/2006/relationships/customXml" Target="../ink/ink7767.xml"/><Relationship Id="rId28" Type="http://schemas.openxmlformats.org/officeDocument/2006/relationships/customXml" Target="../ink/ink7654.xml"/><Relationship Id="rId49" Type="http://schemas.openxmlformats.org/officeDocument/2006/relationships/image" Target="NULL"/><Relationship Id="rId114" Type="http://schemas.openxmlformats.org/officeDocument/2006/relationships/customXml" Target="../ink/ink7697.xml"/><Relationship Id="rId60" Type="http://schemas.openxmlformats.org/officeDocument/2006/relationships/customXml" Target="../ink/ink7670.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718.xml"/><Relationship Id="rId177" Type="http://schemas.openxmlformats.org/officeDocument/2006/relationships/image" Target="NULL"/><Relationship Id="rId198" Type="http://schemas.openxmlformats.org/officeDocument/2006/relationships/customXml" Target="../ink/ink7739.xml"/><Relationship Id="rId202" Type="http://schemas.openxmlformats.org/officeDocument/2006/relationships/customXml" Target="../ink/ink7741.xml"/><Relationship Id="rId223" Type="http://schemas.openxmlformats.org/officeDocument/2006/relationships/image" Target="NULL"/><Relationship Id="rId244" Type="http://schemas.openxmlformats.org/officeDocument/2006/relationships/customXml" Target="../ink/ink7762.xml"/><Relationship Id="rId18" Type="http://schemas.openxmlformats.org/officeDocument/2006/relationships/customXml" Target="../ink/ink7649.xml"/><Relationship Id="rId39" Type="http://schemas.openxmlformats.org/officeDocument/2006/relationships/image" Target="NULL"/><Relationship Id="rId265" Type="http://schemas.openxmlformats.org/officeDocument/2006/relationships/image" Target="NULL"/><Relationship Id="rId50" Type="http://schemas.openxmlformats.org/officeDocument/2006/relationships/customXml" Target="../ink/ink7665.xml"/><Relationship Id="rId104" Type="http://schemas.openxmlformats.org/officeDocument/2006/relationships/customXml" Target="../ink/ink7692.xml"/><Relationship Id="rId125" Type="http://schemas.openxmlformats.org/officeDocument/2006/relationships/image" Target="NULL"/><Relationship Id="rId146" Type="http://schemas.openxmlformats.org/officeDocument/2006/relationships/customXml" Target="../ink/ink7713.xml"/><Relationship Id="rId167" Type="http://schemas.openxmlformats.org/officeDocument/2006/relationships/image" Target="NULL"/><Relationship Id="rId188" Type="http://schemas.openxmlformats.org/officeDocument/2006/relationships/customXml" Target="../ink/ink7734.xml"/><Relationship Id="rId71" Type="http://schemas.openxmlformats.org/officeDocument/2006/relationships/image" Target="NULL"/><Relationship Id="rId92" Type="http://schemas.openxmlformats.org/officeDocument/2006/relationships/customXml" Target="../ink/ink7686.xml"/><Relationship Id="rId213" Type="http://schemas.openxmlformats.org/officeDocument/2006/relationships/image" Target="NULL"/><Relationship Id="rId234" Type="http://schemas.openxmlformats.org/officeDocument/2006/relationships/customXml" Target="../ink/ink7757.xml"/><Relationship Id="rId2" Type="http://schemas.openxmlformats.org/officeDocument/2006/relationships/customXml" Target="../ink/ink7641.xml"/><Relationship Id="rId29" Type="http://schemas.openxmlformats.org/officeDocument/2006/relationships/image" Target="NULL"/><Relationship Id="rId255" Type="http://schemas.openxmlformats.org/officeDocument/2006/relationships/image" Target="NULL"/><Relationship Id="rId40" Type="http://schemas.openxmlformats.org/officeDocument/2006/relationships/customXml" Target="../ink/ink7660.xml"/><Relationship Id="rId115" Type="http://schemas.openxmlformats.org/officeDocument/2006/relationships/image" Target="NULL"/><Relationship Id="rId136" Type="http://schemas.openxmlformats.org/officeDocument/2006/relationships/customXml" Target="../ink/ink7708.xml"/><Relationship Id="rId157" Type="http://schemas.openxmlformats.org/officeDocument/2006/relationships/image" Target="NULL"/><Relationship Id="rId178" Type="http://schemas.openxmlformats.org/officeDocument/2006/relationships/customXml" Target="../ink/ink7729.xml"/><Relationship Id="rId61" Type="http://schemas.openxmlformats.org/officeDocument/2006/relationships/image" Target="NULL"/><Relationship Id="rId82" Type="http://schemas.openxmlformats.org/officeDocument/2006/relationships/customXml" Target="../ink/ink7681.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224" Type="http://schemas.openxmlformats.org/officeDocument/2006/relationships/customXml" Target="../ink/ink7752.xml"/><Relationship Id="rId245" Type="http://schemas.openxmlformats.org/officeDocument/2006/relationships/image" Target="NULL"/><Relationship Id="rId266" Type="http://schemas.openxmlformats.org/officeDocument/2006/relationships/customXml" Target="../ink/ink7773.xml"/><Relationship Id="rId30" Type="http://schemas.openxmlformats.org/officeDocument/2006/relationships/customXml" Target="../ink/ink7655.xml"/><Relationship Id="rId105" Type="http://schemas.openxmlformats.org/officeDocument/2006/relationships/image" Target="NULL"/><Relationship Id="rId126" Type="http://schemas.openxmlformats.org/officeDocument/2006/relationships/customXml" Target="../ink/ink7703.xml"/><Relationship Id="rId147" Type="http://schemas.openxmlformats.org/officeDocument/2006/relationships/image" Target="NULL"/><Relationship Id="rId168" Type="http://schemas.openxmlformats.org/officeDocument/2006/relationships/customXml" Target="../ink/ink7724.xml"/><Relationship Id="rId51" Type="http://schemas.openxmlformats.org/officeDocument/2006/relationships/image" Target="NULL"/><Relationship Id="rId72" Type="http://schemas.openxmlformats.org/officeDocument/2006/relationships/customXml" Target="../ink/ink7676.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7747.xml"/><Relationship Id="rId235" Type="http://schemas.openxmlformats.org/officeDocument/2006/relationships/image" Target="NULL"/><Relationship Id="rId256" Type="http://schemas.openxmlformats.org/officeDocument/2006/relationships/customXml" Target="../ink/ink7768.xml"/><Relationship Id="rId116" Type="http://schemas.openxmlformats.org/officeDocument/2006/relationships/customXml" Target="../ink/ink7698.xml"/><Relationship Id="rId137" Type="http://schemas.openxmlformats.org/officeDocument/2006/relationships/image" Target="NULL"/><Relationship Id="rId158" Type="http://schemas.openxmlformats.org/officeDocument/2006/relationships/customXml" Target="../ink/ink7719.xml"/><Relationship Id="rId20" Type="http://schemas.openxmlformats.org/officeDocument/2006/relationships/customXml" Target="../ink/ink7650.xml"/><Relationship Id="rId41" Type="http://schemas.openxmlformats.org/officeDocument/2006/relationships/image" Target="NULL"/><Relationship Id="rId62" Type="http://schemas.openxmlformats.org/officeDocument/2006/relationships/customXml" Target="../ink/ink7671.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7735.xml"/><Relationship Id="rId204" Type="http://schemas.openxmlformats.org/officeDocument/2006/relationships/customXml" Target="../ink/ink7742.xml"/><Relationship Id="rId225" Type="http://schemas.openxmlformats.org/officeDocument/2006/relationships/image" Target="NULL"/><Relationship Id="rId246" Type="http://schemas.openxmlformats.org/officeDocument/2006/relationships/customXml" Target="../ink/ink7763.xml"/><Relationship Id="rId267" Type="http://schemas.openxmlformats.org/officeDocument/2006/relationships/image" Target="NULL"/><Relationship Id="rId106" Type="http://schemas.openxmlformats.org/officeDocument/2006/relationships/customXml" Target="../ink/ink7693.xml"/><Relationship Id="rId127" Type="http://schemas.openxmlformats.org/officeDocument/2006/relationships/image" Target="NULL"/><Relationship Id="rId10" Type="http://schemas.openxmlformats.org/officeDocument/2006/relationships/customXml" Target="../ink/ink7645.xml"/><Relationship Id="rId31" Type="http://schemas.openxmlformats.org/officeDocument/2006/relationships/image" Target="NULL"/><Relationship Id="rId52" Type="http://schemas.openxmlformats.org/officeDocument/2006/relationships/customXml" Target="../ink/ink7666.xml"/><Relationship Id="rId73" Type="http://schemas.openxmlformats.org/officeDocument/2006/relationships/image" Target="NULL"/><Relationship Id="rId94" Type="http://schemas.openxmlformats.org/officeDocument/2006/relationships/customXml" Target="../ink/ink7687.xml"/><Relationship Id="rId148" Type="http://schemas.openxmlformats.org/officeDocument/2006/relationships/customXml" Target="../ink/ink7714.xml"/><Relationship Id="rId169" Type="http://schemas.openxmlformats.org/officeDocument/2006/relationships/image" Target="NULL"/><Relationship Id="rId4" Type="http://schemas.openxmlformats.org/officeDocument/2006/relationships/customXml" Target="../ink/ink7642.xml"/><Relationship Id="rId180" Type="http://schemas.openxmlformats.org/officeDocument/2006/relationships/customXml" Target="../ink/ink7730.xml"/><Relationship Id="rId215" Type="http://schemas.openxmlformats.org/officeDocument/2006/relationships/image" Target="NULL"/><Relationship Id="rId236" Type="http://schemas.openxmlformats.org/officeDocument/2006/relationships/customXml" Target="../ink/ink7758.xml"/><Relationship Id="rId257" Type="http://schemas.openxmlformats.org/officeDocument/2006/relationships/image" Target="NULL"/><Relationship Id="rId42" Type="http://schemas.openxmlformats.org/officeDocument/2006/relationships/customXml" Target="../ink/ink7661.xml"/><Relationship Id="rId84" Type="http://schemas.openxmlformats.org/officeDocument/2006/relationships/customXml" Target="../ink/ink7682.xml"/><Relationship Id="rId138" Type="http://schemas.openxmlformats.org/officeDocument/2006/relationships/customXml" Target="../ink/ink7709.xml"/><Relationship Id="rId191" Type="http://schemas.openxmlformats.org/officeDocument/2006/relationships/image" Target="NULL"/><Relationship Id="rId205" Type="http://schemas.openxmlformats.org/officeDocument/2006/relationships/image" Target="NULL"/><Relationship Id="rId247"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s>
</file>

<file path=ppt/slides/_rels/slide17.xml.rels><?xml version="1.0" encoding="UTF-8" standalone="yes"?>
<Relationships xmlns="http://schemas.openxmlformats.org/package/2006/relationships"><Relationship Id="rId26" Type="http://schemas.openxmlformats.org/officeDocument/2006/relationships/customXml" Target="../ink/ink51.xml"/><Relationship Id="rId21" Type="http://schemas.openxmlformats.org/officeDocument/2006/relationships/image" Target="../media/image65.png"/><Relationship Id="rId42" Type="http://schemas.openxmlformats.org/officeDocument/2006/relationships/customXml" Target="../ink/ink59.xml"/><Relationship Id="rId47" Type="http://schemas.openxmlformats.org/officeDocument/2006/relationships/image" Target="../media/image78.png"/><Relationship Id="rId63" Type="http://schemas.openxmlformats.org/officeDocument/2006/relationships/image" Target="../media/image86.png"/><Relationship Id="rId68" Type="http://schemas.openxmlformats.org/officeDocument/2006/relationships/customXml" Target="../ink/ink72.xml"/><Relationship Id="rId16" Type="http://schemas.openxmlformats.org/officeDocument/2006/relationships/customXml" Target="../ink/ink46.xml"/><Relationship Id="rId11" Type="http://schemas.openxmlformats.org/officeDocument/2006/relationships/image" Target="../media/image9700.png"/><Relationship Id="rId24" Type="http://schemas.openxmlformats.org/officeDocument/2006/relationships/customXml" Target="../ink/ink50.xml"/><Relationship Id="rId32" Type="http://schemas.openxmlformats.org/officeDocument/2006/relationships/customXml" Target="../ink/ink54.xml"/><Relationship Id="rId37" Type="http://schemas.openxmlformats.org/officeDocument/2006/relationships/image" Target="../media/image73.png"/><Relationship Id="rId40" Type="http://schemas.openxmlformats.org/officeDocument/2006/relationships/customXml" Target="../ink/ink58.xml"/><Relationship Id="rId45" Type="http://schemas.openxmlformats.org/officeDocument/2006/relationships/image" Target="../media/image77.png"/><Relationship Id="rId53" Type="http://schemas.openxmlformats.org/officeDocument/2006/relationships/image" Target="../media/image81.png"/><Relationship Id="rId58" Type="http://schemas.openxmlformats.org/officeDocument/2006/relationships/customXml" Target="../ink/ink67.xml"/><Relationship Id="rId66" Type="http://schemas.openxmlformats.org/officeDocument/2006/relationships/customXml" Target="../ink/ink71.xml"/><Relationship Id="rId74" Type="http://schemas.openxmlformats.org/officeDocument/2006/relationships/customXml" Target="../ink/ink75.xml"/><Relationship Id="rId79" Type="http://schemas.openxmlformats.org/officeDocument/2006/relationships/image" Target="../media/image94.png"/><Relationship Id="rId5" Type="http://schemas.openxmlformats.org/officeDocument/2006/relationships/image" Target="../media/image967.png"/><Relationship Id="rId61" Type="http://schemas.openxmlformats.org/officeDocument/2006/relationships/image" Target="../media/image85.png"/><Relationship Id="rId19" Type="http://schemas.openxmlformats.org/officeDocument/2006/relationships/image" Target="../media/image64.png"/><Relationship Id="rId14" Type="http://schemas.openxmlformats.org/officeDocument/2006/relationships/image" Target="../media/image62.png"/><Relationship Id="rId22" Type="http://schemas.openxmlformats.org/officeDocument/2006/relationships/customXml" Target="../ink/ink49.xml"/><Relationship Id="rId27" Type="http://schemas.openxmlformats.org/officeDocument/2006/relationships/image" Target="../media/image68.png"/><Relationship Id="rId30" Type="http://schemas.openxmlformats.org/officeDocument/2006/relationships/customXml" Target="../ink/ink53.xml"/><Relationship Id="rId35" Type="http://schemas.openxmlformats.org/officeDocument/2006/relationships/image" Target="../media/image72.png"/><Relationship Id="rId43" Type="http://schemas.openxmlformats.org/officeDocument/2006/relationships/image" Target="../media/image76.png"/><Relationship Id="rId48" Type="http://schemas.openxmlformats.org/officeDocument/2006/relationships/customXml" Target="../ink/ink62.xml"/><Relationship Id="rId56" Type="http://schemas.openxmlformats.org/officeDocument/2006/relationships/customXml" Target="../ink/ink66.xml"/><Relationship Id="rId64" Type="http://schemas.openxmlformats.org/officeDocument/2006/relationships/customXml" Target="../ink/ink70.xml"/><Relationship Id="rId69" Type="http://schemas.openxmlformats.org/officeDocument/2006/relationships/image" Target="../media/image89.png"/><Relationship Id="rId77" Type="http://schemas.openxmlformats.org/officeDocument/2006/relationships/image" Target="../media/image93.png"/><Relationship Id="rId8" Type="http://schemas.openxmlformats.org/officeDocument/2006/relationships/customXml" Target="../ink/ink43.xml"/><Relationship Id="rId51" Type="http://schemas.openxmlformats.org/officeDocument/2006/relationships/image" Target="../media/image80.png"/><Relationship Id="rId72" Type="http://schemas.openxmlformats.org/officeDocument/2006/relationships/customXml" Target="../ink/ink74.xml"/><Relationship Id="rId80" Type="http://schemas.openxmlformats.org/officeDocument/2006/relationships/customXml" Target="../ink/ink78.xml"/><Relationship Id="rId12" Type="http://schemas.openxmlformats.org/officeDocument/2006/relationships/customXml" Target="../ink/ink45.xml"/><Relationship Id="rId17" Type="http://schemas.openxmlformats.org/officeDocument/2006/relationships/image" Target="../media/image63.png"/><Relationship Id="rId25" Type="http://schemas.openxmlformats.org/officeDocument/2006/relationships/image" Target="../media/image67.png"/><Relationship Id="rId33" Type="http://schemas.openxmlformats.org/officeDocument/2006/relationships/image" Target="../media/image71.png"/><Relationship Id="rId38" Type="http://schemas.openxmlformats.org/officeDocument/2006/relationships/customXml" Target="../ink/ink57.xml"/><Relationship Id="rId46" Type="http://schemas.openxmlformats.org/officeDocument/2006/relationships/customXml" Target="../ink/ink61.xml"/><Relationship Id="rId59" Type="http://schemas.openxmlformats.org/officeDocument/2006/relationships/image" Target="../media/image84.png"/><Relationship Id="rId67" Type="http://schemas.openxmlformats.org/officeDocument/2006/relationships/image" Target="../media/image88.png"/><Relationship Id="rId20" Type="http://schemas.openxmlformats.org/officeDocument/2006/relationships/customXml" Target="../ink/ink48.xml"/><Relationship Id="rId41" Type="http://schemas.openxmlformats.org/officeDocument/2006/relationships/image" Target="../media/image75.png"/><Relationship Id="rId54" Type="http://schemas.openxmlformats.org/officeDocument/2006/relationships/customXml" Target="../ink/ink65.xml"/><Relationship Id="rId62" Type="http://schemas.openxmlformats.org/officeDocument/2006/relationships/customXml" Target="../ink/ink69.xml"/><Relationship Id="rId70" Type="http://schemas.openxmlformats.org/officeDocument/2006/relationships/customXml" Target="../ink/ink73.xml"/><Relationship Id="rId75" Type="http://schemas.openxmlformats.org/officeDocument/2006/relationships/image" Target="../media/image92.png"/><Relationship Id="rId1" Type="http://schemas.openxmlformats.org/officeDocument/2006/relationships/slideLayout" Target="../slideLayouts/slideLayout12.xml"/><Relationship Id="rId6" Type="http://schemas.openxmlformats.org/officeDocument/2006/relationships/customXml" Target="../ink/ink42.xml"/><Relationship Id="rId15" Type="http://schemas.openxmlformats.org/officeDocument/2006/relationships/image" Target="../media/image61.png"/><Relationship Id="rId23" Type="http://schemas.openxmlformats.org/officeDocument/2006/relationships/image" Target="../media/image66.png"/><Relationship Id="rId28" Type="http://schemas.openxmlformats.org/officeDocument/2006/relationships/customXml" Target="../ink/ink52.xml"/><Relationship Id="rId36" Type="http://schemas.openxmlformats.org/officeDocument/2006/relationships/customXml" Target="../ink/ink56.xml"/><Relationship Id="rId49" Type="http://schemas.openxmlformats.org/officeDocument/2006/relationships/image" Target="../media/image79.png"/><Relationship Id="rId57" Type="http://schemas.openxmlformats.org/officeDocument/2006/relationships/image" Target="../media/image83.png"/><Relationship Id="rId10" Type="http://schemas.openxmlformats.org/officeDocument/2006/relationships/customXml" Target="../ink/ink44.xml"/><Relationship Id="rId31" Type="http://schemas.openxmlformats.org/officeDocument/2006/relationships/image" Target="../media/image70.png"/><Relationship Id="rId44" Type="http://schemas.openxmlformats.org/officeDocument/2006/relationships/customXml" Target="../ink/ink60.xml"/><Relationship Id="rId52" Type="http://schemas.openxmlformats.org/officeDocument/2006/relationships/customXml" Target="../ink/ink64.xml"/><Relationship Id="rId60" Type="http://schemas.openxmlformats.org/officeDocument/2006/relationships/customXml" Target="../ink/ink68.xml"/><Relationship Id="rId65" Type="http://schemas.openxmlformats.org/officeDocument/2006/relationships/image" Target="../media/image87.png"/><Relationship Id="rId73" Type="http://schemas.openxmlformats.org/officeDocument/2006/relationships/image" Target="../media/image91.png"/><Relationship Id="rId78" Type="http://schemas.openxmlformats.org/officeDocument/2006/relationships/customXml" Target="../ink/ink77.xml"/><Relationship Id="rId81" Type="http://schemas.openxmlformats.org/officeDocument/2006/relationships/image" Target="../media/image95.png"/><Relationship Id="rId9" Type="http://schemas.openxmlformats.org/officeDocument/2006/relationships/image" Target="../media/image9690.png"/><Relationship Id="rId13" Type="http://schemas.openxmlformats.org/officeDocument/2006/relationships/image" Target="../media/image9711.png"/><Relationship Id="rId18" Type="http://schemas.openxmlformats.org/officeDocument/2006/relationships/customXml" Target="../ink/ink47.xml"/><Relationship Id="rId39" Type="http://schemas.openxmlformats.org/officeDocument/2006/relationships/image" Target="../media/image74.png"/><Relationship Id="rId34" Type="http://schemas.openxmlformats.org/officeDocument/2006/relationships/customXml" Target="../ink/ink55.xml"/><Relationship Id="rId50" Type="http://schemas.openxmlformats.org/officeDocument/2006/relationships/customXml" Target="../ink/ink63.xml"/><Relationship Id="rId55" Type="http://schemas.openxmlformats.org/officeDocument/2006/relationships/image" Target="../media/image82.png"/><Relationship Id="rId76" Type="http://schemas.openxmlformats.org/officeDocument/2006/relationships/customXml" Target="../ink/ink76.xml"/><Relationship Id="rId7" Type="http://schemas.openxmlformats.org/officeDocument/2006/relationships/image" Target="../media/image9680.png"/><Relationship Id="rId71" Type="http://schemas.openxmlformats.org/officeDocument/2006/relationships/image" Target="../media/image90.png"/><Relationship Id="rId2" Type="http://schemas.openxmlformats.org/officeDocument/2006/relationships/customXml" Target="../ink/ink41.xml"/><Relationship Id="rId29" Type="http://schemas.openxmlformats.org/officeDocument/2006/relationships/image" Target="../media/image69.png"/></Relationships>
</file>

<file path=ppt/slides/_rels/slide170.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7861.xml"/><Relationship Id="rId226" Type="http://schemas.openxmlformats.org/officeDocument/2006/relationships/customXml" Target="../ink/ink7889.xml"/><Relationship Id="rId268" Type="http://schemas.openxmlformats.org/officeDocument/2006/relationships/customXml" Target="../ink/ink7910.xml"/><Relationship Id="rId32" Type="http://schemas.openxmlformats.org/officeDocument/2006/relationships/customXml" Target="../ink/ink7792.xml"/><Relationship Id="rId74" Type="http://schemas.openxmlformats.org/officeDocument/2006/relationships/customXml" Target="../ink/ink7813.xml"/><Relationship Id="rId128" Type="http://schemas.openxmlformats.org/officeDocument/2006/relationships/customXml" Target="../ink/ink7840.xm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7856.xml"/><Relationship Id="rId181" Type="http://schemas.openxmlformats.org/officeDocument/2006/relationships/image" Target="NULL"/><Relationship Id="rId216" Type="http://schemas.openxmlformats.org/officeDocument/2006/relationships/customXml" Target="../ink/ink7884.xml"/><Relationship Id="rId237" Type="http://schemas.openxmlformats.org/officeDocument/2006/relationships/image" Target="NULL"/><Relationship Id="rId258" Type="http://schemas.openxmlformats.org/officeDocument/2006/relationships/customXml" Target="../ink/ink7905.xml"/><Relationship Id="rId22" Type="http://schemas.openxmlformats.org/officeDocument/2006/relationships/customXml" Target="../ink/ink7787.xml"/><Relationship Id="rId43" Type="http://schemas.openxmlformats.org/officeDocument/2006/relationships/image" Target="NULL"/><Relationship Id="rId64" Type="http://schemas.openxmlformats.org/officeDocument/2006/relationships/customXml" Target="../ink/ink7808.xml"/><Relationship Id="rId118" Type="http://schemas.openxmlformats.org/officeDocument/2006/relationships/customXml" Target="../ink/ink7835.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7851.xml"/><Relationship Id="rId171" Type="http://schemas.openxmlformats.org/officeDocument/2006/relationships/image" Target="NULL"/><Relationship Id="rId192" Type="http://schemas.openxmlformats.org/officeDocument/2006/relationships/customXml" Target="../ink/ink7872.xml"/><Relationship Id="rId206" Type="http://schemas.openxmlformats.org/officeDocument/2006/relationships/customXml" Target="../ink/ink7879.xml"/><Relationship Id="rId227" Type="http://schemas.openxmlformats.org/officeDocument/2006/relationships/image" Target="NULL"/><Relationship Id="rId248" Type="http://schemas.openxmlformats.org/officeDocument/2006/relationships/customXml" Target="../ink/ink7900.xml"/><Relationship Id="rId269" Type="http://schemas.openxmlformats.org/officeDocument/2006/relationships/image" Target="NULL"/><Relationship Id="rId12" Type="http://schemas.openxmlformats.org/officeDocument/2006/relationships/customXml" Target="../ink/ink7782.xml"/><Relationship Id="rId33" Type="http://schemas.openxmlformats.org/officeDocument/2006/relationships/image" Target="NULL"/><Relationship Id="rId108" Type="http://schemas.openxmlformats.org/officeDocument/2006/relationships/customXml" Target="../ink/ink7830.xml"/><Relationship Id="rId129" Type="http://schemas.openxmlformats.org/officeDocument/2006/relationships/image" Target="NULL"/><Relationship Id="rId54" Type="http://schemas.openxmlformats.org/officeDocument/2006/relationships/customXml" Target="../ink/ink7803.xml"/><Relationship Id="rId75" Type="http://schemas.openxmlformats.org/officeDocument/2006/relationships/image" Target="NULL"/><Relationship Id="rId96" Type="http://schemas.openxmlformats.org/officeDocument/2006/relationships/customXml" Target="../ink/ink7824.xml"/><Relationship Id="rId140" Type="http://schemas.openxmlformats.org/officeDocument/2006/relationships/customXml" Target="../ink/ink7846.xml"/><Relationship Id="rId161" Type="http://schemas.openxmlformats.org/officeDocument/2006/relationships/image" Target="NULL"/><Relationship Id="rId182" Type="http://schemas.openxmlformats.org/officeDocument/2006/relationships/customXml" Target="../ink/ink7867.xml"/><Relationship Id="rId217" Type="http://schemas.openxmlformats.org/officeDocument/2006/relationships/image" Target="NULL"/><Relationship Id="rId6" Type="http://schemas.openxmlformats.org/officeDocument/2006/relationships/customXml" Target="../ink/ink7779.xml"/><Relationship Id="rId238" Type="http://schemas.openxmlformats.org/officeDocument/2006/relationships/customXml" Target="../ink/ink7895.xml"/><Relationship Id="rId259" Type="http://schemas.openxmlformats.org/officeDocument/2006/relationships/image" Target="NUL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customXml" Target="../ink/ink7911.xml"/><Relationship Id="rId44" Type="http://schemas.openxmlformats.org/officeDocument/2006/relationships/customXml" Target="../ink/ink7798.xml"/><Relationship Id="rId65" Type="http://schemas.openxmlformats.org/officeDocument/2006/relationships/image" Target="NULL"/><Relationship Id="rId86" Type="http://schemas.openxmlformats.org/officeDocument/2006/relationships/customXml" Target="../ink/ink7819.xml"/><Relationship Id="rId130" Type="http://schemas.openxmlformats.org/officeDocument/2006/relationships/customXml" Target="../ink/ink7841.xml"/><Relationship Id="rId151" Type="http://schemas.openxmlformats.org/officeDocument/2006/relationships/image" Target="NULL"/><Relationship Id="rId172" Type="http://schemas.openxmlformats.org/officeDocument/2006/relationships/customXml" Target="../ink/ink7862.xml"/><Relationship Id="rId193" Type="http://schemas.openxmlformats.org/officeDocument/2006/relationships/image" Target="NULL"/><Relationship Id="rId207" Type="http://schemas.openxmlformats.org/officeDocument/2006/relationships/image" Target="NULL"/><Relationship Id="rId228" Type="http://schemas.openxmlformats.org/officeDocument/2006/relationships/customXml" Target="../ink/ink7890.xml"/><Relationship Id="rId249"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customXml" Target="../ink/ink7906.xml"/><Relationship Id="rId34" Type="http://schemas.openxmlformats.org/officeDocument/2006/relationships/customXml" Target="../ink/ink7793.xml"/><Relationship Id="rId55" Type="http://schemas.openxmlformats.org/officeDocument/2006/relationships/image" Target="NULL"/><Relationship Id="rId76" Type="http://schemas.openxmlformats.org/officeDocument/2006/relationships/customXml" Target="../ink/ink7814.xml"/><Relationship Id="rId97" Type="http://schemas.openxmlformats.org/officeDocument/2006/relationships/image" Target="NULL"/><Relationship Id="rId120" Type="http://schemas.openxmlformats.org/officeDocument/2006/relationships/customXml" Target="../ink/ink7836.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7857.xml"/><Relationship Id="rId183" Type="http://schemas.openxmlformats.org/officeDocument/2006/relationships/image" Target="NULL"/><Relationship Id="rId218" Type="http://schemas.openxmlformats.org/officeDocument/2006/relationships/customXml" Target="../ink/ink7885.xml"/><Relationship Id="rId239" Type="http://schemas.openxmlformats.org/officeDocument/2006/relationships/image" Target="NULL"/><Relationship Id="rId250" Type="http://schemas.openxmlformats.org/officeDocument/2006/relationships/customXml" Target="../ink/ink7901.xml"/><Relationship Id="rId271" Type="http://schemas.openxmlformats.org/officeDocument/2006/relationships/image" Target="NULL"/><Relationship Id="rId24" Type="http://schemas.openxmlformats.org/officeDocument/2006/relationships/customXml" Target="../ink/ink7788.xml"/><Relationship Id="rId45" Type="http://schemas.openxmlformats.org/officeDocument/2006/relationships/image" Target="NULL"/><Relationship Id="rId66" Type="http://schemas.openxmlformats.org/officeDocument/2006/relationships/customXml" Target="../ink/ink7809.xml"/><Relationship Id="rId87" Type="http://schemas.openxmlformats.org/officeDocument/2006/relationships/image" Target="NULL"/><Relationship Id="rId110" Type="http://schemas.openxmlformats.org/officeDocument/2006/relationships/customXml" Target="../ink/ink7831.xml"/><Relationship Id="rId131" Type="http://schemas.openxmlformats.org/officeDocument/2006/relationships/image" Target="NULL"/><Relationship Id="rId152" Type="http://schemas.openxmlformats.org/officeDocument/2006/relationships/customXml" Target="../ink/ink7852.xml"/><Relationship Id="rId173" Type="http://schemas.openxmlformats.org/officeDocument/2006/relationships/image" Target="NULL"/><Relationship Id="rId194" Type="http://schemas.openxmlformats.org/officeDocument/2006/relationships/customXml" Target="../ink/ink7873.xml"/><Relationship Id="rId208" Type="http://schemas.openxmlformats.org/officeDocument/2006/relationships/customXml" Target="../ink/ink7880.xml"/><Relationship Id="rId229" Type="http://schemas.openxmlformats.org/officeDocument/2006/relationships/image" Target="NULL"/><Relationship Id="rId240" Type="http://schemas.openxmlformats.org/officeDocument/2006/relationships/customXml" Target="../ink/ink7896.xml"/><Relationship Id="rId261" Type="http://schemas.openxmlformats.org/officeDocument/2006/relationships/image" Target="NULL"/><Relationship Id="rId14" Type="http://schemas.openxmlformats.org/officeDocument/2006/relationships/customXml" Target="../ink/ink7783.xml"/><Relationship Id="rId35" Type="http://schemas.openxmlformats.org/officeDocument/2006/relationships/image" Target="NULL"/><Relationship Id="rId56" Type="http://schemas.openxmlformats.org/officeDocument/2006/relationships/customXml" Target="../ink/ink7804.xml"/><Relationship Id="rId77" Type="http://schemas.openxmlformats.org/officeDocument/2006/relationships/image" Target="NULL"/><Relationship Id="rId100" Type="http://schemas.openxmlformats.org/officeDocument/2006/relationships/customXml" Target="../ink/ink7826.xml"/><Relationship Id="rId8" Type="http://schemas.openxmlformats.org/officeDocument/2006/relationships/customXml" Target="../ink/ink7780.xml"/><Relationship Id="rId98" Type="http://schemas.openxmlformats.org/officeDocument/2006/relationships/customXml" Target="../ink/ink7825.xml"/><Relationship Id="rId121" Type="http://schemas.openxmlformats.org/officeDocument/2006/relationships/image" Target="NULL"/><Relationship Id="rId142" Type="http://schemas.openxmlformats.org/officeDocument/2006/relationships/customXml" Target="../ink/ink7847.xml"/><Relationship Id="rId163" Type="http://schemas.openxmlformats.org/officeDocument/2006/relationships/image" Target="NULL"/><Relationship Id="rId184" Type="http://schemas.openxmlformats.org/officeDocument/2006/relationships/customXml" Target="../ink/ink7868.xml"/><Relationship Id="rId219" Type="http://schemas.openxmlformats.org/officeDocument/2006/relationships/image" Target="NULL"/><Relationship Id="rId230" Type="http://schemas.openxmlformats.org/officeDocument/2006/relationships/customXml" Target="../ink/ink7891.xml"/><Relationship Id="rId251"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799.xml"/><Relationship Id="rId67" Type="http://schemas.openxmlformats.org/officeDocument/2006/relationships/image" Target="NULL"/><Relationship Id="rId272" Type="http://schemas.openxmlformats.org/officeDocument/2006/relationships/customXml" Target="../ink/ink7912.xml"/><Relationship Id="rId88" Type="http://schemas.openxmlformats.org/officeDocument/2006/relationships/customXml" Target="../ink/ink7820.xml"/><Relationship Id="rId111" Type="http://schemas.openxmlformats.org/officeDocument/2006/relationships/image" Target="NULL"/><Relationship Id="rId132" Type="http://schemas.openxmlformats.org/officeDocument/2006/relationships/customXml" Target="../ink/ink7842.xml"/><Relationship Id="rId153" Type="http://schemas.openxmlformats.org/officeDocument/2006/relationships/image" Target="NULL"/><Relationship Id="rId174" Type="http://schemas.openxmlformats.org/officeDocument/2006/relationships/customXml" Target="../ink/ink7863.xml"/><Relationship Id="rId195" Type="http://schemas.openxmlformats.org/officeDocument/2006/relationships/image" Target="NULL"/><Relationship Id="rId209" Type="http://schemas.openxmlformats.org/officeDocument/2006/relationships/image" Target="NULL"/><Relationship Id="rId220" Type="http://schemas.openxmlformats.org/officeDocument/2006/relationships/customXml" Target="../ink/ink7886.xml"/><Relationship Id="rId24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7794.xml"/><Relationship Id="rId57" Type="http://schemas.openxmlformats.org/officeDocument/2006/relationships/image" Target="NULL"/><Relationship Id="rId262" Type="http://schemas.openxmlformats.org/officeDocument/2006/relationships/customXml" Target="../ink/ink7907.xml"/><Relationship Id="rId78" Type="http://schemas.openxmlformats.org/officeDocument/2006/relationships/customXml" Target="../ink/ink7815.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7837.xml"/><Relationship Id="rId143" Type="http://schemas.openxmlformats.org/officeDocument/2006/relationships/image" Target="NULL"/><Relationship Id="rId164" Type="http://schemas.openxmlformats.org/officeDocument/2006/relationships/customXml" Target="../ink/ink7858.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customXml" Target="../ink/ink7881.xml"/><Relationship Id="rId26" Type="http://schemas.openxmlformats.org/officeDocument/2006/relationships/customXml" Target="../ink/ink7789.xml"/><Relationship Id="rId231" Type="http://schemas.openxmlformats.org/officeDocument/2006/relationships/image" Target="NULL"/><Relationship Id="rId252" Type="http://schemas.openxmlformats.org/officeDocument/2006/relationships/customXml" Target="../ink/ink7902.xml"/><Relationship Id="rId273" Type="http://schemas.openxmlformats.org/officeDocument/2006/relationships/image" Target="NULL"/><Relationship Id="rId47" Type="http://schemas.openxmlformats.org/officeDocument/2006/relationships/image" Target="NULL"/><Relationship Id="rId68" Type="http://schemas.openxmlformats.org/officeDocument/2006/relationships/customXml" Target="../ink/ink7810.xml"/><Relationship Id="rId89" Type="http://schemas.openxmlformats.org/officeDocument/2006/relationships/image" Target="NULL"/><Relationship Id="rId112" Type="http://schemas.openxmlformats.org/officeDocument/2006/relationships/customXml" Target="../ink/ink7832.xml"/><Relationship Id="rId133" Type="http://schemas.openxmlformats.org/officeDocument/2006/relationships/image" Target="NULL"/><Relationship Id="rId154" Type="http://schemas.openxmlformats.org/officeDocument/2006/relationships/customXml" Target="../ink/ink7853.xml"/><Relationship Id="rId175" Type="http://schemas.openxmlformats.org/officeDocument/2006/relationships/image" Target="NULL"/><Relationship Id="rId196" Type="http://schemas.openxmlformats.org/officeDocument/2006/relationships/customXml" Target="../ink/ink7874.xml"/><Relationship Id="rId200" Type="http://schemas.openxmlformats.org/officeDocument/2006/relationships/customXml" Target="../ink/ink7876.xml"/><Relationship Id="rId16" Type="http://schemas.openxmlformats.org/officeDocument/2006/relationships/customXml" Target="../ink/ink7784.xml"/><Relationship Id="rId221" Type="http://schemas.openxmlformats.org/officeDocument/2006/relationships/image" Target="NULL"/><Relationship Id="rId242" Type="http://schemas.openxmlformats.org/officeDocument/2006/relationships/customXml" Target="../ink/ink7897.xml"/><Relationship Id="rId263"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7805.xml"/><Relationship Id="rId79" Type="http://schemas.openxmlformats.org/officeDocument/2006/relationships/image" Target="NULL"/><Relationship Id="rId102" Type="http://schemas.openxmlformats.org/officeDocument/2006/relationships/customXml" Target="../ink/ink7827.xml"/><Relationship Id="rId123" Type="http://schemas.openxmlformats.org/officeDocument/2006/relationships/image" Target="NULL"/><Relationship Id="rId144" Type="http://schemas.openxmlformats.org/officeDocument/2006/relationships/customXml" Target="../ink/ink7848.xml"/><Relationship Id="rId90" Type="http://schemas.openxmlformats.org/officeDocument/2006/relationships/customXml" Target="../ink/ink7821.xml"/><Relationship Id="rId165" Type="http://schemas.openxmlformats.org/officeDocument/2006/relationships/image" Target="NULL"/><Relationship Id="rId186" Type="http://schemas.openxmlformats.org/officeDocument/2006/relationships/customXml" Target="../ink/ink7869.xml"/><Relationship Id="rId211" Type="http://schemas.openxmlformats.org/officeDocument/2006/relationships/image" Target="NULL"/><Relationship Id="rId232" Type="http://schemas.openxmlformats.org/officeDocument/2006/relationships/customXml" Target="../ink/ink7892.xml"/><Relationship Id="rId253"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7800.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7843.xml"/><Relationship Id="rId80" Type="http://schemas.openxmlformats.org/officeDocument/2006/relationships/customXml" Target="../ink/ink7816.xml"/><Relationship Id="rId155" Type="http://schemas.openxmlformats.org/officeDocument/2006/relationships/image" Target="NULL"/><Relationship Id="rId176" Type="http://schemas.openxmlformats.org/officeDocument/2006/relationships/customXml" Target="../ink/ink7864.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7887.xml"/><Relationship Id="rId243" Type="http://schemas.openxmlformats.org/officeDocument/2006/relationships/image" Target="NULL"/><Relationship Id="rId264" Type="http://schemas.openxmlformats.org/officeDocument/2006/relationships/customXml" Target="../ink/ink7908.xml"/><Relationship Id="rId17" Type="http://schemas.openxmlformats.org/officeDocument/2006/relationships/image" Target="NULL"/><Relationship Id="rId38" Type="http://schemas.openxmlformats.org/officeDocument/2006/relationships/customXml" Target="../ink/ink7795.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7838.xml"/><Relationship Id="rId70" Type="http://schemas.openxmlformats.org/officeDocument/2006/relationships/customXml" Target="../ink/ink7811.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7859.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7882.xml"/><Relationship Id="rId233" Type="http://schemas.openxmlformats.org/officeDocument/2006/relationships/image" Target="NULL"/><Relationship Id="rId254" Type="http://schemas.openxmlformats.org/officeDocument/2006/relationships/customXml" Target="../ink/ink7903.xml"/><Relationship Id="rId28" Type="http://schemas.openxmlformats.org/officeDocument/2006/relationships/customXml" Target="../ink/ink7790.xml"/><Relationship Id="rId49" Type="http://schemas.openxmlformats.org/officeDocument/2006/relationships/image" Target="NULL"/><Relationship Id="rId114" Type="http://schemas.openxmlformats.org/officeDocument/2006/relationships/customXml" Target="../ink/ink7833.xml"/><Relationship Id="rId60" Type="http://schemas.openxmlformats.org/officeDocument/2006/relationships/customXml" Target="../ink/ink7806.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7854.xml"/><Relationship Id="rId177" Type="http://schemas.openxmlformats.org/officeDocument/2006/relationships/image" Target="NULL"/><Relationship Id="rId198" Type="http://schemas.openxmlformats.org/officeDocument/2006/relationships/customXml" Target="../ink/ink7875.xml"/><Relationship Id="rId202" Type="http://schemas.openxmlformats.org/officeDocument/2006/relationships/customXml" Target="../ink/ink7877.xml"/><Relationship Id="rId223" Type="http://schemas.openxmlformats.org/officeDocument/2006/relationships/image" Target="NULL"/><Relationship Id="rId244" Type="http://schemas.openxmlformats.org/officeDocument/2006/relationships/customXml" Target="../ink/ink7898.xml"/><Relationship Id="rId18" Type="http://schemas.openxmlformats.org/officeDocument/2006/relationships/customXml" Target="../ink/ink7785.xml"/><Relationship Id="rId39" Type="http://schemas.openxmlformats.org/officeDocument/2006/relationships/image" Target="NULL"/><Relationship Id="rId265" Type="http://schemas.openxmlformats.org/officeDocument/2006/relationships/image" Target="NULL"/><Relationship Id="rId50" Type="http://schemas.openxmlformats.org/officeDocument/2006/relationships/customXml" Target="../ink/ink7801.xml"/><Relationship Id="rId104" Type="http://schemas.openxmlformats.org/officeDocument/2006/relationships/customXml" Target="../ink/ink7828.xml"/><Relationship Id="rId125" Type="http://schemas.openxmlformats.org/officeDocument/2006/relationships/image" Target="NULL"/><Relationship Id="rId146" Type="http://schemas.openxmlformats.org/officeDocument/2006/relationships/customXml" Target="../ink/ink7849.xml"/><Relationship Id="rId167" Type="http://schemas.openxmlformats.org/officeDocument/2006/relationships/image" Target="NULL"/><Relationship Id="rId188" Type="http://schemas.openxmlformats.org/officeDocument/2006/relationships/customXml" Target="../ink/ink7870.xml"/><Relationship Id="rId71" Type="http://schemas.openxmlformats.org/officeDocument/2006/relationships/image" Target="NULL"/><Relationship Id="rId92" Type="http://schemas.openxmlformats.org/officeDocument/2006/relationships/customXml" Target="../ink/ink7822.xml"/><Relationship Id="rId213" Type="http://schemas.openxmlformats.org/officeDocument/2006/relationships/image" Target="NULL"/><Relationship Id="rId234" Type="http://schemas.openxmlformats.org/officeDocument/2006/relationships/customXml" Target="../ink/ink7893.xml"/><Relationship Id="rId2" Type="http://schemas.openxmlformats.org/officeDocument/2006/relationships/customXml" Target="../ink/ink7777.xml"/><Relationship Id="rId29" Type="http://schemas.openxmlformats.org/officeDocument/2006/relationships/image" Target="NULL"/><Relationship Id="rId255" Type="http://schemas.openxmlformats.org/officeDocument/2006/relationships/image" Target="NULL"/><Relationship Id="rId40" Type="http://schemas.openxmlformats.org/officeDocument/2006/relationships/customXml" Target="../ink/ink7796.xml"/><Relationship Id="rId115" Type="http://schemas.openxmlformats.org/officeDocument/2006/relationships/image" Target="NULL"/><Relationship Id="rId136" Type="http://schemas.openxmlformats.org/officeDocument/2006/relationships/customXml" Target="../ink/ink7844.xml"/><Relationship Id="rId157" Type="http://schemas.openxmlformats.org/officeDocument/2006/relationships/image" Target="NULL"/><Relationship Id="rId178" Type="http://schemas.openxmlformats.org/officeDocument/2006/relationships/customXml" Target="../ink/ink7865.xml"/><Relationship Id="rId61" Type="http://schemas.openxmlformats.org/officeDocument/2006/relationships/image" Target="NULL"/><Relationship Id="rId82" Type="http://schemas.openxmlformats.org/officeDocument/2006/relationships/customXml" Target="../ink/ink7817.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224" Type="http://schemas.openxmlformats.org/officeDocument/2006/relationships/customXml" Target="../ink/ink7888.xml"/><Relationship Id="rId245" Type="http://schemas.openxmlformats.org/officeDocument/2006/relationships/image" Target="NULL"/><Relationship Id="rId266" Type="http://schemas.openxmlformats.org/officeDocument/2006/relationships/customXml" Target="../ink/ink7909.xml"/><Relationship Id="rId30" Type="http://schemas.openxmlformats.org/officeDocument/2006/relationships/customXml" Target="../ink/ink7791.xml"/><Relationship Id="rId105" Type="http://schemas.openxmlformats.org/officeDocument/2006/relationships/image" Target="NULL"/><Relationship Id="rId126" Type="http://schemas.openxmlformats.org/officeDocument/2006/relationships/customXml" Target="../ink/ink7839.xml"/><Relationship Id="rId147" Type="http://schemas.openxmlformats.org/officeDocument/2006/relationships/image" Target="NULL"/><Relationship Id="rId168" Type="http://schemas.openxmlformats.org/officeDocument/2006/relationships/customXml" Target="../ink/ink7860.xml"/><Relationship Id="rId51" Type="http://schemas.openxmlformats.org/officeDocument/2006/relationships/image" Target="NULL"/><Relationship Id="rId72" Type="http://schemas.openxmlformats.org/officeDocument/2006/relationships/customXml" Target="../ink/ink7812.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7883.xml"/><Relationship Id="rId235" Type="http://schemas.openxmlformats.org/officeDocument/2006/relationships/image" Target="NULL"/><Relationship Id="rId256" Type="http://schemas.openxmlformats.org/officeDocument/2006/relationships/customXml" Target="../ink/ink7904.xml"/><Relationship Id="rId116" Type="http://schemas.openxmlformats.org/officeDocument/2006/relationships/customXml" Target="../ink/ink7834.xml"/><Relationship Id="rId137" Type="http://schemas.openxmlformats.org/officeDocument/2006/relationships/image" Target="NULL"/><Relationship Id="rId158" Type="http://schemas.openxmlformats.org/officeDocument/2006/relationships/customXml" Target="../ink/ink7855.xml"/><Relationship Id="rId20" Type="http://schemas.openxmlformats.org/officeDocument/2006/relationships/customXml" Target="../ink/ink7786.xml"/><Relationship Id="rId41" Type="http://schemas.openxmlformats.org/officeDocument/2006/relationships/image" Target="NULL"/><Relationship Id="rId62" Type="http://schemas.openxmlformats.org/officeDocument/2006/relationships/customXml" Target="../ink/ink7807.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7871.xml"/><Relationship Id="rId204" Type="http://schemas.openxmlformats.org/officeDocument/2006/relationships/customXml" Target="../ink/ink7878.xml"/><Relationship Id="rId225" Type="http://schemas.openxmlformats.org/officeDocument/2006/relationships/image" Target="NULL"/><Relationship Id="rId246" Type="http://schemas.openxmlformats.org/officeDocument/2006/relationships/customXml" Target="../ink/ink7899.xml"/><Relationship Id="rId267" Type="http://schemas.openxmlformats.org/officeDocument/2006/relationships/image" Target="NULL"/><Relationship Id="rId106" Type="http://schemas.openxmlformats.org/officeDocument/2006/relationships/customXml" Target="../ink/ink7829.xml"/><Relationship Id="rId127" Type="http://schemas.openxmlformats.org/officeDocument/2006/relationships/image" Target="NULL"/><Relationship Id="rId10" Type="http://schemas.openxmlformats.org/officeDocument/2006/relationships/customXml" Target="../ink/ink7781.xml"/><Relationship Id="rId31" Type="http://schemas.openxmlformats.org/officeDocument/2006/relationships/image" Target="NULL"/><Relationship Id="rId52" Type="http://schemas.openxmlformats.org/officeDocument/2006/relationships/customXml" Target="../ink/ink7802.xml"/><Relationship Id="rId73" Type="http://schemas.openxmlformats.org/officeDocument/2006/relationships/image" Target="NULL"/><Relationship Id="rId94" Type="http://schemas.openxmlformats.org/officeDocument/2006/relationships/customXml" Target="../ink/ink7823.xml"/><Relationship Id="rId148" Type="http://schemas.openxmlformats.org/officeDocument/2006/relationships/customXml" Target="../ink/ink7850.xml"/><Relationship Id="rId169" Type="http://schemas.openxmlformats.org/officeDocument/2006/relationships/image" Target="NULL"/><Relationship Id="rId4" Type="http://schemas.openxmlformats.org/officeDocument/2006/relationships/customXml" Target="../ink/ink7778.xml"/><Relationship Id="rId180" Type="http://schemas.openxmlformats.org/officeDocument/2006/relationships/customXml" Target="../ink/ink7866.xml"/><Relationship Id="rId215" Type="http://schemas.openxmlformats.org/officeDocument/2006/relationships/image" Target="NULL"/><Relationship Id="rId236" Type="http://schemas.openxmlformats.org/officeDocument/2006/relationships/customXml" Target="../ink/ink7894.xml"/><Relationship Id="rId257" Type="http://schemas.openxmlformats.org/officeDocument/2006/relationships/image" Target="NULL"/><Relationship Id="rId42" Type="http://schemas.openxmlformats.org/officeDocument/2006/relationships/customXml" Target="../ink/ink7797.xml"/><Relationship Id="rId84" Type="http://schemas.openxmlformats.org/officeDocument/2006/relationships/customXml" Target="../ink/ink7818.xml"/><Relationship Id="rId138" Type="http://schemas.openxmlformats.org/officeDocument/2006/relationships/customXml" Target="../ink/ink7845.xml"/><Relationship Id="rId191" Type="http://schemas.openxmlformats.org/officeDocument/2006/relationships/image" Target="NULL"/><Relationship Id="rId205" Type="http://schemas.openxmlformats.org/officeDocument/2006/relationships/image" Target="NULL"/><Relationship Id="rId247"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s>
</file>

<file path=ppt/slides/_rels/slide171.xml.rels><?xml version="1.0" encoding="UTF-8" standalone="yes"?>
<Relationships xmlns="http://schemas.openxmlformats.org/package/2006/relationships"><Relationship Id="rId26" Type="http://schemas.openxmlformats.org/officeDocument/2006/relationships/customXml" Target="../ink/ink7925.xml"/><Relationship Id="rId21" Type="http://schemas.openxmlformats.org/officeDocument/2006/relationships/image" Target="NULL"/><Relationship Id="rId42" Type="http://schemas.openxmlformats.org/officeDocument/2006/relationships/customXml" Target="../ink/ink7933.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7946.xml"/><Relationship Id="rId84" Type="http://schemas.openxmlformats.org/officeDocument/2006/relationships/customXml" Target="../ink/ink7954.xml"/><Relationship Id="rId89" Type="http://schemas.openxmlformats.org/officeDocument/2006/relationships/image" Target="NULL"/><Relationship Id="rId16" Type="http://schemas.openxmlformats.org/officeDocument/2006/relationships/customXml" Target="../ink/ink7920.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7928.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7941.xml"/><Relationship Id="rId74" Type="http://schemas.openxmlformats.org/officeDocument/2006/relationships/customXml" Target="../ink/ink7949.xml"/><Relationship Id="rId79" Type="http://schemas.openxmlformats.org/officeDocument/2006/relationships/image" Target="NULL"/><Relationship Id="rId102" Type="http://schemas.openxmlformats.org/officeDocument/2006/relationships/customXml" Target="../ink/ink7963.xml"/><Relationship Id="rId5" Type="http://schemas.openxmlformats.org/officeDocument/2006/relationships/image" Target="NULL"/><Relationship Id="rId90" Type="http://schemas.openxmlformats.org/officeDocument/2006/relationships/customXml" Target="../ink/ink7957.xml"/><Relationship Id="rId95" Type="http://schemas.openxmlformats.org/officeDocument/2006/relationships/image" Target="NULL"/><Relationship Id="rId22" Type="http://schemas.openxmlformats.org/officeDocument/2006/relationships/customXml" Target="../ink/ink7923.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7936.xml"/><Relationship Id="rId64" Type="http://schemas.openxmlformats.org/officeDocument/2006/relationships/customXml" Target="../ink/ink7944.xml"/><Relationship Id="rId69" Type="http://schemas.openxmlformats.org/officeDocument/2006/relationships/image" Target="NULL"/><Relationship Id="rId80" Type="http://schemas.openxmlformats.org/officeDocument/2006/relationships/customXml" Target="../ink/ink7952.xml"/><Relationship Id="rId85" Type="http://schemas.openxmlformats.org/officeDocument/2006/relationships/image" Target="NULL"/><Relationship Id="rId12" Type="http://schemas.openxmlformats.org/officeDocument/2006/relationships/customXml" Target="../ink/ink7918.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7931.xml"/><Relationship Id="rId59" Type="http://schemas.openxmlformats.org/officeDocument/2006/relationships/image" Target="NULL"/><Relationship Id="rId103" Type="http://schemas.openxmlformats.org/officeDocument/2006/relationships/image" Target="NULL"/><Relationship Id="rId20" Type="http://schemas.openxmlformats.org/officeDocument/2006/relationships/customXml" Target="../ink/ink7922.xml"/><Relationship Id="rId41" Type="http://schemas.openxmlformats.org/officeDocument/2006/relationships/image" Target="NULL"/><Relationship Id="rId54" Type="http://schemas.openxmlformats.org/officeDocument/2006/relationships/customXml" Target="../ink/ink7939.xml"/><Relationship Id="rId62" Type="http://schemas.openxmlformats.org/officeDocument/2006/relationships/customXml" Target="../ink/ink7943.xml"/><Relationship Id="rId70" Type="http://schemas.openxmlformats.org/officeDocument/2006/relationships/customXml" Target="../ink/ink7947.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7956.xml"/><Relationship Id="rId91" Type="http://schemas.openxmlformats.org/officeDocument/2006/relationships/image" Target="NULL"/><Relationship Id="rId96" Type="http://schemas.openxmlformats.org/officeDocument/2006/relationships/customXml" Target="../ink/ink7960.xml"/><Relationship Id="rId1" Type="http://schemas.openxmlformats.org/officeDocument/2006/relationships/slideLayout" Target="../slideLayouts/slideLayout12.xml"/><Relationship Id="rId6" Type="http://schemas.openxmlformats.org/officeDocument/2006/relationships/customXml" Target="../ink/ink7915.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7926.xml"/><Relationship Id="rId36" Type="http://schemas.openxmlformats.org/officeDocument/2006/relationships/customXml" Target="../ink/ink7930.xml"/><Relationship Id="rId49"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7965.xml"/><Relationship Id="rId10" Type="http://schemas.openxmlformats.org/officeDocument/2006/relationships/customXml" Target="../ink/ink7917.xml"/><Relationship Id="rId31" Type="http://schemas.openxmlformats.org/officeDocument/2006/relationships/image" Target="NULL"/><Relationship Id="rId44" Type="http://schemas.openxmlformats.org/officeDocument/2006/relationships/customXml" Target="../ink/ink7934.xml"/><Relationship Id="rId52" Type="http://schemas.openxmlformats.org/officeDocument/2006/relationships/customXml" Target="../ink/ink7938.xml"/><Relationship Id="rId60" Type="http://schemas.openxmlformats.org/officeDocument/2006/relationships/customXml" Target="../ink/ink7942.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7951.xml"/><Relationship Id="rId81" Type="http://schemas.openxmlformats.org/officeDocument/2006/relationships/image" Target="NULL"/><Relationship Id="rId86" Type="http://schemas.openxmlformats.org/officeDocument/2006/relationships/customXml" Target="../ink/ink7955.xml"/><Relationship Id="rId94" Type="http://schemas.openxmlformats.org/officeDocument/2006/relationships/customXml" Target="../ink/ink7959.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7914.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7921.xml"/><Relationship Id="rId39" Type="http://schemas.openxmlformats.org/officeDocument/2006/relationships/image" Target="NULL"/><Relationship Id="rId34" Type="http://schemas.openxmlformats.org/officeDocument/2006/relationships/customXml" Target="../ink/ink7929.xml"/><Relationship Id="rId50" Type="http://schemas.openxmlformats.org/officeDocument/2006/relationships/customXml" Target="../ink/ink7937.xml"/><Relationship Id="rId55" Type="http://schemas.openxmlformats.org/officeDocument/2006/relationships/image" Target="NULL"/><Relationship Id="rId76" Type="http://schemas.openxmlformats.org/officeDocument/2006/relationships/customXml" Target="../ink/ink7950.xml"/><Relationship Id="rId97" Type="http://schemas.openxmlformats.org/officeDocument/2006/relationships/image" Target="NULL"/><Relationship Id="rId104" Type="http://schemas.openxmlformats.org/officeDocument/2006/relationships/customXml" Target="../ink/ink7964.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7958.xml"/><Relationship Id="rId2" Type="http://schemas.openxmlformats.org/officeDocument/2006/relationships/customXml" Target="../ink/ink7913.xml"/><Relationship Id="rId29" Type="http://schemas.openxmlformats.org/officeDocument/2006/relationships/image" Target="NULL"/><Relationship Id="rId24" Type="http://schemas.openxmlformats.org/officeDocument/2006/relationships/customXml" Target="../ink/ink7924.xml"/><Relationship Id="rId40" Type="http://schemas.openxmlformats.org/officeDocument/2006/relationships/customXml" Target="../ink/ink7932.xml"/><Relationship Id="rId45" Type="http://schemas.openxmlformats.org/officeDocument/2006/relationships/image" Target="NULL"/><Relationship Id="rId66" Type="http://schemas.openxmlformats.org/officeDocument/2006/relationships/customXml" Target="../ink/ink7945.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7953.xml"/><Relationship Id="rId19" Type="http://schemas.openxmlformats.org/officeDocument/2006/relationships/image" Target="NULL"/><Relationship Id="rId14" Type="http://schemas.openxmlformats.org/officeDocument/2006/relationships/customXml" Target="../ink/ink7919.xml"/><Relationship Id="rId30" Type="http://schemas.openxmlformats.org/officeDocument/2006/relationships/customXml" Target="../ink/ink7927.xml"/><Relationship Id="rId35" Type="http://schemas.openxmlformats.org/officeDocument/2006/relationships/image" Target="NULL"/><Relationship Id="rId56" Type="http://schemas.openxmlformats.org/officeDocument/2006/relationships/customXml" Target="../ink/ink7940.xml"/><Relationship Id="rId77" Type="http://schemas.openxmlformats.org/officeDocument/2006/relationships/image" Target="NULL"/><Relationship Id="rId100" Type="http://schemas.openxmlformats.org/officeDocument/2006/relationships/customXml" Target="../ink/ink7962.xml"/><Relationship Id="rId105" Type="http://schemas.openxmlformats.org/officeDocument/2006/relationships/image" Target="NULL"/><Relationship Id="rId8" Type="http://schemas.openxmlformats.org/officeDocument/2006/relationships/customXml" Target="../ink/ink7916.xml"/><Relationship Id="rId51" Type="http://schemas.openxmlformats.org/officeDocument/2006/relationships/image" Target="NULL"/><Relationship Id="rId72" Type="http://schemas.openxmlformats.org/officeDocument/2006/relationships/customXml" Target="../ink/ink7948.xml"/><Relationship Id="rId93" Type="http://schemas.openxmlformats.org/officeDocument/2006/relationships/image" Target="NULL"/><Relationship Id="rId98" Type="http://schemas.openxmlformats.org/officeDocument/2006/relationships/customXml" Target="../ink/ink7961.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7935.xml"/><Relationship Id="rId67" Type="http://schemas.openxmlformats.org/officeDocument/2006/relationships/image" Target="NUL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 Id="rId4" Type="http://schemas.openxmlformats.org/officeDocument/2006/relationships/image" Target="NULL"/></Relationships>
</file>

<file path=ppt/slides/_rels/slide178.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 Id="rId5" Type="http://schemas.openxmlformats.org/officeDocument/2006/relationships/image" Target="NULL"/><Relationship Id="rId4" Type="http://schemas.openxmlformats.org/officeDocument/2006/relationships/image" Target="NULL"/></Relationships>
</file>

<file path=ppt/slides/_rels/slide179.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 Id="rId5" Type="http://schemas.openxmlformats.org/officeDocument/2006/relationships/image" Target="NULL"/><Relationship Id="rId4" Type="http://schemas.openxmlformats.org/officeDocument/2006/relationships/image" Target="NULL"/></Relationships>
</file>

<file path=ppt/slides/_rels/slide18.xml.rels><?xml version="1.0" encoding="UTF-8" standalone="yes"?>
<Relationships xmlns="http://schemas.openxmlformats.org/package/2006/relationships"><Relationship Id="rId26" Type="http://schemas.openxmlformats.org/officeDocument/2006/relationships/customXml" Target="../ink/ink89.xml"/><Relationship Id="rId21" Type="http://schemas.openxmlformats.org/officeDocument/2006/relationships/image" Target="../media/image65.png"/><Relationship Id="rId42" Type="http://schemas.openxmlformats.org/officeDocument/2006/relationships/customXml" Target="../ink/ink97.xml"/><Relationship Id="rId47" Type="http://schemas.openxmlformats.org/officeDocument/2006/relationships/image" Target="../media/image78.png"/><Relationship Id="rId63" Type="http://schemas.openxmlformats.org/officeDocument/2006/relationships/image" Target="../media/image86.png"/><Relationship Id="rId68" Type="http://schemas.openxmlformats.org/officeDocument/2006/relationships/customXml" Target="../ink/ink110.xml"/><Relationship Id="rId84" Type="http://schemas.openxmlformats.org/officeDocument/2006/relationships/customXml" Target="../ink/ink118.xml"/><Relationship Id="rId89" Type="http://schemas.openxmlformats.org/officeDocument/2006/relationships/image" Target="../media/image99.png"/><Relationship Id="rId16" Type="http://schemas.openxmlformats.org/officeDocument/2006/relationships/customXml" Target="../ink/ink84.xml"/><Relationship Id="rId107" Type="http://schemas.openxmlformats.org/officeDocument/2006/relationships/image" Target="../media/image108.png"/><Relationship Id="rId11" Type="http://schemas.openxmlformats.org/officeDocument/2006/relationships/image" Target="../media/image9700.png"/><Relationship Id="rId32" Type="http://schemas.openxmlformats.org/officeDocument/2006/relationships/customXml" Target="../ink/ink92.xml"/><Relationship Id="rId37" Type="http://schemas.openxmlformats.org/officeDocument/2006/relationships/image" Target="../media/image73.png"/><Relationship Id="rId53" Type="http://schemas.openxmlformats.org/officeDocument/2006/relationships/image" Target="../media/image81.png"/><Relationship Id="rId58" Type="http://schemas.openxmlformats.org/officeDocument/2006/relationships/customXml" Target="../ink/ink105.xml"/><Relationship Id="rId74" Type="http://schemas.openxmlformats.org/officeDocument/2006/relationships/customXml" Target="../ink/ink113.xml"/><Relationship Id="rId79" Type="http://schemas.openxmlformats.org/officeDocument/2006/relationships/image" Target="../media/image94.png"/><Relationship Id="rId102" Type="http://schemas.openxmlformats.org/officeDocument/2006/relationships/customXml" Target="../ink/ink127.xml"/><Relationship Id="rId5" Type="http://schemas.openxmlformats.org/officeDocument/2006/relationships/image" Target="../media/image967.png"/><Relationship Id="rId90" Type="http://schemas.openxmlformats.org/officeDocument/2006/relationships/customXml" Target="../ink/ink121.xml"/><Relationship Id="rId95" Type="http://schemas.openxmlformats.org/officeDocument/2006/relationships/image" Target="../media/image102.png"/><Relationship Id="rId22" Type="http://schemas.openxmlformats.org/officeDocument/2006/relationships/customXml" Target="../ink/ink87.xml"/><Relationship Id="rId27" Type="http://schemas.openxmlformats.org/officeDocument/2006/relationships/image" Target="../media/image68.png"/><Relationship Id="rId43" Type="http://schemas.openxmlformats.org/officeDocument/2006/relationships/image" Target="../media/image76.png"/><Relationship Id="rId48" Type="http://schemas.openxmlformats.org/officeDocument/2006/relationships/customXml" Target="../ink/ink100.xml"/><Relationship Id="rId64" Type="http://schemas.openxmlformats.org/officeDocument/2006/relationships/customXml" Target="../ink/ink108.xml"/><Relationship Id="rId69" Type="http://schemas.openxmlformats.org/officeDocument/2006/relationships/image" Target="../media/image89.png"/><Relationship Id="rId80" Type="http://schemas.openxmlformats.org/officeDocument/2006/relationships/customXml" Target="../ink/ink116.xml"/><Relationship Id="rId85" Type="http://schemas.openxmlformats.org/officeDocument/2006/relationships/image" Target="../media/image97.png"/><Relationship Id="rId12" Type="http://schemas.openxmlformats.org/officeDocument/2006/relationships/customXml" Target="../ink/ink83.xml"/><Relationship Id="rId17" Type="http://schemas.openxmlformats.org/officeDocument/2006/relationships/image" Target="../media/image63.png"/><Relationship Id="rId33" Type="http://schemas.openxmlformats.org/officeDocument/2006/relationships/image" Target="../media/image71.png"/><Relationship Id="rId38" Type="http://schemas.openxmlformats.org/officeDocument/2006/relationships/customXml" Target="../ink/ink95.xml"/><Relationship Id="rId59" Type="http://schemas.openxmlformats.org/officeDocument/2006/relationships/image" Target="../media/image84.png"/><Relationship Id="rId103" Type="http://schemas.openxmlformats.org/officeDocument/2006/relationships/image" Target="../media/image106.png"/><Relationship Id="rId108" Type="http://schemas.openxmlformats.org/officeDocument/2006/relationships/customXml" Target="../ink/ink130.xml"/><Relationship Id="rId54" Type="http://schemas.openxmlformats.org/officeDocument/2006/relationships/customXml" Target="../ink/ink103.xml"/><Relationship Id="rId70" Type="http://schemas.openxmlformats.org/officeDocument/2006/relationships/customXml" Target="../ink/ink111.xml"/><Relationship Id="rId75" Type="http://schemas.openxmlformats.org/officeDocument/2006/relationships/image" Target="../media/image92.png"/><Relationship Id="rId91" Type="http://schemas.openxmlformats.org/officeDocument/2006/relationships/image" Target="../media/image100.png"/><Relationship Id="rId96" Type="http://schemas.openxmlformats.org/officeDocument/2006/relationships/customXml" Target="../ink/ink124.xml"/><Relationship Id="rId1" Type="http://schemas.openxmlformats.org/officeDocument/2006/relationships/slideLayout" Target="../slideLayouts/slideLayout12.xml"/><Relationship Id="rId6" Type="http://schemas.openxmlformats.org/officeDocument/2006/relationships/customXml" Target="../ink/ink80.xml"/><Relationship Id="rId15" Type="http://schemas.openxmlformats.org/officeDocument/2006/relationships/image" Target="../media/image61.png"/><Relationship Id="rId23" Type="http://schemas.openxmlformats.org/officeDocument/2006/relationships/image" Target="../media/image66.png"/><Relationship Id="rId28" Type="http://schemas.openxmlformats.org/officeDocument/2006/relationships/customXml" Target="../ink/ink90.xml"/><Relationship Id="rId36" Type="http://schemas.openxmlformats.org/officeDocument/2006/relationships/customXml" Target="../ink/ink94.xml"/><Relationship Id="rId49" Type="http://schemas.openxmlformats.org/officeDocument/2006/relationships/image" Target="../media/image79.png"/><Relationship Id="rId57" Type="http://schemas.openxmlformats.org/officeDocument/2006/relationships/image" Target="../media/image83.png"/><Relationship Id="rId106" Type="http://schemas.openxmlformats.org/officeDocument/2006/relationships/customXml" Target="../ink/ink129.xml"/><Relationship Id="rId10" Type="http://schemas.openxmlformats.org/officeDocument/2006/relationships/customXml" Target="../ink/ink82.xml"/><Relationship Id="rId31" Type="http://schemas.openxmlformats.org/officeDocument/2006/relationships/image" Target="../media/image70.png"/><Relationship Id="rId44" Type="http://schemas.openxmlformats.org/officeDocument/2006/relationships/customXml" Target="../ink/ink98.xml"/><Relationship Id="rId52" Type="http://schemas.openxmlformats.org/officeDocument/2006/relationships/customXml" Target="../ink/ink102.xml"/><Relationship Id="rId60" Type="http://schemas.openxmlformats.org/officeDocument/2006/relationships/customXml" Target="../ink/ink106.xml"/><Relationship Id="rId65" Type="http://schemas.openxmlformats.org/officeDocument/2006/relationships/image" Target="../media/image87.png"/><Relationship Id="rId73" Type="http://schemas.openxmlformats.org/officeDocument/2006/relationships/image" Target="../media/image91.png"/><Relationship Id="rId78" Type="http://schemas.openxmlformats.org/officeDocument/2006/relationships/customXml" Target="../ink/ink115.xml"/><Relationship Id="rId81" Type="http://schemas.openxmlformats.org/officeDocument/2006/relationships/image" Target="../media/image95.png"/><Relationship Id="rId86" Type="http://schemas.openxmlformats.org/officeDocument/2006/relationships/customXml" Target="../ink/ink119.xml"/><Relationship Id="rId94" Type="http://schemas.openxmlformats.org/officeDocument/2006/relationships/customXml" Target="../ink/ink123.xml"/><Relationship Id="rId99" Type="http://schemas.openxmlformats.org/officeDocument/2006/relationships/image" Target="../media/image104.png"/><Relationship Id="rId101" Type="http://schemas.openxmlformats.org/officeDocument/2006/relationships/image" Target="../media/image105.png"/><Relationship Id="rId9" Type="http://schemas.openxmlformats.org/officeDocument/2006/relationships/image" Target="../media/image9690.png"/><Relationship Id="rId13" Type="http://schemas.openxmlformats.org/officeDocument/2006/relationships/image" Target="../media/image9711.png"/><Relationship Id="rId18" Type="http://schemas.openxmlformats.org/officeDocument/2006/relationships/customXml" Target="../ink/ink85.xml"/><Relationship Id="rId39" Type="http://schemas.openxmlformats.org/officeDocument/2006/relationships/image" Target="../media/image74.png"/><Relationship Id="rId109" Type="http://schemas.openxmlformats.org/officeDocument/2006/relationships/image" Target="../media/image109.png"/><Relationship Id="rId34" Type="http://schemas.openxmlformats.org/officeDocument/2006/relationships/customXml" Target="../ink/ink93.xml"/><Relationship Id="rId50" Type="http://schemas.openxmlformats.org/officeDocument/2006/relationships/customXml" Target="../ink/ink101.xml"/><Relationship Id="rId55" Type="http://schemas.openxmlformats.org/officeDocument/2006/relationships/image" Target="../media/image82.png"/><Relationship Id="rId76" Type="http://schemas.openxmlformats.org/officeDocument/2006/relationships/customXml" Target="../ink/ink114.xml"/><Relationship Id="rId97" Type="http://schemas.openxmlformats.org/officeDocument/2006/relationships/image" Target="../media/image103.png"/><Relationship Id="rId104" Type="http://schemas.openxmlformats.org/officeDocument/2006/relationships/customXml" Target="../ink/ink128.xml"/><Relationship Id="rId7" Type="http://schemas.openxmlformats.org/officeDocument/2006/relationships/image" Target="../media/image9680.png"/><Relationship Id="rId71" Type="http://schemas.openxmlformats.org/officeDocument/2006/relationships/image" Target="../media/image90.png"/><Relationship Id="rId92" Type="http://schemas.openxmlformats.org/officeDocument/2006/relationships/customXml" Target="../ink/ink122.xml"/><Relationship Id="rId2" Type="http://schemas.openxmlformats.org/officeDocument/2006/relationships/customXml" Target="../ink/ink79.xml"/><Relationship Id="rId29" Type="http://schemas.openxmlformats.org/officeDocument/2006/relationships/image" Target="../media/image69.png"/><Relationship Id="rId24" Type="http://schemas.openxmlformats.org/officeDocument/2006/relationships/customXml" Target="../ink/ink88.xml"/><Relationship Id="rId40" Type="http://schemas.openxmlformats.org/officeDocument/2006/relationships/customXml" Target="../ink/ink96.xml"/><Relationship Id="rId45" Type="http://schemas.openxmlformats.org/officeDocument/2006/relationships/image" Target="../media/image77.png"/><Relationship Id="rId66" Type="http://schemas.openxmlformats.org/officeDocument/2006/relationships/customXml" Target="../ink/ink109.xml"/><Relationship Id="rId87" Type="http://schemas.openxmlformats.org/officeDocument/2006/relationships/image" Target="../media/image98.png"/><Relationship Id="rId110" Type="http://schemas.openxmlformats.org/officeDocument/2006/relationships/customXml" Target="../ink/ink131.xml"/><Relationship Id="rId61" Type="http://schemas.openxmlformats.org/officeDocument/2006/relationships/image" Target="../media/image85.png"/><Relationship Id="rId82" Type="http://schemas.openxmlformats.org/officeDocument/2006/relationships/customXml" Target="../ink/ink117.xml"/><Relationship Id="rId19" Type="http://schemas.openxmlformats.org/officeDocument/2006/relationships/image" Target="../media/image64.png"/><Relationship Id="rId14" Type="http://schemas.openxmlformats.org/officeDocument/2006/relationships/image" Target="../media/image62.png"/><Relationship Id="rId30" Type="http://schemas.openxmlformats.org/officeDocument/2006/relationships/customXml" Target="../ink/ink91.xml"/><Relationship Id="rId35" Type="http://schemas.openxmlformats.org/officeDocument/2006/relationships/image" Target="../media/image72.png"/><Relationship Id="rId56" Type="http://schemas.openxmlformats.org/officeDocument/2006/relationships/customXml" Target="../ink/ink104.xml"/><Relationship Id="rId77" Type="http://schemas.openxmlformats.org/officeDocument/2006/relationships/image" Target="../media/image93.png"/><Relationship Id="rId100" Type="http://schemas.openxmlformats.org/officeDocument/2006/relationships/customXml" Target="../ink/ink126.xml"/><Relationship Id="rId105" Type="http://schemas.openxmlformats.org/officeDocument/2006/relationships/image" Target="../media/image107.png"/><Relationship Id="rId8" Type="http://schemas.openxmlformats.org/officeDocument/2006/relationships/customXml" Target="../ink/ink81.xml"/><Relationship Id="rId51" Type="http://schemas.openxmlformats.org/officeDocument/2006/relationships/image" Target="../media/image80.png"/><Relationship Id="rId72" Type="http://schemas.openxmlformats.org/officeDocument/2006/relationships/customXml" Target="../ink/ink112.xml"/><Relationship Id="rId93" Type="http://schemas.openxmlformats.org/officeDocument/2006/relationships/image" Target="../media/image101.png"/><Relationship Id="rId98" Type="http://schemas.openxmlformats.org/officeDocument/2006/relationships/customXml" Target="../ink/ink125.xml"/><Relationship Id="rId25" Type="http://schemas.openxmlformats.org/officeDocument/2006/relationships/image" Target="../media/image67.png"/><Relationship Id="rId46" Type="http://schemas.openxmlformats.org/officeDocument/2006/relationships/customXml" Target="../ink/ink99.xml"/><Relationship Id="rId67" Type="http://schemas.openxmlformats.org/officeDocument/2006/relationships/image" Target="../media/image88.png"/><Relationship Id="rId20" Type="http://schemas.openxmlformats.org/officeDocument/2006/relationships/customXml" Target="../ink/ink86.xml"/><Relationship Id="rId41" Type="http://schemas.openxmlformats.org/officeDocument/2006/relationships/image" Target="../media/image75.png"/><Relationship Id="rId62" Type="http://schemas.openxmlformats.org/officeDocument/2006/relationships/customXml" Target="../ink/ink107.xml"/><Relationship Id="rId83" Type="http://schemas.openxmlformats.org/officeDocument/2006/relationships/image" Target="../media/image96.png"/><Relationship Id="rId88" Type="http://schemas.openxmlformats.org/officeDocument/2006/relationships/customXml" Target="../ink/ink120.xml"/><Relationship Id="rId111" Type="http://schemas.openxmlformats.org/officeDocument/2006/relationships/image" Target="../media/image110.png"/></Relationships>
</file>

<file path=ppt/slides/_rels/slide180.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5" Type="http://schemas.openxmlformats.org/officeDocument/2006/relationships/image" Target="NULL"/><Relationship Id="rId4" Type="http://schemas.openxmlformats.org/officeDocument/2006/relationships/image" Target="NULL"/></Relationships>
</file>

<file path=ppt/slides/_rels/slide181.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5" Type="http://schemas.openxmlformats.org/officeDocument/2006/relationships/image" Target="NULL"/><Relationship Id="rId4" Type="http://schemas.openxmlformats.org/officeDocument/2006/relationships/image" Target="NUL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6.xml.rels><?xml version="1.0" encoding="UTF-8" standalone="yes"?>
<Relationships xmlns="http://schemas.openxmlformats.org/package/2006/relationships"><Relationship Id="rId26" Type="http://schemas.openxmlformats.org/officeDocument/2006/relationships/customXml" Target="../ink/ink7978.xml"/><Relationship Id="rId21" Type="http://schemas.openxmlformats.org/officeDocument/2006/relationships/image" Target="NULL"/><Relationship Id="rId42" Type="http://schemas.openxmlformats.org/officeDocument/2006/relationships/customXml" Target="../ink/ink7986.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7999.xml"/><Relationship Id="rId7" Type="http://schemas.openxmlformats.org/officeDocument/2006/relationships/image" Target="NULL"/><Relationship Id="rId71" Type="http://schemas.openxmlformats.org/officeDocument/2006/relationships/image" Target="NULL"/><Relationship Id="rId2" Type="http://schemas.openxmlformats.org/officeDocument/2006/relationships/customXml" Target="../ink/ink7966.xml"/><Relationship Id="rId16" Type="http://schemas.openxmlformats.org/officeDocument/2006/relationships/customXml" Target="../ink/ink7973.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7977.xml"/><Relationship Id="rId32" Type="http://schemas.openxmlformats.org/officeDocument/2006/relationships/customXml" Target="../ink/ink7981.xml"/><Relationship Id="rId37" Type="http://schemas.openxmlformats.org/officeDocument/2006/relationships/image" Target="NULL"/><Relationship Id="rId40" Type="http://schemas.openxmlformats.org/officeDocument/2006/relationships/customXml" Target="../ink/ink7985.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7994.xml"/><Relationship Id="rId66" Type="http://schemas.openxmlformats.org/officeDocument/2006/relationships/customXml" Target="../ink/ink7998.xml"/><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7972.xml"/><Relationship Id="rId22" Type="http://schemas.openxmlformats.org/officeDocument/2006/relationships/customXml" Target="../ink/ink7976.xml"/><Relationship Id="rId27" Type="http://schemas.openxmlformats.org/officeDocument/2006/relationships/image" Target="NULL"/><Relationship Id="rId30" Type="http://schemas.openxmlformats.org/officeDocument/2006/relationships/customXml" Target="../ink/ink7980.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7989.xml"/><Relationship Id="rId56" Type="http://schemas.openxmlformats.org/officeDocument/2006/relationships/customXml" Target="../ink/ink7993.xml"/><Relationship Id="rId64" Type="http://schemas.openxmlformats.org/officeDocument/2006/relationships/customXml" Target="../ink/ink7997.xml"/><Relationship Id="rId69" Type="http://schemas.openxmlformats.org/officeDocument/2006/relationships/image" Target="NULL"/><Relationship Id="rId8" Type="http://schemas.openxmlformats.org/officeDocument/2006/relationships/customXml" Target="../ink/ink7969.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7971.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7984.xml"/><Relationship Id="rId46" Type="http://schemas.openxmlformats.org/officeDocument/2006/relationships/customXml" Target="../ink/ink7988.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7975.xml"/><Relationship Id="rId41" Type="http://schemas.openxmlformats.org/officeDocument/2006/relationships/image" Target="NULL"/><Relationship Id="rId54" Type="http://schemas.openxmlformats.org/officeDocument/2006/relationships/customXml" Target="../ink/ink7992.xml"/><Relationship Id="rId62" Type="http://schemas.openxmlformats.org/officeDocument/2006/relationships/customXml" Target="../ink/ink7996.xml"/><Relationship Id="rId70" Type="http://schemas.openxmlformats.org/officeDocument/2006/relationships/customXml" Target="../ink/ink8000.xml"/><Relationship Id="rId1" Type="http://schemas.openxmlformats.org/officeDocument/2006/relationships/slideLayout" Target="../slideLayouts/slideLayout12.xml"/><Relationship Id="rId6" Type="http://schemas.openxmlformats.org/officeDocument/2006/relationships/customXml" Target="../ink/ink7968.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7979.xml"/><Relationship Id="rId36" Type="http://schemas.openxmlformats.org/officeDocument/2006/relationships/customXml" Target="../ink/ink7983.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7970.xml"/><Relationship Id="rId31" Type="http://schemas.openxmlformats.org/officeDocument/2006/relationships/image" Target="NULL"/><Relationship Id="rId44" Type="http://schemas.openxmlformats.org/officeDocument/2006/relationships/customXml" Target="../ink/ink7987.xml"/><Relationship Id="rId52" Type="http://schemas.openxmlformats.org/officeDocument/2006/relationships/customXml" Target="../ink/ink7991.xml"/><Relationship Id="rId60" Type="http://schemas.openxmlformats.org/officeDocument/2006/relationships/customXml" Target="../ink/ink7995.xml"/><Relationship Id="rId65" Type="http://schemas.openxmlformats.org/officeDocument/2006/relationships/image" Target="NULL"/><Relationship Id="rId4" Type="http://schemas.openxmlformats.org/officeDocument/2006/relationships/customXml" Target="../ink/ink7967.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7974.xml"/><Relationship Id="rId39" Type="http://schemas.openxmlformats.org/officeDocument/2006/relationships/image" Target="NULL"/><Relationship Id="rId34" Type="http://schemas.openxmlformats.org/officeDocument/2006/relationships/customXml" Target="../ink/ink7982.xml"/><Relationship Id="rId50" Type="http://schemas.openxmlformats.org/officeDocument/2006/relationships/customXml" Target="../ink/ink7990.xml"/><Relationship Id="rId55" Type="http://schemas.openxmlformats.org/officeDocument/2006/relationships/image" Target="NULL"/></Relationships>
</file>

<file path=ppt/slides/_rels/slide187.xml.rels><?xml version="1.0" encoding="UTF-8" standalone="yes"?>
<Relationships xmlns="http://schemas.openxmlformats.org/package/2006/relationships"><Relationship Id="rId26" Type="http://schemas.openxmlformats.org/officeDocument/2006/relationships/customXml" Target="../ink/ink8013.xml"/><Relationship Id="rId21" Type="http://schemas.openxmlformats.org/officeDocument/2006/relationships/image" Target="NULL"/><Relationship Id="rId42" Type="http://schemas.openxmlformats.org/officeDocument/2006/relationships/customXml" Target="../ink/ink8021.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8034.xml"/><Relationship Id="rId84" Type="http://schemas.openxmlformats.org/officeDocument/2006/relationships/customXml" Target="../ink/ink8042.xml"/><Relationship Id="rId89" Type="http://schemas.openxmlformats.org/officeDocument/2006/relationships/image" Target="NULL"/><Relationship Id="rId16" Type="http://schemas.openxmlformats.org/officeDocument/2006/relationships/customXml" Target="../ink/ink8008.xml"/><Relationship Id="rId11" Type="http://schemas.openxmlformats.org/officeDocument/2006/relationships/image" Target="NULL"/><Relationship Id="rId32" Type="http://schemas.openxmlformats.org/officeDocument/2006/relationships/customXml" Target="../ink/ink8016.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8029.xml"/><Relationship Id="rId74" Type="http://schemas.openxmlformats.org/officeDocument/2006/relationships/customXml" Target="../ink/ink8037.xml"/><Relationship Id="rId79" Type="http://schemas.openxmlformats.org/officeDocument/2006/relationships/image" Target="NULL"/><Relationship Id="rId5" Type="http://schemas.openxmlformats.org/officeDocument/2006/relationships/image" Target="NULL"/><Relationship Id="rId90" Type="http://schemas.openxmlformats.org/officeDocument/2006/relationships/customXml" Target="../ink/ink8045.xml"/><Relationship Id="rId95" Type="http://schemas.openxmlformats.org/officeDocument/2006/relationships/image" Target="NULL"/><Relationship Id="rId22" Type="http://schemas.openxmlformats.org/officeDocument/2006/relationships/customXml" Target="../ink/ink8011.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8024.xml"/><Relationship Id="rId64" Type="http://schemas.openxmlformats.org/officeDocument/2006/relationships/customXml" Target="../ink/ink8032.xml"/><Relationship Id="rId69" Type="http://schemas.openxmlformats.org/officeDocument/2006/relationships/image" Target="NULL"/><Relationship Id="rId80" Type="http://schemas.openxmlformats.org/officeDocument/2006/relationships/customXml" Target="../ink/ink8040.xml"/><Relationship Id="rId85" Type="http://schemas.openxmlformats.org/officeDocument/2006/relationships/image" Target="NULL"/><Relationship Id="rId12" Type="http://schemas.openxmlformats.org/officeDocument/2006/relationships/customXml" Target="../ink/ink8006.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019.xml"/><Relationship Id="rId46" Type="http://schemas.openxmlformats.org/officeDocument/2006/relationships/customXml" Target="../ink/ink8023.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8010.xml"/><Relationship Id="rId41" Type="http://schemas.openxmlformats.org/officeDocument/2006/relationships/image" Target="NULL"/><Relationship Id="rId54" Type="http://schemas.openxmlformats.org/officeDocument/2006/relationships/customXml" Target="../ink/ink8027.xml"/><Relationship Id="rId62" Type="http://schemas.openxmlformats.org/officeDocument/2006/relationships/customXml" Target="../ink/ink8031.xml"/><Relationship Id="rId70" Type="http://schemas.openxmlformats.org/officeDocument/2006/relationships/customXml" Target="../ink/ink8035.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8044.xml"/><Relationship Id="rId91" Type="http://schemas.openxmlformats.org/officeDocument/2006/relationships/image" Target="NULL"/><Relationship Id="rId96" Type="http://schemas.openxmlformats.org/officeDocument/2006/relationships/customXml" Target="../ink/ink8048.xml"/><Relationship Id="rId1" Type="http://schemas.openxmlformats.org/officeDocument/2006/relationships/slideLayout" Target="../slideLayouts/slideLayout12.xml"/><Relationship Id="rId6" Type="http://schemas.openxmlformats.org/officeDocument/2006/relationships/customXml" Target="../ink/ink8003.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8014.xml"/><Relationship Id="rId36" Type="http://schemas.openxmlformats.org/officeDocument/2006/relationships/customXml" Target="../ink/ink8018.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8005.xml"/><Relationship Id="rId31" Type="http://schemas.openxmlformats.org/officeDocument/2006/relationships/image" Target="NULL"/><Relationship Id="rId44" Type="http://schemas.openxmlformats.org/officeDocument/2006/relationships/customXml" Target="../ink/ink8022.xml"/><Relationship Id="rId52" Type="http://schemas.openxmlformats.org/officeDocument/2006/relationships/customXml" Target="../ink/ink8026.xml"/><Relationship Id="rId60" Type="http://schemas.openxmlformats.org/officeDocument/2006/relationships/customXml" Target="../ink/ink8030.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8039.xml"/><Relationship Id="rId81" Type="http://schemas.openxmlformats.org/officeDocument/2006/relationships/image" Target="NULL"/><Relationship Id="rId86" Type="http://schemas.openxmlformats.org/officeDocument/2006/relationships/customXml" Target="../ink/ink8043.xml"/><Relationship Id="rId94" Type="http://schemas.openxmlformats.org/officeDocument/2006/relationships/customXml" Target="../ink/ink8047.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8002.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8009.xml"/><Relationship Id="rId39" Type="http://schemas.openxmlformats.org/officeDocument/2006/relationships/image" Target="NULL"/><Relationship Id="rId34" Type="http://schemas.openxmlformats.org/officeDocument/2006/relationships/customXml" Target="../ink/ink8017.xml"/><Relationship Id="rId50" Type="http://schemas.openxmlformats.org/officeDocument/2006/relationships/customXml" Target="../ink/ink8025.xml"/><Relationship Id="rId55" Type="http://schemas.openxmlformats.org/officeDocument/2006/relationships/image" Target="NULL"/><Relationship Id="rId76" Type="http://schemas.openxmlformats.org/officeDocument/2006/relationships/customXml" Target="../ink/ink8038.xml"/><Relationship Id="rId97"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046.xml"/><Relationship Id="rId2" Type="http://schemas.openxmlformats.org/officeDocument/2006/relationships/customXml" Target="../ink/ink8001.xml"/><Relationship Id="rId29" Type="http://schemas.openxmlformats.org/officeDocument/2006/relationships/image" Target="NULL"/><Relationship Id="rId24" Type="http://schemas.openxmlformats.org/officeDocument/2006/relationships/customXml" Target="../ink/ink8012.xml"/><Relationship Id="rId40" Type="http://schemas.openxmlformats.org/officeDocument/2006/relationships/customXml" Target="../ink/ink8020.xml"/><Relationship Id="rId45" Type="http://schemas.openxmlformats.org/officeDocument/2006/relationships/image" Target="NULL"/><Relationship Id="rId66" Type="http://schemas.openxmlformats.org/officeDocument/2006/relationships/customXml" Target="../ink/ink8033.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8041.xml"/><Relationship Id="rId19" Type="http://schemas.openxmlformats.org/officeDocument/2006/relationships/image" Target="NULL"/><Relationship Id="rId14" Type="http://schemas.openxmlformats.org/officeDocument/2006/relationships/customXml" Target="../ink/ink8007.xml"/><Relationship Id="rId30" Type="http://schemas.openxmlformats.org/officeDocument/2006/relationships/customXml" Target="../ink/ink8015.xml"/><Relationship Id="rId35" Type="http://schemas.openxmlformats.org/officeDocument/2006/relationships/image" Target="NULL"/><Relationship Id="rId56" Type="http://schemas.openxmlformats.org/officeDocument/2006/relationships/customXml" Target="../ink/ink8028.xml"/><Relationship Id="rId77" Type="http://schemas.openxmlformats.org/officeDocument/2006/relationships/image" Target="NULL"/><Relationship Id="rId100" Type="http://schemas.openxmlformats.org/officeDocument/2006/relationships/customXml" Target="../ink/ink8050.xml"/><Relationship Id="rId8" Type="http://schemas.openxmlformats.org/officeDocument/2006/relationships/customXml" Target="../ink/ink8004.xml"/><Relationship Id="rId51" Type="http://schemas.openxmlformats.org/officeDocument/2006/relationships/image" Target="NULL"/><Relationship Id="rId72" Type="http://schemas.openxmlformats.org/officeDocument/2006/relationships/customXml" Target="../ink/ink8036.xml"/><Relationship Id="rId93" Type="http://schemas.openxmlformats.org/officeDocument/2006/relationships/image" Target="NULL"/><Relationship Id="rId98" Type="http://schemas.openxmlformats.org/officeDocument/2006/relationships/customXml" Target="../ink/ink8049.xml"/><Relationship Id="rId3" Type="http://schemas.openxmlformats.org/officeDocument/2006/relationships/image" Target="NULL"/></Relationships>
</file>

<file path=ppt/slides/_rels/slide188.xml.rels><?xml version="1.0" encoding="UTF-8" standalone="yes"?>
<Relationships xmlns="http://schemas.openxmlformats.org/package/2006/relationships"><Relationship Id="rId26" Type="http://schemas.openxmlformats.org/officeDocument/2006/relationships/customXml" Target="../ink/ink8063.xml"/><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071.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8084.xml"/><Relationship Id="rId84" Type="http://schemas.openxmlformats.org/officeDocument/2006/relationships/customXml" Target="../ink/ink8092.xml"/><Relationship Id="rId89" Type="http://schemas.openxmlformats.org/officeDocument/2006/relationships/image" Target="NULL"/><Relationship Id="rId112" Type="http://schemas.openxmlformats.org/officeDocument/2006/relationships/customXml" Target="../ink/ink8106.xml"/><Relationship Id="rId16" Type="http://schemas.openxmlformats.org/officeDocument/2006/relationships/customXml" Target="../ink/ink8058.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066.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8079.xml"/><Relationship Id="rId74" Type="http://schemas.openxmlformats.org/officeDocument/2006/relationships/customXml" Target="../ink/ink8087.xml"/><Relationship Id="rId79" Type="http://schemas.openxmlformats.org/officeDocument/2006/relationships/image" Target="NULL"/><Relationship Id="rId102" Type="http://schemas.openxmlformats.org/officeDocument/2006/relationships/customXml" Target="../ink/ink8101.xml"/><Relationship Id="rId5" Type="http://schemas.openxmlformats.org/officeDocument/2006/relationships/image" Target="NULL"/><Relationship Id="rId90" Type="http://schemas.openxmlformats.org/officeDocument/2006/relationships/customXml" Target="../ink/ink8095.xml"/><Relationship Id="rId95" Type="http://schemas.openxmlformats.org/officeDocument/2006/relationships/image" Target="NULL"/><Relationship Id="rId22" Type="http://schemas.openxmlformats.org/officeDocument/2006/relationships/customXml" Target="../ink/ink8061.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8074.xml"/><Relationship Id="rId64" Type="http://schemas.openxmlformats.org/officeDocument/2006/relationships/customXml" Target="../ink/ink8082.xml"/><Relationship Id="rId69" Type="http://schemas.openxmlformats.org/officeDocument/2006/relationships/image" Target="NULL"/><Relationship Id="rId113" Type="http://schemas.openxmlformats.org/officeDocument/2006/relationships/image" Target="NULL"/><Relationship Id="rId80" Type="http://schemas.openxmlformats.org/officeDocument/2006/relationships/customXml" Target="../ink/ink8090.xml"/><Relationship Id="rId85" Type="http://schemas.openxmlformats.org/officeDocument/2006/relationships/image" Target="NULL"/><Relationship Id="rId12" Type="http://schemas.openxmlformats.org/officeDocument/2006/relationships/customXml" Target="../ink/ink8056.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069.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8104.xml"/><Relationship Id="rId54" Type="http://schemas.openxmlformats.org/officeDocument/2006/relationships/customXml" Target="../ink/ink8077.xml"/><Relationship Id="rId70" Type="http://schemas.openxmlformats.org/officeDocument/2006/relationships/customXml" Target="../ink/ink8085.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8098.xml"/><Relationship Id="rId1" Type="http://schemas.openxmlformats.org/officeDocument/2006/relationships/slideLayout" Target="../slideLayouts/slideLayout12.xml"/><Relationship Id="rId6" Type="http://schemas.openxmlformats.org/officeDocument/2006/relationships/customXml" Target="../ink/ink8053.xml"/><Relationship Id="rId23" Type="http://schemas.openxmlformats.org/officeDocument/2006/relationships/image" Target="NULL"/><Relationship Id="rId28" Type="http://schemas.openxmlformats.org/officeDocument/2006/relationships/customXml" Target="../ink/ink8064.xml"/><Relationship Id="rId49" Type="http://schemas.openxmlformats.org/officeDocument/2006/relationships/image" Target="NULL"/><Relationship Id="rId114" Type="http://schemas.openxmlformats.org/officeDocument/2006/relationships/customXml" Target="../ink/ink8107.xml"/><Relationship Id="rId10" Type="http://schemas.openxmlformats.org/officeDocument/2006/relationships/customXml" Target="../ink/ink8055.xml"/><Relationship Id="rId31" Type="http://schemas.openxmlformats.org/officeDocument/2006/relationships/image" Target="NULL"/><Relationship Id="rId44" Type="http://schemas.openxmlformats.org/officeDocument/2006/relationships/customXml" Target="../ink/ink8072.xml"/><Relationship Id="rId52" Type="http://schemas.openxmlformats.org/officeDocument/2006/relationships/customXml" Target="../ink/ink8076.xml"/><Relationship Id="rId60" Type="http://schemas.openxmlformats.org/officeDocument/2006/relationships/customXml" Target="../ink/ink8080.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8089.xml"/><Relationship Id="rId81" Type="http://schemas.openxmlformats.org/officeDocument/2006/relationships/image" Target="NULL"/><Relationship Id="rId86" Type="http://schemas.openxmlformats.org/officeDocument/2006/relationships/customXml" Target="../ink/ink8093.xml"/><Relationship Id="rId94" Type="http://schemas.openxmlformats.org/officeDocument/2006/relationships/customXml" Target="../ink/ink8097.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8052.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8059.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067.xml"/><Relationship Id="rId50" Type="http://schemas.openxmlformats.org/officeDocument/2006/relationships/customXml" Target="../ink/ink8075.xml"/><Relationship Id="rId55" Type="http://schemas.openxmlformats.org/officeDocument/2006/relationships/image" Target="NULL"/><Relationship Id="rId76" Type="http://schemas.openxmlformats.org/officeDocument/2006/relationships/customXml" Target="../ink/ink8088.xml"/><Relationship Id="rId97" Type="http://schemas.openxmlformats.org/officeDocument/2006/relationships/image" Target="NULL"/><Relationship Id="rId104" Type="http://schemas.openxmlformats.org/officeDocument/2006/relationships/customXml" Target="../ink/ink8102.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096.xml"/><Relationship Id="rId2" Type="http://schemas.openxmlformats.org/officeDocument/2006/relationships/customXml" Target="../ink/ink8051.xml"/><Relationship Id="rId29" Type="http://schemas.openxmlformats.org/officeDocument/2006/relationships/image" Target="NULL"/><Relationship Id="rId24" Type="http://schemas.openxmlformats.org/officeDocument/2006/relationships/customXml" Target="../ink/ink8062.xml"/><Relationship Id="rId40" Type="http://schemas.openxmlformats.org/officeDocument/2006/relationships/customXml" Target="../ink/ink8070.xml"/><Relationship Id="rId45" Type="http://schemas.openxmlformats.org/officeDocument/2006/relationships/image" Target="NULL"/><Relationship Id="rId66" Type="http://schemas.openxmlformats.org/officeDocument/2006/relationships/customXml" Target="../ink/ink8083.xml"/><Relationship Id="rId87" Type="http://schemas.openxmlformats.org/officeDocument/2006/relationships/image" Target="NULL"/><Relationship Id="rId110" Type="http://schemas.openxmlformats.org/officeDocument/2006/relationships/customXml" Target="../ink/ink8105.xml"/><Relationship Id="rId115"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8091.xml"/><Relationship Id="rId19" Type="http://schemas.openxmlformats.org/officeDocument/2006/relationships/image" Target="NULL"/><Relationship Id="rId14" Type="http://schemas.openxmlformats.org/officeDocument/2006/relationships/customXml" Target="../ink/ink8057.xml"/><Relationship Id="rId30" Type="http://schemas.openxmlformats.org/officeDocument/2006/relationships/customXml" Target="../ink/ink8065.xml"/><Relationship Id="rId35" Type="http://schemas.openxmlformats.org/officeDocument/2006/relationships/image" Target="NULL"/><Relationship Id="rId56" Type="http://schemas.openxmlformats.org/officeDocument/2006/relationships/customXml" Target="../ink/ink8078.xml"/><Relationship Id="rId77" Type="http://schemas.openxmlformats.org/officeDocument/2006/relationships/image" Target="NULL"/><Relationship Id="rId100" Type="http://schemas.openxmlformats.org/officeDocument/2006/relationships/customXml" Target="../ink/ink8100.xml"/><Relationship Id="rId105" Type="http://schemas.openxmlformats.org/officeDocument/2006/relationships/image" Target="NULL"/><Relationship Id="rId8" Type="http://schemas.openxmlformats.org/officeDocument/2006/relationships/customXml" Target="../ink/ink8054.xml"/><Relationship Id="rId51" Type="http://schemas.openxmlformats.org/officeDocument/2006/relationships/image" Target="NULL"/><Relationship Id="rId72" Type="http://schemas.openxmlformats.org/officeDocument/2006/relationships/customXml" Target="../ink/ink8086.xml"/><Relationship Id="rId93" Type="http://schemas.openxmlformats.org/officeDocument/2006/relationships/image" Target="NULL"/><Relationship Id="rId98" Type="http://schemas.openxmlformats.org/officeDocument/2006/relationships/customXml" Target="../ink/ink8099.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8073.xml"/><Relationship Id="rId67" Type="http://schemas.openxmlformats.org/officeDocument/2006/relationships/image" Target="NULL"/><Relationship Id="rId116" Type="http://schemas.openxmlformats.org/officeDocument/2006/relationships/customXml" Target="../ink/ink8108.xml"/><Relationship Id="rId20" Type="http://schemas.openxmlformats.org/officeDocument/2006/relationships/customXml" Target="../ink/ink8060.xml"/><Relationship Id="rId41" Type="http://schemas.openxmlformats.org/officeDocument/2006/relationships/image" Target="NULL"/><Relationship Id="rId62" Type="http://schemas.openxmlformats.org/officeDocument/2006/relationships/customXml" Target="../ink/ink8081.xml"/><Relationship Id="rId83" Type="http://schemas.openxmlformats.org/officeDocument/2006/relationships/image" Target="NULL"/><Relationship Id="rId88" Type="http://schemas.openxmlformats.org/officeDocument/2006/relationships/customXml" Target="../ink/ink8094.xml"/><Relationship Id="rId11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8068.xml"/><Relationship Id="rId57" Type="http://schemas.openxmlformats.org/officeDocument/2006/relationships/image" Target="NULL"/><Relationship Id="rId106" Type="http://schemas.openxmlformats.org/officeDocument/2006/relationships/customXml" Target="../ink/ink8103.xml"/></Relationships>
</file>

<file path=ppt/slides/_rels/slide18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129.xml"/><Relationship Id="rId63" Type="http://schemas.openxmlformats.org/officeDocument/2006/relationships/image" Target="NULL"/><Relationship Id="rId84" Type="http://schemas.openxmlformats.org/officeDocument/2006/relationships/customXml" Target="../ink/ink8150.xml"/><Relationship Id="rId138" Type="http://schemas.openxmlformats.org/officeDocument/2006/relationships/customXml" Target="../ink/ink8177.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124.xml"/><Relationship Id="rId53" Type="http://schemas.openxmlformats.org/officeDocument/2006/relationships/image" Target="NULL"/><Relationship Id="rId74" Type="http://schemas.openxmlformats.org/officeDocument/2006/relationships/customXml" Target="../ink/ink8145.xml"/><Relationship Id="rId128" Type="http://schemas.openxmlformats.org/officeDocument/2006/relationships/customXml" Target="../ink/ink8172.xml"/><Relationship Id="rId5" Type="http://schemas.openxmlformats.org/officeDocument/2006/relationships/image" Target="NULL"/><Relationship Id="rId90" Type="http://schemas.openxmlformats.org/officeDocument/2006/relationships/customXml" Target="../ink/ink8153.xml"/><Relationship Id="rId95" Type="http://schemas.openxmlformats.org/officeDocument/2006/relationships/image" Target="NULL"/><Relationship Id="rId22" Type="http://schemas.openxmlformats.org/officeDocument/2006/relationships/customXml" Target="../ink/ink8119.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8132.xml"/><Relationship Id="rId64" Type="http://schemas.openxmlformats.org/officeDocument/2006/relationships/customXml" Target="../ink/ink8140.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8167.xml"/><Relationship Id="rId134" Type="http://schemas.openxmlformats.org/officeDocument/2006/relationships/customXml" Target="../ink/ink8175.xml"/><Relationship Id="rId139" Type="http://schemas.openxmlformats.org/officeDocument/2006/relationships/image" Target="NULL"/><Relationship Id="rId80" Type="http://schemas.openxmlformats.org/officeDocument/2006/relationships/customXml" Target="../ink/ink8148.xml"/><Relationship Id="rId85" Type="http://schemas.openxmlformats.org/officeDocument/2006/relationships/image" Target="NULL"/><Relationship Id="rId12" Type="http://schemas.openxmlformats.org/officeDocument/2006/relationships/customXml" Target="../ink/ink8114.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127.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8162.xml"/><Relationship Id="rId124" Type="http://schemas.openxmlformats.org/officeDocument/2006/relationships/customXml" Target="../ink/ink8170.xml"/><Relationship Id="rId129" Type="http://schemas.openxmlformats.org/officeDocument/2006/relationships/image" Target="NULL"/><Relationship Id="rId54" Type="http://schemas.openxmlformats.org/officeDocument/2006/relationships/customXml" Target="../ink/ink8135.xml"/><Relationship Id="rId70" Type="http://schemas.openxmlformats.org/officeDocument/2006/relationships/customXml" Target="../ink/ink8143.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8156.xml"/><Relationship Id="rId140" Type="http://schemas.openxmlformats.org/officeDocument/2006/relationships/customXml" Target="../ink/ink8178.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8111.xml"/><Relationship Id="rId23" Type="http://schemas.openxmlformats.org/officeDocument/2006/relationships/image" Target="NULL"/><Relationship Id="rId28" Type="http://schemas.openxmlformats.org/officeDocument/2006/relationships/customXml" Target="../ink/ink8122.xml"/><Relationship Id="rId49" Type="http://schemas.openxmlformats.org/officeDocument/2006/relationships/image" Target="NULL"/><Relationship Id="rId114" Type="http://schemas.openxmlformats.org/officeDocument/2006/relationships/customXml" Target="../ink/ink8165.xml"/><Relationship Id="rId119" Type="http://schemas.openxmlformats.org/officeDocument/2006/relationships/image" Target="NULL"/><Relationship Id="rId44" Type="http://schemas.openxmlformats.org/officeDocument/2006/relationships/customXml" Target="../ink/ink8130.xml"/><Relationship Id="rId60" Type="http://schemas.openxmlformats.org/officeDocument/2006/relationships/customXml" Target="../ink/ink8138.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8151.xml"/><Relationship Id="rId130" Type="http://schemas.openxmlformats.org/officeDocument/2006/relationships/customXml" Target="../ink/ink8173.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8117.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125.xml"/><Relationship Id="rId50" Type="http://schemas.openxmlformats.org/officeDocument/2006/relationships/customXml" Target="../ink/ink8133.xml"/><Relationship Id="rId55" Type="http://schemas.openxmlformats.org/officeDocument/2006/relationships/image" Target="NULL"/><Relationship Id="rId76" Type="http://schemas.openxmlformats.org/officeDocument/2006/relationships/customXml" Target="../ink/ink8146.xml"/><Relationship Id="rId97" Type="http://schemas.openxmlformats.org/officeDocument/2006/relationships/image" Target="NULL"/><Relationship Id="rId104" Type="http://schemas.openxmlformats.org/officeDocument/2006/relationships/customXml" Target="../ink/ink8160.xml"/><Relationship Id="rId120" Type="http://schemas.openxmlformats.org/officeDocument/2006/relationships/customXml" Target="../ink/ink8168.xml"/><Relationship Id="rId125" Type="http://schemas.openxmlformats.org/officeDocument/2006/relationships/image" Target="NULL"/><Relationship Id="rId141"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154.xml"/><Relationship Id="rId2" Type="http://schemas.openxmlformats.org/officeDocument/2006/relationships/customXml" Target="../ink/ink8109.xml"/><Relationship Id="rId29" Type="http://schemas.openxmlformats.org/officeDocument/2006/relationships/image" Target="NULL"/><Relationship Id="rId24" Type="http://schemas.openxmlformats.org/officeDocument/2006/relationships/customXml" Target="../ink/ink8120.xml"/><Relationship Id="rId40" Type="http://schemas.openxmlformats.org/officeDocument/2006/relationships/customXml" Target="../ink/ink8128.xml"/><Relationship Id="rId45" Type="http://schemas.openxmlformats.org/officeDocument/2006/relationships/image" Target="NULL"/><Relationship Id="rId66" Type="http://schemas.openxmlformats.org/officeDocument/2006/relationships/customXml" Target="../ink/ink8141.xml"/><Relationship Id="rId87" Type="http://schemas.openxmlformats.org/officeDocument/2006/relationships/image" Target="NULL"/><Relationship Id="rId110" Type="http://schemas.openxmlformats.org/officeDocument/2006/relationships/customXml" Target="../ink/ink8163.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8176.xml"/><Relationship Id="rId61" Type="http://schemas.openxmlformats.org/officeDocument/2006/relationships/image" Target="NULL"/><Relationship Id="rId82" Type="http://schemas.openxmlformats.org/officeDocument/2006/relationships/customXml" Target="../ink/ink8149.xml"/><Relationship Id="rId19" Type="http://schemas.openxmlformats.org/officeDocument/2006/relationships/image" Target="NULL"/><Relationship Id="rId14" Type="http://schemas.openxmlformats.org/officeDocument/2006/relationships/customXml" Target="../ink/ink8115.xml"/><Relationship Id="rId30" Type="http://schemas.openxmlformats.org/officeDocument/2006/relationships/customXml" Target="../ink/ink8123.xml"/><Relationship Id="rId35" Type="http://schemas.openxmlformats.org/officeDocument/2006/relationships/image" Target="NULL"/><Relationship Id="rId56" Type="http://schemas.openxmlformats.org/officeDocument/2006/relationships/customXml" Target="../ink/ink8136.xml"/><Relationship Id="rId77" Type="http://schemas.openxmlformats.org/officeDocument/2006/relationships/image" Target="NULL"/><Relationship Id="rId100" Type="http://schemas.openxmlformats.org/officeDocument/2006/relationships/customXml" Target="../ink/ink8158.xml"/><Relationship Id="rId105" Type="http://schemas.openxmlformats.org/officeDocument/2006/relationships/image" Target="NULL"/><Relationship Id="rId126" Type="http://schemas.openxmlformats.org/officeDocument/2006/relationships/customXml" Target="../ink/ink8171.xml"/><Relationship Id="rId8" Type="http://schemas.openxmlformats.org/officeDocument/2006/relationships/customXml" Target="../ink/ink8112.xml"/><Relationship Id="rId51" Type="http://schemas.openxmlformats.org/officeDocument/2006/relationships/image" Target="NULL"/><Relationship Id="rId72" Type="http://schemas.openxmlformats.org/officeDocument/2006/relationships/customXml" Target="../ink/ink8144.xml"/><Relationship Id="rId93" Type="http://schemas.openxmlformats.org/officeDocument/2006/relationships/image" Target="NULL"/><Relationship Id="rId98" Type="http://schemas.openxmlformats.org/officeDocument/2006/relationships/customXml" Target="../ink/ink8157.xml"/><Relationship Id="rId121" Type="http://schemas.openxmlformats.org/officeDocument/2006/relationships/image" Target="NULL"/><Relationship Id="rId142" Type="http://schemas.openxmlformats.org/officeDocument/2006/relationships/customXml" Target="../ink/ink8179.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8131.xml"/><Relationship Id="rId67" Type="http://schemas.openxmlformats.org/officeDocument/2006/relationships/image" Target="NULL"/><Relationship Id="rId116" Type="http://schemas.openxmlformats.org/officeDocument/2006/relationships/customXml" Target="../ink/ink8166.xml"/><Relationship Id="rId137" Type="http://schemas.openxmlformats.org/officeDocument/2006/relationships/image" Target="NULL"/><Relationship Id="rId20" Type="http://schemas.openxmlformats.org/officeDocument/2006/relationships/customXml" Target="../ink/ink8118.xml"/><Relationship Id="rId41" Type="http://schemas.openxmlformats.org/officeDocument/2006/relationships/image" Target="NULL"/><Relationship Id="rId62" Type="http://schemas.openxmlformats.org/officeDocument/2006/relationships/customXml" Target="../ink/ink8139.xml"/><Relationship Id="rId83" Type="http://schemas.openxmlformats.org/officeDocument/2006/relationships/image" Target="NULL"/><Relationship Id="rId88" Type="http://schemas.openxmlformats.org/officeDocument/2006/relationships/customXml" Target="../ink/ink8152.xml"/><Relationship Id="rId111" Type="http://schemas.openxmlformats.org/officeDocument/2006/relationships/image" Target="NULL"/><Relationship Id="rId132" Type="http://schemas.openxmlformats.org/officeDocument/2006/relationships/customXml" Target="../ink/ink8174.xml"/><Relationship Id="rId15" Type="http://schemas.openxmlformats.org/officeDocument/2006/relationships/image" Target="NULL"/><Relationship Id="rId36" Type="http://schemas.openxmlformats.org/officeDocument/2006/relationships/customXml" Target="../ink/ink8126.xml"/><Relationship Id="rId57" Type="http://schemas.openxmlformats.org/officeDocument/2006/relationships/image" Target="NULL"/><Relationship Id="rId106" Type="http://schemas.openxmlformats.org/officeDocument/2006/relationships/customXml" Target="../ink/ink8161.xml"/><Relationship Id="rId127" Type="http://schemas.openxmlformats.org/officeDocument/2006/relationships/image" Target="NULL"/><Relationship Id="rId10" Type="http://schemas.openxmlformats.org/officeDocument/2006/relationships/customXml" Target="../ink/ink8113.xml"/><Relationship Id="rId31" Type="http://schemas.openxmlformats.org/officeDocument/2006/relationships/image" Target="NULL"/><Relationship Id="rId52" Type="http://schemas.openxmlformats.org/officeDocument/2006/relationships/customXml" Target="../ink/ink8134.xml"/><Relationship Id="rId73" Type="http://schemas.openxmlformats.org/officeDocument/2006/relationships/image" Target="NULL"/><Relationship Id="rId78" Type="http://schemas.openxmlformats.org/officeDocument/2006/relationships/customXml" Target="../ink/ink8147.xml"/><Relationship Id="rId94" Type="http://schemas.openxmlformats.org/officeDocument/2006/relationships/customXml" Target="../ink/ink8155.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8169.xml"/><Relationship Id="rId143" Type="http://schemas.openxmlformats.org/officeDocument/2006/relationships/image" Target="NULL"/><Relationship Id="rId4" Type="http://schemas.openxmlformats.org/officeDocument/2006/relationships/customXml" Target="../ink/ink8110.xml"/><Relationship Id="rId9" Type="http://schemas.openxmlformats.org/officeDocument/2006/relationships/image" Target="NULL"/><Relationship Id="rId26" Type="http://schemas.openxmlformats.org/officeDocument/2006/relationships/customXml" Target="../ink/ink8121.xml"/><Relationship Id="rId47" Type="http://schemas.openxmlformats.org/officeDocument/2006/relationships/image" Target="NULL"/><Relationship Id="rId68" Type="http://schemas.openxmlformats.org/officeDocument/2006/relationships/customXml" Target="../ink/ink8142.xml"/><Relationship Id="rId89" Type="http://schemas.openxmlformats.org/officeDocument/2006/relationships/image" Target="NULL"/><Relationship Id="rId112" Type="http://schemas.openxmlformats.org/officeDocument/2006/relationships/customXml" Target="../ink/ink8164.xml"/><Relationship Id="rId133" Type="http://schemas.openxmlformats.org/officeDocument/2006/relationships/image" Target="NULL"/><Relationship Id="rId16" Type="http://schemas.openxmlformats.org/officeDocument/2006/relationships/customXml" Target="../ink/ink8116.xml"/><Relationship Id="rId37" Type="http://schemas.openxmlformats.org/officeDocument/2006/relationships/image" Target="NULL"/><Relationship Id="rId58" Type="http://schemas.openxmlformats.org/officeDocument/2006/relationships/customXml" Target="../ink/ink8137.xml"/><Relationship Id="rId79" Type="http://schemas.openxmlformats.org/officeDocument/2006/relationships/image" Target="NULL"/><Relationship Id="rId102" Type="http://schemas.openxmlformats.org/officeDocument/2006/relationships/customXml" Target="../ink/ink8159.xml"/><Relationship Id="rId123" Type="http://schemas.openxmlformats.org/officeDocument/2006/relationships/image" Target="NULL"/><Relationship Id="rId144" Type="http://schemas.openxmlformats.org/officeDocument/2006/relationships/customXml" Target="../ink/ink8180.xml"/></Relationships>
</file>

<file path=ppt/slides/_rels/slide19.xml.rels><?xml version="1.0" encoding="UTF-8" standalone="yes"?>
<Relationships xmlns="http://schemas.openxmlformats.org/package/2006/relationships"><Relationship Id="rId26" Type="http://schemas.openxmlformats.org/officeDocument/2006/relationships/customXml" Target="../ink/ink142.xml"/><Relationship Id="rId117" Type="http://schemas.openxmlformats.org/officeDocument/2006/relationships/image" Target="../media/image113.png"/><Relationship Id="rId21" Type="http://schemas.openxmlformats.org/officeDocument/2006/relationships/image" Target="../media/image65.png"/><Relationship Id="rId42" Type="http://schemas.openxmlformats.org/officeDocument/2006/relationships/customXml" Target="../ink/ink150.xml"/><Relationship Id="rId47" Type="http://schemas.openxmlformats.org/officeDocument/2006/relationships/image" Target="../media/image78.png"/><Relationship Id="rId63" Type="http://schemas.openxmlformats.org/officeDocument/2006/relationships/image" Target="../media/image86.png"/><Relationship Id="rId68" Type="http://schemas.openxmlformats.org/officeDocument/2006/relationships/customXml" Target="../ink/ink163.xml"/><Relationship Id="rId84" Type="http://schemas.openxmlformats.org/officeDocument/2006/relationships/customXml" Target="../ink/ink171.xml"/><Relationship Id="rId89" Type="http://schemas.openxmlformats.org/officeDocument/2006/relationships/image" Target="../media/image99.png"/><Relationship Id="rId112" Type="http://schemas.openxmlformats.org/officeDocument/2006/relationships/customXml" Target="../ink/ink185.xml"/><Relationship Id="rId16" Type="http://schemas.openxmlformats.org/officeDocument/2006/relationships/customXml" Target="../ink/ink137.xml"/><Relationship Id="rId107" Type="http://schemas.openxmlformats.org/officeDocument/2006/relationships/image" Target="../media/image108.png"/><Relationship Id="rId11" Type="http://schemas.openxmlformats.org/officeDocument/2006/relationships/image" Target="../media/image9700.png"/><Relationship Id="rId32" Type="http://schemas.openxmlformats.org/officeDocument/2006/relationships/customXml" Target="../ink/ink145.xml"/><Relationship Id="rId37" Type="http://schemas.openxmlformats.org/officeDocument/2006/relationships/image" Target="../media/image73.png"/><Relationship Id="rId53" Type="http://schemas.openxmlformats.org/officeDocument/2006/relationships/image" Target="../media/image81.png"/><Relationship Id="rId58" Type="http://schemas.openxmlformats.org/officeDocument/2006/relationships/customXml" Target="../ink/ink158.xml"/><Relationship Id="rId74" Type="http://schemas.openxmlformats.org/officeDocument/2006/relationships/customXml" Target="../ink/ink166.xml"/><Relationship Id="rId79" Type="http://schemas.openxmlformats.org/officeDocument/2006/relationships/image" Target="../media/image94.png"/><Relationship Id="rId102" Type="http://schemas.openxmlformats.org/officeDocument/2006/relationships/customXml" Target="../ink/ink180.xml"/><Relationship Id="rId123" Type="http://schemas.openxmlformats.org/officeDocument/2006/relationships/image" Target="../media/image116.png"/><Relationship Id="rId128" Type="http://schemas.openxmlformats.org/officeDocument/2006/relationships/customXml" Target="../ink/ink193.xml"/><Relationship Id="rId5" Type="http://schemas.openxmlformats.org/officeDocument/2006/relationships/image" Target="../media/image967.png"/><Relationship Id="rId90" Type="http://schemas.openxmlformats.org/officeDocument/2006/relationships/customXml" Target="../ink/ink174.xml"/><Relationship Id="rId95" Type="http://schemas.openxmlformats.org/officeDocument/2006/relationships/image" Target="../media/image102.png"/><Relationship Id="rId22" Type="http://schemas.openxmlformats.org/officeDocument/2006/relationships/customXml" Target="../ink/ink140.xml"/><Relationship Id="rId27" Type="http://schemas.openxmlformats.org/officeDocument/2006/relationships/image" Target="../media/image68.png"/><Relationship Id="rId43" Type="http://schemas.openxmlformats.org/officeDocument/2006/relationships/image" Target="../media/image76.png"/><Relationship Id="rId48" Type="http://schemas.openxmlformats.org/officeDocument/2006/relationships/customXml" Target="../ink/ink153.xml"/><Relationship Id="rId64" Type="http://schemas.openxmlformats.org/officeDocument/2006/relationships/customXml" Target="../ink/ink161.xml"/><Relationship Id="rId69" Type="http://schemas.openxmlformats.org/officeDocument/2006/relationships/image" Target="../media/image89.png"/><Relationship Id="rId113" Type="http://schemas.openxmlformats.org/officeDocument/2006/relationships/image" Target="../media/image111.png"/><Relationship Id="rId118" Type="http://schemas.openxmlformats.org/officeDocument/2006/relationships/customXml" Target="../ink/ink188.xml"/><Relationship Id="rId80" Type="http://schemas.openxmlformats.org/officeDocument/2006/relationships/customXml" Target="../ink/ink169.xml"/><Relationship Id="rId85" Type="http://schemas.openxmlformats.org/officeDocument/2006/relationships/image" Target="../media/image97.png"/><Relationship Id="rId12" Type="http://schemas.openxmlformats.org/officeDocument/2006/relationships/customXml" Target="../ink/ink136.xml"/><Relationship Id="rId17" Type="http://schemas.openxmlformats.org/officeDocument/2006/relationships/image" Target="../media/image63.png"/><Relationship Id="rId33" Type="http://schemas.openxmlformats.org/officeDocument/2006/relationships/image" Target="../media/image71.png"/><Relationship Id="rId38" Type="http://schemas.openxmlformats.org/officeDocument/2006/relationships/customXml" Target="../ink/ink148.xml"/><Relationship Id="rId59" Type="http://schemas.openxmlformats.org/officeDocument/2006/relationships/image" Target="../media/image84.png"/><Relationship Id="rId103" Type="http://schemas.openxmlformats.org/officeDocument/2006/relationships/image" Target="../media/image106.png"/><Relationship Id="rId108" Type="http://schemas.openxmlformats.org/officeDocument/2006/relationships/customXml" Target="../ink/ink183.xml"/><Relationship Id="rId124" Type="http://schemas.openxmlformats.org/officeDocument/2006/relationships/customXml" Target="../ink/ink191.xml"/><Relationship Id="rId129" Type="http://schemas.openxmlformats.org/officeDocument/2006/relationships/image" Target="../media/image119.png"/><Relationship Id="rId54" Type="http://schemas.openxmlformats.org/officeDocument/2006/relationships/customXml" Target="../ink/ink156.xml"/><Relationship Id="rId70" Type="http://schemas.openxmlformats.org/officeDocument/2006/relationships/customXml" Target="../ink/ink164.xml"/><Relationship Id="rId75" Type="http://schemas.openxmlformats.org/officeDocument/2006/relationships/image" Target="../media/image92.png"/><Relationship Id="rId91" Type="http://schemas.openxmlformats.org/officeDocument/2006/relationships/image" Target="../media/image100.png"/><Relationship Id="rId96" Type="http://schemas.openxmlformats.org/officeDocument/2006/relationships/customXml" Target="../ink/ink177.xml"/><Relationship Id="rId1" Type="http://schemas.openxmlformats.org/officeDocument/2006/relationships/slideLayout" Target="../slideLayouts/slideLayout12.xml"/><Relationship Id="rId6" Type="http://schemas.openxmlformats.org/officeDocument/2006/relationships/customXml" Target="../ink/ink133.xml"/><Relationship Id="rId23" Type="http://schemas.openxmlformats.org/officeDocument/2006/relationships/image" Target="../media/image66.png"/><Relationship Id="rId28" Type="http://schemas.openxmlformats.org/officeDocument/2006/relationships/customXml" Target="../ink/ink143.xml"/><Relationship Id="rId49" Type="http://schemas.openxmlformats.org/officeDocument/2006/relationships/image" Target="../media/image79.png"/><Relationship Id="rId114" Type="http://schemas.openxmlformats.org/officeDocument/2006/relationships/customXml" Target="../ink/ink186.xml"/><Relationship Id="rId119" Type="http://schemas.openxmlformats.org/officeDocument/2006/relationships/image" Target="../media/image114.png"/><Relationship Id="rId44" Type="http://schemas.openxmlformats.org/officeDocument/2006/relationships/customXml" Target="../ink/ink151.xml"/><Relationship Id="rId60" Type="http://schemas.openxmlformats.org/officeDocument/2006/relationships/customXml" Target="../ink/ink159.xml"/><Relationship Id="rId65" Type="http://schemas.openxmlformats.org/officeDocument/2006/relationships/image" Target="../media/image87.png"/><Relationship Id="rId81" Type="http://schemas.openxmlformats.org/officeDocument/2006/relationships/image" Target="../media/image95.png"/><Relationship Id="rId86" Type="http://schemas.openxmlformats.org/officeDocument/2006/relationships/customXml" Target="../ink/ink172.xml"/><Relationship Id="rId13" Type="http://schemas.openxmlformats.org/officeDocument/2006/relationships/image" Target="../media/image9711.png"/><Relationship Id="rId18" Type="http://schemas.openxmlformats.org/officeDocument/2006/relationships/customXml" Target="../ink/ink138.xml"/><Relationship Id="rId39" Type="http://schemas.openxmlformats.org/officeDocument/2006/relationships/image" Target="../media/image74.png"/><Relationship Id="rId109" Type="http://schemas.openxmlformats.org/officeDocument/2006/relationships/image" Target="../media/image109.png"/><Relationship Id="rId34" Type="http://schemas.openxmlformats.org/officeDocument/2006/relationships/customXml" Target="../ink/ink146.xml"/><Relationship Id="rId50" Type="http://schemas.openxmlformats.org/officeDocument/2006/relationships/customXml" Target="../ink/ink154.xml"/><Relationship Id="rId55" Type="http://schemas.openxmlformats.org/officeDocument/2006/relationships/image" Target="../media/image82.png"/><Relationship Id="rId76" Type="http://schemas.openxmlformats.org/officeDocument/2006/relationships/customXml" Target="../ink/ink167.xml"/><Relationship Id="rId97" Type="http://schemas.openxmlformats.org/officeDocument/2006/relationships/image" Target="../media/image103.png"/><Relationship Id="rId104" Type="http://schemas.openxmlformats.org/officeDocument/2006/relationships/customXml" Target="../ink/ink181.xml"/><Relationship Id="rId120" Type="http://schemas.openxmlformats.org/officeDocument/2006/relationships/customXml" Target="../ink/ink189.xml"/><Relationship Id="rId125" Type="http://schemas.openxmlformats.org/officeDocument/2006/relationships/image" Target="../media/image117.png"/><Relationship Id="rId7" Type="http://schemas.openxmlformats.org/officeDocument/2006/relationships/image" Target="../media/image9680.png"/><Relationship Id="rId71" Type="http://schemas.openxmlformats.org/officeDocument/2006/relationships/image" Target="../media/image90.png"/><Relationship Id="rId92" Type="http://schemas.openxmlformats.org/officeDocument/2006/relationships/customXml" Target="../ink/ink175.xml"/><Relationship Id="rId2" Type="http://schemas.openxmlformats.org/officeDocument/2006/relationships/customXml" Target="../ink/ink132.xml"/><Relationship Id="rId29" Type="http://schemas.openxmlformats.org/officeDocument/2006/relationships/image" Target="../media/image69.png"/><Relationship Id="rId24" Type="http://schemas.openxmlformats.org/officeDocument/2006/relationships/customXml" Target="../ink/ink141.xml"/><Relationship Id="rId40" Type="http://schemas.openxmlformats.org/officeDocument/2006/relationships/customXml" Target="../ink/ink149.xml"/><Relationship Id="rId45" Type="http://schemas.openxmlformats.org/officeDocument/2006/relationships/image" Target="../media/image77.png"/><Relationship Id="rId66" Type="http://schemas.openxmlformats.org/officeDocument/2006/relationships/customXml" Target="../ink/ink162.xml"/><Relationship Id="rId87" Type="http://schemas.openxmlformats.org/officeDocument/2006/relationships/image" Target="../media/image98.png"/><Relationship Id="rId110" Type="http://schemas.openxmlformats.org/officeDocument/2006/relationships/customXml" Target="../ink/ink184.xml"/><Relationship Id="rId115" Type="http://schemas.openxmlformats.org/officeDocument/2006/relationships/image" Target="../media/image112.png"/><Relationship Id="rId61" Type="http://schemas.openxmlformats.org/officeDocument/2006/relationships/image" Target="../media/image85.png"/><Relationship Id="rId82" Type="http://schemas.openxmlformats.org/officeDocument/2006/relationships/customXml" Target="../ink/ink170.xml"/><Relationship Id="rId19" Type="http://schemas.openxmlformats.org/officeDocument/2006/relationships/image" Target="../media/image64.png"/><Relationship Id="rId14" Type="http://schemas.openxmlformats.org/officeDocument/2006/relationships/image" Target="../media/image62.png"/><Relationship Id="rId30" Type="http://schemas.openxmlformats.org/officeDocument/2006/relationships/customXml" Target="../ink/ink144.xml"/><Relationship Id="rId35" Type="http://schemas.openxmlformats.org/officeDocument/2006/relationships/image" Target="../media/image72.png"/><Relationship Id="rId56" Type="http://schemas.openxmlformats.org/officeDocument/2006/relationships/customXml" Target="../ink/ink157.xml"/><Relationship Id="rId77" Type="http://schemas.openxmlformats.org/officeDocument/2006/relationships/image" Target="../media/image93.png"/><Relationship Id="rId100" Type="http://schemas.openxmlformats.org/officeDocument/2006/relationships/customXml" Target="../ink/ink179.xml"/><Relationship Id="rId105" Type="http://schemas.openxmlformats.org/officeDocument/2006/relationships/image" Target="../media/image107.png"/><Relationship Id="rId126" Type="http://schemas.openxmlformats.org/officeDocument/2006/relationships/customXml" Target="../ink/ink192.xml"/><Relationship Id="rId8" Type="http://schemas.openxmlformats.org/officeDocument/2006/relationships/customXml" Target="../ink/ink134.xml"/><Relationship Id="rId51" Type="http://schemas.openxmlformats.org/officeDocument/2006/relationships/image" Target="../media/image80.png"/><Relationship Id="rId72" Type="http://schemas.openxmlformats.org/officeDocument/2006/relationships/customXml" Target="../ink/ink165.xml"/><Relationship Id="rId93" Type="http://schemas.openxmlformats.org/officeDocument/2006/relationships/image" Target="../media/image101.png"/><Relationship Id="rId98" Type="http://schemas.openxmlformats.org/officeDocument/2006/relationships/customXml" Target="../ink/ink178.xml"/><Relationship Id="rId121" Type="http://schemas.openxmlformats.org/officeDocument/2006/relationships/image" Target="../media/image115.png"/><Relationship Id="rId25" Type="http://schemas.openxmlformats.org/officeDocument/2006/relationships/image" Target="../media/image67.png"/><Relationship Id="rId46" Type="http://schemas.openxmlformats.org/officeDocument/2006/relationships/customXml" Target="../ink/ink152.xml"/><Relationship Id="rId67" Type="http://schemas.openxmlformats.org/officeDocument/2006/relationships/image" Target="../media/image88.png"/><Relationship Id="rId116" Type="http://schemas.openxmlformats.org/officeDocument/2006/relationships/customXml" Target="../ink/ink187.xml"/><Relationship Id="rId20" Type="http://schemas.openxmlformats.org/officeDocument/2006/relationships/customXml" Target="../ink/ink139.xml"/><Relationship Id="rId41" Type="http://schemas.openxmlformats.org/officeDocument/2006/relationships/image" Target="../media/image75.png"/><Relationship Id="rId62" Type="http://schemas.openxmlformats.org/officeDocument/2006/relationships/customXml" Target="../ink/ink160.xml"/><Relationship Id="rId83" Type="http://schemas.openxmlformats.org/officeDocument/2006/relationships/image" Target="../media/image96.png"/><Relationship Id="rId88" Type="http://schemas.openxmlformats.org/officeDocument/2006/relationships/customXml" Target="../ink/ink173.xml"/><Relationship Id="rId111" Type="http://schemas.openxmlformats.org/officeDocument/2006/relationships/image" Target="../media/image110.png"/><Relationship Id="rId15" Type="http://schemas.openxmlformats.org/officeDocument/2006/relationships/image" Target="../media/image61.png"/><Relationship Id="rId36" Type="http://schemas.openxmlformats.org/officeDocument/2006/relationships/customXml" Target="../ink/ink147.xml"/><Relationship Id="rId57" Type="http://schemas.openxmlformats.org/officeDocument/2006/relationships/image" Target="../media/image83.png"/><Relationship Id="rId106" Type="http://schemas.openxmlformats.org/officeDocument/2006/relationships/customXml" Target="../ink/ink182.xml"/><Relationship Id="rId127" Type="http://schemas.openxmlformats.org/officeDocument/2006/relationships/image" Target="../media/image118.png"/><Relationship Id="rId10" Type="http://schemas.openxmlformats.org/officeDocument/2006/relationships/customXml" Target="../ink/ink135.xml"/><Relationship Id="rId31" Type="http://schemas.openxmlformats.org/officeDocument/2006/relationships/image" Target="../media/image70.png"/><Relationship Id="rId52" Type="http://schemas.openxmlformats.org/officeDocument/2006/relationships/customXml" Target="../ink/ink155.xml"/><Relationship Id="rId73" Type="http://schemas.openxmlformats.org/officeDocument/2006/relationships/image" Target="../media/image91.png"/><Relationship Id="rId78" Type="http://schemas.openxmlformats.org/officeDocument/2006/relationships/customXml" Target="../ink/ink168.xml"/><Relationship Id="rId94" Type="http://schemas.openxmlformats.org/officeDocument/2006/relationships/customXml" Target="../ink/ink176.xml"/><Relationship Id="rId99" Type="http://schemas.openxmlformats.org/officeDocument/2006/relationships/image" Target="../media/image104.png"/><Relationship Id="rId101" Type="http://schemas.openxmlformats.org/officeDocument/2006/relationships/image" Target="../media/image105.png"/><Relationship Id="rId122" Type="http://schemas.openxmlformats.org/officeDocument/2006/relationships/customXml" Target="../ink/ink190.xml"/><Relationship Id="rId9" Type="http://schemas.openxmlformats.org/officeDocument/2006/relationships/image" Target="../media/image9690.png"/></Relationships>
</file>

<file path=ppt/slides/_rels/slide190.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201.xml"/><Relationship Id="rId63" Type="http://schemas.openxmlformats.org/officeDocument/2006/relationships/image" Target="NULL"/><Relationship Id="rId84" Type="http://schemas.openxmlformats.org/officeDocument/2006/relationships/customXml" Target="../ink/ink8222.xml"/><Relationship Id="rId138" Type="http://schemas.openxmlformats.org/officeDocument/2006/relationships/customXml" Target="../ink/ink8249.xml"/><Relationship Id="rId159" Type="http://schemas.openxmlformats.org/officeDocument/2006/relationships/image" Target="NULL"/><Relationship Id="rId170" Type="http://schemas.openxmlformats.org/officeDocument/2006/relationships/customXml" Target="../ink/ink8265.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196.xml"/><Relationship Id="rId53" Type="http://schemas.openxmlformats.org/officeDocument/2006/relationships/image" Target="NULL"/><Relationship Id="rId74" Type="http://schemas.openxmlformats.org/officeDocument/2006/relationships/customXml" Target="../ink/ink8217.xml"/><Relationship Id="rId128" Type="http://schemas.openxmlformats.org/officeDocument/2006/relationships/customXml" Target="../ink/ink8244.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8260.xml"/><Relationship Id="rId181" Type="http://schemas.openxmlformats.org/officeDocument/2006/relationships/image" Target="NULL"/><Relationship Id="rId22" Type="http://schemas.openxmlformats.org/officeDocument/2006/relationships/customXml" Target="../ink/ink8191.xml"/><Relationship Id="rId43" Type="http://schemas.openxmlformats.org/officeDocument/2006/relationships/image" Target="NULL"/><Relationship Id="rId64" Type="http://schemas.openxmlformats.org/officeDocument/2006/relationships/customXml" Target="../ink/ink8212.xml"/><Relationship Id="rId118" Type="http://schemas.openxmlformats.org/officeDocument/2006/relationships/customXml" Target="../ink/ink823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8255.xml"/><Relationship Id="rId171" Type="http://schemas.openxmlformats.org/officeDocument/2006/relationships/image" Target="NULL"/><Relationship Id="rId12" Type="http://schemas.openxmlformats.org/officeDocument/2006/relationships/customXml" Target="../ink/ink8186.xml"/><Relationship Id="rId33" Type="http://schemas.openxmlformats.org/officeDocument/2006/relationships/image" Target="NULL"/><Relationship Id="rId108" Type="http://schemas.openxmlformats.org/officeDocument/2006/relationships/customXml" Target="../ink/ink8234.xml"/><Relationship Id="rId129" Type="http://schemas.openxmlformats.org/officeDocument/2006/relationships/image" Target="NULL"/><Relationship Id="rId54" Type="http://schemas.openxmlformats.org/officeDocument/2006/relationships/customXml" Target="../ink/ink8207.xml"/><Relationship Id="rId75" Type="http://schemas.openxmlformats.org/officeDocument/2006/relationships/image" Target="NULL"/><Relationship Id="rId96" Type="http://schemas.openxmlformats.org/officeDocument/2006/relationships/customXml" Target="../ink/ink8228.xml"/><Relationship Id="rId140" Type="http://schemas.openxmlformats.org/officeDocument/2006/relationships/customXml" Target="../ink/ink8250.xml"/><Relationship Id="rId161" Type="http://schemas.openxmlformats.org/officeDocument/2006/relationships/image" Target="NULL"/><Relationship Id="rId182" Type="http://schemas.openxmlformats.org/officeDocument/2006/relationships/customXml" Target="../ink/ink8271.xml"/><Relationship Id="rId6" Type="http://schemas.openxmlformats.org/officeDocument/2006/relationships/customXml" Target="../ink/ink8183.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8202.xml"/><Relationship Id="rId60" Type="http://schemas.openxmlformats.org/officeDocument/2006/relationships/customXml" Target="../ink/ink8210.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8223.xml"/><Relationship Id="rId130" Type="http://schemas.openxmlformats.org/officeDocument/2006/relationships/customXml" Target="../ink/ink8245.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8258.xml"/><Relationship Id="rId177" Type="http://schemas.openxmlformats.org/officeDocument/2006/relationships/image" Target="NULL"/><Relationship Id="rId172" Type="http://schemas.openxmlformats.org/officeDocument/2006/relationships/customXml" Target="../ink/ink8266.xml"/><Relationship Id="rId13" Type="http://schemas.openxmlformats.org/officeDocument/2006/relationships/image" Target="NULL"/><Relationship Id="rId18" Type="http://schemas.openxmlformats.org/officeDocument/2006/relationships/customXml" Target="../ink/ink8189.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197.xml"/><Relationship Id="rId50" Type="http://schemas.openxmlformats.org/officeDocument/2006/relationships/customXml" Target="../ink/ink8205.xml"/><Relationship Id="rId55" Type="http://schemas.openxmlformats.org/officeDocument/2006/relationships/image" Target="NULL"/><Relationship Id="rId76" Type="http://schemas.openxmlformats.org/officeDocument/2006/relationships/customXml" Target="../ink/ink8218.xml"/><Relationship Id="rId97" Type="http://schemas.openxmlformats.org/officeDocument/2006/relationships/image" Target="NULL"/><Relationship Id="rId104" Type="http://schemas.openxmlformats.org/officeDocument/2006/relationships/customXml" Target="../ink/ink8232.xml"/><Relationship Id="rId120" Type="http://schemas.openxmlformats.org/officeDocument/2006/relationships/customXml" Target="../ink/ink8240.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8253.xml"/><Relationship Id="rId167"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226.xml"/><Relationship Id="rId162" Type="http://schemas.openxmlformats.org/officeDocument/2006/relationships/customXml" Target="../ink/ink8261.xml"/><Relationship Id="rId183" Type="http://schemas.openxmlformats.org/officeDocument/2006/relationships/image" Target="NULL"/><Relationship Id="rId2" Type="http://schemas.openxmlformats.org/officeDocument/2006/relationships/customXml" Target="../ink/ink8181.xml"/><Relationship Id="rId29" Type="http://schemas.openxmlformats.org/officeDocument/2006/relationships/image" Target="NULL"/><Relationship Id="rId24" Type="http://schemas.openxmlformats.org/officeDocument/2006/relationships/customXml" Target="../ink/ink8192.xml"/><Relationship Id="rId40" Type="http://schemas.openxmlformats.org/officeDocument/2006/relationships/customXml" Target="../ink/ink8200.xml"/><Relationship Id="rId45" Type="http://schemas.openxmlformats.org/officeDocument/2006/relationships/image" Target="NULL"/><Relationship Id="rId66" Type="http://schemas.openxmlformats.org/officeDocument/2006/relationships/customXml" Target="../ink/ink8213.xml"/><Relationship Id="rId87" Type="http://schemas.openxmlformats.org/officeDocument/2006/relationships/image" Target="NULL"/><Relationship Id="rId110" Type="http://schemas.openxmlformats.org/officeDocument/2006/relationships/customXml" Target="../ink/ink8235.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8248.xml"/><Relationship Id="rId157" Type="http://schemas.openxmlformats.org/officeDocument/2006/relationships/image" Target="NULL"/><Relationship Id="rId178" Type="http://schemas.openxmlformats.org/officeDocument/2006/relationships/customXml" Target="../ink/ink8269.xml"/><Relationship Id="rId61" Type="http://schemas.openxmlformats.org/officeDocument/2006/relationships/image" Target="NULL"/><Relationship Id="rId82" Type="http://schemas.openxmlformats.org/officeDocument/2006/relationships/customXml" Target="../ink/ink8221.xml"/><Relationship Id="rId152" Type="http://schemas.openxmlformats.org/officeDocument/2006/relationships/customXml" Target="../ink/ink8256.xml"/><Relationship Id="rId173"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8187.xml"/><Relationship Id="rId30" Type="http://schemas.openxmlformats.org/officeDocument/2006/relationships/customXml" Target="../ink/ink8195.xml"/><Relationship Id="rId35" Type="http://schemas.openxmlformats.org/officeDocument/2006/relationships/image" Target="NULL"/><Relationship Id="rId56" Type="http://schemas.openxmlformats.org/officeDocument/2006/relationships/customXml" Target="../ink/ink8208.xml"/><Relationship Id="rId77" Type="http://schemas.openxmlformats.org/officeDocument/2006/relationships/image" Target="NULL"/><Relationship Id="rId100" Type="http://schemas.openxmlformats.org/officeDocument/2006/relationships/customXml" Target="../ink/ink8230.xml"/><Relationship Id="rId105" Type="http://schemas.openxmlformats.org/officeDocument/2006/relationships/image" Target="NULL"/><Relationship Id="rId126" Type="http://schemas.openxmlformats.org/officeDocument/2006/relationships/customXml" Target="../ink/ink8243.xml"/><Relationship Id="rId147" Type="http://schemas.openxmlformats.org/officeDocument/2006/relationships/image" Target="NULL"/><Relationship Id="rId168" Type="http://schemas.openxmlformats.org/officeDocument/2006/relationships/customXml" Target="../ink/ink8264.xml"/><Relationship Id="rId8" Type="http://schemas.openxmlformats.org/officeDocument/2006/relationships/customXml" Target="../ink/ink8184.xml"/><Relationship Id="rId51" Type="http://schemas.openxmlformats.org/officeDocument/2006/relationships/image" Target="NULL"/><Relationship Id="rId72" Type="http://schemas.openxmlformats.org/officeDocument/2006/relationships/customXml" Target="../ink/ink8216.xml"/><Relationship Id="rId93" Type="http://schemas.openxmlformats.org/officeDocument/2006/relationships/image" Target="NULL"/><Relationship Id="rId98" Type="http://schemas.openxmlformats.org/officeDocument/2006/relationships/customXml" Target="../ink/ink8229.xml"/><Relationship Id="rId121" Type="http://schemas.openxmlformats.org/officeDocument/2006/relationships/image" Target="NULL"/><Relationship Id="rId142" Type="http://schemas.openxmlformats.org/officeDocument/2006/relationships/customXml" Target="../ink/ink8251.xml"/><Relationship Id="rId163"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8203.xml"/><Relationship Id="rId67" Type="http://schemas.openxmlformats.org/officeDocument/2006/relationships/image" Target="NULL"/><Relationship Id="rId116" Type="http://schemas.openxmlformats.org/officeDocument/2006/relationships/customXml" Target="../ink/ink8238.xml"/><Relationship Id="rId137" Type="http://schemas.openxmlformats.org/officeDocument/2006/relationships/image" Target="NULL"/><Relationship Id="rId158" Type="http://schemas.openxmlformats.org/officeDocument/2006/relationships/customXml" Target="../ink/ink8259.xml"/><Relationship Id="rId20" Type="http://schemas.openxmlformats.org/officeDocument/2006/relationships/customXml" Target="../ink/ink8190.xml"/><Relationship Id="rId41" Type="http://schemas.openxmlformats.org/officeDocument/2006/relationships/image" Target="NULL"/><Relationship Id="rId62" Type="http://schemas.openxmlformats.org/officeDocument/2006/relationships/customXml" Target="../ink/ink8211.xml"/><Relationship Id="rId83" Type="http://schemas.openxmlformats.org/officeDocument/2006/relationships/image" Target="NULL"/><Relationship Id="rId88" Type="http://schemas.openxmlformats.org/officeDocument/2006/relationships/customXml" Target="../ink/ink8224.xml"/><Relationship Id="rId111" Type="http://schemas.openxmlformats.org/officeDocument/2006/relationships/image" Target="NULL"/><Relationship Id="rId132" Type="http://schemas.openxmlformats.org/officeDocument/2006/relationships/customXml" Target="../ink/ink8246.xml"/><Relationship Id="rId153" Type="http://schemas.openxmlformats.org/officeDocument/2006/relationships/image" Target="NULL"/><Relationship Id="rId174" Type="http://schemas.openxmlformats.org/officeDocument/2006/relationships/customXml" Target="../ink/ink8267.xml"/><Relationship Id="rId179"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8198.xml"/><Relationship Id="rId57" Type="http://schemas.openxmlformats.org/officeDocument/2006/relationships/image" Target="NULL"/><Relationship Id="rId106" Type="http://schemas.openxmlformats.org/officeDocument/2006/relationships/customXml" Target="../ink/ink8233.xml"/><Relationship Id="rId127" Type="http://schemas.openxmlformats.org/officeDocument/2006/relationships/image" Target="NULL"/><Relationship Id="rId10" Type="http://schemas.openxmlformats.org/officeDocument/2006/relationships/customXml" Target="../ink/ink8185.xml"/><Relationship Id="rId31" Type="http://schemas.openxmlformats.org/officeDocument/2006/relationships/image" Target="NULL"/><Relationship Id="rId52" Type="http://schemas.openxmlformats.org/officeDocument/2006/relationships/customXml" Target="../ink/ink8206.xml"/><Relationship Id="rId73" Type="http://schemas.openxmlformats.org/officeDocument/2006/relationships/image" Target="NULL"/><Relationship Id="rId78" Type="http://schemas.openxmlformats.org/officeDocument/2006/relationships/customXml" Target="../ink/ink8219.xml"/><Relationship Id="rId94" Type="http://schemas.openxmlformats.org/officeDocument/2006/relationships/customXml" Target="../ink/ink8227.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8241.xml"/><Relationship Id="rId143" Type="http://schemas.openxmlformats.org/officeDocument/2006/relationships/image" Target="NULL"/><Relationship Id="rId148" Type="http://schemas.openxmlformats.org/officeDocument/2006/relationships/customXml" Target="../ink/ink8254.xml"/><Relationship Id="rId164" Type="http://schemas.openxmlformats.org/officeDocument/2006/relationships/customXml" Target="../ink/ink8262.xml"/><Relationship Id="rId169" Type="http://schemas.openxmlformats.org/officeDocument/2006/relationships/image" Target="NULL"/><Relationship Id="rId4" Type="http://schemas.openxmlformats.org/officeDocument/2006/relationships/customXml" Target="../ink/ink8182.xml"/><Relationship Id="rId9" Type="http://schemas.openxmlformats.org/officeDocument/2006/relationships/image" Target="NULL"/><Relationship Id="rId180" Type="http://schemas.openxmlformats.org/officeDocument/2006/relationships/customXml" Target="../ink/ink8270.xml"/><Relationship Id="rId26" Type="http://schemas.openxmlformats.org/officeDocument/2006/relationships/customXml" Target="../ink/ink8193.xml"/><Relationship Id="rId47" Type="http://schemas.openxmlformats.org/officeDocument/2006/relationships/image" Target="NULL"/><Relationship Id="rId68" Type="http://schemas.openxmlformats.org/officeDocument/2006/relationships/customXml" Target="../ink/ink8214.xml"/><Relationship Id="rId89" Type="http://schemas.openxmlformats.org/officeDocument/2006/relationships/image" Target="NULL"/><Relationship Id="rId112" Type="http://schemas.openxmlformats.org/officeDocument/2006/relationships/customXml" Target="../ink/ink8236.xml"/><Relationship Id="rId133" Type="http://schemas.openxmlformats.org/officeDocument/2006/relationships/image" Target="NULL"/><Relationship Id="rId154" Type="http://schemas.openxmlformats.org/officeDocument/2006/relationships/customXml" Target="../ink/ink8257.xml"/><Relationship Id="rId175" Type="http://schemas.openxmlformats.org/officeDocument/2006/relationships/image" Target="NULL"/><Relationship Id="rId16" Type="http://schemas.openxmlformats.org/officeDocument/2006/relationships/customXml" Target="../ink/ink8188.xml"/><Relationship Id="rId37" Type="http://schemas.openxmlformats.org/officeDocument/2006/relationships/image" Target="NULL"/><Relationship Id="rId58" Type="http://schemas.openxmlformats.org/officeDocument/2006/relationships/customXml" Target="../ink/ink8209.xml"/><Relationship Id="rId79" Type="http://schemas.openxmlformats.org/officeDocument/2006/relationships/image" Target="NULL"/><Relationship Id="rId102" Type="http://schemas.openxmlformats.org/officeDocument/2006/relationships/customXml" Target="../ink/ink8231.xml"/><Relationship Id="rId123" Type="http://schemas.openxmlformats.org/officeDocument/2006/relationships/image" Target="NULL"/><Relationship Id="rId144" Type="http://schemas.openxmlformats.org/officeDocument/2006/relationships/customXml" Target="../ink/ink8252.xml"/><Relationship Id="rId90" Type="http://schemas.openxmlformats.org/officeDocument/2006/relationships/customXml" Target="../ink/ink8225.xml"/><Relationship Id="rId165"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820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8247.xml"/><Relationship Id="rId80" Type="http://schemas.openxmlformats.org/officeDocument/2006/relationships/customXml" Target="../ink/ink8220.xml"/><Relationship Id="rId155" Type="http://schemas.openxmlformats.org/officeDocument/2006/relationships/image" Target="NULL"/><Relationship Id="rId176" Type="http://schemas.openxmlformats.org/officeDocument/2006/relationships/customXml" Target="../ink/ink8268.xml"/><Relationship Id="rId17" Type="http://schemas.openxmlformats.org/officeDocument/2006/relationships/image" Target="NULL"/><Relationship Id="rId38" Type="http://schemas.openxmlformats.org/officeDocument/2006/relationships/customXml" Target="../ink/ink8199.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8242.xml"/><Relationship Id="rId70" Type="http://schemas.openxmlformats.org/officeDocument/2006/relationships/customXml" Target="../ink/ink8215.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8263.xml"/><Relationship Id="rId1" Type="http://schemas.openxmlformats.org/officeDocument/2006/relationships/slideLayout" Target="../slideLayouts/slideLayout12.xml"/><Relationship Id="rId28" Type="http://schemas.openxmlformats.org/officeDocument/2006/relationships/customXml" Target="../ink/ink8194.xml"/><Relationship Id="rId49" Type="http://schemas.openxmlformats.org/officeDocument/2006/relationships/image" Target="NULL"/><Relationship Id="rId114" Type="http://schemas.openxmlformats.org/officeDocument/2006/relationships/customXml" Target="../ink/ink8237.xml"/></Relationships>
</file>

<file path=ppt/slides/_rels/slide191.xml.rels><?xml version="1.0" encoding="UTF-8" standalone="yes"?>
<Relationships xmlns="http://schemas.openxmlformats.org/package/2006/relationships"><Relationship Id="rId117" Type="http://schemas.openxmlformats.org/officeDocument/2006/relationships/customXml" Target="../ink/ink8329.xml"/><Relationship Id="rId21" Type="http://schemas.openxmlformats.org/officeDocument/2006/relationships/customXml" Target="../ink/ink8281.xml"/><Relationship Id="rId42" Type="http://schemas.openxmlformats.org/officeDocument/2006/relationships/image" Target="NULL"/><Relationship Id="rId63" Type="http://schemas.openxmlformats.org/officeDocument/2006/relationships/customXml" Target="../ink/ink8302.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8350.xml"/><Relationship Id="rId170" Type="http://schemas.openxmlformats.org/officeDocument/2006/relationships/image" Target="NULL"/><Relationship Id="rId107" Type="http://schemas.openxmlformats.org/officeDocument/2006/relationships/customXml" Target="../ink/ink8324.xml"/><Relationship Id="rId11" Type="http://schemas.openxmlformats.org/officeDocument/2006/relationships/customXml" Target="../ink/ink8276.xml"/><Relationship Id="rId32" Type="http://schemas.openxmlformats.org/officeDocument/2006/relationships/image" Target="NULL"/><Relationship Id="rId53" Type="http://schemas.openxmlformats.org/officeDocument/2006/relationships/customXml" Target="../ink/ink8297.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8345.xml"/><Relationship Id="rId5" Type="http://schemas.openxmlformats.org/officeDocument/2006/relationships/customXml" Target="../ink/ink8273.xml"/><Relationship Id="rId95" Type="http://schemas.openxmlformats.org/officeDocument/2006/relationships/customXml" Target="../ink/ink8318.xml"/><Relationship Id="rId160" Type="http://schemas.openxmlformats.org/officeDocument/2006/relationships/image" Target="NULL"/><Relationship Id="rId181" Type="http://schemas.openxmlformats.org/officeDocument/2006/relationships/customXml" Target="../ink/ink8361.xml"/><Relationship Id="rId22" Type="http://schemas.openxmlformats.org/officeDocument/2006/relationships/image" Target="NULL"/><Relationship Id="rId43" Type="http://schemas.openxmlformats.org/officeDocument/2006/relationships/customXml" Target="../ink/ink8292.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8340.xml"/><Relationship Id="rId85" Type="http://schemas.openxmlformats.org/officeDocument/2006/relationships/customXml" Target="../ink/ink8313.xml"/><Relationship Id="rId150" Type="http://schemas.openxmlformats.org/officeDocument/2006/relationships/image" Target="NULL"/><Relationship Id="rId171" Type="http://schemas.openxmlformats.org/officeDocument/2006/relationships/customXml" Target="../ink/ink8356.xml"/><Relationship Id="rId12" Type="http://schemas.openxmlformats.org/officeDocument/2006/relationships/image" Target="NULL"/><Relationship Id="rId33" Type="http://schemas.openxmlformats.org/officeDocument/2006/relationships/customXml" Target="../ink/ink8287.xml"/><Relationship Id="rId108" Type="http://schemas.openxmlformats.org/officeDocument/2006/relationships/image" Target="NULL"/><Relationship Id="rId129" Type="http://schemas.openxmlformats.org/officeDocument/2006/relationships/customXml" Target="../ink/ink8335.xml"/><Relationship Id="rId54" Type="http://schemas.openxmlformats.org/officeDocument/2006/relationships/image" Target="NULL"/><Relationship Id="rId75" Type="http://schemas.openxmlformats.org/officeDocument/2006/relationships/customXml" Target="../ink/ink8308.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8351.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8282.xml"/><Relationship Id="rId119" Type="http://schemas.openxmlformats.org/officeDocument/2006/relationships/customXml" Target="../ink/ink8330.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8303.xml"/><Relationship Id="rId81" Type="http://schemas.openxmlformats.org/officeDocument/2006/relationships/customXml" Target="../ink/ink8311.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8338.xml"/><Relationship Id="rId151" Type="http://schemas.openxmlformats.org/officeDocument/2006/relationships/customXml" Target="../ink/ink8346.xml"/><Relationship Id="rId156" Type="http://schemas.openxmlformats.org/officeDocument/2006/relationships/image" Target="NULL"/><Relationship Id="rId177" Type="http://schemas.openxmlformats.org/officeDocument/2006/relationships/customXml" Target="../ink/ink8359.xml"/><Relationship Id="rId172" Type="http://schemas.openxmlformats.org/officeDocument/2006/relationships/image" Target="NULL"/><Relationship Id="rId13" Type="http://schemas.openxmlformats.org/officeDocument/2006/relationships/customXml" Target="../ink/ink8277.xml"/><Relationship Id="rId18" Type="http://schemas.openxmlformats.org/officeDocument/2006/relationships/image" Target="NULL"/><Relationship Id="rId39" Type="http://schemas.openxmlformats.org/officeDocument/2006/relationships/customXml" Target="../ink/ink8290.xml"/><Relationship Id="rId109" Type="http://schemas.openxmlformats.org/officeDocument/2006/relationships/customXml" Target="../ink/ink8325.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8298.xml"/><Relationship Id="rId76" Type="http://schemas.openxmlformats.org/officeDocument/2006/relationships/image" Target="NULL"/><Relationship Id="rId97" Type="http://schemas.openxmlformats.org/officeDocument/2006/relationships/customXml" Target="../ink/ink8319.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8333.xml"/><Relationship Id="rId141" Type="http://schemas.openxmlformats.org/officeDocument/2006/relationships/customXml" Target="../ink/ink8341.xml"/><Relationship Id="rId146" Type="http://schemas.openxmlformats.org/officeDocument/2006/relationships/image" Target="NULL"/><Relationship Id="rId167" Type="http://schemas.openxmlformats.org/officeDocument/2006/relationships/customXml" Target="../ink/ink8354.xml"/><Relationship Id="rId7" Type="http://schemas.openxmlformats.org/officeDocument/2006/relationships/customXml" Target="../ink/ink8274.xml"/><Relationship Id="rId71" Type="http://schemas.openxmlformats.org/officeDocument/2006/relationships/customXml" Target="../ink/ink8306.xml"/><Relationship Id="rId92" Type="http://schemas.openxmlformats.org/officeDocument/2006/relationships/image" Target="NULL"/><Relationship Id="rId162" Type="http://schemas.openxmlformats.org/officeDocument/2006/relationships/image" Target="NULL"/><Relationship Id="rId183" Type="http://schemas.openxmlformats.org/officeDocument/2006/relationships/customXml" Target="../ink/ink8362.xml"/><Relationship Id="rId2" Type="http://schemas.openxmlformats.org/officeDocument/2006/relationships/image" Target="NULL"/><Relationship Id="rId29" Type="http://schemas.openxmlformats.org/officeDocument/2006/relationships/customXml" Target="../ink/ink8285.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8293.xml"/><Relationship Id="rId66" Type="http://schemas.openxmlformats.org/officeDocument/2006/relationships/image" Target="NULL"/><Relationship Id="rId87" Type="http://schemas.openxmlformats.org/officeDocument/2006/relationships/customXml" Target="../ink/ink8314.xml"/><Relationship Id="rId110" Type="http://schemas.openxmlformats.org/officeDocument/2006/relationships/image" Target="NULL"/><Relationship Id="rId115" Type="http://schemas.openxmlformats.org/officeDocument/2006/relationships/customXml" Target="../ink/ink8328.xml"/><Relationship Id="rId131" Type="http://schemas.openxmlformats.org/officeDocument/2006/relationships/customXml" Target="../ink/ink8336.xml"/><Relationship Id="rId136" Type="http://schemas.openxmlformats.org/officeDocument/2006/relationships/image" Target="NULL"/><Relationship Id="rId157" Type="http://schemas.openxmlformats.org/officeDocument/2006/relationships/customXml" Target="../ink/ink8349.xml"/><Relationship Id="rId178" Type="http://schemas.openxmlformats.org/officeDocument/2006/relationships/image" Target="NULL"/><Relationship Id="rId61" Type="http://schemas.openxmlformats.org/officeDocument/2006/relationships/customXml" Target="../ink/ink8301.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8357.xml"/><Relationship Id="rId19" Type="http://schemas.openxmlformats.org/officeDocument/2006/relationships/customXml" Target="../ink/ink8280.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8288.xml"/><Relationship Id="rId56" Type="http://schemas.openxmlformats.org/officeDocument/2006/relationships/image" Target="NULL"/><Relationship Id="rId77" Type="http://schemas.openxmlformats.org/officeDocument/2006/relationships/customXml" Target="../ink/ink8309.xml"/><Relationship Id="rId100" Type="http://schemas.openxmlformats.org/officeDocument/2006/relationships/image" Target="NULL"/><Relationship Id="rId105" Type="http://schemas.openxmlformats.org/officeDocument/2006/relationships/customXml" Target="../ink/ink8323.xml"/><Relationship Id="rId126" Type="http://schemas.openxmlformats.org/officeDocument/2006/relationships/image" Target="NULL"/><Relationship Id="rId147" Type="http://schemas.openxmlformats.org/officeDocument/2006/relationships/customXml" Target="../ink/ink8344.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8296.xml"/><Relationship Id="rId72" Type="http://schemas.openxmlformats.org/officeDocument/2006/relationships/image" Target="NULL"/><Relationship Id="rId93" Type="http://schemas.openxmlformats.org/officeDocument/2006/relationships/customXml" Target="../ink/ink8317.xml"/><Relationship Id="rId98" Type="http://schemas.openxmlformats.org/officeDocument/2006/relationships/image" Target="NULL"/><Relationship Id="rId121" Type="http://schemas.openxmlformats.org/officeDocument/2006/relationships/customXml" Target="../ink/ink8331.xml"/><Relationship Id="rId142" Type="http://schemas.openxmlformats.org/officeDocument/2006/relationships/image" Target="NULL"/><Relationship Id="rId163" Type="http://schemas.openxmlformats.org/officeDocument/2006/relationships/customXml" Target="../ink/ink8352.xml"/><Relationship Id="rId184" Type="http://schemas.openxmlformats.org/officeDocument/2006/relationships/image" Target="NULL"/><Relationship Id="rId3" Type="http://schemas.openxmlformats.org/officeDocument/2006/relationships/customXml" Target="../ink/ink8272.xml"/><Relationship Id="rId25" Type="http://schemas.openxmlformats.org/officeDocument/2006/relationships/customXml" Target="../ink/ink8283.xml"/><Relationship Id="rId46" Type="http://schemas.openxmlformats.org/officeDocument/2006/relationships/image" Target="NULL"/><Relationship Id="rId67" Type="http://schemas.openxmlformats.org/officeDocument/2006/relationships/customXml" Target="../ink/ink8304.xml"/><Relationship Id="rId116" Type="http://schemas.openxmlformats.org/officeDocument/2006/relationships/image" Target="NULL"/><Relationship Id="rId137" Type="http://schemas.openxmlformats.org/officeDocument/2006/relationships/customXml" Target="../ink/ink8339.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8291.xml"/><Relationship Id="rId62" Type="http://schemas.openxmlformats.org/officeDocument/2006/relationships/image" Target="NULL"/><Relationship Id="rId83" Type="http://schemas.openxmlformats.org/officeDocument/2006/relationships/customXml" Target="../ink/ink8312.xml"/><Relationship Id="rId88" Type="http://schemas.openxmlformats.org/officeDocument/2006/relationships/image" Target="NULL"/><Relationship Id="rId111" Type="http://schemas.openxmlformats.org/officeDocument/2006/relationships/customXml" Target="../ink/ink8326.xml"/><Relationship Id="rId132" Type="http://schemas.openxmlformats.org/officeDocument/2006/relationships/image" Target="NULL"/><Relationship Id="rId153" Type="http://schemas.openxmlformats.org/officeDocument/2006/relationships/customXml" Target="../ink/ink8347.xml"/><Relationship Id="rId174" Type="http://schemas.openxmlformats.org/officeDocument/2006/relationships/image" Target="NULL"/><Relationship Id="rId179" Type="http://schemas.openxmlformats.org/officeDocument/2006/relationships/customXml" Target="../ink/ink8360.xml"/><Relationship Id="rId15" Type="http://schemas.openxmlformats.org/officeDocument/2006/relationships/customXml" Target="../ink/ink8278.xml"/><Relationship Id="rId36" Type="http://schemas.openxmlformats.org/officeDocument/2006/relationships/image" Target="NULL"/><Relationship Id="rId57" Type="http://schemas.openxmlformats.org/officeDocument/2006/relationships/customXml" Target="../ink/ink8299.xml"/><Relationship Id="rId106" Type="http://schemas.openxmlformats.org/officeDocument/2006/relationships/image" Target="NULL"/><Relationship Id="rId127" Type="http://schemas.openxmlformats.org/officeDocument/2006/relationships/customXml" Target="../ink/ink8334.xml"/><Relationship Id="rId10" Type="http://schemas.openxmlformats.org/officeDocument/2006/relationships/image" Target="NULL"/><Relationship Id="rId31" Type="http://schemas.openxmlformats.org/officeDocument/2006/relationships/customXml" Target="../ink/ink8286.xml"/><Relationship Id="rId52" Type="http://schemas.openxmlformats.org/officeDocument/2006/relationships/image" Target="NULL"/><Relationship Id="rId73" Type="http://schemas.openxmlformats.org/officeDocument/2006/relationships/customXml" Target="../ink/ink8307.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8320.xml"/><Relationship Id="rId101" Type="http://schemas.openxmlformats.org/officeDocument/2006/relationships/customXml" Target="../ink/ink8321.xml"/><Relationship Id="rId122" Type="http://schemas.openxmlformats.org/officeDocument/2006/relationships/image" Target="NULL"/><Relationship Id="rId143" Type="http://schemas.openxmlformats.org/officeDocument/2006/relationships/customXml" Target="../ink/ink8342.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8355.xml"/><Relationship Id="rId4" Type="http://schemas.openxmlformats.org/officeDocument/2006/relationships/image" Target="NULL"/><Relationship Id="rId9" Type="http://schemas.openxmlformats.org/officeDocument/2006/relationships/customXml" Target="../ink/ink8275.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8294.xml"/><Relationship Id="rId68" Type="http://schemas.openxmlformats.org/officeDocument/2006/relationships/image" Target="NULL"/><Relationship Id="rId89" Type="http://schemas.openxmlformats.org/officeDocument/2006/relationships/customXml" Target="../ink/ink8315.xml"/><Relationship Id="rId112" Type="http://schemas.openxmlformats.org/officeDocument/2006/relationships/image" Target="NULL"/><Relationship Id="rId133" Type="http://schemas.openxmlformats.org/officeDocument/2006/relationships/customXml" Target="../ink/ink8337.xml"/><Relationship Id="rId154" Type="http://schemas.openxmlformats.org/officeDocument/2006/relationships/image" Target="NULL"/><Relationship Id="rId175" Type="http://schemas.openxmlformats.org/officeDocument/2006/relationships/customXml" Target="../ink/ink8358.xml"/><Relationship Id="rId16" Type="http://schemas.openxmlformats.org/officeDocument/2006/relationships/image" Target="NULL"/><Relationship Id="rId37" Type="http://schemas.openxmlformats.org/officeDocument/2006/relationships/customXml" Target="../ink/ink8289.xml"/><Relationship Id="rId58" Type="http://schemas.openxmlformats.org/officeDocument/2006/relationships/image" Target="NULL"/><Relationship Id="rId79" Type="http://schemas.openxmlformats.org/officeDocument/2006/relationships/customXml" Target="../ink/ink8310.xml"/><Relationship Id="rId102" Type="http://schemas.openxmlformats.org/officeDocument/2006/relationships/image" Target="NULL"/><Relationship Id="rId123" Type="http://schemas.openxmlformats.org/officeDocument/2006/relationships/customXml" Target="../ink/ink8332.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8353.xml"/><Relationship Id="rId27" Type="http://schemas.openxmlformats.org/officeDocument/2006/relationships/customXml" Target="../ink/ink8284.xml"/><Relationship Id="rId48" Type="http://schemas.openxmlformats.org/officeDocument/2006/relationships/image" Target="NULL"/><Relationship Id="rId69" Type="http://schemas.openxmlformats.org/officeDocument/2006/relationships/customXml" Target="../ink/ink8305.xml"/><Relationship Id="rId113" Type="http://schemas.openxmlformats.org/officeDocument/2006/relationships/customXml" Target="../ink/ink8327.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8348.xml"/><Relationship Id="rId176" Type="http://schemas.openxmlformats.org/officeDocument/2006/relationships/image" Target="NULL"/><Relationship Id="rId17" Type="http://schemas.openxmlformats.org/officeDocument/2006/relationships/customXml" Target="../ink/ink8279.xml"/><Relationship Id="rId38" Type="http://schemas.openxmlformats.org/officeDocument/2006/relationships/image" Target="NULL"/><Relationship Id="rId59" Type="http://schemas.openxmlformats.org/officeDocument/2006/relationships/customXml" Target="../ink/ink8300.xml"/><Relationship Id="rId103" Type="http://schemas.openxmlformats.org/officeDocument/2006/relationships/customXml" Target="../ink/ink8322.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8316.xml"/><Relationship Id="rId145" Type="http://schemas.openxmlformats.org/officeDocument/2006/relationships/customXml" Target="../ink/ink8343.xml"/><Relationship Id="rId166"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8295.xml"/><Relationship Id="rId114" Type="http://schemas.openxmlformats.org/officeDocument/2006/relationships/image" Target="NULL"/></Relationships>
</file>

<file path=ppt/slides/_rels/slide192.xml.rels><?xml version="1.0" encoding="UTF-8" standalone="yes"?>
<Relationships xmlns="http://schemas.openxmlformats.org/package/2006/relationships"><Relationship Id="rId117" Type="http://schemas.openxmlformats.org/officeDocument/2006/relationships/customXml" Target="../ink/ink8420.xml"/><Relationship Id="rId21" Type="http://schemas.openxmlformats.org/officeDocument/2006/relationships/customXml" Target="../ink/ink8372.xml"/><Relationship Id="rId42" Type="http://schemas.openxmlformats.org/officeDocument/2006/relationships/image" Target="NULL"/><Relationship Id="rId63" Type="http://schemas.openxmlformats.org/officeDocument/2006/relationships/customXml" Target="../ink/ink8393.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8441.xml"/><Relationship Id="rId170" Type="http://schemas.openxmlformats.org/officeDocument/2006/relationships/image" Target="NULL"/><Relationship Id="rId107" Type="http://schemas.openxmlformats.org/officeDocument/2006/relationships/customXml" Target="../ink/ink8415.xml"/><Relationship Id="rId11" Type="http://schemas.openxmlformats.org/officeDocument/2006/relationships/customXml" Target="../ink/ink8367.xml"/><Relationship Id="rId32" Type="http://schemas.openxmlformats.org/officeDocument/2006/relationships/image" Target="NULL"/><Relationship Id="rId53" Type="http://schemas.openxmlformats.org/officeDocument/2006/relationships/customXml" Target="../ink/ink8388.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8436.xml"/><Relationship Id="rId5" Type="http://schemas.openxmlformats.org/officeDocument/2006/relationships/customXml" Target="../ink/ink8364.xml"/><Relationship Id="rId95" Type="http://schemas.openxmlformats.org/officeDocument/2006/relationships/customXml" Target="../ink/ink8409.xml"/><Relationship Id="rId160" Type="http://schemas.openxmlformats.org/officeDocument/2006/relationships/image" Target="NULL"/><Relationship Id="rId181" Type="http://schemas.openxmlformats.org/officeDocument/2006/relationships/customXml" Target="../ink/ink8452.xml"/><Relationship Id="rId22" Type="http://schemas.openxmlformats.org/officeDocument/2006/relationships/image" Target="NULL"/><Relationship Id="rId43" Type="http://schemas.openxmlformats.org/officeDocument/2006/relationships/customXml" Target="../ink/ink8383.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8431.xml"/><Relationship Id="rId85" Type="http://schemas.openxmlformats.org/officeDocument/2006/relationships/customXml" Target="../ink/ink8404.xml"/><Relationship Id="rId150" Type="http://schemas.openxmlformats.org/officeDocument/2006/relationships/image" Target="NULL"/><Relationship Id="rId171" Type="http://schemas.openxmlformats.org/officeDocument/2006/relationships/customXml" Target="../ink/ink8447.xml"/><Relationship Id="rId12" Type="http://schemas.openxmlformats.org/officeDocument/2006/relationships/image" Target="NULL"/><Relationship Id="rId33" Type="http://schemas.openxmlformats.org/officeDocument/2006/relationships/customXml" Target="../ink/ink8378.xml"/><Relationship Id="rId108" Type="http://schemas.openxmlformats.org/officeDocument/2006/relationships/image" Target="NULL"/><Relationship Id="rId129" Type="http://schemas.openxmlformats.org/officeDocument/2006/relationships/customXml" Target="../ink/ink8426.xml"/><Relationship Id="rId54" Type="http://schemas.openxmlformats.org/officeDocument/2006/relationships/image" Target="NULL"/><Relationship Id="rId75" Type="http://schemas.openxmlformats.org/officeDocument/2006/relationships/customXml" Target="../ink/ink8399.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8442.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8373.xml"/><Relationship Id="rId119" Type="http://schemas.openxmlformats.org/officeDocument/2006/relationships/customXml" Target="../ink/ink8421.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8394.xml"/><Relationship Id="rId81" Type="http://schemas.openxmlformats.org/officeDocument/2006/relationships/customXml" Target="../ink/ink8402.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8429.xml"/><Relationship Id="rId151" Type="http://schemas.openxmlformats.org/officeDocument/2006/relationships/customXml" Target="../ink/ink8437.xml"/><Relationship Id="rId156" Type="http://schemas.openxmlformats.org/officeDocument/2006/relationships/image" Target="NULL"/><Relationship Id="rId177" Type="http://schemas.openxmlformats.org/officeDocument/2006/relationships/customXml" Target="../ink/ink8450.xml"/><Relationship Id="rId172" Type="http://schemas.openxmlformats.org/officeDocument/2006/relationships/image" Target="NULL"/><Relationship Id="rId13" Type="http://schemas.openxmlformats.org/officeDocument/2006/relationships/customXml" Target="../ink/ink8368.xml"/><Relationship Id="rId18" Type="http://schemas.openxmlformats.org/officeDocument/2006/relationships/image" Target="NULL"/><Relationship Id="rId39" Type="http://schemas.openxmlformats.org/officeDocument/2006/relationships/customXml" Target="../ink/ink8381.xml"/><Relationship Id="rId109" Type="http://schemas.openxmlformats.org/officeDocument/2006/relationships/customXml" Target="../ink/ink8416.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8389.xml"/><Relationship Id="rId76" Type="http://schemas.openxmlformats.org/officeDocument/2006/relationships/image" Target="NULL"/><Relationship Id="rId97" Type="http://schemas.openxmlformats.org/officeDocument/2006/relationships/customXml" Target="../ink/ink8410.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8424.xml"/><Relationship Id="rId141" Type="http://schemas.openxmlformats.org/officeDocument/2006/relationships/customXml" Target="../ink/ink8432.xml"/><Relationship Id="rId146" Type="http://schemas.openxmlformats.org/officeDocument/2006/relationships/image" Target="NULL"/><Relationship Id="rId167" Type="http://schemas.openxmlformats.org/officeDocument/2006/relationships/customXml" Target="../ink/ink8445.xml"/><Relationship Id="rId7" Type="http://schemas.openxmlformats.org/officeDocument/2006/relationships/customXml" Target="../ink/ink8365.xml"/><Relationship Id="rId71" Type="http://schemas.openxmlformats.org/officeDocument/2006/relationships/customXml" Target="../ink/ink8397.xml"/><Relationship Id="rId92" Type="http://schemas.openxmlformats.org/officeDocument/2006/relationships/image" Target="NULL"/><Relationship Id="rId162" Type="http://schemas.openxmlformats.org/officeDocument/2006/relationships/image" Target="NULL"/><Relationship Id="rId183" Type="http://schemas.openxmlformats.org/officeDocument/2006/relationships/customXml" Target="../ink/ink8453.xml"/><Relationship Id="rId2" Type="http://schemas.openxmlformats.org/officeDocument/2006/relationships/image" Target="NULL"/><Relationship Id="rId29" Type="http://schemas.openxmlformats.org/officeDocument/2006/relationships/customXml" Target="../ink/ink8376.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8384.xml"/><Relationship Id="rId66" Type="http://schemas.openxmlformats.org/officeDocument/2006/relationships/image" Target="NULL"/><Relationship Id="rId87" Type="http://schemas.openxmlformats.org/officeDocument/2006/relationships/customXml" Target="../ink/ink8405.xml"/><Relationship Id="rId110" Type="http://schemas.openxmlformats.org/officeDocument/2006/relationships/image" Target="NULL"/><Relationship Id="rId115" Type="http://schemas.openxmlformats.org/officeDocument/2006/relationships/customXml" Target="../ink/ink8419.xml"/><Relationship Id="rId131" Type="http://schemas.openxmlformats.org/officeDocument/2006/relationships/customXml" Target="../ink/ink8427.xml"/><Relationship Id="rId136" Type="http://schemas.openxmlformats.org/officeDocument/2006/relationships/image" Target="NULL"/><Relationship Id="rId157" Type="http://schemas.openxmlformats.org/officeDocument/2006/relationships/customXml" Target="../ink/ink8440.xml"/><Relationship Id="rId178" Type="http://schemas.openxmlformats.org/officeDocument/2006/relationships/image" Target="NULL"/><Relationship Id="rId61" Type="http://schemas.openxmlformats.org/officeDocument/2006/relationships/customXml" Target="../ink/ink8392.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8448.xml"/><Relationship Id="rId19" Type="http://schemas.openxmlformats.org/officeDocument/2006/relationships/customXml" Target="../ink/ink8371.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8379.xml"/><Relationship Id="rId56" Type="http://schemas.openxmlformats.org/officeDocument/2006/relationships/image" Target="NULL"/><Relationship Id="rId77" Type="http://schemas.openxmlformats.org/officeDocument/2006/relationships/customXml" Target="../ink/ink8400.xml"/><Relationship Id="rId100" Type="http://schemas.openxmlformats.org/officeDocument/2006/relationships/image" Target="NULL"/><Relationship Id="rId105" Type="http://schemas.openxmlformats.org/officeDocument/2006/relationships/customXml" Target="../ink/ink8414.xml"/><Relationship Id="rId126" Type="http://schemas.openxmlformats.org/officeDocument/2006/relationships/image" Target="NULL"/><Relationship Id="rId147" Type="http://schemas.openxmlformats.org/officeDocument/2006/relationships/customXml" Target="../ink/ink8435.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8387.xml"/><Relationship Id="rId72" Type="http://schemas.openxmlformats.org/officeDocument/2006/relationships/image" Target="NULL"/><Relationship Id="rId93" Type="http://schemas.openxmlformats.org/officeDocument/2006/relationships/customXml" Target="../ink/ink8408.xml"/><Relationship Id="rId98" Type="http://schemas.openxmlformats.org/officeDocument/2006/relationships/image" Target="NULL"/><Relationship Id="rId121" Type="http://schemas.openxmlformats.org/officeDocument/2006/relationships/customXml" Target="../ink/ink8422.xml"/><Relationship Id="rId142" Type="http://schemas.openxmlformats.org/officeDocument/2006/relationships/image" Target="NULL"/><Relationship Id="rId163" Type="http://schemas.openxmlformats.org/officeDocument/2006/relationships/customXml" Target="../ink/ink8443.xml"/><Relationship Id="rId184" Type="http://schemas.openxmlformats.org/officeDocument/2006/relationships/image" Target="NULL"/><Relationship Id="rId3" Type="http://schemas.openxmlformats.org/officeDocument/2006/relationships/customXml" Target="../ink/ink8363.xml"/><Relationship Id="rId25" Type="http://schemas.openxmlformats.org/officeDocument/2006/relationships/customXml" Target="../ink/ink8374.xml"/><Relationship Id="rId46" Type="http://schemas.openxmlformats.org/officeDocument/2006/relationships/image" Target="NULL"/><Relationship Id="rId67" Type="http://schemas.openxmlformats.org/officeDocument/2006/relationships/customXml" Target="../ink/ink8395.xml"/><Relationship Id="rId116" Type="http://schemas.openxmlformats.org/officeDocument/2006/relationships/image" Target="NULL"/><Relationship Id="rId137" Type="http://schemas.openxmlformats.org/officeDocument/2006/relationships/customXml" Target="../ink/ink8430.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8382.xml"/><Relationship Id="rId62" Type="http://schemas.openxmlformats.org/officeDocument/2006/relationships/image" Target="NULL"/><Relationship Id="rId83" Type="http://schemas.openxmlformats.org/officeDocument/2006/relationships/customXml" Target="../ink/ink8403.xml"/><Relationship Id="rId88" Type="http://schemas.openxmlformats.org/officeDocument/2006/relationships/image" Target="NULL"/><Relationship Id="rId111" Type="http://schemas.openxmlformats.org/officeDocument/2006/relationships/customXml" Target="../ink/ink8417.xml"/><Relationship Id="rId132" Type="http://schemas.openxmlformats.org/officeDocument/2006/relationships/image" Target="NULL"/><Relationship Id="rId153" Type="http://schemas.openxmlformats.org/officeDocument/2006/relationships/customXml" Target="../ink/ink8438.xml"/><Relationship Id="rId174" Type="http://schemas.openxmlformats.org/officeDocument/2006/relationships/image" Target="NULL"/><Relationship Id="rId179" Type="http://schemas.openxmlformats.org/officeDocument/2006/relationships/customXml" Target="../ink/ink8451.xml"/><Relationship Id="rId15" Type="http://schemas.openxmlformats.org/officeDocument/2006/relationships/customXml" Target="../ink/ink8369.xml"/><Relationship Id="rId36" Type="http://schemas.openxmlformats.org/officeDocument/2006/relationships/image" Target="NULL"/><Relationship Id="rId57" Type="http://schemas.openxmlformats.org/officeDocument/2006/relationships/customXml" Target="../ink/ink8390.xml"/><Relationship Id="rId106" Type="http://schemas.openxmlformats.org/officeDocument/2006/relationships/image" Target="NULL"/><Relationship Id="rId127" Type="http://schemas.openxmlformats.org/officeDocument/2006/relationships/customXml" Target="../ink/ink8425.xml"/><Relationship Id="rId10" Type="http://schemas.openxmlformats.org/officeDocument/2006/relationships/image" Target="NULL"/><Relationship Id="rId31" Type="http://schemas.openxmlformats.org/officeDocument/2006/relationships/customXml" Target="../ink/ink8377.xml"/><Relationship Id="rId52" Type="http://schemas.openxmlformats.org/officeDocument/2006/relationships/image" Target="NULL"/><Relationship Id="rId73" Type="http://schemas.openxmlformats.org/officeDocument/2006/relationships/customXml" Target="../ink/ink8398.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8411.xml"/><Relationship Id="rId101" Type="http://schemas.openxmlformats.org/officeDocument/2006/relationships/customXml" Target="../ink/ink8412.xml"/><Relationship Id="rId122" Type="http://schemas.openxmlformats.org/officeDocument/2006/relationships/image" Target="NULL"/><Relationship Id="rId143" Type="http://schemas.openxmlformats.org/officeDocument/2006/relationships/customXml" Target="../ink/ink8433.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8446.xml"/><Relationship Id="rId4" Type="http://schemas.openxmlformats.org/officeDocument/2006/relationships/image" Target="NULL"/><Relationship Id="rId9" Type="http://schemas.openxmlformats.org/officeDocument/2006/relationships/customXml" Target="../ink/ink8366.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8385.xml"/><Relationship Id="rId68" Type="http://schemas.openxmlformats.org/officeDocument/2006/relationships/image" Target="NULL"/><Relationship Id="rId89" Type="http://schemas.openxmlformats.org/officeDocument/2006/relationships/customXml" Target="../ink/ink8406.xml"/><Relationship Id="rId112" Type="http://schemas.openxmlformats.org/officeDocument/2006/relationships/image" Target="NULL"/><Relationship Id="rId133" Type="http://schemas.openxmlformats.org/officeDocument/2006/relationships/customXml" Target="../ink/ink8428.xml"/><Relationship Id="rId154" Type="http://schemas.openxmlformats.org/officeDocument/2006/relationships/image" Target="NULL"/><Relationship Id="rId175" Type="http://schemas.openxmlformats.org/officeDocument/2006/relationships/customXml" Target="../ink/ink8449.xml"/><Relationship Id="rId16" Type="http://schemas.openxmlformats.org/officeDocument/2006/relationships/image" Target="NULL"/><Relationship Id="rId37" Type="http://schemas.openxmlformats.org/officeDocument/2006/relationships/customXml" Target="../ink/ink8380.xml"/><Relationship Id="rId58" Type="http://schemas.openxmlformats.org/officeDocument/2006/relationships/image" Target="NULL"/><Relationship Id="rId79" Type="http://schemas.openxmlformats.org/officeDocument/2006/relationships/customXml" Target="../ink/ink8401.xml"/><Relationship Id="rId102" Type="http://schemas.openxmlformats.org/officeDocument/2006/relationships/image" Target="NULL"/><Relationship Id="rId123" Type="http://schemas.openxmlformats.org/officeDocument/2006/relationships/customXml" Target="../ink/ink8423.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8444.xml"/><Relationship Id="rId27" Type="http://schemas.openxmlformats.org/officeDocument/2006/relationships/customXml" Target="../ink/ink8375.xml"/><Relationship Id="rId48" Type="http://schemas.openxmlformats.org/officeDocument/2006/relationships/image" Target="NULL"/><Relationship Id="rId69" Type="http://schemas.openxmlformats.org/officeDocument/2006/relationships/customXml" Target="../ink/ink8396.xml"/><Relationship Id="rId113" Type="http://schemas.openxmlformats.org/officeDocument/2006/relationships/customXml" Target="../ink/ink8418.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8439.xml"/><Relationship Id="rId176" Type="http://schemas.openxmlformats.org/officeDocument/2006/relationships/image" Target="NULL"/><Relationship Id="rId17" Type="http://schemas.openxmlformats.org/officeDocument/2006/relationships/customXml" Target="../ink/ink8370.xml"/><Relationship Id="rId38" Type="http://schemas.openxmlformats.org/officeDocument/2006/relationships/image" Target="NULL"/><Relationship Id="rId59" Type="http://schemas.openxmlformats.org/officeDocument/2006/relationships/customXml" Target="../ink/ink8391.xml"/><Relationship Id="rId103" Type="http://schemas.openxmlformats.org/officeDocument/2006/relationships/customXml" Target="../ink/ink8413.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8407.xml"/><Relationship Id="rId145" Type="http://schemas.openxmlformats.org/officeDocument/2006/relationships/customXml" Target="../ink/ink8434.xml"/><Relationship Id="rId166"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8386.xml"/><Relationship Id="rId114" Type="http://schemas.openxmlformats.org/officeDocument/2006/relationships/image" Target="NULL"/></Relationships>
</file>

<file path=ppt/slides/_rels/slide193.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474.xml"/><Relationship Id="rId63" Type="http://schemas.openxmlformats.org/officeDocument/2006/relationships/image" Target="NULL"/><Relationship Id="rId84" Type="http://schemas.openxmlformats.org/officeDocument/2006/relationships/customXml" Target="../ink/ink8495.xml"/><Relationship Id="rId138" Type="http://schemas.openxmlformats.org/officeDocument/2006/relationships/customXml" Target="../ink/ink8522.xml"/><Relationship Id="rId159" Type="http://schemas.openxmlformats.org/officeDocument/2006/relationships/image" Target="NULL"/><Relationship Id="rId170" Type="http://schemas.openxmlformats.org/officeDocument/2006/relationships/customXml" Target="../ink/ink8538.xml"/><Relationship Id="rId191" Type="http://schemas.openxmlformats.org/officeDocument/2006/relationships/image" Target="NULL"/><Relationship Id="rId205" Type="http://schemas.openxmlformats.org/officeDocument/2006/relationships/image" Target="NULL"/><Relationship Id="rId226" Type="http://schemas.openxmlformats.org/officeDocument/2006/relationships/customXml" Target="../ink/ink8566.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469.xml"/><Relationship Id="rId53" Type="http://schemas.openxmlformats.org/officeDocument/2006/relationships/image" Target="NULL"/><Relationship Id="rId74" Type="http://schemas.openxmlformats.org/officeDocument/2006/relationships/customXml" Target="../ink/ink8490.xml"/><Relationship Id="rId128" Type="http://schemas.openxmlformats.org/officeDocument/2006/relationships/customXml" Target="../ink/ink8517.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8533.xml"/><Relationship Id="rId181" Type="http://schemas.openxmlformats.org/officeDocument/2006/relationships/image" Target="NULL"/><Relationship Id="rId216" Type="http://schemas.openxmlformats.org/officeDocument/2006/relationships/customXml" Target="../ink/ink8561.xml"/><Relationship Id="rId237" Type="http://schemas.openxmlformats.org/officeDocument/2006/relationships/image" Target="NULL"/><Relationship Id="rId22" Type="http://schemas.openxmlformats.org/officeDocument/2006/relationships/customXml" Target="../ink/ink8464.xml"/><Relationship Id="rId43" Type="http://schemas.openxmlformats.org/officeDocument/2006/relationships/image" Target="NULL"/><Relationship Id="rId64" Type="http://schemas.openxmlformats.org/officeDocument/2006/relationships/customXml" Target="../ink/ink8485.xml"/><Relationship Id="rId118" Type="http://schemas.openxmlformats.org/officeDocument/2006/relationships/customXml" Target="../ink/ink8512.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8528.xml"/><Relationship Id="rId171" Type="http://schemas.openxmlformats.org/officeDocument/2006/relationships/image" Target="NULL"/><Relationship Id="rId192" Type="http://schemas.openxmlformats.org/officeDocument/2006/relationships/customXml" Target="../ink/ink8549.xml"/><Relationship Id="rId206" Type="http://schemas.openxmlformats.org/officeDocument/2006/relationships/customXml" Target="../ink/ink8556.xml"/><Relationship Id="rId227" Type="http://schemas.openxmlformats.org/officeDocument/2006/relationships/image" Target="NULL"/><Relationship Id="rId12" Type="http://schemas.openxmlformats.org/officeDocument/2006/relationships/customXml" Target="../ink/ink8459.xml"/><Relationship Id="rId33" Type="http://schemas.openxmlformats.org/officeDocument/2006/relationships/image" Target="NULL"/><Relationship Id="rId108" Type="http://schemas.openxmlformats.org/officeDocument/2006/relationships/customXml" Target="../ink/ink8507.xml"/><Relationship Id="rId129" Type="http://schemas.openxmlformats.org/officeDocument/2006/relationships/image" Target="NULL"/><Relationship Id="rId54" Type="http://schemas.openxmlformats.org/officeDocument/2006/relationships/customXml" Target="../ink/ink8480.xml"/><Relationship Id="rId75" Type="http://schemas.openxmlformats.org/officeDocument/2006/relationships/image" Target="NULL"/><Relationship Id="rId96" Type="http://schemas.openxmlformats.org/officeDocument/2006/relationships/customXml" Target="../ink/ink8501.xml"/><Relationship Id="rId140" Type="http://schemas.openxmlformats.org/officeDocument/2006/relationships/customXml" Target="../ink/ink8523.xml"/><Relationship Id="rId161" Type="http://schemas.openxmlformats.org/officeDocument/2006/relationships/image" Target="NULL"/><Relationship Id="rId182" Type="http://schemas.openxmlformats.org/officeDocument/2006/relationships/customXml" Target="../ink/ink8544.xml"/><Relationship Id="rId217" Type="http://schemas.openxmlformats.org/officeDocument/2006/relationships/image" Target="NULL"/><Relationship Id="rId6" Type="http://schemas.openxmlformats.org/officeDocument/2006/relationships/customXml" Target="../ink/ink8456.xml"/><Relationship Id="rId238" Type="http://schemas.openxmlformats.org/officeDocument/2006/relationships/customXml" Target="../ink/ink8572.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8475.xml"/><Relationship Id="rId65" Type="http://schemas.openxmlformats.org/officeDocument/2006/relationships/image" Target="NULL"/><Relationship Id="rId86" Type="http://schemas.openxmlformats.org/officeDocument/2006/relationships/customXml" Target="../ink/ink8496.xml"/><Relationship Id="rId130" Type="http://schemas.openxmlformats.org/officeDocument/2006/relationships/customXml" Target="../ink/ink8518.xml"/><Relationship Id="rId151" Type="http://schemas.openxmlformats.org/officeDocument/2006/relationships/image" Target="NULL"/><Relationship Id="rId172" Type="http://schemas.openxmlformats.org/officeDocument/2006/relationships/customXml" Target="../ink/ink8539.xml"/><Relationship Id="rId193" Type="http://schemas.openxmlformats.org/officeDocument/2006/relationships/image" Target="NULL"/><Relationship Id="rId207" Type="http://schemas.openxmlformats.org/officeDocument/2006/relationships/image" Target="NULL"/><Relationship Id="rId228" Type="http://schemas.openxmlformats.org/officeDocument/2006/relationships/customXml" Target="../ink/ink8567.xm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470.xml"/><Relationship Id="rId55" Type="http://schemas.openxmlformats.org/officeDocument/2006/relationships/image" Target="NULL"/><Relationship Id="rId76" Type="http://schemas.openxmlformats.org/officeDocument/2006/relationships/customXml" Target="../ink/ink8491.xml"/><Relationship Id="rId97" Type="http://schemas.openxmlformats.org/officeDocument/2006/relationships/image" Target="NULL"/><Relationship Id="rId120" Type="http://schemas.openxmlformats.org/officeDocument/2006/relationships/customXml" Target="../ink/ink8513.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8534.xml"/><Relationship Id="rId183" Type="http://schemas.openxmlformats.org/officeDocument/2006/relationships/image" Target="NULL"/><Relationship Id="rId218" Type="http://schemas.openxmlformats.org/officeDocument/2006/relationships/customXml" Target="../ink/ink8562.xml"/><Relationship Id="rId239" Type="http://schemas.openxmlformats.org/officeDocument/2006/relationships/image" Target="NULL"/><Relationship Id="rId24" Type="http://schemas.openxmlformats.org/officeDocument/2006/relationships/customXml" Target="../ink/ink8465.xml"/><Relationship Id="rId45" Type="http://schemas.openxmlformats.org/officeDocument/2006/relationships/image" Target="NULL"/><Relationship Id="rId66" Type="http://schemas.openxmlformats.org/officeDocument/2006/relationships/customXml" Target="../ink/ink8486.xml"/><Relationship Id="rId87" Type="http://schemas.openxmlformats.org/officeDocument/2006/relationships/image" Target="NULL"/><Relationship Id="rId110" Type="http://schemas.openxmlformats.org/officeDocument/2006/relationships/customXml" Target="../ink/ink8508.xml"/><Relationship Id="rId131" Type="http://schemas.openxmlformats.org/officeDocument/2006/relationships/image" Target="NULL"/><Relationship Id="rId152" Type="http://schemas.openxmlformats.org/officeDocument/2006/relationships/customXml" Target="../ink/ink8529.xml"/><Relationship Id="rId173" Type="http://schemas.openxmlformats.org/officeDocument/2006/relationships/image" Target="NULL"/><Relationship Id="rId194" Type="http://schemas.openxmlformats.org/officeDocument/2006/relationships/customXml" Target="../ink/ink8550.xml"/><Relationship Id="rId208" Type="http://schemas.openxmlformats.org/officeDocument/2006/relationships/customXml" Target="../ink/ink8557.xml"/><Relationship Id="rId229" Type="http://schemas.openxmlformats.org/officeDocument/2006/relationships/image" Target="NULL"/><Relationship Id="rId14" Type="http://schemas.openxmlformats.org/officeDocument/2006/relationships/customXml" Target="../ink/ink8460.xml"/><Relationship Id="rId35" Type="http://schemas.openxmlformats.org/officeDocument/2006/relationships/image" Target="NULL"/><Relationship Id="rId56" Type="http://schemas.openxmlformats.org/officeDocument/2006/relationships/customXml" Target="../ink/ink8481.xml"/><Relationship Id="rId77" Type="http://schemas.openxmlformats.org/officeDocument/2006/relationships/image" Target="NULL"/><Relationship Id="rId100" Type="http://schemas.openxmlformats.org/officeDocument/2006/relationships/customXml" Target="../ink/ink8503.xml"/><Relationship Id="rId8" Type="http://schemas.openxmlformats.org/officeDocument/2006/relationships/customXml" Target="../ink/ink8457.xml"/><Relationship Id="rId98" Type="http://schemas.openxmlformats.org/officeDocument/2006/relationships/customXml" Target="../ink/ink8502.xml"/><Relationship Id="rId121" Type="http://schemas.openxmlformats.org/officeDocument/2006/relationships/image" Target="NULL"/><Relationship Id="rId142" Type="http://schemas.openxmlformats.org/officeDocument/2006/relationships/customXml" Target="../ink/ink8524.xml"/><Relationship Id="rId163" Type="http://schemas.openxmlformats.org/officeDocument/2006/relationships/image" Target="NULL"/><Relationship Id="rId184" Type="http://schemas.openxmlformats.org/officeDocument/2006/relationships/customXml" Target="../ink/ink8545.xml"/><Relationship Id="rId219" Type="http://schemas.openxmlformats.org/officeDocument/2006/relationships/image" Target="NULL"/><Relationship Id="rId230" Type="http://schemas.openxmlformats.org/officeDocument/2006/relationships/customXml" Target="../ink/ink8568.xml"/><Relationship Id="rId25" Type="http://schemas.openxmlformats.org/officeDocument/2006/relationships/image" Target="NULL"/><Relationship Id="rId46" Type="http://schemas.openxmlformats.org/officeDocument/2006/relationships/customXml" Target="../ink/ink8476.xml"/><Relationship Id="rId67" Type="http://schemas.openxmlformats.org/officeDocument/2006/relationships/image" Target="NULL"/><Relationship Id="rId88" Type="http://schemas.openxmlformats.org/officeDocument/2006/relationships/customXml" Target="../ink/ink8497.xml"/><Relationship Id="rId111" Type="http://schemas.openxmlformats.org/officeDocument/2006/relationships/image" Target="NULL"/><Relationship Id="rId132" Type="http://schemas.openxmlformats.org/officeDocument/2006/relationships/customXml" Target="../ink/ink8519.xml"/><Relationship Id="rId153" Type="http://schemas.openxmlformats.org/officeDocument/2006/relationships/image" Target="NULL"/><Relationship Id="rId174" Type="http://schemas.openxmlformats.org/officeDocument/2006/relationships/customXml" Target="../ink/ink8540.xm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8548.xml"/><Relationship Id="rId204" Type="http://schemas.openxmlformats.org/officeDocument/2006/relationships/customXml" Target="../ink/ink8555.xml"/><Relationship Id="rId220" Type="http://schemas.openxmlformats.org/officeDocument/2006/relationships/customXml" Target="../ink/ink8563.xml"/><Relationship Id="rId225"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8471.xml"/><Relationship Id="rId57" Type="http://schemas.openxmlformats.org/officeDocument/2006/relationships/image" Target="NULL"/><Relationship Id="rId106" Type="http://schemas.openxmlformats.org/officeDocument/2006/relationships/customXml" Target="../ink/ink8506.xml"/><Relationship Id="rId127" Type="http://schemas.openxmlformats.org/officeDocument/2006/relationships/image" Target="NULL"/><Relationship Id="rId10" Type="http://schemas.openxmlformats.org/officeDocument/2006/relationships/customXml" Target="../ink/ink8458.xml"/><Relationship Id="rId31" Type="http://schemas.openxmlformats.org/officeDocument/2006/relationships/image" Target="NULL"/><Relationship Id="rId52" Type="http://schemas.openxmlformats.org/officeDocument/2006/relationships/customXml" Target="../ink/ink8479.xml"/><Relationship Id="rId73" Type="http://schemas.openxmlformats.org/officeDocument/2006/relationships/image" Target="NULL"/><Relationship Id="rId78" Type="http://schemas.openxmlformats.org/officeDocument/2006/relationships/customXml" Target="../ink/ink8492.xml"/><Relationship Id="rId94" Type="http://schemas.openxmlformats.org/officeDocument/2006/relationships/customXml" Target="../ink/ink850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8514.xml"/><Relationship Id="rId143" Type="http://schemas.openxmlformats.org/officeDocument/2006/relationships/image" Target="NULL"/><Relationship Id="rId148" Type="http://schemas.openxmlformats.org/officeDocument/2006/relationships/customXml" Target="../ink/ink8527.xml"/><Relationship Id="rId164" Type="http://schemas.openxmlformats.org/officeDocument/2006/relationships/customXml" Target="../ink/ink8535.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8455.xml"/><Relationship Id="rId9" Type="http://schemas.openxmlformats.org/officeDocument/2006/relationships/image" Target="NULL"/><Relationship Id="rId180" Type="http://schemas.openxmlformats.org/officeDocument/2006/relationships/customXml" Target="../ink/ink8543.xml"/><Relationship Id="rId210" Type="http://schemas.openxmlformats.org/officeDocument/2006/relationships/customXml" Target="../ink/ink8558.xml"/><Relationship Id="rId215" Type="http://schemas.openxmlformats.org/officeDocument/2006/relationships/image" Target="NULL"/><Relationship Id="rId236" Type="http://schemas.openxmlformats.org/officeDocument/2006/relationships/customXml" Target="../ink/ink8571.xml"/><Relationship Id="rId26" Type="http://schemas.openxmlformats.org/officeDocument/2006/relationships/customXml" Target="../ink/ink8466.xml"/><Relationship Id="rId231" Type="http://schemas.openxmlformats.org/officeDocument/2006/relationships/image" Target="NULL"/><Relationship Id="rId47" Type="http://schemas.openxmlformats.org/officeDocument/2006/relationships/image" Target="NULL"/><Relationship Id="rId68" Type="http://schemas.openxmlformats.org/officeDocument/2006/relationships/customXml" Target="../ink/ink8487.xml"/><Relationship Id="rId89" Type="http://schemas.openxmlformats.org/officeDocument/2006/relationships/image" Target="NULL"/><Relationship Id="rId112" Type="http://schemas.openxmlformats.org/officeDocument/2006/relationships/customXml" Target="../ink/ink8509.xml"/><Relationship Id="rId133" Type="http://schemas.openxmlformats.org/officeDocument/2006/relationships/image" Target="NULL"/><Relationship Id="rId154" Type="http://schemas.openxmlformats.org/officeDocument/2006/relationships/customXml" Target="../ink/ink8530.xml"/><Relationship Id="rId175" Type="http://schemas.openxmlformats.org/officeDocument/2006/relationships/image" Target="NULL"/><Relationship Id="rId196" Type="http://schemas.openxmlformats.org/officeDocument/2006/relationships/customXml" Target="../ink/ink8551.xml"/><Relationship Id="rId200" Type="http://schemas.openxmlformats.org/officeDocument/2006/relationships/customXml" Target="../ink/ink8553.xml"/><Relationship Id="rId16" Type="http://schemas.openxmlformats.org/officeDocument/2006/relationships/customXml" Target="../ink/ink8461.xml"/><Relationship Id="rId221"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8482.xml"/><Relationship Id="rId79" Type="http://schemas.openxmlformats.org/officeDocument/2006/relationships/image" Target="NULL"/><Relationship Id="rId102" Type="http://schemas.openxmlformats.org/officeDocument/2006/relationships/customXml" Target="../ink/ink8504.xml"/><Relationship Id="rId123" Type="http://schemas.openxmlformats.org/officeDocument/2006/relationships/image" Target="NULL"/><Relationship Id="rId144" Type="http://schemas.openxmlformats.org/officeDocument/2006/relationships/customXml" Target="../ink/ink8525.xml"/><Relationship Id="rId90" Type="http://schemas.openxmlformats.org/officeDocument/2006/relationships/customXml" Target="../ink/ink8498.xml"/><Relationship Id="rId165" Type="http://schemas.openxmlformats.org/officeDocument/2006/relationships/image" Target="NULL"/><Relationship Id="rId186" Type="http://schemas.openxmlformats.org/officeDocument/2006/relationships/customXml" Target="../ink/ink8546.xml"/><Relationship Id="rId211" Type="http://schemas.openxmlformats.org/officeDocument/2006/relationships/image" Target="NULL"/><Relationship Id="rId232" Type="http://schemas.openxmlformats.org/officeDocument/2006/relationships/customXml" Target="../ink/ink8569.xml"/><Relationship Id="rId27" Type="http://schemas.openxmlformats.org/officeDocument/2006/relationships/image" Target="NULL"/><Relationship Id="rId48" Type="http://schemas.openxmlformats.org/officeDocument/2006/relationships/customXml" Target="../ink/ink847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8520.xml"/><Relationship Id="rId80" Type="http://schemas.openxmlformats.org/officeDocument/2006/relationships/customXml" Target="../ink/ink8493.xml"/><Relationship Id="rId155" Type="http://schemas.openxmlformats.org/officeDocument/2006/relationships/image" Target="NULL"/><Relationship Id="rId176" Type="http://schemas.openxmlformats.org/officeDocument/2006/relationships/customXml" Target="../ink/ink8541.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8564.xml"/><Relationship Id="rId17" Type="http://schemas.openxmlformats.org/officeDocument/2006/relationships/image" Target="NULL"/><Relationship Id="rId38" Type="http://schemas.openxmlformats.org/officeDocument/2006/relationships/customXml" Target="../ink/ink847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8515.xml"/><Relationship Id="rId70" Type="http://schemas.openxmlformats.org/officeDocument/2006/relationships/customXml" Target="../ink/ink8488.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8536.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8559.xml"/><Relationship Id="rId233" Type="http://schemas.openxmlformats.org/officeDocument/2006/relationships/image" Target="NULL"/><Relationship Id="rId28" Type="http://schemas.openxmlformats.org/officeDocument/2006/relationships/customXml" Target="../ink/ink8467.xml"/><Relationship Id="rId49" Type="http://schemas.openxmlformats.org/officeDocument/2006/relationships/image" Target="NULL"/><Relationship Id="rId114" Type="http://schemas.openxmlformats.org/officeDocument/2006/relationships/customXml" Target="../ink/ink8510.xml"/><Relationship Id="rId60" Type="http://schemas.openxmlformats.org/officeDocument/2006/relationships/customXml" Target="../ink/ink8483.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8531.xml"/><Relationship Id="rId177" Type="http://schemas.openxmlformats.org/officeDocument/2006/relationships/image" Target="NULL"/><Relationship Id="rId198" Type="http://schemas.openxmlformats.org/officeDocument/2006/relationships/customXml" Target="../ink/ink8552.xml"/><Relationship Id="rId202" Type="http://schemas.openxmlformats.org/officeDocument/2006/relationships/customXml" Target="../ink/ink8554.xml"/><Relationship Id="rId223" Type="http://schemas.openxmlformats.org/officeDocument/2006/relationships/image" Target="NULL"/><Relationship Id="rId18" Type="http://schemas.openxmlformats.org/officeDocument/2006/relationships/customXml" Target="../ink/ink8462.xml"/><Relationship Id="rId39" Type="http://schemas.openxmlformats.org/officeDocument/2006/relationships/image" Target="NULL"/><Relationship Id="rId50" Type="http://schemas.openxmlformats.org/officeDocument/2006/relationships/customXml" Target="../ink/ink8478.xml"/><Relationship Id="rId104" Type="http://schemas.openxmlformats.org/officeDocument/2006/relationships/customXml" Target="../ink/ink8505.xml"/><Relationship Id="rId125" Type="http://schemas.openxmlformats.org/officeDocument/2006/relationships/image" Target="NULL"/><Relationship Id="rId146" Type="http://schemas.openxmlformats.org/officeDocument/2006/relationships/customXml" Target="../ink/ink8526.xml"/><Relationship Id="rId167" Type="http://schemas.openxmlformats.org/officeDocument/2006/relationships/image" Target="NULL"/><Relationship Id="rId188" Type="http://schemas.openxmlformats.org/officeDocument/2006/relationships/customXml" Target="../ink/ink8547.xml"/><Relationship Id="rId71" Type="http://schemas.openxmlformats.org/officeDocument/2006/relationships/image" Target="NULL"/><Relationship Id="rId92" Type="http://schemas.openxmlformats.org/officeDocument/2006/relationships/customXml" Target="../ink/ink8499.xml"/><Relationship Id="rId213" Type="http://schemas.openxmlformats.org/officeDocument/2006/relationships/image" Target="NULL"/><Relationship Id="rId234" Type="http://schemas.openxmlformats.org/officeDocument/2006/relationships/customXml" Target="../ink/ink8570.xml"/><Relationship Id="rId2" Type="http://schemas.openxmlformats.org/officeDocument/2006/relationships/customXml" Target="../ink/ink8454.xml"/><Relationship Id="rId29" Type="http://schemas.openxmlformats.org/officeDocument/2006/relationships/image" Target="NULL"/><Relationship Id="rId40" Type="http://schemas.openxmlformats.org/officeDocument/2006/relationships/customXml" Target="../ink/ink8473.xml"/><Relationship Id="rId115" Type="http://schemas.openxmlformats.org/officeDocument/2006/relationships/image" Target="NULL"/><Relationship Id="rId136" Type="http://schemas.openxmlformats.org/officeDocument/2006/relationships/customXml" Target="../ink/ink8521.xml"/><Relationship Id="rId157" Type="http://schemas.openxmlformats.org/officeDocument/2006/relationships/image" Target="NULL"/><Relationship Id="rId178" Type="http://schemas.openxmlformats.org/officeDocument/2006/relationships/customXml" Target="../ink/ink8542.xml"/><Relationship Id="rId61" Type="http://schemas.openxmlformats.org/officeDocument/2006/relationships/image" Target="NULL"/><Relationship Id="rId82" Type="http://schemas.openxmlformats.org/officeDocument/2006/relationships/customXml" Target="../ink/ink8494.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224" Type="http://schemas.openxmlformats.org/officeDocument/2006/relationships/customXml" Target="../ink/ink8565.xml"/><Relationship Id="rId30" Type="http://schemas.openxmlformats.org/officeDocument/2006/relationships/customXml" Target="../ink/ink8468.xml"/><Relationship Id="rId105" Type="http://schemas.openxmlformats.org/officeDocument/2006/relationships/image" Target="NULL"/><Relationship Id="rId126" Type="http://schemas.openxmlformats.org/officeDocument/2006/relationships/customXml" Target="../ink/ink8516.xml"/><Relationship Id="rId147" Type="http://schemas.openxmlformats.org/officeDocument/2006/relationships/image" Target="NULL"/><Relationship Id="rId168" Type="http://schemas.openxmlformats.org/officeDocument/2006/relationships/customXml" Target="../ink/ink8537.xml"/><Relationship Id="rId51" Type="http://schemas.openxmlformats.org/officeDocument/2006/relationships/image" Target="NULL"/><Relationship Id="rId72" Type="http://schemas.openxmlformats.org/officeDocument/2006/relationships/customXml" Target="../ink/ink8489.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8560.xml"/><Relationship Id="rId235" Type="http://schemas.openxmlformats.org/officeDocument/2006/relationships/image" Target="NULL"/><Relationship Id="rId116" Type="http://schemas.openxmlformats.org/officeDocument/2006/relationships/customXml" Target="../ink/ink8511.xml"/><Relationship Id="rId137" Type="http://schemas.openxmlformats.org/officeDocument/2006/relationships/image" Target="NULL"/><Relationship Id="rId158" Type="http://schemas.openxmlformats.org/officeDocument/2006/relationships/customXml" Target="../ink/ink8532.xml"/><Relationship Id="rId20" Type="http://schemas.openxmlformats.org/officeDocument/2006/relationships/customXml" Target="../ink/ink8463.xml"/><Relationship Id="rId41" Type="http://schemas.openxmlformats.org/officeDocument/2006/relationships/image" Target="NULL"/><Relationship Id="rId62" Type="http://schemas.openxmlformats.org/officeDocument/2006/relationships/customXml" Target="../ink/ink8484.xml"/><Relationship Id="rId83" Type="http://schemas.openxmlformats.org/officeDocument/2006/relationships/image" Target="NULL"/><Relationship Id="rId179" Type="http://schemas.openxmlformats.org/officeDocument/2006/relationships/image" Target="NUL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7.xml.rels><?xml version="1.0" encoding="UTF-8" standalone="yes"?>
<Relationships xmlns="http://schemas.openxmlformats.org/package/2006/relationships"><Relationship Id="rId8" Type="http://schemas.openxmlformats.org/officeDocument/2006/relationships/customXml" Target="../ink/ink8576.xml"/><Relationship Id="rId13" Type="http://schemas.openxmlformats.org/officeDocument/2006/relationships/image" Target="NULL"/><Relationship Id="rId3"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8578.xml"/><Relationship Id="rId17" Type="http://schemas.openxmlformats.org/officeDocument/2006/relationships/image" Target="NULL"/><Relationship Id="rId2" Type="http://schemas.openxmlformats.org/officeDocument/2006/relationships/customXml" Target="../ink/ink8573.xml"/><Relationship Id="rId16" Type="http://schemas.openxmlformats.org/officeDocument/2006/relationships/customXml" Target="../ink/ink8580.xml"/><Relationship Id="rId1" Type="http://schemas.openxmlformats.org/officeDocument/2006/relationships/slideLayout" Target="../slideLayouts/slideLayout12.xml"/><Relationship Id="rId6" Type="http://schemas.openxmlformats.org/officeDocument/2006/relationships/customXml" Target="../ink/ink8575.xm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customXml" Target="../ink/ink8577.xml"/><Relationship Id="rId4" Type="http://schemas.openxmlformats.org/officeDocument/2006/relationships/customXml" Target="../ink/ink8574.xml"/><Relationship Id="rId9" Type="http://schemas.openxmlformats.org/officeDocument/2006/relationships/image" Target="NULL"/><Relationship Id="rId14" Type="http://schemas.openxmlformats.org/officeDocument/2006/relationships/customXml" Target="../ink/ink8579.xml"/></Relationships>
</file>

<file path=ppt/slides/_rels/slide198.xml.rels><?xml version="1.0" encoding="UTF-8" standalone="yes"?>
<Relationships xmlns="http://schemas.openxmlformats.org/package/2006/relationships"><Relationship Id="rId8" Type="http://schemas.openxmlformats.org/officeDocument/2006/relationships/customXml" Target="../ink/ink8584.xml"/><Relationship Id="rId13" Type="http://schemas.openxmlformats.org/officeDocument/2006/relationships/image" Target="NULL"/><Relationship Id="rId18" Type="http://schemas.openxmlformats.org/officeDocument/2006/relationships/customXml" Target="../ink/ink8589.xml"/><Relationship Id="rId26" Type="http://schemas.openxmlformats.org/officeDocument/2006/relationships/customXml" Target="../ink/ink8593.xml"/><Relationship Id="rId3" Type="http://schemas.openxmlformats.org/officeDocument/2006/relationships/image" Target="NULL"/><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8586.xml"/><Relationship Id="rId17" Type="http://schemas.openxmlformats.org/officeDocument/2006/relationships/image" Target="NULL"/><Relationship Id="rId25" Type="http://schemas.openxmlformats.org/officeDocument/2006/relationships/image" Target="NULL"/><Relationship Id="rId2" Type="http://schemas.openxmlformats.org/officeDocument/2006/relationships/customXml" Target="../ink/ink8581.xml"/><Relationship Id="rId16" Type="http://schemas.openxmlformats.org/officeDocument/2006/relationships/customXml" Target="../ink/ink8588.xml"/><Relationship Id="rId20" Type="http://schemas.openxmlformats.org/officeDocument/2006/relationships/customXml" Target="../ink/ink8590.xml"/><Relationship Id="rId1" Type="http://schemas.openxmlformats.org/officeDocument/2006/relationships/slideLayout" Target="../slideLayouts/slideLayout12.xml"/><Relationship Id="rId6" Type="http://schemas.openxmlformats.org/officeDocument/2006/relationships/customXml" Target="../ink/ink8583.xml"/><Relationship Id="rId11" Type="http://schemas.openxmlformats.org/officeDocument/2006/relationships/image" Target="NULL"/><Relationship Id="rId24" Type="http://schemas.openxmlformats.org/officeDocument/2006/relationships/customXml" Target="../ink/ink8592.xm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10" Type="http://schemas.openxmlformats.org/officeDocument/2006/relationships/customXml" Target="../ink/ink8585.xml"/><Relationship Id="rId19" Type="http://schemas.openxmlformats.org/officeDocument/2006/relationships/image" Target="NULL"/><Relationship Id="rId4" Type="http://schemas.openxmlformats.org/officeDocument/2006/relationships/customXml" Target="../ink/ink8582.xml"/><Relationship Id="rId9" Type="http://schemas.openxmlformats.org/officeDocument/2006/relationships/image" Target="NULL"/><Relationship Id="rId14" Type="http://schemas.openxmlformats.org/officeDocument/2006/relationships/customXml" Target="../ink/ink8587.xml"/><Relationship Id="rId22" Type="http://schemas.openxmlformats.org/officeDocument/2006/relationships/customXml" Target="../ink/ink8591.xml"/><Relationship Id="rId27" Type="http://schemas.openxmlformats.org/officeDocument/2006/relationships/image" Target="NULL"/></Relationships>
</file>

<file path=ppt/slides/_rels/slide199.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customXml" Target="../ink/ink8602.xml"/><Relationship Id="rId26" Type="http://schemas.openxmlformats.org/officeDocument/2006/relationships/customXml" Target="../ink/ink8606.xml"/><Relationship Id="rId39" Type="http://schemas.openxmlformats.org/officeDocument/2006/relationships/image" Target="NULL"/><Relationship Id="rId21" Type="http://schemas.openxmlformats.org/officeDocument/2006/relationships/image" Target="NULL"/><Relationship Id="rId34" Type="http://schemas.openxmlformats.org/officeDocument/2006/relationships/customXml" Target="../ink/ink8610.xml"/><Relationship Id="rId42" Type="http://schemas.openxmlformats.org/officeDocument/2006/relationships/customXml" Target="../ink/ink8614.xml"/><Relationship Id="rId47" Type="http://schemas.openxmlformats.org/officeDocument/2006/relationships/image" Target="NULL"/><Relationship Id="rId50" Type="http://schemas.openxmlformats.org/officeDocument/2006/relationships/customXml" Target="../ink/ink8618.xml"/><Relationship Id="rId7" Type="http://schemas.openxmlformats.org/officeDocument/2006/relationships/image" Target="NULL"/><Relationship Id="rId2" Type="http://schemas.openxmlformats.org/officeDocument/2006/relationships/customXml" Target="../ink/ink8594.xml"/><Relationship Id="rId16" Type="http://schemas.openxmlformats.org/officeDocument/2006/relationships/customXml" Target="../ink/ink8601.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8605.xml"/><Relationship Id="rId32" Type="http://schemas.openxmlformats.org/officeDocument/2006/relationships/customXml" Target="../ink/ink8609.xml"/><Relationship Id="rId37" Type="http://schemas.openxmlformats.org/officeDocument/2006/relationships/image" Target="NULL"/><Relationship Id="rId40" Type="http://schemas.openxmlformats.org/officeDocument/2006/relationships/customXml" Target="../ink/ink8613.xml"/><Relationship Id="rId45"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8607.xml"/><Relationship Id="rId36" Type="http://schemas.openxmlformats.org/officeDocument/2006/relationships/customXml" Target="../ink/ink8611.xml"/><Relationship Id="rId49" Type="http://schemas.openxmlformats.org/officeDocument/2006/relationships/image" Target="NULL"/><Relationship Id="rId10" Type="http://schemas.openxmlformats.org/officeDocument/2006/relationships/customXml" Target="../ink/ink8598.xml"/><Relationship Id="rId19" Type="http://schemas.openxmlformats.org/officeDocument/2006/relationships/image" Target="NULL"/><Relationship Id="rId31" Type="http://schemas.openxmlformats.org/officeDocument/2006/relationships/image" Target="NULL"/><Relationship Id="rId44" Type="http://schemas.openxmlformats.org/officeDocument/2006/relationships/customXml" Target="../ink/ink8615.xml"/><Relationship Id="rId4" Type="http://schemas.openxmlformats.org/officeDocument/2006/relationships/customXml" Target="../ink/ink8595.xml"/><Relationship Id="rId9" Type="http://schemas.openxmlformats.org/officeDocument/2006/relationships/image" Target="NULL"/><Relationship Id="rId14" Type="http://schemas.openxmlformats.org/officeDocument/2006/relationships/customXml" Target="../ink/ink8600.xml"/><Relationship Id="rId22" Type="http://schemas.openxmlformats.org/officeDocument/2006/relationships/customXml" Target="../ink/ink8604.xml"/><Relationship Id="rId27" Type="http://schemas.openxmlformats.org/officeDocument/2006/relationships/image" Target="NULL"/><Relationship Id="rId30" Type="http://schemas.openxmlformats.org/officeDocument/2006/relationships/customXml" Target="../ink/ink8608.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8617.xml"/><Relationship Id="rId8" Type="http://schemas.openxmlformats.org/officeDocument/2006/relationships/customXml" Target="../ink/ink8597.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8599.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612.xml"/><Relationship Id="rId46" Type="http://schemas.openxmlformats.org/officeDocument/2006/relationships/customXml" Target="../ink/ink8616.xml"/><Relationship Id="rId20" Type="http://schemas.openxmlformats.org/officeDocument/2006/relationships/customXml" Target="../ink/ink8603.xml"/><Relationship Id="rId4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859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26" Type="http://schemas.openxmlformats.org/officeDocument/2006/relationships/customXml" Target="../ink/ink204.xml"/><Relationship Id="rId117" Type="http://schemas.openxmlformats.org/officeDocument/2006/relationships/image" Target="../media/image113.png"/><Relationship Id="rId21" Type="http://schemas.openxmlformats.org/officeDocument/2006/relationships/image" Target="../media/image65.png"/><Relationship Id="rId42" Type="http://schemas.openxmlformats.org/officeDocument/2006/relationships/customXml" Target="../ink/ink212.xml"/><Relationship Id="rId47" Type="http://schemas.openxmlformats.org/officeDocument/2006/relationships/image" Target="../media/image78.png"/><Relationship Id="rId63" Type="http://schemas.openxmlformats.org/officeDocument/2006/relationships/image" Target="../media/image86.png"/><Relationship Id="rId68" Type="http://schemas.openxmlformats.org/officeDocument/2006/relationships/customXml" Target="../ink/ink225.xml"/><Relationship Id="rId84" Type="http://schemas.openxmlformats.org/officeDocument/2006/relationships/customXml" Target="../ink/ink233.xml"/><Relationship Id="rId89" Type="http://schemas.openxmlformats.org/officeDocument/2006/relationships/image" Target="../media/image99.png"/><Relationship Id="rId112" Type="http://schemas.openxmlformats.org/officeDocument/2006/relationships/customXml" Target="../ink/ink247.xml"/><Relationship Id="rId16" Type="http://schemas.openxmlformats.org/officeDocument/2006/relationships/customXml" Target="../ink/ink199.xml"/><Relationship Id="rId107" Type="http://schemas.openxmlformats.org/officeDocument/2006/relationships/image" Target="../media/image108.png"/><Relationship Id="rId11" Type="http://schemas.openxmlformats.org/officeDocument/2006/relationships/image" Target="../media/image9700.png"/><Relationship Id="rId32" Type="http://schemas.openxmlformats.org/officeDocument/2006/relationships/customXml" Target="../ink/ink207.xml"/><Relationship Id="rId37" Type="http://schemas.openxmlformats.org/officeDocument/2006/relationships/image" Target="../media/image73.png"/><Relationship Id="rId53" Type="http://schemas.openxmlformats.org/officeDocument/2006/relationships/image" Target="../media/image81.png"/><Relationship Id="rId58" Type="http://schemas.openxmlformats.org/officeDocument/2006/relationships/customXml" Target="../ink/ink220.xml"/><Relationship Id="rId74" Type="http://schemas.openxmlformats.org/officeDocument/2006/relationships/customXml" Target="../ink/ink228.xml"/><Relationship Id="rId79" Type="http://schemas.openxmlformats.org/officeDocument/2006/relationships/image" Target="../media/image94.png"/><Relationship Id="rId102" Type="http://schemas.openxmlformats.org/officeDocument/2006/relationships/customXml" Target="../ink/ink242.xml"/><Relationship Id="rId123" Type="http://schemas.openxmlformats.org/officeDocument/2006/relationships/image" Target="../media/image116.png"/><Relationship Id="rId128" Type="http://schemas.openxmlformats.org/officeDocument/2006/relationships/customXml" Target="../ink/ink255.xml"/><Relationship Id="rId5" Type="http://schemas.openxmlformats.org/officeDocument/2006/relationships/image" Target="../media/image967.png"/><Relationship Id="rId90" Type="http://schemas.openxmlformats.org/officeDocument/2006/relationships/customXml" Target="../ink/ink236.xml"/><Relationship Id="rId95" Type="http://schemas.openxmlformats.org/officeDocument/2006/relationships/image" Target="../media/image102.png"/><Relationship Id="rId22" Type="http://schemas.openxmlformats.org/officeDocument/2006/relationships/customXml" Target="../ink/ink202.xml"/><Relationship Id="rId27" Type="http://schemas.openxmlformats.org/officeDocument/2006/relationships/image" Target="../media/image68.png"/><Relationship Id="rId43" Type="http://schemas.openxmlformats.org/officeDocument/2006/relationships/image" Target="../media/image76.png"/><Relationship Id="rId48" Type="http://schemas.openxmlformats.org/officeDocument/2006/relationships/customXml" Target="../ink/ink215.xml"/><Relationship Id="rId64" Type="http://schemas.openxmlformats.org/officeDocument/2006/relationships/customXml" Target="../ink/ink223.xml"/><Relationship Id="rId69" Type="http://schemas.openxmlformats.org/officeDocument/2006/relationships/image" Target="../media/image89.png"/><Relationship Id="rId113" Type="http://schemas.openxmlformats.org/officeDocument/2006/relationships/image" Target="../media/image111.png"/><Relationship Id="rId118" Type="http://schemas.openxmlformats.org/officeDocument/2006/relationships/customXml" Target="../ink/ink250.xml"/><Relationship Id="rId80" Type="http://schemas.openxmlformats.org/officeDocument/2006/relationships/customXml" Target="../ink/ink231.xml"/><Relationship Id="rId85" Type="http://schemas.openxmlformats.org/officeDocument/2006/relationships/image" Target="../media/image97.png"/><Relationship Id="rId12" Type="http://schemas.openxmlformats.org/officeDocument/2006/relationships/customXml" Target="../ink/ink198.xml"/><Relationship Id="rId17" Type="http://schemas.openxmlformats.org/officeDocument/2006/relationships/image" Target="../media/image63.png"/><Relationship Id="rId33" Type="http://schemas.openxmlformats.org/officeDocument/2006/relationships/image" Target="../media/image71.png"/><Relationship Id="rId38" Type="http://schemas.openxmlformats.org/officeDocument/2006/relationships/customXml" Target="../ink/ink210.xml"/><Relationship Id="rId59" Type="http://schemas.openxmlformats.org/officeDocument/2006/relationships/image" Target="../media/image84.png"/><Relationship Id="rId103" Type="http://schemas.openxmlformats.org/officeDocument/2006/relationships/image" Target="../media/image106.png"/><Relationship Id="rId108" Type="http://schemas.openxmlformats.org/officeDocument/2006/relationships/customXml" Target="../ink/ink245.xml"/><Relationship Id="rId124" Type="http://schemas.openxmlformats.org/officeDocument/2006/relationships/customXml" Target="../ink/ink253.xml"/><Relationship Id="rId129" Type="http://schemas.openxmlformats.org/officeDocument/2006/relationships/image" Target="../media/image119.png"/><Relationship Id="rId54" Type="http://schemas.openxmlformats.org/officeDocument/2006/relationships/customXml" Target="../ink/ink218.xml"/><Relationship Id="rId70" Type="http://schemas.openxmlformats.org/officeDocument/2006/relationships/customXml" Target="../ink/ink226.xml"/><Relationship Id="rId75" Type="http://schemas.openxmlformats.org/officeDocument/2006/relationships/image" Target="../media/image92.png"/><Relationship Id="rId91" Type="http://schemas.openxmlformats.org/officeDocument/2006/relationships/image" Target="../media/image100.png"/><Relationship Id="rId96" Type="http://schemas.openxmlformats.org/officeDocument/2006/relationships/customXml" Target="../ink/ink239.xml"/><Relationship Id="rId1" Type="http://schemas.openxmlformats.org/officeDocument/2006/relationships/slideLayout" Target="../slideLayouts/slideLayout12.xml"/><Relationship Id="rId6" Type="http://schemas.openxmlformats.org/officeDocument/2006/relationships/customXml" Target="../ink/ink195.xml"/><Relationship Id="rId23" Type="http://schemas.openxmlformats.org/officeDocument/2006/relationships/image" Target="../media/image66.png"/><Relationship Id="rId28" Type="http://schemas.openxmlformats.org/officeDocument/2006/relationships/customXml" Target="../ink/ink205.xml"/><Relationship Id="rId49" Type="http://schemas.openxmlformats.org/officeDocument/2006/relationships/image" Target="../media/image79.png"/><Relationship Id="rId114" Type="http://schemas.openxmlformats.org/officeDocument/2006/relationships/customXml" Target="../ink/ink248.xml"/><Relationship Id="rId119" Type="http://schemas.openxmlformats.org/officeDocument/2006/relationships/image" Target="../media/image114.png"/><Relationship Id="rId44" Type="http://schemas.openxmlformats.org/officeDocument/2006/relationships/customXml" Target="../ink/ink213.xml"/><Relationship Id="rId60" Type="http://schemas.openxmlformats.org/officeDocument/2006/relationships/customXml" Target="../ink/ink221.xml"/><Relationship Id="rId65" Type="http://schemas.openxmlformats.org/officeDocument/2006/relationships/image" Target="../media/image87.png"/><Relationship Id="rId81" Type="http://schemas.openxmlformats.org/officeDocument/2006/relationships/image" Target="../media/image95.png"/><Relationship Id="rId86" Type="http://schemas.openxmlformats.org/officeDocument/2006/relationships/customXml" Target="../ink/ink234.xml"/><Relationship Id="rId13" Type="http://schemas.openxmlformats.org/officeDocument/2006/relationships/image" Target="../media/image9711.png"/><Relationship Id="rId18" Type="http://schemas.openxmlformats.org/officeDocument/2006/relationships/customXml" Target="../ink/ink200.xml"/><Relationship Id="rId39" Type="http://schemas.openxmlformats.org/officeDocument/2006/relationships/image" Target="../media/image74.png"/><Relationship Id="rId109" Type="http://schemas.openxmlformats.org/officeDocument/2006/relationships/image" Target="../media/image109.png"/><Relationship Id="rId34" Type="http://schemas.openxmlformats.org/officeDocument/2006/relationships/customXml" Target="../ink/ink208.xml"/><Relationship Id="rId50" Type="http://schemas.openxmlformats.org/officeDocument/2006/relationships/customXml" Target="../ink/ink216.xml"/><Relationship Id="rId55" Type="http://schemas.openxmlformats.org/officeDocument/2006/relationships/image" Target="../media/image82.png"/><Relationship Id="rId76" Type="http://schemas.openxmlformats.org/officeDocument/2006/relationships/customXml" Target="../ink/ink229.xml"/><Relationship Id="rId97" Type="http://schemas.openxmlformats.org/officeDocument/2006/relationships/image" Target="../media/image103.png"/><Relationship Id="rId104" Type="http://schemas.openxmlformats.org/officeDocument/2006/relationships/customXml" Target="../ink/ink243.xml"/><Relationship Id="rId120" Type="http://schemas.openxmlformats.org/officeDocument/2006/relationships/customXml" Target="../ink/ink251.xml"/><Relationship Id="rId125" Type="http://schemas.openxmlformats.org/officeDocument/2006/relationships/image" Target="../media/image117.png"/><Relationship Id="rId7" Type="http://schemas.openxmlformats.org/officeDocument/2006/relationships/image" Target="../media/image9680.png"/><Relationship Id="rId71" Type="http://schemas.openxmlformats.org/officeDocument/2006/relationships/image" Target="../media/image90.png"/><Relationship Id="rId92" Type="http://schemas.openxmlformats.org/officeDocument/2006/relationships/customXml" Target="../ink/ink237.xml"/><Relationship Id="rId2" Type="http://schemas.openxmlformats.org/officeDocument/2006/relationships/image" Target="../media/image120.png"/><Relationship Id="rId29" Type="http://schemas.openxmlformats.org/officeDocument/2006/relationships/image" Target="../media/image69.png"/><Relationship Id="rId24" Type="http://schemas.openxmlformats.org/officeDocument/2006/relationships/customXml" Target="../ink/ink203.xml"/><Relationship Id="rId40" Type="http://schemas.openxmlformats.org/officeDocument/2006/relationships/customXml" Target="../ink/ink211.xml"/><Relationship Id="rId45" Type="http://schemas.openxmlformats.org/officeDocument/2006/relationships/image" Target="../media/image77.png"/><Relationship Id="rId66" Type="http://schemas.openxmlformats.org/officeDocument/2006/relationships/customXml" Target="../ink/ink224.xml"/><Relationship Id="rId87" Type="http://schemas.openxmlformats.org/officeDocument/2006/relationships/image" Target="../media/image98.png"/><Relationship Id="rId110" Type="http://schemas.openxmlformats.org/officeDocument/2006/relationships/customXml" Target="../ink/ink246.xml"/><Relationship Id="rId115" Type="http://schemas.openxmlformats.org/officeDocument/2006/relationships/image" Target="../media/image112.png"/><Relationship Id="rId61" Type="http://schemas.openxmlformats.org/officeDocument/2006/relationships/image" Target="../media/image85.png"/><Relationship Id="rId82" Type="http://schemas.openxmlformats.org/officeDocument/2006/relationships/customXml" Target="../ink/ink232.xml"/><Relationship Id="rId19" Type="http://schemas.openxmlformats.org/officeDocument/2006/relationships/image" Target="../media/image64.png"/><Relationship Id="rId14" Type="http://schemas.openxmlformats.org/officeDocument/2006/relationships/image" Target="../media/image62.png"/><Relationship Id="rId30" Type="http://schemas.openxmlformats.org/officeDocument/2006/relationships/customXml" Target="../ink/ink206.xml"/><Relationship Id="rId35" Type="http://schemas.openxmlformats.org/officeDocument/2006/relationships/image" Target="../media/image72.png"/><Relationship Id="rId56" Type="http://schemas.openxmlformats.org/officeDocument/2006/relationships/customXml" Target="../ink/ink219.xml"/><Relationship Id="rId77" Type="http://schemas.openxmlformats.org/officeDocument/2006/relationships/image" Target="../media/image93.png"/><Relationship Id="rId100" Type="http://schemas.openxmlformats.org/officeDocument/2006/relationships/customXml" Target="../ink/ink241.xml"/><Relationship Id="rId105" Type="http://schemas.openxmlformats.org/officeDocument/2006/relationships/image" Target="../media/image107.png"/><Relationship Id="rId126" Type="http://schemas.openxmlformats.org/officeDocument/2006/relationships/customXml" Target="../ink/ink254.xml"/><Relationship Id="rId8" Type="http://schemas.openxmlformats.org/officeDocument/2006/relationships/customXml" Target="../ink/ink196.xml"/><Relationship Id="rId51" Type="http://schemas.openxmlformats.org/officeDocument/2006/relationships/image" Target="../media/image80.png"/><Relationship Id="rId72" Type="http://schemas.openxmlformats.org/officeDocument/2006/relationships/customXml" Target="../ink/ink227.xml"/><Relationship Id="rId93" Type="http://schemas.openxmlformats.org/officeDocument/2006/relationships/image" Target="../media/image101.png"/><Relationship Id="rId98" Type="http://schemas.openxmlformats.org/officeDocument/2006/relationships/customXml" Target="../ink/ink240.xml"/><Relationship Id="rId121" Type="http://schemas.openxmlformats.org/officeDocument/2006/relationships/image" Target="../media/image115.png"/><Relationship Id="rId3" Type="http://schemas.openxmlformats.org/officeDocument/2006/relationships/customXml" Target="../ink/ink194.xml"/><Relationship Id="rId25" Type="http://schemas.openxmlformats.org/officeDocument/2006/relationships/image" Target="../media/image67.png"/><Relationship Id="rId46" Type="http://schemas.openxmlformats.org/officeDocument/2006/relationships/customXml" Target="../ink/ink214.xml"/><Relationship Id="rId67" Type="http://schemas.openxmlformats.org/officeDocument/2006/relationships/image" Target="../media/image88.png"/><Relationship Id="rId116" Type="http://schemas.openxmlformats.org/officeDocument/2006/relationships/customXml" Target="../ink/ink249.xml"/><Relationship Id="rId20" Type="http://schemas.openxmlformats.org/officeDocument/2006/relationships/customXml" Target="../ink/ink201.xml"/><Relationship Id="rId41" Type="http://schemas.openxmlformats.org/officeDocument/2006/relationships/image" Target="../media/image75.png"/><Relationship Id="rId62" Type="http://schemas.openxmlformats.org/officeDocument/2006/relationships/customXml" Target="../ink/ink222.xml"/><Relationship Id="rId83" Type="http://schemas.openxmlformats.org/officeDocument/2006/relationships/image" Target="../media/image96.png"/><Relationship Id="rId88" Type="http://schemas.openxmlformats.org/officeDocument/2006/relationships/customXml" Target="../ink/ink235.xml"/><Relationship Id="rId111" Type="http://schemas.openxmlformats.org/officeDocument/2006/relationships/image" Target="../media/image110.png"/><Relationship Id="rId15" Type="http://schemas.openxmlformats.org/officeDocument/2006/relationships/image" Target="../media/image61.png"/><Relationship Id="rId36" Type="http://schemas.openxmlformats.org/officeDocument/2006/relationships/customXml" Target="../ink/ink209.xml"/><Relationship Id="rId57" Type="http://schemas.openxmlformats.org/officeDocument/2006/relationships/image" Target="../media/image83.png"/><Relationship Id="rId106" Type="http://schemas.openxmlformats.org/officeDocument/2006/relationships/customXml" Target="../ink/ink244.xml"/><Relationship Id="rId127" Type="http://schemas.openxmlformats.org/officeDocument/2006/relationships/image" Target="../media/image118.png"/><Relationship Id="rId10" Type="http://schemas.openxmlformats.org/officeDocument/2006/relationships/customXml" Target="../ink/ink197.xml"/><Relationship Id="rId31" Type="http://schemas.openxmlformats.org/officeDocument/2006/relationships/image" Target="../media/image70.png"/><Relationship Id="rId52" Type="http://schemas.openxmlformats.org/officeDocument/2006/relationships/customXml" Target="../ink/ink217.xml"/><Relationship Id="rId73" Type="http://schemas.openxmlformats.org/officeDocument/2006/relationships/image" Target="../media/image91.png"/><Relationship Id="rId78" Type="http://schemas.openxmlformats.org/officeDocument/2006/relationships/customXml" Target="../ink/ink230.xml"/><Relationship Id="rId94" Type="http://schemas.openxmlformats.org/officeDocument/2006/relationships/customXml" Target="../ink/ink238.xml"/><Relationship Id="rId99" Type="http://schemas.openxmlformats.org/officeDocument/2006/relationships/image" Target="../media/image104.png"/><Relationship Id="rId101" Type="http://schemas.openxmlformats.org/officeDocument/2006/relationships/image" Target="../media/image105.png"/><Relationship Id="rId122" Type="http://schemas.openxmlformats.org/officeDocument/2006/relationships/customXml" Target="../ink/ink252.xml"/><Relationship Id="rId9" Type="http://schemas.openxmlformats.org/officeDocument/2006/relationships/image" Target="../media/image9690.png"/></Relationships>
</file>

<file path=ppt/slides/_rels/slide200.xml.rels><?xml version="1.0" encoding="UTF-8" standalone="yes"?>
<Relationships xmlns="http://schemas.openxmlformats.org/package/2006/relationships"><Relationship Id="rId26" Type="http://schemas.openxmlformats.org/officeDocument/2006/relationships/customXml" Target="../ink/ink8631.xml"/><Relationship Id="rId21" Type="http://schemas.openxmlformats.org/officeDocument/2006/relationships/image" Target="NULL"/><Relationship Id="rId42" Type="http://schemas.openxmlformats.org/officeDocument/2006/relationships/customXml" Target="../ink/ink8639.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8652.xml"/><Relationship Id="rId84" Type="http://schemas.openxmlformats.org/officeDocument/2006/relationships/customXml" Target="../ink/ink8660.xml"/><Relationship Id="rId16" Type="http://schemas.openxmlformats.org/officeDocument/2006/relationships/customXml" Target="../ink/ink8626.xml"/><Relationship Id="rId11" Type="http://schemas.openxmlformats.org/officeDocument/2006/relationships/image" Target="NULL"/><Relationship Id="rId32" Type="http://schemas.openxmlformats.org/officeDocument/2006/relationships/customXml" Target="../ink/ink8634.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8647.xml"/><Relationship Id="rId74" Type="http://schemas.openxmlformats.org/officeDocument/2006/relationships/customXml" Target="../ink/ink8655.xml"/><Relationship Id="rId79" Type="http://schemas.openxmlformats.org/officeDocument/2006/relationships/image" Target="NULL"/><Relationship Id="rId5"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8625.xml"/><Relationship Id="rId22" Type="http://schemas.openxmlformats.org/officeDocument/2006/relationships/customXml" Target="../ink/ink8629.xml"/><Relationship Id="rId27" Type="http://schemas.openxmlformats.org/officeDocument/2006/relationships/image" Target="NULL"/><Relationship Id="rId30" Type="http://schemas.openxmlformats.org/officeDocument/2006/relationships/customXml" Target="../ink/ink8633.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8642.xml"/><Relationship Id="rId56" Type="http://schemas.openxmlformats.org/officeDocument/2006/relationships/customXml" Target="../ink/ink8646.xml"/><Relationship Id="rId64" Type="http://schemas.openxmlformats.org/officeDocument/2006/relationships/customXml" Target="../ink/ink8650.xml"/><Relationship Id="rId69" Type="http://schemas.openxmlformats.org/officeDocument/2006/relationships/image" Target="NULL"/><Relationship Id="rId77" Type="http://schemas.openxmlformats.org/officeDocument/2006/relationships/image" Target="NULL"/><Relationship Id="rId8" Type="http://schemas.openxmlformats.org/officeDocument/2006/relationships/customXml" Target="../ink/ink8622.xml"/><Relationship Id="rId51" Type="http://schemas.openxmlformats.org/officeDocument/2006/relationships/image" Target="NULL"/><Relationship Id="rId72" Type="http://schemas.openxmlformats.org/officeDocument/2006/relationships/customXml" Target="../ink/ink8654.xml"/><Relationship Id="rId80" Type="http://schemas.openxmlformats.org/officeDocument/2006/relationships/customXml" Target="../ink/ink8658.xml"/><Relationship Id="rId85"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8624.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637.xml"/><Relationship Id="rId46" Type="http://schemas.openxmlformats.org/officeDocument/2006/relationships/customXml" Target="../ink/ink8641.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8628.xml"/><Relationship Id="rId41" Type="http://schemas.openxmlformats.org/officeDocument/2006/relationships/image" Target="NULL"/><Relationship Id="rId54" Type="http://schemas.openxmlformats.org/officeDocument/2006/relationships/customXml" Target="../ink/ink8645.xml"/><Relationship Id="rId62" Type="http://schemas.openxmlformats.org/officeDocument/2006/relationships/customXml" Target="../ink/ink8649.xml"/><Relationship Id="rId70" Type="http://schemas.openxmlformats.org/officeDocument/2006/relationships/customXml" Target="../ink/ink8653.xml"/><Relationship Id="rId75" Type="http://schemas.openxmlformats.org/officeDocument/2006/relationships/image" Target="NULL"/><Relationship Id="rId83"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8621.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8632.xml"/><Relationship Id="rId36" Type="http://schemas.openxmlformats.org/officeDocument/2006/relationships/customXml" Target="../ink/ink8636.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8623.xml"/><Relationship Id="rId31" Type="http://schemas.openxmlformats.org/officeDocument/2006/relationships/image" Target="NULL"/><Relationship Id="rId44" Type="http://schemas.openxmlformats.org/officeDocument/2006/relationships/customXml" Target="../ink/ink8640.xml"/><Relationship Id="rId52" Type="http://schemas.openxmlformats.org/officeDocument/2006/relationships/customXml" Target="../ink/ink8644.xml"/><Relationship Id="rId60" Type="http://schemas.openxmlformats.org/officeDocument/2006/relationships/customXml" Target="../ink/ink8648.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8657.xml"/><Relationship Id="rId81" Type="http://schemas.openxmlformats.org/officeDocument/2006/relationships/image" Target="NULL"/><Relationship Id="rId86" Type="http://schemas.openxmlformats.org/officeDocument/2006/relationships/customXml" Target="../ink/ink8661.xml"/><Relationship Id="rId4" Type="http://schemas.openxmlformats.org/officeDocument/2006/relationships/customXml" Target="../ink/ink8620.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8627.xml"/><Relationship Id="rId39" Type="http://schemas.openxmlformats.org/officeDocument/2006/relationships/image" Target="NULL"/><Relationship Id="rId34" Type="http://schemas.openxmlformats.org/officeDocument/2006/relationships/customXml" Target="../ink/ink8635.xml"/><Relationship Id="rId50" Type="http://schemas.openxmlformats.org/officeDocument/2006/relationships/customXml" Target="../ink/ink8643.xml"/><Relationship Id="rId55" Type="http://schemas.openxmlformats.org/officeDocument/2006/relationships/image" Target="NULL"/><Relationship Id="rId76" Type="http://schemas.openxmlformats.org/officeDocument/2006/relationships/customXml" Target="../ink/ink8656.xml"/><Relationship Id="rId7" Type="http://schemas.openxmlformats.org/officeDocument/2006/relationships/image" Target="NULL"/><Relationship Id="rId71" Type="http://schemas.openxmlformats.org/officeDocument/2006/relationships/image" Target="NULL"/><Relationship Id="rId2" Type="http://schemas.openxmlformats.org/officeDocument/2006/relationships/customXml" Target="../ink/ink8619.xml"/><Relationship Id="rId29" Type="http://schemas.openxmlformats.org/officeDocument/2006/relationships/image" Target="NULL"/><Relationship Id="rId24" Type="http://schemas.openxmlformats.org/officeDocument/2006/relationships/customXml" Target="../ink/ink8630.xml"/><Relationship Id="rId40" Type="http://schemas.openxmlformats.org/officeDocument/2006/relationships/customXml" Target="../ink/ink8638.xml"/><Relationship Id="rId45" Type="http://schemas.openxmlformats.org/officeDocument/2006/relationships/image" Target="NULL"/><Relationship Id="rId66" Type="http://schemas.openxmlformats.org/officeDocument/2006/relationships/customXml" Target="../ink/ink8651.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8659.xml"/></Relationships>
</file>

<file path=ppt/slides/_rels/slide201.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682.xml"/><Relationship Id="rId63" Type="http://schemas.openxmlformats.org/officeDocument/2006/relationships/image" Target="NULL"/><Relationship Id="rId84" Type="http://schemas.openxmlformats.org/officeDocument/2006/relationships/customXml" Target="../ink/ink8703.xml"/><Relationship Id="rId138" Type="http://schemas.openxmlformats.org/officeDocument/2006/relationships/customXml" Target="../ink/ink8730.xml"/><Relationship Id="rId159"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677.xml"/><Relationship Id="rId53" Type="http://schemas.openxmlformats.org/officeDocument/2006/relationships/image" Target="NULL"/><Relationship Id="rId74" Type="http://schemas.openxmlformats.org/officeDocument/2006/relationships/customXml" Target="../ink/ink8698.xml"/><Relationship Id="rId128" Type="http://schemas.openxmlformats.org/officeDocument/2006/relationships/customXml" Target="../ink/ink8725.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8741.xml"/><Relationship Id="rId22" Type="http://schemas.openxmlformats.org/officeDocument/2006/relationships/customXml" Target="../ink/ink8672.xml"/><Relationship Id="rId43" Type="http://schemas.openxmlformats.org/officeDocument/2006/relationships/image" Target="NULL"/><Relationship Id="rId64" Type="http://schemas.openxmlformats.org/officeDocument/2006/relationships/customXml" Target="../ink/ink8693.xml"/><Relationship Id="rId118" Type="http://schemas.openxmlformats.org/officeDocument/2006/relationships/customXml" Target="../ink/ink8720.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8736.xml"/><Relationship Id="rId12" Type="http://schemas.openxmlformats.org/officeDocument/2006/relationships/customXml" Target="../ink/ink8667.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680.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8715.xml"/><Relationship Id="rId124" Type="http://schemas.openxmlformats.org/officeDocument/2006/relationships/customXml" Target="../ink/ink8723.xml"/><Relationship Id="rId129" Type="http://schemas.openxmlformats.org/officeDocument/2006/relationships/image" Target="NULL"/><Relationship Id="rId54" Type="http://schemas.openxmlformats.org/officeDocument/2006/relationships/customXml" Target="../ink/ink8688.xml"/><Relationship Id="rId70" Type="http://schemas.openxmlformats.org/officeDocument/2006/relationships/customXml" Target="../ink/ink8696.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8709.xml"/><Relationship Id="rId140" Type="http://schemas.openxmlformats.org/officeDocument/2006/relationships/customXml" Target="../ink/ink8731.xml"/><Relationship Id="rId145" Type="http://schemas.openxmlformats.org/officeDocument/2006/relationships/image" Target="NULL"/><Relationship Id="rId16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8664.xml"/><Relationship Id="rId23" Type="http://schemas.openxmlformats.org/officeDocument/2006/relationships/image" Target="NULL"/><Relationship Id="rId28" Type="http://schemas.openxmlformats.org/officeDocument/2006/relationships/customXml" Target="../ink/ink8675.xml"/><Relationship Id="rId49" Type="http://schemas.openxmlformats.org/officeDocument/2006/relationships/image" Target="NULL"/><Relationship Id="rId114" Type="http://schemas.openxmlformats.org/officeDocument/2006/relationships/customXml" Target="../ink/ink8718.xml"/><Relationship Id="rId119" Type="http://schemas.openxmlformats.org/officeDocument/2006/relationships/image" Target="NULL"/><Relationship Id="rId44" Type="http://schemas.openxmlformats.org/officeDocument/2006/relationships/customXml" Target="../ink/ink8683.xml"/><Relationship Id="rId60" Type="http://schemas.openxmlformats.org/officeDocument/2006/relationships/customXml" Target="../ink/ink8691.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8704.xml"/><Relationship Id="rId130" Type="http://schemas.openxmlformats.org/officeDocument/2006/relationships/customXml" Target="../ink/ink8726.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8739.xml"/><Relationship Id="rId13" Type="http://schemas.openxmlformats.org/officeDocument/2006/relationships/image" Target="NULL"/><Relationship Id="rId18" Type="http://schemas.openxmlformats.org/officeDocument/2006/relationships/customXml" Target="../ink/ink8670.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678.xml"/><Relationship Id="rId50" Type="http://schemas.openxmlformats.org/officeDocument/2006/relationships/customXml" Target="../ink/ink8686.xml"/><Relationship Id="rId55" Type="http://schemas.openxmlformats.org/officeDocument/2006/relationships/image" Target="NULL"/><Relationship Id="rId76" Type="http://schemas.openxmlformats.org/officeDocument/2006/relationships/customXml" Target="../ink/ink8699.xml"/><Relationship Id="rId97" Type="http://schemas.openxmlformats.org/officeDocument/2006/relationships/image" Target="NULL"/><Relationship Id="rId104" Type="http://schemas.openxmlformats.org/officeDocument/2006/relationships/customXml" Target="../ink/ink8713.xml"/><Relationship Id="rId120" Type="http://schemas.openxmlformats.org/officeDocument/2006/relationships/customXml" Target="../ink/ink8721.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8734.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707.xml"/><Relationship Id="rId2" Type="http://schemas.openxmlformats.org/officeDocument/2006/relationships/customXml" Target="../ink/ink8662.xml"/><Relationship Id="rId29" Type="http://schemas.openxmlformats.org/officeDocument/2006/relationships/image" Target="NULL"/><Relationship Id="rId24" Type="http://schemas.openxmlformats.org/officeDocument/2006/relationships/customXml" Target="../ink/ink8673.xml"/><Relationship Id="rId40" Type="http://schemas.openxmlformats.org/officeDocument/2006/relationships/customXml" Target="../ink/ink8681.xml"/><Relationship Id="rId45" Type="http://schemas.openxmlformats.org/officeDocument/2006/relationships/image" Target="NULL"/><Relationship Id="rId66" Type="http://schemas.openxmlformats.org/officeDocument/2006/relationships/customXml" Target="../ink/ink8694.xml"/><Relationship Id="rId87" Type="http://schemas.openxmlformats.org/officeDocument/2006/relationships/image" Target="NULL"/><Relationship Id="rId110" Type="http://schemas.openxmlformats.org/officeDocument/2006/relationships/customXml" Target="../ink/ink8716.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8729.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8702.xml"/><Relationship Id="rId152" Type="http://schemas.openxmlformats.org/officeDocument/2006/relationships/customXml" Target="../ink/ink8737.xml"/><Relationship Id="rId19" Type="http://schemas.openxmlformats.org/officeDocument/2006/relationships/image" Target="NULL"/><Relationship Id="rId14" Type="http://schemas.openxmlformats.org/officeDocument/2006/relationships/customXml" Target="../ink/ink8668.xml"/><Relationship Id="rId30" Type="http://schemas.openxmlformats.org/officeDocument/2006/relationships/customXml" Target="../ink/ink8676.xml"/><Relationship Id="rId35" Type="http://schemas.openxmlformats.org/officeDocument/2006/relationships/image" Target="NULL"/><Relationship Id="rId56" Type="http://schemas.openxmlformats.org/officeDocument/2006/relationships/customXml" Target="../ink/ink8689.xml"/><Relationship Id="rId77" Type="http://schemas.openxmlformats.org/officeDocument/2006/relationships/image" Target="NULL"/><Relationship Id="rId100" Type="http://schemas.openxmlformats.org/officeDocument/2006/relationships/customXml" Target="../ink/ink8711.xml"/><Relationship Id="rId105" Type="http://schemas.openxmlformats.org/officeDocument/2006/relationships/image" Target="NULL"/><Relationship Id="rId126" Type="http://schemas.openxmlformats.org/officeDocument/2006/relationships/customXml" Target="../ink/ink8724.xml"/><Relationship Id="rId147" Type="http://schemas.openxmlformats.org/officeDocument/2006/relationships/image" Target="NULL"/><Relationship Id="rId8" Type="http://schemas.openxmlformats.org/officeDocument/2006/relationships/customXml" Target="../ink/ink8665.xml"/><Relationship Id="rId51" Type="http://schemas.openxmlformats.org/officeDocument/2006/relationships/image" Target="NULL"/><Relationship Id="rId72" Type="http://schemas.openxmlformats.org/officeDocument/2006/relationships/customXml" Target="../ink/ink8697.xml"/><Relationship Id="rId93" Type="http://schemas.openxmlformats.org/officeDocument/2006/relationships/image" Target="NULL"/><Relationship Id="rId98" Type="http://schemas.openxmlformats.org/officeDocument/2006/relationships/customXml" Target="../ink/ink8710.xml"/><Relationship Id="rId121" Type="http://schemas.openxmlformats.org/officeDocument/2006/relationships/image" Target="NULL"/><Relationship Id="rId142" Type="http://schemas.openxmlformats.org/officeDocument/2006/relationships/customXml" Target="../ink/ink8732.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8684.xml"/><Relationship Id="rId67" Type="http://schemas.openxmlformats.org/officeDocument/2006/relationships/image" Target="NULL"/><Relationship Id="rId116" Type="http://schemas.openxmlformats.org/officeDocument/2006/relationships/customXml" Target="../ink/ink8719.xml"/><Relationship Id="rId137" Type="http://schemas.openxmlformats.org/officeDocument/2006/relationships/image" Target="NULL"/><Relationship Id="rId158" Type="http://schemas.openxmlformats.org/officeDocument/2006/relationships/customXml" Target="../ink/ink8740.xml"/><Relationship Id="rId20" Type="http://schemas.openxmlformats.org/officeDocument/2006/relationships/customXml" Target="../ink/ink8671.xml"/><Relationship Id="rId41" Type="http://schemas.openxmlformats.org/officeDocument/2006/relationships/image" Target="NULL"/><Relationship Id="rId62" Type="http://schemas.openxmlformats.org/officeDocument/2006/relationships/customXml" Target="../ink/ink8692.xml"/><Relationship Id="rId83" Type="http://schemas.openxmlformats.org/officeDocument/2006/relationships/image" Target="NULL"/><Relationship Id="rId88" Type="http://schemas.openxmlformats.org/officeDocument/2006/relationships/customXml" Target="../ink/ink8705.xml"/><Relationship Id="rId111" Type="http://schemas.openxmlformats.org/officeDocument/2006/relationships/image" Target="NULL"/><Relationship Id="rId132" Type="http://schemas.openxmlformats.org/officeDocument/2006/relationships/customXml" Target="../ink/ink8727.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8679.xml"/><Relationship Id="rId57" Type="http://schemas.openxmlformats.org/officeDocument/2006/relationships/image" Target="NULL"/><Relationship Id="rId106" Type="http://schemas.openxmlformats.org/officeDocument/2006/relationships/customXml" Target="../ink/ink8714.xml"/><Relationship Id="rId127" Type="http://schemas.openxmlformats.org/officeDocument/2006/relationships/image" Target="NULL"/><Relationship Id="rId10" Type="http://schemas.openxmlformats.org/officeDocument/2006/relationships/customXml" Target="../ink/ink8666.xml"/><Relationship Id="rId31" Type="http://schemas.openxmlformats.org/officeDocument/2006/relationships/image" Target="NULL"/><Relationship Id="rId52" Type="http://schemas.openxmlformats.org/officeDocument/2006/relationships/customXml" Target="../ink/ink8687.xml"/><Relationship Id="rId73" Type="http://schemas.openxmlformats.org/officeDocument/2006/relationships/image" Target="NULL"/><Relationship Id="rId78" Type="http://schemas.openxmlformats.org/officeDocument/2006/relationships/customXml" Target="../ink/ink8700.xml"/><Relationship Id="rId94" Type="http://schemas.openxmlformats.org/officeDocument/2006/relationships/customXml" Target="../ink/ink8708.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8722.xml"/><Relationship Id="rId143" Type="http://schemas.openxmlformats.org/officeDocument/2006/relationships/image" Target="NULL"/><Relationship Id="rId148" Type="http://schemas.openxmlformats.org/officeDocument/2006/relationships/customXml" Target="../ink/ink8735.xml"/><Relationship Id="rId4" Type="http://schemas.openxmlformats.org/officeDocument/2006/relationships/customXml" Target="../ink/ink8663.xml"/><Relationship Id="rId9" Type="http://schemas.openxmlformats.org/officeDocument/2006/relationships/image" Target="NULL"/><Relationship Id="rId26" Type="http://schemas.openxmlformats.org/officeDocument/2006/relationships/customXml" Target="../ink/ink8674.xml"/><Relationship Id="rId47" Type="http://schemas.openxmlformats.org/officeDocument/2006/relationships/image" Target="NULL"/><Relationship Id="rId68" Type="http://schemas.openxmlformats.org/officeDocument/2006/relationships/customXml" Target="../ink/ink8695.xml"/><Relationship Id="rId89" Type="http://schemas.openxmlformats.org/officeDocument/2006/relationships/image" Target="NULL"/><Relationship Id="rId112" Type="http://schemas.openxmlformats.org/officeDocument/2006/relationships/customXml" Target="../ink/ink8717.xml"/><Relationship Id="rId133" Type="http://schemas.openxmlformats.org/officeDocument/2006/relationships/image" Target="NULL"/><Relationship Id="rId154" Type="http://schemas.openxmlformats.org/officeDocument/2006/relationships/customXml" Target="../ink/ink8738.xml"/><Relationship Id="rId16" Type="http://schemas.openxmlformats.org/officeDocument/2006/relationships/customXml" Target="../ink/ink8669.xml"/><Relationship Id="rId37" Type="http://schemas.openxmlformats.org/officeDocument/2006/relationships/image" Target="NULL"/><Relationship Id="rId58" Type="http://schemas.openxmlformats.org/officeDocument/2006/relationships/customXml" Target="../ink/ink8690.xml"/><Relationship Id="rId79" Type="http://schemas.openxmlformats.org/officeDocument/2006/relationships/image" Target="NULL"/><Relationship Id="rId102" Type="http://schemas.openxmlformats.org/officeDocument/2006/relationships/customXml" Target="../ink/ink8712.xml"/><Relationship Id="rId123" Type="http://schemas.openxmlformats.org/officeDocument/2006/relationships/image" Target="NULL"/><Relationship Id="rId144" Type="http://schemas.openxmlformats.org/officeDocument/2006/relationships/customXml" Target="../ink/ink8733.xml"/><Relationship Id="rId90" Type="http://schemas.openxmlformats.org/officeDocument/2006/relationships/customXml" Target="../ink/ink8706.xml"/><Relationship Id="rId27" Type="http://schemas.openxmlformats.org/officeDocument/2006/relationships/image" Target="NULL"/><Relationship Id="rId48" Type="http://schemas.openxmlformats.org/officeDocument/2006/relationships/customXml" Target="../ink/ink8685.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8728.xml"/><Relationship Id="rId80" Type="http://schemas.openxmlformats.org/officeDocument/2006/relationships/customXml" Target="../ink/ink8701.xml"/><Relationship Id="rId155" Type="http://schemas.openxmlformats.org/officeDocument/2006/relationships/image" Target="NULL"/></Relationships>
</file>

<file path=ppt/slides/_rels/slide202.xml.rels><?xml version="1.0" encoding="UTF-8" standalone="yes"?>
<Relationships xmlns="http://schemas.openxmlformats.org/package/2006/relationships"><Relationship Id="rId117" Type="http://schemas.openxmlformats.org/officeDocument/2006/relationships/customXml" Target="../ink/ink8799.xml"/><Relationship Id="rId21" Type="http://schemas.openxmlformats.org/officeDocument/2006/relationships/customXml" Target="../ink/ink8751.xml"/><Relationship Id="rId42" Type="http://schemas.openxmlformats.org/officeDocument/2006/relationships/image" Target="NULL"/><Relationship Id="rId63" Type="http://schemas.openxmlformats.org/officeDocument/2006/relationships/customXml" Target="../ink/ink8772.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8820.xml"/><Relationship Id="rId107" Type="http://schemas.openxmlformats.org/officeDocument/2006/relationships/customXml" Target="../ink/ink8794.xml"/><Relationship Id="rId11" Type="http://schemas.openxmlformats.org/officeDocument/2006/relationships/customXml" Target="../ink/ink8746.xml"/><Relationship Id="rId32" Type="http://schemas.openxmlformats.org/officeDocument/2006/relationships/image" Target="NULL"/><Relationship Id="rId53" Type="http://schemas.openxmlformats.org/officeDocument/2006/relationships/customXml" Target="../ink/ink8767.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8815.xml"/><Relationship Id="rId5" Type="http://schemas.openxmlformats.org/officeDocument/2006/relationships/customXml" Target="../ink/ink8743.xml"/><Relationship Id="rId95" Type="http://schemas.openxmlformats.org/officeDocument/2006/relationships/customXml" Target="../ink/ink8788.xml"/><Relationship Id="rId160"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8762.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8810.xml"/><Relationship Id="rId85" Type="http://schemas.openxmlformats.org/officeDocument/2006/relationships/customXml" Target="../ink/ink8783.xml"/><Relationship Id="rId150" Type="http://schemas.openxmlformats.org/officeDocument/2006/relationships/image" Target="NULL"/><Relationship Id="rId12" Type="http://schemas.openxmlformats.org/officeDocument/2006/relationships/image" Target="NULL"/><Relationship Id="rId17" Type="http://schemas.openxmlformats.org/officeDocument/2006/relationships/customXml" Target="../ink/ink8749.xml"/><Relationship Id="rId33" Type="http://schemas.openxmlformats.org/officeDocument/2006/relationships/customXml" Target="../ink/ink8757.xml"/><Relationship Id="rId38" Type="http://schemas.openxmlformats.org/officeDocument/2006/relationships/image" Target="NULL"/><Relationship Id="rId59" Type="http://schemas.openxmlformats.org/officeDocument/2006/relationships/customXml" Target="../ink/ink8770.xml"/><Relationship Id="rId103" Type="http://schemas.openxmlformats.org/officeDocument/2006/relationships/customXml" Target="../ink/ink8792.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8805.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8778.xml"/><Relationship Id="rId91" Type="http://schemas.openxmlformats.org/officeDocument/2006/relationships/customXml" Target="../ink/ink8786.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8813.xml"/><Relationship Id="rId161" Type="http://schemas.openxmlformats.org/officeDocument/2006/relationships/customXml" Target="../ink/ink8821.xm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8752.xml"/><Relationship Id="rId28" Type="http://schemas.openxmlformats.org/officeDocument/2006/relationships/image" Target="NULL"/><Relationship Id="rId49" Type="http://schemas.openxmlformats.org/officeDocument/2006/relationships/customXml" Target="../ink/ink8765.xml"/><Relationship Id="rId114" Type="http://schemas.openxmlformats.org/officeDocument/2006/relationships/image" Target="NULL"/><Relationship Id="rId119" Type="http://schemas.openxmlformats.org/officeDocument/2006/relationships/customXml" Target="../ink/ink8800.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8773.xml"/><Relationship Id="rId81" Type="http://schemas.openxmlformats.org/officeDocument/2006/relationships/customXml" Target="../ink/ink8781.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8808.xml"/><Relationship Id="rId151" Type="http://schemas.openxmlformats.org/officeDocument/2006/relationships/customXml" Target="../ink/ink8816.xml"/><Relationship Id="rId156" Type="http://schemas.openxmlformats.org/officeDocument/2006/relationships/image" Target="NULL"/><Relationship Id="rId13" Type="http://schemas.openxmlformats.org/officeDocument/2006/relationships/customXml" Target="../ink/ink8747.xml"/><Relationship Id="rId18" Type="http://schemas.openxmlformats.org/officeDocument/2006/relationships/image" Target="NULL"/><Relationship Id="rId39" Type="http://schemas.openxmlformats.org/officeDocument/2006/relationships/customXml" Target="../ink/ink8760.xml"/><Relationship Id="rId109" Type="http://schemas.openxmlformats.org/officeDocument/2006/relationships/customXml" Target="../ink/ink8795.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8768.xml"/><Relationship Id="rId76" Type="http://schemas.openxmlformats.org/officeDocument/2006/relationships/image" Target="NULL"/><Relationship Id="rId97" Type="http://schemas.openxmlformats.org/officeDocument/2006/relationships/customXml" Target="../ink/ink8789.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8803.xml"/><Relationship Id="rId141" Type="http://schemas.openxmlformats.org/officeDocument/2006/relationships/customXml" Target="../ink/ink8811.xml"/><Relationship Id="rId146" Type="http://schemas.openxmlformats.org/officeDocument/2006/relationships/image" Target="NULL"/><Relationship Id="rId7" Type="http://schemas.openxmlformats.org/officeDocument/2006/relationships/customXml" Target="../ink/ink8744.xml"/><Relationship Id="rId71" Type="http://schemas.openxmlformats.org/officeDocument/2006/relationships/customXml" Target="../ink/ink8776.xml"/><Relationship Id="rId92" Type="http://schemas.openxmlformats.org/officeDocument/2006/relationships/image" Target="NULL"/><Relationship Id="rId16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8755.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8763.xml"/><Relationship Id="rId66" Type="http://schemas.openxmlformats.org/officeDocument/2006/relationships/image" Target="NULL"/><Relationship Id="rId87" Type="http://schemas.openxmlformats.org/officeDocument/2006/relationships/customXml" Target="../ink/ink8784.xml"/><Relationship Id="rId110" Type="http://schemas.openxmlformats.org/officeDocument/2006/relationships/image" Target="NULL"/><Relationship Id="rId115" Type="http://schemas.openxmlformats.org/officeDocument/2006/relationships/customXml" Target="../ink/ink8798.xml"/><Relationship Id="rId131" Type="http://schemas.openxmlformats.org/officeDocument/2006/relationships/customXml" Target="../ink/ink8806.xml"/><Relationship Id="rId136" Type="http://schemas.openxmlformats.org/officeDocument/2006/relationships/image" Target="NULL"/><Relationship Id="rId157" Type="http://schemas.openxmlformats.org/officeDocument/2006/relationships/customXml" Target="../ink/ink8819.xml"/><Relationship Id="rId61" Type="http://schemas.openxmlformats.org/officeDocument/2006/relationships/customXml" Target="../ink/ink8771.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8750.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8758.xml"/><Relationship Id="rId56" Type="http://schemas.openxmlformats.org/officeDocument/2006/relationships/image" Target="NULL"/><Relationship Id="rId77" Type="http://schemas.openxmlformats.org/officeDocument/2006/relationships/customXml" Target="../ink/ink8779.xml"/><Relationship Id="rId100" Type="http://schemas.openxmlformats.org/officeDocument/2006/relationships/image" Target="NULL"/><Relationship Id="rId105" Type="http://schemas.openxmlformats.org/officeDocument/2006/relationships/customXml" Target="../ink/ink8793.xml"/><Relationship Id="rId126" Type="http://schemas.openxmlformats.org/officeDocument/2006/relationships/image" Target="NULL"/><Relationship Id="rId147" Type="http://schemas.openxmlformats.org/officeDocument/2006/relationships/customXml" Target="../ink/ink8814.xml"/><Relationship Id="rId8" Type="http://schemas.openxmlformats.org/officeDocument/2006/relationships/image" Target="NULL"/><Relationship Id="rId51" Type="http://schemas.openxmlformats.org/officeDocument/2006/relationships/customXml" Target="../ink/ink8766.xml"/><Relationship Id="rId72" Type="http://schemas.openxmlformats.org/officeDocument/2006/relationships/image" Target="NULL"/><Relationship Id="rId93" Type="http://schemas.openxmlformats.org/officeDocument/2006/relationships/customXml" Target="../ink/ink8787.xml"/><Relationship Id="rId98" Type="http://schemas.openxmlformats.org/officeDocument/2006/relationships/image" Target="NULL"/><Relationship Id="rId121" Type="http://schemas.openxmlformats.org/officeDocument/2006/relationships/customXml" Target="../ink/ink8801.xml"/><Relationship Id="rId142" Type="http://schemas.openxmlformats.org/officeDocument/2006/relationships/image" Target="NULL"/><Relationship Id="rId3" Type="http://schemas.openxmlformats.org/officeDocument/2006/relationships/customXml" Target="../ink/ink8742.xml"/><Relationship Id="rId25" Type="http://schemas.openxmlformats.org/officeDocument/2006/relationships/customXml" Target="../ink/ink8753.xml"/><Relationship Id="rId46" Type="http://schemas.openxmlformats.org/officeDocument/2006/relationships/image" Target="NULL"/><Relationship Id="rId67" Type="http://schemas.openxmlformats.org/officeDocument/2006/relationships/customXml" Target="../ink/ink8774.xml"/><Relationship Id="rId116" Type="http://schemas.openxmlformats.org/officeDocument/2006/relationships/image" Target="NULL"/><Relationship Id="rId137" Type="http://schemas.openxmlformats.org/officeDocument/2006/relationships/customXml" Target="../ink/ink8809.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8761.xml"/><Relationship Id="rId62" Type="http://schemas.openxmlformats.org/officeDocument/2006/relationships/image" Target="NULL"/><Relationship Id="rId83" Type="http://schemas.openxmlformats.org/officeDocument/2006/relationships/customXml" Target="../ink/ink8782.xml"/><Relationship Id="rId88" Type="http://schemas.openxmlformats.org/officeDocument/2006/relationships/image" Target="NULL"/><Relationship Id="rId111" Type="http://schemas.openxmlformats.org/officeDocument/2006/relationships/customXml" Target="../ink/ink8796.xml"/><Relationship Id="rId132" Type="http://schemas.openxmlformats.org/officeDocument/2006/relationships/image" Target="NULL"/><Relationship Id="rId153" Type="http://schemas.openxmlformats.org/officeDocument/2006/relationships/customXml" Target="../ink/ink8817.xml"/><Relationship Id="rId15" Type="http://schemas.openxmlformats.org/officeDocument/2006/relationships/customXml" Target="../ink/ink8748.xml"/><Relationship Id="rId36" Type="http://schemas.openxmlformats.org/officeDocument/2006/relationships/image" Target="NULL"/><Relationship Id="rId57" Type="http://schemas.openxmlformats.org/officeDocument/2006/relationships/customXml" Target="../ink/ink8769.xml"/><Relationship Id="rId106" Type="http://schemas.openxmlformats.org/officeDocument/2006/relationships/image" Target="NULL"/><Relationship Id="rId127" Type="http://schemas.openxmlformats.org/officeDocument/2006/relationships/customXml" Target="../ink/ink8804.xml"/><Relationship Id="rId10" Type="http://schemas.openxmlformats.org/officeDocument/2006/relationships/image" Target="NULL"/><Relationship Id="rId31" Type="http://schemas.openxmlformats.org/officeDocument/2006/relationships/customXml" Target="../ink/ink8756.xml"/><Relationship Id="rId52" Type="http://schemas.openxmlformats.org/officeDocument/2006/relationships/image" Target="NULL"/><Relationship Id="rId73" Type="http://schemas.openxmlformats.org/officeDocument/2006/relationships/customXml" Target="../ink/ink8777.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8790.xml"/><Relationship Id="rId101" Type="http://schemas.openxmlformats.org/officeDocument/2006/relationships/customXml" Target="../ink/ink8791.xml"/><Relationship Id="rId122" Type="http://schemas.openxmlformats.org/officeDocument/2006/relationships/image" Target="NULL"/><Relationship Id="rId143" Type="http://schemas.openxmlformats.org/officeDocument/2006/relationships/customXml" Target="../ink/ink8812.xml"/><Relationship Id="rId148"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8745.xml"/><Relationship Id="rId26" Type="http://schemas.openxmlformats.org/officeDocument/2006/relationships/image" Target="NULL"/><Relationship Id="rId47" Type="http://schemas.openxmlformats.org/officeDocument/2006/relationships/customXml" Target="../ink/ink8764.xml"/><Relationship Id="rId68" Type="http://schemas.openxmlformats.org/officeDocument/2006/relationships/image" Target="NULL"/><Relationship Id="rId89" Type="http://schemas.openxmlformats.org/officeDocument/2006/relationships/customXml" Target="../ink/ink8785.xml"/><Relationship Id="rId112" Type="http://schemas.openxmlformats.org/officeDocument/2006/relationships/image" Target="NULL"/><Relationship Id="rId133" Type="http://schemas.openxmlformats.org/officeDocument/2006/relationships/customXml" Target="../ink/ink8807.xml"/><Relationship Id="rId154"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8759.xml"/><Relationship Id="rId58" Type="http://schemas.openxmlformats.org/officeDocument/2006/relationships/image" Target="NULL"/><Relationship Id="rId79" Type="http://schemas.openxmlformats.org/officeDocument/2006/relationships/customXml" Target="../ink/ink8780.xml"/><Relationship Id="rId102" Type="http://schemas.openxmlformats.org/officeDocument/2006/relationships/image" Target="NULL"/><Relationship Id="rId123" Type="http://schemas.openxmlformats.org/officeDocument/2006/relationships/customXml" Target="../ink/ink8802.xml"/><Relationship Id="rId144" Type="http://schemas.openxmlformats.org/officeDocument/2006/relationships/image" Target="NULL"/><Relationship Id="rId90" Type="http://schemas.openxmlformats.org/officeDocument/2006/relationships/image" Target="NULL"/><Relationship Id="rId27" Type="http://schemas.openxmlformats.org/officeDocument/2006/relationships/customXml" Target="../ink/ink8754.xml"/><Relationship Id="rId48" Type="http://schemas.openxmlformats.org/officeDocument/2006/relationships/image" Target="NULL"/><Relationship Id="rId69" Type="http://schemas.openxmlformats.org/officeDocument/2006/relationships/customXml" Target="../ink/ink8775.xml"/><Relationship Id="rId113" Type="http://schemas.openxmlformats.org/officeDocument/2006/relationships/customXml" Target="../ink/ink8797.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8818.xml"/></Relationships>
</file>

<file path=ppt/slides/_rels/slide203.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8841.xml"/><Relationship Id="rId63" Type="http://schemas.openxmlformats.org/officeDocument/2006/relationships/image" Target="NULL"/><Relationship Id="rId84" Type="http://schemas.openxmlformats.org/officeDocument/2006/relationships/customXml" Target="../ink/ink8862.xml"/><Relationship Id="rId138" Type="http://schemas.openxmlformats.org/officeDocument/2006/relationships/customXml" Target="../ink/ink8889.xml"/><Relationship Id="rId159"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8836.xml"/><Relationship Id="rId53" Type="http://schemas.openxmlformats.org/officeDocument/2006/relationships/image" Target="NULL"/><Relationship Id="rId74" Type="http://schemas.openxmlformats.org/officeDocument/2006/relationships/customXml" Target="../ink/ink8857.xml"/><Relationship Id="rId128" Type="http://schemas.openxmlformats.org/officeDocument/2006/relationships/customXml" Target="../ink/ink8884.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8900.xml"/><Relationship Id="rId22" Type="http://schemas.openxmlformats.org/officeDocument/2006/relationships/customXml" Target="../ink/ink8831.xml"/><Relationship Id="rId43" Type="http://schemas.openxmlformats.org/officeDocument/2006/relationships/image" Target="NULL"/><Relationship Id="rId64" Type="http://schemas.openxmlformats.org/officeDocument/2006/relationships/customXml" Target="../ink/ink8852.xml"/><Relationship Id="rId118" Type="http://schemas.openxmlformats.org/officeDocument/2006/relationships/customXml" Target="../ink/ink887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8895.xml"/><Relationship Id="rId12" Type="http://schemas.openxmlformats.org/officeDocument/2006/relationships/customXml" Target="../ink/ink8826.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8839.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8874.xml"/><Relationship Id="rId124" Type="http://schemas.openxmlformats.org/officeDocument/2006/relationships/customXml" Target="../ink/ink8882.xml"/><Relationship Id="rId129" Type="http://schemas.openxmlformats.org/officeDocument/2006/relationships/image" Target="NULL"/><Relationship Id="rId54" Type="http://schemas.openxmlformats.org/officeDocument/2006/relationships/customXml" Target="../ink/ink8847.xml"/><Relationship Id="rId70" Type="http://schemas.openxmlformats.org/officeDocument/2006/relationships/customXml" Target="../ink/ink8855.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8868.xml"/><Relationship Id="rId140" Type="http://schemas.openxmlformats.org/officeDocument/2006/relationships/customXml" Target="../ink/ink8890.xml"/><Relationship Id="rId145" Type="http://schemas.openxmlformats.org/officeDocument/2006/relationships/image" Target="NULL"/><Relationship Id="rId16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8823.xml"/><Relationship Id="rId23" Type="http://schemas.openxmlformats.org/officeDocument/2006/relationships/image" Target="NULL"/><Relationship Id="rId28" Type="http://schemas.openxmlformats.org/officeDocument/2006/relationships/customXml" Target="../ink/ink8834.xml"/><Relationship Id="rId49" Type="http://schemas.openxmlformats.org/officeDocument/2006/relationships/image" Target="NULL"/><Relationship Id="rId114" Type="http://schemas.openxmlformats.org/officeDocument/2006/relationships/customXml" Target="../ink/ink8877.xml"/><Relationship Id="rId119" Type="http://schemas.openxmlformats.org/officeDocument/2006/relationships/image" Target="NULL"/><Relationship Id="rId44" Type="http://schemas.openxmlformats.org/officeDocument/2006/relationships/customXml" Target="../ink/ink8842.xml"/><Relationship Id="rId60" Type="http://schemas.openxmlformats.org/officeDocument/2006/relationships/customXml" Target="../ink/ink8850.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8863.xml"/><Relationship Id="rId130" Type="http://schemas.openxmlformats.org/officeDocument/2006/relationships/customXml" Target="../ink/ink8885.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8898.xml"/><Relationship Id="rId13" Type="http://schemas.openxmlformats.org/officeDocument/2006/relationships/image" Target="NULL"/><Relationship Id="rId18" Type="http://schemas.openxmlformats.org/officeDocument/2006/relationships/customXml" Target="../ink/ink8829.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8837.xml"/><Relationship Id="rId50" Type="http://schemas.openxmlformats.org/officeDocument/2006/relationships/customXml" Target="../ink/ink8845.xml"/><Relationship Id="rId55" Type="http://schemas.openxmlformats.org/officeDocument/2006/relationships/image" Target="NULL"/><Relationship Id="rId76" Type="http://schemas.openxmlformats.org/officeDocument/2006/relationships/customXml" Target="../ink/ink8858.xml"/><Relationship Id="rId97" Type="http://schemas.openxmlformats.org/officeDocument/2006/relationships/image" Target="NULL"/><Relationship Id="rId104" Type="http://schemas.openxmlformats.org/officeDocument/2006/relationships/customXml" Target="../ink/ink8872.xml"/><Relationship Id="rId120" Type="http://schemas.openxmlformats.org/officeDocument/2006/relationships/customXml" Target="../ink/ink8880.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8893.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8866.xml"/><Relationship Id="rId162" Type="http://schemas.openxmlformats.org/officeDocument/2006/relationships/customXml" Target="../ink/ink8901.xml"/><Relationship Id="rId2" Type="http://schemas.openxmlformats.org/officeDocument/2006/relationships/image" Target="NULL"/><Relationship Id="rId29" Type="http://schemas.openxmlformats.org/officeDocument/2006/relationships/image" Target="NULL"/><Relationship Id="rId24" Type="http://schemas.openxmlformats.org/officeDocument/2006/relationships/customXml" Target="../ink/ink8832.xml"/><Relationship Id="rId40" Type="http://schemas.openxmlformats.org/officeDocument/2006/relationships/customXml" Target="../ink/ink8840.xml"/><Relationship Id="rId45" Type="http://schemas.openxmlformats.org/officeDocument/2006/relationships/image" Target="NULL"/><Relationship Id="rId66" Type="http://schemas.openxmlformats.org/officeDocument/2006/relationships/customXml" Target="../ink/ink8853.xml"/><Relationship Id="rId87" Type="http://schemas.openxmlformats.org/officeDocument/2006/relationships/image" Target="NULL"/><Relationship Id="rId110" Type="http://schemas.openxmlformats.org/officeDocument/2006/relationships/customXml" Target="../ink/ink8875.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8888.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8861.xml"/><Relationship Id="rId152" Type="http://schemas.openxmlformats.org/officeDocument/2006/relationships/customXml" Target="../ink/ink8896.xml"/><Relationship Id="rId19" Type="http://schemas.openxmlformats.org/officeDocument/2006/relationships/image" Target="NULL"/><Relationship Id="rId14" Type="http://schemas.openxmlformats.org/officeDocument/2006/relationships/customXml" Target="../ink/ink8827.xml"/><Relationship Id="rId30" Type="http://schemas.openxmlformats.org/officeDocument/2006/relationships/customXml" Target="../ink/ink8835.xml"/><Relationship Id="rId35" Type="http://schemas.openxmlformats.org/officeDocument/2006/relationships/image" Target="NULL"/><Relationship Id="rId56" Type="http://schemas.openxmlformats.org/officeDocument/2006/relationships/customXml" Target="../ink/ink8848.xml"/><Relationship Id="rId77" Type="http://schemas.openxmlformats.org/officeDocument/2006/relationships/image" Target="NULL"/><Relationship Id="rId100" Type="http://schemas.openxmlformats.org/officeDocument/2006/relationships/customXml" Target="../ink/ink8870.xml"/><Relationship Id="rId105" Type="http://schemas.openxmlformats.org/officeDocument/2006/relationships/image" Target="NULL"/><Relationship Id="rId126" Type="http://schemas.openxmlformats.org/officeDocument/2006/relationships/customXml" Target="../ink/ink8883.xml"/><Relationship Id="rId147" Type="http://schemas.openxmlformats.org/officeDocument/2006/relationships/image" Target="NULL"/><Relationship Id="rId8" Type="http://schemas.openxmlformats.org/officeDocument/2006/relationships/customXml" Target="../ink/ink8824.xml"/><Relationship Id="rId51" Type="http://schemas.openxmlformats.org/officeDocument/2006/relationships/image" Target="NULL"/><Relationship Id="rId72" Type="http://schemas.openxmlformats.org/officeDocument/2006/relationships/customXml" Target="../ink/ink8856.xml"/><Relationship Id="rId93" Type="http://schemas.openxmlformats.org/officeDocument/2006/relationships/image" Target="NULL"/><Relationship Id="rId98" Type="http://schemas.openxmlformats.org/officeDocument/2006/relationships/customXml" Target="../ink/ink8869.xml"/><Relationship Id="rId121" Type="http://schemas.openxmlformats.org/officeDocument/2006/relationships/image" Target="NULL"/><Relationship Id="rId142" Type="http://schemas.openxmlformats.org/officeDocument/2006/relationships/customXml" Target="../ink/ink8891.xml"/><Relationship Id="rId163"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8843.xml"/><Relationship Id="rId67" Type="http://schemas.openxmlformats.org/officeDocument/2006/relationships/image" Target="NULL"/><Relationship Id="rId116" Type="http://schemas.openxmlformats.org/officeDocument/2006/relationships/customXml" Target="../ink/ink8878.xml"/><Relationship Id="rId137" Type="http://schemas.openxmlformats.org/officeDocument/2006/relationships/image" Target="NULL"/><Relationship Id="rId158" Type="http://schemas.openxmlformats.org/officeDocument/2006/relationships/customXml" Target="../ink/ink8899.xml"/><Relationship Id="rId20" Type="http://schemas.openxmlformats.org/officeDocument/2006/relationships/customXml" Target="../ink/ink8830.xml"/><Relationship Id="rId41" Type="http://schemas.openxmlformats.org/officeDocument/2006/relationships/image" Target="NULL"/><Relationship Id="rId62" Type="http://schemas.openxmlformats.org/officeDocument/2006/relationships/customXml" Target="../ink/ink8851.xml"/><Relationship Id="rId83" Type="http://schemas.openxmlformats.org/officeDocument/2006/relationships/image" Target="NULL"/><Relationship Id="rId88" Type="http://schemas.openxmlformats.org/officeDocument/2006/relationships/customXml" Target="../ink/ink8864.xml"/><Relationship Id="rId111" Type="http://schemas.openxmlformats.org/officeDocument/2006/relationships/image" Target="NULL"/><Relationship Id="rId132" Type="http://schemas.openxmlformats.org/officeDocument/2006/relationships/customXml" Target="../ink/ink8886.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8838.xml"/><Relationship Id="rId57" Type="http://schemas.openxmlformats.org/officeDocument/2006/relationships/image" Target="NULL"/><Relationship Id="rId106" Type="http://schemas.openxmlformats.org/officeDocument/2006/relationships/customXml" Target="../ink/ink8873.xml"/><Relationship Id="rId127" Type="http://schemas.openxmlformats.org/officeDocument/2006/relationships/image" Target="NULL"/><Relationship Id="rId10" Type="http://schemas.openxmlformats.org/officeDocument/2006/relationships/customXml" Target="../ink/ink8825.xml"/><Relationship Id="rId31" Type="http://schemas.openxmlformats.org/officeDocument/2006/relationships/image" Target="NULL"/><Relationship Id="rId52" Type="http://schemas.openxmlformats.org/officeDocument/2006/relationships/customXml" Target="../ink/ink8846.xml"/><Relationship Id="rId73" Type="http://schemas.openxmlformats.org/officeDocument/2006/relationships/image" Target="NULL"/><Relationship Id="rId78" Type="http://schemas.openxmlformats.org/officeDocument/2006/relationships/customXml" Target="../ink/ink8859.xml"/><Relationship Id="rId94" Type="http://schemas.openxmlformats.org/officeDocument/2006/relationships/customXml" Target="../ink/ink8867.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8881.xml"/><Relationship Id="rId143" Type="http://schemas.openxmlformats.org/officeDocument/2006/relationships/image" Target="NULL"/><Relationship Id="rId148" Type="http://schemas.openxmlformats.org/officeDocument/2006/relationships/customXml" Target="../ink/ink8894.xml"/><Relationship Id="rId4" Type="http://schemas.openxmlformats.org/officeDocument/2006/relationships/customXml" Target="../ink/ink8822.xml"/><Relationship Id="rId9" Type="http://schemas.openxmlformats.org/officeDocument/2006/relationships/image" Target="NULL"/><Relationship Id="rId26" Type="http://schemas.openxmlformats.org/officeDocument/2006/relationships/customXml" Target="../ink/ink8833.xml"/><Relationship Id="rId47" Type="http://schemas.openxmlformats.org/officeDocument/2006/relationships/image" Target="NULL"/><Relationship Id="rId68" Type="http://schemas.openxmlformats.org/officeDocument/2006/relationships/customXml" Target="../ink/ink8854.xml"/><Relationship Id="rId89" Type="http://schemas.openxmlformats.org/officeDocument/2006/relationships/image" Target="NULL"/><Relationship Id="rId112" Type="http://schemas.openxmlformats.org/officeDocument/2006/relationships/customXml" Target="../ink/ink8876.xml"/><Relationship Id="rId133" Type="http://schemas.openxmlformats.org/officeDocument/2006/relationships/image" Target="NULL"/><Relationship Id="rId154" Type="http://schemas.openxmlformats.org/officeDocument/2006/relationships/customXml" Target="../ink/ink8897.xml"/><Relationship Id="rId16" Type="http://schemas.openxmlformats.org/officeDocument/2006/relationships/customXml" Target="../ink/ink8828.xml"/><Relationship Id="rId37" Type="http://schemas.openxmlformats.org/officeDocument/2006/relationships/image" Target="NULL"/><Relationship Id="rId58" Type="http://schemas.openxmlformats.org/officeDocument/2006/relationships/customXml" Target="../ink/ink8849.xml"/><Relationship Id="rId79" Type="http://schemas.openxmlformats.org/officeDocument/2006/relationships/image" Target="NULL"/><Relationship Id="rId102" Type="http://schemas.openxmlformats.org/officeDocument/2006/relationships/customXml" Target="../ink/ink8871.xml"/><Relationship Id="rId123" Type="http://schemas.openxmlformats.org/officeDocument/2006/relationships/image" Target="NULL"/><Relationship Id="rId144" Type="http://schemas.openxmlformats.org/officeDocument/2006/relationships/customXml" Target="../ink/ink8892.xml"/><Relationship Id="rId90" Type="http://schemas.openxmlformats.org/officeDocument/2006/relationships/customXml" Target="../ink/ink8865.xml"/><Relationship Id="rId27" Type="http://schemas.openxmlformats.org/officeDocument/2006/relationships/image" Target="NULL"/><Relationship Id="rId48" Type="http://schemas.openxmlformats.org/officeDocument/2006/relationships/customXml" Target="../ink/ink884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8887.xml"/><Relationship Id="rId80" Type="http://schemas.openxmlformats.org/officeDocument/2006/relationships/customXml" Target="../ink/ink8860.xml"/><Relationship Id="rId155" Type="http://schemas.openxmlformats.org/officeDocument/2006/relationships/image" Target="NULL"/></Relationships>
</file>

<file path=ppt/slides/_rels/slide204.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8911.xml"/><Relationship Id="rId42" Type="http://schemas.openxmlformats.org/officeDocument/2006/relationships/image" Target="NULL"/><Relationship Id="rId47" Type="http://schemas.openxmlformats.org/officeDocument/2006/relationships/customXml" Target="../ink/ink8924.xml"/><Relationship Id="rId63" Type="http://schemas.openxmlformats.org/officeDocument/2006/relationships/customXml" Target="../ink/ink8932.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8945.xml"/><Relationship Id="rId16" Type="http://schemas.openxmlformats.org/officeDocument/2006/relationships/image" Target="NULL"/><Relationship Id="rId107" Type="http://schemas.openxmlformats.org/officeDocument/2006/relationships/customXml" Target="../ink/ink8954.xml"/><Relationship Id="rId11" Type="http://schemas.openxmlformats.org/officeDocument/2006/relationships/customXml" Target="../ink/ink8906.xml"/><Relationship Id="rId32" Type="http://schemas.openxmlformats.org/officeDocument/2006/relationships/image" Target="NULL"/><Relationship Id="rId37" Type="http://schemas.openxmlformats.org/officeDocument/2006/relationships/customXml" Target="../ink/ink8919.xml"/><Relationship Id="rId53" Type="http://schemas.openxmlformats.org/officeDocument/2006/relationships/customXml" Target="../ink/ink8927.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8940.xml"/><Relationship Id="rId102" Type="http://schemas.openxmlformats.org/officeDocument/2006/relationships/image" Target="NULL"/><Relationship Id="rId5" Type="http://schemas.openxmlformats.org/officeDocument/2006/relationships/customXml" Target="../ink/ink8903.xml"/><Relationship Id="rId90" Type="http://schemas.openxmlformats.org/officeDocument/2006/relationships/image" Target="NULL"/><Relationship Id="rId95" Type="http://schemas.openxmlformats.org/officeDocument/2006/relationships/customXml" Target="../ink/ink8948.xml"/><Relationship Id="rId22" Type="http://schemas.openxmlformats.org/officeDocument/2006/relationships/image" Target="NULL"/><Relationship Id="rId27" Type="http://schemas.openxmlformats.org/officeDocument/2006/relationships/customXml" Target="../ink/ink8914.xml"/><Relationship Id="rId43" Type="http://schemas.openxmlformats.org/officeDocument/2006/relationships/customXml" Target="../ink/ink8922.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8935.xml"/><Relationship Id="rId80" Type="http://schemas.openxmlformats.org/officeDocument/2006/relationships/image" Target="NULL"/><Relationship Id="rId85" Type="http://schemas.openxmlformats.org/officeDocument/2006/relationships/customXml" Target="../ink/ink8943.xml"/><Relationship Id="rId12" Type="http://schemas.openxmlformats.org/officeDocument/2006/relationships/image" Target="NULL"/><Relationship Id="rId17" Type="http://schemas.openxmlformats.org/officeDocument/2006/relationships/customXml" Target="../ink/ink8909.xml"/><Relationship Id="rId33" Type="http://schemas.openxmlformats.org/officeDocument/2006/relationships/customXml" Target="../ink/ink8917.xml"/><Relationship Id="rId38" Type="http://schemas.openxmlformats.org/officeDocument/2006/relationships/image" Target="NULL"/><Relationship Id="rId59" Type="http://schemas.openxmlformats.org/officeDocument/2006/relationships/customXml" Target="../ink/ink8930.xml"/><Relationship Id="rId103" Type="http://schemas.openxmlformats.org/officeDocument/2006/relationships/customXml" Target="../ink/ink8952.xml"/><Relationship Id="rId108" Type="http://schemas.openxmlformats.org/officeDocument/2006/relationships/image" Target="NUL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8938.xml"/><Relationship Id="rId91" Type="http://schemas.openxmlformats.org/officeDocument/2006/relationships/customXml" Target="../ink/ink8946.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8908.xml"/><Relationship Id="rId23" Type="http://schemas.openxmlformats.org/officeDocument/2006/relationships/customXml" Target="../ink/ink8912.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8925.xml"/><Relationship Id="rId57" Type="http://schemas.openxmlformats.org/officeDocument/2006/relationships/customXml" Target="../ink/ink8929.xml"/><Relationship Id="rId106" Type="http://schemas.openxmlformats.org/officeDocument/2006/relationships/image" Target="NULL"/><Relationship Id="rId10" Type="http://schemas.openxmlformats.org/officeDocument/2006/relationships/image" Target="NULL"/><Relationship Id="rId31" Type="http://schemas.openxmlformats.org/officeDocument/2006/relationships/customXml" Target="../ink/ink8916.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8933.xml"/><Relationship Id="rId73" Type="http://schemas.openxmlformats.org/officeDocument/2006/relationships/customXml" Target="../ink/ink8937.xml"/><Relationship Id="rId78" Type="http://schemas.openxmlformats.org/officeDocument/2006/relationships/image" Target="NULL"/><Relationship Id="rId81" Type="http://schemas.openxmlformats.org/officeDocument/2006/relationships/customXml" Target="../ink/ink8941.xml"/><Relationship Id="rId86"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8950.xml"/><Relationship Id="rId101" Type="http://schemas.openxmlformats.org/officeDocument/2006/relationships/customXml" Target="../ink/ink8951.xml"/><Relationship Id="rId4" Type="http://schemas.openxmlformats.org/officeDocument/2006/relationships/image" Target="NULL"/><Relationship Id="rId9" Type="http://schemas.openxmlformats.org/officeDocument/2006/relationships/customXml" Target="../ink/ink8905.xml"/><Relationship Id="rId13" Type="http://schemas.openxmlformats.org/officeDocument/2006/relationships/customXml" Target="../ink/ink8907.xml"/><Relationship Id="rId18" Type="http://schemas.openxmlformats.org/officeDocument/2006/relationships/image" Target="NULL"/><Relationship Id="rId39" Type="http://schemas.openxmlformats.org/officeDocument/2006/relationships/customXml" Target="../ink/ink8920.xml"/><Relationship Id="rId109" Type="http://schemas.openxmlformats.org/officeDocument/2006/relationships/customXml" Target="../ink/ink8955.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8928.xml"/><Relationship Id="rId76" Type="http://schemas.openxmlformats.org/officeDocument/2006/relationships/image" Target="NULL"/><Relationship Id="rId97" Type="http://schemas.openxmlformats.org/officeDocument/2006/relationships/customXml" Target="../ink/ink8949.xml"/><Relationship Id="rId104" Type="http://schemas.openxmlformats.org/officeDocument/2006/relationships/image" Target="NULL"/><Relationship Id="rId7" Type="http://schemas.openxmlformats.org/officeDocument/2006/relationships/customXml" Target="../ink/ink8904.xml"/><Relationship Id="rId71" Type="http://schemas.openxmlformats.org/officeDocument/2006/relationships/customXml" Target="../ink/ink8936.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8915.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8923.xml"/><Relationship Id="rId66" Type="http://schemas.openxmlformats.org/officeDocument/2006/relationships/image" Target="NULL"/><Relationship Id="rId87" Type="http://schemas.openxmlformats.org/officeDocument/2006/relationships/customXml" Target="../ink/ink8944.xml"/><Relationship Id="rId110" Type="http://schemas.openxmlformats.org/officeDocument/2006/relationships/image" Target="NULL"/><Relationship Id="rId61" Type="http://schemas.openxmlformats.org/officeDocument/2006/relationships/customXml" Target="../ink/ink8931.xml"/><Relationship Id="rId82" Type="http://schemas.openxmlformats.org/officeDocument/2006/relationships/image" Target="NULL"/><Relationship Id="rId19" Type="http://schemas.openxmlformats.org/officeDocument/2006/relationships/customXml" Target="../ink/ink8910.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8918.xml"/><Relationship Id="rId56" Type="http://schemas.openxmlformats.org/officeDocument/2006/relationships/image" Target="NULL"/><Relationship Id="rId77" Type="http://schemas.openxmlformats.org/officeDocument/2006/relationships/customXml" Target="../ink/ink8939.xml"/><Relationship Id="rId100" Type="http://schemas.openxmlformats.org/officeDocument/2006/relationships/image" Target="NULL"/><Relationship Id="rId105" Type="http://schemas.openxmlformats.org/officeDocument/2006/relationships/customXml" Target="../ink/ink8953.xml"/><Relationship Id="rId8" Type="http://schemas.openxmlformats.org/officeDocument/2006/relationships/image" Target="NULL"/><Relationship Id="rId51" Type="http://schemas.openxmlformats.org/officeDocument/2006/relationships/customXml" Target="../ink/ink8926.xml"/><Relationship Id="rId72" Type="http://schemas.openxmlformats.org/officeDocument/2006/relationships/image" Target="NULL"/><Relationship Id="rId93" Type="http://schemas.openxmlformats.org/officeDocument/2006/relationships/customXml" Target="../ink/ink8947.xml"/><Relationship Id="rId98" Type="http://schemas.openxmlformats.org/officeDocument/2006/relationships/image" Target="NULL"/><Relationship Id="rId3" Type="http://schemas.openxmlformats.org/officeDocument/2006/relationships/customXml" Target="../ink/ink8902.xml"/><Relationship Id="rId25" Type="http://schemas.openxmlformats.org/officeDocument/2006/relationships/customXml" Target="../ink/ink8913.xml"/><Relationship Id="rId46" Type="http://schemas.openxmlformats.org/officeDocument/2006/relationships/image" Target="NULL"/><Relationship Id="rId67" Type="http://schemas.openxmlformats.org/officeDocument/2006/relationships/customXml" Target="../ink/ink8934.xml"/><Relationship Id="rId20" Type="http://schemas.openxmlformats.org/officeDocument/2006/relationships/image" Target="NULL"/><Relationship Id="rId41" Type="http://schemas.openxmlformats.org/officeDocument/2006/relationships/customXml" Target="../ink/ink8921.xml"/><Relationship Id="rId62" Type="http://schemas.openxmlformats.org/officeDocument/2006/relationships/image" Target="NULL"/><Relationship Id="rId83" Type="http://schemas.openxmlformats.org/officeDocument/2006/relationships/customXml" Target="../ink/ink8942.xml"/><Relationship Id="rId88" Type="http://schemas.openxmlformats.org/officeDocument/2006/relationships/image" Target="NUL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8.xml.rels><?xml version="1.0" encoding="UTF-8" standalone="yes"?>
<Relationships xmlns="http://schemas.openxmlformats.org/package/2006/relationships"><Relationship Id="rId117" Type="http://schemas.openxmlformats.org/officeDocument/2006/relationships/image" Target="../media/image10211.png"/><Relationship Id="rId21" Type="http://schemas.openxmlformats.org/officeDocument/2006/relationships/image" Target="../media/image5410.png"/><Relationship Id="rId42" Type="http://schemas.openxmlformats.org/officeDocument/2006/relationships/customXml" Target="../ink/ink8976.xml"/><Relationship Id="rId63" Type="http://schemas.openxmlformats.org/officeDocument/2006/relationships/image" Target="../media/image7511.png"/><Relationship Id="rId84" Type="http://schemas.openxmlformats.org/officeDocument/2006/relationships/customXml" Target="../ink/ink8997.xml"/><Relationship Id="rId138" Type="http://schemas.openxmlformats.org/officeDocument/2006/relationships/customXml" Target="../ink/ink9024.xml"/><Relationship Id="rId159" Type="http://schemas.openxmlformats.org/officeDocument/2006/relationships/image" Target="../media/image1232.png"/><Relationship Id="rId170" Type="http://schemas.openxmlformats.org/officeDocument/2006/relationships/customXml" Target="../ink/ink9040.xml"/><Relationship Id="rId107" Type="http://schemas.openxmlformats.org/officeDocument/2006/relationships/image" Target="../media/image9712.png"/><Relationship Id="rId11" Type="http://schemas.openxmlformats.org/officeDocument/2006/relationships/image" Target="../media/image4910.png"/><Relationship Id="rId32" Type="http://schemas.openxmlformats.org/officeDocument/2006/relationships/customXml" Target="../ink/ink8971.xml"/><Relationship Id="rId53" Type="http://schemas.openxmlformats.org/officeDocument/2006/relationships/image" Target="../media/image7011.png"/><Relationship Id="rId74" Type="http://schemas.openxmlformats.org/officeDocument/2006/relationships/customXml" Target="../ink/ink8992.xml"/><Relationship Id="rId128" Type="http://schemas.openxmlformats.org/officeDocument/2006/relationships/customXml" Target="../ink/ink9019.xml"/><Relationship Id="rId149" Type="http://schemas.openxmlformats.org/officeDocument/2006/relationships/image" Target="../media/image1182.png"/><Relationship Id="rId5" Type="http://schemas.openxmlformats.org/officeDocument/2006/relationships/image" Target="../media/image4610.png"/><Relationship Id="rId95" Type="http://schemas.openxmlformats.org/officeDocument/2006/relationships/image" Target="../media/image9111.png"/><Relationship Id="rId160" Type="http://schemas.openxmlformats.org/officeDocument/2006/relationships/customXml" Target="../ink/ink9035.xml"/><Relationship Id="rId22" Type="http://schemas.openxmlformats.org/officeDocument/2006/relationships/customXml" Target="../ink/ink8966.xml"/><Relationship Id="rId43" Type="http://schemas.openxmlformats.org/officeDocument/2006/relationships/image" Target="../media/image6511.png"/><Relationship Id="rId64" Type="http://schemas.openxmlformats.org/officeDocument/2006/relationships/customXml" Target="../ink/ink8987.xml"/><Relationship Id="rId118" Type="http://schemas.openxmlformats.org/officeDocument/2006/relationships/customXml" Target="../ink/ink9014.xml"/><Relationship Id="rId139" Type="http://schemas.openxmlformats.org/officeDocument/2006/relationships/image" Target="../media/image1131.png"/><Relationship Id="rId85" Type="http://schemas.openxmlformats.org/officeDocument/2006/relationships/image" Target="../media/image8611.png"/><Relationship Id="rId150" Type="http://schemas.openxmlformats.org/officeDocument/2006/relationships/customXml" Target="../ink/ink9030.xml"/><Relationship Id="rId171" Type="http://schemas.openxmlformats.org/officeDocument/2006/relationships/image" Target="../media/image1291.png"/><Relationship Id="rId12" Type="http://schemas.openxmlformats.org/officeDocument/2006/relationships/customXml" Target="../ink/ink8961.xml"/><Relationship Id="rId33" Type="http://schemas.openxmlformats.org/officeDocument/2006/relationships/image" Target="../media/image6010.png"/><Relationship Id="rId108" Type="http://schemas.openxmlformats.org/officeDocument/2006/relationships/customXml" Target="../ink/ink9009.xml"/><Relationship Id="rId129" Type="http://schemas.openxmlformats.org/officeDocument/2006/relationships/image" Target="../media/image1081.png"/><Relationship Id="rId54" Type="http://schemas.openxmlformats.org/officeDocument/2006/relationships/customXml" Target="../ink/ink8982.xml"/><Relationship Id="rId70" Type="http://schemas.openxmlformats.org/officeDocument/2006/relationships/customXml" Target="../ink/ink8990.xml"/><Relationship Id="rId75" Type="http://schemas.openxmlformats.org/officeDocument/2006/relationships/image" Target="../media/image8111.png"/><Relationship Id="rId91" Type="http://schemas.openxmlformats.org/officeDocument/2006/relationships/image" Target="../media/image8911.png"/><Relationship Id="rId96" Type="http://schemas.openxmlformats.org/officeDocument/2006/relationships/customXml" Target="../ink/ink9003.xml"/><Relationship Id="rId140" Type="http://schemas.openxmlformats.org/officeDocument/2006/relationships/customXml" Target="../ink/ink9025.xml"/><Relationship Id="rId145" Type="http://schemas.openxmlformats.org/officeDocument/2006/relationships/image" Target="../media/image1162.png"/><Relationship Id="rId161" Type="http://schemas.openxmlformats.org/officeDocument/2006/relationships/image" Target="../media/image1242.png"/><Relationship Id="rId166" Type="http://schemas.openxmlformats.org/officeDocument/2006/relationships/customXml" Target="../ink/ink9038.xml"/><Relationship Id="rId1" Type="http://schemas.openxmlformats.org/officeDocument/2006/relationships/slideLayout" Target="../slideLayouts/slideLayout12.xml"/><Relationship Id="rId6" Type="http://schemas.openxmlformats.org/officeDocument/2006/relationships/customXml" Target="../ink/ink8958.xml"/><Relationship Id="rId23" Type="http://schemas.openxmlformats.org/officeDocument/2006/relationships/image" Target="../media/image5510.png"/><Relationship Id="rId28" Type="http://schemas.openxmlformats.org/officeDocument/2006/relationships/customXml" Target="../ink/ink8969.xml"/><Relationship Id="rId49" Type="http://schemas.openxmlformats.org/officeDocument/2006/relationships/image" Target="../media/image6811.png"/><Relationship Id="rId114" Type="http://schemas.openxmlformats.org/officeDocument/2006/relationships/customXml" Target="../ink/ink9012.xml"/><Relationship Id="rId119" Type="http://schemas.openxmlformats.org/officeDocument/2006/relationships/image" Target="../media/image10312.png"/><Relationship Id="rId44" Type="http://schemas.openxmlformats.org/officeDocument/2006/relationships/customXml" Target="../ink/ink8977.xml"/><Relationship Id="rId60" Type="http://schemas.openxmlformats.org/officeDocument/2006/relationships/customXml" Target="../ink/ink8985.xml"/><Relationship Id="rId65" Type="http://schemas.openxmlformats.org/officeDocument/2006/relationships/image" Target="../media/image7611.png"/><Relationship Id="rId81" Type="http://schemas.openxmlformats.org/officeDocument/2006/relationships/image" Target="../media/image8411.png"/><Relationship Id="rId86" Type="http://schemas.openxmlformats.org/officeDocument/2006/relationships/customXml" Target="../ink/ink8998.xml"/><Relationship Id="rId130" Type="http://schemas.openxmlformats.org/officeDocument/2006/relationships/customXml" Target="../ink/ink9020.xml"/><Relationship Id="rId135" Type="http://schemas.openxmlformats.org/officeDocument/2006/relationships/image" Target="../media/image1111.png"/><Relationship Id="rId151" Type="http://schemas.openxmlformats.org/officeDocument/2006/relationships/image" Target="../media/image1192.png"/><Relationship Id="rId156" Type="http://schemas.openxmlformats.org/officeDocument/2006/relationships/customXml" Target="../ink/ink9033.xml"/><Relationship Id="rId13" Type="http://schemas.openxmlformats.org/officeDocument/2006/relationships/image" Target="../media/image5010.png"/><Relationship Id="rId18" Type="http://schemas.openxmlformats.org/officeDocument/2006/relationships/customXml" Target="../ink/ink8964.xml"/><Relationship Id="rId39" Type="http://schemas.openxmlformats.org/officeDocument/2006/relationships/image" Target="../media/image6311.png"/><Relationship Id="rId109" Type="http://schemas.openxmlformats.org/officeDocument/2006/relationships/image" Target="../media/image9811.png"/><Relationship Id="rId34" Type="http://schemas.openxmlformats.org/officeDocument/2006/relationships/customXml" Target="../ink/ink8972.xml"/><Relationship Id="rId50" Type="http://schemas.openxmlformats.org/officeDocument/2006/relationships/customXml" Target="../ink/ink8980.xml"/><Relationship Id="rId55" Type="http://schemas.openxmlformats.org/officeDocument/2006/relationships/image" Target="../media/image7111.png"/><Relationship Id="rId76" Type="http://schemas.openxmlformats.org/officeDocument/2006/relationships/customXml" Target="../ink/ink8993.xml"/><Relationship Id="rId97" Type="http://schemas.openxmlformats.org/officeDocument/2006/relationships/image" Target="../media/image9211.png"/><Relationship Id="rId104" Type="http://schemas.openxmlformats.org/officeDocument/2006/relationships/customXml" Target="../ink/ink9007.xml"/><Relationship Id="rId120" Type="http://schemas.openxmlformats.org/officeDocument/2006/relationships/customXml" Target="../ink/ink9015.xml"/><Relationship Id="rId125" Type="http://schemas.openxmlformats.org/officeDocument/2006/relationships/image" Target="../media/image1061.png"/><Relationship Id="rId141" Type="http://schemas.openxmlformats.org/officeDocument/2006/relationships/image" Target="../media/image1141.png"/><Relationship Id="rId146" Type="http://schemas.openxmlformats.org/officeDocument/2006/relationships/customXml" Target="../ink/ink9028.xml"/><Relationship Id="rId167" Type="http://schemas.openxmlformats.org/officeDocument/2006/relationships/image" Target="../media/image1271.png"/><Relationship Id="rId7" Type="http://schemas.openxmlformats.org/officeDocument/2006/relationships/image" Target="../media/image4710.png"/><Relationship Id="rId71" Type="http://schemas.openxmlformats.org/officeDocument/2006/relationships/image" Target="../media/image7911.png"/><Relationship Id="rId92" Type="http://schemas.openxmlformats.org/officeDocument/2006/relationships/customXml" Target="../ink/ink9001.xml"/><Relationship Id="rId162" Type="http://schemas.openxmlformats.org/officeDocument/2006/relationships/customXml" Target="../ink/ink9036.xml"/><Relationship Id="rId2" Type="http://schemas.openxmlformats.org/officeDocument/2006/relationships/customXml" Target="../ink/ink8956.xml"/><Relationship Id="rId29" Type="http://schemas.openxmlformats.org/officeDocument/2006/relationships/image" Target="../media/image5810.png"/><Relationship Id="rId24" Type="http://schemas.openxmlformats.org/officeDocument/2006/relationships/customXml" Target="../ink/ink8967.xml"/><Relationship Id="rId40" Type="http://schemas.openxmlformats.org/officeDocument/2006/relationships/customXml" Target="../ink/ink8975.xml"/><Relationship Id="rId45" Type="http://schemas.openxmlformats.org/officeDocument/2006/relationships/image" Target="../media/image6611.png"/><Relationship Id="rId66" Type="http://schemas.openxmlformats.org/officeDocument/2006/relationships/customXml" Target="../ink/ink8988.xml"/><Relationship Id="rId87" Type="http://schemas.openxmlformats.org/officeDocument/2006/relationships/image" Target="../media/image8711.png"/><Relationship Id="rId110" Type="http://schemas.openxmlformats.org/officeDocument/2006/relationships/customXml" Target="../ink/ink9010.xml"/><Relationship Id="rId115" Type="http://schemas.openxmlformats.org/officeDocument/2006/relationships/image" Target="../media/image10111.png"/><Relationship Id="rId131" Type="http://schemas.openxmlformats.org/officeDocument/2006/relationships/image" Target="../media/image1091.png"/><Relationship Id="rId136" Type="http://schemas.openxmlformats.org/officeDocument/2006/relationships/customXml" Target="../ink/ink9023.xml"/><Relationship Id="rId157" Type="http://schemas.openxmlformats.org/officeDocument/2006/relationships/image" Target="../media/image1226.png"/><Relationship Id="rId61" Type="http://schemas.openxmlformats.org/officeDocument/2006/relationships/image" Target="../media/image7411.png"/><Relationship Id="rId82" Type="http://schemas.openxmlformats.org/officeDocument/2006/relationships/customXml" Target="../ink/ink8996.xml"/><Relationship Id="rId152" Type="http://schemas.openxmlformats.org/officeDocument/2006/relationships/customXml" Target="../ink/ink9031.xml"/><Relationship Id="rId19" Type="http://schemas.openxmlformats.org/officeDocument/2006/relationships/image" Target="../media/image5310.png"/><Relationship Id="rId14" Type="http://schemas.openxmlformats.org/officeDocument/2006/relationships/customXml" Target="../ink/ink8962.xml"/><Relationship Id="rId30" Type="http://schemas.openxmlformats.org/officeDocument/2006/relationships/customXml" Target="../ink/ink8970.xml"/><Relationship Id="rId35" Type="http://schemas.openxmlformats.org/officeDocument/2006/relationships/image" Target="../media/image6111.png"/><Relationship Id="rId56" Type="http://schemas.openxmlformats.org/officeDocument/2006/relationships/customXml" Target="../ink/ink8983.xml"/><Relationship Id="rId77" Type="http://schemas.openxmlformats.org/officeDocument/2006/relationships/image" Target="../media/image8211.png"/><Relationship Id="rId100" Type="http://schemas.openxmlformats.org/officeDocument/2006/relationships/customXml" Target="../ink/ink9005.xml"/><Relationship Id="rId105" Type="http://schemas.openxmlformats.org/officeDocument/2006/relationships/image" Target="../media/image9611.png"/><Relationship Id="rId126" Type="http://schemas.openxmlformats.org/officeDocument/2006/relationships/customXml" Target="../ink/ink9018.xml"/><Relationship Id="rId147" Type="http://schemas.openxmlformats.org/officeDocument/2006/relationships/image" Target="../media/image1172.png"/><Relationship Id="rId168" Type="http://schemas.openxmlformats.org/officeDocument/2006/relationships/customXml" Target="../ink/ink9039.xml"/><Relationship Id="rId8" Type="http://schemas.openxmlformats.org/officeDocument/2006/relationships/customXml" Target="../ink/ink8959.xml"/><Relationship Id="rId51" Type="http://schemas.openxmlformats.org/officeDocument/2006/relationships/image" Target="../media/image6911.png"/><Relationship Id="rId72" Type="http://schemas.openxmlformats.org/officeDocument/2006/relationships/customXml" Target="../ink/ink8991.xml"/><Relationship Id="rId93" Type="http://schemas.openxmlformats.org/officeDocument/2006/relationships/image" Target="../media/image9011.png"/><Relationship Id="rId98" Type="http://schemas.openxmlformats.org/officeDocument/2006/relationships/customXml" Target="../ink/ink9004.xml"/><Relationship Id="rId121" Type="http://schemas.openxmlformats.org/officeDocument/2006/relationships/image" Target="../media/image10412.png"/><Relationship Id="rId142" Type="http://schemas.openxmlformats.org/officeDocument/2006/relationships/customXml" Target="../ink/ink9026.xml"/><Relationship Id="rId163" Type="http://schemas.openxmlformats.org/officeDocument/2006/relationships/image" Target="../media/image1251.png"/><Relationship Id="rId3" Type="http://schemas.openxmlformats.org/officeDocument/2006/relationships/image" Target="../media/image4510.png"/><Relationship Id="rId25" Type="http://schemas.openxmlformats.org/officeDocument/2006/relationships/image" Target="../media/image5610.png"/><Relationship Id="rId46" Type="http://schemas.openxmlformats.org/officeDocument/2006/relationships/customXml" Target="../ink/ink8978.xml"/><Relationship Id="rId67" Type="http://schemas.openxmlformats.org/officeDocument/2006/relationships/image" Target="../media/image7711.png"/><Relationship Id="rId116" Type="http://schemas.openxmlformats.org/officeDocument/2006/relationships/customXml" Target="../ink/ink9013.xml"/><Relationship Id="rId137" Type="http://schemas.openxmlformats.org/officeDocument/2006/relationships/image" Target="../media/image1121.png"/><Relationship Id="rId158" Type="http://schemas.openxmlformats.org/officeDocument/2006/relationships/customXml" Target="../ink/ink9034.xml"/><Relationship Id="rId20" Type="http://schemas.openxmlformats.org/officeDocument/2006/relationships/customXml" Target="../ink/ink8965.xml"/><Relationship Id="rId41" Type="http://schemas.openxmlformats.org/officeDocument/2006/relationships/image" Target="../media/image6411.png"/><Relationship Id="rId62" Type="http://schemas.openxmlformats.org/officeDocument/2006/relationships/customXml" Target="../ink/ink8986.xml"/><Relationship Id="rId83" Type="http://schemas.openxmlformats.org/officeDocument/2006/relationships/image" Target="../media/image8511.png"/><Relationship Id="rId88" Type="http://schemas.openxmlformats.org/officeDocument/2006/relationships/customXml" Target="../ink/ink8999.xml"/><Relationship Id="rId111" Type="http://schemas.openxmlformats.org/officeDocument/2006/relationships/image" Target="../media/image9911.png"/><Relationship Id="rId132" Type="http://schemas.openxmlformats.org/officeDocument/2006/relationships/customXml" Target="../ink/ink9021.xml"/><Relationship Id="rId153" Type="http://schemas.openxmlformats.org/officeDocument/2006/relationships/image" Target="../media/image12010.png"/><Relationship Id="rId15" Type="http://schemas.openxmlformats.org/officeDocument/2006/relationships/image" Target="../media/image5110.png"/><Relationship Id="rId36" Type="http://schemas.openxmlformats.org/officeDocument/2006/relationships/customXml" Target="../ink/ink8973.xml"/><Relationship Id="rId57" Type="http://schemas.openxmlformats.org/officeDocument/2006/relationships/image" Target="../media/image7211.png"/><Relationship Id="rId106" Type="http://schemas.openxmlformats.org/officeDocument/2006/relationships/customXml" Target="../ink/ink9008.xml"/><Relationship Id="rId127" Type="http://schemas.openxmlformats.org/officeDocument/2006/relationships/image" Target="../media/image1071.png"/><Relationship Id="rId10" Type="http://schemas.openxmlformats.org/officeDocument/2006/relationships/customXml" Target="../ink/ink8960.xml"/><Relationship Id="rId31" Type="http://schemas.openxmlformats.org/officeDocument/2006/relationships/image" Target="../media/image5910.png"/><Relationship Id="rId52" Type="http://schemas.openxmlformats.org/officeDocument/2006/relationships/customXml" Target="../ink/ink8981.xml"/><Relationship Id="rId73" Type="http://schemas.openxmlformats.org/officeDocument/2006/relationships/image" Target="../media/image8011.png"/><Relationship Id="rId78" Type="http://schemas.openxmlformats.org/officeDocument/2006/relationships/customXml" Target="../ink/ink8994.xml"/><Relationship Id="rId94" Type="http://schemas.openxmlformats.org/officeDocument/2006/relationships/customXml" Target="../ink/ink9002.xml"/><Relationship Id="rId99" Type="http://schemas.openxmlformats.org/officeDocument/2006/relationships/image" Target="../media/image9311.png"/><Relationship Id="rId101" Type="http://schemas.openxmlformats.org/officeDocument/2006/relationships/image" Target="../media/image9411.png"/><Relationship Id="rId122" Type="http://schemas.openxmlformats.org/officeDocument/2006/relationships/customXml" Target="../ink/ink9016.xml"/><Relationship Id="rId143" Type="http://schemas.openxmlformats.org/officeDocument/2006/relationships/image" Target="../media/image1151.png"/><Relationship Id="rId148" Type="http://schemas.openxmlformats.org/officeDocument/2006/relationships/customXml" Target="../ink/ink9029.xml"/><Relationship Id="rId164" Type="http://schemas.openxmlformats.org/officeDocument/2006/relationships/customXml" Target="../ink/ink9037.xml"/><Relationship Id="rId169" Type="http://schemas.openxmlformats.org/officeDocument/2006/relationships/image" Target="../media/image1281.png"/><Relationship Id="rId4" Type="http://schemas.openxmlformats.org/officeDocument/2006/relationships/customXml" Target="../ink/ink8957.xml"/><Relationship Id="rId9" Type="http://schemas.openxmlformats.org/officeDocument/2006/relationships/image" Target="../media/image4810.png"/><Relationship Id="rId26" Type="http://schemas.openxmlformats.org/officeDocument/2006/relationships/customXml" Target="../ink/ink8968.xml"/><Relationship Id="rId47" Type="http://schemas.openxmlformats.org/officeDocument/2006/relationships/image" Target="../media/image6711.png"/><Relationship Id="rId68" Type="http://schemas.openxmlformats.org/officeDocument/2006/relationships/customXml" Target="../ink/ink8989.xml"/><Relationship Id="rId89" Type="http://schemas.openxmlformats.org/officeDocument/2006/relationships/image" Target="../media/image8811.png"/><Relationship Id="rId112" Type="http://schemas.openxmlformats.org/officeDocument/2006/relationships/customXml" Target="../ink/ink9011.xml"/><Relationship Id="rId133" Type="http://schemas.openxmlformats.org/officeDocument/2006/relationships/image" Target="../media/image1101.png"/><Relationship Id="rId154" Type="http://schemas.openxmlformats.org/officeDocument/2006/relationships/customXml" Target="../ink/ink9032.xml"/><Relationship Id="rId16" Type="http://schemas.openxmlformats.org/officeDocument/2006/relationships/customXml" Target="../ink/ink8963.xml"/><Relationship Id="rId37" Type="http://schemas.openxmlformats.org/officeDocument/2006/relationships/image" Target="../media/image6211.png"/><Relationship Id="rId58" Type="http://schemas.openxmlformats.org/officeDocument/2006/relationships/customXml" Target="../ink/ink8984.xml"/><Relationship Id="rId79" Type="http://schemas.openxmlformats.org/officeDocument/2006/relationships/image" Target="../media/image8311.png"/><Relationship Id="rId102" Type="http://schemas.openxmlformats.org/officeDocument/2006/relationships/customXml" Target="../ink/ink9006.xml"/><Relationship Id="rId123" Type="http://schemas.openxmlformats.org/officeDocument/2006/relationships/image" Target="../media/image10511.png"/><Relationship Id="rId144" Type="http://schemas.openxmlformats.org/officeDocument/2006/relationships/customXml" Target="../ink/ink9027.xml"/><Relationship Id="rId90" Type="http://schemas.openxmlformats.org/officeDocument/2006/relationships/customXml" Target="../ink/ink9000.xml"/><Relationship Id="rId165" Type="http://schemas.openxmlformats.org/officeDocument/2006/relationships/image" Target="../media/image1261.png"/><Relationship Id="rId27" Type="http://schemas.openxmlformats.org/officeDocument/2006/relationships/image" Target="../media/image5710.png"/><Relationship Id="rId48" Type="http://schemas.openxmlformats.org/officeDocument/2006/relationships/customXml" Target="../ink/ink8979.xml"/><Relationship Id="rId69" Type="http://schemas.openxmlformats.org/officeDocument/2006/relationships/image" Target="../media/image7811.png"/><Relationship Id="rId113" Type="http://schemas.openxmlformats.org/officeDocument/2006/relationships/image" Target="../media/image10011.png"/><Relationship Id="rId134" Type="http://schemas.openxmlformats.org/officeDocument/2006/relationships/customXml" Target="../ink/ink9022.xml"/><Relationship Id="rId80" Type="http://schemas.openxmlformats.org/officeDocument/2006/relationships/customXml" Target="../ink/ink8995.xml"/><Relationship Id="rId155" Type="http://schemas.openxmlformats.org/officeDocument/2006/relationships/image" Target="../media/image12110.png"/><Relationship Id="rId17" Type="http://schemas.openxmlformats.org/officeDocument/2006/relationships/image" Target="../media/image5210.png"/><Relationship Id="rId38" Type="http://schemas.openxmlformats.org/officeDocument/2006/relationships/customXml" Target="../ink/ink8974.xml"/><Relationship Id="rId59" Type="http://schemas.openxmlformats.org/officeDocument/2006/relationships/image" Target="../media/image7311.png"/><Relationship Id="rId103" Type="http://schemas.openxmlformats.org/officeDocument/2006/relationships/image" Target="../media/image9511.png"/><Relationship Id="rId124" Type="http://schemas.openxmlformats.org/officeDocument/2006/relationships/customXml" Target="../ink/ink9017.xml"/></Relationships>
</file>

<file path=ppt/slides/_rels/slide209.xml.rels><?xml version="1.0" encoding="UTF-8" standalone="yes"?>
<Relationships xmlns="http://schemas.openxmlformats.org/package/2006/relationships"><Relationship Id="rId117" Type="http://schemas.openxmlformats.org/officeDocument/2006/relationships/image" Target="../media/image10211.png"/><Relationship Id="rId21" Type="http://schemas.openxmlformats.org/officeDocument/2006/relationships/image" Target="../media/image5410.png"/><Relationship Id="rId42" Type="http://schemas.openxmlformats.org/officeDocument/2006/relationships/customXml" Target="../ink/ink9061.xml"/><Relationship Id="rId63" Type="http://schemas.openxmlformats.org/officeDocument/2006/relationships/image" Target="../media/image7511.png"/><Relationship Id="rId84" Type="http://schemas.openxmlformats.org/officeDocument/2006/relationships/customXml" Target="../ink/ink9082.xml"/><Relationship Id="rId138" Type="http://schemas.openxmlformats.org/officeDocument/2006/relationships/customXml" Target="../ink/ink9109.xml"/><Relationship Id="rId159" Type="http://schemas.openxmlformats.org/officeDocument/2006/relationships/image" Target="../media/image1232.png"/><Relationship Id="rId170" Type="http://schemas.openxmlformats.org/officeDocument/2006/relationships/customXml" Target="../ink/ink9125.xml"/><Relationship Id="rId107" Type="http://schemas.openxmlformats.org/officeDocument/2006/relationships/image" Target="../media/image9712.png"/><Relationship Id="rId11" Type="http://schemas.openxmlformats.org/officeDocument/2006/relationships/image" Target="../media/image4910.png"/><Relationship Id="rId32" Type="http://schemas.openxmlformats.org/officeDocument/2006/relationships/customXml" Target="../ink/ink9056.xml"/><Relationship Id="rId53" Type="http://schemas.openxmlformats.org/officeDocument/2006/relationships/image" Target="../media/image7011.png"/><Relationship Id="rId74" Type="http://schemas.openxmlformats.org/officeDocument/2006/relationships/customXml" Target="../ink/ink9077.xml"/><Relationship Id="rId128" Type="http://schemas.openxmlformats.org/officeDocument/2006/relationships/customXml" Target="../ink/ink9104.xml"/><Relationship Id="rId149" Type="http://schemas.openxmlformats.org/officeDocument/2006/relationships/image" Target="../media/image1182.png"/><Relationship Id="rId5" Type="http://schemas.openxmlformats.org/officeDocument/2006/relationships/image" Target="../media/image4610.png"/><Relationship Id="rId95" Type="http://schemas.openxmlformats.org/officeDocument/2006/relationships/image" Target="../media/image9111.png"/><Relationship Id="rId160" Type="http://schemas.openxmlformats.org/officeDocument/2006/relationships/customXml" Target="../ink/ink9120.xml"/><Relationship Id="rId22" Type="http://schemas.openxmlformats.org/officeDocument/2006/relationships/customXml" Target="../ink/ink9051.xml"/><Relationship Id="rId43" Type="http://schemas.openxmlformats.org/officeDocument/2006/relationships/image" Target="../media/image6511.png"/><Relationship Id="rId64" Type="http://schemas.openxmlformats.org/officeDocument/2006/relationships/customXml" Target="../ink/ink9072.xml"/><Relationship Id="rId118" Type="http://schemas.openxmlformats.org/officeDocument/2006/relationships/customXml" Target="../ink/ink9099.xml"/><Relationship Id="rId139" Type="http://schemas.openxmlformats.org/officeDocument/2006/relationships/image" Target="../media/image1131.png"/><Relationship Id="rId85" Type="http://schemas.openxmlformats.org/officeDocument/2006/relationships/image" Target="../media/image8611.png"/><Relationship Id="rId150" Type="http://schemas.openxmlformats.org/officeDocument/2006/relationships/customXml" Target="../ink/ink9115.xml"/><Relationship Id="rId171" Type="http://schemas.openxmlformats.org/officeDocument/2006/relationships/image" Target="../media/image1291.png"/><Relationship Id="rId12" Type="http://schemas.openxmlformats.org/officeDocument/2006/relationships/customXml" Target="../ink/ink9046.xml"/><Relationship Id="rId33" Type="http://schemas.openxmlformats.org/officeDocument/2006/relationships/image" Target="../media/image6010.png"/><Relationship Id="rId108" Type="http://schemas.openxmlformats.org/officeDocument/2006/relationships/customXml" Target="../ink/ink9094.xml"/><Relationship Id="rId129" Type="http://schemas.openxmlformats.org/officeDocument/2006/relationships/image" Target="../media/image1081.png"/><Relationship Id="rId54" Type="http://schemas.openxmlformats.org/officeDocument/2006/relationships/customXml" Target="../ink/ink9067.xml"/><Relationship Id="rId70" Type="http://schemas.openxmlformats.org/officeDocument/2006/relationships/customXml" Target="../ink/ink9075.xml"/><Relationship Id="rId75" Type="http://schemas.openxmlformats.org/officeDocument/2006/relationships/image" Target="../media/image8111.png"/><Relationship Id="rId91" Type="http://schemas.openxmlformats.org/officeDocument/2006/relationships/image" Target="../media/image8911.png"/><Relationship Id="rId96" Type="http://schemas.openxmlformats.org/officeDocument/2006/relationships/customXml" Target="../ink/ink9088.xml"/><Relationship Id="rId140" Type="http://schemas.openxmlformats.org/officeDocument/2006/relationships/customXml" Target="../ink/ink9110.xml"/><Relationship Id="rId145" Type="http://schemas.openxmlformats.org/officeDocument/2006/relationships/image" Target="../media/image1162.png"/><Relationship Id="rId161" Type="http://schemas.openxmlformats.org/officeDocument/2006/relationships/image" Target="../media/image1242.png"/><Relationship Id="rId166" Type="http://schemas.openxmlformats.org/officeDocument/2006/relationships/customXml" Target="../ink/ink9123.xml"/><Relationship Id="rId1" Type="http://schemas.openxmlformats.org/officeDocument/2006/relationships/slideLayout" Target="../slideLayouts/slideLayout12.xml"/><Relationship Id="rId6" Type="http://schemas.openxmlformats.org/officeDocument/2006/relationships/customXml" Target="../ink/ink9043.xml"/><Relationship Id="rId23" Type="http://schemas.openxmlformats.org/officeDocument/2006/relationships/image" Target="../media/image5510.png"/><Relationship Id="rId28" Type="http://schemas.openxmlformats.org/officeDocument/2006/relationships/customXml" Target="../ink/ink9054.xml"/><Relationship Id="rId49" Type="http://schemas.openxmlformats.org/officeDocument/2006/relationships/image" Target="../media/image6811.png"/><Relationship Id="rId114" Type="http://schemas.openxmlformats.org/officeDocument/2006/relationships/customXml" Target="../ink/ink9097.xml"/><Relationship Id="rId119" Type="http://schemas.openxmlformats.org/officeDocument/2006/relationships/image" Target="../media/image10312.png"/><Relationship Id="rId44" Type="http://schemas.openxmlformats.org/officeDocument/2006/relationships/customXml" Target="../ink/ink9062.xml"/><Relationship Id="rId60" Type="http://schemas.openxmlformats.org/officeDocument/2006/relationships/customXml" Target="../ink/ink9070.xml"/><Relationship Id="rId65" Type="http://schemas.openxmlformats.org/officeDocument/2006/relationships/image" Target="../media/image7611.png"/><Relationship Id="rId81" Type="http://schemas.openxmlformats.org/officeDocument/2006/relationships/image" Target="../media/image8411.png"/><Relationship Id="rId86" Type="http://schemas.openxmlformats.org/officeDocument/2006/relationships/customXml" Target="../ink/ink9083.xml"/><Relationship Id="rId130" Type="http://schemas.openxmlformats.org/officeDocument/2006/relationships/customXml" Target="../ink/ink9105.xml"/><Relationship Id="rId135" Type="http://schemas.openxmlformats.org/officeDocument/2006/relationships/image" Target="../media/image1111.png"/><Relationship Id="rId151" Type="http://schemas.openxmlformats.org/officeDocument/2006/relationships/image" Target="../media/image1192.png"/><Relationship Id="rId156" Type="http://schemas.openxmlformats.org/officeDocument/2006/relationships/customXml" Target="../ink/ink9118.xml"/><Relationship Id="rId172" Type="http://schemas.openxmlformats.org/officeDocument/2006/relationships/image" Target="../media/image14.png"/><Relationship Id="rId13" Type="http://schemas.openxmlformats.org/officeDocument/2006/relationships/image" Target="../media/image5010.png"/><Relationship Id="rId18" Type="http://schemas.openxmlformats.org/officeDocument/2006/relationships/customXml" Target="../ink/ink9049.xml"/><Relationship Id="rId39" Type="http://schemas.openxmlformats.org/officeDocument/2006/relationships/image" Target="../media/image6311.png"/><Relationship Id="rId109" Type="http://schemas.openxmlformats.org/officeDocument/2006/relationships/image" Target="../media/image9811.png"/><Relationship Id="rId34" Type="http://schemas.openxmlformats.org/officeDocument/2006/relationships/customXml" Target="../ink/ink9057.xml"/><Relationship Id="rId50" Type="http://schemas.openxmlformats.org/officeDocument/2006/relationships/customXml" Target="../ink/ink9065.xml"/><Relationship Id="rId55" Type="http://schemas.openxmlformats.org/officeDocument/2006/relationships/image" Target="../media/image7111.png"/><Relationship Id="rId76" Type="http://schemas.openxmlformats.org/officeDocument/2006/relationships/customXml" Target="../ink/ink9078.xml"/><Relationship Id="rId97" Type="http://schemas.openxmlformats.org/officeDocument/2006/relationships/image" Target="../media/image9211.png"/><Relationship Id="rId104" Type="http://schemas.openxmlformats.org/officeDocument/2006/relationships/customXml" Target="../ink/ink9092.xml"/><Relationship Id="rId120" Type="http://schemas.openxmlformats.org/officeDocument/2006/relationships/customXml" Target="../ink/ink9100.xml"/><Relationship Id="rId125" Type="http://schemas.openxmlformats.org/officeDocument/2006/relationships/image" Target="../media/image1061.png"/><Relationship Id="rId141" Type="http://schemas.openxmlformats.org/officeDocument/2006/relationships/image" Target="../media/image1141.png"/><Relationship Id="rId146" Type="http://schemas.openxmlformats.org/officeDocument/2006/relationships/customXml" Target="../ink/ink9113.xml"/><Relationship Id="rId167" Type="http://schemas.openxmlformats.org/officeDocument/2006/relationships/image" Target="../media/image1271.png"/><Relationship Id="rId7" Type="http://schemas.openxmlformats.org/officeDocument/2006/relationships/image" Target="../media/image4710.png"/><Relationship Id="rId71" Type="http://schemas.openxmlformats.org/officeDocument/2006/relationships/image" Target="../media/image7911.png"/><Relationship Id="rId92" Type="http://schemas.openxmlformats.org/officeDocument/2006/relationships/customXml" Target="../ink/ink9086.xml"/><Relationship Id="rId162" Type="http://schemas.openxmlformats.org/officeDocument/2006/relationships/customXml" Target="../ink/ink9121.xml"/><Relationship Id="rId2" Type="http://schemas.openxmlformats.org/officeDocument/2006/relationships/customXml" Target="../ink/ink9041.xml"/><Relationship Id="rId29" Type="http://schemas.openxmlformats.org/officeDocument/2006/relationships/image" Target="../media/image5810.png"/><Relationship Id="rId24" Type="http://schemas.openxmlformats.org/officeDocument/2006/relationships/customXml" Target="../ink/ink9052.xml"/><Relationship Id="rId40" Type="http://schemas.openxmlformats.org/officeDocument/2006/relationships/customXml" Target="../ink/ink9060.xml"/><Relationship Id="rId45" Type="http://schemas.openxmlformats.org/officeDocument/2006/relationships/image" Target="../media/image6611.png"/><Relationship Id="rId66" Type="http://schemas.openxmlformats.org/officeDocument/2006/relationships/customXml" Target="../ink/ink9073.xml"/><Relationship Id="rId87" Type="http://schemas.openxmlformats.org/officeDocument/2006/relationships/image" Target="../media/image8711.png"/><Relationship Id="rId110" Type="http://schemas.openxmlformats.org/officeDocument/2006/relationships/customXml" Target="../ink/ink9095.xml"/><Relationship Id="rId115" Type="http://schemas.openxmlformats.org/officeDocument/2006/relationships/image" Target="../media/image10111.png"/><Relationship Id="rId131" Type="http://schemas.openxmlformats.org/officeDocument/2006/relationships/image" Target="../media/image1091.png"/><Relationship Id="rId136" Type="http://schemas.openxmlformats.org/officeDocument/2006/relationships/customXml" Target="../ink/ink9108.xml"/><Relationship Id="rId157" Type="http://schemas.openxmlformats.org/officeDocument/2006/relationships/image" Target="../media/image1226.png"/><Relationship Id="rId61" Type="http://schemas.openxmlformats.org/officeDocument/2006/relationships/image" Target="../media/image7411.png"/><Relationship Id="rId82" Type="http://schemas.openxmlformats.org/officeDocument/2006/relationships/customXml" Target="../ink/ink9081.xml"/><Relationship Id="rId152" Type="http://schemas.openxmlformats.org/officeDocument/2006/relationships/customXml" Target="../ink/ink9116.xml"/><Relationship Id="rId19" Type="http://schemas.openxmlformats.org/officeDocument/2006/relationships/image" Target="../media/image5310.png"/><Relationship Id="rId14" Type="http://schemas.openxmlformats.org/officeDocument/2006/relationships/customXml" Target="../ink/ink9047.xml"/><Relationship Id="rId30" Type="http://schemas.openxmlformats.org/officeDocument/2006/relationships/customXml" Target="../ink/ink9055.xml"/><Relationship Id="rId35" Type="http://schemas.openxmlformats.org/officeDocument/2006/relationships/image" Target="../media/image6111.png"/><Relationship Id="rId56" Type="http://schemas.openxmlformats.org/officeDocument/2006/relationships/customXml" Target="../ink/ink9068.xml"/><Relationship Id="rId77" Type="http://schemas.openxmlformats.org/officeDocument/2006/relationships/image" Target="../media/image8211.png"/><Relationship Id="rId100" Type="http://schemas.openxmlformats.org/officeDocument/2006/relationships/customXml" Target="../ink/ink9090.xml"/><Relationship Id="rId105" Type="http://schemas.openxmlformats.org/officeDocument/2006/relationships/image" Target="../media/image9611.png"/><Relationship Id="rId126" Type="http://schemas.openxmlformats.org/officeDocument/2006/relationships/customXml" Target="../ink/ink9103.xml"/><Relationship Id="rId147" Type="http://schemas.openxmlformats.org/officeDocument/2006/relationships/image" Target="../media/image1172.png"/><Relationship Id="rId168" Type="http://schemas.openxmlformats.org/officeDocument/2006/relationships/customXml" Target="../ink/ink9124.xml"/><Relationship Id="rId8" Type="http://schemas.openxmlformats.org/officeDocument/2006/relationships/customXml" Target="../ink/ink9044.xml"/><Relationship Id="rId51" Type="http://schemas.openxmlformats.org/officeDocument/2006/relationships/image" Target="../media/image6911.png"/><Relationship Id="rId72" Type="http://schemas.openxmlformats.org/officeDocument/2006/relationships/customXml" Target="../ink/ink9076.xml"/><Relationship Id="rId93" Type="http://schemas.openxmlformats.org/officeDocument/2006/relationships/image" Target="../media/image9011.png"/><Relationship Id="rId98" Type="http://schemas.openxmlformats.org/officeDocument/2006/relationships/customXml" Target="../ink/ink9089.xml"/><Relationship Id="rId121" Type="http://schemas.openxmlformats.org/officeDocument/2006/relationships/image" Target="../media/image10412.png"/><Relationship Id="rId142" Type="http://schemas.openxmlformats.org/officeDocument/2006/relationships/customXml" Target="../ink/ink9111.xml"/><Relationship Id="rId163" Type="http://schemas.openxmlformats.org/officeDocument/2006/relationships/image" Target="../media/image1251.png"/><Relationship Id="rId3" Type="http://schemas.openxmlformats.org/officeDocument/2006/relationships/image" Target="../media/image4510.png"/><Relationship Id="rId25" Type="http://schemas.openxmlformats.org/officeDocument/2006/relationships/image" Target="../media/image5610.png"/><Relationship Id="rId46" Type="http://schemas.openxmlformats.org/officeDocument/2006/relationships/customXml" Target="../ink/ink9063.xml"/><Relationship Id="rId67" Type="http://schemas.openxmlformats.org/officeDocument/2006/relationships/image" Target="../media/image7711.png"/><Relationship Id="rId116" Type="http://schemas.openxmlformats.org/officeDocument/2006/relationships/customXml" Target="../ink/ink9098.xml"/><Relationship Id="rId137" Type="http://schemas.openxmlformats.org/officeDocument/2006/relationships/image" Target="../media/image1121.png"/><Relationship Id="rId158" Type="http://schemas.openxmlformats.org/officeDocument/2006/relationships/customXml" Target="../ink/ink9119.xml"/><Relationship Id="rId20" Type="http://schemas.openxmlformats.org/officeDocument/2006/relationships/customXml" Target="../ink/ink9050.xml"/><Relationship Id="rId41" Type="http://schemas.openxmlformats.org/officeDocument/2006/relationships/image" Target="../media/image6411.png"/><Relationship Id="rId62" Type="http://schemas.openxmlformats.org/officeDocument/2006/relationships/customXml" Target="../ink/ink9071.xml"/><Relationship Id="rId83" Type="http://schemas.openxmlformats.org/officeDocument/2006/relationships/image" Target="../media/image8511.png"/><Relationship Id="rId88" Type="http://schemas.openxmlformats.org/officeDocument/2006/relationships/customXml" Target="../ink/ink9084.xml"/><Relationship Id="rId111" Type="http://schemas.openxmlformats.org/officeDocument/2006/relationships/image" Target="../media/image9911.png"/><Relationship Id="rId132" Type="http://schemas.openxmlformats.org/officeDocument/2006/relationships/customXml" Target="../ink/ink9106.xml"/><Relationship Id="rId153" Type="http://schemas.openxmlformats.org/officeDocument/2006/relationships/image" Target="../media/image12010.png"/><Relationship Id="rId15" Type="http://schemas.openxmlformats.org/officeDocument/2006/relationships/image" Target="../media/image5110.png"/><Relationship Id="rId36" Type="http://schemas.openxmlformats.org/officeDocument/2006/relationships/customXml" Target="../ink/ink9058.xml"/><Relationship Id="rId57" Type="http://schemas.openxmlformats.org/officeDocument/2006/relationships/image" Target="../media/image7211.png"/><Relationship Id="rId106" Type="http://schemas.openxmlformats.org/officeDocument/2006/relationships/customXml" Target="../ink/ink9093.xml"/><Relationship Id="rId127" Type="http://schemas.openxmlformats.org/officeDocument/2006/relationships/image" Target="../media/image1071.png"/><Relationship Id="rId10" Type="http://schemas.openxmlformats.org/officeDocument/2006/relationships/customXml" Target="../ink/ink9045.xml"/><Relationship Id="rId31" Type="http://schemas.openxmlformats.org/officeDocument/2006/relationships/image" Target="../media/image5910.png"/><Relationship Id="rId52" Type="http://schemas.openxmlformats.org/officeDocument/2006/relationships/customXml" Target="../ink/ink9066.xml"/><Relationship Id="rId73" Type="http://schemas.openxmlformats.org/officeDocument/2006/relationships/image" Target="../media/image8011.png"/><Relationship Id="rId78" Type="http://schemas.openxmlformats.org/officeDocument/2006/relationships/customXml" Target="../ink/ink9079.xml"/><Relationship Id="rId94" Type="http://schemas.openxmlformats.org/officeDocument/2006/relationships/customXml" Target="../ink/ink9087.xml"/><Relationship Id="rId99" Type="http://schemas.openxmlformats.org/officeDocument/2006/relationships/image" Target="../media/image9311.png"/><Relationship Id="rId101" Type="http://schemas.openxmlformats.org/officeDocument/2006/relationships/image" Target="../media/image9411.png"/><Relationship Id="rId122" Type="http://schemas.openxmlformats.org/officeDocument/2006/relationships/customXml" Target="../ink/ink9101.xml"/><Relationship Id="rId143" Type="http://schemas.openxmlformats.org/officeDocument/2006/relationships/image" Target="../media/image1151.png"/><Relationship Id="rId148" Type="http://schemas.openxmlformats.org/officeDocument/2006/relationships/customXml" Target="../ink/ink9114.xml"/><Relationship Id="rId164" Type="http://schemas.openxmlformats.org/officeDocument/2006/relationships/customXml" Target="../ink/ink9122.xml"/><Relationship Id="rId169" Type="http://schemas.openxmlformats.org/officeDocument/2006/relationships/image" Target="../media/image1281.png"/><Relationship Id="rId4" Type="http://schemas.openxmlformats.org/officeDocument/2006/relationships/customXml" Target="../ink/ink9042.xml"/><Relationship Id="rId9" Type="http://schemas.openxmlformats.org/officeDocument/2006/relationships/image" Target="../media/image4810.png"/><Relationship Id="rId26" Type="http://schemas.openxmlformats.org/officeDocument/2006/relationships/customXml" Target="../ink/ink9053.xml"/><Relationship Id="rId47" Type="http://schemas.openxmlformats.org/officeDocument/2006/relationships/image" Target="../media/image6711.png"/><Relationship Id="rId68" Type="http://schemas.openxmlformats.org/officeDocument/2006/relationships/customXml" Target="../ink/ink9074.xml"/><Relationship Id="rId89" Type="http://schemas.openxmlformats.org/officeDocument/2006/relationships/image" Target="../media/image8811.png"/><Relationship Id="rId112" Type="http://schemas.openxmlformats.org/officeDocument/2006/relationships/customXml" Target="../ink/ink9096.xml"/><Relationship Id="rId133" Type="http://schemas.openxmlformats.org/officeDocument/2006/relationships/image" Target="../media/image1101.png"/><Relationship Id="rId154" Type="http://schemas.openxmlformats.org/officeDocument/2006/relationships/customXml" Target="../ink/ink9117.xml"/><Relationship Id="rId16" Type="http://schemas.openxmlformats.org/officeDocument/2006/relationships/customXml" Target="../ink/ink9048.xml"/><Relationship Id="rId37" Type="http://schemas.openxmlformats.org/officeDocument/2006/relationships/image" Target="../media/image6211.png"/><Relationship Id="rId58" Type="http://schemas.openxmlformats.org/officeDocument/2006/relationships/customXml" Target="../ink/ink9069.xml"/><Relationship Id="rId79" Type="http://schemas.openxmlformats.org/officeDocument/2006/relationships/image" Target="../media/image8311.png"/><Relationship Id="rId102" Type="http://schemas.openxmlformats.org/officeDocument/2006/relationships/customXml" Target="../ink/ink9091.xml"/><Relationship Id="rId123" Type="http://schemas.openxmlformats.org/officeDocument/2006/relationships/image" Target="../media/image10511.png"/><Relationship Id="rId144" Type="http://schemas.openxmlformats.org/officeDocument/2006/relationships/customXml" Target="../ink/ink9112.xml"/><Relationship Id="rId90" Type="http://schemas.openxmlformats.org/officeDocument/2006/relationships/customXml" Target="../ink/ink9085.xml"/><Relationship Id="rId165" Type="http://schemas.openxmlformats.org/officeDocument/2006/relationships/image" Target="../media/image1261.png"/><Relationship Id="rId27" Type="http://schemas.openxmlformats.org/officeDocument/2006/relationships/image" Target="../media/image5710.png"/><Relationship Id="rId48" Type="http://schemas.openxmlformats.org/officeDocument/2006/relationships/customXml" Target="../ink/ink9064.xml"/><Relationship Id="rId69" Type="http://schemas.openxmlformats.org/officeDocument/2006/relationships/image" Target="../media/image7811.png"/><Relationship Id="rId113" Type="http://schemas.openxmlformats.org/officeDocument/2006/relationships/image" Target="../media/image10011.png"/><Relationship Id="rId134" Type="http://schemas.openxmlformats.org/officeDocument/2006/relationships/customXml" Target="../ink/ink9107.xml"/><Relationship Id="rId80" Type="http://schemas.openxmlformats.org/officeDocument/2006/relationships/customXml" Target="../ink/ink9080.xml"/><Relationship Id="rId155" Type="http://schemas.openxmlformats.org/officeDocument/2006/relationships/image" Target="../media/image12110.png"/><Relationship Id="rId17" Type="http://schemas.openxmlformats.org/officeDocument/2006/relationships/image" Target="../media/image5210.png"/><Relationship Id="rId38" Type="http://schemas.openxmlformats.org/officeDocument/2006/relationships/customXml" Target="../ink/ink9059.xml"/><Relationship Id="rId59" Type="http://schemas.openxmlformats.org/officeDocument/2006/relationships/image" Target="../media/image7311.png"/><Relationship Id="rId103" Type="http://schemas.openxmlformats.org/officeDocument/2006/relationships/image" Target="../media/image9511.png"/><Relationship Id="rId124" Type="http://schemas.openxmlformats.org/officeDocument/2006/relationships/customXml" Target="../ink/ink9102.xml"/></Relationships>
</file>

<file path=ppt/slides/_rels/slide21.xml.rels><?xml version="1.0" encoding="UTF-8" standalone="yes"?>
<Relationships xmlns="http://schemas.openxmlformats.org/package/2006/relationships"><Relationship Id="rId117" Type="http://schemas.openxmlformats.org/officeDocument/2006/relationships/image" Target="../media/image112.png"/><Relationship Id="rId21" Type="http://schemas.openxmlformats.org/officeDocument/2006/relationships/image" Target="../media/image64.png"/><Relationship Id="rId42" Type="http://schemas.openxmlformats.org/officeDocument/2006/relationships/customXml" Target="../ink/ink273.xml"/><Relationship Id="rId47" Type="http://schemas.openxmlformats.org/officeDocument/2006/relationships/image" Target="../media/image77.png"/><Relationship Id="rId63" Type="http://schemas.openxmlformats.org/officeDocument/2006/relationships/image" Target="../media/image85.png"/><Relationship Id="rId68" Type="http://schemas.openxmlformats.org/officeDocument/2006/relationships/customXml" Target="../ink/ink286.xml"/><Relationship Id="rId84" Type="http://schemas.openxmlformats.org/officeDocument/2006/relationships/customXml" Target="../ink/ink294.xml"/><Relationship Id="rId89" Type="http://schemas.openxmlformats.org/officeDocument/2006/relationships/image" Target="../media/image98.png"/><Relationship Id="rId112" Type="http://schemas.openxmlformats.org/officeDocument/2006/relationships/customXml" Target="../ink/ink308.xml"/><Relationship Id="rId16" Type="http://schemas.openxmlformats.org/officeDocument/2006/relationships/image" Target="../media/image62.png"/><Relationship Id="rId107" Type="http://schemas.openxmlformats.org/officeDocument/2006/relationships/image" Target="../media/image107.png"/><Relationship Id="rId11" Type="http://schemas.openxmlformats.org/officeDocument/2006/relationships/image" Target="../media/image9690.png"/><Relationship Id="rId32" Type="http://schemas.openxmlformats.org/officeDocument/2006/relationships/customXml" Target="../ink/ink268.xml"/><Relationship Id="rId37" Type="http://schemas.openxmlformats.org/officeDocument/2006/relationships/image" Target="../media/image72.png"/><Relationship Id="rId53" Type="http://schemas.openxmlformats.org/officeDocument/2006/relationships/image" Target="../media/image80.png"/><Relationship Id="rId58" Type="http://schemas.openxmlformats.org/officeDocument/2006/relationships/customXml" Target="../ink/ink281.xml"/><Relationship Id="rId74" Type="http://schemas.openxmlformats.org/officeDocument/2006/relationships/customXml" Target="../ink/ink289.xml"/><Relationship Id="rId79" Type="http://schemas.openxmlformats.org/officeDocument/2006/relationships/image" Target="../media/image93.png"/><Relationship Id="rId102" Type="http://schemas.openxmlformats.org/officeDocument/2006/relationships/customXml" Target="../ink/ink303.xml"/><Relationship Id="rId123" Type="http://schemas.openxmlformats.org/officeDocument/2006/relationships/image" Target="../media/image115.png"/><Relationship Id="rId128" Type="http://schemas.openxmlformats.org/officeDocument/2006/relationships/customXml" Target="../ink/ink316.xml"/><Relationship Id="rId5" Type="http://schemas.openxmlformats.org/officeDocument/2006/relationships/image" Target="../media/image124.png"/><Relationship Id="rId90" Type="http://schemas.openxmlformats.org/officeDocument/2006/relationships/customXml" Target="../ink/ink297.xml"/><Relationship Id="rId95" Type="http://schemas.openxmlformats.org/officeDocument/2006/relationships/image" Target="../media/image101.png"/><Relationship Id="rId22" Type="http://schemas.openxmlformats.org/officeDocument/2006/relationships/customXml" Target="../ink/ink263.xml"/><Relationship Id="rId27" Type="http://schemas.openxmlformats.org/officeDocument/2006/relationships/image" Target="../media/image67.png"/><Relationship Id="rId43" Type="http://schemas.openxmlformats.org/officeDocument/2006/relationships/image" Target="../media/image75.png"/><Relationship Id="rId48" Type="http://schemas.openxmlformats.org/officeDocument/2006/relationships/customXml" Target="../ink/ink276.xml"/><Relationship Id="rId64" Type="http://schemas.openxmlformats.org/officeDocument/2006/relationships/customXml" Target="../ink/ink284.xml"/><Relationship Id="rId69" Type="http://schemas.openxmlformats.org/officeDocument/2006/relationships/image" Target="../media/image88.png"/><Relationship Id="rId113" Type="http://schemas.openxmlformats.org/officeDocument/2006/relationships/image" Target="../media/image110.png"/><Relationship Id="rId118" Type="http://schemas.openxmlformats.org/officeDocument/2006/relationships/customXml" Target="../ink/ink311.xml"/><Relationship Id="rId80" Type="http://schemas.openxmlformats.org/officeDocument/2006/relationships/customXml" Target="../ink/ink292.xml"/><Relationship Id="rId85" Type="http://schemas.openxmlformats.org/officeDocument/2006/relationships/image" Target="../media/image96.png"/><Relationship Id="rId12" Type="http://schemas.openxmlformats.org/officeDocument/2006/relationships/customXml" Target="../ink/ink259.xml"/><Relationship Id="rId17" Type="http://schemas.openxmlformats.org/officeDocument/2006/relationships/image" Target="../media/image61.png"/><Relationship Id="rId33" Type="http://schemas.openxmlformats.org/officeDocument/2006/relationships/image" Target="../media/image70.png"/><Relationship Id="rId38" Type="http://schemas.openxmlformats.org/officeDocument/2006/relationships/customXml" Target="../ink/ink271.xml"/><Relationship Id="rId59" Type="http://schemas.openxmlformats.org/officeDocument/2006/relationships/image" Target="../media/image83.png"/><Relationship Id="rId103" Type="http://schemas.openxmlformats.org/officeDocument/2006/relationships/image" Target="../media/image105.png"/><Relationship Id="rId108" Type="http://schemas.openxmlformats.org/officeDocument/2006/relationships/customXml" Target="../ink/ink306.xml"/><Relationship Id="rId124" Type="http://schemas.openxmlformats.org/officeDocument/2006/relationships/customXml" Target="../ink/ink314.xml"/><Relationship Id="rId129" Type="http://schemas.openxmlformats.org/officeDocument/2006/relationships/image" Target="../media/image118.png"/><Relationship Id="rId54" Type="http://schemas.openxmlformats.org/officeDocument/2006/relationships/customXml" Target="../ink/ink279.xml"/><Relationship Id="rId70" Type="http://schemas.openxmlformats.org/officeDocument/2006/relationships/customXml" Target="../ink/ink287.xml"/><Relationship Id="rId75" Type="http://schemas.openxmlformats.org/officeDocument/2006/relationships/image" Target="../media/image91.png"/><Relationship Id="rId91" Type="http://schemas.openxmlformats.org/officeDocument/2006/relationships/image" Target="../media/image99.png"/><Relationship Id="rId96" Type="http://schemas.openxmlformats.org/officeDocument/2006/relationships/customXml" Target="../ink/ink300.xml"/><Relationship Id="rId1" Type="http://schemas.openxmlformats.org/officeDocument/2006/relationships/slideLayout" Target="../slideLayouts/slideLayout12.xml"/><Relationship Id="rId6" Type="http://schemas.openxmlformats.org/officeDocument/2006/relationships/customXml" Target="../ink/ink256.xml"/><Relationship Id="rId23" Type="http://schemas.openxmlformats.org/officeDocument/2006/relationships/image" Target="../media/image65.png"/><Relationship Id="rId28" Type="http://schemas.openxmlformats.org/officeDocument/2006/relationships/customXml" Target="../ink/ink266.xml"/><Relationship Id="rId49" Type="http://schemas.openxmlformats.org/officeDocument/2006/relationships/image" Target="../media/image78.png"/><Relationship Id="rId114" Type="http://schemas.openxmlformats.org/officeDocument/2006/relationships/customXml" Target="../ink/ink309.xml"/><Relationship Id="rId119" Type="http://schemas.openxmlformats.org/officeDocument/2006/relationships/image" Target="../media/image113.png"/><Relationship Id="rId44" Type="http://schemas.openxmlformats.org/officeDocument/2006/relationships/customXml" Target="../ink/ink274.xml"/><Relationship Id="rId60" Type="http://schemas.openxmlformats.org/officeDocument/2006/relationships/customXml" Target="../ink/ink282.xml"/><Relationship Id="rId65" Type="http://schemas.openxmlformats.org/officeDocument/2006/relationships/image" Target="../media/image86.png"/><Relationship Id="rId81" Type="http://schemas.openxmlformats.org/officeDocument/2006/relationships/image" Target="../media/image94.png"/><Relationship Id="rId86" Type="http://schemas.openxmlformats.org/officeDocument/2006/relationships/customXml" Target="../ink/ink295.xml"/><Relationship Id="rId130" Type="http://schemas.openxmlformats.org/officeDocument/2006/relationships/customXml" Target="../ink/ink317.xml"/><Relationship Id="rId13" Type="http://schemas.openxmlformats.org/officeDocument/2006/relationships/image" Target="../media/image9700.png"/><Relationship Id="rId18" Type="http://schemas.openxmlformats.org/officeDocument/2006/relationships/customXml" Target="../ink/ink261.xml"/><Relationship Id="rId39" Type="http://schemas.openxmlformats.org/officeDocument/2006/relationships/image" Target="../media/image73.png"/><Relationship Id="rId109" Type="http://schemas.openxmlformats.org/officeDocument/2006/relationships/image" Target="../media/image108.png"/><Relationship Id="rId34" Type="http://schemas.openxmlformats.org/officeDocument/2006/relationships/customXml" Target="../ink/ink269.xml"/><Relationship Id="rId50" Type="http://schemas.openxmlformats.org/officeDocument/2006/relationships/customXml" Target="../ink/ink277.xml"/><Relationship Id="rId55" Type="http://schemas.openxmlformats.org/officeDocument/2006/relationships/image" Target="../media/image81.png"/><Relationship Id="rId76" Type="http://schemas.openxmlformats.org/officeDocument/2006/relationships/customXml" Target="../ink/ink290.xml"/><Relationship Id="rId97" Type="http://schemas.openxmlformats.org/officeDocument/2006/relationships/image" Target="../media/image102.png"/><Relationship Id="rId104" Type="http://schemas.openxmlformats.org/officeDocument/2006/relationships/customXml" Target="../ink/ink304.xml"/><Relationship Id="rId120" Type="http://schemas.openxmlformats.org/officeDocument/2006/relationships/customXml" Target="../ink/ink312.xml"/><Relationship Id="rId125" Type="http://schemas.openxmlformats.org/officeDocument/2006/relationships/image" Target="../media/image116.png"/><Relationship Id="rId7" Type="http://schemas.openxmlformats.org/officeDocument/2006/relationships/image" Target="../media/image967.png"/><Relationship Id="rId71" Type="http://schemas.openxmlformats.org/officeDocument/2006/relationships/image" Target="../media/image89.png"/><Relationship Id="rId92" Type="http://schemas.openxmlformats.org/officeDocument/2006/relationships/customXml" Target="../ink/ink298.xml"/><Relationship Id="rId2" Type="http://schemas.openxmlformats.org/officeDocument/2006/relationships/image" Target="../media/image121.png"/><Relationship Id="rId29" Type="http://schemas.openxmlformats.org/officeDocument/2006/relationships/image" Target="../media/image68.png"/><Relationship Id="rId24" Type="http://schemas.openxmlformats.org/officeDocument/2006/relationships/customXml" Target="../ink/ink264.xml"/><Relationship Id="rId40" Type="http://schemas.openxmlformats.org/officeDocument/2006/relationships/customXml" Target="../ink/ink272.xml"/><Relationship Id="rId45" Type="http://schemas.openxmlformats.org/officeDocument/2006/relationships/image" Target="../media/image76.png"/><Relationship Id="rId66" Type="http://schemas.openxmlformats.org/officeDocument/2006/relationships/customXml" Target="../ink/ink285.xml"/><Relationship Id="rId87" Type="http://schemas.openxmlformats.org/officeDocument/2006/relationships/image" Target="../media/image97.png"/><Relationship Id="rId110" Type="http://schemas.openxmlformats.org/officeDocument/2006/relationships/customXml" Target="../ink/ink307.xml"/><Relationship Id="rId115" Type="http://schemas.openxmlformats.org/officeDocument/2006/relationships/image" Target="../media/image111.png"/><Relationship Id="rId131" Type="http://schemas.openxmlformats.org/officeDocument/2006/relationships/image" Target="../media/image119.png"/><Relationship Id="rId61" Type="http://schemas.openxmlformats.org/officeDocument/2006/relationships/image" Target="../media/image84.png"/><Relationship Id="rId82" Type="http://schemas.openxmlformats.org/officeDocument/2006/relationships/customXml" Target="../ink/ink293.xml"/><Relationship Id="rId19" Type="http://schemas.openxmlformats.org/officeDocument/2006/relationships/image" Target="../media/image63.png"/><Relationship Id="rId14" Type="http://schemas.openxmlformats.org/officeDocument/2006/relationships/customXml" Target="../ink/ink260.xml"/><Relationship Id="rId30" Type="http://schemas.openxmlformats.org/officeDocument/2006/relationships/customXml" Target="../ink/ink267.xml"/><Relationship Id="rId35" Type="http://schemas.openxmlformats.org/officeDocument/2006/relationships/image" Target="../media/image71.png"/><Relationship Id="rId56" Type="http://schemas.openxmlformats.org/officeDocument/2006/relationships/customXml" Target="../ink/ink280.xml"/><Relationship Id="rId77" Type="http://schemas.openxmlformats.org/officeDocument/2006/relationships/image" Target="../media/image92.png"/><Relationship Id="rId100" Type="http://schemas.openxmlformats.org/officeDocument/2006/relationships/customXml" Target="../ink/ink302.xml"/><Relationship Id="rId105" Type="http://schemas.openxmlformats.org/officeDocument/2006/relationships/image" Target="../media/image106.png"/><Relationship Id="rId126" Type="http://schemas.openxmlformats.org/officeDocument/2006/relationships/customXml" Target="../ink/ink315.xml"/><Relationship Id="rId8" Type="http://schemas.openxmlformats.org/officeDocument/2006/relationships/customXml" Target="../ink/ink257.xml"/><Relationship Id="rId51" Type="http://schemas.openxmlformats.org/officeDocument/2006/relationships/image" Target="../media/image79.png"/><Relationship Id="rId72" Type="http://schemas.openxmlformats.org/officeDocument/2006/relationships/customXml" Target="../ink/ink288.xml"/><Relationship Id="rId93" Type="http://schemas.openxmlformats.org/officeDocument/2006/relationships/image" Target="../media/image100.png"/><Relationship Id="rId98" Type="http://schemas.openxmlformats.org/officeDocument/2006/relationships/customXml" Target="../ink/ink301.xml"/><Relationship Id="rId121" Type="http://schemas.openxmlformats.org/officeDocument/2006/relationships/image" Target="../media/image114.png"/><Relationship Id="rId3" Type="http://schemas.openxmlformats.org/officeDocument/2006/relationships/image" Target="../media/image122.png"/><Relationship Id="rId25" Type="http://schemas.openxmlformats.org/officeDocument/2006/relationships/image" Target="../media/image66.png"/><Relationship Id="rId46" Type="http://schemas.openxmlformats.org/officeDocument/2006/relationships/customXml" Target="../ink/ink275.xml"/><Relationship Id="rId67" Type="http://schemas.openxmlformats.org/officeDocument/2006/relationships/image" Target="../media/image87.png"/><Relationship Id="rId116" Type="http://schemas.openxmlformats.org/officeDocument/2006/relationships/customXml" Target="../ink/ink310.xml"/><Relationship Id="rId20" Type="http://schemas.openxmlformats.org/officeDocument/2006/relationships/customXml" Target="../ink/ink262.xml"/><Relationship Id="rId41" Type="http://schemas.openxmlformats.org/officeDocument/2006/relationships/image" Target="../media/image74.png"/><Relationship Id="rId62" Type="http://schemas.openxmlformats.org/officeDocument/2006/relationships/customXml" Target="../ink/ink283.xml"/><Relationship Id="rId83" Type="http://schemas.openxmlformats.org/officeDocument/2006/relationships/image" Target="../media/image95.png"/><Relationship Id="rId88" Type="http://schemas.openxmlformats.org/officeDocument/2006/relationships/customXml" Target="../ink/ink296.xml"/><Relationship Id="rId111" Type="http://schemas.openxmlformats.org/officeDocument/2006/relationships/image" Target="../media/image109.png"/><Relationship Id="rId15" Type="http://schemas.openxmlformats.org/officeDocument/2006/relationships/image" Target="../media/image9711.png"/><Relationship Id="rId36" Type="http://schemas.openxmlformats.org/officeDocument/2006/relationships/customXml" Target="../ink/ink270.xml"/><Relationship Id="rId57" Type="http://schemas.openxmlformats.org/officeDocument/2006/relationships/image" Target="../media/image82.png"/><Relationship Id="rId106" Type="http://schemas.openxmlformats.org/officeDocument/2006/relationships/customXml" Target="../ink/ink305.xml"/><Relationship Id="rId127" Type="http://schemas.openxmlformats.org/officeDocument/2006/relationships/image" Target="../media/image117.png"/><Relationship Id="rId10" Type="http://schemas.openxmlformats.org/officeDocument/2006/relationships/customXml" Target="../ink/ink258.xml"/><Relationship Id="rId31" Type="http://schemas.openxmlformats.org/officeDocument/2006/relationships/image" Target="../media/image69.png"/><Relationship Id="rId52" Type="http://schemas.openxmlformats.org/officeDocument/2006/relationships/customXml" Target="../ink/ink278.xml"/><Relationship Id="rId73" Type="http://schemas.openxmlformats.org/officeDocument/2006/relationships/image" Target="../media/image90.png"/><Relationship Id="rId78" Type="http://schemas.openxmlformats.org/officeDocument/2006/relationships/customXml" Target="../ink/ink291.xml"/><Relationship Id="rId94" Type="http://schemas.openxmlformats.org/officeDocument/2006/relationships/customXml" Target="../ink/ink299.xml"/><Relationship Id="rId99" Type="http://schemas.openxmlformats.org/officeDocument/2006/relationships/image" Target="../media/image103.png"/><Relationship Id="rId101" Type="http://schemas.openxmlformats.org/officeDocument/2006/relationships/image" Target="../media/image104.png"/><Relationship Id="rId122" Type="http://schemas.openxmlformats.org/officeDocument/2006/relationships/customXml" Target="../ink/ink313.xml"/><Relationship Id="rId4" Type="http://schemas.openxmlformats.org/officeDocument/2006/relationships/image" Target="../media/image123.png"/><Relationship Id="rId9" Type="http://schemas.openxmlformats.org/officeDocument/2006/relationships/image" Target="../media/image9680.png"/><Relationship Id="rId26" Type="http://schemas.openxmlformats.org/officeDocument/2006/relationships/customXml" Target="../ink/ink265.xml"/></Relationships>
</file>

<file path=ppt/slides/_rels/slide21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2.xml"/></Relationships>
</file>

<file path=ppt/slides/_rels/slide211.xml.rels><?xml version="1.0" encoding="UTF-8" standalone="yes"?>
<Relationships xmlns="http://schemas.openxmlformats.org/package/2006/relationships"><Relationship Id="rId117" Type="http://schemas.openxmlformats.org/officeDocument/2006/relationships/image" Target="../media/image10211.png"/><Relationship Id="rId21" Type="http://schemas.openxmlformats.org/officeDocument/2006/relationships/image" Target="../media/image5410.png"/><Relationship Id="rId42" Type="http://schemas.openxmlformats.org/officeDocument/2006/relationships/customXml" Target="../ink/ink9146.xml"/><Relationship Id="rId63" Type="http://schemas.openxmlformats.org/officeDocument/2006/relationships/image" Target="../media/image7511.png"/><Relationship Id="rId84" Type="http://schemas.openxmlformats.org/officeDocument/2006/relationships/customXml" Target="../ink/ink9167.xml"/><Relationship Id="rId138" Type="http://schemas.openxmlformats.org/officeDocument/2006/relationships/customXml" Target="../ink/ink9194.xml"/><Relationship Id="rId159" Type="http://schemas.openxmlformats.org/officeDocument/2006/relationships/image" Target="../media/image1232.png"/><Relationship Id="rId170" Type="http://schemas.openxmlformats.org/officeDocument/2006/relationships/customXml" Target="../ink/ink9210.xml"/><Relationship Id="rId107" Type="http://schemas.openxmlformats.org/officeDocument/2006/relationships/image" Target="../media/image9712.png"/><Relationship Id="rId11" Type="http://schemas.openxmlformats.org/officeDocument/2006/relationships/image" Target="../media/image4910.png"/><Relationship Id="rId32" Type="http://schemas.openxmlformats.org/officeDocument/2006/relationships/customXml" Target="../ink/ink9141.xml"/><Relationship Id="rId53" Type="http://schemas.openxmlformats.org/officeDocument/2006/relationships/image" Target="../media/image7011.png"/><Relationship Id="rId74" Type="http://schemas.openxmlformats.org/officeDocument/2006/relationships/customXml" Target="../ink/ink9162.xml"/><Relationship Id="rId128" Type="http://schemas.openxmlformats.org/officeDocument/2006/relationships/customXml" Target="../ink/ink9189.xml"/><Relationship Id="rId149" Type="http://schemas.openxmlformats.org/officeDocument/2006/relationships/image" Target="../media/image1182.png"/><Relationship Id="rId5" Type="http://schemas.openxmlformats.org/officeDocument/2006/relationships/image" Target="../media/image4610.png"/><Relationship Id="rId95" Type="http://schemas.openxmlformats.org/officeDocument/2006/relationships/image" Target="../media/image9111.png"/><Relationship Id="rId160" Type="http://schemas.openxmlformats.org/officeDocument/2006/relationships/customXml" Target="../ink/ink9205.xml"/><Relationship Id="rId22" Type="http://schemas.openxmlformats.org/officeDocument/2006/relationships/customXml" Target="../ink/ink9136.xml"/><Relationship Id="rId43" Type="http://schemas.openxmlformats.org/officeDocument/2006/relationships/image" Target="../media/image6511.png"/><Relationship Id="rId64" Type="http://schemas.openxmlformats.org/officeDocument/2006/relationships/customXml" Target="../ink/ink9157.xml"/><Relationship Id="rId118" Type="http://schemas.openxmlformats.org/officeDocument/2006/relationships/customXml" Target="../ink/ink9184.xml"/><Relationship Id="rId139" Type="http://schemas.openxmlformats.org/officeDocument/2006/relationships/image" Target="../media/image1131.png"/><Relationship Id="rId85" Type="http://schemas.openxmlformats.org/officeDocument/2006/relationships/image" Target="../media/image8611.png"/><Relationship Id="rId150" Type="http://schemas.openxmlformats.org/officeDocument/2006/relationships/customXml" Target="../ink/ink9200.xml"/><Relationship Id="rId171" Type="http://schemas.openxmlformats.org/officeDocument/2006/relationships/image" Target="../media/image1291.png"/><Relationship Id="rId12" Type="http://schemas.openxmlformats.org/officeDocument/2006/relationships/customXml" Target="../ink/ink9131.xml"/><Relationship Id="rId33" Type="http://schemas.openxmlformats.org/officeDocument/2006/relationships/image" Target="../media/image6010.png"/><Relationship Id="rId108" Type="http://schemas.openxmlformats.org/officeDocument/2006/relationships/customXml" Target="../ink/ink9179.xml"/><Relationship Id="rId129" Type="http://schemas.openxmlformats.org/officeDocument/2006/relationships/image" Target="../media/image1081.png"/><Relationship Id="rId54" Type="http://schemas.openxmlformats.org/officeDocument/2006/relationships/customXml" Target="../ink/ink9152.xml"/><Relationship Id="rId75" Type="http://schemas.openxmlformats.org/officeDocument/2006/relationships/image" Target="../media/image8111.png"/><Relationship Id="rId96" Type="http://schemas.openxmlformats.org/officeDocument/2006/relationships/customXml" Target="../ink/ink9173.xml"/><Relationship Id="rId140" Type="http://schemas.openxmlformats.org/officeDocument/2006/relationships/customXml" Target="../ink/ink9195.xml"/><Relationship Id="rId161" Type="http://schemas.openxmlformats.org/officeDocument/2006/relationships/image" Target="../media/image1242.png"/><Relationship Id="rId1" Type="http://schemas.openxmlformats.org/officeDocument/2006/relationships/slideLayout" Target="../slideLayouts/slideLayout12.xml"/><Relationship Id="rId6" Type="http://schemas.openxmlformats.org/officeDocument/2006/relationships/customXml" Target="../ink/ink9128.xml"/><Relationship Id="rId23" Type="http://schemas.openxmlformats.org/officeDocument/2006/relationships/image" Target="../media/image5510.png"/><Relationship Id="rId28" Type="http://schemas.openxmlformats.org/officeDocument/2006/relationships/customXml" Target="../ink/ink9139.xml"/><Relationship Id="rId49" Type="http://schemas.openxmlformats.org/officeDocument/2006/relationships/image" Target="../media/image6811.png"/><Relationship Id="rId114" Type="http://schemas.openxmlformats.org/officeDocument/2006/relationships/customXml" Target="../ink/ink9182.xml"/><Relationship Id="rId119" Type="http://schemas.openxmlformats.org/officeDocument/2006/relationships/image" Target="../media/image10312.png"/><Relationship Id="rId44" Type="http://schemas.openxmlformats.org/officeDocument/2006/relationships/customXml" Target="../ink/ink9147.xml"/><Relationship Id="rId60" Type="http://schemas.openxmlformats.org/officeDocument/2006/relationships/customXml" Target="../ink/ink9155.xml"/><Relationship Id="rId65" Type="http://schemas.openxmlformats.org/officeDocument/2006/relationships/image" Target="../media/image7611.png"/><Relationship Id="rId81" Type="http://schemas.openxmlformats.org/officeDocument/2006/relationships/image" Target="../media/image8411.png"/><Relationship Id="rId86" Type="http://schemas.openxmlformats.org/officeDocument/2006/relationships/customXml" Target="../ink/ink9168.xml"/><Relationship Id="rId130" Type="http://schemas.openxmlformats.org/officeDocument/2006/relationships/customXml" Target="../ink/ink9190.xml"/><Relationship Id="rId135" Type="http://schemas.openxmlformats.org/officeDocument/2006/relationships/image" Target="../media/image1111.png"/><Relationship Id="rId151" Type="http://schemas.openxmlformats.org/officeDocument/2006/relationships/image" Target="../media/image1192.png"/><Relationship Id="rId156" Type="http://schemas.openxmlformats.org/officeDocument/2006/relationships/customXml" Target="../ink/ink9203.xml"/><Relationship Id="rId172" Type="http://schemas.openxmlformats.org/officeDocument/2006/relationships/image" Target="../media/image16.png"/><Relationship Id="rId13" Type="http://schemas.openxmlformats.org/officeDocument/2006/relationships/image" Target="../media/image5010.png"/><Relationship Id="rId18" Type="http://schemas.openxmlformats.org/officeDocument/2006/relationships/customXml" Target="../ink/ink9134.xml"/><Relationship Id="rId39" Type="http://schemas.openxmlformats.org/officeDocument/2006/relationships/image" Target="../media/image6311.png"/><Relationship Id="rId109" Type="http://schemas.openxmlformats.org/officeDocument/2006/relationships/image" Target="../media/image9811.png"/><Relationship Id="rId34" Type="http://schemas.openxmlformats.org/officeDocument/2006/relationships/customXml" Target="../ink/ink9142.xml"/><Relationship Id="rId50" Type="http://schemas.openxmlformats.org/officeDocument/2006/relationships/customXml" Target="../ink/ink9150.xml"/><Relationship Id="rId55" Type="http://schemas.openxmlformats.org/officeDocument/2006/relationships/image" Target="../media/image7111.png"/><Relationship Id="rId76" Type="http://schemas.openxmlformats.org/officeDocument/2006/relationships/customXml" Target="../ink/ink9163.xml"/><Relationship Id="rId97" Type="http://schemas.openxmlformats.org/officeDocument/2006/relationships/image" Target="../media/image9211.png"/><Relationship Id="rId104" Type="http://schemas.openxmlformats.org/officeDocument/2006/relationships/customXml" Target="../ink/ink9177.xml"/><Relationship Id="rId120" Type="http://schemas.openxmlformats.org/officeDocument/2006/relationships/customXml" Target="../ink/ink9185.xml"/><Relationship Id="rId125" Type="http://schemas.openxmlformats.org/officeDocument/2006/relationships/image" Target="../media/image1061.png"/><Relationship Id="rId141" Type="http://schemas.openxmlformats.org/officeDocument/2006/relationships/image" Target="../media/image1141.png"/><Relationship Id="rId146" Type="http://schemas.openxmlformats.org/officeDocument/2006/relationships/customXml" Target="../ink/ink9198.xml"/><Relationship Id="rId167" Type="http://schemas.openxmlformats.org/officeDocument/2006/relationships/image" Target="../media/image1271.png"/><Relationship Id="rId7" Type="http://schemas.openxmlformats.org/officeDocument/2006/relationships/image" Target="../media/image4710.png"/><Relationship Id="rId71" Type="http://schemas.openxmlformats.org/officeDocument/2006/relationships/image" Target="../media/image7911.png"/><Relationship Id="rId92" Type="http://schemas.openxmlformats.org/officeDocument/2006/relationships/customXml" Target="../ink/ink9171.xml"/><Relationship Id="rId162" Type="http://schemas.openxmlformats.org/officeDocument/2006/relationships/customXml" Target="../ink/ink9206.xml"/><Relationship Id="rId2" Type="http://schemas.openxmlformats.org/officeDocument/2006/relationships/customXml" Target="../ink/ink9126.xml"/><Relationship Id="rId29" Type="http://schemas.openxmlformats.org/officeDocument/2006/relationships/image" Target="../media/image5810.png"/><Relationship Id="rId24" Type="http://schemas.openxmlformats.org/officeDocument/2006/relationships/customXml" Target="../ink/ink9137.xml"/><Relationship Id="rId40" Type="http://schemas.openxmlformats.org/officeDocument/2006/relationships/customXml" Target="../ink/ink9145.xml"/><Relationship Id="rId45" Type="http://schemas.openxmlformats.org/officeDocument/2006/relationships/image" Target="../media/image6611.png"/><Relationship Id="rId66" Type="http://schemas.openxmlformats.org/officeDocument/2006/relationships/customXml" Target="../ink/ink9158.xml"/><Relationship Id="rId87" Type="http://schemas.openxmlformats.org/officeDocument/2006/relationships/image" Target="../media/image8711.png"/><Relationship Id="rId110" Type="http://schemas.openxmlformats.org/officeDocument/2006/relationships/customXml" Target="../ink/ink9180.xml"/><Relationship Id="rId115" Type="http://schemas.openxmlformats.org/officeDocument/2006/relationships/image" Target="../media/image10111.png"/><Relationship Id="rId131" Type="http://schemas.openxmlformats.org/officeDocument/2006/relationships/image" Target="../media/image1091.png"/><Relationship Id="rId136" Type="http://schemas.openxmlformats.org/officeDocument/2006/relationships/customXml" Target="../ink/ink9193.xml"/><Relationship Id="rId157" Type="http://schemas.openxmlformats.org/officeDocument/2006/relationships/image" Target="../media/image1226.png"/><Relationship Id="rId61" Type="http://schemas.openxmlformats.org/officeDocument/2006/relationships/image" Target="../media/image7411.png"/><Relationship Id="rId82" Type="http://schemas.openxmlformats.org/officeDocument/2006/relationships/customXml" Target="../ink/ink9166.xml"/><Relationship Id="rId152" Type="http://schemas.openxmlformats.org/officeDocument/2006/relationships/customXml" Target="../ink/ink9201.xml"/><Relationship Id="rId173" Type="http://schemas.openxmlformats.org/officeDocument/2006/relationships/image" Target="../media/image392.png"/><Relationship Id="rId19" Type="http://schemas.openxmlformats.org/officeDocument/2006/relationships/image" Target="../media/image5310.png"/><Relationship Id="rId14" Type="http://schemas.openxmlformats.org/officeDocument/2006/relationships/customXml" Target="../ink/ink9132.xml"/><Relationship Id="rId30" Type="http://schemas.openxmlformats.org/officeDocument/2006/relationships/customXml" Target="../ink/ink9140.xml"/><Relationship Id="rId35" Type="http://schemas.openxmlformats.org/officeDocument/2006/relationships/image" Target="../media/image6111.png"/><Relationship Id="rId56" Type="http://schemas.openxmlformats.org/officeDocument/2006/relationships/customXml" Target="../ink/ink9153.xml"/><Relationship Id="rId77" Type="http://schemas.openxmlformats.org/officeDocument/2006/relationships/image" Target="../media/image8211.png"/><Relationship Id="rId100" Type="http://schemas.openxmlformats.org/officeDocument/2006/relationships/customXml" Target="../ink/ink9175.xml"/><Relationship Id="rId105" Type="http://schemas.openxmlformats.org/officeDocument/2006/relationships/image" Target="../media/image9611.png"/><Relationship Id="rId126" Type="http://schemas.openxmlformats.org/officeDocument/2006/relationships/customXml" Target="../ink/ink9188.xml"/><Relationship Id="rId147" Type="http://schemas.openxmlformats.org/officeDocument/2006/relationships/image" Target="../media/image1172.png"/><Relationship Id="rId168" Type="http://schemas.openxmlformats.org/officeDocument/2006/relationships/customXml" Target="../ink/ink9209.xml"/><Relationship Id="rId8" Type="http://schemas.openxmlformats.org/officeDocument/2006/relationships/customXml" Target="../ink/ink9129.xml"/><Relationship Id="rId51" Type="http://schemas.openxmlformats.org/officeDocument/2006/relationships/image" Target="../media/image6911.png"/><Relationship Id="rId72" Type="http://schemas.openxmlformats.org/officeDocument/2006/relationships/customXml" Target="../ink/ink9161.xml"/><Relationship Id="rId93" Type="http://schemas.openxmlformats.org/officeDocument/2006/relationships/image" Target="../media/image9011.png"/><Relationship Id="rId98" Type="http://schemas.openxmlformats.org/officeDocument/2006/relationships/customXml" Target="../ink/ink9174.xml"/><Relationship Id="rId121" Type="http://schemas.openxmlformats.org/officeDocument/2006/relationships/image" Target="../media/image10412.png"/><Relationship Id="rId142" Type="http://schemas.openxmlformats.org/officeDocument/2006/relationships/customXml" Target="../ink/ink9196.xml"/><Relationship Id="rId163" Type="http://schemas.openxmlformats.org/officeDocument/2006/relationships/image" Target="../media/image1251.png"/><Relationship Id="rId3" Type="http://schemas.openxmlformats.org/officeDocument/2006/relationships/image" Target="../media/image4510.png"/><Relationship Id="rId25" Type="http://schemas.openxmlformats.org/officeDocument/2006/relationships/image" Target="../media/image5610.png"/><Relationship Id="rId46" Type="http://schemas.openxmlformats.org/officeDocument/2006/relationships/customXml" Target="../ink/ink9148.xml"/><Relationship Id="rId67" Type="http://schemas.openxmlformats.org/officeDocument/2006/relationships/image" Target="../media/image7711.png"/><Relationship Id="rId116" Type="http://schemas.openxmlformats.org/officeDocument/2006/relationships/customXml" Target="../ink/ink9183.xml"/><Relationship Id="rId137" Type="http://schemas.openxmlformats.org/officeDocument/2006/relationships/image" Target="../media/image1121.png"/><Relationship Id="rId158" Type="http://schemas.openxmlformats.org/officeDocument/2006/relationships/customXml" Target="../ink/ink9204.xml"/><Relationship Id="rId20" Type="http://schemas.openxmlformats.org/officeDocument/2006/relationships/customXml" Target="../ink/ink9135.xml"/><Relationship Id="rId41" Type="http://schemas.openxmlformats.org/officeDocument/2006/relationships/image" Target="../media/image6411.png"/><Relationship Id="rId62" Type="http://schemas.openxmlformats.org/officeDocument/2006/relationships/customXml" Target="../ink/ink9156.xml"/><Relationship Id="rId83" Type="http://schemas.openxmlformats.org/officeDocument/2006/relationships/image" Target="../media/image8511.png"/><Relationship Id="rId88" Type="http://schemas.openxmlformats.org/officeDocument/2006/relationships/customXml" Target="../ink/ink9169.xml"/><Relationship Id="rId111" Type="http://schemas.openxmlformats.org/officeDocument/2006/relationships/image" Target="../media/image9911.png"/><Relationship Id="rId132" Type="http://schemas.openxmlformats.org/officeDocument/2006/relationships/customXml" Target="../ink/ink9191.xml"/><Relationship Id="rId153" Type="http://schemas.openxmlformats.org/officeDocument/2006/relationships/image" Target="../media/image12010.png"/><Relationship Id="rId15" Type="http://schemas.openxmlformats.org/officeDocument/2006/relationships/image" Target="../media/image5110.png"/><Relationship Id="rId36" Type="http://schemas.openxmlformats.org/officeDocument/2006/relationships/customXml" Target="../ink/ink9143.xml"/><Relationship Id="rId57" Type="http://schemas.openxmlformats.org/officeDocument/2006/relationships/image" Target="../media/image7211.png"/><Relationship Id="rId106" Type="http://schemas.openxmlformats.org/officeDocument/2006/relationships/customXml" Target="../ink/ink9178.xml"/><Relationship Id="rId127" Type="http://schemas.openxmlformats.org/officeDocument/2006/relationships/image" Target="../media/image1071.png"/><Relationship Id="rId10" Type="http://schemas.openxmlformats.org/officeDocument/2006/relationships/customXml" Target="../ink/ink9130.xml"/><Relationship Id="rId31" Type="http://schemas.openxmlformats.org/officeDocument/2006/relationships/image" Target="../media/image5910.png"/><Relationship Id="rId52" Type="http://schemas.openxmlformats.org/officeDocument/2006/relationships/customXml" Target="../ink/ink9151.xml"/><Relationship Id="rId73" Type="http://schemas.openxmlformats.org/officeDocument/2006/relationships/image" Target="../media/image8011.png"/><Relationship Id="rId78" Type="http://schemas.openxmlformats.org/officeDocument/2006/relationships/customXml" Target="../ink/ink9164.xml"/><Relationship Id="rId94" Type="http://schemas.openxmlformats.org/officeDocument/2006/relationships/customXml" Target="../ink/ink9172.xml"/><Relationship Id="rId99" Type="http://schemas.openxmlformats.org/officeDocument/2006/relationships/image" Target="../media/image9311.png"/><Relationship Id="rId101" Type="http://schemas.openxmlformats.org/officeDocument/2006/relationships/image" Target="../media/image9411.png"/><Relationship Id="rId122" Type="http://schemas.openxmlformats.org/officeDocument/2006/relationships/customXml" Target="../ink/ink9186.xml"/><Relationship Id="rId143" Type="http://schemas.openxmlformats.org/officeDocument/2006/relationships/image" Target="../media/image1151.png"/><Relationship Id="rId148" Type="http://schemas.openxmlformats.org/officeDocument/2006/relationships/customXml" Target="../ink/ink9199.xml"/><Relationship Id="rId164" Type="http://schemas.openxmlformats.org/officeDocument/2006/relationships/customXml" Target="../ink/ink9207.xml"/><Relationship Id="rId169" Type="http://schemas.openxmlformats.org/officeDocument/2006/relationships/image" Target="../media/image1281.png"/><Relationship Id="rId4" Type="http://schemas.openxmlformats.org/officeDocument/2006/relationships/customXml" Target="../ink/ink9127.xml"/><Relationship Id="rId9" Type="http://schemas.openxmlformats.org/officeDocument/2006/relationships/image" Target="../media/image4810.png"/><Relationship Id="rId26" Type="http://schemas.openxmlformats.org/officeDocument/2006/relationships/customXml" Target="../ink/ink9138.xml"/><Relationship Id="rId47" Type="http://schemas.openxmlformats.org/officeDocument/2006/relationships/image" Target="../media/image6711.png"/><Relationship Id="rId68" Type="http://schemas.openxmlformats.org/officeDocument/2006/relationships/customXml" Target="../ink/ink9159.xml"/><Relationship Id="rId89" Type="http://schemas.openxmlformats.org/officeDocument/2006/relationships/image" Target="../media/image8811.png"/><Relationship Id="rId112" Type="http://schemas.openxmlformats.org/officeDocument/2006/relationships/customXml" Target="../ink/ink9181.xml"/><Relationship Id="rId133" Type="http://schemas.openxmlformats.org/officeDocument/2006/relationships/image" Target="../media/image1101.png"/><Relationship Id="rId154" Type="http://schemas.openxmlformats.org/officeDocument/2006/relationships/customXml" Target="../ink/ink9202.xml"/><Relationship Id="rId16" Type="http://schemas.openxmlformats.org/officeDocument/2006/relationships/customXml" Target="../ink/ink9133.xml"/><Relationship Id="rId37" Type="http://schemas.openxmlformats.org/officeDocument/2006/relationships/image" Target="../media/image6211.png"/><Relationship Id="rId58" Type="http://schemas.openxmlformats.org/officeDocument/2006/relationships/customXml" Target="../ink/ink9154.xml"/><Relationship Id="rId79" Type="http://schemas.openxmlformats.org/officeDocument/2006/relationships/image" Target="../media/image8311.png"/><Relationship Id="rId102" Type="http://schemas.openxmlformats.org/officeDocument/2006/relationships/customXml" Target="../ink/ink9176.xml"/><Relationship Id="rId123" Type="http://schemas.openxmlformats.org/officeDocument/2006/relationships/image" Target="../media/image10511.png"/><Relationship Id="rId144" Type="http://schemas.openxmlformats.org/officeDocument/2006/relationships/customXml" Target="../ink/ink9197.xml"/><Relationship Id="rId90" Type="http://schemas.openxmlformats.org/officeDocument/2006/relationships/customXml" Target="../ink/ink9170.xml"/><Relationship Id="rId165" Type="http://schemas.openxmlformats.org/officeDocument/2006/relationships/image" Target="../media/image1261.png"/><Relationship Id="rId27" Type="http://schemas.openxmlformats.org/officeDocument/2006/relationships/image" Target="../media/image5710.png"/><Relationship Id="rId48" Type="http://schemas.openxmlformats.org/officeDocument/2006/relationships/customXml" Target="../ink/ink9149.xml"/><Relationship Id="rId69" Type="http://schemas.openxmlformats.org/officeDocument/2006/relationships/image" Target="../media/image7811.png"/><Relationship Id="rId113" Type="http://schemas.openxmlformats.org/officeDocument/2006/relationships/image" Target="../media/image10011.png"/><Relationship Id="rId134" Type="http://schemas.openxmlformats.org/officeDocument/2006/relationships/customXml" Target="../ink/ink9192.xml"/><Relationship Id="rId80" Type="http://schemas.openxmlformats.org/officeDocument/2006/relationships/customXml" Target="../ink/ink9165.xml"/><Relationship Id="rId155" Type="http://schemas.openxmlformats.org/officeDocument/2006/relationships/image" Target="../media/image12110.png"/><Relationship Id="rId17" Type="http://schemas.openxmlformats.org/officeDocument/2006/relationships/image" Target="../media/image5210.png"/><Relationship Id="rId38" Type="http://schemas.openxmlformats.org/officeDocument/2006/relationships/customXml" Target="../ink/ink9144.xml"/><Relationship Id="rId59" Type="http://schemas.openxmlformats.org/officeDocument/2006/relationships/image" Target="../media/image7311.png"/><Relationship Id="rId103" Type="http://schemas.openxmlformats.org/officeDocument/2006/relationships/image" Target="../media/image9511.png"/><Relationship Id="rId124" Type="http://schemas.openxmlformats.org/officeDocument/2006/relationships/customXml" Target="../ink/ink9187.xml"/><Relationship Id="rId70" Type="http://schemas.openxmlformats.org/officeDocument/2006/relationships/customXml" Target="../ink/ink9160.xml"/><Relationship Id="rId91" Type="http://schemas.openxmlformats.org/officeDocument/2006/relationships/image" Target="../media/image8911.png"/><Relationship Id="rId145" Type="http://schemas.openxmlformats.org/officeDocument/2006/relationships/image" Target="../media/image1162.png"/><Relationship Id="rId166" Type="http://schemas.openxmlformats.org/officeDocument/2006/relationships/customXml" Target="../ink/ink9208.xml"/></Relationships>
</file>

<file path=ppt/slides/_rels/slide212.xml.rels><?xml version="1.0" encoding="UTF-8" standalone="yes"?>
<Relationships xmlns="http://schemas.openxmlformats.org/package/2006/relationships"><Relationship Id="rId13" Type="http://schemas.openxmlformats.org/officeDocument/2006/relationships/customXml" Target="../ink/ink9216.xml"/><Relationship Id="rId18" Type="http://schemas.openxmlformats.org/officeDocument/2006/relationships/image" Target="../media/image1411.png"/><Relationship Id="rId26" Type="http://schemas.openxmlformats.org/officeDocument/2006/relationships/image" Target="../media/image14510.png"/><Relationship Id="rId39" Type="http://schemas.openxmlformats.org/officeDocument/2006/relationships/customXml" Target="../ink/ink9229.xml"/><Relationship Id="rId21" Type="http://schemas.openxmlformats.org/officeDocument/2006/relationships/customXml" Target="../ink/ink9220.xml"/><Relationship Id="rId34" Type="http://schemas.openxmlformats.org/officeDocument/2006/relationships/image" Target="../media/image14911.png"/><Relationship Id="rId42" Type="http://schemas.openxmlformats.org/officeDocument/2006/relationships/image" Target="../media/image15310.png"/><Relationship Id="rId47" Type="http://schemas.openxmlformats.org/officeDocument/2006/relationships/customXml" Target="../ink/ink9233.xml"/><Relationship Id="rId50" Type="http://schemas.openxmlformats.org/officeDocument/2006/relationships/image" Target="../media/image15710.png"/><Relationship Id="rId55" Type="http://schemas.openxmlformats.org/officeDocument/2006/relationships/customXml" Target="../ink/ink9237.xml"/><Relationship Id="rId7" Type="http://schemas.openxmlformats.org/officeDocument/2006/relationships/customXml" Target="../ink/ink9213.xml"/><Relationship Id="rId2" Type="http://schemas.openxmlformats.org/officeDocument/2006/relationships/image" Target="../media/image392.png"/><Relationship Id="rId16" Type="http://schemas.openxmlformats.org/officeDocument/2006/relationships/image" Target="../media/image1401.png"/><Relationship Id="rId29" Type="http://schemas.openxmlformats.org/officeDocument/2006/relationships/customXml" Target="../ink/ink9224.xml"/><Relationship Id="rId11" Type="http://schemas.openxmlformats.org/officeDocument/2006/relationships/customXml" Target="../ink/ink9215.xml"/><Relationship Id="rId24" Type="http://schemas.openxmlformats.org/officeDocument/2006/relationships/image" Target="../media/image14410.png"/><Relationship Id="rId32" Type="http://schemas.openxmlformats.org/officeDocument/2006/relationships/image" Target="../media/image14811.png"/><Relationship Id="rId37" Type="http://schemas.openxmlformats.org/officeDocument/2006/relationships/customXml" Target="../ink/ink9228.xml"/><Relationship Id="rId40" Type="http://schemas.openxmlformats.org/officeDocument/2006/relationships/image" Target="../media/image15210.png"/><Relationship Id="rId45" Type="http://schemas.openxmlformats.org/officeDocument/2006/relationships/customXml" Target="../ink/ink9232.xml"/><Relationship Id="rId53" Type="http://schemas.openxmlformats.org/officeDocument/2006/relationships/customXml" Target="../ink/ink9236.xml"/><Relationship Id="rId5" Type="http://schemas.openxmlformats.org/officeDocument/2006/relationships/customXml" Target="../ink/ink9212.xml"/><Relationship Id="rId10" Type="http://schemas.openxmlformats.org/officeDocument/2006/relationships/image" Target="../media/image13710.png"/><Relationship Id="rId19" Type="http://schemas.openxmlformats.org/officeDocument/2006/relationships/customXml" Target="../ink/ink9219.xml"/><Relationship Id="rId31" Type="http://schemas.openxmlformats.org/officeDocument/2006/relationships/customXml" Target="../ink/ink9225.xml"/><Relationship Id="rId44" Type="http://schemas.openxmlformats.org/officeDocument/2006/relationships/image" Target="../media/image15410.png"/><Relationship Id="rId52" Type="http://schemas.openxmlformats.org/officeDocument/2006/relationships/image" Target="../media/image15810.png"/><Relationship Id="rId4" Type="http://schemas.openxmlformats.org/officeDocument/2006/relationships/image" Target="../media/image13410.png"/><Relationship Id="rId9" Type="http://schemas.openxmlformats.org/officeDocument/2006/relationships/customXml" Target="../ink/ink9214.xml"/><Relationship Id="rId14" Type="http://schemas.openxmlformats.org/officeDocument/2006/relationships/image" Target="../media/image13910.png"/><Relationship Id="rId22" Type="http://schemas.openxmlformats.org/officeDocument/2006/relationships/image" Target="../media/image1431.png"/><Relationship Id="rId27" Type="http://schemas.openxmlformats.org/officeDocument/2006/relationships/customXml" Target="../ink/ink9223.xml"/><Relationship Id="rId30" Type="http://schemas.openxmlformats.org/officeDocument/2006/relationships/image" Target="../media/image14711.png"/><Relationship Id="rId35" Type="http://schemas.openxmlformats.org/officeDocument/2006/relationships/customXml" Target="../ink/ink9227.xml"/><Relationship Id="rId43" Type="http://schemas.openxmlformats.org/officeDocument/2006/relationships/customXml" Target="../ink/ink9231.xml"/><Relationship Id="rId48" Type="http://schemas.openxmlformats.org/officeDocument/2006/relationships/image" Target="../media/image15610.png"/><Relationship Id="rId56" Type="http://schemas.openxmlformats.org/officeDocument/2006/relationships/image" Target="../media/image16010.png"/><Relationship Id="rId8" Type="http://schemas.openxmlformats.org/officeDocument/2006/relationships/image" Target="../media/image13610.png"/><Relationship Id="rId51" Type="http://schemas.openxmlformats.org/officeDocument/2006/relationships/customXml" Target="../ink/ink9235.xml"/><Relationship Id="rId3" Type="http://schemas.openxmlformats.org/officeDocument/2006/relationships/customXml" Target="../ink/ink9211.xml"/><Relationship Id="rId12" Type="http://schemas.openxmlformats.org/officeDocument/2006/relationships/image" Target="../media/image13810.png"/><Relationship Id="rId17" Type="http://schemas.openxmlformats.org/officeDocument/2006/relationships/customXml" Target="../ink/ink9218.xml"/><Relationship Id="rId25" Type="http://schemas.openxmlformats.org/officeDocument/2006/relationships/customXml" Target="../ink/ink9222.xml"/><Relationship Id="rId33" Type="http://schemas.openxmlformats.org/officeDocument/2006/relationships/customXml" Target="../ink/ink9226.xml"/><Relationship Id="rId38" Type="http://schemas.openxmlformats.org/officeDocument/2006/relationships/image" Target="../media/image15110.png"/><Relationship Id="rId46" Type="http://schemas.openxmlformats.org/officeDocument/2006/relationships/image" Target="../media/image15510.png"/><Relationship Id="rId20" Type="http://schemas.openxmlformats.org/officeDocument/2006/relationships/image" Target="../media/image1421.png"/><Relationship Id="rId41" Type="http://schemas.openxmlformats.org/officeDocument/2006/relationships/customXml" Target="../ink/ink9230.xml"/><Relationship Id="rId54" Type="http://schemas.openxmlformats.org/officeDocument/2006/relationships/image" Target="../media/image15910.png"/><Relationship Id="rId1" Type="http://schemas.openxmlformats.org/officeDocument/2006/relationships/slideLayout" Target="../slideLayouts/slideLayout12.xml"/><Relationship Id="rId6" Type="http://schemas.openxmlformats.org/officeDocument/2006/relationships/image" Target="../media/image13510.png"/><Relationship Id="rId15" Type="http://schemas.openxmlformats.org/officeDocument/2006/relationships/customXml" Target="../ink/ink9217.xml"/><Relationship Id="rId23" Type="http://schemas.openxmlformats.org/officeDocument/2006/relationships/customXml" Target="../ink/ink9221.xml"/><Relationship Id="rId28" Type="http://schemas.openxmlformats.org/officeDocument/2006/relationships/image" Target="../media/image14611.png"/><Relationship Id="rId36" Type="http://schemas.openxmlformats.org/officeDocument/2006/relationships/image" Target="../media/image15011.png"/><Relationship Id="rId49" Type="http://schemas.openxmlformats.org/officeDocument/2006/relationships/customXml" Target="../ink/ink9234.xml"/></Relationships>
</file>

<file path=ppt/slides/_rels/slide213.xml.rels><?xml version="1.0" encoding="UTF-8" standalone="yes"?>
<Relationships xmlns="http://schemas.openxmlformats.org/package/2006/relationships"><Relationship Id="rId117" Type="http://schemas.openxmlformats.org/officeDocument/2006/relationships/customXml" Target="../ink/ink9295.xml"/><Relationship Id="rId21" Type="http://schemas.openxmlformats.org/officeDocument/2006/relationships/customXml" Target="../ink/ink9247.xml"/><Relationship Id="rId42" Type="http://schemas.openxmlformats.org/officeDocument/2006/relationships/image" Target="../media/image17811.png"/><Relationship Id="rId63" Type="http://schemas.openxmlformats.org/officeDocument/2006/relationships/customXml" Target="../ink/ink9268.xml"/><Relationship Id="rId84" Type="http://schemas.openxmlformats.org/officeDocument/2006/relationships/image" Target="../media/image1401.png"/><Relationship Id="rId138" Type="http://schemas.openxmlformats.org/officeDocument/2006/relationships/image" Target="../media/image21410.png"/><Relationship Id="rId159" Type="http://schemas.openxmlformats.org/officeDocument/2006/relationships/customXml" Target="../ink/ink9316.xml"/><Relationship Id="rId170" Type="http://schemas.openxmlformats.org/officeDocument/2006/relationships/image" Target="../media/image14911.png"/><Relationship Id="rId191" Type="http://schemas.openxmlformats.org/officeDocument/2006/relationships/customXml" Target="../ink/ink9332.xml"/><Relationship Id="rId107" Type="http://schemas.openxmlformats.org/officeDocument/2006/relationships/customXml" Target="../ink/ink9290.xml"/><Relationship Id="rId11" Type="http://schemas.openxmlformats.org/officeDocument/2006/relationships/customXml" Target="../ink/ink9242.xml"/><Relationship Id="rId32" Type="http://schemas.openxmlformats.org/officeDocument/2006/relationships/image" Target="../media/image17311.png"/><Relationship Id="rId53" Type="http://schemas.openxmlformats.org/officeDocument/2006/relationships/customXml" Target="../ink/ink9263.xml"/><Relationship Id="rId74" Type="http://schemas.openxmlformats.org/officeDocument/2006/relationships/image" Target="../media/image19410.png"/><Relationship Id="rId128" Type="http://schemas.openxmlformats.org/officeDocument/2006/relationships/image" Target="../media/image20910.png"/><Relationship Id="rId149" Type="http://schemas.openxmlformats.org/officeDocument/2006/relationships/customXml" Target="../ink/ink9311.xml"/><Relationship Id="rId5" Type="http://schemas.openxmlformats.org/officeDocument/2006/relationships/customXml" Target="../ink/ink9239.xml"/><Relationship Id="rId95" Type="http://schemas.openxmlformats.org/officeDocument/2006/relationships/customXml" Target="../ink/ink9284.xml"/><Relationship Id="rId160" Type="http://schemas.openxmlformats.org/officeDocument/2006/relationships/image" Target="../media/image22510.png"/><Relationship Id="rId181" Type="http://schemas.openxmlformats.org/officeDocument/2006/relationships/customXml" Target="../ink/ink9327.xml"/><Relationship Id="rId22" Type="http://schemas.openxmlformats.org/officeDocument/2006/relationships/image" Target="../media/image16810.png"/><Relationship Id="rId43" Type="http://schemas.openxmlformats.org/officeDocument/2006/relationships/customXml" Target="../ink/ink9258.xml"/><Relationship Id="rId64" Type="http://schemas.openxmlformats.org/officeDocument/2006/relationships/image" Target="../media/image1890.png"/><Relationship Id="rId118" Type="http://schemas.openxmlformats.org/officeDocument/2006/relationships/image" Target="../media/image20410.png"/><Relationship Id="rId139" Type="http://schemas.openxmlformats.org/officeDocument/2006/relationships/customXml" Target="../ink/ink9306.xml"/><Relationship Id="rId85" Type="http://schemas.openxmlformats.org/officeDocument/2006/relationships/customXml" Target="../ink/ink9279.xml"/><Relationship Id="rId150" Type="http://schemas.openxmlformats.org/officeDocument/2006/relationships/image" Target="../media/image22010.png"/><Relationship Id="rId171" Type="http://schemas.openxmlformats.org/officeDocument/2006/relationships/customXml" Target="../ink/ink9322.xml"/><Relationship Id="rId192" Type="http://schemas.openxmlformats.org/officeDocument/2006/relationships/image" Target="../media/image16010.png"/><Relationship Id="rId12" Type="http://schemas.openxmlformats.org/officeDocument/2006/relationships/image" Target="../media/image16310.png"/><Relationship Id="rId33" Type="http://schemas.openxmlformats.org/officeDocument/2006/relationships/customXml" Target="../ink/ink9253.xml"/><Relationship Id="rId108" Type="http://schemas.openxmlformats.org/officeDocument/2006/relationships/image" Target="../media/image19910.png"/><Relationship Id="rId129" Type="http://schemas.openxmlformats.org/officeDocument/2006/relationships/customXml" Target="../ink/ink9301.xml"/><Relationship Id="rId54" Type="http://schemas.openxmlformats.org/officeDocument/2006/relationships/image" Target="../media/image18410.png"/><Relationship Id="rId75" Type="http://schemas.openxmlformats.org/officeDocument/2006/relationships/customXml" Target="../ink/ink9274.xml"/><Relationship Id="rId96" Type="http://schemas.openxmlformats.org/officeDocument/2006/relationships/image" Target="../media/image14611.png"/><Relationship Id="rId140" Type="http://schemas.openxmlformats.org/officeDocument/2006/relationships/image" Target="../media/image2152.png"/><Relationship Id="rId161" Type="http://schemas.openxmlformats.org/officeDocument/2006/relationships/customXml" Target="../ink/ink9317.xml"/><Relationship Id="rId182" Type="http://schemas.openxmlformats.org/officeDocument/2006/relationships/image" Target="../media/image15510.png"/><Relationship Id="rId6" Type="http://schemas.openxmlformats.org/officeDocument/2006/relationships/image" Target="../media/image13510.png"/><Relationship Id="rId23" Type="http://schemas.openxmlformats.org/officeDocument/2006/relationships/customXml" Target="../ink/ink9248.xml"/><Relationship Id="rId119" Type="http://schemas.openxmlformats.org/officeDocument/2006/relationships/customXml" Target="../ink/ink9296.xml"/><Relationship Id="rId44" Type="http://schemas.openxmlformats.org/officeDocument/2006/relationships/image" Target="../media/image17910.png"/><Relationship Id="rId65" Type="http://schemas.openxmlformats.org/officeDocument/2006/relationships/customXml" Target="../ink/ink9269.xml"/><Relationship Id="rId86" Type="http://schemas.openxmlformats.org/officeDocument/2006/relationships/image" Target="../media/image1411.png"/><Relationship Id="rId130" Type="http://schemas.openxmlformats.org/officeDocument/2006/relationships/image" Target="../media/image21010.png"/><Relationship Id="rId151" Type="http://schemas.openxmlformats.org/officeDocument/2006/relationships/customXml" Target="../ink/ink9312.xml"/><Relationship Id="rId172" Type="http://schemas.openxmlformats.org/officeDocument/2006/relationships/image" Target="../media/image15011.png"/><Relationship Id="rId193" Type="http://schemas.openxmlformats.org/officeDocument/2006/relationships/image" Target="../media/image392.png"/><Relationship Id="rId13" Type="http://schemas.openxmlformats.org/officeDocument/2006/relationships/customXml" Target="../ink/ink9243.xml"/><Relationship Id="rId18" Type="http://schemas.openxmlformats.org/officeDocument/2006/relationships/image" Target="../media/image16610.png"/><Relationship Id="rId39" Type="http://schemas.openxmlformats.org/officeDocument/2006/relationships/customXml" Target="../ink/ink9256.xml"/><Relationship Id="rId109" Type="http://schemas.openxmlformats.org/officeDocument/2006/relationships/customXml" Target="../ink/ink9291.xml"/><Relationship Id="rId34" Type="http://schemas.openxmlformats.org/officeDocument/2006/relationships/image" Target="../media/image17411.png"/><Relationship Id="rId50" Type="http://schemas.openxmlformats.org/officeDocument/2006/relationships/image" Target="../media/image18210.png"/><Relationship Id="rId55" Type="http://schemas.openxmlformats.org/officeDocument/2006/relationships/customXml" Target="../ink/ink9264.xml"/><Relationship Id="rId76" Type="http://schemas.openxmlformats.org/officeDocument/2006/relationships/image" Target="../media/image13610.png"/><Relationship Id="rId97" Type="http://schemas.openxmlformats.org/officeDocument/2006/relationships/customXml" Target="../ink/ink9285.xml"/><Relationship Id="rId104" Type="http://schemas.openxmlformats.org/officeDocument/2006/relationships/image" Target="../media/image19710.png"/><Relationship Id="rId120" Type="http://schemas.openxmlformats.org/officeDocument/2006/relationships/image" Target="../media/image20510.png"/><Relationship Id="rId125" Type="http://schemas.openxmlformats.org/officeDocument/2006/relationships/customXml" Target="../ink/ink9299.xml"/><Relationship Id="rId141" Type="http://schemas.openxmlformats.org/officeDocument/2006/relationships/customXml" Target="../ink/ink9307.xml"/><Relationship Id="rId146" Type="http://schemas.openxmlformats.org/officeDocument/2006/relationships/image" Target="../media/image21810.png"/><Relationship Id="rId167" Type="http://schemas.openxmlformats.org/officeDocument/2006/relationships/customXml" Target="../ink/ink9320.xml"/><Relationship Id="rId188" Type="http://schemas.openxmlformats.org/officeDocument/2006/relationships/image" Target="../media/image15810.png"/><Relationship Id="rId7" Type="http://schemas.openxmlformats.org/officeDocument/2006/relationships/customXml" Target="../ink/ink9240.xml"/><Relationship Id="rId71" Type="http://schemas.openxmlformats.org/officeDocument/2006/relationships/customXml" Target="../ink/ink9272.xml"/><Relationship Id="rId92" Type="http://schemas.openxmlformats.org/officeDocument/2006/relationships/image" Target="../media/image14410.png"/><Relationship Id="rId162" Type="http://schemas.openxmlformats.org/officeDocument/2006/relationships/image" Target="../media/image22610.png"/><Relationship Id="rId183" Type="http://schemas.openxmlformats.org/officeDocument/2006/relationships/customXml" Target="../ink/ink9328.xml"/><Relationship Id="rId2" Type="http://schemas.openxmlformats.org/officeDocument/2006/relationships/customXml" Target="../ink/ink9238.xml"/><Relationship Id="rId29" Type="http://schemas.openxmlformats.org/officeDocument/2006/relationships/customXml" Target="../ink/ink9251.xml"/><Relationship Id="rId24" Type="http://schemas.openxmlformats.org/officeDocument/2006/relationships/image" Target="../media/image16910.png"/><Relationship Id="rId40" Type="http://schemas.openxmlformats.org/officeDocument/2006/relationships/image" Target="../media/image17711.png"/><Relationship Id="rId45" Type="http://schemas.openxmlformats.org/officeDocument/2006/relationships/customXml" Target="../ink/ink9259.xml"/><Relationship Id="rId66" Type="http://schemas.openxmlformats.org/officeDocument/2006/relationships/image" Target="../media/image1900.png"/><Relationship Id="rId87" Type="http://schemas.openxmlformats.org/officeDocument/2006/relationships/customXml" Target="../ink/ink9280.xml"/><Relationship Id="rId110" Type="http://schemas.openxmlformats.org/officeDocument/2006/relationships/image" Target="../media/image20010.png"/><Relationship Id="rId115" Type="http://schemas.openxmlformats.org/officeDocument/2006/relationships/customXml" Target="../ink/ink9294.xml"/><Relationship Id="rId131" Type="http://schemas.openxmlformats.org/officeDocument/2006/relationships/customXml" Target="../ink/ink9302.xml"/><Relationship Id="rId136" Type="http://schemas.openxmlformats.org/officeDocument/2006/relationships/image" Target="../media/image21310.png"/><Relationship Id="rId157" Type="http://schemas.openxmlformats.org/officeDocument/2006/relationships/customXml" Target="../ink/ink9315.xml"/><Relationship Id="rId178" Type="http://schemas.openxmlformats.org/officeDocument/2006/relationships/image" Target="../media/image15310.png"/><Relationship Id="rId61" Type="http://schemas.openxmlformats.org/officeDocument/2006/relationships/customXml" Target="../ink/ink9267.xml"/><Relationship Id="rId82" Type="http://schemas.openxmlformats.org/officeDocument/2006/relationships/image" Target="../media/image13910.png"/><Relationship Id="rId152" Type="http://schemas.openxmlformats.org/officeDocument/2006/relationships/image" Target="../media/image22110.png"/><Relationship Id="rId173" Type="http://schemas.openxmlformats.org/officeDocument/2006/relationships/customXml" Target="../ink/ink9323.xml"/><Relationship Id="rId19" Type="http://schemas.openxmlformats.org/officeDocument/2006/relationships/customXml" Target="../ink/ink9246.xml"/><Relationship Id="rId14" Type="http://schemas.openxmlformats.org/officeDocument/2006/relationships/image" Target="../media/image16410.png"/><Relationship Id="rId30" Type="http://schemas.openxmlformats.org/officeDocument/2006/relationships/image" Target="../media/image17211.png"/><Relationship Id="rId35" Type="http://schemas.openxmlformats.org/officeDocument/2006/relationships/customXml" Target="../ink/ink9254.xml"/><Relationship Id="rId56" Type="http://schemas.openxmlformats.org/officeDocument/2006/relationships/image" Target="../media/image18510.png"/><Relationship Id="rId77" Type="http://schemas.openxmlformats.org/officeDocument/2006/relationships/customXml" Target="../ink/ink9275.xml"/><Relationship Id="rId100" Type="http://schemas.openxmlformats.org/officeDocument/2006/relationships/image" Target="../media/image19510.png"/><Relationship Id="rId105" Type="http://schemas.openxmlformats.org/officeDocument/2006/relationships/customXml" Target="../ink/ink9289.xml"/><Relationship Id="rId126" Type="http://schemas.openxmlformats.org/officeDocument/2006/relationships/image" Target="../media/image20810.png"/><Relationship Id="rId147" Type="http://schemas.openxmlformats.org/officeDocument/2006/relationships/customXml" Target="../ink/ink9310.xml"/><Relationship Id="rId168" Type="http://schemas.openxmlformats.org/officeDocument/2006/relationships/image" Target="../media/image14811.png"/><Relationship Id="rId8" Type="http://schemas.openxmlformats.org/officeDocument/2006/relationships/image" Target="../media/image16110.png"/><Relationship Id="rId51" Type="http://schemas.openxmlformats.org/officeDocument/2006/relationships/customXml" Target="../ink/ink9262.xml"/><Relationship Id="rId72" Type="http://schemas.openxmlformats.org/officeDocument/2006/relationships/image" Target="../media/image19310.png"/><Relationship Id="rId93" Type="http://schemas.openxmlformats.org/officeDocument/2006/relationships/customXml" Target="../ink/ink9283.xml"/><Relationship Id="rId98" Type="http://schemas.openxmlformats.org/officeDocument/2006/relationships/image" Target="../media/image14711.png"/><Relationship Id="rId121" Type="http://schemas.openxmlformats.org/officeDocument/2006/relationships/customXml" Target="../ink/ink9297.xml"/><Relationship Id="rId142" Type="http://schemas.openxmlformats.org/officeDocument/2006/relationships/image" Target="../media/image21610.png"/><Relationship Id="rId163" Type="http://schemas.openxmlformats.org/officeDocument/2006/relationships/customXml" Target="../ink/ink9318.xml"/><Relationship Id="rId184" Type="http://schemas.openxmlformats.org/officeDocument/2006/relationships/image" Target="../media/image15610.png"/><Relationship Id="rId189" Type="http://schemas.openxmlformats.org/officeDocument/2006/relationships/customXml" Target="../ink/ink9331.xml"/><Relationship Id="rId25" Type="http://schemas.openxmlformats.org/officeDocument/2006/relationships/customXml" Target="../ink/ink9249.xml"/><Relationship Id="rId46" Type="http://schemas.openxmlformats.org/officeDocument/2006/relationships/image" Target="../media/image18010.png"/><Relationship Id="rId67" Type="http://schemas.openxmlformats.org/officeDocument/2006/relationships/customXml" Target="../ink/ink9270.xml"/><Relationship Id="rId116" Type="http://schemas.openxmlformats.org/officeDocument/2006/relationships/image" Target="../media/image20310.png"/><Relationship Id="rId137" Type="http://schemas.openxmlformats.org/officeDocument/2006/relationships/customXml" Target="../ink/ink9305.xml"/><Relationship Id="rId158" Type="http://schemas.openxmlformats.org/officeDocument/2006/relationships/image" Target="../media/image22410.png"/><Relationship Id="rId20" Type="http://schemas.openxmlformats.org/officeDocument/2006/relationships/image" Target="../media/image16710.png"/><Relationship Id="rId41" Type="http://schemas.openxmlformats.org/officeDocument/2006/relationships/customXml" Target="../ink/ink9257.xml"/><Relationship Id="rId62" Type="http://schemas.openxmlformats.org/officeDocument/2006/relationships/image" Target="../media/image1880.png"/><Relationship Id="rId83" Type="http://schemas.openxmlformats.org/officeDocument/2006/relationships/customXml" Target="../ink/ink9278.xml"/><Relationship Id="rId88" Type="http://schemas.openxmlformats.org/officeDocument/2006/relationships/image" Target="../media/image1421.png"/><Relationship Id="rId111" Type="http://schemas.openxmlformats.org/officeDocument/2006/relationships/customXml" Target="../ink/ink9292.xml"/><Relationship Id="rId132" Type="http://schemas.openxmlformats.org/officeDocument/2006/relationships/image" Target="../media/image2113.png"/><Relationship Id="rId153" Type="http://schemas.openxmlformats.org/officeDocument/2006/relationships/customXml" Target="../ink/ink9313.xml"/><Relationship Id="rId174" Type="http://schemas.openxmlformats.org/officeDocument/2006/relationships/image" Target="../media/image15110.png"/><Relationship Id="rId179" Type="http://schemas.openxmlformats.org/officeDocument/2006/relationships/customXml" Target="../ink/ink9326.xml"/><Relationship Id="rId190" Type="http://schemas.openxmlformats.org/officeDocument/2006/relationships/image" Target="../media/image15910.png"/><Relationship Id="rId15" Type="http://schemas.openxmlformats.org/officeDocument/2006/relationships/customXml" Target="../ink/ink9244.xml"/><Relationship Id="rId36" Type="http://schemas.openxmlformats.org/officeDocument/2006/relationships/image" Target="../media/image17511.png"/><Relationship Id="rId57" Type="http://schemas.openxmlformats.org/officeDocument/2006/relationships/customXml" Target="../ink/ink9265.xml"/><Relationship Id="rId106" Type="http://schemas.openxmlformats.org/officeDocument/2006/relationships/image" Target="../media/image19810.png"/><Relationship Id="rId127" Type="http://schemas.openxmlformats.org/officeDocument/2006/relationships/customXml" Target="../ink/ink9300.xml"/><Relationship Id="rId10" Type="http://schemas.openxmlformats.org/officeDocument/2006/relationships/image" Target="../media/image16210.png"/><Relationship Id="rId31" Type="http://schemas.openxmlformats.org/officeDocument/2006/relationships/customXml" Target="../ink/ink9252.xml"/><Relationship Id="rId52" Type="http://schemas.openxmlformats.org/officeDocument/2006/relationships/image" Target="../media/image18310.png"/><Relationship Id="rId73" Type="http://schemas.openxmlformats.org/officeDocument/2006/relationships/customXml" Target="../ink/ink9273.xml"/><Relationship Id="rId78" Type="http://schemas.openxmlformats.org/officeDocument/2006/relationships/image" Target="../media/image13710.png"/><Relationship Id="rId94" Type="http://schemas.openxmlformats.org/officeDocument/2006/relationships/image" Target="../media/image14510.png"/><Relationship Id="rId99" Type="http://schemas.openxmlformats.org/officeDocument/2006/relationships/customXml" Target="../ink/ink9286.xml"/><Relationship Id="rId101" Type="http://schemas.openxmlformats.org/officeDocument/2006/relationships/customXml" Target="../ink/ink9287.xml"/><Relationship Id="rId122" Type="http://schemas.openxmlformats.org/officeDocument/2006/relationships/image" Target="../media/image20610.png"/><Relationship Id="rId143" Type="http://schemas.openxmlformats.org/officeDocument/2006/relationships/customXml" Target="../ink/ink9308.xml"/><Relationship Id="rId148" Type="http://schemas.openxmlformats.org/officeDocument/2006/relationships/image" Target="../media/image21910.png"/><Relationship Id="rId164" Type="http://schemas.openxmlformats.org/officeDocument/2006/relationships/image" Target="../media/image22710.png"/><Relationship Id="rId169" Type="http://schemas.openxmlformats.org/officeDocument/2006/relationships/customXml" Target="../ink/ink9321.xml"/><Relationship Id="rId185" Type="http://schemas.openxmlformats.org/officeDocument/2006/relationships/customXml" Target="../ink/ink9329.xml"/><Relationship Id="rId4" Type="http://schemas.openxmlformats.org/officeDocument/2006/relationships/image" Target="../media/image13410.png"/><Relationship Id="rId9" Type="http://schemas.openxmlformats.org/officeDocument/2006/relationships/customXml" Target="../ink/ink9241.xml"/><Relationship Id="rId180" Type="http://schemas.openxmlformats.org/officeDocument/2006/relationships/image" Target="../media/image15410.png"/><Relationship Id="rId26" Type="http://schemas.openxmlformats.org/officeDocument/2006/relationships/image" Target="../media/image17011.png"/><Relationship Id="rId47" Type="http://schemas.openxmlformats.org/officeDocument/2006/relationships/customXml" Target="../ink/ink9260.xml"/><Relationship Id="rId68" Type="http://schemas.openxmlformats.org/officeDocument/2006/relationships/image" Target="../media/image19110.png"/><Relationship Id="rId89" Type="http://schemas.openxmlformats.org/officeDocument/2006/relationships/customXml" Target="../ink/ink9281.xml"/><Relationship Id="rId112" Type="http://schemas.openxmlformats.org/officeDocument/2006/relationships/image" Target="../media/image20110.png"/><Relationship Id="rId133" Type="http://schemas.openxmlformats.org/officeDocument/2006/relationships/customXml" Target="../ink/ink9303.xml"/><Relationship Id="rId154" Type="http://schemas.openxmlformats.org/officeDocument/2006/relationships/image" Target="../media/image22210.png"/><Relationship Id="rId175" Type="http://schemas.openxmlformats.org/officeDocument/2006/relationships/customXml" Target="../ink/ink9324.xml"/><Relationship Id="rId16" Type="http://schemas.openxmlformats.org/officeDocument/2006/relationships/image" Target="../media/image16510.png"/><Relationship Id="rId37" Type="http://schemas.openxmlformats.org/officeDocument/2006/relationships/customXml" Target="../ink/ink9255.xml"/><Relationship Id="rId58" Type="http://schemas.openxmlformats.org/officeDocument/2006/relationships/image" Target="../media/image1860.png"/><Relationship Id="rId79" Type="http://schemas.openxmlformats.org/officeDocument/2006/relationships/customXml" Target="../ink/ink9276.xml"/><Relationship Id="rId102" Type="http://schemas.openxmlformats.org/officeDocument/2006/relationships/image" Target="../media/image19610.png"/><Relationship Id="rId123" Type="http://schemas.openxmlformats.org/officeDocument/2006/relationships/customXml" Target="../ink/ink9298.xml"/><Relationship Id="rId144" Type="http://schemas.openxmlformats.org/officeDocument/2006/relationships/image" Target="../media/image21710.png"/><Relationship Id="rId90" Type="http://schemas.openxmlformats.org/officeDocument/2006/relationships/image" Target="../media/image1431.png"/><Relationship Id="rId165" Type="http://schemas.openxmlformats.org/officeDocument/2006/relationships/customXml" Target="../ink/ink9319.xml"/><Relationship Id="rId186" Type="http://schemas.openxmlformats.org/officeDocument/2006/relationships/image" Target="../media/image15710.png"/><Relationship Id="rId27" Type="http://schemas.openxmlformats.org/officeDocument/2006/relationships/customXml" Target="../ink/ink9250.xml"/><Relationship Id="rId48" Type="http://schemas.openxmlformats.org/officeDocument/2006/relationships/image" Target="../media/image18110.png"/><Relationship Id="rId69" Type="http://schemas.openxmlformats.org/officeDocument/2006/relationships/customXml" Target="../ink/ink9271.xml"/><Relationship Id="rId113" Type="http://schemas.openxmlformats.org/officeDocument/2006/relationships/customXml" Target="../ink/ink9293.xml"/><Relationship Id="rId134" Type="http://schemas.openxmlformats.org/officeDocument/2006/relationships/image" Target="../media/image21210.png"/><Relationship Id="rId80" Type="http://schemas.openxmlformats.org/officeDocument/2006/relationships/image" Target="../media/image13810.png"/><Relationship Id="rId155" Type="http://schemas.openxmlformats.org/officeDocument/2006/relationships/customXml" Target="../ink/ink9314.xml"/><Relationship Id="rId176" Type="http://schemas.openxmlformats.org/officeDocument/2006/relationships/image" Target="../media/image15210.png"/><Relationship Id="rId17" Type="http://schemas.openxmlformats.org/officeDocument/2006/relationships/customXml" Target="../ink/ink9245.xml"/><Relationship Id="rId38" Type="http://schemas.openxmlformats.org/officeDocument/2006/relationships/image" Target="../media/image17611.png"/><Relationship Id="rId59" Type="http://schemas.openxmlformats.org/officeDocument/2006/relationships/customXml" Target="../ink/ink9266.xml"/><Relationship Id="rId103" Type="http://schemas.openxmlformats.org/officeDocument/2006/relationships/customXml" Target="../ink/ink9288.xml"/><Relationship Id="rId124" Type="http://schemas.openxmlformats.org/officeDocument/2006/relationships/image" Target="../media/image20710.png"/><Relationship Id="rId70" Type="http://schemas.openxmlformats.org/officeDocument/2006/relationships/image" Target="../media/image19210.png"/><Relationship Id="rId91" Type="http://schemas.openxmlformats.org/officeDocument/2006/relationships/customXml" Target="../ink/ink9282.xml"/><Relationship Id="rId145" Type="http://schemas.openxmlformats.org/officeDocument/2006/relationships/customXml" Target="../ink/ink9309.xml"/><Relationship Id="rId166" Type="http://schemas.openxmlformats.org/officeDocument/2006/relationships/image" Target="../media/image22810.png"/><Relationship Id="rId187" Type="http://schemas.openxmlformats.org/officeDocument/2006/relationships/customXml" Target="../ink/ink9330.xml"/><Relationship Id="rId1" Type="http://schemas.openxmlformats.org/officeDocument/2006/relationships/slideLayout" Target="../slideLayouts/slideLayout12.xml"/><Relationship Id="rId28" Type="http://schemas.openxmlformats.org/officeDocument/2006/relationships/image" Target="../media/image17111.png"/><Relationship Id="rId49" Type="http://schemas.openxmlformats.org/officeDocument/2006/relationships/customXml" Target="../ink/ink9261.xml"/><Relationship Id="rId114" Type="http://schemas.openxmlformats.org/officeDocument/2006/relationships/image" Target="../media/image20210.png"/><Relationship Id="rId60" Type="http://schemas.openxmlformats.org/officeDocument/2006/relationships/image" Target="../media/image1870.png"/><Relationship Id="rId81" Type="http://schemas.openxmlformats.org/officeDocument/2006/relationships/customXml" Target="../ink/ink9277.xml"/><Relationship Id="rId135" Type="http://schemas.openxmlformats.org/officeDocument/2006/relationships/customXml" Target="../ink/ink9304.xml"/><Relationship Id="rId156" Type="http://schemas.openxmlformats.org/officeDocument/2006/relationships/image" Target="../media/image22310.png"/><Relationship Id="rId177" Type="http://schemas.openxmlformats.org/officeDocument/2006/relationships/customXml" Target="../ink/ink9325.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6.xml.rels><?xml version="1.0" encoding="UTF-8" standalone="yes"?>
<Relationships xmlns="http://schemas.openxmlformats.org/package/2006/relationships"><Relationship Id="rId2" Type="http://schemas.openxmlformats.org/officeDocument/2006/relationships/image" Target="../media/image3130.png"/><Relationship Id="rId1" Type="http://schemas.openxmlformats.org/officeDocument/2006/relationships/slideLayout" Target="../slideLayouts/slideLayout12.xml"/></Relationships>
</file>

<file path=ppt/slides/_rels/slide217.xml.rels><?xml version="1.0" encoding="UTF-8" standalone="yes"?>
<Relationships xmlns="http://schemas.openxmlformats.org/package/2006/relationships"><Relationship Id="rId13" Type="http://schemas.openxmlformats.org/officeDocument/2006/relationships/customXml" Target="../ink/ink9338.xml"/><Relationship Id="rId18" Type="http://schemas.openxmlformats.org/officeDocument/2006/relationships/image" Target="../media/image3220.png"/><Relationship Id="rId26" Type="http://schemas.openxmlformats.org/officeDocument/2006/relationships/image" Target="../media/image3260.png"/><Relationship Id="rId39" Type="http://schemas.openxmlformats.org/officeDocument/2006/relationships/customXml" Target="../ink/ink9351.xml"/><Relationship Id="rId21" Type="http://schemas.openxmlformats.org/officeDocument/2006/relationships/customXml" Target="../ink/ink9342.xml"/><Relationship Id="rId34" Type="http://schemas.openxmlformats.org/officeDocument/2006/relationships/image" Target="../media/image3300.png"/><Relationship Id="rId42" Type="http://schemas.openxmlformats.org/officeDocument/2006/relationships/image" Target="../media/image3340.png"/><Relationship Id="rId47" Type="http://schemas.openxmlformats.org/officeDocument/2006/relationships/customXml" Target="../ink/ink9355.xml"/><Relationship Id="rId50" Type="http://schemas.openxmlformats.org/officeDocument/2006/relationships/image" Target="../media/image3380.png"/><Relationship Id="rId55" Type="http://schemas.openxmlformats.org/officeDocument/2006/relationships/customXml" Target="../ink/ink9359.xml"/><Relationship Id="rId63" Type="http://schemas.openxmlformats.org/officeDocument/2006/relationships/customXml" Target="../ink/ink9363.xml"/><Relationship Id="rId7" Type="http://schemas.openxmlformats.org/officeDocument/2006/relationships/customXml" Target="../ink/ink9335.xml"/><Relationship Id="rId2" Type="http://schemas.openxmlformats.org/officeDocument/2006/relationships/image" Target="../media/image3140.png"/><Relationship Id="rId16" Type="http://schemas.openxmlformats.org/officeDocument/2006/relationships/image" Target="../media/image3210.png"/><Relationship Id="rId29" Type="http://schemas.openxmlformats.org/officeDocument/2006/relationships/customXml" Target="../ink/ink9346.xml"/><Relationship Id="rId11" Type="http://schemas.openxmlformats.org/officeDocument/2006/relationships/customXml" Target="../ink/ink9337.xml"/><Relationship Id="rId24" Type="http://schemas.openxmlformats.org/officeDocument/2006/relationships/image" Target="../media/image3250.png"/><Relationship Id="rId32" Type="http://schemas.openxmlformats.org/officeDocument/2006/relationships/image" Target="../media/image3290.png"/><Relationship Id="rId37" Type="http://schemas.openxmlformats.org/officeDocument/2006/relationships/customXml" Target="../ink/ink9350.xml"/><Relationship Id="rId40" Type="http://schemas.openxmlformats.org/officeDocument/2006/relationships/image" Target="../media/image3330.png"/><Relationship Id="rId45" Type="http://schemas.openxmlformats.org/officeDocument/2006/relationships/customXml" Target="../ink/ink9354.xml"/><Relationship Id="rId53" Type="http://schemas.openxmlformats.org/officeDocument/2006/relationships/customXml" Target="../ink/ink9358.xml"/><Relationship Id="rId58" Type="http://schemas.openxmlformats.org/officeDocument/2006/relationships/image" Target="../media/image3420.png"/><Relationship Id="rId5" Type="http://schemas.openxmlformats.org/officeDocument/2006/relationships/customXml" Target="../ink/ink9334.xml"/><Relationship Id="rId61" Type="http://schemas.openxmlformats.org/officeDocument/2006/relationships/customXml" Target="../ink/ink9362.xml"/><Relationship Id="rId19" Type="http://schemas.openxmlformats.org/officeDocument/2006/relationships/customXml" Target="../ink/ink9341.xml"/><Relationship Id="rId14" Type="http://schemas.openxmlformats.org/officeDocument/2006/relationships/image" Target="../media/image3200.png"/><Relationship Id="rId22" Type="http://schemas.openxmlformats.org/officeDocument/2006/relationships/image" Target="../media/image3240.png"/><Relationship Id="rId27" Type="http://schemas.openxmlformats.org/officeDocument/2006/relationships/customXml" Target="../ink/ink9345.xml"/><Relationship Id="rId30" Type="http://schemas.openxmlformats.org/officeDocument/2006/relationships/image" Target="../media/image3280.png"/><Relationship Id="rId35" Type="http://schemas.openxmlformats.org/officeDocument/2006/relationships/customXml" Target="../ink/ink9349.xml"/><Relationship Id="rId43" Type="http://schemas.openxmlformats.org/officeDocument/2006/relationships/customXml" Target="../ink/ink9353.xml"/><Relationship Id="rId48" Type="http://schemas.openxmlformats.org/officeDocument/2006/relationships/image" Target="../media/image3370.png"/><Relationship Id="rId56" Type="http://schemas.openxmlformats.org/officeDocument/2006/relationships/image" Target="../media/image3410.png"/><Relationship Id="rId64" Type="http://schemas.openxmlformats.org/officeDocument/2006/relationships/image" Target="../media/image3450.png"/><Relationship Id="rId8" Type="http://schemas.openxmlformats.org/officeDocument/2006/relationships/image" Target="../media/image3170.png"/><Relationship Id="rId51" Type="http://schemas.openxmlformats.org/officeDocument/2006/relationships/customXml" Target="../ink/ink9357.xml"/><Relationship Id="rId3" Type="http://schemas.openxmlformats.org/officeDocument/2006/relationships/customXml" Target="../ink/ink9333.xml"/><Relationship Id="rId12" Type="http://schemas.openxmlformats.org/officeDocument/2006/relationships/image" Target="../media/image3190.png"/><Relationship Id="rId17" Type="http://schemas.openxmlformats.org/officeDocument/2006/relationships/customXml" Target="../ink/ink9340.xml"/><Relationship Id="rId25" Type="http://schemas.openxmlformats.org/officeDocument/2006/relationships/customXml" Target="../ink/ink9344.xml"/><Relationship Id="rId33" Type="http://schemas.openxmlformats.org/officeDocument/2006/relationships/customXml" Target="../ink/ink9348.xml"/><Relationship Id="rId38" Type="http://schemas.openxmlformats.org/officeDocument/2006/relationships/image" Target="../media/image3320.png"/><Relationship Id="rId46" Type="http://schemas.openxmlformats.org/officeDocument/2006/relationships/image" Target="../media/image3360.png"/><Relationship Id="rId59" Type="http://schemas.openxmlformats.org/officeDocument/2006/relationships/customXml" Target="../ink/ink9361.xml"/><Relationship Id="rId20" Type="http://schemas.openxmlformats.org/officeDocument/2006/relationships/image" Target="../media/image3230.png"/><Relationship Id="rId41" Type="http://schemas.openxmlformats.org/officeDocument/2006/relationships/customXml" Target="../ink/ink9352.xml"/><Relationship Id="rId54" Type="http://schemas.openxmlformats.org/officeDocument/2006/relationships/image" Target="../media/image3400.png"/><Relationship Id="rId62" Type="http://schemas.openxmlformats.org/officeDocument/2006/relationships/image" Target="../media/image3440.png"/><Relationship Id="rId1" Type="http://schemas.openxmlformats.org/officeDocument/2006/relationships/slideLayout" Target="../slideLayouts/slideLayout12.xml"/><Relationship Id="rId6" Type="http://schemas.openxmlformats.org/officeDocument/2006/relationships/image" Target="../media/image3160.png"/><Relationship Id="rId15" Type="http://schemas.openxmlformats.org/officeDocument/2006/relationships/customXml" Target="../ink/ink9339.xml"/><Relationship Id="rId23" Type="http://schemas.openxmlformats.org/officeDocument/2006/relationships/customXml" Target="../ink/ink9343.xml"/><Relationship Id="rId28" Type="http://schemas.openxmlformats.org/officeDocument/2006/relationships/image" Target="../media/image3270.png"/><Relationship Id="rId36" Type="http://schemas.openxmlformats.org/officeDocument/2006/relationships/image" Target="../media/image3310.png"/><Relationship Id="rId49" Type="http://schemas.openxmlformats.org/officeDocument/2006/relationships/customXml" Target="../ink/ink9356.xml"/><Relationship Id="rId57" Type="http://schemas.openxmlformats.org/officeDocument/2006/relationships/customXml" Target="../ink/ink9360.xml"/><Relationship Id="rId10" Type="http://schemas.openxmlformats.org/officeDocument/2006/relationships/image" Target="../media/image3180.png"/><Relationship Id="rId31" Type="http://schemas.openxmlformats.org/officeDocument/2006/relationships/customXml" Target="../ink/ink9347.xml"/><Relationship Id="rId44" Type="http://schemas.openxmlformats.org/officeDocument/2006/relationships/image" Target="../media/image3350.png"/><Relationship Id="rId52" Type="http://schemas.openxmlformats.org/officeDocument/2006/relationships/image" Target="../media/image3390.png"/><Relationship Id="rId60" Type="http://schemas.openxmlformats.org/officeDocument/2006/relationships/image" Target="../media/image3430.png"/><Relationship Id="rId4" Type="http://schemas.openxmlformats.org/officeDocument/2006/relationships/image" Target="../media/image3150.png"/><Relationship Id="rId9" Type="http://schemas.openxmlformats.org/officeDocument/2006/relationships/customXml" Target="../ink/ink9336.xml"/></Relationships>
</file>

<file path=ppt/slides/_rels/slide218.xml.rels><?xml version="1.0" encoding="UTF-8" standalone="yes"?>
<Relationships xmlns="http://schemas.openxmlformats.org/package/2006/relationships"><Relationship Id="rId117" Type="http://schemas.openxmlformats.org/officeDocument/2006/relationships/customXml" Target="../ink/ink9421.xml"/><Relationship Id="rId21" Type="http://schemas.openxmlformats.org/officeDocument/2006/relationships/customXml" Target="../ink/ink9373.xml"/><Relationship Id="rId42" Type="http://schemas.openxmlformats.org/officeDocument/2006/relationships/image" Target="../media/image3340.png"/><Relationship Id="rId63" Type="http://schemas.openxmlformats.org/officeDocument/2006/relationships/customXml" Target="../ink/ink9394.xml"/><Relationship Id="rId84" Type="http://schemas.openxmlformats.org/officeDocument/2006/relationships/image" Target="../media/image3550.png"/><Relationship Id="rId138" Type="http://schemas.openxmlformats.org/officeDocument/2006/relationships/image" Target="../media/image3820.png"/><Relationship Id="rId159" Type="http://schemas.openxmlformats.org/officeDocument/2006/relationships/customXml" Target="../ink/ink9442.xml"/><Relationship Id="rId170" Type="http://schemas.openxmlformats.org/officeDocument/2006/relationships/image" Target="../media/image398.png"/><Relationship Id="rId107" Type="http://schemas.openxmlformats.org/officeDocument/2006/relationships/customXml" Target="../ink/ink9416.xml"/><Relationship Id="rId11" Type="http://schemas.openxmlformats.org/officeDocument/2006/relationships/customXml" Target="../ink/ink9368.xml"/><Relationship Id="rId32" Type="http://schemas.openxmlformats.org/officeDocument/2006/relationships/image" Target="../media/image3290.png"/><Relationship Id="rId53" Type="http://schemas.openxmlformats.org/officeDocument/2006/relationships/customXml" Target="../ink/ink9389.xml"/><Relationship Id="rId74" Type="http://schemas.openxmlformats.org/officeDocument/2006/relationships/image" Target="../media/image3500.png"/><Relationship Id="rId128" Type="http://schemas.openxmlformats.org/officeDocument/2006/relationships/image" Target="../media/image3770.png"/><Relationship Id="rId149" Type="http://schemas.openxmlformats.org/officeDocument/2006/relationships/customXml" Target="../ink/ink9437.xml"/><Relationship Id="rId5" Type="http://schemas.openxmlformats.org/officeDocument/2006/relationships/customXml" Target="../ink/ink9365.xml"/><Relationship Id="rId95" Type="http://schemas.openxmlformats.org/officeDocument/2006/relationships/customXml" Target="../ink/ink9410.xml"/><Relationship Id="rId160" Type="http://schemas.openxmlformats.org/officeDocument/2006/relationships/image" Target="../media/image393.png"/><Relationship Id="rId22" Type="http://schemas.openxmlformats.org/officeDocument/2006/relationships/image" Target="../media/image3240.png"/><Relationship Id="rId43" Type="http://schemas.openxmlformats.org/officeDocument/2006/relationships/customXml" Target="../ink/ink9384.xml"/><Relationship Id="rId64" Type="http://schemas.openxmlformats.org/officeDocument/2006/relationships/image" Target="../media/image3450.png"/><Relationship Id="rId118" Type="http://schemas.openxmlformats.org/officeDocument/2006/relationships/image" Target="../media/image3720.png"/><Relationship Id="rId139" Type="http://schemas.openxmlformats.org/officeDocument/2006/relationships/customXml" Target="../ink/ink9432.xml"/><Relationship Id="rId85" Type="http://schemas.openxmlformats.org/officeDocument/2006/relationships/customXml" Target="../ink/ink9405.xml"/><Relationship Id="rId150" Type="http://schemas.openxmlformats.org/officeDocument/2006/relationships/image" Target="../media/image3880.png"/><Relationship Id="rId171" Type="http://schemas.openxmlformats.org/officeDocument/2006/relationships/customXml" Target="../ink/ink9448.xml"/><Relationship Id="rId12" Type="http://schemas.openxmlformats.org/officeDocument/2006/relationships/image" Target="../media/image3190.png"/><Relationship Id="rId33" Type="http://schemas.openxmlformats.org/officeDocument/2006/relationships/customXml" Target="../ink/ink9379.xml"/><Relationship Id="rId108" Type="http://schemas.openxmlformats.org/officeDocument/2006/relationships/image" Target="../media/image3670.png"/><Relationship Id="rId129" Type="http://schemas.openxmlformats.org/officeDocument/2006/relationships/customXml" Target="../ink/ink9427.xml"/><Relationship Id="rId54" Type="http://schemas.openxmlformats.org/officeDocument/2006/relationships/image" Target="../media/image3400.png"/><Relationship Id="rId75" Type="http://schemas.openxmlformats.org/officeDocument/2006/relationships/customXml" Target="../ink/ink9400.xml"/><Relationship Id="rId96" Type="http://schemas.openxmlformats.org/officeDocument/2006/relationships/image" Target="../media/image3610.png"/><Relationship Id="rId140" Type="http://schemas.openxmlformats.org/officeDocument/2006/relationships/image" Target="../media/image3830.png"/><Relationship Id="rId161" Type="http://schemas.openxmlformats.org/officeDocument/2006/relationships/customXml" Target="../ink/ink9443.xml"/><Relationship Id="rId6" Type="http://schemas.openxmlformats.org/officeDocument/2006/relationships/image" Target="../media/image3160.png"/><Relationship Id="rId23" Type="http://schemas.openxmlformats.org/officeDocument/2006/relationships/customXml" Target="../ink/ink9374.xml"/><Relationship Id="rId28" Type="http://schemas.openxmlformats.org/officeDocument/2006/relationships/image" Target="../media/image3270.png"/><Relationship Id="rId49" Type="http://schemas.openxmlformats.org/officeDocument/2006/relationships/customXml" Target="../ink/ink9387.xml"/><Relationship Id="rId114" Type="http://schemas.openxmlformats.org/officeDocument/2006/relationships/image" Target="../media/image3700.png"/><Relationship Id="rId119" Type="http://schemas.openxmlformats.org/officeDocument/2006/relationships/customXml" Target="../ink/ink9422.xml"/><Relationship Id="rId44" Type="http://schemas.openxmlformats.org/officeDocument/2006/relationships/image" Target="../media/image3350.png"/><Relationship Id="rId60" Type="http://schemas.openxmlformats.org/officeDocument/2006/relationships/image" Target="../media/image3430.png"/><Relationship Id="rId65" Type="http://schemas.openxmlformats.org/officeDocument/2006/relationships/customXml" Target="../ink/ink9395.xml"/><Relationship Id="rId81" Type="http://schemas.openxmlformats.org/officeDocument/2006/relationships/customXml" Target="../ink/ink9403.xml"/><Relationship Id="rId86" Type="http://schemas.openxmlformats.org/officeDocument/2006/relationships/image" Target="../media/image3560.png"/><Relationship Id="rId130" Type="http://schemas.openxmlformats.org/officeDocument/2006/relationships/image" Target="../media/image3780.png"/><Relationship Id="rId135" Type="http://schemas.openxmlformats.org/officeDocument/2006/relationships/customXml" Target="../ink/ink9430.xml"/><Relationship Id="rId151" Type="http://schemas.openxmlformats.org/officeDocument/2006/relationships/customXml" Target="../ink/ink9438.xml"/><Relationship Id="rId156" Type="http://schemas.openxmlformats.org/officeDocument/2006/relationships/image" Target="../media/image3910.png"/><Relationship Id="rId177" Type="http://schemas.openxmlformats.org/officeDocument/2006/relationships/customXml" Target="../ink/ink9451.xml"/><Relationship Id="rId172" Type="http://schemas.openxmlformats.org/officeDocument/2006/relationships/image" Target="../media/image399.png"/><Relationship Id="rId13" Type="http://schemas.openxmlformats.org/officeDocument/2006/relationships/customXml" Target="../ink/ink9369.xml"/><Relationship Id="rId18" Type="http://schemas.openxmlformats.org/officeDocument/2006/relationships/image" Target="../media/image3220.png"/><Relationship Id="rId39" Type="http://schemas.openxmlformats.org/officeDocument/2006/relationships/customXml" Target="../ink/ink9382.xml"/><Relationship Id="rId109" Type="http://schemas.openxmlformats.org/officeDocument/2006/relationships/customXml" Target="../ink/ink9417.xml"/><Relationship Id="rId34" Type="http://schemas.openxmlformats.org/officeDocument/2006/relationships/image" Target="../media/image3300.png"/><Relationship Id="rId50" Type="http://schemas.openxmlformats.org/officeDocument/2006/relationships/image" Target="../media/image3380.png"/><Relationship Id="rId55" Type="http://schemas.openxmlformats.org/officeDocument/2006/relationships/customXml" Target="../ink/ink9390.xml"/><Relationship Id="rId76" Type="http://schemas.openxmlformats.org/officeDocument/2006/relationships/image" Target="../media/image3510.png"/><Relationship Id="rId97" Type="http://schemas.openxmlformats.org/officeDocument/2006/relationships/customXml" Target="../ink/ink9411.xml"/><Relationship Id="rId104" Type="http://schemas.openxmlformats.org/officeDocument/2006/relationships/image" Target="../media/image3650.png"/><Relationship Id="rId120" Type="http://schemas.openxmlformats.org/officeDocument/2006/relationships/image" Target="../media/image3730.png"/><Relationship Id="rId125" Type="http://schemas.openxmlformats.org/officeDocument/2006/relationships/customXml" Target="../ink/ink9425.xml"/><Relationship Id="rId141" Type="http://schemas.openxmlformats.org/officeDocument/2006/relationships/customXml" Target="../ink/ink9433.xml"/><Relationship Id="rId146" Type="http://schemas.openxmlformats.org/officeDocument/2006/relationships/image" Target="../media/image3860.png"/><Relationship Id="rId167" Type="http://schemas.openxmlformats.org/officeDocument/2006/relationships/customXml" Target="../ink/ink9446.xml"/><Relationship Id="rId7" Type="http://schemas.openxmlformats.org/officeDocument/2006/relationships/customXml" Target="../ink/ink9366.xml"/><Relationship Id="rId71" Type="http://schemas.openxmlformats.org/officeDocument/2006/relationships/customXml" Target="../ink/ink9398.xml"/><Relationship Id="rId92" Type="http://schemas.openxmlformats.org/officeDocument/2006/relationships/image" Target="../media/image3590.png"/><Relationship Id="rId162" Type="http://schemas.openxmlformats.org/officeDocument/2006/relationships/image" Target="../media/image394.png"/><Relationship Id="rId2" Type="http://schemas.openxmlformats.org/officeDocument/2006/relationships/image" Target="../media/image3140.png"/><Relationship Id="rId29" Type="http://schemas.openxmlformats.org/officeDocument/2006/relationships/customXml" Target="../ink/ink9377.xml"/><Relationship Id="rId24" Type="http://schemas.openxmlformats.org/officeDocument/2006/relationships/image" Target="../media/image3250.png"/><Relationship Id="rId40" Type="http://schemas.openxmlformats.org/officeDocument/2006/relationships/image" Target="../media/image3330.png"/><Relationship Id="rId45" Type="http://schemas.openxmlformats.org/officeDocument/2006/relationships/customXml" Target="../ink/ink9385.xml"/><Relationship Id="rId66" Type="http://schemas.openxmlformats.org/officeDocument/2006/relationships/image" Target="../media/image3460.png"/><Relationship Id="rId87" Type="http://schemas.openxmlformats.org/officeDocument/2006/relationships/customXml" Target="../ink/ink9406.xml"/><Relationship Id="rId110" Type="http://schemas.openxmlformats.org/officeDocument/2006/relationships/image" Target="../media/image3680.png"/><Relationship Id="rId115" Type="http://schemas.openxmlformats.org/officeDocument/2006/relationships/customXml" Target="../ink/ink9420.xml"/><Relationship Id="rId131" Type="http://schemas.openxmlformats.org/officeDocument/2006/relationships/customXml" Target="../ink/ink9428.xml"/><Relationship Id="rId136" Type="http://schemas.openxmlformats.org/officeDocument/2006/relationships/image" Target="../media/image3810.png"/><Relationship Id="rId157" Type="http://schemas.openxmlformats.org/officeDocument/2006/relationships/customXml" Target="../ink/ink9441.xml"/><Relationship Id="rId178" Type="http://schemas.openxmlformats.org/officeDocument/2006/relationships/image" Target="../media/image402.png"/><Relationship Id="rId61" Type="http://schemas.openxmlformats.org/officeDocument/2006/relationships/customXml" Target="../ink/ink9393.xml"/><Relationship Id="rId82" Type="http://schemas.openxmlformats.org/officeDocument/2006/relationships/image" Target="../media/image3540.png"/><Relationship Id="rId152" Type="http://schemas.openxmlformats.org/officeDocument/2006/relationships/image" Target="../media/image3890.png"/><Relationship Id="rId173" Type="http://schemas.openxmlformats.org/officeDocument/2006/relationships/customXml" Target="../ink/ink9449.xml"/><Relationship Id="rId19" Type="http://schemas.openxmlformats.org/officeDocument/2006/relationships/customXml" Target="../ink/ink9372.xml"/><Relationship Id="rId14" Type="http://schemas.openxmlformats.org/officeDocument/2006/relationships/image" Target="../media/image3200.png"/><Relationship Id="rId30" Type="http://schemas.openxmlformats.org/officeDocument/2006/relationships/image" Target="../media/image3280.png"/><Relationship Id="rId35" Type="http://schemas.openxmlformats.org/officeDocument/2006/relationships/customXml" Target="../ink/ink9380.xml"/><Relationship Id="rId56" Type="http://schemas.openxmlformats.org/officeDocument/2006/relationships/image" Target="../media/image3410.png"/><Relationship Id="rId77" Type="http://schemas.openxmlformats.org/officeDocument/2006/relationships/customXml" Target="../ink/ink9401.xml"/><Relationship Id="rId100" Type="http://schemas.openxmlformats.org/officeDocument/2006/relationships/image" Target="../media/image3630.png"/><Relationship Id="rId105" Type="http://schemas.openxmlformats.org/officeDocument/2006/relationships/customXml" Target="../ink/ink9415.xml"/><Relationship Id="rId126" Type="http://schemas.openxmlformats.org/officeDocument/2006/relationships/image" Target="../media/image3760.png"/><Relationship Id="rId147" Type="http://schemas.openxmlformats.org/officeDocument/2006/relationships/customXml" Target="../ink/ink9436.xml"/><Relationship Id="rId168" Type="http://schemas.openxmlformats.org/officeDocument/2006/relationships/image" Target="../media/image397.png"/><Relationship Id="rId8" Type="http://schemas.openxmlformats.org/officeDocument/2006/relationships/image" Target="../media/image3170.png"/><Relationship Id="rId51" Type="http://schemas.openxmlformats.org/officeDocument/2006/relationships/customXml" Target="../ink/ink9388.xml"/><Relationship Id="rId72" Type="http://schemas.openxmlformats.org/officeDocument/2006/relationships/image" Target="../media/image3490.png"/><Relationship Id="rId93" Type="http://schemas.openxmlformats.org/officeDocument/2006/relationships/customXml" Target="../ink/ink9409.xml"/><Relationship Id="rId98" Type="http://schemas.openxmlformats.org/officeDocument/2006/relationships/image" Target="../media/image3620.png"/><Relationship Id="rId121" Type="http://schemas.openxmlformats.org/officeDocument/2006/relationships/customXml" Target="../ink/ink9423.xml"/><Relationship Id="rId142" Type="http://schemas.openxmlformats.org/officeDocument/2006/relationships/image" Target="../media/image3840.png"/><Relationship Id="rId163" Type="http://schemas.openxmlformats.org/officeDocument/2006/relationships/customXml" Target="../ink/ink9444.xml"/><Relationship Id="rId3" Type="http://schemas.openxmlformats.org/officeDocument/2006/relationships/customXml" Target="../ink/ink9364.xml"/><Relationship Id="rId25" Type="http://schemas.openxmlformats.org/officeDocument/2006/relationships/customXml" Target="../ink/ink9375.xml"/><Relationship Id="rId46" Type="http://schemas.openxmlformats.org/officeDocument/2006/relationships/image" Target="../media/image3360.png"/><Relationship Id="rId67" Type="http://schemas.openxmlformats.org/officeDocument/2006/relationships/customXml" Target="../ink/ink9396.xml"/><Relationship Id="rId116" Type="http://schemas.openxmlformats.org/officeDocument/2006/relationships/image" Target="../media/image3710.png"/><Relationship Id="rId137" Type="http://schemas.openxmlformats.org/officeDocument/2006/relationships/customXml" Target="../ink/ink9431.xml"/><Relationship Id="rId158" Type="http://schemas.openxmlformats.org/officeDocument/2006/relationships/image" Target="../media/image3920.png"/><Relationship Id="rId20" Type="http://schemas.openxmlformats.org/officeDocument/2006/relationships/image" Target="../media/image3230.png"/><Relationship Id="rId41" Type="http://schemas.openxmlformats.org/officeDocument/2006/relationships/customXml" Target="../ink/ink9383.xml"/><Relationship Id="rId62" Type="http://schemas.openxmlformats.org/officeDocument/2006/relationships/image" Target="../media/image3440.png"/><Relationship Id="rId83" Type="http://schemas.openxmlformats.org/officeDocument/2006/relationships/customXml" Target="../ink/ink9404.xml"/><Relationship Id="rId88" Type="http://schemas.openxmlformats.org/officeDocument/2006/relationships/image" Target="../media/image3570.png"/><Relationship Id="rId111" Type="http://schemas.openxmlformats.org/officeDocument/2006/relationships/customXml" Target="../ink/ink9418.xml"/><Relationship Id="rId132" Type="http://schemas.openxmlformats.org/officeDocument/2006/relationships/image" Target="../media/image3790.png"/><Relationship Id="rId153" Type="http://schemas.openxmlformats.org/officeDocument/2006/relationships/customXml" Target="../ink/ink9439.xml"/><Relationship Id="rId174" Type="http://schemas.openxmlformats.org/officeDocument/2006/relationships/image" Target="../media/image400.png"/><Relationship Id="rId179" Type="http://schemas.openxmlformats.org/officeDocument/2006/relationships/customXml" Target="../ink/ink9452.xml"/><Relationship Id="rId15" Type="http://schemas.openxmlformats.org/officeDocument/2006/relationships/customXml" Target="../ink/ink9370.xml"/><Relationship Id="rId36" Type="http://schemas.openxmlformats.org/officeDocument/2006/relationships/image" Target="../media/image3310.png"/><Relationship Id="rId57" Type="http://schemas.openxmlformats.org/officeDocument/2006/relationships/customXml" Target="../ink/ink9391.xml"/><Relationship Id="rId106" Type="http://schemas.openxmlformats.org/officeDocument/2006/relationships/image" Target="../media/image3660.png"/><Relationship Id="rId127" Type="http://schemas.openxmlformats.org/officeDocument/2006/relationships/customXml" Target="../ink/ink9426.xml"/><Relationship Id="rId10" Type="http://schemas.openxmlformats.org/officeDocument/2006/relationships/image" Target="../media/image3180.png"/><Relationship Id="rId31" Type="http://schemas.openxmlformats.org/officeDocument/2006/relationships/customXml" Target="../ink/ink9378.xml"/><Relationship Id="rId52" Type="http://schemas.openxmlformats.org/officeDocument/2006/relationships/image" Target="../media/image3390.png"/><Relationship Id="rId73" Type="http://schemas.openxmlformats.org/officeDocument/2006/relationships/customXml" Target="../ink/ink9399.xml"/><Relationship Id="rId78" Type="http://schemas.openxmlformats.org/officeDocument/2006/relationships/image" Target="../media/image3520.png"/><Relationship Id="rId94" Type="http://schemas.openxmlformats.org/officeDocument/2006/relationships/image" Target="../media/image3600.png"/><Relationship Id="rId99" Type="http://schemas.openxmlformats.org/officeDocument/2006/relationships/customXml" Target="../ink/ink9412.xml"/><Relationship Id="rId101" Type="http://schemas.openxmlformats.org/officeDocument/2006/relationships/customXml" Target="../ink/ink9413.xml"/><Relationship Id="rId122" Type="http://schemas.openxmlformats.org/officeDocument/2006/relationships/image" Target="../media/image3740.png"/><Relationship Id="rId143" Type="http://schemas.openxmlformats.org/officeDocument/2006/relationships/customXml" Target="../ink/ink9434.xml"/><Relationship Id="rId148" Type="http://schemas.openxmlformats.org/officeDocument/2006/relationships/image" Target="../media/image3870.png"/><Relationship Id="rId164" Type="http://schemas.openxmlformats.org/officeDocument/2006/relationships/image" Target="../media/image395.png"/><Relationship Id="rId169" Type="http://schemas.openxmlformats.org/officeDocument/2006/relationships/customXml" Target="../ink/ink9447.xml"/><Relationship Id="rId4" Type="http://schemas.openxmlformats.org/officeDocument/2006/relationships/image" Target="../media/image3150.png"/><Relationship Id="rId9" Type="http://schemas.openxmlformats.org/officeDocument/2006/relationships/customXml" Target="../ink/ink9367.xml"/><Relationship Id="rId180" Type="http://schemas.openxmlformats.org/officeDocument/2006/relationships/image" Target="../media/image403.png"/><Relationship Id="rId26" Type="http://schemas.openxmlformats.org/officeDocument/2006/relationships/image" Target="../media/image3260.png"/><Relationship Id="rId47" Type="http://schemas.openxmlformats.org/officeDocument/2006/relationships/customXml" Target="../ink/ink9386.xml"/><Relationship Id="rId68" Type="http://schemas.openxmlformats.org/officeDocument/2006/relationships/image" Target="../media/image3470.png"/><Relationship Id="rId89" Type="http://schemas.openxmlformats.org/officeDocument/2006/relationships/customXml" Target="../ink/ink9407.xml"/><Relationship Id="rId112" Type="http://schemas.openxmlformats.org/officeDocument/2006/relationships/image" Target="../media/image3690.png"/><Relationship Id="rId133" Type="http://schemas.openxmlformats.org/officeDocument/2006/relationships/customXml" Target="../ink/ink9429.xml"/><Relationship Id="rId154" Type="http://schemas.openxmlformats.org/officeDocument/2006/relationships/image" Target="../media/image3900.png"/><Relationship Id="rId175" Type="http://schemas.openxmlformats.org/officeDocument/2006/relationships/customXml" Target="../ink/ink9450.xml"/><Relationship Id="rId16" Type="http://schemas.openxmlformats.org/officeDocument/2006/relationships/image" Target="../media/image3210.png"/><Relationship Id="rId37" Type="http://schemas.openxmlformats.org/officeDocument/2006/relationships/customXml" Target="../ink/ink9381.xml"/><Relationship Id="rId58" Type="http://schemas.openxmlformats.org/officeDocument/2006/relationships/image" Target="../media/image3420.png"/><Relationship Id="rId79" Type="http://schemas.openxmlformats.org/officeDocument/2006/relationships/customXml" Target="../ink/ink9402.xml"/><Relationship Id="rId102" Type="http://schemas.openxmlformats.org/officeDocument/2006/relationships/image" Target="../media/image3640.png"/><Relationship Id="rId123" Type="http://schemas.openxmlformats.org/officeDocument/2006/relationships/customXml" Target="../ink/ink9424.xml"/><Relationship Id="rId144" Type="http://schemas.openxmlformats.org/officeDocument/2006/relationships/image" Target="../media/image3850.png"/><Relationship Id="rId90" Type="http://schemas.openxmlformats.org/officeDocument/2006/relationships/image" Target="../media/image3580.png"/><Relationship Id="rId165" Type="http://schemas.openxmlformats.org/officeDocument/2006/relationships/customXml" Target="../ink/ink9445.xml"/><Relationship Id="rId27" Type="http://schemas.openxmlformats.org/officeDocument/2006/relationships/customXml" Target="../ink/ink9376.xml"/><Relationship Id="rId48" Type="http://schemas.openxmlformats.org/officeDocument/2006/relationships/image" Target="../media/image3370.png"/><Relationship Id="rId69" Type="http://schemas.openxmlformats.org/officeDocument/2006/relationships/customXml" Target="../ink/ink9397.xml"/><Relationship Id="rId113" Type="http://schemas.openxmlformats.org/officeDocument/2006/relationships/customXml" Target="../ink/ink9419.xml"/><Relationship Id="rId134" Type="http://schemas.openxmlformats.org/officeDocument/2006/relationships/image" Target="../media/image380.png"/><Relationship Id="rId80" Type="http://schemas.openxmlformats.org/officeDocument/2006/relationships/image" Target="../media/image3530.png"/><Relationship Id="rId155" Type="http://schemas.openxmlformats.org/officeDocument/2006/relationships/customXml" Target="../ink/ink9440.xml"/><Relationship Id="rId176" Type="http://schemas.openxmlformats.org/officeDocument/2006/relationships/image" Target="../media/image401.png"/><Relationship Id="rId17" Type="http://schemas.openxmlformats.org/officeDocument/2006/relationships/customXml" Target="../ink/ink9371.xml"/><Relationship Id="rId38" Type="http://schemas.openxmlformats.org/officeDocument/2006/relationships/image" Target="../media/image3320.png"/><Relationship Id="rId59" Type="http://schemas.openxmlformats.org/officeDocument/2006/relationships/customXml" Target="../ink/ink9392.xml"/><Relationship Id="rId103" Type="http://schemas.openxmlformats.org/officeDocument/2006/relationships/customXml" Target="../ink/ink9414.xml"/><Relationship Id="rId124" Type="http://schemas.openxmlformats.org/officeDocument/2006/relationships/image" Target="../media/image3750.png"/><Relationship Id="rId70" Type="http://schemas.openxmlformats.org/officeDocument/2006/relationships/image" Target="../media/image3480.png"/><Relationship Id="rId91" Type="http://schemas.openxmlformats.org/officeDocument/2006/relationships/customXml" Target="../ink/ink9408.xml"/><Relationship Id="rId145" Type="http://schemas.openxmlformats.org/officeDocument/2006/relationships/customXml" Target="../ink/ink9435.xml"/><Relationship Id="rId166" Type="http://schemas.openxmlformats.org/officeDocument/2006/relationships/image" Target="../media/image396.png"/><Relationship Id="rId1" Type="http://schemas.openxmlformats.org/officeDocument/2006/relationships/slideLayout" Target="../slideLayouts/slideLayout12.xml"/></Relationships>
</file>

<file path=ppt/slides/_rels/slide219.xml.rels><?xml version="1.0" encoding="UTF-8" standalone="yes"?>
<Relationships xmlns="http://schemas.openxmlformats.org/package/2006/relationships"><Relationship Id="rId117" Type="http://schemas.openxmlformats.org/officeDocument/2006/relationships/customXml" Target="../ink/ink9510.xml"/><Relationship Id="rId21" Type="http://schemas.openxmlformats.org/officeDocument/2006/relationships/customXml" Target="../ink/ink9462.xml"/><Relationship Id="rId63" Type="http://schemas.openxmlformats.org/officeDocument/2006/relationships/customXml" Target="../ink/ink9483.xml"/><Relationship Id="rId159" Type="http://schemas.openxmlformats.org/officeDocument/2006/relationships/customXml" Target="../ink/ink9531.xml"/><Relationship Id="rId170" Type="http://schemas.openxmlformats.org/officeDocument/2006/relationships/image" Target="../media/image398.png"/><Relationship Id="rId226" Type="http://schemas.openxmlformats.org/officeDocument/2006/relationships/image" Target="../media/image426.png"/><Relationship Id="rId107" Type="http://schemas.openxmlformats.org/officeDocument/2006/relationships/customXml" Target="../ink/ink9505.xml"/><Relationship Id="rId268" Type="http://schemas.openxmlformats.org/officeDocument/2006/relationships/image" Target="../media/image4470.png"/><Relationship Id="rId11" Type="http://schemas.openxmlformats.org/officeDocument/2006/relationships/customXml" Target="../ink/ink9457.xml"/><Relationship Id="rId32" Type="http://schemas.openxmlformats.org/officeDocument/2006/relationships/image" Target="../media/image3290.png"/><Relationship Id="rId53" Type="http://schemas.openxmlformats.org/officeDocument/2006/relationships/customXml" Target="../ink/ink9478.xml"/><Relationship Id="rId74" Type="http://schemas.openxmlformats.org/officeDocument/2006/relationships/image" Target="../media/image3500.png"/><Relationship Id="rId128" Type="http://schemas.openxmlformats.org/officeDocument/2006/relationships/image" Target="../media/image3770.png"/><Relationship Id="rId149" Type="http://schemas.openxmlformats.org/officeDocument/2006/relationships/customXml" Target="../ink/ink9526.xml"/><Relationship Id="rId5" Type="http://schemas.openxmlformats.org/officeDocument/2006/relationships/customXml" Target="../ink/ink9454.xml"/><Relationship Id="rId95" Type="http://schemas.openxmlformats.org/officeDocument/2006/relationships/customXml" Target="../ink/ink9499.xml"/><Relationship Id="rId160" Type="http://schemas.openxmlformats.org/officeDocument/2006/relationships/image" Target="../media/image393.png"/><Relationship Id="rId181" Type="http://schemas.openxmlformats.org/officeDocument/2006/relationships/customXml" Target="../ink/ink9542.xml"/><Relationship Id="rId216" Type="http://schemas.openxmlformats.org/officeDocument/2006/relationships/image" Target="../media/image421.png"/><Relationship Id="rId237" Type="http://schemas.openxmlformats.org/officeDocument/2006/relationships/customXml" Target="../ink/ink9570.xml"/><Relationship Id="rId258" Type="http://schemas.openxmlformats.org/officeDocument/2006/relationships/image" Target="../media/image4420.png"/><Relationship Id="rId22" Type="http://schemas.openxmlformats.org/officeDocument/2006/relationships/image" Target="../media/image3240.png"/><Relationship Id="rId43" Type="http://schemas.openxmlformats.org/officeDocument/2006/relationships/customXml" Target="../ink/ink9473.xml"/><Relationship Id="rId64" Type="http://schemas.openxmlformats.org/officeDocument/2006/relationships/image" Target="../media/image3450.png"/><Relationship Id="rId118" Type="http://schemas.openxmlformats.org/officeDocument/2006/relationships/image" Target="../media/image3720.png"/><Relationship Id="rId139" Type="http://schemas.openxmlformats.org/officeDocument/2006/relationships/customXml" Target="../ink/ink9521.xml"/><Relationship Id="rId85" Type="http://schemas.openxmlformats.org/officeDocument/2006/relationships/customXml" Target="../ink/ink9494.xml"/><Relationship Id="rId150" Type="http://schemas.openxmlformats.org/officeDocument/2006/relationships/image" Target="../media/image3880.png"/><Relationship Id="rId171" Type="http://schemas.openxmlformats.org/officeDocument/2006/relationships/customXml" Target="../ink/ink9537.xml"/><Relationship Id="rId192" Type="http://schemas.openxmlformats.org/officeDocument/2006/relationships/image" Target="../media/image409.png"/><Relationship Id="rId206" Type="http://schemas.openxmlformats.org/officeDocument/2006/relationships/image" Target="../media/image416.png"/><Relationship Id="rId227" Type="http://schemas.openxmlformats.org/officeDocument/2006/relationships/customXml" Target="../ink/ink9565.xml"/><Relationship Id="rId248" Type="http://schemas.openxmlformats.org/officeDocument/2006/relationships/image" Target="../media/image4370.png"/><Relationship Id="rId12" Type="http://schemas.openxmlformats.org/officeDocument/2006/relationships/image" Target="../media/image3190.png"/><Relationship Id="rId33" Type="http://schemas.openxmlformats.org/officeDocument/2006/relationships/customXml" Target="../ink/ink9468.xml"/><Relationship Id="rId108" Type="http://schemas.openxmlformats.org/officeDocument/2006/relationships/image" Target="../media/image3670.png"/><Relationship Id="rId129" Type="http://schemas.openxmlformats.org/officeDocument/2006/relationships/customXml" Target="../ink/ink9516.xml"/><Relationship Id="rId54" Type="http://schemas.openxmlformats.org/officeDocument/2006/relationships/image" Target="../media/image3400.png"/><Relationship Id="rId75" Type="http://schemas.openxmlformats.org/officeDocument/2006/relationships/customXml" Target="../ink/ink9489.xml"/><Relationship Id="rId96" Type="http://schemas.openxmlformats.org/officeDocument/2006/relationships/image" Target="../media/image3610.png"/><Relationship Id="rId140" Type="http://schemas.openxmlformats.org/officeDocument/2006/relationships/image" Target="../media/image3830.png"/><Relationship Id="rId161" Type="http://schemas.openxmlformats.org/officeDocument/2006/relationships/customXml" Target="../ink/ink9532.xml"/><Relationship Id="rId182" Type="http://schemas.openxmlformats.org/officeDocument/2006/relationships/image" Target="../media/image404.png"/><Relationship Id="rId217" Type="http://schemas.openxmlformats.org/officeDocument/2006/relationships/customXml" Target="../ink/ink9560.xml"/><Relationship Id="rId6" Type="http://schemas.openxmlformats.org/officeDocument/2006/relationships/image" Target="../media/image3160.png"/><Relationship Id="rId238" Type="http://schemas.openxmlformats.org/officeDocument/2006/relationships/image" Target="../media/image432.png"/><Relationship Id="rId259" Type="http://schemas.openxmlformats.org/officeDocument/2006/relationships/customXml" Target="../ink/ink9581.xml"/><Relationship Id="rId23" Type="http://schemas.openxmlformats.org/officeDocument/2006/relationships/customXml" Target="../ink/ink9463.xml"/><Relationship Id="rId119" Type="http://schemas.openxmlformats.org/officeDocument/2006/relationships/customXml" Target="../ink/ink9511.xml"/><Relationship Id="rId44" Type="http://schemas.openxmlformats.org/officeDocument/2006/relationships/image" Target="../media/image3350.png"/><Relationship Id="rId65" Type="http://schemas.openxmlformats.org/officeDocument/2006/relationships/customXml" Target="../ink/ink9484.xml"/><Relationship Id="rId86" Type="http://schemas.openxmlformats.org/officeDocument/2006/relationships/image" Target="../media/image3560.png"/><Relationship Id="rId130" Type="http://schemas.openxmlformats.org/officeDocument/2006/relationships/image" Target="../media/image3780.png"/><Relationship Id="rId151" Type="http://schemas.openxmlformats.org/officeDocument/2006/relationships/customXml" Target="../ink/ink9527.xml"/><Relationship Id="rId172" Type="http://schemas.openxmlformats.org/officeDocument/2006/relationships/image" Target="../media/image399.png"/><Relationship Id="rId193" Type="http://schemas.openxmlformats.org/officeDocument/2006/relationships/customXml" Target="../ink/ink9548.xml"/><Relationship Id="rId207" Type="http://schemas.openxmlformats.org/officeDocument/2006/relationships/customXml" Target="../ink/ink9555.xml"/><Relationship Id="rId228" Type="http://schemas.openxmlformats.org/officeDocument/2006/relationships/image" Target="../media/image427.png"/><Relationship Id="rId249" Type="http://schemas.openxmlformats.org/officeDocument/2006/relationships/customXml" Target="../ink/ink9576.xml"/><Relationship Id="rId13" Type="http://schemas.openxmlformats.org/officeDocument/2006/relationships/customXml" Target="../ink/ink9458.xml"/><Relationship Id="rId109" Type="http://schemas.openxmlformats.org/officeDocument/2006/relationships/customXml" Target="../ink/ink9506.xml"/><Relationship Id="rId260" Type="http://schemas.openxmlformats.org/officeDocument/2006/relationships/image" Target="../media/image4430.png"/><Relationship Id="rId34" Type="http://schemas.openxmlformats.org/officeDocument/2006/relationships/image" Target="../media/image3300.png"/><Relationship Id="rId55" Type="http://schemas.openxmlformats.org/officeDocument/2006/relationships/customXml" Target="../ink/ink9479.xml"/><Relationship Id="rId76" Type="http://schemas.openxmlformats.org/officeDocument/2006/relationships/image" Target="../media/image3510.png"/><Relationship Id="rId97" Type="http://schemas.openxmlformats.org/officeDocument/2006/relationships/customXml" Target="../ink/ink9500.xml"/><Relationship Id="rId120" Type="http://schemas.openxmlformats.org/officeDocument/2006/relationships/image" Target="../media/image3730.png"/><Relationship Id="rId141" Type="http://schemas.openxmlformats.org/officeDocument/2006/relationships/customXml" Target="../ink/ink9522.xml"/><Relationship Id="rId7" Type="http://schemas.openxmlformats.org/officeDocument/2006/relationships/customXml" Target="../ink/ink9455.xml"/><Relationship Id="rId162" Type="http://schemas.openxmlformats.org/officeDocument/2006/relationships/image" Target="../media/image394.png"/><Relationship Id="rId183" Type="http://schemas.openxmlformats.org/officeDocument/2006/relationships/customXml" Target="../ink/ink9543.xml"/><Relationship Id="rId218" Type="http://schemas.openxmlformats.org/officeDocument/2006/relationships/image" Target="../media/image422.png"/><Relationship Id="rId239" Type="http://schemas.openxmlformats.org/officeDocument/2006/relationships/customXml" Target="../ink/ink9571.xml"/><Relationship Id="rId250" Type="http://schemas.openxmlformats.org/officeDocument/2006/relationships/image" Target="../media/image4380.png"/><Relationship Id="rId24" Type="http://schemas.openxmlformats.org/officeDocument/2006/relationships/image" Target="../media/image3250.png"/><Relationship Id="rId45" Type="http://schemas.openxmlformats.org/officeDocument/2006/relationships/customXml" Target="../ink/ink9474.xml"/><Relationship Id="rId66" Type="http://schemas.openxmlformats.org/officeDocument/2006/relationships/image" Target="../media/image3460.png"/><Relationship Id="rId87" Type="http://schemas.openxmlformats.org/officeDocument/2006/relationships/customXml" Target="../ink/ink9495.xml"/><Relationship Id="rId110" Type="http://schemas.openxmlformats.org/officeDocument/2006/relationships/image" Target="../media/image3680.png"/><Relationship Id="rId131" Type="http://schemas.openxmlformats.org/officeDocument/2006/relationships/customXml" Target="../ink/ink9517.xml"/><Relationship Id="rId152" Type="http://schemas.openxmlformats.org/officeDocument/2006/relationships/image" Target="../media/image3890.png"/><Relationship Id="rId173" Type="http://schemas.openxmlformats.org/officeDocument/2006/relationships/customXml" Target="../ink/ink9538.xml"/><Relationship Id="rId194" Type="http://schemas.openxmlformats.org/officeDocument/2006/relationships/image" Target="../media/image410.png"/><Relationship Id="rId208" Type="http://schemas.openxmlformats.org/officeDocument/2006/relationships/image" Target="../media/image417.png"/><Relationship Id="rId229" Type="http://schemas.openxmlformats.org/officeDocument/2006/relationships/customXml" Target="../ink/ink9566.xml"/><Relationship Id="rId240" Type="http://schemas.openxmlformats.org/officeDocument/2006/relationships/image" Target="../media/image433.png"/><Relationship Id="rId261" Type="http://schemas.openxmlformats.org/officeDocument/2006/relationships/customXml" Target="../ink/ink9582.xml"/><Relationship Id="rId14" Type="http://schemas.openxmlformats.org/officeDocument/2006/relationships/image" Target="../media/image3200.png"/><Relationship Id="rId35" Type="http://schemas.openxmlformats.org/officeDocument/2006/relationships/customXml" Target="../ink/ink9469.xml"/><Relationship Id="rId56" Type="http://schemas.openxmlformats.org/officeDocument/2006/relationships/image" Target="../media/image3410.png"/><Relationship Id="rId77" Type="http://schemas.openxmlformats.org/officeDocument/2006/relationships/customXml" Target="../ink/ink9490.xml"/><Relationship Id="rId100" Type="http://schemas.openxmlformats.org/officeDocument/2006/relationships/image" Target="../media/image3630.png"/><Relationship Id="rId8" Type="http://schemas.openxmlformats.org/officeDocument/2006/relationships/image" Target="../media/image3170.png"/><Relationship Id="rId98" Type="http://schemas.openxmlformats.org/officeDocument/2006/relationships/image" Target="../media/image3620.png"/><Relationship Id="rId121" Type="http://schemas.openxmlformats.org/officeDocument/2006/relationships/customXml" Target="../ink/ink9512.xml"/><Relationship Id="rId142" Type="http://schemas.openxmlformats.org/officeDocument/2006/relationships/image" Target="../media/image3840.png"/><Relationship Id="rId163" Type="http://schemas.openxmlformats.org/officeDocument/2006/relationships/customXml" Target="../ink/ink9533.xml"/><Relationship Id="rId184" Type="http://schemas.openxmlformats.org/officeDocument/2006/relationships/image" Target="../media/image405.png"/><Relationship Id="rId219" Type="http://schemas.openxmlformats.org/officeDocument/2006/relationships/customXml" Target="../ink/ink9561.xml"/><Relationship Id="rId230" Type="http://schemas.openxmlformats.org/officeDocument/2006/relationships/image" Target="../media/image428.png"/><Relationship Id="rId251" Type="http://schemas.openxmlformats.org/officeDocument/2006/relationships/customXml" Target="../ink/ink9577.xml"/><Relationship Id="rId25" Type="http://schemas.openxmlformats.org/officeDocument/2006/relationships/customXml" Target="../ink/ink9464.xml"/><Relationship Id="rId46" Type="http://schemas.openxmlformats.org/officeDocument/2006/relationships/image" Target="../media/image3360.png"/><Relationship Id="rId67" Type="http://schemas.openxmlformats.org/officeDocument/2006/relationships/customXml" Target="../ink/ink9485.xml"/><Relationship Id="rId88" Type="http://schemas.openxmlformats.org/officeDocument/2006/relationships/image" Target="../media/image3570.png"/><Relationship Id="rId111" Type="http://schemas.openxmlformats.org/officeDocument/2006/relationships/customXml" Target="../ink/ink9507.xml"/><Relationship Id="rId132" Type="http://schemas.openxmlformats.org/officeDocument/2006/relationships/image" Target="../media/image3790.png"/><Relationship Id="rId153" Type="http://schemas.openxmlformats.org/officeDocument/2006/relationships/customXml" Target="../ink/ink9528.xml"/><Relationship Id="rId174" Type="http://schemas.openxmlformats.org/officeDocument/2006/relationships/image" Target="../media/image400.png"/><Relationship Id="rId195" Type="http://schemas.openxmlformats.org/officeDocument/2006/relationships/customXml" Target="../ink/ink9549.xml"/><Relationship Id="rId209" Type="http://schemas.openxmlformats.org/officeDocument/2006/relationships/customXml" Target="../ink/ink9556.xml"/><Relationship Id="rId220" Type="http://schemas.openxmlformats.org/officeDocument/2006/relationships/image" Target="../media/image423.png"/><Relationship Id="rId241" Type="http://schemas.openxmlformats.org/officeDocument/2006/relationships/customXml" Target="../ink/ink9572.xml"/><Relationship Id="rId15" Type="http://schemas.openxmlformats.org/officeDocument/2006/relationships/customXml" Target="../ink/ink9459.xml"/><Relationship Id="rId36" Type="http://schemas.openxmlformats.org/officeDocument/2006/relationships/image" Target="../media/image3310.png"/><Relationship Id="rId57" Type="http://schemas.openxmlformats.org/officeDocument/2006/relationships/customXml" Target="../ink/ink9480.xml"/><Relationship Id="rId262" Type="http://schemas.openxmlformats.org/officeDocument/2006/relationships/image" Target="../media/image4440.png"/><Relationship Id="rId78" Type="http://schemas.openxmlformats.org/officeDocument/2006/relationships/image" Target="../media/image3520.png"/><Relationship Id="rId99" Type="http://schemas.openxmlformats.org/officeDocument/2006/relationships/customXml" Target="../ink/ink9501.xml"/><Relationship Id="rId101" Type="http://schemas.openxmlformats.org/officeDocument/2006/relationships/customXml" Target="../ink/ink9502.xml"/><Relationship Id="rId122" Type="http://schemas.openxmlformats.org/officeDocument/2006/relationships/image" Target="../media/image3740.png"/><Relationship Id="rId143" Type="http://schemas.openxmlformats.org/officeDocument/2006/relationships/customXml" Target="../ink/ink9523.xml"/><Relationship Id="rId164" Type="http://schemas.openxmlformats.org/officeDocument/2006/relationships/image" Target="../media/image395.png"/><Relationship Id="rId185" Type="http://schemas.openxmlformats.org/officeDocument/2006/relationships/customXml" Target="../ink/ink9544.xml"/><Relationship Id="rId9" Type="http://schemas.openxmlformats.org/officeDocument/2006/relationships/customXml" Target="../ink/ink9456.xml"/><Relationship Id="rId210" Type="http://schemas.openxmlformats.org/officeDocument/2006/relationships/image" Target="../media/image418.png"/><Relationship Id="rId26" Type="http://schemas.openxmlformats.org/officeDocument/2006/relationships/image" Target="../media/image3260.png"/><Relationship Id="rId231" Type="http://schemas.openxmlformats.org/officeDocument/2006/relationships/customXml" Target="../ink/ink9567.xml"/><Relationship Id="rId252" Type="http://schemas.openxmlformats.org/officeDocument/2006/relationships/image" Target="../media/image4390.png"/><Relationship Id="rId47" Type="http://schemas.openxmlformats.org/officeDocument/2006/relationships/customXml" Target="../ink/ink9475.xml"/><Relationship Id="rId68" Type="http://schemas.openxmlformats.org/officeDocument/2006/relationships/image" Target="../media/image3470.png"/><Relationship Id="rId89" Type="http://schemas.openxmlformats.org/officeDocument/2006/relationships/customXml" Target="../ink/ink9496.xml"/><Relationship Id="rId112" Type="http://schemas.openxmlformats.org/officeDocument/2006/relationships/image" Target="../media/image3690.png"/><Relationship Id="rId133" Type="http://schemas.openxmlformats.org/officeDocument/2006/relationships/customXml" Target="../ink/ink9518.xml"/><Relationship Id="rId154" Type="http://schemas.openxmlformats.org/officeDocument/2006/relationships/image" Target="../media/image3900.png"/><Relationship Id="rId175" Type="http://schemas.openxmlformats.org/officeDocument/2006/relationships/customXml" Target="../ink/ink9539.xml"/><Relationship Id="rId196" Type="http://schemas.openxmlformats.org/officeDocument/2006/relationships/image" Target="../media/image411.png"/><Relationship Id="rId200" Type="http://schemas.openxmlformats.org/officeDocument/2006/relationships/image" Target="../media/image413.png"/><Relationship Id="rId16" Type="http://schemas.openxmlformats.org/officeDocument/2006/relationships/image" Target="../media/image3210.png"/><Relationship Id="rId221" Type="http://schemas.openxmlformats.org/officeDocument/2006/relationships/customXml" Target="../ink/ink9562.xml"/><Relationship Id="rId242" Type="http://schemas.openxmlformats.org/officeDocument/2006/relationships/image" Target="../media/image4340.png"/><Relationship Id="rId263" Type="http://schemas.openxmlformats.org/officeDocument/2006/relationships/customXml" Target="../ink/ink9583.xml"/><Relationship Id="rId37" Type="http://schemas.openxmlformats.org/officeDocument/2006/relationships/customXml" Target="../ink/ink9470.xml"/><Relationship Id="rId58" Type="http://schemas.openxmlformats.org/officeDocument/2006/relationships/image" Target="../media/image3420.png"/><Relationship Id="rId79" Type="http://schemas.openxmlformats.org/officeDocument/2006/relationships/customXml" Target="../ink/ink9491.xml"/><Relationship Id="rId102" Type="http://schemas.openxmlformats.org/officeDocument/2006/relationships/image" Target="../media/image3640.png"/><Relationship Id="rId123" Type="http://schemas.openxmlformats.org/officeDocument/2006/relationships/customXml" Target="../ink/ink9513.xml"/><Relationship Id="rId144" Type="http://schemas.openxmlformats.org/officeDocument/2006/relationships/image" Target="../media/image3850.png"/><Relationship Id="rId90" Type="http://schemas.openxmlformats.org/officeDocument/2006/relationships/image" Target="../media/image3580.png"/><Relationship Id="rId165" Type="http://schemas.openxmlformats.org/officeDocument/2006/relationships/customXml" Target="../ink/ink9534.xml"/><Relationship Id="rId186" Type="http://schemas.openxmlformats.org/officeDocument/2006/relationships/image" Target="../media/image406.png"/><Relationship Id="rId211" Type="http://schemas.openxmlformats.org/officeDocument/2006/relationships/customXml" Target="../ink/ink9557.xml"/><Relationship Id="rId232" Type="http://schemas.openxmlformats.org/officeDocument/2006/relationships/image" Target="../media/image429.png"/><Relationship Id="rId253" Type="http://schemas.openxmlformats.org/officeDocument/2006/relationships/customXml" Target="../ink/ink9578.xml"/><Relationship Id="rId27" Type="http://schemas.openxmlformats.org/officeDocument/2006/relationships/customXml" Target="../ink/ink9465.xml"/><Relationship Id="rId48" Type="http://schemas.openxmlformats.org/officeDocument/2006/relationships/image" Target="../media/image3370.png"/><Relationship Id="rId69" Type="http://schemas.openxmlformats.org/officeDocument/2006/relationships/customXml" Target="../ink/ink9486.xml"/><Relationship Id="rId113" Type="http://schemas.openxmlformats.org/officeDocument/2006/relationships/customXml" Target="../ink/ink9508.xml"/><Relationship Id="rId134" Type="http://schemas.openxmlformats.org/officeDocument/2006/relationships/image" Target="../media/image380.png"/><Relationship Id="rId80" Type="http://schemas.openxmlformats.org/officeDocument/2006/relationships/image" Target="../media/image3530.png"/><Relationship Id="rId155" Type="http://schemas.openxmlformats.org/officeDocument/2006/relationships/customXml" Target="../ink/ink9529.xml"/><Relationship Id="rId176" Type="http://schemas.openxmlformats.org/officeDocument/2006/relationships/image" Target="../media/image401.png"/><Relationship Id="rId197" Type="http://schemas.openxmlformats.org/officeDocument/2006/relationships/customXml" Target="../ink/ink9550.xml"/><Relationship Id="rId201" Type="http://schemas.openxmlformats.org/officeDocument/2006/relationships/customXml" Target="../ink/ink9552.xml"/><Relationship Id="rId222" Type="http://schemas.openxmlformats.org/officeDocument/2006/relationships/image" Target="../media/image424.png"/><Relationship Id="rId243" Type="http://schemas.openxmlformats.org/officeDocument/2006/relationships/customXml" Target="../ink/ink9573.xml"/><Relationship Id="rId264" Type="http://schemas.openxmlformats.org/officeDocument/2006/relationships/image" Target="../media/image4450.png"/><Relationship Id="rId17" Type="http://schemas.openxmlformats.org/officeDocument/2006/relationships/customXml" Target="../ink/ink9460.xml"/><Relationship Id="rId38" Type="http://schemas.openxmlformats.org/officeDocument/2006/relationships/image" Target="../media/image3320.png"/><Relationship Id="rId59" Type="http://schemas.openxmlformats.org/officeDocument/2006/relationships/customXml" Target="../ink/ink9481.xml"/><Relationship Id="rId103" Type="http://schemas.openxmlformats.org/officeDocument/2006/relationships/customXml" Target="../ink/ink9503.xml"/><Relationship Id="rId124" Type="http://schemas.openxmlformats.org/officeDocument/2006/relationships/image" Target="../media/image3750.png"/><Relationship Id="rId70" Type="http://schemas.openxmlformats.org/officeDocument/2006/relationships/image" Target="../media/image3480.png"/><Relationship Id="rId91" Type="http://schemas.openxmlformats.org/officeDocument/2006/relationships/customXml" Target="../ink/ink9497.xml"/><Relationship Id="rId145" Type="http://schemas.openxmlformats.org/officeDocument/2006/relationships/customXml" Target="../ink/ink9524.xml"/><Relationship Id="rId166" Type="http://schemas.openxmlformats.org/officeDocument/2006/relationships/image" Target="../media/image396.png"/><Relationship Id="rId187" Type="http://schemas.openxmlformats.org/officeDocument/2006/relationships/customXml" Target="../ink/ink9545.xml"/><Relationship Id="rId1" Type="http://schemas.openxmlformats.org/officeDocument/2006/relationships/slideLayout" Target="../slideLayouts/slideLayout12.xml"/><Relationship Id="rId212" Type="http://schemas.openxmlformats.org/officeDocument/2006/relationships/image" Target="../media/image419.png"/><Relationship Id="rId233" Type="http://schemas.openxmlformats.org/officeDocument/2006/relationships/customXml" Target="../ink/ink9568.xml"/><Relationship Id="rId254" Type="http://schemas.openxmlformats.org/officeDocument/2006/relationships/image" Target="../media/image4400.png"/><Relationship Id="rId28" Type="http://schemas.openxmlformats.org/officeDocument/2006/relationships/image" Target="../media/image3270.png"/><Relationship Id="rId49" Type="http://schemas.openxmlformats.org/officeDocument/2006/relationships/customXml" Target="../ink/ink9476.xml"/><Relationship Id="rId114" Type="http://schemas.openxmlformats.org/officeDocument/2006/relationships/image" Target="../media/image3700.png"/><Relationship Id="rId60" Type="http://schemas.openxmlformats.org/officeDocument/2006/relationships/image" Target="../media/image3430.png"/><Relationship Id="rId81" Type="http://schemas.openxmlformats.org/officeDocument/2006/relationships/customXml" Target="../ink/ink9492.xml"/><Relationship Id="rId135" Type="http://schemas.openxmlformats.org/officeDocument/2006/relationships/customXml" Target="../ink/ink9519.xml"/><Relationship Id="rId156" Type="http://schemas.openxmlformats.org/officeDocument/2006/relationships/image" Target="../media/image3910.png"/><Relationship Id="rId177" Type="http://schemas.openxmlformats.org/officeDocument/2006/relationships/customXml" Target="../ink/ink9540.xml"/><Relationship Id="rId198" Type="http://schemas.openxmlformats.org/officeDocument/2006/relationships/image" Target="../media/image412.png"/><Relationship Id="rId202" Type="http://schemas.openxmlformats.org/officeDocument/2006/relationships/image" Target="../media/image414.png"/><Relationship Id="rId223" Type="http://schemas.openxmlformats.org/officeDocument/2006/relationships/customXml" Target="../ink/ink9563.xml"/><Relationship Id="rId244" Type="http://schemas.openxmlformats.org/officeDocument/2006/relationships/image" Target="../media/image4350.png"/><Relationship Id="rId18" Type="http://schemas.openxmlformats.org/officeDocument/2006/relationships/image" Target="../media/image3220.png"/><Relationship Id="rId39" Type="http://schemas.openxmlformats.org/officeDocument/2006/relationships/customXml" Target="../ink/ink9471.xml"/><Relationship Id="rId265" Type="http://schemas.openxmlformats.org/officeDocument/2006/relationships/customXml" Target="../ink/ink9584.xml"/><Relationship Id="rId50" Type="http://schemas.openxmlformats.org/officeDocument/2006/relationships/image" Target="../media/image3380.png"/><Relationship Id="rId104" Type="http://schemas.openxmlformats.org/officeDocument/2006/relationships/image" Target="../media/image3650.png"/><Relationship Id="rId125" Type="http://schemas.openxmlformats.org/officeDocument/2006/relationships/customXml" Target="../ink/ink9514.xml"/><Relationship Id="rId146" Type="http://schemas.openxmlformats.org/officeDocument/2006/relationships/image" Target="../media/image3860.png"/><Relationship Id="rId167" Type="http://schemas.openxmlformats.org/officeDocument/2006/relationships/customXml" Target="../ink/ink9535.xml"/><Relationship Id="rId188" Type="http://schemas.openxmlformats.org/officeDocument/2006/relationships/image" Target="../media/image407.png"/><Relationship Id="rId71" Type="http://schemas.openxmlformats.org/officeDocument/2006/relationships/customXml" Target="../ink/ink9487.xml"/><Relationship Id="rId92" Type="http://schemas.openxmlformats.org/officeDocument/2006/relationships/image" Target="../media/image3590.png"/><Relationship Id="rId213" Type="http://schemas.openxmlformats.org/officeDocument/2006/relationships/customXml" Target="../ink/ink9558.xml"/><Relationship Id="rId234" Type="http://schemas.openxmlformats.org/officeDocument/2006/relationships/image" Target="../media/image430.png"/><Relationship Id="rId2" Type="http://schemas.openxmlformats.org/officeDocument/2006/relationships/image" Target="../media/image3140.png"/><Relationship Id="rId29" Type="http://schemas.openxmlformats.org/officeDocument/2006/relationships/customXml" Target="../ink/ink9466.xml"/><Relationship Id="rId255" Type="http://schemas.openxmlformats.org/officeDocument/2006/relationships/customXml" Target="../ink/ink9579.xml"/><Relationship Id="rId40" Type="http://schemas.openxmlformats.org/officeDocument/2006/relationships/image" Target="../media/image3330.png"/><Relationship Id="rId115" Type="http://schemas.openxmlformats.org/officeDocument/2006/relationships/customXml" Target="../ink/ink9509.xml"/><Relationship Id="rId136" Type="http://schemas.openxmlformats.org/officeDocument/2006/relationships/image" Target="../media/image3810.png"/><Relationship Id="rId157" Type="http://schemas.openxmlformats.org/officeDocument/2006/relationships/customXml" Target="../ink/ink9530.xml"/><Relationship Id="rId178" Type="http://schemas.openxmlformats.org/officeDocument/2006/relationships/image" Target="../media/image402.png"/><Relationship Id="rId61" Type="http://schemas.openxmlformats.org/officeDocument/2006/relationships/customXml" Target="../ink/ink9482.xml"/><Relationship Id="rId82" Type="http://schemas.openxmlformats.org/officeDocument/2006/relationships/image" Target="../media/image3540.png"/><Relationship Id="rId199" Type="http://schemas.openxmlformats.org/officeDocument/2006/relationships/customXml" Target="../ink/ink9551.xml"/><Relationship Id="rId203" Type="http://schemas.openxmlformats.org/officeDocument/2006/relationships/customXml" Target="../ink/ink9553.xml"/><Relationship Id="rId19" Type="http://schemas.openxmlformats.org/officeDocument/2006/relationships/customXml" Target="../ink/ink9461.xml"/><Relationship Id="rId224" Type="http://schemas.openxmlformats.org/officeDocument/2006/relationships/image" Target="../media/image425.png"/><Relationship Id="rId245" Type="http://schemas.openxmlformats.org/officeDocument/2006/relationships/customXml" Target="../ink/ink9574.xml"/><Relationship Id="rId266" Type="http://schemas.openxmlformats.org/officeDocument/2006/relationships/image" Target="../media/image4460.png"/><Relationship Id="rId30" Type="http://schemas.openxmlformats.org/officeDocument/2006/relationships/image" Target="../media/image3280.png"/><Relationship Id="rId105" Type="http://schemas.openxmlformats.org/officeDocument/2006/relationships/customXml" Target="../ink/ink9504.xml"/><Relationship Id="rId126" Type="http://schemas.openxmlformats.org/officeDocument/2006/relationships/image" Target="../media/image3760.png"/><Relationship Id="rId147" Type="http://schemas.openxmlformats.org/officeDocument/2006/relationships/customXml" Target="../ink/ink9525.xml"/><Relationship Id="rId168" Type="http://schemas.openxmlformats.org/officeDocument/2006/relationships/image" Target="../media/image397.png"/><Relationship Id="rId51" Type="http://schemas.openxmlformats.org/officeDocument/2006/relationships/customXml" Target="../ink/ink9477.xml"/><Relationship Id="rId72" Type="http://schemas.openxmlformats.org/officeDocument/2006/relationships/image" Target="../media/image3490.png"/><Relationship Id="rId93" Type="http://schemas.openxmlformats.org/officeDocument/2006/relationships/customXml" Target="../ink/ink9498.xml"/><Relationship Id="rId189" Type="http://schemas.openxmlformats.org/officeDocument/2006/relationships/customXml" Target="../ink/ink9546.xml"/><Relationship Id="rId3" Type="http://schemas.openxmlformats.org/officeDocument/2006/relationships/customXml" Target="../ink/ink9453.xml"/><Relationship Id="rId214" Type="http://schemas.openxmlformats.org/officeDocument/2006/relationships/image" Target="../media/image420.png"/><Relationship Id="rId235" Type="http://schemas.openxmlformats.org/officeDocument/2006/relationships/customXml" Target="../ink/ink9569.xml"/><Relationship Id="rId256" Type="http://schemas.openxmlformats.org/officeDocument/2006/relationships/image" Target="../media/image4410.png"/><Relationship Id="rId116" Type="http://schemas.openxmlformats.org/officeDocument/2006/relationships/image" Target="../media/image3710.png"/><Relationship Id="rId137" Type="http://schemas.openxmlformats.org/officeDocument/2006/relationships/customXml" Target="../ink/ink9520.xml"/><Relationship Id="rId158" Type="http://schemas.openxmlformats.org/officeDocument/2006/relationships/image" Target="../media/image3920.png"/><Relationship Id="rId20" Type="http://schemas.openxmlformats.org/officeDocument/2006/relationships/image" Target="../media/image3230.png"/><Relationship Id="rId41" Type="http://schemas.openxmlformats.org/officeDocument/2006/relationships/customXml" Target="../ink/ink9472.xml"/><Relationship Id="rId62" Type="http://schemas.openxmlformats.org/officeDocument/2006/relationships/image" Target="../media/image3440.png"/><Relationship Id="rId83" Type="http://schemas.openxmlformats.org/officeDocument/2006/relationships/customXml" Target="../ink/ink9493.xml"/><Relationship Id="rId179" Type="http://schemas.openxmlformats.org/officeDocument/2006/relationships/customXml" Target="../ink/ink9541.xml"/><Relationship Id="rId190" Type="http://schemas.openxmlformats.org/officeDocument/2006/relationships/image" Target="../media/image408.png"/><Relationship Id="rId204" Type="http://schemas.openxmlformats.org/officeDocument/2006/relationships/image" Target="../media/image415.png"/><Relationship Id="rId225" Type="http://schemas.openxmlformats.org/officeDocument/2006/relationships/customXml" Target="../ink/ink9564.xml"/><Relationship Id="rId246" Type="http://schemas.openxmlformats.org/officeDocument/2006/relationships/image" Target="../media/image4360.png"/><Relationship Id="rId267" Type="http://schemas.openxmlformats.org/officeDocument/2006/relationships/customXml" Target="../ink/ink9585.xml"/><Relationship Id="rId106" Type="http://schemas.openxmlformats.org/officeDocument/2006/relationships/image" Target="../media/image3660.png"/><Relationship Id="rId127" Type="http://schemas.openxmlformats.org/officeDocument/2006/relationships/customXml" Target="../ink/ink9515.xml"/><Relationship Id="rId10" Type="http://schemas.openxmlformats.org/officeDocument/2006/relationships/image" Target="../media/image3180.png"/><Relationship Id="rId31" Type="http://schemas.openxmlformats.org/officeDocument/2006/relationships/customXml" Target="../ink/ink9467.xml"/><Relationship Id="rId52" Type="http://schemas.openxmlformats.org/officeDocument/2006/relationships/image" Target="../media/image3390.png"/><Relationship Id="rId73" Type="http://schemas.openxmlformats.org/officeDocument/2006/relationships/customXml" Target="../ink/ink9488.xml"/><Relationship Id="rId94" Type="http://schemas.openxmlformats.org/officeDocument/2006/relationships/image" Target="../media/image3600.png"/><Relationship Id="rId148" Type="http://schemas.openxmlformats.org/officeDocument/2006/relationships/image" Target="../media/image3870.png"/><Relationship Id="rId169" Type="http://schemas.openxmlformats.org/officeDocument/2006/relationships/customXml" Target="../ink/ink9536.xml"/><Relationship Id="rId4" Type="http://schemas.openxmlformats.org/officeDocument/2006/relationships/image" Target="../media/image3150.png"/><Relationship Id="rId180" Type="http://schemas.openxmlformats.org/officeDocument/2006/relationships/image" Target="../media/image403.png"/><Relationship Id="rId215" Type="http://schemas.openxmlformats.org/officeDocument/2006/relationships/customXml" Target="../ink/ink9559.xml"/><Relationship Id="rId236" Type="http://schemas.openxmlformats.org/officeDocument/2006/relationships/image" Target="../media/image431.png"/><Relationship Id="rId257" Type="http://schemas.openxmlformats.org/officeDocument/2006/relationships/customXml" Target="../ink/ink9580.xml"/><Relationship Id="rId42" Type="http://schemas.openxmlformats.org/officeDocument/2006/relationships/image" Target="../media/image3340.png"/><Relationship Id="rId84" Type="http://schemas.openxmlformats.org/officeDocument/2006/relationships/image" Target="../media/image3550.png"/><Relationship Id="rId138" Type="http://schemas.openxmlformats.org/officeDocument/2006/relationships/image" Target="../media/image3820.png"/><Relationship Id="rId191" Type="http://schemas.openxmlformats.org/officeDocument/2006/relationships/customXml" Target="../ink/ink9547.xml"/><Relationship Id="rId205" Type="http://schemas.openxmlformats.org/officeDocument/2006/relationships/customXml" Target="../ink/ink9554.xml"/><Relationship Id="rId247" Type="http://schemas.openxmlformats.org/officeDocument/2006/relationships/customXml" Target="../ink/ink9575.xml"/></Relationships>
</file>

<file path=ppt/slides/_rels/slide22.xml.rels><?xml version="1.0" encoding="UTF-8" standalone="yes"?>
<Relationships xmlns="http://schemas.openxmlformats.org/package/2006/relationships"><Relationship Id="rId13" Type="http://schemas.openxmlformats.org/officeDocument/2006/relationships/customXml" Target="../ink/ink322.xml"/><Relationship Id="rId18" Type="http://schemas.openxmlformats.org/officeDocument/2006/relationships/image" Target="../media/image10350.png"/><Relationship Id="rId26" Type="http://schemas.openxmlformats.org/officeDocument/2006/relationships/image" Target="../media/image10390.png"/><Relationship Id="rId39" Type="http://schemas.openxmlformats.org/officeDocument/2006/relationships/customXml" Target="../ink/ink335.xml"/><Relationship Id="rId21" Type="http://schemas.openxmlformats.org/officeDocument/2006/relationships/customXml" Target="../ink/ink326.xml"/><Relationship Id="rId34" Type="http://schemas.openxmlformats.org/officeDocument/2006/relationships/image" Target="../media/image10430.png"/><Relationship Id="rId42" Type="http://schemas.openxmlformats.org/officeDocument/2006/relationships/image" Target="../media/image10470.png"/><Relationship Id="rId47" Type="http://schemas.openxmlformats.org/officeDocument/2006/relationships/customXml" Target="../ink/ink339.xml"/><Relationship Id="rId50" Type="http://schemas.openxmlformats.org/officeDocument/2006/relationships/image" Target="../media/image10510.png"/><Relationship Id="rId55" Type="http://schemas.openxmlformats.org/officeDocument/2006/relationships/customXml" Target="../ink/ink343.xml"/><Relationship Id="rId63" Type="http://schemas.openxmlformats.org/officeDocument/2006/relationships/customXml" Target="../ink/ink347.xml"/><Relationship Id="rId7" Type="http://schemas.openxmlformats.org/officeDocument/2006/relationships/customXml" Target="../ink/ink319.xml"/><Relationship Id="rId2" Type="http://schemas.openxmlformats.org/officeDocument/2006/relationships/image" Target="../media/image10260.png"/><Relationship Id="rId16" Type="http://schemas.openxmlformats.org/officeDocument/2006/relationships/image" Target="../media/image10340.png"/><Relationship Id="rId29" Type="http://schemas.openxmlformats.org/officeDocument/2006/relationships/customXml" Target="../ink/ink330.xml"/><Relationship Id="rId11" Type="http://schemas.openxmlformats.org/officeDocument/2006/relationships/customXml" Target="../ink/ink321.xml"/><Relationship Id="rId24" Type="http://schemas.openxmlformats.org/officeDocument/2006/relationships/image" Target="../media/image10380.png"/><Relationship Id="rId32" Type="http://schemas.openxmlformats.org/officeDocument/2006/relationships/image" Target="../media/image10420.png"/><Relationship Id="rId37" Type="http://schemas.openxmlformats.org/officeDocument/2006/relationships/customXml" Target="../ink/ink334.xml"/><Relationship Id="rId40" Type="http://schemas.openxmlformats.org/officeDocument/2006/relationships/image" Target="../media/image10460.png"/><Relationship Id="rId45" Type="http://schemas.openxmlformats.org/officeDocument/2006/relationships/customXml" Target="../ink/ink338.xml"/><Relationship Id="rId53" Type="http://schemas.openxmlformats.org/officeDocument/2006/relationships/customXml" Target="../ink/ink342.xml"/><Relationship Id="rId58" Type="http://schemas.openxmlformats.org/officeDocument/2006/relationships/image" Target="../media/image10550.png"/><Relationship Id="rId5" Type="http://schemas.openxmlformats.org/officeDocument/2006/relationships/customXml" Target="../ink/ink318.xml"/><Relationship Id="rId61" Type="http://schemas.openxmlformats.org/officeDocument/2006/relationships/customXml" Target="../ink/ink346.xml"/><Relationship Id="rId19" Type="http://schemas.openxmlformats.org/officeDocument/2006/relationships/customXml" Target="../ink/ink325.xml"/><Relationship Id="rId14" Type="http://schemas.openxmlformats.org/officeDocument/2006/relationships/image" Target="../media/image10330.png"/><Relationship Id="rId22" Type="http://schemas.openxmlformats.org/officeDocument/2006/relationships/image" Target="../media/image10370.png"/><Relationship Id="rId27" Type="http://schemas.openxmlformats.org/officeDocument/2006/relationships/customXml" Target="../ink/ink329.xml"/><Relationship Id="rId30" Type="http://schemas.openxmlformats.org/officeDocument/2006/relationships/image" Target="../media/image10410.png"/><Relationship Id="rId35" Type="http://schemas.openxmlformats.org/officeDocument/2006/relationships/customXml" Target="../ink/ink333.xml"/><Relationship Id="rId43" Type="http://schemas.openxmlformats.org/officeDocument/2006/relationships/customXml" Target="../ink/ink337.xml"/><Relationship Id="rId48" Type="http://schemas.openxmlformats.org/officeDocument/2006/relationships/image" Target="../media/image10500.png"/><Relationship Id="rId56" Type="http://schemas.openxmlformats.org/officeDocument/2006/relationships/image" Target="../media/image10540.png"/><Relationship Id="rId64" Type="http://schemas.openxmlformats.org/officeDocument/2006/relationships/image" Target="../media/image10580.png"/><Relationship Id="rId8" Type="http://schemas.openxmlformats.org/officeDocument/2006/relationships/image" Target="../media/image10300.png"/><Relationship Id="rId51" Type="http://schemas.openxmlformats.org/officeDocument/2006/relationships/customXml" Target="../ink/ink341.xml"/><Relationship Id="rId3" Type="http://schemas.openxmlformats.org/officeDocument/2006/relationships/image" Target="../media/image10270.png"/><Relationship Id="rId12" Type="http://schemas.openxmlformats.org/officeDocument/2006/relationships/image" Target="../media/image10320.png"/><Relationship Id="rId17" Type="http://schemas.openxmlformats.org/officeDocument/2006/relationships/customXml" Target="../ink/ink324.xml"/><Relationship Id="rId25" Type="http://schemas.openxmlformats.org/officeDocument/2006/relationships/customXml" Target="../ink/ink328.xml"/><Relationship Id="rId33" Type="http://schemas.openxmlformats.org/officeDocument/2006/relationships/customXml" Target="../ink/ink332.xml"/><Relationship Id="rId38" Type="http://schemas.openxmlformats.org/officeDocument/2006/relationships/image" Target="../media/image10450.png"/><Relationship Id="rId46" Type="http://schemas.openxmlformats.org/officeDocument/2006/relationships/image" Target="../media/image10490.png"/><Relationship Id="rId59" Type="http://schemas.openxmlformats.org/officeDocument/2006/relationships/customXml" Target="../ink/ink345.xml"/><Relationship Id="rId20" Type="http://schemas.openxmlformats.org/officeDocument/2006/relationships/image" Target="../media/image10360.png"/><Relationship Id="rId41" Type="http://schemas.openxmlformats.org/officeDocument/2006/relationships/customXml" Target="../ink/ink336.xml"/><Relationship Id="rId54" Type="http://schemas.openxmlformats.org/officeDocument/2006/relationships/image" Target="../media/image10530.png"/><Relationship Id="rId62" Type="http://schemas.openxmlformats.org/officeDocument/2006/relationships/image" Target="../media/image10570.png"/><Relationship Id="rId1" Type="http://schemas.openxmlformats.org/officeDocument/2006/relationships/slideLayout" Target="../slideLayouts/slideLayout12.xml"/><Relationship Id="rId6" Type="http://schemas.openxmlformats.org/officeDocument/2006/relationships/image" Target="../media/image10290.png"/><Relationship Id="rId15" Type="http://schemas.openxmlformats.org/officeDocument/2006/relationships/customXml" Target="../ink/ink323.xml"/><Relationship Id="rId23" Type="http://schemas.openxmlformats.org/officeDocument/2006/relationships/customXml" Target="../ink/ink327.xml"/><Relationship Id="rId28" Type="http://schemas.openxmlformats.org/officeDocument/2006/relationships/image" Target="../media/image10400.png"/><Relationship Id="rId36" Type="http://schemas.openxmlformats.org/officeDocument/2006/relationships/image" Target="../media/image10440.png"/><Relationship Id="rId49" Type="http://schemas.openxmlformats.org/officeDocument/2006/relationships/customXml" Target="../ink/ink340.xml"/><Relationship Id="rId57" Type="http://schemas.openxmlformats.org/officeDocument/2006/relationships/customXml" Target="../ink/ink344.xml"/><Relationship Id="rId10" Type="http://schemas.openxmlformats.org/officeDocument/2006/relationships/image" Target="../media/image10310.png"/><Relationship Id="rId31" Type="http://schemas.openxmlformats.org/officeDocument/2006/relationships/customXml" Target="../ink/ink331.xml"/><Relationship Id="rId44" Type="http://schemas.openxmlformats.org/officeDocument/2006/relationships/image" Target="../media/image10480.png"/><Relationship Id="rId52" Type="http://schemas.openxmlformats.org/officeDocument/2006/relationships/image" Target="../media/image10520.png"/><Relationship Id="rId60" Type="http://schemas.openxmlformats.org/officeDocument/2006/relationships/image" Target="../media/image10560.png"/><Relationship Id="rId4" Type="http://schemas.openxmlformats.org/officeDocument/2006/relationships/image" Target="../media/image10280.png"/><Relationship Id="rId9" Type="http://schemas.openxmlformats.org/officeDocument/2006/relationships/customXml" Target="../ink/ink320.xml"/></Relationships>
</file>

<file path=ppt/slides/_rels/slide220.xml.rels><?xml version="1.0" encoding="UTF-8" standalone="yes"?>
<Relationships xmlns="http://schemas.openxmlformats.org/package/2006/relationships"><Relationship Id="rId117" Type="http://schemas.openxmlformats.org/officeDocument/2006/relationships/customXml" Target="../ink/ink9643.xml"/><Relationship Id="rId299" Type="http://schemas.openxmlformats.org/officeDocument/2006/relationships/customXml" Target="../ink/ink9734.xml"/><Relationship Id="rId21" Type="http://schemas.openxmlformats.org/officeDocument/2006/relationships/customXml" Target="../ink/ink9595.xml"/><Relationship Id="rId63" Type="http://schemas.openxmlformats.org/officeDocument/2006/relationships/customXml" Target="../ink/ink9616.xml"/><Relationship Id="rId159" Type="http://schemas.openxmlformats.org/officeDocument/2006/relationships/customXml" Target="../ink/ink9664.xml"/><Relationship Id="rId324" Type="http://schemas.openxmlformats.org/officeDocument/2006/relationships/image" Target="../media/image4750.png"/><Relationship Id="rId170" Type="http://schemas.openxmlformats.org/officeDocument/2006/relationships/image" Target="../media/image398.png"/><Relationship Id="rId226" Type="http://schemas.openxmlformats.org/officeDocument/2006/relationships/image" Target="../media/image426.png"/><Relationship Id="rId268" Type="http://schemas.openxmlformats.org/officeDocument/2006/relationships/image" Target="../media/image4470.png"/><Relationship Id="rId32" Type="http://schemas.openxmlformats.org/officeDocument/2006/relationships/image" Target="../media/image3290.png"/><Relationship Id="rId74" Type="http://schemas.openxmlformats.org/officeDocument/2006/relationships/image" Target="../media/image3500.png"/><Relationship Id="rId128" Type="http://schemas.openxmlformats.org/officeDocument/2006/relationships/image" Target="../media/image3770.png"/><Relationship Id="rId335" Type="http://schemas.openxmlformats.org/officeDocument/2006/relationships/customXml" Target="../ink/ink9752.xml"/><Relationship Id="rId5" Type="http://schemas.openxmlformats.org/officeDocument/2006/relationships/customXml" Target="../ink/ink9587.xml"/><Relationship Id="rId181" Type="http://schemas.openxmlformats.org/officeDocument/2006/relationships/customXml" Target="../ink/ink9675.xml"/><Relationship Id="rId237" Type="http://schemas.openxmlformats.org/officeDocument/2006/relationships/customXml" Target="../ink/ink9703.xml"/><Relationship Id="rId279" Type="http://schemas.openxmlformats.org/officeDocument/2006/relationships/customXml" Target="../ink/ink9724.xml"/><Relationship Id="rId43" Type="http://schemas.openxmlformats.org/officeDocument/2006/relationships/customXml" Target="../ink/ink9606.xml"/><Relationship Id="rId139" Type="http://schemas.openxmlformats.org/officeDocument/2006/relationships/customXml" Target="../ink/ink9654.xml"/><Relationship Id="rId290" Type="http://schemas.openxmlformats.org/officeDocument/2006/relationships/image" Target="../media/image4580.png"/><Relationship Id="rId304" Type="http://schemas.openxmlformats.org/officeDocument/2006/relationships/image" Target="../media/image4650.png"/><Relationship Id="rId346" Type="http://schemas.openxmlformats.org/officeDocument/2006/relationships/image" Target="../media/image4860.png"/><Relationship Id="rId85" Type="http://schemas.openxmlformats.org/officeDocument/2006/relationships/customXml" Target="../ink/ink9627.xml"/><Relationship Id="rId150" Type="http://schemas.openxmlformats.org/officeDocument/2006/relationships/image" Target="../media/image3880.png"/><Relationship Id="rId192" Type="http://schemas.openxmlformats.org/officeDocument/2006/relationships/image" Target="../media/image409.png"/><Relationship Id="rId206" Type="http://schemas.openxmlformats.org/officeDocument/2006/relationships/image" Target="../media/image416.png"/><Relationship Id="rId248" Type="http://schemas.openxmlformats.org/officeDocument/2006/relationships/image" Target="../media/image4370.png"/><Relationship Id="rId12" Type="http://schemas.openxmlformats.org/officeDocument/2006/relationships/image" Target="../media/image3190.png"/><Relationship Id="rId108" Type="http://schemas.openxmlformats.org/officeDocument/2006/relationships/image" Target="../media/image3670.png"/><Relationship Id="rId315" Type="http://schemas.openxmlformats.org/officeDocument/2006/relationships/customXml" Target="../ink/ink9742.xml"/><Relationship Id="rId357" Type="http://schemas.openxmlformats.org/officeDocument/2006/relationships/customXml" Target="../ink/ink9763.xml"/><Relationship Id="rId54" Type="http://schemas.openxmlformats.org/officeDocument/2006/relationships/image" Target="../media/image3400.png"/><Relationship Id="rId96" Type="http://schemas.openxmlformats.org/officeDocument/2006/relationships/image" Target="../media/image3610.png"/><Relationship Id="rId161" Type="http://schemas.openxmlformats.org/officeDocument/2006/relationships/customXml" Target="../ink/ink9665.xml"/><Relationship Id="rId217" Type="http://schemas.openxmlformats.org/officeDocument/2006/relationships/customXml" Target="../ink/ink9693.xml"/><Relationship Id="rId259" Type="http://schemas.openxmlformats.org/officeDocument/2006/relationships/customXml" Target="../ink/ink9714.xml"/><Relationship Id="rId23" Type="http://schemas.openxmlformats.org/officeDocument/2006/relationships/customXml" Target="../ink/ink9596.xml"/><Relationship Id="rId119" Type="http://schemas.openxmlformats.org/officeDocument/2006/relationships/customXml" Target="../ink/ink9644.xml"/><Relationship Id="rId270" Type="http://schemas.openxmlformats.org/officeDocument/2006/relationships/image" Target="../media/image4480.png"/><Relationship Id="rId326" Type="http://schemas.openxmlformats.org/officeDocument/2006/relationships/image" Target="../media/image4760.png"/><Relationship Id="rId65" Type="http://schemas.openxmlformats.org/officeDocument/2006/relationships/customXml" Target="../ink/ink9617.xml"/><Relationship Id="rId130" Type="http://schemas.openxmlformats.org/officeDocument/2006/relationships/image" Target="../media/image3780.png"/><Relationship Id="rId172" Type="http://schemas.openxmlformats.org/officeDocument/2006/relationships/image" Target="../media/image399.png"/><Relationship Id="rId228" Type="http://schemas.openxmlformats.org/officeDocument/2006/relationships/image" Target="../media/image427.png"/><Relationship Id="rId281" Type="http://schemas.openxmlformats.org/officeDocument/2006/relationships/customXml" Target="../ink/ink9725.xml"/><Relationship Id="rId337" Type="http://schemas.openxmlformats.org/officeDocument/2006/relationships/customXml" Target="../ink/ink9753.xml"/><Relationship Id="rId34" Type="http://schemas.openxmlformats.org/officeDocument/2006/relationships/image" Target="../media/image3300.png"/><Relationship Id="rId76" Type="http://schemas.openxmlformats.org/officeDocument/2006/relationships/image" Target="../media/image3510.png"/><Relationship Id="rId141" Type="http://schemas.openxmlformats.org/officeDocument/2006/relationships/customXml" Target="../ink/ink9655.xml"/><Relationship Id="rId7" Type="http://schemas.openxmlformats.org/officeDocument/2006/relationships/customXml" Target="../ink/ink9588.xml"/><Relationship Id="rId183" Type="http://schemas.openxmlformats.org/officeDocument/2006/relationships/customXml" Target="../ink/ink9676.xml"/><Relationship Id="rId239" Type="http://schemas.openxmlformats.org/officeDocument/2006/relationships/customXml" Target="../ink/ink9704.xml"/><Relationship Id="rId250" Type="http://schemas.openxmlformats.org/officeDocument/2006/relationships/image" Target="../media/image4380.png"/><Relationship Id="rId292" Type="http://schemas.openxmlformats.org/officeDocument/2006/relationships/image" Target="../media/image4590.png"/><Relationship Id="rId306" Type="http://schemas.openxmlformats.org/officeDocument/2006/relationships/image" Target="../media/image4660.png"/><Relationship Id="rId45" Type="http://schemas.openxmlformats.org/officeDocument/2006/relationships/customXml" Target="../ink/ink9607.xml"/><Relationship Id="rId87" Type="http://schemas.openxmlformats.org/officeDocument/2006/relationships/customXml" Target="../ink/ink9628.xml"/><Relationship Id="rId110" Type="http://schemas.openxmlformats.org/officeDocument/2006/relationships/image" Target="../media/image3680.png"/><Relationship Id="rId348" Type="http://schemas.openxmlformats.org/officeDocument/2006/relationships/image" Target="../media/image4870.png"/><Relationship Id="rId152" Type="http://schemas.openxmlformats.org/officeDocument/2006/relationships/image" Target="../media/image3890.png"/><Relationship Id="rId194" Type="http://schemas.openxmlformats.org/officeDocument/2006/relationships/image" Target="../media/image410.png"/><Relationship Id="rId208" Type="http://schemas.openxmlformats.org/officeDocument/2006/relationships/image" Target="../media/image417.png"/><Relationship Id="rId261" Type="http://schemas.openxmlformats.org/officeDocument/2006/relationships/customXml" Target="../ink/ink9715.xml"/><Relationship Id="rId14" Type="http://schemas.openxmlformats.org/officeDocument/2006/relationships/image" Target="../media/image3200.png"/><Relationship Id="rId56" Type="http://schemas.openxmlformats.org/officeDocument/2006/relationships/image" Target="../media/image3410.png"/><Relationship Id="rId317" Type="http://schemas.openxmlformats.org/officeDocument/2006/relationships/customXml" Target="../ink/ink9743.xml"/><Relationship Id="rId359" Type="http://schemas.openxmlformats.org/officeDocument/2006/relationships/customXml" Target="../ink/ink9764.xml"/><Relationship Id="rId98" Type="http://schemas.openxmlformats.org/officeDocument/2006/relationships/image" Target="../media/image3620.png"/><Relationship Id="rId121" Type="http://schemas.openxmlformats.org/officeDocument/2006/relationships/customXml" Target="../ink/ink9645.xml"/><Relationship Id="rId163" Type="http://schemas.openxmlformats.org/officeDocument/2006/relationships/customXml" Target="../ink/ink9666.xml"/><Relationship Id="rId219" Type="http://schemas.openxmlformats.org/officeDocument/2006/relationships/customXml" Target="../ink/ink9694.xml"/><Relationship Id="rId230" Type="http://schemas.openxmlformats.org/officeDocument/2006/relationships/image" Target="../media/image428.png"/><Relationship Id="rId25" Type="http://schemas.openxmlformats.org/officeDocument/2006/relationships/customXml" Target="../ink/ink9597.xml"/><Relationship Id="rId67" Type="http://schemas.openxmlformats.org/officeDocument/2006/relationships/customXml" Target="../ink/ink9618.xml"/><Relationship Id="rId272" Type="http://schemas.openxmlformats.org/officeDocument/2006/relationships/image" Target="../media/image4490.png"/><Relationship Id="rId328" Type="http://schemas.openxmlformats.org/officeDocument/2006/relationships/image" Target="../media/image4770.png"/><Relationship Id="rId88" Type="http://schemas.openxmlformats.org/officeDocument/2006/relationships/image" Target="../media/image3570.png"/><Relationship Id="rId111" Type="http://schemas.openxmlformats.org/officeDocument/2006/relationships/customXml" Target="../ink/ink9640.xml"/><Relationship Id="rId132" Type="http://schemas.openxmlformats.org/officeDocument/2006/relationships/image" Target="../media/image3790.png"/><Relationship Id="rId153" Type="http://schemas.openxmlformats.org/officeDocument/2006/relationships/customXml" Target="../ink/ink9661.xml"/><Relationship Id="rId174" Type="http://schemas.openxmlformats.org/officeDocument/2006/relationships/image" Target="../media/image400.png"/><Relationship Id="rId195" Type="http://schemas.openxmlformats.org/officeDocument/2006/relationships/customXml" Target="../ink/ink9682.xml"/><Relationship Id="rId209" Type="http://schemas.openxmlformats.org/officeDocument/2006/relationships/customXml" Target="../ink/ink9689.xml"/><Relationship Id="rId360" Type="http://schemas.openxmlformats.org/officeDocument/2006/relationships/image" Target="../media/image4930.png"/><Relationship Id="rId220" Type="http://schemas.openxmlformats.org/officeDocument/2006/relationships/image" Target="../media/image423.png"/><Relationship Id="rId241" Type="http://schemas.openxmlformats.org/officeDocument/2006/relationships/customXml" Target="../ink/ink9705.xml"/><Relationship Id="rId15" Type="http://schemas.openxmlformats.org/officeDocument/2006/relationships/customXml" Target="../ink/ink9592.xml"/><Relationship Id="rId36" Type="http://schemas.openxmlformats.org/officeDocument/2006/relationships/image" Target="../media/image3310.png"/><Relationship Id="rId57" Type="http://schemas.openxmlformats.org/officeDocument/2006/relationships/customXml" Target="../ink/ink9613.xml"/><Relationship Id="rId262" Type="http://schemas.openxmlformats.org/officeDocument/2006/relationships/image" Target="../media/image4440.png"/><Relationship Id="rId283" Type="http://schemas.openxmlformats.org/officeDocument/2006/relationships/customXml" Target="../ink/ink9726.xml"/><Relationship Id="rId318" Type="http://schemas.openxmlformats.org/officeDocument/2006/relationships/image" Target="../media/image4720.png"/><Relationship Id="rId339" Type="http://schemas.openxmlformats.org/officeDocument/2006/relationships/customXml" Target="../ink/ink9754.xml"/><Relationship Id="rId78" Type="http://schemas.openxmlformats.org/officeDocument/2006/relationships/image" Target="../media/image3520.png"/><Relationship Id="rId99" Type="http://schemas.openxmlformats.org/officeDocument/2006/relationships/customXml" Target="../ink/ink9634.xml"/><Relationship Id="rId101" Type="http://schemas.openxmlformats.org/officeDocument/2006/relationships/customXml" Target="../ink/ink9635.xml"/><Relationship Id="rId122" Type="http://schemas.openxmlformats.org/officeDocument/2006/relationships/image" Target="../media/image3740.png"/><Relationship Id="rId143" Type="http://schemas.openxmlformats.org/officeDocument/2006/relationships/customXml" Target="../ink/ink9656.xml"/><Relationship Id="rId164" Type="http://schemas.openxmlformats.org/officeDocument/2006/relationships/image" Target="../media/image395.png"/><Relationship Id="rId185" Type="http://schemas.openxmlformats.org/officeDocument/2006/relationships/customXml" Target="../ink/ink9677.xml"/><Relationship Id="rId350" Type="http://schemas.openxmlformats.org/officeDocument/2006/relationships/image" Target="../media/image4880.png"/><Relationship Id="rId9" Type="http://schemas.openxmlformats.org/officeDocument/2006/relationships/customXml" Target="../ink/ink9589.xml"/><Relationship Id="rId210" Type="http://schemas.openxmlformats.org/officeDocument/2006/relationships/image" Target="../media/image418.png"/><Relationship Id="rId26" Type="http://schemas.openxmlformats.org/officeDocument/2006/relationships/image" Target="../media/image3260.png"/><Relationship Id="rId231" Type="http://schemas.openxmlformats.org/officeDocument/2006/relationships/customXml" Target="../ink/ink9700.xml"/><Relationship Id="rId252" Type="http://schemas.openxmlformats.org/officeDocument/2006/relationships/image" Target="../media/image4390.png"/><Relationship Id="rId273" Type="http://schemas.openxmlformats.org/officeDocument/2006/relationships/customXml" Target="../ink/ink9721.xml"/><Relationship Id="rId294" Type="http://schemas.openxmlformats.org/officeDocument/2006/relationships/image" Target="../media/image4600.png"/><Relationship Id="rId308" Type="http://schemas.openxmlformats.org/officeDocument/2006/relationships/image" Target="../media/image4670.png"/><Relationship Id="rId329" Type="http://schemas.openxmlformats.org/officeDocument/2006/relationships/customXml" Target="../ink/ink9749.xml"/><Relationship Id="rId47" Type="http://schemas.openxmlformats.org/officeDocument/2006/relationships/customXml" Target="../ink/ink9608.xml"/><Relationship Id="rId68" Type="http://schemas.openxmlformats.org/officeDocument/2006/relationships/image" Target="../media/image3470.png"/><Relationship Id="rId89" Type="http://schemas.openxmlformats.org/officeDocument/2006/relationships/customXml" Target="../ink/ink9629.xml"/><Relationship Id="rId112" Type="http://schemas.openxmlformats.org/officeDocument/2006/relationships/image" Target="../media/image3690.png"/><Relationship Id="rId133" Type="http://schemas.openxmlformats.org/officeDocument/2006/relationships/customXml" Target="../ink/ink9651.xml"/><Relationship Id="rId154" Type="http://schemas.openxmlformats.org/officeDocument/2006/relationships/image" Target="../media/image3900.png"/><Relationship Id="rId175" Type="http://schemas.openxmlformats.org/officeDocument/2006/relationships/customXml" Target="../ink/ink9672.xml"/><Relationship Id="rId340" Type="http://schemas.openxmlformats.org/officeDocument/2006/relationships/image" Target="../media/image4830.png"/><Relationship Id="rId361" Type="http://schemas.openxmlformats.org/officeDocument/2006/relationships/customXml" Target="../ink/ink9765.xml"/><Relationship Id="rId196" Type="http://schemas.openxmlformats.org/officeDocument/2006/relationships/image" Target="../media/image411.png"/><Relationship Id="rId200" Type="http://schemas.openxmlformats.org/officeDocument/2006/relationships/image" Target="../media/image413.png"/><Relationship Id="rId16" Type="http://schemas.openxmlformats.org/officeDocument/2006/relationships/image" Target="../media/image3210.png"/><Relationship Id="rId221" Type="http://schemas.openxmlformats.org/officeDocument/2006/relationships/customXml" Target="../ink/ink9695.xml"/><Relationship Id="rId242" Type="http://schemas.openxmlformats.org/officeDocument/2006/relationships/image" Target="../media/image4340.png"/><Relationship Id="rId263" Type="http://schemas.openxmlformats.org/officeDocument/2006/relationships/customXml" Target="../ink/ink9716.xml"/><Relationship Id="rId284" Type="http://schemas.openxmlformats.org/officeDocument/2006/relationships/image" Target="../media/image4550.png"/><Relationship Id="rId319" Type="http://schemas.openxmlformats.org/officeDocument/2006/relationships/customXml" Target="../ink/ink9744.xml"/><Relationship Id="rId37" Type="http://schemas.openxmlformats.org/officeDocument/2006/relationships/customXml" Target="../ink/ink9603.xml"/><Relationship Id="rId58" Type="http://schemas.openxmlformats.org/officeDocument/2006/relationships/image" Target="../media/image3420.png"/><Relationship Id="rId79" Type="http://schemas.openxmlformats.org/officeDocument/2006/relationships/customXml" Target="../ink/ink9624.xml"/><Relationship Id="rId102" Type="http://schemas.openxmlformats.org/officeDocument/2006/relationships/image" Target="../media/image3640.png"/><Relationship Id="rId123" Type="http://schemas.openxmlformats.org/officeDocument/2006/relationships/customXml" Target="../ink/ink9646.xml"/><Relationship Id="rId144" Type="http://schemas.openxmlformats.org/officeDocument/2006/relationships/image" Target="../media/image3850.png"/><Relationship Id="rId330" Type="http://schemas.openxmlformats.org/officeDocument/2006/relationships/image" Target="../media/image4780.png"/><Relationship Id="rId90" Type="http://schemas.openxmlformats.org/officeDocument/2006/relationships/image" Target="../media/image3580.png"/><Relationship Id="rId165" Type="http://schemas.openxmlformats.org/officeDocument/2006/relationships/customXml" Target="../ink/ink9667.xml"/><Relationship Id="rId186" Type="http://schemas.openxmlformats.org/officeDocument/2006/relationships/image" Target="../media/image406.png"/><Relationship Id="rId351" Type="http://schemas.openxmlformats.org/officeDocument/2006/relationships/customXml" Target="../ink/ink9760.xml"/><Relationship Id="rId211" Type="http://schemas.openxmlformats.org/officeDocument/2006/relationships/customXml" Target="../ink/ink9690.xml"/><Relationship Id="rId232" Type="http://schemas.openxmlformats.org/officeDocument/2006/relationships/image" Target="../media/image429.png"/><Relationship Id="rId253" Type="http://schemas.openxmlformats.org/officeDocument/2006/relationships/customXml" Target="../ink/ink9711.xml"/><Relationship Id="rId274" Type="http://schemas.openxmlformats.org/officeDocument/2006/relationships/image" Target="../media/image4500.png"/><Relationship Id="rId295" Type="http://schemas.openxmlformats.org/officeDocument/2006/relationships/customXml" Target="../ink/ink9732.xml"/><Relationship Id="rId309" Type="http://schemas.openxmlformats.org/officeDocument/2006/relationships/customXml" Target="../ink/ink9739.xml"/><Relationship Id="rId27" Type="http://schemas.openxmlformats.org/officeDocument/2006/relationships/customXml" Target="../ink/ink9598.xml"/><Relationship Id="rId48" Type="http://schemas.openxmlformats.org/officeDocument/2006/relationships/image" Target="../media/image3370.png"/><Relationship Id="rId69" Type="http://schemas.openxmlformats.org/officeDocument/2006/relationships/customXml" Target="../ink/ink9619.xml"/><Relationship Id="rId113" Type="http://schemas.openxmlformats.org/officeDocument/2006/relationships/customXml" Target="../ink/ink9641.xml"/><Relationship Id="rId134" Type="http://schemas.openxmlformats.org/officeDocument/2006/relationships/image" Target="../media/image380.png"/><Relationship Id="rId320" Type="http://schemas.openxmlformats.org/officeDocument/2006/relationships/image" Target="../media/image4730.png"/><Relationship Id="rId80" Type="http://schemas.openxmlformats.org/officeDocument/2006/relationships/image" Target="../media/image3530.png"/><Relationship Id="rId155" Type="http://schemas.openxmlformats.org/officeDocument/2006/relationships/customXml" Target="../ink/ink9662.xml"/><Relationship Id="rId176" Type="http://schemas.openxmlformats.org/officeDocument/2006/relationships/image" Target="../media/image401.png"/><Relationship Id="rId197" Type="http://schemas.openxmlformats.org/officeDocument/2006/relationships/customXml" Target="../ink/ink9683.xml"/><Relationship Id="rId341" Type="http://schemas.openxmlformats.org/officeDocument/2006/relationships/customXml" Target="../ink/ink9755.xml"/><Relationship Id="rId362" Type="http://schemas.openxmlformats.org/officeDocument/2006/relationships/image" Target="../media/image4940.png"/><Relationship Id="rId201" Type="http://schemas.openxmlformats.org/officeDocument/2006/relationships/customXml" Target="../ink/ink9685.xml"/><Relationship Id="rId222" Type="http://schemas.openxmlformats.org/officeDocument/2006/relationships/image" Target="../media/image424.png"/><Relationship Id="rId243" Type="http://schemas.openxmlformats.org/officeDocument/2006/relationships/customXml" Target="../ink/ink9706.xml"/><Relationship Id="rId264" Type="http://schemas.openxmlformats.org/officeDocument/2006/relationships/image" Target="../media/image4450.png"/><Relationship Id="rId285" Type="http://schemas.openxmlformats.org/officeDocument/2006/relationships/customXml" Target="../ink/ink9727.xml"/><Relationship Id="rId17" Type="http://schemas.openxmlformats.org/officeDocument/2006/relationships/customXml" Target="../ink/ink9593.xml"/><Relationship Id="rId38" Type="http://schemas.openxmlformats.org/officeDocument/2006/relationships/image" Target="../media/image3320.png"/><Relationship Id="rId59" Type="http://schemas.openxmlformats.org/officeDocument/2006/relationships/customXml" Target="../ink/ink9614.xml"/><Relationship Id="rId103" Type="http://schemas.openxmlformats.org/officeDocument/2006/relationships/customXml" Target="../ink/ink9636.xml"/><Relationship Id="rId124" Type="http://schemas.openxmlformats.org/officeDocument/2006/relationships/image" Target="../media/image3750.png"/><Relationship Id="rId310" Type="http://schemas.openxmlformats.org/officeDocument/2006/relationships/image" Target="../media/image4680.png"/><Relationship Id="rId70" Type="http://schemas.openxmlformats.org/officeDocument/2006/relationships/image" Target="../media/image3480.png"/><Relationship Id="rId91" Type="http://schemas.openxmlformats.org/officeDocument/2006/relationships/customXml" Target="../ink/ink9630.xml"/><Relationship Id="rId145" Type="http://schemas.openxmlformats.org/officeDocument/2006/relationships/customXml" Target="../ink/ink9657.xml"/><Relationship Id="rId166" Type="http://schemas.openxmlformats.org/officeDocument/2006/relationships/image" Target="../media/image396.png"/><Relationship Id="rId187" Type="http://schemas.openxmlformats.org/officeDocument/2006/relationships/customXml" Target="../ink/ink9678.xml"/><Relationship Id="rId331" Type="http://schemas.openxmlformats.org/officeDocument/2006/relationships/customXml" Target="../ink/ink9750.xml"/><Relationship Id="rId352" Type="http://schemas.openxmlformats.org/officeDocument/2006/relationships/image" Target="../media/image4890.png"/><Relationship Id="rId1" Type="http://schemas.openxmlformats.org/officeDocument/2006/relationships/slideLayout" Target="../slideLayouts/slideLayout12.xml"/><Relationship Id="rId212" Type="http://schemas.openxmlformats.org/officeDocument/2006/relationships/image" Target="../media/image419.png"/><Relationship Id="rId233" Type="http://schemas.openxmlformats.org/officeDocument/2006/relationships/customXml" Target="../ink/ink9701.xml"/><Relationship Id="rId254" Type="http://schemas.openxmlformats.org/officeDocument/2006/relationships/image" Target="../media/image4400.png"/><Relationship Id="rId28" Type="http://schemas.openxmlformats.org/officeDocument/2006/relationships/image" Target="../media/image3270.png"/><Relationship Id="rId49" Type="http://schemas.openxmlformats.org/officeDocument/2006/relationships/customXml" Target="../ink/ink9609.xml"/><Relationship Id="rId114" Type="http://schemas.openxmlformats.org/officeDocument/2006/relationships/image" Target="../media/image3700.png"/><Relationship Id="rId275" Type="http://schemas.openxmlformats.org/officeDocument/2006/relationships/customXml" Target="../ink/ink9722.xml"/><Relationship Id="rId296" Type="http://schemas.openxmlformats.org/officeDocument/2006/relationships/image" Target="../media/image4611.png"/><Relationship Id="rId300" Type="http://schemas.openxmlformats.org/officeDocument/2006/relationships/image" Target="../media/image4630.png"/><Relationship Id="rId60" Type="http://schemas.openxmlformats.org/officeDocument/2006/relationships/image" Target="../media/image3430.png"/><Relationship Id="rId81" Type="http://schemas.openxmlformats.org/officeDocument/2006/relationships/customXml" Target="../ink/ink9625.xml"/><Relationship Id="rId135" Type="http://schemas.openxmlformats.org/officeDocument/2006/relationships/customXml" Target="../ink/ink9652.xml"/><Relationship Id="rId156" Type="http://schemas.openxmlformats.org/officeDocument/2006/relationships/image" Target="../media/image3910.png"/><Relationship Id="rId177" Type="http://schemas.openxmlformats.org/officeDocument/2006/relationships/customXml" Target="../ink/ink9673.xml"/><Relationship Id="rId198" Type="http://schemas.openxmlformats.org/officeDocument/2006/relationships/image" Target="../media/image412.png"/><Relationship Id="rId321" Type="http://schemas.openxmlformats.org/officeDocument/2006/relationships/customXml" Target="../ink/ink9745.xml"/><Relationship Id="rId342" Type="http://schemas.openxmlformats.org/officeDocument/2006/relationships/image" Target="../media/image4840.png"/><Relationship Id="rId363" Type="http://schemas.openxmlformats.org/officeDocument/2006/relationships/customXml" Target="../ink/ink9766.xml"/><Relationship Id="rId202" Type="http://schemas.openxmlformats.org/officeDocument/2006/relationships/image" Target="../media/image414.png"/><Relationship Id="rId223" Type="http://schemas.openxmlformats.org/officeDocument/2006/relationships/customXml" Target="../ink/ink9696.xml"/><Relationship Id="rId244" Type="http://schemas.openxmlformats.org/officeDocument/2006/relationships/image" Target="../media/image4350.png"/><Relationship Id="rId18" Type="http://schemas.openxmlformats.org/officeDocument/2006/relationships/image" Target="../media/image3220.png"/><Relationship Id="rId39" Type="http://schemas.openxmlformats.org/officeDocument/2006/relationships/customXml" Target="../ink/ink9604.xml"/><Relationship Id="rId265" Type="http://schemas.openxmlformats.org/officeDocument/2006/relationships/customXml" Target="../ink/ink9717.xml"/><Relationship Id="rId286" Type="http://schemas.openxmlformats.org/officeDocument/2006/relationships/image" Target="../media/image4560.png"/><Relationship Id="rId50" Type="http://schemas.openxmlformats.org/officeDocument/2006/relationships/image" Target="../media/image3380.png"/><Relationship Id="rId104" Type="http://schemas.openxmlformats.org/officeDocument/2006/relationships/image" Target="../media/image3650.png"/><Relationship Id="rId125" Type="http://schemas.openxmlformats.org/officeDocument/2006/relationships/customXml" Target="../ink/ink9647.xml"/><Relationship Id="rId146" Type="http://schemas.openxmlformats.org/officeDocument/2006/relationships/image" Target="../media/image3860.png"/><Relationship Id="rId167" Type="http://schemas.openxmlformats.org/officeDocument/2006/relationships/customXml" Target="../ink/ink9668.xml"/><Relationship Id="rId188" Type="http://schemas.openxmlformats.org/officeDocument/2006/relationships/image" Target="../media/image407.png"/><Relationship Id="rId311" Type="http://schemas.openxmlformats.org/officeDocument/2006/relationships/customXml" Target="../ink/ink9740.xml"/><Relationship Id="rId332" Type="http://schemas.openxmlformats.org/officeDocument/2006/relationships/image" Target="../media/image4790.png"/><Relationship Id="rId353" Type="http://schemas.openxmlformats.org/officeDocument/2006/relationships/customXml" Target="../ink/ink9761.xml"/><Relationship Id="rId71" Type="http://schemas.openxmlformats.org/officeDocument/2006/relationships/customXml" Target="../ink/ink9620.xml"/><Relationship Id="rId92" Type="http://schemas.openxmlformats.org/officeDocument/2006/relationships/image" Target="../media/image3590.png"/><Relationship Id="rId213" Type="http://schemas.openxmlformats.org/officeDocument/2006/relationships/customXml" Target="../ink/ink9691.xml"/><Relationship Id="rId234" Type="http://schemas.openxmlformats.org/officeDocument/2006/relationships/image" Target="../media/image430.png"/><Relationship Id="rId2" Type="http://schemas.openxmlformats.org/officeDocument/2006/relationships/image" Target="../media/image3140.png"/><Relationship Id="rId29" Type="http://schemas.openxmlformats.org/officeDocument/2006/relationships/customXml" Target="../ink/ink9599.xml"/><Relationship Id="rId255" Type="http://schemas.openxmlformats.org/officeDocument/2006/relationships/customXml" Target="../ink/ink9712.xml"/><Relationship Id="rId276" Type="http://schemas.openxmlformats.org/officeDocument/2006/relationships/image" Target="../media/image4511.png"/><Relationship Id="rId297" Type="http://schemas.openxmlformats.org/officeDocument/2006/relationships/customXml" Target="../ink/ink9733.xml"/><Relationship Id="rId40" Type="http://schemas.openxmlformats.org/officeDocument/2006/relationships/image" Target="../media/image3330.png"/><Relationship Id="rId115" Type="http://schemas.openxmlformats.org/officeDocument/2006/relationships/customXml" Target="../ink/ink9642.xml"/><Relationship Id="rId136" Type="http://schemas.openxmlformats.org/officeDocument/2006/relationships/image" Target="../media/image3810.png"/><Relationship Id="rId157" Type="http://schemas.openxmlformats.org/officeDocument/2006/relationships/customXml" Target="../ink/ink9663.xml"/><Relationship Id="rId178" Type="http://schemas.openxmlformats.org/officeDocument/2006/relationships/image" Target="../media/image402.png"/><Relationship Id="rId301" Type="http://schemas.openxmlformats.org/officeDocument/2006/relationships/customXml" Target="../ink/ink9735.xml"/><Relationship Id="rId322" Type="http://schemas.openxmlformats.org/officeDocument/2006/relationships/image" Target="../media/image4740.png"/><Relationship Id="rId343" Type="http://schemas.openxmlformats.org/officeDocument/2006/relationships/customXml" Target="../ink/ink9756.xml"/><Relationship Id="rId364" Type="http://schemas.openxmlformats.org/officeDocument/2006/relationships/image" Target="../media/image4950.png"/><Relationship Id="rId61" Type="http://schemas.openxmlformats.org/officeDocument/2006/relationships/customXml" Target="../ink/ink9615.xml"/><Relationship Id="rId82" Type="http://schemas.openxmlformats.org/officeDocument/2006/relationships/image" Target="../media/image3540.png"/><Relationship Id="rId199" Type="http://schemas.openxmlformats.org/officeDocument/2006/relationships/customXml" Target="../ink/ink9684.xml"/><Relationship Id="rId203" Type="http://schemas.openxmlformats.org/officeDocument/2006/relationships/customXml" Target="../ink/ink9686.xml"/><Relationship Id="rId19" Type="http://schemas.openxmlformats.org/officeDocument/2006/relationships/customXml" Target="../ink/ink9594.xml"/><Relationship Id="rId224" Type="http://schemas.openxmlformats.org/officeDocument/2006/relationships/image" Target="../media/image425.png"/><Relationship Id="rId245" Type="http://schemas.openxmlformats.org/officeDocument/2006/relationships/customXml" Target="../ink/ink9707.xml"/><Relationship Id="rId266" Type="http://schemas.openxmlformats.org/officeDocument/2006/relationships/image" Target="../media/image4460.png"/><Relationship Id="rId287" Type="http://schemas.openxmlformats.org/officeDocument/2006/relationships/customXml" Target="../ink/ink9728.xml"/><Relationship Id="rId30" Type="http://schemas.openxmlformats.org/officeDocument/2006/relationships/image" Target="../media/image3280.png"/><Relationship Id="rId105" Type="http://schemas.openxmlformats.org/officeDocument/2006/relationships/customXml" Target="../ink/ink9637.xml"/><Relationship Id="rId126" Type="http://schemas.openxmlformats.org/officeDocument/2006/relationships/image" Target="../media/image3760.png"/><Relationship Id="rId147" Type="http://schemas.openxmlformats.org/officeDocument/2006/relationships/customXml" Target="../ink/ink9658.xml"/><Relationship Id="rId168" Type="http://schemas.openxmlformats.org/officeDocument/2006/relationships/image" Target="../media/image397.png"/><Relationship Id="rId312" Type="http://schemas.openxmlformats.org/officeDocument/2006/relationships/image" Target="../media/image4690.png"/><Relationship Id="rId333" Type="http://schemas.openxmlformats.org/officeDocument/2006/relationships/customXml" Target="../ink/ink9751.xml"/><Relationship Id="rId354" Type="http://schemas.openxmlformats.org/officeDocument/2006/relationships/image" Target="../media/image4900.png"/><Relationship Id="rId51" Type="http://schemas.openxmlformats.org/officeDocument/2006/relationships/customXml" Target="../ink/ink9610.xml"/><Relationship Id="rId72" Type="http://schemas.openxmlformats.org/officeDocument/2006/relationships/image" Target="../media/image3490.png"/><Relationship Id="rId93" Type="http://schemas.openxmlformats.org/officeDocument/2006/relationships/customXml" Target="../ink/ink9631.xml"/><Relationship Id="rId189" Type="http://schemas.openxmlformats.org/officeDocument/2006/relationships/customXml" Target="../ink/ink9679.xml"/><Relationship Id="rId3" Type="http://schemas.openxmlformats.org/officeDocument/2006/relationships/customXml" Target="../ink/ink9586.xml"/><Relationship Id="rId214" Type="http://schemas.openxmlformats.org/officeDocument/2006/relationships/image" Target="../media/image420.png"/><Relationship Id="rId235" Type="http://schemas.openxmlformats.org/officeDocument/2006/relationships/customXml" Target="../ink/ink9702.xml"/><Relationship Id="rId256" Type="http://schemas.openxmlformats.org/officeDocument/2006/relationships/image" Target="../media/image4410.png"/><Relationship Id="rId277" Type="http://schemas.openxmlformats.org/officeDocument/2006/relationships/customXml" Target="../ink/ink9723.xml"/><Relationship Id="rId298" Type="http://schemas.openxmlformats.org/officeDocument/2006/relationships/image" Target="../media/image4620.png"/><Relationship Id="rId116" Type="http://schemas.openxmlformats.org/officeDocument/2006/relationships/image" Target="../media/image3710.png"/><Relationship Id="rId137" Type="http://schemas.openxmlformats.org/officeDocument/2006/relationships/customXml" Target="../ink/ink9653.xml"/><Relationship Id="rId158" Type="http://schemas.openxmlformats.org/officeDocument/2006/relationships/image" Target="../media/image3920.png"/><Relationship Id="rId302" Type="http://schemas.openxmlformats.org/officeDocument/2006/relationships/image" Target="../media/image4640.png"/><Relationship Id="rId323" Type="http://schemas.openxmlformats.org/officeDocument/2006/relationships/customXml" Target="../ink/ink9746.xml"/><Relationship Id="rId344" Type="http://schemas.openxmlformats.org/officeDocument/2006/relationships/image" Target="../media/image4850.png"/><Relationship Id="rId20" Type="http://schemas.openxmlformats.org/officeDocument/2006/relationships/image" Target="../media/image3230.png"/><Relationship Id="rId41" Type="http://schemas.openxmlformats.org/officeDocument/2006/relationships/customXml" Target="../ink/ink9605.xml"/><Relationship Id="rId62" Type="http://schemas.openxmlformats.org/officeDocument/2006/relationships/image" Target="../media/image3440.png"/><Relationship Id="rId83" Type="http://schemas.openxmlformats.org/officeDocument/2006/relationships/customXml" Target="../ink/ink9626.xml"/><Relationship Id="rId179" Type="http://schemas.openxmlformats.org/officeDocument/2006/relationships/customXml" Target="../ink/ink9674.xml"/><Relationship Id="rId190" Type="http://schemas.openxmlformats.org/officeDocument/2006/relationships/image" Target="../media/image408.png"/><Relationship Id="rId204" Type="http://schemas.openxmlformats.org/officeDocument/2006/relationships/image" Target="../media/image415.png"/><Relationship Id="rId225" Type="http://schemas.openxmlformats.org/officeDocument/2006/relationships/customXml" Target="../ink/ink9697.xml"/><Relationship Id="rId246" Type="http://schemas.openxmlformats.org/officeDocument/2006/relationships/image" Target="../media/image4360.png"/><Relationship Id="rId267" Type="http://schemas.openxmlformats.org/officeDocument/2006/relationships/customXml" Target="../ink/ink9718.xml"/><Relationship Id="rId288" Type="http://schemas.openxmlformats.org/officeDocument/2006/relationships/image" Target="../media/image4570.png"/><Relationship Id="rId106" Type="http://schemas.openxmlformats.org/officeDocument/2006/relationships/image" Target="../media/image3660.png"/><Relationship Id="rId127" Type="http://schemas.openxmlformats.org/officeDocument/2006/relationships/customXml" Target="../ink/ink9648.xml"/><Relationship Id="rId313" Type="http://schemas.openxmlformats.org/officeDocument/2006/relationships/customXml" Target="../ink/ink9741.xml"/><Relationship Id="rId10" Type="http://schemas.openxmlformats.org/officeDocument/2006/relationships/image" Target="../media/image3180.png"/><Relationship Id="rId31" Type="http://schemas.openxmlformats.org/officeDocument/2006/relationships/customXml" Target="../ink/ink9600.xml"/><Relationship Id="rId52" Type="http://schemas.openxmlformats.org/officeDocument/2006/relationships/image" Target="../media/image3390.png"/><Relationship Id="rId73" Type="http://schemas.openxmlformats.org/officeDocument/2006/relationships/customXml" Target="../ink/ink9621.xml"/><Relationship Id="rId94" Type="http://schemas.openxmlformats.org/officeDocument/2006/relationships/image" Target="../media/image3600.png"/><Relationship Id="rId148" Type="http://schemas.openxmlformats.org/officeDocument/2006/relationships/image" Target="../media/image3870.png"/><Relationship Id="rId169" Type="http://schemas.openxmlformats.org/officeDocument/2006/relationships/customXml" Target="../ink/ink9669.xml"/><Relationship Id="rId334" Type="http://schemas.openxmlformats.org/officeDocument/2006/relationships/image" Target="../media/image4800.png"/><Relationship Id="rId355" Type="http://schemas.openxmlformats.org/officeDocument/2006/relationships/customXml" Target="../ink/ink9762.xml"/><Relationship Id="rId4" Type="http://schemas.openxmlformats.org/officeDocument/2006/relationships/image" Target="../media/image3150.png"/><Relationship Id="rId180" Type="http://schemas.openxmlformats.org/officeDocument/2006/relationships/image" Target="../media/image403.png"/><Relationship Id="rId215" Type="http://schemas.openxmlformats.org/officeDocument/2006/relationships/customXml" Target="../ink/ink9692.xml"/><Relationship Id="rId236" Type="http://schemas.openxmlformats.org/officeDocument/2006/relationships/image" Target="../media/image431.png"/><Relationship Id="rId257" Type="http://schemas.openxmlformats.org/officeDocument/2006/relationships/customXml" Target="../ink/ink9713.xml"/><Relationship Id="rId278" Type="http://schemas.openxmlformats.org/officeDocument/2006/relationships/image" Target="../media/image4520.png"/><Relationship Id="rId303" Type="http://schemas.openxmlformats.org/officeDocument/2006/relationships/customXml" Target="../ink/ink9736.xml"/><Relationship Id="rId42" Type="http://schemas.openxmlformats.org/officeDocument/2006/relationships/image" Target="../media/image3340.png"/><Relationship Id="rId84" Type="http://schemas.openxmlformats.org/officeDocument/2006/relationships/image" Target="../media/image3550.png"/><Relationship Id="rId138" Type="http://schemas.openxmlformats.org/officeDocument/2006/relationships/image" Target="../media/image3820.png"/><Relationship Id="rId345" Type="http://schemas.openxmlformats.org/officeDocument/2006/relationships/customXml" Target="../ink/ink9757.xml"/><Relationship Id="rId191" Type="http://schemas.openxmlformats.org/officeDocument/2006/relationships/customXml" Target="../ink/ink9680.xml"/><Relationship Id="rId205" Type="http://schemas.openxmlformats.org/officeDocument/2006/relationships/customXml" Target="../ink/ink9687.xml"/><Relationship Id="rId247" Type="http://schemas.openxmlformats.org/officeDocument/2006/relationships/customXml" Target="../ink/ink9708.xml"/><Relationship Id="rId107" Type="http://schemas.openxmlformats.org/officeDocument/2006/relationships/customXml" Target="../ink/ink9638.xml"/><Relationship Id="rId289" Type="http://schemas.openxmlformats.org/officeDocument/2006/relationships/customXml" Target="../ink/ink9729.xml"/><Relationship Id="rId11" Type="http://schemas.openxmlformats.org/officeDocument/2006/relationships/customXml" Target="../ink/ink9590.xml"/><Relationship Id="rId53" Type="http://schemas.openxmlformats.org/officeDocument/2006/relationships/customXml" Target="../ink/ink9611.xml"/><Relationship Id="rId149" Type="http://schemas.openxmlformats.org/officeDocument/2006/relationships/customXml" Target="../ink/ink9659.xml"/><Relationship Id="rId314" Type="http://schemas.openxmlformats.org/officeDocument/2006/relationships/image" Target="../media/image4700.png"/><Relationship Id="rId356" Type="http://schemas.openxmlformats.org/officeDocument/2006/relationships/image" Target="../media/image4911.png"/><Relationship Id="rId95" Type="http://schemas.openxmlformats.org/officeDocument/2006/relationships/customXml" Target="../ink/ink9632.xml"/><Relationship Id="rId160" Type="http://schemas.openxmlformats.org/officeDocument/2006/relationships/image" Target="../media/image393.png"/><Relationship Id="rId216" Type="http://schemas.openxmlformats.org/officeDocument/2006/relationships/image" Target="../media/image421.png"/><Relationship Id="rId258" Type="http://schemas.openxmlformats.org/officeDocument/2006/relationships/image" Target="../media/image4420.png"/><Relationship Id="rId22" Type="http://schemas.openxmlformats.org/officeDocument/2006/relationships/image" Target="../media/image3240.png"/><Relationship Id="rId64" Type="http://schemas.openxmlformats.org/officeDocument/2006/relationships/image" Target="../media/image3450.png"/><Relationship Id="rId118" Type="http://schemas.openxmlformats.org/officeDocument/2006/relationships/image" Target="../media/image3720.png"/><Relationship Id="rId325" Type="http://schemas.openxmlformats.org/officeDocument/2006/relationships/customXml" Target="../ink/ink9747.xml"/><Relationship Id="rId171" Type="http://schemas.openxmlformats.org/officeDocument/2006/relationships/customXml" Target="../ink/ink9670.xml"/><Relationship Id="rId227" Type="http://schemas.openxmlformats.org/officeDocument/2006/relationships/customXml" Target="../ink/ink9698.xml"/><Relationship Id="rId269" Type="http://schemas.openxmlformats.org/officeDocument/2006/relationships/customXml" Target="../ink/ink9719.xml"/><Relationship Id="rId33" Type="http://schemas.openxmlformats.org/officeDocument/2006/relationships/customXml" Target="../ink/ink9601.xml"/><Relationship Id="rId129" Type="http://schemas.openxmlformats.org/officeDocument/2006/relationships/customXml" Target="../ink/ink9649.xml"/><Relationship Id="rId280" Type="http://schemas.openxmlformats.org/officeDocument/2006/relationships/image" Target="../media/image4530.png"/><Relationship Id="rId336" Type="http://schemas.openxmlformats.org/officeDocument/2006/relationships/image" Target="../media/image4811.png"/><Relationship Id="rId75" Type="http://schemas.openxmlformats.org/officeDocument/2006/relationships/customXml" Target="../ink/ink9622.xml"/><Relationship Id="rId140" Type="http://schemas.openxmlformats.org/officeDocument/2006/relationships/image" Target="../media/image3830.png"/><Relationship Id="rId182" Type="http://schemas.openxmlformats.org/officeDocument/2006/relationships/image" Target="../media/image404.png"/><Relationship Id="rId6" Type="http://schemas.openxmlformats.org/officeDocument/2006/relationships/image" Target="../media/image3160.png"/><Relationship Id="rId238" Type="http://schemas.openxmlformats.org/officeDocument/2006/relationships/image" Target="../media/image432.png"/><Relationship Id="rId291" Type="http://schemas.openxmlformats.org/officeDocument/2006/relationships/customXml" Target="../ink/ink9730.xml"/><Relationship Id="rId305" Type="http://schemas.openxmlformats.org/officeDocument/2006/relationships/customXml" Target="../ink/ink9737.xml"/><Relationship Id="rId347" Type="http://schemas.openxmlformats.org/officeDocument/2006/relationships/customXml" Target="../ink/ink9758.xml"/><Relationship Id="rId44" Type="http://schemas.openxmlformats.org/officeDocument/2006/relationships/image" Target="../media/image3350.png"/><Relationship Id="rId86" Type="http://schemas.openxmlformats.org/officeDocument/2006/relationships/image" Target="../media/image3560.png"/><Relationship Id="rId151" Type="http://schemas.openxmlformats.org/officeDocument/2006/relationships/customXml" Target="../ink/ink9660.xml"/><Relationship Id="rId193" Type="http://schemas.openxmlformats.org/officeDocument/2006/relationships/customXml" Target="../ink/ink9681.xml"/><Relationship Id="rId207" Type="http://schemas.openxmlformats.org/officeDocument/2006/relationships/customXml" Target="../ink/ink9688.xml"/><Relationship Id="rId249" Type="http://schemas.openxmlformats.org/officeDocument/2006/relationships/customXml" Target="../ink/ink9709.xml"/><Relationship Id="rId13" Type="http://schemas.openxmlformats.org/officeDocument/2006/relationships/customXml" Target="../ink/ink9591.xml"/><Relationship Id="rId109" Type="http://schemas.openxmlformats.org/officeDocument/2006/relationships/customXml" Target="../ink/ink9639.xml"/><Relationship Id="rId260" Type="http://schemas.openxmlformats.org/officeDocument/2006/relationships/image" Target="../media/image4430.png"/><Relationship Id="rId316" Type="http://schemas.openxmlformats.org/officeDocument/2006/relationships/image" Target="../media/image4711.png"/><Relationship Id="rId55" Type="http://schemas.openxmlformats.org/officeDocument/2006/relationships/customXml" Target="../ink/ink9612.xml"/><Relationship Id="rId97" Type="http://schemas.openxmlformats.org/officeDocument/2006/relationships/customXml" Target="../ink/ink9633.xml"/><Relationship Id="rId120" Type="http://schemas.openxmlformats.org/officeDocument/2006/relationships/image" Target="../media/image3730.png"/><Relationship Id="rId358" Type="http://schemas.openxmlformats.org/officeDocument/2006/relationships/image" Target="../media/image4920.png"/><Relationship Id="rId162" Type="http://schemas.openxmlformats.org/officeDocument/2006/relationships/image" Target="../media/image394.png"/><Relationship Id="rId218" Type="http://schemas.openxmlformats.org/officeDocument/2006/relationships/image" Target="../media/image422.png"/><Relationship Id="rId271" Type="http://schemas.openxmlformats.org/officeDocument/2006/relationships/customXml" Target="../ink/ink9720.xml"/><Relationship Id="rId24" Type="http://schemas.openxmlformats.org/officeDocument/2006/relationships/image" Target="../media/image3250.png"/><Relationship Id="rId66" Type="http://schemas.openxmlformats.org/officeDocument/2006/relationships/image" Target="../media/image3460.png"/><Relationship Id="rId131" Type="http://schemas.openxmlformats.org/officeDocument/2006/relationships/customXml" Target="../ink/ink9650.xml"/><Relationship Id="rId327" Type="http://schemas.openxmlformats.org/officeDocument/2006/relationships/customXml" Target="../ink/ink9748.xml"/><Relationship Id="rId173" Type="http://schemas.openxmlformats.org/officeDocument/2006/relationships/customXml" Target="../ink/ink9671.xml"/><Relationship Id="rId229" Type="http://schemas.openxmlformats.org/officeDocument/2006/relationships/customXml" Target="../ink/ink9699.xml"/><Relationship Id="rId240" Type="http://schemas.openxmlformats.org/officeDocument/2006/relationships/image" Target="../media/image433.png"/><Relationship Id="rId35" Type="http://schemas.openxmlformats.org/officeDocument/2006/relationships/customXml" Target="../ink/ink9602.xml"/><Relationship Id="rId77" Type="http://schemas.openxmlformats.org/officeDocument/2006/relationships/customXml" Target="../ink/ink9623.xml"/><Relationship Id="rId100" Type="http://schemas.openxmlformats.org/officeDocument/2006/relationships/image" Target="../media/image3630.png"/><Relationship Id="rId282" Type="http://schemas.openxmlformats.org/officeDocument/2006/relationships/image" Target="../media/image4540.png"/><Relationship Id="rId338" Type="http://schemas.openxmlformats.org/officeDocument/2006/relationships/image" Target="../media/image4820.png"/><Relationship Id="rId8" Type="http://schemas.openxmlformats.org/officeDocument/2006/relationships/image" Target="../media/image3170.png"/><Relationship Id="rId142" Type="http://schemas.openxmlformats.org/officeDocument/2006/relationships/image" Target="../media/image3840.png"/><Relationship Id="rId184" Type="http://schemas.openxmlformats.org/officeDocument/2006/relationships/image" Target="../media/image405.png"/><Relationship Id="rId251" Type="http://schemas.openxmlformats.org/officeDocument/2006/relationships/customXml" Target="../ink/ink9710.xml"/><Relationship Id="rId46" Type="http://schemas.openxmlformats.org/officeDocument/2006/relationships/image" Target="../media/image3360.png"/><Relationship Id="rId293" Type="http://schemas.openxmlformats.org/officeDocument/2006/relationships/customXml" Target="../ink/ink9731.xml"/><Relationship Id="rId307" Type="http://schemas.openxmlformats.org/officeDocument/2006/relationships/customXml" Target="../ink/ink9738.xml"/><Relationship Id="rId349" Type="http://schemas.openxmlformats.org/officeDocument/2006/relationships/customXml" Target="../ink/ink9759.xml"/></Relationships>
</file>

<file path=ppt/slides/_rels/slide221.xml.rels><?xml version="1.0" encoding="UTF-8" standalone="yes"?>
<Relationships xmlns="http://schemas.openxmlformats.org/package/2006/relationships"><Relationship Id="rId117" Type="http://schemas.openxmlformats.org/officeDocument/2006/relationships/customXml" Target="../ink/ink9824.xml"/><Relationship Id="rId671" Type="http://schemas.openxmlformats.org/officeDocument/2006/relationships/customXml" Target="../ink/ink10101.xml"/><Relationship Id="rId21" Type="http://schemas.openxmlformats.org/officeDocument/2006/relationships/customXml" Target="../ink/ink9776.xml"/><Relationship Id="rId324" Type="http://schemas.openxmlformats.org/officeDocument/2006/relationships/image" Target="../media/image4750.png"/><Relationship Id="rId531" Type="http://schemas.openxmlformats.org/officeDocument/2006/relationships/customXml" Target="../ink/ink10031.xml"/><Relationship Id="rId629" Type="http://schemas.openxmlformats.org/officeDocument/2006/relationships/customXml" Target="../ink/ink10080.xml"/><Relationship Id="rId170" Type="http://schemas.openxmlformats.org/officeDocument/2006/relationships/image" Target="../media/image398.png"/><Relationship Id="rId268" Type="http://schemas.openxmlformats.org/officeDocument/2006/relationships/image" Target="../media/image4470.png"/><Relationship Id="rId475" Type="http://schemas.openxmlformats.org/officeDocument/2006/relationships/customXml" Target="../ink/ink10003.xml"/><Relationship Id="rId682" Type="http://schemas.openxmlformats.org/officeDocument/2006/relationships/image" Target="../media/image6540.png"/><Relationship Id="rId32" Type="http://schemas.openxmlformats.org/officeDocument/2006/relationships/image" Target="../media/image3290.png"/><Relationship Id="rId128" Type="http://schemas.openxmlformats.org/officeDocument/2006/relationships/image" Target="../media/image3770.png"/><Relationship Id="rId335" Type="http://schemas.openxmlformats.org/officeDocument/2006/relationships/customXml" Target="../ink/ink9933.xml"/><Relationship Id="rId542" Type="http://schemas.openxmlformats.org/officeDocument/2006/relationships/image" Target="../media/image591.png"/><Relationship Id="rId181" Type="http://schemas.openxmlformats.org/officeDocument/2006/relationships/customXml" Target="../ink/ink9856.xml"/><Relationship Id="rId402" Type="http://schemas.openxmlformats.org/officeDocument/2006/relationships/image" Target="../media/image5211.png"/><Relationship Id="rId279" Type="http://schemas.openxmlformats.org/officeDocument/2006/relationships/customXml" Target="../ink/ink9905.xml"/><Relationship Id="rId486" Type="http://schemas.openxmlformats.org/officeDocument/2006/relationships/image" Target="../media/image5630.png"/><Relationship Id="rId43" Type="http://schemas.openxmlformats.org/officeDocument/2006/relationships/customXml" Target="../ink/ink9787.xml"/><Relationship Id="rId139" Type="http://schemas.openxmlformats.org/officeDocument/2006/relationships/customXml" Target="../ink/ink9835.xml"/><Relationship Id="rId346" Type="http://schemas.openxmlformats.org/officeDocument/2006/relationships/image" Target="../media/image4860.png"/><Relationship Id="rId553" Type="http://schemas.openxmlformats.org/officeDocument/2006/relationships/customXml" Target="../ink/ink10042.xml"/><Relationship Id="rId192" Type="http://schemas.openxmlformats.org/officeDocument/2006/relationships/image" Target="../media/image409.png"/><Relationship Id="rId206" Type="http://schemas.openxmlformats.org/officeDocument/2006/relationships/image" Target="../media/image416.png"/><Relationship Id="rId413" Type="http://schemas.openxmlformats.org/officeDocument/2006/relationships/customXml" Target="../ink/ink9972.xml"/><Relationship Id="rId497" Type="http://schemas.openxmlformats.org/officeDocument/2006/relationships/customXml" Target="../ink/ink10014.xml"/><Relationship Id="rId620" Type="http://schemas.openxmlformats.org/officeDocument/2006/relationships/image" Target="../media/image6300.png"/><Relationship Id="rId357" Type="http://schemas.openxmlformats.org/officeDocument/2006/relationships/customXml" Target="../ink/ink9944.xml"/><Relationship Id="rId54" Type="http://schemas.openxmlformats.org/officeDocument/2006/relationships/image" Target="../media/image3400.png"/><Relationship Id="rId217" Type="http://schemas.openxmlformats.org/officeDocument/2006/relationships/customXml" Target="../ink/ink9874.xml"/><Relationship Id="rId564" Type="http://schemas.openxmlformats.org/officeDocument/2006/relationships/image" Target="../media/image602.png"/><Relationship Id="rId424" Type="http://schemas.openxmlformats.org/officeDocument/2006/relationships/image" Target="../media/image5320.png"/><Relationship Id="rId631" Type="http://schemas.openxmlformats.org/officeDocument/2006/relationships/customXml" Target="../ink/ink10081.xml"/><Relationship Id="rId270" Type="http://schemas.openxmlformats.org/officeDocument/2006/relationships/image" Target="../media/image4480.png"/><Relationship Id="rId65" Type="http://schemas.openxmlformats.org/officeDocument/2006/relationships/customXml" Target="../ink/ink9798.xml"/><Relationship Id="rId130" Type="http://schemas.openxmlformats.org/officeDocument/2006/relationships/image" Target="../media/image3780.png"/><Relationship Id="rId368" Type="http://schemas.openxmlformats.org/officeDocument/2006/relationships/image" Target="../media/image5040.png"/><Relationship Id="rId575" Type="http://schemas.openxmlformats.org/officeDocument/2006/relationships/customXml" Target="../ink/ink10053.xml"/><Relationship Id="rId228" Type="http://schemas.openxmlformats.org/officeDocument/2006/relationships/image" Target="../media/image427.png"/><Relationship Id="rId435" Type="http://schemas.openxmlformats.org/officeDocument/2006/relationships/customXml" Target="../ink/ink9983.xml"/><Relationship Id="rId642" Type="http://schemas.openxmlformats.org/officeDocument/2006/relationships/image" Target="../media/image6412.png"/><Relationship Id="rId281" Type="http://schemas.openxmlformats.org/officeDocument/2006/relationships/customXml" Target="../ink/ink9906.xml"/><Relationship Id="rId502" Type="http://schemas.openxmlformats.org/officeDocument/2006/relationships/image" Target="../media/image571.png"/><Relationship Id="rId76" Type="http://schemas.openxmlformats.org/officeDocument/2006/relationships/image" Target="../media/image3510.png"/><Relationship Id="rId141" Type="http://schemas.openxmlformats.org/officeDocument/2006/relationships/customXml" Target="../ink/ink9836.xml"/><Relationship Id="rId379" Type="http://schemas.openxmlformats.org/officeDocument/2006/relationships/customXml" Target="../ink/ink9955.xml"/><Relationship Id="rId586" Type="http://schemas.openxmlformats.org/officeDocument/2006/relationships/image" Target="../media/image6130.png"/><Relationship Id="rId7" Type="http://schemas.openxmlformats.org/officeDocument/2006/relationships/customXml" Target="../ink/ink9769.xml"/><Relationship Id="rId239" Type="http://schemas.openxmlformats.org/officeDocument/2006/relationships/customXml" Target="../ink/ink9885.xml"/><Relationship Id="rId446" Type="http://schemas.openxmlformats.org/officeDocument/2006/relationships/image" Target="../media/image5430.png"/><Relationship Id="rId653" Type="http://schemas.openxmlformats.org/officeDocument/2006/relationships/customXml" Target="../ink/ink10092.xml"/><Relationship Id="rId292" Type="http://schemas.openxmlformats.org/officeDocument/2006/relationships/image" Target="../media/image4590.png"/><Relationship Id="rId306" Type="http://schemas.openxmlformats.org/officeDocument/2006/relationships/image" Target="../media/image4660.png"/><Relationship Id="rId87" Type="http://schemas.openxmlformats.org/officeDocument/2006/relationships/customXml" Target="../ink/ink9809.xml"/><Relationship Id="rId513" Type="http://schemas.openxmlformats.org/officeDocument/2006/relationships/customXml" Target="../ink/ink10022.xml"/><Relationship Id="rId597" Type="http://schemas.openxmlformats.org/officeDocument/2006/relationships/customXml" Target="../ink/ink10064.xml"/><Relationship Id="rId152" Type="http://schemas.openxmlformats.org/officeDocument/2006/relationships/image" Target="../media/image3890.png"/><Relationship Id="rId457" Type="http://schemas.openxmlformats.org/officeDocument/2006/relationships/customXml" Target="../ink/ink9994.xml"/><Relationship Id="rId664" Type="http://schemas.openxmlformats.org/officeDocument/2006/relationships/image" Target="../media/image6520.png"/><Relationship Id="rId14" Type="http://schemas.openxmlformats.org/officeDocument/2006/relationships/image" Target="../media/image3200.png"/><Relationship Id="rId317" Type="http://schemas.openxmlformats.org/officeDocument/2006/relationships/customXml" Target="../ink/ink9924.xml"/><Relationship Id="rId524" Type="http://schemas.openxmlformats.org/officeDocument/2006/relationships/image" Target="../media/image582.png"/><Relationship Id="rId98" Type="http://schemas.openxmlformats.org/officeDocument/2006/relationships/image" Target="../media/image3620.png"/><Relationship Id="rId163" Type="http://schemas.openxmlformats.org/officeDocument/2006/relationships/customXml" Target="../ink/ink9847.xml"/><Relationship Id="rId370" Type="http://schemas.openxmlformats.org/officeDocument/2006/relationships/image" Target="../media/image5050.png"/><Relationship Id="rId230" Type="http://schemas.openxmlformats.org/officeDocument/2006/relationships/image" Target="../media/image428.png"/><Relationship Id="rId468" Type="http://schemas.openxmlformats.org/officeDocument/2006/relationships/image" Target="../media/image5540.png"/><Relationship Id="rId675" Type="http://schemas.openxmlformats.org/officeDocument/2006/relationships/customXml" Target="../ink/ink10103.xml"/><Relationship Id="rId25" Type="http://schemas.openxmlformats.org/officeDocument/2006/relationships/customXml" Target="../ink/ink9778.xml"/><Relationship Id="rId328" Type="http://schemas.openxmlformats.org/officeDocument/2006/relationships/image" Target="../media/image4770.png"/><Relationship Id="rId535" Type="http://schemas.openxmlformats.org/officeDocument/2006/relationships/customXml" Target="../ink/ink10033.xml"/><Relationship Id="rId174" Type="http://schemas.openxmlformats.org/officeDocument/2006/relationships/image" Target="../media/image400.png"/><Relationship Id="rId381" Type="http://schemas.openxmlformats.org/officeDocument/2006/relationships/customXml" Target="../ink/ink9956.xml"/><Relationship Id="rId602" Type="http://schemas.openxmlformats.org/officeDocument/2006/relationships/image" Target="../media/image6212.png"/><Relationship Id="rId241" Type="http://schemas.openxmlformats.org/officeDocument/2006/relationships/customXml" Target="../ink/ink9886.xml"/><Relationship Id="rId479" Type="http://schemas.openxmlformats.org/officeDocument/2006/relationships/customXml" Target="../ink/ink10005.xml"/><Relationship Id="rId686" Type="http://schemas.openxmlformats.org/officeDocument/2006/relationships/image" Target="../media/image6560.png"/><Relationship Id="rId36" Type="http://schemas.openxmlformats.org/officeDocument/2006/relationships/image" Target="../media/image3310.png"/><Relationship Id="rId339" Type="http://schemas.openxmlformats.org/officeDocument/2006/relationships/customXml" Target="../ink/ink9935.xml"/><Relationship Id="rId546" Type="http://schemas.openxmlformats.org/officeDocument/2006/relationships/image" Target="../media/image593.png"/><Relationship Id="rId101" Type="http://schemas.openxmlformats.org/officeDocument/2006/relationships/customXml" Target="../ink/ink9816.xml"/><Relationship Id="rId185" Type="http://schemas.openxmlformats.org/officeDocument/2006/relationships/customXml" Target="../ink/ink9858.xml"/><Relationship Id="rId406" Type="http://schemas.openxmlformats.org/officeDocument/2006/relationships/image" Target="../media/image5230.png"/><Relationship Id="rId392" Type="http://schemas.openxmlformats.org/officeDocument/2006/relationships/image" Target="../media/image5160.png"/><Relationship Id="rId613" Type="http://schemas.openxmlformats.org/officeDocument/2006/relationships/customXml" Target="../ink/ink10072.xml"/><Relationship Id="rId252" Type="http://schemas.openxmlformats.org/officeDocument/2006/relationships/image" Target="../media/image4390.png"/><Relationship Id="rId47" Type="http://schemas.openxmlformats.org/officeDocument/2006/relationships/customXml" Target="../ink/ink9789.xml"/><Relationship Id="rId112" Type="http://schemas.openxmlformats.org/officeDocument/2006/relationships/image" Target="../media/image3690.png"/><Relationship Id="rId557" Type="http://schemas.openxmlformats.org/officeDocument/2006/relationships/customXml" Target="../ink/ink10044.xml"/><Relationship Id="rId196" Type="http://schemas.openxmlformats.org/officeDocument/2006/relationships/image" Target="../media/image411.png"/><Relationship Id="rId417" Type="http://schemas.openxmlformats.org/officeDocument/2006/relationships/customXml" Target="../ink/ink9974.xml"/><Relationship Id="rId624" Type="http://schemas.openxmlformats.org/officeDocument/2006/relationships/image" Target="../media/image6320.png"/><Relationship Id="rId263" Type="http://schemas.openxmlformats.org/officeDocument/2006/relationships/customXml" Target="../ink/ink9897.xml"/><Relationship Id="rId470" Type="http://schemas.openxmlformats.org/officeDocument/2006/relationships/image" Target="../media/image5550.png"/><Relationship Id="rId58" Type="http://schemas.openxmlformats.org/officeDocument/2006/relationships/image" Target="../media/image3420.png"/><Relationship Id="rId123" Type="http://schemas.openxmlformats.org/officeDocument/2006/relationships/customXml" Target="../ink/ink9827.xml"/><Relationship Id="rId330" Type="http://schemas.openxmlformats.org/officeDocument/2006/relationships/image" Target="../media/image4780.png"/><Relationship Id="rId568" Type="http://schemas.openxmlformats.org/officeDocument/2006/relationships/image" Target="../media/image604.png"/><Relationship Id="rId428" Type="http://schemas.openxmlformats.org/officeDocument/2006/relationships/image" Target="../media/image5340.png"/><Relationship Id="rId635" Type="http://schemas.openxmlformats.org/officeDocument/2006/relationships/customXml" Target="../ink/ink10083.xml"/><Relationship Id="rId274" Type="http://schemas.openxmlformats.org/officeDocument/2006/relationships/image" Target="../media/image4500.png"/><Relationship Id="rId481" Type="http://schemas.openxmlformats.org/officeDocument/2006/relationships/customXml" Target="../ink/ink10006.xml"/><Relationship Id="rId69" Type="http://schemas.openxmlformats.org/officeDocument/2006/relationships/customXml" Target="../ink/ink9800.xml"/><Relationship Id="rId134" Type="http://schemas.openxmlformats.org/officeDocument/2006/relationships/image" Target="../media/image380.png"/><Relationship Id="rId579" Type="http://schemas.openxmlformats.org/officeDocument/2006/relationships/customXml" Target="../ink/ink10055.xml"/><Relationship Id="rId341" Type="http://schemas.openxmlformats.org/officeDocument/2006/relationships/customXml" Target="../ink/ink9936.xml"/><Relationship Id="rId439" Type="http://schemas.openxmlformats.org/officeDocument/2006/relationships/customXml" Target="../ink/ink9985.xml"/><Relationship Id="rId646" Type="http://schemas.openxmlformats.org/officeDocument/2006/relationships/image" Target="../media/image6430.png"/><Relationship Id="rId201" Type="http://schemas.openxmlformats.org/officeDocument/2006/relationships/customXml" Target="../ink/ink9866.xml"/><Relationship Id="rId285" Type="http://schemas.openxmlformats.org/officeDocument/2006/relationships/customXml" Target="../ink/ink9908.xml"/><Relationship Id="rId506" Type="http://schemas.openxmlformats.org/officeDocument/2006/relationships/image" Target="../media/image573.png"/><Relationship Id="rId492" Type="http://schemas.openxmlformats.org/officeDocument/2006/relationships/image" Target="../media/image5660.png"/><Relationship Id="rId145" Type="http://schemas.openxmlformats.org/officeDocument/2006/relationships/customXml" Target="../ink/ink9838.xml"/><Relationship Id="rId352" Type="http://schemas.openxmlformats.org/officeDocument/2006/relationships/image" Target="../media/image4960.png"/><Relationship Id="rId212" Type="http://schemas.openxmlformats.org/officeDocument/2006/relationships/image" Target="../media/image419.png"/><Relationship Id="rId657" Type="http://schemas.openxmlformats.org/officeDocument/2006/relationships/customXml" Target="../ink/ink10094.xml"/><Relationship Id="rId49" Type="http://schemas.openxmlformats.org/officeDocument/2006/relationships/customXml" Target="../ink/ink9790.xml"/><Relationship Id="rId114" Type="http://schemas.openxmlformats.org/officeDocument/2006/relationships/image" Target="../media/image3700.png"/><Relationship Id="rId296" Type="http://schemas.openxmlformats.org/officeDocument/2006/relationships/image" Target="../media/image4611.png"/><Relationship Id="rId461" Type="http://schemas.openxmlformats.org/officeDocument/2006/relationships/customXml" Target="../ink/ink9996.xml"/><Relationship Id="rId517" Type="http://schemas.openxmlformats.org/officeDocument/2006/relationships/customXml" Target="../ink/ink10024.xml"/><Relationship Id="rId559" Type="http://schemas.openxmlformats.org/officeDocument/2006/relationships/customXml" Target="../ink/ink10045.xml"/><Relationship Id="rId60" Type="http://schemas.openxmlformats.org/officeDocument/2006/relationships/image" Target="../media/image3430.png"/><Relationship Id="rId156" Type="http://schemas.openxmlformats.org/officeDocument/2006/relationships/image" Target="../media/image3910.png"/><Relationship Id="rId198" Type="http://schemas.openxmlformats.org/officeDocument/2006/relationships/image" Target="../media/image412.png"/><Relationship Id="rId321" Type="http://schemas.openxmlformats.org/officeDocument/2006/relationships/customXml" Target="../ink/ink9926.xml"/><Relationship Id="rId363" Type="http://schemas.openxmlformats.org/officeDocument/2006/relationships/customXml" Target="../ink/ink9947.xml"/><Relationship Id="rId419" Type="http://schemas.openxmlformats.org/officeDocument/2006/relationships/customXml" Target="../ink/ink9975.xml"/><Relationship Id="rId570" Type="http://schemas.openxmlformats.org/officeDocument/2006/relationships/image" Target="../media/image605.png"/><Relationship Id="rId626" Type="http://schemas.openxmlformats.org/officeDocument/2006/relationships/image" Target="../media/image6330.png"/><Relationship Id="rId223" Type="http://schemas.openxmlformats.org/officeDocument/2006/relationships/customXml" Target="../ink/ink9877.xml"/><Relationship Id="rId430" Type="http://schemas.openxmlformats.org/officeDocument/2006/relationships/image" Target="../media/image5350.png"/><Relationship Id="rId668" Type="http://schemas.openxmlformats.org/officeDocument/2006/relationships/image" Target="../media/image4900.png"/><Relationship Id="rId18" Type="http://schemas.openxmlformats.org/officeDocument/2006/relationships/image" Target="../media/image3220.png"/><Relationship Id="rId265" Type="http://schemas.openxmlformats.org/officeDocument/2006/relationships/customXml" Target="../ink/ink9898.xml"/><Relationship Id="rId472" Type="http://schemas.openxmlformats.org/officeDocument/2006/relationships/image" Target="../media/image5560.png"/><Relationship Id="rId528" Type="http://schemas.openxmlformats.org/officeDocument/2006/relationships/image" Target="../media/image584.png"/><Relationship Id="rId125" Type="http://schemas.openxmlformats.org/officeDocument/2006/relationships/customXml" Target="../ink/ink9828.xml"/><Relationship Id="rId167" Type="http://schemas.openxmlformats.org/officeDocument/2006/relationships/customXml" Target="../ink/ink9849.xml"/><Relationship Id="rId332" Type="http://schemas.openxmlformats.org/officeDocument/2006/relationships/image" Target="../media/image4790.png"/><Relationship Id="rId374" Type="http://schemas.openxmlformats.org/officeDocument/2006/relationships/image" Target="../media/image5070.png"/><Relationship Id="rId581" Type="http://schemas.openxmlformats.org/officeDocument/2006/relationships/customXml" Target="../ink/ink10056.xml"/><Relationship Id="rId71" Type="http://schemas.openxmlformats.org/officeDocument/2006/relationships/customXml" Target="../ink/ink9801.xml"/><Relationship Id="rId234" Type="http://schemas.openxmlformats.org/officeDocument/2006/relationships/image" Target="../media/image430.png"/><Relationship Id="rId637" Type="http://schemas.openxmlformats.org/officeDocument/2006/relationships/customXml" Target="../ink/ink10084.xml"/><Relationship Id="rId679" Type="http://schemas.openxmlformats.org/officeDocument/2006/relationships/customXml" Target="../ink/ink10105.xml"/><Relationship Id="rId2" Type="http://schemas.openxmlformats.org/officeDocument/2006/relationships/image" Target="../media/image3140.png"/><Relationship Id="rId29" Type="http://schemas.openxmlformats.org/officeDocument/2006/relationships/customXml" Target="../ink/ink9780.xml"/><Relationship Id="rId276" Type="http://schemas.openxmlformats.org/officeDocument/2006/relationships/image" Target="../media/image4511.png"/><Relationship Id="rId441" Type="http://schemas.openxmlformats.org/officeDocument/2006/relationships/customXml" Target="../ink/ink9986.xml"/><Relationship Id="rId483" Type="http://schemas.openxmlformats.org/officeDocument/2006/relationships/customXml" Target="../ink/ink10007.xml"/><Relationship Id="rId539" Type="http://schemas.openxmlformats.org/officeDocument/2006/relationships/customXml" Target="../ink/ink10035.xml"/><Relationship Id="rId690" Type="http://schemas.openxmlformats.org/officeDocument/2006/relationships/image" Target="../media/image6580.png"/><Relationship Id="rId40" Type="http://schemas.openxmlformats.org/officeDocument/2006/relationships/image" Target="../media/image3330.png"/><Relationship Id="rId136" Type="http://schemas.openxmlformats.org/officeDocument/2006/relationships/image" Target="../media/image3810.png"/><Relationship Id="rId178" Type="http://schemas.openxmlformats.org/officeDocument/2006/relationships/image" Target="../media/image402.png"/><Relationship Id="rId301" Type="http://schemas.openxmlformats.org/officeDocument/2006/relationships/customXml" Target="../ink/ink9916.xml"/><Relationship Id="rId343" Type="http://schemas.openxmlformats.org/officeDocument/2006/relationships/customXml" Target="../ink/ink9937.xml"/><Relationship Id="rId550" Type="http://schemas.openxmlformats.org/officeDocument/2006/relationships/image" Target="../media/image595.png"/><Relationship Id="rId82" Type="http://schemas.openxmlformats.org/officeDocument/2006/relationships/image" Target="../media/image3540.png"/><Relationship Id="rId203" Type="http://schemas.openxmlformats.org/officeDocument/2006/relationships/customXml" Target="../ink/ink9867.xml"/><Relationship Id="rId385" Type="http://schemas.openxmlformats.org/officeDocument/2006/relationships/customXml" Target="../ink/ink9958.xml"/><Relationship Id="rId592" Type="http://schemas.openxmlformats.org/officeDocument/2006/relationships/image" Target="../media/image6160.png"/><Relationship Id="rId606" Type="http://schemas.openxmlformats.org/officeDocument/2006/relationships/image" Target="../media/image6230.png"/><Relationship Id="rId648" Type="http://schemas.openxmlformats.org/officeDocument/2006/relationships/image" Target="../media/image6440.png"/><Relationship Id="rId245" Type="http://schemas.openxmlformats.org/officeDocument/2006/relationships/customXml" Target="../ink/ink9888.xml"/><Relationship Id="rId287" Type="http://schemas.openxmlformats.org/officeDocument/2006/relationships/customXml" Target="../ink/ink9909.xml"/><Relationship Id="rId410" Type="http://schemas.openxmlformats.org/officeDocument/2006/relationships/image" Target="../media/image5250.png"/><Relationship Id="rId452" Type="http://schemas.openxmlformats.org/officeDocument/2006/relationships/image" Target="../media/image5460.png"/><Relationship Id="rId494" Type="http://schemas.openxmlformats.org/officeDocument/2006/relationships/image" Target="../media/image5670.png"/><Relationship Id="rId508" Type="http://schemas.openxmlformats.org/officeDocument/2006/relationships/image" Target="../media/image574.png"/><Relationship Id="rId105" Type="http://schemas.openxmlformats.org/officeDocument/2006/relationships/customXml" Target="../ink/ink9818.xml"/><Relationship Id="rId147" Type="http://schemas.openxmlformats.org/officeDocument/2006/relationships/customXml" Target="../ink/ink9839.xml"/><Relationship Id="rId312" Type="http://schemas.openxmlformats.org/officeDocument/2006/relationships/image" Target="../media/image4690.png"/><Relationship Id="rId354" Type="http://schemas.openxmlformats.org/officeDocument/2006/relationships/image" Target="../media/image4970.png"/><Relationship Id="rId51" Type="http://schemas.openxmlformats.org/officeDocument/2006/relationships/customXml" Target="../ink/ink9791.xml"/><Relationship Id="rId93" Type="http://schemas.openxmlformats.org/officeDocument/2006/relationships/customXml" Target="../ink/ink9812.xml"/><Relationship Id="rId189" Type="http://schemas.openxmlformats.org/officeDocument/2006/relationships/customXml" Target="../ink/ink9860.xml"/><Relationship Id="rId396" Type="http://schemas.openxmlformats.org/officeDocument/2006/relationships/image" Target="../media/image5180.png"/><Relationship Id="rId561" Type="http://schemas.openxmlformats.org/officeDocument/2006/relationships/customXml" Target="../ink/ink10046.xml"/><Relationship Id="rId617" Type="http://schemas.openxmlformats.org/officeDocument/2006/relationships/customXml" Target="../ink/ink10074.xml"/><Relationship Id="rId659" Type="http://schemas.openxmlformats.org/officeDocument/2006/relationships/customXml" Target="../ink/ink10095.xml"/><Relationship Id="rId214" Type="http://schemas.openxmlformats.org/officeDocument/2006/relationships/image" Target="../media/image420.png"/><Relationship Id="rId256" Type="http://schemas.openxmlformats.org/officeDocument/2006/relationships/image" Target="../media/image4410.png"/><Relationship Id="rId298" Type="http://schemas.openxmlformats.org/officeDocument/2006/relationships/image" Target="../media/image4620.png"/><Relationship Id="rId421" Type="http://schemas.openxmlformats.org/officeDocument/2006/relationships/customXml" Target="../ink/ink9976.xml"/><Relationship Id="rId463" Type="http://schemas.openxmlformats.org/officeDocument/2006/relationships/customXml" Target="../ink/ink9997.xml"/><Relationship Id="rId519" Type="http://schemas.openxmlformats.org/officeDocument/2006/relationships/customXml" Target="../ink/ink10025.xml"/><Relationship Id="rId670" Type="http://schemas.openxmlformats.org/officeDocument/2006/relationships/image" Target="../media/image4911.png"/><Relationship Id="rId116" Type="http://schemas.openxmlformats.org/officeDocument/2006/relationships/image" Target="../media/image3710.png"/><Relationship Id="rId158" Type="http://schemas.openxmlformats.org/officeDocument/2006/relationships/image" Target="../media/image3920.png"/><Relationship Id="rId323" Type="http://schemas.openxmlformats.org/officeDocument/2006/relationships/customXml" Target="../ink/ink9927.xml"/><Relationship Id="rId530" Type="http://schemas.openxmlformats.org/officeDocument/2006/relationships/image" Target="../media/image585.png"/><Relationship Id="rId20" Type="http://schemas.openxmlformats.org/officeDocument/2006/relationships/image" Target="../media/image3230.png"/><Relationship Id="rId62" Type="http://schemas.openxmlformats.org/officeDocument/2006/relationships/image" Target="../media/image3440.png"/><Relationship Id="rId365" Type="http://schemas.openxmlformats.org/officeDocument/2006/relationships/customXml" Target="../ink/ink9948.xml"/><Relationship Id="rId572" Type="http://schemas.openxmlformats.org/officeDocument/2006/relationships/image" Target="../media/image606.png"/><Relationship Id="rId628" Type="http://schemas.openxmlformats.org/officeDocument/2006/relationships/image" Target="../media/image6340.png"/><Relationship Id="rId225" Type="http://schemas.openxmlformats.org/officeDocument/2006/relationships/customXml" Target="../ink/ink9878.xml"/><Relationship Id="rId267" Type="http://schemas.openxmlformats.org/officeDocument/2006/relationships/customXml" Target="../ink/ink9899.xml"/><Relationship Id="rId432" Type="http://schemas.openxmlformats.org/officeDocument/2006/relationships/image" Target="../media/image5360.png"/><Relationship Id="rId474" Type="http://schemas.openxmlformats.org/officeDocument/2006/relationships/image" Target="../media/image5570.png"/><Relationship Id="rId127" Type="http://schemas.openxmlformats.org/officeDocument/2006/relationships/customXml" Target="../ink/ink9829.xml"/><Relationship Id="rId681" Type="http://schemas.openxmlformats.org/officeDocument/2006/relationships/customXml" Target="../ink/ink10106.xml"/><Relationship Id="rId31" Type="http://schemas.openxmlformats.org/officeDocument/2006/relationships/customXml" Target="../ink/ink9781.xml"/><Relationship Id="rId73" Type="http://schemas.openxmlformats.org/officeDocument/2006/relationships/customXml" Target="../ink/ink9802.xml"/><Relationship Id="rId169" Type="http://schemas.openxmlformats.org/officeDocument/2006/relationships/customXml" Target="../ink/ink9850.xml"/><Relationship Id="rId334" Type="http://schemas.openxmlformats.org/officeDocument/2006/relationships/image" Target="../media/image4800.png"/><Relationship Id="rId376" Type="http://schemas.openxmlformats.org/officeDocument/2006/relationships/image" Target="../media/image5080.png"/><Relationship Id="rId541" Type="http://schemas.openxmlformats.org/officeDocument/2006/relationships/customXml" Target="../ink/ink10036.xml"/><Relationship Id="rId583" Type="http://schemas.openxmlformats.org/officeDocument/2006/relationships/customXml" Target="../ink/ink10057.xml"/><Relationship Id="rId639" Type="http://schemas.openxmlformats.org/officeDocument/2006/relationships/customXml" Target="../ink/ink10085.xml"/><Relationship Id="rId4" Type="http://schemas.openxmlformats.org/officeDocument/2006/relationships/image" Target="../media/image3150.png"/><Relationship Id="rId180" Type="http://schemas.openxmlformats.org/officeDocument/2006/relationships/image" Target="../media/image403.png"/><Relationship Id="rId236" Type="http://schemas.openxmlformats.org/officeDocument/2006/relationships/image" Target="../media/image431.png"/><Relationship Id="rId278" Type="http://schemas.openxmlformats.org/officeDocument/2006/relationships/image" Target="../media/image4520.png"/><Relationship Id="rId401" Type="http://schemas.openxmlformats.org/officeDocument/2006/relationships/customXml" Target="../ink/ink9966.xml"/><Relationship Id="rId443" Type="http://schemas.openxmlformats.org/officeDocument/2006/relationships/customXml" Target="../ink/ink9987.xml"/><Relationship Id="rId650" Type="http://schemas.openxmlformats.org/officeDocument/2006/relationships/image" Target="../media/image6450.png"/><Relationship Id="rId303" Type="http://schemas.openxmlformats.org/officeDocument/2006/relationships/customXml" Target="../ink/ink9917.xml"/><Relationship Id="rId485" Type="http://schemas.openxmlformats.org/officeDocument/2006/relationships/customXml" Target="../ink/ink10008.xml"/><Relationship Id="rId692" Type="http://schemas.openxmlformats.org/officeDocument/2006/relationships/image" Target="../media/image6590.png"/><Relationship Id="rId42" Type="http://schemas.openxmlformats.org/officeDocument/2006/relationships/image" Target="../media/image3340.png"/><Relationship Id="rId84" Type="http://schemas.openxmlformats.org/officeDocument/2006/relationships/image" Target="../media/image3550.png"/><Relationship Id="rId138" Type="http://schemas.openxmlformats.org/officeDocument/2006/relationships/image" Target="../media/image3820.png"/><Relationship Id="rId345" Type="http://schemas.openxmlformats.org/officeDocument/2006/relationships/customXml" Target="../ink/ink9938.xml"/><Relationship Id="rId387" Type="http://schemas.openxmlformats.org/officeDocument/2006/relationships/customXml" Target="../ink/ink9959.xml"/><Relationship Id="rId510" Type="http://schemas.openxmlformats.org/officeDocument/2006/relationships/image" Target="../media/image575.png"/><Relationship Id="rId552" Type="http://schemas.openxmlformats.org/officeDocument/2006/relationships/image" Target="../media/image596.png"/><Relationship Id="rId594" Type="http://schemas.openxmlformats.org/officeDocument/2006/relationships/image" Target="../media/image6170.png"/><Relationship Id="rId608" Type="http://schemas.openxmlformats.org/officeDocument/2006/relationships/image" Target="../media/image6240.png"/><Relationship Id="rId191" Type="http://schemas.openxmlformats.org/officeDocument/2006/relationships/customXml" Target="../ink/ink9861.xml"/><Relationship Id="rId205" Type="http://schemas.openxmlformats.org/officeDocument/2006/relationships/customXml" Target="../ink/ink9868.xml"/><Relationship Id="rId247" Type="http://schemas.openxmlformats.org/officeDocument/2006/relationships/customXml" Target="../ink/ink9889.xml"/><Relationship Id="rId412" Type="http://schemas.openxmlformats.org/officeDocument/2006/relationships/image" Target="../media/image5260.png"/><Relationship Id="rId107" Type="http://schemas.openxmlformats.org/officeDocument/2006/relationships/customXml" Target="../ink/ink9819.xml"/><Relationship Id="rId289" Type="http://schemas.openxmlformats.org/officeDocument/2006/relationships/customXml" Target="../ink/ink9910.xml"/><Relationship Id="rId454" Type="http://schemas.openxmlformats.org/officeDocument/2006/relationships/image" Target="../media/image5470.png"/><Relationship Id="rId496" Type="http://schemas.openxmlformats.org/officeDocument/2006/relationships/image" Target="../media/image5680.png"/><Relationship Id="rId661" Type="http://schemas.openxmlformats.org/officeDocument/2006/relationships/customXml" Target="../ink/ink10096.xml"/><Relationship Id="rId11" Type="http://schemas.openxmlformats.org/officeDocument/2006/relationships/customXml" Target="../ink/ink9771.xml"/><Relationship Id="rId53" Type="http://schemas.openxmlformats.org/officeDocument/2006/relationships/customXml" Target="../ink/ink9792.xml"/><Relationship Id="rId149" Type="http://schemas.openxmlformats.org/officeDocument/2006/relationships/customXml" Target="../ink/ink9840.xml"/><Relationship Id="rId314" Type="http://schemas.openxmlformats.org/officeDocument/2006/relationships/image" Target="../media/image4700.png"/><Relationship Id="rId356" Type="http://schemas.openxmlformats.org/officeDocument/2006/relationships/image" Target="../media/image4980.png"/><Relationship Id="rId398" Type="http://schemas.openxmlformats.org/officeDocument/2006/relationships/image" Target="../media/image5190.png"/><Relationship Id="rId521" Type="http://schemas.openxmlformats.org/officeDocument/2006/relationships/customXml" Target="../ink/ink10026.xml"/><Relationship Id="rId563" Type="http://schemas.openxmlformats.org/officeDocument/2006/relationships/customXml" Target="../ink/ink10047.xml"/><Relationship Id="rId619" Type="http://schemas.openxmlformats.org/officeDocument/2006/relationships/customXml" Target="../ink/ink10075.xml"/><Relationship Id="rId95" Type="http://schemas.openxmlformats.org/officeDocument/2006/relationships/customXml" Target="../ink/ink9813.xml"/><Relationship Id="rId160" Type="http://schemas.openxmlformats.org/officeDocument/2006/relationships/image" Target="../media/image393.png"/><Relationship Id="rId216" Type="http://schemas.openxmlformats.org/officeDocument/2006/relationships/image" Target="../media/image421.png"/><Relationship Id="rId423" Type="http://schemas.openxmlformats.org/officeDocument/2006/relationships/customXml" Target="../ink/ink9977.xml"/><Relationship Id="rId258" Type="http://schemas.openxmlformats.org/officeDocument/2006/relationships/image" Target="../media/image4420.png"/><Relationship Id="rId465" Type="http://schemas.openxmlformats.org/officeDocument/2006/relationships/customXml" Target="../ink/ink9998.xml"/><Relationship Id="rId630" Type="http://schemas.openxmlformats.org/officeDocument/2006/relationships/image" Target="../media/image6350.png"/><Relationship Id="rId672" Type="http://schemas.openxmlformats.org/officeDocument/2006/relationships/image" Target="../media/image4920.png"/><Relationship Id="rId22" Type="http://schemas.openxmlformats.org/officeDocument/2006/relationships/image" Target="../media/image3240.png"/><Relationship Id="rId64" Type="http://schemas.openxmlformats.org/officeDocument/2006/relationships/image" Target="../media/image3450.png"/><Relationship Id="rId118" Type="http://schemas.openxmlformats.org/officeDocument/2006/relationships/image" Target="../media/image3720.png"/><Relationship Id="rId325" Type="http://schemas.openxmlformats.org/officeDocument/2006/relationships/customXml" Target="../ink/ink9928.xml"/><Relationship Id="rId367" Type="http://schemas.openxmlformats.org/officeDocument/2006/relationships/customXml" Target="../ink/ink9949.xml"/><Relationship Id="rId532" Type="http://schemas.openxmlformats.org/officeDocument/2006/relationships/image" Target="../media/image586.png"/><Relationship Id="rId574" Type="http://schemas.openxmlformats.org/officeDocument/2006/relationships/image" Target="../media/image607.png"/><Relationship Id="rId171" Type="http://schemas.openxmlformats.org/officeDocument/2006/relationships/customXml" Target="../ink/ink9851.xml"/><Relationship Id="rId227" Type="http://schemas.openxmlformats.org/officeDocument/2006/relationships/customXml" Target="../ink/ink9879.xml"/><Relationship Id="rId269" Type="http://schemas.openxmlformats.org/officeDocument/2006/relationships/customXml" Target="../ink/ink9900.xml"/><Relationship Id="rId434" Type="http://schemas.openxmlformats.org/officeDocument/2006/relationships/image" Target="../media/image5370.png"/><Relationship Id="rId476" Type="http://schemas.openxmlformats.org/officeDocument/2006/relationships/image" Target="../media/image5580.png"/><Relationship Id="rId641" Type="http://schemas.openxmlformats.org/officeDocument/2006/relationships/customXml" Target="../ink/ink10086.xml"/><Relationship Id="rId683" Type="http://schemas.openxmlformats.org/officeDocument/2006/relationships/customXml" Target="../ink/ink10107.xml"/><Relationship Id="rId33" Type="http://schemas.openxmlformats.org/officeDocument/2006/relationships/customXml" Target="../ink/ink9782.xml"/><Relationship Id="rId129" Type="http://schemas.openxmlformats.org/officeDocument/2006/relationships/customXml" Target="../ink/ink9830.xml"/><Relationship Id="rId280" Type="http://schemas.openxmlformats.org/officeDocument/2006/relationships/image" Target="../media/image4530.png"/><Relationship Id="rId336" Type="http://schemas.openxmlformats.org/officeDocument/2006/relationships/image" Target="../media/image4811.png"/><Relationship Id="rId501" Type="http://schemas.openxmlformats.org/officeDocument/2006/relationships/customXml" Target="../ink/ink10016.xml"/><Relationship Id="rId543" Type="http://schemas.openxmlformats.org/officeDocument/2006/relationships/customXml" Target="../ink/ink10037.xml"/><Relationship Id="rId75" Type="http://schemas.openxmlformats.org/officeDocument/2006/relationships/customXml" Target="../ink/ink9803.xml"/><Relationship Id="rId140" Type="http://schemas.openxmlformats.org/officeDocument/2006/relationships/image" Target="../media/image3830.png"/><Relationship Id="rId182" Type="http://schemas.openxmlformats.org/officeDocument/2006/relationships/image" Target="../media/image404.png"/><Relationship Id="rId378" Type="http://schemas.openxmlformats.org/officeDocument/2006/relationships/image" Target="../media/image5090.png"/><Relationship Id="rId403" Type="http://schemas.openxmlformats.org/officeDocument/2006/relationships/customXml" Target="../ink/ink9967.xml"/><Relationship Id="rId585" Type="http://schemas.openxmlformats.org/officeDocument/2006/relationships/customXml" Target="../ink/ink10058.xml"/><Relationship Id="rId6" Type="http://schemas.openxmlformats.org/officeDocument/2006/relationships/image" Target="../media/image3160.png"/><Relationship Id="rId238" Type="http://schemas.openxmlformats.org/officeDocument/2006/relationships/image" Target="../media/image432.png"/><Relationship Id="rId445" Type="http://schemas.openxmlformats.org/officeDocument/2006/relationships/customXml" Target="../ink/ink9988.xml"/><Relationship Id="rId487" Type="http://schemas.openxmlformats.org/officeDocument/2006/relationships/customXml" Target="../ink/ink10009.xml"/><Relationship Id="rId610" Type="http://schemas.openxmlformats.org/officeDocument/2006/relationships/image" Target="../media/image6250.png"/><Relationship Id="rId652" Type="http://schemas.openxmlformats.org/officeDocument/2006/relationships/image" Target="../media/image6460.png"/><Relationship Id="rId291" Type="http://schemas.openxmlformats.org/officeDocument/2006/relationships/customXml" Target="../ink/ink9911.xml"/><Relationship Id="rId305" Type="http://schemas.openxmlformats.org/officeDocument/2006/relationships/customXml" Target="../ink/ink9918.xml"/><Relationship Id="rId347" Type="http://schemas.openxmlformats.org/officeDocument/2006/relationships/customXml" Target="../ink/ink9939.xml"/><Relationship Id="rId512" Type="http://schemas.openxmlformats.org/officeDocument/2006/relationships/image" Target="../media/image576.png"/><Relationship Id="rId44" Type="http://schemas.openxmlformats.org/officeDocument/2006/relationships/image" Target="../media/image3350.png"/><Relationship Id="rId86" Type="http://schemas.openxmlformats.org/officeDocument/2006/relationships/image" Target="../media/image3560.png"/><Relationship Id="rId151" Type="http://schemas.openxmlformats.org/officeDocument/2006/relationships/customXml" Target="../ink/ink9841.xml"/><Relationship Id="rId389" Type="http://schemas.openxmlformats.org/officeDocument/2006/relationships/customXml" Target="../ink/ink9960.xml"/><Relationship Id="rId554" Type="http://schemas.openxmlformats.org/officeDocument/2006/relationships/image" Target="../media/image597.png"/><Relationship Id="rId596" Type="http://schemas.openxmlformats.org/officeDocument/2006/relationships/image" Target="../media/image6180.png"/><Relationship Id="rId193" Type="http://schemas.openxmlformats.org/officeDocument/2006/relationships/customXml" Target="../ink/ink9862.xml"/><Relationship Id="rId207" Type="http://schemas.openxmlformats.org/officeDocument/2006/relationships/customXml" Target="../ink/ink9869.xml"/><Relationship Id="rId249" Type="http://schemas.openxmlformats.org/officeDocument/2006/relationships/customXml" Target="../ink/ink9890.xml"/><Relationship Id="rId414" Type="http://schemas.openxmlformats.org/officeDocument/2006/relationships/image" Target="../media/image5270.png"/><Relationship Id="rId456" Type="http://schemas.openxmlformats.org/officeDocument/2006/relationships/image" Target="../media/image5480.png"/><Relationship Id="rId498" Type="http://schemas.openxmlformats.org/officeDocument/2006/relationships/image" Target="../media/image569.png"/><Relationship Id="rId621" Type="http://schemas.openxmlformats.org/officeDocument/2006/relationships/customXml" Target="../ink/ink10076.xml"/><Relationship Id="rId663" Type="http://schemas.openxmlformats.org/officeDocument/2006/relationships/customXml" Target="../ink/ink10097.xml"/><Relationship Id="rId13" Type="http://schemas.openxmlformats.org/officeDocument/2006/relationships/customXml" Target="../ink/ink9772.xml"/><Relationship Id="rId109" Type="http://schemas.openxmlformats.org/officeDocument/2006/relationships/customXml" Target="../ink/ink9820.xml"/><Relationship Id="rId260" Type="http://schemas.openxmlformats.org/officeDocument/2006/relationships/image" Target="../media/image4430.png"/><Relationship Id="rId316" Type="http://schemas.openxmlformats.org/officeDocument/2006/relationships/image" Target="../media/image4711.png"/><Relationship Id="rId523" Type="http://schemas.openxmlformats.org/officeDocument/2006/relationships/customXml" Target="../ink/ink10027.xml"/><Relationship Id="rId55" Type="http://schemas.openxmlformats.org/officeDocument/2006/relationships/customXml" Target="../ink/ink9793.xml"/><Relationship Id="rId97" Type="http://schemas.openxmlformats.org/officeDocument/2006/relationships/customXml" Target="../ink/ink9814.xml"/><Relationship Id="rId120" Type="http://schemas.openxmlformats.org/officeDocument/2006/relationships/image" Target="../media/image3730.png"/><Relationship Id="rId358" Type="http://schemas.openxmlformats.org/officeDocument/2006/relationships/image" Target="../media/image4990.png"/><Relationship Id="rId565" Type="http://schemas.openxmlformats.org/officeDocument/2006/relationships/customXml" Target="../ink/ink10048.xml"/><Relationship Id="rId162" Type="http://schemas.openxmlformats.org/officeDocument/2006/relationships/image" Target="../media/image394.png"/><Relationship Id="rId218" Type="http://schemas.openxmlformats.org/officeDocument/2006/relationships/image" Target="../media/image422.png"/><Relationship Id="rId425" Type="http://schemas.openxmlformats.org/officeDocument/2006/relationships/customXml" Target="../ink/ink9978.xml"/><Relationship Id="rId467" Type="http://schemas.openxmlformats.org/officeDocument/2006/relationships/customXml" Target="../ink/ink9999.xml"/><Relationship Id="rId632" Type="http://schemas.openxmlformats.org/officeDocument/2006/relationships/image" Target="../media/image6360.png"/><Relationship Id="rId271" Type="http://schemas.openxmlformats.org/officeDocument/2006/relationships/customXml" Target="../ink/ink9901.xml"/><Relationship Id="rId674" Type="http://schemas.openxmlformats.org/officeDocument/2006/relationships/image" Target="../media/image4930.png"/><Relationship Id="rId24" Type="http://schemas.openxmlformats.org/officeDocument/2006/relationships/image" Target="../media/image3250.png"/><Relationship Id="rId66" Type="http://schemas.openxmlformats.org/officeDocument/2006/relationships/image" Target="../media/image3460.png"/><Relationship Id="rId131" Type="http://schemas.openxmlformats.org/officeDocument/2006/relationships/customXml" Target="../ink/ink9831.xml"/><Relationship Id="rId327" Type="http://schemas.openxmlformats.org/officeDocument/2006/relationships/customXml" Target="../ink/ink9929.xml"/><Relationship Id="rId369" Type="http://schemas.openxmlformats.org/officeDocument/2006/relationships/customXml" Target="../ink/ink9950.xml"/><Relationship Id="rId534" Type="http://schemas.openxmlformats.org/officeDocument/2006/relationships/image" Target="../media/image587.png"/><Relationship Id="rId576" Type="http://schemas.openxmlformats.org/officeDocument/2006/relationships/image" Target="../media/image608.png"/><Relationship Id="rId173" Type="http://schemas.openxmlformats.org/officeDocument/2006/relationships/customXml" Target="../ink/ink9852.xml"/><Relationship Id="rId229" Type="http://schemas.openxmlformats.org/officeDocument/2006/relationships/customXml" Target="../ink/ink9880.xml"/><Relationship Id="rId380" Type="http://schemas.openxmlformats.org/officeDocument/2006/relationships/image" Target="../media/image5100.png"/><Relationship Id="rId436" Type="http://schemas.openxmlformats.org/officeDocument/2006/relationships/image" Target="../media/image5380.png"/><Relationship Id="rId601" Type="http://schemas.openxmlformats.org/officeDocument/2006/relationships/customXml" Target="../ink/ink10066.xml"/><Relationship Id="rId643" Type="http://schemas.openxmlformats.org/officeDocument/2006/relationships/customXml" Target="../ink/ink10087.xml"/><Relationship Id="rId240" Type="http://schemas.openxmlformats.org/officeDocument/2006/relationships/image" Target="../media/image433.png"/><Relationship Id="rId478" Type="http://schemas.openxmlformats.org/officeDocument/2006/relationships/image" Target="../media/image5590.png"/><Relationship Id="rId685" Type="http://schemas.openxmlformats.org/officeDocument/2006/relationships/customXml" Target="../ink/ink10108.xml"/><Relationship Id="rId35" Type="http://schemas.openxmlformats.org/officeDocument/2006/relationships/customXml" Target="../ink/ink9783.xml"/><Relationship Id="rId77" Type="http://schemas.openxmlformats.org/officeDocument/2006/relationships/customXml" Target="../ink/ink9804.xml"/><Relationship Id="rId100" Type="http://schemas.openxmlformats.org/officeDocument/2006/relationships/image" Target="../media/image3630.png"/><Relationship Id="rId282" Type="http://schemas.openxmlformats.org/officeDocument/2006/relationships/image" Target="../media/image4540.png"/><Relationship Id="rId338" Type="http://schemas.openxmlformats.org/officeDocument/2006/relationships/image" Target="../media/image4820.png"/><Relationship Id="rId503" Type="http://schemas.openxmlformats.org/officeDocument/2006/relationships/customXml" Target="../ink/ink10017.xml"/><Relationship Id="rId545" Type="http://schemas.openxmlformats.org/officeDocument/2006/relationships/customXml" Target="../ink/ink10038.xml"/><Relationship Id="rId587" Type="http://schemas.openxmlformats.org/officeDocument/2006/relationships/customXml" Target="../ink/ink10059.xml"/><Relationship Id="rId8" Type="http://schemas.openxmlformats.org/officeDocument/2006/relationships/image" Target="../media/image3170.png"/><Relationship Id="rId142" Type="http://schemas.openxmlformats.org/officeDocument/2006/relationships/image" Target="../media/image3840.png"/><Relationship Id="rId184" Type="http://schemas.openxmlformats.org/officeDocument/2006/relationships/image" Target="../media/image405.png"/><Relationship Id="rId391" Type="http://schemas.openxmlformats.org/officeDocument/2006/relationships/customXml" Target="../ink/ink9961.xml"/><Relationship Id="rId405" Type="http://schemas.openxmlformats.org/officeDocument/2006/relationships/customXml" Target="../ink/ink9968.xml"/><Relationship Id="rId447" Type="http://schemas.openxmlformats.org/officeDocument/2006/relationships/customXml" Target="../ink/ink9989.xml"/><Relationship Id="rId612" Type="http://schemas.openxmlformats.org/officeDocument/2006/relationships/image" Target="../media/image6260.png"/><Relationship Id="rId251" Type="http://schemas.openxmlformats.org/officeDocument/2006/relationships/customXml" Target="../ink/ink9891.xml"/><Relationship Id="rId489" Type="http://schemas.openxmlformats.org/officeDocument/2006/relationships/customXml" Target="../ink/ink10010.xml"/><Relationship Id="rId654" Type="http://schemas.openxmlformats.org/officeDocument/2006/relationships/image" Target="../media/image6470.png"/><Relationship Id="rId46" Type="http://schemas.openxmlformats.org/officeDocument/2006/relationships/image" Target="../media/image3360.png"/><Relationship Id="rId293" Type="http://schemas.openxmlformats.org/officeDocument/2006/relationships/customXml" Target="../ink/ink9912.xml"/><Relationship Id="rId307" Type="http://schemas.openxmlformats.org/officeDocument/2006/relationships/customXml" Target="../ink/ink9919.xml"/><Relationship Id="rId349" Type="http://schemas.openxmlformats.org/officeDocument/2006/relationships/customXml" Target="../ink/ink9940.xml"/><Relationship Id="rId514" Type="http://schemas.openxmlformats.org/officeDocument/2006/relationships/image" Target="../media/image577.png"/><Relationship Id="rId556" Type="http://schemas.openxmlformats.org/officeDocument/2006/relationships/image" Target="../media/image598.png"/><Relationship Id="rId88" Type="http://schemas.openxmlformats.org/officeDocument/2006/relationships/image" Target="../media/image3570.png"/><Relationship Id="rId111" Type="http://schemas.openxmlformats.org/officeDocument/2006/relationships/customXml" Target="../ink/ink9821.xml"/><Relationship Id="rId153" Type="http://schemas.openxmlformats.org/officeDocument/2006/relationships/customXml" Target="../ink/ink9842.xml"/><Relationship Id="rId195" Type="http://schemas.openxmlformats.org/officeDocument/2006/relationships/customXml" Target="../ink/ink9863.xml"/><Relationship Id="rId209" Type="http://schemas.openxmlformats.org/officeDocument/2006/relationships/customXml" Target="../ink/ink9870.xml"/><Relationship Id="rId360" Type="http://schemas.openxmlformats.org/officeDocument/2006/relationships/image" Target="../media/image5000.png"/><Relationship Id="rId416" Type="http://schemas.openxmlformats.org/officeDocument/2006/relationships/image" Target="../media/image5280.png"/><Relationship Id="rId598" Type="http://schemas.openxmlformats.org/officeDocument/2006/relationships/image" Target="../media/image6190.png"/><Relationship Id="rId220" Type="http://schemas.openxmlformats.org/officeDocument/2006/relationships/image" Target="../media/image423.png"/><Relationship Id="rId458" Type="http://schemas.openxmlformats.org/officeDocument/2006/relationships/image" Target="../media/image5490.png"/><Relationship Id="rId623" Type="http://schemas.openxmlformats.org/officeDocument/2006/relationships/customXml" Target="../ink/ink10077.xml"/><Relationship Id="rId665" Type="http://schemas.openxmlformats.org/officeDocument/2006/relationships/customXml" Target="../ink/ink10098.xml"/><Relationship Id="rId15" Type="http://schemas.openxmlformats.org/officeDocument/2006/relationships/customXml" Target="../ink/ink9773.xml"/><Relationship Id="rId57" Type="http://schemas.openxmlformats.org/officeDocument/2006/relationships/customXml" Target="../ink/ink9794.xml"/><Relationship Id="rId262" Type="http://schemas.openxmlformats.org/officeDocument/2006/relationships/image" Target="../media/image4440.png"/><Relationship Id="rId318" Type="http://schemas.openxmlformats.org/officeDocument/2006/relationships/image" Target="../media/image4720.png"/><Relationship Id="rId525" Type="http://schemas.openxmlformats.org/officeDocument/2006/relationships/customXml" Target="../ink/ink10028.xml"/><Relationship Id="rId567" Type="http://schemas.openxmlformats.org/officeDocument/2006/relationships/customXml" Target="../ink/ink10049.xml"/><Relationship Id="rId99" Type="http://schemas.openxmlformats.org/officeDocument/2006/relationships/customXml" Target="../ink/ink9815.xml"/><Relationship Id="rId122" Type="http://schemas.openxmlformats.org/officeDocument/2006/relationships/image" Target="../media/image3740.png"/><Relationship Id="rId164" Type="http://schemas.openxmlformats.org/officeDocument/2006/relationships/image" Target="../media/image395.png"/><Relationship Id="rId371" Type="http://schemas.openxmlformats.org/officeDocument/2006/relationships/customXml" Target="../ink/ink9951.xml"/><Relationship Id="rId427" Type="http://schemas.openxmlformats.org/officeDocument/2006/relationships/customXml" Target="../ink/ink9979.xml"/><Relationship Id="rId469" Type="http://schemas.openxmlformats.org/officeDocument/2006/relationships/customXml" Target="../ink/ink10000.xml"/><Relationship Id="rId634" Type="http://schemas.openxmlformats.org/officeDocument/2006/relationships/image" Target="../media/image6370.png"/><Relationship Id="rId676" Type="http://schemas.openxmlformats.org/officeDocument/2006/relationships/image" Target="../media/image4940.png"/><Relationship Id="rId26" Type="http://schemas.openxmlformats.org/officeDocument/2006/relationships/image" Target="../media/image3260.png"/><Relationship Id="rId231" Type="http://schemas.openxmlformats.org/officeDocument/2006/relationships/customXml" Target="../ink/ink9881.xml"/><Relationship Id="rId273" Type="http://schemas.openxmlformats.org/officeDocument/2006/relationships/customXml" Target="../ink/ink9902.xml"/><Relationship Id="rId329" Type="http://schemas.openxmlformats.org/officeDocument/2006/relationships/customXml" Target="../ink/ink9930.xml"/><Relationship Id="rId480" Type="http://schemas.openxmlformats.org/officeDocument/2006/relationships/image" Target="../media/image5600.png"/><Relationship Id="rId536" Type="http://schemas.openxmlformats.org/officeDocument/2006/relationships/image" Target="../media/image588.png"/><Relationship Id="rId68" Type="http://schemas.openxmlformats.org/officeDocument/2006/relationships/image" Target="../media/image3470.png"/><Relationship Id="rId133" Type="http://schemas.openxmlformats.org/officeDocument/2006/relationships/customXml" Target="../ink/ink9832.xml"/><Relationship Id="rId175" Type="http://schemas.openxmlformats.org/officeDocument/2006/relationships/customXml" Target="../ink/ink9853.xml"/><Relationship Id="rId340" Type="http://schemas.openxmlformats.org/officeDocument/2006/relationships/image" Target="../media/image4830.png"/><Relationship Id="rId578" Type="http://schemas.openxmlformats.org/officeDocument/2006/relationships/image" Target="../media/image609.png"/><Relationship Id="rId200" Type="http://schemas.openxmlformats.org/officeDocument/2006/relationships/image" Target="../media/image413.png"/><Relationship Id="rId382" Type="http://schemas.openxmlformats.org/officeDocument/2006/relationships/image" Target="../media/image5111.png"/><Relationship Id="rId438" Type="http://schemas.openxmlformats.org/officeDocument/2006/relationships/image" Target="../media/image5390.png"/><Relationship Id="rId603" Type="http://schemas.openxmlformats.org/officeDocument/2006/relationships/customXml" Target="../ink/ink10067.xml"/><Relationship Id="rId645" Type="http://schemas.openxmlformats.org/officeDocument/2006/relationships/customXml" Target="../ink/ink10088.xml"/><Relationship Id="rId687" Type="http://schemas.openxmlformats.org/officeDocument/2006/relationships/customXml" Target="../ink/ink10109.xml"/><Relationship Id="rId242" Type="http://schemas.openxmlformats.org/officeDocument/2006/relationships/image" Target="../media/image4340.png"/><Relationship Id="rId284" Type="http://schemas.openxmlformats.org/officeDocument/2006/relationships/image" Target="../media/image4550.png"/><Relationship Id="rId491" Type="http://schemas.openxmlformats.org/officeDocument/2006/relationships/customXml" Target="../ink/ink10011.xml"/><Relationship Id="rId505" Type="http://schemas.openxmlformats.org/officeDocument/2006/relationships/customXml" Target="../ink/ink10018.xml"/><Relationship Id="rId37" Type="http://schemas.openxmlformats.org/officeDocument/2006/relationships/customXml" Target="../ink/ink9784.xml"/><Relationship Id="rId79" Type="http://schemas.openxmlformats.org/officeDocument/2006/relationships/customXml" Target="../ink/ink9805.xml"/><Relationship Id="rId102" Type="http://schemas.openxmlformats.org/officeDocument/2006/relationships/image" Target="../media/image3640.png"/><Relationship Id="rId144" Type="http://schemas.openxmlformats.org/officeDocument/2006/relationships/image" Target="../media/image3850.png"/><Relationship Id="rId547" Type="http://schemas.openxmlformats.org/officeDocument/2006/relationships/customXml" Target="../ink/ink10039.xml"/><Relationship Id="rId589" Type="http://schemas.openxmlformats.org/officeDocument/2006/relationships/customXml" Target="../ink/ink10060.xml"/><Relationship Id="rId90" Type="http://schemas.openxmlformats.org/officeDocument/2006/relationships/image" Target="../media/image3580.png"/><Relationship Id="rId186" Type="http://schemas.openxmlformats.org/officeDocument/2006/relationships/image" Target="../media/image406.png"/><Relationship Id="rId351" Type="http://schemas.openxmlformats.org/officeDocument/2006/relationships/customXml" Target="../ink/ink9941.xml"/><Relationship Id="rId393" Type="http://schemas.openxmlformats.org/officeDocument/2006/relationships/customXml" Target="../ink/ink9962.xml"/><Relationship Id="rId407" Type="http://schemas.openxmlformats.org/officeDocument/2006/relationships/customXml" Target="../ink/ink9969.xml"/><Relationship Id="rId449" Type="http://schemas.openxmlformats.org/officeDocument/2006/relationships/customXml" Target="../ink/ink9990.xml"/><Relationship Id="rId614" Type="http://schemas.openxmlformats.org/officeDocument/2006/relationships/image" Target="../media/image6270.png"/><Relationship Id="rId656" Type="http://schemas.openxmlformats.org/officeDocument/2006/relationships/image" Target="../media/image6480.png"/><Relationship Id="rId211" Type="http://schemas.openxmlformats.org/officeDocument/2006/relationships/customXml" Target="../ink/ink9871.xml"/><Relationship Id="rId253" Type="http://schemas.openxmlformats.org/officeDocument/2006/relationships/customXml" Target="../ink/ink9892.xml"/><Relationship Id="rId295" Type="http://schemas.openxmlformats.org/officeDocument/2006/relationships/customXml" Target="../ink/ink9913.xml"/><Relationship Id="rId309" Type="http://schemas.openxmlformats.org/officeDocument/2006/relationships/customXml" Target="../ink/ink9920.xml"/><Relationship Id="rId460" Type="http://schemas.openxmlformats.org/officeDocument/2006/relationships/image" Target="../media/image5500.png"/><Relationship Id="rId516" Type="http://schemas.openxmlformats.org/officeDocument/2006/relationships/image" Target="../media/image578.png"/><Relationship Id="rId48" Type="http://schemas.openxmlformats.org/officeDocument/2006/relationships/image" Target="../media/image3370.png"/><Relationship Id="rId113" Type="http://schemas.openxmlformats.org/officeDocument/2006/relationships/customXml" Target="../ink/ink9822.xml"/><Relationship Id="rId320" Type="http://schemas.openxmlformats.org/officeDocument/2006/relationships/image" Target="../media/image4730.png"/><Relationship Id="rId558" Type="http://schemas.openxmlformats.org/officeDocument/2006/relationships/image" Target="../media/image599.png"/><Relationship Id="rId155" Type="http://schemas.openxmlformats.org/officeDocument/2006/relationships/customXml" Target="../ink/ink9843.xml"/><Relationship Id="rId197" Type="http://schemas.openxmlformats.org/officeDocument/2006/relationships/customXml" Target="../ink/ink9864.xml"/><Relationship Id="rId362" Type="http://schemas.openxmlformats.org/officeDocument/2006/relationships/image" Target="../media/image5011.png"/><Relationship Id="rId418" Type="http://schemas.openxmlformats.org/officeDocument/2006/relationships/image" Target="../media/image5290.png"/><Relationship Id="rId625" Type="http://schemas.openxmlformats.org/officeDocument/2006/relationships/customXml" Target="../ink/ink10078.xml"/><Relationship Id="rId222" Type="http://schemas.openxmlformats.org/officeDocument/2006/relationships/image" Target="../media/image424.png"/><Relationship Id="rId264" Type="http://schemas.openxmlformats.org/officeDocument/2006/relationships/image" Target="../media/image4450.png"/><Relationship Id="rId471" Type="http://schemas.openxmlformats.org/officeDocument/2006/relationships/customXml" Target="../ink/ink10001.xml"/><Relationship Id="rId667" Type="http://schemas.openxmlformats.org/officeDocument/2006/relationships/customXml" Target="../ink/ink10099.xml"/><Relationship Id="rId17" Type="http://schemas.openxmlformats.org/officeDocument/2006/relationships/customXml" Target="../ink/ink9774.xml"/><Relationship Id="rId59" Type="http://schemas.openxmlformats.org/officeDocument/2006/relationships/customXml" Target="../ink/ink9795.xml"/><Relationship Id="rId124" Type="http://schemas.openxmlformats.org/officeDocument/2006/relationships/image" Target="../media/image3750.png"/><Relationship Id="rId527" Type="http://schemas.openxmlformats.org/officeDocument/2006/relationships/customXml" Target="../ink/ink10029.xml"/><Relationship Id="rId569" Type="http://schemas.openxmlformats.org/officeDocument/2006/relationships/customXml" Target="../ink/ink10050.xml"/><Relationship Id="rId70" Type="http://schemas.openxmlformats.org/officeDocument/2006/relationships/image" Target="../media/image3480.png"/><Relationship Id="rId166" Type="http://schemas.openxmlformats.org/officeDocument/2006/relationships/image" Target="../media/image396.png"/><Relationship Id="rId331" Type="http://schemas.openxmlformats.org/officeDocument/2006/relationships/customXml" Target="../ink/ink9931.xml"/><Relationship Id="rId373" Type="http://schemas.openxmlformats.org/officeDocument/2006/relationships/customXml" Target="../ink/ink9952.xml"/><Relationship Id="rId429" Type="http://schemas.openxmlformats.org/officeDocument/2006/relationships/customXml" Target="../ink/ink9980.xml"/><Relationship Id="rId580" Type="http://schemas.openxmlformats.org/officeDocument/2006/relationships/image" Target="../media/image610.png"/><Relationship Id="rId636" Type="http://schemas.openxmlformats.org/officeDocument/2006/relationships/image" Target="../media/image6380.png"/><Relationship Id="rId1" Type="http://schemas.openxmlformats.org/officeDocument/2006/relationships/slideLayout" Target="../slideLayouts/slideLayout12.xml"/><Relationship Id="rId233" Type="http://schemas.openxmlformats.org/officeDocument/2006/relationships/customXml" Target="../ink/ink9882.xml"/><Relationship Id="rId440" Type="http://schemas.openxmlformats.org/officeDocument/2006/relationships/image" Target="../media/image5400.png"/><Relationship Id="rId678" Type="http://schemas.openxmlformats.org/officeDocument/2006/relationships/image" Target="../media/image4950.png"/><Relationship Id="rId28" Type="http://schemas.openxmlformats.org/officeDocument/2006/relationships/image" Target="../media/image3270.png"/><Relationship Id="rId275" Type="http://schemas.openxmlformats.org/officeDocument/2006/relationships/customXml" Target="../ink/ink9903.xml"/><Relationship Id="rId300" Type="http://schemas.openxmlformats.org/officeDocument/2006/relationships/image" Target="../media/image4630.png"/><Relationship Id="rId482" Type="http://schemas.openxmlformats.org/officeDocument/2006/relationships/image" Target="../media/image5611.png"/><Relationship Id="rId538" Type="http://schemas.openxmlformats.org/officeDocument/2006/relationships/image" Target="../media/image589.png"/><Relationship Id="rId81" Type="http://schemas.openxmlformats.org/officeDocument/2006/relationships/customXml" Target="../ink/ink9806.xml"/><Relationship Id="rId135" Type="http://schemas.openxmlformats.org/officeDocument/2006/relationships/customXml" Target="../ink/ink9833.xml"/><Relationship Id="rId177" Type="http://schemas.openxmlformats.org/officeDocument/2006/relationships/customXml" Target="../ink/ink9854.xml"/><Relationship Id="rId342" Type="http://schemas.openxmlformats.org/officeDocument/2006/relationships/image" Target="../media/image4840.png"/><Relationship Id="rId384" Type="http://schemas.openxmlformats.org/officeDocument/2006/relationships/image" Target="../media/image5120.png"/><Relationship Id="rId591" Type="http://schemas.openxmlformats.org/officeDocument/2006/relationships/customXml" Target="../ink/ink10061.xml"/><Relationship Id="rId605" Type="http://schemas.openxmlformats.org/officeDocument/2006/relationships/customXml" Target="../ink/ink10068.xml"/><Relationship Id="rId202" Type="http://schemas.openxmlformats.org/officeDocument/2006/relationships/image" Target="../media/image414.png"/><Relationship Id="rId244" Type="http://schemas.openxmlformats.org/officeDocument/2006/relationships/image" Target="../media/image4350.png"/><Relationship Id="rId647" Type="http://schemas.openxmlformats.org/officeDocument/2006/relationships/customXml" Target="../ink/ink10089.xml"/><Relationship Id="rId689" Type="http://schemas.openxmlformats.org/officeDocument/2006/relationships/customXml" Target="../ink/ink10110.xml"/><Relationship Id="rId39" Type="http://schemas.openxmlformats.org/officeDocument/2006/relationships/customXml" Target="../ink/ink9785.xml"/><Relationship Id="rId286" Type="http://schemas.openxmlformats.org/officeDocument/2006/relationships/image" Target="../media/image4560.png"/><Relationship Id="rId451" Type="http://schemas.openxmlformats.org/officeDocument/2006/relationships/customXml" Target="../ink/ink9991.xml"/><Relationship Id="rId493" Type="http://schemas.openxmlformats.org/officeDocument/2006/relationships/customXml" Target="../ink/ink10012.xml"/><Relationship Id="rId507" Type="http://schemas.openxmlformats.org/officeDocument/2006/relationships/customXml" Target="../ink/ink10019.xml"/><Relationship Id="rId549" Type="http://schemas.openxmlformats.org/officeDocument/2006/relationships/customXml" Target="../ink/ink10040.xml"/><Relationship Id="rId50" Type="http://schemas.openxmlformats.org/officeDocument/2006/relationships/image" Target="../media/image3380.png"/><Relationship Id="rId104" Type="http://schemas.openxmlformats.org/officeDocument/2006/relationships/image" Target="../media/image3650.png"/><Relationship Id="rId146" Type="http://schemas.openxmlformats.org/officeDocument/2006/relationships/image" Target="../media/image3860.png"/><Relationship Id="rId188" Type="http://schemas.openxmlformats.org/officeDocument/2006/relationships/image" Target="../media/image407.png"/><Relationship Id="rId311" Type="http://schemas.openxmlformats.org/officeDocument/2006/relationships/customXml" Target="../ink/ink9921.xml"/><Relationship Id="rId353" Type="http://schemas.openxmlformats.org/officeDocument/2006/relationships/customXml" Target="../ink/ink9942.xml"/><Relationship Id="rId395" Type="http://schemas.openxmlformats.org/officeDocument/2006/relationships/customXml" Target="../ink/ink9963.xml"/><Relationship Id="rId409" Type="http://schemas.openxmlformats.org/officeDocument/2006/relationships/customXml" Target="../ink/ink9970.xml"/><Relationship Id="rId560" Type="http://schemas.openxmlformats.org/officeDocument/2006/relationships/image" Target="../media/image600.png"/><Relationship Id="rId92" Type="http://schemas.openxmlformats.org/officeDocument/2006/relationships/image" Target="../media/image3590.png"/><Relationship Id="rId213" Type="http://schemas.openxmlformats.org/officeDocument/2006/relationships/customXml" Target="../ink/ink9872.xml"/><Relationship Id="rId420" Type="http://schemas.openxmlformats.org/officeDocument/2006/relationships/image" Target="../media/image5300.png"/><Relationship Id="rId616" Type="http://schemas.openxmlformats.org/officeDocument/2006/relationships/image" Target="../media/image6280.png"/><Relationship Id="rId658" Type="http://schemas.openxmlformats.org/officeDocument/2006/relationships/image" Target="../media/image6490.png"/><Relationship Id="rId255" Type="http://schemas.openxmlformats.org/officeDocument/2006/relationships/customXml" Target="../ink/ink9893.xml"/><Relationship Id="rId297" Type="http://schemas.openxmlformats.org/officeDocument/2006/relationships/customXml" Target="../ink/ink9914.xml"/><Relationship Id="rId462" Type="http://schemas.openxmlformats.org/officeDocument/2006/relationships/image" Target="../media/image5511.png"/><Relationship Id="rId518" Type="http://schemas.openxmlformats.org/officeDocument/2006/relationships/image" Target="../media/image579.png"/><Relationship Id="rId115" Type="http://schemas.openxmlformats.org/officeDocument/2006/relationships/customXml" Target="../ink/ink9823.xml"/><Relationship Id="rId157" Type="http://schemas.openxmlformats.org/officeDocument/2006/relationships/customXml" Target="../ink/ink9844.xml"/><Relationship Id="rId322" Type="http://schemas.openxmlformats.org/officeDocument/2006/relationships/image" Target="../media/image4740.png"/><Relationship Id="rId364" Type="http://schemas.openxmlformats.org/officeDocument/2006/relationships/image" Target="../media/image5020.png"/><Relationship Id="rId61" Type="http://schemas.openxmlformats.org/officeDocument/2006/relationships/customXml" Target="../ink/ink9796.xml"/><Relationship Id="rId199" Type="http://schemas.openxmlformats.org/officeDocument/2006/relationships/customXml" Target="../ink/ink9865.xml"/><Relationship Id="rId571" Type="http://schemas.openxmlformats.org/officeDocument/2006/relationships/customXml" Target="../ink/ink10051.xml"/><Relationship Id="rId627" Type="http://schemas.openxmlformats.org/officeDocument/2006/relationships/customXml" Target="../ink/ink10079.xml"/><Relationship Id="rId669" Type="http://schemas.openxmlformats.org/officeDocument/2006/relationships/customXml" Target="../ink/ink10100.xml"/><Relationship Id="rId19" Type="http://schemas.openxmlformats.org/officeDocument/2006/relationships/customXml" Target="../ink/ink9775.xml"/><Relationship Id="rId224" Type="http://schemas.openxmlformats.org/officeDocument/2006/relationships/image" Target="../media/image425.png"/><Relationship Id="rId266" Type="http://schemas.openxmlformats.org/officeDocument/2006/relationships/image" Target="../media/image4460.png"/><Relationship Id="rId431" Type="http://schemas.openxmlformats.org/officeDocument/2006/relationships/customXml" Target="../ink/ink9981.xml"/><Relationship Id="rId473" Type="http://schemas.openxmlformats.org/officeDocument/2006/relationships/customXml" Target="../ink/ink10002.xml"/><Relationship Id="rId529" Type="http://schemas.openxmlformats.org/officeDocument/2006/relationships/customXml" Target="../ink/ink10030.xml"/><Relationship Id="rId680" Type="http://schemas.openxmlformats.org/officeDocument/2006/relationships/image" Target="../media/image6530.png"/><Relationship Id="rId30" Type="http://schemas.openxmlformats.org/officeDocument/2006/relationships/image" Target="../media/image3280.png"/><Relationship Id="rId126" Type="http://schemas.openxmlformats.org/officeDocument/2006/relationships/image" Target="../media/image3760.png"/><Relationship Id="rId168" Type="http://schemas.openxmlformats.org/officeDocument/2006/relationships/image" Target="../media/image397.png"/><Relationship Id="rId333" Type="http://schemas.openxmlformats.org/officeDocument/2006/relationships/customXml" Target="../ink/ink9932.xml"/><Relationship Id="rId540" Type="http://schemas.openxmlformats.org/officeDocument/2006/relationships/image" Target="../media/image590.png"/><Relationship Id="rId72" Type="http://schemas.openxmlformats.org/officeDocument/2006/relationships/image" Target="../media/image3490.png"/><Relationship Id="rId375" Type="http://schemas.openxmlformats.org/officeDocument/2006/relationships/customXml" Target="../ink/ink9953.xml"/><Relationship Id="rId582" Type="http://schemas.openxmlformats.org/officeDocument/2006/relationships/image" Target="../media/image611.png"/><Relationship Id="rId638" Type="http://schemas.openxmlformats.org/officeDocument/2006/relationships/image" Target="../media/image6390.png"/><Relationship Id="rId3" Type="http://schemas.openxmlformats.org/officeDocument/2006/relationships/customXml" Target="../ink/ink9767.xml"/><Relationship Id="rId235" Type="http://schemas.openxmlformats.org/officeDocument/2006/relationships/customXml" Target="../ink/ink9883.xml"/><Relationship Id="rId277" Type="http://schemas.openxmlformats.org/officeDocument/2006/relationships/customXml" Target="../ink/ink9904.xml"/><Relationship Id="rId400" Type="http://schemas.openxmlformats.org/officeDocument/2006/relationships/image" Target="../media/image5200.png"/><Relationship Id="rId442" Type="http://schemas.openxmlformats.org/officeDocument/2006/relationships/image" Target="../media/image5411.png"/><Relationship Id="rId484" Type="http://schemas.openxmlformats.org/officeDocument/2006/relationships/image" Target="../media/image5620.png"/><Relationship Id="rId137" Type="http://schemas.openxmlformats.org/officeDocument/2006/relationships/customXml" Target="../ink/ink9834.xml"/><Relationship Id="rId302" Type="http://schemas.openxmlformats.org/officeDocument/2006/relationships/image" Target="../media/image4640.png"/><Relationship Id="rId344" Type="http://schemas.openxmlformats.org/officeDocument/2006/relationships/image" Target="../media/image4850.png"/><Relationship Id="rId691" Type="http://schemas.openxmlformats.org/officeDocument/2006/relationships/customXml" Target="../ink/ink10111.xml"/><Relationship Id="rId41" Type="http://schemas.openxmlformats.org/officeDocument/2006/relationships/customXml" Target="../ink/ink9786.xml"/><Relationship Id="rId83" Type="http://schemas.openxmlformats.org/officeDocument/2006/relationships/customXml" Target="../ink/ink9807.xml"/><Relationship Id="rId179" Type="http://schemas.openxmlformats.org/officeDocument/2006/relationships/customXml" Target="../ink/ink9855.xml"/><Relationship Id="rId386" Type="http://schemas.openxmlformats.org/officeDocument/2006/relationships/image" Target="../media/image5130.png"/><Relationship Id="rId551" Type="http://schemas.openxmlformats.org/officeDocument/2006/relationships/customXml" Target="../ink/ink10041.xml"/><Relationship Id="rId593" Type="http://schemas.openxmlformats.org/officeDocument/2006/relationships/customXml" Target="../ink/ink10062.xml"/><Relationship Id="rId607" Type="http://schemas.openxmlformats.org/officeDocument/2006/relationships/customXml" Target="../ink/ink10069.xml"/><Relationship Id="rId649" Type="http://schemas.openxmlformats.org/officeDocument/2006/relationships/customXml" Target="../ink/ink10090.xml"/><Relationship Id="rId190" Type="http://schemas.openxmlformats.org/officeDocument/2006/relationships/image" Target="../media/image408.png"/><Relationship Id="rId204" Type="http://schemas.openxmlformats.org/officeDocument/2006/relationships/image" Target="../media/image415.png"/><Relationship Id="rId246" Type="http://schemas.openxmlformats.org/officeDocument/2006/relationships/image" Target="../media/image4360.png"/><Relationship Id="rId288" Type="http://schemas.openxmlformats.org/officeDocument/2006/relationships/image" Target="../media/image4570.png"/><Relationship Id="rId411" Type="http://schemas.openxmlformats.org/officeDocument/2006/relationships/customXml" Target="../ink/ink9971.xml"/><Relationship Id="rId453" Type="http://schemas.openxmlformats.org/officeDocument/2006/relationships/customXml" Target="../ink/ink9992.xml"/><Relationship Id="rId509" Type="http://schemas.openxmlformats.org/officeDocument/2006/relationships/customXml" Target="../ink/ink10020.xml"/><Relationship Id="rId660" Type="http://schemas.openxmlformats.org/officeDocument/2006/relationships/image" Target="../media/image6500.png"/><Relationship Id="rId106" Type="http://schemas.openxmlformats.org/officeDocument/2006/relationships/image" Target="../media/image3660.png"/><Relationship Id="rId313" Type="http://schemas.openxmlformats.org/officeDocument/2006/relationships/customXml" Target="../ink/ink9922.xml"/><Relationship Id="rId495" Type="http://schemas.openxmlformats.org/officeDocument/2006/relationships/customXml" Target="../ink/ink10013.xml"/><Relationship Id="rId10" Type="http://schemas.openxmlformats.org/officeDocument/2006/relationships/image" Target="../media/image3180.png"/><Relationship Id="rId52" Type="http://schemas.openxmlformats.org/officeDocument/2006/relationships/image" Target="../media/image3390.png"/><Relationship Id="rId94" Type="http://schemas.openxmlformats.org/officeDocument/2006/relationships/image" Target="../media/image3600.png"/><Relationship Id="rId148" Type="http://schemas.openxmlformats.org/officeDocument/2006/relationships/image" Target="../media/image3870.png"/><Relationship Id="rId355" Type="http://schemas.openxmlformats.org/officeDocument/2006/relationships/customXml" Target="../ink/ink9943.xml"/><Relationship Id="rId397" Type="http://schemas.openxmlformats.org/officeDocument/2006/relationships/customXml" Target="../ink/ink9964.xml"/><Relationship Id="rId520" Type="http://schemas.openxmlformats.org/officeDocument/2006/relationships/image" Target="../media/image580.png"/><Relationship Id="rId562" Type="http://schemas.openxmlformats.org/officeDocument/2006/relationships/image" Target="../media/image601.png"/><Relationship Id="rId618" Type="http://schemas.openxmlformats.org/officeDocument/2006/relationships/image" Target="../media/image6290.png"/><Relationship Id="rId215" Type="http://schemas.openxmlformats.org/officeDocument/2006/relationships/customXml" Target="../ink/ink9873.xml"/><Relationship Id="rId257" Type="http://schemas.openxmlformats.org/officeDocument/2006/relationships/customXml" Target="../ink/ink9894.xml"/><Relationship Id="rId422" Type="http://schemas.openxmlformats.org/officeDocument/2006/relationships/image" Target="../media/image5311.png"/><Relationship Id="rId464" Type="http://schemas.openxmlformats.org/officeDocument/2006/relationships/image" Target="../media/image5520.png"/><Relationship Id="rId299" Type="http://schemas.openxmlformats.org/officeDocument/2006/relationships/customXml" Target="../ink/ink9915.xml"/><Relationship Id="rId63" Type="http://schemas.openxmlformats.org/officeDocument/2006/relationships/customXml" Target="../ink/ink9797.xml"/><Relationship Id="rId159" Type="http://schemas.openxmlformats.org/officeDocument/2006/relationships/customXml" Target="../ink/ink9845.xml"/><Relationship Id="rId366" Type="http://schemas.openxmlformats.org/officeDocument/2006/relationships/image" Target="../media/image5030.png"/><Relationship Id="rId573" Type="http://schemas.openxmlformats.org/officeDocument/2006/relationships/customXml" Target="../ink/ink10052.xml"/><Relationship Id="rId226" Type="http://schemas.openxmlformats.org/officeDocument/2006/relationships/image" Target="../media/image426.png"/><Relationship Id="rId433" Type="http://schemas.openxmlformats.org/officeDocument/2006/relationships/customXml" Target="../ink/ink9982.xml"/><Relationship Id="rId640" Type="http://schemas.openxmlformats.org/officeDocument/2006/relationships/image" Target="../media/image6400.png"/><Relationship Id="rId74" Type="http://schemas.openxmlformats.org/officeDocument/2006/relationships/image" Target="../media/image3500.png"/><Relationship Id="rId377" Type="http://schemas.openxmlformats.org/officeDocument/2006/relationships/customXml" Target="../ink/ink9954.xml"/><Relationship Id="rId500" Type="http://schemas.openxmlformats.org/officeDocument/2006/relationships/image" Target="../media/image570.png"/><Relationship Id="rId584" Type="http://schemas.openxmlformats.org/officeDocument/2006/relationships/image" Target="../media/image612.png"/><Relationship Id="rId5" Type="http://schemas.openxmlformats.org/officeDocument/2006/relationships/customXml" Target="../ink/ink9768.xml"/><Relationship Id="rId237" Type="http://schemas.openxmlformats.org/officeDocument/2006/relationships/customXml" Target="../ink/ink9884.xml"/><Relationship Id="rId444" Type="http://schemas.openxmlformats.org/officeDocument/2006/relationships/image" Target="../media/image5420.png"/><Relationship Id="rId651" Type="http://schemas.openxmlformats.org/officeDocument/2006/relationships/customXml" Target="../ink/ink10091.xml"/><Relationship Id="rId290" Type="http://schemas.openxmlformats.org/officeDocument/2006/relationships/image" Target="../media/image4580.png"/><Relationship Id="rId304" Type="http://schemas.openxmlformats.org/officeDocument/2006/relationships/image" Target="../media/image4650.png"/><Relationship Id="rId388" Type="http://schemas.openxmlformats.org/officeDocument/2006/relationships/image" Target="../media/image5140.png"/><Relationship Id="rId511" Type="http://schemas.openxmlformats.org/officeDocument/2006/relationships/customXml" Target="../ink/ink10021.xml"/><Relationship Id="rId609" Type="http://schemas.openxmlformats.org/officeDocument/2006/relationships/customXml" Target="../ink/ink10070.xml"/><Relationship Id="rId85" Type="http://schemas.openxmlformats.org/officeDocument/2006/relationships/customXml" Target="../ink/ink9808.xml"/><Relationship Id="rId150" Type="http://schemas.openxmlformats.org/officeDocument/2006/relationships/image" Target="../media/image3880.png"/><Relationship Id="rId595" Type="http://schemas.openxmlformats.org/officeDocument/2006/relationships/customXml" Target="../ink/ink10063.xml"/><Relationship Id="rId248" Type="http://schemas.openxmlformats.org/officeDocument/2006/relationships/image" Target="../media/image4370.png"/><Relationship Id="rId455" Type="http://schemas.openxmlformats.org/officeDocument/2006/relationships/customXml" Target="../ink/ink9993.xml"/><Relationship Id="rId662" Type="http://schemas.openxmlformats.org/officeDocument/2006/relationships/image" Target="../media/image6512.png"/><Relationship Id="rId12" Type="http://schemas.openxmlformats.org/officeDocument/2006/relationships/image" Target="../media/image3190.png"/><Relationship Id="rId108" Type="http://schemas.openxmlformats.org/officeDocument/2006/relationships/image" Target="../media/image3670.png"/><Relationship Id="rId315" Type="http://schemas.openxmlformats.org/officeDocument/2006/relationships/customXml" Target="../ink/ink9923.xml"/><Relationship Id="rId522" Type="http://schemas.openxmlformats.org/officeDocument/2006/relationships/image" Target="../media/image581.png"/><Relationship Id="rId96" Type="http://schemas.openxmlformats.org/officeDocument/2006/relationships/image" Target="../media/image3610.png"/><Relationship Id="rId161" Type="http://schemas.openxmlformats.org/officeDocument/2006/relationships/customXml" Target="../ink/ink9846.xml"/><Relationship Id="rId399" Type="http://schemas.openxmlformats.org/officeDocument/2006/relationships/customXml" Target="../ink/ink9965.xml"/><Relationship Id="rId259" Type="http://schemas.openxmlformats.org/officeDocument/2006/relationships/customXml" Target="../ink/ink9895.xml"/><Relationship Id="rId466" Type="http://schemas.openxmlformats.org/officeDocument/2006/relationships/image" Target="../media/image5530.png"/><Relationship Id="rId673" Type="http://schemas.openxmlformats.org/officeDocument/2006/relationships/customXml" Target="../ink/ink10102.xml"/><Relationship Id="rId23" Type="http://schemas.openxmlformats.org/officeDocument/2006/relationships/customXml" Target="../ink/ink9777.xml"/><Relationship Id="rId119" Type="http://schemas.openxmlformats.org/officeDocument/2006/relationships/customXml" Target="../ink/ink9825.xml"/><Relationship Id="rId326" Type="http://schemas.openxmlformats.org/officeDocument/2006/relationships/image" Target="../media/image4760.png"/><Relationship Id="rId533" Type="http://schemas.openxmlformats.org/officeDocument/2006/relationships/customXml" Target="../ink/ink10032.xml"/><Relationship Id="rId172" Type="http://schemas.openxmlformats.org/officeDocument/2006/relationships/image" Target="../media/image399.png"/><Relationship Id="rId477" Type="http://schemas.openxmlformats.org/officeDocument/2006/relationships/customXml" Target="../ink/ink10004.xml"/><Relationship Id="rId600" Type="http://schemas.openxmlformats.org/officeDocument/2006/relationships/image" Target="../media/image6200.png"/><Relationship Id="rId684" Type="http://schemas.openxmlformats.org/officeDocument/2006/relationships/image" Target="../media/image6550.png"/><Relationship Id="rId337" Type="http://schemas.openxmlformats.org/officeDocument/2006/relationships/customXml" Target="../ink/ink9934.xml"/><Relationship Id="rId34" Type="http://schemas.openxmlformats.org/officeDocument/2006/relationships/image" Target="../media/image3300.png"/><Relationship Id="rId544" Type="http://schemas.openxmlformats.org/officeDocument/2006/relationships/image" Target="../media/image592.png"/><Relationship Id="rId183" Type="http://schemas.openxmlformats.org/officeDocument/2006/relationships/customXml" Target="../ink/ink9857.xml"/><Relationship Id="rId390" Type="http://schemas.openxmlformats.org/officeDocument/2006/relationships/image" Target="../media/image5150.png"/><Relationship Id="rId404" Type="http://schemas.openxmlformats.org/officeDocument/2006/relationships/image" Target="../media/image5220.png"/><Relationship Id="rId611" Type="http://schemas.openxmlformats.org/officeDocument/2006/relationships/customXml" Target="../ink/ink10071.xml"/><Relationship Id="rId250" Type="http://schemas.openxmlformats.org/officeDocument/2006/relationships/image" Target="../media/image4380.png"/><Relationship Id="rId488" Type="http://schemas.openxmlformats.org/officeDocument/2006/relationships/image" Target="../media/image5640.png"/><Relationship Id="rId45" Type="http://schemas.openxmlformats.org/officeDocument/2006/relationships/customXml" Target="../ink/ink9788.xml"/><Relationship Id="rId110" Type="http://schemas.openxmlformats.org/officeDocument/2006/relationships/image" Target="../media/image3680.png"/><Relationship Id="rId348" Type="http://schemas.openxmlformats.org/officeDocument/2006/relationships/image" Target="../media/image4870.png"/><Relationship Id="rId555" Type="http://schemas.openxmlformats.org/officeDocument/2006/relationships/customXml" Target="../ink/ink10043.xml"/><Relationship Id="rId194" Type="http://schemas.openxmlformats.org/officeDocument/2006/relationships/image" Target="../media/image410.png"/><Relationship Id="rId208" Type="http://schemas.openxmlformats.org/officeDocument/2006/relationships/image" Target="../media/image417.png"/><Relationship Id="rId415" Type="http://schemas.openxmlformats.org/officeDocument/2006/relationships/customXml" Target="../ink/ink9973.xml"/><Relationship Id="rId622" Type="http://schemas.openxmlformats.org/officeDocument/2006/relationships/image" Target="../media/image6312.png"/><Relationship Id="rId261" Type="http://schemas.openxmlformats.org/officeDocument/2006/relationships/customXml" Target="../ink/ink9896.xml"/><Relationship Id="rId499" Type="http://schemas.openxmlformats.org/officeDocument/2006/relationships/customXml" Target="../ink/ink10015.xml"/><Relationship Id="rId56" Type="http://schemas.openxmlformats.org/officeDocument/2006/relationships/image" Target="../media/image3410.png"/><Relationship Id="rId359" Type="http://schemas.openxmlformats.org/officeDocument/2006/relationships/customXml" Target="../ink/ink9945.xml"/><Relationship Id="rId566" Type="http://schemas.openxmlformats.org/officeDocument/2006/relationships/image" Target="../media/image603.png"/><Relationship Id="rId121" Type="http://schemas.openxmlformats.org/officeDocument/2006/relationships/customXml" Target="../ink/ink9826.xml"/><Relationship Id="rId219" Type="http://schemas.openxmlformats.org/officeDocument/2006/relationships/customXml" Target="../ink/ink9875.xml"/><Relationship Id="rId426" Type="http://schemas.openxmlformats.org/officeDocument/2006/relationships/image" Target="../media/image5330.png"/><Relationship Id="rId633" Type="http://schemas.openxmlformats.org/officeDocument/2006/relationships/customXml" Target="../ink/ink10082.xml"/><Relationship Id="rId67" Type="http://schemas.openxmlformats.org/officeDocument/2006/relationships/customXml" Target="../ink/ink9799.xml"/><Relationship Id="rId272" Type="http://schemas.openxmlformats.org/officeDocument/2006/relationships/image" Target="../media/image4490.png"/><Relationship Id="rId577" Type="http://schemas.openxmlformats.org/officeDocument/2006/relationships/customXml" Target="../ink/ink10054.xml"/><Relationship Id="rId132" Type="http://schemas.openxmlformats.org/officeDocument/2006/relationships/image" Target="../media/image3790.png"/><Relationship Id="rId437" Type="http://schemas.openxmlformats.org/officeDocument/2006/relationships/customXml" Target="../ink/ink9984.xml"/><Relationship Id="rId644" Type="http://schemas.openxmlformats.org/officeDocument/2006/relationships/image" Target="../media/image6420.png"/><Relationship Id="rId283" Type="http://schemas.openxmlformats.org/officeDocument/2006/relationships/customXml" Target="../ink/ink9907.xml"/><Relationship Id="rId490" Type="http://schemas.openxmlformats.org/officeDocument/2006/relationships/image" Target="../media/image5650.png"/><Relationship Id="rId504" Type="http://schemas.openxmlformats.org/officeDocument/2006/relationships/image" Target="../media/image572.png"/><Relationship Id="rId78" Type="http://schemas.openxmlformats.org/officeDocument/2006/relationships/image" Target="../media/image3520.png"/><Relationship Id="rId143" Type="http://schemas.openxmlformats.org/officeDocument/2006/relationships/customXml" Target="../ink/ink9837.xml"/><Relationship Id="rId350" Type="http://schemas.openxmlformats.org/officeDocument/2006/relationships/image" Target="../media/image4880.png"/><Relationship Id="rId588" Type="http://schemas.openxmlformats.org/officeDocument/2006/relationships/image" Target="../media/image6140.png"/><Relationship Id="rId9" Type="http://schemas.openxmlformats.org/officeDocument/2006/relationships/customXml" Target="../ink/ink9770.xml"/><Relationship Id="rId210" Type="http://schemas.openxmlformats.org/officeDocument/2006/relationships/image" Target="../media/image418.png"/><Relationship Id="rId448" Type="http://schemas.openxmlformats.org/officeDocument/2006/relationships/image" Target="../media/image5440.png"/><Relationship Id="rId655" Type="http://schemas.openxmlformats.org/officeDocument/2006/relationships/customXml" Target="../ink/ink10093.xml"/><Relationship Id="rId294" Type="http://schemas.openxmlformats.org/officeDocument/2006/relationships/image" Target="../media/image4600.png"/><Relationship Id="rId308" Type="http://schemas.openxmlformats.org/officeDocument/2006/relationships/image" Target="../media/image4670.png"/><Relationship Id="rId515" Type="http://schemas.openxmlformats.org/officeDocument/2006/relationships/customXml" Target="../ink/ink10023.xml"/><Relationship Id="rId89" Type="http://schemas.openxmlformats.org/officeDocument/2006/relationships/customXml" Target="../ink/ink9810.xml"/><Relationship Id="rId154" Type="http://schemas.openxmlformats.org/officeDocument/2006/relationships/image" Target="../media/image3900.png"/><Relationship Id="rId361" Type="http://schemas.openxmlformats.org/officeDocument/2006/relationships/customXml" Target="../ink/ink9946.xml"/><Relationship Id="rId599" Type="http://schemas.openxmlformats.org/officeDocument/2006/relationships/customXml" Target="../ink/ink10065.xml"/><Relationship Id="rId459" Type="http://schemas.openxmlformats.org/officeDocument/2006/relationships/customXml" Target="../ink/ink9995.xml"/><Relationship Id="rId666" Type="http://schemas.openxmlformats.org/officeDocument/2006/relationships/image" Target="../media/image4890.png"/><Relationship Id="rId16" Type="http://schemas.openxmlformats.org/officeDocument/2006/relationships/image" Target="../media/image3210.png"/><Relationship Id="rId221" Type="http://schemas.openxmlformats.org/officeDocument/2006/relationships/customXml" Target="../ink/ink9876.xml"/><Relationship Id="rId319" Type="http://schemas.openxmlformats.org/officeDocument/2006/relationships/customXml" Target="../ink/ink9925.xml"/><Relationship Id="rId526" Type="http://schemas.openxmlformats.org/officeDocument/2006/relationships/image" Target="../media/image583.png"/><Relationship Id="rId165" Type="http://schemas.openxmlformats.org/officeDocument/2006/relationships/customXml" Target="../ink/ink9848.xml"/><Relationship Id="rId372" Type="http://schemas.openxmlformats.org/officeDocument/2006/relationships/image" Target="../media/image5060.png"/><Relationship Id="rId677" Type="http://schemas.openxmlformats.org/officeDocument/2006/relationships/customXml" Target="../ink/ink10104.xml"/><Relationship Id="rId232" Type="http://schemas.openxmlformats.org/officeDocument/2006/relationships/image" Target="../media/image429.png"/><Relationship Id="rId27" Type="http://schemas.openxmlformats.org/officeDocument/2006/relationships/customXml" Target="../ink/ink9779.xml"/><Relationship Id="rId537" Type="http://schemas.openxmlformats.org/officeDocument/2006/relationships/customXml" Target="../ink/ink10034.xml"/><Relationship Id="rId80" Type="http://schemas.openxmlformats.org/officeDocument/2006/relationships/image" Target="../media/image3530.png"/><Relationship Id="rId176" Type="http://schemas.openxmlformats.org/officeDocument/2006/relationships/image" Target="../media/image401.png"/><Relationship Id="rId383" Type="http://schemas.openxmlformats.org/officeDocument/2006/relationships/customXml" Target="../ink/ink9957.xml"/><Relationship Id="rId590" Type="http://schemas.openxmlformats.org/officeDocument/2006/relationships/image" Target="../media/image6150.png"/><Relationship Id="rId604" Type="http://schemas.openxmlformats.org/officeDocument/2006/relationships/image" Target="../media/image6220.png"/><Relationship Id="rId243" Type="http://schemas.openxmlformats.org/officeDocument/2006/relationships/customXml" Target="../ink/ink9887.xml"/><Relationship Id="rId450" Type="http://schemas.openxmlformats.org/officeDocument/2006/relationships/image" Target="../media/image5450.png"/><Relationship Id="rId688" Type="http://schemas.openxmlformats.org/officeDocument/2006/relationships/image" Target="../media/image6570.png"/><Relationship Id="rId38" Type="http://schemas.openxmlformats.org/officeDocument/2006/relationships/image" Target="../media/image3320.png"/><Relationship Id="rId103" Type="http://schemas.openxmlformats.org/officeDocument/2006/relationships/customXml" Target="../ink/ink9817.xml"/><Relationship Id="rId310" Type="http://schemas.openxmlformats.org/officeDocument/2006/relationships/image" Target="../media/image4680.png"/><Relationship Id="rId548" Type="http://schemas.openxmlformats.org/officeDocument/2006/relationships/image" Target="../media/image594.png"/><Relationship Id="rId91" Type="http://schemas.openxmlformats.org/officeDocument/2006/relationships/customXml" Target="../ink/ink9811.xml"/><Relationship Id="rId187" Type="http://schemas.openxmlformats.org/officeDocument/2006/relationships/customXml" Target="../ink/ink9859.xml"/><Relationship Id="rId394" Type="http://schemas.openxmlformats.org/officeDocument/2006/relationships/image" Target="../media/image5170.png"/><Relationship Id="rId408" Type="http://schemas.openxmlformats.org/officeDocument/2006/relationships/image" Target="../media/image5240.png"/><Relationship Id="rId615" Type="http://schemas.openxmlformats.org/officeDocument/2006/relationships/customXml" Target="../ink/ink10073.xml"/><Relationship Id="rId254" Type="http://schemas.openxmlformats.org/officeDocument/2006/relationships/image" Target="../media/image4400.png"/></Relationships>
</file>

<file path=ppt/slides/_rels/slide222.xml.rels><?xml version="1.0" encoding="UTF-8" standalone="yes"?>
<Relationships xmlns="http://schemas.openxmlformats.org/package/2006/relationships"><Relationship Id="rId117" Type="http://schemas.openxmlformats.org/officeDocument/2006/relationships/customXml" Target="../ink/ink10169.xml"/><Relationship Id="rId671" Type="http://schemas.openxmlformats.org/officeDocument/2006/relationships/customXml" Target="../ink/ink10446.xml"/><Relationship Id="rId21" Type="http://schemas.openxmlformats.org/officeDocument/2006/relationships/customXml" Target="../ink/ink10121.xml"/><Relationship Id="rId324" Type="http://schemas.openxmlformats.org/officeDocument/2006/relationships/image" Target="../media/image4750.png"/><Relationship Id="rId531" Type="http://schemas.openxmlformats.org/officeDocument/2006/relationships/customXml" Target="../ink/ink10376.xml"/><Relationship Id="rId629" Type="http://schemas.openxmlformats.org/officeDocument/2006/relationships/customXml" Target="../ink/ink10425.xml"/><Relationship Id="rId170" Type="http://schemas.openxmlformats.org/officeDocument/2006/relationships/image" Target="../media/image398.png"/><Relationship Id="rId268" Type="http://schemas.openxmlformats.org/officeDocument/2006/relationships/image" Target="../media/image4470.png"/><Relationship Id="rId475" Type="http://schemas.openxmlformats.org/officeDocument/2006/relationships/customXml" Target="../ink/ink10348.xml"/><Relationship Id="rId682" Type="http://schemas.openxmlformats.org/officeDocument/2006/relationships/image" Target="../media/image6540.png"/><Relationship Id="rId32" Type="http://schemas.openxmlformats.org/officeDocument/2006/relationships/image" Target="../media/image3290.png"/><Relationship Id="rId128" Type="http://schemas.openxmlformats.org/officeDocument/2006/relationships/image" Target="../media/image3770.png"/><Relationship Id="rId335" Type="http://schemas.openxmlformats.org/officeDocument/2006/relationships/customXml" Target="../ink/ink10278.xml"/><Relationship Id="rId542" Type="http://schemas.openxmlformats.org/officeDocument/2006/relationships/image" Target="../media/image591.png"/><Relationship Id="rId181" Type="http://schemas.openxmlformats.org/officeDocument/2006/relationships/customXml" Target="../ink/ink10201.xml"/><Relationship Id="rId402" Type="http://schemas.openxmlformats.org/officeDocument/2006/relationships/image" Target="../media/image5211.png"/><Relationship Id="rId279" Type="http://schemas.openxmlformats.org/officeDocument/2006/relationships/customXml" Target="../ink/ink10250.xml"/><Relationship Id="rId486" Type="http://schemas.openxmlformats.org/officeDocument/2006/relationships/image" Target="../media/image5630.png"/><Relationship Id="rId693" Type="http://schemas.openxmlformats.org/officeDocument/2006/relationships/image" Target="../media/image6600.png"/><Relationship Id="rId43" Type="http://schemas.openxmlformats.org/officeDocument/2006/relationships/customXml" Target="../ink/ink10132.xml"/><Relationship Id="rId139" Type="http://schemas.openxmlformats.org/officeDocument/2006/relationships/customXml" Target="../ink/ink10180.xml"/><Relationship Id="rId346" Type="http://schemas.openxmlformats.org/officeDocument/2006/relationships/image" Target="../media/image4860.png"/><Relationship Id="rId553" Type="http://schemas.openxmlformats.org/officeDocument/2006/relationships/customXml" Target="../ink/ink10387.xml"/><Relationship Id="rId192" Type="http://schemas.openxmlformats.org/officeDocument/2006/relationships/image" Target="../media/image409.png"/><Relationship Id="rId206" Type="http://schemas.openxmlformats.org/officeDocument/2006/relationships/image" Target="../media/image416.png"/><Relationship Id="rId413" Type="http://schemas.openxmlformats.org/officeDocument/2006/relationships/customXml" Target="../ink/ink10317.xml"/><Relationship Id="rId497" Type="http://schemas.openxmlformats.org/officeDocument/2006/relationships/customXml" Target="../ink/ink10359.xml"/><Relationship Id="rId620" Type="http://schemas.openxmlformats.org/officeDocument/2006/relationships/image" Target="../media/image6300.png"/><Relationship Id="rId357" Type="http://schemas.openxmlformats.org/officeDocument/2006/relationships/customXml" Target="../ink/ink10289.xml"/><Relationship Id="rId54" Type="http://schemas.openxmlformats.org/officeDocument/2006/relationships/image" Target="../media/image3400.png"/><Relationship Id="rId217" Type="http://schemas.openxmlformats.org/officeDocument/2006/relationships/customXml" Target="../ink/ink10219.xml"/><Relationship Id="rId564" Type="http://schemas.openxmlformats.org/officeDocument/2006/relationships/image" Target="../media/image602.png"/><Relationship Id="rId424" Type="http://schemas.openxmlformats.org/officeDocument/2006/relationships/image" Target="../media/image5320.png"/><Relationship Id="rId631" Type="http://schemas.openxmlformats.org/officeDocument/2006/relationships/customXml" Target="../ink/ink10426.xml"/><Relationship Id="rId270" Type="http://schemas.openxmlformats.org/officeDocument/2006/relationships/image" Target="../media/image4480.png"/><Relationship Id="rId65" Type="http://schemas.openxmlformats.org/officeDocument/2006/relationships/customXml" Target="../ink/ink10143.xml"/><Relationship Id="rId130" Type="http://schemas.openxmlformats.org/officeDocument/2006/relationships/image" Target="../media/image3780.png"/><Relationship Id="rId368" Type="http://schemas.openxmlformats.org/officeDocument/2006/relationships/image" Target="../media/image5040.png"/><Relationship Id="rId575" Type="http://schemas.openxmlformats.org/officeDocument/2006/relationships/customXml" Target="../ink/ink10398.xml"/><Relationship Id="rId228" Type="http://schemas.openxmlformats.org/officeDocument/2006/relationships/image" Target="../media/image427.png"/><Relationship Id="rId435" Type="http://schemas.openxmlformats.org/officeDocument/2006/relationships/customXml" Target="../ink/ink10328.xml"/><Relationship Id="rId642" Type="http://schemas.openxmlformats.org/officeDocument/2006/relationships/image" Target="../media/image6412.png"/><Relationship Id="rId281" Type="http://schemas.openxmlformats.org/officeDocument/2006/relationships/customXml" Target="../ink/ink10251.xml"/><Relationship Id="rId502" Type="http://schemas.openxmlformats.org/officeDocument/2006/relationships/image" Target="../media/image571.png"/><Relationship Id="rId76" Type="http://schemas.openxmlformats.org/officeDocument/2006/relationships/image" Target="../media/image3510.png"/><Relationship Id="rId141" Type="http://schemas.openxmlformats.org/officeDocument/2006/relationships/customXml" Target="../ink/ink10181.xml"/><Relationship Id="rId379" Type="http://schemas.openxmlformats.org/officeDocument/2006/relationships/customXml" Target="../ink/ink10300.xml"/><Relationship Id="rId586" Type="http://schemas.openxmlformats.org/officeDocument/2006/relationships/image" Target="../media/image6130.png"/><Relationship Id="rId7" Type="http://schemas.openxmlformats.org/officeDocument/2006/relationships/customXml" Target="../ink/ink10114.xml"/><Relationship Id="rId239" Type="http://schemas.openxmlformats.org/officeDocument/2006/relationships/customXml" Target="../ink/ink10230.xml"/><Relationship Id="rId446" Type="http://schemas.openxmlformats.org/officeDocument/2006/relationships/image" Target="../media/image5430.png"/><Relationship Id="rId653" Type="http://schemas.openxmlformats.org/officeDocument/2006/relationships/customXml" Target="../ink/ink10437.xml"/><Relationship Id="rId292" Type="http://schemas.openxmlformats.org/officeDocument/2006/relationships/image" Target="../media/image4590.png"/><Relationship Id="rId306" Type="http://schemas.openxmlformats.org/officeDocument/2006/relationships/image" Target="../media/image4660.png"/><Relationship Id="rId87" Type="http://schemas.openxmlformats.org/officeDocument/2006/relationships/customXml" Target="../ink/ink10154.xml"/><Relationship Id="rId513" Type="http://schemas.openxmlformats.org/officeDocument/2006/relationships/customXml" Target="../ink/ink10367.xml"/><Relationship Id="rId597" Type="http://schemas.openxmlformats.org/officeDocument/2006/relationships/customXml" Target="../ink/ink10409.xml"/><Relationship Id="rId152" Type="http://schemas.openxmlformats.org/officeDocument/2006/relationships/image" Target="../media/image3890.png"/><Relationship Id="rId457" Type="http://schemas.openxmlformats.org/officeDocument/2006/relationships/customXml" Target="../ink/ink10339.xml"/><Relationship Id="rId664" Type="http://schemas.openxmlformats.org/officeDocument/2006/relationships/image" Target="../media/image6520.png"/><Relationship Id="rId14" Type="http://schemas.openxmlformats.org/officeDocument/2006/relationships/image" Target="../media/image3200.png"/><Relationship Id="rId317" Type="http://schemas.openxmlformats.org/officeDocument/2006/relationships/customXml" Target="../ink/ink10269.xml"/><Relationship Id="rId524" Type="http://schemas.openxmlformats.org/officeDocument/2006/relationships/image" Target="../media/image582.png"/><Relationship Id="rId98" Type="http://schemas.openxmlformats.org/officeDocument/2006/relationships/image" Target="../media/image3620.png"/><Relationship Id="rId163" Type="http://schemas.openxmlformats.org/officeDocument/2006/relationships/customXml" Target="../ink/ink10192.xml"/><Relationship Id="rId370" Type="http://schemas.openxmlformats.org/officeDocument/2006/relationships/image" Target="../media/image5050.png"/><Relationship Id="rId230" Type="http://schemas.openxmlformats.org/officeDocument/2006/relationships/image" Target="../media/image428.png"/><Relationship Id="rId468" Type="http://schemas.openxmlformats.org/officeDocument/2006/relationships/image" Target="../media/image5540.png"/><Relationship Id="rId675" Type="http://schemas.openxmlformats.org/officeDocument/2006/relationships/customXml" Target="../ink/ink10448.xml"/><Relationship Id="rId25" Type="http://schemas.openxmlformats.org/officeDocument/2006/relationships/customXml" Target="../ink/ink10123.xml"/><Relationship Id="rId328" Type="http://schemas.openxmlformats.org/officeDocument/2006/relationships/image" Target="../media/image4770.png"/><Relationship Id="rId535" Type="http://schemas.openxmlformats.org/officeDocument/2006/relationships/customXml" Target="../ink/ink10378.xml"/><Relationship Id="rId174" Type="http://schemas.openxmlformats.org/officeDocument/2006/relationships/image" Target="../media/image400.png"/><Relationship Id="rId381" Type="http://schemas.openxmlformats.org/officeDocument/2006/relationships/customXml" Target="../ink/ink10301.xml"/><Relationship Id="rId602" Type="http://schemas.openxmlformats.org/officeDocument/2006/relationships/image" Target="../media/image6212.png"/><Relationship Id="rId241" Type="http://schemas.openxmlformats.org/officeDocument/2006/relationships/customXml" Target="../ink/ink10231.xml"/><Relationship Id="rId479" Type="http://schemas.openxmlformats.org/officeDocument/2006/relationships/customXml" Target="../ink/ink10350.xml"/><Relationship Id="rId686" Type="http://schemas.openxmlformats.org/officeDocument/2006/relationships/image" Target="../media/image6560.png"/><Relationship Id="rId36" Type="http://schemas.openxmlformats.org/officeDocument/2006/relationships/image" Target="../media/image3310.png"/><Relationship Id="rId339" Type="http://schemas.openxmlformats.org/officeDocument/2006/relationships/customXml" Target="../ink/ink10280.xml"/><Relationship Id="rId546" Type="http://schemas.openxmlformats.org/officeDocument/2006/relationships/image" Target="../media/image593.png"/><Relationship Id="rId101" Type="http://schemas.openxmlformats.org/officeDocument/2006/relationships/customXml" Target="../ink/ink10161.xml"/><Relationship Id="rId185" Type="http://schemas.openxmlformats.org/officeDocument/2006/relationships/customXml" Target="../ink/ink10203.xml"/><Relationship Id="rId406" Type="http://schemas.openxmlformats.org/officeDocument/2006/relationships/image" Target="../media/image5230.png"/><Relationship Id="rId392" Type="http://schemas.openxmlformats.org/officeDocument/2006/relationships/image" Target="../media/image5160.png"/><Relationship Id="rId613" Type="http://schemas.openxmlformats.org/officeDocument/2006/relationships/customXml" Target="../ink/ink10417.xml"/><Relationship Id="rId252" Type="http://schemas.openxmlformats.org/officeDocument/2006/relationships/image" Target="../media/image4390.png"/><Relationship Id="rId47" Type="http://schemas.openxmlformats.org/officeDocument/2006/relationships/customXml" Target="../ink/ink10134.xml"/><Relationship Id="rId112" Type="http://schemas.openxmlformats.org/officeDocument/2006/relationships/image" Target="../media/image3690.png"/><Relationship Id="rId557" Type="http://schemas.openxmlformats.org/officeDocument/2006/relationships/customXml" Target="../ink/ink10389.xml"/><Relationship Id="rId196" Type="http://schemas.openxmlformats.org/officeDocument/2006/relationships/image" Target="../media/image411.png"/><Relationship Id="rId417" Type="http://schemas.openxmlformats.org/officeDocument/2006/relationships/customXml" Target="../ink/ink10319.xml"/><Relationship Id="rId624" Type="http://schemas.openxmlformats.org/officeDocument/2006/relationships/image" Target="../media/image6320.png"/><Relationship Id="rId263" Type="http://schemas.openxmlformats.org/officeDocument/2006/relationships/customXml" Target="../ink/ink10242.xml"/><Relationship Id="rId470" Type="http://schemas.openxmlformats.org/officeDocument/2006/relationships/image" Target="../media/image5550.png"/><Relationship Id="rId58" Type="http://schemas.openxmlformats.org/officeDocument/2006/relationships/image" Target="../media/image3420.png"/><Relationship Id="rId123" Type="http://schemas.openxmlformats.org/officeDocument/2006/relationships/customXml" Target="../ink/ink10172.xml"/><Relationship Id="rId330" Type="http://schemas.openxmlformats.org/officeDocument/2006/relationships/image" Target="../media/image4780.png"/><Relationship Id="rId568" Type="http://schemas.openxmlformats.org/officeDocument/2006/relationships/image" Target="../media/image604.png"/><Relationship Id="rId428" Type="http://schemas.openxmlformats.org/officeDocument/2006/relationships/image" Target="../media/image5340.png"/><Relationship Id="rId635" Type="http://schemas.openxmlformats.org/officeDocument/2006/relationships/customXml" Target="../ink/ink10428.xml"/><Relationship Id="rId274" Type="http://schemas.openxmlformats.org/officeDocument/2006/relationships/image" Target="../media/image4500.png"/><Relationship Id="rId481" Type="http://schemas.openxmlformats.org/officeDocument/2006/relationships/customXml" Target="../ink/ink10351.xml"/><Relationship Id="rId69" Type="http://schemas.openxmlformats.org/officeDocument/2006/relationships/customXml" Target="../ink/ink10145.xml"/><Relationship Id="rId134" Type="http://schemas.openxmlformats.org/officeDocument/2006/relationships/image" Target="../media/image380.png"/><Relationship Id="rId579" Type="http://schemas.openxmlformats.org/officeDocument/2006/relationships/customXml" Target="../ink/ink10400.xml"/><Relationship Id="rId341" Type="http://schemas.openxmlformats.org/officeDocument/2006/relationships/customXml" Target="../ink/ink10281.xml"/><Relationship Id="rId439" Type="http://schemas.openxmlformats.org/officeDocument/2006/relationships/customXml" Target="../ink/ink10330.xml"/><Relationship Id="rId646" Type="http://schemas.openxmlformats.org/officeDocument/2006/relationships/image" Target="../media/image6430.png"/><Relationship Id="rId201" Type="http://schemas.openxmlformats.org/officeDocument/2006/relationships/customXml" Target="../ink/ink10211.xml"/><Relationship Id="rId285" Type="http://schemas.openxmlformats.org/officeDocument/2006/relationships/customXml" Target="../ink/ink10253.xml"/><Relationship Id="rId506" Type="http://schemas.openxmlformats.org/officeDocument/2006/relationships/image" Target="../media/image573.png"/><Relationship Id="rId492" Type="http://schemas.openxmlformats.org/officeDocument/2006/relationships/image" Target="../media/image5660.png"/><Relationship Id="rId145" Type="http://schemas.openxmlformats.org/officeDocument/2006/relationships/customXml" Target="../ink/ink10183.xml"/><Relationship Id="rId352" Type="http://schemas.openxmlformats.org/officeDocument/2006/relationships/image" Target="../media/image4960.png"/><Relationship Id="rId212" Type="http://schemas.openxmlformats.org/officeDocument/2006/relationships/image" Target="../media/image419.png"/><Relationship Id="rId657" Type="http://schemas.openxmlformats.org/officeDocument/2006/relationships/customXml" Target="../ink/ink10439.xml"/><Relationship Id="rId296" Type="http://schemas.openxmlformats.org/officeDocument/2006/relationships/image" Target="../media/image4611.png"/><Relationship Id="rId517" Type="http://schemas.openxmlformats.org/officeDocument/2006/relationships/customXml" Target="../ink/ink10369.xml"/><Relationship Id="rId60" Type="http://schemas.openxmlformats.org/officeDocument/2006/relationships/image" Target="../media/image3430.png"/><Relationship Id="rId156" Type="http://schemas.openxmlformats.org/officeDocument/2006/relationships/image" Target="../media/image3910.png"/><Relationship Id="rId198" Type="http://schemas.openxmlformats.org/officeDocument/2006/relationships/image" Target="../media/image412.png"/><Relationship Id="rId321" Type="http://schemas.openxmlformats.org/officeDocument/2006/relationships/customXml" Target="../ink/ink10271.xml"/><Relationship Id="rId363" Type="http://schemas.openxmlformats.org/officeDocument/2006/relationships/customXml" Target="../ink/ink10292.xml"/><Relationship Id="rId419" Type="http://schemas.openxmlformats.org/officeDocument/2006/relationships/customXml" Target="../ink/ink10320.xml"/><Relationship Id="rId570" Type="http://schemas.openxmlformats.org/officeDocument/2006/relationships/image" Target="../media/image605.png"/><Relationship Id="rId626" Type="http://schemas.openxmlformats.org/officeDocument/2006/relationships/image" Target="../media/image6330.png"/><Relationship Id="rId223" Type="http://schemas.openxmlformats.org/officeDocument/2006/relationships/customXml" Target="../ink/ink10222.xml"/><Relationship Id="rId430" Type="http://schemas.openxmlformats.org/officeDocument/2006/relationships/image" Target="../media/image5350.png"/><Relationship Id="rId668" Type="http://schemas.openxmlformats.org/officeDocument/2006/relationships/image" Target="../media/image4900.png"/><Relationship Id="rId18" Type="http://schemas.openxmlformats.org/officeDocument/2006/relationships/image" Target="../media/image3220.png"/><Relationship Id="rId265" Type="http://schemas.openxmlformats.org/officeDocument/2006/relationships/customXml" Target="../ink/ink10243.xml"/><Relationship Id="rId472" Type="http://schemas.openxmlformats.org/officeDocument/2006/relationships/image" Target="../media/image5560.png"/><Relationship Id="rId528" Type="http://schemas.openxmlformats.org/officeDocument/2006/relationships/image" Target="../media/image584.png"/><Relationship Id="rId125" Type="http://schemas.openxmlformats.org/officeDocument/2006/relationships/customXml" Target="../ink/ink10173.xml"/><Relationship Id="rId167" Type="http://schemas.openxmlformats.org/officeDocument/2006/relationships/customXml" Target="../ink/ink10194.xml"/><Relationship Id="rId332" Type="http://schemas.openxmlformats.org/officeDocument/2006/relationships/image" Target="../media/image4790.png"/><Relationship Id="rId374" Type="http://schemas.openxmlformats.org/officeDocument/2006/relationships/image" Target="../media/image5070.png"/><Relationship Id="rId581" Type="http://schemas.openxmlformats.org/officeDocument/2006/relationships/customXml" Target="../ink/ink10401.xml"/><Relationship Id="rId71" Type="http://schemas.openxmlformats.org/officeDocument/2006/relationships/customXml" Target="../ink/ink10146.xml"/><Relationship Id="rId234" Type="http://schemas.openxmlformats.org/officeDocument/2006/relationships/image" Target="../media/image430.png"/><Relationship Id="rId637" Type="http://schemas.openxmlformats.org/officeDocument/2006/relationships/customXml" Target="../ink/ink10429.xml"/><Relationship Id="rId679" Type="http://schemas.openxmlformats.org/officeDocument/2006/relationships/customXml" Target="../ink/ink10450.xml"/><Relationship Id="rId2" Type="http://schemas.openxmlformats.org/officeDocument/2006/relationships/image" Target="../media/image3140.png"/><Relationship Id="rId29" Type="http://schemas.openxmlformats.org/officeDocument/2006/relationships/customXml" Target="../ink/ink10125.xml"/><Relationship Id="rId276" Type="http://schemas.openxmlformats.org/officeDocument/2006/relationships/image" Target="../media/image4511.png"/><Relationship Id="rId441" Type="http://schemas.openxmlformats.org/officeDocument/2006/relationships/customXml" Target="../ink/ink10331.xml"/><Relationship Id="rId483" Type="http://schemas.openxmlformats.org/officeDocument/2006/relationships/customXml" Target="../ink/ink10352.xml"/><Relationship Id="rId539" Type="http://schemas.openxmlformats.org/officeDocument/2006/relationships/customXml" Target="../ink/ink10380.xml"/><Relationship Id="rId690" Type="http://schemas.openxmlformats.org/officeDocument/2006/relationships/image" Target="../media/image6580.png"/><Relationship Id="rId40" Type="http://schemas.openxmlformats.org/officeDocument/2006/relationships/image" Target="../media/image3330.png"/><Relationship Id="rId136" Type="http://schemas.openxmlformats.org/officeDocument/2006/relationships/image" Target="../media/image3810.png"/><Relationship Id="rId178" Type="http://schemas.openxmlformats.org/officeDocument/2006/relationships/image" Target="../media/image402.png"/><Relationship Id="rId301" Type="http://schemas.openxmlformats.org/officeDocument/2006/relationships/customXml" Target="../ink/ink10261.xml"/><Relationship Id="rId343" Type="http://schemas.openxmlformats.org/officeDocument/2006/relationships/customXml" Target="../ink/ink10282.xml"/><Relationship Id="rId550" Type="http://schemas.openxmlformats.org/officeDocument/2006/relationships/image" Target="../media/image595.png"/><Relationship Id="rId82" Type="http://schemas.openxmlformats.org/officeDocument/2006/relationships/image" Target="../media/image3540.png"/><Relationship Id="rId203" Type="http://schemas.openxmlformats.org/officeDocument/2006/relationships/customXml" Target="../ink/ink10212.xml"/><Relationship Id="rId385" Type="http://schemas.openxmlformats.org/officeDocument/2006/relationships/customXml" Target="../ink/ink10303.xml"/><Relationship Id="rId592" Type="http://schemas.openxmlformats.org/officeDocument/2006/relationships/image" Target="../media/image6160.png"/><Relationship Id="rId606" Type="http://schemas.openxmlformats.org/officeDocument/2006/relationships/image" Target="../media/image6230.png"/><Relationship Id="rId648" Type="http://schemas.openxmlformats.org/officeDocument/2006/relationships/image" Target="../media/image6440.png"/><Relationship Id="rId245" Type="http://schemas.openxmlformats.org/officeDocument/2006/relationships/customXml" Target="../ink/ink10233.xml"/><Relationship Id="rId287" Type="http://schemas.openxmlformats.org/officeDocument/2006/relationships/customXml" Target="../ink/ink10254.xml"/><Relationship Id="rId410" Type="http://schemas.openxmlformats.org/officeDocument/2006/relationships/image" Target="../media/image5250.png"/><Relationship Id="rId452" Type="http://schemas.openxmlformats.org/officeDocument/2006/relationships/image" Target="../media/image5460.png"/><Relationship Id="rId494" Type="http://schemas.openxmlformats.org/officeDocument/2006/relationships/image" Target="../media/image5670.png"/><Relationship Id="rId508" Type="http://schemas.openxmlformats.org/officeDocument/2006/relationships/image" Target="../media/image574.png"/><Relationship Id="rId105" Type="http://schemas.openxmlformats.org/officeDocument/2006/relationships/customXml" Target="../ink/ink10163.xml"/><Relationship Id="rId147" Type="http://schemas.openxmlformats.org/officeDocument/2006/relationships/customXml" Target="../ink/ink10184.xml"/><Relationship Id="rId312" Type="http://schemas.openxmlformats.org/officeDocument/2006/relationships/image" Target="../media/image4690.png"/><Relationship Id="rId354" Type="http://schemas.openxmlformats.org/officeDocument/2006/relationships/image" Target="../media/image4970.png"/><Relationship Id="rId51" Type="http://schemas.openxmlformats.org/officeDocument/2006/relationships/customXml" Target="../ink/ink10136.xml"/><Relationship Id="rId93" Type="http://schemas.openxmlformats.org/officeDocument/2006/relationships/customXml" Target="../ink/ink10157.xml"/><Relationship Id="rId189" Type="http://schemas.openxmlformats.org/officeDocument/2006/relationships/customXml" Target="../ink/ink10205.xml"/><Relationship Id="rId396" Type="http://schemas.openxmlformats.org/officeDocument/2006/relationships/image" Target="../media/image5180.png"/><Relationship Id="rId561" Type="http://schemas.openxmlformats.org/officeDocument/2006/relationships/customXml" Target="../ink/ink10391.xml"/><Relationship Id="rId617" Type="http://schemas.openxmlformats.org/officeDocument/2006/relationships/customXml" Target="../ink/ink10419.xml"/><Relationship Id="rId659" Type="http://schemas.openxmlformats.org/officeDocument/2006/relationships/customXml" Target="../ink/ink10440.xml"/><Relationship Id="rId214" Type="http://schemas.openxmlformats.org/officeDocument/2006/relationships/image" Target="../media/image420.png"/><Relationship Id="rId256" Type="http://schemas.openxmlformats.org/officeDocument/2006/relationships/image" Target="../media/image4410.png"/><Relationship Id="rId298" Type="http://schemas.openxmlformats.org/officeDocument/2006/relationships/image" Target="../media/image4620.png"/><Relationship Id="rId421" Type="http://schemas.openxmlformats.org/officeDocument/2006/relationships/customXml" Target="../ink/ink10321.xml"/><Relationship Id="rId463" Type="http://schemas.openxmlformats.org/officeDocument/2006/relationships/customXml" Target="../ink/ink10342.xml"/><Relationship Id="rId519" Type="http://schemas.openxmlformats.org/officeDocument/2006/relationships/customXml" Target="../ink/ink10370.xml"/><Relationship Id="rId670" Type="http://schemas.openxmlformats.org/officeDocument/2006/relationships/image" Target="../media/image4911.png"/><Relationship Id="rId116" Type="http://schemas.openxmlformats.org/officeDocument/2006/relationships/image" Target="../media/image3710.png"/><Relationship Id="rId158" Type="http://schemas.openxmlformats.org/officeDocument/2006/relationships/image" Target="../media/image3920.png"/><Relationship Id="rId323" Type="http://schemas.openxmlformats.org/officeDocument/2006/relationships/customXml" Target="../ink/ink10272.xml"/><Relationship Id="rId530" Type="http://schemas.openxmlformats.org/officeDocument/2006/relationships/image" Target="../media/image585.png"/><Relationship Id="rId20" Type="http://schemas.openxmlformats.org/officeDocument/2006/relationships/image" Target="../media/image3230.png"/><Relationship Id="rId62" Type="http://schemas.openxmlformats.org/officeDocument/2006/relationships/image" Target="../media/image3440.png"/><Relationship Id="rId365" Type="http://schemas.openxmlformats.org/officeDocument/2006/relationships/customXml" Target="../ink/ink10293.xml"/><Relationship Id="rId572" Type="http://schemas.openxmlformats.org/officeDocument/2006/relationships/image" Target="../media/image606.png"/><Relationship Id="rId628" Type="http://schemas.openxmlformats.org/officeDocument/2006/relationships/image" Target="../media/image6340.png"/><Relationship Id="rId225" Type="http://schemas.openxmlformats.org/officeDocument/2006/relationships/customXml" Target="../ink/ink10223.xml"/><Relationship Id="rId267" Type="http://schemas.openxmlformats.org/officeDocument/2006/relationships/customXml" Target="../ink/ink10244.xml"/><Relationship Id="rId432" Type="http://schemas.openxmlformats.org/officeDocument/2006/relationships/image" Target="../media/image5360.png"/><Relationship Id="rId474" Type="http://schemas.openxmlformats.org/officeDocument/2006/relationships/image" Target="../media/image5570.png"/><Relationship Id="rId127" Type="http://schemas.openxmlformats.org/officeDocument/2006/relationships/customXml" Target="../ink/ink10174.xml"/><Relationship Id="rId681" Type="http://schemas.openxmlformats.org/officeDocument/2006/relationships/customXml" Target="../ink/ink10451.xml"/><Relationship Id="rId31" Type="http://schemas.openxmlformats.org/officeDocument/2006/relationships/customXml" Target="../ink/ink10126.xml"/><Relationship Id="rId73" Type="http://schemas.openxmlformats.org/officeDocument/2006/relationships/customXml" Target="../ink/ink10147.xml"/><Relationship Id="rId169" Type="http://schemas.openxmlformats.org/officeDocument/2006/relationships/customXml" Target="../ink/ink10195.xml"/><Relationship Id="rId334" Type="http://schemas.openxmlformats.org/officeDocument/2006/relationships/image" Target="../media/image4800.png"/><Relationship Id="rId376" Type="http://schemas.openxmlformats.org/officeDocument/2006/relationships/image" Target="../media/image5080.png"/><Relationship Id="rId541" Type="http://schemas.openxmlformats.org/officeDocument/2006/relationships/customXml" Target="../ink/ink10381.xml"/><Relationship Id="rId583" Type="http://schemas.openxmlformats.org/officeDocument/2006/relationships/customXml" Target="../ink/ink10402.xml"/><Relationship Id="rId639" Type="http://schemas.openxmlformats.org/officeDocument/2006/relationships/customXml" Target="../ink/ink10430.xml"/><Relationship Id="rId4" Type="http://schemas.openxmlformats.org/officeDocument/2006/relationships/image" Target="../media/image3150.png"/><Relationship Id="rId180" Type="http://schemas.openxmlformats.org/officeDocument/2006/relationships/image" Target="../media/image403.png"/><Relationship Id="rId236" Type="http://schemas.openxmlformats.org/officeDocument/2006/relationships/image" Target="../media/image431.png"/><Relationship Id="rId278" Type="http://schemas.openxmlformats.org/officeDocument/2006/relationships/image" Target="../media/image4520.png"/><Relationship Id="rId401" Type="http://schemas.openxmlformats.org/officeDocument/2006/relationships/customXml" Target="../ink/ink10311.xml"/><Relationship Id="rId443" Type="http://schemas.openxmlformats.org/officeDocument/2006/relationships/customXml" Target="../ink/ink10332.xml"/><Relationship Id="rId650" Type="http://schemas.openxmlformats.org/officeDocument/2006/relationships/image" Target="../media/image6450.png"/><Relationship Id="rId303" Type="http://schemas.openxmlformats.org/officeDocument/2006/relationships/customXml" Target="../ink/ink10262.xml"/><Relationship Id="rId485" Type="http://schemas.openxmlformats.org/officeDocument/2006/relationships/customXml" Target="../ink/ink10353.xml"/><Relationship Id="rId692" Type="http://schemas.openxmlformats.org/officeDocument/2006/relationships/image" Target="../media/image6590.png"/><Relationship Id="rId42" Type="http://schemas.openxmlformats.org/officeDocument/2006/relationships/image" Target="../media/image3340.png"/><Relationship Id="rId84" Type="http://schemas.openxmlformats.org/officeDocument/2006/relationships/image" Target="../media/image3550.png"/><Relationship Id="rId138" Type="http://schemas.openxmlformats.org/officeDocument/2006/relationships/image" Target="../media/image3820.png"/><Relationship Id="rId345" Type="http://schemas.openxmlformats.org/officeDocument/2006/relationships/customXml" Target="../ink/ink10283.xml"/><Relationship Id="rId387" Type="http://schemas.openxmlformats.org/officeDocument/2006/relationships/customXml" Target="../ink/ink10304.xml"/><Relationship Id="rId510" Type="http://schemas.openxmlformats.org/officeDocument/2006/relationships/image" Target="../media/image575.png"/><Relationship Id="rId552" Type="http://schemas.openxmlformats.org/officeDocument/2006/relationships/image" Target="../media/image596.png"/><Relationship Id="rId594" Type="http://schemas.openxmlformats.org/officeDocument/2006/relationships/image" Target="../media/image6170.png"/><Relationship Id="rId608" Type="http://schemas.openxmlformats.org/officeDocument/2006/relationships/image" Target="../media/image6240.png"/><Relationship Id="rId191" Type="http://schemas.openxmlformats.org/officeDocument/2006/relationships/customXml" Target="../ink/ink10206.xml"/><Relationship Id="rId205" Type="http://schemas.openxmlformats.org/officeDocument/2006/relationships/customXml" Target="../ink/ink10213.xml"/><Relationship Id="rId247" Type="http://schemas.openxmlformats.org/officeDocument/2006/relationships/customXml" Target="../ink/ink10234.xml"/><Relationship Id="rId412" Type="http://schemas.openxmlformats.org/officeDocument/2006/relationships/image" Target="../media/image5260.png"/><Relationship Id="rId107" Type="http://schemas.openxmlformats.org/officeDocument/2006/relationships/customXml" Target="../ink/ink10164.xml"/><Relationship Id="rId289" Type="http://schemas.openxmlformats.org/officeDocument/2006/relationships/customXml" Target="../ink/ink10255.xml"/><Relationship Id="rId454" Type="http://schemas.openxmlformats.org/officeDocument/2006/relationships/image" Target="../media/image5470.png"/><Relationship Id="rId496" Type="http://schemas.openxmlformats.org/officeDocument/2006/relationships/image" Target="../media/image5680.png"/><Relationship Id="rId661" Type="http://schemas.openxmlformats.org/officeDocument/2006/relationships/customXml" Target="../ink/ink10441.xml"/><Relationship Id="rId11" Type="http://schemas.openxmlformats.org/officeDocument/2006/relationships/customXml" Target="../ink/ink10116.xml"/><Relationship Id="rId53" Type="http://schemas.openxmlformats.org/officeDocument/2006/relationships/customXml" Target="../ink/ink10137.xml"/><Relationship Id="rId149" Type="http://schemas.openxmlformats.org/officeDocument/2006/relationships/customXml" Target="../ink/ink10185.xml"/><Relationship Id="rId314" Type="http://schemas.openxmlformats.org/officeDocument/2006/relationships/image" Target="../media/image4700.png"/><Relationship Id="rId356" Type="http://schemas.openxmlformats.org/officeDocument/2006/relationships/image" Target="../media/image4980.png"/><Relationship Id="rId398" Type="http://schemas.openxmlformats.org/officeDocument/2006/relationships/image" Target="../media/image5190.png"/><Relationship Id="rId521" Type="http://schemas.openxmlformats.org/officeDocument/2006/relationships/customXml" Target="../ink/ink10371.xml"/><Relationship Id="rId563" Type="http://schemas.openxmlformats.org/officeDocument/2006/relationships/customXml" Target="../ink/ink10392.xml"/><Relationship Id="rId619" Type="http://schemas.openxmlformats.org/officeDocument/2006/relationships/customXml" Target="../ink/ink10420.xml"/><Relationship Id="rId95" Type="http://schemas.openxmlformats.org/officeDocument/2006/relationships/customXml" Target="../ink/ink10158.xml"/><Relationship Id="rId160" Type="http://schemas.openxmlformats.org/officeDocument/2006/relationships/image" Target="../media/image393.png"/><Relationship Id="rId216" Type="http://schemas.openxmlformats.org/officeDocument/2006/relationships/image" Target="../media/image421.png"/><Relationship Id="rId423" Type="http://schemas.openxmlformats.org/officeDocument/2006/relationships/customXml" Target="../ink/ink10322.xml"/><Relationship Id="rId258" Type="http://schemas.openxmlformats.org/officeDocument/2006/relationships/image" Target="../media/image4420.png"/><Relationship Id="rId465" Type="http://schemas.openxmlformats.org/officeDocument/2006/relationships/customXml" Target="../ink/ink10343.xml"/><Relationship Id="rId630" Type="http://schemas.openxmlformats.org/officeDocument/2006/relationships/image" Target="../media/image6350.png"/><Relationship Id="rId672" Type="http://schemas.openxmlformats.org/officeDocument/2006/relationships/image" Target="../media/image4920.png"/><Relationship Id="rId22" Type="http://schemas.openxmlformats.org/officeDocument/2006/relationships/image" Target="../media/image3240.png"/><Relationship Id="rId64" Type="http://schemas.openxmlformats.org/officeDocument/2006/relationships/image" Target="../media/image3450.png"/><Relationship Id="rId118" Type="http://schemas.openxmlformats.org/officeDocument/2006/relationships/image" Target="../media/image3720.png"/><Relationship Id="rId325" Type="http://schemas.openxmlformats.org/officeDocument/2006/relationships/customXml" Target="../ink/ink10273.xml"/><Relationship Id="rId367" Type="http://schemas.openxmlformats.org/officeDocument/2006/relationships/customXml" Target="../ink/ink10294.xml"/><Relationship Id="rId532" Type="http://schemas.openxmlformats.org/officeDocument/2006/relationships/image" Target="../media/image586.png"/><Relationship Id="rId574" Type="http://schemas.openxmlformats.org/officeDocument/2006/relationships/image" Target="../media/image607.png"/><Relationship Id="rId171" Type="http://schemas.openxmlformats.org/officeDocument/2006/relationships/customXml" Target="../ink/ink10196.xml"/><Relationship Id="rId227" Type="http://schemas.openxmlformats.org/officeDocument/2006/relationships/customXml" Target="../ink/ink10224.xml"/><Relationship Id="rId269" Type="http://schemas.openxmlformats.org/officeDocument/2006/relationships/customXml" Target="../ink/ink10245.xml"/><Relationship Id="rId434" Type="http://schemas.openxmlformats.org/officeDocument/2006/relationships/image" Target="../media/image5370.png"/><Relationship Id="rId476" Type="http://schemas.openxmlformats.org/officeDocument/2006/relationships/image" Target="../media/image5580.png"/><Relationship Id="rId641" Type="http://schemas.openxmlformats.org/officeDocument/2006/relationships/customXml" Target="../ink/ink10431.xml"/><Relationship Id="rId683" Type="http://schemas.openxmlformats.org/officeDocument/2006/relationships/customXml" Target="../ink/ink10452.xml"/><Relationship Id="rId33" Type="http://schemas.openxmlformats.org/officeDocument/2006/relationships/customXml" Target="../ink/ink10127.xml"/><Relationship Id="rId129" Type="http://schemas.openxmlformats.org/officeDocument/2006/relationships/customXml" Target="../ink/ink10175.xml"/><Relationship Id="rId280" Type="http://schemas.openxmlformats.org/officeDocument/2006/relationships/image" Target="../media/image4530.png"/><Relationship Id="rId336" Type="http://schemas.openxmlformats.org/officeDocument/2006/relationships/image" Target="../media/image4811.png"/><Relationship Id="rId501" Type="http://schemas.openxmlformats.org/officeDocument/2006/relationships/customXml" Target="../ink/ink10361.xml"/><Relationship Id="rId543" Type="http://schemas.openxmlformats.org/officeDocument/2006/relationships/customXml" Target="../ink/ink10382.xml"/><Relationship Id="rId75" Type="http://schemas.openxmlformats.org/officeDocument/2006/relationships/customXml" Target="../ink/ink10148.xml"/><Relationship Id="rId140" Type="http://schemas.openxmlformats.org/officeDocument/2006/relationships/image" Target="../media/image3830.png"/><Relationship Id="rId182" Type="http://schemas.openxmlformats.org/officeDocument/2006/relationships/image" Target="../media/image404.png"/><Relationship Id="rId378" Type="http://schemas.openxmlformats.org/officeDocument/2006/relationships/image" Target="../media/image5090.png"/><Relationship Id="rId403" Type="http://schemas.openxmlformats.org/officeDocument/2006/relationships/customXml" Target="../ink/ink10312.xml"/><Relationship Id="rId585" Type="http://schemas.openxmlformats.org/officeDocument/2006/relationships/customXml" Target="../ink/ink10403.xml"/><Relationship Id="rId6" Type="http://schemas.openxmlformats.org/officeDocument/2006/relationships/image" Target="../media/image3160.png"/><Relationship Id="rId238" Type="http://schemas.openxmlformats.org/officeDocument/2006/relationships/image" Target="../media/image432.png"/><Relationship Id="rId445" Type="http://schemas.openxmlformats.org/officeDocument/2006/relationships/customXml" Target="../ink/ink10333.xml"/><Relationship Id="rId487" Type="http://schemas.openxmlformats.org/officeDocument/2006/relationships/customXml" Target="../ink/ink10354.xml"/><Relationship Id="rId610" Type="http://schemas.openxmlformats.org/officeDocument/2006/relationships/image" Target="../media/image6250.png"/><Relationship Id="rId652" Type="http://schemas.openxmlformats.org/officeDocument/2006/relationships/image" Target="../media/image6460.png"/><Relationship Id="rId291" Type="http://schemas.openxmlformats.org/officeDocument/2006/relationships/customXml" Target="../ink/ink10256.xml"/><Relationship Id="rId305" Type="http://schemas.openxmlformats.org/officeDocument/2006/relationships/customXml" Target="../ink/ink10263.xml"/><Relationship Id="rId347" Type="http://schemas.openxmlformats.org/officeDocument/2006/relationships/customXml" Target="../ink/ink10284.xml"/><Relationship Id="rId512" Type="http://schemas.openxmlformats.org/officeDocument/2006/relationships/image" Target="../media/image576.png"/><Relationship Id="rId44" Type="http://schemas.openxmlformats.org/officeDocument/2006/relationships/image" Target="../media/image3350.png"/><Relationship Id="rId86" Type="http://schemas.openxmlformats.org/officeDocument/2006/relationships/image" Target="../media/image3560.png"/><Relationship Id="rId151" Type="http://schemas.openxmlformats.org/officeDocument/2006/relationships/customXml" Target="../ink/ink10186.xml"/><Relationship Id="rId389" Type="http://schemas.openxmlformats.org/officeDocument/2006/relationships/customXml" Target="../ink/ink10305.xml"/><Relationship Id="rId554" Type="http://schemas.openxmlformats.org/officeDocument/2006/relationships/image" Target="../media/image597.png"/><Relationship Id="rId596" Type="http://schemas.openxmlformats.org/officeDocument/2006/relationships/image" Target="../media/image6180.png"/><Relationship Id="rId193" Type="http://schemas.openxmlformats.org/officeDocument/2006/relationships/customXml" Target="../ink/ink10207.xml"/><Relationship Id="rId207" Type="http://schemas.openxmlformats.org/officeDocument/2006/relationships/customXml" Target="../ink/ink10214.xml"/><Relationship Id="rId249" Type="http://schemas.openxmlformats.org/officeDocument/2006/relationships/customXml" Target="../ink/ink10235.xml"/><Relationship Id="rId414" Type="http://schemas.openxmlformats.org/officeDocument/2006/relationships/image" Target="../media/image5270.png"/><Relationship Id="rId456" Type="http://schemas.openxmlformats.org/officeDocument/2006/relationships/image" Target="../media/image5480.png"/><Relationship Id="rId498" Type="http://schemas.openxmlformats.org/officeDocument/2006/relationships/image" Target="../media/image569.png"/><Relationship Id="rId621" Type="http://schemas.openxmlformats.org/officeDocument/2006/relationships/customXml" Target="../ink/ink10421.xml"/><Relationship Id="rId663" Type="http://schemas.openxmlformats.org/officeDocument/2006/relationships/customXml" Target="../ink/ink10442.xml"/><Relationship Id="rId13" Type="http://schemas.openxmlformats.org/officeDocument/2006/relationships/customXml" Target="../ink/ink10117.xml"/><Relationship Id="rId109" Type="http://schemas.openxmlformats.org/officeDocument/2006/relationships/customXml" Target="../ink/ink10165.xml"/><Relationship Id="rId260" Type="http://schemas.openxmlformats.org/officeDocument/2006/relationships/image" Target="../media/image4430.png"/><Relationship Id="rId316" Type="http://schemas.openxmlformats.org/officeDocument/2006/relationships/image" Target="../media/image4711.png"/><Relationship Id="rId523" Type="http://schemas.openxmlformats.org/officeDocument/2006/relationships/customXml" Target="../ink/ink10372.xml"/><Relationship Id="rId55" Type="http://schemas.openxmlformats.org/officeDocument/2006/relationships/customXml" Target="../ink/ink10138.xml"/><Relationship Id="rId97" Type="http://schemas.openxmlformats.org/officeDocument/2006/relationships/customXml" Target="../ink/ink10159.xml"/><Relationship Id="rId120" Type="http://schemas.openxmlformats.org/officeDocument/2006/relationships/image" Target="../media/image3730.png"/><Relationship Id="rId358" Type="http://schemas.openxmlformats.org/officeDocument/2006/relationships/image" Target="../media/image4990.png"/><Relationship Id="rId565" Type="http://schemas.openxmlformats.org/officeDocument/2006/relationships/customXml" Target="../ink/ink10393.xml"/><Relationship Id="rId162" Type="http://schemas.openxmlformats.org/officeDocument/2006/relationships/image" Target="../media/image394.png"/><Relationship Id="rId218" Type="http://schemas.openxmlformats.org/officeDocument/2006/relationships/image" Target="../media/image422.png"/><Relationship Id="rId425" Type="http://schemas.openxmlformats.org/officeDocument/2006/relationships/customXml" Target="../ink/ink10323.xml"/><Relationship Id="rId467" Type="http://schemas.openxmlformats.org/officeDocument/2006/relationships/customXml" Target="../ink/ink10344.xml"/><Relationship Id="rId632" Type="http://schemas.openxmlformats.org/officeDocument/2006/relationships/image" Target="../media/image6360.png"/><Relationship Id="rId271" Type="http://schemas.openxmlformats.org/officeDocument/2006/relationships/customXml" Target="../ink/ink10246.xml"/><Relationship Id="rId674" Type="http://schemas.openxmlformats.org/officeDocument/2006/relationships/image" Target="../media/image4930.png"/><Relationship Id="rId24" Type="http://schemas.openxmlformats.org/officeDocument/2006/relationships/image" Target="../media/image3250.png"/><Relationship Id="rId66" Type="http://schemas.openxmlformats.org/officeDocument/2006/relationships/image" Target="../media/image3460.png"/><Relationship Id="rId131" Type="http://schemas.openxmlformats.org/officeDocument/2006/relationships/customXml" Target="../ink/ink10176.xml"/><Relationship Id="rId327" Type="http://schemas.openxmlformats.org/officeDocument/2006/relationships/customXml" Target="../ink/ink10274.xml"/><Relationship Id="rId369" Type="http://schemas.openxmlformats.org/officeDocument/2006/relationships/customXml" Target="../ink/ink10295.xml"/><Relationship Id="rId534" Type="http://schemas.openxmlformats.org/officeDocument/2006/relationships/image" Target="../media/image587.png"/><Relationship Id="rId576" Type="http://schemas.openxmlformats.org/officeDocument/2006/relationships/image" Target="../media/image608.png"/><Relationship Id="rId173" Type="http://schemas.openxmlformats.org/officeDocument/2006/relationships/customXml" Target="../ink/ink10197.xml"/><Relationship Id="rId229" Type="http://schemas.openxmlformats.org/officeDocument/2006/relationships/customXml" Target="../ink/ink10225.xml"/><Relationship Id="rId380" Type="http://schemas.openxmlformats.org/officeDocument/2006/relationships/image" Target="../media/image5100.png"/><Relationship Id="rId436" Type="http://schemas.openxmlformats.org/officeDocument/2006/relationships/image" Target="../media/image5380.png"/><Relationship Id="rId601" Type="http://schemas.openxmlformats.org/officeDocument/2006/relationships/customXml" Target="../ink/ink10411.xml"/><Relationship Id="rId643" Type="http://schemas.openxmlformats.org/officeDocument/2006/relationships/customXml" Target="../ink/ink10432.xml"/><Relationship Id="rId240" Type="http://schemas.openxmlformats.org/officeDocument/2006/relationships/image" Target="../media/image433.png"/><Relationship Id="rId478" Type="http://schemas.openxmlformats.org/officeDocument/2006/relationships/image" Target="../media/image5590.png"/><Relationship Id="rId685" Type="http://schemas.openxmlformats.org/officeDocument/2006/relationships/customXml" Target="../ink/ink10453.xml"/><Relationship Id="rId35" Type="http://schemas.openxmlformats.org/officeDocument/2006/relationships/customXml" Target="../ink/ink10128.xml"/><Relationship Id="rId77" Type="http://schemas.openxmlformats.org/officeDocument/2006/relationships/customXml" Target="../ink/ink10149.xml"/><Relationship Id="rId100" Type="http://schemas.openxmlformats.org/officeDocument/2006/relationships/image" Target="../media/image3630.png"/><Relationship Id="rId282" Type="http://schemas.openxmlformats.org/officeDocument/2006/relationships/image" Target="../media/image4540.png"/><Relationship Id="rId338" Type="http://schemas.openxmlformats.org/officeDocument/2006/relationships/image" Target="../media/image4820.png"/><Relationship Id="rId503" Type="http://schemas.openxmlformats.org/officeDocument/2006/relationships/customXml" Target="../ink/ink10362.xml"/><Relationship Id="rId545" Type="http://schemas.openxmlformats.org/officeDocument/2006/relationships/customXml" Target="../ink/ink10383.xml"/><Relationship Id="rId587" Type="http://schemas.openxmlformats.org/officeDocument/2006/relationships/customXml" Target="../ink/ink10404.xml"/><Relationship Id="rId8" Type="http://schemas.openxmlformats.org/officeDocument/2006/relationships/image" Target="../media/image3170.png"/><Relationship Id="rId142" Type="http://schemas.openxmlformats.org/officeDocument/2006/relationships/image" Target="../media/image3840.png"/><Relationship Id="rId184" Type="http://schemas.openxmlformats.org/officeDocument/2006/relationships/image" Target="../media/image405.png"/><Relationship Id="rId391" Type="http://schemas.openxmlformats.org/officeDocument/2006/relationships/customXml" Target="../ink/ink10306.xml"/><Relationship Id="rId405" Type="http://schemas.openxmlformats.org/officeDocument/2006/relationships/customXml" Target="../ink/ink10313.xml"/><Relationship Id="rId447" Type="http://schemas.openxmlformats.org/officeDocument/2006/relationships/customXml" Target="../ink/ink10334.xml"/><Relationship Id="rId612" Type="http://schemas.openxmlformats.org/officeDocument/2006/relationships/image" Target="../media/image6260.png"/><Relationship Id="rId251" Type="http://schemas.openxmlformats.org/officeDocument/2006/relationships/customXml" Target="../ink/ink10236.xml"/><Relationship Id="rId489" Type="http://schemas.openxmlformats.org/officeDocument/2006/relationships/customXml" Target="../ink/ink10355.xml"/><Relationship Id="rId654" Type="http://schemas.openxmlformats.org/officeDocument/2006/relationships/image" Target="../media/image6470.png"/><Relationship Id="rId46" Type="http://schemas.openxmlformats.org/officeDocument/2006/relationships/image" Target="../media/image3360.png"/><Relationship Id="rId293" Type="http://schemas.openxmlformats.org/officeDocument/2006/relationships/customXml" Target="../ink/ink10257.xml"/><Relationship Id="rId307" Type="http://schemas.openxmlformats.org/officeDocument/2006/relationships/customXml" Target="../ink/ink10264.xml"/><Relationship Id="rId349" Type="http://schemas.openxmlformats.org/officeDocument/2006/relationships/customXml" Target="../ink/ink10285.xml"/><Relationship Id="rId514" Type="http://schemas.openxmlformats.org/officeDocument/2006/relationships/image" Target="../media/image577.png"/><Relationship Id="rId556" Type="http://schemas.openxmlformats.org/officeDocument/2006/relationships/image" Target="../media/image598.png"/><Relationship Id="rId88" Type="http://schemas.openxmlformats.org/officeDocument/2006/relationships/image" Target="../media/image3570.png"/><Relationship Id="rId111" Type="http://schemas.openxmlformats.org/officeDocument/2006/relationships/customXml" Target="../ink/ink10166.xml"/><Relationship Id="rId153" Type="http://schemas.openxmlformats.org/officeDocument/2006/relationships/customXml" Target="../ink/ink10187.xml"/><Relationship Id="rId195" Type="http://schemas.openxmlformats.org/officeDocument/2006/relationships/customXml" Target="../ink/ink10208.xml"/><Relationship Id="rId209" Type="http://schemas.openxmlformats.org/officeDocument/2006/relationships/customXml" Target="../ink/ink10215.xml"/><Relationship Id="rId360" Type="http://schemas.openxmlformats.org/officeDocument/2006/relationships/image" Target="../media/image5000.png"/><Relationship Id="rId416" Type="http://schemas.openxmlformats.org/officeDocument/2006/relationships/image" Target="../media/image5280.png"/><Relationship Id="rId598" Type="http://schemas.openxmlformats.org/officeDocument/2006/relationships/image" Target="../media/image6190.png"/><Relationship Id="rId220" Type="http://schemas.openxmlformats.org/officeDocument/2006/relationships/image" Target="../media/image423.png"/><Relationship Id="rId458" Type="http://schemas.openxmlformats.org/officeDocument/2006/relationships/image" Target="../media/image5490.png"/><Relationship Id="rId623" Type="http://schemas.openxmlformats.org/officeDocument/2006/relationships/customXml" Target="../ink/ink10422.xml"/><Relationship Id="rId665" Type="http://schemas.openxmlformats.org/officeDocument/2006/relationships/customXml" Target="../ink/ink10443.xml"/><Relationship Id="rId15" Type="http://schemas.openxmlformats.org/officeDocument/2006/relationships/customXml" Target="../ink/ink10118.xml"/><Relationship Id="rId57" Type="http://schemas.openxmlformats.org/officeDocument/2006/relationships/customXml" Target="../ink/ink10139.xml"/><Relationship Id="rId262" Type="http://schemas.openxmlformats.org/officeDocument/2006/relationships/image" Target="../media/image4440.png"/><Relationship Id="rId318" Type="http://schemas.openxmlformats.org/officeDocument/2006/relationships/image" Target="../media/image4720.png"/><Relationship Id="rId525" Type="http://schemas.openxmlformats.org/officeDocument/2006/relationships/customXml" Target="../ink/ink10373.xml"/><Relationship Id="rId567" Type="http://schemas.openxmlformats.org/officeDocument/2006/relationships/customXml" Target="../ink/ink10394.xml"/><Relationship Id="rId99" Type="http://schemas.openxmlformats.org/officeDocument/2006/relationships/customXml" Target="../ink/ink10160.xml"/><Relationship Id="rId122" Type="http://schemas.openxmlformats.org/officeDocument/2006/relationships/image" Target="../media/image3740.png"/><Relationship Id="rId164" Type="http://schemas.openxmlformats.org/officeDocument/2006/relationships/image" Target="../media/image395.png"/><Relationship Id="rId371" Type="http://schemas.openxmlformats.org/officeDocument/2006/relationships/customXml" Target="../ink/ink10296.xml"/><Relationship Id="rId427" Type="http://schemas.openxmlformats.org/officeDocument/2006/relationships/customXml" Target="../ink/ink10324.xml"/><Relationship Id="rId469" Type="http://schemas.openxmlformats.org/officeDocument/2006/relationships/customXml" Target="../ink/ink10345.xml"/><Relationship Id="rId634" Type="http://schemas.openxmlformats.org/officeDocument/2006/relationships/image" Target="../media/image6370.png"/><Relationship Id="rId676" Type="http://schemas.openxmlformats.org/officeDocument/2006/relationships/image" Target="../media/image4940.png"/><Relationship Id="rId26" Type="http://schemas.openxmlformats.org/officeDocument/2006/relationships/image" Target="../media/image3260.png"/><Relationship Id="rId231" Type="http://schemas.openxmlformats.org/officeDocument/2006/relationships/customXml" Target="../ink/ink10226.xml"/><Relationship Id="rId273" Type="http://schemas.openxmlformats.org/officeDocument/2006/relationships/customXml" Target="../ink/ink10247.xml"/><Relationship Id="rId329" Type="http://schemas.openxmlformats.org/officeDocument/2006/relationships/customXml" Target="../ink/ink10275.xml"/><Relationship Id="rId480" Type="http://schemas.openxmlformats.org/officeDocument/2006/relationships/image" Target="../media/image5600.png"/><Relationship Id="rId536" Type="http://schemas.openxmlformats.org/officeDocument/2006/relationships/image" Target="../media/image588.png"/><Relationship Id="rId68" Type="http://schemas.openxmlformats.org/officeDocument/2006/relationships/image" Target="../media/image3470.png"/><Relationship Id="rId133" Type="http://schemas.openxmlformats.org/officeDocument/2006/relationships/customXml" Target="../ink/ink10177.xml"/><Relationship Id="rId175" Type="http://schemas.openxmlformats.org/officeDocument/2006/relationships/customXml" Target="../ink/ink10198.xml"/><Relationship Id="rId340" Type="http://schemas.openxmlformats.org/officeDocument/2006/relationships/image" Target="../media/image4830.png"/><Relationship Id="rId578" Type="http://schemas.openxmlformats.org/officeDocument/2006/relationships/image" Target="../media/image609.png"/><Relationship Id="rId200" Type="http://schemas.openxmlformats.org/officeDocument/2006/relationships/image" Target="../media/image413.png"/><Relationship Id="rId382" Type="http://schemas.openxmlformats.org/officeDocument/2006/relationships/image" Target="../media/image5111.png"/><Relationship Id="rId438" Type="http://schemas.openxmlformats.org/officeDocument/2006/relationships/image" Target="../media/image5390.png"/><Relationship Id="rId603" Type="http://schemas.openxmlformats.org/officeDocument/2006/relationships/customXml" Target="../ink/ink10412.xml"/><Relationship Id="rId645" Type="http://schemas.openxmlformats.org/officeDocument/2006/relationships/customXml" Target="../ink/ink10433.xml"/><Relationship Id="rId687" Type="http://schemas.openxmlformats.org/officeDocument/2006/relationships/customXml" Target="../ink/ink10454.xml"/><Relationship Id="rId242" Type="http://schemas.openxmlformats.org/officeDocument/2006/relationships/image" Target="../media/image4340.png"/><Relationship Id="rId284" Type="http://schemas.openxmlformats.org/officeDocument/2006/relationships/image" Target="../media/image4550.png"/><Relationship Id="rId491" Type="http://schemas.openxmlformats.org/officeDocument/2006/relationships/customXml" Target="../ink/ink10356.xml"/><Relationship Id="rId505" Type="http://schemas.openxmlformats.org/officeDocument/2006/relationships/customXml" Target="../ink/ink10363.xml"/><Relationship Id="rId37" Type="http://schemas.openxmlformats.org/officeDocument/2006/relationships/customXml" Target="../ink/ink10129.xml"/><Relationship Id="rId79" Type="http://schemas.openxmlformats.org/officeDocument/2006/relationships/customXml" Target="../ink/ink10150.xml"/><Relationship Id="rId102" Type="http://schemas.openxmlformats.org/officeDocument/2006/relationships/image" Target="../media/image3640.png"/><Relationship Id="rId144" Type="http://schemas.openxmlformats.org/officeDocument/2006/relationships/image" Target="../media/image3850.png"/><Relationship Id="rId547" Type="http://schemas.openxmlformats.org/officeDocument/2006/relationships/customXml" Target="../ink/ink10384.xml"/><Relationship Id="rId589" Type="http://schemas.openxmlformats.org/officeDocument/2006/relationships/customXml" Target="../ink/ink10405.xml"/><Relationship Id="rId90" Type="http://schemas.openxmlformats.org/officeDocument/2006/relationships/image" Target="../media/image3580.png"/><Relationship Id="rId186" Type="http://schemas.openxmlformats.org/officeDocument/2006/relationships/image" Target="../media/image406.png"/><Relationship Id="rId351" Type="http://schemas.openxmlformats.org/officeDocument/2006/relationships/customXml" Target="../ink/ink10286.xml"/><Relationship Id="rId393" Type="http://schemas.openxmlformats.org/officeDocument/2006/relationships/customXml" Target="../ink/ink10307.xml"/><Relationship Id="rId407" Type="http://schemas.openxmlformats.org/officeDocument/2006/relationships/customXml" Target="../ink/ink10314.xml"/><Relationship Id="rId449" Type="http://schemas.openxmlformats.org/officeDocument/2006/relationships/customXml" Target="../ink/ink10335.xml"/><Relationship Id="rId614" Type="http://schemas.openxmlformats.org/officeDocument/2006/relationships/image" Target="../media/image6270.png"/><Relationship Id="rId656" Type="http://schemas.openxmlformats.org/officeDocument/2006/relationships/image" Target="../media/image6480.png"/><Relationship Id="rId211" Type="http://schemas.openxmlformats.org/officeDocument/2006/relationships/customXml" Target="../ink/ink10216.xml"/><Relationship Id="rId253" Type="http://schemas.openxmlformats.org/officeDocument/2006/relationships/customXml" Target="../ink/ink10237.xml"/><Relationship Id="rId295" Type="http://schemas.openxmlformats.org/officeDocument/2006/relationships/customXml" Target="../ink/ink10258.xml"/><Relationship Id="rId309" Type="http://schemas.openxmlformats.org/officeDocument/2006/relationships/customXml" Target="../ink/ink10265.xml"/><Relationship Id="rId460" Type="http://schemas.openxmlformats.org/officeDocument/2006/relationships/image" Target="../media/image5500.png"/><Relationship Id="rId516" Type="http://schemas.openxmlformats.org/officeDocument/2006/relationships/image" Target="../media/image578.png"/><Relationship Id="rId48" Type="http://schemas.openxmlformats.org/officeDocument/2006/relationships/image" Target="../media/image3370.png"/><Relationship Id="rId113" Type="http://schemas.openxmlformats.org/officeDocument/2006/relationships/customXml" Target="../ink/ink10167.xml"/><Relationship Id="rId320" Type="http://schemas.openxmlformats.org/officeDocument/2006/relationships/image" Target="../media/image4730.png"/><Relationship Id="rId558" Type="http://schemas.openxmlformats.org/officeDocument/2006/relationships/image" Target="../media/image599.png"/><Relationship Id="rId155" Type="http://schemas.openxmlformats.org/officeDocument/2006/relationships/customXml" Target="../ink/ink10188.xml"/><Relationship Id="rId197" Type="http://schemas.openxmlformats.org/officeDocument/2006/relationships/customXml" Target="../ink/ink10209.xml"/><Relationship Id="rId362" Type="http://schemas.openxmlformats.org/officeDocument/2006/relationships/image" Target="../media/image5011.png"/><Relationship Id="rId418" Type="http://schemas.openxmlformats.org/officeDocument/2006/relationships/image" Target="../media/image5290.png"/><Relationship Id="rId625" Type="http://schemas.openxmlformats.org/officeDocument/2006/relationships/customXml" Target="../ink/ink10423.xml"/><Relationship Id="rId222" Type="http://schemas.openxmlformats.org/officeDocument/2006/relationships/image" Target="../media/image424.png"/><Relationship Id="rId264" Type="http://schemas.openxmlformats.org/officeDocument/2006/relationships/image" Target="../media/image4450.png"/><Relationship Id="rId471" Type="http://schemas.openxmlformats.org/officeDocument/2006/relationships/customXml" Target="../ink/ink10346.xml"/><Relationship Id="rId667" Type="http://schemas.openxmlformats.org/officeDocument/2006/relationships/customXml" Target="../ink/ink10444.xml"/><Relationship Id="rId17" Type="http://schemas.openxmlformats.org/officeDocument/2006/relationships/customXml" Target="../ink/ink10119.xml"/><Relationship Id="rId59" Type="http://schemas.openxmlformats.org/officeDocument/2006/relationships/customXml" Target="../ink/ink10140.xml"/><Relationship Id="rId124" Type="http://schemas.openxmlformats.org/officeDocument/2006/relationships/image" Target="../media/image3750.png"/><Relationship Id="rId527" Type="http://schemas.openxmlformats.org/officeDocument/2006/relationships/customXml" Target="../ink/ink10374.xml"/><Relationship Id="rId569" Type="http://schemas.openxmlformats.org/officeDocument/2006/relationships/customXml" Target="../ink/ink10395.xml"/><Relationship Id="rId70" Type="http://schemas.openxmlformats.org/officeDocument/2006/relationships/image" Target="../media/image3480.png"/><Relationship Id="rId166" Type="http://schemas.openxmlformats.org/officeDocument/2006/relationships/image" Target="../media/image396.png"/><Relationship Id="rId331" Type="http://schemas.openxmlformats.org/officeDocument/2006/relationships/customXml" Target="../ink/ink10276.xml"/><Relationship Id="rId373" Type="http://schemas.openxmlformats.org/officeDocument/2006/relationships/customXml" Target="../ink/ink10297.xml"/><Relationship Id="rId429" Type="http://schemas.openxmlformats.org/officeDocument/2006/relationships/customXml" Target="../ink/ink10325.xml"/><Relationship Id="rId580" Type="http://schemas.openxmlformats.org/officeDocument/2006/relationships/image" Target="../media/image610.png"/><Relationship Id="rId636" Type="http://schemas.openxmlformats.org/officeDocument/2006/relationships/image" Target="../media/image6380.png"/><Relationship Id="rId1" Type="http://schemas.openxmlformats.org/officeDocument/2006/relationships/slideLayout" Target="../slideLayouts/slideLayout12.xml"/><Relationship Id="rId233" Type="http://schemas.openxmlformats.org/officeDocument/2006/relationships/customXml" Target="../ink/ink10227.xml"/><Relationship Id="rId440" Type="http://schemas.openxmlformats.org/officeDocument/2006/relationships/image" Target="../media/image5400.png"/><Relationship Id="rId678" Type="http://schemas.openxmlformats.org/officeDocument/2006/relationships/image" Target="../media/image4950.png"/><Relationship Id="rId28" Type="http://schemas.openxmlformats.org/officeDocument/2006/relationships/image" Target="../media/image3270.png"/><Relationship Id="rId275" Type="http://schemas.openxmlformats.org/officeDocument/2006/relationships/customXml" Target="../ink/ink10248.xml"/><Relationship Id="rId300" Type="http://schemas.openxmlformats.org/officeDocument/2006/relationships/image" Target="../media/image4630.png"/><Relationship Id="rId482" Type="http://schemas.openxmlformats.org/officeDocument/2006/relationships/image" Target="../media/image5611.png"/><Relationship Id="rId538" Type="http://schemas.openxmlformats.org/officeDocument/2006/relationships/image" Target="../media/image589.png"/><Relationship Id="rId81" Type="http://schemas.openxmlformats.org/officeDocument/2006/relationships/customXml" Target="../ink/ink10151.xml"/><Relationship Id="rId135" Type="http://schemas.openxmlformats.org/officeDocument/2006/relationships/customXml" Target="../ink/ink10178.xml"/><Relationship Id="rId177" Type="http://schemas.openxmlformats.org/officeDocument/2006/relationships/customXml" Target="../ink/ink10199.xml"/><Relationship Id="rId342" Type="http://schemas.openxmlformats.org/officeDocument/2006/relationships/image" Target="../media/image4840.png"/><Relationship Id="rId384" Type="http://schemas.openxmlformats.org/officeDocument/2006/relationships/image" Target="../media/image5120.png"/><Relationship Id="rId591" Type="http://schemas.openxmlformats.org/officeDocument/2006/relationships/customXml" Target="../ink/ink10406.xml"/><Relationship Id="rId605" Type="http://schemas.openxmlformats.org/officeDocument/2006/relationships/customXml" Target="../ink/ink10413.xml"/><Relationship Id="rId202" Type="http://schemas.openxmlformats.org/officeDocument/2006/relationships/image" Target="../media/image414.png"/><Relationship Id="rId244" Type="http://schemas.openxmlformats.org/officeDocument/2006/relationships/image" Target="../media/image4350.png"/><Relationship Id="rId647" Type="http://schemas.openxmlformats.org/officeDocument/2006/relationships/customXml" Target="../ink/ink10434.xml"/><Relationship Id="rId689" Type="http://schemas.openxmlformats.org/officeDocument/2006/relationships/customXml" Target="../ink/ink10455.xml"/><Relationship Id="rId39" Type="http://schemas.openxmlformats.org/officeDocument/2006/relationships/customXml" Target="../ink/ink10130.xml"/><Relationship Id="rId286" Type="http://schemas.openxmlformats.org/officeDocument/2006/relationships/image" Target="../media/image4560.png"/><Relationship Id="rId451" Type="http://schemas.openxmlformats.org/officeDocument/2006/relationships/customXml" Target="../ink/ink10336.xml"/><Relationship Id="rId493" Type="http://schemas.openxmlformats.org/officeDocument/2006/relationships/customXml" Target="../ink/ink10357.xml"/><Relationship Id="rId507" Type="http://schemas.openxmlformats.org/officeDocument/2006/relationships/customXml" Target="../ink/ink10364.xml"/><Relationship Id="rId549" Type="http://schemas.openxmlformats.org/officeDocument/2006/relationships/customXml" Target="../ink/ink10385.xml"/><Relationship Id="rId50" Type="http://schemas.openxmlformats.org/officeDocument/2006/relationships/image" Target="../media/image3380.png"/><Relationship Id="rId104" Type="http://schemas.openxmlformats.org/officeDocument/2006/relationships/image" Target="../media/image3650.png"/><Relationship Id="rId146" Type="http://schemas.openxmlformats.org/officeDocument/2006/relationships/image" Target="../media/image3860.png"/><Relationship Id="rId188" Type="http://schemas.openxmlformats.org/officeDocument/2006/relationships/image" Target="../media/image407.png"/><Relationship Id="rId311" Type="http://schemas.openxmlformats.org/officeDocument/2006/relationships/customXml" Target="../ink/ink10266.xml"/><Relationship Id="rId353" Type="http://schemas.openxmlformats.org/officeDocument/2006/relationships/customXml" Target="../ink/ink10287.xml"/><Relationship Id="rId395" Type="http://schemas.openxmlformats.org/officeDocument/2006/relationships/customXml" Target="../ink/ink10308.xml"/><Relationship Id="rId409" Type="http://schemas.openxmlformats.org/officeDocument/2006/relationships/customXml" Target="../ink/ink10315.xml"/><Relationship Id="rId560" Type="http://schemas.openxmlformats.org/officeDocument/2006/relationships/image" Target="../media/image600.png"/><Relationship Id="rId92" Type="http://schemas.openxmlformats.org/officeDocument/2006/relationships/image" Target="../media/image3590.png"/><Relationship Id="rId213" Type="http://schemas.openxmlformats.org/officeDocument/2006/relationships/customXml" Target="../ink/ink10217.xml"/><Relationship Id="rId420" Type="http://schemas.openxmlformats.org/officeDocument/2006/relationships/image" Target="../media/image5300.png"/><Relationship Id="rId616" Type="http://schemas.openxmlformats.org/officeDocument/2006/relationships/image" Target="../media/image6280.png"/><Relationship Id="rId658" Type="http://schemas.openxmlformats.org/officeDocument/2006/relationships/image" Target="../media/image6490.png"/><Relationship Id="rId255" Type="http://schemas.openxmlformats.org/officeDocument/2006/relationships/customXml" Target="../ink/ink10238.xml"/><Relationship Id="rId297" Type="http://schemas.openxmlformats.org/officeDocument/2006/relationships/customXml" Target="../ink/ink10259.xml"/><Relationship Id="rId462" Type="http://schemas.openxmlformats.org/officeDocument/2006/relationships/image" Target="../media/image5511.png"/><Relationship Id="rId518" Type="http://schemas.openxmlformats.org/officeDocument/2006/relationships/image" Target="../media/image579.png"/><Relationship Id="rId115" Type="http://schemas.openxmlformats.org/officeDocument/2006/relationships/customXml" Target="../ink/ink10168.xml"/><Relationship Id="rId157" Type="http://schemas.openxmlformats.org/officeDocument/2006/relationships/customXml" Target="../ink/ink10189.xml"/><Relationship Id="rId322" Type="http://schemas.openxmlformats.org/officeDocument/2006/relationships/image" Target="../media/image4740.png"/><Relationship Id="rId364" Type="http://schemas.openxmlformats.org/officeDocument/2006/relationships/image" Target="../media/image5020.png"/><Relationship Id="rId61" Type="http://schemas.openxmlformats.org/officeDocument/2006/relationships/customXml" Target="../ink/ink10141.xml"/><Relationship Id="rId199" Type="http://schemas.openxmlformats.org/officeDocument/2006/relationships/customXml" Target="../ink/ink10210.xml"/><Relationship Id="rId571" Type="http://schemas.openxmlformats.org/officeDocument/2006/relationships/customXml" Target="../ink/ink10396.xml"/><Relationship Id="rId627" Type="http://schemas.openxmlformats.org/officeDocument/2006/relationships/customXml" Target="../ink/ink10424.xml"/><Relationship Id="rId669" Type="http://schemas.openxmlformats.org/officeDocument/2006/relationships/customXml" Target="../ink/ink10445.xml"/><Relationship Id="rId19" Type="http://schemas.openxmlformats.org/officeDocument/2006/relationships/customXml" Target="../ink/ink10120.xml"/><Relationship Id="rId224" Type="http://schemas.openxmlformats.org/officeDocument/2006/relationships/image" Target="../media/image425.png"/><Relationship Id="rId266" Type="http://schemas.openxmlformats.org/officeDocument/2006/relationships/image" Target="../media/image4460.png"/><Relationship Id="rId431" Type="http://schemas.openxmlformats.org/officeDocument/2006/relationships/customXml" Target="../ink/ink10326.xml"/><Relationship Id="rId473" Type="http://schemas.openxmlformats.org/officeDocument/2006/relationships/customXml" Target="../ink/ink10347.xml"/><Relationship Id="rId529" Type="http://schemas.openxmlformats.org/officeDocument/2006/relationships/customXml" Target="../ink/ink10375.xml"/><Relationship Id="rId680" Type="http://schemas.openxmlformats.org/officeDocument/2006/relationships/image" Target="../media/image6530.png"/><Relationship Id="rId30" Type="http://schemas.openxmlformats.org/officeDocument/2006/relationships/image" Target="../media/image3280.png"/><Relationship Id="rId126" Type="http://schemas.openxmlformats.org/officeDocument/2006/relationships/image" Target="../media/image3760.png"/><Relationship Id="rId168" Type="http://schemas.openxmlformats.org/officeDocument/2006/relationships/image" Target="../media/image397.png"/><Relationship Id="rId333" Type="http://schemas.openxmlformats.org/officeDocument/2006/relationships/customXml" Target="../ink/ink10277.xml"/><Relationship Id="rId540" Type="http://schemas.openxmlformats.org/officeDocument/2006/relationships/image" Target="../media/image590.png"/><Relationship Id="rId72" Type="http://schemas.openxmlformats.org/officeDocument/2006/relationships/image" Target="../media/image3490.png"/><Relationship Id="rId375" Type="http://schemas.openxmlformats.org/officeDocument/2006/relationships/customXml" Target="../ink/ink10298.xml"/><Relationship Id="rId582" Type="http://schemas.openxmlformats.org/officeDocument/2006/relationships/image" Target="../media/image611.png"/><Relationship Id="rId638" Type="http://schemas.openxmlformats.org/officeDocument/2006/relationships/image" Target="../media/image6390.png"/><Relationship Id="rId3" Type="http://schemas.openxmlformats.org/officeDocument/2006/relationships/customXml" Target="../ink/ink10112.xml"/><Relationship Id="rId235" Type="http://schemas.openxmlformats.org/officeDocument/2006/relationships/customXml" Target="../ink/ink10228.xml"/><Relationship Id="rId277" Type="http://schemas.openxmlformats.org/officeDocument/2006/relationships/customXml" Target="../ink/ink10249.xml"/><Relationship Id="rId400" Type="http://schemas.openxmlformats.org/officeDocument/2006/relationships/image" Target="../media/image5200.png"/><Relationship Id="rId442" Type="http://schemas.openxmlformats.org/officeDocument/2006/relationships/image" Target="../media/image5411.png"/><Relationship Id="rId484" Type="http://schemas.openxmlformats.org/officeDocument/2006/relationships/image" Target="../media/image5620.png"/><Relationship Id="rId137" Type="http://schemas.openxmlformats.org/officeDocument/2006/relationships/customXml" Target="../ink/ink10179.xml"/><Relationship Id="rId302" Type="http://schemas.openxmlformats.org/officeDocument/2006/relationships/image" Target="../media/image4640.png"/><Relationship Id="rId344" Type="http://schemas.openxmlformats.org/officeDocument/2006/relationships/image" Target="../media/image4850.png"/><Relationship Id="rId691" Type="http://schemas.openxmlformats.org/officeDocument/2006/relationships/customXml" Target="../ink/ink10456.xml"/><Relationship Id="rId41" Type="http://schemas.openxmlformats.org/officeDocument/2006/relationships/customXml" Target="../ink/ink10131.xml"/><Relationship Id="rId83" Type="http://schemas.openxmlformats.org/officeDocument/2006/relationships/customXml" Target="../ink/ink10152.xml"/><Relationship Id="rId179" Type="http://schemas.openxmlformats.org/officeDocument/2006/relationships/customXml" Target="../ink/ink10200.xml"/><Relationship Id="rId386" Type="http://schemas.openxmlformats.org/officeDocument/2006/relationships/image" Target="../media/image5130.png"/><Relationship Id="rId551" Type="http://schemas.openxmlformats.org/officeDocument/2006/relationships/customXml" Target="../ink/ink10386.xml"/><Relationship Id="rId593" Type="http://schemas.openxmlformats.org/officeDocument/2006/relationships/customXml" Target="../ink/ink10407.xml"/><Relationship Id="rId607" Type="http://schemas.openxmlformats.org/officeDocument/2006/relationships/customXml" Target="../ink/ink10414.xml"/><Relationship Id="rId649" Type="http://schemas.openxmlformats.org/officeDocument/2006/relationships/customXml" Target="../ink/ink10435.xml"/><Relationship Id="rId190" Type="http://schemas.openxmlformats.org/officeDocument/2006/relationships/image" Target="../media/image408.png"/><Relationship Id="rId204" Type="http://schemas.openxmlformats.org/officeDocument/2006/relationships/image" Target="../media/image415.png"/><Relationship Id="rId246" Type="http://schemas.openxmlformats.org/officeDocument/2006/relationships/image" Target="../media/image4360.png"/><Relationship Id="rId288" Type="http://schemas.openxmlformats.org/officeDocument/2006/relationships/image" Target="../media/image4570.png"/><Relationship Id="rId411" Type="http://schemas.openxmlformats.org/officeDocument/2006/relationships/customXml" Target="../ink/ink10316.xml"/><Relationship Id="rId453" Type="http://schemas.openxmlformats.org/officeDocument/2006/relationships/customXml" Target="../ink/ink10337.xml"/><Relationship Id="rId509" Type="http://schemas.openxmlformats.org/officeDocument/2006/relationships/customXml" Target="../ink/ink10365.xml"/><Relationship Id="rId660" Type="http://schemas.openxmlformats.org/officeDocument/2006/relationships/image" Target="../media/image6500.png"/><Relationship Id="rId106" Type="http://schemas.openxmlformats.org/officeDocument/2006/relationships/image" Target="../media/image3660.png"/><Relationship Id="rId313" Type="http://schemas.openxmlformats.org/officeDocument/2006/relationships/customXml" Target="../ink/ink10267.xml"/><Relationship Id="rId495" Type="http://schemas.openxmlformats.org/officeDocument/2006/relationships/customXml" Target="../ink/ink10358.xml"/><Relationship Id="rId10" Type="http://schemas.openxmlformats.org/officeDocument/2006/relationships/image" Target="../media/image3180.png"/><Relationship Id="rId52" Type="http://schemas.openxmlformats.org/officeDocument/2006/relationships/image" Target="../media/image3390.png"/><Relationship Id="rId94" Type="http://schemas.openxmlformats.org/officeDocument/2006/relationships/image" Target="../media/image3600.png"/><Relationship Id="rId148" Type="http://schemas.openxmlformats.org/officeDocument/2006/relationships/image" Target="../media/image3870.png"/><Relationship Id="rId355" Type="http://schemas.openxmlformats.org/officeDocument/2006/relationships/customXml" Target="../ink/ink10288.xml"/><Relationship Id="rId397" Type="http://schemas.openxmlformats.org/officeDocument/2006/relationships/customXml" Target="../ink/ink10309.xml"/><Relationship Id="rId520" Type="http://schemas.openxmlformats.org/officeDocument/2006/relationships/image" Target="../media/image580.png"/><Relationship Id="rId562" Type="http://schemas.openxmlformats.org/officeDocument/2006/relationships/image" Target="../media/image601.png"/><Relationship Id="rId618" Type="http://schemas.openxmlformats.org/officeDocument/2006/relationships/image" Target="../media/image6290.png"/><Relationship Id="rId215" Type="http://schemas.openxmlformats.org/officeDocument/2006/relationships/customXml" Target="../ink/ink10218.xml"/><Relationship Id="rId257" Type="http://schemas.openxmlformats.org/officeDocument/2006/relationships/customXml" Target="../ink/ink10239.xml"/><Relationship Id="rId422" Type="http://schemas.openxmlformats.org/officeDocument/2006/relationships/image" Target="../media/image5311.png"/><Relationship Id="rId464" Type="http://schemas.openxmlformats.org/officeDocument/2006/relationships/image" Target="../media/image5520.png"/><Relationship Id="rId299" Type="http://schemas.openxmlformats.org/officeDocument/2006/relationships/customXml" Target="../ink/ink10260.xml"/><Relationship Id="rId63" Type="http://schemas.openxmlformats.org/officeDocument/2006/relationships/customXml" Target="../ink/ink10142.xml"/><Relationship Id="rId159" Type="http://schemas.openxmlformats.org/officeDocument/2006/relationships/customXml" Target="../ink/ink10190.xml"/><Relationship Id="rId366" Type="http://schemas.openxmlformats.org/officeDocument/2006/relationships/image" Target="../media/image5030.png"/><Relationship Id="rId573" Type="http://schemas.openxmlformats.org/officeDocument/2006/relationships/customXml" Target="../ink/ink10397.xml"/><Relationship Id="rId226" Type="http://schemas.openxmlformats.org/officeDocument/2006/relationships/image" Target="../media/image426.png"/><Relationship Id="rId433" Type="http://schemas.openxmlformats.org/officeDocument/2006/relationships/customXml" Target="../ink/ink10327.xml"/><Relationship Id="rId640" Type="http://schemas.openxmlformats.org/officeDocument/2006/relationships/image" Target="../media/image6400.png"/><Relationship Id="rId74" Type="http://schemas.openxmlformats.org/officeDocument/2006/relationships/image" Target="../media/image3500.png"/><Relationship Id="rId377" Type="http://schemas.openxmlformats.org/officeDocument/2006/relationships/customXml" Target="../ink/ink10299.xml"/><Relationship Id="rId500" Type="http://schemas.openxmlformats.org/officeDocument/2006/relationships/image" Target="../media/image570.png"/><Relationship Id="rId584" Type="http://schemas.openxmlformats.org/officeDocument/2006/relationships/image" Target="../media/image612.png"/><Relationship Id="rId5" Type="http://schemas.openxmlformats.org/officeDocument/2006/relationships/customXml" Target="../ink/ink10113.xml"/><Relationship Id="rId237" Type="http://schemas.openxmlformats.org/officeDocument/2006/relationships/customXml" Target="../ink/ink10229.xml"/><Relationship Id="rId444" Type="http://schemas.openxmlformats.org/officeDocument/2006/relationships/image" Target="../media/image5420.png"/><Relationship Id="rId651" Type="http://schemas.openxmlformats.org/officeDocument/2006/relationships/customXml" Target="../ink/ink10436.xml"/><Relationship Id="rId290" Type="http://schemas.openxmlformats.org/officeDocument/2006/relationships/image" Target="../media/image4580.png"/><Relationship Id="rId304" Type="http://schemas.openxmlformats.org/officeDocument/2006/relationships/image" Target="../media/image4650.png"/><Relationship Id="rId388" Type="http://schemas.openxmlformats.org/officeDocument/2006/relationships/image" Target="../media/image5140.png"/><Relationship Id="rId511" Type="http://schemas.openxmlformats.org/officeDocument/2006/relationships/customXml" Target="../ink/ink10366.xml"/><Relationship Id="rId609" Type="http://schemas.openxmlformats.org/officeDocument/2006/relationships/customXml" Target="../ink/ink10415.xml"/><Relationship Id="rId85" Type="http://schemas.openxmlformats.org/officeDocument/2006/relationships/customXml" Target="../ink/ink10153.xml"/><Relationship Id="rId150" Type="http://schemas.openxmlformats.org/officeDocument/2006/relationships/image" Target="../media/image3880.png"/><Relationship Id="rId595" Type="http://schemas.openxmlformats.org/officeDocument/2006/relationships/customXml" Target="../ink/ink10408.xml"/><Relationship Id="rId248" Type="http://schemas.openxmlformats.org/officeDocument/2006/relationships/image" Target="../media/image4370.png"/><Relationship Id="rId455" Type="http://schemas.openxmlformats.org/officeDocument/2006/relationships/customXml" Target="../ink/ink10338.xml"/><Relationship Id="rId662" Type="http://schemas.openxmlformats.org/officeDocument/2006/relationships/image" Target="../media/image6512.png"/><Relationship Id="rId12" Type="http://schemas.openxmlformats.org/officeDocument/2006/relationships/image" Target="../media/image3190.png"/><Relationship Id="rId108" Type="http://schemas.openxmlformats.org/officeDocument/2006/relationships/image" Target="../media/image3670.png"/><Relationship Id="rId315" Type="http://schemas.openxmlformats.org/officeDocument/2006/relationships/customXml" Target="../ink/ink10268.xml"/><Relationship Id="rId522" Type="http://schemas.openxmlformats.org/officeDocument/2006/relationships/image" Target="../media/image581.png"/><Relationship Id="rId96" Type="http://schemas.openxmlformats.org/officeDocument/2006/relationships/image" Target="../media/image3610.png"/><Relationship Id="rId161" Type="http://schemas.openxmlformats.org/officeDocument/2006/relationships/customXml" Target="../ink/ink10191.xml"/><Relationship Id="rId399" Type="http://schemas.openxmlformats.org/officeDocument/2006/relationships/customXml" Target="../ink/ink10310.xml"/><Relationship Id="rId259" Type="http://schemas.openxmlformats.org/officeDocument/2006/relationships/customXml" Target="../ink/ink10240.xml"/><Relationship Id="rId466" Type="http://schemas.openxmlformats.org/officeDocument/2006/relationships/image" Target="../media/image5530.png"/><Relationship Id="rId673" Type="http://schemas.openxmlformats.org/officeDocument/2006/relationships/customXml" Target="../ink/ink10447.xml"/><Relationship Id="rId23" Type="http://schemas.openxmlformats.org/officeDocument/2006/relationships/customXml" Target="../ink/ink10122.xml"/><Relationship Id="rId119" Type="http://schemas.openxmlformats.org/officeDocument/2006/relationships/customXml" Target="../ink/ink10170.xml"/><Relationship Id="rId326" Type="http://schemas.openxmlformats.org/officeDocument/2006/relationships/image" Target="../media/image4760.png"/><Relationship Id="rId533" Type="http://schemas.openxmlformats.org/officeDocument/2006/relationships/customXml" Target="../ink/ink10377.xml"/><Relationship Id="rId172" Type="http://schemas.openxmlformats.org/officeDocument/2006/relationships/image" Target="../media/image399.png"/><Relationship Id="rId477" Type="http://schemas.openxmlformats.org/officeDocument/2006/relationships/customXml" Target="../ink/ink10349.xml"/><Relationship Id="rId600" Type="http://schemas.openxmlformats.org/officeDocument/2006/relationships/image" Target="../media/image6200.png"/><Relationship Id="rId684" Type="http://schemas.openxmlformats.org/officeDocument/2006/relationships/image" Target="../media/image6550.png"/><Relationship Id="rId337" Type="http://schemas.openxmlformats.org/officeDocument/2006/relationships/customXml" Target="../ink/ink10279.xml"/><Relationship Id="rId34" Type="http://schemas.openxmlformats.org/officeDocument/2006/relationships/image" Target="../media/image3300.png"/><Relationship Id="rId544" Type="http://schemas.openxmlformats.org/officeDocument/2006/relationships/image" Target="../media/image592.png"/><Relationship Id="rId183" Type="http://schemas.openxmlformats.org/officeDocument/2006/relationships/customXml" Target="../ink/ink10202.xml"/><Relationship Id="rId390" Type="http://schemas.openxmlformats.org/officeDocument/2006/relationships/image" Target="../media/image5150.png"/><Relationship Id="rId404" Type="http://schemas.openxmlformats.org/officeDocument/2006/relationships/image" Target="../media/image5220.png"/><Relationship Id="rId611" Type="http://schemas.openxmlformats.org/officeDocument/2006/relationships/customXml" Target="../ink/ink10416.xml"/><Relationship Id="rId250" Type="http://schemas.openxmlformats.org/officeDocument/2006/relationships/image" Target="../media/image4380.png"/><Relationship Id="rId488" Type="http://schemas.openxmlformats.org/officeDocument/2006/relationships/image" Target="../media/image5640.png"/><Relationship Id="rId45" Type="http://schemas.openxmlformats.org/officeDocument/2006/relationships/customXml" Target="../ink/ink10133.xml"/><Relationship Id="rId110" Type="http://schemas.openxmlformats.org/officeDocument/2006/relationships/image" Target="../media/image3680.png"/><Relationship Id="rId348" Type="http://schemas.openxmlformats.org/officeDocument/2006/relationships/image" Target="../media/image4870.png"/><Relationship Id="rId555" Type="http://schemas.openxmlformats.org/officeDocument/2006/relationships/customXml" Target="../ink/ink10388.xml"/><Relationship Id="rId194" Type="http://schemas.openxmlformats.org/officeDocument/2006/relationships/image" Target="../media/image410.png"/><Relationship Id="rId208" Type="http://schemas.openxmlformats.org/officeDocument/2006/relationships/image" Target="../media/image417.png"/><Relationship Id="rId415" Type="http://schemas.openxmlformats.org/officeDocument/2006/relationships/customXml" Target="../ink/ink10318.xml"/><Relationship Id="rId622" Type="http://schemas.openxmlformats.org/officeDocument/2006/relationships/image" Target="../media/image6312.png"/><Relationship Id="rId261" Type="http://schemas.openxmlformats.org/officeDocument/2006/relationships/customXml" Target="../ink/ink10241.xml"/><Relationship Id="rId499" Type="http://schemas.openxmlformats.org/officeDocument/2006/relationships/customXml" Target="../ink/ink10360.xml"/><Relationship Id="rId56" Type="http://schemas.openxmlformats.org/officeDocument/2006/relationships/image" Target="../media/image3410.png"/><Relationship Id="rId359" Type="http://schemas.openxmlformats.org/officeDocument/2006/relationships/customXml" Target="../ink/ink10290.xml"/><Relationship Id="rId566" Type="http://schemas.openxmlformats.org/officeDocument/2006/relationships/image" Target="../media/image603.png"/><Relationship Id="rId121" Type="http://schemas.openxmlformats.org/officeDocument/2006/relationships/customXml" Target="../ink/ink10171.xml"/><Relationship Id="rId219" Type="http://schemas.openxmlformats.org/officeDocument/2006/relationships/customXml" Target="../ink/ink10220.xml"/><Relationship Id="rId426" Type="http://schemas.openxmlformats.org/officeDocument/2006/relationships/image" Target="../media/image5330.png"/><Relationship Id="rId633" Type="http://schemas.openxmlformats.org/officeDocument/2006/relationships/customXml" Target="../ink/ink10427.xml"/><Relationship Id="rId67" Type="http://schemas.openxmlformats.org/officeDocument/2006/relationships/customXml" Target="../ink/ink10144.xml"/><Relationship Id="rId272" Type="http://schemas.openxmlformats.org/officeDocument/2006/relationships/image" Target="../media/image4490.png"/><Relationship Id="rId577" Type="http://schemas.openxmlformats.org/officeDocument/2006/relationships/customXml" Target="../ink/ink10399.xml"/><Relationship Id="rId132" Type="http://schemas.openxmlformats.org/officeDocument/2006/relationships/image" Target="../media/image3790.png"/><Relationship Id="rId437" Type="http://schemas.openxmlformats.org/officeDocument/2006/relationships/customXml" Target="../ink/ink10329.xml"/><Relationship Id="rId644" Type="http://schemas.openxmlformats.org/officeDocument/2006/relationships/image" Target="../media/image6420.png"/><Relationship Id="rId283" Type="http://schemas.openxmlformats.org/officeDocument/2006/relationships/customXml" Target="../ink/ink10252.xml"/><Relationship Id="rId490" Type="http://schemas.openxmlformats.org/officeDocument/2006/relationships/image" Target="../media/image5650.png"/><Relationship Id="rId504" Type="http://schemas.openxmlformats.org/officeDocument/2006/relationships/image" Target="../media/image572.png"/><Relationship Id="rId78" Type="http://schemas.openxmlformats.org/officeDocument/2006/relationships/image" Target="../media/image3520.png"/><Relationship Id="rId143" Type="http://schemas.openxmlformats.org/officeDocument/2006/relationships/customXml" Target="../ink/ink10182.xml"/><Relationship Id="rId350" Type="http://schemas.openxmlformats.org/officeDocument/2006/relationships/image" Target="../media/image4880.png"/><Relationship Id="rId588" Type="http://schemas.openxmlformats.org/officeDocument/2006/relationships/image" Target="../media/image6140.png"/><Relationship Id="rId9" Type="http://schemas.openxmlformats.org/officeDocument/2006/relationships/customXml" Target="../ink/ink10115.xml"/><Relationship Id="rId210" Type="http://schemas.openxmlformats.org/officeDocument/2006/relationships/image" Target="../media/image418.png"/><Relationship Id="rId448" Type="http://schemas.openxmlformats.org/officeDocument/2006/relationships/image" Target="../media/image5440.png"/><Relationship Id="rId655" Type="http://schemas.openxmlformats.org/officeDocument/2006/relationships/customXml" Target="../ink/ink10438.xml"/><Relationship Id="rId294" Type="http://schemas.openxmlformats.org/officeDocument/2006/relationships/image" Target="../media/image4600.png"/><Relationship Id="rId308" Type="http://schemas.openxmlformats.org/officeDocument/2006/relationships/image" Target="../media/image4670.png"/><Relationship Id="rId515" Type="http://schemas.openxmlformats.org/officeDocument/2006/relationships/customXml" Target="../ink/ink10368.xml"/><Relationship Id="rId89" Type="http://schemas.openxmlformats.org/officeDocument/2006/relationships/customXml" Target="../ink/ink10155.xml"/><Relationship Id="rId154" Type="http://schemas.openxmlformats.org/officeDocument/2006/relationships/image" Target="../media/image3900.png"/><Relationship Id="rId361" Type="http://schemas.openxmlformats.org/officeDocument/2006/relationships/customXml" Target="../ink/ink10291.xml"/><Relationship Id="rId599" Type="http://schemas.openxmlformats.org/officeDocument/2006/relationships/customXml" Target="../ink/ink10410.xml"/><Relationship Id="rId459" Type="http://schemas.openxmlformats.org/officeDocument/2006/relationships/customXml" Target="../ink/ink10340.xml"/><Relationship Id="rId666" Type="http://schemas.openxmlformats.org/officeDocument/2006/relationships/image" Target="../media/image4890.png"/><Relationship Id="rId16" Type="http://schemas.openxmlformats.org/officeDocument/2006/relationships/image" Target="../media/image3210.png"/><Relationship Id="rId221" Type="http://schemas.openxmlformats.org/officeDocument/2006/relationships/customXml" Target="../ink/ink10221.xml"/><Relationship Id="rId319" Type="http://schemas.openxmlformats.org/officeDocument/2006/relationships/customXml" Target="../ink/ink10270.xml"/><Relationship Id="rId526" Type="http://schemas.openxmlformats.org/officeDocument/2006/relationships/image" Target="../media/image583.png"/><Relationship Id="rId165" Type="http://schemas.openxmlformats.org/officeDocument/2006/relationships/customXml" Target="../ink/ink10193.xml"/><Relationship Id="rId372" Type="http://schemas.openxmlformats.org/officeDocument/2006/relationships/image" Target="../media/image5060.png"/><Relationship Id="rId677" Type="http://schemas.openxmlformats.org/officeDocument/2006/relationships/customXml" Target="../ink/ink10449.xml"/><Relationship Id="rId232" Type="http://schemas.openxmlformats.org/officeDocument/2006/relationships/image" Target="../media/image429.png"/><Relationship Id="rId27" Type="http://schemas.openxmlformats.org/officeDocument/2006/relationships/customXml" Target="../ink/ink10124.xml"/><Relationship Id="rId537" Type="http://schemas.openxmlformats.org/officeDocument/2006/relationships/customXml" Target="../ink/ink10379.xml"/><Relationship Id="rId80" Type="http://schemas.openxmlformats.org/officeDocument/2006/relationships/image" Target="../media/image3530.png"/><Relationship Id="rId176" Type="http://schemas.openxmlformats.org/officeDocument/2006/relationships/image" Target="../media/image401.png"/><Relationship Id="rId383" Type="http://schemas.openxmlformats.org/officeDocument/2006/relationships/customXml" Target="../ink/ink10302.xml"/><Relationship Id="rId590" Type="http://schemas.openxmlformats.org/officeDocument/2006/relationships/image" Target="../media/image6150.png"/><Relationship Id="rId604" Type="http://schemas.openxmlformats.org/officeDocument/2006/relationships/image" Target="../media/image6220.png"/><Relationship Id="rId243" Type="http://schemas.openxmlformats.org/officeDocument/2006/relationships/customXml" Target="../ink/ink10232.xml"/><Relationship Id="rId450" Type="http://schemas.openxmlformats.org/officeDocument/2006/relationships/image" Target="../media/image5450.png"/><Relationship Id="rId688" Type="http://schemas.openxmlformats.org/officeDocument/2006/relationships/image" Target="../media/image6570.png"/><Relationship Id="rId38" Type="http://schemas.openxmlformats.org/officeDocument/2006/relationships/image" Target="../media/image3320.png"/><Relationship Id="rId103" Type="http://schemas.openxmlformats.org/officeDocument/2006/relationships/customXml" Target="../ink/ink10162.xml"/><Relationship Id="rId310" Type="http://schemas.openxmlformats.org/officeDocument/2006/relationships/image" Target="../media/image4680.png"/><Relationship Id="rId548" Type="http://schemas.openxmlformats.org/officeDocument/2006/relationships/image" Target="../media/image594.png"/><Relationship Id="rId91" Type="http://schemas.openxmlformats.org/officeDocument/2006/relationships/customXml" Target="../ink/ink10156.xml"/><Relationship Id="rId187" Type="http://schemas.openxmlformats.org/officeDocument/2006/relationships/customXml" Target="../ink/ink10204.xml"/><Relationship Id="rId394" Type="http://schemas.openxmlformats.org/officeDocument/2006/relationships/image" Target="../media/image5170.png"/><Relationship Id="rId408" Type="http://schemas.openxmlformats.org/officeDocument/2006/relationships/image" Target="../media/image5240.png"/><Relationship Id="rId615" Type="http://schemas.openxmlformats.org/officeDocument/2006/relationships/customXml" Target="../ink/ink10418.xml"/><Relationship Id="rId254" Type="http://schemas.openxmlformats.org/officeDocument/2006/relationships/image" Target="../media/image4400.png"/><Relationship Id="rId49" Type="http://schemas.openxmlformats.org/officeDocument/2006/relationships/customXml" Target="../ink/ink10135.xml"/><Relationship Id="rId114" Type="http://schemas.openxmlformats.org/officeDocument/2006/relationships/image" Target="../media/image3700.png"/><Relationship Id="rId461" Type="http://schemas.openxmlformats.org/officeDocument/2006/relationships/customXml" Target="../ink/ink10341.xml"/><Relationship Id="rId559" Type="http://schemas.openxmlformats.org/officeDocument/2006/relationships/customXml" Target="../ink/ink10390.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4.xml.rels><?xml version="1.0" encoding="UTF-8" standalone="yes"?>
<Relationships xmlns="http://schemas.openxmlformats.org/package/2006/relationships"><Relationship Id="rId117" Type="http://schemas.openxmlformats.org/officeDocument/2006/relationships/customXml" Target="../ink/ink10514.xml"/><Relationship Id="rId671" Type="http://schemas.openxmlformats.org/officeDocument/2006/relationships/customXml" Target="../ink/ink10791.xml"/><Relationship Id="rId21" Type="http://schemas.openxmlformats.org/officeDocument/2006/relationships/customXml" Target="../ink/ink10466.xml"/><Relationship Id="rId324" Type="http://schemas.openxmlformats.org/officeDocument/2006/relationships/image" Target="../media/image4750.png"/><Relationship Id="rId531" Type="http://schemas.openxmlformats.org/officeDocument/2006/relationships/customXml" Target="../ink/ink10721.xml"/><Relationship Id="rId629" Type="http://schemas.openxmlformats.org/officeDocument/2006/relationships/customXml" Target="../ink/ink10770.xml"/><Relationship Id="rId170" Type="http://schemas.openxmlformats.org/officeDocument/2006/relationships/image" Target="../media/image398.png"/><Relationship Id="rId268" Type="http://schemas.openxmlformats.org/officeDocument/2006/relationships/image" Target="../media/image4470.png"/><Relationship Id="rId475" Type="http://schemas.openxmlformats.org/officeDocument/2006/relationships/customXml" Target="../ink/ink10693.xml"/><Relationship Id="rId682" Type="http://schemas.openxmlformats.org/officeDocument/2006/relationships/image" Target="../media/image6540.png"/><Relationship Id="rId32" Type="http://schemas.openxmlformats.org/officeDocument/2006/relationships/image" Target="../media/image3290.png"/><Relationship Id="rId128" Type="http://schemas.openxmlformats.org/officeDocument/2006/relationships/image" Target="../media/image3770.png"/><Relationship Id="rId335" Type="http://schemas.openxmlformats.org/officeDocument/2006/relationships/customXml" Target="../ink/ink10623.xml"/><Relationship Id="rId542" Type="http://schemas.openxmlformats.org/officeDocument/2006/relationships/image" Target="../media/image591.png"/><Relationship Id="rId181" Type="http://schemas.openxmlformats.org/officeDocument/2006/relationships/customXml" Target="../ink/ink10546.xml"/><Relationship Id="rId402" Type="http://schemas.openxmlformats.org/officeDocument/2006/relationships/image" Target="../media/image5211.png"/><Relationship Id="rId279" Type="http://schemas.openxmlformats.org/officeDocument/2006/relationships/customXml" Target="../ink/ink10595.xml"/><Relationship Id="rId486" Type="http://schemas.openxmlformats.org/officeDocument/2006/relationships/image" Target="../media/image5630.png"/><Relationship Id="rId693" Type="http://schemas.openxmlformats.org/officeDocument/2006/relationships/image" Target="../media/image6612.png"/><Relationship Id="rId43" Type="http://schemas.openxmlformats.org/officeDocument/2006/relationships/customXml" Target="../ink/ink10477.xml"/><Relationship Id="rId139" Type="http://schemas.openxmlformats.org/officeDocument/2006/relationships/customXml" Target="../ink/ink10525.xml"/><Relationship Id="rId346" Type="http://schemas.openxmlformats.org/officeDocument/2006/relationships/image" Target="../media/image4860.png"/><Relationship Id="rId553" Type="http://schemas.openxmlformats.org/officeDocument/2006/relationships/customXml" Target="../ink/ink10732.xml"/><Relationship Id="rId192" Type="http://schemas.openxmlformats.org/officeDocument/2006/relationships/image" Target="../media/image409.png"/><Relationship Id="rId206" Type="http://schemas.openxmlformats.org/officeDocument/2006/relationships/image" Target="../media/image416.png"/><Relationship Id="rId413" Type="http://schemas.openxmlformats.org/officeDocument/2006/relationships/customXml" Target="../ink/ink10662.xml"/><Relationship Id="rId497" Type="http://schemas.openxmlformats.org/officeDocument/2006/relationships/customXml" Target="../ink/ink10704.xml"/><Relationship Id="rId620" Type="http://schemas.openxmlformats.org/officeDocument/2006/relationships/image" Target="../media/image6300.png"/><Relationship Id="rId357" Type="http://schemas.openxmlformats.org/officeDocument/2006/relationships/customXml" Target="../ink/ink10634.xml"/><Relationship Id="rId54" Type="http://schemas.openxmlformats.org/officeDocument/2006/relationships/image" Target="../media/image3400.png"/><Relationship Id="rId217" Type="http://schemas.openxmlformats.org/officeDocument/2006/relationships/customXml" Target="../ink/ink10564.xml"/><Relationship Id="rId564" Type="http://schemas.openxmlformats.org/officeDocument/2006/relationships/image" Target="../media/image602.png"/><Relationship Id="rId424" Type="http://schemas.openxmlformats.org/officeDocument/2006/relationships/image" Target="../media/image5320.png"/><Relationship Id="rId631" Type="http://schemas.openxmlformats.org/officeDocument/2006/relationships/customXml" Target="../ink/ink10771.xml"/><Relationship Id="rId270" Type="http://schemas.openxmlformats.org/officeDocument/2006/relationships/image" Target="../media/image4480.png"/><Relationship Id="rId65" Type="http://schemas.openxmlformats.org/officeDocument/2006/relationships/customXml" Target="../ink/ink10488.xml"/><Relationship Id="rId130" Type="http://schemas.openxmlformats.org/officeDocument/2006/relationships/image" Target="../media/image3780.png"/><Relationship Id="rId368" Type="http://schemas.openxmlformats.org/officeDocument/2006/relationships/image" Target="../media/image5040.png"/><Relationship Id="rId575" Type="http://schemas.openxmlformats.org/officeDocument/2006/relationships/customXml" Target="../ink/ink10743.xml"/><Relationship Id="rId228" Type="http://schemas.openxmlformats.org/officeDocument/2006/relationships/image" Target="../media/image427.png"/><Relationship Id="rId435" Type="http://schemas.openxmlformats.org/officeDocument/2006/relationships/customXml" Target="../ink/ink10673.xml"/><Relationship Id="rId642" Type="http://schemas.openxmlformats.org/officeDocument/2006/relationships/image" Target="../media/image6412.png"/><Relationship Id="rId281" Type="http://schemas.openxmlformats.org/officeDocument/2006/relationships/customXml" Target="../ink/ink10596.xml"/><Relationship Id="rId502" Type="http://schemas.openxmlformats.org/officeDocument/2006/relationships/image" Target="../media/image571.png"/><Relationship Id="rId76" Type="http://schemas.openxmlformats.org/officeDocument/2006/relationships/image" Target="../media/image3510.png"/><Relationship Id="rId141" Type="http://schemas.openxmlformats.org/officeDocument/2006/relationships/customXml" Target="../ink/ink10526.xml"/><Relationship Id="rId379" Type="http://schemas.openxmlformats.org/officeDocument/2006/relationships/customXml" Target="../ink/ink10645.xml"/><Relationship Id="rId586" Type="http://schemas.openxmlformats.org/officeDocument/2006/relationships/image" Target="../media/image6130.png"/><Relationship Id="rId7" Type="http://schemas.openxmlformats.org/officeDocument/2006/relationships/customXml" Target="../ink/ink10459.xml"/><Relationship Id="rId239" Type="http://schemas.openxmlformats.org/officeDocument/2006/relationships/customXml" Target="../ink/ink10575.xml"/><Relationship Id="rId446" Type="http://schemas.openxmlformats.org/officeDocument/2006/relationships/image" Target="../media/image5430.png"/><Relationship Id="rId653" Type="http://schemas.openxmlformats.org/officeDocument/2006/relationships/customXml" Target="../ink/ink10782.xml"/><Relationship Id="rId292" Type="http://schemas.openxmlformats.org/officeDocument/2006/relationships/image" Target="../media/image4590.png"/><Relationship Id="rId306" Type="http://schemas.openxmlformats.org/officeDocument/2006/relationships/image" Target="../media/image4660.png"/><Relationship Id="rId87" Type="http://schemas.openxmlformats.org/officeDocument/2006/relationships/customXml" Target="../ink/ink10499.xml"/><Relationship Id="rId513" Type="http://schemas.openxmlformats.org/officeDocument/2006/relationships/customXml" Target="../ink/ink10712.xml"/><Relationship Id="rId597" Type="http://schemas.openxmlformats.org/officeDocument/2006/relationships/customXml" Target="../ink/ink10754.xml"/><Relationship Id="rId152" Type="http://schemas.openxmlformats.org/officeDocument/2006/relationships/image" Target="../media/image3890.png"/><Relationship Id="rId457" Type="http://schemas.openxmlformats.org/officeDocument/2006/relationships/customXml" Target="../ink/ink10684.xml"/><Relationship Id="rId664" Type="http://schemas.openxmlformats.org/officeDocument/2006/relationships/image" Target="../media/image6520.png"/><Relationship Id="rId14" Type="http://schemas.openxmlformats.org/officeDocument/2006/relationships/image" Target="../media/image3200.png"/><Relationship Id="rId317" Type="http://schemas.openxmlformats.org/officeDocument/2006/relationships/customXml" Target="../ink/ink10614.xml"/><Relationship Id="rId524" Type="http://schemas.openxmlformats.org/officeDocument/2006/relationships/image" Target="../media/image582.png"/><Relationship Id="rId98" Type="http://schemas.openxmlformats.org/officeDocument/2006/relationships/image" Target="../media/image3620.png"/><Relationship Id="rId163" Type="http://schemas.openxmlformats.org/officeDocument/2006/relationships/customXml" Target="../ink/ink10537.xml"/><Relationship Id="rId370" Type="http://schemas.openxmlformats.org/officeDocument/2006/relationships/image" Target="../media/image5050.png"/><Relationship Id="rId230" Type="http://schemas.openxmlformats.org/officeDocument/2006/relationships/image" Target="../media/image428.png"/><Relationship Id="rId468" Type="http://schemas.openxmlformats.org/officeDocument/2006/relationships/image" Target="../media/image5540.png"/><Relationship Id="rId675" Type="http://schemas.openxmlformats.org/officeDocument/2006/relationships/customXml" Target="../ink/ink10793.xml"/><Relationship Id="rId25" Type="http://schemas.openxmlformats.org/officeDocument/2006/relationships/customXml" Target="../ink/ink10468.xml"/><Relationship Id="rId328" Type="http://schemas.openxmlformats.org/officeDocument/2006/relationships/image" Target="../media/image4770.png"/><Relationship Id="rId535" Type="http://schemas.openxmlformats.org/officeDocument/2006/relationships/customXml" Target="../ink/ink10723.xml"/><Relationship Id="rId174" Type="http://schemas.openxmlformats.org/officeDocument/2006/relationships/image" Target="../media/image400.png"/><Relationship Id="rId381" Type="http://schemas.openxmlformats.org/officeDocument/2006/relationships/customXml" Target="../ink/ink10646.xml"/><Relationship Id="rId602" Type="http://schemas.openxmlformats.org/officeDocument/2006/relationships/image" Target="../media/image6212.png"/><Relationship Id="rId241" Type="http://schemas.openxmlformats.org/officeDocument/2006/relationships/customXml" Target="../ink/ink10576.xml"/><Relationship Id="rId479" Type="http://schemas.openxmlformats.org/officeDocument/2006/relationships/customXml" Target="../ink/ink10695.xml"/><Relationship Id="rId686" Type="http://schemas.openxmlformats.org/officeDocument/2006/relationships/image" Target="../media/image6560.png"/><Relationship Id="rId36" Type="http://schemas.openxmlformats.org/officeDocument/2006/relationships/image" Target="../media/image3310.png"/><Relationship Id="rId339" Type="http://schemas.openxmlformats.org/officeDocument/2006/relationships/customXml" Target="../ink/ink10625.xml"/><Relationship Id="rId546" Type="http://schemas.openxmlformats.org/officeDocument/2006/relationships/image" Target="../media/image593.png"/><Relationship Id="rId101" Type="http://schemas.openxmlformats.org/officeDocument/2006/relationships/customXml" Target="../ink/ink10506.xml"/><Relationship Id="rId185" Type="http://schemas.openxmlformats.org/officeDocument/2006/relationships/customXml" Target="../ink/ink10548.xml"/><Relationship Id="rId406" Type="http://schemas.openxmlformats.org/officeDocument/2006/relationships/image" Target="../media/image5230.png"/><Relationship Id="rId392" Type="http://schemas.openxmlformats.org/officeDocument/2006/relationships/image" Target="../media/image5160.png"/><Relationship Id="rId613" Type="http://schemas.openxmlformats.org/officeDocument/2006/relationships/customXml" Target="../ink/ink10762.xml"/><Relationship Id="rId252" Type="http://schemas.openxmlformats.org/officeDocument/2006/relationships/image" Target="../media/image4390.png"/><Relationship Id="rId47" Type="http://schemas.openxmlformats.org/officeDocument/2006/relationships/customXml" Target="../ink/ink10479.xml"/><Relationship Id="rId112" Type="http://schemas.openxmlformats.org/officeDocument/2006/relationships/image" Target="../media/image3690.png"/><Relationship Id="rId557" Type="http://schemas.openxmlformats.org/officeDocument/2006/relationships/customXml" Target="../ink/ink10734.xml"/><Relationship Id="rId196" Type="http://schemas.openxmlformats.org/officeDocument/2006/relationships/image" Target="../media/image411.png"/><Relationship Id="rId417" Type="http://schemas.openxmlformats.org/officeDocument/2006/relationships/customXml" Target="../ink/ink10664.xml"/><Relationship Id="rId624" Type="http://schemas.openxmlformats.org/officeDocument/2006/relationships/image" Target="../media/image6320.png"/><Relationship Id="rId263" Type="http://schemas.openxmlformats.org/officeDocument/2006/relationships/customXml" Target="../ink/ink10587.xml"/><Relationship Id="rId470" Type="http://schemas.openxmlformats.org/officeDocument/2006/relationships/image" Target="../media/image5550.png"/><Relationship Id="rId58" Type="http://schemas.openxmlformats.org/officeDocument/2006/relationships/image" Target="../media/image3420.png"/><Relationship Id="rId123" Type="http://schemas.openxmlformats.org/officeDocument/2006/relationships/customXml" Target="../ink/ink10517.xml"/><Relationship Id="rId330" Type="http://schemas.openxmlformats.org/officeDocument/2006/relationships/image" Target="../media/image4780.png"/><Relationship Id="rId568" Type="http://schemas.openxmlformats.org/officeDocument/2006/relationships/image" Target="../media/image604.png"/><Relationship Id="rId428" Type="http://schemas.openxmlformats.org/officeDocument/2006/relationships/image" Target="../media/image5340.png"/><Relationship Id="rId635" Type="http://schemas.openxmlformats.org/officeDocument/2006/relationships/customXml" Target="../ink/ink10773.xml"/><Relationship Id="rId274" Type="http://schemas.openxmlformats.org/officeDocument/2006/relationships/image" Target="../media/image4500.png"/><Relationship Id="rId481" Type="http://schemas.openxmlformats.org/officeDocument/2006/relationships/customXml" Target="../ink/ink10696.xml"/><Relationship Id="rId69" Type="http://schemas.openxmlformats.org/officeDocument/2006/relationships/customXml" Target="../ink/ink10490.xml"/><Relationship Id="rId134" Type="http://schemas.openxmlformats.org/officeDocument/2006/relationships/image" Target="../media/image380.png"/><Relationship Id="rId579" Type="http://schemas.openxmlformats.org/officeDocument/2006/relationships/customXml" Target="../ink/ink10745.xml"/><Relationship Id="rId341" Type="http://schemas.openxmlformats.org/officeDocument/2006/relationships/customXml" Target="../ink/ink10626.xml"/><Relationship Id="rId439" Type="http://schemas.openxmlformats.org/officeDocument/2006/relationships/customXml" Target="../ink/ink10675.xml"/><Relationship Id="rId646" Type="http://schemas.openxmlformats.org/officeDocument/2006/relationships/image" Target="../media/image6430.png"/><Relationship Id="rId201" Type="http://schemas.openxmlformats.org/officeDocument/2006/relationships/customXml" Target="../ink/ink10556.xml"/><Relationship Id="rId285" Type="http://schemas.openxmlformats.org/officeDocument/2006/relationships/customXml" Target="../ink/ink10598.xml"/><Relationship Id="rId506" Type="http://schemas.openxmlformats.org/officeDocument/2006/relationships/image" Target="../media/image573.png"/><Relationship Id="rId492" Type="http://schemas.openxmlformats.org/officeDocument/2006/relationships/image" Target="../media/image5660.png"/><Relationship Id="rId145" Type="http://schemas.openxmlformats.org/officeDocument/2006/relationships/customXml" Target="../ink/ink10528.xml"/><Relationship Id="rId352" Type="http://schemas.openxmlformats.org/officeDocument/2006/relationships/image" Target="../media/image4960.png"/><Relationship Id="rId212" Type="http://schemas.openxmlformats.org/officeDocument/2006/relationships/image" Target="../media/image419.png"/><Relationship Id="rId657" Type="http://schemas.openxmlformats.org/officeDocument/2006/relationships/customXml" Target="../ink/ink10784.xml"/><Relationship Id="rId296" Type="http://schemas.openxmlformats.org/officeDocument/2006/relationships/image" Target="../media/image4611.png"/><Relationship Id="rId517" Type="http://schemas.openxmlformats.org/officeDocument/2006/relationships/customXml" Target="../ink/ink10714.xml"/><Relationship Id="rId60" Type="http://schemas.openxmlformats.org/officeDocument/2006/relationships/image" Target="../media/image3430.png"/><Relationship Id="rId156" Type="http://schemas.openxmlformats.org/officeDocument/2006/relationships/image" Target="../media/image3910.png"/><Relationship Id="rId198" Type="http://schemas.openxmlformats.org/officeDocument/2006/relationships/image" Target="../media/image412.png"/><Relationship Id="rId321" Type="http://schemas.openxmlformats.org/officeDocument/2006/relationships/customXml" Target="../ink/ink10616.xml"/><Relationship Id="rId363" Type="http://schemas.openxmlformats.org/officeDocument/2006/relationships/customXml" Target="../ink/ink10637.xml"/><Relationship Id="rId419" Type="http://schemas.openxmlformats.org/officeDocument/2006/relationships/customXml" Target="../ink/ink10665.xml"/><Relationship Id="rId570" Type="http://schemas.openxmlformats.org/officeDocument/2006/relationships/image" Target="../media/image605.png"/><Relationship Id="rId626" Type="http://schemas.openxmlformats.org/officeDocument/2006/relationships/image" Target="../media/image6330.png"/><Relationship Id="rId223" Type="http://schemas.openxmlformats.org/officeDocument/2006/relationships/customXml" Target="../ink/ink10567.xml"/><Relationship Id="rId430" Type="http://schemas.openxmlformats.org/officeDocument/2006/relationships/image" Target="../media/image5350.png"/><Relationship Id="rId668" Type="http://schemas.openxmlformats.org/officeDocument/2006/relationships/image" Target="../media/image4900.png"/><Relationship Id="rId18" Type="http://schemas.openxmlformats.org/officeDocument/2006/relationships/image" Target="../media/image3220.png"/><Relationship Id="rId265" Type="http://schemas.openxmlformats.org/officeDocument/2006/relationships/customXml" Target="../ink/ink10588.xml"/><Relationship Id="rId472" Type="http://schemas.openxmlformats.org/officeDocument/2006/relationships/image" Target="../media/image5560.png"/><Relationship Id="rId528" Type="http://schemas.openxmlformats.org/officeDocument/2006/relationships/image" Target="../media/image584.png"/><Relationship Id="rId125" Type="http://schemas.openxmlformats.org/officeDocument/2006/relationships/customXml" Target="../ink/ink10518.xml"/><Relationship Id="rId167" Type="http://schemas.openxmlformats.org/officeDocument/2006/relationships/customXml" Target="../ink/ink10539.xml"/><Relationship Id="rId332" Type="http://schemas.openxmlformats.org/officeDocument/2006/relationships/image" Target="../media/image4790.png"/><Relationship Id="rId374" Type="http://schemas.openxmlformats.org/officeDocument/2006/relationships/image" Target="../media/image5070.png"/><Relationship Id="rId581" Type="http://schemas.openxmlformats.org/officeDocument/2006/relationships/customXml" Target="../ink/ink10746.xml"/><Relationship Id="rId71" Type="http://schemas.openxmlformats.org/officeDocument/2006/relationships/customXml" Target="../ink/ink10491.xml"/><Relationship Id="rId234" Type="http://schemas.openxmlformats.org/officeDocument/2006/relationships/image" Target="../media/image430.png"/><Relationship Id="rId637" Type="http://schemas.openxmlformats.org/officeDocument/2006/relationships/customXml" Target="../ink/ink10774.xml"/><Relationship Id="rId679" Type="http://schemas.openxmlformats.org/officeDocument/2006/relationships/customXml" Target="../ink/ink10795.xml"/><Relationship Id="rId2" Type="http://schemas.openxmlformats.org/officeDocument/2006/relationships/image" Target="../media/image3140.png"/><Relationship Id="rId29" Type="http://schemas.openxmlformats.org/officeDocument/2006/relationships/customXml" Target="../ink/ink10470.xml"/><Relationship Id="rId276" Type="http://schemas.openxmlformats.org/officeDocument/2006/relationships/image" Target="../media/image4511.png"/><Relationship Id="rId441" Type="http://schemas.openxmlformats.org/officeDocument/2006/relationships/customXml" Target="../ink/ink10676.xml"/><Relationship Id="rId483" Type="http://schemas.openxmlformats.org/officeDocument/2006/relationships/customXml" Target="../ink/ink10697.xml"/><Relationship Id="rId539" Type="http://schemas.openxmlformats.org/officeDocument/2006/relationships/customXml" Target="../ink/ink10725.xml"/><Relationship Id="rId690" Type="http://schemas.openxmlformats.org/officeDocument/2006/relationships/image" Target="../media/image6580.png"/><Relationship Id="rId40" Type="http://schemas.openxmlformats.org/officeDocument/2006/relationships/image" Target="../media/image3330.png"/><Relationship Id="rId136" Type="http://schemas.openxmlformats.org/officeDocument/2006/relationships/image" Target="../media/image3810.png"/><Relationship Id="rId178" Type="http://schemas.openxmlformats.org/officeDocument/2006/relationships/image" Target="../media/image402.png"/><Relationship Id="rId301" Type="http://schemas.openxmlformats.org/officeDocument/2006/relationships/customXml" Target="../ink/ink10606.xml"/><Relationship Id="rId343" Type="http://schemas.openxmlformats.org/officeDocument/2006/relationships/customXml" Target="../ink/ink10627.xml"/><Relationship Id="rId550" Type="http://schemas.openxmlformats.org/officeDocument/2006/relationships/image" Target="../media/image595.png"/><Relationship Id="rId82" Type="http://schemas.openxmlformats.org/officeDocument/2006/relationships/image" Target="../media/image3540.png"/><Relationship Id="rId203" Type="http://schemas.openxmlformats.org/officeDocument/2006/relationships/customXml" Target="../ink/ink10557.xml"/><Relationship Id="rId385" Type="http://schemas.openxmlformats.org/officeDocument/2006/relationships/customXml" Target="../ink/ink10648.xml"/><Relationship Id="rId592" Type="http://schemas.openxmlformats.org/officeDocument/2006/relationships/image" Target="../media/image6160.png"/><Relationship Id="rId606" Type="http://schemas.openxmlformats.org/officeDocument/2006/relationships/image" Target="../media/image6230.png"/><Relationship Id="rId648" Type="http://schemas.openxmlformats.org/officeDocument/2006/relationships/image" Target="../media/image6440.png"/><Relationship Id="rId245" Type="http://schemas.openxmlformats.org/officeDocument/2006/relationships/customXml" Target="../ink/ink10578.xml"/><Relationship Id="rId287" Type="http://schemas.openxmlformats.org/officeDocument/2006/relationships/customXml" Target="../ink/ink10599.xml"/><Relationship Id="rId410" Type="http://schemas.openxmlformats.org/officeDocument/2006/relationships/image" Target="../media/image5250.png"/><Relationship Id="rId452" Type="http://schemas.openxmlformats.org/officeDocument/2006/relationships/image" Target="../media/image5460.png"/><Relationship Id="rId494" Type="http://schemas.openxmlformats.org/officeDocument/2006/relationships/image" Target="../media/image5670.png"/><Relationship Id="rId508" Type="http://schemas.openxmlformats.org/officeDocument/2006/relationships/image" Target="../media/image574.png"/><Relationship Id="rId105" Type="http://schemas.openxmlformats.org/officeDocument/2006/relationships/customXml" Target="../ink/ink10508.xml"/><Relationship Id="rId147" Type="http://schemas.openxmlformats.org/officeDocument/2006/relationships/customXml" Target="../ink/ink10529.xml"/><Relationship Id="rId312" Type="http://schemas.openxmlformats.org/officeDocument/2006/relationships/image" Target="../media/image4690.png"/><Relationship Id="rId354" Type="http://schemas.openxmlformats.org/officeDocument/2006/relationships/image" Target="../media/image4970.png"/><Relationship Id="rId51" Type="http://schemas.openxmlformats.org/officeDocument/2006/relationships/customXml" Target="../ink/ink10481.xml"/><Relationship Id="rId93" Type="http://schemas.openxmlformats.org/officeDocument/2006/relationships/customXml" Target="../ink/ink10502.xml"/><Relationship Id="rId189" Type="http://schemas.openxmlformats.org/officeDocument/2006/relationships/customXml" Target="../ink/ink10550.xml"/><Relationship Id="rId396" Type="http://schemas.openxmlformats.org/officeDocument/2006/relationships/image" Target="../media/image5180.png"/><Relationship Id="rId561" Type="http://schemas.openxmlformats.org/officeDocument/2006/relationships/customXml" Target="../ink/ink10736.xml"/><Relationship Id="rId617" Type="http://schemas.openxmlformats.org/officeDocument/2006/relationships/customXml" Target="../ink/ink10764.xml"/><Relationship Id="rId659" Type="http://schemas.openxmlformats.org/officeDocument/2006/relationships/customXml" Target="../ink/ink10785.xml"/><Relationship Id="rId214" Type="http://schemas.openxmlformats.org/officeDocument/2006/relationships/image" Target="../media/image420.png"/><Relationship Id="rId256" Type="http://schemas.openxmlformats.org/officeDocument/2006/relationships/image" Target="../media/image4410.png"/><Relationship Id="rId298" Type="http://schemas.openxmlformats.org/officeDocument/2006/relationships/image" Target="../media/image4620.png"/><Relationship Id="rId421" Type="http://schemas.openxmlformats.org/officeDocument/2006/relationships/customXml" Target="../ink/ink10666.xml"/><Relationship Id="rId463" Type="http://schemas.openxmlformats.org/officeDocument/2006/relationships/customXml" Target="../ink/ink10687.xml"/><Relationship Id="rId519" Type="http://schemas.openxmlformats.org/officeDocument/2006/relationships/customXml" Target="../ink/ink10715.xml"/><Relationship Id="rId670" Type="http://schemas.openxmlformats.org/officeDocument/2006/relationships/image" Target="../media/image4911.png"/><Relationship Id="rId116" Type="http://schemas.openxmlformats.org/officeDocument/2006/relationships/image" Target="../media/image3710.png"/><Relationship Id="rId158" Type="http://schemas.openxmlformats.org/officeDocument/2006/relationships/image" Target="../media/image3920.png"/><Relationship Id="rId323" Type="http://schemas.openxmlformats.org/officeDocument/2006/relationships/customXml" Target="../ink/ink10617.xml"/><Relationship Id="rId530" Type="http://schemas.openxmlformats.org/officeDocument/2006/relationships/image" Target="../media/image585.png"/><Relationship Id="rId20" Type="http://schemas.openxmlformats.org/officeDocument/2006/relationships/image" Target="../media/image3230.png"/><Relationship Id="rId62" Type="http://schemas.openxmlformats.org/officeDocument/2006/relationships/image" Target="../media/image3440.png"/><Relationship Id="rId365" Type="http://schemas.openxmlformats.org/officeDocument/2006/relationships/customXml" Target="../ink/ink10638.xml"/><Relationship Id="rId572" Type="http://schemas.openxmlformats.org/officeDocument/2006/relationships/image" Target="../media/image606.png"/><Relationship Id="rId628" Type="http://schemas.openxmlformats.org/officeDocument/2006/relationships/image" Target="../media/image6340.png"/><Relationship Id="rId225" Type="http://schemas.openxmlformats.org/officeDocument/2006/relationships/customXml" Target="../ink/ink10568.xml"/><Relationship Id="rId267" Type="http://schemas.openxmlformats.org/officeDocument/2006/relationships/customXml" Target="../ink/ink10589.xml"/><Relationship Id="rId432" Type="http://schemas.openxmlformats.org/officeDocument/2006/relationships/image" Target="../media/image5360.png"/><Relationship Id="rId474" Type="http://schemas.openxmlformats.org/officeDocument/2006/relationships/image" Target="../media/image5570.png"/><Relationship Id="rId127" Type="http://schemas.openxmlformats.org/officeDocument/2006/relationships/customXml" Target="../ink/ink10519.xml"/><Relationship Id="rId681" Type="http://schemas.openxmlformats.org/officeDocument/2006/relationships/customXml" Target="../ink/ink10796.xml"/><Relationship Id="rId31" Type="http://schemas.openxmlformats.org/officeDocument/2006/relationships/customXml" Target="../ink/ink10471.xml"/><Relationship Id="rId73" Type="http://schemas.openxmlformats.org/officeDocument/2006/relationships/customXml" Target="../ink/ink10492.xml"/><Relationship Id="rId169" Type="http://schemas.openxmlformats.org/officeDocument/2006/relationships/customXml" Target="../ink/ink10540.xml"/><Relationship Id="rId334" Type="http://schemas.openxmlformats.org/officeDocument/2006/relationships/image" Target="../media/image4800.png"/><Relationship Id="rId376" Type="http://schemas.openxmlformats.org/officeDocument/2006/relationships/image" Target="../media/image5080.png"/><Relationship Id="rId541" Type="http://schemas.openxmlformats.org/officeDocument/2006/relationships/customXml" Target="../ink/ink10726.xml"/><Relationship Id="rId583" Type="http://schemas.openxmlformats.org/officeDocument/2006/relationships/customXml" Target="../ink/ink10747.xml"/><Relationship Id="rId639" Type="http://schemas.openxmlformats.org/officeDocument/2006/relationships/customXml" Target="../ink/ink10775.xml"/><Relationship Id="rId4" Type="http://schemas.openxmlformats.org/officeDocument/2006/relationships/image" Target="../media/image3150.png"/><Relationship Id="rId180" Type="http://schemas.openxmlformats.org/officeDocument/2006/relationships/image" Target="../media/image403.png"/><Relationship Id="rId236" Type="http://schemas.openxmlformats.org/officeDocument/2006/relationships/image" Target="../media/image431.png"/><Relationship Id="rId278" Type="http://schemas.openxmlformats.org/officeDocument/2006/relationships/image" Target="../media/image4520.png"/><Relationship Id="rId401" Type="http://schemas.openxmlformats.org/officeDocument/2006/relationships/customXml" Target="../ink/ink10656.xml"/><Relationship Id="rId443" Type="http://schemas.openxmlformats.org/officeDocument/2006/relationships/customXml" Target="../ink/ink10677.xml"/><Relationship Id="rId650" Type="http://schemas.openxmlformats.org/officeDocument/2006/relationships/image" Target="../media/image6450.png"/><Relationship Id="rId303" Type="http://schemas.openxmlformats.org/officeDocument/2006/relationships/customXml" Target="../ink/ink10607.xml"/><Relationship Id="rId485" Type="http://schemas.openxmlformats.org/officeDocument/2006/relationships/customXml" Target="../ink/ink10698.xml"/><Relationship Id="rId692" Type="http://schemas.openxmlformats.org/officeDocument/2006/relationships/image" Target="../media/image6590.png"/><Relationship Id="rId42" Type="http://schemas.openxmlformats.org/officeDocument/2006/relationships/image" Target="../media/image3340.png"/><Relationship Id="rId84" Type="http://schemas.openxmlformats.org/officeDocument/2006/relationships/image" Target="../media/image3550.png"/><Relationship Id="rId138" Type="http://schemas.openxmlformats.org/officeDocument/2006/relationships/image" Target="../media/image3820.png"/><Relationship Id="rId345" Type="http://schemas.openxmlformats.org/officeDocument/2006/relationships/customXml" Target="../ink/ink10628.xml"/><Relationship Id="rId387" Type="http://schemas.openxmlformats.org/officeDocument/2006/relationships/customXml" Target="../ink/ink10649.xml"/><Relationship Id="rId510" Type="http://schemas.openxmlformats.org/officeDocument/2006/relationships/image" Target="../media/image575.png"/><Relationship Id="rId552" Type="http://schemas.openxmlformats.org/officeDocument/2006/relationships/image" Target="../media/image596.png"/><Relationship Id="rId594" Type="http://schemas.openxmlformats.org/officeDocument/2006/relationships/image" Target="../media/image6170.png"/><Relationship Id="rId608" Type="http://schemas.openxmlformats.org/officeDocument/2006/relationships/image" Target="../media/image6240.png"/><Relationship Id="rId191" Type="http://schemas.openxmlformats.org/officeDocument/2006/relationships/customXml" Target="../ink/ink10551.xml"/><Relationship Id="rId205" Type="http://schemas.openxmlformats.org/officeDocument/2006/relationships/customXml" Target="../ink/ink10558.xml"/><Relationship Id="rId247" Type="http://schemas.openxmlformats.org/officeDocument/2006/relationships/customXml" Target="../ink/ink10579.xml"/><Relationship Id="rId412" Type="http://schemas.openxmlformats.org/officeDocument/2006/relationships/image" Target="../media/image5260.png"/><Relationship Id="rId107" Type="http://schemas.openxmlformats.org/officeDocument/2006/relationships/customXml" Target="../ink/ink10509.xml"/><Relationship Id="rId289" Type="http://schemas.openxmlformats.org/officeDocument/2006/relationships/customXml" Target="../ink/ink10600.xml"/><Relationship Id="rId454" Type="http://schemas.openxmlformats.org/officeDocument/2006/relationships/image" Target="../media/image5470.png"/><Relationship Id="rId496" Type="http://schemas.openxmlformats.org/officeDocument/2006/relationships/image" Target="../media/image5680.png"/><Relationship Id="rId661" Type="http://schemas.openxmlformats.org/officeDocument/2006/relationships/customXml" Target="../ink/ink10786.xml"/><Relationship Id="rId11" Type="http://schemas.openxmlformats.org/officeDocument/2006/relationships/customXml" Target="../ink/ink10461.xml"/><Relationship Id="rId53" Type="http://schemas.openxmlformats.org/officeDocument/2006/relationships/customXml" Target="../ink/ink10482.xml"/><Relationship Id="rId149" Type="http://schemas.openxmlformats.org/officeDocument/2006/relationships/customXml" Target="../ink/ink10530.xml"/><Relationship Id="rId314" Type="http://schemas.openxmlformats.org/officeDocument/2006/relationships/image" Target="../media/image4700.png"/><Relationship Id="rId356" Type="http://schemas.openxmlformats.org/officeDocument/2006/relationships/image" Target="../media/image4980.png"/><Relationship Id="rId398" Type="http://schemas.openxmlformats.org/officeDocument/2006/relationships/image" Target="../media/image5190.png"/><Relationship Id="rId521" Type="http://schemas.openxmlformats.org/officeDocument/2006/relationships/customXml" Target="../ink/ink10716.xml"/><Relationship Id="rId563" Type="http://schemas.openxmlformats.org/officeDocument/2006/relationships/customXml" Target="../ink/ink10737.xml"/><Relationship Id="rId619" Type="http://schemas.openxmlformats.org/officeDocument/2006/relationships/customXml" Target="../ink/ink10765.xml"/><Relationship Id="rId95" Type="http://schemas.openxmlformats.org/officeDocument/2006/relationships/customXml" Target="../ink/ink10503.xml"/><Relationship Id="rId160" Type="http://schemas.openxmlformats.org/officeDocument/2006/relationships/image" Target="../media/image393.png"/><Relationship Id="rId216" Type="http://schemas.openxmlformats.org/officeDocument/2006/relationships/image" Target="../media/image421.png"/><Relationship Id="rId423" Type="http://schemas.openxmlformats.org/officeDocument/2006/relationships/customXml" Target="../ink/ink10667.xml"/><Relationship Id="rId258" Type="http://schemas.openxmlformats.org/officeDocument/2006/relationships/image" Target="../media/image4420.png"/><Relationship Id="rId465" Type="http://schemas.openxmlformats.org/officeDocument/2006/relationships/customXml" Target="../ink/ink10688.xml"/><Relationship Id="rId630" Type="http://schemas.openxmlformats.org/officeDocument/2006/relationships/image" Target="../media/image6350.png"/><Relationship Id="rId672" Type="http://schemas.openxmlformats.org/officeDocument/2006/relationships/image" Target="../media/image4920.png"/><Relationship Id="rId22" Type="http://schemas.openxmlformats.org/officeDocument/2006/relationships/image" Target="../media/image3240.png"/><Relationship Id="rId64" Type="http://schemas.openxmlformats.org/officeDocument/2006/relationships/image" Target="../media/image3450.png"/><Relationship Id="rId118" Type="http://schemas.openxmlformats.org/officeDocument/2006/relationships/image" Target="../media/image3720.png"/><Relationship Id="rId325" Type="http://schemas.openxmlformats.org/officeDocument/2006/relationships/customXml" Target="../ink/ink10618.xml"/><Relationship Id="rId367" Type="http://schemas.openxmlformats.org/officeDocument/2006/relationships/customXml" Target="../ink/ink10639.xml"/><Relationship Id="rId532" Type="http://schemas.openxmlformats.org/officeDocument/2006/relationships/image" Target="../media/image586.png"/><Relationship Id="rId574" Type="http://schemas.openxmlformats.org/officeDocument/2006/relationships/image" Target="../media/image607.png"/><Relationship Id="rId171" Type="http://schemas.openxmlformats.org/officeDocument/2006/relationships/customXml" Target="../ink/ink10541.xml"/><Relationship Id="rId227" Type="http://schemas.openxmlformats.org/officeDocument/2006/relationships/customXml" Target="../ink/ink10569.xml"/><Relationship Id="rId269" Type="http://schemas.openxmlformats.org/officeDocument/2006/relationships/customXml" Target="../ink/ink10590.xml"/><Relationship Id="rId434" Type="http://schemas.openxmlformats.org/officeDocument/2006/relationships/image" Target="../media/image5370.png"/><Relationship Id="rId476" Type="http://schemas.openxmlformats.org/officeDocument/2006/relationships/image" Target="../media/image5580.png"/><Relationship Id="rId641" Type="http://schemas.openxmlformats.org/officeDocument/2006/relationships/customXml" Target="../ink/ink10776.xml"/><Relationship Id="rId683" Type="http://schemas.openxmlformats.org/officeDocument/2006/relationships/customXml" Target="../ink/ink10797.xml"/><Relationship Id="rId33" Type="http://schemas.openxmlformats.org/officeDocument/2006/relationships/customXml" Target="../ink/ink10472.xml"/><Relationship Id="rId129" Type="http://schemas.openxmlformats.org/officeDocument/2006/relationships/customXml" Target="../ink/ink10520.xml"/><Relationship Id="rId280" Type="http://schemas.openxmlformats.org/officeDocument/2006/relationships/image" Target="../media/image4530.png"/><Relationship Id="rId336" Type="http://schemas.openxmlformats.org/officeDocument/2006/relationships/image" Target="../media/image4811.png"/><Relationship Id="rId501" Type="http://schemas.openxmlformats.org/officeDocument/2006/relationships/customXml" Target="../ink/ink10706.xml"/><Relationship Id="rId543" Type="http://schemas.openxmlformats.org/officeDocument/2006/relationships/customXml" Target="../ink/ink10727.xml"/><Relationship Id="rId75" Type="http://schemas.openxmlformats.org/officeDocument/2006/relationships/customXml" Target="../ink/ink10493.xml"/><Relationship Id="rId140" Type="http://schemas.openxmlformats.org/officeDocument/2006/relationships/image" Target="../media/image3830.png"/><Relationship Id="rId182" Type="http://schemas.openxmlformats.org/officeDocument/2006/relationships/image" Target="../media/image404.png"/><Relationship Id="rId378" Type="http://schemas.openxmlformats.org/officeDocument/2006/relationships/image" Target="../media/image5090.png"/><Relationship Id="rId403" Type="http://schemas.openxmlformats.org/officeDocument/2006/relationships/customXml" Target="../ink/ink10657.xml"/><Relationship Id="rId585" Type="http://schemas.openxmlformats.org/officeDocument/2006/relationships/customXml" Target="../ink/ink10748.xml"/><Relationship Id="rId6" Type="http://schemas.openxmlformats.org/officeDocument/2006/relationships/image" Target="../media/image3160.png"/><Relationship Id="rId238" Type="http://schemas.openxmlformats.org/officeDocument/2006/relationships/image" Target="../media/image432.png"/><Relationship Id="rId445" Type="http://schemas.openxmlformats.org/officeDocument/2006/relationships/customXml" Target="../ink/ink10678.xml"/><Relationship Id="rId487" Type="http://schemas.openxmlformats.org/officeDocument/2006/relationships/customXml" Target="../ink/ink10699.xml"/><Relationship Id="rId610" Type="http://schemas.openxmlformats.org/officeDocument/2006/relationships/image" Target="../media/image6250.png"/><Relationship Id="rId652" Type="http://schemas.openxmlformats.org/officeDocument/2006/relationships/image" Target="../media/image6460.png"/><Relationship Id="rId291" Type="http://schemas.openxmlformats.org/officeDocument/2006/relationships/customXml" Target="../ink/ink10601.xml"/><Relationship Id="rId305" Type="http://schemas.openxmlformats.org/officeDocument/2006/relationships/customXml" Target="../ink/ink10608.xml"/><Relationship Id="rId347" Type="http://schemas.openxmlformats.org/officeDocument/2006/relationships/customXml" Target="../ink/ink10629.xml"/><Relationship Id="rId512" Type="http://schemas.openxmlformats.org/officeDocument/2006/relationships/image" Target="../media/image576.png"/><Relationship Id="rId44" Type="http://schemas.openxmlformats.org/officeDocument/2006/relationships/image" Target="../media/image3350.png"/><Relationship Id="rId86" Type="http://schemas.openxmlformats.org/officeDocument/2006/relationships/image" Target="../media/image3560.png"/><Relationship Id="rId151" Type="http://schemas.openxmlformats.org/officeDocument/2006/relationships/customXml" Target="../ink/ink10531.xml"/><Relationship Id="rId389" Type="http://schemas.openxmlformats.org/officeDocument/2006/relationships/customXml" Target="../ink/ink10650.xml"/><Relationship Id="rId554" Type="http://schemas.openxmlformats.org/officeDocument/2006/relationships/image" Target="../media/image597.png"/><Relationship Id="rId596" Type="http://schemas.openxmlformats.org/officeDocument/2006/relationships/image" Target="../media/image6180.png"/><Relationship Id="rId193" Type="http://schemas.openxmlformats.org/officeDocument/2006/relationships/customXml" Target="../ink/ink10552.xml"/><Relationship Id="rId207" Type="http://schemas.openxmlformats.org/officeDocument/2006/relationships/customXml" Target="../ink/ink10559.xml"/><Relationship Id="rId249" Type="http://schemas.openxmlformats.org/officeDocument/2006/relationships/customXml" Target="../ink/ink10580.xml"/><Relationship Id="rId414" Type="http://schemas.openxmlformats.org/officeDocument/2006/relationships/image" Target="../media/image5270.png"/><Relationship Id="rId456" Type="http://schemas.openxmlformats.org/officeDocument/2006/relationships/image" Target="../media/image5480.png"/><Relationship Id="rId498" Type="http://schemas.openxmlformats.org/officeDocument/2006/relationships/image" Target="../media/image569.png"/><Relationship Id="rId621" Type="http://schemas.openxmlformats.org/officeDocument/2006/relationships/customXml" Target="../ink/ink10766.xml"/><Relationship Id="rId663" Type="http://schemas.openxmlformats.org/officeDocument/2006/relationships/customXml" Target="../ink/ink10787.xml"/><Relationship Id="rId13" Type="http://schemas.openxmlformats.org/officeDocument/2006/relationships/customXml" Target="../ink/ink10462.xml"/><Relationship Id="rId109" Type="http://schemas.openxmlformats.org/officeDocument/2006/relationships/customXml" Target="../ink/ink10510.xml"/><Relationship Id="rId260" Type="http://schemas.openxmlformats.org/officeDocument/2006/relationships/image" Target="../media/image4430.png"/><Relationship Id="rId316" Type="http://schemas.openxmlformats.org/officeDocument/2006/relationships/image" Target="../media/image4711.png"/><Relationship Id="rId523" Type="http://schemas.openxmlformats.org/officeDocument/2006/relationships/customXml" Target="../ink/ink10717.xml"/><Relationship Id="rId55" Type="http://schemas.openxmlformats.org/officeDocument/2006/relationships/customXml" Target="../ink/ink10483.xml"/><Relationship Id="rId97" Type="http://schemas.openxmlformats.org/officeDocument/2006/relationships/customXml" Target="../ink/ink10504.xml"/><Relationship Id="rId120" Type="http://schemas.openxmlformats.org/officeDocument/2006/relationships/image" Target="../media/image3730.png"/><Relationship Id="rId358" Type="http://schemas.openxmlformats.org/officeDocument/2006/relationships/image" Target="../media/image4990.png"/><Relationship Id="rId565" Type="http://schemas.openxmlformats.org/officeDocument/2006/relationships/customXml" Target="../ink/ink10738.xml"/><Relationship Id="rId162" Type="http://schemas.openxmlformats.org/officeDocument/2006/relationships/image" Target="../media/image394.png"/><Relationship Id="rId218" Type="http://schemas.openxmlformats.org/officeDocument/2006/relationships/image" Target="../media/image422.png"/><Relationship Id="rId425" Type="http://schemas.openxmlformats.org/officeDocument/2006/relationships/customXml" Target="../ink/ink10668.xml"/><Relationship Id="rId467" Type="http://schemas.openxmlformats.org/officeDocument/2006/relationships/customXml" Target="../ink/ink10689.xml"/><Relationship Id="rId632" Type="http://schemas.openxmlformats.org/officeDocument/2006/relationships/image" Target="../media/image6360.png"/><Relationship Id="rId271" Type="http://schemas.openxmlformats.org/officeDocument/2006/relationships/customXml" Target="../ink/ink10591.xml"/><Relationship Id="rId674" Type="http://schemas.openxmlformats.org/officeDocument/2006/relationships/image" Target="../media/image4930.png"/><Relationship Id="rId24" Type="http://schemas.openxmlformats.org/officeDocument/2006/relationships/image" Target="../media/image3250.png"/><Relationship Id="rId66" Type="http://schemas.openxmlformats.org/officeDocument/2006/relationships/image" Target="../media/image3460.png"/><Relationship Id="rId131" Type="http://schemas.openxmlformats.org/officeDocument/2006/relationships/customXml" Target="../ink/ink10521.xml"/><Relationship Id="rId327" Type="http://schemas.openxmlformats.org/officeDocument/2006/relationships/customXml" Target="../ink/ink10619.xml"/><Relationship Id="rId369" Type="http://schemas.openxmlformats.org/officeDocument/2006/relationships/customXml" Target="../ink/ink10640.xml"/><Relationship Id="rId534" Type="http://schemas.openxmlformats.org/officeDocument/2006/relationships/image" Target="../media/image587.png"/><Relationship Id="rId576" Type="http://schemas.openxmlformats.org/officeDocument/2006/relationships/image" Target="../media/image608.png"/><Relationship Id="rId173" Type="http://schemas.openxmlformats.org/officeDocument/2006/relationships/customXml" Target="../ink/ink10542.xml"/><Relationship Id="rId229" Type="http://schemas.openxmlformats.org/officeDocument/2006/relationships/customXml" Target="../ink/ink10570.xml"/><Relationship Id="rId380" Type="http://schemas.openxmlformats.org/officeDocument/2006/relationships/image" Target="../media/image5100.png"/><Relationship Id="rId436" Type="http://schemas.openxmlformats.org/officeDocument/2006/relationships/image" Target="../media/image5380.png"/><Relationship Id="rId601" Type="http://schemas.openxmlformats.org/officeDocument/2006/relationships/customXml" Target="../ink/ink10756.xml"/><Relationship Id="rId643" Type="http://schemas.openxmlformats.org/officeDocument/2006/relationships/customXml" Target="../ink/ink10777.xml"/><Relationship Id="rId240" Type="http://schemas.openxmlformats.org/officeDocument/2006/relationships/image" Target="../media/image433.png"/><Relationship Id="rId478" Type="http://schemas.openxmlformats.org/officeDocument/2006/relationships/image" Target="../media/image5590.png"/><Relationship Id="rId685" Type="http://schemas.openxmlformats.org/officeDocument/2006/relationships/customXml" Target="../ink/ink10798.xml"/><Relationship Id="rId35" Type="http://schemas.openxmlformats.org/officeDocument/2006/relationships/customXml" Target="../ink/ink10473.xml"/><Relationship Id="rId77" Type="http://schemas.openxmlformats.org/officeDocument/2006/relationships/customXml" Target="../ink/ink10494.xml"/><Relationship Id="rId100" Type="http://schemas.openxmlformats.org/officeDocument/2006/relationships/image" Target="../media/image3630.png"/><Relationship Id="rId282" Type="http://schemas.openxmlformats.org/officeDocument/2006/relationships/image" Target="../media/image4540.png"/><Relationship Id="rId338" Type="http://schemas.openxmlformats.org/officeDocument/2006/relationships/image" Target="../media/image4820.png"/><Relationship Id="rId503" Type="http://schemas.openxmlformats.org/officeDocument/2006/relationships/customXml" Target="../ink/ink10707.xml"/><Relationship Id="rId545" Type="http://schemas.openxmlformats.org/officeDocument/2006/relationships/customXml" Target="../ink/ink10728.xml"/><Relationship Id="rId587" Type="http://schemas.openxmlformats.org/officeDocument/2006/relationships/customXml" Target="../ink/ink10749.xml"/><Relationship Id="rId8" Type="http://schemas.openxmlformats.org/officeDocument/2006/relationships/image" Target="../media/image3170.png"/><Relationship Id="rId142" Type="http://schemas.openxmlformats.org/officeDocument/2006/relationships/image" Target="../media/image3840.png"/><Relationship Id="rId184" Type="http://schemas.openxmlformats.org/officeDocument/2006/relationships/image" Target="../media/image405.png"/><Relationship Id="rId391" Type="http://schemas.openxmlformats.org/officeDocument/2006/relationships/customXml" Target="../ink/ink10651.xml"/><Relationship Id="rId405" Type="http://schemas.openxmlformats.org/officeDocument/2006/relationships/customXml" Target="../ink/ink10658.xml"/><Relationship Id="rId447" Type="http://schemas.openxmlformats.org/officeDocument/2006/relationships/customXml" Target="../ink/ink10679.xml"/><Relationship Id="rId612" Type="http://schemas.openxmlformats.org/officeDocument/2006/relationships/image" Target="../media/image6260.png"/><Relationship Id="rId251" Type="http://schemas.openxmlformats.org/officeDocument/2006/relationships/customXml" Target="../ink/ink10581.xml"/><Relationship Id="rId489" Type="http://schemas.openxmlformats.org/officeDocument/2006/relationships/customXml" Target="../ink/ink10700.xml"/><Relationship Id="rId654" Type="http://schemas.openxmlformats.org/officeDocument/2006/relationships/image" Target="../media/image6470.png"/><Relationship Id="rId46" Type="http://schemas.openxmlformats.org/officeDocument/2006/relationships/image" Target="../media/image3360.png"/><Relationship Id="rId293" Type="http://schemas.openxmlformats.org/officeDocument/2006/relationships/customXml" Target="../ink/ink10602.xml"/><Relationship Id="rId307" Type="http://schemas.openxmlformats.org/officeDocument/2006/relationships/customXml" Target="../ink/ink10609.xml"/><Relationship Id="rId349" Type="http://schemas.openxmlformats.org/officeDocument/2006/relationships/customXml" Target="../ink/ink10630.xml"/><Relationship Id="rId514" Type="http://schemas.openxmlformats.org/officeDocument/2006/relationships/image" Target="../media/image577.png"/><Relationship Id="rId556" Type="http://schemas.openxmlformats.org/officeDocument/2006/relationships/image" Target="../media/image598.png"/><Relationship Id="rId88" Type="http://schemas.openxmlformats.org/officeDocument/2006/relationships/image" Target="../media/image3570.png"/><Relationship Id="rId111" Type="http://schemas.openxmlformats.org/officeDocument/2006/relationships/customXml" Target="../ink/ink10511.xml"/><Relationship Id="rId153" Type="http://schemas.openxmlformats.org/officeDocument/2006/relationships/customXml" Target="../ink/ink10532.xml"/><Relationship Id="rId195" Type="http://schemas.openxmlformats.org/officeDocument/2006/relationships/customXml" Target="../ink/ink10553.xml"/><Relationship Id="rId209" Type="http://schemas.openxmlformats.org/officeDocument/2006/relationships/customXml" Target="../ink/ink10560.xml"/><Relationship Id="rId360" Type="http://schemas.openxmlformats.org/officeDocument/2006/relationships/image" Target="../media/image5000.png"/><Relationship Id="rId416" Type="http://schemas.openxmlformats.org/officeDocument/2006/relationships/image" Target="../media/image5280.png"/><Relationship Id="rId598" Type="http://schemas.openxmlformats.org/officeDocument/2006/relationships/image" Target="../media/image6190.png"/><Relationship Id="rId220" Type="http://schemas.openxmlformats.org/officeDocument/2006/relationships/image" Target="../media/image423.png"/><Relationship Id="rId458" Type="http://schemas.openxmlformats.org/officeDocument/2006/relationships/image" Target="../media/image5490.png"/><Relationship Id="rId623" Type="http://schemas.openxmlformats.org/officeDocument/2006/relationships/customXml" Target="../ink/ink10767.xml"/><Relationship Id="rId665" Type="http://schemas.openxmlformats.org/officeDocument/2006/relationships/customXml" Target="../ink/ink10788.xml"/><Relationship Id="rId15" Type="http://schemas.openxmlformats.org/officeDocument/2006/relationships/customXml" Target="../ink/ink10463.xml"/><Relationship Id="rId57" Type="http://schemas.openxmlformats.org/officeDocument/2006/relationships/customXml" Target="../ink/ink10484.xml"/><Relationship Id="rId262" Type="http://schemas.openxmlformats.org/officeDocument/2006/relationships/image" Target="../media/image4440.png"/><Relationship Id="rId318" Type="http://schemas.openxmlformats.org/officeDocument/2006/relationships/image" Target="../media/image4720.png"/><Relationship Id="rId525" Type="http://schemas.openxmlformats.org/officeDocument/2006/relationships/customXml" Target="../ink/ink10718.xml"/><Relationship Id="rId567" Type="http://schemas.openxmlformats.org/officeDocument/2006/relationships/customXml" Target="../ink/ink10739.xml"/><Relationship Id="rId99" Type="http://schemas.openxmlformats.org/officeDocument/2006/relationships/customXml" Target="../ink/ink10505.xml"/><Relationship Id="rId122" Type="http://schemas.openxmlformats.org/officeDocument/2006/relationships/image" Target="../media/image3740.png"/><Relationship Id="rId164" Type="http://schemas.openxmlformats.org/officeDocument/2006/relationships/image" Target="../media/image395.png"/><Relationship Id="rId371" Type="http://schemas.openxmlformats.org/officeDocument/2006/relationships/customXml" Target="../ink/ink10641.xml"/><Relationship Id="rId427" Type="http://schemas.openxmlformats.org/officeDocument/2006/relationships/customXml" Target="../ink/ink10669.xml"/><Relationship Id="rId469" Type="http://schemas.openxmlformats.org/officeDocument/2006/relationships/customXml" Target="../ink/ink10690.xml"/><Relationship Id="rId634" Type="http://schemas.openxmlformats.org/officeDocument/2006/relationships/image" Target="../media/image6370.png"/><Relationship Id="rId676" Type="http://schemas.openxmlformats.org/officeDocument/2006/relationships/image" Target="../media/image4940.png"/><Relationship Id="rId26" Type="http://schemas.openxmlformats.org/officeDocument/2006/relationships/image" Target="../media/image3260.png"/><Relationship Id="rId231" Type="http://schemas.openxmlformats.org/officeDocument/2006/relationships/customXml" Target="../ink/ink10571.xml"/><Relationship Id="rId273" Type="http://schemas.openxmlformats.org/officeDocument/2006/relationships/customXml" Target="../ink/ink10592.xml"/><Relationship Id="rId329" Type="http://schemas.openxmlformats.org/officeDocument/2006/relationships/customXml" Target="../ink/ink10620.xml"/><Relationship Id="rId480" Type="http://schemas.openxmlformats.org/officeDocument/2006/relationships/image" Target="../media/image5600.png"/><Relationship Id="rId536" Type="http://schemas.openxmlformats.org/officeDocument/2006/relationships/image" Target="../media/image588.png"/><Relationship Id="rId68" Type="http://schemas.openxmlformats.org/officeDocument/2006/relationships/image" Target="../media/image3470.png"/><Relationship Id="rId133" Type="http://schemas.openxmlformats.org/officeDocument/2006/relationships/customXml" Target="../ink/ink10522.xml"/><Relationship Id="rId175" Type="http://schemas.openxmlformats.org/officeDocument/2006/relationships/customXml" Target="../ink/ink10543.xml"/><Relationship Id="rId340" Type="http://schemas.openxmlformats.org/officeDocument/2006/relationships/image" Target="../media/image4830.png"/><Relationship Id="rId578" Type="http://schemas.openxmlformats.org/officeDocument/2006/relationships/image" Target="../media/image609.png"/><Relationship Id="rId200" Type="http://schemas.openxmlformats.org/officeDocument/2006/relationships/image" Target="../media/image413.png"/><Relationship Id="rId382" Type="http://schemas.openxmlformats.org/officeDocument/2006/relationships/image" Target="../media/image5111.png"/><Relationship Id="rId438" Type="http://schemas.openxmlformats.org/officeDocument/2006/relationships/image" Target="../media/image5390.png"/><Relationship Id="rId603" Type="http://schemas.openxmlformats.org/officeDocument/2006/relationships/customXml" Target="../ink/ink10757.xml"/><Relationship Id="rId645" Type="http://schemas.openxmlformats.org/officeDocument/2006/relationships/customXml" Target="../ink/ink10778.xml"/><Relationship Id="rId687" Type="http://schemas.openxmlformats.org/officeDocument/2006/relationships/customXml" Target="../ink/ink10799.xml"/><Relationship Id="rId242" Type="http://schemas.openxmlformats.org/officeDocument/2006/relationships/image" Target="../media/image4340.png"/><Relationship Id="rId284" Type="http://schemas.openxmlformats.org/officeDocument/2006/relationships/image" Target="../media/image4550.png"/><Relationship Id="rId491" Type="http://schemas.openxmlformats.org/officeDocument/2006/relationships/customXml" Target="../ink/ink10701.xml"/><Relationship Id="rId505" Type="http://schemas.openxmlformats.org/officeDocument/2006/relationships/customXml" Target="../ink/ink10708.xml"/><Relationship Id="rId37" Type="http://schemas.openxmlformats.org/officeDocument/2006/relationships/customXml" Target="../ink/ink10474.xml"/><Relationship Id="rId79" Type="http://schemas.openxmlformats.org/officeDocument/2006/relationships/customXml" Target="../ink/ink10495.xml"/><Relationship Id="rId102" Type="http://schemas.openxmlformats.org/officeDocument/2006/relationships/image" Target="../media/image3640.png"/><Relationship Id="rId144" Type="http://schemas.openxmlformats.org/officeDocument/2006/relationships/image" Target="../media/image3850.png"/><Relationship Id="rId547" Type="http://schemas.openxmlformats.org/officeDocument/2006/relationships/customXml" Target="../ink/ink10729.xml"/><Relationship Id="rId589" Type="http://schemas.openxmlformats.org/officeDocument/2006/relationships/customXml" Target="../ink/ink10750.xml"/><Relationship Id="rId90" Type="http://schemas.openxmlformats.org/officeDocument/2006/relationships/image" Target="../media/image3580.png"/><Relationship Id="rId186" Type="http://schemas.openxmlformats.org/officeDocument/2006/relationships/image" Target="../media/image406.png"/><Relationship Id="rId351" Type="http://schemas.openxmlformats.org/officeDocument/2006/relationships/customXml" Target="../ink/ink10631.xml"/><Relationship Id="rId393" Type="http://schemas.openxmlformats.org/officeDocument/2006/relationships/customXml" Target="../ink/ink10652.xml"/><Relationship Id="rId407" Type="http://schemas.openxmlformats.org/officeDocument/2006/relationships/customXml" Target="../ink/ink10659.xml"/><Relationship Id="rId449" Type="http://schemas.openxmlformats.org/officeDocument/2006/relationships/customXml" Target="../ink/ink10680.xml"/><Relationship Id="rId614" Type="http://schemas.openxmlformats.org/officeDocument/2006/relationships/image" Target="../media/image6270.png"/><Relationship Id="rId656" Type="http://schemas.openxmlformats.org/officeDocument/2006/relationships/image" Target="../media/image6480.png"/><Relationship Id="rId211" Type="http://schemas.openxmlformats.org/officeDocument/2006/relationships/customXml" Target="../ink/ink10561.xml"/><Relationship Id="rId253" Type="http://schemas.openxmlformats.org/officeDocument/2006/relationships/customXml" Target="../ink/ink10582.xml"/><Relationship Id="rId295" Type="http://schemas.openxmlformats.org/officeDocument/2006/relationships/customXml" Target="../ink/ink10603.xml"/><Relationship Id="rId309" Type="http://schemas.openxmlformats.org/officeDocument/2006/relationships/customXml" Target="../ink/ink10610.xml"/><Relationship Id="rId460" Type="http://schemas.openxmlformats.org/officeDocument/2006/relationships/image" Target="../media/image5500.png"/><Relationship Id="rId516" Type="http://schemas.openxmlformats.org/officeDocument/2006/relationships/image" Target="../media/image578.png"/><Relationship Id="rId48" Type="http://schemas.openxmlformats.org/officeDocument/2006/relationships/image" Target="../media/image3370.png"/><Relationship Id="rId113" Type="http://schemas.openxmlformats.org/officeDocument/2006/relationships/customXml" Target="../ink/ink10512.xml"/><Relationship Id="rId320" Type="http://schemas.openxmlformats.org/officeDocument/2006/relationships/image" Target="../media/image4730.png"/><Relationship Id="rId558" Type="http://schemas.openxmlformats.org/officeDocument/2006/relationships/image" Target="../media/image599.png"/><Relationship Id="rId155" Type="http://schemas.openxmlformats.org/officeDocument/2006/relationships/customXml" Target="../ink/ink10533.xml"/><Relationship Id="rId197" Type="http://schemas.openxmlformats.org/officeDocument/2006/relationships/customXml" Target="../ink/ink10554.xml"/><Relationship Id="rId362" Type="http://schemas.openxmlformats.org/officeDocument/2006/relationships/image" Target="../media/image5011.png"/><Relationship Id="rId418" Type="http://schemas.openxmlformats.org/officeDocument/2006/relationships/image" Target="../media/image5290.png"/><Relationship Id="rId625" Type="http://schemas.openxmlformats.org/officeDocument/2006/relationships/customXml" Target="../ink/ink10768.xml"/><Relationship Id="rId222" Type="http://schemas.openxmlformats.org/officeDocument/2006/relationships/image" Target="../media/image424.png"/><Relationship Id="rId264" Type="http://schemas.openxmlformats.org/officeDocument/2006/relationships/image" Target="../media/image4450.png"/><Relationship Id="rId471" Type="http://schemas.openxmlformats.org/officeDocument/2006/relationships/customXml" Target="../ink/ink10691.xml"/><Relationship Id="rId667" Type="http://schemas.openxmlformats.org/officeDocument/2006/relationships/customXml" Target="../ink/ink10789.xml"/><Relationship Id="rId17" Type="http://schemas.openxmlformats.org/officeDocument/2006/relationships/customXml" Target="../ink/ink10464.xml"/><Relationship Id="rId59" Type="http://schemas.openxmlformats.org/officeDocument/2006/relationships/customXml" Target="../ink/ink10485.xml"/><Relationship Id="rId124" Type="http://schemas.openxmlformats.org/officeDocument/2006/relationships/image" Target="../media/image3750.png"/><Relationship Id="rId527" Type="http://schemas.openxmlformats.org/officeDocument/2006/relationships/customXml" Target="../ink/ink10719.xml"/><Relationship Id="rId569" Type="http://schemas.openxmlformats.org/officeDocument/2006/relationships/customXml" Target="../ink/ink10740.xml"/><Relationship Id="rId70" Type="http://schemas.openxmlformats.org/officeDocument/2006/relationships/image" Target="../media/image3480.png"/><Relationship Id="rId166" Type="http://schemas.openxmlformats.org/officeDocument/2006/relationships/image" Target="../media/image396.png"/><Relationship Id="rId331" Type="http://schemas.openxmlformats.org/officeDocument/2006/relationships/customXml" Target="../ink/ink10621.xml"/><Relationship Id="rId373" Type="http://schemas.openxmlformats.org/officeDocument/2006/relationships/customXml" Target="../ink/ink10642.xml"/><Relationship Id="rId429" Type="http://schemas.openxmlformats.org/officeDocument/2006/relationships/customXml" Target="../ink/ink10670.xml"/><Relationship Id="rId580" Type="http://schemas.openxmlformats.org/officeDocument/2006/relationships/image" Target="../media/image610.png"/><Relationship Id="rId636" Type="http://schemas.openxmlformats.org/officeDocument/2006/relationships/image" Target="../media/image6380.png"/><Relationship Id="rId1" Type="http://schemas.openxmlformats.org/officeDocument/2006/relationships/slideLayout" Target="../slideLayouts/slideLayout12.xml"/><Relationship Id="rId233" Type="http://schemas.openxmlformats.org/officeDocument/2006/relationships/customXml" Target="../ink/ink10572.xml"/><Relationship Id="rId440" Type="http://schemas.openxmlformats.org/officeDocument/2006/relationships/image" Target="../media/image5400.png"/><Relationship Id="rId678" Type="http://schemas.openxmlformats.org/officeDocument/2006/relationships/image" Target="../media/image4950.png"/><Relationship Id="rId28" Type="http://schemas.openxmlformats.org/officeDocument/2006/relationships/image" Target="../media/image3270.png"/><Relationship Id="rId275" Type="http://schemas.openxmlformats.org/officeDocument/2006/relationships/customXml" Target="../ink/ink10593.xml"/><Relationship Id="rId300" Type="http://schemas.openxmlformats.org/officeDocument/2006/relationships/image" Target="../media/image4630.png"/><Relationship Id="rId482" Type="http://schemas.openxmlformats.org/officeDocument/2006/relationships/image" Target="../media/image5611.png"/><Relationship Id="rId538" Type="http://schemas.openxmlformats.org/officeDocument/2006/relationships/image" Target="../media/image589.png"/><Relationship Id="rId81" Type="http://schemas.openxmlformats.org/officeDocument/2006/relationships/customXml" Target="../ink/ink10496.xml"/><Relationship Id="rId135" Type="http://schemas.openxmlformats.org/officeDocument/2006/relationships/customXml" Target="../ink/ink10523.xml"/><Relationship Id="rId177" Type="http://schemas.openxmlformats.org/officeDocument/2006/relationships/customXml" Target="../ink/ink10544.xml"/><Relationship Id="rId342" Type="http://schemas.openxmlformats.org/officeDocument/2006/relationships/image" Target="../media/image4840.png"/><Relationship Id="rId384" Type="http://schemas.openxmlformats.org/officeDocument/2006/relationships/image" Target="../media/image5120.png"/><Relationship Id="rId591" Type="http://schemas.openxmlformats.org/officeDocument/2006/relationships/customXml" Target="../ink/ink10751.xml"/><Relationship Id="rId605" Type="http://schemas.openxmlformats.org/officeDocument/2006/relationships/customXml" Target="../ink/ink10758.xml"/><Relationship Id="rId202" Type="http://schemas.openxmlformats.org/officeDocument/2006/relationships/image" Target="../media/image414.png"/><Relationship Id="rId244" Type="http://schemas.openxmlformats.org/officeDocument/2006/relationships/image" Target="../media/image4350.png"/><Relationship Id="rId647" Type="http://schemas.openxmlformats.org/officeDocument/2006/relationships/customXml" Target="../ink/ink10779.xml"/><Relationship Id="rId689" Type="http://schemas.openxmlformats.org/officeDocument/2006/relationships/customXml" Target="../ink/ink10800.xml"/><Relationship Id="rId39" Type="http://schemas.openxmlformats.org/officeDocument/2006/relationships/customXml" Target="../ink/ink10475.xml"/><Relationship Id="rId286" Type="http://schemas.openxmlformats.org/officeDocument/2006/relationships/image" Target="../media/image4560.png"/><Relationship Id="rId451" Type="http://schemas.openxmlformats.org/officeDocument/2006/relationships/customXml" Target="../ink/ink10681.xml"/><Relationship Id="rId493" Type="http://schemas.openxmlformats.org/officeDocument/2006/relationships/customXml" Target="../ink/ink10702.xml"/><Relationship Id="rId507" Type="http://schemas.openxmlformats.org/officeDocument/2006/relationships/customXml" Target="../ink/ink10709.xml"/><Relationship Id="rId549" Type="http://schemas.openxmlformats.org/officeDocument/2006/relationships/customXml" Target="../ink/ink10730.xml"/><Relationship Id="rId50" Type="http://schemas.openxmlformats.org/officeDocument/2006/relationships/image" Target="../media/image3380.png"/><Relationship Id="rId104" Type="http://schemas.openxmlformats.org/officeDocument/2006/relationships/image" Target="../media/image3650.png"/><Relationship Id="rId146" Type="http://schemas.openxmlformats.org/officeDocument/2006/relationships/image" Target="../media/image3860.png"/><Relationship Id="rId188" Type="http://schemas.openxmlformats.org/officeDocument/2006/relationships/image" Target="../media/image407.png"/><Relationship Id="rId311" Type="http://schemas.openxmlformats.org/officeDocument/2006/relationships/customXml" Target="../ink/ink10611.xml"/><Relationship Id="rId353" Type="http://schemas.openxmlformats.org/officeDocument/2006/relationships/customXml" Target="../ink/ink10632.xml"/><Relationship Id="rId395" Type="http://schemas.openxmlformats.org/officeDocument/2006/relationships/customXml" Target="../ink/ink10653.xml"/><Relationship Id="rId409" Type="http://schemas.openxmlformats.org/officeDocument/2006/relationships/customXml" Target="../ink/ink10660.xml"/><Relationship Id="rId560" Type="http://schemas.openxmlformats.org/officeDocument/2006/relationships/image" Target="../media/image600.png"/><Relationship Id="rId92" Type="http://schemas.openxmlformats.org/officeDocument/2006/relationships/image" Target="../media/image3590.png"/><Relationship Id="rId213" Type="http://schemas.openxmlformats.org/officeDocument/2006/relationships/customXml" Target="../ink/ink10562.xml"/><Relationship Id="rId420" Type="http://schemas.openxmlformats.org/officeDocument/2006/relationships/image" Target="../media/image5300.png"/><Relationship Id="rId616" Type="http://schemas.openxmlformats.org/officeDocument/2006/relationships/image" Target="../media/image6280.png"/><Relationship Id="rId658" Type="http://schemas.openxmlformats.org/officeDocument/2006/relationships/image" Target="../media/image6490.png"/><Relationship Id="rId255" Type="http://schemas.openxmlformats.org/officeDocument/2006/relationships/customXml" Target="../ink/ink10583.xml"/><Relationship Id="rId297" Type="http://schemas.openxmlformats.org/officeDocument/2006/relationships/customXml" Target="../ink/ink10604.xml"/><Relationship Id="rId462" Type="http://schemas.openxmlformats.org/officeDocument/2006/relationships/image" Target="../media/image5511.png"/><Relationship Id="rId518" Type="http://schemas.openxmlformats.org/officeDocument/2006/relationships/image" Target="../media/image579.png"/><Relationship Id="rId115" Type="http://schemas.openxmlformats.org/officeDocument/2006/relationships/customXml" Target="../ink/ink10513.xml"/><Relationship Id="rId157" Type="http://schemas.openxmlformats.org/officeDocument/2006/relationships/customXml" Target="../ink/ink10534.xml"/><Relationship Id="rId322" Type="http://schemas.openxmlformats.org/officeDocument/2006/relationships/image" Target="../media/image4740.png"/><Relationship Id="rId364" Type="http://schemas.openxmlformats.org/officeDocument/2006/relationships/image" Target="../media/image5020.png"/><Relationship Id="rId61" Type="http://schemas.openxmlformats.org/officeDocument/2006/relationships/customXml" Target="../ink/ink10486.xml"/><Relationship Id="rId199" Type="http://schemas.openxmlformats.org/officeDocument/2006/relationships/customXml" Target="../ink/ink10555.xml"/><Relationship Id="rId571" Type="http://schemas.openxmlformats.org/officeDocument/2006/relationships/customXml" Target="../ink/ink10741.xml"/><Relationship Id="rId627" Type="http://schemas.openxmlformats.org/officeDocument/2006/relationships/customXml" Target="../ink/ink10769.xml"/><Relationship Id="rId669" Type="http://schemas.openxmlformats.org/officeDocument/2006/relationships/customXml" Target="../ink/ink10790.xml"/><Relationship Id="rId19" Type="http://schemas.openxmlformats.org/officeDocument/2006/relationships/customXml" Target="../ink/ink10465.xml"/><Relationship Id="rId224" Type="http://schemas.openxmlformats.org/officeDocument/2006/relationships/image" Target="../media/image425.png"/><Relationship Id="rId266" Type="http://schemas.openxmlformats.org/officeDocument/2006/relationships/image" Target="../media/image4460.png"/><Relationship Id="rId431" Type="http://schemas.openxmlformats.org/officeDocument/2006/relationships/customXml" Target="../ink/ink10671.xml"/><Relationship Id="rId473" Type="http://schemas.openxmlformats.org/officeDocument/2006/relationships/customXml" Target="../ink/ink10692.xml"/><Relationship Id="rId529" Type="http://schemas.openxmlformats.org/officeDocument/2006/relationships/customXml" Target="../ink/ink10720.xml"/><Relationship Id="rId680" Type="http://schemas.openxmlformats.org/officeDocument/2006/relationships/image" Target="../media/image6530.png"/><Relationship Id="rId30" Type="http://schemas.openxmlformats.org/officeDocument/2006/relationships/image" Target="../media/image3280.png"/><Relationship Id="rId126" Type="http://schemas.openxmlformats.org/officeDocument/2006/relationships/image" Target="../media/image3760.png"/><Relationship Id="rId168" Type="http://schemas.openxmlformats.org/officeDocument/2006/relationships/image" Target="../media/image397.png"/><Relationship Id="rId333" Type="http://schemas.openxmlformats.org/officeDocument/2006/relationships/customXml" Target="../ink/ink10622.xml"/><Relationship Id="rId540" Type="http://schemas.openxmlformats.org/officeDocument/2006/relationships/image" Target="../media/image590.png"/><Relationship Id="rId72" Type="http://schemas.openxmlformats.org/officeDocument/2006/relationships/image" Target="../media/image3490.png"/><Relationship Id="rId375" Type="http://schemas.openxmlformats.org/officeDocument/2006/relationships/customXml" Target="../ink/ink10643.xml"/><Relationship Id="rId582" Type="http://schemas.openxmlformats.org/officeDocument/2006/relationships/image" Target="../media/image611.png"/><Relationship Id="rId638" Type="http://schemas.openxmlformats.org/officeDocument/2006/relationships/image" Target="../media/image6390.png"/><Relationship Id="rId3" Type="http://schemas.openxmlformats.org/officeDocument/2006/relationships/customXml" Target="../ink/ink10457.xml"/><Relationship Id="rId235" Type="http://schemas.openxmlformats.org/officeDocument/2006/relationships/customXml" Target="../ink/ink10573.xml"/><Relationship Id="rId277" Type="http://schemas.openxmlformats.org/officeDocument/2006/relationships/customXml" Target="../ink/ink10594.xml"/><Relationship Id="rId400" Type="http://schemas.openxmlformats.org/officeDocument/2006/relationships/image" Target="../media/image5200.png"/><Relationship Id="rId442" Type="http://schemas.openxmlformats.org/officeDocument/2006/relationships/image" Target="../media/image5411.png"/><Relationship Id="rId484" Type="http://schemas.openxmlformats.org/officeDocument/2006/relationships/image" Target="../media/image5620.png"/><Relationship Id="rId137" Type="http://schemas.openxmlformats.org/officeDocument/2006/relationships/customXml" Target="../ink/ink10524.xml"/><Relationship Id="rId302" Type="http://schemas.openxmlformats.org/officeDocument/2006/relationships/image" Target="../media/image4640.png"/><Relationship Id="rId344" Type="http://schemas.openxmlformats.org/officeDocument/2006/relationships/image" Target="../media/image4850.png"/><Relationship Id="rId691" Type="http://schemas.openxmlformats.org/officeDocument/2006/relationships/customXml" Target="../ink/ink10801.xml"/><Relationship Id="rId41" Type="http://schemas.openxmlformats.org/officeDocument/2006/relationships/customXml" Target="../ink/ink10476.xml"/><Relationship Id="rId83" Type="http://schemas.openxmlformats.org/officeDocument/2006/relationships/customXml" Target="../ink/ink10497.xml"/><Relationship Id="rId179" Type="http://schemas.openxmlformats.org/officeDocument/2006/relationships/customXml" Target="../ink/ink10545.xml"/><Relationship Id="rId386" Type="http://schemas.openxmlformats.org/officeDocument/2006/relationships/image" Target="../media/image5130.png"/><Relationship Id="rId551" Type="http://schemas.openxmlformats.org/officeDocument/2006/relationships/customXml" Target="../ink/ink10731.xml"/><Relationship Id="rId593" Type="http://schemas.openxmlformats.org/officeDocument/2006/relationships/customXml" Target="../ink/ink10752.xml"/><Relationship Id="rId607" Type="http://schemas.openxmlformats.org/officeDocument/2006/relationships/customXml" Target="../ink/ink10759.xml"/><Relationship Id="rId649" Type="http://schemas.openxmlformats.org/officeDocument/2006/relationships/customXml" Target="../ink/ink10780.xml"/><Relationship Id="rId190" Type="http://schemas.openxmlformats.org/officeDocument/2006/relationships/image" Target="../media/image408.png"/><Relationship Id="rId204" Type="http://schemas.openxmlformats.org/officeDocument/2006/relationships/image" Target="../media/image415.png"/><Relationship Id="rId246" Type="http://schemas.openxmlformats.org/officeDocument/2006/relationships/image" Target="../media/image4360.png"/><Relationship Id="rId288" Type="http://schemas.openxmlformats.org/officeDocument/2006/relationships/image" Target="../media/image4570.png"/><Relationship Id="rId411" Type="http://schemas.openxmlformats.org/officeDocument/2006/relationships/customXml" Target="../ink/ink10661.xml"/><Relationship Id="rId453" Type="http://schemas.openxmlformats.org/officeDocument/2006/relationships/customXml" Target="../ink/ink10682.xml"/><Relationship Id="rId509" Type="http://schemas.openxmlformats.org/officeDocument/2006/relationships/customXml" Target="../ink/ink10710.xml"/><Relationship Id="rId660" Type="http://schemas.openxmlformats.org/officeDocument/2006/relationships/image" Target="../media/image6500.png"/><Relationship Id="rId106" Type="http://schemas.openxmlformats.org/officeDocument/2006/relationships/image" Target="../media/image3660.png"/><Relationship Id="rId313" Type="http://schemas.openxmlformats.org/officeDocument/2006/relationships/customXml" Target="../ink/ink10612.xml"/><Relationship Id="rId495" Type="http://schemas.openxmlformats.org/officeDocument/2006/relationships/customXml" Target="../ink/ink10703.xml"/><Relationship Id="rId10" Type="http://schemas.openxmlformats.org/officeDocument/2006/relationships/image" Target="../media/image3180.png"/><Relationship Id="rId52" Type="http://schemas.openxmlformats.org/officeDocument/2006/relationships/image" Target="../media/image3390.png"/><Relationship Id="rId94" Type="http://schemas.openxmlformats.org/officeDocument/2006/relationships/image" Target="../media/image3600.png"/><Relationship Id="rId148" Type="http://schemas.openxmlformats.org/officeDocument/2006/relationships/image" Target="../media/image3870.png"/><Relationship Id="rId355" Type="http://schemas.openxmlformats.org/officeDocument/2006/relationships/customXml" Target="../ink/ink10633.xml"/><Relationship Id="rId397" Type="http://schemas.openxmlformats.org/officeDocument/2006/relationships/customXml" Target="../ink/ink10654.xml"/><Relationship Id="rId520" Type="http://schemas.openxmlformats.org/officeDocument/2006/relationships/image" Target="../media/image580.png"/><Relationship Id="rId562" Type="http://schemas.openxmlformats.org/officeDocument/2006/relationships/image" Target="../media/image601.png"/><Relationship Id="rId618" Type="http://schemas.openxmlformats.org/officeDocument/2006/relationships/image" Target="../media/image6290.png"/><Relationship Id="rId215" Type="http://schemas.openxmlformats.org/officeDocument/2006/relationships/customXml" Target="../ink/ink10563.xml"/><Relationship Id="rId257" Type="http://schemas.openxmlformats.org/officeDocument/2006/relationships/customXml" Target="../ink/ink10584.xml"/><Relationship Id="rId422" Type="http://schemas.openxmlformats.org/officeDocument/2006/relationships/image" Target="../media/image5311.png"/><Relationship Id="rId464" Type="http://schemas.openxmlformats.org/officeDocument/2006/relationships/image" Target="../media/image5520.png"/><Relationship Id="rId299" Type="http://schemas.openxmlformats.org/officeDocument/2006/relationships/customXml" Target="../ink/ink10605.xml"/><Relationship Id="rId63" Type="http://schemas.openxmlformats.org/officeDocument/2006/relationships/customXml" Target="../ink/ink10487.xml"/><Relationship Id="rId159" Type="http://schemas.openxmlformats.org/officeDocument/2006/relationships/customXml" Target="../ink/ink10535.xml"/><Relationship Id="rId366" Type="http://schemas.openxmlformats.org/officeDocument/2006/relationships/image" Target="../media/image5030.png"/><Relationship Id="rId573" Type="http://schemas.openxmlformats.org/officeDocument/2006/relationships/customXml" Target="../ink/ink10742.xml"/><Relationship Id="rId226" Type="http://schemas.openxmlformats.org/officeDocument/2006/relationships/image" Target="../media/image426.png"/><Relationship Id="rId433" Type="http://schemas.openxmlformats.org/officeDocument/2006/relationships/customXml" Target="../ink/ink10672.xml"/><Relationship Id="rId640" Type="http://schemas.openxmlformats.org/officeDocument/2006/relationships/image" Target="../media/image6400.png"/><Relationship Id="rId74" Type="http://schemas.openxmlformats.org/officeDocument/2006/relationships/image" Target="../media/image3500.png"/><Relationship Id="rId377" Type="http://schemas.openxmlformats.org/officeDocument/2006/relationships/customXml" Target="../ink/ink10644.xml"/><Relationship Id="rId500" Type="http://schemas.openxmlformats.org/officeDocument/2006/relationships/image" Target="../media/image570.png"/><Relationship Id="rId584" Type="http://schemas.openxmlformats.org/officeDocument/2006/relationships/image" Target="../media/image612.png"/><Relationship Id="rId5" Type="http://schemas.openxmlformats.org/officeDocument/2006/relationships/customXml" Target="../ink/ink10458.xml"/><Relationship Id="rId237" Type="http://schemas.openxmlformats.org/officeDocument/2006/relationships/customXml" Target="../ink/ink10574.xml"/><Relationship Id="rId444" Type="http://schemas.openxmlformats.org/officeDocument/2006/relationships/image" Target="../media/image5420.png"/><Relationship Id="rId651" Type="http://schemas.openxmlformats.org/officeDocument/2006/relationships/customXml" Target="../ink/ink10781.xml"/><Relationship Id="rId290" Type="http://schemas.openxmlformats.org/officeDocument/2006/relationships/image" Target="../media/image4580.png"/><Relationship Id="rId304" Type="http://schemas.openxmlformats.org/officeDocument/2006/relationships/image" Target="../media/image4650.png"/><Relationship Id="rId388" Type="http://schemas.openxmlformats.org/officeDocument/2006/relationships/image" Target="../media/image5140.png"/><Relationship Id="rId511" Type="http://schemas.openxmlformats.org/officeDocument/2006/relationships/customXml" Target="../ink/ink10711.xml"/><Relationship Id="rId609" Type="http://schemas.openxmlformats.org/officeDocument/2006/relationships/customXml" Target="../ink/ink10760.xml"/><Relationship Id="rId85" Type="http://schemas.openxmlformats.org/officeDocument/2006/relationships/customXml" Target="../ink/ink10498.xml"/><Relationship Id="rId150" Type="http://schemas.openxmlformats.org/officeDocument/2006/relationships/image" Target="../media/image3880.png"/><Relationship Id="rId595" Type="http://schemas.openxmlformats.org/officeDocument/2006/relationships/customXml" Target="../ink/ink10753.xml"/><Relationship Id="rId248" Type="http://schemas.openxmlformats.org/officeDocument/2006/relationships/image" Target="../media/image4370.png"/><Relationship Id="rId455" Type="http://schemas.openxmlformats.org/officeDocument/2006/relationships/customXml" Target="../ink/ink10683.xml"/><Relationship Id="rId662" Type="http://schemas.openxmlformats.org/officeDocument/2006/relationships/image" Target="../media/image6512.png"/><Relationship Id="rId12" Type="http://schemas.openxmlformats.org/officeDocument/2006/relationships/image" Target="../media/image3190.png"/><Relationship Id="rId108" Type="http://schemas.openxmlformats.org/officeDocument/2006/relationships/image" Target="../media/image3670.png"/><Relationship Id="rId315" Type="http://schemas.openxmlformats.org/officeDocument/2006/relationships/customXml" Target="../ink/ink10613.xml"/><Relationship Id="rId522" Type="http://schemas.openxmlformats.org/officeDocument/2006/relationships/image" Target="../media/image581.png"/><Relationship Id="rId96" Type="http://schemas.openxmlformats.org/officeDocument/2006/relationships/image" Target="../media/image3610.png"/><Relationship Id="rId161" Type="http://schemas.openxmlformats.org/officeDocument/2006/relationships/customXml" Target="../ink/ink10536.xml"/><Relationship Id="rId399" Type="http://schemas.openxmlformats.org/officeDocument/2006/relationships/customXml" Target="../ink/ink10655.xml"/><Relationship Id="rId259" Type="http://schemas.openxmlformats.org/officeDocument/2006/relationships/customXml" Target="../ink/ink10585.xml"/><Relationship Id="rId466" Type="http://schemas.openxmlformats.org/officeDocument/2006/relationships/image" Target="../media/image5530.png"/><Relationship Id="rId673" Type="http://schemas.openxmlformats.org/officeDocument/2006/relationships/customXml" Target="../ink/ink10792.xml"/><Relationship Id="rId23" Type="http://schemas.openxmlformats.org/officeDocument/2006/relationships/customXml" Target="../ink/ink10467.xml"/><Relationship Id="rId119" Type="http://schemas.openxmlformats.org/officeDocument/2006/relationships/customXml" Target="../ink/ink10515.xml"/><Relationship Id="rId326" Type="http://schemas.openxmlformats.org/officeDocument/2006/relationships/image" Target="../media/image4760.png"/><Relationship Id="rId533" Type="http://schemas.openxmlformats.org/officeDocument/2006/relationships/customXml" Target="../ink/ink10722.xml"/><Relationship Id="rId172" Type="http://schemas.openxmlformats.org/officeDocument/2006/relationships/image" Target="../media/image399.png"/><Relationship Id="rId477" Type="http://schemas.openxmlformats.org/officeDocument/2006/relationships/customXml" Target="../ink/ink10694.xml"/><Relationship Id="rId600" Type="http://schemas.openxmlformats.org/officeDocument/2006/relationships/image" Target="../media/image6200.png"/><Relationship Id="rId684" Type="http://schemas.openxmlformats.org/officeDocument/2006/relationships/image" Target="../media/image6550.png"/><Relationship Id="rId337" Type="http://schemas.openxmlformats.org/officeDocument/2006/relationships/customXml" Target="../ink/ink10624.xml"/><Relationship Id="rId34" Type="http://schemas.openxmlformats.org/officeDocument/2006/relationships/image" Target="../media/image3300.png"/><Relationship Id="rId544" Type="http://schemas.openxmlformats.org/officeDocument/2006/relationships/image" Target="../media/image592.png"/><Relationship Id="rId183" Type="http://schemas.openxmlformats.org/officeDocument/2006/relationships/customXml" Target="../ink/ink10547.xml"/><Relationship Id="rId390" Type="http://schemas.openxmlformats.org/officeDocument/2006/relationships/image" Target="../media/image5150.png"/><Relationship Id="rId404" Type="http://schemas.openxmlformats.org/officeDocument/2006/relationships/image" Target="../media/image5220.png"/><Relationship Id="rId611" Type="http://schemas.openxmlformats.org/officeDocument/2006/relationships/customXml" Target="../ink/ink10761.xml"/><Relationship Id="rId250" Type="http://schemas.openxmlformats.org/officeDocument/2006/relationships/image" Target="../media/image4380.png"/><Relationship Id="rId488" Type="http://schemas.openxmlformats.org/officeDocument/2006/relationships/image" Target="../media/image5640.png"/><Relationship Id="rId45" Type="http://schemas.openxmlformats.org/officeDocument/2006/relationships/customXml" Target="../ink/ink10478.xml"/><Relationship Id="rId110" Type="http://schemas.openxmlformats.org/officeDocument/2006/relationships/image" Target="../media/image3680.png"/><Relationship Id="rId348" Type="http://schemas.openxmlformats.org/officeDocument/2006/relationships/image" Target="../media/image4870.png"/><Relationship Id="rId555" Type="http://schemas.openxmlformats.org/officeDocument/2006/relationships/customXml" Target="../ink/ink10733.xml"/><Relationship Id="rId194" Type="http://schemas.openxmlformats.org/officeDocument/2006/relationships/image" Target="../media/image410.png"/><Relationship Id="rId208" Type="http://schemas.openxmlformats.org/officeDocument/2006/relationships/image" Target="../media/image417.png"/><Relationship Id="rId415" Type="http://schemas.openxmlformats.org/officeDocument/2006/relationships/customXml" Target="../ink/ink10663.xml"/><Relationship Id="rId622" Type="http://schemas.openxmlformats.org/officeDocument/2006/relationships/image" Target="../media/image6312.png"/><Relationship Id="rId261" Type="http://schemas.openxmlformats.org/officeDocument/2006/relationships/customXml" Target="../ink/ink10586.xml"/><Relationship Id="rId499" Type="http://schemas.openxmlformats.org/officeDocument/2006/relationships/customXml" Target="../ink/ink10705.xml"/><Relationship Id="rId56" Type="http://schemas.openxmlformats.org/officeDocument/2006/relationships/image" Target="../media/image3410.png"/><Relationship Id="rId359" Type="http://schemas.openxmlformats.org/officeDocument/2006/relationships/customXml" Target="../ink/ink10635.xml"/><Relationship Id="rId566" Type="http://schemas.openxmlformats.org/officeDocument/2006/relationships/image" Target="../media/image603.png"/><Relationship Id="rId121" Type="http://schemas.openxmlformats.org/officeDocument/2006/relationships/customXml" Target="../ink/ink10516.xml"/><Relationship Id="rId219" Type="http://schemas.openxmlformats.org/officeDocument/2006/relationships/customXml" Target="../ink/ink10565.xml"/><Relationship Id="rId426" Type="http://schemas.openxmlformats.org/officeDocument/2006/relationships/image" Target="../media/image5330.png"/><Relationship Id="rId633" Type="http://schemas.openxmlformats.org/officeDocument/2006/relationships/customXml" Target="../ink/ink10772.xml"/><Relationship Id="rId67" Type="http://schemas.openxmlformats.org/officeDocument/2006/relationships/customXml" Target="../ink/ink10489.xml"/><Relationship Id="rId272" Type="http://schemas.openxmlformats.org/officeDocument/2006/relationships/image" Target="../media/image4490.png"/><Relationship Id="rId577" Type="http://schemas.openxmlformats.org/officeDocument/2006/relationships/customXml" Target="../ink/ink10744.xml"/><Relationship Id="rId132" Type="http://schemas.openxmlformats.org/officeDocument/2006/relationships/image" Target="../media/image3790.png"/><Relationship Id="rId437" Type="http://schemas.openxmlformats.org/officeDocument/2006/relationships/customXml" Target="../ink/ink10674.xml"/><Relationship Id="rId644" Type="http://schemas.openxmlformats.org/officeDocument/2006/relationships/image" Target="../media/image6420.png"/><Relationship Id="rId283" Type="http://schemas.openxmlformats.org/officeDocument/2006/relationships/customXml" Target="../ink/ink10597.xml"/><Relationship Id="rId490" Type="http://schemas.openxmlformats.org/officeDocument/2006/relationships/image" Target="../media/image5650.png"/><Relationship Id="rId504" Type="http://schemas.openxmlformats.org/officeDocument/2006/relationships/image" Target="../media/image572.png"/><Relationship Id="rId78" Type="http://schemas.openxmlformats.org/officeDocument/2006/relationships/image" Target="../media/image3520.png"/><Relationship Id="rId143" Type="http://schemas.openxmlformats.org/officeDocument/2006/relationships/customXml" Target="../ink/ink10527.xml"/><Relationship Id="rId350" Type="http://schemas.openxmlformats.org/officeDocument/2006/relationships/image" Target="../media/image4880.png"/><Relationship Id="rId588" Type="http://schemas.openxmlformats.org/officeDocument/2006/relationships/image" Target="../media/image6140.png"/><Relationship Id="rId9" Type="http://schemas.openxmlformats.org/officeDocument/2006/relationships/customXml" Target="../ink/ink10460.xml"/><Relationship Id="rId210" Type="http://schemas.openxmlformats.org/officeDocument/2006/relationships/image" Target="../media/image418.png"/><Relationship Id="rId448" Type="http://schemas.openxmlformats.org/officeDocument/2006/relationships/image" Target="../media/image5440.png"/><Relationship Id="rId655" Type="http://schemas.openxmlformats.org/officeDocument/2006/relationships/customXml" Target="../ink/ink10783.xml"/><Relationship Id="rId294" Type="http://schemas.openxmlformats.org/officeDocument/2006/relationships/image" Target="../media/image4600.png"/><Relationship Id="rId308" Type="http://schemas.openxmlformats.org/officeDocument/2006/relationships/image" Target="../media/image4670.png"/><Relationship Id="rId515" Type="http://schemas.openxmlformats.org/officeDocument/2006/relationships/customXml" Target="../ink/ink10713.xml"/><Relationship Id="rId89" Type="http://schemas.openxmlformats.org/officeDocument/2006/relationships/customXml" Target="../ink/ink10500.xml"/><Relationship Id="rId154" Type="http://schemas.openxmlformats.org/officeDocument/2006/relationships/image" Target="../media/image3900.png"/><Relationship Id="rId361" Type="http://schemas.openxmlformats.org/officeDocument/2006/relationships/customXml" Target="../ink/ink10636.xml"/><Relationship Id="rId599" Type="http://schemas.openxmlformats.org/officeDocument/2006/relationships/customXml" Target="../ink/ink10755.xml"/><Relationship Id="rId459" Type="http://schemas.openxmlformats.org/officeDocument/2006/relationships/customXml" Target="../ink/ink10685.xml"/><Relationship Id="rId666" Type="http://schemas.openxmlformats.org/officeDocument/2006/relationships/image" Target="../media/image4890.png"/><Relationship Id="rId16" Type="http://schemas.openxmlformats.org/officeDocument/2006/relationships/image" Target="../media/image3210.png"/><Relationship Id="rId221" Type="http://schemas.openxmlformats.org/officeDocument/2006/relationships/customXml" Target="../ink/ink10566.xml"/><Relationship Id="rId319" Type="http://schemas.openxmlformats.org/officeDocument/2006/relationships/customXml" Target="../ink/ink10615.xml"/><Relationship Id="rId526" Type="http://schemas.openxmlformats.org/officeDocument/2006/relationships/image" Target="../media/image583.png"/><Relationship Id="rId165" Type="http://schemas.openxmlformats.org/officeDocument/2006/relationships/customXml" Target="../ink/ink10538.xml"/><Relationship Id="rId372" Type="http://schemas.openxmlformats.org/officeDocument/2006/relationships/image" Target="../media/image5060.png"/><Relationship Id="rId677" Type="http://schemas.openxmlformats.org/officeDocument/2006/relationships/customXml" Target="../ink/ink10794.xml"/><Relationship Id="rId232" Type="http://schemas.openxmlformats.org/officeDocument/2006/relationships/image" Target="../media/image429.png"/><Relationship Id="rId27" Type="http://schemas.openxmlformats.org/officeDocument/2006/relationships/customXml" Target="../ink/ink10469.xml"/><Relationship Id="rId537" Type="http://schemas.openxmlformats.org/officeDocument/2006/relationships/customXml" Target="../ink/ink10724.xml"/><Relationship Id="rId80" Type="http://schemas.openxmlformats.org/officeDocument/2006/relationships/image" Target="../media/image3530.png"/><Relationship Id="rId176" Type="http://schemas.openxmlformats.org/officeDocument/2006/relationships/image" Target="../media/image401.png"/><Relationship Id="rId383" Type="http://schemas.openxmlformats.org/officeDocument/2006/relationships/customXml" Target="../ink/ink10647.xml"/><Relationship Id="rId590" Type="http://schemas.openxmlformats.org/officeDocument/2006/relationships/image" Target="../media/image6150.png"/><Relationship Id="rId604" Type="http://schemas.openxmlformats.org/officeDocument/2006/relationships/image" Target="../media/image6220.png"/><Relationship Id="rId243" Type="http://schemas.openxmlformats.org/officeDocument/2006/relationships/customXml" Target="../ink/ink10577.xml"/><Relationship Id="rId450" Type="http://schemas.openxmlformats.org/officeDocument/2006/relationships/image" Target="../media/image5450.png"/><Relationship Id="rId688" Type="http://schemas.openxmlformats.org/officeDocument/2006/relationships/image" Target="../media/image6570.png"/><Relationship Id="rId38" Type="http://schemas.openxmlformats.org/officeDocument/2006/relationships/image" Target="../media/image3320.png"/><Relationship Id="rId103" Type="http://schemas.openxmlformats.org/officeDocument/2006/relationships/customXml" Target="../ink/ink10507.xml"/><Relationship Id="rId310" Type="http://schemas.openxmlformats.org/officeDocument/2006/relationships/image" Target="../media/image4680.png"/><Relationship Id="rId548" Type="http://schemas.openxmlformats.org/officeDocument/2006/relationships/image" Target="../media/image594.png"/><Relationship Id="rId91" Type="http://schemas.openxmlformats.org/officeDocument/2006/relationships/customXml" Target="../ink/ink10501.xml"/><Relationship Id="rId187" Type="http://schemas.openxmlformats.org/officeDocument/2006/relationships/customXml" Target="../ink/ink10549.xml"/><Relationship Id="rId394" Type="http://schemas.openxmlformats.org/officeDocument/2006/relationships/image" Target="../media/image5170.png"/><Relationship Id="rId408" Type="http://schemas.openxmlformats.org/officeDocument/2006/relationships/image" Target="../media/image5240.png"/><Relationship Id="rId615" Type="http://schemas.openxmlformats.org/officeDocument/2006/relationships/customXml" Target="../ink/ink10763.xml"/><Relationship Id="rId254" Type="http://schemas.openxmlformats.org/officeDocument/2006/relationships/image" Target="../media/image4400.png"/><Relationship Id="rId49" Type="http://schemas.openxmlformats.org/officeDocument/2006/relationships/customXml" Target="../ink/ink10480.xml"/><Relationship Id="rId114" Type="http://schemas.openxmlformats.org/officeDocument/2006/relationships/image" Target="../media/image3700.png"/><Relationship Id="rId461" Type="http://schemas.openxmlformats.org/officeDocument/2006/relationships/customXml" Target="../ink/ink10686.xml"/><Relationship Id="rId559" Type="http://schemas.openxmlformats.org/officeDocument/2006/relationships/customXml" Target="../ink/ink10735.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7.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228.xml.rels><?xml version="1.0" encoding="UTF-8" standalone="yes"?>
<Relationships xmlns="http://schemas.openxmlformats.org/package/2006/relationships"><Relationship Id="rId8" Type="http://schemas.openxmlformats.org/officeDocument/2006/relationships/image" Target="NULL"/><Relationship Id="rId13" Type="http://schemas.openxmlformats.org/officeDocument/2006/relationships/customXml" Target="../ink/ink10807.xml"/><Relationship Id="rId18" Type="http://schemas.openxmlformats.org/officeDocument/2006/relationships/image" Target="NULL"/><Relationship Id="rId26" Type="http://schemas.openxmlformats.org/officeDocument/2006/relationships/image" Target="NULL"/><Relationship Id="rId3" Type="http://schemas.openxmlformats.org/officeDocument/2006/relationships/customXml" Target="../ink/ink10802.xml"/><Relationship Id="rId21" Type="http://schemas.openxmlformats.org/officeDocument/2006/relationships/customXml" Target="../ink/ink10811.xml"/><Relationship Id="rId7" Type="http://schemas.openxmlformats.org/officeDocument/2006/relationships/customXml" Target="../ink/ink10804.xml"/><Relationship Id="rId12" Type="http://schemas.openxmlformats.org/officeDocument/2006/relationships/image" Target="NULL"/><Relationship Id="rId17" Type="http://schemas.openxmlformats.org/officeDocument/2006/relationships/customXml" Target="../ink/ink10809.xml"/><Relationship Id="rId25" Type="http://schemas.openxmlformats.org/officeDocument/2006/relationships/customXml" Target="../ink/ink10813.xml"/><Relationship Id="rId2" Type="http://schemas.openxmlformats.org/officeDocument/2006/relationships/image" Target="NULL"/><Relationship Id="rId16" Type="http://schemas.openxmlformats.org/officeDocument/2006/relationships/image" Target="NULL"/><Relationship Id="rId20" Type="http://schemas.openxmlformats.org/officeDocument/2006/relationships/image" Target="NULL"/><Relationship Id="rId29" Type="http://schemas.openxmlformats.org/officeDocument/2006/relationships/customXml" Target="../ink/ink10815.xml"/><Relationship Id="rId1" Type="http://schemas.openxmlformats.org/officeDocument/2006/relationships/slideLayout" Target="../slideLayouts/slideLayout12.xml"/><Relationship Id="rId6" Type="http://schemas.openxmlformats.org/officeDocument/2006/relationships/image" Target="NULL"/><Relationship Id="rId11" Type="http://schemas.openxmlformats.org/officeDocument/2006/relationships/customXml" Target="../ink/ink10806.xml"/><Relationship Id="rId24" Type="http://schemas.openxmlformats.org/officeDocument/2006/relationships/image" Target="NULL"/><Relationship Id="rId5" Type="http://schemas.openxmlformats.org/officeDocument/2006/relationships/customXml" Target="../ink/ink10803.xml"/><Relationship Id="rId15" Type="http://schemas.openxmlformats.org/officeDocument/2006/relationships/customXml" Target="../ink/ink10808.xml"/><Relationship Id="rId23" Type="http://schemas.openxmlformats.org/officeDocument/2006/relationships/customXml" Target="../ink/ink10812.xml"/><Relationship Id="rId28" Type="http://schemas.openxmlformats.org/officeDocument/2006/relationships/image" Target="NULL"/><Relationship Id="rId10" Type="http://schemas.openxmlformats.org/officeDocument/2006/relationships/image" Target="NULL"/><Relationship Id="rId19" Type="http://schemas.openxmlformats.org/officeDocument/2006/relationships/customXml" Target="../ink/ink10810.xml"/><Relationship Id="rId4" Type="http://schemas.openxmlformats.org/officeDocument/2006/relationships/image" Target="NULL"/><Relationship Id="rId9" Type="http://schemas.openxmlformats.org/officeDocument/2006/relationships/customXml" Target="../ink/ink10805.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0814.xml"/><Relationship Id="rId30" Type="http://schemas.openxmlformats.org/officeDocument/2006/relationships/image" Target="NULL"/></Relationships>
</file>

<file path=ppt/slides/_rels/slide229.xml.rels><?xml version="1.0" encoding="UTF-8" standalone="yes"?>
<Relationships xmlns="http://schemas.openxmlformats.org/package/2006/relationships"><Relationship Id="rId26" Type="http://schemas.openxmlformats.org/officeDocument/2006/relationships/customXml" Target="../ink/ink10828.xml"/><Relationship Id="rId21" Type="http://schemas.openxmlformats.org/officeDocument/2006/relationships/image" Target="NULL"/><Relationship Id="rId34" Type="http://schemas.openxmlformats.org/officeDocument/2006/relationships/customXml" Target="../ink/ink10832.xml"/><Relationship Id="rId42" Type="http://schemas.openxmlformats.org/officeDocument/2006/relationships/customXml" Target="../ink/ink10836.xml"/><Relationship Id="rId47" Type="http://schemas.openxmlformats.org/officeDocument/2006/relationships/image" Target="NULL"/><Relationship Id="rId50" Type="http://schemas.openxmlformats.org/officeDocument/2006/relationships/customXml" Target="../ink/ink10840.xml"/><Relationship Id="rId55" Type="http://schemas.openxmlformats.org/officeDocument/2006/relationships/image" Target="NULL"/><Relationship Id="rId63" Type="http://schemas.openxmlformats.org/officeDocument/2006/relationships/image" Target="NULL"/><Relationship Id="rId7" Type="http://schemas.openxmlformats.org/officeDocument/2006/relationships/image" Target="NULL"/><Relationship Id="rId2" Type="http://schemas.openxmlformats.org/officeDocument/2006/relationships/customXml" Target="../ink/ink10816.xml"/><Relationship Id="rId16" Type="http://schemas.openxmlformats.org/officeDocument/2006/relationships/customXml" Target="../ink/ink10823.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10827.xml"/><Relationship Id="rId32" Type="http://schemas.openxmlformats.org/officeDocument/2006/relationships/customXml" Target="../ink/ink10831.xml"/><Relationship Id="rId37" Type="http://schemas.openxmlformats.org/officeDocument/2006/relationships/image" Target="NULL"/><Relationship Id="rId40" Type="http://schemas.openxmlformats.org/officeDocument/2006/relationships/customXml" Target="../ink/ink10835.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0844.xml"/><Relationship Id="rId66" Type="http://schemas.openxmlformats.org/officeDocument/2006/relationships/image" Target="NULL"/><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0822.xml"/><Relationship Id="rId22" Type="http://schemas.openxmlformats.org/officeDocument/2006/relationships/customXml" Target="../ink/ink10826.xml"/><Relationship Id="rId27" Type="http://schemas.openxmlformats.org/officeDocument/2006/relationships/image" Target="NULL"/><Relationship Id="rId30" Type="http://schemas.openxmlformats.org/officeDocument/2006/relationships/customXml" Target="../ink/ink10830.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0839.xml"/><Relationship Id="rId56" Type="http://schemas.openxmlformats.org/officeDocument/2006/relationships/customXml" Target="../ink/ink10843.xml"/><Relationship Id="rId64" Type="http://schemas.openxmlformats.org/officeDocument/2006/relationships/customXml" Target="../ink/ink10847.xml"/><Relationship Id="rId8" Type="http://schemas.openxmlformats.org/officeDocument/2006/relationships/customXml" Target="../ink/ink10819.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10821.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0834.xml"/><Relationship Id="rId46" Type="http://schemas.openxmlformats.org/officeDocument/2006/relationships/customXml" Target="../ink/ink10838.xml"/><Relationship Id="rId59" Type="http://schemas.openxmlformats.org/officeDocument/2006/relationships/image" Target="NULL"/><Relationship Id="rId20" Type="http://schemas.openxmlformats.org/officeDocument/2006/relationships/customXml" Target="../ink/ink10825.xml"/><Relationship Id="rId41" Type="http://schemas.openxmlformats.org/officeDocument/2006/relationships/image" Target="NULL"/><Relationship Id="rId54" Type="http://schemas.openxmlformats.org/officeDocument/2006/relationships/customXml" Target="../ink/ink10842.xml"/><Relationship Id="rId62" Type="http://schemas.openxmlformats.org/officeDocument/2006/relationships/customXml" Target="../ink/ink10846.xml"/><Relationship Id="rId1" Type="http://schemas.openxmlformats.org/officeDocument/2006/relationships/slideLayout" Target="../slideLayouts/slideLayout12.xml"/><Relationship Id="rId6" Type="http://schemas.openxmlformats.org/officeDocument/2006/relationships/customXml" Target="../ink/ink10818.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0829.xml"/><Relationship Id="rId36" Type="http://schemas.openxmlformats.org/officeDocument/2006/relationships/customXml" Target="../ink/ink10833.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0820.xml"/><Relationship Id="rId31" Type="http://schemas.openxmlformats.org/officeDocument/2006/relationships/image" Target="NULL"/><Relationship Id="rId44" Type="http://schemas.openxmlformats.org/officeDocument/2006/relationships/customXml" Target="../ink/ink10837.xml"/><Relationship Id="rId52" Type="http://schemas.openxmlformats.org/officeDocument/2006/relationships/customXml" Target="../ink/ink10841.xml"/><Relationship Id="rId60" Type="http://schemas.openxmlformats.org/officeDocument/2006/relationships/customXml" Target="../ink/ink10845.xml"/><Relationship Id="rId65" Type="http://schemas.openxmlformats.org/officeDocument/2006/relationships/image" Target="NULL"/><Relationship Id="rId4" Type="http://schemas.openxmlformats.org/officeDocument/2006/relationships/customXml" Target="../ink/ink10817.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0824.xml"/><Relationship Id="rId39" Type="http://schemas.openxmlformats.org/officeDocument/2006/relationships/image" Target="NULL"/></Relationships>
</file>

<file path=ppt/slides/_rels/slide23.xml.rels><?xml version="1.0" encoding="UTF-8" standalone="yes"?>
<Relationships xmlns="http://schemas.openxmlformats.org/package/2006/relationships"><Relationship Id="rId117" Type="http://schemas.openxmlformats.org/officeDocument/2006/relationships/customXml" Target="../ink/ink404.xml"/><Relationship Id="rId21" Type="http://schemas.openxmlformats.org/officeDocument/2006/relationships/customXml" Target="../ink/ink356.xml"/><Relationship Id="rId63" Type="http://schemas.openxmlformats.org/officeDocument/2006/relationships/customXml" Target="../ink/ink377.xml"/><Relationship Id="rId159" Type="http://schemas.openxmlformats.org/officeDocument/2006/relationships/customXml" Target="../ink/ink425.xml"/><Relationship Id="rId170" Type="http://schemas.openxmlformats.org/officeDocument/2006/relationships/image" Target="../media/image11420.png"/><Relationship Id="rId191" Type="http://schemas.openxmlformats.org/officeDocument/2006/relationships/customXml" Target="../ink/ink441.xml"/><Relationship Id="rId205" Type="http://schemas.openxmlformats.org/officeDocument/2006/relationships/customXml" Target="../ink/ink448.xml"/><Relationship Id="rId226" Type="http://schemas.openxmlformats.org/officeDocument/2006/relationships/customXml" Target="../ink/ink459.xml"/><Relationship Id="rId247" Type="http://schemas.openxmlformats.org/officeDocument/2006/relationships/image" Target="../media/image1180.png"/><Relationship Id="rId107" Type="http://schemas.openxmlformats.org/officeDocument/2006/relationships/customXml" Target="../ink/ink399.xml"/><Relationship Id="rId11" Type="http://schemas.openxmlformats.org/officeDocument/2006/relationships/customXml" Target="../ink/ink351.xml"/><Relationship Id="rId32" Type="http://schemas.openxmlformats.org/officeDocument/2006/relationships/image" Target="../media/image10720.png"/><Relationship Id="rId53" Type="http://schemas.openxmlformats.org/officeDocument/2006/relationships/customXml" Target="../ink/ink372.xml"/><Relationship Id="rId74" Type="http://schemas.openxmlformats.org/officeDocument/2006/relationships/image" Target="../media/image10930.png"/><Relationship Id="rId128" Type="http://schemas.openxmlformats.org/officeDocument/2006/relationships/image" Target="../media/image11210.png"/><Relationship Id="rId149" Type="http://schemas.openxmlformats.org/officeDocument/2006/relationships/customXml" Target="../ink/ink420.xml"/><Relationship Id="rId5" Type="http://schemas.openxmlformats.org/officeDocument/2006/relationships/customXml" Target="../ink/ink348.xml"/><Relationship Id="rId95" Type="http://schemas.openxmlformats.org/officeDocument/2006/relationships/customXml" Target="../ink/ink393.xml"/><Relationship Id="rId160" Type="http://schemas.openxmlformats.org/officeDocument/2006/relationships/image" Target="../media/image11370.png"/><Relationship Id="rId181" Type="http://schemas.openxmlformats.org/officeDocument/2006/relationships/customXml" Target="../ink/ink436.xml"/><Relationship Id="rId216" Type="http://schemas.openxmlformats.org/officeDocument/2006/relationships/customXml" Target="../ink/ink454.xml"/><Relationship Id="rId237" Type="http://schemas.openxmlformats.org/officeDocument/2006/relationships/image" Target="../media/image11750.png"/><Relationship Id="rId258" Type="http://schemas.openxmlformats.org/officeDocument/2006/relationships/customXml" Target="../ink/ink475.xml"/><Relationship Id="rId22" Type="http://schemas.openxmlformats.org/officeDocument/2006/relationships/image" Target="../media/image10670.png"/><Relationship Id="rId43" Type="http://schemas.openxmlformats.org/officeDocument/2006/relationships/customXml" Target="../ink/ink367.xml"/><Relationship Id="rId64" Type="http://schemas.openxmlformats.org/officeDocument/2006/relationships/image" Target="../media/image10880.png"/><Relationship Id="rId118" Type="http://schemas.openxmlformats.org/officeDocument/2006/relationships/image" Target="../media/image11160.png"/><Relationship Id="rId139" Type="http://schemas.openxmlformats.org/officeDocument/2006/relationships/customXml" Target="../ink/ink415.xml"/><Relationship Id="rId85" Type="http://schemas.openxmlformats.org/officeDocument/2006/relationships/customXml" Target="../ink/ink388.xml"/><Relationship Id="rId150" Type="http://schemas.openxmlformats.org/officeDocument/2006/relationships/image" Target="../media/image11320.png"/><Relationship Id="rId171" Type="http://schemas.openxmlformats.org/officeDocument/2006/relationships/customXml" Target="../ink/ink431.xml"/><Relationship Id="rId192" Type="http://schemas.openxmlformats.org/officeDocument/2006/relationships/image" Target="../media/image11530.png"/><Relationship Id="rId206" Type="http://schemas.openxmlformats.org/officeDocument/2006/relationships/customXml" Target="../ink/ink449.xml"/><Relationship Id="rId227" Type="http://schemas.openxmlformats.org/officeDocument/2006/relationships/image" Target="../media/image1170.png"/><Relationship Id="rId248" Type="http://schemas.openxmlformats.org/officeDocument/2006/relationships/customXml" Target="../ink/ink470.xml"/><Relationship Id="rId12" Type="http://schemas.openxmlformats.org/officeDocument/2006/relationships/image" Target="../media/image10620.png"/><Relationship Id="rId33" Type="http://schemas.openxmlformats.org/officeDocument/2006/relationships/customXml" Target="../ink/ink362.xml"/><Relationship Id="rId108" Type="http://schemas.openxmlformats.org/officeDocument/2006/relationships/image" Target="../media/image11110.png"/><Relationship Id="rId129" Type="http://schemas.openxmlformats.org/officeDocument/2006/relationships/customXml" Target="../ink/ink410.xml"/><Relationship Id="rId54" Type="http://schemas.openxmlformats.org/officeDocument/2006/relationships/image" Target="../media/image10830.png"/><Relationship Id="rId75" Type="http://schemas.openxmlformats.org/officeDocument/2006/relationships/customXml" Target="../ink/ink383.xml"/><Relationship Id="rId96" Type="http://schemas.openxmlformats.org/officeDocument/2006/relationships/image" Target="../media/image11040.png"/><Relationship Id="rId140" Type="http://schemas.openxmlformats.org/officeDocument/2006/relationships/image" Target="../media/image11270.png"/><Relationship Id="rId161" Type="http://schemas.openxmlformats.org/officeDocument/2006/relationships/customXml" Target="../ink/ink426.xml"/><Relationship Id="rId182" Type="http://schemas.openxmlformats.org/officeDocument/2006/relationships/image" Target="../media/image11480.png"/><Relationship Id="rId217" Type="http://schemas.openxmlformats.org/officeDocument/2006/relationships/image" Target="../media/image11650.png"/><Relationship Id="rId6" Type="http://schemas.openxmlformats.org/officeDocument/2006/relationships/image" Target="../media/image10590.png"/><Relationship Id="rId238" Type="http://schemas.openxmlformats.org/officeDocument/2006/relationships/customXml" Target="../ink/ink465.xml"/><Relationship Id="rId259" Type="http://schemas.openxmlformats.org/officeDocument/2006/relationships/image" Target="../media/image11860.png"/><Relationship Id="rId23" Type="http://schemas.openxmlformats.org/officeDocument/2006/relationships/customXml" Target="../ink/ink357.xml"/><Relationship Id="rId119" Type="http://schemas.openxmlformats.org/officeDocument/2006/relationships/customXml" Target="../ink/ink405.xml"/><Relationship Id="rId44" Type="http://schemas.openxmlformats.org/officeDocument/2006/relationships/image" Target="../media/image10780.png"/><Relationship Id="rId65" Type="http://schemas.openxmlformats.org/officeDocument/2006/relationships/customXml" Target="../ink/ink378.xml"/><Relationship Id="rId86" Type="http://schemas.openxmlformats.org/officeDocument/2006/relationships/image" Target="../media/image10990.png"/><Relationship Id="rId130" Type="http://schemas.openxmlformats.org/officeDocument/2006/relationships/image" Target="../media/image11220.png"/><Relationship Id="rId151" Type="http://schemas.openxmlformats.org/officeDocument/2006/relationships/customXml" Target="../ink/ink421.xml"/><Relationship Id="rId172" Type="http://schemas.openxmlformats.org/officeDocument/2006/relationships/image" Target="../media/image11430.png"/><Relationship Id="rId193" Type="http://schemas.openxmlformats.org/officeDocument/2006/relationships/customXml" Target="../ink/ink442.xml"/><Relationship Id="rId207" Type="http://schemas.openxmlformats.org/officeDocument/2006/relationships/image" Target="../media/image1160.png"/><Relationship Id="rId228" Type="http://schemas.openxmlformats.org/officeDocument/2006/relationships/customXml" Target="../ink/ink460.xml"/><Relationship Id="rId249" Type="http://schemas.openxmlformats.org/officeDocument/2006/relationships/image" Target="../media/image11810.png"/><Relationship Id="rId13" Type="http://schemas.openxmlformats.org/officeDocument/2006/relationships/customXml" Target="../ink/ink352.xml"/><Relationship Id="rId109" Type="http://schemas.openxmlformats.org/officeDocument/2006/relationships/customXml" Target="../ink/ink400.xml"/><Relationship Id="rId260" Type="http://schemas.openxmlformats.org/officeDocument/2006/relationships/customXml" Target="../ink/ink476.xml"/><Relationship Id="rId34" Type="http://schemas.openxmlformats.org/officeDocument/2006/relationships/image" Target="../media/image10730.png"/><Relationship Id="rId55" Type="http://schemas.openxmlformats.org/officeDocument/2006/relationships/customXml" Target="../ink/ink373.xml"/><Relationship Id="rId76" Type="http://schemas.openxmlformats.org/officeDocument/2006/relationships/image" Target="../media/image10940.png"/><Relationship Id="rId97" Type="http://schemas.openxmlformats.org/officeDocument/2006/relationships/customXml" Target="../ink/ink394.xml"/><Relationship Id="rId120" Type="http://schemas.openxmlformats.org/officeDocument/2006/relationships/image" Target="../media/image11170.png"/><Relationship Id="rId141" Type="http://schemas.openxmlformats.org/officeDocument/2006/relationships/customXml" Target="../ink/ink416.xml"/><Relationship Id="rId7" Type="http://schemas.openxmlformats.org/officeDocument/2006/relationships/customXml" Target="../ink/ink349.xml"/><Relationship Id="rId162" Type="http://schemas.openxmlformats.org/officeDocument/2006/relationships/image" Target="../media/image11380.png"/><Relationship Id="rId183" Type="http://schemas.openxmlformats.org/officeDocument/2006/relationships/customXml" Target="../ink/ink437.xml"/><Relationship Id="rId218" Type="http://schemas.openxmlformats.org/officeDocument/2006/relationships/customXml" Target="../ink/ink455.xml"/><Relationship Id="rId239" Type="http://schemas.openxmlformats.org/officeDocument/2006/relationships/image" Target="../media/image11760.png"/><Relationship Id="rId250" Type="http://schemas.openxmlformats.org/officeDocument/2006/relationships/customXml" Target="../ink/ink471.xml"/><Relationship Id="rId24" Type="http://schemas.openxmlformats.org/officeDocument/2006/relationships/image" Target="../media/image10680.png"/><Relationship Id="rId45" Type="http://schemas.openxmlformats.org/officeDocument/2006/relationships/customXml" Target="../ink/ink368.xml"/><Relationship Id="rId66" Type="http://schemas.openxmlformats.org/officeDocument/2006/relationships/image" Target="../media/image10890.png"/><Relationship Id="rId87" Type="http://schemas.openxmlformats.org/officeDocument/2006/relationships/customXml" Target="../ink/ink389.xml"/><Relationship Id="rId110" Type="http://schemas.openxmlformats.org/officeDocument/2006/relationships/image" Target="../media/image11120.png"/><Relationship Id="rId131" Type="http://schemas.openxmlformats.org/officeDocument/2006/relationships/customXml" Target="../ink/ink411.xml"/><Relationship Id="rId152" Type="http://schemas.openxmlformats.org/officeDocument/2006/relationships/image" Target="../media/image11330.png"/><Relationship Id="rId173" Type="http://schemas.openxmlformats.org/officeDocument/2006/relationships/customXml" Target="../ink/ink432.xml"/><Relationship Id="rId194" Type="http://schemas.openxmlformats.org/officeDocument/2006/relationships/image" Target="../media/image11540.png"/><Relationship Id="rId208" Type="http://schemas.openxmlformats.org/officeDocument/2006/relationships/customXml" Target="../ink/ink450.xml"/><Relationship Id="rId229" Type="http://schemas.openxmlformats.org/officeDocument/2006/relationships/image" Target="../media/image11710.png"/><Relationship Id="rId240" Type="http://schemas.openxmlformats.org/officeDocument/2006/relationships/customXml" Target="../ink/ink466.xml"/><Relationship Id="rId261" Type="http://schemas.openxmlformats.org/officeDocument/2006/relationships/image" Target="../media/image11870.png"/><Relationship Id="rId14" Type="http://schemas.openxmlformats.org/officeDocument/2006/relationships/image" Target="../media/image10630.png"/><Relationship Id="rId35" Type="http://schemas.openxmlformats.org/officeDocument/2006/relationships/customXml" Target="../ink/ink363.xml"/><Relationship Id="rId56" Type="http://schemas.openxmlformats.org/officeDocument/2006/relationships/image" Target="../media/image10840.png"/><Relationship Id="rId77" Type="http://schemas.openxmlformats.org/officeDocument/2006/relationships/customXml" Target="../ink/ink384.xml"/><Relationship Id="rId100" Type="http://schemas.openxmlformats.org/officeDocument/2006/relationships/image" Target="../media/image11060.png"/><Relationship Id="rId8" Type="http://schemas.openxmlformats.org/officeDocument/2006/relationships/image" Target="../media/image10600.png"/><Relationship Id="rId98" Type="http://schemas.openxmlformats.org/officeDocument/2006/relationships/image" Target="../media/image11050.png"/><Relationship Id="rId121" Type="http://schemas.openxmlformats.org/officeDocument/2006/relationships/customXml" Target="../ink/ink406.xml"/><Relationship Id="rId142" Type="http://schemas.openxmlformats.org/officeDocument/2006/relationships/image" Target="../media/image11280.png"/><Relationship Id="rId163" Type="http://schemas.openxmlformats.org/officeDocument/2006/relationships/customXml" Target="../ink/ink427.xml"/><Relationship Id="rId184" Type="http://schemas.openxmlformats.org/officeDocument/2006/relationships/image" Target="../media/image11490.png"/><Relationship Id="rId219" Type="http://schemas.openxmlformats.org/officeDocument/2006/relationships/image" Target="../media/image11660.png"/><Relationship Id="rId230" Type="http://schemas.openxmlformats.org/officeDocument/2006/relationships/customXml" Target="../ink/ink461.xml"/><Relationship Id="rId251" Type="http://schemas.openxmlformats.org/officeDocument/2006/relationships/image" Target="../media/image11820.png"/><Relationship Id="rId25" Type="http://schemas.openxmlformats.org/officeDocument/2006/relationships/customXml" Target="../ink/ink358.xml"/><Relationship Id="rId46" Type="http://schemas.openxmlformats.org/officeDocument/2006/relationships/image" Target="../media/image10790.png"/><Relationship Id="rId67" Type="http://schemas.openxmlformats.org/officeDocument/2006/relationships/customXml" Target="../ink/ink379.xml"/><Relationship Id="rId88" Type="http://schemas.openxmlformats.org/officeDocument/2006/relationships/image" Target="../media/image11000.png"/><Relationship Id="rId111" Type="http://schemas.openxmlformats.org/officeDocument/2006/relationships/customXml" Target="../ink/ink401.xml"/><Relationship Id="rId132" Type="http://schemas.openxmlformats.org/officeDocument/2006/relationships/image" Target="../media/image11230.png"/><Relationship Id="rId153" Type="http://schemas.openxmlformats.org/officeDocument/2006/relationships/customXml" Target="../ink/ink422.xml"/><Relationship Id="rId174" Type="http://schemas.openxmlformats.org/officeDocument/2006/relationships/image" Target="../media/image11440.png"/><Relationship Id="rId195" Type="http://schemas.openxmlformats.org/officeDocument/2006/relationships/customXml" Target="../ink/ink443.xml"/><Relationship Id="rId209" Type="http://schemas.openxmlformats.org/officeDocument/2006/relationships/image" Target="../media/image11610.png"/><Relationship Id="rId220" Type="http://schemas.openxmlformats.org/officeDocument/2006/relationships/customXml" Target="../ink/ink456.xml"/><Relationship Id="rId241" Type="http://schemas.openxmlformats.org/officeDocument/2006/relationships/image" Target="../media/image11770.png"/><Relationship Id="rId15" Type="http://schemas.openxmlformats.org/officeDocument/2006/relationships/customXml" Target="../ink/ink353.xml"/><Relationship Id="rId36" Type="http://schemas.openxmlformats.org/officeDocument/2006/relationships/image" Target="../media/image10740.png"/><Relationship Id="rId57" Type="http://schemas.openxmlformats.org/officeDocument/2006/relationships/customXml" Target="../ink/ink374.xml"/><Relationship Id="rId78" Type="http://schemas.openxmlformats.org/officeDocument/2006/relationships/image" Target="../media/image10950.png"/><Relationship Id="rId99" Type="http://schemas.openxmlformats.org/officeDocument/2006/relationships/customXml" Target="../ink/ink395.xml"/><Relationship Id="rId101" Type="http://schemas.openxmlformats.org/officeDocument/2006/relationships/customXml" Target="../ink/ink396.xml"/><Relationship Id="rId122" Type="http://schemas.openxmlformats.org/officeDocument/2006/relationships/image" Target="../media/image11180.png"/><Relationship Id="rId143" Type="http://schemas.openxmlformats.org/officeDocument/2006/relationships/customXml" Target="../ink/ink417.xml"/><Relationship Id="rId164" Type="http://schemas.openxmlformats.org/officeDocument/2006/relationships/image" Target="../media/image11390.png"/><Relationship Id="rId185" Type="http://schemas.openxmlformats.org/officeDocument/2006/relationships/customXml" Target="../ink/ink438.xml"/><Relationship Id="rId9" Type="http://schemas.openxmlformats.org/officeDocument/2006/relationships/customXml" Target="../ink/ink350.xml"/><Relationship Id="rId210" Type="http://schemas.openxmlformats.org/officeDocument/2006/relationships/customXml" Target="../ink/ink451.xml"/><Relationship Id="rId26" Type="http://schemas.openxmlformats.org/officeDocument/2006/relationships/image" Target="../media/image10690.png"/><Relationship Id="rId231" Type="http://schemas.openxmlformats.org/officeDocument/2006/relationships/image" Target="../media/image11720.png"/><Relationship Id="rId252" Type="http://schemas.openxmlformats.org/officeDocument/2006/relationships/customXml" Target="../ink/ink472.xml"/><Relationship Id="rId47" Type="http://schemas.openxmlformats.org/officeDocument/2006/relationships/customXml" Target="../ink/ink369.xml"/><Relationship Id="rId68" Type="http://schemas.openxmlformats.org/officeDocument/2006/relationships/image" Target="../media/image10900.png"/><Relationship Id="rId89" Type="http://schemas.openxmlformats.org/officeDocument/2006/relationships/customXml" Target="../ink/ink390.xml"/><Relationship Id="rId112" Type="http://schemas.openxmlformats.org/officeDocument/2006/relationships/image" Target="../media/image11130.png"/><Relationship Id="rId133" Type="http://schemas.openxmlformats.org/officeDocument/2006/relationships/customXml" Target="../ink/ink412.xml"/><Relationship Id="rId154" Type="http://schemas.openxmlformats.org/officeDocument/2006/relationships/image" Target="../media/image11340.png"/><Relationship Id="rId175" Type="http://schemas.openxmlformats.org/officeDocument/2006/relationships/customXml" Target="../ink/ink433.xml"/><Relationship Id="rId196" Type="http://schemas.openxmlformats.org/officeDocument/2006/relationships/image" Target="../media/image11550.png"/><Relationship Id="rId200" Type="http://schemas.openxmlformats.org/officeDocument/2006/relationships/image" Target="../media/image11570.png"/><Relationship Id="rId16" Type="http://schemas.openxmlformats.org/officeDocument/2006/relationships/image" Target="../media/image10640.png"/><Relationship Id="rId221" Type="http://schemas.openxmlformats.org/officeDocument/2006/relationships/image" Target="../media/image11670.png"/><Relationship Id="rId242" Type="http://schemas.openxmlformats.org/officeDocument/2006/relationships/customXml" Target="../ink/ink467.xml"/><Relationship Id="rId37" Type="http://schemas.openxmlformats.org/officeDocument/2006/relationships/customXml" Target="../ink/ink364.xml"/><Relationship Id="rId58" Type="http://schemas.openxmlformats.org/officeDocument/2006/relationships/image" Target="../media/image10850.png"/><Relationship Id="rId79" Type="http://schemas.openxmlformats.org/officeDocument/2006/relationships/customXml" Target="../ink/ink385.xml"/><Relationship Id="rId102" Type="http://schemas.openxmlformats.org/officeDocument/2006/relationships/image" Target="../media/image11070.png"/><Relationship Id="rId123" Type="http://schemas.openxmlformats.org/officeDocument/2006/relationships/customXml" Target="../ink/ink407.xml"/><Relationship Id="rId144" Type="http://schemas.openxmlformats.org/officeDocument/2006/relationships/image" Target="../media/image11290.png"/><Relationship Id="rId90" Type="http://schemas.openxmlformats.org/officeDocument/2006/relationships/image" Target="../media/image11010.png"/><Relationship Id="rId165" Type="http://schemas.openxmlformats.org/officeDocument/2006/relationships/customXml" Target="../ink/ink428.xml"/><Relationship Id="rId186" Type="http://schemas.openxmlformats.org/officeDocument/2006/relationships/image" Target="../media/image11500.png"/><Relationship Id="rId211" Type="http://schemas.openxmlformats.org/officeDocument/2006/relationships/image" Target="../media/image11620.png"/><Relationship Id="rId232" Type="http://schemas.openxmlformats.org/officeDocument/2006/relationships/customXml" Target="../ink/ink462.xml"/><Relationship Id="rId253" Type="http://schemas.openxmlformats.org/officeDocument/2006/relationships/image" Target="../media/image11830.png"/><Relationship Id="rId27" Type="http://schemas.openxmlformats.org/officeDocument/2006/relationships/customXml" Target="../ink/ink359.xml"/><Relationship Id="rId48" Type="http://schemas.openxmlformats.org/officeDocument/2006/relationships/image" Target="../media/image10800.png"/><Relationship Id="rId69" Type="http://schemas.openxmlformats.org/officeDocument/2006/relationships/customXml" Target="../ink/ink380.xml"/><Relationship Id="rId113" Type="http://schemas.openxmlformats.org/officeDocument/2006/relationships/customXml" Target="../ink/ink402.xml"/><Relationship Id="rId134" Type="http://schemas.openxmlformats.org/officeDocument/2006/relationships/image" Target="../media/image11240.png"/><Relationship Id="rId80" Type="http://schemas.openxmlformats.org/officeDocument/2006/relationships/image" Target="../media/image10960.png"/><Relationship Id="rId155" Type="http://schemas.openxmlformats.org/officeDocument/2006/relationships/customXml" Target="../ink/ink423.xml"/><Relationship Id="rId176" Type="http://schemas.openxmlformats.org/officeDocument/2006/relationships/image" Target="../media/image11450.png"/><Relationship Id="rId197" Type="http://schemas.openxmlformats.org/officeDocument/2006/relationships/customXml" Target="../ink/ink444.xml"/><Relationship Id="rId201" Type="http://schemas.openxmlformats.org/officeDocument/2006/relationships/customXml" Target="../ink/ink446.xml"/><Relationship Id="rId222" Type="http://schemas.openxmlformats.org/officeDocument/2006/relationships/customXml" Target="../ink/ink457.xml"/><Relationship Id="rId243" Type="http://schemas.openxmlformats.org/officeDocument/2006/relationships/image" Target="../media/image11780.png"/><Relationship Id="rId17" Type="http://schemas.openxmlformats.org/officeDocument/2006/relationships/customXml" Target="../ink/ink354.xml"/><Relationship Id="rId38" Type="http://schemas.openxmlformats.org/officeDocument/2006/relationships/image" Target="../media/image10750.png"/><Relationship Id="rId59" Type="http://schemas.openxmlformats.org/officeDocument/2006/relationships/customXml" Target="../ink/ink375.xml"/><Relationship Id="rId103" Type="http://schemas.openxmlformats.org/officeDocument/2006/relationships/customXml" Target="../ink/ink397.xml"/><Relationship Id="rId124" Type="http://schemas.openxmlformats.org/officeDocument/2006/relationships/image" Target="../media/image11190.png"/><Relationship Id="rId70" Type="http://schemas.openxmlformats.org/officeDocument/2006/relationships/image" Target="../media/image10910.png"/><Relationship Id="rId91" Type="http://schemas.openxmlformats.org/officeDocument/2006/relationships/customXml" Target="../ink/ink391.xml"/><Relationship Id="rId145" Type="http://schemas.openxmlformats.org/officeDocument/2006/relationships/customXml" Target="../ink/ink418.xml"/><Relationship Id="rId166" Type="http://schemas.openxmlformats.org/officeDocument/2006/relationships/image" Target="../media/image11400.png"/><Relationship Id="rId187" Type="http://schemas.openxmlformats.org/officeDocument/2006/relationships/customXml" Target="../ink/ink439.xml"/><Relationship Id="rId1" Type="http://schemas.openxmlformats.org/officeDocument/2006/relationships/slideLayout" Target="../slideLayouts/slideLayout12.xml"/><Relationship Id="rId212" Type="http://schemas.openxmlformats.org/officeDocument/2006/relationships/customXml" Target="../ink/ink452.xml"/><Relationship Id="rId233" Type="http://schemas.openxmlformats.org/officeDocument/2006/relationships/image" Target="../media/image11730.png"/><Relationship Id="rId254" Type="http://schemas.openxmlformats.org/officeDocument/2006/relationships/customXml" Target="../ink/ink473.xml"/><Relationship Id="rId28" Type="http://schemas.openxmlformats.org/officeDocument/2006/relationships/image" Target="../media/image10700.png"/><Relationship Id="rId49" Type="http://schemas.openxmlformats.org/officeDocument/2006/relationships/customXml" Target="../ink/ink370.xml"/><Relationship Id="rId114" Type="http://schemas.openxmlformats.org/officeDocument/2006/relationships/image" Target="../media/image11140.png"/><Relationship Id="rId60" Type="http://schemas.openxmlformats.org/officeDocument/2006/relationships/image" Target="../media/image10860.png"/><Relationship Id="rId81" Type="http://schemas.openxmlformats.org/officeDocument/2006/relationships/customXml" Target="../ink/ink386.xml"/><Relationship Id="rId135" Type="http://schemas.openxmlformats.org/officeDocument/2006/relationships/customXml" Target="../ink/ink413.xml"/><Relationship Id="rId156" Type="http://schemas.openxmlformats.org/officeDocument/2006/relationships/image" Target="../media/image11350.png"/><Relationship Id="rId177" Type="http://schemas.openxmlformats.org/officeDocument/2006/relationships/customXml" Target="../ink/ink434.xml"/><Relationship Id="rId198" Type="http://schemas.openxmlformats.org/officeDocument/2006/relationships/image" Target="../media/image11560.png"/><Relationship Id="rId202" Type="http://schemas.openxmlformats.org/officeDocument/2006/relationships/image" Target="../media/image11580.png"/><Relationship Id="rId223" Type="http://schemas.openxmlformats.org/officeDocument/2006/relationships/image" Target="../media/image11680.png"/><Relationship Id="rId244" Type="http://schemas.openxmlformats.org/officeDocument/2006/relationships/customXml" Target="../ink/ink468.xml"/><Relationship Id="rId18" Type="http://schemas.openxmlformats.org/officeDocument/2006/relationships/image" Target="../media/image10650.png"/><Relationship Id="rId39" Type="http://schemas.openxmlformats.org/officeDocument/2006/relationships/customXml" Target="../ink/ink365.xml"/><Relationship Id="rId50" Type="http://schemas.openxmlformats.org/officeDocument/2006/relationships/image" Target="../media/image10810.png"/><Relationship Id="rId104" Type="http://schemas.openxmlformats.org/officeDocument/2006/relationships/image" Target="../media/image11080.png"/><Relationship Id="rId125" Type="http://schemas.openxmlformats.org/officeDocument/2006/relationships/customXml" Target="../ink/ink408.xml"/><Relationship Id="rId146" Type="http://schemas.openxmlformats.org/officeDocument/2006/relationships/image" Target="../media/image11300.png"/><Relationship Id="rId167" Type="http://schemas.openxmlformats.org/officeDocument/2006/relationships/customXml" Target="../ink/ink429.xml"/><Relationship Id="rId188" Type="http://schemas.openxmlformats.org/officeDocument/2006/relationships/image" Target="../media/image11510.png"/><Relationship Id="rId71" Type="http://schemas.openxmlformats.org/officeDocument/2006/relationships/customXml" Target="../ink/ink381.xml"/><Relationship Id="rId92" Type="http://schemas.openxmlformats.org/officeDocument/2006/relationships/image" Target="../media/image11020.png"/><Relationship Id="rId213" Type="http://schemas.openxmlformats.org/officeDocument/2006/relationships/image" Target="../media/image11630.png"/><Relationship Id="rId234" Type="http://schemas.openxmlformats.org/officeDocument/2006/relationships/customXml" Target="../ink/ink463.xml"/><Relationship Id="rId2" Type="http://schemas.openxmlformats.org/officeDocument/2006/relationships/image" Target="../media/image10260.png"/><Relationship Id="rId29" Type="http://schemas.openxmlformats.org/officeDocument/2006/relationships/customXml" Target="../ink/ink360.xml"/><Relationship Id="rId255" Type="http://schemas.openxmlformats.org/officeDocument/2006/relationships/image" Target="../media/image11840.png"/><Relationship Id="rId40" Type="http://schemas.openxmlformats.org/officeDocument/2006/relationships/image" Target="../media/image10760.png"/><Relationship Id="rId115" Type="http://schemas.openxmlformats.org/officeDocument/2006/relationships/customXml" Target="../ink/ink403.xml"/><Relationship Id="rId136" Type="http://schemas.openxmlformats.org/officeDocument/2006/relationships/image" Target="../media/image11250.png"/><Relationship Id="rId157" Type="http://schemas.openxmlformats.org/officeDocument/2006/relationships/customXml" Target="../ink/ink424.xml"/><Relationship Id="rId178" Type="http://schemas.openxmlformats.org/officeDocument/2006/relationships/image" Target="../media/image11460.png"/><Relationship Id="rId61" Type="http://schemas.openxmlformats.org/officeDocument/2006/relationships/customXml" Target="../ink/ink376.xml"/><Relationship Id="rId82" Type="http://schemas.openxmlformats.org/officeDocument/2006/relationships/image" Target="../media/image10970.png"/><Relationship Id="rId199" Type="http://schemas.openxmlformats.org/officeDocument/2006/relationships/customXml" Target="../ink/ink445.xml"/><Relationship Id="rId203" Type="http://schemas.openxmlformats.org/officeDocument/2006/relationships/customXml" Target="../ink/ink447.xml"/><Relationship Id="rId19" Type="http://schemas.openxmlformats.org/officeDocument/2006/relationships/customXml" Target="../ink/ink355.xml"/><Relationship Id="rId224" Type="http://schemas.openxmlformats.org/officeDocument/2006/relationships/customXml" Target="../ink/ink458.xml"/><Relationship Id="rId245" Type="http://schemas.openxmlformats.org/officeDocument/2006/relationships/image" Target="../media/image11790.png"/><Relationship Id="rId30" Type="http://schemas.openxmlformats.org/officeDocument/2006/relationships/image" Target="../media/image10710.png"/><Relationship Id="rId105" Type="http://schemas.openxmlformats.org/officeDocument/2006/relationships/customXml" Target="../ink/ink398.xml"/><Relationship Id="rId126" Type="http://schemas.openxmlformats.org/officeDocument/2006/relationships/image" Target="../media/image11200.png"/><Relationship Id="rId147" Type="http://schemas.openxmlformats.org/officeDocument/2006/relationships/customXml" Target="../ink/ink419.xml"/><Relationship Id="rId168" Type="http://schemas.openxmlformats.org/officeDocument/2006/relationships/image" Target="../media/image11410.png"/><Relationship Id="rId51" Type="http://schemas.openxmlformats.org/officeDocument/2006/relationships/customXml" Target="../ink/ink371.xml"/><Relationship Id="rId72" Type="http://schemas.openxmlformats.org/officeDocument/2006/relationships/image" Target="../media/image10920.png"/><Relationship Id="rId93" Type="http://schemas.openxmlformats.org/officeDocument/2006/relationships/customXml" Target="../ink/ink392.xml"/><Relationship Id="rId189" Type="http://schemas.openxmlformats.org/officeDocument/2006/relationships/customXml" Target="../ink/ink440.xml"/><Relationship Id="rId3" Type="http://schemas.openxmlformats.org/officeDocument/2006/relationships/image" Target="../media/image10270.png"/><Relationship Id="rId214" Type="http://schemas.openxmlformats.org/officeDocument/2006/relationships/customXml" Target="../ink/ink453.xml"/><Relationship Id="rId235" Type="http://schemas.openxmlformats.org/officeDocument/2006/relationships/image" Target="../media/image11740.png"/><Relationship Id="rId256" Type="http://schemas.openxmlformats.org/officeDocument/2006/relationships/customXml" Target="../ink/ink474.xml"/><Relationship Id="rId116" Type="http://schemas.openxmlformats.org/officeDocument/2006/relationships/image" Target="../media/image11150.png"/><Relationship Id="rId137" Type="http://schemas.openxmlformats.org/officeDocument/2006/relationships/customXml" Target="../ink/ink414.xml"/><Relationship Id="rId158" Type="http://schemas.openxmlformats.org/officeDocument/2006/relationships/image" Target="../media/image11360.png"/><Relationship Id="rId20" Type="http://schemas.openxmlformats.org/officeDocument/2006/relationships/image" Target="../media/image10660.png"/><Relationship Id="rId41" Type="http://schemas.openxmlformats.org/officeDocument/2006/relationships/customXml" Target="../ink/ink366.xml"/><Relationship Id="rId62" Type="http://schemas.openxmlformats.org/officeDocument/2006/relationships/image" Target="../media/image10870.png"/><Relationship Id="rId83" Type="http://schemas.openxmlformats.org/officeDocument/2006/relationships/customXml" Target="../ink/ink387.xml"/><Relationship Id="rId179" Type="http://schemas.openxmlformats.org/officeDocument/2006/relationships/customXml" Target="../ink/ink435.xml"/><Relationship Id="rId190" Type="http://schemas.openxmlformats.org/officeDocument/2006/relationships/image" Target="../media/image11520.png"/><Relationship Id="rId204" Type="http://schemas.openxmlformats.org/officeDocument/2006/relationships/image" Target="../media/image11590.png"/><Relationship Id="rId225" Type="http://schemas.openxmlformats.org/officeDocument/2006/relationships/image" Target="../media/image11690.png"/><Relationship Id="rId246" Type="http://schemas.openxmlformats.org/officeDocument/2006/relationships/customXml" Target="../ink/ink469.xml"/><Relationship Id="rId106" Type="http://schemas.openxmlformats.org/officeDocument/2006/relationships/image" Target="../media/image11090.png"/><Relationship Id="rId127" Type="http://schemas.openxmlformats.org/officeDocument/2006/relationships/customXml" Target="../ink/ink409.xml"/><Relationship Id="rId10" Type="http://schemas.openxmlformats.org/officeDocument/2006/relationships/image" Target="../media/image10610.png"/><Relationship Id="rId31" Type="http://schemas.openxmlformats.org/officeDocument/2006/relationships/customXml" Target="../ink/ink361.xml"/><Relationship Id="rId52" Type="http://schemas.openxmlformats.org/officeDocument/2006/relationships/image" Target="../media/image10820.png"/><Relationship Id="rId73" Type="http://schemas.openxmlformats.org/officeDocument/2006/relationships/customXml" Target="../ink/ink382.xml"/><Relationship Id="rId94" Type="http://schemas.openxmlformats.org/officeDocument/2006/relationships/image" Target="../media/image11030.png"/><Relationship Id="rId148" Type="http://schemas.openxmlformats.org/officeDocument/2006/relationships/image" Target="../media/image11310.png"/><Relationship Id="rId169" Type="http://schemas.openxmlformats.org/officeDocument/2006/relationships/customXml" Target="../ink/ink430.xml"/><Relationship Id="rId4" Type="http://schemas.openxmlformats.org/officeDocument/2006/relationships/image" Target="../media/image10280.png"/><Relationship Id="rId180" Type="http://schemas.openxmlformats.org/officeDocument/2006/relationships/image" Target="../media/image11470.png"/><Relationship Id="rId215" Type="http://schemas.openxmlformats.org/officeDocument/2006/relationships/image" Target="../media/image11640.png"/><Relationship Id="rId236" Type="http://schemas.openxmlformats.org/officeDocument/2006/relationships/customXml" Target="../ink/ink464.xml"/><Relationship Id="rId257" Type="http://schemas.openxmlformats.org/officeDocument/2006/relationships/image" Target="../media/image11850.png"/><Relationship Id="rId42" Type="http://schemas.openxmlformats.org/officeDocument/2006/relationships/image" Target="../media/image10770.png"/><Relationship Id="rId84" Type="http://schemas.openxmlformats.org/officeDocument/2006/relationships/image" Target="../media/image10980.png"/><Relationship Id="rId138" Type="http://schemas.openxmlformats.org/officeDocument/2006/relationships/image" Target="../media/image11260.png"/></Relationships>
</file>

<file path=ppt/slides/_rels/slide230.xml.rels><?xml version="1.0" encoding="UTF-8" standalone="yes"?>
<Relationships xmlns="http://schemas.openxmlformats.org/package/2006/relationships"><Relationship Id="rId26" Type="http://schemas.openxmlformats.org/officeDocument/2006/relationships/customXml" Target="../ink/ink10860.xml"/><Relationship Id="rId21" Type="http://schemas.openxmlformats.org/officeDocument/2006/relationships/image" Target="NULL"/><Relationship Id="rId42" Type="http://schemas.openxmlformats.org/officeDocument/2006/relationships/customXml" Target="../ink/ink10868.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0881.xml"/><Relationship Id="rId84" Type="http://schemas.openxmlformats.org/officeDocument/2006/relationships/customXml" Target="../ink/ink10889.xml"/><Relationship Id="rId89" Type="http://schemas.openxmlformats.org/officeDocument/2006/relationships/image" Target="NULL"/><Relationship Id="rId16" Type="http://schemas.openxmlformats.org/officeDocument/2006/relationships/customXml" Target="../ink/ink10855.xml"/><Relationship Id="rId11" Type="http://schemas.openxmlformats.org/officeDocument/2006/relationships/image" Target="NULL"/><Relationship Id="rId32" Type="http://schemas.openxmlformats.org/officeDocument/2006/relationships/customXml" Target="../ink/ink10863.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0876.xml"/><Relationship Id="rId74" Type="http://schemas.openxmlformats.org/officeDocument/2006/relationships/customXml" Target="../ink/ink10884.xml"/><Relationship Id="rId79" Type="http://schemas.openxmlformats.org/officeDocument/2006/relationships/image" Target="NULL"/><Relationship Id="rId102" Type="http://schemas.openxmlformats.org/officeDocument/2006/relationships/customXml" Target="../ink/ink10898.xml"/><Relationship Id="rId5" Type="http://schemas.openxmlformats.org/officeDocument/2006/relationships/image" Target="NULL"/><Relationship Id="rId90" Type="http://schemas.openxmlformats.org/officeDocument/2006/relationships/customXml" Target="../ink/ink10892.xml"/><Relationship Id="rId95" Type="http://schemas.openxmlformats.org/officeDocument/2006/relationships/image" Target="NULL"/><Relationship Id="rId22" Type="http://schemas.openxmlformats.org/officeDocument/2006/relationships/customXml" Target="../ink/ink10858.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0871.xml"/><Relationship Id="rId64" Type="http://schemas.openxmlformats.org/officeDocument/2006/relationships/customXml" Target="../ink/ink10879.xml"/><Relationship Id="rId69" Type="http://schemas.openxmlformats.org/officeDocument/2006/relationships/image" Target="NULL"/><Relationship Id="rId80" Type="http://schemas.openxmlformats.org/officeDocument/2006/relationships/customXml" Target="../ink/ink10887.xml"/><Relationship Id="rId85" Type="http://schemas.openxmlformats.org/officeDocument/2006/relationships/image" Target="NULL"/><Relationship Id="rId12" Type="http://schemas.openxmlformats.org/officeDocument/2006/relationships/customXml" Target="../ink/ink10853.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0866.xml"/><Relationship Id="rId46" Type="http://schemas.openxmlformats.org/officeDocument/2006/relationships/customXml" Target="../ink/ink10870.xml"/><Relationship Id="rId59" Type="http://schemas.openxmlformats.org/officeDocument/2006/relationships/image" Target="NULL"/><Relationship Id="rId67" Type="http://schemas.openxmlformats.org/officeDocument/2006/relationships/image" Target="NULL"/><Relationship Id="rId103" Type="http://schemas.openxmlformats.org/officeDocument/2006/relationships/image" Target="NULL"/><Relationship Id="rId20" Type="http://schemas.openxmlformats.org/officeDocument/2006/relationships/customXml" Target="../ink/ink10857.xml"/><Relationship Id="rId41" Type="http://schemas.openxmlformats.org/officeDocument/2006/relationships/image" Target="NULL"/><Relationship Id="rId54" Type="http://schemas.openxmlformats.org/officeDocument/2006/relationships/customXml" Target="../ink/ink10874.xml"/><Relationship Id="rId62" Type="http://schemas.openxmlformats.org/officeDocument/2006/relationships/customXml" Target="../ink/ink10878.xml"/><Relationship Id="rId70" Type="http://schemas.openxmlformats.org/officeDocument/2006/relationships/customXml" Target="../ink/ink10882.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10891.xml"/><Relationship Id="rId91" Type="http://schemas.openxmlformats.org/officeDocument/2006/relationships/image" Target="NULL"/><Relationship Id="rId96" Type="http://schemas.openxmlformats.org/officeDocument/2006/relationships/customXml" Target="../ink/ink10895.xml"/><Relationship Id="rId1" Type="http://schemas.openxmlformats.org/officeDocument/2006/relationships/slideLayout" Target="../slideLayouts/slideLayout12.xml"/><Relationship Id="rId6" Type="http://schemas.openxmlformats.org/officeDocument/2006/relationships/customXml" Target="../ink/ink10850.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0861.xml"/><Relationship Id="rId36" Type="http://schemas.openxmlformats.org/officeDocument/2006/relationships/customXml" Target="../ink/ink10865.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0852.xml"/><Relationship Id="rId31" Type="http://schemas.openxmlformats.org/officeDocument/2006/relationships/image" Target="NULL"/><Relationship Id="rId44" Type="http://schemas.openxmlformats.org/officeDocument/2006/relationships/customXml" Target="../ink/ink10869.xml"/><Relationship Id="rId52" Type="http://schemas.openxmlformats.org/officeDocument/2006/relationships/customXml" Target="../ink/ink10873.xml"/><Relationship Id="rId60" Type="http://schemas.openxmlformats.org/officeDocument/2006/relationships/customXml" Target="../ink/ink10877.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0886.xml"/><Relationship Id="rId81" Type="http://schemas.openxmlformats.org/officeDocument/2006/relationships/image" Target="NULL"/><Relationship Id="rId86" Type="http://schemas.openxmlformats.org/officeDocument/2006/relationships/customXml" Target="../ink/ink10890.xml"/><Relationship Id="rId94" Type="http://schemas.openxmlformats.org/officeDocument/2006/relationships/customXml" Target="../ink/ink10894.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10849.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0856.xml"/><Relationship Id="rId39" Type="http://schemas.openxmlformats.org/officeDocument/2006/relationships/image" Target="NULL"/><Relationship Id="rId34" Type="http://schemas.openxmlformats.org/officeDocument/2006/relationships/customXml" Target="../ink/ink10864.xml"/><Relationship Id="rId50" Type="http://schemas.openxmlformats.org/officeDocument/2006/relationships/customXml" Target="../ink/ink10872.xml"/><Relationship Id="rId55" Type="http://schemas.openxmlformats.org/officeDocument/2006/relationships/image" Target="NULL"/><Relationship Id="rId76" Type="http://schemas.openxmlformats.org/officeDocument/2006/relationships/customXml" Target="../ink/ink10885.xml"/><Relationship Id="rId97" Type="http://schemas.openxmlformats.org/officeDocument/2006/relationships/image" Target="NULL"/><Relationship Id="rId104"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0893.xml"/><Relationship Id="rId2" Type="http://schemas.openxmlformats.org/officeDocument/2006/relationships/customXml" Target="../ink/ink10848.xml"/><Relationship Id="rId29" Type="http://schemas.openxmlformats.org/officeDocument/2006/relationships/image" Target="NULL"/><Relationship Id="rId24" Type="http://schemas.openxmlformats.org/officeDocument/2006/relationships/customXml" Target="../ink/ink10859.xml"/><Relationship Id="rId40" Type="http://schemas.openxmlformats.org/officeDocument/2006/relationships/customXml" Target="../ink/ink10867.xml"/><Relationship Id="rId45" Type="http://schemas.openxmlformats.org/officeDocument/2006/relationships/image" Target="NULL"/><Relationship Id="rId66" Type="http://schemas.openxmlformats.org/officeDocument/2006/relationships/customXml" Target="../ink/ink10880.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0888.xml"/><Relationship Id="rId19" Type="http://schemas.openxmlformats.org/officeDocument/2006/relationships/image" Target="NULL"/><Relationship Id="rId14" Type="http://schemas.openxmlformats.org/officeDocument/2006/relationships/customXml" Target="../ink/ink10854.xml"/><Relationship Id="rId30" Type="http://schemas.openxmlformats.org/officeDocument/2006/relationships/customXml" Target="../ink/ink10862.xml"/><Relationship Id="rId35" Type="http://schemas.openxmlformats.org/officeDocument/2006/relationships/image" Target="NULL"/><Relationship Id="rId56" Type="http://schemas.openxmlformats.org/officeDocument/2006/relationships/customXml" Target="../ink/ink10875.xml"/><Relationship Id="rId77" Type="http://schemas.openxmlformats.org/officeDocument/2006/relationships/image" Target="NULL"/><Relationship Id="rId100" Type="http://schemas.openxmlformats.org/officeDocument/2006/relationships/customXml" Target="../ink/ink10897.xml"/><Relationship Id="rId8" Type="http://schemas.openxmlformats.org/officeDocument/2006/relationships/customXml" Target="../ink/ink10851.xml"/><Relationship Id="rId51" Type="http://schemas.openxmlformats.org/officeDocument/2006/relationships/image" Target="NULL"/><Relationship Id="rId72" Type="http://schemas.openxmlformats.org/officeDocument/2006/relationships/customXml" Target="../ink/ink10883.xml"/><Relationship Id="rId93" Type="http://schemas.openxmlformats.org/officeDocument/2006/relationships/image" Target="NULL"/><Relationship Id="rId98" Type="http://schemas.openxmlformats.org/officeDocument/2006/relationships/customXml" Target="../ink/ink10896.xml"/><Relationship Id="rId3" Type="http://schemas.openxmlformats.org/officeDocument/2006/relationships/image" Target="NULL"/></Relationships>
</file>

<file path=ppt/slides/_rels/slide231.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0919.xml"/><Relationship Id="rId63" Type="http://schemas.openxmlformats.org/officeDocument/2006/relationships/image" Target="NULL"/><Relationship Id="rId84" Type="http://schemas.openxmlformats.org/officeDocument/2006/relationships/customXml" Target="../ink/ink10940.xml"/><Relationship Id="rId16" Type="http://schemas.openxmlformats.org/officeDocument/2006/relationships/customXml" Target="../ink/ink10906.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0914.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0927.xml"/><Relationship Id="rId74" Type="http://schemas.openxmlformats.org/officeDocument/2006/relationships/customXml" Target="../ink/ink10935.xml"/><Relationship Id="rId79" Type="http://schemas.openxmlformats.org/officeDocument/2006/relationships/image" Target="NULL"/><Relationship Id="rId102" Type="http://schemas.openxmlformats.org/officeDocument/2006/relationships/customXml" Target="../ink/ink10949.xml"/><Relationship Id="rId123" Type="http://schemas.openxmlformats.org/officeDocument/2006/relationships/image" Target="NULL"/><Relationship Id="rId128" Type="http://schemas.openxmlformats.org/officeDocument/2006/relationships/customXml" Target="../ink/ink10962.xml"/><Relationship Id="rId5" Type="http://schemas.openxmlformats.org/officeDocument/2006/relationships/image" Target="NULL"/><Relationship Id="rId90" Type="http://schemas.openxmlformats.org/officeDocument/2006/relationships/customXml" Target="../ink/ink10943.xml"/><Relationship Id="rId95" Type="http://schemas.openxmlformats.org/officeDocument/2006/relationships/image" Target="NULL"/><Relationship Id="rId22" Type="http://schemas.openxmlformats.org/officeDocument/2006/relationships/customXml" Target="../ink/ink10909.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0922.xml"/><Relationship Id="rId64" Type="http://schemas.openxmlformats.org/officeDocument/2006/relationships/customXml" Target="../ink/ink10930.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0957.xml"/><Relationship Id="rId134" Type="http://schemas.openxmlformats.org/officeDocument/2006/relationships/customXml" Target="../ink/ink10965.xml"/><Relationship Id="rId80" Type="http://schemas.openxmlformats.org/officeDocument/2006/relationships/customXml" Target="../ink/ink10938.xml"/><Relationship Id="rId85" Type="http://schemas.openxmlformats.org/officeDocument/2006/relationships/image" Target="NULL"/><Relationship Id="rId12" Type="http://schemas.openxmlformats.org/officeDocument/2006/relationships/customXml" Target="../ink/ink10904.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0917.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0952.xml"/><Relationship Id="rId124" Type="http://schemas.openxmlformats.org/officeDocument/2006/relationships/customXml" Target="../ink/ink10960.xml"/><Relationship Id="rId129" Type="http://schemas.openxmlformats.org/officeDocument/2006/relationships/image" Target="NULL"/><Relationship Id="rId54" Type="http://schemas.openxmlformats.org/officeDocument/2006/relationships/customXml" Target="../ink/ink10925.xml"/><Relationship Id="rId70" Type="http://schemas.openxmlformats.org/officeDocument/2006/relationships/customXml" Target="../ink/ink10933.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0946.xml"/><Relationship Id="rId1" Type="http://schemas.openxmlformats.org/officeDocument/2006/relationships/slideLayout" Target="../slideLayouts/slideLayout12.xml"/><Relationship Id="rId6" Type="http://schemas.openxmlformats.org/officeDocument/2006/relationships/customXml" Target="../ink/ink10901.xml"/><Relationship Id="rId23" Type="http://schemas.openxmlformats.org/officeDocument/2006/relationships/image" Target="NULL"/><Relationship Id="rId28" Type="http://schemas.openxmlformats.org/officeDocument/2006/relationships/customXml" Target="../ink/ink10912.xml"/><Relationship Id="rId49" Type="http://schemas.openxmlformats.org/officeDocument/2006/relationships/image" Target="NULL"/><Relationship Id="rId114" Type="http://schemas.openxmlformats.org/officeDocument/2006/relationships/customXml" Target="../ink/ink10955.xml"/><Relationship Id="rId119" Type="http://schemas.openxmlformats.org/officeDocument/2006/relationships/image" Target="NULL"/><Relationship Id="rId44" Type="http://schemas.openxmlformats.org/officeDocument/2006/relationships/customXml" Target="../ink/ink10920.xml"/><Relationship Id="rId60" Type="http://schemas.openxmlformats.org/officeDocument/2006/relationships/customXml" Target="../ink/ink10928.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0941.xml"/><Relationship Id="rId130" Type="http://schemas.openxmlformats.org/officeDocument/2006/relationships/customXml" Target="../ink/ink10963.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0907.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0915.xml"/><Relationship Id="rId50" Type="http://schemas.openxmlformats.org/officeDocument/2006/relationships/customXml" Target="../ink/ink10923.xml"/><Relationship Id="rId55" Type="http://schemas.openxmlformats.org/officeDocument/2006/relationships/image" Target="NULL"/><Relationship Id="rId76" Type="http://schemas.openxmlformats.org/officeDocument/2006/relationships/customXml" Target="../ink/ink10936.xml"/><Relationship Id="rId97" Type="http://schemas.openxmlformats.org/officeDocument/2006/relationships/image" Target="NULL"/><Relationship Id="rId104" Type="http://schemas.openxmlformats.org/officeDocument/2006/relationships/customXml" Target="../ink/ink10950.xml"/><Relationship Id="rId120" Type="http://schemas.openxmlformats.org/officeDocument/2006/relationships/customXml" Target="../ink/ink10958.xml"/><Relationship Id="rId125"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0944.xml"/><Relationship Id="rId2" Type="http://schemas.openxmlformats.org/officeDocument/2006/relationships/customXml" Target="../ink/ink10899.xml"/><Relationship Id="rId29" Type="http://schemas.openxmlformats.org/officeDocument/2006/relationships/image" Target="NULL"/><Relationship Id="rId24" Type="http://schemas.openxmlformats.org/officeDocument/2006/relationships/customXml" Target="../ink/ink10910.xml"/><Relationship Id="rId40" Type="http://schemas.openxmlformats.org/officeDocument/2006/relationships/customXml" Target="../ink/ink10918.xml"/><Relationship Id="rId45" Type="http://schemas.openxmlformats.org/officeDocument/2006/relationships/image" Target="NULL"/><Relationship Id="rId66" Type="http://schemas.openxmlformats.org/officeDocument/2006/relationships/customXml" Target="../ink/ink10931.xml"/><Relationship Id="rId87" Type="http://schemas.openxmlformats.org/officeDocument/2006/relationships/image" Target="NULL"/><Relationship Id="rId110" Type="http://schemas.openxmlformats.org/officeDocument/2006/relationships/customXml" Target="../ink/ink10953.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0939.xml"/><Relationship Id="rId19" Type="http://schemas.openxmlformats.org/officeDocument/2006/relationships/image" Target="NULL"/><Relationship Id="rId14" Type="http://schemas.openxmlformats.org/officeDocument/2006/relationships/customXml" Target="../ink/ink10905.xml"/><Relationship Id="rId30" Type="http://schemas.openxmlformats.org/officeDocument/2006/relationships/customXml" Target="../ink/ink10913.xml"/><Relationship Id="rId35" Type="http://schemas.openxmlformats.org/officeDocument/2006/relationships/image" Target="NULL"/><Relationship Id="rId56" Type="http://schemas.openxmlformats.org/officeDocument/2006/relationships/customXml" Target="../ink/ink10926.xml"/><Relationship Id="rId77" Type="http://schemas.openxmlformats.org/officeDocument/2006/relationships/image" Target="NULL"/><Relationship Id="rId100" Type="http://schemas.openxmlformats.org/officeDocument/2006/relationships/customXml" Target="../ink/ink10948.xml"/><Relationship Id="rId105" Type="http://schemas.openxmlformats.org/officeDocument/2006/relationships/image" Target="NULL"/><Relationship Id="rId126" Type="http://schemas.openxmlformats.org/officeDocument/2006/relationships/customXml" Target="../ink/ink10961.xml"/><Relationship Id="rId8" Type="http://schemas.openxmlformats.org/officeDocument/2006/relationships/customXml" Target="../ink/ink10902.xml"/><Relationship Id="rId51" Type="http://schemas.openxmlformats.org/officeDocument/2006/relationships/image" Target="NULL"/><Relationship Id="rId72" Type="http://schemas.openxmlformats.org/officeDocument/2006/relationships/customXml" Target="../ink/ink10934.xml"/><Relationship Id="rId93" Type="http://schemas.openxmlformats.org/officeDocument/2006/relationships/image" Target="NULL"/><Relationship Id="rId98" Type="http://schemas.openxmlformats.org/officeDocument/2006/relationships/customXml" Target="../ink/ink10947.xml"/><Relationship Id="rId121"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0921.xml"/><Relationship Id="rId67" Type="http://schemas.openxmlformats.org/officeDocument/2006/relationships/image" Target="NULL"/><Relationship Id="rId116" Type="http://schemas.openxmlformats.org/officeDocument/2006/relationships/customXml" Target="../ink/ink10956.xml"/><Relationship Id="rId20" Type="http://schemas.openxmlformats.org/officeDocument/2006/relationships/customXml" Target="../ink/ink10908.xml"/><Relationship Id="rId41" Type="http://schemas.openxmlformats.org/officeDocument/2006/relationships/image" Target="NULL"/><Relationship Id="rId62" Type="http://schemas.openxmlformats.org/officeDocument/2006/relationships/customXml" Target="../ink/ink10929.xml"/><Relationship Id="rId83" Type="http://schemas.openxmlformats.org/officeDocument/2006/relationships/image" Target="NULL"/><Relationship Id="rId88" Type="http://schemas.openxmlformats.org/officeDocument/2006/relationships/customXml" Target="../ink/ink10942.xml"/><Relationship Id="rId111" Type="http://schemas.openxmlformats.org/officeDocument/2006/relationships/image" Target="NULL"/><Relationship Id="rId132" Type="http://schemas.openxmlformats.org/officeDocument/2006/relationships/customXml" Target="../ink/ink10964.xml"/><Relationship Id="rId15" Type="http://schemas.openxmlformats.org/officeDocument/2006/relationships/image" Target="NULL"/><Relationship Id="rId36" Type="http://schemas.openxmlformats.org/officeDocument/2006/relationships/customXml" Target="../ink/ink10916.xml"/><Relationship Id="rId57" Type="http://schemas.openxmlformats.org/officeDocument/2006/relationships/image" Target="NULL"/><Relationship Id="rId106" Type="http://schemas.openxmlformats.org/officeDocument/2006/relationships/customXml" Target="../ink/ink10951.xml"/><Relationship Id="rId127" Type="http://schemas.openxmlformats.org/officeDocument/2006/relationships/image" Target="NULL"/><Relationship Id="rId10" Type="http://schemas.openxmlformats.org/officeDocument/2006/relationships/customXml" Target="../ink/ink10903.xml"/><Relationship Id="rId31" Type="http://schemas.openxmlformats.org/officeDocument/2006/relationships/image" Target="NULL"/><Relationship Id="rId52" Type="http://schemas.openxmlformats.org/officeDocument/2006/relationships/customXml" Target="../ink/ink10924.xml"/><Relationship Id="rId73" Type="http://schemas.openxmlformats.org/officeDocument/2006/relationships/image" Target="NULL"/><Relationship Id="rId78" Type="http://schemas.openxmlformats.org/officeDocument/2006/relationships/customXml" Target="../ink/ink10937.xml"/><Relationship Id="rId94" Type="http://schemas.openxmlformats.org/officeDocument/2006/relationships/customXml" Target="../ink/ink10945.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0959.xml"/><Relationship Id="rId4" Type="http://schemas.openxmlformats.org/officeDocument/2006/relationships/customXml" Target="../ink/ink10900.xml"/><Relationship Id="rId9" Type="http://schemas.openxmlformats.org/officeDocument/2006/relationships/image" Target="NULL"/><Relationship Id="rId26" Type="http://schemas.openxmlformats.org/officeDocument/2006/relationships/customXml" Target="../ink/ink10911.xml"/><Relationship Id="rId47" Type="http://schemas.openxmlformats.org/officeDocument/2006/relationships/image" Target="NULL"/><Relationship Id="rId68" Type="http://schemas.openxmlformats.org/officeDocument/2006/relationships/customXml" Target="../ink/ink10932.xml"/><Relationship Id="rId89" Type="http://schemas.openxmlformats.org/officeDocument/2006/relationships/image" Target="NULL"/><Relationship Id="rId112" Type="http://schemas.openxmlformats.org/officeDocument/2006/relationships/customXml" Target="../ink/ink10954.xml"/><Relationship Id="rId133" Type="http://schemas.openxmlformats.org/officeDocument/2006/relationships/image" Target="NULL"/></Relationships>
</file>

<file path=ppt/slides/_rels/slide232.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0985.xml"/><Relationship Id="rId63" Type="http://schemas.openxmlformats.org/officeDocument/2006/relationships/image" Target="NULL"/><Relationship Id="rId84" Type="http://schemas.openxmlformats.org/officeDocument/2006/relationships/customXml" Target="../ink/ink11006.xml"/><Relationship Id="rId138" Type="http://schemas.openxmlformats.org/officeDocument/2006/relationships/image" Target="../media/image684.png"/><Relationship Id="rId16" Type="http://schemas.openxmlformats.org/officeDocument/2006/relationships/customXml" Target="../ink/ink10972.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0980.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0993.xml"/><Relationship Id="rId74" Type="http://schemas.openxmlformats.org/officeDocument/2006/relationships/customXml" Target="../ink/ink11001.xml"/><Relationship Id="rId79" Type="http://schemas.openxmlformats.org/officeDocument/2006/relationships/image" Target="NULL"/><Relationship Id="rId102" Type="http://schemas.openxmlformats.org/officeDocument/2006/relationships/customXml" Target="../ink/ink11015.xml"/><Relationship Id="rId123" Type="http://schemas.openxmlformats.org/officeDocument/2006/relationships/image" Target="NULL"/><Relationship Id="rId128" Type="http://schemas.openxmlformats.org/officeDocument/2006/relationships/customXml" Target="../ink/ink11028.xml"/><Relationship Id="rId5" Type="http://schemas.openxmlformats.org/officeDocument/2006/relationships/image" Target="NULL"/><Relationship Id="rId90" Type="http://schemas.openxmlformats.org/officeDocument/2006/relationships/customXml" Target="../ink/ink11009.xml"/><Relationship Id="rId95" Type="http://schemas.openxmlformats.org/officeDocument/2006/relationships/image" Target="NULL"/><Relationship Id="rId22" Type="http://schemas.openxmlformats.org/officeDocument/2006/relationships/customXml" Target="../ink/ink10975.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0988.xml"/><Relationship Id="rId64" Type="http://schemas.openxmlformats.org/officeDocument/2006/relationships/customXml" Target="../ink/ink10996.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1023.xml"/><Relationship Id="rId134" Type="http://schemas.openxmlformats.org/officeDocument/2006/relationships/customXml" Target="../ink/ink11031.xml"/><Relationship Id="rId139" Type="http://schemas.openxmlformats.org/officeDocument/2006/relationships/image" Target="../media/image694.png"/><Relationship Id="rId80" Type="http://schemas.openxmlformats.org/officeDocument/2006/relationships/customXml" Target="../ink/ink11004.xml"/><Relationship Id="rId85" Type="http://schemas.openxmlformats.org/officeDocument/2006/relationships/image" Target="NULL"/><Relationship Id="rId12" Type="http://schemas.openxmlformats.org/officeDocument/2006/relationships/customXml" Target="../ink/ink10970.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0983.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1018.xml"/><Relationship Id="rId124" Type="http://schemas.openxmlformats.org/officeDocument/2006/relationships/customXml" Target="../ink/ink11026.xml"/><Relationship Id="rId129" Type="http://schemas.openxmlformats.org/officeDocument/2006/relationships/image" Target="NULL"/><Relationship Id="rId54" Type="http://schemas.openxmlformats.org/officeDocument/2006/relationships/customXml" Target="../ink/ink10991.xml"/><Relationship Id="rId70" Type="http://schemas.openxmlformats.org/officeDocument/2006/relationships/customXml" Target="../ink/ink10999.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1012.xml"/><Relationship Id="rId140" Type="http://schemas.openxmlformats.org/officeDocument/2006/relationships/image" Target="../media/image961.png"/><Relationship Id="rId1" Type="http://schemas.openxmlformats.org/officeDocument/2006/relationships/slideLayout" Target="../slideLayouts/slideLayout12.xml"/><Relationship Id="rId6" Type="http://schemas.openxmlformats.org/officeDocument/2006/relationships/customXml" Target="../ink/ink10967.xml"/><Relationship Id="rId23" Type="http://schemas.openxmlformats.org/officeDocument/2006/relationships/image" Target="NULL"/><Relationship Id="rId28" Type="http://schemas.openxmlformats.org/officeDocument/2006/relationships/customXml" Target="../ink/ink10978.xml"/><Relationship Id="rId49" Type="http://schemas.openxmlformats.org/officeDocument/2006/relationships/image" Target="NULL"/><Relationship Id="rId114" Type="http://schemas.openxmlformats.org/officeDocument/2006/relationships/customXml" Target="../ink/ink11021.xml"/><Relationship Id="rId119" Type="http://schemas.openxmlformats.org/officeDocument/2006/relationships/image" Target="NULL"/><Relationship Id="rId44" Type="http://schemas.openxmlformats.org/officeDocument/2006/relationships/customXml" Target="../ink/ink10986.xml"/><Relationship Id="rId60" Type="http://schemas.openxmlformats.org/officeDocument/2006/relationships/customXml" Target="../ink/ink10994.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1007.xml"/><Relationship Id="rId130" Type="http://schemas.openxmlformats.org/officeDocument/2006/relationships/customXml" Target="../ink/ink11029.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0973.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0981.xml"/><Relationship Id="rId50" Type="http://schemas.openxmlformats.org/officeDocument/2006/relationships/customXml" Target="../ink/ink10989.xml"/><Relationship Id="rId55" Type="http://schemas.openxmlformats.org/officeDocument/2006/relationships/image" Target="NULL"/><Relationship Id="rId76" Type="http://schemas.openxmlformats.org/officeDocument/2006/relationships/customXml" Target="../ink/ink11002.xml"/><Relationship Id="rId97" Type="http://schemas.openxmlformats.org/officeDocument/2006/relationships/image" Target="NULL"/><Relationship Id="rId104" Type="http://schemas.openxmlformats.org/officeDocument/2006/relationships/customXml" Target="../ink/ink11016.xml"/><Relationship Id="rId120" Type="http://schemas.openxmlformats.org/officeDocument/2006/relationships/customXml" Target="../ink/ink11024.xml"/><Relationship Id="rId125"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1010.xml"/><Relationship Id="rId2" Type="http://schemas.openxmlformats.org/officeDocument/2006/relationships/image" Target="NULL"/><Relationship Id="rId29" Type="http://schemas.openxmlformats.org/officeDocument/2006/relationships/image" Target="NULL"/><Relationship Id="rId24" Type="http://schemas.openxmlformats.org/officeDocument/2006/relationships/customXml" Target="../ink/ink10976.xml"/><Relationship Id="rId40" Type="http://schemas.openxmlformats.org/officeDocument/2006/relationships/customXml" Target="../ink/ink10984.xml"/><Relationship Id="rId45" Type="http://schemas.openxmlformats.org/officeDocument/2006/relationships/image" Target="NULL"/><Relationship Id="rId66" Type="http://schemas.openxmlformats.org/officeDocument/2006/relationships/customXml" Target="../ink/ink10997.xml"/><Relationship Id="rId87" Type="http://schemas.openxmlformats.org/officeDocument/2006/relationships/image" Target="NULL"/><Relationship Id="rId110" Type="http://schemas.openxmlformats.org/officeDocument/2006/relationships/customXml" Target="../ink/ink11019.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1032.xml"/><Relationship Id="rId61" Type="http://schemas.openxmlformats.org/officeDocument/2006/relationships/image" Target="NULL"/><Relationship Id="rId82" Type="http://schemas.openxmlformats.org/officeDocument/2006/relationships/customXml" Target="../ink/ink11005.xml"/><Relationship Id="rId19" Type="http://schemas.openxmlformats.org/officeDocument/2006/relationships/image" Target="NULL"/><Relationship Id="rId14" Type="http://schemas.openxmlformats.org/officeDocument/2006/relationships/customXml" Target="../ink/ink10971.xml"/><Relationship Id="rId30" Type="http://schemas.openxmlformats.org/officeDocument/2006/relationships/customXml" Target="../ink/ink10979.xml"/><Relationship Id="rId35" Type="http://schemas.openxmlformats.org/officeDocument/2006/relationships/image" Target="NULL"/><Relationship Id="rId56" Type="http://schemas.openxmlformats.org/officeDocument/2006/relationships/customXml" Target="../ink/ink10992.xml"/><Relationship Id="rId77" Type="http://schemas.openxmlformats.org/officeDocument/2006/relationships/image" Target="NULL"/><Relationship Id="rId100" Type="http://schemas.openxmlformats.org/officeDocument/2006/relationships/customXml" Target="../ink/ink11014.xml"/><Relationship Id="rId105" Type="http://schemas.openxmlformats.org/officeDocument/2006/relationships/image" Target="NULL"/><Relationship Id="rId126" Type="http://schemas.openxmlformats.org/officeDocument/2006/relationships/customXml" Target="../ink/ink11027.xml"/><Relationship Id="rId8" Type="http://schemas.openxmlformats.org/officeDocument/2006/relationships/customXml" Target="../ink/ink10968.xml"/><Relationship Id="rId51" Type="http://schemas.openxmlformats.org/officeDocument/2006/relationships/image" Target="NULL"/><Relationship Id="rId72" Type="http://schemas.openxmlformats.org/officeDocument/2006/relationships/customXml" Target="../ink/ink11000.xml"/><Relationship Id="rId93" Type="http://schemas.openxmlformats.org/officeDocument/2006/relationships/image" Target="NULL"/><Relationship Id="rId98" Type="http://schemas.openxmlformats.org/officeDocument/2006/relationships/customXml" Target="../ink/ink11013.xml"/><Relationship Id="rId121"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0987.xml"/><Relationship Id="rId67" Type="http://schemas.openxmlformats.org/officeDocument/2006/relationships/image" Target="NULL"/><Relationship Id="rId116" Type="http://schemas.openxmlformats.org/officeDocument/2006/relationships/customXml" Target="../ink/ink11022.xml"/><Relationship Id="rId137" Type="http://schemas.openxmlformats.org/officeDocument/2006/relationships/image" Target="NULL"/><Relationship Id="rId20" Type="http://schemas.openxmlformats.org/officeDocument/2006/relationships/customXml" Target="../ink/ink10974.xml"/><Relationship Id="rId41" Type="http://schemas.openxmlformats.org/officeDocument/2006/relationships/image" Target="NULL"/><Relationship Id="rId62" Type="http://schemas.openxmlformats.org/officeDocument/2006/relationships/customXml" Target="../ink/ink10995.xml"/><Relationship Id="rId83" Type="http://schemas.openxmlformats.org/officeDocument/2006/relationships/image" Target="NULL"/><Relationship Id="rId88" Type="http://schemas.openxmlformats.org/officeDocument/2006/relationships/customXml" Target="../ink/ink11008.xml"/><Relationship Id="rId111" Type="http://schemas.openxmlformats.org/officeDocument/2006/relationships/image" Target="NULL"/><Relationship Id="rId132" Type="http://schemas.openxmlformats.org/officeDocument/2006/relationships/customXml" Target="../ink/ink11030.xml"/><Relationship Id="rId15" Type="http://schemas.openxmlformats.org/officeDocument/2006/relationships/image" Target="NULL"/><Relationship Id="rId36" Type="http://schemas.openxmlformats.org/officeDocument/2006/relationships/customXml" Target="../ink/ink10982.xml"/><Relationship Id="rId57" Type="http://schemas.openxmlformats.org/officeDocument/2006/relationships/image" Target="NULL"/><Relationship Id="rId106" Type="http://schemas.openxmlformats.org/officeDocument/2006/relationships/customXml" Target="../ink/ink11017.xml"/><Relationship Id="rId127" Type="http://schemas.openxmlformats.org/officeDocument/2006/relationships/image" Target="NULL"/><Relationship Id="rId10" Type="http://schemas.openxmlformats.org/officeDocument/2006/relationships/customXml" Target="../ink/ink10969.xml"/><Relationship Id="rId31" Type="http://schemas.openxmlformats.org/officeDocument/2006/relationships/image" Target="NULL"/><Relationship Id="rId52" Type="http://schemas.openxmlformats.org/officeDocument/2006/relationships/customXml" Target="../ink/ink10990.xml"/><Relationship Id="rId73" Type="http://schemas.openxmlformats.org/officeDocument/2006/relationships/image" Target="NULL"/><Relationship Id="rId78" Type="http://schemas.openxmlformats.org/officeDocument/2006/relationships/customXml" Target="../ink/ink11003.xml"/><Relationship Id="rId94" Type="http://schemas.openxmlformats.org/officeDocument/2006/relationships/customXml" Target="../ink/ink11011.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1025.xml"/><Relationship Id="rId4" Type="http://schemas.openxmlformats.org/officeDocument/2006/relationships/customXml" Target="../ink/ink10966.xml"/><Relationship Id="rId9" Type="http://schemas.openxmlformats.org/officeDocument/2006/relationships/image" Target="NULL"/><Relationship Id="rId26" Type="http://schemas.openxmlformats.org/officeDocument/2006/relationships/customXml" Target="../ink/ink10977.xml"/><Relationship Id="rId47" Type="http://schemas.openxmlformats.org/officeDocument/2006/relationships/image" Target="NULL"/><Relationship Id="rId68" Type="http://schemas.openxmlformats.org/officeDocument/2006/relationships/customXml" Target="../ink/ink10998.xml"/><Relationship Id="rId89" Type="http://schemas.openxmlformats.org/officeDocument/2006/relationships/image" Target="NULL"/><Relationship Id="rId112" Type="http://schemas.openxmlformats.org/officeDocument/2006/relationships/customXml" Target="../ink/ink11020.xml"/><Relationship Id="rId133" Type="http://schemas.openxmlformats.org/officeDocument/2006/relationships/image" Target="NULL"/></Relationships>
</file>

<file path=ppt/slides/_rels/slide233.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234.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1052.xml"/><Relationship Id="rId63" Type="http://schemas.openxmlformats.org/officeDocument/2006/relationships/image" Target="NULL"/><Relationship Id="rId84" Type="http://schemas.openxmlformats.org/officeDocument/2006/relationships/customXml" Target="../ink/ink11073.xml"/><Relationship Id="rId138" Type="http://schemas.openxmlformats.org/officeDocument/2006/relationships/image" Target="../media/image684.png"/><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1047.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1060.xml"/><Relationship Id="rId74" Type="http://schemas.openxmlformats.org/officeDocument/2006/relationships/customXml" Target="../ink/ink11068.xml"/><Relationship Id="rId79" Type="http://schemas.openxmlformats.org/officeDocument/2006/relationships/image" Target="NULL"/><Relationship Id="rId102" Type="http://schemas.openxmlformats.org/officeDocument/2006/relationships/customXml" Target="../ink/ink11082.xml"/><Relationship Id="rId123" Type="http://schemas.openxmlformats.org/officeDocument/2006/relationships/image" Target="NULL"/><Relationship Id="rId128" Type="http://schemas.openxmlformats.org/officeDocument/2006/relationships/customXml" Target="../ink/ink11095.xml"/><Relationship Id="rId5" Type="http://schemas.openxmlformats.org/officeDocument/2006/relationships/image" Target="NULL"/><Relationship Id="rId90" Type="http://schemas.openxmlformats.org/officeDocument/2006/relationships/customXml" Target="../ink/ink11076.xml"/><Relationship Id="rId95" Type="http://schemas.openxmlformats.org/officeDocument/2006/relationships/image" Target="NULL"/><Relationship Id="rId22" Type="http://schemas.openxmlformats.org/officeDocument/2006/relationships/customXml" Target="../ink/ink11042.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1055.xml"/><Relationship Id="rId64" Type="http://schemas.openxmlformats.org/officeDocument/2006/relationships/customXml" Target="../ink/ink11063.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1090.xml"/><Relationship Id="rId134" Type="http://schemas.openxmlformats.org/officeDocument/2006/relationships/customXml" Target="../ink/ink11098.xml"/><Relationship Id="rId139" Type="http://schemas.openxmlformats.org/officeDocument/2006/relationships/image" Target="../media/image694.png"/><Relationship Id="rId80" Type="http://schemas.openxmlformats.org/officeDocument/2006/relationships/customXml" Target="../ink/ink11071.xml"/><Relationship Id="rId85" Type="http://schemas.openxmlformats.org/officeDocument/2006/relationships/image" Target="NULL"/><Relationship Id="rId12" Type="http://schemas.openxmlformats.org/officeDocument/2006/relationships/customXml" Target="../ink/ink11037.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1050.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1085.xml"/><Relationship Id="rId124" Type="http://schemas.openxmlformats.org/officeDocument/2006/relationships/customXml" Target="../ink/ink11093.xml"/><Relationship Id="rId129" Type="http://schemas.openxmlformats.org/officeDocument/2006/relationships/image" Target="NULL"/><Relationship Id="rId54" Type="http://schemas.openxmlformats.org/officeDocument/2006/relationships/customXml" Target="../ink/ink11058.xml"/><Relationship Id="rId70" Type="http://schemas.openxmlformats.org/officeDocument/2006/relationships/customXml" Target="../ink/ink11066.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1079.xml"/><Relationship Id="rId140" Type="http://schemas.openxmlformats.org/officeDocument/2006/relationships/image" Target="../media/image961.png"/><Relationship Id="rId1" Type="http://schemas.openxmlformats.org/officeDocument/2006/relationships/slideLayout" Target="../slideLayouts/slideLayout12.xml"/><Relationship Id="rId6" Type="http://schemas.openxmlformats.org/officeDocument/2006/relationships/customXml" Target="../ink/ink11034.xml"/><Relationship Id="rId23" Type="http://schemas.openxmlformats.org/officeDocument/2006/relationships/image" Target="NULL"/><Relationship Id="rId28" Type="http://schemas.openxmlformats.org/officeDocument/2006/relationships/customXml" Target="../ink/ink11045.xml"/><Relationship Id="rId49" Type="http://schemas.openxmlformats.org/officeDocument/2006/relationships/image" Target="NULL"/><Relationship Id="rId114" Type="http://schemas.openxmlformats.org/officeDocument/2006/relationships/customXml" Target="../ink/ink11088.xml"/><Relationship Id="rId119" Type="http://schemas.openxmlformats.org/officeDocument/2006/relationships/image" Target="NULL"/><Relationship Id="rId44" Type="http://schemas.openxmlformats.org/officeDocument/2006/relationships/customXml" Target="../ink/ink11053.xml"/><Relationship Id="rId60" Type="http://schemas.openxmlformats.org/officeDocument/2006/relationships/customXml" Target="../ink/ink11061.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1074.xml"/><Relationship Id="rId130" Type="http://schemas.openxmlformats.org/officeDocument/2006/relationships/customXml" Target="../ink/ink11096.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1040.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1048.xml"/><Relationship Id="rId50" Type="http://schemas.openxmlformats.org/officeDocument/2006/relationships/customXml" Target="../ink/ink11056.xml"/><Relationship Id="rId55" Type="http://schemas.openxmlformats.org/officeDocument/2006/relationships/image" Target="NULL"/><Relationship Id="rId76" Type="http://schemas.openxmlformats.org/officeDocument/2006/relationships/customXml" Target="../ink/ink11069.xml"/><Relationship Id="rId97" Type="http://schemas.openxmlformats.org/officeDocument/2006/relationships/image" Target="NULL"/><Relationship Id="rId104" Type="http://schemas.openxmlformats.org/officeDocument/2006/relationships/customXml" Target="../ink/ink11083.xml"/><Relationship Id="rId120" Type="http://schemas.openxmlformats.org/officeDocument/2006/relationships/customXml" Target="../ink/ink11091.xml"/><Relationship Id="rId125" Type="http://schemas.openxmlformats.org/officeDocument/2006/relationships/image" Target="NULL"/><Relationship Id="rId141"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1077.xml"/><Relationship Id="rId2" Type="http://schemas.openxmlformats.org/officeDocument/2006/relationships/image" Target="NULL"/><Relationship Id="rId29" Type="http://schemas.openxmlformats.org/officeDocument/2006/relationships/image" Target="NULL"/><Relationship Id="rId24" Type="http://schemas.openxmlformats.org/officeDocument/2006/relationships/customXml" Target="../ink/ink11043.xml"/><Relationship Id="rId40" Type="http://schemas.openxmlformats.org/officeDocument/2006/relationships/customXml" Target="../ink/ink11051.xml"/><Relationship Id="rId45" Type="http://schemas.openxmlformats.org/officeDocument/2006/relationships/image" Target="NULL"/><Relationship Id="rId66" Type="http://schemas.openxmlformats.org/officeDocument/2006/relationships/customXml" Target="../ink/ink11064.xml"/><Relationship Id="rId87" Type="http://schemas.openxmlformats.org/officeDocument/2006/relationships/image" Target="NULL"/><Relationship Id="rId110" Type="http://schemas.openxmlformats.org/officeDocument/2006/relationships/customXml" Target="../ink/ink11086.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1099.xml"/><Relationship Id="rId61" Type="http://schemas.openxmlformats.org/officeDocument/2006/relationships/image" Target="NULL"/><Relationship Id="rId82" Type="http://schemas.openxmlformats.org/officeDocument/2006/relationships/customXml" Target="../ink/ink11072.xml"/><Relationship Id="rId19" Type="http://schemas.openxmlformats.org/officeDocument/2006/relationships/image" Target="NULL"/><Relationship Id="rId14" Type="http://schemas.openxmlformats.org/officeDocument/2006/relationships/customXml" Target="../ink/ink11038.xml"/><Relationship Id="rId30" Type="http://schemas.openxmlformats.org/officeDocument/2006/relationships/customXml" Target="../ink/ink11046.xml"/><Relationship Id="rId35" Type="http://schemas.openxmlformats.org/officeDocument/2006/relationships/image" Target="NULL"/><Relationship Id="rId56" Type="http://schemas.openxmlformats.org/officeDocument/2006/relationships/customXml" Target="../ink/ink11059.xml"/><Relationship Id="rId77" Type="http://schemas.openxmlformats.org/officeDocument/2006/relationships/image" Target="NULL"/><Relationship Id="rId100" Type="http://schemas.openxmlformats.org/officeDocument/2006/relationships/customXml" Target="../ink/ink11081.xml"/><Relationship Id="rId105" Type="http://schemas.openxmlformats.org/officeDocument/2006/relationships/image" Target="NULL"/><Relationship Id="rId126" Type="http://schemas.openxmlformats.org/officeDocument/2006/relationships/customXml" Target="../ink/ink11094.xml"/><Relationship Id="rId8" Type="http://schemas.openxmlformats.org/officeDocument/2006/relationships/customXml" Target="../ink/ink11035.xml"/><Relationship Id="rId51" Type="http://schemas.openxmlformats.org/officeDocument/2006/relationships/image" Target="NULL"/><Relationship Id="rId72" Type="http://schemas.openxmlformats.org/officeDocument/2006/relationships/customXml" Target="../ink/ink11067.xml"/><Relationship Id="rId93" Type="http://schemas.openxmlformats.org/officeDocument/2006/relationships/image" Target="NULL"/><Relationship Id="rId98" Type="http://schemas.openxmlformats.org/officeDocument/2006/relationships/customXml" Target="../ink/ink11080.xml"/><Relationship Id="rId121"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1054.xml"/><Relationship Id="rId67" Type="http://schemas.openxmlformats.org/officeDocument/2006/relationships/image" Target="NULL"/><Relationship Id="rId116" Type="http://schemas.openxmlformats.org/officeDocument/2006/relationships/customXml" Target="../ink/ink11089.xml"/><Relationship Id="rId137" Type="http://schemas.openxmlformats.org/officeDocument/2006/relationships/image" Target="NULL"/><Relationship Id="rId20" Type="http://schemas.openxmlformats.org/officeDocument/2006/relationships/customXml" Target="../ink/ink11041.xml"/><Relationship Id="rId41" Type="http://schemas.openxmlformats.org/officeDocument/2006/relationships/image" Target="NULL"/><Relationship Id="rId62" Type="http://schemas.openxmlformats.org/officeDocument/2006/relationships/customXml" Target="../ink/ink11062.xml"/><Relationship Id="rId83" Type="http://schemas.openxmlformats.org/officeDocument/2006/relationships/image" Target="NULL"/><Relationship Id="rId88" Type="http://schemas.openxmlformats.org/officeDocument/2006/relationships/customXml" Target="../ink/ink11075.xml"/><Relationship Id="rId111" Type="http://schemas.openxmlformats.org/officeDocument/2006/relationships/image" Target="NULL"/><Relationship Id="rId132" Type="http://schemas.openxmlformats.org/officeDocument/2006/relationships/customXml" Target="../ink/ink11097.xml"/><Relationship Id="rId15" Type="http://schemas.openxmlformats.org/officeDocument/2006/relationships/image" Target="NULL"/><Relationship Id="rId36" Type="http://schemas.openxmlformats.org/officeDocument/2006/relationships/customXml" Target="../ink/ink11049.xml"/><Relationship Id="rId57" Type="http://schemas.openxmlformats.org/officeDocument/2006/relationships/image" Target="NULL"/><Relationship Id="rId106" Type="http://schemas.openxmlformats.org/officeDocument/2006/relationships/customXml" Target="../ink/ink11084.xml"/><Relationship Id="rId127" Type="http://schemas.openxmlformats.org/officeDocument/2006/relationships/image" Target="NULL"/><Relationship Id="rId10" Type="http://schemas.openxmlformats.org/officeDocument/2006/relationships/customXml" Target="../ink/ink11036.xml"/><Relationship Id="rId31" Type="http://schemas.openxmlformats.org/officeDocument/2006/relationships/image" Target="NULL"/><Relationship Id="rId52" Type="http://schemas.openxmlformats.org/officeDocument/2006/relationships/customXml" Target="../ink/ink11057.xml"/><Relationship Id="rId73" Type="http://schemas.openxmlformats.org/officeDocument/2006/relationships/image" Target="NULL"/><Relationship Id="rId78" Type="http://schemas.openxmlformats.org/officeDocument/2006/relationships/customXml" Target="../ink/ink11070.xml"/><Relationship Id="rId94" Type="http://schemas.openxmlformats.org/officeDocument/2006/relationships/customXml" Target="../ink/ink11078.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1092.xml"/><Relationship Id="rId4" Type="http://schemas.openxmlformats.org/officeDocument/2006/relationships/customXml" Target="../ink/ink11033.xml"/><Relationship Id="rId9" Type="http://schemas.openxmlformats.org/officeDocument/2006/relationships/image" Target="NULL"/><Relationship Id="rId26" Type="http://schemas.openxmlformats.org/officeDocument/2006/relationships/customXml" Target="../ink/ink11044.xml"/><Relationship Id="rId47" Type="http://schemas.openxmlformats.org/officeDocument/2006/relationships/image" Target="NULL"/><Relationship Id="rId68" Type="http://schemas.openxmlformats.org/officeDocument/2006/relationships/customXml" Target="../ink/ink11065.xml"/><Relationship Id="rId89" Type="http://schemas.openxmlformats.org/officeDocument/2006/relationships/image" Target="NULL"/><Relationship Id="rId112" Type="http://schemas.openxmlformats.org/officeDocument/2006/relationships/customXml" Target="../ink/ink11087.xml"/><Relationship Id="rId133" Type="http://schemas.openxmlformats.org/officeDocument/2006/relationships/image" Target="NULL"/><Relationship Id="rId16" Type="http://schemas.openxmlformats.org/officeDocument/2006/relationships/customXml" Target="../ink/ink11039.xml"/></Relationships>
</file>

<file path=ppt/slides/_rels/slide235.xml.rels><?xml version="1.0" encoding="UTF-8" standalone="yes"?>
<Relationships xmlns="http://schemas.openxmlformats.org/package/2006/relationships"><Relationship Id="rId117" Type="http://schemas.openxmlformats.org/officeDocument/2006/relationships/customXml" Target="../ink/ink11156.xml"/><Relationship Id="rId21" Type="http://schemas.openxmlformats.org/officeDocument/2006/relationships/customXml" Target="../ink/ink11109.xml"/><Relationship Id="rId42" Type="http://schemas.openxmlformats.org/officeDocument/2006/relationships/image" Target="NULL"/><Relationship Id="rId63" Type="http://schemas.openxmlformats.org/officeDocument/2006/relationships/customXml" Target="../ink/ink11130.xml"/><Relationship Id="rId84" Type="http://schemas.openxmlformats.org/officeDocument/2006/relationships/image" Target="NULL"/><Relationship Id="rId159" Type="http://schemas.openxmlformats.org/officeDocument/2006/relationships/customXml" Target="../ink/ink11173.xml"/><Relationship Id="rId170" Type="http://schemas.openxmlformats.org/officeDocument/2006/relationships/image" Target="NULL"/><Relationship Id="rId205" Type="http://schemas.openxmlformats.org/officeDocument/2006/relationships/customXml" Target="../ink/ink11193.xml"/><Relationship Id="rId107" Type="http://schemas.openxmlformats.org/officeDocument/2006/relationships/customXml" Target="../ink/ink11151.xml"/><Relationship Id="rId11" Type="http://schemas.openxmlformats.org/officeDocument/2006/relationships/customXml" Target="../ink/ink11104.xml"/><Relationship Id="rId32" Type="http://schemas.openxmlformats.org/officeDocument/2006/relationships/image" Target="NULL"/><Relationship Id="rId53" Type="http://schemas.openxmlformats.org/officeDocument/2006/relationships/customXml" Target="../ink/ink11125.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170.xml"/><Relationship Id="rId5" Type="http://schemas.openxmlformats.org/officeDocument/2006/relationships/customXml" Target="../ink/ink11101.xml"/><Relationship Id="rId95" Type="http://schemas.openxmlformats.org/officeDocument/2006/relationships/customXml" Target="../ink/ink11146.xml"/><Relationship Id="rId160" Type="http://schemas.openxmlformats.org/officeDocument/2006/relationships/image" Target="NULL"/><Relationship Id="rId181" Type="http://schemas.openxmlformats.org/officeDocument/2006/relationships/customXml" Target="../ink/ink11183.xml"/><Relationship Id="rId22" Type="http://schemas.openxmlformats.org/officeDocument/2006/relationships/image" Target="NULL"/><Relationship Id="rId43" Type="http://schemas.openxmlformats.org/officeDocument/2006/relationships/customXml" Target="../ink/ink11120.xml"/><Relationship Id="rId64" Type="http://schemas.openxmlformats.org/officeDocument/2006/relationships/image" Target="NULL"/><Relationship Id="rId118" Type="http://schemas.openxmlformats.org/officeDocument/2006/relationships/image" Target="NULL"/><Relationship Id="rId85" Type="http://schemas.openxmlformats.org/officeDocument/2006/relationships/customXml" Target="../ink/ink11141.xml"/><Relationship Id="rId171" Type="http://schemas.openxmlformats.org/officeDocument/2006/relationships/customXml" Target="../ink/ink11179.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1115.xml"/><Relationship Id="rId108" Type="http://schemas.openxmlformats.org/officeDocument/2006/relationships/image" Target="NULL"/><Relationship Id="rId129" Type="http://schemas.openxmlformats.org/officeDocument/2006/relationships/customXml" Target="../ink/ink11162.xml"/><Relationship Id="rId54" Type="http://schemas.openxmlformats.org/officeDocument/2006/relationships/image" Target="NULL"/><Relationship Id="rId75" Type="http://schemas.openxmlformats.org/officeDocument/2006/relationships/customXml" Target="../ink/ink11136.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1174.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11110.xml"/><Relationship Id="rId119" Type="http://schemas.openxmlformats.org/officeDocument/2006/relationships/customXml" Target="../ink/ink11157.xml"/><Relationship Id="rId44" Type="http://schemas.openxmlformats.org/officeDocument/2006/relationships/image" Target="NULL"/><Relationship Id="rId65" Type="http://schemas.openxmlformats.org/officeDocument/2006/relationships/customXml" Target="../ink/ink11131.xml"/><Relationship Id="rId86" Type="http://schemas.openxmlformats.org/officeDocument/2006/relationships/image" Target="NULL"/><Relationship Id="rId130" Type="http://schemas.openxmlformats.org/officeDocument/2006/relationships/image" Target="NULL"/><Relationship Id="rId172" Type="http://schemas.openxmlformats.org/officeDocument/2006/relationships/image" Target="NULL"/><Relationship Id="rId193" Type="http://schemas.openxmlformats.org/officeDocument/2006/relationships/customXml" Target="../ink/ink11187.xml"/><Relationship Id="rId207" Type="http://schemas.openxmlformats.org/officeDocument/2006/relationships/customXml" Target="../ink/ink11194.xml"/><Relationship Id="rId13" Type="http://schemas.openxmlformats.org/officeDocument/2006/relationships/customXml" Target="../ink/ink11105.xml"/><Relationship Id="rId18" Type="http://schemas.openxmlformats.org/officeDocument/2006/relationships/image" Target="NULL"/><Relationship Id="rId39" Type="http://schemas.openxmlformats.org/officeDocument/2006/relationships/customXml" Target="../ink/ink11118.xml"/><Relationship Id="rId109" Type="http://schemas.openxmlformats.org/officeDocument/2006/relationships/customXml" Target="../ink/ink11152.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126.xml"/><Relationship Id="rId76" Type="http://schemas.openxmlformats.org/officeDocument/2006/relationships/image" Target="NULL"/><Relationship Id="rId97" Type="http://schemas.openxmlformats.org/officeDocument/2006/relationships/customXml" Target="../ink/ink11147.xml"/><Relationship Id="rId120" Type="http://schemas.openxmlformats.org/officeDocument/2006/relationships/image" Target="NULL"/><Relationship Id="rId125" Type="http://schemas.openxmlformats.org/officeDocument/2006/relationships/customXml" Target="../ink/ink11160.xml"/><Relationship Id="rId141" Type="http://schemas.openxmlformats.org/officeDocument/2006/relationships/customXml" Target="../ink/ink11166.xml"/><Relationship Id="rId146" Type="http://schemas.openxmlformats.org/officeDocument/2006/relationships/image" Target="NULL"/><Relationship Id="rId167" Type="http://schemas.openxmlformats.org/officeDocument/2006/relationships/customXml" Target="../ink/ink11177.xml"/><Relationship Id="rId7" Type="http://schemas.openxmlformats.org/officeDocument/2006/relationships/customXml" Target="../ink/ink11102.xml"/><Relationship Id="rId71" Type="http://schemas.openxmlformats.org/officeDocument/2006/relationships/customXml" Target="../ink/ink11134.xml"/><Relationship Id="rId92" Type="http://schemas.openxmlformats.org/officeDocument/2006/relationships/image" Target="NULL"/><Relationship Id="rId162" Type="http://schemas.openxmlformats.org/officeDocument/2006/relationships/image" Target="NULL"/><Relationship Id="rId183" Type="http://schemas.openxmlformats.org/officeDocument/2006/relationships/customXml" Target="../ink/ink11184.xml"/><Relationship Id="rId2" Type="http://schemas.openxmlformats.org/officeDocument/2006/relationships/image" Target="NULL"/><Relationship Id="rId29" Type="http://schemas.openxmlformats.org/officeDocument/2006/relationships/customXml" Target="../ink/ink11113.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121.xml"/><Relationship Id="rId66" Type="http://schemas.openxmlformats.org/officeDocument/2006/relationships/image" Target="NULL"/><Relationship Id="rId87" Type="http://schemas.openxmlformats.org/officeDocument/2006/relationships/customXml" Target="../ink/ink11142.xml"/><Relationship Id="rId110" Type="http://schemas.openxmlformats.org/officeDocument/2006/relationships/image" Target="NULL"/><Relationship Id="rId115" Type="http://schemas.openxmlformats.org/officeDocument/2006/relationships/customXml" Target="../ink/ink11155.xml"/><Relationship Id="rId131" Type="http://schemas.openxmlformats.org/officeDocument/2006/relationships/customXml" Target="../ink/ink11163.xml"/><Relationship Id="rId157" Type="http://schemas.openxmlformats.org/officeDocument/2006/relationships/customXml" Target="../ink/ink11172.xml"/><Relationship Id="rId178" Type="http://schemas.openxmlformats.org/officeDocument/2006/relationships/image" Target="NULL"/><Relationship Id="rId61" Type="http://schemas.openxmlformats.org/officeDocument/2006/relationships/customXml" Target="../ink/ink11129.xml"/><Relationship Id="rId82" Type="http://schemas.openxmlformats.org/officeDocument/2006/relationships/image" Target="NULL"/><Relationship Id="rId173" Type="http://schemas.openxmlformats.org/officeDocument/2006/relationships/customXml" Target="../ink/ink11180.xml"/><Relationship Id="rId194" Type="http://schemas.openxmlformats.org/officeDocument/2006/relationships/image" Target="NULL"/><Relationship Id="rId199" Type="http://schemas.openxmlformats.org/officeDocument/2006/relationships/customXml" Target="../ink/ink11190.xml"/><Relationship Id="rId203" Type="http://schemas.openxmlformats.org/officeDocument/2006/relationships/customXml" Target="../ink/ink11192.xml"/><Relationship Id="rId208" Type="http://schemas.openxmlformats.org/officeDocument/2006/relationships/image" Target="NULL"/><Relationship Id="rId19" Type="http://schemas.openxmlformats.org/officeDocument/2006/relationships/customXml" Target="../ink/ink11108.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116.xml"/><Relationship Id="rId56" Type="http://schemas.openxmlformats.org/officeDocument/2006/relationships/image" Target="NULL"/><Relationship Id="rId77" Type="http://schemas.openxmlformats.org/officeDocument/2006/relationships/customXml" Target="../ink/ink11137.xml"/><Relationship Id="rId100" Type="http://schemas.openxmlformats.org/officeDocument/2006/relationships/image" Target="NULL"/><Relationship Id="rId126" Type="http://schemas.openxmlformats.org/officeDocument/2006/relationships/image" Target="NULL"/><Relationship Id="rId147" Type="http://schemas.openxmlformats.org/officeDocument/2006/relationships/customXml" Target="../ink/ink11169.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124.xml"/><Relationship Id="rId72" Type="http://schemas.openxmlformats.org/officeDocument/2006/relationships/image" Target="NULL"/><Relationship Id="rId93" Type="http://schemas.openxmlformats.org/officeDocument/2006/relationships/customXml" Target="../ink/ink11145.xml"/><Relationship Id="rId98" Type="http://schemas.openxmlformats.org/officeDocument/2006/relationships/image" Target="NULL"/><Relationship Id="rId121" Type="http://schemas.openxmlformats.org/officeDocument/2006/relationships/customXml" Target="../ink/ink11158.xml"/><Relationship Id="rId142" Type="http://schemas.openxmlformats.org/officeDocument/2006/relationships/image" Target="NULL"/><Relationship Id="rId163" Type="http://schemas.openxmlformats.org/officeDocument/2006/relationships/customXml" Target="../ink/ink11175.xml"/><Relationship Id="rId184" Type="http://schemas.openxmlformats.org/officeDocument/2006/relationships/image" Target="NULL"/><Relationship Id="rId3" Type="http://schemas.openxmlformats.org/officeDocument/2006/relationships/customXml" Target="../ink/ink11100.xml"/><Relationship Id="rId25" Type="http://schemas.openxmlformats.org/officeDocument/2006/relationships/customXml" Target="../ink/ink11111.xml"/><Relationship Id="rId46" Type="http://schemas.openxmlformats.org/officeDocument/2006/relationships/image" Target="NULL"/><Relationship Id="rId67" Type="http://schemas.openxmlformats.org/officeDocument/2006/relationships/customXml" Target="../ink/ink11132.xml"/><Relationship Id="rId116" Type="http://schemas.openxmlformats.org/officeDocument/2006/relationships/image" Target="NUL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119.xml"/><Relationship Id="rId62" Type="http://schemas.openxmlformats.org/officeDocument/2006/relationships/image" Target="NULL"/><Relationship Id="rId83" Type="http://schemas.openxmlformats.org/officeDocument/2006/relationships/customXml" Target="../ink/ink11140.xml"/><Relationship Id="rId88" Type="http://schemas.openxmlformats.org/officeDocument/2006/relationships/image" Target="NULL"/><Relationship Id="rId111" Type="http://schemas.openxmlformats.org/officeDocument/2006/relationships/customXml" Target="../ink/ink11153.xml"/><Relationship Id="rId132" Type="http://schemas.openxmlformats.org/officeDocument/2006/relationships/image" Target="NULL"/><Relationship Id="rId174" Type="http://schemas.openxmlformats.org/officeDocument/2006/relationships/image" Target="NULL"/><Relationship Id="rId179" Type="http://schemas.openxmlformats.org/officeDocument/2006/relationships/customXml" Target="../ink/ink11182.xml"/><Relationship Id="rId195" Type="http://schemas.openxmlformats.org/officeDocument/2006/relationships/customXml" Target="../ink/ink11188.xml"/><Relationship Id="rId204" Type="http://schemas.openxmlformats.org/officeDocument/2006/relationships/image" Target="NULL"/><Relationship Id="rId15" Type="http://schemas.openxmlformats.org/officeDocument/2006/relationships/customXml" Target="../ink/ink11106.xml"/><Relationship Id="rId36" Type="http://schemas.openxmlformats.org/officeDocument/2006/relationships/image" Target="NULL"/><Relationship Id="rId57" Type="http://schemas.openxmlformats.org/officeDocument/2006/relationships/customXml" Target="../ink/ink11127.xml"/><Relationship Id="rId106" Type="http://schemas.openxmlformats.org/officeDocument/2006/relationships/image" Target="NULL"/><Relationship Id="rId127" Type="http://schemas.openxmlformats.org/officeDocument/2006/relationships/customXml" Target="../ink/ink11161.xml"/><Relationship Id="rId10" Type="http://schemas.openxmlformats.org/officeDocument/2006/relationships/image" Target="NULL"/><Relationship Id="rId31" Type="http://schemas.openxmlformats.org/officeDocument/2006/relationships/customXml" Target="../ink/ink11114.xml"/><Relationship Id="rId52" Type="http://schemas.openxmlformats.org/officeDocument/2006/relationships/image" Target="NULL"/><Relationship Id="rId73" Type="http://schemas.openxmlformats.org/officeDocument/2006/relationships/customXml" Target="../ink/ink11135.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148.xml"/><Relationship Id="rId101" Type="http://schemas.openxmlformats.org/officeDocument/2006/relationships/customXml" Target="../ink/ink11149.xml"/><Relationship Id="rId122" Type="http://schemas.openxmlformats.org/officeDocument/2006/relationships/image" Target="NULL"/><Relationship Id="rId143" Type="http://schemas.openxmlformats.org/officeDocument/2006/relationships/customXml" Target="../ink/ink11167.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1178.xml"/><Relationship Id="rId185" Type="http://schemas.openxmlformats.org/officeDocument/2006/relationships/customXml" Target="../ink/ink11185.xml"/><Relationship Id="rId4" Type="http://schemas.openxmlformats.org/officeDocument/2006/relationships/image" Target="NULL"/><Relationship Id="rId9" Type="http://schemas.openxmlformats.org/officeDocument/2006/relationships/customXml" Target="../ink/ink11103.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11122.xml"/><Relationship Id="rId68" Type="http://schemas.openxmlformats.org/officeDocument/2006/relationships/image" Target="NULL"/><Relationship Id="rId89" Type="http://schemas.openxmlformats.org/officeDocument/2006/relationships/customXml" Target="../ink/ink11143.xml"/><Relationship Id="rId112" Type="http://schemas.openxmlformats.org/officeDocument/2006/relationships/image" Target="NULL"/><Relationship Id="rId133" Type="http://schemas.openxmlformats.org/officeDocument/2006/relationships/customXml" Target="../ink/ink11164.xml"/><Relationship Id="rId154" Type="http://schemas.openxmlformats.org/officeDocument/2006/relationships/image" Target="NULL"/><Relationship Id="rId175" Type="http://schemas.openxmlformats.org/officeDocument/2006/relationships/customXml" Target="../ink/ink11181.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1117.xml"/><Relationship Id="rId58" Type="http://schemas.openxmlformats.org/officeDocument/2006/relationships/image" Target="NULL"/><Relationship Id="rId79" Type="http://schemas.openxmlformats.org/officeDocument/2006/relationships/customXml" Target="../ink/ink11138.xml"/><Relationship Id="rId102" Type="http://schemas.openxmlformats.org/officeDocument/2006/relationships/image" Target="NULL"/><Relationship Id="rId123" Type="http://schemas.openxmlformats.org/officeDocument/2006/relationships/customXml" Target="../ink/ink11159.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1176.xml"/><Relationship Id="rId186" Type="http://schemas.openxmlformats.org/officeDocument/2006/relationships/image" Target="NULL"/><Relationship Id="rId27" Type="http://schemas.openxmlformats.org/officeDocument/2006/relationships/customXml" Target="../ink/ink11112.xml"/><Relationship Id="rId48" Type="http://schemas.openxmlformats.org/officeDocument/2006/relationships/image" Target="NULL"/><Relationship Id="rId69" Type="http://schemas.openxmlformats.org/officeDocument/2006/relationships/customXml" Target="../ink/ink11133.xml"/><Relationship Id="rId113" Type="http://schemas.openxmlformats.org/officeDocument/2006/relationships/customXml" Target="../ink/ink11154.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1171.xml"/><Relationship Id="rId197" Type="http://schemas.openxmlformats.org/officeDocument/2006/relationships/customXml" Target="../ink/ink11189.xml"/><Relationship Id="rId201" Type="http://schemas.openxmlformats.org/officeDocument/2006/relationships/customXml" Target="../ink/ink11191.xml"/><Relationship Id="rId17" Type="http://schemas.openxmlformats.org/officeDocument/2006/relationships/customXml" Target="../ink/ink11107.xml"/><Relationship Id="rId38" Type="http://schemas.openxmlformats.org/officeDocument/2006/relationships/image" Target="NULL"/><Relationship Id="rId59" Type="http://schemas.openxmlformats.org/officeDocument/2006/relationships/customXml" Target="../ink/ink11128.xml"/><Relationship Id="rId103" Type="http://schemas.openxmlformats.org/officeDocument/2006/relationships/customXml" Target="../ink/ink11150.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1144.xml"/><Relationship Id="rId145" Type="http://schemas.openxmlformats.org/officeDocument/2006/relationships/customXml" Target="../ink/ink11168.xml"/><Relationship Id="rId166" Type="http://schemas.openxmlformats.org/officeDocument/2006/relationships/image" Target="NULL"/><Relationship Id="rId187" Type="http://schemas.openxmlformats.org/officeDocument/2006/relationships/customXml" Target="../ink/ink11186.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11123.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1139.xml"/><Relationship Id="rId135" Type="http://schemas.openxmlformats.org/officeDocument/2006/relationships/customXml" Target="../ink/ink11165.xml"/><Relationship Id="rId156" Type="http://schemas.openxmlformats.org/officeDocument/2006/relationships/image" Target="NULL"/><Relationship Id="rId198" Type="http://schemas.openxmlformats.org/officeDocument/2006/relationships/image" Target="NULL"/><Relationship Id="rId202" Type="http://schemas.openxmlformats.org/officeDocument/2006/relationships/image" Target="NUL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8.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239.xml.rels><?xml version="1.0" encoding="UTF-8" standalone="yes"?>
<Relationships xmlns="http://schemas.openxmlformats.org/package/2006/relationships"><Relationship Id="rId13" Type="http://schemas.openxmlformats.org/officeDocument/2006/relationships/customXml" Target="../ink/ink11200.xml"/><Relationship Id="rId18" Type="http://schemas.openxmlformats.org/officeDocument/2006/relationships/image" Target="NULL"/><Relationship Id="rId26" Type="http://schemas.openxmlformats.org/officeDocument/2006/relationships/image" Target="NULL"/><Relationship Id="rId39" Type="http://schemas.openxmlformats.org/officeDocument/2006/relationships/customXml" Target="../ink/ink11213.xml"/><Relationship Id="rId21" Type="http://schemas.openxmlformats.org/officeDocument/2006/relationships/customXml" Target="../ink/ink11204.xml"/><Relationship Id="rId34" Type="http://schemas.openxmlformats.org/officeDocument/2006/relationships/image" Target="NULL"/><Relationship Id="rId42" Type="http://schemas.openxmlformats.org/officeDocument/2006/relationships/image" Target="NULL"/><Relationship Id="rId47" Type="http://schemas.openxmlformats.org/officeDocument/2006/relationships/customXml" Target="../ink/ink11217.xml"/><Relationship Id="rId50" Type="http://schemas.openxmlformats.org/officeDocument/2006/relationships/image" Target="NULL"/><Relationship Id="rId7" Type="http://schemas.openxmlformats.org/officeDocument/2006/relationships/customXml" Target="../ink/ink11197.xml"/><Relationship Id="rId2" Type="http://schemas.openxmlformats.org/officeDocument/2006/relationships/image" Target="NULL"/><Relationship Id="rId16" Type="http://schemas.openxmlformats.org/officeDocument/2006/relationships/image" Target="NULL"/><Relationship Id="rId29" Type="http://schemas.openxmlformats.org/officeDocument/2006/relationships/customXml" Target="../ink/ink11208.xml"/><Relationship Id="rId11" Type="http://schemas.openxmlformats.org/officeDocument/2006/relationships/customXml" Target="../ink/ink11199.xml"/><Relationship Id="rId24" Type="http://schemas.openxmlformats.org/officeDocument/2006/relationships/image" Target="NULL"/><Relationship Id="rId32" Type="http://schemas.openxmlformats.org/officeDocument/2006/relationships/image" Target="NULL"/><Relationship Id="rId37" Type="http://schemas.openxmlformats.org/officeDocument/2006/relationships/customXml" Target="../ink/ink11212.xml"/><Relationship Id="rId40" Type="http://schemas.openxmlformats.org/officeDocument/2006/relationships/image" Target="NULL"/><Relationship Id="rId45" Type="http://schemas.openxmlformats.org/officeDocument/2006/relationships/customXml" Target="../ink/ink11216.xml"/><Relationship Id="rId53" Type="http://schemas.openxmlformats.org/officeDocument/2006/relationships/customXml" Target="../ink/ink11220.xml"/><Relationship Id="rId5" Type="http://schemas.openxmlformats.org/officeDocument/2006/relationships/customXml" Target="../ink/ink11196.xml"/><Relationship Id="rId10" Type="http://schemas.openxmlformats.org/officeDocument/2006/relationships/image" Target="NULL"/><Relationship Id="rId19" Type="http://schemas.openxmlformats.org/officeDocument/2006/relationships/customXml" Target="../ink/ink11203.xml"/><Relationship Id="rId31" Type="http://schemas.openxmlformats.org/officeDocument/2006/relationships/customXml" Target="../ink/ink11209.xml"/><Relationship Id="rId44" Type="http://schemas.openxmlformats.org/officeDocument/2006/relationships/image" Target="NULL"/><Relationship Id="rId52"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1198.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1207.xml"/><Relationship Id="rId30" Type="http://schemas.openxmlformats.org/officeDocument/2006/relationships/image" Target="NULL"/><Relationship Id="rId35" Type="http://schemas.openxmlformats.org/officeDocument/2006/relationships/customXml" Target="../ink/ink11211.xml"/><Relationship Id="rId43" Type="http://schemas.openxmlformats.org/officeDocument/2006/relationships/customXml" Target="../ink/ink11215.xml"/><Relationship Id="rId4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219.xml"/><Relationship Id="rId3" Type="http://schemas.openxmlformats.org/officeDocument/2006/relationships/customXml" Target="../ink/ink11195.xml"/><Relationship Id="rId12" Type="http://schemas.openxmlformats.org/officeDocument/2006/relationships/image" Target="NULL"/><Relationship Id="rId17" Type="http://schemas.openxmlformats.org/officeDocument/2006/relationships/customXml" Target="../ink/ink11202.xml"/><Relationship Id="rId25" Type="http://schemas.openxmlformats.org/officeDocument/2006/relationships/customXml" Target="../ink/ink11206.xml"/><Relationship Id="rId33" Type="http://schemas.openxmlformats.org/officeDocument/2006/relationships/customXml" Target="../ink/ink11210.xml"/><Relationship Id="rId38" Type="http://schemas.openxmlformats.org/officeDocument/2006/relationships/image" Target="NULL"/><Relationship Id="rId4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214.xml"/><Relationship Id="rId54"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1201.xml"/><Relationship Id="rId23" Type="http://schemas.openxmlformats.org/officeDocument/2006/relationships/customXml" Target="../ink/ink11205.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121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0.xml.rels><?xml version="1.0" encoding="UTF-8" standalone="yes"?>
<Relationships xmlns="http://schemas.openxmlformats.org/package/2006/relationships"><Relationship Id="rId13" Type="http://schemas.openxmlformats.org/officeDocument/2006/relationships/customXml" Target="../ink/ink11226.xml"/><Relationship Id="rId18" Type="http://schemas.openxmlformats.org/officeDocument/2006/relationships/image" Target="NULL"/><Relationship Id="rId26" Type="http://schemas.openxmlformats.org/officeDocument/2006/relationships/image" Target="NULL"/><Relationship Id="rId39" Type="http://schemas.openxmlformats.org/officeDocument/2006/relationships/customXml" Target="../ink/ink11239.xml"/><Relationship Id="rId21" Type="http://schemas.openxmlformats.org/officeDocument/2006/relationships/customXml" Target="../ink/ink11230.xml"/><Relationship Id="rId34" Type="http://schemas.openxmlformats.org/officeDocument/2006/relationships/image" Target="NULL"/><Relationship Id="rId42" Type="http://schemas.openxmlformats.org/officeDocument/2006/relationships/image" Target="NULL"/><Relationship Id="rId47" Type="http://schemas.openxmlformats.org/officeDocument/2006/relationships/customXml" Target="../ink/ink11243.xml"/><Relationship Id="rId50" Type="http://schemas.openxmlformats.org/officeDocument/2006/relationships/image" Target="NULL"/><Relationship Id="rId55" Type="http://schemas.openxmlformats.org/officeDocument/2006/relationships/customXml" Target="../ink/ink11247.xml"/><Relationship Id="rId7" Type="http://schemas.openxmlformats.org/officeDocument/2006/relationships/customXml" Target="../ink/ink11223.xml"/><Relationship Id="rId2" Type="http://schemas.openxmlformats.org/officeDocument/2006/relationships/image" Target="NULL"/><Relationship Id="rId16" Type="http://schemas.openxmlformats.org/officeDocument/2006/relationships/image" Target="NULL"/><Relationship Id="rId29" Type="http://schemas.openxmlformats.org/officeDocument/2006/relationships/customXml" Target="../ink/ink11234.xml"/><Relationship Id="rId11" Type="http://schemas.openxmlformats.org/officeDocument/2006/relationships/customXml" Target="../ink/ink11225.xml"/><Relationship Id="rId24" Type="http://schemas.openxmlformats.org/officeDocument/2006/relationships/image" Target="NULL"/><Relationship Id="rId32" Type="http://schemas.openxmlformats.org/officeDocument/2006/relationships/image" Target="NULL"/><Relationship Id="rId37" Type="http://schemas.openxmlformats.org/officeDocument/2006/relationships/customXml" Target="../ink/ink11238.xml"/><Relationship Id="rId40" Type="http://schemas.openxmlformats.org/officeDocument/2006/relationships/image" Target="NULL"/><Relationship Id="rId45" Type="http://schemas.openxmlformats.org/officeDocument/2006/relationships/customXml" Target="../ink/ink11242.xml"/><Relationship Id="rId53" Type="http://schemas.openxmlformats.org/officeDocument/2006/relationships/customXml" Target="../ink/ink11246.xml"/><Relationship Id="rId5" Type="http://schemas.openxmlformats.org/officeDocument/2006/relationships/customXml" Target="../ink/ink11222.xml"/><Relationship Id="rId10" Type="http://schemas.openxmlformats.org/officeDocument/2006/relationships/image" Target="NULL"/><Relationship Id="rId19" Type="http://schemas.openxmlformats.org/officeDocument/2006/relationships/customXml" Target="../ink/ink11229.xml"/><Relationship Id="rId31" Type="http://schemas.openxmlformats.org/officeDocument/2006/relationships/customXml" Target="../ink/ink11235.xml"/><Relationship Id="rId44" Type="http://schemas.openxmlformats.org/officeDocument/2006/relationships/image" Target="NULL"/><Relationship Id="rId52"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1224.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1233.xml"/><Relationship Id="rId30" Type="http://schemas.openxmlformats.org/officeDocument/2006/relationships/image" Target="NULL"/><Relationship Id="rId35" Type="http://schemas.openxmlformats.org/officeDocument/2006/relationships/customXml" Target="../ink/ink11237.xml"/><Relationship Id="rId43" Type="http://schemas.openxmlformats.org/officeDocument/2006/relationships/customXml" Target="../ink/ink11241.xml"/><Relationship Id="rId48" Type="http://schemas.openxmlformats.org/officeDocument/2006/relationships/image" Target="NULL"/><Relationship Id="rId56"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245.xml"/><Relationship Id="rId3" Type="http://schemas.openxmlformats.org/officeDocument/2006/relationships/customXml" Target="../ink/ink11221.xml"/><Relationship Id="rId12" Type="http://schemas.openxmlformats.org/officeDocument/2006/relationships/image" Target="NULL"/><Relationship Id="rId17" Type="http://schemas.openxmlformats.org/officeDocument/2006/relationships/customXml" Target="../ink/ink11228.xml"/><Relationship Id="rId25" Type="http://schemas.openxmlformats.org/officeDocument/2006/relationships/customXml" Target="../ink/ink11232.xml"/><Relationship Id="rId33" Type="http://schemas.openxmlformats.org/officeDocument/2006/relationships/customXml" Target="../ink/ink11236.xml"/><Relationship Id="rId38" Type="http://schemas.openxmlformats.org/officeDocument/2006/relationships/image" Target="NULL"/><Relationship Id="rId4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240.xml"/><Relationship Id="rId54"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1227.xml"/><Relationship Id="rId23" Type="http://schemas.openxmlformats.org/officeDocument/2006/relationships/customXml" Target="../ink/ink11231.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1244.xml"/></Relationships>
</file>

<file path=ppt/slides/_rels/slide241.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1257.xml"/><Relationship Id="rId42" Type="http://schemas.openxmlformats.org/officeDocument/2006/relationships/image" Target="NULL"/><Relationship Id="rId47" Type="http://schemas.openxmlformats.org/officeDocument/2006/relationships/customXml" Target="../ink/ink11270.xml"/><Relationship Id="rId63" Type="http://schemas.openxmlformats.org/officeDocument/2006/relationships/customXml" Target="../ink/ink11278.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11291.xml"/><Relationship Id="rId112" Type="http://schemas.openxmlformats.org/officeDocument/2006/relationships/image" Target="NULL"/><Relationship Id="rId16" Type="http://schemas.openxmlformats.org/officeDocument/2006/relationships/image" Target="NULL"/><Relationship Id="rId107" Type="http://schemas.openxmlformats.org/officeDocument/2006/relationships/customXml" Target="../ink/ink11300.xml"/><Relationship Id="rId11" Type="http://schemas.openxmlformats.org/officeDocument/2006/relationships/customXml" Target="../ink/ink11252.xml"/><Relationship Id="rId32" Type="http://schemas.openxmlformats.org/officeDocument/2006/relationships/image" Target="NULL"/><Relationship Id="rId37" Type="http://schemas.openxmlformats.org/officeDocument/2006/relationships/customXml" Target="../ink/ink11265.xml"/><Relationship Id="rId53" Type="http://schemas.openxmlformats.org/officeDocument/2006/relationships/customXml" Target="../ink/ink11273.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1286.xml"/><Relationship Id="rId102" Type="http://schemas.openxmlformats.org/officeDocument/2006/relationships/image" Target="NULL"/><Relationship Id="rId5" Type="http://schemas.openxmlformats.org/officeDocument/2006/relationships/customXml" Target="../ink/ink11249.xml"/><Relationship Id="rId90" Type="http://schemas.openxmlformats.org/officeDocument/2006/relationships/image" Target="NULL"/><Relationship Id="rId95" Type="http://schemas.openxmlformats.org/officeDocument/2006/relationships/customXml" Target="../ink/ink11294.xml"/><Relationship Id="rId22" Type="http://schemas.openxmlformats.org/officeDocument/2006/relationships/image" Target="NULL"/><Relationship Id="rId27" Type="http://schemas.openxmlformats.org/officeDocument/2006/relationships/customXml" Target="../ink/ink11260.xml"/><Relationship Id="rId43" Type="http://schemas.openxmlformats.org/officeDocument/2006/relationships/customXml" Target="../ink/ink11268.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1281.xml"/><Relationship Id="rId80" Type="http://schemas.openxmlformats.org/officeDocument/2006/relationships/image" Target="NULL"/><Relationship Id="rId85" Type="http://schemas.openxmlformats.org/officeDocument/2006/relationships/customXml" Target="../ink/ink11289.xml"/><Relationship Id="rId12" Type="http://schemas.openxmlformats.org/officeDocument/2006/relationships/image" Target="NULL"/><Relationship Id="rId17" Type="http://schemas.openxmlformats.org/officeDocument/2006/relationships/customXml" Target="../ink/ink11255.xml"/><Relationship Id="rId33" Type="http://schemas.openxmlformats.org/officeDocument/2006/relationships/customXml" Target="../ink/ink11263.xml"/><Relationship Id="rId38" Type="http://schemas.openxmlformats.org/officeDocument/2006/relationships/image" Target="NULL"/><Relationship Id="rId59" Type="http://schemas.openxmlformats.org/officeDocument/2006/relationships/customXml" Target="../ink/ink11276.xml"/><Relationship Id="rId103" Type="http://schemas.openxmlformats.org/officeDocument/2006/relationships/customXml" Target="../ink/ink11298.xml"/><Relationship Id="rId108" Type="http://schemas.openxmlformats.org/officeDocument/2006/relationships/image" Target="NUL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1284.xml"/><Relationship Id="rId91" Type="http://schemas.openxmlformats.org/officeDocument/2006/relationships/customXml" Target="../ink/ink11292.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1254.xml"/><Relationship Id="rId23" Type="http://schemas.openxmlformats.org/officeDocument/2006/relationships/customXml" Target="../ink/ink11258.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1271.xml"/><Relationship Id="rId57" Type="http://schemas.openxmlformats.org/officeDocument/2006/relationships/customXml" Target="../ink/ink11275.xml"/><Relationship Id="rId106" Type="http://schemas.openxmlformats.org/officeDocument/2006/relationships/image" Target="NULL"/><Relationship Id="rId10" Type="http://schemas.openxmlformats.org/officeDocument/2006/relationships/image" Target="NULL"/><Relationship Id="rId31" Type="http://schemas.openxmlformats.org/officeDocument/2006/relationships/customXml" Target="../ink/ink11262.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279.xml"/><Relationship Id="rId73" Type="http://schemas.openxmlformats.org/officeDocument/2006/relationships/customXml" Target="../ink/ink11283.xml"/><Relationship Id="rId78" Type="http://schemas.openxmlformats.org/officeDocument/2006/relationships/image" Target="NULL"/><Relationship Id="rId81" Type="http://schemas.openxmlformats.org/officeDocument/2006/relationships/customXml" Target="../ink/ink11287.xml"/><Relationship Id="rId86"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296.xml"/><Relationship Id="rId101" Type="http://schemas.openxmlformats.org/officeDocument/2006/relationships/customXml" Target="../ink/ink11297.xml"/><Relationship Id="rId4" Type="http://schemas.openxmlformats.org/officeDocument/2006/relationships/image" Target="NULL"/><Relationship Id="rId9" Type="http://schemas.openxmlformats.org/officeDocument/2006/relationships/customXml" Target="../ink/ink11251.xml"/><Relationship Id="rId13" Type="http://schemas.openxmlformats.org/officeDocument/2006/relationships/customXml" Target="../ink/ink11253.xml"/><Relationship Id="rId18" Type="http://schemas.openxmlformats.org/officeDocument/2006/relationships/image" Target="NULL"/><Relationship Id="rId39" Type="http://schemas.openxmlformats.org/officeDocument/2006/relationships/customXml" Target="../ink/ink11266.xml"/><Relationship Id="rId109" Type="http://schemas.openxmlformats.org/officeDocument/2006/relationships/customXml" Target="../ink/ink11301.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274.xml"/><Relationship Id="rId76" Type="http://schemas.openxmlformats.org/officeDocument/2006/relationships/image" Target="NULL"/><Relationship Id="rId97" Type="http://schemas.openxmlformats.org/officeDocument/2006/relationships/customXml" Target="../ink/ink11295.xml"/><Relationship Id="rId104" Type="http://schemas.openxmlformats.org/officeDocument/2006/relationships/image" Target="NULL"/><Relationship Id="rId7" Type="http://schemas.openxmlformats.org/officeDocument/2006/relationships/customXml" Target="../ink/ink11250.xml"/><Relationship Id="rId71" Type="http://schemas.openxmlformats.org/officeDocument/2006/relationships/customXml" Target="../ink/ink11282.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261.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269.xml"/><Relationship Id="rId66" Type="http://schemas.openxmlformats.org/officeDocument/2006/relationships/image" Target="NULL"/><Relationship Id="rId87" Type="http://schemas.openxmlformats.org/officeDocument/2006/relationships/customXml" Target="../ink/ink11290.xml"/><Relationship Id="rId110" Type="http://schemas.openxmlformats.org/officeDocument/2006/relationships/image" Target="NULL"/><Relationship Id="rId61" Type="http://schemas.openxmlformats.org/officeDocument/2006/relationships/customXml" Target="../ink/ink11277.xml"/><Relationship Id="rId82" Type="http://schemas.openxmlformats.org/officeDocument/2006/relationships/image" Target="NULL"/><Relationship Id="rId19" Type="http://schemas.openxmlformats.org/officeDocument/2006/relationships/customXml" Target="../ink/ink11256.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264.xml"/><Relationship Id="rId56" Type="http://schemas.openxmlformats.org/officeDocument/2006/relationships/image" Target="NULL"/><Relationship Id="rId77" Type="http://schemas.openxmlformats.org/officeDocument/2006/relationships/customXml" Target="../ink/ink11285.xml"/><Relationship Id="rId100" Type="http://schemas.openxmlformats.org/officeDocument/2006/relationships/image" Target="NULL"/><Relationship Id="rId105" Type="http://schemas.openxmlformats.org/officeDocument/2006/relationships/customXml" Target="../ink/ink11299.xml"/><Relationship Id="rId8" Type="http://schemas.openxmlformats.org/officeDocument/2006/relationships/image" Target="NULL"/><Relationship Id="rId51" Type="http://schemas.openxmlformats.org/officeDocument/2006/relationships/customXml" Target="../ink/ink11272.xml"/><Relationship Id="rId72" Type="http://schemas.openxmlformats.org/officeDocument/2006/relationships/image" Target="NULL"/><Relationship Id="rId93" Type="http://schemas.openxmlformats.org/officeDocument/2006/relationships/customXml" Target="../ink/ink11293.xml"/><Relationship Id="rId98" Type="http://schemas.openxmlformats.org/officeDocument/2006/relationships/image" Target="NULL"/><Relationship Id="rId3" Type="http://schemas.openxmlformats.org/officeDocument/2006/relationships/customXml" Target="../ink/ink11248.xml"/><Relationship Id="rId25" Type="http://schemas.openxmlformats.org/officeDocument/2006/relationships/customXml" Target="../ink/ink11259.xml"/><Relationship Id="rId46" Type="http://schemas.openxmlformats.org/officeDocument/2006/relationships/image" Target="NULL"/><Relationship Id="rId67" Type="http://schemas.openxmlformats.org/officeDocument/2006/relationships/customXml" Target="../ink/ink11280.xml"/><Relationship Id="rId20" Type="http://schemas.openxmlformats.org/officeDocument/2006/relationships/image" Target="NULL"/><Relationship Id="rId41" Type="http://schemas.openxmlformats.org/officeDocument/2006/relationships/customXml" Target="../ink/ink11267.xml"/><Relationship Id="rId62" Type="http://schemas.openxmlformats.org/officeDocument/2006/relationships/image" Target="NULL"/><Relationship Id="rId83" Type="http://schemas.openxmlformats.org/officeDocument/2006/relationships/customXml" Target="../ink/ink11288.xml"/><Relationship Id="rId88" Type="http://schemas.openxmlformats.org/officeDocument/2006/relationships/image" Target="NULL"/><Relationship Id="rId111" Type="http://schemas.openxmlformats.org/officeDocument/2006/relationships/customXml" Target="../ink/ink11302.xml"/></Relationships>
</file>

<file path=ppt/slides/_rels/slide242.xml.rels><?xml version="1.0" encoding="UTF-8" standalone="yes"?>
<Relationships xmlns="http://schemas.openxmlformats.org/package/2006/relationships"><Relationship Id="rId117" Type="http://schemas.openxmlformats.org/officeDocument/2006/relationships/customXml" Target="../ink/ink11360.xml"/><Relationship Id="rId21" Type="http://schemas.openxmlformats.org/officeDocument/2006/relationships/customXml" Target="../ink/ink11312.xml"/><Relationship Id="rId42" Type="http://schemas.openxmlformats.org/officeDocument/2006/relationships/image" Target="NULL"/><Relationship Id="rId63" Type="http://schemas.openxmlformats.org/officeDocument/2006/relationships/customXml" Target="../ink/ink11333.xml"/><Relationship Id="rId84" Type="http://schemas.openxmlformats.org/officeDocument/2006/relationships/image" Target="NULL"/><Relationship Id="rId138" Type="http://schemas.openxmlformats.org/officeDocument/2006/relationships/image" Target="NULL"/><Relationship Id="rId107" Type="http://schemas.openxmlformats.org/officeDocument/2006/relationships/customXml" Target="../ink/ink11355.xml"/><Relationship Id="rId11" Type="http://schemas.openxmlformats.org/officeDocument/2006/relationships/customXml" Target="../ink/ink11307.xml"/><Relationship Id="rId32" Type="http://schemas.openxmlformats.org/officeDocument/2006/relationships/image" Target="NULL"/><Relationship Id="rId53" Type="http://schemas.openxmlformats.org/officeDocument/2006/relationships/customXml" Target="../ink/ink11328.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376.xml"/><Relationship Id="rId5" Type="http://schemas.openxmlformats.org/officeDocument/2006/relationships/customXml" Target="../ink/ink11304.xml"/><Relationship Id="rId95" Type="http://schemas.openxmlformats.org/officeDocument/2006/relationships/customXml" Target="../ink/ink11349.xml"/><Relationship Id="rId22" Type="http://schemas.openxmlformats.org/officeDocument/2006/relationships/image" Target="NULL"/><Relationship Id="rId27" Type="http://schemas.openxmlformats.org/officeDocument/2006/relationships/customXml" Target="../ink/ink11315.xml"/><Relationship Id="rId43" Type="http://schemas.openxmlformats.org/officeDocument/2006/relationships/customXml" Target="../ink/ink11323.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1336.xml"/><Relationship Id="rId113" Type="http://schemas.openxmlformats.org/officeDocument/2006/relationships/customXml" Target="../ink/ink11358.xml"/><Relationship Id="rId118" Type="http://schemas.openxmlformats.org/officeDocument/2006/relationships/image" Target="NULL"/><Relationship Id="rId134" Type="http://schemas.openxmlformats.org/officeDocument/2006/relationships/image" Target="NULL"/><Relationship Id="rId139" Type="http://schemas.openxmlformats.org/officeDocument/2006/relationships/customXml" Target="../ink/ink11371.xml"/><Relationship Id="rId80" Type="http://schemas.openxmlformats.org/officeDocument/2006/relationships/image" Target="NULL"/><Relationship Id="rId85" Type="http://schemas.openxmlformats.org/officeDocument/2006/relationships/customXml" Target="../ink/ink11344.xml"/><Relationship Id="rId150" Type="http://schemas.openxmlformats.org/officeDocument/2006/relationships/image" Target="NULL"/><Relationship Id="rId12" Type="http://schemas.openxmlformats.org/officeDocument/2006/relationships/image" Target="NULL"/><Relationship Id="rId17" Type="http://schemas.openxmlformats.org/officeDocument/2006/relationships/customXml" Target="../ink/ink11310.xml"/><Relationship Id="rId33" Type="http://schemas.openxmlformats.org/officeDocument/2006/relationships/customXml" Target="../ink/ink11318.xml"/><Relationship Id="rId38" Type="http://schemas.openxmlformats.org/officeDocument/2006/relationships/image" Target="NULL"/><Relationship Id="rId59" Type="http://schemas.openxmlformats.org/officeDocument/2006/relationships/customXml" Target="../ink/ink11331.xml"/><Relationship Id="rId103" Type="http://schemas.openxmlformats.org/officeDocument/2006/relationships/customXml" Target="../ink/ink11353.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1366.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1339.xml"/><Relationship Id="rId91" Type="http://schemas.openxmlformats.org/officeDocument/2006/relationships/customXml" Target="../ink/ink11347.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11374.xm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1313.xml"/><Relationship Id="rId28" Type="http://schemas.openxmlformats.org/officeDocument/2006/relationships/image" Target="NULL"/><Relationship Id="rId49" Type="http://schemas.openxmlformats.org/officeDocument/2006/relationships/customXml" Target="../ink/ink11326.xml"/><Relationship Id="rId114" Type="http://schemas.openxmlformats.org/officeDocument/2006/relationships/image" Target="NULL"/><Relationship Id="rId119" Type="http://schemas.openxmlformats.org/officeDocument/2006/relationships/customXml" Target="../ink/ink11361.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334.xml"/><Relationship Id="rId81" Type="http://schemas.openxmlformats.org/officeDocument/2006/relationships/customXml" Target="../ink/ink11342.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1369.xml"/><Relationship Id="rId151" Type="http://schemas.openxmlformats.org/officeDocument/2006/relationships/customXml" Target="../ink/ink11377.xml"/><Relationship Id="rId13" Type="http://schemas.openxmlformats.org/officeDocument/2006/relationships/customXml" Target="../ink/ink11308.xml"/><Relationship Id="rId18" Type="http://schemas.openxmlformats.org/officeDocument/2006/relationships/image" Target="NULL"/><Relationship Id="rId39" Type="http://schemas.openxmlformats.org/officeDocument/2006/relationships/customXml" Target="../ink/ink11321.xml"/><Relationship Id="rId109" Type="http://schemas.openxmlformats.org/officeDocument/2006/relationships/customXml" Target="../ink/ink11356.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329.xml"/><Relationship Id="rId76" Type="http://schemas.openxmlformats.org/officeDocument/2006/relationships/image" Target="NULL"/><Relationship Id="rId97" Type="http://schemas.openxmlformats.org/officeDocument/2006/relationships/customXml" Target="../ink/ink11350.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1364.xml"/><Relationship Id="rId141" Type="http://schemas.openxmlformats.org/officeDocument/2006/relationships/customXml" Target="../ink/ink11372.xml"/><Relationship Id="rId146" Type="http://schemas.openxmlformats.org/officeDocument/2006/relationships/image" Target="NULL"/><Relationship Id="rId7" Type="http://schemas.openxmlformats.org/officeDocument/2006/relationships/customXml" Target="../ink/ink11305.xml"/><Relationship Id="rId71" Type="http://schemas.openxmlformats.org/officeDocument/2006/relationships/customXml" Target="../ink/ink11337.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316.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324.xml"/><Relationship Id="rId66" Type="http://schemas.openxmlformats.org/officeDocument/2006/relationships/image" Target="NULL"/><Relationship Id="rId87" Type="http://schemas.openxmlformats.org/officeDocument/2006/relationships/customXml" Target="../ink/ink11345.xml"/><Relationship Id="rId110" Type="http://schemas.openxmlformats.org/officeDocument/2006/relationships/image" Target="NULL"/><Relationship Id="rId115" Type="http://schemas.openxmlformats.org/officeDocument/2006/relationships/customXml" Target="../ink/ink11359.xml"/><Relationship Id="rId131" Type="http://schemas.openxmlformats.org/officeDocument/2006/relationships/customXml" Target="../ink/ink11367.xml"/><Relationship Id="rId136" Type="http://schemas.openxmlformats.org/officeDocument/2006/relationships/image" Target="NULL"/><Relationship Id="rId61" Type="http://schemas.openxmlformats.org/officeDocument/2006/relationships/customXml" Target="../ink/ink11332.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11311.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319.xml"/><Relationship Id="rId56" Type="http://schemas.openxmlformats.org/officeDocument/2006/relationships/image" Target="NULL"/><Relationship Id="rId77" Type="http://schemas.openxmlformats.org/officeDocument/2006/relationships/customXml" Target="../ink/ink11340.xml"/><Relationship Id="rId100" Type="http://schemas.openxmlformats.org/officeDocument/2006/relationships/image" Target="NULL"/><Relationship Id="rId105" Type="http://schemas.openxmlformats.org/officeDocument/2006/relationships/customXml" Target="../ink/ink11354.xml"/><Relationship Id="rId126" Type="http://schemas.openxmlformats.org/officeDocument/2006/relationships/image" Target="NULL"/><Relationship Id="rId147" Type="http://schemas.openxmlformats.org/officeDocument/2006/relationships/customXml" Target="../ink/ink11375.xml"/><Relationship Id="rId8" Type="http://schemas.openxmlformats.org/officeDocument/2006/relationships/image" Target="NULL"/><Relationship Id="rId51" Type="http://schemas.openxmlformats.org/officeDocument/2006/relationships/customXml" Target="../ink/ink11327.xml"/><Relationship Id="rId72" Type="http://schemas.openxmlformats.org/officeDocument/2006/relationships/image" Target="NULL"/><Relationship Id="rId93" Type="http://schemas.openxmlformats.org/officeDocument/2006/relationships/customXml" Target="../ink/ink11348.xml"/><Relationship Id="rId98" Type="http://schemas.openxmlformats.org/officeDocument/2006/relationships/image" Target="NULL"/><Relationship Id="rId121" Type="http://schemas.openxmlformats.org/officeDocument/2006/relationships/customXml" Target="../ink/ink11362.xml"/><Relationship Id="rId142" Type="http://schemas.openxmlformats.org/officeDocument/2006/relationships/image" Target="NULL"/><Relationship Id="rId3" Type="http://schemas.openxmlformats.org/officeDocument/2006/relationships/customXml" Target="../ink/ink11303.xml"/><Relationship Id="rId25" Type="http://schemas.openxmlformats.org/officeDocument/2006/relationships/customXml" Target="../ink/ink11314.xml"/><Relationship Id="rId46" Type="http://schemas.openxmlformats.org/officeDocument/2006/relationships/image" Target="NULL"/><Relationship Id="rId67" Type="http://schemas.openxmlformats.org/officeDocument/2006/relationships/customXml" Target="../ink/ink11335.xml"/><Relationship Id="rId116" Type="http://schemas.openxmlformats.org/officeDocument/2006/relationships/image" Target="NULL"/><Relationship Id="rId137" Type="http://schemas.openxmlformats.org/officeDocument/2006/relationships/customXml" Target="../ink/ink11370.xml"/><Relationship Id="rId20" Type="http://schemas.openxmlformats.org/officeDocument/2006/relationships/image" Target="NULL"/><Relationship Id="rId41" Type="http://schemas.openxmlformats.org/officeDocument/2006/relationships/customXml" Target="../ink/ink11322.xml"/><Relationship Id="rId62" Type="http://schemas.openxmlformats.org/officeDocument/2006/relationships/image" Target="NULL"/><Relationship Id="rId83" Type="http://schemas.openxmlformats.org/officeDocument/2006/relationships/customXml" Target="../ink/ink11343.xml"/><Relationship Id="rId88" Type="http://schemas.openxmlformats.org/officeDocument/2006/relationships/image" Target="NULL"/><Relationship Id="rId111" Type="http://schemas.openxmlformats.org/officeDocument/2006/relationships/customXml" Target="../ink/ink11357.xml"/><Relationship Id="rId132" Type="http://schemas.openxmlformats.org/officeDocument/2006/relationships/image" Target="NULL"/><Relationship Id="rId15" Type="http://schemas.openxmlformats.org/officeDocument/2006/relationships/customXml" Target="../ink/ink11309.xml"/><Relationship Id="rId36" Type="http://schemas.openxmlformats.org/officeDocument/2006/relationships/image" Target="NULL"/><Relationship Id="rId57" Type="http://schemas.openxmlformats.org/officeDocument/2006/relationships/customXml" Target="../ink/ink11330.xml"/><Relationship Id="rId106" Type="http://schemas.openxmlformats.org/officeDocument/2006/relationships/image" Target="NULL"/><Relationship Id="rId127" Type="http://schemas.openxmlformats.org/officeDocument/2006/relationships/customXml" Target="../ink/ink11365.xml"/><Relationship Id="rId10" Type="http://schemas.openxmlformats.org/officeDocument/2006/relationships/image" Target="NULL"/><Relationship Id="rId31" Type="http://schemas.openxmlformats.org/officeDocument/2006/relationships/customXml" Target="../ink/ink11317.xml"/><Relationship Id="rId52" Type="http://schemas.openxmlformats.org/officeDocument/2006/relationships/image" Target="NULL"/><Relationship Id="rId73" Type="http://schemas.openxmlformats.org/officeDocument/2006/relationships/customXml" Target="../ink/ink11338.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351.xml"/><Relationship Id="rId101" Type="http://schemas.openxmlformats.org/officeDocument/2006/relationships/customXml" Target="../ink/ink11352.xml"/><Relationship Id="rId122" Type="http://schemas.openxmlformats.org/officeDocument/2006/relationships/image" Target="NULL"/><Relationship Id="rId143" Type="http://schemas.openxmlformats.org/officeDocument/2006/relationships/customXml" Target="../ink/ink11373.xml"/><Relationship Id="rId148"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1306.xml"/><Relationship Id="rId26" Type="http://schemas.openxmlformats.org/officeDocument/2006/relationships/image" Target="NULL"/><Relationship Id="rId47" Type="http://schemas.openxmlformats.org/officeDocument/2006/relationships/customXml" Target="../ink/ink11325.xml"/><Relationship Id="rId68" Type="http://schemas.openxmlformats.org/officeDocument/2006/relationships/image" Target="NULL"/><Relationship Id="rId89" Type="http://schemas.openxmlformats.org/officeDocument/2006/relationships/customXml" Target="../ink/ink11346.xml"/><Relationship Id="rId112" Type="http://schemas.openxmlformats.org/officeDocument/2006/relationships/image" Target="NULL"/><Relationship Id="rId133" Type="http://schemas.openxmlformats.org/officeDocument/2006/relationships/customXml" Target="../ink/ink11368.xml"/><Relationship Id="rId16" Type="http://schemas.openxmlformats.org/officeDocument/2006/relationships/image" Target="NULL"/><Relationship Id="rId37" Type="http://schemas.openxmlformats.org/officeDocument/2006/relationships/customXml" Target="../ink/ink11320.xml"/><Relationship Id="rId58" Type="http://schemas.openxmlformats.org/officeDocument/2006/relationships/image" Target="NULL"/><Relationship Id="rId79" Type="http://schemas.openxmlformats.org/officeDocument/2006/relationships/customXml" Target="../ink/ink11341.xml"/><Relationship Id="rId102" Type="http://schemas.openxmlformats.org/officeDocument/2006/relationships/image" Target="NULL"/><Relationship Id="rId123" Type="http://schemas.openxmlformats.org/officeDocument/2006/relationships/customXml" Target="../ink/ink11363.xml"/><Relationship Id="rId144" Type="http://schemas.openxmlformats.org/officeDocument/2006/relationships/image" Target="NULL"/><Relationship Id="rId90" Type="http://schemas.openxmlformats.org/officeDocument/2006/relationships/image" Target="NULL"/></Relationships>
</file>

<file path=ppt/slides/_rels/slide243.xml.rels><?xml version="1.0" encoding="UTF-8" standalone="yes"?>
<Relationships xmlns="http://schemas.openxmlformats.org/package/2006/relationships"><Relationship Id="rId117" Type="http://schemas.openxmlformats.org/officeDocument/2006/relationships/customXml" Target="../ink/ink11435.xml"/><Relationship Id="rId21" Type="http://schemas.openxmlformats.org/officeDocument/2006/relationships/customXml" Target="../ink/ink11387.xml"/><Relationship Id="rId42" Type="http://schemas.openxmlformats.org/officeDocument/2006/relationships/image" Target="NULL"/><Relationship Id="rId63" Type="http://schemas.openxmlformats.org/officeDocument/2006/relationships/customXml" Target="../ink/ink11408.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1456.xml"/><Relationship Id="rId170" Type="http://schemas.openxmlformats.org/officeDocument/2006/relationships/image" Target="NULL"/><Relationship Id="rId191" Type="http://schemas.openxmlformats.org/officeDocument/2006/relationships/customXml" Target="../ink/ink11472.xml"/><Relationship Id="rId107" Type="http://schemas.openxmlformats.org/officeDocument/2006/relationships/customXml" Target="../ink/ink11430.xml"/><Relationship Id="rId11" Type="http://schemas.openxmlformats.org/officeDocument/2006/relationships/customXml" Target="../ink/ink11382.xml"/><Relationship Id="rId32" Type="http://schemas.openxmlformats.org/officeDocument/2006/relationships/image" Target="NULL"/><Relationship Id="rId53" Type="http://schemas.openxmlformats.org/officeDocument/2006/relationships/customXml" Target="../ink/ink11403.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451.xml"/><Relationship Id="rId5" Type="http://schemas.openxmlformats.org/officeDocument/2006/relationships/customXml" Target="../ink/ink11379.xml"/><Relationship Id="rId95" Type="http://schemas.openxmlformats.org/officeDocument/2006/relationships/customXml" Target="../ink/ink11424.xml"/><Relationship Id="rId160" Type="http://schemas.openxmlformats.org/officeDocument/2006/relationships/image" Target="NULL"/><Relationship Id="rId181" Type="http://schemas.openxmlformats.org/officeDocument/2006/relationships/customXml" Target="../ink/ink11467.xml"/><Relationship Id="rId22" Type="http://schemas.openxmlformats.org/officeDocument/2006/relationships/image" Target="NULL"/><Relationship Id="rId43" Type="http://schemas.openxmlformats.org/officeDocument/2006/relationships/customXml" Target="../ink/ink11398.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1446.xml"/><Relationship Id="rId85" Type="http://schemas.openxmlformats.org/officeDocument/2006/relationships/customXml" Target="../ink/ink11419.xml"/><Relationship Id="rId150" Type="http://schemas.openxmlformats.org/officeDocument/2006/relationships/image" Target="NULL"/><Relationship Id="rId171" Type="http://schemas.openxmlformats.org/officeDocument/2006/relationships/customXml" Target="../ink/ink11462.xml"/><Relationship Id="rId192"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1393.xml"/><Relationship Id="rId108" Type="http://schemas.openxmlformats.org/officeDocument/2006/relationships/image" Target="NULL"/><Relationship Id="rId129" Type="http://schemas.openxmlformats.org/officeDocument/2006/relationships/customXml" Target="../ink/ink11441.xml"/><Relationship Id="rId54" Type="http://schemas.openxmlformats.org/officeDocument/2006/relationships/image" Target="NULL"/><Relationship Id="rId75" Type="http://schemas.openxmlformats.org/officeDocument/2006/relationships/customXml" Target="../ink/ink11414.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1457.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11388.xml"/><Relationship Id="rId119" Type="http://schemas.openxmlformats.org/officeDocument/2006/relationships/customXml" Target="../ink/ink11436.xml"/><Relationship Id="rId44" Type="http://schemas.openxmlformats.org/officeDocument/2006/relationships/image" Target="NULL"/><Relationship Id="rId65" Type="http://schemas.openxmlformats.org/officeDocument/2006/relationships/customXml" Target="../ink/ink11409.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1452.xml"/><Relationship Id="rId172" Type="http://schemas.openxmlformats.org/officeDocument/2006/relationships/image" Target="NULL"/><Relationship Id="rId193" Type="http://schemas.openxmlformats.org/officeDocument/2006/relationships/customXml" Target="../ink/ink11473.xml"/><Relationship Id="rId13" Type="http://schemas.openxmlformats.org/officeDocument/2006/relationships/customXml" Target="../ink/ink11383.xml"/><Relationship Id="rId109" Type="http://schemas.openxmlformats.org/officeDocument/2006/relationships/customXml" Target="../ink/ink11431.xml"/><Relationship Id="rId34" Type="http://schemas.openxmlformats.org/officeDocument/2006/relationships/image" Target="NULL"/><Relationship Id="rId55" Type="http://schemas.openxmlformats.org/officeDocument/2006/relationships/customXml" Target="../ink/ink11404.xml"/><Relationship Id="rId76" Type="http://schemas.openxmlformats.org/officeDocument/2006/relationships/image" Target="NULL"/><Relationship Id="rId97" Type="http://schemas.openxmlformats.org/officeDocument/2006/relationships/customXml" Target="../ink/ink11425.xml"/><Relationship Id="rId120" Type="http://schemas.openxmlformats.org/officeDocument/2006/relationships/image" Target="NULL"/><Relationship Id="rId141" Type="http://schemas.openxmlformats.org/officeDocument/2006/relationships/customXml" Target="../ink/ink11447.xml"/><Relationship Id="rId7" Type="http://schemas.openxmlformats.org/officeDocument/2006/relationships/customXml" Target="../ink/ink11380.xml"/><Relationship Id="rId162" Type="http://schemas.openxmlformats.org/officeDocument/2006/relationships/image" Target="NULL"/><Relationship Id="rId183" Type="http://schemas.openxmlformats.org/officeDocument/2006/relationships/customXml" Target="../ink/ink11468.xml"/><Relationship Id="rId2" Type="http://schemas.openxmlformats.org/officeDocument/2006/relationships/image" Target="NULL"/><Relationship Id="rId29" Type="http://schemas.openxmlformats.org/officeDocument/2006/relationships/customXml" Target="../ink/ink11391.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399.xml"/><Relationship Id="rId66" Type="http://schemas.openxmlformats.org/officeDocument/2006/relationships/image" Target="NULL"/><Relationship Id="rId87" Type="http://schemas.openxmlformats.org/officeDocument/2006/relationships/customXml" Target="../ink/ink11420.xml"/><Relationship Id="rId110" Type="http://schemas.openxmlformats.org/officeDocument/2006/relationships/image" Target="NULL"/><Relationship Id="rId115" Type="http://schemas.openxmlformats.org/officeDocument/2006/relationships/customXml" Target="../ink/ink11434.xml"/><Relationship Id="rId131" Type="http://schemas.openxmlformats.org/officeDocument/2006/relationships/customXml" Target="../ink/ink11442.xml"/><Relationship Id="rId136" Type="http://schemas.openxmlformats.org/officeDocument/2006/relationships/image" Target="NULL"/><Relationship Id="rId157" Type="http://schemas.openxmlformats.org/officeDocument/2006/relationships/customXml" Target="../ink/ink11455.xml"/><Relationship Id="rId178" Type="http://schemas.openxmlformats.org/officeDocument/2006/relationships/image" Target="NULL"/><Relationship Id="rId61" Type="http://schemas.openxmlformats.org/officeDocument/2006/relationships/customXml" Target="../ink/ink11407.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11463.xml"/><Relationship Id="rId194" Type="http://schemas.openxmlformats.org/officeDocument/2006/relationships/image" Target="NULL"/><Relationship Id="rId199" Type="http://schemas.openxmlformats.org/officeDocument/2006/relationships/customXml" Target="../ink/ink11476.xml"/><Relationship Id="rId203" Type="http://schemas.openxmlformats.org/officeDocument/2006/relationships/customXml" Target="../ink/ink11478.xml"/><Relationship Id="rId19" Type="http://schemas.openxmlformats.org/officeDocument/2006/relationships/customXml" Target="../ink/ink11386.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394.xml"/><Relationship Id="rId56" Type="http://schemas.openxmlformats.org/officeDocument/2006/relationships/image" Target="NULL"/><Relationship Id="rId77" Type="http://schemas.openxmlformats.org/officeDocument/2006/relationships/customXml" Target="../ink/ink11415.xml"/><Relationship Id="rId100" Type="http://schemas.openxmlformats.org/officeDocument/2006/relationships/image" Target="NULL"/><Relationship Id="rId105" Type="http://schemas.openxmlformats.org/officeDocument/2006/relationships/customXml" Target="../ink/ink11429.xml"/><Relationship Id="rId126" Type="http://schemas.openxmlformats.org/officeDocument/2006/relationships/image" Target="NULL"/><Relationship Id="rId147" Type="http://schemas.openxmlformats.org/officeDocument/2006/relationships/customXml" Target="../ink/ink11450.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402.xml"/><Relationship Id="rId72" Type="http://schemas.openxmlformats.org/officeDocument/2006/relationships/image" Target="NULL"/><Relationship Id="rId93" Type="http://schemas.openxmlformats.org/officeDocument/2006/relationships/customXml" Target="../ink/ink11423.xml"/><Relationship Id="rId98" Type="http://schemas.openxmlformats.org/officeDocument/2006/relationships/image" Target="NULL"/><Relationship Id="rId121" Type="http://schemas.openxmlformats.org/officeDocument/2006/relationships/customXml" Target="../ink/ink11437.xml"/><Relationship Id="rId142" Type="http://schemas.openxmlformats.org/officeDocument/2006/relationships/image" Target="NULL"/><Relationship Id="rId163" Type="http://schemas.openxmlformats.org/officeDocument/2006/relationships/customXml" Target="../ink/ink11458.xml"/><Relationship Id="rId184" Type="http://schemas.openxmlformats.org/officeDocument/2006/relationships/image" Target="NULL"/><Relationship Id="rId189" Type="http://schemas.openxmlformats.org/officeDocument/2006/relationships/customXml" Target="../ink/ink11471.xml"/><Relationship Id="rId3" Type="http://schemas.openxmlformats.org/officeDocument/2006/relationships/customXml" Target="../ink/ink11378.xml"/><Relationship Id="rId25" Type="http://schemas.openxmlformats.org/officeDocument/2006/relationships/customXml" Target="../ink/ink11389.xml"/><Relationship Id="rId46" Type="http://schemas.openxmlformats.org/officeDocument/2006/relationships/image" Target="NULL"/><Relationship Id="rId67" Type="http://schemas.openxmlformats.org/officeDocument/2006/relationships/customXml" Target="../ink/ink11410.xml"/><Relationship Id="rId116" Type="http://schemas.openxmlformats.org/officeDocument/2006/relationships/image" Target="NULL"/><Relationship Id="rId137" Type="http://schemas.openxmlformats.org/officeDocument/2006/relationships/customXml" Target="../ink/ink11445.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397.xml"/><Relationship Id="rId62" Type="http://schemas.openxmlformats.org/officeDocument/2006/relationships/image" Target="NULL"/><Relationship Id="rId83" Type="http://schemas.openxmlformats.org/officeDocument/2006/relationships/customXml" Target="../ink/ink11418.xml"/><Relationship Id="rId88" Type="http://schemas.openxmlformats.org/officeDocument/2006/relationships/image" Target="NULL"/><Relationship Id="rId111" Type="http://schemas.openxmlformats.org/officeDocument/2006/relationships/customXml" Target="../ink/ink11432.xml"/><Relationship Id="rId132" Type="http://schemas.openxmlformats.org/officeDocument/2006/relationships/image" Target="NULL"/><Relationship Id="rId153" Type="http://schemas.openxmlformats.org/officeDocument/2006/relationships/customXml" Target="../ink/ink11453.xml"/><Relationship Id="rId174" Type="http://schemas.openxmlformats.org/officeDocument/2006/relationships/image" Target="NULL"/><Relationship Id="rId179" Type="http://schemas.openxmlformats.org/officeDocument/2006/relationships/customXml" Target="../ink/ink11466.xml"/><Relationship Id="rId195" Type="http://schemas.openxmlformats.org/officeDocument/2006/relationships/customXml" Target="../ink/ink11474.xml"/><Relationship Id="rId190" Type="http://schemas.openxmlformats.org/officeDocument/2006/relationships/image" Target="NULL"/><Relationship Id="rId204" Type="http://schemas.openxmlformats.org/officeDocument/2006/relationships/image" Target="NULL"/><Relationship Id="rId15" Type="http://schemas.openxmlformats.org/officeDocument/2006/relationships/customXml" Target="../ink/ink11384.xml"/><Relationship Id="rId36" Type="http://schemas.openxmlformats.org/officeDocument/2006/relationships/image" Target="NULL"/><Relationship Id="rId57" Type="http://schemas.openxmlformats.org/officeDocument/2006/relationships/customXml" Target="../ink/ink11405.xml"/><Relationship Id="rId106" Type="http://schemas.openxmlformats.org/officeDocument/2006/relationships/image" Target="NULL"/><Relationship Id="rId127" Type="http://schemas.openxmlformats.org/officeDocument/2006/relationships/customXml" Target="../ink/ink11440.xml"/><Relationship Id="rId10" Type="http://schemas.openxmlformats.org/officeDocument/2006/relationships/image" Target="NULL"/><Relationship Id="rId31" Type="http://schemas.openxmlformats.org/officeDocument/2006/relationships/customXml" Target="../ink/ink11392.xml"/><Relationship Id="rId52" Type="http://schemas.openxmlformats.org/officeDocument/2006/relationships/image" Target="NULL"/><Relationship Id="rId73" Type="http://schemas.openxmlformats.org/officeDocument/2006/relationships/customXml" Target="../ink/ink11413.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426.xml"/><Relationship Id="rId101" Type="http://schemas.openxmlformats.org/officeDocument/2006/relationships/customXml" Target="../ink/ink11427.xml"/><Relationship Id="rId122" Type="http://schemas.openxmlformats.org/officeDocument/2006/relationships/image" Target="NULL"/><Relationship Id="rId143" Type="http://schemas.openxmlformats.org/officeDocument/2006/relationships/customXml" Target="../ink/ink11448.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1461.xml"/><Relationship Id="rId185" Type="http://schemas.openxmlformats.org/officeDocument/2006/relationships/customXml" Target="../ink/ink11469.xml"/><Relationship Id="rId4" Type="http://schemas.openxmlformats.org/officeDocument/2006/relationships/image" Target="NULL"/><Relationship Id="rId9" Type="http://schemas.openxmlformats.org/officeDocument/2006/relationships/customXml" Target="../ink/ink11381.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11400.xml"/><Relationship Id="rId68" Type="http://schemas.openxmlformats.org/officeDocument/2006/relationships/image" Target="NULL"/><Relationship Id="rId89" Type="http://schemas.openxmlformats.org/officeDocument/2006/relationships/customXml" Target="../ink/ink11421.xml"/><Relationship Id="rId112" Type="http://schemas.openxmlformats.org/officeDocument/2006/relationships/image" Target="NULL"/><Relationship Id="rId133" Type="http://schemas.openxmlformats.org/officeDocument/2006/relationships/customXml" Target="../ink/ink11443.xml"/><Relationship Id="rId154" Type="http://schemas.openxmlformats.org/officeDocument/2006/relationships/image" Target="NULL"/><Relationship Id="rId175" Type="http://schemas.openxmlformats.org/officeDocument/2006/relationships/customXml" Target="../ink/ink11464.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1395.xml"/><Relationship Id="rId58" Type="http://schemas.openxmlformats.org/officeDocument/2006/relationships/image" Target="NULL"/><Relationship Id="rId79" Type="http://schemas.openxmlformats.org/officeDocument/2006/relationships/customXml" Target="../ink/ink11416.xml"/><Relationship Id="rId102" Type="http://schemas.openxmlformats.org/officeDocument/2006/relationships/image" Target="NULL"/><Relationship Id="rId123" Type="http://schemas.openxmlformats.org/officeDocument/2006/relationships/customXml" Target="../ink/ink11438.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1459.xml"/><Relationship Id="rId186" Type="http://schemas.openxmlformats.org/officeDocument/2006/relationships/image" Target="NULL"/><Relationship Id="rId27" Type="http://schemas.openxmlformats.org/officeDocument/2006/relationships/customXml" Target="../ink/ink11390.xml"/><Relationship Id="rId48" Type="http://schemas.openxmlformats.org/officeDocument/2006/relationships/image" Target="NULL"/><Relationship Id="rId69" Type="http://schemas.openxmlformats.org/officeDocument/2006/relationships/customXml" Target="../ink/ink11411.xml"/><Relationship Id="rId113" Type="http://schemas.openxmlformats.org/officeDocument/2006/relationships/customXml" Target="../ink/ink11433.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1454.xml"/><Relationship Id="rId176" Type="http://schemas.openxmlformats.org/officeDocument/2006/relationships/image" Target="NULL"/><Relationship Id="rId197" Type="http://schemas.openxmlformats.org/officeDocument/2006/relationships/customXml" Target="../ink/ink11475.xml"/><Relationship Id="rId201" Type="http://schemas.openxmlformats.org/officeDocument/2006/relationships/customXml" Target="../ink/ink11477.xml"/><Relationship Id="rId17" Type="http://schemas.openxmlformats.org/officeDocument/2006/relationships/customXml" Target="../ink/ink11385.xml"/><Relationship Id="rId38" Type="http://schemas.openxmlformats.org/officeDocument/2006/relationships/image" Target="NULL"/><Relationship Id="rId59" Type="http://schemas.openxmlformats.org/officeDocument/2006/relationships/customXml" Target="../ink/ink11406.xml"/><Relationship Id="rId103" Type="http://schemas.openxmlformats.org/officeDocument/2006/relationships/customXml" Target="../ink/ink11428.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1422.xml"/><Relationship Id="rId145" Type="http://schemas.openxmlformats.org/officeDocument/2006/relationships/customXml" Target="../ink/ink11449.xml"/><Relationship Id="rId166" Type="http://schemas.openxmlformats.org/officeDocument/2006/relationships/image" Target="NULL"/><Relationship Id="rId187" Type="http://schemas.openxmlformats.org/officeDocument/2006/relationships/customXml" Target="../ink/ink11470.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11401.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1417.xml"/><Relationship Id="rId135" Type="http://schemas.openxmlformats.org/officeDocument/2006/relationships/customXml" Target="../ink/ink11444.xml"/><Relationship Id="rId156" Type="http://schemas.openxmlformats.org/officeDocument/2006/relationships/image" Target="NULL"/><Relationship Id="rId177" Type="http://schemas.openxmlformats.org/officeDocument/2006/relationships/customXml" Target="../ink/ink11465.xml"/><Relationship Id="rId198" Type="http://schemas.openxmlformats.org/officeDocument/2006/relationships/image" Target="NULL"/><Relationship Id="rId202"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11396.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1439.xml"/><Relationship Id="rId146" Type="http://schemas.openxmlformats.org/officeDocument/2006/relationships/image" Target="NULL"/><Relationship Id="rId167" Type="http://schemas.openxmlformats.org/officeDocument/2006/relationships/customXml" Target="../ink/ink11460.xml"/><Relationship Id="rId188" Type="http://schemas.openxmlformats.org/officeDocument/2006/relationships/image" Target="NULL"/><Relationship Id="rId71" Type="http://schemas.openxmlformats.org/officeDocument/2006/relationships/customXml" Target="../ink/ink11412.xml"/><Relationship Id="rId92" Type="http://schemas.openxmlformats.org/officeDocument/2006/relationships/image" Target="NULL"/></Relationships>
</file>

<file path=ppt/slides/_rels/slide244.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1498.xml"/><Relationship Id="rId63" Type="http://schemas.openxmlformats.org/officeDocument/2006/relationships/image" Target="NULL"/><Relationship Id="rId84" Type="http://schemas.openxmlformats.org/officeDocument/2006/relationships/customXml" Target="../ink/ink11519.xml"/><Relationship Id="rId138" Type="http://schemas.openxmlformats.org/officeDocument/2006/relationships/customXml" Target="../ink/ink11546.xml"/><Relationship Id="rId159" Type="http://schemas.openxmlformats.org/officeDocument/2006/relationships/image" Target="NULL"/><Relationship Id="rId170" Type="http://schemas.openxmlformats.org/officeDocument/2006/relationships/customXml" Target="../ink/ink11562.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1493.xml"/><Relationship Id="rId53" Type="http://schemas.openxmlformats.org/officeDocument/2006/relationships/image" Target="NULL"/><Relationship Id="rId74" Type="http://schemas.openxmlformats.org/officeDocument/2006/relationships/customXml" Target="../ink/ink11514.xml"/><Relationship Id="rId128" Type="http://schemas.openxmlformats.org/officeDocument/2006/relationships/customXml" Target="../ink/ink11541.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1557.xml"/><Relationship Id="rId181" Type="http://schemas.openxmlformats.org/officeDocument/2006/relationships/image" Target="NULL"/><Relationship Id="rId22" Type="http://schemas.openxmlformats.org/officeDocument/2006/relationships/customXml" Target="../ink/ink11488.xml"/><Relationship Id="rId43" Type="http://schemas.openxmlformats.org/officeDocument/2006/relationships/image" Target="NULL"/><Relationship Id="rId64" Type="http://schemas.openxmlformats.org/officeDocument/2006/relationships/customXml" Target="../ink/ink11509.xml"/><Relationship Id="rId118" Type="http://schemas.openxmlformats.org/officeDocument/2006/relationships/customXml" Target="../ink/ink11536.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1552.xml"/><Relationship Id="rId171" Type="http://schemas.openxmlformats.org/officeDocument/2006/relationships/image" Target="NULL"/><Relationship Id="rId192" Type="http://schemas.openxmlformats.org/officeDocument/2006/relationships/customXml" Target="../ink/ink11573.xml"/><Relationship Id="rId206" Type="http://schemas.openxmlformats.org/officeDocument/2006/relationships/image" Target="../media/image962.png"/><Relationship Id="rId12" Type="http://schemas.openxmlformats.org/officeDocument/2006/relationships/customXml" Target="../ink/ink11483.xml"/><Relationship Id="rId33" Type="http://schemas.openxmlformats.org/officeDocument/2006/relationships/image" Target="NULL"/><Relationship Id="rId108" Type="http://schemas.openxmlformats.org/officeDocument/2006/relationships/customXml" Target="../ink/ink11531.xml"/><Relationship Id="rId129" Type="http://schemas.openxmlformats.org/officeDocument/2006/relationships/image" Target="NULL"/><Relationship Id="rId54" Type="http://schemas.openxmlformats.org/officeDocument/2006/relationships/customXml" Target="../ink/ink11504.xml"/><Relationship Id="rId75" Type="http://schemas.openxmlformats.org/officeDocument/2006/relationships/image" Target="NULL"/><Relationship Id="rId96" Type="http://schemas.openxmlformats.org/officeDocument/2006/relationships/customXml" Target="../ink/ink11525.xml"/><Relationship Id="rId140" Type="http://schemas.openxmlformats.org/officeDocument/2006/relationships/customXml" Target="../ink/ink11547.xml"/><Relationship Id="rId161" Type="http://schemas.openxmlformats.org/officeDocument/2006/relationships/image" Target="NULL"/><Relationship Id="rId182" Type="http://schemas.openxmlformats.org/officeDocument/2006/relationships/customXml" Target="../ink/ink11568.xml"/><Relationship Id="rId6" Type="http://schemas.openxmlformats.org/officeDocument/2006/relationships/customXml" Target="../ink/ink11480.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1499.xml"/><Relationship Id="rId65" Type="http://schemas.openxmlformats.org/officeDocument/2006/relationships/image" Target="NULL"/><Relationship Id="rId86" Type="http://schemas.openxmlformats.org/officeDocument/2006/relationships/customXml" Target="../ink/ink11520.xml"/><Relationship Id="rId130" Type="http://schemas.openxmlformats.org/officeDocument/2006/relationships/customXml" Target="../ink/ink11542.xml"/><Relationship Id="rId151" Type="http://schemas.openxmlformats.org/officeDocument/2006/relationships/image" Target="NULL"/><Relationship Id="rId172" Type="http://schemas.openxmlformats.org/officeDocument/2006/relationships/customXml" Target="../ink/ink11563.xml"/><Relationship Id="rId193" Type="http://schemas.openxmlformats.org/officeDocument/2006/relationships/image" Target="NULL"/><Relationship Id="rId207" Type="http://schemas.openxmlformats.org/officeDocument/2006/relationships/image" Target="../media/image963.png"/><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1494.xml"/><Relationship Id="rId55" Type="http://schemas.openxmlformats.org/officeDocument/2006/relationships/image" Target="NULL"/><Relationship Id="rId76" Type="http://schemas.openxmlformats.org/officeDocument/2006/relationships/customXml" Target="../ink/ink11515.xml"/><Relationship Id="rId97" Type="http://schemas.openxmlformats.org/officeDocument/2006/relationships/image" Target="NULL"/><Relationship Id="rId120" Type="http://schemas.openxmlformats.org/officeDocument/2006/relationships/customXml" Target="../ink/ink11537.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1558.xml"/><Relationship Id="rId183" Type="http://schemas.openxmlformats.org/officeDocument/2006/relationships/image" Target="NULL"/><Relationship Id="rId24" Type="http://schemas.openxmlformats.org/officeDocument/2006/relationships/customXml" Target="../ink/ink11489.xml"/><Relationship Id="rId45" Type="http://schemas.openxmlformats.org/officeDocument/2006/relationships/image" Target="NULL"/><Relationship Id="rId66" Type="http://schemas.openxmlformats.org/officeDocument/2006/relationships/customXml" Target="../ink/ink11510.xml"/><Relationship Id="rId87" Type="http://schemas.openxmlformats.org/officeDocument/2006/relationships/image" Target="NULL"/><Relationship Id="rId110" Type="http://schemas.openxmlformats.org/officeDocument/2006/relationships/customXml" Target="../ink/ink11532.xml"/><Relationship Id="rId131"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1518.xml"/><Relationship Id="rId152" Type="http://schemas.openxmlformats.org/officeDocument/2006/relationships/customXml" Target="../ink/ink11553.xml"/><Relationship Id="rId173" Type="http://schemas.openxmlformats.org/officeDocument/2006/relationships/image" Target="NULL"/><Relationship Id="rId194" Type="http://schemas.openxmlformats.org/officeDocument/2006/relationships/customXml" Target="../ink/ink11574.xml"/><Relationship Id="rId199" Type="http://schemas.openxmlformats.org/officeDocument/2006/relationships/image" Target="NULL"/><Relationship Id="rId203" Type="http://schemas.openxmlformats.org/officeDocument/2006/relationships/image" Target="NULL"/><Relationship Id="rId208" Type="http://schemas.openxmlformats.org/officeDocument/2006/relationships/image" Target="../media/image964.png"/><Relationship Id="rId19" Type="http://schemas.openxmlformats.org/officeDocument/2006/relationships/image" Target="NULL"/><Relationship Id="rId14" Type="http://schemas.openxmlformats.org/officeDocument/2006/relationships/customXml" Target="../ink/ink11484.xml"/><Relationship Id="rId30" Type="http://schemas.openxmlformats.org/officeDocument/2006/relationships/customXml" Target="../ink/ink11492.xml"/><Relationship Id="rId35" Type="http://schemas.openxmlformats.org/officeDocument/2006/relationships/image" Target="NULL"/><Relationship Id="rId56" Type="http://schemas.openxmlformats.org/officeDocument/2006/relationships/customXml" Target="../ink/ink11505.xml"/><Relationship Id="rId77" Type="http://schemas.openxmlformats.org/officeDocument/2006/relationships/image" Target="NULL"/><Relationship Id="rId100" Type="http://schemas.openxmlformats.org/officeDocument/2006/relationships/customXml" Target="../ink/ink11527.xml"/><Relationship Id="rId105" Type="http://schemas.openxmlformats.org/officeDocument/2006/relationships/image" Target="NULL"/><Relationship Id="rId126" Type="http://schemas.openxmlformats.org/officeDocument/2006/relationships/customXml" Target="../ink/ink11540.xml"/><Relationship Id="rId147" Type="http://schemas.openxmlformats.org/officeDocument/2006/relationships/image" Target="NULL"/><Relationship Id="rId168" Type="http://schemas.openxmlformats.org/officeDocument/2006/relationships/customXml" Target="../ink/ink11561.xml"/><Relationship Id="rId8" Type="http://schemas.openxmlformats.org/officeDocument/2006/relationships/customXml" Target="../ink/ink11481.xml"/><Relationship Id="rId51" Type="http://schemas.openxmlformats.org/officeDocument/2006/relationships/image" Target="NULL"/><Relationship Id="rId72" Type="http://schemas.openxmlformats.org/officeDocument/2006/relationships/customXml" Target="../ink/ink11513.xml"/><Relationship Id="rId93" Type="http://schemas.openxmlformats.org/officeDocument/2006/relationships/image" Target="NULL"/><Relationship Id="rId98" Type="http://schemas.openxmlformats.org/officeDocument/2006/relationships/customXml" Target="../ink/ink11526.xml"/><Relationship Id="rId121" Type="http://schemas.openxmlformats.org/officeDocument/2006/relationships/image" Target="NULL"/><Relationship Id="rId142" Type="http://schemas.openxmlformats.org/officeDocument/2006/relationships/customXml" Target="../ink/ink11548.xml"/><Relationship Id="rId163" Type="http://schemas.openxmlformats.org/officeDocument/2006/relationships/image" Target="NULL"/><Relationship Id="rId184" Type="http://schemas.openxmlformats.org/officeDocument/2006/relationships/customXml" Target="../ink/ink11569.xml"/><Relationship Id="rId189"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1500.xml"/><Relationship Id="rId67" Type="http://schemas.openxmlformats.org/officeDocument/2006/relationships/image" Target="NULL"/><Relationship Id="rId116" Type="http://schemas.openxmlformats.org/officeDocument/2006/relationships/customXml" Target="../ink/ink11535.xml"/><Relationship Id="rId137" Type="http://schemas.openxmlformats.org/officeDocument/2006/relationships/image" Target="NULL"/><Relationship Id="rId158" Type="http://schemas.openxmlformats.org/officeDocument/2006/relationships/customXml" Target="../ink/ink11556.xml"/><Relationship Id="rId20" Type="http://schemas.openxmlformats.org/officeDocument/2006/relationships/customXml" Target="../ink/ink11487.xml"/><Relationship Id="rId41" Type="http://schemas.openxmlformats.org/officeDocument/2006/relationships/image" Target="NULL"/><Relationship Id="rId62" Type="http://schemas.openxmlformats.org/officeDocument/2006/relationships/customXml" Target="../ink/ink11508.xml"/><Relationship Id="rId83" Type="http://schemas.openxmlformats.org/officeDocument/2006/relationships/image" Target="NULL"/><Relationship Id="rId88" Type="http://schemas.openxmlformats.org/officeDocument/2006/relationships/customXml" Target="../ink/ink11521.xml"/><Relationship Id="rId111" Type="http://schemas.openxmlformats.org/officeDocument/2006/relationships/image" Target="NULL"/><Relationship Id="rId132" Type="http://schemas.openxmlformats.org/officeDocument/2006/relationships/customXml" Target="../ink/ink11543.xml"/><Relationship Id="rId153" Type="http://schemas.openxmlformats.org/officeDocument/2006/relationships/image" Target="NULL"/><Relationship Id="rId174" Type="http://schemas.openxmlformats.org/officeDocument/2006/relationships/customXml" Target="../ink/ink11564.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media/image965.png"/><Relationship Id="rId190" Type="http://schemas.openxmlformats.org/officeDocument/2006/relationships/customXml" Target="../ink/ink11572.xml"/><Relationship Id="rId204" Type="http://schemas.openxmlformats.org/officeDocument/2006/relationships/customXml" Target="../ink/ink11579.xml"/><Relationship Id="rId15" Type="http://schemas.openxmlformats.org/officeDocument/2006/relationships/image" Target="NULL"/><Relationship Id="rId36" Type="http://schemas.openxmlformats.org/officeDocument/2006/relationships/customXml" Target="../ink/ink11495.xml"/><Relationship Id="rId57" Type="http://schemas.openxmlformats.org/officeDocument/2006/relationships/image" Target="NULL"/><Relationship Id="rId106" Type="http://schemas.openxmlformats.org/officeDocument/2006/relationships/customXml" Target="../ink/ink11530.xml"/><Relationship Id="rId127" Type="http://schemas.openxmlformats.org/officeDocument/2006/relationships/image" Target="NULL"/><Relationship Id="rId10" Type="http://schemas.openxmlformats.org/officeDocument/2006/relationships/customXml" Target="../ink/ink11482.xml"/><Relationship Id="rId31" Type="http://schemas.openxmlformats.org/officeDocument/2006/relationships/image" Target="NULL"/><Relationship Id="rId52" Type="http://schemas.openxmlformats.org/officeDocument/2006/relationships/customXml" Target="../ink/ink11503.xml"/><Relationship Id="rId73" Type="http://schemas.openxmlformats.org/officeDocument/2006/relationships/image" Target="NULL"/><Relationship Id="rId78" Type="http://schemas.openxmlformats.org/officeDocument/2006/relationships/customXml" Target="../ink/ink11516.xml"/><Relationship Id="rId94" Type="http://schemas.openxmlformats.org/officeDocument/2006/relationships/customXml" Target="../ink/ink1152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1538.xml"/><Relationship Id="rId143" Type="http://schemas.openxmlformats.org/officeDocument/2006/relationships/image" Target="NULL"/><Relationship Id="rId148" Type="http://schemas.openxmlformats.org/officeDocument/2006/relationships/customXml" Target="../ink/ink11551.xml"/><Relationship Id="rId164" Type="http://schemas.openxmlformats.org/officeDocument/2006/relationships/customXml" Target="../ink/ink11559.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1479.xml"/><Relationship Id="rId9" Type="http://schemas.openxmlformats.org/officeDocument/2006/relationships/image" Target="NULL"/><Relationship Id="rId180" Type="http://schemas.openxmlformats.org/officeDocument/2006/relationships/customXml" Target="../ink/ink11567.xml"/><Relationship Id="rId26" Type="http://schemas.openxmlformats.org/officeDocument/2006/relationships/customXml" Target="../ink/ink11490.xml"/><Relationship Id="rId47" Type="http://schemas.openxmlformats.org/officeDocument/2006/relationships/image" Target="NULL"/><Relationship Id="rId68" Type="http://schemas.openxmlformats.org/officeDocument/2006/relationships/customXml" Target="../ink/ink11511.xml"/><Relationship Id="rId89" Type="http://schemas.openxmlformats.org/officeDocument/2006/relationships/image" Target="NULL"/><Relationship Id="rId112" Type="http://schemas.openxmlformats.org/officeDocument/2006/relationships/customXml" Target="../ink/ink11533.xml"/><Relationship Id="rId133" Type="http://schemas.openxmlformats.org/officeDocument/2006/relationships/image" Target="NULL"/><Relationship Id="rId154" Type="http://schemas.openxmlformats.org/officeDocument/2006/relationships/customXml" Target="../ink/ink11554.xml"/><Relationship Id="rId175" Type="http://schemas.openxmlformats.org/officeDocument/2006/relationships/image" Target="NULL"/><Relationship Id="rId196" Type="http://schemas.openxmlformats.org/officeDocument/2006/relationships/customXml" Target="../ink/ink11575.xml"/><Relationship Id="rId200" Type="http://schemas.openxmlformats.org/officeDocument/2006/relationships/customXml" Target="../ink/ink11577.xml"/><Relationship Id="rId16" Type="http://schemas.openxmlformats.org/officeDocument/2006/relationships/customXml" Target="../ink/ink11485.xml"/><Relationship Id="rId37" Type="http://schemas.openxmlformats.org/officeDocument/2006/relationships/image" Target="NULL"/><Relationship Id="rId58" Type="http://schemas.openxmlformats.org/officeDocument/2006/relationships/customXml" Target="../ink/ink11506.xml"/><Relationship Id="rId79" Type="http://schemas.openxmlformats.org/officeDocument/2006/relationships/image" Target="NULL"/><Relationship Id="rId102" Type="http://schemas.openxmlformats.org/officeDocument/2006/relationships/customXml" Target="../ink/ink11528.xml"/><Relationship Id="rId123" Type="http://schemas.openxmlformats.org/officeDocument/2006/relationships/image" Target="NULL"/><Relationship Id="rId144" Type="http://schemas.openxmlformats.org/officeDocument/2006/relationships/customXml" Target="../ink/ink11549.xml"/><Relationship Id="rId90" Type="http://schemas.openxmlformats.org/officeDocument/2006/relationships/customXml" Target="../ink/ink11522.xml"/><Relationship Id="rId165" Type="http://schemas.openxmlformats.org/officeDocument/2006/relationships/image" Target="NULL"/><Relationship Id="rId186" Type="http://schemas.openxmlformats.org/officeDocument/2006/relationships/customXml" Target="../ink/ink11570.xml"/><Relationship Id="rId27" Type="http://schemas.openxmlformats.org/officeDocument/2006/relationships/image" Target="NULL"/><Relationship Id="rId48" Type="http://schemas.openxmlformats.org/officeDocument/2006/relationships/customXml" Target="../ink/ink11501.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1544.xml"/><Relationship Id="rId80" Type="http://schemas.openxmlformats.org/officeDocument/2006/relationships/customXml" Target="../ink/ink11517.xml"/><Relationship Id="rId155" Type="http://schemas.openxmlformats.org/officeDocument/2006/relationships/image" Target="NULL"/><Relationship Id="rId176" Type="http://schemas.openxmlformats.org/officeDocument/2006/relationships/customXml" Target="../ink/ink11565.xml"/><Relationship Id="rId197" Type="http://schemas.openxmlformats.org/officeDocument/2006/relationships/image" Target="NULL"/><Relationship Id="rId201"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1496.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1539.xml"/><Relationship Id="rId70" Type="http://schemas.openxmlformats.org/officeDocument/2006/relationships/customXml" Target="../ink/ink11512.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1560.xml"/><Relationship Id="rId187"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customXml" Target="../ink/ink11491.xml"/><Relationship Id="rId49" Type="http://schemas.openxmlformats.org/officeDocument/2006/relationships/image" Target="NULL"/><Relationship Id="rId114" Type="http://schemas.openxmlformats.org/officeDocument/2006/relationships/customXml" Target="../ink/ink11534.xml"/><Relationship Id="rId60" Type="http://schemas.openxmlformats.org/officeDocument/2006/relationships/customXml" Target="../ink/ink11507.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1555.xml"/><Relationship Id="rId177" Type="http://schemas.openxmlformats.org/officeDocument/2006/relationships/image" Target="NULL"/><Relationship Id="rId198" Type="http://schemas.openxmlformats.org/officeDocument/2006/relationships/customXml" Target="../ink/ink11576.xml"/><Relationship Id="rId202" Type="http://schemas.openxmlformats.org/officeDocument/2006/relationships/customXml" Target="../ink/ink11578.xml"/><Relationship Id="rId18" Type="http://schemas.openxmlformats.org/officeDocument/2006/relationships/customXml" Target="../ink/ink11486.xml"/><Relationship Id="rId39" Type="http://schemas.openxmlformats.org/officeDocument/2006/relationships/image" Target="NULL"/><Relationship Id="rId50" Type="http://schemas.openxmlformats.org/officeDocument/2006/relationships/customXml" Target="../ink/ink11502.xml"/><Relationship Id="rId104" Type="http://schemas.openxmlformats.org/officeDocument/2006/relationships/customXml" Target="../ink/ink11529.xml"/><Relationship Id="rId125" Type="http://schemas.openxmlformats.org/officeDocument/2006/relationships/image" Target="NULL"/><Relationship Id="rId146" Type="http://schemas.openxmlformats.org/officeDocument/2006/relationships/customXml" Target="../ink/ink11550.xml"/><Relationship Id="rId167" Type="http://schemas.openxmlformats.org/officeDocument/2006/relationships/image" Target="NULL"/><Relationship Id="rId188" Type="http://schemas.openxmlformats.org/officeDocument/2006/relationships/customXml" Target="../ink/ink11571.xml"/><Relationship Id="rId71" Type="http://schemas.openxmlformats.org/officeDocument/2006/relationships/image" Target="NULL"/><Relationship Id="rId92" Type="http://schemas.openxmlformats.org/officeDocument/2006/relationships/customXml" Target="../ink/ink11523.xml"/><Relationship Id="rId2" Type="http://schemas.openxmlformats.org/officeDocument/2006/relationships/image" Target="NULL"/><Relationship Id="rId29" Type="http://schemas.openxmlformats.org/officeDocument/2006/relationships/image" Target="NULL"/><Relationship Id="rId40" Type="http://schemas.openxmlformats.org/officeDocument/2006/relationships/customXml" Target="../ink/ink11497.xml"/><Relationship Id="rId115" Type="http://schemas.openxmlformats.org/officeDocument/2006/relationships/image" Target="NULL"/><Relationship Id="rId136" Type="http://schemas.openxmlformats.org/officeDocument/2006/relationships/customXml" Target="../ink/ink11545.xml"/><Relationship Id="rId157" Type="http://schemas.openxmlformats.org/officeDocument/2006/relationships/image" Target="NULL"/><Relationship Id="rId178" Type="http://schemas.openxmlformats.org/officeDocument/2006/relationships/customXml" Target="../ink/ink11566.xml"/></Relationships>
</file>

<file path=ppt/slides/_rels/slide245.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246.xml.rels><?xml version="1.0" encoding="UTF-8" standalone="yes"?>
<Relationships xmlns="http://schemas.openxmlformats.org/package/2006/relationships"><Relationship Id="rId117" Type="http://schemas.openxmlformats.org/officeDocument/2006/relationships/customXml" Target="../ink/ink11636.xml"/><Relationship Id="rId21" Type="http://schemas.openxmlformats.org/officeDocument/2006/relationships/customXml" Target="../ink/ink11588.xml"/><Relationship Id="rId42" Type="http://schemas.openxmlformats.org/officeDocument/2006/relationships/image" Target="NULL"/><Relationship Id="rId63" Type="http://schemas.openxmlformats.org/officeDocument/2006/relationships/customXml" Target="../ink/ink11609.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1657.xml"/><Relationship Id="rId170" Type="http://schemas.openxmlformats.org/officeDocument/2006/relationships/image" Target="NULL"/><Relationship Id="rId191" Type="http://schemas.openxmlformats.org/officeDocument/2006/relationships/customXml" Target="../ink/ink11673.xml"/><Relationship Id="rId205" Type="http://schemas.openxmlformats.org/officeDocument/2006/relationships/customXml" Target="../ink/ink11680.xml"/><Relationship Id="rId107" Type="http://schemas.openxmlformats.org/officeDocument/2006/relationships/customXml" Target="../ink/ink11631.xml"/><Relationship Id="rId11" Type="http://schemas.openxmlformats.org/officeDocument/2006/relationships/customXml" Target="../ink/ink11583.xml"/><Relationship Id="rId32" Type="http://schemas.openxmlformats.org/officeDocument/2006/relationships/image" Target="NULL"/><Relationship Id="rId53" Type="http://schemas.openxmlformats.org/officeDocument/2006/relationships/customXml" Target="../ink/ink11604.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652.xml"/><Relationship Id="rId5" Type="http://schemas.openxmlformats.org/officeDocument/2006/relationships/customXml" Target="../ink/ink11580.xml"/><Relationship Id="rId95" Type="http://schemas.openxmlformats.org/officeDocument/2006/relationships/customXml" Target="../ink/ink11625.xml"/><Relationship Id="rId160" Type="http://schemas.openxmlformats.org/officeDocument/2006/relationships/image" Target="NULL"/><Relationship Id="rId181" Type="http://schemas.openxmlformats.org/officeDocument/2006/relationships/customXml" Target="../ink/ink11668.xml"/><Relationship Id="rId22" Type="http://schemas.openxmlformats.org/officeDocument/2006/relationships/image" Target="NULL"/><Relationship Id="rId43" Type="http://schemas.openxmlformats.org/officeDocument/2006/relationships/customXml" Target="../ink/ink11599.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1647.xml"/><Relationship Id="rId85" Type="http://schemas.openxmlformats.org/officeDocument/2006/relationships/customXml" Target="../ink/ink11620.xml"/><Relationship Id="rId150" Type="http://schemas.openxmlformats.org/officeDocument/2006/relationships/image" Target="NULL"/><Relationship Id="rId171" Type="http://schemas.openxmlformats.org/officeDocument/2006/relationships/customXml" Target="../ink/ink11663.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1594.xml"/><Relationship Id="rId108" Type="http://schemas.openxmlformats.org/officeDocument/2006/relationships/image" Target="NULL"/><Relationship Id="rId129" Type="http://schemas.openxmlformats.org/officeDocument/2006/relationships/customXml" Target="../ink/ink11642.xml"/><Relationship Id="rId54" Type="http://schemas.openxmlformats.org/officeDocument/2006/relationships/image" Target="NULL"/><Relationship Id="rId75" Type="http://schemas.openxmlformats.org/officeDocument/2006/relationships/customXml" Target="../ink/ink11615.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1658.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11589.xml"/><Relationship Id="rId119" Type="http://schemas.openxmlformats.org/officeDocument/2006/relationships/customXml" Target="../ink/ink11637.xml"/><Relationship Id="rId44" Type="http://schemas.openxmlformats.org/officeDocument/2006/relationships/image" Target="NULL"/><Relationship Id="rId65" Type="http://schemas.openxmlformats.org/officeDocument/2006/relationships/customXml" Target="../ink/ink11610.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1653.xml"/><Relationship Id="rId172" Type="http://schemas.openxmlformats.org/officeDocument/2006/relationships/image" Target="NULL"/><Relationship Id="rId193" Type="http://schemas.openxmlformats.org/officeDocument/2006/relationships/customXml" Target="../ink/ink11674.xml"/><Relationship Id="rId207" Type="http://schemas.openxmlformats.org/officeDocument/2006/relationships/image" Target="../media/image962.png"/><Relationship Id="rId13" Type="http://schemas.openxmlformats.org/officeDocument/2006/relationships/customXml" Target="../ink/ink11584.xml"/><Relationship Id="rId109" Type="http://schemas.openxmlformats.org/officeDocument/2006/relationships/customXml" Target="../ink/ink11632.xml"/><Relationship Id="rId34" Type="http://schemas.openxmlformats.org/officeDocument/2006/relationships/image" Target="NULL"/><Relationship Id="rId55" Type="http://schemas.openxmlformats.org/officeDocument/2006/relationships/customXml" Target="../ink/ink11605.xml"/><Relationship Id="rId76" Type="http://schemas.openxmlformats.org/officeDocument/2006/relationships/image" Target="NULL"/><Relationship Id="rId97" Type="http://schemas.openxmlformats.org/officeDocument/2006/relationships/customXml" Target="../ink/ink11626.xml"/><Relationship Id="rId120" Type="http://schemas.openxmlformats.org/officeDocument/2006/relationships/image" Target="NULL"/><Relationship Id="rId141" Type="http://schemas.openxmlformats.org/officeDocument/2006/relationships/customXml" Target="../ink/ink11648.xml"/><Relationship Id="rId7" Type="http://schemas.openxmlformats.org/officeDocument/2006/relationships/customXml" Target="../ink/ink11581.xml"/><Relationship Id="rId162" Type="http://schemas.openxmlformats.org/officeDocument/2006/relationships/image" Target="NULL"/><Relationship Id="rId183" Type="http://schemas.openxmlformats.org/officeDocument/2006/relationships/customXml" Target="../ink/ink11669.xml"/><Relationship Id="rId24" Type="http://schemas.openxmlformats.org/officeDocument/2006/relationships/image" Target="NULL"/><Relationship Id="rId45" Type="http://schemas.openxmlformats.org/officeDocument/2006/relationships/customXml" Target="../ink/ink11600.xml"/><Relationship Id="rId66" Type="http://schemas.openxmlformats.org/officeDocument/2006/relationships/image" Target="NULL"/><Relationship Id="rId87" Type="http://schemas.openxmlformats.org/officeDocument/2006/relationships/customXml" Target="../ink/ink11621.xml"/><Relationship Id="rId110" Type="http://schemas.openxmlformats.org/officeDocument/2006/relationships/image" Target="NULL"/><Relationship Id="rId131" Type="http://schemas.openxmlformats.org/officeDocument/2006/relationships/customXml" Target="../ink/ink11643.xml"/><Relationship Id="rId61" Type="http://schemas.openxmlformats.org/officeDocument/2006/relationships/customXml" Target="../ink/ink11608.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11664.xml"/><Relationship Id="rId194" Type="http://schemas.openxmlformats.org/officeDocument/2006/relationships/image" Target="NULL"/><Relationship Id="rId199" Type="http://schemas.openxmlformats.org/officeDocument/2006/relationships/customXml" Target="../ink/ink11677.xml"/><Relationship Id="rId203" Type="http://schemas.openxmlformats.org/officeDocument/2006/relationships/customXml" Target="../ink/ink11679.xml"/><Relationship Id="rId208" Type="http://schemas.openxmlformats.org/officeDocument/2006/relationships/image" Target="../media/image963.png"/><Relationship Id="rId19" Type="http://schemas.openxmlformats.org/officeDocument/2006/relationships/customXml" Target="../ink/ink11587.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595.xml"/><Relationship Id="rId56" Type="http://schemas.openxmlformats.org/officeDocument/2006/relationships/image" Target="NULL"/><Relationship Id="rId77" Type="http://schemas.openxmlformats.org/officeDocument/2006/relationships/customXml" Target="../ink/ink11616.xml"/><Relationship Id="rId100" Type="http://schemas.openxmlformats.org/officeDocument/2006/relationships/image" Target="NULL"/><Relationship Id="rId105" Type="http://schemas.openxmlformats.org/officeDocument/2006/relationships/customXml" Target="../ink/ink11630.xml"/><Relationship Id="rId126" Type="http://schemas.openxmlformats.org/officeDocument/2006/relationships/image" Target="NULL"/><Relationship Id="rId147" Type="http://schemas.openxmlformats.org/officeDocument/2006/relationships/customXml" Target="../ink/ink11651.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603.xml"/><Relationship Id="rId72" Type="http://schemas.openxmlformats.org/officeDocument/2006/relationships/image" Target="NULL"/><Relationship Id="rId93" Type="http://schemas.openxmlformats.org/officeDocument/2006/relationships/customXml" Target="../ink/ink11624.xml"/><Relationship Id="rId98" Type="http://schemas.openxmlformats.org/officeDocument/2006/relationships/image" Target="NULL"/><Relationship Id="rId121" Type="http://schemas.openxmlformats.org/officeDocument/2006/relationships/customXml" Target="../ink/ink11638.xml"/><Relationship Id="rId142" Type="http://schemas.openxmlformats.org/officeDocument/2006/relationships/image" Target="NULL"/><Relationship Id="rId163" Type="http://schemas.openxmlformats.org/officeDocument/2006/relationships/customXml" Target="../ink/ink11659.xml"/><Relationship Id="rId184" Type="http://schemas.openxmlformats.org/officeDocument/2006/relationships/image" Target="NULL"/><Relationship Id="rId189" Type="http://schemas.openxmlformats.org/officeDocument/2006/relationships/customXml" Target="../ink/ink11672.xml"/><Relationship Id="rId3" Type="http://schemas.openxmlformats.org/officeDocument/2006/relationships/image" Target="NULL"/><Relationship Id="rId25" Type="http://schemas.openxmlformats.org/officeDocument/2006/relationships/customXml" Target="../ink/ink11590.xml"/><Relationship Id="rId46" Type="http://schemas.openxmlformats.org/officeDocument/2006/relationships/image" Target="NULL"/><Relationship Id="rId67" Type="http://schemas.openxmlformats.org/officeDocument/2006/relationships/customXml" Target="../ink/ink11611.xml"/><Relationship Id="rId116" Type="http://schemas.openxmlformats.org/officeDocument/2006/relationships/image" Target="NULL"/><Relationship Id="rId137" Type="http://schemas.openxmlformats.org/officeDocument/2006/relationships/customXml" Target="../ink/ink11646.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598.xml"/><Relationship Id="rId62" Type="http://schemas.openxmlformats.org/officeDocument/2006/relationships/image" Target="NULL"/><Relationship Id="rId83" Type="http://schemas.openxmlformats.org/officeDocument/2006/relationships/customXml" Target="../ink/ink11619.xml"/><Relationship Id="rId88" Type="http://schemas.openxmlformats.org/officeDocument/2006/relationships/image" Target="NULL"/><Relationship Id="rId111" Type="http://schemas.openxmlformats.org/officeDocument/2006/relationships/customXml" Target="../ink/ink11633.xml"/><Relationship Id="rId132" Type="http://schemas.openxmlformats.org/officeDocument/2006/relationships/image" Target="NULL"/><Relationship Id="rId153" Type="http://schemas.openxmlformats.org/officeDocument/2006/relationships/customXml" Target="../ink/ink11654.xml"/><Relationship Id="rId174" Type="http://schemas.openxmlformats.org/officeDocument/2006/relationships/image" Target="NULL"/><Relationship Id="rId179" Type="http://schemas.openxmlformats.org/officeDocument/2006/relationships/customXml" Target="../ink/ink11667.xml"/><Relationship Id="rId195" Type="http://schemas.openxmlformats.org/officeDocument/2006/relationships/customXml" Target="../ink/ink11675.xml"/><Relationship Id="rId209" Type="http://schemas.openxmlformats.org/officeDocument/2006/relationships/image" Target="../media/image964.png"/><Relationship Id="rId190" Type="http://schemas.openxmlformats.org/officeDocument/2006/relationships/image" Target="NULL"/><Relationship Id="rId204" Type="http://schemas.openxmlformats.org/officeDocument/2006/relationships/image" Target="NULL"/><Relationship Id="rId15" Type="http://schemas.openxmlformats.org/officeDocument/2006/relationships/customXml" Target="../ink/ink11585.xml"/><Relationship Id="rId36" Type="http://schemas.openxmlformats.org/officeDocument/2006/relationships/image" Target="NULL"/><Relationship Id="rId57" Type="http://schemas.openxmlformats.org/officeDocument/2006/relationships/customXml" Target="../ink/ink11606.xml"/><Relationship Id="rId106" Type="http://schemas.openxmlformats.org/officeDocument/2006/relationships/image" Target="NULL"/><Relationship Id="rId127" Type="http://schemas.openxmlformats.org/officeDocument/2006/relationships/customXml" Target="../ink/ink11641.xml"/><Relationship Id="rId10" Type="http://schemas.openxmlformats.org/officeDocument/2006/relationships/image" Target="NULL"/><Relationship Id="rId31" Type="http://schemas.openxmlformats.org/officeDocument/2006/relationships/customXml" Target="../ink/ink11593.xml"/><Relationship Id="rId52" Type="http://schemas.openxmlformats.org/officeDocument/2006/relationships/image" Target="NULL"/><Relationship Id="rId73" Type="http://schemas.openxmlformats.org/officeDocument/2006/relationships/customXml" Target="../ink/ink11614.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627.xml"/><Relationship Id="rId101" Type="http://schemas.openxmlformats.org/officeDocument/2006/relationships/customXml" Target="../ink/ink11628.xml"/><Relationship Id="rId122" Type="http://schemas.openxmlformats.org/officeDocument/2006/relationships/image" Target="NULL"/><Relationship Id="rId143" Type="http://schemas.openxmlformats.org/officeDocument/2006/relationships/customXml" Target="../ink/ink11649.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1662.xml"/><Relationship Id="rId185" Type="http://schemas.openxmlformats.org/officeDocument/2006/relationships/customXml" Target="../ink/ink11670.xml"/><Relationship Id="rId4" Type="http://schemas.openxmlformats.org/officeDocument/2006/relationships/image" Target="NULL"/><Relationship Id="rId9" Type="http://schemas.openxmlformats.org/officeDocument/2006/relationships/customXml" Target="../ink/ink11582.xml"/><Relationship Id="rId180" Type="http://schemas.openxmlformats.org/officeDocument/2006/relationships/image" Target="NULL"/><Relationship Id="rId210" Type="http://schemas.openxmlformats.org/officeDocument/2006/relationships/image" Target="../media/image965.png"/><Relationship Id="rId26" Type="http://schemas.openxmlformats.org/officeDocument/2006/relationships/image" Target="NULL"/><Relationship Id="rId47" Type="http://schemas.openxmlformats.org/officeDocument/2006/relationships/customXml" Target="../ink/ink11601.xml"/><Relationship Id="rId68" Type="http://schemas.openxmlformats.org/officeDocument/2006/relationships/image" Target="NULL"/><Relationship Id="rId89" Type="http://schemas.openxmlformats.org/officeDocument/2006/relationships/customXml" Target="../ink/ink11622.xml"/><Relationship Id="rId112" Type="http://schemas.openxmlformats.org/officeDocument/2006/relationships/image" Target="NULL"/><Relationship Id="rId133" Type="http://schemas.openxmlformats.org/officeDocument/2006/relationships/customXml" Target="../ink/ink11644.xml"/><Relationship Id="rId154" Type="http://schemas.openxmlformats.org/officeDocument/2006/relationships/image" Target="NULL"/><Relationship Id="rId175" Type="http://schemas.openxmlformats.org/officeDocument/2006/relationships/customXml" Target="../ink/ink11665.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1596.xml"/><Relationship Id="rId58" Type="http://schemas.openxmlformats.org/officeDocument/2006/relationships/image" Target="NULL"/><Relationship Id="rId79" Type="http://schemas.openxmlformats.org/officeDocument/2006/relationships/customXml" Target="../ink/ink11617.xml"/><Relationship Id="rId102" Type="http://schemas.openxmlformats.org/officeDocument/2006/relationships/image" Target="NULL"/><Relationship Id="rId123" Type="http://schemas.openxmlformats.org/officeDocument/2006/relationships/customXml" Target="../ink/ink11639.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1660.xml"/><Relationship Id="rId186" Type="http://schemas.openxmlformats.org/officeDocument/2006/relationships/image" Target="NULL"/><Relationship Id="rId27" Type="http://schemas.openxmlformats.org/officeDocument/2006/relationships/customXml" Target="../ink/ink11591.xml"/><Relationship Id="rId48" Type="http://schemas.openxmlformats.org/officeDocument/2006/relationships/image" Target="NULL"/><Relationship Id="rId69" Type="http://schemas.openxmlformats.org/officeDocument/2006/relationships/customXml" Target="../ink/ink11612.xml"/><Relationship Id="rId113" Type="http://schemas.openxmlformats.org/officeDocument/2006/relationships/customXml" Target="../ink/ink11634.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1655.xml"/><Relationship Id="rId176" Type="http://schemas.openxmlformats.org/officeDocument/2006/relationships/image" Target="NULL"/><Relationship Id="rId197" Type="http://schemas.openxmlformats.org/officeDocument/2006/relationships/customXml" Target="../ink/ink11676.xml"/><Relationship Id="rId201" Type="http://schemas.openxmlformats.org/officeDocument/2006/relationships/customXml" Target="../ink/ink11678.xml"/><Relationship Id="rId17" Type="http://schemas.openxmlformats.org/officeDocument/2006/relationships/customXml" Target="../ink/ink11586.xml"/><Relationship Id="rId38" Type="http://schemas.openxmlformats.org/officeDocument/2006/relationships/image" Target="NULL"/><Relationship Id="rId59" Type="http://schemas.openxmlformats.org/officeDocument/2006/relationships/customXml" Target="../ink/ink11607.xml"/><Relationship Id="rId103" Type="http://schemas.openxmlformats.org/officeDocument/2006/relationships/customXml" Target="../ink/ink11629.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1623.xml"/><Relationship Id="rId145" Type="http://schemas.openxmlformats.org/officeDocument/2006/relationships/customXml" Target="../ink/ink11650.xml"/><Relationship Id="rId166" Type="http://schemas.openxmlformats.org/officeDocument/2006/relationships/image" Target="NULL"/><Relationship Id="rId187" Type="http://schemas.openxmlformats.org/officeDocument/2006/relationships/customXml" Target="../ink/ink11671.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11602.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1618.xml"/><Relationship Id="rId135" Type="http://schemas.openxmlformats.org/officeDocument/2006/relationships/customXml" Target="../ink/ink11645.xml"/><Relationship Id="rId156" Type="http://schemas.openxmlformats.org/officeDocument/2006/relationships/image" Target="NULL"/><Relationship Id="rId177" Type="http://schemas.openxmlformats.org/officeDocument/2006/relationships/customXml" Target="../ink/ink11666.xml"/><Relationship Id="rId198" Type="http://schemas.openxmlformats.org/officeDocument/2006/relationships/image" Target="NULL"/><Relationship Id="rId202"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11597.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1640.xml"/><Relationship Id="rId146" Type="http://schemas.openxmlformats.org/officeDocument/2006/relationships/image" Target="NULL"/><Relationship Id="rId167" Type="http://schemas.openxmlformats.org/officeDocument/2006/relationships/customXml" Target="../ink/ink11661.xml"/><Relationship Id="rId188" Type="http://schemas.openxmlformats.org/officeDocument/2006/relationships/image" Target="NULL"/><Relationship Id="rId71" Type="http://schemas.openxmlformats.org/officeDocument/2006/relationships/customXml" Target="../ink/ink11613.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592.xml"/><Relationship Id="rId40" Type="http://schemas.openxmlformats.org/officeDocument/2006/relationships/image" Target="NULL"/><Relationship Id="rId115" Type="http://schemas.openxmlformats.org/officeDocument/2006/relationships/customXml" Target="../ink/ink11635.xml"/><Relationship Id="rId136" Type="http://schemas.openxmlformats.org/officeDocument/2006/relationships/image" Target="NULL"/><Relationship Id="rId157" Type="http://schemas.openxmlformats.org/officeDocument/2006/relationships/customXml" Target="../ink/ink11656.xml"/><Relationship Id="rId178" Type="http://schemas.openxmlformats.org/officeDocument/2006/relationships/image" Target="NULL"/></Relationships>
</file>

<file path=ppt/slides/_rels/slide247.xml.rels><?xml version="1.0" encoding="UTF-8" standalone="yes"?>
<Relationships xmlns="http://schemas.openxmlformats.org/package/2006/relationships"><Relationship Id="rId117" Type="http://schemas.openxmlformats.org/officeDocument/2006/relationships/customXml" Target="../ink/ink11738.xml"/><Relationship Id="rId21" Type="http://schemas.openxmlformats.org/officeDocument/2006/relationships/customXml" Target="../ink/ink11690.xml"/><Relationship Id="rId42" Type="http://schemas.openxmlformats.org/officeDocument/2006/relationships/image" Target="NULL"/><Relationship Id="rId63" Type="http://schemas.openxmlformats.org/officeDocument/2006/relationships/customXml" Target="../ink/ink11711.xml"/><Relationship Id="rId84" Type="http://schemas.openxmlformats.org/officeDocument/2006/relationships/image" Target="NULL"/><Relationship Id="rId138" Type="http://schemas.openxmlformats.org/officeDocument/2006/relationships/image" Target="NULL"/><Relationship Id="rId107" Type="http://schemas.openxmlformats.org/officeDocument/2006/relationships/customXml" Target="../ink/ink11733.xml"/><Relationship Id="rId11" Type="http://schemas.openxmlformats.org/officeDocument/2006/relationships/customXml" Target="../ink/ink11685.xml"/><Relationship Id="rId32" Type="http://schemas.openxmlformats.org/officeDocument/2006/relationships/image" Target="NULL"/><Relationship Id="rId53" Type="http://schemas.openxmlformats.org/officeDocument/2006/relationships/customXml" Target="../ink/ink11706.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754.xml"/><Relationship Id="rId5" Type="http://schemas.openxmlformats.org/officeDocument/2006/relationships/customXml" Target="../ink/ink11682.xml"/><Relationship Id="rId95" Type="http://schemas.openxmlformats.org/officeDocument/2006/relationships/customXml" Target="../ink/ink11727.xml"/><Relationship Id="rId22" Type="http://schemas.openxmlformats.org/officeDocument/2006/relationships/image" Target="NULL"/><Relationship Id="rId43" Type="http://schemas.openxmlformats.org/officeDocument/2006/relationships/customXml" Target="../ink/ink11701.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1749.xml"/><Relationship Id="rId80" Type="http://schemas.openxmlformats.org/officeDocument/2006/relationships/image" Target="NULL"/><Relationship Id="rId85" Type="http://schemas.openxmlformats.org/officeDocument/2006/relationships/customXml" Target="../ink/ink11722.xml"/><Relationship Id="rId150" Type="http://schemas.openxmlformats.org/officeDocument/2006/relationships/image" Target="NULL"/><Relationship Id="rId155" Type="http://schemas.openxmlformats.org/officeDocument/2006/relationships/customXml" Target="../ink/ink11757.xml"/><Relationship Id="rId12" Type="http://schemas.openxmlformats.org/officeDocument/2006/relationships/image" Target="NULL"/><Relationship Id="rId17" Type="http://schemas.openxmlformats.org/officeDocument/2006/relationships/customXml" Target="../ink/ink11688.xml"/><Relationship Id="rId33" Type="http://schemas.openxmlformats.org/officeDocument/2006/relationships/customXml" Target="../ink/ink11696.xml"/><Relationship Id="rId38" Type="http://schemas.openxmlformats.org/officeDocument/2006/relationships/image" Target="NULL"/><Relationship Id="rId59" Type="http://schemas.openxmlformats.org/officeDocument/2006/relationships/customXml" Target="../ink/ink11709.xml"/><Relationship Id="rId103" Type="http://schemas.openxmlformats.org/officeDocument/2006/relationships/customXml" Target="../ink/ink11731.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1744.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1717.xml"/><Relationship Id="rId91" Type="http://schemas.openxmlformats.org/officeDocument/2006/relationships/customXml" Target="../ink/ink11725.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11752.xm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1691.xml"/><Relationship Id="rId28" Type="http://schemas.openxmlformats.org/officeDocument/2006/relationships/image" Target="NULL"/><Relationship Id="rId49" Type="http://schemas.openxmlformats.org/officeDocument/2006/relationships/customXml" Target="../ink/ink11704.xml"/><Relationship Id="rId114" Type="http://schemas.openxmlformats.org/officeDocument/2006/relationships/image" Target="NULL"/><Relationship Id="rId119" Type="http://schemas.openxmlformats.org/officeDocument/2006/relationships/customXml" Target="../ink/ink11739.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712.xml"/><Relationship Id="rId81" Type="http://schemas.openxmlformats.org/officeDocument/2006/relationships/customXml" Target="../ink/ink11720.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1747.xml"/><Relationship Id="rId151" Type="http://schemas.openxmlformats.org/officeDocument/2006/relationships/customXml" Target="../ink/ink11755.xml"/><Relationship Id="rId156" Type="http://schemas.openxmlformats.org/officeDocument/2006/relationships/image" Target="NULL"/><Relationship Id="rId13" Type="http://schemas.openxmlformats.org/officeDocument/2006/relationships/customXml" Target="../ink/ink11686.xml"/><Relationship Id="rId18" Type="http://schemas.openxmlformats.org/officeDocument/2006/relationships/image" Target="NULL"/><Relationship Id="rId39" Type="http://schemas.openxmlformats.org/officeDocument/2006/relationships/customXml" Target="../ink/ink11699.xml"/><Relationship Id="rId109" Type="http://schemas.openxmlformats.org/officeDocument/2006/relationships/customXml" Target="../ink/ink11734.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707.xml"/><Relationship Id="rId76" Type="http://schemas.openxmlformats.org/officeDocument/2006/relationships/image" Target="NULL"/><Relationship Id="rId97" Type="http://schemas.openxmlformats.org/officeDocument/2006/relationships/customXml" Target="../ink/ink11728.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1742.xml"/><Relationship Id="rId141" Type="http://schemas.openxmlformats.org/officeDocument/2006/relationships/customXml" Target="../ink/ink11750.xml"/><Relationship Id="rId146" Type="http://schemas.openxmlformats.org/officeDocument/2006/relationships/image" Target="NULL"/><Relationship Id="rId7" Type="http://schemas.openxmlformats.org/officeDocument/2006/relationships/customXml" Target="../ink/ink11683.xml"/><Relationship Id="rId71" Type="http://schemas.openxmlformats.org/officeDocument/2006/relationships/customXml" Target="../ink/ink11715.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694.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702.xml"/><Relationship Id="rId66" Type="http://schemas.openxmlformats.org/officeDocument/2006/relationships/image" Target="NULL"/><Relationship Id="rId87" Type="http://schemas.openxmlformats.org/officeDocument/2006/relationships/customXml" Target="../ink/ink11723.xml"/><Relationship Id="rId110" Type="http://schemas.openxmlformats.org/officeDocument/2006/relationships/image" Target="NULL"/><Relationship Id="rId115" Type="http://schemas.openxmlformats.org/officeDocument/2006/relationships/customXml" Target="../ink/ink11737.xml"/><Relationship Id="rId131" Type="http://schemas.openxmlformats.org/officeDocument/2006/relationships/customXml" Target="../ink/ink11745.xml"/><Relationship Id="rId136" Type="http://schemas.openxmlformats.org/officeDocument/2006/relationships/image" Target="NULL"/><Relationship Id="rId157" Type="http://schemas.openxmlformats.org/officeDocument/2006/relationships/customXml" Target="../ink/ink11758.xml"/><Relationship Id="rId61" Type="http://schemas.openxmlformats.org/officeDocument/2006/relationships/customXml" Target="../ink/ink11710.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11689.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697.xml"/><Relationship Id="rId56" Type="http://schemas.openxmlformats.org/officeDocument/2006/relationships/image" Target="NULL"/><Relationship Id="rId77" Type="http://schemas.openxmlformats.org/officeDocument/2006/relationships/customXml" Target="../ink/ink11718.xml"/><Relationship Id="rId100" Type="http://schemas.openxmlformats.org/officeDocument/2006/relationships/image" Target="NULL"/><Relationship Id="rId105" Type="http://schemas.openxmlformats.org/officeDocument/2006/relationships/customXml" Target="../ink/ink11732.xml"/><Relationship Id="rId126" Type="http://schemas.openxmlformats.org/officeDocument/2006/relationships/image" Target="NULL"/><Relationship Id="rId147" Type="http://schemas.openxmlformats.org/officeDocument/2006/relationships/customXml" Target="../ink/ink11753.xml"/><Relationship Id="rId8" Type="http://schemas.openxmlformats.org/officeDocument/2006/relationships/image" Target="NULL"/><Relationship Id="rId51" Type="http://schemas.openxmlformats.org/officeDocument/2006/relationships/customXml" Target="../ink/ink11705.xml"/><Relationship Id="rId72" Type="http://schemas.openxmlformats.org/officeDocument/2006/relationships/image" Target="NULL"/><Relationship Id="rId93" Type="http://schemas.openxmlformats.org/officeDocument/2006/relationships/customXml" Target="../ink/ink11726.xml"/><Relationship Id="rId98" Type="http://schemas.openxmlformats.org/officeDocument/2006/relationships/image" Target="NULL"/><Relationship Id="rId121" Type="http://schemas.openxmlformats.org/officeDocument/2006/relationships/customXml" Target="../ink/ink11740.xml"/><Relationship Id="rId142" Type="http://schemas.openxmlformats.org/officeDocument/2006/relationships/image" Target="NULL"/><Relationship Id="rId3" Type="http://schemas.openxmlformats.org/officeDocument/2006/relationships/customXml" Target="../ink/ink11681.xml"/><Relationship Id="rId25" Type="http://schemas.openxmlformats.org/officeDocument/2006/relationships/customXml" Target="../ink/ink11692.xml"/><Relationship Id="rId46" Type="http://schemas.openxmlformats.org/officeDocument/2006/relationships/image" Target="NULL"/><Relationship Id="rId67" Type="http://schemas.openxmlformats.org/officeDocument/2006/relationships/customXml" Target="../ink/ink11713.xml"/><Relationship Id="rId116" Type="http://schemas.openxmlformats.org/officeDocument/2006/relationships/image" Target="NULL"/><Relationship Id="rId137" Type="http://schemas.openxmlformats.org/officeDocument/2006/relationships/customXml" Target="../ink/ink11748.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700.xml"/><Relationship Id="rId62" Type="http://schemas.openxmlformats.org/officeDocument/2006/relationships/image" Target="NULL"/><Relationship Id="rId83" Type="http://schemas.openxmlformats.org/officeDocument/2006/relationships/customXml" Target="../ink/ink11721.xml"/><Relationship Id="rId88" Type="http://schemas.openxmlformats.org/officeDocument/2006/relationships/image" Target="NULL"/><Relationship Id="rId111" Type="http://schemas.openxmlformats.org/officeDocument/2006/relationships/customXml" Target="../ink/ink11735.xml"/><Relationship Id="rId132" Type="http://schemas.openxmlformats.org/officeDocument/2006/relationships/image" Target="NULL"/><Relationship Id="rId153" Type="http://schemas.openxmlformats.org/officeDocument/2006/relationships/customXml" Target="../ink/ink11756.xml"/><Relationship Id="rId15" Type="http://schemas.openxmlformats.org/officeDocument/2006/relationships/customXml" Target="../ink/ink11687.xml"/><Relationship Id="rId36" Type="http://schemas.openxmlformats.org/officeDocument/2006/relationships/image" Target="NULL"/><Relationship Id="rId57" Type="http://schemas.openxmlformats.org/officeDocument/2006/relationships/customXml" Target="../ink/ink11708.xml"/><Relationship Id="rId106" Type="http://schemas.openxmlformats.org/officeDocument/2006/relationships/image" Target="NULL"/><Relationship Id="rId127" Type="http://schemas.openxmlformats.org/officeDocument/2006/relationships/customXml" Target="../ink/ink11743.xml"/><Relationship Id="rId10" Type="http://schemas.openxmlformats.org/officeDocument/2006/relationships/image" Target="NULL"/><Relationship Id="rId31" Type="http://schemas.openxmlformats.org/officeDocument/2006/relationships/customXml" Target="../ink/ink11695.xml"/><Relationship Id="rId52" Type="http://schemas.openxmlformats.org/officeDocument/2006/relationships/image" Target="NULL"/><Relationship Id="rId73" Type="http://schemas.openxmlformats.org/officeDocument/2006/relationships/customXml" Target="../ink/ink11716.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729.xml"/><Relationship Id="rId101" Type="http://schemas.openxmlformats.org/officeDocument/2006/relationships/customXml" Target="../ink/ink11730.xml"/><Relationship Id="rId122" Type="http://schemas.openxmlformats.org/officeDocument/2006/relationships/image" Target="NULL"/><Relationship Id="rId143" Type="http://schemas.openxmlformats.org/officeDocument/2006/relationships/customXml" Target="../ink/ink11751.xml"/><Relationship Id="rId148"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1684.xml"/><Relationship Id="rId26" Type="http://schemas.openxmlformats.org/officeDocument/2006/relationships/image" Target="NULL"/><Relationship Id="rId47" Type="http://schemas.openxmlformats.org/officeDocument/2006/relationships/customXml" Target="../ink/ink11703.xml"/><Relationship Id="rId68" Type="http://schemas.openxmlformats.org/officeDocument/2006/relationships/image" Target="NULL"/><Relationship Id="rId89" Type="http://schemas.openxmlformats.org/officeDocument/2006/relationships/customXml" Target="../ink/ink11724.xml"/><Relationship Id="rId112" Type="http://schemas.openxmlformats.org/officeDocument/2006/relationships/image" Target="NULL"/><Relationship Id="rId133" Type="http://schemas.openxmlformats.org/officeDocument/2006/relationships/customXml" Target="../ink/ink11746.xml"/><Relationship Id="rId154"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1698.xml"/><Relationship Id="rId58" Type="http://schemas.openxmlformats.org/officeDocument/2006/relationships/image" Target="NULL"/><Relationship Id="rId79" Type="http://schemas.openxmlformats.org/officeDocument/2006/relationships/customXml" Target="../ink/ink11719.xml"/><Relationship Id="rId102" Type="http://schemas.openxmlformats.org/officeDocument/2006/relationships/image" Target="NULL"/><Relationship Id="rId123" Type="http://schemas.openxmlformats.org/officeDocument/2006/relationships/customXml" Target="../ink/ink11741.xml"/><Relationship Id="rId144" Type="http://schemas.openxmlformats.org/officeDocument/2006/relationships/image" Target="NULL"/><Relationship Id="rId90" Type="http://schemas.openxmlformats.org/officeDocument/2006/relationships/image" Target="NULL"/><Relationship Id="rId27" Type="http://schemas.openxmlformats.org/officeDocument/2006/relationships/customXml" Target="../ink/ink11693.xml"/><Relationship Id="rId48" Type="http://schemas.openxmlformats.org/officeDocument/2006/relationships/image" Target="NULL"/><Relationship Id="rId69" Type="http://schemas.openxmlformats.org/officeDocument/2006/relationships/customXml" Target="../ink/ink11714.xml"/><Relationship Id="rId113" Type="http://schemas.openxmlformats.org/officeDocument/2006/relationships/customXml" Target="../ink/ink11736.xml"/><Relationship Id="rId134" Type="http://schemas.openxmlformats.org/officeDocument/2006/relationships/image" Target="NUL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251.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1768.xml"/><Relationship Id="rId42" Type="http://schemas.openxmlformats.org/officeDocument/2006/relationships/image" Target="NULL"/><Relationship Id="rId47" Type="http://schemas.openxmlformats.org/officeDocument/2006/relationships/customXml" Target="../ink/ink11781.xml"/><Relationship Id="rId63" Type="http://schemas.openxmlformats.org/officeDocument/2006/relationships/customXml" Target="../ink/ink11789.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11802.xml"/><Relationship Id="rId16" Type="http://schemas.openxmlformats.org/officeDocument/2006/relationships/image" Target="NULL"/><Relationship Id="rId11" Type="http://schemas.openxmlformats.org/officeDocument/2006/relationships/customXml" Target="../ink/ink11763.xml"/><Relationship Id="rId32" Type="http://schemas.openxmlformats.org/officeDocument/2006/relationships/image" Target="NULL"/><Relationship Id="rId37" Type="http://schemas.openxmlformats.org/officeDocument/2006/relationships/customXml" Target="../ink/ink11776.xml"/><Relationship Id="rId53" Type="http://schemas.openxmlformats.org/officeDocument/2006/relationships/customXml" Target="../ink/ink11784.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1797.xml"/><Relationship Id="rId102" Type="http://schemas.openxmlformats.org/officeDocument/2006/relationships/image" Target="NULL"/><Relationship Id="rId5" Type="http://schemas.openxmlformats.org/officeDocument/2006/relationships/customXml" Target="../ink/ink11760.xml"/><Relationship Id="rId90" Type="http://schemas.openxmlformats.org/officeDocument/2006/relationships/image" Target="NULL"/><Relationship Id="rId95" Type="http://schemas.openxmlformats.org/officeDocument/2006/relationships/customXml" Target="../ink/ink11805.xml"/><Relationship Id="rId22" Type="http://schemas.openxmlformats.org/officeDocument/2006/relationships/image" Target="NULL"/><Relationship Id="rId27" Type="http://schemas.openxmlformats.org/officeDocument/2006/relationships/customXml" Target="../ink/ink11771.xml"/><Relationship Id="rId43" Type="http://schemas.openxmlformats.org/officeDocument/2006/relationships/customXml" Target="../ink/ink11779.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1792.xml"/><Relationship Id="rId80" Type="http://schemas.openxmlformats.org/officeDocument/2006/relationships/image" Target="NULL"/><Relationship Id="rId85" Type="http://schemas.openxmlformats.org/officeDocument/2006/relationships/customXml" Target="../ink/ink11800.xml"/><Relationship Id="rId12" Type="http://schemas.openxmlformats.org/officeDocument/2006/relationships/image" Target="NULL"/><Relationship Id="rId17" Type="http://schemas.openxmlformats.org/officeDocument/2006/relationships/customXml" Target="../ink/ink11766.xml"/><Relationship Id="rId33" Type="http://schemas.openxmlformats.org/officeDocument/2006/relationships/customXml" Target="../ink/ink11774.xml"/><Relationship Id="rId38" Type="http://schemas.openxmlformats.org/officeDocument/2006/relationships/image" Target="NULL"/><Relationship Id="rId59" Type="http://schemas.openxmlformats.org/officeDocument/2006/relationships/customXml" Target="../ink/ink11787.xml"/><Relationship Id="rId103" Type="http://schemas.openxmlformats.org/officeDocument/2006/relationships/customXml" Target="../ink/ink11809.xml"/><Relationship Id="rId20" Type="http://schemas.openxmlformats.org/officeDocument/2006/relationships/image" Target="NULL"/><Relationship Id="rId41" Type="http://schemas.openxmlformats.org/officeDocument/2006/relationships/customXml" Target="../ink/ink11778.xml"/><Relationship Id="rId54" Type="http://schemas.openxmlformats.org/officeDocument/2006/relationships/image" Target="NULL"/><Relationship Id="rId62"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1795.xml"/><Relationship Id="rId83" Type="http://schemas.openxmlformats.org/officeDocument/2006/relationships/customXml" Target="../ink/ink11799.xml"/><Relationship Id="rId88" Type="http://schemas.openxmlformats.org/officeDocument/2006/relationships/image" Target="NULL"/><Relationship Id="rId91" Type="http://schemas.openxmlformats.org/officeDocument/2006/relationships/customXml" Target="../ink/ink11803.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1765.xml"/><Relationship Id="rId23" Type="http://schemas.openxmlformats.org/officeDocument/2006/relationships/customXml" Target="../ink/ink11769.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1782.xml"/><Relationship Id="rId57" Type="http://schemas.openxmlformats.org/officeDocument/2006/relationships/customXml" Target="../ink/ink11786.xml"/><Relationship Id="rId106" Type="http://schemas.openxmlformats.org/officeDocument/2006/relationships/image" Target="NULL"/><Relationship Id="rId10" Type="http://schemas.openxmlformats.org/officeDocument/2006/relationships/image" Target="NULL"/><Relationship Id="rId31" Type="http://schemas.openxmlformats.org/officeDocument/2006/relationships/customXml" Target="../ink/ink11773.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790.xml"/><Relationship Id="rId73" Type="http://schemas.openxmlformats.org/officeDocument/2006/relationships/customXml" Target="../ink/ink11794.xml"/><Relationship Id="rId78" Type="http://schemas.openxmlformats.org/officeDocument/2006/relationships/image" Target="NULL"/><Relationship Id="rId81" Type="http://schemas.openxmlformats.org/officeDocument/2006/relationships/customXml" Target="../ink/ink11798.xml"/><Relationship Id="rId86"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807.xml"/><Relationship Id="rId101" Type="http://schemas.openxmlformats.org/officeDocument/2006/relationships/customXml" Target="../ink/ink11808.xml"/><Relationship Id="rId4" Type="http://schemas.openxmlformats.org/officeDocument/2006/relationships/image" Target="NULL"/><Relationship Id="rId9" Type="http://schemas.openxmlformats.org/officeDocument/2006/relationships/customXml" Target="../ink/ink11762.xml"/><Relationship Id="rId13" Type="http://schemas.openxmlformats.org/officeDocument/2006/relationships/customXml" Target="../ink/ink11764.xml"/><Relationship Id="rId18" Type="http://schemas.openxmlformats.org/officeDocument/2006/relationships/image" Target="NULL"/><Relationship Id="rId39" Type="http://schemas.openxmlformats.org/officeDocument/2006/relationships/customXml" Target="../ink/ink11777.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785.xml"/><Relationship Id="rId76" Type="http://schemas.openxmlformats.org/officeDocument/2006/relationships/image" Target="NULL"/><Relationship Id="rId97" Type="http://schemas.openxmlformats.org/officeDocument/2006/relationships/customXml" Target="../ink/ink11806.xml"/><Relationship Id="rId104" Type="http://schemas.openxmlformats.org/officeDocument/2006/relationships/image" Target="NULL"/><Relationship Id="rId7" Type="http://schemas.openxmlformats.org/officeDocument/2006/relationships/customXml" Target="../ink/ink11761.xml"/><Relationship Id="rId71" Type="http://schemas.openxmlformats.org/officeDocument/2006/relationships/customXml" Target="../ink/ink11793.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772.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780.xml"/><Relationship Id="rId66" Type="http://schemas.openxmlformats.org/officeDocument/2006/relationships/image" Target="NULL"/><Relationship Id="rId87" Type="http://schemas.openxmlformats.org/officeDocument/2006/relationships/customXml" Target="../ink/ink11801.xml"/><Relationship Id="rId61" Type="http://schemas.openxmlformats.org/officeDocument/2006/relationships/customXml" Target="../ink/ink11788.xml"/><Relationship Id="rId82" Type="http://schemas.openxmlformats.org/officeDocument/2006/relationships/image" Target="NULL"/><Relationship Id="rId19" Type="http://schemas.openxmlformats.org/officeDocument/2006/relationships/customXml" Target="../ink/ink11767.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775.xml"/><Relationship Id="rId56" Type="http://schemas.openxmlformats.org/officeDocument/2006/relationships/image" Target="NULL"/><Relationship Id="rId77" Type="http://schemas.openxmlformats.org/officeDocument/2006/relationships/customXml" Target="../ink/ink11796.xml"/><Relationship Id="rId100" Type="http://schemas.openxmlformats.org/officeDocument/2006/relationships/image" Target="NULL"/><Relationship Id="rId105" Type="http://schemas.openxmlformats.org/officeDocument/2006/relationships/customXml" Target="../ink/ink11810.xml"/><Relationship Id="rId8" Type="http://schemas.openxmlformats.org/officeDocument/2006/relationships/image" Target="NULL"/><Relationship Id="rId51" Type="http://schemas.openxmlformats.org/officeDocument/2006/relationships/customXml" Target="../ink/ink11783.xml"/><Relationship Id="rId72" Type="http://schemas.openxmlformats.org/officeDocument/2006/relationships/image" Target="NULL"/><Relationship Id="rId93" Type="http://schemas.openxmlformats.org/officeDocument/2006/relationships/customXml" Target="../ink/ink11804.xml"/><Relationship Id="rId98" Type="http://schemas.openxmlformats.org/officeDocument/2006/relationships/image" Target="NULL"/><Relationship Id="rId3" Type="http://schemas.openxmlformats.org/officeDocument/2006/relationships/customXml" Target="../ink/ink11759.xml"/><Relationship Id="rId25" Type="http://schemas.openxmlformats.org/officeDocument/2006/relationships/customXml" Target="../ink/ink11770.xml"/><Relationship Id="rId46" Type="http://schemas.openxmlformats.org/officeDocument/2006/relationships/image" Target="NULL"/><Relationship Id="rId67" Type="http://schemas.openxmlformats.org/officeDocument/2006/relationships/customXml" Target="../ink/ink11791.xml"/></Relationships>
</file>

<file path=ppt/slides/_rels/slide252.xml.rels><?xml version="1.0" encoding="UTF-8" standalone="yes"?>
<Relationships xmlns="http://schemas.openxmlformats.org/package/2006/relationships"><Relationship Id="rId117" Type="http://schemas.openxmlformats.org/officeDocument/2006/relationships/customXml" Target="../ink/ink11868.xml"/><Relationship Id="rId21" Type="http://schemas.openxmlformats.org/officeDocument/2006/relationships/customXml" Target="../ink/ink11820.xml"/><Relationship Id="rId42" Type="http://schemas.openxmlformats.org/officeDocument/2006/relationships/image" Target="NULL"/><Relationship Id="rId63" Type="http://schemas.openxmlformats.org/officeDocument/2006/relationships/customXml" Target="../ink/ink11841.xml"/><Relationship Id="rId84" Type="http://schemas.openxmlformats.org/officeDocument/2006/relationships/image" Target="NULL"/><Relationship Id="rId16" Type="http://schemas.openxmlformats.org/officeDocument/2006/relationships/image" Target="NULL"/><Relationship Id="rId107" Type="http://schemas.openxmlformats.org/officeDocument/2006/relationships/customXml" Target="../ink/ink11863.xml"/><Relationship Id="rId11" Type="http://schemas.openxmlformats.org/officeDocument/2006/relationships/customXml" Target="../ink/ink11815.xml"/><Relationship Id="rId32" Type="http://schemas.openxmlformats.org/officeDocument/2006/relationships/image" Target="NULL"/><Relationship Id="rId37" Type="http://schemas.openxmlformats.org/officeDocument/2006/relationships/customXml" Target="../ink/ink11828.xml"/><Relationship Id="rId53" Type="http://schemas.openxmlformats.org/officeDocument/2006/relationships/customXml" Target="../ink/ink11836.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1849.xml"/><Relationship Id="rId102" Type="http://schemas.openxmlformats.org/officeDocument/2006/relationships/image" Target="NULL"/><Relationship Id="rId123" Type="http://schemas.openxmlformats.org/officeDocument/2006/relationships/customXml" Target="../ink/ink11871.xml"/><Relationship Id="rId128" Type="http://schemas.openxmlformats.org/officeDocument/2006/relationships/image" Target="NULL"/><Relationship Id="rId5" Type="http://schemas.openxmlformats.org/officeDocument/2006/relationships/customXml" Target="../ink/ink11812.xml"/><Relationship Id="rId90" Type="http://schemas.openxmlformats.org/officeDocument/2006/relationships/image" Target="NULL"/><Relationship Id="rId95" Type="http://schemas.openxmlformats.org/officeDocument/2006/relationships/customXml" Target="../ink/ink11857.xml"/><Relationship Id="rId22" Type="http://schemas.openxmlformats.org/officeDocument/2006/relationships/image" Target="NULL"/><Relationship Id="rId27" Type="http://schemas.openxmlformats.org/officeDocument/2006/relationships/customXml" Target="../ink/ink11823.xml"/><Relationship Id="rId43" Type="http://schemas.openxmlformats.org/officeDocument/2006/relationships/customXml" Target="../ink/ink11831.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1844.xml"/><Relationship Id="rId113" Type="http://schemas.openxmlformats.org/officeDocument/2006/relationships/customXml" Target="../ink/ink11866.xml"/><Relationship Id="rId118" Type="http://schemas.openxmlformats.org/officeDocument/2006/relationships/image" Target="NULL"/><Relationship Id="rId134" Type="http://schemas.openxmlformats.org/officeDocument/2006/relationships/image" Target="NULL"/><Relationship Id="rId80" Type="http://schemas.openxmlformats.org/officeDocument/2006/relationships/image" Target="NULL"/><Relationship Id="rId85" Type="http://schemas.openxmlformats.org/officeDocument/2006/relationships/customXml" Target="../ink/ink11852.xml"/><Relationship Id="rId12" Type="http://schemas.openxmlformats.org/officeDocument/2006/relationships/image" Target="NULL"/><Relationship Id="rId17" Type="http://schemas.openxmlformats.org/officeDocument/2006/relationships/customXml" Target="../ink/ink11818.xml"/><Relationship Id="rId33" Type="http://schemas.openxmlformats.org/officeDocument/2006/relationships/customXml" Target="../ink/ink11826.xml"/><Relationship Id="rId38" Type="http://schemas.openxmlformats.org/officeDocument/2006/relationships/image" Target="NULL"/><Relationship Id="rId59" Type="http://schemas.openxmlformats.org/officeDocument/2006/relationships/customXml" Target="../ink/ink11839.xml"/><Relationship Id="rId103" Type="http://schemas.openxmlformats.org/officeDocument/2006/relationships/customXml" Target="../ink/ink11861.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1874.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1847.xml"/><Relationship Id="rId91" Type="http://schemas.openxmlformats.org/officeDocument/2006/relationships/customXml" Target="../ink/ink11855.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1821.xml"/><Relationship Id="rId28" Type="http://schemas.openxmlformats.org/officeDocument/2006/relationships/image" Target="NULL"/><Relationship Id="rId49" Type="http://schemas.openxmlformats.org/officeDocument/2006/relationships/customXml" Target="../ink/ink11834.xml"/><Relationship Id="rId114" Type="http://schemas.openxmlformats.org/officeDocument/2006/relationships/image" Target="NULL"/><Relationship Id="rId119" Type="http://schemas.openxmlformats.org/officeDocument/2006/relationships/customXml" Target="../ink/ink11869.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842.xml"/><Relationship Id="rId81" Type="http://schemas.openxmlformats.org/officeDocument/2006/relationships/customXml" Target="../ink/ink11850.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1877.xml"/><Relationship Id="rId13" Type="http://schemas.openxmlformats.org/officeDocument/2006/relationships/customXml" Target="../ink/ink11816.xml"/><Relationship Id="rId18" Type="http://schemas.openxmlformats.org/officeDocument/2006/relationships/image" Target="NULL"/><Relationship Id="rId39" Type="http://schemas.openxmlformats.org/officeDocument/2006/relationships/customXml" Target="../ink/ink11829.xml"/><Relationship Id="rId109" Type="http://schemas.openxmlformats.org/officeDocument/2006/relationships/customXml" Target="../ink/ink11864.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837.xml"/><Relationship Id="rId76" Type="http://schemas.openxmlformats.org/officeDocument/2006/relationships/image" Target="NULL"/><Relationship Id="rId97" Type="http://schemas.openxmlformats.org/officeDocument/2006/relationships/customXml" Target="../ink/ink11858.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1872.xml"/><Relationship Id="rId7" Type="http://schemas.openxmlformats.org/officeDocument/2006/relationships/customXml" Target="../ink/ink11813.xml"/><Relationship Id="rId71" Type="http://schemas.openxmlformats.org/officeDocument/2006/relationships/customXml" Target="../ink/ink11845.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824.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832.xml"/><Relationship Id="rId66" Type="http://schemas.openxmlformats.org/officeDocument/2006/relationships/image" Target="NULL"/><Relationship Id="rId87" Type="http://schemas.openxmlformats.org/officeDocument/2006/relationships/customXml" Target="../ink/ink11853.xml"/><Relationship Id="rId110" Type="http://schemas.openxmlformats.org/officeDocument/2006/relationships/image" Target="NULL"/><Relationship Id="rId115" Type="http://schemas.openxmlformats.org/officeDocument/2006/relationships/customXml" Target="../ink/ink11867.xml"/><Relationship Id="rId131" Type="http://schemas.openxmlformats.org/officeDocument/2006/relationships/customXml" Target="../ink/ink11875.xml"/><Relationship Id="rId136" Type="http://schemas.openxmlformats.org/officeDocument/2006/relationships/image" Target="NULL"/><Relationship Id="rId61" Type="http://schemas.openxmlformats.org/officeDocument/2006/relationships/customXml" Target="../ink/ink11840.xml"/><Relationship Id="rId82" Type="http://schemas.openxmlformats.org/officeDocument/2006/relationships/image" Target="NULL"/><Relationship Id="rId19" Type="http://schemas.openxmlformats.org/officeDocument/2006/relationships/customXml" Target="../ink/ink11819.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827.xml"/><Relationship Id="rId56" Type="http://schemas.openxmlformats.org/officeDocument/2006/relationships/image" Target="NULL"/><Relationship Id="rId77" Type="http://schemas.openxmlformats.org/officeDocument/2006/relationships/customXml" Target="../ink/ink11848.xml"/><Relationship Id="rId100" Type="http://schemas.openxmlformats.org/officeDocument/2006/relationships/image" Target="NULL"/><Relationship Id="rId105" Type="http://schemas.openxmlformats.org/officeDocument/2006/relationships/customXml" Target="../ink/ink11862.xml"/><Relationship Id="rId126"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835.xml"/><Relationship Id="rId72" Type="http://schemas.openxmlformats.org/officeDocument/2006/relationships/image" Target="NULL"/><Relationship Id="rId93" Type="http://schemas.openxmlformats.org/officeDocument/2006/relationships/customXml" Target="../ink/ink11856.xml"/><Relationship Id="rId98" Type="http://schemas.openxmlformats.org/officeDocument/2006/relationships/image" Target="NULL"/><Relationship Id="rId121" Type="http://schemas.openxmlformats.org/officeDocument/2006/relationships/customXml" Target="../ink/ink11870.xml"/><Relationship Id="rId3" Type="http://schemas.openxmlformats.org/officeDocument/2006/relationships/customXml" Target="../ink/ink11811.xml"/><Relationship Id="rId25" Type="http://schemas.openxmlformats.org/officeDocument/2006/relationships/customXml" Target="../ink/ink11822.xml"/><Relationship Id="rId46" Type="http://schemas.openxmlformats.org/officeDocument/2006/relationships/image" Target="NULL"/><Relationship Id="rId67" Type="http://schemas.openxmlformats.org/officeDocument/2006/relationships/customXml" Target="../ink/ink11843.xml"/><Relationship Id="rId11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830.xml"/><Relationship Id="rId62" Type="http://schemas.openxmlformats.org/officeDocument/2006/relationships/image" Target="NULL"/><Relationship Id="rId83" Type="http://schemas.openxmlformats.org/officeDocument/2006/relationships/customXml" Target="../ink/ink11851.xml"/><Relationship Id="rId88" Type="http://schemas.openxmlformats.org/officeDocument/2006/relationships/image" Target="NULL"/><Relationship Id="rId111" Type="http://schemas.openxmlformats.org/officeDocument/2006/relationships/customXml" Target="../ink/ink11865.xml"/><Relationship Id="rId132" Type="http://schemas.openxmlformats.org/officeDocument/2006/relationships/image" Target="NULL"/><Relationship Id="rId15" Type="http://schemas.openxmlformats.org/officeDocument/2006/relationships/customXml" Target="../ink/ink11817.xml"/><Relationship Id="rId36" Type="http://schemas.openxmlformats.org/officeDocument/2006/relationships/image" Target="NULL"/><Relationship Id="rId57" Type="http://schemas.openxmlformats.org/officeDocument/2006/relationships/customXml" Target="../ink/ink11838.xml"/><Relationship Id="rId106" Type="http://schemas.openxmlformats.org/officeDocument/2006/relationships/image" Target="NULL"/><Relationship Id="rId127" Type="http://schemas.openxmlformats.org/officeDocument/2006/relationships/customXml" Target="../ink/ink11873.xml"/><Relationship Id="rId10" Type="http://schemas.openxmlformats.org/officeDocument/2006/relationships/image" Target="NULL"/><Relationship Id="rId31" Type="http://schemas.openxmlformats.org/officeDocument/2006/relationships/customXml" Target="../ink/ink11825.xml"/><Relationship Id="rId52" Type="http://schemas.openxmlformats.org/officeDocument/2006/relationships/image" Target="NULL"/><Relationship Id="rId73" Type="http://schemas.openxmlformats.org/officeDocument/2006/relationships/customXml" Target="../ink/ink11846.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859.xml"/><Relationship Id="rId101" Type="http://schemas.openxmlformats.org/officeDocument/2006/relationships/customXml" Target="../ink/ink11860.xml"/><Relationship Id="rId122"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1814.xml"/><Relationship Id="rId26" Type="http://schemas.openxmlformats.org/officeDocument/2006/relationships/image" Target="NULL"/><Relationship Id="rId47" Type="http://schemas.openxmlformats.org/officeDocument/2006/relationships/customXml" Target="../ink/ink11833.xml"/><Relationship Id="rId68" Type="http://schemas.openxmlformats.org/officeDocument/2006/relationships/image" Target="NULL"/><Relationship Id="rId89" Type="http://schemas.openxmlformats.org/officeDocument/2006/relationships/customXml" Target="../ink/ink11854.xml"/><Relationship Id="rId112" Type="http://schemas.openxmlformats.org/officeDocument/2006/relationships/image" Target="NULL"/><Relationship Id="rId133" Type="http://schemas.openxmlformats.org/officeDocument/2006/relationships/customXml" Target="../ink/ink11876.xml"/></Relationships>
</file>

<file path=ppt/slides/_rels/slide253.xml.rels><?xml version="1.0" encoding="UTF-8" standalone="yes"?>
<Relationships xmlns="http://schemas.openxmlformats.org/package/2006/relationships"><Relationship Id="rId117" Type="http://schemas.openxmlformats.org/officeDocument/2006/relationships/customXml" Target="../ink/ink11935.xml"/><Relationship Id="rId21" Type="http://schemas.openxmlformats.org/officeDocument/2006/relationships/customXml" Target="../ink/ink11887.xml"/><Relationship Id="rId42" Type="http://schemas.openxmlformats.org/officeDocument/2006/relationships/image" Target="NULL"/><Relationship Id="rId63" Type="http://schemas.openxmlformats.org/officeDocument/2006/relationships/customXml" Target="../ink/ink11908.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1956.xml"/><Relationship Id="rId170" Type="http://schemas.openxmlformats.org/officeDocument/2006/relationships/image" Target="NULL"/><Relationship Id="rId107" Type="http://schemas.openxmlformats.org/officeDocument/2006/relationships/customXml" Target="../ink/ink11930.xml"/><Relationship Id="rId11" Type="http://schemas.openxmlformats.org/officeDocument/2006/relationships/customXml" Target="../ink/ink11882.xml"/><Relationship Id="rId32" Type="http://schemas.openxmlformats.org/officeDocument/2006/relationships/image" Target="NULL"/><Relationship Id="rId53" Type="http://schemas.openxmlformats.org/officeDocument/2006/relationships/customXml" Target="../ink/ink11903.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1951.xml"/><Relationship Id="rId5" Type="http://schemas.openxmlformats.org/officeDocument/2006/relationships/customXml" Target="../ink/ink11879.xml"/><Relationship Id="rId95" Type="http://schemas.openxmlformats.org/officeDocument/2006/relationships/customXml" Target="../ink/ink11924.xml"/><Relationship Id="rId160" Type="http://schemas.openxmlformats.org/officeDocument/2006/relationships/image" Target="NULL"/><Relationship Id="rId181" Type="http://schemas.openxmlformats.org/officeDocument/2006/relationships/customXml" Target="../ink/ink11967.xml"/><Relationship Id="rId22" Type="http://schemas.openxmlformats.org/officeDocument/2006/relationships/image" Target="NULL"/><Relationship Id="rId43" Type="http://schemas.openxmlformats.org/officeDocument/2006/relationships/customXml" Target="../ink/ink11898.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1946.xml"/><Relationship Id="rId85" Type="http://schemas.openxmlformats.org/officeDocument/2006/relationships/customXml" Target="../ink/ink11919.xml"/><Relationship Id="rId150" Type="http://schemas.openxmlformats.org/officeDocument/2006/relationships/image" Target="NULL"/><Relationship Id="rId171" Type="http://schemas.openxmlformats.org/officeDocument/2006/relationships/customXml" Target="../ink/ink11962.xml"/><Relationship Id="rId12" Type="http://schemas.openxmlformats.org/officeDocument/2006/relationships/image" Target="NULL"/><Relationship Id="rId33" Type="http://schemas.openxmlformats.org/officeDocument/2006/relationships/customXml" Target="../ink/ink11893.xml"/><Relationship Id="rId108" Type="http://schemas.openxmlformats.org/officeDocument/2006/relationships/image" Target="NULL"/><Relationship Id="rId129" Type="http://schemas.openxmlformats.org/officeDocument/2006/relationships/customXml" Target="../ink/ink11941.xml"/><Relationship Id="rId54" Type="http://schemas.openxmlformats.org/officeDocument/2006/relationships/image" Target="NULL"/><Relationship Id="rId75" Type="http://schemas.openxmlformats.org/officeDocument/2006/relationships/customXml" Target="../ink/ink11914.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1957.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11888.xml"/><Relationship Id="rId119" Type="http://schemas.openxmlformats.org/officeDocument/2006/relationships/customXml" Target="../ink/ink11936.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1909.xml"/><Relationship Id="rId81" Type="http://schemas.openxmlformats.org/officeDocument/2006/relationships/customXml" Target="../ink/ink11917.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1944.xml"/><Relationship Id="rId151" Type="http://schemas.openxmlformats.org/officeDocument/2006/relationships/customXml" Target="../ink/ink11952.xml"/><Relationship Id="rId156" Type="http://schemas.openxmlformats.org/officeDocument/2006/relationships/image" Target="NULL"/><Relationship Id="rId177" Type="http://schemas.openxmlformats.org/officeDocument/2006/relationships/customXml" Target="../ink/ink11965.xml"/><Relationship Id="rId172" Type="http://schemas.openxmlformats.org/officeDocument/2006/relationships/image" Target="NULL"/><Relationship Id="rId13" Type="http://schemas.openxmlformats.org/officeDocument/2006/relationships/customXml" Target="../ink/ink11883.xml"/><Relationship Id="rId18" Type="http://schemas.openxmlformats.org/officeDocument/2006/relationships/image" Target="NULL"/><Relationship Id="rId39" Type="http://schemas.openxmlformats.org/officeDocument/2006/relationships/customXml" Target="../ink/ink11896.xml"/><Relationship Id="rId109" Type="http://schemas.openxmlformats.org/officeDocument/2006/relationships/customXml" Target="../ink/ink11931.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1904.xml"/><Relationship Id="rId76" Type="http://schemas.openxmlformats.org/officeDocument/2006/relationships/image" Target="NULL"/><Relationship Id="rId97" Type="http://schemas.openxmlformats.org/officeDocument/2006/relationships/customXml" Target="../ink/ink11925.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1939.xml"/><Relationship Id="rId141" Type="http://schemas.openxmlformats.org/officeDocument/2006/relationships/customXml" Target="../ink/ink11947.xml"/><Relationship Id="rId146" Type="http://schemas.openxmlformats.org/officeDocument/2006/relationships/image" Target="NULL"/><Relationship Id="rId167" Type="http://schemas.openxmlformats.org/officeDocument/2006/relationships/customXml" Target="../ink/ink11960.xml"/><Relationship Id="rId7" Type="http://schemas.openxmlformats.org/officeDocument/2006/relationships/customXml" Target="../ink/ink11880.xml"/><Relationship Id="rId71" Type="http://schemas.openxmlformats.org/officeDocument/2006/relationships/customXml" Target="../ink/ink11912.xml"/><Relationship Id="rId92" Type="http://schemas.openxmlformats.org/officeDocument/2006/relationships/image" Target="NULL"/><Relationship Id="rId16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891.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1899.xml"/><Relationship Id="rId66" Type="http://schemas.openxmlformats.org/officeDocument/2006/relationships/image" Target="NULL"/><Relationship Id="rId87" Type="http://schemas.openxmlformats.org/officeDocument/2006/relationships/customXml" Target="../ink/ink11920.xml"/><Relationship Id="rId110" Type="http://schemas.openxmlformats.org/officeDocument/2006/relationships/image" Target="NULL"/><Relationship Id="rId115" Type="http://schemas.openxmlformats.org/officeDocument/2006/relationships/customXml" Target="../ink/ink11934.xml"/><Relationship Id="rId131" Type="http://schemas.openxmlformats.org/officeDocument/2006/relationships/customXml" Target="../ink/ink11942.xml"/><Relationship Id="rId136" Type="http://schemas.openxmlformats.org/officeDocument/2006/relationships/image" Target="NULL"/><Relationship Id="rId157" Type="http://schemas.openxmlformats.org/officeDocument/2006/relationships/customXml" Target="../ink/ink11955.xml"/><Relationship Id="rId178" Type="http://schemas.openxmlformats.org/officeDocument/2006/relationships/image" Target="NULL"/><Relationship Id="rId61" Type="http://schemas.openxmlformats.org/officeDocument/2006/relationships/customXml" Target="../ink/ink11907.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11963.xml"/><Relationship Id="rId19" Type="http://schemas.openxmlformats.org/officeDocument/2006/relationships/customXml" Target="../ink/ink11886.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894.xml"/><Relationship Id="rId56" Type="http://schemas.openxmlformats.org/officeDocument/2006/relationships/image" Target="NULL"/><Relationship Id="rId77" Type="http://schemas.openxmlformats.org/officeDocument/2006/relationships/customXml" Target="../ink/ink11915.xml"/><Relationship Id="rId100" Type="http://schemas.openxmlformats.org/officeDocument/2006/relationships/image" Target="NULL"/><Relationship Id="rId105" Type="http://schemas.openxmlformats.org/officeDocument/2006/relationships/customXml" Target="../ink/ink11929.xml"/><Relationship Id="rId126" Type="http://schemas.openxmlformats.org/officeDocument/2006/relationships/image" Target="NULL"/><Relationship Id="rId147" Type="http://schemas.openxmlformats.org/officeDocument/2006/relationships/customXml" Target="../ink/ink11950.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902.xml"/><Relationship Id="rId72" Type="http://schemas.openxmlformats.org/officeDocument/2006/relationships/image" Target="NULL"/><Relationship Id="rId93" Type="http://schemas.openxmlformats.org/officeDocument/2006/relationships/customXml" Target="../ink/ink11923.xml"/><Relationship Id="rId98" Type="http://schemas.openxmlformats.org/officeDocument/2006/relationships/image" Target="NULL"/><Relationship Id="rId121" Type="http://schemas.openxmlformats.org/officeDocument/2006/relationships/customXml" Target="../ink/ink11937.xml"/><Relationship Id="rId142" Type="http://schemas.openxmlformats.org/officeDocument/2006/relationships/image" Target="NULL"/><Relationship Id="rId163" Type="http://schemas.openxmlformats.org/officeDocument/2006/relationships/customXml" Target="../ink/ink11958.xml"/><Relationship Id="rId3" Type="http://schemas.openxmlformats.org/officeDocument/2006/relationships/customXml" Target="../ink/ink11878.xml"/><Relationship Id="rId25" Type="http://schemas.openxmlformats.org/officeDocument/2006/relationships/customXml" Target="../ink/ink11889.xml"/><Relationship Id="rId46" Type="http://schemas.openxmlformats.org/officeDocument/2006/relationships/image" Target="NULL"/><Relationship Id="rId67" Type="http://schemas.openxmlformats.org/officeDocument/2006/relationships/customXml" Target="../ink/ink11910.xml"/><Relationship Id="rId116" Type="http://schemas.openxmlformats.org/officeDocument/2006/relationships/image" Target="NULL"/><Relationship Id="rId137" Type="http://schemas.openxmlformats.org/officeDocument/2006/relationships/customXml" Target="../ink/ink11945.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897.xml"/><Relationship Id="rId62" Type="http://schemas.openxmlformats.org/officeDocument/2006/relationships/image" Target="NULL"/><Relationship Id="rId83" Type="http://schemas.openxmlformats.org/officeDocument/2006/relationships/customXml" Target="../ink/ink11918.xml"/><Relationship Id="rId88" Type="http://schemas.openxmlformats.org/officeDocument/2006/relationships/image" Target="NULL"/><Relationship Id="rId111" Type="http://schemas.openxmlformats.org/officeDocument/2006/relationships/customXml" Target="../ink/ink11932.xml"/><Relationship Id="rId132" Type="http://schemas.openxmlformats.org/officeDocument/2006/relationships/image" Target="NULL"/><Relationship Id="rId153" Type="http://schemas.openxmlformats.org/officeDocument/2006/relationships/customXml" Target="../ink/ink11953.xml"/><Relationship Id="rId174" Type="http://schemas.openxmlformats.org/officeDocument/2006/relationships/image" Target="NULL"/><Relationship Id="rId179" Type="http://schemas.openxmlformats.org/officeDocument/2006/relationships/customXml" Target="../ink/ink11966.xml"/><Relationship Id="rId15" Type="http://schemas.openxmlformats.org/officeDocument/2006/relationships/customXml" Target="../ink/ink11884.xml"/><Relationship Id="rId36" Type="http://schemas.openxmlformats.org/officeDocument/2006/relationships/image" Target="NULL"/><Relationship Id="rId57" Type="http://schemas.openxmlformats.org/officeDocument/2006/relationships/customXml" Target="../ink/ink11905.xml"/><Relationship Id="rId106" Type="http://schemas.openxmlformats.org/officeDocument/2006/relationships/image" Target="NULL"/><Relationship Id="rId127" Type="http://schemas.openxmlformats.org/officeDocument/2006/relationships/customXml" Target="../ink/ink11940.xml"/><Relationship Id="rId10" Type="http://schemas.openxmlformats.org/officeDocument/2006/relationships/image" Target="NULL"/><Relationship Id="rId31" Type="http://schemas.openxmlformats.org/officeDocument/2006/relationships/customXml" Target="../ink/ink11892.xml"/><Relationship Id="rId52" Type="http://schemas.openxmlformats.org/officeDocument/2006/relationships/image" Target="NULL"/><Relationship Id="rId73" Type="http://schemas.openxmlformats.org/officeDocument/2006/relationships/customXml" Target="../ink/ink11913.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1926.xml"/><Relationship Id="rId101" Type="http://schemas.openxmlformats.org/officeDocument/2006/relationships/customXml" Target="../ink/ink11927.xml"/><Relationship Id="rId122" Type="http://schemas.openxmlformats.org/officeDocument/2006/relationships/image" Target="NULL"/><Relationship Id="rId143" Type="http://schemas.openxmlformats.org/officeDocument/2006/relationships/customXml" Target="../ink/ink11948.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1961.xml"/><Relationship Id="rId4" Type="http://schemas.openxmlformats.org/officeDocument/2006/relationships/image" Target="NULL"/><Relationship Id="rId9" Type="http://schemas.openxmlformats.org/officeDocument/2006/relationships/customXml" Target="../ink/ink11881.xml"/><Relationship Id="rId18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11900.xml"/><Relationship Id="rId68" Type="http://schemas.openxmlformats.org/officeDocument/2006/relationships/image" Target="NULL"/><Relationship Id="rId89" Type="http://schemas.openxmlformats.org/officeDocument/2006/relationships/customXml" Target="../ink/ink11921.xml"/><Relationship Id="rId112" Type="http://schemas.openxmlformats.org/officeDocument/2006/relationships/image" Target="NULL"/><Relationship Id="rId133" Type="http://schemas.openxmlformats.org/officeDocument/2006/relationships/customXml" Target="../ink/ink11943.xml"/><Relationship Id="rId154" Type="http://schemas.openxmlformats.org/officeDocument/2006/relationships/image" Target="NULL"/><Relationship Id="rId175" Type="http://schemas.openxmlformats.org/officeDocument/2006/relationships/customXml" Target="../ink/ink11964.xml"/><Relationship Id="rId16" Type="http://schemas.openxmlformats.org/officeDocument/2006/relationships/image" Target="NULL"/><Relationship Id="rId37" Type="http://schemas.openxmlformats.org/officeDocument/2006/relationships/customXml" Target="../ink/ink11895.xml"/><Relationship Id="rId58" Type="http://schemas.openxmlformats.org/officeDocument/2006/relationships/image" Target="NULL"/><Relationship Id="rId79" Type="http://schemas.openxmlformats.org/officeDocument/2006/relationships/customXml" Target="../ink/ink11916.xml"/><Relationship Id="rId102" Type="http://schemas.openxmlformats.org/officeDocument/2006/relationships/image" Target="NULL"/><Relationship Id="rId123" Type="http://schemas.openxmlformats.org/officeDocument/2006/relationships/customXml" Target="../ink/ink11938.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1959.xml"/><Relationship Id="rId27" Type="http://schemas.openxmlformats.org/officeDocument/2006/relationships/customXml" Target="../ink/ink11890.xml"/><Relationship Id="rId48" Type="http://schemas.openxmlformats.org/officeDocument/2006/relationships/image" Target="NULL"/><Relationship Id="rId69" Type="http://schemas.openxmlformats.org/officeDocument/2006/relationships/customXml" Target="../ink/ink11911.xml"/><Relationship Id="rId113" Type="http://schemas.openxmlformats.org/officeDocument/2006/relationships/customXml" Target="../ink/ink11933.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1954.xml"/><Relationship Id="rId176" Type="http://schemas.openxmlformats.org/officeDocument/2006/relationships/image" Target="NULL"/><Relationship Id="rId17" Type="http://schemas.openxmlformats.org/officeDocument/2006/relationships/customXml" Target="../ink/ink11885.xml"/><Relationship Id="rId38" Type="http://schemas.openxmlformats.org/officeDocument/2006/relationships/image" Target="NULL"/><Relationship Id="rId59" Type="http://schemas.openxmlformats.org/officeDocument/2006/relationships/customXml" Target="../ink/ink11906.xml"/><Relationship Id="rId103" Type="http://schemas.openxmlformats.org/officeDocument/2006/relationships/customXml" Target="../ink/ink11928.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1922.xml"/><Relationship Id="rId145" Type="http://schemas.openxmlformats.org/officeDocument/2006/relationships/customXml" Target="../ink/ink11949.xml"/><Relationship Id="rId166"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11901.xml"/><Relationship Id="rId114" Type="http://schemas.openxmlformats.org/officeDocument/2006/relationships/image" Target="NULL"/></Relationships>
</file>

<file path=ppt/slides/_rels/slide254.xml.rels><?xml version="1.0" encoding="UTF-8" standalone="yes"?>
<Relationships xmlns="http://schemas.openxmlformats.org/package/2006/relationships"><Relationship Id="rId117" Type="http://schemas.openxmlformats.org/officeDocument/2006/relationships/customXml" Target="../ink/ink12025.xml"/><Relationship Id="rId21" Type="http://schemas.openxmlformats.org/officeDocument/2006/relationships/customXml" Target="../ink/ink11977.xml"/><Relationship Id="rId42" Type="http://schemas.openxmlformats.org/officeDocument/2006/relationships/image" Target="NULL"/><Relationship Id="rId63" Type="http://schemas.openxmlformats.org/officeDocument/2006/relationships/customXml" Target="../ink/ink11998.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2046.xml"/><Relationship Id="rId170" Type="http://schemas.openxmlformats.org/officeDocument/2006/relationships/image" Target="NULL"/><Relationship Id="rId191" Type="http://schemas.openxmlformats.org/officeDocument/2006/relationships/customXml" Target="../ink/ink12062.xml"/><Relationship Id="rId205" Type="http://schemas.openxmlformats.org/officeDocument/2006/relationships/customXml" Target="../ink/ink12069.xml"/><Relationship Id="rId107" Type="http://schemas.openxmlformats.org/officeDocument/2006/relationships/customXml" Target="../ink/ink12020.xml"/><Relationship Id="rId11" Type="http://schemas.openxmlformats.org/officeDocument/2006/relationships/customXml" Target="../ink/ink11972.xml"/><Relationship Id="rId32" Type="http://schemas.openxmlformats.org/officeDocument/2006/relationships/image" Target="NULL"/><Relationship Id="rId53" Type="http://schemas.openxmlformats.org/officeDocument/2006/relationships/customXml" Target="../ink/ink11993.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2041.xml"/><Relationship Id="rId5" Type="http://schemas.openxmlformats.org/officeDocument/2006/relationships/customXml" Target="../ink/ink11969.xml"/><Relationship Id="rId95" Type="http://schemas.openxmlformats.org/officeDocument/2006/relationships/customXml" Target="../ink/ink12014.xml"/><Relationship Id="rId160" Type="http://schemas.openxmlformats.org/officeDocument/2006/relationships/image" Target="NULL"/><Relationship Id="rId181" Type="http://schemas.openxmlformats.org/officeDocument/2006/relationships/customXml" Target="../ink/ink12057.xml"/><Relationship Id="rId22" Type="http://schemas.openxmlformats.org/officeDocument/2006/relationships/image" Target="NULL"/><Relationship Id="rId43" Type="http://schemas.openxmlformats.org/officeDocument/2006/relationships/customXml" Target="../ink/ink11988.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2036.xml"/><Relationship Id="rId85" Type="http://schemas.openxmlformats.org/officeDocument/2006/relationships/customXml" Target="../ink/ink12009.xml"/><Relationship Id="rId150" Type="http://schemas.openxmlformats.org/officeDocument/2006/relationships/image" Target="NULL"/><Relationship Id="rId171" Type="http://schemas.openxmlformats.org/officeDocument/2006/relationships/customXml" Target="../ink/ink12052.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1983.xml"/><Relationship Id="rId108" Type="http://schemas.openxmlformats.org/officeDocument/2006/relationships/image" Target="NULL"/><Relationship Id="rId129" Type="http://schemas.openxmlformats.org/officeDocument/2006/relationships/customXml" Target="../ink/ink12031.xml"/><Relationship Id="rId54" Type="http://schemas.openxmlformats.org/officeDocument/2006/relationships/image" Target="NULL"/><Relationship Id="rId75" Type="http://schemas.openxmlformats.org/officeDocument/2006/relationships/customXml" Target="../ink/ink12004.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2047.xml"/><Relationship Id="rId182" Type="http://schemas.openxmlformats.org/officeDocument/2006/relationships/image" Target="NULL"/><Relationship Id="rId6" Type="http://schemas.openxmlformats.org/officeDocument/2006/relationships/image" Target="NULL"/><Relationship Id="rId23" Type="http://schemas.openxmlformats.org/officeDocument/2006/relationships/customXml" Target="../ink/ink11978.xml"/><Relationship Id="rId119" Type="http://schemas.openxmlformats.org/officeDocument/2006/relationships/customXml" Target="../ink/ink12026.xml"/><Relationship Id="rId44" Type="http://schemas.openxmlformats.org/officeDocument/2006/relationships/image" Target="NULL"/><Relationship Id="rId65" Type="http://schemas.openxmlformats.org/officeDocument/2006/relationships/customXml" Target="../ink/ink11999.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2042.xml"/><Relationship Id="rId172" Type="http://schemas.openxmlformats.org/officeDocument/2006/relationships/image" Target="NULL"/><Relationship Id="rId193" Type="http://schemas.openxmlformats.org/officeDocument/2006/relationships/customXml" Target="../ink/ink12063.xml"/><Relationship Id="rId207" Type="http://schemas.openxmlformats.org/officeDocument/2006/relationships/customXml" Target="../ink/ink12070.xml"/><Relationship Id="rId13" Type="http://schemas.openxmlformats.org/officeDocument/2006/relationships/customXml" Target="../ink/ink11973.xml"/><Relationship Id="rId109" Type="http://schemas.openxmlformats.org/officeDocument/2006/relationships/customXml" Target="../ink/ink12021.xml"/><Relationship Id="rId34" Type="http://schemas.openxmlformats.org/officeDocument/2006/relationships/image" Target="NULL"/><Relationship Id="rId55" Type="http://schemas.openxmlformats.org/officeDocument/2006/relationships/customXml" Target="../ink/ink11994.xml"/><Relationship Id="rId76" Type="http://schemas.openxmlformats.org/officeDocument/2006/relationships/image" Target="NULL"/><Relationship Id="rId97" Type="http://schemas.openxmlformats.org/officeDocument/2006/relationships/customXml" Target="../ink/ink12015.xml"/><Relationship Id="rId120" Type="http://schemas.openxmlformats.org/officeDocument/2006/relationships/image" Target="NULL"/><Relationship Id="rId141" Type="http://schemas.openxmlformats.org/officeDocument/2006/relationships/customXml" Target="../ink/ink12037.xml"/><Relationship Id="rId7" Type="http://schemas.openxmlformats.org/officeDocument/2006/relationships/customXml" Target="../ink/ink11970.xml"/><Relationship Id="rId162" Type="http://schemas.openxmlformats.org/officeDocument/2006/relationships/image" Target="NULL"/><Relationship Id="rId183" Type="http://schemas.openxmlformats.org/officeDocument/2006/relationships/customXml" Target="../ink/ink12058.xml"/><Relationship Id="rId24" Type="http://schemas.openxmlformats.org/officeDocument/2006/relationships/image" Target="NULL"/><Relationship Id="rId45" Type="http://schemas.openxmlformats.org/officeDocument/2006/relationships/customXml" Target="../ink/ink11989.xml"/><Relationship Id="rId66" Type="http://schemas.openxmlformats.org/officeDocument/2006/relationships/image" Target="NULL"/><Relationship Id="rId87" Type="http://schemas.openxmlformats.org/officeDocument/2006/relationships/customXml" Target="../ink/ink12010.xml"/><Relationship Id="rId110" Type="http://schemas.openxmlformats.org/officeDocument/2006/relationships/image" Target="NULL"/><Relationship Id="rId131" Type="http://schemas.openxmlformats.org/officeDocument/2006/relationships/customXml" Target="../ink/ink12032.xml"/><Relationship Id="rId61" Type="http://schemas.openxmlformats.org/officeDocument/2006/relationships/customXml" Target="../ink/ink11997.xml"/><Relationship Id="rId82" Type="http://schemas.openxmlformats.org/officeDocument/2006/relationships/image" Target="NULL"/><Relationship Id="rId152" Type="http://schemas.openxmlformats.org/officeDocument/2006/relationships/image" Target="NULL"/><Relationship Id="rId173" Type="http://schemas.openxmlformats.org/officeDocument/2006/relationships/customXml" Target="../ink/ink12053.xml"/><Relationship Id="rId194" Type="http://schemas.openxmlformats.org/officeDocument/2006/relationships/image" Target="NULL"/><Relationship Id="rId199" Type="http://schemas.openxmlformats.org/officeDocument/2006/relationships/customXml" Target="../ink/ink12066.xml"/><Relationship Id="rId203" Type="http://schemas.openxmlformats.org/officeDocument/2006/relationships/customXml" Target="../ink/ink12068.xml"/><Relationship Id="rId208" Type="http://schemas.openxmlformats.org/officeDocument/2006/relationships/image" Target="NULL"/><Relationship Id="rId19" Type="http://schemas.openxmlformats.org/officeDocument/2006/relationships/customXml" Target="../ink/ink11976.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1984.xml"/><Relationship Id="rId56" Type="http://schemas.openxmlformats.org/officeDocument/2006/relationships/image" Target="NULL"/><Relationship Id="rId77" Type="http://schemas.openxmlformats.org/officeDocument/2006/relationships/customXml" Target="../ink/ink12005.xml"/><Relationship Id="rId100" Type="http://schemas.openxmlformats.org/officeDocument/2006/relationships/image" Target="NULL"/><Relationship Id="rId105" Type="http://schemas.openxmlformats.org/officeDocument/2006/relationships/customXml" Target="../ink/ink12019.xml"/><Relationship Id="rId126" Type="http://schemas.openxmlformats.org/officeDocument/2006/relationships/image" Target="NULL"/><Relationship Id="rId147" Type="http://schemas.openxmlformats.org/officeDocument/2006/relationships/customXml" Target="../ink/ink12040.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1992.xml"/><Relationship Id="rId72" Type="http://schemas.openxmlformats.org/officeDocument/2006/relationships/image" Target="NULL"/><Relationship Id="rId93" Type="http://schemas.openxmlformats.org/officeDocument/2006/relationships/customXml" Target="../ink/ink12013.xml"/><Relationship Id="rId98" Type="http://schemas.openxmlformats.org/officeDocument/2006/relationships/image" Target="NULL"/><Relationship Id="rId121" Type="http://schemas.openxmlformats.org/officeDocument/2006/relationships/customXml" Target="../ink/ink12027.xml"/><Relationship Id="rId142" Type="http://schemas.openxmlformats.org/officeDocument/2006/relationships/image" Target="NULL"/><Relationship Id="rId163" Type="http://schemas.openxmlformats.org/officeDocument/2006/relationships/customXml" Target="../ink/ink12048.xml"/><Relationship Id="rId184" Type="http://schemas.openxmlformats.org/officeDocument/2006/relationships/image" Target="NULL"/><Relationship Id="rId189" Type="http://schemas.openxmlformats.org/officeDocument/2006/relationships/customXml" Target="../ink/ink12061.xml"/><Relationship Id="rId3" Type="http://schemas.openxmlformats.org/officeDocument/2006/relationships/customXml" Target="../ink/ink11968.xml"/><Relationship Id="rId25" Type="http://schemas.openxmlformats.org/officeDocument/2006/relationships/customXml" Target="../ink/ink11979.xml"/><Relationship Id="rId46" Type="http://schemas.openxmlformats.org/officeDocument/2006/relationships/image" Target="NULL"/><Relationship Id="rId67" Type="http://schemas.openxmlformats.org/officeDocument/2006/relationships/customXml" Target="../ink/ink12000.xml"/><Relationship Id="rId116" Type="http://schemas.openxmlformats.org/officeDocument/2006/relationships/image" Target="NULL"/><Relationship Id="rId137" Type="http://schemas.openxmlformats.org/officeDocument/2006/relationships/customXml" Target="../ink/ink12035.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1987.xml"/><Relationship Id="rId62" Type="http://schemas.openxmlformats.org/officeDocument/2006/relationships/image" Target="NULL"/><Relationship Id="rId83" Type="http://schemas.openxmlformats.org/officeDocument/2006/relationships/customXml" Target="../ink/ink12008.xml"/><Relationship Id="rId88" Type="http://schemas.openxmlformats.org/officeDocument/2006/relationships/image" Target="NULL"/><Relationship Id="rId111" Type="http://schemas.openxmlformats.org/officeDocument/2006/relationships/customXml" Target="../ink/ink12022.xml"/><Relationship Id="rId132" Type="http://schemas.openxmlformats.org/officeDocument/2006/relationships/image" Target="NULL"/><Relationship Id="rId153" Type="http://schemas.openxmlformats.org/officeDocument/2006/relationships/customXml" Target="../ink/ink12043.xml"/><Relationship Id="rId174" Type="http://schemas.openxmlformats.org/officeDocument/2006/relationships/image" Target="NULL"/><Relationship Id="rId179" Type="http://schemas.openxmlformats.org/officeDocument/2006/relationships/customXml" Target="../ink/ink12056.xml"/><Relationship Id="rId195" Type="http://schemas.openxmlformats.org/officeDocument/2006/relationships/customXml" Target="../ink/ink12064.xml"/><Relationship Id="rId209" Type="http://schemas.openxmlformats.org/officeDocument/2006/relationships/customXml" Target="../ink/ink12071.xml"/><Relationship Id="rId190" Type="http://schemas.openxmlformats.org/officeDocument/2006/relationships/image" Target="NULL"/><Relationship Id="rId204" Type="http://schemas.openxmlformats.org/officeDocument/2006/relationships/image" Target="NULL"/><Relationship Id="rId15" Type="http://schemas.openxmlformats.org/officeDocument/2006/relationships/customXml" Target="../ink/ink11974.xml"/><Relationship Id="rId36" Type="http://schemas.openxmlformats.org/officeDocument/2006/relationships/image" Target="NULL"/><Relationship Id="rId57" Type="http://schemas.openxmlformats.org/officeDocument/2006/relationships/customXml" Target="../ink/ink11995.xml"/><Relationship Id="rId106" Type="http://schemas.openxmlformats.org/officeDocument/2006/relationships/image" Target="NULL"/><Relationship Id="rId127" Type="http://schemas.openxmlformats.org/officeDocument/2006/relationships/customXml" Target="../ink/ink12030.xml"/><Relationship Id="rId10" Type="http://schemas.openxmlformats.org/officeDocument/2006/relationships/image" Target="NULL"/><Relationship Id="rId31" Type="http://schemas.openxmlformats.org/officeDocument/2006/relationships/customXml" Target="../ink/ink11982.xml"/><Relationship Id="rId52" Type="http://schemas.openxmlformats.org/officeDocument/2006/relationships/image" Target="NULL"/><Relationship Id="rId73" Type="http://schemas.openxmlformats.org/officeDocument/2006/relationships/customXml" Target="../ink/ink12003.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2016.xml"/><Relationship Id="rId101" Type="http://schemas.openxmlformats.org/officeDocument/2006/relationships/customXml" Target="../ink/ink12017.xml"/><Relationship Id="rId122" Type="http://schemas.openxmlformats.org/officeDocument/2006/relationships/image" Target="NULL"/><Relationship Id="rId143" Type="http://schemas.openxmlformats.org/officeDocument/2006/relationships/customXml" Target="../ink/ink12038.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2051.xml"/><Relationship Id="rId185" Type="http://schemas.openxmlformats.org/officeDocument/2006/relationships/customXml" Target="../ink/ink12059.xml"/><Relationship Id="rId4" Type="http://schemas.openxmlformats.org/officeDocument/2006/relationships/image" Target="NULL"/><Relationship Id="rId9" Type="http://schemas.openxmlformats.org/officeDocument/2006/relationships/customXml" Target="../ink/ink11971.xml"/><Relationship Id="rId180" Type="http://schemas.openxmlformats.org/officeDocument/2006/relationships/image" Target="NULL"/><Relationship Id="rId210" Type="http://schemas.openxmlformats.org/officeDocument/2006/relationships/image" Target="NULL"/><Relationship Id="rId26" Type="http://schemas.openxmlformats.org/officeDocument/2006/relationships/image" Target="NULL"/><Relationship Id="rId47" Type="http://schemas.openxmlformats.org/officeDocument/2006/relationships/customXml" Target="../ink/ink11990.xml"/><Relationship Id="rId68" Type="http://schemas.openxmlformats.org/officeDocument/2006/relationships/image" Target="NULL"/><Relationship Id="rId89" Type="http://schemas.openxmlformats.org/officeDocument/2006/relationships/customXml" Target="../ink/ink12011.xml"/><Relationship Id="rId112" Type="http://schemas.openxmlformats.org/officeDocument/2006/relationships/image" Target="NULL"/><Relationship Id="rId133" Type="http://schemas.openxmlformats.org/officeDocument/2006/relationships/customXml" Target="../ink/ink12033.xml"/><Relationship Id="rId154" Type="http://schemas.openxmlformats.org/officeDocument/2006/relationships/image" Target="NULL"/><Relationship Id="rId175" Type="http://schemas.openxmlformats.org/officeDocument/2006/relationships/customXml" Target="../ink/ink12054.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1985.xml"/><Relationship Id="rId58" Type="http://schemas.openxmlformats.org/officeDocument/2006/relationships/image" Target="NULL"/><Relationship Id="rId79" Type="http://schemas.openxmlformats.org/officeDocument/2006/relationships/customXml" Target="../ink/ink12006.xml"/><Relationship Id="rId102" Type="http://schemas.openxmlformats.org/officeDocument/2006/relationships/image" Target="NULL"/><Relationship Id="rId123" Type="http://schemas.openxmlformats.org/officeDocument/2006/relationships/customXml" Target="../ink/ink12028.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2049.xml"/><Relationship Id="rId186" Type="http://schemas.openxmlformats.org/officeDocument/2006/relationships/image" Target="NULL"/><Relationship Id="rId27" Type="http://schemas.openxmlformats.org/officeDocument/2006/relationships/customXml" Target="../ink/ink11980.xml"/><Relationship Id="rId48" Type="http://schemas.openxmlformats.org/officeDocument/2006/relationships/image" Target="NULL"/><Relationship Id="rId69" Type="http://schemas.openxmlformats.org/officeDocument/2006/relationships/customXml" Target="../ink/ink12001.xml"/><Relationship Id="rId113" Type="http://schemas.openxmlformats.org/officeDocument/2006/relationships/customXml" Target="../ink/ink12023.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2044.xml"/><Relationship Id="rId176" Type="http://schemas.openxmlformats.org/officeDocument/2006/relationships/image" Target="NULL"/><Relationship Id="rId197" Type="http://schemas.openxmlformats.org/officeDocument/2006/relationships/customXml" Target="../ink/ink12065.xml"/><Relationship Id="rId201" Type="http://schemas.openxmlformats.org/officeDocument/2006/relationships/customXml" Target="../ink/ink12067.xml"/><Relationship Id="rId17" Type="http://schemas.openxmlformats.org/officeDocument/2006/relationships/customXml" Target="../ink/ink11975.xml"/><Relationship Id="rId38" Type="http://schemas.openxmlformats.org/officeDocument/2006/relationships/image" Target="NULL"/><Relationship Id="rId59" Type="http://schemas.openxmlformats.org/officeDocument/2006/relationships/customXml" Target="../ink/ink11996.xml"/><Relationship Id="rId103" Type="http://schemas.openxmlformats.org/officeDocument/2006/relationships/customXml" Target="../ink/ink12018.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2012.xml"/><Relationship Id="rId145" Type="http://schemas.openxmlformats.org/officeDocument/2006/relationships/customXml" Target="../ink/ink12039.xml"/><Relationship Id="rId166" Type="http://schemas.openxmlformats.org/officeDocument/2006/relationships/image" Target="NULL"/><Relationship Id="rId187" Type="http://schemas.openxmlformats.org/officeDocument/2006/relationships/customXml" Target="../ink/ink12060.xml"/><Relationship Id="rId1" Type="http://schemas.openxmlformats.org/officeDocument/2006/relationships/slideLayout" Target="../slideLayouts/slideLayout12.xml"/><Relationship Id="rId28" Type="http://schemas.openxmlformats.org/officeDocument/2006/relationships/image" Target="NULL"/><Relationship Id="rId49" Type="http://schemas.openxmlformats.org/officeDocument/2006/relationships/customXml" Target="../ink/ink11991.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2007.xml"/><Relationship Id="rId135" Type="http://schemas.openxmlformats.org/officeDocument/2006/relationships/customXml" Target="../ink/ink12034.xml"/><Relationship Id="rId156" Type="http://schemas.openxmlformats.org/officeDocument/2006/relationships/image" Target="NULL"/><Relationship Id="rId177" Type="http://schemas.openxmlformats.org/officeDocument/2006/relationships/customXml" Target="../ink/ink12055.xml"/><Relationship Id="rId198" Type="http://schemas.openxmlformats.org/officeDocument/2006/relationships/image" Target="NULL"/><Relationship Id="rId202"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11986.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2029.xml"/><Relationship Id="rId146" Type="http://schemas.openxmlformats.org/officeDocument/2006/relationships/image" Target="NULL"/><Relationship Id="rId167" Type="http://schemas.openxmlformats.org/officeDocument/2006/relationships/customXml" Target="../ink/ink12050.xml"/><Relationship Id="rId188" Type="http://schemas.openxmlformats.org/officeDocument/2006/relationships/image" Target="NULL"/><Relationship Id="rId71" Type="http://schemas.openxmlformats.org/officeDocument/2006/relationships/customXml" Target="../ink/ink12002.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1981.xml"/><Relationship Id="rId40" Type="http://schemas.openxmlformats.org/officeDocument/2006/relationships/image" Target="NULL"/><Relationship Id="rId115" Type="http://schemas.openxmlformats.org/officeDocument/2006/relationships/customXml" Target="../ink/ink12024.xml"/><Relationship Id="rId136" Type="http://schemas.openxmlformats.org/officeDocument/2006/relationships/image" Target="NULL"/><Relationship Id="rId157" Type="http://schemas.openxmlformats.org/officeDocument/2006/relationships/customXml" Target="../ink/ink12045.xml"/><Relationship Id="rId178" Type="http://schemas.openxmlformats.org/officeDocument/2006/relationships/image" Target="NULL"/></Relationships>
</file>

<file path=ppt/slides/_rels/slide255.xml.rels><?xml version="1.0" encoding="UTF-8" standalone="yes"?>
<Relationships xmlns="http://schemas.openxmlformats.org/package/2006/relationships"><Relationship Id="rId117" Type="http://schemas.openxmlformats.org/officeDocument/2006/relationships/customXml" Target="../ink/ink12129.xml"/><Relationship Id="rId21" Type="http://schemas.openxmlformats.org/officeDocument/2006/relationships/customXml" Target="../ink/ink12081.xml"/><Relationship Id="rId42" Type="http://schemas.openxmlformats.org/officeDocument/2006/relationships/image" Target="NULL"/><Relationship Id="rId63" Type="http://schemas.openxmlformats.org/officeDocument/2006/relationships/customXml" Target="../ink/ink12102.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2150.xml"/><Relationship Id="rId170" Type="http://schemas.openxmlformats.org/officeDocument/2006/relationships/image" Target="NULL"/><Relationship Id="rId191" Type="http://schemas.openxmlformats.org/officeDocument/2006/relationships/customXml" Target="../ink/ink12166.xml"/><Relationship Id="rId205" Type="http://schemas.openxmlformats.org/officeDocument/2006/relationships/customXml" Target="../ink/ink12173.xml"/><Relationship Id="rId107" Type="http://schemas.openxmlformats.org/officeDocument/2006/relationships/customXml" Target="../ink/ink12124.xml"/><Relationship Id="rId11" Type="http://schemas.openxmlformats.org/officeDocument/2006/relationships/customXml" Target="../ink/ink12076.xml"/><Relationship Id="rId32" Type="http://schemas.openxmlformats.org/officeDocument/2006/relationships/image" Target="NULL"/><Relationship Id="rId53" Type="http://schemas.openxmlformats.org/officeDocument/2006/relationships/customXml" Target="../ink/ink12097.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2145.xml"/><Relationship Id="rId5" Type="http://schemas.openxmlformats.org/officeDocument/2006/relationships/customXml" Target="../ink/ink12073.xml"/><Relationship Id="rId95" Type="http://schemas.openxmlformats.org/officeDocument/2006/relationships/customXml" Target="../ink/ink12118.xml"/><Relationship Id="rId160" Type="http://schemas.openxmlformats.org/officeDocument/2006/relationships/image" Target="NULL"/><Relationship Id="rId181" Type="http://schemas.openxmlformats.org/officeDocument/2006/relationships/customXml" Target="../ink/ink12161.xml"/><Relationship Id="rId216"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2092.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2140.xml"/><Relationship Id="rId85" Type="http://schemas.openxmlformats.org/officeDocument/2006/relationships/customXml" Target="../ink/ink12113.xml"/><Relationship Id="rId150" Type="http://schemas.openxmlformats.org/officeDocument/2006/relationships/image" Target="NULL"/><Relationship Id="rId171" Type="http://schemas.openxmlformats.org/officeDocument/2006/relationships/customXml" Target="../ink/ink12156.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2087.xml"/><Relationship Id="rId108" Type="http://schemas.openxmlformats.org/officeDocument/2006/relationships/image" Target="NULL"/><Relationship Id="rId129" Type="http://schemas.openxmlformats.org/officeDocument/2006/relationships/customXml" Target="../ink/ink12135.xml"/><Relationship Id="rId54" Type="http://schemas.openxmlformats.org/officeDocument/2006/relationships/image" Target="NULL"/><Relationship Id="rId75" Type="http://schemas.openxmlformats.org/officeDocument/2006/relationships/customXml" Target="../ink/ink12108.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2151.xml"/><Relationship Id="rId182" Type="http://schemas.openxmlformats.org/officeDocument/2006/relationships/image" Target="NULL"/><Relationship Id="rId217" Type="http://schemas.openxmlformats.org/officeDocument/2006/relationships/customXml" Target="../ink/ink12179.xml"/><Relationship Id="rId6" Type="http://schemas.openxmlformats.org/officeDocument/2006/relationships/image" Target="NULL"/><Relationship Id="rId23" Type="http://schemas.openxmlformats.org/officeDocument/2006/relationships/customXml" Target="../ink/ink12082.xml"/><Relationship Id="rId119" Type="http://schemas.openxmlformats.org/officeDocument/2006/relationships/customXml" Target="../ink/ink12130.xml"/><Relationship Id="rId44" Type="http://schemas.openxmlformats.org/officeDocument/2006/relationships/image" Target="NULL"/><Relationship Id="rId65" Type="http://schemas.openxmlformats.org/officeDocument/2006/relationships/customXml" Target="../ink/ink12103.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2146.xml"/><Relationship Id="rId172" Type="http://schemas.openxmlformats.org/officeDocument/2006/relationships/image" Target="NULL"/><Relationship Id="rId193" Type="http://schemas.openxmlformats.org/officeDocument/2006/relationships/customXml" Target="../ink/ink12167.xml"/><Relationship Id="rId207" Type="http://schemas.openxmlformats.org/officeDocument/2006/relationships/customXml" Target="../ink/ink12174.xml"/><Relationship Id="rId13" Type="http://schemas.openxmlformats.org/officeDocument/2006/relationships/customXml" Target="../ink/ink12077.xml"/><Relationship Id="rId109" Type="http://schemas.openxmlformats.org/officeDocument/2006/relationships/customXml" Target="../ink/ink12125.xml"/><Relationship Id="rId34" Type="http://schemas.openxmlformats.org/officeDocument/2006/relationships/image" Target="NULL"/><Relationship Id="rId55" Type="http://schemas.openxmlformats.org/officeDocument/2006/relationships/customXml" Target="../ink/ink12098.xml"/><Relationship Id="rId76" Type="http://schemas.openxmlformats.org/officeDocument/2006/relationships/image" Target="NULL"/><Relationship Id="rId97" Type="http://schemas.openxmlformats.org/officeDocument/2006/relationships/customXml" Target="../ink/ink12119.xml"/><Relationship Id="rId120" Type="http://schemas.openxmlformats.org/officeDocument/2006/relationships/image" Target="NULL"/><Relationship Id="rId141" Type="http://schemas.openxmlformats.org/officeDocument/2006/relationships/customXml" Target="../ink/ink12141.xml"/><Relationship Id="rId7" Type="http://schemas.openxmlformats.org/officeDocument/2006/relationships/customXml" Target="../ink/ink12074.xml"/><Relationship Id="rId162" Type="http://schemas.openxmlformats.org/officeDocument/2006/relationships/image" Target="NULL"/><Relationship Id="rId183" Type="http://schemas.openxmlformats.org/officeDocument/2006/relationships/customXml" Target="../ink/ink12162.xml"/><Relationship Id="rId218" Type="http://schemas.openxmlformats.org/officeDocument/2006/relationships/image" Target="NULL"/><Relationship Id="rId24" Type="http://schemas.openxmlformats.org/officeDocument/2006/relationships/image" Target="NULL"/><Relationship Id="rId45" Type="http://schemas.openxmlformats.org/officeDocument/2006/relationships/customXml" Target="../ink/ink12093.xml"/><Relationship Id="rId66" Type="http://schemas.openxmlformats.org/officeDocument/2006/relationships/image" Target="NULL"/><Relationship Id="rId87" Type="http://schemas.openxmlformats.org/officeDocument/2006/relationships/customXml" Target="../ink/ink12114.xml"/><Relationship Id="rId110" Type="http://schemas.openxmlformats.org/officeDocument/2006/relationships/image" Target="NULL"/><Relationship Id="rId131" Type="http://schemas.openxmlformats.org/officeDocument/2006/relationships/customXml" Target="../ink/ink12136.xml"/><Relationship Id="rId152" Type="http://schemas.openxmlformats.org/officeDocument/2006/relationships/image" Target="NULL"/><Relationship Id="rId173" Type="http://schemas.openxmlformats.org/officeDocument/2006/relationships/customXml" Target="../ink/ink12157.xml"/><Relationship Id="rId194" Type="http://schemas.openxmlformats.org/officeDocument/2006/relationships/image" Target="NULL"/><Relationship Id="rId208" Type="http://schemas.openxmlformats.org/officeDocument/2006/relationships/image" Target="NULL"/><Relationship Id="rId14" Type="http://schemas.openxmlformats.org/officeDocument/2006/relationships/image" Target="NULL"/><Relationship Id="rId35" Type="http://schemas.openxmlformats.org/officeDocument/2006/relationships/customXml" Target="../ink/ink12088.xml"/><Relationship Id="rId56" Type="http://schemas.openxmlformats.org/officeDocument/2006/relationships/image" Target="NULL"/><Relationship Id="rId77" Type="http://schemas.openxmlformats.org/officeDocument/2006/relationships/customXml" Target="../ink/ink12109.xml"/><Relationship Id="rId100"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2096.xml"/><Relationship Id="rId72" Type="http://schemas.openxmlformats.org/officeDocument/2006/relationships/image" Target="NULL"/><Relationship Id="rId93" Type="http://schemas.openxmlformats.org/officeDocument/2006/relationships/customXml" Target="../ink/ink12117.xml"/><Relationship Id="rId98" Type="http://schemas.openxmlformats.org/officeDocument/2006/relationships/image" Target="NULL"/><Relationship Id="rId121" Type="http://schemas.openxmlformats.org/officeDocument/2006/relationships/customXml" Target="../ink/ink12131.xml"/><Relationship Id="rId142" Type="http://schemas.openxmlformats.org/officeDocument/2006/relationships/image" Target="NULL"/><Relationship Id="rId163" Type="http://schemas.openxmlformats.org/officeDocument/2006/relationships/customXml" Target="../ink/ink12152.xml"/><Relationship Id="rId184" Type="http://schemas.openxmlformats.org/officeDocument/2006/relationships/image" Target="NULL"/><Relationship Id="rId189" Type="http://schemas.openxmlformats.org/officeDocument/2006/relationships/customXml" Target="../ink/ink12165.xml"/><Relationship Id="rId219" Type="http://schemas.openxmlformats.org/officeDocument/2006/relationships/customXml" Target="../ink/ink12180.xml"/><Relationship Id="rId3" Type="http://schemas.openxmlformats.org/officeDocument/2006/relationships/customXml" Target="../ink/ink12072.xml"/><Relationship Id="rId214" Type="http://schemas.openxmlformats.org/officeDocument/2006/relationships/image" Target="NULL"/><Relationship Id="rId25" Type="http://schemas.openxmlformats.org/officeDocument/2006/relationships/customXml" Target="../ink/ink12083.xml"/><Relationship Id="rId46" Type="http://schemas.openxmlformats.org/officeDocument/2006/relationships/image" Target="NULL"/><Relationship Id="rId67" Type="http://schemas.openxmlformats.org/officeDocument/2006/relationships/customXml" Target="../ink/ink12104.xml"/><Relationship Id="rId116" Type="http://schemas.openxmlformats.org/officeDocument/2006/relationships/image" Target="NULL"/><Relationship Id="rId137" Type="http://schemas.openxmlformats.org/officeDocument/2006/relationships/customXml" Target="../ink/ink12139.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2091.xml"/><Relationship Id="rId62" Type="http://schemas.openxmlformats.org/officeDocument/2006/relationships/image" Target="NULL"/><Relationship Id="rId83" Type="http://schemas.openxmlformats.org/officeDocument/2006/relationships/customXml" Target="../ink/ink12112.xml"/><Relationship Id="rId88" Type="http://schemas.openxmlformats.org/officeDocument/2006/relationships/image" Target="NULL"/><Relationship Id="rId111" Type="http://schemas.openxmlformats.org/officeDocument/2006/relationships/customXml" Target="../ink/ink12126.xml"/><Relationship Id="rId132" Type="http://schemas.openxmlformats.org/officeDocument/2006/relationships/image" Target="NULL"/><Relationship Id="rId153" Type="http://schemas.openxmlformats.org/officeDocument/2006/relationships/customXml" Target="../ink/ink12147.xml"/><Relationship Id="rId174" Type="http://schemas.openxmlformats.org/officeDocument/2006/relationships/image" Target="NULL"/><Relationship Id="rId179" Type="http://schemas.openxmlformats.org/officeDocument/2006/relationships/customXml" Target="../ink/ink12160.xml"/><Relationship Id="rId195" Type="http://schemas.openxmlformats.org/officeDocument/2006/relationships/customXml" Target="../ink/ink12168.xml"/><Relationship Id="rId209" Type="http://schemas.openxmlformats.org/officeDocument/2006/relationships/customXml" Target="../ink/ink12175.xml"/><Relationship Id="rId190" Type="http://schemas.openxmlformats.org/officeDocument/2006/relationships/image" Target="NULL"/><Relationship Id="rId204" Type="http://schemas.openxmlformats.org/officeDocument/2006/relationships/image" Target="NULL"/><Relationship Id="rId220" Type="http://schemas.openxmlformats.org/officeDocument/2006/relationships/image" Target="NULL"/><Relationship Id="rId15" Type="http://schemas.openxmlformats.org/officeDocument/2006/relationships/customXml" Target="../ink/ink12078.xml"/><Relationship Id="rId36" Type="http://schemas.openxmlformats.org/officeDocument/2006/relationships/image" Target="NULL"/><Relationship Id="rId57" Type="http://schemas.openxmlformats.org/officeDocument/2006/relationships/customXml" Target="../ink/ink12099.xml"/><Relationship Id="rId106" Type="http://schemas.openxmlformats.org/officeDocument/2006/relationships/image" Target="NULL"/><Relationship Id="rId127" Type="http://schemas.openxmlformats.org/officeDocument/2006/relationships/customXml" Target="../ink/ink12134.xml"/><Relationship Id="rId10" Type="http://schemas.openxmlformats.org/officeDocument/2006/relationships/image" Target="NULL"/><Relationship Id="rId31" Type="http://schemas.openxmlformats.org/officeDocument/2006/relationships/customXml" Target="../ink/ink12086.xml"/><Relationship Id="rId52" Type="http://schemas.openxmlformats.org/officeDocument/2006/relationships/image" Target="NULL"/><Relationship Id="rId73" Type="http://schemas.openxmlformats.org/officeDocument/2006/relationships/customXml" Target="../ink/ink12107.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2120.xml"/><Relationship Id="rId101" Type="http://schemas.openxmlformats.org/officeDocument/2006/relationships/customXml" Target="../ink/ink12121.xml"/><Relationship Id="rId122" Type="http://schemas.openxmlformats.org/officeDocument/2006/relationships/image" Target="NULL"/><Relationship Id="rId143" Type="http://schemas.openxmlformats.org/officeDocument/2006/relationships/customXml" Target="../ink/ink12142.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2155.xml"/><Relationship Id="rId185" Type="http://schemas.openxmlformats.org/officeDocument/2006/relationships/customXml" Target="../ink/ink12163.xml"/><Relationship Id="rId4" Type="http://schemas.openxmlformats.org/officeDocument/2006/relationships/image" Target="NULL"/><Relationship Id="rId9" Type="http://schemas.openxmlformats.org/officeDocument/2006/relationships/customXml" Target="../ink/ink12075.xml"/><Relationship Id="rId180" Type="http://schemas.openxmlformats.org/officeDocument/2006/relationships/image" Target="NULL"/><Relationship Id="rId210" Type="http://schemas.openxmlformats.org/officeDocument/2006/relationships/image" Target="NULL"/><Relationship Id="rId215" Type="http://schemas.openxmlformats.org/officeDocument/2006/relationships/customXml" Target="../ink/ink12178.xml"/><Relationship Id="rId26" Type="http://schemas.openxmlformats.org/officeDocument/2006/relationships/image" Target="NULL"/><Relationship Id="rId47" Type="http://schemas.openxmlformats.org/officeDocument/2006/relationships/customXml" Target="../ink/ink12094.xml"/><Relationship Id="rId68" Type="http://schemas.openxmlformats.org/officeDocument/2006/relationships/image" Target="NULL"/><Relationship Id="rId89" Type="http://schemas.openxmlformats.org/officeDocument/2006/relationships/customXml" Target="../ink/ink12115.xml"/><Relationship Id="rId112" Type="http://schemas.openxmlformats.org/officeDocument/2006/relationships/image" Target="NULL"/><Relationship Id="rId133" Type="http://schemas.openxmlformats.org/officeDocument/2006/relationships/customXml" Target="../ink/ink12137.xml"/><Relationship Id="rId154" Type="http://schemas.openxmlformats.org/officeDocument/2006/relationships/image" Target="NULL"/><Relationship Id="rId175" Type="http://schemas.openxmlformats.org/officeDocument/2006/relationships/customXml" Target="../ink/ink12158.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221" Type="http://schemas.openxmlformats.org/officeDocument/2006/relationships/customXml" Target="../ink/ink12181.xml"/><Relationship Id="rId37" Type="http://schemas.openxmlformats.org/officeDocument/2006/relationships/customXml" Target="../ink/ink12089.xml"/><Relationship Id="rId58" Type="http://schemas.openxmlformats.org/officeDocument/2006/relationships/image" Target="NULL"/><Relationship Id="rId79" Type="http://schemas.openxmlformats.org/officeDocument/2006/relationships/customXml" Target="../ink/ink12110.xml"/><Relationship Id="rId102" Type="http://schemas.openxmlformats.org/officeDocument/2006/relationships/image" Target="NULL"/><Relationship Id="rId123" Type="http://schemas.openxmlformats.org/officeDocument/2006/relationships/customXml" Target="../ink/ink12132.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2153.xml"/><Relationship Id="rId186" Type="http://schemas.openxmlformats.org/officeDocument/2006/relationships/image" Target="NULL"/><Relationship Id="rId211" Type="http://schemas.openxmlformats.org/officeDocument/2006/relationships/customXml" Target="../ink/ink12176.xml"/><Relationship Id="rId27" Type="http://schemas.openxmlformats.org/officeDocument/2006/relationships/customXml" Target="../ink/ink12084.xml"/><Relationship Id="rId48" Type="http://schemas.openxmlformats.org/officeDocument/2006/relationships/image" Target="NULL"/><Relationship Id="rId69" Type="http://schemas.openxmlformats.org/officeDocument/2006/relationships/customXml" Target="../ink/ink12105.xml"/><Relationship Id="rId113" Type="http://schemas.openxmlformats.org/officeDocument/2006/relationships/customXml" Target="../ink/ink12127.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2148.xml"/><Relationship Id="rId176" Type="http://schemas.openxmlformats.org/officeDocument/2006/relationships/image" Target="NULL"/><Relationship Id="rId197" Type="http://schemas.openxmlformats.org/officeDocument/2006/relationships/customXml" Target="../ink/ink12169.xml"/><Relationship Id="rId201" Type="http://schemas.openxmlformats.org/officeDocument/2006/relationships/customXml" Target="../ink/ink12171.xml"/><Relationship Id="rId222" Type="http://schemas.openxmlformats.org/officeDocument/2006/relationships/image" Target="NULL"/><Relationship Id="rId17" Type="http://schemas.openxmlformats.org/officeDocument/2006/relationships/customXml" Target="../ink/ink12079.xml"/><Relationship Id="rId38" Type="http://schemas.openxmlformats.org/officeDocument/2006/relationships/image" Target="NULL"/><Relationship Id="rId59" Type="http://schemas.openxmlformats.org/officeDocument/2006/relationships/customXml" Target="../ink/ink12100.xml"/><Relationship Id="rId103" Type="http://schemas.openxmlformats.org/officeDocument/2006/relationships/customXml" Target="../ink/ink12122.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2116.xml"/><Relationship Id="rId145" Type="http://schemas.openxmlformats.org/officeDocument/2006/relationships/customXml" Target="../ink/ink12143.xml"/><Relationship Id="rId166" Type="http://schemas.openxmlformats.org/officeDocument/2006/relationships/image" Target="NULL"/><Relationship Id="rId187" Type="http://schemas.openxmlformats.org/officeDocument/2006/relationships/customXml" Target="../ink/ink12164.xm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image" Target="NULL"/><Relationship Id="rId49" Type="http://schemas.openxmlformats.org/officeDocument/2006/relationships/customXml" Target="../ink/ink12095.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2111.xml"/><Relationship Id="rId135" Type="http://schemas.openxmlformats.org/officeDocument/2006/relationships/customXml" Target="../ink/ink12138.xml"/><Relationship Id="rId156" Type="http://schemas.openxmlformats.org/officeDocument/2006/relationships/image" Target="NULL"/><Relationship Id="rId177" Type="http://schemas.openxmlformats.org/officeDocument/2006/relationships/customXml" Target="../ink/ink12159.xml"/><Relationship Id="rId198" Type="http://schemas.openxmlformats.org/officeDocument/2006/relationships/image" Target="NULL"/><Relationship Id="rId202"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12090.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2133.xml"/><Relationship Id="rId146" Type="http://schemas.openxmlformats.org/officeDocument/2006/relationships/image" Target="NULL"/><Relationship Id="rId167" Type="http://schemas.openxmlformats.org/officeDocument/2006/relationships/customXml" Target="../ink/ink12154.xml"/><Relationship Id="rId188" Type="http://schemas.openxmlformats.org/officeDocument/2006/relationships/image" Target="NULL"/><Relationship Id="rId71" Type="http://schemas.openxmlformats.org/officeDocument/2006/relationships/customXml" Target="../ink/ink12106.xml"/><Relationship Id="rId92" Type="http://schemas.openxmlformats.org/officeDocument/2006/relationships/image" Target="NULL"/><Relationship Id="rId213" Type="http://schemas.openxmlformats.org/officeDocument/2006/relationships/customXml" Target="../ink/ink12177.xml"/><Relationship Id="rId2" Type="http://schemas.openxmlformats.org/officeDocument/2006/relationships/image" Target="NULL"/><Relationship Id="rId29" Type="http://schemas.openxmlformats.org/officeDocument/2006/relationships/customXml" Target="../ink/ink12085.xml"/><Relationship Id="rId40" Type="http://schemas.openxmlformats.org/officeDocument/2006/relationships/image" Target="NULL"/><Relationship Id="rId115" Type="http://schemas.openxmlformats.org/officeDocument/2006/relationships/customXml" Target="../ink/ink12128.xml"/><Relationship Id="rId136" Type="http://schemas.openxmlformats.org/officeDocument/2006/relationships/image" Target="NULL"/><Relationship Id="rId157" Type="http://schemas.openxmlformats.org/officeDocument/2006/relationships/customXml" Target="../ink/ink12149.xml"/><Relationship Id="rId178" Type="http://schemas.openxmlformats.org/officeDocument/2006/relationships/image" Target="NULL"/><Relationship Id="rId61" Type="http://schemas.openxmlformats.org/officeDocument/2006/relationships/customXml" Target="../ink/ink12101.xml"/><Relationship Id="rId82" Type="http://schemas.openxmlformats.org/officeDocument/2006/relationships/image" Target="NULL"/><Relationship Id="rId199" Type="http://schemas.openxmlformats.org/officeDocument/2006/relationships/customXml" Target="../ink/ink12170.xml"/><Relationship Id="rId203" Type="http://schemas.openxmlformats.org/officeDocument/2006/relationships/customXml" Target="../ink/ink12172.xml"/><Relationship Id="rId19" Type="http://schemas.openxmlformats.org/officeDocument/2006/relationships/customXml" Target="../ink/ink12080.xml"/><Relationship Id="rId30" Type="http://schemas.openxmlformats.org/officeDocument/2006/relationships/image" Target="NULL"/><Relationship Id="rId105" Type="http://schemas.openxmlformats.org/officeDocument/2006/relationships/customXml" Target="../ink/ink12123.xml"/><Relationship Id="rId126" Type="http://schemas.openxmlformats.org/officeDocument/2006/relationships/image" Target="NULL"/><Relationship Id="rId147" Type="http://schemas.openxmlformats.org/officeDocument/2006/relationships/customXml" Target="../ink/ink12144.xml"/><Relationship Id="rId168" Type="http://schemas.openxmlformats.org/officeDocument/2006/relationships/image" Target="NULL"/></Relationships>
</file>

<file path=ppt/slides/_rels/slide25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2201.xml"/><Relationship Id="rId63" Type="http://schemas.openxmlformats.org/officeDocument/2006/relationships/image" Target="NULL"/><Relationship Id="rId84" Type="http://schemas.openxmlformats.org/officeDocument/2006/relationships/customXml" Target="../ink/ink12222.xml"/><Relationship Id="rId138" Type="http://schemas.openxmlformats.org/officeDocument/2006/relationships/customXml" Target="../ink/ink12249.xml"/><Relationship Id="rId159" Type="http://schemas.openxmlformats.org/officeDocument/2006/relationships/image" Target="NULL"/><Relationship Id="rId170" Type="http://schemas.openxmlformats.org/officeDocument/2006/relationships/customXml" Target="../ink/ink12265.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2196.xml"/><Relationship Id="rId53" Type="http://schemas.openxmlformats.org/officeDocument/2006/relationships/image" Target="NULL"/><Relationship Id="rId74" Type="http://schemas.openxmlformats.org/officeDocument/2006/relationships/customXml" Target="../ink/ink12217.xml"/><Relationship Id="rId128" Type="http://schemas.openxmlformats.org/officeDocument/2006/relationships/customXml" Target="../ink/ink12244.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2260.xml"/><Relationship Id="rId181" Type="http://schemas.openxmlformats.org/officeDocument/2006/relationships/image" Target="NULL"/><Relationship Id="rId216" Type="http://schemas.openxmlformats.org/officeDocument/2006/relationships/customXml" Target="../ink/ink12288.xml"/><Relationship Id="rId22" Type="http://schemas.openxmlformats.org/officeDocument/2006/relationships/customXml" Target="../ink/ink12191.xml"/><Relationship Id="rId43" Type="http://schemas.openxmlformats.org/officeDocument/2006/relationships/image" Target="NULL"/><Relationship Id="rId64" Type="http://schemas.openxmlformats.org/officeDocument/2006/relationships/customXml" Target="../ink/ink12212.xml"/><Relationship Id="rId118" Type="http://schemas.openxmlformats.org/officeDocument/2006/relationships/customXml" Target="../ink/ink1223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2255.xml"/><Relationship Id="rId171" Type="http://schemas.openxmlformats.org/officeDocument/2006/relationships/image" Target="NULL"/><Relationship Id="rId192" Type="http://schemas.openxmlformats.org/officeDocument/2006/relationships/customXml" Target="../ink/ink12276.xml"/><Relationship Id="rId206" Type="http://schemas.openxmlformats.org/officeDocument/2006/relationships/customXml" Target="../ink/ink12283.xml"/><Relationship Id="rId12" Type="http://schemas.openxmlformats.org/officeDocument/2006/relationships/customXml" Target="../ink/ink12186.xml"/><Relationship Id="rId33" Type="http://schemas.openxmlformats.org/officeDocument/2006/relationships/image" Target="NULL"/><Relationship Id="rId108" Type="http://schemas.openxmlformats.org/officeDocument/2006/relationships/customXml" Target="../ink/ink12234.xml"/><Relationship Id="rId129" Type="http://schemas.openxmlformats.org/officeDocument/2006/relationships/image" Target="NULL"/><Relationship Id="rId54" Type="http://schemas.openxmlformats.org/officeDocument/2006/relationships/customXml" Target="../ink/ink12207.xml"/><Relationship Id="rId75" Type="http://schemas.openxmlformats.org/officeDocument/2006/relationships/image" Target="NULL"/><Relationship Id="rId96" Type="http://schemas.openxmlformats.org/officeDocument/2006/relationships/customXml" Target="../ink/ink12228.xml"/><Relationship Id="rId140" Type="http://schemas.openxmlformats.org/officeDocument/2006/relationships/customXml" Target="../ink/ink12250.xml"/><Relationship Id="rId161" Type="http://schemas.openxmlformats.org/officeDocument/2006/relationships/image" Target="NULL"/><Relationship Id="rId182" Type="http://schemas.openxmlformats.org/officeDocument/2006/relationships/customXml" Target="../ink/ink12271.xml"/><Relationship Id="rId217" Type="http://schemas.openxmlformats.org/officeDocument/2006/relationships/image" Target="NULL"/><Relationship Id="rId6" Type="http://schemas.openxmlformats.org/officeDocument/2006/relationships/customXml" Target="../ink/ink12183.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2202.xml"/><Relationship Id="rId65" Type="http://schemas.openxmlformats.org/officeDocument/2006/relationships/image" Target="NULL"/><Relationship Id="rId86" Type="http://schemas.openxmlformats.org/officeDocument/2006/relationships/customXml" Target="../ink/ink12223.xml"/><Relationship Id="rId130" Type="http://schemas.openxmlformats.org/officeDocument/2006/relationships/customXml" Target="../ink/ink12245.xml"/><Relationship Id="rId151" Type="http://schemas.openxmlformats.org/officeDocument/2006/relationships/image" Target="NULL"/><Relationship Id="rId172" Type="http://schemas.openxmlformats.org/officeDocument/2006/relationships/customXml" Target="../ink/ink12266.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2197.xml"/><Relationship Id="rId55" Type="http://schemas.openxmlformats.org/officeDocument/2006/relationships/image" Target="NULL"/><Relationship Id="rId76" Type="http://schemas.openxmlformats.org/officeDocument/2006/relationships/customXml" Target="../ink/ink12218.xml"/><Relationship Id="rId97" Type="http://schemas.openxmlformats.org/officeDocument/2006/relationships/image" Target="NULL"/><Relationship Id="rId120" Type="http://schemas.openxmlformats.org/officeDocument/2006/relationships/customXml" Target="../ink/ink12240.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2261.xml"/><Relationship Id="rId183" Type="http://schemas.openxmlformats.org/officeDocument/2006/relationships/image" Target="NULL"/><Relationship Id="rId218" Type="http://schemas.openxmlformats.org/officeDocument/2006/relationships/customXml" Target="../ink/ink12289.xml"/><Relationship Id="rId24" Type="http://schemas.openxmlformats.org/officeDocument/2006/relationships/customXml" Target="../ink/ink12192.xml"/><Relationship Id="rId45" Type="http://schemas.openxmlformats.org/officeDocument/2006/relationships/image" Target="NULL"/><Relationship Id="rId66" Type="http://schemas.openxmlformats.org/officeDocument/2006/relationships/customXml" Target="../ink/ink12213.xml"/><Relationship Id="rId87" Type="http://schemas.openxmlformats.org/officeDocument/2006/relationships/image" Target="NULL"/><Relationship Id="rId110" Type="http://schemas.openxmlformats.org/officeDocument/2006/relationships/customXml" Target="../ink/ink12235.xml"/><Relationship Id="rId131" Type="http://schemas.openxmlformats.org/officeDocument/2006/relationships/image" Target="NULL"/><Relationship Id="rId152" Type="http://schemas.openxmlformats.org/officeDocument/2006/relationships/customXml" Target="../ink/ink12256.xml"/><Relationship Id="rId173" Type="http://schemas.openxmlformats.org/officeDocument/2006/relationships/image" Target="NULL"/><Relationship Id="rId194" Type="http://schemas.openxmlformats.org/officeDocument/2006/relationships/customXml" Target="../ink/ink12277.xml"/><Relationship Id="rId208" Type="http://schemas.openxmlformats.org/officeDocument/2006/relationships/customXml" Target="../ink/ink12284.xml"/><Relationship Id="rId14" Type="http://schemas.openxmlformats.org/officeDocument/2006/relationships/customXml" Target="../ink/ink12187.xml"/><Relationship Id="rId35" Type="http://schemas.openxmlformats.org/officeDocument/2006/relationships/image" Target="NULL"/><Relationship Id="rId56" Type="http://schemas.openxmlformats.org/officeDocument/2006/relationships/customXml" Target="../ink/ink12208.xml"/><Relationship Id="rId77" Type="http://schemas.openxmlformats.org/officeDocument/2006/relationships/image" Target="NULL"/><Relationship Id="rId100" Type="http://schemas.openxmlformats.org/officeDocument/2006/relationships/customXml" Target="../ink/ink12230.xml"/><Relationship Id="rId8" Type="http://schemas.openxmlformats.org/officeDocument/2006/relationships/customXml" Target="../ink/ink12184.xml"/><Relationship Id="rId51" Type="http://schemas.openxmlformats.org/officeDocument/2006/relationships/image" Target="NULL"/><Relationship Id="rId72" Type="http://schemas.openxmlformats.org/officeDocument/2006/relationships/customXml" Target="../ink/ink12216.xml"/><Relationship Id="rId93" Type="http://schemas.openxmlformats.org/officeDocument/2006/relationships/image" Target="NULL"/><Relationship Id="rId98" Type="http://schemas.openxmlformats.org/officeDocument/2006/relationships/customXml" Target="../ink/ink12229.xml"/><Relationship Id="rId121" Type="http://schemas.openxmlformats.org/officeDocument/2006/relationships/image" Target="NULL"/><Relationship Id="rId142" Type="http://schemas.openxmlformats.org/officeDocument/2006/relationships/customXml" Target="../ink/ink12251.xml"/><Relationship Id="rId163" Type="http://schemas.openxmlformats.org/officeDocument/2006/relationships/image" Target="NULL"/><Relationship Id="rId184" Type="http://schemas.openxmlformats.org/officeDocument/2006/relationships/customXml" Target="../ink/ink12272.xml"/><Relationship Id="rId189" Type="http://schemas.openxmlformats.org/officeDocument/2006/relationships/image" Target="NULL"/><Relationship Id="rId21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12287.xml"/><Relationship Id="rId25" Type="http://schemas.openxmlformats.org/officeDocument/2006/relationships/image" Target="NULL"/><Relationship Id="rId46" Type="http://schemas.openxmlformats.org/officeDocument/2006/relationships/customXml" Target="../ink/ink12203.xml"/><Relationship Id="rId67" Type="http://schemas.openxmlformats.org/officeDocument/2006/relationships/image" Target="NULL"/><Relationship Id="rId116" Type="http://schemas.openxmlformats.org/officeDocument/2006/relationships/customXml" Target="../ink/ink12238.xml"/><Relationship Id="rId137" Type="http://schemas.openxmlformats.org/officeDocument/2006/relationships/image" Target="NULL"/><Relationship Id="rId158" Type="http://schemas.openxmlformats.org/officeDocument/2006/relationships/customXml" Target="../ink/ink12259.xml"/><Relationship Id="rId20" Type="http://schemas.openxmlformats.org/officeDocument/2006/relationships/customXml" Target="../ink/ink12190.xml"/><Relationship Id="rId41" Type="http://schemas.openxmlformats.org/officeDocument/2006/relationships/image" Target="NULL"/><Relationship Id="rId62" Type="http://schemas.openxmlformats.org/officeDocument/2006/relationships/customXml" Target="../ink/ink12211.xml"/><Relationship Id="rId83" Type="http://schemas.openxmlformats.org/officeDocument/2006/relationships/image" Target="NULL"/><Relationship Id="rId88" Type="http://schemas.openxmlformats.org/officeDocument/2006/relationships/customXml" Target="../ink/ink12224.xml"/><Relationship Id="rId111" Type="http://schemas.openxmlformats.org/officeDocument/2006/relationships/image" Target="NULL"/><Relationship Id="rId132" Type="http://schemas.openxmlformats.org/officeDocument/2006/relationships/customXml" Target="../ink/ink12246.xml"/><Relationship Id="rId153" Type="http://schemas.openxmlformats.org/officeDocument/2006/relationships/image" Target="NULL"/><Relationship Id="rId174" Type="http://schemas.openxmlformats.org/officeDocument/2006/relationships/customXml" Target="../ink/ink12267.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12275.xml"/><Relationship Id="rId204" Type="http://schemas.openxmlformats.org/officeDocument/2006/relationships/customXml" Target="../ink/ink12282.xml"/><Relationship Id="rId220" Type="http://schemas.openxmlformats.org/officeDocument/2006/relationships/customXml" Target="../ink/ink12290.xml"/><Relationship Id="rId15" Type="http://schemas.openxmlformats.org/officeDocument/2006/relationships/image" Target="NULL"/><Relationship Id="rId36" Type="http://schemas.openxmlformats.org/officeDocument/2006/relationships/customXml" Target="../ink/ink12198.xml"/><Relationship Id="rId57" Type="http://schemas.openxmlformats.org/officeDocument/2006/relationships/image" Target="NULL"/><Relationship Id="rId106" Type="http://schemas.openxmlformats.org/officeDocument/2006/relationships/customXml" Target="../ink/ink12233.xml"/><Relationship Id="rId127" Type="http://schemas.openxmlformats.org/officeDocument/2006/relationships/image" Target="NULL"/><Relationship Id="rId10" Type="http://schemas.openxmlformats.org/officeDocument/2006/relationships/customXml" Target="../ink/ink12185.xml"/><Relationship Id="rId31" Type="http://schemas.openxmlformats.org/officeDocument/2006/relationships/image" Target="NULL"/><Relationship Id="rId52" Type="http://schemas.openxmlformats.org/officeDocument/2006/relationships/customXml" Target="../ink/ink12206.xml"/><Relationship Id="rId73" Type="http://schemas.openxmlformats.org/officeDocument/2006/relationships/image" Target="NULL"/><Relationship Id="rId78" Type="http://schemas.openxmlformats.org/officeDocument/2006/relationships/customXml" Target="../ink/ink12219.xml"/><Relationship Id="rId94" Type="http://schemas.openxmlformats.org/officeDocument/2006/relationships/customXml" Target="../ink/ink12227.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2241.xml"/><Relationship Id="rId143" Type="http://schemas.openxmlformats.org/officeDocument/2006/relationships/image" Target="NULL"/><Relationship Id="rId148" Type="http://schemas.openxmlformats.org/officeDocument/2006/relationships/customXml" Target="../ink/ink12254.xml"/><Relationship Id="rId164" Type="http://schemas.openxmlformats.org/officeDocument/2006/relationships/customXml" Target="../ink/ink12262.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2182.xml"/><Relationship Id="rId9" Type="http://schemas.openxmlformats.org/officeDocument/2006/relationships/image" Target="NULL"/><Relationship Id="rId180" Type="http://schemas.openxmlformats.org/officeDocument/2006/relationships/customXml" Target="../ink/ink12270.xml"/><Relationship Id="rId210" Type="http://schemas.openxmlformats.org/officeDocument/2006/relationships/customXml" Target="../ink/ink12285.xml"/><Relationship Id="rId215" Type="http://schemas.openxmlformats.org/officeDocument/2006/relationships/image" Target="NULL"/><Relationship Id="rId26" Type="http://schemas.openxmlformats.org/officeDocument/2006/relationships/customXml" Target="../ink/ink12193.xml"/><Relationship Id="rId47" Type="http://schemas.openxmlformats.org/officeDocument/2006/relationships/image" Target="NULL"/><Relationship Id="rId68" Type="http://schemas.openxmlformats.org/officeDocument/2006/relationships/customXml" Target="../ink/ink12214.xml"/><Relationship Id="rId89" Type="http://schemas.openxmlformats.org/officeDocument/2006/relationships/image" Target="NULL"/><Relationship Id="rId112" Type="http://schemas.openxmlformats.org/officeDocument/2006/relationships/customXml" Target="../ink/ink12236.xml"/><Relationship Id="rId133" Type="http://schemas.openxmlformats.org/officeDocument/2006/relationships/image" Target="NULL"/><Relationship Id="rId154" Type="http://schemas.openxmlformats.org/officeDocument/2006/relationships/customXml" Target="../ink/ink12257.xml"/><Relationship Id="rId175" Type="http://schemas.openxmlformats.org/officeDocument/2006/relationships/image" Target="NULL"/><Relationship Id="rId196" Type="http://schemas.openxmlformats.org/officeDocument/2006/relationships/customXml" Target="../ink/ink12278.xml"/><Relationship Id="rId200" Type="http://schemas.openxmlformats.org/officeDocument/2006/relationships/customXml" Target="../ink/ink12280.xml"/><Relationship Id="rId16" Type="http://schemas.openxmlformats.org/officeDocument/2006/relationships/customXml" Target="../ink/ink12188.xml"/><Relationship Id="rId221"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12209.xml"/><Relationship Id="rId79" Type="http://schemas.openxmlformats.org/officeDocument/2006/relationships/image" Target="NULL"/><Relationship Id="rId102" Type="http://schemas.openxmlformats.org/officeDocument/2006/relationships/customXml" Target="../ink/ink12231.xml"/><Relationship Id="rId123" Type="http://schemas.openxmlformats.org/officeDocument/2006/relationships/image" Target="NULL"/><Relationship Id="rId144" Type="http://schemas.openxmlformats.org/officeDocument/2006/relationships/customXml" Target="../ink/ink12252.xml"/><Relationship Id="rId90" Type="http://schemas.openxmlformats.org/officeDocument/2006/relationships/customXml" Target="../ink/ink12225.xml"/><Relationship Id="rId165" Type="http://schemas.openxmlformats.org/officeDocument/2006/relationships/image" Target="NULL"/><Relationship Id="rId186" Type="http://schemas.openxmlformats.org/officeDocument/2006/relationships/customXml" Target="../ink/ink12273.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220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2247.xml"/><Relationship Id="rId80" Type="http://schemas.openxmlformats.org/officeDocument/2006/relationships/customXml" Target="../ink/ink12220.xml"/><Relationship Id="rId155" Type="http://schemas.openxmlformats.org/officeDocument/2006/relationships/image" Target="NULL"/><Relationship Id="rId176" Type="http://schemas.openxmlformats.org/officeDocument/2006/relationships/customXml" Target="../ink/ink12268.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customXml" Target="../ink/ink12291.xml"/><Relationship Id="rId17" Type="http://schemas.openxmlformats.org/officeDocument/2006/relationships/image" Target="NULL"/><Relationship Id="rId38" Type="http://schemas.openxmlformats.org/officeDocument/2006/relationships/customXml" Target="../ink/ink12199.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2242.xml"/><Relationship Id="rId70" Type="http://schemas.openxmlformats.org/officeDocument/2006/relationships/customXml" Target="../ink/ink12215.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2263.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12286.xml"/><Relationship Id="rId28" Type="http://schemas.openxmlformats.org/officeDocument/2006/relationships/customXml" Target="../ink/ink12194.xml"/><Relationship Id="rId49" Type="http://schemas.openxmlformats.org/officeDocument/2006/relationships/image" Target="NULL"/><Relationship Id="rId114" Type="http://schemas.openxmlformats.org/officeDocument/2006/relationships/customXml" Target="../ink/ink12237.xml"/><Relationship Id="rId60" Type="http://schemas.openxmlformats.org/officeDocument/2006/relationships/customXml" Target="../ink/ink12210.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2258.xml"/><Relationship Id="rId177" Type="http://schemas.openxmlformats.org/officeDocument/2006/relationships/image" Target="NULL"/><Relationship Id="rId198" Type="http://schemas.openxmlformats.org/officeDocument/2006/relationships/customXml" Target="../ink/ink12279.xml"/><Relationship Id="rId202" Type="http://schemas.openxmlformats.org/officeDocument/2006/relationships/customXml" Target="../ink/ink12281.xml"/><Relationship Id="rId223" Type="http://schemas.openxmlformats.org/officeDocument/2006/relationships/image" Target="NULL"/><Relationship Id="rId18" Type="http://schemas.openxmlformats.org/officeDocument/2006/relationships/customXml" Target="../ink/ink12189.xml"/><Relationship Id="rId39" Type="http://schemas.openxmlformats.org/officeDocument/2006/relationships/image" Target="NULL"/><Relationship Id="rId50" Type="http://schemas.openxmlformats.org/officeDocument/2006/relationships/customXml" Target="../ink/ink12205.xml"/><Relationship Id="rId104" Type="http://schemas.openxmlformats.org/officeDocument/2006/relationships/customXml" Target="../ink/ink12232.xml"/><Relationship Id="rId125" Type="http://schemas.openxmlformats.org/officeDocument/2006/relationships/image" Target="NULL"/><Relationship Id="rId146" Type="http://schemas.openxmlformats.org/officeDocument/2006/relationships/customXml" Target="../ink/ink12253.xml"/><Relationship Id="rId167" Type="http://schemas.openxmlformats.org/officeDocument/2006/relationships/image" Target="NULL"/><Relationship Id="rId188" Type="http://schemas.openxmlformats.org/officeDocument/2006/relationships/customXml" Target="../ink/ink12274.xml"/><Relationship Id="rId71" Type="http://schemas.openxmlformats.org/officeDocument/2006/relationships/image" Target="NULL"/><Relationship Id="rId92" Type="http://schemas.openxmlformats.org/officeDocument/2006/relationships/customXml" Target="../ink/ink12226.xml"/><Relationship Id="rId213" Type="http://schemas.openxmlformats.org/officeDocument/2006/relationships/image" Target="NULL"/><Relationship Id="rId2" Type="http://schemas.openxmlformats.org/officeDocument/2006/relationships/image" Target="NULL"/><Relationship Id="rId29" Type="http://schemas.openxmlformats.org/officeDocument/2006/relationships/image" Target="NULL"/><Relationship Id="rId40" Type="http://schemas.openxmlformats.org/officeDocument/2006/relationships/customXml" Target="../ink/ink12200.xml"/><Relationship Id="rId115" Type="http://schemas.openxmlformats.org/officeDocument/2006/relationships/image" Target="NULL"/><Relationship Id="rId136" Type="http://schemas.openxmlformats.org/officeDocument/2006/relationships/customXml" Target="../ink/ink12248.xml"/><Relationship Id="rId157" Type="http://schemas.openxmlformats.org/officeDocument/2006/relationships/image" Target="NULL"/><Relationship Id="rId178" Type="http://schemas.openxmlformats.org/officeDocument/2006/relationships/customXml" Target="../ink/ink12269.xml"/><Relationship Id="rId61" Type="http://schemas.openxmlformats.org/officeDocument/2006/relationships/image" Target="NULL"/><Relationship Id="rId82" Type="http://schemas.openxmlformats.org/officeDocument/2006/relationships/customXml" Target="../ink/ink12221.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30" Type="http://schemas.openxmlformats.org/officeDocument/2006/relationships/customXml" Target="../ink/ink12195.xml"/><Relationship Id="rId105" Type="http://schemas.openxmlformats.org/officeDocument/2006/relationships/image" Target="NULL"/><Relationship Id="rId126" Type="http://schemas.openxmlformats.org/officeDocument/2006/relationships/customXml" Target="../ink/ink12243.xml"/><Relationship Id="rId147" Type="http://schemas.openxmlformats.org/officeDocument/2006/relationships/image" Target="NULL"/><Relationship Id="rId168" Type="http://schemas.openxmlformats.org/officeDocument/2006/relationships/customXml" Target="../ink/ink12264.xml"/></Relationships>
</file>

<file path=ppt/slides/_rels/slide257.xml.rels><?xml version="1.0" encoding="UTF-8" standalone="yes"?>
<Relationships xmlns="http://schemas.openxmlformats.org/package/2006/relationships"><Relationship Id="rId117" Type="http://schemas.openxmlformats.org/officeDocument/2006/relationships/customXml" Target="../ink/ink12348.xml"/><Relationship Id="rId21" Type="http://schemas.openxmlformats.org/officeDocument/2006/relationships/customXml" Target="../ink/ink12300.xml"/><Relationship Id="rId42" Type="http://schemas.openxmlformats.org/officeDocument/2006/relationships/image" Target="NULL"/><Relationship Id="rId63" Type="http://schemas.openxmlformats.org/officeDocument/2006/relationships/customXml" Target="../ink/ink12321.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2369.xml"/><Relationship Id="rId170" Type="http://schemas.openxmlformats.org/officeDocument/2006/relationships/image" Target="NULL"/><Relationship Id="rId191" Type="http://schemas.openxmlformats.org/officeDocument/2006/relationships/customXml" Target="../ink/ink12385.xml"/><Relationship Id="rId205" Type="http://schemas.openxmlformats.org/officeDocument/2006/relationships/customXml" Target="../ink/ink12392.xml"/><Relationship Id="rId107" Type="http://schemas.openxmlformats.org/officeDocument/2006/relationships/customXml" Target="../ink/ink12343.xml"/><Relationship Id="rId11" Type="http://schemas.openxmlformats.org/officeDocument/2006/relationships/customXml" Target="../ink/ink12295.xml"/><Relationship Id="rId32" Type="http://schemas.openxmlformats.org/officeDocument/2006/relationships/image" Target="NULL"/><Relationship Id="rId53" Type="http://schemas.openxmlformats.org/officeDocument/2006/relationships/customXml" Target="../ink/ink12316.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2364.xml"/><Relationship Id="rId5" Type="http://schemas.openxmlformats.org/officeDocument/2006/relationships/customXml" Target="../ink/ink12292.xml"/><Relationship Id="rId95" Type="http://schemas.openxmlformats.org/officeDocument/2006/relationships/customXml" Target="../ink/ink12337.xml"/><Relationship Id="rId160" Type="http://schemas.openxmlformats.org/officeDocument/2006/relationships/image" Target="NULL"/><Relationship Id="rId181" Type="http://schemas.openxmlformats.org/officeDocument/2006/relationships/customXml" Target="../ink/ink12380.xml"/><Relationship Id="rId216"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2311.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2359.xml"/><Relationship Id="rId85" Type="http://schemas.openxmlformats.org/officeDocument/2006/relationships/customXml" Target="../ink/ink12332.xml"/><Relationship Id="rId150" Type="http://schemas.openxmlformats.org/officeDocument/2006/relationships/image" Target="NULL"/><Relationship Id="rId171" Type="http://schemas.openxmlformats.org/officeDocument/2006/relationships/customXml" Target="../ink/ink12375.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2306.xml"/><Relationship Id="rId108" Type="http://schemas.openxmlformats.org/officeDocument/2006/relationships/image" Target="NULL"/><Relationship Id="rId129" Type="http://schemas.openxmlformats.org/officeDocument/2006/relationships/customXml" Target="../ink/ink12354.xml"/><Relationship Id="rId54" Type="http://schemas.openxmlformats.org/officeDocument/2006/relationships/image" Target="NULL"/><Relationship Id="rId75" Type="http://schemas.openxmlformats.org/officeDocument/2006/relationships/customXml" Target="../ink/ink12327.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2370.xml"/><Relationship Id="rId182" Type="http://schemas.openxmlformats.org/officeDocument/2006/relationships/image" Target="NULL"/><Relationship Id="rId217" Type="http://schemas.openxmlformats.org/officeDocument/2006/relationships/customXml" Target="../ink/ink12398.xml"/><Relationship Id="rId6" Type="http://schemas.openxmlformats.org/officeDocument/2006/relationships/image" Target="NULL"/><Relationship Id="rId23" Type="http://schemas.openxmlformats.org/officeDocument/2006/relationships/customXml" Target="../ink/ink12301.xml"/><Relationship Id="rId119" Type="http://schemas.openxmlformats.org/officeDocument/2006/relationships/customXml" Target="../ink/ink12349.xml"/><Relationship Id="rId44" Type="http://schemas.openxmlformats.org/officeDocument/2006/relationships/image" Target="NULL"/><Relationship Id="rId65" Type="http://schemas.openxmlformats.org/officeDocument/2006/relationships/customXml" Target="../ink/ink12322.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2365.xml"/><Relationship Id="rId172" Type="http://schemas.openxmlformats.org/officeDocument/2006/relationships/image" Target="NULL"/><Relationship Id="rId193" Type="http://schemas.openxmlformats.org/officeDocument/2006/relationships/customXml" Target="../ink/ink12386.xml"/><Relationship Id="rId207" Type="http://schemas.openxmlformats.org/officeDocument/2006/relationships/customXml" Target="../ink/ink12393.xml"/><Relationship Id="rId13" Type="http://schemas.openxmlformats.org/officeDocument/2006/relationships/customXml" Target="../ink/ink12296.xml"/><Relationship Id="rId109" Type="http://schemas.openxmlformats.org/officeDocument/2006/relationships/customXml" Target="../ink/ink12344.xml"/><Relationship Id="rId34" Type="http://schemas.openxmlformats.org/officeDocument/2006/relationships/image" Target="NULL"/><Relationship Id="rId55" Type="http://schemas.openxmlformats.org/officeDocument/2006/relationships/customXml" Target="../ink/ink12317.xml"/><Relationship Id="rId76" Type="http://schemas.openxmlformats.org/officeDocument/2006/relationships/image" Target="NULL"/><Relationship Id="rId97" Type="http://schemas.openxmlformats.org/officeDocument/2006/relationships/customXml" Target="../ink/ink12338.xml"/><Relationship Id="rId120" Type="http://schemas.openxmlformats.org/officeDocument/2006/relationships/image" Target="NULL"/><Relationship Id="rId141" Type="http://schemas.openxmlformats.org/officeDocument/2006/relationships/customXml" Target="../ink/ink12360.xml"/><Relationship Id="rId7" Type="http://schemas.openxmlformats.org/officeDocument/2006/relationships/customXml" Target="../ink/ink12293.xml"/><Relationship Id="rId162" Type="http://schemas.openxmlformats.org/officeDocument/2006/relationships/image" Target="NULL"/><Relationship Id="rId183" Type="http://schemas.openxmlformats.org/officeDocument/2006/relationships/customXml" Target="../ink/ink12381.xml"/><Relationship Id="rId218" Type="http://schemas.openxmlformats.org/officeDocument/2006/relationships/image" Target="NULL"/><Relationship Id="rId24" Type="http://schemas.openxmlformats.org/officeDocument/2006/relationships/image" Target="NULL"/><Relationship Id="rId45" Type="http://schemas.openxmlformats.org/officeDocument/2006/relationships/customXml" Target="../ink/ink12312.xml"/><Relationship Id="rId66" Type="http://schemas.openxmlformats.org/officeDocument/2006/relationships/image" Target="NULL"/><Relationship Id="rId87" Type="http://schemas.openxmlformats.org/officeDocument/2006/relationships/customXml" Target="../ink/ink12333.xml"/><Relationship Id="rId110" Type="http://schemas.openxmlformats.org/officeDocument/2006/relationships/image" Target="NULL"/><Relationship Id="rId131" Type="http://schemas.openxmlformats.org/officeDocument/2006/relationships/customXml" Target="../ink/ink12355.xml"/><Relationship Id="rId152" Type="http://schemas.openxmlformats.org/officeDocument/2006/relationships/image" Target="NULL"/><Relationship Id="rId173" Type="http://schemas.openxmlformats.org/officeDocument/2006/relationships/customXml" Target="../ink/ink12376.xml"/><Relationship Id="rId194" Type="http://schemas.openxmlformats.org/officeDocument/2006/relationships/image" Target="NULL"/><Relationship Id="rId208" Type="http://schemas.openxmlformats.org/officeDocument/2006/relationships/image" Target="NULL"/><Relationship Id="rId14" Type="http://schemas.openxmlformats.org/officeDocument/2006/relationships/image" Target="NULL"/><Relationship Id="rId35" Type="http://schemas.openxmlformats.org/officeDocument/2006/relationships/customXml" Target="../ink/ink12307.xml"/><Relationship Id="rId56" Type="http://schemas.openxmlformats.org/officeDocument/2006/relationships/image" Target="NULL"/><Relationship Id="rId77" Type="http://schemas.openxmlformats.org/officeDocument/2006/relationships/customXml" Target="../ink/ink12328.xml"/><Relationship Id="rId100"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2315.xml"/><Relationship Id="rId72" Type="http://schemas.openxmlformats.org/officeDocument/2006/relationships/image" Target="NULL"/><Relationship Id="rId93" Type="http://schemas.openxmlformats.org/officeDocument/2006/relationships/customXml" Target="../ink/ink12336.xml"/><Relationship Id="rId98" Type="http://schemas.openxmlformats.org/officeDocument/2006/relationships/image" Target="NULL"/><Relationship Id="rId121" Type="http://schemas.openxmlformats.org/officeDocument/2006/relationships/customXml" Target="../ink/ink12350.xml"/><Relationship Id="rId142" Type="http://schemas.openxmlformats.org/officeDocument/2006/relationships/image" Target="NULL"/><Relationship Id="rId163" Type="http://schemas.openxmlformats.org/officeDocument/2006/relationships/customXml" Target="../ink/ink12371.xml"/><Relationship Id="rId184" Type="http://schemas.openxmlformats.org/officeDocument/2006/relationships/image" Target="NULL"/><Relationship Id="rId189" Type="http://schemas.openxmlformats.org/officeDocument/2006/relationships/customXml" Target="../ink/ink12384.xml"/><Relationship Id="rId219" Type="http://schemas.openxmlformats.org/officeDocument/2006/relationships/customXml" Target="../ink/ink12399.xml"/><Relationship Id="rId3" Type="http://schemas.openxmlformats.org/officeDocument/2006/relationships/image" Target="NULL"/><Relationship Id="rId214" Type="http://schemas.openxmlformats.org/officeDocument/2006/relationships/image" Target="NULL"/><Relationship Id="rId25" Type="http://schemas.openxmlformats.org/officeDocument/2006/relationships/customXml" Target="../ink/ink12302.xml"/><Relationship Id="rId46" Type="http://schemas.openxmlformats.org/officeDocument/2006/relationships/image" Target="NULL"/><Relationship Id="rId67" Type="http://schemas.openxmlformats.org/officeDocument/2006/relationships/customXml" Target="../ink/ink12323.xml"/><Relationship Id="rId116" Type="http://schemas.openxmlformats.org/officeDocument/2006/relationships/image" Target="NULL"/><Relationship Id="rId137" Type="http://schemas.openxmlformats.org/officeDocument/2006/relationships/customXml" Target="../ink/ink12358.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2310.xml"/><Relationship Id="rId62" Type="http://schemas.openxmlformats.org/officeDocument/2006/relationships/image" Target="NULL"/><Relationship Id="rId83" Type="http://schemas.openxmlformats.org/officeDocument/2006/relationships/customXml" Target="../ink/ink12331.xml"/><Relationship Id="rId88" Type="http://schemas.openxmlformats.org/officeDocument/2006/relationships/image" Target="NULL"/><Relationship Id="rId111" Type="http://schemas.openxmlformats.org/officeDocument/2006/relationships/customXml" Target="../ink/ink12345.xml"/><Relationship Id="rId132" Type="http://schemas.openxmlformats.org/officeDocument/2006/relationships/image" Target="NULL"/><Relationship Id="rId153" Type="http://schemas.openxmlformats.org/officeDocument/2006/relationships/customXml" Target="../ink/ink12366.xml"/><Relationship Id="rId174" Type="http://schemas.openxmlformats.org/officeDocument/2006/relationships/image" Target="NULL"/><Relationship Id="rId179" Type="http://schemas.openxmlformats.org/officeDocument/2006/relationships/customXml" Target="../ink/ink12379.xml"/><Relationship Id="rId195" Type="http://schemas.openxmlformats.org/officeDocument/2006/relationships/customXml" Target="../ink/ink12387.xml"/><Relationship Id="rId209" Type="http://schemas.openxmlformats.org/officeDocument/2006/relationships/customXml" Target="../ink/ink12394.xml"/><Relationship Id="rId190" Type="http://schemas.openxmlformats.org/officeDocument/2006/relationships/image" Target="NULL"/><Relationship Id="rId204" Type="http://schemas.openxmlformats.org/officeDocument/2006/relationships/image" Target="NULL"/><Relationship Id="rId220" Type="http://schemas.openxmlformats.org/officeDocument/2006/relationships/image" Target="NULL"/><Relationship Id="rId15" Type="http://schemas.openxmlformats.org/officeDocument/2006/relationships/customXml" Target="../ink/ink12297.xml"/><Relationship Id="rId36" Type="http://schemas.openxmlformats.org/officeDocument/2006/relationships/image" Target="NULL"/><Relationship Id="rId57" Type="http://schemas.openxmlformats.org/officeDocument/2006/relationships/customXml" Target="../ink/ink12318.xml"/><Relationship Id="rId106" Type="http://schemas.openxmlformats.org/officeDocument/2006/relationships/image" Target="NULL"/><Relationship Id="rId127" Type="http://schemas.openxmlformats.org/officeDocument/2006/relationships/customXml" Target="../ink/ink12353.xml"/><Relationship Id="rId10" Type="http://schemas.openxmlformats.org/officeDocument/2006/relationships/image" Target="NULL"/><Relationship Id="rId31" Type="http://schemas.openxmlformats.org/officeDocument/2006/relationships/customXml" Target="../ink/ink12305.xml"/><Relationship Id="rId52" Type="http://schemas.openxmlformats.org/officeDocument/2006/relationships/image" Target="NULL"/><Relationship Id="rId73" Type="http://schemas.openxmlformats.org/officeDocument/2006/relationships/customXml" Target="../ink/ink12326.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2339.xml"/><Relationship Id="rId101" Type="http://schemas.openxmlformats.org/officeDocument/2006/relationships/customXml" Target="../ink/ink12340.xml"/><Relationship Id="rId122" Type="http://schemas.openxmlformats.org/officeDocument/2006/relationships/image" Target="NULL"/><Relationship Id="rId143" Type="http://schemas.openxmlformats.org/officeDocument/2006/relationships/customXml" Target="../ink/ink12361.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2374.xml"/><Relationship Id="rId185" Type="http://schemas.openxmlformats.org/officeDocument/2006/relationships/customXml" Target="../ink/ink12382.xml"/><Relationship Id="rId4" Type="http://schemas.openxmlformats.org/officeDocument/2006/relationships/image" Target="NULL"/><Relationship Id="rId9" Type="http://schemas.openxmlformats.org/officeDocument/2006/relationships/customXml" Target="../ink/ink12294.xml"/><Relationship Id="rId180" Type="http://schemas.openxmlformats.org/officeDocument/2006/relationships/image" Target="NULL"/><Relationship Id="rId210" Type="http://schemas.openxmlformats.org/officeDocument/2006/relationships/image" Target="NULL"/><Relationship Id="rId215" Type="http://schemas.openxmlformats.org/officeDocument/2006/relationships/customXml" Target="../ink/ink12397.xml"/><Relationship Id="rId26" Type="http://schemas.openxmlformats.org/officeDocument/2006/relationships/image" Target="NULL"/><Relationship Id="rId47" Type="http://schemas.openxmlformats.org/officeDocument/2006/relationships/customXml" Target="../ink/ink12313.xml"/><Relationship Id="rId68" Type="http://schemas.openxmlformats.org/officeDocument/2006/relationships/image" Target="NULL"/><Relationship Id="rId89" Type="http://schemas.openxmlformats.org/officeDocument/2006/relationships/customXml" Target="../ink/ink12334.xml"/><Relationship Id="rId112" Type="http://schemas.openxmlformats.org/officeDocument/2006/relationships/image" Target="NULL"/><Relationship Id="rId133" Type="http://schemas.openxmlformats.org/officeDocument/2006/relationships/customXml" Target="../ink/ink12356.xml"/><Relationship Id="rId154" Type="http://schemas.openxmlformats.org/officeDocument/2006/relationships/image" Target="NULL"/><Relationship Id="rId175" Type="http://schemas.openxmlformats.org/officeDocument/2006/relationships/customXml" Target="../ink/ink12377.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221" Type="http://schemas.openxmlformats.org/officeDocument/2006/relationships/customXml" Target="../ink/ink12400.xml"/><Relationship Id="rId37" Type="http://schemas.openxmlformats.org/officeDocument/2006/relationships/customXml" Target="../ink/ink12308.xml"/><Relationship Id="rId58" Type="http://schemas.openxmlformats.org/officeDocument/2006/relationships/image" Target="NULL"/><Relationship Id="rId79" Type="http://schemas.openxmlformats.org/officeDocument/2006/relationships/customXml" Target="../ink/ink12329.xml"/><Relationship Id="rId102" Type="http://schemas.openxmlformats.org/officeDocument/2006/relationships/image" Target="NULL"/><Relationship Id="rId123" Type="http://schemas.openxmlformats.org/officeDocument/2006/relationships/customXml" Target="../ink/ink12351.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2372.xml"/><Relationship Id="rId186" Type="http://schemas.openxmlformats.org/officeDocument/2006/relationships/image" Target="NULL"/><Relationship Id="rId211" Type="http://schemas.openxmlformats.org/officeDocument/2006/relationships/customXml" Target="../ink/ink12395.xml"/><Relationship Id="rId27" Type="http://schemas.openxmlformats.org/officeDocument/2006/relationships/customXml" Target="../ink/ink12303.xml"/><Relationship Id="rId48" Type="http://schemas.openxmlformats.org/officeDocument/2006/relationships/image" Target="NULL"/><Relationship Id="rId69" Type="http://schemas.openxmlformats.org/officeDocument/2006/relationships/customXml" Target="../ink/ink12324.xml"/><Relationship Id="rId113" Type="http://schemas.openxmlformats.org/officeDocument/2006/relationships/customXml" Target="../ink/ink12346.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2367.xml"/><Relationship Id="rId176" Type="http://schemas.openxmlformats.org/officeDocument/2006/relationships/image" Target="NULL"/><Relationship Id="rId197" Type="http://schemas.openxmlformats.org/officeDocument/2006/relationships/customXml" Target="../ink/ink12388.xml"/><Relationship Id="rId201" Type="http://schemas.openxmlformats.org/officeDocument/2006/relationships/customXml" Target="../ink/ink12390.xml"/><Relationship Id="rId222" Type="http://schemas.openxmlformats.org/officeDocument/2006/relationships/image" Target="NULL"/><Relationship Id="rId17" Type="http://schemas.openxmlformats.org/officeDocument/2006/relationships/customXml" Target="../ink/ink12298.xml"/><Relationship Id="rId38" Type="http://schemas.openxmlformats.org/officeDocument/2006/relationships/image" Target="NULL"/><Relationship Id="rId59" Type="http://schemas.openxmlformats.org/officeDocument/2006/relationships/customXml" Target="../ink/ink12319.xml"/><Relationship Id="rId103" Type="http://schemas.openxmlformats.org/officeDocument/2006/relationships/customXml" Target="../ink/ink12341.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2335.xml"/><Relationship Id="rId145" Type="http://schemas.openxmlformats.org/officeDocument/2006/relationships/customXml" Target="../ink/ink12362.xml"/><Relationship Id="rId166" Type="http://schemas.openxmlformats.org/officeDocument/2006/relationships/image" Target="NULL"/><Relationship Id="rId187" Type="http://schemas.openxmlformats.org/officeDocument/2006/relationships/customXml" Target="../ink/ink12383.xm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image" Target="NULL"/><Relationship Id="rId49" Type="http://schemas.openxmlformats.org/officeDocument/2006/relationships/customXml" Target="../ink/ink12314.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2330.xml"/><Relationship Id="rId135" Type="http://schemas.openxmlformats.org/officeDocument/2006/relationships/customXml" Target="../ink/ink12357.xml"/><Relationship Id="rId156" Type="http://schemas.openxmlformats.org/officeDocument/2006/relationships/image" Target="NULL"/><Relationship Id="rId177" Type="http://schemas.openxmlformats.org/officeDocument/2006/relationships/customXml" Target="../ink/ink12378.xml"/><Relationship Id="rId198" Type="http://schemas.openxmlformats.org/officeDocument/2006/relationships/image" Target="NULL"/><Relationship Id="rId202" Type="http://schemas.openxmlformats.org/officeDocument/2006/relationships/image" Target="NULL"/><Relationship Id="rId223" Type="http://schemas.openxmlformats.org/officeDocument/2006/relationships/customXml" Target="../ink/ink12401.xml"/><Relationship Id="rId18" Type="http://schemas.openxmlformats.org/officeDocument/2006/relationships/image" Target="NULL"/><Relationship Id="rId39" Type="http://schemas.openxmlformats.org/officeDocument/2006/relationships/customXml" Target="../ink/ink12309.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2352.xml"/><Relationship Id="rId146" Type="http://schemas.openxmlformats.org/officeDocument/2006/relationships/image" Target="NULL"/><Relationship Id="rId167" Type="http://schemas.openxmlformats.org/officeDocument/2006/relationships/customXml" Target="../ink/ink12373.xml"/><Relationship Id="rId188" Type="http://schemas.openxmlformats.org/officeDocument/2006/relationships/image" Target="NULL"/><Relationship Id="rId71" Type="http://schemas.openxmlformats.org/officeDocument/2006/relationships/customXml" Target="../ink/ink12325.xml"/><Relationship Id="rId92" Type="http://schemas.openxmlformats.org/officeDocument/2006/relationships/image" Target="NULL"/><Relationship Id="rId213" Type="http://schemas.openxmlformats.org/officeDocument/2006/relationships/customXml" Target="../ink/ink12396.xml"/><Relationship Id="rId2" Type="http://schemas.openxmlformats.org/officeDocument/2006/relationships/image" Target="NULL"/><Relationship Id="rId29" Type="http://schemas.openxmlformats.org/officeDocument/2006/relationships/customXml" Target="../ink/ink12304.xml"/><Relationship Id="rId40" Type="http://schemas.openxmlformats.org/officeDocument/2006/relationships/image" Target="NULL"/><Relationship Id="rId115" Type="http://schemas.openxmlformats.org/officeDocument/2006/relationships/customXml" Target="../ink/ink12347.xml"/><Relationship Id="rId136" Type="http://schemas.openxmlformats.org/officeDocument/2006/relationships/image" Target="NULL"/><Relationship Id="rId157" Type="http://schemas.openxmlformats.org/officeDocument/2006/relationships/customXml" Target="../ink/ink12368.xml"/><Relationship Id="rId178" Type="http://schemas.openxmlformats.org/officeDocument/2006/relationships/image" Target="NULL"/><Relationship Id="rId61" Type="http://schemas.openxmlformats.org/officeDocument/2006/relationships/customXml" Target="../ink/ink12320.xml"/><Relationship Id="rId82" Type="http://schemas.openxmlformats.org/officeDocument/2006/relationships/image" Target="NULL"/><Relationship Id="rId199" Type="http://schemas.openxmlformats.org/officeDocument/2006/relationships/customXml" Target="../ink/ink12389.xml"/><Relationship Id="rId203" Type="http://schemas.openxmlformats.org/officeDocument/2006/relationships/customXml" Target="../ink/ink12391.xml"/><Relationship Id="rId19" Type="http://schemas.openxmlformats.org/officeDocument/2006/relationships/customXml" Target="../ink/ink12299.xml"/><Relationship Id="rId224" Type="http://schemas.openxmlformats.org/officeDocument/2006/relationships/image" Target="NULL"/><Relationship Id="rId30" Type="http://schemas.openxmlformats.org/officeDocument/2006/relationships/image" Target="NULL"/><Relationship Id="rId105" Type="http://schemas.openxmlformats.org/officeDocument/2006/relationships/customXml" Target="../ink/ink12342.xml"/><Relationship Id="rId126" Type="http://schemas.openxmlformats.org/officeDocument/2006/relationships/image" Target="NULL"/><Relationship Id="rId147" Type="http://schemas.openxmlformats.org/officeDocument/2006/relationships/customXml" Target="../ink/ink12363.xml"/><Relationship Id="rId168" Type="http://schemas.openxmlformats.org/officeDocument/2006/relationships/image" Target="NULL"/></Relationships>
</file>

<file path=ppt/slides/_rels/slide258.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2411.xml"/><Relationship Id="rId42" Type="http://schemas.openxmlformats.org/officeDocument/2006/relationships/image" Target="NULL"/><Relationship Id="rId47" Type="http://schemas.openxmlformats.org/officeDocument/2006/relationships/customXml" Target="../ink/ink12424.xml"/><Relationship Id="rId63" Type="http://schemas.openxmlformats.org/officeDocument/2006/relationships/customXml" Target="../ink/ink12432.xml"/><Relationship Id="rId68" Type="http://schemas.openxmlformats.org/officeDocument/2006/relationships/image" Target="NULL"/><Relationship Id="rId16" Type="http://schemas.openxmlformats.org/officeDocument/2006/relationships/image" Target="NULL"/><Relationship Id="rId11" Type="http://schemas.openxmlformats.org/officeDocument/2006/relationships/customXml" Target="../ink/ink12406.xml"/><Relationship Id="rId24" Type="http://schemas.openxmlformats.org/officeDocument/2006/relationships/image" Target="NULL"/><Relationship Id="rId32" Type="http://schemas.openxmlformats.org/officeDocument/2006/relationships/image" Target="NULL"/><Relationship Id="rId37" Type="http://schemas.openxmlformats.org/officeDocument/2006/relationships/customXml" Target="../ink/ink12419.xml"/><Relationship Id="rId40" Type="http://schemas.openxmlformats.org/officeDocument/2006/relationships/image" Target="NULL"/><Relationship Id="rId45" Type="http://schemas.openxmlformats.org/officeDocument/2006/relationships/customXml" Target="../ink/ink12423.xml"/><Relationship Id="rId53" Type="http://schemas.openxmlformats.org/officeDocument/2006/relationships/customXml" Target="../ink/ink12427.xml"/><Relationship Id="rId58" Type="http://schemas.openxmlformats.org/officeDocument/2006/relationships/image" Target="NULL"/><Relationship Id="rId66" Type="http://schemas.openxmlformats.org/officeDocument/2006/relationships/image" Target="NULL"/><Relationship Id="rId74" Type="http://schemas.openxmlformats.org/officeDocument/2006/relationships/image" Target="NULL"/><Relationship Id="rId5" Type="http://schemas.openxmlformats.org/officeDocument/2006/relationships/customXml" Target="../ink/ink12403.xml"/><Relationship Id="rId61" Type="http://schemas.openxmlformats.org/officeDocument/2006/relationships/customXml" Target="../ink/ink12431.xml"/><Relationship Id="rId19" Type="http://schemas.openxmlformats.org/officeDocument/2006/relationships/customXml" Target="../ink/ink12410.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2414.xml"/><Relationship Id="rId30" Type="http://schemas.openxmlformats.org/officeDocument/2006/relationships/image" Target="NULL"/><Relationship Id="rId35" Type="http://schemas.openxmlformats.org/officeDocument/2006/relationships/customXml" Target="../ink/ink12418.xml"/><Relationship Id="rId43" Type="http://schemas.openxmlformats.org/officeDocument/2006/relationships/customXml" Target="../ink/ink12422.xml"/><Relationship Id="rId48" Type="http://schemas.openxmlformats.org/officeDocument/2006/relationships/image" Target="NULL"/><Relationship Id="rId56"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2435.xml"/><Relationship Id="rId77" Type="http://schemas.openxmlformats.org/officeDocument/2006/relationships/customXml" Target="../ink/ink12439.xml"/><Relationship Id="rId8" Type="http://schemas.openxmlformats.org/officeDocument/2006/relationships/image" Target="NULL"/><Relationship Id="rId51" Type="http://schemas.openxmlformats.org/officeDocument/2006/relationships/customXml" Target="../ink/ink12426.xml"/><Relationship Id="rId72" Type="http://schemas.openxmlformats.org/officeDocument/2006/relationships/image" Target="NULL"/><Relationship Id="rId3" Type="http://schemas.openxmlformats.org/officeDocument/2006/relationships/customXml" Target="../ink/ink12402.xml"/><Relationship Id="rId12" Type="http://schemas.openxmlformats.org/officeDocument/2006/relationships/image" Target="NULL"/><Relationship Id="rId17" Type="http://schemas.openxmlformats.org/officeDocument/2006/relationships/customXml" Target="../ink/ink12409.xml"/><Relationship Id="rId25" Type="http://schemas.openxmlformats.org/officeDocument/2006/relationships/customXml" Target="../ink/ink12413.xml"/><Relationship Id="rId33" Type="http://schemas.openxmlformats.org/officeDocument/2006/relationships/customXml" Target="../ink/ink12417.xml"/><Relationship Id="rId38" Type="http://schemas.openxmlformats.org/officeDocument/2006/relationships/image" Target="NULL"/><Relationship Id="rId46" Type="http://schemas.openxmlformats.org/officeDocument/2006/relationships/image" Target="NULL"/><Relationship Id="rId59" Type="http://schemas.openxmlformats.org/officeDocument/2006/relationships/customXml" Target="../ink/ink12430.xml"/><Relationship Id="rId67" Type="http://schemas.openxmlformats.org/officeDocument/2006/relationships/customXml" Target="../ink/ink12434.xml"/><Relationship Id="rId20" Type="http://schemas.openxmlformats.org/officeDocument/2006/relationships/image" Target="NULL"/><Relationship Id="rId41" Type="http://schemas.openxmlformats.org/officeDocument/2006/relationships/customXml" Target="../ink/ink12421.xml"/><Relationship Id="rId54" Type="http://schemas.openxmlformats.org/officeDocument/2006/relationships/image" Target="NULL"/><Relationship Id="rId62"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2438.xm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2408.xml"/><Relationship Id="rId23" Type="http://schemas.openxmlformats.org/officeDocument/2006/relationships/customXml" Target="../ink/ink12412.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2425.xml"/><Relationship Id="rId57" Type="http://schemas.openxmlformats.org/officeDocument/2006/relationships/customXml" Target="../ink/ink12429.xml"/><Relationship Id="rId10" Type="http://schemas.openxmlformats.org/officeDocument/2006/relationships/image" Target="NULL"/><Relationship Id="rId31" Type="http://schemas.openxmlformats.org/officeDocument/2006/relationships/customXml" Target="../ink/ink12416.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2433.xml"/><Relationship Id="rId73" Type="http://schemas.openxmlformats.org/officeDocument/2006/relationships/customXml" Target="../ink/ink12437.xml"/><Relationship Id="rId78"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2405.xml"/><Relationship Id="rId13" Type="http://schemas.openxmlformats.org/officeDocument/2006/relationships/customXml" Target="../ink/ink12407.xml"/><Relationship Id="rId18" Type="http://schemas.openxmlformats.org/officeDocument/2006/relationships/image" Target="NULL"/><Relationship Id="rId39" Type="http://schemas.openxmlformats.org/officeDocument/2006/relationships/customXml" Target="../ink/ink12420.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2428.xml"/><Relationship Id="rId76" Type="http://schemas.openxmlformats.org/officeDocument/2006/relationships/image" Target="NULL"/><Relationship Id="rId7" Type="http://schemas.openxmlformats.org/officeDocument/2006/relationships/customXml" Target="../ink/ink12404.xml"/><Relationship Id="rId71" Type="http://schemas.openxmlformats.org/officeDocument/2006/relationships/customXml" Target="../ink/ink12436.xml"/><Relationship Id="rId2" Type="http://schemas.openxmlformats.org/officeDocument/2006/relationships/image" Target="NULL"/><Relationship Id="rId29" Type="http://schemas.openxmlformats.org/officeDocument/2006/relationships/customXml" Target="../ink/ink12415.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2.xml.rels><?xml version="1.0" encoding="UTF-8" standalone="yes"?>
<Relationships xmlns="http://schemas.openxmlformats.org/package/2006/relationships"><Relationship Id="rId13" Type="http://schemas.openxmlformats.org/officeDocument/2006/relationships/image" Target="../media/image1861.png"/><Relationship Id="rId18" Type="http://schemas.openxmlformats.org/officeDocument/2006/relationships/customXml" Target="../ink/ink12448.xml"/><Relationship Id="rId26" Type="http://schemas.openxmlformats.org/officeDocument/2006/relationships/customXml" Target="../ink/ink12452.xml"/><Relationship Id="rId39" Type="http://schemas.openxmlformats.org/officeDocument/2006/relationships/image" Target="../media/image19911.png"/><Relationship Id="rId21" Type="http://schemas.openxmlformats.org/officeDocument/2006/relationships/image" Target="../media/image1901.png"/><Relationship Id="rId34" Type="http://schemas.openxmlformats.org/officeDocument/2006/relationships/customXml" Target="../ink/ink12456.xml"/><Relationship Id="rId42" Type="http://schemas.openxmlformats.org/officeDocument/2006/relationships/customXml" Target="../ink/ink12460.xml"/><Relationship Id="rId47" Type="http://schemas.openxmlformats.org/officeDocument/2006/relationships/image" Target="../media/image20311.png"/><Relationship Id="rId7" Type="http://schemas.openxmlformats.org/officeDocument/2006/relationships/image" Target="../media/image18311.png"/><Relationship Id="rId2" Type="http://schemas.openxmlformats.org/officeDocument/2006/relationships/customXml" Target="../ink/ink12440.xml"/><Relationship Id="rId16" Type="http://schemas.openxmlformats.org/officeDocument/2006/relationships/customXml" Target="../ink/ink12447.xml"/><Relationship Id="rId29" Type="http://schemas.openxmlformats.org/officeDocument/2006/relationships/image" Target="../media/image19411.png"/><Relationship Id="rId11" Type="http://schemas.openxmlformats.org/officeDocument/2006/relationships/image" Target="../media/image18511.png"/><Relationship Id="rId24" Type="http://schemas.openxmlformats.org/officeDocument/2006/relationships/customXml" Target="../ink/ink12451.xml"/><Relationship Id="rId32" Type="http://schemas.openxmlformats.org/officeDocument/2006/relationships/customXml" Target="../ink/ink12455.xml"/><Relationship Id="rId37" Type="http://schemas.openxmlformats.org/officeDocument/2006/relationships/image" Target="../media/image19811.png"/><Relationship Id="rId40" Type="http://schemas.openxmlformats.org/officeDocument/2006/relationships/customXml" Target="../ink/ink12459.xml"/><Relationship Id="rId45" Type="http://schemas.openxmlformats.org/officeDocument/2006/relationships/image" Target="../media/image20211.png"/><Relationship Id="rId5" Type="http://schemas.openxmlformats.org/officeDocument/2006/relationships/image" Target="../media/image18211.png"/><Relationship Id="rId15" Type="http://schemas.openxmlformats.org/officeDocument/2006/relationships/image" Target="../media/image1871.png"/><Relationship Id="rId23" Type="http://schemas.openxmlformats.org/officeDocument/2006/relationships/image" Target="../media/image19111.png"/><Relationship Id="rId28" Type="http://schemas.openxmlformats.org/officeDocument/2006/relationships/customXml" Target="../ink/ink12453.xml"/><Relationship Id="rId36" Type="http://schemas.openxmlformats.org/officeDocument/2006/relationships/customXml" Target="../ink/ink12457.xml"/><Relationship Id="rId49" Type="http://schemas.openxmlformats.org/officeDocument/2006/relationships/image" Target="../media/image20411.png"/><Relationship Id="rId10" Type="http://schemas.openxmlformats.org/officeDocument/2006/relationships/customXml" Target="../ink/ink12444.xml"/><Relationship Id="rId19" Type="http://schemas.openxmlformats.org/officeDocument/2006/relationships/image" Target="../media/image1891.png"/><Relationship Id="rId31" Type="http://schemas.openxmlformats.org/officeDocument/2006/relationships/image" Target="../media/image19511.png"/><Relationship Id="rId44" Type="http://schemas.openxmlformats.org/officeDocument/2006/relationships/customXml" Target="../ink/ink12461.xml"/><Relationship Id="rId4" Type="http://schemas.openxmlformats.org/officeDocument/2006/relationships/customXml" Target="../ink/ink12441.xml"/><Relationship Id="rId9" Type="http://schemas.openxmlformats.org/officeDocument/2006/relationships/image" Target="../media/image18411.png"/><Relationship Id="rId14" Type="http://schemas.openxmlformats.org/officeDocument/2006/relationships/customXml" Target="../ink/ink12446.xml"/><Relationship Id="rId22" Type="http://schemas.openxmlformats.org/officeDocument/2006/relationships/customXml" Target="../ink/ink12450.xml"/><Relationship Id="rId27" Type="http://schemas.openxmlformats.org/officeDocument/2006/relationships/image" Target="../media/image19311.png"/><Relationship Id="rId30" Type="http://schemas.openxmlformats.org/officeDocument/2006/relationships/customXml" Target="../ink/ink12454.xml"/><Relationship Id="rId35" Type="http://schemas.openxmlformats.org/officeDocument/2006/relationships/image" Target="../media/image19711.png"/><Relationship Id="rId43" Type="http://schemas.openxmlformats.org/officeDocument/2006/relationships/image" Target="../media/image20111.png"/><Relationship Id="rId48" Type="http://schemas.openxmlformats.org/officeDocument/2006/relationships/customXml" Target="../ink/ink12463.xml"/><Relationship Id="rId8" Type="http://schemas.openxmlformats.org/officeDocument/2006/relationships/customXml" Target="../ink/ink12443.xml"/><Relationship Id="rId3" Type="http://schemas.openxmlformats.org/officeDocument/2006/relationships/image" Target="../media/image18111.png"/><Relationship Id="rId12" Type="http://schemas.openxmlformats.org/officeDocument/2006/relationships/customXml" Target="../ink/ink12445.xml"/><Relationship Id="rId17" Type="http://schemas.openxmlformats.org/officeDocument/2006/relationships/image" Target="../media/image1881.png"/><Relationship Id="rId25" Type="http://schemas.openxmlformats.org/officeDocument/2006/relationships/image" Target="../media/image19211.png"/><Relationship Id="rId33" Type="http://schemas.openxmlformats.org/officeDocument/2006/relationships/image" Target="../media/image19611.png"/><Relationship Id="rId38" Type="http://schemas.openxmlformats.org/officeDocument/2006/relationships/customXml" Target="../ink/ink12458.xml"/><Relationship Id="rId46" Type="http://schemas.openxmlformats.org/officeDocument/2006/relationships/customXml" Target="../ink/ink12462.xml"/><Relationship Id="rId20" Type="http://schemas.openxmlformats.org/officeDocument/2006/relationships/customXml" Target="../ink/ink12449.xml"/><Relationship Id="rId41" Type="http://schemas.openxmlformats.org/officeDocument/2006/relationships/image" Target="../media/image20011.png"/><Relationship Id="rId1" Type="http://schemas.openxmlformats.org/officeDocument/2006/relationships/slideLayout" Target="../slideLayouts/slideLayout12.xml"/><Relationship Id="rId6" Type="http://schemas.openxmlformats.org/officeDocument/2006/relationships/customXml" Target="../ink/ink12442.xml"/></Relationships>
</file>

<file path=ppt/slides/_rels/slide263.xml.rels><?xml version="1.0" encoding="UTF-8" standalone="yes"?>
<Relationships xmlns="http://schemas.openxmlformats.org/package/2006/relationships"><Relationship Id="rId26" Type="http://schemas.openxmlformats.org/officeDocument/2006/relationships/customXml" Target="../ink/ink12476.xml"/><Relationship Id="rId21" Type="http://schemas.openxmlformats.org/officeDocument/2006/relationships/image" Target="../media/image1901.png"/><Relationship Id="rId42" Type="http://schemas.openxmlformats.org/officeDocument/2006/relationships/customXml" Target="../ink/ink12484.xml"/><Relationship Id="rId47" Type="http://schemas.openxmlformats.org/officeDocument/2006/relationships/image" Target="../media/image20311.png"/><Relationship Id="rId63" Type="http://schemas.openxmlformats.org/officeDocument/2006/relationships/image" Target="../media/image2114.png"/><Relationship Id="rId68" Type="http://schemas.openxmlformats.org/officeDocument/2006/relationships/customXml" Target="../ink/ink12497.xml"/><Relationship Id="rId2" Type="http://schemas.openxmlformats.org/officeDocument/2006/relationships/customXml" Target="../ink/ink12464.xml"/><Relationship Id="rId16" Type="http://schemas.openxmlformats.org/officeDocument/2006/relationships/customXml" Target="../ink/ink12471.xml"/><Relationship Id="rId29" Type="http://schemas.openxmlformats.org/officeDocument/2006/relationships/image" Target="../media/image19411.png"/><Relationship Id="rId11" Type="http://schemas.openxmlformats.org/officeDocument/2006/relationships/image" Target="../media/image18511.png"/><Relationship Id="rId24" Type="http://schemas.openxmlformats.org/officeDocument/2006/relationships/customXml" Target="../ink/ink12475.xml"/><Relationship Id="rId32" Type="http://schemas.openxmlformats.org/officeDocument/2006/relationships/customXml" Target="../ink/ink12479.xml"/><Relationship Id="rId37" Type="http://schemas.openxmlformats.org/officeDocument/2006/relationships/image" Target="../media/image19811.png"/><Relationship Id="rId40" Type="http://schemas.openxmlformats.org/officeDocument/2006/relationships/customXml" Target="../ink/ink12483.xml"/><Relationship Id="rId45" Type="http://schemas.openxmlformats.org/officeDocument/2006/relationships/image" Target="../media/image20211.png"/><Relationship Id="rId53" Type="http://schemas.openxmlformats.org/officeDocument/2006/relationships/image" Target="../media/image20611.png"/><Relationship Id="rId58" Type="http://schemas.openxmlformats.org/officeDocument/2006/relationships/customXml" Target="../ink/ink12492.xml"/><Relationship Id="rId66" Type="http://schemas.openxmlformats.org/officeDocument/2006/relationships/customXml" Target="../ink/ink12496.xml"/><Relationship Id="rId5" Type="http://schemas.openxmlformats.org/officeDocument/2006/relationships/image" Target="../media/image18211.png"/><Relationship Id="rId61" Type="http://schemas.openxmlformats.org/officeDocument/2006/relationships/image" Target="../media/image21011.png"/><Relationship Id="rId19" Type="http://schemas.openxmlformats.org/officeDocument/2006/relationships/image" Target="../media/image1891.png"/><Relationship Id="rId14" Type="http://schemas.openxmlformats.org/officeDocument/2006/relationships/customXml" Target="../ink/ink12470.xml"/><Relationship Id="rId22" Type="http://schemas.openxmlformats.org/officeDocument/2006/relationships/customXml" Target="../ink/ink12474.xml"/><Relationship Id="rId27" Type="http://schemas.openxmlformats.org/officeDocument/2006/relationships/image" Target="../media/image19311.png"/><Relationship Id="rId30" Type="http://schemas.openxmlformats.org/officeDocument/2006/relationships/customXml" Target="../ink/ink12478.xml"/><Relationship Id="rId35" Type="http://schemas.openxmlformats.org/officeDocument/2006/relationships/image" Target="../media/image19711.png"/><Relationship Id="rId43" Type="http://schemas.openxmlformats.org/officeDocument/2006/relationships/image" Target="../media/image20111.png"/><Relationship Id="rId48" Type="http://schemas.openxmlformats.org/officeDocument/2006/relationships/customXml" Target="../ink/ink12487.xml"/><Relationship Id="rId56" Type="http://schemas.openxmlformats.org/officeDocument/2006/relationships/customXml" Target="../ink/ink12491.xml"/><Relationship Id="rId64" Type="http://schemas.openxmlformats.org/officeDocument/2006/relationships/customXml" Target="../ink/ink12495.xml"/><Relationship Id="rId69" Type="http://schemas.openxmlformats.org/officeDocument/2006/relationships/image" Target="../media/image21411.png"/><Relationship Id="rId8" Type="http://schemas.openxmlformats.org/officeDocument/2006/relationships/customXml" Target="../ink/ink12467.xml"/><Relationship Id="rId51" Type="http://schemas.openxmlformats.org/officeDocument/2006/relationships/image" Target="../media/image20511.png"/><Relationship Id="rId72" Type="http://schemas.openxmlformats.org/officeDocument/2006/relationships/customXml" Target="../ink/ink12499.xml"/><Relationship Id="rId3" Type="http://schemas.openxmlformats.org/officeDocument/2006/relationships/image" Target="../media/image18111.png"/><Relationship Id="rId12" Type="http://schemas.openxmlformats.org/officeDocument/2006/relationships/customXml" Target="../ink/ink12469.xml"/><Relationship Id="rId17" Type="http://schemas.openxmlformats.org/officeDocument/2006/relationships/image" Target="../media/image1881.png"/><Relationship Id="rId25" Type="http://schemas.openxmlformats.org/officeDocument/2006/relationships/image" Target="../media/image19211.png"/><Relationship Id="rId33" Type="http://schemas.openxmlformats.org/officeDocument/2006/relationships/image" Target="../media/image19611.png"/><Relationship Id="rId38" Type="http://schemas.openxmlformats.org/officeDocument/2006/relationships/customXml" Target="../ink/ink12482.xml"/><Relationship Id="rId46" Type="http://schemas.openxmlformats.org/officeDocument/2006/relationships/customXml" Target="../ink/ink12486.xml"/><Relationship Id="rId59" Type="http://schemas.openxmlformats.org/officeDocument/2006/relationships/image" Target="../media/image20911.png"/><Relationship Id="rId67" Type="http://schemas.openxmlformats.org/officeDocument/2006/relationships/image" Target="../media/image21311.png"/><Relationship Id="rId20" Type="http://schemas.openxmlformats.org/officeDocument/2006/relationships/customXml" Target="../ink/ink12473.xml"/><Relationship Id="rId41" Type="http://schemas.openxmlformats.org/officeDocument/2006/relationships/image" Target="../media/image20011.png"/><Relationship Id="rId54" Type="http://schemas.openxmlformats.org/officeDocument/2006/relationships/customXml" Target="../ink/ink12490.xml"/><Relationship Id="rId62" Type="http://schemas.openxmlformats.org/officeDocument/2006/relationships/customXml" Target="../ink/ink12494.xml"/><Relationship Id="rId70" Type="http://schemas.openxmlformats.org/officeDocument/2006/relationships/customXml" Target="../ink/ink12498.xml"/><Relationship Id="rId1" Type="http://schemas.openxmlformats.org/officeDocument/2006/relationships/slideLayout" Target="../slideLayouts/slideLayout12.xml"/><Relationship Id="rId6" Type="http://schemas.openxmlformats.org/officeDocument/2006/relationships/customXml" Target="../ink/ink12466.xml"/><Relationship Id="rId15" Type="http://schemas.openxmlformats.org/officeDocument/2006/relationships/image" Target="../media/image1871.png"/><Relationship Id="rId23" Type="http://schemas.openxmlformats.org/officeDocument/2006/relationships/image" Target="../media/image19111.png"/><Relationship Id="rId28" Type="http://schemas.openxmlformats.org/officeDocument/2006/relationships/customXml" Target="../ink/ink12477.xml"/><Relationship Id="rId36" Type="http://schemas.openxmlformats.org/officeDocument/2006/relationships/customXml" Target="../ink/ink12481.xml"/><Relationship Id="rId49" Type="http://schemas.openxmlformats.org/officeDocument/2006/relationships/image" Target="../media/image20411.png"/><Relationship Id="rId57" Type="http://schemas.openxmlformats.org/officeDocument/2006/relationships/image" Target="../media/image20811.png"/><Relationship Id="rId10" Type="http://schemas.openxmlformats.org/officeDocument/2006/relationships/customXml" Target="../ink/ink12468.xml"/><Relationship Id="rId31" Type="http://schemas.openxmlformats.org/officeDocument/2006/relationships/image" Target="../media/image19511.png"/><Relationship Id="rId44" Type="http://schemas.openxmlformats.org/officeDocument/2006/relationships/customXml" Target="../ink/ink12485.xml"/><Relationship Id="rId52" Type="http://schemas.openxmlformats.org/officeDocument/2006/relationships/customXml" Target="../ink/ink12489.xml"/><Relationship Id="rId60" Type="http://schemas.openxmlformats.org/officeDocument/2006/relationships/customXml" Target="../ink/ink12493.xml"/><Relationship Id="rId65" Type="http://schemas.openxmlformats.org/officeDocument/2006/relationships/image" Target="../media/image21211.png"/><Relationship Id="rId73" Type="http://schemas.openxmlformats.org/officeDocument/2006/relationships/image" Target="../media/image21611.png"/><Relationship Id="rId4" Type="http://schemas.openxmlformats.org/officeDocument/2006/relationships/customXml" Target="../ink/ink12465.xml"/><Relationship Id="rId9" Type="http://schemas.openxmlformats.org/officeDocument/2006/relationships/image" Target="../media/image18411.png"/><Relationship Id="rId13" Type="http://schemas.openxmlformats.org/officeDocument/2006/relationships/image" Target="../media/image1861.png"/><Relationship Id="rId18" Type="http://schemas.openxmlformats.org/officeDocument/2006/relationships/customXml" Target="../ink/ink12472.xml"/><Relationship Id="rId39" Type="http://schemas.openxmlformats.org/officeDocument/2006/relationships/image" Target="../media/image19911.png"/><Relationship Id="rId34" Type="http://schemas.openxmlformats.org/officeDocument/2006/relationships/customXml" Target="../ink/ink12480.xml"/><Relationship Id="rId50" Type="http://schemas.openxmlformats.org/officeDocument/2006/relationships/customXml" Target="../ink/ink12488.xml"/><Relationship Id="rId55" Type="http://schemas.openxmlformats.org/officeDocument/2006/relationships/image" Target="../media/image20711.png"/><Relationship Id="rId7" Type="http://schemas.openxmlformats.org/officeDocument/2006/relationships/image" Target="../media/image18311.png"/><Relationship Id="rId71" Type="http://schemas.openxmlformats.org/officeDocument/2006/relationships/image" Target="../media/image2153.png"/></Relationships>
</file>

<file path=ppt/slides/_rels/slide264.xml.rels><?xml version="1.0" encoding="UTF-8" standalone="yes"?>
<Relationships xmlns="http://schemas.openxmlformats.org/package/2006/relationships"><Relationship Id="rId26" Type="http://schemas.openxmlformats.org/officeDocument/2006/relationships/customXml" Target="../ink/ink12512.xml"/><Relationship Id="rId21" Type="http://schemas.openxmlformats.org/officeDocument/2006/relationships/image" Target="../media/image1901.png"/><Relationship Id="rId42" Type="http://schemas.openxmlformats.org/officeDocument/2006/relationships/customXml" Target="../ink/ink12520.xml"/><Relationship Id="rId47" Type="http://schemas.openxmlformats.org/officeDocument/2006/relationships/image" Target="../media/image20311.png"/><Relationship Id="rId63" Type="http://schemas.openxmlformats.org/officeDocument/2006/relationships/image" Target="../media/image2114.png"/><Relationship Id="rId68" Type="http://schemas.openxmlformats.org/officeDocument/2006/relationships/customXml" Target="../ink/ink12533.xml"/><Relationship Id="rId84" Type="http://schemas.openxmlformats.org/officeDocument/2006/relationships/customXml" Target="../ink/ink12541.xml"/><Relationship Id="rId89" Type="http://schemas.openxmlformats.org/officeDocument/2006/relationships/image" Target="../media/image22411.png"/><Relationship Id="rId16" Type="http://schemas.openxmlformats.org/officeDocument/2006/relationships/customXml" Target="../ink/ink12507.xml"/><Relationship Id="rId11" Type="http://schemas.openxmlformats.org/officeDocument/2006/relationships/image" Target="../media/image18511.png"/><Relationship Id="rId32" Type="http://schemas.openxmlformats.org/officeDocument/2006/relationships/customXml" Target="../ink/ink12515.xml"/><Relationship Id="rId37" Type="http://schemas.openxmlformats.org/officeDocument/2006/relationships/image" Target="../media/image19811.png"/><Relationship Id="rId53" Type="http://schemas.openxmlformats.org/officeDocument/2006/relationships/image" Target="../media/image20611.png"/><Relationship Id="rId58" Type="http://schemas.openxmlformats.org/officeDocument/2006/relationships/customXml" Target="../ink/ink12528.xml"/><Relationship Id="rId74" Type="http://schemas.openxmlformats.org/officeDocument/2006/relationships/customXml" Target="../ink/ink12536.xml"/><Relationship Id="rId79" Type="http://schemas.openxmlformats.org/officeDocument/2006/relationships/image" Target="../media/image21911.png"/><Relationship Id="rId5" Type="http://schemas.openxmlformats.org/officeDocument/2006/relationships/image" Target="../media/image18211.png"/><Relationship Id="rId90" Type="http://schemas.openxmlformats.org/officeDocument/2006/relationships/customXml" Target="../ink/ink12544.xml"/><Relationship Id="rId95" Type="http://schemas.openxmlformats.org/officeDocument/2006/relationships/image" Target="../media/image22711.png"/><Relationship Id="rId22" Type="http://schemas.openxmlformats.org/officeDocument/2006/relationships/customXml" Target="../ink/ink12510.xml"/><Relationship Id="rId27" Type="http://schemas.openxmlformats.org/officeDocument/2006/relationships/image" Target="../media/image19311.png"/><Relationship Id="rId43" Type="http://schemas.openxmlformats.org/officeDocument/2006/relationships/image" Target="../media/image20111.png"/><Relationship Id="rId48" Type="http://schemas.openxmlformats.org/officeDocument/2006/relationships/customXml" Target="../ink/ink12523.xml"/><Relationship Id="rId64" Type="http://schemas.openxmlformats.org/officeDocument/2006/relationships/customXml" Target="../ink/ink12531.xml"/><Relationship Id="rId69" Type="http://schemas.openxmlformats.org/officeDocument/2006/relationships/image" Target="../media/image21411.png"/><Relationship Id="rId80" Type="http://schemas.openxmlformats.org/officeDocument/2006/relationships/customXml" Target="../ink/ink12539.xml"/><Relationship Id="rId85" Type="http://schemas.openxmlformats.org/officeDocument/2006/relationships/image" Target="../media/image22211.png"/><Relationship Id="rId12" Type="http://schemas.openxmlformats.org/officeDocument/2006/relationships/customXml" Target="../ink/ink12505.xml"/><Relationship Id="rId17" Type="http://schemas.openxmlformats.org/officeDocument/2006/relationships/image" Target="../media/image1881.png"/><Relationship Id="rId25" Type="http://schemas.openxmlformats.org/officeDocument/2006/relationships/image" Target="../media/image19211.png"/><Relationship Id="rId33" Type="http://schemas.openxmlformats.org/officeDocument/2006/relationships/image" Target="../media/image19611.png"/><Relationship Id="rId38" Type="http://schemas.openxmlformats.org/officeDocument/2006/relationships/customXml" Target="../ink/ink12518.xml"/><Relationship Id="rId46" Type="http://schemas.openxmlformats.org/officeDocument/2006/relationships/customXml" Target="../ink/ink12522.xml"/><Relationship Id="rId59" Type="http://schemas.openxmlformats.org/officeDocument/2006/relationships/image" Target="../media/image20911.png"/><Relationship Id="rId67" Type="http://schemas.openxmlformats.org/officeDocument/2006/relationships/image" Target="../media/image21311.png"/><Relationship Id="rId20" Type="http://schemas.openxmlformats.org/officeDocument/2006/relationships/customXml" Target="../ink/ink12509.xml"/><Relationship Id="rId41" Type="http://schemas.openxmlformats.org/officeDocument/2006/relationships/image" Target="../media/image20011.png"/><Relationship Id="rId54" Type="http://schemas.openxmlformats.org/officeDocument/2006/relationships/customXml" Target="../ink/ink12526.xml"/><Relationship Id="rId62" Type="http://schemas.openxmlformats.org/officeDocument/2006/relationships/customXml" Target="../ink/ink12530.xml"/><Relationship Id="rId70" Type="http://schemas.openxmlformats.org/officeDocument/2006/relationships/customXml" Target="../ink/ink12534.xml"/><Relationship Id="rId75" Type="http://schemas.openxmlformats.org/officeDocument/2006/relationships/image" Target="../media/image21711.png"/><Relationship Id="rId83" Type="http://schemas.openxmlformats.org/officeDocument/2006/relationships/image" Target="../media/image22111.png"/><Relationship Id="rId88" Type="http://schemas.openxmlformats.org/officeDocument/2006/relationships/customXml" Target="../ink/ink12543.xml"/><Relationship Id="rId91" Type="http://schemas.openxmlformats.org/officeDocument/2006/relationships/image" Target="../media/image22511.png"/><Relationship Id="rId96" Type="http://schemas.openxmlformats.org/officeDocument/2006/relationships/customXml" Target="../ink/ink12547.xml"/><Relationship Id="rId1" Type="http://schemas.openxmlformats.org/officeDocument/2006/relationships/slideLayout" Target="../slideLayouts/slideLayout12.xml"/><Relationship Id="rId6" Type="http://schemas.openxmlformats.org/officeDocument/2006/relationships/customXml" Target="../ink/ink12502.xml"/><Relationship Id="rId15" Type="http://schemas.openxmlformats.org/officeDocument/2006/relationships/image" Target="../media/image1871.png"/><Relationship Id="rId23" Type="http://schemas.openxmlformats.org/officeDocument/2006/relationships/image" Target="../media/image19111.png"/><Relationship Id="rId28" Type="http://schemas.openxmlformats.org/officeDocument/2006/relationships/customXml" Target="../ink/ink12513.xml"/><Relationship Id="rId36" Type="http://schemas.openxmlformats.org/officeDocument/2006/relationships/customXml" Target="../ink/ink12517.xml"/><Relationship Id="rId49" Type="http://schemas.openxmlformats.org/officeDocument/2006/relationships/image" Target="../media/image20411.png"/><Relationship Id="rId57" Type="http://schemas.openxmlformats.org/officeDocument/2006/relationships/image" Target="../media/image20811.png"/><Relationship Id="rId10" Type="http://schemas.openxmlformats.org/officeDocument/2006/relationships/customXml" Target="../ink/ink12504.xml"/><Relationship Id="rId31" Type="http://schemas.openxmlformats.org/officeDocument/2006/relationships/image" Target="../media/image19511.png"/><Relationship Id="rId44" Type="http://schemas.openxmlformats.org/officeDocument/2006/relationships/customXml" Target="../ink/ink12521.xml"/><Relationship Id="rId52" Type="http://schemas.openxmlformats.org/officeDocument/2006/relationships/customXml" Target="../ink/ink12525.xml"/><Relationship Id="rId60" Type="http://schemas.openxmlformats.org/officeDocument/2006/relationships/customXml" Target="../ink/ink12529.xml"/><Relationship Id="rId65" Type="http://schemas.openxmlformats.org/officeDocument/2006/relationships/image" Target="../media/image21211.png"/><Relationship Id="rId73" Type="http://schemas.openxmlformats.org/officeDocument/2006/relationships/image" Target="../media/image21611.png"/><Relationship Id="rId78" Type="http://schemas.openxmlformats.org/officeDocument/2006/relationships/customXml" Target="../ink/ink12538.xml"/><Relationship Id="rId81" Type="http://schemas.openxmlformats.org/officeDocument/2006/relationships/image" Target="../media/image22011.png"/><Relationship Id="rId86" Type="http://schemas.openxmlformats.org/officeDocument/2006/relationships/customXml" Target="../ink/ink12542.xml"/><Relationship Id="rId94" Type="http://schemas.openxmlformats.org/officeDocument/2006/relationships/customXml" Target="../ink/ink12546.xml"/><Relationship Id="rId99" Type="http://schemas.openxmlformats.org/officeDocument/2006/relationships/image" Target="../media/image22910.png"/><Relationship Id="rId101" Type="http://schemas.openxmlformats.org/officeDocument/2006/relationships/image" Target="../media/image23010.png"/><Relationship Id="rId4" Type="http://schemas.openxmlformats.org/officeDocument/2006/relationships/customXml" Target="../ink/ink12501.xml"/><Relationship Id="rId9" Type="http://schemas.openxmlformats.org/officeDocument/2006/relationships/image" Target="../media/image18411.png"/><Relationship Id="rId13" Type="http://schemas.openxmlformats.org/officeDocument/2006/relationships/image" Target="../media/image1861.png"/><Relationship Id="rId18" Type="http://schemas.openxmlformats.org/officeDocument/2006/relationships/customXml" Target="../ink/ink12508.xml"/><Relationship Id="rId39" Type="http://schemas.openxmlformats.org/officeDocument/2006/relationships/image" Target="../media/image19911.png"/><Relationship Id="rId34" Type="http://schemas.openxmlformats.org/officeDocument/2006/relationships/customXml" Target="../ink/ink12516.xml"/><Relationship Id="rId50" Type="http://schemas.openxmlformats.org/officeDocument/2006/relationships/customXml" Target="../ink/ink12524.xml"/><Relationship Id="rId55" Type="http://schemas.openxmlformats.org/officeDocument/2006/relationships/image" Target="../media/image20711.png"/><Relationship Id="rId76" Type="http://schemas.openxmlformats.org/officeDocument/2006/relationships/customXml" Target="../ink/ink12537.xml"/><Relationship Id="rId97" Type="http://schemas.openxmlformats.org/officeDocument/2006/relationships/image" Target="../media/image22811.png"/><Relationship Id="rId7" Type="http://schemas.openxmlformats.org/officeDocument/2006/relationships/image" Target="../media/image18311.png"/><Relationship Id="rId71" Type="http://schemas.openxmlformats.org/officeDocument/2006/relationships/image" Target="../media/image2153.png"/><Relationship Id="rId92" Type="http://schemas.openxmlformats.org/officeDocument/2006/relationships/customXml" Target="../ink/ink12545.xml"/><Relationship Id="rId2" Type="http://schemas.openxmlformats.org/officeDocument/2006/relationships/customXml" Target="../ink/ink12500.xml"/><Relationship Id="rId29" Type="http://schemas.openxmlformats.org/officeDocument/2006/relationships/image" Target="../media/image19411.png"/><Relationship Id="rId24" Type="http://schemas.openxmlformats.org/officeDocument/2006/relationships/customXml" Target="../ink/ink12511.xml"/><Relationship Id="rId40" Type="http://schemas.openxmlformats.org/officeDocument/2006/relationships/customXml" Target="../ink/ink12519.xml"/><Relationship Id="rId45" Type="http://schemas.openxmlformats.org/officeDocument/2006/relationships/image" Target="../media/image20211.png"/><Relationship Id="rId66" Type="http://schemas.openxmlformats.org/officeDocument/2006/relationships/customXml" Target="../ink/ink12532.xml"/><Relationship Id="rId87" Type="http://schemas.openxmlformats.org/officeDocument/2006/relationships/image" Target="../media/image22311.png"/><Relationship Id="rId61" Type="http://schemas.openxmlformats.org/officeDocument/2006/relationships/image" Target="../media/image21011.png"/><Relationship Id="rId82" Type="http://schemas.openxmlformats.org/officeDocument/2006/relationships/customXml" Target="../ink/ink12540.xml"/><Relationship Id="rId19" Type="http://schemas.openxmlformats.org/officeDocument/2006/relationships/image" Target="../media/image1891.png"/><Relationship Id="rId14" Type="http://schemas.openxmlformats.org/officeDocument/2006/relationships/customXml" Target="../ink/ink12506.xml"/><Relationship Id="rId30" Type="http://schemas.openxmlformats.org/officeDocument/2006/relationships/customXml" Target="../ink/ink12514.xml"/><Relationship Id="rId35" Type="http://schemas.openxmlformats.org/officeDocument/2006/relationships/image" Target="../media/image19711.png"/><Relationship Id="rId56" Type="http://schemas.openxmlformats.org/officeDocument/2006/relationships/customXml" Target="../ink/ink12527.xml"/><Relationship Id="rId77" Type="http://schemas.openxmlformats.org/officeDocument/2006/relationships/image" Target="../media/image21811.png"/><Relationship Id="rId100" Type="http://schemas.openxmlformats.org/officeDocument/2006/relationships/customXml" Target="../ink/ink12549.xml"/><Relationship Id="rId8" Type="http://schemas.openxmlformats.org/officeDocument/2006/relationships/customXml" Target="../ink/ink12503.xml"/><Relationship Id="rId51" Type="http://schemas.openxmlformats.org/officeDocument/2006/relationships/image" Target="../media/image20511.png"/><Relationship Id="rId72" Type="http://schemas.openxmlformats.org/officeDocument/2006/relationships/customXml" Target="../ink/ink12535.xml"/><Relationship Id="rId93" Type="http://schemas.openxmlformats.org/officeDocument/2006/relationships/image" Target="../media/image22611.png"/><Relationship Id="rId98" Type="http://schemas.openxmlformats.org/officeDocument/2006/relationships/customXml" Target="../ink/ink12548.xml"/><Relationship Id="rId3" Type="http://schemas.openxmlformats.org/officeDocument/2006/relationships/image" Target="../media/image18111.png"/></Relationships>
</file>

<file path=ppt/slides/_rels/slide265.xml.rels><?xml version="1.0" encoding="UTF-8" standalone="yes"?>
<Relationships xmlns="http://schemas.openxmlformats.org/package/2006/relationships"><Relationship Id="rId26" Type="http://schemas.openxmlformats.org/officeDocument/2006/relationships/customXml" Target="../ink/ink12562.xml"/><Relationship Id="rId117" Type="http://schemas.openxmlformats.org/officeDocument/2006/relationships/image" Target="../media/image23810.png"/><Relationship Id="rId21" Type="http://schemas.openxmlformats.org/officeDocument/2006/relationships/image" Target="../media/image1901.png"/><Relationship Id="rId42" Type="http://schemas.openxmlformats.org/officeDocument/2006/relationships/customXml" Target="../ink/ink12570.xml"/><Relationship Id="rId47" Type="http://schemas.openxmlformats.org/officeDocument/2006/relationships/image" Target="../media/image20311.png"/><Relationship Id="rId63" Type="http://schemas.openxmlformats.org/officeDocument/2006/relationships/image" Target="../media/image2114.png"/><Relationship Id="rId68" Type="http://schemas.openxmlformats.org/officeDocument/2006/relationships/customXml" Target="../ink/ink12583.xml"/><Relationship Id="rId84" Type="http://schemas.openxmlformats.org/officeDocument/2006/relationships/customXml" Target="../ink/ink12591.xml"/><Relationship Id="rId89" Type="http://schemas.openxmlformats.org/officeDocument/2006/relationships/image" Target="../media/image22411.png"/><Relationship Id="rId112" Type="http://schemas.openxmlformats.org/officeDocument/2006/relationships/customXml" Target="../ink/ink12605.xml"/><Relationship Id="rId16" Type="http://schemas.openxmlformats.org/officeDocument/2006/relationships/customXml" Target="../ink/ink12557.xml"/><Relationship Id="rId107" Type="http://schemas.openxmlformats.org/officeDocument/2006/relationships/image" Target="../media/image23310.png"/><Relationship Id="rId11" Type="http://schemas.openxmlformats.org/officeDocument/2006/relationships/image" Target="../media/image18511.png"/><Relationship Id="rId32" Type="http://schemas.openxmlformats.org/officeDocument/2006/relationships/customXml" Target="../ink/ink12565.xml"/><Relationship Id="rId37" Type="http://schemas.openxmlformats.org/officeDocument/2006/relationships/image" Target="../media/image19811.png"/><Relationship Id="rId53" Type="http://schemas.openxmlformats.org/officeDocument/2006/relationships/image" Target="../media/image20611.png"/><Relationship Id="rId58" Type="http://schemas.openxmlformats.org/officeDocument/2006/relationships/customXml" Target="../ink/ink12578.xml"/><Relationship Id="rId74" Type="http://schemas.openxmlformats.org/officeDocument/2006/relationships/customXml" Target="../ink/ink12586.xml"/><Relationship Id="rId79" Type="http://schemas.openxmlformats.org/officeDocument/2006/relationships/image" Target="../media/image21911.png"/><Relationship Id="rId102" Type="http://schemas.openxmlformats.org/officeDocument/2006/relationships/customXml" Target="../ink/ink12600.xml"/><Relationship Id="rId5" Type="http://schemas.openxmlformats.org/officeDocument/2006/relationships/image" Target="../media/image18211.png"/><Relationship Id="rId90" Type="http://schemas.openxmlformats.org/officeDocument/2006/relationships/customXml" Target="../ink/ink12594.xml"/><Relationship Id="rId95" Type="http://schemas.openxmlformats.org/officeDocument/2006/relationships/image" Target="../media/image22711.png"/><Relationship Id="rId22" Type="http://schemas.openxmlformats.org/officeDocument/2006/relationships/customXml" Target="../ink/ink12560.xml"/><Relationship Id="rId27" Type="http://schemas.openxmlformats.org/officeDocument/2006/relationships/image" Target="../media/image19311.png"/><Relationship Id="rId43" Type="http://schemas.openxmlformats.org/officeDocument/2006/relationships/image" Target="../media/image20111.png"/><Relationship Id="rId48" Type="http://schemas.openxmlformats.org/officeDocument/2006/relationships/customXml" Target="../ink/ink12573.xml"/><Relationship Id="rId64" Type="http://schemas.openxmlformats.org/officeDocument/2006/relationships/customXml" Target="../ink/ink12581.xml"/><Relationship Id="rId69" Type="http://schemas.openxmlformats.org/officeDocument/2006/relationships/image" Target="../media/image21411.png"/><Relationship Id="rId113" Type="http://schemas.openxmlformats.org/officeDocument/2006/relationships/image" Target="../media/image23610.png"/><Relationship Id="rId80" Type="http://schemas.openxmlformats.org/officeDocument/2006/relationships/customXml" Target="../ink/ink12589.xml"/><Relationship Id="rId85" Type="http://schemas.openxmlformats.org/officeDocument/2006/relationships/image" Target="../media/image22211.png"/><Relationship Id="rId12" Type="http://schemas.openxmlformats.org/officeDocument/2006/relationships/customXml" Target="../ink/ink12555.xml"/><Relationship Id="rId17" Type="http://schemas.openxmlformats.org/officeDocument/2006/relationships/image" Target="../media/image1881.png"/><Relationship Id="rId33" Type="http://schemas.openxmlformats.org/officeDocument/2006/relationships/image" Target="../media/image19611.png"/><Relationship Id="rId38" Type="http://schemas.openxmlformats.org/officeDocument/2006/relationships/customXml" Target="../ink/ink12568.xml"/><Relationship Id="rId59" Type="http://schemas.openxmlformats.org/officeDocument/2006/relationships/image" Target="../media/image20911.png"/><Relationship Id="rId103" Type="http://schemas.openxmlformats.org/officeDocument/2006/relationships/image" Target="../media/image23110.png"/><Relationship Id="rId108" Type="http://schemas.openxmlformats.org/officeDocument/2006/relationships/customXml" Target="../ink/ink12603.xml"/><Relationship Id="rId54" Type="http://schemas.openxmlformats.org/officeDocument/2006/relationships/customXml" Target="../ink/ink12576.xml"/><Relationship Id="rId70" Type="http://schemas.openxmlformats.org/officeDocument/2006/relationships/customXml" Target="../ink/ink12584.xml"/><Relationship Id="rId75" Type="http://schemas.openxmlformats.org/officeDocument/2006/relationships/image" Target="../media/image21711.png"/><Relationship Id="rId91" Type="http://schemas.openxmlformats.org/officeDocument/2006/relationships/image" Target="../media/image22511.png"/><Relationship Id="rId96" Type="http://schemas.openxmlformats.org/officeDocument/2006/relationships/customXml" Target="../ink/ink12597.xml"/><Relationship Id="rId1" Type="http://schemas.openxmlformats.org/officeDocument/2006/relationships/slideLayout" Target="../slideLayouts/slideLayout12.xml"/><Relationship Id="rId6" Type="http://schemas.openxmlformats.org/officeDocument/2006/relationships/customXml" Target="../ink/ink12552.xml"/><Relationship Id="rId23" Type="http://schemas.openxmlformats.org/officeDocument/2006/relationships/image" Target="../media/image19111.png"/><Relationship Id="rId28" Type="http://schemas.openxmlformats.org/officeDocument/2006/relationships/customXml" Target="../ink/ink12563.xml"/><Relationship Id="rId49" Type="http://schemas.openxmlformats.org/officeDocument/2006/relationships/image" Target="../media/image20411.png"/><Relationship Id="rId114" Type="http://schemas.openxmlformats.org/officeDocument/2006/relationships/customXml" Target="../ink/ink12606.xml"/><Relationship Id="rId10" Type="http://schemas.openxmlformats.org/officeDocument/2006/relationships/customXml" Target="../ink/ink12554.xml"/><Relationship Id="rId31" Type="http://schemas.openxmlformats.org/officeDocument/2006/relationships/image" Target="../media/image19511.png"/><Relationship Id="rId44" Type="http://schemas.openxmlformats.org/officeDocument/2006/relationships/customXml" Target="../ink/ink12571.xml"/><Relationship Id="rId52" Type="http://schemas.openxmlformats.org/officeDocument/2006/relationships/customXml" Target="../ink/ink12575.xml"/><Relationship Id="rId60" Type="http://schemas.openxmlformats.org/officeDocument/2006/relationships/customXml" Target="../ink/ink12579.xml"/><Relationship Id="rId65" Type="http://schemas.openxmlformats.org/officeDocument/2006/relationships/image" Target="../media/image21211.png"/><Relationship Id="rId73" Type="http://schemas.openxmlformats.org/officeDocument/2006/relationships/image" Target="../media/image21611.png"/><Relationship Id="rId78" Type="http://schemas.openxmlformats.org/officeDocument/2006/relationships/customXml" Target="../ink/ink12588.xml"/><Relationship Id="rId81" Type="http://schemas.openxmlformats.org/officeDocument/2006/relationships/image" Target="../media/image22011.png"/><Relationship Id="rId86" Type="http://schemas.openxmlformats.org/officeDocument/2006/relationships/customXml" Target="../ink/ink12592.xml"/><Relationship Id="rId94" Type="http://schemas.openxmlformats.org/officeDocument/2006/relationships/customXml" Target="../ink/ink12596.xml"/><Relationship Id="rId99" Type="http://schemas.openxmlformats.org/officeDocument/2006/relationships/image" Target="../media/image22910.png"/><Relationship Id="rId101" Type="http://schemas.openxmlformats.org/officeDocument/2006/relationships/image" Target="../media/image23010.png"/><Relationship Id="rId4" Type="http://schemas.openxmlformats.org/officeDocument/2006/relationships/customXml" Target="../ink/ink12551.xml"/><Relationship Id="rId9" Type="http://schemas.openxmlformats.org/officeDocument/2006/relationships/image" Target="../media/image18411.png"/><Relationship Id="rId13" Type="http://schemas.openxmlformats.org/officeDocument/2006/relationships/image" Target="../media/image1861.png"/><Relationship Id="rId18" Type="http://schemas.openxmlformats.org/officeDocument/2006/relationships/customXml" Target="../ink/ink12558.xml"/><Relationship Id="rId39" Type="http://schemas.openxmlformats.org/officeDocument/2006/relationships/image" Target="../media/image19911.png"/><Relationship Id="rId109" Type="http://schemas.openxmlformats.org/officeDocument/2006/relationships/image" Target="../media/image23410.png"/><Relationship Id="rId34" Type="http://schemas.openxmlformats.org/officeDocument/2006/relationships/customXml" Target="../ink/ink12566.xml"/><Relationship Id="rId50" Type="http://schemas.openxmlformats.org/officeDocument/2006/relationships/customXml" Target="../ink/ink12574.xml"/><Relationship Id="rId55" Type="http://schemas.openxmlformats.org/officeDocument/2006/relationships/image" Target="../media/image20711.png"/><Relationship Id="rId76" Type="http://schemas.openxmlformats.org/officeDocument/2006/relationships/customXml" Target="../ink/ink12587.xml"/><Relationship Id="rId97" Type="http://schemas.openxmlformats.org/officeDocument/2006/relationships/image" Target="../media/image22811.png"/><Relationship Id="rId104" Type="http://schemas.openxmlformats.org/officeDocument/2006/relationships/customXml" Target="../ink/ink12601.xml"/><Relationship Id="rId7" Type="http://schemas.openxmlformats.org/officeDocument/2006/relationships/image" Target="../media/image18311.png"/><Relationship Id="rId71" Type="http://schemas.openxmlformats.org/officeDocument/2006/relationships/image" Target="../media/image2153.png"/><Relationship Id="rId92" Type="http://schemas.openxmlformats.org/officeDocument/2006/relationships/customXml" Target="../ink/ink12595.xml"/><Relationship Id="rId2" Type="http://schemas.openxmlformats.org/officeDocument/2006/relationships/customXml" Target="../ink/ink12550.xml"/><Relationship Id="rId29" Type="http://schemas.openxmlformats.org/officeDocument/2006/relationships/image" Target="../media/image19411.png"/><Relationship Id="rId24" Type="http://schemas.openxmlformats.org/officeDocument/2006/relationships/customXml" Target="../ink/ink12561.xml"/><Relationship Id="rId40" Type="http://schemas.openxmlformats.org/officeDocument/2006/relationships/customXml" Target="../ink/ink12569.xml"/><Relationship Id="rId45" Type="http://schemas.openxmlformats.org/officeDocument/2006/relationships/image" Target="../media/image20211.png"/><Relationship Id="rId66" Type="http://schemas.openxmlformats.org/officeDocument/2006/relationships/customXml" Target="../ink/ink12582.xml"/><Relationship Id="rId87" Type="http://schemas.openxmlformats.org/officeDocument/2006/relationships/image" Target="../media/image22311.png"/><Relationship Id="rId110" Type="http://schemas.openxmlformats.org/officeDocument/2006/relationships/customXml" Target="../ink/ink12604.xml"/><Relationship Id="rId115" Type="http://schemas.openxmlformats.org/officeDocument/2006/relationships/image" Target="../media/image23710.png"/><Relationship Id="rId61" Type="http://schemas.openxmlformats.org/officeDocument/2006/relationships/image" Target="../media/image21011.png"/><Relationship Id="rId82" Type="http://schemas.openxmlformats.org/officeDocument/2006/relationships/customXml" Target="../ink/ink12590.xml"/><Relationship Id="rId19" Type="http://schemas.openxmlformats.org/officeDocument/2006/relationships/image" Target="../media/image1891.png"/><Relationship Id="rId14" Type="http://schemas.openxmlformats.org/officeDocument/2006/relationships/customXml" Target="../ink/ink12556.xml"/><Relationship Id="rId30" Type="http://schemas.openxmlformats.org/officeDocument/2006/relationships/customXml" Target="../ink/ink12564.xml"/><Relationship Id="rId35" Type="http://schemas.openxmlformats.org/officeDocument/2006/relationships/image" Target="../media/image19711.png"/><Relationship Id="rId56" Type="http://schemas.openxmlformats.org/officeDocument/2006/relationships/customXml" Target="../ink/ink12577.xml"/><Relationship Id="rId77" Type="http://schemas.openxmlformats.org/officeDocument/2006/relationships/image" Target="../media/image21811.png"/><Relationship Id="rId100" Type="http://schemas.openxmlformats.org/officeDocument/2006/relationships/customXml" Target="../ink/ink12599.xml"/><Relationship Id="rId105" Type="http://schemas.openxmlformats.org/officeDocument/2006/relationships/image" Target="../media/image23210.png"/><Relationship Id="rId8" Type="http://schemas.openxmlformats.org/officeDocument/2006/relationships/customXml" Target="../ink/ink12553.xml"/><Relationship Id="rId51" Type="http://schemas.openxmlformats.org/officeDocument/2006/relationships/image" Target="../media/image20511.png"/><Relationship Id="rId72" Type="http://schemas.openxmlformats.org/officeDocument/2006/relationships/customXml" Target="../ink/ink12585.xml"/><Relationship Id="rId93" Type="http://schemas.openxmlformats.org/officeDocument/2006/relationships/image" Target="../media/image22611.png"/><Relationship Id="rId98" Type="http://schemas.openxmlformats.org/officeDocument/2006/relationships/customXml" Target="../ink/ink12598.xml"/><Relationship Id="rId3" Type="http://schemas.openxmlformats.org/officeDocument/2006/relationships/image" Target="../media/image18111.png"/><Relationship Id="rId25" Type="http://schemas.openxmlformats.org/officeDocument/2006/relationships/image" Target="../media/image19211.png"/><Relationship Id="rId46" Type="http://schemas.openxmlformats.org/officeDocument/2006/relationships/customXml" Target="../ink/ink12572.xml"/><Relationship Id="rId67" Type="http://schemas.openxmlformats.org/officeDocument/2006/relationships/image" Target="../media/image21311.png"/><Relationship Id="rId116" Type="http://schemas.openxmlformats.org/officeDocument/2006/relationships/customXml" Target="../ink/ink12607.xml"/><Relationship Id="rId20" Type="http://schemas.openxmlformats.org/officeDocument/2006/relationships/customXml" Target="../ink/ink12559.xml"/><Relationship Id="rId41" Type="http://schemas.openxmlformats.org/officeDocument/2006/relationships/image" Target="../media/image20011.png"/><Relationship Id="rId62" Type="http://schemas.openxmlformats.org/officeDocument/2006/relationships/customXml" Target="../ink/ink12580.xml"/><Relationship Id="rId83" Type="http://schemas.openxmlformats.org/officeDocument/2006/relationships/image" Target="../media/image22111.png"/><Relationship Id="rId88" Type="http://schemas.openxmlformats.org/officeDocument/2006/relationships/customXml" Target="../ink/ink12593.xml"/><Relationship Id="rId111" Type="http://schemas.openxmlformats.org/officeDocument/2006/relationships/image" Target="../media/image23510.png"/><Relationship Id="rId15" Type="http://schemas.openxmlformats.org/officeDocument/2006/relationships/image" Target="../media/image1871.png"/><Relationship Id="rId36" Type="http://schemas.openxmlformats.org/officeDocument/2006/relationships/customXml" Target="../ink/ink12567.xml"/><Relationship Id="rId57" Type="http://schemas.openxmlformats.org/officeDocument/2006/relationships/image" Target="../media/image20811.png"/><Relationship Id="rId106" Type="http://schemas.openxmlformats.org/officeDocument/2006/relationships/customXml" Target="../ink/ink12602.xml"/></Relationships>
</file>

<file path=ppt/slides/_rels/slide266.xml.rels><?xml version="1.0" encoding="UTF-8" standalone="yes"?>
<Relationships xmlns="http://schemas.openxmlformats.org/package/2006/relationships"><Relationship Id="rId26" Type="http://schemas.openxmlformats.org/officeDocument/2006/relationships/customXml" Target="../ink/ink12620.xml"/><Relationship Id="rId117" Type="http://schemas.openxmlformats.org/officeDocument/2006/relationships/image" Target="../media/image23810.png"/><Relationship Id="rId21" Type="http://schemas.openxmlformats.org/officeDocument/2006/relationships/image" Target="../media/image1901.png"/><Relationship Id="rId42" Type="http://schemas.openxmlformats.org/officeDocument/2006/relationships/customXml" Target="../ink/ink12628.xml"/><Relationship Id="rId47" Type="http://schemas.openxmlformats.org/officeDocument/2006/relationships/image" Target="../media/image20311.png"/><Relationship Id="rId63" Type="http://schemas.openxmlformats.org/officeDocument/2006/relationships/image" Target="../media/image2114.png"/><Relationship Id="rId68" Type="http://schemas.openxmlformats.org/officeDocument/2006/relationships/customXml" Target="../ink/ink12641.xml"/><Relationship Id="rId84" Type="http://schemas.openxmlformats.org/officeDocument/2006/relationships/customXml" Target="../ink/ink12649.xml"/><Relationship Id="rId89" Type="http://schemas.openxmlformats.org/officeDocument/2006/relationships/image" Target="../media/image22411.png"/><Relationship Id="rId112" Type="http://schemas.openxmlformats.org/officeDocument/2006/relationships/customXml" Target="../ink/ink12663.xml"/><Relationship Id="rId16" Type="http://schemas.openxmlformats.org/officeDocument/2006/relationships/customXml" Target="../ink/ink12615.xml"/><Relationship Id="rId107" Type="http://schemas.openxmlformats.org/officeDocument/2006/relationships/image" Target="../media/image23310.png"/><Relationship Id="rId11" Type="http://schemas.openxmlformats.org/officeDocument/2006/relationships/image" Target="../media/image18511.png"/><Relationship Id="rId32" Type="http://schemas.openxmlformats.org/officeDocument/2006/relationships/customXml" Target="../ink/ink12623.xml"/><Relationship Id="rId37" Type="http://schemas.openxmlformats.org/officeDocument/2006/relationships/image" Target="../media/image19811.png"/><Relationship Id="rId53" Type="http://schemas.openxmlformats.org/officeDocument/2006/relationships/image" Target="../media/image20611.png"/><Relationship Id="rId58" Type="http://schemas.openxmlformats.org/officeDocument/2006/relationships/customXml" Target="../ink/ink12636.xml"/><Relationship Id="rId74" Type="http://schemas.openxmlformats.org/officeDocument/2006/relationships/customXml" Target="../ink/ink12644.xml"/><Relationship Id="rId79" Type="http://schemas.openxmlformats.org/officeDocument/2006/relationships/image" Target="../media/image21911.png"/><Relationship Id="rId102" Type="http://schemas.openxmlformats.org/officeDocument/2006/relationships/customXml" Target="../ink/ink12658.xml"/><Relationship Id="rId5" Type="http://schemas.openxmlformats.org/officeDocument/2006/relationships/image" Target="../media/image18211.png"/><Relationship Id="rId90" Type="http://schemas.openxmlformats.org/officeDocument/2006/relationships/customXml" Target="../ink/ink12652.xml"/><Relationship Id="rId95" Type="http://schemas.openxmlformats.org/officeDocument/2006/relationships/image" Target="../media/image22711.png"/><Relationship Id="rId22" Type="http://schemas.openxmlformats.org/officeDocument/2006/relationships/customXml" Target="../ink/ink12618.xml"/><Relationship Id="rId27" Type="http://schemas.openxmlformats.org/officeDocument/2006/relationships/image" Target="../media/image19311.png"/><Relationship Id="rId43" Type="http://schemas.openxmlformats.org/officeDocument/2006/relationships/image" Target="../media/image20111.png"/><Relationship Id="rId48" Type="http://schemas.openxmlformats.org/officeDocument/2006/relationships/customXml" Target="../ink/ink12631.xml"/><Relationship Id="rId64" Type="http://schemas.openxmlformats.org/officeDocument/2006/relationships/customXml" Target="../ink/ink12639.xml"/><Relationship Id="rId69" Type="http://schemas.openxmlformats.org/officeDocument/2006/relationships/image" Target="../media/image21411.png"/><Relationship Id="rId113" Type="http://schemas.openxmlformats.org/officeDocument/2006/relationships/image" Target="../media/image23610.png"/><Relationship Id="rId80" Type="http://schemas.openxmlformats.org/officeDocument/2006/relationships/customXml" Target="../ink/ink12647.xml"/><Relationship Id="rId85" Type="http://schemas.openxmlformats.org/officeDocument/2006/relationships/image" Target="../media/image22211.png"/><Relationship Id="rId12" Type="http://schemas.openxmlformats.org/officeDocument/2006/relationships/customXml" Target="../ink/ink12613.xml"/><Relationship Id="rId17" Type="http://schemas.openxmlformats.org/officeDocument/2006/relationships/image" Target="../media/image1881.png"/><Relationship Id="rId33" Type="http://schemas.openxmlformats.org/officeDocument/2006/relationships/image" Target="../media/image19611.png"/><Relationship Id="rId38" Type="http://schemas.openxmlformats.org/officeDocument/2006/relationships/customXml" Target="../ink/ink12626.xml"/><Relationship Id="rId59" Type="http://schemas.openxmlformats.org/officeDocument/2006/relationships/image" Target="../media/image20911.png"/><Relationship Id="rId103" Type="http://schemas.openxmlformats.org/officeDocument/2006/relationships/image" Target="../media/image23110.png"/><Relationship Id="rId108" Type="http://schemas.openxmlformats.org/officeDocument/2006/relationships/customXml" Target="../ink/ink12661.xml"/><Relationship Id="rId54" Type="http://schemas.openxmlformats.org/officeDocument/2006/relationships/customXml" Target="../ink/ink12634.xml"/><Relationship Id="rId70" Type="http://schemas.openxmlformats.org/officeDocument/2006/relationships/customXml" Target="../ink/ink12642.xml"/><Relationship Id="rId75" Type="http://schemas.openxmlformats.org/officeDocument/2006/relationships/image" Target="../media/image21711.png"/><Relationship Id="rId91" Type="http://schemas.openxmlformats.org/officeDocument/2006/relationships/image" Target="../media/image22511.png"/><Relationship Id="rId96" Type="http://schemas.openxmlformats.org/officeDocument/2006/relationships/customXml" Target="../ink/ink12655.xml"/><Relationship Id="rId1" Type="http://schemas.openxmlformats.org/officeDocument/2006/relationships/slideLayout" Target="../slideLayouts/slideLayout12.xml"/><Relationship Id="rId6" Type="http://schemas.openxmlformats.org/officeDocument/2006/relationships/customXml" Target="../ink/ink12610.xml"/><Relationship Id="rId23" Type="http://schemas.openxmlformats.org/officeDocument/2006/relationships/image" Target="../media/image19111.png"/><Relationship Id="rId28" Type="http://schemas.openxmlformats.org/officeDocument/2006/relationships/customXml" Target="../ink/ink12621.xml"/><Relationship Id="rId49" Type="http://schemas.openxmlformats.org/officeDocument/2006/relationships/image" Target="../media/image20411.png"/><Relationship Id="rId114" Type="http://schemas.openxmlformats.org/officeDocument/2006/relationships/customXml" Target="../ink/ink12664.xml"/><Relationship Id="rId10" Type="http://schemas.openxmlformats.org/officeDocument/2006/relationships/customXml" Target="../ink/ink12612.xml"/><Relationship Id="rId31" Type="http://schemas.openxmlformats.org/officeDocument/2006/relationships/image" Target="../media/image19511.png"/><Relationship Id="rId44" Type="http://schemas.openxmlformats.org/officeDocument/2006/relationships/customXml" Target="../ink/ink12629.xml"/><Relationship Id="rId52" Type="http://schemas.openxmlformats.org/officeDocument/2006/relationships/customXml" Target="../ink/ink12633.xml"/><Relationship Id="rId60" Type="http://schemas.openxmlformats.org/officeDocument/2006/relationships/customXml" Target="../ink/ink12637.xml"/><Relationship Id="rId65" Type="http://schemas.openxmlformats.org/officeDocument/2006/relationships/image" Target="../media/image21211.png"/><Relationship Id="rId73" Type="http://schemas.openxmlformats.org/officeDocument/2006/relationships/image" Target="../media/image21611.png"/><Relationship Id="rId78" Type="http://schemas.openxmlformats.org/officeDocument/2006/relationships/customXml" Target="../ink/ink12646.xml"/><Relationship Id="rId81" Type="http://schemas.openxmlformats.org/officeDocument/2006/relationships/image" Target="../media/image22011.png"/><Relationship Id="rId86" Type="http://schemas.openxmlformats.org/officeDocument/2006/relationships/customXml" Target="../ink/ink12650.xml"/><Relationship Id="rId94" Type="http://schemas.openxmlformats.org/officeDocument/2006/relationships/customXml" Target="../ink/ink12654.xml"/><Relationship Id="rId99" Type="http://schemas.openxmlformats.org/officeDocument/2006/relationships/image" Target="../media/image22910.png"/><Relationship Id="rId101" Type="http://schemas.openxmlformats.org/officeDocument/2006/relationships/image" Target="../media/image23010.png"/><Relationship Id="rId4" Type="http://schemas.openxmlformats.org/officeDocument/2006/relationships/customXml" Target="../ink/ink12609.xml"/><Relationship Id="rId9" Type="http://schemas.openxmlformats.org/officeDocument/2006/relationships/image" Target="../media/image18411.png"/><Relationship Id="rId13" Type="http://schemas.openxmlformats.org/officeDocument/2006/relationships/image" Target="../media/image1861.png"/><Relationship Id="rId18" Type="http://schemas.openxmlformats.org/officeDocument/2006/relationships/customXml" Target="../ink/ink12616.xml"/><Relationship Id="rId39" Type="http://schemas.openxmlformats.org/officeDocument/2006/relationships/image" Target="../media/image19911.png"/><Relationship Id="rId109" Type="http://schemas.openxmlformats.org/officeDocument/2006/relationships/image" Target="../media/image23410.png"/><Relationship Id="rId34" Type="http://schemas.openxmlformats.org/officeDocument/2006/relationships/customXml" Target="../ink/ink12624.xml"/><Relationship Id="rId50" Type="http://schemas.openxmlformats.org/officeDocument/2006/relationships/customXml" Target="../ink/ink12632.xml"/><Relationship Id="rId55" Type="http://schemas.openxmlformats.org/officeDocument/2006/relationships/image" Target="../media/image20711.png"/><Relationship Id="rId76" Type="http://schemas.openxmlformats.org/officeDocument/2006/relationships/customXml" Target="../ink/ink12645.xml"/><Relationship Id="rId97" Type="http://schemas.openxmlformats.org/officeDocument/2006/relationships/image" Target="../media/image22811.png"/><Relationship Id="rId104" Type="http://schemas.openxmlformats.org/officeDocument/2006/relationships/customXml" Target="../ink/ink12659.xml"/><Relationship Id="rId7" Type="http://schemas.openxmlformats.org/officeDocument/2006/relationships/image" Target="../media/image18311.png"/><Relationship Id="rId71" Type="http://schemas.openxmlformats.org/officeDocument/2006/relationships/image" Target="../media/image2153.png"/><Relationship Id="rId92" Type="http://schemas.openxmlformats.org/officeDocument/2006/relationships/customXml" Target="../ink/ink12653.xml"/><Relationship Id="rId2" Type="http://schemas.openxmlformats.org/officeDocument/2006/relationships/customXml" Target="../ink/ink12608.xml"/><Relationship Id="rId29" Type="http://schemas.openxmlformats.org/officeDocument/2006/relationships/image" Target="../media/image19411.png"/><Relationship Id="rId24" Type="http://schemas.openxmlformats.org/officeDocument/2006/relationships/customXml" Target="../ink/ink12619.xml"/><Relationship Id="rId40" Type="http://schemas.openxmlformats.org/officeDocument/2006/relationships/customXml" Target="../ink/ink12627.xml"/><Relationship Id="rId45" Type="http://schemas.openxmlformats.org/officeDocument/2006/relationships/image" Target="../media/image20211.png"/><Relationship Id="rId66" Type="http://schemas.openxmlformats.org/officeDocument/2006/relationships/customXml" Target="../ink/ink12640.xml"/><Relationship Id="rId87" Type="http://schemas.openxmlformats.org/officeDocument/2006/relationships/image" Target="../media/image22311.png"/><Relationship Id="rId110" Type="http://schemas.openxmlformats.org/officeDocument/2006/relationships/customXml" Target="../ink/ink12662.xml"/><Relationship Id="rId115" Type="http://schemas.openxmlformats.org/officeDocument/2006/relationships/image" Target="../media/image23710.png"/><Relationship Id="rId61" Type="http://schemas.openxmlformats.org/officeDocument/2006/relationships/image" Target="../media/image21011.png"/><Relationship Id="rId82" Type="http://schemas.openxmlformats.org/officeDocument/2006/relationships/customXml" Target="../ink/ink12648.xml"/><Relationship Id="rId19" Type="http://schemas.openxmlformats.org/officeDocument/2006/relationships/image" Target="../media/image1891.png"/><Relationship Id="rId14" Type="http://schemas.openxmlformats.org/officeDocument/2006/relationships/customXml" Target="../ink/ink12614.xml"/><Relationship Id="rId30" Type="http://schemas.openxmlformats.org/officeDocument/2006/relationships/customXml" Target="../ink/ink12622.xml"/><Relationship Id="rId35" Type="http://schemas.openxmlformats.org/officeDocument/2006/relationships/image" Target="../media/image19711.png"/><Relationship Id="rId56" Type="http://schemas.openxmlformats.org/officeDocument/2006/relationships/customXml" Target="../ink/ink12635.xml"/><Relationship Id="rId77" Type="http://schemas.openxmlformats.org/officeDocument/2006/relationships/image" Target="../media/image21811.png"/><Relationship Id="rId100" Type="http://schemas.openxmlformats.org/officeDocument/2006/relationships/customXml" Target="../ink/ink12657.xml"/><Relationship Id="rId105" Type="http://schemas.openxmlformats.org/officeDocument/2006/relationships/image" Target="../media/image23210.png"/><Relationship Id="rId8" Type="http://schemas.openxmlformats.org/officeDocument/2006/relationships/customXml" Target="../ink/ink12611.xml"/><Relationship Id="rId51" Type="http://schemas.openxmlformats.org/officeDocument/2006/relationships/image" Target="../media/image20511.png"/><Relationship Id="rId72" Type="http://schemas.openxmlformats.org/officeDocument/2006/relationships/customXml" Target="../ink/ink12643.xml"/><Relationship Id="rId93" Type="http://schemas.openxmlformats.org/officeDocument/2006/relationships/image" Target="../media/image22611.png"/><Relationship Id="rId98" Type="http://schemas.openxmlformats.org/officeDocument/2006/relationships/customXml" Target="../ink/ink12656.xml"/><Relationship Id="rId3" Type="http://schemas.openxmlformats.org/officeDocument/2006/relationships/image" Target="../media/image18111.png"/><Relationship Id="rId25" Type="http://schemas.openxmlformats.org/officeDocument/2006/relationships/image" Target="../media/image19211.png"/><Relationship Id="rId46" Type="http://schemas.openxmlformats.org/officeDocument/2006/relationships/customXml" Target="../ink/ink12630.xml"/><Relationship Id="rId67" Type="http://schemas.openxmlformats.org/officeDocument/2006/relationships/image" Target="../media/image21311.png"/><Relationship Id="rId116" Type="http://schemas.openxmlformats.org/officeDocument/2006/relationships/customXml" Target="../ink/ink12665.xml"/><Relationship Id="rId20" Type="http://schemas.openxmlformats.org/officeDocument/2006/relationships/customXml" Target="../ink/ink12617.xml"/><Relationship Id="rId41" Type="http://schemas.openxmlformats.org/officeDocument/2006/relationships/image" Target="../media/image20011.png"/><Relationship Id="rId62" Type="http://schemas.openxmlformats.org/officeDocument/2006/relationships/customXml" Target="../ink/ink12638.xml"/><Relationship Id="rId83" Type="http://schemas.openxmlformats.org/officeDocument/2006/relationships/image" Target="../media/image22111.png"/><Relationship Id="rId88" Type="http://schemas.openxmlformats.org/officeDocument/2006/relationships/customXml" Target="../ink/ink12651.xml"/><Relationship Id="rId111" Type="http://schemas.openxmlformats.org/officeDocument/2006/relationships/image" Target="../media/image23510.png"/><Relationship Id="rId15" Type="http://schemas.openxmlformats.org/officeDocument/2006/relationships/image" Target="../media/image1871.png"/><Relationship Id="rId36" Type="http://schemas.openxmlformats.org/officeDocument/2006/relationships/customXml" Target="../ink/ink12625.xml"/><Relationship Id="rId57" Type="http://schemas.openxmlformats.org/officeDocument/2006/relationships/image" Target="../media/image20811.png"/><Relationship Id="rId106" Type="http://schemas.openxmlformats.org/officeDocument/2006/relationships/customXml" Target="../ink/ink12660.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8.xml.rels><?xml version="1.0" encoding="UTF-8" standalone="yes"?>
<Relationships xmlns="http://schemas.openxmlformats.org/package/2006/relationships"><Relationship Id="rId26" Type="http://schemas.openxmlformats.org/officeDocument/2006/relationships/customXml" Target="../ink/ink12678.xml"/><Relationship Id="rId117" Type="http://schemas.openxmlformats.org/officeDocument/2006/relationships/image" Target="../media/image23810.png"/><Relationship Id="rId21" Type="http://schemas.openxmlformats.org/officeDocument/2006/relationships/image" Target="../media/image1901.png"/><Relationship Id="rId42" Type="http://schemas.openxmlformats.org/officeDocument/2006/relationships/customXml" Target="../ink/ink12686.xml"/><Relationship Id="rId47" Type="http://schemas.openxmlformats.org/officeDocument/2006/relationships/image" Target="../media/image20311.png"/><Relationship Id="rId63" Type="http://schemas.openxmlformats.org/officeDocument/2006/relationships/image" Target="../media/image2114.png"/><Relationship Id="rId68" Type="http://schemas.openxmlformats.org/officeDocument/2006/relationships/customXml" Target="../ink/ink12699.xml"/><Relationship Id="rId84" Type="http://schemas.openxmlformats.org/officeDocument/2006/relationships/customXml" Target="../ink/ink12707.xml"/><Relationship Id="rId89" Type="http://schemas.openxmlformats.org/officeDocument/2006/relationships/image" Target="../media/image22411.png"/><Relationship Id="rId112" Type="http://schemas.openxmlformats.org/officeDocument/2006/relationships/customXml" Target="../ink/ink12721.xml"/><Relationship Id="rId16" Type="http://schemas.openxmlformats.org/officeDocument/2006/relationships/customXml" Target="../ink/ink12673.xml"/><Relationship Id="rId107" Type="http://schemas.openxmlformats.org/officeDocument/2006/relationships/image" Target="../media/image23310.png"/><Relationship Id="rId11" Type="http://schemas.openxmlformats.org/officeDocument/2006/relationships/image" Target="../media/image18511.png"/><Relationship Id="rId32" Type="http://schemas.openxmlformats.org/officeDocument/2006/relationships/customXml" Target="../ink/ink12681.xml"/><Relationship Id="rId37" Type="http://schemas.openxmlformats.org/officeDocument/2006/relationships/image" Target="../media/image19811.png"/><Relationship Id="rId53" Type="http://schemas.openxmlformats.org/officeDocument/2006/relationships/image" Target="../media/image20611.png"/><Relationship Id="rId58" Type="http://schemas.openxmlformats.org/officeDocument/2006/relationships/customXml" Target="../ink/ink12694.xml"/><Relationship Id="rId74" Type="http://schemas.openxmlformats.org/officeDocument/2006/relationships/customXml" Target="../ink/ink12702.xml"/><Relationship Id="rId79" Type="http://schemas.openxmlformats.org/officeDocument/2006/relationships/image" Target="../media/image21911.png"/><Relationship Id="rId102" Type="http://schemas.openxmlformats.org/officeDocument/2006/relationships/customXml" Target="../ink/ink12716.xml"/><Relationship Id="rId5" Type="http://schemas.openxmlformats.org/officeDocument/2006/relationships/image" Target="../media/image18211.png"/><Relationship Id="rId90" Type="http://schemas.openxmlformats.org/officeDocument/2006/relationships/customXml" Target="../ink/ink12710.xml"/><Relationship Id="rId95" Type="http://schemas.openxmlformats.org/officeDocument/2006/relationships/image" Target="../media/image22711.png"/><Relationship Id="rId22" Type="http://schemas.openxmlformats.org/officeDocument/2006/relationships/customXml" Target="../ink/ink12676.xml"/><Relationship Id="rId27" Type="http://schemas.openxmlformats.org/officeDocument/2006/relationships/image" Target="../media/image19311.png"/><Relationship Id="rId43" Type="http://schemas.openxmlformats.org/officeDocument/2006/relationships/image" Target="../media/image20111.png"/><Relationship Id="rId48" Type="http://schemas.openxmlformats.org/officeDocument/2006/relationships/customXml" Target="../ink/ink12689.xml"/><Relationship Id="rId64" Type="http://schemas.openxmlformats.org/officeDocument/2006/relationships/customXml" Target="../ink/ink12697.xml"/><Relationship Id="rId69" Type="http://schemas.openxmlformats.org/officeDocument/2006/relationships/image" Target="../media/image21411.png"/><Relationship Id="rId113" Type="http://schemas.openxmlformats.org/officeDocument/2006/relationships/image" Target="../media/image23610.png"/><Relationship Id="rId80" Type="http://schemas.openxmlformats.org/officeDocument/2006/relationships/customXml" Target="../ink/ink12705.xml"/><Relationship Id="rId85" Type="http://schemas.openxmlformats.org/officeDocument/2006/relationships/image" Target="../media/image22211.png"/><Relationship Id="rId12" Type="http://schemas.openxmlformats.org/officeDocument/2006/relationships/customXml" Target="../ink/ink12671.xml"/><Relationship Id="rId17" Type="http://schemas.openxmlformats.org/officeDocument/2006/relationships/image" Target="../media/image1881.png"/><Relationship Id="rId33" Type="http://schemas.openxmlformats.org/officeDocument/2006/relationships/image" Target="../media/image19611.png"/><Relationship Id="rId38" Type="http://schemas.openxmlformats.org/officeDocument/2006/relationships/customXml" Target="../ink/ink12684.xml"/><Relationship Id="rId59" Type="http://schemas.openxmlformats.org/officeDocument/2006/relationships/image" Target="../media/image20911.png"/><Relationship Id="rId103" Type="http://schemas.openxmlformats.org/officeDocument/2006/relationships/image" Target="../media/image23110.png"/><Relationship Id="rId108" Type="http://schemas.openxmlformats.org/officeDocument/2006/relationships/customXml" Target="../ink/ink12719.xml"/><Relationship Id="rId54" Type="http://schemas.openxmlformats.org/officeDocument/2006/relationships/customXml" Target="../ink/ink12692.xml"/><Relationship Id="rId70" Type="http://schemas.openxmlformats.org/officeDocument/2006/relationships/customXml" Target="../ink/ink12700.xml"/><Relationship Id="rId75" Type="http://schemas.openxmlformats.org/officeDocument/2006/relationships/image" Target="../media/image21711.png"/><Relationship Id="rId91" Type="http://schemas.openxmlformats.org/officeDocument/2006/relationships/image" Target="../media/image22511.png"/><Relationship Id="rId96" Type="http://schemas.openxmlformats.org/officeDocument/2006/relationships/customXml" Target="../ink/ink12713.xml"/><Relationship Id="rId1" Type="http://schemas.openxmlformats.org/officeDocument/2006/relationships/slideLayout" Target="../slideLayouts/slideLayout12.xml"/><Relationship Id="rId6" Type="http://schemas.openxmlformats.org/officeDocument/2006/relationships/customXml" Target="../ink/ink12668.xml"/><Relationship Id="rId23" Type="http://schemas.openxmlformats.org/officeDocument/2006/relationships/image" Target="../media/image19111.png"/><Relationship Id="rId28" Type="http://schemas.openxmlformats.org/officeDocument/2006/relationships/customXml" Target="../ink/ink12679.xml"/><Relationship Id="rId49" Type="http://schemas.openxmlformats.org/officeDocument/2006/relationships/image" Target="../media/image20411.png"/><Relationship Id="rId114" Type="http://schemas.openxmlformats.org/officeDocument/2006/relationships/customXml" Target="../ink/ink12722.xml"/><Relationship Id="rId10" Type="http://schemas.openxmlformats.org/officeDocument/2006/relationships/customXml" Target="../ink/ink12670.xml"/><Relationship Id="rId31" Type="http://schemas.openxmlformats.org/officeDocument/2006/relationships/image" Target="../media/image19511.png"/><Relationship Id="rId44" Type="http://schemas.openxmlformats.org/officeDocument/2006/relationships/customXml" Target="../ink/ink12687.xml"/><Relationship Id="rId52" Type="http://schemas.openxmlformats.org/officeDocument/2006/relationships/customXml" Target="../ink/ink12691.xml"/><Relationship Id="rId60" Type="http://schemas.openxmlformats.org/officeDocument/2006/relationships/customXml" Target="../ink/ink12695.xml"/><Relationship Id="rId65" Type="http://schemas.openxmlformats.org/officeDocument/2006/relationships/image" Target="../media/image21211.png"/><Relationship Id="rId73" Type="http://schemas.openxmlformats.org/officeDocument/2006/relationships/image" Target="../media/image21611.png"/><Relationship Id="rId78" Type="http://schemas.openxmlformats.org/officeDocument/2006/relationships/customXml" Target="../ink/ink12704.xml"/><Relationship Id="rId81" Type="http://schemas.openxmlformats.org/officeDocument/2006/relationships/image" Target="../media/image22011.png"/><Relationship Id="rId86" Type="http://schemas.openxmlformats.org/officeDocument/2006/relationships/customXml" Target="../ink/ink12708.xml"/><Relationship Id="rId94" Type="http://schemas.openxmlformats.org/officeDocument/2006/relationships/customXml" Target="../ink/ink12712.xml"/><Relationship Id="rId99" Type="http://schemas.openxmlformats.org/officeDocument/2006/relationships/image" Target="../media/image22910.png"/><Relationship Id="rId101" Type="http://schemas.openxmlformats.org/officeDocument/2006/relationships/image" Target="../media/image23010.png"/><Relationship Id="rId4" Type="http://schemas.openxmlformats.org/officeDocument/2006/relationships/customXml" Target="../ink/ink12667.xml"/><Relationship Id="rId9" Type="http://schemas.openxmlformats.org/officeDocument/2006/relationships/image" Target="../media/image18411.png"/><Relationship Id="rId13" Type="http://schemas.openxmlformats.org/officeDocument/2006/relationships/image" Target="../media/image1861.png"/><Relationship Id="rId18" Type="http://schemas.openxmlformats.org/officeDocument/2006/relationships/customXml" Target="../ink/ink12674.xml"/><Relationship Id="rId39" Type="http://schemas.openxmlformats.org/officeDocument/2006/relationships/image" Target="../media/image19911.png"/><Relationship Id="rId109" Type="http://schemas.openxmlformats.org/officeDocument/2006/relationships/image" Target="../media/image23410.png"/><Relationship Id="rId34" Type="http://schemas.openxmlformats.org/officeDocument/2006/relationships/customXml" Target="../ink/ink12682.xml"/><Relationship Id="rId50" Type="http://schemas.openxmlformats.org/officeDocument/2006/relationships/customXml" Target="../ink/ink12690.xml"/><Relationship Id="rId55" Type="http://schemas.openxmlformats.org/officeDocument/2006/relationships/image" Target="../media/image20711.png"/><Relationship Id="rId76" Type="http://schemas.openxmlformats.org/officeDocument/2006/relationships/customXml" Target="../ink/ink12703.xml"/><Relationship Id="rId97" Type="http://schemas.openxmlformats.org/officeDocument/2006/relationships/image" Target="../media/image22811.png"/><Relationship Id="rId104" Type="http://schemas.openxmlformats.org/officeDocument/2006/relationships/customXml" Target="../ink/ink12717.xml"/><Relationship Id="rId7" Type="http://schemas.openxmlformats.org/officeDocument/2006/relationships/image" Target="../media/image18311.png"/><Relationship Id="rId71" Type="http://schemas.openxmlformats.org/officeDocument/2006/relationships/image" Target="../media/image2153.png"/><Relationship Id="rId92" Type="http://schemas.openxmlformats.org/officeDocument/2006/relationships/customXml" Target="../ink/ink12711.xml"/><Relationship Id="rId2" Type="http://schemas.openxmlformats.org/officeDocument/2006/relationships/customXml" Target="../ink/ink12666.xml"/><Relationship Id="rId29" Type="http://schemas.openxmlformats.org/officeDocument/2006/relationships/image" Target="../media/image19411.png"/><Relationship Id="rId24" Type="http://schemas.openxmlformats.org/officeDocument/2006/relationships/customXml" Target="../ink/ink12677.xml"/><Relationship Id="rId40" Type="http://schemas.openxmlformats.org/officeDocument/2006/relationships/customXml" Target="../ink/ink12685.xml"/><Relationship Id="rId45" Type="http://schemas.openxmlformats.org/officeDocument/2006/relationships/image" Target="../media/image20211.png"/><Relationship Id="rId66" Type="http://schemas.openxmlformats.org/officeDocument/2006/relationships/customXml" Target="../ink/ink12698.xml"/><Relationship Id="rId87" Type="http://schemas.openxmlformats.org/officeDocument/2006/relationships/image" Target="../media/image22311.png"/><Relationship Id="rId110" Type="http://schemas.openxmlformats.org/officeDocument/2006/relationships/customXml" Target="../ink/ink12720.xml"/><Relationship Id="rId115" Type="http://schemas.openxmlformats.org/officeDocument/2006/relationships/image" Target="../media/image23710.png"/><Relationship Id="rId61" Type="http://schemas.openxmlformats.org/officeDocument/2006/relationships/image" Target="../media/image21011.png"/><Relationship Id="rId82" Type="http://schemas.openxmlformats.org/officeDocument/2006/relationships/customXml" Target="../ink/ink12706.xml"/><Relationship Id="rId19" Type="http://schemas.openxmlformats.org/officeDocument/2006/relationships/image" Target="../media/image1891.png"/><Relationship Id="rId14" Type="http://schemas.openxmlformats.org/officeDocument/2006/relationships/customXml" Target="../ink/ink12672.xml"/><Relationship Id="rId30" Type="http://schemas.openxmlformats.org/officeDocument/2006/relationships/customXml" Target="../ink/ink12680.xml"/><Relationship Id="rId35" Type="http://schemas.openxmlformats.org/officeDocument/2006/relationships/image" Target="../media/image19711.png"/><Relationship Id="rId56" Type="http://schemas.openxmlformats.org/officeDocument/2006/relationships/customXml" Target="../ink/ink12693.xml"/><Relationship Id="rId77" Type="http://schemas.openxmlformats.org/officeDocument/2006/relationships/image" Target="../media/image21811.png"/><Relationship Id="rId100" Type="http://schemas.openxmlformats.org/officeDocument/2006/relationships/customXml" Target="../ink/ink12715.xml"/><Relationship Id="rId105" Type="http://schemas.openxmlformats.org/officeDocument/2006/relationships/image" Target="../media/image23210.png"/><Relationship Id="rId8" Type="http://schemas.openxmlformats.org/officeDocument/2006/relationships/customXml" Target="../ink/ink12669.xml"/><Relationship Id="rId51" Type="http://schemas.openxmlformats.org/officeDocument/2006/relationships/image" Target="../media/image20511.png"/><Relationship Id="rId72" Type="http://schemas.openxmlformats.org/officeDocument/2006/relationships/customXml" Target="../ink/ink12701.xml"/><Relationship Id="rId93" Type="http://schemas.openxmlformats.org/officeDocument/2006/relationships/image" Target="../media/image22611.png"/><Relationship Id="rId98" Type="http://schemas.openxmlformats.org/officeDocument/2006/relationships/customXml" Target="../ink/ink12714.xml"/><Relationship Id="rId3" Type="http://schemas.openxmlformats.org/officeDocument/2006/relationships/image" Target="../media/image18111.png"/><Relationship Id="rId25" Type="http://schemas.openxmlformats.org/officeDocument/2006/relationships/image" Target="../media/image19211.png"/><Relationship Id="rId46" Type="http://schemas.openxmlformats.org/officeDocument/2006/relationships/customXml" Target="../ink/ink12688.xml"/><Relationship Id="rId67" Type="http://schemas.openxmlformats.org/officeDocument/2006/relationships/image" Target="../media/image21311.png"/><Relationship Id="rId116" Type="http://schemas.openxmlformats.org/officeDocument/2006/relationships/customXml" Target="../ink/ink12723.xml"/><Relationship Id="rId20" Type="http://schemas.openxmlformats.org/officeDocument/2006/relationships/customXml" Target="../ink/ink12675.xml"/><Relationship Id="rId41" Type="http://schemas.openxmlformats.org/officeDocument/2006/relationships/image" Target="../media/image20011.png"/><Relationship Id="rId62" Type="http://schemas.openxmlformats.org/officeDocument/2006/relationships/customXml" Target="../ink/ink12696.xml"/><Relationship Id="rId83" Type="http://schemas.openxmlformats.org/officeDocument/2006/relationships/image" Target="../media/image22111.png"/><Relationship Id="rId88" Type="http://schemas.openxmlformats.org/officeDocument/2006/relationships/customXml" Target="../ink/ink12709.xml"/><Relationship Id="rId111" Type="http://schemas.openxmlformats.org/officeDocument/2006/relationships/image" Target="../media/image23510.png"/><Relationship Id="rId15" Type="http://schemas.openxmlformats.org/officeDocument/2006/relationships/image" Target="../media/image1871.png"/><Relationship Id="rId36" Type="http://schemas.openxmlformats.org/officeDocument/2006/relationships/customXml" Target="../ink/ink12683.xml"/><Relationship Id="rId57" Type="http://schemas.openxmlformats.org/officeDocument/2006/relationships/image" Target="../media/image20811.png"/><Relationship Id="rId106" Type="http://schemas.openxmlformats.org/officeDocument/2006/relationships/customXml" Target="../ink/ink12718.xml"/></Relationships>
</file>

<file path=ppt/slides/_rels/slide269.xml.rels><?xml version="1.0" encoding="UTF-8" standalone="yes"?>
<Relationships xmlns="http://schemas.openxmlformats.org/package/2006/relationships"><Relationship Id="rId117" Type="http://schemas.openxmlformats.org/officeDocument/2006/relationships/image" Target="../media/image2960.png"/><Relationship Id="rId21" Type="http://schemas.openxmlformats.org/officeDocument/2006/relationships/image" Target="../media/image2480.png"/><Relationship Id="rId42" Type="http://schemas.openxmlformats.org/officeDocument/2006/relationships/customXml" Target="../ink/ink12744.xml"/><Relationship Id="rId63" Type="http://schemas.openxmlformats.org/officeDocument/2006/relationships/image" Target="../media/image2690.png"/><Relationship Id="rId84" Type="http://schemas.openxmlformats.org/officeDocument/2006/relationships/customXml" Target="../ink/ink12765.xml"/><Relationship Id="rId138" Type="http://schemas.openxmlformats.org/officeDocument/2006/relationships/customXml" Target="../ink/ink12792.xml"/><Relationship Id="rId159" Type="http://schemas.openxmlformats.org/officeDocument/2006/relationships/image" Target="../media/image3171.png"/><Relationship Id="rId170" Type="http://schemas.openxmlformats.org/officeDocument/2006/relationships/customXml" Target="../ink/ink12808.xml"/><Relationship Id="rId191" Type="http://schemas.openxmlformats.org/officeDocument/2006/relationships/image" Target="../media/image3331.png"/><Relationship Id="rId205" Type="http://schemas.openxmlformats.org/officeDocument/2006/relationships/image" Target="../media/image3401.png"/><Relationship Id="rId226" Type="http://schemas.openxmlformats.org/officeDocument/2006/relationships/customXml" Target="../ink/ink12836.xml"/><Relationship Id="rId107" Type="http://schemas.openxmlformats.org/officeDocument/2006/relationships/image" Target="../media/image2910.png"/><Relationship Id="rId11" Type="http://schemas.openxmlformats.org/officeDocument/2006/relationships/image" Target="../media/image2430.png"/><Relationship Id="rId32" Type="http://schemas.openxmlformats.org/officeDocument/2006/relationships/customXml" Target="../ink/ink12739.xml"/><Relationship Id="rId53" Type="http://schemas.openxmlformats.org/officeDocument/2006/relationships/image" Target="../media/image2640.png"/><Relationship Id="rId74" Type="http://schemas.openxmlformats.org/officeDocument/2006/relationships/customXml" Target="../ink/ink12760.xml"/><Relationship Id="rId128" Type="http://schemas.openxmlformats.org/officeDocument/2006/relationships/customXml" Target="../ink/ink12787.xml"/><Relationship Id="rId149" Type="http://schemas.openxmlformats.org/officeDocument/2006/relationships/image" Target="../media/image3120.png"/><Relationship Id="rId5" Type="http://schemas.openxmlformats.org/officeDocument/2006/relationships/image" Target="../media/image2400.png"/><Relationship Id="rId95" Type="http://schemas.openxmlformats.org/officeDocument/2006/relationships/image" Target="../media/image2850.png"/><Relationship Id="rId160" Type="http://schemas.openxmlformats.org/officeDocument/2006/relationships/customXml" Target="../ink/ink12803.xml"/><Relationship Id="rId181" Type="http://schemas.openxmlformats.org/officeDocument/2006/relationships/image" Target="../media/image3281.png"/><Relationship Id="rId216" Type="http://schemas.openxmlformats.org/officeDocument/2006/relationships/customXml" Target="../ink/ink12831.xml"/><Relationship Id="rId237" Type="http://schemas.openxmlformats.org/officeDocument/2006/relationships/image" Target="../media/image3561.png"/><Relationship Id="rId22" Type="http://schemas.openxmlformats.org/officeDocument/2006/relationships/customXml" Target="../ink/ink12734.xml"/><Relationship Id="rId43" Type="http://schemas.openxmlformats.org/officeDocument/2006/relationships/image" Target="../media/image2590.png"/><Relationship Id="rId64" Type="http://schemas.openxmlformats.org/officeDocument/2006/relationships/customXml" Target="../ink/ink12755.xml"/><Relationship Id="rId118" Type="http://schemas.openxmlformats.org/officeDocument/2006/relationships/customXml" Target="../ink/ink12782.xml"/><Relationship Id="rId139" Type="http://schemas.openxmlformats.org/officeDocument/2006/relationships/image" Target="../media/image3070.png"/><Relationship Id="rId85" Type="http://schemas.openxmlformats.org/officeDocument/2006/relationships/image" Target="../media/image2800.png"/><Relationship Id="rId150" Type="http://schemas.openxmlformats.org/officeDocument/2006/relationships/customXml" Target="../ink/ink12798.xml"/><Relationship Id="rId171" Type="http://schemas.openxmlformats.org/officeDocument/2006/relationships/image" Target="../media/image3231.png"/><Relationship Id="rId192" Type="http://schemas.openxmlformats.org/officeDocument/2006/relationships/customXml" Target="../ink/ink12819.xml"/><Relationship Id="rId206" Type="http://schemas.openxmlformats.org/officeDocument/2006/relationships/customXml" Target="../ink/ink12826.xml"/><Relationship Id="rId227" Type="http://schemas.openxmlformats.org/officeDocument/2006/relationships/image" Target="../media/image3511.png"/><Relationship Id="rId12" Type="http://schemas.openxmlformats.org/officeDocument/2006/relationships/customXml" Target="../ink/ink12729.xml"/><Relationship Id="rId33" Type="http://schemas.openxmlformats.org/officeDocument/2006/relationships/image" Target="../media/image2540.png"/><Relationship Id="rId108" Type="http://schemas.openxmlformats.org/officeDocument/2006/relationships/customXml" Target="../ink/ink12777.xml"/><Relationship Id="rId129" Type="http://schemas.openxmlformats.org/officeDocument/2006/relationships/image" Target="../media/image3020.png"/><Relationship Id="rId54" Type="http://schemas.openxmlformats.org/officeDocument/2006/relationships/customXml" Target="../ink/ink12750.xml"/><Relationship Id="rId75" Type="http://schemas.openxmlformats.org/officeDocument/2006/relationships/image" Target="../media/image2750.png"/><Relationship Id="rId96" Type="http://schemas.openxmlformats.org/officeDocument/2006/relationships/customXml" Target="../ink/ink12771.xml"/><Relationship Id="rId140" Type="http://schemas.openxmlformats.org/officeDocument/2006/relationships/customXml" Target="../ink/ink12793.xml"/><Relationship Id="rId161" Type="http://schemas.openxmlformats.org/officeDocument/2006/relationships/image" Target="../media/image3181.png"/><Relationship Id="rId182" Type="http://schemas.openxmlformats.org/officeDocument/2006/relationships/customXml" Target="../ink/ink12814.xml"/><Relationship Id="rId217" Type="http://schemas.openxmlformats.org/officeDocument/2006/relationships/image" Target="../media/image3461.png"/><Relationship Id="rId6" Type="http://schemas.openxmlformats.org/officeDocument/2006/relationships/customXml" Target="../ink/ink12726.xml"/><Relationship Id="rId238" Type="http://schemas.openxmlformats.org/officeDocument/2006/relationships/customXml" Target="../ink/ink12842.xml"/><Relationship Id="rId23" Type="http://schemas.openxmlformats.org/officeDocument/2006/relationships/image" Target="../media/image2490.png"/><Relationship Id="rId119" Type="http://schemas.openxmlformats.org/officeDocument/2006/relationships/image" Target="../media/image2970.png"/><Relationship Id="rId44" Type="http://schemas.openxmlformats.org/officeDocument/2006/relationships/customXml" Target="../ink/ink12745.xml"/><Relationship Id="rId65" Type="http://schemas.openxmlformats.org/officeDocument/2006/relationships/image" Target="../media/image2700.png"/><Relationship Id="rId86" Type="http://schemas.openxmlformats.org/officeDocument/2006/relationships/customXml" Target="../ink/ink12766.xml"/><Relationship Id="rId130" Type="http://schemas.openxmlformats.org/officeDocument/2006/relationships/customXml" Target="../ink/ink12788.xml"/><Relationship Id="rId151" Type="http://schemas.openxmlformats.org/officeDocument/2006/relationships/image" Target="../media/image3131.png"/><Relationship Id="rId172" Type="http://schemas.openxmlformats.org/officeDocument/2006/relationships/customXml" Target="../ink/ink12809.xml"/><Relationship Id="rId193" Type="http://schemas.openxmlformats.org/officeDocument/2006/relationships/image" Target="../media/image3341.png"/><Relationship Id="rId207" Type="http://schemas.openxmlformats.org/officeDocument/2006/relationships/image" Target="../media/image3411.png"/><Relationship Id="rId228" Type="http://schemas.openxmlformats.org/officeDocument/2006/relationships/customXml" Target="../ink/ink12837.xml"/><Relationship Id="rId13" Type="http://schemas.openxmlformats.org/officeDocument/2006/relationships/image" Target="../media/image2440.png"/><Relationship Id="rId109" Type="http://schemas.openxmlformats.org/officeDocument/2006/relationships/image" Target="../media/image2920.png"/><Relationship Id="rId34" Type="http://schemas.openxmlformats.org/officeDocument/2006/relationships/customXml" Target="../ink/ink12740.xml"/><Relationship Id="rId55" Type="http://schemas.openxmlformats.org/officeDocument/2006/relationships/image" Target="../media/image2650.png"/><Relationship Id="rId76" Type="http://schemas.openxmlformats.org/officeDocument/2006/relationships/customXml" Target="../ink/ink12761.xml"/><Relationship Id="rId97" Type="http://schemas.openxmlformats.org/officeDocument/2006/relationships/image" Target="../media/image2860.png"/><Relationship Id="rId120" Type="http://schemas.openxmlformats.org/officeDocument/2006/relationships/customXml" Target="../ink/ink12783.xml"/><Relationship Id="rId141" Type="http://schemas.openxmlformats.org/officeDocument/2006/relationships/image" Target="../media/image3080.png"/><Relationship Id="rId7" Type="http://schemas.openxmlformats.org/officeDocument/2006/relationships/image" Target="../media/image2410.png"/><Relationship Id="rId162" Type="http://schemas.openxmlformats.org/officeDocument/2006/relationships/customXml" Target="../ink/ink12804.xml"/><Relationship Id="rId183" Type="http://schemas.openxmlformats.org/officeDocument/2006/relationships/image" Target="../media/image3291.png"/><Relationship Id="rId218" Type="http://schemas.openxmlformats.org/officeDocument/2006/relationships/customXml" Target="../ink/ink12832.xml"/><Relationship Id="rId239" Type="http://schemas.openxmlformats.org/officeDocument/2006/relationships/image" Target="../media/image3571.png"/><Relationship Id="rId24" Type="http://schemas.openxmlformats.org/officeDocument/2006/relationships/customXml" Target="../ink/ink12735.xml"/><Relationship Id="rId45" Type="http://schemas.openxmlformats.org/officeDocument/2006/relationships/image" Target="../media/image2600.png"/><Relationship Id="rId66" Type="http://schemas.openxmlformats.org/officeDocument/2006/relationships/customXml" Target="../ink/ink12756.xml"/><Relationship Id="rId87" Type="http://schemas.openxmlformats.org/officeDocument/2006/relationships/image" Target="../media/image2810.png"/><Relationship Id="rId110" Type="http://schemas.openxmlformats.org/officeDocument/2006/relationships/customXml" Target="../ink/ink12778.xml"/><Relationship Id="rId131" Type="http://schemas.openxmlformats.org/officeDocument/2006/relationships/image" Target="../media/image3030.png"/><Relationship Id="rId152" Type="http://schemas.openxmlformats.org/officeDocument/2006/relationships/customXml" Target="../ink/ink12799.xml"/><Relationship Id="rId173" Type="http://schemas.openxmlformats.org/officeDocument/2006/relationships/image" Target="../media/image3241.png"/><Relationship Id="rId194" Type="http://schemas.openxmlformats.org/officeDocument/2006/relationships/customXml" Target="../ink/ink12820.xml"/><Relationship Id="rId208" Type="http://schemas.openxmlformats.org/officeDocument/2006/relationships/customXml" Target="../ink/ink12827.xml"/><Relationship Id="rId229" Type="http://schemas.openxmlformats.org/officeDocument/2006/relationships/image" Target="../media/image3521.png"/><Relationship Id="rId240" Type="http://schemas.openxmlformats.org/officeDocument/2006/relationships/customXml" Target="../ink/ink12843.xml"/><Relationship Id="rId14" Type="http://schemas.openxmlformats.org/officeDocument/2006/relationships/customXml" Target="../ink/ink12730.xml"/><Relationship Id="rId35" Type="http://schemas.openxmlformats.org/officeDocument/2006/relationships/image" Target="../media/image2550.png"/><Relationship Id="rId56" Type="http://schemas.openxmlformats.org/officeDocument/2006/relationships/customXml" Target="../ink/ink12751.xml"/><Relationship Id="rId77" Type="http://schemas.openxmlformats.org/officeDocument/2006/relationships/image" Target="../media/image2760.png"/><Relationship Id="rId100" Type="http://schemas.openxmlformats.org/officeDocument/2006/relationships/customXml" Target="../ink/ink12773.xml"/><Relationship Id="rId8" Type="http://schemas.openxmlformats.org/officeDocument/2006/relationships/customXml" Target="../ink/ink12727.xml"/><Relationship Id="rId98" Type="http://schemas.openxmlformats.org/officeDocument/2006/relationships/customXml" Target="../ink/ink12772.xml"/><Relationship Id="rId121" Type="http://schemas.openxmlformats.org/officeDocument/2006/relationships/image" Target="../media/image2980.png"/><Relationship Id="rId142" Type="http://schemas.openxmlformats.org/officeDocument/2006/relationships/customXml" Target="../ink/ink12794.xml"/><Relationship Id="rId163" Type="http://schemas.openxmlformats.org/officeDocument/2006/relationships/image" Target="../media/image3191.png"/><Relationship Id="rId184" Type="http://schemas.openxmlformats.org/officeDocument/2006/relationships/customXml" Target="../ink/ink12815.xml"/><Relationship Id="rId219" Type="http://schemas.openxmlformats.org/officeDocument/2006/relationships/image" Target="../media/image3471.png"/><Relationship Id="rId230" Type="http://schemas.openxmlformats.org/officeDocument/2006/relationships/customXml" Target="../ink/ink12838.xml"/><Relationship Id="rId25" Type="http://schemas.openxmlformats.org/officeDocument/2006/relationships/image" Target="../media/image2500.png"/><Relationship Id="rId46" Type="http://schemas.openxmlformats.org/officeDocument/2006/relationships/customXml" Target="../ink/ink12746.xml"/><Relationship Id="rId67" Type="http://schemas.openxmlformats.org/officeDocument/2006/relationships/image" Target="../media/image2710.png"/><Relationship Id="rId88" Type="http://schemas.openxmlformats.org/officeDocument/2006/relationships/customXml" Target="../ink/ink12767.xml"/><Relationship Id="rId111" Type="http://schemas.openxmlformats.org/officeDocument/2006/relationships/image" Target="../media/image2930.png"/><Relationship Id="rId132" Type="http://schemas.openxmlformats.org/officeDocument/2006/relationships/customXml" Target="../ink/ink12789.xml"/><Relationship Id="rId153" Type="http://schemas.openxmlformats.org/officeDocument/2006/relationships/image" Target="../media/image3141.png"/><Relationship Id="rId174" Type="http://schemas.openxmlformats.org/officeDocument/2006/relationships/customXml" Target="../ink/ink12810.xml"/><Relationship Id="rId195" Type="http://schemas.openxmlformats.org/officeDocument/2006/relationships/image" Target="../media/image3351.png"/><Relationship Id="rId209" Type="http://schemas.openxmlformats.org/officeDocument/2006/relationships/image" Target="../media/image3421.png"/><Relationship Id="rId220" Type="http://schemas.openxmlformats.org/officeDocument/2006/relationships/customXml" Target="../ink/ink12833.xml"/><Relationship Id="rId241" Type="http://schemas.openxmlformats.org/officeDocument/2006/relationships/image" Target="../media/image3581.png"/><Relationship Id="rId15" Type="http://schemas.openxmlformats.org/officeDocument/2006/relationships/image" Target="../media/image2450.png"/><Relationship Id="rId36" Type="http://schemas.openxmlformats.org/officeDocument/2006/relationships/customXml" Target="../ink/ink12741.xml"/><Relationship Id="rId57" Type="http://schemas.openxmlformats.org/officeDocument/2006/relationships/image" Target="../media/image2660.png"/><Relationship Id="rId10" Type="http://schemas.openxmlformats.org/officeDocument/2006/relationships/customXml" Target="../ink/ink12728.xml"/><Relationship Id="rId31" Type="http://schemas.openxmlformats.org/officeDocument/2006/relationships/image" Target="../media/image2530.png"/><Relationship Id="rId52" Type="http://schemas.openxmlformats.org/officeDocument/2006/relationships/customXml" Target="../ink/ink12749.xml"/><Relationship Id="rId73" Type="http://schemas.openxmlformats.org/officeDocument/2006/relationships/image" Target="../media/image2740.png"/><Relationship Id="rId78" Type="http://schemas.openxmlformats.org/officeDocument/2006/relationships/customXml" Target="../ink/ink12762.xml"/><Relationship Id="rId94" Type="http://schemas.openxmlformats.org/officeDocument/2006/relationships/customXml" Target="../ink/ink12770.xml"/><Relationship Id="rId99" Type="http://schemas.openxmlformats.org/officeDocument/2006/relationships/image" Target="../media/image2870.png"/><Relationship Id="rId101" Type="http://schemas.openxmlformats.org/officeDocument/2006/relationships/image" Target="../media/image2880.png"/><Relationship Id="rId122" Type="http://schemas.openxmlformats.org/officeDocument/2006/relationships/customXml" Target="../ink/ink12784.xml"/><Relationship Id="rId143" Type="http://schemas.openxmlformats.org/officeDocument/2006/relationships/image" Target="../media/image3090.png"/><Relationship Id="rId148" Type="http://schemas.openxmlformats.org/officeDocument/2006/relationships/customXml" Target="../ink/ink12797.xml"/><Relationship Id="rId164" Type="http://schemas.openxmlformats.org/officeDocument/2006/relationships/customXml" Target="../ink/ink12805.xml"/><Relationship Id="rId169" Type="http://schemas.openxmlformats.org/officeDocument/2006/relationships/image" Target="../media/image3221.png"/><Relationship Id="rId185" Type="http://schemas.openxmlformats.org/officeDocument/2006/relationships/image" Target="../media/image3301.png"/><Relationship Id="rId4" Type="http://schemas.openxmlformats.org/officeDocument/2006/relationships/customXml" Target="../ink/ink12725.xml"/><Relationship Id="rId9" Type="http://schemas.openxmlformats.org/officeDocument/2006/relationships/image" Target="../media/image2420.png"/><Relationship Id="rId180" Type="http://schemas.openxmlformats.org/officeDocument/2006/relationships/customXml" Target="../ink/ink12813.xml"/><Relationship Id="rId210" Type="http://schemas.openxmlformats.org/officeDocument/2006/relationships/customXml" Target="../ink/ink12828.xml"/><Relationship Id="rId215" Type="http://schemas.openxmlformats.org/officeDocument/2006/relationships/image" Target="../media/image3451.png"/><Relationship Id="rId236" Type="http://schemas.openxmlformats.org/officeDocument/2006/relationships/customXml" Target="../ink/ink12841.xml"/><Relationship Id="rId26" Type="http://schemas.openxmlformats.org/officeDocument/2006/relationships/customXml" Target="../ink/ink12736.xml"/><Relationship Id="rId231" Type="http://schemas.openxmlformats.org/officeDocument/2006/relationships/image" Target="../media/image3531.png"/><Relationship Id="rId47" Type="http://schemas.openxmlformats.org/officeDocument/2006/relationships/image" Target="../media/image2610.png"/><Relationship Id="rId68" Type="http://schemas.openxmlformats.org/officeDocument/2006/relationships/customXml" Target="../ink/ink12757.xml"/><Relationship Id="rId89" Type="http://schemas.openxmlformats.org/officeDocument/2006/relationships/image" Target="../media/image2820.png"/><Relationship Id="rId112" Type="http://schemas.openxmlformats.org/officeDocument/2006/relationships/customXml" Target="../ink/ink12779.xml"/><Relationship Id="rId133" Type="http://schemas.openxmlformats.org/officeDocument/2006/relationships/image" Target="../media/image3040.png"/><Relationship Id="rId154" Type="http://schemas.openxmlformats.org/officeDocument/2006/relationships/customXml" Target="../ink/ink12800.xml"/><Relationship Id="rId175" Type="http://schemas.openxmlformats.org/officeDocument/2006/relationships/image" Target="../media/image3251.png"/><Relationship Id="rId196" Type="http://schemas.openxmlformats.org/officeDocument/2006/relationships/customXml" Target="../ink/ink12821.xml"/><Relationship Id="rId200" Type="http://schemas.openxmlformats.org/officeDocument/2006/relationships/customXml" Target="../ink/ink12823.xml"/><Relationship Id="rId16" Type="http://schemas.openxmlformats.org/officeDocument/2006/relationships/customXml" Target="../ink/ink12731.xml"/><Relationship Id="rId221" Type="http://schemas.openxmlformats.org/officeDocument/2006/relationships/image" Target="../media/image3481.png"/><Relationship Id="rId242" Type="http://schemas.openxmlformats.org/officeDocument/2006/relationships/customXml" Target="../ink/ink12844.xml"/><Relationship Id="rId37" Type="http://schemas.openxmlformats.org/officeDocument/2006/relationships/image" Target="../media/image2560.png"/><Relationship Id="rId58" Type="http://schemas.openxmlformats.org/officeDocument/2006/relationships/customXml" Target="../ink/ink12752.xml"/><Relationship Id="rId79" Type="http://schemas.openxmlformats.org/officeDocument/2006/relationships/image" Target="../media/image2770.png"/><Relationship Id="rId102" Type="http://schemas.openxmlformats.org/officeDocument/2006/relationships/customXml" Target="../ink/ink12774.xml"/><Relationship Id="rId123" Type="http://schemas.openxmlformats.org/officeDocument/2006/relationships/image" Target="../media/image2990.png"/><Relationship Id="rId144" Type="http://schemas.openxmlformats.org/officeDocument/2006/relationships/customXml" Target="../ink/ink12795.xml"/><Relationship Id="rId90" Type="http://schemas.openxmlformats.org/officeDocument/2006/relationships/customXml" Target="../ink/ink12768.xml"/><Relationship Id="rId165" Type="http://schemas.openxmlformats.org/officeDocument/2006/relationships/image" Target="../media/image3201.png"/><Relationship Id="rId186" Type="http://schemas.openxmlformats.org/officeDocument/2006/relationships/customXml" Target="../ink/ink12816.xml"/><Relationship Id="rId211" Type="http://schemas.openxmlformats.org/officeDocument/2006/relationships/image" Target="../media/image3431.png"/><Relationship Id="rId232" Type="http://schemas.openxmlformats.org/officeDocument/2006/relationships/customXml" Target="../ink/ink12839.xml"/><Relationship Id="rId27" Type="http://schemas.openxmlformats.org/officeDocument/2006/relationships/image" Target="../media/image2510.png"/><Relationship Id="rId48" Type="http://schemas.openxmlformats.org/officeDocument/2006/relationships/customXml" Target="../ink/ink12747.xml"/><Relationship Id="rId69" Type="http://schemas.openxmlformats.org/officeDocument/2006/relationships/image" Target="../media/image2720.png"/><Relationship Id="rId113" Type="http://schemas.openxmlformats.org/officeDocument/2006/relationships/image" Target="../media/image2940.png"/><Relationship Id="rId134" Type="http://schemas.openxmlformats.org/officeDocument/2006/relationships/customXml" Target="../ink/ink12790.xml"/><Relationship Id="rId80" Type="http://schemas.openxmlformats.org/officeDocument/2006/relationships/customXml" Target="../ink/ink12763.xml"/><Relationship Id="rId155" Type="http://schemas.openxmlformats.org/officeDocument/2006/relationships/image" Target="../media/image3151.png"/><Relationship Id="rId176" Type="http://schemas.openxmlformats.org/officeDocument/2006/relationships/customXml" Target="../ink/ink12811.xml"/><Relationship Id="rId197" Type="http://schemas.openxmlformats.org/officeDocument/2006/relationships/image" Target="../media/image3361.png"/><Relationship Id="rId201" Type="http://schemas.openxmlformats.org/officeDocument/2006/relationships/image" Target="../media/image3381.png"/><Relationship Id="rId222" Type="http://schemas.openxmlformats.org/officeDocument/2006/relationships/customXml" Target="../ink/ink12834.xml"/><Relationship Id="rId243" Type="http://schemas.openxmlformats.org/officeDocument/2006/relationships/image" Target="../media/image3591.png"/><Relationship Id="rId17" Type="http://schemas.openxmlformats.org/officeDocument/2006/relationships/image" Target="../media/image2460.png"/><Relationship Id="rId38" Type="http://schemas.openxmlformats.org/officeDocument/2006/relationships/customXml" Target="../ink/ink12742.xml"/><Relationship Id="rId59" Type="http://schemas.openxmlformats.org/officeDocument/2006/relationships/image" Target="../media/image2670.png"/><Relationship Id="rId103" Type="http://schemas.openxmlformats.org/officeDocument/2006/relationships/image" Target="../media/image2890.png"/><Relationship Id="rId124" Type="http://schemas.openxmlformats.org/officeDocument/2006/relationships/customXml" Target="../ink/ink12785.xml"/><Relationship Id="rId70" Type="http://schemas.openxmlformats.org/officeDocument/2006/relationships/customXml" Target="../ink/ink12758.xml"/><Relationship Id="rId91" Type="http://schemas.openxmlformats.org/officeDocument/2006/relationships/image" Target="../media/image2830.png"/><Relationship Id="rId145" Type="http://schemas.openxmlformats.org/officeDocument/2006/relationships/image" Target="../media/image3100.png"/><Relationship Id="rId166" Type="http://schemas.openxmlformats.org/officeDocument/2006/relationships/customXml" Target="../ink/ink12806.xml"/><Relationship Id="rId187" Type="http://schemas.openxmlformats.org/officeDocument/2006/relationships/image" Target="../media/image3311.png"/><Relationship Id="rId1" Type="http://schemas.openxmlformats.org/officeDocument/2006/relationships/slideLayout" Target="../slideLayouts/slideLayout12.xml"/><Relationship Id="rId212" Type="http://schemas.openxmlformats.org/officeDocument/2006/relationships/customXml" Target="../ink/ink12829.xml"/><Relationship Id="rId233" Type="http://schemas.openxmlformats.org/officeDocument/2006/relationships/image" Target="../media/image3541.png"/><Relationship Id="rId28" Type="http://schemas.openxmlformats.org/officeDocument/2006/relationships/customXml" Target="../ink/ink12737.xml"/><Relationship Id="rId49" Type="http://schemas.openxmlformats.org/officeDocument/2006/relationships/image" Target="../media/image2620.png"/><Relationship Id="rId114" Type="http://schemas.openxmlformats.org/officeDocument/2006/relationships/customXml" Target="../ink/ink12780.xml"/><Relationship Id="rId60" Type="http://schemas.openxmlformats.org/officeDocument/2006/relationships/customXml" Target="../ink/ink12753.xml"/><Relationship Id="rId81" Type="http://schemas.openxmlformats.org/officeDocument/2006/relationships/image" Target="../media/image2780.png"/><Relationship Id="rId135" Type="http://schemas.openxmlformats.org/officeDocument/2006/relationships/image" Target="../media/image3050.png"/><Relationship Id="rId156" Type="http://schemas.openxmlformats.org/officeDocument/2006/relationships/customXml" Target="../ink/ink12801.xml"/><Relationship Id="rId177" Type="http://schemas.openxmlformats.org/officeDocument/2006/relationships/image" Target="../media/image3261.png"/><Relationship Id="rId198" Type="http://schemas.openxmlformats.org/officeDocument/2006/relationships/customXml" Target="../ink/ink12822.xml"/><Relationship Id="rId202" Type="http://schemas.openxmlformats.org/officeDocument/2006/relationships/customXml" Target="../ink/ink12824.xml"/><Relationship Id="rId223" Type="http://schemas.openxmlformats.org/officeDocument/2006/relationships/image" Target="../media/image3491.png"/><Relationship Id="rId244" Type="http://schemas.openxmlformats.org/officeDocument/2006/relationships/customXml" Target="../ink/ink12845.xml"/><Relationship Id="rId18" Type="http://schemas.openxmlformats.org/officeDocument/2006/relationships/customXml" Target="../ink/ink12732.xml"/><Relationship Id="rId39" Type="http://schemas.openxmlformats.org/officeDocument/2006/relationships/image" Target="../media/image2570.png"/><Relationship Id="rId50" Type="http://schemas.openxmlformats.org/officeDocument/2006/relationships/customXml" Target="../ink/ink12748.xml"/><Relationship Id="rId104" Type="http://schemas.openxmlformats.org/officeDocument/2006/relationships/customXml" Target="../ink/ink12775.xml"/><Relationship Id="rId125" Type="http://schemas.openxmlformats.org/officeDocument/2006/relationships/image" Target="../media/image3000.png"/><Relationship Id="rId146" Type="http://schemas.openxmlformats.org/officeDocument/2006/relationships/customXml" Target="../ink/ink12796.xml"/><Relationship Id="rId167" Type="http://schemas.openxmlformats.org/officeDocument/2006/relationships/image" Target="../media/image3211.png"/><Relationship Id="rId188" Type="http://schemas.openxmlformats.org/officeDocument/2006/relationships/customXml" Target="../ink/ink12817.xml"/><Relationship Id="rId71" Type="http://schemas.openxmlformats.org/officeDocument/2006/relationships/image" Target="../media/image2730.png"/><Relationship Id="rId92" Type="http://schemas.openxmlformats.org/officeDocument/2006/relationships/customXml" Target="../ink/ink12769.xml"/><Relationship Id="rId213" Type="http://schemas.openxmlformats.org/officeDocument/2006/relationships/image" Target="../media/image3441.png"/><Relationship Id="rId234" Type="http://schemas.openxmlformats.org/officeDocument/2006/relationships/customXml" Target="../ink/ink12840.xml"/><Relationship Id="rId2" Type="http://schemas.openxmlformats.org/officeDocument/2006/relationships/customXml" Target="../ink/ink12724.xml"/><Relationship Id="rId29" Type="http://schemas.openxmlformats.org/officeDocument/2006/relationships/image" Target="../media/image2520.png"/><Relationship Id="rId40" Type="http://schemas.openxmlformats.org/officeDocument/2006/relationships/customXml" Target="../ink/ink12743.xml"/><Relationship Id="rId115" Type="http://schemas.openxmlformats.org/officeDocument/2006/relationships/image" Target="../media/image2950.png"/><Relationship Id="rId136" Type="http://schemas.openxmlformats.org/officeDocument/2006/relationships/customXml" Target="../ink/ink12791.xml"/><Relationship Id="rId157" Type="http://schemas.openxmlformats.org/officeDocument/2006/relationships/image" Target="../media/image3161.png"/><Relationship Id="rId178" Type="http://schemas.openxmlformats.org/officeDocument/2006/relationships/customXml" Target="../ink/ink12812.xml"/><Relationship Id="rId61" Type="http://schemas.openxmlformats.org/officeDocument/2006/relationships/image" Target="../media/image2680.png"/><Relationship Id="rId82" Type="http://schemas.openxmlformats.org/officeDocument/2006/relationships/customXml" Target="../ink/ink12764.xml"/><Relationship Id="rId199" Type="http://schemas.openxmlformats.org/officeDocument/2006/relationships/image" Target="../media/image3371.png"/><Relationship Id="rId203" Type="http://schemas.openxmlformats.org/officeDocument/2006/relationships/image" Target="../media/image3391.png"/><Relationship Id="rId19" Type="http://schemas.openxmlformats.org/officeDocument/2006/relationships/image" Target="../media/image2470.png"/><Relationship Id="rId224" Type="http://schemas.openxmlformats.org/officeDocument/2006/relationships/customXml" Target="../ink/ink12835.xml"/><Relationship Id="rId245" Type="http://schemas.openxmlformats.org/officeDocument/2006/relationships/image" Target="../media/image3601.png"/><Relationship Id="rId30" Type="http://schemas.openxmlformats.org/officeDocument/2006/relationships/customXml" Target="../ink/ink12738.xml"/><Relationship Id="rId105" Type="http://schemas.openxmlformats.org/officeDocument/2006/relationships/image" Target="../media/image2900.png"/><Relationship Id="rId126" Type="http://schemas.openxmlformats.org/officeDocument/2006/relationships/customXml" Target="../ink/ink12786.xml"/><Relationship Id="rId147" Type="http://schemas.openxmlformats.org/officeDocument/2006/relationships/image" Target="../media/image3110.png"/><Relationship Id="rId168" Type="http://schemas.openxmlformats.org/officeDocument/2006/relationships/customXml" Target="../ink/ink12807.xml"/><Relationship Id="rId51" Type="http://schemas.openxmlformats.org/officeDocument/2006/relationships/image" Target="../media/image2630.png"/><Relationship Id="rId72" Type="http://schemas.openxmlformats.org/officeDocument/2006/relationships/customXml" Target="../ink/ink12759.xml"/><Relationship Id="rId93" Type="http://schemas.openxmlformats.org/officeDocument/2006/relationships/image" Target="../media/image2840.png"/><Relationship Id="rId189" Type="http://schemas.openxmlformats.org/officeDocument/2006/relationships/image" Target="../media/image3321.png"/><Relationship Id="rId3" Type="http://schemas.openxmlformats.org/officeDocument/2006/relationships/image" Target="../media/image2392.png"/><Relationship Id="rId214" Type="http://schemas.openxmlformats.org/officeDocument/2006/relationships/customXml" Target="../ink/ink12830.xml"/><Relationship Id="rId235" Type="http://schemas.openxmlformats.org/officeDocument/2006/relationships/image" Target="../media/image3551.png"/><Relationship Id="rId116" Type="http://schemas.openxmlformats.org/officeDocument/2006/relationships/customXml" Target="../ink/ink12781.xml"/><Relationship Id="rId137" Type="http://schemas.openxmlformats.org/officeDocument/2006/relationships/image" Target="../media/image3060.png"/><Relationship Id="rId158" Type="http://schemas.openxmlformats.org/officeDocument/2006/relationships/customXml" Target="../ink/ink12802.xml"/><Relationship Id="rId20" Type="http://schemas.openxmlformats.org/officeDocument/2006/relationships/customXml" Target="../ink/ink12733.xml"/><Relationship Id="rId41" Type="http://schemas.openxmlformats.org/officeDocument/2006/relationships/image" Target="../media/image2580.png"/><Relationship Id="rId62" Type="http://schemas.openxmlformats.org/officeDocument/2006/relationships/customXml" Target="../ink/ink12754.xml"/><Relationship Id="rId83" Type="http://schemas.openxmlformats.org/officeDocument/2006/relationships/image" Target="../media/image2790.png"/><Relationship Id="rId179" Type="http://schemas.openxmlformats.org/officeDocument/2006/relationships/image" Target="../media/image3271.png"/><Relationship Id="rId190" Type="http://schemas.openxmlformats.org/officeDocument/2006/relationships/customXml" Target="../ink/ink12818.xml"/><Relationship Id="rId204" Type="http://schemas.openxmlformats.org/officeDocument/2006/relationships/customXml" Target="../ink/ink12825.xml"/><Relationship Id="rId225" Type="http://schemas.openxmlformats.org/officeDocument/2006/relationships/image" Target="../media/image3501.png"/><Relationship Id="rId106" Type="http://schemas.openxmlformats.org/officeDocument/2006/relationships/customXml" Target="../ink/ink12776.xml"/><Relationship Id="rId127" Type="http://schemas.openxmlformats.org/officeDocument/2006/relationships/image" Target="../media/image3010.png"/></Relationships>
</file>

<file path=ppt/slides/_rels/slide2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1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3.xml.rels><?xml version="1.0" encoding="UTF-8" standalone="yes"?>
<Relationships xmlns="http://schemas.openxmlformats.org/package/2006/relationships"><Relationship Id="rId8" Type="http://schemas.openxmlformats.org/officeDocument/2006/relationships/customXml" Target="../ink/ink12849.xml"/><Relationship Id="rId13" Type="http://schemas.openxmlformats.org/officeDocument/2006/relationships/image" Target="../media/image3691.png"/><Relationship Id="rId3" Type="http://schemas.openxmlformats.org/officeDocument/2006/relationships/image" Target="../media/image3641.png"/><Relationship Id="rId7" Type="http://schemas.openxmlformats.org/officeDocument/2006/relationships/image" Target="../media/image3661.png"/><Relationship Id="rId12" Type="http://schemas.openxmlformats.org/officeDocument/2006/relationships/customXml" Target="../ink/ink12851.xml"/><Relationship Id="rId2" Type="http://schemas.openxmlformats.org/officeDocument/2006/relationships/customXml" Target="../ink/ink12846.xml"/><Relationship Id="rId1" Type="http://schemas.openxmlformats.org/officeDocument/2006/relationships/slideLayout" Target="../slideLayouts/slideLayout12.xml"/><Relationship Id="rId6" Type="http://schemas.openxmlformats.org/officeDocument/2006/relationships/customXml" Target="../ink/ink12848.xml"/><Relationship Id="rId11" Type="http://schemas.openxmlformats.org/officeDocument/2006/relationships/image" Target="../media/image3681.png"/><Relationship Id="rId5" Type="http://schemas.openxmlformats.org/officeDocument/2006/relationships/image" Target="../media/image3651.png"/><Relationship Id="rId15" Type="http://schemas.openxmlformats.org/officeDocument/2006/relationships/image" Target="../media/image3701.png"/><Relationship Id="rId10" Type="http://schemas.openxmlformats.org/officeDocument/2006/relationships/customXml" Target="../ink/ink12850.xml"/><Relationship Id="rId4" Type="http://schemas.openxmlformats.org/officeDocument/2006/relationships/customXml" Target="../ink/ink12847.xml"/><Relationship Id="rId9" Type="http://schemas.openxmlformats.org/officeDocument/2006/relationships/image" Target="../media/image3671.png"/><Relationship Id="rId14" Type="http://schemas.openxmlformats.org/officeDocument/2006/relationships/customXml" Target="../ink/ink12852.xml"/></Relationships>
</file>

<file path=ppt/slides/_rels/slide274.xml.rels><?xml version="1.0" encoding="UTF-8" standalone="yes"?>
<Relationships xmlns="http://schemas.openxmlformats.org/package/2006/relationships"><Relationship Id="rId8" Type="http://schemas.openxmlformats.org/officeDocument/2006/relationships/customXml" Target="../ink/ink12856.xml"/><Relationship Id="rId13" Type="http://schemas.openxmlformats.org/officeDocument/2006/relationships/image" Target="../media/image3691.png"/><Relationship Id="rId18" Type="http://schemas.openxmlformats.org/officeDocument/2006/relationships/customXml" Target="../ink/ink12861.xml"/><Relationship Id="rId3" Type="http://schemas.openxmlformats.org/officeDocument/2006/relationships/image" Target="../media/image3641.png"/><Relationship Id="rId21" Type="http://schemas.openxmlformats.org/officeDocument/2006/relationships/image" Target="../media/image3731.png"/><Relationship Id="rId7" Type="http://schemas.openxmlformats.org/officeDocument/2006/relationships/image" Target="../media/image3661.png"/><Relationship Id="rId12" Type="http://schemas.openxmlformats.org/officeDocument/2006/relationships/customXml" Target="../ink/ink12858.xml"/><Relationship Id="rId17" Type="http://schemas.openxmlformats.org/officeDocument/2006/relationships/image" Target="../media/image3711.png"/><Relationship Id="rId2" Type="http://schemas.openxmlformats.org/officeDocument/2006/relationships/customXml" Target="../ink/ink12853.xml"/><Relationship Id="rId16" Type="http://schemas.openxmlformats.org/officeDocument/2006/relationships/customXml" Target="../ink/ink12860.xml"/><Relationship Id="rId20" Type="http://schemas.openxmlformats.org/officeDocument/2006/relationships/customXml" Target="../ink/ink12862.xml"/><Relationship Id="rId1" Type="http://schemas.openxmlformats.org/officeDocument/2006/relationships/slideLayout" Target="../slideLayouts/slideLayout12.xml"/><Relationship Id="rId6" Type="http://schemas.openxmlformats.org/officeDocument/2006/relationships/customXml" Target="../ink/ink12855.xml"/><Relationship Id="rId11" Type="http://schemas.openxmlformats.org/officeDocument/2006/relationships/image" Target="../media/image3681.png"/><Relationship Id="rId5" Type="http://schemas.openxmlformats.org/officeDocument/2006/relationships/image" Target="../media/image3651.png"/><Relationship Id="rId15" Type="http://schemas.openxmlformats.org/officeDocument/2006/relationships/image" Target="../media/image3701.png"/><Relationship Id="rId23" Type="http://schemas.openxmlformats.org/officeDocument/2006/relationships/image" Target="../media/image3741.png"/><Relationship Id="rId10" Type="http://schemas.openxmlformats.org/officeDocument/2006/relationships/customXml" Target="../ink/ink12857.xml"/><Relationship Id="rId19" Type="http://schemas.openxmlformats.org/officeDocument/2006/relationships/image" Target="../media/image3721.png"/><Relationship Id="rId4" Type="http://schemas.openxmlformats.org/officeDocument/2006/relationships/customXml" Target="../ink/ink12854.xml"/><Relationship Id="rId9" Type="http://schemas.openxmlformats.org/officeDocument/2006/relationships/image" Target="../media/image3671.png"/><Relationship Id="rId14" Type="http://schemas.openxmlformats.org/officeDocument/2006/relationships/customXml" Target="../ink/ink12859.xml"/><Relationship Id="rId22" Type="http://schemas.openxmlformats.org/officeDocument/2006/relationships/customXml" Target="../ink/ink12863.xml"/></Relationships>
</file>

<file path=ppt/slides/_rels/slide275.xml.rels><?xml version="1.0" encoding="UTF-8" standalone="yes"?>
<Relationships xmlns="http://schemas.openxmlformats.org/package/2006/relationships"><Relationship Id="rId13" Type="http://schemas.openxmlformats.org/officeDocument/2006/relationships/image" Target="../media/image3691.png"/><Relationship Id="rId18" Type="http://schemas.openxmlformats.org/officeDocument/2006/relationships/customXml" Target="../ink/ink12872.xml"/><Relationship Id="rId26" Type="http://schemas.openxmlformats.org/officeDocument/2006/relationships/customXml" Target="../ink/ink12876.xml"/><Relationship Id="rId39" Type="http://schemas.openxmlformats.org/officeDocument/2006/relationships/image" Target="../media/image3821.png"/><Relationship Id="rId21" Type="http://schemas.openxmlformats.org/officeDocument/2006/relationships/image" Target="../media/image3731.png"/><Relationship Id="rId34" Type="http://schemas.openxmlformats.org/officeDocument/2006/relationships/customXml" Target="../ink/ink12880.xml"/><Relationship Id="rId7" Type="http://schemas.openxmlformats.org/officeDocument/2006/relationships/image" Target="../media/image3661.png"/><Relationship Id="rId12" Type="http://schemas.openxmlformats.org/officeDocument/2006/relationships/customXml" Target="../ink/ink12869.xml"/><Relationship Id="rId17" Type="http://schemas.openxmlformats.org/officeDocument/2006/relationships/image" Target="../media/image3711.png"/><Relationship Id="rId25" Type="http://schemas.openxmlformats.org/officeDocument/2006/relationships/image" Target="../media/image3751.png"/><Relationship Id="rId33" Type="http://schemas.openxmlformats.org/officeDocument/2006/relationships/image" Target="../media/image3791.png"/><Relationship Id="rId38" Type="http://schemas.openxmlformats.org/officeDocument/2006/relationships/customXml" Target="../ink/ink12882.xml"/><Relationship Id="rId2" Type="http://schemas.openxmlformats.org/officeDocument/2006/relationships/customXml" Target="../ink/ink12864.xml"/><Relationship Id="rId16" Type="http://schemas.openxmlformats.org/officeDocument/2006/relationships/customXml" Target="../ink/ink12871.xml"/><Relationship Id="rId20" Type="http://schemas.openxmlformats.org/officeDocument/2006/relationships/customXml" Target="../ink/ink12873.xml"/><Relationship Id="rId29" Type="http://schemas.openxmlformats.org/officeDocument/2006/relationships/image" Target="../media/image3771.png"/><Relationship Id="rId1" Type="http://schemas.openxmlformats.org/officeDocument/2006/relationships/slideLayout" Target="../slideLayouts/slideLayout12.xml"/><Relationship Id="rId6" Type="http://schemas.openxmlformats.org/officeDocument/2006/relationships/customXml" Target="../ink/ink12866.xml"/><Relationship Id="rId11" Type="http://schemas.openxmlformats.org/officeDocument/2006/relationships/image" Target="../media/image3681.png"/><Relationship Id="rId24" Type="http://schemas.openxmlformats.org/officeDocument/2006/relationships/customXml" Target="../ink/ink12875.xml"/><Relationship Id="rId32" Type="http://schemas.openxmlformats.org/officeDocument/2006/relationships/customXml" Target="../ink/ink12879.xml"/><Relationship Id="rId37" Type="http://schemas.openxmlformats.org/officeDocument/2006/relationships/image" Target="../media/image3811.png"/><Relationship Id="rId5" Type="http://schemas.openxmlformats.org/officeDocument/2006/relationships/image" Target="../media/image3651.png"/><Relationship Id="rId15" Type="http://schemas.openxmlformats.org/officeDocument/2006/relationships/image" Target="../media/image3701.png"/><Relationship Id="rId23" Type="http://schemas.openxmlformats.org/officeDocument/2006/relationships/image" Target="../media/image3741.png"/><Relationship Id="rId28" Type="http://schemas.openxmlformats.org/officeDocument/2006/relationships/customXml" Target="../ink/ink12877.xml"/><Relationship Id="rId36" Type="http://schemas.openxmlformats.org/officeDocument/2006/relationships/customXml" Target="../ink/ink12881.xml"/><Relationship Id="rId10" Type="http://schemas.openxmlformats.org/officeDocument/2006/relationships/customXml" Target="../ink/ink12868.xml"/><Relationship Id="rId19" Type="http://schemas.openxmlformats.org/officeDocument/2006/relationships/image" Target="../media/image3721.png"/><Relationship Id="rId31" Type="http://schemas.openxmlformats.org/officeDocument/2006/relationships/image" Target="../media/image3781.png"/><Relationship Id="rId4" Type="http://schemas.openxmlformats.org/officeDocument/2006/relationships/customXml" Target="../ink/ink12865.xml"/><Relationship Id="rId9" Type="http://schemas.openxmlformats.org/officeDocument/2006/relationships/image" Target="../media/image3671.png"/><Relationship Id="rId14" Type="http://schemas.openxmlformats.org/officeDocument/2006/relationships/customXml" Target="../ink/ink12870.xml"/><Relationship Id="rId22" Type="http://schemas.openxmlformats.org/officeDocument/2006/relationships/customXml" Target="../ink/ink12874.xml"/><Relationship Id="rId27" Type="http://schemas.openxmlformats.org/officeDocument/2006/relationships/image" Target="../media/image3761.png"/><Relationship Id="rId30" Type="http://schemas.openxmlformats.org/officeDocument/2006/relationships/customXml" Target="../ink/ink12878.xml"/><Relationship Id="rId35" Type="http://schemas.openxmlformats.org/officeDocument/2006/relationships/image" Target="../media/image3800.png"/><Relationship Id="rId8" Type="http://schemas.openxmlformats.org/officeDocument/2006/relationships/customXml" Target="../ink/ink12867.xml"/><Relationship Id="rId3" Type="http://schemas.openxmlformats.org/officeDocument/2006/relationships/image" Target="../media/image3641.png"/></Relationships>
</file>

<file path=ppt/slides/_rels/slide276.xml.rels><?xml version="1.0" encoding="UTF-8" standalone="yes"?>
<Relationships xmlns="http://schemas.openxmlformats.org/package/2006/relationships"><Relationship Id="rId13" Type="http://schemas.openxmlformats.org/officeDocument/2006/relationships/image" Target="../media/image3691.png"/><Relationship Id="rId18" Type="http://schemas.openxmlformats.org/officeDocument/2006/relationships/customXml" Target="../ink/ink12891.xml"/><Relationship Id="rId26" Type="http://schemas.openxmlformats.org/officeDocument/2006/relationships/customXml" Target="../ink/ink12895.xml"/><Relationship Id="rId39" Type="http://schemas.openxmlformats.org/officeDocument/2006/relationships/image" Target="../media/image3821.png"/><Relationship Id="rId21" Type="http://schemas.openxmlformats.org/officeDocument/2006/relationships/image" Target="../media/image3731.png"/><Relationship Id="rId34" Type="http://schemas.openxmlformats.org/officeDocument/2006/relationships/customXml" Target="../ink/ink12899.xml"/><Relationship Id="rId42" Type="http://schemas.openxmlformats.org/officeDocument/2006/relationships/customXml" Target="../ink/ink12903.xml"/><Relationship Id="rId47" Type="http://schemas.openxmlformats.org/officeDocument/2006/relationships/image" Target="../media/image3861.png"/><Relationship Id="rId50" Type="http://schemas.openxmlformats.org/officeDocument/2006/relationships/customXml" Target="../ink/ink12907.xml"/><Relationship Id="rId55" Type="http://schemas.openxmlformats.org/officeDocument/2006/relationships/image" Target="../media/image3901.png"/><Relationship Id="rId7" Type="http://schemas.openxmlformats.org/officeDocument/2006/relationships/image" Target="../media/image3661.png"/><Relationship Id="rId2" Type="http://schemas.openxmlformats.org/officeDocument/2006/relationships/customXml" Target="../ink/ink12883.xml"/><Relationship Id="rId16" Type="http://schemas.openxmlformats.org/officeDocument/2006/relationships/customXml" Target="../ink/ink12890.xml"/><Relationship Id="rId29" Type="http://schemas.openxmlformats.org/officeDocument/2006/relationships/image" Target="../media/image3771.png"/><Relationship Id="rId11" Type="http://schemas.openxmlformats.org/officeDocument/2006/relationships/image" Target="../media/image3681.png"/><Relationship Id="rId24" Type="http://schemas.openxmlformats.org/officeDocument/2006/relationships/customXml" Target="../ink/ink12894.xml"/><Relationship Id="rId32" Type="http://schemas.openxmlformats.org/officeDocument/2006/relationships/customXml" Target="../ink/ink12898.xml"/><Relationship Id="rId37" Type="http://schemas.openxmlformats.org/officeDocument/2006/relationships/image" Target="../media/image3811.png"/><Relationship Id="rId40" Type="http://schemas.openxmlformats.org/officeDocument/2006/relationships/customXml" Target="../ink/ink12902.xml"/><Relationship Id="rId45" Type="http://schemas.openxmlformats.org/officeDocument/2006/relationships/image" Target="../media/image3851.png"/><Relationship Id="rId53" Type="http://schemas.openxmlformats.org/officeDocument/2006/relationships/image" Target="../media/image3891.png"/><Relationship Id="rId58" Type="http://schemas.openxmlformats.org/officeDocument/2006/relationships/customXml" Target="../ink/ink12911.xml"/><Relationship Id="rId5" Type="http://schemas.openxmlformats.org/officeDocument/2006/relationships/image" Target="../media/image3651.png"/><Relationship Id="rId19" Type="http://schemas.openxmlformats.org/officeDocument/2006/relationships/image" Target="../media/image3721.png"/><Relationship Id="rId4" Type="http://schemas.openxmlformats.org/officeDocument/2006/relationships/customXml" Target="../ink/ink12884.xml"/><Relationship Id="rId9" Type="http://schemas.openxmlformats.org/officeDocument/2006/relationships/image" Target="../media/image3671.png"/><Relationship Id="rId14" Type="http://schemas.openxmlformats.org/officeDocument/2006/relationships/customXml" Target="../ink/ink12889.xml"/><Relationship Id="rId22" Type="http://schemas.openxmlformats.org/officeDocument/2006/relationships/customXml" Target="../ink/ink12893.xml"/><Relationship Id="rId27" Type="http://schemas.openxmlformats.org/officeDocument/2006/relationships/image" Target="../media/image3761.png"/><Relationship Id="rId30" Type="http://schemas.openxmlformats.org/officeDocument/2006/relationships/customXml" Target="../ink/ink12897.xml"/><Relationship Id="rId35" Type="http://schemas.openxmlformats.org/officeDocument/2006/relationships/image" Target="../media/image3800.png"/><Relationship Id="rId43" Type="http://schemas.openxmlformats.org/officeDocument/2006/relationships/image" Target="../media/image3841.png"/><Relationship Id="rId48" Type="http://schemas.openxmlformats.org/officeDocument/2006/relationships/customXml" Target="../ink/ink12906.xml"/><Relationship Id="rId56" Type="http://schemas.openxmlformats.org/officeDocument/2006/relationships/customXml" Target="../ink/ink12910.xml"/><Relationship Id="rId8" Type="http://schemas.openxmlformats.org/officeDocument/2006/relationships/customXml" Target="../ink/ink12886.xml"/><Relationship Id="rId51" Type="http://schemas.openxmlformats.org/officeDocument/2006/relationships/image" Target="../media/image3881.png"/><Relationship Id="rId3" Type="http://schemas.openxmlformats.org/officeDocument/2006/relationships/image" Target="../media/image3641.png"/><Relationship Id="rId12" Type="http://schemas.openxmlformats.org/officeDocument/2006/relationships/customXml" Target="../ink/ink12888.xml"/><Relationship Id="rId17" Type="http://schemas.openxmlformats.org/officeDocument/2006/relationships/image" Target="../media/image3711.png"/><Relationship Id="rId25" Type="http://schemas.openxmlformats.org/officeDocument/2006/relationships/image" Target="../media/image3751.png"/><Relationship Id="rId33" Type="http://schemas.openxmlformats.org/officeDocument/2006/relationships/image" Target="../media/image3791.png"/><Relationship Id="rId38" Type="http://schemas.openxmlformats.org/officeDocument/2006/relationships/customXml" Target="../ink/ink12901.xml"/><Relationship Id="rId46" Type="http://schemas.openxmlformats.org/officeDocument/2006/relationships/customXml" Target="../ink/ink12905.xml"/><Relationship Id="rId59" Type="http://schemas.openxmlformats.org/officeDocument/2006/relationships/image" Target="../media/image3921.png"/><Relationship Id="rId20" Type="http://schemas.openxmlformats.org/officeDocument/2006/relationships/customXml" Target="../ink/ink12892.xml"/><Relationship Id="rId41" Type="http://schemas.openxmlformats.org/officeDocument/2006/relationships/image" Target="../media/image3831.png"/><Relationship Id="rId54" Type="http://schemas.openxmlformats.org/officeDocument/2006/relationships/customXml" Target="../ink/ink12909.xml"/><Relationship Id="rId1" Type="http://schemas.openxmlformats.org/officeDocument/2006/relationships/slideLayout" Target="../slideLayouts/slideLayout12.xml"/><Relationship Id="rId6" Type="http://schemas.openxmlformats.org/officeDocument/2006/relationships/customXml" Target="../ink/ink12885.xml"/><Relationship Id="rId15" Type="http://schemas.openxmlformats.org/officeDocument/2006/relationships/image" Target="../media/image3701.png"/><Relationship Id="rId23" Type="http://schemas.openxmlformats.org/officeDocument/2006/relationships/image" Target="../media/image3741.png"/><Relationship Id="rId28" Type="http://schemas.openxmlformats.org/officeDocument/2006/relationships/customXml" Target="../ink/ink12896.xml"/><Relationship Id="rId36" Type="http://schemas.openxmlformats.org/officeDocument/2006/relationships/customXml" Target="../ink/ink12900.xml"/><Relationship Id="rId49" Type="http://schemas.openxmlformats.org/officeDocument/2006/relationships/image" Target="../media/image3871.png"/><Relationship Id="rId57" Type="http://schemas.openxmlformats.org/officeDocument/2006/relationships/image" Target="../media/image3911.png"/><Relationship Id="rId10" Type="http://schemas.openxmlformats.org/officeDocument/2006/relationships/customXml" Target="../ink/ink12887.xml"/><Relationship Id="rId31" Type="http://schemas.openxmlformats.org/officeDocument/2006/relationships/image" Target="../media/image3781.png"/><Relationship Id="rId44" Type="http://schemas.openxmlformats.org/officeDocument/2006/relationships/customXml" Target="../ink/ink12904.xml"/><Relationship Id="rId52" Type="http://schemas.openxmlformats.org/officeDocument/2006/relationships/customXml" Target="../ink/ink12908.xml"/></Relationships>
</file>

<file path=ppt/slides/_rels/slide277.xml.rels><?xml version="1.0" encoding="UTF-8" standalone="yes"?>
<Relationships xmlns="http://schemas.openxmlformats.org/package/2006/relationships"><Relationship Id="rId13" Type="http://schemas.openxmlformats.org/officeDocument/2006/relationships/image" Target="../media/image3691.png"/><Relationship Id="rId18" Type="http://schemas.openxmlformats.org/officeDocument/2006/relationships/customXml" Target="../ink/ink12920.xml"/><Relationship Id="rId26" Type="http://schemas.openxmlformats.org/officeDocument/2006/relationships/customXml" Target="../ink/ink12924.xml"/><Relationship Id="rId39" Type="http://schemas.openxmlformats.org/officeDocument/2006/relationships/image" Target="../media/image3821.png"/><Relationship Id="rId21" Type="http://schemas.openxmlformats.org/officeDocument/2006/relationships/image" Target="../media/image3731.png"/><Relationship Id="rId34" Type="http://schemas.openxmlformats.org/officeDocument/2006/relationships/customXml" Target="../ink/ink12928.xml"/><Relationship Id="rId42" Type="http://schemas.openxmlformats.org/officeDocument/2006/relationships/customXml" Target="../ink/ink12932.xml"/><Relationship Id="rId47" Type="http://schemas.openxmlformats.org/officeDocument/2006/relationships/image" Target="../media/image3861.png"/><Relationship Id="rId50" Type="http://schemas.openxmlformats.org/officeDocument/2006/relationships/customXml" Target="../ink/ink12936.xml"/><Relationship Id="rId55" Type="http://schemas.openxmlformats.org/officeDocument/2006/relationships/image" Target="../media/image3901.png"/><Relationship Id="rId7" Type="http://schemas.openxmlformats.org/officeDocument/2006/relationships/image" Target="../media/image3661.png"/><Relationship Id="rId2" Type="http://schemas.openxmlformats.org/officeDocument/2006/relationships/customXml" Target="../ink/ink12912.xml"/><Relationship Id="rId16" Type="http://schemas.openxmlformats.org/officeDocument/2006/relationships/customXml" Target="../ink/ink12919.xml"/><Relationship Id="rId29" Type="http://schemas.openxmlformats.org/officeDocument/2006/relationships/image" Target="../media/image3771.png"/><Relationship Id="rId11" Type="http://schemas.openxmlformats.org/officeDocument/2006/relationships/image" Target="../media/image3681.png"/><Relationship Id="rId24" Type="http://schemas.openxmlformats.org/officeDocument/2006/relationships/customXml" Target="../ink/ink12923.xml"/><Relationship Id="rId32" Type="http://schemas.openxmlformats.org/officeDocument/2006/relationships/customXml" Target="../ink/ink12927.xml"/><Relationship Id="rId37" Type="http://schemas.openxmlformats.org/officeDocument/2006/relationships/image" Target="../media/image3811.png"/><Relationship Id="rId40" Type="http://schemas.openxmlformats.org/officeDocument/2006/relationships/customXml" Target="../ink/ink12931.xml"/><Relationship Id="rId45" Type="http://schemas.openxmlformats.org/officeDocument/2006/relationships/image" Target="../media/image3851.png"/><Relationship Id="rId53" Type="http://schemas.openxmlformats.org/officeDocument/2006/relationships/image" Target="../media/image3891.png"/><Relationship Id="rId58" Type="http://schemas.openxmlformats.org/officeDocument/2006/relationships/customXml" Target="../ink/ink12940.xml"/><Relationship Id="rId5" Type="http://schemas.openxmlformats.org/officeDocument/2006/relationships/image" Target="../media/image3651.png"/><Relationship Id="rId19" Type="http://schemas.openxmlformats.org/officeDocument/2006/relationships/image" Target="../media/image3721.png"/><Relationship Id="rId4" Type="http://schemas.openxmlformats.org/officeDocument/2006/relationships/customXml" Target="../ink/ink12913.xml"/><Relationship Id="rId9" Type="http://schemas.openxmlformats.org/officeDocument/2006/relationships/image" Target="../media/image3671.png"/><Relationship Id="rId14" Type="http://schemas.openxmlformats.org/officeDocument/2006/relationships/customXml" Target="../ink/ink12918.xml"/><Relationship Id="rId22" Type="http://schemas.openxmlformats.org/officeDocument/2006/relationships/customXml" Target="../ink/ink12922.xml"/><Relationship Id="rId27" Type="http://schemas.openxmlformats.org/officeDocument/2006/relationships/image" Target="../media/image3761.png"/><Relationship Id="rId30" Type="http://schemas.openxmlformats.org/officeDocument/2006/relationships/customXml" Target="../ink/ink12926.xml"/><Relationship Id="rId35" Type="http://schemas.openxmlformats.org/officeDocument/2006/relationships/image" Target="../media/image3800.png"/><Relationship Id="rId43" Type="http://schemas.openxmlformats.org/officeDocument/2006/relationships/image" Target="../media/image3841.png"/><Relationship Id="rId48" Type="http://schemas.openxmlformats.org/officeDocument/2006/relationships/customXml" Target="../ink/ink12935.xml"/><Relationship Id="rId56" Type="http://schemas.openxmlformats.org/officeDocument/2006/relationships/customXml" Target="../ink/ink12939.xml"/><Relationship Id="rId8" Type="http://schemas.openxmlformats.org/officeDocument/2006/relationships/customXml" Target="../ink/ink12915.xml"/><Relationship Id="rId51" Type="http://schemas.openxmlformats.org/officeDocument/2006/relationships/image" Target="../media/image3881.png"/><Relationship Id="rId3" Type="http://schemas.openxmlformats.org/officeDocument/2006/relationships/image" Target="../media/image3641.png"/><Relationship Id="rId12" Type="http://schemas.openxmlformats.org/officeDocument/2006/relationships/customXml" Target="../ink/ink12917.xml"/><Relationship Id="rId17" Type="http://schemas.openxmlformats.org/officeDocument/2006/relationships/image" Target="../media/image3711.png"/><Relationship Id="rId25" Type="http://schemas.openxmlformats.org/officeDocument/2006/relationships/image" Target="../media/image3751.png"/><Relationship Id="rId33" Type="http://schemas.openxmlformats.org/officeDocument/2006/relationships/image" Target="../media/image3791.png"/><Relationship Id="rId38" Type="http://schemas.openxmlformats.org/officeDocument/2006/relationships/customXml" Target="../ink/ink12930.xml"/><Relationship Id="rId46" Type="http://schemas.openxmlformats.org/officeDocument/2006/relationships/customXml" Target="../ink/ink12934.xml"/><Relationship Id="rId59" Type="http://schemas.openxmlformats.org/officeDocument/2006/relationships/image" Target="../media/image3921.png"/><Relationship Id="rId20" Type="http://schemas.openxmlformats.org/officeDocument/2006/relationships/customXml" Target="../ink/ink12921.xml"/><Relationship Id="rId41" Type="http://schemas.openxmlformats.org/officeDocument/2006/relationships/image" Target="../media/image3831.png"/><Relationship Id="rId54" Type="http://schemas.openxmlformats.org/officeDocument/2006/relationships/customXml" Target="../ink/ink12938.xml"/><Relationship Id="rId1" Type="http://schemas.openxmlformats.org/officeDocument/2006/relationships/slideLayout" Target="../slideLayouts/slideLayout12.xml"/><Relationship Id="rId6" Type="http://schemas.openxmlformats.org/officeDocument/2006/relationships/customXml" Target="../ink/ink12914.xml"/><Relationship Id="rId15" Type="http://schemas.openxmlformats.org/officeDocument/2006/relationships/image" Target="../media/image3701.png"/><Relationship Id="rId23" Type="http://schemas.openxmlformats.org/officeDocument/2006/relationships/image" Target="../media/image3741.png"/><Relationship Id="rId28" Type="http://schemas.openxmlformats.org/officeDocument/2006/relationships/customXml" Target="../ink/ink12925.xml"/><Relationship Id="rId36" Type="http://schemas.openxmlformats.org/officeDocument/2006/relationships/customXml" Target="../ink/ink12929.xml"/><Relationship Id="rId49" Type="http://schemas.openxmlformats.org/officeDocument/2006/relationships/image" Target="../media/image3871.png"/><Relationship Id="rId57" Type="http://schemas.openxmlformats.org/officeDocument/2006/relationships/image" Target="../media/image3911.png"/><Relationship Id="rId10" Type="http://schemas.openxmlformats.org/officeDocument/2006/relationships/customXml" Target="../ink/ink12916.xml"/><Relationship Id="rId31" Type="http://schemas.openxmlformats.org/officeDocument/2006/relationships/image" Target="../media/image3781.png"/><Relationship Id="rId44" Type="http://schemas.openxmlformats.org/officeDocument/2006/relationships/customXml" Target="../ink/ink12933.xml"/><Relationship Id="rId52" Type="http://schemas.openxmlformats.org/officeDocument/2006/relationships/customXml" Target="../ink/ink12937.xml"/></Relationships>
</file>

<file path=ppt/slides/_rels/slide278.xml.rels><?xml version="1.0" encoding="UTF-8" standalone="yes"?>
<Relationships xmlns="http://schemas.openxmlformats.org/package/2006/relationships"><Relationship Id="rId13" Type="http://schemas.openxmlformats.org/officeDocument/2006/relationships/image" Target="../media/image3691.png"/><Relationship Id="rId18" Type="http://schemas.openxmlformats.org/officeDocument/2006/relationships/customXml" Target="../ink/ink12949.xml"/><Relationship Id="rId26" Type="http://schemas.openxmlformats.org/officeDocument/2006/relationships/customXml" Target="../ink/ink12953.xml"/><Relationship Id="rId39" Type="http://schemas.openxmlformats.org/officeDocument/2006/relationships/image" Target="../media/image3821.png"/><Relationship Id="rId21" Type="http://schemas.openxmlformats.org/officeDocument/2006/relationships/image" Target="../media/image3731.png"/><Relationship Id="rId34" Type="http://schemas.openxmlformats.org/officeDocument/2006/relationships/customXml" Target="../ink/ink12957.xml"/><Relationship Id="rId42" Type="http://schemas.openxmlformats.org/officeDocument/2006/relationships/customXml" Target="../ink/ink12961.xml"/><Relationship Id="rId47" Type="http://schemas.openxmlformats.org/officeDocument/2006/relationships/image" Target="../media/image3861.png"/><Relationship Id="rId50" Type="http://schemas.openxmlformats.org/officeDocument/2006/relationships/customXml" Target="../ink/ink12965.xml"/><Relationship Id="rId55" Type="http://schemas.openxmlformats.org/officeDocument/2006/relationships/image" Target="../media/image3901.png"/><Relationship Id="rId7" Type="http://schemas.openxmlformats.org/officeDocument/2006/relationships/image" Target="../media/image3661.png"/><Relationship Id="rId2" Type="http://schemas.openxmlformats.org/officeDocument/2006/relationships/customXml" Target="../ink/ink12941.xml"/><Relationship Id="rId16" Type="http://schemas.openxmlformats.org/officeDocument/2006/relationships/customXml" Target="../ink/ink12948.xml"/><Relationship Id="rId29" Type="http://schemas.openxmlformats.org/officeDocument/2006/relationships/image" Target="../media/image3771.png"/><Relationship Id="rId11" Type="http://schemas.openxmlformats.org/officeDocument/2006/relationships/image" Target="../media/image3681.png"/><Relationship Id="rId24" Type="http://schemas.openxmlformats.org/officeDocument/2006/relationships/customXml" Target="../ink/ink12952.xml"/><Relationship Id="rId32" Type="http://schemas.openxmlformats.org/officeDocument/2006/relationships/customXml" Target="../ink/ink12956.xml"/><Relationship Id="rId37" Type="http://schemas.openxmlformats.org/officeDocument/2006/relationships/image" Target="../media/image3811.png"/><Relationship Id="rId40" Type="http://schemas.openxmlformats.org/officeDocument/2006/relationships/customXml" Target="../ink/ink12960.xml"/><Relationship Id="rId45" Type="http://schemas.openxmlformats.org/officeDocument/2006/relationships/image" Target="../media/image3851.png"/><Relationship Id="rId53" Type="http://schemas.openxmlformats.org/officeDocument/2006/relationships/image" Target="../media/image3891.png"/><Relationship Id="rId58" Type="http://schemas.openxmlformats.org/officeDocument/2006/relationships/customXml" Target="../ink/ink12969.xml"/><Relationship Id="rId5" Type="http://schemas.openxmlformats.org/officeDocument/2006/relationships/image" Target="../media/image3651.png"/><Relationship Id="rId19" Type="http://schemas.openxmlformats.org/officeDocument/2006/relationships/image" Target="../media/image3721.png"/><Relationship Id="rId4" Type="http://schemas.openxmlformats.org/officeDocument/2006/relationships/customXml" Target="../ink/ink12942.xml"/><Relationship Id="rId9" Type="http://schemas.openxmlformats.org/officeDocument/2006/relationships/image" Target="../media/image3671.png"/><Relationship Id="rId14" Type="http://schemas.openxmlformats.org/officeDocument/2006/relationships/customXml" Target="../ink/ink12947.xml"/><Relationship Id="rId22" Type="http://schemas.openxmlformats.org/officeDocument/2006/relationships/customXml" Target="../ink/ink12951.xml"/><Relationship Id="rId27" Type="http://schemas.openxmlformats.org/officeDocument/2006/relationships/image" Target="../media/image3761.png"/><Relationship Id="rId30" Type="http://schemas.openxmlformats.org/officeDocument/2006/relationships/customXml" Target="../ink/ink12955.xml"/><Relationship Id="rId35" Type="http://schemas.openxmlformats.org/officeDocument/2006/relationships/image" Target="../media/image3800.png"/><Relationship Id="rId43" Type="http://schemas.openxmlformats.org/officeDocument/2006/relationships/image" Target="../media/image3841.png"/><Relationship Id="rId48" Type="http://schemas.openxmlformats.org/officeDocument/2006/relationships/customXml" Target="../ink/ink12964.xml"/><Relationship Id="rId56" Type="http://schemas.openxmlformats.org/officeDocument/2006/relationships/customXml" Target="../ink/ink12968.xml"/><Relationship Id="rId8" Type="http://schemas.openxmlformats.org/officeDocument/2006/relationships/customXml" Target="../ink/ink12944.xml"/><Relationship Id="rId51" Type="http://schemas.openxmlformats.org/officeDocument/2006/relationships/image" Target="../media/image3881.png"/><Relationship Id="rId3" Type="http://schemas.openxmlformats.org/officeDocument/2006/relationships/image" Target="../media/image3641.png"/><Relationship Id="rId12" Type="http://schemas.openxmlformats.org/officeDocument/2006/relationships/customXml" Target="../ink/ink12946.xml"/><Relationship Id="rId17" Type="http://schemas.openxmlformats.org/officeDocument/2006/relationships/image" Target="../media/image3711.png"/><Relationship Id="rId25" Type="http://schemas.openxmlformats.org/officeDocument/2006/relationships/image" Target="../media/image3751.png"/><Relationship Id="rId33" Type="http://schemas.openxmlformats.org/officeDocument/2006/relationships/image" Target="../media/image3791.png"/><Relationship Id="rId38" Type="http://schemas.openxmlformats.org/officeDocument/2006/relationships/customXml" Target="../ink/ink12959.xml"/><Relationship Id="rId46" Type="http://schemas.openxmlformats.org/officeDocument/2006/relationships/customXml" Target="../ink/ink12963.xml"/><Relationship Id="rId59" Type="http://schemas.openxmlformats.org/officeDocument/2006/relationships/image" Target="../media/image3921.png"/><Relationship Id="rId20" Type="http://schemas.openxmlformats.org/officeDocument/2006/relationships/customXml" Target="../ink/ink12950.xml"/><Relationship Id="rId41" Type="http://schemas.openxmlformats.org/officeDocument/2006/relationships/image" Target="../media/image3831.png"/><Relationship Id="rId54" Type="http://schemas.openxmlformats.org/officeDocument/2006/relationships/customXml" Target="../ink/ink12967.xml"/><Relationship Id="rId1" Type="http://schemas.openxmlformats.org/officeDocument/2006/relationships/slideLayout" Target="../slideLayouts/slideLayout12.xml"/><Relationship Id="rId6" Type="http://schemas.openxmlformats.org/officeDocument/2006/relationships/customXml" Target="../ink/ink12943.xml"/><Relationship Id="rId15" Type="http://schemas.openxmlformats.org/officeDocument/2006/relationships/image" Target="../media/image3701.png"/><Relationship Id="rId23" Type="http://schemas.openxmlformats.org/officeDocument/2006/relationships/image" Target="../media/image3741.png"/><Relationship Id="rId28" Type="http://schemas.openxmlformats.org/officeDocument/2006/relationships/customXml" Target="../ink/ink12954.xml"/><Relationship Id="rId36" Type="http://schemas.openxmlformats.org/officeDocument/2006/relationships/customXml" Target="../ink/ink12958.xml"/><Relationship Id="rId49" Type="http://schemas.openxmlformats.org/officeDocument/2006/relationships/image" Target="../media/image3871.png"/><Relationship Id="rId57" Type="http://schemas.openxmlformats.org/officeDocument/2006/relationships/image" Target="../media/image3911.png"/><Relationship Id="rId10" Type="http://schemas.openxmlformats.org/officeDocument/2006/relationships/customXml" Target="../ink/ink12945.xml"/><Relationship Id="rId31" Type="http://schemas.openxmlformats.org/officeDocument/2006/relationships/image" Target="../media/image3781.png"/><Relationship Id="rId44" Type="http://schemas.openxmlformats.org/officeDocument/2006/relationships/customXml" Target="../ink/ink12962.xml"/><Relationship Id="rId52" Type="http://schemas.openxmlformats.org/officeDocument/2006/relationships/customXml" Target="../ink/ink12966.xml"/></Relationships>
</file>

<file path=ppt/slides/_rels/slide279.xml.rels><?xml version="1.0" encoding="UTF-8" standalone="yes"?>
<Relationships xmlns="http://schemas.openxmlformats.org/package/2006/relationships"><Relationship Id="rId117" Type="http://schemas.openxmlformats.org/officeDocument/2006/relationships/image" Target="../media/image4501.png"/><Relationship Id="rId21" Type="http://schemas.openxmlformats.org/officeDocument/2006/relationships/image" Target="../media/image4021.png"/><Relationship Id="rId42" Type="http://schemas.openxmlformats.org/officeDocument/2006/relationships/customXml" Target="../ink/ink12990.xml"/><Relationship Id="rId63" Type="http://schemas.openxmlformats.org/officeDocument/2006/relationships/image" Target="../media/image4231.png"/><Relationship Id="rId84" Type="http://schemas.openxmlformats.org/officeDocument/2006/relationships/customXml" Target="../ink/ink13011.xml"/><Relationship Id="rId138" Type="http://schemas.openxmlformats.org/officeDocument/2006/relationships/customXml" Target="../ink/ink13038.xml"/><Relationship Id="rId107" Type="http://schemas.openxmlformats.org/officeDocument/2006/relationships/image" Target="../media/image4451.png"/><Relationship Id="rId11" Type="http://schemas.openxmlformats.org/officeDocument/2006/relationships/image" Target="../media/image3971.png"/><Relationship Id="rId32" Type="http://schemas.openxmlformats.org/officeDocument/2006/relationships/customXml" Target="../ink/ink12985.xml"/><Relationship Id="rId53" Type="http://schemas.openxmlformats.org/officeDocument/2006/relationships/image" Target="../media/image4181.png"/><Relationship Id="rId74" Type="http://schemas.openxmlformats.org/officeDocument/2006/relationships/customXml" Target="../ink/ink13006.xml"/><Relationship Id="rId128" Type="http://schemas.openxmlformats.org/officeDocument/2006/relationships/customXml" Target="../ink/ink13033.xml"/><Relationship Id="rId149" Type="http://schemas.openxmlformats.org/officeDocument/2006/relationships/image" Target="../media/image4661.png"/><Relationship Id="rId5" Type="http://schemas.openxmlformats.org/officeDocument/2006/relationships/image" Target="../media/image3940.png"/><Relationship Id="rId95" Type="http://schemas.openxmlformats.org/officeDocument/2006/relationships/image" Target="../media/image4391.png"/><Relationship Id="rId22" Type="http://schemas.openxmlformats.org/officeDocument/2006/relationships/customXml" Target="../ink/ink12980.xml"/><Relationship Id="rId27" Type="http://schemas.openxmlformats.org/officeDocument/2006/relationships/image" Target="../media/image4051.png"/><Relationship Id="rId43" Type="http://schemas.openxmlformats.org/officeDocument/2006/relationships/image" Target="../media/image4131.png"/><Relationship Id="rId48" Type="http://schemas.openxmlformats.org/officeDocument/2006/relationships/customXml" Target="../ink/ink12993.xml"/><Relationship Id="rId64" Type="http://schemas.openxmlformats.org/officeDocument/2006/relationships/customXml" Target="../ink/ink13001.xml"/><Relationship Id="rId69" Type="http://schemas.openxmlformats.org/officeDocument/2006/relationships/image" Target="../media/image4261.png"/><Relationship Id="rId113" Type="http://schemas.openxmlformats.org/officeDocument/2006/relationships/image" Target="../media/image4481.png"/><Relationship Id="rId118" Type="http://schemas.openxmlformats.org/officeDocument/2006/relationships/customXml" Target="../ink/ink13028.xml"/><Relationship Id="rId134" Type="http://schemas.openxmlformats.org/officeDocument/2006/relationships/customXml" Target="../ink/ink13036.xml"/><Relationship Id="rId139" Type="http://schemas.openxmlformats.org/officeDocument/2006/relationships/image" Target="../media/image4612.png"/><Relationship Id="rId80" Type="http://schemas.openxmlformats.org/officeDocument/2006/relationships/customXml" Target="../ink/ink13009.xml"/><Relationship Id="rId85" Type="http://schemas.openxmlformats.org/officeDocument/2006/relationships/image" Target="../media/image4341.png"/><Relationship Id="rId150" Type="http://schemas.openxmlformats.org/officeDocument/2006/relationships/customXml" Target="../ink/ink13044.xml"/><Relationship Id="rId155" Type="http://schemas.openxmlformats.org/officeDocument/2006/relationships/image" Target="../media/image4691.png"/><Relationship Id="rId12" Type="http://schemas.openxmlformats.org/officeDocument/2006/relationships/customXml" Target="../ink/ink12975.xml"/><Relationship Id="rId17" Type="http://schemas.openxmlformats.org/officeDocument/2006/relationships/image" Target="../media/image4001.png"/><Relationship Id="rId33" Type="http://schemas.openxmlformats.org/officeDocument/2006/relationships/image" Target="../media/image4081.png"/><Relationship Id="rId38" Type="http://schemas.openxmlformats.org/officeDocument/2006/relationships/customXml" Target="../ink/ink12988.xml"/><Relationship Id="rId59" Type="http://schemas.openxmlformats.org/officeDocument/2006/relationships/image" Target="../media/image4211.png"/><Relationship Id="rId103" Type="http://schemas.openxmlformats.org/officeDocument/2006/relationships/image" Target="../media/image4431.png"/><Relationship Id="rId108" Type="http://schemas.openxmlformats.org/officeDocument/2006/relationships/customXml" Target="../ink/ink13023.xml"/><Relationship Id="rId124" Type="http://schemas.openxmlformats.org/officeDocument/2006/relationships/customXml" Target="../ink/ink13031.xml"/><Relationship Id="rId129" Type="http://schemas.openxmlformats.org/officeDocument/2006/relationships/image" Target="../media/image4561.png"/><Relationship Id="rId54" Type="http://schemas.openxmlformats.org/officeDocument/2006/relationships/customXml" Target="../ink/ink12996.xml"/><Relationship Id="rId70" Type="http://schemas.openxmlformats.org/officeDocument/2006/relationships/customXml" Target="../ink/ink13004.xml"/><Relationship Id="rId75" Type="http://schemas.openxmlformats.org/officeDocument/2006/relationships/image" Target="../media/image4291.png"/><Relationship Id="rId91" Type="http://schemas.openxmlformats.org/officeDocument/2006/relationships/image" Target="../media/image4371.png"/><Relationship Id="rId96" Type="http://schemas.openxmlformats.org/officeDocument/2006/relationships/customXml" Target="../ink/ink13017.xml"/><Relationship Id="rId140" Type="http://schemas.openxmlformats.org/officeDocument/2006/relationships/customXml" Target="../ink/ink13039.xml"/><Relationship Id="rId145" Type="http://schemas.openxmlformats.org/officeDocument/2006/relationships/image" Target="../media/image4641.png"/><Relationship Id="rId1" Type="http://schemas.openxmlformats.org/officeDocument/2006/relationships/slideLayout" Target="../slideLayouts/slideLayout12.xml"/><Relationship Id="rId6" Type="http://schemas.openxmlformats.org/officeDocument/2006/relationships/customXml" Target="../ink/ink12972.xml"/><Relationship Id="rId23" Type="http://schemas.openxmlformats.org/officeDocument/2006/relationships/image" Target="../media/image4031.png"/><Relationship Id="rId28" Type="http://schemas.openxmlformats.org/officeDocument/2006/relationships/customXml" Target="../ink/ink12983.xml"/><Relationship Id="rId49" Type="http://schemas.openxmlformats.org/officeDocument/2006/relationships/image" Target="../media/image4161.png"/><Relationship Id="rId114" Type="http://schemas.openxmlformats.org/officeDocument/2006/relationships/customXml" Target="../ink/ink13026.xml"/><Relationship Id="rId119" Type="http://schemas.openxmlformats.org/officeDocument/2006/relationships/image" Target="../media/image4512.png"/><Relationship Id="rId44" Type="http://schemas.openxmlformats.org/officeDocument/2006/relationships/customXml" Target="../ink/ink12991.xml"/><Relationship Id="rId60" Type="http://schemas.openxmlformats.org/officeDocument/2006/relationships/customXml" Target="../ink/ink12999.xml"/><Relationship Id="rId65" Type="http://schemas.openxmlformats.org/officeDocument/2006/relationships/image" Target="../media/image4241.png"/><Relationship Id="rId81" Type="http://schemas.openxmlformats.org/officeDocument/2006/relationships/image" Target="../media/image4321.png"/><Relationship Id="rId86" Type="http://schemas.openxmlformats.org/officeDocument/2006/relationships/customXml" Target="../ink/ink13012.xml"/><Relationship Id="rId130" Type="http://schemas.openxmlformats.org/officeDocument/2006/relationships/customXml" Target="../ink/ink13034.xml"/><Relationship Id="rId135" Type="http://schemas.openxmlformats.org/officeDocument/2006/relationships/image" Target="../media/image4591.png"/><Relationship Id="rId151" Type="http://schemas.openxmlformats.org/officeDocument/2006/relationships/image" Target="../media/image4671.png"/><Relationship Id="rId13" Type="http://schemas.openxmlformats.org/officeDocument/2006/relationships/image" Target="../media/image3981.png"/><Relationship Id="rId18" Type="http://schemas.openxmlformats.org/officeDocument/2006/relationships/customXml" Target="../ink/ink12978.xml"/><Relationship Id="rId39" Type="http://schemas.openxmlformats.org/officeDocument/2006/relationships/image" Target="../media/image4111.png"/><Relationship Id="rId109" Type="http://schemas.openxmlformats.org/officeDocument/2006/relationships/image" Target="../media/image4461.png"/><Relationship Id="rId34" Type="http://schemas.openxmlformats.org/officeDocument/2006/relationships/customXml" Target="../ink/ink12986.xml"/><Relationship Id="rId50" Type="http://schemas.openxmlformats.org/officeDocument/2006/relationships/customXml" Target="../ink/ink12994.xml"/><Relationship Id="rId55" Type="http://schemas.openxmlformats.org/officeDocument/2006/relationships/image" Target="../media/image4191.png"/><Relationship Id="rId76" Type="http://schemas.openxmlformats.org/officeDocument/2006/relationships/customXml" Target="../ink/ink13007.xml"/><Relationship Id="rId97" Type="http://schemas.openxmlformats.org/officeDocument/2006/relationships/image" Target="../media/image4401.png"/><Relationship Id="rId104" Type="http://schemas.openxmlformats.org/officeDocument/2006/relationships/customXml" Target="../ink/ink13021.xml"/><Relationship Id="rId120" Type="http://schemas.openxmlformats.org/officeDocument/2006/relationships/customXml" Target="../ink/ink13029.xml"/><Relationship Id="rId125" Type="http://schemas.openxmlformats.org/officeDocument/2006/relationships/image" Target="../media/image4541.png"/><Relationship Id="rId141" Type="http://schemas.openxmlformats.org/officeDocument/2006/relationships/image" Target="../media/image4621.png"/><Relationship Id="rId146" Type="http://schemas.openxmlformats.org/officeDocument/2006/relationships/customXml" Target="../ink/ink13042.xml"/><Relationship Id="rId7" Type="http://schemas.openxmlformats.org/officeDocument/2006/relationships/image" Target="../media/image3950.png"/><Relationship Id="rId71" Type="http://schemas.openxmlformats.org/officeDocument/2006/relationships/image" Target="../media/image4271.png"/><Relationship Id="rId92" Type="http://schemas.openxmlformats.org/officeDocument/2006/relationships/customXml" Target="../ink/ink13015.xml"/><Relationship Id="rId2" Type="http://schemas.openxmlformats.org/officeDocument/2006/relationships/customXml" Target="../ink/ink12970.xml"/><Relationship Id="rId29" Type="http://schemas.openxmlformats.org/officeDocument/2006/relationships/image" Target="../media/image4061.png"/><Relationship Id="rId24" Type="http://schemas.openxmlformats.org/officeDocument/2006/relationships/customXml" Target="../ink/ink12981.xml"/><Relationship Id="rId40" Type="http://schemas.openxmlformats.org/officeDocument/2006/relationships/customXml" Target="../ink/ink12989.xml"/><Relationship Id="rId45" Type="http://schemas.openxmlformats.org/officeDocument/2006/relationships/image" Target="../media/image4141.png"/><Relationship Id="rId66" Type="http://schemas.openxmlformats.org/officeDocument/2006/relationships/customXml" Target="../ink/ink13002.xml"/><Relationship Id="rId87" Type="http://schemas.openxmlformats.org/officeDocument/2006/relationships/image" Target="../media/image4351.png"/><Relationship Id="rId110" Type="http://schemas.openxmlformats.org/officeDocument/2006/relationships/customXml" Target="../ink/ink13024.xml"/><Relationship Id="rId115" Type="http://schemas.openxmlformats.org/officeDocument/2006/relationships/image" Target="../media/image4491.png"/><Relationship Id="rId131" Type="http://schemas.openxmlformats.org/officeDocument/2006/relationships/image" Target="../media/image4571.png"/><Relationship Id="rId136" Type="http://schemas.openxmlformats.org/officeDocument/2006/relationships/customXml" Target="../ink/ink13037.xml"/><Relationship Id="rId61" Type="http://schemas.openxmlformats.org/officeDocument/2006/relationships/image" Target="../media/image4221.png"/><Relationship Id="rId82" Type="http://schemas.openxmlformats.org/officeDocument/2006/relationships/customXml" Target="../ink/ink13010.xml"/><Relationship Id="rId152" Type="http://schemas.openxmlformats.org/officeDocument/2006/relationships/customXml" Target="../ink/ink13045.xml"/><Relationship Id="rId19" Type="http://schemas.openxmlformats.org/officeDocument/2006/relationships/image" Target="../media/image4011.png"/><Relationship Id="rId14" Type="http://schemas.openxmlformats.org/officeDocument/2006/relationships/customXml" Target="../ink/ink12976.xml"/><Relationship Id="rId30" Type="http://schemas.openxmlformats.org/officeDocument/2006/relationships/customXml" Target="../ink/ink12984.xml"/><Relationship Id="rId35" Type="http://schemas.openxmlformats.org/officeDocument/2006/relationships/image" Target="../media/image4091.png"/><Relationship Id="rId56" Type="http://schemas.openxmlformats.org/officeDocument/2006/relationships/customXml" Target="../ink/ink12997.xml"/><Relationship Id="rId77" Type="http://schemas.openxmlformats.org/officeDocument/2006/relationships/image" Target="../media/image4301.png"/><Relationship Id="rId100" Type="http://schemas.openxmlformats.org/officeDocument/2006/relationships/customXml" Target="../ink/ink13019.xml"/><Relationship Id="rId105" Type="http://schemas.openxmlformats.org/officeDocument/2006/relationships/image" Target="../media/image4441.png"/><Relationship Id="rId126" Type="http://schemas.openxmlformats.org/officeDocument/2006/relationships/customXml" Target="../ink/ink13032.xml"/><Relationship Id="rId147" Type="http://schemas.openxmlformats.org/officeDocument/2006/relationships/image" Target="../media/image4651.png"/><Relationship Id="rId8" Type="http://schemas.openxmlformats.org/officeDocument/2006/relationships/customXml" Target="../ink/ink12973.xml"/><Relationship Id="rId51" Type="http://schemas.openxmlformats.org/officeDocument/2006/relationships/image" Target="../media/image4171.png"/><Relationship Id="rId72" Type="http://schemas.openxmlformats.org/officeDocument/2006/relationships/customXml" Target="../ink/ink13005.xml"/><Relationship Id="rId93" Type="http://schemas.openxmlformats.org/officeDocument/2006/relationships/image" Target="../media/image4381.png"/><Relationship Id="rId98" Type="http://schemas.openxmlformats.org/officeDocument/2006/relationships/customXml" Target="../ink/ink13018.xml"/><Relationship Id="rId121" Type="http://schemas.openxmlformats.org/officeDocument/2006/relationships/image" Target="../media/image4521.png"/><Relationship Id="rId142" Type="http://schemas.openxmlformats.org/officeDocument/2006/relationships/customXml" Target="../ink/ink13040.xml"/><Relationship Id="rId3" Type="http://schemas.openxmlformats.org/officeDocument/2006/relationships/image" Target="../media/image3930.png"/><Relationship Id="rId25" Type="http://schemas.openxmlformats.org/officeDocument/2006/relationships/image" Target="../media/image4041.png"/><Relationship Id="rId46" Type="http://schemas.openxmlformats.org/officeDocument/2006/relationships/customXml" Target="../ink/ink12992.xml"/><Relationship Id="rId67" Type="http://schemas.openxmlformats.org/officeDocument/2006/relationships/image" Target="../media/image4251.png"/><Relationship Id="rId116" Type="http://schemas.openxmlformats.org/officeDocument/2006/relationships/customXml" Target="../ink/ink13027.xml"/><Relationship Id="rId137" Type="http://schemas.openxmlformats.org/officeDocument/2006/relationships/image" Target="../media/image4601.png"/><Relationship Id="rId20" Type="http://schemas.openxmlformats.org/officeDocument/2006/relationships/customXml" Target="../ink/ink12979.xml"/><Relationship Id="rId41" Type="http://schemas.openxmlformats.org/officeDocument/2006/relationships/image" Target="../media/image4121.png"/><Relationship Id="rId62" Type="http://schemas.openxmlformats.org/officeDocument/2006/relationships/customXml" Target="../ink/ink13000.xml"/><Relationship Id="rId83" Type="http://schemas.openxmlformats.org/officeDocument/2006/relationships/image" Target="../media/image4331.png"/><Relationship Id="rId88" Type="http://schemas.openxmlformats.org/officeDocument/2006/relationships/customXml" Target="../ink/ink13013.xml"/><Relationship Id="rId111" Type="http://schemas.openxmlformats.org/officeDocument/2006/relationships/image" Target="../media/image4471.png"/><Relationship Id="rId132" Type="http://schemas.openxmlformats.org/officeDocument/2006/relationships/customXml" Target="../ink/ink13035.xml"/><Relationship Id="rId153" Type="http://schemas.openxmlformats.org/officeDocument/2006/relationships/image" Target="../media/image4681.png"/><Relationship Id="rId15" Type="http://schemas.openxmlformats.org/officeDocument/2006/relationships/image" Target="../media/image3991.png"/><Relationship Id="rId36" Type="http://schemas.openxmlformats.org/officeDocument/2006/relationships/customXml" Target="../ink/ink12987.xml"/><Relationship Id="rId57" Type="http://schemas.openxmlformats.org/officeDocument/2006/relationships/image" Target="../media/image4201.png"/><Relationship Id="rId106" Type="http://schemas.openxmlformats.org/officeDocument/2006/relationships/customXml" Target="../ink/ink13022.xml"/><Relationship Id="rId127" Type="http://schemas.openxmlformats.org/officeDocument/2006/relationships/image" Target="../media/image4551.png"/><Relationship Id="rId10" Type="http://schemas.openxmlformats.org/officeDocument/2006/relationships/customXml" Target="../ink/ink12974.xml"/><Relationship Id="rId31" Type="http://schemas.openxmlformats.org/officeDocument/2006/relationships/image" Target="../media/image4071.png"/><Relationship Id="rId52" Type="http://schemas.openxmlformats.org/officeDocument/2006/relationships/customXml" Target="../ink/ink12995.xml"/><Relationship Id="rId73" Type="http://schemas.openxmlformats.org/officeDocument/2006/relationships/image" Target="../media/image4281.png"/><Relationship Id="rId78" Type="http://schemas.openxmlformats.org/officeDocument/2006/relationships/customXml" Target="../ink/ink13008.xml"/><Relationship Id="rId94" Type="http://schemas.openxmlformats.org/officeDocument/2006/relationships/customXml" Target="../ink/ink13016.xml"/><Relationship Id="rId99" Type="http://schemas.openxmlformats.org/officeDocument/2006/relationships/image" Target="../media/image4411.png"/><Relationship Id="rId101" Type="http://schemas.openxmlformats.org/officeDocument/2006/relationships/image" Target="../media/image4421.png"/><Relationship Id="rId122" Type="http://schemas.openxmlformats.org/officeDocument/2006/relationships/customXml" Target="../ink/ink13030.xml"/><Relationship Id="rId143" Type="http://schemas.openxmlformats.org/officeDocument/2006/relationships/image" Target="../media/image4631.png"/><Relationship Id="rId148" Type="http://schemas.openxmlformats.org/officeDocument/2006/relationships/customXml" Target="../ink/ink13043.xml"/><Relationship Id="rId4" Type="http://schemas.openxmlformats.org/officeDocument/2006/relationships/customXml" Target="../ink/ink12971.xml"/><Relationship Id="rId9" Type="http://schemas.openxmlformats.org/officeDocument/2006/relationships/image" Target="../media/image3960.png"/><Relationship Id="rId26" Type="http://schemas.openxmlformats.org/officeDocument/2006/relationships/customXml" Target="../ink/ink12982.xml"/><Relationship Id="rId47" Type="http://schemas.openxmlformats.org/officeDocument/2006/relationships/image" Target="../media/image4151.png"/><Relationship Id="rId68" Type="http://schemas.openxmlformats.org/officeDocument/2006/relationships/customXml" Target="../ink/ink13003.xml"/><Relationship Id="rId89" Type="http://schemas.openxmlformats.org/officeDocument/2006/relationships/image" Target="../media/image4361.png"/><Relationship Id="rId112" Type="http://schemas.openxmlformats.org/officeDocument/2006/relationships/customXml" Target="../ink/ink13025.xml"/><Relationship Id="rId133" Type="http://schemas.openxmlformats.org/officeDocument/2006/relationships/image" Target="../media/image4581.png"/><Relationship Id="rId154" Type="http://schemas.openxmlformats.org/officeDocument/2006/relationships/customXml" Target="../ink/ink13046.xml"/><Relationship Id="rId16" Type="http://schemas.openxmlformats.org/officeDocument/2006/relationships/customXml" Target="../ink/ink12977.xml"/><Relationship Id="rId37" Type="http://schemas.openxmlformats.org/officeDocument/2006/relationships/image" Target="../media/image4101.png"/><Relationship Id="rId58" Type="http://schemas.openxmlformats.org/officeDocument/2006/relationships/customXml" Target="../ink/ink12998.xml"/><Relationship Id="rId79" Type="http://schemas.openxmlformats.org/officeDocument/2006/relationships/image" Target="../media/image4311.png"/><Relationship Id="rId102" Type="http://schemas.openxmlformats.org/officeDocument/2006/relationships/customXml" Target="../ink/ink13020.xml"/><Relationship Id="rId123" Type="http://schemas.openxmlformats.org/officeDocument/2006/relationships/image" Target="../media/image4531.png"/><Relationship Id="rId144" Type="http://schemas.openxmlformats.org/officeDocument/2006/relationships/customXml" Target="../ink/ink13041.xml"/><Relationship Id="rId90" Type="http://schemas.openxmlformats.org/officeDocument/2006/relationships/customXml" Target="../ink/ink13014.xml"/></Relationships>
</file>

<file path=ppt/slides/_rels/slide28.xml.rels><?xml version="1.0" encoding="UTF-8" standalone="yes"?>
<Relationships xmlns="http://schemas.openxmlformats.org/package/2006/relationships"><Relationship Id="rId8" Type="http://schemas.openxmlformats.org/officeDocument/2006/relationships/image" Target="../media/image130.png"/><Relationship Id="rId13" Type="http://schemas.openxmlformats.org/officeDocument/2006/relationships/customXml" Target="../ink/ink482.xml"/><Relationship Id="rId18" Type="http://schemas.openxmlformats.org/officeDocument/2006/relationships/image" Target="../media/image135.png"/><Relationship Id="rId3" Type="http://schemas.openxmlformats.org/officeDocument/2006/relationships/customXml" Target="../ink/ink477.xml"/><Relationship Id="rId21" Type="http://schemas.openxmlformats.org/officeDocument/2006/relationships/customXml" Target="../ink/ink486.xml"/><Relationship Id="rId7" Type="http://schemas.openxmlformats.org/officeDocument/2006/relationships/customXml" Target="../ink/ink479.xml"/><Relationship Id="rId12" Type="http://schemas.openxmlformats.org/officeDocument/2006/relationships/image" Target="../media/image132.png"/><Relationship Id="rId17" Type="http://schemas.openxmlformats.org/officeDocument/2006/relationships/customXml" Target="../ink/ink484.xml"/><Relationship Id="rId2" Type="http://schemas.openxmlformats.org/officeDocument/2006/relationships/image" Target="../media/image62.png"/><Relationship Id="rId16" Type="http://schemas.openxmlformats.org/officeDocument/2006/relationships/image" Target="../media/image134.png"/><Relationship Id="rId20" Type="http://schemas.openxmlformats.org/officeDocument/2006/relationships/image" Target="../media/image136.png"/><Relationship Id="rId1" Type="http://schemas.openxmlformats.org/officeDocument/2006/relationships/slideLayout" Target="../slideLayouts/slideLayout12.xml"/><Relationship Id="rId6" Type="http://schemas.openxmlformats.org/officeDocument/2006/relationships/image" Target="../media/image1290.png"/><Relationship Id="rId11" Type="http://schemas.openxmlformats.org/officeDocument/2006/relationships/customXml" Target="../ink/ink481.xml"/><Relationship Id="rId24" Type="http://schemas.openxmlformats.org/officeDocument/2006/relationships/customXml" Target="../ink/ink488.xml"/><Relationship Id="rId5" Type="http://schemas.openxmlformats.org/officeDocument/2006/relationships/customXml" Target="../ink/ink478.xml"/><Relationship Id="rId15" Type="http://schemas.openxmlformats.org/officeDocument/2006/relationships/customXml" Target="../ink/ink483.xml"/><Relationship Id="rId23" Type="http://schemas.openxmlformats.org/officeDocument/2006/relationships/customXml" Target="../ink/ink487.xml"/><Relationship Id="rId10" Type="http://schemas.openxmlformats.org/officeDocument/2006/relationships/image" Target="../media/image131.png"/><Relationship Id="rId19" Type="http://schemas.openxmlformats.org/officeDocument/2006/relationships/customXml" Target="../ink/ink485.xml"/><Relationship Id="rId4" Type="http://schemas.openxmlformats.org/officeDocument/2006/relationships/image" Target="../media/image1280.png"/><Relationship Id="rId9" Type="http://schemas.openxmlformats.org/officeDocument/2006/relationships/customXml" Target="../ink/ink480.xml"/><Relationship Id="rId14" Type="http://schemas.openxmlformats.org/officeDocument/2006/relationships/image" Target="../media/image133.png"/><Relationship Id="rId22" Type="http://schemas.openxmlformats.org/officeDocument/2006/relationships/image" Target="../media/image137.png"/></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8" Type="http://schemas.openxmlformats.org/officeDocument/2006/relationships/customXml" Target="../ink/ink13050.xml"/><Relationship Id="rId13" Type="http://schemas.openxmlformats.org/officeDocument/2006/relationships/image" Target="../media/image6630.png"/><Relationship Id="rId18" Type="http://schemas.openxmlformats.org/officeDocument/2006/relationships/customXml" Target="../ink/ink13055.xml"/><Relationship Id="rId26" Type="http://schemas.openxmlformats.org/officeDocument/2006/relationships/customXml" Target="../ink/ink13059.xml"/><Relationship Id="rId3" Type="http://schemas.openxmlformats.org/officeDocument/2006/relationships/image" Target="../media/image6581.png"/><Relationship Id="rId21" Type="http://schemas.openxmlformats.org/officeDocument/2006/relationships/image" Target="../media/image6670.png"/><Relationship Id="rId7" Type="http://schemas.openxmlformats.org/officeDocument/2006/relationships/image" Target="../media/image6601.png"/><Relationship Id="rId12" Type="http://schemas.openxmlformats.org/officeDocument/2006/relationships/customXml" Target="../ink/ink13052.xml"/><Relationship Id="rId17" Type="http://schemas.openxmlformats.org/officeDocument/2006/relationships/image" Target="../media/image6650.png"/><Relationship Id="rId25" Type="http://schemas.openxmlformats.org/officeDocument/2006/relationships/image" Target="../media/image6690.png"/><Relationship Id="rId2" Type="http://schemas.openxmlformats.org/officeDocument/2006/relationships/customXml" Target="../ink/ink13047.xml"/><Relationship Id="rId16" Type="http://schemas.openxmlformats.org/officeDocument/2006/relationships/customXml" Target="../ink/ink13054.xml"/><Relationship Id="rId20" Type="http://schemas.openxmlformats.org/officeDocument/2006/relationships/customXml" Target="../ink/ink13056.xml"/><Relationship Id="rId1" Type="http://schemas.openxmlformats.org/officeDocument/2006/relationships/slideLayout" Target="../slideLayouts/slideLayout12.xml"/><Relationship Id="rId6" Type="http://schemas.openxmlformats.org/officeDocument/2006/relationships/customXml" Target="../ink/ink13049.xml"/><Relationship Id="rId11" Type="http://schemas.openxmlformats.org/officeDocument/2006/relationships/image" Target="../media/image6620.png"/><Relationship Id="rId24" Type="http://schemas.openxmlformats.org/officeDocument/2006/relationships/customXml" Target="../ink/ink13058.xml"/><Relationship Id="rId5" Type="http://schemas.openxmlformats.org/officeDocument/2006/relationships/image" Target="../media/image6591.png"/><Relationship Id="rId15" Type="http://schemas.openxmlformats.org/officeDocument/2006/relationships/image" Target="../media/image6640.png"/><Relationship Id="rId23" Type="http://schemas.openxmlformats.org/officeDocument/2006/relationships/image" Target="../media/image6680.png"/><Relationship Id="rId10" Type="http://schemas.openxmlformats.org/officeDocument/2006/relationships/customXml" Target="../ink/ink13051.xml"/><Relationship Id="rId19" Type="http://schemas.openxmlformats.org/officeDocument/2006/relationships/image" Target="../media/image6660.png"/><Relationship Id="rId4" Type="http://schemas.openxmlformats.org/officeDocument/2006/relationships/customXml" Target="../ink/ink13048.xml"/><Relationship Id="rId9" Type="http://schemas.openxmlformats.org/officeDocument/2006/relationships/image" Target="../media/image6613.png"/><Relationship Id="rId14" Type="http://schemas.openxmlformats.org/officeDocument/2006/relationships/customXml" Target="../ink/ink13053.xml"/><Relationship Id="rId22" Type="http://schemas.openxmlformats.org/officeDocument/2006/relationships/customXml" Target="../ink/ink13057.xml"/><Relationship Id="rId27" Type="http://schemas.openxmlformats.org/officeDocument/2006/relationships/image" Target="../media/image6700.png"/></Relationships>
</file>

<file path=ppt/slides/_rels/slide284.xml.rels><?xml version="1.0" encoding="UTF-8" standalone="yes"?>
<Relationships xmlns="http://schemas.openxmlformats.org/package/2006/relationships"><Relationship Id="rId26" Type="http://schemas.openxmlformats.org/officeDocument/2006/relationships/customXml" Target="../ink/ink13072.xml"/><Relationship Id="rId21" Type="http://schemas.openxmlformats.org/officeDocument/2006/relationships/image" Target="../media/image6670.png"/><Relationship Id="rId42" Type="http://schemas.openxmlformats.org/officeDocument/2006/relationships/customXml" Target="../ink/ink13080.xml"/><Relationship Id="rId47" Type="http://schemas.openxmlformats.org/officeDocument/2006/relationships/image" Target="../media/image6800.png"/><Relationship Id="rId63" Type="http://schemas.openxmlformats.org/officeDocument/2006/relationships/image" Target="../media/image6880.png"/><Relationship Id="rId68" Type="http://schemas.openxmlformats.org/officeDocument/2006/relationships/customXml" Target="../ink/ink13093.xml"/><Relationship Id="rId84" Type="http://schemas.openxmlformats.org/officeDocument/2006/relationships/customXml" Target="../ink/ink13101.xml"/><Relationship Id="rId16" Type="http://schemas.openxmlformats.org/officeDocument/2006/relationships/customXml" Target="../ink/ink13067.xml"/><Relationship Id="rId11" Type="http://schemas.openxmlformats.org/officeDocument/2006/relationships/image" Target="../media/image6620.png"/><Relationship Id="rId32" Type="http://schemas.openxmlformats.org/officeDocument/2006/relationships/customXml" Target="../ink/ink13075.xml"/><Relationship Id="rId37" Type="http://schemas.openxmlformats.org/officeDocument/2006/relationships/image" Target="../media/image6750.png"/><Relationship Id="rId53" Type="http://schemas.openxmlformats.org/officeDocument/2006/relationships/image" Target="../media/image6830.png"/><Relationship Id="rId58" Type="http://schemas.openxmlformats.org/officeDocument/2006/relationships/customXml" Target="../ink/ink13088.xml"/><Relationship Id="rId74" Type="http://schemas.openxmlformats.org/officeDocument/2006/relationships/customXml" Target="../ink/ink13096.xml"/><Relationship Id="rId79" Type="http://schemas.openxmlformats.org/officeDocument/2006/relationships/image" Target="../media/image6960.png"/><Relationship Id="rId5" Type="http://schemas.openxmlformats.org/officeDocument/2006/relationships/image" Target="../media/image6591.png"/><Relationship Id="rId19" Type="http://schemas.openxmlformats.org/officeDocument/2006/relationships/image" Target="../media/image6660.png"/><Relationship Id="rId14" Type="http://schemas.openxmlformats.org/officeDocument/2006/relationships/customXml" Target="../ink/ink13066.xml"/><Relationship Id="rId22" Type="http://schemas.openxmlformats.org/officeDocument/2006/relationships/customXml" Target="../ink/ink13070.xml"/><Relationship Id="rId27" Type="http://schemas.openxmlformats.org/officeDocument/2006/relationships/image" Target="../media/image6700.png"/><Relationship Id="rId30" Type="http://schemas.openxmlformats.org/officeDocument/2006/relationships/customXml" Target="../ink/ink13074.xml"/><Relationship Id="rId35" Type="http://schemas.openxmlformats.org/officeDocument/2006/relationships/image" Target="../media/image6740.png"/><Relationship Id="rId43" Type="http://schemas.openxmlformats.org/officeDocument/2006/relationships/image" Target="../media/image6780.png"/><Relationship Id="rId48" Type="http://schemas.openxmlformats.org/officeDocument/2006/relationships/customXml" Target="../ink/ink13083.xml"/><Relationship Id="rId56" Type="http://schemas.openxmlformats.org/officeDocument/2006/relationships/customXml" Target="../ink/ink13087.xml"/><Relationship Id="rId64" Type="http://schemas.openxmlformats.org/officeDocument/2006/relationships/customXml" Target="../ink/ink13091.xml"/><Relationship Id="rId69" Type="http://schemas.openxmlformats.org/officeDocument/2006/relationships/image" Target="../media/image6912.png"/><Relationship Id="rId77" Type="http://schemas.openxmlformats.org/officeDocument/2006/relationships/image" Target="../media/image6950.png"/><Relationship Id="rId8" Type="http://schemas.openxmlformats.org/officeDocument/2006/relationships/customXml" Target="../ink/ink13063.xml"/><Relationship Id="rId51" Type="http://schemas.openxmlformats.org/officeDocument/2006/relationships/image" Target="../media/image6820.png"/><Relationship Id="rId72" Type="http://schemas.openxmlformats.org/officeDocument/2006/relationships/customXml" Target="../ink/ink13095.xml"/><Relationship Id="rId80" Type="http://schemas.openxmlformats.org/officeDocument/2006/relationships/customXml" Target="../ink/ink13099.xml"/><Relationship Id="rId85" Type="http://schemas.openxmlformats.org/officeDocument/2006/relationships/image" Target="../media/image6990.png"/><Relationship Id="rId3" Type="http://schemas.openxmlformats.org/officeDocument/2006/relationships/image" Target="../media/image6581.png"/><Relationship Id="rId12" Type="http://schemas.openxmlformats.org/officeDocument/2006/relationships/customXml" Target="../ink/ink13065.xml"/><Relationship Id="rId17" Type="http://schemas.openxmlformats.org/officeDocument/2006/relationships/image" Target="../media/image6650.png"/><Relationship Id="rId25" Type="http://schemas.openxmlformats.org/officeDocument/2006/relationships/image" Target="../media/image6690.png"/><Relationship Id="rId33" Type="http://schemas.openxmlformats.org/officeDocument/2006/relationships/image" Target="../media/image6730.png"/><Relationship Id="rId38" Type="http://schemas.openxmlformats.org/officeDocument/2006/relationships/customXml" Target="../ink/ink13078.xml"/><Relationship Id="rId46" Type="http://schemas.openxmlformats.org/officeDocument/2006/relationships/customXml" Target="../ink/ink13082.xml"/><Relationship Id="rId59" Type="http://schemas.openxmlformats.org/officeDocument/2006/relationships/image" Target="../media/image6860.png"/><Relationship Id="rId67" Type="http://schemas.openxmlformats.org/officeDocument/2006/relationships/image" Target="../media/image6900.png"/><Relationship Id="rId20" Type="http://schemas.openxmlformats.org/officeDocument/2006/relationships/customXml" Target="../ink/ink13069.xml"/><Relationship Id="rId41" Type="http://schemas.openxmlformats.org/officeDocument/2006/relationships/image" Target="../media/image6770.png"/><Relationship Id="rId54" Type="http://schemas.openxmlformats.org/officeDocument/2006/relationships/customXml" Target="../ink/ink13086.xml"/><Relationship Id="rId62" Type="http://schemas.openxmlformats.org/officeDocument/2006/relationships/customXml" Target="../ink/ink13090.xml"/><Relationship Id="rId70" Type="http://schemas.openxmlformats.org/officeDocument/2006/relationships/customXml" Target="../ink/ink13094.xml"/><Relationship Id="rId75" Type="http://schemas.openxmlformats.org/officeDocument/2006/relationships/image" Target="../media/image6940.png"/><Relationship Id="rId83" Type="http://schemas.openxmlformats.org/officeDocument/2006/relationships/image" Target="../media/image6980.png"/><Relationship Id="rId1" Type="http://schemas.openxmlformats.org/officeDocument/2006/relationships/slideLayout" Target="../slideLayouts/slideLayout12.xml"/><Relationship Id="rId6" Type="http://schemas.openxmlformats.org/officeDocument/2006/relationships/customXml" Target="../ink/ink13062.xml"/><Relationship Id="rId15" Type="http://schemas.openxmlformats.org/officeDocument/2006/relationships/image" Target="../media/image6640.png"/><Relationship Id="rId23" Type="http://schemas.openxmlformats.org/officeDocument/2006/relationships/image" Target="../media/image6680.png"/><Relationship Id="rId28" Type="http://schemas.openxmlformats.org/officeDocument/2006/relationships/customXml" Target="../ink/ink13073.xml"/><Relationship Id="rId36" Type="http://schemas.openxmlformats.org/officeDocument/2006/relationships/customXml" Target="../ink/ink13077.xml"/><Relationship Id="rId49" Type="http://schemas.openxmlformats.org/officeDocument/2006/relationships/image" Target="../media/image6812.png"/><Relationship Id="rId57" Type="http://schemas.openxmlformats.org/officeDocument/2006/relationships/image" Target="../media/image6850.png"/><Relationship Id="rId10" Type="http://schemas.openxmlformats.org/officeDocument/2006/relationships/customXml" Target="../ink/ink13064.xml"/><Relationship Id="rId31" Type="http://schemas.openxmlformats.org/officeDocument/2006/relationships/image" Target="../media/image6720.png"/><Relationship Id="rId44" Type="http://schemas.openxmlformats.org/officeDocument/2006/relationships/customXml" Target="../ink/ink13081.xml"/><Relationship Id="rId52" Type="http://schemas.openxmlformats.org/officeDocument/2006/relationships/customXml" Target="../ink/ink13085.xml"/><Relationship Id="rId60" Type="http://schemas.openxmlformats.org/officeDocument/2006/relationships/customXml" Target="../ink/ink13089.xml"/><Relationship Id="rId65" Type="http://schemas.openxmlformats.org/officeDocument/2006/relationships/image" Target="../media/image6890.png"/><Relationship Id="rId73" Type="http://schemas.openxmlformats.org/officeDocument/2006/relationships/image" Target="../media/image6930.png"/><Relationship Id="rId78" Type="http://schemas.openxmlformats.org/officeDocument/2006/relationships/customXml" Target="../ink/ink13098.xml"/><Relationship Id="rId81" Type="http://schemas.openxmlformats.org/officeDocument/2006/relationships/image" Target="../media/image6970.png"/><Relationship Id="rId4" Type="http://schemas.openxmlformats.org/officeDocument/2006/relationships/customXml" Target="../ink/ink13061.xml"/><Relationship Id="rId9" Type="http://schemas.openxmlformats.org/officeDocument/2006/relationships/image" Target="../media/image6613.png"/><Relationship Id="rId13" Type="http://schemas.openxmlformats.org/officeDocument/2006/relationships/image" Target="../media/image6630.png"/><Relationship Id="rId18" Type="http://schemas.openxmlformats.org/officeDocument/2006/relationships/customXml" Target="../ink/ink13068.xml"/><Relationship Id="rId39" Type="http://schemas.openxmlformats.org/officeDocument/2006/relationships/image" Target="../media/image6760.png"/><Relationship Id="rId34" Type="http://schemas.openxmlformats.org/officeDocument/2006/relationships/customXml" Target="../ink/ink13076.xml"/><Relationship Id="rId50" Type="http://schemas.openxmlformats.org/officeDocument/2006/relationships/customXml" Target="../ink/ink13084.xml"/><Relationship Id="rId55" Type="http://schemas.openxmlformats.org/officeDocument/2006/relationships/image" Target="../media/image6840.png"/><Relationship Id="rId76" Type="http://schemas.openxmlformats.org/officeDocument/2006/relationships/customXml" Target="../ink/ink13097.xml"/><Relationship Id="rId7" Type="http://schemas.openxmlformats.org/officeDocument/2006/relationships/image" Target="../media/image6601.png"/><Relationship Id="rId71" Type="http://schemas.openxmlformats.org/officeDocument/2006/relationships/image" Target="../media/image6920.png"/><Relationship Id="rId2" Type="http://schemas.openxmlformats.org/officeDocument/2006/relationships/customXml" Target="../ink/ink13060.xml"/><Relationship Id="rId29" Type="http://schemas.openxmlformats.org/officeDocument/2006/relationships/image" Target="../media/image6712.png"/><Relationship Id="rId24" Type="http://schemas.openxmlformats.org/officeDocument/2006/relationships/customXml" Target="../ink/ink13071.xml"/><Relationship Id="rId40" Type="http://schemas.openxmlformats.org/officeDocument/2006/relationships/customXml" Target="../ink/ink13079.xml"/><Relationship Id="rId45" Type="http://schemas.openxmlformats.org/officeDocument/2006/relationships/image" Target="../media/image6790.png"/><Relationship Id="rId66" Type="http://schemas.openxmlformats.org/officeDocument/2006/relationships/customXml" Target="../ink/ink13092.xml"/><Relationship Id="rId61" Type="http://schemas.openxmlformats.org/officeDocument/2006/relationships/image" Target="../media/image6870.png"/><Relationship Id="rId82" Type="http://schemas.openxmlformats.org/officeDocument/2006/relationships/customXml" Target="../ink/ink13100.xml"/></Relationships>
</file>

<file path=ppt/slides/_rels/slide285.xml.rels><?xml version="1.0" encoding="UTF-8" standalone="yes"?>
<Relationships xmlns="http://schemas.openxmlformats.org/package/2006/relationships"><Relationship Id="rId26" Type="http://schemas.openxmlformats.org/officeDocument/2006/relationships/customXml" Target="../ink/ink13114.xml"/><Relationship Id="rId21" Type="http://schemas.openxmlformats.org/officeDocument/2006/relationships/image" Target="../media/image6670.png"/><Relationship Id="rId42" Type="http://schemas.openxmlformats.org/officeDocument/2006/relationships/customXml" Target="../ink/ink13122.xml"/><Relationship Id="rId47" Type="http://schemas.openxmlformats.org/officeDocument/2006/relationships/image" Target="../media/image6800.png"/><Relationship Id="rId63" Type="http://schemas.openxmlformats.org/officeDocument/2006/relationships/image" Target="../media/image6880.png"/><Relationship Id="rId68" Type="http://schemas.openxmlformats.org/officeDocument/2006/relationships/customXml" Target="../ink/ink13135.xml"/><Relationship Id="rId84" Type="http://schemas.openxmlformats.org/officeDocument/2006/relationships/customXml" Target="../ink/ink13143.xml"/><Relationship Id="rId89" Type="http://schemas.openxmlformats.org/officeDocument/2006/relationships/image" Target="../media/image7012.png"/><Relationship Id="rId112" Type="http://schemas.openxmlformats.org/officeDocument/2006/relationships/customXml" Target="../ink/ink13157.xml"/><Relationship Id="rId16" Type="http://schemas.openxmlformats.org/officeDocument/2006/relationships/customXml" Target="../ink/ink13109.xml"/><Relationship Id="rId107" Type="http://schemas.openxmlformats.org/officeDocument/2006/relationships/image" Target="../media/image710.png"/><Relationship Id="rId11" Type="http://schemas.openxmlformats.org/officeDocument/2006/relationships/image" Target="../media/image6620.png"/><Relationship Id="rId32" Type="http://schemas.openxmlformats.org/officeDocument/2006/relationships/customXml" Target="../ink/ink13117.xml"/><Relationship Id="rId37" Type="http://schemas.openxmlformats.org/officeDocument/2006/relationships/image" Target="../media/image6750.png"/><Relationship Id="rId53" Type="http://schemas.openxmlformats.org/officeDocument/2006/relationships/image" Target="../media/image6830.png"/><Relationship Id="rId58" Type="http://schemas.openxmlformats.org/officeDocument/2006/relationships/customXml" Target="../ink/ink13130.xml"/><Relationship Id="rId74" Type="http://schemas.openxmlformats.org/officeDocument/2006/relationships/customXml" Target="../ink/ink13138.xml"/><Relationship Id="rId79" Type="http://schemas.openxmlformats.org/officeDocument/2006/relationships/image" Target="../media/image6960.png"/><Relationship Id="rId102" Type="http://schemas.openxmlformats.org/officeDocument/2006/relationships/customXml" Target="../ink/ink13152.xml"/><Relationship Id="rId5" Type="http://schemas.openxmlformats.org/officeDocument/2006/relationships/image" Target="../media/image6591.png"/><Relationship Id="rId90" Type="http://schemas.openxmlformats.org/officeDocument/2006/relationships/customXml" Target="../ink/ink13146.xml"/><Relationship Id="rId95" Type="http://schemas.openxmlformats.org/officeDocument/2006/relationships/image" Target="../media/image7040.png"/><Relationship Id="rId22" Type="http://schemas.openxmlformats.org/officeDocument/2006/relationships/customXml" Target="../ink/ink13112.xml"/><Relationship Id="rId27" Type="http://schemas.openxmlformats.org/officeDocument/2006/relationships/image" Target="../media/image6700.png"/><Relationship Id="rId43" Type="http://schemas.openxmlformats.org/officeDocument/2006/relationships/image" Target="../media/image6780.png"/><Relationship Id="rId48" Type="http://schemas.openxmlformats.org/officeDocument/2006/relationships/customXml" Target="../ink/ink13125.xml"/><Relationship Id="rId64" Type="http://schemas.openxmlformats.org/officeDocument/2006/relationships/customXml" Target="../ink/ink13133.xml"/><Relationship Id="rId69" Type="http://schemas.openxmlformats.org/officeDocument/2006/relationships/image" Target="../media/image6912.png"/><Relationship Id="rId113" Type="http://schemas.openxmlformats.org/officeDocument/2006/relationships/image" Target="../media/image7130.png"/><Relationship Id="rId80" Type="http://schemas.openxmlformats.org/officeDocument/2006/relationships/customXml" Target="../ink/ink13141.xml"/><Relationship Id="rId85" Type="http://schemas.openxmlformats.org/officeDocument/2006/relationships/image" Target="../media/image6990.png"/><Relationship Id="rId12" Type="http://schemas.openxmlformats.org/officeDocument/2006/relationships/customXml" Target="../ink/ink13107.xml"/><Relationship Id="rId17" Type="http://schemas.openxmlformats.org/officeDocument/2006/relationships/image" Target="../media/image6650.png"/><Relationship Id="rId33" Type="http://schemas.openxmlformats.org/officeDocument/2006/relationships/image" Target="../media/image6730.png"/><Relationship Id="rId38" Type="http://schemas.openxmlformats.org/officeDocument/2006/relationships/customXml" Target="../ink/ink13120.xml"/><Relationship Id="rId59" Type="http://schemas.openxmlformats.org/officeDocument/2006/relationships/image" Target="../media/image6860.png"/><Relationship Id="rId103" Type="http://schemas.openxmlformats.org/officeDocument/2006/relationships/image" Target="../media/image7080.png"/><Relationship Id="rId108" Type="http://schemas.openxmlformats.org/officeDocument/2006/relationships/customXml" Target="../ink/ink13155.xml"/><Relationship Id="rId54" Type="http://schemas.openxmlformats.org/officeDocument/2006/relationships/customXml" Target="../ink/ink13128.xml"/><Relationship Id="rId70" Type="http://schemas.openxmlformats.org/officeDocument/2006/relationships/customXml" Target="../ink/ink13136.xml"/><Relationship Id="rId75" Type="http://schemas.openxmlformats.org/officeDocument/2006/relationships/image" Target="../media/image6940.png"/><Relationship Id="rId91" Type="http://schemas.openxmlformats.org/officeDocument/2006/relationships/image" Target="../media/image7020.png"/><Relationship Id="rId96" Type="http://schemas.openxmlformats.org/officeDocument/2006/relationships/customXml" Target="../ink/ink13149.xml"/><Relationship Id="rId1" Type="http://schemas.openxmlformats.org/officeDocument/2006/relationships/slideLayout" Target="../slideLayouts/slideLayout12.xml"/><Relationship Id="rId6" Type="http://schemas.openxmlformats.org/officeDocument/2006/relationships/customXml" Target="../ink/ink13104.xml"/><Relationship Id="rId15" Type="http://schemas.openxmlformats.org/officeDocument/2006/relationships/image" Target="../media/image6640.png"/><Relationship Id="rId23" Type="http://schemas.openxmlformats.org/officeDocument/2006/relationships/image" Target="../media/image6680.png"/><Relationship Id="rId28" Type="http://schemas.openxmlformats.org/officeDocument/2006/relationships/customXml" Target="../ink/ink13115.xml"/><Relationship Id="rId36" Type="http://schemas.openxmlformats.org/officeDocument/2006/relationships/customXml" Target="../ink/ink13119.xml"/><Relationship Id="rId49" Type="http://schemas.openxmlformats.org/officeDocument/2006/relationships/image" Target="../media/image6812.png"/><Relationship Id="rId57" Type="http://schemas.openxmlformats.org/officeDocument/2006/relationships/image" Target="../media/image6850.png"/><Relationship Id="rId106" Type="http://schemas.openxmlformats.org/officeDocument/2006/relationships/customXml" Target="../ink/ink13154.xml"/><Relationship Id="rId10" Type="http://schemas.openxmlformats.org/officeDocument/2006/relationships/customXml" Target="../ink/ink13106.xml"/><Relationship Id="rId31" Type="http://schemas.openxmlformats.org/officeDocument/2006/relationships/image" Target="../media/image6720.png"/><Relationship Id="rId44" Type="http://schemas.openxmlformats.org/officeDocument/2006/relationships/customXml" Target="../ink/ink13123.xml"/><Relationship Id="rId52" Type="http://schemas.openxmlformats.org/officeDocument/2006/relationships/customXml" Target="../ink/ink13127.xml"/><Relationship Id="rId60" Type="http://schemas.openxmlformats.org/officeDocument/2006/relationships/customXml" Target="../ink/ink13131.xml"/><Relationship Id="rId65" Type="http://schemas.openxmlformats.org/officeDocument/2006/relationships/image" Target="../media/image6890.png"/><Relationship Id="rId73" Type="http://schemas.openxmlformats.org/officeDocument/2006/relationships/image" Target="../media/image6930.png"/><Relationship Id="rId78" Type="http://schemas.openxmlformats.org/officeDocument/2006/relationships/customXml" Target="../ink/ink13140.xml"/><Relationship Id="rId81" Type="http://schemas.openxmlformats.org/officeDocument/2006/relationships/image" Target="../media/image6970.png"/><Relationship Id="rId86" Type="http://schemas.openxmlformats.org/officeDocument/2006/relationships/customXml" Target="../ink/ink13144.xml"/><Relationship Id="rId94" Type="http://schemas.openxmlformats.org/officeDocument/2006/relationships/customXml" Target="../ink/ink13148.xml"/><Relationship Id="rId99" Type="http://schemas.openxmlformats.org/officeDocument/2006/relationships/image" Target="../media/image7060.png"/><Relationship Id="rId101" Type="http://schemas.openxmlformats.org/officeDocument/2006/relationships/image" Target="../media/image7070.png"/><Relationship Id="rId4" Type="http://schemas.openxmlformats.org/officeDocument/2006/relationships/customXml" Target="../ink/ink13103.xml"/><Relationship Id="rId9" Type="http://schemas.openxmlformats.org/officeDocument/2006/relationships/image" Target="../media/image6613.png"/><Relationship Id="rId13" Type="http://schemas.openxmlformats.org/officeDocument/2006/relationships/image" Target="../media/image6630.png"/><Relationship Id="rId18" Type="http://schemas.openxmlformats.org/officeDocument/2006/relationships/customXml" Target="../ink/ink13110.xml"/><Relationship Id="rId39" Type="http://schemas.openxmlformats.org/officeDocument/2006/relationships/image" Target="../media/image6760.png"/><Relationship Id="rId109" Type="http://schemas.openxmlformats.org/officeDocument/2006/relationships/image" Target="../media/image7112.png"/><Relationship Id="rId34" Type="http://schemas.openxmlformats.org/officeDocument/2006/relationships/customXml" Target="../ink/ink13118.xml"/><Relationship Id="rId50" Type="http://schemas.openxmlformats.org/officeDocument/2006/relationships/customXml" Target="../ink/ink13126.xml"/><Relationship Id="rId55" Type="http://schemas.openxmlformats.org/officeDocument/2006/relationships/image" Target="../media/image6840.png"/><Relationship Id="rId76" Type="http://schemas.openxmlformats.org/officeDocument/2006/relationships/customXml" Target="../ink/ink13139.xml"/><Relationship Id="rId97" Type="http://schemas.openxmlformats.org/officeDocument/2006/relationships/image" Target="../media/image7050.png"/><Relationship Id="rId104" Type="http://schemas.openxmlformats.org/officeDocument/2006/relationships/customXml" Target="../ink/ink13153.xml"/><Relationship Id="rId7" Type="http://schemas.openxmlformats.org/officeDocument/2006/relationships/image" Target="../media/image6601.png"/><Relationship Id="rId71" Type="http://schemas.openxmlformats.org/officeDocument/2006/relationships/image" Target="../media/image6920.png"/><Relationship Id="rId92" Type="http://schemas.openxmlformats.org/officeDocument/2006/relationships/customXml" Target="../ink/ink13147.xml"/><Relationship Id="rId2" Type="http://schemas.openxmlformats.org/officeDocument/2006/relationships/customXml" Target="../ink/ink13102.xml"/><Relationship Id="rId29" Type="http://schemas.openxmlformats.org/officeDocument/2006/relationships/image" Target="../media/image6712.png"/><Relationship Id="rId24" Type="http://schemas.openxmlformats.org/officeDocument/2006/relationships/customXml" Target="../ink/ink13113.xml"/><Relationship Id="rId40" Type="http://schemas.openxmlformats.org/officeDocument/2006/relationships/customXml" Target="../ink/ink13121.xml"/><Relationship Id="rId45" Type="http://schemas.openxmlformats.org/officeDocument/2006/relationships/image" Target="../media/image6790.png"/><Relationship Id="rId66" Type="http://schemas.openxmlformats.org/officeDocument/2006/relationships/customXml" Target="../ink/ink13134.xml"/><Relationship Id="rId87" Type="http://schemas.openxmlformats.org/officeDocument/2006/relationships/image" Target="../media/image7000.png"/><Relationship Id="rId110" Type="http://schemas.openxmlformats.org/officeDocument/2006/relationships/customXml" Target="../ink/ink13156.xml"/><Relationship Id="rId61" Type="http://schemas.openxmlformats.org/officeDocument/2006/relationships/image" Target="../media/image6870.png"/><Relationship Id="rId82" Type="http://schemas.openxmlformats.org/officeDocument/2006/relationships/customXml" Target="../ink/ink13142.xml"/><Relationship Id="rId19" Type="http://schemas.openxmlformats.org/officeDocument/2006/relationships/image" Target="../media/image6660.png"/><Relationship Id="rId14" Type="http://schemas.openxmlformats.org/officeDocument/2006/relationships/customXml" Target="../ink/ink13108.xml"/><Relationship Id="rId30" Type="http://schemas.openxmlformats.org/officeDocument/2006/relationships/customXml" Target="../ink/ink13116.xml"/><Relationship Id="rId35" Type="http://schemas.openxmlformats.org/officeDocument/2006/relationships/image" Target="../media/image6740.png"/><Relationship Id="rId56" Type="http://schemas.openxmlformats.org/officeDocument/2006/relationships/customXml" Target="../ink/ink13129.xml"/><Relationship Id="rId77" Type="http://schemas.openxmlformats.org/officeDocument/2006/relationships/image" Target="../media/image6950.png"/><Relationship Id="rId100" Type="http://schemas.openxmlformats.org/officeDocument/2006/relationships/customXml" Target="../ink/ink13151.xml"/><Relationship Id="rId105" Type="http://schemas.openxmlformats.org/officeDocument/2006/relationships/image" Target="../media/image7090.png"/><Relationship Id="rId8" Type="http://schemas.openxmlformats.org/officeDocument/2006/relationships/customXml" Target="../ink/ink13105.xml"/><Relationship Id="rId51" Type="http://schemas.openxmlformats.org/officeDocument/2006/relationships/image" Target="../media/image6820.png"/><Relationship Id="rId72" Type="http://schemas.openxmlformats.org/officeDocument/2006/relationships/customXml" Target="../ink/ink13137.xml"/><Relationship Id="rId93" Type="http://schemas.openxmlformats.org/officeDocument/2006/relationships/image" Target="../media/image7030.png"/><Relationship Id="rId98" Type="http://schemas.openxmlformats.org/officeDocument/2006/relationships/customXml" Target="../ink/ink13150.xml"/><Relationship Id="rId3" Type="http://schemas.openxmlformats.org/officeDocument/2006/relationships/image" Target="../media/image6581.png"/><Relationship Id="rId25" Type="http://schemas.openxmlformats.org/officeDocument/2006/relationships/image" Target="../media/image6690.png"/><Relationship Id="rId46" Type="http://schemas.openxmlformats.org/officeDocument/2006/relationships/customXml" Target="../ink/ink13124.xml"/><Relationship Id="rId67" Type="http://schemas.openxmlformats.org/officeDocument/2006/relationships/image" Target="../media/image6900.png"/><Relationship Id="rId20" Type="http://schemas.openxmlformats.org/officeDocument/2006/relationships/customXml" Target="../ink/ink13111.xml"/><Relationship Id="rId41" Type="http://schemas.openxmlformats.org/officeDocument/2006/relationships/image" Target="../media/image6770.png"/><Relationship Id="rId62" Type="http://schemas.openxmlformats.org/officeDocument/2006/relationships/customXml" Target="../ink/ink13132.xml"/><Relationship Id="rId83" Type="http://schemas.openxmlformats.org/officeDocument/2006/relationships/image" Target="../media/image6980.png"/><Relationship Id="rId88" Type="http://schemas.openxmlformats.org/officeDocument/2006/relationships/customXml" Target="../ink/ink13145.xml"/><Relationship Id="rId111" Type="http://schemas.openxmlformats.org/officeDocument/2006/relationships/image" Target="../media/image7120.png"/></Relationships>
</file>

<file path=ppt/slides/_rels/slide286.xml.rels><?xml version="1.0" encoding="UTF-8" standalone="yes"?>
<Relationships xmlns="http://schemas.openxmlformats.org/package/2006/relationships"><Relationship Id="rId117" Type="http://schemas.openxmlformats.org/officeDocument/2006/relationships/image" Target="../media/image7150.png"/><Relationship Id="rId21" Type="http://schemas.openxmlformats.org/officeDocument/2006/relationships/image" Target="../media/image6670.png"/><Relationship Id="rId42" Type="http://schemas.openxmlformats.org/officeDocument/2006/relationships/customXml" Target="../ink/ink13178.xml"/><Relationship Id="rId63" Type="http://schemas.openxmlformats.org/officeDocument/2006/relationships/image" Target="../media/image6880.png"/><Relationship Id="rId84" Type="http://schemas.openxmlformats.org/officeDocument/2006/relationships/customXml" Target="../ink/ink13199.xml"/><Relationship Id="rId16" Type="http://schemas.openxmlformats.org/officeDocument/2006/relationships/customXml" Target="../ink/ink13165.xml"/><Relationship Id="rId107" Type="http://schemas.openxmlformats.org/officeDocument/2006/relationships/image" Target="../media/image710.png"/><Relationship Id="rId11" Type="http://schemas.openxmlformats.org/officeDocument/2006/relationships/image" Target="../media/image6620.png"/><Relationship Id="rId32" Type="http://schemas.openxmlformats.org/officeDocument/2006/relationships/customXml" Target="../ink/ink13173.xml"/><Relationship Id="rId37" Type="http://schemas.openxmlformats.org/officeDocument/2006/relationships/image" Target="../media/image6750.png"/><Relationship Id="rId53" Type="http://schemas.openxmlformats.org/officeDocument/2006/relationships/image" Target="../media/image6830.png"/><Relationship Id="rId58" Type="http://schemas.openxmlformats.org/officeDocument/2006/relationships/customXml" Target="../ink/ink13186.xml"/><Relationship Id="rId74" Type="http://schemas.openxmlformats.org/officeDocument/2006/relationships/customXml" Target="../ink/ink13194.xml"/><Relationship Id="rId79" Type="http://schemas.openxmlformats.org/officeDocument/2006/relationships/image" Target="../media/image6960.png"/><Relationship Id="rId102" Type="http://schemas.openxmlformats.org/officeDocument/2006/relationships/customXml" Target="../ink/ink13208.xml"/><Relationship Id="rId123" Type="http://schemas.openxmlformats.org/officeDocument/2006/relationships/image" Target="../media/image7180.png"/><Relationship Id="rId128" Type="http://schemas.openxmlformats.org/officeDocument/2006/relationships/customXml" Target="../ink/ink13221.xml"/><Relationship Id="rId5" Type="http://schemas.openxmlformats.org/officeDocument/2006/relationships/image" Target="../media/image6591.png"/><Relationship Id="rId90" Type="http://schemas.openxmlformats.org/officeDocument/2006/relationships/customXml" Target="../ink/ink13202.xml"/><Relationship Id="rId95" Type="http://schemas.openxmlformats.org/officeDocument/2006/relationships/image" Target="../media/image7040.png"/><Relationship Id="rId22" Type="http://schemas.openxmlformats.org/officeDocument/2006/relationships/customXml" Target="../ink/ink13168.xml"/><Relationship Id="rId27" Type="http://schemas.openxmlformats.org/officeDocument/2006/relationships/image" Target="../media/image6700.png"/><Relationship Id="rId43" Type="http://schemas.openxmlformats.org/officeDocument/2006/relationships/image" Target="../media/image6780.png"/><Relationship Id="rId48" Type="http://schemas.openxmlformats.org/officeDocument/2006/relationships/customXml" Target="../ink/ink13181.xml"/><Relationship Id="rId64" Type="http://schemas.openxmlformats.org/officeDocument/2006/relationships/customXml" Target="../ink/ink13189.xml"/><Relationship Id="rId69" Type="http://schemas.openxmlformats.org/officeDocument/2006/relationships/image" Target="../media/image6912.png"/><Relationship Id="rId113" Type="http://schemas.openxmlformats.org/officeDocument/2006/relationships/image" Target="../media/image7130.png"/><Relationship Id="rId118" Type="http://schemas.openxmlformats.org/officeDocument/2006/relationships/customXml" Target="../ink/ink13216.xml"/><Relationship Id="rId80" Type="http://schemas.openxmlformats.org/officeDocument/2006/relationships/customXml" Target="../ink/ink13197.xml"/><Relationship Id="rId85" Type="http://schemas.openxmlformats.org/officeDocument/2006/relationships/image" Target="../media/image6990.png"/><Relationship Id="rId12" Type="http://schemas.openxmlformats.org/officeDocument/2006/relationships/customXml" Target="../ink/ink13163.xml"/><Relationship Id="rId17" Type="http://schemas.openxmlformats.org/officeDocument/2006/relationships/image" Target="../media/image6650.png"/><Relationship Id="rId33" Type="http://schemas.openxmlformats.org/officeDocument/2006/relationships/image" Target="../media/image6730.png"/><Relationship Id="rId38" Type="http://schemas.openxmlformats.org/officeDocument/2006/relationships/customXml" Target="../ink/ink13176.xml"/><Relationship Id="rId59" Type="http://schemas.openxmlformats.org/officeDocument/2006/relationships/image" Target="../media/image6860.png"/><Relationship Id="rId103" Type="http://schemas.openxmlformats.org/officeDocument/2006/relationships/image" Target="../media/image7080.png"/><Relationship Id="rId108" Type="http://schemas.openxmlformats.org/officeDocument/2006/relationships/customXml" Target="../ink/ink13211.xml"/><Relationship Id="rId124" Type="http://schemas.openxmlformats.org/officeDocument/2006/relationships/customXml" Target="../ink/ink13219.xml"/><Relationship Id="rId129" Type="http://schemas.openxmlformats.org/officeDocument/2006/relationships/image" Target="../media/image7212.png"/><Relationship Id="rId54" Type="http://schemas.openxmlformats.org/officeDocument/2006/relationships/customXml" Target="../ink/ink13184.xml"/><Relationship Id="rId70" Type="http://schemas.openxmlformats.org/officeDocument/2006/relationships/customXml" Target="../ink/ink13192.xml"/><Relationship Id="rId75" Type="http://schemas.openxmlformats.org/officeDocument/2006/relationships/image" Target="../media/image6940.png"/><Relationship Id="rId91" Type="http://schemas.openxmlformats.org/officeDocument/2006/relationships/image" Target="../media/image7020.png"/><Relationship Id="rId96" Type="http://schemas.openxmlformats.org/officeDocument/2006/relationships/customXml" Target="../ink/ink13205.xml"/><Relationship Id="rId1" Type="http://schemas.openxmlformats.org/officeDocument/2006/relationships/slideLayout" Target="../slideLayouts/slideLayout12.xml"/><Relationship Id="rId6" Type="http://schemas.openxmlformats.org/officeDocument/2006/relationships/customXml" Target="../ink/ink13160.xml"/><Relationship Id="rId23" Type="http://schemas.openxmlformats.org/officeDocument/2006/relationships/image" Target="../media/image6680.png"/><Relationship Id="rId28" Type="http://schemas.openxmlformats.org/officeDocument/2006/relationships/customXml" Target="../ink/ink13171.xml"/><Relationship Id="rId49" Type="http://schemas.openxmlformats.org/officeDocument/2006/relationships/image" Target="../media/image6812.png"/><Relationship Id="rId114" Type="http://schemas.openxmlformats.org/officeDocument/2006/relationships/customXml" Target="../ink/ink13214.xml"/><Relationship Id="rId119" Type="http://schemas.openxmlformats.org/officeDocument/2006/relationships/image" Target="../media/image7160.png"/><Relationship Id="rId44" Type="http://schemas.openxmlformats.org/officeDocument/2006/relationships/customXml" Target="../ink/ink13179.xml"/><Relationship Id="rId60" Type="http://schemas.openxmlformats.org/officeDocument/2006/relationships/customXml" Target="../ink/ink13187.xml"/><Relationship Id="rId65" Type="http://schemas.openxmlformats.org/officeDocument/2006/relationships/image" Target="../media/image6890.png"/><Relationship Id="rId81" Type="http://schemas.openxmlformats.org/officeDocument/2006/relationships/image" Target="../media/image6970.png"/><Relationship Id="rId86" Type="http://schemas.openxmlformats.org/officeDocument/2006/relationships/customXml" Target="../ink/ink13200.xml"/><Relationship Id="rId130" Type="http://schemas.openxmlformats.org/officeDocument/2006/relationships/customXml" Target="../ink/ink13222.xml"/><Relationship Id="rId13" Type="http://schemas.openxmlformats.org/officeDocument/2006/relationships/image" Target="../media/image6630.png"/><Relationship Id="rId18" Type="http://schemas.openxmlformats.org/officeDocument/2006/relationships/customXml" Target="../ink/ink13166.xml"/><Relationship Id="rId39" Type="http://schemas.openxmlformats.org/officeDocument/2006/relationships/image" Target="../media/image6760.png"/><Relationship Id="rId109" Type="http://schemas.openxmlformats.org/officeDocument/2006/relationships/image" Target="../media/image7112.png"/><Relationship Id="rId34" Type="http://schemas.openxmlformats.org/officeDocument/2006/relationships/customXml" Target="../ink/ink13174.xml"/><Relationship Id="rId50" Type="http://schemas.openxmlformats.org/officeDocument/2006/relationships/customXml" Target="../ink/ink13182.xml"/><Relationship Id="rId55" Type="http://schemas.openxmlformats.org/officeDocument/2006/relationships/image" Target="../media/image6840.png"/><Relationship Id="rId76" Type="http://schemas.openxmlformats.org/officeDocument/2006/relationships/customXml" Target="../ink/ink13195.xml"/><Relationship Id="rId97" Type="http://schemas.openxmlformats.org/officeDocument/2006/relationships/image" Target="../media/image7050.png"/><Relationship Id="rId104" Type="http://schemas.openxmlformats.org/officeDocument/2006/relationships/customXml" Target="../ink/ink13209.xml"/><Relationship Id="rId120" Type="http://schemas.openxmlformats.org/officeDocument/2006/relationships/customXml" Target="../ink/ink13217.xml"/><Relationship Id="rId125" Type="http://schemas.openxmlformats.org/officeDocument/2006/relationships/image" Target="../media/image7190.png"/><Relationship Id="rId7" Type="http://schemas.openxmlformats.org/officeDocument/2006/relationships/image" Target="../media/image6601.png"/><Relationship Id="rId71" Type="http://schemas.openxmlformats.org/officeDocument/2006/relationships/image" Target="../media/image6920.png"/><Relationship Id="rId92" Type="http://schemas.openxmlformats.org/officeDocument/2006/relationships/customXml" Target="../ink/ink13203.xml"/><Relationship Id="rId2" Type="http://schemas.openxmlformats.org/officeDocument/2006/relationships/customXml" Target="../ink/ink13158.xml"/><Relationship Id="rId29" Type="http://schemas.openxmlformats.org/officeDocument/2006/relationships/image" Target="../media/image6712.png"/><Relationship Id="rId24" Type="http://schemas.openxmlformats.org/officeDocument/2006/relationships/customXml" Target="../ink/ink13169.xml"/><Relationship Id="rId40" Type="http://schemas.openxmlformats.org/officeDocument/2006/relationships/customXml" Target="../ink/ink13177.xml"/><Relationship Id="rId45" Type="http://schemas.openxmlformats.org/officeDocument/2006/relationships/image" Target="../media/image6790.png"/><Relationship Id="rId66" Type="http://schemas.openxmlformats.org/officeDocument/2006/relationships/customXml" Target="../ink/ink13190.xml"/><Relationship Id="rId87" Type="http://schemas.openxmlformats.org/officeDocument/2006/relationships/image" Target="../media/image7000.png"/><Relationship Id="rId110" Type="http://schemas.openxmlformats.org/officeDocument/2006/relationships/customXml" Target="../ink/ink13212.xml"/><Relationship Id="rId115" Type="http://schemas.openxmlformats.org/officeDocument/2006/relationships/image" Target="../media/image7140.png"/><Relationship Id="rId131" Type="http://schemas.openxmlformats.org/officeDocument/2006/relationships/image" Target="../media/image7220.png"/><Relationship Id="rId61" Type="http://schemas.openxmlformats.org/officeDocument/2006/relationships/image" Target="../media/image6870.png"/><Relationship Id="rId82" Type="http://schemas.openxmlformats.org/officeDocument/2006/relationships/customXml" Target="../ink/ink13198.xml"/><Relationship Id="rId19" Type="http://schemas.openxmlformats.org/officeDocument/2006/relationships/image" Target="../media/image6660.png"/><Relationship Id="rId14" Type="http://schemas.openxmlformats.org/officeDocument/2006/relationships/customXml" Target="../ink/ink13164.xml"/><Relationship Id="rId30" Type="http://schemas.openxmlformats.org/officeDocument/2006/relationships/customXml" Target="../ink/ink13172.xml"/><Relationship Id="rId35" Type="http://schemas.openxmlformats.org/officeDocument/2006/relationships/image" Target="../media/image6740.png"/><Relationship Id="rId56" Type="http://schemas.openxmlformats.org/officeDocument/2006/relationships/customXml" Target="../ink/ink13185.xml"/><Relationship Id="rId77" Type="http://schemas.openxmlformats.org/officeDocument/2006/relationships/image" Target="../media/image6950.png"/><Relationship Id="rId100" Type="http://schemas.openxmlformats.org/officeDocument/2006/relationships/customXml" Target="../ink/ink13207.xml"/><Relationship Id="rId105" Type="http://schemas.openxmlformats.org/officeDocument/2006/relationships/image" Target="../media/image7090.png"/><Relationship Id="rId126" Type="http://schemas.openxmlformats.org/officeDocument/2006/relationships/customXml" Target="../ink/ink13220.xml"/><Relationship Id="rId8" Type="http://schemas.openxmlformats.org/officeDocument/2006/relationships/customXml" Target="../ink/ink13161.xml"/><Relationship Id="rId51" Type="http://schemas.openxmlformats.org/officeDocument/2006/relationships/image" Target="../media/image6820.png"/><Relationship Id="rId72" Type="http://schemas.openxmlformats.org/officeDocument/2006/relationships/customXml" Target="../ink/ink13193.xml"/><Relationship Id="rId93" Type="http://schemas.openxmlformats.org/officeDocument/2006/relationships/image" Target="../media/image7030.png"/><Relationship Id="rId98" Type="http://schemas.openxmlformats.org/officeDocument/2006/relationships/customXml" Target="../ink/ink13206.xml"/><Relationship Id="rId121" Type="http://schemas.openxmlformats.org/officeDocument/2006/relationships/image" Target="../media/image7170.png"/><Relationship Id="rId3" Type="http://schemas.openxmlformats.org/officeDocument/2006/relationships/image" Target="../media/image6581.png"/><Relationship Id="rId25" Type="http://schemas.openxmlformats.org/officeDocument/2006/relationships/image" Target="../media/image6690.png"/><Relationship Id="rId46" Type="http://schemas.openxmlformats.org/officeDocument/2006/relationships/customXml" Target="../ink/ink13180.xml"/><Relationship Id="rId67" Type="http://schemas.openxmlformats.org/officeDocument/2006/relationships/image" Target="../media/image6900.png"/><Relationship Id="rId116" Type="http://schemas.openxmlformats.org/officeDocument/2006/relationships/customXml" Target="../ink/ink13215.xml"/><Relationship Id="rId20" Type="http://schemas.openxmlformats.org/officeDocument/2006/relationships/customXml" Target="../ink/ink13167.xml"/><Relationship Id="rId41" Type="http://schemas.openxmlformats.org/officeDocument/2006/relationships/image" Target="../media/image6770.png"/><Relationship Id="rId62" Type="http://schemas.openxmlformats.org/officeDocument/2006/relationships/customXml" Target="../ink/ink13188.xml"/><Relationship Id="rId83" Type="http://schemas.openxmlformats.org/officeDocument/2006/relationships/image" Target="../media/image6980.png"/><Relationship Id="rId88" Type="http://schemas.openxmlformats.org/officeDocument/2006/relationships/customXml" Target="../ink/ink13201.xml"/><Relationship Id="rId111" Type="http://schemas.openxmlformats.org/officeDocument/2006/relationships/image" Target="../media/image7120.png"/><Relationship Id="rId132" Type="http://schemas.openxmlformats.org/officeDocument/2006/relationships/customXml" Target="../ink/ink13223.xml"/><Relationship Id="rId15" Type="http://schemas.openxmlformats.org/officeDocument/2006/relationships/image" Target="../media/image6640.png"/><Relationship Id="rId36" Type="http://schemas.openxmlformats.org/officeDocument/2006/relationships/customXml" Target="../ink/ink13175.xml"/><Relationship Id="rId57" Type="http://schemas.openxmlformats.org/officeDocument/2006/relationships/image" Target="../media/image6850.png"/><Relationship Id="rId106" Type="http://schemas.openxmlformats.org/officeDocument/2006/relationships/customXml" Target="../ink/ink13210.xml"/><Relationship Id="rId127" Type="http://schemas.openxmlformats.org/officeDocument/2006/relationships/image" Target="../media/image7200.png"/><Relationship Id="rId10" Type="http://schemas.openxmlformats.org/officeDocument/2006/relationships/customXml" Target="../ink/ink13162.xml"/><Relationship Id="rId31" Type="http://schemas.openxmlformats.org/officeDocument/2006/relationships/image" Target="../media/image6720.png"/><Relationship Id="rId52" Type="http://schemas.openxmlformats.org/officeDocument/2006/relationships/customXml" Target="../ink/ink13183.xml"/><Relationship Id="rId73" Type="http://schemas.openxmlformats.org/officeDocument/2006/relationships/image" Target="../media/image6930.png"/><Relationship Id="rId78" Type="http://schemas.openxmlformats.org/officeDocument/2006/relationships/customXml" Target="../ink/ink13196.xml"/><Relationship Id="rId94" Type="http://schemas.openxmlformats.org/officeDocument/2006/relationships/customXml" Target="../ink/ink13204.xml"/><Relationship Id="rId99" Type="http://schemas.openxmlformats.org/officeDocument/2006/relationships/image" Target="../media/image7060.png"/><Relationship Id="rId101" Type="http://schemas.openxmlformats.org/officeDocument/2006/relationships/image" Target="../media/image7070.png"/><Relationship Id="rId122" Type="http://schemas.openxmlformats.org/officeDocument/2006/relationships/customXml" Target="../ink/ink13218.xml"/><Relationship Id="rId4" Type="http://schemas.openxmlformats.org/officeDocument/2006/relationships/customXml" Target="../ink/ink13159.xml"/><Relationship Id="rId9" Type="http://schemas.openxmlformats.org/officeDocument/2006/relationships/image" Target="../media/image6613.png"/><Relationship Id="rId26" Type="http://schemas.openxmlformats.org/officeDocument/2006/relationships/customXml" Target="../ink/ink13170.xml"/><Relationship Id="rId47" Type="http://schemas.openxmlformats.org/officeDocument/2006/relationships/image" Target="../media/image6800.png"/><Relationship Id="rId68" Type="http://schemas.openxmlformats.org/officeDocument/2006/relationships/customXml" Target="../ink/ink13191.xml"/><Relationship Id="rId89" Type="http://schemas.openxmlformats.org/officeDocument/2006/relationships/image" Target="../media/image7012.png"/><Relationship Id="rId112" Type="http://schemas.openxmlformats.org/officeDocument/2006/relationships/customXml" Target="../ink/ink13213.xml"/><Relationship Id="rId133" Type="http://schemas.openxmlformats.org/officeDocument/2006/relationships/image" Target="../media/image7230.png"/></Relationships>
</file>

<file path=ppt/slides/_rels/slide287.xml.rels><?xml version="1.0" encoding="UTF-8" standalone="yes"?>
<Relationships xmlns="http://schemas.openxmlformats.org/package/2006/relationships"><Relationship Id="rId117" Type="http://schemas.openxmlformats.org/officeDocument/2006/relationships/image" Target="../media/image7150.png"/><Relationship Id="rId21" Type="http://schemas.openxmlformats.org/officeDocument/2006/relationships/image" Target="../media/image6670.png"/><Relationship Id="rId42" Type="http://schemas.openxmlformats.org/officeDocument/2006/relationships/customXml" Target="../ink/ink13244.xml"/><Relationship Id="rId63" Type="http://schemas.openxmlformats.org/officeDocument/2006/relationships/image" Target="../media/image6880.png"/><Relationship Id="rId84" Type="http://schemas.openxmlformats.org/officeDocument/2006/relationships/customXml" Target="../ink/ink13265.xml"/><Relationship Id="rId16" Type="http://schemas.openxmlformats.org/officeDocument/2006/relationships/customXml" Target="../ink/ink13231.xml"/><Relationship Id="rId107" Type="http://schemas.openxmlformats.org/officeDocument/2006/relationships/image" Target="../media/image710.png"/><Relationship Id="rId11" Type="http://schemas.openxmlformats.org/officeDocument/2006/relationships/image" Target="../media/image6620.png"/><Relationship Id="rId32" Type="http://schemas.openxmlformats.org/officeDocument/2006/relationships/customXml" Target="../ink/ink13239.xml"/><Relationship Id="rId37" Type="http://schemas.openxmlformats.org/officeDocument/2006/relationships/image" Target="../media/image6750.png"/><Relationship Id="rId53" Type="http://schemas.openxmlformats.org/officeDocument/2006/relationships/image" Target="../media/image6830.png"/><Relationship Id="rId58" Type="http://schemas.openxmlformats.org/officeDocument/2006/relationships/customXml" Target="../ink/ink13252.xml"/><Relationship Id="rId74" Type="http://schemas.openxmlformats.org/officeDocument/2006/relationships/customXml" Target="../ink/ink13260.xml"/><Relationship Id="rId79" Type="http://schemas.openxmlformats.org/officeDocument/2006/relationships/image" Target="../media/image6960.png"/><Relationship Id="rId102" Type="http://schemas.openxmlformats.org/officeDocument/2006/relationships/customXml" Target="../ink/ink13274.xml"/><Relationship Id="rId123" Type="http://schemas.openxmlformats.org/officeDocument/2006/relationships/image" Target="../media/image7180.png"/><Relationship Id="rId128" Type="http://schemas.openxmlformats.org/officeDocument/2006/relationships/customXml" Target="../ink/ink13287.xml"/><Relationship Id="rId5" Type="http://schemas.openxmlformats.org/officeDocument/2006/relationships/image" Target="../media/image6591.png"/><Relationship Id="rId90" Type="http://schemas.openxmlformats.org/officeDocument/2006/relationships/customXml" Target="../ink/ink13268.xml"/><Relationship Id="rId95" Type="http://schemas.openxmlformats.org/officeDocument/2006/relationships/image" Target="../media/image7040.png"/><Relationship Id="rId22" Type="http://schemas.openxmlformats.org/officeDocument/2006/relationships/customXml" Target="../ink/ink13234.xml"/><Relationship Id="rId27" Type="http://schemas.openxmlformats.org/officeDocument/2006/relationships/image" Target="../media/image6700.png"/><Relationship Id="rId43" Type="http://schemas.openxmlformats.org/officeDocument/2006/relationships/image" Target="../media/image6780.png"/><Relationship Id="rId48" Type="http://schemas.openxmlformats.org/officeDocument/2006/relationships/customXml" Target="../ink/ink13247.xml"/><Relationship Id="rId64" Type="http://schemas.openxmlformats.org/officeDocument/2006/relationships/customXml" Target="../ink/ink13255.xml"/><Relationship Id="rId69" Type="http://schemas.openxmlformats.org/officeDocument/2006/relationships/image" Target="../media/image6912.png"/><Relationship Id="rId113" Type="http://schemas.openxmlformats.org/officeDocument/2006/relationships/image" Target="../media/image7130.png"/><Relationship Id="rId118" Type="http://schemas.openxmlformats.org/officeDocument/2006/relationships/customXml" Target="../ink/ink13282.xml"/><Relationship Id="rId80" Type="http://schemas.openxmlformats.org/officeDocument/2006/relationships/customXml" Target="../ink/ink13263.xml"/><Relationship Id="rId85" Type="http://schemas.openxmlformats.org/officeDocument/2006/relationships/image" Target="../media/image6990.png"/><Relationship Id="rId12" Type="http://schemas.openxmlformats.org/officeDocument/2006/relationships/customXml" Target="../ink/ink13229.xml"/><Relationship Id="rId17" Type="http://schemas.openxmlformats.org/officeDocument/2006/relationships/image" Target="../media/image6650.png"/><Relationship Id="rId33" Type="http://schemas.openxmlformats.org/officeDocument/2006/relationships/image" Target="../media/image6730.png"/><Relationship Id="rId38" Type="http://schemas.openxmlformats.org/officeDocument/2006/relationships/customXml" Target="../ink/ink13242.xml"/><Relationship Id="rId59" Type="http://schemas.openxmlformats.org/officeDocument/2006/relationships/image" Target="../media/image6860.png"/><Relationship Id="rId103" Type="http://schemas.openxmlformats.org/officeDocument/2006/relationships/image" Target="../media/image7080.png"/><Relationship Id="rId108" Type="http://schemas.openxmlformats.org/officeDocument/2006/relationships/customXml" Target="../ink/ink13277.xml"/><Relationship Id="rId124" Type="http://schemas.openxmlformats.org/officeDocument/2006/relationships/customXml" Target="../ink/ink13285.xml"/><Relationship Id="rId129" Type="http://schemas.openxmlformats.org/officeDocument/2006/relationships/image" Target="../media/image7212.png"/><Relationship Id="rId54" Type="http://schemas.openxmlformats.org/officeDocument/2006/relationships/customXml" Target="../ink/ink13250.xml"/><Relationship Id="rId70" Type="http://schemas.openxmlformats.org/officeDocument/2006/relationships/customXml" Target="../ink/ink13258.xml"/><Relationship Id="rId75" Type="http://schemas.openxmlformats.org/officeDocument/2006/relationships/image" Target="../media/image6940.png"/><Relationship Id="rId91" Type="http://schemas.openxmlformats.org/officeDocument/2006/relationships/image" Target="../media/image7020.png"/><Relationship Id="rId96" Type="http://schemas.openxmlformats.org/officeDocument/2006/relationships/customXml" Target="../ink/ink13271.xml"/><Relationship Id="rId1" Type="http://schemas.openxmlformats.org/officeDocument/2006/relationships/slideLayout" Target="../slideLayouts/slideLayout12.xml"/><Relationship Id="rId6" Type="http://schemas.openxmlformats.org/officeDocument/2006/relationships/customXml" Target="../ink/ink13226.xml"/><Relationship Id="rId23" Type="http://schemas.openxmlformats.org/officeDocument/2006/relationships/image" Target="../media/image6680.png"/><Relationship Id="rId28" Type="http://schemas.openxmlformats.org/officeDocument/2006/relationships/customXml" Target="../ink/ink13237.xml"/><Relationship Id="rId49" Type="http://schemas.openxmlformats.org/officeDocument/2006/relationships/image" Target="../media/image6812.png"/><Relationship Id="rId114" Type="http://schemas.openxmlformats.org/officeDocument/2006/relationships/customXml" Target="../ink/ink13280.xml"/><Relationship Id="rId119" Type="http://schemas.openxmlformats.org/officeDocument/2006/relationships/image" Target="../media/image7160.png"/><Relationship Id="rId44" Type="http://schemas.openxmlformats.org/officeDocument/2006/relationships/customXml" Target="../ink/ink13245.xml"/><Relationship Id="rId60" Type="http://schemas.openxmlformats.org/officeDocument/2006/relationships/customXml" Target="../ink/ink13253.xml"/><Relationship Id="rId65" Type="http://schemas.openxmlformats.org/officeDocument/2006/relationships/image" Target="../media/image6890.png"/><Relationship Id="rId81" Type="http://schemas.openxmlformats.org/officeDocument/2006/relationships/image" Target="../media/image6970.png"/><Relationship Id="rId86" Type="http://schemas.openxmlformats.org/officeDocument/2006/relationships/customXml" Target="../ink/ink13266.xml"/><Relationship Id="rId130" Type="http://schemas.openxmlformats.org/officeDocument/2006/relationships/customXml" Target="../ink/ink13288.xml"/><Relationship Id="rId13" Type="http://schemas.openxmlformats.org/officeDocument/2006/relationships/image" Target="../media/image6630.png"/><Relationship Id="rId18" Type="http://schemas.openxmlformats.org/officeDocument/2006/relationships/customXml" Target="../ink/ink13232.xml"/><Relationship Id="rId39" Type="http://schemas.openxmlformats.org/officeDocument/2006/relationships/image" Target="../media/image6760.png"/><Relationship Id="rId109" Type="http://schemas.openxmlformats.org/officeDocument/2006/relationships/image" Target="../media/image7112.png"/><Relationship Id="rId34" Type="http://schemas.openxmlformats.org/officeDocument/2006/relationships/customXml" Target="../ink/ink13240.xml"/><Relationship Id="rId50" Type="http://schemas.openxmlformats.org/officeDocument/2006/relationships/customXml" Target="../ink/ink13248.xml"/><Relationship Id="rId55" Type="http://schemas.openxmlformats.org/officeDocument/2006/relationships/image" Target="../media/image6840.png"/><Relationship Id="rId76" Type="http://schemas.openxmlformats.org/officeDocument/2006/relationships/customXml" Target="../ink/ink13261.xml"/><Relationship Id="rId97" Type="http://schemas.openxmlformats.org/officeDocument/2006/relationships/image" Target="../media/image7050.png"/><Relationship Id="rId104" Type="http://schemas.openxmlformats.org/officeDocument/2006/relationships/customXml" Target="../ink/ink13275.xml"/><Relationship Id="rId120" Type="http://schemas.openxmlformats.org/officeDocument/2006/relationships/customXml" Target="../ink/ink13283.xml"/><Relationship Id="rId125" Type="http://schemas.openxmlformats.org/officeDocument/2006/relationships/image" Target="../media/image7190.png"/><Relationship Id="rId7" Type="http://schemas.openxmlformats.org/officeDocument/2006/relationships/image" Target="../media/image6601.png"/><Relationship Id="rId71" Type="http://schemas.openxmlformats.org/officeDocument/2006/relationships/image" Target="../media/image6920.png"/><Relationship Id="rId92" Type="http://schemas.openxmlformats.org/officeDocument/2006/relationships/customXml" Target="../ink/ink13269.xml"/><Relationship Id="rId2" Type="http://schemas.openxmlformats.org/officeDocument/2006/relationships/customXml" Target="../ink/ink13224.xml"/><Relationship Id="rId29" Type="http://schemas.openxmlformats.org/officeDocument/2006/relationships/image" Target="../media/image6712.png"/><Relationship Id="rId24" Type="http://schemas.openxmlformats.org/officeDocument/2006/relationships/customXml" Target="../ink/ink13235.xml"/><Relationship Id="rId40" Type="http://schemas.openxmlformats.org/officeDocument/2006/relationships/customXml" Target="../ink/ink13243.xml"/><Relationship Id="rId45" Type="http://schemas.openxmlformats.org/officeDocument/2006/relationships/image" Target="../media/image6790.png"/><Relationship Id="rId66" Type="http://schemas.openxmlformats.org/officeDocument/2006/relationships/customXml" Target="../ink/ink13256.xml"/><Relationship Id="rId87" Type="http://schemas.openxmlformats.org/officeDocument/2006/relationships/image" Target="../media/image7000.png"/><Relationship Id="rId110" Type="http://schemas.openxmlformats.org/officeDocument/2006/relationships/customXml" Target="../ink/ink13278.xml"/><Relationship Id="rId115" Type="http://schemas.openxmlformats.org/officeDocument/2006/relationships/image" Target="../media/image7140.png"/><Relationship Id="rId131" Type="http://schemas.openxmlformats.org/officeDocument/2006/relationships/image" Target="../media/image7220.png"/><Relationship Id="rId61" Type="http://schemas.openxmlformats.org/officeDocument/2006/relationships/image" Target="../media/image6870.png"/><Relationship Id="rId82" Type="http://schemas.openxmlformats.org/officeDocument/2006/relationships/customXml" Target="../ink/ink13264.xml"/><Relationship Id="rId19" Type="http://schemas.openxmlformats.org/officeDocument/2006/relationships/image" Target="../media/image6660.png"/><Relationship Id="rId14" Type="http://schemas.openxmlformats.org/officeDocument/2006/relationships/customXml" Target="../ink/ink13230.xml"/><Relationship Id="rId30" Type="http://schemas.openxmlformats.org/officeDocument/2006/relationships/customXml" Target="../ink/ink13238.xml"/><Relationship Id="rId35" Type="http://schemas.openxmlformats.org/officeDocument/2006/relationships/image" Target="../media/image6740.png"/><Relationship Id="rId56" Type="http://schemas.openxmlformats.org/officeDocument/2006/relationships/customXml" Target="../ink/ink13251.xml"/><Relationship Id="rId77" Type="http://schemas.openxmlformats.org/officeDocument/2006/relationships/image" Target="../media/image6950.png"/><Relationship Id="rId100" Type="http://schemas.openxmlformats.org/officeDocument/2006/relationships/customXml" Target="../ink/ink13273.xml"/><Relationship Id="rId105" Type="http://schemas.openxmlformats.org/officeDocument/2006/relationships/image" Target="../media/image7090.png"/><Relationship Id="rId126" Type="http://schemas.openxmlformats.org/officeDocument/2006/relationships/customXml" Target="../ink/ink13286.xml"/><Relationship Id="rId8" Type="http://schemas.openxmlformats.org/officeDocument/2006/relationships/customXml" Target="../ink/ink13227.xml"/><Relationship Id="rId51" Type="http://schemas.openxmlformats.org/officeDocument/2006/relationships/image" Target="../media/image6820.png"/><Relationship Id="rId72" Type="http://schemas.openxmlformats.org/officeDocument/2006/relationships/customXml" Target="../ink/ink13259.xml"/><Relationship Id="rId93" Type="http://schemas.openxmlformats.org/officeDocument/2006/relationships/image" Target="../media/image7030.png"/><Relationship Id="rId98" Type="http://schemas.openxmlformats.org/officeDocument/2006/relationships/customXml" Target="../ink/ink13272.xml"/><Relationship Id="rId121" Type="http://schemas.openxmlformats.org/officeDocument/2006/relationships/image" Target="../media/image7170.png"/><Relationship Id="rId3" Type="http://schemas.openxmlformats.org/officeDocument/2006/relationships/image" Target="../media/image6581.png"/><Relationship Id="rId25" Type="http://schemas.openxmlformats.org/officeDocument/2006/relationships/image" Target="../media/image6690.png"/><Relationship Id="rId46" Type="http://schemas.openxmlformats.org/officeDocument/2006/relationships/customXml" Target="../ink/ink13246.xml"/><Relationship Id="rId67" Type="http://schemas.openxmlformats.org/officeDocument/2006/relationships/image" Target="../media/image6900.png"/><Relationship Id="rId116" Type="http://schemas.openxmlformats.org/officeDocument/2006/relationships/customXml" Target="../ink/ink13281.xml"/><Relationship Id="rId20" Type="http://schemas.openxmlformats.org/officeDocument/2006/relationships/customXml" Target="../ink/ink13233.xml"/><Relationship Id="rId41" Type="http://schemas.openxmlformats.org/officeDocument/2006/relationships/image" Target="../media/image6770.png"/><Relationship Id="rId62" Type="http://schemas.openxmlformats.org/officeDocument/2006/relationships/customXml" Target="../ink/ink13254.xml"/><Relationship Id="rId83" Type="http://schemas.openxmlformats.org/officeDocument/2006/relationships/image" Target="../media/image6980.png"/><Relationship Id="rId88" Type="http://schemas.openxmlformats.org/officeDocument/2006/relationships/customXml" Target="../ink/ink13267.xml"/><Relationship Id="rId111" Type="http://schemas.openxmlformats.org/officeDocument/2006/relationships/image" Target="../media/image7120.png"/><Relationship Id="rId132" Type="http://schemas.openxmlformats.org/officeDocument/2006/relationships/customXml" Target="../ink/ink13289.xml"/><Relationship Id="rId15" Type="http://schemas.openxmlformats.org/officeDocument/2006/relationships/image" Target="../media/image6640.png"/><Relationship Id="rId36" Type="http://schemas.openxmlformats.org/officeDocument/2006/relationships/customXml" Target="../ink/ink13241.xml"/><Relationship Id="rId57" Type="http://schemas.openxmlformats.org/officeDocument/2006/relationships/image" Target="../media/image6850.png"/><Relationship Id="rId106" Type="http://schemas.openxmlformats.org/officeDocument/2006/relationships/customXml" Target="../ink/ink13276.xml"/><Relationship Id="rId127" Type="http://schemas.openxmlformats.org/officeDocument/2006/relationships/image" Target="../media/image7200.png"/><Relationship Id="rId10" Type="http://schemas.openxmlformats.org/officeDocument/2006/relationships/customXml" Target="../ink/ink13228.xml"/><Relationship Id="rId31" Type="http://schemas.openxmlformats.org/officeDocument/2006/relationships/image" Target="../media/image6720.png"/><Relationship Id="rId52" Type="http://schemas.openxmlformats.org/officeDocument/2006/relationships/customXml" Target="../ink/ink13249.xml"/><Relationship Id="rId73" Type="http://schemas.openxmlformats.org/officeDocument/2006/relationships/image" Target="../media/image6930.png"/><Relationship Id="rId78" Type="http://schemas.openxmlformats.org/officeDocument/2006/relationships/customXml" Target="../ink/ink13262.xml"/><Relationship Id="rId94" Type="http://schemas.openxmlformats.org/officeDocument/2006/relationships/customXml" Target="../ink/ink13270.xml"/><Relationship Id="rId99" Type="http://schemas.openxmlformats.org/officeDocument/2006/relationships/image" Target="../media/image7060.png"/><Relationship Id="rId101" Type="http://schemas.openxmlformats.org/officeDocument/2006/relationships/image" Target="../media/image7070.png"/><Relationship Id="rId122" Type="http://schemas.openxmlformats.org/officeDocument/2006/relationships/customXml" Target="../ink/ink13284.xml"/><Relationship Id="rId4" Type="http://schemas.openxmlformats.org/officeDocument/2006/relationships/customXml" Target="../ink/ink13225.xml"/><Relationship Id="rId9" Type="http://schemas.openxmlformats.org/officeDocument/2006/relationships/image" Target="../media/image6613.png"/><Relationship Id="rId26" Type="http://schemas.openxmlformats.org/officeDocument/2006/relationships/customXml" Target="../ink/ink13236.xml"/><Relationship Id="rId47" Type="http://schemas.openxmlformats.org/officeDocument/2006/relationships/image" Target="../media/image6800.png"/><Relationship Id="rId68" Type="http://schemas.openxmlformats.org/officeDocument/2006/relationships/customXml" Target="../ink/ink13257.xml"/><Relationship Id="rId89" Type="http://schemas.openxmlformats.org/officeDocument/2006/relationships/image" Target="../media/image7012.png"/><Relationship Id="rId112" Type="http://schemas.openxmlformats.org/officeDocument/2006/relationships/customXml" Target="../ink/ink13279.xml"/><Relationship Id="rId133" Type="http://schemas.openxmlformats.org/officeDocument/2006/relationships/image" Target="../media/image7230.png"/></Relationships>
</file>

<file path=ppt/slides/_rels/slide288.xml.rels><?xml version="1.0" encoding="UTF-8" standalone="yes"?>
<Relationships xmlns="http://schemas.openxmlformats.org/package/2006/relationships"><Relationship Id="rId117" Type="http://schemas.openxmlformats.org/officeDocument/2006/relationships/image" Target="../media/image7150.png"/><Relationship Id="rId21" Type="http://schemas.openxmlformats.org/officeDocument/2006/relationships/image" Target="../media/image6670.png"/><Relationship Id="rId42" Type="http://schemas.openxmlformats.org/officeDocument/2006/relationships/customXml" Target="../ink/ink13310.xml"/><Relationship Id="rId63" Type="http://schemas.openxmlformats.org/officeDocument/2006/relationships/image" Target="../media/image6880.png"/><Relationship Id="rId84" Type="http://schemas.openxmlformats.org/officeDocument/2006/relationships/customXml" Target="../ink/ink13331.xml"/><Relationship Id="rId16" Type="http://schemas.openxmlformats.org/officeDocument/2006/relationships/customXml" Target="../ink/ink13297.xml"/><Relationship Id="rId107" Type="http://schemas.openxmlformats.org/officeDocument/2006/relationships/image" Target="../media/image710.png"/><Relationship Id="rId11" Type="http://schemas.openxmlformats.org/officeDocument/2006/relationships/image" Target="../media/image6620.png"/><Relationship Id="rId32" Type="http://schemas.openxmlformats.org/officeDocument/2006/relationships/customXml" Target="../ink/ink13305.xml"/><Relationship Id="rId37" Type="http://schemas.openxmlformats.org/officeDocument/2006/relationships/image" Target="../media/image6750.png"/><Relationship Id="rId53" Type="http://schemas.openxmlformats.org/officeDocument/2006/relationships/image" Target="../media/image6830.png"/><Relationship Id="rId58" Type="http://schemas.openxmlformats.org/officeDocument/2006/relationships/customXml" Target="../ink/ink13318.xml"/><Relationship Id="rId74" Type="http://schemas.openxmlformats.org/officeDocument/2006/relationships/customXml" Target="../ink/ink13326.xml"/><Relationship Id="rId79" Type="http://schemas.openxmlformats.org/officeDocument/2006/relationships/image" Target="../media/image6960.png"/><Relationship Id="rId102" Type="http://schemas.openxmlformats.org/officeDocument/2006/relationships/customXml" Target="../ink/ink13340.xml"/><Relationship Id="rId123" Type="http://schemas.openxmlformats.org/officeDocument/2006/relationships/image" Target="../media/image7180.png"/><Relationship Id="rId128" Type="http://schemas.openxmlformats.org/officeDocument/2006/relationships/customXml" Target="../ink/ink13353.xml"/><Relationship Id="rId5" Type="http://schemas.openxmlformats.org/officeDocument/2006/relationships/image" Target="../media/image6591.png"/><Relationship Id="rId90" Type="http://schemas.openxmlformats.org/officeDocument/2006/relationships/customXml" Target="../ink/ink13334.xml"/><Relationship Id="rId95" Type="http://schemas.openxmlformats.org/officeDocument/2006/relationships/image" Target="../media/image7040.png"/><Relationship Id="rId22" Type="http://schemas.openxmlformats.org/officeDocument/2006/relationships/customXml" Target="../ink/ink13300.xml"/><Relationship Id="rId27" Type="http://schemas.openxmlformats.org/officeDocument/2006/relationships/image" Target="../media/image6700.png"/><Relationship Id="rId43" Type="http://schemas.openxmlformats.org/officeDocument/2006/relationships/image" Target="../media/image6780.png"/><Relationship Id="rId48" Type="http://schemas.openxmlformats.org/officeDocument/2006/relationships/customXml" Target="../ink/ink13313.xml"/><Relationship Id="rId64" Type="http://schemas.openxmlformats.org/officeDocument/2006/relationships/customXml" Target="../ink/ink13321.xml"/><Relationship Id="rId69" Type="http://schemas.openxmlformats.org/officeDocument/2006/relationships/image" Target="../media/image6912.png"/><Relationship Id="rId113" Type="http://schemas.openxmlformats.org/officeDocument/2006/relationships/image" Target="../media/image7130.png"/><Relationship Id="rId118" Type="http://schemas.openxmlformats.org/officeDocument/2006/relationships/customXml" Target="../ink/ink13348.xml"/><Relationship Id="rId80" Type="http://schemas.openxmlformats.org/officeDocument/2006/relationships/customXml" Target="../ink/ink13329.xml"/><Relationship Id="rId85" Type="http://schemas.openxmlformats.org/officeDocument/2006/relationships/image" Target="../media/image6990.png"/><Relationship Id="rId12" Type="http://schemas.openxmlformats.org/officeDocument/2006/relationships/customXml" Target="../ink/ink13295.xml"/><Relationship Id="rId17" Type="http://schemas.openxmlformats.org/officeDocument/2006/relationships/image" Target="../media/image6650.png"/><Relationship Id="rId33" Type="http://schemas.openxmlformats.org/officeDocument/2006/relationships/image" Target="../media/image6730.png"/><Relationship Id="rId38" Type="http://schemas.openxmlformats.org/officeDocument/2006/relationships/customXml" Target="../ink/ink13308.xml"/><Relationship Id="rId59" Type="http://schemas.openxmlformats.org/officeDocument/2006/relationships/image" Target="../media/image6860.png"/><Relationship Id="rId103" Type="http://schemas.openxmlformats.org/officeDocument/2006/relationships/image" Target="../media/image7080.png"/><Relationship Id="rId108" Type="http://schemas.openxmlformats.org/officeDocument/2006/relationships/customXml" Target="../ink/ink13343.xml"/><Relationship Id="rId124" Type="http://schemas.openxmlformats.org/officeDocument/2006/relationships/customXml" Target="../ink/ink13351.xml"/><Relationship Id="rId129" Type="http://schemas.openxmlformats.org/officeDocument/2006/relationships/image" Target="../media/image7212.png"/><Relationship Id="rId54" Type="http://schemas.openxmlformats.org/officeDocument/2006/relationships/customXml" Target="../ink/ink13316.xml"/><Relationship Id="rId70" Type="http://schemas.openxmlformats.org/officeDocument/2006/relationships/customXml" Target="../ink/ink13324.xml"/><Relationship Id="rId75" Type="http://schemas.openxmlformats.org/officeDocument/2006/relationships/image" Target="../media/image6940.png"/><Relationship Id="rId91" Type="http://schemas.openxmlformats.org/officeDocument/2006/relationships/image" Target="../media/image7020.png"/><Relationship Id="rId96" Type="http://schemas.openxmlformats.org/officeDocument/2006/relationships/customXml" Target="../ink/ink13337.xml"/><Relationship Id="rId1" Type="http://schemas.openxmlformats.org/officeDocument/2006/relationships/slideLayout" Target="../slideLayouts/slideLayout12.xml"/><Relationship Id="rId6" Type="http://schemas.openxmlformats.org/officeDocument/2006/relationships/customXml" Target="../ink/ink13292.xml"/><Relationship Id="rId23" Type="http://schemas.openxmlformats.org/officeDocument/2006/relationships/image" Target="../media/image6680.png"/><Relationship Id="rId28" Type="http://schemas.openxmlformats.org/officeDocument/2006/relationships/customXml" Target="../ink/ink13303.xml"/><Relationship Id="rId49" Type="http://schemas.openxmlformats.org/officeDocument/2006/relationships/image" Target="../media/image6812.png"/><Relationship Id="rId114" Type="http://schemas.openxmlformats.org/officeDocument/2006/relationships/customXml" Target="../ink/ink13346.xml"/><Relationship Id="rId119" Type="http://schemas.openxmlformats.org/officeDocument/2006/relationships/image" Target="../media/image7160.png"/><Relationship Id="rId44" Type="http://schemas.openxmlformats.org/officeDocument/2006/relationships/customXml" Target="../ink/ink13311.xml"/><Relationship Id="rId60" Type="http://schemas.openxmlformats.org/officeDocument/2006/relationships/customXml" Target="../ink/ink13319.xml"/><Relationship Id="rId65" Type="http://schemas.openxmlformats.org/officeDocument/2006/relationships/image" Target="../media/image6890.png"/><Relationship Id="rId81" Type="http://schemas.openxmlformats.org/officeDocument/2006/relationships/image" Target="../media/image6970.png"/><Relationship Id="rId86" Type="http://schemas.openxmlformats.org/officeDocument/2006/relationships/customXml" Target="../ink/ink13332.xml"/><Relationship Id="rId130" Type="http://schemas.openxmlformats.org/officeDocument/2006/relationships/customXml" Target="../ink/ink13354.xml"/><Relationship Id="rId13" Type="http://schemas.openxmlformats.org/officeDocument/2006/relationships/image" Target="../media/image6630.png"/><Relationship Id="rId18" Type="http://schemas.openxmlformats.org/officeDocument/2006/relationships/customXml" Target="../ink/ink13298.xml"/><Relationship Id="rId39" Type="http://schemas.openxmlformats.org/officeDocument/2006/relationships/image" Target="../media/image6760.png"/><Relationship Id="rId109" Type="http://schemas.openxmlformats.org/officeDocument/2006/relationships/image" Target="../media/image7112.png"/><Relationship Id="rId34" Type="http://schemas.openxmlformats.org/officeDocument/2006/relationships/customXml" Target="../ink/ink13306.xml"/><Relationship Id="rId50" Type="http://schemas.openxmlformats.org/officeDocument/2006/relationships/customXml" Target="../ink/ink13314.xml"/><Relationship Id="rId55" Type="http://schemas.openxmlformats.org/officeDocument/2006/relationships/image" Target="../media/image6840.png"/><Relationship Id="rId76" Type="http://schemas.openxmlformats.org/officeDocument/2006/relationships/customXml" Target="../ink/ink13327.xml"/><Relationship Id="rId97" Type="http://schemas.openxmlformats.org/officeDocument/2006/relationships/image" Target="../media/image7050.png"/><Relationship Id="rId104" Type="http://schemas.openxmlformats.org/officeDocument/2006/relationships/customXml" Target="../ink/ink13341.xml"/><Relationship Id="rId120" Type="http://schemas.openxmlformats.org/officeDocument/2006/relationships/customXml" Target="../ink/ink13349.xml"/><Relationship Id="rId125" Type="http://schemas.openxmlformats.org/officeDocument/2006/relationships/image" Target="../media/image7190.png"/><Relationship Id="rId7" Type="http://schemas.openxmlformats.org/officeDocument/2006/relationships/image" Target="../media/image6601.png"/><Relationship Id="rId71" Type="http://schemas.openxmlformats.org/officeDocument/2006/relationships/image" Target="../media/image6920.png"/><Relationship Id="rId92" Type="http://schemas.openxmlformats.org/officeDocument/2006/relationships/customXml" Target="../ink/ink13335.xml"/><Relationship Id="rId2" Type="http://schemas.openxmlformats.org/officeDocument/2006/relationships/customXml" Target="../ink/ink13290.xml"/><Relationship Id="rId29" Type="http://schemas.openxmlformats.org/officeDocument/2006/relationships/image" Target="../media/image6712.png"/><Relationship Id="rId24" Type="http://schemas.openxmlformats.org/officeDocument/2006/relationships/customXml" Target="../ink/ink13301.xml"/><Relationship Id="rId40" Type="http://schemas.openxmlformats.org/officeDocument/2006/relationships/customXml" Target="../ink/ink13309.xml"/><Relationship Id="rId45" Type="http://schemas.openxmlformats.org/officeDocument/2006/relationships/image" Target="../media/image6790.png"/><Relationship Id="rId66" Type="http://schemas.openxmlformats.org/officeDocument/2006/relationships/customXml" Target="../ink/ink13322.xml"/><Relationship Id="rId87" Type="http://schemas.openxmlformats.org/officeDocument/2006/relationships/image" Target="../media/image7000.png"/><Relationship Id="rId110" Type="http://schemas.openxmlformats.org/officeDocument/2006/relationships/customXml" Target="../ink/ink13344.xml"/><Relationship Id="rId115" Type="http://schemas.openxmlformats.org/officeDocument/2006/relationships/image" Target="../media/image7140.png"/><Relationship Id="rId131" Type="http://schemas.openxmlformats.org/officeDocument/2006/relationships/image" Target="../media/image7220.png"/><Relationship Id="rId61" Type="http://schemas.openxmlformats.org/officeDocument/2006/relationships/image" Target="../media/image6870.png"/><Relationship Id="rId82" Type="http://schemas.openxmlformats.org/officeDocument/2006/relationships/customXml" Target="../ink/ink13330.xml"/><Relationship Id="rId19" Type="http://schemas.openxmlformats.org/officeDocument/2006/relationships/image" Target="../media/image6660.png"/><Relationship Id="rId14" Type="http://schemas.openxmlformats.org/officeDocument/2006/relationships/customXml" Target="../ink/ink13296.xml"/><Relationship Id="rId30" Type="http://schemas.openxmlformats.org/officeDocument/2006/relationships/customXml" Target="../ink/ink13304.xml"/><Relationship Id="rId35" Type="http://schemas.openxmlformats.org/officeDocument/2006/relationships/image" Target="../media/image6740.png"/><Relationship Id="rId56" Type="http://schemas.openxmlformats.org/officeDocument/2006/relationships/customXml" Target="../ink/ink13317.xml"/><Relationship Id="rId77" Type="http://schemas.openxmlformats.org/officeDocument/2006/relationships/image" Target="../media/image6950.png"/><Relationship Id="rId100" Type="http://schemas.openxmlformats.org/officeDocument/2006/relationships/customXml" Target="../ink/ink13339.xml"/><Relationship Id="rId105" Type="http://schemas.openxmlformats.org/officeDocument/2006/relationships/image" Target="../media/image7090.png"/><Relationship Id="rId126" Type="http://schemas.openxmlformats.org/officeDocument/2006/relationships/customXml" Target="../ink/ink13352.xml"/><Relationship Id="rId8" Type="http://schemas.openxmlformats.org/officeDocument/2006/relationships/customXml" Target="../ink/ink13293.xml"/><Relationship Id="rId51" Type="http://schemas.openxmlformats.org/officeDocument/2006/relationships/image" Target="../media/image6820.png"/><Relationship Id="rId72" Type="http://schemas.openxmlformats.org/officeDocument/2006/relationships/customXml" Target="../ink/ink13325.xml"/><Relationship Id="rId93" Type="http://schemas.openxmlformats.org/officeDocument/2006/relationships/image" Target="../media/image7030.png"/><Relationship Id="rId98" Type="http://schemas.openxmlformats.org/officeDocument/2006/relationships/customXml" Target="../ink/ink13338.xml"/><Relationship Id="rId121" Type="http://schemas.openxmlformats.org/officeDocument/2006/relationships/image" Target="../media/image7170.png"/><Relationship Id="rId3" Type="http://schemas.openxmlformats.org/officeDocument/2006/relationships/image" Target="../media/image6581.png"/><Relationship Id="rId25" Type="http://schemas.openxmlformats.org/officeDocument/2006/relationships/image" Target="../media/image6690.png"/><Relationship Id="rId46" Type="http://schemas.openxmlformats.org/officeDocument/2006/relationships/customXml" Target="../ink/ink13312.xml"/><Relationship Id="rId67" Type="http://schemas.openxmlformats.org/officeDocument/2006/relationships/image" Target="../media/image6900.png"/><Relationship Id="rId116" Type="http://schemas.openxmlformats.org/officeDocument/2006/relationships/customXml" Target="../ink/ink13347.xml"/><Relationship Id="rId20" Type="http://schemas.openxmlformats.org/officeDocument/2006/relationships/customXml" Target="../ink/ink13299.xml"/><Relationship Id="rId41" Type="http://schemas.openxmlformats.org/officeDocument/2006/relationships/image" Target="../media/image6770.png"/><Relationship Id="rId62" Type="http://schemas.openxmlformats.org/officeDocument/2006/relationships/customXml" Target="../ink/ink13320.xml"/><Relationship Id="rId83" Type="http://schemas.openxmlformats.org/officeDocument/2006/relationships/image" Target="../media/image6980.png"/><Relationship Id="rId88" Type="http://schemas.openxmlformats.org/officeDocument/2006/relationships/customXml" Target="../ink/ink13333.xml"/><Relationship Id="rId111" Type="http://schemas.openxmlformats.org/officeDocument/2006/relationships/image" Target="../media/image7120.png"/><Relationship Id="rId132" Type="http://schemas.openxmlformats.org/officeDocument/2006/relationships/customXml" Target="../ink/ink13355.xml"/><Relationship Id="rId15" Type="http://schemas.openxmlformats.org/officeDocument/2006/relationships/image" Target="../media/image6640.png"/><Relationship Id="rId36" Type="http://schemas.openxmlformats.org/officeDocument/2006/relationships/customXml" Target="../ink/ink13307.xml"/><Relationship Id="rId57" Type="http://schemas.openxmlformats.org/officeDocument/2006/relationships/image" Target="../media/image6850.png"/><Relationship Id="rId106" Type="http://schemas.openxmlformats.org/officeDocument/2006/relationships/customXml" Target="../ink/ink13342.xml"/><Relationship Id="rId127" Type="http://schemas.openxmlformats.org/officeDocument/2006/relationships/image" Target="../media/image7200.png"/><Relationship Id="rId10" Type="http://schemas.openxmlformats.org/officeDocument/2006/relationships/customXml" Target="../ink/ink13294.xml"/><Relationship Id="rId31" Type="http://schemas.openxmlformats.org/officeDocument/2006/relationships/image" Target="../media/image6720.png"/><Relationship Id="rId52" Type="http://schemas.openxmlformats.org/officeDocument/2006/relationships/customXml" Target="../ink/ink13315.xml"/><Relationship Id="rId73" Type="http://schemas.openxmlformats.org/officeDocument/2006/relationships/image" Target="../media/image6930.png"/><Relationship Id="rId78" Type="http://schemas.openxmlformats.org/officeDocument/2006/relationships/customXml" Target="../ink/ink13328.xml"/><Relationship Id="rId94" Type="http://schemas.openxmlformats.org/officeDocument/2006/relationships/customXml" Target="../ink/ink13336.xml"/><Relationship Id="rId99" Type="http://schemas.openxmlformats.org/officeDocument/2006/relationships/image" Target="../media/image7060.png"/><Relationship Id="rId101" Type="http://schemas.openxmlformats.org/officeDocument/2006/relationships/image" Target="../media/image7070.png"/><Relationship Id="rId122" Type="http://schemas.openxmlformats.org/officeDocument/2006/relationships/customXml" Target="../ink/ink13350.xml"/><Relationship Id="rId4" Type="http://schemas.openxmlformats.org/officeDocument/2006/relationships/customXml" Target="../ink/ink13291.xml"/><Relationship Id="rId9" Type="http://schemas.openxmlformats.org/officeDocument/2006/relationships/image" Target="../media/image6613.png"/><Relationship Id="rId26" Type="http://schemas.openxmlformats.org/officeDocument/2006/relationships/customXml" Target="../ink/ink13302.xml"/><Relationship Id="rId47" Type="http://schemas.openxmlformats.org/officeDocument/2006/relationships/image" Target="../media/image6800.png"/><Relationship Id="rId68" Type="http://schemas.openxmlformats.org/officeDocument/2006/relationships/customXml" Target="../ink/ink13323.xml"/><Relationship Id="rId89" Type="http://schemas.openxmlformats.org/officeDocument/2006/relationships/image" Target="../media/image7012.png"/><Relationship Id="rId112" Type="http://schemas.openxmlformats.org/officeDocument/2006/relationships/customXml" Target="../ink/ink13345.xml"/><Relationship Id="rId133" Type="http://schemas.openxmlformats.org/officeDocument/2006/relationships/image" Target="../media/image7230.png"/></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3" Type="http://schemas.openxmlformats.org/officeDocument/2006/relationships/customXml" Target="../ink/ink494.xml"/><Relationship Id="rId18" Type="http://schemas.openxmlformats.org/officeDocument/2006/relationships/image" Target="../media/image135.png"/><Relationship Id="rId26" Type="http://schemas.openxmlformats.org/officeDocument/2006/relationships/image" Target="../media/image138.png"/><Relationship Id="rId39" Type="http://schemas.openxmlformats.org/officeDocument/2006/relationships/customXml" Target="../ink/ink508.xml"/><Relationship Id="rId21" Type="http://schemas.openxmlformats.org/officeDocument/2006/relationships/customXml" Target="../ink/ink498.xml"/><Relationship Id="rId34" Type="http://schemas.openxmlformats.org/officeDocument/2006/relationships/image" Target="../media/image142.png"/><Relationship Id="rId42" Type="http://schemas.openxmlformats.org/officeDocument/2006/relationships/image" Target="../media/image146.png"/><Relationship Id="rId47" Type="http://schemas.openxmlformats.org/officeDocument/2006/relationships/customXml" Target="../ink/ink512.xml"/><Relationship Id="rId50" Type="http://schemas.openxmlformats.org/officeDocument/2006/relationships/image" Target="../media/image150.png"/><Relationship Id="rId7" Type="http://schemas.openxmlformats.org/officeDocument/2006/relationships/customXml" Target="../ink/ink491.xml"/><Relationship Id="rId2" Type="http://schemas.openxmlformats.org/officeDocument/2006/relationships/image" Target="../media/image62.png"/><Relationship Id="rId16" Type="http://schemas.openxmlformats.org/officeDocument/2006/relationships/image" Target="../media/image134.png"/><Relationship Id="rId29" Type="http://schemas.openxmlformats.org/officeDocument/2006/relationships/customXml" Target="../ink/ink503.xml"/><Relationship Id="rId11" Type="http://schemas.openxmlformats.org/officeDocument/2006/relationships/customXml" Target="../ink/ink493.xml"/><Relationship Id="rId24" Type="http://schemas.openxmlformats.org/officeDocument/2006/relationships/customXml" Target="../ink/ink500.xml"/><Relationship Id="rId32" Type="http://schemas.openxmlformats.org/officeDocument/2006/relationships/image" Target="../media/image141.png"/><Relationship Id="rId37" Type="http://schemas.openxmlformats.org/officeDocument/2006/relationships/customXml" Target="../ink/ink507.xml"/><Relationship Id="rId40" Type="http://schemas.openxmlformats.org/officeDocument/2006/relationships/image" Target="../media/image145.png"/><Relationship Id="rId45" Type="http://schemas.openxmlformats.org/officeDocument/2006/relationships/customXml" Target="../ink/ink511.xml"/><Relationship Id="rId53" Type="http://schemas.openxmlformats.org/officeDocument/2006/relationships/customXml" Target="../ink/ink515.xml"/><Relationship Id="rId5" Type="http://schemas.openxmlformats.org/officeDocument/2006/relationships/customXml" Target="../ink/ink490.xml"/><Relationship Id="rId10" Type="http://schemas.openxmlformats.org/officeDocument/2006/relationships/image" Target="../media/image131.png"/><Relationship Id="rId19" Type="http://schemas.openxmlformats.org/officeDocument/2006/relationships/customXml" Target="../ink/ink497.xml"/><Relationship Id="rId31" Type="http://schemas.openxmlformats.org/officeDocument/2006/relationships/customXml" Target="../ink/ink504.xml"/><Relationship Id="rId44" Type="http://schemas.openxmlformats.org/officeDocument/2006/relationships/image" Target="../media/image147.png"/><Relationship Id="rId52" Type="http://schemas.openxmlformats.org/officeDocument/2006/relationships/image" Target="../media/image151.png"/><Relationship Id="rId4" Type="http://schemas.openxmlformats.org/officeDocument/2006/relationships/image" Target="../media/image1280.png"/><Relationship Id="rId9" Type="http://schemas.openxmlformats.org/officeDocument/2006/relationships/customXml" Target="../ink/ink492.xml"/><Relationship Id="rId14" Type="http://schemas.openxmlformats.org/officeDocument/2006/relationships/image" Target="../media/image133.png"/><Relationship Id="rId22" Type="http://schemas.openxmlformats.org/officeDocument/2006/relationships/image" Target="../media/image137.png"/><Relationship Id="rId27" Type="http://schemas.openxmlformats.org/officeDocument/2006/relationships/customXml" Target="../ink/ink502.xml"/><Relationship Id="rId30" Type="http://schemas.openxmlformats.org/officeDocument/2006/relationships/image" Target="../media/image140.png"/><Relationship Id="rId35" Type="http://schemas.openxmlformats.org/officeDocument/2006/relationships/customXml" Target="../ink/ink506.xml"/><Relationship Id="rId43" Type="http://schemas.openxmlformats.org/officeDocument/2006/relationships/customXml" Target="../ink/ink510.xml"/><Relationship Id="rId48" Type="http://schemas.openxmlformats.org/officeDocument/2006/relationships/image" Target="../media/image149.png"/><Relationship Id="rId8" Type="http://schemas.openxmlformats.org/officeDocument/2006/relationships/image" Target="../media/image130.png"/><Relationship Id="rId51" Type="http://schemas.openxmlformats.org/officeDocument/2006/relationships/customXml" Target="../ink/ink514.xml"/><Relationship Id="rId3" Type="http://schemas.openxmlformats.org/officeDocument/2006/relationships/customXml" Target="../ink/ink489.xml"/><Relationship Id="rId12" Type="http://schemas.openxmlformats.org/officeDocument/2006/relationships/image" Target="../media/image132.png"/><Relationship Id="rId17" Type="http://schemas.openxmlformats.org/officeDocument/2006/relationships/customXml" Target="../ink/ink496.xml"/><Relationship Id="rId25" Type="http://schemas.openxmlformats.org/officeDocument/2006/relationships/customXml" Target="../ink/ink501.xml"/><Relationship Id="rId33" Type="http://schemas.openxmlformats.org/officeDocument/2006/relationships/customXml" Target="../ink/ink505.xml"/><Relationship Id="rId38" Type="http://schemas.openxmlformats.org/officeDocument/2006/relationships/image" Target="../media/image144.png"/><Relationship Id="rId46" Type="http://schemas.openxmlformats.org/officeDocument/2006/relationships/image" Target="../media/image148.png"/><Relationship Id="rId20" Type="http://schemas.openxmlformats.org/officeDocument/2006/relationships/image" Target="../media/image136.png"/><Relationship Id="rId41" Type="http://schemas.openxmlformats.org/officeDocument/2006/relationships/customXml" Target="../ink/ink509.xml"/><Relationship Id="rId54" Type="http://schemas.openxmlformats.org/officeDocument/2006/relationships/image" Target="../media/image152.png"/><Relationship Id="rId1" Type="http://schemas.openxmlformats.org/officeDocument/2006/relationships/slideLayout" Target="../slideLayouts/slideLayout12.xml"/><Relationship Id="rId6" Type="http://schemas.openxmlformats.org/officeDocument/2006/relationships/image" Target="../media/image1290.png"/><Relationship Id="rId15" Type="http://schemas.openxmlformats.org/officeDocument/2006/relationships/customXml" Target="../ink/ink495.xml"/><Relationship Id="rId23" Type="http://schemas.openxmlformats.org/officeDocument/2006/relationships/customXml" Target="../ink/ink499.xml"/><Relationship Id="rId28" Type="http://schemas.openxmlformats.org/officeDocument/2006/relationships/image" Target="../media/image139.png"/><Relationship Id="rId36" Type="http://schemas.openxmlformats.org/officeDocument/2006/relationships/image" Target="../media/image143.png"/><Relationship Id="rId49" Type="http://schemas.openxmlformats.org/officeDocument/2006/relationships/customXml" Target="../ink/ink513.xml"/></Relationships>
</file>

<file path=ppt/slides/_rels/slide290.xml.rels><?xml version="1.0" encoding="UTF-8" standalone="yes"?>
<Relationships xmlns="http://schemas.openxmlformats.org/package/2006/relationships"><Relationship Id="rId117" Type="http://schemas.openxmlformats.org/officeDocument/2006/relationships/image" Target="../media/image7812.png"/><Relationship Id="rId299" Type="http://schemas.openxmlformats.org/officeDocument/2006/relationships/image" Target="../media/image8720.png"/><Relationship Id="rId21" Type="http://schemas.openxmlformats.org/officeDocument/2006/relationships/image" Target="../media/image7330.png"/><Relationship Id="rId63" Type="http://schemas.openxmlformats.org/officeDocument/2006/relationships/image" Target="../media/image7540.png"/><Relationship Id="rId159" Type="http://schemas.openxmlformats.org/officeDocument/2006/relationships/image" Target="../media/image8020.png"/><Relationship Id="rId170" Type="http://schemas.openxmlformats.org/officeDocument/2006/relationships/customXml" Target="../ink/ink13440.xml"/><Relationship Id="rId226" Type="http://schemas.openxmlformats.org/officeDocument/2006/relationships/customXml" Target="../ink/ink13468.xml"/><Relationship Id="rId268" Type="http://schemas.openxmlformats.org/officeDocument/2006/relationships/customXml" Target="../ink/ink13489.xml"/><Relationship Id="rId32" Type="http://schemas.openxmlformats.org/officeDocument/2006/relationships/customXml" Target="../ink/ink13371.xml"/><Relationship Id="rId74" Type="http://schemas.openxmlformats.org/officeDocument/2006/relationships/customXml" Target="../ink/ink13392.xml"/><Relationship Id="rId128" Type="http://schemas.openxmlformats.org/officeDocument/2006/relationships/customXml" Target="../ink/ink13419.xml"/><Relationship Id="rId5" Type="http://schemas.openxmlformats.org/officeDocument/2006/relationships/image" Target="../media/image7250.png"/><Relationship Id="rId181" Type="http://schemas.openxmlformats.org/officeDocument/2006/relationships/image" Target="../media/image8130.png"/><Relationship Id="rId237" Type="http://schemas.openxmlformats.org/officeDocument/2006/relationships/image" Target="../media/image8412.png"/><Relationship Id="rId279" Type="http://schemas.openxmlformats.org/officeDocument/2006/relationships/image" Target="../media/image8620.png"/><Relationship Id="rId43" Type="http://schemas.openxmlformats.org/officeDocument/2006/relationships/image" Target="../media/image7440.png"/><Relationship Id="rId139" Type="http://schemas.openxmlformats.org/officeDocument/2006/relationships/image" Target="../media/image7920.png"/><Relationship Id="rId290" Type="http://schemas.openxmlformats.org/officeDocument/2006/relationships/customXml" Target="../ink/ink13500.xml"/><Relationship Id="rId304" Type="http://schemas.openxmlformats.org/officeDocument/2006/relationships/customXml" Target="../ink/ink13507.xml"/><Relationship Id="rId85" Type="http://schemas.openxmlformats.org/officeDocument/2006/relationships/image" Target="../media/image7650.png"/><Relationship Id="rId150" Type="http://schemas.openxmlformats.org/officeDocument/2006/relationships/customXml" Target="../ink/ink13430.xml"/><Relationship Id="rId192" Type="http://schemas.openxmlformats.org/officeDocument/2006/relationships/customXml" Target="../ink/ink13451.xml"/><Relationship Id="rId206" Type="http://schemas.openxmlformats.org/officeDocument/2006/relationships/customXml" Target="../ink/ink13458.xml"/><Relationship Id="rId248" Type="http://schemas.openxmlformats.org/officeDocument/2006/relationships/customXml" Target="../ink/ink13479.xml"/><Relationship Id="rId12" Type="http://schemas.openxmlformats.org/officeDocument/2006/relationships/customXml" Target="../ink/ink13361.xml"/><Relationship Id="rId108" Type="http://schemas.openxmlformats.org/officeDocument/2006/relationships/customXml" Target="../ink/ink13409.xml"/><Relationship Id="rId315" Type="http://schemas.openxmlformats.org/officeDocument/2006/relationships/image" Target="../media/image8800.png"/><Relationship Id="rId54" Type="http://schemas.openxmlformats.org/officeDocument/2006/relationships/customXml" Target="../ink/ink13382.xml"/><Relationship Id="rId96" Type="http://schemas.openxmlformats.org/officeDocument/2006/relationships/customXml" Target="../ink/ink13403.xml"/><Relationship Id="rId161" Type="http://schemas.openxmlformats.org/officeDocument/2006/relationships/image" Target="../media/image8030.png"/><Relationship Id="rId217" Type="http://schemas.openxmlformats.org/officeDocument/2006/relationships/image" Target="../media/image8312.png"/><Relationship Id="rId259" Type="http://schemas.openxmlformats.org/officeDocument/2006/relationships/image" Target="../media/image8520.png"/><Relationship Id="rId23" Type="http://schemas.openxmlformats.org/officeDocument/2006/relationships/image" Target="../media/image7340.png"/><Relationship Id="rId119" Type="http://schemas.openxmlformats.org/officeDocument/2006/relationships/image" Target="../media/image7820.png"/><Relationship Id="rId270" Type="http://schemas.openxmlformats.org/officeDocument/2006/relationships/customXml" Target="../ink/ink13490.xml"/><Relationship Id="rId65" Type="http://schemas.openxmlformats.org/officeDocument/2006/relationships/image" Target="../media/image7550.png"/><Relationship Id="rId130" Type="http://schemas.openxmlformats.org/officeDocument/2006/relationships/customXml" Target="../ink/ink13420.xml"/><Relationship Id="rId172" Type="http://schemas.openxmlformats.org/officeDocument/2006/relationships/customXml" Target="../ink/ink13441.xml"/><Relationship Id="rId228" Type="http://schemas.openxmlformats.org/officeDocument/2006/relationships/customXml" Target="../ink/ink13469.xml"/><Relationship Id="rId13" Type="http://schemas.openxmlformats.org/officeDocument/2006/relationships/image" Target="../media/image7290.png"/><Relationship Id="rId109" Type="http://schemas.openxmlformats.org/officeDocument/2006/relationships/image" Target="../media/image7770.png"/><Relationship Id="rId260" Type="http://schemas.openxmlformats.org/officeDocument/2006/relationships/customXml" Target="../ink/ink13485.xml"/><Relationship Id="rId281" Type="http://schemas.openxmlformats.org/officeDocument/2006/relationships/image" Target="../media/image8630.png"/><Relationship Id="rId316" Type="http://schemas.openxmlformats.org/officeDocument/2006/relationships/customXml" Target="../ink/ink13513.xml"/><Relationship Id="rId34" Type="http://schemas.openxmlformats.org/officeDocument/2006/relationships/customXml" Target="../ink/ink13372.xml"/><Relationship Id="rId55" Type="http://schemas.openxmlformats.org/officeDocument/2006/relationships/image" Target="../media/image7500.png"/><Relationship Id="rId76" Type="http://schemas.openxmlformats.org/officeDocument/2006/relationships/customXml" Target="../ink/ink13393.xml"/><Relationship Id="rId97" Type="http://schemas.openxmlformats.org/officeDocument/2006/relationships/image" Target="../media/image7712.png"/><Relationship Id="rId120" Type="http://schemas.openxmlformats.org/officeDocument/2006/relationships/customXml" Target="../ink/ink13415.xml"/><Relationship Id="rId141" Type="http://schemas.openxmlformats.org/officeDocument/2006/relationships/image" Target="../media/image7930.png"/><Relationship Id="rId7" Type="http://schemas.openxmlformats.org/officeDocument/2006/relationships/image" Target="../media/image7260.png"/><Relationship Id="rId162" Type="http://schemas.openxmlformats.org/officeDocument/2006/relationships/customXml" Target="../ink/ink13436.xml"/><Relationship Id="rId183" Type="http://schemas.openxmlformats.org/officeDocument/2006/relationships/image" Target="../media/image8140.png"/><Relationship Id="rId218" Type="http://schemas.openxmlformats.org/officeDocument/2006/relationships/customXml" Target="../ink/ink13464.xml"/><Relationship Id="rId239" Type="http://schemas.openxmlformats.org/officeDocument/2006/relationships/image" Target="../media/image8420.png"/><Relationship Id="rId250" Type="http://schemas.openxmlformats.org/officeDocument/2006/relationships/customXml" Target="../ink/ink13480.xml"/><Relationship Id="rId271" Type="http://schemas.openxmlformats.org/officeDocument/2006/relationships/image" Target="../media/image8580.png"/><Relationship Id="rId292" Type="http://schemas.openxmlformats.org/officeDocument/2006/relationships/customXml" Target="../ink/ink13501.xml"/><Relationship Id="rId306" Type="http://schemas.openxmlformats.org/officeDocument/2006/relationships/customXml" Target="../ink/ink13508.xml"/><Relationship Id="rId24" Type="http://schemas.openxmlformats.org/officeDocument/2006/relationships/customXml" Target="../ink/ink13367.xml"/><Relationship Id="rId45" Type="http://schemas.openxmlformats.org/officeDocument/2006/relationships/image" Target="../media/image7450.png"/><Relationship Id="rId66" Type="http://schemas.openxmlformats.org/officeDocument/2006/relationships/customXml" Target="../ink/ink13388.xml"/><Relationship Id="rId87" Type="http://schemas.openxmlformats.org/officeDocument/2006/relationships/image" Target="../media/image7660.png"/><Relationship Id="rId110" Type="http://schemas.openxmlformats.org/officeDocument/2006/relationships/customXml" Target="../ink/ink13410.xml"/><Relationship Id="rId131" Type="http://schemas.openxmlformats.org/officeDocument/2006/relationships/image" Target="../media/image7880.png"/><Relationship Id="rId152" Type="http://schemas.openxmlformats.org/officeDocument/2006/relationships/customXml" Target="../ink/ink13431.xml"/><Relationship Id="rId173" Type="http://schemas.openxmlformats.org/officeDocument/2006/relationships/image" Target="../media/image8090.png"/><Relationship Id="rId194" Type="http://schemas.openxmlformats.org/officeDocument/2006/relationships/customXml" Target="../ink/ink13452.xml"/><Relationship Id="rId208" Type="http://schemas.openxmlformats.org/officeDocument/2006/relationships/customXml" Target="../ink/ink13459.xml"/><Relationship Id="rId229" Type="http://schemas.openxmlformats.org/officeDocument/2006/relationships/image" Target="../media/image8370.png"/><Relationship Id="rId240" Type="http://schemas.openxmlformats.org/officeDocument/2006/relationships/customXml" Target="../ink/ink13475.xml"/><Relationship Id="rId261" Type="http://schemas.openxmlformats.org/officeDocument/2006/relationships/image" Target="../media/image8530.png"/><Relationship Id="rId14" Type="http://schemas.openxmlformats.org/officeDocument/2006/relationships/customXml" Target="../ink/ink13362.xml"/><Relationship Id="rId35" Type="http://schemas.openxmlformats.org/officeDocument/2006/relationships/image" Target="../media/image7400.png"/><Relationship Id="rId56" Type="http://schemas.openxmlformats.org/officeDocument/2006/relationships/customXml" Target="../ink/ink13383.xml"/><Relationship Id="rId77" Type="http://schemas.openxmlformats.org/officeDocument/2006/relationships/image" Target="../media/image7612.png"/><Relationship Id="rId100" Type="http://schemas.openxmlformats.org/officeDocument/2006/relationships/customXml" Target="../ink/ink13405.xml"/><Relationship Id="rId282" Type="http://schemas.openxmlformats.org/officeDocument/2006/relationships/customXml" Target="../ink/ink13496.xml"/><Relationship Id="rId317" Type="http://schemas.openxmlformats.org/officeDocument/2006/relationships/image" Target="../media/image8812.png"/><Relationship Id="rId8" Type="http://schemas.openxmlformats.org/officeDocument/2006/relationships/customXml" Target="../ink/ink13359.xml"/><Relationship Id="rId98" Type="http://schemas.openxmlformats.org/officeDocument/2006/relationships/customXml" Target="../ink/ink13404.xml"/><Relationship Id="rId121" Type="http://schemas.openxmlformats.org/officeDocument/2006/relationships/image" Target="../media/image7830.png"/><Relationship Id="rId142" Type="http://schemas.openxmlformats.org/officeDocument/2006/relationships/customXml" Target="../ink/ink13426.xml"/><Relationship Id="rId163" Type="http://schemas.openxmlformats.org/officeDocument/2006/relationships/image" Target="../media/image8040.png"/><Relationship Id="rId184" Type="http://schemas.openxmlformats.org/officeDocument/2006/relationships/customXml" Target="../ink/ink13447.xml"/><Relationship Id="rId219" Type="http://schemas.openxmlformats.org/officeDocument/2006/relationships/image" Target="../media/image8320.png"/><Relationship Id="rId230" Type="http://schemas.openxmlformats.org/officeDocument/2006/relationships/customXml" Target="../ink/ink13470.xml"/><Relationship Id="rId251" Type="http://schemas.openxmlformats.org/officeDocument/2006/relationships/image" Target="../media/image8480.png"/><Relationship Id="rId25" Type="http://schemas.openxmlformats.org/officeDocument/2006/relationships/image" Target="../media/image7350.png"/><Relationship Id="rId46" Type="http://schemas.openxmlformats.org/officeDocument/2006/relationships/customXml" Target="../ink/ink13378.xml"/><Relationship Id="rId67" Type="http://schemas.openxmlformats.org/officeDocument/2006/relationships/image" Target="../media/image7560.png"/><Relationship Id="rId272" Type="http://schemas.openxmlformats.org/officeDocument/2006/relationships/customXml" Target="../ink/ink13491.xml"/><Relationship Id="rId293" Type="http://schemas.openxmlformats.org/officeDocument/2006/relationships/image" Target="../media/image8690.png"/><Relationship Id="rId307" Type="http://schemas.openxmlformats.org/officeDocument/2006/relationships/image" Target="../media/image8760.png"/><Relationship Id="rId88" Type="http://schemas.openxmlformats.org/officeDocument/2006/relationships/customXml" Target="../ink/ink13399.xml"/><Relationship Id="rId111" Type="http://schemas.openxmlformats.org/officeDocument/2006/relationships/image" Target="../media/image7780.png"/><Relationship Id="rId132" Type="http://schemas.openxmlformats.org/officeDocument/2006/relationships/customXml" Target="../ink/ink13421.xml"/><Relationship Id="rId153" Type="http://schemas.openxmlformats.org/officeDocument/2006/relationships/image" Target="../media/image7990.png"/><Relationship Id="rId174" Type="http://schemas.openxmlformats.org/officeDocument/2006/relationships/customXml" Target="../ink/ink13442.xml"/><Relationship Id="rId195" Type="http://schemas.openxmlformats.org/officeDocument/2006/relationships/image" Target="../media/image8200.png"/><Relationship Id="rId209" Type="http://schemas.openxmlformats.org/officeDocument/2006/relationships/image" Target="../media/image8270.png"/><Relationship Id="rId220" Type="http://schemas.openxmlformats.org/officeDocument/2006/relationships/customXml" Target="../ink/ink13465.xml"/><Relationship Id="rId241" Type="http://schemas.openxmlformats.org/officeDocument/2006/relationships/image" Target="../media/image8430.png"/><Relationship Id="rId15" Type="http://schemas.openxmlformats.org/officeDocument/2006/relationships/image" Target="../media/image7300.png"/><Relationship Id="rId36" Type="http://schemas.openxmlformats.org/officeDocument/2006/relationships/customXml" Target="../ink/ink13373.xml"/><Relationship Id="rId57" Type="http://schemas.openxmlformats.org/officeDocument/2006/relationships/image" Target="../media/image7512.png"/><Relationship Id="rId262" Type="http://schemas.openxmlformats.org/officeDocument/2006/relationships/customXml" Target="../ink/ink13486.xml"/><Relationship Id="rId283" Type="http://schemas.openxmlformats.org/officeDocument/2006/relationships/image" Target="../media/image8640.png"/><Relationship Id="rId318" Type="http://schemas.openxmlformats.org/officeDocument/2006/relationships/customXml" Target="../ink/ink13514.xml"/><Relationship Id="rId78" Type="http://schemas.openxmlformats.org/officeDocument/2006/relationships/customXml" Target="../ink/ink13394.xml"/><Relationship Id="rId99" Type="http://schemas.openxmlformats.org/officeDocument/2006/relationships/image" Target="../media/image7720.png"/><Relationship Id="rId101" Type="http://schemas.openxmlformats.org/officeDocument/2006/relationships/image" Target="../media/image7730.png"/><Relationship Id="rId122" Type="http://schemas.openxmlformats.org/officeDocument/2006/relationships/customXml" Target="../ink/ink13416.xml"/><Relationship Id="rId143" Type="http://schemas.openxmlformats.org/officeDocument/2006/relationships/image" Target="../media/image7940.png"/><Relationship Id="rId164" Type="http://schemas.openxmlformats.org/officeDocument/2006/relationships/customXml" Target="../ink/ink13437.xml"/><Relationship Id="rId185" Type="http://schemas.openxmlformats.org/officeDocument/2006/relationships/image" Target="../media/image8150.png"/><Relationship Id="rId9" Type="http://schemas.openxmlformats.org/officeDocument/2006/relationships/image" Target="../media/image7270.png"/><Relationship Id="rId210" Type="http://schemas.openxmlformats.org/officeDocument/2006/relationships/customXml" Target="../ink/ink13460.xml"/><Relationship Id="rId26" Type="http://schemas.openxmlformats.org/officeDocument/2006/relationships/customXml" Target="../ink/ink13368.xml"/><Relationship Id="rId231" Type="http://schemas.openxmlformats.org/officeDocument/2006/relationships/image" Target="../media/image8380.png"/><Relationship Id="rId252" Type="http://schemas.openxmlformats.org/officeDocument/2006/relationships/customXml" Target="../ink/ink13481.xml"/><Relationship Id="rId273" Type="http://schemas.openxmlformats.org/officeDocument/2006/relationships/image" Target="../media/image8590.png"/><Relationship Id="rId294" Type="http://schemas.openxmlformats.org/officeDocument/2006/relationships/customXml" Target="../ink/ink13502.xml"/><Relationship Id="rId308" Type="http://schemas.openxmlformats.org/officeDocument/2006/relationships/customXml" Target="../ink/ink13509.xml"/><Relationship Id="rId47" Type="http://schemas.openxmlformats.org/officeDocument/2006/relationships/image" Target="../media/image7460.png"/><Relationship Id="rId68" Type="http://schemas.openxmlformats.org/officeDocument/2006/relationships/customXml" Target="../ink/ink13389.xml"/><Relationship Id="rId89" Type="http://schemas.openxmlformats.org/officeDocument/2006/relationships/image" Target="../media/image7670.png"/><Relationship Id="rId112" Type="http://schemas.openxmlformats.org/officeDocument/2006/relationships/customXml" Target="../ink/ink13411.xml"/><Relationship Id="rId133" Type="http://schemas.openxmlformats.org/officeDocument/2006/relationships/image" Target="../media/image7890.png"/><Relationship Id="rId154" Type="http://schemas.openxmlformats.org/officeDocument/2006/relationships/customXml" Target="../ink/ink13432.xml"/><Relationship Id="rId175" Type="http://schemas.openxmlformats.org/officeDocument/2006/relationships/image" Target="../media/image8100.png"/><Relationship Id="rId196" Type="http://schemas.openxmlformats.org/officeDocument/2006/relationships/customXml" Target="../ink/ink13453.xml"/><Relationship Id="rId200" Type="http://schemas.openxmlformats.org/officeDocument/2006/relationships/customXml" Target="../ink/ink13455.xml"/><Relationship Id="rId16" Type="http://schemas.openxmlformats.org/officeDocument/2006/relationships/customXml" Target="../ink/ink13363.xml"/><Relationship Id="rId221" Type="http://schemas.openxmlformats.org/officeDocument/2006/relationships/image" Target="../media/image8330.png"/><Relationship Id="rId242" Type="http://schemas.openxmlformats.org/officeDocument/2006/relationships/customXml" Target="../ink/ink13476.xml"/><Relationship Id="rId263" Type="http://schemas.openxmlformats.org/officeDocument/2006/relationships/image" Target="../media/image8540.png"/><Relationship Id="rId284" Type="http://schemas.openxmlformats.org/officeDocument/2006/relationships/customXml" Target="../ink/ink13497.xml"/><Relationship Id="rId319" Type="http://schemas.openxmlformats.org/officeDocument/2006/relationships/image" Target="../media/image8820.png"/><Relationship Id="rId37" Type="http://schemas.openxmlformats.org/officeDocument/2006/relationships/image" Target="../media/image7412.png"/><Relationship Id="rId58" Type="http://schemas.openxmlformats.org/officeDocument/2006/relationships/customXml" Target="../ink/ink13384.xml"/><Relationship Id="rId79" Type="http://schemas.openxmlformats.org/officeDocument/2006/relationships/image" Target="../media/image7620.png"/><Relationship Id="rId102" Type="http://schemas.openxmlformats.org/officeDocument/2006/relationships/customXml" Target="../ink/ink13406.xml"/><Relationship Id="rId123" Type="http://schemas.openxmlformats.org/officeDocument/2006/relationships/image" Target="../media/image7840.png"/><Relationship Id="rId144" Type="http://schemas.openxmlformats.org/officeDocument/2006/relationships/customXml" Target="../ink/ink13427.xml"/><Relationship Id="rId90" Type="http://schemas.openxmlformats.org/officeDocument/2006/relationships/customXml" Target="../ink/ink13400.xml"/><Relationship Id="rId165" Type="http://schemas.openxmlformats.org/officeDocument/2006/relationships/image" Target="../media/image8050.png"/><Relationship Id="rId186" Type="http://schemas.openxmlformats.org/officeDocument/2006/relationships/customXml" Target="../ink/ink13448.xml"/><Relationship Id="rId211" Type="http://schemas.openxmlformats.org/officeDocument/2006/relationships/image" Target="../media/image8280.png"/><Relationship Id="rId232" Type="http://schemas.openxmlformats.org/officeDocument/2006/relationships/customXml" Target="../ink/ink13471.xml"/><Relationship Id="rId253" Type="http://schemas.openxmlformats.org/officeDocument/2006/relationships/image" Target="../media/image8490.png"/><Relationship Id="rId274" Type="http://schemas.openxmlformats.org/officeDocument/2006/relationships/customXml" Target="../ink/ink13492.xml"/><Relationship Id="rId295" Type="http://schemas.openxmlformats.org/officeDocument/2006/relationships/image" Target="../media/image8700.png"/><Relationship Id="rId309" Type="http://schemas.openxmlformats.org/officeDocument/2006/relationships/image" Target="../media/image8770.png"/><Relationship Id="rId27" Type="http://schemas.openxmlformats.org/officeDocument/2006/relationships/image" Target="../media/image7360.png"/><Relationship Id="rId48" Type="http://schemas.openxmlformats.org/officeDocument/2006/relationships/customXml" Target="../ink/ink13379.xml"/><Relationship Id="rId69" Type="http://schemas.openxmlformats.org/officeDocument/2006/relationships/image" Target="../media/image7570.png"/><Relationship Id="rId113" Type="http://schemas.openxmlformats.org/officeDocument/2006/relationships/image" Target="../media/image7790.png"/><Relationship Id="rId134" Type="http://schemas.openxmlformats.org/officeDocument/2006/relationships/customXml" Target="../ink/ink13422.xml"/><Relationship Id="rId80" Type="http://schemas.openxmlformats.org/officeDocument/2006/relationships/customXml" Target="../ink/ink13395.xml"/><Relationship Id="rId155" Type="http://schemas.openxmlformats.org/officeDocument/2006/relationships/image" Target="../media/image8000.png"/><Relationship Id="rId176" Type="http://schemas.openxmlformats.org/officeDocument/2006/relationships/customXml" Target="../ink/ink13443.xml"/><Relationship Id="rId197" Type="http://schemas.openxmlformats.org/officeDocument/2006/relationships/image" Target="../media/image8212.png"/><Relationship Id="rId201" Type="http://schemas.openxmlformats.org/officeDocument/2006/relationships/image" Target="../media/image8230.png"/><Relationship Id="rId222" Type="http://schemas.openxmlformats.org/officeDocument/2006/relationships/customXml" Target="../ink/ink13466.xml"/><Relationship Id="rId243" Type="http://schemas.openxmlformats.org/officeDocument/2006/relationships/image" Target="../media/image8440.png"/><Relationship Id="rId264" Type="http://schemas.openxmlformats.org/officeDocument/2006/relationships/customXml" Target="../ink/ink13487.xml"/><Relationship Id="rId285" Type="http://schemas.openxmlformats.org/officeDocument/2006/relationships/image" Target="../media/image8650.png"/><Relationship Id="rId17" Type="http://schemas.openxmlformats.org/officeDocument/2006/relationships/image" Target="../media/image7312.png"/><Relationship Id="rId38" Type="http://schemas.openxmlformats.org/officeDocument/2006/relationships/customXml" Target="../ink/ink13374.xml"/><Relationship Id="rId59" Type="http://schemas.openxmlformats.org/officeDocument/2006/relationships/image" Target="../media/image7520.png"/><Relationship Id="rId103" Type="http://schemas.openxmlformats.org/officeDocument/2006/relationships/image" Target="../media/image7740.png"/><Relationship Id="rId124" Type="http://schemas.openxmlformats.org/officeDocument/2006/relationships/customXml" Target="../ink/ink13417.xml"/><Relationship Id="rId310" Type="http://schemas.openxmlformats.org/officeDocument/2006/relationships/customXml" Target="../ink/ink13510.xml"/><Relationship Id="rId70" Type="http://schemas.openxmlformats.org/officeDocument/2006/relationships/customXml" Target="../ink/ink13390.xml"/><Relationship Id="rId91" Type="http://schemas.openxmlformats.org/officeDocument/2006/relationships/image" Target="../media/image7680.png"/><Relationship Id="rId145" Type="http://schemas.openxmlformats.org/officeDocument/2006/relationships/image" Target="../media/image7950.png"/><Relationship Id="rId166" Type="http://schemas.openxmlformats.org/officeDocument/2006/relationships/customXml" Target="../ink/ink13438.xml"/><Relationship Id="rId187" Type="http://schemas.openxmlformats.org/officeDocument/2006/relationships/image" Target="../media/image8160.png"/><Relationship Id="rId1" Type="http://schemas.openxmlformats.org/officeDocument/2006/relationships/slideLayout" Target="../slideLayouts/slideLayout12.xml"/><Relationship Id="rId212" Type="http://schemas.openxmlformats.org/officeDocument/2006/relationships/customXml" Target="../ink/ink13461.xml"/><Relationship Id="rId233" Type="http://schemas.openxmlformats.org/officeDocument/2006/relationships/image" Target="../media/image8390.png"/><Relationship Id="rId254" Type="http://schemas.openxmlformats.org/officeDocument/2006/relationships/customXml" Target="../ink/ink13482.xml"/><Relationship Id="rId28" Type="http://schemas.openxmlformats.org/officeDocument/2006/relationships/customXml" Target="../ink/ink13369.xml"/><Relationship Id="rId49" Type="http://schemas.openxmlformats.org/officeDocument/2006/relationships/image" Target="../media/image7470.png"/><Relationship Id="rId114" Type="http://schemas.openxmlformats.org/officeDocument/2006/relationships/customXml" Target="../ink/ink13412.xml"/><Relationship Id="rId275" Type="http://schemas.openxmlformats.org/officeDocument/2006/relationships/image" Target="../media/image8600.png"/><Relationship Id="rId296" Type="http://schemas.openxmlformats.org/officeDocument/2006/relationships/customXml" Target="../ink/ink13503.xml"/><Relationship Id="rId300" Type="http://schemas.openxmlformats.org/officeDocument/2006/relationships/customXml" Target="../ink/ink13505.xml"/><Relationship Id="rId60" Type="http://schemas.openxmlformats.org/officeDocument/2006/relationships/customXml" Target="../ink/ink13385.xml"/><Relationship Id="rId81" Type="http://schemas.openxmlformats.org/officeDocument/2006/relationships/image" Target="../media/image7630.png"/><Relationship Id="rId135" Type="http://schemas.openxmlformats.org/officeDocument/2006/relationships/image" Target="../media/image7900.png"/><Relationship Id="rId156" Type="http://schemas.openxmlformats.org/officeDocument/2006/relationships/customXml" Target="../ink/ink13433.xml"/><Relationship Id="rId177" Type="http://schemas.openxmlformats.org/officeDocument/2006/relationships/image" Target="../media/image8112.png"/><Relationship Id="rId198" Type="http://schemas.openxmlformats.org/officeDocument/2006/relationships/customXml" Target="../ink/ink13454.xml"/><Relationship Id="rId202" Type="http://schemas.openxmlformats.org/officeDocument/2006/relationships/customXml" Target="../ink/ink13456.xml"/><Relationship Id="rId223" Type="http://schemas.openxmlformats.org/officeDocument/2006/relationships/image" Target="../media/image8340.png"/><Relationship Id="rId244" Type="http://schemas.openxmlformats.org/officeDocument/2006/relationships/customXml" Target="../ink/ink13477.xml"/><Relationship Id="rId18" Type="http://schemas.openxmlformats.org/officeDocument/2006/relationships/customXml" Target="../ink/ink13364.xml"/><Relationship Id="rId39" Type="http://schemas.openxmlformats.org/officeDocument/2006/relationships/image" Target="../media/image7420.png"/><Relationship Id="rId265" Type="http://schemas.openxmlformats.org/officeDocument/2006/relationships/image" Target="../media/image8550.png"/><Relationship Id="rId286" Type="http://schemas.openxmlformats.org/officeDocument/2006/relationships/customXml" Target="../ink/ink13498.xml"/><Relationship Id="rId50" Type="http://schemas.openxmlformats.org/officeDocument/2006/relationships/customXml" Target="../ink/ink13380.xml"/><Relationship Id="rId104" Type="http://schemas.openxmlformats.org/officeDocument/2006/relationships/customXml" Target="../ink/ink13407.xml"/><Relationship Id="rId125" Type="http://schemas.openxmlformats.org/officeDocument/2006/relationships/image" Target="../media/image7850.png"/><Relationship Id="rId146" Type="http://schemas.openxmlformats.org/officeDocument/2006/relationships/customXml" Target="../ink/ink13428.xml"/><Relationship Id="rId167" Type="http://schemas.openxmlformats.org/officeDocument/2006/relationships/image" Target="../media/image8060.png"/><Relationship Id="rId188" Type="http://schemas.openxmlformats.org/officeDocument/2006/relationships/customXml" Target="../ink/ink13449.xml"/><Relationship Id="rId311" Type="http://schemas.openxmlformats.org/officeDocument/2006/relationships/image" Target="../media/image8780.png"/><Relationship Id="rId71" Type="http://schemas.openxmlformats.org/officeDocument/2006/relationships/image" Target="../media/image7580.png"/><Relationship Id="rId92" Type="http://schemas.openxmlformats.org/officeDocument/2006/relationships/customXml" Target="../ink/ink13401.xml"/><Relationship Id="rId213" Type="http://schemas.openxmlformats.org/officeDocument/2006/relationships/image" Target="../media/image8290.png"/><Relationship Id="rId234" Type="http://schemas.openxmlformats.org/officeDocument/2006/relationships/customXml" Target="../ink/ink13472.xml"/><Relationship Id="rId2" Type="http://schemas.openxmlformats.org/officeDocument/2006/relationships/customXml" Target="../ink/ink13356.xml"/><Relationship Id="rId29" Type="http://schemas.openxmlformats.org/officeDocument/2006/relationships/image" Target="../media/image7370.png"/><Relationship Id="rId255" Type="http://schemas.openxmlformats.org/officeDocument/2006/relationships/image" Target="../media/image8500.png"/><Relationship Id="rId276" Type="http://schemas.openxmlformats.org/officeDocument/2006/relationships/customXml" Target="../ink/ink13493.xml"/><Relationship Id="rId297" Type="http://schemas.openxmlformats.org/officeDocument/2006/relationships/image" Target="../media/image8712.png"/><Relationship Id="rId40" Type="http://schemas.openxmlformats.org/officeDocument/2006/relationships/customXml" Target="../ink/ink13375.xml"/><Relationship Id="rId115" Type="http://schemas.openxmlformats.org/officeDocument/2006/relationships/image" Target="../media/image7800.png"/><Relationship Id="rId136" Type="http://schemas.openxmlformats.org/officeDocument/2006/relationships/customXml" Target="../ink/ink13423.xml"/><Relationship Id="rId157" Type="http://schemas.openxmlformats.org/officeDocument/2006/relationships/image" Target="../media/image8012.png"/><Relationship Id="rId178" Type="http://schemas.openxmlformats.org/officeDocument/2006/relationships/customXml" Target="../ink/ink13444.xml"/><Relationship Id="rId301" Type="http://schemas.openxmlformats.org/officeDocument/2006/relationships/image" Target="../media/image8730.png"/><Relationship Id="rId61" Type="http://schemas.openxmlformats.org/officeDocument/2006/relationships/image" Target="../media/image7530.png"/><Relationship Id="rId82" Type="http://schemas.openxmlformats.org/officeDocument/2006/relationships/customXml" Target="../ink/ink13396.xml"/><Relationship Id="rId199" Type="http://schemas.openxmlformats.org/officeDocument/2006/relationships/image" Target="../media/image8220.png"/><Relationship Id="rId203" Type="http://schemas.openxmlformats.org/officeDocument/2006/relationships/image" Target="../media/image8240.png"/><Relationship Id="rId19" Type="http://schemas.openxmlformats.org/officeDocument/2006/relationships/image" Target="../media/image7320.png"/><Relationship Id="rId224" Type="http://schemas.openxmlformats.org/officeDocument/2006/relationships/customXml" Target="../ink/ink13467.xml"/><Relationship Id="rId245" Type="http://schemas.openxmlformats.org/officeDocument/2006/relationships/image" Target="../media/image8450.png"/><Relationship Id="rId266" Type="http://schemas.openxmlformats.org/officeDocument/2006/relationships/customXml" Target="../ink/ink13488.xml"/><Relationship Id="rId287" Type="http://schemas.openxmlformats.org/officeDocument/2006/relationships/image" Target="../media/image8660.png"/><Relationship Id="rId30" Type="http://schemas.openxmlformats.org/officeDocument/2006/relationships/customXml" Target="../ink/ink13370.xml"/><Relationship Id="rId105" Type="http://schemas.openxmlformats.org/officeDocument/2006/relationships/image" Target="../media/image7750.png"/><Relationship Id="rId126" Type="http://schemas.openxmlformats.org/officeDocument/2006/relationships/customXml" Target="../ink/ink13418.xml"/><Relationship Id="rId147" Type="http://schemas.openxmlformats.org/officeDocument/2006/relationships/image" Target="../media/image7960.png"/><Relationship Id="rId168" Type="http://schemas.openxmlformats.org/officeDocument/2006/relationships/customXml" Target="../ink/ink13439.xml"/><Relationship Id="rId312" Type="http://schemas.openxmlformats.org/officeDocument/2006/relationships/customXml" Target="../ink/ink13511.xml"/><Relationship Id="rId51" Type="http://schemas.openxmlformats.org/officeDocument/2006/relationships/image" Target="../media/image7480.png"/><Relationship Id="rId72" Type="http://schemas.openxmlformats.org/officeDocument/2006/relationships/customXml" Target="../ink/ink13391.xml"/><Relationship Id="rId93" Type="http://schemas.openxmlformats.org/officeDocument/2006/relationships/image" Target="../media/image7690.png"/><Relationship Id="rId189" Type="http://schemas.openxmlformats.org/officeDocument/2006/relationships/image" Target="../media/image8170.png"/><Relationship Id="rId3" Type="http://schemas.openxmlformats.org/officeDocument/2006/relationships/image" Target="../media/image7240.png"/><Relationship Id="rId214" Type="http://schemas.openxmlformats.org/officeDocument/2006/relationships/customXml" Target="../ink/ink13462.xml"/><Relationship Id="rId235" Type="http://schemas.openxmlformats.org/officeDocument/2006/relationships/image" Target="../media/image8400.png"/><Relationship Id="rId256" Type="http://schemas.openxmlformats.org/officeDocument/2006/relationships/customXml" Target="../ink/ink13483.xml"/><Relationship Id="rId277" Type="http://schemas.openxmlformats.org/officeDocument/2006/relationships/image" Target="../media/image8612.png"/><Relationship Id="rId298" Type="http://schemas.openxmlformats.org/officeDocument/2006/relationships/customXml" Target="../ink/ink13504.xml"/><Relationship Id="rId116" Type="http://schemas.openxmlformats.org/officeDocument/2006/relationships/customXml" Target="../ink/ink13413.xml"/><Relationship Id="rId137" Type="http://schemas.openxmlformats.org/officeDocument/2006/relationships/image" Target="../media/image7912.png"/><Relationship Id="rId158" Type="http://schemas.openxmlformats.org/officeDocument/2006/relationships/customXml" Target="../ink/ink13434.xml"/><Relationship Id="rId302" Type="http://schemas.openxmlformats.org/officeDocument/2006/relationships/customXml" Target="../ink/ink13506.xml"/><Relationship Id="rId20" Type="http://schemas.openxmlformats.org/officeDocument/2006/relationships/customXml" Target="../ink/ink13365.xml"/><Relationship Id="rId41" Type="http://schemas.openxmlformats.org/officeDocument/2006/relationships/image" Target="../media/image7430.png"/><Relationship Id="rId62" Type="http://schemas.openxmlformats.org/officeDocument/2006/relationships/customXml" Target="../ink/ink13386.xml"/><Relationship Id="rId83" Type="http://schemas.openxmlformats.org/officeDocument/2006/relationships/image" Target="../media/image7640.png"/><Relationship Id="rId179" Type="http://schemas.openxmlformats.org/officeDocument/2006/relationships/image" Target="../media/image8120.png"/><Relationship Id="rId190" Type="http://schemas.openxmlformats.org/officeDocument/2006/relationships/customXml" Target="../ink/ink13450.xml"/><Relationship Id="rId204" Type="http://schemas.openxmlformats.org/officeDocument/2006/relationships/customXml" Target="../ink/ink13457.xml"/><Relationship Id="rId225" Type="http://schemas.openxmlformats.org/officeDocument/2006/relationships/image" Target="../media/image8350.png"/><Relationship Id="rId246" Type="http://schemas.openxmlformats.org/officeDocument/2006/relationships/customXml" Target="../ink/ink13478.xml"/><Relationship Id="rId267" Type="http://schemas.openxmlformats.org/officeDocument/2006/relationships/image" Target="../media/image8560.png"/><Relationship Id="rId288" Type="http://schemas.openxmlformats.org/officeDocument/2006/relationships/customXml" Target="../ink/ink13499.xml"/><Relationship Id="rId106" Type="http://schemas.openxmlformats.org/officeDocument/2006/relationships/customXml" Target="../ink/ink13408.xml"/><Relationship Id="rId127" Type="http://schemas.openxmlformats.org/officeDocument/2006/relationships/image" Target="../media/image7860.png"/><Relationship Id="rId313" Type="http://schemas.openxmlformats.org/officeDocument/2006/relationships/image" Target="../media/image8790.png"/><Relationship Id="rId10" Type="http://schemas.openxmlformats.org/officeDocument/2006/relationships/customXml" Target="../ink/ink13360.xml"/><Relationship Id="rId31" Type="http://schemas.openxmlformats.org/officeDocument/2006/relationships/image" Target="../media/image7380.png"/><Relationship Id="rId52" Type="http://schemas.openxmlformats.org/officeDocument/2006/relationships/customXml" Target="../ink/ink13381.xml"/><Relationship Id="rId73" Type="http://schemas.openxmlformats.org/officeDocument/2006/relationships/image" Target="../media/image7590.png"/><Relationship Id="rId94" Type="http://schemas.openxmlformats.org/officeDocument/2006/relationships/customXml" Target="../ink/ink13402.xml"/><Relationship Id="rId148" Type="http://schemas.openxmlformats.org/officeDocument/2006/relationships/customXml" Target="../ink/ink13429.xml"/><Relationship Id="rId169" Type="http://schemas.openxmlformats.org/officeDocument/2006/relationships/image" Target="../media/image8070.png"/><Relationship Id="rId4" Type="http://schemas.openxmlformats.org/officeDocument/2006/relationships/customXml" Target="../ink/ink13357.xml"/><Relationship Id="rId180" Type="http://schemas.openxmlformats.org/officeDocument/2006/relationships/customXml" Target="../ink/ink13445.xml"/><Relationship Id="rId215" Type="http://schemas.openxmlformats.org/officeDocument/2006/relationships/image" Target="../media/image8300.png"/><Relationship Id="rId236" Type="http://schemas.openxmlformats.org/officeDocument/2006/relationships/customXml" Target="../ink/ink13473.xml"/><Relationship Id="rId257" Type="http://schemas.openxmlformats.org/officeDocument/2006/relationships/image" Target="../media/image8512.png"/><Relationship Id="rId278" Type="http://schemas.openxmlformats.org/officeDocument/2006/relationships/customXml" Target="../ink/ink13494.xml"/><Relationship Id="rId303" Type="http://schemas.openxmlformats.org/officeDocument/2006/relationships/image" Target="../media/image8740.png"/><Relationship Id="rId42" Type="http://schemas.openxmlformats.org/officeDocument/2006/relationships/customXml" Target="../ink/ink13376.xml"/><Relationship Id="rId84" Type="http://schemas.openxmlformats.org/officeDocument/2006/relationships/customXml" Target="../ink/ink13397.xml"/><Relationship Id="rId138" Type="http://schemas.openxmlformats.org/officeDocument/2006/relationships/customXml" Target="../ink/ink13424.xml"/><Relationship Id="rId191" Type="http://schemas.openxmlformats.org/officeDocument/2006/relationships/image" Target="../media/image8180.png"/><Relationship Id="rId205" Type="http://schemas.openxmlformats.org/officeDocument/2006/relationships/image" Target="../media/image8250.png"/><Relationship Id="rId247" Type="http://schemas.openxmlformats.org/officeDocument/2006/relationships/image" Target="../media/image8460.png"/><Relationship Id="rId107" Type="http://schemas.openxmlformats.org/officeDocument/2006/relationships/image" Target="../media/image7760.png"/><Relationship Id="rId289" Type="http://schemas.openxmlformats.org/officeDocument/2006/relationships/image" Target="../media/image8670.png"/><Relationship Id="rId11" Type="http://schemas.openxmlformats.org/officeDocument/2006/relationships/image" Target="../media/image7280.png"/><Relationship Id="rId53" Type="http://schemas.openxmlformats.org/officeDocument/2006/relationships/image" Target="../media/image7490.png"/><Relationship Id="rId149" Type="http://schemas.openxmlformats.org/officeDocument/2006/relationships/image" Target="../media/image7970.png"/><Relationship Id="rId314" Type="http://schemas.openxmlformats.org/officeDocument/2006/relationships/customXml" Target="../ink/ink13512.xml"/><Relationship Id="rId95" Type="http://schemas.openxmlformats.org/officeDocument/2006/relationships/image" Target="../media/image7700.png"/><Relationship Id="rId160" Type="http://schemas.openxmlformats.org/officeDocument/2006/relationships/customXml" Target="../ink/ink13435.xml"/><Relationship Id="rId216" Type="http://schemas.openxmlformats.org/officeDocument/2006/relationships/customXml" Target="../ink/ink13463.xml"/><Relationship Id="rId258" Type="http://schemas.openxmlformats.org/officeDocument/2006/relationships/customXml" Target="../ink/ink13484.xml"/><Relationship Id="rId22" Type="http://schemas.openxmlformats.org/officeDocument/2006/relationships/customXml" Target="../ink/ink13366.xml"/><Relationship Id="rId64" Type="http://schemas.openxmlformats.org/officeDocument/2006/relationships/customXml" Target="../ink/ink13387.xml"/><Relationship Id="rId118" Type="http://schemas.openxmlformats.org/officeDocument/2006/relationships/customXml" Target="../ink/ink13414.xml"/><Relationship Id="rId171" Type="http://schemas.openxmlformats.org/officeDocument/2006/relationships/image" Target="../media/image8080.png"/><Relationship Id="rId227" Type="http://schemas.openxmlformats.org/officeDocument/2006/relationships/image" Target="../media/image8360.png"/><Relationship Id="rId269" Type="http://schemas.openxmlformats.org/officeDocument/2006/relationships/image" Target="../media/image8570.png"/><Relationship Id="rId33" Type="http://schemas.openxmlformats.org/officeDocument/2006/relationships/image" Target="../media/image7390.png"/><Relationship Id="rId129" Type="http://schemas.openxmlformats.org/officeDocument/2006/relationships/image" Target="../media/image7870.png"/><Relationship Id="rId280" Type="http://schemas.openxmlformats.org/officeDocument/2006/relationships/customXml" Target="../ink/ink13495.xml"/><Relationship Id="rId75" Type="http://schemas.openxmlformats.org/officeDocument/2006/relationships/image" Target="../media/image7600.png"/><Relationship Id="rId140" Type="http://schemas.openxmlformats.org/officeDocument/2006/relationships/customXml" Target="../ink/ink13425.xml"/><Relationship Id="rId182" Type="http://schemas.openxmlformats.org/officeDocument/2006/relationships/customXml" Target="../ink/ink13446.xml"/><Relationship Id="rId6" Type="http://schemas.openxmlformats.org/officeDocument/2006/relationships/customXml" Target="../ink/ink13358.xml"/><Relationship Id="rId238" Type="http://schemas.openxmlformats.org/officeDocument/2006/relationships/customXml" Target="../ink/ink13474.xml"/><Relationship Id="rId291" Type="http://schemas.openxmlformats.org/officeDocument/2006/relationships/image" Target="../media/image8680.png"/><Relationship Id="rId305" Type="http://schemas.openxmlformats.org/officeDocument/2006/relationships/image" Target="../media/image8750.png"/><Relationship Id="rId44" Type="http://schemas.openxmlformats.org/officeDocument/2006/relationships/customXml" Target="../ink/ink13377.xml"/><Relationship Id="rId86" Type="http://schemas.openxmlformats.org/officeDocument/2006/relationships/customXml" Target="../ink/ink13398.xml"/><Relationship Id="rId151" Type="http://schemas.openxmlformats.org/officeDocument/2006/relationships/image" Target="../media/image7980.png"/><Relationship Id="rId193" Type="http://schemas.openxmlformats.org/officeDocument/2006/relationships/image" Target="../media/image8190.png"/><Relationship Id="rId207" Type="http://schemas.openxmlformats.org/officeDocument/2006/relationships/image" Target="../media/image8260.png"/><Relationship Id="rId249" Type="http://schemas.openxmlformats.org/officeDocument/2006/relationships/image" Target="../media/image8470.pn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3.xml.rels><?xml version="1.0" encoding="UTF-8" standalone="yes"?>
<Relationships xmlns="http://schemas.openxmlformats.org/package/2006/relationships"><Relationship Id="rId3" Type="http://schemas.openxmlformats.org/officeDocument/2006/relationships/image" Target="../media/image967.svg"/><Relationship Id="rId2" Type="http://schemas.openxmlformats.org/officeDocument/2006/relationships/image" Target="../media/image966.png"/><Relationship Id="rId1" Type="http://schemas.openxmlformats.org/officeDocument/2006/relationships/slideLayout" Target="../slideLayouts/slideLayout12.xml"/></Relationships>
</file>

<file path=ppt/slides/_rels/slide294.xml.rels><?xml version="1.0" encoding="UTF-8" standalone="yes"?>
<Relationships xmlns="http://schemas.openxmlformats.org/package/2006/relationships"><Relationship Id="rId13" Type="http://schemas.openxmlformats.org/officeDocument/2006/relationships/image" Target="../media/image8912.png"/><Relationship Id="rId18" Type="http://schemas.openxmlformats.org/officeDocument/2006/relationships/customXml" Target="../ink/ink13523.xml"/><Relationship Id="rId26" Type="http://schemas.openxmlformats.org/officeDocument/2006/relationships/customXml" Target="../ink/ink13527.xml"/><Relationship Id="rId39" Type="http://schemas.openxmlformats.org/officeDocument/2006/relationships/image" Target="../media/image9040.png"/><Relationship Id="rId21" Type="http://schemas.openxmlformats.org/officeDocument/2006/relationships/image" Target="../media/image8950.png"/><Relationship Id="rId34" Type="http://schemas.openxmlformats.org/officeDocument/2006/relationships/customXml" Target="../ink/ink13531.xml"/><Relationship Id="rId42" Type="http://schemas.openxmlformats.org/officeDocument/2006/relationships/customXml" Target="../ink/ink13535.xml"/><Relationship Id="rId47" Type="http://schemas.openxmlformats.org/officeDocument/2006/relationships/image" Target="../media/image9080.png"/><Relationship Id="rId50" Type="http://schemas.openxmlformats.org/officeDocument/2006/relationships/customXml" Target="../ink/ink13539.xml"/><Relationship Id="rId55" Type="http://schemas.openxmlformats.org/officeDocument/2006/relationships/image" Target="../media/image967.svg"/><Relationship Id="rId7" Type="http://schemas.openxmlformats.org/officeDocument/2006/relationships/image" Target="../media/image8880.png"/><Relationship Id="rId2" Type="http://schemas.openxmlformats.org/officeDocument/2006/relationships/customXml" Target="../ink/ink13515.xml"/><Relationship Id="rId16" Type="http://schemas.openxmlformats.org/officeDocument/2006/relationships/customXml" Target="../ink/ink13522.xml"/><Relationship Id="rId29" Type="http://schemas.openxmlformats.org/officeDocument/2006/relationships/image" Target="../media/image8990.png"/><Relationship Id="rId11" Type="http://schemas.openxmlformats.org/officeDocument/2006/relationships/image" Target="../media/image8900.png"/><Relationship Id="rId24" Type="http://schemas.openxmlformats.org/officeDocument/2006/relationships/customXml" Target="../ink/ink13526.xml"/><Relationship Id="rId32" Type="http://schemas.openxmlformats.org/officeDocument/2006/relationships/customXml" Target="../ink/ink13530.xml"/><Relationship Id="rId37" Type="http://schemas.openxmlformats.org/officeDocument/2006/relationships/image" Target="../media/image9030.png"/><Relationship Id="rId40" Type="http://schemas.openxmlformats.org/officeDocument/2006/relationships/customXml" Target="../ink/ink13534.xml"/><Relationship Id="rId45" Type="http://schemas.openxmlformats.org/officeDocument/2006/relationships/image" Target="../media/image9070.png"/><Relationship Id="rId53" Type="http://schemas.openxmlformats.org/officeDocument/2006/relationships/image" Target="../media/image9112.png"/><Relationship Id="rId5" Type="http://schemas.openxmlformats.org/officeDocument/2006/relationships/image" Target="../media/image8870.png"/><Relationship Id="rId10" Type="http://schemas.openxmlformats.org/officeDocument/2006/relationships/customXml" Target="../ink/ink13519.xml"/><Relationship Id="rId19" Type="http://schemas.openxmlformats.org/officeDocument/2006/relationships/image" Target="../media/image8940.png"/><Relationship Id="rId31" Type="http://schemas.openxmlformats.org/officeDocument/2006/relationships/image" Target="../media/image9000.png"/><Relationship Id="rId44" Type="http://schemas.openxmlformats.org/officeDocument/2006/relationships/customXml" Target="../ink/ink13536.xml"/><Relationship Id="rId52" Type="http://schemas.openxmlformats.org/officeDocument/2006/relationships/customXml" Target="../ink/ink13540.xml"/><Relationship Id="rId4" Type="http://schemas.openxmlformats.org/officeDocument/2006/relationships/customXml" Target="../ink/ink13516.xml"/><Relationship Id="rId9" Type="http://schemas.openxmlformats.org/officeDocument/2006/relationships/image" Target="../media/image8890.png"/><Relationship Id="rId14" Type="http://schemas.openxmlformats.org/officeDocument/2006/relationships/customXml" Target="../ink/ink13521.xml"/><Relationship Id="rId22" Type="http://schemas.openxmlformats.org/officeDocument/2006/relationships/customXml" Target="../ink/ink13525.xml"/><Relationship Id="rId27" Type="http://schemas.openxmlformats.org/officeDocument/2006/relationships/image" Target="../media/image8980.png"/><Relationship Id="rId30" Type="http://schemas.openxmlformats.org/officeDocument/2006/relationships/customXml" Target="../ink/ink13529.xml"/><Relationship Id="rId35" Type="http://schemas.openxmlformats.org/officeDocument/2006/relationships/image" Target="../media/image9020.png"/><Relationship Id="rId43" Type="http://schemas.openxmlformats.org/officeDocument/2006/relationships/image" Target="../media/image9060.png"/><Relationship Id="rId48" Type="http://schemas.openxmlformats.org/officeDocument/2006/relationships/customXml" Target="../ink/ink13538.xml"/><Relationship Id="rId8" Type="http://schemas.openxmlformats.org/officeDocument/2006/relationships/customXml" Target="../ink/ink13518.xml"/><Relationship Id="rId51" Type="http://schemas.openxmlformats.org/officeDocument/2006/relationships/image" Target="../media/image9100.png"/><Relationship Id="rId3" Type="http://schemas.openxmlformats.org/officeDocument/2006/relationships/image" Target="../media/image8860.png"/><Relationship Id="rId12" Type="http://schemas.openxmlformats.org/officeDocument/2006/relationships/customXml" Target="../ink/ink13520.xml"/><Relationship Id="rId17" Type="http://schemas.openxmlformats.org/officeDocument/2006/relationships/image" Target="../media/image8930.png"/><Relationship Id="rId25" Type="http://schemas.openxmlformats.org/officeDocument/2006/relationships/image" Target="../media/image8970.png"/><Relationship Id="rId33" Type="http://schemas.openxmlformats.org/officeDocument/2006/relationships/image" Target="../media/image9012.png"/><Relationship Id="rId38" Type="http://schemas.openxmlformats.org/officeDocument/2006/relationships/customXml" Target="../ink/ink13533.xml"/><Relationship Id="rId46" Type="http://schemas.openxmlformats.org/officeDocument/2006/relationships/customXml" Target="../ink/ink13537.xml"/><Relationship Id="rId20" Type="http://schemas.openxmlformats.org/officeDocument/2006/relationships/customXml" Target="../ink/ink13524.xml"/><Relationship Id="rId41" Type="http://schemas.openxmlformats.org/officeDocument/2006/relationships/image" Target="../media/image9050.png"/><Relationship Id="rId54" Type="http://schemas.openxmlformats.org/officeDocument/2006/relationships/image" Target="../media/image966.png"/><Relationship Id="rId1" Type="http://schemas.openxmlformats.org/officeDocument/2006/relationships/slideLayout" Target="../slideLayouts/slideLayout12.xml"/><Relationship Id="rId6" Type="http://schemas.openxmlformats.org/officeDocument/2006/relationships/customXml" Target="../ink/ink13517.xml"/><Relationship Id="rId15" Type="http://schemas.openxmlformats.org/officeDocument/2006/relationships/image" Target="../media/image8920.png"/><Relationship Id="rId23" Type="http://schemas.openxmlformats.org/officeDocument/2006/relationships/image" Target="../media/image8960.png"/><Relationship Id="rId28" Type="http://schemas.openxmlformats.org/officeDocument/2006/relationships/customXml" Target="../ink/ink13528.xml"/><Relationship Id="rId36" Type="http://schemas.openxmlformats.org/officeDocument/2006/relationships/customXml" Target="../ink/ink13532.xml"/><Relationship Id="rId49" Type="http://schemas.openxmlformats.org/officeDocument/2006/relationships/image" Target="../media/image9090.png"/></Relationships>
</file>

<file path=ppt/slides/_rels/slide295.xml.rels><?xml version="1.0" encoding="UTF-8" standalone="yes"?>
<Relationships xmlns="http://schemas.openxmlformats.org/package/2006/relationships"><Relationship Id="rId26" Type="http://schemas.openxmlformats.org/officeDocument/2006/relationships/customXml" Target="../ink/ink13553.xml"/><Relationship Id="rId21" Type="http://schemas.openxmlformats.org/officeDocument/2006/relationships/image" Target="../media/image8950.png"/><Relationship Id="rId42" Type="http://schemas.openxmlformats.org/officeDocument/2006/relationships/customXml" Target="../ink/ink13561.xml"/><Relationship Id="rId47" Type="http://schemas.openxmlformats.org/officeDocument/2006/relationships/image" Target="../media/image9080.png"/><Relationship Id="rId63" Type="http://schemas.openxmlformats.org/officeDocument/2006/relationships/image" Target="../media/image9160.png"/><Relationship Id="rId68" Type="http://schemas.openxmlformats.org/officeDocument/2006/relationships/customXml" Target="../ink/ink13574.xml"/><Relationship Id="rId84" Type="http://schemas.openxmlformats.org/officeDocument/2006/relationships/customXml" Target="../ink/ink13582.xml"/><Relationship Id="rId89" Type="http://schemas.openxmlformats.org/officeDocument/2006/relationships/image" Target="../media/image9290.png"/><Relationship Id="rId16" Type="http://schemas.openxmlformats.org/officeDocument/2006/relationships/customXml" Target="../ink/ink13548.xml"/><Relationship Id="rId11" Type="http://schemas.openxmlformats.org/officeDocument/2006/relationships/image" Target="../media/image8900.png"/><Relationship Id="rId32" Type="http://schemas.openxmlformats.org/officeDocument/2006/relationships/customXml" Target="../ink/ink13556.xml"/><Relationship Id="rId37" Type="http://schemas.openxmlformats.org/officeDocument/2006/relationships/image" Target="../media/image9030.png"/><Relationship Id="rId53" Type="http://schemas.openxmlformats.org/officeDocument/2006/relationships/image" Target="../media/image9112.png"/><Relationship Id="rId58" Type="http://schemas.openxmlformats.org/officeDocument/2006/relationships/customXml" Target="../ink/ink13569.xml"/><Relationship Id="rId74" Type="http://schemas.openxmlformats.org/officeDocument/2006/relationships/customXml" Target="../ink/ink13577.xml"/><Relationship Id="rId79" Type="http://schemas.openxmlformats.org/officeDocument/2006/relationships/image" Target="../media/image9240.png"/><Relationship Id="rId5" Type="http://schemas.openxmlformats.org/officeDocument/2006/relationships/image" Target="../media/image8870.png"/><Relationship Id="rId90" Type="http://schemas.openxmlformats.org/officeDocument/2006/relationships/image" Target="../media/image966.png"/><Relationship Id="rId14" Type="http://schemas.openxmlformats.org/officeDocument/2006/relationships/customXml" Target="../ink/ink13547.xml"/><Relationship Id="rId22" Type="http://schemas.openxmlformats.org/officeDocument/2006/relationships/customXml" Target="../ink/ink13551.xml"/><Relationship Id="rId27" Type="http://schemas.openxmlformats.org/officeDocument/2006/relationships/image" Target="../media/image8980.png"/><Relationship Id="rId30" Type="http://schemas.openxmlformats.org/officeDocument/2006/relationships/customXml" Target="../ink/ink13555.xml"/><Relationship Id="rId35" Type="http://schemas.openxmlformats.org/officeDocument/2006/relationships/image" Target="../media/image9020.png"/><Relationship Id="rId43" Type="http://schemas.openxmlformats.org/officeDocument/2006/relationships/image" Target="../media/image9060.png"/><Relationship Id="rId48" Type="http://schemas.openxmlformats.org/officeDocument/2006/relationships/customXml" Target="../ink/ink13564.xml"/><Relationship Id="rId56" Type="http://schemas.openxmlformats.org/officeDocument/2006/relationships/customXml" Target="../ink/ink13568.xml"/><Relationship Id="rId64" Type="http://schemas.openxmlformats.org/officeDocument/2006/relationships/customXml" Target="../ink/ink13572.xml"/><Relationship Id="rId69" Type="http://schemas.openxmlformats.org/officeDocument/2006/relationships/image" Target="../media/image9190.png"/><Relationship Id="rId77" Type="http://schemas.openxmlformats.org/officeDocument/2006/relationships/image" Target="../media/image9230.png"/><Relationship Id="rId8" Type="http://schemas.openxmlformats.org/officeDocument/2006/relationships/customXml" Target="../ink/ink13544.xml"/><Relationship Id="rId51" Type="http://schemas.openxmlformats.org/officeDocument/2006/relationships/image" Target="../media/image9100.png"/><Relationship Id="rId72" Type="http://schemas.openxmlformats.org/officeDocument/2006/relationships/customXml" Target="../ink/ink13576.xml"/><Relationship Id="rId80" Type="http://schemas.openxmlformats.org/officeDocument/2006/relationships/customXml" Target="../ink/ink13580.xml"/><Relationship Id="rId85" Type="http://schemas.openxmlformats.org/officeDocument/2006/relationships/image" Target="../media/image9270.png"/><Relationship Id="rId3" Type="http://schemas.openxmlformats.org/officeDocument/2006/relationships/image" Target="../media/image8860.png"/><Relationship Id="rId12" Type="http://schemas.openxmlformats.org/officeDocument/2006/relationships/customXml" Target="../ink/ink13546.xml"/><Relationship Id="rId17" Type="http://schemas.openxmlformats.org/officeDocument/2006/relationships/image" Target="../media/image8930.png"/><Relationship Id="rId25" Type="http://schemas.openxmlformats.org/officeDocument/2006/relationships/image" Target="../media/image8970.png"/><Relationship Id="rId33" Type="http://schemas.openxmlformats.org/officeDocument/2006/relationships/image" Target="../media/image9012.png"/><Relationship Id="rId38" Type="http://schemas.openxmlformats.org/officeDocument/2006/relationships/customXml" Target="../ink/ink13559.xml"/><Relationship Id="rId46" Type="http://schemas.openxmlformats.org/officeDocument/2006/relationships/customXml" Target="../ink/ink13563.xml"/><Relationship Id="rId59" Type="http://schemas.openxmlformats.org/officeDocument/2006/relationships/image" Target="../media/image9140.png"/><Relationship Id="rId67" Type="http://schemas.openxmlformats.org/officeDocument/2006/relationships/image" Target="../media/image9180.png"/><Relationship Id="rId20" Type="http://schemas.openxmlformats.org/officeDocument/2006/relationships/customXml" Target="../ink/ink13550.xml"/><Relationship Id="rId41" Type="http://schemas.openxmlformats.org/officeDocument/2006/relationships/image" Target="../media/image9050.png"/><Relationship Id="rId54" Type="http://schemas.openxmlformats.org/officeDocument/2006/relationships/customXml" Target="../ink/ink13567.xml"/><Relationship Id="rId62" Type="http://schemas.openxmlformats.org/officeDocument/2006/relationships/customXml" Target="../ink/ink13571.xml"/><Relationship Id="rId70" Type="http://schemas.openxmlformats.org/officeDocument/2006/relationships/customXml" Target="../ink/ink13575.xml"/><Relationship Id="rId75" Type="http://schemas.openxmlformats.org/officeDocument/2006/relationships/image" Target="../media/image9220.png"/><Relationship Id="rId83" Type="http://schemas.openxmlformats.org/officeDocument/2006/relationships/image" Target="../media/image9260.png"/><Relationship Id="rId88" Type="http://schemas.openxmlformats.org/officeDocument/2006/relationships/customXml" Target="../ink/ink13584.xml"/><Relationship Id="rId91" Type="http://schemas.openxmlformats.org/officeDocument/2006/relationships/image" Target="../media/image967.svg"/><Relationship Id="rId1" Type="http://schemas.openxmlformats.org/officeDocument/2006/relationships/slideLayout" Target="../slideLayouts/slideLayout12.xml"/><Relationship Id="rId6" Type="http://schemas.openxmlformats.org/officeDocument/2006/relationships/customXml" Target="../ink/ink13543.xml"/><Relationship Id="rId15" Type="http://schemas.openxmlformats.org/officeDocument/2006/relationships/image" Target="../media/image8920.png"/><Relationship Id="rId23" Type="http://schemas.openxmlformats.org/officeDocument/2006/relationships/image" Target="../media/image8960.png"/><Relationship Id="rId28" Type="http://schemas.openxmlformats.org/officeDocument/2006/relationships/customXml" Target="../ink/ink13554.xml"/><Relationship Id="rId36" Type="http://schemas.openxmlformats.org/officeDocument/2006/relationships/customXml" Target="../ink/ink13558.xml"/><Relationship Id="rId49" Type="http://schemas.openxmlformats.org/officeDocument/2006/relationships/image" Target="../media/image9090.png"/><Relationship Id="rId57" Type="http://schemas.openxmlformats.org/officeDocument/2006/relationships/image" Target="../media/image9130.png"/><Relationship Id="rId10" Type="http://schemas.openxmlformats.org/officeDocument/2006/relationships/customXml" Target="../ink/ink13545.xml"/><Relationship Id="rId31" Type="http://schemas.openxmlformats.org/officeDocument/2006/relationships/image" Target="../media/image9000.png"/><Relationship Id="rId44" Type="http://schemas.openxmlformats.org/officeDocument/2006/relationships/customXml" Target="../ink/ink13562.xml"/><Relationship Id="rId52" Type="http://schemas.openxmlformats.org/officeDocument/2006/relationships/customXml" Target="../ink/ink13566.xml"/><Relationship Id="rId60" Type="http://schemas.openxmlformats.org/officeDocument/2006/relationships/customXml" Target="../ink/ink13570.xml"/><Relationship Id="rId65" Type="http://schemas.openxmlformats.org/officeDocument/2006/relationships/image" Target="../media/image9170.png"/><Relationship Id="rId73" Type="http://schemas.openxmlformats.org/officeDocument/2006/relationships/image" Target="../media/image9212.png"/><Relationship Id="rId78" Type="http://schemas.openxmlformats.org/officeDocument/2006/relationships/customXml" Target="../ink/ink13579.xml"/><Relationship Id="rId81" Type="http://schemas.openxmlformats.org/officeDocument/2006/relationships/image" Target="../media/image9250.png"/><Relationship Id="rId86" Type="http://schemas.openxmlformats.org/officeDocument/2006/relationships/customXml" Target="../ink/ink13583.xml"/><Relationship Id="rId4" Type="http://schemas.openxmlformats.org/officeDocument/2006/relationships/customXml" Target="../ink/ink13542.xml"/><Relationship Id="rId9" Type="http://schemas.openxmlformats.org/officeDocument/2006/relationships/image" Target="../media/image8890.png"/><Relationship Id="rId13" Type="http://schemas.openxmlformats.org/officeDocument/2006/relationships/image" Target="../media/image8912.png"/><Relationship Id="rId18" Type="http://schemas.openxmlformats.org/officeDocument/2006/relationships/customXml" Target="../ink/ink13549.xml"/><Relationship Id="rId39" Type="http://schemas.openxmlformats.org/officeDocument/2006/relationships/image" Target="../media/image9040.png"/><Relationship Id="rId34" Type="http://schemas.openxmlformats.org/officeDocument/2006/relationships/customXml" Target="../ink/ink13557.xml"/><Relationship Id="rId50" Type="http://schemas.openxmlformats.org/officeDocument/2006/relationships/customXml" Target="../ink/ink13565.xml"/><Relationship Id="rId55" Type="http://schemas.openxmlformats.org/officeDocument/2006/relationships/image" Target="../media/image9120.png"/><Relationship Id="rId76" Type="http://schemas.openxmlformats.org/officeDocument/2006/relationships/customXml" Target="../ink/ink13578.xml"/><Relationship Id="rId7" Type="http://schemas.openxmlformats.org/officeDocument/2006/relationships/image" Target="../media/image8880.png"/><Relationship Id="rId71" Type="http://schemas.openxmlformats.org/officeDocument/2006/relationships/image" Target="../media/image9200.png"/><Relationship Id="rId2" Type="http://schemas.openxmlformats.org/officeDocument/2006/relationships/customXml" Target="../ink/ink13541.xml"/><Relationship Id="rId29" Type="http://schemas.openxmlformats.org/officeDocument/2006/relationships/image" Target="../media/image8990.png"/><Relationship Id="rId24" Type="http://schemas.openxmlformats.org/officeDocument/2006/relationships/customXml" Target="../ink/ink13552.xml"/><Relationship Id="rId40" Type="http://schemas.openxmlformats.org/officeDocument/2006/relationships/customXml" Target="../ink/ink13560.xml"/><Relationship Id="rId45" Type="http://schemas.openxmlformats.org/officeDocument/2006/relationships/image" Target="../media/image9070.png"/><Relationship Id="rId66" Type="http://schemas.openxmlformats.org/officeDocument/2006/relationships/customXml" Target="../ink/ink13573.xml"/><Relationship Id="rId87" Type="http://schemas.openxmlformats.org/officeDocument/2006/relationships/image" Target="../media/image9280.png"/><Relationship Id="rId61" Type="http://schemas.openxmlformats.org/officeDocument/2006/relationships/image" Target="../media/image9150.png"/><Relationship Id="rId82" Type="http://schemas.openxmlformats.org/officeDocument/2006/relationships/customXml" Target="../ink/ink13581.xml"/><Relationship Id="rId19" Type="http://schemas.openxmlformats.org/officeDocument/2006/relationships/image" Target="../media/image8940.png"/></Relationships>
</file>

<file path=ppt/slides/_rels/slide296.xml.rels><?xml version="1.0" encoding="UTF-8" standalone="yes"?>
<Relationships xmlns="http://schemas.openxmlformats.org/package/2006/relationships"><Relationship Id="rId26" Type="http://schemas.openxmlformats.org/officeDocument/2006/relationships/customXml" Target="../ink/ink13597.xml"/><Relationship Id="rId117" Type="http://schemas.openxmlformats.org/officeDocument/2006/relationships/image" Target="../media/image9430.png"/><Relationship Id="rId21" Type="http://schemas.openxmlformats.org/officeDocument/2006/relationships/image" Target="../media/image8950.png"/><Relationship Id="rId42" Type="http://schemas.openxmlformats.org/officeDocument/2006/relationships/customXml" Target="../ink/ink13605.xml"/><Relationship Id="rId47" Type="http://schemas.openxmlformats.org/officeDocument/2006/relationships/image" Target="../media/image9080.png"/><Relationship Id="rId63" Type="http://schemas.openxmlformats.org/officeDocument/2006/relationships/image" Target="../media/image9160.png"/><Relationship Id="rId68" Type="http://schemas.openxmlformats.org/officeDocument/2006/relationships/customXml" Target="../ink/ink13618.xml"/><Relationship Id="rId84" Type="http://schemas.openxmlformats.org/officeDocument/2006/relationships/customXml" Target="../ink/ink13626.xml"/><Relationship Id="rId89" Type="http://schemas.openxmlformats.org/officeDocument/2006/relationships/image" Target="../media/image9290.png"/><Relationship Id="rId112" Type="http://schemas.openxmlformats.org/officeDocument/2006/relationships/customXml" Target="../ink/ink13640.xml"/><Relationship Id="rId16" Type="http://schemas.openxmlformats.org/officeDocument/2006/relationships/customXml" Target="../ink/ink13592.xml"/><Relationship Id="rId107" Type="http://schemas.openxmlformats.org/officeDocument/2006/relationships/image" Target="../media/image9380.png"/><Relationship Id="rId11" Type="http://schemas.openxmlformats.org/officeDocument/2006/relationships/image" Target="../media/image8900.png"/><Relationship Id="rId32" Type="http://schemas.openxmlformats.org/officeDocument/2006/relationships/customXml" Target="../ink/ink13600.xml"/><Relationship Id="rId37" Type="http://schemas.openxmlformats.org/officeDocument/2006/relationships/image" Target="../media/image9030.png"/><Relationship Id="rId53" Type="http://schemas.openxmlformats.org/officeDocument/2006/relationships/image" Target="../media/image9112.png"/><Relationship Id="rId58" Type="http://schemas.openxmlformats.org/officeDocument/2006/relationships/customXml" Target="../ink/ink13613.xml"/><Relationship Id="rId74" Type="http://schemas.openxmlformats.org/officeDocument/2006/relationships/customXml" Target="../ink/ink13621.xml"/><Relationship Id="rId79" Type="http://schemas.openxmlformats.org/officeDocument/2006/relationships/image" Target="../media/image9240.png"/><Relationship Id="rId102" Type="http://schemas.openxmlformats.org/officeDocument/2006/relationships/customXml" Target="../ink/ink13635.xml"/><Relationship Id="rId123" Type="http://schemas.openxmlformats.org/officeDocument/2006/relationships/image" Target="../media/image9460.png"/><Relationship Id="rId5" Type="http://schemas.openxmlformats.org/officeDocument/2006/relationships/image" Target="../media/image8870.png"/><Relationship Id="rId90" Type="http://schemas.openxmlformats.org/officeDocument/2006/relationships/customXml" Target="../ink/ink13629.xml"/><Relationship Id="rId95" Type="http://schemas.openxmlformats.org/officeDocument/2006/relationships/image" Target="../media/image9320.png"/><Relationship Id="rId22" Type="http://schemas.openxmlformats.org/officeDocument/2006/relationships/customXml" Target="../ink/ink13595.xml"/><Relationship Id="rId27" Type="http://schemas.openxmlformats.org/officeDocument/2006/relationships/image" Target="../media/image8980.png"/><Relationship Id="rId43" Type="http://schemas.openxmlformats.org/officeDocument/2006/relationships/image" Target="../media/image9060.png"/><Relationship Id="rId48" Type="http://schemas.openxmlformats.org/officeDocument/2006/relationships/customXml" Target="../ink/ink13608.xml"/><Relationship Id="rId64" Type="http://schemas.openxmlformats.org/officeDocument/2006/relationships/customXml" Target="../ink/ink13616.xml"/><Relationship Id="rId69" Type="http://schemas.openxmlformats.org/officeDocument/2006/relationships/image" Target="../media/image9190.png"/><Relationship Id="rId113" Type="http://schemas.openxmlformats.org/officeDocument/2006/relationships/image" Target="../media/image9412.png"/><Relationship Id="rId118" Type="http://schemas.openxmlformats.org/officeDocument/2006/relationships/customXml" Target="../ink/ink13643.xml"/><Relationship Id="rId80" Type="http://schemas.openxmlformats.org/officeDocument/2006/relationships/customXml" Target="../ink/ink13624.xml"/><Relationship Id="rId85" Type="http://schemas.openxmlformats.org/officeDocument/2006/relationships/image" Target="../media/image9270.png"/><Relationship Id="rId12" Type="http://schemas.openxmlformats.org/officeDocument/2006/relationships/customXml" Target="../ink/ink13590.xml"/><Relationship Id="rId17" Type="http://schemas.openxmlformats.org/officeDocument/2006/relationships/image" Target="../media/image8930.png"/><Relationship Id="rId33" Type="http://schemas.openxmlformats.org/officeDocument/2006/relationships/image" Target="../media/image9012.png"/><Relationship Id="rId38" Type="http://schemas.openxmlformats.org/officeDocument/2006/relationships/customXml" Target="../ink/ink13603.xml"/><Relationship Id="rId59" Type="http://schemas.openxmlformats.org/officeDocument/2006/relationships/image" Target="../media/image9140.png"/><Relationship Id="rId103" Type="http://schemas.openxmlformats.org/officeDocument/2006/relationships/image" Target="../media/image9360.png"/><Relationship Id="rId108" Type="http://schemas.openxmlformats.org/officeDocument/2006/relationships/customXml" Target="../ink/ink13638.xml"/><Relationship Id="rId124" Type="http://schemas.openxmlformats.org/officeDocument/2006/relationships/image" Target="../media/image966.png"/><Relationship Id="rId54" Type="http://schemas.openxmlformats.org/officeDocument/2006/relationships/customXml" Target="../ink/ink13611.xml"/><Relationship Id="rId70" Type="http://schemas.openxmlformats.org/officeDocument/2006/relationships/customXml" Target="../ink/ink13619.xml"/><Relationship Id="rId75" Type="http://schemas.openxmlformats.org/officeDocument/2006/relationships/image" Target="../media/image9220.png"/><Relationship Id="rId91" Type="http://schemas.openxmlformats.org/officeDocument/2006/relationships/image" Target="../media/image9300.png"/><Relationship Id="rId96" Type="http://schemas.openxmlformats.org/officeDocument/2006/relationships/customXml" Target="../ink/ink13632.xml"/><Relationship Id="rId1" Type="http://schemas.openxmlformats.org/officeDocument/2006/relationships/slideLayout" Target="../slideLayouts/slideLayout12.xml"/><Relationship Id="rId6" Type="http://schemas.openxmlformats.org/officeDocument/2006/relationships/customXml" Target="../ink/ink13587.xml"/><Relationship Id="rId23" Type="http://schemas.openxmlformats.org/officeDocument/2006/relationships/image" Target="../media/image8960.png"/><Relationship Id="rId28" Type="http://schemas.openxmlformats.org/officeDocument/2006/relationships/customXml" Target="../ink/ink13598.xml"/><Relationship Id="rId49" Type="http://schemas.openxmlformats.org/officeDocument/2006/relationships/image" Target="../media/image9090.png"/><Relationship Id="rId114" Type="http://schemas.openxmlformats.org/officeDocument/2006/relationships/customXml" Target="../ink/ink13641.xml"/><Relationship Id="rId119" Type="http://schemas.openxmlformats.org/officeDocument/2006/relationships/image" Target="../media/image9440.png"/><Relationship Id="rId44" Type="http://schemas.openxmlformats.org/officeDocument/2006/relationships/customXml" Target="../ink/ink13606.xml"/><Relationship Id="rId60" Type="http://schemas.openxmlformats.org/officeDocument/2006/relationships/customXml" Target="../ink/ink13614.xml"/><Relationship Id="rId65" Type="http://schemas.openxmlformats.org/officeDocument/2006/relationships/image" Target="../media/image9170.png"/><Relationship Id="rId81" Type="http://schemas.openxmlformats.org/officeDocument/2006/relationships/image" Target="../media/image9250.png"/><Relationship Id="rId86" Type="http://schemas.openxmlformats.org/officeDocument/2006/relationships/customXml" Target="../ink/ink13627.xml"/><Relationship Id="rId13" Type="http://schemas.openxmlformats.org/officeDocument/2006/relationships/image" Target="../media/image8912.png"/><Relationship Id="rId18" Type="http://schemas.openxmlformats.org/officeDocument/2006/relationships/customXml" Target="../ink/ink13593.xml"/><Relationship Id="rId39" Type="http://schemas.openxmlformats.org/officeDocument/2006/relationships/image" Target="../media/image9040.png"/><Relationship Id="rId109" Type="http://schemas.openxmlformats.org/officeDocument/2006/relationships/image" Target="../media/image9390.png"/><Relationship Id="rId34" Type="http://schemas.openxmlformats.org/officeDocument/2006/relationships/customXml" Target="../ink/ink13601.xml"/><Relationship Id="rId50" Type="http://schemas.openxmlformats.org/officeDocument/2006/relationships/customXml" Target="../ink/ink13609.xml"/><Relationship Id="rId55" Type="http://schemas.openxmlformats.org/officeDocument/2006/relationships/image" Target="../media/image9120.png"/><Relationship Id="rId76" Type="http://schemas.openxmlformats.org/officeDocument/2006/relationships/customXml" Target="../ink/ink13622.xml"/><Relationship Id="rId97" Type="http://schemas.openxmlformats.org/officeDocument/2006/relationships/image" Target="../media/image9330.png"/><Relationship Id="rId104" Type="http://schemas.openxmlformats.org/officeDocument/2006/relationships/customXml" Target="../ink/ink13636.xml"/><Relationship Id="rId120" Type="http://schemas.openxmlformats.org/officeDocument/2006/relationships/customXml" Target="../ink/ink13644.xml"/><Relationship Id="rId125" Type="http://schemas.openxmlformats.org/officeDocument/2006/relationships/image" Target="../media/image967.svg"/><Relationship Id="rId7" Type="http://schemas.openxmlformats.org/officeDocument/2006/relationships/image" Target="../media/image8880.png"/><Relationship Id="rId71" Type="http://schemas.openxmlformats.org/officeDocument/2006/relationships/image" Target="../media/image9200.png"/><Relationship Id="rId92" Type="http://schemas.openxmlformats.org/officeDocument/2006/relationships/customXml" Target="../ink/ink13630.xml"/><Relationship Id="rId2" Type="http://schemas.openxmlformats.org/officeDocument/2006/relationships/customXml" Target="../ink/ink13585.xml"/><Relationship Id="rId29" Type="http://schemas.openxmlformats.org/officeDocument/2006/relationships/image" Target="../media/image8990.png"/><Relationship Id="rId24" Type="http://schemas.openxmlformats.org/officeDocument/2006/relationships/customXml" Target="../ink/ink13596.xml"/><Relationship Id="rId40" Type="http://schemas.openxmlformats.org/officeDocument/2006/relationships/customXml" Target="../ink/ink13604.xml"/><Relationship Id="rId45" Type="http://schemas.openxmlformats.org/officeDocument/2006/relationships/image" Target="../media/image9070.png"/><Relationship Id="rId66" Type="http://schemas.openxmlformats.org/officeDocument/2006/relationships/customXml" Target="../ink/ink13617.xml"/><Relationship Id="rId87" Type="http://schemas.openxmlformats.org/officeDocument/2006/relationships/image" Target="../media/image9280.png"/><Relationship Id="rId110" Type="http://schemas.openxmlformats.org/officeDocument/2006/relationships/customXml" Target="../ink/ink13639.xml"/><Relationship Id="rId115" Type="http://schemas.openxmlformats.org/officeDocument/2006/relationships/image" Target="../media/image9420.png"/><Relationship Id="rId61" Type="http://schemas.openxmlformats.org/officeDocument/2006/relationships/image" Target="../media/image9150.png"/><Relationship Id="rId82" Type="http://schemas.openxmlformats.org/officeDocument/2006/relationships/customXml" Target="../ink/ink13625.xml"/><Relationship Id="rId19" Type="http://schemas.openxmlformats.org/officeDocument/2006/relationships/image" Target="../media/image8940.png"/><Relationship Id="rId14" Type="http://schemas.openxmlformats.org/officeDocument/2006/relationships/customXml" Target="../ink/ink13591.xml"/><Relationship Id="rId30" Type="http://schemas.openxmlformats.org/officeDocument/2006/relationships/customXml" Target="../ink/ink13599.xml"/><Relationship Id="rId35" Type="http://schemas.openxmlformats.org/officeDocument/2006/relationships/image" Target="../media/image9020.png"/><Relationship Id="rId56" Type="http://schemas.openxmlformats.org/officeDocument/2006/relationships/customXml" Target="../ink/ink13612.xml"/><Relationship Id="rId77" Type="http://schemas.openxmlformats.org/officeDocument/2006/relationships/image" Target="../media/image9230.png"/><Relationship Id="rId100" Type="http://schemas.openxmlformats.org/officeDocument/2006/relationships/customXml" Target="../ink/ink13634.xml"/><Relationship Id="rId105" Type="http://schemas.openxmlformats.org/officeDocument/2006/relationships/image" Target="../media/image9370.png"/><Relationship Id="rId8" Type="http://schemas.openxmlformats.org/officeDocument/2006/relationships/customXml" Target="../ink/ink13588.xml"/><Relationship Id="rId51" Type="http://schemas.openxmlformats.org/officeDocument/2006/relationships/image" Target="../media/image9100.png"/><Relationship Id="rId72" Type="http://schemas.openxmlformats.org/officeDocument/2006/relationships/customXml" Target="../ink/ink13620.xml"/><Relationship Id="rId93" Type="http://schemas.openxmlformats.org/officeDocument/2006/relationships/image" Target="../media/image9312.png"/><Relationship Id="rId98" Type="http://schemas.openxmlformats.org/officeDocument/2006/relationships/customXml" Target="../ink/ink13633.xml"/><Relationship Id="rId121" Type="http://schemas.openxmlformats.org/officeDocument/2006/relationships/image" Target="../media/image9450.png"/><Relationship Id="rId3" Type="http://schemas.openxmlformats.org/officeDocument/2006/relationships/image" Target="../media/image8860.png"/><Relationship Id="rId25" Type="http://schemas.openxmlformats.org/officeDocument/2006/relationships/image" Target="../media/image8970.png"/><Relationship Id="rId46" Type="http://schemas.openxmlformats.org/officeDocument/2006/relationships/customXml" Target="../ink/ink13607.xml"/><Relationship Id="rId67" Type="http://schemas.openxmlformats.org/officeDocument/2006/relationships/image" Target="../media/image9180.png"/><Relationship Id="rId116" Type="http://schemas.openxmlformats.org/officeDocument/2006/relationships/customXml" Target="../ink/ink13642.xml"/><Relationship Id="rId20" Type="http://schemas.openxmlformats.org/officeDocument/2006/relationships/customXml" Target="../ink/ink13594.xml"/><Relationship Id="rId41" Type="http://schemas.openxmlformats.org/officeDocument/2006/relationships/image" Target="../media/image9050.png"/><Relationship Id="rId62" Type="http://schemas.openxmlformats.org/officeDocument/2006/relationships/customXml" Target="../ink/ink13615.xml"/><Relationship Id="rId83" Type="http://schemas.openxmlformats.org/officeDocument/2006/relationships/image" Target="../media/image9260.png"/><Relationship Id="rId88" Type="http://schemas.openxmlformats.org/officeDocument/2006/relationships/customXml" Target="../ink/ink13628.xml"/><Relationship Id="rId111" Type="http://schemas.openxmlformats.org/officeDocument/2006/relationships/image" Target="../media/image9400.png"/><Relationship Id="rId15" Type="http://schemas.openxmlformats.org/officeDocument/2006/relationships/image" Target="../media/image8920.png"/><Relationship Id="rId36" Type="http://schemas.openxmlformats.org/officeDocument/2006/relationships/customXml" Target="../ink/ink13602.xml"/><Relationship Id="rId57" Type="http://schemas.openxmlformats.org/officeDocument/2006/relationships/image" Target="../media/image9130.png"/><Relationship Id="rId106" Type="http://schemas.openxmlformats.org/officeDocument/2006/relationships/customXml" Target="../ink/ink13637.xml"/><Relationship Id="rId10" Type="http://schemas.openxmlformats.org/officeDocument/2006/relationships/customXml" Target="../ink/ink13589.xml"/><Relationship Id="rId31" Type="http://schemas.openxmlformats.org/officeDocument/2006/relationships/image" Target="../media/image9000.png"/><Relationship Id="rId52" Type="http://schemas.openxmlformats.org/officeDocument/2006/relationships/customXml" Target="../ink/ink13610.xml"/><Relationship Id="rId73" Type="http://schemas.openxmlformats.org/officeDocument/2006/relationships/image" Target="../media/image9212.png"/><Relationship Id="rId78" Type="http://schemas.openxmlformats.org/officeDocument/2006/relationships/customXml" Target="../ink/ink13623.xml"/><Relationship Id="rId94" Type="http://schemas.openxmlformats.org/officeDocument/2006/relationships/customXml" Target="../ink/ink13631.xml"/><Relationship Id="rId99" Type="http://schemas.openxmlformats.org/officeDocument/2006/relationships/image" Target="../media/image9340.png"/><Relationship Id="rId101" Type="http://schemas.openxmlformats.org/officeDocument/2006/relationships/image" Target="../media/image9350.png"/><Relationship Id="rId122" Type="http://schemas.openxmlformats.org/officeDocument/2006/relationships/customXml" Target="../ink/ink13645.xml"/><Relationship Id="rId4" Type="http://schemas.openxmlformats.org/officeDocument/2006/relationships/customXml" Target="../ink/ink13586.xml"/><Relationship Id="rId9" Type="http://schemas.openxmlformats.org/officeDocument/2006/relationships/image" Target="../media/image8890.png"/></Relationships>
</file>

<file path=ppt/slides/_rels/slide297.xml.rels><?xml version="1.0" encoding="UTF-8" standalone="yes"?>
<Relationships xmlns="http://schemas.openxmlformats.org/package/2006/relationships"><Relationship Id="rId117" Type="http://schemas.openxmlformats.org/officeDocument/2006/relationships/image" Target="../media/image9430.png"/><Relationship Id="rId21" Type="http://schemas.openxmlformats.org/officeDocument/2006/relationships/image" Target="../media/image8950.png"/><Relationship Id="rId42" Type="http://schemas.openxmlformats.org/officeDocument/2006/relationships/customXml" Target="../ink/ink13666.xml"/><Relationship Id="rId63" Type="http://schemas.openxmlformats.org/officeDocument/2006/relationships/image" Target="../media/image9160.png"/><Relationship Id="rId84" Type="http://schemas.openxmlformats.org/officeDocument/2006/relationships/customXml" Target="../ink/ink13687.xml"/><Relationship Id="rId138" Type="http://schemas.openxmlformats.org/officeDocument/2006/relationships/customXml" Target="../ink/ink13713.xml"/><Relationship Id="rId107" Type="http://schemas.openxmlformats.org/officeDocument/2006/relationships/image" Target="../media/image9380.png"/><Relationship Id="rId11" Type="http://schemas.openxmlformats.org/officeDocument/2006/relationships/image" Target="../media/image8900.png"/><Relationship Id="rId32" Type="http://schemas.openxmlformats.org/officeDocument/2006/relationships/customXml" Target="../ink/ink13661.xml"/><Relationship Id="rId53" Type="http://schemas.openxmlformats.org/officeDocument/2006/relationships/image" Target="../media/image9112.png"/><Relationship Id="rId74" Type="http://schemas.openxmlformats.org/officeDocument/2006/relationships/customXml" Target="../ink/ink13682.xml"/><Relationship Id="rId128" Type="http://schemas.openxmlformats.org/officeDocument/2006/relationships/customXml" Target="../ink/ink13708.xml"/><Relationship Id="rId5" Type="http://schemas.openxmlformats.org/officeDocument/2006/relationships/image" Target="../media/image8870.png"/><Relationship Id="rId90" Type="http://schemas.openxmlformats.org/officeDocument/2006/relationships/customXml" Target="../ink/ink13690.xml"/><Relationship Id="rId95" Type="http://schemas.openxmlformats.org/officeDocument/2006/relationships/image" Target="../media/image9320.png"/><Relationship Id="rId22" Type="http://schemas.openxmlformats.org/officeDocument/2006/relationships/customXml" Target="../ink/ink13656.xml"/><Relationship Id="rId27" Type="http://schemas.openxmlformats.org/officeDocument/2006/relationships/image" Target="../media/image8980.png"/><Relationship Id="rId43" Type="http://schemas.openxmlformats.org/officeDocument/2006/relationships/image" Target="../media/image9060.png"/><Relationship Id="rId48" Type="http://schemas.openxmlformats.org/officeDocument/2006/relationships/customXml" Target="../ink/ink13669.xml"/><Relationship Id="rId64" Type="http://schemas.openxmlformats.org/officeDocument/2006/relationships/customXml" Target="../ink/ink13677.xml"/><Relationship Id="rId69" Type="http://schemas.openxmlformats.org/officeDocument/2006/relationships/image" Target="../media/image9190.png"/><Relationship Id="rId113" Type="http://schemas.openxmlformats.org/officeDocument/2006/relationships/image" Target="../media/image9412.png"/><Relationship Id="rId118" Type="http://schemas.openxmlformats.org/officeDocument/2006/relationships/customXml" Target="../ink/ink13704.xml"/><Relationship Id="rId134" Type="http://schemas.openxmlformats.org/officeDocument/2006/relationships/customXml" Target="../ink/ink13711.xml"/><Relationship Id="rId139" Type="http://schemas.openxmlformats.org/officeDocument/2006/relationships/image" Target="../media/image9530.png"/><Relationship Id="rId80" Type="http://schemas.openxmlformats.org/officeDocument/2006/relationships/customXml" Target="../ink/ink13685.xml"/><Relationship Id="rId85" Type="http://schemas.openxmlformats.org/officeDocument/2006/relationships/image" Target="../media/image9270.png"/><Relationship Id="rId12" Type="http://schemas.openxmlformats.org/officeDocument/2006/relationships/customXml" Target="../ink/ink13651.xml"/><Relationship Id="rId17" Type="http://schemas.openxmlformats.org/officeDocument/2006/relationships/image" Target="../media/image8930.png"/><Relationship Id="rId33" Type="http://schemas.openxmlformats.org/officeDocument/2006/relationships/image" Target="../media/image9012.png"/><Relationship Id="rId38" Type="http://schemas.openxmlformats.org/officeDocument/2006/relationships/customXml" Target="../ink/ink13664.xml"/><Relationship Id="rId59" Type="http://schemas.openxmlformats.org/officeDocument/2006/relationships/image" Target="../media/image9140.png"/><Relationship Id="rId103" Type="http://schemas.openxmlformats.org/officeDocument/2006/relationships/image" Target="../media/image9360.png"/><Relationship Id="rId108" Type="http://schemas.openxmlformats.org/officeDocument/2006/relationships/customXml" Target="../ink/ink13699.xml"/><Relationship Id="rId124" Type="http://schemas.openxmlformats.org/officeDocument/2006/relationships/image" Target="../media/image966.png"/><Relationship Id="rId129" Type="http://schemas.openxmlformats.org/officeDocument/2006/relationships/image" Target="../media/image9480.png"/><Relationship Id="rId54" Type="http://schemas.openxmlformats.org/officeDocument/2006/relationships/customXml" Target="../ink/ink13672.xml"/><Relationship Id="rId70" Type="http://schemas.openxmlformats.org/officeDocument/2006/relationships/customXml" Target="../ink/ink13680.xml"/><Relationship Id="rId75" Type="http://schemas.openxmlformats.org/officeDocument/2006/relationships/image" Target="../media/image9220.png"/><Relationship Id="rId91" Type="http://schemas.openxmlformats.org/officeDocument/2006/relationships/image" Target="../media/image9300.png"/><Relationship Id="rId96" Type="http://schemas.openxmlformats.org/officeDocument/2006/relationships/customXml" Target="../ink/ink13693.xml"/><Relationship Id="rId140" Type="http://schemas.openxmlformats.org/officeDocument/2006/relationships/customXml" Target="../ink/ink13714.xml"/><Relationship Id="rId145" Type="http://schemas.openxmlformats.org/officeDocument/2006/relationships/image" Target="../media/image9560.png"/><Relationship Id="rId1" Type="http://schemas.openxmlformats.org/officeDocument/2006/relationships/slideLayout" Target="../slideLayouts/slideLayout12.xml"/><Relationship Id="rId6" Type="http://schemas.openxmlformats.org/officeDocument/2006/relationships/customXml" Target="../ink/ink13648.xml"/><Relationship Id="rId23" Type="http://schemas.openxmlformats.org/officeDocument/2006/relationships/image" Target="../media/image8960.png"/><Relationship Id="rId28" Type="http://schemas.openxmlformats.org/officeDocument/2006/relationships/customXml" Target="../ink/ink13659.xml"/><Relationship Id="rId49" Type="http://schemas.openxmlformats.org/officeDocument/2006/relationships/image" Target="../media/image9090.png"/><Relationship Id="rId114" Type="http://schemas.openxmlformats.org/officeDocument/2006/relationships/customXml" Target="../ink/ink13702.xml"/><Relationship Id="rId119" Type="http://schemas.openxmlformats.org/officeDocument/2006/relationships/image" Target="../media/image9440.png"/><Relationship Id="rId44" Type="http://schemas.openxmlformats.org/officeDocument/2006/relationships/customXml" Target="../ink/ink13667.xml"/><Relationship Id="rId60" Type="http://schemas.openxmlformats.org/officeDocument/2006/relationships/customXml" Target="../ink/ink13675.xml"/><Relationship Id="rId65" Type="http://schemas.openxmlformats.org/officeDocument/2006/relationships/image" Target="../media/image9170.png"/><Relationship Id="rId81" Type="http://schemas.openxmlformats.org/officeDocument/2006/relationships/image" Target="../media/image9250.png"/><Relationship Id="rId86" Type="http://schemas.openxmlformats.org/officeDocument/2006/relationships/customXml" Target="../ink/ink13688.xml"/><Relationship Id="rId130" Type="http://schemas.openxmlformats.org/officeDocument/2006/relationships/customXml" Target="../ink/ink13709.xml"/><Relationship Id="rId135" Type="http://schemas.openxmlformats.org/officeDocument/2006/relationships/image" Target="../media/image9512.png"/><Relationship Id="rId13" Type="http://schemas.openxmlformats.org/officeDocument/2006/relationships/image" Target="../media/image8912.png"/><Relationship Id="rId18" Type="http://schemas.openxmlformats.org/officeDocument/2006/relationships/customXml" Target="../ink/ink13654.xml"/><Relationship Id="rId39" Type="http://schemas.openxmlformats.org/officeDocument/2006/relationships/image" Target="../media/image9040.png"/><Relationship Id="rId109" Type="http://schemas.openxmlformats.org/officeDocument/2006/relationships/image" Target="../media/image9390.png"/><Relationship Id="rId34" Type="http://schemas.openxmlformats.org/officeDocument/2006/relationships/customXml" Target="../ink/ink13662.xml"/><Relationship Id="rId50" Type="http://schemas.openxmlformats.org/officeDocument/2006/relationships/customXml" Target="../ink/ink13670.xml"/><Relationship Id="rId55" Type="http://schemas.openxmlformats.org/officeDocument/2006/relationships/image" Target="../media/image9120.png"/><Relationship Id="rId76" Type="http://schemas.openxmlformats.org/officeDocument/2006/relationships/customXml" Target="../ink/ink13683.xml"/><Relationship Id="rId97" Type="http://schemas.openxmlformats.org/officeDocument/2006/relationships/image" Target="../media/image9330.png"/><Relationship Id="rId104" Type="http://schemas.openxmlformats.org/officeDocument/2006/relationships/customXml" Target="../ink/ink13697.xml"/><Relationship Id="rId120" Type="http://schemas.openxmlformats.org/officeDocument/2006/relationships/customXml" Target="../ink/ink13705.xml"/><Relationship Id="rId125" Type="http://schemas.openxmlformats.org/officeDocument/2006/relationships/image" Target="../media/image967.svg"/><Relationship Id="rId141" Type="http://schemas.openxmlformats.org/officeDocument/2006/relationships/image" Target="../media/image9540.png"/><Relationship Id="rId7" Type="http://schemas.openxmlformats.org/officeDocument/2006/relationships/image" Target="../media/image8880.png"/><Relationship Id="rId71" Type="http://schemas.openxmlformats.org/officeDocument/2006/relationships/image" Target="../media/image9200.png"/><Relationship Id="rId92" Type="http://schemas.openxmlformats.org/officeDocument/2006/relationships/customXml" Target="../ink/ink13691.xml"/><Relationship Id="rId2" Type="http://schemas.openxmlformats.org/officeDocument/2006/relationships/customXml" Target="../ink/ink13646.xml"/><Relationship Id="rId29" Type="http://schemas.openxmlformats.org/officeDocument/2006/relationships/image" Target="../media/image8990.png"/><Relationship Id="rId24" Type="http://schemas.openxmlformats.org/officeDocument/2006/relationships/customXml" Target="../ink/ink13657.xml"/><Relationship Id="rId40" Type="http://schemas.openxmlformats.org/officeDocument/2006/relationships/customXml" Target="../ink/ink13665.xml"/><Relationship Id="rId45" Type="http://schemas.openxmlformats.org/officeDocument/2006/relationships/image" Target="../media/image9070.png"/><Relationship Id="rId66" Type="http://schemas.openxmlformats.org/officeDocument/2006/relationships/customXml" Target="../ink/ink13678.xml"/><Relationship Id="rId87" Type="http://schemas.openxmlformats.org/officeDocument/2006/relationships/image" Target="../media/image9280.png"/><Relationship Id="rId110" Type="http://schemas.openxmlformats.org/officeDocument/2006/relationships/customXml" Target="../ink/ink13700.xml"/><Relationship Id="rId115" Type="http://schemas.openxmlformats.org/officeDocument/2006/relationships/image" Target="../media/image9420.png"/><Relationship Id="rId131" Type="http://schemas.openxmlformats.org/officeDocument/2006/relationships/image" Target="../media/image9490.png"/><Relationship Id="rId136" Type="http://schemas.openxmlformats.org/officeDocument/2006/relationships/customXml" Target="../ink/ink13712.xml"/><Relationship Id="rId61" Type="http://schemas.openxmlformats.org/officeDocument/2006/relationships/image" Target="../media/image9150.png"/><Relationship Id="rId82" Type="http://schemas.openxmlformats.org/officeDocument/2006/relationships/customXml" Target="../ink/ink13686.xml"/><Relationship Id="rId19" Type="http://schemas.openxmlformats.org/officeDocument/2006/relationships/image" Target="../media/image8940.png"/><Relationship Id="rId14" Type="http://schemas.openxmlformats.org/officeDocument/2006/relationships/customXml" Target="../ink/ink13652.xml"/><Relationship Id="rId30" Type="http://schemas.openxmlformats.org/officeDocument/2006/relationships/customXml" Target="../ink/ink13660.xml"/><Relationship Id="rId35" Type="http://schemas.openxmlformats.org/officeDocument/2006/relationships/image" Target="../media/image9020.png"/><Relationship Id="rId56" Type="http://schemas.openxmlformats.org/officeDocument/2006/relationships/customXml" Target="../ink/ink13673.xml"/><Relationship Id="rId77" Type="http://schemas.openxmlformats.org/officeDocument/2006/relationships/image" Target="../media/image9230.png"/><Relationship Id="rId100" Type="http://schemas.openxmlformats.org/officeDocument/2006/relationships/customXml" Target="../ink/ink13695.xml"/><Relationship Id="rId105" Type="http://schemas.openxmlformats.org/officeDocument/2006/relationships/image" Target="../media/image9370.png"/><Relationship Id="rId126" Type="http://schemas.openxmlformats.org/officeDocument/2006/relationships/customXml" Target="../ink/ink13707.xml"/><Relationship Id="rId8" Type="http://schemas.openxmlformats.org/officeDocument/2006/relationships/customXml" Target="../ink/ink13649.xml"/><Relationship Id="rId51" Type="http://schemas.openxmlformats.org/officeDocument/2006/relationships/image" Target="../media/image9100.png"/><Relationship Id="rId72" Type="http://schemas.openxmlformats.org/officeDocument/2006/relationships/customXml" Target="../ink/ink13681.xml"/><Relationship Id="rId93" Type="http://schemas.openxmlformats.org/officeDocument/2006/relationships/image" Target="../media/image9312.png"/><Relationship Id="rId98" Type="http://schemas.openxmlformats.org/officeDocument/2006/relationships/customXml" Target="../ink/ink13694.xml"/><Relationship Id="rId121" Type="http://schemas.openxmlformats.org/officeDocument/2006/relationships/image" Target="../media/image9450.png"/><Relationship Id="rId142" Type="http://schemas.openxmlformats.org/officeDocument/2006/relationships/customXml" Target="../ink/ink13715.xml"/><Relationship Id="rId3" Type="http://schemas.openxmlformats.org/officeDocument/2006/relationships/image" Target="../media/image8860.png"/><Relationship Id="rId25" Type="http://schemas.openxmlformats.org/officeDocument/2006/relationships/image" Target="../media/image8970.png"/><Relationship Id="rId46" Type="http://schemas.openxmlformats.org/officeDocument/2006/relationships/customXml" Target="../ink/ink13668.xml"/><Relationship Id="rId67" Type="http://schemas.openxmlformats.org/officeDocument/2006/relationships/image" Target="../media/image9180.png"/><Relationship Id="rId116" Type="http://schemas.openxmlformats.org/officeDocument/2006/relationships/customXml" Target="../ink/ink13703.xml"/><Relationship Id="rId137" Type="http://schemas.openxmlformats.org/officeDocument/2006/relationships/image" Target="../media/image9520.png"/><Relationship Id="rId20" Type="http://schemas.openxmlformats.org/officeDocument/2006/relationships/customXml" Target="../ink/ink13655.xml"/><Relationship Id="rId41" Type="http://schemas.openxmlformats.org/officeDocument/2006/relationships/image" Target="../media/image9050.png"/><Relationship Id="rId62" Type="http://schemas.openxmlformats.org/officeDocument/2006/relationships/customXml" Target="../ink/ink13676.xml"/><Relationship Id="rId83" Type="http://schemas.openxmlformats.org/officeDocument/2006/relationships/image" Target="../media/image9260.png"/><Relationship Id="rId88" Type="http://schemas.openxmlformats.org/officeDocument/2006/relationships/customXml" Target="../ink/ink13689.xml"/><Relationship Id="rId111" Type="http://schemas.openxmlformats.org/officeDocument/2006/relationships/image" Target="../media/image9400.png"/><Relationship Id="rId132" Type="http://schemas.openxmlformats.org/officeDocument/2006/relationships/customXml" Target="../ink/ink13710.xml"/><Relationship Id="rId15" Type="http://schemas.openxmlformats.org/officeDocument/2006/relationships/image" Target="../media/image8920.png"/><Relationship Id="rId36" Type="http://schemas.openxmlformats.org/officeDocument/2006/relationships/customXml" Target="../ink/ink13663.xml"/><Relationship Id="rId57" Type="http://schemas.openxmlformats.org/officeDocument/2006/relationships/image" Target="../media/image9130.png"/><Relationship Id="rId106" Type="http://schemas.openxmlformats.org/officeDocument/2006/relationships/customXml" Target="../ink/ink13698.xml"/><Relationship Id="rId127" Type="http://schemas.openxmlformats.org/officeDocument/2006/relationships/image" Target="../media/image9470.png"/><Relationship Id="rId10" Type="http://schemas.openxmlformats.org/officeDocument/2006/relationships/customXml" Target="../ink/ink13650.xml"/><Relationship Id="rId31" Type="http://schemas.openxmlformats.org/officeDocument/2006/relationships/image" Target="../media/image9000.png"/><Relationship Id="rId52" Type="http://schemas.openxmlformats.org/officeDocument/2006/relationships/customXml" Target="../ink/ink13671.xml"/><Relationship Id="rId73" Type="http://schemas.openxmlformats.org/officeDocument/2006/relationships/image" Target="../media/image9212.png"/><Relationship Id="rId78" Type="http://schemas.openxmlformats.org/officeDocument/2006/relationships/customXml" Target="../ink/ink13684.xml"/><Relationship Id="rId94" Type="http://schemas.openxmlformats.org/officeDocument/2006/relationships/customXml" Target="../ink/ink13692.xml"/><Relationship Id="rId99" Type="http://schemas.openxmlformats.org/officeDocument/2006/relationships/image" Target="../media/image9340.png"/><Relationship Id="rId101" Type="http://schemas.openxmlformats.org/officeDocument/2006/relationships/image" Target="../media/image9350.png"/><Relationship Id="rId122" Type="http://schemas.openxmlformats.org/officeDocument/2006/relationships/customXml" Target="../ink/ink13706.xml"/><Relationship Id="rId143" Type="http://schemas.openxmlformats.org/officeDocument/2006/relationships/image" Target="../media/image9550.png"/><Relationship Id="rId4" Type="http://schemas.openxmlformats.org/officeDocument/2006/relationships/customXml" Target="../ink/ink13647.xml"/><Relationship Id="rId9" Type="http://schemas.openxmlformats.org/officeDocument/2006/relationships/image" Target="../media/image8890.png"/><Relationship Id="rId26" Type="http://schemas.openxmlformats.org/officeDocument/2006/relationships/customXml" Target="../ink/ink13658.xml"/><Relationship Id="rId47" Type="http://schemas.openxmlformats.org/officeDocument/2006/relationships/image" Target="../media/image9080.png"/><Relationship Id="rId68" Type="http://schemas.openxmlformats.org/officeDocument/2006/relationships/customXml" Target="../ink/ink13679.xml"/><Relationship Id="rId89" Type="http://schemas.openxmlformats.org/officeDocument/2006/relationships/image" Target="../media/image9290.png"/><Relationship Id="rId112" Type="http://schemas.openxmlformats.org/officeDocument/2006/relationships/customXml" Target="../ink/ink13701.xml"/><Relationship Id="rId133" Type="http://schemas.openxmlformats.org/officeDocument/2006/relationships/image" Target="../media/image9500.png"/><Relationship Id="rId16" Type="http://schemas.openxmlformats.org/officeDocument/2006/relationships/customXml" Target="../ink/ink13653.xml"/><Relationship Id="rId37" Type="http://schemas.openxmlformats.org/officeDocument/2006/relationships/image" Target="../media/image9030.png"/><Relationship Id="rId58" Type="http://schemas.openxmlformats.org/officeDocument/2006/relationships/customXml" Target="../ink/ink13674.xml"/><Relationship Id="rId79" Type="http://schemas.openxmlformats.org/officeDocument/2006/relationships/image" Target="../media/image9240.png"/><Relationship Id="rId102" Type="http://schemas.openxmlformats.org/officeDocument/2006/relationships/customXml" Target="../ink/ink13696.xml"/><Relationship Id="rId123" Type="http://schemas.openxmlformats.org/officeDocument/2006/relationships/image" Target="../media/image9460.png"/><Relationship Id="rId144" Type="http://schemas.openxmlformats.org/officeDocument/2006/relationships/customXml" Target="../ink/ink13716.xml"/></Relationships>
</file>

<file path=ppt/slides/_rels/slide298.xml.rels><?xml version="1.0" encoding="UTF-8" standalone="yes"?>
<Relationships xmlns="http://schemas.openxmlformats.org/package/2006/relationships"><Relationship Id="rId117" Type="http://schemas.openxmlformats.org/officeDocument/2006/relationships/image" Target="../media/image9430.png"/><Relationship Id="rId21" Type="http://schemas.openxmlformats.org/officeDocument/2006/relationships/image" Target="../media/image8950.png"/><Relationship Id="rId42" Type="http://schemas.openxmlformats.org/officeDocument/2006/relationships/customXml" Target="../ink/ink13737.xml"/><Relationship Id="rId63" Type="http://schemas.openxmlformats.org/officeDocument/2006/relationships/image" Target="../media/image9160.png"/><Relationship Id="rId84" Type="http://schemas.openxmlformats.org/officeDocument/2006/relationships/customXml" Target="../ink/ink13758.xml"/><Relationship Id="rId138" Type="http://schemas.openxmlformats.org/officeDocument/2006/relationships/customXml" Target="../ink/ink13784.xml"/><Relationship Id="rId107" Type="http://schemas.openxmlformats.org/officeDocument/2006/relationships/image" Target="../media/image9380.png"/><Relationship Id="rId11" Type="http://schemas.openxmlformats.org/officeDocument/2006/relationships/image" Target="../media/image8900.png"/><Relationship Id="rId32" Type="http://schemas.openxmlformats.org/officeDocument/2006/relationships/customXml" Target="../ink/ink13732.xml"/><Relationship Id="rId53" Type="http://schemas.openxmlformats.org/officeDocument/2006/relationships/image" Target="../media/image9112.png"/><Relationship Id="rId74" Type="http://schemas.openxmlformats.org/officeDocument/2006/relationships/customXml" Target="../ink/ink13753.xml"/><Relationship Id="rId128" Type="http://schemas.openxmlformats.org/officeDocument/2006/relationships/customXml" Target="../ink/ink13779.xml"/><Relationship Id="rId5" Type="http://schemas.openxmlformats.org/officeDocument/2006/relationships/image" Target="../media/image8870.png"/><Relationship Id="rId90" Type="http://schemas.openxmlformats.org/officeDocument/2006/relationships/customXml" Target="../ink/ink13761.xml"/><Relationship Id="rId95" Type="http://schemas.openxmlformats.org/officeDocument/2006/relationships/image" Target="../media/image9320.png"/><Relationship Id="rId22" Type="http://schemas.openxmlformats.org/officeDocument/2006/relationships/customXml" Target="../ink/ink13727.xml"/><Relationship Id="rId27" Type="http://schemas.openxmlformats.org/officeDocument/2006/relationships/image" Target="../media/image8980.png"/><Relationship Id="rId43" Type="http://schemas.openxmlformats.org/officeDocument/2006/relationships/image" Target="../media/image9060.png"/><Relationship Id="rId48" Type="http://schemas.openxmlformats.org/officeDocument/2006/relationships/customXml" Target="../ink/ink13740.xml"/><Relationship Id="rId64" Type="http://schemas.openxmlformats.org/officeDocument/2006/relationships/customXml" Target="../ink/ink13748.xml"/><Relationship Id="rId69" Type="http://schemas.openxmlformats.org/officeDocument/2006/relationships/image" Target="../media/image9190.png"/><Relationship Id="rId113" Type="http://schemas.openxmlformats.org/officeDocument/2006/relationships/image" Target="../media/image9412.png"/><Relationship Id="rId118" Type="http://schemas.openxmlformats.org/officeDocument/2006/relationships/customXml" Target="../ink/ink13775.xml"/><Relationship Id="rId134" Type="http://schemas.openxmlformats.org/officeDocument/2006/relationships/customXml" Target="../ink/ink13782.xml"/><Relationship Id="rId139" Type="http://schemas.openxmlformats.org/officeDocument/2006/relationships/image" Target="../media/image9530.png"/><Relationship Id="rId80" Type="http://schemas.openxmlformats.org/officeDocument/2006/relationships/customXml" Target="../ink/ink13756.xml"/><Relationship Id="rId85" Type="http://schemas.openxmlformats.org/officeDocument/2006/relationships/image" Target="../media/image9270.png"/><Relationship Id="rId12" Type="http://schemas.openxmlformats.org/officeDocument/2006/relationships/customXml" Target="../ink/ink13722.xml"/><Relationship Id="rId17" Type="http://schemas.openxmlformats.org/officeDocument/2006/relationships/image" Target="../media/image8930.png"/><Relationship Id="rId33" Type="http://schemas.openxmlformats.org/officeDocument/2006/relationships/image" Target="../media/image9012.png"/><Relationship Id="rId38" Type="http://schemas.openxmlformats.org/officeDocument/2006/relationships/customXml" Target="../ink/ink13735.xml"/><Relationship Id="rId59" Type="http://schemas.openxmlformats.org/officeDocument/2006/relationships/image" Target="../media/image9140.png"/><Relationship Id="rId103" Type="http://schemas.openxmlformats.org/officeDocument/2006/relationships/image" Target="../media/image9360.png"/><Relationship Id="rId108" Type="http://schemas.openxmlformats.org/officeDocument/2006/relationships/customXml" Target="../ink/ink13770.xml"/><Relationship Id="rId124" Type="http://schemas.openxmlformats.org/officeDocument/2006/relationships/image" Target="../media/image966.png"/><Relationship Id="rId129" Type="http://schemas.openxmlformats.org/officeDocument/2006/relationships/image" Target="../media/image9480.png"/><Relationship Id="rId54" Type="http://schemas.openxmlformats.org/officeDocument/2006/relationships/customXml" Target="../ink/ink13743.xml"/><Relationship Id="rId70" Type="http://schemas.openxmlformats.org/officeDocument/2006/relationships/customXml" Target="../ink/ink13751.xml"/><Relationship Id="rId75" Type="http://schemas.openxmlformats.org/officeDocument/2006/relationships/image" Target="../media/image9220.png"/><Relationship Id="rId91" Type="http://schemas.openxmlformats.org/officeDocument/2006/relationships/image" Target="../media/image9300.png"/><Relationship Id="rId96" Type="http://schemas.openxmlformats.org/officeDocument/2006/relationships/customXml" Target="../ink/ink13764.xml"/><Relationship Id="rId140" Type="http://schemas.openxmlformats.org/officeDocument/2006/relationships/customXml" Target="../ink/ink13785.xml"/><Relationship Id="rId145" Type="http://schemas.openxmlformats.org/officeDocument/2006/relationships/image" Target="../media/image9560.png"/><Relationship Id="rId1" Type="http://schemas.openxmlformats.org/officeDocument/2006/relationships/slideLayout" Target="../slideLayouts/slideLayout12.xml"/><Relationship Id="rId6" Type="http://schemas.openxmlformats.org/officeDocument/2006/relationships/customXml" Target="../ink/ink13719.xml"/><Relationship Id="rId23" Type="http://schemas.openxmlformats.org/officeDocument/2006/relationships/image" Target="../media/image8960.png"/><Relationship Id="rId28" Type="http://schemas.openxmlformats.org/officeDocument/2006/relationships/customXml" Target="../ink/ink13730.xml"/><Relationship Id="rId49" Type="http://schemas.openxmlformats.org/officeDocument/2006/relationships/image" Target="../media/image9090.png"/><Relationship Id="rId114" Type="http://schemas.openxmlformats.org/officeDocument/2006/relationships/customXml" Target="../ink/ink13773.xml"/><Relationship Id="rId119" Type="http://schemas.openxmlformats.org/officeDocument/2006/relationships/image" Target="../media/image9440.png"/><Relationship Id="rId44" Type="http://schemas.openxmlformats.org/officeDocument/2006/relationships/customXml" Target="../ink/ink13738.xml"/><Relationship Id="rId60" Type="http://schemas.openxmlformats.org/officeDocument/2006/relationships/customXml" Target="../ink/ink13746.xml"/><Relationship Id="rId65" Type="http://schemas.openxmlformats.org/officeDocument/2006/relationships/image" Target="../media/image9170.png"/><Relationship Id="rId81" Type="http://schemas.openxmlformats.org/officeDocument/2006/relationships/image" Target="../media/image9250.png"/><Relationship Id="rId86" Type="http://schemas.openxmlformats.org/officeDocument/2006/relationships/customXml" Target="../ink/ink13759.xml"/><Relationship Id="rId130" Type="http://schemas.openxmlformats.org/officeDocument/2006/relationships/customXml" Target="../ink/ink13780.xml"/><Relationship Id="rId135" Type="http://schemas.openxmlformats.org/officeDocument/2006/relationships/image" Target="../media/image9512.png"/><Relationship Id="rId13" Type="http://schemas.openxmlformats.org/officeDocument/2006/relationships/image" Target="../media/image8912.png"/><Relationship Id="rId18" Type="http://schemas.openxmlformats.org/officeDocument/2006/relationships/customXml" Target="../ink/ink13725.xml"/><Relationship Id="rId39" Type="http://schemas.openxmlformats.org/officeDocument/2006/relationships/image" Target="../media/image9040.png"/><Relationship Id="rId109" Type="http://schemas.openxmlformats.org/officeDocument/2006/relationships/image" Target="../media/image9390.png"/><Relationship Id="rId34" Type="http://schemas.openxmlformats.org/officeDocument/2006/relationships/customXml" Target="../ink/ink13733.xml"/><Relationship Id="rId50" Type="http://schemas.openxmlformats.org/officeDocument/2006/relationships/customXml" Target="../ink/ink13741.xml"/><Relationship Id="rId55" Type="http://schemas.openxmlformats.org/officeDocument/2006/relationships/image" Target="../media/image9120.png"/><Relationship Id="rId76" Type="http://schemas.openxmlformats.org/officeDocument/2006/relationships/customXml" Target="../ink/ink13754.xml"/><Relationship Id="rId97" Type="http://schemas.openxmlformats.org/officeDocument/2006/relationships/image" Target="../media/image9330.png"/><Relationship Id="rId104" Type="http://schemas.openxmlformats.org/officeDocument/2006/relationships/customXml" Target="../ink/ink13768.xml"/><Relationship Id="rId120" Type="http://schemas.openxmlformats.org/officeDocument/2006/relationships/customXml" Target="../ink/ink13776.xml"/><Relationship Id="rId125" Type="http://schemas.openxmlformats.org/officeDocument/2006/relationships/image" Target="../media/image967.svg"/><Relationship Id="rId141" Type="http://schemas.openxmlformats.org/officeDocument/2006/relationships/image" Target="../media/image9540.png"/><Relationship Id="rId7" Type="http://schemas.openxmlformats.org/officeDocument/2006/relationships/image" Target="../media/image8880.png"/><Relationship Id="rId71" Type="http://schemas.openxmlformats.org/officeDocument/2006/relationships/image" Target="../media/image9200.png"/><Relationship Id="rId92" Type="http://schemas.openxmlformats.org/officeDocument/2006/relationships/customXml" Target="../ink/ink13762.xml"/><Relationship Id="rId2" Type="http://schemas.openxmlformats.org/officeDocument/2006/relationships/customXml" Target="../ink/ink13717.xml"/><Relationship Id="rId29" Type="http://schemas.openxmlformats.org/officeDocument/2006/relationships/image" Target="../media/image8990.png"/><Relationship Id="rId24" Type="http://schemas.openxmlformats.org/officeDocument/2006/relationships/customXml" Target="../ink/ink13728.xml"/><Relationship Id="rId40" Type="http://schemas.openxmlformats.org/officeDocument/2006/relationships/customXml" Target="../ink/ink13736.xml"/><Relationship Id="rId45" Type="http://schemas.openxmlformats.org/officeDocument/2006/relationships/image" Target="../media/image9070.png"/><Relationship Id="rId66" Type="http://schemas.openxmlformats.org/officeDocument/2006/relationships/customXml" Target="../ink/ink13749.xml"/><Relationship Id="rId87" Type="http://schemas.openxmlformats.org/officeDocument/2006/relationships/image" Target="../media/image9280.png"/><Relationship Id="rId110" Type="http://schemas.openxmlformats.org/officeDocument/2006/relationships/customXml" Target="../ink/ink13771.xml"/><Relationship Id="rId115" Type="http://schemas.openxmlformats.org/officeDocument/2006/relationships/image" Target="../media/image9420.png"/><Relationship Id="rId131" Type="http://schemas.openxmlformats.org/officeDocument/2006/relationships/image" Target="../media/image9490.png"/><Relationship Id="rId136" Type="http://schemas.openxmlformats.org/officeDocument/2006/relationships/customXml" Target="../ink/ink13783.xml"/><Relationship Id="rId61" Type="http://schemas.openxmlformats.org/officeDocument/2006/relationships/image" Target="../media/image9150.png"/><Relationship Id="rId82" Type="http://schemas.openxmlformats.org/officeDocument/2006/relationships/customXml" Target="../ink/ink13757.xml"/><Relationship Id="rId19" Type="http://schemas.openxmlformats.org/officeDocument/2006/relationships/image" Target="../media/image8940.png"/><Relationship Id="rId14" Type="http://schemas.openxmlformats.org/officeDocument/2006/relationships/customXml" Target="../ink/ink13723.xml"/><Relationship Id="rId30" Type="http://schemas.openxmlformats.org/officeDocument/2006/relationships/customXml" Target="../ink/ink13731.xml"/><Relationship Id="rId35" Type="http://schemas.openxmlformats.org/officeDocument/2006/relationships/image" Target="../media/image9020.png"/><Relationship Id="rId56" Type="http://schemas.openxmlformats.org/officeDocument/2006/relationships/customXml" Target="../ink/ink13744.xml"/><Relationship Id="rId77" Type="http://schemas.openxmlformats.org/officeDocument/2006/relationships/image" Target="../media/image9230.png"/><Relationship Id="rId100" Type="http://schemas.openxmlformats.org/officeDocument/2006/relationships/customXml" Target="../ink/ink13766.xml"/><Relationship Id="rId105" Type="http://schemas.openxmlformats.org/officeDocument/2006/relationships/image" Target="../media/image9370.png"/><Relationship Id="rId126" Type="http://schemas.openxmlformats.org/officeDocument/2006/relationships/customXml" Target="../ink/ink13778.xml"/><Relationship Id="rId8" Type="http://schemas.openxmlformats.org/officeDocument/2006/relationships/customXml" Target="../ink/ink13720.xml"/><Relationship Id="rId51" Type="http://schemas.openxmlformats.org/officeDocument/2006/relationships/image" Target="../media/image9100.png"/><Relationship Id="rId72" Type="http://schemas.openxmlformats.org/officeDocument/2006/relationships/customXml" Target="../ink/ink13752.xml"/><Relationship Id="rId93" Type="http://schemas.openxmlformats.org/officeDocument/2006/relationships/image" Target="../media/image9312.png"/><Relationship Id="rId98" Type="http://schemas.openxmlformats.org/officeDocument/2006/relationships/customXml" Target="../ink/ink13765.xml"/><Relationship Id="rId121" Type="http://schemas.openxmlformats.org/officeDocument/2006/relationships/image" Target="../media/image9450.png"/><Relationship Id="rId142" Type="http://schemas.openxmlformats.org/officeDocument/2006/relationships/customXml" Target="../ink/ink13786.xml"/><Relationship Id="rId3" Type="http://schemas.openxmlformats.org/officeDocument/2006/relationships/image" Target="../media/image8860.png"/><Relationship Id="rId25" Type="http://schemas.openxmlformats.org/officeDocument/2006/relationships/image" Target="../media/image8970.png"/><Relationship Id="rId46" Type="http://schemas.openxmlformats.org/officeDocument/2006/relationships/customXml" Target="../ink/ink13739.xml"/><Relationship Id="rId67" Type="http://schemas.openxmlformats.org/officeDocument/2006/relationships/image" Target="../media/image9180.png"/><Relationship Id="rId116" Type="http://schemas.openxmlformats.org/officeDocument/2006/relationships/customXml" Target="../ink/ink13774.xml"/><Relationship Id="rId137" Type="http://schemas.openxmlformats.org/officeDocument/2006/relationships/image" Target="../media/image9520.png"/><Relationship Id="rId20" Type="http://schemas.openxmlformats.org/officeDocument/2006/relationships/customXml" Target="../ink/ink13726.xml"/><Relationship Id="rId41" Type="http://schemas.openxmlformats.org/officeDocument/2006/relationships/image" Target="../media/image9050.png"/><Relationship Id="rId62" Type="http://schemas.openxmlformats.org/officeDocument/2006/relationships/customXml" Target="../ink/ink13747.xml"/><Relationship Id="rId83" Type="http://schemas.openxmlformats.org/officeDocument/2006/relationships/image" Target="../media/image9260.png"/><Relationship Id="rId88" Type="http://schemas.openxmlformats.org/officeDocument/2006/relationships/customXml" Target="../ink/ink13760.xml"/><Relationship Id="rId111" Type="http://schemas.openxmlformats.org/officeDocument/2006/relationships/image" Target="../media/image9400.png"/><Relationship Id="rId132" Type="http://schemas.openxmlformats.org/officeDocument/2006/relationships/customXml" Target="../ink/ink13781.xml"/><Relationship Id="rId15" Type="http://schemas.openxmlformats.org/officeDocument/2006/relationships/image" Target="../media/image8920.png"/><Relationship Id="rId36" Type="http://schemas.openxmlformats.org/officeDocument/2006/relationships/customXml" Target="../ink/ink13734.xml"/><Relationship Id="rId57" Type="http://schemas.openxmlformats.org/officeDocument/2006/relationships/image" Target="../media/image9130.png"/><Relationship Id="rId106" Type="http://schemas.openxmlformats.org/officeDocument/2006/relationships/customXml" Target="../ink/ink13769.xml"/><Relationship Id="rId127" Type="http://schemas.openxmlformats.org/officeDocument/2006/relationships/image" Target="../media/image9470.png"/><Relationship Id="rId10" Type="http://schemas.openxmlformats.org/officeDocument/2006/relationships/customXml" Target="../ink/ink13721.xml"/><Relationship Id="rId31" Type="http://schemas.openxmlformats.org/officeDocument/2006/relationships/image" Target="../media/image9000.png"/><Relationship Id="rId52" Type="http://schemas.openxmlformats.org/officeDocument/2006/relationships/customXml" Target="../ink/ink13742.xml"/><Relationship Id="rId73" Type="http://schemas.openxmlformats.org/officeDocument/2006/relationships/image" Target="../media/image9212.png"/><Relationship Id="rId78" Type="http://schemas.openxmlformats.org/officeDocument/2006/relationships/customXml" Target="../ink/ink13755.xml"/><Relationship Id="rId94" Type="http://schemas.openxmlformats.org/officeDocument/2006/relationships/customXml" Target="../ink/ink13763.xml"/><Relationship Id="rId99" Type="http://schemas.openxmlformats.org/officeDocument/2006/relationships/image" Target="../media/image9340.png"/><Relationship Id="rId101" Type="http://schemas.openxmlformats.org/officeDocument/2006/relationships/image" Target="../media/image9350.png"/><Relationship Id="rId122" Type="http://schemas.openxmlformats.org/officeDocument/2006/relationships/customXml" Target="../ink/ink13777.xml"/><Relationship Id="rId143" Type="http://schemas.openxmlformats.org/officeDocument/2006/relationships/image" Target="../media/image9550.png"/><Relationship Id="rId4" Type="http://schemas.openxmlformats.org/officeDocument/2006/relationships/customXml" Target="../ink/ink13718.xml"/><Relationship Id="rId9" Type="http://schemas.openxmlformats.org/officeDocument/2006/relationships/image" Target="../media/image8890.png"/><Relationship Id="rId26" Type="http://schemas.openxmlformats.org/officeDocument/2006/relationships/customXml" Target="../ink/ink13729.xml"/><Relationship Id="rId47" Type="http://schemas.openxmlformats.org/officeDocument/2006/relationships/image" Target="../media/image9080.png"/><Relationship Id="rId68" Type="http://schemas.openxmlformats.org/officeDocument/2006/relationships/customXml" Target="../ink/ink13750.xml"/><Relationship Id="rId89" Type="http://schemas.openxmlformats.org/officeDocument/2006/relationships/image" Target="../media/image9290.png"/><Relationship Id="rId112" Type="http://schemas.openxmlformats.org/officeDocument/2006/relationships/customXml" Target="../ink/ink13772.xml"/><Relationship Id="rId133" Type="http://schemas.openxmlformats.org/officeDocument/2006/relationships/image" Target="../media/image9500.png"/><Relationship Id="rId16" Type="http://schemas.openxmlformats.org/officeDocument/2006/relationships/customXml" Target="../ink/ink13724.xml"/><Relationship Id="rId37" Type="http://schemas.openxmlformats.org/officeDocument/2006/relationships/image" Target="../media/image9030.png"/><Relationship Id="rId58" Type="http://schemas.openxmlformats.org/officeDocument/2006/relationships/customXml" Target="../ink/ink13745.xml"/><Relationship Id="rId79" Type="http://schemas.openxmlformats.org/officeDocument/2006/relationships/image" Target="../media/image9240.png"/><Relationship Id="rId102" Type="http://schemas.openxmlformats.org/officeDocument/2006/relationships/customXml" Target="../ink/ink13767.xml"/><Relationship Id="rId123" Type="http://schemas.openxmlformats.org/officeDocument/2006/relationships/image" Target="../media/image9460.png"/><Relationship Id="rId144" Type="http://schemas.openxmlformats.org/officeDocument/2006/relationships/customXml" Target="../ink/ink13787.xml"/></Relationships>
</file>

<file path=ppt/slides/_rels/slide299.xml.rels><?xml version="1.0" encoding="UTF-8" standalone="yes"?>
<Relationships xmlns="http://schemas.openxmlformats.org/package/2006/relationships"><Relationship Id="rId117" Type="http://schemas.openxmlformats.org/officeDocument/2006/relationships/image" Target="../media/image9430.png"/><Relationship Id="rId21" Type="http://schemas.openxmlformats.org/officeDocument/2006/relationships/image" Target="../media/image8950.png"/><Relationship Id="rId42" Type="http://schemas.openxmlformats.org/officeDocument/2006/relationships/customXml" Target="../ink/ink13808.xml"/><Relationship Id="rId63" Type="http://schemas.openxmlformats.org/officeDocument/2006/relationships/image" Target="../media/image9160.png"/><Relationship Id="rId84" Type="http://schemas.openxmlformats.org/officeDocument/2006/relationships/customXml" Target="../ink/ink13829.xml"/><Relationship Id="rId138" Type="http://schemas.openxmlformats.org/officeDocument/2006/relationships/customXml" Target="../ink/ink13855.xml"/><Relationship Id="rId107" Type="http://schemas.openxmlformats.org/officeDocument/2006/relationships/image" Target="../media/image9380.png"/><Relationship Id="rId11" Type="http://schemas.openxmlformats.org/officeDocument/2006/relationships/image" Target="../media/image8900.png"/><Relationship Id="rId32" Type="http://schemas.openxmlformats.org/officeDocument/2006/relationships/customXml" Target="../ink/ink13803.xml"/><Relationship Id="rId53" Type="http://schemas.openxmlformats.org/officeDocument/2006/relationships/image" Target="../media/image9112.png"/><Relationship Id="rId74" Type="http://schemas.openxmlformats.org/officeDocument/2006/relationships/customXml" Target="../ink/ink13824.xml"/><Relationship Id="rId128" Type="http://schemas.openxmlformats.org/officeDocument/2006/relationships/customXml" Target="../ink/ink13850.xml"/><Relationship Id="rId5" Type="http://schemas.openxmlformats.org/officeDocument/2006/relationships/image" Target="../media/image8870.png"/><Relationship Id="rId90" Type="http://schemas.openxmlformats.org/officeDocument/2006/relationships/customXml" Target="../ink/ink13832.xml"/><Relationship Id="rId95" Type="http://schemas.openxmlformats.org/officeDocument/2006/relationships/image" Target="../media/image9320.png"/><Relationship Id="rId22" Type="http://schemas.openxmlformats.org/officeDocument/2006/relationships/customXml" Target="../ink/ink13798.xml"/><Relationship Id="rId27" Type="http://schemas.openxmlformats.org/officeDocument/2006/relationships/image" Target="../media/image8980.png"/><Relationship Id="rId43" Type="http://schemas.openxmlformats.org/officeDocument/2006/relationships/image" Target="../media/image9060.png"/><Relationship Id="rId48" Type="http://schemas.openxmlformats.org/officeDocument/2006/relationships/customXml" Target="../ink/ink13811.xml"/><Relationship Id="rId64" Type="http://schemas.openxmlformats.org/officeDocument/2006/relationships/customXml" Target="../ink/ink13819.xml"/><Relationship Id="rId69" Type="http://schemas.openxmlformats.org/officeDocument/2006/relationships/image" Target="../media/image9190.png"/><Relationship Id="rId113" Type="http://schemas.openxmlformats.org/officeDocument/2006/relationships/image" Target="../media/image9412.png"/><Relationship Id="rId118" Type="http://schemas.openxmlformats.org/officeDocument/2006/relationships/customXml" Target="../ink/ink13846.xml"/><Relationship Id="rId134" Type="http://schemas.openxmlformats.org/officeDocument/2006/relationships/customXml" Target="../ink/ink13853.xml"/><Relationship Id="rId139" Type="http://schemas.openxmlformats.org/officeDocument/2006/relationships/image" Target="../media/image9530.png"/><Relationship Id="rId80" Type="http://schemas.openxmlformats.org/officeDocument/2006/relationships/customXml" Target="../ink/ink13827.xml"/><Relationship Id="rId85" Type="http://schemas.openxmlformats.org/officeDocument/2006/relationships/image" Target="../media/image9270.png"/><Relationship Id="rId12" Type="http://schemas.openxmlformats.org/officeDocument/2006/relationships/customXml" Target="../ink/ink13793.xml"/><Relationship Id="rId17" Type="http://schemas.openxmlformats.org/officeDocument/2006/relationships/image" Target="../media/image8930.png"/><Relationship Id="rId33" Type="http://schemas.openxmlformats.org/officeDocument/2006/relationships/image" Target="../media/image9012.png"/><Relationship Id="rId38" Type="http://schemas.openxmlformats.org/officeDocument/2006/relationships/customXml" Target="../ink/ink13806.xml"/><Relationship Id="rId59" Type="http://schemas.openxmlformats.org/officeDocument/2006/relationships/image" Target="../media/image9140.png"/><Relationship Id="rId103" Type="http://schemas.openxmlformats.org/officeDocument/2006/relationships/image" Target="../media/image9360.png"/><Relationship Id="rId108" Type="http://schemas.openxmlformats.org/officeDocument/2006/relationships/customXml" Target="../ink/ink13841.xml"/><Relationship Id="rId124" Type="http://schemas.openxmlformats.org/officeDocument/2006/relationships/image" Target="../media/image966.png"/><Relationship Id="rId129" Type="http://schemas.openxmlformats.org/officeDocument/2006/relationships/image" Target="../media/image9480.png"/><Relationship Id="rId54" Type="http://schemas.openxmlformats.org/officeDocument/2006/relationships/customXml" Target="../ink/ink13814.xml"/><Relationship Id="rId70" Type="http://schemas.openxmlformats.org/officeDocument/2006/relationships/customXml" Target="../ink/ink13822.xml"/><Relationship Id="rId75" Type="http://schemas.openxmlformats.org/officeDocument/2006/relationships/image" Target="../media/image9220.png"/><Relationship Id="rId91" Type="http://schemas.openxmlformats.org/officeDocument/2006/relationships/image" Target="../media/image9300.png"/><Relationship Id="rId96" Type="http://schemas.openxmlformats.org/officeDocument/2006/relationships/customXml" Target="../ink/ink13835.xml"/><Relationship Id="rId140" Type="http://schemas.openxmlformats.org/officeDocument/2006/relationships/customXml" Target="../ink/ink13856.xml"/><Relationship Id="rId145" Type="http://schemas.openxmlformats.org/officeDocument/2006/relationships/image" Target="../media/image9560.png"/><Relationship Id="rId1" Type="http://schemas.openxmlformats.org/officeDocument/2006/relationships/slideLayout" Target="../slideLayouts/slideLayout12.xml"/><Relationship Id="rId6" Type="http://schemas.openxmlformats.org/officeDocument/2006/relationships/customXml" Target="../ink/ink13790.xml"/><Relationship Id="rId23" Type="http://schemas.openxmlformats.org/officeDocument/2006/relationships/image" Target="../media/image8960.png"/><Relationship Id="rId28" Type="http://schemas.openxmlformats.org/officeDocument/2006/relationships/customXml" Target="../ink/ink13801.xml"/><Relationship Id="rId49" Type="http://schemas.openxmlformats.org/officeDocument/2006/relationships/image" Target="../media/image9090.png"/><Relationship Id="rId114" Type="http://schemas.openxmlformats.org/officeDocument/2006/relationships/customXml" Target="../ink/ink13844.xml"/><Relationship Id="rId119" Type="http://schemas.openxmlformats.org/officeDocument/2006/relationships/image" Target="../media/image9440.png"/><Relationship Id="rId44" Type="http://schemas.openxmlformats.org/officeDocument/2006/relationships/customXml" Target="../ink/ink13809.xml"/><Relationship Id="rId60" Type="http://schemas.openxmlformats.org/officeDocument/2006/relationships/customXml" Target="../ink/ink13817.xml"/><Relationship Id="rId65" Type="http://schemas.openxmlformats.org/officeDocument/2006/relationships/image" Target="../media/image9170.png"/><Relationship Id="rId81" Type="http://schemas.openxmlformats.org/officeDocument/2006/relationships/image" Target="../media/image9250.png"/><Relationship Id="rId86" Type="http://schemas.openxmlformats.org/officeDocument/2006/relationships/customXml" Target="../ink/ink13830.xml"/><Relationship Id="rId130" Type="http://schemas.openxmlformats.org/officeDocument/2006/relationships/customXml" Target="../ink/ink13851.xml"/><Relationship Id="rId135" Type="http://schemas.openxmlformats.org/officeDocument/2006/relationships/image" Target="../media/image9512.png"/><Relationship Id="rId13" Type="http://schemas.openxmlformats.org/officeDocument/2006/relationships/image" Target="../media/image8912.png"/><Relationship Id="rId18" Type="http://schemas.openxmlformats.org/officeDocument/2006/relationships/customXml" Target="../ink/ink13796.xml"/><Relationship Id="rId39" Type="http://schemas.openxmlformats.org/officeDocument/2006/relationships/image" Target="../media/image9040.png"/><Relationship Id="rId109" Type="http://schemas.openxmlformats.org/officeDocument/2006/relationships/image" Target="../media/image9390.png"/><Relationship Id="rId34" Type="http://schemas.openxmlformats.org/officeDocument/2006/relationships/customXml" Target="../ink/ink13804.xml"/><Relationship Id="rId50" Type="http://schemas.openxmlformats.org/officeDocument/2006/relationships/customXml" Target="../ink/ink13812.xml"/><Relationship Id="rId55" Type="http://schemas.openxmlformats.org/officeDocument/2006/relationships/image" Target="../media/image9120.png"/><Relationship Id="rId76" Type="http://schemas.openxmlformats.org/officeDocument/2006/relationships/customXml" Target="../ink/ink13825.xml"/><Relationship Id="rId97" Type="http://schemas.openxmlformats.org/officeDocument/2006/relationships/image" Target="../media/image9330.png"/><Relationship Id="rId104" Type="http://schemas.openxmlformats.org/officeDocument/2006/relationships/customXml" Target="../ink/ink13839.xml"/><Relationship Id="rId120" Type="http://schemas.openxmlformats.org/officeDocument/2006/relationships/customXml" Target="../ink/ink13847.xml"/><Relationship Id="rId125" Type="http://schemas.openxmlformats.org/officeDocument/2006/relationships/image" Target="../media/image967.svg"/><Relationship Id="rId141" Type="http://schemas.openxmlformats.org/officeDocument/2006/relationships/image" Target="../media/image9540.png"/><Relationship Id="rId7" Type="http://schemas.openxmlformats.org/officeDocument/2006/relationships/image" Target="../media/image8880.png"/><Relationship Id="rId71" Type="http://schemas.openxmlformats.org/officeDocument/2006/relationships/image" Target="../media/image9200.png"/><Relationship Id="rId92" Type="http://schemas.openxmlformats.org/officeDocument/2006/relationships/customXml" Target="../ink/ink13833.xml"/><Relationship Id="rId2" Type="http://schemas.openxmlformats.org/officeDocument/2006/relationships/customXml" Target="../ink/ink13788.xml"/><Relationship Id="rId29" Type="http://schemas.openxmlformats.org/officeDocument/2006/relationships/image" Target="../media/image8990.png"/><Relationship Id="rId24" Type="http://schemas.openxmlformats.org/officeDocument/2006/relationships/customXml" Target="../ink/ink13799.xml"/><Relationship Id="rId40" Type="http://schemas.openxmlformats.org/officeDocument/2006/relationships/customXml" Target="../ink/ink13807.xml"/><Relationship Id="rId45" Type="http://schemas.openxmlformats.org/officeDocument/2006/relationships/image" Target="../media/image9070.png"/><Relationship Id="rId66" Type="http://schemas.openxmlformats.org/officeDocument/2006/relationships/customXml" Target="../ink/ink13820.xml"/><Relationship Id="rId87" Type="http://schemas.openxmlformats.org/officeDocument/2006/relationships/image" Target="../media/image9280.png"/><Relationship Id="rId110" Type="http://schemas.openxmlformats.org/officeDocument/2006/relationships/customXml" Target="../ink/ink13842.xml"/><Relationship Id="rId115" Type="http://schemas.openxmlformats.org/officeDocument/2006/relationships/image" Target="../media/image9420.png"/><Relationship Id="rId131" Type="http://schemas.openxmlformats.org/officeDocument/2006/relationships/image" Target="../media/image9490.png"/><Relationship Id="rId136" Type="http://schemas.openxmlformats.org/officeDocument/2006/relationships/customXml" Target="../ink/ink13854.xml"/><Relationship Id="rId61" Type="http://schemas.openxmlformats.org/officeDocument/2006/relationships/image" Target="../media/image9150.png"/><Relationship Id="rId82" Type="http://schemas.openxmlformats.org/officeDocument/2006/relationships/customXml" Target="../ink/ink13828.xml"/><Relationship Id="rId19" Type="http://schemas.openxmlformats.org/officeDocument/2006/relationships/image" Target="../media/image8940.png"/><Relationship Id="rId14" Type="http://schemas.openxmlformats.org/officeDocument/2006/relationships/customXml" Target="../ink/ink13794.xml"/><Relationship Id="rId30" Type="http://schemas.openxmlformats.org/officeDocument/2006/relationships/customXml" Target="../ink/ink13802.xml"/><Relationship Id="rId35" Type="http://schemas.openxmlformats.org/officeDocument/2006/relationships/image" Target="../media/image9020.png"/><Relationship Id="rId56" Type="http://schemas.openxmlformats.org/officeDocument/2006/relationships/customXml" Target="../ink/ink13815.xml"/><Relationship Id="rId77" Type="http://schemas.openxmlformats.org/officeDocument/2006/relationships/image" Target="../media/image9230.png"/><Relationship Id="rId100" Type="http://schemas.openxmlformats.org/officeDocument/2006/relationships/customXml" Target="../ink/ink13837.xml"/><Relationship Id="rId105" Type="http://schemas.openxmlformats.org/officeDocument/2006/relationships/image" Target="../media/image9370.png"/><Relationship Id="rId126" Type="http://schemas.openxmlformats.org/officeDocument/2006/relationships/customXml" Target="../ink/ink13849.xml"/><Relationship Id="rId8" Type="http://schemas.openxmlformats.org/officeDocument/2006/relationships/customXml" Target="../ink/ink13791.xml"/><Relationship Id="rId51" Type="http://schemas.openxmlformats.org/officeDocument/2006/relationships/image" Target="../media/image9100.png"/><Relationship Id="rId72" Type="http://schemas.openxmlformats.org/officeDocument/2006/relationships/customXml" Target="../ink/ink13823.xml"/><Relationship Id="rId93" Type="http://schemas.openxmlformats.org/officeDocument/2006/relationships/image" Target="../media/image9312.png"/><Relationship Id="rId98" Type="http://schemas.openxmlformats.org/officeDocument/2006/relationships/customXml" Target="../ink/ink13836.xml"/><Relationship Id="rId121" Type="http://schemas.openxmlformats.org/officeDocument/2006/relationships/image" Target="../media/image9450.png"/><Relationship Id="rId142" Type="http://schemas.openxmlformats.org/officeDocument/2006/relationships/customXml" Target="../ink/ink13857.xml"/><Relationship Id="rId3" Type="http://schemas.openxmlformats.org/officeDocument/2006/relationships/image" Target="../media/image8860.png"/><Relationship Id="rId25" Type="http://schemas.openxmlformats.org/officeDocument/2006/relationships/image" Target="../media/image8970.png"/><Relationship Id="rId46" Type="http://schemas.openxmlformats.org/officeDocument/2006/relationships/customXml" Target="../ink/ink13810.xml"/><Relationship Id="rId67" Type="http://schemas.openxmlformats.org/officeDocument/2006/relationships/image" Target="../media/image9180.png"/><Relationship Id="rId116" Type="http://schemas.openxmlformats.org/officeDocument/2006/relationships/customXml" Target="../ink/ink13845.xml"/><Relationship Id="rId137" Type="http://schemas.openxmlformats.org/officeDocument/2006/relationships/image" Target="../media/image9520.png"/><Relationship Id="rId20" Type="http://schemas.openxmlformats.org/officeDocument/2006/relationships/customXml" Target="../ink/ink13797.xml"/><Relationship Id="rId41" Type="http://schemas.openxmlformats.org/officeDocument/2006/relationships/image" Target="../media/image9050.png"/><Relationship Id="rId62" Type="http://schemas.openxmlformats.org/officeDocument/2006/relationships/customXml" Target="../ink/ink13818.xml"/><Relationship Id="rId83" Type="http://schemas.openxmlformats.org/officeDocument/2006/relationships/image" Target="../media/image9260.png"/><Relationship Id="rId88" Type="http://schemas.openxmlformats.org/officeDocument/2006/relationships/customXml" Target="../ink/ink13831.xml"/><Relationship Id="rId111" Type="http://schemas.openxmlformats.org/officeDocument/2006/relationships/image" Target="../media/image9400.png"/><Relationship Id="rId132" Type="http://schemas.openxmlformats.org/officeDocument/2006/relationships/customXml" Target="../ink/ink13852.xml"/><Relationship Id="rId15" Type="http://schemas.openxmlformats.org/officeDocument/2006/relationships/image" Target="../media/image8920.png"/><Relationship Id="rId36" Type="http://schemas.openxmlformats.org/officeDocument/2006/relationships/customXml" Target="../ink/ink13805.xml"/><Relationship Id="rId57" Type="http://schemas.openxmlformats.org/officeDocument/2006/relationships/image" Target="../media/image9130.png"/><Relationship Id="rId106" Type="http://schemas.openxmlformats.org/officeDocument/2006/relationships/customXml" Target="../ink/ink13840.xml"/><Relationship Id="rId127" Type="http://schemas.openxmlformats.org/officeDocument/2006/relationships/image" Target="../media/image9470.png"/><Relationship Id="rId10" Type="http://schemas.openxmlformats.org/officeDocument/2006/relationships/customXml" Target="../ink/ink13792.xml"/><Relationship Id="rId31" Type="http://schemas.openxmlformats.org/officeDocument/2006/relationships/image" Target="../media/image9000.png"/><Relationship Id="rId52" Type="http://schemas.openxmlformats.org/officeDocument/2006/relationships/customXml" Target="../ink/ink13813.xml"/><Relationship Id="rId73" Type="http://schemas.openxmlformats.org/officeDocument/2006/relationships/image" Target="../media/image9212.png"/><Relationship Id="rId78" Type="http://schemas.openxmlformats.org/officeDocument/2006/relationships/customXml" Target="../ink/ink13826.xml"/><Relationship Id="rId94" Type="http://schemas.openxmlformats.org/officeDocument/2006/relationships/customXml" Target="../ink/ink13834.xml"/><Relationship Id="rId99" Type="http://schemas.openxmlformats.org/officeDocument/2006/relationships/image" Target="../media/image9340.png"/><Relationship Id="rId101" Type="http://schemas.openxmlformats.org/officeDocument/2006/relationships/image" Target="../media/image9350.png"/><Relationship Id="rId122" Type="http://schemas.openxmlformats.org/officeDocument/2006/relationships/customXml" Target="../ink/ink13848.xml"/><Relationship Id="rId143" Type="http://schemas.openxmlformats.org/officeDocument/2006/relationships/image" Target="../media/image9550.png"/><Relationship Id="rId4" Type="http://schemas.openxmlformats.org/officeDocument/2006/relationships/customXml" Target="../ink/ink13789.xml"/><Relationship Id="rId9" Type="http://schemas.openxmlformats.org/officeDocument/2006/relationships/image" Target="../media/image8890.png"/><Relationship Id="rId26" Type="http://schemas.openxmlformats.org/officeDocument/2006/relationships/customXml" Target="../ink/ink13800.xml"/><Relationship Id="rId47" Type="http://schemas.openxmlformats.org/officeDocument/2006/relationships/image" Target="../media/image9080.png"/><Relationship Id="rId68" Type="http://schemas.openxmlformats.org/officeDocument/2006/relationships/customXml" Target="../ink/ink13821.xml"/><Relationship Id="rId89" Type="http://schemas.openxmlformats.org/officeDocument/2006/relationships/image" Target="../media/image9290.png"/><Relationship Id="rId112" Type="http://schemas.openxmlformats.org/officeDocument/2006/relationships/customXml" Target="../ink/ink13843.xml"/><Relationship Id="rId133" Type="http://schemas.openxmlformats.org/officeDocument/2006/relationships/image" Target="../media/image9500.png"/><Relationship Id="rId16" Type="http://schemas.openxmlformats.org/officeDocument/2006/relationships/customXml" Target="../ink/ink13795.xml"/><Relationship Id="rId37" Type="http://schemas.openxmlformats.org/officeDocument/2006/relationships/image" Target="../media/image9030.png"/><Relationship Id="rId58" Type="http://schemas.openxmlformats.org/officeDocument/2006/relationships/customXml" Target="../ink/ink13816.xml"/><Relationship Id="rId79" Type="http://schemas.openxmlformats.org/officeDocument/2006/relationships/image" Target="../media/image9240.png"/><Relationship Id="rId102" Type="http://schemas.openxmlformats.org/officeDocument/2006/relationships/customXml" Target="../ink/ink13838.xml"/><Relationship Id="rId123" Type="http://schemas.openxmlformats.org/officeDocument/2006/relationships/image" Target="../media/image9460.png"/><Relationship Id="rId144" Type="http://schemas.openxmlformats.org/officeDocument/2006/relationships/customXml" Target="../ink/ink13858.xml"/></Relationships>
</file>

<file path=ppt/slides/_rels/slide3.xml.rels><?xml version="1.0" encoding="UTF-8" standalone="yes"?>
<Relationships xmlns="http://schemas.openxmlformats.org/package/2006/relationships"><Relationship Id="rId3" Type="http://schemas.openxmlformats.org/officeDocument/2006/relationships/customXml" Target="../ink/ink1.xml"/><Relationship Id="rId2" Type="http://schemas.openxmlformats.org/officeDocument/2006/relationships/image" Target="../media/image1.png"/><Relationship Id="rId1" Type="http://schemas.openxmlformats.org/officeDocument/2006/relationships/slideLayout" Target="../slideLayouts/slideLayout12.xml"/><Relationship Id="rId5" Type="http://schemas.openxmlformats.org/officeDocument/2006/relationships/image" Target="../media/image3.png"/><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17" Type="http://schemas.openxmlformats.org/officeDocument/2006/relationships/customXml" Target="../ink/ink574.xml"/><Relationship Id="rId21" Type="http://schemas.openxmlformats.org/officeDocument/2006/relationships/customXml" Target="../ink/ink525.xml"/><Relationship Id="rId42" Type="http://schemas.openxmlformats.org/officeDocument/2006/relationships/image" Target="../media/image146.png"/><Relationship Id="rId63" Type="http://schemas.openxmlformats.org/officeDocument/2006/relationships/customXml" Target="../ink/ink547.xml"/><Relationship Id="rId84" Type="http://schemas.openxmlformats.org/officeDocument/2006/relationships/image" Target="../media/image169.png"/><Relationship Id="rId138" Type="http://schemas.openxmlformats.org/officeDocument/2006/relationships/image" Target="../media/image194.png"/><Relationship Id="rId16" Type="http://schemas.openxmlformats.org/officeDocument/2006/relationships/image" Target="../media/image134.png"/><Relationship Id="rId107" Type="http://schemas.openxmlformats.org/officeDocument/2006/relationships/customXml" Target="../ink/ink569.xml"/><Relationship Id="rId11" Type="http://schemas.openxmlformats.org/officeDocument/2006/relationships/customXml" Target="../ink/ink520.xml"/><Relationship Id="rId32" Type="http://schemas.openxmlformats.org/officeDocument/2006/relationships/image" Target="../media/image141.png"/><Relationship Id="rId37" Type="http://schemas.openxmlformats.org/officeDocument/2006/relationships/customXml" Target="../ink/ink534.xml"/><Relationship Id="rId53" Type="http://schemas.openxmlformats.org/officeDocument/2006/relationships/customXml" Target="../ink/ink542.xml"/><Relationship Id="rId58" Type="http://schemas.openxmlformats.org/officeDocument/2006/relationships/image" Target="../media/image156.png"/><Relationship Id="rId74" Type="http://schemas.openxmlformats.org/officeDocument/2006/relationships/image" Target="../media/image164.png"/><Relationship Id="rId79" Type="http://schemas.openxmlformats.org/officeDocument/2006/relationships/customXml" Target="../ink/ink555.xml"/><Relationship Id="rId102" Type="http://schemas.openxmlformats.org/officeDocument/2006/relationships/image" Target="../media/image178.png"/><Relationship Id="rId123" Type="http://schemas.openxmlformats.org/officeDocument/2006/relationships/customXml" Target="../ink/ink577.xml"/><Relationship Id="rId128" Type="http://schemas.openxmlformats.org/officeDocument/2006/relationships/image" Target="../media/image191.png"/><Relationship Id="rId5" Type="http://schemas.openxmlformats.org/officeDocument/2006/relationships/customXml" Target="../ink/ink517.xml"/><Relationship Id="rId90" Type="http://schemas.openxmlformats.org/officeDocument/2006/relationships/image" Target="../media/image172.png"/><Relationship Id="rId95" Type="http://schemas.openxmlformats.org/officeDocument/2006/relationships/customXml" Target="../ink/ink563.xml"/><Relationship Id="rId22" Type="http://schemas.openxmlformats.org/officeDocument/2006/relationships/image" Target="../media/image137.png"/><Relationship Id="rId27" Type="http://schemas.openxmlformats.org/officeDocument/2006/relationships/customXml" Target="../ink/ink529.xml"/><Relationship Id="rId43" Type="http://schemas.openxmlformats.org/officeDocument/2006/relationships/customXml" Target="../ink/ink537.xml"/><Relationship Id="rId48" Type="http://schemas.openxmlformats.org/officeDocument/2006/relationships/image" Target="../media/image149.png"/><Relationship Id="rId64" Type="http://schemas.openxmlformats.org/officeDocument/2006/relationships/image" Target="../media/image159.png"/><Relationship Id="rId69" Type="http://schemas.openxmlformats.org/officeDocument/2006/relationships/customXml" Target="../ink/ink550.xml"/><Relationship Id="rId113" Type="http://schemas.openxmlformats.org/officeDocument/2006/relationships/customXml" Target="../ink/ink572.xml"/><Relationship Id="rId118" Type="http://schemas.openxmlformats.org/officeDocument/2006/relationships/image" Target="../media/image186.png"/><Relationship Id="rId134" Type="http://schemas.openxmlformats.org/officeDocument/2006/relationships/image" Target="../media/image151.png"/><Relationship Id="rId139" Type="http://schemas.openxmlformats.org/officeDocument/2006/relationships/customXml" Target="../ink/ink585.xml"/><Relationship Id="rId80" Type="http://schemas.openxmlformats.org/officeDocument/2006/relationships/image" Target="../media/image167.png"/><Relationship Id="rId85" Type="http://schemas.openxmlformats.org/officeDocument/2006/relationships/customXml" Target="../ink/ink558.xml"/><Relationship Id="rId12" Type="http://schemas.openxmlformats.org/officeDocument/2006/relationships/image" Target="../media/image132.png"/><Relationship Id="rId17" Type="http://schemas.openxmlformats.org/officeDocument/2006/relationships/customXml" Target="../ink/ink523.xml"/><Relationship Id="rId33" Type="http://schemas.openxmlformats.org/officeDocument/2006/relationships/customXml" Target="../ink/ink532.xml"/><Relationship Id="rId38" Type="http://schemas.openxmlformats.org/officeDocument/2006/relationships/image" Target="../media/image144.png"/><Relationship Id="rId59" Type="http://schemas.openxmlformats.org/officeDocument/2006/relationships/customXml" Target="../ink/ink545.xml"/><Relationship Id="rId103" Type="http://schemas.openxmlformats.org/officeDocument/2006/relationships/customXml" Target="../ink/ink567.xml"/><Relationship Id="rId108" Type="http://schemas.openxmlformats.org/officeDocument/2006/relationships/image" Target="../media/image181.png"/><Relationship Id="rId124" Type="http://schemas.openxmlformats.org/officeDocument/2006/relationships/image" Target="../media/image189.png"/><Relationship Id="rId129" Type="http://schemas.openxmlformats.org/officeDocument/2006/relationships/customXml" Target="../ink/ink580.xml"/><Relationship Id="rId54" Type="http://schemas.openxmlformats.org/officeDocument/2006/relationships/image" Target="../media/image154.png"/><Relationship Id="rId70" Type="http://schemas.openxmlformats.org/officeDocument/2006/relationships/image" Target="../media/image162.png"/><Relationship Id="rId75" Type="http://schemas.openxmlformats.org/officeDocument/2006/relationships/customXml" Target="../ink/ink553.xml"/><Relationship Id="rId91" Type="http://schemas.openxmlformats.org/officeDocument/2006/relationships/customXml" Target="../ink/ink561.xml"/><Relationship Id="rId96" Type="http://schemas.openxmlformats.org/officeDocument/2006/relationships/image" Target="../media/image175.png"/><Relationship Id="rId140" Type="http://schemas.openxmlformats.org/officeDocument/2006/relationships/image" Target="../media/image195.png"/><Relationship Id="rId1" Type="http://schemas.openxmlformats.org/officeDocument/2006/relationships/slideLayout" Target="../slideLayouts/slideLayout12.xml"/><Relationship Id="rId6" Type="http://schemas.openxmlformats.org/officeDocument/2006/relationships/image" Target="../media/image1290.png"/><Relationship Id="rId23" Type="http://schemas.openxmlformats.org/officeDocument/2006/relationships/customXml" Target="../ink/ink526.xml"/><Relationship Id="rId28" Type="http://schemas.openxmlformats.org/officeDocument/2006/relationships/image" Target="../media/image139.png"/><Relationship Id="rId49" Type="http://schemas.openxmlformats.org/officeDocument/2006/relationships/customXml" Target="../ink/ink540.xml"/><Relationship Id="rId114" Type="http://schemas.openxmlformats.org/officeDocument/2006/relationships/image" Target="../media/image184.png"/><Relationship Id="rId119" Type="http://schemas.openxmlformats.org/officeDocument/2006/relationships/customXml" Target="../ink/ink575.xml"/><Relationship Id="rId44" Type="http://schemas.openxmlformats.org/officeDocument/2006/relationships/image" Target="../media/image147.png"/><Relationship Id="rId60" Type="http://schemas.openxmlformats.org/officeDocument/2006/relationships/image" Target="../media/image157.png"/><Relationship Id="rId65" Type="http://schemas.openxmlformats.org/officeDocument/2006/relationships/customXml" Target="../ink/ink548.xml"/><Relationship Id="rId81" Type="http://schemas.openxmlformats.org/officeDocument/2006/relationships/customXml" Target="../ink/ink556.xml"/><Relationship Id="rId86" Type="http://schemas.openxmlformats.org/officeDocument/2006/relationships/image" Target="../media/image170.png"/><Relationship Id="rId130" Type="http://schemas.openxmlformats.org/officeDocument/2006/relationships/image" Target="../media/image192.png"/><Relationship Id="rId135" Type="http://schemas.openxmlformats.org/officeDocument/2006/relationships/customXml" Target="../ink/ink583.xml"/><Relationship Id="rId13" Type="http://schemas.openxmlformats.org/officeDocument/2006/relationships/customXml" Target="../ink/ink521.xml"/><Relationship Id="rId18" Type="http://schemas.openxmlformats.org/officeDocument/2006/relationships/image" Target="../media/image135.png"/><Relationship Id="rId39" Type="http://schemas.openxmlformats.org/officeDocument/2006/relationships/customXml" Target="../ink/ink535.xml"/><Relationship Id="rId109" Type="http://schemas.openxmlformats.org/officeDocument/2006/relationships/customXml" Target="../ink/ink570.xml"/><Relationship Id="rId34" Type="http://schemas.openxmlformats.org/officeDocument/2006/relationships/image" Target="../media/image142.png"/><Relationship Id="rId50" Type="http://schemas.openxmlformats.org/officeDocument/2006/relationships/image" Target="../media/image150.png"/><Relationship Id="rId55" Type="http://schemas.openxmlformats.org/officeDocument/2006/relationships/customXml" Target="../ink/ink543.xml"/><Relationship Id="rId76" Type="http://schemas.openxmlformats.org/officeDocument/2006/relationships/image" Target="../media/image165.png"/><Relationship Id="rId97" Type="http://schemas.openxmlformats.org/officeDocument/2006/relationships/customXml" Target="../ink/ink564.xml"/><Relationship Id="rId104" Type="http://schemas.openxmlformats.org/officeDocument/2006/relationships/image" Target="../media/image179.png"/><Relationship Id="rId120" Type="http://schemas.openxmlformats.org/officeDocument/2006/relationships/image" Target="../media/image187.png"/><Relationship Id="rId125" Type="http://schemas.openxmlformats.org/officeDocument/2006/relationships/customXml" Target="../ink/ink578.xml"/><Relationship Id="rId7" Type="http://schemas.openxmlformats.org/officeDocument/2006/relationships/customXml" Target="../ink/ink518.xml"/><Relationship Id="rId71" Type="http://schemas.openxmlformats.org/officeDocument/2006/relationships/customXml" Target="../ink/ink551.xml"/><Relationship Id="rId92" Type="http://schemas.openxmlformats.org/officeDocument/2006/relationships/image" Target="../media/image173.png"/><Relationship Id="rId2" Type="http://schemas.openxmlformats.org/officeDocument/2006/relationships/image" Target="../media/image62.png"/><Relationship Id="rId29" Type="http://schemas.openxmlformats.org/officeDocument/2006/relationships/customXml" Target="../ink/ink530.xml"/><Relationship Id="rId24" Type="http://schemas.openxmlformats.org/officeDocument/2006/relationships/customXml" Target="../ink/ink527.xml"/><Relationship Id="rId40" Type="http://schemas.openxmlformats.org/officeDocument/2006/relationships/image" Target="../media/image145.png"/><Relationship Id="rId45" Type="http://schemas.openxmlformats.org/officeDocument/2006/relationships/customXml" Target="../ink/ink538.xml"/><Relationship Id="rId66" Type="http://schemas.openxmlformats.org/officeDocument/2006/relationships/image" Target="../media/image160.png"/><Relationship Id="rId87" Type="http://schemas.openxmlformats.org/officeDocument/2006/relationships/customXml" Target="../ink/ink559.xml"/><Relationship Id="rId110" Type="http://schemas.openxmlformats.org/officeDocument/2006/relationships/image" Target="../media/image182.png"/><Relationship Id="rId115" Type="http://schemas.openxmlformats.org/officeDocument/2006/relationships/customXml" Target="../ink/ink573.xml"/><Relationship Id="rId131" Type="http://schemas.openxmlformats.org/officeDocument/2006/relationships/customXml" Target="../ink/ink581.xml"/><Relationship Id="rId136" Type="http://schemas.openxmlformats.org/officeDocument/2006/relationships/image" Target="../media/image152.png"/><Relationship Id="rId61" Type="http://schemas.openxmlformats.org/officeDocument/2006/relationships/customXml" Target="../ink/ink546.xml"/><Relationship Id="rId82" Type="http://schemas.openxmlformats.org/officeDocument/2006/relationships/image" Target="../media/image168.png"/><Relationship Id="rId19" Type="http://schemas.openxmlformats.org/officeDocument/2006/relationships/customXml" Target="../ink/ink524.xml"/><Relationship Id="rId14" Type="http://schemas.openxmlformats.org/officeDocument/2006/relationships/image" Target="../media/image133.png"/><Relationship Id="rId30" Type="http://schemas.openxmlformats.org/officeDocument/2006/relationships/image" Target="../media/image140.png"/><Relationship Id="rId35" Type="http://schemas.openxmlformats.org/officeDocument/2006/relationships/customXml" Target="../ink/ink533.xml"/><Relationship Id="rId56" Type="http://schemas.openxmlformats.org/officeDocument/2006/relationships/image" Target="../media/image155.png"/><Relationship Id="rId77" Type="http://schemas.openxmlformats.org/officeDocument/2006/relationships/customXml" Target="../ink/ink554.xml"/><Relationship Id="rId100" Type="http://schemas.openxmlformats.org/officeDocument/2006/relationships/image" Target="../media/image177.png"/><Relationship Id="rId105" Type="http://schemas.openxmlformats.org/officeDocument/2006/relationships/customXml" Target="../ink/ink568.xml"/><Relationship Id="rId126" Type="http://schemas.openxmlformats.org/officeDocument/2006/relationships/image" Target="../media/image190.png"/><Relationship Id="rId8" Type="http://schemas.openxmlformats.org/officeDocument/2006/relationships/image" Target="../media/image130.png"/><Relationship Id="rId51" Type="http://schemas.openxmlformats.org/officeDocument/2006/relationships/customXml" Target="../ink/ink541.xml"/><Relationship Id="rId72" Type="http://schemas.openxmlformats.org/officeDocument/2006/relationships/image" Target="../media/image163.png"/><Relationship Id="rId93" Type="http://schemas.openxmlformats.org/officeDocument/2006/relationships/customXml" Target="../ink/ink562.xml"/><Relationship Id="rId98" Type="http://schemas.openxmlformats.org/officeDocument/2006/relationships/image" Target="../media/image176.png"/><Relationship Id="rId121" Type="http://schemas.openxmlformats.org/officeDocument/2006/relationships/customXml" Target="../ink/ink576.xml"/><Relationship Id="rId3" Type="http://schemas.openxmlformats.org/officeDocument/2006/relationships/customXml" Target="../ink/ink516.xml"/><Relationship Id="rId25" Type="http://schemas.openxmlformats.org/officeDocument/2006/relationships/customXml" Target="../ink/ink528.xml"/><Relationship Id="rId46" Type="http://schemas.openxmlformats.org/officeDocument/2006/relationships/image" Target="../media/image148.png"/><Relationship Id="rId67" Type="http://schemas.openxmlformats.org/officeDocument/2006/relationships/customXml" Target="../ink/ink549.xml"/><Relationship Id="rId116" Type="http://schemas.openxmlformats.org/officeDocument/2006/relationships/image" Target="../media/image185.png"/><Relationship Id="rId137" Type="http://schemas.openxmlformats.org/officeDocument/2006/relationships/customXml" Target="../ink/ink584.xml"/><Relationship Id="rId20" Type="http://schemas.openxmlformats.org/officeDocument/2006/relationships/image" Target="../media/image136.png"/><Relationship Id="rId41" Type="http://schemas.openxmlformats.org/officeDocument/2006/relationships/customXml" Target="../ink/ink536.xml"/><Relationship Id="rId62" Type="http://schemas.openxmlformats.org/officeDocument/2006/relationships/image" Target="../media/image158.png"/><Relationship Id="rId83" Type="http://schemas.openxmlformats.org/officeDocument/2006/relationships/customXml" Target="../ink/ink557.xml"/><Relationship Id="rId88" Type="http://schemas.openxmlformats.org/officeDocument/2006/relationships/image" Target="../media/image171.png"/><Relationship Id="rId111" Type="http://schemas.openxmlformats.org/officeDocument/2006/relationships/customXml" Target="../ink/ink571.xml"/><Relationship Id="rId132" Type="http://schemas.openxmlformats.org/officeDocument/2006/relationships/image" Target="../media/image193.png"/><Relationship Id="rId15" Type="http://schemas.openxmlformats.org/officeDocument/2006/relationships/customXml" Target="../ink/ink522.xml"/><Relationship Id="rId36" Type="http://schemas.openxmlformats.org/officeDocument/2006/relationships/image" Target="../media/image143.png"/><Relationship Id="rId57" Type="http://schemas.openxmlformats.org/officeDocument/2006/relationships/customXml" Target="../ink/ink544.xml"/><Relationship Id="rId106" Type="http://schemas.openxmlformats.org/officeDocument/2006/relationships/image" Target="../media/image180.png"/><Relationship Id="rId127" Type="http://schemas.openxmlformats.org/officeDocument/2006/relationships/customXml" Target="../ink/ink579.xml"/><Relationship Id="rId10" Type="http://schemas.openxmlformats.org/officeDocument/2006/relationships/image" Target="../media/image131.png"/><Relationship Id="rId31" Type="http://schemas.openxmlformats.org/officeDocument/2006/relationships/customXml" Target="../ink/ink531.xml"/><Relationship Id="rId52" Type="http://schemas.openxmlformats.org/officeDocument/2006/relationships/image" Target="../media/image153.png"/><Relationship Id="rId73" Type="http://schemas.openxmlformats.org/officeDocument/2006/relationships/customXml" Target="../ink/ink552.xml"/><Relationship Id="rId78" Type="http://schemas.openxmlformats.org/officeDocument/2006/relationships/image" Target="../media/image166.png"/><Relationship Id="rId94" Type="http://schemas.openxmlformats.org/officeDocument/2006/relationships/image" Target="../media/image174.png"/><Relationship Id="rId99" Type="http://schemas.openxmlformats.org/officeDocument/2006/relationships/customXml" Target="../ink/ink565.xml"/><Relationship Id="rId101" Type="http://schemas.openxmlformats.org/officeDocument/2006/relationships/customXml" Target="../ink/ink566.xml"/><Relationship Id="rId122" Type="http://schemas.openxmlformats.org/officeDocument/2006/relationships/image" Target="../media/image188.png"/><Relationship Id="rId4" Type="http://schemas.openxmlformats.org/officeDocument/2006/relationships/image" Target="../media/image1280.png"/><Relationship Id="rId9" Type="http://schemas.openxmlformats.org/officeDocument/2006/relationships/customXml" Target="../ink/ink519.xml"/><Relationship Id="rId26" Type="http://schemas.openxmlformats.org/officeDocument/2006/relationships/image" Target="../media/image138.png"/><Relationship Id="rId47" Type="http://schemas.openxmlformats.org/officeDocument/2006/relationships/customXml" Target="../ink/ink539.xml"/><Relationship Id="rId68" Type="http://schemas.openxmlformats.org/officeDocument/2006/relationships/image" Target="../media/image161.png"/><Relationship Id="rId89" Type="http://schemas.openxmlformats.org/officeDocument/2006/relationships/customXml" Target="../ink/ink560.xml"/><Relationship Id="rId112" Type="http://schemas.openxmlformats.org/officeDocument/2006/relationships/image" Target="../media/image183.png"/><Relationship Id="rId133" Type="http://schemas.openxmlformats.org/officeDocument/2006/relationships/customXml" Target="../ink/ink582.xml"/></Relationships>
</file>

<file path=ppt/slides/_rels/slide300.xml.rels><?xml version="1.0" encoding="UTF-8" standalone="yes"?>
<Relationships xmlns="http://schemas.openxmlformats.org/package/2006/relationships"><Relationship Id="rId3" Type="http://schemas.openxmlformats.org/officeDocument/2006/relationships/image" Target="../media/image967.svg"/><Relationship Id="rId2" Type="http://schemas.openxmlformats.org/officeDocument/2006/relationships/image" Target="../media/image966.png"/><Relationship Id="rId1" Type="http://schemas.openxmlformats.org/officeDocument/2006/relationships/slideLayout" Target="../slideLayouts/slideLayout12.xml"/></Relationships>
</file>

<file path=ppt/slides/_rels/slide301.xml.rels><?xml version="1.0" encoding="UTF-8" standalone="yes"?>
<Relationships xmlns="http://schemas.openxmlformats.org/package/2006/relationships"><Relationship Id="rId117" Type="http://schemas.openxmlformats.org/officeDocument/2006/relationships/image" Target="../media/image1013.png"/><Relationship Id="rId21" Type="http://schemas.openxmlformats.org/officeDocument/2006/relationships/image" Target="../media/image9650.png"/><Relationship Id="rId42" Type="http://schemas.openxmlformats.org/officeDocument/2006/relationships/customXml" Target="../ink/ink13878.xml"/><Relationship Id="rId63" Type="http://schemas.openxmlformats.org/officeDocument/2006/relationships/image" Target="../media/image986.png"/><Relationship Id="rId84" Type="http://schemas.openxmlformats.org/officeDocument/2006/relationships/customXml" Target="../ink/ink13899.xml"/><Relationship Id="rId138" Type="http://schemas.openxmlformats.org/officeDocument/2006/relationships/customXml" Target="../ink/ink13926.xml"/><Relationship Id="rId159" Type="http://schemas.openxmlformats.org/officeDocument/2006/relationships/image" Target="../media/image1034.png"/><Relationship Id="rId107" Type="http://schemas.openxmlformats.org/officeDocument/2006/relationships/image" Target="../media/image1008.png"/><Relationship Id="rId11" Type="http://schemas.openxmlformats.org/officeDocument/2006/relationships/image" Target="../media/image9600.png"/><Relationship Id="rId32" Type="http://schemas.openxmlformats.org/officeDocument/2006/relationships/customXml" Target="../ink/ink13873.xml"/><Relationship Id="rId53" Type="http://schemas.openxmlformats.org/officeDocument/2006/relationships/image" Target="../media/image9812.png"/><Relationship Id="rId74" Type="http://schemas.openxmlformats.org/officeDocument/2006/relationships/customXml" Target="../ink/ink13894.xml"/><Relationship Id="rId128" Type="http://schemas.openxmlformats.org/officeDocument/2006/relationships/customXml" Target="../ink/ink13921.xml"/><Relationship Id="rId149" Type="http://schemas.openxmlformats.org/officeDocument/2006/relationships/image" Target="../media/image1029.png"/><Relationship Id="rId5" Type="http://schemas.openxmlformats.org/officeDocument/2006/relationships/image" Target="../media/image9570.png"/><Relationship Id="rId95" Type="http://schemas.openxmlformats.org/officeDocument/2006/relationships/image" Target="../media/image1002.png"/><Relationship Id="rId160" Type="http://schemas.openxmlformats.org/officeDocument/2006/relationships/customXml" Target="../ink/ink13937.xml"/><Relationship Id="rId22" Type="http://schemas.openxmlformats.org/officeDocument/2006/relationships/customXml" Target="../ink/ink13868.xml"/><Relationship Id="rId43" Type="http://schemas.openxmlformats.org/officeDocument/2006/relationships/image" Target="../media/image9760.png"/><Relationship Id="rId64" Type="http://schemas.openxmlformats.org/officeDocument/2006/relationships/customXml" Target="../ink/ink13889.xml"/><Relationship Id="rId118" Type="http://schemas.openxmlformats.org/officeDocument/2006/relationships/customXml" Target="../ink/ink13916.xml"/><Relationship Id="rId139" Type="http://schemas.openxmlformats.org/officeDocument/2006/relationships/image" Target="../media/image1024.png"/><Relationship Id="rId85" Type="http://schemas.openxmlformats.org/officeDocument/2006/relationships/image" Target="../media/image997.png"/><Relationship Id="rId150" Type="http://schemas.openxmlformats.org/officeDocument/2006/relationships/customXml" Target="../ink/ink13932.xml"/><Relationship Id="rId12" Type="http://schemas.openxmlformats.org/officeDocument/2006/relationships/customXml" Target="../ink/ink13863.xml"/><Relationship Id="rId17" Type="http://schemas.openxmlformats.org/officeDocument/2006/relationships/image" Target="../media/image9630.png"/><Relationship Id="rId33" Type="http://schemas.openxmlformats.org/officeDocument/2006/relationships/image" Target="../media/image971.png"/><Relationship Id="rId38" Type="http://schemas.openxmlformats.org/officeDocument/2006/relationships/customXml" Target="../ink/ink13876.xml"/><Relationship Id="rId59" Type="http://schemas.openxmlformats.org/officeDocument/2006/relationships/image" Target="../media/image984.png"/><Relationship Id="rId103" Type="http://schemas.openxmlformats.org/officeDocument/2006/relationships/image" Target="../media/image1006.png"/><Relationship Id="rId108" Type="http://schemas.openxmlformats.org/officeDocument/2006/relationships/customXml" Target="../ink/ink13911.xml"/><Relationship Id="rId124" Type="http://schemas.openxmlformats.org/officeDocument/2006/relationships/customXml" Target="../ink/ink13919.xml"/><Relationship Id="rId129" Type="http://schemas.openxmlformats.org/officeDocument/2006/relationships/image" Target="../media/image1019.png"/><Relationship Id="rId54" Type="http://schemas.openxmlformats.org/officeDocument/2006/relationships/customXml" Target="../ink/ink13884.xml"/><Relationship Id="rId70" Type="http://schemas.openxmlformats.org/officeDocument/2006/relationships/customXml" Target="../ink/ink13892.xml"/><Relationship Id="rId75" Type="http://schemas.openxmlformats.org/officeDocument/2006/relationships/image" Target="../media/image992.png"/><Relationship Id="rId91" Type="http://schemas.openxmlformats.org/officeDocument/2006/relationships/image" Target="../media/image1000.png"/><Relationship Id="rId96" Type="http://schemas.openxmlformats.org/officeDocument/2006/relationships/customXml" Target="../ink/ink13905.xml"/><Relationship Id="rId140" Type="http://schemas.openxmlformats.org/officeDocument/2006/relationships/customXml" Target="../ink/ink13927.xml"/><Relationship Id="rId145" Type="http://schemas.openxmlformats.org/officeDocument/2006/relationships/image" Target="../media/image1027.png"/><Relationship Id="rId161" Type="http://schemas.openxmlformats.org/officeDocument/2006/relationships/image" Target="../media/image1035.png"/><Relationship Id="rId1" Type="http://schemas.openxmlformats.org/officeDocument/2006/relationships/slideLayout" Target="../slideLayouts/slideLayout12.xml"/><Relationship Id="rId6" Type="http://schemas.openxmlformats.org/officeDocument/2006/relationships/customXml" Target="../ink/ink13860.xml"/><Relationship Id="rId23" Type="http://schemas.openxmlformats.org/officeDocument/2006/relationships/image" Target="../media/image9660.png"/><Relationship Id="rId28" Type="http://schemas.openxmlformats.org/officeDocument/2006/relationships/customXml" Target="../ink/ink13871.xml"/><Relationship Id="rId49" Type="http://schemas.openxmlformats.org/officeDocument/2006/relationships/image" Target="../media/image9790.png"/><Relationship Id="rId114" Type="http://schemas.openxmlformats.org/officeDocument/2006/relationships/customXml" Target="../ink/ink13914.xml"/><Relationship Id="rId119" Type="http://schemas.openxmlformats.org/officeDocument/2006/relationships/image" Target="../media/image1014.png"/><Relationship Id="rId44" Type="http://schemas.openxmlformats.org/officeDocument/2006/relationships/customXml" Target="../ink/ink13879.xml"/><Relationship Id="rId60" Type="http://schemas.openxmlformats.org/officeDocument/2006/relationships/customXml" Target="../ink/ink13887.xml"/><Relationship Id="rId65" Type="http://schemas.openxmlformats.org/officeDocument/2006/relationships/image" Target="../media/image987.png"/><Relationship Id="rId81" Type="http://schemas.openxmlformats.org/officeDocument/2006/relationships/image" Target="../media/image995.png"/><Relationship Id="rId86" Type="http://schemas.openxmlformats.org/officeDocument/2006/relationships/customXml" Target="../ink/ink13900.xml"/><Relationship Id="rId130" Type="http://schemas.openxmlformats.org/officeDocument/2006/relationships/customXml" Target="../ink/ink13922.xml"/><Relationship Id="rId135" Type="http://schemas.openxmlformats.org/officeDocument/2006/relationships/image" Target="../media/image1022.png"/><Relationship Id="rId151" Type="http://schemas.openxmlformats.org/officeDocument/2006/relationships/image" Target="../media/image1030.png"/><Relationship Id="rId156" Type="http://schemas.openxmlformats.org/officeDocument/2006/relationships/customXml" Target="../ink/ink13935.xml"/><Relationship Id="rId13" Type="http://schemas.openxmlformats.org/officeDocument/2006/relationships/image" Target="../media/image9612.png"/><Relationship Id="rId18" Type="http://schemas.openxmlformats.org/officeDocument/2006/relationships/customXml" Target="../ink/ink13866.xml"/><Relationship Id="rId39" Type="http://schemas.openxmlformats.org/officeDocument/2006/relationships/image" Target="../media/image974.png"/><Relationship Id="rId109" Type="http://schemas.openxmlformats.org/officeDocument/2006/relationships/image" Target="../media/image1009.png"/><Relationship Id="rId34" Type="http://schemas.openxmlformats.org/officeDocument/2006/relationships/customXml" Target="../ink/ink13874.xml"/><Relationship Id="rId50" Type="http://schemas.openxmlformats.org/officeDocument/2006/relationships/customXml" Target="../ink/ink13882.xml"/><Relationship Id="rId55" Type="http://schemas.openxmlformats.org/officeDocument/2006/relationships/image" Target="../media/image982.png"/><Relationship Id="rId76" Type="http://schemas.openxmlformats.org/officeDocument/2006/relationships/customXml" Target="../ink/ink13895.xml"/><Relationship Id="rId97" Type="http://schemas.openxmlformats.org/officeDocument/2006/relationships/image" Target="../media/image1003.png"/><Relationship Id="rId104" Type="http://schemas.openxmlformats.org/officeDocument/2006/relationships/customXml" Target="../ink/ink13909.xml"/><Relationship Id="rId120" Type="http://schemas.openxmlformats.org/officeDocument/2006/relationships/customXml" Target="../ink/ink13917.xml"/><Relationship Id="rId125" Type="http://schemas.openxmlformats.org/officeDocument/2006/relationships/image" Target="../media/image1017.png"/><Relationship Id="rId141" Type="http://schemas.openxmlformats.org/officeDocument/2006/relationships/image" Target="../media/image1025.png"/><Relationship Id="rId146" Type="http://schemas.openxmlformats.org/officeDocument/2006/relationships/customXml" Target="../ink/ink13930.xml"/><Relationship Id="rId7" Type="http://schemas.openxmlformats.org/officeDocument/2006/relationships/image" Target="../media/image9580.png"/><Relationship Id="rId71" Type="http://schemas.openxmlformats.org/officeDocument/2006/relationships/image" Target="../media/image990.png"/><Relationship Id="rId92" Type="http://schemas.openxmlformats.org/officeDocument/2006/relationships/customXml" Target="../ink/ink13903.xml"/><Relationship Id="rId2" Type="http://schemas.openxmlformats.org/officeDocument/2006/relationships/image" Target="../media/image966.png"/><Relationship Id="rId29" Type="http://schemas.openxmlformats.org/officeDocument/2006/relationships/image" Target="../media/image969.png"/><Relationship Id="rId24" Type="http://schemas.openxmlformats.org/officeDocument/2006/relationships/customXml" Target="../ink/ink13869.xml"/><Relationship Id="rId40" Type="http://schemas.openxmlformats.org/officeDocument/2006/relationships/customXml" Target="../ink/ink13877.xml"/><Relationship Id="rId45" Type="http://schemas.openxmlformats.org/officeDocument/2006/relationships/image" Target="../media/image977.png"/><Relationship Id="rId66" Type="http://schemas.openxmlformats.org/officeDocument/2006/relationships/customXml" Target="../ink/ink13890.xml"/><Relationship Id="rId87" Type="http://schemas.openxmlformats.org/officeDocument/2006/relationships/image" Target="../media/image998.png"/><Relationship Id="rId110" Type="http://schemas.openxmlformats.org/officeDocument/2006/relationships/customXml" Target="../ink/ink13912.xml"/><Relationship Id="rId115" Type="http://schemas.openxmlformats.org/officeDocument/2006/relationships/image" Target="../media/image1012.png"/><Relationship Id="rId131" Type="http://schemas.openxmlformats.org/officeDocument/2006/relationships/image" Target="../media/image1020.png"/><Relationship Id="rId136" Type="http://schemas.openxmlformats.org/officeDocument/2006/relationships/customXml" Target="../ink/ink13925.xml"/><Relationship Id="rId157" Type="http://schemas.openxmlformats.org/officeDocument/2006/relationships/image" Target="../media/image1033.png"/><Relationship Id="rId61" Type="http://schemas.openxmlformats.org/officeDocument/2006/relationships/image" Target="../media/image985.png"/><Relationship Id="rId82" Type="http://schemas.openxmlformats.org/officeDocument/2006/relationships/customXml" Target="../ink/ink13898.xml"/><Relationship Id="rId152" Type="http://schemas.openxmlformats.org/officeDocument/2006/relationships/customXml" Target="../ink/ink13933.xml"/><Relationship Id="rId19" Type="http://schemas.openxmlformats.org/officeDocument/2006/relationships/image" Target="../media/image9640.png"/><Relationship Id="rId14" Type="http://schemas.openxmlformats.org/officeDocument/2006/relationships/customXml" Target="../ink/ink13864.xml"/><Relationship Id="rId30" Type="http://schemas.openxmlformats.org/officeDocument/2006/relationships/customXml" Target="../ink/ink13872.xml"/><Relationship Id="rId35" Type="http://schemas.openxmlformats.org/officeDocument/2006/relationships/image" Target="../media/image972.png"/><Relationship Id="rId56" Type="http://schemas.openxmlformats.org/officeDocument/2006/relationships/customXml" Target="../ink/ink13885.xml"/><Relationship Id="rId77" Type="http://schemas.openxmlformats.org/officeDocument/2006/relationships/image" Target="../media/image993.png"/><Relationship Id="rId100" Type="http://schemas.openxmlformats.org/officeDocument/2006/relationships/customXml" Target="../ink/ink13907.xml"/><Relationship Id="rId105" Type="http://schemas.openxmlformats.org/officeDocument/2006/relationships/image" Target="../media/image1007.png"/><Relationship Id="rId126" Type="http://schemas.openxmlformats.org/officeDocument/2006/relationships/customXml" Target="../ink/ink13920.xml"/><Relationship Id="rId147" Type="http://schemas.openxmlformats.org/officeDocument/2006/relationships/image" Target="../media/image1028.png"/><Relationship Id="rId8" Type="http://schemas.openxmlformats.org/officeDocument/2006/relationships/customXml" Target="../ink/ink13861.xml"/><Relationship Id="rId51" Type="http://schemas.openxmlformats.org/officeDocument/2006/relationships/image" Target="../media/image9800.png"/><Relationship Id="rId72" Type="http://schemas.openxmlformats.org/officeDocument/2006/relationships/customXml" Target="../ink/ink13893.xml"/><Relationship Id="rId93" Type="http://schemas.openxmlformats.org/officeDocument/2006/relationships/image" Target="../media/image1001.png"/><Relationship Id="rId98" Type="http://schemas.openxmlformats.org/officeDocument/2006/relationships/customXml" Target="../ink/ink13906.xml"/><Relationship Id="rId121" Type="http://schemas.openxmlformats.org/officeDocument/2006/relationships/image" Target="../media/image1015.png"/><Relationship Id="rId142" Type="http://schemas.openxmlformats.org/officeDocument/2006/relationships/customXml" Target="../ink/ink13928.xml"/><Relationship Id="rId3" Type="http://schemas.openxmlformats.org/officeDocument/2006/relationships/image" Target="../media/image967.svg"/><Relationship Id="rId25" Type="http://schemas.openxmlformats.org/officeDocument/2006/relationships/image" Target="../media/image9670.png"/><Relationship Id="rId46" Type="http://schemas.openxmlformats.org/officeDocument/2006/relationships/customXml" Target="../ink/ink13880.xml"/><Relationship Id="rId67" Type="http://schemas.openxmlformats.org/officeDocument/2006/relationships/image" Target="../media/image988.png"/><Relationship Id="rId116" Type="http://schemas.openxmlformats.org/officeDocument/2006/relationships/customXml" Target="../ink/ink13915.xml"/><Relationship Id="rId137" Type="http://schemas.openxmlformats.org/officeDocument/2006/relationships/image" Target="../media/image1023.png"/><Relationship Id="rId158" Type="http://schemas.openxmlformats.org/officeDocument/2006/relationships/customXml" Target="../ink/ink13936.xml"/><Relationship Id="rId20" Type="http://schemas.openxmlformats.org/officeDocument/2006/relationships/customXml" Target="../ink/ink13867.xml"/><Relationship Id="rId41" Type="http://schemas.openxmlformats.org/officeDocument/2006/relationships/image" Target="../media/image975.png"/><Relationship Id="rId62" Type="http://schemas.openxmlformats.org/officeDocument/2006/relationships/customXml" Target="../ink/ink13888.xml"/><Relationship Id="rId83" Type="http://schemas.openxmlformats.org/officeDocument/2006/relationships/image" Target="../media/image996.png"/><Relationship Id="rId88" Type="http://schemas.openxmlformats.org/officeDocument/2006/relationships/customXml" Target="../ink/ink13901.xml"/><Relationship Id="rId111" Type="http://schemas.openxmlformats.org/officeDocument/2006/relationships/image" Target="../media/image1010.png"/><Relationship Id="rId132" Type="http://schemas.openxmlformats.org/officeDocument/2006/relationships/customXml" Target="../ink/ink13923.xml"/><Relationship Id="rId153" Type="http://schemas.openxmlformats.org/officeDocument/2006/relationships/image" Target="../media/image1031.png"/><Relationship Id="rId15" Type="http://schemas.openxmlformats.org/officeDocument/2006/relationships/image" Target="../media/image9620.png"/><Relationship Id="rId36" Type="http://schemas.openxmlformats.org/officeDocument/2006/relationships/customXml" Target="../ink/ink13875.xml"/><Relationship Id="rId57" Type="http://schemas.openxmlformats.org/officeDocument/2006/relationships/image" Target="../media/image983.png"/><Relationship Id="rId106" Type="http://schemas.openxmlformats.org/officeDocument/2006/relationships/customXml" Target="../ink/ink13910.xml"/><Relationship Id="rId127" Type="http://schemas.openxmlformats.org/officeDocument/2006/relationships/image" Target="../media/image1018.png"/><Relationship Id="rId10" Type="http://schemas.openxmlformats.org/officeDocument/2006/relationships/customXml" Target="../ink/ink13862.xml"/><Relationship Id="rId31" Type="http://schemas.openxmlformats.org/officeDocument/2006/relationships/image" Target="../media/image970.png"/><Relationship Id="rId52" Type="http://schemas.openxmlformats.org/officeDocument/2006/relationships/customXml" Target="../ink/ink13883.xml"/><Relationship Id="rId73" Type="http://schemas.openxmlformats.org/officeDocument/2006/relationships/image" Target="../media/image991.png"/><Relationship Id="rId78" Type="http://schemas.openxmlformats.org/officeDocument/2006/relationships/customXml" Target="../ink/ink13896.xml"/><Relationship Id="rId94" Type="http://schemas.openxmlformats.org/officeDocument/2006/relationships/customXml" Target="../ink/ink13904.xml"/><Relationship Id="rId99" Type="http://schemas.openxmlformats.org/officeDocument/2006/relationships/image" Target="../media/image1004.png"/><Relationship Id="rId101" Type="http://schemas.openxmlformats.org/officeDocument/2006/relationships/image" Target="../media/image1005.png"/><Relationship Id="rId122" Type="http://schemas.openxmlformats.org/officeDocument/2006/relationships/customXml" Target="../ink/ink13918.xml"/><Relationship Id="rId143" Type="http://schemas.openxmlformats.org/officeDocument/2006/relationships/image" Target="../media/image1026.png"/><Relationship Id="rId148" Type="http://schemas.openxmlformats.org/officeDocument/2006/relationships/customXml" Target="../ink/ink13931.xml"/><Relationship Id="rId4" Type="http://schemas.openxmlformats.org/officeDocument/2006/relationships/customXml" Target="../ink/ink13859.xml"/><Relationship Id="rId9" Type="http://schemas.openxmlformats.org/officeDocument/2006/relationships/image" Target="../media/image9590.png"/><Relationship Id="rId26" Type="http://schemas.openxmlformats.org/officeDocument/2006/relationships/customXml" Target="../ink/ink13870.xml"/><Relationship Id="rId47" Type="http://schemas.openxmlformats.org/officeDocument/2006/relationships/image" Target="../media/image978.png"/><Relationship Id="rId68" Type="http://schemas.openxmlformats.org/officeDocument/2006/relationships/customXml" Target="../ink/ink13891.xml"/><Relationship Id="rId89" Type="http://schemas.openxmlformats.org/officeDocument/2006/relationships/image" Target="../media/image999.png"/><Relationship Id="rId112" Type="http://schemas.openxmlformats.org/officeDocument/2006/relationships/customXml" Target="../ink/ink13913.xml"/><Relationship Id="rId133" Type="http://schemas.openxmlformats.org/officeDocument/2006/relationships/image" Target="../media/image1021.png"/><Relationship Id="rId154" Type="http://schemas.openxmlformats.org/officeDocument/2006/relationships/customXml" Target="../ink/ink13934.xml"/><Relationship Id="rId16" Type="http://schemas.openxmlformats.org/officeDocument/2006/relationships/customXml" Target="../ink/ink13865.xml"/><Relationship Id="rId37" Type="http://schemas.openxmlformats.org/officeDocument/2006/relationships/image" Target="../media/image973.png"/><Relationship Id="rId58" Type="http://schemas.openxmlformats.org/officeDocument/2006/relationships/customXml" Target="../ink/ink13886.xml"/><Relationship Id="rId79" Type="http://schemas.openxmlformats.org/officeDocument/2006/relationships/image" Target="../media/image994.png"/><Relationship Id="rId102" Type="http://schemas.openxmlformats.org/officeDocument/2006/relationships/customXml" Target="../ink/ink13908.xml"/><Relationship Id="rId123" Type="http://schemas.openxmlformats.org/officeDocument/2006/relationships/image" Target="../media/image1016.png"/><Relationship Id="rId144" Type="http://schemas.openxmlformats.org/officeDocument/2006/relationships/customXml" Target="../ink/ink13929.xml"/><Relationship Id="rId90" Type="http://schemas.openxmlformats.org/officeDocument/2006/relationships/customXml" Target="../ink/ink13902.xml"/><Relationship Id="rId27" Type="http://schemas.openxmlformats.org/officeDocument/2006/relationships/image" Target="../media/image968.png"/><Relationship Id="rId48" Type="http://schemas.openxmlformats.org/officeDocument/2006/relationships/customXml" Target="../ink/ink13881.xml"/><Relationship Id="rId69" Type="http://schemas.openxmlformats.org/officeDocument/2006/relationships/image" Target="../media/image989.png"/><Relationship Id="rId113" Type="http://schemas.openxmlformats.org/officeDocument/2006/relationships/image" Target="../media/image1011.png"/><Relationship Id="rId134" Type="http://schemas.openxmlformats.org/officeDocument/2006/relationships/customXml" Target="../ink/ink13924.xml"/><Relationship Id="rId80" Type="http://schemas.openxmlformats.org/officeDocument/2006/relationships/customXml" Target="../ink/ink13897.xml"/><Relationship Id="rId155" Type="http://schemas.openxmlformats.org/officeDocument/2006/relationships/image" Target="../media/image1032.png"/></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4.xml.rels><?xml version="1.0" encoding="UTF-8" standalone="yes"?>
<Relationships xmlns="http://schemas.openxmlformats.org/package/2006/relationships"><Relationship Id="rId2" Type="http://schemas.openxmlformats.org/officeDocument/2006/relationships/image" Target="../media/image7013.png"/><Relationship Id="rId1" Type="http://schemas.openxmlformats.org/officeDocument/2006/relationships/slideLayout" Target="../slideLayouts/slideLayout12.xml"/></Relationships>
</file>

<file path=ppt/slides/_rels/slide305.xml.rels><?xml version="1.0" encoding="UTF-8" standalone="yes"?>
<Relationships xmlns="http://schemas.openxmlformats.org/package/2006/relationships"><Relationship Id="rId117" Type="http://schemas.openxmlformats.org/officeDocument/2006/relationships/customXml" Target="../ink/ink13986.xml"/><Relationship Id="rId42" Type="http://schemas.openxmlformats.org/officeDocument/2006/relationships/image" Target="../media/image18512.png"/><Relationship Id="rId63" Type="http://schemas.openxmlformats.org/officeDocument/2006/relationships/customXml" Target="../ink/ink13962.xml"/><Relationship Id="rId84" Type="http://schemas.openxmlformats.org/officeDocument/2006/relationships/image" Target="../media/image20612.png"/><Relationship Id="rId138" Type="http://schemas.openxmlformats.org/officeDocument/2006/relationships/image" Target="../media/image2611.png"/><Relationship Id="rId159" Type="http://schemas.openxmlformats.org/officeDocument/2006/relationships/customXml" Target="../ink/ink14007.xml"/><Relationship Id="rId11" Type="http://schemas.openxmlformats.org/officeDocument/2006/relationships/customXml" Target="../ink/ink13942.xml"/><Relationship Id="rId32" Type="http://schemas.openxmlformats.org/officeDocument/2006/relationships/image" Target="../media/image1102.png"/><Relationship Id="rId53" Type="http://schemas.openxmlformats.org/officeDocument/2006/relationships/customXml" Target="../ink/ink13957.xml"/><Relationship Id="rId74" Type="http://schemas.openxmlformats.org/officeDocument/2006/relationships/image" Target="../media/image20112.png"/><Relationship Id="rId128" Type="http://schemas.openxmlformats.org/officeDocument/2006/relationships/image" Target="../media/image21412.png"/><Relationship Id="rId149" Type="http://schemas.openxmlformats.org/officeDocument/2006/relationships/customXml" Target="../ink/ink14002.xml"/><Relationship Id="rId5" Type="http://schemas.openxmlformats.org/officeDocument/2006/relationships/customXml" Target="../ink/ink13939.xml"/><Relationship Id="rId90" Type="http://schemas.openxmlformats.org/officeDocument/2006/relationships/image" Target="../media/image20912.png"/><Relationship Id="rId95" Type="http://schemas.openxmlformats.org/officeDocument/2006/relationships/customXml" Target="../ink/ink13977.xml"/><Relationship Id="rId160" Type="http://schemas.openxmlformats.org/officeDocument/2006/relationships/image" Target="../media/image3712.png"/><Relationship Id="rId22" Type="http://schemas.openxmlformats.org/officeDocument/2006/relationships/image" Target="../media/image17512.png"/><Relationship Id="rId27" Type="http://schemas.openxmlformats.org/officeDocument/2006/relationships/customXml" Target="../ink/ink13949.xml"/><Relationship Id="rId43" Type="http://schemas.openxmlformats.org/officeDocument/2006/relationships/customXml" Target="../ink/ink13953.xml"/><Relationship Id="rId64" Type="http://schemas.openxmlformats.org/officeDocument/2006/relationships/image" Target="../media/image14100.png"/><Relationship Id="rId113" Type="http://schemas.openxmlformats.org/officeDocument/2006/relationships/customXml" Target="../ink/ink13984.xml"/><Relationship Id="rId118" Type="http://schemas.openxmlformats.org/officeDocument/2006/relationships/image" Target="../media/image16100.png"/><Relationship Id="rId134" Type="http://schemas.openxmlformats.org/officeDocument/2006/relationships/image" Target="../media/image2411.png"/><Relationship Id="rId139" Type="http://schemas.openxmlformats.org/officeDocument/2006/relationships/customXml" Target="../ink/ink13997.xml"/><Relationship Id="rId80" Type="http://schemas.openxmlformats.org/officeDocument/2006/relationships/image" Target="../media/image20412.png"/><Relationship Id="rId85" Type="http://schemas.openxmlformats.org/officeDocument/2006/relationships/customXml" Target="../ink/ink13972.xml"/><Relationship Id="rId150" Type="http://schemas.openxmlformats.org/officeDocument/2006/relationships/image" Target="../media/image3212.png"/><Relationship Id="rId155" Type="http://schemas.openxmlformats.org/officeDocument/2006/relationships/customXml" Target="../ink/ink14005.xml"/><Relationship Id="rId12" Type="http://schemas.openxmlformats.org/officeDocument/2006/relationships/image" Target="../media/image17012.png"/><Relationship Id="rId17" Type="http://schemas.openxmlformats.org/officeDocument/2006/relationships/customXml" Target="../ink/ink13945.xml"/><Relationship Id="rId33" Type="http://schemas.openxmlformats.org/officeDocument/2006/relationships/customXml" Target="../ink/ink13952.xml"/><Relationship Id="rId59" Type="http://schemas.openxmlformats.org/officeDocument/2006/relationships/customXml" Target="../ink/ink13960.xml"/><Relationship Id="rId103" Type="http://schemas.openxmlformats.org/officeDocument/2006/relationships/customXml" Target="../ink/ink13980.xml"/><Relationship Id="rId108" Type="http://schemas.openxmlformats.org/officeDocument/2006/relationships/image" Target="../media/image21812.png"/><Relationship Id="rId124" Type="http://schemas.openxmlformats.org/officeDocument/2006/relationships/image" Target="../media/image19100.png"/><Relationship Id="rId129" Type="http://schemas.openxmlformats.org/officeDocument/2006/relationships/customXml" Target="../ink/ink13992.xml"/><Relationship Id="rId54" Type="http://schemas.openxmlformats.org/officeDocument/2006/relationships/image" Target="../media/image19112.png"/><Relationship Id="rId70" Type="http://schemas.openxmlformats.org/officeDocument/2006/relationships/image" Target="../media/image19912.png"/><Relationship Id="rId75" Type="http://schemas.openxmlformats.org/officeDocument/2006/relationships/customXml" Target="../ink/ink13967.xml"/><Relationship Id="rId91" Type="http://schemas.openxmlformats.org/officeDocument/2006/relationships/customXml" Target="../ink/ink13975.xml"/><Relationship Id="rId96" Type="http://schemas.openxmlformats.org/officeDocument/2006/relationships/image" Target="../media/image21212.png"/><Relationship Id="rId140" Type="http://schemas.openxmlformats.org/officeDocument/2006/relationships/image" Target="../media/image2711.png"/><Relationship Id="rId145" Type="http://schemas.openxmlformats.org/officeDocument/2006/relationships/customXml" Target="../ink/ink14000.xml"/><Relationship Id="rId161" Type="http://schemas.openxmlformats.org/officeDocument/2006/relationships/customXml" Target="../ink/ink14008.xml"/><Relationship Id="rId1" Type="http://schemas.openxmlformats.org/officeDocument/2006/relationships/slideLayout" Target="../slideLayouts/slideLayout12.xml"/><Relationship Id="rId6" Type="http://schemas.openxmlformats.org/officeDocument/2006/relationships/image" Target="../media/image16711.png"/><Relationship Id="rId23" Type="http://schemas.openxmlformats.org/officeDocument/2006/relationships/customXml" Target="../ink/ink13947.xml"/><Relationship Id="rId28" Type="http://schemas.openxmlformats.org/officeDocument/2006/relationships/image" Target="../media/image17812.png"/><Relationship Id="rId114" Type="http://schemas.openxmlformats.org/officeDocument/2006/relationships/image" Target="../media/image22112.png"/><Relationship Id="rId119" Type="http://schemas.openxmlformats.org/officeDocument/2006/relationships/customXml" Target="../ink/ink13987.xml"/><Relationship Id="rId44" Type="http://schemas.openxmlformats.org/officeDocument/2006/relationships/image" Target="../media/image18610.png"/><Relationship Id="rId60" Type="http://schemas.openxmlformats.org/officeDocument/2006/relationships/image" Target="../media/image19412.png"/><Relationship Id="rId65" Type="http://schemas.openxmlformats.org/officeDocument/2006/relationships/customXml" Target="../ink/ink13963.xml"/><Relationship Id="rId81" Type="http://schemas.openxmlformats.org/officeDocument/2006/relationships/customXml" Target="../ink/ink13970.xml"/><Relationship Id="rId86" Type="http://schemas.openxmlformats.org/officeDocument/2006/relationships/image" Target="../media/image20712.png"/><Relationship Id="rId130" Type="http://schemas.openxmlformats.org/officeDocument/2006/relationships/image" Target="../media/image22100.png"/><Relationship Id="rId135" Type="http://schemas.openxmlformats.org/officeDocument/2006/relationships/customXml" Target="../ink/ink13995.xml"/><Relationship Id="rId151" Type="http://schemas.openxmlformats.org/officeDocument/2006/relationships/customXml" Target="../ink/ink14003.xml"/><Relationship Id="rId156" Type="http://schemas.openxmlformats.org/officeDocument/2006/relationships/image" Target="../media/image3512.png"/><Relationship Id="rId13" Type="http://schemas.openxmlformats.org/officeDocument/2006/relationships/customXml" Target="../ink/ink13943.xml"/><Relationship Id="rId18" Type="http://schemas.openxmlformats.org/officeDocument/2006/relationships/image" Target="../media/image17312.png"/><Relationship Id="rId109" Type="http://schemas.openxmlformats.org/officeDocument/2006/relationships/customXml" Target="../ink/ink13982.xml"/><Relationship Id="rId50" Type="http://schemas.openxmlformats.org/officeDocument/2006/relationships/image" Target="../media/image18910.png"/><Relationship Id="rId55" Type="http://schemas.openxmlformats.org/officeDocument/2006/relationships/customXml" Target="../ink/ink13958.xml"/><Relationship Id="rId76" Type="http://schemas.openxmlformats.org/officeDocument/2006/relationships/image" Target="../media/image20212.png"/><Relationship Id="rId97" Type="http://schemas.openxmlformats.org/officeDocument/2006/relationships/customXml" Target="../ink/ink13978.xml"/><Relationship Id="rId104" Type="http://schemas.openxmlformats.org/officeDocument/2006/relationships/image" Target="../media/image21612.png"/><Relationship Id="rId120" Type="http://schemas.openxmlformats.org/officeDocument/2006/relationships/image" Target="../media/image17101.png"/><Relationship Id="rId125" Type="http://schemas.openxmlformats.org/officeDocument/2006/relationships/customXml" Target="../ink/ink13990.xml"/><Relationship Id="rId141" Type="http://schemas.openxmlformats.org/officeDocument/2006/relationships/customXml" Target="../ink/ink13998.xml"/><Relationship Id="rId146" Type="http://schemas.openxmlformats.org/officeDocument/2006/relationships/image" Target="../media/image3011.png"/><Relationship Id="rId7" Type="http://schemas.openxmlformats.org/officeDocument/2006/relationships/customXml" Target="../ink/ink13940.xml"/><Relationship Id="rId71" Type="http://schemas.openxmlformats.org/officeDocument/2006/relationships/customXml" Target="../ink/ink13965.xml"/><Relationship Id="rId92" Type="http://schemas.openxmlformats.org/officeDocument/2006/relationships/image" Target="../media/image21012.png"/><Relationship Id="rId162" Type="http://schemas.openxmlformats.org/officeDocument/2006/relationships/image" Target="../media/image3812.png"/><Relationship Id="rId2" Type="http://schemas.openxmlformats.org/officeDocument/2006/relationships/image" Target="../media/image8013.png"/><Relationship Id="rId29" Type="http://schemas.openxmlformats.org/officeDocument/2006/relationships/customXml" Target="../ink/ink13950.xml"/><Relationship Id="rId24" Type="http://schemas.openxmlformats.org/officeDocument/2006/relationships/image" Target="../media/image17612.png"/><Relationship Id="rId45" Type="http://schemas.openxmlformats.org/officeDocument/2006/relationships/customXml" Target="../ink/ink13954.xml"/><Relationship Id="rId66" Type="http://schemas.openxmlformats.org/officeDocument/2006/relationships/image" Target="../media/image15100.png"/><Relationship Id="rId87" Type="http://schemas.openxmlformats.org/officeDocument/2006/relationships/customXml" Target="../ink/ink13973.xml"/><Relationship Id="rId110" Type="http://schemas.openxmlformats.org/officeDocument/2006/relationships/image" Target="../media/image21912.png"/><Relationship Id="rId115" Type="http://schemas.openxmlformats.org/officeDocument/2006/relationships/customXml" Target="../ink/ink13985.xml"/><Relationship Id="rId131" Type="http://schemas.openxmlformats.org/officeDocument/2006/relationships/customXml" Target="../ink/ink13993.xml"/><Relationship Id="rId136" Type="http://schemas.openxmlformats.org/officeDocument/2006/relationships/image" Target="../media/image2511.png"/><Relationship Id="rId157" Type="http://schemas.openxmlformats.org/officeDocument/2006/relationships/customXml" Target="../ink/ink14006.xml"/><Relationship Id="rId61" Type="http://schemas.openxmlformats.org/officeDocument/2006/relationships/customXml" Target="../ink/ink13961.xml"/><Relationship Id="rId82" Type="http://schemas.openxmlformats.org/officeDocument/2006/relationships/image" Target="../media/image20512.png"/><Relationship Id="rId152" Type="http://schemas.openxmlformats.org/officeDocument/2006/relationships/image" Target="../media/image3302.png"/><Relationship Id="rId19" Type="http://schemas.openxmlformats.org/officeDocument/2006/relationships/customXml" Target="../ink/ink13946.xml"/><Relationship Id="rId14" Type="http://schemas.openxmlformats.org/officeDocument/2006/relationships/image" Target="../media/image17112.png"/><Relationship Id="rId30" Type="http://schemas.openxmlformats.org/officeDocument/2006/relationships/image" Target="../media/image17911.png"/><Relationship Id="rId56" Type="http://schemas.openxmlformats.org/officeDocument/2006/relationships/image" Target="../media/image12011.png"/><Relationship Id="rId77" Type="http://schemas.openxmlformats.org/officeDocument/2006/relationships/customXml" Target="../ink/ink13968.xml"/><Relationship Id="rId105" Type="http://schemas.openxmlformats.org/officeDocument/2006/relationships/customXml" Target="../ink/ink13981.xml"/><Relationship Id="rId126" Type="http://schemas.openxmlformats.org/officeDocument/2006/relationships/image" Target="../media/image20100.png"/><Relationship Id="rId147" Type="http://schemas.openxmlformats.org/officeDocument/2006/relationships/customXml" Target="../ink/ink14001.xml"/><Relationship Id="rId8" Type="http://schemas.openxmlformats.org/officeDocument/2006/relationships/image" Target="../media/image9013.png"/><Relationship Id="rId51" Type="http://schemas.openxmlformats.org/officeDocument/2006/relationships/customXml" Target="../ink/ink13956.xml"/><Relationship Id="rId72" Type="http://schemas.openxmlformats.org/officeDocument/2006/relationships/image" Target="../media/image20012.png"/><Relationship Id="rId93" Type="http://schemas.openxmlformats.org/officeDocument/2006/relationships/customXml" Target="../ink/ink13976.xml"/><Relationship Id="rId98" Type="http://schemas.openxmlformats.org/officeDocument/2006/relationships/image" Target="../media/image21312.png"/><Relationship Id="rId121" Type="http://schemas.openxmlformats.org/officeDocument/2006/relationships/customXml" Target="../ink/ink13988.xml"/><Relationship Id="rId142" Type="http://schemas.openxmlformats.org/officeDocument/2006/relationships/image" Target="../media/image2811.png"/><Relationship Id="rId163" Type="http://schemas.openxmlformats.org/officeDocument/2006/relationships/customXml" Target="../ink/ink14009.xml"/><Relationship Id="rId3" Type="http://schemas.openxmlformats.org/officeDocument/2006/relationships/customXml" Target="../ink/ink13938.xml"/><Relationship Id="rId25" Type="http://schemas.openxmlformats.org/officeDocument/2006/relationships/customXml" Target="../ink/ink13948.xml"/><Relationship Id="rId46" Type="http://schemas.openxmlformats.org/officeDocument/2006/relationships/image" Target="../media/image18710.png"/><Relationship Id="rId67" Type="http://schemas.openxmlformats.org/officeDocument/2006/relationships/customXml" Target="../ink/ink13964.xml"/><Relationship Id="rId116" Type="http://schemas.openxmlformats.org/officeDocument/2006/relationships/image" Target="../media/image22212.png"/><Relationship Id="rId137" Type="http://schemas.openxmlformats.org/officeDocument/2006/relationships/customXml" Target="../ink/ink13996.xml"/><Relationship Id="rId158" Type="http://schemas.openxmlformats.org/officeDocument/2006/relationships/image" Target="../media/image3611.png"/><Relationship Id="rId62" Type="http://schemas.openxmlformats.org/officeDocument/2006/relationships/image" Target="../media/image19512.png"/><Relationship Id="rId83" Type="http://schemas.openxmlformats.org/officeDocument/2006/relationships/customXml" Target="../ink/ink13971.xml"/><Relationship Id="rId88" Type="http://schemas.openxmlformats.org/officeDocument/2006/relationships/image" Target="../media/image20812.png"/><Relationship Id="rId111" Type="http://schemas.openxmlformats.org/officeDocument/2006/relationships/customXml" Target="../ink/ink13983.xml"/><Relationship Id="rId132" Type="http://schemas.openxmlformats.org/officeDocument/2006/relationships/image" Target="../media/image2393.png"/><Relationship Id="rId153" Type="http://schemas.openxmlformats.org/officeDocument/2006/relationships/customXml" Target="../ink/ink14004.xml"/><Relationship Id="rId15" Type="http://schemas.openxmlformats.org/officeDocument/2006/relationships/customXml" Target="../ink/ink13944.xml"/><Relationship Id="rId57" Type="http://schemas.openxmlformats.org/officeDocument/2006/relationships/customXml" Target="../ink/ink13959.xml"/><Relationship Id="rId127" Type="http://schemas.openxmlformats.org/officeDocument/2006/relationships/customXml" Target="../ink/ink13991.xml"/><Relationship Id="rId10" Type="http://schemas.openxmlformats.org/officeDocument/2006/relationships/image" Target="../media/image10012.png"/><Relationship Id="rId31" Type="http://schemas.openxmlformats.org/officeDocument/2006/relationships/customXml" Target="../ink/ink13951.xml"/><Relationship Id="rId52" Type="http://schemas.openxmlformats.org/officeDocument/2006/relationships/image" Target="../media/image19010.png"/><Relationship Id="rId73" Type="http://schemas.openxmlformats.org/officeDocument/2006/relationships/customXml" Target="../ink/ink13966.xml"/><Relationship Id="rId78" Type="http://schemas.openxmlformats.org/officeDocument/2006/relationships/image" Target="../media/image20312.png"/><Relationship Id="rId94" Type="http://schemas.openxmlformats.org/officeDocument/2006/relationships/image" Target="../media/image2115.png"/><Relationship Id="rId99" Type="http://schemas.openxmlformats.org/officeDocument/2006/relationships/customXml" Target="../ink/ink13979.xml"/><Relationship Id="rId122" Type="http://schemas.openxmlformats.org/officeDocument/2006/relationships/image" Target="../media/image18100.png"/><Relationship Id="rId143" Type="http://schemas.openxmlformats.org/officeDocument/2006/relationships/customXml" Target="../ink/ink13999.xml"/><Relationship Id="rId148" Type="http://schemas.openxmlformats.org/officeDocument/2006/relationships/image" Target="../media/image3111.png"/><Relationship Id="rId164" Type="http://schemas.openxmlformats.org/officeDocument/2006/relationships/image" Target="../media/image3912.png"/><Relationship Id="rId4" Type="http://schemas.openxmlformats.org/officeDocument/2006/relationships/image" Target="../media/image16611.png"/><Relationship Id="rId9" Type="http://schemas.openxmlformats.org/officeDocument/2006/relationships/customXml" Target="../ink/ink13941.xml"/><Relationship Id="rId26" Type="http://schemas.openxmlformats.org/officeDocument/2006/relationships/image" Target="../media/image17712.png"/><Relationship Id="rId47" Type="http://schemas.openxmlformats.org/officeDocument/2006/relationships/customXml" Target="../ink/ink13955.xml"/><Relationship Id="rId89" Type="http://schemas.openxmlformats.org/officeDocument/2006/relationships/customXml" Target="../ink/ink13974.xml"/><Relationship Id="rId112" Type="http://schemas.openxmlformats.org/officeDocument/2006/relationships/image" Target="../media/image22012.png"/><Relationship Id="rId133" Type="http://schemas.openxmlformats.org/officeDocument/2006/relationships/customXml" Target="../ink/ink13994.xml"/><Relationship Id="rId154" Type="http://schemas.openxmlformats.org/officeDocument/2006/relationships/image" Target="../media/image3412.png"/><Relationship Id="rId16" Type="http://schemas.openxmlformats.org/officeDocument/2006/relationships/image" Target="../media/image17212.png"/><Relationship Id="rId58" Type="http://schemas.openxmlformats.org/officeDocument/2006/relationships/image" Target="../media/image13010.png"/><Relationship Id="rId79" Type="http://schemas.openxmlformats.org/officeDocument/2006/relationships/customXml" Target="../ink/ink13969.xml"/><Relationship Id="rId102" Type="http://schemas.openxmlformats.org/officeDocument/2006/relationships/image" Target="../media/image21510.png"/><Relationship Id="rId123" Type="http://schemas.openxmlformats.org/officeDocument/2006/relationships/customXml" Target="../ink/ink13989.xml"/><Relationship Id="rId144" Type="http://schemas.openxmlformats.org/officeDocument/2006/relationships/image" Target="../media/image2911.png"/></Relationships>
</file>

<file path=ppt/slides/_rels/slide306.xml.rels><?xml version="1.0" encoding="UTF-8" standalone="yes"?>
<Relationships xmlns="http://schemas.openxmlformats.org/package/2006/relationships"><Relationship Id="rId117" Type="http://schemas.openxmlformats.org/officeDocument/2006/relationships/customXml" Target="../ink/ink14058.xml"/><Relationship Id="rId42" Type="http://schemas.openxmlformats.org/officeDocument/2006/relationships/image" Target="../media/image18512.png"/><Relationship Id="rId63" Type="http://schemas.openxmlformats.org/officeDocument/2006/relationships/customXml" Target="../ink/ink14034.xml"/><Relationship Id="rId84" Type="http://schemas.openxmlformats.org/officeDocument/2006/relationships/image" Target="../media/image20612.png"/><Relationship Id="rId138" Type="http://schemas.openxmlformats.org/officeDocument/2006/relationships/image" Target="../media/image2611.png"/><Relationship Id="rId159" Type="http://schemas.openxmlformats.org/officeDocument/2006/relationships/customXml" Target="../ink/ink14079.xml"/><Relationship Id="rId11" Type="http://schemas.openxmlformats.org/officeDocument/2006/relationships/customXml" Target="../ink/ink14014.xml"/><Relationship Id="rId32" Type="http://schemas.openxmlformats.org/officeDocument/2006/relationships/image" Target="../media/image1102.png"/><Relationship Id="rId53" Type="http://schemas.openxmlformats.org/officeDocument/2006/relationships/customXml" Target="../ink/ink14029.xml"/><Relationship Id="rId74" Type="http://schemas.openxmlformats.org/officeDocument/2006/relationships/image" Target="../media/image20112.png"/><Relationship Id="rId128" Type="http://schemas.openxmlformats.org/officeDocument/2006/relationships/image" Target="../media/image21412.png"/><Relationship Id="rId149" Type="http://schemas.openxmlformats.org/officeDocument/2006/relationships/customXml" Target="../ink/ink14074.xml"/><Relationship Id="rId5" Type="http://schemas.openxmlformats.org/officeDocument/2006/relationships/customXml" Target="../ink/ink14011.xml"/><Relationship Id="rId90" Type="http://schemas.openxmlformats.org/officeDocument/2006/relationships/image" Target="../media/image20912.png"/><Relationship Id="rId95" Type="http://schemas.openxmlformats.org/officeDocument/2006/relationships/customXml" Target="../ink/ink14049.xml"/><Relationship Id="rId160" Type="http://schemas.openxmlformats.org/officeDocument/2006/relationships/image" Target="../media/image3712.png"/><Relationship Id="rId165" Type="http://schemas.openxmlformats.org/officeDocument/2006/relationships/image" Target="../media/image8013.png"/><Relationship Id="rId22" Type="http://schemas.openxmlformats.org/officeDocument/2006/relationships/image" Target="../media/image17512.png"/><Relationship Id="rId27" Type="http://schemas.openxmlformats.org/officeDocument/2006/relationships/customXml" Target="../ink/ink14021.xml"/><Relationship Id="rId43" Type="http://schemas.openxmlformats.org/officeDocument/2006/relationships/customXml" Target="../ink/ink14025.xml"/><Relationship Id="rId64" Type="http://schemas.openxmlformats.org/officeDocument/2006/relationships/image" Target="../media/image14100.png"/><Relationship Id="rId113" Type="http://schemas.openxmlformats.org/officeDocument/2006/relationships/customXml" Target="../ink/ink14056.xml"/><Relationship Id="rId118" Type="http://schemas.openxmlformats.org/officeDocument/2006/relationships/image" Target="../media/image16100.png"/><Relationship Id="rId134" Type="http://schemas.openxmlformats.org/officeDocument/2006/relationships/image" Target="../media/image2411.png"/><Relationship Id="rId139" Type="http://schemas.openxmlformats.org/officeDocument/2006/relationships/customXml" Target="../ink/ink14069.xml"/><Relationship Id="rId80" Type="http://schemas.openxmlformats.org/officeDocument/2006/relationships/image" Target="../media/image20412.png"/><Relationship Id="rId85" Type="http://schemas.openxmlformats.org/officeDocument/2006/relationships/customXml" Target="../ink/ink14044.xml"/><Relationship Id="rId150" Type="http://schemas.openxmlformats.org/officeDocument/2006/relationships/image" Target="../media/image3212.png"/><Relationship Id="rId155" Type="http://schemas.openxmlformats.org/officeDocument/2006/relationships/customXml" Target="../ink/ink14077.xml"/><Relationship Id="rId12" Type="http://schemas.openxmlformats.org/officeDocument/2006/relationships/image" Target="../media/image17012.png"/><Relationship Id="rId17" Type="http://schemas.openxmlformats.org/officeDocument/2006/relationships/customXml" Target="../ink/ink14017.xml"/><Relationship Id="rId33" Type="http://schemas.openxmlformats.org/officeDocument/2006/relationships/customXml" Target="../ink/ink14024.xml"/><Relationship Id="rId59" Type="http://schemas.openxmlformats.org/officeDocument/2006/relationships/customXml" Target="../ink/ink14032.xml"/><Relationship Id="rId103" Type="http://schemas.openxmlformats.org/officeDocument/2006/relationships/customXml" Target="../ink/ink14052.xml"/><Relationship Id="rId108" Type="http://schemas.openxmlformats.org/officeDocument/2006/relationships/image" Target="../media/image21812.png"/><Relationship Id="rId124" Type="http://schemas.openxmlformats.org/officeDocument/2006/relationships/image" Target="../media/image19100.png"/><Relationship Id="rId129" Type="http://schemas.openxmlformats.org/officeDocument/2006/relationships/customXml" Target="../ink/ink14064.xml"/><Relationship Id="rId54" Type="http://schemas.openxmlformats.org/officeDocument/2006/relationships/image" Target="../media/image19112.png"/><Relationship Id="rId70" Type="http://schemas.openxmlformats.org/officeDocument/2006/relationships/image" Target="../media/image19912.png"/><Relationship Id="rId75" Type="http://schemas.openxmlformats.org/officeDocument/2006/relationships/customXml" Target="../ink/ink14039.xml"/><Relationship Id="rId91" Type="http://schemas.openxmlformats.org/officeDocument/2006/relationships/customXml" Target="../ink/ink14047.xml"/><Relationship Id="rId96" Type="http://schemas.openxmlformats.org/officeDocument/2006/relationships/image" Target="../media/image21212.png"/><Relationship Id="rId140" Type="http://schemas.openxmlformats.org/officeDocument/2006/relationships/image" Target="../media/image2711.png"/><Relationship Id="rId145" Type="http://schemas.openxmlformats.org/officeDocument/2006/relationships/customXml" Target="../ink/ink14072.xml"/><Relationship Id="rId161" Type="http://schemas.openxmlformats.org/officeDocument/2006/relationships/customXml" Target="../ink/ink14080.xml"/><Relationship Id="rId1" Type="http://schemas.openxmlformats.org/officeDocument/2006/relationships/slideLayout" Target="../slideLayouts/slideLayout12.xml"/><Relationship Id="rId6" Type="http://schemas.openxmlformats.org/officeDocument/2006/relationships/image" Target="../media/image16711.png"/><Relationship Id="rId23" Type="http://schemas.openxmlformats.org/officeDocument/2006/relationships/customXml" Target="../ink/ink14019.xml"/><Relationship Id="rId28" Type="http://schemas.openxmlformats.org/officeDocument/2006/relationships/image" Target="../media/image17812.png"/><Relationship Id="rId114" Type="http://schemas.openxmlformats.org/officeDocument/2006/relationships/image" Target="../media/image22112.png"/><Relationship Id="rId119" Type="http://schemas.openxmlformats.org/officeDocument/2006/relationships/customXml" Target="../ink/ink14059.xml"/><Relationship Id="rId44" Type="http://schemas.openxmlformats.org/officeDocument/2006/relationships/image" Target="../media/image18610.png"/><Relationship Id="rId60" Type="http://schemas.openxmlformats.org/officeDocument/2006/relationships/image" Target="../media/image19412.png"/><Relationship Id="rId65" Type="http://schemas.openxmlformats.org/officeDocument/2006/relationships/customXml" Target="../ink/ink14035.xml"/><Relationship Id="rId81" Type="http://schemas.openxmlformats.org/officeDocument/2006/relationships/customXml" Target="../ink/ink14042.xml"/><Relationship Id="rId86" Type="http://schemas.openxmlformats.org/officeDocument/2006/relationships/image" Target="../media/image20712.png"/><Relationship Id="rId130" Type="http://schemas.openxmlformats.org/officeDocument/2006/relationships/image" Target="../media/image22100.png"/><Relationship Id="rId135" Type="http://schemas.openxmlformats.org/officeDocument/2006/relationships/customXml" Target="../ink/ink14067.xml"/><Relationship Id="rId151" Type="http://schemas.openxmlformats.org/officeDocument/2006/relationships/customXml" Target="../ink/ink14075.xml"/><Relationship Id="rId156" Type="http://schemas.openxmlformats.org/officeDocument/2006/relationships/image" Target="../media/image3512.png"/><Relationship Id="rId13" Type="http://schemas.openxmlformats.org/officeDocument/2006/relationships/customXml" Target="../ink/ink14015.xml"/><Relationship Id="rId18" Type="http://schemas.openxmlformats.org/officeDocument/2006/relationships/image" Target="../media/image17312.png"/><Relationship Id="rId109" Type="http://schemas.openxmlformats.org/officeDocument/2006/relationships/customXml" Target="../ink/ink14054.xml"/><Relationship Id="rId50" Type="http://schemas.openxmlformats.org/officeDocument/2006/relationships/image" Target="../media/image18910.png"/><Relationship Id="rId55" Type="http://schemas.openxmlformats.org/officeDocument/2006/relationships/customXml" Target="../ink/ink14030.xml"/><Relationship Id="rId76" Type="http://schemas.openxmlformats.org/officeDocument/2006/relationships/image" Target="../media/image20212.png"/><Relationship Id="rId97" Type="http://schemas.openxmlformats.org/officeDocument/2006/relationships/customXml" Target="../ink/ink14050.xml"/><Relationship Id="rId104" Type="http://schemas.openxmlformats.org/officeDocument/2006/relationships/image" Target="../media/image21612.png"/><Relationship Id="rId120" Type="http://schemas.openxmlformats.org/officeDocument/2006/relationships/image" Target="../media/image17101.png"/><Relationship Id="rId125" Type="http://schemas.openxmlformats.org/officeDocument/2006/relationships/customXml" Target="../ink/ink14062.xml"/><Relationship Id="rId141" Type="http://schemas.openxmlformats.org/officeDocument/2006/relationships/customXml" Target="../ink/ink14070.xml"/><Relationship Id="rId146" Type="http://schemas.openxmlformats.org/officeDocument/2006/relationships/image" Target="../media/image3011.png"/><Relationship Id="rId7" Type="http://schemas.openxmlformats.org/officeDocument/2006/relationships/customXml" Target="../ink/ink14012.xml"/><Relationship Id="rId71" Type="http://schemas.openxmlformats.org/officeDocument/2006/relationships/customXml" Target="../ink/ink14037.xml"/><Relationship Id="rId92" Type="http://schemas.openxmlformats.org/officeDocument/2006/relationships/image" Target="../media/image21012.png"/><Relationship Id="rId162" Type="http://schemas.openxmlformats.org/officeDocument/2006/relationships/image" Target="../media/image3812.png"/><Relationship Id="rId2" Type="http://schemas.openxmlformats.org/officeDocument/2006/relationships/image" Target="../media/image4012.png"/><Relationship Id="rId29" Type="http://schemas.openxmlformats.org/officeDocument/2006/relationships/customXml" Target="../ink/ink14022.xml"/><Relationship Id="rId24" Type="http://schemas.openxmlformats.org/officeDocument/2006/relationships/image" Target="../media/image17612.png"/><Relationship Id="rId45" Type="http://schemas.openxmlformats.org/officeDocument/2006/relationships/customXml" Target="../ink/ink14026.xml"/><Relationship Id="rId66" Type="http://schemas.openxmlformats.org/officeDocument/2006/relationships/image" Target="../media/image15100.png"/><Relationship Id="rId87" Type="http://schemas.openxmlformats.org/officeDocument/2006/relationships/customXml" Target="../ink/ink14045.xml"/><Relationship Id="rId110" Type="http://schemas.openxmlformats.org/officeDocument/2006/relationships/image" Target="../media/image21912.png"/><Relationship Id="rId115" Type="http://schemas.openxmlformats.org/officeDocument/2006/relationships/customXml" Target="../ink/ink14057.xml"/><Relationship Id="rId131" Type="http://schemas.openxmlformats.org/officeDocument/2006/relationships/customXml" Target="../ink/ink14065.xml"/><Relationship Id="rId136" Type="http://schemas.openxmlformats.org/officeDocument/2006/relationships/image" Target="../media/image2511.png"/><Relationship Id="rId157" Type="http://schemas.openxmlformats.org/officeDocument/2006/relationships/customXml" Target="../ink/ink14078.xml"/><Relationship Id="rId61" Type="http://schemas.openxmlformats.org/officeDocument/2006/relationships/customXml" Target="../ink/ink14033.xml"/><Relationship Id="rId82" Type="http://schemas.openxmlformats.org/officeDocument/2006/relationships/image" Target="../media/image20512.png"/><Relationship Id="rId152" Type="http://schemas.openxmlformats.org/officeDocument/2006/relationships/image" Target="../media/image3302.png"/><Relationship Id="rId19" Type="http://schemas.openxmlformats.org/officeDocument/2006/relationships/customXml" Target="../ink/ink14018.xml"/><Relationship Id="rId14" Type="http://schemas.openxmlformats.org/officeDocument/2006/relationships/image" Target="../media/image17112.png"/><Relationship Id="rId30" Type="http://schemas.openxmlformats.org/officeDocument/2006/relationships/image" Target="../media/image17911.png"/><Relationship Id="rId56" Type="http://schemas.openxmlformats.org/officeDocument/2006/relationships/image" Target="../media/image12011.png"/><Relationship Id="rId77" Type="http://schemas.openxmlformats.org/officeDocument/2006/relationships/customXml" Target="../ink/ink14040.xml"/><Relationship Id="rId105" Type="http://schemas.openxmlformats.org/officeDocument/2006/relationships/customXml" Target="../ink/ink14053.xml"/><Relationship Id="rId126" Type="http://schemas.openxmlformats.org/officeDocument/2006/relationships/image" Target="../media/image20100.png"/><Relationship Id="rId147" Type="http://schemas.openxmlformats.org/officeDocument/2006/relationships/customXml" Target="../ink/ink14073.xml"/><Relationship Id="rId8" Type="http://schemas.openxmlformats.org/officeDocument/2006/relationships/image" Target="../media/image9013.png"/><Relationship Id="rId51" Type="http://schemas.openxmlformats.org/officeDocument/2006/relationships/customXml" Target="../ink/ink14028.xml"/><Relationship Id="rId72" Type="http://schemas.openxmlformats.org/officeDocument/2006/relationships/image" Target="../media/image20012.png"/><Relationship Id="rId93" Type="http://schemas.openxmlformats.org/officeDocument/2006/relationships/customXml" Target="../ink/ink14048.xml"/><Relationship Id="rId98" Type="http://schemas.openxmlformats.org/officeDocument/2006/relationships/image" Target="../media/image21312.png"/><Relationship Id="rId121" Type="http://schemas.openxmlformats.org/officeDocument/2006/relationships/customXml" Target="../ink/ink14060.xml"/><Relationship Id="rId142" Type="http://schemas.openxmlformats.org/officeDocument/2006/relationships/image" Target="../media/image2811.png"/><Relationship Id="rId163" Type="http://schemas.openxmlformats.org/officeDocument/2006/relationships/customXml" Target="../ink/ink14081.xml"/><Relationship Id="rId3" Type="http://schemas.openxmlformats.org/officeDocument/2006/relationships/customXml" Target="../ink/ink14010.xml"/><Relationship Id="rId25" Type="http://schemas.openxmlformats.org/officeDocument/2006/relationships/customXml" Target="../ink/ink14020.xml"/><Relationship Id="rId46" Type="http://schemas.openxmlformats.org/officeDocument/2006/relationships/image" Target="../media/image18710.png"/><Relationship Id="rId67" Type="http://schemas.openxmlformats.org/officeDocument/2006/relationships/customXml" Target="../ink/ink14036.xml"/><Relationship Id="rId116" Type="http://schemas.openxmlformats.org/officeDocument/2006/relationships/image" Target="../media/image22212.png"/><Relationship Id="rId137" Type="http://schemas.openxmlformats.org/officeDocument/2006/relationships/customXml" Target="../ink/ink14068.xml"/><Relationship Id="rId158" Type="http://schemas.openxmlformats.org/officeDocument/2006/relationships/image" Target="../media/image3611.png"/><Relationship Id="rId62" Type="http://schemas.openxmlformats.org/officeDocument/2006/relationships/image" Target="../media/image19512.png"/><Relationship Id="rId83" Type="http://schemas.openxmlformats.org/officeDocument/2006/relationships/customXml" Target="../ink/ink14043.xml"/><Relationship Id="rId88" Type="http://schemas.openxmlformats.org/officeDocument/2006/relationships/image" Target="../media/image20812.png"/><Relationship Id="rId111" Type="http://schemas.openxmlformats.org/officeDocument/2006/relationships/customXml" Target="../ink/ink14055.xml"/><Relationship Id="rId132" Type="http://schemas.openxmlformats.org/officeDocument/2006/relationships/image" Target="../media/image2393.png"/><Relationship Id="rId153" Type="http://schemas.openxmlformats.org/officeDocument/2006/relationships/customXml" Target="../ink/ink14076.xml"/><Relationship Id="rId15" Type="http://schemas.openxmlformats.org/officeDocument/2006/relationships/customXml" Target="../ink/ink14016.xml"/><Relationship Id="rId57" Type="http://schemas.openxmlformats.org/officeDocument/2006/relationships/customXml" Target="../ink/ink14031.xml"/><Relationship Id="rId127" Type="http://schemas.openxmlformats.org/officeDocument/2006/relationships/customXml" Target="../ink/ink14063.xml"/><Relationship Id="rId10" Type="http://schemas.openxmlformats.org/officeDocument/2006/relationships/image" Target="../media/image10012.png"/><Relationship Id="rId31" Type="http://schemas.openxmlformats.org/officeDocument/2006/relationships/customXml" Target="../ink/ink14023.xml"/><Relationship Id="rId52" Type="http://schemas.openxmlformats.org/officeDocument/2006/relationships/image" Target="../media/image19010.png"/><Relationship Id="rId73" Type="http://schemas.openxmlformats.org/officeDocument/2006/relationships/customXml" Target="../ink/ink14038.xml"/><Relationship Id="rId78" Type="http://schemas.openxmlformats.org/officeDocument/2006/relationships/image" Target="../media/image20312.png"/><Relationship Id="rId94" Type="http://schemas.openxmlformats.org/officeDocument/2006/relationships/image" Target="../media/image2115.png"/><Relationship Id="rId99" Type="http://schemas.openxmlformats.org/officeDocument/2006/relationships/customXml" Target="../ink/ink14051.xml"/><Relationship Id="rId122" Type="http://schemas.openxmlformats.org/officeDocument/2006/relationships/image" Target="../media/image18100.png"/><Relationship Id="rId143" Type="http://schemas.openxmlformats.org/officeDocument/2006/relationships/customXml" Target="../ink/ink14071.xml"/><Relationship Id="rId148" Type="http://schemas.openxmlformats.org/officeDocument/2006/relationships/image" Target="../media/image3111.png"/><Relationship Id="rId164" Type="http://schemas.openxmlformats.org/officeDocument/2006/relationships/image" Target="../media/image3912.png"/><Relationship Id="rId4" Type="http://schemas.openxmlformats.org/officeDocument/2006/relationships/image" Target="../media/image16611.png"/><Relationship Id="rId9" Type="http://schemas.openxmlformats.org/officeDocument/2006/relationships/customXml" Target="../ink/ink14013.xml"/><Relationship Id="rId26" Type="http://schemas.openxmlformats.org/officeDocument/2006/relationships/image" Target="../media/image17712.png"/><Relationship Id="rId47" Type="http://schemas.openxmlformats.org/officeDocument/2006/relationships/customXml" Target="../ink/ink14027.xml"/><Relationship Id="rId89" Type="http://schemas.openxmlformats.org/officeDocument/2006/relationships/customXml" Target="../ink/ink14046.xml"/><Relationship Id="rId112" Type="http://schemas.openxmlformats.org/officeDocument/2006/relationships/image" Target="../media/image22012.png"/><Relationship Id="rId133" Type="http://schemas.openxmlformats.org/officeDocument/2006/relationships/customXml" Target="../ink/ink14066.xml"/><Relationship Id="rId154" Type="http://schemas.openxmlformats.org/officeDocument/2006/relationships/image" Target="../media/image3412.png"/><Relationship Id="rId16" Type="http://schemas.openxmlformats.org/officeDocument/2006/relationships/image" Target="../media/image17212.png"/><Relationship Id="rId58" Type="http://schemas.openxmlformats.org/officeDocument/2006/relationships/image" Target="../media/image13010.png"/><Relationship Id="rId79" Type="http://schemas.openxmlformats.org/officeDocument/2006/relationships/customXml" Target="../ink/ink14041.xml"/><Relationship Id="rId102" Type="http://schemas.openxmlformats.org/officeDocument/2006/relationships/image" Target="../media/image21510.png"/><Relationship Id="rId123" Type="http://schemas.openxmlformats.org/officeDocument/2006/relationships/customXml" Target="../ink/ink14061.xml"/><Relationship Id="rId144" Type="http://schemas.openxmlformats.org/officeDocument/2006/relationships/image" Target="../media/image2911.png"/></Relationships>
</file>

<file path=ppt/slides/_rels/slide307.xml.rels><?xml version="1.0" encoding="UTF-8" standalone="yes"?>
<Relationships xmlns="http://schemas.openxmlformats.org/package/2006/relationships"><Relationship Id="rId2" Type="http://schemas.openxmlformats.org/officeDocument/2006/relationships/image" Target="../media/image23211.png"/><Relationship Id="rId1" Type="http://schemas.openxmlformats.org/officeDocument/2006/relationships/slideLayout" Target="../slideLayouts/slideLayout12.xml"/></Relationships>
</file>

<file path=ppt/slides/_rels/slide308.xml.rels><?xml version="1.0" encoding="UTF-8" standalone="yes"?>
<Relationships xmlns="http://schemas.openxmlformats.org/package/2006/relationships"><Relationship Id="rId117" Type="http://schemas.openxmlformats.org/officeDocument/2006/relationships/customXml" Target="../ink/ink14130.xml"/><Relationship Id="rId42" Type="http://schemas.openxmlformats.org/officeDocument/2006/relationships/image" Target="../media/image18512.png"/><Relationship Id="rId63" Type="http://schemas.openxmlformats.org/officeDocument/2006/relationships/customXml" Target="../ink/ink14106.xml"/><Relationship Id="rId84" Type="http://schemas.openxmlformats.org/officeDocument/2006/relationships/image" Target="../media/image20612.png"/><Relationship Id="rId138" Type="http://schemas.openxmlformats.org/officeDocument/2006/relationships/image" Target="../media/image2611.png"/><Relationship Id="rId159" Type="http://schemas.openxmlformats.org/officeDocument/2006/relationships/customXml" Target="../ink/ink14151.xml"/><Relationship Id="rId11" Type="http://schemas.openxmlformats.org/officeDocument/2006/relationships/image" Target="../media/image10012.png"/><Relationship Id="rId32" Type="http://schemas.openxmlformats.org/officeDocument/2006/relationships/image" Target="../media/image1102.png"/><Relationship Id="rId53" Type="http://schemas.openxmlformats.org/officeDocument/2006/relationships/customXml" Target="../ink/ink14101.xml"/><Relationship Id="rId74" Type="http://schemas.openxmlformats.org/officeDocument/2006/relationships/image" Target="../media/image20112.png"/><Relationship Id="rId128" Type="http://schemas.openxmlformats.org/officeDocument/2006/relationships/image" Target="../media/image21412.png"/><Relationship Id="rId149" Type="http://schemas.openxmlformats.org/officeDocument/2006/relationships/customXml" Target="../ink/ink14146.xml"/><Relationship Id="rId5" Type="http://schemas.openxmlformats.org/officeDocument/2006/relationships/image" Target="../media/image16611.png"/><Relationship Id="rId90" Type="http://schemas.openxmlformats.org/officeDocument/2006/relationships/image" Target="../media/image20912.png"/><Relationship Id="rId95" Type="http://schemas.openxmlformats.org/officeDocument/2006/relationships/customXml" Target="../ink/ink14121.xml"/><Relationship Id="rId160" Type="http://schemas.openxmlformats.org/officeDocument/2006/relationships/image" Target="../media/image3712.png"/><Relationship Id="rId165" Type="http://schemas.openxmlformats.org/officeDocument/2006/relationships/image" Target="../media/image4312.png"/><Relationship Id="rId22" Type="http://schemas.openxmlformats.org/officeDocument/2006/relationships/image" Target="../media/image17512.png"/><Relationship Id="rId27" Type="http://schemas.openxmlformats.org/officeDocument/2006/relationships/customXml" Target="../ink/ink14093.xml"/><Relationship Id="rId43" Type="http://schemas.openxmlformats.org/officeDocument/2006/relationships/customXml" Target="../ink/ink14097.xml"/><Relationship Id="rId64" Type="http://schemas.openxmlformats.org/officeDocument/2006/relationships/image" Target="../media/image14100.png"/><Relationship Id="rId113" Type="http://schemas.openxmlformats.org/officeDocument/2006/relationships/customXml" Target="../ink/ink14128.xml"/><Relationship Id="rId118" Type="http://schemas.openxmlformats.org/officeDocument/2006/relationships/image" Target="../media/image16100.png"/><Relationship Id="rId134" Type="http://schemas.openxmlformats.org/officeDocument/2006/relationships/image" Target="../media/image2411.png"/><Relationship Id="rId139" Type="http://schemas.openxmlformats.org/officeDocument/2006/relationships/customXml" Target="../ink/ink14141.xml"/><Relationship Id="rId80" Type="http://schemas.openxmlformats.org/officeDocument/2006/relationships/image" Target="../media/image20412.png"/><Relationship Id="rId85" Type="http://schemas.openxmlformats.org/officeDocument/2006/relationships/customXml" Target="../ink/ink14116.xml"/><Relationship Id="rId150" Type="http://schemas.openxmlformats.org/officeDocument/2006/relationships/image" Target="../media/image3212.png"/><Relationship Id="rId155" Type="http://schemas.openxmlformats.org/officeDocument/2006/relationships/customXml" Target="../ink/ink14149.xml"/><Relationship Id="rId12" Type="http://schemas.openxmlformats.org/officeDocument/2006/relationships/customXml" Target="../ink/ink14086.xml"/><Relationship Id="rId17" Type="http://schemas.openxmlformats.org/officeDocument/2006/relationships/image" Target="../media/image17212.png"/><Relationship Id="rId33" Type="http://schemas.openxmlformats.org/officeDocument/2006/relationships/customXml" Target="../ink/ink14096.xml"/><Relationship Id="rId59" Type="http://schemas.openxmlformats.org/officeDocument/2006/relationships/customXml" Target="../ink/ink14104.xml"/><Relationship Id="rId103" Type="http://schemas.openxmlformats.org/officeDocument/2006/relationships/customXml" Target="../ink/ink14124.xml"/><Relationship Id="rId108" Type="http://schemas.openxmlformats.org/officeDocument/2006/relationships/image" Target="../media/image21812.png"/><Relationship Id="rId124" Type="http://schemas.openxmlformats.org/officeDocument/2006/relationships/image" Target="../media/image19100.png"/><Relationship Id="rId129" Type="http://schemas.openxmlformats.org/officeDocument/2006/relationships/customXml" Target="../ink/ink14136.xml"/><Relationship Id="rId54" Type="http://schemas.openxmlformats.org/officeDocument/2006/relationships/image" Target="../media/image19112.png"/><Relationship Id="rId70" Type="http://schemas.openxmlformats.org/officeDocument/2006/relationships/image" Target="../media/image19912.png"/><Relationship Id="rId75" Type="http://schemas.openxmlformats.org/officeDocument/2006/relationships/customXml" Target="../ink/ink14111.xml"/><Relationship Id="rId91" Type="http://schemas.openxmlformats.org/officeDocument/2006/relationships/customXml" Target="../ink/ink14119.xml"/><Relationship Id="rId96" Type="http://schemas.openxmlformats.org/officeDocument/2006/relationships/image" Target="../media/image21212.png"/><Relationship Id="rId140" Type="http://schemas.openxmlformats.org/officeDocument/2006/relationships/image" Target="../media/image2711.png"/><Relationship Id="rId145" Type="http://schemas.openxmlformats.org/officeDocument/2006/relationships/customXml" Target="../ink/ink14144.xml"/><Relationship Id="rId161" Type="http://schemas.openxmlformats.org/officeDocument/2006/relationships/customXml" Target="../ink/ink14152.xml"/><Relationship Id="rId1" Type="http://schemas.openxmlformats.org/officeDocument/2006/relationships/slideLayout" Target="../slideLayouts/slideLayout12.xml"/><Relationship Id="rId6" Type="http://schemas.openxmlformats.org/officeDocument/2006/relationships/customXml" Target="../ink/ink14083.xml"/><Relationship Id="rId23" Type="http://schemas.openxmlformats.org/officeDocument/2006/relationships/customXml" Target="../ink/ink14091.xml"/><Relationship Id="rId28" Type="http://schemas.openxmlformats.org/officeDocument/2006/relationships/image" Target="../media/image17812.png"/><Relationship Id="rId114" Type="http://schemas.openxmlformats.org/officeDocument/2006/relationships/image" Target="../media/image22112.png"/><Relationship Id="rId119" Type="http://schemas.openxmlformats.org/officeDocument/2006/relationships/customXml" Target="../ink/ink14131.xml"/><Relationship Id="rId44" Type="http://schemas.openxmlformats.org/officeDocument/2006/relationships/image" Target="../media/image18610.png"/><Relationship Id="rId60" Type="http://schemas.openxmlformats.org/officeDocument/2006/relationships/image" Target="../media/image19412.png"/><Relationship Id="rId65" Type="http://schemas.openxmlformats.org/officeDocument/2006/relationships/customXml" Target="../ink/ink14107.xml"/><Relationship Id="rId81" Type="http://schemas.openxmlformats.org/officeDocument/2006/relationships/customXml" Target="../ink/ink14114.xml"/><Relationship Id="rId86" Type="http://schemas.openxmlformats.org/officeDocument/2006/relationships/image" Target="../media/image20712.png"/><Relationship Id="rId130" Type="http://schemas.openxmlformats.org/officeDocument/2006/relationships/image" Target="../media/image22100.png"/><Relationship Id="rId135" Type="http://schemas.openxmlformats.org/officeDocument/2006/relationships/customXml" Target="../ink/ink14139.xml"/><Relationship Id="rId151" Type="http://schemas.openxmlformats.org/officeDocument/2006/relationships/customXml" Target="../ink/ink14147.xml"/><Relationship Id="rId156" Type="http://schemas.openxmlformats.org/officeDocument/2006/relationships/image" Target="../media/image3512.png"/><Relationship Id="rId13" Type="http://schemas.openxmlformats.org/officeDocument/2006/relationships/image" Target="../media/image17012.png"/><Relationship Id="rId18" Type="http://schemas.openxmlformats.org/officeDocument/2006/relationships/customXml" Target="../ink/ink14089.xml"/><Relationship Id="rId109" Type="http://schemas.openxmlformats.org/officeDocument/2006/relationships/customXml" Target="../ink/ink14126.xml"/><Relationship Id="rId50" Type="http://schemas.openxmlformats.org/officeDocument/2006/relationships/image" Target="../media/image18910.png"/><Relationship Id="rId55" Type="http://schemas.openxmlformats.org/officeDocument/2006/relationships/customXml" Target="../ink/ink14102.xml"/><Relationship Id="rId76" Type="http://schemas.openxmlformats.org/officeDocument/2006/relationships/image" Target="../media/image20212.png"/><Relationship Id="rId97" Type="http://schemas.openxmlformats.org/officeDocument/2006/relationships/customXml" Target="../ink/ink14122.xml"/><Relationship Id="rId104" Type="http://schemas.openxmlformats.org/officeDocument/2006/relationships/image" Target="../media/image21612.png"/><Relationship Id="rId120" Type="http://schemas.openxmlformats.org/officeDocument/2006/relationships/image" Target="../media/image17101.png"/><Relationship Id="rId125" Type="http://schemas.openxmlformats.org/officeDocument/2006/relationships/customXml" Target="../ink/ink14134.xml"/><Relationship Id="rId141" Type="http://schemas.openxmlformats.org/officeDocument/2006/relationships/customXml" Target="../ink/ink14142.xml"/><Relationship Id="rId146" Type="http://schemas.openxmlformats.org/officeDocument/2006/relationships/image" Target="../media/image3011.png"/><Relationship Id="rId7" Type="http://schemas.openxmlformats.org/officeDocument/2006/relationships/image" Target="../media/image16711.png"/><Relationship Id="rId71" Type="http://schemas.openxmlformats.org/officeDocument/2006/relationships/customXml" Target="../ink/ink14109.xml"/><Relationship Id="rId92" Type="http://schemas.openxmlformats.org/officeDocument/2006/relationships/image" Target="../media/image21012.png"/><Relationship Id="rId162" Type="http://schemas.openxmlformats.org/officeDocument/2006/relationships/image" Target="../media/image3812.png"/><Relationship Id="rId2" Type="http://schemas.openxmlformats.org/officeDocument/2006/relationships/image" Target="../media/image4112.png"/><Relationship Id="rId29" Type="http://schemas.openxmlformats.org/officeDocument/2006/relationships/customXml" Target="../ink/ink14094.xml"/><Relationship Id="rId24" Type="http://schemas.openxmlformats.org/officeDocument/2006/relationships/image" Target="../media/image17612.png"/><Relationship Id="rId45" Type="http://schemas.openxmlformats.org/officeDocument/2006/relationships/customXml" Target="../ink/ink14098.xml"/><Relationship Id="rId66" Type="http://schemas.openxmlformats.org/officeDocument/2006/relationships/image" Target="../media/image15100.png"/><Relationship Id="rId87" Type="http://schemas.openxmlformats.org/officeDocument/2006/relationships/customXml" Target="../ink/ink14117.xml"/><Relationship Id="rId110" Type="http://schemas.openxmlformats.org/officeDocument/2006/relationships/image" Target="../media/image21912.png"/><Relationship Id="rId115" Type="http://schemas.openxmlformats.org/officeDocument/2006/relationships/customXml" Target="../ink/ink14129.xml"/><Relationship Id="rId131" Type="http://schemas.openxmlformats.org/officeDocument/2006/relationships/customXml" Target="../ink/ink14137.xml"/><Relationship Id="rId136" Type="http://schemas.openxmlformats.org/officeDocument/2006/relationships/image" Target="../media/image2511.png"/><Relationship Id="rId157" Type="http://schemas.openxmlformats.org/officeDocument/2006/relationships/customXml" Target="../ink/ink14150.xml"/><Relationship Id="rId61" Type="http://schemas.openxmlformats.org/officeDocument/2006/relationships/customXml" Target="../ink/ink14105.xml"/><Relationship Id="rId82" Type="http://schemas.openxmlformats.org/officeDocument/2006/relationships/image" Target="../media/image20512.png"/><Relationship Id="rId152" Type="http://schemas.openxmlformats.org/officeDocument/2006/relationships/image" Target="../media/image3302.png"/><Relationship Id="rId19" Type="http://schemas.openxmlformats.org/officeDocument/2006/relationships/image" Target="../media/image17312.png"/><Relationship Id="rId14" Type="http://schemas.openxmlformats.org/officeDocument/2006/relationships/customXml" Target="../ink/ink14087.xml"/><Relationship Id="rId30" Type="http://schemas.openxmlformats.org/officeDocument/2006/relationships/image" Target="../media/image17911.png"/><Relationship Id="rId56" Type="http://schemas.openxmlformats.org/officeDocument/2006/relationships/image" Target="../media/image12011.png"/><Relationship Id="rId77" Type="http://schemas.openxmlformats.org/officeDocument/2006/relationships/customXml" Target="../ink/ink14112.xml"/><Relationship Id="rId105" Type="http://schemas.openxmlformats.org/officeDocument/2006/relationships/customXml" Target="../ink/ink14125.xml"/><Relationship Id="rId126" Type="http://schemas.openxmlformats.org/officeDocument/2006/relationships/image" Target="../media/image20100.png"/><Relationship Id="rId147" Type="http://schemas.openxmlformats.org/officeDocument/2006/relationships/customXml" Target="../ink/ink14145.xml"/><Relationship Id="rId8" Type="http://schemas.openxmlformats.org/officeDocument/2006/relationships/customXml" Target="../ink/ink14084.xml"/><Relationship Id="rId51" Type="http://schemas.openxmlformats.org/officeDocument/2006/relationships/customXml" Target="../ink/ink14100.xml"/><Relationship Id="rId72" Type="http://schemas.openxmlformats.org/officeDocument/2006/relationships/image" Target="../media/image20012.png"/><Relationship Id="rId93" Type="http://schemas.openxmlformats.org/officeDocument/2006/relationships/customXml" Target="../ink/ink14120.xml"/><Relationship Id="rId98" Type="http://schemas.openxmlformats.org/officeDocument/2006/relationships/image" Target="../media/image21312.png"/><Relationship Id="rId121" Type="http://schemas.openxmlformats.org/officeDocument/2006/relationships/customXml" Target="../ink/ink14132.xml"/><Relationship Id="rId142" Type="http://schemas.openxmlformats.org/officeDocument/2006/relationships/image" Target="../media/image2811.png"/><Relationship Id="rId163" Type="http://schemas.openxmlformats.org/officeDocument/2006/relationships/customXml" Target="../ink/ink14153.xml"/><Relationship Id="rId3" Type="http://schemas.openxmlformats.org/officeDocument/2006/relationships/image" Target="../media/image4212.png"/><Relationship Id="rId25" Type="http://schemas.openxmlformats.org/officeDocument/2006/relationships/customXml" Target="../ink/ink14092.xml"/><Relationship Id="rId46" Type="http://schemas.openxmlformats.org/officeDocument/2006/relationships/image" Target="../media/image18710.png"/><Relationship Id="rId67" Type="http://schemas.openxmlformats.org/officeDocument/2006/relationships/customXml" Target="../ink/ink14108.xml"/><Relationship Id="rId116" Type="http://schemas.openxmlformats.org/officeDocument/2006/relationships/image" Target="../media/image22212.png"/><Relationship Id="rId137" Type="http://schemas.openxmlformats.org/officeDocument/2006/relationships/customXml" Target="../ink/ink14140.xml"/><Relationship Id="rId158" Type="http://schemas.openxmlformats.org/officeDocument/2006/relationships/image" Target="../media/image3611.png"/><Relationship Id="rId20" Type="http://schemas.openxmlformats.org/officeDocument/2006/relationships/customXml" Target="../ink/ink14090.xml"/><Relationship Id="rId62" Type="http://schemas.openxmlformats.org/officeDocument/2006/relationships/image" Target="../media/image19512.png"/><Relationship Id="rId83" Type="http://schemas.openxmlformats.org/officeDocument/2006/relationships/customXml" Target="../ink/ink14115.xml"/><Relationship Id="rId88" Type="http://schemas.openxmlformats.org/officeDocument/2006/relationships/image" Target="../media/image20812.png"/><Relationship Id="rId111" Type="http://schemas.openxmlformats.org/officeDocument/2006/relationships/customXml" Target="../ink/ink14127.xml"/><Relationship Id="rId132" Type="http://schemas.openxmlformats.org/officeDocument/2006/relationships/image" Target="../media/image2393.png"/><Relationship Id="rId153" Type="http://schemas.openxmlformats.org/officeDocument/2006/relationships/customXml" Target="../ink/ink14148.xml"/><Relationship Id="rId15" Type="http://schemas.openxmlformats.org/officeDocument/2006/relationships/image" Target="../media/image17112.png"/><Relationship Id="rId57" Type="http://schemas.openxmlformats.org/officeDocument/2006/relationships/customXml" Target="../ink/ink14103.xml"/><Relationship Id="rId127" Type="http://schemas.openxmlformats.org/officeDocument/2006/relationships/customXml" Target="../ink/ink14135.xml"/><Relationship Id="rId10" Type="http://schemas.openxmlformats.org/officeDocument/2006/relationships/customXml" Target="../ink/ink14085.xml"/><Relationship Id="rId31" Type="http://schemas.openxmlformats.org/officeDocument/2006/relationships/customXml" Target="../ink/ink14095.xml"/><Relationship Id="rId52" Type="http://schemas.openxmlformats.org/officeDocument/2006/relationships/image" Target="../media/image19010.png"/><Relationship Id="rId73" Type="http://schemas.openxmlformats.org/officeDocument/2006/relationships/customXml" Target="../ink/ink14110.xml"/><Relationship Id="rId78" Type="http://schemas.openxmlformats.org/officeDocument/2006/relationships/image" Target="../media/image20312.png"/><Relationship Id="rId94" Type="http://schemas.openxmlformats.org/officeDocument/2006/relationships/image" Target="../media/image2115.png"/><Relationship Id="rId99" Type="http://schemas.openxmlformats.org/officeDocument/2006/relationships/customXml" Target="../ink/ink14123.xml"/><Relationship Id="rId122" Type="http://schemas.openxmlformats.org/officeDocument/2006/relationships/image" Target="../media/image18100.png"/><Relationship Id="rId143" Type="http://schemas.openxmlformats.org/officeDocument/2006/relationships/customXml" Target="../ink/ink14143.xml"/><Relationship Id="rId148" Type="http://schemas.openxmlformats.org/officeDocument/2006/relationships/image" Target="../media/image3111.png"/><Relationship Id="rId164" Type="http://schemas.openxmlformats.org/officeDocument/2006/relationships/image" Target="../media/image3912.png"/><Relationship Id="rId4" Type="http://schemas.openxmlformats.org/officeDocument/2006/relationships/customXml" Target="../ink/ink14082.xml"/><Relationship Id="rId9" Type="http://schemas.openxmlformats.org/officeDocument/2006/relationships/image" Target="../media/image9013.png"/><Relationship Id="rId26" Type="http://schemas.openxmlformats.org/officeDocument/2006/relationships/image" Target="../media/image17712.png"/><Relationship Id="rId47" Type="http://schemas.openxmlformats.org/officeDocument/2006/relationships/customXml" Target="../ink/ink14099.xml"/><Relationship Id="rId89" Type="http://schemas.openxmlformats.org/officeDocument/2006/relationships/customXml" Target="../ink/ink14118.xml"/><Relationship Id="rId112" Type="http://schemas.openxmlformats.org/officeDocument/2006/relationships/image" Target="../media/image22012.png"/><Relationship Id="rId133" Type="http://schemas.openxmlformats.org/officeDocument/2006/relationships/customXml" Target="../ink/ink14138.xml"/><Relationship Id="rId154" Type="http://schemas.openxmlformats.org/officeDocument/2006/relationships/image" Target="../media/image3412.png"/><Relationship Id="rId16" Type="http://schemas.openxmlformats.org/officeDocument/2006/relationships/customXml" Target="../ink/ink14088.xml"/><Relationship Id="rId58" Type="http://schemas.openxmlformats.org/officeDocument/2006/relationships/image" Target="../media/image13010.png"/><Relationship Id="rId79" Type="http://schemas.openxmlformats.org/officeDocument/2006/relationships/customXml" Target="../ink/ink14113.xml"/><Relationship Id="rId102" Type="http://schemas.openxmlformats.org/officeDocument/2006/relationships/image" Target="../media/image21510.png"/><Relationship Id="rId123" Type="http://schemas.openxmlformats.org/officeDocument/2006/relationships/customXml" Target="../ink/ink14133.xml"/><Relationship Id="rId144" Type="http://schemas.openxmlformats.org/officeDocument/2006/relationships/image" Target="../media/image2911.png"/></Relationships>
</file>

<file path=ppt/slides/_rels/slide309.xml.rels><?xml version="1.0" encoding="UTF-8" standalone="yes"?>
<Relationships xmlns="http://schemas.openxmlformats.org/package/2006/relationships"><Relationship Id="rId117" Type="http://schemas.openxmlformats.org/officeDocument/2006/relationships/customXml" Target="../ink/ink14211.xml"/><Relationship Id="rId21" Type="http://schemas.openxmlformats.org/officeDocument/2006/relationships/customXml" Target="../ink/ink14163.xml"/><Relationship Id="rId42" Type="http://schemas.openxmlformats.org/officeDocument/2006/relationships/image" Target="../media/image2541.png"/><Relationship Id="rId63" Type="http://schemas.openxmlformats.org/officeDocument/2006/relationships/customXml" Target="../ink/ink14184.xml"/><Relationship Id="rId84" Type="http://schemas.openxmlformats.org/officeDocument/2006/relationships/image" Target="../media/image2751.png"/><Relationship Id="rId138" Type="http://schemas.openxmlformats.org/officeDocument/2006/relationships/image" Target="../media/image3021.png"/><Relationship Id="rId159" Type="http://schemas.openxmlformats.org/officeDocument/2006/relationships/customXml" Target="../ink/ink14232.xml"/><Relationship Id="rId170" Type="http://schemas.openxmlformats.org/officeDocument/2006/relationships/image" Target="../media/image3182.png"/><Relationship Id="rId107" Type="http://schemas.openxmlformats.org/officeDocument/2006/relationships/customXml" Target="../ink/ink14206.xml"/><Relationship Id="rId11" Type="http://schemas.openxmlformats.org/officeDocument/2006/relationships/customXml" Target="../ink/ink14158.xml"/><Relationship Id="rId32" Type="http://schemas.openxmlformats.org/officeDocument/2006/relationships/image" Target="../media/image2491.png"/><Relationship Id="rId53" Type="http://schemas.openxmlformats.org/officeDocument/2006/relationships/customXml" Target="../ink/ink14179.xml"/><Relationship Id="rId74" Type="http://schemas.openxmlformats.org/officeDocument/2006/relationships/image" Target="../media/image2701.png"/><Relationship Id="rId128" Type="http://schemas.openxmlformats.org/officeDocument/2006/relationships/image" Target="../media/image2971.png"/><Relationship Id="rId149" Type="http://schemas.openxmlformats.org/officeDocument/2006/relationships/customXml" Target="../ink/ink14227.xml"/><Relationship Id="rId5" Type="http://schemas.openxmlformats.org/officeDocument/2006/relationships/customXml" Target="../ink/ink14155.xml"/><Relationship Id="rId95" Type="http://schemas.openxmlformats.org/officeDocument/2006/relationships/customXml" Target="../ink/ink14200.xml"/><Relationship Id="rId160" Type="http://schemas.openxmlformats.org/officeDocument/2006/relationships/image" Target="../media/image3132.png"/><Relationship Id="rId181" Type="http://schemas.openxmlformats.org/officeDocument/2006/relationships/customXml" Target="../ink/ink14243.xml"/><Relationship Id="rId22" Type="http://schemas.openxmlformats.org/officeDocument/2006/relationships/image" Target="../media/image2441.png"/><Relationship Id="rId43" Type="http://schemas.openxmlformats.org/officeDocument/2006/relationships/customXml" Target="../ink/ink14174.xml"/><Relationship Id="rId64" Type="http://schemas.openxmlformats.org/officeDocument/2006/relationships/image" Target="../media/image2651.png"/><Relationship Id="rId118" Type="http://schemas.openxmlformats.org/officeDocument/2006/relationships/image" Target="../media/image2921.png"/><Relationship Id="rId139" Type="http://schemas.openxmlformats.org/officeDocument/2006/relationships/customXml" Target="../ink/ink14222.xml"/><Relationship Id="rId85" Type="http://schemas.openxmlformats.org/officeDocument/2006/relationships/customXml" Target="../ink/ink14195.xml"/><Relationship Id="rId150" Type="http://schemas.openxmlformats.org/officeDocument/2006/relationships/image" Target="../media/image3081.png"/><Relationship Id="rId171" Type="http://schemas.openxmlformats.org/officeDocument/2006/relationships/customXml" Target="../ink/ink14238.xml"/><Relationship Id="rId12" Type="http://schemas.openxmlformats.org/officeDocument/2006/relationships/image" Target="../media/image2394.png"/><Relationship Id="rId33" Type="http://schemas.openxmlformats.org/officeDocument/2006/relationships/customXml" Target="../ink/ink14169.xml"/><Relationship Id="rId108" Type="http://schemas.openxmlformats.org/officeDocument/2006/relationships/image" Target="../media/image2871.png"/><Relationship Id="rId129" Type="http://schemas.openxmlformats.org/officeDocument/2006/relationships/customXml" Target="../ink/ink14217.xml"/><Relationship Id="rId54" Type="http://schemas.openxmlformats.org/officeDocument/2006/relationships/image" Target="../media/image2601.png"/><Relationship Id="rId75" Type="http://schemas.openxmlformats.org/officeDocument/2006/relationships/customXml" Target="../ink/ink14190.xml"/><Relationship Id="rId96" Type="http://schemas.openxmlformats.org/officeDocument/2006/relationships/image" Target="../media/image2812.png"/><Relationship Id="rId140" Type="http://schemas.openxmlformats.org/officeDocument/2006/relationships/image" Target="../media/image3031.png"/><Relationship Id="rId161" Type="http://schemas.openxmlformats.org/officeDocument/2006/relationships/customXml" Target="../ink/ink14233.xml"/><Relationship Id="rId182" Type="http://schemas.openxmlformats.org/officeDocument/2006/relationships/image" Target="../media/image3242.png"/><Relationship Id="rId6" Type="http://schemas.openxmlformats.org/officeDocument/2006/relationships/image" Target="../media/image23611.png"/><Relationship Id="rId23" Type="http://schemas.openxmlformats.org/officeDocument/2006/relationships/customXml" Target="../ink/ink14164.xml"/><Relationship Id="rId119" Type="http://schemas.openxmlformats.org/officeDocument/2006/relationships/customXml" Target="../ink/ink14212.xml"/><Relationship Id="rId44" Type="http://schemas.openxmlformats.org/officeDocument/2006/relationships/image" Target="../media/image2551.png"/><Relationship Id="rId65" Type="http://schemas.openxmlformats.org/officeDocument/2006/relationships/customXml" Target="../ink/ink14185.xml"/><Relationship Id="rId86" Type="http://schemas.openxmlformats.org/officeDocument/2006/relationships/image" Target="../media/image2761.png"/><Relationship Id="rId130" Type="http://schemas.openxmlformats.org/officeDocument/2006/relationships/image" Target="../media/image2981.png"/><Relationship Id="rId151" Type="http://schemas.openxmlformats.org/officeDocument/2006/relationships/customXml" Target="../ink/ink14228.xml"/><Relationship Id="rId172" Type="http://schemas.openxmlformats.org/officeDocument/2006/relationships/image" Target="../media/image3192.png"/><Relationship Id="rId13" Type="http://schemas.openxmlformats.org/officeDocument/2006/relationships/customXml" Target="../ink/ink14159.xml"/><Relationship Id="rId18" Type="http://schemas.openxmlformats.org/officeDocument/2006/relationships/image" Target="../media/image2421.png"/><Relationship Id="rId39" Type="http://schemas.openxmlformats.org/officeDocument/2006/relationships/customXml" Target="../ink/ink14172.xml"/><Relationship Id="rId109" Type="http://schemas.openxmlformats.org/officeDocument/2006/relationships/customXml" Target="../ink/ink14207.xml"/><Relationship Id="rId34" Type="http://schemas.openxmlformats.org/officeDocument/2006/relationships/image" Target="../media/image2501.png"/><Relationship Id="rId50" Type="http://schemas.openxmlformats.org/officeDocument/2006/relationships/image" Target="../media/image2581.png"/><Relationship Id="rId55" Type="http://schemas.openxmlformats.org/officeDocument/2006/relationships/customXml" Target="../ink/ink14180.xml"/><Relationship Id="rId76" Type="http://schemas.openxmlformats.org/officeDocument/2006/relationships/image" Target="../media/image2712.png"/><Relationship Id="rId97" Type="http://schemas.openxmlformats.org/officeDocument/2006/relationships/customXml" Target="../ink/ink14201.xml"/><Relationship Id="rId104" Type="http://schemas.openxmlformats.org/officeDocument/2006/relationships/image" Target="../media/image2851.png"/><Relationship Id="rId120" Type="http://schemas.openxmlformats.org/officeDocument/2006/relationships/image" Target="../media/image2931.png"/><Relationship Id="rId125" Type="http://schemas.openxmlformats.org/officeDocument/2006/relationships/customXml" Target="../ink/ink14215.xml"/><Relationship Id="rId141" Type="http://schemas.openxmlformats.org/officeDocument/2006/relationships/customXml" Target="../ink/ink14223.xml"/><Relationship Id="rId146" Type="http://schemas.openxmlformats.org/officeDocument/2006/relationships/image" Target="../media/image3061.png"/><Relationship Id="rId167" Type="http://schemas.openxmlformats.org/officeDocument/2006/relationships/customXml" Target="../ink/ink14236.xml"/><Relationship Id="rId7" Type="http://schemas.openxmlformats.org/officeDocument/2006/relationships/customXml" Target="../ink/ink14156.xml"/><Relationship Id="rId71" Type="http://schemas.openxmlformats.org/officeDocument/2006/relationships/customXml" Target="../ink/ink14188.xml"/><Relationship Id="rId92" Type="http://schemas.openxmlformats.org/officeDocument/2006/relationships/image" Target="../media/image2791.png"/><Relationship Id="rId162" Type="http://schemas.openxmlformats.org/officeDocument/2006/relationships/image" Target="../media/image3142.png"/><Relationship Id="rId183" Type="http://schemas.openxmlformats.org/officeDocument/2006/relationships/customXml" Target="../ink/ink14244.xml"/><Relationship Id="rId2" Type="http://schemas.openxmlformats.org/officeDocument/2006/relationships/image" Target="../media/image23211.png"/><Relationship Id="rId29" Type="http://schemas.openxmlformats.org/officeDocument/2006/relationships/customXml" Target="../ink/ink14167.xml"/><Relationship Id="rId24" Type="http://schemas.openxmlformats.org/officeDocument/2006/relationships/image" Target="../media/image2451.png"/><Relationship Id="rId40" Type="http://schemas.openxmlformats.org/officeDocument/2006/relationships/image" Target="../media/image2531.png"/><Relationship Id="rId45" Type="http://schemas.openxmlformats.org/officeDocument/2006/relationships/customXml" Target="../ink/ink14175.xml"/><Relationship Id="rId66" Type="http://schemas.openxmlformats.org/officeDocument/2006/relationships/image" Target="../media/image2661.png"/><Relationship Id="rId87" Type="http://schemas.openxmlformats.org/officeDocument/2006/relationships/customXml" Target="../ink/ink14196.xml"/><Relationship Id="rId110" Type="http://schemas.openxmlformats.org/officeDocument/2006/relationships/image" Target="../media/image2881.png"/><Relationship Id="rId115" Type="http://schemas.openxmlformats.org/officeDocument/2006/relationships/customXml" Target="../ink/ink14210.xml"/><Relationship Id="rId131" Type="http://schemas.openxmlformats.org/officeDocument/2006/relationships/customXml" Target="../ink/ink14218.xml"/><Relationship Id="rId136" Type="http://schemas.openxmlformats.org/officeDocument/2006/relationships/image" Target="../media/image3012.png"/><Relationship Id="rId157" Type="http://schemas.openxmlformats.org/officeDocument/2006/relationships/customXml" Target="../ink/ink14231.xml"/><Relationship Id="rId178" Type="http://schemas.openxmlformats.org/officeDocument/2006/relationships/image" Target="../media/image3222.png"/><Relationship Id="rId61" Type="http://schemas.openxmlformats.org/officeDocument/2006/relationships/customXml" Target="../ink/ink14183.xml"/><Relationship Id="rId82" Type="http://schemas.openxmlformats.org/officeDocument/2006/relationships/image" Target="../media/image2741.png"/><Relationship Id="rId152" Type="http://schemas.openxmlformats.org/officeDocument/2006/relationships/image" Target="../media/image3091.png"/><Relationship Id="rId173" Type="http://schemas.openxmlformats.org/officeDocument/2006/relationships/customXml" Target="../ink/ink14239.xml"/><Relationship Id="rId19" Type="http://schemas.openxmlformats.org/officeDocument/2006/relationships/customXml" Target="../ink/ink14162.xml"/><Relationship Id="rId14" Type="http://schemas.openxmlformats.org/officeDocument/2006/relationships/image" Target="../media/image2401.png"/><Relationship Id="rId30" Type="http://schemas.openxmlformats.org/officeDocument/2006/relationships/image" Target="../media/image2481.png"/><Relationship Id="rId35" Type="http://schemas.openxmlformats.org/officeDocument/2006/relationships/customXml" Target="../ink/ink14170.xml"/><Relationship Id="rId56" Type="http://schemas.openxmlformats.org/officeDocument/2006/relationships/image" Target="../media/image2612.png"/><Relationship Id="rId77" Type="http://schemas.openxmlformats.org/officeDocument/2006/relationships/customXml" Target="../ink/ink14191.xml"/><Relationship Id="rId100" Type="http://schemas.openxmlformats.org/officeDocument/2006/relationships/image" Target="../media/image2831.png"/><Relationship Id="rId105" Type="http://schemas.openxmlformats.org/officeDocument/2006/relationships/customXml" Target="../ink/ink14205.xml"/><Relationship Id="rId126" Type="http://schemas.openxmlformats.org/officeDocument/2006/relationships/image" Target="../media/image2961.png"/><Relationship Id="rId147" Type="http://schemas.openxmlformats.org/officeDocument/2006/relationships/customXml" Target="../ink/ink14226.xml"/><Relationship Id="rId168" Type="http://schemas.openxmlformats.org/officeDocument/2006/relationships/image" Target="../media/image3172.png"/><Relationship Id="rId8" Type="http://schemas.openxmlformats.org/officeDocument/2006/relationships/image" Target="../media/image23711.png"/><Relationship Id="rId51" Type="http://schemas.openxmlformats.org/officeDocument/2006/relationships/customXml" Target="../ink/ink14178.xml"/><Relationship Id="rId72" Type="http://schemas.openxmlformats.org/officeDocument/2006/relationships/image" Target="../media/image2691.png"/><Relationship Id="rId93" Type="http://schemas.openxmlformats.org/officeDocument/2006/relationships/customXml" Target="../ink/ink14199.xml"/><Relationship Id="rId98" Type="http://schemas.openxmlformats.org/officeDocument/2006/relationships/image" Target="../media/image2821.png"/><Relationship Id="rId121" Type="http://schemas.openxmlformats.org/officeDocument/2006/relationships/customXml" Target="../ink/ink14213.xml"/><Relationship Id="rId142" Type="http://schemas.openxmlformats.org/officeDocument/2006/relationships/image" Target="../media/image3041.png"/><Relationship Id="rId163" Type="http://schemas.openxmlformats.org/officeDocument/2006/relationships/customXml" Target="../ink/ink14234.xml"/><Relationship Id="rId184" Type="http://schemas.openxmlformats.org/officeDocument/2006/relationships/image" Target="../media/image3252.png"/><Relationship Id="rId3" Type="http://schemas.openxmlformats.org/officeDocument/2006/relationships/customXml" Target="../ink/ink14154.xml"/><Relationship Id="rId25" Type="http://schemas.openxmlformats.org/officeDocument/2006/relationships/customXml" Target="../ink/ink14165.xml"/><Relationship Id="rId46" Type="http://schemas.openxmlformats.org/officeDocument/2006/relationships/image" Target="../media/image2561.png"/><Relationship Id="rId67" Type="http://schemas.openxmlformats.org/officeDocument/2006/relationships/customXml" Target="../ink/ink14186.xml"/><Relationship Id="rId116" Type="http://schemas.openxmlformats.org/officeDocument/2006/relationships/image" Target="../media/image2912.png"/><Relationship Id="rId137" Type="http://schemas.openxmlformats.org/officeDocument/2006/relationships/customXml" Target="../ink/ink14221.xml"/><Relationship Id="rId158" Type="http://schemas.openxmlformats.org/officeDocument/2006/relationships/image" Target="../media/image3121.png"/><Relationship Id="rId20" Type="http://schemas.openxmlformats.org/officeDocument/2006/relationships/image" Target="../media/image2431.png"/><Relationship Id="rId41" Type="http://schemas.openxmlformats.org/officeDocument/2006/relationships/customXml" Target="../ink/ink14173.xml"/><Relationship Id="rId62" Type="http://schemas.openxmlformats.org/officeDocument/2006/relationships/image" Target="../media/image2641.png"/><Relationship Id="rId83" Type="http://schemas.openxmlformats.org/officeDocument/2006/relationships/customXml" Target="../ink/ink14194.xml"/><Relationship Id="rId88" Type="http://schemas.openxmlformats.org/officeDocument/2006/relationships/image" Target="../media/image2771.png"/><Relationship Id="rId111" Type="http://schemas.openxmlformats.org/officeDocument/2006/relationships/customXml" Target="../ink/ink14208.xml"/><Relationship Id="rId132" Type="http://schemas.openxmlformats.org/officeDocument/2006/relationships/image" Target="../media/image2991.png"/><Relationship Id="rId153" Type="http://schemas.openxmlformats.org/officeDocument/2006/relationships/customXml" Target="../ink/ink14229.xml"/><Relationship Id="rId174" Type="http://schemas.openxmlformats.org/officeDocument/2006/relationships/image" Target="../media/image3202.png"/><Relationship Id="rId179" Type="http://schemas.openxmlformats.org/officeDocument/2006/relationships/customXml" Target="../ink/ink14242.xml"/><Relationship Id="rId15" Type="http://schemas.openxmlformats.org/officeDocument/2006/relationships/customXml" Target="../ink/ink14160.xml"/><Relationship Id="rId36" Type="http://schemas.openxmlformats.org/officeDocument/2006/relationships/image" Target="../media/image2512.png"/><Relationship Id="rId57" Type="http://schemas.openxmlformats.org/officeDocument/2006/relationships/customXml" Target="../ink/ink14181.xml"/><Relationship Id="rId106" Type="http://schemas.openxmlformats.org/officeDocument/2006/relationships/image" Target="../media/image2861.png"/><Relationship Id="rId127" Type="http://schemas.openxmlformats.org/officeDocument/2006/relationships/customXml" Target="../ink/ink14216.xml"/><Relationship Id="rId10" Type="http://schemas.openxmlformats.org/officeDocument/2006/relationships/image" Target="../media/image23811.png"/><Relationship Id="rId31" Type="http://schemas.openxmlformats.org/officeDocument/2006/relationships/customXml" Target="../ink/ink14168.xml"/><Relationship Id="rId52" Type="http://schemas.openxmlformats.org/officeDocument/2006/relationships/image" Target="../media/image2591.png"/><Relationship Id="rId73" Type="http://schemas.openxmlformats.org/officeDocument/2006/relationships/customXml" Target="../ink/ink14189.xml"/><Relationship Id="rId78" Type="http://schemas.openxmlformats.org/officeDocument/2006/relationships/image" Target="../media/image2721.png"/><Relationship Id="rId94" Type="http://schemas.openxmlformats.org/officeDocument/2006/relationships/image" Target="../media/image2801.png"/><Relationship Id="rId99" Type="http://schemas.openxmlformats.org/officeDocument/2006/relationships/customXml" Target="../ink/ink14202.xml"/><Relationship Id="rId101" Type="http://schemas.openxmlformats.org/officeDocument/2006/relationships/customXml" Target="../ink/ink14203.xml"/><Relationship Id="rId122" Type="http://schemas.openxmlformats.org/officeDocument/2006/relationships/image" Target="../media/image2941.png"/><Relationship Id="rId143" Type="http://schemas.openxmlformats.org/officeDocument/2006/relationships/customXml" Target="../ink/ink14224.xml"/><Relationship Id="rId148" Type="http://schemas.openxmlformats.org/officeDocument/2006/relationships/image" Target="../media/image3071.png"/><Relationship Id="rId164" Type="http://schemas.openxmlformats.org/officeDocument/2006/relationships/image" Target="../media/image3152.png"/><Relationship Id="rId169" Type="http://schemas.openxmlformats.org/officeDocument/2006/relationships/customXml" Target="../ink/ink14237.xml"/><Relationship Id="rId185" Type="http://schemas.openxmlformats.org/officeDocument/2006/relationships/customXml" Target="../ink/ink14245.xml"/><Relationship Id="rId4" Type="http://schemas.openxmlformats.org/officeDocument/2006/relationships/image" Target="../media/image23511.png"/><Relationship Id="rId9" Type="http://schemas.openxmlformats.org/officeDocument/2006/relationships/customXml" Target="../ink/ink14157.xml"/><Relationship Id="rId180" Type="http://schemas.openxmlformats.org/officeDocument/2006/relationships/image" Target="../media/image3232.png"/><Relationship Id="rId26" Type="http://schemas.openxmlformats.org/officeDocument/2006/relationships/image" Target="../media/image2461.png"/><Relationship Id="rId47" Type="http://schemas.openxmlformats.org/officeDocument/2006/relationships/customXml" Target="../ink/ink14176.xml"/><Relationship Id="rId68" Type="http://schemas.openxmlformats.org/officeDocument/2006/relationships/image" Target="../media/image2671.png"/><Relationship Id="rId89" Type="http://schemas.openxmlformats.org/officeDocument/2006/relationships/customXml" Target="../ink/ink14197.xml"/><Relationship Id="rId112" Type="http://schemas.openxmlformats.org/officeDocument/2006/relationships/image" Target="../media/image2891.png"/><Relationship Id="rId133" Type="http://schemas.openxmlformats.org/officeDocument/2006/relationships/customXml" Target="../ink/ink14219.xml"/><Relationship Id="rId154" Type="http://schemas.openxmlformats.org/officeDocument/2006/relationships/image" Target="../media/image3101.png"/><Relationship Id="rId175" Type="http://schemas.openxmlformats.org/officeDocument/2006/relationships/customXml" Target="../ink/ink14240.xml"/><Relationship Id="rId16" Type="http://schemas.openxmlformats.org/officeDocument/2006/relationships/image" Target="../media/image2412.png"/><Relationship Id="rId37" Type="http://schemas.openxmlformats.org/officeDocument/2006/relationships/customXml" Target="../ink/ink14171.xml"/><Relationship Id="rId58" Type="http://schemas.openxmlformats.org/officeDocument/2006/relationships/image" Target="../media/image2621.png"/><Relationship Id="rId79" Type="http://schemas.openxmlformats.org/officeDocument/2006/relationships/customXml" Target="../ink/ink14192.xml"/><Relationship Id="rId102" Type="http://schemas.openxmlformats.org/officeDocument/2006/relationships/image" Target="../media/image2841.png"/><Relationship Id="rId123" Type="http://schemas.openxmlformats.org/officeDocument/2006/relationships/customXml" Target="../ink/ink14214.xml"/><Relationship Id="rId144" Type="http://schemas.openxmlformats.org/officeDocument/2006/relationships/image" Target="../media/image3051.png"/><Relationship Id="rId90" Type="http://schemas.openxmlformats.org/officeDocument/2006/relationships/image" Target="../media/image2781.png"/><Relationship Id="rId165" Type="http://schemas.openxmlformats.org/officeDocument/2006/relationships/customXml" Target="../ink/ink14235.xml"/><Relationship Id="rId186" Type="http://schemas.openxmlformats.org/officeDocument/2006/relationships/image" Target="../media/image3262.png"/><Relationship Id="rId27" Type="http://schemas.openxmlformats.org/officeDocument/2006/relationships/customXml" Target="../ink/ink14166.xml"/><Relationship Id="rId48" Type="http://schemas.openxmlformats.org/officeDocument/2006/relationships/image" Target="../media/image2571.png"/><Relationship Id="rId69" Type="http://schemas.openxmlformats.org/officeDocument/2006/relationships/customXml" Target="../ink/ink14187.xml"/><Relationship Id="rId113" Type="http://schemas.openxmlformats.org/officeDocument/2006/relationships/customXml" Target="../ink/ink14209.xml"/><Relationship Id="rId134" Type="http://schemas.openxmlformats.org/officeDocument/2006/relationships/image" Target="../media/image3001.png"/><Relationship Id="rId80" Type="http://schemas.openxmlformats.org/officeDocument/2006/relationships/image" Target="../media/image2731.png"/><Relationship Id="rId155" Type="http://schemas.openxmlformats.org/officeDocument/2006/relationships/customXml" Target="../ink/ink14230.xml"/><Relationship Id="rId176" Type="http://schemas.openxmlformats.org/officeDocument/2006/relationships/image" Target="../media/image3213.png"/><Relationship Id="rId17" Type="http://schemas.openxmlformats.org/officeDocument/2006/relationships/customXml" Target="../ink/ink14161.xml"/><Relationship Id="rId38" Type="http://schemas.openxmlformats.org/officeDocument/2006/relationships/image" Target="../media/image2521.png"/><Relationship Id="rId59" Type="http://schemas.openxmlformats.org/officeDocument/2006/relationships/customXml" Target="../ink/ink14182.xml"/><Relationship Id="rId103" Type="http://schemas.openxmlformats.org/officeDocument/2006/relationships/customXml" Target="../ink/ink14204.xml"/><Relationship Id="rId124" Type="http://schemas.openxmlformats.org/officeDocument/2006/relationships/image" Target="../media/image2951.png"/><Relationship Id="rId70" Type="http://schemas.openxmlformats.org/officeDocument/2006/relationships/image" Target="../media/image2681.png"/><Relationship Id="rId91" Type="http://schemas.openxmlformats.org/officeDocument/2006/relationships/customXml" Target="../ink/ink14198.xml"/><Relationship Id="rId145" Type="http://schemas.openxmlformats.org/officeDocument/2006/relationships/customXml" Target="../ink/ink14225.xml"/><Relationship Id="rId166" Type="http://schemas.openxmlformats.org/officeDocument/2006/relationships/image" Target="../media/image3162.png"/><Relationship Id="rId1" Type="http://schemas.openxmlformats.org/officeDocument/2006/relationships/slideLayout" Target="../slideLayouts/slideLayout12.xml"/><Relationship Id="rId28" Type="http://schemas.openxmlformats.org/officeDocument/2006/relationships/image" Target="../media/image2471.png"/><Relationship Id="rId49" Type="http://schemas.openxmlformats.org/officeDocument/2006/relationships/customXml" Target="../ink/ink14177.xml"/><Relationship Id="rId114" Type="http://schemas.openxmlformats.org/officeDocument/2006/relationships/image" Target="../media/image2901.png"/><Relationship Id="rId60" Type="http://schemas.openxmlformats.org/officeDocument/2006/relationships/image" Target="../media/image2631.png"/><Relationship Id="rId81" Type="http://schemas.openxmlformats.org/officeDocument/2006/relationships/customXml" Target="../ink/ink14193.xml"/><Relationship Id="rId135" Type="http://schemas.openxmlformats.org/officeDocument/2006/relationships/customXml" Target="../ink/ink14220.xml"/><Relationship Id="rId156" Type="http://schemas.openxmlformats.org/officeDocument/2006/relationships/image" Target="../media/image3112.png"/><Relationship Id="rId177" Type="http://schemas.openxmlformats.org/officeDocument/2006/relationships/customXml" Target="../ink/ink14241.xml"/></Relationships>
</file>

<file path=ppt/slides/_rels/slide31.xml.rels><?xml version="1.0" encoding="UTF-8" standalone="yes"?>
<Relationships xmlns="http://schemas.openxmlformats.org/package/2006/relationships"><Relationship Id="rId117" Type="http://schemas.openxmlformats.org/officeDocument/2006/relationships/customXml" Target="../ink/ink644.xml"/><Relationship Id="rId21" Type="http://schemas.openxmlformats.org/officeDocument/2006/relationships/customXml" Target="../ink/ink595.xml"/><Relationship Id="rId42" Type="http://schemas.openxmlformats.org/officeDocument/2006/relationships/image" Target="../media/image146.png"/><Relationship Id="rId63" Type="http://schemas.openxmlformats.org/officeDocument/2006/relationships/customXml" Target="../ink/ink617.xml"/><Relationship Id="rId84" Type="http://schemas.openxmlformats.org/officeDocument/2006/relationships/image" Target="../media/image169.png"/><Relationship Id="rId138" Type="http://schemas.openxmlformats.org/officeDocument/2006/relationships/image" Target="../media/image198.png"/><Relationship Id="rId159" Type="http://schemas.openxmlformats.org/officeDocument/2006/relationships/customXml" Target="../ink/ink665.xml"/><Relationship Id="rId107" Type="http://schemas.openxmlformats.org/officeDocument/2006/relationships/customXml" Target="../ink/ink639.xml"/><Relationship Id="rId11" Type="http://schemas.openxmlformats.org/officeDocument/2006/relationships/customXml" Target="../ink/ink590.xml"/><Relationship Id="rId32" Type="http://schemas.openxmlformats.org/officeDocument/2006/relationships/image" Target="../media/image141.png"/><Relationship Id="rId53" Type="http://schemas.openxmlformats.org/officeDocument/2006/relationships/customXml" Target="../ink/ink612.xml"/><Relationship Id="rId74" Type="http://schemas.openxmlformats.org/officeDocument/2006/relationships/image" Target="../media/image164.png"/><Relationship Id="rId128" Type="http://schemas.openxmlformats.org/officeDocument/2006/relationships/image" Target="../media/image191.png"/><Relationship Id="rId149" Type="http://schemas.openxmlformats.org/officeDocument/2006/relationships/customXml" Target="../ink/ink660.xml"/><Relationship Id="rId5" Type="http://schemas.openxmlformats.org/officeDocument/2006/relationships/customXml" Target="../ink/ink587.xml"/><Relationship Id="rId95" Type="http://schemas.openxmlformats.org/officeDocument/2006/relationships/customXml" Target="../ink/ink633.xml"/><Relationship Id="rId160" Type="http://schemas.openxmlformats.org/officeDocument/2006/relationships/image" Target="../media/image151.png"/><Relationship Id="rId22" Type="http://schemas.openxmlformats.org/officeDocument/2006/relationships/image" Target="../media/image137.png"/><Relationship Id="rId43" Type="http://schemas.openxmlformats.org/officeDocument/2006/relationships/customXml" Target="../ink/ink607.xml"/><Relationship Id="rId64" Type="http://schemas.openxmlformats.org/officeDocument/2006/relationships/image" Target="../media/image159.png"/><Relationship Id="rId118" Type="http://schemas.openxmlformats.org/officeDocument/2006/relationships/image" Target="../media/image186.png"/><Relationship Id="rId139" Type="http://schemas.openxmlformats.org/officeDocument/2006/relationships/customXml" Target="../ink/ink655.xml"/><Relationship Id="rId85" Type="http://schemas.openxmlformats.org/officeDocument/2006/relationships/customXml" Target="../ink/ink628.xml"/><Relationship Id="rId150" Type="http://schemas.openxmlformats.org/officeDocument/2006/relationships/image" Target="../media/image204.png"/><Relationship Id="rId12" Type="http://schemas.openxmlformats.org/officeDocument/2006/relationships/image" Target="../media/image132.png"/><Relationship Id="rId17" Type="http://schemas.openxmlformats.org/officeDocument/2006/relationships/customXml" Target="../ink/ink593.xml"/><Relationship Id="rId33" Type="http://schemas.openxmlformats.org/officeDocument/2006/relationships/customXml" Target="../ink/ink602.xml"/><Relationship Id="rId38" Type="http://schemas.openxmlformats.org/officeDocument/2006/relationships/image" Target="../media/image144.png"/><Relationship Id="rId59" Type="http://schemas.openxmlformats.org/officeDocument/2006/relationships/customXml" Target="../ink/ink615.xml"/><Relationship Id="rId103" Type="http://schemas.openxmlformats.org/officeDocument/2006/relationships/customXml" Target="../ink/ink637.xml"/><Relationship Id="rId108" Type="http://schemas.openxmlformats.org/officeDocument/2006/relationships/image" Target="../media/image181.png"/><Relationship Id="rId124" Type="http://schemas.openxmlformats.org/officeDocument/2006/relationships/image" Target="../media/image189.png"/><Relationship Id="rId129" Type="http://schemas.openxmlformats.org/officeDocument/2006/relationships/customXml" Target="../ink/ink650.xml"/><Relationship Id="rId54" Type="http://schemas.openxmlformats.org/officeDocument/2006/relationships/image" Target="../media/image154.png"/><Relationship Id="rId70" Type="http://schemas.openxmlformats.org/officeDocument/2006/relationships/image" Target="../media/image162.png"/><Relationship Id="rId75" Type="http://schemas.openxmlformats.org/officeDocument/2006/relationships/customXml" Target="../ink/ink623.xml"/><Relationship Id="rId91" Type="http://schemas.openxmlformats.org/officeDocument/2006/relationships/customXml" Target="../ink/ink631.xml"/><Relationship Id="rId96" Type="http://schemas.openxmlformats.org/officeDocument/2006/relationships/image" Target="../media/image175.png"/><Relationship Id="rId140" Type="http://schemas.openxmlformats.org/officeDocument/2006/relationships/image" Target="../media/image199.png"/><Relationship Id="rId145" Type="http://schemas.openxmlformats.org/officeDocument/2006/relationships/customXml" Target="../ink/ink658.xml"/><Relationship Id="rId161" Type="http://schemas.openxmlformats.org/officeDocument/2006/relationships/customXml" Target="../ink/ink666.xml"/><Relationship Id="rId166" Type="http://schemas.openxmlformats.org/officeDocument/2006/relationships/image" Target="../media/image195.png"/><Relationship Id="rId1" Type="http://schemas.openxmlformats.org/officeDocument/2006/relationships/slideLayout" Target="../slideLayouts/slideLayout12.xml"/><Relationship Id="rId6" Type="http://schemas.openxmlformats.org/officeDocument/2006/relationships/image" Target="../media/image1290.png"/><Relationship Id="rId23" Type="http://schemas.openxmlformats.org/officeDocument/2006/relationships/customXml" Target="../ink/ink596.xml"/><Relationship Id="rId28" Type="http://schemas.openxmlformats.org/officeDocument/2006/relationships/image" Target="../media/image139.png"/><Relationship Id="rId49" Type="http://schemas.openxmlformats.org/officeDocument/2006/relationships/customXml" Target="../ink/ink610.xml"/><Relationship Id="rId114" Type="http://schemas.openxmlformats.org/officeDocument/2006/relationships/image" Target="../media/image184.png"/><Relationship Id="rId119" Type="http://schemas.openxmlformats.org/officeDocument/2006/relationships/customXml" Target="../ink/ink645.xml"/><Relationship Id="rId44" Type="http://schemas.openxmlformats.org/officeDocument/2006/relationships/image" Target="../media/image147.png"/><Relationship Id="rId60" Type="http://schemas.openxmlformats.org/officeDocument/2006/relationships/image" Target="../media/image157.png"/><Relationship Id="rId65" Type="http://schemas.openxmlformats.org/officeDocument/2006/relationships/customXml" Target="../ink/ink618.xml"/><Relationship Id="rId81" Type="http://schemas.openxmlformats.org/officeDocument/2006/relationships/customXml" Target="../ink/ink626.xml"/><Relationship Id="rId86" Type="http://schemas.openxmlformats.org/officeDocument/2006/relationships/image" Target="../media/image170.png"/><Relationship Id="rId130" Type="http://schemas.openxmlformats.org/officeDocument/2006/relationships/image" Target="../media/image192.png"/><Relationship Id="rId135" Type="http://schemas.openxmlformats.org/officeDocument/2006/relationships/customXml" Target="../ink/ink653.xml"/><Relationship Id="rId151" Type="http://schemas.openxmlformats.org/officeDocument/2006/relationships/customXml" Target="../ink/ink661.xml"/><Relationship Id="rId156" Type="http://schemas.openxmlformats.org/officeDocument/2006/relationships/image" Target="../media/image207.png"/><Relationship Id="rId13" Type="http://schemas.openxmlformats.org/officeDocument/2006/relationships/customXml" Target="../ink/ink591.xml"/><Relationship Id="rId18" Type="http://schemas.openxmlformats.org/officeDocument/2006/relationships/image" Target="../media/image135.png"/><Relationship Id="rId39" Type="http://schemas.openxmlformats.org/officeDocument/2006/relationships/customXml" Target="../ink/ink605.xml"/><Relationship Id="rId109" Type="http://schemas.openxmlformats.org/officeDocument/2006/relationships/customXml" Target="../ink/ink640.xml"/><Relationship Id="rId34" Type="http://schemas.openxmlformats.org/officeDocument/2006/relationships/image" Target="../media/image142.png"/><Relationship Id="rId50" Type="http://schemas.openxmlformats.org/officeDocument/2006/relationships/image" Target="../media/image150.png"/><Relationship Id="rId55" Type="http://schemas.openxmlformats.org/officeDocument/2006/relationships/customXml" Target="../ink/ink613.xml"/><Relationship Id="rId76" Type="http://schemas.openxmlformats.org/officeDocument/2006/relationships/image" Target="../media/image165.png"/><Relationship Id="rId97" Type="http://schemas.openxmlformats.org/officeDocument/2006/relationships/customXml" Target="../ink/ink634.xml"/><Relationship Id="rId104" Type="http://schemas.openxmlformats.org/officeDocument/2006/relationships/image" Target="../media/image179.png"/><Relationship Id="rId120" Type="http://schemas.openxmlformats.org/officeDocument/2006/relationships/image" Target="../media/image187.png"/><Relationship Id="rId125" Type="http://schemas.openxmlformats.org/officeDocument/2006/relationships/customXml" Target="../ink/ink648.xml"/><Relationship Id="rId141" Type="http://schemas.openxmlformats.org/officeDocument/2006/relationships/customXml" Target="../ink/ink656.xml"/><Relationship Id="rId146" Type="http://schemas.openxmlformats.org/officeDocument/2006/relationships/image" Target="../media/image202.png"/><Relationship Id="rId7" Type="http://schemas.openxmlformats.org/officeDocument/2006/relationships/customXml" Target="../ink/ink588.xml"/><Relationship Id="rId71" Type="http://schemas.openxmlformats.org/officeDocument/2006/relationships/customXml" Target="../ink/ink621.xml"/><Relationship Id="rId92" Type="http://schemas.openxmlformats.org/officeDocument/2006/relationships/image" Target="../media/image173.png"/><Relationship Id="rId162" Type="http://schemas.openxmlformats.org/officeDocument/2006/relationships/image" Target="../media/image152.png"/><Relationship Id="rId2" Type="http://schemas.openxmlformats.org/officeDocument/2006/relationships/image" Target="../media/image62.png"/><Relationship Id="rId29" Type="http://schemas.openxmlformats.org/officeDocument/2006/relationships/customXml" Target="../ink/ink600.xml"/><Relationship Id="rId24" Type="http://schemas.openxmlformats.org/officeDocument/2006/relationships/customXml" Target="../ink/ink597.xml"/><Relationship Id="rId40" Type="http://schemas.openxmlformats.org/officeDocument/2006/relationships/image" Target="../media/image145.png"/><Relationship Id="rId45" Type="http://schemas.openxmlformats.org/officeDocument/2006/relationships/customXml" Target="../ink/ink608.xml"/><Relationship Id="rId66" Type="http://schemas.openxmlformats.org/officeDocument/2006/relationships/image" Target="../media/image160.png"/><Relationship Id="rId87" Type="http://schemas.openxmlformats.org/officeDocument/2006/relationships/customXml" Target="../ink/ink629.xml"/><Relationship Id="rId110" Type="http://schemas.openxmlformats.org/officeDocument/2006/relationships/image" Target="../media/image182.png"/><Relationship Id="rId115" Type="http://schemas.openxmlformats.org/officeDocument/2006/relationships/customXml" Target="../ink/ink643.xml"/><Relationship Id="rId131" Type="http://schemas.openxmlformats.org/officeDocument/2006/relationships/customXml" Target="../ink/ink651.xml"/><Relationship Id="rId136" Type="http://schemas.openxmlformats.org/officeDocument/2006/relationships/image" Target="../media/image197.png"/><Relationship Id="rId157" Type="http://schemas.openxmlformats.org/officeDocument/2006/relationships/customXml" Target="../ink/ink664.xml"/><Relationship Id="rId61" Type="http://schemas.openxmlformats.org/officeDocument/2006/relationships/customXml" Target="../ink/ink616.xml"/><Relationship Id="rId82" Type="http://schemas.openxmlformats.org/officeDocument/2006/relationships/image" Target="../media/image168.png"/><Relationship Id="rId152" Type="http://schemas.openxmlformats.org/officeDocument/2006/relationships/image" Target="../media/image205.png"/><Relationship Id="rId19" Type="http://schemas.openxmlformats.org/officeDocument/2006/relationships/customXml" Target="../ink/ink594.xml"/><Relationship Id="rId14" Type="http://schemas.openxmlformats.org/officeDocument/2006/relationships/image" Target="../media/image133.png"/><Relationship Id="rId30" Type="http://schemas.openxmlformats.org/officeDocument/2006/relationships/image" Target="../media/image140.png"/><Relationship Id="rId35" Type="http://schemas.openxmlformats.org/officeDocument/2006/relationships/customXml" Target="../ink/ink603.xml"/><Relationship Id="rId56" Type="http://schemas.openxmlformats.org/officeDocument/2006/relationships/image" Target="../media/image155.png"/><Relationship Id="rId77" Type="http://schemas.openxmlformats.org/officeDocument/2006/relationships/customXml" Target="../ink/ink624.xml"/><Relationship Id="rId100" Type="http://schemas.openxmlformats.org/officeDocument/2006/relationships/image" Target="../media/image177.png"/><Relationship Id="rId105" Type="http://schemas.openxmlformats.org/officeDocument/2006/relationships/customXml" Target="../ink/ink638.xml"/><Relationship Id="rId126" Type="http://schemas.openxmlformats.org/officeDocument/2006/relationships/image" Target="../media/image190.png"/><Relationship Id="rId147" Type="http://schemas.openxmlformats.org/officeDocument/2006/relationships/customXml" Target="../ink/ink659.xml"/><Relationship Id="rId8" Type="http://schemas.openxmlformats.org/officeDocument/2006/relationships/image" Target="../media/image130.png"/><Relationship Id="rId51" Type="http://schemas.openxmlformats.org/officeDocument/2006/relationships/customXml" Target="../ink/ink611.xml"/><Relationship Id="rId72" Type="http://schemas.openxmlformats.org/officeDocument/2006/relationships/image" Target="../media/image163.png"/><Relationship Id="rId93" Type="http://schemas.openxmlformats.org/officeDocument/2006/relationships/customXml" Target="../ink/ink632.xml"/><Relationship Id="rId98" Type="http://schemas.openxmlformats.org/officeDocument/2006/relationships/image" Target="../media/image176.png"/><Relationship Id="rId121" Type="http://schemas.openxmlformats.org/officeDocument/2006/relationships/customXml" Target="../ink/ink646.xml"/><Relationship Id="rId142" Type="http://schemas.openxmlformats.org/officeDocument/2006/relationships/image" Target="../media/image200.png"/><Relationship Id="rId163" Type="http://schemas.openxmlformats.org/officeDocument/2006/relationships/customXml" Target="../ink/ink667.xml"/><Relationship Id="rId3" Type="http://schemas.openxmlformats.org/officeDocument/2006/relationships/customXml" Target="../ink/ink586.xml"/><Relationship Id="rId25" Type="http://schemas.openxmlformats.org/officeDocument/2006/relationships/customXml" Target="../ink/ink598.xml"/><Relationship Id="rId46" Type="http://schemas.openxmlformats.org/officeDocument/2006/relationships/image" Target="../media/image148.png"/><Relationship Id="rId67" Type="http://schemas.openxmlformats.org/officeDocument/2006/relationships/customXml" Target="../ink/ink619.xml"/><Relationship Id="rId116" Type="http://schemas.openxmlformats.org/officeDocument/2006/relationships/image" Target="../media/image185.png"/><Relationship Id="rId137" Type="http://schemas.openxmlformats.org/officeDocument/2006/relationships/customXml" Target="../ink/ink654.xml"/><Relationship Id="rId158" Type="http://schemas.openxmlformats.org/officeDocument/2006/relationships/image" Target="../media/image208.png"/><Relationship Id="rId20" Type="http://schemas.openxmlformats.org/officeDocument/2006/relationships/image" Target="../media/image136.png"/><Relationship Id="rId41" Type="http://schemas.openxmlformats.org/officeDocument/2006/relationships/customXml" Target="../ink/ink606.xml"/><Relationship Id="rId62" Type="http://schemas.openxmlformats.org/officeDocument/2006/relationships/image" Target="../media/image158.png"/><Relationship Id="rId83" Type="http://schemas.openxmlformats.org/officeDocument/2006/relationships/customXml" Target="../ink/ink627.xml"/><Relationship Id="rId88" Type="http://schemas.openxmlformats.org/officeDocument/2006/relationships/image" Target="../media/image171.png"/><Relationship Id="rId111" Type="http://schemas.openxmlformats.org/officeDocument/2006/relationships/customXml" Target="../ink/ink641.xml"/><Relationship Id="rId132" Type="http://schemas.openxmlformats.org/officeDocument/2006/relationships/image" Target="../media/image193.png"/><Relationship Id="rId153" Type="http://schemas.openxmlformats.org/officeDocument/2006/relationships/customXml" Target="../ink/ink662.xml"/><Relationship Id="rId15" Type="http://schemas.openxmlformats.org/officeDocument/2006/relationships/customXml" Target="../ink/ink592.xml"/><Relationship Id="rId36" Type="http://schemas.openxmlformats.org/officeDocument/2006/relationships/image" Target="../media/image143.png"/><Relationship Id="rId57" Type="http://schemas.openxmlformats.org/officeDocument/2006/relationships/customXml" Target="../ink/ink614.xml"/><Relationship Id="rId106" Type="http://schemas.openxmlformats.org/officeDocument/2006/relationships/image" Target="../media/image180.png"/><Relationship Id="rId127" Type="http://schemas.openxmlformats.org/officeDocument/2006/relationships/customXml" Target="../ink/ink649.xml"/><Relationship Id="rId10" Type="http://schemas.openxmlformats.org/officeDocument/2006/relationships/image" Target="../media/image131.png"/><Relationship Id="rId31" Type="http://schemas.openxmlformats.org/officeDocument/2006/relationships/customXml" Target="../ink/ink601.xml"/><Relationship Id="rId52" Type="http://schemas.openxmlformats.org/officeDocument/2006/relationships/image" Target="../media/image153.png"/><Relationship Id="rId73" Type="http://schemas.openxmlformats.org/officeDocument/2006/relationships/customXml" Target="../ink/ink622.xml"/><Relationship Id="rId78" Type="http://schemas.openxmlformats.org/officeDocument/2006/relationships/image" Target="../media/image166.png"/><Relationship Id="rId94" Type="http://schemas.openxmlformats.org/officeDocument/2006/relationships/image" Target="../media/image174.png"/><Relationship Id="rId99" Type="http://schemas.openxmlformats.org/officeDocument/2006/relationships/customXml" Target="../ink/ink635.xml"/><Relationship Id="rId101" Type="http://schemas.openxmlformats.org/officeDocument/2006/relationships/customXml" Target="../ink/ink636.xml"/><Relationship Id="rId122" Type="http://schemas.openxmlformats.org/officeDocument/2006/relationships/image" Target="../media/image188.png"/><Relationship Id="rId143" Type="http://schemas.openxmlformats.org/officeDocument/2006/relationships/customXml" Target="../ink/ink657.xml"/><Relationship Id="rId148" Type="http://schemas.openxmlformats.org/officeDocument/2006/relationships/image" Target="../media/image203.png"/><Relationship Id="rId164" Type="http://schemas.openxmlformats.org/officeDocument/2006/relationships/image" Target="../media/image194.png"/><Relationship Id="rId4" Type="http://schemas.openxmlformats.org/officeDocument/2006/relationships/image" Target="../media/image1280.png"/><Relationship Id="rId9" Type="http://schemas.openxmlformats.org/officeDocument/2006/relationships/customXml" Target="../ink/ink589.xml"/><Relationship Id="rId26" Type="http://schemas.openxmlformats.org/officeDocument/2006/relationships/image" Target="../media/image138.png"/><Relationship Id="rId47" Type="http://schemas.openxmlformats.org/officeDocument/2006/relationships/customXml" Target="../ink/ink609.xml"/><Relationship Id="rId68" Type="http://schemas.openxmlformats.org/officeDocument/2006/relationships/image" Target="../media/image161.png"/><Relationship Id="rId89" Type="http://schemas.openxmlformats.org/officeDocument/2006/relationships/customXml" Target="../ink/ink630.xml"/><Relationship Id="rId112" Type="http://schemas.openxmlformats.org/officeDocument/2006/relationships/image" Target="../media/image183.png"/><Relationship Id="rId133" Type="http://schemas.openxmlformats.org/officeDocument/2006/relationships/customXml" Target="../ink/ink652.xml"/><Relationship Id="rId154" Type="http://schemas.openxmlformats.org/officeDocument/2006/relationships/image" Target="../media/image206.png"/><Relationship Id="rId16" Type="http://schemas.openxmlformats.org/officeDocument/2006/relationships/image" Target="../media/image134.png"/><Relationship Id="rId37" Type="http://schemas.openxmlformats.org/officeDocument/2006/relationships/customXml" Target="../ink/ink604.xml"/><Relationship Id="rId58" Type="http://schemas.openxmlformats.org/officeDocument/2006/relationships/image" Target="../media/image156.png"/><Relationship Id="rId79" Type="http://schemas.openxmlformats.org/officeDocument/2006/relationships/customXml" Target="../ink/ink625.xml"/><Relationship Id="rId102" Type="http://schemas.openxmlformats.org/officeDocument/2006/relationships/image" Target="../media/image178.png"/><Relationship Id="rId123" Type="http://schemas.openxmlformats.org/officeDocument/2006/relationships/customXml" Target="../ink/ink647.xml"/><Relationship Id="rId144" Type="http://schemas.openxmlformats.org/officeDocument/2006/relationships/image" Target="../media/image201.png"/><Relationship Id="rId90" Type="http://schemas.openxmlformats.org/officeDocument/2006/relationships/image" Target="../media/image172.png"/><Relationship Id="rId165" Type="http://schemas.openxmlformats.org/officeDocument/2006/relationships/customXml" Target="../ink/ink668.xml"/><Relationship Id="rId27" Type="http://schemas.openxmlformats.org/officeDocument/2006/relationships/customXml" Target="../ink/ink599.xml"/><Relationship Id="rId48" Type="http://schemas.openxmlformats.org/officeDocument/2006/relationships/image" Target="../media/image149.png"/><Relationship Id="rId69" Type="http://schemas.openxmlformats.org/officeDocument/2006/relationships/customXml" Target="../ink/ink620.xml"/><Relationship Id="rId113" Type="http://schemas.openxmlformats.org/officeDocument/2006/relationships/customXml" Target="../ink/ink642.xml"/><Relationship Id="rId134" Type="http://schemas.openxmlformats.org/officeDocument/2006/relationships/image" Target="../media/image196.png"/><Relationship Id="rId80" Type="http://schemas.openxmlformats.org/officeDocument/2006/relationships/image" Target="../media/image167.png"/><Relationship Id="rId155" Type="http://schemas.openxmlformats.org/officeDocument/2006/relationships/customXml" Target="../ink/ink66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3.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14330.xml"/><Relationship Id="rId226" Type="http://schemas.openxmlformats.org/officeDocument/2006/relationships/image" Target="NULL"/><Relationship Id="rId268" Type="http://schemas.openxmlformats.org/officeDocument/2006/relationships/image" Target="NULL"/><Relationship Id="rId32" Type="http://schemas.openxmlformats.org/officeDocument/2006/relationships/customXml" Target="../ink/ink14261.xml"/><Relationship Id="rId74" Type="http://schemas.openxmlformats.org/officeDocument/2006/relationships/customXml" Target="../ink/ink14282.xml"/><Relationship Id="rId128" Type="http://schemas.openxmlformats.org/officeDocument/2006/relationships/customXml" Target="../ink/ink14309.xml"/><Relationship Id="rId5" Type="http://schemas.openxmlformats.org/officeDocument/2006/relationships/image" Target="NULL"/><Relationship Id="rId181" Type="http://schemas.openxmlformats.org/officeDocument/2006/relationships/image" Target="NULL"/><Relationship Id="rId237" Type="http://schemas.openxmlformats.org/officeDocument/2006/relationships/customXml" Target="../ink/ink14364.xml"/><Relationship Id="rId258" Type="http://schemas.openxmlformats.org/officeDocument/2006/relationships/image" Target="NULL"/><Relationship Id="rId22" Type="http://schemas.openxmlformats.org/officeDocument/2006/relationships/customXml" Target="../ink/ink14256.xml"/><Relationship Id="rId43" Type="http://schemas.openxmlformats.org/officeDocument/2006/relationships/image" Target="NULL"/><Relationship Id="rId64" Type="http://schemas.openxmlformats.org/officeDocument/2006/relationships/customXml" Target="../ink/ink14277.xml"/><Relationship Id="rId118" Type="http://schemas.openxmlformats.org/officeDocument/2006/relationships/customXml" Target="../ink/ink14304.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4320.xml"/><Relationship Id="rId171" Type="http://schemas.openxmlformats.org/officeDocument/2006/relationships/image" Target="NULL"/><Relationship Id="rId192" Type="http://schemas.openxmlformats.org/officeDocument/2006/relationships/image" Target="NULL"/><Relationship Id="rId206" Type="http://schemas.openxmlformats.org/officeDocument/2006/relationships/image" Target="NULL"/><Relationship Id="rId227" Type="http://schemas.openxmlformats.org/officeDocument/2006/relationships/customXml" Target="../ink/ink14359.xml"/><Relationship Id="rId248" Type="http://schemas.openxmlformats.org/officeDocument/2006/relationships/image" Target="NULL"/><Relationship Id="rId269" Type="http://schemas.openxmlformats.org/officeDocument/2006/relationships/customXml" Target="../ink/ink14380.xml"/><Relationship Id="rId12" Type="http://schemas.openxmlformats.org/officeDocument/2006/relationships/customXml" Target="../ink/ink14251.xml"/><Relationship Id="rId33" Type="http://schemas.openxmlformats.org/officeDocument/2006/relationships/image" Target="NULL"/><Relationship Id="rId108" Type="http://schemas.openxmlformats.org/officeDocument/2006/relationships/customXml" Target="../ink/ink14299.xml"/><Relationship Id="rId129" Type="http://schemas.openxmlformats.org/officeDocument/2006/relationships/image" Target="NULL"/><Relationship Id="rId54" Type="http://schemas.openxmlformats.org/officeDocument/2006/relationships/customXml" Target="../ink/ink14272.xml"/><Relationship Id="rId75" Type="http://schemas.openxmlformats.org/officeDocument/2006/relationships/image" Target="NULL"/><Relationship Id="rId96" Type="http://schemas.openxmlformats.org/officeDocument/2006/relationships/customXml" Target="../ink/ink14293.xml"/><Relationship Id="rId140" Type="http://schemas.openxmlformats.org/officeDocument/2006/relationships/customXml" Target="../ink/ink14315.xml"/><Relationship Id="rId161" Type="http://schemas.openxmlformats.org/officeDocument/2006/relationships/image" Target="NULL"/><Relationship Id="rId182" Type="http://schemas.openxmlformats.org/officeDocument/2006/relationships/customXml" Target="../ink/ink14336.xml"/><Relationship Id="rId217" Type="http://schemas.openxmlformats.org/officeDocument/2006/relationships/customXml" Target="../ink/ink14354.xml"/><Relationship Id="rId6" Type="http://schemas.openxmlformats.org/officeDocument/2006/relationships/customXml" Target="../ink/ink14248.xml"/><Relationship Id="rId238" Type="http://schemas.openxmlformats.org/officeDocument/2006/relationships/image" Target="NULL"/><Relationship Id="rId259" Type="http://schemas.openxmlformats.org/officeDocument/2006/relationships/customXml" Target="../ink/ink14375.xm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image" Target="NULL"/><Relationship Id="rId44" Type="http://schemas.openxmlformats.org/officeDocument/2006/relationships/customXml" Target="../ink/ink14267.xml"/><Relationship Id="rId65" Type="http://schemas.openxmlformats.org/officeDocument/2006/relationships/image" Target="NULL"/><Relationship Id="rId86" Type="http://schemas.openxmlformats.org/officeDocument/2006/relationships/customXml" Target="../ink/ink14288.xml"/><Relationship Id="rId130" Type="http://schemas.openxmlformats.org/officeDocument/2006/relationships/customXml" Target="../ink/ink14310.xml"/><Relationship Id="rId151" Type="http://schemas.openxmlformats.org/officeDocument/2006/relationships/image" Target="NULL"/><Relationship Id="rId172" Type="http://schemas.openxmlformats.org/officeDocument/2006/relationships/customXml" Target="../ink/ink14331.xml"/><Relationship Id="rId193" Type="http://schemas.openxmlformats.org/officeDocument/2006/relationships/customXml" Target="../ink/ink14342.xml"/><Relationship Id="rId207" Type="http://schemas.openxmlformats.org/officeDocument/2006/relationships/customXml" Target="../ink/ink14349.xml"/><Relationship Id="rId228" Type="http://schemas.openxmlformats.org/officeDocument/2006/relationships/image" Target="NULL"/><Relationship Id="rId249" Type="http://schemas.openxmlformats.org/officeDocument/2006/relationships/customXml" Target="../ink/ink14370.xm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image" Target="NULL"/><Relationship Id="rId34" Type="http://schemas.openxmlformats.org/officeDocument/2006/relationships/customXml" Target="../ink/ink14262.xml"/><Relationship Id="rId55" Type="http://schemas.openxmlformats.org/officeDocument/2006/relationships/image" Target="NULL"/><Relationship Id="rId76" Type="http://schemas.openxmlformats.org/officeDocument/2006/relationships/customXml" Target="../ink/ink14283.xml"/><Relationship Id="rId97" Type="http://schemas.openxmlformats.org/officeDocument/2006/relationships/image" Target="NULL"/><Relationship Id="rId120" Type="http://schemas.openxmlformats.org/officeDocument/2006/relationships/customXml" Target="../ink/ink14305.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4326.xml"/><Relationship Id="rId183" Type="http://schemas.openxmlformats.org/officeDocument/2006/relationships/image" Target="NULL"/><Relationship Id="rId218" Type="http://schemas.openxmlformats.org/officeDocument/2006/relationships/image" Target="NULL"/><Relationship Id="rId239" Type="http://schemas.openxmlformats.org/officeDocument/2006/relationships/customXml" Target="../ink/ink14365.xml"/><Relationship Id="rId250" Type="http://schemas.openxmlformats.org/officeDocument/2006/relationships/image" Target="NULL"/><Relationship Id="rId271" Type="http://schemas.openxmlformats.org/officeDocument/2006/relationships/customXml" Target="../ink/ink14381.xml"/><Relationship Id="rId24" Type="http://schemas.openxmlformats.org/officeDocument/2006/relationships/customXml" Target="../ink/ink14257.xml"/><Relationship Id="rId45" Type="http://schemas.openxmlformats.org/officeDocument/2006/relationships/image" Target="NULL"/><Relationship Id="rId66" Type="http://schemas.openxmlformats.org/officeDocument/2006/relationships/customXml" Target="../ink/ink14278.xml"/><Relationship Id="rId87" Type="http://schemas.openxmlformats.org/officeDocument/2006/relationships/image" Target="NULL"/><Relationship Id="rId110" Type="http://schemas.openxmlformats.org/officeDocument/2006/relationships/customXml" Target="../ink/ink14300.xml"/><Relationship Id="rId131" Type="http://schemas.openxmlformats.org/officeDocument/2006/relationships/image" Target="NULL"/><Relationship Id="rId152" Type="http://schemas.openxmlformats.org/officeDocument/2006/relationships/customXml" Target="../ink/ink14321.xml"/><Relationship Id="rId173" Type="http://schemas.openxmlformats.org/officeDocument/2006/relationships/image" Target="NULL"/><Relationship Id="rId194" Type="http://schemas.openxmlformats.org/officeDocument/2006/relationships/image" Target="NULL"/><Relationship Id="rId208" Type="http://schemas.openxmlformats.org/officeDocument/2006/relationships/image" Target="NULL"/><Relationship Id="rId229" Type="http://schemas.openxmlformats.org/officeDocument/2006/relationships/customXml" Target="../ink/ink14360.xml"/><Relationship Id="rId240" Type="http://schemas.openxmlformats.org/officeDocument/2006/relationships/image" Target="NULL"/><Relationship Id="rId261" Type="http://schemas.openxmlformats.org/officeDocument/2006/relationships/customXml" Target="../ink/ink14376.xml"/><Relationship Id="rId14" Type="http://schemas.openxmlformats.org/officeDocument/2006/relationships/customXml" Target="../ink/ink14252.xml"/><Relationship Id="rId35" Type="http://schemas.openxmlformats.org/officeDocument/2006/relationships/image" Target="NULL"/><Relationship Id="rId56" Type="http://schemas.openxmlformats.org/officeDocument/2006/relationships/customXml" Target="../ink/ink14273.xml"/><Relationship Id="rId77" Type="http://schemas.openxmlformats.org/officeDocument/2006/relationships/image" Target="NULL"/><Relationship Id="rId100" Type="http://schemas.openxmlformats.org/officeDocument/2006/relationships/customXml" Target="../ink/ink14295.xml"/><Relationship Id="rId8" Type="http://schemas.openxmlformats.org/officeDocument/2006/relationships/customXml" Target="../ink/ink14249.xml"/><Relationship Id="rId98" Type="http://schemas.openxmlformats.org/officeDocument/2006/relationships/customXml" Target="../ink/ink14294.xml"/><Relationship Id="rId121" Type="http://schemas.openxmlformats.org/officeDocument/2006/relationships/image" Target="NULL"/><Relationship Id="rId142" Type="http://schemas.openxmlformats.org/officeDocument/2006/relationships/customXml" Target="../ink/ink14316.xml"/><Relationship Id="rId163" Type="http://schemas.openxmlformats.org/officeDocument/2006/relationships/image" Target="NULL"/><Relationship Id="rId184" Type="http://schemas.openxmlformats.org/officeDocument/2006/relationships/customXml" Target="../ink/ink14337.xml"/><Relationship Id="rId219" Type="http://schemas.openxmlformats.org/officeDocument/2006/relationships/customXml" Target="../ink/ink14355.xml"/><Relationship Id="rId230" Type="http://schemas.openxmlformats.org/officeDocument/2006/relationships/image" Target="NULL"/><Relationship Id="rId251" Type="http://schemas.openxmlformats.org/officeDocument/2006/relationships/customXml" Target="../ink/ink14371.xml"/><Relationship Id="rId25" Type="http://schemas.openxmlformats.org/officeDocument/2006/relationships/image" Target="NULL"/><Relationship Id="rId46" Type="http://schemas.openxmlformats.org/officeDocument/2006/relationships/customXml" Target="../ink/ink14268.xml"/><Relationship Id="rId67" Type="http://schemas.openxmlformats.org/officeDocument/2006/relationships/image" Target="NULL"/><Relationship Id="rId272" Type="http://schemas.openxmlformats.org/officeDocument/2006/relationships/image" Target="NULL"/><Relationship Id="rId88" Type="http://schemas.openxmlformats.org/officeDocument/2006/relationships/customXml" Target="../ink/ink14289.xml"/><Relationship Id="rId111" Type="http://schemas.openxmlformats.org/officeDocument/2006/relationships/image" Target="NULL"/><Relationship Id="rId132" Type="http://schemas.openxmlformats.org/officeDocument/2006/relationships/customXml" Target="../ink/ink14311.xml"/><Relationship Id="rId153" Type="http://schemas.openxmlformats.org/officeDocument/2006/relationships/image" Target="NULL"/><Relationship Id="rId174" Type="http://schemas.openxmlformats.org/officeDocument/2006/relationships/customXml" Target="../ink/ink14332.xml"/><Relationship Id="rId195" Type="http://schemas.openxmlformats.org/officeDocument/2006/relationships/customXml" Target="../ink/ink14343.xml"/><Relationship Id="rId209" Type="http://schemas.openxmlformats.org/officeDocument/2006/relationships/customXml" Target="../ink/ink14350.xml"/><Relationship Id="rId220" Type="http://schemas.openxmlformats.org/officeDocument/2006/relationships/image" Target="NULL"/><Relationship Id="rId241" Type="http://schemas.openxmlformats.org/officeDocument/2006/relationships/customXml" Target="../ink/ink14366.xml"/><Relationship Id="rId15" Type="http://schemas.openxmlformats.org/officeDocument/2006/relationships/image" Target="NULL"/><Relationship Id="rId36" Type="http://schemas.openxmlformats.org/officeDocument/2006/relationships/customXml" Target="../ink/ink14263.xml"/><Relationship Id="rId57" Type="http://schemas.openxmlformats.org/officeDocument/2006/relationships/image" Target="NULL"/><Relationship Id="rId262" Type="http://schemas.openxmlformats.org/officeDocument/2006/relationships/image" Target="NULL"/><Relationship Id="rId78" Type="http://schemas.openxmlformats.org/officeDocument/2006/relationships/customXml" Target="../ink/ink1428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4306.xml"/><Relationship Id="rId143" Type="http://schemas.openxmlformats.org/officeDocument/2006/relationships/image" Target="NULL"/><Relationship Id="rId164" Type="http://schemas.openxmlformats.org/officeDocument/2006/relationships/customXml" Target="../ink/ink14327.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image" Target="NULL"/><Relationship Id="rId26" Type="http://schemas.openxmlformats.org/officeDocument/2006/relationships/customXml" Target="../ink/ink14258.xml"/><Relationship Id="rId231" Type="http://schemas.openxmlformats.org/officeDocument/2006/relationships/customXml" Target="../ink/ink14361.xml"/><Relationship Id="rId252" Type="http://schemas.openxmlformats.org/officeDocument/2006/relationships/image" Target="NULL"/><Relationship Id="rId273" Type="http://schemas.openxmlformats.org/officeDocument/2006/relationships/customXml" Target="../ink/ink14382.xml"/><Relationship Id="rId47" Type="http://schemas.openxmlformats.org/officeDocument/2006/relationships/image" Target="NULL"/><Relationship Id="rId68" Type="http://schemas.openxmlformats.org/officeDocument/2006/relationships/customXml" Target="../ink/ink14279.xml"/><Relationship Id="rId89" Type="http://schemas.openxmlformats.org/officeDocument/2006/relationships/image" Target="NULL"/><Relationship Id="rId112" Type="http://schemas.openxmlformats.org/officeDocument/2006/relationships/customXml" Target="../ink/ink14301.xml"/><Relationship Id="rId133" Type="http://schemas.openxmlformats.org/officeDocument/2006/relationships/image" Target="NULL"/><Relationship Id="rId154" Type="http://schemas.openxmlformats.org/officeDocument/2006/relationships/customXml" Target="../ink/ink14322.xml"/><Relationship Id="rId175" Type="http://schemas.openxmlformats.org/officeDocument/2006/relationships/image" Target="NUL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customXml" Target="../ink/ink14253.xml"/><Relationship Id="rId221" Type="http://schemas.openxmlformats.org/officeDocument/2006/relationships/customXml" Target="../ink/ink14356.xml"/><Relationship Id="rId242" Type="http://schemas.openxmlformats.org/officeDocument/2006/relationships/image" Target="NULL"/><Relationship Id="rId263" Type="http://schemas.openxmlformats.org/officeDocument/2006/relationships/customXml" Target="../ink/ink14377.xml"/><Relationship Id="rId37" Type="http://schemas.openxmlformats.org/officeDocument/2006/relationships/image" Target="NULL"/><Relationship Id="rId58" Type="http://schemas.openxmlformats.org/officeDocument/2006/relationships/customXml" Target="../ink/ink14274.xml"/><Relationship Id="rId79" Type="http://schemas.openxmlformats.org/officeDocument/2006/relationships/image" Target="NULL"/><Relationship Id="rId102" Type="http://schemas.openxmlformats.org/officeDocument/2006/relationships/customXml" Target="../ink/ink14296.xml"/><Relationship Id="rId123" Type="http://schemas.openxmlformats.org/officeDocument/2006/relationships/image" Target="NULL"/><Relationship Id="rId144" Type="http://schemas.openxmlformats.org/officeDocument/2006/relationships/customXml" Target="../ink/ink14317.xml"/><Relationship Id="rId90" Type="http://schemas.openxmlformats.org/officeDocument/2006/relationships/customXml" Target="../ink/ink14290.xml"/><Relationship Id="rId165" Type="http://schemas.openxmlformats.org/officeDocument/2006/relationships/image" Target="NULL"/><Relationship Id="rId186" Type="http://schemas.openxmlformats.org/officeDocument/2006/relationships/customXml" Target="../ink/ink14338.xml"/><Relationship Id="rId211" Type="http://schemas.openxmlformats.org/officeDocument/2006/relationships/customXml" Target="../ink/ink14351.xml"/><Relationship Id="rId232" Type="http://schemas.openxmlformats.org/officeDocument/2006/relationships/image" Target="NULL"/><Relationship Id="rId253" Type="http://schemas.openxmlformats.org/officeDocument/2006/relationships/customXml" Target="../ink/ink14372.xml"/><Relationship Id="rId274"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4269.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4312.xml"/><Relationship Id="rId80" Type="http://schemas.openxmlformats.org/officeDocument/2006/relationships/customXml" Target="../ink/ink14285.xml"/><Relationship Id="rId155" Type="http://schemas.openxmlformats.org/officeDocument/2006/relationships/image" Target="NULL"/><Relationship Id="rId176" Type="http://schemas.openxmlformats.org/officeDocument/2006/relationships/customXml" Target="../ink/ink14333.xml"/><Relationship Id="rId197" Type="http://schemas.openxmlformats.org/officeDocument/2006/relationships/customXml" Target="../ink/ink14344.xml"/><Relationship Id="rId201" Type="http://schemas.openxmlformats.org/officeDocument/2006/relationships/customXml" Target="../ink/ink14346.xml"/><Relationship Id="rId222" Type="http://schemas.openxmlformats.org/officeDocument/2006/relationships/image" Target="NULL"/><Relationship Id="rId243" Type="http://schemas.openxmlformats.org/officeDocument/2006/relationships/customXml" Target="../ink/ink14367.xml"/><Relationship Id="rId264"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4264.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4307.xml"/><Relationship Id="rId70" Type="http://schemas.openxmlformats.org/officeDocument/2006/relationships/customXml" Target="../ink/ink14280.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4328.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33" Type="http://schemas.openxmlformats.org/officeDocument/2006/relationships/customXml" Target="../ink/ink14362.xml"/><Relationship Id="rId254" Type="http://schemas.openxmlformats.org/officeDocument/2006/relationships/image" Target="NULL"/><Relationship Id="rId28" Type="http://schemas.openxmlformats.org/officeDocument/2006/relationships/customXml" Target="../ink/ink14259.xml"/><Relationship Id="rId49" Type="http://schemas.openxmlformats.org/officeDocument/2006/relationships/image" Target="NULL"/><Relationship Id="rId114" Type="http://schemas.openxmlformats.org/officeDocument/2006/relationships/customXml" Target="../ink/ink14302.xml"/><Relationship Id="rId275" Type="http://schemas.openxmlformats.org/officeDocument/2006/relationships/customXml" Target="../ink/ink14383.xml"/><Relationship Id="rId60" Type="http://schemas.openxmlformats.org/officeDocument/2006/relationships/customXml" Target="../ink/ink14275.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4323.xml"/><Relationship Id="rId177" Type="http://schemas.openxmlformats.org/officeDocument/2006/relationships/image" Target="NULL"/><Relationship Id="rId198" Type="http://schemas.openxmlformats.org/officeDocument/2006/relationships/image" Target="NULL"/><Relationship Id="rId202" Type="http://schemas.openxmlformats.org/officeDocument/2006/relationships/image" Target="NULL"/><Relationship Id="rId223" Type="http://schemas.openxmlformats.org/officeDocument/2006/relationships/customXml" Target="../ink/ink14357.xml"/><Relationship Id="rId244" Type="http://schemas.openxmlformats.org/officeDocument/2006/relationships/image" Target="NULL"/><Relationship Id="rId18" Type="http://schemas.openxmlformats.org/officeDocument/2006/relationships/customXml" Target="../ink/ink14254.xml"/><Relationship Id="rId39" Type="http://schemas.openxmlformats.org/officeDocument/2006/relationships/image" Target="NULL"/><Relationship Id="rId265" Type="http://schemas.openxmlformats.org/officeDocument/2006/relationships/customXml" Target="../ink/ink14378.xml"/><Relationship Id="rId50" Type="http://schemas.openxmlformats.org/officeDocument/2006/relationships/customXml" Target="../ink/ink14270.xml"/><Relationship Id="rId104" Type="http://schemas.openxmlformats.org/officeDocument/2006/relationships/customXml" Target="../ink/ink14297.xml"/><Relationship Id="rId125" Type="http://schemas.openxmlformats.org/officeDocument/2006/relationships/image" Target="NULL"/><Relationship Id="rId146" Type="http://schemas.openxmlformats.org/officeDocument/2006/relationships/customXml" Target="../ink/ink14318.xml"/><Relationship Id="rId167" Type="http://schemas.openxmlformats.org/officeDocument/2006/relationships/image" Target="NULL"/><Relationship Id="rId188" Type="http://schemas.openxmlformats.org/officeDocument/2006/relationships/customXml" Target="../ink/ink14339.xml"/><Relationship Id="rId71" Type="http://schemas.openxmlformats.org/officeDocument/2006/relationships/image" Target="NULL"/><Relationship Id="rId92" Type="http://schemas.openxmlformats.org/officeDocument/2006/relationships/customXml" Target="../ink/ink14291.xml"/><Relationship Id="rId213" Type="http://schemas.openxmlformats.org/officeDocument/2006/relationships/customXml" Target="../ink/ink14352.xml"/><Relationship Id="rId234" Type="http://schemas.openxmlformats.org/officeDocument/2006/relationships/image" Target="NULL"/><Relationship Id="rId2" Type="http://schemas.openxmlformats.org/officeDocument/2006/relationships/customXml" Target="../ink/ink14246.xml"/><Relationship Id="rId29" Type="http://schemas.openxmlformats.org/officeDocument/2006/relationships/image" Target="NULL"/><Relationship Id="rId255" Type="http://schemas.openxmlformats.org/officeDocument/2006/relationships/customXml" Target="../ink/ink14373.xml"/><Relationship Id="rId276" Type="http://schemas.openxmlformats.org/officeDocument/2006/relationships/image" Target="NULL"/><Relationship Id="rId40" Type="http://schemas.openxmlformats.org/officeDocument/2006/relationships/customXml" Target="../ink/ink14265.xml"/><Relationship Id="rId115" Type="http://schemas.openxmlformats.org/officeDocument/2006/relationships/image" Target="NULL"/><Relationship Id="rId136" Type="http://schemas.openxmlformats.org/officeDocument/2006/relationships/customXml" Target="../ink/ink14313.xml"/><Relationship Id="rId157" Type="http://schemas.openxmlformats.org/officeDocument/2006/relationships/image" Target="NULL"/><Relationship Id="rId178" Type="http://schemas.openxmlformats.org/officeDocument/2006/relationships/customXml" Target="../ink/ink14334.xml"/><Relationship Id="rId61" Type="http://schemas.openxmlformats.org/officeDocument/2006/relationships/image" Target="NULL"/><Relationship Id="rId82" Type="http://schemas.openxmlformats.org/officeDocument/2006/relationships/customXml" Target="../ink/ink14286.xml"/><Relationship Id="rId199" Type="http://schemas.openxmlformats.org/officeDocument/2006/relationships/customXml" Target="../ink/ink14345.xml"/><Relationship Id="rId203" Type="http://schemas.openxmlformats.org/officeDocument/2006/relationships/customXml" Target="../ink/ink14347.xml"/><Relationship Id="rId19" Type="http://schemas.openxmlformats.org/officeDocument/2006/relationships/image" Target="NULL"/><Relationship Id="rId224" Type="http://schemas.openxmlformats.org/officeDocument/2006/relationships/image" Target="NULL"/><Relationship Id="rId245" Type="http://schemas.openxmlformats.org/officeDocument/2006/relationships/customXml" Target="../ink/ink14368.xml"/><Relationship Id="rId266" Type="http://schemas.openxmlformats.org/officeDocument/2006/relationships/image" Target="NULL"/><Relationship Id="rId30" Type="http://schemas.openxmlformats.org/officeDocument/2006/relationships/customXml" Target="../ink/ink14260.xml"/><Relationship Id="rId105" Type="http://schemas.openxmlformats.org/officeDocument/2006/relationships/image" Target="NULL"/><Relationship Id="rId126" Type="http://schemas.openxmlformats.org/officeDocument/2006/relationships/customXml" Target="../ink/ink14308.xml"/><Relationship Id="rId147" Type="http://schemas.openxmlformats.org/officeDocument/2006/relationships/image" Target="NULL"/><Relationship Id="rId168" Type="http://schemas.openxmlformats.org/officeDocument/2006/relationships/customXml" Target="../ink/ink14329.xml"/><Relationship Id="rId51" Type="http://schemas.openxmlformats.org/officeDocument/2006/relationships/image" Target="NULL"/><Relationship Id="rId72" Type="http://schemas.openxmlformats.org/officeDocument/2006/relationships/customXml" Target="../ink/ink14281.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35" Type="http://schemas.openxmlformats.org/officeDocument/2006/relationships/customXml" Target="../ink/ink14363.xml"/><Relationship Id="rId256" Type="http://schemas.openxmlformats.org/officeDocument/2006/relationships/image" Target="NULL"/><Relationship Id="rId277" Type="http://schemas.openxmlformats.org/officeDocument/2006/relationships/customXml" Target="../ink/ink14384.xml"/><Relationship Id="rId116" Type="http://schemas.openxmlformats.org/officeDocument/2006/relationships/customXml" Target="../ink/ink14303.xml"/><Relationship Id="rId137" Type="http://schemas.openxmlformats.org/officeDocument/2006/relationships/image" Target="NULL"/><Relationship Id="rId158" Type="http://schemas.openxmlformats.org/officeDocument/2006/relationships/customXml" Target="../ink/ink14324.xml"/><Relationship Id="rId20" Type="http://schemas.openxmlformats.org/officeDocument/2006/relationships/customXml" Target="../ink/ink14255.xml"/><Relationship Id="rId41" Type="http://schemas.openxmlformats.org/officeDocument/2006/relationships/image" Target="NULL"/><Relationship Id="rId62" Type="http://schemas.openxmlformats.org/officeDocument/2006/relationships/customXml" Target="../ink/ink14276.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14340.xml"/><Relationship Id="rId204" Type="http://schemas.openxmlformats.org/officeDocument/2006/relationships/image" Target="NULL"/><Relationship Id="rId225" Type="http://schemas.openxmlformats.org/officeDocument/2006/relationships/customXml" Target="../ink/ink14358.xml"/><Relationship Id="rId246" Type="http://schemas.openxmlformats.org/officeDocument/2006/relationships/image" Target="NULL"/><Relationship Id="rId267" Type="http://schemas.openxmlformats.org/officeDocument/2006/relationships/customXml" Target="../ink/ink14379.xml"/><Relationship Id="rId106" Type="http://schemas.openxmlformats.org/officeDocument/2006/relationships/customXml" Target="../ink/ink14298.xml"/><Relationship Id="rId127" Type="http://schemas.openxmlformats.org/officeDocument/2006/relationships/image" Target="NULL"/><Relationship Id="rId10" Type="http://schemas.openxmlformats.org/officeDocument/2006/relationships/customXml" Target="../ink/ink14250.xml"/><Relationship Id="rId31" Type="http://schemas.openxmlformats.org/officeDocument/2006/relationships/image" Target="NULL"/><Relationship Id="rId52" Type="http://schemas.openxmlformats.org/officeDocument/2006/relationships/customXml" Target="../ink/ink14271.xml"/><Relationship Id="rId73" Type="http://schemas.openxmlformats.org/officeDocument/2006/relationships/image" Target="NULL"/><Relationship Id="rId94" Type="http://schemas.openxmlformats.org/officeDocument/2006/relationships/customXml" Target="../ink/ink14292.xml"/><Relationship Id="rId148" Type="http://schemas.openxmlformats.org/officeDocument/2006/relationships/customXml" Target="../ink/ink14319.xml"/><Relationship Id="rId169" Type="http://schemas.openxmlformats.org/officeDocument/2006/relationships/image" Target="NULL"/><Relationship Id="rId4" Type="http://schemas.openxmlformats.org/officeDocument/2006/relationships/customXml" Target="../ink/ink14247.xml"/><Relationship Id="rId180" Type="http://schemas.openxmlformats.org/officeDocument/2006/relationships/customXml" Target="../ink/ink14335.xml"/><Relationship Id="rId215" Type="http://schemas.openxmlformats.org/officeDocument/2006/relationships/customXml" Target="../ink/ink14353.xml"/><Relationship Id="rId236" Type="http://schemas.openxmlformats.org/officeDocument/2006/relationships/image" Target="NULL"/><Relationship Id="rId257" Type="http://schemas.openxmlformats.org/officeDocument/2006/relationships/customXml" Target="../ink/ink14374.xml"/><Relationship Id="rId278" Type="http://schemas.openxmlformats.org/officeDocument/2006/relationships/image" Target="NULL"/><Relationship Id="rId42" Type="http://schemas.openxmlformats.org/officeDocument/2006/relationships/customXml" Target="../ink/ink14266.xml"/><Relationship Id="rId84" Type="http://schemas.openxmlformats.org/officeDocument/2006/relationships/customXml" Target="../ink/ink14287.xml"/><Relationship Id="rId138" Type="http://schemas.openxmlformats.org/officeDocument/2006/relationships/customXml" Target="../ink/ink14314.xml"/><Relationship Id="rId191" Type="http://schemas.openxmlformats.org/officeDocument/2006/relationships/customXml" Target="../ink/ink14341.xml"/><Relationship Id="rId205" Type="http://schemas.openxmlformats.org/officeDocument/2006/relationships/customXml" Target="../ink/ink14348.xml"/><Relationship Id="rId247" Type="http://schemas.openxmlformats.org/officeDocument/2006/relationships/customXml" Target="../ink/ink14369.xm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4325.xml"/><Relationship Id="rId216" Type="http://schemas.openxmlformats.org/officeDocument/2006/relationships/image" Target="NULL"/></Relationships>
</file>

<file path=ppt/slides/_rels/slide314.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14469.xml"/><Relationship Id="rId226" Type="http://schemas.openxmlformats.org/officeDocument/2006/relationships/image" Target="NULL"/><Relationship Id="rId268" Type="http://schemas.openxmlformats.org/officeDocument/2006/relationships/image" Target="NULL"/><Relationship Id="rId32" Type="http://schemas.openxmlformats.org/officeDocument/2006/relationships/customXml" Target="../ink/ink14400.xml"/><Relationship Id="rId74" Type="http://schemas.openxmlformats.org/officeDocument/2006/relationships/customXml" Target="../ink/ink14421.xml"/><Relationship Id="rId128" Type="http://schemas.openxmlformats.org/officeDocument/2006/relationships/customXml" Target="../ink/ink14448.xml"/><Relationship Id="rId5" Type="http://schemas.openxmlformats.org/officeDocument/2006/relationships/image" Target="NULL"/><Relationship Id="rId181" Type="http://schemas.openxmlformats.org/officeDocument/2006/relationships/image" Target="NULL"/><Relationship Id="rId237" Type="http://schemas.openxmlformats.org/officeDocument/2006/relationships/customXml" Target="../ink/ink14503.xml"/><Relationship Id="rId258" Type="http://schemas.openxmlformats.org/officeDocument/2006/relationships/image" Target="NULL"/><Relationship Id="rId22" Type="http://schemas.openxmlformats.org/officeDocument/2006/relationships/customXml" Target="../ink/ink14395.xml"/><Relationship Id="rId43" Type="http://schemas.openxmlformats.org/officeDocument/2006/relationships/image" Target="NULL"/><Relationship Id="rId64" Type="http://schemas.openxmlformats.org/officeDocument/2006/relationships/customXml" Target="../ink/ink14416.xml"/><Relationship Id="rId118" Type="http://schemas.openxmlformats.org/officeDocument/2006/relationships/customXml" Target="../ink/ink14443.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4459.xml"/><Relationship Id="rId171" Type="http://schemas.openxmlformats.org/officeDocument/2006/relationships/image" Target="NULL"/><Relationship Id="rId192" Type="http://schemas.openxmlformats.org/officeDocument/2006/relationships/image" Target="NULL"/><Relationship Id="rId206" Type="http://schemas.openxmlformats.org/officeDocument/2006/relationships/image" Target="NULL"/><Relationship Id="rId227" Type="http://schemas.openxmlformats.org/officeDocument/2006/relationships/customXml" Target="../ink/ink14498.xml"/><Relationship Id="rId248" Type="http://schemas.openxmlformats.org/officeDocument/2006/relationships/image" Target="NULL"/><Relationship Id="rId269" Type="http://schemas.openxmlformats.org/officeDocument/2006/relationships/customXml" Target="../ink/ink14519.xml"/><Relationship Id="rId12" Type="http://schemas.openxmlformats.org/officeDocument/2006/relationships/customXml" Target="../ink/ink14390.xml"/><Relationship Id="rId33" Type="http://schemas.openxmlformats.org/officeDocument/2006/relationships/image" Target="NULL"/><Relationship Id="rId108" Type="http://schemas.openxmlformats.org/officeDocument/2006/relationships/customXml" Target="../ink/ink14438.xml"/><Relationship Id="rId129" Type="http://schemas.openxmlformats.org/officeDocument/2006/relationships/image" Target="NULL"/><Relationship Id="rId54" Type="http://schemas.openxmlformats.org/officeDocument/2006/relationships/customXml" Target="../ink/ink14411.xml"/><Relationship Id="rId75" Type="http://schemas.openxmlformats.org/officeDocument/2006/relationships/image" Target="NULL"/><Relationship Id="rId96" Type="http://schemas.openxmlformats.org/officeDocument/2006/relationships/customXml" Target="../ink/ink14432.xml"/><Relationship Id="rId140" Type="http://schemas.openxmlformats.org/officeDocument/2006/relationships/customXml" Target="../ink/ink14454.xml"/><Relationship Id="rId161" Type="http://schemas.openxmlformats.org/officeDocument/2006/relationships/image" Target="NULL"/><Relationship Id="rId182" Type="http://schemas.openxmlformats.org/officeDocument/2006/relationships/customXml" Target="../ink/ink14475.xml"/><Relationship Id="rId217" Type="http://schemas.openxmlformats.org/officeDocument/2006/relationships/customXml" Target="../ink/ink14493.xml"/><Relationship Id="rId6" Type="http://schemas.openxmlformats.org/officeDocument/2006/relationships/customXml" Target="../ink/ink14387.xml"/><Relationship Id="rId238" Type="http://schemas.openxmlformats.org/officeDocument/2006/relationships/image" Target="NULL"/><Relationship Id="rId259" Type="http://schemas.openxmlformats.org/officeDocument/2006/relationships/customXml" Target="../ink/ink14514.xm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image" Target="NULL"/><Relationship Id="rId44" Type="http://schemas.openxmlformats.org/officeDocument/2006/relationships/customXml" Target="../ink/ink14406.xml"/><Relationship Id="rId65" Type="http://schemas.openxmlformats.org/officeDocument/2006/relationships/image" Target="NULL"/><Relationship Id="rId86" Type="http://schemas.openxmlformats.org/officeDocument/2006/relationships/customXml" Target="../ink/ink14427.xml"/><Relationship Id="rId130" Type="http://schemas.openxmlformats.org/officeDocument/2006/relationships/customXml" Target="../ink/ink14449.xml"/><Relationship Id="rId151" Type="http://schemas.openxmlformats.org/officeDocument/2006/relationships/image" Target="NULL"/><Relationship Id="rId172" Type="http://schemas.openxmlformats.org/officeDocument/2006/relationships/customXml" Target="../ink/ink14470.xml"/><Relationship Id="rId193" Type="http://schemas.openxmlformats.org/officeDocument/2006/relationships/customXml" Target="../ink/ink14481.xml"/><Relationship Id="rId207" Type="http://schemas.openxmlformats.org/officeDocument/2006/relationships/customXml" Target="../ink/ink14488.xml"/><Relationship Id="rId228" Type="http://schemas.openxmlformats.org/officeDocument/2006/relationships/image" Target="NULL"/><Relationship Id="rId249" Type="http://schemas.openxmlformats.org/officeDocument/2006/relationships/customXml" Target="../ink/ink14509.xm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image" Target="NULL"/><Relationship Id="rId34" Type="http://schemas.openxmlformats.org/officeDocument/2006/relationships/customXml" Target="../ink/ink14401.xml"/><Relationship Id="rId55" Type="http://schemas.openxmlformats.org/officeDocument/2006/relationships/image" Target="NULL"/><Relationship Id="rId76" Type="http://schemas.openxmlformats.org/officeDocument/2006/relationships/customXml" Target="../ink/ink14422.xml"/><Relationship Id="rId97" Type="http://schemas.openxmlformats.org/officeDocument/2006/relationships/image" Target="NULL"/><Relationship Id="rId120" Type="http://schemas.openxmlformats.org/officeDocument/2006/relationships/customXml" Target="../ink/ink14444.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4465.xml"/><Relationship Id="rId183" Type="http://schemas.openxmlformats.org/officeDocument/2006/relationships/image" Target="NULL"/><Relationship Id="rId218" Type="http://schemas.openxmlformats.org/officeDocument/2006/relationships/image" Target="NULL"/><Relationship Id="rId239" Type="http://schemas.openxmlformats.org/officeDocument/2006/relationships/customXml" Target="../ink/ink14504.xml"/><Relationship Id="rId250" Type="http://schemas.openxmlformats.org/officeDocument/2006/relationships/image" Target="NULL"/><Relationship Id="rId271" Type="http://schemas.openxmlformats.org/officeDocument/2006/relationships/customXml" Target="../ink/ink14520.xml"/><Relationship Id="rId24" Type="http://schemas.openxmlformats.org/officeDocument/2006/relationships/customXml" Target="../ink/ink14396.xml"/><Relationship Id="rId45" Type="http://schemas.openxmlformats.org/officeDocument/2006/relationships/image" Target="NULL"/><Relationship Id="rId66" Type="http://schemas.openxmlformats.org/officeDocument/2006/relationships/customXml" Target="../ink/ink14417.xml"/><Relationship Id="rId87" Type="http://schemas.openxmlformats.org/officeDocument/2006/relationships/image" Target="NULL"/><Relationship Id="rId110" Type="http://schemas.openxmlformats.org/officeDocument/2006/relationships/customXml" Target="../ink/ink14439.xml"/><Relationship Id="rId131" Type="http://schemas.openxmlformats.org/officeDocument/2006/relationships/image" Target="NULL"/><Relationship Id="rId152" Type="http://schemas.openxmlformats.org/officeDocument/2006/relationships/customXml" Target="../ink/ink14460.xml"/><Relationship Id="rId173" Type="http://schemas.openxmlformats.org/officeDocument/2006/relationships/image" Target="NULL"/><Relationship Id="rId194" Type="http://schemas.openxmlformats.org/officeDocument/2006/relationships/image" Target="NULL"/><Relationship Id="rId208" Type="http://schemas.openxmlformats.org/officeDocument/2006/relationships/image" Target="NULL"/><Relationship Id="rId229" Type="http://schemas.openxmlformats.org/officeDocument/2006/relationships/customXml" Target="../ink/ink14499.xml"/><Relationship Id="rId240" Type="http://schemas.openxmlformats.org/officeDocument/2006/relationships/image" Target="NULL"/><Relationship Id="rId261" Type="http://schemas.openxmlformats.org/officeDocument/2006/relationships/customXml" Target="../ink/ink14515.xml"/><Relationship Id="rId14" Type="http://schemas.openxmlformats.org/officeDocument/2006/relationships/customXml" Target="../ink/ink14391.xml"/><Relationship Id="rId35" Type="http://schemas.openxmlformats.org/officeDocument/2006/relationships/image" Target="NULL"/><Relationship Id="rId56" Type="http://schemas.openxmlformats.org/officeDocument/2006/relationships/customXml" Target="../ink/ink14412.xml"/><Relationship Id="rId77" Type="http://schemas.openxmlformats.org/officeDocument/2006/relationships/image" Target="NULL"/><Relationship Id="rId100" Type="http://schemas.openxmlformats.org/officeDocument/2006/relationships/customXml" Target="../ink/ink14434.xml"/><Relationship Id="rId8" Type="http://schemas.openxmlformats.org/officeDocument/2006/relationships/customXml" Target="../ink/ink14388.xml"/><Relationship Id="rId98" Type="http://schemas.openxmlformats.org/officeDocument/2006/relationships/customXml" Target="../ink/ink14433.xml"/><Relationship Id="rId121" Type="http://schemas.openxmlformats.org/officeDocument/2006/relationships/image" Target="NULL"/><Relationship Id="rId142" Type="http://schemas.openxmlformats.org/officeDocument/2006/relationships/customXml" Target="../ink/ink14455.xml"/><Relationship Id="rId163" Type="http://schemas.openxmlformats.org/officeDocument/2006/relationships/image" Target="NULL"/><Relationship Id="rId184" Type="http://schemas.openxmlformats.org/officeDocument/2006/relationships/customXml" Target="../ink/ink14476.xml"/><Relationship Id="rId219" Type="http://schemas.openxmlformats.org/officeDocument/2006/relationships/customXml" Target="../ink/ink14494.xml"/><Relationship Id="rId230" Type="http://schemas.openxmlformats.org/officeDocument/2006/relationships/image" Target="NULL"/><Relationship Id="rId251" Type="http://schemas.openxmlformats.org/officeDocument/2006/relationships/customXml" Target="../ink/ink14510.xml"/><Relationship Id="rId25" Type="http://schemas.openxmlformats.org/officeDocument/2006/relationships/image" Target="NULL"/><Relationship Id="rId46" Type="http://schemas.openxmlformats.org/officeDocument/2006/relationships/customXml" Target="../ink/ink14407.xml"/><Relationship Id="rId67" Type="http://schemas.openxmlformats.org/officeDocument/2006/relationships/image" Target="NULL"/><Relationship Id="rId272" Type="http://schemas.openxmlformats.org/officeDocument/2006/relationships/image" Target="NULL"/><Relationship Id="rId88" Type="http://schemas.openxmlformats.org/officeDocument/2006/relationships/customXml" Target="../ink/ink14428.xml"/><Relationship Id="rId111" Type="http://schemas.openxmlformats.org/officeDocument/2006/relationships/image" Target="NULL"/><Relationship Id="rId132" Type="http://schemas.openxmlformats.org/officeDocument/2006/relationships/customXml" Target="../ink/ink14450.xml"/><Relationship Id="rId153" Type="http://schemas.openxmlformats.org/officeDocument/2006/relationships/image" Target="NULL"/><Relationship Id="rId174" Type="http://schemas.openxmlformats.org/officeDocument/2006/relationships/customXml" Target="../ink/ink14471.xml"/><Relationship Id="rId195" Type="http://schemas.openxmlformats.org/officeDocument/2006/relationships/customXml" Target="../ink/ink14482.xml"/><Relationship Id="rId209" Type="http://schemas.openxmlformats.org/officeDocument/2006/relationships/customXml" Target="../ink/ink14489.xml"/><Relationship Id="rId220" Type="http://schemas.openxmlformats.org/officeDocument/2006/relationships/image" Target="NULL"/><Relationship Id="rId241" Type="http://schemas.openxmlformats.org/officeDocument/2006/relationships/customXml" Target="../ink/ink14505.xml"/><Relationship Id="rId15" Type="http://schemas.openxmlformats.org/officeDocument/2006/relationships/image" Target="NULL"/><Relationship Id="rId36" Type="http://schemas.openxmlformats.org/officeDocument/2006/relationships/customXml" Target="../ink/ink14402.xml"/><Relationship Id="rId57" Type="http://schemas.openxmlformats.org/officeDocument/2006/relationships/image" Target="NULL"/><Relationship Id="rId262" Type="http://schemas.openxmlformats.org/officeDocument/2006/relationships/image" Target="NULL"/><Relationship Id="rId78" Type="http://schemas.openxmlformats.org/officeDocument/2006/relationships/customXml" Target="../ink/ink14423.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4445.xml"/><Relationship Id="rId143" Type="http://schemas.openxmlformats.org/officeDocument/2006/relationships/image" Target="NULL"/><Relationship Id="rId164" Type="http://schemas.openxmlformats.org/officeDocument/2006/relationships/customXml" Target="../ink/ink14466.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image" Target="NULL"/><Relationship Id="rId26" Type="http://schemas.openxmlformats.org/officeDocument/2006/relationships/customXml" Target="../ink/ink14397.xml"/><Relationship Id="rId231" Type="http://schemas.openxmlformats.org/officeDocument/2006/relationships/customXml" Target="../ink/ink14500.xml"/><Relationship Id="rId252" Type="http://schemas.openxmlformats.org/officeDocument/2006/relationships/image" Target="NULL"/><Relationship Id="rId273" Type="http://schemas.openxmlformats.org/officeDocument/2006/relationships/customXml" Target="../ink/ink14521.xml"/><Relationship Id="rId47" Type="http://schemas.openxmlformats.org/officeDocument/2006/relationships/image" Target="NULL"/><Relationship Id="rId68" Type="http://schemas.openxmlformats.org/officeDocument/2006/relationships/customXml" Target="../ink/ink14418.xml"/><Relationship Id="rId89" Type="http://schemas.openxmlformats.org/officeDocument/2006/relationships/image" Target="NULL"/><Relationship Id="rId112" Type="http://schemas.openxmlformats.org/officeDocument/2006/relationships/customXml" Target="../ink/ink14440.xml"/><Relationship Id="rId133" Type="http://schemas.openxmlformats.org/officeDocument/2006/relationships/image" Target="NULL"/><Relationship Id="rId154" Type="http://schemas.openxmlformats.org/officeDocument/2006/relationships/customXml" Target="../ink/ink14461.xml"/><Relationship Id="rId175" Type="http://schemas.openxmlformats.org/officeDocument/2006/relationships/image" Target="NUL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customXml" Target="../ink/ink14392.xml"/><Relationship Id="rId221" Type="http://schemas.openxmlformats.org/officeDocument/2006/relationships/customXml" Target="../ink/ink14495.xml"/><Relationship Id="rId242" Type="http://schemas.openxmlformats.org/officeDocument/2006/relationships/image" Target="NULL"/><Relationship Id="rId263" Type="http://schemas.openxmlformats.org/officeDocument/2006/relationships/customXml" Target="../ink/ink14516.xml"/><Relationship Id="rId37" Type="http://schemas.openxmlformats.org/officeDocument/2006/relationships/image" Target="NULL"/><Relationship Id="rId58" Type="http://schemas.openxmlformats.org/officeDocument/2006/relationships/customXml" Target="../ink/ink14413.xml"/><Relationship Id="rId79" Type="http://schemas.openxmlformats.org/officeDocument/2006/relationships/image" Target="NULL"/><Relationship Id="rId102" Type="http://schemas.openxmlformats.org/officeDocument/2006/relationships/customXml" Target="../ink/ink14435.xml"/><Relationship Id="rId123" Type="http://schemas.openxmlformats.org/officeDocument/2006/relationships/image" Target="NULL"/><Relationship Id="rId144" Type="http://schemas.openxmlformats.org/officeDocument/2006/relationships/customXml" Target="../ink/ink14456.xml"/><Relationship Id="rId90" Type="http://schemas.openxmlformats.org/officeDocument/2006/relationships/customXml" Target="../ink/ink14429.xml"/><Relationship Id="rId165" Type="http://schemas.openxmlformats.org/officeDocument/2006/relationships/image" Target="NULL"/><Relationship Id="rId186" Type="http://schemas.openxmlformats.org/officeDocument/2006/relationships/customXml" Target="../ink/ink14477.xml"/><Relationship Id="rId211" Type="http://schemas.openxmlformats.org/officeDocument/2006/relationships/customXml" Target="../ink/ink14490.xml"/><Relationship Id="rId232" Type="http://schemas.openxmlformats.org/officeDocument/2006/relationships/image" Target="NULL"/><Relationship Id="rId253" Type="http://schemas.openxmlformats.org/officeDocument/2006/relationships/customXml" Target="../ink/ink14511.xml"/><Relationship Id="rId274"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4408.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4451.xml"/><Relationship Id="rId80" Type="http://schemas.openxmlformats.org/officeDocument/2006/relationships/customXml" Target="../ink/ink14424.xml"/><Relationship Id="rId155" Type="http://schemas.openxmlformats.org/officeDocument/2006/relationships/image" Target="NULL"/><Relationship Id="rId176" Type="http://schemas.openxmlformats.org/officeDocument/2006/relationships/customXml" Target="../ink/ink14472.xml"/><Relationship Id="rId197" Type="http://schemas.openxmlformats.org/officeDocument/2006/relationships/customXml" Target="../ink/ink14483.xml"/><Relationship Id="rId201" Type="http://schemas.openxmlformats.org/officeDocument/2006/relationships/customXml" Target="../ink/ink14485.xml"/><Relationship Id="rId222" Type="http://schemas.openxmlformats.org/officeDocument/2006/relationships/image" Target="NULL"/><Relationship Id="rId243" Type="http://schemas.openxmlformats.org/officeDocument/2006/relationships/customXml" Target="../ink/ink14506.xml"/><Relationship Id="rId264"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4403.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4446.xml"/><Relationship Id="rId70" Type="http://schemas.openxmlformats.org/officeDocument/2006/relationships/customXml" Target="../ink/ink14419.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4467.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33" Type="http://schemas.openxmlformats.org/officeDocument/2006/relationships/customXml" Target="../ink/ink14501.xml"/><Relationship Id="rId254" Type="http://schemas.openxmlformats.org/officeDocument/2006/relationships/image" Target="NULL"/><Relationship Id="rId28" Type="http://schemas.openxmlformats.org/officeDocument/2006/relationships/customXml" Target="../ink/ink14398.xml"/><Relationship Id="rId49" Type="http://schemas.openxmlformats.org/officeDocument/2006/relationships/image" Target="NULL"/><Relationship Id="rId114" Type="http://schemas.openxmlformats.org/officeDocument/2006/relationships/customXml" Target="../ink/ink14441.xml"/><Relationship Id="rId275" Type="http://schemas.openxmlformats.org/officeDocument/2006/relationships/customXml" Target="../ink/ink14522.xml"/><Relationship Id="rId60" Type="http://schemas.openxmlformats.org/officeDocument/2006/relationships/customXml" Target="../ink/ink14414.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4462.xml"/><Relationship Id="rId177" Type="http://schemas.openxmlformats.org/officeDocument/2006/relationships/image" Target="NULL"/><Relationship Id="rId198" Type="http://schemas.openxmlformats.org/officeDocument/2006/relationships/image" Target="NULL"/><Relationship Id="rId202" Type="http://schemas.openxmlformats.org/officeDocument/2006/relationships/image" Target="NULL"/><Relationship Id="rId223" Type="http://schemas.openxmlformats.org/officeDocument/2006/relationships/customXml" Target="../ink/ink14496.xml"/><Relationship Id="rId244" Type="http://schemas.openxmlformats.org/officeDocument/2006/relationships/image" Target="NULL"/><Relationship Id="rId18" Type="http://schemas.openxmlformats.org/officeDocument/2006/relationships/customXml" Target="../ink/ink14393.xml"/><Relationship Id="rId39" Type="http://schemas.openxmlformats.org/officeDocument/2006/relationships/image" Target="NULL"/><Relationship Id="rId265" Type="http://schemas.openxmlformats.org/officeDocument/2006/relationships/customXml" Target="../ink/ink14517.xml"/><Relationship Id="rId50" Type="http://schemas.openxmlformats.org/officeDocument/2006/relationships/customXml" Target="../ink/ink14409.xml"/><Relationship Id="rId104" Type="http://schemas.openxmlformats.org/officeDocument/2006/relationships/customXml" Target="../ink/ink14436.xml"/><Relationship Id="rId125" Type="http://schemas.openxmlformats.org/officeDocument/2006/relationships/image" Target="NULL"/><Relationship Id="rId146" Type="http://schemas.openxmlformats.org/officeDocument/2006/relationships/customXml" Target="../ink/ink14457.xml"/><Relationship Id="rId167" Type="http://schemas.openxmlformats.org/officeDocument/2006/relationships/image" Target="NULL"/><Relationship Id="rId188" Type="http://schemas.openxmlformats.org/officeDocument/2006/relationships/customXml" Target="../ink/ink14478.xml"/><Relationship Id="rId71" Type="http://schemas.openxmlformats.org/officeDocument/2006/relationships/image" Target="NULL"/><Relationship Id="rId92" Type="http://schemas.openxmlformats.org/officeDocument/2006/relationships/customXml" Target="../ink/ink14430.xml"/><Relationship Id="rId213" Type="http://schemas.openxmlformats.org/officeDocument/2006/relationships/customXml" Target="../ink/ink14491.xml"/><Relationship Id="rId234" Type="http://schemas.openxmlformats.org/officeDocument/2006/relationships/image" Target="NULL"/><Relationship Id="rId2" Type="http://schemas.openxmlformats.org/officeDocument/2006/relationships/customXml" Target="../ink/ink14385.xml"/><Relationship Id="rId29" Type="http://schemas.openxmlformats.org/officeDocument/2006/relationships/image" Target="NULL"/><Relationship Id="rId255" Type="http://schemas.openxmlformats.org/officeDocument/2006/relationships/customXml" Target="../ink/ink14512.xml"/><Relationship Id="rId276" Type="http://schemas.openxmlformats.org/officeDocument/2006/relationships/image" Target="NULL"/><Relationship Id="rId40" Type="http://schemas.openxmlformats.org/officeDocument/2006/relationships/customXml" Target="../ink/ink14404.xml"/><Relationship Id="rId115" Type="http://schemas.openxmlformats.org/officeDocument/2006/relationships/image" Target="NULL"/><Relationship Id="rId136" Type="http://schemas.openxmlformats.org/officeDocument/2006/relationships/customXml" Target="../ink/ink14452.xml"/><Relationship Id="rId157" Type="http://schemas.openxmlformats.org/officeDocument/2006/relationships/image" Target="NULL"/><Relationship Id="rId178" Type="http://schemas.openxmlformats.org/officeDocument/2006/relationships/customXml" Target="../ink/ink14473.xml"/><Relationship Id="rId61" Type="http://schemas.openxmlformats.org/officeDocument/2006/relationships/image" Target="NULL"/><Relationship Id="rId82" Type="http://schemas.openxmlformats.org/officeDocument/2006/relationships/customXml" Target="../ink/ink14425.xml"/><Relationship Id="rId199" Type="http://schemas.openxmlformats.org/officeDocument/2006/relationships/customXml" Target="../ink/ink14484.xml"/><Relationship Id="rId203" Type="http://schemas.openxmlformats.org/officeDocument/2006/relationships/customXml" Target="../ink/ink14486.xml"/><Relationship Id="rId19" Type="http://schemas.openxmlformats.org/officeDocument/2006/relationships/image" Target="NULL"/><Relationship Id="rId224" Type="http://schemas.openxmlformats.org/officeDocument/2006/relationships/image" Target="NULL"/><Relationship Id="rId245" Type="http://schemas.openxmlformats.org/officeDocument/2006/relationships/customXml" Target="../ink/ink14507.xml"/><Relationship Id="rId266" Type="http://schemas.openxmlformats.org/officeDocument/2006/relationships/image" Target="NULL"/><Relationship Id="rId30" Type="http://schemas.openxmlformats.org/officeDocument/2006/relationships/customXml" Target="../ink/ink14399.xml"/><Relationship Id="rId105" Type="http://schemas.openxmlformats.org/officeDocument/2006/relationships/image" Target="NULL"/><Relationship Id="rId126" Type="http://schemas.openxmlformats.org/officeDocument/2006/relationships/customXml" Target="../ink/ink14447.xml"/><Relationship Id="rId147" Type="http://schemas.openxmlformats.org/officeDocument/2006/relationships/image" Target="NULL"/><Relationship Id="rId168" Type="http://schemas.openxmlformats.org/officeDocument/2006/relationships/customXml" Target="../ink/ink14468.xml"/><Relationship Id="rId51" Type="http://schemas.openxmlformats.org/officeDocument/2006/relationships/image" Target="NULL"/><Relationship Id="rId72" Type="http://schemas.openxmlformats.org/officeDocument/2006/relationships/customXml" Target="../ink/ink14420.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35" Type="http://schemas.openxmlformats.org/officeDocument/2006/relationships/customXml" Target="../ink/ink14502.xml"/><Relationship Id="rId256" Type="http://schemas.openxmlformats.org/officeDocument/2006/relationships/image" Target="NULL"/><Relationship Id="rId277" Type="http://schemas.openxmlformats.org/officeDocument/2006/relationships/customXml" Target="../ink/ink14523.xml"/><Relationship Id="rId116" Type="http://schemas.openxmlformats.org/officeDocument/2006/relationships/customXml" Target="../ink/ink14442.xml"/><Relationship Id="rId137" Type="http://schemas.openxmlformats.org/officeDocument/2006/relationships/image" Target="NULL"/><Relationship Id="rId158" Type="http://schemas.openxmlformats.org/officeDocument/2006/relationships/customXml" Target="../ink/ink14463.xml"/><Relationship Id="rId20" Type="http://schemas.openxmlformats.org/officeDocument/2006/relationships/customXml" Target="../ink/ink14394.xml"/><Relationship Id="rId41" Type="http://schemas.openxmlformats.org/officeDocument/2006/relationships/image" Target="NULL"/><Relationship Id="rId62" Type="http://schemas.openxmlformats.org/officeDocument/2006/relationships/customXml" Target="../ink/ink14415.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14479.xml"/><Relationship Id="rId204" Type="http://schemas.openxmlformats.org/officeDocument/2006/relationships/image" Target="NULL"/><Relationship Id="rId225" Type="http://schemas.openxmlformats.org/officeDocument/2006/relationships/customXml" Target="../ink/ink14497.xml"/><Relationship Id="rId246" Type="http://schemas.openxmlformats.org/officeDocument/2006/relationships/image" Target="NULL"/><Relationship Id="rId267" Type="http://schemas.openxmlformats.org/officeDocument/2006/relationships/customXml" Target="../ink/ink14518.xml"/><Relationship Id="rId106" Type="http://schemas.openxmlformats.org/officeDocument/2006/relationships/customXml" Target="../ink/ink14437.xml"/><Relationship Id="rId127" Type="http://schemas.openxmlformats.org/officeDocument/2006/relationships/image" Target="NULL"/><Relationship Id="rId10" Type="http://schemas.openxmlformats.org/officeDocument/2006/relationships/customXml" Target="../ink/ink14389.xml"/><Relationship Id="rId31" Type="http://schemas.openxmlformats.org/officeDocument/2006/relationships/image" Target="NULL"/><Relationship Id="rId52" Type="http://schemas.openxmlformats.org/officeDocument/2006/relationships/customXml" Target="../ink/ink14410.xml"/><Relationship Id="rId73" Type="http://schemas.openxmlformats.org/officeDocument/2006/relationships/image" Target="NULL"/><Relationship Id="rId94" Type="http://schemas.openxmlformats.org/officeDocument/2006/relationships/customXml" Target="../ink/ink14431.xml"/><Relationship Id="rId148" Type="http://schemas.openxmlformats.org/officeDocument/2006/relationships/customXml" Target="../ink/ink14458.xml"/><Relationship Id="rId169" Type="http://schemas.openxmlformats.org/officeDocument/2006/relationships/image" Target="NULL"/><Relationship Id="rId4" Type="http://schemas.openxmlformats.org/officeDocument/2006/relationships/customXml" Target="../ink/ink14386.xml"/><Relationship Id="rId180" Type="http://schemas.openxmlformats.org/officeDocument/2006/relationships/customXml" Target="../ink/ink14474.xml"/><Relationship Id="rId215" Type="http://schemas.openxmlformats.org/officeDocument/2006/relationships/customXml" Target="../ink/ink14492.xml"/><Relationship Id="rId236" Type="http://schemas.openxmlformats.org/officeDocument/2006/relationships/image" Target="NULL"/><Relationship Id="rId257" Type="http://schemas.openxmlformats.org/officeDocument/2006/relationships/customXml" Target="../ink/ink14513.xml"/><Relationship Id="rId278" Type="http://schemas.openxmlformats.org/officeDocument/2006/relationships/image" Target="NULL"/><Relationship Id="rId42" Type="http://schemas.openxmlformats.org/officeDocument/2006/relationships/customXml" Target="../ink/ink14405.xml"/><Relationship Id="rId84" Type="http://schemas.openxmlformats.org/officeDocument/2006/relationships/customXml" Target="../ink/ink14426.xml"/><Relationship Id="rId138" Type="http://schemas.openxmlformats.org/officeDocument/2006/relationships/customXml" Target="../ink/ink14453.xml"/><Relationship Id="rId191" Type="http://schemas.openxmlformats.org/officeDocument/2006/relationships/customXml" Target="../ink/ink14480.xml"/><Relationship Id="rId205" Type="http://schemas.openxmlformats.org/officeDocument/2006/relationships/customXml" Target="../ink/ink14487.xml"/><Relationship Id="rId247" Type="http://schemas.openxmlformats.org/officeDocument/2006/relationships/customXml" Target="../ink/ink14508.xm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4464.xml"/><Relationship Id="rId216" Type="http://schemas.openxmlformats.org/officeDocument/2006/relationships/image" Target="NUL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image" Target="NULL"/><Relationship Id="rId170" Type="http://schemas.openxmlformats.org/officeDocument/2006/relationships/customXml" Target="../ink/ink14608.xml"/><Relationship Id="rId226" Type="http://schemas.openxmlformats.org/officeDocument/2006/relationships/image" Target="NULL"/><Relationship Id="rId268" Type="http://schemas.openxmlformats.org/officeDocument/2006/relationships/image" Target="NULL"/><Relationship Id="rId32" Type="http://schemas.openxmlformats.org/officeDocument/2006/relationships/customXml" Target="../ink/ink14539.xml"/><Relationship Id="rId74" Type="http://schemas.openxmlformats.org/officeDocument/2006/relationships/customXml" Target="../ink/ink14560.xml"/><Relationship Id="rId128" Type="http://schemas.openxmlformats.org/officeDocument/2006/relationships/customXml" Target="../ink/ink14587.xml"/><Relationship Id="rId5" Type="http://schemas.openxmlformats.org/officeDocument/2006/relationships/image" Target="NULL"/><Relationship Id="rId181" Type="http://schemas.openxmlformats.org/officeDocument/2006/relationships/image" Target="NULL"/><Relationship Id="rId237" Type="http://schemas.openxmlformats.org/officeDocument/2006/relationships/customXml" Target="../ink/ink14642.xml"/><Relationship Id="rId258" Type="http://schemas.openxmlformats.org/officeDocument/2006/relationships/image" Target="NULL"/><Relationship Id="rId22" Type="http://schemas.openxmlformats.org/officeDocument/2006/relationships/customXml" Target="../ink/ink14534.xml"/><Relationship Id="rId43" Type="http://schemas.openxmlformats.org/officeDocument/2006/relationships/image" Target="NULL"/><Relationship Id="rId64" Type="http://schemas.openxmlformats.org/officeDocument/2006/relationships/customXml" Target="../ink/ink14555.xml"/><Relationship Id="rId118" Type="http://schemas.openxmlformats.org/officeDocument/2006/relationships/customXml" Target="../ink/ink14582.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4598.xml"/><Relationship Id="rId171" Type="http://schemas.openxmlformats.org/officeDocument/2006/relationships/image" Target="NULL"/><Relationship Id="rId192" Type="http://schemas.openxmlformats.org/officeDocument/2006/relationships/image" Target="NULL"/><Relationship Id="rId206" Type="http://schemas.openxmlformats.org/officeDocument/2006/relationships/image" Target="NULL"/><Relationship Id="rId227" Type="http://schemas.openxmlformats.org/officeDocument/2006/relationships/customXml" Target="../ink/ink14637.xml"/><Relationship Id="rId248" Type="http://schemas.openxmlformats.org/officeDocument/2006/relationships/image" Target="NULL"/><Relationship Id="rId269" Type="http://schemas.openxmlformats.org/officeDocument/2006/relationships/customXml" Target="../ink/ink14658.xml"/><Relationship Id="rId12" Type="http://schemas.openxmlformats.org/officeDocument/2006/relationships/customXml" Target="../ink/ink14529.xml"/><Relationship Id="rId33" Type="http://schemas.openxmlformats.org/officeDocument/2006/relationships/image" Target="NULL"/><Relationship Id="rId108" Type="http://schemas.openxmlformats.org/officeDocument/2006/relationships/customXml" Target="../ink/ink14577.xml"/><Relationship Id="rId129" Type="http://schemas.openxmlformats.org/officeDocument/2006/relationships/image" Target="NULL"/><Relationship Id="rId54" Type="http://schemas.openxmlformats.org/officeDocument/2006/relationships/customXml" Target="../ink/ink14550.xml"/><Relationship Id="rId75" Type="http://schemas.openxmlformats.org/officeDocument/2006/relationships/image" Target="NULL"/><Relationship Id="rId96" Type="http://schemas.openxmlformats.org/officeDocument/2006/relationships/customXml" Target="../ink/ink14571.xml"/><Relationship Id="rId140" Type="http://schemas.openxmlformats.org/officeDocument/2006/relationships/customXml" Target="../ink/ink14593.xml"/><Relationship Id="rId161" Type="http://schemas.openxmlformats.org/officeDocument/2006/relationships/image" Target="NULL"/><Relationship Id="rId182" Type="http://schemas.openxmlformats.org/officeDocument/2006/relationships/customXml" Target="../ink/ink14614.xml"/><Relationship Id="rId217" Type="http://schemas.openxmlformats.org/officeDocument/2006/relationships/customXml" Target="../ink/ink14632.xml"/><Relationship Id="rId6" Type="http://schemas.openxmlformats.org/officeDocument/2006/relationships/customXml" Target="../ink/ink14526.xml"/><Relationship Id="rId238" Type="http://schemas.openxmlformats.org/officeDocument/2006/relationships/image" Target="NULL"/><Relationship Id="rId259" Type="http://schemas.openxmlformats.org/officeDocument/2006/relationships/customXml" Target="../ink/ink14653.xm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image" Target="NULL"/><Relationship Id="rId44" Type="http://schemas.openxmlformats.org/officeDocument/2006/relationships/customXml" Target="../ink/ink14545.xml"/><Relationship Id="rId65" Type="http://schemas.openxmlformats.org/officeDocument/2006/relationships/image" Target="NULL"/><Relationship Id="rId86" Type="http://schemas.openxmlformats.org/officeDocument/2006/relationships/customXml" Target="../ink/ink14566.xml"/><Relationship Id="rId130" Type="http://schemas.openxmlformats.org/officeDocument/2006/relationships/customXml" Target="../ink/ink14588.xml"/><Relationship Id="rId151" Type="http://schemas.openxmlformats.org/officeDocument/2006/relationships/image" Target="NULL"/><Relationship Id="rId172" Type="http://schemas.openxmlformats.org/officeDocument/2006/relationships/customXml" Target="../ink/ink14609.xml"/><Relationship Id="rId193" Type="http://schemas.openxmlformats.org/officeDocument/2006/relationships/customXml" Target="../ink/ink14620.xml"/><Relationship Id="rId207" Type="http://schemas.openxmlformats.org/officeDocument/2006/relationships/customXml" Target="../ink/ink14627.xml"/><Relationship Id="rId228" Type="http://schemas.openxmlformats.org/officeDocument/2006/relationships/image" Target="NULL"/><Relationship Id="rId249" Type="http://schemas.openxmlformats.org/officeDocument/2006/relationships/customXml" Target="../ink/ink14648.xm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image" Target="NULL"/><Relationship Id="rId34" Type="http://schemas.openxmlformats.org/officeDocument/2006/relationships/customXml" Target="../ink/ink14540.xml"/><Relationship Id="rId55" Type="http://schemas.openxmlformats.org/officeDocument/2006/relationships/image" Target="NULL"/><Relationship Id="rId76" Type="http://schemas.openxmlformats.org/officeDocument/2006/relationships/customXml" Target="../ink/ink14561.xml"/><Relationship Id="rId97" Type="http://schemas.openxmlformats.org/officeDocument/2006/relationships/image" Target="NULL"/><Relationship Id="rId120" Type="http://schemas.openxmlformats.org/officeDocument/2006/relationships/customXml" Target="../ink/ink14583.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4604.xml"/><Relationship Id="rId183" Type="http://schemas.openxmlformats.org/officeDocument/2006/relationships/image" Target="NULL"/><Relationship Id="rId218" Type="http://schemas.openxmlformats.org/officeDocument/2006/relationships/image" Target="NULL"/><Relationship Id="rId239" Type="http://schemas.openxmlformats.org/officeDocument/2006/relationships/customXml" Target="../ink/ink14643.xml"/><Relationship Id="rId250" Type="http://schemas.openxmlformats.org/officeDocument/2006/relationships/image" Target="NULL"/><Relationship Id="rId271" Type="http://schemas.openxmlformats.org/officeDocument/2006/relationships/customXml" Target="../ink/ink14659.xml"/><Relationship Id="rId24" Type="http://schemas.openxmlformats.org/officeDocument/2006/relationships/customXml" Target="../ink/ink14535.xml"/><Relationship Id="rId45" Type="http://schemas.openxmlformats.org/officeDocument/2006/relationships/image" Target="NULL"/><Relationship Id="rId66" Type="http://schemas.openxmlformats.org/officeDocument/2006/relationships/customXml" Target="../ink/ink14556.xml"/><Relationship Id="rId87" Type="http://schemas.openxmlformats.org/officeDocument/2006/relationships/image" Target="NULL"/><Relationship Id="rId110" Type="http://schemas.openxmlformats.org/officeDocument/2006/relationships/customXml" Target="../ink/ink14578.xml"/><Relationship Id="rId131" Type="http://schemas.openxmlformats.org/officeDocument/2006/relationships/image" Target="NULL"/><Relationship Id="rId152" Type="http://schemas.openxmlformats.org/officeDocument/2006/relationships/customXml" Target="../ink/ink14599.xml"/><Relationship Id="rId173" Type="http://schemas.openxmlformats.org/officeDocument/2006/relationships/image" Target="NULL"/><Relationship Id="rId194" Type="http://schemas.openxmlformats.org/officeDocument/2006/relationships/image" Target="NULL"/><Relationship Id="rId208" Type="http://schemas.openxmlformats.org/officeDocument/2006/relationships/image" Target="NULL"/><Relationship Id="rId229" Type="http://schemas.openxmlformats.org/officeDocument/2006/relationships/customXml" Target="../ink/ink14638.xml"/><Relationship Id="rId240" Type="http://schemas.openxmlformats.org/officeDocument/2006/relationships/image" Target="NULL"/><Relationship Id="rId261" Type="http://schemas.openxmlformats.org/officeDocument/2006/relationships/customXml" Target="../ink/ink14654.xml"/><Relationship Id="rId14" Type="http://schemas.openxmlformats.org/officeDocument/2006/relationships/customXml" Target="../ink/ink14530.xml"/><Relationship Id="rId35" Type="http://schemas.openxmlformats.org/officeDocument/2006/relationships/image" Target="NULL"/><Relationship Id="rId56" Type="http://schemas.openxmlformats.org/officeDocument/2006/relationships/customXml" Target="../ink/ink14551.xml"/><Relationship Id="rId77" Type="http://schemas.openxmlformats.org/officeDocument/2006/relationships/image" Target="NULL"/><Relationship Id="rId100" Type="http://schemas.openxmlformats.org/officeDocument/2006/relationships/customXml" Target="../ink/ink14573.xml"/><Relationship Id="rId8" Type="http://schemas.openxmlformats.org/officeDocument/2006/relationships/customXml" Target="../ink/ink14527.xml"/><Relationship Id="rId98" Type="http://schemas.openxmlformats.org/officeDocument/2006/relationships/customXml" Target="../ink/ink14572.xml"/><Relationship Id="rId121" Type="http://schemas.openxmlformats.org/officeDocument/2006/relationships/image" Target="NULL"/><Relationship Id="rId142" Type="http://schemas.openxmlformats.org/officeDocument/2006/relationships/customXml" Target="../ink/ink14594.xml"/><Relationship Id="rId163" Type="http://schemas.openxmlformats.org/officeDocument/2006/relationships/image" Target="NULL"/><Relationship Id="rId184" Type="http://schemas.openxmlformats.org/officeDocument/2006/relationships/customXml" Target="../ink/ink14615.xml"/><Relationship Id="rId219" Type="http://schemas.openxmlformats.org/officeDocument/2006/relationships/customXml" Target="../ink/ink14633.xml"/><Relationship Id="rId230" Type="http://schemas.openxmlformats.org/officeDocument/2006/relationships/image" Target="NULL"/><Relationship Id="rId251" Type="http://schemas.openxmlformats.org/officeDocument/2006/relationships/customXml" Target="../ink/ink14649.xml"/><Relationship Id="rId25" Type="http://schemas.openxmlformats.org/officeDocument/2006/relationships/image" Target="NULL"/><Relationship Id="rId46" Type="http://schemas.openxmlformats.org/officeDocument/2006/relationships/customXml" Target="../ink/ink14546.xml"/><Relationship Id="rId67" Type="http://schemas.openxmlformats.org/officeDocument/2006/relationships/image" Target="NULL"/><Relationship Id="rId272" Type="http://schemas.openxmlformats.org/officeDocument/2006/relationships/image" Target="NULL"/><Relationship Id="rId88" Type="http://schemas.openxmlformats.org/officeDocument/2006/relationships/customXml" Target="../ink/ink14567.xml"/><Relationship Id="rId111" Type="http://schemas.openxmlformats.org/officeDocument/2006/relationships/image" Target="NULL"/><Relationship Id="rId132" Type="http://schemas.openxmlformats.org/officeDocument/2006/relationships/customXml" Target="../ink/ink14589.xml"/><Relationship Id="rId153" Type="http://schemas.openxmlformats.org/officeDocument/2006/relationships/image" Target="NULL"/><Relationship Id="rId174" Type="http://schemas.openxmlformats.org/officeDocument/2006/relationships/customXml" Target="../ink/ink14610.xml"/><Relationship Id="rId195" Type="http://schemas.openxmlformats.org/officeDocument/2006/relationships/customXml" Target="../ink/ink14621.xml"/><Relationship Id="rId209" Type="http://schemas.openxmlformats.org/officeDocument/2006/relationships/customXml" Target="../ink/ink14628.xml"/><Relationship Id="rId220" Type="http://schemas.openxmlformats.org/officeDocument/2006/relationships/image" Target="NULL"/><Relationship Id="rId241" Type="http://schemas.openxmlformats.org/officeDocument/2006/relationships/customXml" Target="../ink/ink14644.xml"/><Relationship Id="rId15" Type="http://schemas.openxmlformats.org/officeDocument/2006/relationships/image" Target="NULL"/><Relationship Id="rId36" Type="http://schemas.openxmlformats.org/officeDocument/2006/relationships/customXml" Target="../ink/ink14541.xml"/><Relationship Id="rId57" Type="http://schemas.openxmlformats.org/officeDocument/2006/relationships/image" Target="NULL"/><Relationship Id="rId262" Type="http://schemas.openxmlformats.org/officeDocument/2006/relationships/image" Target="NULL"/><Relationship Id="rId78" Type="http://schemas.openxmlformats.org/officeDocument/2006/relationships/customXml" Target="../ink/ink14562.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4584.xml"/><Relationship Id="rId143" Type="http://schemas.openxmlformats.org/officeDocument/2006/relationships/image" Target="NULL"/><Relationship Id="rId164" Type="http://schemas.openxmlformats.org/officeDocument/2006/relationships/customXml" Target="../ink/ink14605.xml"/><Relationship Id="rId185" Type="http://schemas.openxmlformats.org/officeDocument/2006/relationships/image" Target="NULL"/><Relationship Id="rId9" Type="http://schemas.openxmlformats.org/officeDocument/2006/relationships/image" Target="NULL"/><Relationship Id="rId210" Type="http://schemas.openxmlformats.org/officeDocument/2006/relationships/image" Target="NULL"/><Relationship Id="rId26" Type="http://schemas.openxmlformats.org/officeDocument/2006/relationships/customXml" Target="../ink/ink14536.xml"/><Relationship Id="rId231" Type="http://schemas.openxmlformats.org/officeDocument/2006/relationships/customXml" Target="../ink/ink14639.xml"/><Relationship Id="rId252" Type="http://schemas.openxmlformats.org/officeDocument/2006/relationships/image" Target="NULL"/><Relationship Id="rId273" Type="http://schemas.openxmlformats.org/officeDocument/2006/relationships/customXml" Target="../ink/ink14660.xml"/><Relationship Id="rId47" Type="http://schemas.openxmlformats.org/officeDocument/2006/relationships/image" Target="NULL"/><Relationship Id="rId68" Type="http://schemas.openxmlformats.org/officeDocument/2006/relationships/customXml" Target="../ink/ink14557.xml"/><Relationship Id="rId89" Type="http://schemas.openxmlformats.org/officeDocument/2006/relationships/image" Target="NULL"/><Relationship Id="rId112" Type="http://schemas.openxmlformats.org/officeDocument/2006/relationships/customXml" Target="../ink/ink14579.xml"/><Relationship Id="rId133" Type="http://schemas.openxmlformats.org/officeDocument/2006/relationships/image" Target="NULL"/><Relationship Id="rId154" Type="http://schemas.openxmlformats.org/officeDocument/2006/relationships/customXml" Target="../ink/ink14600.xml"/><Relationship Id="rId175" Type="http://schemas.openxmlformats.org/officeDocument/2006/relationships/image" Target="NUL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customXml" Target="../ink/ink14531.xml"/><Relationship Id="rId221" Type="http://schemas.openxmlformats.org/officeDocument/2006/relationships/customXml" Target="../ink/ink14634.xml"/><Relationship Id="rId242" Type="http://schemas.openxmlformats.org/officeDocument/2006/relationships/image" Target="NULL"/><Relationship Id="rId263" Type="http://schemas.openxmlformats.org/officeDocument/2006/relationships/customXml" Target="../ink/ink14655.xml"/><Relationship Id="rId37" Type="http://schemas.openxmlformats.org/officeDocument/2006/relationships/image" Target="NULL"/><Relationship Id="rId58" Type="http://schemas.openxmlformats.org/officeDocument/2006/relationships/customXml" Target="../ink/ink14552.xml"/><Relationship Id="rId79" Type="http://schemas.openxmlformats.org/officeDocument/2006/relationships/image" Target="NULL"/><Relationship Id="rId102" Type="http://schemas.openxmlformats.org/officeDocument/2006/relationships/customXml" Target="../ink/ink14574.xml"/><Relationship Id="rId123" Type="http://schemas.openxmlformats.org/officeDocument/2006/relationships/image" Target="NULL"/><Relationship Id="rId144" Type="http://schemas.openxmlformats.org/officeDocument/2006/relationships/customXml" Target="../ink/ink14595.xml"/><Relationship Id="rId90" Type="http://schemas.openxmlformats.org/officeDocument/2006/relationships/customXml" Target="../ink/ink14568.xml"/><Relationship Id="rId165" Type="http://schemas.openxmlformats.org/officeDocument/2006/relationships/image" Target="NULL"/><Relationship Id="rId186" Type="http://schemas.openxmlformats.org/officeDocument/2006/relationships/customXml" Target="../ink/ink14616.xml"/><Relationship Id="rId211" Type="http://schemas.openxmlformats.org/officeDocument/2006/relationships/customXml" Target="../ink/ink14629.xml"/><Relationship Id="rId232" Type="http://schemas.openxmlformats.org/officeDocument/2006/relationships/image" Target="NULL"/><Relationship Id="rId253" Type="http://schemas.openxmlformats.org/officeDocument/2006/relationships/customXml" Target="../ink/ink14650.xml"/><Relationship Id="rId274"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454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4590.xml"/><Relationship Id="rId80" Type="http://schemas.openxmlformats.org/officeDocument/2006/relationships/customXml" Target="../ink/ink14563.xml"/><Relationship Id="rId155" Type="http://schemas.openxmlformats.org/officeDocument/2006/relationships/image" Target="NULL"/><Relationship Id="rId176" Type="http://schemas.openxmlformats.org/officeDocument/2006/relationships/customXml" Target="../ink/ink14611.xml"/><Relationship Id="rId197" Type="http://schemas.openxmlformats.org/officeDocument/2006/relationships/customXml" Target="../ink/ink14622.xml"/><Relationship Id="rId201" Type="http://schemas.openxmlformats.org/officeDocument/2006/relationships/customXml" Target="../ink/ink14624.xml"/><Relationship Id="rId222" Type="http://schemas.openxmlformats.org/officeDocument/2006/relationships/image" Target="NULL"/><Relationship Id="rId243" Type="http://schemas.openxmlformats.org/officeDocument/2006/relationships/customXml" Target="../ink/ink14645.xml"/><Relationship Id="rId264"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454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4585.xml"/><Relationship Id="rId70" Type="http://schemas.openxmlformats.org/officeDocument/2006/relationships/customXml" Target="../ink/ink14558.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4606.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image" Target="NULL"/><Relationship Id="rId233" Type="http://schemas.openxmlformats.org/officeDocument/2006/relationships/customXml" Target="../ink/ink14640.xml"/><Relationship Id="rId254" Type="http://schemas.openxmlformats.org/officeDocument/2006/relationships/image" Target="NULL"/><Relationship Id="rId28" Type="http://schemas.openxmlformats.org/officeDocument/2006/relationships/customXml" Target="../ink/ink14537.xml"/><Relationship Id="rId49" Type="http://schemas.openxmlformats.org/officeDocument/2006/relationships/image" Target="NULL"/><Relationship Id="rId114" Type="http://schemas.openxmlformats.org/officeDocument/2006/relationships/customXml" Target="../ink/ink14580.xml"/><Relationship Id="rId275" Type="http://schemas.openxmlformats.org/officeDocument/2006/relationships/customXml" Target="../ink/ink14661.xml"/><Relationship Id="rId60" Type="http://schemas.openxmlformats.org/officeDocument/2006/relationships/customXml" Target="../ink/ink14553.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4601.xml"/><Relationship Id="rId177" Type="http://schemas.openxmlformats.org/officeDocument/2006/relationships/image" Target="NULL"/><Relationship Id="rId198" Type="http://schemas.openxmlformats.org/officeDocument/2006/relationships/image" Target="NULL"/><Relationship Id="rId202" Type="http://schemas.openxmlformats.org/officeDocument/2006/relationships/image" Target="NULL"/><Relationship Id="rId223" Type="http://schemas.openxmlformats.org/officeDocument/2006/relationships/customXml" Target="../ink/ink14635.xml"/><Relationship Id="rId244" Type="http://schemas.openxmlformats.org/officeDocument/2006/relationships/image" Target="NULL"/><Relationship Id="rId18" Type="http://schemas.openxmlformats.org/officeDocument/2006/relationships/customXml" Target="../ink/ink14532.xml"/><Relationship Id="rId39" Type="http://schemas.openxmlformats.org/officeDocument/2006/relationships/image" Target="NULL"/><Relationship Id="rId265" Type="http://schemas.openxmlformats.org/officeDocument/2006/relationships/customXml" Target="../ink/ink14656.xml"/><Relationship Id="rId50" Type="http://schemas.openxmlformats.org/officeDocument/2006/relationships/customXml" Target="../ink/ink14548.xml"/><Relationship Id="rId104" Type="http://schemas.openxmlformats.org/officeDocument/2006/relationships/customXml" Target="../ink/ink14575.xml"/><Relationship Id="rId125" Type="http://schemas.openxmlformats.org/officeDocument/2006/relationships/image" Target="NULL"/><Relationship Id="rId146" Type="http://schemas.openxmlformats.org/officeDocument/2006/relationships/customXml" Target="../ink/ink14596.xml"/><Relationship Id="rId167" Type="http://schemas.openxmlformats.org/officeDocument/2006/relationships/image" Target="NULL"/><Relationship Id="rId188" Type="http://schemas.openxmlformats.org/officeDocument/2006/relationships/customXml" Target="../ink/ink14617.xml"/><Relationship Id="rId71" Type="http://schemas.openxmlformats.org/officeDocument/2006/relationships/image" Target="NULL"/><Relationship Id="rId92" Type="http://schemas.openxmlformats.org/officeDocument/2006/relationships/customXml" Target="../ink/ink14569.xml"/><Relationship Id="rId213" Type="http://schemas.openxmlformats.org/officeDocument/2006/relationships/customXml" Target="../ink/ink14630.xml"/><Relationship Id="rId234" Type="http://schemas.openxmlformats.org/officeDocument/2006/relationships/image" Target="NULL"/><Relationship Id="rId2" Type="http://schemas.openxmlformats.org/officeDocument/2006/relationships/customXml" Target="../ink/ink14524.xml"/><Relationship Id="rId29" Type="http://schemas.openxmlformats.org/officeDocument/2006/relationships/image" Target="NULL"/><Relationship Id="rId255" Type="http://schemas.openxmlformats.org/officeDocument/2006/relationships/customXml" Target="../ink/ink14651.xml"/><Relationship Id="rId276" Type="http://schemas.openxmlformats.org/officeDocument/2006/relationships/image" Target="NULL"/><Relationship Id="rId40" Type="http://schemas.openxmlformats.org/officeDocument/2006/relationships/customXml" Target="../ink/ink14543.xml"/><Relationship Id="rId115" Type="http://schemas.openxmlformats.org/officeDocument/2006/relationships/image" Target="NULL"/><Relationship Id="rId136" Type="http://schemas.openxmlformats.org/officeDocument/2006/relationships/customXml" Target="../ink/ink14591.xml"/><Relationship Id="rId157" Type="http://schemas.openxmlformats.org/officeDocument/2006/relationships/image" Target="NULL"/><Relationship Id="rId178" Type="http://schemas.openxmlformats.org/officeDocument/2006/relationships/customXml" Target="../ink/ink14612.xml"/><Relationship Id="rId61" Type="http://schemas.openxmlformats.org/officeDocument/2006/relationships/image" Target="NULL"/><Relationship Id="rId82" Type="http://schemas.openxmlformats.org/officeDocument/2006/relationships/customXml" Target="../ink/ink14564.xml"/><Relationship Id="rId199" Type="http://schemas.openxmlformats.org/officeDocument/2006/relationships/customXml" Target="../ink/ink14623.xml"/><Relationship Id="rId203" Type="http://schemas.openxmlformats.org/officeDocument/2006/relationships/customXml" Target="../ink/ink14625.xml"/><Relationship Id="rId19" Type="http://schemas.openxmlformats.org/officeDocument/2006/relationships/image" Target="NULL"/><Relationship Id="rId224" Type="http://schemas.openxmlformats.org/officeDocument/2006/relationships/image" Target="NULL"/><Relationship Id="rId245" Type="http://schemas.openxmlformats.org/officeDocument/2006/relationships/customXml" Target="../ink/ink14646.xml"/><Relationship Id="rId266" Type="http://schemas.openxmlformats.org/officeDocument/2006/relationships/image" Target="NULL"/><Relationship Id="rId30" Type="http://schemas.openxmlformats.org/officeDocument/2006/relationships/customXml" Target="../ink/ink14538.xml"/><Relationship Id="rId105" Type="http://schemas.openxmlformats.org/officeDocument/2006/relationships/image" Target="NULL"/><Relationship Id="rId126" Type="http://schemas.openxmlformats.org/officeDocument/2006/relationships/customXml" Target="../ink/ink14586.xml"/><Relationship Id="rId147" Type="http://schemas.openxmlformats.org/officeDocument/2006/relationships/image" Target="NULL"/><Relationship Id="rId168" Type="http://schemas.openxmlformats.org/officeDocument/2006/relationships/customXml" Target="../ink/ink14607.xml"/><Relationship Id="rId51" Type="http://schemas.openxmlformats.org/officeDocument/2006/relationships/image" Target="NULL"/><Relationship Id="rId72" Type="http://schemas.openxmlformats.org/officeDocument/2006/relationships/customXml" Target="../ink/ink14559.xml"/><Relationship Id="rId93" Type="http://schemas.openxmlformats.org/officeDocument/2006/relationships/image" Target="NUL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35" Type="http://schemas.openxmlformats.org/officeDocument/2006/relationships/customXml" Target="../ink/ink14641.xml"/><Relationship Id="rId256" Type="http://schemas.openxmlformats.org/officeDocument/2006/relationships/image" Target="NULL"/><Relationship Id="rId277" Type="http://schemas.openxmlformats.org/officeDocument/2006/relationships/customXml" Target="../ink/ink14662.xml"/><Relationship Id="rId116" Type="http://schemas.openxmlformats.org/officeDocument/2006/relationships/customXml" Target="../ink/ink14581.xml"/><Relationship Id="rId137" Type="http://schemas.openxmlformats.org/officeDocument/2006/relationships/image" Target="NULL"/><Relationship Id="rId158" Type="http://schemas.openxmlformats.org/officeDocument/2006/relationships/customXml" Target="../ink/ink14602.xml"/><Relationship Id="rId20" Type="http://schemas.openxmlformats.org/officeDocument/2006/relationships/customXml" Target="../ink/ink14533.xml"/><Relationship Id="rId41" Type="http://schemas.openxmlformats.org/officeDocument/2006/relationships/image" Target="NULL"/><Relationship Id="rId62" Type="http://schemas.openxmlformats.org/officeDocument/2006/relationships/customXml" Target="../ink/ink14554.xml"/><Relationship Id="rId83" Type="http://schemas.openxmlformats.org/officeDocument/2006/relationships/image" Target="NULL"/><Relationship Id="rId179" Type="http://schemas.openxmlformats.org/officeDocument/2006/relationships/image" Target="NULL"/><Relationship Id="rId190" Type="http://schemas.openxmlformats.org/officeDocument/2006/relationships/customXml" Target="../ink/ink14618.xml"/><Relationship Id="rId204" Type="http://schemas.openxmlformats.org/officeDocument/2006/relationships/image" Target="NULL"/><Relationship Id="rId225" Type="http://schemas.openxmlformats.org/officeDocument/2006/relationships/customXml" Target="../ink/ink14636.xml"/><Relationship Id="rId246" Type="http://schemas.openxmlformats.org/officeDocument/2006/relationships/image" Target="NULL"/><Relationship Id="rId267" Type="http://schemas.openxmlformats.org/officeDocument/2006/relationships/customXml" Target="../ink/ink14657.xml"/><Relationship Id="rId106" Type="http://schemas.openxmlformats.org/officeDocument/2006/relationships/customXml" Target="../ink/ink14576.xml"/><Relationship Id="rId127" Type="http://schemas.openxmlformats.org/officeDocument/2006/relationships/image" Target="NULL"/><Relationship Id="rId10" Type="http://schemas.openxmlformats.org/officeDocument/2006/relationships/customXml" Target="../ink/ink14528.xml"/><Relationship Id="rId31" Type="http://schemas.openxmlformats.org/officeDocument/2006/relationships/image" Target="NULL"/><Relationship Id="rId52" Type="http://schemas.openxmlformats.org/officeDocument/2006/relationships/customXml" Target="../ink/ink14549.xml"/><Relationship Id="rId73" Type="http://schemas.openxmlformats.org/officeDocument/2006/relationships/image" Target="NULL"/><Relationship Id="rId94" Type="http://schemas.openxmlformats.org/officeDocument/2006/relationships/customXml" Target="../ink/ink14570.xml"/><Relationship Id="rId148" Type="http://schemas.openxmlformats.org/officeDocument/2006/relationships/customXml" Target="../ink/ink14597.xml"/><Relationship Id="rId169" Type="http://schemas.openxmlformats.org/officeDocument/2006/relationships/image" Target="NULL"/><Relationship Id="rId4" Type="http://schemas.openxmlformats.org/officeDocument/2006/relationships/customXml" Target="../ink/ink14525.xml"/><Relationship Id="rId180" Type="http://schemas.openxmlformats.org/officeDocument/2006/relationships/customXml" Target="../ink/ink14613.xml"/><Relationship Id="rId215" Type="http://schemas.openxmlformats.org/officeDocument/2006/relationships/customXml" Target="../ink/ink14631.xml"/><Relationship Id="rId236" Type="http://schemas.openxmlformats.org/officeDocument/2006/relationships/image" Target="NULL"/><Relationship Id="rId257" Type="http://schemas.openxmlformats.org/officeDocument/2006/relationships/customXml" Target="../ink/ink14652.xml"/><Relationship Id="rId278" Type="http://schemas.openxmlformats.org/officeDocument/2006/relationships/image" Target="NULL"/><Relationship Id="rId42" Type="http://schemas.openxmlformats.org/officeDocument/2006/relationships/customXml" Target="../ink/ink14544.xml"/><Relationship Id="rId84" Type="http://schemas.openxmlformats.org/officeDocument/2006/relationships/customXml" Target="../ink/ink14565.xml"/><Relationship Id="rId138" Type="http://schemas.openxmlformats.org/officeDocument/2006/relationships/customXml" Target="../ink/ink14592.xml"/><Relationship Id="rId191" Type="http://schemas.openxmlformats.org/officeDocument/2006/relationships/customXml" Target="../ink/ink14619.xml"/><Relationship Id="rId205" Type="http://schemas.openxmlformats.org/officeDocument/2006/relationships/customXml" Target="../ink/ink14626.xml"/><Relationship Id="rId247" Type="http://schemas.openxmlformats.org/officeDocument/2006/relationships/customXml" Target="../ink/ink14647.xml"/><Relationship Id="rId107" Type="http://schemas.openxmlformats.org/officeDocument/2006/relationships/image" Target="NUL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4603.xml"/><Relationship Id="rId216" Type="http://schemas.openxmlformats.org/officeDocument/2006/relationships/image" Target="NULL"/></Relationships>
</file>

<file path=ppt/slides/_rels/slide317.xml.rels><?xml version="1.0" encoding="UTF-8" standalone="yes"?>
<Relationships xmlns="http://schemas.openxmlformats.org/package/2006/relationships"><Relationship Id="rId117" Type="http://schemas.openxmlformats.org/officeDocument/2006/relationships/image" Target="NULL"/><Relationship Id="rId299" Type="http://schemas.openxmlformats.org/officeDocument/2006/relationships/customXml" Target="../ink/ink14812.xml"/><Relationship Id="rId21" Type="http://schemas.openxmlformats.org/officeDocument/2006/relationships/image" Target="NULL"/><Relationship Id="rId63" Type="http://schemas.openxmlformats.org/officeDocument/2006/relationships/image" Target="NULL"/><Relationship Id="rId159" Type="http://schemas.openxmlformats.org/officeDocument/2006/relationships/customXml" Target="../ink/ink14742.xml"/><Relationship Id="rId324" Type="http://schemas.openxmlformats.org/officeDocument/2006/relationships/image" Target="NULL"/><Relationship Id="rId366" Type="http://schemas.openxmlformats.org/officeDocument/2006/relationships/image" Target="NULL"/><Relationship Id="rId170" Type="http://schemas.openxmlformats.org/officeDocument/2006/relationships/image" Target="NULL"/><Relationship Id="rId226" Type="http://schemas.openxmlformats.org/officeDocument/2006/relationships/image" Target="NULL"/><Relationship Id="rId433" Type="http://schemas.openxmlformats.org/officeDocument/2006/relationships/customXml" Target="../ink/ink14879.xml"/><Relationship Id="rId268" Type="http://schemas.openxmlformats.org/officeDocument/2006/relationships/image" Target="NULL"/><Relationship Id="rId32" Type="http://schemas.openxmlformats.org/officeDocument/2006/relationships/customXml" Target="../ink/ink14678.xml"/><Relationship Id="rId74" Type="http://schemas.openxmlformats.org/officeDocument/2006/relationships/customXml" Target="../ink/ink14699.xml"/><Relationship Id="rId128" Type="http://schemas.openxmlformats.org/officeDocument/2006/relationships/customXml" Target="../ink/ink14726.xml"/><Relationship Id="rId335" Type="http://schemas.openxmlformats.org/officeDocument/2006/relationships/customXml" Target="../ink/ink14830.xml"/><Relationship Id="rId377" Type="http://schemas.openxmlformats.org/officeDocument/2006/relationships/customXml" Target="../ink/ink14851.xml"/><Relationship Id="rId5" Type="http://schemas.openxmlformats.org/officeDocument/2006/relationships/image" Target="NULL"/><Relationship Id="rId181" Type="http://schemas.openxmlformats.org/officeDocument/2006/relationships/customXml" Target="../ink/ink14753.xml"/><Relationship Id="rId237" Type="http://schemas.openxmlformats.org/officeDocument/2006/relationships/customXml" Target="../ink/ink14781.xml"/><Relationship Id="rId402" Type="http://schemas.openxmlformats.org/officeDocument/2006/relationships/image" Target="NULL"/><Relationship Id="rId279" Type="http://schemas.openxmlformats.org/officeDocument/2006/relationships/customXml" Target="../ink/ink14802.xml"/><Relationship Id="rId444" Type="http://schemas.openxmlformats.org/officeDocument/2006/relationships/image" Target="NULL"/><Relationship Id="rId43" Type="http://schemas.openxmlformats.org/officeDocument/2006/relationships/image" Target="NULL"/><Relationship Id="rId139" Type="http://schemas.openxmlformats.org/officeDocument/2006/relationships/image" Target="NULL"/><Relationship Id="rId290" Type="http://schemas.openxmlformats.org/officeDocument/2006/relationships/image" Target="NULL"/><Relationship Id="rId304" Type="http://schemas.openxmlformats.org/officeDocument/2006/relationships/image" Target="NULL"/><Relationship Id="rId346" Type="http://schemas.openxmlformats.org/officeDocument/2006/relationships/image" Target="NULL"/><Relationship Id="rId388" Type="http://schemas.openxmlformats.org/officeDocument/2006/relationships/image" Target="NULL"/><Relationship Id="rId85" Type="http://schemas.openxmlformats.org/officeDocument/2006/relationships/image" Target="NULL"/><Relationship Id="rId150" Type="http://schemas.openxmlformats.org/officeDocument/2006/relationships/image" Target="NULL"/><Relationship Id="rId192" Type="http://schemas.openxmlformats.org/officeDocument/2006/relationships/image" Target="NULL"/><Relationship Id="rId206" Type="http://schemas.openxmlformats.org/officeDocument/2006/relationships/image" Target="NULL"/><Relationship Id="rId413" Type="http://schemas.openxmlformats.org/officeDocument/2006/relationships/customXml" Target="../ink/ink14869.xml"/><Relationship Id="rId248" Type="http://schemas.openxmlformats.org/officeDocument/2006/relationships/image" Target="NULL"/><Relationship Id="rId12" Type="http://schemas.openxmlformats.org/officeDocument/2006/relationships/customXml" Target="../ink/ink14668.xml"/><Relationship Id="rId108" Type="http://schemas.openxmlformats.org/officeDocument/2006/relationships/customXml" Target="../ink/ink14716.xml"/><Relationship Id="rId315" Type="http://schemas.openxmlformats.org/officeDocument/2006/relationships/customXml" Target="../ink/ink14820.xml"/><Relationship Id="rId357" Type="http://schemas.openxmlformats.org/officeDocument/2006/relationships/customXml" Target="../ink/ink14841.xml"/><Relationship Id="rId54" Type="http://schemas.openxmlformats.org/officeDocument/2006/relationships/customXml" Target="../ink/ink14689.xml"/><Relationship Id="rId96" Type="http://schemas.openxmlformats.org/officeDocument/2006/relationships/customXml" Target="../ink/ink14710.xml"/><Relationship Id="rId161" Type="http://schemas.openxmlformats.org/officeDocument/2006/relationships/customXml" Target="../ink/ink14743.xml"/><Relationship Id="rId217" Type="http://schemas.openxmlformats.org/officeDocument/2006/relationships/customXml" Target="../ink/ink14771.xml"/><Relationship Id="rId399" Type="http://schemas.openxmlformats.org/officeDocument/2006/relationships/customXml" Target="../ink/ink14862.xml"/><Relationship Id="rId259" Type="http://schemas.openxmlformats.org/officeDocument/2006/relationships/customXml" Target="../ink/ink14792.xml"/><Relationship Id="rId424" Type="http://schemas.openxmlformats.org/officeDocument/2006/relationships/image" Target="NULL"/><Relationship Id="rId23" Type="http://schemas.openxmlformats.org/officeDocument/2006/relationships/image" Target="NULL"/><Relationship Id="rId119" Type="http://schemas.openxmlformats.org/officeDocument/2006/relationships/image" Target="NULL"/><Relationship Id="rId270" Type="http://schemas.openxmlformats.org/officeDocument/2006/relationships/image" Target="NULL"/><Relationship Id="rId326" Type="http://schemas.openxmlformats.org/officeDocument/2006/relationships/image" Target="NULL"/><Relationship Id="rId65" Type="http://schemas.openxmlformats.org/officeDocument/2006/relationships/image" Target="NULL"/><Relationship Id="rId130" Type="http://schemas.openxmlformats.org/officeDocument/2006/relationships/customXml" Target="../ink/ink14727.xml"/><Relationship Id="rId368" Type="http://schemas.openxmlformats.org/officeDocument/2006/relationships/image" Target="NULL"/><Relationship Id="rId172" Type="http://schemas.openxmlformats.org/officeDocument/2006/relationships/image" Target="NULL"/><Relationship Id="rId228" Type="http://schemas.openxmlformats.org/officeDocument/2006/relationships/image" Target="NULL"/><Relationship Id="rId435" Type="http://schemas.openxmlformats.org/officeDocument/2006/relationships/customXml" Target="../ink/ink14880.xml"/><Relationship Id="rId281" Type="http://schemas.openxmlformats.org/officeDocument/2006/relationships/customXml" Target="../ink/ink14803.xml"/><Relationship Id="rId337" Type="http://schemas.openxmlformats.org/officeDocument/2006/relationships/customXml" Target="../ink/ink14831.xml"/><Relationship Id="rId34" Type="http://schemas.openxmlformats.org/officeDocument/2006/relationships/customXml" Target="../ink/ink14679.xml"/><Relationship Id="rId76" Type="http://schemas.openxmlformats.org/officeDocument/2006/relationships/customXml" Target="../ink/ink14700.xml"/><Relationship Id="rId141" Type="http://schemas.openxmlformats.org/officeDocument/2006/relationships/image" Target="NULL"/><Relationship Id="rId379" Type="http://schemas.openxmlformats.org/officeDocument/2006/relationships/customXml" Target="../ink/ink14852.xml"/><Relationship Id="rId7" Type="http://schemas.openxmlformats.org/officeDocument/2006/relationships/image" Target="NULL"/><Relationship Id="rId183" Type="http://schemas.openxmlformats.org/officeDocument/2006/relationships/customXml" Target="../ink/ink14754.xml"/><Relationship Id="rId239" Type="http://schemas.openxmlformats.org/officeDocument/2006/relationships/customXml" Target="../ink/ink14782.xml"/><Relationship Id="rId390" Type="http://schemas.openxmlformats.org/officeDocument/2006/relationships/image" Target="NULL"/><Relationship Id="rId404" Type="http://schemas.openxmlformats.org/officeDocument/2006/relationships/image" Target="NULL"/><Relationship Id="rId446" Type="http://schemas.openxmlformats.org/officeDocument/2006/relationships/image" Target="NULL"/><Relationship Id="rId250" Type="http://schemas.openxmlformats.org/officeDocument/2006/relationships/image" Target="NULL"/><Relationship Id="rId292" Type="http://schemas.openxmlformats.org/officeDocument/2006/relationships/image" Target="NULL"/><Relationship Id="rId306" Type="http://schemas.openxmlformats.org/officeDocument/2006/relationships/image" Target="NULL"/><Relationship Id="rId45" Type="http://schemas.openxmlformats.org/officeDocument/2006/relationships/image" Target="NULL"/><Relationship Id="rId87" Type="http://schemas.openxmlformats.org/officeDocument/2006/relationships/image" Target="NULL"/><Relationship Id="rId110" Type="http://schemas.openxmlformats.org/officeDocument/2006/relationships/customXml" Target="../ink/ink14717.xml"/><Relationship Id="rId348" Type="http://schemas.openxmlformats.org/officeDocument/2006/relationships/image" Target="NULL"/><Relationship Id="rId152" Type="http://schemas.openxmlformats.org/officeDocument/2006/relationships/image" Target="NULL"/><Relationship Id="rId194" Type="http://schemas.openxmlformats.org/officeDocument/2006/relationships/image" Target="NULL"/><Relationship Id="rId208" Type="http://schemas.openxmlformats.org/officeDocument/2006/relationships/image" Target="NULL"/><Relationship Id="rId415" Type="http://schemas.openxmlformats.org/officeDocument/2006/relationships/customXml" Target="../ink/ink14870.xml"/><Relationship Id="rId261" Type="http://schemas.openxmlformats.org/officeDocument/2006/relationships/customXml" Target="../ink/ink14793.xml"/><Relationship Id="rId14" Type="http://schemas.openxmlformats.org/officeDocument/2006/relationships/customXml" Target="../ink/ink14669.xml"/><Relationship Id="rId56" Type="http://schemas.openxmlformats.org/officeDocument/2006/relationships/customXml" Target="../ink/ink14690.xml"/><Relationship Id="rId317" Type="http://schemas.openxmlformats.org/officeDocument/2006/relationships/customXml" Target="../ink/ink14821.xml"/><Relationship Id="rId359" Type="http://schemas.openxmlformats.org/officeDocument/2006/relationships/customXml" Target="../ink/ink14842.xml"/><Relationship Id="rId98" Type="http://schemas.openxmlformats.org/officeDocument/2006/relationships/customXml" Target="../ink/ink14711.xml"/><Relationship Id="rId121" Type="http://schemas.openxmlformats.org/officeDocument/2006/relationships/image" Target="NULL"/><Relationship Id="rId163" Type="http://schemas.openxmlformats.org/officeDocument/2006/relationships/customXml" Target="../ink/ink14744.xml"/><Relationship Id="rId219" Type="http://schemas.openxmlformats.org/officeDocument/2006/relationships/customXml" Target="../ink/ink14772.xml"/><Relationship Id="rId370" Type="http://schemas.openxmlformats.org/officeDocument/2006/relationships/image" Target="NULL"/><Relationship Id="rId426" Type="http://schemas.openxmlformats.org/officeDocument/2006/relationships/image" Target="NULL"/><Relationship Id="rId230" Type="http://schemas.openxmlformats.org/officeDocument/2006/relationships/image" Target="NULL"/><Relationship Id="rId25" Type="http://schemas.openxmlformats.org/officeDocument/2006/relationships/image" Target="NULL"/><Relationship Id="rId67" Type="http://schemas.openxmlformats.org/officeDocument/2006/relationships/image" Target="NULL"/><Relationship Id="rId272" Type="http://schemas.openxmlformats.org/officeDocument/2006/relationships/image" Target="NULL"/><Relationship Id="rId328" Type="http://schemas.openxmlformats.org/officeDocument/2006/relationships/image" Target="NULL"/><Relationship Id="rId132" Type="http://schemas.openxmlformats.org/officeDocument/2006/relationships/customXml" Target="../ink/ink14728.xml"/><Relationship Id="rId174" Type="http://schemas.openxmlformats.org/officeDocument/2006/relationships/image" Target="NULL"/><Relationship Id="rId381" Type="http://schemas.openxmlformats.org/officeDocument/2006/relationships/customXml" Target="../ink/ink14853.xml"/><Relationship Id="rId241" Type="http://schemas.openxmlformats.org/officeDocument/2006/relationships/customXml" Target="../ink/ink14783.xml"/><Relationship Id="rId437" Type="http://schemas.openxmlformats.org/officeDocument/2006/relationships/customXml" Target="../ink/ink14881.xml"/><Relationship Id="rId36" Type="http://schemas.openxmlformats.org/officeDocument/2006/relationships/customXml" Target="../ink/ink14680.xml"/><Relationship Id="rId283" Type="http://schemas.openxmlformats.org/officeDocument/2006/relationships/customXml" Target="../ink/ink14804.xml"/><Relationship Id="rId339" Type="http://schemas.openxmlformats.org/officeDocument/2006/relationships/customXml" Target="../ink/ink14832.xml"/><Relationship Id="rId78" Type="http://schemas.openxmlformats.org/officeDocument/2006/relationships/customXml" Target="../ink/ink14701.xml"/><Relationship Id="rId101" Type="http://schemas.openxmlformats.org/officeDocument/2006/relationships/image" Target="NULL"/><Relationship Id="rId143" Type="http://schemas.openxmlformats.org/officeDocument/2006/relationships/image" Target="NULL"/><Relationship Id="rId185" Type="http://schemas.openxmlformats.org/officeDocument/2006/relationships/customXml" Target="../ink/ink14755.xml"/><Relationship Id="rId350" Type="http://schemas.openxmlformats.org/officeDocument/2006/relationships/image" Target="NULL"/><Relationship Id="rId406" Type="http://schemas.openxmlformats.org/officeDocument/2006/relationships/image" Target="NULL"/><Relationship Id="rId9" Type="http://schemas.openxmlformats.org/officeDocument/2006/relationships/image" Target="NULL"/><Relationship Id="rId210" Type="http://schemas.openxmlformats.org/officeDocument/2006/relationships/image" Target="NULL"/><Relationship Id="rId392" Type="http://schemas.openxmlformats.org/officeDocument/2006/relationships/image" Target="NULL"/><Relationship Id="rId448" Type="http://schemas.openxmlformats.org/officeDocument/2006/relationships/image" Target="NULL"/><Relationship Id="rId252" Type="http://schemas.openxmlformats.org/officeDocument/2006/relationships/image" Target="NULL"/><Relationship Id="rId294" Type="http://schemas.openxmlformats.org/officeDocument/2006/relationships/image" Target="NULL"/><Relationship Id="rId308" Type="http://schemas.openxmlformats.org/officeDocument/2006/relationships/image" Target="NULL"/><Relationship Id="rId47" Type="http://schemas.openxmlformats.org/officeDocument/2006/relationships/image" Target="NULL"/><Relationship Id="rId89" Type="http://schemas.openxmlformats.org/officeDocument/2006/relationships/image" Target="NULL"/><Relationship Id="rId112" Type="http://schemas.openxmlformats.org/officeDocument/2006/relationships/customXml" Target="../ink/ink14718.xml"/><Relationship Id="rId154" Type="http://schemas.openxmlformats.org/officeDocument/2006/relationships/image" Target="NULL"/><Relationship Id="rId361" Type="http://schemas.openxmlformats.org/officeDocument/2006/relationships/customXml" Target="../ink/ink14843.xml"/><Relationship Id="rId196" Type="http://schemas.openxmlformats.org/officeDocument/2006/relationships/image" Target="NULL"/><Relationship Id="rId417" Type="http://schemas.openxmlformats.org/officeDocument/2006/relationships/customXml" Target="../ink/ink14871.xml"/><Relationship Id="rId16" Type="http://schemas.openxmlformats.org/officeDocument/2006/relationships/customXml" Target="../ink/ink14670.xml"/><Relationship Id="rId221" Type="http://schemas.openxmlformats.org/officeDocument/2006/relationships/customXml" Target="../ink/ink14773.xml"/><Relationship Id="rId263" Type="http://schemas.openxmlformats.org/officeDocument/2006/relationships/customXml" Target="../ink/ink14794.xml"/><Relationship Id="rId319" Type="http://schemas.openxmlformats.org/officeDocument/2006/relationships/customXml" Target="../ink/ink14822.xml"/><Relationship Id="rId58" Type="http://schemas.openxmlformats.org/officeDocument/2006/relationships/customXml" Target="../ink/ink14691.xml"/><Relationship Id="rId123" Type="http://schemas.openxmlformats.org/officeDocument/2006/relationships/image" Target="NULL"/><Relationship Id="rId330" Type="http://schemas.openxmlformats.org/officeDocument/2006/relationships/image" Target="NULL"/><Relationship Id="rId165" Type="http://schemas.openxmlformats.org/officeDocument/2006/relationships/customXml" Target="../ink/ink14745.xml"/><Relationship Id="rId372" Type="http://schemas.openxmlformats.org/officeDocument/2006/relationships/image" Target="NULL"/><Relationship Id="rId428" Type="http://schemas.openxmlformats.org/officeDocument/2006/relationships/image" Target="NULL"/><Relationship Id="rId232" Type="http://schemas.openxmlformats.org/officeDocument/2006/relationships/image" Target="NULL"/><Relationship Id="rId274" Type="http://schemas.openxmlformats.org/officeDocument/2006/relationships/image" Target="NULL"/><Relationship Id="rId27" Type="http://schemas.openxmlformats.org/officeDocument/2006/relationships/image" Target="NULL"/><Relationship Id="rId69" Type="http://schemas.openxmlformats.org/officeDocument/2006/relationships/image" Target="NULL"/><Relationship Id="rId134" Type="http://schemas.openxmlformats.org/officeDocument/2006/relationships/customXml" Target="../ink/ink14729.xml"/><Relationship Id="rId80" Type="http://schemas.openxmlformats.org/officeDocument/2006/relationships/customXml" Target="../ink/ink14702.xml"/><Relationship Id="rId176" Type="http://schemas.openxmlformats.org/officeDocument/2006/relationships/image" Target="NULL"/><Relationship Id="rId341" Type="http://schemas.openxmlformats.org/officeDocument/2006/relationships/customXml" Target="../ink/ink14833.xml"/><Relationship Id="rId383" Type="http://schemas.openxmlformats.org/officeDocument/2006/relationships/customXml" Target="../ink/ink14854.xml"/><Relationship Id="rId439" Type="http://schemas.openxmlformats.org/officeDocument/2006/relationships/customXml" Target="../ink/ink14882.xml"/><Relationship Id="rId201" Type="http://schemas.openxmlformats.org/officeDocument/2006/relationships/customXml" Target="../ink/ink14763.xml"/><Relationship Id="rId243" Type="http://schemas.openxmlformats.org/officeDocument/2006/relationships/customXml" Target="../ink/ink14784.xml"/><Relationship Id="rId285" Type="http://schemas.openxmlformats.org/officeDocument/2006/relationships/customXml" Target="../ink/ink14805.xml"/><Relationship Id="rId450" Type="http://schemas.openxmlformats.org/officeDocument/2006/relationships/image" Target="NULL"/><Relationship Id="rId38" Type="http://schemas.openxmlformats.org/officeDocument/2006/relationships/customXml" Target="../ink/ink14681.xml"/><Relationship Id="rId103" Type="http://schemas.openxmlformats.org/officeDocument/2006/relationships/image" Target="NULL"/><Relationship Id="rId310" Type="http://schemas.openxmlformats.org/officeDocument/2006/relationships/image" Target="NULL"/><Relationship Id="rId91" Type="http://schemas.openxmlformats.org/officeDocument/2006/relationships/image" Target="NULL"/><Relationship Id="rId145" Type="http://schemas.openxmlformats.org/officeDocument/2006/relationships/image" Target="NULL"/><Relationship Id="rId187" Type="http://schemas.openxmlformats.org/officeDocument/2006/relationships/customXml" Target="../ink/ink14756.xml"/><Relationship Id="rId352" Type="http://schemas.openxmlformats.org/officeDocument/2006/relationships/image" Target="NULL"/><Relationship Id="rId394" Type="http://schemas.openxmlformats.org/officeDocument/2006/relationships/image" Target="NULL"/><Relationship Id="rId408" Type="http://schemas.openxmlformats.org/officeDocument/2006/relationships/image" Target="NULL"/><Relationship Id="rId212" Type="http://schemas.openxmlformats.org/officeDocument/2006/relationships/image" Target="NULL"/><Relationship Id="rId254" Type="http://schemas.openxmlformats.org/officeDocument/2006/relationships/image" Target="NULL"/><Relationship Id="rId49" Type="http://schemas.openxmlformats.org/officeDocument/2006/relationships/image" Target="NULL"/><Relationship Id="rId114" Type="http://schemas.openxmlformats.org/officeDocument/2006/relationships/customXml" Target="../ink/ink14719.xml"/><Relationship Id="rId296" Type="http://schemas.openxmlformats.org/officeDocument/2006/relationships/image" Target="NULL"/><Relationship Id="rId60" Type="http://schemas.openxmlformats.org/officeDocument/2006/relationships/customXml" Target="../ink/ink14692.xml"/><Relationship Id="rId156" Type="http://schemas.openxmlformats.org/officeDocument/2006/relationships/image" Target="NULL"/><Relationship Id="rId198" Type="http://schemas.openxmlformats.org/officeDocument/2006/relationships/image" Target="NULL"/><Relationship Id="rId321" Type="http://schemas.openxmlformats.org/officeDocument/2006/relationships/customXml" Target="../ink/ink14823.xml"/><Relationship Id="rId363" Type="http://schemas.openxmlformats.org/officeDocument/2006/relationships/customXml" Target="../ink/ink14844.xml"/><Relationship Id="rId419" Type="http://schemas.openxmlformats.org/officeDocument/2006/relationships/customXml" Target="../ink/ink14872.xml"/><Relationship Id="rId223" Type="http://schemas.openxmlformats.org/officeDocument/2006/relationships/customXml" Target="../ink/ink14774.xml"/><Relationship Id="rId430" Type="http://schemas.openxmlformats.org/officeDocument/2006/relationships/image" Target="NULL"/><Relationship Id="rId18" Type="http://schemas.openxmlformats.org/officeDocument/2006/relationships/customXml" Target="../ink/ink14671.xml"/><Relationship Id="rId265" Type="http://schemas.openxmlformats.org/officeDocument/2006/relationships/customXml" Target="../ink/ink14795.xml"/><Relationship Id="rId50" Type="http://schemas.openxmlformats.org/officeDocument/2006/relationships/customXml" Target="../ink/ink14687.xml"/><Relationship Id="rId104" Type="http://schemas.openxmlformats.org/officeDocument/2006/relationships/customXml" Target="../ink/ink14714.xml"/><Relationship Id="rId125" Type="http://schemas.openxmlformats.org/officeDocument/2006/relationships/image" Target="NULL"/><Relationship Id="rId146" Type="http://schemas.openxmlformats.org/officeDocument/2006/relationships/customXml" Target="../ink/ink14735.xml"/><Relationship Id="rId167" Type="http://schemas.openxmlformats.org/officeDocument/2006/relationships/customXml" Target="../ink/ink14746.xml"/><Relationship Id="rId188" Type="http://schemas.openxmlformats.org/officeDocument/2006/relationships/image" Target="NULL"/><Relationship Id="rId311" Type="http://schemas.openxmlformats.org/officeDocument/2006/relationships/customXml" Target="../ink/ink14818.xml"/><Relationship Id="rId332" Type="http://schemas.openxmlformats.org/officeDocument/2006/relationships/image" Target="NULL"/><Relationship Id="rId353" Type="http://schemas.openxmlformats.org/officeDocument/2006/relationships/customXml" Target="../ink/ink14839.xml"/><Relationship Id="rId374" Type="http://schemas.openxmlformats.org/officeDocument/2006/relationships/image" Target="NULL"/><Relationship Id="rId395" Type="http://schemas.openxmlformats.org/officeDocument/2006/relationships/customXml" Target="../ink/ink14860.xml"/><Relationship Id="rId409" Type="http://schemas.openxmlformats.org/officeDocument/2006/relationships/customXml" Target="../ink/ink14867.xml"/><Relationship Id="rId71" Type="http://schemas.openxmlformats.org/officeDocument/2006/relationships/image" Target="NULL"/><Relationship Id="rId92" Type="http://schemas.openxmlformats.org/officeDocument/2006/relationships/customXml" Target="../ink/ink14708.xml"/><Relationship Id="rId213" Type="http://schemas.openxmlformats.org/officeDocument/2006/relationships/customXml" Target="../ink/ink14769.xml"/><Relationship Id="rId234" Type="http://schemas.openxmlformats.org/officeDocument/2006/relationships/image" Target="NULL"/><Relationship Id="rId420" Type="http://schemas.openxmlformats.org/officeDocument/2006/relationships/image" Target="NULL"/><Relationship Id="rId2" Type="http://schemas.openxmlformats.org/officeDocument/2006/relationships/customXml" Target="../ink/ink14663.xml"/><Relationship Id="rId29" Type="http://schemas.openxmlformats.org/officeDocument/2006/relationships/image" Target="NULL"/><Relationship Id="rId255" Type="http://schemas.openxmlformats.org/officeDocument/2006/relationships/customXml" Target="../ink/ink14790.xml"/><Relationship Id="rId276" Type="http://schemas.openxmlformats.org/officeDocument/2006/relationships/image" Target="NULL"/><Relationship Id="rId297" Type="http://schemas.openxmlformats.org/officeDocument/2006/relationships/customXml" Target="../ink/ink14811.xml"/><Relationship Id="rId441" Type="http://schemas.openxmlformats.org/officeDocument/2006/relationships/customXml" Target="../ink/ink14883.xml"/><Relationship Id="rId40" Type="http://schemas.openxmlformats.org/officeDocument/2006/relationships/customXml" Target="../ink/ink14682.xml"/><Relationship Id="rId115" Type="http://schemas.openxmlformats.org/officeDocument/2006/relationships/image" Target="NULL"/><Relationship Id="rId136" Type="http://schemas.openxmlformats.org/officeDocument/2006/relationships/customXml" Target="../ink/ink14730.xml"/><Relationship Id="rId157" Type="http://schemas.openxmlformats.org/officeDocument/2006/relationships/customXml" Target="../ink/ink14741.xml"/><Relationship Id="rId178" Type="http://schemas.openxmlformats.org/officeDocument/2006/relationships/image" Target="NULL"/><Relationship Id="rId301" Type="http://schemas.openxmlformats.org/officeDocument/2006/relationships/customXml" Target="../ink/ink14813.xml"/><Relationship Id="rId322" Type="http://schemas.openxmlformats.org/officeDocument/2006/relationships/image" Target="NULL"/><Relationship Id="rId343" Type="http://schemas.openxmlformats.org/officeDocument/2006/relationships/customXml" Target="../ink/ink14834.xml"/><Relationship Id="rId364"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4703.xml"/><Relationship Id="rId199" Type="http://schemas.openxmlformats.org/officeDocument/2006/relationships/customXml" Target="../ink/ink14762.xml"/><Relationship Id="rId203" Type="http://schemas.openxmlformats.org/officeDocument/2006/relationships/customXml" Target="../ink/ink14764.xml"/><Relationship Id="rId385" Type="http://schemas.openxmlformats.org/officeDocument/2006/relationships/customXml" Target="../ink/ink14855.xml"/><Relationship Id="rId19" Type="http://schemas.openxmlformats.org/officeDocument/2006/relationships/image" Target="NULL"/><Relationship Id="rId224" Type="http://schemas.openxmlformats.org/officeDocument/2006/relationships/image" Target="NULL"/><Relationship Id="rId245" Type="http://schemas.openxmlformats.org/officeDocument/2006/relationships/customXml" Target="../ink/ink14785.xml"/><Relationship Id="rId266" Type="http://schemas.openxmlformats.org/officeDocument/2006/relationships/image" Target="NULL"/><Relationship Id="rId287" Type="http://schemas.openxmlformats.org/officeDocument/2006/relationships/customXml" Target="../ink/ink14806.xml"/><Relationship Id="rId410" Type="http://schemas.openxmlformats.org/officeDocument/2006/relationships/image" Target="NULL"/><Relationship Id="rId431" Type="http://schemas.openxmlformats.org/officeDocument/2006/relationships/customXml" Target="../ink/ink14878.xml"/><Relationship Id="rId30" Type="http://schemas.openxmlformats.org/officeDocument/2006/relationships/customXml" Target="../ink/ink14677.xml"/><Relationship Id="rId105" Type="http://schemas.openxmlformats.org/officeDocument/2006/relationships/image" Target="NULL"/><Relationship Id="rId126" Type="http://schemas.openxmlformats.org/officeDocument/2006/relationships/customXml" Target="../ink/ink14725.xml"/><Relationship Id="rId147" Type="http://schemas.openxmlformats.org/officeDocument/2006/relationships/image" Target="NULL"/><Relationship Id="rId168" Type="http://schemas.openxmlformats.org/officeDocument/2006/relationships/image" Target="NULL"/><Relationship Id="rId312" Type="http://schemas.openxmlformats.org/officeDocument/2006/relationships/image" Target="NULL"/><Relationship Id="rId333" Type="http://schemas.openxmlformats.org/officeDocument/2006/relationships/customXml" Target="../ink/ink14829.xml"/><Relationship Id="rId354" Type="http://schemas.openxmlformats.org/officeDocument/2006/relationships/image" Target="NULL"/><Relationship Id="rId51" Type="http://schemas.openxmlformats.org/officeDocument/2006/relationships/image" Target="NULL"/><Relationship Id="rId72" Type="http://schemas.openxmlformats.org/officeDocument/2006/relationships/customXml" Target="../ink/ink14698.xml"/><Relationship Id="rId93" Type="http://schemas.openxmlformats.org/officeDocument/2006/relationships/image" Target="NULL"/><Relationship Id="rId189" Type="http://schemas.openxmlformats.org/officeDocument/2006/relationships/customXml" Target="../ink/ink14757.xml"/><Relationship Id="rId375" Type="http://schemas.openxmlformats.org/officeDocument/2006/relationships/customXml" Target="../ink/ink14850.xml"/><Relationship Id="rId396" Type="http://schemas.openxmlformats.org/officeDocument/2006/relationships/image" Target="NULL"/><Relationship Id="rId3" Type="http://schemas.openxmlformats.org/officeDocument/2006/relationships/image" Target="NULL"/><Relationship Id="rId214" Type="http://schemas.openxmlformats.org/officeDocument/2006/relationships/image" Target="NULL"/><Relationship Id="rId235" Type="http://schemas.openxmlformats.org/officeDocument/2006/relationships/customXml" Target="../ink/ink14780.xml"/><Relationship Id="rId256" Type="http://schemas.openxmlformats.org/officeDocument/2006/relationships/image" Target="NULL"/><Relationship Id="rId277" Type="http://schemas.openxmlformats.org/officeDocument/2006/relationships/customXml" Target="../ink/ink14801.xml"/><Relationship Id="rId298" Type="http://schemas.openxmlformats.org/officeDocument/2006/relationships/image" Target="NULL"/><Relationship Id="rId400" Type="http://schemas.openxmlformats.org/officeDocument/2006/relationships/image" Target="NULL"/><Relationship Id="rId421" Type="http://schemas.openxmlformats.org/officeDocument/2006/relationships/customXml" Target="../ink/ink14873.xml"/><Relationship Id="rId442" Type="http://schemas.openxmlformats.org/officeDocument/2006/relationships/image" Target="NULL"/><Relationship Id="rId116" Type="http://schemas.openxmlformats.org/officeDocument/2006/relationships/customXml" Target="../ink/ink14720.xml"/><Relationship Id="rId137" Type="http://schemas.openxmlformats.org/officeDocument/2006/relationships/image" Target="NULL"/><Relationship Id="rId158" Type="http://schemas.openxmlformats.org/officeDocument/2006/relationships/image" Target="NULL"/><Relationship Id="rId302" Type="http://schemas.openxmlformats.org/officeDocument/2006/relationships/image" Target="NULL"/><Relationship Id="rId323" Type="http://schemas.openxmlformats.org/officeDocument/2006/relationships/customXml" Target="../ink/ink14824.xml"/><Relationship Id="rId344" Type="http://schemas.openxmlformats.org/officeDocument/2006/relationships/image" Target="NULL"/><Relationship Id="rId20" Type="http://schemas.openxmlformats.org/officeDocument/2006/relationships/customXml" Target="../ink/ink14672.xml"/><Relationship Id="rId41" Type="http://schemas.openxmlformats.org/officeDocument/2006/relationships/image" Target="NULL"/><Relationship Id="rId62" Type="http://schemas.openxmlformats.org/officeDocument/2006/relationships/customXml" Target="../ink/ink14693.xml"/><Relationship Id="rId83" Type="http://schemas.openxmlformats.org/officeDocument/2006/relationships/image" Target="NULL"/><Relationship Id="rId179" Type="http://schemas.openxmlformats.org/officeDocument/2006/relationships/customXml" Target="../ink/ink14752.xml"/><Relationship Id="rId365" Type="http://schemas.openxmlformats.org/officeDocument/2006/relationships/customXml" Target="../ink/ink14845.xml"/><Relationship Id="rId386" Type="http://schemas.openxmlformats.org/officeDocument/2006/relationships/image" Target="NULL"/><Relationship Id="rId190" Type="http://schemas.openxmlformats.org/officeDocument/2006/relationships/image" Target="NULL"/><Relationship Id="rId204" Type="http://schemas.openxmlformats.org/officeDocument/2006/relationships/image" Target="NULL"/><Relationship Id="rId225" Type="http://schemas.openxmlformats.org/officeDocument/2006/relationships/customXml" Target="../ink/ink14775.xml"/><Relationship Id="rId246" Type="http://schemas.openxmlformats.org/officeDocument/2006/relationships/image" Target="NULL"/><Relationship Id="rId267" Type="http://schemas.openxmlformats.org/officeDocument/2006/relationships/customXml" Target="../ink/ink14796.xml"/><Relationship Id="rId288" Type="http://schemas.openxmlformats.org/officeDocument/2006/relationships/image" Target="NULL"/><Relationship Id="rId411" Type="http://schemas.openxmlformats.org/officeDocument/2006/relationships/customXml" Target="../ink/ink14868.xml"/><Relationship Id="rId432" Type="http://schemas.openxmlformats.org/officeDocument/2006/relationships/image" Target="NULL"/><Relationship Id="rId106" Type="http://schemas.openxmlformats.org/officeDocument/2006/relationships/customXml" Target="../ink/ink14715.xml"/><Relationship Id="rId127" Type="http://schemas.openxmlformats.org/officeDocument/2006/relationships/image" Target="NULL"/><Relationship Id="rId313" Type="http://schemas.openxmlformats.org/officeDocument/2006/relationships/customXml" Target="../ink/ink14819.xml"/><Relationship Id="rId10" Type="http://schemas.openxmlformats.org/officeDocument/2006/relationships/customXml" Target="../ink/ink14667.xml"/><Relationship Id="rId31" Type="http://schemas.openxmlformats.org/officeDocument/2006/relationships/image" Target="NULL"/><Relationship Id="rId52" Type="http://schemas.openxmlformats.org/officeDocument/2006/relationships/customXml" Target="../ink/ink14688.xml"/><Relationship Id="rId73" Type="http://schemas.openxmlformats.org/officeDocument/2006/relationships/image" Target="NULL"/><Relationship Id="rId94" Type="http://schemas.openxmlformats.org/officeDocument/2006/relationships/customXml" Target="../ink/ink14709.xml"/><Relationship Id="rId148" Type="http://schemas.openxmlformats.org/officeDocument/2006/relationships/customXml" Target="../ink/ink14736.xml"/><Relationship Id="rId169" Type="http://schemas.openxmlformats.org/officeDocument/2006/relationships/customXml" Target="../ink/ink14747.xml"/><Relationship Id="rId334" Type="http://schemas.openxmlformats.org/officeDocument/2006/relationships/image" Target="NULL"/><Relationship Id="rId355" Type="http://schemas.openxmlformats.org/officeDocument/2006/relationships/customXml" Target="../ink/ink14840.xml"/><Relationship Id="rId376" Type="http://schemas.openxmlformats.org/officeDocument/2006/relationships/image" Target="NULL"/><Relationship Id="rId397" Type="http://schemas.openxmlformats.org/officeDocument/2006/relationships/customXml" Target="../ink/ink14861.xml"/><Relationship Id="rId4" Type="http://schemas.openxmlformats.org/officeDocument/2006/relationships/customXml" Target="../ink/ink14664.xml"/><Relationship Id="rId180" Type="http://schemas.openxmlformats.org/officeDocument/2006/relationships/image" Target="NULL"/><Relationship Id="rId215" Type="http://schemas.openxmlformats.org/officeDocument/2006/relationships/customXml" Target="../ink/ink14770.xml"/><Relationship Id="rId236" Type="http://schemas.openxmlformats.org/officeDocument/2006/relationships/image" Target="NULL"/><Relationship Id="rId257" Type="http://schemas.openxmlformats.org/officeDocument/2006/relationships/customXml" Target="../ink/ink14791.xml"/><Relationship Id="rId278" Type="http://schemas.openxmlformats.org/officeDocument/2006/relationships/image" Target="NULL"/><Relationship Id="rId401" Type="http://schemas.openxmlformats.org/officeDocument/2006/relationships/customXml" Target="../ink/ink14863.xml"/><Relationship Id="rId422" Type="http://schemas.openxmlformats.org/officeDocument/2006/relationships/image" Target="NULL"/><Relationship Id="rId443" Type="http://schemas.openxmlformats.org/officeDocument/2006/relationships/customXml" Target="../ink/ink14884.xml"/><Relationship Id="rId303" Type="http://schemas.openxmlformats.org/officeDocument/2006/relationships/customXml" Target="../ink/ink14814.xml"/><Relationship Id="rId42" Type="http://schemas.openxmlformats.org/officeDocument/2006/relationships/customXml" Target="../ink/ink14683.xml"/><Relationship Id="rId84" Type="http://schemas.openxmlformats.org/officeDocument/2006/relationships/customXml" Target="../ink/ink14704.xml"/><Relationship Id="rId138" Type="http://schemas.openxmlformats.org/officeDocument/2006/relationships/customXml" Target="../ink/ink14731.xml"/><Relationship Id="rId345" Type="http://schemas.openxmlformats.org/officeDocument/2006/relationships/customXml" Target="../ink/ink14835.xml"/><Relationship Id="rId387" Type="http://schemas.openxmlformats.org/officeDocument/2006/relationships/customXml" Target="../ink/ink14856.xml"/><Relationship Id="rId191" Type="http://schemas.openxmlformats.org/officeDocument/2006/relationships/customXml" Target="../ink/ink14758.xml"/><Relationship Id="rId205" Type="http://schemas.openxmlformats.org/officeDocument/2006/relationships/customXml" Target="../ink/ink14765.xml"/><Relationship Id="rId247" Type="http://schemas.openxmlformats.org/officeDocument/2006/relationships/customXml" Target="../ink/ink14786.xml"/><Relationship Id="rId412" Type="http://schemas.openxmlformats.org/officeDocument/2006/relationships/image" Target="NULL"/><Relationship Id="rId107" Type="http://schemas.openxmlformats.org/officeDocument/2006/relationships/image" Target="NULL"/><Relationship Id="rId289" Type="http://schemas.openxmlformats.org/officeDocument/2006/relationships/customXml" Target="../ink/ink14807.xml"/><Relationship Id="rId11" Type="http://schemas.openxmlformats.org/officeDocument/2006/relationships/image" Target="NULL"/><Relationship Id="rId53" Type="http://schemas.openxmlformats.org/officeDocument/2006/relationships/image" Target="NULL"/><Relationship Id="rId149" Type="http://schemas.openxmlformats.org/officeDocument/2006/relationships/customXml" Target="../ink/ink14737.xml"/><Relationship Id="rId314" Type="http://schemas.openxmlformats.org/officeDocument/2006/relationships/image" Target="NULL"/><Relationship Id="rId356" Type="http://schemas.openxmlformats.org/officeDocument/2006/relationships/image" Target="NULL"/><Relationship Id="rId398" Type="http://schemas.openxmlformats.org/officeDocument/2006/relationships/image" Target="NULL"/><Relationship Id="rId95" Type="http://schemas.openxmlformats.org/officeDocument/2006/relationships/image" Target="NULL"/><Relationship Id="rId160" Type="http://schemas.openxmlformats.org/officeDocument/2006/relationships/image" Target="NULL"/><Relationship Id="rId216" Type="http://schemas.openxmlformats.org/officeDocument/2006/relationships/image" Target="NULL"/><Relationship Id="rId423" Type="http://schemas.openxmlformats.org/officeDocument/2006/relationships/customXml" Target="../ink/ink14874.xml"/><Relationship Id="rId258" Type="http://schemas.openxmlformats.org/officeDocument/2006/relationships/image" Target="NULL"/><Relationship Id="rId22" Type="http://schemas.openxmlformats.org/officeDocument/2006/relationships/customXml" Target="../ink/ink14673.xml"/><Relationship Id="rId64" Type="http://schemas.openxmlformats.org/officeDocument/2006/relationships/customXml" Target="../ink/ink14694.xml"/><Relationship Id="rId118" Type="http://schemas.openxmlformats.org/officeDocument/2006/relationships/customXml" Target="../ink/ink14721.xml"/><Relationship Id="rId325" Type="http://schemas.openxmlformats.org/officeDocument/2006/relationships/customXml" Target="../ink/ink14825.xml"/><Relationship Id="rId367" Type="http://schemas.openxmlformats.org/officeDocument/2006/relationships/customXml" Target="../ink/ink14846.xml"/><Relationship Id="rId171" Type="http://schemas.openxmlformats.org/officeDocument/2006/relationships/customXml" Target="../ink/ink14748.xml"/><Relationship Id="rId227" Type="http://schemas.openxmlformats.org/officeDocument/2006/relationships/customXml" Target="../ink/ink14776.xml"/><Relationship Id="rId269" Type="http://schemas.openxmlformats.org/officeDocument/2006/relationships/customXml" Target="../ink/ink14797.xml"/><Relationship Id="rId434" Type="http://schemas.openxmlformats.org/officeDocument/2006/relationships/image" Target="NULL"/><Relationship Id="rId33" Type="http://schemas.openxmlformats.org/officeDocument/2006/relationships/image" Target="NULL"/><Relationship Id="rId129" Type="http://schemas.openxmlformats.org/officeDocument/2006/relationships/image" Target="NULL"/><Relationship Id="rId280" Type="http://schemas.openxmlformats.org/officeDocument/2006/relationships/image" Target="NULL"/><Relationship Id="rId336" Type="http://schemas.openxmlformats.org/officeDocument/2006/relationships/image" Target="NULL"/><Relationship Id="rId75" Type="http://schemas.openxmlformats.org/officeDocument/2006/relationships/image" Target="NULL"/><Relationship Id="rId140" Type="http://schemas.openxmlformats.org/officeDocument/2006/relationships/customXml" Target="../ink/ink14732.xml"/><Relationship Id="rId182" Type="http://schemas.openxmlformats.org/officeDocument/2006/relationships/image" Target="NULL"/><Relationship Id="rId378" Type="http://schemas.openxmlformats.org/officeDocument/2006/relationships/image" Target="NULL"/><Relationship Id="rId403" Type="http://schemas.openxmlformats.org/officeDocument/2006/relationships/customXml" Target="../ink/ink14864.xml"/><Relationship Id="rId6" Type="http://schemas.openxmlformats.org/officeDocument/2006/relationships/customXml" Target="../ink/ink14665.xml"/><Relationship Id="rId238" Type="http://schemas.openxmlformats.org/officeDocument/2006/relationships/image" Target="NULL"/><Relationship Id="rId445" Type="http://schemas.openxmlformats.org/officeDocument/2006/relationships/customXml" Target="../ink/ink14885.xml"/><Relationship Id="rId291" Type="http://schemas.openxmlformats.org/officeDocument/2006/relationships/customXml" Target="../ink/ink14808.xml"/><Relationship Id="rId305" Type="http://schemas.openxmlformats.org/officeDocument/2006/relationships/customXml" Target="../ink/ink14815.xml"/><Relationship Id="rId347" Type="http://schemas.openxmlformats.org/officeDocument/2006/relationships/customXml" Target="../ink/ink14836.xml"/><Relationship Id="rId44" Type="http://schemas.openxmlformats.org/officeDocument/2006/relationships/customXml" Target="../ink/ink14684.xml"/><Relationship Id="rId86" Type="http://schemas.openxmlformats.org/officeDocument/2006/relationships/customXml" Target="../ink/ink14705.xml"/><Relationship Id="rId151" Type="http://schemas.openxmlformats.org/officeDocument/2006/relationships/customXml" Target="../ink/ink14738.xml"/><Relationship Id="rId389" Type="http://schemas.openxmlformats.org/officeDocument/2006/relationships/customXml" Target="../ink/ink14857.xml"/><Relationship Id="rId193" Type="http://schemas.openxmlformats.org/officeDocument/2006/relationships/customXml" Target="../ink/ink14759.xml"/><Relationship Id="rId207" Type="http://schemas.openxmlformats.org/officeDocument/2006/relationships/customXml" Target="../ink/ink14766.xml"/><Relationship Id="rId249" Type="http://schemas.openxmlformats.org/officeDocument/2006/relationships/customXml" Target="../ink/ink14787.xml"/><Relationship Id="rId414"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260" Type="http://schemas.openxmlformats.org/officeDocument/2006/relationships/image" Target="NULL"/><Relationship Id="rId316" Type="http://schemas.openxmlformats.org/officeDocument/2006/relationships/image" Target="NULL"/><Relationship Id="rId55" Type="http://schemas.openxmlformats.org/officeDocument/2006/relationships/image" Target="NULL"/><Relationship Id="rId97" Type="http://schemas.openxmlformats.org/officeDocument/2006/relationships/image" Target="NULL"/><Relationship Id="rId120" Type="http://schemas.openxmlformats.org/officeDocument/2006/relationships/customXml" Target="../ink/ink14722.xml"/><Relationship Id="rId358" Type="http://schemas.openxmlformats.org/officeDocument/2006/relationships/image" Target="NULL"/><Relationship Id="rId162" Type="http://schemas.openxmlformats.org/officeDocument/2006/relationships/image" Target="NULL"/><Relationship Id="rId218" Type="http://schemas.openxmlformats.org/officeDocument/2006/relationships/image" Target="NULL"/><Relationship Id="rId425" Type="http://schemas.openxmlformats.org/officeDocument/2006/relationships/customXml" Target="../ink/ink14875.xml"/><Relationship Id="rId271" Type="http://schemas.openxmlformats.org/officeDocument/2006/relationships/customXml" Target="../ink/ink14798.xml"/><Relationship Id="rId24" Type="http://schemas.openxmlformats.org/officeDocument/2006/relationships/customXml" Target="../ink/ink14674.xml"/><Relationship Id="rId66" Type="http://schemas.openxmlformats.org/officeDocument/2006/relationships/customXml" Target="../ink/ink14695.xml"/><Relationship Id="rId131" Type="http://schemas.openxmlformats.org/officeDocument/2006/relationships/image" Target="NULL"/><Relationship Id="rId327" Type="http://schemas.openxmlformats.org/officeDocument/2006/relationships/customXml" Target="../ink/ink14826.xml"/><Relationship Id="rId369" Type="http://schemas.openxmlformats.org/officeDocument/2006/relationships/customXml" Target="../ink/ink14847.xml"/><Relationship Id="rId173" Type="http://schemas.openxmlformats.org/officeDocument/2006/relationships/customXml" Target="../ink/ink14749.xml"/><Relationship Id="rId229" Type="http://schemas.openxmlformats.org/officeDocument/2006/relationships/customXml" Target="../ink/ink14777.xml"/><Relationship Id="rId380" Type="http://schemas.openxmlformats.org/officeDocument/2006/relationships/image" Target="NULL"/><Relationship Id="rId436" Type="http://schemas.openxmlformats.org/officeDocument/2006/relationships/image" Target="NULL"/><Relationship Id="rId240" Type="http://schemas.openxmlformats.org/officeDocument/2006/relationships/image" Target="NULL"/><Relationship Id="rId35" Type="http://schemas.openxmlformats.org/officeDocument/2006/relationships/image" Target="NULL"/><Relationship Id="rId77" Type="http://schemas.openxmlformats.org/officeDocument/2006/relationships/image" Target="NULL"/><Relationship Id="rId100" Type="http://schemas.openxmlformats.org/officeDocument/2006/relationships/customXml" Target="../ink/ink14712.xml"/><Relationship Id="rId282" Type="http://schemas.openxmlformats.org/officeDocument/2006/relationships/image" Target="NULL"/><Relationship Id="rId338" Type="http://schemas.openxmlformats.org/officeDocument/2006/relationships/image" Target="NULL"/><Relationship Id="rId8" Type="http://schemas.openxmlformats.org/officeDocument/2006/relationships/customXml" Target="../ink/ink14666.xml"/><Relationship Id="rId142" Type="http://schemas.openxmlformats.org/officeDocument/2006/relationships/customXml" Target="../ink/ink14733.xml"/><Relationship Id="rId184" Type="http://schemas.openxmlformats.org/officeDocument/2006/relationships/image" Target="NULL"/><Relationship Id="rId391" Type="http://schemas.openxmlformats.org/officeDocument/2006/relationships/customXml" Target="../ink/ink14858.xml"/><Relationship Id="rId405" Type="http://schemas.openxmlformats.org/officeDocument/2006/relationships/customXml" Target="../ink/ink14865.xml"/><Relationship Id="rId447" Type="http://schemas.openxmlformats.org/officeDocument/2006/relationships/customXml" Target="../ink/ink14886.xml"/><Relationship Id="rId251" Type="http://schemas.openxmlformats.org/officeDocument/2006/relationships/customXml" Target="../ink/ink14788.xml"/><Relationship Id="rId46" Type="http://schemas.openxmlformats.org/officeDocument/2006/relationships/customXml" Target="../ink/ink14685.xml"/><Relationship Id="rId293" Type="http://schemas.openxmlformats.org/officeDocument/2006/relationships/customXml" Target="../ink/ink14809.xml"/><Relationship Id="rId307" Type="http://schemas.openxmlformats.org/officeDocument/2006/relationships/customXml" Target="../ink/ink14816.xml"/><Relationship Id="rId349" Type="http://schemas.openxmlformats.org/officeDocument/2006/relationships/customXml" Target="../ink/ink14837.xml"/><Relationship Id="rId88" Type="http://schemas.openxmlformats.org/officeDocument/2006/relationships/customXml" Target="../ink/ink14706.xml"/><Relationship Id="rId111" Type="http://schemas.openxmlformats.org/officeDocument/2006/relationships/image" Target="NULL"/><Relationship Id="rId153" Type="http://schemas.openxmlformats.org/officeDocument/2006/relationships/customXml" Target="../ink/ink14739.xml"/><Relationship Id="rId195" Type="http://schemas.openxmlformats.org/officeDocument/2006/relationships/customXml" Target="../ink/ink14760.xml"/><Relationship Id="rId209" Type="http://schemas.openxmlformats.org/officeDocument/2006/relationships/customXml" Target="../ink/ink14767.xml"/><Relationship Id="rId360" Type="http://schemas.openxmlformats.org/officeDocument/2006/relationships/image" Target="NULL"/><Relationship Id="rId416" Type="http://schemas.openxmlformats.org/officeDocument/2006/relationships/image" Target="NULL"/><Relationship Id="rId220" Type="http://schemas.openxmlformats.org/officeDocument/2006/relationships/image" Target="NULL"/><Relationship Id="rId15" Type="http://schemas.openxmlformats.org/officeDocument/2006/relationships/image" Target="NULL"/><Relationship Id="rId57" Type="http://schemas.openxmlformats.org/officeDocument/2006/relationships/image" Target="NULL"/><Relationship Id="rId262" Type="http://schemas.openxmlformats.org/officeDocument/2006/relationships/image" Target="NULL"/><Relationship Id="rId318" Type="http://schemas.openxmlformats.org/officeDocument/2006/relationships/image" Target="NULL"/><Relationship Id="rId99" Type="http://schemas.openxmlformats.org/officeDocument/2006/relationships/image" Target="NULL"/><Relationship Id="rId122" Type="http://schemas.openxmlformats.org/officeDocument/2006/relationships/customXml" Target="../ink/ink14723.xml"/><Relationship Id="rId164" Type="http://schemas.openxmlformats.org/officeDocument/2006/relationships/image" Target="NULL"/><Relationship Id="rId371" Type="http://schemas.openxmlformats.org/officeDocument/2006/relationships/customXml" Target="../ink/ink14848.xml"/><Relationship Id="rId427" Type="http://schemas.openxmlformats.org/officeDocument/2006/relationships/customXml" Target="../ink/ink14876.xml"/><Relationship Id="rId26" Type="http://schemas.openxmlformats.org/officeDocument/2006/relationships/customXml" Target="../ink/ink14675.xml"/><Relationship Id="rId231" Type="http://schemas.openxmlformats.org/officeDocument/2006/relationships/customXml" Target="../ink/ink14778.xml"/><Relationship Id="rId273" Type="http://schemas.openxmlformats.org/officeDocument/2006/relationships/customXml" Target="../ink/ink14799.xml"/><Relationship Id="rId329" Type="http://schemas.openxmlformats.org/officeDocument/2006/relationships/customXml" Target="../ink/ink14827.xml"/><Relationship Id="rId68" Type="http://schemas.openxmlformats.org/officeDocument/2006/relationships/customXml" Target="../ink/ink14696.xml"/><Relationship Id="rId133" Type="http://schemas.openxmlformats.org/officeDocument/2006/relationships/image" Target="NULL"/><Relationship Id="rId175" Type="http://schemas.openxmlformats.org/officeDocument/2006/relationships/customXml" Target="../ink/ink14750.xml"/><Relationship Id="rId340" Type="http://schemas.openxmlformats.org/officeDocument/2006/relationships/image" Target="NULL"/><Relationship Id="rId200" Type="http://schemas.openxmlformats.org/officeDocument/2006/relationships/image" Target="NULL"/><Relationship Id="rId382" Type="http://schemas.openxmlformats.org/officeDocument/2006/relationships/image" Target="NULL"/><Relationship Id="rId438" Type="http://schemas.openxmlformats.org/officeDocument/2006/relationships/image" Target="NULL"/><Relationship Id="rId242" Type="http://schemas.openxmlformats.org/officeDocument/2006/relationships/image" Target="NULL"/><Relationship Id="rId284" Type="http://schemas.openxmlformats.org/officeDocument/2006/relationships/image" Target="NULL"/><Relationship Id="rId37" Type="http://schemas.openxmlformats.org/officeDocument/2006/relationships/image" Target="NULL"/><Relationship Id="rId79" Type="http://schemas.openxmlformats.org/officeDocument/2006/relationships/image" Target="NULL"/><Relationship Id="rId102" Type="http://schemas.openxmlformats.org/officeDocument/2006/relationships/customXml" Target="../ink/ink14713.xml"/><Relationship Id="rId144" Type="http://schemas.openxmlformats.org/officeDocument/2006/relationships/customXml" Target="../ink/ink14734.xml"/><Relationship Id="rId90" Type="http://schemas.openxmlformats.org/officeDocument/2006/relationships/customXml" Target="../ink/ink14707.xml"/><Relationship Id="rId186" Type="http://schemas.openxmlformats.org/officeDocument/2006/relationships/image" Target="NULL"/><Relationship Id="rId351" Type="http://schemas.openxmlformats.org/officeDocument/2006/relationships/customXml" Target="../ink/ink14838.xml"/><Relationship Id="rId393" Type="http://schemas.openxmlformats.org/officeDocument/2006/relationships/customXml" Target="../ink/ink14859.xml"/><Relationship Id="rId407" Type="http://schemas.openxmlformats.org/officeDocument/2006/relationships/customXml" Target="../ink/ink14866.xml"/><Relationship Id="rId449" Type="http://schemas.openxmlformats.org/officeDocument/2006/relationships/customXml" Target="../ink/ink14887.xml"/><Relationship Id="rId211" Type="http://schemas.openxmlformats.org/officeDocument/2006/relationships/customXml" Target="../ink/ink14768.xml"/><Relationship Id="rId253" Type="http://schemas.openxmlformats.org/officeDocument/2006/relationships/customXml" Target="../ink/ink14789.xml"/><Relationship Id="rId295" Type="http://schemas.openxmlformats.org/officeDocument/2006/relationships/customXml" Target="../ink/ink14810.xml"/><Relationship Id="rId309" Type="http://schemas.openxmlformats.org/officeDocument/2006/relationships/customXml" Target="../ink/ink14817.xml"/><Relationship Id="rId48" Type="http://schemas.openxmlformats.org/officeDocument/2006/relationships/customXml" Target="../ink/ink14686.xml"/><Relationship Id="rId113" Type="http://schemas.openxmlformats.org/officeDocument/2006/relationships/image" Target="NULL"/><Relationship Id="rId320" Type="http://schemas.openxmlformats.org/officeDocument/2006/relationships/image" Target="NULL"/><Relationship Id="rId155" Type="http://schemas.openxmlformats.org/officeDocument/2006/relationships/customXml" Target="../ink/ink14740.xml"/><Relationship Id="rId197" Type="http://schemas.openxmlformats.org/officeDocument/2006/relationships/customXml" Target="../ink/ink14761.xml"/><Relationship Id="rId362" Type="http://schemas.openxmlformats.org/officeDocument/2006/relationships/image" Target="NULL"/><Relationship Id="rId418" Type="http://schemas.openxmlformats.org/officeDocument/2006/relationships/image" Target="NULL"/><Relationship Id="rId222" Type="http://schemas.openxmlformats.org/officeDocument/2006/relationships/image" Target="NULL"/><Relationship Id="rId264" Type="http://schemas.openxmlformats.org/officeDocument/2006/relationships/image" Target="NULL"/><Relationship Id="rId17" Type="http://schemas.openxmlformats.org/officeDocument/2006/relationships/image" Target="NULL"/><Relationship Id="rId59" Type="http://schemas.openxmlformats.org/officeDocument/2006/relationships/image" Target="NULL"/><Relationship Id="rId124" Type="http://schemas.openxmlformats.org/officeDocument/2006/relationships/customXml" Target="../ink/ink14724.xml"/><Relationship Id="rId70" Type="http://schemas.openxmlformats.org/officeDocument/2006/relationships/customXml" Target="../ink/ink14697.xml"/><Relationship Id="rId166" Type="http://schemas.openxmlformats.org/officeDocument/2006/relationships/image" Target="NULL"/><Relationship Id="rId331" Type="http://schemas.openxmlformats.org/officeDocument/2006/relationships/customXml" Target="../ink/ink14828.xml"/><Relationship Id="rId373" Type="http://schemas.openxmlformats.org/officeDocument/2006/relationships/customXml" Target="../ink/ink14849.xml"/><Relationship Id="rId429" Type="http://schemas.openxmlformats.org/officeDocument/2006/relationships/customXml" Target="../ink/ink14877.xml"/><Relationship Id="rId1" Type="http://schemas.openxmlformats.org/officeDocument/2006/relationships/slideLayout" Target="../slideLayouts/slideLayout12.xml"/><Relationship Id="rId233" Type="http://schemas.openxmlformats.org/officeDocument/2006/relationships/customXml" Target="../ink/ink14779.xml"/><Relationship Id="rId440" Type="http://schemas.openxmlformats.org/officeDocument/2006/relationships/image" Target="NULL"/><Relationship Id="rId28" Type="http://schemas.openxmlformats.org/officeDocument/2006/relationships/customXml" Target="../ink/ink14676.xml"/><Relationship Id="rId275" Type="http://schemas.openxmlformats.org/officeDocument/2006/relationships/customXml" Target="../ink/ink14800.xml"/><Relationship Id="rId300" Type="http://schemas.openxmlformats.org/officeDocument/2006/relationships/image" Target="NULL"/><Relationship Id="rId81" Type="http://schemas.openxmlformats.org/officeDocument/2006/relationships/image" Target="NULL"/><Relationship Id="rId135" Type="http://schemas.openxmlformats.org/officeDocument/2006/relationships/image" Target="NULL"/><Relationship Id="rId177" Type="http://schemas.openxmlformats.org/officeDocument/2006/relationships/customXml" Target="../ink/ink14751.xml"/><Relationship Id="rId342" Type="http://schemas.openxmlformats.org/officeDocument/2006/relationships/image" Target="NULL"/><Relationship Id="rId384" Type="http://schemas.openxmlformats.org/officeDocument/2006/relationships/image" Target="NULL"/><Relationship Id="rId202" Type="http://schemas.openxmlformats.org/officeDocument/2006/relationships/image" Target="NULL"/><Relationship Id="rId244" Type="http://schemas.openxmlformats.org/officeDocument/2006/relationships/image" Target="NULL"/><Relationship Id="rId39" Type="http://schemas.openxmlformats.org/officeDocument/2006/relationships/image" Target="NULL"/><Relationship Id="rId286" Type="http://schemas.openxmlformats.org/officeDocument/2006/relationships/image" Target="NUL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117" Type="http://schemas.openxmlformats.org/officeDocument/2006/relationships/customXml" Target="../ink/ink727.xml"/><Relationship Id="rId21" Type="http://schemas.openxmlformats.org/officeDocument/2006/relationships/customXml" Target="../ink/ink678.xml"/><Relationship Id="rId42" Type="http://schemas.openxmlformats.org/officeDocument/2006/relationships/image" Target="../media/image146.png"/><Relationship Id="rId63" Type="http://schemas.openxmlformats.org/officeDocument/2006/relationships/customXml" Target="../ink/ink700.xml"/><Relationship Id="rId84" Type="http://schemas.openxmlformats.org/officeDocument/2006/relationships/image" Target="../media/image169.png"/><Relationship Id="rId138" Type="http://schemas.openxmlformats.org/officeDocument/2006/relationships/image" Target="../media/image198.png"/><Relationship Id="rId159" Type="http://schemas.openxmlformats.org/officeDocument/2006/relationships/customXml" Target="../ink/ink748.xml"/><Relationship Id="rId170" Type="http://schemas.openxmlformats.org/officeDocument/2006/relationships/image" Target="../media/image210.png"/><Relationship Id="rId191" Type="http://schemas.openxmlformats.org/officeDocument/2006/relationships/customXml" Target="../ink/ink764.xml"/><Relationship Id="rId205" Type="http://schemas.openxmlformats.org/officeDocument/2006/relationships/customXml" Target="../ink/ink771.xml"/><Relationship Id="rId226" Type="http://schemas.openxmlformats.org/officeDocument/2006/relationships/image" Target="../media/image238.png"/><Relationship Id="rId107" Type="http://schemas.openxmlformats.org/officeDocument/2006/relationships/customXml" Target="../ink/ink722.xml"/><Relationship Id="rId11" Type="http://schemas.openxmlformats.org/officeDocument/2006/relationships/customXml" Target="../ink/ink673.xml"/><Relationship Id="rId32" Type="http://schemas.openxmlformats.org/officeDocument/2006/relationships/image" Target="../media/image141.png"/><Relationship Id="rId53" Type="http://schemas.openxmlformats.org/officeDocument/2006/relationships/customXml" Target="../ink/ink695.xml"/><Relationship Id="rId74" Type="http://schemas.openxmlformats.org/officeDocument/2006/relationships/image" Target="../media/image164.png"/><Relationship Id="rId128" Type="http://schemas.openxmlformats.org/officeDocument/2006/relationships/image" Target="../media/image191.png"/><Relationship Id="rId149" Type="http://schemas.openxmlformats.org/officeDocument/2006/relationships/customXml" Target="../ink/ink743.xml"/><Relationship Id="rId5" Type="http://schemas.openxmlformats.org/officeDocument/2006/relationships/customXml" Target="../ink/ink670.xml"/><Relationship Id="rId95" Type="http://schemas.openxmlformats.org/officeDocument/2006/relationships/customXml" Target="../ink/ink716.xml"/><Relationship Id="rId160" Type="http://schemas.openxmlformats.org/officeDocument/2006/relationships/image" Target="../media/image151.png"/><Relationship Id="rId181" Type="http://schemas.openxmlformats.org/officeDocument/2006/relationships/customXml" Target="../ink/ink759.xml"/><Relationship Id="rId216" Type="http://schemas.openxmlformats.org/officeDocument/2006/relationships/image" Target="../media/image233.png"/><Relationship Id="rId237" Type="http://schemas.openxmlformats.org/officeDocument/2006/relationships/customXml" Target="../ink/ink787.xml"/><Relationship Id="rId22" Type="http://schemas.openxmlformats.org/officeDocument/2006/relationships/image" Target="../media/image137.png"/><Relationship Id="rId43" Type="http://schemas.openxmlformats.org/officeDocument/2006/relationships/customXml" Target="../ink/ink690.xml"/><Relationship Id="rId64" Type="http://schemas.openxmlformats.org/officeDocument/2006/relationships/image" Target="../media/image159.png"/><Relationship Id="rId118" Type="http://schemas.openxmlformats.org/officeDocument/2006/relationships/image" Target="../media/image186.png"/><Relationship Id="rId139" Type="http://schemas.openxmlformats.org/officeDocument/2006/relationships/customXml" Target="../ink/ink738.xml"/><Relationship Id="rId85" Type="http://schemas.openxmlformats.org/officeDocument/2006/relationships/customXml" Target="../ink/ink711.xml"/><Relationship Id="rId150" Type="http://schemas.openxmlformats.org/officeDocument/2006/relationships/image" Target="../media/image204.png"/><Relationship Id="rId171" Type="http://schemas.openxmlformats.org/officeDocument/2006/relationships/customXml" Target="../ink/ink754.xml"/><Relationship Id="rId192" Type="http://schemas.openxmlformats.org/officeDocument/2006/relationships/image" Target="../media/image221.png"/><Relationship Id="rId206" Type="http://schemas.openxmlformats.org/officeDocument/2006/relationships/image" Target="../media/image228.png"/><Relationship Id="rId227" Type="http://schemas.openxmlformats.org/officeDocument/2006/relationships/customXml" Target="../ink/ink782.xml"/><Relationship Id="rId12" Type="http://schemas.openxmlformats.org/officeDocument/2006/relationships/image" Target="../media/image132.png"/><Relationship Id="rId33" Type="http://schemas.openxmlformats.org/officeDocument/2006/relationships/customXml" Target="../ink/ink685.xml"/><Relationship Id="rId108" Type="http://schemas.openxmlformats.org/officeDocument/2006/relationships/image" Target="../media/image181.png"/><Relationship Id="rId129" Type="http://schemas.openxmlformats.org/officeDocument/2006/relationships/customXml" Target="../ink/ink733.xml"/><Relationship Id="rId54" Type="http://schemas.openxmlformats.org/officeDocument/2006/relationships/image" Target="../media/image154.png"/><Relationship Id="rId75" Type="http://schemas.openxmlformats.org/officeDocument/2006/relationships/customXml" Target="../ink/ink706.xml"/><Relationship Id="rId96" Type="http://schemas.openxmlformats.org/officeDocument/2006/relationships/image" Target="../media/image175.png"/><Relationship Id="rId140" Type="http://schemas.openxmlformats.org/officeDocument/2006/relationships/image" Target="../media/image199.png"/><Relationship Id="rId161" Type="http://schemas.openxmlformats.org/officeDocument/2006/relationships/customXml" Target="../ink/ink749.xml"/><Relationship Id="rId182" Type="http://schemas.openxmlformats.org/officeDocument/2006/relationships/image" Target="../media/image216.png"/><Relationship Id="rId217" Type="http://schemas.openxmlformats.org/officeDocument/2006/relationships/customXml" Target="../ink/ink777.xml"/><Relationship Id="rId6" Type="http://schemas.openxmlformats.org/officeDocument/2006/relationships/image" Target="../media/image1290.png"/><Relationship Id="rId238" Type="http://schemas.openxmlformats.org/officeDocument/2006/relationships/image" Target="../media/image244.png"/><Relationship Id="rId23" Type="http://schemas.openxmlformats.org/officeDocument/2006/relationships/customXml" Target="../ink/ink679.xml"/><Relationship Id="rId119" Type="http://schemas.openxmlformats.org/officeDocument/2006/relationships/customXml" Target="../ink/ink728.xml"/><Relationship Id="rId44" Type="http://schemas.openxmlformats.org/officeDocument/2006/relationships/image" Target="../media/image147.png"/><Relationship Id="rId65" Type="http://schemas.openxmlformats.org/officeDocument/2006/relationships/customXml" Target="../ink/ink701.xml"/><Relationship Id="rId86" Type="http://schemas.openxmlformats.org/officeDocument/2006/relationships/image" Target="../media/image170.png"/><Relationship Id="rId130" Type="http://schemas.openxmlformats.org/officeDocument/2006/relationships/image" Target="../media/image192.png"/><Relationship Id="rId151" Type="http://schemas.openxmlformats.org/officeDocument/2006/relationships/customXml" Target="../ink/ink744.xml"/><Relationship Id="rId172" Type="http://schemas.openxmlformats.org/officeDocument/2006/relationships/image" Target="../media/image211.png"/><Relationship Id="rId193" Type="http://schemas.openxmlformats.org/officeDocument/2006/relationships/customXml" Target="../ink/ink765.xml"/><Relationship Id="rId207" Type="http://schemas.openxmlformats.org/officeDocument/2006/relationships/customXml" Target="../ink/ink772.xml"/><Relationship Id="rId228" Type="http://schemas.openxmlformats.org/officeDocument/2006/relationships/image" Target="../media/image239.png"/><Relationship Id="rId13" Type="http://schemas.openxmlformats.org/officeDocument/2006/relationships/customXml" Target="../ink/ink674.xml"/><Relationship Id="rId109" Type="http://schemas.openxmlformats.org/officeDocument/2006/relationships/customXml" Target="../ink/ink723.xml"/><Relationship Id="rId34" Type="http://schemas.openxmlformats.org/officeDocument/2006/relationships/image" Target="../media/image142.png"/><Relationship Id="rId55" Type="http://schemas.openxmlformats.org/officeDocument/2006/relationships/customXml" Target="../ink/ink696.xml"/><Relationship Id="rId76" Type="http://schemas.openxmlformats.org/officeDocument/2006/relationships/image" Target="../media/image165.png"/><Relationship Id="rId97" Type="http://schemas.openxmlformats.org/officeDocument/2006/relationships/customXml" Target="../ink/ink717.xml"/><Relationship Id="rId120" Type="http://schemas.openxmlformats.org/officeDocument/2006/relationships/image" Target="../media/image187.png"/><Relationship Id="rId141" Type="http://schemas.openxmlformats.org/officeDocument/2006/relationships/customXml" Target="../ink/ink739.xml"/><Relationship Id="rId7" Type="http://schemas.openxmlformats.org/officeDocument/2006/relationships/customXml" Target="../ink/ink671.xml"/><Relationship Id="rId162" Type="http://schemas.openxmlformats.org/officeDocument/2006/relationships/image" Target="../media/image152.png"/><Relationship Id="rId183" Type="http://schemas.openxmlformats.org/officeDocument/2006/relationships/customXml" Target="../ink/ink760.xml"/><Relationship Id="rId218" Type="http://schemas.openxmlformats.org/officeDocument/2006/relationships/image" Target="../media/image234.png"/><Relationship Id="rId239" Type="http://schemas.openxmlformats.org/officeDocument/2006/relationships/customXml" Target="../ink/ink788.xml"/><Relationship Id="rId24" Type="http://schemas.openxmlformats.org/officeDocument/2006/relationships/customXml" Target="../ink/ink680.xml"/><Relationship Id="rId45" Type="http://schemas.openxmlformats.org/officeDocument/2006/relationships/customXml" Target="../ink/ink691.xml"/><Relationship Id="rId66" Type="http://schemas.openxmlformats.org/officeDocument/2006/relationships/image" Target="../media/image160.png"/><Relationship Id="rId87" Type="http://schemas.openxmlformats.org/officeDocument/2006/relationships/customXml" Target="../ink/ink712.xml"/><Relationship Id="rId110" Type="http://schemas.openxmlformats.org/officeDocument/2006/relationships/image" Target="../media/image182.png"/><Relationship Id="rId131" Type="http://schemas.openxmlformats.org/officeDocument/2006/relationships/customXml" Target="../ink/ink734.xml"/><Relationship Id="rId152" Type="http://schemas.openxmlformats.org/officeDocument/2006/relationships/image" Target="../media/image205.png"/><Relationship Id="rId173" Type="http://schemas.openxmlformats.org/officeDocument/2006/relationships/customXml" Target="../ink/ink755.xml"/><Relationship Id="rId194" Type="http://schemas.openxmlformats.org/officeDocument/2006/relationships/image" Target="../media/image222.png"/><Relationship Id="rId208" Type="http://schemas.openxmlformats.org/officeDocument/2006/relationships/image" Target="../media/image229.png"/><Relationship Id="rId229" Type="http://schemas.openxmlformats.org/officeDocument/2006/relationships/customXml" Target="../ink/ink783.xml"/><Relationship Id="rId240" Type="http://schemas.openxmlformats.org/officeDocument/2006/relationships/image" Target="../media/image245.png"/><Relationship Id="rId14" Type="http://schemas.openxmlformats.org/officeDocument/2006/relationships/image" Target="../media/image133.png"/><Relationship Id="rId35" Type="http://schemas.openxmlformats.org/officeDocument/2006/relationships/customXml" Target="../ink/ink686.xml"/><Relationship Id="rId56" Type="http://schemas.openxmlformats.org/officeDocument/2006/relationships/image" Target="../media/image155.png"/><Relationship Id="rId77" Type="http://schemas.openxmlformats.org/officeDocument/2006/relationships/customXml" Target="../ink/ink707.xml"/><Relationship Id="rId100" Type="http://schemas.openxmlformats.org/officeDocument/2006/relationships/image" Target="../media/image177.png"/><Relationship Id="rId8" Type="http://schemas.openxmlformats.org/officeDocument/2006/relationships/image" Target="../media/image130.png"/><Relationship Id="rId98" Type="http://schemas.openxmlformats.org/officeDocument/2006/relationships/image" Target="../media/image176.png"/><Relationship Id="rId121" Type="http://schemas.openxmlformats.org/officeDocument/2006/relationships/customXml" Target="../ink/ink729.xml"/><Relationship Id="rId142" Type="http://schemas.openxmlformats.org/officeDocument/2006/relationships/image" Target="../media/image200.png"/><Relationship Id="rId163" Type="http://schemas.openxmlformats.org/officeDocument/2006/relationships/customXml" Target="../ink/ink750.xml"/><Relationship Id="rId184" Type="http://schemas.openxmlformats.org/officeDocument/2006/relationships/image" Target="../media/image217.png"/><Relationship Id="rId219" Type="http://schemas.openxmlformats.org/officeDocument/2006/relationships/customXml" Target="../ink/ink778.xml"/><Relationship Id="rId230" Type="http://schemas.openxmlformats.org/officeDocument/2006/relationships/image" Target="../media/image240.png"/><Relationship Id="rId25" Type="http://schemas.openxmlformats.org/officeDocument/2006/relationships/customXml" Target="../ink/ink681.xml"/><Relationship Id="rId46" Type="http://schemas.openxmlformats.org/officeDocument/2006/relationships/image" Target="../media/image148.png"/><Relationship Id="rId67" Type="http://schemas.openxmlformats.org/officeDocument/2006/relationships/customXml" Target="../ink/ink702.xml"/><Relationship Id="rId88" Type="http://schemas.openxmlformats.org/officeDocument/2006/relationships/image" Target="../media/image171.png"/><Relationship Id="rId111" Type="http://schemas.openxmlformats.org/officeDocument/2006/relationships/customXml" Target="../ink/ink724.xml"/><Relationship Id="rId132" Type="http://schemas.openxmlformats.org/officeDocument/2006/relationships/image" Target="../media/image193.png"/><Relationship Id="rId153" Type="http://schemas.openxmlformats.org/officeDocument/2006/relationships/customXml" Target="../ink/ink745.xml"/><Relationship Id="rId174" Type="http://schemas.openxmlformats.org/officeDocument/2006/relationships/image" Target="../media/image212.png"/><Relationship Id="rId195" Type="http://schemas.openxmlformats.org/officeDocument/2006/relationships/customXml" Target="../ink/ink766.xml"/><Relationship Id="rId209" Type="http://schemas.openxmlformats.org/officeDocument/2006/relationships/customXml" Target="../ink/ink773.xml"/><Relationship Id="rId220" Type="http://schemas.openxmlformats.org/officeDocument/2006/relationships/image" Target="../media/image235.png"/><Relationship Id="rId241" Type="http://schemas.openxmlformats.org/officeDocument/2006/relationships/customXml" Target="../ink/ink789.xml"/><Relationship Id="rId15" Type="http://schemas.openxmlformats.org/officeDocument/2006/relationships/customXml" Target="../ink/ink675.xml"/><Relationship Id="rId36" Type="http://schemas.openxmlformats.org/officeDocument/2006/relationships/image" Target="../media/image143.png"/><Relationship Id="rId57" Type="http://schemas.openxmlformats.org/officeDocument/2006/relationships/customXml" Target="../ink/ink697.xml"/><Relationship Id="rId106" Type="http://schemas.openxmlformats.org/officeDocument/2006/relationships/image" Target="../media/image180.png"/><Relationship Id="rId127" Type="http://schemas.openxmlformats.org/officeDocument/2006/relationships/customXml" Target="../ink/ink732.xml"/><Relationship Id="rId10" Type="http://schemas.openxmlformats.org/officeDocument/2006/relationships/image" Target="../media/image131.png"/><Relationship Id="rId31" Type="http://schemas.openxmlformats.org/officeDocument/2006/relationships/customXml" Target="../ink/ink684.xml"/><Relationship Id="rId52" Type="http://schemas.openxmlformats.org/officeDocument/2006/relationships/image" Target="../media/image153.png"/><Relationship Id="rId73" Type="http://schemas.openxmlformats.org/officeDocument/2006/relationships/customXml" Target="../ink/ink705.xml"/><Relationship Id="rId78" Type="http://schemas.openxmlformats.org/officeDocument/2006/relationships/image" Target="../media/image166.png"/><Relationship Id="rId94" Type="http://schemas.openxmlformats.org/officeDocument/2006/relationships/image" Target="../media/image174.png"/><Relationship Id="rId99" Type="http://schemas.openxmlformats.org/officeDocument/2006/relationships/customXml" Target="../ink/ink718.xml"/><Relationship Id="rId101" Type="http://schemas.openxmlformats.org/officeDocument/2006/relationships/customXml" Target="../ink/ink719.xml"/><Relationship Id="rId122" Type="http://schemas.openxmlformats.org/officeDocument/2006/relationships/image" Target="../media/image188.png"/><Relationship Id="rId143" Type="http://schemas.openxmlformats.org/officeDocument/2006/relationships/customXml" Target="../ink/ink740.xml"/><Relationship Id="rId148" Type="http://schemas.openxmlformats.org/officeDocument/2006/relationships/image" Target="../media/image203.png"/><Relationship Id="rId164" Type="http://schemas.openxmlformats.org/officeDocument/2006/relationships/image" Target="../media/image194.png"/><Relationship Id="rId169" Type="http://schemas.openxmlformats.org/officeDocument/2006/relationships/customXml" Target="../ink/ink753.xml"/><Relationship Id="rId185" Type="http://schemas.openxmlformats.org/officeDocument/2006/relationships/customXml" Target="../ink/ink761.xml"/><Relationship Id="rId4" Type="http://schemas.openxmlformats.org/officeDocument/2006/relationships/image" Target="../media/image1280.png"/><Relationship Id="rId9" Type="http://schemas.openxmlformats.org/officeDocument/2006/relationships/customXml" Target="../ink/ink672.xml"/><Relationship Id="rId180" Type="http://schemas.openxmlformats.org/officeDocument/2006/relationships/image" Target="../media/image215.png"/><Relationship Id="rId210" Type="http://schemas.openxmlformats.org/officeDocument/2006/relationships/image" Target="../media/image230.png"/><Relationship Id="rId215" Type="http://schemas.openxmlformats.org/officeDocument/2006/relationships/customXml" Target="../ink/ink776.xml"/><Relationship Id="rId236" Type="http://schemas.openxmlformats.org/officeDocument/2006/relationships/image" Target="../media/image243.png"/><Relationship Id="rId26" Type="http://schemas.openxmlformats.org/officeDocument/2006/relationships/image" Target="../media/image138.png"/><Relationship Id="rId231" Type="http://schemas.openxmlformats.org/officeDocument/2006/relationships/customXml" Target="../ink/ink784.xml"/><Relationship Id="rId47" Type="http://schemas.openxmlformats.org/officeDocument/2006/relationships/customXml" Target="../ink/ink692.xml"/><Relationship Id="rId68" Type="http://schemas.openxmlformats.org/officeDocument/2006/relationships/image" Target="../media/image161.png"/><Relationship Id="rId89" Type="http://schemas.openxmlformats.org/officeDocument/2006/relationships/customXml" Target="../ink/ink713.xml"/><Relationship Id="rId112" Type="http://schemas.openxmlformats.org/officeDocument/2006/relationships/image" Target="../media/image183.png"/><Relationship Id="rId133" Type="http://schemas.openxmlformats.org/officeDocument/2006/relationships/customXml" Target="../ink/ink735.xml"/><Relationship Id="rId154" Type="http://schemas.openxmlformats.org/officeDocument/2006/relationships/image" Target="../media/image206.png"/><Relationship Id="rId175" Type="http://schemas.openxmlformats.org/officeDocument/2006/relationships/customXml" Target="../ink/ink756.xml"/><Relationship Id="rId196" Type="http://schemas.openxmlformats.org/officeDocument/2006/relationships/image" Target="../media/image223.png"/><Relationship Id="rId200" Type="http://schemas.openxmlformats.org/officeDocument/2006/relationships/image" Target="../media/image225.png"/><Relationship Id="rId16" Type="http://schemas.openxmlformats.org/officeDocument/2006/relationships/image" Target="../media/image134.png"/><Relationship Id="rId221" Type="http://schemas.openxmlformats.org/officeDocument/2006/relationships/customXml" Target="../ink/ink779.xml"/><Relationship Id="rId242" Type="http://schemas.openxmlformats.org/officeDocument/2006/relationships/image" Target="../media/image246.png"/><Relationship Id="rId37" Type="http://schemas.openxmlformats.org/officeDocument/2006/relationships/customXml" Target="../ink/ink687.xml"/><Relationship Id="rId58" Type="http://schemas.openxmlformats.org/officeDocument/2006/relationships/image" Target="../media/image156.png"/><Relationship Id="rId79" Type="http://schemas.openxmlformats.org/officeDocument/2006/relationships/customXml" Target="../ink/ink708.xml"/><Relationship Id="rId102" Type="http://schemas.openxmlformats.org/officeDocument/2006/relationships/image" Target="../media/image178.png"/><Relationship Id="rId123" Type="http://schemas.openxmlformats.org/officeDocument/2006/relationships/customXml" Target="../ink/ink730.xml"/><Relationship Id="rId144" Type="http://schemas.openxmlformats.org/officeDocument/2006/relationships/image" Target="../media/image201.png"/><Relationship Id="rId90" Type="http://schemas.openxmlformats.org/officeDocument/2006/relationships/image" Target="../media/image172.png"/><Relationship Id="rId165" Type="http://schemas.openxmlformats.org/officeDocument/2006/relationships/customXml" Target="../ink/ink751.xml"/><Relationship Id="rId186" Type="http://schemas.openxmlformats.org/officeDocument/2006/relationships/image" Target="../media/image218.png"/><Relationship Id="rId211" Type="http://schemas.openxmlformats.org/officeDocument/2006/relationships/customXml" Target="../ink/ink774.xml"/><Relationship Id="rId232" Type="http://schemas.openxmlformats.org/officeDocument/2006/relationships/image" Target="../media/image241.png"/><Relationship Id="rId27" Type="http://schemas.openxmlformats.org/officeDocument/2006/relationships/customXml" Target="../ink/ink682.xml"/><Relationship Id="rId48" Type="http://schemas.openxmlformats.org/officeDocument/2006/relationships/image" Target="../media/image149.png"/><Relationship Id="rId69" Type="http://schemas.openxmlformats.org/officeDocument/2006/relationships/customXml" Target="../ink/ink703.xml"/><Relationship Id="rId113" Type="http://schemas.openxmlformats.org/officeDocument/2006/relationships/customXml" Target="../ink/ink725.xml"/><Relationship Id="rId134" Type="http://schemas.openxmlformats.org/officeDocument/2006/relationships/image" Target="../media/image196.png"/><Relationship Id="rId80" Type="http://schemas.openxmlformats.org/officeDocument/2006/relationships/image" Target="../media/image167.png"/><Relationship Id="rId155" Type="http://schemas.openxmlformats.org/officeDocument/2006/relationships/customXml" Target="../ink/ink746.xml"/><Relationship Id="rId176" Type="http://schemas.openxmlformats.org/officeDocument/2006/relationships/image" Target="../media/image213.png"/><Relationship Id="rId197" Type="http://schemas.openxmlformats.org/officeDocument/2006/relationships/customXml" Target="../ink/ink767.xml"/><Relationship Id="rId201" Type="http://schemas.openxmlformats.org/officeDocument/2006/relationships/customXml" Target="../ink/ink769.xml"/><Relationship Id="rId222" Type="http://schemas.openxmlformats.org/officeDocument/2006/relationships/image" Target="../media/image236.png"/><Relationship Id="rId243" Type="http://schemas.openxmlformats.org/officeDocument/2006/relationships/customXml" Target="../ink/ink790.xml"/><Relationship Id="rId17" Type="http://schemas.openxmlformats.org/officeDocument/2006/relationships/customXml" Target="../ink/ink676.xml"/><Relationship Id="rId38" Type="http://schemas.openxmlformats.org/officeDocument/2006/relationships/image" Target="../media/image144.png"/><Relationship Id="rId59" Type="http://schemas.openxmlformats.org/officeDocument/2006/relationships/customXml" Target="../ink/ink698.xml"/><Relationship Id="rId103" Type="http://schemas.openxmlformats.org/officeDocument/2006/relationships/customXml" Target="../ink/ink720.xml"/><Relationship Id="rId124" Type="http://schemas.openxmlformats.org/officeDocument/2006/relationships/image" Target="../media/image189.png"/><Relationship Id="rId70" Type="http://schemas.openxmlformats.org/officeDocument/2006/relationships/image" Target="../media/image162.png"/><Relationship Id="rId91" Type="http://schemas.openxmlformats.org/officeDocument/2006/relationships/customXml" Target="../ink/ink714.xml"/><Relationship Id="rId145" Type="http://schemas.openxmlformats.org/officeDocument/2006/relationships/customXml" Target="../ink/ink741.xml"/><Relationship Id="rId166" Type="http://schemas.openxmlformats.org/officeDocument/2006/relationships/image" Target="../media/image195.png"/><Relationship Id="rId187" Type="http://schemas.openxmlformats.org/officeDocument/2006/relationships/customXml" Target="../ink/ink762.xml"/><Relationship Id="rId1" Type="http://schemas.openxmlformats.org/officeDocument/2006/relationships/slideLayout" Target="../slideLayouts/slideLayout12.xml"/><Relationship Id="rId212" Type="http://schemas.openxmlformats.org/officeDocument/2006/relationships/image" Target="../media/image231.png"/><Relationship Id="rId233" Type="http://schemas.openxmlformats.org/officeDocument/2006/relationships/customXml" Target="../ink/ink785.xml"/><Relationship Id="rId28" Type="http://schemas.openxmlformats.org/officeDocument/2006/relationships/image" Target="../media/image139.png"/><Relationship Id="rId49" Type="http://schemas.openxmlformats.org/officeDocument/2006/relationships/customXml" Target="../ink/ink693.xml"/><Relationship Id="rId114" Type="http://schemas.openxmlformats.org/officeDocument/2006/relationships/image" Target="../media/image184.png"/><Relationship Id="rId60" Type="http://schemas.openxmlformats.org/officeDocument/2006/relationships/image" Target="../media/image157.png"/><Relationship Id="rId81" Type="http://schemas.openxmlformats.org/officeDocument/2006/relationships/customXml" Target="../ink/ink709.xml"/><Relationship Id="rId135" Type="http://schemas.openxmlformats.org/officeDocument/2006/relationships/customXml" Target="../ink/ink736.xml"/><Relationship Id="rId156" Type="http://schemas.openxmlformats.org/officeDocument/2006/relationships/image" Target="../media/image207.png"/><Relationship Id="rId177" Type="http://schemas.openxmlformats.org/officeDocument/2006/relationships/customXml" Target="../ink/ink757.xml"/><Relationship Id="rId198" Type="http://schemas.openxmlformats.org/officeDocument/2006/relationships/image" Target="../media/image224.png"/><Relationship Id="rId202" Type="http://schemas.openxmlformats.org/officeDocument/2006/relationships/image" Target="../media/image226.png"/><Relationship Id="rId223" Type="http://schemas.openxmlformats.org/officeDocument/2006/relationships/customXml" Target="../ink/ink780.xml"/><Relationship Id="rId244" Type="http://schemas.openxmlformats.org/officeDocument/2006/relationships/image" Target="../media/image247.png"/><Relationship Id="rId18" Type="http://schemas.openxmlformats.org/officeDocument/2006/relationships/image" Target="../media/image135.png"/><Relationship Id="rId39" Type="http://schemas.openxmlformats.org/officeDocument/2006/relationships/customXml" Target="../ink/ink688.xml"/><Relationship Id="rId50" Type="http://schemas.openxmlformats.org/officeDocument/2006/relationships/image" Target="../media/image150.png"/><Relationship Id="rId104" Type="http://schemas.openxmlformats.org/officeDocument/2006/relationships/image" Target="../media/image179.png"/><Relationship Id="rId125" Type="http://schemas.openxmlformats.org/officeDocument/2006/relationships/customXml" Target="../ink/ink731.xml"/><Relationship Id="rId146" Type="http://schemas.openxmlformats.org/officeDocument/2006/relationships/image" Target="../media/image202.png"/><Relationship Id="rId167" Type="http://schemas.openxmlformats.org/officeDocument/2006/relationships/customXml" Target="../ink/ink752.xml"/><Relationship Id="rId188" Type="http://schemas.openxmlformats.org/officeDocument/2006/relationships/image" Target="../media/image219.png"/><Relationship Id="rId71" Type="http://schemas.openxmlformats.org/officeDocument/2006/relationships/customXml" Target="../ink/ink704.xml"/><Relationship Id="rId92" Type="http://schemas.openxmlformats.org/officeDocument/2006/relationships/image" Target="../media/image173.png"/><Relationship Id="rId213" Type="http://schemas.openxmlformats.org/officeDocument/2006/relationships/customXml" Target="../ink/ink775.xml"/><Relationship Id="rId234" Type="http://schemas.openxmlformats.org/officeDocument/2006/relationships/image" Target="../media/image242.png"/><Relationship Id="rId2" Type="http://schemas.openxmlformats.org/officeDocument/2006/relationships/image" Target="../media/image62.png"/><Relationship Id="rId29" Type="http://schemas.openxmlformats.org/officeDocument/2006/relationships/customXml" Target="../ink/ink683.xml"/><Relationship Id="rId40" Type="http://schemas.openxmlformats.org/officeDocument/2006/relationships/image" Target="../media/image145.png"/><Relationship Id="rId115" Type="http://schemas.openxmlformats.org/officeDocument/2006/relationships/customXml" Target="../ink/ink726.xml"/><Relationship Id="rId136" Type="http://schemas.openxmlformats.org/officeDocument/2006/relationships/image" Target="../media/image197.png"/><Relationship Id="rId157" Type="http://schemas.openxmlformats.org/officeDocument/2006/relationships/customXml" Target="../ink/ink747.xml"/><Relationship Id="rId178" Type="http://schemas.openxmlformats.org/officeDocument/2006/relationships/image" Target="../media/image214.png"/><Relationship Id="rId61" Type="http://schemas.openxmlformats.org/officeDocument/2006/relationships/customXml" Target="../ink/ink699.xml"/><Relationship Id="rId82" Type="http://schemas.openxmlformats.org/officeDocument/2006/relationships/image" Target="../media/image168.png"/><Relationship Id="rId199" Type="http://schemas.openxmlformats.org/officeDocument/2006/relationships/customXml" Target="../ink/ink768.xml"/><Relationship Id="rId203" Type="http://schemas.openxmlformats.org/officeDocument/2006/relationships/customXml" Target="../ink/ink770.xml"/><Relationship Id="rId19" Type="http://schemas.openxmlformats.org/officeDocument/2006/relationships/customXml" Target="../ink/ink677.xml"/><Relationship Id="rId224" Type="http://schemas.openxmlformats.org/officeDocument/2006/relationships/image" Target="../media/image237.png"/><Relationship Id="rId30" Type="http://schemas.openxmlformats.org/officeDocument/2006/relationships/image" Target="../media/image140.png"/><Relationship Id="rId105" Type="http://schemas.openxmlformats.org/officeDocument/2006/relationships/customXml" Target="../ink/ink721.xml"/><Relationship Id="rId126" Type="http://schemas.openxmlformats.org/officeDocument/2006/relationships/image" Target="../media/image190.png"/><Relationship Id="rId147" Type="http://schemas.openxmlformats.org/officeDocument/2006/relationships/customXml" Target="../ink/ink742.xml"/><Relationship Id="rId168" Type="http://schemas.openxmlformats.org/officeDocument/2006/relationships/image" Target="../media/image209.png"/><Relationship Id="rId51" Type="http://schemas.openxmlformats.org/officeDocument/2006/relationships/customXml" Target="../ink/ink694.xml"/><Relationship Id="rId72" Type="http://schemas.openxmlformats.org/officeDocument/2006/relationships/image" Target="../media/image163.png"/><Relationship Id="rId93" Type="http://schemas.openxmlformats.org/officeDocument/2006/relationships/customXml" Target="../ink/ink715.xml"/><Relationship Id="rId189" Type="http://schemas.openxmlformats.org/officeDocument/2006/relationships/customXml" Target="../ink/ink763.xml"/><Relationship Id="rId3" Type="http://schemas.openxmlformats.org/officeDocument/2006/relationships/customXml" Target="../ink/ink669.xml"/><Relationship Id="rId214" Type="http://schemas.openxmlformats.org/officeDocument/2006/relationships/image" Target="../media/image232.png"/><Relationship Id="rId235" Type="http://schemas.openxmlformats.org/officeDocument/2006/relationships/customXml" Target="../ink/ink786.xml"/><Relationship Id="rId116" Type="http://schemas.openxmlformats.org/officeDocument/2006/relationships/image" Target="../media/image185.png"/><Relationship Id="rId137" Type="http://schemas.openxmlformats.org/officeDocument/2006/relationships/customXml" Target="../ink/ink737.xml"/><Relationship Id="rId158" Type="http://schemas.openxmlformats.org/officeDocument/2006/relationships/image" Target="../media/image208.png"/><Relationship Id="rId20" Type="http://schemas.openxmlformats.org/officeDocument/2006/relationships/image" Target="../media/image136.png"/><Relationship Id="rId41" Type="http://schemas.openxmlformats.org/officeDocument/2006/relationships/customXml" Target="../ink/ink689.xml"/><Relationship Id="rId62" Type="http://schemas.openxmlformats.org/officeDocument/2006/relationships/image" Target="../media/image158.png"/><Relationship Id="rId83" Type="http://schemas.openxmlformats.org/officeDocument/2006/relationships/customXml" Target="../ink/ink710.xml"/><Relationship Id="rId179" Type="http://schemas.openxmlformats.org/officeDocument/2006/relationships/customXml" Target="../ink/ink758.xml"/><Relationship Id="rId190" Type="http://schemas.openxmlformats.org/officeDocument/2006/relationships/image" Target="../media/image220.png"/><Relationship Id="rId204" Type="http://schemas.openxmlformats.org/officeDocument/2006/relationships/image" Target="../media/image227.png"/><Relationship Id="rId225" Type="http://schemas.openxmlformats.org/officeDocument/2006/relationships/customXml" Target="../ink/ink781.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1.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4908.xml"/><Relationship Id="rId63" Type="http://schemas.openxmlformats.org/officeDocument/2006/relationships/image" Target="NULL"/><Relationship Id="rId84" Type="http://schemas.openxmlformats.org/officeDocument/2006/relationships/customXml" Target="../ink/ink14929.xml"/><Relationship Id="rId138" Type="http://schemas.openxmlformats.org/officeDocument/2006/relationships/customXml" Target="../ink/ink14956.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4903.xml"/><Relationship Id="rId53" Type="http://schemas.openxmlformats.org/officeDocument/2006/relationships/image" Target="NULL"/><Relationship Id="rId74" Type="http://schemas.openxmlformats.org/officeDocument/2006/relationships/customXml" Target="../ink/ink14924.xml"/><Relationship Id="rId128" Type="http://schemas.openxmlformats.org/officeDocument/2006/relationships/customXml" Target="../ink/ink14951.xml"/><Relationship Id="rId5" Type="http://schemas.openxmlformats.org/officeDocument/2006/relationships/image" Target="NULL"/><Relationship Id="rId90" Type="http://schemas.openxmlformats.org/officeDocument/2006/relationships/customXml" Target="../ink/ink14932.xml"/><Relationship Id="rId95" Type="http://schemas.openxmlformats.org/officeDocument/2006/relationships/image" Target="NULL"/><Relationship Id="rId22" Type="http://schemas.openxmlformats.org/officeDocument/2006/relationships/customXml" Target="../ink/ink14898.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4911.xml"/><Relationship Id="rId64" Type="http://schemas.openxmlformats.org/officeDocument/2006/relationships/customXml" Target="../ink/ink14919.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4946.xml"/><Relationship Id="rId134" Type="http://schemas.openxmlformats.org/officeDocument/2006/relationships/customXml" Target="../ink/ink14954.xml"/><Relationship Id="rId139" Type="http://schemas.openxmlformats.org/officeDocument/2006/relationships/image" Target="NULL"/><Relationship Id="rId80" Type="http://schemas.openxmlformats.org/officeDocument/2006/relationships/customXml" Target="../ink/ink14927.xml"/><Relationship Id="rId85" Type="http://schemas.openxmlformats.org/officeDocument/2006/relationships/image" Target="NULL"/><Relationship Id="rId12" Type="http://schemas.openxmlformats.org/officeDocument/2006/relationships/customXml" Target="../ink/ink14893.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4906.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4941.xml"/><Relationship Id="rId124" Type="http://schemas.openxmlformats.org/officeDocument/2006/relationships/customXml" Target="../ink/ink14949.xml"/><Relationship Id="rId129" Type="http://schemas.openxmlformats.org/officeDocument/2006/relationships/image" Target="NULL"/><Relationship Id="rId54" Type="http://schemas.openxmlformats.org/officeDocument/2006/relationships/customXml" Target="../ink/ink14914.xml"/><Relationship Id="rId70" Type="http://schemas.openxmlformats.org/officeDocument/2006/relationships/customXml" Target="../ink/ink14922.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4935.xml"/><Relationship Id="rId140" Type="http://schemas.openxmlformats.org/officeDocument/2006/relationships/customXml" Target="../ink/ink14957.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4890.xml"/><Relationship Id="rId23" Type="http://schemas.openxmlformats.org/officeDocument/2006/relationships/image" Target="NULL"/><Relationship Id="rId28" Type="http://schemas.openxmlformats.org/officeDocument/2006/relationships/customXml" Target="../ink/ink14901.xml"/><Relationship Id="rId49" Type="http://schemas.openxmlformats.org/officeDocument/2006/relationships/image" Target="NULL"/><Relationship Id="rId114" Type="http://schemas.openxmlformats.org/officeDocument/2006/relationships/customXml" Target="../ink/ink14944.xml"/><Relationship Id="rId119" Type="http://schemas.openxmlformats.org/officeDocument/2006/relationships/image" Target="NULL"/><Relationship Id="rId44" Type="http://schemas.openxmlformats.org/officeDocument/2006/relationships/customXml" Target="../ink/ink14909.xml"/><Relationship Id="rId60" Type="http://schemas.openxmlformats.org/officeDocument/2006/relationships/customXml" Target="../ink/ink14917.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4930.xml"/><Relationship Id="rId130" Type="http://schemas.openxmlformats.org/officeDocument/2006/relationships/customXml" Target="../ink/ink14952.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4896.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4904.xml"/><Relationship Id="rId50" Type="http://schemas.openxmlformats.org/officeDocument/2006/relationships/customXml" Target="../ink/ink14912.xml"/><Relationship Id="rId55" Type="http://schemas.openxmlformats.org/officeDocument/2006/relationships/image" Target="NULL"/><Relationship Id="rId76" Type="http://schemas.openxmlformats.org/officeDocument/2006/relationships/customXml" Target="../ink/ink14925.xml"/><Relationship Id="rId97" Type="http://schemas.openxmlformats.org/officeDocument/2006/relationships/image" Target="NULL"/><Relationship Id="rId104" Type="http://schemas.openxmlformats.org/officeDocument/2006/relationships/customXml" Target="../ink/ink14939.xml"/><Relationship Id="rId120" Type="http://schemas.openxmlformats.org/officeDocument/2006/relationships/customXml" Target="../ink/ink14947.xml"/><Relationship Id="rId125" Type="http://schemas.openxmlformats.org/officeDocument/2006/relationships/image" Target="NULL"/><Relationship Id="rId141"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4933.xml"/><Relationship Id="rId2" Type="http://schemas.openxmlformats.org/officeDocument/2006/relationships/customXml" Target="../ink/ink14888.xml"/><Relationship Id="rId29" Type="http://schemas.openxmlformats.org/officeDocument/2006/relationships/image" Target="NULL"/><Relationship Id="rId24" Type="http://schemas.openxmlformats.org/officeDocument/2006/relationships/customXml" Target="../ink/ink14899.xml"/><Relationship Id="rId40" Type="http://schemas.openxmlformats.org/officeDocument/2006/relationships/customXml" Target="../ink/ink14907.xml"/><Relationship Id="rId45" Type="http://schemas.openxmlformats.org/officeDocument/2006/relationships/image" Target="NULL"/><Relationship Id="rId66" Type="http://schemas.openxmlformats.org/officeDocument/2006/relationships/customXml" Target="../ink/ink14920.xml"/><Relationship Id="rId87" Type="http://schemas.openxmlformats.org/officeDocument/2006/relationships/image" Target="NULL"/><Relationship Id="rId110" Type="http://schemas.openxmlformats.org/officeDocument/2006/relationships/customXml" Target="../ink/ink14942.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4955.xml"/><Relationship Id="rId61" Type="http://schemas.openxmlformats.org/officeDocument/2006/relationships/image" Target="NULL"/><Relationship Id="rId82" Type="http://schemas.openxmlformats.org/officeDocument/2006/relationships/customXml" Target="../ink/ink14928.xml"/><Relationship Id="rId19" Type="http://schemas.openxmlformats.org/officeDocument/2006/relationships/image" Target="NULL"/><Relationship Id="rId14" Type="http://schemas.openxmlformats.org/officeDocument/2006/relationships/customXml" Target="../ink/ink14894.xml"/><Relationship Id="rId30" Type="http://schemas.openxmlformats.org/officeDocument/2006/relationships/customXml" Target="../ink/ink14902.xml"/><Relationship Id="rId35" Type="http://schemas.openxmlformats.org/officeDocument/2006/relationships/image" Target="NULL"/><Relationship Id="rId56" Type="http://schemas.openxmlformats.org/officeDocument/2006/relationships/customXml" Target="../ink/ink14915.xml"/><Relationship Id="rId77" Type="http://schemas.openxmlformats.org/officeDocument/2006/relationships/image" Target="NULL"/><Relationship Id="rId100" Type="http://schemas.openxmlformats.org/officeDocument/2006/relationships/customXml" Target="../ink/ink14937.xml"/><Relationship Id="rId105" Type="http://schemas.openxmlformats.org/officeDocument/2006/relationships/image" Target="NULL"/><Relationship Id="rId126" Type="http://schemas.openxmlformats.org/officeDocument/2006/relationships/customXml" Target="../ink/ink14950.xml"/><Relationship Id="rId8" Type="http://schemas.openxmlformats.org/officeDocument/2006/relationships/customXml" Target="../ink/ink14891.xml"/><Relationship Id="rId51" Type="http://schemas.openxmlformats.org/officeDocument/2006/relationships/image" Target="NULL"/><Relationship Id="rId72" Type="http://schemas.openxmlformats.org/officeDocument/2006/relationships/customXml" Target="../ink/ink14923.xml"/><Relationship Id="rId93" Type="http://schemas.openxmlformats.org/officeDocument/2006/relationships/image" Target="NULL"/><Relationship Id="rId98" Type="http://schemas.openxmlformats.org/officeDocument/2006/relationships/customXml" Target="../ink/ink14936.xml"/><Relationship Id="rId121" Type="http://schemas.openxmlformats.org/officeDocument/2006/relationships/image" Target="NULL"/><Relationship Id="rId142" Type="http://schemas.openxmlformats.org/officeDocument/2006/relationships/customXml" Target="../ink/ink14958.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4910.xml"/><Relationship Id="rId67" Type="http://schemas.openxmlformats.org/officeDocument/2006/relationships/image" Target="NULL"/><Relationship Id="rId116" Type="http://schemas.openxmlformats.org/officeDocument/2006/relationships/customXml" Target="../ink/ink14945.xml"/><Relationship Id="rId137" Type="http://schemas.openxmlformats.org/officeDocument/2006/relationships/image" Target="NULL"/><Relationship Id="rId20" Type="http://schemas.openxmlformats.org/officeDocument/2006/relationships/customXml" Target="../ink/ink14897.xml"/><Relationship Id="rId41" Type="http://schemas.openxmlformats.org/officeDocument/2006/relationships/image" Target="NULL"/><Relationship Id="rId62" Type="http://schemas.openxmlformats.org/officeDocument/2006/relationships/customXml" Target="../ink/ink14918.xml"/><Relationship Id="rId83" Type="http://schemas.openxmlformats.org/officeDocument/2006/relationships/image" Target="NULL"/><Relationship Id="rId88" Type="http://schemas.openxmlformats.org/officeDocument/2006/relationships/customXml" Target="../ink/ink14931.xml"/><Relationship Id="rId111" Type="http://schemas.openxmlformats.org/officeDocument/2006/relationships/image" Target="NULL"/><Relationship Id="rId132" Type="http://schemas.openxmlformats.org/officeDocument/2006/relationships/customXml" Target="../ink/ink14953.xml"/><Relationship Id="rId15" Type="http://schemas.openxmlformats.org/officeDocument/2006/relationships/image" Target="NULL"/><Relationship Id="rId36" Type="http://schemas.openxmlformats.org/officeDocument/2006/relationships/customXml" Target="../ink/ink14905.xml"/><Relationship Id="rId57" Type="http://schemas.openxmlformats.org/officeDocument/2006/relationships/image" Target="NULL"/><Relationship Id="rId106" Type="http://schemas.openxmlformats.org/officeDocument/2006/relationships/customXml" Target="../ink/ink14940.xml"/><Relationship Id="rId127" Type="http://schemas.openxmlformats.org/officeDocument/2006/relationships/image" Target="NULL"/><Relationship Id="rId10" Type="http://schemas.openxmlformats.org/officeDocument/2006/relationships/customXml" Target="../ink/ink14892.xml"/><Relationship Id="rId31" Type="http://schemas.openxmlformats.org/officeDocument/2006/relationships/image" Target="NULL"/><Relationship Id="rId52" Type="http://schemas.openxmlformats.org/officeDocument/2006/relationships/customXml" Target="../ink/ink14913.xml"/><Relationship Id="rId73" Type="http://schemas.openxmlformats.org/officeDocument/2006/relationships/image" Target="NULL"/><Relationship Id="rId78" Type="http://schemas.openxmlformats.org/officeDocument/2006/relationships/customXml" Target="../ink/ink14926.xml"/><Relationship Id="rId94" Type="http://schemas.openxmlformats.org/officeDocument/2006/relationships/customXml" Target="../ink/ink1493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4948.xml"/><Relationship Id="rId143" Type="http://schemas.openxmlformats.org/officeDocument/2006/relationships/image" Target="NULL"/><Relationship Id="rId4" Type="http://schemas.openxmlformats.org/officeDocument/2006/relationships/customXml" Target="../ink/ink14889.xml"/><Relationship Id="rId9" Type="http://schemas.openxmlformats.org/officeDocument/2006/relationships/image" Target="NULL"/><Relationship Id="rId26" Type="http://schemas.openxmlformats.org/officeDocument/2006/relationships/customXml" Target="../ink/ink14900.xml"/><Relationship Id="rId47" Type="http://schemas.openxmlformats.org/officeDocument/2006/relationships/image" Target="NULL"/><Relationship Id="rId68" Type="http://schemas.openxmlformats.org/officeDocument/2006/relationships/customXml" Target="../ink/ink14921.xml"/><Relationship Id="rId89" Type="http://schemas.openxmlformats.org/officeDocument/2006/relationships/image" Target="NULL"/><Relationship Id="rId112" Type="http://schemas.openxmlformats.org/officeDocument/2006/relationships/customXml" Target="../ink/ink14943.xml"/><Relationship Id="rId133" Type="http://schemas.openxmlformats.org/officeDocument/2006/relationships/image" Target="NULL"/><Relationship Id="rId16" Type="http://schemas.openxmlformats.org/officeDocument/2006/relationships/customXml" Target="../ink/ink14895.xml"/><Relationship Id="rId37" Type="http://schemas.openxmlformats.org/officeDocument/2006/relationships/image" Target="NULL"/><Relationship Id="rId58" Type="http://schemas.openxmlformats.org/officeDocument/2006/relationships/customXml" Target="../ink/ink14916.xml"/><Relationship Id="rId79" Type="http://schemas.openxmlformats.org/officeDocument/2006/relationships/image" Target="NULL"/><Relationship Id="rId102" Type="http://schemas.openxmlformats.org/officeDocument/2006/relationships/customXml" Target="../ink/ink14938.xml"/><Relationship Id="rId123" Type="http://schemas.openxmlformats.org/officeDocument/2006/relationships/image" Target="NULL"/><Relationship Id="rId144" Type="http://schemas.openxmlformats.org/officeDocument/2006/relationships/customXml" Target="../ink/ink14959.xml"/></Relationships>
</file>

<file path=ppt/slides/_rels/slide322.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4980.xml"/><Relationship Id="rId63" Type="http://schemas.openxmlformats.org/officeDocument/2006/relationships/image" Target="NULL"/><Relationship Id="rId84" Type="http://schemas.openxmlformats.org/officeDocument/2006/relationships/customXml" Target="../ink/ink15001.xml"/><Relationship Id="rId138" Type="http://schemas.openxmlformats.org/officeDocument/2006/relationships/customXml" Target="../ink/ink15028.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4975.xml"/><Relationship Id="rId53" Type="http://schemas.openxmlformats.org/officeDocument/2006/relationships/image" Target="NULL"/><Relationship Id="rId74" Type="http://schemas.openxmlformats.org/officeDocument/2006/relationships/customXml" Target="../ink/ink14996.xml"/><Relationship Id="rId128" Type="http://schemas.openxmlformats.org/officeDocument/2006/relationships/customXml" Target="../ink/ink15023.xml"/><Relationship Id="rId5" Type="http://schemas.openxmlformats.org/officeDocument/2006/relationships/image" Target="NULL"/><Relationship Id="rId90" Type="http://schemas.openxmlformats.org/officeDocument/2006/relationships/customXml" Target="../ink/ink15004.xml"/><Relationship Id="rId95" Type="http://schemas.openxmlformats.org/officeDocument/2006/relationships/image" Target="NULL"/><Relationship Id="rId22" Type="http://schemas.openxmlformats.org/officeDocument/2006/relationships/customXml" Target="../ink/ink14970.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4983.xml"/><Relationship Id="rId64" Type="http://schemas.openxmlformats.org/officeDocument/2006/relationships/customXml" Target="../ink/ink14991.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5018.xml"/><Relationship Id="rId134" Type="http://schemas.openxmlformats.org/officeDocument/2006/relationships/customXml" Target="../ink/ink15026.xml"/><Relationship Id="rId139" Type="http://schemas.openxmlformats.org/officeDocument/2006/relationships/image" Target="NULL"/><Relationship Id="rId80" Type="http://schemas.openxmlformats.org/officeDocument/2006/relationships/customXml" Target="../ink/ink14999.xml"/><Relationship Id="rId85" Type="http://schemas.openxmlformats.org/officeDocument/2006/relationships/image" Target="NULL"/><Relationship Id="rId12" Type="http://schemas.openxmlformats.org/officeDocument/2006/relationships/customXml" Target="../ink/ink14965.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4978.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013.xml"/><Relationship Id="rId124" Type="http://schemas.openxmlformats.org/officeDocument/2006/relationships/customXml" Target="../ink/ink15021.xml"/><Relationship Id="rId129" Type="http://schemas.openxmlformats.org/officeDocument/2006/relationships/image" Target="NULL"/><Relationship Id="rId54" Type="http://schemas.openxmlformats.org/officeDocument/2006/relationships/customXml" Target="../ink/ink14986.xml"/><Relationship Id="rId70" Type="http://schemas.openxmlformats.org/officeDocument/2006/relationships/customXml" Target="../ink/ink14994.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007.xml"/><Relationship Id="rId140" Type="http://schemas.openxmlformats.org/officeDocument/2006/relationships/customXml" Target="../ink/ink15029.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4962.xml"/><Relationship Id="rId23" Type="http://schemas.openxmlformats.org/officeDocument/2006/relationships/image" Target="NULL"/><Relationship Id="rId28" Type="http://schemas.openxmlformats.org/officeDocument/2006/relationships/customXml" Target="../ink/ink14973.xml"/><Relationship Id="rId49" Type="http://schemas.openxmlformats.org/officeDocument/2006/relationships/image" Target="NULL"/><Relationship Id="rId114" Type="http://schemas.openxmlformats.org/officeDocument/2006/relationships/customXml" Target="../ink/ink15016.xml"/><Relationship Id="rId119" Type="http://schemas.openxmlformats.org/officeDocument/2006/relationships/image" Target="NULL"/><Relationship Id="rId44" Type="http://schemas.openxmlformats.org/officeDocument/2006/relationships/customXml" Target="../ink/ink14981.xml"/><Relationship Id="rId60" Type="http://schemas.openxmlformats.org/officeDocument/2006/relationships/customXml" Target="../ink/ink14989.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002.xml"/><Relationship Id="rId130" Type="http://schemas.openxmlformats.org/officeDocument/2006/relationships/customXml" Target="../ink/ink15024.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4968.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4976.xml"/><Relationship Id="rId50" Type="http://schemas.openxmlformats.org/officeDocument/2006/relationships/customXml" Target="../ink/ink14984.xml"/><Relationship Id="rId55" Type="http://schemas.openxmlformats.org/officeDocument/2006/relationships/image" Target="NULL"/><Relationship Id="rId76" Type="http://schemas.openxmlformats.org/officeDocument/2006/relationships/customXml" Target="../ink/ink14997.xml"/><Relationship Id="rId97" Type="http://schemas.openxmlformats.org/officeDocument/2006/relationships/image" Target="NULL"/><Relationship Id="rId104" Type="http://schemas.openxmlformats.org/officeDocument/2006/relationships/customXml" Target="../ink/ink15011.xml"/><Relationship Id="rId120" Type="http://schemas.openxmlformats.org/officeDocument/2006/relationships/customXml" Target="../ink/ink15019.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005.xml"/><Relationship Id="rId2" Type="http://schemas.openxmlformats.org/officeDocument/2006/relationships/customXml" Target="../ink/ink14960.xml"/><Relationship Id="rId29" Type="http://schemas.openxmlformats.org/officeDocument/2006/relationships/image" Target="NULL"/><Relationship Id="rId24" Type="http://schemas.openxmlformats.org/officeDocument/2006/relationships/customXml" Target="../ink/ink14971.xml"/><Relationship Id="rId40" Type="http://schemas.openxmlformats.org/officeDocument/2006/relationships/customXml" Target="../ink/ink14979.xml"/><Relationship Id="rId45" Type="http://schemas.openxmlformats.org/officeDocument/2006/relationships/image" Target="NULL"/><Relationship Id="rId66" Type="http://schemas.openxmlformats.org/officeDocument/2006/relationships/customXml" Target="../ink/ink14992.xml"/><Relationship Id="rId87" Type="http://schemas.openxmlformats.org/officeDocument/2006/relationships/image" Target="NULL"/><Relationship Id="rId110" Type="http://schemas.openxmlformats.org/officeDocument/2006/relationships/customXml" Target="../ink/ink15014.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027.xml"/><Relationship Id="rId61" Type="http://schemas.openxmlformats.org/officeDocument/2006/relationships/image" Target="NULL"/><Relationship Id="rId82" Type="http://schemas.openxmlformats.org/officeDocument/2006/relationships/customXml" Target="../ink/ink15000.xml"/><Relationship Id="rId19" Type="http://schemas.openxmlformats.org/officeDocument/2006/relationships/image" Target="NULL"/><Relationship Id="rId14" Type="http://schemas.openxmlformats.org/officeDocument/2006/relationships/customXml" Target="../ink/ink14966.xml"/><Relationship Id="rId30" Type="http://schemas.openxmlformats.org/officeDocument/2006/relationships/customXml" Target="../ink/ink14974.xml"/><Relationship Id="rId35" Type="http://schemas.openxmlformats.org/officeDocument/2006/relationships/image" Target="NULL"/><Relationship Id="rId56" Type="http://schemas.openxmlformats.org/officeDocument/2006/relationships/customXml" Target="../ink/ink14987.xml"/><Relationship Id="rId77" Type="http://schemas.openxmlformats.org/officeDocument/2006/relationships/image" Target="NULL"/><Relationship Id="rId100" Type="http://schemas.openxmlformats.org/officeDocument/2006/relationships/customXml" Target="../ink/ink15009.xml"/><Relationship Id="rId105" Type="http://schemas.openxmlformats.org/officeDocument/2006/relationships/image" Target="NULL"/><Relationship Id="rId126" Type="http://schemas.openxmlformats.org/officeDocument/2006/relationships/customXml" Target="../ink/ink15022.xml"/><Relationship Id="rId8" Type="http://schemas.openxmlformats.org/officeDocument/2006/relationships/customXml" Target="../ink/ink14963.xml"/><Relationship Id="rId51" Type="http://schemas.openxmlformats.org/officeDocument/2006/relationships/image" Target="NULL"/><Relationship Id="rId72" Type="http://schemas.openxmlformats.org/officeDocument/2006/relationships/customXml" Target="../ink/ink14995.xml"/><Relationship Id="rId93" Type="http://schemas.openxmlformats.org/officeDocument/2006/relationships/image" Target="NULL"/><Relationship Id="rId98" Type="http://schemas.openxmlformats.org/officeDocument/2006/relationships/customXml" Target="../ink/ink15008.xml"/><Relationship Id="rId121" Type="http://schemas.openxmlformats.org/officeDocument/2006/relationships/image" Target="NULL"/><Relationship Id="rId142" Type="http://schemas.openxmlformats.org/officeDocument/2006/relationships/customXml" Target="../ink/ink15030.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4982.xml"/><Relationship Id="rId67" Type="http://schemas.openxmlformats.org/officeDocument/2006/relationships/image" Target="NULL"/><Relationship Id="rId116" Type="http://schemas.openxmlformats.org/officeDocument/2006/relationships/customXml" Target="../ink/ink15017.xml"/><Relationship Id="rId137" Type="http://schemas.openxmlformats.org/officeDocument/2006/relationships/image" Target="NULL"/><Relationship Id="rId20" Type="http://schemas.openxmlformats.org/officeDocument/2006/relationships/customXml" Target="../ink/ink14969.xml"/><Relationship Id="rId41" Type="http://schemas.openxmlformats.org/officeDocument/2006/relationships/image" Target="NULL"/><Relationship Id="rId62" Type="http://schemas.openxmlformats.org/officeDocument/2006/relationships/customXml" Target="../ink/ink14990.xml"/><Relationship Id="rId83" Type="http://schemas.openxmlformats.org/officeDocument/2006/relationships/image" Target="NULL"/><Relationship Id="rId88" Type="http://schemas.openxmlformats.org/officeDocument/2006/relationships/customXml" Target="../ink/ink15003.xml"/><Relationship Id="rId111" Type="http://schemas.openxmlformats.org/officeDocument/2006/relationships/image" Target="NULL"/><Relationship Id="rId132" Type="http://schemas.openxmlformats.org/officeDocument/2006/relationships/customXml" Target="../ink/ink15025.xml"/><Relationship Id="rId15" Type="http://schemas.openxmlformats.org/officeDocument/2006/relationships/image" Target="NULL"/><Relationship Id="rId36" Type="http://schemas.openxmlformats.org/officeDocument/2006/relationships/customXml" Target="../ink/ink14977.xml"/><Relationship Id="rId57" Type="http://schemas.openxmlformats.org/officeDocument/2006/relationships/image" Target="NULL"/><Relationship Id="rId106" Type="http://schemas.openxmlformats.org/officeDocument/2006/relationships/customXml" Target="../ink/ink15012.xml"/><Relationship Id="rId127" Type="http://schemas.openxmlformats.org/officeDocument/2006/relationships/image" Target="NULL"/><Relationship Id="rId10" Type="http://schemas.openxmlformats.org/officeDocument/2006/relationships/customXml" Target="../ink/ink14964.xml"/><Relationship Id="rId31" Type="http://schemas.openxmlformats.org/officeDocument/2006/relationships/image" Target="NULL"/><Relationship Id="rId52" Type="http://schemas.openxmlformats.org/officeDocument/2006/relationships/customXml" Target="../ink/ink14985.xml"/><Relationship Id="rId73" Type="http://schemas.openxmlformats.org/officeDocument/2006/relationships/image" Target="NULL"/><Relationship Id="rId78" Type="http://schemas.openxmlformats.org/officeDocument/2006/relationships/customXml" Target="../ink/ink14998.xml"/><Relationship Id="rId94" Type="http://schemas.openxmlformats.org/officeDocument/2006/relationships/customXml" Target="../ink/ink1500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020.xml"/><Relationship Id="rId143" Type="http://schemas.openxmlformats.org/officeDocument/2006/relationships/image" Target="NULL"/><Relationship Id="rId4" Type="http://schemas.openxmlformats.org/officeDocument/2006/relationships/customXml" Target="../ink/ink14961.xml"/><Relationship Id="rId9" Type="http://schemas.openxmlformats.org/officeDocument/2006/relationships/image" Target="NULL"/><Relationship Id="rId26" Type="http://schemas.openxmlformats.org/officeDocument/2006/relationships/customXml" Target="../ink/ink14972.xml"/><Relationship Id="rId47" Type="http://schemas.openxmlformats.org/officeDocument/2006/relationships/image" Target="NULL"/><Relationship Id="rId68" Type="http://schemas.openxmlformats.org/officeDocument/2006/relationships/customXml" Target="../ink/ink14993.xml"/><Relationship Id="rId89" Type="http://schemas.openxmlformats.org/officeDocument/2006/relationships/image" Target="NULL"/><Relationship Id="rId112" Type="http://schemas.openxmlformats.org/officeDocument/2006/relationships/customXml" Target="../ink/ink15015.xml"/><Relationship Id="rId133" Type="http://schemas.openxmlformats.org/officeDocument/2006/relationships/image" Target="NULL"/><Relationship Id="rId16" Type="http://schemas.openxmlformats.org/officeDocument/2006/relationships/customXml" Target="../ink/ink14967.xml"/><Relationship Id="rId37" Type="http://schemas.openxmlformats.org/officeDocument/2006/relationships/image" Target="NULL"/><Relationship Id="rId58" Type="http://schemas.openxmlformats.org/officeDocument/2006/relationships/customXml" Target="../ink/ink14988.xml"/><Relationship Id="rId79" Type="http://schemas.openxmlformats.org/officeDocument/2006/relationships/image" Target="NULL"/><Relationship Id="rId102" Type="http://schemas.openxmlformats.org/officeDocument/2006/relationships/customXml" Target="../ink/ink15010.xml"/><Relationship Id="rId123" Type="http://schemas.openxmlformats.org/officeDocument/2006/relationships/image" Target="NULL"/><Relationship Id="rId144" Type="http://schemas.openxmlformats.org/officeDocument/2006/relationships/customXml" Target="../ink/ink15031.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4.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052.xml"/><Relationship Id="rId63" Type="http://schemas.openxmlformats.org/officeDocument/2006/relationships/image" Target="NULL"/><Relationship Id="rId84" Type="http://schemas.openxmlformats.org/officeDocument/2006/relationships/customXml" Target="../ink/ink15073.xml"/><Relationship Id="rId138" Type="http://schemas.openxmlformats.org/officeDocument/2006/relationships/customXml" Target="../ink/ink15100.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047.xml"/><Relationship Id="rId53" Type="http://schemas.openxmlformats.org/officeDocument/2006/relationships/image" Target="NULL"/><Relationship Id="rId74" Type="http://schemas.openxmlformats.org/officeDocument/2006/relationships/customXml" Target="../ink/ink15068.xml"/><Relationship Id="rId128" Type="http://schemas.openxmlformats.org/officeDocument/2006/relationships/customXml" Target="../ink/ink15095.xml"/><Relationship Id="rId5" Type="http://schemas.openxmlformats.org/officeDocument/2006/relationships/image" Target="NULL"/><Relationship Id="rId90" Type="http://schemas.openxmlformats.org/officeDocument/2006/relationships/customXml" Target="../ink/ink15076.xml"/><Relationship Id="rId95" Type="http://schemas.openxmlformats.org/officeDocument/2006/relationships/image" Target="NULL"/><Relationship Id="rId22" Type="http://schemas.openxmlformats.org/officeDocument/2006/relationships/customXml" Target="../ink/ink15042.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055.xml"/><Relationship Id="rId64" Type="http://schemas.openxmlformats.org/officeDocument/2006/relationships/customXml" Target="../ink/ink15063.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5090.xml"/><Relationship Id="rId134" Type="http://schemas.openxmlformats.org/officeDocument/2006/relationships/customXml" Target="../ink/ink15098.xml"/><Relationship Id="rId139" Type="http://schemas.openxmlformats.org/officeDocument/2006/relationships/image" Target="NULL"/><Relationship Id="rId80" Type="http://schemas.openxmlformats.org/officeDocument/2006/relationships/customXml" Target="../ink/ink15071.xml"/><Relationship Id="rId85" Type="http://schemas.openxmlformats.org/officeDocument/2006/relationships/image" Target="NULL"/><Relationship Id="rId12" Type="http://schemas.openxmlformats.org/officeDocument/2006/relationships/customXml" Target="../ink/ink15037.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5050.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085.xml"/><Relationship Id="rId124" Type="http://schemas.openxmlformats.org/officeDocument/2006/relationships/customXml" Target="../ink/ink15093.xml"/><Relationship Id="rId129" Type="http://schemas.openxmlformats.org/officeDocument/2006/relationships/image" Target="NULL"/><Relationship Id="rId54" Type="http://schemas.openxmlformats.org/officeDocument/2006/relationships/customXml" Target="../ink/ink15058.xml"/><Relationship Id="rId70" Type="http://schemas.openxmlformats.org/officeDocument/2006/relationships/customXml" Target="../ink/ink15066.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079.xml"/><Relationship Id="rId140" Type="http://schemas.openxmlformats.org/officeDocument/2006/relationships/customXml" Target="../ink/ink15101.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034.xml"/><Relationship Id="rId23" Type="http://schemas.openxmlformats.org/officeDocument/2006/relationships/image" Target="NULL"/><Relationship Id="rId28" Type="http://schemas.openxmlformats.org/officeDocument/2006/relationships/customXml" Target="../ink/ink15045.xml"/><Relationship Id="rId49" Type="http://schemas.openxmlformats.org/officeDocument/2006/relationships/image" Target="NULL"/><Relationship Id="rId114" Type="http://schemas.openxmlformats.org/officeDocument/2006/relationships/customXml" Target="../ink/ink15088.xml"/><Relationship Id="rId119" Type="http://schemas.openxmlformats.org/officeDocument/2006/relationships/image" Target="NULL"/><Relationship Id="rId44" Type="http://schemas.openxmlformats.org/officeDocument/2006/relationships/customXml" Target="../ink/ink15053.xml"/><Relationship Id="rId60" Type="http://schemas.openxmlformats.org/officeDocument/2006/relationships/customXml" Target="../ink/ink15061.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074.xml"/><Relationship Id="rId130" Type="http://schemas.openxmlformats.org/officeDocument/2006/relationships/customXml" Target="../ink/ink15096.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040.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048.xml"/><Relationship Id="rId50" Type="http://schemas.openxmlformats.org/officeDocument/2006/relationships/customXml" Target="../ink/ink15056.xml"/><Relationship Id="rId55" Type="http://schemas.openxmlformats.org/officeDocument/2006/relationships/image" Target="NULL"/><Relationship Id="rId76" Type="http://schemas.openxmlformats.org/officeDocument/2006/relationships/customXml" Target="../ink/ink15069.xml"/><Relationship Id="rId97" Type="http://schemas.openxmlformats.org/officeDocument/2006/relationships/image" Target="NULL"/><Relationship Id="rId104" Type="http://schemas.openxmlformats.org/officeDocument/2006/relationships/customXml" Target="../ink/ink15083.xml"/><Relationship Id="rId120" Type="http://schemas.openxmlformats.org/officeDocument/2006/relationships/customXml" Target="../ink/ink15091.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077.xml"/><Relationship Id="rId2" Type="http://schemas.openxmlformats.org/officeDocument/2006/relationships/customXml" Target="../ink/ink15032.xml"/><Relationship Id="rId29" Type="http://schemas.openxmlformats.org/officeDocument/2006/relationships/image" Target="NULL"/><Relationship Id="rId24" Type="http://schemas.openxmlformats.org/officeDocument/2006/relationships/customXml" Target="../ink/ink15043.xml"/><Relationship Id="rId40" Type="http://schemas.openxmlformats.org/officeDocument/2006/relationships/customXml" Target="../ink/ink15051.xml"/><Relationship Id="rId45" Type="http://schemas.openxmlformats.org/officeDocument/2006/relationships/image" Target="NULL"/><Relationship Id="rId66" Type="http://schemas.openxmlformats.org/officeDocument/2006/relationships/customXml" Target="../ink/ink15064.xml"/><Relationship Id="rId87" Type="http://schemas.openxmlformats.org/officeDocument/2006/relationships/image" Target="NULL"/><Relationship Id="rId110" Type="http://schemas.openxmlformats.org/officeDocument/2006/relationships/customXml" Target="../ink/ink15086.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099.xml"/><Relationship Id="rId61" Type="http://schemas.openxmlformats.org/officeDocument/2006/relationships/image" Target="NULL"/><Relationship Id="rId82" Type="http://schemas.openxmlformats.org/officeDocument/2006/relationships/customXml" Target="../ink/ink15072.xml"/><Relationship Id="rId19" Type="http://schemas.openxmlformats.org/officeDocument/2006/relationships/image" Target="NULL"/><Relationship Id="rId14" Type="http://schemas.openxmlformats.org/officeDocument/2006/relationships/customXml" Target="../ink/ink15038.xml"/><Relationship Id="rId30" Type="http://schemas.openxmlformats.org/officeDocument/2006/relationships/customXml" Target="../ink/ink15046.xml"/><Relationship Id="rId35" Type="http://schemas.openxmlformats.org/officeDocument/2006/relationships/image" Target="NULL"/><Relationship Id="rId56" Type="http://schemas.openxmlformats.org/officeDocument/2006/relationships/customXml" Target="../ink/ink15059.xml"/><Relationship Id="rId77" Type="http://schemas.openxmlformats.org/officeDocument/2006/relationships/image" Target="NULL"/><Relationship Id="rId100" Type="http://schemas.openxmlformats.org/officeDocument/2006/relationships/customXml" Target="../ink/ink15081.xml"/><Relationship Id="rId105" Type="http://schemas.openxmlformats.org/officeDocument/2006/relationships/image" Target="NULL"/><Relationship Id="rId126" Type="http://schemas.openxmlformats.org/officeDocument/2006/relationships/customXml" Target="../ink/ink15094.xml"/><Relationship Id="rId8" Type="http://schemas.openxmlformats.org/officeDocument/2006/relationships/customXml" Target="../ink/ink15035.xml"/><Relationship Id="rId51" Type="http://schemas.openxmlformats.org/officeDocument/2006/relationships/image" Target="NULL"/><Relationship Id="rId72" Type="http://schemas.openxmlformats.org/officeDocument/2006/relationships/customXml" Target="../ink/ink15067.xml"/><Relationship Id="rId93" Type="http://schemas.openxmlformats.org/officeDocument/2006/relationships/image" Target="NULL"/><Relationship Id="rId98" Type="http://schemas.openxmlformats.org/officeDocument/2006/relationships/customXml" Target="../ink/ink15080.xml"/><Relationship Id="rId121" Type="http://schemas.openxmlformats.org/officeDocument/2006/relationships/image" Target="NULL"/><Relationship Id="rId142" Type="http://schemas.openxmlformats.org/officeDocument/2006/relationships/customXml" Target="../ink/ink15102.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054.xml"/><Relationship Id="rId67" Type="http://schemas.openxmlformats.org/officeDocument/2006/relationships/image" Target="NULL"/><Relationship Id="rId116" Type="http://schemas.openxmlformats.org/officeDocument/2006/relationships/customXml" Target="../ink/ink15089.xml"/><Relationship Id="rId137" Type="http://schemas.openxmlformats.org/officeDocument/2006/relationships/image" Target="NULL"/><Relationship Id="rId20" Type="http://schemas.openxmlformats.org/officeDocument/2006/relationships/customXml" Target="../ink/ink15041.xml"/><Relationship Id="rId41" Type="http://schemas.openxmlformats.org/officeDocument/2006/relationships/image" Target="NULL"/><Relationship Id="rId62" Type="http://schemas.openxmlformats.org/officeDocument/2006/relationships/customXml" Target="../ink/ink15062.xml"/><Relationship Id="rId83" Type="http://schemas.openxmlformats.org/officeDocument/2006/relationships/image" Target="NULL"/><Relationship Id="rId88" Type="http://schemas.openxmlformats.org/officeDocument/2006/relationships/customXml" Target="../ink/ink15075.xml"/><Relationship Id="rId111" Type="http://schemas.openxmlformats.org/officeDocument/2006/relationships/image" Target="NULL"/><Relationship Id="rId132" Type="http://schemas.openxmlformats.org/officeDocument/2006/relationships/customXml" Target="../ink/ink15097.xml"/><Relationship Id="rId15" Type="http://schemas.openxmlformats.org/officeDocument/2006/relationships/image" Target="NULL"/><Relationship Id="rId36" Type="http://schemas.openxmlformats.org/officeDocument/2006/relationships/customXml" Target="../ink/ink15049.xml"/><Relationship Id="rId57" Type="http://schemas.openxmlformats.org/officeDocument/2006/relationships/image" Target="NULL"/><Relationship Id="rId106" Type="http://schemas.openxmlformats.org/officeDocument/2006/relationships/customXml" Target="../ink/ink15084.xml"/><Relationship Id="rId127" Type="http://schemas.openxmlformats.org/officeDocument/2006/relationships/image" Target="NULL"/><Relationship Id="rId10" Type="http://schemas.openxmlformats.org/officeDocument/2006/relationships/customXml" Target="../ink/ink15036.xml"/><Relationship Id="rId31" Type="http://schemas.openxmlformats.org/officeDocument/2006/relationships/image" Target="NULL"/><Relationship Id="rId52" Type="http://schemas.openxmlformats.org/officeDocument/2006/relationships/customXml" Target="../ink/ink15057.xml"/><Relationship Id="rId73" Type="http://schemas.openxmlformats.org/officeDocument/2006/relationships/image" Target="NULL"/><Relationship Id="rId78" Type="http://schemas.openxmlformats.org/officeDocument/2006/relationships/customXml" Target="../ink/ink15070.xml"/><Relationship Id="rId94" Type="http://schemas.openxmlformats.org/officeDocument/2006/relationships/customXml" Target="../ink/ink15078.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092.xml"/><Relationship Id="rId143" Type="http://schemas.openxmlformats.org/officeDocument/2006/relationships/image" Target="NULL"/><Relationship Id="rId4" Type="http://schemas.openxmlformats.org/officeDocument/2006/relationships/customXml" Target="../ink/ink15033.xml"/><Relationship Id="rId9" Type="http://schemas.openxmlformats.org/officeDocument/2006/relationships/image" Target="NULL"/><Relationship Id="rId26" Type="http://schemas.openxmlformats.org/officeDocument/2006/relationships/customXml" Target="../ink/ink15044.xml"/><Relationship Id="rId47" Type="http://schemas.openxmlformats.org/officeDocument/2006/relationships/image" Target="NULL"/><Relationship Id="rId68" Type="http://schemas.openxmlformats.org/officeDocument/2006/relationships/customXml" Target="../ink/ink15065.xml"/><Relationship Id="rId89" Type="http://schemas.openxmlformats.org/officeDocument/2006/relationships/image" Target="NULL"/><Relationship Id="rId112" Type="http://schemas.openxmlformats.org/officeDocument/2006/relationships/customXml" Target="../ink/ink15087.xml"/><Relationship Id="rId133" Type="http://schemas.openxmlformats.org/officeDocument/2006/relationships/image" Target="NULL"/><Relationship Id="rId16" Type="http://schemas.openxmlformats.org/officeDocument/2006/relationships/customXml" Target="../ink/ink15039.xml"/><Relationship Id="rId37" Type="http://schemas.openxmlformats.org/officeDocument/2006/relationships/image" Target="NULL"/><Relationship Id="rId58" Type="http://schemas.openxmlformats.org/officeDocument/2006/relationships/customXml" Target="../ink/ink15060.xml"/><Relationship Id="rId79" Type="http://schemas.openxmlformats.org/officeDocument/2006/relationships/image" Target="NULL"/><Relationship Id="rId102" Type="http://schemas.openxmlformats.org/officeDocument/2006/relationships/customXml" Target="../ink/ink15082.xml"/><Relationship Id="rId123" Type="http://schemas.openxmlformats.org/officeDocument/2006/relationships/image" Target="NULL"/><Relationship Id="rId144" Type="http://schemas.openxmlformats.org/officeDocument/2006/relationships/customXml" Target="../ink/ink15103.xml"/></Relationships>
</file>

<file path=ppt/slides/_rels/slide325.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124.xml"/><Relationship Id="rId63" Type="http://schemas.openxmlformats.org/officeDocument/2006/relationships/image" Target="NULL"/><Relationship Id="rId84" Type="http://schemas.openxmlformats.org/officeDocument/2006/relationships/customXml" Target="../ink/ink15145.xml"/><Relationship Id="rId138" Type="http://schemas.openxmlformats.org/officeDocument/2006/relationships/customXml" Target="../ink/ink15172.xml"/><Relationship Id="rId170" Type="http://schemas.openxmlformats.org/officeDocument/2006/relationships/customXml" Target="../ink/ink15177.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119.xml"/><Relationship Id="rId53" Type="http://schemas.openxmlformats.org/officeDocument/2006/relationships/image" Target="NULL"/><Relationship Id="rId74" Type="http://schemas.openxmlformats.org/officeDocument/2006/relationships/customXml" Target="../ink/ink15140.xml"/><Relationship Id="rId128" Type="http://schemas.openxmlformats.org/officeDocument/2006/relationships/customXml" Target="../ink/ink15167.xml"/><Relationship Id="rId5" Type="http://schemas.openxmlformats.org/officeDocument/2006/relationships/image" Target="NULL"/><Relationship Id="rId95" Type="http://schemas.openxmlformats.org/officeDocument/2006/relationships/image" Target="NULL"/><Relationship Id="rId181" Type="http://schemas.openxmlformats.org/officeDocument/2006/relationships/image" Target="NULL"/><Relationship Id="rId216" Type="http://schemas.openxmlformats.org/officeDocument/2006/relationships/customXml" Target="../ink/ink15200.xml"/><Relationship Id="rId22" Type="http://schemas.openxmlformats.org/officeDocument/2006/relationships/customXml" Target="../ink/ink15114.xml"/><Relationship Id="rId43" Type="http://schemas.openxmlformats.org/officeDocument/2006/relationships/image" Target="NULL"/><Relationship Id="rId64" Type="http://schemas.openxmlformats.org/officeDocument/2006/relationships/customXml" Target="../ink/ink15135.xml"/><Relationship Id="rId118" Type="http://schemas.openxmlformats.org/officeDocument/2006/relationships/customXml" Target="../ink/ink15162.xml"/><Relationship Id="rId139" Type="http://schemas.openxmlformats.org/officeDocument/2006/relationships/image" Target="NULL"/><Relationship Id="rId85" Type="http://schemas.openxmlformats.org/officeDocument/2006/relationships/image" Target="NULL"/><Relationship Id="rId171" Type="http://schemas.openxmlformats.org/officeDocument/2006/relationships/image" Target="NULL"/><Relationship Id="rId192" Type="http://schemas.openxmlformats.org/officeDocument/2006/relationships/customXml" Target="../ink/ink15188.xml"/><Relationship Id="rId206" Type="http://schemas.openxmlformats.org/officeDocument/2006/relationships/customXml" Target="../ink/ink15195.xml"/><Relationship Id="rId12" Type="http://schemas.openxmlformats.org/officeDocument/2006/relationships/customXml" Target="../ink/ink15109.xml"/><Relationship Id="rId33" Type="http://schemas.openxmlformats.org/officeDocument/2006/relationships/image" Target="NULL"/><Relationship Id="rId108" Type="http://schemas.openxmlformats.org/officeDocument/2006/relationships/customXml" Target="../ink/ink15157.xml"/><Relationship Id="rId129" Type="http://schemas.openxmlformats.org/officeDocument/2006/relationships/image" Target="NULL"/><Relationship Id="rId54" Type="http://schemas.openxmlformats.org/officeDocument/2006/relationships/customXml" Target="../ink/ink15130.xml"/><Relationship Id="rId75" Type="http://schemas.openxmlformats.org/officeDocument/2006/relationships/image" Target="NULL"/><Relationship Id="rId96" Type="http://schemas.openxmlformats.org/officeDocument/2006/relationships/customXml" Target="../ink/ink15151.xml"/><Relationship Id="rId140" Type="http://schemas.openxmlformats.org/officeDocument/2006/relationships/customXml" Target="../ink/ink15173.xml"/><Relationship Id="rId182" Type="http://schemas.openxmlformats.org/officeDocument/2006/relationships/customXml" Target="../ink/ink15183.xml"/><Relationship Id="rId217" Type="http://schemas.openxmlformats.org/officeDocument/2006/relationships/image" Target="NULL"/><Relationship Id="rId6" Type="http://schemas.openxmlformats.org/officeDocument/2006/relationships/customXml" Target="../ink/ink15106.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5125.xml"/><Relationship Id="rId65" Type="http://schemas.openxmlformats.org/officeDocument/2006/relationships/image" Target="NULL"/><Relationship Id="rId86" Type="http://schemas.openxmlformats.org/officeDocument/2006/relationships/customXml" Target="../ink/ink15146.xml"/><Relationship Id="rId130" Type="http://schemas.openxmlformats.org/officeDocument/2006/relationships/customXml" Target="../ink/ink15168.xml"/><Relationship Id="rId172" Type="http://schemas.openxmlformats.org/officeDocument/2006/relationships/customXml" Target="../ink/ink15178.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120.xml"/><Relationship Id="rId55" Type="http://schemas.openxmlformats.org/officeDocument/2006/relationships/image" Target="NULL"/><Relationship Id="rId76" Type="http://schemas.openxmlformats.org/officeDocument/2006/relationships/customXml" Target="../ink/ink15141.xml"/><Relationship Id="rId97" Type="http://schemas.openxmlformats.org/officeDocument/2006/relationships/image" Target="NULL"/><Relationship Id="rId120" Type="http://schemas.openxmlformats.org/officeDocument/2006/relationships/customXml" Target="../ink/ink15163.xml"/><Relationship Id="rId141"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149.xml"/><Relationship Id="rId183" Type="http://schemas.openxmlformats.org/officeDocument/2006/relationships/image" Target="NULL"/><Relationship Id="rId213" Type="http://schemas.openxmlformats.org/officeDocument/2006/relationships/image" Target="NULL"/><Relationship Id="rId218" Type="http://schemas.openxmlformats.org/officeDocument/2006/relationships/customXml" Target="../ink/ink15201.xml"/><Relationship Id="rId2" Type="http://schemas.openxmlformats.org/officeDocument/2006/relationships/customXml" Target="../ink/ink15104.xml"/><Relationship Id="rId29" Type="http://schemas.openxmlformats.org/officeDocument/2006/relationships/image" Target="NULL"/><Relationship Id="rId24" Type="http://schemas.openxmlformats.org/officeDocument/2006/relationships/customXml" Target="../ink/ink15115.xml"/><Relationship Id="rId40" Type="http://schemas.openxmlformats.org/officeDocument/2006/relationships/customXml" Target="../ink/ink15123.xml"/><Relationship Id="rId45" Type="http://schemas.openxmlformats.org/officeDocument/2006/relationships/image" Target="NULL"/><Relationship Id="rId66" Type="http://schemas.openxmlformats.org/officeDocument/2006/relationships/customXml" Target="../ink/ink15136.xml"/><Relationship Id="rId87" Type="http://schemas.openxmlformats.org/officeDocument/2006/relationships/image" Target="NULL"/><Relationship Id="rId110" Type="http://schemas.openxmlformats.org/officeDocument/2006/relationships/customXml" Target="../ink/ink15158.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171.xml"/><Relationship Id="rId178" Type="http://schemas.openxmlformats.org/officeDocument/2006/relationships/customXml" Target="../ink/ink15181.xml"/><Relationship Id="rId61" Type="http://schemas.openxmlformats.org/officeDocument/2006/relationships/image" Target="NULL"/><Relationship Id="rId82" Type="http://schemas.openxmlformats.org/officeDocument/2006/relationships/customXml" Target="../ink/ink15144.xml"/><Relationship Id="rId173" Type="http://schemas.openxmlformats.org/officeDocument/2006/relationships/image" Target="NULL"/><Relationship Id="rId194" Type="http://schemas.openxmlformats.org/officeDocument/2006/relationships/customXml" Target="../ink/ink15189.xml"/><Relationship Id="rId199" Type="http://schemas.openxmlformats.org/officeDocument/2006/relationships/image" Target="NULL"/><Relationship Id="rId203" Type="http://schemas.openxmlformats.org/officeDocument/2006/relationships/image" Target="NULL"/><Relationship Id="rId208" Type="http://schemas.openxmlformats.org/officeDocument/2006/relationships/customXml" Target="../ink/ink15196.xml"/><Relationship Id="rId19" Type="http://schemas.openxmlformats.org/officeDocument/2006/relationships/image" Target="NULL"/><Relationship Id="rId14" Type="http://schemas.openxmlformats.org/officeDocument/2006/relationships/customXml" Target="../ink/ink15110.xml"/><Relationship Id="rId30" Type="http://schemas.openxmlformats.org/officeDocument/2006/relationships/customXml" Target="../ink/ink15118.xml"/><Relationship Id="rId35" Type="http://schemas.openxmlformats.org/officeDocument/2006/relationships/image" Target="NULL"/><Relationship Id="rId56" Type="http://schemas.openxmlformats.org/officeDocument/2006/relationships/customXml" Target="../ink/ink15131.xml"/><Relationship Id="rId77" Type="http://schemas.openxmlformats.org/officeDocument/2006/relationships/image" Target="NULL"/><Relationship Id="rId100" Type="http://schemas.openxmlformats.org/officeDocument/2006/relationships/customXml" Target="../ink/ink15153.xml"/><Relationship Id="rId105" Type="http://schemas.openxmlformats.org/officeDocument/2006/relationships/image" Target="NULL"/><Relationship Id="rId126" Type="http://schemas.openxmlformats.org/officeDocument/2006/relationships/customXml" Target="../ink/ink15166.xml"/><Relationship Id="rId168" Type="http://schemas.openxmlformats.org/officeDocument/2006/relationships/customXml" Target="../ink/ink15176.xml"/><Relationship Id="rId8" Type="http://schemas.openxmlformats.org/officeDocument/2006/relationships/customXml" Target="../ink/ink15107.xml"/><Relationship Id="rId51" Type="http://schemas.openxmlformats.org/officeDocument/2006/relationships/image" Target="NULL"/><Relationship Id="rId72" Type="http://schemas.openxmlformats.org/officeDocument/2006/relationships/customXml" Target="../ink/ink15139.xml"/><Relationship Id="rId93" Type="http://schemas.openxmlformats.org/officeDocument/2006/relationships/image" Target="NULL"/><Relationship Id="rId98" Type="http://schemas.openxmlformats.org/officeDocument/2006/relationships/customXml" Target="../ink/ink15152.xml"/><Relationship Id="rId121" Type="http://schemas.openxmlformats.org/officeDocument/2006/relationships/image" Target="NULL"/><Relationship Id="rId142" Type="http://schemas.openxmlformats.org/officeDocument/2006/relationships/customXml" Target="../ink/ink15174.xml"/><Relationship Id="rId184" Type="http://schemas.openxmlformats.org/officeDocument/2006/relationships/customXml" Target="../ink/ink15184.xml"/><Relationship Id="rId189" Type="http://schemas.openxmlformats.org/officeDocument/2006/relationships/image" Target="NULL"/><Relationship Id="rId21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15199.xml"/><Relationship Id="rId25" Type="http://schemas.openxmlformats.org/officeDocument/2006/relationships/image" Target="NULL"/><Relationship Id="rId46" Type="http://schemas.openxmlformats.org/officeDocument/2006/relationships/customXml" Target="../ink/ink15126.xml"/><Relationship Id="rId67" Type="http://schemas.openxmlformats.org/officeDocument/2006/relationships/image" Target="NULL"/><Relationship Id="rId116" Type="http://schemas.openxmlformats.org/officeDocument/2006/relationships/customXml" Target="../ink/ink15161.xml"/><Relationship Id="rId137" Type="http://schemas.openxmlformats.org/officeDocument/2006/relationships/image" Target="NULL"/><Relationship Id="rId20" Type="http://schemas.openxmlformats.org/officeDocument/2006/relationships/customXml" Target="../ink/ink15113.xml"/><Relationship Id="rId41" Type="http://schemas.openxmlformats.org/officeDocument/2006/relationships/image" Target="NULL"/><Relationship Id="rId62" Type="http://schemas.openxmlformats.org/officeDocument/2006/relationships/customXml" Target="../ink/ink15134.xml"/><Relationship Id="rId83" Type="http://schemas.openxmlformats.org/officeDocument/2006/relationships/image" Target="NULL"/><Relationship Id="rId88" Type="http://schemas.openxmlformats.org/officeDocument/2006/relationships/customXml" Target="../ink/ink15147.xml"/><Relationship Id="rId111" Type="http://schemas.openxmlformats.org/officeDocument/2006/relationships/image" Target="NULL"/><Relationship Id="rId132" Type="http://schemas.openxmlformats.org/officeDocument/2006/relationships/customXml" Target="../ink/ink15169.xml"/><Relationship Id="rId174" Type="http://schemas.openxmlformats.org/officeDocument/2006/relationships/customXml" Target="../ink/ink15179.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15187.xml"/><Relationship Id="rId204" Type="http://schemas.openxmlformats.org/officeDocument/2006/relationships/customXml" Target="../ink/ink15194.xml"/><Relationship Id="rId220" Type="http://schemas.openxmlformats.org/officeDocument/2006/relationships/customXml" Target="../ink/ink15202.xml"/><Relationship Id="rId15" Type="http://schemas.openxmlformats.org/officeDocument/2006/relationships/image" Target="NULL"/><Relationship Id="rId36" Type="http://schemas.openxmlformats.org/officeDocument/2006/relationships/customXml" Target="../ink/ink15121.xml"/><Relationship Id="rId57" Type="http://schemas.openxmlformats.org/officeDocument/2006/relationships/image" Target="NULL"/><Relationship Id="rId106" Type="http://schemas.openxmlformats.org/officeDocument/2006/relationships/customXml" Target="../ink/ink15156.xml"/><Relationship Id="rId127" Type="http://schemas.openxmlformats.org/officeDocument/2006/relationships/image" Target="NULL"/><Relationship Id="rId10" Type="http://schemas.openxmlformats.org/officeDocument/2006/relationships/customXml" Target="../ink/ink15108.xml"/><Relationship Id="rId31" Type="http://schemas.openxmlformats.org/officeDocument/2006/relationships/image" Target="NULL"/><Relationship Id="rId52" Type="http://schemas.openxmlformats.org/officeDocument/2006/relationships/customXml" Target="../ink/ink15129.xml"/><Relationship Id="rId73" Type="http://schemas.openxmlformats.org/officeDocument/2006/relationships/image" Target="NULL"/><Relationship Id="rId78" Type="http://schemas.openxmlformats.org/officeDocument/2006/relationships/customXml" Target="../ink/ink15142.xml"/><Relationship Id="rId94" Type="http://schemas.openxmlformats.org/officeDocument/2006/relationships/customXml" Target="../ink/ink1515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164.xml"/><Relationship Id="rId143" Type="http://schemas.openxmlformats.org/officeDocument/2006/relationships/image" Target="NUL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5105.xml"/><Relationship Id="rId9" Type="http://schemas.openxmlformats.org/officeDocument/2006/relationships/image" Target="NULL"/><Relationship Id="rId180" Type="http://schemas.openxmlformats.org/officeDocument/2006/relationships/customXml" Target="../ink/ink15182.xml"/><Relationship Id="rId210" Type="http://schemas.openxmlformats.org/officeDocument/2006/relationships/customXml" Target="../ink/ink15197.xml"/><Relationship Id="rId215" Type="http://schemas.openxmlformats.org/officeDocument/2006/relationships/image" Target="NULL"/><Relationship Id="rId26" Type="http://schemas.openxmlformats.org/officeDocument/2006/relationships/customXml" Target="../ink/ink15116.xml"/><Relationship Id="rId47" Type="http://schemas.openxmlformats.org/officeDocument/2006/relationships/image" Target="NULL"/><Relationship Id="rId68" Type="http://schemas.openxmlformats.org/officeDocument/2006/relationships/customXml" Target="../ink/ink15137.xml"/><Relationship Id="rId89" Type="http://schemas.openxmlformats.org/officeDocument/2006/relationships/image" Target="NULL"/><Relationship Id="rId112" Type="http://schemas.openxmlformats.org/officeDocument/2006/relationships/customXml" Target="../ink/ink15159.xml"/><Relationship Id="rId133" Type="http://schemas.openxmlformats.org/officeDocument/2006/relationships/image" Target="NULL"/><Relationship Id="rId175" Type="http://schemas.openxmlformats.org/officeDocument/2006/relationships/image" Target="NULL"/><Relationship Id="rId196" Type="http://schemas.openxmlformats.org/officeDocument/2006/relationships/customXml" Target="../ink/ink15190.xml"/><Relationship Id="rId200" Type="http://schemas.openxmlformats.org/officeDocument/2006/relationships/customXml" Target="../ink/ink15192.xml"/><Relationship Id="rId16" Type="http://schemas.openxmlformats.org/officeDocument/2006/relationships/customXml" Target="../ink/ink15111.xml"/><Relationship Id="rId221"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15132.xml"/><Relationship Id="rId79" Type="http://schemas.openxmlformats.org/officeDocument/2006/relationships/image" Target="NULL"/><Relationship Id="rId102" Type="http://schemas.openxmlformats.org/officeDocument/2006/relationships/customXml" Target="../ink/ink15154.xml"/><Relationship Id="rId123" Type="http://schemas.openxmlformats.org/officeDocument/2006/relationships/image" Target="NULL"/><Relationship Id="rId144" Type="http://schemas.openxmlformats.org/officeDocument/2006/relationships/customXml" Target="../ink/ink15175.xml"/><Relationship Id="rId90" Type="http://schemas.openxmlformats.org/officeDocument/2006/relationships/customXml" Target="../ink/ink15148.xml"/><Relationship Id="rId186" Type="http://schemas.openxmlformats.org/officeDocument/2006/relationships/customXml" Target="../ink/ink15185.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512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5170.xml"/><Relationship Id="rId80" Type="http://schemas.openxmlformats.org/officeDocument/2006/relationships/customXml" Target="../ink/ink15143.xml"/><Relationship Id="rId176" Type="http://schemas.openxmlformats.org/officeDocument/2006/relationships/customXml" Target="../ink/ink15180.xml"/><Relationship Id="rId197" Type="http://schemas.openxmlformats.org/officeDocument/2006/relationships/image" Target="NULL"/><Relationship Id="rId201" Type="http://schemas.openxmlformats.org/officeDocument/2006/relationships/image" Target="NULL"/><Relationship Id="rId222"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512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5165.xml"/><Relationship Id="rId70" Type="http://schemas.openxmlformats.org/officeDocument/2006/relationships/customXml" Target="../ink/ink15138.xml"/><Relationship Id="rId91" Type="http://schemas.openxmlformats.org/officeDocument/2006/relationships/image" Target="NUL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15198.xml"/><Relationship Id="rId28" Type="http://schemas.openxmlformats.org/officeDocument/2006/relationships/customXml" Target="../ink/ink15117.xml"/><Relationship Id="rId49" Type="http://schemas.openxmlformats.org/officeDocument/2006/relationships/image" Target="NULL"/><Relationship Id="rId114" Type="http://schemas.openxmlformats.org/officeDocument/2006/relationships/customXml" Target="../ink/ink15160.xml"/><Relationship Id="rId60" Type="http://schemas.openxmlformats.org/officeDocument/2006/relationships/customXml" Target="../ink/ink15133.xml"/><Relationship Id="rId81" Type="http://schemas.openxmlformats.org/officeDocument/2006/relationships/image" Target="NULL"/><Relationship Id="rId135" Type="http://schemas.openxmlformats.org/officeDocument/2006/relationships/image" Target="NULL"/><Relationship Id="rId177" Type="http://schemas.openxmlformats.org/officeDocument/2006/relationships/image" Target="NULL"/><Relationship Id="rId198" Type="http://schemas.openxmlformats.org/officeDocument/2006/relationships/customXml" Target="../ink/ink15191.xml"/><Relationship Id="rId202" Type="http://schemas.openxmlformats.org/officeDocument/2006/relationships/customXml" Target="../ink/ink15193.xml"/><Relationship Id="rId18" Type="http://schemas.openxmlformats.org/officeDocument/2006/relationships/customXml" Target="../ink/ink15112.xml"/><Relationship Id="rId39" Type="http://schemas.openxmlformats.org/officeDocument/2006/relationships/image" Target="NULL"/><Relationship Id="rId50" Type="http://schemas.openxmlformats.org/officeDocument/2006/relationships/customXml" Target="../ink/ink15128.xml"/><Relationship Id="rId104" Type="http://schemas.openxmlformats.org/officeDocument/2006/relationships/customXml" Target="../ink/ink15155.xml"/><Relationship Id="rId125" Type="http://schemas.openxmlformats.org/officeDocument/2006/relationships/image" Target="NULL"/><Relationship Id="rId167" Type="http://schemas.openxmlformats.org/officeDocument/2006/relationships/image" Target="NULL"/><Relationship Id="rId188" Type="http://schemas.openxmlformats.org/officeDocument/2006/relationships/customXml" Target="../ink/ink15186.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224.xml"/><Relationship Id="rId63" Type="http://schemas.openxmlformats.org/officeDocument/2006/relationships/image" Target="NULL"/><Relationship Id="rId84" Type="http://schemas.openxmlformats.org/officeDocument/2006/relationships/customXml" Target="../ink/ink15245.xml"/><Relationship Id="rId138" Type="http://schemas.openxmlformats.org/officeDocument/2006/relationships/customXml" Target="../ink/ink15272.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218.xml"/><Relationship Id="rId53" Type="http://schemas.openxmlformats.org/officeDocument/2006/relationships/image" Target="NULL"/><Relationship Id="rId74" Type="http://schemas.openxmlformats.org/officeDocument/2006/relationships/customXml" Target="../ink/ink15240.xml"/><Relationship Id="rId128" Type="http://schemas.openxmlformats.org/officeDocument/2006/relationships/customXml" Target="../ink/ink15267.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22" Type="http://schemas.openxmlformats.org/officeDocument/2006/relationships/customXml" Target="../ink/ink15213.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227.xml"/><Relationship Id="rId64" Type="http://schemas.openxmlformats.org/officeDocument/2006/relationships/customXml" Target="../ink/ink15235.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5262.xml"/><Relationship Id="rId134" Type="http://schemas.openxmlformats.org/officeDocument/2006/relationships/customXml" Target="../ink/ink15270.xml"/><Relationship Id="rId139" Type="http://schemas.openxmlformats.org/officeDocument/2006/relationships/image" Target="NULL"/><Relationship Id="rId80" Type="http://schemas.openxmlformats.org/officeDocument/2006/relationships/customXml" Target="../ink/ink15243.xml"/><Relationship Id="rId85" Type="http://schemas.openxmlformats.org/officeDocument/2006/relationships/image" Target="NULL"/><Relationship Id="rId150" Type="http://schemas.openxmlformats.org/officeDocument/2006/relationships/customXml" Target="../ink/ink15278.xml"/><Relationship Id="rId155" Type="http://schemas.openxmlformats.org/officeDocument/2006/relationships/image" Target="NULL"/><Relationship Id="rId12" Type="http://schemas.openxmlformats.org/officeDocument/2006/relationships/customXml" Target="../ink/ink15208.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image" Target="NUL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257.xml"/><Relationship Id="rId124" Type="http://schemas.openxmlformats.org/officeDocument/2006/relationships/customXml" Target="../ink/ink15265.xml"/><Relationship Id="rId129" Type="http://schemas.openxmlformats.org/officeDocument/2006/relationships/image" Target="NULL"/><Relationship Id="rId54" Type="http://schemas.openxmlformats.org/officeDocument/2006/relationships/customXml" Target="../ink/ink15230.xml"/><Relationship Id="rId70" Type="http://schemas.openxmlformats.org/officeDocument/2006/relationships/customXml" Target="../ink/ink15238.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251.xml"/><Relationship Id="rId140" Type="http://schemas.openxmlformats.org/officeDocument/2006/relationships/customXml" Target="../ink/ink15273.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205.xml"/><Relationship Id="rId23" Type="http://schemas.openxmlformats.org/officeDocument/2006/relationships/image" Target="NULL"/><Relationship Id="rId28" Type="http://schemas.openxmlformats.org/officeDocument/2006/relationships/customXml" Target="../ink/ink15216.xml"/><Relationship Id="rId49" Type="http://schemas.openxmlformats.org/officeDocument/2006/relationships/image" Target="NULL"/><Relationship Id="rId114" Type="http://schemas.openxmlformats.org/officeDocument/2006/relationships/customXml" Target="../ink/ink15260.xml"/><Relationship Id="rId119" Type="http://schemas.openxmlformats.org/officeDocument/2006/relationships/image" Target="NULL"/><Relationship Id="rId44" Type="http://schemas.openxmlformats.org/officeDocument/2006/relationships/customXml" Target="../ink/ink15225.xml"/><Relationship Id="rId60" Type="http://schemas.openxmlformats.org/officeDocument/2006/relationships/customXml" Target="../ink/ink15233.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246.xml"/><Relationship Id="rId130" Type="http://schemas.openxmlformats.org/officeDocument/2006/relationships/customXml" Target="../ink/ink15268.xml"/><Relationship Id="rId135" Type="http://schemas.openxmlformats.org/officeDocument/2006/relationships/image" Target="NULL"/><Relationship Id="rId151"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211.xml"/><Relationship Id="rId39" Type="http://schemas.openxmlformats.org/officeDocument/2006/relationships/customXml" Target="../ink/ink15222.xml"/><Relationship Id="rId109" Type="http://schemas.openxmlformats.org/officeDocument/2006/relationships/image" Target="NULL"/><Relationship Id="rId34" Type="http://schemas.openxmlformats.org/officeDocument/2006/relationships/customXml" Target="../ink/ink15219.xml"/><Relationship Id="rId50" Type="http://schemas.openxmlformats.org/officeDocument/2006/relationships/customXml" Target="../ink/ink15228.xml"/><Relationship Id="rId55" Type="http://schemas.openxmlformats.org/officeDocument/2006/relationships/image" Target="NULL"/><Relationship Id="rId76" Type="http://schemas.openxmlformats.org/officeDocument/2006/relationships/customXml" Target="../ink/ink15241.xml"/><Relationship Id="rId97" Type="http://schemas.openxmlformats.org/officeDocument/2006/relationships/image" Target="NULL"/><Relationship Id="rId104" Type="http://schemas.openxmlformats.org/officeDocument/2006/relationships/customXml" Target="../ink/ink15255.xml"/><Relationship Id="rId120" Type="http://schemas.openxmlformats.org/officeDocument/2006/relationships/customXml" Target="../ink/ink15263.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5276.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249.xml"/><Relationship Id="rId2" Type="http://schemas.openxmlformats.org/officeDocument/2006/relationships/customXml" Target="../ink/ink15203.xml"/><Relationship Id="rId29" Type="http://schemas.openxmlformats.org/officeDocument/2006/relationships/image" Target="NULL"/><Relationship Id="rId24" Type="http://schemas.openxmlformats.org/officeDocument/2006/relationships/customXml" Target="../ink/ink15214.xml"/><Relationship Id="rId40" Type="http://schemas.openxmlformats.org/officeDocument/2006/relationships/image" Target="NULL"/><Relationship Id="rId45" Type="http://schemas.openxmlformats.org/officeDocument/2006/relationships/image" Target="NULL"/><Relationship Id="rId66" Type="http://schemas.openxmlformats.org/officeDocument/2006/relationships/customXml" Target="../ink/ink15236.xml"/><Relationship Id="rId87" Type="http://schemas.openxmlformats.org/officeDocument/2006/relationships/image" Target="NULL"/><Relationship Id="rId110" Type="http://schemas.openxmlformats.org/officeDocument/2006/relationships/customXml" Target="../ink/ink15258.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271.xml"/><Relationship Id="rId61" Type="http://schemas.openxmlformats.org/officeDocument/2006/relationships/image" Target="NULL"/><Relationship Id="rId82" Type="http://schemas.openxmlformats.org/officeDocument/2006/relationships/customXml" Target="../ink/ink15244.xml"/><Relationship Id="rId152" Type="http://schemas.openxmlformats.org/officeDocument/2006/relationships/customXml" Target="../ink/ink15279.xml"/><Relationship Id="rId19" Type="http://schemas.openxmlformats.org/officeDocument/2006/relationships/image" Target="NULL"/><Relationship Id="rId14" Type="http://schemas.openxmlformats.org/officeDocument/2006/relationships/customXml" Target="../ink/ink15209.xml"/><Relationship Id="rId30" Type="http://schemas.openxmlformats.org/officeDocument/2006/relationships/customXml" Target="../ink/ink15217.xml"/><Relationship Id="rId35" Type="http://schemas.openxmlformats.org/officeDocument/2006/relationships/customXml" Target="../ink/ink15220.xml"/><Relationship Id="rId56" Type="http://schemas.openxmlformats.org/officeDocument/2006/relationships/customXml" Target="../ink/ink15231.xml"/><Relationship Id="rId77" Type="http://schemas.openxmlformats.org/officeDocument/2006/relationships/image" Target="NULL"/><Relationship Id="rId100" Type="http://schemas.openxmlformats.org/officeDocument/2006/relationships/customXml" Target="../ink/ink15253.xml"/><Relationship Id="rId105" Type="http://schemas.openxmlformats.org/officeDocument/2006/relationships/image" Target="NULL"/><Relationship Id="rId126" Type="http://schemas.openxmlformats.org/officeDocument/2006/relationships/customXml" Target="../ink/ink15266.xml"/><Relationship Id="rId147" Type="http://schemas.openxmlformats.org/officeDocument/2006/relationships/image" Target="NULL"/><Relationship Id="rId8" Type="http://schemas.openxmlformats.org/officeDocument/2006/relationships/customXml" Target="../ink/ink15206.xml"/><Relationship Id="rId51" Type="http://schemas.openxmlformats.org/officeDocument/2006/relationships/image" Target="NULL"/><Relationship Id="rId72" Type="http://schemas.openxmlformats.org/officeDocument/2006/relationships/customXml" Target="../ink/ink15239.xml"/><Relationship Id="rId93" Type="http://schemas.openxmlformats.org/officeDocument/2006/relationships/image" Target="NULL"/><Relationship Id="rId98" Type="http://schemas.openxmlformats.org/officeDocument/2006/relationships/customXml" Target="../ink/ink15252.xml"/><Relationship Id="rId121" Type="http://schemas.openxmlformats.org/officeDocument/2006/relationships/image" Target="NULL"/><Relationship Id="rId142" Type="http://schemas.openxmlformats.org/officeDocument/2006/relationships/customXml" Target="../ink/ink15274.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226.xml"/><Relationship Id="rId67" Type="http://schemas.openxmlformats.org/officeDocument/2006/relationships/image" Target="NULL"/><Relationship Id="rId116" Type="http://schemas.openxmlformats.org/officeDocument/2006/relationships/customXml" Target="../ink/ink15261.xml"/><Relationship Id="rId137" Type="http://schemas.openxmlformats.org/officeDocument/2006/relationships/image" Target="NULL"/><Relationship Id="rId20" Type="http://schemas.openxmlformats.org/officeDocument/2006/relationships/customXml" Target="../ink/ink15212.xml"/><Relationship Id="rId41" Type="http://schemas.openxmlformats.org/officeDocument/2006/relationships/customXml" Target="../ink/ink15223.xml"/><Relationship Id="rId62" Type="http://schemas.openxmlformats.org/officeDocument/2006/relationships/customXml" Target="../ink/ink15234.xml"/><Relationship Id="rId83" Type="http://schemas.openxmlformats.org/officeDocument/2006/relationships/image" Target="NULL"/><Relationship Id="rId88" Type="http://schemas.openxmlformats.org/officeDocument/2006/relationships/customXml" Target="../ink/ink15247.xml"/><Relationship Id="rId111" Type="http://schemas.openxmlformats.org/officeDocument/2006/relationships/image" Target="NULL"/><Relationship Id="rId132" Type="http://schemas.openxmlformats.org/officeDocument/2006/relationships/customXml" Target="../ink/ink15269.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15256.xml"/><Relationship Id="rId127" Type="http://schemas.openxmlformats.org/officeDocument/2006/relationships/image" Target="NULL"/><Relationship Id="rId10" Type="http://schemas.openxmlformats.org/officeDocument/2006/relationships/customXml" Target="../ink/ink15207.xml"/><Relationship Id="rId31" Type="http://schemas.openxmlformats.org/officeDocument/2006/relationships/image" Target="NULL"/><Relationship Id="rId52" Type="http://schemas.openxmlformats.org/officeDocument/2006/relationships/customXml" Target="../ink/ink15229.xml"/><Relationship Id="rId73" Type="http://schemas.openxmlformats.org/officeDocument/2006/relationships/image" Target="NULL"/><Relationship Id="rId78" Type="http://schemas.openxmlformats.org/officeDocument/2006/relationships/customXml" Target="../ink/ink15242.xml"/><Relationship Id="rId94" Type="http://schemas.openxmlformats.org/officeDocument/2006/relationships/customXml" Target="../ink/ink1525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264.xml"/><Relationship Id="rId143" Type="http://schemas.openxmlformats.org/officeDocument/2006/relationships/image" Target="NULL"/><Relationship Id="rId148" Type="http://schemas.openxmlformats.org/officeDocument/2006/relationships/customXml" Target="../ink/ink15277.xml"/><Relationship Id="rId4" Type="http://schemas.openxmlformats.org/officeDocument/2006/relationships/customXml" Target="../ink/ink15204.xml"/><Relationship Id="rId9" Type="http://schemas.openxmlformats.org/officeDocument/2006/relationships/image" Target="NULL"/><Relationship Id="rId26" Type="http://schemas.openxmlformats.org/officeDocument/2006/relationships/customXml" Target="../ink/ink15215.xml"/><Relationship Id="rId47" Type="http://schemas.openxmlformats.org/officeDocument/2006/relationships/image" Target="NULL"/><Relationship Id="rId68" Type="http://schemas.openxmlformats.org/officeDocument/2006/relationships/customXml" Target="../ink/ink15237.xml"/><Relationship Id="rId89" Type="http://schemas.openxmlformats.org/officeDocument/2006/relationships/image" Target="NULL"/><Relationship Id="rId112" Type="http://schemas.openxmlformats.org/officeDocument/2006/relationships/customXml" Target="../ink/ink15259.xml"/><Relationship Id="rId133" Type="http://schemas.openxmlformats.org/officeDocument/2006/relationships/image" Target="NULL"/><Relationship Id="rId154" Type="http://schemas.openxmlformats.org/officeDocument/2006/relationships/customXml" Target="../ink/ink15280.xml"/><Relationship Id="rId16" Type="http://schemas.openxmlformats.org/officeDocument/2006/relationships/customXml" Target="../ink/ink15210.xml"/><Relationship Id="rId37" Type="http://schemas.openxmlformats.org/officeDocument/2006/relationships/customXml" Target="../ink/ink15221.xml"/><Relationship Id="rId58" Type="http://schemas.openxmlformats.org/officeDocument/2006/relationships/customXml" Target="../ink/ink15232.xml"/><Relationship Id="rId79" Type="http://schemas.openxmlformats.org/officeDocument/2006/relationships/image" Target="NULL"/><Relationship Id="rId102" Type="http://schemas.openxmlformats.org/officeDocument/2006/relationships/customXml" Target="../ink/ink15254.xml"/><Relationship Id="rId123" Type="http://schemas.openxmlformats.org/officeDocument/2006/relationships/image" Target="NULL"/><Relationship Id="rId144" Type="http://schemas.openxmlformats.org/officeDocument/2006/relationships/customXml" Target="../ink/ink15275.xml"/><Relationship Id="rId90" Type="http://schemas.openxmlformats.org/officeDocument/2006/relationships/customXml" Target="../ink/ink15248.xml"/></Relationships>
</file>

<file path=ppt/slides/_rels/slide33.xml.rels><?xml version="1.0" encoding="UTF-8" standalone="yes"?>
<Relationships xmlns="http://schemas.openxmlformats.org/package/2006/relationships"><Relationship Id="rId117" Type="http://schemas.openxmlformats.org/officeDocument/2006/relationships/customXml" Target="../ink/ink849.xml"/><Relationship Id="rId21" Type="http://schemas.openxmlformats.org/officeDocument/2006/relationships/customXml" Target="../ink/ink800.xml"/><Relationship Id="rId42" Type="http://schemas.openxmlformats.org/officeDocument/2006/relationships/image" Target="../media/image146.png"/><Relationship Id="rId63" Type="http://schemas.openxmlformats.org/officeDocument/2006/relationships/customXml" Target="../ink/ink822.xml"/><Relationship Id="rId84" Type="http://schemas.openxmlformats.org/officeDocument/2006/relationships/image" Target="../media/image169.png"/><Relationship Id="rId138" Type="http://schemas.openxmlformats.org/officeDocument/2006/relationships/image" Target="../media/image198.png"/><Relationship Id="rId159" Type="http://schemas.openxmlformats.org/officeDocument/2006/relationships/customXml" Target="../ink/ink870.xml"/><Relationship Id="rId170" Type="http://schemas.openxmlformats.org/officeDocument/2006/relationships/image" Target="../media/image210.png"/><Relationship Id="rId191" Type="http://schemas.openxmlformats.org/officeDocument/2006/relationships/customXml" Target="../ink/ink886.xml"/><Relationship Id="rId205" Type="http://schemas.openxmlformats.org/officeDocument/2006/relationships/customXml" Target="../ink/ink893.xml"/><Relationship Id="rId226" Type="http://schemas.openxmlformats.org/officeDocument/2006/relationships/image" Target="../media/image238.png"/><Relationship Id="rId107" Type="http://schemas.openxmlformats.org/officeDocument/2006/relationships/customXml" Target="../ink/ink844.xml"/><Relationship Id="rId11" Type="http://schemas.openxmlformats.org/officeDocument/2006/relationships/customXml" Target="../ink/ink795.xml"/><Relationship Id="rId32" Type="http://schemas.openxmlformats.org/officeDocument/2006/relationships/image" Target="../media/image141.png"/><Relationship Id="rId53" Type="http://schemas.openxmlformats.org/officeDocument/2006/relationships/customXml" Target="../ink/ink817.xml"/><Relationship Id="rId74" Type="http://schemas.openxmlformats.org/officeDocument/2006/relationships/image" Target="../media/image164.png"/><Relationship Id="rId128" Type="http://schemas.openxmlformats.org/officeDocument/2006/relationships/image" Target="../media/image191.png"/><Relationship Id="rId149" Type="http://schemas.openxmlformats.org/officeDocument/2006/relationships/customXml" Target="../ink/ink865.xml"/><Relationship Id="rId5" Type="http://schemas.openxmlformats.org/officeDocument/2006/relationships/customXml" Target="../ink/ink792.xml"/><Relationship Id="rId95" Type="http://schemas.openxmlformats.org/officeDocument/2006/relationships/customXml" Target="../ink/ink838.xml"/><Relationship Id="rId160" Type="http://schemas.openxmlformats.org/officeDocument/2006/relationships/image" Target="../media/image151.png"/><Relationship Id="rId181" Type="http://schemas.openxmlformats.org/officeDocument/2006/relationships/customXml" Target="../ink/ink881.xml"/><Relationship Id="rId216" Type="http://schemas.openxmlformats.org/officeDocument/2006/relationships/image" Target="../media/image233.png"/><Relationship Id="rId237" Type="http://schemas.openxmlformats.org/officeDocument/2006/relationships/customXml" Target="../ink/ink909.xml"/><Relationship Id="rId22" Type="http://schemas.openxmlformats.org/officeDocument/2006/relationships/image" Target="../media/image137.png"/><Relationship Id="rId43" Type="http://schemas.openxmlformats.org/officeDocument/2006/relationships/customXml" Target="../ink/ink812.xml"/><Relationship Id="rId64" Type="http://schemas.openxmlformats.org/officeDocument/2006/relationships/image" Target="../media/image159.png"/><Relationship Id="rId118" Type="http://schemas.openxmlformats.org/officeDocument/2006/relationships/image" Target="../media/image186.png"/><Relationship Id="rId139" Type="http://schemas.openxmlformats.org/officeDocument/2006/relationships/customXml" Target="../ink/ink860.xml"/><Relationship Id="rId85" Type="http://schemas.openxmlformats.org/officeDocument/2006/relationships/customXml" Target="../ink/ink833.xml"/><Relationship Id="rId150" Type="http://schemas.openxmlformats.org/officeDocument/2006/relationships/image" Target="../media/image204.png"/><Relationship Id="rId171" Type="http://schemas.openxmlformats.org/officeDocument/2006/relationships/customXml" Target="../ink/ink876.xml"/><Relationship Id="rId192" Type="http://schemas.openxmlformats.org/officeDocument/2006/relationships/image" Target="../media/image221.png"/><Relationship Id="rId206" Type="http://schemas.openxmlformats.org/officeDocument/2006/relationships/image" Target="../media/image228.png"/><Relationship Id="rId227" Type="http://schemas.openxmlformats.org/officeDocument/2006/relationships/customXml" Target="../ink/ink904.xml"/><Relationship Id="rId12" Type="http://schemas.openxmlformats.org/officeDocument/2006/relationships/image" Target="../media/image132.png"/><Relationship Id="rId33" Type="http://schemas.openxmlformats.org/officeDocument/2006/relationships/customXml" Target="../ink/ink807.xml"/><Relationship Id="rId108" Type="http://schemas.openxmlformats.org/officeDocument/2006/relationships/image" Target="../media/image181.png"/><Relationship Id="rId129" Type="http://schemas.openxmlformats.org/officeDocument/2006/relationships/customXml" Target="../ink/ink855.xml"/><Relationship Id="rId54" Type="http://schemas.openxmlformats.org/officeDocument/2006/relationships/image" Target="../media/image154.png"/><Relationship Id="rId75" Type="http://schemas.openxmlformats.org/officeDocument/2006/relationships/customXml" Target="../ink/ink828.xml"/><Relationship Id="rId96" Type="http://schemas.openxmlformats.org/officeDocument/2006/relationships/image" Target="../media/image175.png"/><Relationship Id="rId140" Type="http://schemas.openxmlformats.org/officeDocument/2006/relationships/image" Target="../media/image199.png"/><Relationship Id="rId161" Type="http://schemas.openxmlformats.org/officeDocument/2006/relationships/customXml" Target="../ink/ink871.xml"/><Relationship Id="rId182" Type="http://schemas.openxmlformats.org/officeDocument/2006/relationships/image" Target="../media/image216.png"/><Relationship Id="rId217" Type="http://schemas.openxmlformats.org/officeDocument/2006/relationships/customXml" Target="../ink/ink899.xml"/><Relationship Id="rId6" Type="http://schemas.openxmlformats.org/officeDocument/2006/relationships/image" Target="../media/image1290.png"/><Relationship Id="rId238" Type="http://schemas.openxmlformats.org/officeDocument/2006/relationships/image" Target="../media/image244.png"/><Relationship Id="rId23" Type="http://schemas.openxmlformats.org/officeDocument/2006/relationships/customXml" Target="../ink/ink801.xml"/><Relationship Id="rId119" Type="http://schemas.openxmlformats.org/officeDocument/2006/relationships/customXml" Target="../ink/ink850.xml"/><Relationship Id="rId44" Type="http://schemas.openxmlformats.org/officeDocument/2006/relationships/image" Target="../media/image147.png"/><Relationship Id="rId65" Type="http://schemas.openxmlformats.org/officeDocument/2006/relationships/customXml" Target="../ink/ink823.xml"/><Relationship Id="rId86" Type="http://schemas.openxmlformats.org/officeDocument/2006/relationships/image" Target="../media/image170.png"/><Relationship Id="rId130" Type="http://schemas.openxmlformats.org/officeDocument/2006/relationships/image" Target="../media/image192.png"/><Relationship Id="rId151" Type="http://schemas.openxmlformats.org/officeDocument/2006/relationships/customXml" Target="../ink/ink866.xml"/><Relationship Id="rId172" Type="http://schemas.openxmlformats.org/officeDocument/2006/relationships/image" Target="../media/image211.png"/><Relationship Id="rId193" Type="http://schemas.openxmlformats.org/officeDocument/2006/relationships/customXml" Target="../ink/ink887.xml"/><Relationship Id="rId207" Type="http://schemas.openxmlformats.org/officeDocument/2006/relationships/customXml" Target="../ink/ink894.xml"/><Relationship Id="rId228" Type="http://schemas.openxmlformats.org/officeDocument/2006/relationships/image" Target="../media/image239.png"/><Relationship Id="rId13" Type="http://schemas.openxmlformats.org/officeDocument/2006/relationships/customXml" Target="../ink/ink796.xml"/><Relationship Id="rId109" Type="http://schemas.openxmlformats.org/officeDocument/2006/relationships/customXml" Target="../ink/ink845.xml"/><Relationship Id="rId34" Type="http://schemas.openxmlformats.org/officeDocument/2006/relationships/image" Target="../media/image142.png"/><Relationship Id="rId55" Type="http://schemas.openxmlformats.org/officeDocument/2006/relationships/customXml" Target="../ink/ink818.xml"/><Relationship Id="rId76" Type="http://schemas.openxmlformats.org/officeDocument/2006/relationships/image" Target="../media/image165.png"/><Relationship Id="rId97" Type="http://schemas.openxmlformats.org/officeDocument/2006/relationships/customXml" Target="../ink/ink839.xml"/><Relationship Id="rId120" Type="http://schemas.openxmlformats.org/officeDocument/2006/relationships/image" Target="../media/image187.png"/><Relationship Id="rId141" Type="http://schemas.openxmlformats.org/officeDocument/2006/relationships/customXml" Target="../ink/ink861.xml"/><Relationship Id="rId7" Type="http://schemas.openxmlformats.org/officeDocument/2006/relationships/customXml" Target="../ink/ink793.xml"/><Relationship Id="rId162" Type="http://schemas.openxmlformats.org/officeDocument/2006/relationships/image" Target="../media/image152.png"/><Relationship Id="rId183" Type="http://schemas.openxmlformats.org/officeDocument/2006/relationships/customXml" Target="../ink/ink882.xml"/><Relationship Id="rId218" Type="http://schemas.openxmlformats.org/officeDocument/2006/relationships/image" Target="../media/image234.png"/><Relationship Id="rId239" Type="http://schemas.openxmlformats.org/officeDocument/2006/relationships/customXml" Target="../ink/ink910.xml"/><Relationship Id="rId24" Type="http://schemas.openxmlformats.org/officeDocument/2006/relationships/customXml" Target="../ink/ink802.xml"/><Relationship Id="rId45" Type="http://schemas.openxmlformats.org/officeDocument/2006/relationships/customXml" Target="../ink/ink813.xml"/><Relationship Id="rId66" Type="http://schemas.openxmlformats.org/officeDocument/2006/relationships/image" Target="../media/image160.png"/><Relationship Id="rId87" Type="http://schemas.openxmlformats.org/officeDocument/2006/relationships/customXml" Target="../ink/ink834.xml"/><Relationship Id="rId110" Type="http://schemas.openxmlformats.org/officeDocument/2006/relationships/image" Target="../media/image182.png"/><Relationship Id="rId131" Type="http://schemas.openxmlformats.org/officeDocument/2006/relationships/customXml" Target="../ink/ink856.xml"/><Relationship Id="rId152" Type="http://schemas.openxmlformats.org/officeDocument/2006/relationships/image" Target="../media/image205.png"/><Relationship Id="rId173" Type="http://schemas.openxmlformats.org/officeDocument/2006/relationships/customXml" Target="../ink/ink877.xml"/><Relationship Id="rId194" Type="http://schemas.openxmlformats.org/officeDocument/2006/relationships/image" Target="../media/image222.png"/><Relationship Id="rId208" Type="http://schemas.openxmlformats.org/officeDocument/2006/relationships/image" Target="../media/image229.png"/><Relationship Id="rId229" Type="http://schemas.openxmlformats.org/officeDocument/2006/relationships/customXml" Target="../ink/ink905.xml"/><Relationship Id="rId240" Type="http://schemas.openxmlformats.org/officeDocument/2006/relationships/image" Target="../media/image245.png"/><Relationship Id="rId14" Type="http://schemas.openxmlformats.org/officeDocument/2006/relationships/image" Target="../media/image133.png"/><Relationship Id="rId35" Type="http://schemas.openxmlformats.org/officeDocument/2006/relationships/customXml" Target="../ink/ink808.xml"/><Relationship Id="rId56" Type="http://schemas.openxmlformats.org/officeDocument/2006/relationships/image" Target="../media/image155.png"/><Relationship Id="rId77" Type="http://schemas.openxmlformats.org/officeDocument/2006/relationships/customXml" Target="../ink/ink829.xml"/><Relationship Id="rId100" Type="http://schemas.openxmlformats.org/officeDocument/2006/relationships/image" Target="../media/image177.png"/><Relationship Id="rId8" Type="http://schemas.openxmlformats.org/officeDocument/2006/relationships/image" Target="../media/image130.png"/><Relationship Id="rId98" Type="http://schemas.openxmlformats.org/officeDocument/2006/relationships/image" Target="../media/image176.png"/><Relationship Id="rId121" Type="http://schemas.openxmlformats.org/officeDocument/2006/relationships/customXml" Target="../ink/ink851.xml"/><Relationship Id="rId142" Type="http://schemas.openxmlformats.org/officeDocument/2006/relationships/image" Target="../media/image200.png"/><Relationship Id="rId163" Type="http://schemas.openxmlformats.org/officeDocument/2006/relationships/customXml" Target="../ink/ink872.xml"/><Relationship Id="rId184" Type="http://schemas.openxmlformats.org/officeDocument/2006/relationships/image" Target="../media/image217.png"/><Relationship Id="rId219" Type="http://schemas.openxmlformats.org/officeDocument/2006/relationships/customXml" Target="../ink/ink900.xml"/><Relationship Id="rId230" Type="http://schemas.openxmlformats.org/officeDocument/2006/relationships/image" Target="../media/image240.png"/><Relationship Id="rId25" Type="http://schemas.openxmlformats.org/officeDocument/2006/relationships/customXml" Target="../ink/ink803.xml"/><Relationship Id="rId46" Type="http://schemas.openxmlformats.org/officeDocument/2006/relationships/image" Target="../media/image148.png"/><Relationship Id="rId67" Type="http://schemas.openxmlformats.org/officeDocument/2006/relationships/customXml" Target="../ink/ink824.xml"/><Relationship Id="rId88" Type="http://schemas.openxmlformats.org/officeDocument/2006/relationships/image" Target="../media/image171.png"/><Relationship Id="rId111" Type="http://schemas.openxmlformats.org/officeDocument/2006/relationships/customXml" Target="../ink/ink846.xml"/><Relationship Id="rId132" Type="http://schemas.openxmlformats.org/officeDocument/2006/relationships/image" Target="../media/image193.png"/><Relationship Id="rId153" Type="http://schemas.openxmlformats.org/officeDocument/2006/relationships/customXml" Target="../ink/ink867.xml"/><Relationship Id="rId174" Type="http://schemas.openxmlformats.org/officeDocument/2006/relationships/image" Target="../media/image212.png"/><Relationship Id="rId195" Type="http://schemas.openxmlformats.org/officeDocument/2006/relationships/customXml" Target="../ink/ink888.xml"/><Relationship Id="rId209" Type="http://schemas.openxmlformats.org/officeDocument/2006/relationships/customXml" Target="../ink/ink895.xml"/><Relationship Id="rId220" Type="http://schemas.openxmlformats.org/officeDocument/2006/relationships/image" Target="../media/image235.png"/><Relationship Id="rId241" Type="http://schemas.openxmlformats.org/officeDocument/2006/relationships/customXml" Target="../ink/ink911.xml"/><Relationship Id="rId15" Type="http://schemas.openxmlformats.org/officeDocument/2006/relationships/customXml" Target="../ink/ink797.xml"/><Relationship Id="rId36" Type="http://schemas.openxmlformats.org/officeDocument/2006/relationships/image" Target="../media/image143.png"/><Relationship Id="rId57" Type="http://schemas.openxmlformats.org/officeDocument/2006/relationships/customXml" Target="../ink/ink819.xml"/><Relationship Id="rId106" Type="http://schemas.openxmlformats.org/officeDocument/2006/relationships/image" Target="../media/image180.png"/><Relationship Id="rId127" Type="http://schemas.openxmlformats.org/officeDocument/2006/relationships/customXml" Target="../ink/ink854.xml"/><Relationship Id="rId10" Type="http://schemas.openxmlformats.org/officeDocument/2006/relationships/image" Target="../media/image131.png"/><Relationship Id="rId31" Type="http://schemas.openxmlformats.org/officeDocument/2006/relationships/customXml" Target="../ink/ink806.xml"/><Relationship Id="rId52" Type="http://schemas.openxmlformats.org/officeDocument/2006/relationships/image" Target="../media/image153.png"/><Relationship Id="rId73" Type="http://schemas.openxmlformats.org/officeDocument/2006/relationships/customXml" Target="../ink/ink827.xml"/><Relationship Id="rId78" Type="http://schemas.openxmlformats.org/officeDocument/2006/relationships/image" Target="../media/image166.png"/><Relationship Id="rId94" Type="http://schemas.openxmlformats.org/officeDocument/2006/relationships/image" Target="../media/image174.png"/><Relationship Id="rId99" Type="http://schemas.openxmlformats.org/officeDocument/2006/relationships/customXml" Target="../ink/ink840.xml"/><Relationship Id="rId101" Type="http://schemas.openxmlformats.org/officeDocument/2006/relationships/customXml" Target="../ink/ink841.xml"/><Relationship Id="rId122" Type="http://schemas.openxmlformats.org/officeDocument/2006/relationships/image" Target="../media/image188.png"/><Relationship Id="rId143" Type="http://schemas.openxmlformats.org/officeDocument/2006/relationships/customXml" Target="../ink/ink862.xml"/><Relationship Id="rId148" Type="http://schemas.openxmlformats.org/officeDocument/2006/relationships/image" Target="../media/image203.png"/><Relationship Id="rId164" Type="http://schemas.openxmlformats.org/officeDocument/2006/relationships/image" Target="../media/image194.png"/><Relationship Id="rId169" Type="http://schemas.openxmlformats.org/officeDocument/2006/relationships/customXml" Target="../ink/ink875.xml"/><Relationship Id="rId185" Type="http://schemas.openxmlformats.org/officeDocument/2006/relationships/customXml" Target="../ink/ink883.xml"/><Relationship Id="rId4" Type="http://schemas.openxmlformats.org/officeDocument/2006/relationships/image" Target="../media/image1280.png"/><Relationship Id="rId9" Type="http://schemas.openxmlformats.org/officeDocument/2006/relationships/customXml" Target="../ink/ink794.xml"/><Relationship Id="rId180" Type="http://schemas.openxmlformats.org/officeDocument/2006/relationships/image" Target="../media/image215.png"/><Relationship Id="rId210" Type="http://schemas.openxmlformats.org/officeDocument/2006/relationships/image" Target="../media/image230.png"/><Relationship Id="rId215" Type="http://schemas.openxmlformats.org/officeDocument/2006/relationships/customXml" Target="../ink/ink898.xml"/><Relationship Id="rId236" Type="http://schemas.openxmlformats.org/officeDocument/2006/relationships/image" Target="../media/image243.png"/><Relationship Id="rId26" Type="http://schemas.openxmlformats.org/officeDocument/2006/relationships/image" Target="../media/image138.png"/><Relationship Id="rId231" Type="http://schemas.openxmlformats.org/officeDocument/2006/relationships/customXml" Target="../ink/ink906.xml"/><Relationship Id="rId47" Type="http://schemas.openxmlformats.org/officeDocument/2006/relationships/customXml" Target="../ink/ink814.xml"/><Relationship Id="rId68" Type="http://schemas.openxmlformats.org/officeDocument/2006/relationships/image" Target="../media/image161.png"/><Relationship Id="rId89" Type="http://schemas.openxmlformats.org/officeDocument/2006/relationships/customXml" Target="../ink/ink835.xml"/><Relationship Id="rId112" Type="http://schemas.openxmlformats.org/officeDocument/2006/relationships/image" Target="../media/image183.png"/><Relationship Id="rId133" Type="http://schemas.openxmlformats.org/officeDocument/2006/relationships/customXml" Target="../ink/ink857.xml"/><Relationship Id="rId154" Type="http://schemas.openxmlformats.org/officeDocument/2006/relationships/image" Target="../media/image206.png"/><Relationship Id="rId175" Type="http://schemas.openxmlformats.org/officeDocument/2006/relationships/customXml" Target="../ink/ink878.xml"/><Relationship Id="rId196" Type="http://schemas.openxmlformats.org/officeDocument/2006/relationships/image" Target="../media/image223.png"/><Relationship Id="rId200" Type="http://schemas.openxmlformats.org/officeDocument/2006/relationships/image" Target="../media/image225.png"/><Relationship Id="rId16" Type="http://schemas.openxmlformats.org/officeDocument/2006/relationships/image" Target="../media/image134.png"/><Relationship Id="rId221" Type="http://schemas.openxmlformats.org/officeDocument/2006/relationships/customXml" Target="../ink/ink901.xml"/><Relationship Id="rId242" Type="http://schemas.openxmlformats.org/officeDocument/2006/relationships/image" Target="../media/image246.png"/><Relationship Id="rId37" Type="http://schemas.openxmlformats.org/officeDocument/2006/relationships/customXml" Target="../ink/ink809.xml"/><Relationship Id="rId58" Type="http://schemas.openxmlformats.org/officeDocument/2006/relationships/image" Target="../media/image156.png"/><Relationship Id="rId79" Type="http://schemas.openxmlformats.org/officeDocument/2006/relationships/customXml" Target="../ink/ink830.xml"/><Relationship Id="rId102" Type="http://schemas.openxmlformats.org/officeDocument/2006/relationships/image" Target="../media/image178.png"/><Relationship Id="rId123" Type="http://schemas.openxmlformats.org/officeDocument/2006/relationships/customXml" Target="../ink/ink852.xml"/><Relationship Id="rId144" Type="http://schemas.openxmlformats.org/officeDocument/2006/relationships/image" Target="../media/image201.png"/><Relationship Id="rId90" Type="http://schemas.openxmlformats.org/officeDocument/2006/relationships/image" Target="../media/image172.png"/><Relationship Id="rId165" Type="http://schemas.openxmlformats.org/officeDocument/2006/relationships/customXml" Target="../ink/ink873.xml"/><Relationship Id="rId186" Type="http://schemas.openxmlformats.org/officeDocument/2006/relationships/image" Target="../media/image218.png"/><Relationship Id="rId211" Type="http://schemas.openxmlformats.org/officeDocument/2006/relationships/customXml" Target="../ink/ink896.xml"/><Relationship Id="rId232" Type="http://schemas.openxmlformats.org/officeDocument/2006/relationships/image" Target="../media/image241.png"/><Relationship Id="rId27" Type="http://schemas.openxmlformats.org/officeDocument/2006/relationships/customXml" Target="../ink/ink804.xml"/><Relationship Id="rId48" Type="http://schemas.openxmlformats.org/officeDocument/2006/relationships/image" Target="../media/image149.png"/><Relationship Id="rId69" Type="http://schemas.openxmlformats.org/officeDocument/2006/relationships/customXml" Target="../ink/ink825.xml"/><Relationship Id="rId113" Type="http://schemas.openxmlformats.org/officeDocument/2006/relationships/customXml" Target="../ink/ink847.xml"/><Relationship Id="rId134" Type="http://schemas.openxmlformats.org/officeDocument/2006/relationships/image" Target="../media/image196.png"/><Relationship Id="rId80" Type="http://schemas.openxmlformats.org/officeDocument/2006/relationships/image" Target="../media/image167.png"/><Relationship Id="rId155" Type="http://schemas.openxmlformats.org/officeDocument/2006/relationships/customXml" Target="../ink/ink868.xml"/><Relationship Id="rId176" Type="http://schemas.openxmlformats.org/officeDocument/2006/relationships/image" Target="../media/image213.png"/><Relationship Id="rId197" Type="http://schemas.openxmlformats.org/officeDocument/2006/relationships/customXml" Target="../ink/ink889.xml"/><Relationship Id="rId201" Type="http://schemas.openxmlformats.org/officeDocument/2006/relationships/customXml" Target="../ink/ink891.xml"/><Relationship Id="rId222" Type="http://schemas.openxmlformats.org/officeDocument/2006/relationships/image" Target="../media/image236.png"/><Relationship Id="rId243" Type="http://schemas.openxmlformats.org/officeDocument/2006/relationships/customXml" Target="../ink/ink912.xml"/><Relationship Id="rId17" Type="http://schemas.openxmlformats.org/officeDocument/2006/relationships/customXml" Target="../ink/ink798.xml"/><Relationship Id="rId38" Type="http://schemas.openxmlformats.org/officeDocument/2006/relationships/image" Target="../media/image144.png"/><Relationship Id="rId59" Type="http://schemas.openxmlformats.org/officeDocument/2006/relationships/customXml" Target="../ink/ink820.xml"/><Relationship Id="rId103" Type="http://schemas.openxmlformats.org/officeDocument/2006/relationships/customXml" Target="../ink/ink842.xml"/><Relationship Id="rId124" Type="http://schemas.openxmlformats.org/officeDocument/2006/relationships/image" Target="../media/image189.png"/><Relationship Id="rId70" Type="http://schemas.openxmlformats.org/officeDocument/2006/relationships/image" Target="../media/image162.png"/><Relationship Id="rId91" Type="http://schemas.openxmlformats.org/officeDocument/2006/relationships/customXml" Target="../ink/ink836.xml"/><Relationship Id="rId145" Type="http://schemas.openxmlformats.org/officeDocument/2006/relationships/customXml" Target="../ink/ink863.xml"/><Relationship Id="rId166" Type="http://schemas.openxmlformats.org/officeDocument/2006/relationships/image" Target="../media/image195.png"/><Relationship Id="rId187" Type="http://schemas.openxmlformats.org/officeDocument/2006/relationships/customXml" Target="../ink/ink884.xml"/><Relationship Id="rId1" Type="http://schemas.openxmlformats.org/officeDocument/2006/relationships/slideLayout" Target="../slideLayouts/slideLayout12.xml"/><Relationship Id="rId212" Type="http://schemas.openxmlformats.org/officeDocument/2006/relationships/image" Target="../media/image231.png"/><Relationship Id="rId233" Type="http://schemas.openxmlformats.org/officeDocument/2006/relationships/customXml" Target="../ink/ink907.xml"/><Relationship Id="rId28" Type="http://schemas.openxmlformats.org/officeDocument/2006/relationships/image" Target="../media/image139.png"/><Relationship Id="rId49" Type="http://schemas.openxmlformats.org/officeDocument/2006/relationships/customXml" Target="../ink/ink815.xml"/><Relationship Id="rId114" Type="http://schemas.openxmlformats.org/officeDocument/2006/relationships/image" Target="../media/image184.png"/><Relationship Id="rId60" Type="http://schemas.openxmlformats.org/officeDocument/2006/relationships/image" Target="../media/image157.png"/><Relationship Id="rId81" Type="http://schemas.openxmlformats.org/officeDocument/2006/relationships/customXml" Target="../ink/ink831.xml"/><Relationship Id="rId135" Type="http://schemas.openxmlformats.org/officeDocument/2006/relationships/customXml" Target="../ink/ink858.xml"/><Relationship Id="rId156" Type="http://schemas.openxmlformats.org/officeDocument/2006/relationships/image" Target="../media/image207.png"/><Relationship Id="rId177" Type="http://schemas.openxmlformats.org/officeDocument/2006/relationships/customXml" Target="../ink/ink879.xml"/><Relationship Id="rId198" Type="http://schemas.openxmlformats.org/officeDocument/2006/relationships/image" Target="../media/image224.png"/><Relationship Id="rId202" Type="http://schemas.openxmlformats.org/officeDocument/2006/relationships/image" Target="../media/image226.png"/><Relationship Id="rId223" Type="http://schemas.openxmlformats.org/officeDocument/2006/relationships/customXml" Target="../ink/ink902.xml"/><Relationship Id="rId244" Type="http://schemas.openxmlformats.org/officeDocument/2006/relationships/image" Target="../media/image247.png"/><Relationship Id="rId18" Type="http://schemas.openxmlformats.org/officeDocument/2006/relationships/image" Target="../media/image135.png"/><Relationship Id="rId39" Type="http://schemas.openxmlformats.org/officeDocument/2006/relationships/customXml" Target="../ink/ink810.xml"/><Relationship Id="rId50" Type="http://schemas.openxmlformats.org/officeDocument/2006/relationships/image" Target="../media/image150.png"/><Relationship Id="rId104" Type="http://schemas.openxmlformats.org/officeDocument/2006/relationships/image" Target="../media/image179.png"/><Relationship Id="rId125" Type="http://schemas.openxmlformats.org/officeDocument/2006/relationships/customXml" Target="../ink/ink853.xml"/><Relationship Id="rId146" Type="http://schemas.openxmlformats.org/officeDocument/2006/relationships/image" Target="../media/image202.png"/><Relationship Id="rId167" Type="http://schemas.openxmlformats.org/officeDocument/2006/relationships/customXml" Target="../ink/ink874.xml"/><Relationship Id="rId188" Type="http://schemas.openxmlformats.org/officeDocument/2006/relationships/image" Target="../media/image219.png"/><Relationship Id="rId71" Type="http://schemas.openxmlformats.org/officeDocument/2006/relationships/customXml" Target="../ink/ink826.xml"/><Relationship Id="rId92" Type="http://schemas.openxmlformats.org/officeDocument/2006/relationships/image" Target="../media/image173.png"/><Relationship Id="rId213" Type="http://schemas.openxmlformats.org/officeDocument/2006/relationships/customXml" Target="../ink/ink897.xml"/><Relationship Id="rId234" Type="http://schemas.openxmlformats.org/officeDocument/2006/relationships/image" Target="../media/image242.png"/><Relationship Id="rId2" Type="http://schemas.openxmlformats.org/officeDocument/2006/relationships/image" Target="../media/image62.png"/><Relationship Id="rId29" Type="http://schemas.openxmlformats.org/officeDocument/2006/relationships/customXml" Target="../ink/ink805.xml"/><Relationship Id="rId40" Type="http://schemas.openxmlformats.org/officeDocument/2006/relationships/image" Target="../media/image145.png"/><Relationship Id="rId115" Type="http://schemas.openxmlformats.org/officeDocument/2006/relationships/customXml" Target="../ink/ink848.xml"/><Relationship Id="rId136" Type="http://schemas.openxmlformats.org/officeDocument/2006/relationships/image" Target="../media/image197.png"/><Relationship Id="rId157" Type="http://schemas.openxmlformats.org/officeDocument/2006/relationships/customXml" Target="../ink/ink869.xml"/><Relationship Id="rId178" Type="http://schemas.openxmlformats.org/officeDocument/2006/relationships/image" Target="../media/image214.png"/><Relationship Id="rId61" Type="http://schemas.openxmlformats.org/officeDocument/2006/relationships/customXml" Target="../ink/ink821.xml"/><Relationship Id="rId82" Type="http://schemas.openxmlformats.org/officeDocument/2006/relationships/image" Target="../media/image168.png"/><Relationship Id="rId199" Type="http://schemas.openxmlformats.org/officeDocument/2006/relationships/customXml" Target="../ink/ink890.xml"/><Relationship Id="rId203" Type="http://schemas.openxmlformats.org/officeDocument/2006/relationships/customXml" Target="../ink/ink892.xml"/><Relationship Id="rId19" Type="http://schemas.openxmlformats.org/officeDocument/2006/relationships/customXml" Target="../ink/ink799.xml"/><Relationship Id="rId224" Type="http://schemas.openxmlformats.org/officeDocument/2006/relationships/image" Target="../media/image237.png"/><Relationship Id="rId30" Type="http://schemas.openxmlformats.org/officeDocument/2006/relationships/image" Target="../media/image140.png"/><Relationship Id="rId105" Type="http://schemas.openxmlformats.org/officeDocument/2006/relationships/customXml" Target="../ink/ink843.xml"/><Relationship Id="rId126" Type="http://schemas.openxmlformats.org/officeDocument/2006/relationships/image" Target="../media/image190.png"/><Relationship Id="rId147" Type="http://schemas.openxmlformats.org/officeDocument/2006/relationships/customXml" Target="../ink/ink864.xml"/><Relationship Id="rId168" Type="http://schemas.openxmlformats.org/officeDocument/2006/relationships/image" Target="../media/image209.png"/><Relationship Id="rId51" Type="http://schemas.openxmlformats.org/officeDocument/2006/relationships/customXml" Target="../ink/ink816.xml"/><Relationship Id="rId72" Type="http://schemas.openxmlformats.org/officeDocument/2006/relationships/image" Target="../media/image163.png"/><Relationship Id="rId93" Type="http://schemas.openxmlformats.org/officeDocument/2006/relationships/customXml" Target="../ink/ink837.xml"/><Relationship Id="rId189" Type="http://schemas.openxmlformats.org/officeDocument/2006/relationships/customXml" Target="../ink/ink885.xml"/><Relationship Id="rId3" Type="http://schemas.openxmlformats.org/officeDocument/2006/relationships/customXml" Target="../ink/ink791.xml"/><Relationship Id="rId214" Type="http://schemas.openxmlformats.org/officeDocument/2006/relationships/image" Target="../media/image232.png"/><Relationship Id="rId235" Type="http://schemas.openxmlformats.org/officeDocument/2006/relationships/customXml" Target="../ink/ink908.xml"/><Relationship Id="rId116" Type="http://schemas.openxmlformats.org/officeDocument/2006/relationships/image" Target="../media/image185.png"/><Relationship Id="rId137" Type="http://schemas.openxmlformats.org/officeDocument/2006/relationships/customXml" Target="../ink/ink859.xml"/><Relationship Id="rId158" Type="http://schemas.openxmlformats.org/officeDocument/2006/relationships/image" Target="../media/image208.png"/><Relationship Id="rId20" Type="http://schemas.openxmlformats.org/officeDocument/2006/relationships/image" Target="../media/image136.png"/><Relationship Id="rId41" Type="http://schemas.openxmlformats.org/officeDocument/2006/relationships/customXml" Target="../ink/ink811.xml"/><Relationship Id="rId62" Type="http://schemas.openxmlformats.org/officeDocument/2006/relationships/image" Target="../media/image158.png"/><Relationship Id="rId83" Type="http://schemas.openxmlformats.org/officeDocument/2006/relationships/customXml" Target="../ink/ink832.xml"/><Relationship Id="rId179" Type="http://schemas.openxmlformats.org/officeDocument/2006/relationships/customXml" Target="../ink/ink880.xml"/><Relationship Id="rId190" Type="http://schemas.openxmlformats.org/officeDocument/2006/relationships/image" Target="../media/image220.png"/><Relationship Id="rId204" Type="http://schemas.openxmlformats.org/officeDocument/2006/relationships/image" Target="../media/image227.png"/><Relationship Id="rId225" Type="http://schemas.openxmlformats.org/officeDocument/2006/relationships/customXml" Target="../ink/ink903.xml"/></Relationships>
</file>

<file path=ppt/slides/_rels/slide330.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302.xml"/><Relationship Id="rId63" Type="http://schemas.openxmlformats.org/officeDocument/2006/relationships/image" Target="NULL"/><Relationship Id="rId84" Type="http://schemas.openxmlformats.org/officeDocument/2006/relationships/customXml" Target="../ink/ink15323.xml"/><Relationship Id="rId138" Type="http://schemas.openxmlformats.org/officeDocument/2006/relationships/customXml" Target="../ink/ink15350.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296.xml"/><Relationship Id="rId53" Type="http://schemas.openxmlformats.org/officeDocument/2006/relationships/image" Target="NULL"/><Relationship Id="rId74" Type="http://schemas.openxmlformats.org/officeDocument/2006/relationships/customXml" Target="../ink/ink15318.xml"/><Relationship Id="rId128" Type="http://schemas.openxmlformats.org/officeDocument/2006/relationships/customXml" Target="../ink/ink15345.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22" Type="http://schemas.openxmlformats.org/officeDocument/2006/relationships/customXml" Target="../ink/ink15291.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305.xml"/><Relationship Id="rId64" Type="http://schemas.openxmlformats.org/officeDocument/2006/relationships/customXml" Target="../ink/ink15313.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5340.xml"/><Relationship Id="rId134" Type="http://schemas.openxmlformats.org/officeDocument/2006/relationships/customXml" Target="../ink/ink15348.xml"/><Relationship Id="rId139" Type="http://schemas.openxmlformats.org/officeDocument/2006/relationships/image" Target="NULL"/><Relationship Id="rId80" Type="http://schemas.openxmlformats.org/officeDocument/2006/relationships/customXml" Target="../ink/ink15321.xml"/><Relationship Id="rId85" Type="http://schemas.openxmlformats.org/officeDocument/2006/relationships/image" Target="NULL"/><Relationship Id="rId150" Type="http://schemas.openxmlformats.org/officeDocument/2006/relationships/customXml" Target="../ink/ink15356.xml"/><Relationship Id="rId155" Type="http://schemas.openxmlformats.org/officeDocument/2006/relationships/image" Target="NULL"/><Relationship Id="rId12" Type="http://schemas.openxmlformats.org/officeDocument/2006/relationships/customXml" Target="../ink/ink15286.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image" Target="NUL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335.xml"/><Relationship Id="rId124" Type="http://schemas.openxmlformats.org/officeDocument/2006/relationships/customXml" Target="../ink/ink15343.xml"/><Relationship Id="rId129" Type="http://schemas.openxmlformats.org/officeDocument/2006/relationships/image" Target="NULL"/><Relationship Id="rId54" Type="http://schemas.openxmlformats.org/officeDocument/2006/relationships/customXml" Target="../ink/ink15308.xml"/><Relationship Id="rId70" Type="http://schemas.openxmlformats.org/officeDocument/2006/relationships/customXml" Target="../ink/ink15316.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329.xml"/><Relationship Id="rId140" Type="http://schemas.openxmlformats.org/officeDocument/2006/relationships/customXml" Target="../ink/ink15351.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283.xml"/><Relationship Id="rId23" Type="http://schemas.openxmlformats.org/officeDocument/2006/relationships/image" Target="NULL"/><Relationship Id="rId28" Type="http://schemas.openxmlformats.org/officeDocument/2006/relationships/customXml" Target="../ink/ink15294.xml"/><Relationship Id="rId49" Type="http://schemas.openxmlformats.org/officeDocument/2006/relationships/image" Target="NULL"/><Relationship Id="rId114" Type="http://schemas.openxmlformats.org/officeDocument/2006/relationships/customXml" Target="../ink/ink15338.xml"/><Relationship Id="rId119" Type="http://schemas.openxmlformats.org/officeDocument/2006/relationships/image" Target="NULL"/><Relationship Id="rId44" Type="http://schemas.openxmlformats.org/officeDocument/2006/relationships/customXml" Target="../ink/ink15303.xml"/><Relationship Id="rId60" Type="http://schemas.openxmlformats.org/officeDocument/2006/relationships/customXml" Target="../ink/ink15311.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324.xml"/><Relationship Id="rId130" Type="http://schemas.openxmlformats.org/officeDocument/2006/relationships/customXml" Target="../ink/ink15346.xml"/><Relationship Id="rId135" Type="http://schemas.openxmlformats.org/officeDocument/2006/relationships/image" Target="NULL"/><Relationship Id="rId151"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289.xml"/><Relationship Id="rId39" Type="http://schemas.openxmlformats.org/officeDocument/2006/relationships/customXml" Target="../ink/ink15300.xml"/><Relationship Id="rId109" Type="http://schemas.openxmlformats.org/officeDocument/2006/relationships/image" Target="NULL"/><Relationship Id="rId34" Type="http://schemas.openxmlformats.org/officeDocument/2006/relationships/customXml" Target="../ink/ink15297.xml"/><Relationship Id="rId50" Type="http://schemas.openxmlformats.org/officeDocument/2006/relationships/customXml" Target="../ink/ink15306.xml"/><Relationship Id="rId55" Type="http://schemas.openxmlformats.org/officeDocument/2006/relationships/image" Target="NULL"/><Relationship Id="rId76" Type="http://schemas.openxmlformats.org/officeDocument/2006/relationships/customXml" Target="../ink/ink15319.xml"/><Relationship Id="rId97" Type="http://schemas.openxmlformats.org/officeDocument/2006/relationships/image" Target="NULL"/><Relationship Id="rId104" Type="http://schemas.openxmlformats.org/officeDocument/2006/relationships/customXml" Target="../ink/ink15333.xml"/><Relationship Id="rId120" Type="http://schemas.openxmlformats.org/officeDocument/2006/relationships/customXml" Target="../ink/ink15341.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5354.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327.xml"/><Relationship Id="rId2" Type="http://schemas.openxmlformats.org/officeDocument/2006/relationships/customXml" Target="../ink/ink15281.xml"/><Relationship Id="rId29" Type="http://schemas.openxmlformats.org/officeDocument/2006/relationships/image" Target="NULL"/><Relationship Id="rId24" Type="http://schemas.openxmlformats.org/officeDocument/2006/relationships/customXml" Target="../ink/ink15292.xml"/><Relationship Id="rId40" Type="http://schemas.openxmlformats.org/officeDocument/2006/relationships/image" Target="NULL"/><Relationship Id="rId45" Type="http://schemas.openxmlformats.org/officeDocument/2006/relationships/image" Target="NULL"/><Relationship Id="rId66" Type="http://schemas.openxmlformats.org/officeDocument/2006/relationships/customXml" Target="../ink/ink15314.xml"/><Relationship Id="rId87" Type="http://schemas.openxmlformats.org/officeDocument/2006/relationships/image" Target="NULL"/><Relationship Id="rId110" Type="http://schemas.openxmlformats.org/officeDocument/2006/relationships/customXml" Target="../ink/ink15336.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349.xml"/><Relationship Id="rId61" Type="http://schemas.openxmlformats.org/officeDocument/2006/relationships/image" Target="NULL"/><Relationship Id="rId82" Type="http://schemas.openxmlformats.org/officeDocument/2006/relationships/customXml" Target="../ink/ink15322.xml"/><Relationship Id="rId152" Type="http://schemas.openxmlformats.org/officeDocument/2006/relationships/customXml" Target="../ink/ink15357.xml"/><Relationship Id="rId19" Type="http://schemas.openxmlformats.org/officeDocument/2006/relationships/image" Target="NULL"/><Relationship Id="rId14" Type="http://schemas.openxmlformats.org/officeDocument/2006/relationships/customXml" Target="../ink/ink15287.xml"/><Relationship Id="rId30" Type="http://schemas.openxmlformats.org/officeDocument/2006/relationships/customXml" Target="../ink/ink15295.xml"/><Relationship Id="rId35" Type="http://schemas.openxmlformats.org/officeDocument/2006/relationships/customXml" Target="../ink/ink15298.xml"/><Relationship Id="rId56" Type="http://schemas.openxmlformats.org/officeDocument/2006/relationships/customXml" Target="../ink/ink15309.xml"/><Relationship Id="rId77" Type="http://schemas.openxmlformats.org/officeDocument/2006/relationships/image" Target="NULL"/><Relationship Id="rId100" Type="http://schemas.openxmlformats.org/officeDocument/2006/relationships/customXml" Target="../ink/ink15331.xml"/><Relationship Id="rId105" Type="http://schemas.openxmlformats.org/officeDocument/2006/relationships/image" Target="NULL"/><Relationship Id="rId126" Type="http://schemas.openxmlformats.org/officeDocument/2006/relationships/customXml" Target="../ink/ink15344.xml"/><Relationship Id="rId147" Type="http://schemas.openxmlformats.org/officeDocument/2006/relationships/image" Target="NULL"/><Relationship Id="rId8" Type="http://schemas.openxmlformats.org/officeDocument/2006/relationships/customXml" Target="../ink/ink15284.xml"/><Relationship Id="rId51" Type="http://schemas.openxmlformats.org/officeDocument/2006/relationships/image" Target="NULL"/><Relationship Id="rId72" Type="http://schemas.openxmlformats.org/officeDocument/2006/relationships/customXml" Target="../ink/ink15317.xml"/><Relationship Id="rId93" Type="http://schemas.openxmlformats.org/officeDocument/2006/relationships/image" Target="NULL"/><Relationship Id="rId98" Type="http://schemas.openxmlformats.org/officeDocument/2006/relationships/customXml" Target="../ink/ink15330.xml"/><Relationship Id="rId121" Type="http://schemas.openxmlformats.org/officeDocument/2006/relationships/image" Target="NULL"/><Relationship Id="rId142" Type="http://schemas.openxmlformats.org/officeDocument/2006/relationships/customXml" Target="../ink/ink15352.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304.xml"/><Relationship Id="rId67" Type="http://schemas.openxmlformats.org/officeDocument/2006/relationships/image" Target="NULL"/><Relationship Id="rId116" Type="http://schemas.openxmlformats.org/officeDocument/2006/relationships/customXml" Target="../ink/ink15339.xml"/><Relationship Id="rId137" Type="http://schemas.openxmlformats.org/officeDocument/2006/relationships/image" Target="NULL"/><Relationship Id="rId20" Type="http://schemas.openxmlformats.org/officeDocument/2006/relationships/customXml" Target="../ink/ink15290.xml"/><Relationship Id="rId41" Type="http://schemas.openxmlformats.org/officeDocument/2006/relationships/customXml" Target="../ink/ink15301.xml"/><Relationship Id="rId62" Type="http://schemas.openxmlformats.org/officeDocument/2006/relationships/customXml" Target="../ink/ink15312.xml"/><Relationship Id="rId83" Type="http://schemas.openxmlformats.org/officeDocument/2006/relationships/image" Target="NULL"/><Relationship Id="rId88" Type="http://schemas.openxmlformats.org/officeDocument/2006/relationships/customXml" Target="../ink/ink15325.xml"/><Relationship Id="rId111" Type="http://schemas.openxmlformats.org/officeDocument/2006/relationships/image" Target="NULL"/><Relationship Id="rId132" Type="http://schemas.openxmlformats.org/officeDocument/2006/relationships/customXml" Target="../ink/ink15347.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15334.xml"/><Relationship Id="rId127" Type="http://schemas.openxmlformats.org/officeDocument/2006/relationships/image" Target="NULL"/><Relationship Id="rId10" Type="http://schemas.openxmlformats.org/officeDocument/2006/relationships/customXml" Target="../ink/ink15285.xml"/><Relationship Id="rId31" Type="http://schemas.openxmlformats.org/officeDocument/2006/relationships/image" Target="NULL"/><Relationship Id="rId52" Type="http://schemas.openxmlformats.org/officeDocument/2006/relationships/customXml" Target="../ink/ink15307.xml"/><Relationship Id="rId73" Type="http://schemas.openxmlformats.org/officeDocument/2006/relationships/image" Target="NULL"/><Relationship Id="rId78" Type="http://schemas.openxmlformats.org/officeDocument/2006/relationships/customXml" Target="../ink/ink15320.xml"/><Relationship Id="rId94" Type="http://schemas.openxmlformats.org/officeDocument/2006/relationships/customXml" Target="../ink/ink15328.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342.xml"/><Relationship Id="rId143" Type="http://schemas.openxmlformats.org/officeDocument/2006/relationships/image" Target="NULL"/><Relationship Id="rId148" Type="http://schemas.openxmlformats.org/officeDocument/2006/relationships/customXml" Target="../ink/ink15355.xml"/><Relationship Id="rId4" Type="http://schemas.openxmlformats.org/officeDocument/2006/relationships/customXml" Target="../ink/ink15282.xml"/><Relationship Id="rId9" Type="http://schemas.openxmlformats.org/officeDocument/2006/relationships/image" Target="NULL"/><Relationship Id="rId26" Type="http://schemas.openxmlformats.org/officeDocument/2006/relationships/customXml" Target="../ink/ink15293.xml"/><Relationship Id="rId47" Type="http://schemas.openxmlformats.org/officeDocument/2006/relationships/image" Target="NULL"/><Relationship Id="rId68" Type="http://schemas.openxmlformats.org/officeDocument/2006/relationships/customXml" Target="../ink/ink15315.xml"/><Relationship Id="rId89" Type="http://schemas.openxmlformats.org/officeDocument/2006/relationships/image" Target="NULL"/><Relationship Id="rId112" Type="http://schemas.openxmlformats.org/officeDocument/2006/relationships/customXml" Target="../ink/ink15337.xml"/><Relationship Id="rId133" Type="http://schemas.openxmlformats.org/officeDocument/2006/relationships/image" Target="NULL"/><Relationship Id="rId154" Type="http://schemas.openxmlformats.org/officeDocument/2006/relationships/customXml" Target="../ink/ink15358.xml"/><Relationship Id="rId16" Type="http://schemas.openxmlformats.org/officeDocument/2006/relationships/customXml" Target="../ink/ink15288.xml"/><Relationship Id="rId37" Type="http://schemas.openxmlformats.org/officeDocument/2006/relationships/customXml" Target="../ink/ink15299.xml"/><Relationship Id="rId58" Type="http://schemas.openxmlformats.org/officeDocument/2006/relationships/customXml" Target="../ink/ink15310.xml"/><Relationship Id="rId79" Type="http://schemas.openxmlformats.org/officeDocument/2006/relationships/image" Target="NULL"/><Relationship Id="rId102" Type="http://schemas.openxmlformats.org/officeDocument/2006/relationships/customXml" Target="../ink/ink15332.xml"/><Relationship Id="rId123" Type="http://schemas.openxmlformats.org/officeDocument/2006/relationships/image" Target="NULL"/><Relationship Id="rId144" Type="http://schemas.openxmlformats.org/officeDocument/2006/relationships/customXml" Target="../ink/ink15353.xml"/><Relationship Id="rId90" Type="http://schemas.openxmlformats.org/officeDocument/2006/relationships/customXml" Target="../ink/ink15326.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2.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380.xml"/><Relationship Id="rId63" Type="http://schemas.openxmlformats.org/officeDocument/2006/relationships/image" Target="NULL"/><Relationship Id="rId84" Type="http://schemas.openxmlformats.org/officeDocument/2006/relationships/customXml" Target="../ink/ink15401.xml"/><Relationship Id="rId138" Type="http://schemas.openxmlformats.org/officeDocument/2006/relationships/customXml" Target="../ink/ink15428.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374.xml"/><Relationship Id="rId53" Type="http://schemas.openxmlformats.org/officeDocument/2006/relationships/image" Target="NULL"/><Relationship Id="rId74" Type="http://schemas.openxmlformats.org/officeDocument/2006/relationships/customXml" Target="../ink/ink15396.xml"/><Relationship Id="rId128" Type="http://schemas.openxmlformats.org/officeDocument/2006/relationships/customXml" Target="../ink/ink15423.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22" Type="http://schemas.openxmlformats.org/officeDocument/2006/relationships/customXml" Target="../ink/ink15369.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383.xml"/><Relationship Id="rId64" Type="http://schemas.openxmlformats.org/officeDocument/2006/relationships/customXml" Target="../ink/ink15391.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5418.xml"/><Relationship Id="rId134" Type="http://schemas.openxmlformats.org/officeDocument/2006/relationships/customXml" Target="../ink/ink15426.xml"/><Relationship Id="rId139" Type="http://schemas.openxmlformats.org/officeDocument/2006/relationships/image" Target="NULL"/><Relationship Id="rId80" Type="http://schemas.openxmlformats.org/officeDocument/2006/relationships/customXml" Target="../ink/ink15399.xml"/><Relationship Id="rId85" Type="http://schemas.openxmlformats.org/officeDocument/2006/relationships/image" Target="NULL"/><Relationship Id="rId150" Type="http://schemas.openxmlformats.org/officeDocument/2006/relationships/customXml" Target="../ink/ink15434.xml"/><Relationship Id="rId155" Type="http://schemas.openxmlformats.org/officeDocument/2006/relationships/image" Target="NULL"/><Relationship Id="rId12" Type="http://schemas.openxmlformats.org/officeDocument/2006/relationships/customXml" Target="../ink/ink15364.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image" Target="NUL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413.xml"/><Relationship Id="rId124" Type="http://schemas.openxmlformats.org/officeDocument/2006/relationships/customXml" Target="../ink/ink15421.xml"/><Relationship Id="rId129" Type="http://schemas.openxmlformats.org/officeDocument/2006/relationships/image" Target="NULL"/><Relationship Id="rId54" Type="http://schemas.openxmlformats.org/officeDocument/2006/relationships/customXml" Target="../ink/ink15386.xml"/><Relationship Id="rId70" Type="http://schemas.openxmlformats.org/officeDocument/2006/relationships/customXml" Target="../ink/ink15394.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407.xml"/><Relationship Id="rId140" Type="http://schemas.openxmlformats.org/officeDocument/2006/relationships/customXml" Target="../ink/ink15429.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361.xml"/><Relationship Id="rId23" Type="http://schemas.openxmlformats.org/officeDocument/2006/relationships/image" Target="NULL"/><Relationship Id="rId28" Type="http://schemas.openxmlformats.org/officeDocument/2006/relationships/customXml" Target="../ink/ink15372.xml"/><Relationship Id="rId49" Type="http://schemas.openxmlformats.org/officeDocument/2006/relationships/image" Target="NULL"/><Relationship Id="rId114" Type="http://schemas.openxmlformats.org/officeDocument/2006/relationships/customXml" Target="../ink/ink15416.xml"/><Relationship Id="rId119" Type="http://schemas.openxmlformats.org/officeDocument/2006/relationships/image" Target="NULL"/><Relationship Id="rId44" Type="http://schemas.openxmlformats.org/officeDocument/2006/relationships/customXml" Target="../ink/ink15381.xml"/><Relationship Id="rId60" Type="http://schemas.openxmlformats.org/officeDocument/2006/relationships/customXml" Target="../ink/ink15389.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402.xml"/><Relationship Id="rId130" Type="http://schemas.openxmlformats.org/officeDocument/2006/relationships/customXml" Target="../ink/ink15424.xml"/><Relationship Id="rId135" Type="http://schemas.openxmlformats.org/officeDocument/2006/relationships/image" Target="NULL"/><Relationship Id="rId151"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367.xml"/><Relationship Id="rId39" Type="http://schemas.openxmlformats.org/officeDocument/2006/relationships/customXml" Target="../ink/ink15378.xml"/><Relationship Id="rId109" Type="http://schemas.openxmlformats.org/officeDocument/2006/relationships/image" Target="NULL"/><Relationship Id="rId34" Type="http://schemas.openxmlformats.org/officeDocument/2006/relationships/customXml" Target="../ink/ink15375.xml"/><Relationship Id="rId50" Type="http://schemas.openxmlformats.org/officeDocument/2006/relationships/customXml" Target="../ink/ink15384.xml"/><Relationship Id="rId55" Type="http://schemas.openxmlformats.org/officeDocument/2006/relationships/image" Target="NULL"/><Relationship Id="rId76" Type="http://schemas.openxmlformats.org/officeDocument/2006/relationships/customXml" Target="../ink/ink15397.xml"/><Relationship Id="rId97" Type="http://schemas.openxmlformats.org/officeDocument/2006/relationships/image" Target="NULL"/><Relationship Id="rId104" Type="http://schemas.openxmlformats.org/officeDocument/2006/relationships/customXml" Target="../ink/ink15411.xml"/><Relationship Id="rId120" Type="http://schemas.openxmlformats.org/officeDocument/2006/relationships/customXml" Target="../ink/ink15419.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5432.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405.xml"/><Relationship Id="rId2" Type="http://schemas.openxmlformats.org/officeDocument/2006/relationships/customXml" Target="../ink/ink15359.xml"/><Relationship Id="rId29" Type="http://schemas.openxmlformats.org/officeDocument/2006/relationships/image" Target="NULL"/><Relationship Id="rId24" Type="http://schemas.openxmlformats.org/officeDocument/2006/relationships/customXml" Target="../ink/ink15370.xml"/><Relationship Id="rId40" Type="http://schemas.openxmlformats.org/officeDocument/2006/relationships/image" Target="NULL"/><Relationship Id="rId45" Type="http://schemas.openxmlformats.org/officeDocument/2006/relationships/image" Target="NULL"/><Relationship Id="rId66" Type="http://schemas.openxmlformats.org/officeDocument/2006/relationships/customXml" Target="../ink/ink15392.xml"/><Relationship Id="rId87" Type="http://schemas.openxmlformats.org/officeDocument/2006/relationships/image" Target="NULL"/><Relationship Id="rId110" Type="http://schemas.openxmlformats.org/officeDocument/2006/relationships/customXml" Target="../ink/ink15414.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427.xml"/><Relationship Id="rId61" Type="http://schemas.openxmlformats.org/officeDocument/2006/relationships/image" Target="NULL"/><Relationship Id="rId82" Type="http://schemas.openxmlformats.org/officeDocument/2006/relationships/customXml" Target="../ink/ink15400.xml"/><Relationship Id="rId152" Type="http://schemas.openxmlformats.org/officeDocument/2006/relationships/customXml" Target="../ink/ink15435.xml"/><Relationship Id="rId19" Type="http://schemas.openxmlformats.org/officeDocument/2006/relationships/image" Target="NULL"/><Relationship Id="rId14" Type="http://schemas.openxmlformats.org/officeDocument/2006/relationships/customXml" Target="../ink/ink15365.xml"/><Relationship Id="rId30" Type="http://schemas.openxmlformats.org/officeDocument/2006/relationships/customXml" Target="../ink/ink15373.xml"/><Relationship Id="rId35" Type="http://schemas.openxmlformats.org/officeDocument/2006/relationships/customXml" Target="../ink/ink15376.xml"/><Relationship Id="rId56" Type="http://schemas.openxmlformats.org/officeDocument/2006/relationships/customXml" Target="../ink/ink15387.xml"/><Relationship Id="rId77" Type="http://schemas.openxmlformats.org/officeDocument/2006/relationships/image" Target="NULL"/><Relationship Id="rId100" Type="http://schemas.openxmlformats.org/officeDocument/2006/relationships/customXml" Target="../ink/ink15409.xml"/><Relationship Id="rId105" Type="http://schemas.openxmlformats.org/officeDocument/2006/relationships/image" Target="NULL"/><Relationship Id="rId126" Type="http://schemas.openxmlformats.org/officeDocument/2006/relationships/customXml" Target="../ink/ink15422.xml"/><Relationship Id="rId147" Type="http://schemas.openxmlformats.org/officeDocument/2006/relationships/image" Target="NULL"/><Relationship Id="rId8" Type="http://schemas.openxmlformats.org/officeDocument/2006/relationships/customXml" Target="../ink/ink15362.xml"/><Relationship Id="rId51" Type="http://schemas.openxmlformats.org/officeDocument/2006/relationships/image" Target="NULL"/><Relationship Id="rId72" Type="http://schemas.openxmlformats.org/officeDocument/2006/relationships/customXml" Target="../ink/ink15395.xml"/><Relationship Id="rId93" Type="http://schemas.openxmlformats.org/officeDocument/2006/relationships/image" Target="NULL"/><Relationship Id="rId98" Type="http://schemas.openxmlformats.org/officeDocument/2006/relationships/customXml" Target="../ink/ink15408.xml"/><Relationship Id="rId121" Type="http://schemas.openxmlformats.org/officeDocument/2006/relationships/image" Target="NULL"/><Relationship Id="rId142" Type="http://schemas.openxmlformats.org/officeDocument/2006/relationships/customXml" Target="../ink/ink15430.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382.xml"/><Relationship Id="rId67" Type="http://schemas.openxmlformats.org/officeDocument/2006/relationships/image" Target="NULL"/><Relationship Id="rId116" Type="http://schemas.openxmlformats.org/officeDocument/2006/relationships/customXml" Target="../ink/ink15417.xml"/><Relationship Id="rId137" Type="http://schemas.openxmlformats.org/officeDocument/2006/relationships/image" Target="NULL"/><Relationship Id="rId20" Type="http://schemas.openxmlformats.org/officeDocument/2006/relationships/customXml" Target="../ink/ink15368.xml"/><Relationship Id="rId41" Type="http://schemas.openxmlformats.org/officeDocument/2006/relationships/customXml" Target="../ink/ink15379.xml"/><Relationship Id="rId62" Type="http://schemas.openxmlformats.org/officeDocument/2006/relationships/customXml" Target="../ink/ink15390.xml"/><Relationship Id="rId83" Type="http://schemas.openxmlformats.org/officeDocument/2006/relationships/image" Target="NULL"/><Relationship Id="rId88" Type="http://schemas.openxmlformats.org/officeDocument/2006/relationships/customXml" Target="../ink/ink15403.xml"/><Relationship Id="rId111" Type="http://schemas.openxmlformats.org/officeDocument/2006/relationships/image" Target="NULL"/><Relationship Id="rId132" Type="http://schemas.openxmlformats.org/officeDocument/2006/relationships/customXml" Target="../ink/ink15425.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15412.xml"/><Relationship Id="rId127" Type="http://schemas.openxmlformats.org/officeDocument/2006/relationships/image" Target="NULL"/><Relationship Id="rId10" Type="http://schemas.openxmlformats.org/officeDocument/2006/relationships/customXml" Target="../ink/ink15363.xml"/><Relationship Id="rId31" Type="http://schemas.openxmlformats.org/officeDocument/2006/relationships/image" Target="NULL"/><Relationship Id="rId52" Type="http://schemas.openxmlformats.org/officeDocument/2006/relationships/customXml" Target="../ink/ink15385.xml"/><Relationship Id="rId73" Type="http://schemas.openxmlformats.org/officeDocument/2006/relationships/image" Target="NULL"/><Relationship Id="rId78" Type="http://schemas.openxmlformats.org/officeDocument/2006/relationships/customXml" Target="../ink/ink15398.xml"/><Relationship Id="rId94" Type="http://schemas.openxmlformats.org/officeDocument/2006/relationships/customXml" Target="../ink/ink1540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420.xml"/><Relationship Id="rId143" Type="http://schemas.openxmlformats.org/officeDocument/2006/relationships/image" Target="NULL"/><Relationship Id="rId148" Type="http://schemas.openxmlformats.org/officeDocument/2006/relationships/customXml" Target="../ink/ink15433.xml"/><Relationship Id="rId4" Type="http://schemas.openxmlformats.org/officeDocument/2006/relationships/customXml" Target="../ink/ink15360.xml"/><Relationship Id="rId9" Type="http://schemas.openxmlformats.org/officeDocument/2006/relationships/image" Target="NULL"/><Relationship Id="rId26" Type="http://schemas.openxmlformats.org/officeDocument/2006/relationships/customXml" Target="../ink/ink15371.xml"/><Relationship Id="rId47" Type="http://schemas.openxmlformats.org/officeDocument/2006/relationships/image" Target="NULL"/><Relationship Id="rId68" Type="http://schemas.openxmlformats.org/officeDocument/2006/relationships/customXml" Target="../ink/ink15393.xml"/><Relationship Id="rId89" Type="http://schemas.openxmlformats.org/officeDocument/2006/relationships/image" Target="NULL"/><Relationship Id="rId112" Type="http://schemas.openxmlformats.org/officeDocument/2006/relationships/customXml" Target="../ink/ink15415.xml"/><Relationship Id="rId133" Type="http://schemas.openxmlformats.org/officeDocument/2006/relationships/image" Target="NULL"/><Relationship Id="rId154" Type="http://schemas.openxmlformats.org/officeDocument/2006/relationships/customXml" Target="../ink/ink15436.xml"/><Relationship Id="rId16" Type="http://schemas.openxmlformats.org/officeDocument/2006/relationships/customXml" Target="../ink/ink15366.xml"/><Relationship Id="rId37" Type="http://schemas.openxmlformats.org/officeDocument/2006/relationships/customXml" Target="../ink/ink15377.xml"/><Relationship Id="rId58" Type="http://schemas.openxmlformats.org/officeDocument/2006/relationships/customXml" Target="../ink/ink15388.xml"/><Relationship Id="rId79" Type="http://schemas.openxmlformats.org/officeDocument/2006/relationships/image" Target="NULL"/><Relationship Id="rId102" Type="http://schemas.openxmlformats.org/officeDocument/2006/relationships/customXml" Target="../ink/ink15410.xml"/><Relationship Id="rId123" Type="http://schemas.openxmlformats.org/officeDocument/2006/relationships/image" Target="NULL"/><Relationship Id="rId144" Type="http://schemas.openxmlformats.org/officeDocument/2006/relationships/customXml" Target="../ink/ink15431.xml"/><Relationship Id="rId90" Type="http://schemas.openxmlformats.org/officeDocument/2006/relationships/customXml" Target="../ink/ink15404.xml"/></Relationships>
</file>

<file path=ppt/slides/_rels/slide333.xml.rels><?xml version="1.0" encoding="UTF-8" standalone="yes"?>
<Relationships xmlns="http://schemas.openxmlformats.org/package/2006/relationships"><Relationship Id="rId26" Type="http://schemas.openxmlformats.org/officeDocument/2006/relationships/customXml" Target="../ink/ink15449.xml"/><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457.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5470.xml"/><Relationship Id="rId84" Type="http://schemas.openxmlformats.org/officeDocument/2006/relationships/customXml" Target="../ink/ink15478.xml"/><Relationship Id="rId89" Type="http://schemas.openxmlformats.org/officeDocument/2006/relationships/image" Target="NULL"/><Relationship Id="rId112" Type="http://schemas.openxmlformats.org/officeDocument/2006/relationships/customXml" Target="../ink/ink15492.xml"/><Relationship Id="rId16" Type="http://schemas.openxmlformats.org/officeDocument/2006/relationships/customXml" Target="../ink/ink15444.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452.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5465.xml"/><Relationship Id="rId74" Type="http://schemas.openxmlformats.org/officeDocument/2006/relationships/customXml" Target="../ink/ink15473.xml"/><Relationship Id="rId79" Type="http://schemas.openxmlformats.org/officeDocument/2006/relationships/image" Target="NULL"/><Relationship Id="rId102" Type="http://schemas.openxmlformats.org/officeDocument/2006/relationships/customXml" Target="../ink/ink15487.xml"/><Relationship Id="rId5" Type="http://schemas.openxmlformats.org/officeDocument/2006/relationships/image" Target="NULL"/><Relationship Id="rId90" Type="http://schemas.openxmlformats.org/officeDocument/2006/relationships/customXml" Target="../ink/ink15481.xml"/><Relationship Id="rId95" Type="http://schemas.openxmlformats.org/officeDocument/2006/relationships/image" Target="NULL"/><Relationship Id="rId22" Type="http://schemas.openxmlformats.org/officeDocument/2006/relationships/customXml" Target="../ink/ink15447.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460.xml"/><Relationship Id="rId64" Type="http://schemas.openxmlformats.org/officeDocument/2006/relationships/customXml" Target="../ink/ink15468.xml"/><Relationship Id="rId69" Type="http://schemas.openxmlformats.org/officeDocument/2006/relationships/image" Target="NULL"/><Relationship Id="rId113" Type="http://schemas.openxmlformats.org/officeDocument/2006/relationships/image" Target="NULL"/><Relationship Id="rId80" Type="http://schemas.openxmlformats.org/officeDocument/2006/relationships/customXml" Target="../ink/ink15476.xml"/><Relationship Id="rId85" Type="http://schemas.openxmlformats.org/officeDocument/2006/relationships/image" Target="NULL"/><Relationship Id="rId12" Type="http://schemas.openxmlformats.org/officeDocument/2006/relationships/customXml" Target="../ink/ink15442.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5455.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490.xml"/><Relationship Id="rId54" Type="http://schemas.openxmlformats.org/officeDocument/2006/relationships/customXml" Target="../ink/ink15463.xml"/><Relationship Id="rId70" Type="http://schemas.openxmlformats.org/officeDocument/2006/relationships/customXml" Target="../ink/ink15471.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484.xml"/><Relationship Id="rId1" Type="http://schemas.openxmlformats.org/officeDocument/2006/relationships/slideLayout" Target="../slideLayouts/slideLayout12.xml"/><Relationship Id="rId6" Type="http://schemas.openxmlformats.org/officeDocument/2006/relationships/customXml" Target="../ink/ink15439.xml"/><Relationship Id="rId23" Type="http://schemas.openxmlformats.org/officeDocument/2006/relationships/image" Target="NULL"/><Relationship Id="rId28" Type="http://schemas.openxmlformats.org/officeDocument/2006/relationships/customXml" Target="../ink/ink15450.xml"/><Relationship Id="rId49" Type="http://schemas.openxmlformats.org/officeDocument/2006/relationships/image" Target="NULL"/><Relationship Id="rId114" Type="http://schemas.openxmlformats.org/officeDocument/2006/relationships/customXml" Target="../ink/ink15493.xml"/><Relationship Id="rId10" Type="http://schemas.openxmlformats.org/officeDocument/2006/relationships/customXml" Target="../ink/ink15441.xml"/><Relationship Id="rId31" Type="http://schemas.openxmlformats.org/officeDocument/2006/relationships/image" Target="NULL"/><Relationship Id="rId44" Type="http://schemas.openxmlformats.org/officeDocument/2006/relationships/customXml" Target="../ink/ink15458.xml"/><Relationship Id="rId52" Type="http://schemas.openxmlformats.org/officeDocument/2006/relationships/customXml" Target="../ink/ink15462.xml"/><Relationship Id="rId60" Type="http://schemas.openxmlformats.org/officeDocument/2006/relationships/customXml" Target="../ink/ink15466.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5475.xml"/><Relationship Id="rId81" Type="http://schemas.openxmlformats.org/officeDocument/2006/relationships/image" Target="NULL"/><Relationship Id="rId86" Type="http://schemas.openxmlformats.org/officeDocument/2006/relationships/customXml" Target="../ink/ink15479.xml"/><Relationship Id="rId94" Type="http://schemas.openxmlformats.org/officeDocument/2006/relationships/customXml" Target="../ink/ink15483.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15438.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445.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453.xml"/><Relationship Id="rId50" Type="http://schemas.openxmlformats.org/officeDocument/2006/relationships/customXml" Target="../ink/ink15461.xml"/><Relationship Id="rId55" Type="http://schemas.openxmlformats.org/officeDocument/2006/relationships/image" Target="NULL"/><Relationship Id="rId76" Type="http://schemas.openxmlformats.org/officeDocument/2006/relationships/customXml" Target="../ink/ink15474.xml"/><Relationship Id="rId97" Type="http://schemas.openxmlformats.org/officeDocument/2006/relationships/image" Target="NULL"/><Relationship Id="rId104" Type="http://schemas.openxmlformats.org/officeDocument/2006/relationships/customXml" Target="../ink/ink15488.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482.xml"/><Relationship Id="rId2" Type="http://schemas.openxmlformats.org/officeDocument/2006/relationships/customXml" Target="../ink/ink15437.xml"/><Relationship Id="rId29" Type="http://schemas.openxmlformats.org/officeDocument/2006/relationships/image" Target="NULL"/><Relationship Id="rId24" Type="http://schemas.openxmlformats.org/officeDocument/2006/relationships/customXml" Target="../ink/ink15448.xml"/><Relationship Id="rId40" Type="http://schemas.openxmlformats.org/officeDocument/2006/relationships/customXml" Target="../ink/ink15456.xml"/><Relationship Id="rId45" Type="http://schemas.openxmlformats.org/officeDocument/2006/relationships/image" Target="NULL"/><Relationship Id="rId66" Type="http://schemas.openxmlformats.org/officeDocument/2006/relationships/customXml" Target="../ink/ink15469.xml"/><Relationship Id="rId87" Type="http://schemas.openxmlformats.org/officeDocument/2006/relationships/image" Target="NULL"/><Relationship Id="rId110" Type="http://schemas.openxmlformats.org/officeDocument/2006/relationships/customXml" Target="../ink/ink15491.xml"/><Relationship Id="rId115"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5477.xml"/><Relationship Id="rId19" Type="http://schemas.openxmlformats.org/officeDocument/2006/relationships/image" Target="NULL"/><Relationship Id="rId14" Type="http://schemas.openxmlformats.org/officeDocument/2006/relationships/customXml" Target="../ink/ink15443.xml"/><Relationship Id="rId30" Type="http://schemas.openxmlformats.org/officeDocument/2006/relationships/customXml" Target="../ink/ink15451.xml"/><Relationship Id="rId35" Type="http://schemas.openxmlformats.org/officeDocument/2006/relationships/image" Target="NULL"/><Relationship Id="rId56" Type="http://schemas.openxmlformats.org/officeDocument/2006/relationships/customXml" Target="../ink/ink15464.xml"/><Relationship Id="rId77" Type="http://schemas.openxmlformats.org/officeDocument/2006/relationships/image" Target="NULL"/><Relationship Id="rId100" Type="http://schemas.openxmlformats.org/officeDocument/2006/relationships/customXml" Target="../ink/ink15486.xml"/><Relationship Id="rId105" Type="http://schemas.openxmlformats.org/officeDocument/2006/relationships/image" Target="NULL"/><Relationship Id="rId8" Type="http://schemas.openxmlformats.org/officeDocument/2006/relationships/customXml" Target="../ink/ink15440.xml"/><Relationship Id="rId51" Type="http://schemas.openxmlformats.org/officeDocument/2006/relationships/image" Target="NULL"/><Relationship Id="rId72" Type="http://schemas.openxmlformats.org/officeDocument/2006/relationships/customXml" Target="../ink/ink15472.xml"/><Relationship Id="rId93" Type="http://schemas.openxmlformats.org/officeDocument/2006/relationships/image" Target="NULL"/><Relationship Id="rId98" Type="http://schemas.openxmlformats.org/officeDocument/2006/relationships/customXml" Target="../ink/ink15485.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459.xml"/><Relationship Id="rId67" Type="http://schemas.openxmlformats.org/officeDocument/2006/relationships/image" Target="NULL"/><Relationship Id="rId116" Type="http://schemas.openxmlformats.org/officeDocument/2006/relationships/customXml" Target="../ink/ink15494.xml"/><Relationship Id="rId20" Type="http://schemas.openxmlformats.org/officeDocument/2006/relationships/customXml" Target="../ink/ink15446.xml"/><Relationship Id="rId41" Type="http://schemas.openxmlformats.org/officeDocument/2006/relationships/image" Target="NULL"/><Relationship Id="rId62" Type="http://schemas.openxmlformats.org/officeDocument/2006/relationships/customXml" Target="../ink/ink15467.xml"/><Relationship Id="rId83" Type="http://schemas.openxmlformats.org/officeDocument/2006/relationships/image" Target="NULL"/><Relationship Id="rId88" Type="http://schemas.openxmlformats.org/officeDocument/2006/relationships/customXml" Target="../ink/ink15480.xml"/><Relationship Id="rId11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15454.xml"/><Relationship Id="rId57" Type="http://schemas.openxmlformats.org/officeDocument/2006/relationships/image" Target="NULL"/><Relationship Id="rId106" Type="http://schemas.openxmlformats.org/officeDocument/2006/relationships/customXml" Target="../ink/ink15489.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7.xml.rels><?xml version="1.0" encoding="UTF-8" standalone="yes"?>
<Relationships xmlns="http://schemas.openxmlformats.org/package/2006/relationships"><Relationship Id="rId26" Type="http://schemas.openxmlformats.org/officeDocument/2006/relationships/customXml" Target="../ink/ink15507.xml"/><Relationship Id="rId21" Type="http://schemas.openxmlformats.org/officeDocument/2006/relationships/image" Target="NULL"/><Relationship Id="rId42" Type="http://schemas.openxmlformats.org/officeDocument/2006/relationships/customXml" Target="../ink/ink15515.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5528.xml"/><Relationship Id="rId16" Type="http://schemas.openxmlformats.org/officeDocument/2006/relationships/customXml" Target="../ink/ink15502.xml"/><Relationship Id="rId11" Type="http://schemas.openxmlformats.org/officeDocument/2006/relationships/image" Target="NULL"/><Relationship Id="rId24" Type="http://schemas.openxmlformats.org/officeDocument/2006/relationships/customXml" Target="../ink/ink15506.xml"/><Relationship Id="rId32" Type="http://schemas.openxmlformats.org/officeDocument/2006/relationships/customXml" Target="../ink/ink15510.xml"/><Relationship Id="rId37" Type="http://schemas.openxmlformats.org/officeDocument/2006/relationships/image" Target="NULL"/><Relationship Id="rId40" Type="http://schemas.openxmlformats.org/officeDocument/2006/relationships/customXml" Target="../ink/ink15514.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5523.xml"/><Relationship Id="rId66" Type="http://schemas.openxmlformats.org/officeDocument/2006/relationships/customXml" Target="../ink/ink15527.xml"/><Relationship Id="rId74" Type="http://schemas.openxmlformats.org/officeDocument/2006/relationships/customXml" Target="../ink/ink15531.xml"/><Relationship Id="rId79" Type="http://schemas.openxmlformats.org/officeDocument/2006/relationships/image" Target="NULL"/><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5501.xml"/><Relationship Id="rId22" Type="http://schemas.openxmlformats.org/officeDocument/2006/relationships/customXml" Target="../ink/ink15505.xml"/><Relationship Id="rId27" Type="http://schemas.openxmlformats.org/officeDocument/2006/relationships/image" Target="NULL"/><Relationship Id="rId30" Type="http://schemas.openxmlformats.org/officeDocument/2006/relationships/customXml" Target="../ink/ink15509.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518.xml"/><Relationship Id="rId56" Type="http://schemas.openxmlformats.org/officeDocument/2006/relationships/customXml" Target="../ink/ink15522.xml"/><Relationship Id="rId64" Type="http://schemas.openxmlformats.org/officeDocument/2006/relationships/customXml" Target="../ink/ink15526.xml"/><Relationship Id="rId69" Type="http://schemas.openxmlformats.org/officeDocument/2006/relationships/image" Target="NULL"/><Relationship Id="rId77" Type="http://schemas.openxmlformats.org/officeDocument/2006/relationships/image" Target="NULL"/><Relationship Id="rId8" Type="http://schemas.openxmlformats.org/officeDocument/2006/relationships/customXml" Target="../ink/ink15498.xml"/><Relationship Id="rId51" Type="http://schemas.openxmlformats.org/officeDocument/2006/relationships/image" Target="NULL"/><Relationship Id="rId72" Type="http://schemas.openxmlformats.org/officeDocument/2006/relationships/customXml" Target="../ink/ink15530.xml"/><Relationship Id="rId3" Type="http://schemas.openxmlformats.org/officeDocument/2006/relationships/image" Target="NULL"/><Relationship Id="rId12" Type="http://schemas.openxmlformats.org/officeDocument/2006/relationships/customXml" Target="../ink/ink15500.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5513.xml"/><Relationship Id="rId46" Type="http://schemas.openxmlformats.org/officeDocument/2006/relationships/customXml" Target="../ink/ink15517.xml"/><Relationship Id="rId59" Type="http://schemas.openxmlformats.org/officeDocument/2006/relationships/image" Target="NULL"/><Relationship Id="rId67" Type="http://schemas.openxmlformats.org/officeDocument/2006/relationships/image" Target="NULL"/><Relationship Id="rId20" Type="http://schemas.openxmlformats.org/officeDocument/2006/relationships/customXml" Target="../ink/ink15504.xml"/><Relationship Id="rId41" Type="http://schemas.openxmlformats.org/officeDocument/2006/relationships/image" Target="NULL"/><Relationship Id="rId54" Type="http://schemas.openxmlformats.org/officeDocument/2006/relationships/customXml" Target="../ink/ink15521.xml"/><Relationship Id="rId62" Type="http://schemas.openxmlformats.org/officeDocument/2006/relationships/customXml" Target="../ink/ink15525.xml"/><Relationship Id="rId70" Type="http://schemas.openxmlformats.org/officeDocument/2006/relationships/customXml" Target="../ink/ink15529.xml"/><Relationship Id="rId7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497.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5508.xml"/><Relationship Id="rId36" Type="http://schemas.openxmlformats.org/officeDocument/2006/relationships/customXml" Target="../ink/ink15512.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5499.xml"/><Relationship Id="rId31" Type="http://schemas.openxmlformats.org/officeDocument/2006/relationships/image" Target="NULL"/><Relationship Id="rId44" Type="http://schemas.openxmlformats.org/officeDocument/2006/relationships/customXml" Target="../ink/ink15516.xml"/><Relationship Id="rId52" Type="http://schemas.openxmlformats.org/officeDocument/2006/relationships/customXml" Target="../ink/ink15520.xml"/><Relationship Id="rId60" Type="http://schemas.openxmlformats.org/officeDocument/2006/relationships/customXml" Target="../ink/ink15524.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5533.xml"/><Relationship Id="rId4" Type="http://schemas.openxmlformats.org/officeDocument/2006/relationships/customXml" Target="../ink/ink15496.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503.xml"/><Relationship Id="rId39" Type="http://schemas.openxmlformats.org/officeDocument/2006/relationships/image" Target="NULL"/><Relationship Id="rId34" Type="http://schemas.openxmlformats.org/officeDocument/2006/relationships/customXml" Target="../ink/ink15511.xml"/><Relationship Id="rId50" Type="http://schemas.openxmlformats.org/officeDocument/2006/relationships/customXml" Target="../ink/ink15519.xml"/><Relationship Id="rId55" Type="http://schemas.openxmlformats.org/officeDocument/2006/relationships/image" Target="NULL"/><Relationship Id="rId76" Type="http://schemas.openxmlformats.org/officeDocument/2006/relationships/customXml" Target="../ink/ink15532.xml"/><Relationship Id="rId7" Type="http://schemas.openxmlformats.org/officeDocument/2006/relationships/image" Target="NULL"/><Relationship Id="rId71" Type="http://schemas.openxmlformats.org/officeDocument/2006/relationships/image" Target="NULL"/><Relationship Id="rId2" Type="http://schemas.openxmlformats.org/officeDocument/2006/relationships/customXml" Target="../ink/ink15495.xml"/><Relationship Id="rId29" Type="http://schemas.openxmlformats.org/officeDocument/2006/relationships/image" Target="NULL"/></Relationships>
</file>

<file path=ppt/slides/_rels/slide338.xml.rels><?xml version="1.0" encoding="UTF-8" standalone="yes"?>
<Relationships xmlns="http://schemas.openxmlformats.org/package/2006/relationships"><Relationship Id="rId26" Type="http://schemas.openxmlformats.org/officeDocument/2006/relationships/customXml" Target="../ink/ink15546.xml"/><Relationship Id="rId21" Type="http://schemas.openxmlformats.org/officeDocument/2006/relationships/image" Target="NULL"/><Relationship Id="rId42" Type="http://schemas.openxmlformats.org/officeDocument/2006/relationships/customXml" Target="../ink/ink15554.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5567.xml"/><Relationship Id="rId84" Type="http://schemas.openxmlformats.org/officeDocument/2006/relationships/customXml" Target="../ink/ink15575.xml"/><Relationship Id="rId89" Type="http://schemas.openxmlformats.org/officeDocument/2006/relationships/image" Target="NULL"/><Relationship Id="rId16" Type="http://schemas.openxmlformats.org/officeDocument/2006/relationships/customXml" Target="../ink/ink15541.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549.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5562.xml"/><Relationship Id="rId74" Type="http://schemas.openxmlformats.org/officeDocument/2006/relationships/customXml" Target="../ink/ink15570.xml"/><Relationship Id="rId79" Type="http://schemas.openxmlformats.org/officeDocument/2006/relationships/image" Target="NULL"/><Relationship Id="rId102" Type="http://schemas.openxmlformats.org/officeDocument/2006/relationships/customXml" Target="../ink/ink15584.xml"/><Relationship Id="rId5" Type="http://schemas.openxmlformats.org/officeDocument/2006/relationships/image" Target="NULL"/><Relationship Id="rId90" Type="http://schemas.openxmlformats.org/officeDocument/2006/relationships/customXml" Target="../ink/ink15578.xml"/><Relationship Id="rId95" Type="http://schemas.openxmlformats.org/officeDocument/2006/relationships/image" Target="NULL"/><Relationship Id="rId22" Type="http://schemas.openxmlformats.org/officeDocument/2006/relationships/customXml" Target="../ink/ink15544.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5557.xml"/><Relationship Id="rId64" Type="http://schemas.openxmlformats.org/officeDocument/2006/relationships/customXml" Target="../ink/ink15565.xml"/><Relationship Id="rId69" Type="http://schemas.openxmlformats.org/officeDocument/2006/relationships/image" Target="NULL"/><Relationship Id="rId80" Type="http://schemas.openxmlformats.org/officeDocument/2006/relationships/customXml" Target="../ink/ink15573.xml"/><Relationship Id="rId85" Type="http://schemas.openxmlformats.org/officeDocument/2006/relationships/image" Target="NULL"/><Relationship Id="rId12" Type="http://schemas.openxmlformats.org/officeDocument/2006/relationships/customXml" Target="../ink/ink15539.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5552.xml"/><Relationship Id="rId59" Type="http://schemas.openxmlformats.org/officeDocument/2006/relationships/image" Target="NULL"/><Relationship Id="rId103" Type="http://schemas.openxmlformats.org/officeDocument/2006/relationships/image" Target="NULL"/><Relationship Id="rId20" Type="http://schemas.openxmlformats.org/officeDocument/2006/relationships/customXml" Target="../ink/ink15543.xml"/><Relationship Id="rId41" Type="http://schemas.openxmlformats.org/officeDocument/2006/relationships/image" Target="NULL"/><Relationship Id="rId54" Type="http://schemas.openxmlformats.org/officeDocument/2006/relationships/customXml" Target="../ink/ink15560.xml"/><Relationship Id="rId62" Type="http://schemas.openxmlformats.org/officeDocument/2006/relationships/customXml" Target="../ink/ink15564.xml"/><Relationship Id="rId70" Type="http://schemas.openxmlformats.org/officeDocument/2006/relationships/customXml" Target="../ink/ink15568.xml"/><Relationship Id="rId75" Type="http://schemas.openxmlformats.org/officeDocument/2006/relationships/image" Target="NULL"/><Relationship Id="rId83" Type="http://schemas.openxmlformats.org/officeDocument/2006/relationships/image" Target="NULL"/><Relationship Id="rId88" Type="http://schemas.openxmlformats.org/officeDocument/2006/relationships/customXml" Target="../ink/ink15577.xml"/><Relationship Id="rId91" Type="http://schemas.openxmlformats.org/officeDocument/2006/relationships/image" Target="NULL"/><Relationship Id="rId96" Type="http://schemas.openxmlformats.org/officeDocument/2006/relationships/customXml" Target="../ink/ink15581.xml"/><Relationship Id="rId1" Type="http://schemas.openxmlformats.org/officeDocument/2006/relationships/slideLayout" Target="../slideLayouts/slideLayout12.xml"/><Relationship Id="rId6" Type="http://schemas.openxmlformats.org/officeDocument/2006/relationships/customXml" Target="../ink/ink15536.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5547.xml"/><Relationship Id="rId36" Type="http://schemas.openxmlformats.org/officeDocument/2006/relationships/customXml" Target="../ink/ink15551.xml"/><Relationship Id="rId49"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15586.xml"/><Relationship Id="rId10" Type="http://schemas.openxmlformats.org/officeDocument/2006/relationships/customXml" Target="../ink/ink15538.xml"/><Relationship Id="rId31" Type="http://schemas.openxmlformats.org/officeDocument/2006/relationships/image" Target="NULL"/><Relationship Id="rId44" Type="http://schemas.openxmlformats.org/officeDocument/2006/relationships/customXml" Target="../ink/ink15555.xml"/><Relationship Id="rId52" Type="http://schemas.openxmlformats.org/officeDocument/2006/relationships/customXml" Target="../ink/ink15559.xml"/><Relationship Id="rId60" Type="http://schemas.openxmlformats.org/officeDocument/2006/relationships/customXml" Target="../ink/ink15563.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5572.xml"/><Relationship Id="rId81" Type="http://schemas.openxmlformats.org/officeDocument/2006/relationships/image" Target="NULL"/><Relationship Id="rId86" Type="http://schemas.openxmlformats.org/officeDocument/2006/relationships/customXml" Target="../ink/ink15576.xml"/><Relationship Id="rId94" Type="http://schemas.openxmlformats.org/officeDocument/2006/relationships/customXml" Target="../ink/ink15580.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15535.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542.xml"/><Relationship Id="rId39" Type="http://schemas.openxmlformats.org/officeDocument/2006/relationships/image" Target="NULL"/><Relationship Id="rId34" Type="http://schemas.openxmlformats.org/officeDocument/2006/relationships/customXml" Target="../ink/ink15550.xml"/><Relationship Id="rId50" Type="http://schemas.openxmlformats.org/officeDocument/2006/relationships/customXml" Target="../ink/ink15558.xml"/><Relationship Id="rId55" Type="http://schemas.openxmlformats.org/officeDocument/2006/relationships/image" Target="NULL"/><Relationship Id="rId76" Type="http://schemas.openxmlformats.org/officeDocument/2006/relationships/customXml" Target="../ink/ink15571.xml"/><Relationship Id="rId97" Type="http://schemas.openxmlformats.org/officeDocument/2006/relationships/image" Target="NULL"/><Relationship Id="rId104" Type="http://schemas.openxmlformats.org/officeDocument/2006/relationships/customXml" Target="../ink/ink15585.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579.xml"/><Relationship Id="rId2" Type="http://schemas.openxmlformats.org/officeDocument/2006/relationships/customXml" Target="../ink/ink15534.xml"/><Relationship Id="rId29" Type="http://schemas.openxmlformats.org/officeDocument/2006/relationships/image" Target="NULL"/><Relationship Id="rId24" Type="http://schemas.openxmlformats.org/officeDocument/2006/relationships/customXml" Target="../ink/ink15545.xml"/><Relationship Id="rId40" Type="http://schemas.openxmlformats.org/officeDocument/2006/relationships/customXml" Target="../ink/ink15553.xml"/><Relationship Id="rId45" Type="http://schemas.openxmlformats.org/officeDocument/2006/relationships/image" Target="NULL"/><Relationship Id="rId66" Type="http://schemas.openxmlformats.org/officeDocument/2006/relationships/customXml" Target="../ink/ink15566.xml"/><Relationship Id="rId8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5574.xml"/><Relationship Id="rId19" Type="http://schemas.openxmlformats.org/officeDocument/2006/relationships/image" Target="NULL"/><Relationship Id="rId14" Type="http://schemas.openxmlformats.org/officeDocument/2006/relationships/customXml" Target="../ink/ink15540.xml"/><Relationship Id="rId30" Type="http://schemas.openxmlformats.org/officeDocument/2006/relationships/customXml" Target="../ink/ink15548.xml"/><Relationship Id="rId35" Type="http://schemas.openxmlformats.org/officeDocument/2006/relationships/image" Target="NULL"/><Relationship Id="rId56" Type="http://schemas.openxmlformats.org/officeDocument/2006/relationships/customXml" Target="../ink/ink15561.xml"/><Relationship Id="rId77" Type="http://schemas.openxmlformats.org/officeDocument/2006/relationships/image" Target="NULL"/><Relationship Id="rId100" Type="http://schemas.openxmlformats.org/officeDocument/2006/relationships/customXml" Target="../ink/ink15583.xml"/><Relationship Id="rId105" Type="http://schemas.openxmlformats.org/officeDocument/2006/relationships/image" Target="NULL"/><Relationship Id="rId8" Type="http://schemas.openxmlformats.org/officeDocument/2006/relationships/customXml" Target="../ink/ink15537.xml"/><Relationship Id="rId51" Type="http://schemas.openxmlformats.org/officeDocument/2006/relationships/image" Target="NULL"/><Relationship Id="rId72" Type="http://schemas.openxmlformats.org/officeDocument/2006/relationships/customXml" Target="../ink/ink15569.xml"/><Relationship Id="rId93" Type="http://schemas.openxmlformats.org/officeDocument/2006/relationships/image" Target="NULL"/><Relationship Id="rId98" Type="http://schemas.openxmlformats.org/officeDocument/2006/relationships/customXml" Target="../ink/ink15582.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556.xml"/><Relationship Id="rId67" Type="http://schemas.openxmlformats.org/officeDocument/2006/relationships/image" Target="NULL"/></Relationships>
</file>

<file path=ppt/slides/_rels/slide339.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607.xml"/><Relationship Id="rId63" Type="http://schemas.openxmlformats.org/officeDocument/2006/relationships/image" Target="NULL"/><Relationship Id="rId84" Type="http://schemas.openxmlformats.org/officeDocument/2006/relationships/customXml" Target="../ink/ink15628.xml"/><Relationship Id="rId138" Type="http://schemas.openxmlformats.org/officeDocument/2006/relationships/customXml" Target="../ink/ink15655.xml"/><Relationship Id="rId159"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602.xml"/><Relationship Id="rId53" Type="http://schemas.openxmlformats.org/officeDocument/2006/relationships/image" Target="NULL"/><Relationship Id="rId74" Type="http://schemas.openxmlformats.org/officeDocument/2006/relationships/customXml" Target="../ink/ink15623.xml"/><Relationship Id="rId128" Type="http://schemas.openxmlformats.org/officeDocument/2006/relationships/customXml" Target="../ink/ink15650.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22" Type="http://schemas.openxmlformats.org/officeDocument/2006/relationships/customXml" Target="../ink/ink15597.xml"/><Relationship Id="rId43" Type="http://schemas.openxmlformats.org/officeDocument/2006/relationships/image" Target="NULL"/><Relationship Id="rId64" Type="http://schemas.openxmlformats.org/officeDocument/2006/relationships/customXml" Target="../ink/ink15618.xml"/><Relationship Id="rId118" Type="http://schemas.openxmlformats.org/officeDocument/2006/relationships/customXml" Target="../ink/ink15645.xml"/><Relationship Id="rId139" Type="http://schemas.openxmlformats.org/officeDocument/2006/relationships/image" Target="NULL"/><Relationship Id="rId80" Type="http://schemas.openxmlformats.org/officeDocument/2006/relationships/customXml" Target="../ink/ink15626.xml"/><Relationship Id="rId85" Type="http://schemas.openxmlformats.org/officeDocument/2006/relationships/image" Target="NULL"/><Relationship Id="rId150" Type="http://schemas.openxmlformats.org/officeDocument/2006/relationships/customXml" Target="../ink/ink15661.xml"/><Relationship Id="rId155" Type="http://schemas.openxmlformats.org/officeDocument/2006/relationships/image" Target="NULL"/><Relationship Id="rId12" Type="http://schemas.openxmlformats.org/officeDocument/2006/relationships/customXml" Target="../ink/ink15592.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5605.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5640.xml"/><Relationship Id="rId124" Type="http://schemas.openxmlformats.org/officeDocument/2006/relationships/customXml" Target="../ink/ink15648.xml"/><Relationship Id="rId129" Type="http://schemas.openxmlformats.org/officeDocument/2006/relationships/image" Target="NULL"/><Relationship Id="rId54" Type="http://schemas.openxmlformats.org/officeDocument/2006/relationships/customXml" Target="../ink/ink15613.xml"/><Relationship Id="rId70" Type="http://schemas.openxmlformats.org/officeDocument/2006/relationships/customXml" Target="../ink/ink15621.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5634.xml"/><Relationship Id="rId140" Type="http://schemas.openxmlformats.org/officeDocument/2006/relationships/customXml" Target="../ink/ink15656.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5589.xml"/><Relationship Id="rId23" Type="http://schemas.openxmlformats.org/officeDocument/2006/relationships/image" Target="NULL"/><Relationship Id="rId28" Type="http://schemas.openxmlformats.org/officeDocument/2006/relationships/customXml" Target="../ink/ink15600.xml"/><Relationship Id="rId49" Type="http://schemas.openxmlformats.org/officeDocument/2006/relationships/image" Target="NULL"/><Relationship Id="rId114" Type="http://schemas.openxmlformats.org/officeDocument/2006/relationships/customXml" Target="../ink/ink15643.xml"/><Relationship Id="rId119" Type="http://schemas.openxmlformats.org/officeDocument/2006/relationships/image" Target="NULL"/><Relationship Id="rId44" Type="http://schemas.openxmlformats.org/officeDocument/2006/relationships/customXml" Target="../ink/ink15608.xml"/><Relationship Id="rId60" Type="http://schemas.openxmlformats.org/officeDocument/2006/relationships/customXml" Target="../ink/ink15616.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5629.xml"/><Relationship Id="rId130" Type="http://schemas.openxmlformats.org/officeDocument/2006/relationships/customXml" Target="../ink/ink15651.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15664.xml"/><Relationship Id="rId13" Type="http://schemas.openxmlformats.org/officeDocument/2006/relationships/image" Target="NULL"/><Relationship Id="rId18" Type="http://schemas.openxmlformats.org/officeDocument/2006/relationships/customXml" Target="../ink/ink15595.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603.xml"/><Relationship Id="rId50" Type="http://schemas.openxmlformats.org/officeDocument/2006/relationships/customXml" Target="../ink/ink15611.xml"/><Relationship Id="rId55" Type="http://schemas.openxmlformats.org/officeDocument/2006/relationships/image" Target="NULL"/><Relationship Id="rId76" Type="http://schemas.openxmlformats.org/officeDocument/2006/relationships/customXml" Target="../ink/ink15624.xml"/><Relationship Id="rId97" Type="http://schemas.openxmlformats.org/officeDocument/2006/relationships/image" Target="NULL"/><Relationship Id="rId104" Type="http://schemas.openxmlformats.org/officeDocument/2006/relationships/customXml" Target="../ink/ink15638.xml"/><Relationship Id="rId120" Type="http://schemas.openxmlformats.org/officeDocument/2006/relationships/customXml" Target="../ink/ink15646.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5659.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5632.xml"/><Relationship Id="rId2" Type="http://schemas.openxmlformats.org/officeDocument/2006/relationships/customXml" Target="../ink/ink15587.xml"/><Relationship Id="rId29" Type="http://schemas.openxmlformats.org/officeDocument/2006/relationships/image" Target="NULL"/><Relationship Id="rId24" Type="http://schemas.openxmlformats.org/officeDocument/2006/relationships/customXml" Target="../ink/ink15598.xml"/><Relationship Id="rId40" Type="http://schemas.openxmlformats.org/officeDocument/2006/relationships/customXml" Target="../ink/ink15606.xml"/><Relationship Id="rId45" Type="http://schemas.openxmlformats.org/officeDocument/2006/relationships/image" Target="NULL"/><Relationship Id="rId66" Type="http://schemas.openxmlformats.org/officeDocument/2006/relationships/customXml" Target="../ink/ink15619.xml"/><Relationship Id="rId87" Type="http://schemas.openxmlformats.org/officeDocument/2006/relationships/image" Target="NULL"/><Relationship Id="rId110" Type="http://schemas.openxmlformats.org/officeDocument/2006/relationships/customXml" Target="../ink/ink15641.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5654.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5627.xml"/><Relationship Id="rId152" Type="http://schemas.openxmlformats.org/officeDocument/2006/relationships/customXml" Target="../ink/ink15662.xml"/><Relationship Id="rId19" Type="http://schemas.openxmlformats.org/officeDocument/2006/relationships/image" Target="NULL"/><Relationship Id="rId14" Type="http://schemas.openxmlformats.org/officeDocument/2006/relationships/customXml" Target="../ink/ink15593.xml"/><Relationship Id="rId30" Type="http://schemas.openxmlformats.org/officeDocument/2006/relationships/customXml" Target="../ink/ink15601.xml"/><Relationship Id="rId35" Type="http://schemas.openxmlformats.org/officeDocument/2006/relationships/image" Target="NULL"/><Relationship Id="rId56" Type="http://schemas.openxmlformats.org/officeDocument/2006/relationships/customXml" Target="../ink/ink15614.xml"/><Relationship Id="rId77" Type="http://schemas.openxmlformats.org/officeDocument/2006/relationships/image" Target="NULL"/><Relationship Id="rId100" Type="http://schemas.openxmlformats.org/officeDocument/2006/relationships/customXml" Target="../ink/ink15636.xml"/><Relationship Id="rId105" Type="http://schemas.openxmlformats.org/officeDocument/2006/relationships/image" Target="NULL"/><Relationship Id="rId126" Type="http://schemas.openxmlformats.org/officeDocument/2006/relationships/customXml" Target="../ink/ink15649.xml"/><Relationship Id="rId147" Type="http://schemas.openxmlformats.org/officeDocument/2006/relationships/image" Target="NULL"/><Relationship Id="rId8" Type="http://schemas.openxmlformats.org/officeDocument/2006/relationships/customXml" Target="../ink/ink15590.xml"/><Relationship Id="rId51" Type="http://schemas.openxmlformats.org/officeDocument/2006/relationships/image" Target="NULL"/><Relationship Id="rId72" Type="http://schemas.openxmlformats.org/officeDocument/2006/relationships/customXml" Target="../ink/ink15622.xml"/><Relationship Id="rId93" Type="http://schemas.openxmlformats.org/officeDocument/2006/relationships/image" Target="NULL"/><Relationship Id="rId98" Type="http://schemas.openxmlformats.org/officeDocument/2006/relationships/customXml" Target="../ink/ink15635.xml"/><Relationship Id="rId121" Type="http://schemas.openxmlformats.org/officeDocument/2006/relationships/image" Target="NULL"/><Relationship Id="rId142" Type="http://schemas.openxmlformats.org/officeDocument/2006/relationships/customXml" Target="../ink/ink15657.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5609.xml"/><Relationship Id="rId67" Type="http://schemas.openxmlformats.org/officeDocument/2006/relationships/image" Target="NULL"/><Relationship Id="rId116" Type="http://schemas.openxmlformats.org/officeDocument/2006/relationships/customXml" Target="../ink/ink15644.xml"/><Relationship Id="rId137" Type="http://schemas.openxmlformats.org/officeDocument/2006/relationships/image" Target="NULL"/><Relationship Id="rId158" Type="http://schemas.openxmlformats.org/officeDocument/2006/relationships/customXml" Target="../ink/ink15665.xml"/><Relationship Id="rId20" Type="http://schemas.openxmlformats.org/officeDocument/2006/relationships/customXml" Target="../ink/ink15596.xml"/><Relationship Id="rId41" Type="http://schemas.openxmlformats.org/officeDocument/2006/relationships/image" Target="NULL"/><Relationship Id="rId62" Type="http://schemas.openxmlformats.org/officeDocument/2006/relationships/customXml" Target="../ink/ink15617.xml"/><Relationship Id="rId83" Type="http://schemas.openxmlformats.org/officeDocument/2006/relationships/image" Target="NULL"/><Relationship Id="rId88" Type="http://schemas.openxmlformats.org/officeDocument/2006/relationships/customXml" Target="../ink/ink15630.xml"/><Relationship Id="rId111" Type="http://schemas.openxmlformats.org/officeDocument/2006/relationships/image" Target="NULL"/><Relationship Id="rId132" Type="http://schemas.openxmlformats.org/officeDocument/2006/relationships/customXml" Target="../ink/ink15652.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15604.xml"/><Relationship Id="rId57" Type="http://schemas.openxmlformats.org/officeDocument/2006/relationships/image" Target="NULL"/><Relationship Id="rId106" Type="http://schemas.openxmlformats.org/officeDocument/2006/relationships/customXml" Target="../ink/ink15639.xml"/><Relationship Id="rId127" Type="http://schemas.openxmlformats.org/officeDocument/2006/relationships/image" Target="NULL"/><Relationship Id="rId10" Type="http://schemas.openxmlformats.org/officeDocument/2006/relationships/customXml" Target="../ink/ink15591.xml"/><Relationship Id="rId31" Type="http://schemas.openxmlformats.org/officeDocument/2006/relationships/image" Target="NULL"/><Relationship Id="rId52" Type="http://schemas.openxmlformats.org/officeDocument/2006/relationships/customXml" Target="../ink/ink15612.xml"/><Relationship Id="rId73" Type="http://schemas.openxmlformats.org/officeDocument/2006/relationships/image" Target="NULL"/><Relationship Id="rId78" Type="http://schemas.openxmlformats.org/officeDocument/2006/relationships/customXml" Target="../ink/ink15625.xml"/><Relationship Id="rId94" Type="http://schemas.openxmlformats.org/officeDocument/2006/relationships/customXml" Target="../ink/ink15633.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647.xml"/><Relationship Id="rId143" Type="http://schemas.openxmlformats.org/officeDocument/2006/relationships/image" Target="NULL"/><Relationship Id="rId148" Type="http://schemas.openxmlformats.org/officeDocument/2006/relationships/customXml" Target="../ink/ink15660.xml"/><Relationship Id="rId4" Type="http://schemas.openxmlformats.org/officeDocument/2006/relationships/customXml" Target="../ink/ink15588.xml"/><Relationship Id="rId9" Type="http://schemas.openxmlformats.org/officeDocument/2006/relationships/image" Target="NULL"/><Relationship Id="rId26" Type="http://schemas.openxmlformats.org/officeDocument/2006/relationships/customXml" Target="../ink/ink15599.xml"/><Relationship Id="rId47" Type="http://schemas.openxmlformats.org/officeDocument/2006/relationships/image" Target="NULL"/><Relationship Id="rId68" Type="http://schemas.openxmlformats.org/officeDocument/2006/relationships/customXml" Target="../ink/ink15620.xml"/><Relationship Id="rId89" Type="http://schemas.openxmlformats.org/officeDocument/2006/relationships/image" Target="NULL"/><Relationship Id="rId112" Type="http://schemas.openxmlformats.org/officeDocument/2006/relationships/customXml" Target="../ink/ink15642.xml"/><Relationship Id="rId133" Type="http://schemas.openxmlformats.org/officeDocument/2006/relationships/image" Target="NULL"/><Relationship Id="rId154" Type="http://schemas.openxmlformats.org/officeDocument/2006/relationships/customXml" Target="../ink/ink15663.xml"/><Relationship Id="rId16" Type="http://schemas.openxmlformats.org/officeDocument/2006/relationships/customXml" Target="../ink/ink15594.xml"/><Relationship Id="rId37" Type="http://schemas.openxmlformats.org/officeDocument/2006/relationships/image" Target="NULL"/><Relationship Id="rId58" Type="http://schemas.openxmlformats.org/officeDocument/2006/relationships/customXml" Target="../ink/ink15615.xml"/><Relationship Id="rId79" Type="http://schemas.openxmlformats.org/officeDocument/2006/relationships/image" Target="NULL"/><Relationship Id="rId102" Type="http://schemas.openxmlformats.org/officeDocument/2006/relationships/customXml" Target="../ink/ink15637.xml"/><Relationship Id="rId123" Type="http://schemas.openxmlformats.org/officeDocument/2006/relationships/image" Target="NULL"/><Relationship Id="rId144" Type="http://schemas.openxmlformats.org/officeDocument/2006/relationships/customXml" Target="../ink/ink15658.xml"/><Relationship Id="rId90" Type="http://schemas.openxmlformats.org/officeDocument/2006/relationships/customXml" Target="../ink/ink15631.xml"/><Relationship Id="rId27" Type="http://schemas.openxmlformats.org/officeDocument/2006/relationships/image" Target="NULL"/><Relationship Id="rId48" Type="http://schemas.openxmlformats.org/officeDocument/2006/relationships/customXml" Target="../ink/ink15610.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5653.xml"/></Relationships>
</file>

<file path=ppt/slides/_rels/slide34.xml.rels><?xml version="1.0" encoding="UTF-8" standalone="yes"?>
<Relationships xmlns="http://schemas.openxmlformats.org/package/2006/relationships"><Relationship Id="rId117" Type="http://schemas.openxmlformats.org/officeDocument/2006/relationships/image" Target="../media/image185.png"/><Relationship Id="rId21" Type="http://schemas.openxmlformats.org/officeDocument/2006/relationships/image" Target="../media/image136.png"/><Relationship Id="rId42" Type="http://schemas.openxmlformats.org/officeDocument/2006/relationships/customXml" Target="../ink/ink933.xml"/><Relationship Id="rId63" Type="http://schemas.openxmlformats.org/officeDocument/2006/relationships/image" Target="../media/image158.png"/><Relationship Id="rId84" Type="http://schemas.openxmlformats.org/officeDocument/2006/relationships/customXml" Target="../ink/ink954.xml"/><Relationship Id="rId138" Type="http://schemas.openxmlformats.org/officeDocument/2006/relationships/customXml" Target="../ink/ink981.xml"/><Relationship Id="rId159" Type="http://schemas.openxmlformats.org/officeDocument/2006/relationships/image" Target="../media/image208.png"/><Relationship Id="rId170" Type="http://schemas.openxmlformats.org/officeDocument/2006/relationships/customXml" Target="../ink/ink997.xml"/><Relationship Id="rId191" Type="http://schemas.openxmlformats.org/officeDocument/2006/relationships/image" Target="../media/image220.png"/><Relationship Id="rId205" Type="http://schemas.openxmlformats.org/officeDocument/2006/relationships/image" Target="../media/image227.png"/><Relationship Id="rId226" Type="http://schemas.openxmlformats.org/officeDocument/2006/relationships/customXml" Target="../ink/ink1025.xml"/><Relationship Id="rId107" Type="http://schemas.openxmlformats.org/officeDocument/2006/relationships/image" Target="../media/image180.png"/><Relationship Id="rId11" Type="http://schemas.openxmlformats.org/officeDocument/2006/relationships/image" Target="../media/image131.png"/><Relationship Id="rId32" Type="http://schemas.openxmlformats.org/officeDocument/2006/relationships/customXml" Target="../ink/ink928.xml"/><Relationship Id="rId53" Type="http://schemas.openxmlformats.org/officeDocument/2006/relationships/image" Target="../media/image153.png"/><Relationship Id="rId74" Type="http://schemas.openxmlformats.org/officeDocument/2006/relationships/customXml" Target="../ink/ink949.xml"/><Relationship Id="rId128" Type="http://schemas.openxmlformats.org/officeDocument/2006/relationships/customXml" Target="../ink/ink976.xml"/><Relationship Id="rId149" Type="http://schemas.openxmlformats.org/officeDocument/2006/relationships/image" Target="../media/image203.png"/><Relationship Id="rId5" Type="http://schemas.openxmlformats.org/officeDocument/2006/relationships/image" Target="../media/image1280.png"/><Relationship Id="rId95" Type="http://schemas.openxmlformats.org/officeDocument/2006/relationships/image" Target="../media/image174.png"/><Relationship Id="rId160" Type="http://schemas.openxmlformats.org/officeDocument/2006/relationships/customXml" Target="../ink/ink992.xml"/><Relationship Id="rId181" Type="http://schemas.openxmlformats.org/officeDocument/2006/relationships/image" Target="../media/image215.png"/><Relationship Id="rId216" Type="http://schemas.openxmlformats.org/officeDocument/2006/relationships/customXml" Target="../ink/ink1020.xml"/><Relationship Id="rId237" Type="http://schemas.openxmlformats.org/officeDocument/2006/relationships/image" Target="../media/image243.png"/><Relationship Id="rId22" Type="http://schemas.openxmlformats.org/officeDocument/2006/relationships/customXml" Target="../ink/ink922.xml"/><Relationship Id="rId43" Type="http://schemas.openxmlformats.org/officeDocument/2006/relationships/image" Target="../media/image146.png"/><Relationship Id="rId64" Type="http://schemas.openxmlformats.org/officeDocument/2006/relationships/customXml" Target="../ink/ink944.xml"/><Relationship Id="rId118" Type="http://schemas.openxmlformats.org/officeDocument/2006/relationships/customXml" Target="../ink/ink971.xml"/><Relationship Id="rId139" Type="http://schemas.openxmlformats.org/officeDocument/2006/relationships/image" Target="../media/image198.png"/><Relationship Id="rId85" Type="http://schemas.openxmlformats.org/officeDocument/2006/relationships/image" Target="../media/image169.png"/><Relationship Id="rId150" Type="http://schemas.openxmlformats.org/officeDocument/2006/relationships/customXml" Target="../ink/ink987.xml"/><Relationship Id="rId171" Type="http://schemas.openxmlformats.org/officeDocument/2006/relationships/image" Target="../media/image210.png"/><Relationship Id="rId192" Type="http://schemas.openxmlformats.org/officeDocument/2006/relationships/customXml" Target="../ink/ink1008.xml"/><Relationship Id="rId206" Type="http://schemas.openxmlformats.org/officeDocument/2006/relationships/customXml" Target="../ink/ink1015.xml"/><Relationship Id="rId227" Type="http://schemas.openxmlformats.org/officeDocument/2006/relationships/image" Target="../media/image238.png"/><Relationship Id="rId12" Type="http://schemas.openxmlformats.org/officeDocument/2006/relationships/customXml" Target="../ink/ink917.xml"/><Relationship Id="rId33" Type="http://schemas.openxmlformats.org/officeDocument/2006/relationships/image" Target="../media/image141.png"/><Relationship Id="rId108" Type="http://schemas.openxmlformats.org/officeDocument/2006/relationships/customXml" Target="../ink/ink966.xml"/><Relationship Id="rId129" Type="http://schemas.openxmlformats.org/officeDocument/2006/relationships/image" Target="../media/image191.png"/><Relationship Id="rId54" Type="http://schemas.openxmlformats.org/officeDocument/2006/relationships/customXml" Target="../ink/ink939.xml"/><Relationship Id="rId75" Type="http://schemas.openxmlformats.org/officeDocument/2006/relationships/image" Target="../media/image164.png"/><Relationship Id="rId96" Type="http://schemas.openxmlformats.org/officeDocument/2006/relationships/customXml" Target="../ink/ink960.xml"/><Relationship Id="rId140" Type="http://schemas.openxmlformats.org/officeDocument/2006/relationships/customXml" Target="../ink/ink982.xml"/><Relationship Id="rId161" Type="http://schemas.openxmlformats.org/officeDocument/2006/relationships/image" Target="../media/image151.png"/><Relationship Id="rId182" Type="http://schemas.openxmlformats.org/officeDocument/2006/relationships/customXml" Target="../ink/ink1003.xml"/><Relationship Id="rId217" Type="http://schemas.openxmlformats.org/officeDocument/2006/relationships/image" Target="../media/image233.png"/><Relationship Id="rId6" Type="http://schemas.openxmlformats.org/officeDocument/2006/relationships/customXml" Target="../ink/ink914.xml"/><Relationship Id="rId238" Type="http://schemas.openxmlformats.org/officeDocument/2006/relationships/customXml" Target="../ink/ink1031.xml"/><Relationship Id="rId23" Type="http://schemas.openxmlformats.org/officeDocument/2006/relationships/image" Target="../media/image137.png"/><Relationship Id="rId119" Type="http://schemas.openxmlformats.org/officeDocument/2006/relationships/image" Target="../media/image186.png"/><Relationship Id="rId44" Type="http://schemas.openxmlformats.org/officeDocument/2006/relationships/customXml" Target="../ink/ink934.xml"/><Relationship Id="rId65" Type="http://schemas.openxmlformats.org/officeDocument/2006/relationships/image" Target="../media/image159.png"/><Relationship Id="rId86" Type="http://schemas.openxmlformats.org/officeDocument/2006/relationships/customXml" Target="../ink/ink955.xml"/><Relationship Id="rId130" Type="http://schemas.openxmlformats.org/officeDocument/2006/relationships/customXml" Target="../ink/ink977.xml"/><Relationship Id="rId151" Type="http://schemas.openxmlformats.org/officeDocument/2006/relationships/image" Target="../media/image204.png"/><Relationship Id="rId172" Type="http://schemas.openxmlformats.org/officeDocument/2006/relationships/customXml" Target="../ink/ink998.xml"/><Relationship Id="rId193" Type="http://schemas.openxmlformats.org/officeDocument/2006/relationships/image" Target="../media/image221.png"/><Relationship Id="rId207" Type="http://schemas.openxmlformats.org/officeDocument/2006/relationships/image" Target="../media/image228.png"/><Relationship Id="rId228" Type="http://schemas.openxmlformats.org/officeDocument/2006/relationships/customXml" Target="../ink/ink1026.xml"/><Relationship Id="rId13" Type="http://schemas.openxmlformats.org/officeDocument/2006/relationships/image" Target="../media/image132.png"/><Relationship Id="rId109" Type="http://schemas.openxmlformats.org/officeDocument/2006/relationships/image" Target="../media/image181.png"/><Relationship Id="rId34" Type="http://schemas.openxmlformats.org/officeDocument/2006/relationships/customXml" Target="../ink/ink929.xml"/><Relationship Id="rId55" Type="http://schemas.openxmlformats.org/officeDocument/2006/relationships/image" Target="../media/image154.png"/><Relationship Id="rId76" Type="http://schemas.openxmlformats.org/officeDocument/2006/relationships/customXml" Target="../ink/ink950.xml"/><Relationship Id="rId97" Type="http://schemas.openxmlformats.org/officeDocument/2006/relationships/image" Target="../media/image175.png"/><Relationship Id="rId120" Type="http://schemas.openxmlformats.org/officeDocument/2006/relationships/customXml" Target="../ink/ink972.xml"/><Relationship Id="rId141" Type="http://schemas.openxmlformats.org/officeDocument/2006/relationships/image" Target="../media/image199.png"/><Relationship Id="rId7" Type="http://schemas.openxmlformats.org/officeDocument/2006/relationships/image" Target="../media/image1290.png"/><Relationship Id="rId162" Type="http://schemas.openxmlformats.org/officeDocument/2006/relationships/customXml" Target="../ink/ink993.xml"/><Relationship Id="rId183" Type="http://schemas.openxmlformats.org/officeDocument/2006/relationships/image" Target="../media/image216.png"/><Relationship Id="rId218" Type="http://schemas.openxmlformats.org/officeDocument/2006/relationships/customXml" Target="../ink/ink1021.xml"/><Relationship Id="rId239" Type="http://schemas.openxmlformats.org/officeDocument/2006/relationships/image" Target="../media/image244.png"/><Relationship Id="rId24" Type="http://schemas.openxmlformats.org/officeDocument/2006/relationships/customXml" Target="../ink/ink923.xml"/><Relationship Id="rId45" Type="http://schemas.openxmlformats.org/officeDocument/2006/relationships/image" Target="../media/image147.png"/><Relationship Id="rId66" Type="http://schemas.openxmlformats.org/officeDocument/2006/relationships/customXml" Target="../ink/ink945.xml"/><Relationship Id="rId87" Type="http://schemas.openxmlformats.org/officeDocument/2006/relationships/image" Target="../media/image170.png"/><Relationship Id="rId110" Type="http://schemas.openxmlformats.org/officeDocument/2006/relationships/customXml" Target="../ink/ink967.xml"/><Relationship Id="rId131" Type="http://schemas.openxmlformats.org/officeDocument/2006/relationships/image" Target="../media/image192.png"/><Relationship Id="rId152" Type="http://schemas.openxmlformats.org/officeDocument/2006/relationships/customXml" Target="../ink/ink988.xml"/><Relationship Id="rId173" Type="http://schemas.openxmlformats.org/officeDocument/2006/relationships/image" Target="../media/image211.png"/><Relationship Id="rId194" Type="http://schemas.openxmlformats.org/officeDocument/2006/relationships/customXml" Target="../ink/ink1009.xml"/><Relationship Id="rId208" Type="http://schemas.openxmlformats.org/officeDocument/2006/relationships/customXml" Target="../ink/ink1016.xml"/><Relationship Id="rId229" Type="http://schemas.openxmlformats.org/officeDocument/2006/relationships/image" Target="../media/image239.png"/><Relationship Id="rId240" Type="http://schemas.openxmlformats.org/officeDocument/2006/relationships/customXml" Target="../ink/ink1032.xml"/><Relationship Id="rId14" Type="http://schemas.openxmlformats.org/officeDocument/2006/relationships/customXml" Target="../ink/ink918.xml"/><Relationship Id="rId35" Type="http://schemas.openxmlformats.org/officeDocument/2006/relationships/image" Target="../media/image142.png"/><Relationship Id="rId56" Type="http://schemas.openxmlformats.org/officeDocument/2006/relationships/customXml" Target="../ink/ink940.xml"/><Relationship Id="rId77" Type="http://schemas.openxmlformats.org/officeDocument/2006/relationships/image" Target="../media/image165.png"/><Relationship Id="rId100" Type="http://schemas.openxmlformats.org/officeDocument/2006/relationships/customXml" Target="../ink/ink962.xml"/><Relationship Id="rId8" Type="http://schemas.openxmlformats.org/officeDocument/2006/relationships/customXml" Target="../ink/ink915.xml"/><Relationship Id="rId98" Type="http://schemas.openxmlformats.org/officeDocument/2006/relationships/customXml" Target="../ink/ink961.xml"/><Relationship Id="rId121" Type="http://schemas.openxmlformats.org/officeDocument/2006/relationships/image" Target="../media/image187.png"/><Relationship Id="rId142" Type="http://schemas.openxmlformats.org/officeDocument/2006/relationships/customXml" Target="../ink/ink983.xml"/><Relationship Id="rId163" Type="http://schemas.openxmlformats.org/officeDocument/2006/relationships/image" Target="../media/image152.png"/><Relationship Id="rId184" Type="http://schemas.openxmlformats.org/officeDocument/2006/relationships/customXml" Target="../ink/ink1004.xml"/><Relationship Id="rId219" Type="http://schemas.openxmlformats.org/officeDocument/2006/relationships/image" Target="../media/image234.png"/><Relationship Id="rId230" Type="http://schemas.openxmlformats.org/officeDocument/2006/relationships/customXml" Target="../ink/ink1027.xml"/><Relationship Id="rId25" Type="http://schemas.openxmlformats.org/officeDocument/2006/relationships/customXml" Target="../ink/ink924.xml"/><Relationship Id="rId46" Type="http://schemas.openxmlformats.org/officeDocument/2006/relationships/customXml" Target="../ink/ink935.xml"/><Relationship Id="rId67" Type="http://schemas.openxmlformats.org/officeDocument/2006/relationships/image" Target="../media/image160.png"/><Relationship Id="rId88" Type="http://schemas.openxmlformats.org/officeDocument/2006/relationships/customXml" Target="../ink/ink956.xml"/><Relationship Id="rId111" Type="http://schemas.openxmlformats.org/officeDocument/2006/relationships/image" Target="../media/image182.png"/><Relationship Id="rId132" Type="http://schemas.openxmlformats.org/officeDocument/2006/relationships/customXml" Target="../ink/ink978.xml"/><Relationship Id="rId153" Type="http://schemas.openxmlformats.org/officeDocument/2006/relationships/image" Target="../media/image205.png"/><Relationship Id="rId174" Type="http://schemas.openxmlformats.org/officeDocument/2006/relationships/customXml" Target="../ink/ink999.xml"/><Relationship Id="rId195" Type="http://schemas.openxmlformats.org/officeDocument/2006/relationships/image" Target="../media/image222.png"/><Relationship Id="rId209" Type="http://schemas.openxmlformats.org/officeDocument/2006/relationships/image" Target="../media/image229.png"/><Relationship Id="rId220" Type="http://schemas.openxmlformats.org/officeDocument/2006/relationships/customXml" Target="../ink/ink1022.xml"/><Relationship Id="rId241" Type="http://schemas.openxmlformats.org/officeDocument/2006/relationships/image" Target="../media/image245.png"/><Relationship Id="rId15" Type="http://schemas.openxmlformats.org/officeDocument/2006/relationships/image" Target="../media/image133.png"/><Relationship Id="rId36" Type="http://schemas.openxmlformats.org/officeDocument/2006/relationships/customXml" Target="../ink/ink930.xml"/><Relationship Id="rId57" Type="http://schemas.openxmlformats.org/officeDocument/2006/relationships/image" Target="../media/image155.png"/><Relationship Id="rId10" Type="http://schemas.openxmlformats.org/officeDocument/2006/relationships/customXml" Target="../ink/ink916.xml"/><Relationship Id="rId31" Type="http://schemas.openxmlformats.org/officeDocument/2006/relationships/image" Target="../media/image140.png"/><Relationship Id="rId52" Type="http://schemas.openxmlformats.org/officeDocument/2006/relationships/customXml" Target="../ink/ink938.xml"/><Relationship Id="rId73" Type="http://schemas.openxmlformats.org/officeDocument/2006/relationships/image" Target="../media/image163.png"/><Relationship Id="rId78" Type="http://schemas.openxmlformats.org/officeDocument/2006/relationships/customXml" Target="../ink/ink951.xml"/><Relationship Id="rId94" Type="http://schemas.openxmlformats.org/officeDocument/2006/relationships/customXml" Target="../ink/ink959.xml"/><Relationship Id="rId99" Type="http://schemas.openxmlformats.org/officeDocument/2006/relationships/image" Target="../media/image176.png"/><Relationship Id="rId101" Type="http://schemas.openxmlformats.org/officeDocument/2006/relationships/image" Target="../media/image177.png"/><Relationship Id="rId122" Type="http://schemas.openxmlformats.org/officeDocument/2006/relationships/customXml" Target="../ink/ink973.xml"/><Relationship Id="rId143" Type="http://schemas.openxmlformats.org/officeDocument/2006/relationships/image" Target="../media/image200.png"/><Relationship Id="rId148" Type="http://schemas.openxmlformats.org/officeDocument/2006/relationships/customXml" Target="../ink/ink986.xml"/><Relationship Id="rId164" Type="http://schemas.openxmlformats.org/officeDocument/2006/relationships/customXml" Target="../ink/ink994.xml"/><Relationship Id="rId169" Type="http://schemas.openxmlformats.org/officeDocument/2006/relationships/image" Target="../media/image209.png"/><Relationship Id="rId185" Type="http://schemas.openxmlformats.org/officeDocument/2006/relationships/image" Target="../media/image217.png"/><Relationship Id="rId4" Type="http://schemas.openxmlformats.org/officeDocument/2006/relationships/customXml" Target="../ink/ink913.xml"/><Relationship Id="rId9" Type="http://schemas.openxmlformats.org/officeDocument/2006/relationships/image" Target="../media/image130.png"/><Relationship Id="rId180" Type="http://schemas.openxmlformats.org/officeDocument/2006/relationships/customXml" Target="../ink/ink1002.xml"/><Relationship Id="rId210" Type="http://schemas.openxmlformats.org/officeDocument/2006/relationships/customXml" Target="../ink/ink1017.xml"/><Relationship Id="rId215" Type="http://schemas.openxmlformats.org/officeDocument/2006/relationships/image" Target="../media/image232.png"/><Relationship Id="rId236" Type="http://schemas.openxmlformats.org/officeDocument/2006/relationships/customXml" Target="../ink/ink1030.xml"/><Relationship Id="rId26" Type="http://schemas.openxmlformats.org/officeDocument/2006/relationships/customXml" Target="../ink/ink925.xml"/><Relationship Id="rId231" Type="http://schemas.openxmlformats.org/officeDocument/2006/relationships/image" Target="../media/image240.png"/><Relationship Id="rId47" Type="http://schemas.openxmlformats.org/officeDocument/2006/relationships/image" Target="../media/image148.png"/><Relationship Id="rId68" Type="http://schemas.openxmlformats.org/officeDocument/2006/relationships/customXml" Target="../ink/ink946.xml"/><Relationship Id="rId89" Type="http://schemas.openxmlformats.org/officeDocument/2006/relationships/image" Target="../media/image171.png"/><Relationship Id="rId112" Type="http://schemas.openxmlformats.org/officeDocument/2006/relationships/customXml" Target="../ink/ink968.xml"/><Relationship Id="rId133" Type="http://schemas.openxmlformats.org/officeDocument/2006/relationships/image" Target="../media/image193.png"/><Relationship Id="rId154" Type="http://schemas.openxmlformats.org/officeDocument/2006/relationships/customXml" Target="../ink/ink989.xml"/><Relationship Id="rId175" Type="http://schemas.openxmlformats.org/officeDocument/2006/relationships/image" Target="../media/image212.png"/><Relationship Id="rId196" Type="http://schemas.openxmlformats.org/officeDocument/2006/relationships/customXml" Target="../ink/ink1010.xml"/><Relationship Id="rId200" Type="http://schemas.openxmlformats.org/officeDocument/2006/relationships/customXml" Target="../ink/ink1012.xml"/><Relationship Id="rId16" Type="http://schemas.openxmlformats.org/officeDocument/2006/relationships/customXml" Target="../ink/ink919.xml"/><Relationship Id="rId221" Type="http://schemas.openxmlformats.org/officeDocument/2006/relationships/image" Target="../media/image235.png"/><Relationship Id="rId242" Type="http://schemas.openxmlformats.org/officeDocument/2006/relationships/customXml" Target="../ink/ink1033.xml"/><Relationship Id="rId37" Type="http://schemas.openxmlformats.org/officeDocument/2006/relationships/image" Target="../media/image143.png"/><Relationship Id="rId58" Type="http://schemas.openxmlformats.org/officeDocument/2006/relationships/customXml" Target="../ink/ink941.xml"/><Relationship Id="rId79" Type="http://schemas.openxmlformats.org/officeDocument/2006/relationships/image" Target="../media/image166.png"/><Relationship Id="rId102" Type="http://schemas.openxmlformats.org/officeDocument/2006/relationships/customXml" Target="../ink/ink963.xml"/><Relationship Id="rId123" Type="http://schemas.openxmlformats.org/officeDocument/2006/relationships/image" Target="../media/image188.png"/><Relationship Id="rId144" Type="http://schemas.openxmlformats.org/officeDocument/2006/relationships/customXml" Target="../ink/ink984.xml"/><Relationship Id="rId90" Type="http://schemas.openxmlformats.org/officeDocument/2006/relationships/customXml" Target="../ink/ink957.xml"/><Relationship Id="rId165" Type="http://schemas.openxmlformats.org/officeDocument/2006/relationships/image" Target="../media/image194.png"/><Relationship Id="rId186" Type="http://schemas.openxmlformats.org/officeDocument/2006/relationships/customXml" Target="../ink/ink1005.xml"/><Relationship Id="rId211" Type="http://schemas.openxmlformats.org/officeDocument/2006/relationships/image" Target="../media/image230.png"/><Relationship Id="rId232" Type="http://schemas.openxmlformats.org/officeDocument/2006/relationships/customXml" Target="../ink/ink1028.xml"/><Relationship Id="rId27" Type="http://schemas.openxmlformats.org/officeDocument/2006/relationships/image" Target="../media/image138.png"/><Relationship Id="rId48" Type="http://schemas.openxmlformats.org/officeDocument/2006/relationships/customXml" Target="../ink/ink936.xml"/><Relationship Id="rId69" Type="http://schemas.openxmlformats.org/officeDocument/2006/relationships/image" Target="../media/image161.png"/><Relationship Id="rId113" Type="http://schemas.openxmlformats.org/officeDocument/2006/relationships/image" Target="../media/image183.png"/><Relationship Id="rId134" Type="http://schemas.openxmlformats.org/officeDocument/2006/relationships/customXml" Target="../ink/ink979.xml"/><Relationship Id="rId80" Type="http://schemas.openxmlformats.org/officeDocument/2006/relationships/customXml" Target="../ink/ink952.xml"/><Relationship Id="rId155" Type="http://schemas.openxmlformats.org/officeDocument/2006/relationships/image" Target="../media/image206.png"/><Relationship Id="rId176" Type="http://schemas.openxmlformats.org/officeDocument/2006/relationships/customXml" Target="../ink/ink1000.xml"/><Relationship Id="rId197" Type="http://schemas.openxmlformats.org/officeDocument/2006/relationships/image" Target="../media/image223.png"/><Relationship Id="rId201" Type="http://schemas.openxmlformats.org/officeDocument/2006/relationships/image" Target="../media/image225.png"/><Relationship Id="rId222" Type="http://schemas.openxmlformats.org/officeDocument/2006/relationships/customXml" Target="../ink/ink1023.xml"/><Relationship Id="rId243" Type="http://schemas.openxmlformats.org/officeDocument/2006/relationships/image" Target="../media/image246.png"/><Relationship Id="rId17" Type="http://schemas.openxmlformats.org/officeDocument/2006/relationships/image" Target="../media/image134.png"/><Relationship Id="rId38" Type="http://schemas.openxmlformats.org/officeDocument/2006/relationships/customXml" Target="../ink/ink931.xml"/><Relationship Id="rId59" Type="http://schemas.openxmlformats.org/officeDocument/2006/relationships/image" Target="../media/image156.png"/><Relationship Id="rId103" Type="http://schemas.openxmlformats.org/officeDocument/2006/relationships/image" Target="../media/image178.png"/><Relationship Id="rId124" Type="http://schemas.openxmlformats.org/officeDocument/2006/relationships/customXml" Target="../ink/ink974.xml"/><Relationship Id="rId70" Type="http://schemas.openxmlformats.org/officeDocument/2006/relationships/customXml" Target="../ink/ink947.xml"/><Relationship Id="rId91" Type="http://schemas.openxmlformats.org/officeDocument/2006/relationships/image" Target="../media/image172.png"/><Relationship Id="rId145" Type="http://schemas.openxmlformats.org/officeDocument/2006/relationships/image" Target="../media/image201.png"/><Relationship Id="rId166" Type="http://schemas.openxmlformats.org/officeDocument/2006/relationships/customXml" Target="../ink/ink995.xml"/><Relationship Id="rId187" Type="http://schemas.openxmlformats.org/officeDocument/2006/relationships/image" Target="../media/image218.png"/><Relationship Id="rId1" Type="http://schemas.openxmlformats.org/officeDocument/2006/relationships/slideLayout" Target="../slideLayouts/slideLayout12.xml"/><Relationship Id="rId212" Type="http://schemas.openxmlformats.org/officeDocument/2006/relationships/customXml" Target="../ink/ink1018.xml"/><Relationship Id="rId233" Type="http://schemas.openxmlformats.org/officeDocument/2006/relationships/image" Target="../media/image241.png"/><Relationship Id="rId28" Type="http://schemas.openxmlformats.org/officeDocument/2006/relationships/customXml" Target="../ink/ink926.xml"/><Relationship Id="rId49" Type="http://schemas.openxmlformats.org/officeDocument/2006/relationships/image" Target="../media/image149.png"/><Relationship Id="rId114" Type="http://schemas.openxmlformats.org/officeDocument/2006/relationships/customXml" Target="../ink/ink969.xml"/><Relationship Id="rId60" Type="http://schemas.openxmlformats.org/officeDocument/2006/relationships/customXml" Target="../ink/ink942.xml"/><Relationship Id="rId81" Type="http://schemas.openxmlformats.org/officeDocument/2006/relationships/image" Target="../media/image167.png"/><Relationship Id="rId135" Type="http://schemas.openxmlformats.org/officeDocument/2006/relationships/image" Target="../media/image196.png"/><Relationship Id="rId156" Type="http://schemas.openxmlformats.org/officeDocument/2006/relationships/customXml" Target="../ink/ink990.xml"/><Relationship Id="rId177" Type="http://schemas.openxmlformats.org/officeDocument/2006/relationships/image" Target="../media/image213.png"/><Relationship Id="rId198" Type="http://schemas.openxmlformats.org/officeDocument/2006/relationships/customXml" Target="../ink/ink1011.xml"/><Relationship Id="rId202" Type="http://schemas.openxmlformats.org/officeDocument/2006/relationships/customXml" Target="../ink/ink1013.xml"/><Relationship Id="rId223" Type="http://schemas.openxmlformats.org/officeDocument/2006/relationships/image" Target="../media/image236.png"/><Relationship Id="rId244" Type="http://schemas.openxmlformats.org/officeDocument/2006/relationships/customXml" Target="../ink/ink1034.xml"/><Relationship Id="rId18" Type="http://schemas.openxmlformats.org/officeDocument/2006/relationships/customXml" Target="../ink/ink920.xml"/><Relationship Id="rId39" Type="http://schemas.openxmlformats.org/officeDocument/2006/relationships/image" Target="../media/image144.png"/><Relationship Id="rId50" Type="http://schemas.openxmlformats.org/officeDocument/2006/relationships/customXml" Target="../ink/ink937.xml"/><Relationship Id="rId104" Type="http://schemas.openxmlformats.org/officeDocument/2006/relationships/customXml" Target="../ink/ink964.xml"/><Relationship Id="rId125" Type="http://schemas.openxmlformats.org/officeDocument/2006/relationships/image" Target="../media/image189.png"/><Relationship Id="rId146" Type="http://schemas.openxmlformats.org/officeDocument/2006/relationships/customXml" Target="../ink/ink985.xml"/><Relationship Id="rId167" Type="http://schemas.openxmlformats.org/officeDocument/2006/relationships/image" Target="../media/image195.png"/><Relationship Id="rId188" Type="http://schemas.openxmlformats.org/officeDocument/2006/relationships/customXml" Target="../ink/ink1006.xml"/><Relationship Id="rId71" Type="http://schemas.openxmlformats.org/officeDocument/2006/relationships/image" Target="../media/image162.png"/><Relationship Id="rId92" Type="http://schemas.openxmlformats.org/officeDocument/2006/relationships/customXml" Target="../ink/ink958.xml"/><Relationship Id="rId213" Type="http://schemas.openxmlformats.org/officeDocument/2006/relationships/image" Target="../media/image231.png"/><Relationship Id="rId234" Type="http://schemas.openxmlformats.org/officeDocument/2006/relationships/customXml" Target="../ink/ink1029.xml"/><Relationship Id="rId2" Type="http://schemas.openxmlformats.org/officeDocument/2006/relationships/image" Target="../media/image122.png"/><Relationship Id="rId29" Type="http://schemas.openxmlformats.org/officeDocument/2006/relationships/image" Target="../media/image139.png"/><Relationship Id="rId40" Type="http://schemas.openxmlformats.org/officeDocument/2006/relationships/customXml" Target="../ink/ink932.xml"/><Relationship Id="rId115" Type="http://schemas.openxmlformats.org/officeDocument/2006/relationships/image" Target="../media/image184.png"/><Relationship Id="rId136" Type="http://schemas.openxmlformats.org/officeDocument/2006/relationships/customXml" Target="../ink/ink980.xml"/><Relationship Id="rId157" Type="http://schemas.openxmlformats.org/officeDocument/2006/relationships/image" Target="../media/image207.png"/><Relationship Id="rId178" Type="http://schemas.openxmlformats.org/officeDocument/2006/relationships/customXml" Target="../ink/ink1001.xml"/><Relationship Id="rId61" Type="http://schemas.openxmlformats.org/officeDocument/2006/relationships/image" Target="../media/image157.png"/><Relationship Id="rId82" Type="http://schemas.openxmlformats.org/officeDocument/2006/relationships/customXml" Target="../ink/ink953.xml"/><Relationship Id="rId199" Type="http://schemas.openxmlformats.org/officeDocument/2006/relationships/image" Target="../media/image224.png"/><Relationship Id="rId203" Type="http://schemas.openxmlformats.org/officeDocument/2006/relationships/image" Target="../media/image226.png"/><Relationship Id="rId19" Type="http://schemas.openxmlformats.org/officeDocument/2006/relationships/image" Target="../media/image135.png"/><Relationship Id="rId224" Type="http://schemas.openxmlformats.org/officeDocument/2006/relationships/customXml" Target="../ink/ink1024.xml"/><Relationship Id="rId245" Type="http://schemas.openxmlformats.org/officeDocument/2006/relationships/image" Target="../media/image247.png"/><Relationship Id="rId30" Type="http://schemas.openxmlformats.org/officeDocument/2006/relationships/customXml" Target="../ink/ink927.xml"/><Relationship Id="rId105" Type="http://schemas.openxmlformats.org/officeDocument/2006/relationships/image" Target="../media/image179.png"/><Relationship Id="rId126" Type="http://schemas.openxmlformats.org/officeDocument/2006/relationships/customXml" Target="../ink/ink975.xml"/><Relationship Id="rId147" Type="http://schemas.openxmlformats.org/officeDocument/2006/relationships/image" Target="../media/image202.png"/><Relationship Id="rId168" Type="http://schemas.openxmlformats.org/officeDocument/2006/relationships/customXml" Target="../ink/ink996.xml"/><Relationship Id="rId51" Type="http://schemas.openxmlformats.org/officeDocument/2006/relationships/image" Target="../media/image150.png"/><Relationship Id="rId72" Type="http://schemas.openxmlformats.org/officeDocument/2006/relationships/customXml" Target="../ink/ink948.xml"/><Relationship Id="rId93" Type="http://schemas.openxmlformats.org/officeDocument/2006/relationships/image" Target="../media/image173.png"/><Relationship Id="rId189" Type="http://schemas.openxmlformats.org/officeDocument/2006/relationships/image" Target="../media/image219.png"/><Relationship Id="rId3" Type="http://schemas.openxmlformats.org/officeDocument/2006/relationships/image" Target="../media/image62.png"/><Relationship Id="rId214" Type="http://schemas.openxmlformats.org/officeDocument/2006/relationships/customXml" Target="../ink/ink1019.xml"/><Relationship Id="rId235" Type="http://schemas.openxmlformats.org/officeDocument/2006/relationships/image" Target="../media/image242.png"/><Relationship Id="rId116" Type="http://schemas.openxmlformats.org/officeDocument/2006/relationships/customXml" Target="../ink/ink970.xml"/><Relationship Id="rId137" Type="http://schemas.openxmlformats.org/officeDocument/2006/relationships/image" Target="../media/image197.png"/><Relationship Id="rId158" Type="http://schemas.openxmlformats.org/officeDocument/2006/relationships/customXml" Target="../ink/ink991.xml"/><Relationship Id="rId20" Type="http://schemas.openxmlformats.org/officeDocument/2006/relationships/customXml" Target="../ink/ink921.xml"/><Relationship Id="rId41" Type="http://schemas.openxmlformats.org/officeDocument/2006/relationships/image" Target="../media/image145.png"/><Relationship Id="rId62" Type="http://schemas.openxmlformats.org/officeDocument/2006/relationships/customXml" Target="../ink/ink943.xml"/><Relationship Id="rId83" Type="http://schemas.openxmlformats.org/officeDocument/2006/relationships/image" Target="../media/image168.png"/><Relationship Id="rId179" Type="http://schemas.openxmlformats.org/officeDocument/2006/relationships/image" Target="../media/image214.png"/><Relationship Id="rId190" Type="http://schemas.openxmlformats.org/officeDocument/2006/relationships/customXml" Target="../ink/ink1007.xml"/><Relationship Id="rId204" Type="http://schemas.openxmlformats.org/officeDocument/2006/relationships/customXml" Target="../ink/ink1014.xml"/><Relationship Id="rId225" Type="http://schemas.openxmlformats.org/officeDocument/2006/relationships/image" Target="../media/image237.png"/><Relationship Id="rId106" Type="http://schemas.openxmlformats.org/officeDocument/2006/relationships/customXml" Target="../ink/ink965.xml"/><Relationship Id="rId127" Type="http://schemas.openxmlformats.org/officeDocument/2006/relationships/image" Target="../media/image190.png"/></Relationships>
</file>

<file path=ppt/slides/_rels/slide340.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686.xml"/><Relationship Id="rId63" Type="http://schemas.openxmlformats.org/officeDocument/2006/relationships/image" Target="NULL"/><Relationship Id="rId84" Type="http://schemas.openxmlformats.org/officeDocument/2006/relationships/customXml" Target="../ink/ink15707.xml"/><Relationship Id="rId138" Type="http://schemas.openxmlformats.org/officeDocument/2006/relationships/customXml" Target="../ink/ink15734.xml"/><Relationship Id="rId159" Type="http://schemas.openxmlformats.org/officeDocument/2006/relationships/image" Target="NULL"/><Relationship Id="rId170" Type="http://schemas.openxmlformats.org/officeDocument/2006/relationships/customXml" Target="../ink/ink15750.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681.xml"/><Relationship Id="rId53" Type="http://schemas.openxmlformats.org/officeDocument/2006/relationships/image" Target="NULL"/><Relationship Id="rId74" Type="http://schemas.openxmlformats.org/officeDocument/2006/relationships/customXml" Target="../ink/ink15702.xml"/><Relationship Id="rId128" Type="http://schemas.openxmlformats.org/officeDocument/2006/relationships/customXml" Target="../ink/ink15729.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5745.xml"/><Relationship Id="rId181" Type="http://schemas.openxmlformats.org/officeDocument/2006/relationships/image" Target="NULL"/><Relationship Id="rId216" Type="http://schemas.openxmlformats.org/officeDocument/2006/relationships/customXml" Target="../ink/ink15773.xml"/><Relationship Id="rId22" Type="http://schemas.openxmlformats.org/officeDocument/2006/relationships/customXml" Target="../ink/ink15676.xml"/><Relationship Id="rId43" Type="http://schemas.openxmlformats.org/officeDocument/2006/relationships/image" Target="NULL"/><Relationship Id="rId64" Type="http://schemas.openxmlformats.org/officeDocument/2006/relationships/customXml" Target="../ink/ink15697.xml"/><Relationship Id="rId118" Type="http://schemas.openxmlformats.org/officeDocument/2006/relationships/customXml" Target="../ink/ink15724.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5740.xml"/><Relationship Id="rId171" Type="http://schemas.openxmlformats.org/officeDocument/2006/relationships/image" Target="NULL"/><Relationship Id="rId192" Type="http://schemas.openxmlformats.org/officeDocument/2006/relationships/customXml" Target="../ink/ink15761.xml"/><Relationship Id="rId206" Type="http://schemas.openxmlformats.org/officeDocument/2006/relationships/customXml" Target="../ink/ink15768.xml"/><Relationship Id="rId12" Type="http://schemas.openxmlformats.org/officeDocument/2006/relationships/customXml" Target="../ink/ink15671.xml"/><Relationship Id="rId33" Type="http://schemas.openxmlformats.org/officeDocument/2006/relationships/image" Target="NULL"/><Relationship Id="rId108" Type="http://schemas.openxmlformats.org/officeDocument/2006/relationships/customXml" Target="../ink/ink15719.xml"/><Relationship Id="rId129" Type="http://schemas.openxmlformats.org/officeDocument/2006/relationships/image" Target="NULL"/><Relationship Id="rId54" Type="http://schemas.openxmlformats.org/officeDocument/2006/relationships/customXml" Target="../ink/ink15692.xml"/><Relationship Id="rId75" Type="http://schemas.openxmlformats.org/officeDocument/2006/relationships/image" Target="NULL"/><Relationship Id="rId96" Type="http://schemas.openxmlformats.org/officeDocument/2006/relationships/customXml" Target="../ink/ink15713.xml"/><Relationship Id="rId140" Type="http://schemas.openxmlformats.org/officeDocument/2006/relationships/customXml" Target="../ink/ink15735.xml"/><Relationship Id="rId161" Type="http://schemas.openxmlformats.org/officeDocument/2006/relationships/image" Target="NULL"/><Relationship Id="rId182" Type="http://schemas.openxmlformats.org/officeDocument/2006/relationships/customXml" Target="../ink/ink15756.xml"/><Relationship Id="rId217" Type="http://schemas.openxmlformats.org/officeDocument/2006/relationships/image" Target="NULL"/><Relationship Id="rId6" Type="http://schemas.openxmlformats.org/officeDocument/2006/relationships/customXml" Target="../ink/ink15668.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5687.xml"/><Relationship Id="rId65" Type="http://schemas.openxmlformats.org/officeDocument/2006/relationships/image" Target="NULL"/><Relationship Id="rId86" Type="http://schemas.openxmlformats.org/officeDocument/2006/relationships/customXml" Target="../ink/ink15708.xml"/><Relationship Id="rId130" Type="http://schemas.openxmlformats.org/officeDocument/2006/relationships/customXml" Target="../ink/ink15730.xml"/><Relationship Id="rId151" Type="http://schemas.openxmlformats.org/officeDocument/2006/relationships/image" Target="NULL"/><Relationship Id="rId172" Type="http://schemas.openxmlformats.org/officeDocument/2006/relationships/customXml" Target="../ink/ink15751.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682.xml"/><Relationship Id="rId55" Type="http://schemas.openxmlformats.org/officeDocument/2006/relationships/image" Target="NULL"/><Relationship Id="rId76" Type="http://schemas.openxmlformats.org/officeDocument/2006/relationships/customXml" Target="../ink/ink15703.xml"/><Relationship Id="rId97" Type="http://schemas.openxmlformats.org/officeDocument/2006/relationships/image" Target="NULL"/><Relationship Id="rId120" Type="http://schemas.openxmlformats.org/officeDocument/2006/relationships/customXml" Target="../ink/ink15725.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5746.xml"/><Relationship Id="rId183" Type="http://schemas.openxmlformats.org/officeDocument/2006/relationships/image" Target="NULL"/><Relationship Id="rId24" Type="http://schemas.openxmlformats.org/officeDocument/2006/relationships/customXml" Target="../ink/ink15677.xml"/><Relationship Id="rId45" Type="http://schemas.openxmlformats.org/officeDocument/2006/relationships/image" Target="NULL"/><Relationship Id="rId66" Type="http://schemas.openxmlformats.org/officeDocument/2006/relationships/customXml" Target="../ink/ink15698.xml"/><Relationship Id="rId87" Type="http://schemas.openxmlformats.org/officeDocument/2006/relationships/image" Target="NULL"/><Relationship Id="rId110" Type="http://schemas.openxmlformats.org/officeDocument/2006/relationships/customXml" Target="../ink/ink15720.xml"/><Relationship Id="rId131" Type="http://schemas.openxmlformats.org/officeDocument/2006/relationships/image" Target="NULL"/><Relationship Id="rId152" Type="http://schemas.openxmlformats.org/officeDocument/2006/relationships/customXml" Target="../ink/ink15741.xml"/><Relationship Id="rId173" Type="http://schemas.openxmlformats.org/officeDocument/2006/relationships/image" Target="NULL"/><Relationship Id="rId194" Type="http://schemas.openxmlformats.org/officeDocument/2006/relationships/customXml" Target="../ink/ink15762.xml"/><Relationship Id="rId208" Type="http://schemas.openxmlformats.org/officeDocument/2006/relationships/customXml" Target="../ink/ink15769.xml"/><Relationship Id="rId14" Type="http://schemas.openxmlformats.org/officeDocument/2006/relationships/customXml" Target="../ink/ink15672.xml"/><Relationship Id="rId30" Type="http://schemas.openxmlformats.org/officeDocument/2006/relationships/customXml" Target="../ink/ink15680.xml"/><Relationship Id="rId35" Type="http://schemas.openxmlformats.org/officeDocument/2006/relationships/image" Target="NULL"/><Relationship Id="rId56" Type="http://schemas.openxmlformats.org/officeDocument/2006/relationships/customXml" Target="../ink/ink15693.xml"/><Relationship Id="rId77" Type="http://schemas.openxmlformats.org/officeDocument/2006/relationships/image" Target="NULL"/><Relationship Id="rId100" Type="http://schemas.openxmlformats.org/officeDocument/2006/relationships/customXml" Target="../ink/ink15715.xml"/><Relationship Id="rId105" Type="http://schemas.openxmlformats.org/officeDocument/2006/relationships/image" Target="NULL"/><Relationship Id="rId126" Type="http://schemas.openxmlformats.org/officeDocument/2006/relationships/customXml" Target="../ink/ink15728.xml"/><Relationship Id="rId147" Type="http://schemas.openxmlformats.org/officeDocument/2006/relationships/image" Target="NULL"/><Relationship Id="rId168" Type="http://schemas.openxmlformats.org/officeDocument/2006/relationships/customXml" Target="../ink/ink15749.xml"/><Relationship Id="rId8" Type="http://schemas.openxmlformats.org/officeDocument/2006/relationships/customXml" Target="../ink/ink15669.xml"/><Relationship Id="rId51" Type="http://schemas.openxmlformats.org/officeDocument/2006/relationships/image" Target="NULL"/><Relationship Id="rId72" Type="http://schemas.openxmlformats.org/officeDocument/2006/relationships/customXml" Target="../ink/ink15701.xml"/><Relationship Id="rId93" Type="http://schemas.openxmlformats.org/officeDocument/2006/relationships/image" Target="NULL"/><Relationship Id="rId98" Type="http://schemas.openxmlformats.org/officeDocument/2006/relationships/customXml" Target="../ink/ink15714.xml"/><Relationship Id="rId121" Type="http://schemas.openxmlformats.org/officeDocument/2006/relationships/image" Target="NULL"/><Relationship Id="rId142" Type="http://schemas.openxmlformats.org/officeDocument/2006/relationships/customXml" Target="../ink/ink15736.xml"/><Relationship Id="rId163" Type="http://schemas.openxmlformats.org/officeDocument/2006/relationships/image" Target="NULL"/><Relationship Id="rId184" Type="http://schemas.openxmlformats.org/officeDocument/2006/relationships/customXml" Target="../ink/ink15757.xml"/><Relationship Id="rId18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15772.xml"/><Relationship Id="rId25" Type="http://schemas.openxmlformats.org/officeDocument/2006/relationships/image" Target="NULL"/><Relationship Id="rId46" Type="http://schemas.openxmlformats.org/officeDocument/2006/relationships/customXml" Target="../ink/ink15688.xml"/><Relationship Id="rId67" Type="http://schemas.openxmlformats.org/officeDocument/2006/relationships/image" Target="NULL"/><Relationship Id="rId116" Type="http://schemas.openxmlformats.org/officeDocument/2006/relationships/customXml" Target="../ink/ink15723.xml"/><Relationship Id="rId137" Type="http://schemas.openxmlformats.org/officeDocument/2006/relationships/image" Target="NULL"/><Relationship Id="rId158" Type="http://schemas.openxmlformats.org/officeDocument/2006/relationships/customXml" Target="../ink/ink15744.xml"/><Relationship Id="rId20" Type="http://schemas.openxmlformats.org/officeDocument/2006/relationships/customXml" Target="../ink/ink15675.xml"/><Relationship Id="rId41" Type="http://schemas.openxmlformats.org/officeDocument/2006/relationships/image" Target="NULL"/><Relationship Id="rId62" Type="http://schemas.openxmlformats.org/officeDocument/2006/relationships/customXml" Target="../ink/ink15696.xml"/><Relationship Id="rId83" Type="http://schemas.openxmlformats.org/officeDocument/2006/relationships/image" Target="NULL"/><Relationship Id="rId88" Type="http://schemas.openxmlformats.org/officeDocument/2006/relationships/customXml" Target="../ink/ink15709.xml"/><Relationship Id="rId111" Type="http://schemas.openxmlformats.org/officeDocument/2006/relationships/image" Target="NULL"/><Relationship Id="rId132" Type="http://schemas.openxmlformats.org/officeDocument/2006/relationships/customXml" Target="../ink/ink15731.xml"/><Relationship Id="rId153" Type="http://schemas.openxmlformats.org/officeDocument/2006/relationships/image" Target="NULL"/><Relationship Id="rId174" Type="http://schemas.openxmlformats.org/officeDocument/2006/relationships/customXml" Target="../ink/ink15752.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15760.xml"/><Relationship Id="rId204" Type="http://schemas.openxmlformats.org/officeDocument/2006/relationships/customXml" Target="../ink/ink15767.xml"/><Relationship Id="rId15" Type="http://schemas.openxmlformats.org/officeDocument/2006/relationships/image" Target="NULL"/><Relationship Id="rId36" Type="http://schemas.openxmlformats.org/officeDocument/2006/relationships/customXml" Target="../ink/ink15683.xml"/><Relationship Id="rId57" Type="http://schemas.openxmlformats.org/officeDocument/2006/relationships/image" Target="NULL"/><Relationship Id="rId106" Type="http://schemas.openxmlformats.org/officeDocument/2006/relationships/customXml" Target="../ink/ink15718.xml"/><Relationship Id="rId127" Type="http://schemas.openxmlformats.org/officeDocument/2006/relationships/image" Target="NULL"/><Relationship Id="rId10" Type="http://schemas.openxmlformats.org/officeDocument/2006/relationships/customXml" Target="../ink/ink15670.xml"/><Relationship Id="rId31" Type="http://schemas.openxmlformats.org/officeDocument/2006/relationships/image" Target="NULL"/><Relationship Id="rId52" Type="http://schemas.openxmlformats.org/officeDocument/2006/relationships/customXml" Target="../ink/ink15691.xml"/><Relationship Id="rId73" Type="http://schemas.openxmlformats.org/officeDocument/2006/relationships/image" Target="NULL"/><Relationship Id="rId78" Type="http://schemas.openxmlformats.org/officeDocument/2006/relationships/customXml" Target="../ink/ink15704.xml"/><Relationship Id="rId94" Type="http://schemas.openxmlformats.org/officeDocument/2006/relationships/customXml" Target="../ink/ink15712.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726.xml"/><Relationship Id="rId143" Type="http://schemas.openxmlformats.org/officeDocument/2006/relationships/image" Target="NULL"/><Relationship Id="rId148" Type="http://schemas.openxmlformats.org/officeDocument/2006/relationships/customXml" Target="../ink/ink15739.xml"/><Relationship Id="rId164" Type="http://schemas.openxmlformats.org/officeDocument/2006/relationships/customXml" Target="../ink/ink15747.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5667.xml"/><Relationship Id="rId9" Type="http://schemas.openxmlformats.org/officeDocument/2006/relationships/image" Target="NULL"/><Relationship Id="rId180" Type="http://schemas.openxmlformats.org/officeDocument/2006/relationships/customXml" Target="../ink/ink15755.xml"/><Relationship Id="rId210" Type="http://schemas.openxmlformats.org/officeDocument/2006/relationships/customXml" Target="../ink/ink15770.xml"/><Relationship Id="rId215" Type="http://schemas.openxmlformats.org/officeDocument/2006/relationships/image" Target="NULL"/><Relationship Id="rId26" Type="http://schemas.openxmlformats.org/officeDocument/2006/relationships/customXml" Target="../ink/ink15678.xml"/><Relationship Id="rId47" Type="http://schemas.openxmlformats.org/officeDocument/2006/relationships/image" Target="NULL"/><Relationship Id="rId68" Type="http://schemas.openxmlformats.org/officeDocument/2006/relationships/customXml" Target="../ink/ink15699.xml"/><Relationship Id="rId89" Type="http://schemas.openxmlformats.org/officeDocument/2006/relationships/image" Target="NULL"/><Relationship Id="rId112" Type="http://schemas.openxmlformats.org/officeDocument/2006/relationships/customXml" Target="../ink/ink15721.xml"/><Relationship Id="rId133" Type="http://schemas.openxmlformats.org/officeDocument/2006/relationships/image" Target="NULL"/><Relationship Id="rId154" Type="http://schemas.openxmlformats.org/officeDocument/2006/relationships/customXml" Target="../ink/ink15742.xml"/><Relationship Id="rId175" Type="http://schemas.openxmlformats.org/officeDocument/2006/relationships/image" Target="NULL"/><Relationship Id="rId196" Type="http://schemas.openxmlformats.org/officeDocument/2006/relationships/customXml" Target="../ink/ink15763.xml"/><Relationship Id="rId200" Type="http://schemas.openxmlformats.org/officeDocument/2006/relationships/customXml" Target="../ink/ink15765.xml"/><Relationship Id="rId16" Type="http://schemas.openxmlformats.org/officeDocument/2006/relationships/customXml" Target="../ink/ink15673.xml"/><Relationship Id="rId37" Type="http://schemas.openxmlformats.org/officeDocument/2006/relationships/image" Target="NULL"/><Relationship Id="rId58" Type="http://schemas.openxmlformats.org/officeDocument/2006/relationships/customXml" Target="../ink/ink15694.xml"/><Relationship Id="rId79" Type="http://schemas.openxmlformats.org/officeDocument/2006/relationships/image" Target="NULL"/><Relationship Id="rId102" Type="http://schemas.openxmlformats.org/officeDocument/2006/relationships/customXml" Target="../ink/ink15716.xml"/><Relationship Id="rId123" Type="http://schemas.openxmlformats.org/officeDocument/2006/relationships/image" Target="NULL"/><Relationship Id="rId144" Type="http://schemas.openxmlformats.org/officeDocument/2006/relationships/customXml" Target="../ink/ink15737.xml"/><Relationship Id="rId90" Type="http://schemas.openxmlformats.org/officeDocument/2006/relationships/customXml" Target="../ink/ink15710.xml"/><Relationship Id="rId165" Type="http://schemas.openxmlformats.org/officeDocument/2006/relationships/image" Target="NULL"/><Relationship Id="rId186" Type="http://schemas.openxmlformats.org/officeDocument/2006/relationships/customXml" Target="../ink/ink15758.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5689.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5732.xml"/><Relationship Id="rId80" Type="http://schemas.openxmlformats.org/officeDocument/2006/relationships/customXml" Target="../ink/ink15705.xml"/><Relationship Id="rId155" Type="http://schemas.openxmlformats.org/officeDocument/2006/relationships/image" Target="NULL"/><Relationship Id="rId176" Type="http://schemas.openxmlformats.org/officeDocument/2006/relationships/customXml" Target="../ink/ink15753.xml"/><Relationship Id="rId197" Type="http://schemas.openxmlformats.org/officeDocument/2006/relationships/image" Target="NULL"/><Relationship Id="rId201"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5684.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5727.xml"/><Relationship Id="rId70" Type="http://schemas.openxmlformats.org/officeDocument/2006/relationships/customXml" Target="../ink/ink15700.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5748.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15771.xml"/><Relationship Id="rId28" Type="http://schemas.openxmlformats.org/officeDocument/2006/relationships/customXml" Target="../ink/ink15679.xml"/><Relationship Id="rId49" Type="http://schemas.openxmlformats.org/officeDocument/2006/relationships/image" Target="NULL"/><Relationship Id="rId114" Type="http://schemas.openxmlformats.org/officeDocument/2006/relationships/customXml" Target="../ink/ink15722.xml"/><Relationship Id="rId60" Type="http://schemas.openxmlformats.org/officeDocument/2006/relationships/customXml" Target="../ink/ink15695.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5743.xml"/><Relationship Id="rId177" Type="http://schemas.openxmlformats.org/officeDocument/2006/relationships/image" Target="NULL"/><Relationship Id="rId198" Type="http://schemas.openxmlformats.org/officeDocument/2006/relationships/customXml" Target="../ink/ink15764.xml"/><Relationship Id="rId202" Type="http://schemas.openxmlformats.org/officeDocument/2006/relationships/customXml" Target="../ink/ink15766.xml"/><Relationship Id="rId18" Type="http://schemas.openxmlformats.org/officeDocument/2006/relationships/customXml" Target="../ink/ink15674.xml"/><Relationship Id="rId39" Type="http://schemas.openxmlformats.org/officeDocument/2006/relationships/image" Target="NULL"/><Relationship Id="rId50" Type="http://schemas.openxmlformats.org/officeDocument/2006/relationships/customXml" Target="../ink/ink15690.xml"/><Relationship Id="rId104" Type="http://schemas.openxmlformats.org/officeDocument/2006/relationships/customXml" Target="../ink/ink15717.xml"/><Relationship Id="rId125" Type="http://schemas.openxmlformats.org/officeDocument/2006/relationships/image" Target="NULL"/><Relationship Id="rId146" Type="http://schemas.openxmlformats.org/officeDocument/2006/relationships/customXml" Target="../ink/ink15738.xml"/><Relationship Id="rId167" Type="http://schemas.openxmlformats.org/officeDocument/2006/relationships/image" Target="NULL"/><Relationship Id="rId188" Type="http://schemas.openxmlformats.org/officeDocument/2006/relationships/customXml" Target="../ink/ink15759.xml"/><Relationship Id="rId71" Type="http://schemas.openxmlformats.org/officeDocument/2006/relationships/image" Target="NULL"/><Relationship Id="rId92" Type="http://schemas.openxmlformats.org/officeDocument/2006/relationships/customXml" Target="../ink/ink15711.xml"/><Relationship Id="rId213" Type="http://schemas.openxmlformats.org/officeDocument/2006/relationships/image" Target="NULL"/><Relationship Id="rId2" Type="http://schemas.openxmlformats.org/officeDocument/2006/relationships/customXml" Target="../ink/ink15666.xml"/><Relationship Id="rId29" Type="http://schemas.openxmlformats.org/officeDocument/2006/relationships/image" Target="NULL"/><Relationship Id="rId40" Type="http://schemas.openxmlformats.org/officeDocument/2006/relationships/customXml" Target="../ink/ink15685.xml"/><Relationship Id="rId115" Type="http://schemas.openxmlformats.org/officeDocument/2006/relationships/image" Target="NULL"/><Relationship Id="rId136" Type="http://schemas.openxmlformats.org/officeDocument/2006/relationships/customXml" Target="../ink/ink15733.xml"/><Relationship Id="rId157" Type="http://schemas.openxmlformats.org/officeDocument/2006/relationships/image" Target="NULL"/><Relationship Id="rId178" Type="http://schemas.openxmlformats.org/officeDocument/2006/relationships/customXml" Target="../ink/ink15754.xml"/><Relationship Id="rId61" Type="http://schemas.openxmlformats.org/officeDocument/2006/relationships/image" Target="NULL"/><Relationship Id="rId82" Type="http://schemas.openxmlformats.org/officeDocument/2006/relationships/customXml" Target="../ink/ink15706.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s>
</file>

<file path=ppt/slides/_rels/slide341.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5794.xml"/><Relationship Id="rId63" Type="http://schemas.openxmlformats.org/officeDocument/2006/relationships/image" Target="NULL"/><Relationship Id="rId84" Type="http://schemas.openxmlformats.org/officeDocument/2006/relationships/customXml" Target="../ink/ink15815.xml"/><Relationship Id="rId138" Type="http://schemas.openxmlformats.org/officeDocument/2006/relationships/customXml" Target="../ink/ink15842.xml"/><Relationship Id="rId159" Type="http://schemas.openxmlformats.org/officeDocument/2006/relationships/image" Target="NULL"/><Relationship Id="rId170" Type="http://schemas.openxmlformats.org/officeDocument/2006/relationships/customXml" Target="../ink/ink15858.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5789.xml"/><Relationship Id="rId53" Type="http://schemas.openxmlformats.org/officeDocument/2006/relationships/image" Target="NULL"/><Relationship Id="rId74" Type="http://schemas.openxmlformats.org/officeDocument/2006/relationships/customXml" Target="../ink/ink15810.xml"/><Relationship Id="rId128" Type="http://schemas.openxmlformats.org/officeDocument/2006/relationships/customXml" Target="../ink/ink15837.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5853.xml"/><Relationship Id="rId181" Type="http://schemas.openxmlformats.org/officeDocument/2006/relationships/image" Target="NULL"/><Relationship Id="rId216" Type="http://schemas.openxmlformats.org/officeDocument/2006/relationships/customXml" Target="../ink/ink15881.xml"/><Relationship Id="rId22" Type="http://schemas.openxmlformats.org/officeDocument/2006/relationships/customXml" Target="../ink/ink15784.xml"/><Relationship Id="rId43" Type="http://schemas.openxmlformats.org/officeDocument/2006/relationships/image" Target="NULL"/><Relationship Id="rId64" Type="http://schemas.openxmlformats.org/officeDocument/2006/relationships/customXml" Target="../ink/ink15805.xml"/><Relationship Id="rId118" Type="http://schemas.openxmlformats.org/officeDocument/2006/relationships/customXml" Target="../ink/ink15832.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5848.xml"/><Relationship Id="rId171" Type="http://schemas.openxmlformats.org/officeDocument/2006/relationships/image" Target="NULL"/><Relationship Id="rId192" Type="http://schemas.openxmlformats.org/officeDocument/2006/relationships/customXml" Target="../ink/ink15869.xml"/><Relationship Id="rId206" Type="http://schemas.openxmlformats.org/officeDocument/2006/relationships/customXml" Target="../ink/ink15876.xml"/><Relationship Id="rId12" Type="http://schemas.openxmlformats.org/officeDocument/2006/relationships/customXml" Target="../ink/ink15779.xml"/><Relationship Id="rId33" Type="http://schemas.openxmlformats.org/officeDocument/2006/relationships/image" Target="NULL"/><Relationship Id="rId108" Type="http://schemas.openxmlformats.org/officeDocument/2006/relationships/customXml" Target="../ink/ink15827.xml"/><Relationship Id="rId129" Type="http://schemas.openxmlformats.org/officeDocument/2006/relationships/image" Target="NULL"/><Relationship Id="rId54" Type="http://schemas.openxmlformats.org/officeDocument/2006/relationships/customXml" Target="../ink/ink15800.xml"/><Relationship Id="rId75" Type="http://schemas.openxmlformats.org/officeDocument/2006/relationships/image" Target="NULL"/><Relationship Id="rId96" Type="http://schemas.openxmlformats.org/officeDocument/2006/relationships/customXml" Target="../ink/ink15821.xml"/><Relationship Id="rId140" Type="http://schemas.openxmlformats.org/officeDocument/2006/relationships/customXml" Target="../ink/ink15843.xml"/><Relationship Id="rId161" Type="http://schemas.openxmlformats.org/officeDocument/2006/relationships/image" Target="NULL"/><Relationship Id="rId182" Type="http://schemas.openxmlformats.org/officeDocument/2006/relationships/customXml" Target="../ink/ink15864.xml"/><Relationship Id="rId217" Type="http://schemas.openxmlformats.org/officeDocument/2006/relationships/image" Target="NULL"/><Relationship Id="rId6" Type="http://schemas.openxmlformats.org/officeDocument/2006/relationships/customXml" Target="../ink/ink15776.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5795.xml"/><Relationship Id="rId65" Type="http://schemas.openxmlformats.org/officeDocument/2006/relationships/image" Target="NULL"/><Relationship Id="rId86" Type="http://schemas.openxmlformats.org/officeDocument/2006/relationships/customXml" Target="../ink/ink15816.xml"/><Relationship Id="rId130" Type="http://schemas.openxmlformats.org/officeDocument/2006/relationships/customXml" Target="../ink/ink15838.xml"/><Relationship Id="rId151" Type="http://schemas.openxmlformats.org/officeDocument/2006/relationships/image" Target="NULL"/><Relationship Id="rId172" Type="http://schemas.openxmlformats.org/officeDocument/2006/relationships/customXml" Target="../ink/ink15859.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5790.xml"/><Relationship Id="rId55" Type="http://schemas.openxmlformats.org/officeDocument/2006/relationships/image" Target="NULL"/><Relationship Id="rId76" Type="http://schemas.openxmlformats.org/officeDocument/2006/relationships/customXml" Target="../ink/ink15811.xml"/><Relationship Id="rId97" Type="http://schemas.openxmlformats.org/officeDocument/2006/relationships/image" Target="NULL"/><Relationship Id="rId120" Type="http://schemas.openxmlformats.org/officeDocument/2006/relationships/customXml" Target="../ink/ink15833.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15854.xml"/><Relationship Id="rId183" Type="http://schemas.openxmlformats.org/officeDocument/2006/relationships/image" Target="NULL"/><Relationship Id="rId218" Type="http://schemas.openxmlformats.org/officeDocument/2006/relationships/image" Target="../media/image1036.png"/><Relationship Id="rId24" Type="http://schemas.openxmlformats.org/officeDocument/2006/relationships/customXml" Target="../ink/ink15785.xml"/><Relationship Id="rId45" Type="http://schemas.openxmlformats.org/officeDocument/2006/relationships/image" Target="NULL"/><Relationship Id="rId66" Type="http://schemas.openxmlformats.org/officeDocument/2006/relationships/customXml" Target="../ink/ink15806.xml"/><Relationship Id="rId87" Type="http://schemas.openxmlformats.org/officeDocument/2006/relationships/image" Target="NULL"/><Relationship Id="rId110" Type="http://schemas.openxmlformats.org/officeDocument/2006/relationships/customXml" Target="../ink/ink15828.xml"/><Relationship Id="rId131" Type="http://schemas.openxmlformats.org/officeDocument/2006/relationships/image" Target="NULL"/><Relationship Id="rId152" Type="http://schemas.openxmlformats.org/officeDocument/2006/relationships/customXml" Target="../ink/ink15849.xml"/><Relationship Id="rId173" Type="http://schemas.openxmlformats.org/officeDocument/2006/relationships/image" Target="NULL"/><Relationship Id="rId194" Type="http://schemas.openxmlformats.org/officeDocument/2006/relationships/customXml" Target="../ink/ink15870.xml"/><Relationship Id="rId208" Type="http://schemas.openxmlformats.org/officeDocument/2006/relationships/customXml" Target="../ink/ink15877.xml"/><Relationship Id="rId14" Type="http://schemas.openxmlformats.org/officeDocument/2006/relationships/customXml" Target="../ink/ink15780.xml"/><Relationship Id="rId35" Type="http://schemas.openxmlformats.org/officeDocument/2006/relationships/image" Target="NULL"/><Relationship Id="rId56" Type="http://schemas.openxmlformats.org/officeDocument/2006/relationships/customXml" Target="../ink/ink15801.xml"/><Relationship Id="rId77" Type="http://schemas.openxmlformats.org/officeDocument/2006/relationships/image" Target="NULL"/><Relationship Id="rId100" Type="http://schemas.openxmlformats.org/officeDocument/2006/relationships/customXml" Target="../ink/ink15823.xml"/><Relationship Id="rId8" Type="http://schemas.openxmlformats.org/officeDocument/2006/relationships/customXml" Target="../ink/ink15777.xml"/><Relationship Id="rId51" Type="http://schemas.openxmlformats.org/officeDocument/2006/relationships/image" Target="NULL"/><Relationship Id="rId72" Type="http://schemas.openxmlformats.org/officeDocument/2006/relationships/customXml" Target="../ink/ink15809.xml"/><Relationship Id="rId93" Type="http://schemas.openxmlformats.org/officeDocument/2006/relationships/image" Target="NULL"/><Relationship Id="rId98" Type="http://schemas.openxmlformats.org/officeDocument/2006/relationships/customXml" Target="../ink/ink15822.xml"/><Relationship Id="rId121" Type="http://schemas.openxmlformats.org/officeDocument/2006/relationships/image" Target="NULL"/><Relationship Id="rId142" Type="http://schemas.openxmlformats.org/officeDocument/2006/relationships/customXml" Target="../ink/ink15844.xml"/><Relationship Id="rId163" Type="http://schemas.openxmlformats.org/officeDocument/2006/relationships/image" Target="NULL"/><Relationship Id="rId184" Type="http://schemas.openxmlformats.org/officeDocument/2006/relationships/customXml" Target="../ink/ink15865.xml"/><Relationship Id="rId189" Type="http://schemas.openxmlformats.org/officeDocument/2006/relationships/image" Target="NULL"/><Relationship Id="rId219" Type="http://schemas.openxmlformats.org/officeDocument/2006/relationships/image" Target="../media/image1037.png"/><Relationship Id="rId3" Type="http://schemas.openxmlformats.org/officeDocument/2006/relationships/image" Target="NULL"/><Relationship Id="rId214" Type="http://schemas.openxmlformats.org/officeDocument/2006/relationships/customXml" Target="../ink/ink15880.xml"/><Relationship Id="rId25" Type="http://schemas.openxmlformats.org/officeDocument/2006/relationships/image" Target="NULL"/><Relationship Id="rId46" Type="http://schemas.openxmlformats.org/officeDocument/2006/relationships/customXml" Target="../ink/ink15796.xml"/><Relationship Id="rId67" Type="http://schemas.openxmlformats.org/officeDocument/2006/relationships/image" Target="NULL"/><Relationship Id="rId116" Type="http://schemas.openxmlformats.org/officeDocument/2006/relationships/customXml" Target="../ink/ink15831.xml"/><Relationship Id="rId137" Type="http://schemas.openxmlformats.org/officeDocument/2006/relationships/image" Target="NULL"/><Relationship Id="rId158" Type="http://schemas.openxmlformats.org/officeDocument/2006/relationships/customXml" Target="../ink/ink15852.xml"/><Relationship Id="rId20" Type="http://schemas.openxmlformats.org/officeDocument/2006/relationships/customXml" Target="../ink/ink15783.xml"/><Relationship Id="rId41" Type="http://schemas.openxmlformats.org/officeDocument/2006/relationships/image" Target="NULL"/><Relationship Id="rId62" Type="http://schemas.openxmlformats.org/officeDocument/2006/relationships/customXml" Target="../ink/ink15804.xml"/><Relationship Id="rId83" Type="http://schemas.openxmlformats.org/officeDocument/2006/relationships/image" Target="NULL"/><Relationship Id="rId88" Type="http://schemas.openxmlformats.org/officeDocument/2006/relationships/customXml" Target="../ink/ink15817.xml"/><Relationship Id="rId111" Type="http://schemas.openxmlformats.org/officeDocument/2006/relationships/image" Target="NULL"/><Relationship Id="rId132" Type="http://schemas.openxmlformats.org/officeDocument/2006/relationships/customXml" Target="../ink/ink15839.xml"/><Relationship Id="rId153" Type="http://schemas.openxmlformats.org/officeDocument/2006/relationships/image" Target="NULL"/><Relationship Id="rId174" Type="http://schemas.openxmlformats.org/officeDocument/2006/relationships/customXml" Target="../ink/ink15860.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15868.xml"/><Relationship Id="rId204" Type="http://schemas.openxmlformats.org/officeDocument/2006/relationships/customXml" Target="../ink/ink15875.xml"/><Relationship Id="rId220" Type="http://schemas.openxmlformats.org/officeDocument/2006/relationships/image" Target="../media/image1038.png"/><Relationship Id="rId15" Type="http://schemas.openxmlformats.org/officeDocument/2006/relationships/image" Target="NULL"/><Relationship Id="rId36" Type="http://schemas.openxmlformats.org/officeDocument/2006/relationships/customXml" Target="../ink/ink15791.xml"/><Relationship Id="rId57" Type="http://schemas.openxmlformats.org/officeDocument/2006/relationships/image" Target="NULL"/><Relationship Id="rId106" Type="http://schemas.openxmlformats.org/officeDocument/2006/relationships/customXml" Target="../ink/ink15826.xml"/><Relationship Id="rId127" Type="http://schemas.openxmlformats.org/officeDocument/2006/relationships/image" Target="NULL"/><Relationship Id="rId10" Type="http://schemas.openxmlformats.org/officeDocument/2006/relationships/customXml" Target="../ink/ink15778.xml"/><Relationship Id="rId31" Type="http://schemas.openxmlformats.org/officeDocument/2006/relationships/image" Target="NULL"/><Relationship Id="rId52" Type="http://schemas.openxmlformats.org/officeDocument/2006/relationships/customXml" Target="../ink/ink15799.xml"/><Relationship Id="rId73" Type="http://schemas.openxmlformats.org/officeDocument/2006/relationships/image" Target="NULL"/><Relationship Id="rId78" Type="http://schemas.openxmlformats.org/officeDocument/2006/relationships/customXml" Target="../ink/ink15812.xml"/><Relationship Id="rId94" Type="http://schemas.openxmlformats.org/officeDocument/2006/relationships/customXml" Target="../ink/ink1582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5834.xml"/><Relationship Id="rId143" Type="http://schemas.openxmlformats.org/officeDocument/2006/relationships/image" Target="NULL"/><Relationship Id="rId148" Type="http://schemas.openxmlformats.org/officeDocument/2006/relationships/customXml" Target="../ink/ink15847.xml"/><Relationship Id="rId164" Type="http://schemas.openxmlformats.org/officeDocument/2006/relationships/customXml" Target="../ink/ink15855.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5775.xml"/><Relationship Id="rId9" Type="http://schemas.openxmlformats.org/officeDocument/2006/relationships/image" Target="NULL"/><Relationship Id="rId180" Type="http://schemas.openxmlformats.org/officeDocument/2006/relationships/customXml" Target="../ink/ink15863.xml"/><Relationship Id="rId210" Type="http://schemas.openxmlformats.org/officeDocument/2006/relationships/customXml" Target="../ink/ink15878.xml"/><Relationship Id="rId215" Type="http://schemas.openxmlformats.org/officeDocument/2006/relationships/image" Target="NULL"/><Relationship Id="rId26" Type="http://schemas.openxmlformats.org/officeDocument/2006/relationships/customXml" Target="../ink/ink15786.xml"/><Relationship Id="rId47" Type="http://schemas.openxmlformats.org/officeDocument/2006/relationships/image" Target="NULL"/><Relationship Id="rId68" Type="http://schemas.openxmlformats.org/officeDocument/2006/relationships/customXml" Target="../ink/ink15807.xml"/><Relationship Id="rId89" Type="http://schemas.openxmlformats.org/officeDocument/2006/relationships/image" Target="NULL"/><Relationship Id="rId112" Type="http://schemas.openxmlformats.org/officeDocument/2006/relationships/customXml" Target="../ink/ink15829.xml"/><Relationship Id="rId133" Type="http://schemas.openxmlformats.org/officeDocument/2006/relationships/image" Target="NULL"/><Relationship Id="rId154" Type="http://schemas.openxmlformats.org/officeDocument/2006/relationships/customXml" Target="../ink/ink15850.xml"/><Relationship Id="rId175" Type="http://schemas.openxmlformats.org/officeDocument/2006/relationships/image" Target="NULL"/><Relationship Id="rId196" Type="http://schemas.openxmlformats.org/officeDocument/2006/relationships/customXml" Target="../ink/ink15871.xml"/><Relationship Id="rId200" Type="http://schemas.openxmlformats.org/officeDocument/2006/relationships/customXml" Target="../ink/ink15873.xml"/><Relationship Id="rId16" Type="http://schemas.openxmlformats.org/officeDocument/2006/relationships/customXml" Target="../ink/ink15781.xml"/><Relationship Id="rId221" Type="http://schemas.openxmlformats.org/officeDocument/2006/relationships/image" Target="NULL"/><Relationship Id="rId37" Type="http://schemas.openxmlformats.org/officeDocument/2006/relationships/image" Target="NULL"/><Relationship Id="rId58" Type="http://schemas.openxmlformats.org/officeDocument/2006/relationships/customXml" Target="../ink/ink15802.xml"/><Relationship Id="rId79" Type="http://schemas.openxmlformats.org/officeDocument/2006/relationships/image" Target="NULL"/><Relationship Id="rId102" Type="http://schemas.openxmlformats.org/officeDocument/2006/relationships/customXml" Target="../ink/ink15824.xml"/><Relationship Id="rId123" Type="http://schemas.openxmlformats.org/officeDocument/2006/relationships/image" Target="NULL"/><Relationship Id="rId144" Type="http://schemas.openxmlformats.org/officeDocument/2006/relationships/customXml" Target="../ink/ink15845.xml"/><Relationship Id="rId90" Type="http://schemas.openxmlformats.org/officeDocument/2006/relationships/customXml" Target="../ink/ink15818.xml"/><Relationship Id="rId165" Type="http://schemas.openxmlformats.org/officeDocument/2006/relationships/image" Target="NULL"/><Relationship Id="rId186" Type="http://schemas.openxmlformats.org/officeDocument/2006/relationships/customXml" Target="../ink/ink15866.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579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5840.xml"/><Relationship Id="rId80" Type="http://schemas.openxmlformats.org/officeDocument/2006/relationships/customXml" Target="../ink/ink15813.xml"/><Relationship Id="rId155" Type="http://schemas.openxmlformats.org/officeDocument/2006/relationships/image" Target="NULL"/><Relationship Id="rId176" Type="http://schemas.openxmlformats.org/officeDocument/2006/relationships/customXml" Target="../ink/ink15861.xml"/><Relationship Id="rId197" Type="http://schemas.openxmlformats.org/officeDocument/2006/relationships/image" Target="NULL"/><Relationship Id="rId201"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579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5835.xml"/><Relationship Id="rId70" Type="http://schemas.openxmlformats.org/officeDocument/2006/relationships/customXml" Target="../ink/ink15808.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5856.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15879.xml"/><Relationship Id="rId28" Type="http://schemas.openxmlformats.org/officeDocument/2006/relationships/customXml" Target="../ink/ink15787.xml"/><Relationship Id="rId49" Type="http://schemas.openxmlformats.org/officeDocument/2006/relationships/image" Target="NULL"/><Relationship Id="rId114" Type="http://schemas.openxmlformats.org/officeDocument/2006/relationships/customXml" Target="../ink/ink15830.xml"/><Relationship Id="rId60" Type="http://schemas.openxmlformats.org/officeDocument/2006/relationships/customXml" Target="../ink/ink15803.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15851.xml"/><Relationship Id="rId177" Type="http://schemas.openxmlformats.org/officeDocument/2006/relationships/image" Target="NULL"/><Relationship Id="rId198" Type="http://schemas.openxmlformats.org/officeDocument/2006/relationships/customXml" Target="../ink/ink15872.xml"/><Relationship Id="rId202" Type="http://schemas.openxmlformats.org/officeDocument/2006/relationships/customXml" Target="../ink/ink15874.xml"/><Relationship Id="rId18" Type="http://schemas.openxmlformats.org/officeDocument/2006/relationships/customXml" Target="../ink/ink15782.xml"/><Relationship Id="rId39" Type="http://schemas.openxmlformats.org/officeDocument/2006/relationships/image" Target="NULL"/><Relationship Id="rId50" Type="http://schemas.openxmlformats.org/officeDocument/2006/relationships/customXml" Target="../ink/ink15798.xml"/><Relationship Id="rId104" Type="http://schemas.openxmlformats.org/officeDocument/2006/relationships/customXml" Target="../ink/ink15825.xml"/><Relationship Id="rId125" Type="http://schemas.openxmlformats.org/officeDocument/2006/relationships/image" Target="NULL"/><Relationship Id="rId146" Type="http://schemas.openxmlformats.org/officeDocument/2006/relationships/customXml" Target="../ink/ink15846.xml"/><Relationship Id="rId167" Type="http://schemas.openxmlformats.org/officeDocument/2006/relationships/image" Target="NULL"/><Relationship Id="rId188" Type="http://schemas.openxmlformats.org/officeDocument/2006/relationships/customXml" Target="../ink/ink15867.xml"/><Relationship Id="rId71" Type="http://schemas.openxmlformats.org/officeDocument/2006/relationships/image" Target="NULL"/><Relationship Id="rId92" Type="http://schemas.openxmlformats.org/officeDocument/2006/relationships/customXml" Target="../ink/ink15819.xml"/><Relationship Id="rId213" Type="http://schemas.openxmlformats.org/officeDocument/2006/relationships/image" Target="NULL"/><Relationship Id="rId2" Type="http://schemas.openxmlformats.org/officeDocument/2006/relationships/customXml" Target="../ink/ink15774.xml"/><Relationship Id="rId29" Type="http://schemas.openxmlformats.org/officeDocument/2006/relationships/image" Target="NULL"/><Relationship Id="rId40" Type="http://schemas.openxmlformats.org/officeDocument/2006/relationships/customXml" Target="../ink/ink15793.xml"/><Relationship Id="rId115" Type="http://schemas.openxmlformats.org/officeDocument/2006/relationships/image" Target="NULL"/><Relationship Id="rId136" Type="http://schemas.openxmlformats.org/officeDocument/2006/relationships/customXml" Target="../ink/ink15841.xml"/><Relationship Id="rId157" Type="http://schemas.openxmlformats.org/officeDocument/2006/relationships/image" Target="NULL"/><Relationship Id="rId178" Type="http://schemas.openxmlformats.org/officeDocument/2006/relationships/customXml" Target="../ink/ink15862.xml"/><Relationship Id="rId61" Type="http://schemas.openxmlformats.org/officeDocument/2006/relationships/image" Target="NULL"/><Relationship Id="rId82" Type="http://schemas.openxmlformats.org/officeDocument/2006/relationships/customXml" Target="../ink/ink15814.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 Id="rId30" Type="http://schemas.openxmlformats.org/officeDocument/2006/relationships/customXml" Target="../ink/ink15788.xml"/><Relationship Id="rId105" Type="http://schemas.openxmlformats.org/officeDocument/2006/relationships/image" Target="NULL"/><Relationship Id="rId126" Type="http://schemas.openxmlformats.org/officeDocument/2006/relationships/customXml" Target="../ink/ink15836.xml"/><Relationship Id="rId147" Type="http://schemas.openxmlformats.org/officeDocument/2006/relationships/image" Target="NULL"/><Relationship Id="rId168" Type="http://schemas.openxmlformats.org/officeDocument/2006/relationships/customXml" Target="../ink/ink15857.xml"/></Relationships>
</file>

<file path=ppt/slides/_rels/slide3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3.xml.rels><?xml version="1.0" encoding="UTF-8" standalone="yes"?>
<Relationships xmlns="http://schemas.openxmlformats.org/package/2006/relationships"><Relationship Id="rId117" Type="http://schemas.openxmlformats.org/officeDocument/2006/relationships/customXml" Target="../ink/ink15939.xml"/><Relationship Id="rId21" Type="http://schemas.openxmlformats.org/officeDocument/2006/relationships/customXml" Target="../ink/ink15891.xml"/><Relationship Id="rId42" Type="http://schemas.openxmlformats.org/officeDocument/2006/relationships/image" Target="NULL"/><Relationship Id="rId63" Type="http://schemas.openxmlformats.org/officeDocument/2006/relationships/customXml" Target="../ink/ink15912.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5960.xml"/><Relationship Id="rId170" Type="http://schemas.openxmlformats.org/officeDocument/2006/relationships/image" Target="NULL"/><Relationship Id="rId191" Type="http://schemas.openxmlformats.org/officeDocument/2006/relationships/customXml" Target="../ink/ink15976.xml"/><Relationship Id="rId205" Type="http://schemas.openxmlformats.org/officeDocument/2006/relationships/customXml" Target="../ink/ink15983.xml"/><Relationship Id="rId107" Type="http://schemas.openxmlformats.org/officeDocument/2006/relationships/customXml" Target="../ink/ink15934.xml"/><Relationship Id="rId11" Type="http://schemas.openxmlformats.org/officeDocument/2006/relationships/customXml" Target="../ink/ink15886.xml"/><Relationship Id="rId32" Type="http://schemas.openxmlformats.org/officeDocument/2006/relationships/image" Target="NULL"/><Relationship Id="rId53" Type="http://schemas.openxmlformats.org/officeDocument/2006/relationships/customXml" Target="../ink/ink15907.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5955.xml"/><Relationship Id="rId5" Type="http://schemas.openxmlformats.org/officeDocument/2006/relationships/customXml" Target="../ink/ink15883.xml"/><Relationship Id="rId95" Type="http://schemas.openxmlformats.org/officeDocument/2006/relationships/customXml" Target="../ink/ink15928.xml"/><Relationship Id="rId160" Type="http://schemas.openxmlformats.org/officeDocument/2006/relationships/image" Target="NULL"/><Relationship Id="rId181" Type="http://schemas.openxmlformats.org/officeDocument/2006/relationships/customXml" Target="../ink/ink15971.xml"/><Relationship Id="rId216"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5902.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5950.xml"/><Relationship Id="rId85" Type="http://schemas.openxmlformats.org/officeDocument/2006/relationships/customXml" Target="../ink/ink15923.xml"/><Relationship Id="rId150" Type="http://schemas.openxmlformats.org/officeDocument/2006/relationships/image" Target="NULL"/><Relationship Id="rId171" Type="http://schemas.openxmlformats.org/officeDocument/2006/relationships/customXml" Target="../ink/ink15966.xml"/><Relationship Id="rId192" Type="http://schemas.openxmlformats.org/officeDocument/2006/relationships/image" Target="NULL"/><Relationship Id="rId206"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5897.xml"/><Relationship Id="rId108" Type="http://schemas.openxmlformats.org/officeDocument/2006/relationships/image" Target="NULL"/><Relationship Id="rId129" Type="http://schemas.openxmlformats.org/officeDocument/2006/relationships/customXml" Target="../ink/ink15945.xml"/><Relationship Id="rId54" Type="http://schemas.openxmlformats.org/officeDocument/2006/relationships/image" Target="NULL"/><Relationship Id="rId75" Type="http://schemas.openxmlformats.org/officeDocument/2006/relationships/customXml" Target="../ink/ink15918.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15961.xml"/><Relationship Id="rId182" Type="http://schemas.openxmlformats.org/officeDocument/2006/relationships/image" Target="NULL"/><Relationship Id="rId217" Type="http://schemas.openxmlformats.org/officeDocument/2006/relationships/customXml" Target="../ink/ink15989.xml"/><Relationship Id="rId6" Type="http://schemas.openxmlformats.org/officeDocument/2006/relationships/image" Target="NULL"/><Relationship Id="rId23" Type="http://schemas.openxmlformats.org/officeDocument/2006/relationships/customXml" Target="../ink/ink15892.xml"/><Relationship Id="rId119" Type="http://schemas.openxmlformats.org/officeDocument/2006/relationships/customXml" Target="../ink/ink15940.xml"/><Relationship Id="rId44" Type="http://schemas.openxmlformats.org/officeDocument/2006/relationships/image" Target="NULL"/><Relationship Id="rId65" Type="http://schemas.openxmlformats.org/officeDocument/2006/relationships/customXml" Target="../ink/ink15913.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15956.xml"/><Relationship Id="rId172" Type="http://schemas.openxmlformats.org/officeDocument/2006/relationships/image" Target="NULL"/><Relationship Id="rId193" Type="http://schemas.openxmlformats.org/officeDocument/2006/relationships/customXml" Target="../ink/ink15977.xml"/><Relationship Id="rId207" Type="http://schemas.openxmlformats.org/officeDocument/2006/relationships/customXml" Target="../ink/ink15984.xml"/><Relationship Id="rId13" Type="http://schemas.openxmlformats.org/officeDocument/2006/relationships/customXml" Target="../ink/ink15887.xml"/><Relationship Id="rId109" Type="http://schemas.openxmlformats.org/officeDocument/2006/relationships/customXml" Target="../ink/ink15935.xml"/><Relationship Id="rId34" Type="http://schemas.openxmlformats.org/officeDocument/2006/relationships/image" Target="NULL"/><Relationship Id="rId55" Type="http://schemas.openxmlformats.org/officeDocument/2006/relationships/customXml" Target="../ink/ink15908.xml"/><Relationship Id="rId76" Type="http://schemas.openxmlformats.org/officeDocument/2006/relationships/image" Target="NULL"/><Relationship Id="rId97" Type="http://schemas.openxmlformats.org/officeDocument/2006/relationships/customXml" Target="../ink/ink15929.xml"/><Relationship Id="rId120" Type="http://schemas.openxmlformats.org/officeDocument/2006/relationships/image" Target="NULL"/><Relationship Id="rId141" Type="http://schemas.openxmlformats.org/officeDocument/2006/relationships/customXml" Target="../ink/ink15951.xml"/><Relationship Id="rId7" Type="http://schemas.openxmlformats.org/officeDocument/2006/relationships/customXml" Target="../ink/ink15884.xml"/><Relationship Id="rId162" Type="http://schemas.openxmlformats.org/officeDocument/2006/relationships/image" Target="NULL"/><Relationship Id="rId183" Type="http://schemas.openxmlformats.org/officeDocument/2006/relationships/customXml" Target="../ink/ink15972.xml"/><Relationship Id="rId218" Type="http://schemas.openxmlformats.org/officeDocument/2006/relationships/image" Target="NULL"/><Relationship Id="rId24" Type="http://schemas.openxmlformats.org/officeDocument/2006/relationships/image" Target="NULL"/><Relationship Id="rId45" Type="http://schemas.openxmlformats.org/officeDocument/2006/relationships/customXml" Target="../ink/ink15903.xml"/><Relationship Id="rId66" Type="http://schemas.openxmlformats.org/officeDocument/2006/relationships/image" Target="NULL"/><Relationship Id="rId87" Type="http://schemas.openxmlformats.org/officeDocument/2006/relationships/customXml" Target="../ink/ink15924.xml"/><Relationship Id="rId110" Type="http://schemas.openxmlformats.org/officeDocument/2006/relationships/image" Target="NULL"/><Relationship Id="rId131" Type="http://schemas.openxmlformats.org/officeDocument/2006/relationships/customXml" Target="../ink/ink15946.xml"/><Relationship Id="rId152" Type="http://schemas.openxmlformats.org/officeDocument/2006/relationships/image" Target="NULL"/><Relationship Id="rId173" Type="http://schemas.openxmlformats.org/officeDocument/2006/relationships/customXml" Target="../ink/ink15967.xml"/><Relationship Id="rId194" Type="http://schemas.openxmlformats.org/officeDocument/2006/relationships/image" Target="NULL"/><Relationship Id="rId208" Type="http://schemas.openxmlformats.org/officeDocument/2006/relationships/image" Target="NULL"/><Relationship Id="rId14" Type="http://schemas.openxmlformats.org/officeDocument/2006/relationships/image" Target="NULL"/><Relationship Id="rId35" Type="http://schemas.openxmlformats.org/officeDocument/2006/relationships/customXml" Target="../ink/ink15898.xml"/><Relationship Id="rId56" Type="http://schemas.openxmlformats.org/officeDocument/2006/relationships/image" Target="NULL"/><Relationship Id="rId77" Type="http://schemas.openxmlformats.org/officeDocument/2006/relationships/customXml" Target="../ink/ink15919.xml"/><Relationship Id="rId100"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5906.xml"/><Relationship Id="rId72" Type="http://schemas.openxmlformats.org/officeDocument/2006/relationships/image" Target="NULL"/><Relationship Id="rId93" Type="http://schemas.openxmlformats.org/officeDocument/2006/relationships/customXml" Target="../ink/ink15927.xml"/><Relationship Id="rId98" Type="http://schemas.openxmlformats.org/officeDocument/2006/relationships/image" Target="NULL"/><Relationship Id="rId121" Type="http://schemas.openxmlformats.org/officeDocument/2006/relationships/customXml" Target="../ink/ink15941.xml"/><Relationship Id="rId142" Type="http://schemas.openxmlformats.org/officeDocument/2006/relationships/image" Target="NULL"/><Relationship Id="rId163" Type="http://schemas.openxmlformats.org/officeDocument/2006/relationships/customXml" Target="../ink/ink15962.xml"/><Relationship Id="rId184" Type="http://schemas.openxmlformats.org/officeDocument/2006/relationships/image" Target="NULL"/><Relationship Id="rId189" Type="http://schemas.openxmlformats.org/officeDocument/2006/relationships/customXml" Target="../ink/ink15975.xml"/><Relationship Id="rId219" Type="http://schemas.openxmlformats.org/officeDocument/2006/relationships/image" Target="../media/image1036.png"/><Relationship Id="rId3" Type="http://schemas.openxmlformats.org/officeDocument/2006/relationships/customXml" Target="../ink/ink15882.xml"/><Relationship Id="rId214" Type="http://schemas.openxmlformats.org/officeDocument/2006/relationships/image" Target="NULL"/><Relationship Id="rId25" Type="http://schemas.openxmlformats.org/officeDocument/2006/relationships/customXml" Target="../ink/ink15893.xml"/><Relationship Id="rId46" Type="http://schemas.openxmlformats.org/officeDocument/2006/relationships/image" Target="NULL"/><Relationship Id="rId67" Type="http://schemas.openxmlformats.org/officeDocument/2006/relationships/customXml" Target="../ink/ink15914.xml"/><Relationship Id="rId116" Type="http://schemas.openxmlformats.org/officeDocument/2006/relationships/image" Target="NULL"/><Relationship Id="rId137" Type="http://schemas.openxmlformats.org/officeDocument/2006/relationships/customXml" Target="../ink/ink15949.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5901.xml"/><Relationship Id="rId62" Type="http://schemas.openxmlformats.org/officeDocument/2006/relationships/image" Target="NULL"/><Relationship Id="rId83" Type="http://schemas.openxmlformats.org/officeDocument/2006/relationships/customXml" Target="../ink/ink15922.xml"/><Relationship Id="rId88" Type="http://schemas.openxmlformats.org/officeDocument/2006/relationships/image" Target="NULL"/><Relationship Id="rId111" Type="http://schemas.openxmlformats.org/officeDocument/2006/relationships/customXml" Target="../ink/ink15936.xml"/><Relationship Id="rId132" Type="http://schemas.openxmlformats.org/officeDocument/2006/relationships/image" Target="NULL"/><Relationship Id="rId153" Type="http://schemas.openxmlformats.org/officeDocument/2006/relationships/customXml" Target="../ink/ink15957.xml"/><Relationship Id="rId174" Type="http://schemas.openxmlformats.org/officeDocument/2006/relationships/image" Target="NULL"/><Relationship Id="rId179" Type="http://schemas.openxmlformats.org/officeDocument/2006/relationships/customXml" Target="../ink/ink15970.xml"/><Relationship Id="rId195" Type="http://schemas.openxmlformats.org/officeDocument/2006/relationships/customXml" Target="../ink/ink15978.xml"/><Relationship Id="rId209" Type="http://schemas.openxmlformats.org/officeDocument/2006/relationships/customXml" Target="../ink/ink15985.xml"/><Relationship Id="rId190" Type="http://schemas.openxmlformats.org/officeDocument/2006/relationships/image" Target="NULL"/><Relationship Id="rId204" Type="http://schemas.openxmlformats.org/officeDocument/2006/relationships/image" Target="NULL"/><Relationship Id="rId220" Type="http://schemas.openxmlformats.org/officeDocument/2006/relationships/image" Target="../media/image1037.png"/><Relationship Id="rId15" Type="http://schemas.openxmlformats.org/officeDocument/2006/relationships/customXml" Target="../ink/ink15888.xml"/><Relationship Id="rId36" Type="http://schemas.openxmlformats.org/officeDocument/2006/relationships/image" Target="NULL"/><Relationship Id="rId57" Type="http://schemas.openxmlformats.org/officeDocument/2006/relationships/customXml" Target="../ink/ink15909.xml"/><Relationship Id="rId106" Type="http://schemas.openxmlformats.org/officeDocument/2006/relationships/image" Target="NULL"/><Relationship Id="rId127" Type="http://schemas.openxmlformats.org/officeDocument/2006/relationships/customXml" Target="../ink/ink15944.xml"/><Relationship Id="rId10" Type="http://schemas.openxmlformats.org/officeDocument/2006/relationships/image" Target="NULL"/><Relationship Id="rId31" Type="http://schemas.openxmlformats.org/officeDocument/2006/relationships/customXml" Target="../ink/ink15896.xml"/><Relationship Id="rId52" Type="http://schemas.openxmlformats.org/officeDocument/2006/relationships/image" Target="NULL"/><Relationship Id="rId73" Type="http://schemas.openxmlformats.org/officeDocument/2006/relationships/customXml" Target="../ink/ink15917.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5930.xml"/><Relationship Id="rId101" Type="http://schemas.openxmlformats.org/officeDocument/2006/relationships/customXml" Target="../ink/ink15931.xml"/><Relationship Id="rId122" Type="http://schemas.openxmlformats.org/officeDocument/2006/relationships/image" Target="NULL"/><Relationship Id="rId143" Type="http://schemas.openxmlformats.org/officeDocument/2006/relationships/customXml" Target="../ink/ink15952.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customXml" Target="../ink/ink15965.xml"/><Relationship Id="rId185" Type="http://schemas.openxmlformats.org/officeDocument/2006/relationships/customXml" Target="../ink/ink15973.xml"/><Relationship Id="rId4" Type="http://schemas.openxmlformats.org/officeDocument/2006/relationships/image" Target="NULL"/><Relationship Id="rId9" Type="http://schemas.openxmlformats.org/officeDocument/2006/relationships/customXml" Target="../ink/ink15885.xml"/><Relationship Id="rId180" Type="http://schemas.openxmlformats.org/officeDocument/2006/relationships/image" Target="NULL"/><Relationship Id="rId210" Type="http://schemas.openxmlformats.org/officeDocument/2006/relationships/image" Target="NULL"/><Relationship Id="rId215" Type="http://schemas.openxmlformats.org/officeDocument/2006/relationships/customXml" Target="../ink/ink15988.xml"/><Relationship Id="rId26" Type="http://schemas.openxmlformats.org/officeDocument/2006/relationships/image" Target="NULL"/><Relationship Id="rId47" Type="http://schemas.openxmlformats.org/officeDocument/2006/relationships/customXml" Target="../ink/ink15904.xml"/><Relationship Id="rId68" Type="http://schemas.openxmlformats.org/officeDocument/2006/relationships/image" Target="NULL"/><Relationship Id="rId89" Type="http://schemas.openxmlformats.org/officeDocument/2006/relationships/customXml" Target="../ink/ink15925.xml"/><Relationship Id="rId112" Type="http://schemas.openxmlformats.org/officeDocument/2006/relationships/image" Target="NULL"/><Relationship Id="rId133" Type="http://schemas.openxmlformats.org/officeDocument/2006/relationships/customXml" Target="../ink/ink15947.xml"/><Relationship Id="rId154" Type="http://schemas.openxmlformats.org/officeDocument/2006/relationships/image" Target="NULL"/><Relationship Id="rId175" Type="http://schemas.openxmlformats.org/officeDocument/2006/relationships/customXml" Target="../ink/ink15968.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221" Type="http://schemas.openxmlformats.org/officeDocument/2006/relationships/image" Target="../media/image1038.png"/><Relationship Id="rId37" Type="http://schemas.openxmlformats.org/officeDocument/2006/relationships/customXml" Target="../ink/ink15899.xml"/><Relationship Id="rId58" Type="http://schemas.openxmlformats.org/officeDocument/2006/relationships/image" Target="NULL"/><Relationship Id="rId79" Type="http://schemas.openxmlformats.org/officeDocument/2006/relationships/customXml" Target="../ink/ink15920.xml"/><Relationship Id="rId102" Type="http://schemas.openxmlformats.org/officeDocument/2006/relationships/image" Target="NULL"/><Relationship Id="rId123" Type="http://schemas.openxmlformats.org/officeDocument/2006/relationships/customXml" Target="../ink/ink15942.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5963.xml"/><Relationship Id="rId186" Type="http://schemas.openxmlformats.org/officeDocument/2006/relationships/image" Target="NULL"/><Relationship Id="rId211" Type="http://schemas.openxmlformats.org/officeDocument/2006/relationships/customXml" Target="../ink/ink15986.xml"/><Relationship Id="rId27" Type="http://schemas.openxmlformats.org/officeDocument/2006/relationships/customXml" Target="../ink/ink15894.xml"/><Relationship Id="rId48" Type="http://schemas.openxmlformats.org/officeDocument/2006/relationships/image" Target="NULL"/><Relationship Id="rId69" Type="http://schemas.openxmlformats.org/officeDocument/2006/relationships/customXml" Target="../ink/ink15915.xml"/><Relationship Id="rId113" Type="http://schemas.openxmlformats.org/officeDocument/2006/relationships/customXml" Target="../ink/ink15937.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5958.xml"/><Relationship Id="rId176" Type="http://schemas.openxmlformats.org/officeDocument/2006/relationships/image" Target="NULL"/><Relationship Id="rId197" Type="http://schemas.openxmlformats.org/officeDocument/2006/relationships/customXml" Target="../ink/ink15979.xml"/><Relationship Id="rId201" Type="http://schemas.openxmlformats.org/officeDocument/2006/relationships/customXml" Target="../ink/ink15981.xml"/><Relationship Id="rId17" Type="http://schemas.openxmlformats.org/officeDocument/2006/relationships/customXml" Target="../ink/ink15889.xml"/><Relationship Id="rId38" Type="http://schemas.openxmlformats.org/officeDocument/2006/relationships/image" Target="NULL"/><Relationship Id="rId59" Type="http://schemas.openxmlformats.org/officeDocument/2006/relationships/customXml" Target="../ink/ink15910.xml"/><Relationship Id="rId103" Type="http://schemas.openxmlformats.org/officeDocument/2006/relationships/customXml" Target="../ink/ink15932.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15926.xml"/><Relationship Id="rId145" Type="http://schemas.openxmlformats.org/officeDocument/2006/relationships/customXml" Target="../ink/ink15953.xml"/><Relationship Id="rId166" Type="http://schemas.openxmlformats.org/officeDocument/2006/relationships/image" Target="NULL"/><Relationship Id="rId187" Type="http://schemas.openxmlformats.org/officeDocument/2006/relationships/customXml" Target="../ink/ink15974.xml"/><Relationship Id="rId1" Type="http://schemas.openxmlformats.org/officeDocument/2006/relationships/slideLayout" Target="../slideLayouts/slideLayout12.xml"/><Relationship Id="rId212" Type="http://schemas.openxmlformats.org/officeDocument/2006/relationships/image" Target="NULL"/><Relationship Id="rId28" Type="http://schemas.openxmlformats.org/officeDocument/2006/relationships/image" Target="NULL"/><Relationship Id="rId49" Type="http://schemas.openxmlformats.org/officeDocument/2006/relationships/customXml" Target="../ink/ink15905.xml"/><Relationship Id="rId114" Type="http://schemas.openxmlformats.org/officeDocument/2006/relationships/image" Target="NULL"/><Relationship Id="rId60" Type="http://schemas.openxmlformats.org/officeDocument/2006/relationships/image" Target="NULL"/><Relationship Id="rId81" Type="http://schemas.openxmlformats.org/officeDocument/2006/relationships/customXml" Target="../ink/ink15921.xml"/><Relationship Id="rId135" Type="http://schemas.openxmlformats.org/officeDocument/2006/relationships/customXml" Target="../ink/ink15948.xml"/><Relationship Id="rId156" Type="http://schemas.openxmlformats.org/officeDocument/2006/relationships/image" Target="NULL"/><Relationship Id="rId177" Type="http://schemas.openxmlformats.org/officeDocument/2006/relationships/customXml" Target="../ink/ink15969.xml"/><Relationship Id="rId198" Type="http://schemas.openxmlformats.org/officeDocument/2006/relationships/image" Target="NULL"/><Relationship Id="rId202"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15900.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15943.xml"/><Relationship Id="rId146" Type="http://schemas.openxmlformats.org/officeDocument/2006/relationships/image" Target="NULL"/><Relationship Id="rId167" Type="http://schemas.openxmlformats.org/officeDocument/2006/relationships/customXml" Target="../ink/ink15964.xml"/><Relationship Id="rId188" Type="http://schemas.openxmlformats.org/officeDocument/2006/relationships/image" Target="NULL"/><Relationship Id="rId71" Type="http://schemas.openxmlformats.org/officeDocument/2006/relationships/customXml" Target="../ink/ink15916.xml"/><Relationship Id="rId92" Type="http://schemas.openxmlformats.org/officeDocument/2006/relationships/image" Target="NULL"/><Relationship Id="rId213" Type="http://schemas.openxmlformats.org/officeDocument/2006/relationships/customXml" Target="../ink/ink15987.xml"/><Relationship Id="rId2" Type="http://schemas.openxmlformats.org/officeDocument/2006/relationships/image" Target="NULL"/><Relationship Id="rId29" Type="http://schemas.openxmlformats.org/officeDocument/2006/relationships/customXml" Target="../ink/ink15895.xml"/><Relationship Id="rId40" Type="http://schemas.openxmlformats.org/officeDocument/2006/relationships/image" Target="NULL"/><Relationship Id="rId115" Type="http://schemas.openxmlformats.org/officeDocument/2006/relationships/customXml" Target="../ink/ink15938.xml"/><Relationship Id="rId136" Type="http://schemas.openxmlformats.org/officeDocument/2006/relationships/image" Target="NULL"/><Relationship Id="rId157" Type="http://schemas.openxmlformats.org/officeDocument/2006/relationships/customXml" Target="../ink/ink15959.xml"/><Relationship Id="rId178" Type="http://schemas.openxmlformats.org/officeDocument/2006/relationships/image" Target="NULL"/><Relationship Id="rId61" Type="http://schemas.openxmlformats.org/officeDocument/2006/relationships/customXml" Target="../ink/ink15911.xml"/><Relationship Id="rId82" Type="http://schemas.openxmlformats.org/officeDocument/2006/relationships/image" Target="NULL"/><Relationship Id="rId199" Type="http://schemas.openxmlformats.org/officeDocument/2006/relationships/customXml" Target="../ink/ink15980.xml"/><Relationship Id="rId203" Type="http://schemas.openxmlformats.org/officeDocument/2006/relationships/customXml" Target="../ink/ink15982.xml"/><Relationship Id="rId19" Type="http://schemas.openxmlformats.org/officeDocument/2006/relationships/customXml" Target="../ink/ink15890.xml"/><Relationship Id="rId30" Type="http://schemas.openxmlformats.org/officeDocument/2006/relationships/image" Target="NULL"/><Relationship Id="rId105" Type="http://schemas.openxmlformats.org/officeDocument/2006/relationships/customXml" Target="../ink/ink15933.xml"/><Relationship Id="rId126" Type="http://schemas.openxmlformats.org/officeDocument/2006/relationships/image" Target="NULL"/><Relationship Id="rId147" Type="http://schemas.openxmlformats.org/officeDocument/2006/relationships/customXml" Target="../ink/ink15954.xml"/><Relationship Id="rId168" Type="http://schemas.openxmlformats.org/officeDocument/2006/relationships/image" Target="NULL"/></Relationships>
</file>

<file path=ppt/slides/_rels/slide344.xml.rels><?xml version="1.0" encoding="UTF-8" standalone="yes"?>
<Relationships xmlns="http://schemas.openxmlformats.org/package/2006/relationships"><Relationship Id="rId26" Type="http://schemas.openxmlformats.org/officeDocument/2006/relationships/customXml" Target="../ink/ink16002.xml"/><Relationship Id="rId21" Type="http://schemas.openxmlformats.org/officeDocument/2006/relationships/image" Target="NULL"/><Relationship Id="rId42" Type="http://schemas.openxmlformats.org/officeDocument/2006/relationships/customXml" Target="../ink/ink16010.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6023.xml"/><Relationship Id="rId84" Type="http://schemas.openxmlformats.org/officeDocument/2006/relationships/customXml" Target="../ink/ink16031.xml"/><Relationship Id="rId89" Type="http://schemas.openxmlformats.org/officeDocument/2006/relationships/image" Target="NULL"/><Relationship Id="rId16" Type="http://schemas.openxmlformats.org/officeDocument/2006/relationships/customXml" Target="../ink/ink15997.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6005.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6018.xml"/><Relationship Id="rId74" Type="http://schemas.openxmlformats.org/officeDocument/2006/relationships/customXml" Target="../ink/ink16026.xml"/><Relationship Id="rId79" Type="http://schemas.openxmlformats.org/officeDocument/2006/relationships/image" Target="NULL"/><Relationship Id="rId102" Type="http://schemas.openxmlformats.org/officeDocument/2006/relationships/customXml" Target="../ink/ink16040.xml"/><Relationship Id="rId5" Type="http://schemas.openxmlformats.org/officeDocument/2006/relationships/image" Target="NULL"/><Relationship Id="rId90" Type="http://schemas.openxmlformats.org/officeDocument/2006/relationships/customXml" Target="../ink/ink16034.xml"/><Relationship Id="rId95" Type="http://schemas.openxmlformats.org/officeDocument/2006/relationships/image" Target="NULL"/><Relationship Id="rId22" Type="http://schemas.openxmlformats.org/officeDocument/2006/relationships/customXml" Target="../ink/ink16000.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6013.xml"/><Relationship Id="rId64" Type="http://schemas.openxmlformats.org/officeDocument/2006/relationships/customXml" Target="../ink/ink16021.xml"/><Relationship Id="rId69" Type="http://schemas.openxmlformats.org/officeDocument/2006/relationships/image" Target="NULL"/><Relationship Id="rId80" Type="http://schemas.openxmlformats.org/officeDocument/2006/relationships/customXml" Target="../ink/ink16029.xml"/><Relationship Id="rId85" Type="http://schemas.openxmlformats.org/officeDocument/2006/relationships/image" Target="NULL"/><Relationship Id="rId12" Type="http://schemas.openxmlformats.org/officeDocument/2006/relationships/customXml" Target="../ink/ink15995.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6008.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6043.xml"/><Relationship Id="rId54" Type="http://schemas.openxmlformats.org/officeDocument/2006/relationships/customXml" Target="../ink/ink16016.xml"/><Relationship Id="rId70" Type="http://schemas.openxmlformats.org/officeDocument/2006/relationships/customXml" Target="../ink/ink16024.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6037.xml"/><Relationship Id="rId1" Type="http://schemas.openxmlformats.org/officeDocument/2006/relationships/slideLayout" Target="../slideLayouts/slideLayout12.xml"/><Relationship Id="rId6" Type="http://schemas.openxmlformats.org/officeDocument/2006/relationships/customXml" Target="../ink/ink15992.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6003.xml"/><Relationship Id="rId36" Type="http://schemas.openxmlformats.org/officeDocument/2006/relationships/customXml" Target="../ink/ink16007.xml"/><Relationship Id="rId49" Type="http://schemas.openxmlformats.org/officeDocument/2006/relationships/image" Target="NULL"/><Relationship Id="rId57" Type="http://schemas.openxmlformats.org/officeDocument/2006/relationships/image" Target="NULL"/><Relationship Id="rId106" Type="http://schemas.openxmlformats.org/officeDocument/2006/relationships/customXml" Target="../ink/ink16042.xml"/><Relationship Id="rId10" Type="http://schemas.openxmlformats.org/officeDocument/2006/relationships/customXml" Target="../ink/ink15994.xml"/><Relationship Id="rId31" Type="http://schemas.openxmlformats.org/officeDocument/2006/relationships/image" Target="NULL"/><Relationship Id="rId44" Type="http://schemas.openxmlformats.org/officeDocument/2006/relationships/customXml" Target="../ink/ink16011.xml"/><Relationship Id="rId52" Type="http://schemas.openxmlformats.org/officeDocument/2006/relationships/customXml" Target="../ink/ink16015.xml"/><Relationship Id="rId60" Type="http://schemas.openxmlformats.org/officeDocument/2006/relationships/customXml" Target="../ink/ink16019.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6028.xml"/><Relationship Id="rId81" Type="http://schemas.openxmlformats.org/officeDocument/2006/relationships/image" Target="NULL"/><Relationship Id="rId86" Type="http://schemas.openxmlformats.org/officeDocument/2006/relationships/customXml" Target="../ink/ink16032.xml"/><Relationship Id="rId94" Type="http://schemas.openxmlformats.org/officeDocument/2006/relationships/customXml" Target="../ink/ink16036.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15991.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5998.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6006.xml"/><Relationship Id="rId50" Type="http://schemas.openxmlformats.org/officeDocument/2006/relationships/customXml" Target="../ink/ink16014.xml"/><Relationship Id="rId55" Type="http://schemas.openxmlformats.org/officeDocument/2006/relationships/image" Target="NULL"/><Relationship Id="rId76" Type="http://schemas.openxmlformats.org/officeDocument/2006/relationships/customXml" Target="../ink/ink16027.xml"/><Relationship Id="rId97" Type="http://schemas.openxmlformats.org/officeDocument/2006/relationships/image" Target="NULL"/><Relationship Id="rId104" Type="http://schemas.openxmlformats.org/officeDocument/2006/relationships/customXml" Target="../ink/ink16041.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6035.xml"/><Relationship Id="rId2" Type="http://schemas.openxmlformats.org/officeDocument/2006/relationships/customXml" Target="../ink/ink15990.xml"/><Relationship Id="rId29" Type="http://schemas.openxmlformats.org/officeDocument/2006/relationships/image" Target="NULL"/><Relationship Id="rId24" Type="http://schemas.openxmlformats.org/officeDocument/2006/relationships/customXml" Target="../ink/ink16001.xml"/><Relationship Id="rId40" Type="http://schemas.openxmlformats.org/officeDocument/2006/relationships/customXml" Target="../ink/ink16009.xml"/><Relationship Id="rId45" Type="http://schemas.openxmlformats.org/officeDocument/2006/relationships/image" Target="NULL"/><Relationship Id="rId66" Type="http://schemas.openxmlformats.org/officeDocument/2006/relationships/customXml" Target="../ink/ink16022.xml"/><Relationship Id="rId87" Type="http://schemas.openxmlformats.org/officeDocument/2006/relationships/image" Target="NULL"/><Relationship Id="rId110" Type="http://schemas.openxmlformats.org/officeDocument/2006/relationships/customXml" Target="../ink/ink16044.xml"/><Relationship Id="rId61" Type="http://schemas.openxmlformats.org/officeDocument/2006/relationships/image" Target="NULL"/><Relationship Id="rId82" Type="http://schemas.openxmlformats.org/officeDocument/2006/relationships/customXml" Target="../ink/ink16030.xml"/><Relationship Id="rId19" Type="http://schemas.openxmlformats.org/officeDocument/2006/relationships/image" Target="NULL"/><Relationship Id="rId14" Type="http://schemas.openxmlformats.org/officeDocument/2006/relationships/customXml" Target="../ink/ink15996.xml"/><Relationship Id="rId30" Type="http://schemas.openxmlformats.org/officeDocument/2006/relationships/customXml" Target="../ink/ink16004.xml"/><Relationship Id="rId35" Type="http://schemas.openxmlformats.org/officeDocument/2006/relationships/image" Target="NULL"/><Relationship Id="rId56" Type="http://schemas.openxmlformats.org/officeDocument/2006/relationships/customXml" Target="../ink/ink16017.xml"/><Relationship Id="rId77" Type="http://schemas.openxmlformats.org/officeDocument/2006/relationships/image" Target="NULL"/><Relationship Id="rId100" Type="http://schemas.openxmlformats.org/officeDocument/2006/relationships/customXml" Target="../ink/ink16039.xml"/><Relationship Id="rId105" Type="http://schemas.openxmlformats.org/officeDocument/2006/relationships/image" Target="NULL"/><Relationship Id="rId8" Type="http://schemas.openxmlformats.org/officeDocument/2006/relationships/customXml" Target="../ink/ink15993.xml"/><Relationship Id="rId51" Type="http://schemas.openxmlformats.org/officeDocument/2006/relationships/image" Target="NULL"/><Relationship Id="rId72" Type="http://schemas.openxmlformats.org/officeDocument/2006/relationships/customXml" Target="../ink/ink16025.xml"/><Relationship Id="rId93" Type="http://schemas.openxmlformats.org/officeDocument/2006/relationships/image" Target="NULL"/><Relationship Id="rId98" Type="http://schemas.openxmlformats.org/officeDocument/2006/relationships/customXml" Target="../ink/ink16038.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6012.xml"/><Relationship Id="rId67" Type="http://schemas.openxmlformats.org/officeDocument/2006/relationships/image" Target="NULL"/><Relationship Id="rId20" Type="http://schemas.openxmlformats.org/officeDocument/2006/relationships/customXml" Target="../ink/ink15999.xml"/><Relationship Id="rId41" Type="http://schemas.openxmlformats.org/officeDocument/2006/relationships/image" Target="NULL"/><Relationship Id="rId62" Type="http://schemas.openxmlformats.org/officeDocument/2006/relationships/customXml" Target="../ink/ink16020.xml"/><Relationship Id="rId83" Type="http://schemas.openxmlformats.org/officeDocument/2006/relationships/image" Target="NULL"/><Relationship Id="rId88" Type="http://schemas.openxmlformats.org/officeDocument/2006/relationships/customXml" Target="../ink/ink16033.xml"/><Relationship Id="rId111" Type="http://schemas.openxmlformats.org/officeDocument/2006/relationships/image" Target="NUL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8.xml.rels><?xml version="1.0" encoding="UTF-8" standalone="yes"?>
<Relationships xmlns="http://schemas.openxmlformats.org/package/2006/relationships"><Relationship Id="rId8" Type="http://schemas.openxmlformats.org/officeDocument/2006/relationships/customXml" Target="../ink/ink16048.xml"/><Relationship Id="rId13" Type="http://schemas.openxmlformats.org/officeDocument/2006/relationships/image" Target="../media/image2097.png"/><Relationship Id="rId3" Type="http://schemas.openxmlformats.org/officeDocument/2006/relationships/image" Target="../media/image20921.png"/><Relationship Id="rId7" Type="http://schemas.openxmlformats.org/officeDocument/2006/relationships/image" Target="../media/image20940.png"/><Relationship Id="rId12" Type="http://schemas.openxmlformats.org/officeDocument/2006/relationships/customXml" Target="../ink/ink16050.xml"/><Relationship Id="rId2" Type="http://schemas.openxmlformats.org/officeDocument/2006/relationships/customXml" Target="../ink/ink16045.xml"/><Relationship Id="rId1" Type="http://schemas.openxmlformats.org/officeDocument/2006/relationships/slideLayout" Target="../slideLayouts/slideLayout12.xml"/><Relationship Id="rId6" Type="http://schemas.openxmlformats.org/officeDocument/2006/relationships/customXml" Target="../ink/ink16047.xml"/><Relationship Id="rId11" Type="http://schemas.openxmlformats.org/officeDocument/2006/relationships/image" Target="../media/image2096.png"/><Relationship Id="rId5" Type="http://schemas.openxmlformats.org/officeDocument/2006/relationships/image" Target="../media/image20930.png"/><Relationship Id="rId15" Type="http://schemas.openxmlformats.org/officeDocument/2006/relationships/image" Target="../media/image2098.png"/><Relationship Id="rId10" Type="http://schemas.openxmlformats.org/officeDocument/2006/relationships/customXml" Target="../ink/ink16049.xml"/><Relationship Id="rId4" Type="http://schemas.openxmlformats.org/officeDocument/2006/relationships/customXml" Target="../ink/ink16046.xml"/><Relationship Id="rId9" Type="http://schemas.openxmlformats.org/officeDocument/2006/relationships/image" Target="../media/image20950.png"/><Relationship Id="rId14" Type="http://schemas.openxmlformats.org/officeDocument/2006/relationships/customXml" Target="../ink/ink16051.xml"/></Relationships>
</file>

<file path=ppt/slides/_rels/slide349.xml.rels><?xml version="1.0" encoding="UTF-8" standalone="yes"?>
<Relationships xmlns="http://schemas.openxmlformats.org/package/2006/relationships"><Relationship Id="rId8" Type="http://schemas.openxmlformats.org/officeDocument/2006/relationships/customXml" Target="../ink/ink16055.xml"/><Relationship Id="rId13" Type="http://schemas.openxmlformats.org/officeDocument/2006/relationships/image" Target="../media/image2097.png"/><Relationship Id="rId18" Type="http://schemas.openxmlformats.org/officeDocument/2006/relationships/customXml" Target="../ink/ink16060.xml"/><Relationship Id="rId3" Type="http://schemas.openxmlformats.org/officeDocument/2006/relationships/image" Target="../media/image20921.png"/><Relationship Id="rId21" Type="http://schemas.openxmlformats.org/officeDocument/2006/relationships/image" Target="../media/image2101.png"/><Relationship Id="rId7" Type="http://schemas.openxmlformats.org/officeDocument/2006/relationships/image" Target="../media/image20940.png"/><Relationship Id="rId12" Type="http://schemas.openxmlformats.org/officeDocument/2006/relationships/customXml" Target="../ink/ink16057.xml"/><Relationship Id="rId17" Type="http://schemas.openxmlformats.org/officeDocument/2006/relationships/image" Target="../media/image2099.png"/><Relationship Id="rId25" Type="http://schemas.openxmlformats.org/officeDocument/2006/relationships/image" Target="../media/image2103.png"/><Relationship Id="rId2" Type="http://schemas.openxmlformats.org/officeDocument/2006/relationships/customXml" Target="../ink/ink16052.xml"/><Relationship Id="rId16" Type="http://schemas.openxmlformats.org/officeDocument/2006/relationships/customXml" Target="../ink/ink16059.xml"/><Relationship Id="rId20" Type="http://schemas.openxmlformats.org/officeDocument/2006/relationships/customXml" Target="../ink/ink16061.xml"/><Relationship Id="rId1" Type="http://schemas.openxmlformats.org/officeDocument/2006/relationships/slideLayout" Target="../slideLayouts/slideLayout12.xml"/><Relationship Id="rId6" Type="http://schemas.openxmlformats.org/officeDocument/2006/relationships/customXml" Target="../ink/ink16054.xml"/><Relationship Id="rId11" Type="http://schemas.openxmlformats.org/officeDocument/2006/relationships/image" Target="../media/image2096.png"/><Relationship Id="rId24" Type="http://schemas.openxmlformats.org/officeDocument/2006/relationships/customXml" Target="../ink/ink16063.xml"/><Relationship Id="rId5" Type="http://schemas.openxmlformats.org/officeDocument/2006/relationships/image" Target="../media/image20930.png"/><Relationship Id="rId15" Type="http://schemas.openxmlformats.org/officeDocument/2006/relationships/image" Target="../media/image2098.png"/><Relationship Id="rId23" Type="http://schemas.openxmlformats.org/officeDocument/2006/relationships/image" Target="../media/image2102.png"/><Relationship Id="rId10" Type="http://schemas.openxmlformats.org/officeDocument/2006/relationships/customXml" Target="../ink/ink16056.xml"/><Relationship Id="rId19" Type="http://schemas.openxmlformats.org/officeDocument/2006/relationships/image" Target="../media/image2100.png"/><Relationship Id="rId4" Type="http://schemas.openxmlformats.org/officeDocument/2006/relationships/customXml" Target="../ink/ink16053.xml"/><Relationship Id="rId9" Type="http://schemas.openxmlformats.org/officeDocument/2006/relationships/image" Target="../media/image20950.png"/><Relationship Id="rId14" Type="http://schemas.openxmlformats.org/officeDocument/2006/relationships/customXml" Target="../ink/ink16058.xml"/><Relationship Id="rId22" Type="http://schemas.openxmlformats.org/officeDocument/2006/relationships/customXml" Target="../ink/ink16062.xml"/></Relationships>
</file>

<file path=ppt/slides/_rels/slide35.xml.rels><?xml version="1.0" encoding="UTF-8" standalone="yes"?>
<Relationships xmlns="http://schemas.openxmlformats.org/package/2006/relationships"><Relationship Id="rId117" Type="http://schemas.openxmlformats.org/officeDocument/2006/relationships/image" Target="../media/image305.png"/><Relationship Id="rId21" Type="http://schemas.openxmlformats.org/officeDocument/2006/relationships/image" Target="../media/image257.png"/><Relationship Id="rId63" Type="http://schemas.openxmlformats.org/officeDocument/2006/relationships/image" Target="../media/image278.png"/><Relationship Id="rId159" Type="http://schemas.openxmlformats.org/officeDocument/2006/relationships/customXml" Target="../ink/ink1113.xml"/><Relationship Id="rId170" Type="http://schemas.openxmlformats.org/officeDocument/2006/relationships/image" Target="../media/image332.png"/><Relationship Id="rId226" Type="http://schemas.openxmlformats.org/officeDocument/2006/relationships/image" Target="../media/image360.png"/><Relationship Id="rId268" Type="http://schemas.openxmlformats.org/officeDocument/2006/relationships/image" Target="../media/image382.png"/><Relationship Id="rId32" Type="http://schemas.openxmlformats.org/officeDocument/2006/relationships/customXml" Target="../ink/ink1050.xml"/><Relationship Id="rId74" Type="http://schemas.openxmlformats.org/officeDocument/2006/relationships/customXml" Target="../ink/ink1071.xml"/><Relationship Id="rId128" Type="http://schemas.openxmlformats.org/officeDocument/2006/relationships/customXml" Target="../ink/ink1098.xml"/><Relationship Id="rId5" Type="http://schemas.openxmlformats.org/officeDocument/2006/relationships/image" Target="../media/image249.png"/><Relationship Id="rId181" Type="http://schemas.openxmlformats.org/officeDocument/2006/relationships/customXml" Target="../ink/ink1124.xml"/><Relationship Id="rId237" Type="http://schemas.openxmlformats.org/officeDocument/2006/relationships/customXml" Target="../ink/ink1152.xml"/><Relationship Id="rId279" Type="http://schemas.openxmlformats.org/officeDocument/2006/relationships/customXml" Target="../ink/ink1173.xml"/><Relationship Id="rId43" Type="http://schemas.openxmlformats.org/officeDocument/2006/relationships/image" Target="../media/image268.png"/><Relationship Id="rId139" Type="http://schemas.openxmlformats.org/officeDocument/2006/relationships/image" Target="../media/image316.png"/><Relationship Id="rId85" Type="http://schemas.openxmlformats.org/officeDocument/2006/relationships/image" Target="../media/image289.png"/><Relationship Id="rId150" Type="http://schemas.openxmlformats.org/officeDocument/2006/relationships/image" Target="../media/image322.png"/><Relationship Id="rId171" Type="http://schemas.openxmlformats.org/officeDocument/2006/relationships/customXml" Target="../ink/ink1119.xml"/><Relationship Id="rId192" Type="http://schemas.openxmlformats.org/officeDocument/2006/relationships/image" Target="../media/image343.png"/><Relationship Id="rId206" Type="http://schemas.openxmlformats.org/officeDocument/2006/relationships/image" Target="../media/image350.png"/><Relationship Id="rId227" Type="http://schemas.openxmlformats.org/officeDocument/2006/relationships/customXml" Target="../ink/ink1147.xml"/><Relationship Id="rId248" Type="http://schemas.openxmlformats.org/officeDocument/2006/relationships/image" Target="../media/image371.png"/><Relationship Id="rId269" Type="http://schemas.openxmlformats.org/officeDocument/2006/relationships/customXml" Target="../ink/ink1168.xml"/><Relationship Id="rId12" Type="http://schemas.openxmlformats.org/officeDocument/2006/relationships/customXml" Target="../ink/ink1040.xml"/><Relationship Id="rId33" Type="http://schemas.openxmlformats.org/officeDocument/2006/relationships/image" Target="../media/image263.png"/><Relationship Id="rId108" Type="http://schemas.openxmlformats.org/officeDocument/2006/relationships/customXml" Target="../ink/ink1088.xml"/><Relationship Id="rId129" Type="http://schemas.openxmlformats.org/officeDocument/2006/relationships/image" Target="../media/image311.png"/><Relationship Id="rId280" Type="http://schemas.openxmlformats.org/officeDocument/2006/relationships/image" Target="../media/image388.png"/><Relationship Id="rId54" Type="http://schemas.openxmlformats.org/officeDocument/2006/relationships/customXml" Target="../ink/ink1061.xml"/><Relationship Id="rId75" Type="http://schemas.openxmlformats.org/officeDocument/2006/relationships/image" Target="../media/image284.png"/><Relationship Id="rId96" Type="http://schemas.openxmlformats.org/officeDocument/2006/relationships/customXml" Target="../ink/ink1082.xml"/><Relationship Id="rId140" Type="http://schemas.openxmlformats.org/officeDocument/2006/relationships/customXml" Target="../ink/ink1104.xml"/><Relationship Id="rId161" Type="http://schemas.openxmlformats.org/officeDocument/2006/relationships/customXml" Target="../ink/ink1114.xml"/><Relationship Id="rId182" Type="http://schemas.openxmlformats.org/officeDocument/2006/relationships/image" Target="../media/image338.png"/><Relationship Id="rId217" Type="http://schemas.openxmlformats.org/officeDocument/2006/relationships/customXml" Target="../ink/ink1142.xml"/><Relationship Id="rId6" Type="http://schemas.openxmlformats.org/officeDocument/2006/relationships/customXml" Target="../ink/ink1037.xml"/><Relationship Id="rId238" Type="http://schemas.openxmlformats.org/officeDocument/2006/relationships/image" Target="../media/image366.png"/><Relationship Id="rId259" Type="http://schemas.openxmlformats.org/officeDocument/2006/relationships/customXml" Target="../ink/ink1163.xml"/><Relationship Id="rId23" Type="http://schemas.openxmlformats.org/officeDocument/2006/relationships/image" Target="../media/image258.png"/><Relationship Id="rId119" Type="http://schemas.openxmlformats.org/officeDocument/2006/relationships/image" Target="../media/image306.png"/><Relationship Id="rId270" Type="http://schemas.openxmlformats.org/officeDocument/2006/relationships/image" Target="../media/image383.png"/><Relationship Id="rId44" Type="http://schemas.openxmlformats.org/officeDocument/2006/relationships/customXml" Target="../ink/ink1056.xml"/><Relationship Id="rId65" Type="http://schemas.openxmlformats.org/officeDocument/2006/relationships/image" Target="../media/image279.png"/><Relationship Id="rId86" Type="http://schemas.openxmlformats.org/officeDocument/2006/relationships/customXml" Target="../ink/ink1077.xml"/><Relationship Id="rId130" Type="http://schemas.openxmlformats.org/officeDocument/2006/relationships/customXml" Target="../ink/ink1099.xml"/><Relationship Id="rId151" Type="http://schemas.openxmlformats.org/officeDocument/2006/relationships/customXml" Target="../ink/ink1109.xml"/><Relationship Id="rId172" Type="http://schemas.openxmlformats.org/officeDocument/2006/relationships/image" Target="../media/image333.png"/><Relationship Id="rId193" Type="http://schemas.openxmlformats.org/officeDocument/2006/relationships/customXml" Target="../ink/ink1130.xml"/><Relationship Id="rId207" Type="http://schemas.openxmlformats.org/officeDocument/2006/relationships/customXml" Target="../ink/ink1137.xml"/><Relationship Id="rId228" Type="http://schemas.openxmlformats.org/officeDocument/2006/relationships/image" Target="../media/image361.png"/><Relationship Id="rId249" Type="http://schemas.openxmlformats.org/officeDocument/2006/relationships/customXml" Target="../ink/ink1158.xml"/><Relationship Id="rId13" Type="http://schemas.openxmlformats.org/officeDocument/2006/relationships/image" Target="../media/image253.png"/><Relationship Id="rId109" Type="http://schemas.openxmlformats.org/officeDocument/2006/relationships/image" Target="../media/image301.png"/><Relationship Id="rId260" Type="http://schemas.openxmlformats.org/officeDocument/2006/relationships/image" Target="../media/image377.png"/><Relationship Id="rId281" Type="http://schemas.openxmlformats.org/officeDocument/2006/relationships/customXml" Target="../ink/ink1174.xml"/><Relationship Id="rId34" Type="http://schemas.openxmlformats.org/officeDocument/2006/relationships/customXml" Target="../ink/ink1051.xml"/><Relationship Id="rId55" Type="http://schemas.openxmlformats.org/officeDocument/2006/relationships/image" Target="../media/image274.png"/><Relationship Id="rId76" Type="http://schemas.openxmlformats.org/officeDocument/2006/relationships/customXml" Target="../ink/ink1072.xml"/><Relationship Id="rId97" Type="http://schemas.openxmlformats.org/officeDocument/2006/relationships/image" Target="../media/image295.png"/><Relationship Id="rId120" Type="http://schemas.openxmlformats.org/officeDocument/2006/relationships/customXml" Target="../ink/ink1094.xml"/><Relationship Id="rId141" Type="http://schemas.openxmlformats.org/officeDocument/2006/relationships/image" Target="../media/image317.png"/><Relationship Id="rId7" Type="http://schemas.openxmlformats.org/officeDocument/2006/relationships/image" Target="../media/image250.png"/><Relationship Id="rId162" Type="http://schemas.openxmlformats.org/officeDocument/2006/relationships/image" Target="../media/image328.png"/><Relationship Id="rId183" Type="http://schemas.openxmlformats.org/officeDocument/2006/relationships/customXml" Target="../ink/ink1125.xml"/><Relationship Id="rId218" Type="http://schemas.openxmlformats.org/officeDocument/2006/relationships/image" Target="../media/image356.png"/><Relationship Id="rId239" Type="http://schemas.openxmlformats.org/officeDocument/2006/relationships/customXml" Target="../ink/ink1153.xml"/><Relationship Id="rId250" Type="http://schemas.openxmlformats.org/officeDocument/2006/relationships/image" Target="../media/image372.png"/><Relationship Id="rId271" Type="http://schemas.openxmlformats.org/officeDocument/2006/relationships/customXml" Target="../ink/ink1169.xml"/><Relationship Id="rId24" Type="http://schemas.openxmlformats.org/officeDocument/2006/relationships/customXml" Target="../ink/ink1046.xml"/><Relationship Id="rId45" Type="http://schemas.openxmlformats.org/officeDocument/2006/relationships/image" Target="../media/image269.png"/><Relationship Id="rId66" Type="http://schemas.openxmlformats.org/officeDocument/2006/relationships/customXml" Target="../ink/ink1067.xml"/><Relationship Id="rId87" Type="http://schemas.openxmlformats.org/officeDocument/2006/relationships/image" Target="../media/image290.png"/><Relationship Id="rId110" Type="http://schemas.openxmlformats.org/officeDocument/2006/relationships/customXml" Target="../ink/ink1089.xml"/><Relationship Id="rId131" Type="http://schemas.openxmlformats.org/officeDocument/2006/relationships/image" Target="../media/image312.png"/><Relationship Id="rId152" Type="http://schemas.openxmlformats.org/officeDocument/2006/relationships/image" Target="../media/image323.png"/><Relationship Id="rId173" Type="http://schemas.openxmlformats.org/officeDocument/2006/relationships/customXml" Target="../ink/ink1120.xml"/><Relationship Id="rId194" Type="http://schemas.openxmlformats.org/officeDocument/2006/relationships/image" Target="../media/image344.png"/><Relationship Id="rId208" Type="http://schemas.openxmlformats.org/officeDocument/2006/relationships/image" Target="../media/image351.png"/><Relationship Id="rId229" Type="http://schemas.openxmlformats.org/officeDocument/2006/relationships/customXml" Target="../ink/ink1148.xml"/><Relationship Id="rId240" Type="http://schemas.openxmlformats.org/officeDocument/2006/relationships/image" Target="../media/image367.png"/><Relationship Id="rId261" Type="http://schemas.openxmlformats.org/officeDocument/2006/relationships/customXml" Target="../ink/ink1164.xml"/><Relationship Id="rId14" Type="http://schemas.openxmlformats.org/officeDocument/2006/relationships/customXml" Target="../ink/ink1041.xml"/><Relationship Id="rId35" Type="http://schemas.openxmlformats.org/officeDocument/2006/relationships/image" Target="../media/image264.png"/><Relationship Id="rId56" Type="http://schemas.openxmlformats.org/officeDocument/2006/relationships/customXml" Target="../ink/ink1062.xml"/><Relationship Id="rId77" Type="http://schemas.openxmlformats.org/officeDocument/2006/relationships/image" Target="../media/image285.png"/><Relationship Id="rId100" Type="http://schemas.openxmlformats.org/officeDocument/2006/relationships/customXml" Target="../ink/ink1084.xml"/><Relationship Id="rId282" Type="http://schemas.openxmlformats.org/officeDocument/2006/relationships/image" Target="../media/image389.png"/><Relationship Id="rId8" Type="http://schemas.openxmlformats.org/officeDocument/2006/relationships/customXml" Target="../ink/ink1038.xml"/><Relationship Id="rId98" Type="http://schemas.openxmlformats.org/officeDocument/2006/relationships/customXml" Target="../ink/ink1083.xml"/><Relationship Id="rId121" Type="http://schemas.openxmlformats.org/officeDocument/2006/relationships/image" Target="../media/image307.png"/><Relationship Id="rId142" Type="http://schemas.openxmlformats.org/officeDocument/2006/relationships/customXml" Target="../ink/ink1105.xml"/><Relationship Id="rId163" Type="http://schemas.openxmlformats.org/officeDocument/2006/relationships/customXml" Target="../ink/ink1115.xml"/><Relationship Id="rId184" Type="http://schemas.openxmlformats.org/officeDocument/2006/relationships/image" Target="../media/image339.png"/><Relationship Id="rId219" Type="http://schemas.openxmlformats.org/officeDocument/2006/relationships/customXml" Target="../ink/ink1143.xml"/><Relationship Id="rId230" Type="http://schemas.openxmlformats.org/officeDocument/2006/relationships/image" Target="../media/image362.png"/><Relationship Id="rId251" Type="http://schemas.openxmlformats.org/officeDocument/2006/relationships/customXml" Target="../ink/ink1159.xml"/><Relationship Id="rId25" Type="http://schemas.openxmlformats.org/officeDocument/2006/relationships/image" Target="../media/image259.png"/><Relationship Id="rId46" Type="http://schemas.openxmlformats.org/officeDocument/2006/relationships/customXml" Target="../ink/ink1057.xml"/><Relationship Id="rId67" Type="http://schemas.openxmlformats.org/officeDocument/2006/relationships/image" Target="../media/image280.png"/><Relationship Id="rId272" Type="http://schemas.openxmlformats.org/officeDocument/2006/relationships/image" Target="../media/image384.png"/><Relationship Id="rId88" Type="http://schemas.openxmlformats.org/officeDocument/2006/relationships/customXml" Target="../ink/ink1078.xml"/><Relationship Id="rId111" Type="http://schemas.openxmlformats.org/officeDocument/2006/relationships/image" Target="../media/image302.png"/><Relationship Id="rId132" Type="http://schemas.openxmlformats.org/officeDocument/2006/relationships/customXml" Target="../ink/ink1100.xml"/><Relationship Id="rId153" Type="http://schemas.openxmlformats.org/officeDocument/2006/relationships/customXml" Target="../ink/ink1110.xml"/><Relationship Id="rId174" Type="http://schemas.openxmlformats.org/officeDocument/2006/relationships/image" Target="../media/image334.png"/><Relationship Id="rId195" Type="http://schemas.openxmlformats.org/officeDocument/2006/relationships/customXml" Target="../ink/ink1131.xml"/><Relationship Id="rId209" Type="http://schemas.openxmlformats.org/officeDocument/2006/relationships/customXml" Target="../ink/ink1138.xml"/><Relationship Id="rId220" Type="http://schemas.openxmlformats.org/officeDocument/2006/relationships/image" Target="../media/image357.png"/><Relationship Id="rId241" Type="http://schemas.openxmlformats.org/officeDocument/2006/relationships/customXml" Target="../ink/ink1154.xml"/><Relationship Id="rId15" Type="http://schemas.openxmlformats.org/officeDocument/2006/relationships/image" Target="../media/image254.png"/><Relationship Id="rId36" Type="http://schemas.openxmlformats.org/officeDocument/2006/relationships/customXml" Target="../ink/ink1052.xml"/><Relationship Id="rId57" Type="http://schemas.openxmlformats.org/officeDocument/2006/relationships/image" Target="../media/image275.png"/><Relationship Id="rId262" Type="http://schemas.openxmlformats.org/officeDocument/2006/relationships/image" Target="../media/image378.png"/><Relationship Id="rId283" Type="http://schemas.openxmlformats.org/officeDocument/2006/relationships/customXml" Target="../ink/ink1175.xml"/><Relationship Id="rId78" Type="http://schemas.openxmlformats.org/officeDocument/2006/relationships/customXml" Target="../ink/ink1073.xml"/><Relationship Id="rId99" Type="http://schemas.openxmlformats.org/officeDocument/2006/relationships/image" Target="../media/image296.png"/><Relationship Id="rId101" Type="http://schemas.openxmlformats.org/officeDocument/2006/relationships/image" Target="../media/image297.png"/><Relationship Id="rId122" Type="http://schemas.openxmlformats.org/officeDocument/2006/relationships/customXml" Target="../ink/ink1095.xml"/><Relationship Id="rId143" Type="http://schemas.openxmlformats.org/officeDocument/2006/relationships/image" Target="../media/image318.png"/><Relationship Id="rId164" Type="http://schemas.openxmlformats.org/officeDocument/2006/relationships/image" Target="../media/image329.png"/><Relationship Id="rId185" Type="http://schemas.openxmlformats.org/officeDocument/2006/relationships/customXml" Target="../ink/ink1126.xml"/><Relationship Id="rId9" Type="http://schemas.openxmlformats.org/officeDocument/2006/relationships/image" Target="../media/image251.png"/><Relationship Id="rId210" Type="http://schemas.openxmlformats.org/officeDocument/2006/relationships/image" Target="../media/image352.png"/><Relationship Id="rId26" Type="http://schemas.openxmlformats.org/officeDocument/2006/relationships/customXml" Target="../ink/ink1047.xml"/><Relationship Id="rId231" Type="http://schemas.openxmlformats.org/officeDocument/2006/relationships/customXml" Target="../ink/ink1149.xml"/><Relationship Id="rId252" Type="http://schemas.openxmlformats.org/officeDocument/2006/relationships/image" Target="../media/image373.png"/><Relationship Id="rId273" Type="http://schemas.openxmlformats.org/officeDocument/2006/relationships/customXml" Target="../ink/ink1170.xml"/><Relationship Id="rId47" Type="http://schemas.openxmlformats.org/officeDocument/2006/relationships/image" Target="../media/image270.png"/><Relationship Id="rId68" Type="http://schemas.openxmlformats.org/officeDocument/2006/relationships/customXml" Target="../ink/ink1068.xml"/><Relationship Id="rId89" Type="http://schemas.openxmlformats.org/officeDocument/2006/relationships/image" Target="../media/image291.png"/><Relationship Id="rId112" Type="http://schemas.openxmlformats.org/officeDocument/2006/relationships/customXml" Target="../ink/ink1090.xml"/><Relationship Id="rId133" Type="http://schemas.openxmlformats.org/officeDocument/2006/relationships/image" Target="../media/image313.png"/><Relationship Id="rId154" Type="http://schemas.openxmlformats.org/officeDocument/2006/relationships/image" Target="../media/image324.png"/><Relationship Id="rId175" Type="http://schemas.openxmlformats.org/officeDocument/2006/relationships/customXml" Target="../ink/ink1121.xml"/><Relationship Id="rId196" Type="http://schemas.openxmlformats.org/officeDocument/2006/relationships/image" Target="../media/image345.png"/><Relationship Id="rId200" Type="http://schemas.openxmlformats.org/officeDocument/2006/relationships/image" Target="../media/image347.png"/><Relationship Id="rId16" Type="http://schemas.openxmlformats.org/officeDocument/2006/relationships/customXml" Target="../ink/ink1042.xml"/><Relationship Id="rId221" Type="http://schemas.openxmlformats.org/officeDocument/2006/relationships/customXml" Target="../ink/ink1144.xml"/><Relationship Id="rId242" Type="http://schemas.openxmlformats.org/officeDocument/2006/relationships/image" Target="../media/image368.png"/><Relationship Id="rId263" Type="http://schemas.openxmlformats.org/officeDocument/2006/relationships/customXml" Target="../ink/ink1165.xml"/><Relationship Id="rId284" Type="http://schemas.openxmlformats.org/officeDocument/2006/relationships/image" Target="../media/image390.png"/><Relationship Id="rId37" Type="http://schemas.openxmlformats.org/officeDocument/2006/relationships/image" Target="../media/image265.png"/><Relationship Id="rId58" Type="http://schemas.openxmlformats.org/officeDocument/2006/relationships/customXml" Target="../ink/ink1063.xml"/><Relationship Id="rId79" Type="http://schemas.openxmlformats.org/officeDocument/2006/relationships/image" Target="../media/image286.png"/><Relationship Id="rId102" Type="http://schemas.openxmlformats.org/officeDocument/2006/relationships/customXml" Target="../ink/ink1085.xml"/><Relationship Id="rId123" Type="http://schemas.openxmlformats.org/officeDocument/2006/relationships/image" Target="../media/image308.png"/><Relationship Id="rId144" Type="http://schemas.openxmlformats.org/officeDocument/2006/relationships/image" Target="../media/image319.png"/><Relationship Id="rId90" Type="http://schemas.openxmlformats.org/officeDocument/2006/relationships/customXml" Target="../ink/ink1079.xml"/><Relationship Id="rId165" Type="http://schemas.openxmlformats.org/officeDocument/2006/relationships/customXml" Target="../ink/ink1116.xml"/><Relationship Id="rId186" Type="http://schemas.openxmlformats.org/officeDocument/2006/relationships/image" Target="../media/image340.png"/><Relationship Id="rId211" Type="http://schemas.openxmlformats.org/officeDocument/2006/relationships/customXml" Target="../ink/ink1139.xml"/><Relationship Id="rId232" Type="http://schemas.openxmlformats.org/officeDocument/2006/relationships/image" Target="../media/image363.png"/><Relationship Id="rId253" Type="http://schemas.openxmlformats.org/officeDocument/2006/relationships/customXml" Target="../ink/ink1160.xml"/><Relationship Id="rId274" Type="http://schemas.openxmlformats.org/officeDocument/2006/relationships/image" Target="../media/image385.png"/><Relationship Id="rId27" Type="http://schemas.openxmlformats.org/officeDocument/2006/relationships/image" Target="../media/image260.png"/><Relationship Id="rId48" Type="http://schemas.openxmlformats.org/officeDocument/2006/relationships/customXml" Target="../ink/ink1058.xml"/><Relationship Id="rId69" Type="http://schemas.openxmlformats.org/officeDocument/2006/relationships/image" Target="../media/image281.png"/><Relationship Id="rId113" Type="http://schemas.openxmlformats.org/officeDocument/2006/relationships/image" Target="../media/image303.png"/><Relationship Id="rId134" Type="http://schemas.openxmlformats.org/officeDocument/2006/relationships/customXml" Target="../ink/ink1101.xml"/><Relationship Id="rId80" Type="http://schemas.openxmlformats.org/officeDocument/2006/relationships/customXml" Target="../ink/ink1074.xml"/><Relationship Id="rId155" Type="http://schemas.openxmlformats.org/officeDocument/2006/relationships/customXml" Target="../ink/ink1111.xml"/><Relationship Id="rId176" Type="http://schemas.openxmlformats.org/officeDocument/2006/relationships/image" Target="../media/image335.png"/><Relationship Id="rId197" Type="http://schemas.openxmlformats.org/officeDocument/2006/relationships/customXml" Target="../ink/ink1132.xml"/><Relationship Id="rId201" Type="http://schemas.openxmlformats.org/officeDocument/2006/relationships/customXml" Target="../ink/ink1134.xml"/><Relationship Id="rId222" Type="http://schemas.openxmlformats.org/officeDocument/2006/relationships/image" Target="../media/image358.png"/><Relationship Id="rId243" Type="http://schemas.openxmlformats.org/officeDocument/2006/relationships/customXml" Target="../ink/ink1155.xml"/><Relationship Id="rId264" Type="http://schemas.openxmlformats.org/officeDocument/2006/relationships/image" Target="../media/image379.png"/><Relationship Id="rId285" Type="http://schemas.openxmlformats.org/officeDocument/2006/relationships/customXml" Target="../ink/ink1176.xml"/><Relationship Id="rId17" Type="http://schemas.openxmlformats.org/officeDocument/2006/relationships/image" Target="../media/image255.png"/><Relationship Id="rId38" Type="http://schemas.openxmlformats.org/officeDocument/2006/relationships/customXml" Target="../ink/ink1053.xml"/><Relationship Id="rId59" Type="http://schemas.openxmlformats.org/officeDocument/2006/relationships/image" Target="../media/image276.png"/><Relationship Id="rId103" Type="http://schemas.openxmlformats.org/officeDocument/2006/relationships/image" Target="../media/image298.png"/><Relationship Id="rId124" Type="http://schemas.openxmlformats.org/officeDocument/2006/relationships/customXml" Target="../ink/ink1096.xml"/><Relationship Id="rId70" Type="http://schemas.openxmlformats.org/officeDocument/2006/relationships/customXml" Target="../ink/ink1069.xml"/><Relationship Id="rId91" Type="http://schemas.openxmlformats.org/officeDocument/2006/relationships/image" Target="../media/image292.png"/><Relationship Id="rId145" Type="http://schemas.openxmlformats.org/officeDocument/2006/relationships/customXml" Target="../ink/ink1106.xml"/><Relationship Id="rId166" Type="http://schemas.openxmlformats.org/officeDocument/2006/relationships/image" Target="../media/image330.png"/><Relationship Id="rId187" Type="http://schemas.openxmlformats.org/officeDocument/2006/relationships/customXml" Target="../ink/ink1127.xml"/><Relationship Id="rId1" Type="http://schemas.openxmlformats.org/officeDocument/2006/relationships/slideLayout" Target="../slideLayouts/slideLayout12.xml"/><Relationship Id="rId212" Type="http://schemas.openxmlformats.org/officeDocument/2006/relationships/image" Target="../media/image353.png"/><Relationship Id="rId233" Type="http://schemas.openxmlformats.org/officeDocument/2006/relationships/customXml" Target="../ink/ink1150.xml"/><Relationship Id="rId254" Type="http://schemas.openxmlformats.org/officeDocument/2006/relationships/image" Target="../media/image374.png"/><Relationship Id="rId28" Type="http://schemas.openxmlformats.org/officeDocument/2006/relationships/customXml" Target="../ink/ink1048.xml"/><Relationship Id="rId49" Type="http://schemas.openxmlformats.org/officeDocument/2006/relationships/image" Target="../media/image271.png"/><Relationship Id="rId114" Type="http://schemas.openxmlformats.org/officeDocument/2006/relationships/customXml" Target="../ink/ink1091.xml"/><Relationship Id="rId275" Type="http://schemas.openxmlformats.org/officeDocument/2006/relationships/customXml" Target="../ink/ink1171.xml"/><Relationship Id="rId60" Type="http://schemas.openxmlformats.org/officeDocument/2006/relationships/customXml" Target="../ink/ink1064.xml"/><Relationship Id="rId81" Type="http://schemas.openxmlformats.org/officeDocument/2006/relationships/image" Target="../media/image287.png"/><Relationship Id="rId135" Type="http://schemas.openxmlformats.org/officeDocument/2006/relationships/image" Target="../media/image314.png"/><Relationship Id="rId156" Type="http://schemas.openxmlformats.org/officeDocument/2006/relationships/image" Target="../media/image325.png"/><Relationship Id="rId177" Type="http://schemas.openxmlformats.org/officeDocument/2006/relationships/customXml" Target="../ink/ink1122.xml"/><Relationship Id="rId198" Type="http://schemas.openxmlformats.org/officeDocument/2006/relationships/image" Target="../media/image346.png"/><Relationship Id="rId202" Type="http://schemas.openxmlformats.org/officeDocument/2006/relationships/image" Target="../media/image348.png"/><Relationship Id="rId223" Type="http://schemas.openxmlformats.org/officeDocument/2006/relationships/customXml" Target="../ink/ink1145.xml"/><Relationship Id="rId244" Type="http://schemas.openxmlformats.org/officeDocument/2006/relationships/image" Target="../media/image369.png"/><Relationship Id="rId18" Type="http://schemas.openxmlformats.org/officeDocument/2006/relationships/customXml" Target="../ink/ink1043.xml"/><Relationship Id="rId39" Type="http://schemas.openxmlformats.org/officeDocument/2006/relationships/image" Target="../media/image266.png"/><Relationship Id="rId265" Type="http://schemas.openxmlformats.org/officeDocument/2006/relationships/customXml" Target="../ink/ink1166.xml"/><Relationship Id="rId286" Type="http://schemas.openxmlformats.org/officeDocument/2006/relationships/image" Target="../media/image391.png"/><Relationship Id="rId50" Type="http://schemas.openxmlformats.org/officeDocument/2006/relationships/customXml" Target="../ink/ink1059.xml"/><Relationship Id="rId104" Type="http://schemas.openxmlformats.org/officeDocument/2006/relationships/customXml" Target="../ink/ink1086.xml"/><Relationship Id="rId125" Type="http://schemas.openxmlformats.org/officeDocument/2006/relationships/image" Target="../media/image309.png"/><Relationship Id="rId146" Type="http://schemas.openxmlformats.org/officeDocument/2006/relationships/image" Target="../media/image320.png"/><Relationship Id="rId167" Type="http://schemas.openxmlformats.org/officeDocument/2006/relationships/customXml" Target="../ink/ink1117.xml"/><Relationship Id="rId188" Type="http://schemas.openxmlformats.org/officeDocument/2006/relationships/image" Target="../media/image341.png"/><Relationship Id="rId71" Type="http://schemas.openxmlformats.org/officeDocument/2006/relationships/image" Target="../media/image282.png"/><Relationship Id="rId92" Type="http://schemas.openxmlformats.org/officeDocument/2006/relationships/customXml" Target="../ink/ink1080.xml"/><Relationship Id="rId213" Type="http://schemas.openxmlformats.org/officeDocument/2006/relationships/customXml" Target="../ink/ink1140.xml"/><Relationship Id="rId234" Type="http://schemas.openxmlformats.org/officeDocument/2006/relationships/image" Target="../media/image364.png"/><Relationship Id="rId2" Type="http://schemas.openxmlformats.org/officeDocument/2006/relationships/customXml" Target="../ink/ink1035.xml"/><Relationship Id="rId29" Type="http://schemas.openxmlformats.org/officeDocument/2006/relationships/image" Target="../media/image261.png"/><Relationship Id="rId255" Type="http://schemas.openxmlformats.org/officeDocument/2006/relationships/customXml" Target="../ink/ink1161.xml"/><Relationship Id="rId276" Type="http://schemas.openxmlformats.org/officeDocument/2006/relationships/image" Target="../media/image386.png"/><Relationship Id="rId40" Type="http://schemas.openxmlformats.org/officeDocument/2006/relationships/customXml" Target="../ink/ink1054.xml"/><Relationship Id="rId115" Type="http://schemas.openxmlformats.org/officeDocument/2006/relationships/image" Target="../media/image304.png"/><Relationship Id="rId136" Type="http://schemas.openxmlformats.org/officeDocument/2006/relationships/customXml" Target="../ink/ink1102.xml"/><Relationship Id="rId157" Type="http://schemas.openxmlformats.org/officeDocument/2006/relationships/customXml" Target="../ink/ink1112.xml"/><Relationship Id="rId178" Type="http://schemas.openxmlformats.org/officeDocument/2006/relationships/image" Target="../media/image336.png"/><Relationship Id="rId61" Type="http://schemas.openxmlformats.org/officeDocument/2006/relationships/image" Target="../media/image277.png"/><Relationship Id="rId82" Type="http://schemas.openxmlformats.org/officeDocument/2006/relationships/customXml" Target="../ink/ink1075.xml"/><Relationship Id="rId199" Type="http://schemas.openxmlformats.org/officeDocument/2006/relationships/customXml" Target="../ink/ink1133.xml"/><Relationship Id="rId203" Type="http://schemas.openxmlformats.org/officeDocument/2006/relationships/customXml" Target="../ink/ink1135.xml"/><Relationship Id="rId19" Type="http://schemas.openxmlformats.org/officeDocument/2006/relationships/image" Target="../media/image256.png"/><Relationship Id="rId224" Type="http://schemas.openxmlformats.org/officeDocument/2006/relationships/image" Target="../media/image359.png"/><Relationship Id="rId245" Type="http://schemas.openxmlformats.org/officeDocument/2006/relationships/customXml" Target="../ink/ink1156.xml"/><Relationship Id="rId266" Type="http://schemas.openxmlformats.org/officeDocument/2006/relationships/image" Target="../media/image381.png"/><Relationship Id="rId30" Type="http://schemas.openxmlformats.org/officeDocument/2006/relationships/customXml" Target="../ink/ink1049.xml"/><Relationship Id="rId105" Type="http://schemas.openxmlformats.org/officeDocument/2006/relationships/image" Target="../media/image299.png"/><Relationship Id="rId126" Type="http://schemas.openxmlformats.org/officeDocument/2006/relationships/customXml" Target="../ink/ink1097.xml"/><Relationship Id="rId147" Type="http://schemas.openxmlformats.org/officeDocument/2006/relationships/customXml" Target="../ink/ink1107.xml"/><Relationship Id="rId168" Type="http://schemas.openxmlformats.org/officeDocument/2006/relationships/image" Target="../media/image331.png"/><Relationship Id="rId51" Type="http://schemas.openxmlformats.org/officeDocument/2006/relationships/image" Target="../media/image272.png"/><Relationship Id="rId72" Type="http://schemas.openxmlformats.org/officeDocument/2006/relationships/customXml" Target="../ink/ink1070.xml"/><Relationship Id="rId93" Type="http://schemas.openxmlformats.org/officeDocument/2006/relationships/image" Target="../media/image293.png"/><Relationship Id="rId189" Type="http://schemas.openxmlformats.org/officeDocument/2006/relationships/customXml" Target="../ink/ink1128.xml"/><Relationship Id="rId3" Type="http://schemas.openxmlformats.org/officeDocument/2006/relationships/image" Target="../media/image248.png"/><Relationship Id="rId214" Type="http://schemas.openxmlformats.org/officeDocument/2006/relationships/image" Target="../media/image354.png"/><Relationship Id="rId235" Type="http://schemas.openxmlformats.org/officeDocument/2006/relationships/customXml" Target="../ink/ink1151.xml"/><Relationship Id="rId256" Type="http://schemas.openxmlformats.org/officeDocument/2006/relationships/image" Target="../media/image375.png"/><Relationship Id="rId277" Type="http://schemas.openxmlformats.org/officeDocument/2006/relationships/customXml" Target="../ink/ink1172.xml"/><Relationship Id="rId116" Type="http://schemas.openxmlformats.org/officeDocument/2006/relationships/customXml" Target="../ink/ink1092.xml"/><Relationship Id="rId137" Type="http://schemas.openxmlformats.org/officeDocument/2006/relationships/image" Target="../media/image315.png"/><Relationship Id="rId158" Type="http://schemas.openxmlformats.org/officeDocument/2006/relationships/image" Target="../media/image326.png"/><Relationship Id="rId20" Type="http://schemas.openxmlformats.org/officeDocument/2006/relationships/customXml" Target="../ink/ink1044.xml"/><Relationship Id="rId41" Type="http://schemas.openxmlformats.org/officeDocument/2006/relationships/image" Target="../media/image267.png"/><Relationship Id="rId62" Type="http://schemas.openxmlformats.org/officeDocument/2006/relationships/customXml" Target="../ink/ink1065.xml"/><Relationship Id="rId83" Type="http://schemas.openxmlformats.org/officeDocument/2006/relationships/image" Target="../media/image288.png"/><Relationship Id="rId179" Type="http://schemas.openxmlformats.org/officeDocument/2006/relationships/customXml" Target="../ink/ink1123.xml"/><Relationship Id="rId190" Type="http://schemas.openxmlformats.org/officeDocument/2006/relationships/image" Target="../media/image342.png"/><Relationship Id="rId204" Type="http://schemas.openxmlformats.org/officeDocument/2006/relationships/image" Target="../media/image349.png"/><Relationship Id="rId225" Type="http://schemas.openxmlformats.org/officeDocument/2006/relationships/customXml" Target="../ink/ink1146.xml"/><Relationship Id="rId246" Type="http://schemas.openxmlformats.org/officeDocument/2006/relationships/image" Target="../media/image370.png"/><Relationship Id="rId267" Type="http://schemas.openxmlformats.org/officeDocument/2006/relationships/customXml" Target="../ink/ink1167.xml"/><Relationship Id="rId106" Type="http://schemas.openxmlformats.org/officeDocument/2006/relationships/customXml" Target="../ink/ink1087.xml"/><Relationship Id="rId127" Type="http://schemas.openxmlformats.org/officeDocument/2006/relationships/image" Target="../media/image310.png"/><Relationship Id="rId10" Type="http://schemas.openxmlformats.org/officeDocument/2006/relationships/customXml" Target="../ink/ink1039.xml"/><Relationship Id="rId31" Type="http://schemas.openxmlformats.org/officeDocument/2006/relationships/image" Target="../media/image262.png"/><Relationship Id="rId52" Type="http://schemas.openxmlformats.org/officeDocument/2006/relationships/customXml" Target="../ink/ink1060.xml"/><Relationship Id="rId73" Type="http://schemas.openxmlformats.org/officeDocument/2006/relationships/image" Target="../media/image283.png"/><Relationship Id="rId94" Type="http://schemas.openxmlformats.org/officeDocument/2006/relationships/customXml" Target="../ink/ink1081.xml"/><Relationship Id="rId148" Type="http://schemas.openxmlformats.org/officeDocument/2006/relationships/image" Target="../media/image321.png"/><Relationship Id="rId169" Type="http://schemas.openxmlformats.org/officeDocument/2006/relationships/customXml" Target="../ink/ink1118.xml"/><Relationship Id="rId4" Type="http://schemas.openxmlformats.org/officeDocument/2006/relationships/customXml" Target="../ink/ink1036.xml"/><Relationship Id="rId180" Type="http://schemas.openxmlformats.org/officeDocument/2006/relationships/image" Target="../media/image337.png"/><Relationship Id="rId215" Type="http://schemas.openxmlformats.org/officeDocument/2006/relationships/customXml" Target="../ink/ink1141.xml"/><Relationship Id="rId236" Type="http://schemas.openxmlformats.org/officeDocument/2006/relationships/image" Target="../media/image365.png"/><Relationship Id="rId257" Type="http://schemas.openxmlformats.org/officeDocument/2006/relationships/customXml" Target="../ink/ink1162.xml"/><Relationship Id="rId278" Type="http://schemas.openxmlformats.org/officeDocument/2006/relationships/image" Target="../media/image387.png"/><Relationship Id="rId42" Type="http://schemas.openxmlformats.org/officeDocument/2006/relationships/customXml" Target="../ink/ink1055.xml"/><Relationship Id="rId84" Type="http://schemas.openxmlformats.org/officeDocument/2006/relationships/customXml" Target="../ink/ink1076.xml"/><Relationship Id="rId138" Type="http://schemas.openxmlformats.org/officeDocument/2006/relationships/customXml" Target="../ink/ink1103.xml"/><Relationship Id="rId191" Type="http://schemas.openxmlformats.org/officeDocument/2006/relationships/customXml" Target="../ink/ink1129.xml"/><Relationship Id="rId205" Type="http://schemas.openxmlformats.org/officeDocument/2006/relationships/customXml" Target="../ink/ink1136.xml"/><Relationship Id="rId247" Type="http://schemas.openxmlformats.org/officeDocument/2006/relationships/customXml" Target="../ink/ink1157.xml"/><Relationship Id="rId107" Type="http://schemas.openxmlformats.org/officeDocument/2006/relationships/image" Target="../media/image300.png"/><Relationship Id="rId11" Type="http://schemas.openxmlformats.org/officeDocument/2006/relationships/image" Target="../media/image252.png"/><Relationship Id="rId53" Type="http://schemas.openxmlformats.org/officeDocument/2006/relationships/image" Target="../media/image273.png"/><Relationship Id="rId149" Type="http://schemas.openxmlformats.org/officeDocument/2006/relationships/customXml" Target="../ink/ink1108.xml"/><Relationship Id="rId95" Type="http://schemas.openxmlformats.org/officeDocument/2006/relationships/image" Target="../media/image294.png"/><Relationship Id="rId160" Type="http://schemas.openxmlformats.org/officeDocument/2006/relationships/image" Target="../media/image327.png"/><Relationship Id="rId216" Type="http://schemas.openxmlformats.org/officeDocument/2006/relationships/image" Target="../media/image355.png"/><Relationship Id="rId258" Type="http://schemas.openxmlformats.org/officeDocument/2006/relationships/image" Target="../media/image376.png"/><Relationship Id="rId22" Type="http://schemas.openxmlformats.org/officeDocument/2006/relationships/customXml" Target="../ink/ink1045.xml"/><Relationship Id="rId64" Type="http://schemas.openxmlformats.org/officeDocument/2006/relationships/customXml" Target="../ink/ink1066.xml"/><Relationship Id="rId118" Type="http://schemas.openxmlformats.org/officeDocument/2006/relationships/customXml" Target="../ink/ink1093.xml"/></Relationships>
</file>

<file path=ppt/slides/_rels/slide350.xml.rels><?xml version="1.0" encoding="UTF-8" standalone="yes"?>
<Relationships xmlns="http://schemas.openxmlformats.org/package/2006/relationships"><Relationship Id="rId13" Type="http://schemas.openxmlformats.org/officeDocument/2006/relationships/image" Target="../media/image2097.png"/><Relationship Id="rId18" Type="http://schemas.openxmlformats.org/officeDocument/2006/relationships/customXml" Target="../ink/ink16072.xml"/><Relationship Id="rId26" Type="http://schemas.openxmlformats.org/officeDocument/2006/relationships/customXml" Target="../ink/ink16076.xml"/><Relationship Id="rId3" Type="http://schemas.openxmlformats.org/officeDocument/2006/relationships/image" Target="../media/image20921.png"/><Relationship Id="rId21" Type="http://schemas.openxmlformats.org/officeDocument/2006/relationships/image" Target="../media/image2101.png"/><Relationship Id="rId7" Type="http://schemas.openxmlformats.org/officeDocument/2006/relationships/image" Target="../media/image20940.png"/><Relationship Id="rId12" Type="http://schemas.openxmlformats.org/officeDocument/2006/relationships/customXml" Target="../ink/ink16069.xml"/><Relationship Id="rId17" Type="http://schemas.openxmlformats.org/officeDocument/2006/relationships/image" Target="../media/image2099.png"/><Relationship Id="rId25" Type="http://schemas.openxmlformats.org/officeDocument/2006/relationships/image" Target="../media/image2103.png"/><Relationship Id="rId33" Type="http://schemas.openxmlformats.org/officeDocument/2006/relationships/image" Target="../media/image2107.png"/><Relationship Id="rId2" Type="http://schemas.openxmlformats.org/officeDocument/2006/relationships/customXml" Target="../ink/ink16064.xml"/><Relationship Id="rId16" Type="http://schemas.openxmlformats.org/officeDocument/2006/relationships/customXml" Target="../ink/ink16071.xml"/><Relationship Id="rId20" Type="http://schemas.openxmlformats.org/officeDocument/2006/relationships/customXml" Target="../ink/ink16073.xml"/><Relationship Id="rId29" Type="http://schemas.openxmlformats.org/officeDocument/2006/relationships/image" Target="../media/image2105.png"/><Relationship Id="rId1" Type="http://schemas.openxmlformats.org/officeDocument/2006/relationships/slideLayout" Target="../slideLayouts/slideLayout12.xml"/><Relationship Id="rId6" Type="http://schemas.openxmlformats.org/officeDocument/2006/relationships/customXml" Target="../ink/ink16066.xml"/><Relationship Id="rId11" Type="http://schemas.openxmlformats.org/officeDocument/2006/relationships/image" Target="../media/image2096.png"/><Relationship Id="rId24" Type="http://schemas.openxmlformats.org/officeDocument/2006/relationships/customXml" Target="../ink/ink16075.xml"/><Relationship Id="rId32" Type="http://schemas.openxmlformats.org/officeDocument/2006/relationships/customXml" Target="../ink/ink16079.xml"/><Relationship Id="rId5" Type="http://schemas.openxmlformats.org/officeDocument/2006/relationships/image" Target="../media/image20930.png"/><Relationship Id="rId15" Type="http://schemas.openxmlformats.org/officeDocument/2006/relationships/image" Target="../media/image2098.png"/><Relationship Id="rId23" Type="http://schemas.openxmlformats.org/officeDocument/2006/relationships/image" Target="../media/image2102.png"/><Relationship Id="rId28" Type="http://schemas.openxmlformats.org/officeDocument/2006/relationships/customXml" Target="../ink/ink16077.xml"/><Relationship Id="rId10" Type="http://schemas.openxmlformats.org/officeDocument/2006/relationships/customXml" Target="../ink/ink16068.xml"/><Relationship Id="rId19" Type="http://schemas.openxmlformats.org/officeDocument/2006/relationships/image" Target="../media/image2100.png"/><Relationship Id="rId31" Type="http://schemas.openxmlformats.org/officeDocument/2006/relationships/image" Target="../media/image2106.png"/><Relationship Id="rId4" Type="http://schemas.openxmlformats.org/officeDocument/2006/relationships/customXml" Target="../ink/ink16065.xml"/><Relationship Id="rId9" Type="http://schemas.openxmlformats.org/officeDocument/2006/relationships/image" Target="../media/image20950.png"/><Relationship Id="rId14" Type="http://schemas.openxmlformats.org/officeDocument/2006/relationships/customXml" Target="../ink/ink16070.xml"/><Relationship Id="rId22" Type="http://schemas.openxmlformats.org/officeDocument/2006/relationships/customXml" Target="../ink/ink16074.xml"/><Relationship Id="rId27" Type="http://schemas.openxmlformats.org/officeDocument/2006/relationships/image" Target="../media/image2104.png"/><Relationship Id="rId30" Type="http://schemas.openxmlformats.org/officeDocument/2006/relationships/customXml" Target="../ink/ink16078.xml"/><Relationship Id="rId8" Type="http://schemas.openxmlformats.org/officeDocument/2006/relationships/customXml" Target="../ink/ink16067.xml"/></Relationships>
</file>

<file path=ppt/slides/_rels/slide351.xml.rels><?xml version="1.0" encoding="UTF-8" standalone="yes"?>
<Relationships xmlns="http://schemas.openxmlformats.org/package/2006/relationships"><Relationship Id="rId13" Type="http://schemas.openxmlformats.org/officeDocument/2006/relationships/image" Target="../media/image2097.png"/><Relationship Id="rId18" Type="http://schemas.openxmlformats.org/officeDocument/2006/relationships/customXml" Target="../ink/ink16088.xml"/><Relationship Id="rId26" Type="http://schemas.openxmlformats.org/officeDocument/2006/relationships/customXml" Target="../ink/ink16092.xml"/><Relationship Id="rId39" Type="http://schemas.openxmlformats.org/officeDocument/2006/relationships/image" Target="../media/image2110.png"/><Relationship Id="rId21" Type="http://schemas.openxmlformats.org/officeDocument/2006/relationships/image" Target="../media/image2101.png"/><Relationship Id="rId34" Type="http://schemas.openxmlformats.org/officeDocument/2006/relationships/customXml" Target="../ink/ink16096.xml"/><Relationship Id="rId42" Type="http://schemas.openxmlformats.org/officeDocument/2006/relationships/customXml" Target="../ink/ink16100.xml"/><Relationship Id="rId7" Type="http://schemas.openxmlformats.org/officeDocument/2006/relationships/image" Target="../media/image20940.png"/><Relationship Id="rId2" Type="http://schemas.openxmlformats.org/officeDocument/2006/relationships/customXml" Target="../ink/ink16080.xml"/><Relationship Id="rId16" Type="http://schemas.openxmlformats.org/officeDocument/2006/relationships/customXml" Target="../ink/ink16087.xml"/><Relationship Id="rId20" Type="http://schemas.openxmlformats.org/officeDocument/2006/relationships/customXml" Target="../ink/ink16089.xml"/><Relationship Id="rId29" Type="http://schemas.openxmlformats.org/officeDocument/2006/relationships/image" Target="../media/image2105.png"/><Relationship Id="rId41" Type="http://schemas.openxmlformats.org/officeDocument/2006/relationships/image" Target="../media/image2111.png"/><Relationship Id="rId1" Type="http://schemas.openxmlformats.org/officeDocument/2006/relationships/slideLayout" Target="../slideLayouts/slideLayout12.xml"/><Relationship Id="rId6" Type="http://schemas.openxmlformats.org/officeDocument/2006/relationships/customXml" Target="../ink/ink16082.xml"/><Relationship Id="rId11" Type="http://schemas.openxmlformats.org/officeDocument/2006/relationships/image" Target="../media/image2096.png"/><Relationship Id="rId24" Type="http://schemas.openxmlformats.org/officeDocument/2006/relationships/customXml" Target="../ink/ink16091.xml"/><Relationship Id="rId32" Type="http://schemas.openxmlformats.org/officeDocument/2006/relationships/customXml" Target="../ink/ink16095.xml"/><Relationship Id="rId37" Type="http://schemas.openxmlformats.org/officeDocument/2006/relationships/image" Target="../media/image2109.png"/><Relationship Id="rId40" Type="http://schemas.openxmlformats.org/officeDocument/2006/relationships/customXml" Target="../ink/ink16099.xml"/><Relationship Id="rId5" Type="http://schemas.openxmlformats.org/officeDocument/2006/relationships/image" Target="../media/image20930.png"/><Relationship Id="rId15" Type="http://schemas.openxmlformats.org/officeDocument/2006/relationships/image" Target="../media/image2098.png"/><Relationship Id="rId23" Type="http://schemas.openxmlformats.org/officeDocument/2006/relationships/image" Target="../media/image2102.png"/><Relationship Id="rId28" Type="http://schemas.openxmlformats.org/officeDocument/2006/relationships/customXml" Target="../ink/ink16093.xml"/><Relationship Id="rId36" Type="http://schemas.openxmlformats.org/officeDocument/2006/relationships/customXml" Target="../ink/ink16097.xml"/><Relationship Id="rId10" Type="http://schemas.openxmlformats.org/officeDocument/2006/relationships/customXml" Target="../ink/ink16084.xml"/><Relationship Id="rId19" Type="http://schemas.openxmlformats.org/officeDocument/2006/relationships/image" Target="../media/image2100.png"/><Relationship Id="rId31" Type="http://schemas.openxmlformats.org/officeDocument/2006/relationships/image" Target="../media/image2106.png"/><Relationship Id="rId4" Type="http://schemas.openxmlformats.org/officeDocument/2006/relationships/customXml" Target="../ink/ink16081.xml"/><Relationship Id="rId9" Type="http://schemas.openxmlformats.org/officeDocument/2006/relationships/image" Target="../media/image20950.png"/><Relationship Id="rId14" Type="http://schemas.openxmlformats.org/officeDocument/2006/relationships/customXml" Target="../ink/ink16086.xml"/><Relationship Id="rId22" Type="http://schemas.openxmlformats.org/officeDocument/2006/relationships/customXml" Target="../ink/ink16090.xml"/><Relationship Id="rId27" Type="http://schemas.openxmlformats.org/officeDocument/2006/relationships/image" Target="../media/image2104.png"/><Relationship Id="rId30" Type="http://schemas.openxmlformats.org/officeDocument/2006/relationships/customXml" Target="../ink/ink16094.xml"/><Relationship Id="rId35" Type="http://schemas.openxmlformats.org/officeDocument/2006/relationships/image" Target="../media/image2108.png"/><Relationship Id="rId43" Type="http://schemas.openxmlformats.org/officeDocument/2006/relationships/image" Target="../media/image2112.png"/><Relationship Id="rId8" Type="http://schemas.openxmlformats.org/officeDocument/2006/relationships/customXml" Target="../ink/ink16083.xml"/><Relationship Id="rId3" Type="http://schemas.openxmlformats.org/officeDocument/2006/relationships/image" Target="../media/image20921.png"/><Relationship Id="rId12" Type="http://schemas.openxmlformats.org/officeDocument/2006/relationships/customXml" Target="../ink/ink16085.xml"/><Relationship Id="rId17" Type="http://schemas.openxmlformats.org/officeDocument/2006/relationships/image" Target="../media/image2099.png"/><Relationship Id="rId25" Type="http://schemas.openxmlformats.org/officeDocument/2006/relationships/image" Target="../media/image2103.png"/><Relationship Id="rId33" Type="http://schemas.openxmlformats.org/officeDocument/2006/relationships/image" Target="../media/image2107.png"/><Relationship Id="rId38" Type="http://schemas.openxmlformats.org/officeDocument/2006/relationships/customXml" Target="../ink/ink16098.xml"/></Relationships>
</file>

<file path=ppt/slides/_rels/slide352.xml.rels><?xml version="1.0" encoding="UTF-8" standalone="yes"?>
<Relationships xmlns="http://schemas.openxmlformats.org/package/2006/relationships"><Relationship Id="rId13" Type="http://schemas.openxmlformats.org/officeDocument/2006/relationships/image" Target="../media/image2097.png"/><Relationship Id="rId18" Type="http://schemas.openxmlformats.org/officeDocument/2006/relationships/customXml" Target="../ink/ink16109.xml"/><Relationship Id="rId26" Type="http://schemas.openxmlformats.org/officeDocument/2006/relationships/customXml" Target="../ink/ink16113.xml"/><Relationship Id="rId39" Type="http://schemas.openxmlformats.org/officeDocument/2006/relationships/image" Target="../media/image2110.png"/><Relationship Id="rId21" Type="http://schemas.openxmlformats.org/officeDocument/2006/relationships/image" Target="../media/image2101.png"/><Relationship Id="rId34" Type="http://schemas.openxmlformats.org/officeDocument/2006/relationships/customXml" Target="../ink/ink16117.xml"/><Relationship Id="rId42" Type="http://schemas.openxmlformats.org/officeDocument/2006/relationships/customXml" Target="../ink/ink16121.xml"/><Relationship Id="rId7" Type="http://schemas.openxmlformats.org/officeDocument/2006/relationships/image" Target="../media/image20940.png"/><Relationship Id="rId2" Type="http://schemas.openxmlformats.org/officeDocument/2006/relationships/customXml" Target="../ink/ink16101.xml"/><Relationship Id="rId16" Type="http://schemas.openxmlformats.org/officeDocument/2006/relationships/customXml" Target="../ink/ink16108.xml"/><Relationship Id="rId29" Type="http://schemas.openxmlformats.org/officeDocument/2006/relationships/image" Target="../media/image2105.png"/><Relationship Id="rId1" Type="http://schemas.openxmlformats.org/officeDocument/2006/relationships/slideLayout" Target="../slideLayouts/slideLayout12.xml"/><Relationship Id="rId6" Type="http://schemas.openxmlformats.org/officeDocument/2006/relationships/customXml" Target="../ink/ink16103.xml"/><Relationship Id="rId11" Type="http://schemas.openxmlformats.org/officeDocument/2006/relationships/image" Target="../media/image2096.png"/><Relationship Id="rId24" Type="http://schemas.openxmlformats.org/officeDocument/2006/relationships/customXml" Target="../ink/ink16112.xml"/><Relationship Id="rId32" Type="http://schemas.openxmlformats.org/officeDocument/2006/relationships/customXml" Target="../ink/ink16116.xml"/><Relationship Id="rId37" Type="http://schemas.openxmlformats.org/officeDocument/2006/relationships/image" Target="../media/image2109.png"/><Relationship Id="rId40" Type="http://schemas.openxmlformats.org/officeDocument/2006/relationships/customXml" Target="../ink/ink16120.xml"/><Relationship Id="rId45" Type="http://schemas.openxmlformats.org/officeDocument/2006/relationships/image" Target="../media/image1040.png"/><Relationship Id="rId5" Type="http://schemas.openxmlformats.org/officeDocument/2006/relationships/image" Target="../media/image20930.png"/><Relationship Id="rId15" Type="http://schemas.openxmlformats.org/officeDocument/2006/relationships/image" Target="../media/image2098.png"/><Relationship Id="rId23" Type="http://schemas.openxmlformats.org/officeDocument/2006/relationships/image" Target="../media/image2102.png"/><Relationship Id="rId28" Type="http://schemas.openxmlformats.org/officeDocument/2006/relationships/customXml" Target="../ink/ink16114.xml"/><Relationship Id="rId36" Type="http://schemas.openxmlformats.org/officeDocument/2006/relationships/customXml" Target="../ink/ink16118.xml"/><Relationship Id="rId10" Type="http://schemas.openxmlformats.org/officeDocument/2006/relationships/customXml" Target="../ink/ink16105.xml"/><Relationship Id="rId19" Type="http://schemas.openxmlformats.org/officeDocument/2006/relationships/image" Target="../media/image2100.png"/><Relationship Id="rId31" Type="http://schemas.openxmlformats.org/officeDocument/2006/relationships/image" Target="../media/image2106.png"/><Relationship Id="rId44" Type="http://schemas.openxmlformats.org/officeDocument/2006/relationships/image" Target="../media/image1039.png"/><Relationship Id="rId4" Type="http://schemas.openxmlformats.org/officeDocument/2006/relationships/customXml" Target="../ink/ink16102.xml"/><Relationship Id="rId9" Type="http://schemas.openxmlformats.org/officeDocument/2006/relationships/image" Target="../media/image20950.png"/><Relationship Id="rId14" Type="http://schemas.openxmlformats.org/officeDocument/2006/relationships/customXml" Target="../ink/ink16107.xml"/><Relationship Id="rId22" Type="http://schemas.openxmlformats.org/officeDocument/2006/relationships/customXml" Target="../ink/ink16111.xml"/><Relationship Id="rId27" Type="http://schemas.openxmlformats.org/officeDocument/2006/relationships/image" Target="../media/image2104.png"/><Relationship Id="rId30" Type="http://schemas.openxmlformats.org/officeDocument/2006/relationships/customXml" Target="../ink/ink16115.xml"/><Relationship Id="rId35" Type="http://schemas.openxmlformats.org/officeDocument/2006/relationships/image" Target="../media/image2108.png"/><Relationship Id="rId43" Type="http://schemas.openxmlformats.org/officeDocument/2006/relationships/image" Target="../media/image2112.png"/><Relationship Id="rId8" Type="http://schemas.openxmlformats.org/officeDocument/2006/relationships/customXml" Target="../ink/ink16104.xml"/><Relationship Id="rId3" Type="http://schemas.openxmlformats.org/officeDocument/2006/relationships/image" Target="../media/image20921.png"/><Relationship Id="rId12" Type="http://schemas.openxmlformats.org/officeDocument/2006/relationships/customXml" Target="../ink/ink16106.xml"/><Relationship Id="rId17" Type="http://schemas.openxmlformats.org/officeDocument/2006/relationships/image" Target="../media/image2099.png"/><Relationship Id="rId25" Type="http://schemas.openxmlformats.org/officeDocument/2006/relationships/image" Target="../media/image2103.png"/><Relationship Id="rId33" Type="http://schemas.openxmlformats.org/officeDocument/2006/relationships/image" Target="../media/image2107.png"/><Relationship Id="rId38" Type="http://schemas.openxmlformats.org/officeDocument/2006/relationships/customXml" Target="../ink/ink16119.xml"/><Relationship Id="rId46" Type="http://schemas.openxmlformats.org/officeDocument/2006/relationships/image" Target="../media/image1041.png"/><Relationship Id="rId20" Type="http://schemas.openxmlformats.org/officeDocument/2006/relationships/customXml" Target="../ink/ink16110.xml"/><Relationship Id="rId41" Type="http://schemas.openxmlformats.org/officeDocument/2006/relationships/image" Target="../media/image2111.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4.xml.rels><?xml version="1.0" encoding="UTF-8" standalone="yes"?>
<Relationships xmlns="http://schemas.openxmlformats.org/package/2006/relationships"><Relationship Id="rId13" Type="http://schemas.openxmlformats.org/officeDocument/2006/relationships/image" Target="../media/image2097.png"/><Relationship Id="rId18" Type="http://schemas.openxmlformats.org/officeDocument/2006/relationships/customXml" Target="../ink/ink16130.xml"/><Relationship Id="rId26" Type="http://schemas.openxmlformats.org/officeDocument/2006/relationships/customXml" Target="../ink/ink16134.xml"/><Relationship Id="rId39" Type="http://schemas.openxmlformats.org/officeDocument/2006/relationships/image" Target="../media/image2110.png"/><Relationship Id="rId21" Type="http://schemas.openxmlformats.org/officeDocument/2006/relationships/image" Target="../media/image2101.png"/><Relationship Id="rId34" Type="http://schemas.openxmlformats.org/officeDocument/2006/relationships/customXml" Target="../ink/ink16138.xml"/><Relationship Id="rId42" Type="http://schemas.openxmlformats.org/officeDocument/2006/relationships/customXml" Target="../ink/ink16142.xml"/><Relationship Id="rId7" Type="http://schemas.openxmlformats.org/officeDocument/2006/relationships/image" Target="../media/image20940.png"/><Relationship Id="rId2" Type="http://schemas.openxmlformats.org/officeDocument/2006/relationships/customXml" Target="../ink/ink16122.xml"/><Relationship Id="rId16" Type="http://schemas.openxmlformats.org/officeDocument/2006/relationships/customXml" Target="../ink/ink16129.xml"/><Relationship Id="rId29" Type="http://schemas.openxmlformats.org/officeDocument/2006/relationships/image" Target="../media/image2105.png"/><Relationship Id="rId1" Type="http://schemas.openxmlformats.org/officeDocument/2006/relationships/slideLayout" Target="../slideLayouts/slideLayout12.xml"/><Relationship Id="rId6" Type="http://schemas.openxmlformats.org/officeDocument/2006/relationships/customXml" Target="../ink/ink16124.xml"/><Relationship Id="rId11" Type="http://schemas.openxmlformats.org/officeDocument/2006/relationships/image" Target="../media/image2096.png"/><Relationship Id="rId24" Type="http://schemas.openxmlformats.org/officeDocument/2006/relationships/customXml" Target="../ink/ink16133.xml"/><Relationship Id="rId32" Type="http://schemas.openxmlformats.org/officeDocument/2006/relationships/customXml" Target="../ink/ink16137.xml"/><Relationship Id="rId37" Type="http://schemas.openxmlformats.org/officeDocument/2006/relationships/image" Target="../media/image2109.png"/><Relationship Id="rId40" Type="http://schemas.openxmlformats.org/officeDocument/2006/relationships/customXml" Target="../ink/ink16141.xml"/><Relationship Id="rId45" Type="http://schemas.openxmlformats.org/officeDocument/2006/relationships/image" Target="../media/image1040.png"/><Relationship Id="rId5" Type="http://schemas.openxmlformats.org/officeDocument/2006/relationships/image" Target="../media/image20930.png"/><Relationship Id="rId15" Type="http://schemas.openxmlformats.org/officeDocument/2006/relationships/image" Target="../media/image2098.png"/><Relationship Id="rId23" Type="http://schemas.openxmlformats.org/officeDocument/2006/relationships/image" Target="../media/image2102.png"/><Relationship Id="rId28" Type="http://schemas.openxmlformats.org/officeDocument/2006/relationships/customXml" Target="../ink/ink16135.xml"/><Relationship Id="rId36" Type="http://schemas.openxmlformats.org/officeDocument/2006/relationships/customXml" Target="../ink/ink16139.xml"/><Relationship Id="rId10" Type="http://schemas.openxmlformats.org/officeDocument/2006/relationships/customXml" Target="../ink/ink16126.xml"/><Relationship Id="rId19" Type="http://schemas.openxmlformats.org/officeDocument/2006/relationships/image" Target="../media/image2100.png"/><Relationship Id="rId31" Type="http://schemas.openxmlformats.org/officeDocument/2006/relationships/image" Target="../media/image2106.png"/><Relationship Id="rId44" Type="http://schemas.openxmlformats.org/officeDocument/2006/relationships/image" Target="../media/image1039.png"/><Relationship Id="rId4" Type="http://schemas.openxmlformats.org/officeDocument/2006/relationships/customXml" Target="../ink/ink16123.xml"/><Relationship Id="rId9" Type="http://schemas.openxmlformats.org/officeDocument/2006/relationships/image" Target="../media/image20950.png"/><Relationship Id="rId14" Type="http://schemas.openxmlformats.org/officeDocument/2006/relationships/customXml" Target="../ink/ink16128.xml"/><Relationship Id="rId22" Type="http://schemas.openxmlformats.org/officeDocument/2006/relationships/customXml" Target="../ink/ink16132.xml"/><Relationship Id="rId27" Type="http://schemas.openxmlformats.org/officeDocument/2006/relationships/image" Target="../media/image2104.png"/><Relationship Id="rId30" Type="http://schemas.openxmlformats.org/officeDocument/2006/relationships/customXml" Target="../ink/ink16136.xml"/><Relationship Id="rId35" Type="http://schemas.openxmlformats.org/officeDocument/2006/relationships/image" Target="../media/image2108.png"/><Relationship Id="rId43" Type="http://schemas.openxmlformats.org/officeDocument/2006/relationships/image" Target="../media/image2112.png"/><Relationship Id="rId8" Type="http://schemas.openxmlformats.org/officeDocument/2006/relationships/customXml" Target="../ink/ink16125.xml"/><Relationship Id="rId3" Type="http://schemas.openxmlformats.org/officeDocument/2006/relationships/image" Target="../media/image20921.png"/><Relationship Id="rId12" Type="http://schemas.openxmlformats.org/officeDocument/2006/relationships/customXml" Target="../ink/ink16127.xml"/><Relationship Id="rId17" Type="http://schemas.openxmlformats.org/officeDocument/2006/relationships/image" Target="../media/image2099.png"/><Relationship Id="rId25" Type="http://schemas.openxmlformats.org/officeDocument/2006/relationships/image" Target="../media/image2103.png"/><Relationship Id="rId33" Type="http://schemas.openxmlformats.org/officeDocument/2006/relationships/image" Target="../media/image2107.png"/><Relationship Id="rId38" Type="http://schemas.openxmlformats.org/officeDocument/2006/relationships/customXml" Target="../ink/ink16140.xml"/><Relationship Id="rId46" Type="http://schemas.openxmlformats.org/officeDocument/2006/relationships/image" Target="../media/image1041.png"/><Relationship Id="rId20" Type="http://schemas.openxmlformats.org/officeDocument/2006/relationships/customXml" Target="../ink/ink16131.xml"/><Relationship Id="rId41" Type="http://schemas.openxmlformats.org/officeDocument/2006/relationships/image" Target="../media/image2111.png"/></Relationships>
</file>

<file path=ppt/slides/_rels/slide355.xml.rels><?xml version="1.0" encoding="UTF-8" standalone="yes"?>
<Relationships xmlns="http://schemas.openxmlformats.org/package/2006/relationships"><Relationship Id="rId26" Type="http://schemas.openxmlformats.org/officeDocument/2006/relationships/customXml" Target="../ink/ink16155.xml"/><Relationship Id="rId21" Type="http://schemas.openxmlformats.org/officeDocument/2006/relationships/image" Target="../media/image2125.png"/><Relationship Id="rId42" Type="http://schemas.openxmlformats.org/officeDocument/2006/relationships/customXml" Target="../ink/ink16163.xml"/><Relationship Id="rId47" Type="http://schemas.openxmlformats.org/officeDocument/2006/relationships/image" Target="../media/image2138.png"/><Relationship Id="rId63" Type="http://schemas.openxmlformats.org/officeDocument/2006/relationships/image" Target="../media/image2146.png"/><Relationship Id="rId68" Type="http://schemas.openxmlformats.org/officeDocument/2006/relationships/customXml" Target="../ink/ink16176.xml"/><Relationship Id="rId84" Type="http://schemas.openxmlformats.org/officeDocument/2006/relationships/customXml" Target="../ink/ink16184.xml"/><Relationship Id="rId89" Type="http://schemas.openxmlformats.org/officeDocument/2006/relationships/image" Target="../media/image22190.png"/><Relationship Id="rId16" Type="http://schemas.openxmlformats.org/officeDocument/2006/relationships/customXml" Target="../ink/ink16150.xml"/><Relationship Id="rId11" Type="http://schemas.openxmlformats.org/officeDocument/2006/relationships/image" Target="../media/image2120.png"/><Relationship Id="rId32" Type="http://schemas.openxmlformats.org/officeDocument/2006/relationships/customXml" Target="../ink/ink16158.xml"/><Relationship Id="rId37" Type="http://schemas.openxmlformats.org/officeDocument/2006/relationships/image" Target="../media/image2133.png"/><Relationship Id="rId53" Type="http://schemas.openxmlformats.org/officeDocument/2006/relationships/image" Target="../media/image2141.png"/><Relationship Id="rId58" Type="http://schemas.openxmlformats.org/officeDocument/2006/relationships/customXml" Target="../ink/ink16171.xml"/><Relationship Id="rId74" Type="http://schemas.openxmlformats.org/officeDocument/2006/relationships/customXml" Target="../ink/ink16179.xml"/><Relationship Id="rId79" Type="http://schemas.openxmlformats.org/officeDocument/2006/relationships/image" Target="../media/image22140.png"/><Relationship Id="rId5" Type="http://schemas.openxmlformats.org/officeDocument/2006/relationships/image" Target="../media/image2117.png"/><Relationship Id="rId90" Type="http://schemas.openxmlformats.org/officeDocument/2006/relationships/customXml" Target="../ink/ink16187.xml"/><Relationship Id="rId14" Type="http://schemas.openxmlformats.org/officeDocument/2006/relationships/customXml" Target="../ink/ink16149.xml"/><Relationship Id="rId22" Type="http://schemas.openxmlformats.org/officeDocument/2006/relationships/customXml" Target="../ink/ink16153.xml"/><Relationship Id="rId27" Type="http://schemas.openxmlformats.org/officeDocument/2006/relationships/image" Target="../media/image2128.png"/><Relationship Id="rId30" Type="http://schemas.openxmlformats.org/officeDocument/2006/relationships/customXml" Target="../ink/ink16157.xml"/><Relationship Id="rId35" Type="http://schemas.openxmlformats.org/officeDocument/2006/relationships/image" Target="../media/image2132.png"/><Relationship Id="rId43" Type="http://schemas.openxmlformats.org/officeDocument/2006/relationships/image" Target="../media/image2136.png"/><Relationship Id="rId48" Type="http://schemas.openxmlformats.org/officeDocument/2006/relationships/customXml" Target="../ink/ink16166.xml"/><Relationship Id="rId56" Type="http://schemas.openxmlformats.org/officeDocument/2006/relationships/customXml" Target="../ink/ink16170.xml"/><Relationship Id="rId64" Type="http://schemas.openxmlformats.org/officeDocument/2006/relationships/customXml" Target="../ink/ink16174.xml"/><Relationship Id="rId69" Type="http://schemas.openxmlformats.org/officeDocument/2006/relationships/image" Target="../media/image2149.png"/><Relationship Id="rId77" Type="http://schemas.openxmlformats.org/officeDocument/2006/relationships/image" Target="../media/image22130.png"/><Relationship Id="rId8" Type="http://schemas.openxmlformats.org/officeDocument/2006/relationships/customXml" Target="../ink/ink16146.xml"/><Relationship Id="rId51" Type="http://schemas.openxmlformats.org/officeDocument/2006/relationships/image" Target="../media/image2140.png"/><Relationship Id="rId72" Type="http://schemas.openxmlformats.org/officeDocument/2006/relationships/customXml" Target="../ink/ink16178.xml"/><Relationship Id="rId80" Type="http://schemas.openxmlformats.org/officeDocument/2006/relationships/customXml" Target="../ink/ink16182.xml"/><Relationship Id="rId85" Type="http://schemas.openxmlformats.org/officeDocument/2006/relationships/image" Target="../media/image22170.png"/><Relationship Id="rId3" Type="http://schemas.openxmlformats.org/officeDocument/2006/relationships/image" Target="../media/image2116.png"/><Relationship Id="rId12" Type="http://schemas.openxmlformats.org/officeDocument/2006/relationships/customXml" Target="../ink/ink16148.xml"/><Relationship Id="rId17" Type="http://schemas.openxmlformats.org/officeDocument/2006/relationships/image" Target="../media/image2123.png"/><Relationship Id="rId25" Type="http://schemas.openxmlformats.org/officeDocument/2006/relationships/image" Target="../media/image2127.png"/><Relationship Id="rId33" Type="http://schemas.openxmlformats.org/officeDocument/2006/relationships/image" Target="../media/image2131.png"/><Relationship Id="rId38" Type="http://schemas.openxmlformats.org/officeDocument/2006/relationships/customXml" Target="../ink/ink16161.xml"/><Relationship Id="rId46" Type="http://schemas.openxmlformats.org/officeDocument/2006/relationships/customXml" Target="../ink/ink16165.xml"/><Relationship Id="rId59" Type="http://schemas.openxmlformats.org/officeDocument/2006/relationships/image" Target="../media/image2144.png"/><Relationship Id="rId67" Type="http://schemas.openxmlformats.org/officeDocument/2006/relationships/image" Target="../media/image2148.png"/><Relationship Id="rId20" Type="http://schemas.openxmlformats.org/officeDocument/2006/relationships/customXml" Target="../ink/ink16152.xml"/><Relationship Id="rId41" Type="http://schemas.openxmlformats.org/officeDocument/2006/relationships/image" Target="../media/image2135.png"/><Relationship Id="rId54" Type="http://schemas.openxmlformats.org/officeDocument/2006/relationships/customXml" Target="../ink/ink16169.xml"/><Relationship Id="rId62" Type="http://schemas.openxmlformats.org/officeDocument/2006/relationships/customXml" Target="../ink/ink16173.xml"/><Relationship Id="rId70" Type="http://schemas.openxmlformats.org/officeDocument/2006/relationships/customXml" Target="../ink/ink16177.xml"/><Relationship Id="rId75" Type="http://schemas.openxmlformats.org/officeDocument/2006/relationships/image" Target="../media/image22120.png"/><Relationship Id="rId83" Type="http://schemas.openxmlformats.org/officeDocument/2006/relationships/image" Target="../media/image22160.png"/><Relationship Id="rId88" Type="http://schemas.openxmlformats.org/officeDocument/2006/relationships/customXml" Target="../ink/ink16186.xml"/><Relationship Id="rId91" Type="http://schemas.openxmlformats.org/officeDocument/2006/relationships/image" Target="../media/image22200.png"/><Relationship Id="rId1" Type="http://schemas.openxmlformats.org/officeDocument/2006/relationships/slideLayout" Target="../slideLayouts/slideLayout12.xml"/><Relationship Id="rId6" Type="http://schemas.openxmlformats.org/officeDocument/2006/relationships/customXml" Target="../ink/ink16145.xml"/><Relationship Id="rId15" Type="http://schemas.openxmlformats.org/officeDocument/2006/relationships/image" Target="../media/image2122.png"/><Relationship Id="rId23" Type="http://schemas.openxmlformats.org/officeDocument/2006/relationships/image" Target="../media/image2126.png"/><Relationship Id="rId28" Type="http://schemas.openxmlformats.org/officeDocument/2006/relationships/customXml" Target="../ink/ink16156.xml"/><Relationship Id="rId36" Type="http://schemas.openxmlformats.org/officeDocument/2006/relationships/customXml" Target="../ink/ink16160.xml"/><Relationship Id="rId49" Type="http://schemas.openxmlformats.org/officeDocument/2006/relationships/image" Target="../media/image2139.png"/><Relationship Id="rId57" Type="http://schemas.openxmlformats.org/officeDocument/2006/relationships/image" Target="../media/image2143.png"/><Relationship Id="rId10" Type="http://schemas.openxmlformats.org/officeDocument/2006/relationships/customXml" Target="../ink/ink16147.xml"/><Relationship Id="rId31" Type="http://schemas.openxmlformats.org/officeDocument/2006/relationships/image" Target="../media/image2130.png"/><Relationship Id="rId44" Type="http://schemas.openxmlformats.org/officeDocument/2006/relationships/customXml" Target="../ink/ink16164.xml"/><Relationship Id="rId52" Type="http://schemas.openxmlformats.org/officeDocument/2006/relationships/customXml" Target="../ink/ink16168.xml"/><Relationship Id="rId60" Type="http://schemas.openxmlformats.org/officeDocument/2006/relationships/customXml" Target="../ink/ink16172.xml"/><Relationship Id="rId65" Type="http://schemas.openxmlformats.org/officeDocument/2006/relationships/image" Target="../media/image2147.png"/><Relationship Id="rId73" Type="http://schemas.openxmlformats.org/officeDocument/2006/relationships/image" Target="../media/image2151.png"/><Relationship Id="rId78" Type="http://schemas.openxmlformats.org/officeDocument/2006/relationships/customXml" Target="../ink/ink16181.xml"/><Relationship Id="rId81" Type="http://schemas.openxmlformats.org/officeDocument/2006/relationships/image" Target="../media/image22150.png"/><Relationship Id="rId86" Type="http://schemas.openxmlformats.org/officeDocument/2006/relationships/customXml" Target="../ink/ink16185.xml"/><Relationship Id="rId4" Type="http://schemas.openxmlformats.org/officeDocument/2006/relationships/customXml" Target="../ink/ink16144.xml"/><Relationship Id="rId9" Type="http://schemas.openxmlformats.org/officeDocument/2006/relationships/image" Target="../media/image2119.png"/><Relationship Id="rId13" Type="http://schemas.openxmlformats.org/officeDocument/2006/relationships/image" Target="../media/image2121.png"/><Relationship Id="rId18" Type="http://schemas.openxmlformats.org/officeDocument/2006/relationships/customXml" Target="../ink/ink16151.xml"/><Relationship Id="rId39" Type="http://schemas.openxmlformats.org/officeDocument/2006/relationships/image" Target="../media/image2134.png"/><Relationship Id="rId34" Type="http://schemas.openxmlformats.org/officeDocument/2006/relationships/customXml" Target="../ink/ink16159.xml"/><Relationship Id="rId50" Type="http://schemas.openxmlformats.org/officeDocument/2006/relationships/customXml" Target="../ink/ink16167.xml"/><Relationship Id="rId55" Type="http://schemas.openxmlformats.org/officeDocument/2006/relationships/image" Target="../media/image2142.png"/><Relationship Id="rId76" Type="http://schemas.openxmlformats.org/officeDocument/2006/relationships/customXml" Target="../ink/ink16180.xml"/><Relationship Id="rId7" Type="http://schemas.openxmlformats.org/officeDocument/2006/relationships/image" Target="../media/image2118.png"/><Relationship Id="rId71" Type="http://schemas.openxmlformats.org/officeDocument/2006/relationships/image" Target="../media/image2150.png"/><Relationship Id="rId2" Type="http://schemas.openxmlformats.org/officeDocument/2006/relationships/customXml" Target="../ink/ink16143.xml"/><Relationship Id="rId29" Type="http://schemas.openxmlformats.org/officeDocument/2006/relationships/image" Target="../media/image2129.png"/><Relationship Id="rId24" Type="http://schemas.openxmlformats.org/officeDocument/2006/relationships/customXml" Target="../ink/ink16154.xml"/><Relationship Id="rId40" Type="http://schemas.openxmlformats.org/officeDocument/2006/relationships/customXml" Target="../ink/ink16162.xml"/><Relationship Id="rId45" Type="http://schemas.openxmlformats.org/officeDocument/2006/relationships/image" Target="../media/image2137.png"/><Relationship Id="rId66" Type="http://schemas.openxmlformats.org/officeDocument/2006/relationships/customXml" Target="../ink/ink16175.xml"/><Relationship Id="rId87" Type="http://schemas.openxmlformats.org/officeDocument/2006/relationships/image" Target="../media/image22180.png"/><Relationship Id="rId61" Type="http://schemas.openxmlformats.org/officeDocument/2006/relationships/image" Target="../media/image2145.png"/><Relationship Id="rId82" Type="http://schemas.openxmlformats.org/officeDocument/2006/relationships/customXml" Target="../ink/ink16183.xml"/><Relationship Id="rId19" Type="http://schemas.openxmlformats.org/officeDocument/2006/relationships/image" Target="../media/image2124.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8.xml.rels><?xml version="1.0" encoding="UTF-8" standalone="yes"?>
<Relationships xmlns="http://schemas.openxmlformats.org/package/2006/relationships"><Relationship Id="rId2" Type="http://schemas.openxmlformats.org/officeDocument/2006/relationships/image" Target="../media/image9930.png"/><Relationship Id="rId1" Type="http://schemas.openxmlformats.org/officeDocument/2006/relationships/slideLayout" Target="../slideLayouts/slideLayout12.xml"/></Relationships>
</file>

<file path=ppt/slides/_rels/slide359.xml.rels><?xml version="1.0" encoding="UTF-8" standalone="yes"?>
<Relationships xmlns="http://schemas.openxmlformats.org/package/2006/relationships"><Relationship Id="rId13" Type="http://schemas.openxmlformats.org/officeDocument/2006/relationships/customXml" Target="../ink/ink16193.xml"/><Relationship Id="rId18" Type="http://schemas.openxmlformats.org/officeDocument/2006/relationships/image" Target="../media/image10013.png"/><Relationship Id="rId26" Type="http://schemas.openxmlformats.org/officeDocument/2006/relationships/image" Target="../media/image10050.png"/><Relationship Id="rId39" Type="http://schemas.openxmlformats.org/officeDocument/2006/relationships/customXml" Target="../ink/ink16206.xml"/><Relationship Id="rId21" Type="http://schemas.openxmlformats.org/officeDocument/2006/relationships/customXml" Target="../ink/ink16197.xml"/><Relationship Id="rId34" Type="http://schemas.openxmlformats.org/officeDocument/2006/relationships/image" Target="../media/image10090.png"/><Relationship Id="rId7" Type="http://schemas.openxmlformats.org/officeDocument/2006/relationships/customXml" Target="../ink/ink16190.xml"/><Relationship Id="rId12" Type="http://schemas.openxmlformats.org/officeDocument/2006/relationships/image" Target="../media/image9980.png"/><Relationship Id="rId17" Type="http://schemas.openxmlformats.org/officeDocument/2006/relationships/customXml" Target="../ink/ink16195.xml"/><Relationship Id="rId25" Type="http://schemas.openxmlformats.org/officeDocument/2006/relationships/customXml" Target="../ink/ink16199.xml"/><Relationship Id="rId33" Type="http://schemas.openxmlformats.org/officeDocument/2006/relationships/customXml" Target="../ink/ink16203.xml"/><Relationship Id="rId38" Type="http://schemas.openxmlformats.org/officeDocument/2006/relationships/image" Target="../media/image10112.png"/><Relationship Id="rId2" Type="http://schemas.openxmlformats.org/officeDocument/2006/relationships/image" Target="../media/image9930.png"/><Relationship Id="rId16" Type="http://schemas.openxmlformats.org/officeDocument/2006/relationships/image" Target="../media/image10000.png"/><Relationship Id="rId20" Type="http://schemas.openxmlformats.org/officeDocument/2006/relationships/image" Target="../media/image10020.png"/><Relationship Id="rId29" Type="http://schemas.openxmlformats.org/officeDocument/2006/relationships/customXml" Target="../ink/ink16201.xml"/><Relationship Id="rId1" Type="http://schemas.openxmlformats.org/officeDocument/2006/relationships/slideLayout" Target="../slideLayouts/slideLayout12.xml"/><Relationship Id="rId6" Type="http://schemas.openxmlformats.org/officeDocument/2006/relationships/image" Target="../media/image9950.png"/><Relationship Id="rId11" Type="http://schemas.openxmlformats.org/officeDocument/2006/relationships/customXml" Target="../ink/ink16192.xml"/><Relationship Id="rId24" Type="http://schemas.openxmlformats.org/officeDocument/2006/relationships/image" Target="../media/image10040.png"/><Relationship Id="rId32" Type="http://schemas.openxmlformats.org/officeDocument/2006/relationships/image" Target="../media/image10080.png"/><Relationship Id="rId37" Type="http://schemas.openxmlformats.org/officeDocument/2006/relationships/customXml" Target="../ink/ink16205.xml"/><Relationship Id="rId40" Type="http://schemas.openxmlformats.org/officeDocument/2006/relationships/image" Target="../media/image10120.png"/><Relationship Id="rId5" Type="http://schemas.openxmlformats.org/officeDocument/2006/relationships/customXml" Target="../ink/ink16189.xml"/><Relationship Id="rId15" Type="http://schemas.openxmlformats.org/officeDocument/2006/relationships/customXml" Target="../ink/ink16194.xml"/><Relationship Id="rId23" Type="http://schemas.openxmlformats.org/officeDocument/2006/relationships/customXml" Target="../ink/ink16198.xml"/><Relationship Id="rId28" Type="http://schemas.openxmlformats.org/officeDocument/2006/relationships/image" Target="../media/image10060.png"/><Relationship Id="rId36" Type="http://schemas.openxmlformats.org/officeDocument/2006/relationships/image" Target="../media/image10100.png"/><Relationship Id="rId10" Type="http://schemas.openxmlformats.org/officeDocument/2006/relationships/image" Target="../media/image9970.png"/><Relationship Id="rId19" Type="http://schemas.openxmlformats.org/officeDocument/2006/relationships/customXml" Target="../ink/ink16196.xml"/><Relationship Id="rId31" Type="http://schemas.openxmlformats.org/officeDocument/2006/relationships/customXml" Target="../ink/ink16202.xml"/><Relationship Id="rId4" Type="http://schemas.openxmlformats.org/officeDocument/2006/relationships/image" Target="../media/image9940.png"/><Relationship Id="rId9" Type="http://schemas.openxmlformats.org/officeDocument/2006/relationships/customXml" Target="../ink/ink16191.xml"/><Relationship Id="rId14" Type="http://schemas.openxmlformats.org/officeDocument/2006/relationships/image" Target="../media/image9990.png"/><Relationship Id="rId22" Type="http://schemas.openxmlformats.org/officeDocument/2006/relationships/image" Target="../media/image10030.png"/><Relationship Id="rId27" Type="http://schemas.openxmlformats.org/officeDocument/2006/relationships/customXml" Target="../ink/ink16200.xml"/><Relationship Id="rId30" Type="http://schemas.openxmlformats.org/officeDocument/2006/relationships/image" Target="../media/image10070.png"/><Relationship Id="rId35" Type="http://schemas.openxmlformats.org/officeDocument/2006/relationships/customXml" Target="../ink/ink16204.xml"/><Relationship Id="rId8" Type="http://schemas.openxmlformats.org/officeDocument/2006/relationships/image" Target="../media/image9960.png"/><Relationship Id="rId3" Type="http://schemas.openxmlformats.org/officeDocument/2006/relationships/customXml" Target="../ink/ink16188.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0.xml.rels><?xml version="1.0" encoding="UTF-8" standalone="yes"?>
<Relationships xmlns="http://schemas.openxmlformats.org/package/2006/relationships"><Relationship Id="rId13" Type="http://schemas.openxmlformats.org/officeDocument/2006/relationships/customXml" Target="../ink/ink16212.xml"/><Relationship Id="rId18" Type="http://schemas.openxmlformats.org/officeDocument/2006/relationships/image" Target="../media/image10013.png"/><Relationship Id="rId26" Type="http://schemas.openxmlformats.org/officeDocument/2006/relationships/image" Target="../media/image10050.png"/><Relationship Id="rId39" Type="http://schemas.openxmlformats.org/officeDocument/2006/relationships/customXml" Target="../ink/ink16225.xml"/><Relationship Id="rId21" Type="http://schemas.openxmlformats.org/officeDocument/2006/relationships/customXml" Target="../ink/ink16216.xml"/><Relationship Id="rId34" Type="http://schemas.openxmlformats.org/officeDocument/2006/relationships/image" Target="../media/image10090.png"/><Relationship Id="rId7" Type="http://schemas.openxmlformats.org/officeDocument/2006/relationships/customXml" Target="../ink/ink16209.xml"/><Relationship Id="rId12" Type="http://schemas.openxmlformats.org/officeDocument/2006/relationships/image" Target="../media/image9980.png"/><Relationship Id="rId17" Type="http://schemas.openxmlformats.org/officeDocument/2006/relationships/customXml" Target="../ink/ink16214.xml"/><Relationship Id="rId25" Type="http://schemas.openxmlformats.org/officeDocument/2006/relationships/customXml" Target="../ink/ink16218.xml"/><Relationship Id="rId33" Type="http://schemas.openxmlformats.org/officeDocument/2006/relationships/customXml" Target="../ink/ink16222.xml"/><Relationship Id="rId38" Type="http://schemas.openxmlformats.org/officeDocument/2006/relationships/image" Target="../media/image10112.png"/><Relationship Id="rId2" Type="http://schemas.openxmlformats.org/officeDocument/2006/relationships/image" Target="../media/image9930.png"/><Relationship Id="rId16" Type="http://schemas.openxmlformats.org/officeDocument/2006/relationships/image" Target="../media/image10000.png"/><Relationship Id="rId20" Type="http://schemas.openxmlformats.org/officeDocument/2006/relationships/image" Target="../media/image10020.png"/><Relationship Id="rId29" Type="http://schemas.openxmlformats.org/officeDocument/2006/relationships/customXml" Target="../ink/ink16220.xml"/><Relationship Id="rId1" Type="http://schemas.openxmlformats.org/officeDocument/2006/relationships/slideLayout" Target="../slideLayouts/slideLayout12.xml"/><Relationship Id="rId6" Type="http://schemas.openxmlformats.org/officeDocument/2006/relationships/image" Target="../media/image9950.png"/><Relationship Id="rId11" Type="http://schemas.openxmlformats.org/officeDocument/2006/relationships/customXml" Target="../ink/ink16211.xml"/><Relationship Id="rId24" Type="http://schemas.openxmlformats.org/officeDocument/2006/relationships/image" Target="../media/image10040.png"/><Relationship Id="rId32" Type="http://schemas.openxmlformats.org/officeDocument/2006/relationships/image" Target="../media/image10080.png"/><Relationship Id="rId37" Type="http://schemas.openxmlformats.org/officeDocument/2006/relationships/customXml" Target="../ink/ink16224.xml"/><Relationship Id="rId40" Type="http://schemas.openxmlformats.org/officeDocument/2006/relationships/image" Target="../media/image10120.png"/><Relationship Id="rId5" Type="http://schemas.openxmlformats.org/officeDocument/2006/relationships/customXml" Target="../ink/ink16208.xml"/><Relationship Id="rId15" Type="http://schemas.openxmlformats.org/officeDocument/2006/relationships/customXml" Target="../ink/ink16213.xml"/><Relationship Id="rId23" Type="http://schemas.openxmlformats.org/officeDocument/2006/relationships/customXml" Target="../ink/ink16217.xml"/><Relationship Id="rId28" Type="http://schemas.openxmlformats.org/officeDocument/2006/relationships/image" Target="../media/image10060.png"/><Relationship Id="rId36" Type="http://schemas.openxmlformats.org/officeDocument/2006/relationships/image" Target="../media/image10100.png"/><Relationship Id="rId10" Type="http://schemas.openxmlformats.org/officeDocument/2006/relationships/image" Target="../media/image9970.png"/><Relationship Id="rId19" Type="http://schemas.openxmlformats.org/officeDocument/2006/relationships/customXml" Target="../ink/ink16215.xml"/><Relationship Id="rId31" Type="http://schemas.openxmlformats.org/officeDocument/2006/relationships/customXml" Target="../ink/ink16221.xml"/><Relationship Id="rId4" Type="http://schemas.openxmlformats.org/officeDocument/2006/relationships/image" Target="../media/image9940.png"/><Relationship Id="rId9" Type="http://schemas.openxmlformats.org/officeDocument/2006/relationships/customXml" Target="../ink/ink16210.xml"/><Relationship Id="rId14" Type="http://schemas.openxmlformats.org/officeDocument/2006/relationships/image" Target="../media/image9990.png"/><Relationship Id="rId22" Type="http://schemas.openxmlformats.org/officeDocument/2006/relationships/image" Target="../media/image10030.png"/><Relationship Id="rId27" Type="http://schemas.openxmlformats.org/officeDocument/2006/relationships/customXml" Target="../ink/ink16219.xml"/><Relationship Id="rId30" Type="http://schemas.openxmlformats.org/officeDocument/2006/relationships/image" Target="../media/image10070.png"/><Relationship Id="rId35" Type="http://schemas.openxmlformats.org/officeDocument/2006/relationships/customXml" Target="../ink/ink16223.xml"/><Relationship Id="rId8" Type="http://schemas.openxmlformats.org/officeDocument/2006/relationships/image" Target="../media/image9960.png"/><Relationship Id="rId3" Type="http://schemas.openxmlformats.org/officeDocument/2006/relationships/customXml" Target="../ink/ink16207.xml"/></Relationships>
</file>

<file path=ppt/slides/_rels/slide361.xml.rels><?xml version="1.0" encoding="UTF-8" standalone="yes"?>
<Relationships xmlns="http://schemas.openxmlformats.org/package/2006/relationships"><Relationship Id="rId2" Type="http://schemas.openxmlformats.org/officeDocument/2006/relationships/image" Target="../media/image10130.png"/><Relationship Id="rId1" Type="http://schemas.openxmlformats.org/officeDocument/2006/relationships/slideLayout" Target="../slideLayouts/slideLayout12.xml"/></Relationships>
</file>

<file path=ppt/slides/_rels/slide362.xml.rels><?xml version="1.0" encoding="UTF-8" standalone="yes"?>
<Relationships xmlns="http://schemas.openxmlformats.org/package/2006/relationships"><Relationship Id="rId13" Type="http://schemas.openxmlformats.org/officeDocument/2006/relationships/customXml" Target="../ink/ink16231.xml"/><Relationship Id="rId18" Type="http://schemas.openxmlformats.org/officeDocument/2006/relationships/image" Target="../media/image10013.png"/><Relationship Id="rId26" Type="http://schemas.openxmlformats.org/officeDocument/2006/relationships/image" Target="../media/image10050.png"/><Relationship Id="rId39" Type="http://schemas.openxmlformats.org/officeDocument/2006/relationships/customXml" Target="../ink/ink16244.xml"/><Relationship Id="rId21" Type="http://schemas.openxmlformats.org/officeDocument/2006/relationships/customXml" Target="../ink/ink16235.xml"/><Relationship Id="rId34" Type="http://schemas.openxmlformats.org/officeDocument/2006/relationships/image" Target="../media/image10090.png"/><Relationship Id="rId7" Type="http://schemas.openxmlformats.org/officeDocument/2006/relationships/customXml" Target="../ink/ink16228.xml"/><Relationship Id="rId2" Type="http://schemas.openxmlformats.org/officeDocument/2006/relationships/image" Target="../media/image9930.png"/><Relationship Id="rId16" Type="http://schemas.openxmlformats.org/officeDocument/2006/relationships/image" Target="../media/image10000.png"/><Relationship Id="rId20" Type="http://schemas.openxmlformats.org/officeDocument/2006/relationships/image" Target="../media/image10020.png"/><Relationship Id="rId29" Type="http://schemas.openxmlformats.org/officeDocument/2006/relationships/customXml" Target="../ink/ink16239.xml"/><Relationship Id="rId41" Type="http://schemas.openxmlformats.org/officeDocument/2006/relationships/image" Target="../media/image10140.png"/><Relationship Id="rId1" Type="http://schemas.openxmlformats.org/officeDocument/2006/relationships/slideLayout" Target="../slideLayouts/slideLayout12.xml"/><Relationship Id="rId6" Type="http://schemas.openxmlformats.org/officeDocument/2006/relationships/image" Target="../media/image9950.png"/><Relationship Id="rId11" Type="http://schemas.openxmlformats.org/officeDocument/2006/relationships/customXml" Target="../ink/ink16230.xml"/><Relationship Id="rId24" Type="http://schemas.openxmlformats.org/officeDocument/2006/relationships/image" Target="../media/image10040.png"/><Relationship Id="rId32" Type="http://schemas.openxmlformats.org/officeDocument/2006/relationships/image" Target="../media/image10080.png"/><Relationship Id="rId37" Type="http://schemas.openxmlformats.org/officeDocument/2006/relationships/customXml" Target="../ink/ink16243.xml"/><Relationship Id="rId40" Type="http://schemas.openxmlformats.org/officeDocument/2006/relationships/image" Target="../media/image10120.png"/><Relationship Id="rId5" Type="http://schemas.openxmlformats.org/officeDocument/2006/relationships/customXml" Target="../ink/ink16227.xml"/><Relationship Id="rId15" Type="http://schemas.openxmlformats.org/officeDocument/2006/relationships/customXml" Target="../ink/ink16232.xml"/><Relationship Id="rId23" Type="http://schemas.openxmlformats.org/officeDocument/2006/relationships/customXml" Target="../ink/ink16236.xml"/><Relationship Id="rId28" Type="http://schemas.openxmlformats.org/officeDocument/2006/relationships/image" Target="../media/image10060.png"/><Relationship Id="rId36" Type="http://schemas.openxmlformats.org/officeDocument/2006/relationships/image" Target="../media/image10100.png"/><Relationship Id="rId10" Type="http://schemas.openxmlformats.org/officeDocument/2006/relationships/image" Target="../media/image9970.png"/><Relationship Id="rId19" Type="http://schemas.openxmlformats.org/officeDocument/2006/relationships/customXml" Target="../ink/ink16234.xml"/><Relationship Id="rId31" Type="http://schemas.openxmlformats.org/officeDocument/2006/relationships/customXml" Target="../ink/ink16240.xml"/><Relationship Id="rId4" Type="http://schemas.openxmlformats.org/officeDocument/2006/relationships/image" Target="../media/image9940.png"/><Relationship Id="rId9" Type="http://schemas.openxmlformats.org/officeDocument/2006/relationships/customXml" Target="../ink/ink16229.xml"/><Relationship Id="rId14" Type="http://schemas.openxmlformats.org/officeDocument/2006/relationships/image" Target="../media/image9990.png"/><Relationship Id="rId22" Type="http://schemas.openxmlformats.org/officeDocument/2006/relationships/image" Target="../media/image10030.png"/><Relationship Id="rId27" Type="http://schemas.openxmlformats.org/officeDocument/2006/relationships/customXml" Target="../ink/ink16238.xml"/><Relationship Id="rId30" Type="http://schemas.openxmlformats.org/officeDocument/2006/relationships/image" Target="../media/image10070.png"/><Relationship Id="rId35" Type="http://schemas.openxmlformats.org/officeDocument/2006/relationships/customXml" Target="../ink/ink16242.xml"/><Relationship Id="rId8" Type="http://schemas.openxmlformats.org/officeDocument/2006/relationships/image" Target="../media/image9960.png"/><Relationship Id="rId3" Type="http://schemas.openxmlformats.org/officeDocument/2006/relationships/customXml" Target="../ink/ink16226.xml"/><Relationship Id="rId12" Type="http://schemas.openxmlformats.org/officeDocument/2006/relationships/image" Target="../media/image9980.png"/><Relationship Id="rId17" Type="http://schemas.openxmlformats.org/officeDocument/2006/relationships/customXml" Target="../ink/ink16233.xml"/><Relationship Id="rId25" Type="http://schemas.openxmlformats.org/officeDocument/2006/relationships/customXml" Target="../ink/ink16237.xml"/><Relationship Id="rId33" Type="http://schemas.openxmlformats.org/officeDocument/2006/relationships/customXml" Target="../ink/ink16241.xml"/><Relationship Id="rId38" Type="http://schemas.openxmlformats.org/officeDocument/2006/relationships/image" Target="../media/image10112.png"/></Relationships>
</file>

<file path=ppt/slides/_rels/slide363.xml.rels><?xml version="1.0" encoding="UTF-8" standalone="yes"?>
<Relationships xmlns="http://schemas.openxmlformats.org/package/2006/relationships"><Relationship Id="rId13" Type="http://schemas.openxmlformats.org/officeDocument/2006/relationships/customXml" Target="../ink/ink16250.xml"/><Relationship Id="rId18" Type="http://schemas.openxmlformats.org/officeDocument/2006/relationships/image" Target="../media/image10230.png"/><Relationship Id="rId26" Type="http://schemas.openxmlformats.org/officeDocument/2006/relationships/image" Target="../media/image10271.png"/><Relationship Id="rId39" Type="http://schemas.openxmlformats.org/officeDocument/2006/relationships/customXml" Target="../ink/ink16263.xml"/><Relationship Id="rId21" Type="http://schemas.openxmlformats.org/officeDocument/2006/relationships/customXml" Target="../ink/ink16254.xml"/><Relationship Id="rId34" Type="http://schemas.openxmlformats.org/officeDocument/2006/relationships/image" Target="../media/image10313.png"/><Relationship Id="rId42" Type="http://schemas.openxmlformats.org/officeDocument/2006/relationships/image" Target="../media/image10351.png"/><Relationship Id="rId47" Type="http://schemas.openxmlformats.org/officeDocument/2006/relationships/customXml" Target="../ink/ink16267.xml"/><Relationship Id="rId50" Type="http://schemas.openxmlformats.org/officeDocument/2006/relationships/image" Target="../media/image10391.png"/><Relationship Id="rId55" Type="http://schemas.openxmlformats.org/officeDocument/2006/relationships/customXml" Target="../ink/ink16271.xml"/><Relationship Id="rId7" Type="http://schemas.openxmlformats.org/officeDocument/2006/relationships/customXml" Target="../ink/ink16247.xml"/><Relationship Id="rId2" Type="http://schemas.openxmlformats.org/officeDocument/2006/relationships/image" Target="../media/image10150.png"/><Relationship Id="rId16" Type="http://schemas.openxmlformats.org/officeDocument/2006/relationships/image" Target="../media/image10220.png"/><Relationship Id="rId29" Type="http://schemas.openxmlformats.org/officeDocument/2006/relationships/customXml" Target="../ink/ink16258.xml"/><Relationship Id="rId11" Type="http://schemas.openxmlformats.org/officeDocument/2006/relationships/customXml" Target="../ink/ink16249.xml"/><Relationship Id="rId24" Type="http://schemas.openxmlformats.org/officeDocument/2006/relationships/image" Target="../media/image10261.png"/><Relationship Id="rId32" Type="http://schemas.openxmlformats.org/officeDocument/2006/relationships/image" Target="../media/image10301.png"/><Relationship Id="rId37" Type="http://schemas.openxmlformats.org/officeDocument/2006/relationships/customXml" Target="../ink/ink16262.xml"/><Relationship Id="rId40" Type="http://schemas.openxmlformats.org/officeDocument/2006/relationships/image" Target="../media/image10341.png"/><Relationship Id="rId45" Type="http://schemas.openxmlformats.org/officeDocument/2006/relationships/customXml" Target="../ink/ink16266.xml"/><Relationship Id="rId53" Type="http://schemas.openxmlformats.org/officeDocument/2006/relationships/customXml" Target="../ink/ink16270.xml"/><Relationship Id="rId58" Type="http://schemas.openxmlformats.org/officeDocument/2006/relationships/image" Target="../media/image1043.png"/><Relationship Id="rId5" Type="http://schemas.openxmlformats.org/officeDocument/2006/relationships/customXml" Target="../ink/ink16246.xml"/><Relationship Id="rId19" Type="http://schemas.openxmlformats.org/officeDocument/2006/relationships/customXml" Target="../ink/ink16253.xml"/><Relationship Id="rId4" Type="http://schemas.openxmlformats.org/officeDocument/2006/relationships/image" Target="../media/image10160.png"/><Relationship Id="rId9" Type="http://schemas.openxmlformats.org/officeDocument/2006/relationships/customXml" Target="../ink/ink16248.xml"/><Relationship Id="rId14" Type="http://schemas.openxmlformats.org/officeDocument/2006/relationships/image" Target="../media/image10212.png"/><Relationship Id="rId22" Type="http://schemas.openxmlformats.org/officeDocument/2006/relationships/image" Target="../media/image10250.png"/><Relationship Id="rId27" Type="http://schemas.openxmlformats.org/officeDocument/2006/relationships/customXml" Target="../ink/ink16257.xml"/><Relationship Id="rId30" Type="http://schemas.openxmlformats.org/officeDocument/2006/relationships/image" Target="../media/image10291.png"/><Relationship Id="rId35" Type="http://schemas.openxmlformats.org/officeDocument/2006/relationships/customXml" Target="../ink/ink16261.xml"/><Relationship Id="rId43" Type="http://schemas.openxmlformats.org/officeDocument/2006/relationships/customXml" Target="../ink/ink16265.xml"/><Relationship Id="rId48" Type="http://schemas.openxmlformats.org/officeDocument/2006/relationships/image" Target="../media/image10381.png"/><Relationship Id="rId56" Type="http://schemas.openxmlformats.org/officeDocument/2006/relationships/image" Target="../media/image1042.png"/><Relationship Id="rId8" Type="http://schemas.openxmlformats.org/officeDocument/2006/relationships/image" Target="../media/image10180.png"/><Relationship Id="rId51" Type="http://schemas.openxmlformats.org/officeDocument/2006/relationships/customXml" Target="../ink/ink16269.xml"/><Relationship Id="rId3" Type="http://schemas.openxmlformats.org/officeDocument/2006/relationships/customXml" Target="../ink/ink16245.xml"/><Relationship Id="rId12" Type="http://schemas.openxmlformats.org/officeDocument/2006/relationships/image" Target="../media/image10200.png"/><Relationship Id="rId17" Type="http://schemas.openxmlformats.org/officeDocument/2006/relationships/customXml" Target="../ink/ink16252.xml"/><Relationship Id="rId25" Type="http://schemas.openxmlformats.org/officeDocument/2006/relationships/customXml" Target="../ink/ink16256.xml"/><Relationship Id="rId33" Type="http://schemas.openxmlformats.org/officeDocument/2006/relationships/customXml" Target="../ink/ink16260.xml"/><Relationship Id="rId38" Type="http://schemas.openxmlformats.org/officeDocument/2006/relationships/image" Target="../media/image10331.png"/><Relationship Id="rId46" Type="http://schemas.openxmlformats.org/officeDocument/2006/relationships/image" Target="../media/image10371.png"/><Relationship Id="rId20" Type="http://schemas.openxmlformats.org/officeDocument/2006/relationships/image" Target="../media/image10240.png"/><Relationship Id="rId41" Type="http://schemas.openxmlformats.org/officeDocument/2006/relationships/customXml" Target="../ink/ink16264.xml"/><Relationship Id="rId54" Type="http://schemas.openxmlformats.org/officeDocument/2006/relationships/image" Target="../media/image10413.png"/><Relationship Id="rId1" Type="http://schemas.openxmlformats.org/officeDocument/2006/relationships/slideLayout" Target="../slideLayouts/slideLayout12.xml"/><Relationship Id="rId6" Type="http://schemas.openxmlformats.org/officeDocument/2006/relationships/image" Target="../media/image10170.png"/><Relationship Id="rId15" Type="http://schemas.openxmlformats.org/officeDocument/2006/relationships/customXml" Target="../ink/ink16251.xml"/><Relationship Id="rId23" Type="http://schemas.openxmlformats.org/officeDocument/2006/relationships/customXml" Target="../ink/ink16255.xml"/><Relationship Id="rId28" Type="http://schemas.openxmlformats.org/officeDocument/2006/relationships/image" Target="../media/image10281.png"/><Relationship Id="rId36" Type="http://schemas.openxmlformats.org/officeDocument/2006/relationships/image" Target="../media/image10321.png"/><Relationship Id="rId49" Type="http://schemas.openxmlformats.org/officeDocument/2006/relationships/customXml" Target="../ink/ink16268.xml"/><Relationship Id="rId57" Type="http://schemas.openxmlformats.org/officeDocument/2006/relationships/customXml" Target="../ink/ink16272.xml"/><Relationship Id="rId10" Type="http://schemas.openxmlformats.org/officeDocument/2006/relationships/image" Target="../media/image10190.png"/><Relationship Id="rId31" Type="http://schemas.openxmlformats.org/officeDocument/2006/relationships/customXml" Target="../ink/ink16259.xml"/><Relationship Id="rId44" Type="http://schemas.openxmlformats.org/officeDocument/2006/relationships/image" Target="../media/image10361.png"/><Relationship Id="rId52" Type="http://schemas.openxmlformats.org/officeDocument/2006/relationships/image" Target="../media/image10401.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6.xml.rels><?xml version="1.0" encoding="UTF-8" standalone="yes"?>
<Relationships xmlns="http://schemas.openxmlformats.org/package/2006/relationships"><Relationship Id="rId3" Type="http://schemas.openxmlformats.org/officeDocument/2006/relationships/image" Target="../media/image1044.png"/><Relationship Id="rId2" Type="http://schemas.openxmlformats.org/officeDocument/2006/relationships/image" Target="../media/image22520.png"/><Relationship Id="rId1" Type="http://schemas.openxmlformats.org/officeDocument/2006/relationships/slideLayout" Target="../slideLayouts/slideLayout12.xml"/></Relationships>
</file>

<file path=ppt/slides/_rels/slide367.xml.rels><?xml version="1.0" encoding="UTF-8" standalone="yes"?>
<Relationships xmlns="http://schemas.openxmlformats.org/package/2006/relationships"><Relationship Id="rId8" Type="http://schemas.openxmlformats.org/officeDocument/2006/relationships/customXml" Target="../ink/ink16275.xml"/><Relationship Id="rId13" Type="http://schemas.openxmlformats.org/officeDocument/2006/relationships/image" Target="../media/image22580.png"/><Relationship Id="rId18" Type="http://schemas.openxmlformats.org/officeDocument/2006/relationships/customXml" Target="../ink/ink16280.xml"/><Relationship Id="rId3" Type="http://schemas.openxmlformats.org/officeDocument/2006/relationships/image" Target="../media/image1044.png"/><Relationship Id="rId7" Type="http://schemas.openxmlformats.org/officeDocument/2006/relationships/image" Target="../media/image22550.png"/><Relationship Id="rId12" Type="http://schemas.openxmlformats.org/officeDocument/2006/relationships/customXml" Target="../ink/ink16277.xml"/><Relationship Id="rId17" Type="http://schemas.openxmlformats.org/officeDocument/2006/relationships/image" Target="../media/image22600.png"/><Relationship Id="rId2" Type="http://schemas.openxmlformats.org/officeDocument/2006/relationships/image" Target="../media/image22520.png"/><Relationship Id="rId16" Type="http://schemas.openxmlformats.org/officeDocument/2006/relationships/customXml" Target="../ink/ink16279.xml"/><Relationship Id="rId1" Type="http://schemas.openxmlformats.org/officeDocument/2006/relationships/slideLayout" Target="../slideLayouts/slideLayout12.xml"/><Relationship Id="rId6" Type="http://schemas.openxmlformats.org/officeDocument/2006/relationships/customXml" Target="../ink/ink16274.xml"/><Relationship Id="rId11" Type="http://schemas.openxmlformats.org/officeDocument/2006/relationships/image" Target="../media/image22570.png"/><Relationship Id="rId5" Type="http://schemas.openxmlformats.org/officeDocument/2006/relationships/image" Target="../media/image22540.png"/><Relationship Id="rId15" Type="http://schemas.openxmlformats.org/officeDocument/2006/relationships/image" Target="../media/image22590.png"/><Relationship Id="rId10" Type="http://schemas.openxmlformats.org/officeDocument/2006/relationships/customXml" Target="../ink/ink16276.xml"/><Relationship Id="rId19" Type="http://schemas.openxmlformats.org/officeDocument/2006/relationships/image" Target="../media/image22612.png"/><Relationship Id="rId4" Type="http://schemas.openxmlformats.org/officeDocument/2006/relationships/customXml" Target="../ink/ink16273.xml"/><Relationship Id="rId9" Type="http://schemas.openxmlformats.org/officeDocument/2006/relationships/image" Target="../media/image22560.png"/><Relationship Id="rId14" Type="http://schemas.openxmlformats.org/officeDocument/2006/relationships/customXml" Target="../ink/ink16278.xml"/></Relationships>
</file>

<file path=ppt/slides/_rels/slide368.xml.rels><?xml version="1.0" encoding="UTF-8" standalone="yes"?>
<Relationships xmlns="http://schemas.openxmlformats.org/package/2006/relationships"><Relationship Id="rId13" Type="http://schemas.openxmlformats.org/officeDocument/2006/relationships/image" Target="../media/image22580.png"/><Relationship Id="rId18" Type="http://schemas.openxmlformats.org/officeDocument/2006/relationships/customXml" Target="../ink/ink16288.xml"/><Relationship Id="rId26" Type="http://schemas.openxmlformats.org/officeDocument/2006/relationships/customXml" Target="../ink/ink16292.xml"/><Relationship Id="rId39" Type="http://schemas.openxmlformats.org/officeDocument/2006/relationships/image" Target="../media/image2271.png"/><Relationship Id="rId21" Type="http://schemas.openxmlformats.org/officeDocument/2006/relationships/image" Target="../media/image22620.png"/><Relationship Id="rId34" Type="http://schemas.openxmlformats.org/officeDocument/2006/relationships/customXml" Target="../ink/ink16296.xml"/><Relationship Id="rId7" Type="http://schemas.openxmlformats.org/officeDocument/2006/relationships/image" Target="../media/image22550.png"/><Relationship Id="rId2" Type="http://schemas.openxmlformats.org/officeDocument/2006/relationships/image" Target="../media/image22520.png"/><Relationship Id="rId16" Type="http://schemas.openxmlformats.org/officeDocument/2006/relationships/customXml" Target="../ink/ink16287.xml"/><Relationship Id="rId20" Type="http://schemas.openxmlformats.org/officeDocument/2006/relationships/customXml" Target="../ink/ink16289.xml"/><Relationship Id="rId29" Type="http://schemas.openxmlformats.org/officeDocument/2006/relationships/image" Target="../media/image22660.png"/><Relationship Id="rId41" Type="http://schemas.openxmlformats.org/officeDocument/2006/relationships/image" Target="../media/image22720.png"/><Relationship Id="rId1" Type="http://schemas.openxmlformats.org/officeDocument/2006/relationships/slideLayout" Target="../slideLayouts/slideLayout12.xml"/><Relationship Id="rId6" Type="http://schemas.openxmlformats.org/officeDocument/2006/relationships/customXml" Target="../ink/ink16282.xml"/><Relationship Id="rId11" Type="http://schemas.openxmlformats.org/officeDocument/2006/relationships/image" Target="../media/image22570.png"/><Relationship Id="rId24" Type="http://schemas.openxmlformats.org/officeDocument/2006/relationships/customXml" Target="../ink/ink16291.xml"/><Relationship Id="rId32" Type="http://schemas.openxmlformats.org/officeDocument/2006/relationships/customXml" Target="../ink/ink16295.xml"/><Relationship Id="rId37" Type="http://schemas.openxmlformats.org/officeDocument/2006/relationships/image" Target="../media/image2270.png"/><Relationship Id="rId40" Type="http://schemas.openxmlformats.org/officeDocument/2006/relationships/customXml" Target="../ink/ink16299.xml"/><Relationship Id="rId5" Type="http://schemas.openxmlformats.org/officeDocument/2006/relationships/image" Target="../media/image22540.png"/><Relationship Id="rId15" Type="http://schemas.openxmlformats.org/officeDocument/2006/relationships/image" Target="../media/image22590.png"/><Relationship Id="rId23" Type="http://schemas.openxmlformats.org/officeDocument/2006/relationships/image" Target="../media/image22630.png"/><Relationship Id="rId28" Type="http://schemas.openxmlformats.org/officeDocument/2006/relationships/customXml" Target="../ink/ink16293.xml"/><Relationship Id="rId36" Type="http://schemas.openxmlformats.org/officeDocument/2006/relationships/customXml" Target="../ink/ink16297.xml"/><Relationship Id="rId10" Type="http://schemas.openxmlformats.org/officeDocument/2006/relationships/customXml" Target="../ink/ink16284.xml"/><Relationship Id="rId19" Type="http://schemas.openxmlformats.org/officeDocument/2006/relationships/image" Target="../media/image22612.png"/><Relationship Id="rId31" Type="http://schemas.openxmlformats.org/officeDocument/2006/relationships/image" Target="../media/image22670.png"/><Relationship Id="rId4" Type="http://schemas.openxmlformats.org/officeDocument/2006/relationships/customXml" Target="../ink/ink16281.xml"/><Relationship Id="rId9" Type="http://schemas.openxmlformats.org/officeDocument/2006/relationships/image" Target="../media/image22560.png"/><Relationship Id="rId14" Type="http://schemas.openxmlformats.org/officeDocument/2006/relationships/customXml" Target="../ink/ink16286.xml"/><Relationship Id="rId22" Type="http://schemas.openxmlformats.org/officeDocument/2006/relationships/customXml" Target="../ink/ink16290.xml"/><Relationship Id="rId27" Type="http://schemas.openxmlformats.org/officeDocument/2006/relationships/image" Target="../media/image22650.png"/><Relationship Id="rId30" Type="http://schemas.openxmlformats.org/officeDocument/2006/relationships/customXml" Target="../ink/ink16294.xml"/><Relationship Id="rId35" Type="http://schemas.openxmlformats.org/officeDocument/2006/relationships/image" Target="../media/image22690.png"/><Relationship Id="rId8" Type="http://schemas.openxmlformats.org/officeDocument/2006/relationships/customXml" Target="../ink/ink16283.xml"/><Relationship Id="rId3" Type="http://schemas.openxmlformats.org/officeDocument/2006/relationships/image" Target="../media/image1044.png"/><Relationship Id="rId12" Type="http://schemas.openxmlformats.org/officeDocument/2006/relationships/customXml" Target="../ink/ink16285.xml"/><Relationship Id="rId17" Type="http://schemas.openxmlformats.org/officeDocument/2006/relationships/image" Target="../media/image22600.png"/><Relationship Id="rId25" Type="http://schemas.openxmlformats.org/officeDocument/2006/relationships/image" Target="../media/image22640.png"/><Relationship Id="rId33" Type="http://schemas.openxmlformats.org/officeDocument/2006/relationships/image" Target="../media/image22680.png"/><Relationship Id="rId38" Type="http://schemas.openxmlformats.org/officeDocument/2006/relationships/customXml" Target="../ink/ink16298.xml"/></Relationships>
</file>

<file path=ppt/slides/_rels/slide369.xml.rels><?xml version="1.0" encoding="UTF-8" standalone="yes"?>
<Relationships xmlns="http://schemas.openxmlformats.org/package/2006/relationships"><Relationship Id="rId13" Type="http://schemas.openxmlformats.org/officeDocument/2006/relationships/image" Target="../media/image22580.png"/><Relationship Id="rId18" Type="http://schemas.openxmlformats.org/officeDocument/2006/relationships/customXml" Target="../ink/ink16307.xml"/><Relationship Id="rId26" Type="http://schemas.openxmlformats.org/officeDocument/2006/relationships/customXml" Target="../ink/ink16311.xml"/><Relationship Id="rId39" Type="http://schemas.openxmlformats.org/officeDocument/2006/relationships/image" Target="../media/image2271.png"/><Relationship Id="rId21" Type="http://schemas.openxmlformats.org/officeDocument/2006/relationships/image" Target="../media/image22620.png"/><Relationship Id="rId34" Type="http://schemas.openxmlformats.org/officeDocument/2006/relationships/customXml" Target="../ink/ink16315.xml"/><Relationship Id="rId42" Type="http://schemas.openxmlformats.org/officeDocument/2006/relationships/customXml" Target="../ink/ink16319.xml"/><Relationship Id="rId47" Type="http://schemas.openxmlformats.org/officeDocument/2006/relationships/image" Target="../media/image22750.png"/><Relationship Id="rId50" Type="http://schemas.openxmlformats.org/officeDocument/2006/relationships/customXml" Target="../ink/ink16323.xml"/><Relationship Id="rId55" Type="http://schemas.openxmlformats.org/officeDocument/2006/relationships/image" Target="../media/image22790.png"/><Relationship Id="rId63" Type="http://schemas.openxmlformats.org/officeDocument/2006/relationships/image" Target="../media/image22830.png"/><Relationship Id="rId7" Type="http://schemas.openxmlformats.org/officeDocument/2006/relationships/image" Target="../media/image22550.png"/><Relationship Id="rId2" Type="http://schemas.openxmlformats.org/officeDocument/2006/relationships/image" Target="../media/image22520.png"/><Relationship Id="rId16" Type="http://schemas.openxmlformats.org/officeDocument/2006/relationships/customXml" Target="../ink/ink16306.xml"/><Relationship Id="rId29" Type="http://schemas.openxmlformats.org/officeDocument/2006/relationships/image" Target="../media/image22660.png"/><Relationship Id="rId11" Type="http://schemas.openxmlformats.org/officeDocument/2006/relationships/image" Target="../media/image22570.png"/><Relationship Id="rId24" Type="http://schemas.openxmlformats.org/officeDocument/2006/relationships/customXml" Target="../ink/ink16310.xml"/><Relationship Id="rId32" Type="http://schemas.openxmlformats.org/officeDocument/2006/relationships/customXml" Target="../ink/ink16314.xml"/><Relationship Id="rId37" Type="http://schemas.openxmlformats.org/officeDocument/2006/relationships/image" Target="../media/image2270.png"/><Relationship Id="rId40" Type="http://schemas.openxmlformats.org/officeDocument/2006/relationships/customXml" Target="../ink/ink16318.xml"/><Relationship Id="rId45" Type="http://schemas.openxmlformats.org/officeDocument/2006/relationships/image" Target="../media/image22740.png"/><Relationship Id="rId53" Type="http://schemas.openxmlformats.org/officeDocument/2006/relationships/image" Target="../media/image22780.png"/><Relationship Id="rId58" Type="http://schemas.openxmlformats.org/officeDocument/2006/relationships/customXml" Target="../ink/ink16327.xml"/><Relationship Id="rId5" Type="http://schemas.openxmlformats.org/officeDocument/2006/relationships/image" Target="../media/image22540.png"/><Relationship Id="rId61" Type="http://schemas.openxmlformats.org/officeDocument/2006/relationships/image" Target="../media/image22820.png"/><Relationship Id="rId19" Type="http://schemas.openxmlformats.org/officeDocument/2006/relationships/image" Target="../media/image22612.png"/><Relationship Id="rId14" Type="http://schemas.openxmlformats.org/officeDocument/2006/relationships/customXml" Target="../ink/ink16305.xml"/><Relationship Id="rId22" Type="http://schemas.openxmlformats.org/officeDocument/2006/relationships/customXml" Target="../ink/ink16309.xml"/><Relationship Id="rId27" Type="http://schemas.openxmlformats.org/officeDocument/2006/relationships/image" Target="../media/image22650.png"/><Relationship Id="rId30" Type="http://schemas.openxmlformats.org/officeDocument/2006/relationships/customXml" Target="../ink/ink16313.xml"/><Relationship Id="rId35" Type="http://schemas.openxmlformats.org/officeDocument/2006/relationships/image" Target="../media/image22690.png"/><Relationship Id="rId43" Type="http://schemas.openxmlformats.org/officeDocument/2006/relationships/image" Target="../media/image22730.png"/><Relationship Id="rId48" Type="http://schemas.openxmlformats.org/officeDocument/2006/relationships/customXml" Target="../ink/ink16322.xml"/><Relationship Id="rId56" Type="http://schemas.openxmlformats.org/officeDocument/2006/relationships/customXml" Target="../ink/ink16326.xml"/><Relationship Id="rId8" Type="http://schemas.openxmlformats.org/officeDocument/2006/relationships/customXml" Target="../ink/ink16302.xml"/><Relationship Id="rId51" Type="http://schemas.openxmlformats.org/officeDocument/2006/relationships/image" Target="../media/image22770.png"/><Relationship Id="rId3" Type="http://schemas.openxmlformats.org/officeDocument/2006/relationships/image" Target="../media/image1044.png"/><Relationship Id="rId12" Type="http://schemas.openxmlformats.org/officeDocument/2006/relationships/customXml" Target="../ink/ink16304.xml"/><Relationship Id="rId17" Type="http://schemas.openxmlformats.org/officeDocument/2006/relationships/image" Target="../media/image22600.png"/><Relationship Id="rId25" Type="http://schemas.openxmlformats.org/officeDocument/2006/relationships/image" Target="../media/image22640.png"/><Relationship Id="rId33" Type="http://schemas.openxmlformats.org/officeDocument/2006/relationships/image" Target="../media/image22680.png"/><Relationship Id="rId38" Type="http://schemas.openxmlformats.org/officeDocument/2006/relationships/customXml" Target="../ink/ink16317.xml"/><Relationship Id="rId46" Type="http://schemas.openxmlformats.org/officeDocument/2006/relationships/customXml" Target="../ink/ink16321.xml"/><Relationship Id="rId59" Type="http://schemas.openxmlformats.org/officeDocument/2006/relationships/image" Target="../media/image22812.png"/><Relationship Id="rId20" Type="http://schemas.openxmlformats.org/officeDocument/2006/relationships/customXml" Target="../ink/ink16308.xml"/><Relationship Id="rId41" Type="http://schemas.openxmlformats.org/officeDocument/2006/relationships/image" Target="../media/image22720.png"/><Relationship Id="rId54" Type="http://schemas.openxmlformats.org/officeDocument/2006/relationships/customXml" Target="../ink/ink16325.xml"/><Relationship Id="rId62" Type="http://schemas.openxmlformats.org/officeDocument/2006/relationships/customXml" Target="../ink/ink16329.xml"/><Relationship Id="rId1" Type="http://schemas.openxmlformats.org/officeDocument/2006/relationships/slideLayout" Target="../slideLayouts/slideLayout12.xml"/><Relationship Id="rId6" Type="http://schemas.openxmlformats.org/officeDocument/2006/relationships/customXml" Target="../ink/ink16301.xml"/><Relationship Id="rId15" Type="http://schemas.openxmlformats.org/officeDocument/2006/relationships/image" Target="../media/image22590.png"/><Relationship Id="rId23" Type="http://schemas.openxmlformats.org/officeDocument/2006/relationships/image" Target="../media/image22630.png"/><Relationship Id="rId28" Type="http://schemas.openxmlformats.org/officeDocument/2006/relationships/customXml" Target="../ink/ink16312.xml"/><Relationship Id="rId36" Type="http://schemas.openxmlformats.org/officeDocument/2006/relationships/customXml" Target="../ink/ink16316.xml"/><Relationship Id="rId49" Type="http://schemas.openxmlformats.org/officeDocument/2006/relationships/image" Target="../media/image22760.png"/><Relationship Id="rId57" Type="http://schemas.openxmlformats.org/officeDocument/2006/relationships/image" Target="../media/image22800.png"/><Relationship Id="rId10" Type="http://schemas.openxmlformats.org/officeDocument/2006/relationships/customXml" Target="../ink/ink16303.xml"/><Relationship Id="rId31" Type="http://schemas.openxmlformats.org/officeDocument/2006/relationships/image" Target="../media/image22670.png"/><Relationship Id="rId44" Type="http://schemas.openxmlformats.org/officeDocument/2006/relationships/customXml" Target="../ink/ink16320.xml"/><Relationship Id="rId52" Type="http://schemas.openxmlformats.org/officeDocument/2006/relationships/customXml" Target="../ink/ink16324.xml"/><Relationship Id="rId60" Type="http://schemas.openxmlformats.org/officeDocument/2006/relationships/customXml" Target="../ink/ink16328.xml"/><Relationship Id="rId4" Type="http://schemas.openxmlformats.org/officeDocument/2006/relationships/customXml" Target="../ink/ink16300.xml"/><Relationship Id="rId9" Type="http://schemas.openxmlformats.org/officeDocument/2006/relationships/image" Target="../media/image22560.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0.xml.rels><?xml version="1.0" encoding="UTF-8" standalone="yes"?>
<Relationships xmlns="http://schemas.openxmlformats.org/package/2006/relationships"><Relationship Id="rId26" Type="http://schemas.openxmlformats.org/officeDocument/2006/relationships/customXml" Target="../ink/ink16341.xml"/><Relationship Id="rId21" Type="http://schemas.openxmlformats.org/officeDocument/2006/relationships/image" Target="../media/image22620.png"/><Relationship Id="rId42" Type="http://schemas.openxmlformats.org/officeDocument/2006/relationships/customXml" Target="../ink/ink16349.xml"/><Relationship Id="rId47" Type="http://schemas.openxmlformats.org/officeDocument/2006/relationships/image" Target="../media/image22750.png"/><Relationship Id="rId63" Type="http://schemas.openxmlformats.org/officeDocument/2006/relationships/image" Target="../media/image22830.png"/><Relationship Id="rId68" Type="http://schemas.openxmlformats.org/officeDocument/2006/relationships/customXml" Target="../ink/ink16362.xml"/><Relationship Id="rId2" Type="http://schemas.openxmlformats.org/officeDocument/2006/relationships/image" Target="../media/image22840.png"/><Relationship Id="rId16" Type="http://schemas.openxmlformats.org/officeDocument/2006/relationships/customXml" Target="../ink/ink16336.xml"/><Relationship Id="rId29" Type="http://schemas.openxmlformats.org/officeDocument/2006/relationships/image" Target="../media/image22660.png"/><Relationship Id="rId11" Type="http://schemas.openxmlformats.org/officeDocument/2006/relationships/image" Target="../media/image22570.png"/><Relationship Id="rId24" Type="http://schemas.openxmlformats.org/officeDocument/2006/relationships/customXml" Target="../ink/ink16340.xml"/><Relationship Id="rId32" Type="http://schemas.openxmlformats.org/officeDocument/2006/relationships/customXml" Target="../ink/ink16344.xml"/><Relationship Id="rId37" Type="http://schemas.openxmlformats.org/officeDocument/2006/relationships/image" Target="../media/image2270.png"/><Relationship Id="rId40" Type="http://schemas.openxmlformats.org/officeDocument/2006/relationships/customXml" Target="../ink/ink16348.xml"/><Relationship Id="rId45" Type="http://schemas.openxmlformats.org/officeDocument/2006/relationships/image" Target="../media/image22740.png"/><Relationship Id="rId53" Type="http://schemas.openxmlformats.org/officeDocument/2006/relationships/image" Target="../media/image22780.png"/><Relationship Id="rId58" Type="http://schemas.openxmlformats.org/officeDocument/2006/relationships/customXml" Target="../ink/ink16357.xml"/><Relationship Id="rId66" Type="http://schemas.openxmlformats.org/officeDocument/2006/relationships/customXml" Target="../ink/ink16361.xml"/><Relationship Id="rId74" Type="http://schemas.openxmlformats.org/officeDocument/2006/relationships/customXml" Target="../ink/ink16365.xml"/><Relationship Id="rId5" Type="http://schemas.openxmlformats.org/officeDocument/2006/relationships/image" Target="../media/image22540.png"/><Relationship Id="rId61" Type="http://schemas.openxmlformats.org/officeDocument/2006/relationships/image" Target="../media/image22820.png"/><Relationship Id="rId19" Type="http://schemas.openxmlformats.org/officeDocument/2006/relationships/image" Target="../media/image22612.png"/><Relationship Id="rId14" Type="http://schemas.openxmlformats.org/officeDocument/2006/relationships/customXml" Target="../ink/ink16335.xml"/><Relationship Id="rId22" Type="http://schemas.openxmlformats.org/officeDocument/2006/relationships/customXml" Target="../ink/ink16339.xml"/><Relationship Id="rId27" Type="http://schemas.openxmlformats.org/officeDocument/2006/relationships/image" Target="../media/image22650.png"/><Relationship Id="rId30" Type="http://schemas.openxmlformats.org/officeDocument/2006/relationships/customXml" Target="../ink/ink16343.xml"/><Relationship Id="rId35" Type="http://schemas.openxmlformats.org/officeDocument/2006/relationships/image" Target="../media/image22690.png"/><Relationship Id="rId43" Type="http://schemas.openxmlformats.org/officeDocument/2006/relationships/image" Target="../media/image22730.png"/><Relationship Id="rId48" Type="http://schemas.openxmlformats.org/officeDocument/2006/relationships/customXml" Target="../ink/ink16352.xml"/><Relationship Id="rId56" Type="http://schemas.openxmlformats.org/officeDocument/2006/relationships/customXml" Target="../ink/ink16356.xml"/><Relationship Id="rId64" Type="http://schemas.openxmlformats.org/officeDocument/2006/relationships/customXml" Target="../ink/ink16360.xml"/><Relationship Id="rId69" Type="http://schemas.openxmlformats.org/officeDocument/2006/relationships/image" Target="../media/image22870.png"/><Relationship Id="rId8" Type="http://schemas.openxmlformats.org/officeDocument/2006/relationships/customXml" Target="../ink/ink16332.xml"/><Relationship Id="rId51" Type="http://schemas.openxmlformats.org/officeDocument/2006/relationships/image" Target="../media/image22770.png"/><Relationship Id="rId72" Type="http://schemas.openxmlformats.org/officeDocument/2006/relationships/customXml" Target="../ink/ink16364.xml"/><Relationship Id="rId3" Type="http://schemas.openxmlformats.org/officeDocument/2006/relationships/image" Target="../media/image1044.png"/><Relationship Id="rId12" Type="http://schemas.openxmlformats.org/officeDocument/2006/relationships/customXml" Target="../ink/ink16334.xml"/><Relationship Id="rId17" Type="http://schemas.openxmlformats.org/officeDocument/2006/relationships/image" Target="../media/image22600.png"/><Relationship Id="rId25" Type="http://schemas.openxmlformats.org/officeDocument/2006/relationships/image" Target="../media/image22640.png"/><Relationship Id="rId33" Type="http://schemas.openxmlformats.org/officeDocument/2006/relationships/image" Target="../media/image22680.png"/><Relationship Id="rId38" Type="http://schemas.openxmlformats.org/officeDocument/2006/relationships/customXml" Target="../ink/ink16347.xml"/><Relationship Id="rId46" Type="http://schemas.openxmlformats.org/officeDocument/2006/relationships/customXml" Target="../ink/ink16351.xml"/><Relationship Id="rId59" Type="http://schemas.openxmlformats.org/officeDocument/2006/relationships/image" Target="../media/image22812.png"/><Relationship Id="rId67" Type="http://schemas.openxmlformats.org/officeDocument/2006/relationships/image" Target="../media/image22860.png"/><Relationship Id="rId20" Type="http://schemas.openxmlformats.org/officeDocument/2006/relationships/customXml" Target="../ink/ink16338.xml"/><Relationship Id="rId41" Type="http://schemas.openxmlformats.org/officeDocument/2006/relationships/image" Target="../media/image22720.png"/><Relationship Id="rId54" Type="http://schemas.openxmlformats.org/officeDocument/2006/relationships/customXml" Target="../ink/ink16355.xml"/><Relationship Id="rId62" Type="http://schemas.openxmlformats.org/officeDocument/2006/relationships/customXml" Target="../ink/ink16359.xml"/><Relationship Id="rId70" Type="http://schemas.openxmlformats.org/officeDocument/2006/relationships/customXml" Target="../ink/ink16363.xml"/><Relationship Id="rId75" Type="http://schemas.openxmlformats.org/officeDocument/2006/relationships/image" Target="../media/image22900.png"/><Relationship Id="rId1" Type="http://schemas.openxmlformats.org/officeDocument/2006/relationships/slideLayout" Target="../slideLayouts/slideLayout12.xml"/><Relationship Id="rId6" Type="http://schemas.openxmlformats.org/officeDocument/2006/relationships/customXml" Target="../ink/ink16331.xml"/><Relationship Id="rId15" Type="http://schemas.openxmlformats.org/officeDocument/2006/relationships/image" Target="../media/image22590.png"/><Relationship Id="rId23" Type="http://schemas.openxmlformats.org/officeDocument/2006/relationships/image" Target="../media/image22630.png"/><Relationship Id="rId28" Type="http://schemas.openxmlformats.org/officeDocument/2006/relationships/customXml" Target="../ink/ink16342.xml"/><Relationship Id="rId36" Type="http://schemas.openxmlformats.org/officeDocument/2006/relationships/customXml" Target="../ink/ink16346.xml"/><Relationship Id="rId49" Type="http://schemas.openxmlformats.org/officeDocument/2006/relationships/image" Target="../media/image22760.png"/><Relationship Id="rId57" Type="http://schemas.openxmlformats.org/officeDocument/2006/relationships/image" Target="../media/image22800.png"/><Relationship Id="rId10" Type="http://schemas.openxmlformats.org/officeDocument/2006/relationships/customXml" Target="../ink/ink16333.xml"/><Relationship Id="rId31" Type="http://schemas.openxmlformats.org/officeDocument/2006/relationships/image" Target="../media/image22670.png"/><Relationship Id="rId44" Type="http://schemas.openxmlformats.org/officeDocument/2006/relationships/customXml" Target="../ink/ink16350.xml"/><Relationship Id="rId52" Type="http://schemas.openxmlformats.org/officeDocument/2006/relationships/customXml" Target="../ink/ink16354.xml"/><Relationship Id="rId60" Type="http://schemas.openxmlformats.org/officeDocument/2006/relationships/customXml" Target="../ink/ink16358.xml"/><Relationship Id="rId65" Type="http://schemas.openxmlformats.org/officeDocument/2006/relationships/image" Target="../media/image22850.png"/><Relationship Id="rId73" Type="http://schemas.openxmlformats.org/officeDocument/2006/relationships/image" Target="../media/image22890.png"/><Relationship Id="rId4" Type="http://schemas.openxmlformats.org/officeDocument/2006/relationships/customXml" Target="../ink/ink16330.xml"/><Relationship Id="rId9" Type="http://schemas.openxmlformats.org/officeDocument/2006/relationships/image" Target="../media/image22560.png"/><Relationship Id="rId13" Type="http://schemas.openxmlformats.org/officeDocument/2006/relationships/image" Target="../media/image22580.png"/><Relationship Id="rId18" Type="http://schemas.openxmlformats.org/officeDocument/2006/relationships/customXml" Target="../ink/ink16337.xml"/><Relationship Id="rId39" Type="http://schemas.openxmlformats.org/officeDocument/2006/relationships/image" Target="../media/image2271.png"/><Relationship Id="rId34" Type="http://schemas.openxmlformats.org/officeDocument/2006/relationships/customXml" Target="../ink/ink16345.xml"/><Relationship Id="rId50" Type="http://schemas.openxmlformats.org/officeDocument/2006/relationships/customXml" Target="../ink/ink16353.xml"/><Relationship Id="rId55" Type="http://schemas.openxmlformats.org/officeDocument/2006/relationships/image" Target="../media/image22790.png"/><Relationship Id="rId7" Type="http://schemas.openxmlformats.org/officeDocument/2006/relationships/image" Target="../media/image22550.png"/><Relationship Id="rId71" Type="http://schemas.openxmlformats.org/officeDocument/2006/relationships/image" Target="../media/image22880.png"/></Relationships>
</file>

<file path=ppt/slides/_rels/slide371.xml.rels><?xml version="1.0" encoding="UTF-8" standalone="yes"?>
<Relationships xmlns="http://schemas.openxmlformats.org/package/2006/relationships"><Relationship Id="rId26" Type="http://schemas.openxmlformats.org/officeDocument/2006/relationships/customXml" Target="../ink/ink16377.xml"/><Relationship Id="rId21" Type="http://schemas.openxmlformats.org/officeDocument/2006/relationships/image" Target="../media/image22620.png"/><Relationship Id="rId42" Type="http://schemas.openxmlformats.org/officeDocument/2006/relationships/customXml" Target="../ink/ink16385.xml"/><Relationship Id="rId47" Type="http://schemas.openxmlformats.org/officeDocument/2006/relationships/image" Target="../media/image22750.png"/><Relationship Id="rId63" Type="http://schemas.openxmlformats.org/officeDocument/2006/relationships/image" Target="../media/image22830.png"/><Relationship Id="rId68" Type="http://schemas.openxmlformats.org/officeDocument/2006/relationships/customXml" Target="../ink/ink16398.xml"/><Relationship Id="rId16" Type="http://schemas.openxmlformats.org/officeDocument/2006/relationships/customXml" Target="../ink/ink16372.xml"/><Relationship Id="rId11" Type="http://schemas.openxmlformats.org/officeDocument/2006/relationships/image" Target="../media/image22570.png"/><Relationship Id="rId24" Type="http://schemas.openxmlformats.org/officeDocument/2006/relationships/customXml" Target="../ink/ink16376.xml"/><Relationship Id="rId32" Type="http://schemas.openxmlformats.org/officeDocument/2006/relationships/customXml" Target="../ink/ink16380.xml"/><Relationship Id="rId37" Type="http://schemas.openxmlformats.org/officeDocument/2006/relationships/image" Target="../media/image2270.png"/><Relationship Id="rId40" Type="http://schemas.openxmlformats.org/officeDocument/2006/relationships/customXml" Target="../ink/ink16384.xml"/><Relationship Id="rId45" Type="http://schemas.openxmlformats.org/officeDocument/2006/relationships/image" Target="../media/image22740.png"/><Relationship Id="rId53" Type="http://schemas.openxmlformats.org/officeDocument/2006/relationships/image" Target="../media/image22780.png"/><Relationship Id="rId58" Type="http://schemas.openxmlformats.org/officeDocument/2006/relationships/customXml" Target="../ink/ink16393.xml"/><Relationship Id="rId66" Type="http://schemas.openxmlformats.org/officeDocument/2006/relationships/customXml" Target="../ink/ink16397.xml"/><Relationship Id="rId74" Type="http://schemas.openxmlformats.org/officeDocument/2006/relationships/customXml" Target="../ink/ink16401.xml"/><Relationship Id="rId5" Type="http://schemas.openxmlformats.org/officeDocument/2006/relationships/image" Target="../media/image22540.png"/><Relationship Id="rId61" Type="http://schemas.openxmlformats.org/officeDocument/2006/relationships/image" Target="../media/image22820.png"/><Relationship Id="rId19" Type="http://schemas.openxmlformats.org/officeDocument/2006/relationships/image" Target="../media/image22612.png"/><Relationship Id="rId14" Type="http://schemas.openxmlformats.org/officeDocument/2006/relationships/customXml" Target="../ink/ink16371.xml"/><Relationship Id="rId22" Type="http://schemas.openxmlformats.org/officeDocument/2006/relationships/customXml" Target="../ink/ink16375.xml"/><Relationship Id="rId27" Type="http://schemas.openxmlformats.org/officeDocument/2006/relationships/image" Target="../media/image22650.png"/><Relationship Id="rId30" Type="http://schemas.openxmlformats.org/officeDocument/2006/relationships/customXml" Target="../ink/ink16379.xml"/><Relationship Id="rId35" Type="http://schemas.openxmlformats.org/officeDocument/2006/relationships/image" Target="../media/image22690.png"/><Relationship Id="rId43" Type="http://schemas.openxmlformats.org/officeDocument/2006/relationships/image" Target="../media/image22730.png"/><Relationship Id="rId48" Type="http://schemas.openxmlformats.org/officeDocument/2006/relationships/customXml" Target="../ink/ink16388.xml"/><Relationship Id="rId56" Type="http://schemas.openxmlformats.org/officeDocument/2006/relationships/customXml" Target="../ink/ink16392.xml"/><Relationship Id="rId64" Type="http://schemas.openxmlformats.org/officeDocument/2006/relationships/customXml" Target="../ink/ink16396.xml"/><Relationship Id="rId69" Type="http://schemas.openxmlformats.org/officeDocument/2006/relationships/image" Target="../media/image22870.png"/><Relationship Id="rId77" Type="http://schemas.openxmlformats.org/officeDocument/2006/relationships/image" Target="../media/image1046.png"/><Relationship Id="rId8" Type="http://schemas.openxmlformats.org/officeDocument/2006/relationships/customXml" Target="../ink/ink16368.xml"/><Relationship Id="rId51" Type="http://schemas.openxmlformats.org/officeDocument/2006/relationships/image" Target="../media/image22770.png"/><Relationship Id="rId72" Type="http://schemas.openxmlformats.org/officeDocument/2006/relationships/customXml" Target="../ink/ink16400.xml"/><Relationship Id="rId3" Type="http://schemas.openxmlformats.org/officeDocument/2006/relationships/image" Target="../media/image1044.png"/><Relationship Id="rId12" Type="http://schemas.openxmlformats.org/officeDocument/2006/relationships/customXml" Target="../ink/ink16370.xml"/><Relationship Id="rId17" Type="http://schemas.openxmlformats.org/officeDocument/2006/relationships/image" Target="../media/image22600.png"/><Relationship Id="rId25" Type="http://schemas.openxmlformats.org/officeDocument/2006/relationships/image" Target="../media/image22640.png"/><Relationship Id="rId33" Type="http://schemas.openxmlformats.org/officeDocument/2006/relationships/image" Target="../media/image22680.png"/><Relationship Id="rId38" Type="http://schemas.openxmlformats.org/officeDocument/2006/relationships/customXml" Target="../ink/ink16383.xml"/><Relationship Id="rId46" Type="http://schemas.openxmlformats.org/officeDocument/2006/relationships/customXml" Target="../ink/ink16387.xml"/><Relationship Id="rId59" Type="http://schemas.openxmlformats.org/officeDocument/2006/relationships/image" Target="../media/image22812.png"/><Relationship Id="rId67" Type="http://schemas.openxmlformats.org/officeDocument/2006/relationships/image" Target="../media/image22860.png"/><Relationship Id="rId20" Type="http://schemas.openxmlformats.org/officeDocument/2006/relationships/customXml" Target="../ink/ink16374.xml"/><Relationship Id="rId41" Type="http://schemas.openxmlformats.org/officeDocument/2006/relationships/image" Target="../media/image22720.png"/><Relationship Id="rId54" Type="http://schemas.openxmlformats.org/officeDocument/2006/relationships/customXml" Target="../ink/ink16391.xml"/><Relationship Id="rId62" Type="http://schemas.openxmlformats.org/officeDocument/2006/relationships/customXml" Target="../ink/ink16395.xml"/><Relationship Id="rId70" Type="http://schemas.openxmlformats.org/officeDocument/2006/relationships/customXml" Target="../ink/ink16399.xml"/><Relationship Id="rId75" Type="http://schemas.openxmlformats.org/officeDocument/2006/relationships/image" Target="../media/image22900.png"/><Relationship Id="rId1" Type="http://schemas.openxmlformats.org/officeDocument/2006/relationships/slideLayout" Target="../slideLayouts/slideLayout12.xml"/><Relationship Id="rId6" Type="http://schemas.openxmlformats.org/officeDocument/2006/relationships/customXml" Target="../ink/ink16367.xml"/><Relationship Id="rId15" Type="http://schemas.openxmlformats.org/officeDocument/2006/relationships/image" Target="../media/image22590.png"/><Relationship Id="rId23" Type="http://schemas.openxmlformats.org/officeDocument/2006/relationships/image" Target="../media/image22630.png"/><Relationship Id="rId28" Type="http://schemas.openxmlformats.org/officeDocument/2006/relationships/customXml" Target="../ink/ink16378.xml"/><Relationship Id="rId36" Type="http://schemas.openxmlformats.org/officeDocument/2006/relationships/customXml" Target="../ink/ink16382.xml"/><Relationship Id="rId49" Type="http://schemas.openxmlformats.org/officeDocument/2006/relationships/image" Target="../media/image22760.png"/><Relationship Id="rId57" Type="http://schemas.openxmlformats.org/officeDocument/2006/relationships/image" Target="../media/image22800.png"/><Relationship Id="rId10" Type="http://schemas.openxmlformats.org/officeDocument/2006/relationships/customXml" Target="../ink/ink16369.xml"/><Relationship Id="rId31" Type="http://schemas.openxmlformats.org/officeDocument/2006/relationships/image" Target="../media/image22670.png"/><Relationship Id="rId44" Type="http://schemas.openxmlformats.org/officeDocument/2006/relationships/customXml" Target="../ink/ink16386.xml"/><Relationship Id="rId52" Type="http://schemas.openxmlformats.org/officeDocument/2006/relationships/customXml" Target="../ink/ink16390.xml"/><Relationship Id="rId60" Type="http://schemas.openxmlformats.org/officeDocument/2006/relationships/customXml" Target="../ink/ink16394.xml"/><Relationship Id="rId65" Type="http://schemas.openxmlformats.org/officeDocument/2006/relationships/image" Target="../media/image22850.png"/><Relationship Id="rId73" Type="http://schemas.openxmlformats.org/officeDocument/2006/relationships/image" Target="../media/image22890.png"/><Relationship Id="rId78" Type="http://schemas.openxmlformats.org/officeDocument/2006/relationships/image" Target="../media/image1047.png"/><Relationship Id="rId4" Type="http://schemas.openxmlformats.org/officeDocument/2006/relationships/customXml" Target="../ink/ink16366.xml"/><Relationship Id="rId9" Type="http://schemas.openxmlformats.org/officeDocument/2006/relationships/image" Target="../media/image22560.png"/><Relationship Id="rId13" Type="http://schemas.openxmlformats.org/officeDocument/2006/relationships/image" Target="../media/image22580.png"/><Relationship Id="rId18" Type="http://schemas.openxmlformats.org/officeDocument/2006/relationships/customXml" Target="../ink/ink16373.xml"/><Relationship Id="rId39" Type="http://schemas.openxmlformats.org/officeDocument/2006/relationships/image" Target="../media/image2271.png"/><Relationship Id="rId34" Type="http://schemas.openxmlformats.org/officeDocument/2006/relationships/customXml" Target="../ink/ink16381.xml"/><Relationship Id="rId50" Type="http://schemas.openxmlformats.org/officeDocument/2006/relationships/customXml" Target="../ink/ink16389.xml"/><Relationship Id="rId55" Type="http://schemas.openxmlformats.org/officeDocument/2006/relationships/image" Target="../media/image22790.png"/><Relationship Id="rId76" Type="http://schemas.openxmlformats.org/officeDocument/2006/relationships/image" Target="../media/image1045.png"/><Relationship Id="rId7" Type="http://schemas.openxmlformats.org/officeDocument/2006/relationships/image" Target="../media/image22550.png"/><Relationship Id="rId71" Type="http://schemas.openxmlformats.org/officeDocument/2006/relationships/image" Target="../media/image22880.png"/><Relationship Id="rId2" Type="http://schemas.openxmlformats.org/officeDocument/2006/relationships/image" Target="../media/image22840.png"/><Relationship Id="rId29" Type="http://schemas.openxmlformats.org/officeDocument/2006/relationships/image" Target="../media/image22660.png"/></Relationships>
</file>

<file path=ppt/slides/_rels/slide372.xml.rels><?xml version="1.0" encoding="UTF-8" standalone="yes"?>
<Relationships xmlns="http://schemas.openxmlformats.org/package/2006/relationships"><Relationship Id="rId26" Type="http://schemas.openxmlformats.org/officeDocument/2006/relationships/customXml" Target="../ink/ink16413.xml"/><Relationship Id="rId21" Type="http://schemas.openxmlformats.org/officeDocument/2006/relationships/image" Target="../media/image22620.png"/><Relationship Id="rId42" Type="http://schemas.openxmlformats.org/officeDocument/2006/relationships/customXml" Target="../ink/ink16421.xml"/><Relationship Id="rId47" Type="http://schemas.openxmlformats.org/officeDocument/2006/relationships/image" Target="../media/image22750.png"/><Relationship Id="rId63" Type="http://schemas.openxmlformats.org/officeDocument/2006/relationships/image" Target="../media/image22830.png"/><Relationship Id="rId68" Type="http://schemas.openxmlformats.org/officeDocument/2006/relationships/customXml" Target="../ink/ink16434.xml"/><Relationship Id="rId16" Type="http://schemas.openxmlformats.org/officeDocument/2006/relationships/customXml" Target="../ink/ink16408.xml"/><Relationship Id="rId11" Type="http://schemas.openxmlformats.org/officeDocument/2006/relationships/image" Target="../media/image22570.png"/><Relationship Id="rId24" Type="http://schemas.openxmlformats.org/officeDocument/2006/relationships/customXml" Target="../ink/ink16412.xml"/><Relationship Id="rId32" Type="http://schemas.openxmlformats.org/officeDocument/2006/relationships/customXml" Target="../ink/ink16416.xml"/><Relationship Id="rId37" Type="http://schemas.openxmlformats.org/officeDocument/2006/relationships/image" Target="../media/image2270.png"/><Relationship Id="rId40" Type="http://schemas.openxmlformats.org/officeDocument/2006/relationships/customXml" Target="../ink/ink16420.xml"/><Relationship Id="rId45" Type="http://schemas.openxmlformats.org/officeDocument/2006/relationships/image" Target="../media/image22740.png"/><Relationship Id="rId53" Type="http://schemas.openxmlformats.org/officeDocument/2006/relationships/image" Target="../media/image22780.png"/><Relationship Id="rId58" Type="http://schemas.openxmlformats.org/officeDocument/2006/relationships/customXml" Target="../ink/ink16429.xml"/><Relationship Id="rId66" Type="http://schemas.openxmlformats.org/officeDocument/2006/relationships/customXml" Target="../ink/ink16433.xml"/><Relationship Id="rId74" Type="http://schemas.openxmlformats.org/officeDocument/2006/relationships/customXml" Target="../ink/ink16437.xml"/><Relationship Id="rId79" Type="http://schemas.openxmlformats.org/officeDocument/2006/relationships/image" Target="../media/image1048.png"/><Relationship Id="rId5" Type="http://schemas.openxmlformats.org/officeDocument/2006/relationships/image" Target="../media/image22540.png"/><Relationship Id="rId61" Type="http://schemas.openxmlformats.org/officeDocument/2006/relationships/image" Target="../media/image22820.png"/><Relationship Id="rId19" Type="http://schemas.openxmlformats.org/officeDocument/2006/relationships/image" Target="../media/image22612.png"/><Relationship Id="rId14" Type="http://schemas.openxmlformats.org/officeDocument/2006/relationships/customXml" Target="../ink/ink16407.xml"/><Relationship Id="rId22" Type="http://schemas.openxmlformats.org/officeDocument/2006/relationships/customXml" Target="../ink/ink16411.xml"/><Relationship Id="rId27" Type="http://schemas.openxmlformats.org/officeDocument/2006/relationships/image" Target="../media/image22650.png"/><Relationship Id="rId30" Type="http://schemas.openxmlformats.org/officeDocument/2006/relationships/customXml" Target="../ink/ink16415.xml"/><Relationship Id="rId35" Type="http://schemas.openxmlformats.org/officeDocument/2006/relationships/image" Target="../media/image22690.png"/><Relationship Id="rId43" Type="http://schemas.openxmlformats.org/officeDocument/2006/relationships/image" Target="../media/image22730.png"/><Relationship Id="rId48" Type="http://schemas.openxmlformats.org/officeDocument/2006/relationships/customXml" Target="../ink/ink16424.xml"/><Relationship Id="rId56" Type="http://schemas.openxmlformats.org/officeDocument/2006/relationships/customXml" Target="../ink/ink16428.xml"/><Relationship Id="rId64" Type="http://schemas.openxmlformats.org/officeDocument/2006/relationships/customXml" Target="../ink/ink16432.xml"/><Relationship Id="rId69" Type="http://schemas.openxmlformats.org/officeDocument/2006/relationships/image" Target="../media/image22870.png"/><Relationship Id="rId77" Type="http://schemas.openxmlformats.org/officeDocument/2006/relationships/image" Target="../media/image1046.png"/><Relationship Id="rId8" Type="http://schemas.openxmlformats.org/officeDocument/2006/relationships/customXml" Target="../ink/ink16404.xml"/><Relationship Id="rId51" Type="http://schemas.openxmlformats.org/officeDocument/2006/relationships/image" Target="../media/image22770.png"/><Relationship Id="rId72" Type="http://schemas.openxmlformats.org/officeDocument/2006/relationships/customXml" Target="../ink/ink16436.xml"/><Relationship Id="rId3" Type="http://schemas.openxmlformats.org/officeDocument/2006/relationships/image" Target="../media/image1044.png"/><Relationship Id="rId12" Type="http://schemas.openxmlformats.org/officeDocument/2006/relationships/customXml" Target="../ink/ink16406.xml"/><Relationship Id="rId17" Type="http://schemas.openxmlformats.org/officeDocument/2006/relationships/image" Target="../media/image22600.png"/><Relationship Id="rId25" Type="http://schemas.openxmlformats.org/officeDocument/2006/relationships/image" Target="../media/image22640.png"/><Relationship Id="rId33" Type="http://schemas.openxmlformats.org/officeDocument/2006/relationships/image" Target="../media/image22680.png"/><Relationship Id="rId38" Type="http://schemas.openxmlformats.org/officeDocument/2006/relationships/customXml" Target="../ink/ink16419.xml"/><Relationship Id="rId46" Type="http://schemas.openxmlformats.org/officeDocument/2006/relationships/customXml" Target="../ink/ink16423.xml"/><Relationship Id="rId59" Type="http://schemas.openxmlformats.org/officeDocument/2006/relationships/image" Target="../media/image22812.png"/><Relationship Id="rId67" Type="http://schemas.openxmlformats.org/officeDocument/2006/relationships/image" Target="../media/image22860.png"/><Relationship Id="rId20" Type="http://schemas.openxmlformats.org/officeDocument/2006/relationships/customXml" Target="../ink/ink16410.xml"/><Relationship Id="rId41" Type="http://schemas.openxmlformats.org/officeDocument/2006/relationships/image" Target="../media/image22720.png"/><Relationship Id="rId54" Type="http://schemas.openxmlformats.org/officeDocument/2006/relationships/customXml" Target="../ink/ink16427.xml"/><Relationship Id="rId62" Type="http://schemas.openxmlformats.org/officeDocument/2006/relationships/customXml" Target="../ink/ink16431.xml"/><Relationship Id="rId70" Type="http://schemas.openxmlformats.org/officeDocument/2006/relationships/customXml" Target="../ink/ink16435.xml"/><Relationship Id="rId75" Type="http://schemas.openxmlformats.org/officeDocument/2006/relationships/image" Target="../media/image22900.png"/><Relationship Id="rId1" Type="http://schemas.openxmlformats.org/officeDocument/2006/relationships/slideLayout" Target="../slideLayouts/slideLayout12.xml"/><Relationship Id="rId6" Type="http://schemas.openxmlformats.org/officeDocument/2006/relationships/customXml" Target="../ink/ink16403.xml"/><Relationship Id="rId15" Type="http://schemas.openxmlformats.org/officeDocument/2006/relationships/image" Target="../media/image22590.png"/><Relationship Id="rId23" Type="http://schemas.openxmlformats.org/officeDocument/2006/relationships/image" Target="../media/image22630.png"/><Relationship Id="rId28" Type="http://schemas.openxmlformats.org/officeDocument/2006/relationships/customXml" Target="../ink/ink16414.xml"/><Relationship Id="rId36" Type="http://schemas.openxmlformats.org/officeDocument/2006/relationships/customXml" Target="../ink/ink16418.xml"/><Relationship Id="rId49" Type="http://schemas.openxmlformats.org/officeDocument/2006/relationships/image" Target="../media/image22760.png"/><Relationship Id="rId57" Type="http://schemas.openxmlformats.org/officeDocument/2006/relationships/image" Target="../media/image22800.png"/><Relationship Id="rId10" Type="http://schemas.openxmlformats.org/officeDocument/2006/relationships/customXml" Target="../ink/ink16405.xml"/><Relationship Id="rId31" Type="http://schemas.openxmlformats.org/officeDocument/2006/relationships/image" Target="../media/image22670.png"/><Relationship Id="rId44" Type="http://schemas.openxmlformats.org/officeDocument/2006/relationships/customXml" Target="../ink/ink16422.xml"/><Relationship Id="rId52" Type="http://schemas.openxmlformats.org/officeDocument/2006/relationships/customXml" Target="../ink/ink16426.xml"/><Relationship Id="rId60" Type="http://schemas.openxmlformats.org/officeDocument/2006/relationships/customXml" Target="../ink/ink16430.xml"/><Relationship Id="rId65" Type="http://schemas.openxmlformats.org/officeDocument/2006/relationships/image" Target="../media/image22850.png"/><Relationship Id="rId73" Type="http://schemas.openxmlformats.org/officeDocument/2006/relationships/image" Target="../media/image22890.png"/><Relationship Id="rId78" Type="http://schemas.openxmlformats.org/officeDocument/2006/relationships/image" Target="../media/image1047.png"/><Relationship Id="rId4" Type="http://schemas.openxmlformats.org/officeDocument/2006/relationships/customXml" Target="../ink/ink16402.xml"/><Relationship Id="rId9" Type="http://schemas.openxmlformats.org/officeDocument/2006/relationships/image" Target="../media/image22560.png"/><Relationship Id="rId13" Type="http://schemas.openxmlformats.org/officeDocument/2006/relationships/image" Target="../media/image22580.png"/><Relationship Id="rId18" Type="http://schemas.openxmlformats.org/officeDocument/2006/relationships/customXml" Target="../ink/ink16409.xml"/><Relationship Id="rId39" Type="http://schemas.openxmlformats.org/officeDocument/2006/relationships/image" Target="../media/image2271.png"/><Relationship Id="rId34" Type="http://schemas.openxmlformats.org/officeDocument/2006/relationships/customXml" Target="../ink/ink16417.xml"/><Relationship Id="rId50" Type="http://schemas.openxmlformats.org/officeDocument/2006/relationships/customXml" Target="../ink/ink16425.xml"/><Relationship Id="rId55" Type="http://schemas.openxmlformats.org/officeDocument/2006/relationships/image" Target="../media/image22790.png"/><Relationship Id="rId76" Type="http://schemas.openxmlformats.org/officeDocument/2006/relationships/image" Target="../media/image1045.png"/><Relationship Id="rId7" Type="http://schemas.openxmlformats.org/officeDocument/2006/relationships/image" Target="../media/image22550.png"/><Relationship Id="rId71" Type="http://schemas.openxmlformats.org/officeDocument/2006/relationships/image" Target="../media/image22880.png"/><Relationship Id="rId2" Type="http://schemas.openxmlformats.org/officeDocument/2006/relationships/image" Target="../media/image22840.png"/><Relationship Id="rId29" Type="http://schemas.openxmlformats.org/officeDocument/2006/relationships/image" Target="../media/image22660.png"/></Relationships>
</file>

<file path=ppt/slides/_rels/slide373.xml.rels><?xml version="1.0" encoding="UTF-8" standalone="yes"?>
<Relationships xmlns="http://schemas.openxmlformats.org/package/2006/relationships"><Relationship Id="rId26" Type="http://schemas.openxmlformats.org/officeDocument/2006/relationships/image" Target="../media/image23070.png"/><Relationship Id="rId21" Type="http://schemas.openxmlformats.org/officeDocument/2006/relationships/customXml" Target="../ink/ink16447.xml"/><Relationship Id="rId42" Type="http://schemas.openxmlformats.org/officeDocument/2006/relationships/image" Target="../media/image2315.png"/><Relationship Id="rId47" Type="http://schemas.openxmlformats.org/officeDocument/2006/relationships/customXml" Target="../ink/ink16460.xml"/><Relationship Id="rId63" Type="http://schemas.openxmlformats.org/officeDocument/2006/relationships/customXml" Target="../ink/ink16468.xml"/><Relationship Id="rId68" Type="http://schemas.openxmlformats.org/officeDocument/2006/relationships/image" Target="../media/image23280.png"/><Relationship Id="rId16" Type="http://schemas.openxmlformats.org/officeDocument/2006/relationships/image" Target="../media/image23020.png"/><Relationship Id="rId11" Type="http://schemas.openxmlformats.org/officeDocument/2006/relationships/customXml" Target="../ink/ink16442.xml"/><Relationship Id="rId32" Type="http://schemas.openxmlformats.org/officeDocument/2006/relationships/image" Target="../media/image23100.png"/><Relationship Id="rId37" Type="http://schemas.openxmlformats.org/officeDocument/2006/relationships/customXml" Target="../ink/ink16455.xml"/><Relationship Id="rId53" Type="http://schemas.openxmlformats.org/officeDocument/2006/relationships/customXml" Target="../ink/ink16463.xml"/><Relationship Id="rId58" Type="http://schemas.openxmlformats.org/officeDocument/2006/relationships/image" Target="../media/image23230.png"/><Relationship Id="rId74" Type="http://schemas.openxmlformats.org/officeDocument/2006/relationships/image" Target="../media/image23311.png"/><Relationship Id="rId79" Type="http://schemas.openxmlformats.org/officeDocument/2006/relationships/customXml" Target="../ink/ink16476.xml"/><Relationship Id="rId5" Type="http://schemas.openxmlformats.org/officeDocument/2006/relationships/customXml" Target="../ink/ink16439.xml"/><Relationship Id="rId61" Type="http://schemas.openxmlformats.org/officeDocument/2006/relationships/customXml" Target="../ink/ink16467.xml"/><Relationship Id="rId82" Type="http://schemas.openxmlformats.org/officeDocument/2006/relationships/image" Target="../media/image23350.png"/><Relationship Id="rId19" Type="http://schemas.openxmlformats.org/officeDocument/2006/relationships/customXml" Target="../ink/ink16446.xml"/><Relationship Id="rId14" Type="http://schemas.openxmlformats.org/officeDocument/2006/relationships/image" Target="../media/image23011.png"/><Relationship Id="rId22" Type="http://schemas.openxmlformats.org/officeDocument/2006/relationships/image" Target="../media/image23050.png"/><Relationship Id="rId27" Type="http://schemas.openxmlformats.org/officeDocument/2006/relationships/customXml" Target="../ink/ink16450.xml"/><Relationship Id="rId30" Type="http://schemas.openxmlformats.org/officeDocument/2006/relationships/image" Target="../media/image23090.png"/><Relationship Id="rId35" Type="http://schemas.openxmlformats.org/officeDocument/2006/relationships/customXml" Target="../ink/ink16454.xml"/><Relationship Id="rId43" Type="http://schemas.openxmlformats.org/officeDocument/2006/relationships/customXml" Target="../ink/ink16458.xml"/><Relationship Id="rId48" Type="http://schemas.openxmlformats.org/officeDocument/2006/relationships/image" Target="../media/image23180.png"/><Relationship Id="rId56" Type="http://schemas.openxmlformats.org/officeDocument/2006/relationships/image" Target="../media/image23220.png"/><Relationship Id="rId64" Type="http://schemas.openxmlformats.org/officeDocument/2006/relationships/image" Target="../media/image23260.png"/><Relationship Id="rId69" Type="http://schemas.openxmlformats.org/officeDocument/2006/relationships/customXml" Target="../ink/ink16471.xml"/><Relationship Id="rId77" Type="http://schemas.openxmlformats.org/officeDocument/2006/relationships/customXml" Target="../ink/ink16475.xml"/><Relationship Id="rId8" Type="http://schemas.openxmlformats.org/officeDocument/2006/relationships/image" Target="../media/image22980.png"/><Relationship Id="rId51" Type="http://schemas.openxmlformats.org/officeDocument/2006/relationships/customXml" Target="../ink/ink16462.xml"/><Relationship Id="rId72" Type="http://schemas.openxmlformats.org/officeDocument/2006/relationships/image" Target="../media/image23300.png"/><Relationship Id="rId80" Type="http://schemas.openxmlformats.org/officeDocument/2006/relationships/image" Target="../media/image23340.png"/><Relationship Id="rId3" Type="http://schemas.openxmlformats.org/officeDocument/2006/relationships/customXml" Target="../ink/ink16438.xml"/><Relationship Id="rId12" Type="http://schemas.openxmlformats.org/officeDocument/2006/relationships/image" Target="../media/image23000.png"/><Relationship Id="rId17" Type="http://schemas.openxmlformats.org/officeDocument/2006/relationships/customXml" Target="../ink/ink16445.xml"/><Relationship Id="rId25" Type="http://schemas.openxmlformats.org/officeDocument/2006/relationships/customXml" Target="../ink/ink16449.xml"/><Relationship Id="rId33" Type="http://schemas.openxmlformats.org/officeDocument/2006/relationships/customXml" Target="../ink/ink16453.xml"/><Relationship Id="rId38" Type="http://schemas.openxmlformats.org/officeDocument/2006/relationships/image" Target="../media/image2313.png"/><Relationship Id="rId46" Type="http://schemas.openxmlformats.org/officeDocument/2006/relationships/image" Target="../media/image23170.png"/><Relationship Id="rId59" Type="http://schemas.openxmlformats.org/officeDocument/2006/relationships/customXml" Target="../ink/ink16466.xml"/><Relationship Id="rId67" Type="http://schemas.openxmlformats.org/officeDocument/2006/relationships/customXml" Target="../ink/ink16470.xml"/><Relationship Id="rId20" Type="http://schemas.openxmlformats.org/officeDocument/2006/relationships/image" Target="../media/image23040.png"/><Relationship Id="rId41" Type="http://schemas.openxmlformats.org/officeDocument/2006/relationships/customXml" Target="../ink/ink16457.xml"/><Relationship Id="rId54" Type="http://schemas.openxmlformats.org/officeDocument/2006/relationships/image" Target="../media/image23212.png"/><Relationship Id="rId62" Type="http://schemas.openxmlformats.org/officeDocument/2006/relationships/image" Target="../media/image23250.png"/><Relationship Id="rId70" Type="http://schemas.openxmlformats.org/officeDocument/2006/relationships/image" Target="../media/image23290.png"/><Relationship Id="rId75" Type="http://schemas.openxmlformats.org/officeDocument/2006/relationships/customXml" Target="../ink/ink16474.xml"/><Relationship Id="rId1" Type="http://schemas.openxmlformats.org/officeDocument/2006/relationships/slideLayout" Target="../slideLayouts/slideLayout12.xml"/><Relationship Id="rId6" Type="http://schemas.openxmlformats.org/officeDocument/2006/relationships/image" Target="../media/image22970.png"/><Relationship Id="rId15" Type="http://schemas.openxmlformats.org/officeDocument/2006/relationships/customXml" Target="../ink/ink16444.xml"/><Relationship Id="rId23" Type="http://schemas.openxmlformats.org/officeDocument/2006/relationships/customXml" Target="../ink/ink16448.xml"/><Relationship Id="rId28" Type="http://schemas.openxmlformats.org/officeDocument/2006/relationships/image" Target="../media/image23080.png"/><Relationship Id="rId36" Type="http://schemas.openxmlformats.org/officeDocument/2006/relationships/image" Target="../media/image23120.png"/><Relationship Id="rId49" Type="http://schemas.openxmlformats.org/officeDocument/2006/relationships/customXml" Target="../ink/ink16461.xml"/><Relationship Id="rId57" Type="http://schemas.openxmlformats.org/officeDocument/2006/relationships/customXml" Target="../ink/ink16465.xml"/><Relationship Id="rId10" Type="http://schemas.openxmlformats.org/officeDocument/2006/relationships/image" Target="../media/image22990.png"/><Relationship Id="rId31" Type="http://schemas.openxmlformats.org/officeDocument/2006/relationships/customXml" Target="../ink/ink16452.xml"/><Relationship Id="rId44" Type="http://schemas.openxmlformats.org/officeDocument/2006/relationships/image" Target="../media/image23160.png"/><Relationship Id="rId52" Type="http://schemas.openxmlformats.org/officeDocument/2006/relationships/image" Target="../media/image23200.png"/><Relationship Id="rId60" Type="http://schemas.openxmlformats.org/officeDocument/2006/relationships/image" Target="../media/image23240.png"/><Relationship Id="rId65" Type="http://schemas.openxmlformats.org/officeDocument/2006/relationships/customXml" Target="../ink/ink16469.xml"/><Relationship Id="rId73" Type="http://schemas.openxmlformats.org/officeDocument/2006/relationships/customXml" Target="../ink/ink16473.xml"/><Relationship Id="rId78" Type="http://schemas.openxmlformats.org/officeDocument/2006/relationships/image" Target="../media/image23330.png"/><Relationship Id="rId81" Type="http://schemas.openxmlformats.org/officeDocument/2006/relationships/customXml" Target="../ink/ink16477.xml"/><Relationship Id="rId4" Type="http://schemas.openxmlformats.org/officeDocument/2006/relationships/image" Target="../media/image22960.png"/><Relationship Id="rId9" Type="http://schemas.openxmlformats.org/officeDocument/2006/relationships/customXml" Target="../ink/ink16441.xml"/><Relationship Id="rId13" Type="http://schemas.openxmlformats.org/officeDocument/2006/relationships/customXml" Target="../ink/ink16443.xml"/><Relationship Id="rId18" Type="http://schemas.openxmlformats.org/officeDocument/2006/relationships/image" Target="../media/image23030.png"/><Relationship Id="rId39" Type="http://schemas.openxmlformats.org/officeDocument/2006/relationships/customXml" Target="../ink/ink16456.xml"/><Relationship Id="rId34" Type="http://schemas.openxmlformats.org/officeDocument/2006/relationships/image" Target="../media/image23111.png"/><Relationship Id="rId50" Type="http://schemas.openxmlformats.org/officeDocument/2006/relationships/image" Target="../media/image23190.png"/><Relationship Id="rId55" Type="http://schemas.openxmlformats.org/officeDocument/2006/relationships/customXml" Target="../ink/ink16464.xml"/><Relationship Id="rId76" Type="http://schemas.openxmlformats.org/officeDocument/2006/relationships/image" Target="../media/image23320.png"/><Relationship Id="rId7" Type="http://schemas.openxmlformats.org/officeDocument/2006/relationships/customXml" Target="../ink/ink16440.xml"/><Relationship Id="rId71" Type="http://schemas.openxmlformats.org/officeDocument/2006/relationships/customXml" Target="../ink/ink16472.xml"/><Relationship Id="rId2" Type="http://schemas.openxmlformats.org/officeDocument/2006/relationships/image" Target="../media/image1049.png"/><Relationship Id="rId29" Type="http://schemas.openxmlformats.org/officeDocument/2006/relationships/customXml" Target="../ink/ink16451.xml"/><Relationship Id="rId24" Type="http://schemas.openxmlformats.org/officeDocument/2006/relationships/image" Target="../media/image23060.png"/><Relationship Id="rId40" Type="http://schemas.openxmlformats.org/officeDocument/2006/relationships/image" Target="../media/image2314.png"/><Relationship Id="rId45" Type="http://schemas.openxmlformats.org/officeDocument/2006/relationships/customXml" Target="../ink/ink16459.xml"/><Relationship Id="rId66" Type="http://schemas.openxmlformats.org/officeDocument/2006/relationships/image" Target="../media/image23270.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7.xml.rels><?xml version="1.0" encoding="UTF-8" standalone="yes"?>
<Relationships xmlns="http://schemas.openxmlformats.org/package/2006/relationships"><Relationship Id="rId2" Type="http://schemas.openxmlformats.org/officeDocument/2006/relationships/image" Target="../media/image1050.png"/><Relationship Id="rId1" Type="http://schemas.openxmlformats.org/officeDocument/2006/relationships/slideLayout" Target="../slideLayouts/slideLayout12.xml"/></Relationships>
</file>

<file path=ppt/slides/_rels/slide378.xml.rels><?xml version="1.0" encoding="UTF-8" standalone="yes"?>
<Relationships xmlns="http://schemas.openxmlformats.org/package/2006/relationships"><Relationship Id="rId8" Type="http://schemas.openxmlformats.org/officeDocument/2006/relationships/image" Target="../media/image6213.png"/><Relationship Id="rId3" Type="http://schemas.openxmlformats.org/officeDocument/2006/relationships/customXml" Target="../ink/ink16478.xml"/><Relationship Id="rId7" Type="http://schemas.openxmlformats.org/officeDocument/2006/relationships/customXml" Target="../ink/ink16480.xml"/><Relationship Id="rId12" Type="http://schemas.openxmlformats.org/officeDocument/2006/relationships/image" Target="../media/image6413.png"/><Relationship Id="rId2" Type="http://schemas.openxmlformats.org/officeDocument/2006/relationships/image" Target="../media/image1050.png"/><Relationship Id="rId1" Type="http://schemas.openxmlformats.org/officeDocument/2006/relationships/slideLayout" Target="../slideLayouts/slideLayout12.xml"/><Relationship Id="rId6" Type="http://schemas.openxmlformats.org/officeDocument/2006/relationships/image" Target="../media/image6112.png"/><Relationship Id="rId11" Type="http://schemas.openxmlformats.org/officeDocument/2006/relationships/customXml" Target="../ink/ink16482.xml"/><Relationship Id="rId5" Type="http://schemas.openxmlformats.org/officeDocument/2006/relationships/customXml" Target="../ink/ink16479.xml"/><Relationship Id="rId10" Type="http://schemas.openxmlformats.org/officeDocument/2006/relationships/image" Target="../media/image6313.png"/><Relationship Id="rId4" Type="http://schemas.openxmlformats.org/officeDocument/2006/relationships/image" Target="../media/image6011.png"/><Relationship Id="rId9" Type="http://schemas.openxmlformats.org/officeDocument/2006/relationships/customXml" Target="../ink/ink16481.xml"/></Relationships>
</file>

<file path=ppt/slides/_rels/slide379.xml.rels><?xml version="1.0" encoding="UTF-8" standalone="yes"?>
<Relationships xmlns="http://schemas.openxmlformats.org/package/2006/relationships"><Relationship Id="rId8" Type="http://schemas.openxmlformats.org/officeDocument/2006/relationships/customXml" Target="../ink/ink16486.xml"/><Relationship Id="rId13" Type="http://schemas.openxmlformats.org/officeDocument/2006/relationships/image" Target="../media/image6513.png"/><Relationship Id="rId18" Type="http://schemas.openxmlformats.org/officeDocument/2006/relationships/customXml" Target="../ink/ink16491.xml"/><Relationship Id="rId26" Type="http://schemas.openxmlformats.org/officeDocument/2006/relationships/customXml" Target="../ink/ink16495.xml"/><Relationship Id="rId3" Type="http://schemas.openxmlformats.org/officeDocument/2006/relationships/image" Target="../media/image6011.png"/><Relationship Id="rId21" Type="http://schemas.openxmlformats.org/officeDocument/2006/relationships/image" Target="../media/image6913.png"/><Relationship Id="rId7" Type="http://schemas.openxmlformats.org/officeDocument/2006/relationships/image" Target="../media/image6213.png"/><Relationship Id="rId12" Type="http://schemas.openxmlformats.org/officeDocument/2006/relationships/customXml" Target="../ink/ink16488.xml"/><Relationship Id="rId17" Type="http://schemas.openxmlformats.org/officeDocument/2006/relationships/image" Target="../media/image6713.png"/><Relationship Id="rId25" Type="http://schemas.openxmlformats.org/officeDocument/2006/relationships/image" Target="../media/image7113.png"/><Relationship Id="rId2" Type="http://schemas.openxmlformats.org/officeDocument/2006/relationships/customXml" Target="../ink/ink16483.xml"/><Relationship Id="rId16" Type="http://schemas.openxmlformats.org/officeDocument/2006/relationships/customXml" Target="../ink/ink16490.xml"/><Relationship Id="rId20" Type="http://schemas.openxmlformats.org/officeDocument/2006/relationships/customXml" Target="../ink/ink16492.xml"/><Relationship Id="rId29" Type="http://schemas.openxmlformats.org/officeDocument/2006/relationships/image" Target="../media/image7313.png"/><Relationship Id="rId1" Type="http://schemas.openxmlformats.org/officeDocument/2006/relationships/slideLayout" Target="../slideLayouts/slideLayout12.xml"/><Relationship Id="rId6" Type="http://schemas.openxmlformats.org/officeDocument/2006/relationships/customXml" Target="../ink/ink16485.xml"/><Relationship Id="rId11" Type="http://schemas.openxmlformats.org/officeDocument/2006/relationships/image" Target="../media/image6413.png"/><Relationship Id="rId24" Type="http://schemas.openxmlformats.org/officeDocument/2006/relationships/customXml" Target="../ink/ink16494.xml"/><Relationship Id="rId5" Type="http://schemas.openxmlformats.org/officeDocument/2006/relationships/image" Target="../media/image6112.png"/><Relationship Id="rId15" Type="http://schemas.openxmlformats.org/officeDocument/2006/relationships/image" Target="../media/image6614.png"/><Relationship Id="rId23" Type="http://schemas.openxmlformats.org/officeDocument/2006/relationships/image" Target="../media/image7014.png"/><Relationship Id="rId28" Type="http://schemas.openxmlformats.org/officeDocument/2006/relationships/customXml" Target="../ink/ink16496.xml"/><Relationship Id="rId10" Type="http://schemas.openxmlformats.org/officeDocument/2006/relationships/customXml" Target="../ink/ink16487.xml"/><Relationship Id="rId19" Type="http://schemas.openxmlformats.org/officeDocument/2006/relationships/image" Target="../media/image6813.png"/><Relationship Id="rId31" Type="http://schemas.openxmlformats.org/officeDocument/2006/relationships/image" Target="../media/image7413.png"/><Relationship Id="rId4" Type="http://schemas.openxmlformats.org/officeDocument/2006/relationships/customXml" Target="../ink/ink16484.xml"/><Relationship Id="rId9" Type="http://schemas.openxmlformats.org/officeDocument/2006/relationships/image" Target="../media/image6313.png"/><Relationship Id="rId14" Type="http://schemas.openxmlformats.org/officeDocument/2006/relationships/customXml" Target="../ink/ink16489.xml"/><Relationship Id="rId22" Type="http://schemas.openxmlformats.org/officeDocument/2006/relationships/customXml" Target="../ink/ink16493.xml"/><Relationship Id="rId27" Type="http://schemas.openxmlformats.org/officeDocument/2006/relationships/image" Target="../media/image7213.png"/><Relationship Id="rId30" Type="http://schemas.openxmlformats.org/officeDocument/2006/relationships/customXml" Target="../ink/ink1649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0.xml.rels><?xml version="1.0" encoding="UTF-8" standalone="yes"?>
<Relationships xmlns="http://schemas.openxmlformats.org/package/2006/relationships"><Relationship Id="rId13" Type="http://schemas.openxmlformats.org/officeDocument/2006/relationships/image" Target="../media/image6513.png"/><Relationship Id="rId18" Type="http://schemas.openxmlformats.org/officeDocument/2006/relationships/customXml" Target="../ink/ink16506.xml"/><Relationship Id="rId26" Type="http://schemas.openxmlformats.org/officeDocument/2006/relationships/customXml" Target="../ink/ink16510.xml"/><Relationship Id="rId39" Type="http://schemas.openxmlformats.org/officeDocument/2006/relationships/image" Target="../media/image7813.png"/><Relationship Id="rId21" Type="http://schemas.openxmlformats.org/officeDocument/2006/relationships/image" Target="../media/image6913.png"/><Relationship Id="rId34" Type="http://schemas.openxmlformats.org/officeDocument/2006/relationships/customXml" Target="../ink/ink16514.xml"/><Relationship Id="rId42" Type="http://schemas.openxmlformats.org/officeDocument/2006/relationships/customXml" Target="../ink/ink16518.xml"/><Relationship Id="rId47" Type="http://schemas.openxmlformats.org/officeDocument/2006/relationships/image" Target="../media/image8213.png"/><Relationship Id="rId50" Type="http://schemas.openxmlformats.org/officeDocument/2006/relationships/customXml" Target="../ink/ink16522.xml"/><Relationship Id="rId7" Type="http://schemas.openxmlformats.org/officeDocument/2006/relationships/image" Target="../media/image6213.png"/><Relationship Id="rId2" Type="http://schemas.openxmlformats.org/officeDocument/2006/relationships/customXml" Target="../ink/ink16498.xml"/><Relationship Id="rId16" Type="http://schemas.openxmlformats.org/officeDocument/2006/relationships/customXml" Target="../ink/ink16505.xml"/><Relationship Id="rId29" Type="http://schemas.openxmlformats.org/officeDocument/2006/relationships/image" Target="../media/image7313.png"/><Relationship Id="rId11" Type="http://schemas.openxmlformats.org/officeDocument/2006/relationships/image" Target="../media/image6413.png"/><Relationship Id="rId24" Type="http://schemas.openxmlformats.org/officeDocument/2006/relationships/customXml" Target="../ink/ink16509.xml"/><Relationship Id="rId32" Type="http://schemas.openxmlformats.org/officeDocument/2006/relationships/customXml" Target="../ink/ink16513.xml"/><Relationship Id="rId37" Type="http://schemas.openxmlformats.org/officeDocument/2006/relationships/image" Target="../media/image7713.png"/><Relationship Id="rId40" Type="http://schemas.openxmlformats.org/officeDocument/2006/relationships/customXml" Target="../ink/ink16517.xml"/><Relationship Id="rId45" Type="http://schemas.openxmlformats.org/officeDocument/2006/relationships/image" Target="../media/image8113.png"/><Relationship Id="rId5" Type="http://schemas.openxmlformats.org/officeDocument/2006/relationships/image" Target="../media/image6112.png"/><Relationship Id="rId15" Type="http://schemas.openxmlformats.org/officeDocument/2006/relationships/image" Target="../media/image6614.png"/><Relationship Id="rId23" Type="http://schemas.openxmlformats.org/officeDocument/2006/relationships/image" Target="../media/image7014.png"/><Relationship Id="rId28" Type="http://schemas.openxmlformats.org/officeDocument/2006/relationships/customXml" Target="../ink/ink16511.xml"/><Relationship Id="rId36" Type="http://schemas.openxmlformats.org/officeDocument/2006/relationships/customXml" Target="../ink/ink16515.xml"/><Relationship Id="rId49" Type="http://schemas.openxmlformats.org/officeDocument/2006/relationships/image" Target="../media/image8313.png"/><Relationship Id="rId10" Type="http://schemas.openxmlformats.org/officeDocument/2006/relationships/customXml" Target="../ink/ink16502.xml"/><Relationship Id="rId19" Type="http://schemas.openxmlformats.org/officeDocument/2006/relationships/image" Target="../media/image6813.png"/><Relationship Id="rId31" Type="http://schemas.openxmlformats.org/officeDocument/2006/relationships/image" Target="../media/image7413.png"/><Relationship Id="rId44" Type="http://schemas.openxmlformats.org/officeDocument/2006/relationships/customXml" Target="../ink/ink16519.xml"/><Relationship Id="rId4" Type="http://schemas.openxmlformats.org/officeDocument/2006/relationships/customXml" Target="../ink/ink16499.xml"/><Relationship Id="rId9" Type="http://schemas.openxmlformats.org/officeDocument/2006/relationships/image" Target="../media/image6313.png"/><Relationship Id="rId14" Type="http://schemas.openxmlformats.org/officeDocument/2006/relationships/customXml" Target="../ink/ink16504.xml"/><Relationship Id="rId22" Type="http://schemas.openxmlformats.org/officeDocument/2006/relationships/customXml" Target="../ink/ink16508.xml"/><Relationship Id="rId27" Type="http://schemas.openxmlformats.org/officeDocument/2006/relationships/image" Target="../media/image7213.png"/><Relationship Id="rId30" Type="http://schemas.openxmlformats.org/officeDocument/2006/relationships/customXml" Target="../ink/ink16512.xml"/><Relationship Id="rId35" Type="http://schemas.openxmlformats.org/officeDocument/2006/relationships/image" Target="../media/image7613.png"/><Relationship Id="rId43" Type="http://schemas.openxmlformats.org/officeDocument/2006/relationships/image" Target="../media/image8014.png"/><Relationship Id="rId48" Type="http://schemas.openxmlformats.org/officeDocument/2006/relationships/customXml" Target="../ink/ink16521.xml"/><Relationship Id="rId8" Type="http://schemas.openxmlformats.org/officeDocument/2006/relationships/customXml" Target="../ink/ink16501.xml"/><Relationship Id="rId51" Type="http://schemas.openxmlformats.org/officeDocument/2006/relationships/image" Target="../media/image8413.png"/><Relationship Id="rId3" Type="http://schemas.openxmlformats.org/officeDocument/2006/relationships/image" Target="../media/image6011.png"/><Relationship Id="rId12" Type="http://schemas.openxmlformats.org/officeDocument/2006/relationships/customXml" Target="../ink/ink16503.xml"/><Relationship Id="rId17" Type="http://schemas.openxmlformats.org/officeDocument/2006/relationships/image" Target="../media/image6713.png"/><Relationship Id="rId25" Type="http://schemas.openxmlformats.org/officeDocument/2006/relationships/image" Target="../media/image7113.png"/><Relationship Id="rId33" Type="http://schemas.openxmlformats.org/officeDocument/2006/relationships/image" Target="../media/image7513.png"/><Relationship Id="rId38" Type="http://schemas.openxmlformats.org/officeDocument/2006/relationships/customXml" Target="../ink/ink16516.xml"/><Relationship Id="rId46" Type="http://schemas.openxmlformats.org/officeDocument/2006/relationships/customXml" Target="../ink/ink16520.xml"/><Relationship Id="rId20" Type="http://schemas.openxmlformats.org/officeDocument/2006/relationships/customXml" Target="../ink/ink16507.xml"/><Relationship Id="rId41" Type="http://schemas.openxmlformats.org/officeDocument/2006/relationships/image" Target="../media/image7913.png"/><Relationship Id="rId1" Type="http://schemas.openxmlformats.org/officeDocument/2006/relationships/slideLayout" Target="../slideLayouts/slideLayout12.xml"/><Relationship Id="rId6" Type="http://schemas.openxmlformats.org/officeDocument/2006/relationships/customXml" Target="../ink/ink16500.xml"/></Relationships>
</file>

<file path=ppt/slides/_rels/slide381.xml.rels><?xml version="1.0" encoding="UTF-8" standalone="yes"?>
<Relationships xmlns="http://schemas.openxmlformats.org/package/2006/relationships"><Relationship Id="rId13" Type="http://schemas.openxmlformats.org/officeDocument/2006/relationships/customXml" Target="../ink/ink16528.xml"/><Relationship Id="rId18" Type="http://schemas.openxmlformats.org/officeDocument/2006/relationships/image" Target="../media/image6713.png"/><Relationship Id="rId26" Type="http://schemas.openxmlformats.org/officeDocument/2006/relationships/image" Target="../media/image7113.png"/><Relationship Id="rId39" Type="http://schemas.openxmlformats.org/officeDocument/2006/relationships/customXml" Target="../ink/ink16541.xml"/><Relationship Id="rId21" Type="http://schemas.openxmlformats.org/officeDocument/2006/relationships/customXml" Target="../ink/ink16532.xml"/><Relationship Id="rId34" Type="http://schemas.openxmlformats.org/officeDocument/2006/relationships/image" Target="../media/image7513.png"/><Relationship Id="rId42" Type="http://schemas.openxmlformats.org/officeDocument/2006/relationships/image" Target="../media/image7913.png"/><Relationship Id="rId47" Type="http://schemas.openxmlformats.org/officeDocument/2006/relationships/customXml" Target="../ink/ink16545.xml"/><Relationship Id="rId50" Type="http://schemas.openxmlformats.org/officeDocument/2006/relationships/image" Target="../media/image8313.png"/><Relationship Id="rId7" Type="http://schemas.openxmlformats.org/officeDocument/2006/relationships/customXml" Target="../ink/ink16525.xml"/><Relationship Id="rId2" Type="http://schemas.openxmlformats.org/officeDocument/2006/relationships/image" Target="../media/image8513.png"/><Relationship Id="rId16" Type="http://schemas.openxmlformats.org/officeDocument/2006/relationships/image" Target="../media/image6614.png"/><Relationship Id="rId29" Type="http://schemas.openxmlformats.org/officeDocument/2006/relationships/customXml" Target="../ink/ink16536.xml"/><Relationship Id="rId11" Type="http://schemas.openxmlformats.org/officeDocument/2006/relationships/customXml" Target="../ink/ink16527.xml"/><Relationship Id="rId24" Type="http://schemas.openxmlformats.org/officeDocument/2006/relationships/image" Target="../media/image7014.png"/><Relationship Id="rId32" Type="http://schemas.openxmlformats.org/officeDocument/2006/relationships/image" Target="../media/image7413.png"/><Relationship Id="rId37" Type="http://schemas.openxmlformats.org/officeDocument/2006/relationships/customXml" Target="../ink/ink16540.xml"/><Relationship Id="rId40" Type="http://schemas.openxmlformats.org/officeDocument/2006/relationships/image" Target="../media/image7813.png"/><Relationship Id="rId45" Type="http://schemas.openxmlformats.org/officeDocument/2006/relationships/customXml" Target="../ink/ink16544.xml"/><Relationship Id="rId53" Type="http://schemas.openxmlformats.org/officeDocument/2006/relationships/image" Target="../media/image1050.png"/><Relationship Id="rId5" Type="http://schemas.openxmlformats.org/officeDocument/2006/relationships/customXml" Target="../ink/ink16524.xml"/><Relationship Id="rId10" Type="http://schemas.openxmlformats.org/officeDocument/2006/relationships/image" Target="../media/image6313.png"/><Relationship Id="rId19" Type="http://schemas.openxmlformats.org/officeDocument/2006/relationships/customXml" Target="../ink/ink16531.xml"/><Relationship Id="rId31" Type="http://schemas.openxmlformats.org/officeDocument/2006/relationships/customXml" Target="../ink/ink16537.xml"/><Relationship Id="rId44" Type="http://schemas.openxmlformats.org/officeDocument/2006/relationships/image" Target="../media/image8014.png"/><Relationship Id="rId52" Type="http://schemas.openxmlformats.org/officeDocument/2006/relationships/image" Target="../media/image8413.png"/><Relationship Id="rId4" Type="http://schemas.openxmlformats.org/officeDocument/2006/relationships/image" Target="../media/image6011.png"/><Relationship Id="rId9" Type="http://schemas.openxmlformats.org/officeDocument/2006/relationships/customXml" Target="../ink/ink16526.xml"/><Relationship Id="rId14" Type="http://schemas.openxmlformats.org/officeDocument/2006/relationships/image" Target="../media/image6513.png"/><Relationship Id="rId22" Type="http://schemas.openxmlformats.org/officeDocument/2006/relationships/image" Target="../media/image6913.png"/><Relationship Id="rId27" Type="http://schemas.openxmlformats.org/officeDocument/2006/relationships/customXml" Target="../ink/ink16535.xml"/><Relationship Id="rId30" Type="http://schemas.openxmlformats.org/officeDocument/2006/relationships/image" Target="../media/image7313.png"/><Relationship Id="rId35" Type="http://schemas.openxmlformats.org/officeDocument/2006/relationships/customXml" Target="../ink/ink16539.xml"/><Relationship Id="rId43" Type="http://schemas.openxmlformats.org/officeDocument/2006/relationships/customXml" Target="../ink/ink16543.xml"/><Relationship Id="rId48" Type="http://schemas.openxmlformats.org/officeDocument/2006/relationships/image" Target="../media/image8213.png"/><Relationship Id="rId8" Type="http://schemas.openxmlformats.org/officeDocument/2006/relationships/image" Target="../media/image6213.png"/><Relationship Id="rId51" Type="http://schemas.openxmlformats.org/officeDocument/2006/relationships/customXml" Target="../ink/ink16547.xml"/><Relationship Id="rId3" Type="http://schemas.openxmlformats.org/officeDocument/2006/relationships/customXml" Target="../ink/ink16523.xml"/><Relationship Id="rId12" Type="http://schemas.openxmlformats.org/officeDocument/2006/relationships/image" Target="../media/image6413.png"/><Relationship Id="rId17" Type="http://schemas.openxmlformats.org/officeDocument/2006/relationships/customXml" Target="../ink/ink16530.xml"/><Relationship Id="rId25" Type="http://schemas.openxmlformats.org/officeDocument/2006/relationships/customXml" Target="../ink/ink16534.xml"/><Relationship Id="rId33" Type="http://schemas.openxmlformats.org/officeDocument/2006/relationships/customXml" Target="../ink/ink16538.xml"/><Relationship Id="rId38" Type="http://schemas.openxmlformats.org/officeDocument/2006/relationships/image" Target="../media/image7713.png"/><Relationship Id="rId46" Type="http://schemas.openxmlformats.org/officeDocument/2006/relationships/image" Target="../media/image8113.png"/><Relationship Id="rId20" Type="http://schemas.openxmlformats.org/officeDocument/2006/relationships/image" Target="../media/image6813.png"/><Relationship Id="rId41" Type="http://schemas.openxmlformats.org/officeDocument/2006/relationships/customXml" Target="../ink/ink16542.xml"/><Relationship Id="rId1" Type="http://schemas.openxmlformats.org/officeDocument/2006/relationships/slideLayout" Target="../slideLayouts/slideLayout12.xml"/><Relationship Id="rId6" Type="http://schemas.openxmlformats.org/officeDocument/2006/relationships/image" Target="../media/image6112.png"/><Relationship Id="rId15" Type="http://schemas.openxmlformats.org/officeDocument/2006/relationships/customXml" Target="../ink/ink16529.xml"/><Relationship Id="rId23" Type="http://schemas.openxmlformats.org/officeDocument/2006/relationships/customXml" Target="../ink/ink16533.xml"/><Relationship Id="rId28" Type="http://schemas.openxmlformats.org/officeDocument/2006/relationships/image" Target="../media/image7213.png"/><Relationship Id="rId36" Type="http://schemas.openxmlformats.org/officeDocument/2006/relationships/image" Target="../media/image7613.png"/><Relationship Id="rId49" Type="http://schemas.openxmlformats.org/officeDocument/2006/relationships/customXml" Target="../ink/ink16546.xml"/></Relationships>
</file>

<file path=ppt/slides/_rels/slide382.xml.rels><?xml version="1.0" encoding="UTF-8" standalone="yes"?>
<Relationships xmlns="http://schemas.openxmlformats.org/package/2006/relationships"><Relationship Id="rId13" Type="http://schemas.openxmlformats.org/officeDocument/2006/relationships/customXml" Target="../ink/ink16553.xml"/><Relationship Id="rId18" Type="http://schemas.openxmlformats.org/officeDocument/2006/relationships/image" Target="../media/image6713.png"/><Relationship Id="rId26" Type="http://schemas.openxmlformats.org/officeDocument/2006/relationships/image" Target="../media/image7113.png"/><Relationship Id="rId39" Type="http://schemas.openxmlformats.org/officeDocument/2006/relationships/customXml" Target="../ink/ink16566.xml"/><Relationship Id="rId21" Type="http://schemas.openxmlformats.org/officeDocument/2006/relationships/customXml" Target="../ink/ink16557.xml"/><Relationship Id="rId34" Type="http://schemas.openxmlformats.org/officeDocument/2006/relationships/image" Target="../media/image7513.png"/><Relationship Id="rId42" Type="http://schemas.openxmlformats.org/officeDocument/2006/relationships/image" Target="../media/image7913.png"/><Relationship Id="rId47" Type="http://schemas.openxmlformats.org/officeDocument/2006/relationships/customXml" Target="../ink/ink16570.xml"/><Relationship Id="rId50" Type="http://schemas.openxmlformats.org/officeDocument/2006/relationships/image" Target="../media/image8313.png"/><Relationship Id="rId7" Type="http://schemas.openxmlformats.org/officeDocument/2006/relationships/customXml" Target="../ink/ink16550.xml"/><Relationship Id="rId2" Type="http://schemas.openxmlformats.org/officeDocument/2006/relationships/image" Target="../media/image8613.png"/><Relationship Id="rId16" Type="http://schemas.openxmlformats.org/officeDocument/2006/relationships/image" Target="../media/image6614.png"/><Relationship Id="rId29" Type="http://schemas.openxmlformats.org/officeDocument/2006/relationships/customXml" Target="../ink/ink16561.xml"/><Relationship Id="rId11" Type="http://schemas.openxmlformats.org/officeDocument/2006/relationships/customXml" Target="../ink/ink16552.xml"/><Relationship Id="rId24" Type="http://schemas.openxmlformats.org/officeDocument/2006/relationships/image" Target="../media/image7014.png"/><Relationship Id="rId32" Type="http://schemas.openxmlformats.org/officeDocument/2006/relationships/image" Target="../media/image7413.png"/><Relationship Id="rId37" Type="http://schemas.openxmlformats.org/officeDocument/2006/relationships/customXml" Target="../ink/ink16565.xml"/><Relationship Id="rId40" Type="http://schemas.openxmlformats.org/officeDocument/2006/relationships/image" Target="../media/image7813.png"/><Relationship Id="rId45" Type="http://schemas.openxmlformats.org/officeDocument/2006/relationships/customXml" Target="../ink/ink16569.xml"/><Relationship Id="rId53" Type="http://schemas.openxmlformats.org/officeDocument/2006/relationships/image" Target="../media/image1050.png"/><Relationship Id="rId5" Type="http://schemas.openxmlformats.org/officeDocument/2006/relationships/customXml" Target="../ink/ink16549.xml"/><Relationship Id="rId10" Type="http://schemas.openxmlformats.org/officeDocument/2006/relationships/image" Target="../media/image6313.png"/><Relationship Id="rId19" Type="http://schemas.openxmlformats.org/officeDocument/2006/relationships/customXml" Target="../ink/ink16556.xml"/><Relationship Id="rId31" Type="http://schemas.openxmlformats.org/officeDocument/2006/relationships/customXml" Target="../ink/ink16562.xml"/><Relationship Id="rId44" Type="http://schemas.openxmlformats.org/officeDocument/2006/relationships/image" Target="../media/image8014.png"/><Relationship Id="rId52" Type="http://schemas.openxmlformats.org/officeDocument/2006/relationships/image" Target="../media/image8413.png"/><Relationship Id="rId4" Type="http://schemas.openxmlformats.org/officeDocument/2006/relationships/image" Target="../media/image6011.png"/><Relationship Id="rId9" Type="http://schemas.openxmlformats.org/officeDocument/2006/relationships/customXml" Target="../ink/ink16551.xml"/><Relationship Id="rId14" Type="http://schemas.openxmlformats.org/officeDocument/2006/relationships/image" Target="../media/image6513.png"/><Relationship Id="rId22" Type="http://schemas.openxmlformats.org/officeDocument/2006/relationships/image" Target="../media/image6913.png"/><Relationship Id="rId27" Type="http://schemas.openxmlformats.org/officeDocument/2006/relationships/customXml" Target="../ink/ink16560.xml"/><Relationship Id="rId30" Type="http://schemas.openxmlformats.org/officeDocument/2006/relationships/image" Target="../media/image7313.png"/><Relationship Id="rId35" Type="http://schemas.openxmlformats.org/officeDocument/2006/relationships/customXml" Target="../ink/ink16564.xml"/><Relationship Id="rId43" Type="http://schemas.openxmlformats.org/officeDocument/2006/relationships/customXml" Target="../ink/ink16568.xml"/><Relationship Id="rId48" Type="http://schemas.openxmlformats.org/officeDocument/2006/relationships/image" Target="../media/image8213.png"/><Relationship Id="rId8" Type="http://schemas.openxmlformats.org/officeDocument/2006/relationships/image" Target="../media/image6213.png"/><Relationship Id="rId51" Type="http://schemas.openxmlformats.org/officeDocument/2006/relationships/customXml" Target="../ink/ink16572.xml"/><Relationship Id="rId3" Type="http://schemas.openxmlformats.org/officeDocument/2006/relationships/customXml" Target="../ink/ink16548.xml"/><Relationship Id="rId12" Type="http://schemas.openxmlformats.org/officeDocument/2006/relationships/image" Target="../media/image6413.png"/><Relationship Id="rId17" Type="http://schemas.openxmlformats.org/officeDocument/2006/relationships/customXml" Target="../ink/ink16555.xml"/><Relationship Id="rId25" Type="http://schemas.openxmlformats.org/officeDocument/2006/relationships/customXml" Target="../ink/ink16559.xml"/><Relationship Id="rId33" Type="http://schemas.openxmlformats.org/officeDocument/2006/relationships/customXml" Target="../ink/ink16563.xml"/><Relationship Id="rId38" Type="http://schemas.openxmlformats.org/officeDocument/2006/relationships/image" Target="../media/image7713.png"/><Relationship Id="rId46" Type="http://schemas.openxmlformats.org/officeDocument/2006/relationships/image" Target="../media/image8113.png"/><Relationship Id="rId20" Type="http://schemas.openxmlformats.org/officeDocument/2006/relationships/image" Target="../media/image6813.png"/><Relationship Id="rId41" Type="http://schemas.openxmlformats.org/officeDocument/2006/relationships/customXml" Target="../ink/ink16567.xml"/><Relationship Id="rId1" Type="http://schemas.openxmlformats.org/officeDocument/2006/relationships/slideLayout" Target="../slideLayouts/slideLayout12.xml"/><Relationship Id="rId6" Type="http://schemas.openxmlformats.org/officeDocument/2006/relationships/image" Target="../media/image6112.png"/><Relationship Id="rId15" Type="http://schemas.openxmlformats.org/officeDocument/2006/relationships/customXml" Target="../ink/ink16554.xml"/><Relationship Id="rId23" Type="http://schemas.openxmlformats.org/officeDocument/2006/relationships/customXml" Target="../ink/ink16558.xml"/><Relationship Id="rId28" Type="http://schemas.openxmlformats.org/officeDocument/2006/relationships/image" Target="../media/image7213.png"/><Relationship Id="rId36" Type="http://schemas.openxmlformats.org/officeDocument/2006/relationships/image" Target="../media/image7613.png"/><Relationship Id="rId49" Type="http://schemas.openxmlformats.org/officeDocument/2006/relationships/customXml" Target="../ink/ink16571.xml"/></Relationships>
</file>

<file path=ppt/slides/_rels/slide383.xml.rels><?xml version="1.0" encoding="UTF-8" standalone="yes"?>
<Relationships xmlns="http://schemas.openxmlformats.org/package/2006/relationships"><Relationship Id="rId13" Type="http://schemas.openxmlformats.org/officeDocument/2006/relationships/image" Target="../media/image9213.png"/><Relationship Id="rId18" Type="http://schemas.openxmlformats.org/officeDocument/2006/relationships/customXml" Target="../ink/ink16581.xml"/><Relationship Id="rId26" Type="http://schemas.openxmlformats.org/officeDocument/2006/relationships/customXml" Target="../ink/ink16585.xml"/><Relationship Id="rId39" Type="http://schemas.openxmlformats.org/officeDocument/2006/relationships/image" Target="../media/image10512.png"/><Relationship Id="rId21" Type="http://schemas.openxmlformats.org/officeDocument/2006/relationships/image" Target="../media/image9613.png"/><Relationship Id="rId34" Type="http://schemas.openxmlformats.org/officeDocument/2006/relationships/customXml" Target="../ink/ink16589.xml"/><Relationship Id="rId42" Type="http://schemas.openxmlformats.org/officeDocument/2006/relationships/customXml" Target="../ink/ink16593.xml"/><Relationship Id="rId7" Type="http://schemas.openxmlformats.org/officeDocument/2006/relationships/image" Target="../media/image8913.png"/><Relationship Id="rId2" Type="http://schemas.openxmlformats.org/officeDocument/2006/relationships/customXml" Target="../ink/ink16573.xml"/><Relationship Id="rId16" Type="http://schemas.openxmlformats.org/officeDocument/2006/relationships/customXml" Target="../ink/ink16580.xml"/><Relationship Id="rId29" Type="http://schemas.openxmlformats.org/officeDocument/2006/relationships/image" Target="../media/image10014.png"/><Relationship Id="rId1" Type="http://schemas.openxmlformats.org/officeDocument/2006/relationships/slideLayout" Target="../slideLayouts/slideLayout12.xml"/><Relationship Id="rId6" Type="http://schemas.openxmlformats.org/officeDocument/2006/relationships/customXml" Target="../ink/ink16575.xml"/><Relationship Id="rId11" Type="http://schemas.openxmlformats.org/officeDocument/2006/relationships/image" Target="../media/image9113.png"/><Relationship Id="rId24" Type="http://schemas.openxmlformats.org/officeDocument/2006/relationships/customXml" Target="../ink/ink16584.xml"/><Relationship Id="rId32" Type="http://schemas.openxmlformats.org/officeDocument/2006/relationships/customXml" Target="../ink/ink16588.xml"/><Relationship Id="rId37" Type="http://schemas.openxmlformats.org/officeDocument/2006/relationships/image" Target="../media/image10414.png"/><Relationship Id="rId40" Type="http://schemas.openxmlformats.org/officeDocument/2006/relationships/customXml" Target="../ink/ink16592.xml"/><Relationship Id="rId45" Type="http://schemas.openxmlformats.org/officeDocument/2006/relationships/image" Target="../media/image1082.png"/><Relationship Id="rId5" Type="http://schemas.openxmlformats.org/officeDocument/2006/relationships/image" Target="../media/image8813.png"/><Relationship Id="rId15" Type="http://schemas.openxmlformats.org/officeDocument/2006/relationships/image" Target="../media/image9313.png"/><Relationship Id="rId23" Type="http://schemas.openxmlformats.org/officeDocument/2006/relationships/image" Target="../media/image9713.png"/><Relationship Id="rId28" Type="http://schemas.openxmlformats.org/officeDocument/2006/relationships/customXml" Target="../ink/ink16586.xml"/><Relationship Id="rId36" Type="http://schemas.openxmlformats.org/officeDocument/2006/relationships/customXml" Target="../ink/ink16590.xml"/><Relationship Id="rId10" Type="http://schemas.openxmlformats.org/officeDocument/2006/relationships/customXml" Target="../ink/ink16577.xml"/><Relationship Id="rId19" Type="http://schemas.openxmlformats.org/officeDocument/2006/relationships/image" Target="../media/image9513.png"/><Relationship Id="rId31" Type="http://schemas.openxmlformats.org/officeDocument/2006/relationships/image" Target="../media/image10113.png"/><Relationship Id="rId44" Type="http://schemas.openxmlformats.org/officeDocument/2006/relationships/customXml" Target="../ink/ink16594.xml"/><Relationship Id="rId4" Type="http://schemas.openxmlformats.org/officeDocument/2006/relationships/customXml" Target="../ink/ink16574.xml"/><Relationship Id="rId9" Type="http://schemas.openxmlformats.org/officeDocument/2006/relationships/image" Target="../media/image9014.png"/><Relationship Id="rId14" Type="http://schemas.openxmlformats.org/officeDocument/2006/relationships/customXml" Target="../ink/ink16579.xml"/><Relationship Id="rId22" Type="http://schemas.openxmlformats.org/officeDocument/2006/relationships/customXml" Target="../ink/ink16583.xml"/><Relationship Id="rId27" Type="http://schemas.openxmlformats.org/officeDocument/2006/relationships/image" Target="../media/image9912.png"/><Relationship Id="rId30" Type="http://schemas.openxmlformats.org/officeDocument/2006/relationships/customXml" Target="../ink/ink16587.xml"/><Relationship Id="rId35" Type="http://schemas.openxmlformats.org/officeDocument/2006/relationships/image" Target="../media/image10314.png"/><Relationship Id="rId43" Type="http://schemas.openxmlformats.org/officeDocument/2006/relationships/image" Target="../media/image1073.png"/><Relationship Id="rId8" Type="http://schemas.openxmlformats.org/officeDocument/2006/relationships/customXml" Target="../ink/ink16576.xml"/><Relationship Id="rId3" Type="http://schemas.openxmlformats.org/officeDocument/2006/relationships/image" Target="../media/image8713.png"/><Relationship Id="rId12" Type="http://schemas.openxmlformats.org/officeDocument/2006/relationships/customXml" Target="../ink/ink16578.xml"/><Relationship Id="rId17" Type="http://schemas.openxmlformats.org/officeDocument/2006/relationships/image" Target="../media/image9413.png"/><Relationship Id="rId25" Type="http://schemas.openxmlformats.org/officeDocument/2006/relationships/image" Target="../media/image9813.png"/><Relationship Id="rId33" Type="http://schemas.openxmlformats.org/officeDocument/2006/relationships/image" Target="../media/image10213.png"/><Relationship Id="rId38" Type="http://schemas.openxmlformats.org/officeDocument/2006/relationships/customXml" Target="../ink/ink16591.xml"/><Relationship Id="rId20" Type="http://schemas.openxmlformats.org/officeDocument/2006/relationships/customXml" Target="../ink/ink16582.xml"/><Relationship Id="rId41" Type="http://schemas.openxmlformats.org/officeDocument/2006/relationships/image" Target="../media/image10611.png"/></Relationships>
</file>

<file path=ppt/slides/_rels/slide384.xml.rels><?xml version="1.0" encoding="UTF-8" standalone="yes"?>
<Relationships xmlns="http://schemas.openxmlformats.org/package/2006/relationships"><Relationship Id="rId117" Type="http://schemas.openxmlformats.org/officeDocument/2006/relationships/image" Target="../media/image14411.png"/><Relationship Id="rId21" Type="http://schemas.openxmlformats.org/officeDocument/2006/relationships/image" Target="../media/image9613.png"/><Relationship Id="rId42" Type="http://schemas.openxmlformats.org/officeDocument/2006/relationships/customXml" Target="../ink/ink16615.xml"/><Relationship Id="rId63" Type="http://schemas.openxmlformats.org/officeDocument/2006/relationships/image" Target="../media/image1173.png"/><Relationship Id="rId84" Type="http://schemas.openxmlformats.org/officeDocument/2006/relationships/customXml" Target="../ink/ink16636.xml"/><Relationship Id="rId138" Type="http://schemas.openxmlformats.org/officeDocument/2006/relationships/customXml" Target="../ink/ink16663.xml"/><Relationship Id="rId159" Type="http://schemas.openxmlformats.org/officeDocument/2006/relationships/image" Target="../media/image16511.png"/><Relationship Id="rId170" Type="http://schemas.openxmlformats.org/officeDocument/2006/relationships/customXml" Target="../ink/ink16679.xml"/><Relationship Id="rId191" Type="http://schemas.openxmlformats.org/officeDocument/2006/relationships/image" Target="../media/image18112.png"/><Relationship Id="rId205" Type="http://schemas.openxmlformats.org/officeDocument/2006/relationships/image" Target="../media/image18810.png"/><Relationship Id="rId226" Type="http://schemas.openxmlformats.org/officeDocument/2006/relationships/customXml" Target="../ink/ink16707.xml"/><Relationship Id="rId107" Type="http://schemas.openxmlformats.org/officeDocument/2006/relationships/image" Target="../media/image13911.png"/><Relationship Id="rId11" Type="http://schemas.openxmlformats.org/officeDocument/2006/relationships/image" Target="../media/image9113.png"/><Relationship Id="rId32" Type="http://schemas.openxmlformats.org/officeDocument/2006/relationships/customXml" Target="../ink/ink16610.xml"/><Relationship Id="rId53" Type="http://schemas.openxmlformats.org/officeDocument/2006/relationships/image" Target="../media/image1122.png"/><Relationship Id="rId74" Type="http://schemas.openxmlformats.org/officeDocument/2006/relationships/customXml" Target="../ink/ink16631.xml"/><Relationship Id="rId128" Type="http://schemas.openxmlformats.org/officeDocument/2006/relationships/customXml" Target="../ink/ink16658.xml"/><Relationship Id="rId149" Type="http://schemas.openxmlformats.org/officeDocument/2006/relationships/image" Target="../media/image16011.png"/><Relationship Id="rId5" Type="http://schemas.openxmlformats.org/officeDocument/2006/relationships/image" Target="../media/image8813.png"/><Relationship Id="rId95" Type="http://schemas.openxmlformats.org/officeDocument/2006/relationships/image" Target="../media/image13310.png"/><Relationship Id="rId160" Type="http://schemas.openxmlformats.org/officeDocument/2006/relationships/customXml" Target="../ink/ink16674.xml"/><Relationship Id="rId181" Type="http://schemas.openxmlformats.org/officeDocument/2006/relationships/image" Target="../media/image17613.png"/><Relationship Id="rId216" Type="http://schemas.openxmlformats.org/officeDocument/2006/relationships/customXml" Target="../ink/ink16702.xml"/><Relationship Id="rId22" Type="http://schemas.openxmlformats.org/officeDocument/2006/relationships/customXml" Target="../ink/ink16605.xml"/><Relationship Id="rId43" Type="http://schemas.openxmlformats.org/officeDocument/2006/relationships/image" Target="../media/image1073.png"/><Relationship Id="rId64" Type="http://schemas.openxmlformats.org/officeDocument/2006/relationships/customXml" Target="../ink/ink16626.xml"/><Relationship Id="rId118" Type="http://schemas.openxmlformats.org/officeDocument/2006/relationships/customXml" Target="../ink/ink16653.xml"/><Relationship Id="rId139" Type="http://schemas.openxmlformats.org/officeDocument/2006/relationships/image" Target="../media/image15511.png"/><Relationship Id="rId85" Type="http://schemas.openxmlformats.org/officeDocument/2006/relationships/image" Target="../media/image12810.png"/><Relationship Id="rId150" Type="http://schemas.openxmlformats.org/officeDocument/2006/relationships/customXml" Target="../ink/ink16669.xml"/><Relationship Id="rId171" Type="http://schemas.openxmlformats.org/officeDocument/2006/relationships/image" Target="../media/image17113.png"/><Relationship Id="rId192" Type="http://schemas.openxmlformats.org/officeDocument/2006/relationships/customXml" Target="../ink/ink16690.xml"/><Relationship Id="rId206" Type="http://schemas.openxmlformats.org/officeDocument/2006/relationships/customXml" Target="../ink/ink16697.xml"/><Relationship Id="rId227" Type="http://schemas.openxmlformats.org/officeDocument/2006/relationships/image" Target="../media/image19913.png"/><Relationship Id="rId12" Type="http://schemas.openxmlformats.org/officeDocument/2006/relationships/customXml" Target="../ink/ink16600.xml"/><Relationship Id="rId33" Type="http://schemas.openxmlformats.org/officeDocument/2006/relationships/image" Target="../media/image10213.png"/><Relationship Id="rId108" Type="http://schemas.openxmlformats.org/officeDocument/2006/relationships/customXml" Target="../ink/ink16648.xml"/><Relationship Id="rId129" Type="http://schemas.openxmlformats.org/officeDocument/2006/relationships/image" Target="../media/image15012.png"/><Relationship Id="rId54" Type="http://schemas.openxmlformats.org/officeDocument/2006/relationships/customXml" Target="../ink/ink16621.xml"/><Relationship Id="rId75" Type="http://schemas.openxmlformats.org/officeDocument/2006/relationships/image" Target="../media/image1233.png"/><Relationship Id="rId96" Type="http://schemas.openxmlformats.org/officeDocument/2006/relationships/customXml" Target="../ink/ink16642.xml"/><Relationship Id="rId140" Type="http://schemas.openxmlformats.org/officeDocument/2006/relationships/customXml" Target="../ink/ink16664.xml"/><Relationship Id="rId161" Type="http://schemas.openxmlformats.org/officeDocument/2006/relationships/image" Target="../media/image16612.png"/><Relationship Id="rId182" Type="http://schemas.openxmlformats.org/officeDocument/2006/relationships/customXml" Target="../ink/ink16685.xml"/><Relationship Id="rId217" Type="http://schemas.openxmlformats.org/officeDocument/2006/relationships/image" Target="../media/image19413.png"/><Relationship Id="rId6" Type="http://schemas.openxmlformats.org/officeDocument/2006/relationships/customXml" Target="../ink/ink16597.xml"/><Relationship Id="rId23" Type="http://schemas.openxmlformats.org/officeDocument/2006/relationships/image" Target="../media/image9713.png"/><Relationship Id="rId119" Type="http://schemas.openxmlformats.org/officeDocument/2006/relationships/image" Target="../media/image14511.png"/><Relationship Id="rId44" Type="http://schemas.openxmlformats.org/officeDocument/2006/relationships/customXml" Target="../ink/ink16616.xml"/><Relationship Id="rId65" Type="http://schemas.openxmlformats.org/officeDocument/2006/relationships/image" Target="../media/image1183.png"/><Relationship Id="rId86" Type="http://schemas.openxmlformats.org/officeDocument/2006/relationships/customXml" Target="../ink/ink16637.xml"/><Relationship Id="rId130" Type="http://schemas.openxmlformats.org/officeDocument/2006/relationships/customXml" Target="../ink/ink16659.xml"/><Relationship Id="rId151" Type="http://schemas.openxmlformats.org/officeDocument/2006/relationships/image" Target="../media/image16111.png"/><Relationship Id="rId172" Type="http://schemas.openxmlformats.org/officeDocument/2006/relationships/customXml" Target="../ink/ink16680.xml"/><Relationship Id="rId193" Type="http://schemas.openxmlformats.org/officeDocument/2006/relationships/image" Target="../media/image18212.png"/><Relationship Id="rId207" Type="http://schemas.openxmlformats.org/officeDocument/2006/relationships/image" Target="../media/image18911.png"/><Relationship Id="rId228" Type="http://schemas.openxmlformats.org/officeDocument/2006/relationships/customXml" Target="../ink/ink16708.xml"/><Relationship Id="rId13" Type="http://schemas.openxmlformats.org/officeDocument/2006/relationships/image" Target="../media/image9213.png"/><Relationship Id="rId109" Type="http://schemas.openxmlformats.org/officeDocument/2006/relationships/image" Target="../media/image14010.png"/><Relationship Id="rId34" Type="http://schemas.openxmlformats.org/officeDocument/2006/relationships/customXml" Target="../ink/ink16611.xml"/><Relationship Id="rId55" Type="http://schemas.openxmlformats.org/officeDocument/2006/relationships/image" Target="../media/image1132.png"/><Relationship Id="rId76" Type="http://schemas.openxmlformats.org/officeDocument/2006/relationships/customXml" Target="../ink/ink16632.xml"/><Relationship Id="rId97" Type="http://schemas.openxmlformats.org/officeDocument/2006/relationships/image" Target="../media/image13411.png"/><Relationship Id="rId120" Type="http://schemas.openxmlformats.org/officeDocument/2006/relationships/customXml" Target="../ink/ink16654.xml"/><Relationship Id="rId141" Type="http://schemas.openxmlformats.org/officeDocument/2006/relationships/image" Target="../media/image15611.png"/><Relationship Id="rId7" Type="http://schemas.openxmlformats.org/officeDocument/2006/relationships/image" Target="../media/image8913.png"/><Relationship Id="rId162" Type="http://schemas.openxmlformats.org/officeDocument/2006/relationships/customXml" Target="../ink/ink16675.xml"/><Relationship Id="rId183" Type="http://schemas.openxmlformats.org/officeDocument/2006/relationships/image" Target="../media/image17713.png"/><Relationship Id="rId218" Type="http://schemas.openxmlformats.org/officeDocument/2006/relationships/customXml" Target="../ink/ink16703.xml"/><Relationship Id="rId24" Type="http://schemas.openxmlformats.org/officeDocument/2006/relationships/customXml" Target="../ink/ink16606.xml"/><Relationship Id="rId45" Type="http://schemas.openxmlformats.org/officeDocument/2006/relationships/image" Target="../media/image1082.png"/><Relationship Id="rId66" Type="http://schemas.openxmlformats.org/officeDocument/2006/relationships/customXml" Target="../ink/ink16627.xml"/><Relationship Id="rId87" Type="http://schemas.openxmlformats.org/officeDocument/2006/relationships/image" Target="../media/image1293.png"/><Relationship Id="rId110" Type="http://schemas.openxmlformats.org/officeDocument/2006/relationships/customXml" Target="../ink/ink16649.xml"/><Relationship Id="rId131" Type="http://schemas.openxmlformats.org/officeDocument/2006/relationships/image" Target="../media/image15111.png"/><Relationship Id="rId152" Type="http://schemas.openxmlformats.org/officeDocument/2006/relationships/customXml" Target="../ink/ink16670.xml"/><Relationship Id="rId173" Type="http://schemas.openxmlformats.org/officeDocument/2006/relationships/image" Target="../media/image17213.png"/><Relationship Id="rId194" Type="http://schemas.openxmlformats.org/officeDocument/2006/relationships/customXml" Target="../ink/ink16691.xml"/><Relationship Id="rId208" Type="http://schemas.openxmlformats.org/officeDocument/2006/relationships/customXml" Target="../ink/ink16698.xml"/><Relationship Id="rId229" Type="http://schemas.openxmlformats.org/officeDocument/2006/relationships/image" Target="../media/image20013.png"/><Relationship Id="rId14" Type="http://schemas.openxmlformats.org/officeDocument/2006/relationships/customXml" Target="../ink/ink16601.xml"/><Relationship Id="rId35" Type="http://schemas.openxmlformats.org/officeDocument/2006/relationships/image" Target="../media/image10314.png"/><Relationship Id="rId56" Type="http://schemas.openxmlformats.org/officeDocument/2006/relationships/customXml" Target="../ink/ink16622.xml"/><Relationship Id="rId77" Type="http://schemas.openxmlformats.org/officeDocument/2006/relationships/image" Target="../media/image1243.png"/><Relationship Id="rId100" Type="http://schemas.openxmlformats.org/officeDocument/2006/relationships/customXml" Target="../ink/ink16644.xml"/><Relationship Id="rId8" Type="http://schemas.openxmlformats.org/officeDocument/2006/relationships/customXml" Target="../ink/ink16598.xml"/><Relationship Id="rId98" Type="http://schemas.openxmlformats.org/officeDocument/2006/relationships/customXml" Target="../ink/ink16643.xml"/><Relationship Id="rId121" Type="http://schemas.openxmlformats.org/officeDocument/2006/relationships/image" Target="../media/image14612.png"/><Relationship Id="rId142" Type="http://schemas.openxmlformats.org/officeDocument/2006/relationships/customXml" Target="../ink/ink16665.xml"/><Relationship Id="rId163" Type="http://schemas.openxmlformats.org/officeDocument/2006/relationships/image" Target="../media/image16712.png"/><Relationship Id="rId184" Type="http://schemas.openxmlformats.org/officeDocument/2006/relationships/customXml" Target="../ink/ink16686.xml"/><Relationship Id="rId219" Type="http://schemas.openxmlformats.org/officeDocument/2006/relationships/image" Target="../media/image19513.png"/><Relationship Id="rId230" Type="http://schemas.openxmlformats.org/officeDocument/2006/relationships/customXml" Target="../ink/ink16709.xml"/><Relationship Id="rId25" Type="http://schemas.openxmlformats.org/officeDocument/2006/relationships/image" Target="../media/image9813.png"/><Relationship Id="rId46" Type="http://schemas.openxmlformats.org/officeDocument/2006/relationships/customXml" Target="../ink/ink16617.xml"/><Relationship Id="rId67" Type="http://schemas.openxmlformats.org/officeDocument/2006/relationships/image" Target="../media/image1193.png"/><Relationship Id="rId116" Type="http://schemas.openxmlformats.org/officeDocument/2006/relationships/customXml" Target="../ink/ink16652.xml"/><Relationship Id="rId137" Type="http://schemas.openxmlformats.org/officeDocument/2006/relationships/image" Target="../media/image15411.png"/><Relationship Id="rId158" Type="http://schemas.openxmlformats.org/officeDocument/2006/relationships/customXml" Target="../ink/ink16673.xml"/><Relationship Id="rId20" Type="http://schemas.openxmlformats.org/officeDocument/2006/relationships/customXml" Target="../ink/ink16604.xml"/><Relationship Id="rId41" Type="http://schemas.openxmlformats.org/officeDocument/2006/relationships/image" Target="../media/image10611.png"/><Relationship Id="rId62" Type="http://schemas.openxmlformats.org/officeDocument/2006/relationships/customXml" Target="../ink/ink16625.xml"/><Relationship Id="rId83" Type="http://schemas.openxmlformats.org/officeDocument/2006/relationships/image" Target="../media/image12710.png"/><Relationship Id="rId88" Type="http://schemas.openxmlformats.org/officeDocument/2006/relationships/customXml" Target="../ink/ink16638.xml"/><Relationship Id="rId111" Type="http://schemas.openxmlformats.org/officeDocument/2006/relationships/image" Target="../media/image14110.png"/><Relationship Id="rId132" Type="http://schemas.openxmlformats.org/officeDocument/2006/relationships/customXml" Target="../ink/ink16660.xml"/><Relationship Id="rId153" Type="http://schemas.openxmlformats.org/officeDocument/2006/relationships/image" Target="../media/image16211.png"/><Relationship Id="rId174" Type="http://schemas.openxmlformats.org/officeDocument/2006/relationships/customXml" Target="../ink/ink16681.xml"/><Relationship Id="rId179" Type="http://schemas.openxmlformats.org/officeDocument/2006/relationships/image" Target="../media/image17513.png"/><Relationship Id="rId195" Type="http://schemas.openxmlformats.org/officeDocument/2006/relationships/image" Target="../media/image18312.png"/><Relationship Id="rId209" Type="http://schemas.openxmlformats.org/officeDocument/2006/relationships/image" Target="../media/image19011.png"/><Relationship Id="rId190" Type="http://schemas.openxmlformats.org/officeDocument/2006/relationships/customXml" Target="../ink/ink16689.xml"/><Relationship Id="rId204" Type="http://schemas.openxmlformats.org/officeDocument/2006/relationships/customXml" Target="../ink/ink16696.xml"/><Relationship Id="rId220" Type="http://schemas.openxmlformats.org/officeDocument/2006/relationships/customXml" Target="../ink/ink16704.xml"/><Relationship Id="rId225" Type="http://schemas.openxmlformats.org/officeDocument/2006/relationships/image" Target="../media/image19812.png"/><Relationship Id="rId15" Type="http://schemas.openxmlformats.org/officeDocument/2006/relationships/image" Target="../media/image9313.png"/><Relationship Id="rId36" Type="http://schemas.openxmlformats.org/officeDocument/2006/relationships/customXml" Target="../ink/ink16612.xml"/><Relationship Id="rId57" Type="http://schemas.openxmlformats.org/officeDocument/2006/relationships/image" Target="../media/image1142.png"/><Relationship Id="rId106" Type="http://schemas.openxmlformats.org/officeDocument/2006/relationships/customXml" Target="../ink/ink16647.xml"/><Relationship Id="rId127" Type="http://schemas.openxmlformats.org/officeDocument/2006/relationships/image" Target="../media/image14912.png"/><Relationship Id="rId10" Type="http://schemas.openxmlformats.org/officeDocument/2006/relationships/customXml" Target="../ink/ink16599.xml"/><Relationship Id="rId31" Type="http://schemas.openxmlformats.org/officeDocument/2006/relationships/image" Target="../media/image10113.png"/><Relationship Id="rId52" Type="http://schemas.openxmlformats.org/officeDocument/2006/relationships/customXml" Target="../ink/ink16620.xml"/><Relationship Id="rId73" Type="http://schemas.openxmlformats.org/officeDocument/2006/relationships/image" Target="../media/image1227.png"/><Relationship Id="rId78" Type="http://schemas.openxmlformats.org/officeDocument/2006/relationships/customXml" Target="../ink/ink16633.xml"/><Relationship Id="rId94" Type="http://schemas.openxmlformats.org/officeDocument/2006/relationships/customXml" Target="../ink/ink16641.xml"/><Relationship Id="rId99" Type="http://schemas.openxmlformats.org/officeDocument/2006/relationships/image" Target="../media/image13511.png"/><Relationship Id="rId101" Type="http://schemas.openxmlformats.org/officeDocument/2006/relationships/image" Target="../media/image13611.png"/><Relationship Id="rId122" Type="http://schemas.openxmlformats.org/officeDocument/2006/relationships/customXml" Target="../ink/ink16655.xml"/><Relationship Id="rId143" Type="http://schemas.openxmlformats.org/officeDocument/2006/relationships/image" Target="../media/image15711.png"/><Relationship Id="rId148" Type="http://schemas.openxmlformats.org/officeDocument/2006/relationships/customXml" Target="../ink/ink16668.xml"/><Relationship Id="rId164" Type="http://schemas.openxmlformats.org/officeDocument/2006/relationships/customXml" Target="../ink/ink16676.xml"/><Relationship Id="rId169" Type="http://schemas.openxmlformats.org/officeDocument/2006/relationships/image" Target="../media/image17013.png"/><Relationship Id="rId185" Type="http://schemas.openxmlformats.org/officeDocument/2006/relationships/image" Target="../media/image17813.png"/><Relationship Id="rId4" Type="http://schemas.openxmlformats.org/officeDocument/2006/relationships/customXml" Target="../ink/ink16596.xml"/><Relationship Id="rId9" Type="http://schemas.openxmlformats.org/officeDocument/2006/relationships/image" Target="../media/image9014.png"/><Relationship Id="rId180" Type="http://schemas.openxmlformats.org/officeDocument/2006/relationships/customXml" Target="../ink/ink16684.xml"/><Relationship Id="rId210" Type="http://schemas.openxmlformats.org/officeDocument/2006/relationships/customXml" Target="../ink/ink16699.xml"/><Relationship Id="rId215" Type="http://schemas.openxmlformats.org/officeDocument/2006/relationships/image" Target="../media/image19312.png"/><Relationship Id="rId26" Type="http://schemas.openxmlformats.org/officeDocument/2006/relationships/customXml" Target="../ink/ink16607.xml"/><Relationship Id="rId231" Type="http://schemas.openxmlformats.org/officeDocument/2006/relationships/image" Target="../media/image20113.png"/><Relationship Id="rId47" Type="http://schemas.openxmlformats.org/officeDocument/2006/relationships/image" Target="../media/image1092.png"/><Relationship Id="rId68" Type="http://schemas.openxmlformats.org/officeDocument/2006/relationships/customXml" Target="../ink/ink16628.xml"/><Relationship Id="rId89" Type="http://schemas.openxmlformats.org/officeDocument/2006/relationships/image" Target="../media/image13011.png"/><Relationship Id="rId112" Type="http://schemas.openxmlformats.org/officeDocument/2006/relationships/customXml" Target="../ink/ink16650.xml"/><Relationship Id="rId133" Type="http://schemas.openxmlformats.org/officeDocument/2006/relationships/image" Target="../media/image15211.png"/><Relationship Id="rId154" Type="http://schemas.openxmlformats.org/officeDocument/2006/relationships/customXml" Target="../ink/ink16671.xml"/><Relationship Id="rId175" Type="http://schemas.openxmlformats.org/officeDocument/2006/relationships/image" Target="../media/image17313.png"/><Relationship Id="rId196" Type="http://schemas.openxmlformats.org/officeDocument/2006/relationships/customXml" Target="../ink/ink16692.xml"/><Relationship Id="rId200" Type="http://schemas.openxmlformats.org/officeDocument/2006/relationships/customXml" Target="../ink/ink16694.xml"/><Relationship Id="rId16" Type="http://schemas.openxmlformats.org/officeDocument/2006/relationships/customXml" Target="../ink/ink16602.xml"/><Relationship Id="rId221" Type="http://schemas.openxmlformats.org/officeDocument/2006/relationships/image" Target="../media/image19612.png"/><Relationship Id="rId37" Type="http://schemas.openxmlformats.org/officeDocument/2006/relationships/image" Target="../media/image10414.png"/><Relationship Id="rId58" Type="http://schemas.openxmlformats.org/officeDocument/2006/relationships/customXml" Target="../ink/ink16623.xml"/><Relationship Id="rId79" Type="http://schemas.openxmlformats.org/officeDocument/2006/relationships/image" Target="../media/image1252.png"/><Relationship Id="rId102" Type="http://schemas.openxmlformats.org/officeDocument/2006/relationships/customXml" Target="../ink/ink16645.xml"/><Relationship Id="rId123" Type="http://schemas.openxmlformats.org/officeDocument/2006/relationships/image" Target="../media/image14712.png"/><Relationship Id="rId144" Type="http://schemas.openxmlformats.org/officeDocument/2006/relationships/customXml" Target="../ink/ink16666.xml"/><Relationship Id="rId90" Type="http://schemas.openxmlformats.org/officeDocument/2006/relationships/customXml" Target="../ink/ink16639.xml"/><Relationship Id="rId165" Type="http://schemas.openxmlformats.org/officeDocument/2006/relationships/image" Target="../media/image16811.png"/><Relationship Id="rId186" Type="http://schemas.openxmlformats.org/officeDocument/2006/relationships/customXml" Target="../ink/ink16687.xml"/><Relationship Id="rId211" Type="http://schemas.openxmlformats.org/officeDocument/2006/relationships/image" Target="../media/image19113.png"/><Relationship Id="rId27" Type="http://schemas.openxmlformats.org/officeDocument/2006/relationships/image" Target="../media/image9912.png"/><Relationship Id="rId48" Type="http://schemas.openxmlformats.org/officeDocument/2006/relationships/customXml" Target="../ink/ink16618.xml"/><Relationship Id="rId69" Type="http://schemas.openxmlformats.org/officeDocument/2006/relationships/image" Target="../media/image12012.png"/><Relationship Id="rId113" Type="http://schemas.openxmlformats.org/officeDocument/2006/relationships/image" Target="../media/image14210.png"/><Relationship Id="rId134" Type="http://schemas.openxmlformats.org/officeDocument/2006/relationships/customXml" Target="../ink/ink16661.xml"/><Relationship Id="rId80" Type="http://schemas.openxmlformats.org/officeDocument/2006/relationships/customXml" Target="../ink/ink16634.xml"/><Relationship Id="rId155" Type="http://schemas.openxmlformats.org/officeDocument/2006/relationships/image" Target="../media/image16311.png"/><Relationship Id="rId176" Type="http://schemas.openxmlformats.org/officeDocument/2006/relationships/customXml" Target="../ink/ink16682.xml"/><Relationship Id="rId197" Type="http://schemas.openxmlformats.org/officeDocument/2006/relationships/image" Target="../media/image18412.png"/><Relationship Id="rId201" Type="http://schemas.openxmlformats.org/officeDocument/2006/relationships/image" Target="../media/image18611.png"/><Relationship Id="rId222" Type="http://schemas.openxmlformats.org/officeDocument/2006/relationships/customXml" Target="../ink/ink16705.xml"/><Relationship Id="rId17" Type="http://schemas.openxmlformats.org/officeDocument/2006/relationships/image" Target="../media/image9413.png"/><Relationship Id="rId38" Type="http://schemas.openxmlformats.org/officeDocument/2006/relationships/customXml" Target="../ink/ink16613.xml"/><Relationship Id="rId59" Type="http://schemas.openxmlformats.org/officeDocument/2006/relationships/image" Target="../media/image1152.png"/><Relationship Id="rId103" Type="http://schemas.openxmlformats.org/officeDocument/2006/relationships/image" Target="../media/image13711.png"/><Relationship Id="rId124" Type="http://schemas.openxmlformats.org/officeDocument/2006/relationships/customXml" Target="../ink/ink16656.xml"/><Relationship Id="rId70" Type="http://schemas.openxmlformats.org/officeDocument/2006/relationships/customXml" Target="../ink/ink16629.xml"/><Relationship Id="rId91" Type="http://schemas.openxmlformats.org/officeDocument/2006/relationships/image" Target="../media/image13110.png"/><Relationship Id="rId145" Type="http://schemas.openxmlformats.org/officeDocument/2006/relationships/image" Target="../media/image15811.png"/><Relationship Id="rId166" Type="http://schemas.openxmlformats.org/officeDocument/2006/relationships/customXml" Target="../ink/ink16677.xml"/><Relationship Id="rId187" Type="http://schemas.openxmlformats.org/officeDocument/2006/relationships/image" Target="../media/image17912.png"/><Relationship Id="rId1" Type="http://schemas.openxmlformats.org/officeDocument/2006/relationships/slideLayout" Target="../slideLayouts/slideLayout12.xml"/><Relationship Id="rId212" Type="http://schemas.openxmlformats.org/officeDocument/2006/relationships/customXml" Target="../ink/ink16700.xml"/><Relationship Id="rId28" Type="http://schemas.openxmlformats.org/officeDocument/2006/relationships/customXml" Target="../ink/ink16608.xml"/><Relationship Id="rId49" Type="http://schemas.openxmlformats.org/officeDocument/2006/relationships/image" Target="../media/image1103.png"/><Relationship Id="rId114" Type="http://schemas.openxmlformats.org/officeDocument/2006/relationships/customXml" Target="../ink/ink16651.xml"/><Relationship Id="rId60" Type="http://schemas.openxmlformats.org/officeDocument/2006/relationships/customXml" Target="../ink/ink16624.xml"/><Relationship Id="rId81" Type="http://schemas.openxmlformats.org/officeDocument/2006/relationships/image" Target="../media/image12610.png"/><Relationship Id="rId135" Type="http://schemas.openxmlformats.org/officeDocument/2006/relationships/image" Target="../media/image15311.png"/><Relationship Id="rId156" Type="http://schemas.openxmlformats.org/officeDocument/2006/relationships/customXml" Target="../ink/ink16672.xml"/><Relationship Id="rId177" Type="http://schemas.openxmlformats.org/officeDocument/2006/relationships/image" Target="../media/image17412.png"/><Relationship Id="rId198" Type="http://schemas.openxmlformats.org/officeDocument/2006/relationships/customXml" Target="../ink/ink16693.xml"/><Relationship Id="rId202" Type="http://schemas.openxmlformats.org/officeDocument/2006/relationships/customXml" Target="../ink/ink16695.xml"/><Relationship Id="rId223" Type="http://schemas.openxmlformats.org/officeDocument/2006/relationships/image" Target="../media/image19712.png"/><Relationship Id="rId18" Type="http://schemas.openxmlformats.org/officeDocument/2006/relationships/customXml" Target="../ink/ink16603.xml"/><Relationship Id="rId39" Type="http://schemas.openxmlformats.org/officeDocument/2006/relationships/image" Target="../media/image10512.png"/><Relationship Id="rId50" Type="http://schemas.openxmlformats.org/officeDocument/2006/relationships/customXml" Target="../ink/ink16619.xml"/><Relationship Id="rId104" Type="http://schemas.openxmlformats.org/officeDocument/2006/relationships/customXml" Target="../ink/ink16646.xml"/><Relationship Id="rId125" Type="http://schemas.openxmlformats.org/officeDocument/2006/relationships/image" Target="../media/image14812.png"/><Relationship Id="rId146" Type="http://schemas.openxmlformats.org/officeDocument/2006/relationships/customXml" Target="../ink/ink16667.xml"/><Relationship Id="rId167" Type="http://schemas.openxmlformats.org/officeDocument/2006/relationships/image" Target="../media/image16911.png"/><Relationship Id="rId188" Type="http://schemas.openxmlformats.org/officeDocument/2006/relationships/customXml" Target="../ink/ink16688.xml"/><Relationship Id="rId71" Type="http://schemas.openxmlformats.org/officeDocument/2006/relationships/image" Target="../media/image12111.png"/><Relationship Id="rId92" Type="http://schemas.openxmlformats.org/officeDocument/2006/relationships/customXml" Target="../ink/ink16640.xml"/><Relationship Id="rId213" Type="http://schemas.openxmlformats.org/officeDocument/2006/relationships/image" Target="../media/image19212.png"/><Relationship Id="rId2" Type="http://schemas.openxmlformats.org/officeDocument/2006/relationships/customXml" Target="../ink/ink16595.xml"/><Relationship Id="rId29" Type="http://schemas.openxmlformats.org/officeDocument/2006/relationships/image" Target="../media/image10014.png"/><Relationship Id="rId40" Type="http://schemas.openxmlformats.org/officeDocument/2006/relationships/customXml" Target="../ink/ink16614.xml"/><Relationship Id="rId115" Type="http://schemas.openxmlformats.org/officeDocument/2006/relationships/image" Target="../media/image14310.png"/><Relationship Id="rId136" Type="http://schemas.openxmlformats.org/officeDocument/2006/relationships/customXml" Target="../ink/ink16662.xml"/><Relationship Id="rId157" Type="http://schemas.openxmlformats.org/officeDocument/2006/relationships/image" Target="../media/image16411.png"/><Relationship Id="rId178" Type="http://schemas.openxmlformats.org/officeDocument/2006/relationships/customXml" Target="../ink/ink16683.xml"/><Relationship Id="rId61" Type="http://schemas.openxmlformats.org/officeDocument/2006/relationships/image" Target="../media/image1163.png"/><Relationship Id="rId82" Type="http://schemas.openxmlformats.org/officeDocument/2006/relationships/customXml" Target="../ink/ink16635.xml"/><Relationship Id="rId199" Type="http://schemas.openxmlformats.org/officeDocument/2006/relationships/image" Target="../media/image18513.png"/><Relationship Id="rId203" Type="http://schemas.openxmlformats.org/officeDocument/2006/relationships/image" Target="../media/image18711.png"/><Relationship Id="rId19" Type="http://schemas.openxmlformats.org/officeDocument/2006/relationships/image" Target="../media/image9513.png"/><Relationship Id="rId224" Type="http://schemas.openxmlformats.org/officeDocument/2006/relationships/customXml" Target="../ink/ink16706.xml"/><Relationship Id="rId30" Type="http://schemas.openxmlformats.org/officeDocument/2006/relationships/customXml" Target="../ink/ink16609.xml"/><Relationship Id="rId105" Type="http://schemas.openxmlformats.org/officeDocument/2006/relationships/image" Target="../media/image13811.png"/><Relationship Id="rId126" Type="http://schemas.openxmlformats.org/officeDocument/2006/relationships/customXml" Target="../ink/ink16657.xml"/><Relationship Id="rId147" Type="http://schemas.openxmlformats.org/officeDocument/2006/relationships/image" Target="../media/image15911.png"/><Relationship Id="rId168" Type="http://schemas.openxmlformats.org/officeDocument/2006/relationships/customXml" Target="../ink/ink16678.xml"/><Relationship Id="rId51" Type="http://schemas.openxmlformats.org/officeDocument/2006/relationships/image" Target="../media/image1112.png"/><Relationship Id="rId72" Type="http://schemas.openxmlformats.org/officeDocument/2006/relationships/customXml" Target="../ink/ink16630.xml"/><Relationship Id="rId93" Type="http://schemas.openxmlformats.org/officeDocument/2006/relationships/image" Target="../media/image13210.png"/><Relationship Id="rId189" Type="http://schemas.openxmlformats.org/officeDocument/2006/relationships/image" Target="../media/image18011.png"/><Relationship Id="rId3" Type="http://schemas.openxmlformats.org/officeDocument/2006/relationships/image" Target="../media/image8713.png"/><Relationship Id="rId214" Type="http://schemas.openxmlformats.org/officeDocument/2006/relationships/customXml" Target="../ink/ink16701.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8.xml.rels><?xml version="1.0" encoding="UTF-8" standalone="yes"?>
<Relationships xmlns="http://schemas.openxmlformats.org/package/2006/relationships"><Relationship Id="rId26" Type="http://schemas.openxmlformats.org/officeDocument/2006/relationships/customXml" Target="../ink/ink16722.xml"/><Relationship Id="rId21" Type="http://schemas.openxmlformats.org/officeDocument/2006/relationships/image" Target="../media/image18612.png"/><Relationship Id="rId42" Type="http://schemas.openxmlformats.org/officeDocument/2006/relationships/customXml" Target="../ink/ink16730.xml"/><Relationship Id="rId47" Type="http://schemas.openxmlformats.org/officeDocument/2006/relationships/image" Target="../media/image19914.png"/><Relationship Id="rId63" Type="http://schemas.openxmlformats.org/officeDocument/2006/relationships/image" Target="../media/image20713.png"/><Relationship Id="rId68" Type="http://schemas.openxmlformats.org/officeDocument/2006/relationships/customXml" Target="../ink/ink16743.xml"/><Relationship Id="rId16" Type="http://schemas.openxmlformats.org/officeDocument/2006/relationships/customXml" Target="../ink/ink16717.xml"/><Relationship Id="rId11" Type="http://schemas.openxmlformats.org/officeDocument/2006/relationships/image" Target="../media/image18113.png"/><Relationship Id="rId24" Type="http://schemas.openxmlformats.org/officeDocument/2006/relationships/customXml" Target="../ink/ink16721.xml"/><Relationship Id="rId32" Type="http://schemas.openxmlformats.org/officeDocument/2006/relationships/customXml" Target="../ink/ink16725.xml"/><Relationship Id="rId37" Type="http://schemas.openxmlformats.org/officeDocument/2006/relationships/image" Target="../media/image19414.png"/><Relationship Id="rId40" Type="http://schemas.openxmlformats.org/officeDocument/2006/relationships/customXml" Target="../ink/ink16729.xml"/><Relationship Id="rId45" Type="http://schemas.openxmlformats.org/officeDocument/2006/relationships/image" Target="../media/image19813.png"/><Relationship Id="rId53" Type="http://schemas.openxmlformats.org/officeDocument/2006/relationships/image" Target="../media/image20213.png"/><Relationship Id="rId58" Type="http://schemas.openxmlformats.org/officeDocument/2006/relationships/customXml" Target="../ink/ink16738.xml"/><Relationship Id="rId66" Type="http://schemas.openxmlformats.org/officeDocument/2006/relationships/customXml" Target="../ink/ink16742.xml"/><Relationship Id="rId74" Type="http://schemas.openxmlformats.org/officeDocument/2006/relationships/customXml" Target="../ink/ink16746.xml"/><Relationship Id="rId79" Type="http://schemas.openxmlformats.org/officeDocument/2006/relationships/image" Target="../media/image21511.png"/><Relationship Id="rId5" Type="http://schemas.openxmlformats.org/officeDocument/2006/relationships/image" Target="../media/image17814.png"/><Relationship Id="rId61" Type="http://schemas.openxmlformats.org/officeDocument/2006/relationships/image" Target="../media/image20613.png"/><Relationship Id="rId19" Type="http://schemas.openxmlformats.org/officeDocument/2006/relationships/image" Target="../media/image18514.png"/><Relationship Id="rId14" Type="http://schemas.openxmlformats.org/officeDocument/2006/relationships/customXml" Target="../ink/ink16716.xml"/><Relationship Id="rId22" Type="http://schemas.openxmlformats.org/officeDocument/2006/relationships/customXml" Target="../ink/ink16720.xml"/><Relationship Id="rId27" Type="http://schemas.openxmlformats.org/officeDocument/2006/relationships/image" Target="../media/image18912.png"/><Relationship Id="rId30" Type="http://schemas.openxmlformats.org/officeDocument/2006/relationships/customXml" Target="../ink/ink16724.xml"/><Relationship Id="rId35" Type="http://schemas.openxmlformats.org/officeDocument/2006/relationships/image" Target="../media/image19313.png"/><Relationship Id="rId43" Type="http://schemas.openxmlformats.org/officeDocument/2006/relationships/image" Target="../media/image19713.png"/><Relationship Id="rId48" Type="http://schemas.openxmlformats.org/officeDocument/2006/relationships/customXml" Target="../ink/ink16733.xml"/><Relationship Id="rId56" Type="http://schemas.openxmlformats.org/officeDocument/2006/relationships/customXml" Target="../ink/ink16737.xml"/><Relationship Id="rId64" Type="http://schemas.openxmlformats.org/officeDocument/2006/relationships/customXml" Target="../ink/ink16741.xml"/><Relationship Id="rId69" Type="http://schemas.openxmlformats.org/officeDocument/2006/relationships/image" Target="../media/image21013.png"/><Relationship Id="rId77" Type="http://schemas.openxmlformats.org/officeDocument/2006/relationships/image" Target="../media/image21413.png"/><Relationship Id="rId8" Type="http://schemas.openxmlformats.org/officeDocument/2006/relationships/customXml" Target="../ink/ink16713.xml"/><Relationship Id="rId51" Type="http://schemas.openxmlformats.org/officeDocument/2006/relationships/image" Target="../media/image20114.png"/><Relationship Id="rId72" Type="http://schemas.openxmlformats.org/officeDocument/2006/relationships/customXml" Target="../ink/ink16745.xml"/><Relationship Id="rId3" Type="http://schemas.openxmlformats.org/officeDocument/2006/relationships/image" Target="../media/image17714.png"/><Relationship Id="rId12" Type="http://schemas.openxmlformats.org/officeDocument/2006/relationships/customXml" Target="../ink/ink16715.xml"/><Relationship Id="rId17" Type="http://schemas.openxmlformats.org/officeDocument/2006/relationships/image" Target="../media/image18413.png"/><Relationship Id="rId25" Type="http://schemas.openxmlformats.org/officeDocument/2006/relationships/image" Target="../media/image18811.png"/><Relationship Id="rId33" Type="http://schemas.openxmlformats.org/officeDocument/2006/relationships/image" Target="../media/image19213.png"/><Relationship Id="rId38" Type="http://schemas.openxmlformats.org/officeDocument/2006/relationships/customXml" Target="../ink/ink16728.xml"/><Relationship Id="rId46" Type="http://schemas.openxmlformats.org/officeDocument/2006/relationships/customXml" Target="../ink/ink16732.xml"/><Relationship Id="rId59" Type="http://schemas.openxmlformats.org/officeDocument/2006/relationships/image" Target="../media/image20513.png"/><Relationship Id="rId67" Type="http://schemas.openxmlformats.org/officeDocument/2006/relationships/image" Target="../media/image20913.png"/><Relationship Id="rId20" Type="http://schemas.openxmlformats.org/officeDocument/2006/relationships/customXml" Target="../ink/ink16719.xml"/><Relationship Id="rId41" Type="http://schemas.openxmlformats.org/officeDocument/2006/relationships/image" Target="../media/image19613.png"/><Relationship Id="rId54" Type="http://schemas.openxmlformats.org/officeDocument/2006/relationships/customXml" Target="../ink/ink16736.xml"/><Relationship Id="rId62" Type="http://schemas.openxmlformats.org/officeDocument/2006/relationships/customXml" Target="../ink/ink16740.xml"/><Relationship Id="rId70" Type="http://schemas.openxmlformats.org/officeDocument/2006/relationships/customXml" Target="../ink/ink16744.xml"/><Relationship Id="rId75" Type="http://schemas.openxmlformats.org/officeDocument/2006/relationships/image" Target="../media/image21313.png"/><Relationship Id="rId1" Type="http://schemas.openxmlformats.org/officeDocument/2006/relationships/slideLayout" Target="../slideLayouts/slideLayout12.xml"/><Relationship Id="rId6" Type="http://schemas.openxmlformats.org/officeDocument/2006/relationships/customXml" Target="../ink/ink16712.xml"/><Relationship Id="rId15" Type="http://schemas.openxmlformats.org/officeDocument/2006/relationships/image" Target="../media/image18313.png"/><Relationship Id="rId23" Type="http://schemas.openxmlformats.org/officeDocument/2006/relationships/image" Target="../media/image18712.png"/><Relationship Id="rId28" Type="http://schemas.openxmlformats.org/officeDocument/2006/relationships/customXml" Target="../ink/ink16723.xml"/><Relationship Id="rId36" Type="http://schemas.openxmlformats.org/officeDocument/2006/relationships/customXml" Target="../ink/ink16727.xml"/><Relationship Id="rId49" Type="http://schemas.openxmlformats.org/officeDocument/2006/relationships/image" Target="../media/image20014.png"/><Relationship Id="rId57" Type="http://schemas.openxmlformats.org/officeDocument/2006/relationships/image" Target="../media/image20413.png"/><Relationship Id="rId10" Type="http://schemas.openxmlformats.org/officeDocument/2006/relationships/customXml" Target="../ink/ink16714.xml"/><Relationship Id="rId31" Type="http://schemas.openxmlformats.org/officeDocument/2006/relationships/image" Target="../media/image19114.png"/><Relationship Id="rId44" Type="http://schemas.openxmlformats.org/officeDocument/2006/relationships/customXml" Target="../ink/ink16731.xml"/><Relationship Id="rId52" Type="http://schemas.openxmlformats.org/officeDocument/2006/relationships/customXml" Target="../ink/ink16735.xml"/><Relationship Id="rId60" Type="http://schemas.openxmlformats.org/officeDocument/2006/relationships/customXml" Target="../ink/ink16739.xml"/><Relationship Id="rId65" Type="http://schemas.openxmlformats.org/officeDocument/2006/relationships/image" Target="../media/image20813.png"/><Relationship Id="rId73" Type="http://schemas.openxmlformats.org/officeDocument/2006/relationships/image" Target="../media/image21213.png"/><Relationship Id="rId78" Type="http://schemas.openxmlformats.org/officeDocument/2006/relationships/customXml" Target="../ink/ink16748.xml"/><Relationship Id="rId4" Type="http://schemas.openxmlformats.org/officeDocument/2006/relationships/customXml" Target="../ink/ink16711.xml"/><Relationship Id="rId9" Type="http://schemas.openxmlformats.org/officeDocument/2006/relationships/image" Target="../media/image18012.png"/><Relationship Id="rId13" Type="http://schemas.openxmlformats.org/officeDocument/2006/relationships/image" Target="../media/image18213.png"/><Relationship Id="rId18" Type="http://schemas.openxmlformats.org/officeDocument/2006/relationships/customXml" Target="../ink/ink16718.xml"/><Relationship Id="rId39" Type="http://schemas.openxmlformats.org/officeDocument/2006/relationships/image" Target="../media/image19514.png"/><Relationship Id="rId34" Type="http://schemas.openxmlformats.org/officeDocument/2006/relationships/customXml" Target="../ink/ink16726.xml"/><Relationship Id="rId50" Type="http://schemas.openxmlformats.org/officeDocument/2006/relationships/customXml" Target="../ink/ink16734.xml"/><Relationship Id="rId55" Type="http://schemas.openxmlformats.org/officeDocument/2006/relationships/image" Target="../media/image20313.png"/><Relationship Id="rId76" Type="http://schemas.openxmlformats.org/officeDocument/2006/relationships/customXml" Target="../ink/ink16747.xml"/><Relationship Id="rId7" Type="http://schemas.openxmlformats.org/officeDocument/2006/relationships/image" Target="../media/image17913.png"/><Relationship Id="rId71" Type="http://schemas.openxmlformats.org/officeDocument/2006/relationships/image" Target="../media/image21110.png"/><Relationship Id="rId2" Type="http://schemas.openxmlformats.org/officeDocument/2006/relationships/customXml" Target="../ink/ink16710.xml"/><Relationship Id="rId29" Type="http://schemas.openxmlformats.org/officeDocument/2006/relationships/image" Target="../media/image19012.png"/></Relationships>
</file>

<file path=ppt/slides/_rels/slide389.xml.rels><?xml version="1.0" encoding="UTF-8" standalone="yes"?>
<Relationships xmlns="http://schemas.openxmlformats.org/package/2006/relationships"><Relationship Id="rId117" Type="http://schemas.openxmlformats.org/officeDocument/2006/relationships/image" Target="../media/image23512.png"/><Relationship Id="rId21" Type="http://schemas.openxmlformats.org/officeDocument/2006/relationships/image" Target="../media/image18612.png"/><Relationship Id="rId42" Type="http://schemas.openxmlformats.org/officeDocument/2006/relationships/customXml" Target="../ink/ink16769.xml"/><Relationship Id="rId63" Type="http://schemas.openxmlformats.org/officeDocument/2006/relationships/image" Target="../media/image20713.png"/><Relationship Id="rId84" Type="http://schemas.openxmlformats.org/officeDocument/2006/relationships/customXml" Target="../ink/ink16790.xml"/><Relationship Id="rId16" Type="http://schemas.openxmlformats.org/officeDocument/2006/relationships/customXml" Target="../ink/ink16756.xml"/><Relationship Id="rId107" Type="http://schemas.openxmlformats.org/officeDocument/2006/relationships/image" Target="../media/image23012.png"/><Relationship Id="rId11" Type="http://schemas.openxmlformats.org/officeDocument/2006/relationships/image" Target="../media/image18113.png"/><Relationship Id="rId32" Type="http://schemas.openxmlformats.org/officeDocument/2006/relationships/customXml" Target="../ink/ink16764.xml"/><Relationship Id="rId37" Type="http://schemas.openxmlformats.org/officeDocument/2006/relationships/image" Target="../media/image19414.png"/><Relationship Id="rId53" Type="http://schemas.openxmlformats.org/officeDocument/2006/relationships/image" Target="../media/image20213.png"/><Relationship Id="rId58" Type="http://schemas.openxmlformats.org/officeDocument/2006/relationships/customXml" Target="../ink/ink16777.xml"/><Relationship Id="rId74" Type="http://schemas.openxmlformats.org/officeDocument/2006/relationships/customXml" Target="../ink/ink16785.xml"/><Relationship Id="rId79" Type="http://schemas.openxmlformats.org/officeDocument/2006/relationships/image" Target="../media/image21613.png"/><Relationship Id="rId102" Type="http://schemas.openxmlformats.org/officeDocument/2006/relationships/customXml" Target="../ink/ink16799.xml"/><Relationship Id="rId123" Type="http://schemas.openxmlformats.org/officeDocument/2006/relationships/image" Target="../media/image23812.png"/><Relationship Id="rId128" Type="http://schemas.openxmlformats.org/officeDocument/2006/relationships/customXml" Target="../ink/ink16812.xml"/><Relationship Id="rId5" Type="http://schemas.openxmlformats.org/officeDocument/2006/relationships/image" Target="../media/image17814.png"/><Relationship Id="rId90" Type="http://schemas.openxmlformats.org/officeDocument/2006/relationships/customXml" Target="../ink/ink16793.xml"/><Relationship Id="rId95" Type="http://schemas.openxmlformats.org/officeDocument/2006/relationships/image" Target="../media/image22412.png"/><Relationship Id="rId22" Type="http://schemas.openxmlformats.org/officeDocument/2006/relationships/customXml" Target="../ink/ink16759.xml"/><Relationship Id="rId27" Type="http://schemas.openxmlformats.org/officeDocument/2006/relationships/image" Target="../media/image18912.png"/><Relationship Id="rId43" Type="http://schemas.openxmlformats.org/officeDocument/2006/relationships/image" Target="../media/image19713.png"/><Relationship Id="rId48" Type="http://schemas.openxmlformats.org/officeDocument/2006/relationships/customXml" Target="../ink/ink16772.xml"/><Relationship Id="rId64" Type="http://schemas.openxmlformats.org/officeDocument/2006/relationships/customXml" Target="../ink/ink16780.xml"/><Relationship Id="rId69" Type="http://schemas.openxmlformats.org/officeDocument/2006/relationships/image" Target="../media/image21013.png"/><Relationship Id="rId113" Type="http://schemas.openxmlformats.org/officeDocument/2006/relationships/image" Target="../media/image23312.png"/><Relationship Id="rId118" Type="http://schemas.openxmlformats.org/officeDocument/2006/relationships/customXml" Target="../ink/ink16807.xml"/><Relationship Id="rId134" Type="http://schemas.openxmlformats.org/officeDocument/2006/relationships/customXml" Target="../ink/ink16815.xml"/><Relationship Id="rId80" Type="http://schemas.openxmlformats.org/officeDocument/2006/relationships/customXml" Target="../ink/ink16788.xml"/><Relationship Id="rId85" Type="http://schemas.openxmlformats.org/officeDocument/2006/relationships/image" Target="../media/image21913.png"/><Relationship Id="rId12" Type="http://schemas.openxmlformats.org/officeDocument/2006/relationships/customXml" Target="../ink/ink16754.xml"/><Relationship Id="rId17" Type="http://schemas.openxmlformats.org/officeDocument/2006/relationships/image" Target="../media/image18413.png"/><Relationship Id="rId33" Type="http://schemas.openxmlformats.org/officeDocument/2006/relationships/image" Target="../media/image19213.png"/><Relationship Id="rId38" Type="http://schemas.openxmlformats.org/officeDocument/2006/relationships/customXml" Target="../ink/ink16767.xml"/><Relationship Id="rId59" Type="http://schemas.openxmlformats.org/officeDocument/2006/relationships/image" Target="../media/image20513.png"/><Relationship Id="rId103" Type="http://schemas.openxmlformats.org/officeDocument/2006/relationships/image" Target="../media/image22813.png"/><Relationship Id="rId108" Type="http://schemas.openxmlformats.org/officeDocument/2006/relationships/customXml" Target="../ink/ink16802.xml"/><Relationship Id="rId124" Type="http://schemas.openxmlformats.org/officeDocument/2006/relationships/customXml" Target="../ink/ink16810.xml"/><Relationship Id="rId129" Type="http://schemas.openxmlformats.org/officeDocument/2006/relationships/image" Target="../media/image2413.png"/><Relationship Id="rId54" Type="http://schemas.openxmlformats.org/officeDocument/2006/relationships/customXml" Target="../ink/ink16775.xml"/><Relationship Id="rId70" Type="http://schemas.openxmlformats.org/officeDocument/2006/relationships/customXml" Target="../ink/ink16783.xml"/><Relationship Id="rId75" Type="http://schemas.openxmlformats.org/officeDocument/2006/relationships/image" Target="../media/image21313.png"/><Relationship Id="rId91" Type="http://schemas.openxmlformats.org/officeDocument/2006/relationships/image" Target="../media/image22213.png"/><Relationship Id="rId96" Type="http://schemas.openxmlformats.org/officeDocument/2006/relationships/customXml" Target="../ink/ink16796.xml"/><Relationship Id="rId1" Type="http://schemas.openxmlformats.org/officeDocument/2006/relationships/slideLayout" Target="../slideLayouts/slideLayout12.xml"/><Relationship Id="rId6" Type="http://schemas.openxmlformats.org/officeDocument/2006/relationships/customXml" Target="../ink/ink16751.xml"/><Relationship Id="rId23" Type="http://schemas.openxmlformats.org/officeDocument/2006/relationships/image" Target="../media/image18712.png"/><Relationship Id="rId28" Type="http://schemas.openxmlformats.org/officeDocument/2006/relationships/customXml" Target="../ink/ink16762.xml"/><Relationship Id="rId49" Type="http://schemas.openxmlformats.org/officeDocument/2006/relationships/image" Target="../media/image20014.png"/><Relationship Id="rId114" Type="http://schemas.openxmlformats.org/officeDocument/2006/relationships/customXml" Target="../ink/ink16805.xml"/><Relationship Id="rId119" Type="http://schemas.openxmlformats.org/officeDocument/2006/relationships/image" Target="../media/image23612.png"/><Relationship Id="rId44" Type="http://schemas.openxmlformats.org/officeDocument/2006/relationships/customXml" Target="../ink/ink16770.xml"/><Relationship Id="rId60" Type="http://schemas.openxmlformats.org/officeDocument/2006/relationships/customXml" Target="../ink/ink16778.xml"/><Relationship Id="rId65" Type="http://schemas.openxmlformats.org/officeDocument/2006/relationships/image" Target="../media/image20813.png"/><Relationship Id="rId81" Type="http://schemas.openxmlformats.org/officeDocument/2006/relationships/image" Target="../media/image21712.png"/><Relationship Id="rId86" Type="http://schemas.openxmlformats.org/officeDocument/2006/relationships/customXml" Target="../ink/ink16791.xml"/><Relationship Id="rId130" Type="http://schemas.openxmlformats.org/officeDocument/2006/relationships/customXml" Target="../ink/ink16813.xml"/><Relationship Id="rId135" Type="http://schemas.openxmlformats.org/officeDocument/2006/relationships/image" Target="../media/image21511.png"/><Relationship Id="rId13" Type="http://schemas.openxmlformats.org/officeDocument/2006/relationships/image" Target="../media/image18213.png"/><Relationship Id="rId18" Type="http://schemas.openxmlformats.org/officeDocument/2006/relationships/customXml" Target="../ink/ink16757.xml"/><Relationship Id="rId39" Type="http://schemas.openxmlformats.org/officeDocument/2006/relationships/image" Target="../media/image19514.png"/><Relationship Id="rId109" Type="http://schemas.openxmlformats.org/officeDocument/2006/relationships/image" Target="../media/image23112.png"/><Relationship Id="rId34" Type="http://schemas.openxmlformats.org/officeDocument/2006/relationships/customXml" Target="../ink/ink16765.xml"/><Relationship Id="rId50" Type="http://schemas.openxmlformats.org/officeDocument/2006/relationships/customXml" Target="../ink/ink16773.xml"/><Relationship Id="rId55" Type="http://schemas.openxmlformats.org/officeDocument/2006/relationships/image" Target="../media/image20313.png"/><Relationship Id="rId76" Type="http://schemas.openxmlformats.org/officeDocument/2006/relationships/customXml" Target="../ink/ink16786.xml"/><Relationship Id="rId97" Type="http://schemas.openxmlformats.org/officeDocument/2006/relationships/image" Target="../media/image22512.png"/><Relationship Id="rId104" Type="http://schemas.openxmlformats.org/officeDocument/2006/relationships/customXml" Target="../ink/ink16800.xml"/><Relationship Id="rId120" Type="http://schemas.openxmlformats.org/officeDocument/2006/relationships/customXml" Target="../ink/ink16808.xml"/><Relationship Id="rId125" Type="http://schemas.openxmlformats.org/officeDocument/2006/relationships/image" Target="../media/image2395.png"/><Relationship Id="rId7" Type="http://schemas.openxmlformats.org/officeDocument/2006/relationships/image" Target="../media/image17913.png"/><Relationship Id="rId71" Type="http://schemas.openxmlformats.org/officeDocument/2006/relationships/image" Target="../media/image21110.png"/><Relationship Id="rId92" Type="http://schemas.openxmlformats.org/officeDocument/2006/relationships/customXml" Target="../ink/ink16794.xml"/><Relationship Id="rId2" Type="http://schemas.openxmlformats.org/officeDocument/2006/relationships/customXml" Target="../ink/ink16749.xml"/><Relationship Id="rId29" Type="http://schemas.openxmlformats.org/officeDocument/2006/relationships/image" Target="../media/image19012.png"/><Relationship Id="rId24" Type="http://schemas.openxmlformats.org/officeDocument/2006/relationships/customXml" Target="../ink/ink16760.xml"/><Relationship Id="rId40" Type="http://schemas.openxmlformats.org/officeDocument/2006/relationships/customXml" Target="../ink/ink16768.xml"/><Relationship Id="rId45" Type="http://schemas.openxmlformats.org/officeDocument/2006/relationships/image" Target="../media/image19813.png"/><Relationship Id="rId66" Type="http://schemas.openxmlformats.org/officeDocument/2006/relationships/customXml" Target="../ink/ink16781.xml"/><Relationship Id="rId87" Type="http://schemas.openxmlformats.org/officeDocument/2006/relationships/image" Target="../media/image22013.png"/><Relationship Id="rId110" Type="http://schemas.openxmlformats.org/officeDocument/2006/relationships/customXml" Target="../ink/ink16803.xml"/><Relationship Id="rId115" Type="http://schemas.openxmlformats.org/officeDocument/2006/relationships/image" Target="../media/image23411.png"/><Relationship Id="rId131" Type="http://schemas.openxmlformats.org/officeDocument/2006/relationships/image" Target="../media/image2422.png"/><Relationship Id="rId61" Type="http://schemas.openxmlformats.org/officeDocument/2006/relationships/image" Target="../media/image20613.png"/><Relationship Id="rId82" Type="http://schemas.openxmlformats.org/officeDocument/2006/relationships/customXml" Target="../ink/ink16789.xml"/><Relationship Id="rId19" Type="http://schemas.openxmlformats.org/officeDocument/2006/relationships/image" Target="../media/image18514.png"/><Relationship Id="rId14" Type="http://schemas.openxmlformats.org/officeDocument/2006/relationships/customXml" Target="../ink/ink16755.xml"/><Relationship Id="rId30" Type="http://schemas.openxmlformats.org/officeDocument/2006/relationships/customXml" Target="../ink/ink16763.xml"/><Relationship Id="rId35" Type="http://schemas.openxmlformats.org/officeDocument/2006/relationships/image" Target="../media/image19313.png"/><Relationship Id="rId56" Type="http://schemas.openxmlformats.org/officeDocument/2006/relationships/customXml" Target="../ink/ink16776.xml"/><Relationship Id="rId77" Type="http://schemas.openxmlformats.org/officeDocument/2006/relationships/image" Target="../media/image21413.png"/><Relationship Id="rId100" Type="http://schemas.openxmlformats.org/officeDocument/2006/relationships/customXml" Target="../ink/ink16798.xml"/><Relationship Id="rId105" Type="http://schemas.openxmlformats.org/officeDocument/2006/relationships/image" Target="../media/image22911.png"/><Relationship Id="rId126" Type="http://schemas.openxmlformats.org/officeDocument/2006/relationships/customXml" Target="../ink/ink16811.xml"/><Relationship Id="rId8" Type="http://schemas.openxmlformats.org/officeDocument/2006/relationships/customXml" Target="../ink/ink16752.xml"/><Relationship Id="rId51" Type="http://schemas.openxmlformats.org/officeDocument/2006/relationships/image" Target="../media/image20114.png"/><Relationship Id="rId72" Type="http://schemas.openxmlformats.org/officeDocument/2006/relationships/customXml" Target="../ink/ink16784.xml"/><Relationship Id="rId93" Type="http://schemas.openxmlformats.org/officeDocument/2006/relationships/image" Target="../media/image22312.png"/><Relationship Id="rId98" Type="http://schemas.openxmlformats.org/officeDocument/2006/relationships/customXml" Target="../ink/ink16797.xml"/><Relationship Id="rId121" Type="http://schemas.openxmlformats.org/officeDocument/2006/relationships/image" Target="../media/image23712.png"/><Relationship Id="rId3" Type="http://schemas.openxmlformats.org/officeDocument/2006/relationships/image" Target="../media/image17714.png"/><Relationship Id="rId25" Type="http://schemas.openxmlformats.org/officeDocument/2006/relationships/image" Target="../media/image18811.png"/><Relationship Id="rId46" Type="http://schemas.openxmlformats.org/officeDocument/2006/relationships/customXml" Target="../ink/ink16771.xml"/><Relationship Id="rId67" Type="http://schemas.openxmlformats.org/officeDocument/2006/relationships/image" Target="../media/image20913.png"/><Relationship Id="rId116" Type="http://schemas.openxmlformats.org/officeDocument/2006/relationships/customXml" Target="../ink/ink16806.xml"/><Relationship Id="rId20" Type="http://schemas.openxmlformats.org/officeDocument/2006/relationships/customXml" Target="../ink/ink16758.xml"/><Relationship Id="rId41" Type="http://schemas.openxmlformats.org/officeDocument/2006/relationships/image" Target="../media/image19613.png"/><Relationship Id="rId62" Type="http://schemas.openxmlformats.org/officeDocument/2006/relationships/customXml" Target="../ink/ink16779.xml"/><Relationship Id="rId83" Type="http://schemas.openxmlformats.org/officeDocument/2006/relationships/image" Target="../media/image21813.png"/><Relationship Id="rId88" Type="http://schemas.openxmlformats.org/officeDocument/2006/relationships/customXml" Target="../ink/ink16792.xml"/><Relationship Id="rId111" Type="http://schemas.openxmlformats.org/officeDocument/2006/relationships/image" Target="../media/image23213.png"/><Relationship Id="rId132" Type="http://schemas.openxmlformats.org/officeDocument/2006/relationships/customXml" Target="../ink/ink16814.xml"/><Relationship Id="rId15" Type="http://schemas.openxmlformats.org/officeDocument/2006/relationships/image" Target="../media/image18313.png"/><Relationship Id="rId36" Type="http://schemas.openxmlformats.org/officeDocument/2006/relationships/customXml" Target="../ink/ink16766.xml"/><Relationship Id="rId57" Type="http://schemas.openxmlformats.org/officeDocument/2006/relationships/image" Target="../media/image20413.png"/><Relationship Id="rId106" Type="http://schemas.openxmlformats.org/officeDocument/2006/relationships/customXml" Target="../ink/ink16801.xml"/><Relationship Id="rId127" Type="http://schemas.openxmlformats.org/officeDocument/2006/relationships/image" Target="../media/image2402.png"/><Relationship Id="rId10" Type="http://schemas.openxmlformats.org/officeDocument/2006/relationships/customXml" Target="../ink/ink16753.xml"/><Relationship Id="rId31" Type="http://schemas.openxmlformats.org/officeDocument/2006/relationships/image" Target="../media/image19114.png"/><Relationship Id="rId52" Type="http://schemas.openxmlformats.org/officeDocument/2006/relationships/customXml" Target="../ink/ink16774.xml"/><Relationship Id="rId73" Type="http://schemas.openxmlformats.org/officeDocument/2006/relationships/image" Target="../media/image21213.png"/><Relationship Id="rId78" Type="http://schemas.openxmlformats.org/officeDocument/2006/relationships/customXml" Target="../ink/ink16787.xml"/><Relationship Id="rId94" Type="http://schemas.openxmlformats.org/officeDocument/2006/relationships/customXml" Target="../ink/ink16795.xml"/><Relationship Id="rId99" Type="http://schemas.openxmlformats.org/officeDocument/2006/relationships/image" Target="../media/image22613.png"/><Relationship Id="rId101" Type="http://schemas.openxmlformats.org/officeDocument/2006/relationships/image" Target="../media/image22712.png"/><Relationship Id="rId122" Type="http://schemas.openxmlformats.org/officeDocument/2006/relationships/customXml" Target="../ink/ink16809.xml"/><Relationship Id="rId4" Type="http://schemas.openxmlformats.org/officeDocument/2006/relationships/customXml" Target="../ink/ink16750.xml"/><Relationship Id="rId9" Type="http://schemas.openxmlformats.org/officeDocument/2006/relationships/image" Target="../media/image18012.png"/><Relationship Id="rId26" Type="http://schemas.openxmlformats.org/officeDocument/2006/relationships/customXml" Target="../ink/ink16761.xml"/><Relationship Id="rId47" Type="http://schemas.openxmlformats.org/officeDocument/2006/relationships/image" Target="../media/image19914.png"/><Relationship Id="rId68" Type="http://schemas.openxmlformats.org/officeDocument/2006/relationships/customXml" Target="../ink/ink16782.xml"/><Relationship Id="rId89" Type="http://schemas.openxmlformats.org/officeDocument/2006/relationships/image" Target="../media/image22113.png"/><Relationship Id="rId112" Type="http://schemas.openxmlformats.org/officeDocument/2006/relationships/customXml" Target="../ink/ink16804.xml"/><Relationship Id="rId133" Type="http://schemas.openxmlformats.org/officeDocument/2006/relationships/image" Target="../media/image2432.pn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0.xml.rels><?xml version="1.0" encoding="UTF-8" standalone="yes"?>
<Relationships xmlns="http://schemas.openxmlformats.org/package/2006/relationships"><Relationship Id="rId117" Type="http://schemas.openxmlformats.org/officeDocument/2006/relationships/image" Target="../media/image23612.png"/><Relationship Id="rId21" Type="http://schemas.openxmlformats.org/officeDocument/2006/relationships/image" Target="../media/image18612.png"/><Relationship Id="rId42" Type="http://schemas.openxmlformats.org/officeDocument/2006/relationships/customXml" Target="../ink/ink16836.xml"/><Relationship Id="rId63" Type="http://schemas.openxmlformats.org/officeDocument/2006/relationships/image" Target="../media/image20713.png"/><Relationship Id="rId84" Type="http://schemas.openxmlformats.org/officeDocument/2006/relationships/customXml" Target="../ink/ink16857.xml"/><Relationship Id="rId138" Type="http://schemas.openxmlformats.org/officeDocument/2006/relationships/customXml" Target="../ink/ink16884.xml"/><Relationship Id="rId159" Type="http://schemas.openxmlformats.org/officeDocument/2006/relationships/image" Target="../media/image2572.png"/><Relationship Id="rId170" Type="http://schemas.openxmlformats.org/officeDocument/2006/relationships/customXml" Target="../ink/ink16900.xml"/><Relationship Id="rId107" Type="http://schemas.openxmlformats.org/officeDocument/2006/relationships/image" Target="../media/image23112.png"/><Relationship Id="rId11" Type="http://schemas.openxmlformats.org/officeDocument/2006/relationships/image" Target="../media/image18113.png"/><Relationship Id="rId32" Type="http://schemas.openxmlformats.org/officeDocument/2006/relationships/customXml" Target="../ink/ink16831.xml"/><Relationship Id="rId53" Type="http://schemas.openxmlformats.org/officeDocument/2006/relationships/image" Target="../media/image20213.png"/><Relationship Id="rId74" Type="http://schemas.openxmlformats.org/officeDocument/2006/relationships/customXml" Target="../ink/ink16852.xml"/><Relationship Id="rId128" Type="http://schemas.openxmlformats.org/officeDocument/2006/relationships/customXml" Target="../ink/ink16879.xml"/><Relationship Id="rId149" Type="http://schemas.openxmlformats.org/officeDocument/2006/relationships/image" Target="../media/image2522.png"/><Relationship Id="rId5" Type="http://schemas.openxmlformats.org/officeDocument/2006/relationships/image" Target="../media/image17814.png"/><Relationship Id="rId95" Type="http://schemas.openxmlformats.org/officeDocument/2006/relationships/image" Target="../media/image22512.png"/><Relationship Id="rId160" Type="http://schemas.openxmlformats.org/officeDocument/2006/relationships/customXml" Target="../ink/ink16895.xml"/><Relationship Id="rId181" Type="http://schemas.openxmlformats.org/officeDocument/2006/relationships/image" Target="../media/image2682.png"/><Relationship Id="rId22" Type="http://schemas.openxmlformats.org/officeDocument/2006/relationships/customXml" Target="../ink/ink16826.xml"/><Relationship Id="rId43" Type="http://schemas.openxmlformats.org/officeDocument/2006/relationships/image" Target="../media/image19713.png"/><Relationship Id="rId64" Type="http://schemas.openxmlformats.org/officeDocument/2006/relationships/customXml" Target="../ink/ink16847.xml"/><Relationship Id="rId118" Type="http://schemas.openxmlformats.org/officeDocument/2006/relationships/customXml" Target="../ink/ink16874.xml"/><Relationship Id="rId139" Type="http://schemas.openxmlformats.org/officeDocument/2006/relationships/image" Target="../media/image2472.png"/><Relationship Id="rId85" Type="http://schemas.openxmlformats.org/officeDocument/2006/relationships/image" Target="../media/image22013.png"/><Relationship Id="rId150" Type="http://schemas.openxmlformats.org/officeDocument/2006/relationships/customXml" Target="../ink/ink16890.xml"/><Relationship Id="rId171" Type="http://schemas.openxmlformats.org/officeDocument/2006/relationships/image" Target="../media/image2632.png"/><Relationship Id="rId12" Type="http://schemas.openxmlformats.org/officeDocument/2006/relationships/customXml" Target="../ink/ink16821.xml"/><Relationship Id="rId33" Type="http://schemas.openxmlformats.org/officeDocument/2006/relationships/image" Target="../media/image19213.png"/><Relationship Id="rId108" Type="http://schemas.openxmlformats.org/officeDocument/2006/relationships/customXml" Target="../ink/ink16869.xml"/><Relationship Id="rId129" Type="http://schemas.openxmlformats.org/officeDocument/2006/relationships/image" Target="../media/image2422.png"/><Relationship Id="rId54" Type="http://schemas.openxmlformats.org/officeDocument/2006/relationships/customXml" Target="../ink/ink16842.xml"/><Relationship Id="rId75" Type="http://schemas.openxmlformats.org/officeDocument/2006/relationships/image" Target="../media/image21313.png"/><Relationship Id="rId96" Type="http://schemas.openxmlformats.org/officeDocument/2006/relationships/customXml" Target="../ink/ink16863.xml"/><Relationship Id="rId140" Type="http://schemas.openxmlformats.org/officeDocument/2006/relationships/customXml" Target="../ink/ink16885.xml"/><Relationship Id="rId161" Type="http://schemas.openxmlformats.org/officeDocument/2006/relationships/image" Target="../media/image2582.png"/><Relationship Id="rId182" Type="http://schemas.openxmlformats.org/officeDocument/2006/relationships/customXml" Target="../ink/ink16906.xml"/><Relationship Id="rId6" Type="http://schemas.openxmlformats.org/officeDocument/2006/relationships/customXml" Target="../ink/ink16818.xml"/><Relationship Id="rId23" Type="http://schemas.openxmlformats.org/officeDocument/2006/relationships/image" Target="../media/image18712.png"/><Relationship Id="rId119" Type="http://schemas.openxmlformats.org/officeDocument/2006/relationships/image" Target="../media/image23712.png"/><Relationship Id="rId44" Type="http://schemas.openxmlformats.org/officeDocument/2006/relationships/customXml" Target="../ink/ink16837.xml"/><Relationship Id="rId65" Type="http://schemas.openxmlformats.org/officeDocument/2006/relationships/image" Target="../media/image20813.png"/><Relationship Id="rId86" Type="http://schemas.openxmlformats.org/officeDocument/2006/relationships/customXml" Target="../ink/ink16858.xml"/><Relationship Id="rId130" Type="http://schemas.openxmlformats.org/officeDocument/2006/relationships/customXml" Target="../ink/ink16880.xml"/><Relationship Id="rId151" Type="http://schemas.openxmlformats.org/officeDocument/2006/relationships/image" Target="../media/image2532.png"/><Relationship Id="rId172" Type="http://schemas.openxmlformats.org/officeDocument/2006/relationships/customXml" Target="../ink/ink16901.xml"/><Relationship Id="rId13" Type="http://schemas.openxmlformats.org/officeDocument/2006/relationships/image" Target="../media/image18213.png"/><Relationship Id="rId18" Type="http://schemas.openxmlformats.org/officeDocument/2006/relationships/customXml" Target="../ink/ink16824.xml"/><Relationship Id="rId39" Type="http://schemas.openxmlformats.org/officeDocument/2006/relationships/image" Target="../media/image19514.png"/><Relationship Id="rId109" Type="http://schemas.openxmlformats.org/officeDocument/2006/relationships/image" Target="../media/image23213.png"/><Relationship Id="rId34" Type="http://schemas.openxmlformats.org/officeDocument/2006/relationships/customXml" Target="../ink/ink16832.xml"/><Relationship Id="rId50" Type="http://schemas.openxmlformats.org/officeDocument/2006/relationships/customXml" Target="../ink/ink16840.xml"/><Relationship Id="rId55" Type="http://schemas.openxmlformats.org/officeDocument/2006/relationships/image" Target="../media/image20313.png"/><Relationship Id="rId76" Type="http://schemas.openxmlformats.org/officeDocument/2006/relationships/customXml" Target="../ink/ink16853.xml"/><Relationship Id="rId97" Type="http://schemas.openxmlformats.org/officeDocument/2006/relationships/image" Target="../media/image22613.png"/><Relationship Id="rId104" Type="http://schemas.openxmlformats.org/officeDocument/2006/relationships/customXml" Target="../ink/ink16867.xml"/><Relationship Id="rId120" Type="http://schemas.openxmlformats.org/officeDocument/2006/relationships/customXml" Target="../ink/ink16875.xml"/><Relationship Id="rId125" Type="http://schemas.openxmlformats.org/officeDocument/2006/relationships/image" Target="../media/image2402.png"/><Relationship Id="rId141" Type="http://schemas.openxmlformats.org/officeDocument/2006/relationships/image" Target="../media/image2482.png"/><Relationship Id="rId146" Type="http://schemas.openxmlformats.org/officeDocument/2006/relationships/customXml" Target="../ink/ink16888.xml"/><Relationship Id="rId167" Type="http://schemas.openxmlformats.org/officeDocument/2006/relationships/image" Target="../media/image2613.png"/><Relationship Id="rId7" Type="http://schemas.openxmlformats.org/officeDocument/2006/relationships/image" Target="../media/image17913.png"/><Relationship Id="rId71" Type="http://schemas.openxmlformats.org/officeDocument/2006/relationships/image" Target="../media/image21110.png"/><Relationship Id="rId92" Type="http://schemas.openxmlformats.org/officeDocument/2006/relationships/customXml" Target="../ink/ink16861.xml"/><Relationship Id="rId162" Type="http://schemas.openxmlformats.org/officeDocument/2006/relationships/customXml" Target="../ink/ink16896.xml"/><Relationship Id="rId183" Type="http://schemas.openxmlformats.org/officeDocument/2006/relationships/image" Target="../media/image2692.png"/><Relationship Id="rId2" Type="http://schemas.openxmlformats.org/officeDocument/2006/relationships/customXml" Target="../ink/ink16816.xml"/><Relationship Id="rId29" Type="http://schemas.openxmlformats.org/officeDocument/2006/relationships/image" Target="../media/image19012.png"/><Relationship Id="rId24" Type="http://schemas.openxmlformats.org/officeDocument/2006/relationships/customXml" Target="../ink/ink16827.xml"/><Relationship Id="rId40" Type="http://schemas.openxmlformats.org/officeDocument/2006/relationships/customXml" Target="../ink/ink16835.xml"/><Relationship Id="rId45" Type="http://schemas.openxmlformats.org/officeDocument/2006/relationships/image" Target="../media/image19813.png"/><Relationship Id="rId66" Type="http://schemas.openxmlformats.org/officeDocument/2006/relationships/customXml" Target="../ink/ink16848.xml"/><Relationship Id="rId87" Type="http://schemas.openxmlformats.org/officeDocument/2006/relationships/image" Target="../media/image22113.png"/><Relationship Id="rId110" Type="http://schemas.openxmlformats.org/officeDocument/2006/relationships/customXml" Target="../ink/ink16870.xml"/><Relationship Id="rId115" Type="http://schemas.openxmlformats.org/officeDocument/2006/relationships/image" Target="../media/image23512.png"/><Relationship Id="rId131" Type="http://schemas.openxmlformats.org/officeDocument/2006/relationships/image" Target="../media/image2432.png"/><Relationship Id="rId136" Type="http://schemas.openxmlformats.org/officeDocument/2006/relationships/customXml" Target="../ink/ink16883.xml"/><Relationship Id="rId157" Type="http://schemas.openxmlformats.org/officeDocument/2006/relationships/image" Target="../media/image2562.png"/><Relationship Id="rId178" Type="http://schemas.openxmlformats.org/officeDocument/2006/relationships/customXml" Target="../ink/ink16904.xml"/><Relationship Id="rId61" Type="http://schemas.openxmlformats.org/officeDocument/2006/relationships/image" Target="../media/image20613.png"/><Relationship Id="rId82" Type="http://schemas.openxmlformats.org/officeDocument/2006/relationships/customXml" Target="../ink/ink16856.xml"/><Relationship Id="rId152" Type="http://schemas.openxmlformats.org/officeDocument/2006/relationships/customXml" Target="../ink/ink16891.xml"/><Relationship Id="rId173" Type="http://schemas.openxmlformats.org/officeDocument/2006/relationships/image" Target="../media/image2642.png"/><Relationship Id="rId19" Type="http://schemas.openxmlformats.org/officeDocument/2006/relationships/image" Target="../media/image18514.png"/><Relationship Id="rId14" Type="http://schemas.openxmlformats.org/officeDocument/2006/relationships/customXml" Target="../ink/ink16822.xml"/><Relationship Id="rId30" Type="http://schemas.openxmlformats.org/officeDocument/2006/relationships/customXml" Target="../ink/ink16830.xml"/><Relationship Id="rId35" Type="http://schemas.openxmlformats.org/officeDocument/2006/relationships/image" Target="../media/image19313.png"/><Relationship Id="rId56" Type="http://schemas.openxmlformats.org/officeDocument/2006/relationships/customXml" Target="../ink/ink16843.xml"/><Relationship Id="rId77" Type="http://schemas.openxmlformats.org/officeDocument/2006/relationships/image" Target="../media/image21413.png"/><Relationship Id="rId100" Type="http://schemas.openxmlformats.org/officeDocument/2006/relationships/customXml" Target="../ink/ink16865.xml"/><Relationship Id="rId105" Type="http://schemas.openxmlformats.org/officeDocument/2006/relationships/image" Target="../media/image23012.png"/><Relationship Id="rId126" Type="http://schemas.openxmlformats.org/officeDocument/2006/relationships/customXml" Target="../ink/ink16878.xml"/><Relationship Id="rId147" Type="http://schemas.openxmlformats.org/officeDocument/2006/relationships/image" Target="../media/image2513.png"/><Relationship Id="rId168" Type="http://schemas.openxmlformats.org/officeDocument/2006/relationships/customXml" Target="../ink/ink16899.xml"/><Relationship Id="rId8" Type="http://schemas.openxmlformats.org/officeDocument/2006/relationships/customXml" Target="../ink/ink16819.xml"/><Relationship Id="rId51" Type="http://schemas.openxmlformats.org/officeDocument/2006/relationships/image" Target="../media/image20114.png"/><Relationship Id="rId72" Type="http://schemas.openxmlformats.org/officeDocument/2006/relationships/customXml" Target="../ink/ink16851.xml"/><Relationship Id="rId93" Type="http://schemas.openxmlformats.org/officeDocument/2006/relationships/image" Target="../media/image22412.png"/><Relationship Id="rId98" Type="http://schemas.openxmlformats.org/officeDocument/2006/relationships/customXml" Target="../ink/ink16864.xml"/><Relationship Id="rId121" Type="http://schemas.openxmlformats.org/officeDocument/2006/relationships/image" Target="../media/image23812.png"/><Relationship Id="rId142" Type="http://schemas.openxmlformats.org/officeDocument/2006/relationships/customXml" Target="../ink/ink16886.xml"/><Relationship Id="rId163" Type="http://schemas.openxmlformats.org/officeDocument/2006/relationships/image" Target="../media/image2592.png"/><Relationship Id="rId184" Type="http://schemas.openxmlformats.org/officeDocument/2006/relationships/customXml" Target="../ink/ink16907.xml"/><Relationship Id="rId3" Type="http://schemas.openxmlformats.org/officeDocument/2006/relationships/image" Target="../media/image17714.png"/><Relationship Id="rId25" Type="http://schemas.openxmlformats.org/officeDocument/2006/relationships/image" Target="../media/image18811.png"/><Relationship Id="rId46" Type="http://schemas.openxmlformats.org/officeDocument/2006/relationships/customXml" Target="../ink/ink16838.xml"/><Relationship Id="rId67" Type="http://schemas.openxmlformats.org/officeDocument/2006/relationships/image" Target="../media/image20913.png"/><Relationship Id="rId116" Type="http://schemas.openxmlformats.org/officeDocument/2006/relationships/customXml" Target="../ink/ink16873.xml"/><Relationship Id="rId137" Type="http://schemas.openxmlformats.org/officeDocument/2006/relationships/image" Target="../media/image2462.png"/><Relationship Id="rId158" Type="http://schemas.openxmlformats.org/officeDocument/2006/relationships/customXml" Target="../ink/ink16894.xml"/><Relationship Id="rId20" Type="http://schemas.openxmlformats.org/officeDocument/2006/relationships/customXml" Target="../ink/ink16825.xml"/><Relationship Id="rId41" Type="http://schemas.openxmlformats.org/officeDocument/2006/relationships/image" Target="../media/image19613.png"/><Relationship Id="rId62" Type="http://schemas.openxmlformats.org/officeDocument/2006/relationships/customXml" Target="../ink/ink16846.xml"/><Relationship Id="rId83" Type="http://schemas.openxmlformats.org/officeDocument/2006/relationships/image" Target="../media/image21913.png"/><Relationship Id="rId88" Type="http://schemas.openxmlformats.org/officeDocument/2006/relationships/customXml" Target="../ink/ink16859.xml"/><Relationship Id="rId111" Type="http://schemas.openxmlformats.org/officeDocument/2006/relationships/image" Target="../media/image23312.png"/><Relationship Id="rId132" Type="http://schemas.openxmlformats.org/officeDocument/2006/relationships/customXml" Target="../ink/ink16881.xml"/><Relationship Id="rId153" Type="http://schemas.openxmlformats.org/officeDocument/2006/relationships/image" Target="../media/image2542.png"/><Relationship Id="rId174" Type="http://schemas.openxmlformats.org/officeDocument/2006/relationships/customXml" Target="../ink/ink16902.xml"/><Relationship Id="rId179" Type="http://schemas.openxmlformats.org/officeDocument/2006/relationships/image" Target="../media/image2672.png"/><Relationship Id="rId15" Type="http://schemas.openxmlformats.org/officeDocument/2006/relationships/image" Target="../media/image18313.png"/><Relationship Id="rId36" Type="http://schemas.openxmlformats.org/officeDocument/2006/relationships/customXml" Target="../ink/ink16833.xml"/><Relationship Id="rId57" Type="http://schemas.openxmlformats.org/officeDocument/2006/relationships/image" Target="../media/image20413.png"/><Relationship Id="rId106" Type="http://schemas.openxmlformats.org/officeDocument/2006/relationships/customXml" Target="../ink/ink16868.xml"/><Relationship Id="rId127" Type="http://schemas.openxmlformats.org/officeDocument/2006/relationships/image" Target="../media/image2413.png"/><Relationship Id="rId10" Type="http://schemas.openxmlformats.org/officeDocument/2006/relationships/customXml" Target="../ink/ink16820.xml"/><Relationship Id="rId31" Type="http://schemas.openxmlformats.org/officeDocument/2006/relationships/image" Target="../media/image19114.png"/><Relationship Id="rId52" Type="http://schemas.openxmlformats.org/officeDocument/2006/relationships/customXml" Target="../ink/ink16841.xml"/><Relationship Id="rId73" Type="http://schemas.openxmlformats.org/officeDocument/2006/relationships/image" Target="../media/image21213.png"/><Relationship Id="rId78" Type="http://schemas.openxmlformats.org/officeDocument/2006/relationships/customXml" Target="../ink/ink16854.xml"/><Relationship Id="rId94" Type="http://schemas.openxmlformats.org/officeDocument/2006/relationships/customXml" Target="../ink/ink16862.xml"/><Relationship Id="rId99" Type="http://schemas.openxmlformats.org/officeDocument/2006/relationships/image" Target="../media/image22712.png"/><Relationship Id="rId101" Type="http://schemas.openxmlformats.org/officeDocument/2006/relationships/image" Target="../media/image22813.png"/><Relationship Id="rId122" Type="http://schemas.openxmlformats.org/officeDocument/2006/relationships/customXml" Target="../ink/ink16876.xml"/><Relationship Id="rId143" Type="http://schemas.openxmlformats.org/officeDocument/2006/relationships/image" Target="../media/image2492.png"/><Relationship Id="rId148" Type="http://schemas.openxmlformats.org/officeDocument/2006/relationships/customXml" Target="../ink/ink16889.xml"/><Relationship Id="rId164" Type="http://schemas.openxmlformats.org/officeDocument/2006/relationships/customXml" Target="../ink/ink16897.xml"/><Relationship Id="rId169" Type="http://schemas.openxmlformats.org/officeDocument/2006/relationships/image" Target="../media/image2622.png"/><Relationship Id="rId185" Type="http://schemas.openxmlformats.org/officeDocument/2006/relationships/image" Target="../media/image2702.png"/><Relationship Id="rId4" Type="http://schemas.openxmlformats.org/officeDocument/2006/relationships/customXml" Target="../ink/ink16817.xml"/><Relationship Id="rId9" Type="http://schemas.openxmlformats.org/officeDocument/2006/relationships/image" Target="../media/image18012.png"/><Relationship Id="rId180" Type="http://schemas.openxmlformats.org/officeDocument/2006/relationships/customXml" Target="../ink/ink16905.xml"/><Relationship Id="rId26" Type="http://schemas.openxmlformats.org/officeDocument/2006/relationships/customXml" Target="../ink/ink16828.xml"/><Relationship Id="rId47" Type="http://schemas.openxmlformats.org/officeDocument/2006/relationships/image" Target="../media/image19914.png"/><Relationship Id="rId68" Type="http://schemas.openxmlformats.org/officeDocument/2006/relationships/customXml" Target="../ink/ink16849.xml"/><Relationship Id="rId89" Type="http://schemas.openxmlformats.org/officeDocument/2006/relationships/image" Target="../media/image22213.png"/><Relationship Id="rId112" Type="http://schemas.openxmlformats.org/officeDocument/2006/relationships/customXml" Target="../ink/ink16871.xml"/><Relationship Id="rId133" Type="http://schemas.openxmlformats.org/officeDocument/2006/relationships/image" Target="../media/image2442.png"/><Relationship Id="rId154" Type="http://schemas.openxmlformats.org/officeDocument/2006/relationships/customXml" Target="../ink/ink16892.xml"/><Relationship Id="rId175" Type="http://schemas.openxmlformats.org/officeDocument/2006/relationships/image" Target="../media/image2652.png"/><Relationship Id="rId16" Type="http://schemas.openxmlformats.org/officeDocument/2006/relationships/customXml" Target="../ink/ink16823.xml"/><Relationship Id="rId37" Type="http://schemas.openxmlformats.org/officeDocument/2006/relationships/image" Target="../media/image19414.png"/><Relationship Id="rId58" Type="http://schemas.openxmlformats.org/officeDocument/2006/relationships/customXml" Target="../ink/ink16844.xml"/><Relationship Id="rId79" Type="http://schemas.openxmlformats.org/officeDocument/2006/relationships/image" Target="../media/image21712.png"/><Relationship Id="rId102" Type="http://schemas.openxmlformats.org/officeDocument/2006/relationships/customXml" Target="../ink/ink16866.xml"/><Relationship Id="rId123" Type="http://schemas.openxmlformats.org/officeDocument/2006/relationships/image" Target="../media/image2395.png"/><Relationship Id="rId144" Type="http://schemas.openxmlformats.org/officeDocument/2006/relationships/customXml" Target="../ink/ink16887.xml"/><Relationship Id="rId90" Type="http://schemas.openxmlformats.org/officeDocument/2006/relationships/customXml" Target="../ink/ink16860.xml"/><Relationship Id="rId165" Type="http://schemas.openxmlformats.org/officeDocument/2006/relationships/image" Target="../media/image2602.png"/><Relationship Id="rId186" Type="http://schemas.openxmlformats.org/officeDocument/2006/relationships/customXml" Target="../ink/ink16908.xml"/><Relationship Id="rId27" Type="http://schemas.openxmlformats.org/officeDocument/2006/relationships/image" Target="../media/image18912.png"/><Relationship Id="rId48" Type="http://schemas.openxmlformats.org/officeDocument/2006/relationships/customXml" Target="../ink/ink16839.xml"/><Relationship Id="rId69" Type="http://schemas.openxmlformats.org/officeDocument/2006/relationships/image" Target="../media/image21013.png"/><Relationship Id="rId113" Type="http://schemas.openxmlformats.org/officeDocument/2006/relationships/image" Target="../media/image23411.png"/><Relationship Id="rId134" Type="http://schemas.openxmlformats.org/officeDocument/2006/relationships/customXml" Target="../ink/ink16882.xml"/><Relationship Id="rId80" Type="http://schemas.openxmlformats.org/officeDocument/2006/relationships/customXml" Target="../ink/ink16855.xml"/><Relationship Id="rId155" Type="http://schemas.openxmlformats.org/officeDocument/2006/relationships/image" Target="../media/image2552.png"/><Relationship Id="rId176" Type="http://schemas.openxmlformats.org/officeDocument/2006/relationships/customXml" Target="../ink/ink16903.xml"/><Relationship Id="rId17" Type="http://schemas.openxmlformats.org/officeDocument/2006/relationships/image" Target="../media/image18413.png"/><Relationship Id="rId38" Type="http://schemas.openxmlformats.org/officeDocument/2006/relationships/customXml" Target="../ink/ink16834.xml"/><Relationship Id="rId59" Type="http://schemas.openxmlformats.org/officeDocument/2006/relationships/image" Target="../media/image20513.png"/><Relationship Id="rId103" Type="http://schemas.openxmlformats.org/officeDocument/2006/relationships/image" Target="../media/image22911.png"/><Relationship Id="rId124" Type="http://schemas.openxmlformats.org/officeDocument/2006/relationships/customXml" Target="../ink/ink16877.xml"/><Relationship Id="rId70" Type="http://schemas.openxmlformats.org/officeDocument/2006/relationships/customXml" Target="../ink/ink16850.xml"/><Relationship Id="rId91" Type="http://schemas.openxmlformats.org/officeDocument/2006/relationships/image" Target="../media/image22312.png"/><Relationship Id="rId145" Type="http://schemas.openxmlformats.org/officeDocument/2006/relationships/image" Target="../media/image2502.png"/><Relationship Id="rId166" Type="http://schemas.openxmlformats.org/officeDocument/2006/relationships/customXml" Target="../ink/ink16898.xml"/><Relationship Id="rId187" Type="http://schemas.openxmlformats.org/officeDocument/2006/relationships/image" Target="../media/image21511.png"/><Relationship Id="rId1" Type="http://schemas.openxmlformats.org/officeDocument/2006/relationships/slideLayout" Target="../slideLayouts/slideLayout12.xml"/><Relationship Id="rId28" Type="http://schemas.openxmlformats.org/officeDocument/2006/relationships/customXml" Target="../ink/ink16829.xml"/><Relationship Id="rId49" Type="http://schemas.openxmlformats.org/officeDocument/2006/relationships/image" Target="../media/image20014.png"/><Relationship Id="rId114" Type="http://schemas.openxmlformats.org/officeDocument/2006/relationships/customXml" Target="../ink/ink16872.xml"/><Relationship Id="rId60" Type="http://schemas.openxmlformats.org/officeDocument/2006/relationships/customXml" Target="../ink/ink16845.xml"/><Relationship Id="rId81" Type="http://schemas.openxmlformats.org/officeDocument/2006/relationships/image" Target="../media/image21813.png"/><Relationship Id="rId135" Type="http://schemas.openxmlformats.org/officeDocument/2006/relationships/image" Target="../media/image2452.png"/><Relationship Id="rId156" Type="http://schemas.openxmlformats.org/officeDocument/2006/relationships/customXml" Target="../ink/ink16893.xml"/><Relationship Id="rId177" Type="http://schemas.openxmlformats.org/officeDocument/2006/relationships/image" Target="../media/image2662.png"/></Relationships>
</file>

<file path=ppt/slides/_rels/slide391.xml.rels><?xml version="1.0" encoding="UTF-8" standalone="yes"?>
<Relationships xmlns="http://schemas.openxmlformats.org/package/2006/relationships"><Relationship Id="rId117" Type="http://schemas.openxmlformats.org/officeDocument/2006/relationships/image" Target="../media/image23612.png"/><Relationship Id="rId21" Type="http://schemas.openxmlformats.org/officeDocument/2006/relationships/image" Target="../media/image18612.png"/><Relationship Id="rId42" Type="http://schemas.openxmlformats.org/officeDocument/2006/relationships/customXml" Target="../ink/ink16929.xml"/><Relationship Id="rId63" Type="http://schemas.openxmlformats.org/officeDocument/2006/relationships/image" Target="../media/image20713.png"/><Relationship Id="rId84" Type="http://schemas.openxmlformats.org/officeDocument/2006/relationships/customXml" Target="../ink/ink16950.xml"/><Relationship Id="rId138" Type="http://schemas.openxmlformats.org/officeDocument/2006/relationships/customXml" Target="../ink/ink16977.xml"/><Relationship Id="rId159" Type="http://schemas.openxmlformats.org/officeDocument/2006/relationships/image" Target="../media/image2572.png"/><Relationship Id="rId170" Type="http://schemas.openxmlformats.org/officeDocument/2006/relationships/customXml" Target="../ink/ink16993.xml"/><Relationship Id="rId191" Type="http://schemas.openxmlformats.org/officeDocument/2006/relationships/image" Target="../media/image2732.png"/><Relationship Id="rId205" Type="http://schemas.openxmlformats.org/officeDocument/2006/relationships/image" Target="../media/image2802.png"/><Relationship Id="rId226" Type="http://schemas.openxmlformats.org/officeDocument/2006/relationships/customXml" Target="../ink/ink17021.xml"/><Relationship Id="rId247" Type="http://schemas.openxmlformats.org/officeDocument/2006/relationships/image" Target="../media/image3961.png"/><Relationship Id="rId107" Type="http://schemas.openxmlformats.org/officeDocument/2006/relationships/image" Target="../media/image23112.png"/><Relationship Id="rId11" Type="http://schemas.openxmlformats.org/officeDocument/2006/relationships/image" Target="../media/image18113.png"/><Relationship Id="rId32" Type="http://schemas.openxmlformats.org/officeDocument/2006/relationships/customXml" Target="../ink/ink16924.xml"/><Relationship Id="rId53" Type="http://schemas.openxmlformats.org/officeDocument/2006/relationships/image" Target="../media/image20213.png"/><Relationship Id="rId74" Type="http://schemas.openxmlformats.org/officeDocument/2006/relationships/customXml" Target="../ink/ink16945.xml"/><Relationship Id="rId128" Type="http://schemas.openxmlformats.org/officeDocument/2006/relationships/customXml" Target="../ink/ink16972.xml"/><Relationship Id="rId149" Type="http://schemas.openxmlformats.org/officeDocument/2006/relationships/image" Target="../media/image2522.png"/><Relationship Id="rId5" Type="http://schemas.openxmlformats.org/officeDocument/2006/relationships/image" Target="../media/image17814.png"/><Relationship Id="rId95" Type="http://schemas.openxmlformats.org/officeDocument/2006/relationships/image" Target="../media/image22512.png"/><Relationship Id="rId160" Type="http://schemas.openxmlformats.org/officeDocument/2006/relationships/customXml" Target="../ink/ink16988.xml"/><Relationship Id="rId181" Type="http://schemas.openxmlformats.org/officeDocument/2006/relationships/image" Target="../media/image2682.png"/><Relationship Id="rId216" Type="http://schemas.openxmlformats.org/officeDocument/2006/relationships/customXml" Target="../ink/ink17016.xml"/><Relationship Id="rId237" Type="http://schemas.openxmlformats.org/officeDocument/2006/relationships/image" Target="../media/image3913.png"/><Relationship Id="rId22" Type="http://schemas.openxmlformats.org/officeDocument/2006/relationships/customXml" Target="../ink/ink16919.xml"/><Relationship Id="rId43" Type="http://schemas.openxmlformats.org/officeDocument/2006/relationships/image" Target="../media/image19713.png"/><Relationship Id="rId64" Type="http://schemas.openxmlformats.org/officeDocument/2006/relationships/customXml" Target="../ink/ink16940.xml"/><Relationship Id="rId118" Type="http://schemas.openxmlformats.org/officeDocument/2006/relationships/customXml" Target="../ink/ink16967.xml"/><Relationship Id="rId139" Type="http://schemas.openxmlformats.org/officeDocument/2006/relationships/image" Target="../media/image2472.png"/><Relationship Id="rId85" Type="http://schemas.openxmlformats.org/officeDocument/2006/relationships/image" Target="../media/image22013.png"/><Relationship Id="rId150" Type="http://schemas.openxmlformats.org/officeDocument/2006/relationships/customXml" Target="../ink/ink16983.xml"/><Relationship Id="rId171" Type="http://schemas.openxmlformats.org/officeDocument/2006/relationships/image" Target="../media/image2632.png"/><Relationship Id="rId192" Type="http://schemas.openxmlformats.org/officeDocument/2006/relationships/customXml" Target="../ink/ink17004.xml"/><Relationship Id="rId206" Type="http://schemas.openxmlformats.org/officeDocument/2006/relationships/customXml" Target="../ink/ink17011.xml"/><Relationship Id="rId227" Type="http://schemas.openxmlformats.org/officeDocument/2006/relationships/image" Target="../media/image2913.png"/><Relationship Id="rId248" Type="http://schemas.openxmlformats.org/officeDocument/2006/relationships/customXml" Target="../ink/ink17032.xml"/><Relationship Id="rId12" Type="http://schemas.openxmlformats.org/officeDocument/2006/relationships/customXml" Target="../ink/ink16914.xml"/><Relationship Id="rId33" Type="http://schemas.openxmlformats.org/officeDocument/2006/relationships/image" Target="../media/image19213.png"/><Relationship Id="rId108" Type="http://schemas.openxmlformats.org/officeDocument/2006/relationships/customXml" Target="../ink/ink16962.xml"/><Relationship Id="rId129" Type="http://schemas.openxmlformats.org/officeDocument/2006/relationships/image" Target="../media/image2422.png"/><Relationship Id="rId54" Type="http://schemas.openxmlformats.org/officeDocument/2006/relationships/customXml" Target="../ink/ink16935.xml"/><Relationship Id="rId75" Type="http://schemas.openxmlformats.org/officeDocument/2006/relationships/image" Target="../media/image21313.png"/><Relationship Id="rId96" Type="http://schemas.openxmlformats.org/officeDocument/2006/relationships/customXml" Target="../ink/ink16956.xml"/><Relationship Id="rId140" Type="http://schemas.openxmlformats.org/officeDocument/2006/relationships/customXml" Target="../ink/ink16978.xml"/><Relationship Id="rId161" Type="http://schemas.openxmlformats.org/officeDocument/2006/relationships/image" Target="../media/image2582.png"/><Relationship Id="rId182" Type="http://schemas.openxmlformats.org/officeDocument/2006/relationships/customXml" Target="../ink/ink16999.xml"/><Relationship Id="rId217" Type="http://schemas.openxmlformats.org/officeDocument/2006/relationships/image" Target="../media/image2862.png"/><Relationship Id="rId6" Type="http://schemas.openxmlformats.org/officeDocument/2006/relationships/customXml" Target="../ink/ink16911.xml"/><Relationship Id="rId238" Type="http://schemas.openxmlformats.org/officeDocument/2006/relationships/customXml" Target="../ink/ink17027.xml"/><Relationship Id="rId23" Type="http://schemas.openxmlformats.org/officeDocument/2006/relationships/image" Target="../media/image18712.png"/><Relationship Id="rId119" Type="http://schemas.openxmlformats.org/officeDocument/2006/relationships/image" Target="../media/image23712.png"/><Relationship Id="rId44" Type="http://schemas.openxmlformats.org/officeDocument/2006/relationships/customXml" Target="../ink/ink16930.xml"/><Relationship Id="rId65" Type="http://schemas.openxmlformats.org/officeDocument/2006/relationships/image" Target="../media/image20813.png"/><Relationship Id="rId86" Type="http://schemas.openxmlformats.org/officeDocument/2006/relationships/customXml" Target="../ink/ink16951.xml"/><Relationship Id="rId130" Type="http://schemas.openxmlformats.org/officeDocument/2006/relationships/customXml" Target="../ink/ink16973.xml"/><Relationship Id="rId151" Type="http://schemas.openxmlformats.org/officeDocument/2006/relationships/image" Target="../media/image2532.png"/><Relationship Id="rId172" Type="http://schemas.openxmlformats.org/officeDocument/2006/relationships/customXml" Target="../ink/ink16994.xml"/><Relationship Id="rId193" Type="http://schemas.openxmlformats.org/officeDocument/2006/relationships/image" Target="../media/image2742.png"/><Relationship Id="rId207" Type="http://schemas.openxmlformats.org/officeDocument/2006/relationships/image" Target="../media/image2813.png"/><Relationship Id="rId228" Type="http://schemas.openxmlformats.org/officeDocument/2006/relationships/customXml" Target="../ink/ink17022.xml"/><Relationship Id="rId249" Type="http://schemas.openxmlformats.org/officeDocument/2006/relationships/image" Target="../media/image3972.png"/><Relationship Id="rId13" Type="http://schemas.openxmlformats.org/officeDocument/2006/relationships/image" Target="../media/image18213.png"/><Relationship Id="rId109" Type="http://schemas.openxmlformats.org/officeDocument/2006/relationships/image" Target="../media/image23213.png"/><Relationship Id="rId34" Type="http://schemas.openxmlformats.org/officeDocument/2006/relationships/customXml" Target="../ink/ink16925.xml"/><Relationship Id="rId55" Type="http://schemas.openxmlformats.org/officeDocument/2006/relationships/image" Target="../media/image20313.png"/><Relationship Id="rId76" Type="http://schemas.openxmlformats.org/officeDocument/2006/relationships/customXml" Target="../ink/ink16946.xml"/><Relationship Id="rId97" Type="http://schemas.openxmlformats.org/officeDocument/2006/relationships/image" Target="../media/image22613.png"/><Relationship Id="rId120" Type="http://schemas.openxmlformats.org/officeDocument/2006/relationships/customXml" Target="../ink/ink16968.xml"/><Relationship Id="rId141" Type="http://schemas.openxmlformats.org/officeDocument/2006/relationships/image" Target="../media/image2482.png"/><Relationship Id="rId7" Type="http://schemas.openxmlformats.org/officeDocument/2006/relationships/image" Target="../media/image17913.png"/><Relationship Id="rId162" Type="http://schemas.openxmlformats.org/officeDocument/2006/relationships/customXml" Target="../ink/ink16989.xml"/><Relationship Id="rId183" Type="http://schemas.openxmlformats.org/officeDocument/2006/relationships/image" Target="../media/image2692.png"/><Relationship Id="rId218" Type="http://schemas.openxmlformats.org/officeDocument/2006/relationships/customXml" Target="../ink/ink17017.xml"/><Relationship Id="rId239" Type="http://schemas.openxmlformats.org/officeDocument/2006/relationships/image" Target="../media/image3922.png"/><Relationship Id="rId250" Type="http://schemas.openxmlformats.org/officeDocument/2006/relationships/customXml" Target="../ink/ink17033.xml"/><Relationship Id="rId24" Type="http://schemas.openxmlformats.org/officeDocument/2006/relationships/customXml" Target="../ink/ink16920.xml"/><Relationship Id="rId45" Type="http://schemas.openxmlformats.org/officeDocument/2006/relationships/image" Target="../media/image19813.png"/><Relationship Id="rId66" Type="http://schemas.openxmlformats.org/officeDocument/2006/relationships/customXml" Target="../ink/ink16941.xml"/><Relationship Id="rId87" Type="http://schemas.openxmlformats.org/officeDocument/2006/relationships/image" Target="../media/image22113.png"/><Relationship Id="rId110" Type="http://schemas.openxmlformats.org/officeDocument/2006/relationships/customXml" Target="../ink/ink16963.xml"/><Relationship Id="rId131" Type="http://schemas.openxmlformats.org/officeDocument/2006/relationships/image" Target="../media/image2432.png"/><Relationship Id="rId152" Type="http://schemas.openxmlformats.org/officeDocument/2006/relationships/customXml" Target="../ink/ink16984.xml"/><Relationship Id="rId173" Type="http://schemas.openxmlformats.org/officeDocument/2006/relationships/image" Target="../media/image2642.png"/><Relationship Id="rId194" Type="http://schemas.openxmlformats.org/officeDocument/2006/relationships/customXml" Target="../ink/ink17005.xml"/><Relationship Id="rId208" Type="http://schemas.openxmlformats.org/officeDocument/2006/relationships/customXml" Target="../ink/ink17012.xml"/><Relationship Id="rId229" Type="http://schemas.openxmlformats.org/officeDocument/2006/relationships/image" Target="../media/image2922.png"/><Relationship Id="rId240" Type="http://schemas.openxmlformats.org/officeDocument/2006/relationships/customXml" Target="../ink/ink17028.xml"/><Relationship Id="rId14" Type="http://schemas.openxmlformats.org/officeDocument/2006/relationships/customXml" Target="../ink/ink16915.xml"/><Relationship Id="rId35" Type="http://schemas.openxmlformats.org/officeDocument/2006/relationships/image" Target="../media/image19313.png"/><Relationship Id="rId56" Type="http://schemas.openxmlformats.org/officeDocument/2006/relationships/customXml" Target="../ink/ink16936.xml"/><Relationship Id="rId77" Type="http://schemas.openxmlformats.org/officeDocument/2006/relationships/image" Target="../media/image21413.png"/><Relationship Id="rId100" Type="http://schemas.openxmlformats.org/officeDocument/2006/relationships/customXml" Target="../ink/ink16958.xml"/><Relationship Id="rId8" Type="http://schemas.openxmlformats.org/officeDocument/2006/relationships/customXml" Target="../ink/ink16912.xml"/><Relationship Id="rId98" Type="http://schemas.openxmlformats.org/officeDocument/2006/relationships/customXml" Target="../ink/ink16957.xml"/><Relationship Id="rId121" Type="http://schemas.openxmlformats.org/officeDocument/2006/relationships/image" Target="../media/image23812.png"/><Relationship Id="rId142" Type="http://schemas.openxmlformats.org/officeDocument/2006/relationships/customXml" Target="../ink/ink16979.xml"/><Relationship Id="rId163" Type="http://schemas.openxmlformats.org/officeDocument/2006/relationships/image" Target="../media/image2592.png"/><Relationship Id="rId184" Type="http://schemas.openxmlformats.org/officeDocument/2006/relationships/customXml" Target="../ink/ink17000.xml"/><Relationship Id="rId219" Type="http://schemas.openxmlformats.org/officeDocument/2006/relationships/image" Target="../media/image2872.png"/><Relationship Id="rId230" Type="http://schemas.openxmlformats.org/officeDocument/2006/relationships/customXml" Target="../ink/ink17023.xml"/><Relationship Id="rId251" Type="http://schemas.openxmlformats.org/officeDocument/2006/relationships/image" Target="../media/image3982.png"/><Relationship Id="rId25" Type="http://schemas.openxmlformats.org/officeDocument/2006/relationships/image" Target="../media/image18811.png"/><Relationship Id="rId46" Type="http://schemas.openxmlformats.org/officeDocument/2006/relationships/customXml" Target="../ink/ink16931.xml"/><Relationship Id="rId67" Type="http://schemas.openxmlformats.org/officeDocument/2006/relationships/image" Target="../media/image20913.png"/><Relationship Id="rId88" Type="http://schemas.openxmlformats.org/officeDocument/2006/relationships/customXml" Target="../ink/ink16952.xml"/><Relationship Id="rId111" Type="http://schemas.openxmlformats.org/officeDocument/2006/relationships/image" Target="../media/image23312.png"/><Relationship Id="rId132" Type="http://schemas.openxmlformats.org/officeDocument/2006/relationships/customXml" Target="../ink/ink16974.xml"/><Relationship Id="rId153" Type="http://schemas.openxmlformats.org/officeDocument/2006/relationships/image" Target="../media/image2542.png"/><Relationship Id="rId174" Type="http://schemas.openxmlformats.org/officeDocument/2006/relationships/customXml" Target="../ink/ink16995.xml"/><Relationship Id="rId195" Type="http://schemas.openxmlformats.org/officeDocument/2006/relationships/image" Target="../media/image2752.png"/><Relationship Id="rId209" Type="http://schemas.openxmlformats.org/officeDocument/2006/relationships/image" Target="../media/image2822.png"/><Relationship Id="rId220" Type="http://schemas.openxmlformats.org/officeDocument/2006/relationships/customXml" Target="../ink/ink17018.xml"/><Relationship Id="rId241" Type="http://schemas.openxmlformats.org/officeDocument/2006/relationships/image" Target="../media/image3931.png"/><Relationship Id="rId15" Type="http://schemas.openxmlformats.org/officeDocument/2006/relationships/image" Target="../media/image18313.png"/><Relationship Id="rId36" Type="http://schemas.openxmlformats.org/officeDocument/2006/relationships/customXml" Target="../ink/ink16926.xml"/><Relationship Id="rId57" Type="http://schemas.openxmlformats.org/officeDocument/2006/relationships/image" Target="../media/image20413.png"/><Relationship Id="rId78" Type="http://schemas.openxmlformats.org/officeDocument/2006/relationships/customXml" Target="../ink/ink16947.xml"/><Relationship Id="rId99" Type="http://schemas.openxmlformats.org/officeDocument/2006/relationships/image" Target="../media/image22712.png"/><Relationship Id="rId101" Type="http://schemas.openxmlformats.org/officeDocument/2006/relationships/image" Target="../media/image22813.png"/><Relationship Id="rId122" Type="http://schemas.openxmlformats.org/officeDocument/2006/relationships/customXml" Target="../ink/ink16969.xml"/><Relationship Id="rId143" Type="http://schemas.openxmlformats.org/officeDocument/2006/relationships/image" Target="../media/image2492.png"/><Relationship Id="rId164" Type="http://schemas.openxmlformats.org/officeDocument/2006/relationships/customXml" Target="../ink/ink16990.xml"/><Relationship Id="rId185" Type="http://schemas.openxmlformats.org/officeDocument/2006/relationships/image" Target="../media/image2702.png"/><Relationship Id="rId9" Type="http://schemas.openxmlformats.org/officeDocument/2006/relationships/image" Target="../media/image18012.png"/><Relationship Id="rId210" Type="http://schemas.openxmlformats.org/officeDocument/2006/relationships/customXml" Target="../ink/ink17013.xml"/><Relationship Id="rId26" Type="http://schemas.openxmlformats.org/officeDocument/2006/relationships/customXml" Target="../ink/ink16921.xml"/><Relationship Id="rId231" Type="http://schemas.openxmlformats.org/officeDocument/2006/relationships/image" Target="../media/image2932.png"/><Relationship Id="rId252" Type="http://schemas.openxmlformats.org/officeDocument/2006/relationships/customXml" Target="../ink/ink17034.xml"/><Relationship Id="rId47" Type="http://schemas.openxmlformats.org/officeDocument/2006/relationships/image" Target="../media/image19914.png"/><Relationship Id="rId68" Type="http://schemas.openxmlformats.org/officeDocument/2006/relationships/customXml" Target="../ink/ink16942.xml"/><Relationship Id="rId89" Type="http://schemas.openxmlformats.org/officeDocument/2006/relationships/image" Target="../media/image22213.png"/><Relationship Id="rId112" Type="http://schemas.openxmlformats.org/officeDocument/2006/relationships/customXml" Target="../ink/ink16964.xml"/><Relationship Id="rId133" Type="http://schemas.openxmlformats.org/officeDocument/2006/relationships/image" Target="../media/image2442.png"/><Relationship Id="rId154" Type="http://schemas.openxmlformats.org/officeDocument/2006/relationships/customXml" Target="../ink/ink16985.xml"/><Relationship Id="rId175" Type="http://schemas.openxmlformats.org/officeDocument/2006/relationships/image" Target="../media/image2652.png"/><Relationship Id="rId196" Type="http://schemas.openxmlformats.org/officeDocument/2006/relationships/customXml" Target="../ink/ink17006.xml"/><Relationship Id="rId200" Type="http://schemas.openxmlformats.org/officeDocument/2006/relationships/customXml" Target="../ink/ink17008.xml"/><Relationship Id="rId16" Type="http://schemas.openxmlformats.org/officeDocument/2006/relationships/customXml" Target="../ink/ink16916.xml"/><Relationship Id="rId221" Type="http://schemas.openxmlformats.org/officeDocument/2006/relationships/image" Target="../media/image2882.png"/><Relationship Id="rId242" Type="http://schemas.openxmlformats.org/officeDocument/2006/relationships/customXml" Target="../ink/ink17029.xml"/><Relationship Id="rId37" Type="http://schemas.openxmlformats.org/officeDocument/2006/relationships/image" Target="../media/image19414.png"/><Relationship Id="rId58" Type="http://schemas.openxmlformats.org/officeDocument/2006/relationships/customXml" Target="../ink/ink16937.xml"/><Relationship Id="rId79" Type="http://schemas.openxmlformats.org/officeDocument/2006/relationships/image" Target="../media/image21712.png"/><Relationship Id="rId102" Type="http://schemas.openxmlformats.org/officeDocument/2006/relationships/customXml" Target="../ink/ink16959.xml"/><Relationship Id="rId123" Type="http://schemas.openxmlformats.org/officeDocument/2006/relationships/image" Target="../media/image2395.png"/><Relationship Id="rId144" Type="http://schemas.openxmlformats.org/officeDocument/2006/relationships/customXml" Target="../ink/ink16980.xml"/><Relationship Id="rId90" Type="http://schemas.openxmlformats.org/officeDocument/2006/relationships/customXml" Target="../ink/ink16953.xml"/><Relationship Id="rId165" Type="http://schemas.openxmlformats.org/officeDocument/2006/relationships/image" Target="../media/image2602.png"/><Relationship Id="rId186" Type="http://schemas.openxmlformats.org/officeDocument/2006/relationships/customXml" Target="../ink/ink17001.xml"/><Relationship Id="rId211" Type="http://schemas.openxmlformats.org/officeDocument/2006/relationships/image" Target="../media/image2832.png"/><Relationship Id="rId232" Type="http://schemas.openxmlformats.org/officeDocument/2006/relationships/customXml" Target="../ink/ink17024.xml"/><Relationship Id="rId253" Type="http://schemas.openxmlformats.org/officeDocument/2006/relationships/image" Target="../media/image21511.png"/><Relationship Id="rId27" Type="http://schemas.openxmlformats.org/officeDocument/2006/relationships/image" Target="../media/image18912.png"/><Relationship Id="rId48" Type="http://schemas.openxmlformats.org/officeDocument/2006/relationships/customXml" Target="../ink/ink16932.xml"/><Relationship Id="rId69" Type="http://schemas.openxmlformats.org/officeDocument/2006/relationships/image" Target="../media/image21013.png"/><Relationship Id="rId113" Type="http://schemas.openxmlformats.org/officeDocument/2006/relationships/image" Target="../media/image23411.png"/><Relationship Id="rId134" Type="http://schemas.openxmlformats.org/officeDocument/2006/relationships/customXml" Target="../ink/ink16975.xml"/><Relationship Id="rId80" Type="http://schemas.openxmlformats.org/officeDocument/2006/relationships/customXml" Target="../ink/ink16948.xml"/><Relationship Id="rId155" Type="http://schemas.openxmlformats.org/officeDocument/2006/relationships/image" Target="../media/image2552.png"/><Relationship Id="rId176" Type="http://schemas.openxmlformats.org/officeDocument/2006/relationships/customXml" Target="../ink/ink16996.xml"/><Relationship Id="rId197" Type="http://schemas.openxmlformats.org/officeDocument/2006/relationships/image" Target="../media/image2762.png"/><Relationship Id="rId201" Type="http://schemas.openxmlformats.org/officeDocument/2006/relationships/image" Target="../media/image2782.png"/><Relationship Id="rId222" Type="http://schemas.openxmlformats.org/officeDocument/2006/relationships/customXml" Target="../ink/ink17019.xml"/><Relationship Id="rId243" Type="http://schemas.openxmlformats.org/officeDocument/2006/relationships/image" Target="../media/image3941.png"/><Relationship Id="rId17" Type="http://schemas.openxmlformats.org/officeDocument/2006/relationships/image" Target="../media/image18413.png"/><Relationship Id="rId38" Type="http://schemas.openxmlformats.org/officeDocument/2006/relationships/customXml" Target="../ink/ink16927.xml"/><Relationship Id="rId59" Type="http://schemas.openxmlformats.org/officeDocument/2006/relationships/image" Target="../media/image20513.png"/><Relationship Id="rId103" Type="http://schemas.openxmlformats.org/officeDocument/2006/relationships/image" Target="../media/image22911.png"/><Relationship Id="rId124" Type="http://schemas.openxmlformats.org/officeDocument/2006/relationships/customXml" Target="../ink/ink16970.xml"/><Relationship Id="rId70" Type="http://schemas.openxmlformats.org/officeDocument/2006/relationships/customXml" Target="../ink/ink16943.xml"/><Relationship Id="rId91" Type="http://schemas.openxmlformats.org/officeDocument/2006/relationships/image" Target="../media/image22312.png"/><Relationship Id="rId145" Type="http://schemas.openxmlformats.org/officeDocument/2006/relationships/image" Target="../media/image2502.png"/><Relationship Id="rId166" Type="http://schemas.openxmlformats.org/officeDocument/2006/relationships/customXml" Target="../ink/ink16991.xml"/><Relationship Id="rId187" Type="http://schemas.openxmlformats.org/officeDocument/2006/relationships/image" Target="../media/image2713.png"/><Relationship Id="rId1" Type="http://schemas.openxmlformats.org/officeDocument/2006/relationships/slideLayout" Target="../slideLayouts/slideLayout12.xml"/><Relationship Id="rId212" Type="http://schemas.openxmlformats.org/officeDocument/2006/relationships/customXml" Target="../ink/ink17014.xml"/><Relationship Id="rId233" Type="http://schemas.openxmlformats.org/officeDocument/2006/relationships/image" Target="../media/image3892.png"/><Relationship Id="rId28" Type="http://schemas.openxmlformats.org/officeDocument/2006/relationships/customXml" Target="../ink/ink16922.xml"/><Relationship Id="rId49" Type="http://schemas.openxmlformats.org/officeDocument/2006/relationships/image" Target="../media/image20014.png"/><Relationship Id="rId114" Type="http://schemas.openxmlformats.org/officeDocument/2006/relationships/customXml" Target="../ink/ink16965.xml"/><Relationship Id="rId60" Type="http://schemas.openxmlformats.org/officeDocument/2006/relationships/customXml" Target="../ink/ink16938.xml"/><Relationship Id="rId81" Type="http://schemas.openxmlformats.org/officeDocument/2006/relationships/image" Target="../media/image21813.png"/><Relationship Id="rId135" Type="http://schemas.openxmlformats.org/officeDocument/2006/relationships/image" Target="../media/image2452.png"/><Relationship Id="rId156" Type="http://schemas.openxmlformats.org/officeDocument/2006/relationships/customXml" Target="../ink/ink16986.xml"/><Relationship Id="rId177" Type="http://schemas.openxmlformats.org/officeDocument/2006/relationships/image" Target="../media/image2662.png"/><Relationship Id="rId198" Type="http://schemas.openxmlformats.org/officeDocument/2006/relationships/customXml" Target="../ink/ink17007.xml"/><Relationship Id="rId202" Type="http://schemas.openxmlformats.org/officeDocument/2006/relationships/customXml" Target="../ink/ink17009.xml"/><Relationship Id="rId223" Type="http://schemas.openxmlformats.org/officeDocument/2006/relationships/image" Target="../media/image2892.png"/><Relationship Id="rId244" Type="http://schemas.openxmlformats.org/officeDocument/2006/relationships/customXml" Target="../ink/ink17030.xml"/><Relationship Id="rId18" Type="http://schemas.openxmlformats.org/officeDocument/2006/relationships/customXml" Target="../ink/ink16917.xml"/><Relationship Id="rId39" Type="http://schemas.openxmlformats.org/officeDocument/2006/relationships/image" Target="../media/image19514.png"/><Relationship Id="rId50" Type="http://schemas.openxmlformats.org/officeDocument/2006/relationships/customXml" Target="../ink/ink16933.xml"/><Relationship Id="rId104" Type="http://schemas.openxmlformats.org/officeDocument/2006/relationships/customXml" Target="../ink/ink16960.xml"/><Relationship Id="rId125" Type="http://schemas.openxmlformats.org/officeDocument/2006/relationships/image" Target="../media/image2402.png"/><Relationship Id="rId146" Type="http://schemas.openxmlformats.org/officeDocument/2006/relationships/customXml" Target="../ink/ink16981.xml"/><Relationship Id="rId167" Type="http://schemas.openxmlformats.org/officeDocument/2006/relationships/image" Target="../media/image2613.png"/><Relationship Id="rId188" Type="http://schemas.openxmlformats.org/officeDocument/2006/relationships/customXml" Target="../ink/ink17002.xml"/><Relationship Id="rId71" Type="http://schemas.openxmlformats.org/officeDocument/2006/relationships/image" Target="../media/image21110.png"/><Relationship Id="rId92" Type="http://schemas.openxmlformats.org/officeDocument/2006/relationships/customXml" Target="../ink/ink16954.xml"/><Relationship Id="rId213" Type="http://schemas.openxmlformats.org/officeDocument/2006/relationships/image" Target="../media/image2842.png"/><Relationship Id="rId234" Type="http://schemas.openxmlformats.org/officeDocument/2006/relationships/customXml" Target="../ink/ink17025.xml"/><Relationship Id="rId2" Type="http://schemas.openxmlformats.org/officeDocument/2006/relationships/customXml" Target="../ink/ink16909.xml"/><Relationship Id="rId29" Type="http://schemas.openxmlformats.org/officeDocument/2006/relationships/image" Target="../media/image19012.png"/><Relationship Id="rId40" Type="http://schemas.openxmlformats.org/officeDocument/2006/relationships/customXml" Target="../ink/ink16928.xml"/><Relationship Id="rId115" Type="http://schemas.openxmlformats.org/officeDocument/2006/relationships/image" Target="../media/image23512.png"/><Relationship Id="rId136" Type="http://schemas.openxmlformats.org/officeDocument/2006/relationships/customXml" Target="../ink/ink16976.xml"/><Relationship Id="rId157" Type="http://schemas.openxmlformats.org/officeDocument/2006/relationships/image" Target="../media/image2562.png"/><Relationship Id="rId178" Type="http://schemas.openxmlformats.org/officeDocument/2006/relationships/customXml" Target="../ink/ink16997.xml"/><Relationship Id="rId61" Type="http://schemas.openxmlformats.org/officeDocument/2006/relationships/image" Target="../media/image20613.png"/><Relationship Id="rId82" Type="http://schemas.openxmlformats.org/officeDocument/2006/relationships/customXml" Target="../ink/ink16949.xml"/><Relationship Id="rId199" Type="http://schemas.openxmlformats.org/officeDocument/2006/relationships/image" Target="../media/image2772.png"/><Relationship Id="rId203" Type="http://schemas.openxmlformats.org/officeDocument/2006/relationships/image" Target="../media/image2792.png"/><Relationship Id="rId19" Type="http://schemas.openxmlformats.org/officeDocument/2006/relationships/image" Target="../media/image18514.png"/><Relationship Id="rId224" Type="http://schemas.openxmlformats.org/officeDocument/2006/relationships/customXml" Target="../ink/ink17020.xml"/><Relationship Id="rId245" Type="http://schemas.openxmlformats.org/officeDocument/2006/relationships/image" Target="../media/image3951.png"/><Relationship Id="rId30" Type="http://schemas.openxmlformats.org/officeDocument/2006/relationships/customXml" Target="../ink/ink16923.xml"/><Relationship Id="rId105" Type="http://schemas.openxmlformats.org/officeDocument/2006/relationships/image" Target="../media/image23012.png"/><Relationship Id="rId126" Type="http://schemas.openxmlformats.org/officeDocument/2006/relationships/customXml" Target="../ink/ink16971.xml"/><Relationship Id="rId147" Type="http://schemas.openxmlformats.org/officeDocument/2006/relationships/image" Target="../media/image2513.png"/><Relationship Id="rId168" Type="http://schemas.openxmlformats.org/officeDocument/2006/relationships/customXml" Target="../ink/ink16992.xml"/><Relationship Id="rId51" Type="http://schemas.openxmlformats.org/officeDocument/2006/relationships/image" Target="../media/image20114.png"/><Relationship Id="rId72" Type="http://schemas.openxmlformats.org/officeDocument/2006/relationships/customXml" Target="../ink/ink16944.xml"/><Relationship Id="rId93" Type="http://schemas.openxmlformats.org/officeDocument/2006/relationships/image" Target="../media/image22412.png"/><Relationship Id="rId189" Type="http://schemas.openxmlformats.org/officeDocument/2006/relationships/image" Target="../media/image2722.png"/><Relationship Id="rId3" Type="http://schemas.openxmlformats.org/officeDocument/2006/relationships/image" Target="../media/image17714.png"/><Relationship Id="rId214" Type="http://schemas.openxmlformats.org/officeDocument/2006/relationships/customXml" Target="../ink/ink17015.xml"/><Relationship Id="rId235" Type="http://schemas.openxmlformats.org/officeDocument/2006/relationships/image" Target="../media/image3902.png"/><Relationship Id="rId116" Type="http://schemas.openxmlformats.org/officeDocument/2006/relationships/customXml" Target="../ink/ink16966.xml"/><Relationship Id="rId137" Type="http://schemas.openxmlformats.org/officeDocument/2006/relationships/image" Target="../media/image2462.png"/><Relationship Id="rId158" Type="http://schemas.openxmlformats.org/officeDocument/2006/relationships/customXml" Target="../ink/ink16987.xml"/><Relationship Id="rId20" Type="http://schemas.openxmlformats.org/officeDocument/2006/relationships/customXml" Target="../ink/ink16918.xml"/><Relationship Id="rId41" Type="http://schemas.openxmlformats.org/officeDocument/2006/relationships/image" Target="../media/image19613.png"/><Relationship Id="rId62" Type="http://schemas.openxmlformats.org/officeDocument/2006/relationships/customXml" Target="../ink/ink16939.xml"/><Relationship Id="rId83" Type="http://schemas.openxmlformats.org/officeDocument/2006/relationships/image" Target="../media/image21913.png"/><Relationship Id="rId179" Type="http://schemas.openxmlformats.org/officeDocument/2006/relationships/image" Target="../media/image2672.png"/><Relationship Id="rId190" Type="http://schemas.openxmlformats.org/officeDocument/2006/relationships/customXml" Target="../ink/ink17003.xml"/><Relationship Id="rId204" Type="http://schemas.openxmlformats.org/officeDocument/2006/relationships/customXml" Target="../ink/ink17010.xml"/><Relationship Id="rId225" Type="http://schemas.openxmlformats.org/officeDocument/2006/relationships/image" Target="../media/image2902.png"/><Relationship Id="rId246" Type="http://schemas.openxmlformats.org/officeDocument/2006/relationships/customXml" Target="../ink/ink17031.xml"/><Relationship Id="rId106" Type="http://schemas.openxmlformats.org/officeDocument/2006/relationships/customXml" Target="../ink/ink16961.xml"/><Relationship Id="rId127" Type="http://schemas.openxmlformats.org/officeDocument/2006/relationships/image" Target="../media/image2413.png"/><Relationship Id="rId10" Type="http://schemas.openxmlformats.org/officeDocument/2006/relationships/customXml" Target="../ink/ink16913.xml"/><Relationship Id="rId31" Type="http://schemas.openxmlformats.org/officeDocument/2006/relationships/image" Target="../media/image19114.png"/><Relationship Id="rId52" Type="http://schemas.openxmlformats.org/officeDocument/2006/relationships/customXml" Target="../ink/ink16934.xml"/><Relationship Id="rId73" Type="http://schemas.openxmlformats.org/officeDocument/2006/relationships/image" Target="../media/image21213.png"/><Relationship Id="rId94" Type="http://schemas.openxmlformats.org/officeDocument/2006/relationships/customXml" Target="../ink/ink16955.xml"/><Relationship Id="rId148" Type="http://schemas.openxmlformats.org/officeDocument/2006/relationships/customXml" Target="../ink/ink16982.xml"/><Relationship Id="rId169" Type="http://schemas.openxmlformats.org/officeDocument/2006/relationships/image" Target="../media/image2622.png"/><Relationship Id="rId4" Type="http://schemas.openxmlformats.org/officeDocument/2006/relationships/customXml" Target="../ink/ink16910.xml"/><Relationship Id="rId180" Type="http://schemas.openxmlformats.org/officeDocument/2006/relationships/customXml" Target="../ink/ink16998.xml"/><Relationship Id="rId215" Type="http://schemas.openxmlformats.org/officeDocument/2006/relationships/image" Target="../media/image2852.png"/><Relationship Id="rId236" Type="http://schemas.openxmlformats.org/officeDocument/2006/relationships/customXml" Target="../ink/ink17026.xml"/></Relationships>
</file>

<file path=ppt/slides/_rels/slide392.xml.rels><?xml version="1.0" encoding="UTF-8" standalone="yes"?>
<Relationships xmlns="http://schemas.openxmlformats.org/package/2006/relationships"><Relationship Id="rId117" Type="http://schemas.openxmlformats.org/officeDocument/2006/relationships/image" Target="../media/image23612.png"/><Relationship Id="rId21" Type="http://schemas.openxmlformats.org/officeDocument/2006/relationships/image" Target="../media/image18612.png"/><Relationship Id="rId42" Type="http://schemas.openxmlformats.org/officeDocument/2006/relationships/customXml" Target="../ink/ink17055.xml"/><Relationship Id="rId63" Type="http://schemas.openxmlformats.org/officeDocument/2006/relationships/image" Target="../media/image20713.png"/><Relationship Id="rId84" Type="http://schemas.openxmlformats.org/officeDocument/2006/relationships/customXml" Target="../ink/ink17076.xml"/><Relationship Id="rId138" Type="http://schemas.openxmlformats.org/officeDocument/2006/relationships/customXml" Target="../ink/ink17103.xml"/><Relationship Id="rId159" Type="http://schemas.openxmlformats.org/officeDocument/2006/relationships/image" Target="../media/image2572.png"/><Relationship Id="rId170" Type="http://schemas.openxmlformats.org/officeDocument/2006/relationships/customXml" Target="../ink/ink17119.xml"/><Relationship Id="rId191" Type="http://schemas.openxmlformats.org/officeDocument/2006/relationships/image" Target="../media/image2732.png"/><Relationship Id="rId205" Type="http://schemas.openxmlformats.org/officeDocument/2006/relationships/image" Target="../media/image2802.png"/><Relationship Id="rId226" Type="http://schemas.openxmlformats.org/officeDocument/2006/relationships/customXml" Target="../ink/ink17147.xml"/><Relationship Id="rId247" Type="http://schemas.openxmlformats.org/officeDocument/2006/relationships/image" Target="../media/image3961.png"/><Relationship Id="rId107" Type="http://schemas.openxmlformats.org/officeDocument/2006/relationships/image" Target="../media/image23112.png"/><Relationship Id="rId11" Type="http://schemas.openxmlformats.org/officeDocument/2006/relationships/image" Target="../media/image18113.png"/><Relationship Id="rId32" Type="http://schemas.openxmlformats.org/officeDocument/2006/relationships/customXml" Target="../ink/ink17050.xml"/><Relationship Id="rId53" Type="http://schemas.openxmlformats.org/officeDocument/2006/relationships/image" Target="../media/image20213.png"/><Relationship Id="rId74" Type="http://schemas.openxmlformats.org/officeDocument/2006/relationships/customXml" Target="../ink/ink17071.xml"/><Relationship Id="rId128" Type="http://schemas.openxmlformats.org/officeDocument/2006/relationships/customXml" Target="../ink/ink17098.xml"/><Relationship Id="rId149" Type="http://schemas.openxmlformats.org/officeDocument/2006/relationships/image" Target="../media/image2522.png"/><Relationship Id="rId5" Type="http://schemas.openxmlformats.org/officeDocument/2006/relationships/image" Target="../media/image17814.png"/><Relationship Id="rId95" Type="http://schemas.openxmlformats.org/officeDocument/2006/relationships/image" Target="../media/image22512.png"/><Relationship Id="rId160" Type="http://schemas.openxmlformats.org/officeDocument/2006/relationships/customXml" Target="../ink/ink17114.xml"/><Relationship Id="rId181" Type="http://schemas.openxmlformats.org/officeDocument/2006/relationships/image" Target="../media/image2682.png"/><Relationship Id="rId216" Type="http://schemas.openxmlformats.org/officeDocument/2006/relationships/customXml" Target="../ink/ink17142.xml"/><Relationship Id="rId237" Type="http://schemas.openxmlformats.org/officeDocument/2006/relationships/image" Target="../media/image3913.png"/><Relationship Id="rId22" Type="http://schemas.openxmlformats.org/officeDocument/2006/relationships/customXml" Target="../ink/ink17045.xml"/><Relationship Id="rId43" Type="http://schemas.openxmlformats.org/officeDocument/2006/relationships/image" Target="../media/image19713.png"/><Relationship Id="rId64" Type="http://schemas.openxmlformats.org/officeDocument/2006/relationships/customXml" Target="../ink/ink17066.xml"/><Relationship Id="rId118" Type="http://schemas.openxmlformats.org/officeDocument/2006/relationships/customXml" Target="../ink/ink17093.xml"/><Relationship Id="rId139" Type="http://schemas.openxmlformats.org/officeDocument/2006/relationships/image" Target="../media/image2472.png"/><Relationship Id="rId85" Type="http://schemas.openxmlformats.org/officeDocument/2006/relationships/image" Target="../media/image22013.png"/><Relationship Id="rId150" Type="http://schemas.openxmlformats.org/officeDocument/2006/relationships/customXml" Target="../ink/ink17109.xml"/><Relationship Id="rId171" Type="http://schemas.openxmlformats.org/officeDocument/2006/relationships/image" Target="../media/image2632.png"/><Relationship Id="rId192" Type="http://schemas.openxmlformats.org/officeDocument/2006/relationships/customXml" Target="../ink/ink17130.xml"/><Relationship Id="rId206" Type="http://schemas.openxmlformats.org/officeDocument/2006/relationships/customXml" Target="../ink/ink17137.xml"/><Relationship Id="rId227" Type="http://schemas.openxmlformats.org/officeDocument/2006/relationships/image" Target="../media/image2913.png"/><Relationship Id="rId248" Type="http://schemas.openxmlformats.org/officeDocument/2006/relationships/customXml" Target="../ink/ink17158.xml"/><Relationship Id="rId12" Type="http://schemas.openxmlformats.org/officeDocument/2006/relationships/customXml" Target="../ink/ink17040.xml"/><Relationship Id="rId33" Type="http://schemas.openxmlformats.org/officeDocument/2006/relationships/image" Target="../media/image19213.png"/><Relationship Id="rId108" Type="http://schemas.openxmlformats.org/officeDocument/2006/relationships/customXml" Target="../ink/ink17088.xml"/><Relationship Id="rId129" Type="http://schemas.openxmlformats.org/officeDocument/2006/relationships/image" Target="../media/image2422.png"/><Relationship Id="rId54" Type="http://schemas.openxmlformats.org/officeDocument/2006/relationships/customXml" Target="../ink/ink17061.xml"/><Relationship Id="rId75" Type="http://schemas.openxmlformats.org/officeDocument/2006/relationships/image" Target="../media/image21313.png"/><Relationship Id="rId96" Type="http://schemas.openxmlformats.org/officeDocument/2006/relationships/customXml" Target="../ink/ink17082.xml"/><Relationship Id="rId140" Type="http://schemas.openxmlformats.org/officeDocument/2006/relationships/customXml" Target="../ink/ink17104.xml"/><Relationship Id="rId161" Type="http://schemas.openxmlformats.org/officeDocument/2006/relationships/image" Target="../media/image2582.png"/><Relationship Id="rId182" Type="http://schemas.openxmlformats.org/officeDocument/2006/relationships/customXml" Target="../ink/ink17125.xml"/><Relationship Id="rId217" Type="http://schemas.openxmlformats.org/officeDocument/2006/relationships/image" Target="../media/image2862.png"/><Relationship Id="rId6" Type="http://schemas.openxmlformats.org/officeDocument/2006/relationships/customXml" Target="../ink/ink17037.xml"/><Relationship Id="rId238" Type="http://schemas.openxmlformats.org/officeDocument/2006/relationships/customXml" Target="../ink/ink17153.xml"/><Relationship Id="rId23" Type="http://schemas.openxmlformats.org/officeDocument/2006/relationships/image" Target="../media/image18712.png"/><Relationship Id="rId119" Type="http://schemas.openxmlformats.org/officeDocument/2006/relationships/image" Target="../media/image23712.png"/><Relationship Id="rId44" Type="http://schemas.openxmlformats.org/officeDocument/2006/relationships/customXml" Target="../ink/ink17056.xml"/><Relationship Id="rId65" Type="http://schemas.openxmlformats.org/officeDocument/2006/relationships/image" Target="../media/image20813.png"/><Relationship Id="rId86" Type="http://schemas.openxmlformats.org/officeDocument/2006/relationships/customXml" Target="../ink/ink17077.xml"/><Relationship Id="rId130" Type="http://schemas.openxmlformats.org/officeDocument/2006/relationships/customXml" Target="../ink/ink17099.xml"/><Relationship Id="rId151" Type="http://schemas.openxmlformats.org/officeDocument/2006/relationships/image" Target="../media/image2532.png"/><Relationship Id="rId172" Type="http://schemas.openxmlformats.org/officeDocument/2006/relationships/customXml" Target="../ink/ink17120.xml"/><Relationship Id="rId193" Type="http://schemas.openxmlformats.org/officeDocument/2006/relationships/image" Target="../media/image2742.png"/><Relationship Id="rId207" Type="http://schemas.openxmlformats.org/officeDocument/2006/relationships/image" Target="../media/image2813.png"/><Relationship Id="rId228" Type="http://schemas.openxmlformats.org/officeDocument/2006/relationships/customXml" Target="../ink/ink17148.xml"/><Relationship Id="rId249" Type="http://schemas.openxmlformats.org/officeDocument/2006/relationships/image" Target="../media/image3972.png"/><Relationship Id="rId13" Type="http://schemas.openxmlformats.org/officeDocument/2006/relationships/image" Target="../media/image18213.png"/><Relationship Id="rId109" Type="http://schemas.openxmlformats.org/officeDocument/2006/relationships/image" Target="../media/image23213.png"/><Relationship Id="rId34" Type="http://schemas.openxmlformats.org/officeDocument/2006/relationships/customXml" Target="../ink/ink17051.xml"/><Relationship Id="rId55" Type="http://schemas.openxmlformats.org/officeDocument/2006/relationships/image" Target="../media/image20313.png"/><Relationship Id="rId76" Type="http://schemas.openxmlformats.org/officeDocument/2006/relationships/customXml" Target="../ink/ink17072.xml"/><Relationship Id="rId97" Type="http://schemas.openxmlformats.org/officeDocument/2006/relationships/image" Target="../media/image22613.png"/><Relationship Id="rId120" Type="http://schemas.openxmlformats.org/officeDocument/2006/relationships/customXml" Target="../ink/ink17094.xml"/><Relationship Id="rId141" Type="http://schemas.openxmlformats.org/officeDocument/2006/relationships/image" Target="../media/image2482.png"/><Relationship Id="rId7" Type="http://schemas.openxmlformats.org/officeDocument/2006/relationships/image" Target="../media/image17913.png"/><Relationship Id="rId162" Type="http://schemas.openxmlformats.org/officeDocument/2006/relationships/customXml" Target="../ink/ink17115.xml"/><Relationship Id="rId183" Type="http://schemas.openxmlformats.org/officeDocument/2006/relationships/image" Target="../media/image2692.png"/><Relationship Id="rId218" Type="http://schemas.openxmlformats.org/officeDocument/2006/relationships/customXml" Target="../ink/ink17143.xml"/><Relationship Id="rId239" Type="http://schemas.openxmlformats.org/officeDocument/2006/relationships/image" Target="../media/image3922.png"/><Relationship Id="rId250" Type="http://schemas.openxmlformats.org/officeDocument/2006/relationships/customXml" Target="../ink/ink17159.xml"/><Relationship Id="rId24" Type="http://schemas.openxmlformats.org/officeDocument/2006/relationships/customXml" Target="../ink/ink17046.xml"/><Relationship Id="rId45" Type="http://schemas.openxmlformats.org/officeDocument/2006/relationships/image" Target="../media/image19813.png"/><Relationship Id="rId66" Type="http://schemas.openxmlformats.org/officeDocument/2006/relationships/customXml" Target="../ink/ink17067.xml"/><Relationship Id="rId87" Type="http://schemas.openxmlformats.org/officeDocument/2006/relationships/image" Target="../media/image22113.png"/><Relationship Id="rId110" Type="http://schemas.openxmlformats.org/officeDocument/2006/relationships/customXml" Target="../ink/ink17089.xml"/><Relationship Id="rId131" Type="http://schemas.openxmlformats.org/officeDocument/2006/relationships/image" Target="../media/image2432.png"/><Relationship Id="rId152" Type="http://schemas.openxmlformats.org/officeDocument/2006/relationships/customXml" Target="../ink/ink17110.xml"/><Relationship Id="rId173" Type="http://schemas.openxmlformats.org/officeDocument/2006/relationships/image" Target="../media/image2642.png"/><Relationship Id="rId194" Type="http://schemas.openxmlformats.org/officeDocument/2006/relationships/customXml" Target="../ink/ink17131.xml"/><Relationship Id="rId208" Type="http://schemas.openxmlformats.org/officeDocument/2006/relationships/customXml" Target="../ink/ink17138.xml"/><Relationship Id="rId229" Type="http://schemas.openxmlformats.org/officeDocument/2006/relationships/image" Target="../media/image2922.png"/><Relationship Id="rId240" Type="http://schemas.openxmlformats.org/officeDocument/2006/relationships/customXml" Target="../ink/ink17154.xml"/><Relationship Id="rId14" Type="http://schemas.openxmlformats.org/officeDocument/2006/relationships/customXml" Target="../ink/ink17041.xml"/><Relationship Id="rId35" Type="http://schemas.openxmlformats.org/officeDocument/2006/relationships/image" Target="../media/image19313.png"/><Relationship Id="rId56" Type="http://schemas.openxmlformats.org/officeDocument/2006/relationships/customXml" Target="../ink/ink17062.xml"/><Relationship Id="rId77" Type="http://schemas.openxmlformats.org/officeDocument/2006/relationships/image" Target="../media/image21413.png"/><Relationship Id="rId100" Type="http://schemas.openxmlformats.org/officeDocument/2006/relationships/customXml" Target="../ink/ink17084.xml"/><Relationship Id="rId8" Type="http://schemas.openxmlformats.org/officeDocument/2006/relationships/customXml" Target="../ink/ink17038.xml"/><Relationship Id="rId98" Type="http://schemas.openxmlformats.org/officeDocument/2006/relationships/customXml" Target="../ink/ink17083.xml"/><Relationship Id="rId121" Type="http://schemas.openxmlformats.org/officeDocument/2006/relationships/image" Target="../media/image23812.png"/><Relationship Id="rId142" Type="http://schemas.openxmlformats.org/officeDocument/2006/relationships/customXml" Target="../ink/ink17105.xml"/><Relationship Id="rId163" Type="http://schemas.openxmlformats.org/officeDocument/2006/relationships/image" Target="../media/image2592.png"/><Relationship Id="rId184" Type="http://schemas.openxmlformats.org/officeDocument/2006/relationships/customXml" Target="../ink/ink17126.xml"/><Relationship Id="rId219" Type="http://schemas.openxmlformats.org/officeDocument/2006/relationships/image" Target="../media/image2872.png"/><Relationship Id="rId230" Type="http://schemas.openxmlformats.org/officeDocument/2006/relationships/customXml" Target="../ink/ink17149.xml"/><Relationship Id="rId251" Type="http://schemas.openxmlformats.org/officeDocument/2006/relationships/image" Target="../media/image3982.png"/><Relationship Id="rId25" Type="http://schemas.openxmlformats.org/officeDocument/2006/relationships/image" Target="../media/image18811.png"/><Relationship Id="rId46" Type="http://schemas.openxmlformats.org/officeDocument/2006/relationships/customXml" Target="../ink/ink17057.xml"/><Relationship Id="rId67" Type="http://schemas.openxmlformats.org/officeDocument/2006/relationships/image" Target="../media/image20913.png"/><Relationship Id="rId88" Type="http://schemas.openxmlformats.org/officeDocument/2006/relationships/customXml" Target="../ink/ink17078.xml"/><Relationship Id="rId111" Type="http://schemas.openxmlformats.org/officeDocument/2006/relationships/image" Target="../media/image23312.png"/><Relationship Id="rId132" Type="http://schemas.openxmlformats.org/officeDocument/2006/relationships/customXml" Target="../ink/ink17100.xml"/><Relationship Id="rId153" Type="http://schemas.openxmlformats.org/officeDocument/2006/relationships/image" Target="../media/image2542.png"/><Relationship Id="rId174" Type="http://schemas.openxmlformats.org/officeDocument/2006/relationships/customXml" Target="../ink/ink17121.xml"/><Relationship Id="rId195" Type="http://schemas.openxmlformats.org/officeDocument/2006/relationships/image" Target="../media/image2752.png"/><Relationship Id="rId209" Type="http://schemas.openxmlformats.org/officeDocument/2006/relationships/image" Target="../media/image2822.png"/><Relationship Id="rId220" Type="http://schemas.openxmlformats.org/officeDocument/2006/relationships/customXml" Target="../ink/ink17144.xml"/><Relationship Id="rId241" Type="http://schemas.openxmlformats.org/officeDocument/2006/relationships/image" Target="../media/image3931.png"/><Relationship Id="rId15" Type="http://schemas.openxmlformats.org/officeDocument/2006/relationships/image" Target="../media/image18313.png"/><Relationship Id="rId36" Type="http://schemas.openxmlformats.org/officeDocument/2006/relationships/customXml" Target="../ink/ink17052.xml"/><Relationship Id="rId57" Type="http://schemas.openxmlformats.org/officeDocument/2006/relationships/image" Target="../media/image20413.png"/><Relationship Id="rId78" Type="http://schemas.openxmlformats.org/officeDocument/2006/relationships/customXml" Target="../ink/ink17073.xml"/><Relationship Id="rId99" Type="http://schemas.openxmlformats.org/officeDocument/2006/relationships/image" Target="../media/image22712.png"/><Relationship Id="rId101" Type="http://schemas.openxmlformats.org/officeDocument/2006/relationships/image" Target="../media/image22813.png"/><Relationship Id="rId122" Type="http://schemas.openxmlformats.org/officeDocument/2006/relationships/customXml" Target="../ink/ink17095.xml"/><Relationship Id="rId143" Type="http://schemas.openxmlformats.org/officeDocument/2006/relationships/image" Target="../media/image2492.png"/><Relationship Id="rId164" Type="http://schemas.openxmlformats.org/officeDocument/2006/relationships/customXml" Target="../ink/ink17116.xml"/><Relationship Id="rId185" Type="http://schemas.openxmlformats.org/officeDocument/2006/relationships/image" Target="../media/image2702.png"/><Relationship Id="rId9" Type="http://schemas.openxmlformats.org/officeDocument/2006/relationships/image" Target="../media/image18012.png"/><Relationship Id="rId210" Type="http://schemas.openxmlformats.org/officeDocument/2006/relationships/customXml" Target="../ink/ink17139.xml"/><Relationship Id="rId26" Type="http://schemas.openxmlformats.org/officeDocument/2006/relationships/customXml" Target="../ink/ink17047.xml"/><Relationship Id="rId231" Type="http://schemas.openxmlformats.org/officeDocument/2006/relationships/image" Target="../media/image2932.png"/><Relationship Id="rId252" Type="http://schemas.openxmlformats.org/officeDocument/2006/relationships/customXml" Target="../ink/ink17160.xml"/><Relationship Id="rId47" Type="http://schemas.openxmlformats.org/officeDocument/2006/relationships/image" Target="../media/image19914.png"/><Relationship Id="rId68" Type="http://schemas.openxmlformats.org/officeDocument/2006/relationships/customXml" Target="../ink/ink17068.xml"/><Relationship Id="rId89" Type="http://schemas.openxmlformats.org/officeDocument/2006/relationships/image" Target="../media/image22213.png"/><Relationship Id="rId112" Type="http://schemas.openxmlformats.org/officeDocument/2006/relationships/customXml" Target="../ink/ink17090.xml"/><Relationship Id="rId133" Type="http://schemas.openxmlformats.org/officeDocument/2006/relationships/image" Target="../media/image2442.png"/><Relationship Id="rId154" Type="http://schemas.openxmlformats.org/officeDocument/2006/relationships/customXml" Target="../ink/ink17111.xml"/><Relationship Id="rId175" Type="http://schemas.openxmlformats.org/officeDocument/2006/relationships/image" Target="../media/image2652.png"/><Relationship Id="rId196" Type="http://schemas.openxmlformats.org/officeDocument/2006/relationships/customXml" Target="../ink/ink17132.xml"/><Relationship Id="rId200" Type="http://schemas.openxmlformats.org/officeDocument/2006/relationships/customXml" Target="../ink/ink17134.xml"/><Relationship Id="rId16" Type="http://schemas.openxmlformats.org/officeDocument/2006/relationships/customXml" Target="../ink/ink17042.xml"/><Relationship Id="rId221" Type="http://schemas.openxmlformats.org/officeDocument/2006/relationships/image" Target="../media/image2882.png"/><Relationship Id="rId242" Type="http://schemas.openxmlformats.org/officeDocument/2006/relationships/customXml" Target="../ink/ink17155.xml"/><Relationship Id="rId37" Type="http://schemas.openxmlformats.org/officeDocument/2006/relationships/image" Target="../media/image19414.png"/><Relationship Id="rId58" Type="http://schemas.openxmlformats.org/officeDocument/2006/relationships/customXml" Target="../ink/ink17063.xml"/><Relationship Id="rId79" Type="http://schemas.openxmlformats.org/officeDocument/2006/relationships/image" Target="../media/image21712.png"/><Relationship Id="rId102" Type="http://schemas.openxmlformats.org/officeDocument/2006/relationships/customXml" Target="../ink/ink17085.xml"/><Relationship Id="rId123" Type="http://schemas.openxmlformats.org/officeDocument/2006/relationships/image" Target="../media/image2395.png"/><Relationship Id="rId144" Type="http://schemas.openxmlformats.org/officeDocument/2006/relationships/customXml" Target="../ink/ink17106.xml"/><Relationship Id="rId90" Type="http://schemas.openxmlformats.org/officeDocument/2006/relationships/customXml" Target="../ink/ink17079.xml"/><Relationship Id="rId165" Type="http://schemas.openxmlformats.org/officeDocument/2006/relationships/image" Target="../media/image2602.png"/><Relationship Id="rId186" Type="http://schemas.openxmlformats.org/officeDocument/2006/relationships/customXml" Target="../ink/ink17127.xml"/><Relationship Id="rId211" Type="http://schemas.openxmlformats.org/officeDocument/2006/relationships/image" Target="../media/image2832.png"/><Relationship Id="rId232" Type="http://schemas.openxmlformats.org/officeDocument/2006/relationships/customXml" Target="../ink/ink17150.xml"/><Relationship Id="rId253" Type="http://schemas.openxmlformats.org/officeDocument/2006/relationships/image" Target="../media/image3992.png"/><Relationship Id="rId27" Type="http://schemas.openxmlformats.org/officeDocument/2006/relationships/image" Target="../media/image18912.png"/><Relationship Id="rId48" Type="http://schemas.openxmlformats.org/officeDocument/2006/relationships/customXml" Target="../ink/ink17058.xml"/><Relationship Id="rId69" Type="http://schemas.openxmlformats.org/officeDocument/2006/relationships/image" Target="../media/image21013.png"/><Relationship Id="rId113" Type="http://schemas.openxmlformats.org/officeDocument/2006/relationships/image" Target="../media/image23411.png"/><Relationship Id="rId134" Type="http://schemas.openxmlformats.org/officeDocument/2006/relationships/customXml" Target="../ink/ink17101.xml"/><Relationship Id="rId80" Type="http://schemas.openxmlformats.org/officeDocument/2006/relationships/customXml" Target="../ink/ink17074.xml"/><Relationship Id="rId155" Type="http://schemas.openxmlformats.org/officeDocument/2006/relationships/image" Target="../media/image2552.png"/><Relationship Id="rId176" Type="http://schemas.openxmlformats.org/officeDocument/2006/relationships/customXml" Target="../ink/ink17122.xml"/><Relationship Id="rId197" Type="http://schemas.openxmlformats.org/officeDocument/2006/relationships/image" Target="../media/image2762.png"/><Relationship Id="rId201" Type="http://schemas.openxmlformats.org/officeDocument/2006/relationships/image" Target="../media/image2782.png"/><Relationship Id="rId222" Type="http://schemas.openxmlformats.org/officeDocument/2006/relationships/customXml" Target="../ink/ink17145.xml"/><Relationship Id="rId243" Type="http://schemas.openxmlformats.org/officeDocument/2006/relationships/image" Target="../media/image3941.png"/><Relationship Id="rId17" Type="http://schemas.openxmlformats.org/officeDocument/2006/relationships/image" Target="../media/image18413.png"/><Relationship Id="rId38" Type="http://schemas.openxmlformats.org/officeDocument/2006/relationships/customXml" Target="../ink/ink17053.xml"/><Relationship Id="rId59" Type="http://schemas.openxmlformats.org/officeDocument/2006/relationships/image" Target="../media/image20513.png"/><Relationship Id="rId103" Type="http://schemas.openxmlformats.org/officeDocument/2006/relationships/image" Target="../media/image22911.png"/><Relationship Id="rId124" Type="http://schemas.openxmlformats.org/officeDocument/2006/relationships/customXml" Target="../ink/ink17096.xml"/><Relationship Id="rId70" Type="http://schemas.openxmlformats.org/officeDocument/2006/relationships/customXml" Target="../ink/ink17069.xml"/><Relationship Id="rId91" Type="http://schemas.openxmlformats.org/officeDocument/2006/relationships/image" Target="../media/image22312.png"/><Relationship Id="rId145" Type="http://schemas.openxmlformats.org/officeDocument/2006/relationships/image" Target="../media/image2502.png"/><Relationship Id="rId166" Type="http://schemas.openxmlformats.org/officeDocument/2006/relationships/customXml" Target="../ink/ink17117.xml"/><Relationship Id="rId187" Type="http://schemas.openxmlformats.org/officeDocument/2006/relationships/image" Target="../media/image2713.png"/><Relationship Id="rId1" Type="http://schemas.openxmlformats.org/officeDocument/2006/relationships/slideLayout" Target="../slideLayouts/slideLayout12.xml"/><Relationship Id="rId212" Type="http://schemas.openxmlformats.org/officeDocument/2006/relationships/customXml" Target="../ink/ink17140.xml"/><Relationship Id="rId233" Type="http://schemas.openxmlformats.org/officeDocument/2006/relationships/image" Target="../media/image3892.png"/><Relationship Id="rId254" Type="http://schemas.openxmlformats.org/officeDocument/2006/relationships/customXml" Target="../ink/ink17161.xml"/><Relationship Id="rId28" Type="http://schemas.openxmlformats.org/officeDocument/2006/relationships/customXml" Target="../ink/ink17048.xml"/><Relationship Id="rId49" Type="http://schemas.openxmlformats.org/officeDocument/2006/relationships/image" Target="../media/image20014.png"/><Relationship Id="rId114" Type="http://schemas.openxmlformats.org/officeDocument/2006/relationships/customXml" Target="../ink/ink17091.xml"/><Relationship Id="rId60" Type="http://schemas.openxmlformats.org/officeDocument/2006/relationships/customXml" Target="../ink/ink17064.xml"/><Relationship Id="rId81" Type="http://schemas.openxmlformats.org/officeDocument/2006/relationships/image" Target="../media/image21813.png"/><Relationship Id="rId135" Type="http://schemas.openxmlformats.org/officeDocument/2006/relationships/image" Target="../media/image2452.png"/><Relationship Id="rId156" Type="http://schemas.openxmlformats.org/officeDocument/2006/relationships/customXml" Target="../ink/ink17112.xml"/><Relationship Id="rId177" Type="http://schemas.openxmlformats.org/officeDocument/2006/relationships/image" Target="../media/image2662.png"/><Relationship Id="rId198" Type="http://schemas.openxmlformats.org/officeDocument/2006/relationships/customXml" Target="../ink/ink17133.xml"/><Relationship Id="rId202" Type="http://schemas.openxmlformats.org/officeDocument/2006/relationships/customXml" Target="../ink/ink17135.xml"/><Relationship Id="rId223" Type="http://schemas.openxmlformats.org/officeDocument/2006/relationships/image" Target="../media/image2892.png"/><Relationship Id="rId244" Type="http://schemas.openxmlformats.org/officeDocument/2006/relationships/customXml" Target="../ink/ink17156.xml"/><Relationship Id="rId18" Type="http://schemas.openxmlformats.org/officeDocument/2006/relationships/customXml" Target="../ink/ink17043.xml"/><Relationship Id="rId39" Type="http://schemas.openxmlformats.org/officeDocument/2006/relationships/image" Target="../media/image19514.png"/><Relationship Id="rId50" Type="http://schemas.openxmlformats.org/officeDocument/2006/relationships/customXml" Target="../ink/ink17059.xml"/><Relationship Id="rId104" Type="http://schemas.openxmlformats.org/officeDocument/2006/relationships/customXml" Target="../ink/ink17086.xml"/><Relationship Id="rId125" Type="http://schemas.openxmlformats.org/officeDocument/2006/relationships/image" Target="../media/image2402.png"/><Relationship Id="rId146" Type="http://schemas.openxmlformats.org/officeDocument/2006/relationships/customXml" Target="../ink/ink17107.xml"/><Relationship Id="rId167" Type="http://schemas.openxmlformats.org/officeDocument/2006/relationships/image" Target="../media/image2613.png"/><Relationship Id="rId188" Type="http://schemas.openxmlformats.org/officeDocument/2006/relationships/customXml" Target="../ink/ink17128.xml"/><Relationship Id="rId71" Type="http://schemas.openxmlformats.org/officeDocument/2006/relationships/image" Target="../media/image21110.png"/><Relationship Id="rId92" Type="http://schemas.openxmlformats.org/officeDocument/2006/relationships/customXml" Target="../ink/ink17080.xml"/><Relationship Id="rId213" Type="http://schemas.openxmlformats.org/officeDocument/2006/relationships/image" Target="../media/image2842.png"/><Relationship Id="rId234" Type="http://schemas.openxmlformats.org/officeDocument/2006/relationships/customXml" Target="../ink/ink17151.xml"/><Relationship Id="rId2" Type="http://schemas.openxmlformats.org/officeDocument/2006/relationships/customXml" Target="../ink/ink17035.xml"/><Relationship Id="rId29" Type="http://schemas.openxmlformats.org/officeDocument/2006/relationships/image" Target="../media/image19012.png"/><Relationship Id="rId255" Type="http://schemas.openxmlformats.org/officeDocument/2006/relationships/image" Target="../media/image21511.png"/><Relationship Id="rId40" Type="http://schemas.openxmlformats.org/officeDocument/2006/relationships/customXml" Target="../ink/ink17054.xml"/><Relationship Id="rId115" Type="http://schemas.openxmlformats.org/officeDocument/2006/relationships/image" Target="../media/image23512.png"/><Relationship Id="rId136" Type="http://schemas.openxmlformats.org/officeDocument/2006/relationships/customXml" Target="../ink/ink17102.xml"/><Relationship Id="rId157" Type="http://schemas.openxmlformats.org/officeDocument/2006/relationships/image" Target="../media/image2562.png"/><Relationship Id="rId178" Type="http://schemas.openxmlformats.org/officeDocument/2006/relationships/customXml" Target="../ink/ink17123.xml"/><Relationship Id="rId61" Type="http://schemas.openxmlformats.org/officeDocument/2006/relationships/image" Target="../media/image20613.png"/><Relationship Id="rId82" Type="http://schemas.openxmlformats.org/officeDocument/2006/relationships/customXml" Target="../ink/ink17075.xml"/><Relationship Id="rId199" Type="http://schemas.openxmlformats.org/officeDocument/2006/relationships/image" Target="../media/image2772.png"/><Relationship Id="rId203" Type="http://schemas.openxmlformats.org/officeDocument/2006/relationships/image" Target="../media/image2792.png"/><Relationship Id="rId19" Type="http://schemas.openxmlformats.org/officeDocument/2006/relationships/image" Target="../media/image18514.png"/><Relationship Id="rId224" Type="http://schemas.openxmlformats.org/officeDocument/2006/relationships/customXml" Target="../ink/ink17146.xml"/><Relationship Id="rId245" Type="http://schemas.openxmlformats.org/officeDocument/2006/relationships/image" Target="../media/image3951.png"/><Relationship Id="rId30" Type="http://schemas.openxmlformats.org/officeDocument/2006/relationships/customXml" Target="../ink/ink17049.xml"/><Relationship Id="rId105" Type="http://schemas.openxmlformats.org/officeDocument/2006/relationships/image" Target="../media/image23012.png"/><Relationship Id="rId126" Type="http://schemas.openxmlformats.org/officeDocument/2006/relationships/customXml" Target="../ink/ink17097.xml"/><Relationship Id="rId147" Type="http://schemas.openxmlformats.org/officeDocument/2006/relationships/image" Target="../media/image2513.png"/><Relationship Id="rId168" Type="http://schemas.openxmlformats.org/officeDocument/2006/relationships/customXml" Target="../ink/ink17118.xml"/><Relationship Id="rId51" Type="http://schemas.openxmlformats.org/officeDocument/2006/relationships/image" Target="../media/image20114.png"/><Relationship Id="rId72" Type="http://schemas.openxmlformats.org/officeDocument/2006/relationships/customXml" Target="../ink/ink17070.xml"/><Relationship Id="rId93" Type="http://schemas.openxmlformats.org/officeDocument/2006/relationships/image" Target="../media/image22412.png"/><Relationship Id="rId189" Type="http://schemas.openxmlformats.org/officeDocument/2006/relationships/image" Target="../media/image2722.png"/><Relationship Id="rId3" Type="http://schemas.openxmlformats.org/officeDocument/2006/relationships/image" Target="../media/image17714.png"/><Relationship Id="rId214" Type="http://schemas.openxmlformats.org/officeDocument/2006/relationships/customXml" Target="../ink/ink17141.xml"/><Relationship Id="rId235" Type="http://schemas.openxmlformats.org/officeDocument/2006/relationships/image" Target="../media/image3902.png"/><Relationship Id="rId116" Type="http://schemas.openxmlformats.org/officeDocument/2006/relationships/customXml" Target="../ink/ink17092.xml"/><Relationship Id="rId137" Type="http://schemas.openxmlformats.org/officeDocument/2006/relationships/image" Target="../media/image2462.png"/><Relationship Id="rId158" Type="http://schemas.openxmlformats.org/officeDocument/2006/relationships/customXml" Target="../ink/ink17113.xml"/><Relationship Id="rId20" Type="http://schemas.openxmlformats.org/officeDocument/2006/relationships/customXml" Target="../ink/ink17044.xml"/><Relationship Id="rId41" Type="http://schemas.openxmlformats.org/officeDocument/2006/relationships/image" Target="../media/image19613.png"/><Relationship Id="rId62" Type="http://schemas.openxmlformats.org/officeDocument/2006/relationships/customXml" Target="../ink/ink17065.xml"/><Relationship Id="rId83" Type="http://schemas.openxmlformats.org/officeDocument/2006/relationships/image" Target="../media/image21913.png"/><Relationship Id="rId179" Type="http://schemas.openxmlformats.org/officeDocument/2006/relationships/image" Target="../media/image2672.png"/><Relationship Id="rId190" Type="http://schemas.openxmlformats.org/officeDocument/2006/relationships/customXml" Target="../ink/ink17129.xml"/><Relationship Id="rId204" Type="http://schemas.openxmlformats.org/officeDocument/2006/relationships/customXml" Target="../ink/ink17136.xml"/><Relationship Id="rId225" Type="http://schemas.openxmlformats.org/officeDocument/2006/relationships/image" Target="../media/image2902.png"/><Relationship Id="rId246" Type="http://schemas.openxmlformats.org/officeDocument/2006/relationships/customXml" Target="../ink/ink17157.xml"/><Relationship Id="rId106" Type="http://schemas.openxmlformats.org/officeDocument/2006/relationships/customXml" Target="../ink/ink17087.xml"/><Relationship Id="rId127" Type="http://schemas.openxmlformats.org/officeDocument/2006/relationships/image" Target="../media/image2413.png"/><Relationship Id="rId10" Type="http://schemas.openxmlformats.org/officeDocument/2006/relationships/customXml" Target="../ink/ink17039.xml"/><Relationship Id="rId31" Type="http://schemas.openxmlformats.org/officeDocument/2006/relationships/image" Target="../media/image19114.png"/><Relationship Id="rId52" Type="http://schemas.openxmlformats.org/officeDocument/2006/relationships/customXml" Target="../ink/ink17060.xml"/><Relationship Id="rId73" Type="http://schemas.openxmlformats.org/officeDocument/2006/relationships/image" Target="../media/image21213.png"/><Relationship Id="rId94" Type="http://schemas.openxmlformats.org/officeDocument/2006/relationships/customXml" Target="../ink/ink17081.xml"/><Relationship Id="rId148" Type="http://schemas.openxmlformats.org/officeDocument/2006/relationships/customXml" Target="../ink/ink17108.xml"/><Relationship Id="rId169" Type="http://schemas.openxmlformats.org/officeDocument/2006/relationships/image" Target="../media/image2622.png"/><Relationship Id="rId4" Type="http://schemas.openxmlformats.org/officeDocument/2006/relationships/customXml" Target="../ink/ink17036.xml"/><Relationship Id="rId180" Type="http://schemas.openxmlformats.org/officeDocument/2006/relationships/customXml" Target="../ink/ink17124.xml"/><Relationship Id="rId215" Type="http://schemas.openxmlformats.org/officeDocument/2006/relationships/image" Target="../media/image2852.png"/><Relationship Id="rId236" Type="http://schemas.openxmlformats.org/officeDocument/2006/relationships/customXml" Target="../ink/ink17152.xml"/></Relationships>
</file>

<file path=ppt/slides/_rels/slide393.xml.rels><?xml version="1.0" encoding="UTF-8" standalone="yes"?>
<Relationships xmlns="http://schemas.openxmlformats.org/package/2006/relationships"><Relationship Id="rId117" Type="http://schemas.openxmlformats.org/officeDocument/2006/relationships/image" Target="../media/image23612.png"/><Relationship Id="rId21" Type="http://schemas.openxmlformats.org/officeDocument/2006/relationships/image" Target="../media/image18612.png"/><Relationship Id="rId42" Type="http://schemas.openxmlformats.org/officeDocument/2006/relationships/customXml" Target="../ink/ink17182.xml"/><Relationship Id="rId63" Type="http://schemas.openxmlformats.org/officeDocument/2006/relationships/image" Target="../media/image20713.png"/><Relationship Id="rId84" Type="http://schemas.openxmlformats.org/officeDocument/2006/relationships/customXml" Target="../ink/ink17203.xml"/><Relationship Id="rId138" Type="http://schemas.openxmlformats.org/officeDocument/2006/relationships/customXml" Target="../ink/ink17230.xml"/><Relationship Id="rId159" Type="http://schemas.openxmlformats.org/officeDocument/2006/relationships/image" Target="../media/image2572.png"/><Relationship Id="rId170" Type="http://schemas.openxmlformats.org/officeDocument/2006/relationships/customXml" Target="../ink/ink17246.xml"/><Relationship Id="rId191" Type="http://schemas.openxmlformats.org/officeDocument/2006/relationships/image" Target="../media/image2732.png"/><Relationship Id="rId205" Type="http://schemas.openxmlformats.org/officeDocument/2006/relationships/image" Target="../media/image2802.png"/><Relationship Id="rId226" Type="http://schemas.openxmlformats.org/officeDocument/2006/relationships/customXml" Target="../ink/ink17274.xml"/><Relationship Id="rId247" Type="http://schemas.openxmlformats.org/officeDocument/2006/relationships/image" Target="../media/image3961.png"/><Relationship Id="rId107" Type="http://schemas.openxmlformats.org/officeDocument/2006/relationships/image" Target="../media/image23112.png"/><Relationship Id="rId11" Type="http://schemas.openxmlformats.org/officeDocument/2006/relationships/image" Target="../media/image18113.png"/><Relationship Id="rId32" Type="http://schemas.openxmlformats.org/officeDocument/2006/relationships/customXml" Target="../ink/ink17177.xml"/><Relationship Id="rId53" Type="http://schemas.openxmlformats.org/officeDocument/2006/relationships/image" Target="../media/image20213.png"/><Relationship Id="rId74" Type="http://schemas.openxmlformats.org/officeDocument/2006/relationships/customXml" Target="../ink/ink17198.xml"/><Relationship Id="rId128" Type="http://schemas.openxmlformats.org/officeDocument/2006/relationships/customXml" Target="../ink/ink17225.xml"/><Relationship Id="rId149" Type="http://schemas.openxmlformats.org/officeDocument/2006/relationships/image" Target="../media/image2522.png"/><Relationship Id="rId5" Type="http://schemas.openxmlformats.org/officeDocument/2006/relationships/image" Target="../media/image17814.png"/><Relationship Id="rId95" Type="http://schemas.openxmlformats.org/officeDocument/2006/relationships/image" Target="../media/image22512.png"/><Relationship Id="rId160" Type="http://schemas.openxmlformats.org/officeDocument/2006/relationships/customXml" Target="../ink/ink17241.xml"/><Relationship Id="rId181" Type="http://schemas.openxmlformats.org/officeDocument/2006/relationships/image" Target="../media/image2682.png"/><Relationship Id="rId216" Type="http://schemas.openxmlformats.org/officeDocument/2006/relationships/customXml" Target="../ink/ink17269.xml"/><Relationship Id="rId237" Type="http://schemas.openxmlformats.org/officeDocument/2006/relationships/image" Target="../media/image3913.png"/><Relationship Id="rId22" Type="http://schemas.openxmlformats.org/officeDocument/2006/relationships/customXml" Target="../ink/ink17172.xml"/><Relationship Id="rId43" Type="http://schemas.openxmlformats.org/officeDocument/2006/relationships/image" Target="../media/image19713.png"/><Relationship Id="rId64" Type="http://schemas.openxmlformats.org/officeDocument/2006/relationships/customXml" Target="../ink/ink17193.xml"/><Relationship Id="rId118" Type="http://schemas.openxmlformats.org/officeDocument/2006/relationships/customXml" Target="../ink/ink17220.xml"/><Relationship Id="rId139" Type="http://schemas.openxmlformats.org/officeDocument/2006/relationships/image" Target="../media/image2472.png"/><Relationship Id="rId85" Type="http://schemas.openxmlformats.org/officeDocument/2006/relationships/image" Target="../media/image22013.png"/><Relationship Id="rId150" Type="http://schemas.openxmlformats.org/officeDocument/2006/relationships/customXml" Target="../ink/ink17236.xml"/><Relationship Id="rId171" Type="http://schemas.openxmlformats.org/officeDocument/2006/relationships/image" Target="../media/image2632.png"/><Relationship Id="rId192" Type="http://schemas.openxmlformats.org/officeDocument/2006/relationships/customXml" Target="../ink/ink17257.xml"/><Relationship Id="rId206" Type="http://schemas.openxmlformats.org/officeDocument/2006/relationships/customXml" Target="../ink/ink17264.xml"/><Relationship Id="rId227" Type="http://schemas.openxmlformats.org/officeDocument/2006/relationships/image" Target="../media/image2913.png"/><Relationship Id="rId248" Type="http://schemas.openxmlformats.org/officeDocument/2006/relationships/customXml" Target="../ink/ink17285.xml"/><Relationship Id="rId12" Type="http://schemas.openxmlformats.org/officeDocument/2006/relationships/customXml" Target="../ink/ink17167.xml"/><Relationship Id="rId33" Type="http://schemas.openxmlformats.org/officeDocument/2006/relationships/image" Target="../media/image19213.png"/><Relationship Id="rId108" Type="http://schemas.openxmlformats.org/officeDocument/2006/relationships/customXml" Target="../ink/ink17215.xml"/><Relationship Id="rId129" Type="http://schemas.openxmlformats.org/officeDocument/2006/relationships/image" Target="../media/image2422.png"/><Relationship Id="rId54" Type="http://schemas.openxmlformats.org/officeDocument/2006/relationships/customXml" Target="../ink/ink17188.xml"/><Relationship Id="rId75" Type="http://schemas.openxmlformats.org/officeDocument/2006/relationships/image" Target="../media/image21313.png"/><Relationship Id="rId96" Type="http://schemas.openxmlformats.org/officeDocument/2006/relationships/customXml" Target="../ink/ink17209.xml"/><Relationship Id="rId140" Type="http://schemas.openxmlformats.org/officeDocument/2006/relationships/customXml" Target="../ink/ink17231.xml"/><Relationship Id="rId161" Type="http://schemas.openxmlformats.org/officeDocument/2006/relationships/image" Target="../media/image2582.png"/><Relationship Id="rId182" Type="http://schemas.openxmlformats.org/officeDocument/2006/relationships/customXml" Target="../ink/ink17252.xml"/><Relationship Id="rId217" Type="http://schemas.openxmlformats.org/officeDocument/2006/relationships/image" Target="../media/image2862.png"/><Relationship Id="rId6" Type="http://schemas.openxmlformats.org/officeDocument/2006/relationships/customXml" Target="../ink/ink17164.xml"/><Relationship Id="rId238" Type="http://schemas.openxmlformats.org/officeDocument/2006/relationships/customXml" Target="../ink/ink17280.xml"/><Relationship Id="rId23" Type="http://schemas.openxmlformats.org/officeDocument/2006/relationships/image" Target="../media/image18712.png"/><Relationship Id="rId119" Type="http://schemas.openxmlformats.org/officeDocument/2006/relationships/image" Target="../media/image23712.png"/><Relationship Id="rId44" Type="http://schemas.openxmlformats.org/officeDocument/2006/relationships/customXml" Target="../ink/ink17183.xml"/><Relationship Id="rId65" Type="http://schemas.openxmlformats.org/officeDocument/2006/relationships/image" Target="../media/image20813.png"/><Relationship Id="rId86" Type="http://schemas.openxmlformats.org/officeDocument/2006/relationships/customXml" Target="../ink/ink17204.xml"/><Relationship Id="rId130" Type="http://schemas.openxmlformats.org/officeDocument/2006/relationships/customXml" Target="../ink/ink17226.xml"/><Relationship Id="rId151" Type="http://schemas.openxmlformats.org/officeDocument/2006/relationships/image" Target="../media/image2532.png"/><Relationship Id="rId172" Type="http://schemas.openxmlformats.org/officeDocument/2006/relationships/customXml" Target="../ink/ink17247.xml"/><Relationship Id="rId193" Type="http://schemas.openxmlformats.org/officeDocument/2006/relationships/image" Target="../media/image2742.png"/><Relationship Id="rId207" Type="http://schemas.openxmlformats.org/officeDocument/2006/relationships/image" Target="../media/image2813.png"/><Relationship Id="rId228" Type="http://schemas.openxmlformats.org/officeDocument/2006/relationships/customXml" Target="../ink/ink17275.xml"/><Relationship Id="rId249" Type="http://schemas.openxmlformats.org/officeDocument/2006/relationships/image" Target="../media/image3972.png"/><Relationship Id="rId13" Type="http://schemas.openxmlformats.org/officeDocument/2006/relationships/image" Target="../media/image18213.png"/><Relationship Id="rId109" Type="http://schemas.openxmlformats.org/officeDocument/2006/relationships/image" Target="../media/image23213.png"/><Relationship Id="rId34" Type="http://schemas.openxmlformats.org/officeDocument/2006/relationships/customXml" Target="../ink/ink17178.xml"/><Relationship Id="rId55" Type="http://schemas.openxmlformats.org/officeDocument/2006/relationships/image" Target="../media/image20313.png"/><Relationship Id="rId76" Type="http://schemas.openxmlformats.org/officeDocument/2006/relationships/customXml" Target="../ink/ink17199.xml"/><Relationship Id="rId97" Type="http://schemas.openxmlformats.org/officeDocument/2006/relationships/image" Target="../media/image22613.png"/><Relationship Id="rId120" Type="http://schemas.openxmlformats.org/officeDocument/2006/relationships/customXml" Target="../ink/ink17221.xml"/><Relationship Id="rId141" Type="http://schemas.openxmlformats.org/officeDocument/2006/relationships/image" Target="../media/image2482.png"/><Relationship Id="rId7" Type="http://schemas.openxmlformats.org/officeDocument/2006/relationships/image" Target="../media/image17913.png"/><Relationship Id="rId162" Type="http://schemas.openxmlformats.org/officeDocument/2006/relationships/customXml" Target="../ink/ink17242.xml"/><Relationship Id="rId183" Type="http://schemas.openxmlformats.org/officeDocument/2006/relationships/image" Target="../media/image2692.png"/><Relationship Id="rId218" Type="http://schemas.openxmlformats.org/officeDocument/2006/relationships/customXml" Target="../ink/ink17270.xml"/><Relationship Id="rId239" Type="http://schemas.openxmlformats.org/officeDocument/2006/relationships/image" Target="../media/image3922.png"/><Relationship Id="rId250" Type="http://schemas.openxmlformats.org/officeDocument/2006/relationships/customXml" Target="../ink/ink17286.xml"/><Relationship Id="rId24" Type="http://schemas.openxmlformats.org/officeDocument/2006/relationships/customXml" Target="../ink/ink17173.xml"/><Relationship Id="rId45" Type="http://schemas.openxmlformats.org/officeDocument/2006/relationships/image" Target="../media/image19813.png"/><Relationship Id="rId66" Type="http://schemas.openxmlformats.org/officeDocument/2006/relationships/customXml" Target="../ink/ink17194.xml"/><Relationship Id="rId87" Type="http://schemas.openxmlformats.org/officeDocument/2006/relationships/image" Target="../media/image22113.png"/><Relationship Id="rId110" Type="http://schemas.openxmlformats.org/officeDocument/2006/relationships/customXml" Target="../ink/ink17216.xml"/><Relationship Id="rId131" Type="http://schemas.openxmlformats.org/officeDocument/2006/relationships/image" Target="../media/image2432.png"/><Relationship Id="rId152" Type="http://schemas.openxmlformats.org/officeDocument/2006/relationships/customXml" Target="../ink/ink17237.xml"/><Relationship Id="rId173" Type="http://schemas.openxmlformats.org/officeDocument/2006/relationships/image" Target="../media/image2642.png"/><Relationship Id="rId194" Type="http://schemas.openxmlformats.org/officeDocument/2006/relationships/customXml" Target="../ink/ink17258.xml"/><Relationship Id="rId208" Type="http://schemas.openxmlformats.org/officeDocument/2006/relationships/customXml" Target="../ink/ink17265.xml"/><Relationship Id="rId229" Type="http://schemas.openxmlformats.org/officeDocument/2006/relationships/image" Target="../media/image2922.png"/><Relationship Id="rId240" Type="http://schemas.openxmlformats.org/officeDocument/2006/relationships/customXml" Target="../ink/ink17281.xml"/><Relationship Id="rId14" Type="http://schemas.openxmlformats.org/officeDocument/2006/relationships/customXml" Target="../ink/ink17168.xml"/><Relationship Id="rId35" Type="http://schemas.openxmlformats.org/officeDocument/2006/relationships/image" Target="../media/image19313.png"/><Relationship Id="rId56" Type="http://schemas.openxmlformats.org/officeDocument/2006/relationships/customXml" Target="../ink/ink17189.xml"/><Relationship Id="rId77" Type="http://schemas.openxmlformats.org/officeDocument/2006/relationships/image" Target="../media/image21413.png"/><Relationship Id="rId100" Type="http://schemas.openxmlformats.org/officeDocument/2006/relationships/customXml" Target="../ink/ink17211.xml"/><Relationship Id="rId8" Type="http://schemas.openxmlformats.org/officeDocument/2006/relationships/customXml" Target="../ink/ink17165.xml"/><Relationship Id="rId98" Type="http://schemas.openxmlformats.org/officeDocument/2006/relationships/customXml" Target="../ink/ink17210.xml"/><Relationship Id="rId121" Type="http://schemas.openxmlformats.org/officeDocument/2006/relationships/image" Target="../media/image23812.png"/><Relationship Id="rId142" Type="http://schemas.openxmlformats.org/officeDocument/2006/relationships/customXml" Target="../ink/ink17232.xml"/><Relationship Id="rId163" Type="http://schemas.openxmlformats.org/officeDocument/2006/relationships/image" Target="../media/image2592.png"/><Relationship Id="rId184" Type="http://schemas.openxmlformats.org/officeDocument/2006/relationships/customXml" Target="../ink/ink17253.xml"/><Relationship Id="rId219" Type="http://schemas.openxmlformats.org/officeDocument/2006/relationships/image" Target="../media/image2872.png"/><Relationship Id="rId230" Type="http://schemas.openxmlformats.org/officeDocument/2006/relationships/customXml" Target="../ink/ink17276.xml"/><Relationship Id="rId251" Type="http://schemas.openxmlformats.org/officeDocument/2006/relationships/image" Target="../media/image3982.png"/><Relationship Id="rId25" Type="http://schemas.openxmlformats.org/officeDocument/2006/relationships/image" Target="../media/image18811.png"/><Relationship Id="rId46" Type="http://schemas.openxmlformats.org/officeDocument/2006/relationships/customXml" Target="../ink/ink17184.xml"/><Relationship Id="rId67" Type="http://schemas.openxmlformats.org/officeDocument/2006/relationships/image" Target="../media/image20913.png"/><Relationship Id="rId88" Type="http://schemas.openxmlformats.org/officeDocument/2006/relationships/customXml" Target="../ink/ink17205.xml"/><Relationship Id="rId111" Type="http://schemas.openxmlformats.org/officeDocument/2006/relationships/image" Target="../media/image23312.png"/><Relationship Id="rId132" Type="http://schemas.openxmlformats.org/officeDocument/2006/relationships/customXml" Target="../ink/ink17227.xml"/><Relationship Id="rId153" Type="http://schemas.openxmlformats.org/officeDocument/2006/relationships/image" Target="../media/image2542.png"/><Relationship Id="rId174" Type="http://schemas.openxmlformats.org/officeDocument/2006/relationships/customXml" Target="../ink/ink17248.xml"/><Relationship Id="rId195" Type="http://schemas.openxmlformats.org/officeDocument/2006/relationships/image" Target="../media/image2752.png"/><Relationship Id="rId209" Type="http://schemas.openxmlformats.org/officeDocument/2006/relationships/image" Target="../media/image2822.png"/><Relationship Id="rId220" Type="http://schemas.openxmlformats.org/officeDocument/2006/relationships/customXml" Target="../ink/ink17271.xml"/><Relationship Id="rId241" Type="http://schemas.openxmlformats.org/officeDocument/2006/relationships/image" Target="../media/image3931.png"/><Relationship Id="rId15" Type="http://schemas.openxmlformats.org/officeDocument/2006/relationships/image" Target="../media/image18313.png"/><Relationship Id="rId36" Type="http://schemas.openxmlformats.org/officeDocument/2006/relationships/customXml" Target="../ink/ink17179.xml"/><Relationship Id="rId57" Type="http://schemas.openxmlformats.org/officeDocument/2006/relationships/image" Target="../media/image20413.png"/><Relationship Id="rId78" Type="http://schemas.openxmlformats.org/officeDocument/2006/relationships/customXml" Target="../ink/ink17200.xml"/><Relationship Id="rId99" Type="http://schemas.openxmlformats.org/officeDocument/2006/relationships/image" Target="../media/image22712.png"/><Relationship Id="rId101" Type="http://schemas.openxmlformats.org/officeDocument/2006/relationships/image" Target="../media/image22813.png"/><Relationship Id="rId122" Type="http://schemas.openxmlformats.org/officeDocument/2006/relationships/customXml" Target="../ink/ink17222.xml"/><Relationship Id="rId143" Type="http://schemas.openxmlformats.org/officeDocument/2006/relationships/image" Target="../media/image2492.png"/><Relationship Id="rId164" Type="http://schemas.openxmlformats.org/officeDocument/2006/relationships/customXml" Target="../ink/ink17243.xml"/><Relationship Id="rId185" Type="http://schemas.openxmlformats.org/officeDocument/2006/relationships/image" Target="../media/image2702.png"/><Relationship Id="rId9" Type="http://schemas.openxmlformats.org/officeDocument/2006/relationships/image" Target="../media/image18012.png"/><Relationship Id="rId210" Type="http://schemas.openxmlformats.org/officeDocument/2006/relationships/customXml" Target="../ink/ink17266.xml"/><Relationship Id="rId26" Type="http://schemas.openxmlformats.org/officeDocument/2006/relationships/customXml" Target="../ink/ink17174.xml"/><Relationship Id="rId231" Type="http://schemas.openxmlformats.org/officeDocument/2006/relationships/image" Target="../media/image2932.png"/><Relationship Id="rId252" Type="http://schemas.openxmlformats.org/officeDocument/2006/relationships/customXml" Target="../ink/ink17287.xml"/><Relationship Id="rId47" Type="http://schemas.openxmlformats.org/officeDocument/2006/relationships/image" Target="../media/image19914.png"/><Relationship Id="rId68" Type="http://schemas.openxmlformats.org/officeDocument/2006/relationships/customXml" Target="../ink/ink17195.xml"/><Relationship Id="rId89" Type="http://schemas.openxmlformats.org/officeDocument/2006/relationships/image" Target="../media/image22213.png"/><Relationship Id="rId112" Type="http://schemas.openxmlformats.org/officeDocument/2006/relationships/customXml" Target="../ink/ink17217.xml"/><Relationship Id="rId133" Type="http://schemas.openxmlformats.org/officeDocument/2006/relationships/image" Target="../media/image2442.png"/><Relationship Id="rId154" Type="http://schemas.openxmlformats.org/officeDocument/2006/relationships/customXml" Target="../ink/ink17238.xml"/><Relationship Id="rId175" Type="http://schemas.openxmlformats.org/officeDocument/2006/relationships/image" Target="../media/image2652.png"/><Relationship Id="rId196" Type="http://schemas.openxmlformats.org/officeDocument/2006/relationships/customXml" Target="../ink/ink17259.xml"/><Relationship Id="rId200" Type="http://schemas.openxmlformats.org/officeDocument/2006/relationships/customXml" Target="../ink/ink17261.xml"/><Relationship Id="rId16" Type="http://schemas.openxmlformats.org/officeDocument/2006/relationships/customXml" Target="../ink/ink17169.xml"/><Relationship Id="rId221" Type="http://schemas.openxmlformats.org/officeDocument/2006/relationships/image" Target="../media/image2882.png"/><Relationship Id="rId242" Type="http://schemas.openxmlformats.org/officeDocument/2006/relationships/customXml" Target="../ink/ink17282.xml"/><Relationship Id="rId37" Type="http://schemas.openxmlformats.org/officeDocument/2006/relationships/image" Target="../media/image19414.png"/><Relationship Id="rId58" Type="http://schemas.openxmlformats.org/officeDocument/2006/relationships/customXml" Target="../ink/ink17190.xml"/><Relationship Id="rId79" Type="http://schemas.openxmlformats.org/officeDocument/2006/relationships/image" Target="../media/image21712.png"/><Relationship Id="rId102" Type="http://schemas.openxmlformats.org/officeDocument/2006/relationships/customXml" Target="../ink/ink17212.xml"/><Relationship Id="rId123" Type="http://schemas.openxmlformats.org/officeDocument/2006/relationships/image" Target="../media/image2395.png"/><Relationship Id="rId144" Type="http://schemas.openxmlformats.org/officeDocument/2006/relationships/customXml" Target="../ink/ink17233.xml"/><Relationship Id="rId90" Type="http://schemas.openxmlformats.org/officeDocument/2006/relationships/customXml" Target="../ink/ink17206.xml"/><Relationship Id="rId165" Type="http://schemas.openxmlformats.org/officeDocument/2006/relationships/image" Target="../media/image2602.png"/><Relationship Id="rId186" Type="http://schemas.openxmlformats.org/officeDocument/2006/relationships/customXml" Target="../ink/ink17254.xml"/><Relationship Id="rId211" Type="http://schemas.openxmlformats.org/officeDocument/2006/relationships/image" Target="../media/image2832.png"/><Relationship Id="rId232" Type="http://schemas.openxmlformats.org/officeDocument/2006/relationships/customXml" Target="../ink/ink17277.xml"/><Relationship Id="rId253" Type="http://schemas.openxmlformats.org/officeDocument/2006/relationships/image" Target="../media/image3992.png"/><Relationship Id="rId27" Type="http://schemas.openxmlformats.org/officeDocument/2006/relationships/image" Target="../media/image18912.png"/><Relationship Id="rId48" Type="http://schemas.openxmlformats.org/officeDocument/2006/relationships/customXml" Target="../ink/ink17185.xml"/><Relationship Id="rId69" Type="http://schemas.openxmlformats.org/officeDocument/2006/relationships/image" Target="../media/image21013.png"/><Relationship Id="rId113" Type="http://schemas.openxmlformats.org/officeDocument/2006/relationships/image" Target="../media/image23411.png"/><Relationship Id="rId134" Type="http://schemas.openxmlformats.org/officeDocument/2006/relationships/customXml" Target="../ink/ink17228.xml"/><Relationship Id="rId80" Type="http://schemas.openxmlformats.org/officeDocument/2006/relationships/customXml" Target="../ink/ink17201.xml"/><Relationship Id="rId155" Type="http://schemas.openxmlformats.org/officeDocument/2006/relationships/image" Target="../media/image2552.png"/><Relationship Id="rId176" Type="http://schemas.openxmlformats.org/officeDocument/2006/relationships/customXml" Target="../ink/ink17249.xml"/><Relationship Id="rId197" Type="http://schemas.openxmlformats.org/officeDocument/2006/relationships/image" Target="../media/image2762.png"/><Relationship Id="rId201" Type="http://schemas.openxmlformats.org/officeDocument/2006/relationships/image" Target="../media/image2782.png"/><Relationship Id="rId222" Type="http://schemas.openxmlformats.org/officeDocument/2006/relationships/customXml" Target="../ink/ink17272.xml"/><Relationship Id="rId243" Type="http://schemas.openxmlformats.org/officeDocument/2006/relationships/image" Target="../media/image3941.png"/><Relationship Id="rId17" Type="http://schemas.openxmlformats.org/officeDocument/2006/relationships/image" Target="../media/image18413.png"/><Relationship Id="rId38" Type="http://schemas.openxmlformats.org/officeDocument/2006/relationships/customXml" Target="../ink/ink17180.xml"/><Relationship Id="rId59" Type="http://schemas.openxmlformats.org/officeDocument/2006/relationships/image" Target="../media/image20513.png"/><Relationship Id="rId103" Type="http://schemas.openxmlformats.org/officeDocument/2006/relationships/image" Target="../media/image22911.png"/><Relationship Id="rId124" Type="http://schemas.openxmlformats.org/officeDocument/2006/relationships/customXml" Target="../ink/ink17223.xml"/><Relationship Id="rId70" Type="http://schemas.openxmlformats.org/officeDocument/2006/relationships/customXml" Target="../ink/ink17196.xml"/><Relationship Id="rId91" Type="http://schemas.openxmlformats.org/officeDocument/2006/relationships/image" Target="../media/image22312.png"/><Relationship Id="rId145" Type="http://schemas.openxmlformats.org/officeDocument/2006/relationships/image" Target="../media/image2502.png"/><Relationship Id="rId166" Type="http://schemas.openxmlformats.org/officeDocument/2006/relationships/customXml" Target="../ink/ink17244.xml"/><Relationship Id="rId187" Type="http://schemas.openxmlformats.org/officeDocument/2006/relationships/image" Target="../media/image2713.png"/><Relationship Id="rId1" Type="http://schemas.openxmlformats.org/officeDocument/2006/relationships/slideLayout" Target="../slideLayouts/slideLayout12.xml"/><Relationship Id="rId212" Type="http://schemas.openxmlformats.org/officeDocument/2006/relationships/customXml" Target="../ink/ink17267.xml"/><Relationship Id="rId233" Type="http://schemas.openxmlformats.org/officeDocument/2006/relationships/image" Target="../media/image3892.png"/><Relationship Id="rId254" Type="http://schemas.openxmlformats.org/officeDocument/2006/relationships/customXml" Target="../ink/ink17288.xml"/><Relationship Id="rId28" Type="http://schemas.openxmlformats.org/officeDocument/2006/relationships/customXml" Target="../ink/ink17175.xml"/><Relationship Id="rId49" Type="http://schemas.openxmlformats.org/officeDocument/2006/relationships/image" Target="../media/image20014.png"/><Relationship Id="rId114" Type="http://schemas.openxmlformats.org/officeDocument/2006/relationships/customXml" Target="../ink/ink17218.xml"/><Relationship Id="rId60" Type="http://schemas.openxmlformats.org/officeDocument/2006/relationships/customXml" Target="../ink/ink17191.xml"/><Relationship Id="rId81" Type="http://schemas.openxmlformats.org/officeDocument/2006/relationships/image" Target="../media/image21813.png"/><Relationship Id="rId135" Type="http://schemas.openxmlformats.org/officeDocument/2006/relationships/image" Target="../media/image2452.png"/><Relationship Id="rId156" Type="http://schemas.openxmlformats.org/officeDocument/2006/relationships/customXml" Target="../ink/ink17239.xml"/><Relationship Id="rId177" Type="http://schemas.openxmlformats.org/officeDocument/2006/relationships/image" Target="../media/image2662.png"/><Relationship Id="rId198" Type="http://schemas.openxmlformats.org/officeDocument/2006/relationships/customXml" Target="../ink/ink17260.xml"/><Relationship Id="rId202" Type="http://schemas.openxmlformats.org/officeDocument/2006/relationships/customXml" Target="../ink/ink17262.xml"/><Relationship Id="rId223" Type="http://schemas.openxmlformats.org/officeDocument/2006/relationships/image" Target="../media/image2892.png"/><Relationship Id="rId244" Type="http://schemas.openxmlformats.org/officeDocument/2006/relationships/customXml" Target="../ink/ink17283.xml"/><Relationship Id="rId18" Type="http://schemas.openxmlformats.org/officeDocument/2006/relationships/customXml" Target="../ink/ink17170.xml"/><Relationship Id="rId39" Type="http://schemas.openxmlformats.org/officeDocument/2006/relationships/image" Target="../media/image19514.png"/><Relationship Id="rId50" Type="http://schemas.openxmlformats.org/officeDocument/2006/relationships/customXml" Target="../ink/ink17186.xml"/><Relationship Id="rId104" Type="http://schemas.openxmlformats.org/officeDocument/2006/relationships/customXml" Target="../ink/ink17213.xml"/><Relationship Id="rId125" Type="http://schemas.openxmlformats.org/officeDocument/2006/relationships/image" Target="../media/image2402.png"/><Relationship Id="rId146" Type="http://schemas.openxmlformats.org/officeDocument/2006/relationships/customXml" Target="../ink/ink17234.xml"/><Relationship Id="rId167" Type="http://schemas.openxmlformats.org/officeDocument/2006/relationships/image" Target="../media/image2613.png"/><Relationship Id="rId188" Type="http://schemas.openxmlformats.org/officeDocument/2006/relationships/customXml" Target="../ink/ink17255.xml"/><Relationship Id="rId71" Type="http://schemas.openxmlformats.org/officeDocument/2006/relationships/image" Target="../media/image21110.png"/><Relationship Id="rId92" Type="http://schemas.openxmlformats.org/officeDocument/2006/relationships/customXml" Target="../ink/ink17207.xml"/><Relationship Id="rId213" Type="http://schemas.openxmlformats.org/officeDocument/2006/relationships/image" Target="../media/image2842.png"/><Relationship Id="rId234" Type="http://schemas.openxmlformats.org/officeDocument/2006/relationships/customXml" Target="../ink/ink17278.xml"/><Relationship Id="rId2" Type="http://schemas.openxmlformats.org/officeDocument/2006/relationships/customXml" Target="../ink/ink17162.xml"/><Relationship Id="rId29" Type="http://schemas.openxmlformats.org/officeDocument/2006/relationships/image" Target="../media/image19012.png"/><Relationship Id="rId255" Type="http://schemas.openxmlformats.org/officeDocument/2006/relationships/image" Target="../media/image21511.png"/><Relationship Id="rId40" Type="http://schemas.openxmlformats.org/officeDocument/2006/relationships/customXml" Target="../ink/ink17181.xml"/><Relationship Id="rId115" Type="http://schemas.openxmlformats.org/officeDocument/2006/relationships/image" Target="../media/image23512.png"/><Relationship Id="rId136" Type="http://schemas.openxmlformats.org/officeDocument/2006/relationships/customXml" Target="../ink/ink17229.xml"/><Relationship Id="rId157" Type="http://schemas.openxmlformats.org/officeDocument/2006/relationships/image" Target="../media/image2562.png"/><Relationship Id="rId178" Type="http://schemas.openxmlformats.org/officeDocument/2006/relationships/customXml" Target="../ink/ink17250.xml"/><Relationship Id="rId61" Type="http://schemas.openxmlformats.org/officeDocument/2006/relationships/image" Target="../media/image20613.png"/><Relationship Id="rId82" Type="http://schemas.openxmlformats.org/officeDocument/2006/relationships/customXml" Target="../ink/ink17202.xml"/><Relationship Id="rId199" Type="http://schemas.openxmlformats.org/officeDocument/2006/relationships/image" Target="../media/image2772.png"/><Relationship Id="rId203" Type="http://schemas.openxmlformats.org/officeDocument/2006/relationships/image" Target="../media/image2792.png"/><Relationship Id="rId19" Type="http://schemas.openxmlformats.org/officeDocument/2006/relationships/image" Target="../media/image18514.png"/><Relationship Id="rId224" Type="http://schemas.openxmlformats.org/officeDocument/2006/relationships/customXml" Target="../ink/ink17273.xml"/><Relationship Id="rId245" Type="http://schemas.openxmlformats.org/officeDocument/2006/relationships/image" Target="../media/image3951.png"/><Relationship Id="rId30" Type="http://schemas.openxmlformats.org/officeDocument/2006/relationships/customXml" Target="../ink/ink17176.xml"/><Relationship Id="rId105" Type="http://schemas.openxmlformats.org/officeDocument/2006/relationships/image" Target="../media/image23012.png"/><Relationship Id="rId126" Type="http://schemas.openxmlformats.org/officeDocument/2006/relationships/customXml" Target="../ink/ink17224.xml"/><Relationship Id="rId147" Type="http://schemas.openxmlformats.org/officeDocument/2006/relationships/image" Target="../media/image2513.png"/><Relationship Id="rId168" Type="http://schemas.openxmlformats.org/officeDocument/2006/relationships/customXml" Target="../ink/ink17245.xml"/><Relationship Id="rId51" Type="http://schemas.openxmlformats.org/officeDocument/2006/relationships/image" Target="../media/image20114.png"/><Relationship Id="rId72" Type="http://schemas.openxmlformats.org/officeDocument/2006/relationships/customXml" Target="../ink/ink17197.xml"/><Relationship Id="rId93" Type="http://schemas.openxmlformats.org/officeDocument/2006/relationships/image" Target="../media/image22412.png"/><Relationship Id="rId189" Type="http://schemas.openxmlformats.org/officeDocument/2006/relationships/image" Target="../media/image2722.png"/><Relationship Id="rId3" Type="http://schemas.openxmlformats.org/officeDocument/2006/relationships/image" Target="../media/image17714.png"/><Relationship Id="rId214" Type="http://schemas.openxmlformats.org/officeDocument/2006/relationships/customXml" Target="../ink/ink17268.xml"/><Relationship Id="rId235" Type="http://schemas.openxmlformats.org/officeDocument/2006/relationships/image" Target="../media/image3902.png"/><Relationship Id="rId116" Type="http://schemas.openxmlformats.org/officeDocument/2006/relationships/customXml" Target="../ink/ink17219.xml"/><Relationship Id="rId137" Type="http://schemas.openxmlformats.org/officeDocument/2006/relationships/image" Target="../media/image2462.png"/><Relationship Id="rId158" Type="http://schemas.openxmlformats.org/officeDocument/2006/relationships/customXml" Target="../ink/ink17240.xml"/><Relationship Id="rId20" Type="http://schemas.openxmlformats.org/officeDocument/2006/relationships/customXml" Target="../ink/ink17171.xml"/><Relationship Id="rId41" Type="http://schemas.openxmlformats.org/officeDocument/2006/relationships/image" Target="../media/image19613.png"/><Relationship Id="rId62" Type="http://schemas.openxmlformats.org/officeDocument/2006/relationships/customXml" Target="../ink/ink17192.xml"/><Relationship Id="rId83" Type="http://schemas.openxmlformats.org/officeDocument/2006/relationships/image" Target="../media/image21913.png"/><Relationship Id="rId179" Type="http://schemas.openxmlformats.org/officeDocument/2006/relationships/image" Target="../media/image2672.png"/><Relationship Id="rId190" Type="http://schemas.openxmlformats.org/officeDocument/2006/relationships/customXml" Target="../ink/ink17256.xml"/><Relationship Id="rId204" Type="http://schemas.openxmlformats.org/officeDocument/2006/relationships/customXml" Target="../ink/ink17263.xml"/><Relationship Id="rId225" Type="http://schemas.openxmlformats.org/officeDocument/2006/relationships/image" Target="../media/image2902.png"/><Relationship Id="rId246" Type="http://schemas.openxmlformats.org/officeDocument/2006/relationships/customXml" Target="../ink/ink17284.xml"/><Relationship Id="rId106" Type="http://schemas.openxmlformats.org/officeDocument/2006/relationships/customXml" Target="../ink/ink17214.xml"/><Relationship Id="rId127" Type="http://schemas.openxmlformats.org/officeDocument/2006/relationships/image" Target="../media/image2413.png"/><Relationship Id="rId10" Type="http://schemas.openxmlformats.org/officeDocument/2006/relationships/customXml" Target="../ink/ink17166.xml"/><Relationship Id="rId31" Type="http://schemas.openxmlformats.org/officeDocument/2006/relationships/image" Target="../media/image19114.png"/><Relationship Id="rId52" Type="http://schemas.openxmlformats.org/officeDocument/2006/relationships/customXml" Target="../ink/ink17187.xml"/><Relationship Id="rId73" Type="http://schemas.openxmlformats.org/officeDocument/2006/relationships/image" Target="../media/image21213.png"/><Relationship Id="rId94" Type="http://schemas.openxmlformats.org/officeDocument/2006/relationships/customXml" Target="../ink/ink17208.xml"/><Relationship Id="rId148" Type="http://schemas.openxmlformats.org/officeDocument/2006/relationships/customXml" Target="../ink/ink17235.xml"/><Relationship Id="rId169" Type="http://schemas.openxmlformats.org/officeDocument/2006/relationships/image" Target="../media/image2622.png"/><Relationship Id="rId4" Type="http://schemas.openxmlformats.org/officeDocument/2006/relationships/customXml" Target="../ink/ink17163.xml"/><Relationship Id="rId180" Type="http://schemas.openxmlformats.org/officeDocument/2006/relationships/customXml" Target="../ink/ink17251.xml"/><Relationship Id="rId215" Type="http://schemas.openxmlformats.org/officeDocument/2006/relationships/image" Target="../media/image2852.png"/><Relationship Id="rId236" Type="http://schemas.openxmlformats.org/officeDocument/2006/relationships/customXml" Target="../ink/ink17279.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5.xml.rels><?xml version="1.0" encoding="UTF-8" standalone="yes"?>
<Relationships xmlns="http://schemas.openxmlformats.org/package/2006/relationships"><Relationship Id="rId8" Type="http://schemas.openxmlformats.org/officeDocument/2006/relationships/customXml" Target="../ink/ink17292.xml"/><Relationship Id="rId13" Type="http://schemas.openxmlformats.org/officeDocument/2006/relationships/image" Target="../media/image4921.png"/><Relationship Id="rId18" Type="http://schemas.openxmlformats.org/officeDocument/2006/relationships/customXml" Target="../ink/ink17297.xml"/><Relationship Id="rId26" Type="http://schemas.openxmlformats.org/officeDocument/2006/relationships/customXml" Target="../ink/ink17301.xml"/><Relationship Id="rId3" Type="http://schemas.openxmlformats.org/officeDocument/2006/relationships/image" Target="../media/image4002.png"/><Relationship Id="rId21" Type="http://schemas.openxmlformats.org/officeDocument/2006/relationships/image" Target="../media/image4961.png"/><Relationship Id="rId7" Type="http://schemas.openxmlformats.org/officeDocument/2006/relationships/image" Target="../media/image4022.png"/><Relationship Id="rId12" Type="http://schemas.openxmlformats.org/officeDocument/2006/relationships/customXml" Target="../ink/ink17294.xml"/><Relationship Id="rId17" Type="http://schemas.openxmlformats.org/officeDocument/2006/relationships/image" Target="../media/image4941.png"/><Relationship Id="rId25" Type="http://schemas.openxmlformats.org/officeDocument/2006/relationships/image" Target="../media/image4981.png"/><Relationship Id="rId2" Type="http://schemas.openxmlformats.org/officeDocument/2006/relationships/customXml" Target="../ink/ink17289.xml"/><Relationship Id="rId16" Type="http://schemas.openxmlformats.org/officeDocument/2006/relationships/customXml" Target="../ink/ink17296.xml"/><Relationship Id="rId20" Type="http://schemas.openxmlformats.org/officeDocument/2006/relationships/customXml" Target="../ink/ink17298.xml"/><Relationship Id="rId29" Type="http://schemas.openxmlformats.org/officeDocument/2006/relationships/image" Target="../media/image5001.png"/><Relationship Id="rId1" Type="http://schemas.openxmlformats.org/officeDocument/2006/relationships/slideLayout" Target="../slideLayouts/slideLayout12.xml"/><Relationship Id="rId6" Type="http://schemas.openxmlformats.org/officeDocument/2006/relationships/customXml" Target="../ink/ink17291.xml"/><Relationship Id="rId11" Type="http://schemas.openxmlformats.org/officeDocument/2006/relationships/image" Target="../media/image4912.png"/><Relationship Id="rId24" Type="http://schemas.openxmlformats.org/officeDocument/2006/relationships/customXml" Target="../ink/ink17300.xml"/><Relationship Id="rId5" Type="http://schemas.openxmlformats.org/officeDocument/2006/relationships/image" Target="../media/image4013.png"/><Relationship Id="rId15" Type="http://schemas.openxmlformats.org/officeDocument/2006/relationships/image" Target="../media/image4931.png"/><Relationship Id="rId23" Type="http://schemas.openxmlformats.org/officeDocument/2006/relationships/image" Target="../media/image4971.png"/><Relationship Id="rId28" Type="http://schemas.openxmlformats.org/officeDocument/2006/relationships/customXml" Target="../ink/ink17302.xml"/><Relationship Id="rId10" Type="http://schemas.openxmlformats.org/officeDocument/2006/relationships/customXml" Target="../ink/ink17293.xml"/><Relationship Id="rId19" Type="http://schemas.openxmlformats.org/officeDocument/2006/relationships/image" Target="../media/image4951.png"/><Relationship Id="rId4" Type="http://schemas.openxmlformats.org/officeDocument/2006/relationships/customXml" Target="../ink/ink17290.xml"/><Relationship Id="rId9" Type="http://schemas.openxmlformats.org/officeDocument/2006/relationships/image" Target="../media/image4901.png"/><Relationship Id="rId14" Type="http://schemas.openxmlformats.org/officeDocument/2006/relationships/customXml" Target="../ink/ink17295.xml"/><Relationship Id="rId22" Type="http://schemas.openxmlformats.org/officeDocument/2006/relationships/customXml" Target="../ink/ink17299.xml"/><Relationship Id="rId27" Type="http://schemas.openxmlformats.org/officeDocument/2006/relationships/image" Target="../media/image4991.png"/></Relationships>
</file>

<file path=ppt/slides/_rels/slide396.xml.rels><?xml version="1.0" encoding="UTF-8" standalone="yes"?>
<Relationships xmlns="http://schemas.openxmlformats.org/package/2006/relationships"><Relationship Id="rId117" Type="http://schemas.openxmlformats.org/officeDocument/2006/relationships/image" Target="../media/image4961.png"/><Relationship Id="rId21" Type="http://schemas.openxmlformats.org/officeDocument/2006/relationships/image" Target="../media/image5101.png"/><Relationship Id="rId42" Type="http://schemas.openxmlformats.org/officeDocument/2006/relationships/customXml" Target="../ink/ink17323.xml"/><Relationship Id="rId63" Type="http://schemas.openxmlformats.org/officeDocument/2006/relationships/image" Target="../media/image5312.png"/><Relationship Id="rId84" Type="http://schemas.openxmlformats.org/officeDocument/2006/relationships/customXml" Target="../ink/ink17344.xml"/><Relationship Id="rId138" Type="http://schemas.openxmlformats.org/officeDocument/2006/relationships/customXml" Target="../ink/ink17371.xml"/><Relationship Id="rId159" Type="http://schemas.openxmlformats.org/officeDocument/2006/relationships/image" Target="../media/image5711.png"/><Relationship Id="rId170" Type="http://schemas.openxmlformats.org/officeDocument/2006/relationships/customXml" Target="../ink/ink17387.xml"/><Relationship Id="rId191" Type="http://schemas.openxmlformats.org/officeDocument/2006/relationships/image" Target="../media/image5870.png"/><Relationship Id="rId205" Type="http://schemas.openxmlformats.org/officeDocument/2006/relationships/image" Target="../media/image5940.png"/><Relationship Id="rId107" Type="http://schemas.openxmlformats.org/officeDocument/2006/relationships/image" Target="../media/image5531.png"/><Relationship Id="rId11" Type="http://schemas.openxmlformats.org/officeDocument/2006/relationships/image" Target="../media/image5051.png"/><Relationship Id="rId32" Type="http://schemas.openxmlformats.org/officeDocument/2006/relationships/customXml" Target="../ink/ink17318.xml"/><Relationship Id="rId53" Type="http://schemas.openxmlformats.org/officeDocument/2006/relationships/image" Target="../media/image5261.png"/><Relationship Id="rId74" Type="http://schemas.openxmlformats.org/officeDocument/2006/relationships/customXml" Target="../ink/ink17339.xml"/><Relationship Id="rId128" Type="http://schemas.openxmlformats.org/officeDocument/2006/relationships/customXml" Target="../ink/ink17366.xml"/><Relationship Id="rId149" Type="http://schemas.openxmlformats.org/officeDocument/2006/relationships/image" Target="../media/image5661.png"/><Relationship Id="rId5" Type="http://schemas.openxmlformats.org/officeDocument/2006/relationships/image" Target="../media/image5021.png"/><Relationship Id="rId95" Type="http://schemas.openxmlformats.org/officeDocument/2006/relationships/image" Target="../media/image5471.png"/><Relationship Id="rId160" Type="http://schemas.openxmlformats.org/officeDocument/2006/relationships/customXml" Target="../ink/ink17382.xml"/><Relationship Id="rId181" Type="http://schemas.openxmlformats.org/officeDocument/2006/relationships/image" Target="../media/image5820.png"/><Relationship Id="rId216" Type="http://schemas.openxmlformats.org/officeDocument/2006/relationships/customXml" Target="../ink/ink17410.xml"/><Relationship Id="rId22" Type="http://schemas.openxmlformats.org/officeDocument/2006/relationships/customXml" Target="../ink/ink17313.xml"/><Relationship Id="rId43" Type="http://schemas.openxmlformats.org/officeDocument/2006/relationships/image" Target="../media/image5212.png"/><Relationship Id="rId64" Type="http://schemas.openxmlformats.org/officeDocument/2006/relationships/customXml" Target="../ink/ink17334.xml"/><Relationship Id="rId118" Type="http://schemas.openxmlformats.org/officeDocument/2006/relationships/customXml" Target="../ink/ink17361.xml"/><Relationship Id="rId139" Type="http://schemas.openxmlformats.org/officeDocument/2006/relationships/image" Target="../media/image5612.png"/><Relationship Id="rId85" Type="http://schemas.openxmlformats.org/officeDocument/2006/relationships/image" Target="../media/image5421.png"/><Relationship Id="rId150" Type="http://schemas.openxmlformats.org/officeDocument/2006/relationships/customXml" Target="../ink/ink17377.xml"/><Relationship Id="rId171" Type="http://schemas.openxmlformats.org/officeDocument/2006/relationships/image" Target="../media/image5770.png"/><Relationship Id="rId192" Type="http://schemas.openxmlformats.org/officeDocument/2006/relationships/customXml" Target="../ink/ink17398.xml"/><Relationship Id="rId206" Type="http://schemas.openxmlformats.org/officeDocument/2006/relationships/customXml" Target="../ink/ink17405.xml"/><Relationship Id="rId12" Type="http://schemas.openxmlformats.org/officeDocument/2006/relationships/customXml" Target="../ink/ink17308.xml"/><Relationship Id="rId33" Type="http://schemas.openxmlformats.org/officeDocument/2006/relationships/image" Target="../media/image5161.png"/><Relationship Id="rId108" Type="http://schemas.openxmlformats.org/officeDocument/2006/relationships/customXml" Target="../ink/ink17356.xml"/><Relationship Id="rId129" Type="http://schemas.openxmlformats.org/officeDocument/2006/relationships/image" Target="../media/image5561.png"/><Relationship Id="rId54" Type="http://schemas.openxmlformats.org/officeDocument/2006/relationships/customXml" Target="../ink/ink17329.xml"/><Relationship Id="rId75" Type="http://schemas.openxmlformats.org/officeDocument/2006/relationships/image" Target="../media/image5371.png"/><Relationship Id="rId96" Type="http://schemas.openxmlformats.org/officeDocument/2006/relationships/customXml" Target="../ink/ink17350.xml"/><Relationship Id="rId140" Type="http://schemas.openxmlformats.org/officeDocument/2006/relationships/customXml" Target="../ink/ink17372.xml"/><Relationship Id="rId161" Type="http://schemas.openxmlformats.org/officeDocument/2006/relationships/image" Target="../media/image5720.png"/><Relationship Id="rId182" Type="http://schemas.openxmlformats.org/officeDocument/2006/relationships/customXml" Target="../ink/ink17393.xml"/><Relationship Id="rId217" Type="http://schemas.openxmlformats.org/officeDocument/2006/relationships/image" Target="../media/image4921.png"/><Relationship Id="rId6" Type="http://schemas.openxmlformats.org/officeDocument/2006/relationships/customXml" Target="../ink/ink17305.xml"/><Relationship Id="rId23" Type="http://schemas.openxmlformats.org/officeDocument/2006/relationships/image" Target="../media/image5112.png"/><Relationship Id="rId119" Type="http://schemas.openxmlformats.org/officeDocument/2006/relationships/image" Target="../media/image4971.png"/><Relationship Id="rId44" Type="http://schemas.openxmlformats.org/officeDocument/2006/relationships/customXml" Target="../ink/ink17324.xml"/><Relationship Id="rId65" Type="http://schemas.openxmlformats.org/officeDocument/2006/relationships/image" Target="../media/image5321.png"/><Relationship Id="rId86" Type="http://schemas.openxmlformats.org/officeDocument/2006/relationships/customXml" Target="../ink/ink17345.xml"/><Relationship Id="rId130" Type="http://schemas.openxmlformats.org/officeDocument/2006/relationships/customXml" Target="../ink/ink17367.xml"/><Relationship Id="rId151" Type="http://schemas.openxmlformats.org/officeDocument/2006/relationships/image" Target="../media/image5671.png"/><Relationship Id="rId172" Type="http://schemas.openxmlformats.org/officeDocument/2006/relationships/customXml" Target="../ink/ink17388.xml"/><Relationship Id="rId193" Type="http://schemas.openxmlformats.org/officeDocument/2006/relationships/image" Target="../media/image5880.png"/><Relationship Id="rId207" Type="http://schemas.openxmlformats.org/officeDocument/2006/relationships/image" Target="../media/image4002.png"/><Relationship Id="rId13" Type="http://schemas.openxmlformats.org/officeDocument/2006/relationships/image" Target="../media/image5061.png"/><Relationship Id="rId109" Type="http://schemas.openxmlformats.org/officeDocument/2006/relationships/image" Target="../media/image5541.png"/><Relationship Id="rId34" Type="http://schemas.openxmlformats.org/officeDocument/2006/relationships/customXml" Target="../ink/ink17319.xml"/><Relationship Id="rId55" Type="http://schemas.openxmlformats.org/officeDocument/2006/relationships/image" Target="../media/image5271.png"/><Relationship Id="rId76" Type="http://schemas.openxmlformats.org/officeDocument/2006/relationships/customXml" Target="../ink/ink17340.xml"/><Relationship Id="rId97" Type="http://schemas.openxmlformats.org/officeDocument/2006/relationships/image" Target="../media/image5481.png"/><Relationship Id="rId120" Type="http://schemas.openxmlformats.org/officeDocument/2006/relationships/customXml" Target="../ink/ink17362.xml"/><Relationship Id="rId141" Type="http://schemas.openxmlformats.org/officeDocument/2006/relationships/image" Target="../media/image5621.png"/><Relationship Id="rId7" Type="http://schemas.openxmlformats.org/officeDocument/2006/relationships/image" Target="../media/image5031.png"/><Relationship Id="rId162" Type="http://schemas.openxmlformats.org/officeDocument/2006/relationships/customXml" Target="../ink/ink17383.xml"/><Relationship Id="rId183" Type="http://schemas.openxmlformats.org/officeDocument/2006/relationships/image" Target="../media/image5830.png"/><Relationship Id="rId24" Type="http://schemas.openxmlformats.org/officeDocument/2006/relationships/customXml" Target="../ink/ink17314.xml"/><Relationship Id="rId45" Type="http://schemas.openxmlformats.org/officeDocument/2006/relationships/image" Target="../media/image5221.png"/><Relationship Id="rId66" Type="http://schemas.openxmlformats.org/officeDocument/2006/relationships/customXml" Target="../ink/ink17335.xml"/><Relationship Id="rId87" Type="http://schemas.openxmlformats.org/officeDocument/2006/relationships/image" Target="../media/image5431.png"/><Relationship Id="rId110" Type="http://schemas.openxmlformats.org/officeDocument/2006/relationships/customXml" Target="../ink/ink17357.xml"/><Relationship Id="rId131" Type="http://schemas.openxmlformats.org/officeDocument/2006/relationships/image" Target="../media/image5571.png"/><Relationship Id="rId152" Type="http://schemas.openxmlformats.org/officeDocument/2006/relationships/customXml" Target="../ink/ink17378.xml"/><Relationship Id="rId173" Type="http://schemas.openxmlformats.org/officeDocument/2006/relationships/image" Target="../media/image5780.png"/><Relationship Id="rId194" Type="http://schemas.openxmlformats.org/officeDocument/2006/relationships/customXml" Target="../ink/ink17399.xml"/><Relationship Id="rId208" Type="http://schemas.openxmlformats.org/officeDocument/2006/relationships/customXml" Target="../ink/ink17406.xml"/><Relationship Id="rId14" Type="http://schemas.openxmlformats.org/officeDocument/2006/relationships/customXml" Target="../ink/ink17309.xml"/><Relationship Id="rId30" Type="http://schemas.openxmlformats.org/officeDocument/2006/relationships/customXml" Target="../ink/ink17317.xml"/><Relationship Id="rId35" Type="http://schemas.openxmlformats.org/officeDocument/2006/relationships/image" Target="../media/image5171.png"/><Relationship Id="rId56" Type="http://schemas.openxmlformats.org/officeDocument/2006/relationships/customXml" Target="../ink/ink17330.xml"/><Relationship Id="rId77" Type="http://schemas.openxmlformats.org/officeDocument/2006/relationships/image" Target="../media/image5381.png"/><Relationship Id="rId100" Type="http://schemas.openxmlformats.org/officeDocument/2006/relationships/customXml" Target="../ink/ink17352.xml"/><Relationship Id="rId105" Type="http://schemas.openxmlformats.org/officeDocument/2006/relationships/image" Target="../media/image5521.png"/><Relationship Id="rId126" Type="http://schemas.openxmlformats.org/officeDocument/2006/relationships/customXml" Target="../ink/ink17365.xml"/><Relationship Id="rId147" Type="http://schemas.openxmlformats.org/officeDocument/2006/relationships/image" Target="../media/image5651.png"/><Relationship Id="rId168" Type="http://schemas.openxmlformats.org/officeDocument/2006/relationships/customXml" Target="../ink/ink17386.xml"/><Relationship Id="rId8" Type="http://schemas.openxmlformats.org/officeDocument/2006/relationships/customXml" Target="../ink/ink17306.xml"/><Relationship Id="rId51" Type="http://schemas.openxmlformats.org/officeDocument/2006/relationships/image" Target="../media/image5251.png"/><Relationship Id="rId72" Type="http://schemas.openxmlformats.org/officeDocument/2006/relationships/customXml" Target="../ink/ink17338.xml"/><Relationship Id="rId93" Type="http://schemas.openxmlformats.org/officeDocument/2006/relationships/image" Target="../media/image5461.png"/><Relationship Id="rId98" Type="http://schemas.openxmlformats.org/officeDocument/2006/relationships/customXml" Target="../ink/ink17351.xml"/><Relationship Id="rId121" Type="http://schemas.openxmlformats.org/officeDocument/2006/relationships/image" Target="../media/image4981.png"/><Relationship Id="rId142" Type="http://schemas.openxmlformats.org/officeDocument/2006/relationships/customXml" Target="../ink/ink17373.xml"/><Relationship Id="rId163" Type="http://schemas.openxmlformats.org/officeDocument/2006/relationships/image" Target="../media/image5730.png"/><Relationship Id="rId184" Type="http://schemas.openxmlformats.org/officeDocument/2006/relationships/customXml" Target="../ink/ink17394.xml"/><Relationship Id="rId189" Type="http://schemas.openxmlformats.org/officeDocument/2006/relationships/image" Target="../media/image5860.png"/><Relationship Id="rId3" Type="http://schemas.openxmlformats.org/officeDocument/2006/relationships/image" Target="../media/image5012.png"/><Relationship Id="rId214" Type="http://schemas.openxmlformats.org/officeDocument/2006/relationships/customXml" Target="../ink/ink17409.xml"/><Relationship Id="rId25" Type="http://schemas.openxmlformats.org/officeDocument/2006/relationships/image" Target="../media/image5121.png"/><Relationship Id="rId46" Type="http://schemas.openxmlformats.org/officeDocument/2006/relationships/customXml" Target="../ink/ink17325.xml"/><Relationship Id="rId67" Type="http://schemas.openxmlformats.org/officeDocument/2006/relationships/image" Target="../media/image5331.png"/><Relationship Id="rId116" Type="http://schemas.openxmlformats.org/officeDocument/2006/relationships/customXml" Target="../ink/ink17360.xml"/><Relationship Id="rId137" Type="http://schemas.openxmlformats.org/officeDocument/2006/relationships/image" Target="../media/image5601.png"/><Relationship Id="rId158" Type="http://schemas.openxmlformats.org/officeDocument/2006/relationships/customXml" Target="../ink/ink17381.xml"/><Relationship Id="rId20" Type="http://schemas.openxmlformats.org/officeDocument/2006/relationships/customXml" Target="../ink/ink17312.xml"/><Relationship Id="rId41" Type="http://schemas.openxmlformats.org/officeDocument/2006/relationships/image" Target="../media/image5201.png"/><Relationship Id="rId62" Type="http://schemas.openxmlformats.org/officeDocument/2006/relationships/customXml" Target="../ink/ink17333.xml"/><Relationship Id="rId83" Type="http://schemas.openxmlformats.org/officeDocument/2006/relationships/image" Target="../media/image5412.png"/><Relationship Id="rId88" Type="http://schemas.openxmlformats.org/officeDocument/2006/relationships/customXml" Target="../ink/ink17346.xml"/><Relationship Id="rId111" Type="http://schemas.openxmlformats.org/officeDocument/2006/relationships/image" Target="../media/image4931.png"/><Relationship Id="rId132" Type="http://schemas.openxmlformats.org/officeDocument/2006/relationships/customXml" Target="../ink/ink17368.xml"/><Relationship Id="rId153" Type="http://schemas.openxmlformats.org/officeDocument/2006/relationships/image" Target="../media/image5681.png"/><Relationship Id="rId174" Type="http://schemas.openxmlformats.org/officeDocument/2006/relationships/customXml" Target="../ink/ink17389.xml"/><Relationship Id="rId179" Type="http://schemas.openxmlformats.org/officeDocument/2006/relationships/image" Target="../media/image5811.png"/><Relationship Id="rId195" Type="http://schemas.openxmlformats.org/officeDocument/2006/relationships/image" Target="../media/image5890.png"/><Relationship Id="rId209" Type="http://schemas.openxmlformats.org/officeDocument/2006/relationships/image" Target="../media/image4013.png"/><Relationship Id="rId190" Type="http://schemas.openxmlformats.org/officeDocument/2006/relationships/customXml" Target="../ink/ink17397.xml"/><Relationship Id="rId204" Type="http://schemas.openxmlformats.org/officeDocument/2006/relationships/customXml" Target="../ink/ink17404.xml"/><Relationship Id="rId15" Type="http://schemas.openxmlformats.org/officeDocument/2006/relationships/image" Target="../media/image5071.png"/><Relationship Id="rId36" Type="http://schemas.openxmlformats.org/officeDocument/2006/relationships/customXml" Target="../ink/ink17320.xml"/><Relationship Id="rId57" Type="http://schemas.openxmlformats.org/officeDocument/2006/relationships/image" Target="../media/image5281.png"/><Relationship Id="rId106" Type="http://schemas.openxmlformats.org/officeDocument/2006/relationships/customXml" Target="../ink/ink17355.xml"/><Relationship Id="rId127" Type="http://schemas.openxmlformats.org/officeDocument/2006/relationships/image" Target="../media/image5551.png"/><Relationship Id="rId10" Type="http://schemas.openxmlformats.org/officeDocument/2006/relationships/customXml" Target="../ink/ink17307.xml"/><Relationship Id="rId31" Type="http://schemas.openxmlformats.org/officeDocument/2006/relationships/image" Target="../media/image5151.png"/><Relationship Id="rId52" Type="http://schemas.openxmlformats.org/officeDocument/2006/relationships/customXml" Target="../ink/ink17328.xml"/><Relationship Id="rId73" Type="http://schemas.openxmlformats.org/officeDocument/2006/relationships/image" Target="../media/image5361.png"/><Relationship Id="rId78" Type="http://schemas.openxmlformats.org/officeDocument/2006/relationships/customXml" Target="../ink/ink17341.xml"/><Relationship Id="rId94" Type="http://schemas.openxmlformats.org/officeDocument/2006/relationships/customXml" Target="../ink/ink17349.xml"/><Relationship Id="rId99" Type="http://schemas.openxmlformats.org/officeDocument/2006/relationships/image" Target="../media/image5491.png"/><Relationship Id="rId101" Type="http://schemas.openxmlformats.org/officeDocument/2006/relationships/image" Target="../media/image5501.png"/><Relationship Id="rId122" Type="http://schemas.openxmlformats.org/officeDocument/2006/relationships/customXml" Target="../ink/ink17363.xml"/><Relationship Id="rId143" Type="http://schemas.openxmlformats.org/officeDocument/2006/relationships/image" Target="../media/image5631.png"/><Relationship Id="rId148" Type="http://schemas.openxmlformats.org/officeDocument/2006/relationships/customXml" Target="../ink/ink17376.xml"/><Relationship Id="rId164" Type="http://schemas.openxmlformats.org/officeDocument/2006/relationships/customXml" Target="../ink/ink17384.xml"/><Relationship Id="rId169" Type="http://schemas.openxmlformats.org/officeDocument/2006/relationships/image" Target="../media/image5760.png"/><Relationship Id="rId185" Type="http://schemas.openxmlformats.org/officeDocument/2006/relationships/image" Target="../media/image5840.png"/><Relationship Id="rId4" Type="http://schemas.openxmlformats.org/officeDocument/2006/relationships/customXml" Target="../ink/ink17304.xml"/><Relationship Id="rId9" Type="http://schemas.openxmlformats.org/officeDocument/2006/relationships/image" Target="../media/image5041.png"/><Relationship Id="rId180" Type="http://schemas.openxmlformats.org/officeDocument/2006/relationships/customXml" Target="../ink/ink17392.xml"/><Relationship Id="rId210" Type="http://schemas.openxmlformats.org/officeDocument/2006/relationships/customXml" Target="../ink/ink17407.xml"/><Relationship Id="rId215" Type="http://schemas.openxmlformats.org/officeDocument/2006/relationships/image" Target="../media/image4912.png"/><Relationship Id="rId26" Type="http://schemas.openxmlformats.org/officeDocument/2006/relationships/customXml" Target="../ink/ink17315.xml"/><Relationship Id="rId47" Type="http://schemas.openxmlformats.org/officeDocument/2006/relationships/image" Target="../media/image5231.png"/><Relationship Id="rId68" Type="http://schemas.openxmlformats.org/officeDocument/2006/relationships/customXml" Target="../ink/ink17336.xml"/><Relationship Id="rId89" Type="http://schemas.openxmlformats.org/officeDocument/2006/relationships/image" Target="../media/image5441.png"/><Relationship Id="rId112" Type="http://schemas.openxmlformats.org/officeDocument/2006/relationships/customXml" Target="../ink/ink17358.xml"/><Relationship Id="rId133" Type="http://schemas.openxmlformats.org/officeDocument/2006/relationships/image" Target="../media/image5581.png"/><Relationship Id="rId154" Type="http://schemas.openxmlformats.org/officeDocument/2006/relationships/customXml" Target="../ink/ink17379.xml"/><Relationship Id="rId175" Type="http://schemas.openxmlformats.org/officeDocument/2006/relationships/image" Target="../media/image5790.png"/><Relationship Id="rId196" Type="http://schemas.openxmlformats.org/officeDocument/2006/relationships/customXml" Target="../ink/ink17400.xml"/><Relationship Id="rId200" Type="http://schemas.openxmlformats.org/officeDocument/2006/relationships/customXml" Target="../ink/ink17402.xml"/><Relationship Id="rId16" Type="http://schemas.openxmlformats.org/officeDocument/2006/relationships/customXml" Target="../ink/ink17310.xml"/><Relationship Id="rId37" Type="http://schemas.openxmlformats.org/officeDocument/2006/relationships/image" Target="../media/image5181.png"/><Relationship Id="rId58" Type="http://schemas.openxmlformats.org/officeDocument/2006/relationships/customXml" Target="../ink/ink17331.xml"/><Relationship Id="rId79" Type="http://schemas.openxmlformats.org/officeDocument/2006/relationships/image" Target="../media/image5391.png"/><Relationship Id="rId102" Type="http://schemas.openxmlformats.org/officeDocument/2006/relationships/customXml" Target="../ink/ink17353.xml"/><Relationship Id="rId123" Type="http://schemas.openxmlformats.org/officeDocument/2006/relationships/image" Target="../media/image4991.png"/><Relationship Id="rId144" Type="http://schemas.openxmlformats.org/officeDocument/2006/relationships/customXml" Target="../ink/ink17374.xml"/><Relationship Id="rId90" Type="http://schemas.openxmlformats.org/officeDocument/2006/relationships/customXml" Target="../ink/ink17347.xml"/><Relationship Id="rId165" Type="http://schemas.openxmlformats.org/officeDocument/2006/relationships/image" Target="../media/image5740.png"/><Relationship Id="rId186" Type="http://schemas.openxmlformats.org/officeDocument/2006/relationships/customXml" Target="../ink/ink17395.xml"/><Relationship Id="rId211" Type="http://schemas.openxmlformats.org/officeDocument/2006/relationships/image" Target="../media/image4022.png"/><Relationship Id="rId27" Type="http://schemas.openxmlformats.org/officeDocument/2006/relationships/image" Target="../media/image5131.png"/><Relationship Id="rId48" Type="http://schemas.openxmlformats.org/officeDocument/2006/relationships/customXml" Target="../ink/ink17326.xml"/><Relationship Id="rId69" Type="http://schemas.openxmlformats.org/officeDocument/2006/relationships/image" Target="../media/image5341.png"/><Relationship Id="rId113" Type="http://schemas.openxmlformats.org/officeDocument/2006/relationships/image" Target="../media/image4941.png"/><Relationship Id="rId134" Type="http://schemas.openxmlformats.org/officeDocument/2006/relationships/customXml" Target="../ink/ink17369.xml"/><Relationship Id="rId80" Type="http://schemas.openxmlformats.org/officeDocument/2006/relationships/customXml" Target="../ink/ink17342.xml"/><Relationship Id="rId155" Type="http://schemas.openxmlformats.org/officeDocument/2006/relationships/image" Target="../media/image5690.png"/><Relationship Id="rId176" Type="http://schemas.openxmlformats.org/officeDocument/2006/relationships/customXml" Target="../ink/ink17390.xml"/><Relationship Id="rId197" Type="http://schemas.openxmlformats.org/officeDocument/2006/relationships/image" Target="../media/image5900.png"/><Relationship Id="rId201" Type="http://schemas.openxmlformats.org/officeDocument/2006/relationships/image" Target="../media/image5920.png"/><Relationship Id="rId17" Type="http://schemas.openxmlformats.org/officeDocument/2006/relationships/image" Target="../media/image5081.png"/><Relationship Id="rId38" Type="http://schemas.openxmlformats.org/officeDocument/2006/relationships/customXml" Target="../ink/ink17321.xml"/><Relationship Id="rId59" Type="http://schemas.openxmlformats.org/officeDocument/2006/relationships/image" Target="../media/image5291.png"/><Relationship Id="rId103" Type="http://schemas.openxmlformats.org/officeDocument/2006/relationships/image" Target="../media/image5512.png"/><Relationship Id="rId124" Type="http://schemas.openxmlformats.org/officeDocument/2006/relationships/customXml" Target="../ink/ink17364.xml"/><Relationship Id="rId70" Type="http://schemas.openxmlformats.org/officeDocument/2006/relationships/customXml" Target="../ink/ink17337.xml"/><Relationship Id="rId91" Type="http://schemas.openxmlformats.org/officeDocument/2006/relationships/image" Target="../media/image5451.png"/><Relationship Id="rId145" Type="http://schemas.openxmlformats.org/officeDocument/2006/relationships/image" Target="../media/image5641.png"/><Relationship Id="rId166" Type="http://schemas.openxmlformats.org/officeDocument/2006/relationships/customXml" Target="../ink/ink17385.xml"/><Relationship Id="rId187" Type="http://schemas.openxmlformats.org/officeDocument/2006/relationships/image" Target="../media/image5850.png"/><Relationship Id="rId1" Type="http://schemas.openxmlformats.org/officeDocument/2006/relationships/slideLayout" Target="../slideLayouts/slideLayout12.xml"/><Relationship Id="rId212" Type="http://schemas.openxmlformats.org/officeDocument/2006/relationships/customXml" Target="../ink/ink17408.xml"/><Relationship Id="rId28" Type="http://schemas.openxmlformats.org/officeDocument/2006/relationships/customXml" Target="../ink/ink17316.xml"/><Relationship Id="rId49" Type="http://schemas.openxmlformats.org/officeDocument/2006/relationships/image" Target="../media/image5241.png"/><Relationship Id="rId114" Type="http://schemas.openxmlformats.org/officeDocument/2006/relationships/customXml" Target="../ink/ink17359.xml"/><Relationship Id="rId60" Type="http://schemas.openxmlformats.org/officeDocument/2006/relationships/customXml" Target="../ink/ink17332.xml"/><Relationship Id="rId81" Type="http://schemas.openxmlformats.org/officeDocument/2006/relationships/image" Target="../media/image5401.png"/><Relationship Id="rId135" Type="http://schemas.openxmlformats.org/officeDocument/2006/relationships/image" Target="../media/image5591.png"/><Relationship Id="rId156" Type="http://schemas.openxmlformats.org/officeDocument/2006/relationships/customXml" Target="../ink/ink17380.xml"/><Relationship Id="rId177" Type="http://schemas.openxmlformats.org/officeDocument/2006/relationships/image" Target="../media/image5800.png"/><Relationship Id="rId198" Type="http://schemas.openxmlformats.org/officeDocument/2006/relationships/customXml" Target="../ink/ink17401.xml"/><Relationship Id="rId202" Type="http://schemas.openxmlformats.org/officeDocument/2006/relationships/customXml" Target="../ink/ink17403.xml"/><Relationship Id="rId18" Type="http://schemas.openxmlformats.org/officeDocument/2006/relationships/customXml" Target="../ink/ink17311.xml"/><Relationship Id="rId39" Type="http://schemas.openxmlformats.org/officeDocument/2006/relationships/image" Target="../media/image5191.png"/><Relationship Id="rId50" Type="http://schemas.openxmlformats.org/officeDocument/2006/relationships/customXml" Target="../ink/ink17327.xml"/><Relationship Id="rId104" Type="http://schemas.openxmlformats.org/officeDocument/2006/relationships/customXml" Target="../ink/ink17354.xml"/><Relationship Id="rId125" Type="http://schemas.openxmlformats.org/officeDocument/2006/relationships/image" Target="../media/image5001.png"/><Relationship Id="rId146" Type="http://schemas.openxmlformats.org/officeDocument/2006/relationships/customXml" Target="../ink/ink17375.xml"/><Relationship Id="rId167" Type="http://schemas.openxmlformats.org/officeDocument/2006/relationships/image" Target="../media/image5750.png"/><Relationship Id="rId188" Type="http://schemas.openxmlformats.org/officeDocument/2006/relationships/customXml" Target="../ink/ink17396.xml"/><Relationship Id="rId71" Type="http://schemas.openxmlformats.org/officeDocument/2006/relationships/image" Target="../media/image5351.png"/><Relationship Id="rId92" Type="http://schemas.openxmlformats.org/officeDocument/2006/relationships/customXml" Target="../ink/ink17348.xml"/><Relationship Id="rId213" Type="http://schemas.openxmlformats.org/officeDocument/2006/relationships/image" Target="../media/image4901.png"/><Relationship Id="rId2" Type="http://schemas.openxmlformats.org/officeDocument/2006/relationships/customXml" Target="../ink/ink17303.xml"/><Relationship Id="rId29" Type="http://schemas.openxmlformats.org/officeDocument/2006/relationships/image" Target="../media/image5141.png"/><Relationship Id="rId40" Type="http://schemas.openxmlformats.org/officeDocument/2006/relationships/customXml" Target="../ink/ink17322.xml"/><Relationship Id="rId115" Type="http://schemas.openxmlformats.org/officeDocument/2006/relationships/image" Target="../media/image4951.png"/><Relationship Id="rId136" Type="http://schemas.openxmlformats.org/officeDocument/2006/relationships/customXml" Target="../ink/ink17370.xml"/><Relationship Id="rId157" Type="http://schemas.openxmlformats.org/officeDocument/2006/relationships/image" Target="../media/image5700.png"/><Relationship Id="rId178" Type="http://schemas.openxmlformats.org/officeDocument/2006/relationships/customXml" Target="../ink/ink17391.xml"/><Relationship Id="rId61" Type="http://schemas.openxmlformats.org/officeDocument/2006/relationships/image" Target="../media/image5301.png"/><Relationship Id="rId82" Type="http://schemas.openxmlformats.org/officeDocument/2006/relationships/customXml" Target="../ink/ink17343.xml"/><Relationship Id="rId199" Type="http://schemas.openxmlformats.org/officeDocument/2006/relationships/image" Target="../media/image5911.png"/><Relationship Id="rId203" Type="http://schemas.openxmlformats.org/officeDocument/2006/relationships/image" Target="../media/image5930.png"/><Relationship Id="rId19" Type="http://schemas.openxmlformats.org/officeDocument/2006/relationships/image" Target="../media/image5091.png"/></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26" Type="http://schemas.openxmlformats.org/officeDocument/2006/relationships/customXml" Target="../ink/ink1189.xml"/><Relationship Id="rId21" Type="http://schemas.openxmlformats.org/officeDocument/2006/relationships/image" Target="../media/image4060.png"/><Relationship Id="rId42" Type="http://schemas.openxmlformats.org/officeDocument/2006/relationships/customXml" Target="../ink/ink1197.xml"/><Relationship Id="rId47" Type="http://schemas.openxmlformats.org/officeDocument/2006/relationships/image" Target="../media/image4190.png"/><Relationship Id="rId63" Type="http://schemas.openxmlformats.org/officeDocument/2006/relationships/image" Target="../media/image4270.png"/><Relationship Id="rId68" Type="http://schemas.openxmlformats.org/officeDocument/2006/relationships/customXml" Target="../ink/ink1210.xml"/><Relationship Id="rId7" Type="http://schemas.openxmlformats.org/officeDocument/2006/relationships/image" Target="../media/image3990.png"/><Relationship Id="rId2" Type="http://schemas.openxmlformats.org/officeDocument/2006/relationships/customXml" Target="../ink/ink1177.xml"/><Relationship Id="rId16" Type="http://schemas.openxmlformats.org/officeDocument/2006/relationships/customXml" Target="../ink/ink1184.xml"/><Relationship Id="rId29" Type="http://schemas.openxmlformats.org/officeDocument/2006/relationships/image" Target="../media/image4100.png"/><Relationship Id="rId11" Type="http://schemas.openxmlformats.org/officeDocument/2006/relationships/image" Target="../media/image4010.png"/><Relationship Id="rId24" Type="http://schemas.openxmlformats.org/officeDocument/2006/relationships/customXml" Target="../ink/ink1188.xml"/><Relationship Id="rId32" Type="http://schemas.openxmlformats.org/officeDocument/2006/relationships/customXml" Target="../ink/ink1192.xml"/><Relationship Id="rId37" Type="http://schemas.openxmlformats.org/officeDocument/2006/relationships/image" Target="../media/image4140.png"/><Relationship Id="rId40" Type="http://schemas.openxmlformats.org/officeDocument/2006/relationships/customXml" Target="../ink/ink1196.xml"/><Relationship Id="rId45" Type="http://schemas.openxmlformats.org/officeDocument/2006/relationships/image" Target="../media/image4180.png"/><Relationship Id="rId53" Type="http://schemas.openxmlformats.org/officeDocument/2006/relationships/image" Target="../media/image4220.png"/><Relationship Id="rId58" Type="http://schemas.openxmlformats.org/officeDocument/2006/relationships/customXml" Target="../ink/ink1205.xml"/><Relationship Id="rId66" Type="http://schemas.openxmlformats.org/officeDocument/2006/relationships/customXml" Target="../ink/ink1209.xml"/><Relationship Id="rId5" Type="http://schemas.openxmlformats.org/officeDocument/2006/relationships/image" Target="../media/image3980.png"/><Relationship Id="rId61" Type="http://schemas.openxmlformats.org/officeDocument/2006/relationships/image" Target="../media/image4260.png"/><Relationship Id="rId19" Type="http://schemas.openxmlformats.org/officeDocument/2006/relationships/image" Target="../media/image4050.png"/><Relationship Id="rId14" Type="http://schemas.openxmlformats.org/officeDocument/2006/relationships/customXml" Target="../ink/ink1183.xml"/><Relationship Id="rId22" Type="http://schemas.openxmlformats.org/officeDocument/2006/relationships/customXml" Target="../ink/ink1187.xml"/><Relationship Id="rId27" Type="http://schemas.openxmlformats.org/officeDocument/2006/relationships/image" Target="../media/image4090.png"/><Relationship Id="rId30" Type="http://schemas.openxmlformats.org/officeDocument/2006/relationships/customXml" Target="../ink/ink1191.xml"/><Relationship Id="rId35" Type="http://schemas.openxmlformats.org/officeDocument/2006/relationships/image" Target="../media/image4130.png"/><Relationship Id="rId43" Type="http://schemas.openxmlformats.org/officeDocument/2006/relationships/image" Target="../media/image4170.png"/><Relationship Id="rId48" Type="http://schemas.openxmlformats.org/officeDocument/2006/relationships/customXml" Target="../ink/ink1200.xml"/><Relationship Id="rId56" Type="http://schemas.openxmlformats.org/officeDocument/2006/relationships/customXml" Target="../ink/ink1204.xml"/><Relationship Id="rId64" Type="http://schemas.openxmlformats.org/officeDocument/2006/relationships/customXml" Target="../ink/ink1208.xml"/><Relationship Id="rId69" Type="http://schemas.openxmlformats.org/officeDocument/2006/relationships/image" Target="../media/image4300.png"/><Relationship Id="rId8" Type="http://schemas.openxmlformats.org/officeDocument/2006/relationships/customXml" Target="../ink/ink1180.xml"/><Relationship Id="rId51" Type="http://schemas.openxmlformats.org/officeDocument/2006/relationships/image" Target="../media/image4210.png"/><Relationship Id="rId3" Type="http://schemas.openxmlformats.org/officeDocument/2006/relationships/image" Target="../media/image3970.png"/><Relationship Id="rId12" Type="http://schemas.openxmlformats.org/officeDocument/2006/relationships/customXml" Target="../ink/ink1182.xml"/><Relationship Id="rId17" Type="http://schemas.openxmlformats.org/officeDocument/2006/relationships/image" Target="../media/image4040.png"/><Relationship Id="rId25" Type="http://schemas.openxmlformats.org/officeDocument/2006/relationships/image" Target="../media/image4080.png"/><Relationship Id="rId33" Type="http://schemas.openxmlformats.org/officeDocument/2006/relationships/image" Target="../media/image4120.png"/><Relationship Id="rId38" Type="http://schemas.openxmlformats.org/officeDocument/2006/relationships/customXml" Target="../ink/ink1195.xml"/><Relationship Id="rId46" Type="http://schemas.openxmlformats.org/officeDocument/2006/relationships/customXml" Target="../ink/ink1199.xml"/><Relationship Id="rId59" Type="http://schemas.openxmlformats.org/officeDocument/2006/relationships/image" Target="../media/image4250.png"/><Relationship Id="rId67" Type="http://schemas.openxmlformats.org/officeDocument/2006/relationships/image" Target="../media/image4290.png"/><Relationship Id="rId20" Type="http://schemas.openxmlformats.org/officeDocument/2006/relationships/customXml" Target="../ink/ink1186.xml"/><Relationship Id="rId41" Type="http://schemas.openxmlformats.org/officeDocument/2006/relationships/image" Target="../media/image4160.png"/><Relationship Id="rId54" Type="http://schemas.openxmlformats.org/officeDocument/2006/relationships/customXml" Target="../ink/ink1203.xml"/><Relationship Id="rId62" Type="http://schemas.openxmlformats.org/officeDocument/2006/relationships/customXml" Target="../ink/ink1207.xml"/><Relationship Id="rId1" Type="http://schemas.openxmlformats.org/officeDocument/2006/relationships/slideLayout" Target="../slideLayouts/slideLayout12.xml"/><Relationship Id="rId6" Type="http://schemas.openxmlformats.org/officeDocument/2006/relationships/customXml" Target="../ink/ink1179.xml"/><Relationship Id="rId15" Type="http://schemas.openxmlformats.org/officeDocument/2006/relationships/image" Target="../media/image4030.png"/><Relationship Id="rId23" Type="http://schemas.openxmlformats.org/officeDocument/2006/relationships/image" Target="../media/image4070.png"/><Relationship Id="rId28" Type="http://schemas.openxmlformats.org/officeDocument/2006/relationships/customXml" Target="../ink/ink1190.xml"/><Relationship Id="rId36" Type="http://schemas.openxmlformats.org/officeDocument/2006/relationships/customXml" Target="../ink/ink1194.xml"/><Relationship Id="rId49" Type="http://schemas.openxmlformats.org/officeDocument/2006/relationships/image" Target="../media/image4200.png"/><Relationship Id="rId57" Type="http://schemas.openxmlformats.org/officeDocument/2006/relationships/image" Target="../media/image4240.png"/><Relationship Id="rId10" Type="http://schemas.openxmlformats.org/officeDocument/2006/relationships/customXml" Target="../ink/ink1181.xml"/><Relationship Id="rId31" Type="http://schemas.openxmlformats.org/officeDocument/2006/relationships/image" Target="../media/image4110.png"/><Relationship Id="rId44" Type="http://schemas.openxmlformats.org/officeDocument/2006/relationships/customXml" Target="../ink/ink1198.xml"/><Relationship Id="rId52" Type="http://schemas.openxmlformats.org/officeDocument/2006/relationships/customXml" Target="../ink/ink1202.xml"/><Relationship Id="rId60" Type="http://schemas.openxmlformats.org/officeDocument/2006/relationships/customXml" Target="../ink/ink1206.xml"/><Relationship Id="rId65" Type="http://schemas.openxmlformats.org/officeDocument/2006/relationships/image" Target="../media/image4280.png"/><Relationship Id="rId4" Type="http://schemas.openxmlformats.org/officeDocument/2006/relationships/customXml" Target="../ink/ink1178.xml"/><Relationship Id="rId9" Type="http://schemas.openxmlformats.org/officeDocument/2006/relationships/image" Target="../media/image4000.png"/><Relationship Id="rId13" Type="http://schemas.openxmlformats.org/officeDocument/2006/relationships/image" Target="../media/image4020.png"/><Relationship Id="rId18" Type="http://schemas.openxmlformats.org/officeDocument/2006/relationships/customXml" Target="../ink/ink1185.xml"/><Relationship Id="rId39" Type="http://schemas.openxmlformats.org/officeDocument/2006/relationships/image" Target="../media/image4150.png"/><Relationship Id="rId34" Type="http://schemas.openxmlformats.org/officeDocument/2006/relationships/customXml" Target="../ink/ink1193.xml"/><Relationship Id="rId50" Type="http://schemas.openxmlformats.org/officeDocument/2006/relationships/customXml" Target="../ink/ink1201.xml"/><Relationship Id="rId55" Type="http://schemas.openxmlformats.org/officeDocument/2006/relationships/image" Target="../media/image4230.png"/></Relationships>
</file>

<file path=ppt/slides/_rels/slide400.xml.rels><?xml version="1.0" encoding="UTF-8" standalone="yes"?>
<Relationships xmlns="http://schemas.openxmlformats.org/package/2006/relationships"><Relationship Id="rId8" Type="http://schemas.openxmlformats.org/officeDocument/2006/relationships/customXml" Target="../ink/ink17414.xml"/><Relationship Id="rId13" Type="http://schemas.openxmlformats.org/officeDocument/2006/relationships/image" Target="NULL"/><Relationship Id="rId3"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17416.xml"/><Relationship Id="rId2" Type="http://schemas.openxmlformats.org/officeDocument/2006/relationships/customXml" Target="../ink/ink17411.xml"/><Relationship Id="rId1" Type="http://schemas.openxmlformats.org/officeDocument/2006/relationships/slideLayout" Target="../slideLayouts/slideLayout12.xml"/><Relationship Id="rId6" Type="http://schemas.openxmlformats.org/officeDocument/2006/relationships/customXml" Target="../ink/ink17413.xm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customXml" Target="../ink/ink17415.xml"/><Relationship Id="rId4" Type="http://schemas.openxmlformats.org/officeDocument/2006/relationships/customXml" Target="../ink/ink17412.xml"/><Relationship Id="rId9" Type="http://schemas.openxmlformats.org/officeDocument/2006/relationships/image" Target="NULL"/><Relationship Id="rId14" Type="http://schemas.openxmlformats.org/officeDocument/2006/relationships/customXml" Target="../ink/ink17417.xml"/></Relationships>
</file>

<file path=ppt/slides/_rels/slide401.xml.rels><?xml version="1.0" encoding="UTF-8" standalone="yes"?>
<Relationships xmlns="http://schemas.openxmlformats.org/package/2006/relationships"><Relationship Id="rId8" Type="http://schemas.openxmlformats.org/officeDocument/2006/relationships/customXml" Target="../ink/ink17421.xml"/><Relationship Id="rId13" Type="http://schemas.openxmlformats.org/officeDocument/2006/relationships/image" Target="NULL"/><Relationship Id="rId18" Type="http://schemas.openxmlformats.org/officeDocument/2006/relationships/customXml" Target="../ink/ink17426.xml"/><Relationship Id="rId3" Type="http://schemas.openxmlformats.org/officeDocument/2006/relationships/image" Target="NULL"/><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17423.xml"/><Relationship Id="rId17" Type="http://schemas.openxmlformats.org/officeDocument/2006/relationships/image" Target="NULL"/><Relationship Id="rId2" Type="http://schemas.openxmlformats.org/officeDocument/2006/relationships/customXml" Target="../ink/ink17418.xml"/><Relationship Id="rId16" Type="http://schemas.openxmlformats.org/officeDocument/2006/relationships/customXml" Target="../ink/ink17425.xml"/><Relationship Id="rId20" Type="http://schemas.openxmlformats.org/officeDocument/2006/relationships/customXml" Target="../ink/ink17427.xml"/><Relationship Id="rId1" Type="http://schemas.openxmlformats.org/officeDocument/2006/relationships/slideLayout" Target="../slideLayouts/slideLayout12.xml"/><Relationship Id="rId6" Type="http://schemas.openxmlformats.org/officeDocument/2006/relationships/customXml" Target="../ink/ink17420.xml"/><Relationship Id="rId11" Type="http://schemas.openxmlformats.org/officeDocument/2006/relationships/image" Target="NULL"/><Relationship Id="rId5" Type="http://schemas.openxmlformats.org/officeDocument/2006/relationships/image" Target="NULL"/><Relationship Id="rId15" Type="http://schemas.openxmlformats.org/officeDocument/2006/relationships/image" Target="NULL"/><Relationship Id="rId10" Type="http://schemas.openxmlformats.org/officeDocument/2006/relationships/customXml" Target="../ink/ink17422.xml"/><Relationship Id="rId19" Type="http://schemas.openxmlformats.org/officeDocument/2006/relationships/image" Target="NULL"/><Relationship Id="rId4" Type="http://schemas.openxmlformats.org/officeDocument/2006/relationships/customXml" Target="../ink/ink17419.xml"/><Relationship Id="rId9" Type="http://schemas.openxmlformats.org/officeDocument/2006/relationships/image" Target="NULL"/><Relationship Id="rId14" Type="http://schemas.openxmlformats.org/officeDocument/2006/relationships/customXml" Target="../ink/ink17424.xml"/></Relationships>
</file>

<file path=ppt/slides/_rels/slide402.xml.rels><?xml version="1.0" encoding="UTF-8" standalone="yes"?>
<Relationships xmlns="http://schemas.openxmlformats.org/package/2006/relationships"><Relationship Id="rId8" Type="http://schemas.openxmlformats.org/officeDocument/2006/relationships/customXml" Target="../ink/ink17431.xml"/><Relationship Id="rId13" Type="http://schemas.openxmlformats.org/officeDocument/2006/relationships/image" Target="NULL"/><Relationship Id="rId18" Type="http://schemas.openxmlformats.org/officeDocument/2006/relationships/customXml" Target="../ink/ink17436.xml"/><Relationship Id="rId26" Type="http://schemas.openxmlformats.org/officeDocument/2006/relationships/customXml" Target="../ink/ink17440.xml"/><Relationship Id="rId3" Type="http://schemas.openxmlformats.org/officeDocument/2006/relationships/image" Target="NULL"/><Relationship Id="rId21" Type="http://schemas.openxmlformats.org/officeDocument/2006/relationships/image" Target="NULL"/><Relationship Id="rId7" Type="http://schemas.openxmlformats.org/officeDocument/2006/relationships/image" Target="NULL"/><Relationship Id="rId12" Type="http://schemas.openxmlformats.org/officeDocument/2006/relationships/customXml" Target="../ink/ink17433.xml"/><Relationship Id="rId17" Type="http://schemas.openxmlformats.org/officeDocument/2006/relationships/image" Target="NULL"/><Relationship Id="rId25" Type="http://schemas.openxmlformats.org/officeDocument/2006/relationships/image" Target="NULL"/><Relationship Id="rId2" Type="http://schemas.openxmlformats.org/officeDocument/2006/relationships/customXml" Target="../ink/ink17428.xml"/><Relationship Id="rId16" Type="http://schemas.openxmlformats.org/officeDocument/2006/relationships/customXml" Target="../ink/ink17435.xml"/><Relationship Id="rId20" Type="http://schemas.openxmlformats.org/officeDocument/2006/relationships/customXml" Target="../ink/ink17437.xml"/><Relationship Id="rId1" Type="http://schemas.openxmlformats.org/officeDocument/2006/relationships/slideLayout" Target="../slideLayouts/slideLayout12.xml"/><Relationship Id="rId6" Type="http://schemas.openxmlformats.org/officeDocument/2006/relationships/customXml" Target="../ink/ink17430.xml"/><Relationship Id="rId11" Type="http://schemas.openxmlformats.org/officeDocument/2006/relationships/image" Target="NULL"/><Relationship Id="rId24" Type="http://schemas.openxmlformats.org/officeDocument/2006/relationships/customXml" Target="../ink/ink17439.xm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10" Type="http://schemas.openxmlformats.org/officeDocument/2006/relationships/customXml" Target="../ink/ink17432.xml"/><Relationship Id="rId19" Type="http://schemas.openxmlformats.org/officeDocument/2006/relationships/image" Target="NULL"/><Relationship Id="rId4" Type="http://schemas.openxmlformats.org/officeDocument/2006/relationships/customXml" Target="../ink/ink17429.xml"/><Relationship Id="rId9" Type="http://schemas.openxmlformats.org/officeDocument/2006/relationships/image" Target="NULL"/><Relationship Id="rId14" Type="http://schemas.openxmlformats.org/officeDocument/2006/relationships/customXml" Target="../ink/ink17434.xml"/><Relationship Id="rId22" Type="http://schemas.openxmlformats.org/officeDocument/2006/relationships/customXml" Target="../ink/ink17438.xml"/><Relationship Id="rId27" Type="http://schemas.openxmlformats.org/officeDocument/2006/relationships/image" Target="NULL"/></Relationships>
</file>

<file path=ppt/slides/_rels/slide403.xml.rels><?xml version="1.0" encoding="UTF-8" standalone="yes"?>
<Relationships xmlns="http://schemas.openxmlformats.org/package/2006/relationships"><Relationship Id="rId26" Type="http://schemas.openxmlformats.org/officeDocument/2006/relationships/customXml" Target="../ink/ink17453.xml"/><Relationship Id="rId21" Type="http://schemas.openxmlformats.org/officeDocument/2006/relationships/image" Target="NULL"/><Relationship Id="rId34" Type="http://schemas.openxmlformats.org/officeDocument/2006/relationships/customXml" Target="../ink/ink17457.xml"/><Relationship Id="rId42" Type="http://schemas.openxmlformats.org/officeDocument/2006/relationships/customXml" Target="../ink/ink17461.xml"/><Relationship Id="rId47" Type="http://schemas.openxmlformats.org/officeDocument/2006/relationships/image" Target="NULL"/><Relationship Id="rId50" Type="http://schemas.openxmlformats.org/officeDocument/2006/relationships/customXml" Target="../ink/ink17465.xml"/><Relationship Id="rId55" Type="http://schemas.openxmlformats.org/officeDocument/2006/relationships/image" Target="NULL"/><Relationship Id="rId63" Type="http://schemas.openxmlformats.org/officeDocument/2006/relationships/image" Target="NULL"/><Relationship Id="rId7" Type="http://schemas.openxmlformats.org/officeDocument/2006/relationships/image" Target="NULL"/><Relationship Id="rId2" Type="http://schemas.openxmlformats.org/officeDocument/2006/relationships/customXml" Target="../ink/ink17441.xml"/><Relationship Id="rId16" Type="http://schemas.openxmlformats.org/officeDocument/2006/relationships/customXml" Target="../ink/ink17448.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17452.xml"/><Relationship Id="rId32" Type="http://schemas.openxmlformats.org/officeDocument/2006/relationships/customXml" Target="../ink/ink17456.xml"/><Relationship Id="rId37" Type="http://schemas.openxmlformats.org/officeDocument/2006/relationships/image" Target="NULL"/><Relationship Id="rId40" Type="http://schemas.openxmlformats.org/officeDocument/2006/relationships/customXml" Target="../ink/ink17460.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7469.xml"/><Relationship Id="rId66" Type="http://schemas.openxmlformats.org/officeDocument/2006/relationships/image" Target="../media/image966.png"/><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7447.xml"/><Relationship Id="rId22" Type="http://schemas.openxmlformats.org/officeDocument/2006/relationships/customXml" Target="../ink/ink17451.xml"/><Relationship Id="rId27" Type="http://schemas.openxmlformats.org/officeDocument/2006/relationships/image" Target="NULL"/><Relationship Id="rId30" Type="http://schemas.openxmlformats.org/officeDocument/2006/relationships/customXml" Target="../ink/ink17455.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464.xml"/><Relationship Id="rId56" Type="http://schemas.openxmlformats.org/officeDocument/2006/relationships/customXml" Target="../ink/ink17468.xml"/><Relationship Id="rId64" Type="http://schemas.openxmlformats.org/officeDocument/2006/relationships/customXml" Target="../ink/ink17472.xml"/><Relationship Id="rId8" Type="http://schemas.openxmlformats.org/officeDocument/2006/relationships/customXml" Target="../ink/ink17444.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17446.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459.xml"/><Relationship Id="rId46" Type="http://schemas.openxmlformats.org/officeDocument/2006/relationships/customXml" Target="../ink/ink17463.xml"/><Relationship Id="rId59" Type="http://schemas.openxmlformats.org/officeDocument/2006/relationships/image" Target="NULL"/><Relationship Id="rId67" Type="http://schemas.openxmlformats.org/officeDocument/2006/relationships/image" Target="../media/image967.svg"/><Relationship Id="rId20" Type="http://schemas.openxmlformats.org/officeDocument/2006/relationships/customXml" Target="../ink/ink17450.xml"/><Relationship Id="rId41" Type="http://schemas.openxmlformats.org/officeDocument/2006/relationships/image" Target="NULL"/><Relationship Id="rId54" Type="http://schemas.openxmlformats.org/officeDocument/2006/relationships/customXml" Target="../ink/ink17467.xml"/><Relationship Id="rId62" Type="http://schemas.openxmlformats.org/officeDocument/2006/relationships/customXml" Target="../ink/ink17471.xml"/><Relationship Id="rId1" Type="http://schemas.openxmlformats.org/officeDocument/2006/relationships/slideLayout" Target="../slideLayouts/slideLayout12.xml"/><Relationship Id="rId6" Type="http://schemas.openxmlformats.org/officeDocument/2006/relationships/customXml" Target="../ink/ink17443.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7454.xml"/><Relationship Id="rId36" Type="http://schemas.openxmlformats.org/officeDocument/2006/relationships/customXml" Target="../ink/ink17458.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7445.xml"/><Relationship Id="rId31" Type="http://schemas.openxmlformats.org/officeDocument/2006/relationships/image" Target="NULL"/><Relationship Id="rId44" Type="http://schemas.openxmlformats.org/officeDocument/2006/relationships/customXml" Target="../ink/ink17462.xml"/><Relationship Id="rId52" Type="http://schemas.openxmlformats.org/officeDocument/2006/relationships/customXml" Target="../ink/ink17466.xml"/><Relationship Id="rId60" Type="http://schemas.openxmlformats.org/officeDocument/2006/relationships/customXml" Target="../ink/ink17470.xml"/><Relationship Id="rId65" Type="http://schemas.openxmlformats.org/officeDocument/2006/relationships/image" Target="NULL"/><Relationship Id="rId4" Type="http://schemas.openxmlformats.org/officeDocument/2006/relationships/customXml" Target="../ink/ink17442.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7449.xml"/><Relationship Id="rId39" Type="http://schemas.openxmlformats.org/officeDocument/2006/relationships/image" Target="NULL"/></Relationships>
</file>

<file path=ppt/slides/_rels/slide404.xml.rels><?xml version="1.0" encoding="UTF-8" standalone="yes"?>
<Relationships xmlns="http://schemas.openxmlformats.org/package/2006/relationships"><Relationship Id="rId26" Type="http://schemas.openxmlformats.org/officeDocument/2006/relationships/customXml" Target="../ink/ink17485.xml"/><Relationship Id="rId21" Type="http://schemas.openxmlformats.org/officeDocument/2006/relationships/image" Target="NULL"/><Relationship Id="rId34" Type="http://schemas.openxmlformats.org/officeDocument/2006/relationships/customXml" Target="../ink/ink17489.xml"/><Relationship Id="rId42" Type="http://schemas.openxmlformats.org/officeDocument/2006/relationships/customXml" Target="../ink/ink17493.xml"/><Relationship Id="rId47" Type="http://schemas.openxmlformats.org/officeDocument/2006/relationships/image" Target="NULL"/><Relationship Id="rId50" Type="http://schemas.openxmlformats.org/officeDocument/2006/relationships/customXml" Target="../ink/ink17497.xml"/><Relationship Id="rId55" Type="http://schemas.openxmlformats.org/officeDocument/2006/relationships/image" Target="NULL"/><Relationship Id="rId63" Type="http://schemas.openxmlformats.org/officeDocument/2006/relationships/image" Target="NULL"/><Relationship Id="rId7" Type="http://schemas.openxmlformats.org/officeDocument/2006/relationships/image" Target="NULL"/><Relationship Id="rId2" Type="http://schemas.openxmlformats.org/officeDocument/2006/relationships/customXml" Target="../ink/ink17473.xml"/><Relationship Id="rId16" Type="http://schemas.openxmlformats.org/officeDocument/2006/relationships/customXml" Target="../ink/ink17480.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17484.xml"/><Relationship Id="rId32" Type="http://schemas.openxmlformats.org/officeDocument/2006/relationships/customXml" Target="../ink/ink17488.xml"/><Relationship Id="rId37" Type="http://schemas.openxmlformats.org/officeDocument/2006/relationships/image" Target="NULL"/><Relationship Id="rId40" Type="http://schemas.openxmlformats.org/officeDocument/2006/relationships/customXml" Target="../ink/ink17492.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7501.xml"/><Relationship Id="rId66" Type="http://schemas.openxmlformats.org/officeDocument/2006/relationships/image" Target="../media/image966.png"/><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7479.xml"/><Relationship Id="rId22" Type="http://schemas.openxmlformats.org/officeDocument/2006/relationships/customXml" Target="../ink/ink17483.xml"/><Relationship Id="rId27" Type="http://schemas.openxmlformats.org/officeDocument/2006/relationships/image" Target="NULL"/><Relationship Id="rId30" Type="http://schemas.openxmlformats.org/officeDocument/2006/relationships/customXml" Target="../ink/ink17487.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496.xml"/><Relationship Id="rId56" Type="http://schemas.openxmlformats.org/officeDocument/2006/relationships/customXml" Target="../ink/ink17500.xml"/><Relationship Id="rId64" Type="http://schemas.openxmlformats.org/officeDocument/2006/relationships/customXml" Target="../ink/ink17504.xml"/><Relationship Id="rId8" Type="http://schemas.openxmlformats.org/officeDocument/2006/relationships/customXml" Target="../ink/ink17476.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17478.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491.xml"/><Relationship Id="rId46" Type="http://schemas.openxmlformats.org/officeDocument/2006/relationships/customXml" Target="../ink/ink17495.xml"/><Relationship Id="rId59" Type="http://schemas.openxmlformats.org/officeDocument/2006/relationships/image" Target="NULL"/><Relationship Id="rId67" Type="http://schemas.openxmlformats.org/officeDocument/2006/relationships/image" Target="../media/image967.svg"/><Relationship Id="rId20" Type="http://schemas.openxmlformats.org/officeDocument/2006/relationships/customXml" Target="../ink/ink17482.xml"/><Relationship Id="rId41" Type="http://schemas.openxmlformats.org/officeDocument/2006/relationships/image" Target="NULL"/><Relationship Id="rId54" Type="http://schemas.openxmlformats.org/officeDocument/2006/relationships/customXml" Target="../ink/ink17499.xml"/><Relationship Id="rId62" Type="http://schemas.openxmlformats.org/officeDocument/2006/relationships/customXml" Target="../ink/ink17503.xml"/><Relationship Id="rId1" Type="http://schemas.openxmlformats.org/officeDocument/2006/relationships/slideLayout" Target="../slideLayouts/slideLayout12.xml"/><Relationship Id="rId6" Type="http://schemas.openxmlformats.org/officeDocument/2006/relationships/customXml" Target="../ink/ink17475.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7486.xml"/><Relationship Id="rId36" Type="http://schemas.openxmlformats.org/officeDocument/2006/relationships/customXml" Target="../ink/ink17490.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7477.xml"/><Relationship Id="rId31" Type="http://schemas.openxmlformats.org/officeDocument/2006/relationships/image" Target="NULL"/><Relationship Id="rId44" Type="http://schemas.openxmlformats.org/officeDocument/2006/relationships/customXml" Target="../ink/ink17494.xml"/><Relationship Id="rId52" Type="http://schemas.openxmlformats.org/officeDocument/2006/relationships/customXml" Target="../ink/ink17498.xml"/><Relationship Id="rId60" Type="http://schemas.openxmlformats.org/officeDocument/2006/relationships/customXml" Target="../ink/ink17502.xml"/><Relationship Id="rId65" Type="http://schemas.openxmlformats.org/officeDocument/2006/relationships/image" Target="NULL"/><Relationship Id="rId4" Type="http://schemas.openxmlformats.org/officeDocument/2006/relationships/customXml" Target="../ink/ink17474.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7481.xml"/><Relationship Id="rId39" Type="http://schemas.openxmlformats.org/officeDocument/2006/relationships/image" Target="NULL"/></Relationships>
</file>

<file path=ppt/slides/_rels/slide405.xml.rels><?xml version="1.0" encoding="UTF-8" standalone="yes"?>
<Relationships xmlns="http://schemas.openxmlformats.org/package/2006/relationships"><Relationship Id="rId26" Type="http://schemas.openxmlformats.org/officeDocument/2006/relationships/customXml" Target="../ink/ink17517.xml"/><Relationship Id="rId21" Type="http://schemas.openxmlformats.org/officeDocument/2006/relationships/image" Target="NULL"/><Relationship Id="rId34" Type="http://schemas.openxmlformats.org/officeDocument/2006/relationships/customXml" Target="../ink/ink17521.xml"/><Relationship Id="rId42" Type="http://schemas.openxmlformats.org/officeDocument/2006/relationships/customXml" Target="../ink/ink17525.xml"/><Relationship Id="rId47" Type="http://schemas.openxmlformats.org/officeDocument/2006/relationships/image" Target="NULL"/><Relationship Id="rId50" Type="http://schemas.openxmlformats.org/officeDocument/2006/relationships/customXml" Target="../ink/ink17529.xml"/><Relationship Id="rId55" Type="http://schemas.openxmlformats.org/officeDocument/2006/relationships/image" Target="NULL"/><Relationship Id="rId63" Type="http://schemas.openxmlformats.org/officeDocument/2006/relationships/image" Target="NULL"/><Relationship Id="rId7" Type="http://schemas.openxmlformats.org/officeDocument/2006/relationships/image" Target="NULL"/><Relationship Id="rId2" Type="http://schemas.openxmlformats.org/officeDocument/2006/relationships/customXml" Target="../ink/ink17505.xml"/><Relationship Id="rId16" Type="http://schemas.openxmlformats.org/officeDocument/2006/relationships/customXml" Target="../ink/ink17512.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17516.xml"/><Relationship Id="rId32" Type="http://schemas.openxmlformats.org/officeDocument/2006/relationships/customXml" Target="../ink/ink17520.xml"/><Relationship Id="rId37" Type="http://schemas.openxmlformats.org/officeDocument/2006/relationships/image" Target="NULL"/><Relationship Id="rId40" Type="http://schemas.openxmlformats.org/officeDocument/2006/relationships/customXml" Target="../ink/ink17524.xml"/><Relationship Id="rId45"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7533.xml"/><Relationship Id="rId66" Type="http://schemas.openxmlformats.org/officeDocument/2006/relationships/image" Target="../media/image966.png"/><Relationship Id="rId5" Type="http://schemas.openxmlformats.org/officeDocument/2006/relationships/image" Target="NULL"/><Relationship Id="rId61"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7511.xml"/><Relationship Id="rId22" Type="http://schemas.openxmlformats.org/officeDocument/2006/relationships/customXml" Target="../ink/ink17515.xml"/><Relationship Id="rId27" Type="http://schemas.openxmlformats.org/officeDocument/2006/relationships/image" Target="NULL"/><Relationship Id="rId30" Type="http://schemas.openxmlformats.org/officeDocument/2006/relationships/customXml" Target="../ink/ink17519.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528.xml"/><Relationship Id="rId56" Type="http://schemas.openxmlformats.org/officeDocument/2006/relationships/customXml" Target="../ink/ink17532.xml"/><Relationship Id="rId64" Type="http://schemas.openxmlformats.org/officeDocument/2006/relationships/customXml" Target="../ink/ink17536.xml"/><Relationship Id="rId8" Type="http://schemas.openxmlformats.org/officeDocument/2006/relationships/customXml" Target="../ink/ink17508.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17510.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523.xml"/><Relationship Id="rId46" Type="http://schemas.openxmlformats.org/officeDocument/2006/relationships/customXml" Target="../ink/ink17527.xml"/><Relationship Id="rId59" Type="http://schemas.openxmlformats.org/officeDocument/2006/relationships/image" Target="NULL"/><Relationship Id="rId67" Type="http://schemas.openxmlformats.org/officeDocument/2006/relationships/image" Target="../media/image967.svg"/><Relationship Id="rId20" Type="http://schemas.openxmlformats.org/officeDocument/2006/relationships/customXml" Target="../ink/ink17514.xml"/><Relationship Id="rId41" Type="http://schemas.openxmlformats.org/officeDocument/2006/relationships/image" Target="NULL"/><Relationship Id="rId54" Type="http://schemas.openxmlformats.org/officeDocument/2006/relationships/customXml" Target="../ink/ink17531.xml"/><Relationship Id="rId62" Type="http://schemas.openxmlformats.org/officeDocument/2006/relationships/customXml" Target="../ink/ink17535.xml"/><Relationship Id="rId1" Type="http://schemas.openxmlformats.org/officeDocument/2006/relationships/slideLayout" Target="../slideLayouts/slideLayout12.xml"/><Relationship Id="rId6" Type="http://schemas.openxmlformats.org/officeDocument/2006/relationships/customXml" Target="../ink/ink17507.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7518.xml"/><Relationship Id="rId36" Type="http://schemas.openxmlformats.org/officeDocument/2006/relationships/customXml" Target="../ink/ink17522.xml"/><Relationship Id="rId49" Type="http://schemas.openxmlformats.org/officeDocument/2006/relationships/image" Target="NULL"/><Relationship Id="rId57" Type="http://schemas.openxmlformats.org/officeDocument/2006/relationships/image" Target="NULL"/><Relationship Id="rId10" Type="http://schemas.openxmlformats.org/officeDocument/2006/relationships/customXml" Target="../ink/ink17509.xml"/><Relationship Id="rId31" Type="http://schemas.openxmlformats.org/officeDocument/2006/relationships/image" Target="NULL"/><Relationship Id="rId44" Type="http://schemas.openxmlformats.org/officeDocument/2006/relationships/customXml" Target="../ink/ink17526.xml"/><Relationship Id="rId52" Type="http://schemas.openxmlformats.org/officeDocument/2006/relationships/customXml" Target="../ink/ink17530.xml"/><Relationship Id="rId60" Type="http://schemas.openxmlformats.org/officeDocument/2006/relationships/customXml" Target="../ink/ink17534.xml"/><Relationship Id="rId65" Type="http://schemas.openxmlformats.org/officeDocument/2006/relationships/image" Target="NULL"/><Relationship Id="rId4" Type="http://schemas.openxmlformats.org/officeDocument/2006/relationships/customXml" Target="../ink/ink17506.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7513.xml"/><Relationship Id="rId39" Type="http://schemas.openxmlformats.org/officeDocument/2006/relationships/image" Target="NUL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7.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customXml" Target="../ink/ink17545.xml"/><Relationship Id="rId26" Type="http://schemas.openxmlformats.org/officeDocument/2006/relationships/customXml" Target="../ink/ink17549.xml"/><Relationship Id="rId39" Type="http://schemas.openxmlformats.org/officeDocument/2006/relationships/image" Target="NULL"/><Relationship Id="rId21" Type="http://schemas.openxmlformats.org/officeDocument/2006/relationships/image" Target="NULL"/><Relationship Id="rId34" Type="http://schemas.openxmlformats.org/officeDocument/2006/relationships/customXml" Target="../ink/ink17553.xml"/><Relationship Id="rId42" Type="http://schemas.openxmlformats.org/officeDocument/2006/relationships/customXml" Target="../ink/ink17557.xml"/><Relationship Id="rId47" Type="http://schemas.openxmlformats.org/officeDocument/2006/relationships/image" Target="NULL"/><Relationship Id="rId50" Type="http://schemas.openxmlformats.org/officeDocument/2006/relationships/customXml" Target="../ink/ink17561.xml"/><Relationship Id="rId7" Type="http://schemas.openxmlformats.org/officeDocument/2006/relationships/image" Target="NULL"/><Relationship Id="rId2" Type="http://schemas.openxmlformats.org/officeDocument/2006/relationships/customXml" Target="../ink/ink17537.xml"/><Relationship Id="rId16" Type="http://schemas.openxmlformats.org/officeDocument/2006/relationships/customXml" Target="../ink/ink17544.xml"/><Relationship Id="rId29" Type="http://schemas.openxmlformats.org/officeDocument/2006/relationships/image" Target="NULL"/><Relationship Id="rId11" Type="http://schemas.openxmlformats.org/officeDocument/2006/relationships/image" Target="NULL"/><Relationship Id="rId24" Type="http://schemas.openxmlformats.org/officeDocument/2006/relationships/customXml" Target="../ink/ink17548.xml"/><Relationship Id="rId32" Type="http://schemas.openxmlformats.org/officeDocument/2006/relationships/customXml" Target="../ink/ink17552.xml"/><Relationship Id="rId37" Type="http://schemas.openxmlformats.org/officeDocument/2006/relationships/image" Target="NULL"/><Relationship Id="rId40" Type="http://schemas.openxmlformats.org/officeDocument/2006/relationships/customXml" Target="../ink/ink17556.xml"/><Relationship Id="rId45" Type="http://schemas.openxmlformats.org/officeDocument/2006/relationships/image" Target="NULL"/><Relationship Id="rId53" Type="http://schemas.openxmlformats.org/officeDocument/2006/relationships/image" Target="NULL"/><Relationship Id="rId5" Type="http://schemas.openxmlformats.org/officeDocument/2006/relationships/image" Target="NULL"/><Relationship Id="rId10" Type="http://schemas.openxmlformats.org/officeDocument/2006/relationships/customXml" Target="../ink/ink17541.xml"/><Relationship Id="rId19" Type="http://schemas.openxmlformats.org/officeDocument/2006/relationships/image" Target="NULL"/><Relationship Id="rId31" Type="http://schemas.openxmlformats.org/officeDocument/2006/relationships/image" Target="NULL"/><Relationship Id="rId44" Type="http://schemas.openxmlformats.org/officeDocument/2006/relationships/customXml" Target="../ink/ink17558.xml"/><Relationship Id="rId52" Type="http://schemas.openxmlformats.org/officeDocument/2006/relationships/customXml" Target="../ink/ink17562.xml"/><Relationship Id="rId4" Type="http://schemas.openxmlformats.org/officeDocument/2006/relationships/customXml" Target="../ink/ink17538.xml"/><Relationship Id="rId9" Type="http://schemas.openxmlformats.org/officeDocument/2006/relationships/image" Target="NULL"/><Relationship Id="rId14" Type="http://schemas.openxmlformats.org/officeDocument/2006/relationships/customXml" Target="../ink/ink17543.xml"/><Relationship Id="rId22" Type="http://schemas.openxmlformats.org/officeDocument/2006/relationships/customXml" Target="../ink/ink17547.xml"/><Relationship Id="rId27" Type="http://schemas.openxmlformats.org/officeDocument/2006/relationships/image" Target="NULL"/><Relationship Id="rId30" Type="http://schemas.openxmlformats.org/officeDocument/2006/relationships/customXml" Target="../ink/ink17551.xml"/><Relationship Id="rId35"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560.xml"/><Relationship Id="rId8" Type="http://schemas.openxmlformats.org/officeDocument/2006/relationships/customXml" Target="../ink/ink17540.xml"/><Relationship Id="rId51" Type="http://schemas.openxmlformats.org/officeDocument/2006/relationships/image" Target="NULL"/><Relationship Id="rId3" Type="http://schemas.openxmlformats.org/officeDocument/2006/relationships/image" Target="NULL"/><Relationship Id="rId12" Type="http://schemas.openxmlformats.org/officeDocument/2006/relationships/customXml" Target="../ink/ink17542.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555.xml"/><Relationship Id="rId46" Type="http://schemas.openxmlformats.org/officeDocument/2006/relationships/customXml" Target="../ink/ink17559.xml"/><Relationship Id="rId20" Type="http://schemas.openxmlformats.org/officeDocument/2006/relationships/customXml" Target="../ink/ink17546.xml"/><Relationship Id="rId4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7539.xm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7550.xml"/><Relationship Id="rId36" Type="http://schemas.openxmlformats.org/officeDocument/2006/relationships/customXml" Target="../ink/ink17554.xml"/><Relationship Id="rId49" Type="http://schemas.openxmlformats.org/officeDocument/2006/relationships/image" Target="NUL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26" Type="http://schemas.openxmlformats.org/officeDocument/2006/relationships/customXml" Target="../ink/ink1223.xml"/><Relationship Id="rId21" Type="http://schemas.openxmlformats.org/officeDocument/2006/relationships/image" Target="../media/image4060.png"/><Relationship Id="rId42" Type="http://schemas.openxmlformats.org/officeDocument/2006/relationships/customXml" Target="../ink/ink1231.xml"/><Relationship Id="rId47" Type="http://schemas.openxmlformats.org/officeDocument/2006/relationships/image" Target="../media/image4190.png"/><Relationship Id="rId63" Type="http://schemas.openxmlformats.org/officeDocument/2006/relationships/image" Target="../media/image4270.png"/><Relationship Id="rId68" Type="http://schemas.openxmlformats.org/officeDocument/2006/relationships/customXml" Target="../ink/ink1244.xml"/><Relationship Id="rId84" Type="http://schemas.openxmlformats.org/officeDocument/2006/relationships/customXml" Target="../ink/ink1252.xml"/><Relationship Id="rId16" Type="http://schemas.openxmlformats.org/officeDocument/2006/relationships/customXml" Target="../ink/ink1218.xml"/><Relationship Id="rId11" Type="http://schemas.openxmlformats.org/officeDocument/2006/relationships/image" Target="../media/image4010.png"/><Relationship Id="rId32" Type="http://schemas.openxmlformats.org/officeDocument/2006/relationships/customXml" Target="../ink/ink1226.xml"/><Relationship Id="rId37" Type="http://schemas.openxmlformats.org/officeDocument/2006/relationships/image" Target="../media/image4140.png"/><Relationship Id="rId53" Type="http://schemas.openxmlformats.org/officeDocument/2006/relationships/image" Target="../media/image4220.png"/><Relationship Id="rId58" Type="http://schemas.openxmlformats.org/officeDocument/2006/relationships/customXml" Target="../ink/ink1239.xml"/><Relationship Id="rId74" Type="http://schemas.openxmlformats.org/officeDocument/2006/relationships/customXml" Target="../ink/ink1247.xml"/><Relationship Id="rId79" Type="http://schemas.openxmlformats.org/officeDocument/2006/relationships/image" Target="../media/image437.png"/><Relationship Id="rId5" Type="http://schemas.openxmlformats.org/officeDocument/2006/relationships/image" Target="../media/image3980.png"/><Relationship Id="rId19" Type="http://schemas.openxmlformats.org/officeDocument/2006/relationships/image" Target="../media/image4050.png"/><Relationship Id="rId14" Type="http://schemas.openxmlformats.org/officeDocument/2006/relationships/customXml" Target="../ink/ink1217.xml"/><Relationship Id="rId22" Type="http://schemas.openxmlformats.org/officeDocument/2006/relationships/customXml" Target="../ink/ink1221.xml"/><Relationship Id="rId27" Type="http://schemas.openxmlformats.org/officeDocument/2006/relationships/image" Target="../media/image4090.png"/><Relationship Id="rId30" Type="http://schemas.openxmlformats.org/officeDocument/2006/relationships/customXml" Target="../ink/ink1225.xml"/><Relationship Id="rId35" Type="http://schemas.openxmlformats.org/officeDocument/2006/relationships/image" Target="../media/image4130.png"/><Relationship Id="rId43" Type="http://schemas.openxmlformats.org/officeDocument/2006/relationships/image" Target="../media/image4170.png"/><Relationship Id="rId48" Type="http://schemas.openxmlformats.org/officeDocument/2006/relationships/customXml" Target="../ink/ink1234.xml"/><Relationship Id="rId56" Type="http://schemas.openxmlformats.org/officeDocument/2006/relationships/customXml" Target="../ink/ink1238.xml"/><Relationship Id="rId64" Type="http://schemas.openxmlformats.org/officeDocument/2006/relationships/customXml" Target="../ink/ink1242.xml"/><Relationship Id="rId69" Type="http://schemas.openxmlformats.org/officeDocument/2006/relationships/image" Target="../media/image4320.png"/><Relationship Id="rId77" Type="http://schemas.openxmlformats.org/officeDocument/2006/relationships/image" Target="../media/image436.png"/><Relationship Id="rId8" Type="http://schemas.openxmlformats.org/officeDocument/2006/relationships/customXml" Target="../ink/ink1214.xml"/><Relationship Id="rId51" Type="http://schemas.openxmlformats.org/officeDocument/2006/relationships/image" Target="../media/image4210.png"/><Relationship Id="rId72" Type="http://schemas.openxmlformats.org/officeDocument/2006/relationships/customXml" Target="../ink/ink1246.xml"/><Relationship Id="rId80" Type="http://schemas.openxmlformats.org/officeDocument/2006/relationships/customXml" Target="../ink/ink1250.xml"/><Relationship Id="rId85" Type="http://schemas.openxmlformats.org/officeDocument/2006/relationships/image" Target="../media/image440.png"/><Relationship Id="rId3" Type="http://schemas.openxmlformats.org/officeDocument/2006/relationships/image" Target="../media/image3970.png"/><Relationship Id="rId12" Type="http://schemas.openxmlformats.org/officeDocument/2006/relationships/customXml" Target="../ink/ink1216.xml"/><Relationship Id="rId17" Type="http://schemas.openxmlformats.org/officeDocument/2006/relationships/image" Target="../media/image4040.png"/><Relationship Id="rId25" Type="http://schemas.openxmlformats.org/officeDocument/2006/relationships/image" Target="../media/image4080.png"/><Relationship Id="rId33" Type="http://schemas.openxmlformats.org/officeDocument/2006/relationships/image" Target="../media/image4120.png"/><Relationship Id="rId38" Type="http://schemas.openxmlformats.org/officeDocument/2006/relationships/customXml" Target="../ink/ink1229.xml"/><Relationship Id="rId46" Type="http://schemas.openxmlformats.org/officeDocument/2006/relationships/customXml" Target="../ink/ink1233.xml"/><Relationship Id="rId59" Type="http://schemas.openxmlformats.org/officeDocument/2006/relationships/image" Target="../media/image4250.png"/><Relationship Id="rId67" Type="http://schemas.openxmlformats.org/officeDocument/2006/relationships/image" Target="../media/image4310.png"/><Relationship Id="rId20" Type="http://schemas.openxmlformats.org/officeDocument/2006/relationships/customXml" Target="../ink/ink1220.xml"/><Relationship Id="rId41" Type="http://schemas.openxmlformats.org/officeDocument/2006/relationships/image" Target="../media/image4160.png"/><Relationship Id="rId54" Type="http://schemas.openxmlformats.org/officeDocument/2006/relationships/customXml" Target="../ink/ink1237.xml"/><Relationship Id="rId62" Type="http://schemas.openxmlformats.org/officeDocument/2006/relationships/customXml" Target="../ink/ink1241.xml"/><Relationship Id="rId70" Type="http://schemas.openxmlformats.org/officeDocument/2006/relationships/customXml" Target="../ink/ink1245.xml"/><Relationship Id="rId75" Type="http://schemas.openxmlformats.org/officeDocument/2006/relationships/image" Target="../media/image435.png"/><Relationship Id="rId83" Type="http://schemas.openxmlformats.org/officeDocument/2006/relationships/image" Target="../media/image439.png"/><Relationship Id="rId1" Type="http://schemas.openxmlformats.org/officeDocument/2006/relationships/slideLayout" Target="../slideLayouts/slideLayout12.xml"/><Relationship Id="rId6" Type="http://schemas.openxmlformats.org/officeDocument/2006/relationships/customXml" Target="../ink/ink1213.xml"/><Relationship Id="rId15" Type="http://schemas.openxmlformats.org/officeDocument/2006/relationships/image" Target="../media/image4030.png"/><Relationship Id="rId23" Type="http://schemas.openxmlformats.org/officeDocument/2006/relationships/image" Target="../media/image4070.png"/><Relationship Id="rId28" Type="http://schemas.openxmlformats.org/officeDocument/2006/relationships/customXml" Target="../ink/ink1224.xml"/><Relationship Id="rId36" Type="http://schemas.openxmlformats.org/officeDocument/2006/relationships/customXml" Target="../ink/ink1228.xml"/><Relationship Id="rId49" Type="http://schemas.openxmlformats.org/officeDocument/2006/relationships/image" Target="../media/image4200.png"/><Relationship Id="rId57" Type="http://schemas.openxmlformats.org/officeDocument/2006/relationships/image" Target="../media/image4240.png"/><Relationship Id="rId10" Type="http://schemas.openxmlformats.org/officeDocument/2006/relationships/customXml" Target="../ink/ink1215.xml"/><Relationship Id="rId31" Type="http://schemas.openxmlformats.org/officeDocument/2006/relationships/image" Target="../media/image4110.png"/><Relationship Id="rId44" Type="http://schemas.openxmlformats.org/officeDocument/2006/relationships/customXml" Target="../ink/ink1232.xml"/><Relationship Id="rId52" Type="http://schemas.openxmlformats.org/officeDocument/2006/relationships/customXml" Target="../ink/ink1236.xml"/><Relationship Id="rId60" Type="http://schemas.openxmlformats.org/officeDocument/2006/relationships/customXml" Target="../ink/ink1240.xml"/><Relationship Id="rId65" Type="http://schemas.openxmlformats.org/officeDocument/2006/relationships/image" Target="../media/image4280.png"/><Relationship Id="rId73" Type="http://schemas.openxmlformats.org/officeDocument/2006/relationships/image" Target="../media/image434.png"/><Relationship Id="rId78" Type="http://schemas.openxmlformats.org/officeDocument/2006/relationships/customXml" Target="../ink/ink1249.xml"/><Relationship Id="rId81" Type="http://schemas.openxmlformats.org/officeDocument/2006/relationships/image" Target="../media/image438.png"/><Relationship Id="rId4" Type="http://schemas.openxmlformats.org/officeDocument/2006/relationships/customXml" Target="../ink/ink1212.xml"/><Relationship Id="rId9" Type="http://schemas.openxmlformats.org/officeDocument/2006/relationships/image" Target="../media/image4000.png"/><Relationship Id="rId13" Type="http://schemas.openxmlformats.org/officeDocument/2006/relationships/image" Target="../media/image4020.png"/><Relationship Id="rId18" Type="http://schemas.openxmlformats.org/officeDocument/2006/relationships/customXml" Target="../ink/ink1219.xml"/><Relationship Id="rId39" Type="http://schemas.openxmlformats.org/officeDocument/2006/relationships/image" Target="../media/image4150.png"/><Relationship Id="rId34" Type="http://schemas.openxmlformats.org/officeDocument/2006/relationships/customXml" Target="../ink/ink1227.xml"/><Relationship Id="rId50" Type="http://schemas.openxmlformats.org/officeDocument/2006/relationships/customXml" Target="../ink/ink1235.xml"/><Relationship Id="rId55" Type="http://schemas.openxmlformats.org/officeDocument/2006/relationships/image" Target="../media/image4230.png"/><Relationship Id="rId76" Type="http://schemas.openxmlformats.org/officeDocument/2006/relationships/customXml" Target="../ink/ink1248.xml"/><Relationship Id="rId7" Type="http://schemas.openxmlformats.org/officeDocument/2006/relationships/image" Target="../media/image3990.png"/><Relationship Id="rId71" Type="http://schemas.openxmlformats.org/officeDocument/2006/relationships/image" Target="../media/image4330.png"/><Relationship Id="rId2" Type="http://schemas.openxmlformats.org/officeDocument/2006/relationships/customXml" Target="../ink/ink1211.xml"/><Relationship Id="rId29" Type="http://schemas.openxmlformats.org/officeDocument/2006/relationships/image" Target="../media/image4100.png"/><Relationship Id="rId24" Type="http://schemas.openxmlformats.org/officeDocument/2006/relationships/customXml" Target="../ink/ink1222.xml"/><Relationship Id="rId40" Type="http://schemas.openxmlformats.org/officeDocument/2006/relationships/customXml" Target="../ink/ink1230.xml"/><Relationship Id="rId45" Type="http://schemas.openxmlformats.org/officeDocument/2006/relationships/image" Target="../media/image4180.png"/><Relationship Id="rId66" Type="http://schemas.openxmlformats.org/officeDocument/2006/relationships/customXml" Target="../ink/ink1243.xml"/><Relationship Id="rId61" Type="http://schemas.openxmlformats.org/officeDocument/2006/relationships/image" Target="../media/image4260.png"/><Relationship Id="rId82" Type="http://schemas.openxmlformats.org/officeDocument/2006/relationships/customXml" Target="../ink/ink1251.xml"/></Relationships>
</file>

<file path=ppt/slides/_rels/slide410.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411.xml.rels><?xml version="1.0" encoding="UTF-8" standalone="yes"?>
<Relationships xmlns="http://schemas.openxmlformats.org/package/2006/relationships"><Relationship Id="rId13" Type="http://schemas.openxmlformats.org/officeDocument/2006/relationships/customXml" Target="../ink/ink17568.xml"/><Relationship Id="rId18" Type="http://schemas.openxmlformats.org/officeDocument/2006/relationships/image" Target="NULL"/><Relationship Id="rId26" Type="http://schemas.openxmlformats.org/officeDocument/2006/relationships/image" Target="NULL"/><Relationship Id="rId39" Type="http://schemas.openxmlformats.org/officeDocument/2006/relationships/customXml" Target="../ink/ink17581.xml"/><Relationship Id="rId21" Type="http://schemas.openxmlformats.org/officeDocument/2006/relationships/customXml" Target="../ink/ink17572.xml"/><Relationship Id="rId34" Type="http://schemas.openxmlformats.org/officeDocument/2006/relationships/image" Target="NULL"/><Relationship Id="rId42" Type="http://schemas.openxmlformats.org/officeDocument/2006/relationships/image" Target="NULL"/><Relationship Id="rId47" Type="http://schemas.openxmlformats.org/officeDocument/2006/relationships/customXml" Target="../ink/ink17585.xml"/><Relationship Id="rId50" Type="http://schemas.openxmlformats.org/officeDocument/2006/relationships/image" Target="NULL"/><Relationship Id="rId7" Type="http://schemas.openxmlformats.org/officeDocument/2006/relationships/customXml" Target="../ink/ink17565.xml"/><Relationship Id="rId2" Type="http://schemas.openxmlformats.org/officeDocument/2006/relationships/image" Target="NULL"/><Relationship Id="rId16" Type="http://schemas.openxmlformats.org/officeDocument/2006/relationships/image" Target="NULL"/><Relationship Id="rId29" Type="http://schemas.openxmlformats.org/officeDocument/2006/relationships/customXml" Target="../ink/ink17576.xml"/><Relationship Id="rId11" Type="http://schemas.openxmlformats.org/officeDocument/2006/relationships/customXml" Target="../ink/ink17567.xml"/><Relationship Id="rId24" Type="http://schemas.openxmlformats.org/officeDocument/2006/relationships/image" Target="NULL"/><Relationship Id="rId32" Type="http://schemas.openxmlformats.org/officeDocument/2006/relationships/image" Target="NULL"/><Relationship Id="rId37" Type="http://schemas.openxmlformats.org/officeDocument/2006/relationships/customXml" Target="../ink/ink17580.xml"/><Relationship Id="rId40" Type="http://schemas.openxmlformats.org/officeDocument/2006/relationships/image" Target="NULL"/><Relationship Id="rId45" Type="http://schemas.openxmlformats.org/officeDocument/2006/relationships/customXml" Target="../ink/ink17584.xml"/><Relationship Id="rId53" Type="http://schemas.openxmlformats.org/officeDocument/2006/relationships/customXml" Target="../ink/ink17588.xml"/><Relationship Id="rId5" Type="http://schemas.openxmlformats.org/officeDocument/2006/relationships/customXml" Target="../ink/ink17564.xml"/><Relationship Id="rId10" Type="http://schemas.openxmlformats.org/officeDocument/2006/relationships/image" Target="NULL"/><Relationship Id="rId19" Type="http://schemas.openxmlformats.org/officeDocument/2006/relationships/customXml" Target="../ink/ink17571.xml"/><Relationship Id="rId31" Type="http://schemas.openxmlformats.org/officeDocument/2006/relationships/customXml" Target="../ink/ink17577.xml"/><Relationship Id="rId44" Type="http://schemas.openxmlformats.org/officeDocument/2006/relationships/image" Target="NULL"/><Relationship Id="rId52"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7566.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7575.xml"/><Relationship Id="rId30" Type="http://schemas.openxmlformats.org/officeDocument/2006/relationships/image" Target="NULL"/><Relationship Id="rId35" Type="http://schemas.openxmlformats.org/officeDocument/2006/relationships/customXml" Target="../ink/ink17579.xml"/><Relationship Id="rId43" Type="http://schemas.openxmlformats.org/officeDocument/2006/relationships/customXml" Target="../ink/ink17583.xml"/><Relationship Id="rId4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7587.xml"/><Relationship Id="rId3" Type="http://schemas.openxmlformats.org/officeDocument/2006/relationships/customXml" Target="../ink/ink17563.xml"/><Relationship Id="rId12" Type="http://schemas.openxmlformats.org/officeDocument/2006/relationships/image" Target="NULL"/><Relationship Id="rId17" Type="http://schemas.openxmlformats.org/officeDocument/2006/relationships/customXml" Target="../ink/ink17570.xml"/><Relationship Id="rId25" Type="http://schemas.openxmlformats.org/officeDocument/2006/relationships/customXml" Target="../ink/ink17574.xml"/><Relationship Id="rId33" Type="http://schemas.openxmlformats.org/officeDocument/2006/relationships/customXml" Target="../ink/ink17578.xml"/><Relationship Id="rId38" Type="http://schemas.openxmlformats.org/officeDocument/2006/relationships/image" Target="NULL"/><Relationship Id="rId4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582.xml"/><Relationship Id="rId54"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7569.xml"/><Relationship Id="rId23" Type="http://schemas.openxmlformats.org/officeDocument/2006/relationships/customXml" Target="../ink/ink17573.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7586.xml"/></Relationships>
</file>

<file path=ppt/slides/_rels/slide412.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7598.xml"/><Relationship Id="rId42" Type="http://schemas.openxmlformats.org/officeDocument/2006/relationships/image" Target="NULL"/><Relationship Id="rId47" Type="http://schemas.openxmlformats.org/officeDocument/2006/relationships/customXml" Target="../ink/ink17611.xml"/><Relationship Id="rId63" Type="http://schemas.openxmlformats.org/officeDocument/2006/relationships/customXml" Target="../ink/ink17619.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17632.xml"/><Relationship Id="rId16" Type="http://schemas.openxmlformats.org/officeDocument/2006/relationships/image" Target="NULL"/><Relationship Id="rId107" Type="http://schemas.openxmlformats.org/officeDocument/2006/relationships/customXml" Target="../ink/ink17641.xml"/><Relationship Id="rId11" Type="http://schemas.openxmlformats.org/officeDocument/2006/relationships/customXml" Target="../ink/ink17593.xml"/><Relationship Id="rId32" Type="http://schemas.openxmlformats.org/officeDocument/2006/relationships/image" Target="NULL"/><Relationship Id="rId37" Type="http://schemas.openxmlformats.org/officeDocument/2006/relationships/customXml" Target="../ink/ink17606.xml"/><Relationship Id="rId53" Type="http://schemas.openxmlformats.org/officeDocument/2006/relationships/customXml" Target="../ink/ink17614.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7627.xml"/><Relationship Id="rId102" Type="http://schemas.openxmlformats.org/officeDocument/2006/relationships/image" Target="NULL"/><Relationship Id="rId5" Type="http://schemas.openxmlformats.org/officeDocument/2006/relationships/customXml" Target="../ink/ink17590.xml"/><Relationship Id="rId90" Type="http://schemas.openxmlformats.org/officeDocument/2006/relationships/image" Target="NULL"/><Relationship Id="rId95" Type="http://schemas.openxmlformats.org/officeDocument/2006/relationships/customXml" Target="../ink/ink17635.xml"/><Relationship Id="rId22" Type="http://schemas.openxmlformats.org/officeDocument/2006/relationships/image" Target="NULL"/><Relationship Id="rId27" Type="http://schemas.openxmlformats.org/officeDocument/2006/relationships/customXml" Target="../ink/ink17601.xml"/><Relationship Id="rId43" Type="http://schemas.openxmlformats.org/officeDocument/2006/relationships/customXml" Target="../ink/ink17609.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7622.xml"/><Relationship Id="rId80" Type="http://schemas.openxmlformats.org/officeDocument/2006/relationships/image" Target="NULL"/><Relationship Id="rId85" Type="http://schemas.openxmlformats.org/officeDocument/2006/relationships/customXml" Target="../ink/ink17630.xml"/><Relationship Id="rId12" Type="http://schemas.openxmlformats.org/officeDocument/2006/relationships/image" Target="NULL"/><Relationship Id="rId17" Type="http://schemas.openxmlformats.org/officeDocument/2006/relationships/customXml" Target="../ink/ink17596.xml"/><Relationship Id="rId33" Type="http://schemas.openxmlformats.org/officeDocument/2006/relationships/customXml" Target="../ink/ink17604.xml"/><Relationship Id="rId38" Type="http://schemas.openxmlformats.org/officeDocument/2006/relationships/image" Target="NULL"/><Relationship Id="rId59" Type="http://schemas.openxmlformats.org/officeDocument/2006/relationships/customXml" Target="../ink/ink17617.xml"/><Relationship Id="rId103" Type="http://schemas.openxmlformats.org/officeDocument/2006/relationships/customXml" Target="../ink/ink17639.xml"/><Relationship Id="rId10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608.xml"/><Relationship Id="rId54" Type="http://schemas.openxmlformats.org/officeDocument/2006/relationships/image" Target="NULL"/><Relationship Id="rId62"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625.xml"/><Relationship Id="rId83" Type="http://schemas.openxmlformats.org/officeDocument/2006/relationships/customXml" Target="../ink/ink17629.xml"/><Relationship Id="rId88" Type="http://schemas.openxmlformats.org/officeDocument/2006/relationships/image" Target="NULL"/><Relationship Id="rId91" Type="http://schemas.openxmlformats.org/officeDocument/2006/relationships/customXml" Target="../ink/ink17633.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7595.xml"/><Relationship Id="rId23" Type="http://schemas.openxmlformats.org/officeDocument/2006/relationships/customXml" Target="../ink/ink17599.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7612.xml"/><Relationship Id="rId57" Type="http://schemas.openxmlformats.org/officeDocument/2006/relationships/customXml" Target="../ink/ink17616.xml"/><Relationship Id="rId106" Type="http://schemas.openxmlformats.org/officeDocument/2006/relationships/image" Target="NULL"/><Relationship Id="rId10" Type="http://schemas.openxmlformats.org/officeDocument/2006/relationships/image" Target="NULL"/><Relationship Id="rId31" Type="http://schemas.openxmlformats.org/officeDocument/2006/relationships/customXml" Target="../ink/ink17603.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620.xml"/><Relationship Id="rId73" Type="http://schemas.openxmlformats.org/officeDocument/2006/relationships/customXml" Target="../ink/ink17624.xml"/><Relationship Id="rId78" Type="http://schemas.openxmlformats.org/officeDocument/2006/relationships/image" Target="NULL"/><Relationship Id="rId81" Type="http://schemas.openxmlformats.org/officeDocument/2006/relationships/customXml" Target="../ink/ink17628.xml"/><Relationship Id="rId86"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637.xml"/><Relationship Id="rId101" Type="http://schemas.openxmlformats.org/officeDocument/2006/relationships/customXml" Target="../ink/ink17638.xml"/><Relationship Id="rId4" Type="http://schemas.openxmlformats.org/officeDocument/2006/relationships/image" Target="NULL"/><Relationship Id="rId9" Type="http://schemas.openxmlformats.org/officeDocument/2006/relationships/customXml" Target="../ink/ink17592.xml"/><Relationship Id="rId13" Type="http://schemas.openxmlformats.org/officeDocument/2006/relationships/customXml" Target="../ink/ink17594.xml"/><Relationship Id="rId18" Type="http://schemas.openxmlformats.org/officeDocument/2006/relationships/image" Target="NULL"/><Relationship Id="rId39" Type="http://schemas.openxmlformats.org/officeDocument/2006/relationships/customXml" Target="../ink/ink17607.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615.xml"/><Relationship Id="rId76" Type="http://schemas.openxmlformats.org/officeDocument/2006/relationships/image" Target="NULL"/><Relationship Id="rId97" Type="http://schemas.openxmlformats.org/officeDocument/2006/relationships/customXml" Target="../ink/ink17636.xml"/><Relationship Id="rId104" Type="http://schemas.openxmlformats.org/officeDocument/2006/relationships/image" Target="NULL"/><Relationship Id="rId7" Type="http://schemas.openxmlformats.org/officeDocument/2006/relationships/customXml" Target="../ink/ink17591.xml"/><Relationship Id="rId71" Type="http://schemas.openxmlformats.org/officeDocument/2006/relationships/customXml" Target="../ink/ink17623.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602.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610.xml"/><Relationship Id="rId66" Type="http://schemas.openxmlformats.org/officeDocument/2006/relationships/image" Target="NULL"/><Relationship Id="rId87" Type="http://schemas.openxmlformats.org/officeDocument/2006/relationships/customXml" Target="../ink/ink17631.xml"/><Relationship Id="rId61" Type="http://schemas.openxmlformats.org/officeDocument/2006/relationships/customXml" Target="../ink/ink17618.xml"/><Relationship Id="rId82" Type="http://schemas.openxmlformats.org/officeDocument/2006/relationships/image" Target="NULL"/><Relationship Id="rId19" Type="http://schemas.openxmlformats.org/officeDocument/2006/relationships/customXml" Target="../ink/ink17597.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605.xml"/><Relationship Id="rId56" Type="http://schemas.openxmlformats.org/officeDocument/2006/relationships/image" Target="NULL"/><Relationship Id="rId77" Type="http://schemas.openxmlformats.org/officeDocument/2006/relationships/customXml" Target="../ink/ink17626.xml"/><Relationship Id="rId100" Type="http://schemas.openxmlformats.org/officeDocument/2006/relationships/image" Target="NULL"/><Relationship Id="rId105" Type="http://schemas.openxmlformats.org/officeDocument/2006/relationships/customXml" Target="../ink/ink17640.xml"/><Relationship Id="rId8" Type="http://schemas.openxmlformats.org/officeDocument/2006/relationships/image" Target="NULL"/><Relationship Id="rId51" Type="http://schemas.openxmlformats.org/officeDocument/2006/relationships/customXml" Target="../ink/ink17613.xml"/><Relationship Id="rId72" Type="http://schemas.openxmlformats.org/officeDocument/2006/relationships/image" Target="NULL"/><Relationship Id="rId93" Type="http://schemas.openxmlformats.org/officeDocument/2006/relationships/customXml" Target="../ink/ink17634.xml"/><Relationship Id="rId98" Type="http://schemas.openxmlformats.org/officeDocument/2006/relationships/image" Target="NULL"/><Relationship Id="rId3" Type="http://schemas.openxmlformats.org/officeDocument/2006/relationships/customXml" Target="../ink/ink17589.xml"/><Relationship Id="rId25" Type="http://schemas.openxmlformats.org/officeDocument/2006/relationships/customXml" Target="../ink/ink17600.xml"/><Relationship Id="rId46" Type="http://schemas.openxmlformats.org/officeDocument/2006/relationships/image" Target="NULL"/><Relationship Id="rId67" Type="http://schemas.openxmlformats.org/officeDocument/2006/relationships/customXml" Target="../ink/ink17621.xml"/></Relationships>
</file>

<file path=ppt/slides/_rels/slide413.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7651.xml"/><Relationship Id="rId42" Type="http://schemas.openxmlformats.org/officeDocument/2006/relationships/image" Target="NULL"/><Relationship Id="rId47" Type="http://schemas.openxmlformats.org/officeDocument/2006/relationships/customXml" Target="../ink/ink17664.xml"/><Relationship Id="rId63" Type="http://schemas.openxmlformats.org/officeDocument/2006/relationships/customXml" Target="../ink/ink17672.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17685.xml"/><Relationship Id="rId112" Type="http://schemas.openxmlformats.org/officeDocument/2006/relationships/image" Target="NULL"/><Relationship Id="rId16" Type="http://schemas.openxmlformats.org/officeDocument/2006/relationships/image" Target="NULL"/><Relationship Id="rId107" Type="http://schemas.openxmlformats.org/officeDocument/2006/relationships/customXml" Target="../ink/ink17694.xml"/><Relationship Id="rId11" Type="http://schemas.openxmlformats.org/officeDocument/2006/relationships/customXml" Target="../ink/ink17646.xml"/><Relationship Id="rId32" Type="http://schemas.openxmlformats.org/officeDocument/2006/relationships/image" Target="NULL"/><Relationship Id="rId37" Type="http://schemas.openxmlformats.org/officeDocument/2006/relationships/customXml" Target="../ink/ink17659.xml"/><Relationship Id="rId53" Type="http://schemas.openxmlformats.org/officeDocument/2006/relationships/customXml" Target="../ink/ink17667.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7680.xml"/><Relationship Id="rId102" Type="http://schemas.openxmlformats.org/officeDocument/2006/relationships/image" Target="NULL"/><Relationship Id="rId5" Type="http://schemas.openxmlformats.org/officeDocument/2006/relationships/customXml" Target="../ink/ink17643.xml"/><Relationship Id="rId90" Type="http://schemas.openxmlformats.org/officeDocument/2006/relationships/image" Target="NULL"/><Relationship Id="rId95" Type="http://schemas.openxmlformats.org/officeDocument/2006/relationships/customXml" Target="../ink/ink17688.xml"/><Relationship Id="rId22" Type="http://schemas.openxmlformats.org/officeDocument/2006/relationships/image" Target="NULL"/><Relationship Id="rId27" Type="http://schemas.openxmlformats.org/officeDocument/2006/relationships/customXml" Target="../ink/ink17654.xml"/><Relationship Id="rId43" Type="http://schemas.openxmlformats.org/officeDocument/2006/relationships/customXml" Target="../ink/ink17662.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7675.xml"/><Relationship Id="rId113" Type="http://schemas.openxmlformats.org/officeDocument/2006/relationships/customXml" Target="../ink/ink17697.xml"/><Relationship Id="rId80" Type="http://schemas.openxmlformats.org/officeDocument/2006/relationships/image" Target="NULL"/><Relationship Id="rId85" Type="http://schemas.openxmlformats.org/officeDocument/2006/relationships/customXml" Target="../ink/ink17683.xml"/><Relationship Id="rId12" Type="http://schemas.openxmlformats.org/officeDocument/2006/relationships/image" Target="NULL"/><Relationship Id="rId17" Type="http://schemas.openxmlformats.org/officeDocument/2006/relationships/customXml" Target="../ink/ink17649.xml"/><Relationship Id="rId33" Type="http://schemas.openxmlformats.org/officeDocument/2006/relationships/customXml" Target="../ink/ink17657.xml"/><Relationship Id="rId38" Type="http://schemas.openxmlformats.org/officeDocument/2006/relationships/image" Target="NULL"/><Relationship Id="rId59" Type="http://schemas.openxmlformats.org/officeDocument/2006/relationships/customXml" Target="../ink/ink17670.xml"/><Relationship Id="rId103" Type="http://schemas.openxmlformats.org/officeDocument/2006/relationships/customXml" Target="../ink/ink17692.xml"/><Relationship Id="rId108" Type="http://schemas.openxmlformats.org/officeDocument/2006/relationships/image" Target="NUL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678.xml"/><Relationship Id="rId91" Type="http://schemas.openxmlformats.org/officeDocument/2006/relationships/customXml" Target="../ink/ink17686.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7648.xml"/><Relationship Id="rId23" Type="http://schemas.openxmlformats.org/officeDocument/2006/relationships/customXml" Target="../ink/ink17652.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7665.xml"/><Relationship Id="rId57" Type="http://schemas.openxmlformats.org/officeDocument/2006/relationships/customXml" Target="../ink/ink17669.xml"/><Relationship Id="rId106" Type="http://schemas.openxmlformats.org/officeDocument/2006/relationships/image" Target="NULL"/><Relationship Id="rId114" Type="http://schemas.openxmlformats.org/officeDocument/2006/relationships/image" Target="NULL"/><Relationship Id="rId10" Type="http://schemas.openxmlformats.org/officeDocument/2006/relationships/image" Target="NULL"/><Relationship Id="rId31" Type="http://schemas.openxmlformats.org/officeDocument/2006/relationships/customXml" Target="../ink/ink17656.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673.xml"/><Relationship Id="rId73" Type="http://schemas.openxmlformats.org/officeDocument/2006/relationships/customXml" Target="../ink/ink17677.xml"/><Relationship Id="rId78" Type="http://schemas.openxmlformats.org/officeDocument/2006/relationships/image" Target="NULL"/><Relationship Id="rId81" Type="http://schemas.openxmlformats.org/officeDocument/2006/relationships/customXml" Target="../ink/ink17681.xml"/><Relationship Id="rId86"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690.xml"/><Relationship Id="rId101" Type="http://schemas.openxmlformats.org/officeDocument/2006/relationships/customXml" Target="../ink/ink17691.xml"/><Relationship Id="rId4" Type="http://schemas.openxmlformats.org/officeDocument/2006/relationships/image" Target="NULL"/><Relationship Id="rId9" Type="http://schemas.openxmlformats.org/officeDocument/2006/relationships/customXml" Target="../ink/ink17645.xml"/><Relationship Id="rId13" Type="http://schemas.openxmlformats.org/officeDocument/2006/relationships/customXml" Target="../ink/ink17647.xml"/><Relationship Id="rId18" Type="http://schemas.openxmlformats.org/officeDocument/2006/relationships/image" Target="NULL"/><Relationship Id="rId39" Type="http://schemas.openxmlformats.org/officeDocument/2006/relationships/customXml" Target="../ink/ink17660.xml"/><Relationship Id="rId109" Type="http://schemas.openxmlformats.org/officeDocument/2006/relationships/customXml" Target="../ink/ink17695.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668.xml"/><Relationship Id="rId76" Type="http://schemas.openxmlformats.org/officeDocument/2006/relationships/image" Target="NULL"/><Relationship Id="rId97" Type="http://schemas.openxmlformats.org/officeDocument/2006/relationships/customXml" Target="../ink/ink17689.xml"/><Relationship Id="rId104" Type="http://schemas.openxmlformats.org/officeDocument/2006/relationships/image" Target="NULL"/><Relationship Id="rId7" Type="http://schemas.openxmlformats.org/officeDocument/2006/relationships/customXml" Target="../ink/ink17644.xml"/><Relationship Id="rId71" Type="http://schemas.openxmlformats.org/officeDocument/2006/relationships/customXml" Target="../ink/ink17676.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655.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663.xml"/><Relationship Id="rId66" Type="http://schemas.openxmlformats.org/officeDocument/2006/relationships/image" Target="NULL"/><Relationship Id="rId87" Type="http://schemas.openxmlformats.org/officeDocument/2006/relationships/customXml" Target="../ink/ink17684.xml"/><Relationship Id="rId110" Type="http://schemas.openxmlformats.org/officeDocument/2006/relationships/image" Target="NULL"/><Relationship Id="rId115" Type="http://schemas.openxmlformats.org/officeDocument/2006/relationships/customXml" Target="../ink/ink17698.xml"/><Relationship Id="rId61" Type="http://schemas.openxmlformats.org/officeDocument/2006/relationships/customXml" Target="../ink/ink17671.xml"/><Relationship Id="rId82" Type="http://schemas.openxmlformats.org/officeDocument/2006/relationships/image" Target="NULL"/><Relationship Id="rId19" Type="http://schemas.openxmlformats.org/officeDocument/2006/relationships/customXml" Target="../ink/ink17650.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658.xml"/><Relationship Id="rId56" Type="http://schemas.openxmlformats.org/officeDocument/2006/relationships/image" Target="NULL"/><Relationship Id="rId77" Type="http://schemas.openxmlformats.org/officeDocument/2006/relationships/customXml" Target="../ink/ink17679.xml"/><Relationship Id="rId100" Type="http://schemas.openxmlformats.org/officeDocument/2006/relationships/image" Target="NULL"/><Relationship Id="rId105" Type="http://schemas.openxmlformats.org/officeDocument/2006/relationships/customXml" Target="../ink/ink17693.xml"/><Relationship Id="rId8" Type="http://schemas.openxmlformats.org/officeDocument/2006/relationships/image" Target="NULL"/><Relationship Id="rId51" Type="http://schemas.openxmlformats.org/officeDocument/2006/relationships/customXml" Target="../ink/ink17666.xml"/><Relationship Id="rId72" Type="http://schemas.openxmlformats.org/officeDocument/2006/relationships/image" Target="NULL"/><Relationship Id="rId93" Type="http://schemas.openxmlformats.org/officeDocument/2006/relationships/customXml" Target="../ink/ink17687.xml"/><Relationship Id="rId98" Type="http://schemas.openxmlformats.org/officeDocument/2006/relationships/image" Target="NULL"/><Relationship Id="rId3" Type="http://schemas.openxmlformats.org/officeDocument/2006/relationships/customXml" Target="../ink/ink17642.xml"/><Relationship Id="rId25" Type="http://schemas.openxmlformats.org/officeDocument/2006/relationships/customXml" Target="../ink/ink17653.xml"/><Relationship Id="rId46" Type="http://schemas.openxmlformats.org/officeDocument/2006/relationships/image" Target="NULL"/><Relationship Id="rId67" Type="http://schemas.openxmlformats.org/officeDocument/2006/relationships/customXml" Target="../ink/ink17674.xml"/><Relationship Id="rId11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661.xml"/><Relationship Id="rId62" Type="http://schemas.openxmlformats.org/officeDocument/2006/relationships/image" Target="NULL"/><Relationship Id="rId83" Type="http://schemas.openxmlformats.org/officeDocument/2006/relationships/customXml" Target="../ink/ink17682.xml"/><Relationship Id="rId88" Type="http://schemas.openxmlformats.org/officeDocument/2006/relationships/image" Target="NULL"/><Relationship Id="rId111" Type="http://schemas.openxmlformats.org/officeDocument/2006/relationships/customXml" Target="../ink/ink17696.xml"/></Relationships>
</file>

<file path=ppt/slides/_rels/slide414.xml.rels><?xml version="1.0" encoding="UTF-8" standalone="yes"?>
<Relationships xmlns="http://schemas.openxmlformats.org/package/2006/relationships"><Relationship Id="rId117" Type="http://schemas.openxmlformats.org/officeDocument/2006/relationships/customXml" Target="../ink/ink17756.xml"/><Relationship Id="rId21" Type="http://schemas.openxmlformats.org/officeDocument/2006/relationships/customXml" Target="../ink/ink17708.xml"/><Relationship Id="rId42" Type="http://schemas.openxmlformats.org/officeDocument/2006/relationships/image" Target="NULL"/><Relationship Id="rId47" Type="http://schemas.openxmlformats.org/officeDocument/2006/relationships/customXml" Target="../ink/ink17721.xml"/><Relationship Id="rId63" Type="http://schemas.openxmlformats.org/officeDocument/2006/relationships/customXml" Target="../ink/ink17729.xml"/><Relationship Id="rId68" Type="http://schemas.openxmlformats.org/officeDocument/2006/relationships/image" Target="NULL"/><Relationship Id="rId84" Type="http://schemas.openxmlformats.org/officeDocument/2006/relationships/image" Target="NULL"/><Relationship Id="rId89" Type="http://schemas.openxmlformats.org/officeDocument/2006/relationships/customXml" Target="../ink/ink17742.xml"/><Relationship Id="rId112" Type="http://schemas.openxmlformats.org/officeDocument/2006/relationships/image" Target="NULL"/><Relationship Id="rId16" Type="http://schemas.openxmlformats.org/officeDocument/2006/relationships/image" Target="NULL"/><Relationship Id="rId107" Type="http://schemas.openxmlformats.org/officeDocument/2006/relationships/customXml" Target="../ink/ink17751.xml"/><Relationship Id="rId11" Type="http://schemas.openxmlformats.org/officeDocument/2006/relationships/customXml" Target="../ink/ink17703.xml"/><Relationship Id="rId32" Type="http://schemas.openxmlformats.org/officeDocument/2006/relationships/image" Target="NULL"/><Relationship Id="rId37" Type="http://schemas.openxmlformats.org/officeDocument/2006/relationships/customXml" Target="../ink/ink17716.xml"/><Relationship Id="rId53" Type="http://schemas.openxmlformats.org/officeDocument/2006/relationships/customXml" Target="../ink/ink17724.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7737.xml"/><Relationship Id="rId102" Type="http://schemas.openxmlformats.org/officeDocument/2006/relationships/image" Target="NULL"/><Relationship Id="rId123" Type="http://schemas.openxmlformats.org/officeDocument/2006/relationships/customXml" Target="../ink/ink17759.xml"/><Relationship Id="rId128" Type="http://schemas.openxmlformats.org/officeDocument/2006/relationships/image" Target="NULL"/><Relationship Id="rId5" Type="http://schemas.openxmlformats.org/officeDocument/2006/relationships/customXml" Target="../ink/ink17700.xml"/><Relationship Id="rId90" Type="http://schemas.openxmlformats.org/officeDocument/2006/relationships/image" Target="NULL"/><Relationship Id="rId95" Type="http://schemas.openxmlformats.org/officeDocument/2006/relationships/customXml" Target="../ink/ink17745.xml"/><Relationship Id="rId22" Type="http://schemas.openxmlformats.org/officeDocument/2006/relationships/image" Target="NULL"/><Relationship Id="rId27" Type="http://schemas.openxmlformats.org/officeDocument/2006/relationships/customXml" Target="../ink/ink17711.xml"/><Relationship Id="rId43" Type="http://schemas.openxmlformats.org/officeDocument/2006/relationships/customXml" Target="../ink/ink17719.xml"/><Relationship Id="rId48"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7732.xml"/><Relationship Id="rId113" Type="http://schemas.openxmlformats.org/officeDocument/2006/relationships/customXml" Target="../ink/ink17754.xml"/><Relationship Id="rId118" Type="http://schemas.openxmlformats.org/officeDocument/2006/relationships/image" Target="NULL"/><Relationship Id="rId80" Type="http://schemas.openxmlformats.org/officeDocument/2006/relationships/image" Target="NULL"/><Relationship Id="rId85" Type="http://schemas.openxmlformats.org/officeDocument/2006/relationships/customXml" Target="../ink/ink17740.xml"/><Relationship Id="rId12" Type="http://schemas.openxmlformats.org/officeDocument/2006/relationships/image" Target="NULL"/><Relationship Id="rId17" Type="http://schemas.openxmlformats.org/officeDocument/2006/relationships/customXml" Target="../ink/ink17706.xml"/><Relationship Id="rId33" Type="http://schemas.openxmlformats.org/officeDocument/2006/relationships/customXml" Target="../ink/ink17714.xml"/><Relationship Id="rId38" Type="http://schemas.openxmlformats.org/officeDocument/2006/relationships/image" Target="NULL"/><Relationship Id="rId59" Type="http://schemas.openxmlformats.org/officeDocument/2006/relationships/customXml" Target="../ink/ink17727.xml"/><Relationship Id="rId103" Type="http://schemas.openxmlformats.org/officeDocument/2006/relationships/customXml" Target="../ink/ink17749.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7762.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735.xml"/><Relationship Id="rId91" Type="http://schemas.openxmlformats.org/officeDocument/2006/relationships/customXml" Target="../ink/ink17743.xml"/><Relationship Id="rId9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7709.xml"/><Relationship Id="rId28" Type="http://schemas.openxmlformats.org/officeDocument/2006/relationships/image" Target="NULL"/><Relationship Id="rId49" Type="http://schemas.openxmlformats.org/officeDocument/2006/relationships/customXml" Target="../ink/ink17722.xml"/><Relationship Id="rId114" Type="http://schemas.openxmlformats.org/officeDocument/2006/relationships/image" Target="NULL"/><Relationship Id="rId119" Type="http://schemas.openxmlformats.org/officeDocument/2006/relationships/customXml" Target="../ink/ink17757.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730.xml"/><Relationship Id="rId81" Type="http://schemas.openxmlformats.org/officeDocument/2006/relationships/customXml" Target="../ink/ink17738.xml"/><Relationship Id="rId86" Type="http://schemas.openxmlformats.org/officeDocument/2006/relationships/image" Target="NULL"/><Relationship Id="rId130" Type="http://schemas.openxmlformats.org/officeDocument/2006/relationships/image" Target="NULL"/><Relationship Id="rId13" Type="http://schemas.openxmlformats.org/officeDocument/2006/relationships/customXml" Target="../ink/ink17704.xml"/><Relationship Id="rId18" Type="http://schemas.openxmlformats.org/officeDocument/2006/relationships/image" Target="NULL"/><Relationship Id="rId39" Type="http://schemas.openxmlformats.org/officeDocument/2006/relationships/customXml" Target="../ink/ink17717.xml"/><Relationship Id="rId109" Type="http://schemas.openxmlformats.org/officeDocument/2006/relationships/customXml" Target="../ink/ink17752.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725.xml"/><Relationship Id="rId76" Type="http://schemas.openxmlformats.org/officeDocument/2006/relationships/image" Target="NULL"/><Relationship Id="rId97" Type="http://schemas.openxmlformats.org/officeDocument/2006/relationships/customXml" Target="../ink/ink17746.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7760.xml"/><Relationship Id="rId7" Type="http://schemas.openxmlformats.org/officeDocument/2006/relationships/customXml" Target="../ink/ink17701.xml"/><Relationship Id="rId71" Type="http://schemas.openxmlformats.org/officeDocument/2006/relationships/customXml" Target="../ink/ink17733.xml"/><Relationship Id="rId9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712.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720.xml"/><Relationship Id="rId66" Type="http://schemas.openxmlformats.org/officeDocument/2006/relationships/image" Target="NULL"/><Relationship Id="rId87" Type="http://schemas.openxmlformats.org/officeDocument/2006/relationships/customXml" Target="../ink/ink17741.xml"/><Relationship Id="rId110" Type="http://schemas.openxmlformats.org/officeDocument/2006/relationships/image" Target="NULL"/><Relationship Id="rId115" Type="http://schemas.openxmlformats.org/officeDocument/2006/relationships/customXml" Target="../ink/ink17755.xml"/><Relationship Id="rId131" Type="http://schemas.openxmlformats.org/officeDocument/2006/relationships/customXml" Target="../ink/ink17763.xml"/><Relationship Id="rId61" Type="http://schemas.openxmlformats.org/officeDocument/2006/relationships/customXml" Target="../ink/ink17728.xml"/><Relationship Id="rId82" Type="http://schemas.openxmlformats.org/officeDocument/2006/relationships/image" Target="NULL"/><Relationship Id="rId19" Type="http://schemas.openxmlformats.org/officeDocument/2006/relationships/customXml" Target="../ink/ink17707.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715.xml"/><Relationship Id="rId56" Type="http://schemas.openxmlformats.org/officeDocument/2006/relationships/image" Target="NULL"/><Relationship Id="rId77" Type="http://schemas.openxmlformats.org/officeDocument/2006/relationships/customXml" Target="../ink/ink17736.xml"/><Relationship Id="rId100" Type="http://schemas.openxmlformats.org/officeDocument/2006/relationships/image" Target="NULL"/><Relationship Id="rId105" Type="http://schemas.openxmlformats.org/officeDocument/2006/relationships/customXml" Target="../ink/ink17750.xml"/><Relationship Id="rId126"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7723.xml"/><Relationship Id="rId72" Type="http://schemas.openxmlformats.org/officeDocument/2006/relationships/image" Target="NULL"/><Relationship Id="rId93" Type="http://schemas.openxmlformats.org/officeDocument/2006/relationships/customXml" Target="../ink/ink17744.xml"/><Relationship Id="rId98" Type="http://schemas.openxmlformats.org/officeDocument/2006/relationships/image" Target="NULL"/><Relationship Id="rId121" Type="http://schemas.openxmlformats.org/officeDocument/2006/relationships/customXml" Target="../ink/ink17758.xml"/><Relationship Id="rId3" Type="http://schemas.openxmlformats.org/officeDocument/2006/relationships/customXml" Target="../ink/ink17699.xml"/><Relationship Id="rId25" Type="http://schemas.openxmlformats.org/officeDocument/2006/relationships/customXml" Target="../ink/ink17710.xml"/><Relationship Id="rId46" Type="http://schemas.openxmlformats.org/officeDocument/2006/relationships/image" Target="NULL"/><Relationship Id="rId67" Type="http://schemas.openxmlformats.org/officeDocument/2006/relationships/customXml" Target="../ink/ink17731.xml"/><Relationship Id="rId116"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718.xml"/><Relationship Id="rId62" Type="http://schemas.openxmlformats.org/officeDocument/2006/relationships/image" Target="NULL"/><Relationship Id="rId83" Type="http://schemas.openxmlformats.org/officeDocument/2006/relationships/customXml" Target="../ink/ink17739.xml"/><Relationship Id="rId88" Type="http://schemas.openxmlformats.org/officeDocument/2006/relationships/image" Target="NULL"/><Relationship Id="rId111" Type="http://schemas.openxmlformats.org/officeDocument/2006/relationships/customXml" Target="../ink/ink17753.xml"/><Relationship Id="rId132" Type="http://schemas.openxmlformats.org/officeDocument/2006/relationships/image" Target="NULL"/><Relationship Id="rId15" Type="http://schemas.openxmlformats.org/officeDocument/2006/relationships/customXml" Target="../ink/ink17705.xml"/><Relationship Id="rId36" Type="http://schemas.openxmlformats.org/officeDocument/2006/relationships/image" Target="NULL"/><Relationship Id="rId57" Type="http://schemas.openxmlformats.org/officeDocument/2006/relationships/customXml" Target="../ink/ink17726.xml"/><Relationship Id="rId106" Type="http://schemas.openxmlformats.org/officeDocument/2006/relationships/image" Target="NULL"/><Relationship Id="rId127" Type="http://schemas.openxmlformats.org/officeDocument/2006/relationships/customXml" Target="../ink/ink17761.xml"/><Relationship Id="rId10" Type="http://schemas.openxmlformats.org/officeDocument/2006/relationships/image" Target="NULL"/><Relationship Id="rId31" Type="http://schemas.openxmlformats.org/officeDocument/2006/relationships/customXml" Target="../ink/ink17713.xml"/><Relationship Id="rId52" Type="http://schemas.openxmlformats.org/officeDocument/2006/relationships/image" Target="NULL"/><Relationship Id="rId73" Type="http://schemas.openxmlformats.org/officeDocument/2006/relationships/customXml" Target="../ink/ink17734.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747.xml"/><Relationship Id="rId101" Type="http://schemas.openxmlformats.org/officeDocument/2006/relationships/customXml" Target="../ink/ink17748.xml"/><Relationship Id="rId122"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7702.xml"/><Relationship Id="rId26" Type="http://schemas.openxmlformats.org/officeDocument/2006/relationships/image" Target="NULL"/></Relationships>
</file>

<file path=ppt/slides/_rels/slide415.xml.rels><?xml version="1.0" encoding="UTF-8" standalone="yes"?>
<Relationships xmlns="http://schemas.openxmlformats.org/package/2006/relationships"><Relationship Id="rId117" Type="http://schemas.openxmlformats.org/officeDocument/2006/relationships/customXml" Target="../ink/ink17821.xml"/><Relationship Id="rId21" Type="http://schemas.openxmlformats.org/officeDocument/2006/relationships/customXml" Target="../ink/ink17773.xml"/><Relationship Id="rId42" Type="http://schemas.openxmlformats.org/officeDocument/2006/relationships/image" Target="NULL"/><Relationship Id="rId63" Type="http://schemas.openxmlformats.org/officeDocument/2006/relationships/customXml" Target="../ink/ink17794.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7842.xml"/><Relationship Id="rId107" Type="http://schemas.openxmlformats.org/officeDocument/2006/relationships/customXml" Target="../ink/ink17816.xml"/><Relationship Id="rId11" Type="http://schemas.openxmlformats.org/officeDocument/2006/relationships/customXml" Target="../ink/ink17768.xml"/><Relationship Id="rId32" Type="http://schemas.openxmlformats.org/officeDocument/2006/relationships/image" Target="NULL"/><Relationship Id="rId53" Type="http://schemas.openxmlformats.org/officeDocument/2006/relationships/customXml" Target="../ink/ink17789.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7837.xml"/><Relationship Id="rId5" Type="http://schemas.openxmlformats.org/officeDocument/2006/relationships/customXml" Target="../ink/ink17765.xml"/><Relationship Id="rId95" Type="http://schemas.openxmlformats.org/officeDocument/2006/relationships/customXml" Target="../ink/ink17810.xml"/><Relationship Id="rId160"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7784.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7832.xml"/><Relationship Id="rId85" Type="http://schemas.openxmlformats.org/officeDocument/2006/relationships/customXml" Target="../ink/ink17805.xml"/><Relationship Id="rId150" Type="http://schemas.openxmlformats.org/officeDocument/2006/relationships/image" Target="NULL"/><Relationship Id="rId12" Type="http://schemas.openxmlformats.org/officeDocument/2006/relationships/image" Target="NULL"/><Relationship Id="rId17" Type="http://schemas.openxmlformats.org/officeDocument/2006/relationships/customXml" Target="../ink/ink17771.xml"/><Relationship Id="rId33" Type="http://schemas.openxmlformats.org/officeDocument/2006/relationships/customXml" Target="../ink/ink17779.xml"/><Relationship Id="rId38" Type="http://schemas.openxmlformats.org/officeDocument/2006/relationships/image" Target="NULL"/><Relationship Id="rId59" Type="http://schemas.openxmlformats.org/officeDocument/2006/relationships/customXml" Target="../ink/ink17792.xml"/><Relationship Id="rId103" Type="http://schemas.openxmlformats.org/officeDocument/2006/relationships/customXml" Target="../ink/ink17814.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7827.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800.xml"/><Relationship Id="rId91" Type="http://schemas.openxmlformats.org/officeDocument/2006/relationships/customXml" Target="../ink/ink17808.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17835.xml"/><Relationship Id="rId161" Type="http://schemas.openxmlformats.org/officeDocument/2006/relationships/customXml" Target="../ink/ink17843.xml"/><Relationship Id="rId16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7774.xml"/><Relationship Id="rId28" Type="http://schemas.openxmlformats.org/officeDocument/2006/relationships/image" Target="NULL"/><Relationship Id="rId49" Type="http://schemas.openxmlformats.org/officeDocument/2006/relationships/customXml" Target="../ink/ink17787.xml"/><Relationship Id="rId114" Type="http://schemas.openxmlformats.org/officeDocument/2006/relationships/image" Target="NULL"/><Relationship Id="rId119" Type="http://schemas.openxmlformats.org/officeDocument/2006/relationships/customXml" Target="../ink/ink17822.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795.xml"/><Relationship Id="rId81" Type="http://schemas.openxmlformats.org/officeDocument/2006/relationships/customXml" Target="../ink/ink17803.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7830.xml"/><Relationship Id="rId151" Type="http://schemas.openxmlformats.org/officeDocument/2006/relationships/customXml" Target="../ink/ink17838.xml"/><Relationship Id="rId156" Type="http://schemas.openxmlformats.org/officeDocument/2006/relationships/image" Target="NULL"/><Relationship Id="rId13" Type="http://schemas.openxmlformats.org/officeDocument/2006/relationships/customXml" Target="../ink/ink17769.xml"/><Relationship Id="rId18" Type="http://schemas.openxmlformats.org/officeDocument/2006/relationships/image" Target="NULL"/><Relationship Id="rId39" Type="http://schemas.openxmlformats.org/officeDocument/2006/relationships/customXml" Target="../ink/ink17782.xml"/><Relationship Id="rId109" Type="http://schemas.openxmlformats.org/officeDocument/2006/relationships/customXml" Target="../ink/ink17817.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790.xml"/><Relationship Id="rId76" Type="http://schemas.openxmlformats.org/officeDocument/2006/relationships/image" Target="NULL"/><Relationship Id="rId97" Type="http://schemas.openxmlformats.org/officeDocument/2006/relationships/customXml" Target="../ink/ink17811.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7825.xml"/><Relationship Id="rId141" Type="http://schemas.openxmlformats.org/officeDocument/2006/relationships/customXml" Target="../ink/ink17833.xml"/><Relationship Id="rId146" Type="http://schemas.openxmlformats.org/officeDocument/2006/relationships/image" Target="NULL"/><Relationship Id="rId167" Type="http://schemas.openxmlformats.org/officeDocument/2006/relationships/customXml" Target="../ink/ink17846.xml"/><Relationship Id="rId7" Type="http://schemas.openxmlformats.org/officeDocument/2006/relationships/customXml" Target="../ink/ink17766.xml"/><Relationship Id="rId71" Type="http://schemas.openxmlformats.org/officeDocument/2006/relationships/customXml" Target="../ink/ink17798.xml"/><Relationship Id="rId92" Type="http://schemas.openxmlformats.org/officeDocument/2006/relationships/image" Target="NULL"/><Relationship Id="rId16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777.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785.xml"/><Relationship Id="rId66" Type="http://schemas.openxmlformats.org/officeDocument/2006/relationships/image" Target="NULL"/><Relationship Id="rId87" Type="http://schemas.openxmlformats.org/officeDocument/2006/relationships/customXml" Target="../ink/ink17806.xml"/><Relationship Id="rId110" Type="http://schemas.openxmlformats.org/officeDocument/2006/relationships/image" Target="NULL"/><Relationship Id="rId115" Type="http://schemas.openxmlformats.org/officeDocument/2006/relationships/customXml" Target="../ink/ink17820.xml"/><Relationship Id="rId131" Type="http://schemas.openxmlformats.org/officeDocument/2006/relationships/customXml" Target="../ink/ink17828.xml"/><Relationship Id="rId136" Type="http://schemas.openxmlformats.org/officeDocument/2006/relationships/image" Target="NULL"/><Relationship Id="rId157" Type="http://schemas.openxmlformats.org/officeDocument/2006/relationships/customXml" Target="../ink/ink17841.xml"/><Relationship Id="rId61" Type="http://schemas.openxmlformats.org/officeDocument/2006/relationships/customXml" Target="../ink/ink17793.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17772.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780.xml"/><Relationship Id="rId56" Type="http://schemas.openxmlformats.org/officeDocument/2006/relationships/image" Target="NULL"/><Relationship Id="rId77" Type="http://schemas.openxmlformats.org/officeDocument/2006/relationships/customXml" Target="../ink/ink17801.xml"/><Relationship Id="rId100" Type="http://schemas.openxmlformats.org/officeDocument/2006/relationships/image" Target="NULL"/><Relationship Id="rId105" Type="http://schemas.openxmlformats.org/officeDocument/2006/relationships/customXml" Target="../ink/ink17815.xml"/><Relationship Id="rId126" Type="http://schemas.openxmlformats.org/officeDocument/2006/relationships/image" Target="NULL"/><Relationship Id="rId147" Type="http://schemas.openxmlformats.org/officeDocument/2006/relationships/customXml" Target="../ink/ink17836.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7788.xml"/><Relationship Id="rId72" Type="http://schemas.openxmlformats.org/officeDocument/2006/relationships/image" Target="NULL"/><Relationship Id="rId93" Type="http://schemas.openxmlformats.org/officeDocument/2006/relationships/customXml" Target="../ink/ink17809.xml"/><Relationship Id="rId98" Type="http://schemas.openxmlformats.org/officeDocument/2006/relationships/image" Target="NULL"/><Relationship Id="rId121" Type="http://schemas.openxmlformats.org/officeDocument/2006/relationships/customXml" Target="../ink/ink17823.xml"/><Relationship Id="rId142" Type="http://schemas.openxmlformats.org/officeDocument/2006/relationships/image" Target="NULL"/><Relationship Id="rId163" Type="http://schemas.openxmlformats.org/officeDocument/2006/relationships/customXml" Target="../ink/ink17844.xml"/><Relationship Id="rId3" Type="http://schemas.openxmlformats.org/officeDocument/2006/relationships/customXml" Target="../ink/ink17764.xml"/><Relationship Id="rId25" Type="http://schemas.openxmlformats.org/officeDocument/2006/relationships/customXml" Target="../ink/ink17775.xml"/><Relationship Id="rId46" Type="http://schemas.openxmlformats.org/officeDocument/2006/relationships/image" Target="NULL"/><Relationship Id="rId67" Type="http://schemas.openxmlformats.org/officeDocument/2006/relationships/customXml" Target="../ink/ink17796.xml"/><Relationship Id="rId116" Type="http://schemas.openxmlformats.org/officeDocument/2006/relationships/image" Target="NULL"/><Relationship Id="rId137" Type="http://schemas.openxmlformats.org/officeDocument/2006/relationships/customXml" Target="../ink/ink17831.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783.xml"/><Relationship Id="rId62" Type="http://schemas.openxmlformats.org/officeDocument/2006/relationships/image" Target="NULL"/><Relationship Id="rId83" Type="http://schemas.openxmlformats.org/officeDocument/2006/relationships/customXml" Target="../ink/ink17804.xml"/><Relationship Id="rId88" Type="http://schemas.openxmlformats.org/officeDocument/2006/relationships/image" Target="NULL"/><Relationship Id="rId111" Type="http://schemas.openxmlformats.org/officeDocument/2006/relationships/customXml" Target="../ink/ink17818.xml"/><Relationship Id="rId132" Type="http://schemas.openxmlformats.org/officeDocument/2006/relationships/image" Target="NULL"/><Relationship Id="rId153" Type="http://schemas.openxmlformats.org/officeDocument/2006/relationships/customXml" Target="../ink/ink17839.xml"/><Relationship Id="rId15" Type="http://schemas.openxmlformats.org/officeDocument/2006/relationships/customXml" Target="../ink/ink17770.xml"/><Relationship Id="rId36" Type="http://schemas.openxmlformats.org/officeDocument/2006/relationships/image" Target="NULL"/><Relationship Id="rId57" Type="http://schemas.openxmlformats.org/officeDocument/2006/relationships/customXml" Target="../ink/ink17791.xml"/><Relationship Id="rId106" Type="http://schemas.openxmlformats.org/officeDocument/2006/relationships/image" Target="NULL"/><Relationship Id="rId127" Type="http://schemas.openxmlformats.org/officeDocument/2006/relationships/customXml" Target="../ink/ink17826.xml"/><Relationship Id="rId10" Type="http://schemas.openxmlformats.org/officeDocument/2006/relationships/image" Target="NULL"/><Relationship Id="rId31" Type="http://schemas.openxmlformats.org/officeDocument/2006/relationships/customXml" Target="../ink/ink17778.xml"/><Relationship Id="rId52" Type="http://schemas.openxmlformats.org/officeDocument/2006/relationships/image" Target="NULL"/><Relationship Id="rId73" Type="http://schemas.openxmlformats.org/officeDocument/2006/relationships/customXml" Target="../ink/ink17799.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812.xml"/><Relationship Id="rId101" Type="http://schemas.openxmlformats.org/officeDocument/2006/relationships/customXml" Target="../ink/ink17813.xml"/><Relationship Id="rId122" Type="http://schemas.openxmlformats.org/officeDocument/2006/relationships/image" Target="NULL"/><Relationship Id="rId143" Type="http://schemas.openxmlformats.org/officeDocument/2006/relationships/customXml" Target="../ink/ink17834.xml"/><Relationship Id="rId148" Type="http://schemas.openxmlformats.org/officeDocument/2006/relationships/image" Target="NULL"/><Relationship Id="rId164"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7767.xml"/><Relationship Id="rId26" Type="http://schemas.openxmlformats.org/officeDocument/2006/relationships/image" Target="NULL"/><Relationship Id="rId47" Type="http://schemas.openxmlformats.org/officeDocument/2006/relationships/customXml" Target="../ink/ink17786.xml"/><Relationship Id="rId68" Type="http://schemas.openxmlformats.org/officeDocument/2006/relationships/image" Target="NULL"/><Relationship Id="rId89" Type="http://schemas.openxmlformats.org/officeDocument/2006/relationships/customXml" Target="../ink/ink17807.xml"/><Relationship Id="rId112" Type="http://schemas.openxmlformats.org/officeDocument/2006/relationships/image" Target="NULL"/><Relationship Id="rId133" Type="http://schemas.openxmlformats.org/officeDocument/2006/relationships/customXml" Target="../ink/ink17829.xml"/><Relationship Id="rId154"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7781.xml"/><Relationship Id="rId58" Type="http://schemas.openxmlformats.org/officeDocument/2006/relationships/image" Target="NULL"/><Relationship Id="rId79" Type="http://schemas.openxmlformats.org/officeDocument/2006/relationships/customXml" Target="../ink/ink17802.xml"/><Relationship Id="rId102" Type="http://schemas.openxmlformats.org/officeDocument/2006/relationships/image" Target="NULL"/><Relationship Id="rId123" Type="http://schemas.openxmlformats.org/officeDocument/2006/relationships/customXml" Target="../ink/ink17824.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7845.xml"/><Relationship Id="rId27" Type="http://schemas.openxmlformats.org/officeDocument/2006/relationships/customXml" Target="../ink/ink17776.xml"/><Relationship Id="rId48" Type="http://schemas.openxmlformats.org/officeDocument/2006/relationships/image" Target="NULL"/><Relationship Id="rId69" Type="http://schemas.openxmlformats.org/officeDocument/2006/relationships/customXml" Target="../ink/ink17797.xml"/><Relationship Id="rId113" Type="http://schemas.openxmlformats.org/officeDocument/2006/relationships/customXml" Target="../ink/ink17819.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7840.xml"/></Relationships>
</file>

<file path=ppt/slides/_rels/slide416.xml.rels><?xml version="1.0" encoding="UTF-8" standalone="yes"?>
<Relationships xmlns="http://schemas.openxmlformats.org/package/2006/relationships"><Relationship Id="rId117" Type="http://schemas.openxmlformats.org/officeDocument/2006/relationships/customXml" Target="../ink/ink17904.xml"/><Relationship Id="rId21" Type="http://schemas.openxmlformats.org/officeDocument/2006/relationships/customXml" Target="../ink/ink17856.xml"/><Relationship Id="rId42" Type="http://schemas.openxmlformats.org/officeDocument/2006/relationships/image" Target="NULL"/><Relationship Id="rId63" Type="http://schemas.openxmlformats.org/officeDocument/2006/relationships/customXml" Target="../ink/ink17877.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7925.xml"/><Relationship Id="rId107" Type="http://schemas.openxmlformats.org/officeDocument/2006/relationships/customXml" Target="../ink/ink17899.xml"/><Relationship Id="rId11" Type="http://schemas.openxmlformats.org/officeDocument/2006/relationships/customXml" Target="../ink/ink17851.xml"/><Relationship Id="rId32" Type="http://schemas.openxmlformats.org/officeDocument/2006/relationships/image" Target="NULL"/><Relationship Id="rId53" Type="http://schemas.openxmlformats.org/officeDocument/2006/relationships/customXml" Target="../ink/ink17872.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7920.xml"/><Relationship Id="rId5" Type="http://schemas.openxmlformats.org/officeDocument/2006/relationships/customXml" Target="../ink/ink17848.xml"/><Relationship Id="rId95" Type="http://schemas.openxmlformats.org/officeDocument/2006/relationships/customXml" Target="../ink/ink17893.xml"/><Relationship Id="rId160"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7867.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7915.xml"/><Relationship Id="rId85" Type="http://schemas.openxmlformats.org/officeDocument/2006/relationships/customXml" Target="../ink/ink17888.xml"/><Relationship Id="rId150" Type="http://schemas.openxmlformats.org/officeDocument/2006/relationships/image" Target="NULL"/><Relationship Id="rId12" Type="http://schemas.openxmlformats.org/officeDocument/2006/relationships/image" Target="NULL"/><Relationship Id="rId17" Type="http://schemas.openxmlformats.org/officeDocument/2006/relationships/customXml" Target="../ink/ink17854.xml"/><Relationship Id="rId33" Type="http://schemas.openxmlformats.org/officeDocument/2006/relationships/customXml" Target="../ink/ink17862.xml"/><Relationship Id="rId38" Type="http://schemas.openxmlformats.org/officeDocument/2006/relationships/image" Target="NULL"/><Relationship Id="rId59" Type="http://schemas.openxmlformats.org/officeDocument/2006/relationships/customXml" Target="../ink/ink17875.xml"/><Relationship Id="rId103" Type="http://schemas.openxmlformats.org/officeDocument/2006/relationships/customXml" Target="../ink/ink17897.xml"/><Relationship Id="rId108" Type="http://schemas.openxmlformats.org/officeDocument/2006/relationships/image" Target="NULL"/><Relationship Id="rId124" Type="http://schemas.openxmlformats.org/officeDocument/2006/relationships/image" Target="NULL"/><Relationship Id="rId129" Type="http://schemas.openxmlformats.org/officeDocument/2006/relationships/customXml" Target="../ink/ink17910.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883.xml"/><Relationship Id="rId91" Type="http://schemas.openxmlformats.org/officeDocument/2006/relationships/customXml" Target="../ink/ink17891.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17918.xml"/><Relationship Id="rId161" Type="http://schemas.openxmlformats.org/officeDocument/2006/relationships/customXml" Target="../ink/ink17926.xml"/><Relationship Id="rId16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7857.xml"/><Relationship Id="rId28" Type="http://schemas.openxmlformats.org/officeDocument/2006/relationships/image" Target="NULL"/><Relationship Id="rId49" Type="http://schemas.openxmlformats.org/officeDocument/2006/relationships/customXml" Target="../ink/ink17870.xml"/><Relationship Id="rId114" Type="http://schemas.openxmlformats.org/officeDocument/2006/relationships/image" Target="NULL"/><Relationship Id="rId119" Type="http://schemas.openxmlformats.org/officeDocument/2006/relationships/customXml" Target="../ink/ink17905.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878.xml"/><Relationship Id="rId81" Type="http://schemas.openxmlformats.org/officeDocument/2006/relationships/customXml" Target="../ink/ink17886.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7913.xml"/><Relationship Id="rId151" Type="http://schemas.openxmlformats.org/officeDocument/2006/relationships/customXml" Target="../ink/ink17921.xml"/><Relationship Id="rId156" Type="http://schemas.openxmlformats.org/officeDocument/2006/relationships/image" Target="NULL"/><Relationship Id="rId13" Type="http://schemas.openxmlformats.org/officeDocument/2006/relationships/customXml" Target="../ink/ink17852.xml"/><Relationship Id="rId18" Type="http://schemas.openxmlformats.org/officeDocument/2006/relationships/image" Target="NULL"/><Relationship Id="rId39" Type="http://schemas.openxmlformats.org/officeDocument/2006/relationships/customXml" Target="../ink/ink17865.xml"/><Relationship Id="rId109" Type="http://schemas.openxmlformats.org/officeDocument/2006/relationships/customXml" Target="../ink/ink17900.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873.xml"/><Relationship Id="rId76" Type="http://schemas.openxmlformats.org/officeDocument/2006/relationships/image" Target="NULL"/><Relationship Id="rId97" Type="http://schemas.openxmlformats.org/officeDocument/2006/relationships/customXml" Target="../ink/ink17894.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7908.xml"/><Relationship Id="rId141" Type="http://schemas.openxmlformats.org/officeDocument/2006/relationships/customXml" Target="../ink/ink17916.xml"/><Relationship Id="rId146" Type="http://schemas.openxmlformats.org/officeDocument/2006/relationships/image" Target="NULL"/><Relationship Id="rId167" Type="http://schemas.openxmlformats.org/officeDocument/2006/relationships/customXml" Target="../ink/ink17929.xml"/><Relationship Id="rId7" Type="http://schemas.openxmlformats.org/officeDocument/2006/relationships/customXml" Target="../ink/ink17849.xml"/><Relationship Id="rId71" Type="http://schemas.openxmlformats.org/officeDocument/2006/relationships/customXml" Target="../ink/ink17881.xml"/><Relationship Id="rId92" Type="http://schemas.openxmlformats.org/officeDocument/2006/relationships/image" Target="NULL"/><Relationship Id="rId16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860.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868.xml"/><Relationship Id="rId66" Type="http://schemas.openxmlformats.org/officeDocument/2006/relationships/image" Target="NULL"/><Relationship Id="rId87" Type="http://schemas.openxmlformats.org/officeDocument/2006/relationships/customXml" Target="../ink/ink17889.xml"/><Relationship Id="rId110" Type="http://schemas.openxmlformats.org/officeDocument/2006/relationships/image" Target="NULL"/><Relationship Id="rId115" Type="http://schemas.openxmlformats.org/officeDocument/2006/relationships/customXml" Target="../ink/ink17903.xml"/><Relationship Id="rId131" Type="http://schemas.openxmlformats.org/officeDocument/2006/relationships/customXml" Target="../ink/ink17911.xml"/><Relationship Id="rId136" Type="http://schemas.openxmlformats.org/officeDocument/2006/relationships/image" Target="NULL"/><Relationship Id="rId157" Type="http://schemas.openxmlformats.org/officeDocument/2006/relationships/customXml" Target="../ink/ink17924.xml"/><Relationship Id="rId61" Type="http://schemas.openxmlformats.org/officeDocument/2006/relationships/customXml" Target="../ink/ink17876.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17855.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863.xml"/><Relationship Id="rId56" Type="http://schemas.openxmlformats.org/officeDocument/2006/relationships/image" Target="NULL"/><Relationship Id="rId77" Type="http://schemas.openxmlformats.org/officeDocument/2006/relationships/customXml" Target="../ink/ink17884.xml"/><Relationship Id="rId100" Type="http://schemas.openxmlformats.org/officeDocument/2006/relationships/image" Target="NULL"/><Relationship Id="rId105" Type="http://schemas.openxmlformats.org/officeDocument/2006/relationships/customXml" Target="../ink/ink17898.xml"/><Relationship Id="rId126" Type="http://schemas.openxmlformats.org/officeDocument/2006/relationships/image" Target="NULL"/><Relationship Id="rId147" Type="http://schemas.openxmlformats.org/officeDocument/2006/relationships/customXml" Target="../ink/ink17919.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7871.xml"/><Relationship Id="rId72" Type="http://schemas.openxmlformats.org/officeDocument/2006/relationships/image" Target="NULL"/><Relationship Id="rId93" Type="http://schemas.openxmlformats.org/officeDocument/2006/relationships/customXml" Target="../ink/ink17892.xml"/><Relationship Id="rId98" Type="http://schemas.openxmlformats.org/officeDocument/2006/relationships/image" Target="NULL"/><Relationship Id="rId121" Type="http://schemas.openxmlformats.org/officeDocument/2006/relationships/customXml" Target="../ink/ink17906.xml"/><Relationship Id="rId142" Type="http://schemas.openxmlformats.org/officeDocument/2006/relationships/image" Target="NULL"/><Relationship Id="rId163" Type="http://schemas.openxmlformats.org/officeDocument/2006/relationships/customXml" Target="../ink/ink17927.xml"/><Relationship Id="rId3" Type="http://schemas.openxmlformats.org/officeDocument/2006/relationships/customXml" Target="../ink/ink17847.xml"/><Relationship Id="rId25" Type="http://schemas.openxmlformats.org/officeDocument/2006/relationships/customXml" Target="../ink/ink17858.xml"/><Relationship Id="rId46" Type="http://schemas.openxmlformats.org/officeDocument/2006/relationships/image" Target="NULL"/><Relationship Id="rId67" Type="http://schemas.openxmlformats.org/officeDocument/2006/relationships/customXml" Target="../ink/ink17879.xml"/><Relationship Id="rId116" Type="http://schemas.openxmlformats.org/officeDocument/2006/relationships/image" Target="NULL"/><Relationship Id="rId137" Type="http://schemas.openxmlformats.org/officeDocument/2006/relationships/customXml" Target="../ink/ink17914.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866.xml"/><Relationship Id="rId62" Type="http://schemas.openxmlformats.org/officeDocument/2006/relationships/image" Target="NULL"/><Relationship Id="rId83" Type="http://schemas.openxmlformats.org/officeDocument/2006/relationships/customXml" Target="../ink/ink17887.xml"/><Relationship Id="rId88" Type="http://schemas.openxmlformats.org/officeDocument/2006/relationships/image" Target="NULL"/><Relationship Id="rId111" Type="http://schemas.openxmlformats.org/officeDocument/2006/relationships/customXml" Target="../ink/ink17901.xml"/><Relationship Id="rId132" Type="http://schemas.openxmlformats.org/officeDocument/2006/relationships/image" Target="NULL"/><Relationship Id="rId153" Type="http://schemas.openxmlformats.org/officeDocument/2006/relationships/customXml" Target="../ink/ink17922.xml"/><Relationship Id="rId15" Type="http://schemas.openxmlformats.org/officeDocument/2006/relationships/customXml" Target="../ink/ink17853.xml"/><Relationship Id="rId36" Type="http://schemas.openxmlformats.org/officeDocument/2006/relationships/image" Target="NULL"/><Relationship Id="rId57" Type="http://schemas.openxmlformats.org/officeDocument/2006/relationships/customXml" Target="../ink/ink17874.xml"/><Relationship Id="rId106" Type="http://schemas.openxmlformats.org/officeDocument/2006/relationships/image" Target="NULL"/><Relationship Id="rId127" Type="http://schemas.openxmlformats.org/officeDocument/2006/relationships/customXml" Target="../ink/ink17909.xml"/><Relationship Id="rId10" Type="http://schemas.openxmlformats.org/officeDocument/2006/relationships/image" Target="NULL"/><Relationship Id="rId31" Type="http://schemas.openxmlformats.org/officeDocument/2006/relationships/customXml" Target="../ink/ink17861.xml"/><Relationship Id="rId52" Type="http://schemas.openxmlformats.org/officeDocument/2006/relationships/image" Target="NULL"/><Relationship Id="rId73" Type="http://schemas.openxmlformats.org/officeDocument/2006/relationships/customXml" Target="../ink/ink17882.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895.xml"/><Relationship Id="rId101" Type="http://schemas.openxmlformats.org/officeDocument/2006/relationships/customXml" Target="../ink/ink17896.xml"/><Relationship Id="rId122" Type="http://schemas.openxmlformats.org/officeDocument/2006/relationships/image" Target="NULL"/><Relationship Id="rId143" Type="http://schemas.openxmlformats.org/officeDocument/2006/relationships/customXml" Target="../ink/ink17917.xml"/><Relationship Id="rId148" Type="http://schemas.openxmlformats.org/officeDocument/2006/relationships/image" Target="NULL"/><Relationship Id="rId164"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7850.xml"/><Relationship Id="rId26" Type="http://schemas.openxmlformats.org/officeDocument/2006/relationships/image" Target="NULL"/><Relationship Id="rId47" Type="http://schemas.openxmlformats.org/officeDocument/2006/relationships/customXml" Target="../ink/ink17869.xml"/><Relationship Id="rId68" Type="http://schemas.openxmlformats.org/officeDocument/2006/relationships/image" Target="NULL"/><Relationship Id="rId89" Type="http://schemas.openxmlformats.org/officeDocument/2006/relationships/customXml" Target="../ink/ink17890.xml"/><Relationship Id="rId112" Type="http://schemas.openxmlformats.org/officeDocument/2006/relationships/image" Target="NULL"/><Relationship Id="rId133" Type="http://schemas.openxmlformats.org/officeDocument/2006/relationships/customXml" Target="../ink/ink17912.xml"/><Relationship Id="rId154"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7864.xml"/><Relationship Id="rId58" Type="http://schemas.openxmlformats.org/officeDocument/2006/relationships/image" Target="NULL"/><Relationship Id="rId79" Type="http://schemas.openxmlformats.org/officeDocument/2006/relationships/customXml" Target="../ink/ink17885.xml"/><Relationship Id="rId102" Type="http://schemas.openxmlformats.org/officeDocument/2006/relationships/image" Target="NULL"/><Relationship Id="rId123" Type="http://schemas.openxmlformats.org/officeDocument/2006/relationships/customXml" Target="../ink/ink17907.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7928.xml"/><Relationship Id="rId27" Type="http://schemas.openxmlformats.org/officeDocument/2006/relationships/customXml" Target="../ink/ink17859.xml"/><Relationship Id="rId48" Type="http://schemas.openxmlformats.org/officeDocument/2006/relationships/image" Target="NULL"/><Relationship Id="rId69" Type="http://schemas.openxmlformats.org/officeDocument/2006/relationships/customXml" Target="../ink/ink17880.xml"/><Relationship Id="rId113" Type="http://schemas.openxmlformats.org/officeDocument/2006/relationships/customXml" Target="../ink/ink17902.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7923.xml"/></Relationships>
</file>

<file path=ppt/slides/_rels/slide417.xml.rels><?xml version="1.0" encoding="UTF-8" standalone="yes"?>
<Relationships xmlns="http://schemas.openxmlformats.org/package/2006/relationships"><Relationship Id="rId117" Type="http://schemas.openxmlformats.org/officeDocument/2006/relationships/customXml" Target="../ink/ink17987.xml"/><Relationship Id="rId21" Type="http://schemas.openxmlformats.org/officeDocument/2006/relationships/customXml" Target="../ink/ink17939.xml"/><Relationship Id="rId42" Type="http://schemas.openxmlformats.org/officeDocument/2006/relationships/image" Target="NULL"/><Relationship Id="rId63" Type="http://schemas.openxmlformats.org/officeDocument/2006/relationships/customXml" Target="../ink/ink17960.xml"/><Relationship Id="rId84" Type="http://schemas.openxmlformats.org/officeDocument/2006/relationships/image" Target="NULL"/><Relationship Id="rId138" Type="http://schemas.openxmlformats.org/officeDocument/2006/relationships/image" Target="NULL"/><Relationship Id="rId159" Type="http://schemas.openxmlformats.org/officeDocument/2006/relationships/customXml" Target="../ink/ink18008.xml"/><Relationship Id="rId107" Type="http://schemas.openxmlformats.org/officeDocument/2006/relationships/customXml" Target="../ink/ink17982.xml"/><Relationship Id="rId11" Type="http://schemas.openxmlformats.org/officeDocument/2006/relationships/customXml" Target="../ink/ink17934.xml"/><Relationship Id="rId32" Type="http://schemas.openxmlformats.org/officeDocument/2006/relationships/image" Target="NULL"/><Relationship Id="rId53" Type="http://schemas.openxmlformats.org/officeDocument/2006/relationships/customXml" Target="../ink/ink17955.xml"/><Relationship Id="rId74" Type="http://schemas.openxmlformats.org/officeDocument/2006/relationships/image" Target="NULL"/><Relationship Id="rId128" Type="http://schemas.openxmlformats.org/officeDocument/2006/relationships/image" Target="NULL"/><Relationship Id="rId149" Type="http://schemas.openxmlformats.org/officeDocument/2006/relationships/customXml" Target="../ink/ink18003.xml"/><Relationship Id="rId5" Type="http://schemas.openxmlformats.org/officeDocument/2006/relationships/customXml" Target="../ink/ink17931.xml"/><Relationship Id="rId95" Type="http://schemas.openxmlformats.org/officeDocument/2006/relationships/customXml" Target="../ink/ink17976.xml"/><Relationship Id="rId160"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17950.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17998.xml"/><Relationship Id="rId85" Type="http://schemas.openxmlformats.org/officeDocument/2006/relationships/customXml" Target="../ink/ink17971.xml"/><Relationship Id="rId150" Type="http://schemas.openxmlformats.org/officeDocument/2006/relationships/image" Target="NULL"/><Relationship Id="rId12" Type="http://schemas.openxmlformats.org/officeDocument/2006/relationships/image" Target="NULL"/><Relationship Id="rId33" Type="http://schemas.openxmlformats.org/officeDocument/2006/relationships/customXml" Target="../ink/ink17945.xml"/><Relationship Id="rId108" Type="http://schemas.openxmlformats.org/officeDocument/2006/relationships/image" Target="NULL"/><Relationship Id="rId129" Type="http://schemas.openxmlformats.org/officeDocument/2006/relationships/customXml" Target="../ink/ink17993.xml"/><Relationship Id="rId54"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7966.xml"/><Relationship Id="rId91" Type="http://schemas.openxmlformats.org/officeDocument/2006/relationships/customXml" Target="../ink/ink17974.xml"/><Relationship Id="rId96" Type="http://schemas.openxmlformats.org/officeDocument/2006/relationships/image" Target="NULL"/><Relationship Id="rId140" Type="http://schemas.openxmlformats.org/officeDocument/2006/relationships/image" Target="NULL"/><Relationship Id="rId145" Type="http://schemas.openxmlformats.org/officeDocument/2006/relationships/customXml" Target="../ink/ink18001.xml"/><Relationship Id="rId161" Type="http://schemas.openxmlformats.org/officeDocument/2006/relationships/customXml" Target="../ink/ink18009.xml"/><Relationship Id="rId166"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image" Target="NULL"/><Relationship Id="rId23" Type="http://schemas.openxmlformats.org/officeDocument/2006/relationships/customXml" Target="../ink/ink17940.xml"/><Relationship Id="rId28" Type="http://schemas.openxmlformats.org/officeDocument/2006/relationships/image" Target="NULL"/><Relationship Id="rId49" Type="http://schemas.openxmlformats.org/officeDocument/2006/relationships/customXml" Target="../ink/ink17953.xml"/><Relationship Id="rId114" Type="http://schemas.openxmlformats.org/officeDocument/2006/relationships/image" Target="NULL"/><Relationship Id="rId119" Type="http://schemas.openxmlformats.org/officeDocument/2006/relationships/customXml" Target="../ink/ink17988.xml"/><Relationship Id="rId44"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7961.xml"/><Relationship Id="rId81" Type="http://schemas.openxmlformats.org/officeDocument/2006/relationships/customXml" Target="../ink/ink17969.xml"/><Relationship Id="rId86" Type="http://schemas.openxmlformats.org/officeDocument/2006/relationships/image" Target="NULL"/><Relationship Id="rId130" Type="http://schemas.openxmlformats.org/officeDocument/2006/relationships/image" Target="NULL"/><Relationship Id="rId135" Type="http://schemas.openxmlformats.org/officeDocument/2006/relationships/customXml" Target="../ink/ink17996.xml"/><Relationship Id="rId151" Type="http://schemas.openxmlformats.org/officeDocument/2006/relationships/customXml" Target="../ink/ink18004.xml"/><Relationship Id="rId156" Type="http://schemas.openxmlformats.org/officeDocument/2006/relationships/image" Target="NULL"/><Relationship Id="rId13" Type="http://schemas.openxmlformats.org/officeDocument/2006/relationships/customXml" Target="../ink/ink17935.xml"/><Relationship Id="rId18" Type="http://schemas.openxmlformats.org/officeDocument/2006/relationships/image" Target="NULL"/><Relationship Id="rId39" Type="http://schemas.openxmlformats.org/officeDocument/2006/relationships/customXml" Target="../ink/ink17948.xml"/><Relationship Id="rId109" Type="http://schemas.openxmlformats.org/officeDocument/2006/relationships/customXml" Target="../ink/ink17983.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7956.xml"/><Relationship Id="rId76" Type="http://schemas.openxmlformats.org/officeDocument/2006/relationships/image" Target="NULL"/><Relationship Id="rId97" Type="http://schemas.openxmlformats.org/officeDocument/2006/relationships/customXml" Target="../ink/ink17977.xml"/><Relationship Id="rId104" Type="http://schemas.openxmlformats.org/officeDocument/2006/relationships/image" Target="NULL"/><Relationship Id="rId120" Type="http://schemas.openxmlformats.org/officeDocument/2006/relationships/image" Target="NULL"/><Relationship Id="rId125" Type="http://schemas.openxmlformats.org/officeDocument/2006/relationships/customXml" Target="../ink/ink17991.xml"/><Relationship Id="rId141" Type="http://schemas.openxmlformats.org/officeDocument/2006/relationships/customXml" Target="../ink/ink17999.xml"/><Relationship Id="rId146" Type="http://schemas.openxmlformats.org/officeDocument/2006/relationships/image" Target="NULL"/><Relationship Id="rId167" Type="http://schemas.openxmlformats.org/officeDocument/2006/relationships/customXml" Target="../ink/ink18012.xml"/><Relationship Id="rId7" Type="http://schemas.openxmlformats.org/officeDocument/2006/relationships/customXml" Target="../ink/ink17932.xml"/><Relationship Id="rId71" Type="http://schemas.openxmlformats.org/officeDocument/2006/relationships/customXml" Target="../ink/ink17964.xml"/><Relationship Id="rId92" Type="http://schemas.openxmlformats.org/officeDocument/2006/relationships/image" Target="NULL"/><Relationship Id="rId162" Type="http://schemas.openxmlformats.org/officeDocument/2006/relationships/image" Target="NULL"/><Relationship Id="rId2" Type="http://schemas.openxmlformats.org/officeDocument/2006/relationships/image" Target="NULL"/><Relationship Id="rId29" Type="http://schemas.openxmlformats.org/officeDocument/2006/relationships/customXml" Target="../ink/ink17943.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7951.xml"/><Relationship Id="rId66" Type="http://schemas.openxmlformats.org/officeDocument/2006/relationships/image" Target="NULL"/><Relationship Id="rId87" Type="http://schemas.openxmlformats.org/officeDocument/2006/relationships/customXml" Target="../ink/ink17972.xml"/><Relationship Id="rId110" Type="http://schemas.openxmlformats.org/officeDocument/2006/relationships/image" Target="NULL"/><Relationship Id="rId115" Type="http://schemas.openxmlformats.org/officeDocument/2006/relationships/customXml" Target="../ink/ink17986.xml"/><Relationship Id="rId131" Type="http://schemas.openxmlformats.org/officeDocument/2006/relationships/customXml" Target="../ink/ink17994.xml"/><Relationship Id="rId136" Type="http://schemas.openxmlformats.org/officeDocument/2006/relationships/image" Target="NULL"/><Relationship Id="rId157" Type="http://schemas.openxmlformats.org/officeDocument/2006/relationships/customXml" Target="../ink/ink18007.xml"/><Relationship Id="rId61" Type="http://schemas.openxmlformats.org/officeDocument/2006/relationships/customXml" Target="../ink/ink17959.xml"/><Relationship Id="rId82" Type="http://schemas.openxmlformats.org/officeDocument/2006/relationships/image" Target="NULL"/><Relationship Id="rId152" Type="http://schemas.openxmlformats.org/officeDocument/2006/relationships/image" Target="NULL"/><Relationship Id="rId19" Type="http://schemas.openxmlformats.org/officeDocument/2006/relationships/customXml" Target="../ink/ink17938.xml"/><Relationship Id="rId14" Type="http://schemas.openxmlformats.org/officeDocument/2006/relationships/image" Target="NULL"/><Relationship Id="rId30" Type="http://schemas.openxmlformats.org/officeDocument/2006/relationships/image" Target="NULL"/><Relationship Id="rId35" Type="http://schemas.openxmlformats.org/officeDocument/2006/relationships/customXml" Target="../ink/ink17946.xml"/><Relationship Id="rId56" Type="http://schemas.openxmlformats.org/officeDocument/2006/relationships/image" Target="NULL"/><Relationship Id="rId77" Type="http://schemas.openxmlformats.org/officeDocument/2006/relationships/customXml" Target="../ink/ink17967.xml"/><Relationship Id="rId100" Type="http://schemas.openxmlformats.org/officeDocument/2006/relationships/image" Target="NULL"/><Relationship Id="rId105" Type="http://schemas.openxmlformats.org/officeDocument/2006/relationships/customXml" Target="../ink/ink17981.xml"/><Relationship Id="rId126" Type="http://schemas.openxmlformats.org/officeDocument/2006/relationships/image" Target="NULL"/><Relationship Id="rId147" Type="http://schemas.openxmlformats.org/officeDocument/2006/relationships/customXml" Target="../ink/ink18002.xml"/><Relationship Id="rId168" Type="http://schemas.openxmlformats.org/officeDocument/2006/relationships/image" Target="NULL"/><Relationship Id="rId8" Type="http://schemas.openxmlformats.org/officeDocument/2006/relationships/image" Target="NULL"/><Relationship Id="rId51" Type="http://schemas.openxmlformats.org/officeDocument/2006/relationships/customXml" Target="../ink/ink17954.xml"/><Relationship Id="rId72" Type="http://schemas.openxmlformats.org/officeDocument/2006/relationships/image" Target="NULL"/><Relationship Id="rId93" Type="http://schemas.openxmlformats.org/officeDocument/2006/relationships/customXml" Target="../ink/ink17975.xml"/><Relationship Id="rId98" Type="http://schemas.openxmlformats.org/officeDocument/2006/relationships/image" Target="NULL"/><Relationship Id="rId121" Type="http://schemas.openxmlformats.org/officeDocument/2006/relationships/customXml" Target="../ink/ink17989.xml"/><Relationship Id="rId142" Type="http://schemas.openxmlformats.org/officeDocument/2006/relationships/image" Target="NULL"/><Relationship Id="rId163" Type="http://schemas.openxmlformats.org/officeDocument/2006/relationships/customXml" Target="../ink/ink18010.xml"/><Relationship Id="rId3" Type="http://schemas.openxmlformats.org/officeDocument/2006/relationships/customXml" Target="../ink/ink17930.xml"/><Relationship Id="rId25" Type="http://schemas.openxmlformats.org/officeDocument/2006/relationships/customXml" Target="../ink/ink17941.xml"/><Relationship Id="rId46" Type="http://schemas.openxmlformats.org/officeDocument/2006/relationships/image" Target="NULL"/><Relationship Id="rId67" Type="http://schemas.openxmlformats.org/officeDocument/2006/relationships/customXml" Target="../ink/ink17962.xml"/><Relationship Id="rId116" Type="http://schemas.openxmlformats.org/officeDocument/2006/relationships/image" Target="NULL"/><Relationship Id="rId137" Type="http://schemas.openxmlformats.org/officeDocument/2006/relationships/customXml" Target="../ink/ink17997.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17949.xml"/><Relationship Id="rId62" Type="http://schemas.openxmlformats.org/officeDocument/2006/relationships/image" Target="NULL"/><Relationship Id="rId83" Type="http://schemas.openxmlformats.org/officeDocument/2006/relationships/customXml" Target="../ink/ink17970.xml"/><Relationship Id="rId88" Type="http://schemas.openxmlformats.org/officeDocument/2006/relationships/image" Target="NULL"/><Relationship Id="rId111" Type="http://schemas.openxmlformats.org/officeDocument/2006/relationships/customXml" Target="../ink/ink17984.xml"/><Relationship Id="rId132" Type="http://schemas.openxmlformats.org/officeDocument/2006/relationships/image" Target="NULL"/><Relationship Id="rId153" Type="http://schemas.openxmlformats.org/officeDocument/2006/relationships/customXml" Target="../ink/ink18005.xml"/><Relationship Id="rId15" Type="http://schemas.openxmlformats.org/officeDocument/2006/relationships/customXml" Target="../ink/ink17936.xml"/><Relationship Id="rId36" Type="http://schemas.openxmlformats.org/officeDocument/2006/relationships/image" Target="NULL"/><Relationship Id="rId57" Type="http://schemas.openxmlformats.org/officeDocument/2006/relationships/customXml" Target="../ink/ink17957.xml"/><Relationship Id="rId106" Type="http://schemas.openxmlformats.org/officeDocument/2006/relationships/image" Target="NULL"/><Relationship Id="rId127" Type="http://schemas.openxmlformats.org/officeDocument/2006/relationships/customXml" Target="../ink/ink17992.xml"/><Relationship Id="rId10" Type="http://schemas.openxmlformats.org/officeDocument/2006/relationships/image" Target="NULL"/><Relationship Id="rId31" Type="http://schemas.openxmlformats.org/officeDocument/2006/relationships/customXml" Target="../ink/ink17944.xml"/><Relationship Id="rId52" Type="http://schemas.openxmlformats.org/officeDocument/2006/relationships/image" Target="NULL"/><Relationship Id="rId73" Type="http://schemas.openxmlformats.org/officeDocument/2006/relationships/customXml" Target="../ink/ink17965.xml"/><Relationship Id="rId78" Type="http://schemas.openxmlformats.org/officeDocument/2006/relationships/image" Target="NULL"/><Relationship Id="rId94" Type="http://schemas.openxmlformats.org/officeDocument/2006/relationships/image" Target="NULL"/><Relationship Id="rId99" Type="http://schemas.openxmlformats.org/officeDocument/2006/relationships/customXml" Target="../ink/ink17978.xml"/><Relationship Id="rId101" Type="http://schemas.openxmlformats.org/officeDocument/2006/relationships/customXml" Target="../ink/ink17979.xml"/><Relationship Id="rId122" Type="http://schemas.openxmlformats.org/officeDocument/2006/relationships/image" Target="NULL"/><Relationship Id="rId143" Type="http://schemas.openxmlformats.org/officeDocument/2006/relationships/customXml" Target="../ink/ink18000.xml"/><Relationship Id="rId148" Type="http://schemas.openxmlformats.org/officeDocument/2006/relationships/image" Target="NULL"/><Relationship Id="rId164" Type="http://schemas.openxmlformats.org/officeDocument/2006/relationships/image" Target="NULL"/><Relationship Id="rId169" Type="http://schemas.openxmlformats.org/officeDocument/2006/relationships/image" Target="NULL"/><Relationship Id="rId4" Type="http://schemas.openxmlformats.org/officeDocument/2006/relationships/image" Target="NULL"/><Relationship Id="rId9" Type="http://schemas.openxmlformats.org/officeDocument/2006/relationships/customXml" Target="../ink/ink17933.xml"/><Relationship Id="rId26" Type="http://schemas.openxmlformats.org/officeDocument/2006/relationships/image" Target="NULL"/><Relationship Id="rId47" Type="http://schemas.openxmlformats.org/officeDocument/2006/relationships/customXml" Target="../ink/ink17952.xml"/><Relationship Id="rId68" Type="http://schemas.openxmlformats.org/officeDocument/2006/relationships/image" Target="NULL"/><Relationship Id="rId89" Type="http://schemas.openxmlformats.org/officeDocument/2006/relationships/customXml" Target="../ink/ink17973.xml"/><Relationship Id="rId112" Type="http://schemas.openxmlformats.org/officeDocument/2006/relationships/image" Target="NULL"/><Relationship Id="rId133" Type="http://schemas.openxmlformats.org/officeDocument/2006/relationships/customXml" Target="../ink/ink17995.xml"/><Relationship Id="rId154" Type="http://schemas.openxmlformats.org/officeDocument/2006/relationships/image" Target="NULL"/><Relationship Id="rId16" Type="http://schemas.openxmlformats.org/officeDocument/2006/relationships/image" Target="NULL"/><Relationship Id="rId37" Type="http://schemas.openxmlformats.org/officeDocument/2006/relationships/customXml" Target="../ink/ink17947.xml"/><Relationship Id="rId58" Type="http://schemas.openxmlformats.org/officeDocument/2006/relationships/image" Target="NULL"/><Relationship Id="rId79" Type="http://schemas.openxmlformats.org/officeDocument/2006/relationships/customXml" Target="../ink/ink17968.xml"/><Relationship Id="rId102" Type="http://schemas.openxmlformats.org/officeDocument/2006/relationships/image" Target="NULL"/><Relationship Id="rId123" Type="http://schemas.openxmlformats.org/officeDocument/2006/relationships/customXml" Target="../ink/ink17990.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18011.xml"/><Relationship Id="rId27" Type="http://schemas.openxmlformats.org/officeDocument/2006/relationships/customXml" Target="../ink/ink17942.xml"/><Relationship Id="rId48" Type="http://schemas.openxmlformats.org/officeDocument/2006/relationships/image" Target="NULL"/><Relationship Id="rId69" Type="http://schemas.openxmlformats.org/officeDocument/2006/relationships/customXml" Target="../ink/ink17963.xml"/><Relationship Id="rId113" Type="http://schemas.openxmlformats.org/officeDocument/2006/relationships/customXml" Target="../ink/ink17985.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18006.xml"/><Relationship Id="rId17" Type="http://schemas.openxmlformats.org/officeDocument/2006/relationships/customXml" Target="../ink/ink17937.xml"/><Relationship Id="rId38" Type="http://schemas.openxmlformats.org/officeDocument/2006/relationships/image" Target="NULL"/><Relationship Id="rId59" Type="http://schemas.openxmlformats.org/officeDocument/2006/relationships/customXml" Target="../ink/ink17958.xml"/><Relationship Id="rId103" Type="http://schemas.openxmlformats.org/officeDocument/2006/relationships/customXml" Target="../ink/ink17980.xml"/><Relationship Id="rId124" Type="http://schemas.openxmlformats.org/officeDocument/2006/relationships/image" Target="NULL"/></Relationships>
</file>

<file path=ppt/slides/_rels/slide418.xml.rels><?xml version="1.0" encoding="UTF-8" standalone="yes"?>
<Relationships xmlns="http://schemas.openxmlformats.org/package/2006/relationships"><Relationship Id="rId2" Type="http://schemas.openxmlformats.org/officeDocument/2006/relationships/image" Target="NULL"/><Relationship Id="rId1" Type="http://schemas.openxmlformats.org/officeDocument/2006/relationships/slideLayout" Target="../slideLayouts/slideLayout12.xml"/></Relationships>
</file>

<file path=ppt/slides/_rels/slide419.xml.rels><?xml version="1.0" encoding="UTF-8" standalone="yes"?>
<Relationships xmlns="http://schemas.openxmlformats.org/package/2006/relationships"><Relationship Id="rId26" Type="http://schemas.openxmlformats.org/officeDocument/2006/relationships/image" Target="NULL"/><Relationship Id="rId21" Type="http://schemas.openxmlformats.org/officeDocument/2006/relationships/customXml" Target="../ink/ink18022.xml"/><Relationship Id="rId42" Type="http://schemas.openxmlformats.org/officeDocument/2006/relationships/image" Target="NULL"/><Relationship Id="rId47" Type="http://schemas.openxmlformats.org/officeDocument/2006/relationships/customXml" Target="../ink/ink18035.xml"/><Relationship Id="rId63" Type="http://schemas.openxmlformats.org/officeDocument/2006/relationships/customXml" Target="../ink/ink18043.xml"/><Relationship Id="rId68" Type="http://schemas.openxmlformats.org/officeDocument/2006/relationships/image" Target="NULL"/><Relationship Id="rId84" Type="http://schemas.openxmlformats.org/officeDocument/2006/relationships/image" Target="NULL"/><Relationship Id="rId16" Type="http://schemas.openxmlformats.org/officeDocument/2006/relationships/image" Target="NULL"/><Relationship Id="rId11" Type="http://schemas.openxmlformats.org/officeDocument/2006/relationships/customXml" Target="../ink/ink18017.xml"/><Relationship Id="rId32" Type="http://schemas.openxmlformats.org/officeDocument/2006/relationships/image" Target="NULL"/><Relationship Id="rId37" Type="http://schemas.openxmlformats.org/officeDocument/2006/relationships/customXml" Target="../ink/ink18030.xml"/><Relationship Id="rId53" Type="http://schemas.openxmlformats.org/officeDocument/2006/relationships/customXml" Target="../ink/ink18038.xml"/><Relationship Id="rId58" Type="http://schemas.openxmlformats.org/officeDocument/2006/relationships/image" Target="NULL"/><Relationship Id="rId74" Type="http://schemas.openxmlformats.org/officeDocument/2006/relationships/image" Target="NULL"/><Relationship Id="rId79" Type="http://schemas.openxmlformats.org/officeDocument/2006/relationships/customXml" Target="../ink/ink18051.xml"/><Relationship Id="rId5" Type="http://schemas.openxmlformats.org/officeDocument/2006/relationships/customXml" Target="../ink/ink18014.xml"/><Relationship Id="rId61" Type="http://schemas.openxmlformats.org/officeDocument/2006/relationships/customXml" Target="../ink/ink18042.xml"/><Relationship Id="rId82" Type="http://schemas.openxmlformats.org/officeDocument/2006/relationships/image" Target="NULL"/><Relationship Id="rId19" Type="http://schemas.openxmlformats.org/officeDocument/2006/relationships/customXml" Target="../ink/ink18021.xml"/><Relationship Id="rId14" Type="http://schemas.openxmlformats.org/officeDocument/2006/relationships/image" Target="NULL"/><Relationship Id="rId22" Type="http://schemas.openxmlformats.org/officeDocument/2006/relationships/image" Target="NULL"/><Relationship Id="rId27" Type="http://schemas.openxmlformats.org/officeDocument/2006/relationships/customXml" Target="../ink/ink18025.xml"/><Relationship Id="rId30" Type="http://schemas.openxmlformats.org/officeDocument/2006/relationships/image" Target="NULL"/><Relationship Id="rId35" Type="http://schemas.openxmlformats.org/officeDocument/2006/relationships/customXml" Target="../ink/ink18029.xml"/><Relationship Id="rId43" Type="http://schemas.openxmlformats.org/officeDocument/2006/relationships/customXml" Target="../ink/ink18033.xml"/><Relationship Id="rId48" Type="http://schemas.openxmlformats.org/officeDocument/2006/relationships/image" Target="NULL"/><Relationship Id="rId56" Type="http://schemas.openxmlformats.org/officeDocument/2006/relationships/image" Target="NULL"/><Relationship Id="rId64" Type="http://schemas.openxmlformats.org/officeDocument/2006/relationships/image" Target="NULL"/><Relationship Id="rId69" Type="http://schemas.openxmlformats.org/officeDocument/2006/relationships/customXml" Target="../ink/ink18046.xml"/><Relationship Id="rId77" Type="http://schemas.openxmlformats.org/officeDocument/2006/relationships/customXml" Target="../ink/ink18050.xml"/><Relationship Id="rId8" Type="http://schemas.openxmlformats.org/officeDocument/2006/relationships/image" Target="NULL"/><Relationship Id="rId51" Type="http://schemas.openxmlformats.org/officeDocument/2006/relationships/customXml" Target="../ink/ink18037.xml"/><Relationship Id="rId72" Type="http://schemas.openxmlformats.org/officeDocument/2006/relationships/image" Target="NULL"/><Relationship Id="rId80" Type="http://schemas.openxmlformats.org/officeDocument/2006/relationships/image" Target="NULL"/><Relationship Id="rId3" Type="http://schemas.openxmlformats.org/officeDocument/2006/relationships/customXml" Target="../ink/ink18013.xml"/><Relationship Id="rId12" Type="http://schemas.openxmlformats.org/officeDocument/2006/relationships/image" Target="NULL"/><Relationship Id="rId17" Type="http://schemas.openxmlformats.org/officeDocument/2006/relationships/customXml" Target="../ink/ink18020.xml"/><Relationship Id="rId25" Type="http://schemas.openxmlformats.org/officeDocument/2006/relationships/customXml" Target="../ink/ink18024.xml"/><Relationship Id="rId33" Type="http://schemas.openxmlformats.org/officeDocument/2006/relationships/customXml" Target="../ink/ink18028.xml"/><Relationship Id="rId38" Type="http://schemas.openxmlformats.org/officeDocument/2006/relationships/image" Target="NULL"/><Relationship Id="rId46" Type="http://schemas.openxmlformats.org/officeDocument/2006/relationships/image" Target="NULL"/><Relationship Id="rId59" Type="http://schemas.openxmlformats.org/officeDocument/2006/relationships/customXml" Target="../ink/ink18041.xml"/><Relationship Id="rId67" Type="http://schemas.openxmlformats.org/officeDocument/2006/relationships/customXml" Target="../ink/ink18045.xml"/><Relationship Id="rId20" Type="http://schemas.openxmlformats.org/officeDocument/2006/relationships/image" Target="NULL"/><Relationship Id="rId41" Type="http://schemas.openxmlformats.org/officeDocument/2006/relationships/customXml" Target="../ink/ink18032.xml"/><Relationship Id="rId54" Type="http://schemas.openxmlformats.org/officeDocument/2006/relationships/image" Target="NULL"/><Relationship Id="rId62" Type="http://schemas.openxmlformats.org/officeDocument/2006/relationships/image" Target="NULL"/><Relationship Id="rId70" Type="http://schemas.openxmlformats.org/officeDocument/2006/relationships/image" Target="NULL"/><Relationship Id="rId75" Type="http://schemas.openxmlformats.org/officeDocument/2006/relationships/customXml" Target="../ink/ink18049.xml"/><Relationship Id="rId83" Type="http://schemas.openxmlformats.org/officeDocument/2006/relationships/customXml" Target="../ink/ink18053.xml"/><Relationship Id="rId1" Type="http://schemas.openxmlformats.org/officeDocument/2006/relationships/slideLayout" Target="../slideLayouts/slideLayout12.xml"/><Relationship Id="rId6" Type="http://schemas.openxmlformats.org/officeDocument/2006/relationships/image" Target="NULL"/><Relationship Id="rId15" Type="http://schemas.openxmlformats.org/officeDocument/2006/relationships/customXml" Target="../ink/ink18019.xml"/><Relationship Id="rId23" Type="http://schemas.openxmlformats.org/officeDocument/2006/relationships/customXml" Target="../ink/ink18023.xml"/><Relationship Id="rId28" Type="http://schemas.openxmlformats.org/officeDocument/2006/relationships/image" Target="NULL"/><Relationship Id="rId36" Type="http://schemas.openxmlformats.org/officeDocument/2006/relationships/image" Target="NULL"/><Relationship Id="rId49" Type="http://schemas.openxmlformats.org/officeDocument/2006/relationships/customXml" Target="../ink/ink18036.xml"/><Relationship Id="rId57" Type="http://schemas.openxmlformats.org/officeDocument/2006/relationships/customXml" Target="../ink/ink18040.xml"/><Relationship Id="rId10" Type="http://schemas.openxmlformats.org/officeDocument/2006/relationships/image" Target="NULL"/><Relationship Id="rId31" Type="http://schemas.openxmlformats.org/officeDocument/2006/relationships/customXml" Target="../ink/ink18027.xml"/><Relationship Id="rId44" Type="http://schemas.openxmlformats.org/officeDocument/2006/relationships/image" Target="NULL"/><Relationship Id="rId52" Type="http://schemas.openxmlformats.org/officeDocument/2006/relationships/image" Target="NULL"/><Relationship Id="rId60" Type="http://schemas.openxmlformats.org/officeDocument/2006/relationships/image" Target="NULL"/><Relationship Id="rId65" Type="http://schemas.openxmlformats.org/officeDocument/2006/relationships/customXml" Target="../ink/ink18044.xml"/><Relationship Id="rId73" Type="http://schemas.openxmlformats.org/officeDocument/2006/relationships/customXml" Target="../ink/ink18048.xml"/><Relationship Id="rId78" Type="http://schemas.openxmlformats.org/officeDocument/2006/relationships/image" Target="NULL"/><Relationship Id="rId81" Type="http://schemas.openxmlformats.org/officeDocument/2006/relationships/customXml" Target="../ink/ink18052.xml"/><Relationship Id="rId4" Type="http://schemas.openxmlformats.org/officeDocument/2006/relationships/image" Target="NULL"/><Relationship Id="rId9" Type="http://schemas.openxmlformats.org/officeDocument/2006/relationships/customXml" Target="../ink/ink18016.xml"/><Relationship Id="rId13" Type="http://schemas.openxmlformats.org/officeDocument/2006/relationships/customXml" Target="../ink/ink18018.xml"/><Relationship Id="rId18" Type="http://schemas.openxmlformats.org/officeDocument/2006/relationships/image" Target="NULL"/><Relationship Id="rId39" Type="http://schemas.openxmlformats.org/officeDocument/2006/relationships/customXml" Target="../ink/ink18031.xml"/><Relationship Id="rId34" Type="http://schemas.openxmlformats.org/officeDocument/2006/relationships/image" Target="NULL"/><Relationship Id="rId50" Type="http://schemas.openxmlformats.org/officeDocument/2006/relationships/image" Target="NULL"/><Relationship Id="rId55" Type="http://schemas.openxmlformats.org/officeDocument/2006/relationships/customXml" Target="../ink/ink18039.xml"/><Relationship Id="rId76" Type="http://schemas.openxmlformats.org/officeDocument/2006/relationships/image" Target="NULL"/><Relationship Id="rId7" Type="http://schemas.openxmlformats.org/officeDocument/2006/relationships/customXml" Target="../ink/ink18015.xml"/><Relationship Id="rId71" Type="http://schemas.openxmlformats.org/officeDocument/2006/relationships/customXml" Target="../ink/ink18047.xml"/><Relationship Id="rId2" Type="http://schemas.openxmlformats.org/officeDocument/2006/relationships/image" Target="NULL"/><Relationship Id="rId29" Type="http://schemas.openxmlformats.org/officeDocument/2006/relationships/customXml" Target="../ink/ink18026.xml"/><Relationship Id="rId24" Type="http://schemas.openxmlformats.org/officeDocument/2006/relationships/image" Target="NULL"/><Relationship Id="rId40" Type="http://schemas.openxmlformats.org/officeDocument/2006/relationships/image" Target="NULL"/><Relationship Id="rId45" Type="http://schemas.openxmlformats.org/officeDocument/2006/relationships/customXml" Target="../ink/ink18034.xml"/><Relationship Id="rId66" Type="http://schemas.openxmlformats.org/officeDocument/2006/relationships/image" Target="NULL"/></Relationships>
</file>

<file path=ppt/slides/_rels/slide42.xml.rels><?xml version="1.0" encoding="UTF-8" standalone="yes"?>
<Relationships xmlns="http://schemas.openxmlformats.org/package/2006/relationships"><Relationship Id="rId26" Type="http://schemas.openxmlformats.org/officeDocument/2006/relationships/customXml" Target="../ink/ink1265.xml"/><Relationship Id="rId21" Type="http://schemas.openxmlformats.org/officeDocument/2006/relationships/image" Target="../media/image4060.png"/><Relationship Id="rId42" Type="http://schemas.openxmlformats.org/officeDocument/2006/relationships/customXml" Target="../ink/ink1273.xml"/><Relationship Id="rId47" Type="http://schemas.openxmlformats.org/officeDocument/2006/relationships/image" Target="../media/image4190.png"/><Relationship Id="rId63" Type="http://schemas.openxmlformats.org/officeDocument/2006/relationships/image" Target="../media/image4270.png"/><Relationship Id="rId68" Type="http://schemas.openxmlformats.org/officeDocument/2006/relationships/customXml" Target="../ink/ink1286.xml"/><Relationship Id="rId84" Type="http://schemas.openxmlformats.org/officeDocument/2006/relationships/customXml" Target="../ink/ink1294.xml"/><Relationship Id="rId89" Type="http://schemas.openxmlformats.org/officeDocument/2006/relationships/image" Target="../media/image446.png"/><Relationship Id="rId16" Type="http://schemas.openxmlformats.org/officeDocument/2006/relationships/customXml" Target="../ink/ink1260.xml"/><Relationship Id="rId11" Type="http://schemas.openxmlformats.org/officeDocument/2006/relationships/image" Target="../media/image4010.png"/><Relationship Id="rId32" Type="http://schemas.openxmlformats.org/officeDocument/2006/relationships/customXml" Target="../ink/ink1268.xml"/><Relationship Id="rId37" Type="http://schemas.openxmlformats.org/officeDocument/2006/relationships/image" Target="../media/image4140.png"/><Relationship Id="rId53" Type="http://schemas.openxmlformats.org/officeDocument/2006/relationships/image" Target="../media/image4220.png"/><Relationship Id="rId58" Type="http://schemas.openxmlformats.org/officeDocument/2006/relationships/customXml" Target="../ink/ink1281.xml"/><Relationship Id="rId74" Type="http://schemas.openxmlformats.org/officeDocument/2006/relationships/customXml" Target="../ink/ink1289.xml"/><Relationship Id="rId79" Type="http://schemas.openxmlformats.org/officeDocument/2006/relationships/image" Target="../media/image441.png"/><Relationship Id="rId5" Type="http://schemas.openxmlformats.org/officeDocument/2006/relationships/image" Target="../media/image3980.png"/><Relationship Id="rId90" Type="http://schemas.openxmlformats.org/officeDocument/2006/relationships/customXml" Target="../ink/ink1297.xml"/><Relationship Id="rId95" Type="http://schemas.openxmlformats.org/officeDocument/2006/relationships/image" Target="../media/image449.png"/><Relationship Id="rId22" Type="http://schemas.openxmlformats.org/officeDocument/2006/relationships/customXml" Target="../ink/ink1263.xml"/><Relationship Id="rId27" Type="http://schemas.openxmlformats.org/officeDocument/2006/relationships/image" Target="../media/image4090.png"/><Relationship Id="rId43" Type="http://schemas.openxmlformats.org/officeDocument/2006/relationships/image" Target="../media/image4170.png"/><Relationship Id="rId48" Type="http://schemas.openxmlformats.org/officeDocument/2006/relationships/customXml" Target="../ink/ink1276.xml"/><Relationship Id="rId64" Type="http://schemas.openxmlformats.org/officeDocument/2006/relationships/customXml" Target="../ink/ink1284.xml"/><Relationship Id="rId69" Type="http://schemas.openxmlformats.org/officeDocument/2006/relationships/image" Target="../media/image436.png"/><Relationship Id="rId80" Type="http://schemas.openxmlformats.org/officeDocument/2006/relationships/customXml" Target="../ink/ink1292.xml"/><Relationship Id="rId85" Type="http://schemas.openxmlformats.org/officeDocument/2006/relationships/image" Target="../media/image444.png"/><Relationship Id="rId12" Type="http://schemas.openxmlformats.org/officeDocument/2006/relationships/customXml" Target="../ink/ink1258.xml"/><Relationship Id="rId17" Type="http://schemas.openxmlformats.org/officeDocument/2006/relationships/image" Target="../media/image4040.png"/><Relationship Id="rId25" Type="http://schemas.openxmlformats.org/officeDocument/2006/relationships/image" Target="../media/image4080.png"/><Relationship Id="rId33" Type="http://schemas.openxmlformats.org/officeDocument/2006/relationships/image" Target="../media/image4120.png"/><Relationship Id="rId38" Type="http://schemas.openxmlformats.org/officeDocument/2006/relationships/customXml" Target="../ink/ink1271.xml"/><Relationship Id="rId46" Type="http://schemas.openxmlformats.org/officeDocument/2006/relationships/customXml" Target="../ink/ink1275.xml"/><Relationship Id="rId59" Type="http://schemas.openxmlformats.org/officeDocument/2006/relationships/image" Target="../media/image4250.png"/><Relationship Id="rId67" Type="http://schemas.openxmlformats.org/officeDocument/2006/relationships/image" Target="../media/image435.png"/><Relationship Id="rId20" Type="http://schemas.openxmlformats.org/officeDocument/2006/relationships/customXml" Target="../ink/ink1262.xml"/><Relationship Id="rId41" Type="http://schemas.openxmlformats.org/officeDocument/2006/relationships/image" Target="../media/image4160.png"/><Relationship Id="rId54" Type="http://schemas.openxmlformats.org/officeDocument/2006/relationships/customXml" Target="../ink/ink1279.xml"/><Relationship Id="rId62" Type="http://schemas.openxmlformats.org/officeDocument/2006/relationships/customXml" Target="../ink/ink1283.xml"/><Relationship Id="rId70" Type="http://schemas.openxmlformats.org/officeDocument/2006/relationships/customXml" Target="../ink/ink1287.xml"/><Relationship Id="rId75" Type="http://schemas.openxmlformats.org/officeDocument/2006/relationships/image" Target="../media/image439.png"/><Relationship Id="rId83" Type="http://schemas.openxmlformats.org/officeDocument/2006/relationships/image" Target="../media/image443.png"/><Relationship Id="rId88" Type="http://schemas.openxmlformats.org/officeDocument/2006/relationships/customXml" Target="../ink/ink1296.xml"/><Relationship Id="rId91" Type="http://schemas.openxmlformats.org/officeDocument/2006/relationships/image" Target="../media/image447.png"/><Relationship Id="rId96" Type="http://schemas.openxmlformats.org/officeDocument/2006/relationships/customXml" Target="../ink/ink1300.xml"/><Relationship Id="rId1" Type="http://schemas.openxmlformats.org/officeDocument/2006/relationships/slideLayout" Target="../slideLayouts/slideLayout12.xml"/><Relationship Id="rId6" Type="http://schemas.openxmlformats.org/officeDocument/2006/relationships/customXml" Target="../ink/ink1255.xml"/><Relationship Id="rId15" Type="http://schemas.openxmlformats.org/officeDocument/2006/relationships/image" Target="../media/image4030.png"/><Relationship Id="rId23" Type="http://schemas.openxmlformats.org/officeDocument/2006/relationships/image" Target="../media/image4070.png"/><Relationship Id="rId28" Type="http://schemas.openxmlformats.org/officeDocument/2006/relationships/customXml" Target="../ink/ink1266.xml"/><Relationship Id="rId36" Type="http://schemas.openxmlformats.org/officeDocument/2006/relationships/customXml" Target="../ink/ink1270.xml"/><Relationship Id="rId49" Type="http://schemas.openxmlformats.org/officeDocument/2006/relationships/image" Target="../media/image4200.png"/><Relationship Id="rId57" Type="http://schemas.openxmlformats.org/officeDocument/2006/relationships/image" Target="../media/image4240.png"/><Relationship Id="rId10" Type="http://schemas.openxmlformats.org/officeDocument/2006/relationships/customXml" Target="../ink/ink1257.xml"/><Relationship Id="rId31" Type="http://schemas.openxmlformats.org/officeDocument/2006/relationships/image" Target="../media/image4110.png"/><Relationship Id="rId44" Type="http://schemas.openxmlformats.org/officeDocument/2006/relationships/customXml" Target="../ink/ink1274.xml"/><Relationship Id="rId52" Type="http://schemas.openxmlformats.org/officeDocument/2006/relationships/customXml" Target="../ink/ink1278.xml"/><Relationship Id="rId60" Type="http://schemas.openxmlformats.org/officeDocument/2006/relationships/customXml" Target="../ink/ink1282.xml"/><Relationship Id="rId65" Type="http://schemas.openxmlformats.org/officeDocument/2006/relationships/image" Target="../media/image4280.png"/><Relationship Id="rId73" Type="http://schemas.openxmlformats.org/officeDocument/2006/relationships/image" Target="../media/image438.png"/><Relationship Id="rId78" Type="http://schemas.openxmlformats.org/officeDocument/2006/relationships/customXml" Target="../ink/ink1291.xml"/><Relationship Id="rId81" Type="http://schemas.openxmlformats.org/officeDocument/2006/relationships/image" Target="../media/image442.png"/><Relationship Id="rId86" Type="http://schemas.openxmlformats.org/officeDocument/2006/relationships/customXml" Target="../ink/ink1295.xml"/><Relationship Id="rId94" Type="http://schemas.openxmlformats.org/officeDocument/2006/relationships/customXml" Target="../ink/ink1299.xml"/><Relationship Id="rId99" Type="http://schemas.openxmlformats.org/officeDocument/2006/relationships/image" Target="../media/image451.png"/><Relationship Id="rId101" Type="http://schemas.openxmlformats.org/officeDocument/2006/relationships/image" Target="../media/image452.png"/><Relationship Id="rId4" Type="http://schemas.openxmlformats.org/officeDocument/2006/relationships/customXml" Target="../ink/ink1254.xml"/><Relationship Id="rId9" Type="http://schemas.openxmlformats.org/officeDocument/2006/relationships/image" Target="../media/image4000.png"/><Relationship Id="rId13" Type="http://schemas.openxmlformats.org/officeDocument/2006/relationships/image" Target="../media/image4020.png"/><Relationship Id="rId18" Type="http://schemas.openxmlformats.org/officeDocument/2006/relationships/customXml" Target="../ink/ink1261.xml"/><Relationship Id="rId39" Type="http://schemas.openxmlformats.org/officeDocument/2006/relationships/image" Target="../media/image4150.png"/><Relationship Id="rId34" Type="http://schemas.openxmlformats.org/officeDocument/2006/relationships/customXml" Target="../ink/ink1269.xml"/><Relationship Id="rId50" Type="http://schemas.openxmlformats.org/officeDocument/2006/relationships/customXml" Target="../ink/ink1277.xml"/><Relationship Id="rId55" Type="http://schemas.openxmlformats.org/officeDocument/2006/relationships/image" Target="../media/image4230.png"/><Relationship Id="rId76" Type="http://schemas.openxmlformats.org/officeDocument/2006/relationships/customXml" Target="../ink/ink1290.xml"/><Relationship Id="rId97" Type="http://schemas.openxmlformats.org/officeDocument/2006/relationships/image" Target="../media/image450.png"/><Relationship Id="rId7" Type="http://schemas.openxmlformats.org/officeDocument/2006/relationships/image" Target="../media/image3990.png"/><Relationship Id="rId71" Type="http://schemas.openxmlformats.org/officeDocument/2006/relationships/image" Target="../media/image437.png"/><Relationship Id="rId92" Type="http://schemas.openxmlformats.org/officeDocument/2006/relationships/customXml" Target="../ink/ink1298.xml"/><Relationship Id="rId2" Type="http://schemas.openxmlformats.org/officeDocument/2006/relationships/customXml" Target="../ink/ink1253.xml"/><Relationship Id="rId29" Type="http://schemas.openxmlformats.org/officeDocument/2006/relationships/image" Target="../media/image4100.png"/><Relationship Id="rId24" Type="http://schemas.openxmlformats.org/officeDocument/2006/relationships/customXml" Target="../ink/ink1264.xml"/><Relationship Id="rId40" Type="http://schemas.openxmlformats.org/officeDocument/2006/relationships/customXml" Target="../ink/ink1272.xml"/><Relationship Id="rId45" Type="http://schemas.openxmlformats.org/officeDocument/2006/relationships/image" Target="../media/image4180.png"/><Relationship Id="rId66" Type="http://schemas.openxmlformats.org/officeDocument/2006/relationships/customXml" Target="../ink/ink1285.xml"/><Relationship Id="rId87" Type="http://schemas.openxmlformats.org/officeDocument/2006/relationships/image" Target="../media/image445.png"/><Relationship Id="rId61" Type="http://schemas.openxmlformats.org/officeDocument/2006/relationships/image" Target="../media/image4260.png"/><Relationship Id="rId82" Type="http://schemas.openxmlformats.org/officeDocument/2006/relationships/customXml" Target="../ink/ink1293.xml"/><Relationship Id="rId19" Type="http://schemas.openxmlformats.org/officeDocument/2006/relationships/image" Target="../media/image4050.png"/><Relationship Id="rId14" Type="http://schemas.openxmlformats.org/officeDocument/2006/relationships/customXml" Target="../ink/ink1259.xml"/><Relationship Id="rId30" Type="http://schemas.openxmlformats.org/officeDocument/2006/relationships/customXml" Target="../ink/ink1267.xml"/><Relationship Id="rId35" Type="http://schemas.openxmlformats.org/officeDocument/2006/relationships/image" Target="../media/image4130.png"/><Relationship Id="rId56" Type="http://schemas.openxmlformats.org/officeDocument/2006/relationships/customXml" Target="../ink/ink1280.xml"/><Relationship Id="rId77" Type="http://schemas.openxmlformats.org/officeDocument/2006/relationships/image" Target="../media/image440.png"/><Relationship Id="rId100" Type="http://schemas.openxmlformats.org/officeDocument/2006/relationships/customXml" Target="../ink/ink1302.xml"/><Relationship Id="rId8" Type="http://schemas.openxmlformats.org/officeDocument/2006/relationships/customXml" Target="../ink/ink1256.xml"/><Relationship Id="rId51" Type="http://schemas.openxmlformats.org/officeDocument/2006/relationships/image" Target="../media/image4210.png"/><Relationship Id="rId72" Type="http://schemas.openxmlformats.org/officeDocument/2006/relationships/customXml" Target="../ink/ink1288.xml"/><Relationship Id="rId93" Type="http://schemas.openxmlformats.org/officeDocument/2006/relationships/image" Target="../media/image448.png"/><Relationship Id="rId98" Type="http://schemas.openxmlformats.org/officeDocument/2006/relationships/customXml" Target="../ink/ink1301.xml"/><Relationship Id="rId3" Type="http://schemas.openxmlformats.org/officeDocument/2006/relationships/image" Target="../media/image3970.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2.xml.rels><?xml version="1.0" encoding="UTF-8" standalone="yes"?>
<Relationships xmlns="http://schemas.openxmlformats.org/package/2006/relationships"><Relationship Id="rId3" Type="http://schemas.openxmlformats.org/officeDocument/2006/relationships/image" Target="../media/image15812.png"/><Relationship Id="rId2" Type="http://schemas.openxmlformats.org/officeDocument/2006/relationships/image" Target="../media/image15712.png"/><Relationship Id="rId1" Type="http://schemas.openxmlformats.org/officeDocument/2006/relationships/slideLayout" Target="../slideLayouts/slideLayout12.xml"/></Relationships>
</file>

<file path=ppt/slides/_rels/slide423.xml.rels><?xml version="1.0" encoding="UTF-8" standalone="yes"?>
<Relationships xmlns="http://schemas.openxmlformats.org/package/2006/relationships"><Relationship Id="rId117" Type="http://schemas.openxmlformats.org/officeDocument/2006/relationships/image" Target="../media/image21512.png"/><Relationship Id="rId21" Type="http://schemas.openxmlformats.org/officeDocument/2006/relationships/image" Target="../media/image16713.png"/><Relationship Id="rId42" Type="http://schemas.openxmlformats.org/officeDocument/2006/relationships/customXml" Target="../ink/ink18073.xml"/><Relationship Id="rId63" Type="http://schemas.openxmlformats.org/officeDocument/2006/relationships/image" Target="../media/image18812.png"/><Relationship Id="rId84" Type="http://schemas.openxmlformats.org/officeDocument/2006/relationships/customXml" Target="../ink/ink18094.xml"/><Relationship Id="rId138" Type="http://schemas.openxmlformats.org/officeDocument/2006/relationships/customXml" Target="../ink/ink18121.xml"/><Relationship Id="rId159" Type="http://schemas.openxmlformats.org/officeDocument/2006/relationships/image" Target="../media/image23613.png"/><Relationship Id="rId107" Type="http://schemas.openxmlformats.org/officeDocument/2006/relationships/image" Target="../media/image21014.png"/><Relationship Id="rId11" Type="http://schemas.openxmlformats.org/officeDocument/2006/relationships/image" Target="../media/image16212.png"/><Relationship Id="rId32" Type="http://schemas.openxmlformats.org/officeDocument/2006/relationships/customXml" Target="../ink/ink18068.xml"/><Relationship Id="rId53" Type="http://schemas.openxmlformats.org/officeDocument/2006/relationships/image" Target="../media/image18314.png"/><Relationship Id="rId74" Type="http://schemas.openxmlformats.org/officeDocument/2006/relationships/customXml" Target="../ink/ink18089.xml"/><Relationship Id="rId128" Type="http://schemas.openxmlformats.org/officeDocument/2006/relationships/customXml" Target="../ink/ink18116.xml"/><Relationship Id="rId149" Type="http://schemas.openxmlformats.org/officeDocument/2006/relationships/image" Target="../media/image23113.png"/><Relationship Id="rId5" Type="http://schemas.openxmlformats.org/officeDocument/2006/relationships/image" Target="../media/image15912.png"/><Relationship Id="rId95" Type="http://schemas.openxmlformats.org/officeDocument/2006/relationships/image" Target="../media/image20414.png"/><Relationship Id="rId160" Type="http://schemas.openxmlformats.org/officeDocument/2006/relationships/customXml" Target="../ink/ink18132.xml"/><Relationship Id="rId22" Type="http://schemas.openxmlformats.org/officeDocument/2006/relationships/customXml" Target="../ink/ink18063.xml"/><Relationship Id="rId43" Type="http://schemas.openxmlformats.org/officeDocument/2006/relationships/image" Target="../media/image17815.png"/><Relationship Id="rId64" Type="http://schemas.openxmlformats.org/officeDocument/2006/relationships/customXml" Target="../ink/ink18084.xml"/><Relationship Id="rId118" Type="http://schemas.openxmlformats.org/officeDocument/2006/relationships/customXml" Target="../ink/ink18111.xml"/><Relationship Id="rId139" Type="http://schemas.openxmlformats.org/officeDocument/2006/relationships/image" Target="../media/image22614.png"/><Relationship Id="rId85" Type="http://schemas.openxmlformats.org/officeDocument/2006/relationships/image" Target="../media/image19915.png"/><Relationship Id="rId150" Type="http://schemas.openxmlformats.org/officeDocument/2006/relationships/customXml" Target="../ink/ink18127.xml"/><Relationship Id="rId12" Type="http://schemas.openxmlformats.org/officeDocument/2006/relationships/customXml" Target="../ink/ink18058.xml"/><Relationship Id="rId17" Type="http://schemas.openxmlformats.org/officeDocument/2006/relationships/image" Target="../media/image16512.png"/><Relationship Id="rId33" Type="http://schemas.openxmlformats.org/officeDocument/2006/relationships/image" Target="../media/image17314.png"/><Relationship Id="rId38" Type="http://schemas.openxmlformats.org/officeDocument/2006/relationships/customXml" Target="../ink/ink18071.xml"/><Relationship Id="rId59" Type="http://schemas.openxmlformats.org/officeDocument/2006/relationships/image" Target="../media/image18613.png"/><Relationship Id="rId103" Type="http://schemas.openxmlformats.org/officeDocument/2006/relationships/image" Target="../media/image20814.png"/><Relationship Id="rId108" Type="http://schemas.openxmlformats.org/officeDocument/2006/relationships/customXml" Target="../ink/ink18106.xml"/><Relationship Id="rId124" Type="http://schemas.openxmlformats.org/officeDocument/2006/relationships/customXml" Target="../ink/ink18114.xml"/><Relationship Id="rId129" Type="http://schemas.openxmlformats.org/officeDocument/2006/relationships/image" Target="../media/image22114.png"/><Relationship Id="rId54" Type="http://schemas.openxmlformats.org/officeDocument/2006/relationships/customXml" Target="../ink/ink18079.xml"/><Relationship Id="rId70" Type="http://schemas.openxmlformats.org/officeDocument/2006/relationships/customXml" Target="../ink/ink18087.xml"/><Relationship Id="rId75" Type="http://schemas.openxmlformats.org/officeDocument/2006/relationships/image" Target="../media/image19415.png"/><Relationship Id="rId91" Type="http://schemas.openxmlformats.org/officeDocument/2006/relationships/image" Target="../media/image20214.png"/><Relationship Id="rId96" Type="http://schemas.openxmlformats.org/officeDocument/2006/relationships/customXml" Target="../ink/ink18100.xml"/><Relationship Id="rId140" Type="http://schemas.openxmlformats.org/officeDocument/2006/relationships/customXml" Target="../ink/ink18122.xml"/><Relationship Id="rId145" Type="http://schemas.openxmlformats.org/officeDocument/2006/relationships/image" Target="../media/image22912.png"/><Relationship Id="rId161" Type="http://schemas.openxmlformats.org/officeDocument/2006/relationships/image" Target="../media/image23713.png"/><Relationship Id="rId1" Type="http://schemas.openxmlformats.org/officeDocument/2006/relationships/slideLayout" Target="../slideLayouts/slideLayout12.xml"/><Relationship Id="rId6" Type="http://schemas.openxmlformats.org/officeDocument/2006/relationships/customXml" Target="../ink/ink18055.xml"/><Relationship Id="rId23" Type="http://schemas.openxmlformats.org/officeDocument/2006/relationships/image" Target="../media/image16812.png"/><Relationship Id="rId28" Type="http://schemas.openxmlformats.org/officeDocument/2006/relationships/customXml" Target="../ink/ink18066.xml"/><Relationship Id="rId49" Type="http://schemas.openxmlformats.org/officeDocument/2006/relationships/image" Target="../media/image18114.png"/><Relationship Id="rId114" Type="http://schemas.openxmlformats.org/officeDocument/2006/relationships/customXml" Target="../ink/ink18109.xml"/><Relationship Id="rId119" Type="http://schemas.openxmlformats.org/officeDocument/2006/relationships/image" Target="../media/image21614.png"/><Relationship Id="rId44" Type="http://schemas.openxmlformats.org/officeDocument/2006/relationships/customXml" Target="../ink/ink18074.xml"/><Relationship Id="rId60" Type="http://schemas.openxmlformats.org/officeDocument/2006/relationships/customXml" Target="../ink/ink18082.xml"/><Relationship Id="rId65" Type="http://schemas.openxmlformats.org/officeDocument/2006/relationships/image" Target="../media/image18913.png"/><Relationship Id="rId81" Type="http://schemas.openxmlformats.org/officeDocument/2006/relationships/image" Target="../media/image19714.png"/><Relationship Id="rId86" Type="http://schemas.openxmlformats.org/officeDocument/2006/relationships/customXml" Target="../ink/ink18095.xml"/><Relationship Id="rId130" Type="http://schemas.openxmlformats.org/officeDocument/2006/relationships/customXml" Target="../ink/ink18117.xml"/><Relationship Id="rId135" Type="http://schemas.openxmlformats.org/officeDocument/2006/relationships/image" Target="../media/image22413.png"/><Relationship Id="rId151" Type="http://schemas.openxmlformats.org/officeDocument/2006/relationships/image" Target="../media/image23214.png"/><Relationship Id="rId156" Type="http://schemas.openxmlformats.org/officeDocument/2006/relationships/customXml" Target="../ink/ink18130.xml"/><Relationship Id="rId13" Type="http://schemas.openxmlformats.org/officeDocument/2006/relationships/image" Target="../media/image16312.png"/><Relationship Id="rId18" Type="http://schemas.openxmlformats.org/officeDocument/2006/relationships/customXml" Target="../ink/ink18061.xml"/><Relationship Id="rId39" Type="http://schemas.openxmlformats.org/officeDocument/2006/relationships/image" Target="../media/image17614.png"/><Relationship Id="rId109" Type="http://schemas.openxmlformats.org/officeDocument/2006/relationships/image" Target="../media/image21111.png"/><Relationship Id="rId34" Type="http://schemas.openxmlformats.org/officeDocument/2006/relationships/customXml" Target="../ink/ink18069.xml"/><Relationship Id="rId50" Type="http://schemas.openxmlformats.org/officeDocument/2006/relationships/customXml" Target="../ink/ink18077.xml"/><Relationship Id="rId55" Type="http://schemas.openxmlformats.org/officeDocument/2006/relationships/image" Target="../media/image18414.png"/><Relationship Id="rId76" Type="http://schemas.openxmlformats.org/officeDocument/2006/relationships/customXml" Target="../ink/ink18090.xml"/><Relationship Id="rId97" Type="http://schemas.openxmlformats.org/officeDocument/2006/relationships/image" Target="../media/image20514.png"/><Relationship Id="rId104" Type="http://schemas.openxmlformats.org/officeDocument/2006/relationships/customXml" Target="../ink/ink18104.xml"/><Relationship Id="rId120" Type="http://schemas.openxmlformats.org/officeDocument/2006/relationships/customXml" Target="../ink/ink18112.xml"/><Relationship Id="rId125" Type="http://schemas.openxmlformats.org/officeDocument/2006/relationships/image" Target="../media/image21914.png"/><Relationship Id="rId141" Type="http://schemas.openxmlformats.org/officeDocument/2006/relationships/image" Target="../media/image22713.png"/><Relationship Id="rId146" Type="http://schemas.openxmlformats.org/officeDocument/2006/relationships/customXml" Target="../ink/ink18125.xml"/><Relationship Id="rId7" Type="http://schemas.openxmlformats.org/officeDocument/2006/relationships/image" Target="../media/image16012.png"/><Relationship Id="rId71" Type="http://schemas.openxmlformats.org/officeDocument/2006/relationships/image" Target="../media/image19214.png"/><Relationship Id="rId92" Type="http://schemas.openxmlformats.org/officeDocument/2006/relationships/customXml" Target="../ink/ink18098.xml"/><Relationship Id="rId162" Type="http://schemas.openxmlformats.org/officeDocument/2006/relationships/customXml" Target="../ink/ink18133.xml"/><Relationship Id="rId2" Type="http://schemas.openxmlformats.org/officeDocument/2006/relationships/image" Target="../media/image15712.png"/><Relationship Id="rId29" Type="http://schemas.openxmlformats.org/officeDocument/2006/relationships/image" Target="../media/image17114.png"/><Relationship Id="rId24" Type="http://schemas.openxmlformats.org/officeDocument/2006/relationships/customXml" Target="../ink/ink18064.xml"/><Relationship Id="rId40" Type="http://schemas.openxmlformats.org/officeDocument/2006/relationships/customXml" Target="../ink/ink18072.xml"/><Relationship Id="rId45" Type="http://schemas.openxmlformats.org/officeDocument/2006/relationships/image" Target="../media/image17914.png"/><Relationship Id="rId66" Type="http://schemas.openxmlformats.org/officeDocument/2006/relationships/customXml" Target="../ink/ink18085.xml"/><Relationship Id="rId87" Type="http://schemas.openxmlformats.org/officeDocument/2006/relationships/image" Target="../media/image20015.png"/><Relationship Id="rId110" Type="http://schemas.openxmlformats.org/officeDocument/2006/relationships/customXml" Target="../ink/ink18107.xml"/><Relationship Id="rId115" Type="http://schemas.openxmlformats.org/officeDocument/2006/relationships/image" Target="../media/image21414.png"/><Relationship Id="rId131" Type="http://schemas.openxmlformats.org/officeDocument/2006/relationships/image" Target="../media/image22214.png"/><Relationship Id="rId136" Type="http://schemas.openxmlformats.org/officeDocument/2006/relationships/customXml" Target="../ink/ink18120.xml"/><Relationship Id="rId157" Type="http://schemas.openxmlformats.org/officeDocument/2006/relationships/image" Target="../media/image23513.png"/><Relationship Id="rId61" Type="http://schemas.openxmlformats.org/officeDocument/2006/relationships/image" Target="../media/image18713.png"/><Relationship Id="rId82" Type="http://schemas.openxmlformats.org/officeDocument/2006/relationships/customXml" Target="../ink/ink18093.xml"/><Relationship Id="rId152" Type="http://schemas.openxmlformats.org/officeDocument/2006/relationships/customXml" Target="../ink/ink18128.xml"/><Relationship Id="rId19" Type="http://schemas.openxmlformats.org/officeDocument/2006/relationships/image" Target="../media/image16613.png"/><Relationship Id="rId14" Type="http://schemas.openxmlformats.org/officeDocument/2006/relationships/customXml" Target="../ink/ink18059.xml"/><Relationship Id="rId30" Type="http://schemas.openxmlformats.org/officeDocument/2006/relationships/customXml" Target="../ink/ink18067.xml"/><Relationship Id="rId35" Type="http://schemas.openxmlformats.org/officeDocument/2006/relationships/image" Target="../media/image17413.png"/><Relationship Id="rId56" Type="http://schemas.openxmlformats.org/officeDocument/2006/relationships/customXml" Target="../ink/ink18080.xml"/><Relationship Id="rId77" Type="http://schemas.openxmlformats.org/officeDocument/2006/relationships/image" Target="../media/image19515.png"/><Relationship Id="rId100" Type="http://schemas.openxmlformats.org/officeDocument/2006/relationships/customXml" Target="../ink/ink18102.xml"/><Relationship Id="rId105" Type="http://schemas.openxmlformats.org/officeDocument/2006/relationships/image" Target="../media/image20914.png"/><Relationship Id="rId126" Type="http://schemas.openxmlformats.org/officeDocument/2006/relationships/customXml" Target="../ink/ink18115.xml"/><Relationship Id="rId147" Type="http://schemas.openxmlformats.org/officeDocument/2006/relationships/image" Target="../media/image23013.png"/><Relationship Id="rId8" Type="http://schemas.openxmlformats.org/officeDocument/2006/relationships/customXml" Target="../ink/ink18056.xml"/><Relationship Id="rId51" Type="http://schemas.openxmlformats.org/officeDocument/2006/relationships/image" Target="../media/image18214.png"/><Relationship Id="rId72" Type="http://schemas.openxmlformats.org/officeDocument/2006/relationships/customXml" Target="../ink/ink18088.xml"/><Relationship Id="rId93" Type="http://schemas.openxmlformats.org/officeDocument/2006/relationships/image" Target="../media/image20314.png"/><Relationship Id="rId98" Type="http://schemas.openxmlformats.org/officeDocument/2006/relationships/customXml" Target="../ink/ink18101.xml"/><Relationship Id="rId121" Type="http://schemas.openxmlformats.org/officeDocument/2006/relationships/image" Target="../media/image21713.png"/><Relationship Id="rId142" Type="http://schemas.openxmlformats.org/officeDocument/2006/relationships/customXml" Target="../ink/ink18123.xml"/><Relationship Id="rId163" Type="http://schemas.openxmlformats.org/officeDocument/2006/relationships/image" Target="../media/image23813.png"/><Relationship Id="rId3" Type="http://schemas.openxmlformats.org/officeDocument/2006/relationships/image" Target="../media/image15812.png"/><Relationship Id="rId25" Type="http://schemas.openxmlformats.org/officeDocument/2006/relationships/image" Target="../media/image16912.png"/><Relationship Id="rId46" Type="http://schemas.openxmlformats.org/officeDocument/2006/relationships/customXml" Target="../ink/ink18075.xml"/><Relationship Id="rId67" Type="http://schemas.openxmlformats.org/officeDocument/2006/relationships/image" Target="../media/image19013.png"/><Relationship Id="rId116" Type="http://schemas.openxmlformats.org/officeDocument/2006/relationships/customXml" Target="../ink/ink18110.xml"/><Relationship Id="rId137" Type="http://schemas.openxmlformats.org/officeDocument/2006/relationships/image" Target="../media/image22513.png"/><Relationship Id="rId158" Type="http://schemas.openxmlformats.org/officeDocument/2006/relationships/customXml" Target="../ink/ink18131.xml"/><Relationship Id="rId20" Type="http://schemas.openxmlformats.org/officeDocument/2006/relationships/customXml" Target="../ink/ink18062.xml"/><Relationship Id="rId41" Type="http://schemas.openxmlformats.org/officeDocument/2006/relationships/image" Target="../media/image17715.png"/><Relationship Id="rId62" Type="http://schemas.openxmlformats.org/officeDocument/2006/relationships/customXml" Target="../ink/ink18083.xml"/><Relationship Id="rId83" Type="http://schemas.openxmlformats.org/officeDocument/2006/relationships/image" Target="../media/image19814.png"/><Relationship Id="rId88" Type="http://schemas.openxmlformats.org/officeDocument/2006/relationships/customXml" Target="../ink/ink18096.xml"/><Relationship Id="rId111" Type="http://schemas.openxmlformats.org/officeDocument/2006/relationships/image" Target="../media/image21214.png"/><Relationship Id="rId132" Type="http://schemas.openxmlformats.org/officeDocument/2006/relationships/customXml" Target="../ink/ink18118.xml"/><Relationship Id="rId153" Type="http://schemas.openxmlformats.org/officeDocument/2006/relationships/image" Target="../media/image23313.png"/><Relationship Id="rId15" Type="http://schemas.openxmlformats.org/officeDocument/2006/relationships/image" Target="../media/image16412.png"/><Relationship Id="rId36" Type="http://schemas.openxmlformats.org/officeDocument/2006/relationships/customXml" Target="../ink/ink18070.xml"/><Relationship Id="rId57" Type="http://schemas.openxmlformats.org/officeDocument/2006/relationships/image" Target="../media/image18515.png"/><Relationship Id="rId106" Type="http://schemas.openxmlformats.org/officeDocument/2006/relationships/customXml" Target="../ink/ink18105.xml"/><Relationship Id="rId127" Type="http://schemas.openxmlformats.org/officeDocument/2006/relationships/image" Target="../media/image22014.png"/><Relationship Id="rId10" Type="http://schemas.openxmlformats.org/officeDocument/2006/relationships/customXml" Target="../ink/ink18057.xml"/><Relationship Id="rId31" Type="http://schemas.openxmlformats.org/officeDocument/2006/relationships/image" Target="../media/image17214.png"/><Relationship Id="rId52" Type="http://schemas.openxmlformats.org/officeDocument/2006/relationships/customXml" Target="../ink/ink18078.xml"/><Relationship Id="rId73" Type="http://schemas.openxmlformats.org/officeDocument/2006/relationships/image" Target="../media/image19314.png"/><Relationship Id="rId78" Type="http://schemas.openxmlformats.org/officeDocument/2006/relationships/customXml" Target="../ink/ink18091.xml"/><Relationship Id="rId94" Type="http://schemas.openxmlformats.org/officeDocument/2006/relationships/customXml" Target="../ink/ink18099.xml"/><Relationship Id="rId99" Type="http://schemas.openxmlformats.org/officeDocument/2006/relationships/image" Target="../media/image20614.png"/><Relationship Id="rId101" Type="http://schemas.openxmlformats.org/officeDocument/2006/relationships/image" Target="../media/image20714.png"/><Relationship Id="rId122" Type="http://schemas.openxmlformats.org/officeDocument/2006/relationships/customXml" Target="../ink/ink18113.xml"/><Relationship Id="rId143" Type="http://schemas.openxmlformats.org/officeDocument/2006/relationships/image" Target="../media/image22814.png"/><Relationship Id="rId148" Type="http://schemas.openxmlformats.org/officeDocument/2006/relationships/customXml" Target="../ink/ink18126.xml"/><Relationship Id="rId4" Type="http://schemas.openxmlformats.org/officeDocument/2006/relationships/customXml" Target="../ink/ink18054.xml"/><Relationship Id="rId9" Type="http://schemas.openxmlformats.org/officeDocument/2006/relationships/image" Target="../media/image16112.png"/><Relationship Id="rId26" Type="http://schemas.openxmlformats.org/officeDocument/2006/relationships/customXml" Target="../ink/ink18065.xml"/><Relationship Id="rId47" Type="http://schemas.openxmlformats.org/officeDocument/2006/relationships/image" Target="../media/image18013.png"/><Relationship Id="rId68" Type="http://schemas.openxmlformats.org/officeDocument/2006/relationships/customXml" Target="../ink/ink18086.xml"/><Relationship Id="rId89" Type="http://schemas.openxmlformats.org/officeDocument/2006/relationships/image" Target="../media/image20115.png"/><Relationship Id="rId112" Type="http://schemas.openxmlformats.org/officeDocument/2006/relationships/customXml" Target="../ink/ink18108.xml"/><Relationship Id="rId133" Type="http://schemas.openxmlformats.org/officeDocument/2006/relationships/image" Target="../media/image22313.png"/><Relationship Id="rId154" Type="http://schemas.openxmlformats.org/officeDocument/2006/relationships/customXml" Target="../ink/ink18129.xml"/><Relationship Id="rId16" Type="http://schemas.openxmlformats.org/officeDocument/2006/relationships/customXml" Target="../ink/ink18060.xml"/><Relationship Id="rId37" Type="http://schemas.openxmlformats.org/officeDocument/2006/relationships/image" Target="../media/image17514.png"/><Relationship Id="rId58" Type="http://schemas.openxmlformats.org/officeDocument/2006/relationships/customXml" Target="../ink/ink18081.xml"/><Relationship Id="rId79" Type="http://schemas.openxmlformats.org/officeDocument/2006/relationships/image" Target="../media/image19614.png"/><Relationship Id="rId102" Type="http://schemas.openxmlformats.org/officeDocument/2006/relationships/customXml" Target="../ink/ink18103.xml"/><Relationship Id="rId123" Type="http://schemas.openxmlformats.org/officeDocument/2006/relationships/image" Target="../media/image21814.png"/><Relationship Id="rId144" Type="http://schemas.openxmlformats.org/officeDocument/2006/relationships/customXml" Target="../ink/ink18124.xml"/><Relationship Id="rId90" Type="http://schemas.openxmlformats.org/officeDocument/2006/relationships/customXml" Target="../ink/ink18097.xml"/><Relationship Id="rId27" Type="http://schemas.openxmlformats.org/officeDocument/2006/relationships/image" Target="../media/image17014.png"/><Relationship Id="rId48" Type="http://schemas.openxmlformats.org/officeDocument/2006/relationships/customXml" Target="../ink/ink18076.xml"/><Relationship Id="rId69" Type="http://schemas.openxmlformats.org/officeDocument/2006/relationships/image" Target="../media/image19115.png"/><Relationship Id="rId113" Type="http://schemas.openxmlformats.org/officeDocument/2006/relationships/image" Target="../media/image21314.png"/><Relationship Id="rId134" Type="http://schemas.openxmlformats.org/officeDocument/2006/relationships/customXml" Target="../ink/ink18119.xml"/><Relationship Id="rId80" Type="http://schemas.openxmlformats.org/officeDocument/2006/relationships/customXml" Target="../ink/ink18092.xml"/><Relationship Id="rId155" Type="http://schemas.openxmlformats.org/officeDocument/2006/relationships/image" Target="../media/image23412.png"/></Relationships>
</file>

<file path=ppt/slides/_rels/slide424.xml.rels><?xml version="1.0" encoding="UTF-8" standalone="yes"?>
<Relationships xmlns="http://schemas.openxmlformats.org/package/2006/relationships"><Relationship Id="rId117" Type="http://schemas.openxmlformats.org/officeDocument/2006/relationships/image" Target="../media/image21512.png"/><Relationship Id="rId21" Type="http://schemas.openxmlformats.org/officeDocument/2006/relationships/image" Target="../media/image16713.png"/><Relationship Id="rId42" Type="http://schemas.openxmlformats.org/officeDocument/2006/relationships/customXml" Target="../ink/ink18153.xml"/><Relationship Id="rId63" Type="http://schemas.openxmlformats.org/officeDocument/2006/relationships/image" Target="../media/image18812.png"/><Relationship Id="rId84" Type="http://schemas.openxmlformats.org/officeDocument/2006/relationships/customXml" Target="../ink/ink18174.xml"/><Relationship Id="rId138" Type="http://schemas.openxmlformats.org/officeDocument/2006/relationships/customXml" Target="../ink/ink18201.xml"/><Relationship Id="rId159" Type="http://schemas.openxmlformats.org/officeDocument/2006/relationships/image" Target="../media/image23613.png"/><Relationship Id="rId107" Type="http://schemas.openxmlformats.org/officeDocument/2006/relationships/image" Target="../media/image21014.png"/><Relationship Id="rId11" Type="http://schemas.openxmlformats.org/officeDocument/2006/relationships/image" Target="../media/image16212.png"/><Relationship Id="rId32" Type="http://schemas.openxmlformats.org/officeDocument/2006/relationships/customXml" Target="../ink/ink18148.xml"/><Relationship Id="rId53" Type="http://schemas.openxmlformats.org/officeDocument/2006/relationships/image" Target="../media/image18314.png"/><Relationship Id="rId74" Type="http://schemas.openxmlformats.org/officeDocument/2006/relationships/customXml" Target="../ink/ink18169.xml"/><Relationship Id="rId128" Type="http://schemas.openxmlformats.org/officeDocument/2006/relationships/customXml" Target="../ink/ink18196.xml"/><Relationship Id="rId149" Type="http://schemas.openxmlformats.org/officeDocument/2006/relationships/image" Target="../media/image23113.png"/><Relationship Id="rId5" Type="http://schemas.openxmlformats.org/officeDocument/2006/relationships/image" Target="../media/image15912.png"/><Relationship Id="rId95" Type="http://schemas.openxmlformats.org/officeDocument/2006/relationships/image" Target="../media/image20414.png"/><Relationship Id="rId160" Type="http://schemas.openxmlformats.org/officeDocument/2006/relationships/customXml" Target="../ink/ink18212.xml"/><Relationship Id="rId22" Type="http://schemas.openxmlformats.org/officeDocument/2006/relationships/customXml" Target="../ink/ink18143.xml"/><Relationship Id="rId43" Type="http://schemas.openxmlformats.org/officeDocument/2006/relationships/image" Target="../media/image17815.png"/><Relationship Id="rId64" Type="http://schemas.openxmlformats.org/officeDocument/2006/relationships/customXml" Target="../ink/ink18164.xml"/><Relationship Id="rId118" Type="http://schemas.openxmlformats.org/officeDocument/2006/relationships/customXml" Target="../ink/ink18191.xml"/><Relationship Id="rId139" Type="http://schemas.openxmlformats.org/officeDocument/2006/relationships/image" Target="../media/image22614.png"/><Relationship Id="rId85" Type="http://schemas.openxmlformats.org/officeDocument/2006/relationships/image" Target="../media/image19915.png"/><Relationship Id="rId150" Type="http://schemas.openxmlformats.org/officeDocument/2006/relationships/customXml" Target="../ink/ink18207.xml"/><Relationship Id="rId12" Type="http://schemas.openxmlformats.org/officeDocument/2006/relationships/customXml" Target="../ink/ink18138.xml"/><Relationship Id="rId17" Type="http://schemas.openxmlformats.org/officeDocument/2006/relationships/image" Target="../media/image16512.png"/><Relationship Id="rId33" Type="http://schemas.openxmlformats.org/officeDocument/2006/relationships/image" Target="../media/image17314.png"/><Relationship Id="rId38" Type="http://schemas.openxmlformats.org/officeDocument/2006/relationships/customXml" Target="../ink/ink18151.xml"/><Relationship Id="rId59" Type="http://schemas.openxmlformats.org/officeDocument/2006/relationships/image" Target="../media/image18613.png"/><Relationship Id="rId103" Type="http://schemas.openxmlformats.org/officeDocument/2006/relationships/image" Target="../media/image20814.png"/><Relationship Id="rId108" Type="http://schemas.openxmlformats.org/officeDocument/2006/relationships/customXml" Target="../ink/ink18186.xml"/><Relationship Id="rId124" Type="http://schemas.openxmlformats.org/officeDocument/2006/relationships/customXml" Target="../ink/ink18194.xml"/><Relationship Id="rId129" Type="http://schemas.openxmlformats.org/officeDocument/2006/relationships/image" Target="../media/image22114.png"/><Relationship Id="rId54" Type="http://schemas.openxmlformats.org/officeDocument/2006/relationships/customXml" Target="../ink/ink18159.xml"/><Relationship Id="rId70" Type="http://schemas.openxmlformats.org/officeDocument/2006/relationships/customXml" Target="../ink/ink18167.xml"/><Relationship Id="rId75" Type="http://schemas.openxmlformats.org/officeDocument/2006/relationships/image" Target="../media/image19415.png"/><Relationship Id="rId91" Type="http://schemas.openxmlformats.org/officeDocument/2006/relationships/image" Target="../media/image20214.png"/><Relationship Id="rId96" Type="http://schemas.openxmlformats.org/officeDocument/2006/relationships/customXml" Target="../ink/ink18180.xml"/><Relationship Id="rId140" Type="http://schemas.openxmlformats.org/officeDocument/2006/relationships/customXml" Target="../ink/ink18202.xml"/><Relationship Id="rId145" Type="http://schemas.openxmlformats.org/officeDocument/2006/relationships/image" Target="../media/image22912.png"/><Relationship Id="rId161" Type="http://schemas.openxmlformats.org/officeDocument/2006/relationships/image" Target="../media/image23713.png"/><Relationship Id="rId1" Type="http://schemas.openxmlformats.org/officeDocument/2006/relationships/slideLayout" Target="../slideLayouts/slideLayout12.xml"/><Relationship Id="rId6" Type="http://schemas.openxmlformats.org/officeDocument/2006/relationships/customXml" Target="../ink/ink18135.xml"/><Relationship Id="rId23" Type="http://schemas.openxmlformats.org/officeDocument/2006/relationships/image" Target="../media/image16812.png"/><Relationship Id="rId28" Type="http://schemas.openxmlformats.org/officeDocument/2006/relationships/customXml" Target="../ink/ink18146.xml"/><Relationship Id="rId49" Type="http://schemas.openxmlformats.org/officeDocument/2006/relationships/image" Target="../media/image18114.png"/><Relationship Id="rId114" Type="http://schemas.openxmlformats.org/officeDocument/2006/relationships/customXml" Target="../ink/ink18189.xml"/><Relationship Id="rId119" Type="http://schemas.openxmlformats.org/officeDocument/2006/relationships/image" Target="../media/image21614.png"/><Relationship Id="rId44" Type="http://schemas.openxmlformats.org/officeDocument/2006/relationships/customXml" Target="../ink/ink18154.xml"/><Relationship Id="rId60" Type="http://schemas.openxmlformats.org/officeDocument/2006/relationships/customXml" Target="../ink/ink18162.xml"/><Relationship Id="rId65" Type="http://schemas.openxmlformats.org/officeDocument/2006/relationships/image" Target="../media/image18913.png"/><Relationship Id="rId81" Type="http://schemas.openxmlformats.org/officeDocument/2006/relationships/image" Target="../media/image19714.png"/><Relationship Id="rId86" Type="http://schemas.openxmlformats.org/officeDocument/2006/relationships/customXml" Target="../ink/ink18175.xml"/><Relationship Id="rId130" Type="http://schemas.openxmlformats.org/officeDocument/2006/relationships/customXml" Target="../ink/ink18197.xml"/><Relationship Id="rId135" Type="http://schemas.openxmlformats.org/officeDocument/2006/relationships/image" Target="../media/image22413.png"/><Relationship Id="rId151" Type="http://schemas.openxmlformats.org/officeDocument/2006/relationships/image" Target="../media/image23214.png"/><Relationship Id="rId156" Type="http://schemas.openxmlformats.org/officeDocument/2006/relationships/customXml" Target="../ink/ink18210.xml"/><Relationship Id="rId13" Type="http://schemas.openxmlformats.org/officeDocument/2006/relationships/image" Target="../media/image16312.png"/><Relationship Id="rId18" Type="http://schemas.openxmlformats.org/officeDocument/2006/relationships/customXml" Target="../ink/ink18141.xml"/><Relationship Id="rId39" Type="http://schemas.openxmlformats.org/officeDocument/2006/relationships/image" Target="../media/image17614.png"/><Relationship Id="rId109" Type="http://schemas.openxmlformats.org/officeDocument/2006/relationships/image" Target="../media/image21111.png"/><Relationship Id="rId34" Type="http://schemas.openxmlformats.org/officeDocument/2006/relationships/customXml" Target="../ink/ink18149.xml"/><Relationship Id="rId50" Type="http://schemas.openxmlformats.org/officeDocument/2006/relationships/customXml" Target="../ink/ink18157.xml"/><Relationship Id="rId55" Type="http://schemas.openxmlformats.org/officeDocument/2006/relationships/image" Target="../media/image18414.png"/><Relationship Id="rId76" Type="http://schemas.openxmlformats.org/officeDocument/2006/relationships/customXml" Target="../ink/ink18170.xml"/><Relationship Id="rId97" Type="http://schemas.openxmlformats.org/officeDocument/2006/relationships/image" Target="../media/image20514.png"/><Relationship Id="rId104" Type="http://schemas.openxmlformats.org/officeDocument/2006/relationships/customXml" Target="../ink/ink18184.xml"/><Relationship Id="rId120" Type="http://schemas.openxmlformats.org/officeDocument/2006/relationships/customXml" Target="../ink/ink18192.xml"/><Relationship Id="rId125" Type="http://schemas.openxmlformats.org/officeDocument/2006/relationships/image" Target="../media/image21914.png"/><Relationship Id="rId141" Type="http://schemas.openxmlformats.org/officeDocument/2006/relationships/image" Target="../media/image22713.png"/><Relationship Id="rId146" Type="http://schemas.openxmlformats.org/officeDocument/2006/relationships/customXml" Target="../ink/ink18205.xml"/><Relationship Id="rId7" Type="http://schemas.openxmlformats.org/officeDocument/2006/relationships/image" Target="../media/image16012.png"/><Relationship Id="rId71" Type="http://schemas.openxmlformats.org/officeDocument/2006/relationships/image" Target="../media/image19214.png"/><Relationship Id="rId92" Type="http://schemas.openxmlformats.org/officeDocument/2006/relationships/customXml" Target="../ink/ink18178.xml"/><Relationship Id="rId162" Type="http://schemas.openxmlformats.org/officeDocument/2006/relationships/customXml" Target="../ink/ink18213.xml"/><Relationship Id="rId2" Type="http://schemas.openxmlformats.org/officeDocument/2006/relationships/image" Target="../media/image15712.png"/><Relationship Id="rId29" Type="http://schemas.openxmlformats.org/officeDocument/2006/relationships/image" Target="../media/image17114.png"/><Relationship Id="rId24" Type="http://schemas.openxmlformats.org/officeDocument/2006/relationships/customXml" Target="../ink/ink18144.xml"/><Relationship Id="rId40" Type="http://schemas.openxmlformats.org/officeDocument/2006/relationships/customXml" Target="../ink/ink18152.xml"/><Relationship Id="rId45" Type="http://schemas.openxmlformats.org/officeDocument/2006/relationships/image" Target="../media/image17914.png"/><Relationship Id="rId66" Type="http://schemas.openxmlformats.org/officeDocument/2006/relationships/customXml" Target="../ink/ink18165.xml"/><Relationship Id="rId87" Type="http://schemas.openxmlformats.org/officeDocument/2006/relationships/image" Target="../media/image20015.png"/><Relationship Id="rId110" Type="http://schemas.openxmlformats.org/officeDocument/2006/relationships/customXml" Target="../ink/ink18187.xml"/><Relationship Id="rId115" Type="http://schemas.openxmlformats.org/officeDocument/2006/relationships/image" Target="../media/image21414.png"/><Relationship Id="rId131" Type="http://schemas.openxmlformats.org/officeDocument/2006/relationships/image" Target="../media/image22214.png"/><Relationship Id="rId136" Type="http://schemas.openxmlformats.org/officeDocument/2006/relationships/customXml" Target="../ink/ink18200.xml"/><Relationship Id="rId157" Type="http://schemas.openxmlformats.org/officeDocument/2006/relationships/image" Target="../media/image23513.png"/><Relationship Id="rId61" Type="http://schemas.openxmlformats.org/officeDocument/2006/relationships/image" Target="../media/image18713.png"/><Relationship Id="rId82" Type="http://schemas.openxmlformats.org/officeDocument/2006/relationships/customXml" Target="../ink/ink18173.xml"/><Relationship Id="rId152" Type="http://schemas.openxmlformats.org/officeDocument/2006/relationships/customXml" Target="../ink/ink18208.xml"/><Relationship Id="rId19" Type="http://schemas.openxmlformats.org/officeDocument/2006/relationships/image" Target="../media/image16613.png"/><Relationship Id="rId14" Type="http://schemas.openxmlformats.org/officeDocument/2006/relationships/customXml" Target="../ink/ink18139.xml"/><Relationship Id="rId30" Type="http://schemas.openxmlformats.org/officeDocument/2006/relationships/customXml" Target="../ink/ink18147.xml"/><Relationship Id="rId35" Type="http://schemas.openxmlformats.org/officeDocument/2006/relationships/image" Target="../media/image17413.png"/><Relationship Id="rId56" Type="http://schemas.openxmlformats.org/officeDocument/2006/relationships/customXml" Target="../ink/ink18160.xml"/><Relationship Id="rId77" Type="http://schemas.openxmlformats.org/officeDocument/2006/relationships/image" Target="../media/image19515.png"/><Relationship Id="rId100" Type="http://schemas.openxmlformats.org/officeDocument/2006/relationships/customXml" Target="../ink/ink18182.xml"/><Relationship Id="rId105" Type="http://schemas.openxmlformats.org/officeDocument/2006/relationships/image" Target="../media/image20914.png"/><Relationship Id="rId126" Type="http://schemas.openxmlformats.org/officeDocument/2006/relationships/customXml" Target="../ink/ink18195.xml"/><Relationship Id="rId147" Type="http://schemas.openxmlformats.org/officeDocument/2006/relationships/image" Target="../media/image23013.png"/><Relationship Id="rId8" Type="http://schemas.openxmlformats.org/officeDocument/2006/relationships/customXml" Target="../ink/ink18136.xml"/><Relationship Id="rId51" Type="http://schemas.openxmlformats.org/officeDocument/2006/relationships/image" Target="../media/image18214.png"/><Relationship Id="rId72" Type="http://schemas.openxmlformats.org/officeDocument/2006/relationships/customXml" Target="../ink/ink18168.xml"/><Relationship Id="rId93" Type="http://schemas.openxmlformats.org/officeDocument/2006/relationships/image" Target="../media/image20314.png"/><Relationship Id="rId98" Type="http://schemas.openxmlformats.org/officeDocument/2006/relationships/customXml" Target="../ink/ink18181.xml"/><Relationship Id="rId121" Type="http://schemas.openxmlformats.org/officeDocument/2006/relationships/image" Target="../media/image21713.png"/><Relationship Id="rId142" Type="http://schemas.openxmlformats.org/officeDocument/2006/relationships/customXml" Target="../ink/ink18203.xml"/><Relationship Id="rId163" Type="http://schemas.openxmlformats.org/officeDocument/2006/relationships/image" Target="../media/image23813.png"/><Relationship Id="rId3" Type="http://schemas.openxmlformats.org/officeDocument/2006/relationships/image" Target="../media/image15812.png"/><Relationship Id="rId25" Type="http://schemas.openxmlformats.org/officeDocument/2006/relationships/image" Target="../media/image16912.png"/><Relationship Id="rId46" Type="http://schemas.openxmlformats.org/officeDocument/2006/relationships/customXml" Target="../ink/ink18155.xml"/><Relationship Id="rId67" Type="http://schemas.openxmlformats.org/officeDocument/2006/relationships/image" Target="../media/image19013.png"/><Relationship Id="rId116" Type="http://schemas.openxmlformats.org/officeDocument/2006/relationships/customXml" Target="../ink/ink18190.xml"/><Relationship Id="rId137" Type="http://schemas.openxmlformats.org/officeDocument/2006/relationships/image" Target="../media/image22513.png"/><Relationship Id="rId158" Type="http://schemas.openxmlformats.org/officeDocument/2006/relationships/customXml" Target="../ink/ink18211.xml"/><Relationship Id="rId20" Type="http://schemas.openxmlformats.org/officeDocument/2006/relationships/customXml" Target="../ink/ink18142.xml"/><Relationship Id="rId41" Type="http://schemas.openxmlformats.org/officeDocument/2006/relationships/image" Target="../media/image17715.png"/><Relationship Id="rId62" Type="http://schemas.openxmlformats.org/officeDocument/2006/relationships/customXml" Target="../ink/ink18163.xml"/><Relationship Id="rId83" Type="http://schemas.openxmlformats.org/officeDocument/2006/relationships/image" Target="../media/image19814.png"/><Relationship Id="rId88" Type="http://schemas.openxmlformats.org/officeDocument/2006/relationships/customXml" Target="../ink/ink18176.xml"/><Relationship Id="rId111" Type="http://schemas.openxmlformats.org/officeDocument/2006/relationships/image" Target="../media/image21214.png"/><Relationship Id="rId132" Type="http://schemas.openxmlformats.org/officeDocument/2006/relationships/customXml" Target="../ink/ink18198.xml"/><Relationship Id="rId153" Type="http://schemas.openxmlformats.org/officeDocument/2006/relationships/image" Target="../media/image23313.png"/><Relationship Id="rId15" Type="http://schemas.openxmlformats.org/officeDocument/2006/relationships/image" Target="../media/image16412.png"/><Relationship Id="rId36" Type="http://schemas.openxmlformats.org/officeDocument/2006/relationships/customXml" Target="../ink/ink18150.xml"/><Relationship Id="rId57" Type="http://schemas.openxmlformats.org/officeDocument/2006/relationships/image" Target="../media/image18515.png"/><Relationship Id="rId106" Type="http://schemas.openxmlformats.org/officeDocument/2006/relationships/customXml" Target="../ink/ink18185.xml"/><Relationship Id="rId127" Type="http://schemas.openxmlformats.org/officeDocument/2006/relationships/image" Target="../media/image22014.png"/><Relationship Id="rId10" Type="http://schemas.openxmlformats.org/officeDocument/2006/relationships/customXml" Target="../ink/ink18137.xml"/><Relationship Id="rId31" Type="http://schemas.openxmlformats.org/officeDocument/2006/relationships/image" Target="../media/image17214.png"/><Relationship Id="rId52" Type="http://schemas.openxmlformats.org/officeDocument/2006/relationships/customXml" Target="../ink/ink18158.xml"/><Relationship Id="rId73" Type="http://schemas.openxmlformats.org/officeDocument/2006/relationships/image" Target="../media/image19314.png"/><Relationship Id="rId78" Type="http://schemas.openxmlformats.org/officeDocument/2006/relationships/customXml" Target="../ink/ink18171.xml"/><Relationship Id="rId94" Type="http://schemas.openxmlformats.org/officeDocument/2006/relationships/customXml" Target="../ink/ink18179.xml"/><Relationship Id="rId99" Type="http://schemas.openxmlformats.org/officeDocument/2006/relationships/image" Target="../media/image20614.png"/><Relationship Id="rId101" Type="http://schemas.openxmlformats.org/officeDocument/2006/relationships/image" Target="../media/image20714.png"/><Relationship Id="rId122" Type="http://schemas.openxmlformats.org/officeDocument/2006/relationships/customXml" Target="../ink/ink18193.xml"/><Relationship Id="rId143" Type="http://schemas.openxmlformats.org/officeDocument/2006/relationships/image" Target="../media/image22814.png"/><Relationship Id="rId148" Type="http://schemas.openxmlformats.org/officeDocument/2006/relationships/customXml" Target="../ink/ink18206.xml"/><Relationship Id="rId4" Type="http://schemas.openxmlformats.org/officeDocument/2006/relationships/customXml" Target="../ink/ink18134.xml"/><Relationship Id="rId9" Type="http://schemas.openxmlformats.org/officeDocument/2006/relationships/image" Target="../media/image16112.png"/><Relationship Id="rId26" Type="http://schemas.openxmlformats.org/officeDocument/2006/relationships/customXml" Target="../ink/ink18145.xml"/><Relationship Id="rId47" Type="http://schemas.openxmlformats.org/officeDocument/2006/relationships/image" Target="../media/image18013.png"/><Relationship Id="rId68" Type="http://schemas.openxmlformats.org/officeDocument/2006/relationships/customXml" Target="../ink/ink18166.xml"/><Relationship Id="rId89" Type="http://schemas.openxmlformats.org/officeDocument/2006/relationships/image" Target="../media/image20115.png"/><Relationship Id="rId112" Type="http://schemas.openxmlformats.org/officeDocument/2006/relationships/customXml" Target="../ink/ink18188.xml"/><Relationship Id="rId133" Type="http://schemas.openxmlformats.org/officeDocument/2006/relationships/image" Target="../media/image22313.png"/><Relationship Id="rId154" Type="http://schemas.openxmlformats.org/officeDocument/2006/relationships/customXml" Target="../ink/ink18209.xml"/><Relationship Id="rId16" Type="http://schemas.openxmlformats.org/officeDocument/2006/relationships/customXml" Target="../ink/ink18140.xml"/><Relationship Id="rId37" Type="http://schemas.openxmlformats.org/officeDocument/2006/relationships/image" Target="../media/image17514.png"/><Relationship Id="rId58" Type="http://schemas.openxmlformats.org/officeDocument/2006/relationships/customXml" Target="../ink/ink18161.xml"/><Relationship Id="rId79" Type="http://schemas.openxmlformats.org/officeDocument/2006/relationships/image" Target="../media/image19614.png"/><Relationship Id="rId102" Type="http://schemas.openxmlformats.org/officeDocument/2006/relationships/customXml" Target="../ink/ink18183.xml"/><Relationship Id="rId123" Type="http://schemas.openxmlformats.org/officeDocument/2006/relationships/image" Target="../media/image21814.png"/><Relationship Id="rId144" Type="http://schemas.openxmlformats.org/officeDocument/2006/relationships/customXml" Target="../ink/ink18204.xml"/><Relationship Id="rId90" Type="http://schemas.openxmlformats.org/officeDocument/2006/relationships/customXml" Target="../ink/ink18177.xml"/><Relationship Id="rId27" Type="http://schemas.openxmlformats.org/officeDocument/2006/relationships/image" Target="../media/image17014.png"/><Relationship Id="rId48" Type="http://schemas.openxmlformats.org/officeDocument/2006/relationships/customXml" Target="../ink/ink18156.xml"/><Relationship Id="rId69" Type="http://schemas.openxmlformats.org/officeDocument/2006/relationships/image" Target="../media/image19115.png"/><Relationship Id="rId113" Type="http://schemas.openxmlformats.org/officeDocument/2006/relationships/image" Target="../media/image21314.png"/><Relationship Id="rId134" Type="http://schemas.openxmlformats.org/officeDocument/2006/relationships/customXml" Target="../ink/ink18199.xml"/><Relationship Id="rId80" Type="http://schemas.openxmlformats.org/officeDocument/2006/relationships/customXml" Target="../ink/ink18172.xml"/><Relationship Id="rId155" Type="http://schemas.openxmlformats.org/officeDocument/2006/relationships/image" Target="../media/image23412.png"/></Relationships>
</file>

<file path=ppt/slides/_rels/slide425.xml.rels><?xml version="1.0" encoding="UTF-8" standalone="yes"?>
<Relationships xmlns="http://schemas.openxmlformats.org/package/2006/relationships"><Relationship Id="rId3" Type="http://schemas.openxmlformats.org/officeDocument/2006/relationships/image" Target="../media/image2403.png"/><Relationship Id="rId2" Type="http://schemas.openxmlformats.org/officeDocument/2006/relationships/image" Target="../media/image2396.png"/><Relationship Id="rId1" Type="http://schemas.openxmlformats.org/officeDocument/2006/relationships/slideLayout" Target="../slideLayouts/slideLayout12.xml"/></Relationships>
</file>

<file path=ppt/slides/_rels/slide426.xml.rels><?xml version="1.0" encoding="UTF-8" standalone="yes"?>
<Relationships xmlns="http://schemas.openxmlformats.org/package/2006/relationships"><Relationship Id="rId117" Type="http://schemas.openxmlformats.org/officeDocument/2006/relationships/image" Target="../media/image21512.png"/><Relationship Id="rId21" Type="http://schemas.openxmlformats.org/officeDocument/2006/relationships/image" Target="../media/image16713.png"/><Relationship Id="rId42" Type="http://schemas.openxmlformats.org/officeDocument/2006/relationships/customXml" Target="../ink/ink18233.xml"/><Relationship Id="rId63" Type="http://schemas.openxmlformats.org/officeDocument/2006/relationships/image" Target="../media/image18812.png"/><Relationship Id="rId84" Type="http://schemas.openxmlformats.org/officeDocument/2006/relationships/customXml" Target="../ink/ink18254.xml"/><Relationship Id="rId138" Type="http://schemas.openxmlformats.org/officeDocument/2006/relationships/customXml" Target="../ink/ink18281.xml"/><Relationship Id="rId159" Type="http://schemas.openxmlformats.org/officeDocument/2006/relationships/image" Target="../media/image23613.png"/><Relationship Id="rId107" Type="http://schemas.openxmlformats.org/officeDocument/2006/relationships/image" Target="../media/image21014.png"/><Relationship Id="rId11" Type="http://schemas.openxmlformats.org/officeDocument/2006/relationships/image" Target="../media/image16212.png"/><Relationship Id="rId32" Type="http://schemas.openxmlformats.org/officeDocument/2006/relationships/customXml" Target="../ink/ink18228.xml"/><Relationship Id="rId53" Type="http://schemas.openxmlformats.org/officeDocument/2006/relationships/image" Target="../media/image18314.png"/><Relationship Id="rId74" Type="http://schemas.openxmlformats.org/officeDocument/2006/relationships/customXml" Target="../ink/ink18249.xml"/><Relationship Id="rId128" Type="http://schemas.openxmlformats.org/officeDocument/2006/relationships/customXml" Target="../ink/ink18276.xml"/><Relationship Id="rId149" Type="http://schemas.openxmlformats.org/officeDocument/2006/relationships/image" Target="../media/image23113.png"/><Relationship Id="rId5" Type="http://schemas.openxmlformats.org/officeDocument/2006/relationships/image" Target="../media/image15912.png"/><Relationship Id="rId95" Type="http://schemas.openxmlformats.org/officeDocument/2006/relationships/image" Target="../media/image20414.png"/><Relationship Id="rId160" Type="http://schemas.openxmlformats.org/officeDocument/2006/relationships/customXml" Target="../ink/ink18292.xml"/><Relationship Id="rId22" Type="http://schemas.openxmlformats.org/officeDocument/2006/relationships/customXml" Target="../ink/ink18223.xml"/><Relationship Id="rId43" Type="http://schemas.openxmlformats.org/officeDocument/2006/relationships/image" Target="../media/image17815.png"/><Relationship Id="rId64" Type="http://schemas.openxmlformats.org/officeDocument/2006/relationships/customXml" Target="../ink/ink18244.xml"/><Relationship Id="rId118" Type="http://schemas.openxmlformats.org/officeDocument/2006/relationships/customXml" Target="../ink/ink18271.xml"/><Relationship Id="rId139" Type="http://schemas.openxmlformats.org/officeDocument/2006/relationships/image" Target="../media/image22614.png"/><Relationship Id="rId85" Type="http://schemas.openxmlformats.org/officeDocument/2006/relationships/image" Target="../media/image19915.png"/><Relationship Id="rId150" Type="http://schemas.openxmlformats.org/officeDocument/2006/relationships/customXml" Target="../ink/ink18287.xml"/><Relationship Id="rId12" Type="http://schemas.openxmlformats.org/officeDocument/2006/relationships/customXml" Target="../ink/ink18218.xml"/><Relationship Id="rId17" Type="http://schemas.openxmlformats.org/officeDocument/2006/relationships/image" Target="../media/image16512.png"/><Relationship Id="rId33" Type="http://schemas.openxmlformats.org/officeDocument/2006/relationships/image" Target="../media/image17314.png"/><Relationship Id="rId38" Type="http://schemas.openxmlformats.org/officeDocument/2006/relationships/customXml" Target="../ink/ink18231.xml"/><Relationship Id="rId59" Type="http://schemas.openxmlformats.org/officeDocument/2006/relationships/image" Target="../media/image18613.png"/><Relationship Id="rId103" Type="http://schemas.openxmlformats.org/officeDocument/2006/relationships/image" Target="../media/image20814.png"/><Relationship Id="rId108" Type="http://schemas.openxmlformats.org/officeDocument/2006/relationships/customXml" Target="../ink/ink18266.xml"/><Relationship Id="rId124" Type="http://schemas.openxmlformats.org/officeDocument/2006/relationships/customXml" Target="../ink/ink18274.xml"/><Relationship Id="rId129" Type="http://schemas.openxmlformats.org/officeDocument/2006/relationships/image" Target="../media/image22114.png"/><Relationship Id="rId54" Type="http://schemas.openxmlformats.org/officeDocument/2006/relationships/customXml" Target="../ink/ink18239.xml"/><Relationship Id="rId70" Type="http://schemas.openxmlformats.org/officeDocument/2006/relationships/customXml" Target="../ink/ink18247.xml"/><Relationship Id="rId75" Type="http://schemas.openxmlformats.org/officeDocument/2006/relationships/image" Target="../media/image19415.png"/><Relationship Id="rId91" Type="http://schemas.openxmlformats.org/officeDocument/2006/relationships/image" Target="../media/image20214.png"/><Relationship Id="rId96" Type="http://schemas.openxmlformats.org/officeDocument/2006/relationships/customXml" Target="../ink/ink18260.xml"/><Relationship Id="rId140" Type="http://schemas.openxmlformats.org/officeDocument/2006/relationships/customXml" Target="../ink/ink18282.xml"/><Relationship Id="rId145" Type="http://schemas.openxmlformats.org/officeDocument/2006/relationships/image" Target="../media/image22912.png"/><Relationship Id="rId161" Type="http://schemas.openxmlformats.org/officeDocument/2006/relationships/image" Target="../media/image23713.png"/><Relationship Id="rId1" Type="http://schemas.openxmlformats.org/officeDocument/2006/relationships/slideLayout" Target="../slideLayouts/slideLayout12.xml"/><Relationship Id="rId6" Type="http://schemas.openxmlformats.org/officeDocument/2006/relationships/customXml" Target="../ink/ink18215.xml"/><Relationship Id="rId23" Type="http://schemas.openxmlformats.org/officeDocument/2006/relationships/image" Target="../media/image16812.png"/><Relationship Id="rId28" Type="http://schemas.openxmlformats.org/officeDocument/2006/relationships/customXml" Target="../ink/ink18226.xml"/><Relationship Id="rId49" Type="http://schemas.openxmlformats.org/officeDocument/2006/relationships/image" Target="../media/image18114.png"/><Relationship Id="rId114" Type="http://schemas.openxmlformats.org/officeDocument/2006/relationships/customXml" Target="../ink/ink18269.xml"/><Relationship Id="rId119" Type="http://schemas.openxmlformats.org/officeDocument/2006/relationships/image" Target="../media/image21614.png"/><Relationship Id="rId44" Type="http://schemas.openxmlformats.org/officeDocument/2006/relationships/customXml" Target="../ink/ink18234.xml"/><Relationship Id="rId60" Type="http://schemas.openxmlformats.org/officeDocument/2006/relationships/customXml" Target="../ink/ink18242.xml"/><Relationship Id="rId65" Type="http://schemas.openxmlformats.org/officeDocument/2006/relationships/image" Target="../media/image18913.png"/><Relationship Id="rId81" Type="http://schemas.openxmlformats.org/officeDocument/2006/relationships/image" Target="../media/image19714.png"/><Relationship Id="rId86" Type="http://schemas.openxmlformats.org/officeDocument/2006/relationships/customXml" Target="../ink/ink18255.xml"/><Relationship Id="rId130" Type="http://schemas.openxmlformats.org/officeDocument/2006/relationships/customXml" Target="../ink/ink18277.xml"/><Relationship Id="rId135" Type="http://schemas.openxmlformats.org/officeDocument/2006/relationships/image" Target="../media/image22413.png"/><Relationship Id="rId151" Type="http://schemas.openxmlformats.org/officeDocument/2006/relationships/image" Target="../media/image23214.png"/><Relationship Id="rId156" Type="http://schemas.openxmlformats.org/officeDocument/2006/relationships/customXml" Target="../ink/ink18290.xml"/><Relationship Id="rId13" Type="http://schemas.openxmlformats.org/officeDocument/2006/relationships/image" Target="../media/image16312.png"/><Relationship Id="rId18" Type="http://schemas.openxmlformats.org/officeDocument/2006/relationships/customXml" Target="../ink/ink18221.xml"/><Relationship Id="rId39" Type="http://schemas.openxmlformats.org/officeDocument/2006/relationships/image" Target="../media/image17614.png"/><Relationship Id="rId109" Type="http://schemas.openxmlformats.org/officeDocument/2006/relationships/image" Target="../media/image21111.png"/><Relationship Id="rId34" Type="http://schemas.openxmlformats.org/officeDocument/2006/relationships/customXml" Target="../ink/ink18229.xml"/><Relationship Id="rId50" Type="http://schemas.openxmlformats.org/officeDocument/2006/relationships/customXml" Target="../ink/ink18237.xml"/><Relationship Id="rId55" Type="http://schemas.openxmlformats.org/officeDocument/2006/relationships/image" Target="../media/image18414.png"/><Relationship Id="rId76" Type="http://schemas.openxmlformats.org/officeDocument/2006/relationships/customXml" Target="../ink/ink18250.xml"/><Relationship Id="rId97" Type="http://schemas.openxmlformats.org/officeDocument/2006/relationships/image" Target="../media/image20514.png"/><Relationship Id="rId104" Type="http://schemas.openxmlformats.org/officeDocument/2006/relationships/customXml" Target="../ink/ink18264.xml"/><Relationship Id="rId120" Type="http://schemas.openxmlformats.org/officeDocument/2006/relationships/customXml" Target="../ink/ink18272.xml"/><Relationship Id="rId125" Type="http://schemas.openxmlformats.org/officeDocument/2006/relationships/image" Target="../media/image21914.png"/><Relationship Id="rId141" Type="http://schemas.openxmlformats.org/officeDocument/2006/relationships/image" Target="../media/image22713.png"/><Relationship Id="rId146" Type="http://schemas.openxmlformats.org/officeDocument/2006/relationships/customXml" Target="../ink/ink18285.xml"/><Relationship Id="rId7" Type="http://schemas.openxmlformats.org/officeDocument/2006/relationships/image" Target="../media/image16012.png"/><Relationship Id="rId71" Type="http://schemas.openxmlformats.org/officeDocument/2006/relationships/image" Target="../media/image19214.png"/><Relationship Id="rId92" Type="http://schemas.openxmlformats.org/officeDocument/2006/relationships/customXml" Target="../ink/ink18258.xml"/><Relationship Id="rId162" Type="http://schemas.openxmlformats.org/officeDocument/2006/relationships/customXml" Target="../ink/ink18293.xml"/><Relationship Id="rId2" Type="http://schemas.openxmlformats.org/officeDocument/2006/relationships/image" Target="../media/image2414.png"/><Relationship Id="rId29" Type="http://schemas.openxmlformats.org/officeDocument/2006/relationships/image" Target="../media/image17114.png"/><Relationship Id="rId24" Type="http://schemas.openxmlformats.org/officeDocument/2006/relationships/customXml" Target="../ink/ink18224.xml"/><Relationship Id="rId40" Type="http://schemas.openxmlformats.org/officeDocument/2006/relationships/customXml" Target="../ink/ink18232.xml"/><Relationship Id="rId45" Type="http://schemas.openxmlformats.org/officeDocument/2006/relationships/image" Target="../media/image17914.png"/><Relationship Id="rId66" Type="http://schemas.openxmlformats.org/officeDocument/2006/relationships/customXml" Target="../ink/ink18245.xml"/><Relationship Id="rId87" Type="http://schemas.openxmlformats.org/officeDocument/2006/relationships/image" Target="../media/image20015.png"/><Relationship Id="rId110" Type="http://schemas.openxmlformats.org/officeDocument/2006/relationships/customXml" Target="../ink/ink18267.xml"/><Relationship Id="rId115" Type="http://schemas.openxmlformats.org/officeDocument/2006/relationships/image" Target="../media/image21414.png"/><Relationship Id="rId131" Type="http://schemas.openxmlformats.org/officeDocument/2006/relationships/image" Target="../media/image22214.png"/><Relationship Id="rId136" Type="http://schemas.openxmlformats.org/officeDocument/2006/relationships/customXml" Target="../ink/ink18280.xml"/><Relationship Id="rId157" Type="http://schemas.openxmlformats.org/officeDocument/2006/relationships/image" Target="../media/image23513.png"/><Relationship Id="rId61" Type="http://schemas.openxmlformats.org/officeDocument/2006/relationships/image" Target="../media/image18713.png"/><Relationship Id="rId82" Type="http://schemas.openxmlformats.org/officeDocument/2006/relationships/customXml" Target="../ink/ink18253.xml"/><Relationship Id="rId152" Type="http://schemas.openxmlformats.org/officeDocument/2006/relationships/customXml" Target="../ink/ink18288.xml"/><Relationship Id="rId19" Type="http://schemas.openxmlformats.org/officeDocument/2006/relationships/image" Target="../media/image16613.png"/><Relationship Id="rId14" Type="http://schemas.openxmlformats.org/officeDocument/2006/relationships/customXml" Target="../ink/ink18219.xml"/><Relationship Id="rId30" Type="http://schemas.openxmlformats.org/officeDocument/2006/relationships/customXml" Target="../ink/ink18227.xml"/><Relationship Id="rId35" Type="http://schemas.openxmlformats.org/officeDocument/2006/relationships/image" Target="../media/image17413.png"/><Relationship Id="rId56" Type="http://schemas.openxmlformats.org/officeDocument/2006/relationships/customXml" Target="../ink/ink18240.xml"/><Relationship Id="rId77" Type="http://schemas.openxmlformats.org/officeDocument/2006/relationships/image" Target="../media/image19515.png"/><Relationship Id="rId100" Type="http://schemas.openxmlformats.org/officeDocument/2006/relationships/customXml" Target="../ink/ink18262.xml"/><Relationship Id="rId105" Type="http://schemas.openxmlformats.org/officeDocument/2006/relationships/image" Target="../media/image20914.png"/><Relationship Id="rId126" Type="http://schemas.openxmlformats.org/officeDocument/2006/relationships/customXml" Target="../ink/ink18275.xml"/><Relationship Id="rId147" Type="http://schemas.openxmlformats.org/officeDocument/2006/relationships/image" Target="../media/image23013.png"/><Relationship Id="rId8" Type="http://schemas.openxmlformats.org/officeDocument/2006/relationships/customXml" Target="../ink/ink18216.xml"/><Relationship Id="rId51" Type="http://schemas.openxmlformats.org/officeDocument/2006/relationships/image" Target="../media/image18214.png"/><Relationship Id="rId72" Type="http://schemas.openxmlformats.org/officeDocument/2006/relationships/customXml" Target="../ink/ink18248.xml"/><Relationship Id="rId93" Type="http://schemas.openxmlformats.org/officeDocument/2006/relationships/image" Target="../media/image20314.png"/><Relationship Id="rId98" Type="http://schemas.openxmlformats.org/officeDocument/2006/relationships/customXml" Target="../ink/ink18261.xml"/><Relationship Id="rId121" Type="http://schemas.openxmlformats.org/officeDocument/2006/relationships/image" Target="../media/image21713.png"/><Relationship Id="rId142" Type="http://schemas.openxmlformats.org/officeDocument/2006/relationships/customXml" Target="../ink/ink18283.xml"/><Relationship Id="rId163" Type="http://schemas.openxmlformats.org/officeDocument/2006/relationships/image" Target="../media/image23813.png"/><Relationship Id="rId3" Type="http://schemas.openxmlformats.org/officeDocument/2006/relationships/image" Target="../media/image2423.png"/><Relationship Id="rId25" Type="http://schemas.openxmlformats.org/officeDocument/2006/relationships/image" Target="../media/image16912.png"/><Relationship Id="rId46" Type="http://schemas.openxmlformats.org/officeDocument/2006/relationships/customXml" Target="../ink/ink18235.xml"/><Relationship Id="rId67" Type="http://schemas.openxmlformats.org/officeDocument/2006/relationships/image" Target="../media/image19013.png"/><Relationship Id="rId116" Type="http://schemas.openxmlformats.org/officeDocument/2006/relationships/customXml" Target="../ink/ink18270.xml"/><Relationship Id="rId137" Type="http://schemas.openxmlformats.org/officeDocument/2006/relationships/image" Target="../media/image22513.png"/><Relationship Id="rId158" Type="http://schemas.openxmlformats.org/officeDocument/2006/relationships/customXml" Target="../ink/ink18291.xml"/><Relationship Id="rId20" Type="http://schemas.openxmlformats.org/officeDocument/2006/relationships/customXml" Target="../ink/ink18222.xml"/><Relationship Id="rId41" Type="http://schemas.openxmlformats.org/officeDocument/2006/relationships/image" Target="../media/image17715.png"/><Relationship Id="rId62" Type="http://schemas.openxmlformats.org/officeDocument/2006/relationships/customXml" Target="../ink/ink18243.xml"/><Relationship Id="rId83" Type="http://schemas.openxmlformats.org/officeDocument/2006/relationships/image" Target="../media/image19814.png"/><Relationship Id="rId88" Type="http://schemas.openxmlformats.org/officeDocument/2006/relationships/customXml" Target="../ink/ink18256.xml"/><Relationship Id="rId111" Type="http://schemas.openxmlformats.org/officeDocument/2006/relationships/image" Target="../media/image21214.png"/><Relationship Id="rId132" Type="http://schemas.openxmlformats.org/officeDocument/2006/relationships/customXml" Target="../ink/ink18278.xml"/><Relationship Id="rId153" Type="http://schemas.openxmlformats.org/officeDocument/2006/relationships/image" Target="../media/image23313.png"/><Relationship Id="rId15" Type="http://schemas.openxmlformats.org/officeDocument/2006/relationships/image" Target="../media/image16412.png"/><Relationship Id="rId36" Type="http://schemas.openxmlformats.org/officeDocument/2006/relationships/customXml" Target="../ink/ink18230.xml"/><Relationship Id="rId57" Type="http://schemas.openxmlformats.org/officeDocument/2006/relationships/image" Target="../media/image18515.png"/><Relationship Id="rId106" Type="http://schemas.openxmlformats.org/officeDocument/2006/relationships/customXml" Target="../ink/ink18265.xml"/><Relationship Id="rId127" Type="http://schemas.openxmlformats.org/officeDocument/2006/relationships/image" Target="../media/image22014.png"/><Relationship Id="rId10" Type="http://schemas.openxmlformats.org/officeDocument/2006/relationships/customXml" Target="../ink/ink18217.xml"/><Relationship Id="rId31" Type="http://schemas.openxmlformats.org/officeDocument/2006/relationships/image" Target="../media/image17214.png"/><Relationship Id="rId52" Type="http://schemas.openxmlformats.org/officeDocument/2006/relationships/customXml" Target="../ink/ink18238.xml"/><Relationship Id="rId73" Type="http://schemas.openxmlformats.org/officeDocument/2006/relationships/image" Target="../media/image19314.png"/><Relationship Id="rId78" Type="http://schemas.openxmlformats.org/officeDocument/2006/relationships/customXml" Target="../ink/ink18251.xml"/><Relationship Id="rId94" Type="http://schemas.openxmlformats.org/officeDocument/2006/relationships/customXml" Target="../ink/ink18259.xml"/><Relationship Id="rId99" Type="http://schemas.openxmlformats.org/officeDocument/2006/relationships/image" Target="../media/image20614.png"/><Relationship Id="rId101" Type="http://schemas.openxmlformats.org/officeDocument/2006/relationships/image" Target="../media/image20714.png"/><Relationship Id="rId122" Type="http://schemas.openxmlformats.org/officeDocument/2006/relationships/customXml" Target="../ink/ink18273.xml"/><Relationship Id="rId143" Type="http://schemas.openxmlformats.org/officeDocument/2006/relationships/image" Target="../media/image22814.png"/><Relationship Id="rId148" Type="http://schemas.openxmlformats.org/officeDocument/2006/relationships/customXml" Target="../ink/ink18286.xml"/><Relationship Id="rId164" Type="http://schemas.openxmlformats.org/officeDocument/2006/relationships/image" Target="../media/image2433.png"/><Relationship Id="rId4" Type="http://schemas.openxmlformats.org/officeDocument/2006/relationships/customXml" Target="../ink/ink18214.xml"/><Relationship Id="rId9" Type="http://schemas.openxmlformats.org/officeDocument/2006/relationships/image" Target="../media/image16112.png"/><Relationship Id="rId26" Type="http://schemas.openxmlformats.org/officeDocument/2006/relationships/customXml" Target="../ink/ink18225.xml"/><Relationship Id="rId47" Type="http://schemas.openxmlformats.org/officeDocument/2006/relationships/image" Target="../media/image18013.png"/><Relationship Id="rId68" Type="http://schemas.openxmlformats.org/officeDocument/2006/relationships/customXml" Target="../ink/ink18246.xml"/><Relationship Id="rId89" Type="http://schemas.openxmlformats.org/officeDocument/2006/relationships/image" Target="../media/image20115.png"/><Relationship Id="rId112" Type="http://schemas.openxmlformats.org/officeDocument/2006/relationships/customXml" Target="../ink/ink18268.xml"/><Relationship Id="rId133" Type="http://schemas.openxmlformats.org/officeDocument/2006/relationships/image" Target="../media/image22313.png"/><Relationship Id="rId154" Type="http://schemas.openxmlformats.org/officeDocument/2006/relationships/customXml" Target="../ink/ink18289.xml"/><Relationship Id="rId16" Type="http://schemas.openxmlformats.org/officeDocument/2006/relationships/customXml" Target="../ink/ink18220.xml"/><Relationship Id="rId37" Type="http://schemas.openxmlformats.org/officeDocument/2006/relationships/image" Target="../media/image17514.png"/><Relationship Id="rId58" Type="http://schemas.openxmlformats.org/officeDocument/2006/relationships/customXml" Target="../ink/ink18241.xml"/><Relationship Id="rId79" Type="http://schemas.openxmlformats.org/officeDocument/2006/relationships/image" Target="../media/image19614.png"/><Relationship Id="rId102" Type="http://schemas.openxmlformats.org/officeDocument/2006/relationships/customXml" Target="../ink/ink18263.xml"/><Relationship Id="rId123" Type="http://schemas.openxmlformats.org/officeDocument/2006/relationships/image" Target="../media/image21814.png"/><Relationship Id="rId144" Type="http://schemas.openxmlformats.org/officeDocument/2006/relationships/customXml" Target="../ink/ink18284.xml"/><Relationship Id="rId90" Type="http://schemas.openxmlformats.org/officeDocument/2006/relationships/customXml" Target="../ink/ink18257.xml"/><Relationship Id="rId165" Type="http://schemas.openxmlformats.org/officeDocument/2006/relationships/image" Target="../media/image2443.png"/><Relationship Id="rId27" Type="http://schemas.openxmlformats.org/officeDocument/2006/relationships/image" Target="../media/image17014.png"/><Relationship Id="rId48" Type="http://schemas.openxmlformats.org/officeDocument/2006/relationships/customXml" Target="../ink/ink18236.xml"/><Relationship Id="rId69" Type="http://schemas.openxmlformats.org/officeDocument/2006/relationships/image" Target="../media/image19115.png"/><Relationship Id="rId113" Type="http://schemas.openxmlformats.org/officeDocument/2006/relationships/image" Target="../media/image21314.png"/><Relationship Id="rId134" Type="http://schemas.openxmlformats.org/officeDocument/2006/relationships/customXml" Target="../ink/ink18279.xml"/><Relationship Id="rId80" Type="http://schemas.openxmlformats.org/officeDocument/2006/relationships/customXml" Target="../ink/ink18252.xml"/><Relationship Id="rId155" Type="http://schemas.openxmlformats.org/officeDocument/2006/relationships/image" Target="../media/image23412.png"/></Relationships>
</file>

<file path=ppt/slides/_rels/slide427.xml.rels><?xml version="1.0" encoding="UTF-8" standalone="yes"?>
<Relationships xmlns="http://schemas.openxmlformats.org/package/2006/relationships"><Relationship Id="rId13" Type="http://schemas.openxmlformats.org/officeDocument/2006/relationships/image" Target="../media/image2514.png"/><Relationship Id="rId18" Type="http://schemas.openxmlformats.org/officeDocument/2006/relationships/customXml" Target="../ink/ink18301.xml"/><Relationship Id="rId26" Type="http://schemas.openxmlformats.org/officeDocument/2006/relationships/customXml" Target="../ink/ink18305.xml"/><Relationship Id="rId39" Type="http://schemas.openxmlformats.org/officeDocument/2006/relationships/image" Target="../media/image2643.png"/><Relationship Id="rId21" Type="http://schemas.openxmlformats.org/officeDocument/2006/relationships/image" Target="../media/image2553.png"/><Relationship Id="rId34" Type="http://schemas.openxmlformats.org/officeDocument/2006/relationships/customXml" Target="../ink/ink18309.xml"/><Relationship Id="rId42" Type="http://schemas.openxmlformats.org/officeDocument/2006/relationships/customXml" Target="../ink/ink18313.xml"/><Relationship Id="rId47" Type="http://schemas.openxmlformats.org/officeDocument/2006/relationships/image" Target="../media/image2683.png"/><Relationship Id="rId7" Type="http://schemas.openxmlformats.org/officeDocument/2006/relationships/image" Target="../media/image2483.png"/><Relationship Id="rId2" Type="http://schemas.openxmlformats.org/officeDocument/2006/relationships/image" Target="../media/image2453.png"/><Relationship Id="rId16" Type="http://schemas.openxmlformats.org/officeDocument/2006/relationships/customXml" Target="../ink/ink18300.xml"/><Relationship Id="rId29" Type="http://schemas.openxmlformats.org/officeDocument/2006/relationships/image" Target="../media/image2593.png"/><Relationship Id="rId11" Type="http://schemas.openxmlformats.org/officeDocument/2006/relationships/image" Target="../media/image2503.png"/><Relationship Id="rId24" Type="http://schemas.openxmlformats.org/officeDocument/2006/relationships/customXml" Target="../ink/ink18304.xml"/><Relationship Id="rId32" Type="http://schemas.openxmlformats.org/officeDocument/2006/relationships/customXml" Target="../ink/ink18308.xml"/><Relationship Id="rId37" Type="http://schemas.openxmlformats.org/officeDocument/2006/relationships/image" Target="../media/image2633.png"/><Relationship Id="rId40" Type="http://schemas.openxmlformats.org/officeDocument/2006/relationships/customXml" Target="../ink/ink18312.xml"/><Relationship Id="rId45" Type="http://schemas.openxmlformats.org/officeDocument/2006/relationships/image" Target="../media/image2673.png"/><Relationship Id="rId5" Type="http://schemas.openxmlformats.org/officeDocument/2006/relationships/image" Target="../media/image2473.png"/><Relationship Id="rId15" Type="http://schemas.openxmlformats.org/officeDocument/2006/relationships/image" Target="../media/image2523.png"/><Relationship Id="rId23" Type="http://schemas.openxmlformats.org/officeDocument/2006/relationships/image" Target="../media/image2563.png"/><Relationship Id="rId28" Type="http://schemas.openxmlformats.org/officeDocument/2006/relationships/customXml" Target="../ink/ink18306.xml"/><Relationship Id="rId36" Type="http://schemas.openxmlformats.org/officeDocument/2006/relationships/customXml" Target="../ink/ink18310.xml"/><Relationship Id="rId49" Type="http://schemas.openxmlformats.org/officeDocument/2006/relationships/image" Target="../media/image2693.png"/><Relationship Id="rId10" Type="http://schemas.openxmlformats.org/officeDocument/2006/relationships/customXml" Target="../ink/ink18297.xml"/><Relationship Id="rId19" Type="http://schemas.openxmlformats.org/officeDocument/2006/relationships/image" Target="../media/image2543.png"/><Relationship Id="rId31" Type="http://schemas.openxmlformats.org/officeDocument/2006/relationships/image" Target="../media/image2603.png"/><Relationship Id="rId44" Type="http://schemas.openxmlformats.org/officeDocument/2006/relationships/customXml" Target="../ink/ink18314.xml"/><Relationship Id="rId4" Type="http://schemas.openxmlformats.org/officeDocument/2006/relationships/customXml" Target="../ink/ink18294.xml"/><Relationship Id="rId9" Type="http://schemas.openxmlformats.org/officeDocument/2006/relationships/image" Target="../media/image2493.png"/><Relationship Id="rId14" Type="http://schemas.openxmlformats.org/officeDocument/2006/relationships/customXml" Target="../ink/ink18299.xml"/><Relationship Id="rId22" Type="http://schemas.openxmlformats.org/officeDocument/2006/relationships/customXml" Target="../ink/ink18303.xml"/><Relationship Id="rId27" Type="http://schemas.openxmlformats.org/officeDocument/2006/relationships/image" Target="../media/image2583.png"/><Relationship Id="rId30" Type="http://schemas.openxmlformats.org/officeDocument/2006/relationships/customXml" Target="../ink/ink18307.xml"/><Relationship Id="rId35" Type="http://schemas.openxmlformats.org/officeDocument/2006/relationships/image" Target="../media/image2623.png"/><Relationship Id="rId43" Type="http://schemas.openxmlformats.org/officeDocument/2006/relationships/image" Target="../media/image2663.png"/><Relationship Id="rId48" Type="http://schemas.openxmlformats.org/officeDocument/2006/relationships/customXml" Target="../ink/ink18316.xml"/><Relationship Id="rId8" Type="http://schemas.openxmlformats.org/officeDocument/2006/relationships/customXml" Target="../ink/ink18296.xml"/><Relationship Id="rId3" Type="http://schemas.openxmlformats.org/officeDocument/2006/relationships/image" Target="../media/image2463.png"/><Relationship Id="rId12" Type="http://schemas.openxmlformats.org/officeDocument/2006/relationships/customXml" Target="../ink/ink18298.xml"/><Relationship Id="rId17" Type="http://schemas.openxmlformats.org/officeDocument/2006/relationships/image" Target="../media/image2533.png"/><Relationship Id="rId25" Type="http://schemas.openxmlformats.org/officeDocument/2006/relationships/image" Target="../media/image2573.png"/><Relationship Id="rId33" Type="http://schemas.openxmlformats.org/officeDocument/2006/relationships/image" Target="../media/image2614.png"/><Relationship Id="rId38" Type="http://schemas.openxmlformats.org/officeDocument/2006/relationships/customXml" Target="../ink/ink18311.xml"/><Relationship Id="rId46" Type="http://schemas.openxmlformats.org/officeDocument/2006/relationships/customXml" Target="../ink/ink18315.xml"/><Relationship Id="rId20" Type="http://schemas.openxmlformats.org/officeDocument/2006/relationships/customXml" Target="../ink/ink18302.xml"/><Relationship Id="rId41" Type="http://schemas.openxmlformats.org/officeDocument/2006/relationships/image" Target="../media/image2653.png"/><Relationship Id="rId1" Type="http://schemas.openxmlformats.org/officeDocument/2006/relationships/slideLayout" Target="../slideLayouts/slideLayout12.xml"/><Relationship Id="rId6" Type="http://schemas.openxmlformats.org/officeDocument/2006/relationships/customXml" Target="../ink/ink18295.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26" Type="http://schemas.openxmlformats.org/officeDocument/2006/relationships/customXml" Target="../ink/ink1315.xml"/><Relationship Id="rId117" Type="http://schemas.openxmlformats.org/officeDocument/2006/relationships/image" Target="../media/image460.png"/><Relationship Id="rId21" Type="http://schemas.openxmlformats.org/officeDocument/2006/relationships/image" Target="../media/image4060.png"/><Relationship Id="rId42" Type="http://schemas.openxmlformats.org/officeDocument/2006/relationships/customXml" Target="../ink/ink1323.xml"/><Relationship Id="rId47" Type="http://schemas.openxmlformats.org/officeDocument/2006/relationships/image" Target="../media/image4190.png"/><Relationship Id="rId63" Type="http://schemas.openxmlformats.org/officeDocument/2006/relationships/image" Target="../media/image4270.png"/><Relationship Id="rId68" Type="http://schemas.openxmlformats.org/officeDocument/2006/relationships/customXml" Target="../ink/ink1336.xml"/><Relationship Id="rId84" Type="http://schemas.openxmlformats.org/officeDocument/2006/relationships/customXml" Target="../ink/ink1344.xml"/><Relationship Id="rId89" Type="http://schemas.openxmlformats.org/officeDocument/2006/relationships/image" Target="../media/image446.png"/><Relationship Id="rId112" Type="http://schemas.openxmlformats.org/officeDocument/2006/relationships/customXml" Target="../ink/ink1358.xml"/><Relationship Id="rId16" Type="http://schemas.openxmlformats.org/officeDocument/2006/relationships/customXml" Target="../ink/ink1310.xml"/><Relationship Id="rId107" Type="http://schemas.openxmlformats.org/officeDocument/2006/relationships/image" Target="../media/image455.png"/><Relationship Id="rId11" Type="http://schemas.openxmlformats.org/officeDocument/2006/relationships/image" Target="../media/image4010.png"/><Relationship Id="rId32" Type="http://schemas.openxmlformats.org/officeDocument/2006/relationships/customXml" Target="../ink/ink1318.xml"/><Relationship Id="rId37" Type="http://schemas.openxmlformats.org/officeDocument/2006/relationships/image" Target="../media/image4140.png"/><Relationship Id="rId53" Type="http://schemas.openxmlformats.org/officeDocument/2006/relationships/image" Target="../media/image4220.png"/><Relationship Id="rId58" Type="http://schemas.openxmlformats.org/officeDocument/2006/relationships/customXml" Target="../ink/ink1331.xml"/><Relationship Id="rId74" Type="http://schemas.openxmlformats.org/officeDocument/2006/relationships/customXml" Target="../ink/ink1339.xml"/><Relationship Id="rId79" Type="http://schemas.openxmlformats.org/officeDocument/2006/relationships/image" Target="../media/image441.png"/><Relationship Id="rId102" Type="http://schemas.openxmlformats.org/officeDocument/2006/relationships/customXml" Target="../ink/ink1353.xml"/><Relationship Id="rId123" Type="http://schemas.openxmlformats.org/officeDocument/2006/relationships/image" Target="../media/image463.png"/><Relationship Id="rId5" Type="http://schemas.openxmlformats.org/officeDocument/2006/relationships/image" Target="../media/image3980.png"/><Relationship Id="rId90" Type="http://schemas.openxmlformats.org/officeDocument/2006/relationships/customXml" Target="../ink/ink1347.xml"/><Relationship Id="rId95" Type="http://schemas.openxmlformats.org/officeDocument/2006/relationships/image" Target="../media/image449.png"/><Relationship Id="rId22" Type="http://schemas.openxmlformats.org/officeDocument/2006/relationships/customXml" Target="../ink/ink1313.xml"/><Relationship Id="rId27" Type="http://schemas.openxmlformats.org/officeDocument/2006/relationships/image" Target="../media/image4090.png"/><Relationship Id="rId43" Type="http://schemas.openxmlformats.org/officeDocument/2006/relationships/image" Target="../media/image4170.png"/><Relationship Id="rId48" Type="http://schemas.openxmlformats.org/officeDocument/2006/relationships/customXml" Target="../ink/ink1326.xml"/><Relationship Id="rId64" Type="http://schemas.openxmlformats.org/officeDocument/2006/relationships/customXml" Target="../ink/ink1334.xml"/><Relationship Id="rId69" Type="http://schemas.openxmlformats.org/officeDocument/2006/relationships/image" Target="../media/image436.png"/><Relationship Id="rId113" Type="http://schemas.openxmlformats.org/officeDocument/2006/relationships/image" Target="../media/image458.png"/><Relationship Id="rId118" Type="http://schemas.openxmlformats.org/officeDocument/2006/relationships/customXml" Target="../ink/ink1361.xml"/><Relationship Id="rId80" Type="http://schemas.openxmlformats.org/officeDocument/2006/relationships/customXml" Target="../ink/ink1342.xml"/><Relationship Id="rId85" Type="http://schemas.openxmlformats.org/officeDocument/2006/relationships/image" Target="../media/image444.png"/><Relationship Id="rId12" Type="http://schemas.openxmlformats.org/officeDocument/2006/relationships/customXml" Target="../ink/ink1308.xml"/><Relationship Id="rId17" Type="http://schemas.openxmlformats.org/officeDocument/2006/relationships/image" Target="../media/image4040.png"/><Relationship Id="rId33" Type="http://schemas.openxmlformats.org/officeDocument/2006/relationships/image" Target="../media/image4120.png"/><Relationship Id="rId38" Type="http://schemas.openxmlformats.org/officeDocument/2006/relationships/customXml" Target="../ink/ink1321.xml"/><Relationship Id="rId59" Type="http://schemas.openxmlformats.org/officeDocument/2006/relationships/image" Target="../media/image4250.png"/><Relationship Id="rId103" Type="http://schemas.openxmlformats.org/officeDocument/2006/relationships/image" Target="../media/image453.png"/><Relationship Id="rId108" Type="http://schemas.openxmlformats.org/officeDocument/2006/relationships/customXml" Target="../ink/ink1356.xml"/><Relationship Id="rId124" Type="http://schemas.openxmlformats.org/officeDocument/2006/relationships/customXml" Target="../ink/ink1364.xml"/><Relationship Id="rId54" Type="http://schemas.openxmlformats.org/officeDocument/2006/relationships/customXml" Target="../ink/ink1329.xml"/><Relationship Id="rId70" Type="http://schemas.openxmlformats.org/officeDocument/2006/relationships/customXml" Target="../ink/ink1337.xml"/><Relationship Id="rId75" Type="http://schemas.openxmlformats.org/officeDocument/2006/relationships/image" Target="../media/image439.png"/><Relationship Id="rId91" Type="http://schemas.openxmlformats.org/officeDocument/2006/relationships/image" Target="../media/image447.png"/><Relationship Id="rId96" Type="http://schemas.openxmlformats.org/officeDocument/2006/relationships/customXml" Target="../ink/ink1350.xml"/><Relationship Id="rId1" Type="http://schemas.openxmlformats.org/officeDocument/2006/relationships/slideLayout" Target="../slideLayouts/slideLayout12.xml"/><Relationship Id="rId6" Type="http://schemas.openxmlformats.org/officeDocument/2006/relationships/customXml" Target="../ink/ink1305.xml"/><Relationship Id="rId23" Type="http://schemas.openxmlformats.org/officeDocument/2006/relationships/image" Target="../media/image4070.png"/><Relationship Id="rId28" Type="http://schemas.openxmlformats.org/officeDocument/2006/relationships/customXml" Target="../ink/ink1316.xml"/><Relationship Id="rId49" Type="http://schemas.openxmlformats.org/officeDocument/2006/relationships/image" Target="../media/image4200.png"/><Relationship Id="rId114" Type="http://schemas.openxmlformats.org/officeDocument/2006/relationships/customXml" Target="../ink/ink1359.xml"/><Relationship Id="rId119" Type="http://schemas.openxmlformats.org/officeDocument/2006/relationships/image" Target="../media/image461.png"/><Relationship Id="rId44" Type="http://schemas.openxmlformats.org/officeDocument/2006/relationships/customXml" Target="../ink/ink1324.xml"/><Relationship Id="rId60" Type="http://schemas.openxmlformats.org/officeDocument/2006/relationships/customXml" Target="../ink/ink1332.xml"/><Relationship Id="rId65" Type="http://schemas.openxmlformats.org/officeDocument/2006/relationships/image" Target="../media/image4280.png"/><Relationship Id="rId81" Type="http://schemas.openxmlformats.org/officeDocument/2006/relationships/image" Target="../media/image442.png"/><Relationship Id="rId86" Type="http://schemas.openxmlformats.org/officeDocument/2006/relationships/customXml" Target="../ink/ink1345.xml"/><Relationship Id="rId13" Type="http://schemas.openxmlformats.org/officeDocument/2006/relationships/image" Target="../media/image4020.png"/><Relationship Id="rId18" Type="http://schemas.openxmlformats.org/officeDocument/2006/relationships/customXml" Target="../ink/ink1311.xml"/><Relationship Id="rId39" Type="http://schemas.openxmlformats.org/officeDocument/2006/relationships/image" Target="../media/image4150.png"/><Relationship Id="rId109" Type="http://schemas.openxmlformats.org/officeDocument/2006/relationships/image" Target="../media/image456.png"/><Relationship Id="rId34" Type="http://schemas.openxmlformats.org/officeDocument/2006/relationships/customXml" Target="../ink/ink1319.xml"/><Relationship Id="rId50" Type="http://schemas.openxmlformats.org/officeDocument/2006/relationships/customXml" Target="../ink/ink1327.xml"/><Relationship Id="rId55" Type="http://schemas.openxmlformats.org/officeDocument/2006/relationships/image" Target="../media/image4230.png"/><Relationship Id="rId76" Type="http://schemas.openxmlformats.org/officeDocument/2006/relationships/customXml" Target="../ink/ink1340.xml"/><Relationship Id="rId97" Type="http://schemas.openxmlformats.org/officeDocument/2006/relationships/image" Target="../media/image450.png"/><Relationship Id="rId104" Type="http://schemas.openxmlformats.org/officeDocument/2006/relationships/customXml" Target="../ink/ink1354.xml"/><Relationship Id="rId120" Type="http://schemas.openxmlformats.org/officeDocument/2006/relationships/customXml" Target="../ink/ink1362.xml"/><Relationship Id="rId125" Type="http://schemas.openxmlformats.org/officeDocument/2006/relationships/image" Target="../media/image464.png"/><Relationship Id="rId7" Type="http://schemas.openxmlformats.org/officeDocument/2006/relationships/image" Target="../media/image3990.png"/><Relationship Id="rId71" Type="http://schemas.openxmlformats.org/officeDocument/2006/relationships/image" Target="../media/image437.png"/><Relationship Id="rId92" Type="http://schemas.openxmlformats.org/officeDocument/2006/relationships/customXml" Target="../ink/ink1348.xml"/><Relationship Id="rId2" Type="http://schemas.openxmlformats.org/officeDocument/2006/relationships/customXml" Target="../ink/ink1303.xml"/><Relationship Id="rId29" Type="http://schemas.openxmlformats.org/officeDocument/2006/relationships/image" Target="../media/image4100.png"/><Relationship Id="rId24" Type="http://schemas.openxmlformats.org/officeDocument/2006/relationships/customXml" Target="../ink/ink1314.xml"/><Relationship Id="rId40" Type="http://schemas.openxmlformats.org/officeDocument/2006/relationships/customXml" Target="../ink/ink1322.xml"/><Relationship Id="rId45" Type="http://schemas.openxmlformats.org/officeDocument/2006/relationships/image" Target="../media/image4180.png"/><Relationship Id="rId66" Type="http://schemas.openxmlformats.org/officeDocument/2006/relationships/customXml" Target="../ink/ink1335.xml"/><Relationship Id="rId87" Type="http://schemas.openxmlformats.org/officeDocument/2006/relationships/image" Target="../media/image445.png"/><Relationship Id="rId110" Type="http://schemas.openxmlformats.org/officeDocument/2006/relationships/customXml" Target="../ink/ink1357.xml"/><Relationship Id="rId115" Type="http://schemas.openxmlformats.org/officeDocument/2006/relationships/image" Target="../media/image459.png"/><Relationship Id="rId61" Type="http://schemas.openxmlformats.org/officeDocument/2006/relationships/image" Target="../media/image4260.png"/><Relationship Id="rId82" Type="http://schemas.openxmlformats.org/officeDocument/2006/relationships/customXml" Target="../ink/ink1343.xml"/><Relationship Id="rId19" Type="http://schemas.openxmlformats.org/officeDocument/2006/relationships/image" Target="../media/image4050.png"/><Relationship Id="rId14" Type="http://schemas.openxmlformats.org/officeDocument/2006/relationships/customXml" Target="../ink/ink1309.xml"/><Relationship Id="rId30" Type="http://schemas.openxmlformats.org/officeDocument/2006/relationships/customXml" Target="../ink/ink1317.xml"/><Relationship Id="rId35" Type="http://schemas.openxmlformats.org/officeDocument/2006/relationships/image" Target="../media/image4130.png"/><Relationship Id="rId56" Type="http://schemas.openxmlformats.org/officeDocument/2006/relationships/customXml" Target="../ink/ink1330.xml"/><Relationship Id="rId77" Type="http://schemas.openxmlformats.org/officeDocument/2006/relationships/image" Target="../media/image440.png"/><Relationship Id="rId100" Type="http://schemas.openxmlformats.org/officeDocument/2006/relationships/customXml" Target="../ink/ink1352.xml"/><Relationship Id="rId105" Type="http://schemas.openxmlformats.org/officeDocument/2006/relationships/image" Target="../media/image454.png"/><Relationship Id="rId8" Type="http://schemas.openxmlformats.org/officeDocument/2006/relationships/customXml" Target="../ink/ink1306.xml"/><Relationship Id="rId51" Type="http://schemas.openxmlformats.org/officeDocument/2006/relationships/image" Target="../media/image4210.png"/><Relationship Id="rId72" Type="http://schemas.openxmlformats.org/officeDocument/2006/relationships/customXml" Target="../ink/ink1338.xml"/><Relationship Id="rId93" Type="http://schemas.openxmlformats.org/officeDocument/2006/relationships/image" Target="../media/image448.png"/><Relationship Id="rId98" Type="http://schemas.openxmlformats.org/officeDocument/2006/relationships/customXml" Target="../ink/ink1351.xml"/><Relationship Id="rId121" Type="http://schemas.openxmlformats.org/officeDocument/2006/relationships/image" Target="../media/image462.png"/><Relationship Id="rId3" Type="http://schemas.openxmlformats.org/officeDocument/2006/relationships/image" Target="../media/image3970.png"/><Relationship Id="rId25" Type="http://schemas.openxmlformats.org/officeDocument/2006/relationships/image" Target="../media/image4080.png"/><Relationship Id="rId46" Type="http://schemas.openxmlformats.org/officeDocument/2006/relationships/customXml" Target="../ink/ink1325.xml"/><Relationship Id="rId67" Type="http://schemas.openxmlformats.org/officeDocument/2006/relationships/image" Target="../media/image435.png"/><Relationship Id="rId116" Type="http://schemas.openxmlformats.org/officeDocument/2006/relationships/customXml" Target="../ink/ink1360.xml"/><Relationship Id="rId20" Type="http://schemas.openxmlformats.org/officeDocument/2006/relationships/customXml" Target="../ink/ink1312.xml"/><Relationship Id="rId41" Type="http://schemas.openxmlformats.org/officeDocument/2006/relationships/image" Target="../media/image4160.png"/><Relationship Id="rId62" Type="http://schemas.openxmlformats.org/officeDocument/2006/relationships/customXml" Target="../ink/ink1333.xml"/><Relationship Id="rId83" Type="http://schemas.openxmlformats.org/officeDocument/2006/relationships/image" Target="../media/image443.png"/><Relationship Id="rId88" Type="http://schemas.openxmlformats.org/officeDocument/2006/relationships/customXml" Target="../ink/ink1346.xml"/><Relationship Id="rId111" Type="http://schemas.openxmlformats.org/officeDocument/2006/relationships/image" Target="../media/image457.png"/><Relationship Id="rId15" Type="http://schemas.openxmlformats.org/officeDocument/2006/relationships/image" Target="../media/image4030.png"/><Relationship Id="rId36" Type="http://schemas.openxmlformats.org/officeDocument/2006/relationships/customXml" Target="../ink/ink1320.xml"/><Relationship Id="rId57" Type="http://schemas.openxmlformats.org/officeDocument/2006/relationships/image" Target="../media/image4240.png"/><Relationship Id="rId106" Type="http://schemas.openxmlformats.org/officeDocument/2006/relationships/customXml" Target="../ink/ink1355.xml"/><Relationship Id="rId10" Type="http://schemas.openxmlformats.org/officeDocument/2006/relationships/customXml" Target="../ink/ink1307.xml"/><Relationship Id="rId31" Type="http://schemas.openxmlformats.org/officeDocument/2006/relationships/image" Target="../media/image4110.png"/><Relationship Id="rId52" Type="http://schemas.openxmlformats.org/officeDocument/2006/relationships/customXml" Target="../ink/ink1328.xml"/><Relationship Id="rId73" Type="http://schemas.openxmlformats.org/officeDocument/2006/relationships/image" Target="../media/image438.png"/><Relationship Id="rId78" Type="http://schemas.openxmlformats.org/officeDocument/2006/relationships/customXml" Target="../ink/ink1341.xml"/><Relationship Id="rId94" Type="http://schemas.openxmlformats.org/officeDocument/2006/relationships/customXml" Target="../ink/ink1349.xml"/><Relationship Id="rId99" Type="http://schemas.openxmlformats.org/officeDocument/2006/relationships/image" Target="../media/image451.png"/><Relationship Id="rId101" Type="http://schemas.openxmlformats.org/officeDocument/2006/relationships/image" Target="../media/image452.png"/><Relationship Id="rId122" Type="http://schemas.openxmlformats.org/officeDocument/2006/relationships/customXml" Target="../ink/ink1363.xml"/><Relationship Id="rId4" Type="http://schemas.openxmlformats.org/officeDocument/2006/relationships/customXml" Target="../ink/ink1304.xml"/><Relationship Id="rId9" Type="http://schemas.openxmlformats.org/officeDocument/2006/relationships/image" Target="../media/image4000.png"/></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1.xml.rels><?xml version="1.0" encoding="UTF-8" standalone="yes"?>
<Relationships xmlns="http://schemas.openxmlformats.org/package/2006/relationships"><Relationship Id="rId3" Type="http://schemas.openxmlformats.org/officeDocument/2006/relationships/image" Target="../media/image3013.png"/><Relationship Id="rId2" Type="http://schemas.openxmlformats.org/officeDocument/2006/relationships/image" Target="../media/image2992.png"/><Relationship Id="rId1" Type="http://schemas.openxmlformats.org/officeDocument/2006/relationships/slideLayout" Target="../slideLayouts/slideLayout12.xml"/></Relationships>
</file>

<file path=ppt/slides/_rels/slide432.xml.rels><?xml version="1.0" encoding="UTF-8" standalone="yes"?>
<Relationships xmlns="http://schemas.openxmlformats.org/package/2006/relationships"><Relationship Id="rId117" Type="http://schemas.openxmlformats.org/officeDocument/2006/relationships/image" Target="../media/image3612.png"/><Relationship Id="rId21" Type="http://schemas.openxmlformats.org/officeDocument/2006/relationships/image" Target="../media/image3133.png"/><Relationship Id="rId42" Type="http://schemas.openxmlformats.org/officeDocument/2006/relationships/customXml" Target="../ink/ink18336.xml"/><Relationship Id="rId63" Type="http://schemas.openxmlformats.org/officeDocument/2006/relationships/image" Target="../media/image3342.png"/><Relationship Id="rId84" Type="http://schemas.openxmlformats.org/officeDocument/2006/relationships/customXml" Target="../ink/ink18357.xml"/><Relationship Id="rId138" Type="http://schemas.openxmlformats.org/officeDocument/2006/relationships/customXml" Target="../ink/ink18384.xml"/><Relationship Id="rId159" Type="http://schemas.openxmlformats.org/officeDocument/2006/relationships/image" Target="../media/image3822.png"/><Relationship Id="rId170" Type="http://schemas.openxmlformats.org/officeDocument/2006/relationships/customXml" Target="../ink/ink18400.xml"/><Relationship Id="rId191" Type="http://schemas.openxmlformats.org/officeDocument/2006/relationships/image" Target="../media/image3993.png"/><Relationship Id="rId205" Type="http://schemas.openxmlformats.org/officeDocument/2006/relationships/image" Target="../media/image4062.png"/><Relationship Id="rId226" Type="http://schemas.openxmlformats.org/officeDocument/2006/relationships/customXml" Target="../ink/ink18428.xml"/><Relationship Id="rId107" Type="http://schemas.openxmlformats.org/officeDocument/2006/relationships/image" Target="../media/image3562.png"/><Relationship Id="rId11" Type="http://schemas.openxmlformats.org/officeDocument/2006/relationships/image" Target="../media/image3072.png"/><Relationship Id="rId32" Type="http://schemas.openxmlformats.org/officeDocument/2006/relationships/customXml" Target="../ink/ink18331.xml"/><Relationship Id="rId53" Type="http://schemas.openxmlformats.org/officeDocument/2006/relationships/image" Target="../media/image3292.png"/><Relationship Id="rId74" Type="http://schemas.openxmlformats.org/officeDocument/2006/relationships/customXml" Target="../ink/ink18352.xml"/><Relationship Id="rId128" Type="http://schemas.openxmlformats.org/officeDocument/2006/relationships/customXml" Target="../ink/ink18379.xml"/><Relationship Id="rId149" Type="http://schemas.openxmlformats.org/officeDocument/2006/relationships/image" Target="../media/image3772.png"/><Relationship Id="rId5" Type="http://schemas.openxmlformats.org/officeDocument/2006/relationships/image" Target="../media/image3042.png"/><Relationship Id="rId95" Type="http://schemas.openxmlformats.org/officeDocument/2006/relationships/image" Target="../media/image3502.png"/><Relationship Id="rId160" Type="http://schemas.openxmlformats.org/officeDocument/2006/relationships/customXml" Target="../ink/ink18395.xml"/><Relationship Id="rId181" Type="http://schemas.openxmlformats.org/officeDocument/2006/relationships/image" Target="../media/image3942.png"/><Relationship Id="rId216" Type="http://schemas.openxmlformats.org/officeDocument/2006/relationships/customXml" Target="../ink/ink18423.xml"/><Relationship Id="rId22" Type="http://schemas.openxmlformats.org/officeDocument/2006/relationships/customXml" Target="../ink/ink18326.xml"/><Relationship Id="rId43" Type="http://schemas.openxmlformats.org/officeDocument/2006/relationships/image" Target="../media/image3243.png"/><Relationship Id="rId64" Type="http://schemas.openxmlformats.org/officeDocument/2006/relationships/customXml" Target="../ink/ink18347.xml"/><Relationship Id="rId118" Type="http://schemas.openxmlformats.org/officeDocument/2006/relationships/customXml" Target="../ink/ink18374.xml"/><Relationship Id="rId139" Type="http://schemas.openxmlformats.org/officeDocument/2006/relationships/image" Target="../media/image3722.png"/><Relationship Id="rId85" Type="http://schemas.openxmlformats.org/officeDocument/2006/relationships/image" Target="../media/image3452.png"/><Relationship Id="rId150" Type="http://schemas.openxmlformats.org/officeDocument/2006/relationships/customXml" Target="../ink/ink18390.xml"/><Relationship Id="rId171" Type="http://schemas.openxmlformats.org/officeDocument/2006/relationships/image" Target="../media/image3882.png"/><Relationship Id="rId192" Type="http://schemas.openxmlformats.org/officeDocument/2006/relationships/customXml" Target="../ink/ink18411.xml"/><Relationship Id="rId206" Type="http://schemas.openxmlformats.org/officeDocument/2006/relationships/customXml" Target="../ink/ink18418.xml"/><Relationship Id="rId227" Type="http://schemas.openxmlformats.org/officeDocument/2006/relationships/image" Target="../media/image4172.png"/><Relationship Id="rId12" Type="http://schemas.openxmlformats.org/officeDocument/2006/relationships/customXml" Target="../ink/ink18321.xml"/><Relationship Id="rId33" Type="http://schemas.openxmlformats.org/officeDocument/2006/relationships/image" Target="../media/image3193.png"/><Relationship Id="rId108" Type="http://schemas.openxmlformats.org/officeDocument/2006/relationships/customXml" Target="../ink/ink18369.xml"/><Relationship Id="rId129" Type="http://schemas.openxmlformats.org/officeDocument/2006/relationships/image" Target="../media/image3672.png"/><Relationship Id="rId54" Type="http://schemas.openxmlformats.org/officeDocument/2006/relationships/customXml" Target="../ink/ink18342.xml"/><Relationship Id="rId75" Type="http://schemas.openxmlformats.org/officeDocument/2006/relationships/image" Target="../media/image3402.png"/><Relationship Id="rId96" Type="http://schemas.openxmlformats.org/officeDocument/2006/relationships/customXml" Target="../ink/ink18363.xml"/><Relationship Id="rId140" Type="http://schemas.openxmlformats.org/officeDocument/2006/relationships/customXml" Target="../ink/ink18385.xml"/><Relationship Id="rId161" Type="http://schemas.openxmlformats.org/officeDocument/2006/relationships/image" Target="../media/image3832.png"/><Relationship Id="rId182" Type="http://schemas.openxmlformats.org/officeDocument/2006/relationships/customXml" Target="../ink/ink18406.xml"/><Relationship Id="rId217" Type="http://schemas.openxmlformats.org/officeDocument/2006/relationships/image" Target="../media/image4122.png"/><Relationship Id="rId6" Type="http://schemas.openxmlformats.org/officeDocument/2006/relationships/customXml" Target="../ink/ink18318.xml"/><Relationship Id="rId23" Type="http://schemas.openxmlformats.org/officeDocument/2006/relationships/image" Target="../media/image3143.png"/><Relationship Id="rId119" Type="http://schemas.openxmlformats.org/officeDocument/2006/relationships/image" Target="../media/image3621.png"/><Relationship Id="rId44" Type="http://schemas.openxmlformats.org/officeDocument/2006/relationships/customXml" Target="../ink/ink18337.xml"/><Relationship Id="rId65" Type="http://schemas.openxmlformats.org/officeDocument/2006/relationships/image" Target="../media/image3352.png"/><Relationship Id="rId86" Type="http://schemas.openxmlformats.org/officeDocument/2006/relationships/customXml" Target="../ink/ink18358.xml"/><Relationship Id="rId130" Type="http://schemas.openxmlformats.org/officeDocument/2006/relationships/customXml" Target="../ink/ink18380.xml"/><Relationship Id="rId151" Type="http://schemas.openxmlformats.org/officeDocument/2006/relationships/image" Target="../media/image3782.png"/><Relationship Id="rId172" Type="http://schemas.openxmlformats.org/officeDocument/2006/relationships/customXml" Target="../ink/ink18401.xml"/><Relationship Id="rId193" Type="http://schemas.openxmlformats.org/officeDocument/2006/relationships/image" Target="../media/image4003.png"/><Relationship Id="rId207" Type="http://schemas.openxmlformats.org/officeDocument/2006/relationships/image" Target="../media/image4072.png"/><Relationship Id="rId228" Type="http://schemas.openxmlformats.org/officeDocument/2006/relationships/customXml" Target="../ink/ink18429.xml"/><Relationship Id="rId13" Type="http://schemas.openxmlformats.org/officeDocument/2006/relationships/image" Target="../media/image3082.png"/><Relationship Id="rId109" Type="http://schemas.openxmlformats.org/officeDocument/2006/relationships/image" Target="../media/image3572.png"/><Relationship Id="rId34" Type="http://schemas.openxmlformats.org/officeDocument/2006/relationships/customXml" Target="../ink/ink18332.xml"/><Relationship Id="rId55" Type="http://schemas.openxmlformats.org/officeDocument/2006/relationships/image" Target="../media/image3303.png"/><Relationship Id="rId76" Type="http://schemas.openxmlformats.org/officeDocument/2006/relationships/customXml" Target="../ink/ink18353.xml"/><Relationship Id="rId97" Type="http://schemas.openxmlformats.org/officeDocument/2006/relationships/image" Target="../media/image3513.png"/><Relationship Id="rId120" Type="http://schemas.openxmlformats.org/officeDocument/2006/relationships/customXml" Target="../ink/ink18375.xml"/><Relationship Id="rId141" Type="http://schemas.openxmlformats.org/officeDocument/2006/relationships/image" Target="../media/image3732.png"/><Relationship Id="rId7" Type="http://schemas.openxmlformats.org/officeDocument/2006/relationships/image" Target="../media/image3052.png"/><Relationship Id="rId162" Type="http://schemas.openxmlformats.org/officeDocument/2006/relationships/customXml" Target="../ink/ink18396.xml"/><Relationship Id="rId183" Type="http://schemas.openxmlformats.org/officeDocument/2006/relationships/image" Target="../media/image3952.png"/><Relationship Id="rId218" Type="http://schemas.openxmlformats.org/officeDocument/2006/relationships/customXml" Target="../ink/ink18424.xml"/><Relationship Id="rId24" Type="http://schemas.openxmlformats.org/officeDocument/2006/relationships/customXml" Target="../ink/ink18327.xml"/><Relationship Id="rId45" Type="http://schemas.openxmlformats.org/officeDocument/2006/relationships/image" Target="../media/image3253.png"/><Relationship Id="rId66" Type="http://schemas.openxmlformats.org/officeDocument/2006/relationships/customXml" Target="../ink/ink18348.xml"/><Relationship Id="rId87" Type="http://schemas.openxmlformats.org/officeDocument/2006/relationships/image" Target="../media/image3462.png"/><Relationship Id="rId110" Type="http://schemas.openxmlformats.org/officeDocument/2006/relationships/customXml" Target="../ink/ink18370.xml"/><Relationship Id="rId131" Type="http://schemas.openxmlformats.org/officeDocument/2006/relationships/image" Target="../media/image3682.png"/><Relationship Id="rId152" Type="http://schemas.openxmlformats.org/officeDocument/2006/relationships/customXml" Target="../ink/ink18391.xml"/><Relationship Id="rId173" Type="http://schemas.openxmlformats.org/officeDocument/2006/relationships/image" Target="../media/image3893.png"/><Relationship Id="rId194" Type="http://schemas.openxmlformats.org/officeDocument/2006/relationships/customXml" Target="../ink/ink18412.xml"/><Relationship Id="rId208" Type="http://schemas.openxmlformats.org/officeDocument/2006/relationships/customXml" Target="../ink/ink18419.xml"/><Relationship Id="rId229" Type="http://schemas.openxmlformats.org/officeDocument/2006/relationships/image" Target="../media/image4182.png"/><Relationship Id="rId14" Type="http://schemas.openxmlformats.org/officeDocument/2006/relationships/customXml" Target="../ink/ink18322.xml"/><Relationship Id="rId35" Type="http://schemas.openxmlformats.org/officeDocument/2006/relationships/image" Target="../media/image3203.png"/><Relationship Id="rId56" Type="http://schemas.openxmlformats.org/officeDocument/2006/relationships/customXml" Target="../ink/ink18343.xml"/><Relationship Id="rId77" Type="http://schemas.openxmlformats.org/officeDocument/2006/relationships/image" Target="../media/image3413.png"/><Relationship Id="rId100" Type="http://schemas.openxmlformats.org/officeDocument/2006/relationships/customXml" Target="../ink/ink18365.xml"/><Relationship Id="rId8" Type="http://schemas.openxmlformats.org/officeDocument/2006/relationships/customXml" Target="../ink/ink18319.xml"/><Relationship Id="rId98" Type="http://schemas.openxmlformats.org/officeDocument/2006/relationships/customXml" Target="../ink/ink18364.xml"/><Relationship Id="rId121" Type="http://schemas.openxmlformats.org/officeDocument/2006/relationships/image" Target="../media/image3631.png"/><Relationship Id="rId142" Type="http://schemas.openxmlformats.org/officeDocument/2006/relationships/customXml" Target="../ink/ink18386.xml"/><Relationship Id="rId163" Type="http://schemas.openxmlformats.org/officeDocument/2006/relationships/image" Target="../media/image3842.png"/><Relationship Id="rId184" Type="http://schemas.openxmlformats.org/officeDocument/2006/relationships/customXml" Target="../ink/ink18407.xml"/><Relationship Id="rId219" Type="http://schemas.openxmlformats.org/officeDocument/2006/relationships/image" Target="../media/image4132.png"/><Relationship Id="rId230" Type="http://schemas.openxmlformats.org/officeDocument/2006/relationships/customXml" Target="../ink/ink18430.xml"/><Relationship Id="rId25" Type="http://schemas.openxmlformats.org/officeDocument/2006/relationships/image" Target="../media/image3153.png"/><Relationship Id="rId46" Type="http://schemas.openxmlformats.org/officeDocument/2006/relationships/customXml" Target="../ink/ink18338.xml"/><Relationship Id="rId67" Type="http://schemas.openxmlformats.org/officeDocument/2006/relationships/image" Target="../media/image3362.png"/><Relationship Id="rId20" Type="http://schemas.openxmlformats.org/officeDocument/2006/relationships/customXml" Target="../ink/ink18325.xml"/><Relationship Id="rId41" Type="http://schemas.openxmlformats.org/officeDocument/2006/relationships/image" Target="../media/image3233.png"/><Relationship Id="rId62" Type="http://schemas.openxmlformats.org/officeDocument/2006/relationships/customXml" Target="../ink/ink18346.xml"/><Relationship Id="rId83" Type="http://schemas.openxmlformats.org/officeDocument/2006/relationships/image" Target="../media/image3442.png"/><Relationship Id="rId88" Type="http://schemas.openxmlformats.org/officeDocument/2006/relationships/customXml" Target="../ink/ink18359.xml"/><Relationship Id="rId111" Type="http://schemas.openxmlformats.org/officeDocument/2006/relationships/image" Target="../media/image3582.png"/><Relationship Id="rId132" Type="http://schemas.openxmlformats.org/officeDocument/2006/relationships/customXml" Target="../ink/ink18381.xml"/><Relationship Id="rId153" Type="http://schemas.openxmlformats.org/officeDocument/2006/relationships/image" Target="../media/image3792.png"/><Relationship Id="rId174" Type="http://schemas.openxmlformats.org/officeDocument/2006/relationships/customXml" Target="../ink/ink18402.xml"/><Relationship Id="rId179" Type="http://schemas.openxmlformats.org/officeDocument/2006/relationships/image" Target="../media/image3932.png"/><Relationship Id="rId195" Type="http://schemas.openxmlformats.org/officeDocument/2006/relationships/image" Target="../media/image4014.png"/><Relationship Id="rId209" Type="http://schemas.openxmlformats.org/officeDocument/2006/relationships/image" Target="../media/image4082.png"/><Relationship Id="rId190" Type="http://schemas.openxmlformats.org/officeDocument/2006/relationships/customXml" Target="../ink/ink18410.xml"/><Relationship Id="rId204" Type="http://schemas.openxmlformats.org/officeDocument/2006/relationships/customXml" Target="../ink/ink18417.xml"/><Relationship Id="rId220" Type="http://schemas.openxmlformats.org/officeDocument/2006/relationships/customXml" Target="../ink/ink18425.xml"/><Relationship Id="rId225" Type="http://schemas.openxmlformats.org/officeDocument/2006/relationships/image" Target="../media/image4162.png"/><Relationship Id="rId15" Type="http://schemas.openxmlformats.org/officeDocument/2006/relationships/image" Target="../media/image3092.png"/><Relationship Id="rId36" Type="http://schemas.openxmlformats.org/officeDocument/2006/relationships/customXml" Target="../ink/ink18333.xml"/><Relationship Id="rId57" Type="http://schemas.openxmlformats.org/officeDocument/2006/relationships/image" Target="../media/image3312.png"/><Relationship Id="rId106" Type="http://schemas.openxmlformats.org/officeDocument/2006/relationships/customXml" Target="../ink/ink18368.xml"/><Relationship Id="rId127" Type="http://schemas.openxmlformats.org/officeDocument/2006/relationships/image" Target="../media/image3662.png"/><Relationship Id="rId10" Type="http://schemas.openxmlformats.org/officeDocument/2006/relationships/customXml" Target="../ink/ink18320.xml"/><Relationship Id="rId31" Type="http://schemas.openxmlformats.org/officeDocument/2006/relationships/image" Target="../media/image3183.png"/><Relationship Id="rId52" Type="http://schemas.openxmlformats.org/officeDocument/2006/relationships/customXml" Target="../ink/ink18341.xml"/><Relationship Id="rId73" Type="http://schemas.openxmlformats.org/officeDocument/2006/relationships/image" Target="../media/image3392.png"/><Relationship Id="rId78" Type="http://schemas.openxmlformats.org/officeDocument/2006/relationships/customXml" Target="../ink/ink18354.xml"/><Relationship Id="rId94" Type="http://schemas.openxmlformats.org/officeDocument/2006/relationships/customXml" Target="../ink/ink18362.xml"/><Relationship Id="rId99" Type="http://schemas.openxmlformats.org/officeDocument/2006/relationships/image" Target="../media/image3522.png"/><Relationship Id="rId101" Type="http://schemas.openxmlformats.org/officeDocument/2006/relationships/image" Target="../media/image3532.png"/><Relationship Id="rId122" Type="http://schemas.openxmlformats.org/officeDocument/2006/relationships/customXml" Target="../ink/ink18376.xml"/><Relationship Id="rId143" Type="http://schemas.openxmlformats.org/officeDocument/2006/relationships/image" Target="../media/image3742.png"/><Relationship Id="rId148" Type="http://schemas.openxmlformats.org/officeDocument/2006/relationships/customXml" Target="../ink/ink18389.xml"/><Relationship Id="rId164" Type="http://schemas.openxmlformats.org/officeDocument/2006/relationships/customXml" Target="../ink/ink18397.xml"/><Relationship Id="rId169" Type="http://schemas.openxmlformats.org/officeDocument/2006/relationships/image" Target="../media/image3872.png"/><Relationship Id="rId185" Type="http://schemas.openxmlformats.org/officeDocument/2006/relationships/image" Target="../media/image3962.png"/><Relationship Id="rId4" Type="http://schemas.openxmlformats.org/officeDocument/2006/relationships/customXml" Target="../ink/ink18317.xml"/><Relationship Id="rId9" Type="http://schemas.openxmlformats.org/officeDocument/2006/relationships/image" Target="../media/image3062.png"/><Relationship Id="rId180" Type="http://schemas.openxmlformats.org/officeDocument/2006/relationships/customXml" Target="../ink/ink18405.xml"/><Relationship Id="rId210" Type="http://schemas.openxmlformats.org/officeDocument/2006/relationships/customXml" Target="../ink/ink18420.xml"/><Relationship Id="rId215" Type="http://schemas.openxmlformats.org/officeDocument/2006/relationships/image" Target="../media/image4113.png"/><Relationship Id="rId26" Type="http://schemas.openxmlformats.org/officeDocument/2006/relationships/customXml" Target="../ink/ink18328.xml"/><Relationship Id="rId231" Type="http://schemas.openxmlformats.org/officeDocument/2006/relationships/image" Target="../media/image4192.png"/><Relationship Id="rId47" Type="http://schemas.openxmlformats.org/officeDocument/2006/relationships/image" Target="../media/image3263.png"/><Relationship Id="rId68" Type="http://schemas.openxmlformats.org/officeDocument/2006/relationships/customXml" Target="../ink/ink18349.xml"/><Relationship Id="rId89" Type="http://schemas.openxmlformats.org/officeDocument/2006/relationships/image" Target="../media/image3472.png"/><Relationship Id="rId112" Type="http://schemas.openxmlformats.org/officeDocument/2006/relationships/customXml" Target="../ink/ink18371.xml"/><Relationship Id="rId133" Type="http://schemas.openxmlformats.org/officeDocument/2006/relationships/image" Target="../media/image3692.png"/><Relationship Id="rId154" Type="http://schemas.openxmlformats.org/officeDocument/2006/relationships/customXml" Target="../ink/ink18392.xml"/><Relationship Id="rId175" Type="http://schemas.openxmlformats.org/officeDocument/2006/relationships/image" Target="../media/image3914.png"/><Relationship Id="rId196" Type="http://schemas.openxmlformats.org/officeDocument/2006/relationships/customXml" Target="../ink/ink18413.xml"/><Relationship Id="rId200" Type="http://schemas.openxmlformats.org/officeDocument/2006/relationships/customXml" Target="../ink/ink18415.xml"/><Relationship Id="rId16" Type="http://schemas.openxmlformats.org/officeDocument/2006/relationships/customXml" Target="../ink/ink18323.xml"/><Relationship Id="rId221" Type="http://schemas.openxmlformats.org/officeDocument/2006/relationships/image" Target="../media/image4142.png"/><Relationship Id="rId37" Type="http://schemas.openxmlformats.org/officeDocument/2006/relationships/image" Target="../media/image3214.png"/><Relationship Id="rId58" Type="http://schemas.openxmlformats.org/officeDocument/2006/relationships/customXml" Target="../ink/ink18344.xml"/><Relationship Id="rId79" Type="http://schemas.openxmlformats.org/officeDocument/2006/relationships/image" Target="../media/image3422.png"/><Relationship Id="rId102" Type="http://schemas.openxmlformats.org/officeDocument/2006/relationships/customXml" Target="../ink/ink18366.xml"/><Relationship Id="rId123" Type="http://schemas.openxmlformats.org/officeDocument/2006/relationships/image" Target="../media/image3642.png"/><Relationship Id="rId144" Type="http://schemas.openxmlformats.org/officeDocument/2006/relationships/customXml" Target="../ink/ink18387.xml"/><Relationship Id="rId90" Type="http://schemas.openxmlformats.org/officeDocument/2006/relationships/customXml" Target="../ink/ink18360.xml"/><Relationship Id="rId165" Type="http://schemas.openxmlformats.org/officeDocument/2006/relationships/image" Target="../media/image3852.png"/><Relationship Id="rId186" Type="http://schemas.openxmlformats.org/officeDocument/2006/relationships/customXml" Target="../ink/ink18408.xml"/><Relationship Id="rId211" Type="http://schemas.openxmlformats.org/officeDocument/2006/relationships/image" Target="../media/image4092.png"/><Relationship Id="rId232" Type="http://schemas.openxmlformats.org/officeDocument/2006/relationships/customXml" Target="../ink/ink18431.xml"/><Relationship Id="rId27" Type="http://schemas.openxmlformats.org/officeDocument/2006/relationships/image" Target="../media/image3163.png"/><Relationship Id="rId48" Type="http://schemas.openxmlformats.org/officeDocument/2006/relationships/customXml" Target="../ink/ink18339.xml"/><Relationship Id="rId69" Type="http://schemas.openxmlformats.org/officeDocument/2006/relationships/image" Target="../media/image3372.png"/><Relationship Id="rId113" Type="http://schemas.openxmlformats.org/officeDocument/2006/relationships/image" Target="../media/image3592.png"/><Relationship Id="rId134" Type="http://schemas.openxmlformats.org/officeDocument/2006/relationships/customXml" Target="../ink/ink18382.xml"/><Relationship Id="rId80" Type="http://schemas.openxmlformats.org/officeDocument/2006/relationships/customXml" Target="../ink/ink18355.xml"/><Relationship Id="rId155" Type="http://schemas.openxmlformats.org/officeDocument/2006/relationships/image" Target="../media/image3801.png"/><Relationship Id="rId176" Type="http://schemas.openxmlformats.org/officeDocument/2006/relationships/customXml" Target="../ink/ink18403.xml"/><Relationship Id="rId197" Type="http://schemas.openxmlformats.org/officeDocument/2006/relationships/image" Target="../media/image4023.png"/><Relationship Id="rId201" Type="http://schemas.openxmlformats.org/officeDocument/2006/relationships/image" Target="../media/image4042.png"/><Relationship Id="rId222" Type="http://schemas.openxmlformats.org/officeDocument/2006/relationships/customXml" Target="../ink/ink18426.xml"/><Relationship Id="rId17" Type="http://schemas.openxmlformats.org/officeDocument/2006/relationships/image" Target="../media/image3113.png"/><Relationship Id="rId38" Type="http://schemas.openxmlformats.org/officeDocument/2006/relationships/customXml" Target="../ink/ink18334.xml"/><Relationship Id="rId59" Type="http://schemas.openxmlformats.org/officeDocument/2006/relationships/image" Target="../media/image3322.png"/><Relationship Id="rId103" Type="http://schemas.openxmlformats.org/officeDocument/2006/relationships/image" Target="../media/image3542.png"/><Relationship Id="rId124" Type="http://schemas.openxmlformats.org/officeDocument/2006/relationships/customXml" Target="../ink/ink18377.xml"/><Relationship Id="rId70" Type="http://schemas.openxmlformats.org/officeDocument/2006/relationships/customXml" Target="../ink/ink18350.xml"/><Relationship Id="rId91" Type="http://schemas.openxmlformats.org/officeDocument/2006/relationships/image" Target="../media/image3482.png"/><Relationship Id="rId145" Type="http://schemas.openxmlformats.org/officeDocument/2006/relationships/image" Target="../media/image3752.png"/><Relationship Id="rId166" Type="http://schemas.openxmlformats.org/officeDocument/2006/relationships/customXml" Target="../ink/ink18398.xml"/><Relationship Id="rId187" Type="http://schemas.openxmlformats.org/officeDocument/2006/relationships/image" Target="../media/image3973.png"/><Relationship Id="rId1" Type="http://schemas.openxmlformats.org/officeDocument/2006/relationships/slideLayout" Target="../slideLayouts/slideLayout12.xml"/><Relationship Id="rId212" Type="http://schemas.openxmlformats.org/officeDocument/2006/relationships/customXml" Target="../ink/ink18421.xml"/><Relationship Id="rId233" Type="http://schemas.openxmlformats.org/officeDocument/2006/relationships/image" Target="../media/image4202.png"/><Relationship Id="rId28" Type="http://schemas.openxmlformats.org/officeDocument/2006/relationships/customXml" Target="../ink/ink18329.xml"/><Relationship Id="rId49" Type="http://schemas.openxmlformats.org/officeDocument/2006/relationships/image" Target="../media/image3272.png"/><Relationship Id="rId114" Type="http://schemas.openxmlformats.org/officeDocument/2006/relationships/customXml" Target="../ink/ink18372.xml"/><Relationship Id="rId60" Type="http://schemas.openxmlformats.org/officeDocument/2006/relationships/customXml" Target="../ink/ink18345.xml"/><Relationship Id="rId81" Type="http://schemas.openxmlformats.org/officeDocument/2006/relationships/image" Target="../media/image3432.png"/><Relationship Id="rId135" Type="http://schemas.openxmlformats.org/officeDocument/2006/relationships/image" Target="../media/image3702.png"/><Relationship Id="rId156" Type="http://schemas.openxmlformats.org/officeDocument/2006/relationships/customXml" Target="../ink/ink18393.xml"/><Relationship Id="rId177" Type="http://schemas.openxmlformats.org/officeDocument/2006/relationships/image" Target="../media/image3923.png"/><Relationship Id="rId198" Type="http://schemas.openxmlformats.org/officeDocument/2006/relationships/customXml" Target="../ink/ink18414.xml"/><Relationship Id="rId202" Type="http://schemas.openxmlformats.org/officeDocument/2006/relationships/customXml" Target="../ink/ink18416.xml"/><Relationship Id="rId223" Type="http://schemas.openxmlformats.org/officeDocument/2006/relationships/image" Target="../media/image4152.png"/><Relationship Id="rId18" Type="http://schemas.openxmlformats.org/officeDocument/2006/relationships/customXml" Target="../ink/ink18324.xml"/><Relationship Id="rId39" Type="http://schemas.openxmlformats.org/officeDocument/2006/relationships/image" Target="../media/image3223.png"/><Relationship Id="rId50" Type="http://schemas.openxmlformats.org/officeDocument/2006/relationships/customXml" Target="../ink/ink18340.xml"/><Relationship Id="rId104" Type="http://schemas.openxmlformats.org/officeDocument/2006/relationships/customXml" Target="../ink/ink18367.xml"/><Relationship Id="rId125" Type="http://schemas.openxmlformats.org/officeDocument/2006/relationships/image" Target="../media/image3652.png"/><Relationship Id="rId146" Type="http://schemas.openxmlformats.org/officeDocument/2006/relationships/customXml" Target="../ink/ink18388.xml"/><Relationship Id="rId167" Type="http://schemas.openxmlformats.org/officeDocument/2006/relationships/image" Target="../media/image3862.png"/><Relationship Id="rId188" Type="http://schemas.openxmlformats.org/officeDocument/2006/relationships/customXml" Target="../ink/ink18409.xml"/><Relationship Id="rId71" Type="http://schemas.openxmlformats.org/officeDocument/2006/relationships/image" Target="../media/image3382.png"/><Relationship Id="rId92" Type="http://schemas.openxmlformats.org/officeDocument/2006/relationships/customXml" Target="../ink/ink18361.xml"/><Relationship Id="rId213" Type="http://schemas.openxmlformats.org/officeDocument/2006/relationships/image" Target="../media/image4102.png"/><Relationship Id="rId2" Type="http://schemas.openxmlformats.org/officeDocument/2006/relationships/image" Target="../media/image3022.png"/><Relationship Id="rId29" Type="http://schemas.openxmlformats.org/officeDocument/2006/relationships/image" Target="../media/image3173.png"/><Relationship Id="rId40" Type="http://schemas.openxmlformats.org/officeDocument/2006/relationships/customXml" Target="../ink/ink18335.xml"/><Relationship Id="rId115" Type="http://schemas.openxmlformats.org/officeDocument/2006/relationships/image" Target="../media/image3602.png"/><Relationship Id="rId136" Type="http://schemas.openxmlformats.org/officeDocument/2006/relationships/customXml" Target="../ink/ink18383.xml"/><Relationship Id="rId157" Type="http://schemas.openxmlformats.org/officeDocument/2006/relationships/image" Target="../media/image3813.png"/><Relationship Id="rId178" Type="http://schemas.openxmlformats.org/officeDocument/2006/relationships/customXml" Target="../ink/ink18404.xml"/><Relationship Id="rId61" Type="http://schemas.openxmlformats.org/officeDocument/2006/relationships/image" Target="../media/image3332.png"/><Relationship Id="rId82" Type="http://schemas.openxmlformats.org/officeDocument/2006/relationships/customXml" Target="../ink/ink18356.xml"/><Relationship Id="rId199" Type="http://schemas.openxmlformats.org/officeDocument/2006/relationships/image" Target="../media/image4032.png"/><Relationship Id="rId203" Type="http://schemas.openxmlformats.org/officeDocument/2006/relationships/image" Target="../media/image4052.png"/><Relationship Id="rId19" Type="http://schemas.openxmlformats.org/officeDocument/2006/relationships/image" Target="../media/image3122.png"/><Relationship Id="rId224" Type="http://schemas.openxmlformats.org/officeDocument/2006/relationships/customXml" Target="../ink/ink18427.xml"/><Relationship Id="rId30" Type="http://schemas.openxmlformats.org/officeDocument/2006/relationships/customXml" Target="../ink/ink18330.xml"/><Relationship Id="rId105" Type="http://schemas.openxmlformats.org/officeDocument/2006/relationships/image" Target="../media/image3552.png"/><Relationship Id="rId126" Type="http://schemas.openxmlformats.org/officeDocument/2006/relationships/customXml" Target="../ink/ink18378.xml"/><Relationship Id="rId147" Type="http://schemas.openxmlformats.org/officeDocument/2006/relationships/image" Target="../media/image3762.png"/><Relationship Id="rId168" Type="http://schemas.openxmlformats.org/officeDocument/2006/relationships/customXml" Target="../ink/ink18399.xml"/><Relationship Id="rId51" Type="http://schemas.openxmlformats.org/officeDocument/2006/relationships/image" Target="../media/image3282.png"/><Relationship Id="rId72" Type="http://schemas.openxmlformats.org/officeDocument/2006/relationships/customXml" Target="../ink/ink18351.xml"/><Relationship Id="rId93" Type="http://schemas.openxmlformats.org/officeDocument/2006/relationships/image" Target="../media/image3492.png"/><Relationship Id="rId189" Type="http://schemas.openxmlformats.org/officeDocument/2006/relationships/image" Target="../media/image3983.png"/><Relationship Id="rId3" Type="http://schemas.openxmlformats.org/officeDocument/2006/relationships/image" Target="../media/image3032.png"/><Relationship Id="rId214" Type="http://schemas.openxmlformats.org/officeDocument/2006/relationships/customXml" Target="../ink/ink18422.xml"/><Relationship Id="rId116" Type="http://schemas.openxmlformats.org/officeDocument/2006/relationships/customXml" Target="../ink/ink18373.xml"/><Relationship Id="rId137" Type="http://schemas.openxmlformats.org/officeDocument/2006/relationships/image" Target="../media/image3713.png"/><Relationship Id="rId158" Type="http://schemas.openxmlformats.org/officeDocument/2006/relationships/customXml" Target="../ink/ink18394.xml"/></Relationships>
</file>

<file path=ppt/slides/_rels/slide433.xml.rels><?xml version="1.0" encoding="UTF-8" standalone="yes"?>
<Relationships xmlns="http://schemas.openxmlformats.org/package/2006/relationships"><Relationship Id="rId117" Type="http://schemas.openxmlformats.org/officeDocument/2006/relationships/customXml" Target="../ink/ink18489.xml"/><Relationship Id="rId21" Type="http://schemas.openxmlformats.org/officeDocument/2006/relationships/customXml" Target="../ink/ink18441.xml"/><Relationship Id="rId42" Type="http://schemas.openxmlformats.org/officeDocument/2006/relationships/image" Target="../media/image3253.png"/><Relationship Id="rId63" Type="http://schemas.openxmlformats.org/officeDocument/2006/relationships/customXml" Target="../ink/ink18462.xml"/><Relationship Id="rId84" Type="http://schemas.openxmlformats.org/officeDocument/2006/relationships/image" Target="../media/image3462.png"/><Relationship Id="rId138" Type="http://schemas.openxmlformats.org/officeDocument/2006/relationships/image" Target="../media/image3732.png"/><Relationship Id="rId159" Type="http://schemas.openxmlformats.org/officeDocument/2006/relationships/customXml" Target="../ink/ink18510.xml"/><Relationship Id="rId170" Type="http://schemas.openxmlformats.org/officeDocument/2006/relationships/image" Target="../media/image3893.png"/><Relationship Id="rId191" Type="http://schemas.openxmlformats.org/officeDocument/2006/relationships/customXml" Target="../ink/ink18526.xml"/><Relationship Id="rId205" Type="http://schemas.openxmlformats.org/officeDocument/2006/relationships/customXml" Target="../ink/ink18533.xml"/><Relationship Id="rId226" Type="http://schemas.openxmlformats.org/officeDocument/2006/relationships/image" Target="../media/image4182.png"/><Relationship Id="rId107" Type="http://schemas.openxmlformats.org/officeDocument/2006/relationships/customXml" Target="../ink/ink18484.xml"/><Relationship Id="rId11" Type="http://schemas.openxmlformats.org/officeDocument/2006/relationships/customXml" Target="../ink/ink18436.xml"/><Relationship Id="rId32" Type="http://schemas.openxmlformats.org/officeDocument/2006/relationships/image" Target="../media/image3203.png"/><Relationship Id="rId53" Type="http://schemas.openxmlformats.org/officeDocument/2006/relationships/customXml" Target="../ink/ink18457.xml"/><Relationship Id="rId74" Type="http://schemas.openxmlformats.org/officeDocument/2006/relationships/image" Target="../media/image3413.png"/><Relationship Id="rId128" Type="http://schemas.openxmlformats.org/officeDocument/2006/relationships/image" Target="../media/image3682.png"/><Relationship Id="rId149" Type="http://schemas.openxmlformats.org/officeDocument/2006/relationships/customXml" Target="../ink/ink18505.xml"/><Relationship Id="rId5" Type="http://schemas.openxmlformats.org/officeDocument/2006/relationships/customXml" Target="../ink/ink18433.xml"/><Relationship Id="rId95" Type="http://schemas.openxmlformats.org/officeDocument/2006/relationships/customXml" Target="../ink/ink18478.xml"/><Relationship Id="rId160" Type="http://schemas.openxmlformats.org/officeDocument/2006/relationships/image" Target="../media/image3842.png"/><Relationship Id="rId181" Type="http://schemas.openxmlformats.org/officeDocument/2006/relationships/customXml" Target="../ink/ink18521.xml"/><Relationship Id="rId216" Type="http://schemas.openxmlformats.org/officeDocument/2006/relationships/image" Target="../media/image4132.png"/><Relationship Id="rId22" Type="http://schemas.openxmlformats.org/officeDocument/2006/relationships/image" Target="../media/image3153.png"/><Relationship Id="rId43" Type="http://schemas.openxmlformats.org/officeDocument/2006/relationships/customXml" Target="../ink/ink18452.xml"/><Relationship Id="rId64" Type="http://schemas.openxmlformats.org/officeDocument/2006/relationships/image" Target="../media/image3362.png"/><Relationship Id="rId118" Type="http://schemas.openxmlformats.org/officeDocument/2006/relationships/image" Target="../media/image3631.png"/><Relationship Id="rId139" Type="http://schemas.openxmlformats.org/officeDocument/2006/relationships/customXml" Target="../ink/ink18500.xml"/><Relationship Id="rId85" Type="http://schemas.openxmlformats.org/officeDocument/2006/relationships/customXml" Target="../ink/ink18473.xml"/><Relationship Id="rId150" Type="http://schemas.openxmlformats.org/officeDocument/2006/relationships/image" Target="../media/image3792.png"/><Relationship Id="rId171" Type="http://schemas.openxmlformats.org/officeDocument/2006/relationships/customXml" Target="../ink/ink18516.xml"/><Relationship Id="rId192" Type="http://schemas.openxmlformats.org/officeDocument/2006/relationships/image" Target="../media/image4014.png"/><Relationship Id="rId206" Type="http://schemas.openxmlformats.org/officeDocument/2006/relationships/image" Target="../media/image4082.png"/><Relationship Id="rId227" Type="http://schemas.openxmlformats.org/officeDocument/2006/relationships/customXml" Target="../ink/ink18544.xml"/><Relationship Id="rId12" Type="http://schemas.openxmlformats.org/officeDocument/2006/relationships/image" Target="../media/image3092.png"/><Relationship Id="rId33" Type="http://schemas.openxmlformats.org/officeDocument/2006/relationships/customXml" Target="../ink/ink18447.xml"/><Relationship Id="rId108" Type="http://schemas.openxmlformats.org/officeDocument/2006/relationships/image" Target="../media/image3582.png"/><Relationship Id="rId129" Type="http://schemas.openxmlformats.org/officeDocument/2006/relationships/customXml" Target="../ink/ink18495.xml"/><Relationship Id="rId54" Type="http://schemas.openxmlformats.org/officeDocument/2006/relationships/image" Target="../media/image3312.png"/><Relationship Id="rId75" Type="http://schemas.openxmlformats.org/officeDocument/2006/relationships/customXml" Target="../ink/ink18468.xml"/><Relationship Id="rId96" Type="http://schemas.openxmlformats.org/officeDocument/2006/relationships/image" Target="../media/image3522.png"/><Relationship Id="rId140" Type="http://schemas.openxmlformats.org/officeDocument/2006/relationships/image" Target="../media/image3742.png"/><Relationship Id="rId161" Type="http://schemas.openxmlformats.org/officeDocument/2006/relationships/customXml" Target="../ink/ink18511.xml"/><Relationship Id="rId182" Type="http://schemas.openxmlformats.org/officeDocument/2006/relationships/image" Target="../media/image3962.png"/><Relationship Id="rId217" Type="http://schemas.openxmlformats.org/officeDocument/2006/relationships/customXml" Target="../ink/ink18539.xml"/><Relationship Id="rId6" Type="http://schemas.openxmlformats.org/officeDocument/2006/relationships/image" Target="../media/image3052.png"/><Relationship Id="rId23" Type="http://schemas.openxmlformats.org/officeDocument/2006/relationships/customXml" Target="../ink/ink18442.xml"/><Relationship Id="rId119" Type="http://schemas.openxmlformats.org/officeDocument/2006/relationships/customXml" Target="../ink/ink18490.xml"/><Relationship Id="rId44" Type="http://schemas.openxmlformats.org/officeDocument/2006/relationships/image" Target="../media/image3263.png"/><Relationship Id="rId65" Type="http://schemas.openxmlformats.org/officeDocument/2006/relationships/customXml" Target="../ink/ink18463.xml"/><Relationship Id="rId86" Type="http://schemas.openxmlformats.org/officeDocument/2006/relationships/image" Target="../media/image3472.png"/><Relationship Id="rId130" Type="http://schemas.openxmlformats.org/officeDocument/2006/relationships/image" Target="../media/image3692.png"/><Relationship Id="rId151" Type="http://schemas.openxmlformats.org/officeDocument/2006/relationships/customXml" Target="../ink/ink18506.xml"/><Relationship Id="rId172" Type="http://schemas.openxmlformats.org/officeDocument/2006/relationships/image" Target="../media/image3914.png"/><Relationship Id="rId193" Type="http://schemas.openxmlformats.org/officeDocument/2006/relationships/customXml" Target="../ink/ink18527.xml"/><Relationship Id="rId207" Type="http://schemas.openxmlformats.org/officeDocument/2006/relationships/customXml" Target="../ink/ink18534.xml"/><Relationship Id="rId228" Type="http://schemas.openxmlformats.org/officeDocument/2006/relationships/image" Target="../media/image4192.png"/><Relationship Id="rId13" Type="http://schemas.openxmlformats.org/officeDocument/2006/relationships/customXml" Target="../ink/ink18437.xml"/><Relationship Id="rId109" Type="http://schemas.openxmlformats.org/officeDocument/2006/relationships/customXml" Target="../ink/ink18485.xml"/><Relationship Id="rId34" Type="http://schemas.openxmlformats.org/officeDocument/2006/relationships/image" Target="../media/image3214.png"/><Relationship Id="rId55" Type="http://schemas.openxmlformats.org/officeDocument/2006/relationships/customXml" Target="../ink/ink18458.xml"/><Relationship Id="rId76" Type="http://schemas.openxmlformats.org/officeDocument/2006/relationships/image" Target="../media/image3422.png"/><Relationship Id="rId97" Type="http://schemas.openxmlformats.org/officeDocument/2006/relationships/customXml" Target="../ink/ink18479.xml"/><Relationship Id="rId120" Type="http://schemas.openxmlformats.org/officeDocument/2006/relationships/image" Target="../media/image3642.png"/><Relationship Id="rId141" Type="http://schemas.openxmlformats.org/officeDocument/2006/relationships/customXml" Target="../ink/ink18501.xml"/><Relationship Id="rId7" Type="http://schemas.openxmlformats.org/officeDocument/2006/relationships/customXml" Target="../ink/ink18434.xml"/><Relationship Id="rId162" Type="http://schemas.openxmlformats.org/officeDocument/2006/relationships/image" Target="../media/image3852.png"/><Relationship Id="rId183" Type="http://schemas.openxmlformats.org/officeDocument/2006/relationships/customXml" Target="../ink/ink18522.xml"/><Relationship Id="rId218" Type="http://schemas.openxmlformats.org/officeDocument/2006/relationships/image" Target="../media/image4142.png"/><Relationship Id="rId24" Type="http://schemas.openxmlformats.org/officeDocument/2006/relationships/image" Target="../media/image3163.png"/><Relationship Id="rId45" Type="http://schemas.openxmlformats.org/officeDocument/2006/relationships/customXml" Target="../ink/ink18453.xml"/><Relationship Id="rId66" Type="http://schemas.openxmlformats.org/officeDocument/2006/relationships/image" Target="../media/image3372.png"/><Relationship Id="rId87" Type="http://schemas.openxmlformats.org/officeDocument/2006/relationships/customXml" Target="../ink/ink18474.xml"/><Relationship Id="rId110" Type="http://schemas.openxmlformats.org/officeDocument/2006/relationships/image" Target="../media/image3592.png"/><Relationship Id="rId131" Type="http://schemas.openxmlformats.org/officeDocument/2006/relationships/customXml" Target="../ink/ink18496.xml"/><Relationship Id="rId152" Type="http://schemas.openxmlformats.org/officeDocument/2006/relationships/image" Target="../media/image3801.png"/><Relationship Id="rId173" Type="http://schemas.openxmlformats.org/officeDocument/2006/relationships/customXml" Target="../ink/ink18517.xml"/><Relationship Id="rId194" Type="http://schemas.openxmlformats.org/officeDocument/2006/relationships/image" Target="../media/image4023.png"/><Relationship Id="rId208" Type="http://schemas.openxmlformats.org/officeDocument/2006/relationships/image" Target="../media/image4092.png"/><Relationship Id="rId229" Type="http://schemas.openxmlformats.org/officeDocument/2006/relationships/customXml" Target="../ink/ink18545.xml"/><Relationship Id="rId14" Type="http://schemas.openxmlformats.org/officeDocument/2006/relationships/image" Target="../media/image3113.png"/><Relationship Id="rId35" Type="http://schemas.openxmlformats.org/officeDocument/2006/relationships/customXml" Target="../ink/ink18448.xml"/><Relationship Id="rId56" Type="http://schemas.openxmlformats.org/officeDocument/2006/relationships/image" Target="../media/image3322.png"/><Relationship Id="rId77" Type="http://schemas.openxmlformats.org/officeDocument/2006/relationships/customXml" Target="../ink/ink18469.xml"/><Relationship Id="rId100" Type="http://schemas.openxmlformats.org/officeDocument/2006/relationships/image" Target="../media/image3542.png"/><Relationship Id="rId8" Type="http://schemas.openxmlformats.org/officeDocument/2006/relationships/image" Target="../media/image3072.png"/><Relationship Id="rId98" Type="http://schemas.openxmlformats.org/officeDocument/2006/relationships/image" Target="../media/image3532.png"/><Relationship Id="rId121" Type="http://schemas.openxmlformats.org/officeDocument/2006/relationships/customXml" Target="../ink/ink18491.xml"/><Relationship Id="rId142" Type="http://schemas.openxmlformats.org/officeDocument/2006/relationships/image" Target="../media/image3752.png"/><Relationship Id="rId163" Type="http://schemas.openxmlformats.org/officeDocument/2006/relationships/customXml" Target="../ink/ink18512.xml"/><Relationship Id="rId184" Type="http://schemas.openxmlformats.org/officeDocument/2006/relationships/image" Target="../media/image3973.png"/><Relationship Id="rId219" Type="http://schemas.openxmlformats.org/officeDocument/2006/relationships/customXml" Target="../ink/ink18540.xml"/><Relationship Id="rId230" Type="http://schemas.openxmlformats.org/officeDocument/2006/relationships/image" Target="../media/image4202.png"/><Relationship Id="rId25" Type="http://schemas.openxmlformats.org/officeDocument/2006/relationships/customXml" Target="../ink/ink18443.xml"/><Relationship Id="rId46" Type="http://schemas.openxmlformats.org/officeDocument/2006/relationships/image" Target="../media/image3272.png"/><Relationship Id="rId67" Type="http://schemas.openxmlformats.org/officeDocument/2006/relationships/customXml" Target="../ink/ink18464.xml"/><Relationship Id="rId20" Type="http://schemas.openxmlformats.org/officeDocument/2006/relationships/image" Target="../media/image3143.png"/><Relationship Id="rId41" Type="http://schemas.openxmlformats.org/officeDocument/2006/relationships/customXml" Target="../ink/ink18451.xml"/><Relationship Id="rId62" Type="http://schemas.openxmlformats.org/officeDocument/2006/relationships/image" Target="../media/image3352.png"/><Relationship Id="rId83" Type="http://schemas.openxmlformats.org/officeDocument/2006/relationships/customXml" Target="../ink/ink18472.xml"/><Relationship Id="rId88" Type="http://schemas.openxmlformats.org/officeDocument/2006/relationships/image" Target="../media/image3482.png"/><Relationship Id="rId111" Type="http://schemas.openxmlformats.org/officeDocument/2006/relationships/customXml" Target="../ink/ink18486.xml"/><Relationship Id="rId132" Type="http://schemas.openxmlformats.org/officeDocument/2006/relationships/image" Target="../media/image3702.png"/><Relationship Id="rId153" Type="http://schemas.openxmlformats.org/officeDocument/2006/relationships/customXml" Target="../ink/ink18507.xml"/><Relationship Id="rId174" Type="http://schemas.openxmlformats.org/officeDocument/2006/relationships/image" Target="../media/image3923.png"/><Relationship Id="rId179" Type="http://schemas.openxmlformats.org/officeDocument/2006/relationships/customXml" Target="../ink/ink18520.xml"/><Relationship Id="rId195" Type="http://schemas.openxmlformats.org/officeDocument/2006/relationships/customXml" Target="../ink/ink18528.xml"/><Relationship Id="rId209" Type="http://schemas.openxmlformats.org/officeDocument/2006/relationships/customXml" Target="../ink/ink18535.xml"/><Relationship Id="rId190" Type="http://schemas.openxmlformats.org/officeDocument/2006/relationships/image" Target="../media/image4003.png"/><Relationship Id="rId204" Type="http://schemas.openxmlformats.org/officeDocument/2006/relationships/image" Target="../media/image4072.png"/><Relationship Id="rId220" Type="http://schemas.openxmlformats.org/officeDocument/2006/relationships/image" Target="../media/image4152.png"/><Relationship Id="rId225" Type="http://schemas.openxmlformats.org/officeDocument/2006/relationships/customXml" Target="../ink/ink18543.xml"/><Relationship Id="rId15" Type="http://schemas.openxmlformats.org/officeDocument/2006/relationships/customXml" Target="../ink/ink18438.xml"/><Relationship Id="rId36" Type="http://schemas.openxmlformats.org/officeDocument/2006/relationships/image" Target="../media/image3223.png"/><Relationship Id="rId57" Type="http://schemas.openxmlformats.org/officeDocument/2006/relationships/customXml" Target="../ink/ink18459.xml"/><Relationship Id="rId106" Type="http://schemas.openxmlformats.org/officeDocument/2006/relationships/image" Target="../media/image3572.png"/><Relationship Id="rId127" Type="http://schemas.openxmlformats.org/officeDocument/2006/relationships/customXml" Target="../ink/ink18494.xml"/><Relationship Id="rId10" Type="http://schemas.openxmlformats.org/officeDocument/2006/relationships/image" Target="../media/image3082.png"/><Relationship Id="rId31" Type="http://schemas.openxmlformats.org/officeDocument/2006/relationships/customXml" Target="../ink/ink18446.xml"/><Relationship Id="rId52" Type="http://schemas.openxmlformats.org/officeDocument/2006/relationships/image" Target="../media/image3303.png"/><Relationship Id="rId73" Type="http://schemas.openxmlformats.org/officeDocument/2006/relationships/customXml" Target="../ink/ink18467.xml"/><Relationship Id="rId78" Type="http://schemas.openxmlformats.org/officeDocument/2006/relationships/image" Target="../media/image3432.png"/><Relationship Id="rId94" Type="http://schemas.openxmlformats.org/officeDocument/2006/relationships/image" Target="../media/image3513.png"/><Relationship Id="rId99" Type="http://schemas.openxmlformats.org/officeDocument/2006/relationships/customXml" Target="../ink/ink18480.xml"/><Relationship Id="rId101" Type="http://schemas.openxmlformats.org/officeDocument/2006/relationships/customXml" Target="../ink/ink18481.xml"/><Relationship Id="rId122" Type="http://schemas.openxmlformats.org/officeDocument/2006/relationships/image" Target="../media/image3652.png"/><Relationship Id="rId143" Type="http://schemas.openxmlformats.org/officeDocument/2006/relationships/customXml" Target="../ink/ink18502.xml"/><Relationship Id="rId148" Type="http://schemas.openxmlformats.org/officeDocument/2006/relationships/image" Target="../media/image3782.png"/><Relationship Id="rId164" Type="http://schemas.openxmlformats.org/officeDocument/2006/relationships/image" Target="../media/image3862.png"/><Relationship Id="rId169" Type="http://schemas.openxmlformats.org/officeDocument/2006/relationships/customXml" Target="../ink/ink18515.xml"/><Relationship Id="rId185" Type="http://schemas.openxmlformats.org/officeDocument/2006/relationships/customXml" Target="../ink/ink18523.xml"/><Relationship Id="rId4" Type="http://schemas.openxmlformats.org/officeDocument/2006/relationships/image" Target="../media/image3042.png"/><Relationship Id="rId9" Type="http://schemas.openxmlformats.org/officeDocument/2006/relationships/customXml" Target="../ink/ink18435.xml"/><Relationship Id="rId180" Type="http://schemas.openxmlformats.org/officeDocument/2006/relationships/image" Target="../media/image3952.png"/><Relationship Id="rId210" Type="http://schemas.openxmlformats.org/officeDocument/2006/relationships/image" Target="../media/image4102.png"/><Relationship Id="rId215" Type="http://schemas.openxmlformats.org/officeDocument/2006/relationships/customXml" Target="../ink/ink18538.xml"/><Relationship Id="rId26" Type="http://schemas.openxmlformats.org/officeDocument/2006/relationships/image" Target="../media/image3173.png"/><Relationship Id="rId231" Type="http://schemas.openxmlformats.org/officeDocument/2006/relationships/image" Target="../media/image4222.png"/><Relationship Id="rId47" Type="http://schemas.openxmlformats.org/officeDocument/2006/relationships/customXml" Target="../ink/ink18454.xml"/><Relationship Id="rId68" Type="http://schemas.openxmlformats.org/officeDocument/2006/relationships/image" Target="../media/image3382.png"/><Relationship Id="rId89" Type="http://schemas.openxmlformats.org/officeDocument/2006/relationships/customXml" Target="../ink/ink18475.xml"/><Relationship Id="rId112" Type="http://schemas.openxmlformats.org/officeDocument/2006/relationships/image" Target="../media/image3602.png"/><Relationship Id="rId133" Type="http://schemas.openxmlformats.org/officeDocument/2006/relationships/customXml" Target="../ink/ink18497.xml"/><Relationship Id="rId154" Type="http://schemas.openxmlformats.org/officeDocument/2006/relationships/image" Target="../media/image3813.png"/><Relationship Id="rId175" Type="http://schemas.openxmlformats.org/officeDocument/2006/relationships/customXml" Target="../ink/ink18518.xml"/><Relationship Id="rId196" Type="http://schemas.openxmlformats.org/officeDocument/2006/relationships/image" Target="../media/image4032.png"/><Relationship Id="rId200" Type="http://schemas.openxmlformats.org/officeDocument/2006/relationships/image" Target="../media/image4052.png"/><Relationship Id="rId16" Type="http://schemas.openxmlformats.org/officeDocument/2006/relationships/image" Target="../media/image3122.png"/><Relationship Id="rId221" Type="http://schemas.openxmlformats.org/officeDocument/2006/relationships/customXml" Target="../ink/ink18541.xml"/><Relationship Id="rId37" Type="http://schemas.openxmlformats.org/officeDocument/2006/relationships/customXml" Target="../ink/ink18449.xml"/><Relationship Id="rId58" Type="http://schemas.openxmlformats.org/officeDocument/2006/relationships/image" Target="../media/image3332.png"/><Relationship Id="rId79" Type="http://schemas.openxmlformats.org/officeDocument/2006/relationships/customXml" Target="../ink/ink18470.xml"/><Relationship Id="rId102" Type="http://schemas.openxmlformats.org/officeDocument/2006/relationships/image" Target="../media/image3552.png"/><Relationship Id="rId123" Type="http://schemas.openxmlformats.org/officeDocument/2006/relationships/customXml" Target="../ink/ink18492.xml"/><Relationship Id="rId144" Type="http://schemas.openxmlformats.org/officeDocument/2006/relationships/image" Target="../media/image3762.png"/><Relationship Id="rId90" Type="http://schemas.openxmlformats.org/officeDocument/2006/relationships/image" Target="../media/image3492.png"/><Relationship Id="rId165" Type="http://schemas.openxmlformats.org/officeDocument/2006/relationships/customXml" Target="../ink/ink18513.xml"/><Relationship Id="rId186" Type="http://schemas.openxmlformats.org/officeDocument/2006/relationships/image" Target="../media/image3983.png"/><Relationship Id="rId211" Type="http://schemas.openxmlformats.org/officeDocument/2006/relationships/customXml" Target="../ink/ink18536.xml"/><Relationship Id="rId232" Type="http://schemas.openxmlformats.org/officeDocument/2006/relationships/image" Target="../media/image4232.png"/><Relationship Id="rId27" Type="http://schemas.openxmlformats.org/officeDocument/2006/relationships/customXml" Target="../ink/ink18444.xml"/><Relationship Id="rId48" Type="http://schemas.openxmlformats.org/officeDocument/2006/relationships/image" Target="../media/image3282.png"/><Relationship Id="rId69" Type="http://schemas.openxmlformats.org/officeDocument/2006/relationships/customXml" Target="../ink/ink18465.xml"/><Relationship Id="rId113" Type="http://schemas.openxmlformats.org/officeDocument/2006/relationships/customXml" Target="../ink/ink18487.xml"/><Relationship Id="rId134" Type="http://schemas.openxmlformats.org/officeDocument/2006/relationships/image" Target="../media/image3713.png"/><Relationship Id="rId80" Type="http://schemas.openxmlformats.org/officeDocument/2006/relationships/image" Target="../media/image3442.png"/><Relationship Id="rId155" Type="http://schemas.openxmlformats.org/officeDocument/2006/relationships/customXml" Target="../ink/ink18508.xml"/><Relationship Id="rId176" Type="http://schemas.openxmlformats.org/officeDocument/2006/relationships/image" Target="../media/image3932.png"/><Relationship Id="rId197" Type="http://schemas.openxmlformats.org/officeDocument/2006/relationships/customXml" Target="../ink/ink18529.xml"/><Relationship Id="rId201" Type="http://schemas.openxmlformats.org/officeDocument/2006/relationships/customXml" Target="../ink/ink18531.xml"/><Relationship Id="rId222" Type="http://schemas.openxmlformats.org/officeDocument/2006/relationships/image" Target="../media/image4162.png"/><Relationship Id="rId17" Type="http://schemas.openxmlformats.org/officeDocument/2006/relationships/customXml" Target="../ink/ink18439.xml"/><Relationship Id="rId38" Type="http://schemas.openxmlformats.org/officeDocument/2006/relationships/image" Target="../media/image3233.png"/><Relationship Id="rId59" Type="http://schemas.openxmlformats.org/officeDocument/2006/relationships/customXml" Target="../ink/ink18460.xml"/><Relationship Id="rId103" Type="http://schemas.openxmlformats.org/officeDocument/2006/relationships/customXml" Target="../ink/ink18482.xml"/><Relationship Id="rId124" Type="http://schemas.openxmlformats.org/officeDocument/2006/relationships/image" Target="../media/image3662.png"/><Relationship Id="rId70" Type="http://schemas.openxmlformats.org/officeDocument/2006/relationships/image" Target="../media/image3392.png"/><Relationship Id="rId91" Type="http://schemas.openxmlformats.org/officeDocument/2006/relationships/customXml" Target="../ink/ink18476.xml"/><Relationship Id="rId145" Type="http://schemas.openxmlformats.org/officeDocument/2006/relationships/customXml" Target="../ink/ink18503.xml"/><Relationship Id="rId166" Type="http://schemas.openxmlformats.org/officeDocument/2006/relationships/image" Target="../media/image3872.png"/><Relationship Id="rId187" Type="http://schemas.openxmlformats.org/officeDocument/2006/relationships/customXml" Target="../ink/ink18524.xml"/><Relationship Id="rId1" Type="http://schemas.openxmlformats.org/officeDocument/2006/relationships/slideLayout" Target="../slideLayouts/slideLayout12.xml"/><Relationship Id="rId212" Type="http://schemas.openxmlformats.org/officeDocument/2006/relationships/image" Target="../media/image4113.png"/><Relationship Id="rId233" Type="http://schemas.openxmlformats.org/officeDocument/2006/relationships/customXml" Target="../ink/ink18546.xml"/><Relationship Id="rId28" Type="http://schemas.openxmlformats.org/officeDocument/2006/relationships/image" Target="../media/image3183.png"/><Relationship Id="rId49" Type="http://schemas.openxmlformats.org/officeDocument/2006/relationships/customXml" Target="../ink/ink18455.xml"/><Relationship Id="rId114" Type="http://schemas.openxmlformats.org/officeDocument/2006/relationships/image" Target="../media/image3612.png"/><Relationship Id="rId60" Type="http://schemas.openxmlformats.org/officeDocument/2006/relationships/image" Target="../media/image3342.png"/><Relationship Id="rId81" Type="http://schemas.openxmlformats.org/officeDocument/2006/relationships/customXml" Target="../ink/ink18471.xml"/><Relationship Id="rId135" Type="http://schemas.openxmlformats.org/officeDocument/2006/relationships/customXml" Target="../ink/ink18498.xml"/><Relationship Id="rId156" Type="http://schemas.openxmlformats.org/officeDocument/2006/relationships/image" Target="../media/image3822.png"/><Relationship Id="rId177" Type="http://schemas.openxmlformats.org/officeDocument/2006/relationships/customXml" Target="../ink/ink18519.xml"/><Relationship Id="rId198" Type="http://schemas.openxmlformats.org/officeDocument/2006/relationships/image" Target="../media/image4042.png"/><Relationship Id="rId202" Type="http://schemas.openxmlformats.org/officeDocument/2006/relationships/image" Target="../media/image4062.png"/><Relationship Id="rId223" Type="http://schemas.openxmlformats.org/officeDocument/2006/relationships/customXml" Target="../ink/ink18542.xml"/><Relationship Id="rId18" Type="http://schemas.openxmlformats.org/officeDocument/2006/relationships/image" Target="../media/image3133.png"/><Relationship Id="rId39" Type="http://schemas.openxmlformats.org/officeDocument/2006/relationships/customXml" Target="../ink/ink18450.xml"/><Relationship Id="rId50" Type="http://schemas.openxmlformats.org/officeDocument/2006/relationships/image" Target="../media/image3292.png"/><Relationship Id="rId104" Type="http://schemas.openxmlformats.org/officeDocument/2006/relationships/image" Target="../media/image3562.png"/><Relationship Id="rId125" Type="http://schemas.openxmlformats.org/officeDocument/2006/relationships/customXml" Target="../ink/ink18493.xml"/><Relationship Id="rId146" Type="http://schemas.openxmlformats.org/officeDocument/2006/relationships/image" Target="../media/image3772.png"/><Relationship Id="rId167" Type="http://schemas.openxmlformats.org/officeDocument/2006/relationships/customXml" Target="../ink/ink18514.xml"/><Relationship Id="rId188" Type="http://schemas.openxmlformats.org/officeDocument/2006/relationships/image" Target="../media/image3993.png"/><Relationship Id="rId71" Type="http://schemas.openxmlformats.org/officeDocument/2006/relationships/customXml" Target="../ink/ink18466.xml"/><Relationship Id="rId92" Type="http://schemas.openxmlformats.org/officeDocument/2006/relationships/image" Target="../media/image3502.png"/><Relationship Id="rId213" Type="http://schemas.openxmlformats.org/officeDocument/2006/relationships/customXml" Target="../ink/ink18537.xml"/><Relationship Id="rId234" Type="http://schemas.openxmlformats.org/officeDocument/2006/relationships/image" Target="../media/image3062.png"/><Relationship Id="rId2" Type="http://schemas.openxmlformats.org/officeDocument/2006/relationships/image" Target="../media/image4213.png"/><Relationship Id="rId29" Type="http://schemas.openxmlformats.org/officeDocument/2006/relationships/customXml" Target="../ink/ink18445.xml"/><Relationship Id="rId40" Type="http://schemas.openxmlformats.org/officeDocument/2006/relationships/image" Target="../media/image3243.png"/><Relationship Id="rId115" Type="http://schemas.openxmlformats.org/officeDocument/2006/relationships/customXml" Target="../ink/ink18488.xml"/><Relationship Id="rId136" Type="http://schemas.openxmlformats.org/officeDocument/2006/relationships/image" Target="../media/image3722.png"/><Relationship Id="rId157" Type="http://schemas.openxmlformats.org/officeDocument/2006/relationships/customXml" Target="../ink/ink18509.xml"/><Relationship Id="rId178" Type="http://schemas.openxmlformats.org/officeDocument/2006/relationships/image" Target="../media/image3942.png"/><Relationship Id="rId61" Type="http://schemas.openxmlformats.org/officeDocument/2006/relationships/customXml" Target="../ink/ink18461.xml"/><Relationship Id="rId82" Type="http://schemas.openxmlformats.org/officeDocument/2006/relationships/image" Target="../media/image3452.png"/><Relationship Id="rId199" Type="http://schemas.openxmlformats.org/officeDocument/2006/relationships/customXml" Target="../ink/ink18530.xml"/><Relationship Id="rId203" Type="http://schemas.openxmlformats.org/officeDocument/2006/relationships/customXml" Target="../ink/ink18532.xml"/><Relationship Id="rId19" Type="http://schemas.openxmlformats.org/officeDocument/2006/relationships/customXml" Target="../ink/ink18440.xml"/><Relationship Id="rId224" Type="http://schemas.openxmlformats.org/officeDocument/2006/relationships/image" Target="../media/image4172.png"/><Relationship Id="rId30" Type="http://schemas.openxmlformats.org/officeDocument/2006/relationships/image" Target="../media/image3193.png"/><Relationship Id="rId105" Type="http://schemas.openxmlformats.org/officeDocument/2006/relationships/customXml" Target="../ink/ink18483.xml"/><Relationship Id="rId126" Type="http://schemas.openxmlformats.org/officeDocument/2006/relationships/image" Target="../media/image3672.png"/><Relationship Id="rId147" Type="http://schemas.openxmlformats.org/officeDocument/2006/relationships/customXml" Target="../ink/ink18504.xml"/><Relationship Id="rId168" Type="http://schemas.openxmlformats.org/officeDocument/2006/relationships/image" Target="../media/image3882.png"/><Relationship Id="rId51" Type="http://schemas.openxmlformats.org/officeDocument/2006/relationships/customXml" Target="../ink/ink18456.xml"/><Relationship Id="rId72" Type="http://schemas.openxmlformats.org/officeDocument/2006/relationships/image" Target="../media/image3402.png"/><Relationship Id="rId93" Type="http://schemas.openxmlformats.org/officeDocument/2006/relationships/customXml" Target="../ink/ink18477.xml"/><Relationship Id="rId189" Type="http://schemas.openxmlformats.org/officeDocument/2006/relationships/customXml" Target="../ink/ink18525.xml"/><Relationship Id="rId3" Type="http://schemas.openxmlformats.org/officeDocument/2006/relationships/customXml" Target="../ink/ink18432.xml"/><Relationship Id="rId214" Type="http://schemas.openxmlformats.org/officeDocument/2006/relationships/image" Target="../media/image4122.png"/><Relationship Id="rId116" Type="http://schemas.openxmlformats.org/officeDocument/2006/relationships/image" Target="../media/image3621.png"/><Relationship Id="rId137" Type="http://schemas.openxmlformats.org/officeDocument/2006/relationships/customXml" Target="../ink/ink18499.xml"/><Relationship Id="rId158" Type="http://schemas.openxmlformats.org/officeDocument/2006/relationships/image" Target="../media/image3832.png"/></Relationships>
</file>

<file path=ppt/slides/_rels/slide434.xml.rels><?xml version="1.0" encoding="UTF-8" standalone="yes"?>
<Relationships xmlns="http://schemas.openxmlformats.org/package/2006/relationships"><Relationship Id="rId3" Type="http://schemas.openxmlformats.org/officeDocument/2006/relationships/image" Target="../media/image4252.png"/><Relationship Id="rId2" Type="http://schemas.openxmlformats.org/officeDocument/2006/relationships/image" Target="../media/image4242.png"/><Relationship Id="rId1" Type="http://schemas.openxmlformats.org/officeDocument/2006/relationships/slideLayout" Target="../slideLayouts/slideLayout12.xml"/></Relationships>
</file>

<file path=ppt/slides/_rels/slide435.xml.rels><?xml version="1.0" encoding="UTF-8" standalone="yes"?>
<Relationships xmlns="http://schemas.openxmlformats.org/package/2006/relationships"><Relationship Id="rId117" Type="http://schemas.openxmlformats.org/officeDocument/2006/relationships/customXml" Target="../ink/ink18604.xml"/><Relationship Id="rId21" Type="http://schemas.openxmlformats.org/officeDocument/2006/relationships/customXml" Target="../ink/ink18556.xml"/><Relationship Id="rId42" Type="http://schemas.openxmlformats.org/officeDocument/2006/relationships/image" Target="../media/image3253.png"/><Relationship Id="rId63" Type="http://schemas.openxmlformats.org/officeDocument/2006/relationships/customXml" Target="../ink/ink18577.xml"/><Relationship Id="rId84" Type="http://schemas.openxmlformats.org/officeDocument/2006/relationships/image" Target="../media/image3462.png"/><Relationship Id="rId138" Type="http://schemas.openxmlformats.org/officeDocument/2006/relationships/image" Target="../media/image3732.png"/><Relationship Id="rId159" Type="http://schemas.openxmlformats.org/officeDocument/2006/relationships/customXml" Target="../ink/ink18625.xml"/><Relationship Id="rId170" Type="http://schemas.openxmlformats.org/officeDocument/2006/relationships/image" Target="../media/image3893.png"/><Relationship Id="rId191" Type="http://schemas.openxmlformats.org/officeDocument/2006/relationships/customXml" Target="../ink/ink18641.xml"/><Relationship Id="rId205" Type="http://schemas.openxmlformats.org/officeDocument/2006/relationships/customXml" Target="../ink/ink18648.xml"/><Relationship Id="rId226" Type="http://schemas.openxmlformats.org/officeDocument/2006/relationships/image" Target="../media/image4182.png"/><Relationship Id="rId107" Type="http://schemas.openxmlformats.org/officeDocument/2006/relationships/customXml" Target="../ink/ink18599.xml"/><Relationship Id="rId11" Type="http://schemas.openxmlformats.org/officeDocument/2006/relationships/customXml" Target="../ink/ink18551.xml"/><Relationship Id="rId32" Type="http://schemas.openxmlformats.org/officeDocument/2006/relationships/image" Target="../media/image3203.png"/><Relationship Id="rId53" Type="http://schemas.openxmlformats.org/officeDocument/2006/relationships/customXml" Target="../ink/ink18572.xml"/><Relationship Id="rId74" Type="http://schemas.openxmlformats.org/officeDocument/2006/relationships/image" Target="../media/image3413.png"/><Relationship Id="rId128" Type="http://schemas.openxmlformats.org/officeDocument/2006/relationships/image" Target="../media/image3682.png"/><Relationship Id="rId149" Type="http://schemas.openxmlformats.org/officeDocument/2006/relationships/customXml" Target="../ink/ink18620.xml"/><Relationship Id="rId5" Type="http://schemas.openxmlformats.org/officeDocument/2006/relationships/customXml" Target="../ink/ink18548.xml"/><Relationship Id="rId95" Type="http://schemas.openxmlformats.org/officeDocument/2006/relationships/customXml" Target="../ink/ink18593.xml"/><Relationship Id="rId160" Type="http://schemas.openxmlformats.org/officeDocument/2006/relationships/image" Target="../media/image3842.png"/><Relationship Id="rId181" Type="http://schemas.openxmlformats.org/officeDocument/2006/relationships/customXml" Target="../ink/ink18636.xml"/><Relationship Id="rId216" Type="http://schemas.openxmlformats.org/officeDocument/2006/relationships/image" Target="../media/image4132.png"/><Relationship Id="rId22" Type="http://schemas.openxmlformats.org/officeDocument/2006/relationships/image" Target="../media/image3153.png"/><Relationship Id="rId43" Type="http://schemas.openxmlformats.org/officeDocument/2006/relationships/customXml" Target="../ink/ink18567.xml"/><Relationship Id="rId64" Type="http://schemas.openxmlformats.org/officeDocument/2006/relationships/image" Target="../media/image3362.png"/><Relationship Id="rId118" Type="http://schemas.openxmlformats.org/officeDocument/2006/relationships/image" Target="../media/image3631.png"/><Relationship Id="rId139" Type="http://schemas.openxmlformats.org/officeDocument/2006/relationships/customXml" Target="../ink/ink18615.xml"/><Relationship Id="rId85" Type="http://schemas.openxmlformats.org/officeDocument/2006/relationships/customXml" Target="../ink/ink18588.xml"/><Relationship Id="rId150" Type="http://schemas.openxmlformats.org/officeDocument/2006/relationships/image" Target="../media/image3792.png"/><Relationship Id="rId171" Type="http://schemas.openxmlformats.org/officeDocument/2006/relationships/customXml" Target="../ink/ink18631.xml"/><Relationship Id="rId192" Type="http://schemas.openxmlformats.org/officeDocument/2006/relationships/image" Target="../media/image4014.png"/><Relationship Id="rId206" Type="http://schemas.openxmlformats.org/officeDocument/2006/relationships/image" Target="../media/image4082.png"/><Relationship Id="rId227" Type="http://schemas.openxmlformats.org/officeDocument/2006/relationships/customXml" Target="../ink/ink18659.xml"/><Relationship Id="rId12" Type="http://schemas.openxmlformats.org/officeDocument/2006/relationships/image" Target="../media/image3092.png"/><Relationship Id="rId33" Type="http://schemas.openxmlformats.org/officeDocument/2006/relationships/customXml" Target="../ink/ink18562.xml"/><Relationship Id="rId108" Type="http://schemas.openxmlformats.org/officeDocument/2006/relationships/image" Target="../media/image3582.png"/><Relationship Id="rId129" Type="http://schemas.openxmlformats.org/officeDocument/2006/relationships/customXml" Target="../ink/ink18610.xml"/><Relationship Id="rId54" Type="http://schemas.openxmlformats.org/officeDocument/2006/relationships/image" Target="../media/image3312.png"/><Relationship Id="rId75" Type="http://schemas.openxmlformats.org/officeDocument/2006/relationships/customXml" Target="../ink/ink18583.xml"/><Relationship Id="rId96" Type="http://schemas.openxmlformats.org/officeDocument/2006/relationships/image" Target="../media/image3522.png"/><Relationship Id="rId140" Type="http://schemas.openxmlformats.org/officeDocument/2006/relationships/image" Target="../media/image3742.png"/><Relationship Id="rId161" Type="http://schemas.openxmlformats.org/officeDocument/2006/relationships/customXml" Target="../ink/ink18626.xml"/><Relationship Id="rId182" Type="http://schemas.openxmlformats.org/officeDocument/2006/relationships/image" Target="../media/image3962.png"/><Relationship Id="rId217" Type="http://schemas.openxmlformats.org/officeDocument/2006/relationships/customXml" Target="../ink/ink18654.xml"/><Relationship Id="rId6" Type="http://schemas.openxmlformats.org/officeDocument/2006/relationships/image" Target="../media/image3052.png"/><Relationship Id="rId23" Type="http://schemas.openxmlformats.org/officeDocument/2006/relationships/customXml" Target="../ink/ink18557.xml"/><Relationship Id="rId119" Type="http://schemas.openxmlformats.org/officeDocument/2006/relationships/customXml" Target="../ink/ink18605.xml"/><Relationship Id="rId44" Type="http://schemas.openxmlformats.org/officeDocument/2006/relationships/image" Target="../media/image3263.png"/><Relationship Id="rId65" Type="http://schemas.openxmlformats.org/officeDocument/2006/relationships/customXml" Target="../ink/ink18578.xml"/><Relationship Id="rId86" Type="http://schemas.openxmlformats.org/officeDocument/2006/relationships/image" Target="../media/image3472.png"/><Relationship Id="rId130" Type="http://schemas.openxmlformats.org/officeDocument/2006/relationships/image" Target="../media/image3692.png"/><Relationship Id="rId151" Type="http://schemas.openxmlformats.org/officeDocument/2006/relationships/customXml" Target="../ink/ink18621.xml"/><Relationship Id="rId172" Type="http://schemas.openxmlformats.org/officeDocument/2006/relationships/image" Target="../media/image3914.png"/><Relationship Id="rId193" Type="http://schemas.openxmlformats.org/officeDocument/2006/relationships/customXml" Target="../ink/ink18642.xml"/><Relationship Id="rId207" Type="http://schemas.openxmlformats.org/officeDocument/2006/relationships/customXml" Target="../ink/ink18649.xml"/><Relationship Id="rId228" Type="http://schemas.openxmlformats.org/officeDocument/2006/relationships/image" Target="../media/image4192.png"/><Relationship Id="rId13" Type="http://schemas.openxmlformats.org/officeDocument/2006/relationships/customXml" Target="../ink/ink18552.xml"/><Relationship Id="rId109" Type="http://schemas.openxmlformats.org/officeDocument/2006/relationships/customXml" Target="../ink/ink18600.xml"/><Relationship Id="rId34" Type="http://schemas.openxmlformats.org/officeDocument/2006/relationships/image" Target="../media/image3214.png"/><Relationship Id="rId55" Type="http://schemas.openxmlformats.org/officeDocument/2006/relationships/customXml" Target="../ink/ink18573.xml"/><Relationship Id="rId76" Type="http://schemas.openxmlformats.org/officeDocument/2006/relationships/image" Target="../media/image3422.png"/><Relationship Id="rId97" Type="http://schemas.openxmlformats.org/officeDocument/2006/relationships/customXml" Target="../ink/ink18594.xml"/><Relationship Id="rId120" Type="http://schemas.openxmlformats.org/officeDocument/2006/relationships/image" Target="../media/image3642.png"/><Relationship Id="rId141" Type="http://schemas.openxmlformats.org/officeDocument/2006/relationships/customXml" Target="../ink/ink18616.xml"/><Relationship Id="rId7" Type="http://schemas.openxmlformats.org/officeDocument/2006/relationships/customXml" Target="../ink/ink18549.xml"/><Relationship Id="rId162" Type="http://schemas.openxmlformats.org/officeDocument/2006/relationships/image" Target="../media/image3852.png"/><Relationship Id="rId183" Type="http://schemas.openxmlformats.org/officeDocument/2006/relationships/customXml" Target="../ink/ink18637.xml"/><Relationship Id="rId218" Type="http://schemas.openxmlformats.org/officeDocument/2006/relationships/image" Target="../media/image4142.png"/><Relationship Id="rId24" Type="http://schemas.openxmlformats.org/officeDocument/2006/relationships/image" Target="../media/image3163.png"/><Relationship Id="rId45" Type="http://schemas.openxmlformats.org/officeDocument/2006/relationships/customXml" Target="../ink/ink18568.xml"/><Relationship Id="rId66" Type="http://schemas.openxmlformats.org/officeDocument/2006/relationships/image" Target="../media/image3372.png"/><Relationship Id="rId87" Type="http://schemas.openxmlformats.org/officeDocument/2006/relationships/customXml" Target="../ink/ink18589.xml"/><Relationship Id="rId110" Type="http://schemas.openxmlformats.org/officeDocument/2006/relationships/image" Target="../media/image3592.png"/><Relationship Id="rId131" Type="http://schemas.openxmlformats.org/officeDocument/2006/relationships/customXml" Target="../ink/ink18611.xml"/><Relationship Id="rId152" Type="http://schemas.openxmlformats.org/officeDocument/2006/relationships/image" Target="../media/image3801.png"/><Relationship Id="rId173" Type="http://schemas.openxmlformats.org/officeDocument/2006/relationships/customXml" Target="../ink/ink18632.xml"/><Relationship Id="rId194" Type="http://schemas.openxmlformats.org/officeDocument/2006/relationships/image" Target="../media/image4023.png"/><Relationship Id="rId208" Type="http://schemas.openxmlformats.org/officeDocument/2006/relationships/image" Target="../media/image4092.png"/><Relationship Id="rId229" Type="http://schemas.openxmlformats.org/officeDocument/2006/relationships/customXml" Target="../ink/ink18660.xml"/><Relationship Id="rId14" Type="http://schemas.openxmlformats.org/officeDocument/2006/relationships/image" Target="../media/image3113.png"/><Relationship Id="rId35" Type="http://schemas.openxmlformats.org/officeDocument/2006/relationships/customXml" Target="../ink/ink18563.xml"/><Relationship Id="rId56" Type="http://schemas.openxmlformats.org/officeDocument/2006/relationships/image" Target="../media/image3322.png"/><Relationship Id="rId77" Type="http://schemas.openxmlformats.org/officeDocument/2006/relationships/customXml" Target="../ink/ink18584.xml"/><Relationship Id="rId100" Type="http://schemas.openxmlformats.org/officeDocument/2006/relationships/image" Target="../media/image3542.png"/><Relationship Id="rId8" Type="http://schemas.openxmlformats.org/officeDocument/2006/relationships/image" Target="../media/image3072.png"/><Relationship Id="rId98" Type="http://schemas.openxmlformats.org/officeDocument/2006/relationships/image" Target="../media/image3532.png"/><Relationship Id="rId121" Type="http://schemas.openxmlformats.org/officeDocument/2006/relationships/customXml" Target="../ink/ink18606.xml"/><Relationship Id="rId142" Type="http://schemas.openxmlformats.org/officeDocument/2006/relationships/image" Target="../media/image3752.png"/><Relationship Id="rId163" Type="http://schemas.openxmlformats.org/officeDocument/2006/relationships/customXml" Target="../ink/ink18627.xml"/><Relationship Id="rId184" Type="http://schemas.openxmlformats.org/officeDocument/2006/relationships/image" Target="../media/image3973.png"/><Relationship Id="rId219" Type="http://schemas.openxmlformats.org/officeDocument/2006/relationships/customXml" Target="../ink/ink18655.xml"/><Relationship Id="rId230" Type="http://schemas.openxmlformats.org/officeDocument/2006/relationships/image" Target="../media/image4202.png"/><Relationship Id="rId25" Type="http://schemas.openxmlformats.org/officeDocument/2006/relationships/customXml" Target="../ink/ink18558.xml"/><Relationship Id="rId46" Type="http://schemas.openxmlformats.org/officeDocument/2006/relationships/image" Target="../media/image3272.png"/><Relationship Id="rId67" Type="http://schemas.openxmlformats.org/officeDocument/2006/relationships/customXml" Target="../ink/ink18579.xml"/><Relationship Id="rId20" Type="http://schemas.openxmlformats.org/officeDocument/2006/relationships/image" Target="../media/image3143.png"/><Relationship Id="rId41" Type="http://schemas.openxmlformats.org/officeDocument/2006/relationships/customXml" Target="../ink/ink18566.xml"/><Relationship Id="rId62" Type="http://schemas.openxmlformats.org/officeDocument/2006/relationships/image" Target="../media/image3352.png"/><Relationship Id="rId83" Type="http://schemas.openxmlformats.org/officeDocument/2006/relationships/customXml" Target="../ink/ink18587.xml"/><Relationship Id="rId88" Type="http://schemas.openxmlformats.org/officeDocument/2006/relationships/image" Target="../media/image3482.png"/><Relationship Id="rId111" Type="http://schemas.openxmlformats.org/officeDocument/2006/relationships/customXml" Target="../ink/ink18601.xml"/><Relationship Id="rId132" Type="http://schemas.openxmlformats.org/officeDocument/2006/relationships/image" Target="../media/image3702.png"/><Relationship Id="rId153" Type="http://schemas.openxmlformats.org/officeDocument/2006/relationships/customXml" Target="../ink/ink18622.xml"/><Relationship Id="rId174" Type="http://schemas.openxmlformats.org/officeDocument/2006/relationships/image" Target="../media/image3923.png"/><Relationship Id="rId179" Type="http://schemas.openxmlformats.org/officeDocument/2006/relationships/customXml" Target="../ink/ink18635.xml"/><Relationship Id="rId195" Type="http://schemas.openxmlformats.org/officeDocument/2006/relationships/customXml" Target="../ink/ink18643.xml"/><Relationship Id="rId209" Type="http://schemas.openxmlformats.org/officeDocument/2006/relationships/customXml" Target="../ink/ink18650.xml"/><Relationship Id="rId190" Type="http://schemas.openxmlformats.org/officeDocument/2006/relationships/image" Target="../media/image4003.png"/><Relationship Id="rId204" Type="http://schemas.openxmlformats.org/officeDocument/2006/relationships/image" Target="../media/image4072.png"/><Relationship Id="rId220" Type="http://schemas.openxmlformats.org/officeDocument/2006/relationships/image" Target="../media/image4152.png"/><Relationship Id="rId225" Type="http://schemas.openxmlformats.org/officeDocument/2006/relationships/customXml" Target="../ink/ink18658.xml"/><Relationship Id="rId15" Type="http://schemas.openxmlformats.org/officeDocument/2006/relationships/customXml" Target="../ink/ink18553.xml"/><Relationship Id="rId36" Type="http://schemas.openxmlformats.org/officeDocument/2006/relationships/image" Target="../media/image3223.png"/><Relationship Id="rId57" Type="http://schemas.openxmlformats.org/officeDocument/2006/relationships/customXml" Target="../ink/ink18574.xml"/><Relationship Id="rId106" Type="http://schemas.openxmlformats.org/officeDocument/2006/relationships/image" Target="../media/image3572.png"/><Relationship Id="rId127" Type="http://schemas.openxmlformats.org/officeDocument/2006/relationships/customXml" Target="../ink/ink18609.xml"/><Relationship Id="rId10" Type="http://schemas.openxmlformats.org/officeDocument/2006/relationships/image" Target="../media/image3082.png"/><Relationship Id="rId31" Type="http://schemas.openxmlformats.org/officeDocument/2006/relationships/customXml" Target="../ink/ink18561.xml"/><Relationship Id="rId52" Type="http://schemas.openxmlformats.org/officeDocument/2006/relationships/image" Target="../media/image3303.png"/><Relationship Id="rId73" Type="http://schemas.openxmlformats.org/officeDocument/2006/relationships/customXml" Target="../ink/ink18582.xml"/><Relationship Id="rId78" Type="http://schemas.openxmlformats.org/officeDocument/2006/relationships/image" Target="../media/image3432.png"/><Relationship Id="rId94" Type="http://schemas.openxmlformats.org/officeDocument/2006/relationships/image" Target="../media/image3513.png"/><Relationship Id="rId99" Type="http://schemas.openxmlformats.org/officeDocument/2006/relationships/customXml" Target="../ink/ink18595.xml"/><Relationship Id="rId101" Type="http://schemas.openxmlformats.org/officeDocument/2006/relationships/customXml" Target="../ink/ink18596.xml"/><Relationship Id="rId122" Type="http://schemas.openxmlformats.org/officeDocument/2006/relationships/image" Target="../media/image3652.png"/><Relationship Id="rId143" Type="http://schemas.openxmlformats.org/officeDocument/2006/relationships/customXml" Target="../ink/ink18617.xml"/><Relationship Id="rId148" Type="http://schemas.openxmlformats.org/officeDocument/2006/relationships/image" Target="../media/image3782.png"/><Relationship Id="rId164" Type="http://schemas.openxmlformats.org/officeDocument/2006/relationships/image" Target="../media/image3862.png"/><Relationship Id="rId169" Type="http://schemas.openxmlformats.org/officeDocument/2006/relationships/customXml" Target="../ink/ink18630.xml"/><Relationship Id="rId185" Type="http://schemas.openxmlformats.org/officeDocument/2006/relationships/customXml" Target="../ink/ink18638.xml"/><Relationship Id="rId4" Type="http://schemas.openxmlformats.org/officeDocument/2006/relationships/image" Target="../media/image3042.png"/><Relationship Id="rId9" Type="http://schemas.openxmlformats.org/officeDocument/2006/relationships/customXml" Target="../ink/ink18550.xml"/><Relationship Id="rId180" Type="http://schemas.openxmlformats.org/officeDocument/2006/relationships/image" Target="../media/image3952.png"/><Relationship Id="rId210" Type="http://schemas.openxmlformats.org/officeDocument/2006/relationships/image" Target="../media/image4102.png"/><Relationship Id="rId215" Type="http://schemas.openxmlformats.org/officeDocument/2006/relationships/customXml" Target="../ink/ink18653.xml"/><Relationship Id="rId236" Type="http://schemas.openxmlformats.org/officeDocument/2006/relationships/image" Target="../media/image4252.png"/><Relationship Id="rId26" Type="http://schemas.openxmlformats.org/officeDocument/2006/relationships/image" Target="../media/image3173.png"/><Relationship Id="rId231" Type="http://schemas.openxmlformats.org/officeDocument/2006/relationships/image" Target="../media/image4272.png"/><Relationship Id="rId47" Type="http://schemas.openxmlformats.org/officeDocument/2006/relationships/customXml" Target="../ink/ink18569.xml"/><Relationship Id="rId68" Type="http://schemas.openxmlformats.org/officeDocument/2006/relationships/image" Target="../media/image3382.png"/><Relationship Id="rId89" Type="http://schemas.openxmlformats.org/officeDocument/2006/relationships/customXml" Target="../ink/ink18590.xml"/><Relationship Id="rId112" Type="http://schemas.openxmlformats.org/officeDocument/2006/relationships/image" Target="../media/image3602.png"/><Relationship Id="rId133" Type="http://schemas.openxmlformats.org/officeDocument/2006/relationships/customXml" Target="../ink/ink18612.xml"/><Relationship Id="rId154" Type="http://schemas.openxmlformats.org/officeDocument/2006/relationships/image" Target="../media/image3813.png"/><Relationship Id="rId175" Type="http://schemas.openxmlformats.org/officeDocument/2006/relationships/customXml" Target="../ink/ink18633.xml"/><Relationship Id="rId196" Type="http://schemas.openxmlformats.org/officeDocument/2006/relationships/image" Target="../media/image4032.png"/><Relationship Id="rId200" Type="http://schemas.openxmlformats.org/officeDocument/2006/relationships/image" Target="../media/image4052.png"/><Relationship Id="rId16" Type="http://schemas.openxmlformats.org/officeDocument/2006/relationships/image" Target="../media/image3122.png"/><Relationship Id="rId221" Type="http://schemas.openxmlformats.org/officeDocument/2006/relationships/customXml" Target="../ink/ink18656.xml"/><Relationship Id="rId37" Type="http://schemas.openxmlformats.org/officeDocument/2006/relationships/customXml" Target="../ink/ink18564.xml"/><Relationship Id="rId58" Type="http://schemas.openxmlformats.org/officeDocument/2006/relationships/image" Target="../media/image3332.png"/><Relationship Id="rId79" Type="http://schemas.openxmlformats.org/officeDocument/2006/relationships/customXml" Target="../ink/ink18585.xml"/><Relationship Id="rId102" Type="http://schemas.openxmlformats.org/officeDocument/2006/relationships/image" Target="../media/image3552.png"/><Relationship Id="rId123" Type="http://schemas.openxmlformats.org/officeDocument/2006/relationships/customXml" Target="../ink/ink18607.xml"/><Relationship Id="rId144" Type="http://schemas.openxmlformats.org/officeDocument/2006/relationships/image" Target="../media/image3762.png"/><Relationship Id="rId90" Type="http://schemas.openxmlformats.org/officeDocument/2006/relationships/image" Target="../media/image3492.png"/><Relationship Id="rId165" Type="http://schemas.openxmlformats.org/officeDocument/2006/relationships/customXml" Target="../ink/ink18628.xml"/><Relationship Id="rId186" Type="http://schemas.openxmlformats.org/officeDocument/2006/relationships/image" Target="../media/image3983.png"/><Relationship Id="rId211" Type="http://schemas.openxmlformats.org/officeDocument/2006/relationships/customXml" Target="../ink/ink18651.xml"/><Relationship Id="rId232" Type="http://schemas.openxmlformats.org/officeDocument/2006/relationships/image" Target="../media/image4282.png"/><Relationship Id="rId27" Type="http://schemas.openxmlformats.org/officeDocument/2006/relationships/customXml" Target="../ink/ink18559.xml"/><Relationship Id="rId48" Type="http://schemas.openxmlformats.org/officeDocument/2006/relationships/image" Target="../media/image3282.png"/><Relationship Id="rId69" Type="http://schemas.openxmlformats.org/officeDocument/2006/relationships/customXml" Target="../ink/ink18580.xml"/><Relationship Id="rId113" Type="http://schemas.openxmlformats.org/officeDocument/2006/relationships/customXml" Target="../ink/ink18602.xml"/><Relationship Id="rId134" Type="http://schemas.openxmlformats.org/officeDocument/2006/relationships/image" Target="../media/image3713.png"/><Relationship Id="rId80" Type="http://schemas.openxmlformats.org/officeDocument/2006/relationships/image" Target="../media/image3442.png"/><Relationship Id="rId155" Type="http://schemas.openxmlformats.org/officeDocument/2006/relationships/customXml" Target="../ink/ink18623.xml"/><Relationship Id="rId176" Type="http://schemas.openxmlformats.org/officeDocument/2006/relationships/image" Target="../media/image3932.png"/><Relationship Id="rId197" Type="http://schemas.openxmlformats.org/officeDocument/2006/relationships/customXml" Target="../ink/ink18644.xml"/><Relationship Id="rId201" Type="http://schemas.openxmlformats.org/officeDocument/2006/relationships/customXml" Target="../ink/ink18646.xml"/><Relationship Id="rId222" Type="http://schemas.openxmlformats.org/officeDocument/2006/relationships/image" Target="../media/image4162.png"/><Relationship Id="rId17" Type="http://schemas.openxmlformats.org/officeDocument/2006/relationships/customXml" Target="../ink/ink18554.xml"/><Relationship Id="rId38" Type="http://schemas.openxmlformats.org/officeDocument/2006/relationships/image" Target="../media/image3233.png"/><Relationship Id="rId59" Type="http://schemas.openxmlformats.org/officeDocument/2006/relationships/customXml" Target="../ink/ink18575.xml"/><Relationship Id="rId103" Type="http://schemas.openxmlformats.org/officeDocument/2006/relationships/customXml" Target="../ink/ink18597.xml"/><Relationship Id="rId124" Type="http://schemas.openxmlformats.org/officeDocument/2006/relationships/image" Target="../media/image3662.png"/><Relationship Id="rId70" Type="http://schemas.openxmlformats.org/officeDocument/2006/relationships/image" Target="../media/image3392.png"/><Relationship Id="rId91" Type="http://schemas.openxmlformats.org/officeDocument/2006/relationships/customXml" Target="../ink/ink18591.xml"/><Relationship Id="rId145" Type="http://schemas.openxmlformats.org/officeDocument/2006/relationships/customXml" Target="../ink/ink18618.xml"/><Relationship Id="rId166" Type="http://schemas.openxmlformats.org/officeDocument/2006/relationships/image" Target="../media/image3872.png"/><Relationship Id="rId187" Type="http://schemas.openxmlformats.org/officeDocument/2006/relationships/customXml" Target="../ink/ink18639.xml"/><Relationship Id="rId1" Type="http://schemas.openxmlformats.org/officeDocument/2006/relationships/slideLayout" Target="../slideLayouts/slideLayout12.xml"/><Relationship Id="rId212" Type="http://schemas.openxmlformats.org/officeDocument/2006/relationships/image" Target="../media/image4113.png"/><Relationship Id="rId233" Type="http://schemas.openxmlformats.org/officeDocument/2006/relationships/customXml" Target="../ink/ink18661.xml"/><Relationship Id="rId28" Type="http://schemas.openxmlformats.org/officeDocument/2006/relationships/image" Target="../media/image3183.png"/><Relationship Id="rId49" Type="http://schemas.openxmlformats.org/officeDocument/2006/relationships/customXml" Target="../ink/ink18570.xml"/><Relationship Id="rId114" Type="http://schemas.openxmlformats.org/officeDocument/2006/relationships/image" Target="../media/image3612.png"/><Relationship Id="rId60" Type="http://schemas.openxmlformats.org/officeDocument/2006/relationships/image" Target="../media/image3342.png"/><Relationship Id="rId81" Type="http://schemas.openxmlformats.org/officeDocument/2006/relationships/customXml" Target="../ink/ink18586.xml"/><Relationship Id="rId135" Type="http://schemas.openxmlformats.org/officeDocument/2006/relationships/customXml" Target="../ink/ink18613.xml"/><Relationship Id="rId156" Type="http://schemas.openxmlformats.org/officeDocument/2006/relationships/image" Target="../media/image3822.png"/><Relationship Id="rId177" Type="http://schemas.openxmlformats.org/officeDocument/2006/relationships/customXml" Target="../ink/ink18634.xml"/><Relationship Id="rId198" Type="http://schemas.openxmlformats.org/officeDocument/2006/relationships/image" Target="../media/image4042.png"/><Relationship Id="rId202" Type="http://schemas.openxmlformats.org/officeDocument/2006/relationships/image" Target="../media/image4062.png"/><Relationship Id="rId223" Type="http://schemas.openxmlformats.org/officeDocument/2006/relationships/customXml" Target="../ink/ink18657.xml"/><Relationship Id="rId18" Type="http://schemas.openxmlformats.org/officeDocument/2006/relationships/image" Target="../media/image3133.png"/><Relationship Id="rId39" Type="http://schemas.openxmlformats.org/officeDocument/2006/relationships/customXml" Target="../ink/ink18565.xml"/><Relationship Id="rId50" Type="http://schemas.openxmlformats.org/officeDocument/2006/relationships/image" Target="../media/image3292.png"/><Relationship Id="rId104" Type="http://schemas.openxmlformats.org/officeDocument/2006/relationships/image" Target="../media/image3562.png"/><Relationship Id="rId125" Type="http://schemas.openxmlformats.org/officeDocument/2006/relationships/customXml" Target="../ink/ink18608.xml"/><Relationship Id="rId146" Type="http://schemas.openxmlformats.org/officeDocument/2006/relationships/image" Target="../media/image3772.png"/><Relationship Id="rId167" Type="http://schemas.openxmlformats.org/officeDocument/2006/relationships/customXml" Target="../ink/ink18629.xml"/><Relationship Id="rId188" Type="http://schemas.openxmlformats.org/officeDocument/2006/relationships/image" Target="../media/image3993.png"/><Relationship Id="rId71" Type="http://schemas.openxmlformats.org/officeDocument/2006/relationships/customXml" Target="../ink/ink18581.xml"/><Relationship Id="rId92" Type="http://schemas.openxmlformats.org/officeDocument/2006/relationships/image" Target="../media/image3502.png"/><Relationship Id="rId213" Type="http://schemas.openxmlformats.org/officeDocument/2006/relationships/customXml" Target="../ink/ink18652.xml"/><Relationship Id="rId234" Type="http://schemas.openxmlformats.org/officeDocument/2006/relationships/image" Target="../media/image3062.png"/><Relationship Id="rId2" Type="http://schemas.openxmlformats.org/officeDocument/2006/relationships/image" Target="../media/image4262.png"/><Relationship Id="rId29" Type="http://schemas.openxmlformats.org/officeDocument/2006/relationships/customXml" Target="../ink/ink18560.xml"/><Relationship Id="rId40" Type="http://schemas.openxmlformats.org/officeDocument/2006/relationships/image" Target="../media/image3243.png"/><Relationship Id="rId115" Type="http://schemas.openxmlformats.org/officeDocument/2006/relationships/customXml" Target="../ink/ink18603.xml"/><Relationship Id="rId136" Type="http://schemas.openxmlformats.org/officeDocument/2006/relationships/image" Target="../media/image3722.png"/><Relationship Id="rId157" Type="http://schemas.openxmlformats.org/officeDocument/2006/relationships/customXml" Target="../ink/ink18624.xml"/><Relationship Id="rId178" Type="http://schemas.openxmlformats.org/officeDocument/2006/relationships/image" Target="../media/image3942.png"/><Relationship Id="rId61" Type="http://schemas.openxmlformats.org/officeDocument/2006/relationships/customXml" Target="../ink/ink18576.xml"/><Relationship Id="rId82" Type="http://schemas.openxmlformats.org/officeDocument/2006/relationships/image" Target="../media/image3452.png"/><Relationship Id="rId199" Type="http://schemas.openxmlformats.org/officeDocument/2006/relationships/customXml" Target="../ink/ink18645.xml"/><Relationship Id="rId203" Type="http://schemas.openxmlformats.org/officeDocument/2006/relationships/customXml" Target="../ink/ink18647.xml"/><Relationship Id="rId19" Type="http://schemas.openxmlformats.org/officeDocument/2006/relationships/customXml" Target="../ink/ink18555.xml"/><Relationship Id="rId224" Type="http://schemas.openxmlformats.org/officeDocument/2006/relationships/image" Target="../media/image4172.png"/><Relationship Id="rId30" Type="http://schemas.openxmlformats.org/officeDocument/2006/relationships/image" Target="../media/image3193.png"/><Relationship Id="rId105" Type="http://schemas.openxmlformats.org/officeDocument/2006/relationships/customXml" Target="../ink/ink18598.xml"/><Relationship Id="rId126" Type="http://schemas.openxmlformats.org/officeDocument/2006/relationships/image" Target="../media/image3672.png"/><Relationship Id="rId147" Type="http://schemas.openxmlformats.org/officeDocument/2006/relationships/customXml" Target="../ink/ink18619.xml"/><Relationship Id="rId168" Type="http://schemas.openxmlformats.org/officeDocument/2006/relationships/image" Target="../media/image3882.png"/><Relationship Id="rId51" Type="http://schemas.openxmlformats.org/officeDocument/2006/relationships/customXml" Target="../ink/ink18571.xml"/><Relationship Id="rId72" Type="http://schemas.openxmlformats.org/officeDocument/2006/relationships/image" Target="../media/image3402.png"/><Relationship Id="rId93" Type="http://schemas.openxmlformats.org/officeDocument/2006/relationships/customXml" Target="../ink/ink18592.xml"/><Relationship Id="rId189" Type="http://schemas.openxmlformats.org/officeDocument/2006/relationships/customXml" Target="../ink/ink18640.xml"/><Relationship Id="rId3" Type="http://schemas.openxmlformats.org/officeDocument/2006/relationships/customXml" Target="../ink/ink18547.xml"/><Relationship Id="rId214" Type="http://schemas.openxmlformats.org/officeDocument/2006/relationships/image" Target="../media/image4122.png"/><Relationship Id="rId235" Type="http://schemas.openxmlformats.org/officeDocument/2006/relationships/image" Target="../media/image4292.png"/><Relationship Id="rId116" Type="http://schemas.openxmlformats.org/officeDocument/2006/relationships/image" Target="../media/image3621.png"/><Relationship Id="rId137" Type="http://schemas.openxmlformats.org/officeDocument/2006/relationships/customXml" Target="../ink/ink18614.xml"/><Relationship Id="rId158" Type="http://schemas.openxmlformats.org/officeDocument/2006/relationships/image" Target="../media/image3832.png"/></Relationships>
</file>

<file path=ppt/slides/_rels/slide436.xml.rels><?xml version="1.0" encoding="UTF-8" standalone="yes"?>
<Relationships xmlns="http://schemas.openxmlformats.org/package/2006/relationships"><Relationship Id="rId13" Type="http://schemas.openxmlformats.org/officeDocument/2006/relationships/image" Target="../media/image4352.png"/><Relationship Id="rId18" Type="http://schemas.openxmlformats.org/officeDocument/2006/relationships/customXml" Target="../ink/ink18669.xml"/><Relationship Id="rId26" Type="http://schemas.openxmlformats.org/officeDocument/2006/relationships/customXml" Target="../ink/ink18673.xml"/><Relationship Id="rId39" Type="http://schemas.openxmlformats.org/officeDocument/2006/relationships/image" Target="../media/image4482.png"/><Relationship Id="rId21" Type="http://schemas.openxmlformats.org/officeDocument/2006/relationships/image" Target="../media/image4392.png"/><Relationship Id="rId34" Type="http://schemas.openxmlformats.org/officeDocument/2006/relationships/customXml" Target="../ink/ink18677.xml"/><Relationship Id="rId42" Type="http://schemas.openxmlformats.org/officeDocument/2006/relationships/customXml" Target="../ink/ink18681.xml"/><Relationship Id="rId47" Type="http://schemas.openxmlformats.org/officeDocument/2006/relationships/image" Target="../media/image4522.png"/><Relationship Id="rId50" Type="http://schemas.openxmlformats.org/officeDocument/2006/relationships/customXml" Target="../ink/ink18685.xml"/><Relationship Id="rId55" Type="http://schemas.openxmlformats.org/officeDocument/2006/relationships/image" Target="../media/image4562.png"/><Relationship Id="rId7" Type="http://schemas.openxmlformats.org/officeDocument/2006/relationships/image" Target="../media/image4322.png"/><Relationship Id="rId2" Type="http://schemas.openxmlformats.org/officeDocument/2006/relationships/image" Target="../media/image4302.png"/><Relationship Id="rId16" Type="http://schemas.openxmlformats.org/officeDocument/2006/relationships/customXml" Target="../ink/ink18668.xml"/><Relationship Id="rId29" Type="http://schemas.openxmlformats.org/officeDocument/2006/relationships/image" Target="../media/image4432.png"/><Relationship Id="rId11" Type="http://schemas.openxmlformats.org/officeDocument/2006/relationships/image" Target="../media/image4342.png"/><Relationship Id="rId24" Type="http://schemas.openxmlformats.org/officeDocument/2006/relationships/customXml" Target="../ink/ink18672.xml"/><Relationship Id="rId32" Type="http://schemas.openxmlformats.org/officeDocument/2006/relationships/customXml" Target="../ink/ink18676.xml"/><Relationship Id="rId37" Type="http://schemas.openxmlformats.org/officeDocument/2006/relationships/image" Target="../media/image4472.png"/><Relationship Id="rId40" Type="http://schemas.openxmlformats.org/officeDocument/2006/relationships/customXml" Target="../ink/ink18680.xml"/><Relationship Id="rId45" Type="http://schemas.openxmlformats.org/officeDocument/2006/relationships/image" Target="../media/image4513.png"/><Relationship Id="rId53" Type="http://schemas.openxmlformats.org/officeDocument/2006/relationships/image" Target="../media/image4552.png"/><Relationship Id="rId58" Type="http://schemas.openxmlformats.org/officeDocument/2006/relationships/customXml" Target="../ink/ink18689.xml"/><Relationship Id="rId5" Type="http://schemas.openxmlformats.org/officeDocument/2006/relationships/image" Target="../media/image4313.png"/><Relationship Id="rId61" Type="http://schemas.openxmlformats.org/officeDocument/2006/relationships/image" Target="../media/image4592.png"/><Relationship Id="rId19" Type="http://schemas.openxmlformats.org/officeDocument/2006/relationships/image" Target="../media/image4382.png"/><Relationship Id="rId14" Type="http://schemas.openxmlformats.org/officeDocument/2006/relationships/customXml" Target="../ink/ink18667.xml"/><Relationship Id="rId22" Type="http://schemas.openxmlformats.org/officeDocument/2006/relationships/customXml" Target="../ink/ink18671.xml"/><Relationship Id="rId27" Type="http://schemas.openxmlformats.org/officeDocument/2006/relationships/image" Target="../media/image4422.png"/><Relationship Id="rId30" Type="http://schemas.openxmlformats.org/officeDocument/2006/relationships/customXml" Target="../ink/ink18675.xml"/><Relationship Id="rId35" Type="http://schemas.openxmlformats.org/officeDocument/2006/relationships/image" Target="../media/image4462.png"/><Relationship Id="rId43" Type="http://schemas.openxmlformats.org/officeDocument/2006/relationships/image" Target="../media/image4502.png"/><Relationship Id="rId48" Type="http://schemas.openxmlformats.org/officeDocument/2006/relationships/customXml" Target="../ink/ink18684.xml"/><Relationship Id="rId56" Type="http://schemas.openxmlformats.org/officeDocument/2006/relationships/customXml" Target="../ink/ink18688.xml"/><Relationship Id="rId8" Type="http://schemas.openxmlformats.org/officeDocument/2006/relationships/customXml" Target="../ink/ink18664.xml"/><Relationship Id="rId51" Type="http://schemas.openxmlformats.org/officeDocument/2006/relationships/image" Target="../media/image4542.png"/><Relationship Id="rId3" Type="http://schemas.openxmlformats.org/officeDocument/2006/relationships/image" Target="../media/image4252.png"/><Relationship Id="rId12" Type="http://schemas.openxmlformats.org/officeDocument/2006/relationships/customXml" Target="../ink/ink18666.xml"/><Relationship Id="rId17" Type="http://schemas.openxmlformats.org/officeDocument/2006/relationships/image" Target="../media/image4372.png"/><Relationship Id="rId25" Type="http://schemas.openxmlformats.org/officeDocument/2006/relationships/image" Target="../media/image4412.png"/><Relationship Id="rId33" Type="http://schemas.openxmlformats.org/officeDocument/2006/relationships/image" Target="../media/image4452.png"/><Relationship Id="rId38" Type="http://schemas.openxmlformats.org/officeDocument/2006/relationships/customXml" Target="../ink/ink18679.xml"/><Relationship Id="rId46" Type="http://schemas.openxmlformats.org/officeDocument/2006/relationships/customXml" Target="../ink/ink18683.xml"/><Relationship Id="rId59" Type="http://schemas.openxmlformats.org/officeDocument/2006/relationships/image" Target="../media/image4582.png"/><Relationship Id="rId20" Type="http://schemas.openxmlformats.org/officeDocument/2006/relationships/customXml" Target="../ink/ink18670.xml"/><Relationship Id="rId41" Type="http://schemas.openxmlformats.org/officeDocument/2006/relationships/image" Target="../media/image4492.png"/><Relationship Id="rId54" Type="http://schemas.openxmlformats.org/officeDocument/2006/relationships/customXml" Target="../ink/ink18687.xml"/><Relationship Id="rId1" Type="http://schemas.openxmlformats.org/officeDocument/2006/relationships/slideLayout" Target="../slideLayouts/slideLayout12.xml"/><Relationship Id="rId6" Type="http://schemas.openxmlformats.org/officeDocument/2006/relationships/customXml" Target="../ink/ink18663.xml"/><Relationship Id="rId15" Type="http://schemas.openxmlformats.org/officeDocument/2006/relationships/image" Target="../media/image4362.png"/><Relationship Id="rId23" Type="http://schemas.openxmlformats.org/officeDocument/2006/relationships/image" Target="../media/image4402.png"/><Relationship Id="rId28" Type="http://schemas.openxmlformats.org/officeDocument/2006/relationships/customXml" Target="../ink/ink18674.xml"/><Relationship Id="rId36" Type="http://schemas.openxmlformats.org/officeDocument/2006/relationships/customXml" Target="../ink/ink18678.xml"/><Relationship Id="rId49" Type="http://schemas.openxmlformats.org/officeDocument/2006/relationships/image" Target="../media/image4532.png"/><Relationship Id="rId57" Type="http://schemas.openxmlformats.org/officeDocument/2006/relationships/image" Target="../media/image4572.png"/><Relationship Id="rId10" Type="http://schemas.openxmlformats.org/officeDocument/2006/relationships/customXml" Target="../ink/ink18665.xml"/><Relationship Id="rId31" Type="http://schemas.openxmlformats.org/officeDocument/2006/relationships/image" Target="../media/image4442.png"/><Relationship Id="rId44" Type="http://schemas.openxmlformats.org/officeDocument/2006/relationships/customXml" Target="../ink/ink18682.xml"/><Relationship Id="rId52" Type="http://schemas.openxmlformats.org/officeDocument/2006/relationships/customXml" Target="../ink/ink18686.xml"/><Relationship Id="rId60" Type="http://schemas.openxmlformats.org/officeDocument/2006/relationships/customXml" Target="../ink/ink18690.xml"/><Relationship Id="rId4" Type="http://schemas.openxmlformats.org/officeDocument/2006/relationships/customXml" Target="../ink/ink18662.xml"/><Relationship Id="rId9" Type="http://schemas.openxmlformats.org/officeDocument/2006/relationships/image" Target="../media/image4332.png"/></Relationships>
</file>

<file path=ppt/slides/_rels/slide437.xml.rels><?xml version="1.0" encoding="UTF-8" standalone="yes"?>
<Relationships xmlns="http://schemas.openxmlformats.org/package/2006/relationships"><Relationship Id="rId117" Type="http://schemas.openxmlformats.org/officeDocument/2006/relationships/image" Target="../media/image5172.png"/><Relationship Id="rId299" Type="http://schemas.openxmlformats.org/officeDocument/2006/relationships/image" Target="../media/image6151.png"/><Relationship Id="rId21" Type="http://schemas.openxmlformats.org/officeDocument/2006/relationships/image" Target="../media/image4682.png"/><Relationship Id="rId63" Type="http://schemas.openxmlformats.org/officeDocument/2006/relationships/image" Target="../media/image4891.png"/><Relationship Id="rId159" Type="http://schemas.openxmlformats.org/officeDocument/2006/relationships/image" Target="../media/image5382.png"/><Relationship Id="rId324" Type="http://schemas.openxmlformats.org/officeDocument/2006/relationships/customXml" Target="../ink/ink18851.xml"/><Relationship Id="rId366" Type="http://schemas.openxmlformats.org/officeDocument/2006/relationships/image" Target="../media/image6501.png"/><Relationship Id="rId170" Type="http://schemas.openxmlformats.org/officeDocument/2006/relationships/customXml" Target="../ink/ink18774.xml"/><Relationship Id="rId226" Type="http://schemas.openxmlformats.org/officeDocument/2006/relationships/customXml" Target="../ink/ink18802.xml"/><Relationship Id="rId433" Type="http://schemas.openxmlformats.org/officeDocument/2006/relationships/customXml" Target="../ink/ink18906.xml"/><Relationship Id="rId268" Type="http://schemas.openxmlformats.org/officeDocument/2006/relationships/customXml" Target="../ink/ink18823.xml"/><Relationship Id="rId32" Type="http://schemas.openxmlformats.org/officeDocument/2006/relationships/customXml" Target="../ink/ink18705.xml"/><Relationship Id="rId74" Type="http://schemas.openxmlformats.org/officeDocument/2006/relationships/customXml" Target="../ink/ink18726.xml"/><Relationship Id="rId128" Type="http://schemas.openxmlformats.org/officeDocument/2006/relationships/customXml" Target="../ink/ink18753.xml"/><Relationship Id="rId335" Type="http://schemas.openxmlformats.org/officeDocument/2006/relationships/image" Target="../media/image6351.png"/><Relationship Id="rId377" Type="http://schemas.openxmlformats.org/officeDocument/2006/relationships/customXml" Target="../ink/ink18878.xml"/><Relationship Id="rId5" Type="http://schemas.openxmlformats.org/officeDocument/2006/relationships/image" Target="../media/image4602.png"/><Relationship Id="rId181" Type="http://schemas.openxmlformats.org/officeDocument/2006/relationships/image" Target="../media/image5492.png"/><Relationship Id="rId237" Type="http://schemas.openxmlformats.org/officeDocument/2006/relationships/image" Target="../media/image5791.png"/><Relationship Id="rId402" Type="http://schemas.openxmlformats.org/officeDocument/2006/relationships/image" Target="../media/image6681.png"/><Relationship Id="rId279" Type="http://schemas.openxmlformats.org/officeDocument/2006/relationships/image" Target="../media/image6030.png"/><Relationship Id="rId444" Type="http://schemas.openxmlformats.org/officeDocument/2006/relationships/image" Target="../media/image6891.png"/><Relationship Id="rId43" Type="http://schemas.openxmlformats.org/officeDocument/2006/relationships/image" Target="../media/image4791.png"/><Relationship Id="rId139" Type="http://schemas.openxmlformats.org/officeDocument/2006/relationships/image" Target="../media/image5282.png"/><Relationship Id="rId290" Type="http://schemas.openxmlformats.org/officeDocument/2006/relationships/customXml" Target="../ink/ink18834.xml"/><Relationship Id="rId304" Type="http://schemas.openxmlformats.org/officeDocument/2006/relationships/customXml" Target="../ink/ink18841.xml"/><Relationship Id="rId346" Type="http://schemas.openxmlformats.org/officeDocument/2006/relationships/image" Target="../media/image6401.png"/><Relationship Id="rId388" Type="http://schemas.openxmlformats.org/officeDocument/2006/relationships/image" Target="../media/image6615.png"/><Relationship Id="rId85" Type="http://schemas.openxmlformats.org/officeDocument/2006/relationships/image" Target="../media/image5002.png"/><Relationship Id="rId150" Type="http://schemas.openxmlformats.org/officeDocument/2006/relationships/customXml" Target="../ink/ink18764.xml"/><Relationship Id="rId192" Type="http://schemas.openxmlformats.org/officeDocument/2006/relationships/customXml" Target="../ink/ink18785.xml"/><Relationship Id="rId206" Type="http://schemas.openxmlformats.org/officeDocument/2006/relationships/customXml" Target="../ink/ink18792.xml"/><Relationship Id="rId413" Type="http://schemas.openxmlformats.org/officeDocument/2006/relationships/customXml" Target="../ink/ink18896.xml"/><Relationship Id="rId248" Type="http://schemas.openxmlformats.org/officeDocument/2006/relationships/customXml" Target="../ink/ink18813.xml"/><Relationship Id="rId455" Type="http://schemas.openxmlformats.org/officeDocument/2006/relationships/customXml" Target="../ink/ink18917.xml"/><Relationship Id="rId12" Type="http://schemas.openxmlformats.org/officeDocument/2006/relationships/customXml" Target="../ink/ink18695.xml"/><Relationship Id="rId108" Type="http://schemas.openxmlformats.org/officeDocument/2006/relationships/customXml" Target="../ink/ink18743.xml"/><Relationship Id="rId315" Type="http://schemas.openxmlformats.org/officeDocument/2006/relationships/image" Target="../media/image6241.png"/><Relationship Id="rId357" Type="http://schemas.openxmlformats.org/officeDocument/2006/relationships/customXml" Target="../ink/ink18868.xml"/><Relationship Id="rId54" Type="http://schemas.openxmlformats.org/officeDocument/2006/relationships/customXml" Target="../ink/ink18716.xml"/><Relationship Id="rId96" Type="http://schemas.openxmlformats.org/officeDocument/2006/relationships/customXml" Target="../ink/ink18737.xml"/><Relationship Id="rId161" Type="http://schemas.openxmlformats.org/officeDocument/2006/relationships/image" Target="../media/image5392.png"/><Relationship Id="rId217" Type="http://schemas.openxmlformats.org/officeDocument/2006/relationships/image" Target="../media/image5682.png"/><Relationship Id="rId399" Type="http://schemas.openxmlformats.org/officeDocument/2006/relationships/customXml" Target="../ink/ink18889.xml"/><Relationship Id="rId259" Type="http://schemas.openxmlformats.org/officeDocument/2006/relationships/image" Target="../media/image5921.png"/><Relationship Id="rId424" Type="http://schemas.openxmlformats.org/officeDocument/2006/relationships/image" Target="../media/image6791.png"/><Relationship Id="rId23" Type="http://schemas.openxmlformats.org/officeDocument/2006/relationships/image" Target="../media/image4692.png"/><Relationship Id="rId119" Type="http://schemas.openxmlformats.org/officeDocument/2006/relationships/image" Target="../media/image5182.png"/><Relationship Id="rId270" Type="http://schemas.openxmlformats.org/officeDocument/2006/relationships/customXml" Target="../ink/ink18824.xml"/><Relationship Id="rId326" Type="http://schemas.openxmlformats.org/officeDocument/2006/relationships/customXml" Target="../ink/ink18852.xml"/><Relationship Id="rId65" Type="http://schemas.openxmlformats.org/officeDocument/2006/relationships/image" Target="../media/image4902.png"/><Relationship Id="rId130" Type="http://schemas.openxmlformats.org/officeDocument/2006/relationships/customXml" Target="../ink/ink18754.xml"/><Relationship Id="rId368" Type="http://schemas.openxmlformats.org/officeDocument/2006/relationships/image" Target="../media/image6514.png"/><Relationship Id="rId172" Type="http://schemas.openxmlformats.org/officeDocument/2006/relationships/customXml" Target="../ink/ink18775.xml"/><Relationship Id="rId228" Type="http://schemas.openxmlformats.org/officeDocument/2006/relationships/customXml" Target="../ink/ink18803.xml"/><Relationship Id="rId435" Type="http://schemas.openxmlformats.org/officeDocument/2006/relationships/customXml" Target="../ink/ink18907.xml"/><Relationship Id="rId281" Type="http://schemas.openxmlformats.org/officeDocument/2006/relationships/image" Target="../media/image6040.png"/><Relationship Id="rId337" Type="http://schemas.openxmlformats.org/officeDocument/2006/relationships/customXml" Target="../ink/ink18858.xml"/><Relationship Id="rId34" Type="http://schemas.openxmlformats.org/officeDocument/2006/relationships/customXml" Target="../ink/ink18706.xml"/><Relationship Id="rId76" Type="http://schemas.openxmlformats.org/officeDocument/2006/relationships/customXml" Target="../ink/ink18727.xml"/><Relationship Id="rId141" Type="http://schemas.openxmlformats.org/officeDocument/2006/relationships/image" Target="../media/image5292.png"/><Relationship Id="rId379" Type="http://schemas.openxmlformats.org/officeDocument/2006/relationships/customXml" Target="../ink/ink18879.xml"/><Relationship Id="rId7" Type="http://schemas.openxmlformats.org/officeDocument/2006/relationships/image" Target="../media/image4613.png"/><Relationship Id="rId183" Type="http://schemas.openxmlformats.org/officeDocument/2006/relationships/image" Target="../media/image5513.png"/><Relationship Id="rId239" Type="http://schemas.openxmlformats.org/officeDocument/2006/relationships/image" Target="../media/image5812.png"/><Relationship Id="rId390" Type="http://schemas.openxmlformats.org/officeDocument/2006/relationships/image" Target="../media/image6621.png"/><Relationship Id="rId404" Type="http://schemas.openxmlformats.org/officeDocument/2006/relationships/image" Target="../media/image6691.png"/><Relationship Id="rId446" Type="http://schemas.openxmlformats.org/officeDocument/2006/relationships/image" Target="../media/image6901.png"/><Relationship Id="rId250" Type="http://schemas.openxmlformats.org/officeDocument/2006/relationships/customXml" Target="../ink/ink18814.xml"/><Relationship Id="rId292" Type="http://schemas.openxmlformats.org/officeDocument/2006/relationships/customXml" Target="../ink/ink18835.xml"/><Relationship Id="rId306" Type="http://schemas.openxmlformats.org/officeDocument/2006/relationships/customXml" Target="../ink/ink18842.xml"/><Relationship Id="rId45" Type="http://schemas.openxmlformats.org/officeDocument/2006/relationships/image" Target="../media/image4801.png"/><Relationship Id="rId87" Type="http://schemas.openxmlformats.org/officeDocument/2006/relationships/image" Target="../media/image5013.png"/><Relationship Id="rId110" Type="http://schemas.openxmlformats.org/officeDocument/2006/relationships/customXml" Target="../ink/ink18744.xml"/><Relationship Id="rId348" Type="http://schemas.openxmlformats.org/officeDocument/2006/relationships/image" Target="../media/image6414.png"/><Relationship Id="rId152" Type="http://schemas.openxmlformats.org/officeDocument/2006/relationships/customXml" Target="../ink/ink18765.xml"/><Relationship Id="rId194" Type="http://schemas.openxmlformats.org/officeDocument/2006/relationships/customXml" Target="../ink/ink18786.xml"/><Relationship Id="rId208" Type="http://schemas.openxmlformats.org/officeDocument/2006/relationships/customXml" Target="../ink/ink18793.xml"/><Relationship Id="rId415" Type="http://schemas.openxmlformats.org/officeDocument/2006/relationships/customXml" Target="../ink/ink18897.xml"/><Relationship Id="rId457" Type="http://schemas.openxmlformats.org/officeDocument/2006/relationships/customXml" Target="../ink/ink18918.xml"/><Relationship Id="rId261" Type="http://schemas.openxmlformats.org/officeDocument/2006/relationships/image" Target="../media/image5931.png"/><Relationship Id="rId14" Type="http://schemas.openxmlformats.org/officeDocument/2006/relationships/customXml" Target="../ink/ink18696.xml"/><Relationship Id="rId56" Type="http://schemas.openxmlformats.org/officeDocument/2006/relationships/customXml" Target="../ink/ink18717.xml"/><Relationship Id="rId317" Type="http://schemas.openxmlformats.org/officeDocument/2006/relationships/image" Target="../media/image6251.png"/><Relationship Id="rId359" Type="http://schemas.openxmlformats.org/officeDocument/2006/relationships/customXml" Target="../ink/ink18869.xml"/><Relationship Id="rId98" Type="http://schemas.openxmlformats.org/officeDocument/2006/relationships/customXml" Target="../ink/ink18738.xml"/><Relationship Id="rId121" Type="http://schemas.openxmlformats.org/officeDocument/2006/relationships/image" Target="../media/image5192.png"/><Relationship Id="rId163" Type="http://schemas.openxmlformats.org/officeDocument/2006/relationships/image" Target="../media/image5402.png"/><Relationship Id="rId219" Type="http://schemas.openxmlformats.org/officeDocument/2006/relationships/image" Target="../media/image5691.png"/><Relationship Id="rId370" Type="http://schemas.openxmlformats.org/officeDocument/2006/relationships/image" Target="../media/image6521.png"/><Relationship Id="rId426" Type="http://schemas.openxmlformats.org/officeDocument/2006/relationships/image" Target="../media/image6801.png"/><Relationship Id="rId230" Type="http://schemas.openxmlformats.org/officeDocument/2006/relationships/customXml" Target="../ink/ink18804.xml"/><Relationship Id="rId25" Type="http://schemas.openxmlformats.org/officeDocument/2006/relationships/image" Target="../media/image4701.png"/><Relationship Id="rId67" Type="http://schemas.openxmlformats.org/officeDocument/2006/relationships/image" Target="../media/image4913.png"/><Relationship Id="rId272" Type="http://schemas.openxmlformats.org/officeDocument/2006/relationships/customXml" Target="../ink/ink18825.xml"/><Relationship Id="rId328" Type="http://schemas.openxmlformats.org/officeDocument/2006/relationships/customXml" Target="../ink/ink18853.xml"/><Relationship Id="rId132" Type="http://schemas.openxmlformats.org/officeDocument/2006/relationships/customXml" Target="../ink/ink18755.xml"/><Relationship Id="rId174" Type="http://schemas.openxmlformats.org/officeDocument/2006/relationships/customXml" Target="../ink/ink18776.xml"/><Relationship Id="rId381" Type="http://schemas.openxmlformats.org/officeDocument/2006/relationships/customXml" Target="../ink/ink18880.xml"/><Relationship Id="rId241" Type="http://schemas.openxmlformats.org/officeDocument/2006/relationships/image" Target="../media/image5821.png"/><Relationship Id="rId437" Type="http://schemas.openxmlformats.org/officeDocument/2006/relationships/customXml" Target="../ink/ink18908.xml"/><Relationship Id="rId36" Type="http://schemas.openxmlformats.org/officeDocument/2006/relationships/customXml" Target="../ink/ink18707.xml"/><Relationship Id="rId283" Type="http://schemas.openxmlformats.org/officeDocument/2006/relationships/image" Target="../media/image6050.png"/><Relationship Id="rId339" Type="http://schemas.openxmlformats.org/officeDocument/2006/relationships/customXml" Target="../ink/ink18859.xml"/><Relationship Id="rId78" Type="http://schemas.openxmlformats.org/officeDocument/2006/relationships/customXml" Target="../ink/ink18728.xml"/><Relationship Id="rId101" Type="http://schemas.openxmlformats.org/officeDocument/2006/relationships/image" Target="../media/image5082.png"/><Relationship Id="rId143" Type="http://schemas.openxmlformats.org/officeDocument/2006/relationships/image" Target="../media/image5302.png"/><Relationship Id="rId185" Type="http://schemas.openxmlformats.org/officeDocument/2006/relationships/image" Target="../media/image5522.png"/><Relationship Id="rId350" Type="http://schemas.openxmlformats.org/officeDocument/2006/relationships/image" Target="../media/image6421.png"/><Relationship Id="rId406" Type="http://schemas.openxmlformats.org/officeDocument/2006/relationships/image" Target="../media/image6701.png"/><Relationship Id="rId9" Type="http://schemas.openxmlformats.org/officeDocument/2006/relationships/image" Target="../media/image4622.png"/><Relationship Id="rId210" Type="http://schemas.openxmlformats.org/officeDocument/2006/relationships/customXml" Target="../ink/ink18794.xml"/><Relationship Id="rId392" Type="http://schemas.openxmlformats.org/officeDocument/2006/relationships/image" Target="../media/image6631.png"/><Relationship Id="rId448" Type="http://schemas.openxmlformats.org/officeDocument/2006/relationships/image" Target="../media/image6914.png"/><Relationship Id="rId252" Type="http://schemas.openxmlformats.org/officeDocument/2006/relationships/customXml" Target="../ink/ink18815.xml"/><Relationship Id="rId294" Type="http://schemas.openxmlformats.org/officeDocument/2006/relationships/customXml" Target="../ink/ink18836.xml"/><Relationship Id="rId308" Type="http://schemas.openxmlformats.org/officeDocument/2006/relationships/customXml" Target="../ink/ink18843.xml"/><Relationship Id="rId47" Type="http://schemas.openxmlformats.org/officeDocument/2006/relationships/image" Target="../media/image4812.png"/><Relationship Id="rId89" Type="http://schemas.openxmlformats.org/officeDocument/2006/relationships/image" Target="../media/image5022.png"/><Relationship Id="rId112" Type="http://schemas.openxmlformats.org/officeDocument/2006/relationships/customXml" Target="../ink/ink18745.xml"/><Relationship Id="rId154" Type="http://schemas.openxmlformats.org/officeDocument/2006/relationships/customXml" Target="../ink/ink18766.xml"/><Relationship Id="rId361" Type="http://schemas.openxmlformats.org/officeDocument/2006/relationships/customXml" Target="../ink/ink18870.xml"/><Relationship Id="rId196" Type="http://schemas.openxmlformats.org/officeDocument/2006/relationships/customXml" Target="../ink/ink18787.xml"/><Relationship Id="rId417" Type="http://schemas.openxmlformats.org/officeDocument/2006/relationships/customXml" Target="../ink/ink18898.xml"/><Relationship Id="rId459" Type="http://schemas.openxmlformats.org/officeDocument/2006/relationships/customXml" Target="../ink/ink18919.xml"/><Relationship Id="rId16" Type="http://schemas.openxmlformats.org/officeDocument/2006/relationships/customXml" Target="../ink/ink18697.xml"/><Relationship Id="rId221" Type="http://schemas.openxmlformats.org/officeDocument/2006/relationships/image" Target="../media/image5712.png"/><Relationship Id="rId263" Type="http://schemas.openxmlformats.org/officeDocument/2006/relationships/image" Target="../media/image5941.png"/><Relationship Id="rId319" Type="http://schemas.openxmlformats.org/officeDocument/2006/relationships/image" Target="../media/image6261.png"/><Relationship Id="rId58" Type="http://schemas.openxmlformats.org/officeDocument/2006/relationships/customXml" Target="../ink/ink18718.xml"/><Relationship Id="rId123" Type="http://schemas.openxmlformats.org/officeDocument/2006/relationships/image" Target="../media/image5202.png"/><Relationship Id="rId330" Type="http://schemas.openxmlformats.org/officeDocument/2006/relationships/customXml" Target="../ink/ink18854.xml"/><Relationship Id="rId165" Type="http://schemas.openxmlformats.org/officeDocument/2006/relationships/image" Target="../media/image5413.png"/><Relationship Id="rId372" Type="http://schemas.openxmlformats.org/officeDocument/2006/relationships/image" Target="../media/image6531.png"/><Relationship Id="rId428" Type="http://schemas.openxmlformats.org/officeDocument/2006/relationships/image" Target="../media/image6814.png"/><Relationship Id="rId232" Type="http://schemas.openxmlformats.org/officeDocument/2006/relationships/customXml" Target="../ink/ink18805.xml"/><Relationship Id="rId274" Type="http://schemas.openxmlformats.org/officeDocument/2006/relationships/customXml" Target="../ink/ink18826.xml"/><Relationship Id="rId27" Type="http://schemas.openxmlformats.org/officeDocument/2006/relationships/image" Target="../media/image4712.png"/><Relationship Id="rId69" Type="http://schemas.openxmlformats.org/officeDocument/2006/relationships/image" Target="../media/image4922.png"/><Relationship Id="rId134" Type="http://schemas.openxmlformats.org/officeDocument/2006/relationships/customXml" Target="../ink/ink18756.xml"/><Relationship Id="rId80" Type="http://schemas.openxmlformats.org/officeDocument/2006/relationships/customXml" Target="../ink/ink18729.xml"/><Relationship Id="rId176" Type="http://schemas.openxmlformats.org/officeDocument/2006/relationships/customXml" Target="../ink/ink18777.xml"/><Relationship Id="rId341" Type="http://schemas.openxmlformats.org/officeDocument/2006/relationships/customXml" Target="../ink/ink18860.xml"/><Relationship Id="rId383" Type="http://schemas.openxmlformats.org/officeDocument/2006/relationships/customXml" Target="../ink/ink18881.xml"/><Relationship Id="rId439" Type="http://schemas.openxmlformats.org/officeDocument/2006/relationships/customXml" Target="../ink/ink18909.xml"/><Relationship Id="rId201" Type="http://schemas.openxmlformats.org/officeDocument/2006/relationships/image" Target="../media/image5602.png"/><Relationship Id="rId243" Type="http://schemas.openxmlformats.org/officeDocument/2006/relationships/image" Target="../media/image5831.png"/><Relationship Id="rId285" Type="http://schemas.openxmlformats.org/officeDocument/2006/relationships/image" Target="../media/image6060.png"/><Relationship Id="rId450" Type="http://schemas.openxmlformats.org/officeDocument/2006/relationships/image" Target="../media/image6921.png"/><Relationship Id="rId38" Type="http://schemas.openxmlformats.org/officeDocument/2006/relationships/customXml" Target="../ink/ink18708.xml"/><Relationship Id="rId103" Type="http://schemas.openxmlformats.org/officeDocument/2006/relationships/image" Target="../media/image5092.png"/><Relationship Id="rId310" Type="http://schemas.openxmlformats.org/officeDocument/2006/relationships/customXml" Target="../ink/ink18844.xml"/><Relationship Id="rId91" Type="http://schemas.openxmlformats.org/officeDocument/2006/relationships/image" Target="../media/image5032.png"/><Relationship Id="rId145" Type="http://schemas.openxmlformats.org/officeDocument/2006/relationships/image" Target="../media/image5313.png"/><Relationship Id="rId187" Type="http://schemas.openxmlformats.org/officeDocument/2006/relationships/image" Target="../media/image5532.png"/><Relationship Id="rId352" Type="http://schemas.openxmlformats.org/officeDocument/2006/relationships/image" Target="../media/image6431.png"/><Relationship Id="rId394" Type="http://schemas.openxmlformats.org/officeDocument/2006/relationships/image" Target="../media/image6641.png"/><Relationship Id="rId408" Type="http://schemas.openxmlformats.org/officeDocument/2006/relationships/image" Target="../media/image6714.png"/><Relationship Id="rId212" Type="http://schemas.openxmlformats.org/officeDocument/2006/relationships/customXml" Target="../ink/ink18795.xml"/><Relationship Id="rId254" Type="http://schemas.openxmlformats.org/officeDocument/2006/relationships/customXml" Target="../ink/ink18816.xml"/><Relationship Id="rId49" Type="http://schemas.openxmlformats.org/officeDocument/2006/relationships/image" Target="../media/image4821.png"/><Relationship Id="rId114" Type="http://schemas.openxmlformats.org/officeDocument/2006/relationships/customXml" Target="../ink/ink18746.xml"/><Relationship Id="rId296" Type="http://schemas.openxmlformats.org/officeDocument/2006/relationships/customXml" Target="../ink/ink18837.xml"/><Relationship Id="rId461" Type="http://schemas.openxmlformats.org/officeDocument/2006/relationships/customXml" Target="../ink/ink18920.xml"/><Relationship Id="rId60" Type="http://schemas.openxmlformats.org/officeDocument/2006/relationships/customXml" Target="../ink/ink18719.xml"/><Relationship Id="rId156" Type="http://schemas.openxmlformats.org/officeDocument/2006/relationships/customXml" Target="../ink/ink18767.xml"/><Relationship Id="rId198" Type="http://schemas.openxmlformats.org/officeDocument/2006/relationships/customXml" Target="../ink/ink18788.xml"/><Relationship Id="rId321" Type="http://schemas.openxmlformats.org/officeDocument/2006/relationships/image" Target="../media/image6271.png"/><Relationship Id="rId363" Type="http://schemas.openxmlformats.org/officeDocument/2006/relationships/customXml" Target="../ink/ink18871.xml"/><Relationship Id="rId419" Type="http://schemas.openxmlformats.org/officeDocument/2006/relationships/customXml" Target="../ink/ink18899.xml"/><Relationship Id="rId223" Type="http://schemas.openxmlformats.org/officeDocument/2006/relationships/image" Target="../media/image5721.png"/><Relationship Id="rId430" Type="http://schemas.openxmlformats.org/officeDocument/2006/relationships/image" Target="../media/image6821.png"/><Relationship Id="rId18" Type="http://schemas.openxmlformats.org/officeDocument/2006/relationships/customXml" Target="../ink/ink18698.xml"/><Relationship Id="rId265" Type="http://schemas.openxmlformats.org/officeDocument/2006/relationships/image" Target="../media/image5950.png"/><Relationship Id="rId125" Type="http://schemas.openxmlformats.org/officeDocument/2006/relationships/image" Target="../media/image5213.png"/><Relationship Id="rId167" Type="http://schemas.openxmlformats.org/officeDocument/2006/relationships/image" Target="../media/image5422.png"/><Relationship Id="rId332" Type="http://schemas.openxmlformats.org/officeDocument/2006/relationships/customXml" Target="../ink/ink18855.xml"/><Relationship Id="rId374" Type="http://schemas.openxmlformats.org/officeDocument/2006/relationships/image" Target="../media/image6541.png"/><Relationship Id="rId71" Type="http://schemas.openxmlformats.org/officeDocument/2006/relationships/image" Target="../media/image4932.png"/><Relationship Id="rId234" Type="http://schemas.openxmlformats.org/officeDocument/2006/relationships/customXml" Target="../ink/ink18806.xml"/><Relationship Id="rId2" Type="http://schemas.openxmlformats.org/officeDocument/2006/relationships/image" Target="../media/image4302.png"/><Relationship Id="rId29" Type="http://schemas.openxmlformats.org/officeDocument/2006/relationships/image" Target="../media/image4721.png"/><Relationship Id="rId276" Type="http://schemas.openxmlformats.org/officeDocument/2006/relationships/customXml" Target="../ink/ink18827.xml"/><Relationship Id="rId441" Type="http://schemas.openxmlformats.org/officeDocument/2006/relationships/customXml" Target="../ink/ink18910.xml"/><Relationship Id="rId40" Type="http://schemas.openxmlformats.org/officeDocument/2006/relationships/customXml" Target="../ink/ink18709.xml"/><Relationship Id="rId115" Type="http://schemas.openxmlformats.org/officeDocument/2006/relationships/image" Target="../media/image5162.png"/><Relationship Id="rId136" Type="http://schemas.openxmlformats.org/officeDocument/2006/relationships/customXml" Target="../ink/ink18757.xml"/><Relationship Id="rId157" Type="http://schemas.openxmlformats.org/officeDocument/2006/relationships/image" Target="../media/image5372.png"/><Relationship Id="rId178" Type="http://schemas.openxmlformats.org/officeDocument/2006/relationships/customXml" Target="../ink/ink18778.xml"/><Relationship Id="rId301" Type="http://schemas.openxmlformats.org/officeDocument/2006/relationships/image" Target="../media/image6161.png"/><Relationship Id="rId322" Type="http://schemas.openxmlformats.org/officeDocument/2006/relationships/customXml" Target="../ink/ink18850.xml"/><Relationship Id="rId343" Type="http://schemas.openxmlformats.org/officeDocument/2006/relationships/customXml" Target="../ink/ink18861.xml"/><Relationship Id="rId364" Type="http://schemas.openxmlformats.org/officeDocument/2006/relationships/image" Target="../media/image6491.png"/><Relationship Id="rId61" Type="http://schemas.openxmlformats.org/officeDocument/2006/relationships/image" Target="../media/image4881.png"/><Relationship Id="rId82" Type="http://schemas.openxmlformats.org/officeDocument/2006/relationships/customXml" Target="../ink/ink18730.xml"/><Relationship Id="rId199" Type="http://schemas.openxmlformats.org/officeDocument/2006/relationships/image" Target="../media/image5592.png"/><Relationship Id="rId203" Type="http://schemas.openxmlformats.org/officeDocument/2006/relationships/image" Target="../media/image5613.png"/><Relationship Id="rId385" Type="http://schemas.openxmlformats.org/officeDocument/2006/relationships/customXml" Target="../ink/ink18882.xml"/><Relationship Id="rId19" Type="http://schemas.openxmlformats.org/officeDocument/2006/relationships/image" Target="../media/image4672.png"/><Relationship Id="rId224" Type="http://schemas.openxmlformats.org/officeDocument/2006/relationships/customXml" Target="../ink/ink18801.xml"/><Relationship Id="rId245" Type="http://schemas.openxmlformats.org/officeDocument/2006/relationships/image" Target="../media/image5841.png"/><Relationship Id="rId266" Type="http://schemas.openxmlformats.org/officeDocument/2006/relationships/customXml" Target="../ink/ink18822.xml"/><Relationship Id="rId287" Type="http://schemas.openxmlformats.org/officeDocument/2006/relationships/image" Target="../media/image6070.png"/><Relationship Id="rId410" Type="http://schemas.openxmlformats.org/officeDocument/2006/relationships/image" Target="../media/image6721.png"/><Relationship Id="rId431" Type="http://schemas.openxmlformats.org/officeDocument/2006/relationships/customXml" Target="../ink/ink18905.xml"/><Relationship Id="rId452" Type="http://schemas.openxmlformats.org/officeDocument/2006/relationships/image" Target="../media/image6931.png"/><Relationship Id="rId30" Type="http://schemas.openxmlformats.org/officeDocument/2006/relationships/customXml" Target="../ink/ink18704.xml"/><Relationship Id="rId105" Type="http://schemas.openxmlformats.org/officeDocument/2006/relationships/image" Target="../media/image5113.png"/><Relationship Id="rId126" Type="http://schemas.openxmlformats.org/officeDocument/2006/relationships/customXml" Target="../ink/ink18752.xml"/><Relationship Id="rId147" Type="http://schemas.openxmlformats.org/officeDocument/2006/relationships/image" Target="../media/image5322.png"/><Relationship Id="rId168" Type="http://schemas.openxmlformats.org/officeDocument/2006/relationships/customXml" Target="../ink/ink18773.xml"/><Relationship Id="rId312" Type="http://schemas.openxmlformats.org/officeDocument/2006/relationships/customXml" Target="../ink/ink18845.xml"/><Relationship Id="rId333" Type="http://schemas.openxmlformats.org/officeDocument/2006/relationships/image" Target="../media/image6341.png"/><Relationship Id="rId354" Type="http://schemas.openxmlformats.org/officeDocument/2006/relationships/image" Target="../media/image6441.png"/><Relationship Id="rId51" Type="http://schemas.openxmlformats.org/officeDocument/2006/relationships/image" Target="../media/image4831.png"/><Relationship Id="rId72" Type="http://schemas.openxmlformats.org/officeDocument/2006/relationships/customXml" Target="../ink/ink18725.xml"/><Relationship Id="rId93" Type="http://schemas.openxmlformats.org/officeDocument/2006/relationships/image" Target="../media/image5042.png"/><Relationship Id="rId189" Type="http://schemas.openxmlformats.org/officeDocument/2006/relationships/image" Target="../media/image5542.png"/><Relationship Id="rId375" Type="http://schemas.openxmlformats.org/officeDocument/2006/relationships/customXml" Target="../ink/ink18877.xml"/><Relationship Id="rId396" Type="http://schemas.openxmlformats.org/officeDocument/2006/relationships/image" Target="../media/image6651.png"/><Relationship Id="rId3" Type="http://schemas.openxmlformats.org/officeDocument/2006/relationships/image" Target="../media/image4252.png"/><Relationship Id="rId214" Type="http://schemas.openxmlformats.org/officeDocument/2006/relationships/customXml" Target="../ink/ink18796.xml"/><Relationship Id="rId235" Type="http://schemas.openxmlformats.org/officeDocument/2006/relationships/image" Target="../media/image5781.png"/><Relationship Id="rId256" Type="http://schemas.openxmlformats.org/officeDocument/2006/relationships/customXml" Target="../ink/ink18817.xml"/><Relationship Id="rId277" Type="http://schemas.openxmlformats.org/officeDocument/2006/relationships/image" Target="../media/image6020.png"/><Relationship Id="rId298" Type="http://schemas.openxmlformats.org/officeDocument/2006/relationships/customXml" Target="../ink/ink18838.xml"/><Relationship Id="rId400" Type="http://schemas.openxmlformats.org/officeDocument/2006/relationships/image" Target="../media/image6671.png"/><Relationship Id="rId421" Type="http://schemas.openxmlformats.org/officeDocument/2006/relationships/customXml" Target="../ink/ink18900.xml"/><Relationship Id="rId442" Type="http://schemas.openxmlformats.org/officeDocument/2006/relationships/image" Target="../media/image6881.png"/><Relationship Id="rId463" Type="http://schemas.openxmlformats.org/officeDocument/2006/relationships/customXml" Target="../ink/ink18921.xml"/><Relationship Id="rId116" Type="http://schemas.openxmlformats.org/officeDocument/2006/relationships/customXml" Target="../ink/ink18747.xml"/><Relationship Id="rId137" Type="http://schemas.openxmlformats.org/officeDocument/2006/relationships/image" Target="../media/image5272.png"/><Relationship Id="rId158" Type="http://schemas.openxmlformats.org/officeDocument/2006/relationships/customXml" Target="../ink/ink18768.xml"/><Relationship Id="rId302" Type="http://schemas.openxmlformats.org/officeDocument/2006/relationships/customXml" Target="../ink/ink18840.xml"/><Relationship Id="rId323" Type="http://schemas.openxmlformats.org/officeDocument/2006/relationships/image" Target="../media/image6281.png"/><Relationship Id="rId344" Type="http://schemas.openxmlformats.org/officeDocument/2006/relationships/image" Target="../media/image6391.png"/><Relationship Id="rId20" Type="http://schemas.openxmlformats.org/officeDocument/2006/relationships/customXml" Target="../ink/ink18699.xml"/><Relationship Id="rId41" Type="http://schemas.openxmlformats.org/officeDocument/2006/relationships/image" Target="../media/image4781.png"/><Relationship Id="rId62" Type="http://schemas.openxmlformats.org/officeDocument/2006/relationships/customXml" Target="../ink/ink18720.xml"/><Relationship Id="rId83" Type="http://schemas.openxmlformats.org/officeDocument/2006/relationships/image" Target="../media/image4992.png"/><Relationship Id="rId179" Type="http://schemas.openxmlformats.org/officeDocument/2006/relationships/image" Target="../media/image5482.png"/><Relationship Id="rId365" Type="http://schemas.openxmlformats.org/officeDocument/2006/relationships/customXml" Target="../ink/ink18872.xml"/><Relationship Id="rId386" Type="http://schemas.openxmlformats.org/officeDocument/2006/relationships/image" Target="../media/image6602.png"/><Relationship Id="rId190" Type="http://schemas.openxmlformats.org/officeDocument/2006/relationships/customXml" Target="../ink/ink18784.xml"/><Relationship Id="rId204" Type="http://schemas.openxmlformats.org/officeDocument/2006/relationships/customXml" Target="../ink/ink18791.xml"/><Relationship Id="rId225" Type="http://schemas.openxmlformats.org/officeDocument/2006/relationships/image" Target="../media/image5731.png"/><Relationship Id="rId246" Type="http://schemas.openxmlformats.org/officeDocument/2006/relationships/customXml" Target="../ink/ink18812.xml"/><Relationship Id="rId267" Type="http://schemas.openxmlformats.org/officeDocument/2006/relationships/image" Target="../media/image5960.png"/><Relationship Id="rId288" Type="http://schemas.openxmlformats.org/officeDocument/2006/relationships/customXml" Target="../ink/ink18833.xml"/><Relationship Id="rId411" Type="http://schemas.openxmlformats.org/officeDocument/2006/relationships/customXml" Target="../ink/ink18895.xml"/><Relationship Id="rId432" Type="http://schemas.openxmlformats.org/officeDocument/2006/relationships/image" Target="../media/image6831.png"/><Relationship Id="rId453" Type="http://schemas.openxmlformats.org/officeDocument/2006/relationships/customXml" Target="../ink/ink18916.xml"/><Relationship Id="rId106" Type="http://schemas.openxmlformats.org/officeDocument/2006/relationships/customXml" Target="../ink/ink18742.xml"/><Relationship Id="rId127" Type="http://schemas.openxmlformats.org/officeDocument/2006/relationships/image" Target="../media/image5222.png"/><Relationship Id="rId313" Type="http://schemas.openxmlformats.org/officeDocument/2006/relationships/image" Target="../media/image6231.png"/><Relationship Id="rId10" Type="http://schemas.openxmlformats.org/officeDocument/2006/relationships/customXml" Target="../ink/ink18694.xml"/><Relationship Id="rId31" Type="http://schemas.openxmlformats.org/officeDocument/2006/relationships/image" Target="../media/image4731.png"/><Relationship Id="rId52" Type="http://schemas.openxmlformats.org/officeDocument/2006/relationships/customXml" Target="../ink/ink18715.xml"/><Relationship Id="rId73" Type="http://schemas.openxmlformats.org/officeDocument/2006/relationships/image" Target="../media/image4942.png"/><Relationship Id="rId94" Type="http://schemas.openxmlformats.org/officeDocument/2006/relationships/customXml" Target="../ink/ink18736.xml"/><Relationship Id="rId148" Type="http://schemas.openxmlformats.org/officeDocument/2006/relationships/customXml" Target="../ink/ink18763.xml"/><Relationship Id="rId169" Type="http://schemas.openxmlformats.org/officeDocument/2006/relationships/image" Target="../media/image5432.png"/><Relationship Id="rId334" Type="http://schemas.openxmlformats.org/officeDocument/2006/relationships/customXml" Target="../ink/ink18856.xml"/><Relationship Id="rId355" Type="http://schemas.openxmlformats.org/officeDocument/2006/relationships/customXml" Target="../ink/ink18867.xml"/><Relationship Id="rId376" Type="http://schemas.openxmlformats.org/officeDocument/2006/relationships/image" Target="../media/image6551.png"/><Relationship Id="rId397" Type="http://schemas.openxmlformats.org/officeDocument/2006/relationships/customXml" Target="../ink/ink18888.xml"/><Relationship Id="rId4" Type="http://schemas.openxmlformats.org/officeDocument/2006/relationships/customXml" Target="../ink/ink18691.xml"/><Relationship Id="rId180" Type="http://schemas.openxmlformats.org/officeDocument/2006/relationships/customXml" Target="../ink/ink18779.xml"/><Relationship Id="rId215" Type="http://schemas.openxmlformats.org/officeDocument/2006/relationships/image" Target="../media/image5672.png"/><Relationship Id="rId236" Type="http://schemas.openxmlformats.org/officeDocument/2006/relationships/customXml" Target="../ink/ink18807.xml"/><Relationship Id="rId257" Type="http://schemas.openxmlformats.org/officeDocument/2006/relationships/image" Target="../media/image5912.png"/><Relationship Id="rId278" Type="http://schemas.openxmlformats.org/officeDocument/2006/relationships/customXml" Target="../ink/ink18828.xml"/><Relationship Id="rId401" Type="http://schemas.openxmlformats.org/officeDocument/2006/relationships/customXml" Target="../ink/ink18890.xml"/><Relationship Id="rId422" Type="http://schemas.openxmlformats.org/officeDocument/2006/relationships/image" Target="../media/image6781.png"/><Relationship Id="rId443" Type="http://schemas.openxmlformats.org/officeDocument/2006/relationships/customXml" Target="../ink/ink18911.xml"/><Relationship Id="rId464" Type="http://schemas.openxmlformats.org/officeDocument/2006/relationships/image" Target="../media/image6991.png"/><Relationship Id="rId303" Type="http://schemas.openxmlformats.org/officeDocument/2006/relationships/image" Target="../media/image6171.png"/><Relationship Id="rId42" Type="http://schemas.openxmlformats.org/officeDocument/2006/relationships/customXml" Target="../ink/ink18710.xml"/><Relationship Id="rId84" Type="http://schemas.openxmlformats.org/officeDocument/2006/relationships/customXml" Target="../ink/ink18731.xml"/><Relationship Id="rId138" Type="http://schemas.openxmlformats.org/officeDocument/2006/relationships/customXml" Target="../ink/ink18758.xml"/><Relationship Id="rId345" Type="http://schemas.openxmlformats.org/officeDocument/2006/relationships/customXml" Target="../ink/ink18862.xml"/><Relationship Id="rId387" Type="http://schemas.openxmlformats.org/officeDocument/2006/relationships/customXml" Target="../ink/ink18883.xml"/><Relationship Id="rId191" Type="http://schemas.openxmlformats.org/officeDocument/2006/relationships/image" Target="../media/image5552.png"/><Relationship Id="rId205" Type="http://schemas.openxmlformats.org/officeDocument/2006/relationships/image" Target="../media/image5622.png"/><Relationship Id="rId247" Type="http://schemas.openxmlformats.org/officeDocument/2006/relationships/image" Target="../media/image5851.png"/><Relationship Id="rId412" Type="http://schemas.openxmlformats.org/officeDocument/2006/relationships/image" Target="../media/image6731.png"/><Relationship Id="rId107" Type="http://schemas.openxmlformats.org/officeDocument/2006/relationships/image" Target="../media/image5122.png"/><Relationship Id="rId289" Type="http://schemas.openxmlformats.org/officeDocument/2006/relationships/image" Target="../media/image6080.png"/><Relationship Id="rId454" Type="http://schemas.openxmlformats.org/officeDocument/2006/relationships/image" Target="../media/image6941.png"/><Relationship Id="rId11" Type="http://schemas.openxmlformats.org/officeDocument/2006/relationships/image" Target="../media/image4632.png"/><Relationship Id="rId53" Type="http://schemas.openxmlformats.org/officeDocument/2006/relationships/image" Target="../media/image4841.png"/><Relationship Id="rId149" Type="http://schemas.openxmlformats.org/officeDocument/2006/relationships/image" Target="../media/image5332.png"/><Relationship Id="rId314" Type="http://schemas.openxmlformats.org/officeDocument/2006/relationships/customXml" Target="../ink/ink18846.xml"/><Relationship Id="rId356" Type="http://schemas.openxmlformats.org/officeDocument/2006/relationships/image" Target="../media/image6451.png"/><Relationship Id="rId398" Type="http://schemas.openxmlformats.org/officeDocument/2006/relationships/image" Target="../media/image6661.png"/><Relationship Id="rId95" Type="http://schemas.openxmlformats.org/officeDocument/2006/relationships/image" Target="../media/image5052.png"/><Relationship Id="rId160" Type="http://schemas.openxmlformats.org/officeDocument/2006/relationships/customXml" Target="../ink/ink18769.xml"/><Relationship Id="rId216" Type="http://schemas.openxmlformats.org/officeDocument/2006/relationships/customXml" Target="../ink/ink18797.xml"/><Relationship Id="rId423" Type="http://schemas.openxmlformats.org/officeDocument/2006/relationships/customXml" Target="../ink/ink18901.xml"/><Relationship Id="rId258" Type="http://schemas.openxmlformats.org/officeDocument/2006/relationships/customXml" Target="../ink/ink18818.xml"/><Relationship Id="rId22" Type="http://schemas.openxmlformats.org/officeDocument/2006/relationships/customXml" Target="../ink/ink18700.xml"/><Relationship Id="rId64" Type="http://schemas.openxmlformats.org/officeDocument/2006/relationships/customXml" Target="../ink/ink18721.xml"/><Relationship Id="rId118" Type="http://schemas.openxmlformats.org/officeDocument/2006/relationships/customXml" Target="../ink/ink18748.xml"/><Relationship Id="rId325" Type="http://schemas.openxmlformats.org/officeDocument/2006/relationships/image" Target="../media/image6291.png"/><Relationship Id="rId367" Type="http://schemas.openxmlformats.org/officeDocument/2006/relationships/customXml" Target="../ink/ink18873.xml"/><Relationship Id="rId171" Type="http://schemas.openxmlformats.org/officeDocument/2006/relationships/image" Target="../media/image5442.png"/><Relationship Id="rId227" Type="http://schemas.openxmlformats.org/officeDocument/2006/relationships/image" Target="../media/image5741.png"/><Relationship Id="rId269" Type="http://schemas.openxmlformats.org/officeDocument/2006/relationships/image" Target="../media/image5970.png"/><Relationship Id="rId434" Type="http://schemas.openxmlformats.org/officeDocument/2006/relationships/image" Target="../media/image6841.png"/><Relationship Id="rId33" Type="http://schemas.openxmlformats.org/officeDocument/2006/relationships/image" Target="../media/image4741.png"/><Relationship Id="rId129" Type="http://schemas.openxmlformats.org/officeDocument/2006/relationships/image" Target="../media/image5232.png"/><Relationship Id="rId280" Type="http://schemas.openxmlformats.org/officeDocument/2006/relationships/customXml" Target="../ink/ink18829.xml"/><Relationship Id="rId336" Type="http://schemas.openxmlformats.org/officeDocument/2006/relationships/customXml" Target="../ink/ink18857.xml"/><Relationship Id="rId75" Type="http://schemas.openxmlformats.org/officeDocument/2006/relationships/image" Target="../media/image4952.png"/><Relationship Id="rId140" Type="http://schemas.openxmlformats.org/officeDocument/2006/relationships/customXml" Target="../ink/ink18759.xml"/><Relationship Id="rId182" Type="http://schemas.openxmlformats.org/officeDocument/2006/relationships/customXml" Target="../ink/ink18780.xml"/><Relationship Id="rId378" Type="http://schemas.openxmlformats.org/officeDocument/2006/relationships/image" Target="../media/image6561.png"/><Relationship Id="rId403" Type="http://schemas.openxmlformats.org/officeDocument/2006/relationships/customXml" Target="../ink/ink18891.xml"/><Relationship Id="rId6" Type="http://schemas.openxmlformats.org/officeDocument/2006/relationships/customXml" Target="../ink/ink18692.xml"/><Relationship Id="rId238" Type="http://schemas.openxmlformats.org/officeDocument/2006/relationships/customXml" Target="../ink/ink18808.xml"/><Relationship Id="rId445" Type="http://schemas.openxmlformats.org/officeDocument/2006/relationships/customXml" Target="../ink/ink18912.xml"/><Relationship Id="rId291" Type="http://schemas.openxmlformats.org/officeDocument/2006/relationships/image" Target="../media/image6090.png"/><Relationship Id="rId305" Type="http://schemas.openxmlformats.org/officeDocument/2006/relationships/image" Target="../media/image6181.png"/><Relationship Id="rId347" Type="http://schemas.openxmlformats.org/officeDocument/2006/relationships/customXml" Target="../ink/ink18863.xml"/><Relationship Id="rId44" Type="http://schemas.openxmlformats.org/officeDocument/2006/relationships/customXml" Target="../ink/ink18711.xml"/><Relationship Id="rId86" Type="http://schemas.openxmlformats.org/officeDocument/2006/relationships/customXml" Target="../ink/ink18732.xml"/><Relationship Id="rId151" Type="http://schemas.openxmlformats.org/officeDocument/2006/relationships/image" Target="../media/image5342.png"/><Relationship Id="rId389" Type="http://schemas.openxmlformats.org/officeDocument/2006/relationships/customXml" Target="../ink/ink18884.xml"/><Relationship Id="rId193" Type="http://schemas.openxmlformats.org/officeDocument/2006/relationships/image" Target="../media/image5562.png"/><Relationship Id="rId207" Type="http://schemas.openxmlformats.org/officeDocument/2006/relationships/image" Target="../media/image5632.png"/><Relationship Id="rId249" Type="http://schemas.openxmlformats.org/officeDocument/2006/relationships/image" Target="../media/image5861.png"/><Relationship Id="rId414" Type="http://schemas.openxmlformats.org/officeDocument/2006/relationships/image" Target="../media/image6741.png"/><Relationship Id="rId456" Type="http://schemas.openxmlformats.org/officeDocument/2006/relationships/image" Target="../media/image6951.png"/><Relationship Id="rId13" Type="http://schemas.openxmlformats.org/officeDocument/2006/relationships/image" Target="../media/image4642.png"/><Relationship Id="rId109" Type="http://schemas.openxmlformats.org/officeDocument/2006/relationships/image" Target="../media/image5132.png"/><Relationship Id="rId260" Type="http://schemas.openxmlformats.org/officeDocument/2006/relationships/customXml" Target="../ink/ink18819.xml"/><Relationship Id="rId316" Type="http://schemas.openxmlformats.org/officeDocument/2006/relationships/customXml" Target="../ink/ink18847.xml"/><Relationship Id="rId55" Type="http://schemas.openxmlformats.org/officeDocument/2006/relationships/image" Target="../media/image4851.png"/><Relationship Id="rId97" Type="http://schemas.openxmlformats.org/officeDocument/2006/relationships/image" Target="../media/image5062.png"/><Relationship Id="rId120" Type="http://schemas.openxmlformats.org/officeDocument/2006/relationships/customXml" Target="../ink/ink18749.xml"/><Relationship Id="rId358" Type="http://schemas.openxmlformats.org/officeDocument/2006/relationships/image" Target="../media/image6461.png"/><Relationship Id="rId162" Type="http://schemas.openxmlformats.org/officeDocument/2006/relationships/customXml" Target="../ink/ink18770.xml"/><Relationship Id="rId218" Type="http://schemas.openxmlformats.org/officeDocument/2006/relationships/customXml" Target="../ink/ink18798.xml"/><Relationship Id="rId425" Type="http://schemas.openxmlformats.org/officeDocument/2006/relationships/customXml" Target="../ink/ink18902.xml"/><Relationship Id="rId271" Type="http://schemas.openxmlformats.org/officeDocument/2006/relationships/image" Target="../media/image5980.png"/><Relationship Id="rId24" Type="http://schemas.openxmlformats.org/officeDocument/2006/relationships/customXml" Target="../ink/ink18701.xml"/><Relationship Id="rId66" Type="http://schemas.openxmlformats.org/officeDocument/2006/relationships/customXml" Target="../ink/ink18722.xml"/><Relationship Id="rId131" Type="http://schemas.openxmlformats.org/officeDocument/2006/relationships/image" Target="../media/image5242.png"/><Relationship Id="rId327" Type="http://schemas.openxmlformats.org/officeDocument/2006/relationships/image" Target="../media/image6314.png"/><Relationship Id="rId369" Type="http://schemas.openxmlformats.org/officeDocument/2006/relationships/customXml" Target="../ink/ink18874.xml"/><Relationship Id="rId173" Type="http://schemas.openxmlformats.org/officeDocument/2006/relationships/image" Target="../media/image5452.png"/><Relationship Id="rId229" Type="http://schemas.openxmlformats.org/officeDocument/2006/relationships/image" Target="../media/image5751.png"/><Relationship Id="rId380" Type="http://schemas.openxmlformats.org/officeDocument/2006/relationships/image" Target="../media/image6571.png"/><Relationship Id="rId436" Type="http://schemas.openxmlformats.org/officeDocument/2006/relationships/image" Target="../media/image6851.png"/><Relationship Id="rId240" Type="http://schemas.openxmlformats.org/officeDocument/2006/relationships/customXml" Target="../ink/ink18809.xml"/><Relationship Id="rId35" Type="http://schemas.openxmlformats.org/officeDocument/2006/relationships/image" Target="../media/image4751.png"/><Relationship Id="rId77" Type="http://schemas.openxmlformats.org/officeDocument/2006/relationships/image" Target="../media/image4962.png"/><Relationship Id="rId100" Type="http://schemas.openxmlformats.org/officeDocument/2006/relationships/customXml" Target="../ink/ink18739.xml"/><Relationship Id="rId282" Type="http://schemas.openxmlformats.org/officeDocument/2006/relationships/customXml" Target="../ink/ink18830.xml"/><Relationship Id="rId338" Type="http://schemas.openxmlformats.org/officeDocument/2006/relationships/image" Target="../media/image6361.png"/><Relationship Id="rId8" Type="http://schemas.openxmlformats.org/officeDocument/2006/relationships/customXml" Target="../ink/ink18693.xml"/><Relationship Id="rId142" Type="http://schemas.openxmlformats.org/officeDocument/2006/relationships/customXml" Target="../ink/ink18760.xml"/><Relationship Id="rId184" Type="http://schemas.openxmlformats.org/officeDocument/2006/relationships/customXml" Target="../ink/ink18781.xml"/><Relationship Id="rId391" Type="http://schemas.openxmlformats.org/officeDocument/2006/relationships/customXml" Target="../ink/ink18885.xml"/><Relationship Id="rId405" Type="http://schemas.openxmlformats.org/officeDocument/2006/relationships/customXml" Target="../ink/ink18892.xml"/><Relationship Id="rId447" Type="http://schemas.openxmlformats.org/officeDocument/2006/relationships/customXml" Target="../ink/ink18913.xml"/><Relationship Id="rId251" Type="http://schemas.openxmlformats.org/officeDocument/2006/relationships/image" Target="../media/image5871.png"/><Relationship Id="rId46" Type="http://schemas.openxmlformats.org/officeDocument/2006/relationships/customXml" Target="../ink/ink18712.xml"/><Relationship Id="rId293" Type="http://schemas.openxmlformats.org/officeDocument/2006/relationships/image" Target="../media/image6120.png"/><Relationship Id="rId307" Type="http://schemas.openxmlformats.org/officeDocument/2006/relationships/image" Target="../media/image6191.png"/><Relationship Id="rId349" Type="http://schemas.openxmlformats.org/officeDocument/2006/relationships/customXml" Target="../ink/ink18864.xml"/><Relationship Id="rId88" Type="http://schemas.openxmlformats.org/officeDocument/2006/relationships/customXml" Target="../ink/ink18733.xml"/><Relationship Id="rId111" Type="http://schemas.openxmlformats.org/officeDocument/2006/relationships/image" Target="../media/image5142.png"/><Relationship Id="rId153" Type="http://schemas.openxmlformats.org/officeDocument/2006/relationships/image" Target="../media/image5352.png"/><Relationship Id="rId195" Type="http://schemas.openxmlformats.org/officeDocument/2006/relationships/image" Target="../media/image5572.png"/><Relationship Id="rId209" Type="http://schemas.openxmlformats.org/officeDocument/2006/relationships/image" Target="../media/image5642.png"/><Relationship Id="rId360" Type="http://schemas.openxmlformats.org/officeDocument/2006/relationships/image" Target="../media/image6471.png"/><Relationship Id="rId416" Type="http://schemas.openxmlformats.org/officeDocument/2006/relationships/image" Target="../media/image6751.png"/><Relationship Id="rId220" Type="http://schemas.openxmlformats.org/officeDocument/2006/relationships/customXml" Target="../ink/ink18799.xml"/><Relationship Id="rId458" Type="http://schemas.openxmlformats.org/officeDocument/2006/relationships/image" Target="../media/image6961.png"/><Relationship Id="rId15" Type="http://schemas.openxmlformats.org/officeDocument/2006/relationships/image" Target="../media/image4652.png"/><Relationship Id="rId57" Type="http://schemas.openxmlformats.org/officeDocument/2006/relationships/image" Target="../media/image4861.png"/><Relationship Id="rId262" Type="http://schemas.openxmlformats.org/officeDocument/2006/relationships/customXml" Target="../ink/ink18820.xml"/><Relationship Id="rId318" Type="http://schemas.openxmlformats.org/officeDocument/2006/relationships/customXml" Target="../ink/ink18848.xml"/><Relationship Id="rId99" Type="http://schemas.openxmlformats.org/officeDocument/2006/relationships/image" Target="../media/image5072.png"/><Relationship Id="rId122" Type="http://schemas.openxmlformats.org/officeDocument/2006/relationships/customXml" Target="../ink/ink18750.xml"/><Relationship Id="rId164" Type="http://schemas.openxmlformats.org/officeDocument/2006/relationships/customXml" Target="../ink/ink18771.xml"/><Relationship Id="rId371" Type="http://schemas.openxmlformats.org/officeDocument/2006/relationships/customXml" Target="../ink/ink18875.xml"/><Relationship Id="rId427" Type="http://schemas.openxmlformats.org/officeDocument/2006/relationships/customXml" Target="../ink/ink18903.xml"/><Relationship Id="rId26" Type="http://schemas.openxmlformats.org/officeDocument/2006/relationships/customXml" Target="../ink/ink18702.xml"/><Relationship Id="rId231" Type="http://schemas.openxmlformats.org/officeDocument/2006/relationships/image" Target="../media/image5761.png"/><Relationship Id="rId273" Type="http://schemas.openxmlformats.org/officeDocument/2006/relationships/image" Target="../media/image5990.png"/><Relationship Id="rId329" Type="http://schemas.openxmlformats.org/officeDocument/2006/relationships/image" Target="../media/image6321.png"/><Relationship Id="rId68" Type="http://schemas.openxmlformats.org/officeDocument/2006/relationships/customXml" Target="../ink/ink18723.xml"/><Relationship Id="rId133" Type="http://schemas.openxmlformats.org/officeDocument/2006/relationships/image" Target="../media/image5252.png"/><Relationship Id="rId175" Type="http://schemas.openxmlformats.org/officeDocument/2006/relationships/image" Target="../media/image5462.png"/><Relationship Id="rId340" Type="http://schemas.openxmlformats.org/officeDocument/2006/relationships/image" Target="../media/image6371.png"/><Relationship Id="rId200" Type="http://schemas.openxmlformats.org/officeDocument/2006/relationships/customXml" Target="../ink/ink18789.xml"/><Relationship Id="rId382" Type="http://schemas.openxmlformats.org/officeDocument/2006/relationships/image" Target="../media/image6582.png"/><Relationship Id="rId438" Type="http://schemas.openxmlformats.org/officeDocument/2006/relationships/image" Target="../media/image6861.png"/><Relationship Id="rId242" Type="http://schemas.openxmlformats.org/officeDocument/2006/relationships/customXml" Target="../ink/ink18810.xml"/><Relationship Id="rId284" Type="http://schemas.openxmlformats.org/officeDocument/2006/relationships/customXml" Target="../ink/ink18831.xml"/><Relationship Id="rId37" Type="http://schemas.openxmlformats.org/officeDocument/2006/relationships/image" Target="../media/image4761.png"/><Relationship Id="rId79" Type="http://schemas.openxmlformats.org/officeDocument/2006/relationships/image" Target="../media/image4972.png"/><Relationship Id="rId102" Type="http://schemas.openxmlformats.org/officeDocument/2006/relationships/customXml" Target="../ink/ink18740.xml"/><Relationship Id="rId144" Type="http://schemas.openxmlformats.org/officeDocument/2006/relationships/customXml" Target="../ink/ink18761.xml"/><Relationship Id="rId90" Type="http://schemas.openxmlformats.org/officeDocument/2006/relationships/customXml" Target="../ink/ink18734.xml"/><Relationship Id="rId186" Type="http://schemas.openxmlformats.org/officeDocument/2006/relationships/customXml" Target="../ink/ink18782.xml"/><Relationship Id="rId351" Type="http://schemas.openxmlformats.org/officeDocument/2006/relationships/customXml" Target="../ink/ink18865.xml"/><Relationship Id="rId393" Type="http://schemas.openxmlformats.org/officeDocument/2006/relationships/customXml" Target="../ink/ink18886.xml"/><Relationship Id="rId407" Type="http://schemas.openxmlformats.org/officeDocument/2006/relationships/customXml" Target="../ink/ink18893.xml"/><Relationship Id="rId449" Type="http://schemas.openxmlformats.org/officeDocument/2006/relationships/customXml" Target="../ink/ink18914.xml"/><Relationship Id="rId211" Type="http://schemas.openxmlformats.org/officeDocument/2006/relationships/image" Target="../media/image5652.png"/><Relationship Id="rId253" Type="http://schemas.openxmlformats.org/officeDocument/2006/relationships/image" Target="../media/image5881.png"/><Relationship Id="rId295" Type="http://schemas.openxmlformats.org/officeDocument/2006/relationships/image" Target="../media/image6131.png"/><Relationship Id="rId309" Type="http://schemas.openxmlformats.org/officeDocument/2006/relationships/image" Target="../media/image6214.png"/><Relationship Id="rId460" Type="http://schemas.openxmlformats.org/officeDocument/2006/relationships/image" Target="../media/image6971.png"/><Relationship Id="rId48" Type="http://schemas.openxmlformats.org/officeDocument/2006/relationships/customXml" Target="../ink/ink18713.xml"/><Relationship Id="rId113" Type="http://schemas.openxmlformats.org/officeDocument/2006/relationships/image" Target="../media/image5152.png"/><Relationship Id="rId320" Type="http://schemas.openxmlformats.org/officeDocument/2006/relationships/customXml" Target="../ink/ink18849.xml"/><Relationship Id="rId155" Type="http://schemas.openxmlformats.org/officeDocument/2006/relationships/image" Target="../media/image5362.png"/><Relationship Id="rId197" Type="http://schemas.openxmlformats.org/officeDocument/2006/relationships/image" Target="../media/image5582.png"/><Relationship Id="rId362" Type="http://schemas.openxmlformats.org/officeDocument/2006/relationships/image" Target="../media/image6481.png"/><Relationship Id="rId418" Type="http://schemas.openxmlformats.org/officeDocument/2006/relationships/image" Target="../media/image6761.png"/><Relationship Id="rId222" Type="http://schemas.openxmlformats.org/officeDocument/2006/relationships/customXml" Target="../ink/ink18800.xml"/><Relationship Id="rId264" Type="http://schemas.openxmlformats.org/officeDocument/2006/relationships/customXml" Target="../ink/ink18821.xml"/><Relationship Id="rId17" Type="http://schemas.openxmlformats.org/officeDocument/2006/relationships/image" Target="../media/image4662.png"/><Relationship Id="rId59" Type="http://schemas.openxmlformats.org/officeDocument/2006/relationships/image" Target="../media/image4871.png"/><Relationship Id="rId124" Type="http://schemas.openxmlformats.org/officeDocument/2006/relationships/customXml" Target="../ink/ink18751.xml"/><Relationship Id="rId70" Type="http://schemas.openxmlformats.org/officeDocument/2006/relationships/customXml" Target="../ink/ink18724.xml"/><Relationship Id="rId166" Type="http://schemas.openxmlformats.org/officeDocument/2006/relationships/customXml" Target="../ink/ink18772.xml"/><Relationship Id="rId331" Type="http://schemas.openxmlformats.org/officeDocument/2006/relationships/image" Target="../media/image6331.png"/><Relationship Id="rId373" Type="http://schemas.openxmlformats.org/officeDocument/2006/relationships/customXml" Target="../ink/ink18876.xml"/><Relationship Id="rId429" Type="http://schemas.openxmlformats.org/officeDocument/2006/relationships/customXml" Target="../ink/ink18904.xml"/><Relationship Id="rId1" Type="http://schemas.openxmlformats.org/officeDocument/2006/relationships/slideLayout" Target="../slideLayouts/slideLayout12.xml"/><Relationship Id="rId233" Type="http://schemas.openxmlformats.org/officeDocument/2006/relationships/image" Target="../media/image5771.png"/><Relationship Id="rId440" Type="http://schemas.openxmlformats.org/officeDocument/2006/relationships/image" Target="../media/image6871.png"/><Relationship Id="rId28" Type="http://schemas.openxmlformats.org/officeDocument/2006/relationships/customXml" Target="../ink/ink18703.xml"/><Relationship Id="rId275" Type="http://schemas.openxmlformats.org/officeDocument/2006/relationships/image" Target="../media/image6012.png"/><Relationship Id="rId300" Type="http://schemas.openxmlformats.org/officeDocument/2006/relationships/customXml" Target="../ink/ink18839.xml"/><Relationship Id="rId81" Type="http://schemas.openxmlformats.org/officeDocument/2006/relationships/image" Target="../media/image4982.png"/><Relationship Id="rId135" Type="http://schemas.openxmlformats.org/officeDocument/2006/relationships/image" Target="../media/image5262.png"/><Relationship Id="rId177" Type="http://schemas.openxmlformats.org/officeDocument/2006/relationships/image" Target="../media/image5472.png"/><Relationship Id="rId342" Type="http://schemas.openxmlformats.org/officeDocument/2006/relationships/image" Target="../media/image6381.png"/><Relationship Id="rId384" Type="http://schemas.openxmlformats.org/officeDocument/2006/relationships/image" Target="../media/image6592.png"/><Relationship Id="rId202" Type="http://schemas.openxmlformats.org/officeDocument/2006/relationships/customXml" Target="../ink/ink18790.xml"/><Relationship Id="rId244" Type="http://schemas.openxmlformats.org/officeDocument/2006/relationships/customXml" Target="../ink/ink18811.xml"/><Relationship Id="rId39" Type="http://schemas.openxmlformats.org/officeDocument/2006/relationships/image" Target="../media/image4771.png"/><Relationship Id="rId286" Type="http://schemas.openxmlformats.org/officeDocument/2006/relationships/customXml" Target="../ink/ink18832.xml"/><Relationship Id="rId451" Type="http://schemas.openxmlformats.org/officeDocument/2006/relationships/customXml" Target="../ink/ink18915.xml"/><Relationship Id="rId50" Type="http://schemas.openxmlformats.org/officeDocument/2006/relationships/customXml" Target="../ink/ink18714.xml"/><Relationship Id="rId104" Type="http://schemas.openxmlformats.org/officeDocument/2006/relationships/customXml" Target="../ink/ink18741.xml"/><Relationship Id="rId146" Type="http://schemas.openxmlformats.org/officeDocument/2006/relationships/customXml" Target="../ink/ink18762.xml"/><Relationship Id="rId188" Type="http://schemas.openxmlformats.org/officeDocument/2006/relationships/customXml" Target="../ink/ink18783.xml"/><Relationship Id="rId311" Type="http://schemas.openxmlformats.org/officeDocument/2006/relationships/image" Target="../media/image6221.png"/><Relationship Id="rId353" Type="http://schemas.openxmlformats.org/officeDocument/2006/relationships/customXml" Target="../ink/ink18866.xml"/><Relationship Id="rId395" Type="http://schemas.openxmlformats.org/officeDocument/2006/relationships/customXml" Target="../ink/ink18887.xml"/><Relationship Id="rId409" Type="http://schemas.openxmlformats.org/officeDocument/2006/relationships/customXml" Target="../ink/ink18894.xml"/><Relationship Id="rId92" Type="http://schemas.openxmlformats.org/officeDocument/2006/relationships/customXml" Target="../ink/ink18735.xml"/><Relationship Id="rId213" Type="http://schemas.openxmlformats.org/officeDocument/2006/relationships/image" Target="../media/image5662.png"/><Relationship Id="rId420" Type="http://schemas.openxmlformats.org/officeDocument/2006/relationships/image" Target="../media/image6771.png"/><Relationship Id="rId255" Type="http://schemas.openxmlformats.org/officeDocument/2006/relationships/image" Target="../media/image5891.png"/><Relationship Id="rId297" Type="http://schemas.openxmlformats.org/officeDocument/2006/relationships/image" Target="../media/image6141.png"/><Relationship Id="rId462" Type="http://schemas.openxmlformats.org/officeDocument/2006/relationships/image" Target="../media/image6981.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117" Type="http://schemas.openxmlformats.org/officeDocument/2006/relationships/image" Target="../media/image460.png"/><Relationship Id="rId21" Type="http://schemas.openxmlformats.org/officeDocument/2006/relationships/image" Target="../media/image4060.png"/><Relationship Id="rId42" Type="http://schemas.openxmlformats.org/officeDocument/2006/relationships/customXml" Target="../ink/ink1385.xml"/><Relationship Id="rId63" Type="http://schemas.openxmlformats.org/officeDocument/2006/relationships/image" Target="../media/image4270.png"/><Relationship Id="rId84" Type="http://schemas.openxmlformats.org/officeDocument/2006/relationships/customXml" Target="../ink/ink1406.xml"/><Relationship Id="rId138" Type="http://schemas.openxmlformats.org/officeDocument/2006/relationships/customXml" Target="../ink/ink1433.xml"/><Relationship Id="rId159" Type="http://schemas.openxmlformats.org/officeDocument/2006/relationships/image" Target="../media/image481.png"/><Relationship Id="rId107" Type="http://schemas.openxmlformats.org/officeDocument/2006/relationships/image" Target="../media/image455.png"/><Relationship Id="rId11" Type="http://schemas.openxmlformats.org/officeDocument/2006/relationships/image" Target="../media/image4010.png"/><Relationship Id="rId32" Type="http://schemas.openxmlformats.org/officeDocument/2006/relationships/customXml" Target="../ink/ink1380.xml"/><Relationship Id="rId53" Type="http://schemas.openxmlformats.org/officeDocument/2006/relationships/image" Target="../media/image4220.png"/><Relationship Id="rId74" Type="http://schemas.openxmlformats.org/officeDocument/2006/relationships/customXml" Target="../ink/ink1401.xml"/><Relationship Id="rId128" Type="http://schemas.openxmlformats.org/officeDocument/2006/relationships/customXml" Target="../ink/ink1428.xml"/><Relationship Id="rId149" Type="http://schemas.openxmlformats.org/officeDocument/2006/relationships/image" Target="../media/image476.png"/><Relationship Id="rId5" Type="http://schemas.openxmlformats.org/officeDocument/2006/relationships/image" Target="../media/image3980.png"/><Relationship Id="rId95" Type="http://schemas.openxmlformats.org/officeDocument/2006/relationships/image" Target="../media/image449.png"/><Relationship Id="rId160" Type="http://schemas.openxmlformats.org/officeDocument/2006/relationships/customXml" Target="../ink/ink1444.xml"/><Relationship Id="rId22" Type="http://schemas.openxmlformats.org/officeDocument/2006/relationships/customXml" Target="../ink/ink1375.xml"/><Relationship Id="rId43" Type="http://schemas.openxmlformats.org/officeDocument/2006/relationships/image" Target="../media/image4170.png"/><Relationship Id="rId64" Type="http://schemas.openxmlformats.org/officeDocument/2006/relationships/customXml" Target="../ink/ink1396.xml"/><Relationship Id="rId118" Type="http://schemas.openxmlformats.org/officeDocument/2006/relationships/customXml" Target="../ink/ink1423.xml"/><Relationship Id="rId139" Type="http://schemas.openxmlformats.org/officeDocument/2006/relationships/image" Target="../media/image471.png"/><Relationship Id="rId85" Type="http://schemas.openxmlformats.org/officeDocument/2006/relationships/image" Target="../media/image444.png"/><Relationship Id="rId150" Type="http://schemas.openxmlformats.org/officeDocument/2006/relationships/customXml" Target="../ink/ink1439.xml"/><Relationship Id="rId12" Type="http://schemas.openxmlformats.org/officeDocument/2006/relationships/customXml" Target="../ink/ink1370.xml"/><Relationship Id="rId17" Type="http://schemas.openxmlformats.org/officeDocument/2006/relationships/image" Target="../media/image4040.png"/><Relationship Id="rId33" Type="http://schemas.openxmlformats.org/officeDocument/2006/relationships/image" Target="../media/image4120.png"/><Relationship Id="rId38" Type="http://schemas.openxmlformats.org/officeDocument/2006/relationships/customXml" Target="../ink/ink1383.xml"/><Relationship Id="rId59" Type="http://schemas.openxmlformats.org/officeDocument/2006/relationships/image" Target="../media/image4250.png"/><Relationship Id="rId103" Type="http://schemas.openxmlformats.org/officeDocument/2006/relationships/image" Target="../media/image453.png"/><Relationship Id="rId108" Type="http://schemas.openxmlformats.org/officeDocument/2006/relationships/customXml" Target="../ink/ink1418.xml"/><Relationship Id="rId124" Type="http://schemas.openxmlformats.org/officeDocument/2006/relationships/customXml" Target="../ink/ink1426.xml"/><Relationship Id="rId129" Type="http://schemas.openxmlformats.org/officeDocument/2006/relationships/image" Target="../media/image466.png"/><Relationship Id="rId54" Type="http://schemas.openxmlformats.org/officeDocument/2006/relationships/customXml" Target="../ink/ink1391.xml"/><Relationship Id="rId70" Type="http://schemas.openxmlformats.org/officeDocument/2006/relationships/customXml" Target="../ink/ink1399.xml"/><Relationship Id="rId75" Type="http://schemas.openxmlformats.org/officeDocument/2006/relationships/image" Target="../media/image439.png"/><Relationship Id="rId91" Type="http://schemas.openxmlformats.org/officeDocument/2006/relationships/image" Target="../media/image447.png"/><Relationship Id="rId96" Type="http://schemas.openxmlformats.org/officeDocument/2006/relationships/customXml" Target="../ink/ink1412.xml"/><Relationship Id="rId140" Type="http://schemas.openxmlformats.org/officeDocument/2006/relationships/customXml" Target="../ink/ink1434.xml"/><Relationship Id="rId145" Type="http://schemas.openxmlformats.org/officeDocument/2006/relationships/image" Target="../media/image474.png"/><Relationship Id="rId161" Type="http://schemas.openxmlformats.org/officeDocument/2006/relationships/image" Target="../media/image482.png"/><Relationship Id="rId1" Type="http://schemas.openxmlformats.org/officeDocument/2006/relationships/slideLayout" Target="../slideLayouts/slideLayout12.xml"/><Relationship Id="rId6" Type="http://schemas.openxmlformats.org/officeDocument/2006/relationships/customXml" Target="../ink/ink1367.xml"/><Relationship Id="rId23" Type="http://schemas.openxmlformats.org/officeDocument/2006/relationships/image" Target="../media/image4070.png"/><Relationship Id="rId28" Type="http://schemas.openxmlformats.org/officeDocument/2006/relationships/customXml" Target="../ink/ink1378.xml"/><Relationship Id="rId49" Type="http://schemas.openxmlformats.org/officeDocument/2006/relationships/image" Target="../media/image4200.png"/><Relationship Id="rId114" Type="http://schemas.openxmlformats.org/officeDocument/2006/relationships/customXml" Target="../ink/ink1421.xml"/><Relationship Id="rId119" Type="http://schemas.openxmlformats.org/officeDocument/2006/relationships/image" Target="../media/image461.png"/><Relationship Id="rId44" Type="http://schemas.openxmlformats.org/officeDocument/2006/relationships/customXml" Target="../ink/ink1386.xml"/><Relationship Id="rId60" Type="http://schemas.openxmlformats.org/officeDocument/2006/relationships/customXml" Target="../ink/ink1394.xml"/><Relationship Id="rId65" Type="http://schemas.openxmlformats.org/officeDocument/2006/relationships/image" Target="../media/image4280.png"/><Relationship Id="rId81" Type="http://schemas.openxmlformats.org/officeDocument/2006/relationships/image" Target="../media/image442.png"/><Relationship Id="rId86" Type="http://schemas.openxmlformats.org/officeDocument/2006/relationships/customXml" Target="../ink/ink1407.xml"/><Relationship Id="rId130" Type="http://schemas.openxmlformats.org/officeDocument/2006/relationships/customXml" Target="../ink/ink1429.xml"/><Relationship Id="rId135" Type="http://schemas.openxmlformats.org/officeDocument/2006/relationships/image" Target="../media/image469.png"/><Relationship Id="rId151" Type="http://schemas.openxmlformats.org/officeDocument/2006/relationships/image" Target="../media/image477.png"/><Relationship Id="rId156" Type="http://schemas.openxmlformats.org/officeDocument/2006/relationships/customXml" Target="../ink/ink1442.xml"/><Relationship Id="rId13" Type="http://schemas.openxmlformats.org/officeDocument/2006/relationships/image" Target="../media/image4020.png"/><Relationship Id="rId18" Type="http://schemas.openxmlformats.org/officeDocument/2006/relationships/customXml" Target="../ink/ink1373.xml"/><Relationship Id="rId39" Type="http://schemas.openxmlformats.org/officeDocument/2006/relationships/image" Target="../media/image4150.png"/><Relationship Id="rId109" Type="http://schemas.openxmlformats.org/officeDocument/2006/relationships/image" Target="../media/image456.png"/><Relationship Id="rId34" Type="http://schemas.openxmlformats.org/officeDocument/2006/relationships/customXml" Target="../ink/ink1381.xml"/><Relationship Id="rId50" Type="http://schemas.openxmlformats.org/officeDocument/2006/relationships/customXml" Target="../ink/ink1389.xml"/><Relationship Id="rId55" Type="http://schemas.openxmlformats.org/officeDocument/2006/relationships/image" Target="../media/image4230.png"/><Relationship Id="rId76" Type="http://schemas.openxmlformats.org/officeDocument/2006/relationships/customXml" Target="../ink/ink1402.xml"/><Relationship Id="rId97" Type="http://schemas.openxmlformats.org/officeDocument/2006/relationships/image" Target="../media/image450.png"/><Relationship Id="rId104" Type="http://schemas.openxmlformats.org/officeDocument/2006/relationships/customXml" Target="../ink/ink1416.xml"/><Relationship Id="rId120" Type="http://schemas.openxmlformats.org/officeDocument/2006/relationships/customXml" Target="../ink/ink1424.xml"/><Relationship Id="rId125" Type="http://schemas.openxmlformats.org/officeDocument/2006/relationships/image" Target="../media/image464.png"/><Relationship Id="rId141" Type="http://schemas.openxmlformats.org/officeDocument/2006/relationships/image" Target="../media/image472.png"/><Relationship Id="rId146" Type="http://schemas.openxmlformats.org/officeDocument/2006/relationships/customXml" Target="../ink/ink1437.xml"/><Relationship Id="rId7" Type="http://schemas.openxmlformats.org/officeDocument/2006/relationships/image" Target="../media/image3990.png"/><Relationship Id="rId71" Type="http://schemas.openxmlformats.org/officeDocument/2006/relationships/image" Target="../media/image437.png"/><Relationship Id="rId92" Type="http://schemas.openxmlformats.org/officeDocument/2006/relationships/customXml" Target="../ink/ink1410.xml"/><Relationship Id="rId162" Type="http://schemas.openxmlformats.org/officeDocument/2006/relationships/customXml" Target="../ink/ink1445.xml"/><Relationship Id="rId2" Type="http://schemas.openxmlformats.org/officeDocument/2006/relationships/customXml" Target="../ink/ink1365.xml"/><Relationship Id="rId29" Type="http://schemas.openxmlformats.org/officeDocument/2006/relationships/image" Target="../media/image4100.png"/><Relationship Id="rId24" Type="http://schemas.openxmlformats.org/officeDocument/2006/relationships/customXml" Target="../ink/ink1376.xml"/><Relationship Id="rId40" Type="http://schemas.openxmlformats.org/officeDocument/2006/relationships/customXml" Target="../ink/ink1384.xml"/><Relationship Id="rId45" Type="http://schemas.openxmlformats.org/officeDocument/2006/relationships/image" Target="../media/image4180.png"/><Relationship Id="rId66" Type="http://schemas.openxmlformats.org/officeDocument/2006/relationships/customXml" Target="../ink/ink1397.xml"/><Relationship Id="rId87" Type="http://schemas.openxmlformats.org/officeDocument/2006/relationships/image" Target="../media/image445.png"/><Relationship Id="rId110" Type="http://schemas.openxmlformats.org/officeDocument/2006/relationships/customXml" Target="../ink/ink1419.xml"/><Relationship Id="rId115" Type="http://schemas.openxmlformats.org/officeDocument/2006/relationships/image" Target="../media/image459.png"/><Relationship Id="rId131" Type="http://schemas.openxmlformats.org/officeDocument/2006/relationships/image" Target="../media/image467.png"/><Relationship Id="rId136" Type="http://schemas.openxmlformats.org/officeDocument/2006/relationships/customXml" Target="../ink/ink1432.xml"/><Relationship Id="rId157" Type="http://schemas.openxmlformats.org/officeDocument/2006/relationships/image" Target="../media/image480.png"/><Relationship Id="rId61" Type="http://schemas.openxmlformats.org/officeDocument/2006/relationships/image" Target="../media/image4260.png"/><Relationship Id="rId82" Type="http://schemas.openxmlformats.org/officeDocument/2006/relationships/customXml" Target="../ink/ink1405.xml"/><Relationship Id="rId152" Type="http://schemas.openxmlformats.org/officeDocument/2006/relationships/customXml" Target="../ink/ink1440.xml"/><Relationship Id="rId19" Type="http://schemas.openxmlformats.org/officeDocument/2006/relationships/image" Target="../media/image4050.png"/><Relationship Id="rId14" Type="http://schemas.openxmlformats.org/officeDocument/2006/relationships/customXml" Target="../ink/ink1371.xml"/><Relationship Id="rId30" Type="http://schemas.openxmlformats.org/officeDocument/2006/relationships/customXml" Target="../ink/ink1379.xml"/><Relationship Id="rId35" Type="http://schemas.openxmlformats.org/officeDocument/2006/relationships/image" Target="../media/image4130.png"/><Relationship Id="rId56" Type="http://schemas.openxmlformats.org/officeDocument/2006/relationships/customXml" Target="../ink/ink1392.xml"/><Relationship Id="rId77" Type="http://schemas.openxmlformats.org/officeDocument/2006/relationships/image" Target="../media/image440.png"/><Relationship Id="rId100" Type="http://schemas.openxmlformats.org/officeDocument/2006/relationships/customXml" Target="../ink/ink1414.xml"/><Relationship Id="rId105" Type="http://schemas.openxmlformats.org/officeDocument/2006/relationships/image" Target="../media/image454.png"/><Relationship Id="rId126" Type="http://schemas.openxmlformats.org/officeDocument/2006/relationships/customXml" Target="../ink/ink1427.xml"/><Relationship Id="rId147" Type="http://schemas.openxmlformats.org/officeDocument/2006/relationships/image" Target="../media/image475.png"/><Relationship Id="rId8" Type="http://schemas.openxmlformats.org/officeDocument/2006/relationships/customXml" Target="../ink/ink1368.xml"/><Relationship Id="rId51" Type="http://schemas.openxmlformats.org/officeDocument/2006/relationships/image" Target="../media/image4210.png"/><Relationship Id="rId72" Type="http://schemas.openxmlformats.org/officeDocument/2006/relationships/customXml" Target="../ink/ink1400.xml"/><Relationship Id="rId93" Type="http://schemas.openxmlformats.org/officeDocument/2006/relationships/image" Target="../media/image448.png"/><Relationship Id="rId98" Type="http://schemas.openxmlformats.org/officeDocument/2006/relationships/customXml" Target="../ink/ink1413.xml"/><Relationship Id="rId121" Type="http://schemas.openxmlformats.org/officeDocument/2006/relationships/image" Target="../media/image462.png"/><Relationship Id="rId142" Type="http://schemas.openxmlformats.org/officeDocument/2006/relationships/customXml" Target="../ink/ink1435.xml"/><Relationship Id="rId163" Type="http://schemas.openxmlformats.org/officeDocument/2006/relationships/image" Target="../media/image483.png"/><Relationship Id="rId3" Type="http://schemas.openxmlformats.org/officeDocument/2006/relationships/image" Target="../media/image3970.png"/><Relationship Id="rId25" Type="http://schemas.openxmlformats.org/officeDocument/2006/relationships/image" Target="../media/image4080.png"/><Relationship Id="rId46" Type="http://schemas.openxmlformats.org/officeDocument/2006/relationships/customXml" Target="../ink/ink1387.xml"/><Relationship Id="rId67" Type="http://schemas.openxmlformats.org/officeDocument/2006/relationships/image" Target="../media/image435.png"/><Relationship Id="rId116" Type="http://schemas.openxmlformats.org/officeDocument/2006/relationships/customXml" Target="../ink/ink1422.xml"/><Relationship Id="rId137" Type="http://schemas.openxmlformats.org/officeDocument/2006/relationships/image" Target="../media/image470.png"/><Relationship Id="rId158" Type="http://schemas.openxmlformats.org/officeDocument/2006/relationships/customXml" Target="../ink/ink1443.xml"/><Relationship Id="rId20" Type="http://schemas.openxmlformats.org/officeDocument/2006/relationships/customXml" Target="../ink/ink1374.xml"/><Relationship Id="rId41" Type="http://schemas.openxmlformats.org/officeDocument/2006/relationships/image" Target="../media/image4160.png"/><Relationship Id="rId62" Type="http://schemas.openxmlformats.org/officeDocument/2006/relationships/customXml" Target="../ink/ink1395.xml"/><Relationship Id="rId83" Type="http://schemas.openxmlformats.org/officeDocument/2006/relationships/image" Target="../media/image443.png"/><Relationship Id="rId88" Type="http://schemas.openxmlformats.org/officeDocument/2006/relationships/customXml" Target="../ink/ink1408.xml"/><Relationship Id="rId111" Type="http://schemas.openxmlformats.org/officeDocument/2006/relationships/image" Target="../media/image457.png"/><Relationship Id="rId132" Type="http://schemas.openxmlformats.org/officeDocument/2006/relationships/customXml" Target="../ink/ink1430.xml"/><Relationship Id="rId153" Type="http://schemas.openxmlformats.org/officeDocument/2006/relationships/image" Target="../media/image478.png"/><Relationship Id="rId15" Type="http://schemas.openxmlformats.org/officeDocument/2006/relationships/image" Target="../media/image4030.png"/><Relationship Id="rId36" Type="http://schemas.openxmlformats.org/officeDocument/2006/relationships/customXml" Target="../ink/ink1382.xml"/><Relationship Id="rId57" Type="http://schemas.openxmlformats.org/officeDocument/2006/relationships/image" Target="../media/image4240.png"/><Relationship Id="rId106" Type="http://schemas.openxmlformats.org/officeDocument/2006/relationships/customXml" Target="../ink/ink1417.xml"/><Relationship Id="rId127" Type="http://schemas.openxmlformats.org/officeDocument/2006/relationships/image" Target="../media/image465.png"/><Relationship Id="rId10" Type="http://schemas.openxmlformats.org/officeDocument/2006/relationships/customXml" Target="../ink/ink1369.xml"/><Relationship Id="rId31" Type="http://schemas.openxmlformats.org/officeDocument/2006/relationships/image" Target="../media/image4110.png"/><Relationship Id="rId52" Type="http://schemas.openxmlformats.org/officeDocument/2006/relationships/customXml" Target="../ink/ink1390.xml"/><Relationship Id="rId73" Type="http://schemas.openxmlformats.org/officeDocument/2006/relationships/image" Target="../media/image438.png"/><Relationship Id="rId78" Type="http://schemas.openxmlformats.org/officeDocument/2006/relationships/customXml" Target="../ink/ink1403.xml"/><Relationship Id="rId94" Type="http://schemas.openxmlformats.org/officeDocument/2006/relationships/customXml" Target="../ink/ink1411.xml"/><Relationship Id="rId99" Type="http://schemas.openxmlformats.org/officeDocument/2006/relationships/image" Target="../media/image451.png"/><Relationship Id="rId101" Type="http://schemas.openxmlformats.org/officeDocument/2006/relationships/image" Target="../media/image452.png"/><Relationship Id="rId122" Type="http://schemas.openxmlformats.org/officeDocument/2006/relationships/customXml" Target="../ink/ink1425.xml"/><Relationship Id="rId143" Type="http://schemas.openxmlformats.org/officeDocument/2006/relationships/image" Target="../media/image473.png"/><Relationship Id="rId148" Type="http://schemas.openxmlformats.org/officeDocument/2006/relationships/customXml" Target="../ink/ink1438.xml"/><Relationship Id="rId164" Type="http://schemas.openxmlformats.org/officeDocument/2006/relationships/customXml" Target="../ink/ink1446.xml"/><Relationship Id="rId4" Type="http://schemas.openxmlformats.org/officeDocument/2006/relationships/customXml" Target="../ink/ink1366.xml"/><Relationship Id="rId9" Type="http://schemas.openxmlformats.org/officeDocument/2006/relationships/image" Target="../media/image4000.png"/><Relationship Id="rId26" Type="http://schemas.openxmlformats.org/officeDocument/2006/relationships/customXml" Target="../ink/ink1377.xml"/><Relationship Id="rId47" Type="http://schemas.openxmlformats.org/officeDocument/2006/relationships/image" Target="../media/image4190.png"/><Relationship Id="rId68" Type="http://schemas.openxmlformats.org/officeDocument/2006/relationships/customXml" Target="../ink/ink1398.xml"/><Relationship Id="rId89" Type="http://schemas.openxmlformats.org/officeDocument/2006/relationships/image" Target="../media/image446.png"/><Relationship Id="rId112" Type="http://schemas.openxmlformats.org/officeDocument/2006/relationships/customXml" Target="../ink/ink1420.xml"/><Relationship Id="rId133" Type="http://schemas.openxmlformats.org/officeDocument/2006/relationships/image" Target="../media/image468.png"/><Relationship Id="rId154" Type="http://schemas.openxmlformats.org/officeDocument/2006/relationships/customXml" Target="../ink/ink1441.xml"/><Relationship Id="rId16" Type="http://schemas.openxmlformats.org/officeDocument/2006/relationships/customXml" Target="../ink/ink1372.xml"/><Relationship Id="rId37" Type="http://schemas.openxmlformats.org/officeDocument/2006/relationships/image" Target="../media/image4140.png"/><Relationship Id="rId58" Type="http://schemas.openxmlformats.org/officeDocument/2006/relationships/customXml" Target="../ink/ink1393.xml"/><Relationship Id="rId79" Type="http://schemas.openxmlformats.org/officeDocument/2006/relationships/image" Target="../media/image441.png"/><Relationship Id="rId102" Type="http://schemas.openxmlformats.org/officeDocument/2006/relationships/customXml" Target="../ink/ink1415.xml"/><Relationship Id="rId123" Type="http://schemas.openxmlformats.org/officeDocument/2006/relationships/image" Target="../media/image463.png"/><Relationship Id="rId144" Type="http://schemas.openxmlformats.org/officeDocument/2006/relationships/customXml" Target="../ink/ink1436.xml"/><Relationship Id="rId90" Type="http://schemas.openxmlformats.org/officeDocument/2006/relationships/customXml" Target="../ink/ink1409.xml"/><Relationship Id="rId165" Type="http://schemas.openxmlformats.org/officeDocument/2006/relationships/image" Target="../media/image484.png"/><Relationship Id="rId27" Type="http://schemas.openxmlformats.org/officeDocument/2006/relationships/image" Target="../media/image4090.png"/><Relationship Id="rId48" Type="http://schemas.openxmlformats.org/officeDocument/2006/relationships/customXml" Target="../ink/ink1388.xml"/><Relationship Id="rId69" Type="http://schemas.openxmlformats.org/officeDocument/2006/relationships/image" Target="../media/image436.png"/><Relationship Id="rId113" Type="http://schemas.openxmlformats.org/officeDocument/2006/relationships/image" Target="../media/image458.png"/><Relationship Id="rId134" Type="http://schemas.openxmlformats.org/officeDocument/2006/relationships/customXml" Target="../ink/ink1431.xml"/><Relationship Id="rId80" Type="http://schemas.openxmlformats.org/officeDocument/2006/relationships/customXml" Target="../ink/ink1404.xml"/><Relationship Id="rId155" Type="http://schemas.openxmlformats.org/officeDocument/2006/relationships/image" Target="../media/image479.png"/></Relationships>
</file>

<file path=ppt/slides/_rels/slide440.xml.rels><?xml version="1.0" encoding="UTF-8" standalone="yes"?>
<Relationships xmlns="http://schemas.openxmlformats.org/package/2006/relationships"><Relationship Id="rId3" Type="http://schemas.openxmlformats.org/officeDocument/2006/relationships/image" Target="../media/image7161.png"/><Relationship Id="rId2" Type="http://schemas.openxmlformats.org/officeDocument/2006/relationships/image" Target="../media/image7151.png"/><Relationship Id="rId1" Type="http://schemas.openxmlformats.org/officeDocument/2006/relationships/slideLayout" Target="../slideLayouts/slideLayout12.xml"/><Relationship Id="rId4" Type="http://schemas.openxmlformats.org/officeDocument/2006/relationships/image" Target="../media/image7171.png"/></Relationships>
</file>

<file path=ppt/slides/_rels/slide441.xml.rels><?xml version="1.0" encoding="UTF-8" standalone="yes"?>
<Relationships xmlns="http://schemas.openxmlformats.org/package/2006/relationships"><Relationship Id="rId117" Type="http://schemas.openxmlformats.org/officeDocument/2006/relationships/customXml" Target="../ink/ink18978.xml"/><Relationship Id="rId21" Type="http://schemas.openxmlformats.org/officeDocument/2006/relationships/customXml" Target="../ink/ink18930.xml"/><Relationship Id="rId42" Type="http://schemas.openxmlformats.org/officeDocument/2006/relationships/image" Target="../media/image7361.png"/><Relationship Id="rId63" Type="http://schemas.openxmlformats.org/officeDocument/2006/relationships/customXml" Target="../ink/ink18951.xml"/><Relationship Id="rId84" Type="http://schemas.openxmlformats.org/officeDocument/2006/relationships/image" Target="../media/image7571.png"/><Relationship Id="rId138" Type="http://schemas.openxmlformats.org/officeDocument/2006/relationships/image" Target="../media/image8291.png"/><Relationship Id="rId159" Type="http://schemas.openxmlformats.org/officeDocument/2006/relationships/customXml" Target="../ink/ink18999.xml"/><Relationship Id="rId170" Type="http://schemas.openxmlformats.org/officeDocument/2006/relationships/image" Target="../media/image10282.png"/><Relationship Id="rId107" Type="http://schemas.openxmlformats.org/officeDocument/2006/relationships/customXml" Target="../ink/ink18973.xml"/><Relationship Id="rId11" Type="http://schemas.openxmlformats.org/officeDocument/2006/relationships/customXml" Target="../ink/ink18925.xml"/><Relationship Id="rId32" Type="http://schemas.openxmlformats.org/officeDocument/2006/relationships/image" Target="../media/image7314.png"/><Relationship Id="rId53" Type="http://schemas.openxmlformats.org/officeDocument/2006/relationships/customXml" Target="../ink/ink18946.xml"/><Relationship Id="rId74" Type="http://schemas.openxmlformats.org/officeDocument/2006/relationships/image" Target="../media/image7521.png"/><Relationship Id="rId128" Type="http://schemas.openxmlformats.org/officeDocument/2006/relationships/image" Target="../media/image8241.png"/><Relationship Id="rId149" Type="http://schemas.openxmlformats.org/officeDocument/2006/relationships/customXml" Target="../ink/ink18994.xml"/><Relationship Id="rId5" Type="http://schemas.openxmlformats.org/officeDocument/2006/relationships/customXml" Target="../ink/ink18922.xml"/><Relationship Id="rId95" Type="http://schemas.openxmlformats.org/officeDocument/2006/relationships/customXml" Target="../ink/ink18967.xml"/><Relationship Id="rId160" Type="http://schemas.openxmlformats.org/officeDocument/2006/relationships/image" Target="../media/image10231.png"/><Relationship Id="rId22" Type="http://schemas.openxmlformats.org/officeDocument/2006/relationships/image" Target="../media/image7261.png"/><Relationship Id="rId43" Type="http://schemas.openxmlformats.org/officeDocument/2006/relationships/customXml" Target="../ink/ink18941.xml"/><Relationship Id="rId64" Type="http://schemas.openxmlformats.org/officeDocument/2006/relationships/image" Target="../media/image7471.png"/><Relationship Id="rId118" Type="http://schemas.openxmlformats.org/officeDocument/2006/relationships/image" Target="../media/image7921.png"/><Relationship Id="rId139" Type="http://schemas.openxmlformats.org/officeDocument/2006/relationships/customXml" Target="../ink/ink18989.xml"/><Relationship Id="rId85" Type="http://schemas.openxmlformats.org/officeDocument/2006/relationships/customXml" Target="../ink/ink18962.xml"/><Relationship Id="rId150" Type="http://schemas.openxmlformats.org/officeDocument/2006/relationships/image" Target="../media/image8571.png"/><Relationship Id="rId171" Type="http://schemas.openxmlformats.org/officeDocument/2006/relationships/customXml" Target="../ink/ink19005.xml"/><Relationship Id="rId12" Type="http://schemas.openxmlformats.org/officeDocument/2006/relationships/image" Target="../media/image7214.png"/><Relationship Id="rId33" Type="http://schemas.openxmlformats.org/officeDocument/2006/relationships/customXml" Target="../ink/ink18936.xml"/><Relationship Id="rId108" Type="http://schemas.openxmlformats.org/officeDocument/2006/relationships/image" Target="../media/image7691.png"/><Relationship Id="rId129" Type="http://schemas.openxmlformats.org/officeDocument/2006/relationships/customXml" Target="../ink/ink18984.xml"/><Relationship Id="rId54" Type="http://schemas.openxmlformats.org/officeDocument/2006/relationships/image" Target="../media/image7421.png"/><Relationship Id="rId75" Type="http://schemas.openxmlformats.org/officeDocument/2006/relationships/customXml" Target="../ink/ink18957.xml"/><Relationship Id="rId96" Type="http://schemas.openxmlformats.org/officeDocument/2006/relationships/image" Target="../media/image7631.png"/><Relationship Id="rId140" Type="http://schemas.openxmlformats.org/officeDocument/2006/relationships/image" Target="../media/image8314.png"/><Relationship Id="rId161" Type="http://schemas.openxmlformats.org/officeDocument/2006/relationships/customXml" Target="../ink/ink19000.xml"/><Relationship Id="rId6" Type="http://schemas.openxmlformats.org/officeDocument/2006/relationships/image" Target="../media/image7181.png"/><Relationship Id="rId23" Type="http://schemas.openxmlformats.org/officeDocument/2006/relationships/customXml" Target="../ink/ink18931.xml"/><Relationship Id="rId28" Type="http://schemas.openxmlformats.org/officeDocument/2006/relationships/image" Target="../media/image7291.png"/><Relationship Id="rId49" Type="http://schemas.openxmlformats.org/officeDocument/2006/relationships/customXml" Target="../ink/ink18944.xml"/><Relationship Id="rId114" Type="http://schemas.openxmlformats.org/officeDocument/2006/relationships/image" Target="../media/image7721.png"/><Relationship Id="rId119" Type="http://schemas.openxmlformats.org/officeDocument/2006/relationships/customXml" Target="../ink/ink18979.xml"/><Relationship Id="rId44" Type="http://schemas.openxmlformats.org/officeDocument/2006/relationships/image" Target="../media/image7371.png"/><Relationship Id="rId60" Type="http://schemas.openxmlformats.org/officeDocument/2006/relationships/image" Target="../media/image7451.png"/><Relationship Id="rId65" Type="http://schemas.openxmlformats.org/officeDocument/2006/relationships/customXml" Target="../ink/ink18952.xml"/><Relationship Id="rId81" Type="http://schemas.openxmlformats.org/officeDocument/2006/relationships/customXml" Target="../ink/ink18960.xml"/><Relationship Id="rId86" Type="http://schemas.openxmlformats.org/officeDocument/2006/relationships/image" Target="../media/image7581.png"/><Relationship Id="rId130" Type="http://schemas.openxmlformats.org/officeDocument/2006/relationships/image" Target="../media/image8251.png"/><Relationship Id="rId135" Type="http://schemas.openxmlformats.org/officeDocument/2006/relationships/customXml" Target="../ink/ink18987.xml"/><Relationship Id="rId151" Type="http://schemas.openxmlformats.org/officeDocument/2006/relationships/customXml" Target="../ink/ink18995.xml"/><Relationship Id="rId156" Type="http://schemas.openxmlformats.org/officeDocument/2006/relationships/image" Target="../media/image10214.png"/><Relationship Id="rId177" Type="http://schemas.openxmlformats.org/officeDocument/2006/relationships/customXml" Target="../ink/ink19008.xml"/><Relationship Id="rId172" Type="http://schemas.openxmlformats.org/officeDocument/2006/relationships/image" Target="../media/image10292.png"/><Relationship Id="rId13" Type="http://schemas.openxmlformats.org/officeDocument/2006/relationships/customXml" Target="../ink/ink18926.xml"/><Relationship Id="rId18" Type="http://schemas.openxmlformats.org/officeDocument/2006/relationships/image" Target="../media/image7241.png"/><Relationship Id="rId39" Type="http://schemas.openxmlformats.org/officeDocument/2006/relationships/customXml" Target="../ink/ink18939.xml"/><Relationship Id="rId109" Type="http://schemas.openxmlformats.org/officeDocument/2006/relationships/customXml" Target="../ink/ink18974.xml"/><Relationship Id="rId34" Type="http://schemas.openxmlformats.org/officeDocument/2006/relationships/image" Target="../media/image7321.png"/><Relationship Id="rId50" Type="http://schemas.openxmlformats.org/officeDocument/2006/relationships/image" Target="../media/image7401.png"/><Relationship Id="rId55" Type="http://schemas.openxmlformats.org/officeDocument/2006/relationships/customXml" Target="../ink/ink18947.xml"/><Relationship Id="rId76" Type="http://schemas.openxmlformats.org/officeDocument/2006/relationships/image" Target="../media/image7531.png"/><Relationship Id="rId97" Type="http://schemas.openxmlformats.org/officeDocument/2006/relationships/customXml" Target="../ink/ink18968.xml"/><Relationship Id="rId104" Type="http://schemas.openxmlformats.org/officeDocument/2006/relationships/image" Target="../media/image7671.png"/><Relationship Id="rId120" Type="http://schemas.openxmlformats.org/officeDocument/2006/relationships/image" Target="../media/image8171.png"/><Relationship Id="rId125" Type="http://schemas.openxmlformats.org/officeDocument/2006/relationships/customXml" Target="../ink/ink18982.xml"/><Relationship Id="rId141" Type="http://schemas.openxmlformats.org/officeDocument/2006/relationships/customXml" Target="../ink/ink18990.xml"/><Relationship Id="rId146" Type="http://schemas.openxmlformats.org/officeDocument/2006/relationships/image" Target="../media/image8341.png"/><Relationship Id="rId167" Type="http://schemas.openxmlformats.org/officeDocument/2006/relationships/customXml" Target="../ink/ink19003.xml"/><Relationship Id="rId7" Type="http://schemas.openxmlformats.org/officeDocument/2006/relationships/customXml" Target="../ink/ink18923.xml"/><Relationship Id="rId71" Type="http://schemas.openxmlformats.org/officeDocument/2006/relationships/customXml" Target="../ink/ink18955.xml"/><Relationship Id="rId92" Type="http://schemas.openxmlformats.org/officeDocument/2006/relationships/image" Target="../media/image7614.png"/><Relationship Id="rId162" Type="http://schemas.openxmlformats.org/officeDocument/2006/relationships/image" Target="../media/image10241.png"/><Relationship Id="rId2" Type="http://schemas.openxmlformats.org/officeDocument/2006/relationships/image" Target="../media/image7151.png"/><Relationship Id="rId29" Type="http://schemas.openxmlformats.org/officeDocument/2006/relationships/customXml" Target="../ink/ink18934.xml"/><Relationship Id="rId24" Type="http://schemas.openxmlformats.org/officeDocument/2006/relationships/image" Target="../media/image7271.png"/><Relationship Id="rId40" Type="http://schemas.openxmlformats.org/officeDocument/2006/relationships/image" Target="../media/image7351.png"/><Relationship Id="rId45" Type="http://schemas.openxmlformats.org/officeDocument/2006/relationships/customXml" Target="../ink/ink18942.xml"/><Relationship Id="rId66" Type="http://schemas.openxmlformats.org/officeDocument/2006/relationships/image" Target="../media/image7481.png"/><Relationship Id="rId87" Type="http://schemas.openxmlformats.org/officeDocument/2006/relationships/customXml" Target="../ink/ink18963.xml"/><Relationship Id="rId110" Type="http://schemas.openxmlformats.org/officeDocument/2006/relationships/image" Target="../media/image7701.png"/><Relationship Id="rId115" Type="http://schemas.openxmlformats.org/officeDocument/2006/relationships/customXml" Target="../ink/ink18977.xml"/><Relationship Id="rId131" Type="http://schemas.openxmlformats.org/officeDocument/2006/relationships/customXml" Target="../ink/ink18985.xml"/><Relationship Id="rId136" Type="http://schemas.openxmlformats.org/officeDocument/2006/relationships/image" Target="../media/image8281.png"/><Relationship Id="rId157" Type="http://schemas.openxmlformats.org/officeDocument/2006/relationships/customXml" Target="../ink/ink18998.xml"/><Relationship Id="rId178" Type="http://schemas.openxmlformats.org/officeDocument/2006/relationships/image" Target="../media/image10332.png"/><Relationship Id="rId61" Type="http://schemas.openxmlformats.org/officeDocument/2006/relationships/customXml" Target="../ink/ink18950.xml"/><Relationship Id="rId82" Type="http://schemas.openxmlformats.org/officeDocument/2006/relationships/image" Target="../media/image7561.png"/><Relationship Id="rId152" Type="http://schemas.openxmlformats.org/officeDocument/2006/relationships/image" Target="../media/image8581.png"/><Relationship Id="rId173" Type="http://schemas.openxmlformats.org/officeDocument/2006/relationships/customXml" Target="../ink/ink19006.xml"/><Relationship Id="rId19" Type="http://schemas.openxmlformats.org/officeDocument/2006/relationships/customXml" Target="../ink/ink18929.xml"/><Relationship Id="rId14" Type="http://schemas.openxmlformats.org/officeDocument/2006/relationships/image" Target="../media/image7221.png"/><Relationship Id="rId30" Type="http://schemas.openxmlformats.org/officeDocument/2006/relationships/image" Target="../media/image7301.png"/><Relationship Id="rId35" Type="http://schemas.openxmlformats.org/officeDocument/2006/relationships/customXml" Target="../ink/ink18937.xml"/><Relationship Id="rId56" Type="http://schemas.openxmlformats.org/officeDocument/2006/relationships/image" Target="../media/image7431.png"/><Relationship Id="rId77" Type="http://schemas.openxmlformats.org/officeDocument/2006/relationships/customXml" Target="../ink/ink18958.xml"/><Relationship Id="rId100" Type="http://schemas.openxmlformats.org/officeDocument/2006/relationships/image" Target="../media/image7651.png"/><Relationship Id="rId105" Type="http://schemas.openxmlformats.org/officeDocument/2006/relationships/customXml" Target="../ink/ink18972.xml"/><Relationship Id="rId126" Type="http://schemas.openxmlformats.org/officeDocument/2006/relationships/image" Target="../media/image8231.png"/><Relationship Id="rId147" Type="http://schemas.openxmlformats.org/officeDocument/2006/relationships/customXml" Target="../ink/ink18993.xml"/><Relationship Id="rId168" Type="http://schemas.openxmlformats.org/officeDocument/2006/relationships/image" Target="../media/image10272.png"/><Relationship Id="rId8" Type="http://schemas.openxmlformats.org/officeDocument/2006/relationships/image" Target="../media/image7191.png"/><Relationship Id="rId51" Type="http://schemas.openxmlformats.org/officeDocument/2006/relationships/customXml" Target="../ink/ink18945.xml"/><Relationship Id="rId72" Type="http://schemas.openxmlformats.org/officeDocument/2006/relationships/image" Target="../media/image7514.png"/><Relationship Id="rId93" Type="http://schemas.openxmlformats.org/officeDocument/2006/relationships/customXml" Target="../ink/ink18966.xml"/><Relationship Id="rId98" Type="http://schemas.openxmlformats.org/officeDocument/2006/relationships/image" Target="../media/image7641.png"/><Relationship Id="rId121" Type="http://schemas.openxmlformats.org/officeDocument/2006/relationships/customXml" Target="../ink/ink18980.xml"/><Relationship Id="rId142" Type="http://schemas.openxmlformats.org/officeDocument/2006/relationships/image" Target="../media/image8321.png"/><Relationship Id="rId163" Type="http://schemas.openxmlformats.org/officeDocument/2006/relationships/customXml" Target="../ink/ink19001.xml"/><Relationship Id="rId3" Type="http://schemas.openxmlformats.org/officeDocument/2006/relationships/image" Target="../media/image7161.png"/><Relationship Id="rId25" Type="http://schemas.openxmlformats.org/officeDocument/2006/relationships/customXml" Target="../ink/ink18932.xml"/><Relationship Id="rId46" Type="http://schemas.openxmlformats.org/officeDocument/2006/relationships/image" Target="../media/image7381.png"/><Relationship Id="rId67" Type="http://schemas.openxmlformats.org/officeDocument/2006/relationships/customXml" Target="../ink/ink18953.xml"/><Relationship Id="rId116" Type="http://schemas.openxmlformats.org/officeDocument/2006/relationships/image" Target="../media/image7731.png"/><Relationship Id="rId137" Type="http://schemas.openxmlformats.org/officeDocument/2006/relationships/customXml" Target="../ink/ink18988.xml"/><Relationship Id="rId158" Type="http://schemas.openxmlformats.org/officeDocument/2006/relationships/image" Target="../media/image10221.png"/><Relationship Id="rId20" Type="http://schemas.openxmlformats.org/officeDocument/2006/relationships/image" Target="../media/image7251.png"/><Relationship Id="rId41" Type="http://schemas.openxmlformats.org/officeDocument/2006/relationships/customXml" Target="../ink/ink18940.xml"/><Relationship Id="rId62" Type="http://schemas.openxmlformats.org/officeDocument/2006/relationships/image" Target="../media/image7461.png"/><Relationship Id="rId83" Type="http://schemas.openxmlformats.org/officeDocument/2006/relationships/customXml" Target="../ink/ink18961.xml"/><Relationship Id="rId88" Type="http://schemas.openxmlformats.org/officeDocument/2006/relationships/image" Target="../media/image7591.png"/><Relationship Id="rId111" Type="http://schemas.openxmlformats.org/officeDocument/2006/relationships/customXml" Target="../ink/ink18975.xml"/><Relationship Id="rId132" Type="http://schemas.openxmlformats.org/officeDocument/2006/relationships/image" Target="../media/image8261.png"/><Relationship Id="rId153" Type="http://schemas.openxmlformats.org/officeDocument/2006/relationships/customXml" Target="../ink/ink18996.xml"/><Relationship Id="rId174" Type="http://schemas.openxmlformats.org/officeDocument/2006/relationships/image" Target="../media/image10315.png"/><Relationship Id="rId179" Type="http://schemas.openxmlformats.org/officeDocument/2006/relationships/customXml" Target="../ink/ink19009.xml"/><Relationship Id="rId15" Type="http://schemas.openxmlformats.org/officeDocument/2006/relationships/customXml" Target="../ink/ink18927.xml"/><Relationship Id="rId36" Type="http://schemas.openxmlformats.org/officeDocument/2006/relationships/image" Target="../media/image7331.png"/><Relationship Id="rId57" Type="http://schemas.openxmlformats.org/officeDocument/2006/relationships/customXml" Target="../ink/ink18948.xml"/><Relationship Id="rId106" Type="http://schemas.openxmlformats.org/officeDocument/2006/relationships/image" Target="../media/image7681.png"/><Relationship Id="rId127" Type="http://schemas.openxmlformats.org/officeDocument/2006/relationships/customXml" Target="../ink/ink18983.xml"/><Relationship Id="rId10" Type="http://schemas.openxmlformats.org/officeDocument/2006/relationships/image" Target="../media/image7201.png"/><Relationship Id="rId31" Type="http://schemas.openxmlformats.org/officeDocument/2006/relationships/customXml" Target="../ink/ink18935.xml"/><Relationship Id="rId52" Type="http://schemas.openxmlformats.org/officeDocument/2006/relationships/image" Target="../media/image7414.png"/><Relationship Id="rId73" Type="http://schemas.openxmlformats.org/officeDocument/2006/relationships/customXml" Target="../ink/ink18956.xml"/><Relationship Id="rId78" Type="http://schemas.openxmlformats.org/officeDocument/2006/relationships/image" Target="../media/image7541.png"/><Relationship Id="rId94" Type="http://schemas.openxmlformats.org/officeDocument/2006/relationships/image" Target="../media/image7621.png"/><Relationship Id="rId99" Type="http://schemas.openxmlformats.org/officeDocument/2006/relationships/customXml" Target="../ink/ink18969.xml"/><Relationship Id="rId101" Type="http://schemas.openxmlformats.org/officeDocument/2006/relationships/customXml" Target="../ink/ink18970.xml"/><Relationship Id="rId122" Type="http://schemas.openxmlformats.org/officeDocument/2006/relationships/image" Target="../media/image8214.png"/><Relationship Id="rId143" Type="http://schemas.openxmlformats.org/officeDocument/2006/relationships/customXml" Target="../ink/ink18991.xml"/><Relationship Id="rId148" Type="http://schemas.openxmlformats.org/officeDocument/2006/relationships/image" Target="../media/image8351.png"/><Relationship Id="rId164" Type="http://schemas.openxmlformats.org/officeDocument/2006/relationships/image" Target="../media/image10251.png"/><Relationship Id="rId169" Type="http://schemas.openxmlformats.org/officeDocument/2006/relationships/customXml" Target="../ink/ink19004.xml"/><Relationship Id="rId4" Type="http://schemas.openxmlformats.org/officeDocument/2006/relationships/image" Target="../media/image7171.png"/><Relationship Id="rId9" Type="http://schemas.openxmlformats.org/officeDocument/2006/relationships/customXml" Target="../ink/ink18924.xml"/><Relationship Id="rId180" Type="http://schemas.openxmlformats.org/officeDocument/2006/relationships/image" Target="../media/image10342.png"/><Relationship Id="rId26" Type="http://schemas.openxmlformats.org/officeDocument/2006/relationships/image" Target="../media/image7281.png"/><Relationship Id="rId47" Type="http://schemas.openxmlformats.org/officeDocument/2006/relationships/customXml" Target="../ink/ink18943.xml"/><Relationship Id="rId68" Type="http://schemas.openxmlformats.org/officeDocument/2006/relationships/image" Target="../media/image7491.png"/><Relationship Id="rId89" Type="http://schemas.openxmlformats.org/officeDocument/2006/relationships/customXml" Target="../ink/ink18964.xml"/><Relationship Id="rId112" Type="http://schemas.openxmlformats.org/officeDocument/2006/relationships/image" Target="../media/image7714.png"/><Relationship Id="rId133" Type="http://schemas.openxmlformats.org/officeDocument/2006/relationships/customXml" Target="../ink/ink18986.xml"/><Relationship Id="rId154" Type="http://schemas.openxmlformats.org/officeDocument/2006/relationships/image" Target="../media/image8591.png"/><Relationship Id="rId175" Type="http://schemas.openxmlformats.org/officeDocument/2006/relationships/customXml" Target="../ink/ink19007.xml"/><Relationship Id="rId16" Type="http://schemas.openxmlformats.org/officeDocument/2006/relationships/image" Target="../media/image7231.png"/><Relationship Id="rId37" Type="http://schemas.openxmlformats.org/officeDocument/2006/relationships/customXml" Target="../ink/ink18938.xml"/><Relationship Id="rId58" Type="http://schemas.openxmlformats.org/officeDocument/2006/relationships/image" Target="../media/image7441.png"/><Relationship Id="rId79" Type="http://schemas.openxmlformats.org/officeDocument/2006/relationships/customXml" Target="../ink/ink18959.xml"/><Relationship Id="rId102" Type="http://schemas.openxmlformats.org/officeDocument/2006/relationships/image" Target="../media/image7661.png"/><Relationship Id="rId123" Type="http://schemas.openxmlformats.org/officeDocument/2006/relationships/customXml" Target="../ink/ink18981.xml"/><Relationship Id="rId144" Type="http://schemas.openxmlformats.org/officeDocument/2006/relationships/image" Target="../media/image8331.png"/><Relationship Id="rId90" Type="http://schemas.openxmlformats.org/officeDocument/2006/relationships/image" Target="../media/image7601.png"/><Relationship Id="rId165" Type="http://schemas.openxmlformats.org/officeDocument/2006/relationships/customXml" Target="../ink/ink19002.xml"/><Relationship Id="rId27" Type="http://schemas.openxmlformats.org/officeDocument/2006/relationships/customXml" Target="../ink/ink18933.xml"/><Relationship Id="rId48" Type="http://schemas.openxmlformats.org/officeDocument/2006/relationships/image" Target="../media/image7391.png"/><Relationship Id="rId69" Type="http://schemas.openxmlformats.org/officeDocument/2006/relationships/customXml" Target="../ink/ink18954.xml"/><Relationship Id="rId113" Type="http://schemas.openxmlformats.org/officeDocument/2006/relationships/customXml" Target="../ink/ink18976.xml"/><Relationship Id="rId134" Type="http://schemas.openxmlformats.org/officeDocument/2006/relationships/image" Target="../media/image8271.png"/><Relationship Id="rId80" Type="http://schemas.openxmlformats.org/officeDocument/2006/relationships/image" Target="../media/image7551.png"/><Relationship Id="rId155" Type="http://schemas.openxmlformats.org/officeDocument/2006/relationships/customXml" Target="../ink/ink18997.xml"/><Relationship Id="rId176" Type="http://schemas.openxmlformats.org/officeDocument/2006/relationships/image" Target="../media/image10322.png"/><Relationship Id="rId17" Type="http://schemas.openxmlformats.org/officeDocument/2006/relationships/customXml" Target="../ink/ink18928.xml"/><Relationship Id="rId38" Type="http://schemas.openxmlformats.org/officeDocument/2006/relationships/image" Target="../media/image7341.png"/><Relationship Id="rId59" Type="http://schemas.openxmlformats.org/officeDocument/2006/relationships/customXml" Target="../ink/ink18949.xml"/><Relationship Id="rId103" Type="http://schemas.openxmlformats.org/officeDocument/2006/relationships/customXml" Target="../ink/ink18971.xml"/><Relationship Id="rId124" Type="http://schemas.openxmlformats.org/officeDocument/2006/relationships/image" Target="../media/image8221.png"/><Relationship Id="rId70" Type="http://schemas.openxmlformats.org/officeDocument/2006/relationships/image" Target="../media/image7501.png"/><Relationship Id="rId91" Type="http://schemas.openxmlformats.org/officeDocument/2006/relationships/customXml" Target="../ink/ink18965.xml"/><Relationship Id="rId145" Type="http://schemas.openxmlformats.org/officeDocument/2006/relationships/customXml" Target="../ink/ink18992.xml"/><Relationship Id="rId166" Type="http://schemas.openxmlformats.org/officeDocument/2006/relationships/image" Target="../media/image10262.png"/><Relationship Id="rId1" Type="http://schemas.openxmlformats.org/officeDocument/2006/relationships/slideLayout" Target="../slideLayouts/slideLayout12.xml"/></Relationships>
</file>

<file path=ppt/slides/_rels/slide442.xml.rels><?xml version="1.0" encoding="UTF-8" standalone="yes"?>
<Relationships xmlns="http://schemas.openxmlformats.org/package/2006/relationships"><Relationship Id="rId117" Type="http://schemas.openxmlformats.org/officeDocument/2006/relationships/image" Target="../media/image7731.png"/><Relationship Id="rId21" Type="http://schemas.openxmlformats.org/officeDocument/2006/relationships/image" Target="../media/image7251.png"/><Relationship Id="rId42" Type="http://schemas.openxmlformats.org/officeDocument/2006/relationships/customXml" Target="../ink/ink19028.xml"/><Relationship Id="rId63" Type="http://schemas.openxmlformats.org/officeDocument/2006/relationships/image" Target="../media/image7461.png"/><Relationship Id="rId84" Type="http://schemas.openxmlformats.org/officeDocument/2006/relationships/customXml" Target="../ink/ink19049.xml"/><Relationship Id="rId138" Type="http://schemas.openxmlformats.org/officeDocument/2006/relationships/customXml" Target="../ink/ink19076.xml"/><Relationship Id="rId159" Type="http://schemas.openxmlformats.org/officeDocument/2006/relationships/image" Target="../media/image10221.png"/><Relationship Id="rId170" Type="http://schemas.openxmlformats.org/officeDocument/2006/relationships/customXml" Target="../ink/ink19092.xml"/><Relationship Id="rId107" Type="http://schemas.openxmlformats.org/officeDocument/2006/relationships/image" Target="../media/image7681.png"/><Relationship Id="rId11" Type="http://schemas.openxmlformats.org/officeDocument/2006/relationships/image" Target="../media/image7201.png"/><Relationship Id="rId32" Type="http://schemas.openxmlformats.org/officeDocument/2006/relationships/customXml" Target="../ink/ink19023.xml"/><Relationship Id="rId53" Type="http://schemas.openxmlformats.org/officeDocument/2006/relationships/image" Target="../media/image7414.png"/><Relationship Id="rId74" Type="http://schemas.openxmlformats.org/officeDocument/2006/relationships/customXml" Target="../ink/ink19044.xml"/><Relationship Id="rId128" Type="http://schemas.openxmlformats.org/officeDocument/2006/relationships/customXml" Target="../ink/ink19071.xml"/><Relationship Id="rId149" Type="http://schemas.openxmlformats.org/officeDocument/2006/relationships/image" Target="../media/image8351.png"/><Relationship Id="rId5" Type="http://schemas.openxmlformats.org/officeDocument/2006/relationships/image" Target="../media/image7171.png"/><Relationship Id="rId95" Type="http://schemas.openxmlformats.org/officeDocument/2006/relationships/image" Target="../media/image7621.png"/><Relationship Id="rId160" Type="http://schemas.openxmlformats.org/officeDocument/2006/relationships/customXml" Target="../ink/ink19087.xml"/><Relationship Id="rId181" Type="http://schemas.openxmlformats.org/officeDocument/2006/relationships/image" Target="../media/image10342.png"/><Relationship Id="rId22" Type="http://schemas.openxmlformats.org/officeDocument/2006/relationships/customXml" Target="../ink/ink19018.xml"/><Relationship Id="rId43" Type="http://schemas.openxmlformats.org/officeDocument/2006/relationships/image" Target="../media/image7361.png"/><Relationship Id="rId64" Type="http://schemas.openxmlformats.org/officeDocument/2006/relationships/customXml" Target="../ink/ink19039.xml"/><Relationship Id="rId118" Type="http://schemas.openxmlformats.org/officeDocument/2006/relationships/customXml" Target="../ink/ink19066.xml"/><Relationship Id="rId139" Type="http://schemas.openxmlformats.org/officeDocument/2006/relationships/image" Target="../media/image8291.png"/><Relationship Id="rId85" Type="http://schemas.openxmlformats.org/officeDocument/2006/relationships/image" Target="../media/image7571.png"/><Relationship Id="rId150" Type="http://schemas.openxmlformats.org/officeDocument/2006/relationships/customXml" Target="../ink/ink19082.xml"/><Relationship Id="rId171" Type="http://schemas.openxmlformats.org/officeDocument/2006/relationships/image" Target="../media/image10282.png"/><Relationship Id="rId12" Type="http://schemas.openxmlformats.org/officeDocument/2006/relationships/customXml" Target="../ink/ink19013.xml"/><Relationship Id="rId33" Type="http://schemas.openxmlformats.org/officeDocument/2006/relationships/image" Target="../media/image7314.png"/><Relationship Id="rId108" Type="http://schemas.openxmlformats.org/officeDocument/2006/relationships/customXml" Target="../ink/ink19061.xml"/><Relationship Id="rId129" Type="http://schemas.openxmlformats.org/officeDocument/2006/relationships/image" Target="../media/image8241.png"/><Relationship Id="rId54" Type="http://schemas.openxmlformats.org/officeDocument/2006/relationships/customXml" Target="../ink/ink19034.xml"/><Relationship Id="rId75" Type="http://schemas.openxmlformats.org/officeDocument/2006/relationships/image" Target="../media/image7521.png"/><Relationship Id="rId96" Type="http://schemas.openxmlformats.org/officeDocument/2006/relationships/customXml" Target="../ink/ink19055.xml"/><Relationship Id="rId140" Type="http://schemas.openxmlformats.org/officeDocument/2006/relationships/customXml" Target="../ink/ink19077.xml"/><Relationship Id="rId161" Type="http://schemas.openxmlformats.org/officeDocument/2006/relationships/image" Target="../media/image10231.png"/><Relationship Id="rId6" Type="http://schemas.openxmlformats.org/officeDocument/2006/relationships/customXml" Target="../ink/ink19010.xml"/><Relationship Id="rId23" Type="http://schemas.openxmlformats.org/officeDocument/2006/relationships/image" Target="../media/image7261.png"/><Relationship Id="rId119" Type="http://schemas.openxmlformats.org/officeDocument/2006/relationships/image" Target="../media/image7921.png"/><Relationship Id="rId44" Type="http://schemas.openxmlformats.org/officeDocument/2006/relationships/customXml" Target="../ink/ink19029.xml"/><Relationship Id="rId60" Type="http://schemas.openxmlformats.org/officeDocument/2006/relationships/customXml" Target="../ink/ink19037.xml"/><Relationship Id="rId65" Type="http://schemas.openxmlformats.org/officeDocument/2006/relationships/image" Target="../media/image7471.png"/><Relationship Id="rId81" Type="http://schemas.openxmlformats.org/officeDocument/2006/relationships/image" Target="../media/image7551.png"/><Relationship Id="rId86" Type="http://schemas.openxmlformats.org/officeDocument/2006/relationships/customXml" Target="../ink/ink19050.xml"/><Relationship Id="rId130" Type="http://schemas.openxmlformats.org/officeDocument/2006/relationships/customXml" Target="../ink/ink19072.xml"/><Relationship Id="rId135" Type="http://schemas.openxmlformats.org/officeDocument/2006/relationships/image" Target="../media/image8271.png"/><Relationship Id="rId151" Type="http://schemas.openxmlformats.org/officeDocument/2006/relationships/image" Target="../media/image8571.png"/><Relationship Id="rId156" Type="http://schemas.openxmlformats.org/officeDocument/2006/relationships/customXml" Target="../ink/ink19085.xml"/><Relationship Id="rId177" Type="http://schemas.openxmlformats.org/officeDocument/2006/relationships/image" Target="../media/image10322.png"/><Relationship Id="rId172" Type="http://schemas.openxmlformats.org/officeDocument/2006/relationships/customXml" Target="../ink/ink19093.xml"/><Relationship Id="rId13" Type="http://schemas.openxmlformats.org/officeDocument/2006/relationships/image" Target="../media/image7214.png"/><Relationship Id="rId18" Type="http://schemas.openxmlformats.org/officeDocument/2006/relationships/customXml" Target="../ink/ink19016.xml"/><Relationship Id="rId39" Type="http://schemas.openxmlformats.org/officeDocument/2006/relationships/image" Target="../media/image7341.png"/><Relationship Id="rId109" Type="http://schemas.openxmlformats.org/officeDocument/2006/relationships/image" Target="../media/image7691.png"/><Relationship Id="rId34" Type="http://schemas.openxmlformats.org/officeDocument/2006/relationships/customXml" Target="../ink/ink19024.xml"/><Relationship Id="rId50" Type="http://schemas.openxmlformats.org/officeDocument/2006/relationships/customXml" Target="../ink/ink19032.xml"/><Relationship Id="rId55" Type="http://schemas.openxmlformats.org/officeDocument/2006/relationships/image" Target="../media/image7421.png"/><Relationship Id="rId76" Type="http://schemas.openxmlformats.org/officeDocument/2006/relationships/customXml" Target="../ink/ink19045.xml"/><Relationship Id="rId97" Type="http://schemas.openxmlformats.org/officeDocument/2006/relationships/image" Target="../media/image7631.png"/><Relationship Id="rId104" Type="http://schemas.openxmlformats.org/officeDocument/2006/relationships/customXml" Target="../ink/ink19059.xml"/><Relationship Id="rId120" Type="http://schemas.openxmlformats.org/officeDocument/2006/relationships/customXml" Target="../ink/ink19067.xml"/><Relationship Id="rId125" Type="http://schemas.openxmlformats.org/officeDocument/2006/relationships/image" Target="../media/image8221.png"/><Relationship Id="rId141" Type="http://schemas.openxmlformats.org/officeDocument/2006/relationships/image" Target="../media/image8314.png"/><Relationship Id="rId146" Type="http://schemas.openxmlformats.org/officeDocument/2006/relationships/customXml" Target="../ink/ink19080.xml"/><Relationship Id="rId167" Type="http://schemas.openxmlformats.org/officeDocument/2006/relationships/image" Target="../media/image10262.png"/><Relationship Id="rId7" Type="http://schemas.openxmlformats.org/officeDocument/2006/relationships/image" Target="../media/image7181.png"/><Relationship Id="rId71" Type="http://schemas.openxmlformats.org/officeDocument/2006/relationships/image" Target="../media/image7501.png"/><Relationship Id="rId92" Type="http://schemas.openxmlformats.org/officeDocument/2006/relationships/customXml" Target="../ink/ink19053.xml"/><Relationship Id="rId162" Type="http://schemas.openxmlformats.org/officeDocument/2006/relationships/customXml" Target="../ink/ink19088.xml"/><Relationship Id="rId2" Type="http://schemas.openxmlformats.org/officeDocument/2006/relationships/image" Target="../media/image10352.png"/><Relationship Id="rId29" Type="http://schemas.openxmlformats.org/officeDocument/2006/relationships/image" Target="../media/image7291.png"/><Relationship Id="rId24" Type="http://schemas.openxmlformats.org/officeDocument/2006/relationships/customXml" Target="../ink/ink19019.xml"/><Relationship Id="rId40" Type="http://schemas.openxmlformats.org/officeDocument/2006/relationships/customXml" Target="../ink/ink19027.xml"/><Relationship Id="rId45" Type="http://schemas.openxmlformats.org/officeDocument/2006/relationships/image" Target="../media/image7371.png"/><Relationship Id="rId66" Type="http://schemas.openxmlformats.org/officeDocument/2006/relationships/customXml" Target="../ink/ink19040.xml"/><Relationship Id="rId87" Type="http://schemas.openxmlformats.org/officeDocument/2006/relationships/image" Target="../media/image7581.png"/><Relationship Id="rId110" Type="http://schemas.openxmlformats.org/officeDocument/2006/relationships/customXml" Target="../ink/ink19062.xml"/><Relationship Id="rId115" Type="http://schemas.openxmlformats.org/officeDocument/2006/relationships/image" Target="../media/image7721.png"/><Relationship Id="rId131" Type="http://schemas.openxmlformats.org/officeDocument/2006/relationships/image" Target="../media/image8251.png"/><Relationship Id="rId136" Type="http://schemas.openxmlformats.org/officeDocument/2006/relationships/customXml" Target="../ink/ink19075.xml"/><Relationship Id="rId157" Type="http://schemas.openxmlformats.org/officeDocument/2006/relationships/image" Target="../media/image10214.png"/><Relationship Id="rId178" Type="http://schemas.openxmlformats.org/officeDocument/2006/relationships/customXml" Target="../ink/ink19096.xml"/><Relationship Id="rId61" Type="http://schemas.openxmlformats.org/officeDocument/2006/relationships/image" Target="../media/image7451.png"/><Relationship Id="rId82" Type="http://schemas.openxmlformats.org/officeDocument/2006/relationships/customXml" Target="../ink/ink19048.xml"/><Relationship Id="rId152" Type="http://schemas.openxmlformats.org/officeDocument/2006/relationships/customXml" Target="../ink/ink19083.xml"/><Relationship Id="rId173" Type="http://schemas.openxmlformats.org/officeDocument/2006/relationships/image" Target="../media/image10292.png"/><Relationship Id="rId19" Type="http://schemas.openxmlformats.org/officeDocument/2006/relationships/image" Target="../media/image7241.png"/><Relationship Id="rId14" Type="http://schemas.openxmlformats.org/officeDocument/2006/relationships/customXml" Target="../ink/ink19014.xml"/><Relationship Id="rId30" Type="http://schemas.openxmlformats.org/officeDocument/2006/relationships/customXml" Target="../ink/ink19022.xml"/><Relationship Id="rId35" Type="http://schemas.openxmlformats.org/officeDocument/2006/relationships/image" Target="../media/image7321.png"/><Relationship Id="rId56" Type="http://schemas.openxmlformats.org/officeDocument/2006/relationships/customXml" Target="../ink/ink19035.xml"/><Relationship Id="rId77" Type="http://schemas.openxmlformats.org/officeDocument/2006/relationships/image" Target="../media/image7531.png"/><Relationship Id="rId100" Type="http://schemas.openxmlformats.org/officeDocument/2006/relationships/customXml" Target="../ink/ink19057.xml"/><Relationship Id="rId105" Type="http://schemas.openxmlformats.org/officeDocument/2006/relationships/image" Target="../media/image7671.png"/><Relationship Id="rId126" Type="http://schemas.openxmlformats.org/officeDocument/2006/relationships/customXml" Target="../ink/ink19070.xml"/><Relationship Id="rId147" Type="http://schemas.openxmlformats.org/officeDocument/2006/relationships/image" Target="../media/image8341.png"/><Relationship Id="rId168" Type="http://schemas.openxmlformats.org/officeDocument/2006/relationships/customXml" Target="../ink/ink19091.xml"/><Relationship Id="rId8" Type="http://schemas.openxmlformats.org/officeDocument/2006/relationships/customXml" Target="../ink/ink19011.xml"/><Relationship Id="rId51" Type="http://schemas.openxmlformats.org/officeDocument/2006/relationships/image" Target="../media/image7401.png"/><Relationship Id="rId72" Type="http://schemas.openxmlformats.org/officeDocument/2006/relationships/customXml" Target="../ink/ink19043.xml"/><Relationship Id="rId93" Type="http://schemas.openxmlformats.org/officeDocument/2006/relationships/image" Target="../media/image7614.png"/><Relationship Id="rId98" Type="http://schemas.openxmlformats.org/officeDocument/2006/relationships/customXml" Target="../ink/ink19056.xml"/><Relationship Id="rId121" Type="http://schemas.openxmlformats.org/officeDocument/2006/relationships/image" Target="../media/image8171.png"/><Relationship Id="rId142" Type="http://schemas.openxmlformats.org/officeDocument/2006/relationships/customXml" Target="../ink/ink19078.xml"/><Relationship Id="rId163" Type="http://schemas.openxmlformats.org/officeDocument/2006/relationships/image" Target="../media/image10241.png"/><Relationship Id="rId3" Type="http://schemas.openxmlformats.org/officeDocument/2006/relationships/image" Target="../media/image7151.png"/><Relationship Id="rId25" Type="http://schemas.openxmlformats.org/officeDocument/2006/relationships/image" Target="../media/image7271.png"/><Relationship Id="rId46" Type="http://schemas.openxmlformats.org/officeDocument/2006/relationships/customXml" Target="../ink/ink19030.xml"/><Relationship Id="rId67" Type="http://schemas.openxmlformats.org/officeDocument/2006/relationships/image" Target="../media/image7481.png"/><Relationship Id="rId116" Type="http://schemas.openxmlformats.org/officeDocument/2006/relationships/customXml" Target="../ink/ink19065.xml"/><Relationship Id="rId137" Type="http://schemas.openxmlformats.org/officeDocument/2006/relationships/image" Target="../media/image8281.png"/><Relationship Id="rId158" Type="http://schemas.openxmlformats.org/officeDocument/2006/relationships/customXml" Target="../ink/ink19086.xml"/><Relationship Id="rId20" Type="http://schemas.openxmlformats.org/officeDocument/2006/relationships/customXml" Target="../ink/ink19017.xml"/><Relationship Id="rId41" Type="http://schemas.openxmlformats.org/officeDocument/2006/relationships/image" Target="../media/image7351.png"/><Relationship Id="rId62" Type="http://schemas.openxmlformats.org/officeDocument/2006/relationships/customXml" Target="../ink/ink19038.xml"/><Relationship Id="rId83" Type="http://schemas.openxmlformats.org/officeDocument/2006/relationships/image" Target="../media/image7561.png"/><Relationship Id="rId88" Type="http://schemas.openxmlformats.org/officeDocument/2006/relationships/customXml" Target="../ink/ink19051.xml"/><Relationship Id="rId111" Type="http://schemas.openxmlformats.org/officeDocument/2006/relationships/image" Target="../media/image7701.png"/><Relationship Id="rId132" Type="http://schemas.openxmlformats.org/officeDocument/2006/relationships/customXml" Target="../ink/ink19073.xml"/><Relationship Id="rId153" Type="http://schemas.openxmlformats.org/officeDocument/2006/relationships/image" Target="../media/image8581.png"/><Relationship Id="rId174" Type="http://schemas.openxmlformats.org/officeDocument/2006/relationships/customXml" Target="../ink/ink19094.xml"/><Relationship Id="rId179" Type="http://schemas.openxmlformats.org/officeDocument/2006/relationships/image" Target="../media/image10332.png"/><Relationship Id="rId15" Type="http://schemas.openxmlformats.org/officeDocument/2006/relationships/image" Target="../media/image7221.png"/><Relationship Id="rId36" Type="http://schemas.openxmlformats.org/officeDocument/2006/relationships/customXml" Target="../ink/ink19025.xml"/><Relationship Id="rId57" Type="http://schemas.openxmlformats.org/officeDocument/2006/relationships/image" Target="../media/image7431.png"/><Relationship Id="rId106" Type="http://schemas.openxmlformats.org/officeDocument/2006/relationships/customXml" Target="../ink/ink19060.xml"/><Relationship Id="rId127" Type="http://schemas.openxmlformats.org/officeDocument/2006/relationships/image" Target="../media/image8231.png"/><Relationship Id="rId10" Type="http://schemas.openxmlformats.org/officeDocument/2006/relationships/customXml" Target="../ink/ink19012.xml"/><Relationship Id="rId31" Type="http://schemas.openxmlformats.org/officeDocument/2006/relationships/image" Target="../media/image7301.png"/><Relationship Id="rId52" Type="http://schemas.openxmlformats.org/officeDocument/2006/relationships/customXml" Target="../ink/ink19033.xml"/><Relationship Id="rId73" Type="http://schemas.openxmlformats.org/officeDocument/2006/relationships/image" Target="../media/image7514.png"/><Relationship Id="rId78" Type="http://schemas.openxmlformats.org/officeDocument/2006/relationships/customXml" Target="../ink/ink19046.xml"/><Relationship Id="rId94" Type="http://schemas.openxmlformats.org/officeDocument/2006/relationships/customXml" Target="../ink/ink19054.xml"/><Relationship Id="rId99" Type="http://schemas.openxmlformats.org/officeDocument/2006/relationships/image" Target="../media/image7641.png"/><Relationship Id="rId101" Type="http://schemas.openxmlformats.org/officeDocument/2006/relationships/image" Target="../media/image7651.png"/><Relationship Id="rId122" Type="http://schemas.openxmlformats.org/officeDocument/2006/relationships/customXml" Target="../ink/ink19068.xml"/><Relationship Id="rId143" Type="http://schemas.openxmlformats.org/officeDocument/2006/relationships/image" Target="../media/image8321.png"/><Relationship Id="rId148" Type="http://schemas.openxmlformats.org/officeDocument/2006/relationships/customXml" Target="../ink/ink19081.xml"/><Relationship Id="rId164" Type="http://schemas.openxmlformats.org/officeDocument/2006/relationships/customXml" Target="../ink/ink19089.xml"/><Relationship Id="rId169" Type="http://schemas.openxmlformats.org/officeDocument/2006/relationships/image" Target="../media/image10272.png"/><Relationship Id="rId4" Type="http://schemas.openxmlformats.org/officeDocument/2006/relationships/image" Target="../media/image7161.png"/><Relationship Id="rId9" Type="http://schemas.openxmlformats.org/officeDocument/2006/relationships/image" Target="../media/image7191.png"/><Relationship Id="rId180" Type="http://schemas.openxmlformats.org/officeDocument/2006/relationships/customXml" Target="../ink/ink19097.xml"/><Relationship Id="rId26" Type="http://schemas.openxmlformats.org/officeDocument/2006/relationships/customXml" Target="../ink/ink19020.xml"/><Relationship Id="rId47" Type="http://schemas.openxmlformats.org/officeDocument/2006/relationships/image" Target="../media/image7381.png"/><Relationship Id="rId68" Type="http://schemas.openxmlformats.org/officeDocument/2006/relationships/customXml" Target="../ink/ink19041.xml"/><Relationship Id="rId89" Type="http://schemas.openxmlformats.org/officeDocument/2006/relationships/image" Target="../media/image7591.png"/><Relationship Id="rId112" Type="http://schemas.openxmlformats.org/officeDocument/2006/relationships/customXml" Target="../ink/ink19063.xml"/><Relationship Id="rId133" Type="http://schemas.openxmlformats.org/officeDocument/2006/relationships/image" Target="../media/image8261.png"/><Relationship Id="rId154" Type="http://schemas.openxmlformats.org/officeDocument/2006/relationships/customXml" Target="../ink/ink19084.xml"/><Relationship Id="rId175" Type="http://schemas.openxmlformats.org/officeDocument/2006/relationships/image" Target="../media/image10315.png"/><Relationship Id="rId16" Type="http://schemas.openxmlformats.org/officeDocument/2006/relationships/customXml" Target="../ink/ink19015.xml"/><Relationship Id="rId37" Type="http://schemas.openxmlformats.org/officeDocument/2006/relationships/image" Target="../media/image7331.png"/><Relationship Id="rId58" Type="http://schemas.openxmlformats.org/officeDocument/2006/relationships/customXml" Target="../ink/ink19036.xml"/><Relationship Id="rId79" Type="http://schemas.openxmlformats.org/officeDocument/2006/relationships/image" Target="../media/image7541.png"/><Relationship Id="rId102" Type="http://schemas.openxmlformats.org/officeDocument/2006/relationships/customXml" Target="../ink/ink19058.xml"/><Relationship Id="rId123" Type="http://schemas.openxmlformats.org/officeDocument/2006/relationships/image" Target="../media/image8214.png"/><Relationship Id="rId144" Type="http://schemas.openxmlformats.org/officeDocument/2006/relationships/customXml" Target="../ink/ink19079.xml"/><Relationship Id="rId90" Type="http://schemas.openxmlformats.org/officeDocument/2006/relationships/customXml" Target="../ink/ink19052.xml"/><Relationship Id="rId165" Type="http://schemas.openxmlformats.org/officeDocument/2006/relationships/image" Target="../media/image10251.png"/><Relationship Id="rId27" Type="http://schemas.openxmlformats.org/officeDocument/2006/relationships/image" Target="../media/image7281.png"/><Relationship Id="rId48" Type="http://schemas.openxmlformats.org/officeDocument/2006/relationships/customXml" Target="../ink/ink19031.xml"/><Relationship Id="rId69" Type="http://schemas.openxmlformats.org/officeDocument/2006/relationships/image" Target="../media/image7491.png"/><Relationship Id="rId113" Type="http://schemas.openxmlformats.org/officeDocument/2006/relationships/image" Target="../media/image7714.png"/><Relationship Id="rId134" Type="http://schemas.openxmlformats.org/officeDocument/2006/relationships/customXml" Target="../ink/ink19074.xml"/><Relationship Id="rId80" Type="http://schemas.openxmlformats.org/officeDocument/2006/relationships/customXml" Target="../ink/ink19047.xml"/><Relationship Id="rId155" Type="http://schemas.openxmlformats.org/officeDocument/2006/relationships/image" Target="../media/image8591.png"/><Relationship Id="rId176" Type="http://schemas.openxmlformats.org/officeDocument/2006/relationships/customXml" Target="../ink/ink19095.xml"/><Relationship Id="rId17" Type="http://schemas.openxmlformats.org/officeDocument/2006/relationships/image" Target="../media/image7231.png"/><Relationship Id="rId38" Type="http://schemas.openxmlformats.org/officeDocument/2006/relationships/customXml" Target="../ink/ink19026.xml"/><Relationship Id="rId59" Type="http://schemas.openxmlformats.org/officeDocument/2006/relationships/image" Target="../media/image7441.png"/><Relationship Id="rId103" Type="http://schemas.openxmlformats.org/officeDocument/2006/relationships/image" Target="../media/image7661.png"/><Relationship Id="rId124" Type="http://schemas.openxmlformats.org/officeDocument/2006/relationships/customXml" Target="../ink/ink19069.xml"/><Relationship Id="rId70" Type="http://schemas.openxmlformats.org/officeDocument/2006/relationships/customXml" Target="../ink/ink19042.xml"/><Relationship Id="rId91" Type="http://schemas.openxmlformats.org/officeDocument/2006/relationships/image" Target="../media/image7601.png"/><Relationship Id="rId145" Type="http://schemas.openxmlformats.org/officeDocument/2006/relationships/image" Target="../media/image8331.png"/><Relationship Id="rId166" Type="http://schemas.openxmlformats.org/officeDocument/2006/relationships/customXml" Target="../ink/ink19090.xml"/><Relationship Id="rId1" Type="http://schemas.openxmlformats.org/officeDocument/2006/relationships/slideLayout" Target="../slideLayouts/slideLayout12.xml"/><Relationship Id="rId28" Type="http://schemas.openxmlformats.org/officeDocument/2006/relationships/customXml" Target="../ink/ink19021.xml"/><Relationship Id="rId49" Type="http://schemas.openxmlformats.org/officeDocument/2006/relationships/image" Target="../media/image7391.png"/><Relationship Id="rId114" Type="http://schemas.openxmlformats.org/officeDocument/2006/relationships/customXml" Target="../ink/ink19064.xml"/></Relationships>
</file>

<file path=ppt/slides/_rels/slide443.xml.rels><?xml version="1.0" encoding="UTF-8" standalone="yes"?>
<Relationships xmlns="http://schemas.openxmlformats.org/package/2006/relationships"><Relationship Id="rId3" Type="http://schemas.openxmlformats.org/officeDocument/2006/relationships/image" Target="../media/image10372.png"/><Relationship Id="rId7" Type="http://schemas.openxmlformats.org/officeDocument/2006/relationships/image" Target="../media/image10421.png"/><Relationship Id="rId2" Type="http://schemas.openxmlformats.org/officeDocument/2006/relationships/image" Target="../media/image10362.png"/><Relationship Id="rId1" Type="http://schemas.openxmlformats.org/officeDocument/2006/relationships/slideLayout" Target="../slideLayouts/slideLayout12.xml"/><Relationship Id="rId6" Type="http://schemas.openxmlformats.org/officeDocument/2006/relationships/image" Target="../media/image10415.png"/><Relationship Id="rId5" Type="http://schemas.openxmlformats.org/officeDocument/2006/relationships/image" Target="../media/image10392.png"/><Relationship Id="rId4" Type="http://schemas.openxmlformats.org/officeDocument/2006/relationships/image" Target="../media/image10382.png"/></Relationships>
</file>

<file path=ppt/slides/_rels/slide444.xml.rels><?xml version="1.0" encoding="UTF-8" standalone="yes"?>
<Relationships xmlns="http://schemas.openxmlformats.org/package/2006/relationships"><Relationship Id="rId117" Type="http://schemas.openxmlformats.org/officeDocument/2006/relationships/image" Target="../media/image7701.png"/><Relationship Id="rId21" Type="http://schemas.openxmlformats.org/officeDocument/2006/relationships/image" Target="../media/image7221.png"/><Relationship Id="rId42" Type="http://schemas.openxmlformats.org/officeDocument/2006/relationships/customXml" Target="../ink/ink19113.xml"/><Relationship Id="rId63" Type="http://schemas.openxmlformats.org/officeDocument/2006/relationships/image" Target="../media/image7431.png"/><Relationship Id="rId84" Type="http://schemas.openxmlformats.org/officeDocument/2006/relationships/customXml" Target="../ink/ink19134.xml"/><Relationship Id="rId138" Type="http://schemas.openxmlformats.org/officeDocument/2006/relationships/customXml" Target="../ink/ink19161.xml"/><Relationship Id="rId159" Type="http://schemas.openxmlformats.org/officeDocument/2006/relationships/image" Target="../media/image8581.png"/><Relationship Id="rId170" Type="http://schemas.openxmlformats.org/officeDocument/2006/relationships/customXml" Target="../ink/ink19177.xml"/><Relationship Id="rId107" Type="http://schemas.openxmlformats.org/officeDocument/2006/relationships/image" Target="../media/image7651.png"/><Relationship Id="rId11" Type="http://schemas.openxmlformats.org/officeDocument/2006/relationships/image" Target="../media/image1053.png"/><Relationship Id="rId32" Type="http://schemas.openxmlformats.org/officeDocument/2006/relationships/customXml" Target="../ink/ink19108.xml"/><Relationship Id="rId53" Type="http://schemas.openxmlformats.org/officeDocument/2006/relationships/image" Target="../media/image7381.png"/><Relationship Id="rId74" Type="http://schemas.openxmlformats.org/officeDocument/2006/relationships/customXml" Target="../ink/ink19129.xml"/><Relationship Id="rId128" Type="http://schemas.openxmlformats.org/officeDocument/2006/relationships/customXml" Target="../ink/ink19156.xml"/><Relationship Id="rId149" Type="http://schemas.openxmlformats.org/officeDocument/2006/relationships/image" Target="../media/image8321.png"/><Relationship Id="rId5" Type="http://schemas.openxmlformats.org/officeDocument/2006/relationships/image" Target="../media/image10451.png"/><Relationship Id="rId95" Type="http://schemas.openxmlformats.org/officeDocument/2006/relationships/image" Target="../media/image7591.png"/><Relationship Id="rId160" Type="http://schemas.openxmlformats.org/officeDocument/2006/relationships/customXml" Target="../ink/ink19172.xml"/><Relationship Id="rId181" Type="http://schemas.openxmlformats.org/officeDocument/2006/relationships/image" Target="../media/image10315.png"/><Relationship Id="rId22" Type="http://schemas.openxmlformats.org/officeDocument/2006/relationships/customXml" Target="../ink/ink19103.xml"/><Relationship Id="rId43" Type="http://schemas.openxmlformats.org/officeDocument/2006/relationships/image" Target="../media/image7331.png"/><Relationship Id="rId64" Type="http://schemas.openxmlformats.org/officeDocument/2006/relationships/customXml" Target="../ink/ink19124.xml"/><Relationship Id="rId118" Type="http://schemas.openxmlformats.org/officeDocument/2006/relationships/customXml" Target="../ink/ink19151.xml"/><Relationship Id="rId139" Type="http://schemas.openxmlformats.org/officeDocument/2006/relationships/image" Target="../media/image8261.png"/><Relationship Id="rId85" Type="http://schemas.openxmlformats.org/officeDocument/2006/relationships/image" Target="../media/image7541.png"/><Relationship Id="rId150" Type="http://schemas.openxmlformats.org/officeDocument/2006/relationships/customXml" Target="../ink/ink19167.xml"/><Relationship Id="rId171" Type="http://schemas.openxmlformats.org/officeDocument/2006/relationships/image" Target="../media/image10251.png"/><Relationship Id="rId12" Type="http://schemas.openxmlformats.org/officeDocument/2006/relationships/customXml" Target="../ink/ink19098.xml"/><Relationship Id="rId33" Type="http://schemas.openxmlformats.org/officeDocument/2006/relationships/image" Target="../media/image7281.png"/><Relationship Id="rId108" Type="http://schemas.openxmlformats.org/officeDocument/2006/relationships/customXml" Target="../ink/ink19146.xml"/><Relationship Id="rId129" Type="http://schemas.openxmlformats.org/officeDocument/2006/relationships/image" Target="../media/image8214.png"/><Relationship Id="rId54" Type="http://schemas.openxmlformats.org/officeDocument/2006/relationships/customXml" Target="../ink/ink19119.xml"/><Relationship Id="rId75" Type="http://schemas.openxmlformats.org/officeDocument/2006/relationships/image" Target="../media/image7491.png"/><Relationship Id="rId96" Type="http://schemas.openxmlformats.org/officeDocument/2006/relationships/customXml" Target="../ink/ink19140.xml"/><Relationship Id="rId140" Type="http://schemas.openxmlformats.org/officeDocument/2006/relationships/customXml" Target="../ink/ink19162.xml"/><Relationship Id="rId161" Type="http://schemas.openxmlformats.org/officeDocument/2006/relationships/image" Target="../media/image8591.png"/><Relationship Id="rId182" Type="http://schemas.openxmlformats.org/officeDocument/2006/relationships/customXml" Target="../ink/ink19183.xml"/><Relationship Id="rId6" Type="http://schemas.openxmlformats.org/officeDocument/2006/relationships/image" Target="../media/image10461.png"/><Relationship Id="rId23" Type="http://schemas.openxmlformats.org/officeDocument/2006/relationships/image" Target="../media/image7231.png"/><Relationship Id="rId119" Type="http://schemas.openxmlformats.org/officeDocument/2006/relationships/image" Target="../media/image7714.png"/><Relationship Id="rId44" Type="http://schemas.openxmlformats.org/officeDocument/2006/relationships/customXml" Target="../ink/ink19114.xml"/><Relationship Id="rId65" Type="http://schemas.openxmlformats.org/officeDocument/2006/relationships/image" Target="../media/image7441.png"/><Relationship Id="rId86" Type="http://schemas.openxmlformats.org/officeDocument/2006/relationships/customXml" Target="../ink/ink19135.xml"/><Relationship Id="rId130" Type="http://schemas.openxmlformats.org/officeDocument/2006/relationships/customXml" Target="../ink/ink19157.xml"/><Relationship Id="rId151" Type="http://schemas.openxmlformats.org/officeDocument/2006/relationships/image" Target="../media/image8331.png"/><Relationship Id="rId172" Type="http://schemas.openxmlformats.org/officeDocument/2006/relationships/customXml" Target="../ink/ink19178.xml"/><Relationship Id="rId13" Type="http://schemas.openxmlformats.org/officeDocument/2006/relationships/image" Target="../media/image7181.png"/><Relationship Id="rId18" Type="http://schemas.openxmlformats.org/officeDocument/2006/relationships/customXml" Target="../ink/ink19101.xml"/><Relationship Id="rId39" Type="http://schemas.openxmlformats.org/officeDocument/2006/relationships/image" Target="../media/image7314.png"/><Relationship Id="rId109" Type="http://schemas.openxmlformats.org/officeDocument/2006/relationships/image" Target="../media/image7661.png"/><Relationship Id="rId34" Type="http://schemas.openxmlformats.org/officeDocument/2006/relationships/customXml" Target="../ink/ink19109.xml"/><Relationship Id="rId50" Type="http://schemas.openxmlformats.org/officeDocument/2006/relationships/customXml" Target="../ink/ink19117.xml"/><Relationship Id="rId55" Type="http://schemas.openxmlformats.org/officeDocument/2006/relationships/image" Target="../media/image7391.png"/><Relationship Id="rId76" Type="http://schemas.openxmlformats.org/officeDocument/2006/relationships/customXml" Target="../ink/ink19130.xml"/><Relationship Id="rId97" Type="http://schemas.openxmlformats.org/officeDocument/2006/relationships/image" Target="../media/image7601.png"/><Relationship Id="rId104" Type="http://schemas.openxmlformats.org/officeDocument/2006/relationships/customXml" Target="../ink/ink19144.xml"/><Relationship Id="rId120" Type="http://schemas.openxmlformats.org/officeDocument/2006/relationships/customXml" Target="../ink/ink19152.xml"/><Relationship Id="rId125" Type="http://schemas.openxmlformats.org/officeDocument/2006/relationships/image" Target="../media/image7921.png"/><Relationship Id="rId141" Type="http://schemas.openxmlformats.org/officeDocument/2006/relationships/image" Target="../media/image8271.png"/><Relationship Id="rId146" Type="http://schemas.openxmlformats.org/officeDocument/2006/relationships/customXml" Target="../ink/ink19165.xml"/><Relationship Id="rId167" Type="http://schemas.openxmlformats.org/officeDocument/2006/relationships/image" Target="../media/image10231.png"/><Relationship Id="rId7" Type="http://schemas.openxmlformats.org/officeDocument/2006/relationships/image" Target="../media/image10415.png"/><Relationship Id="rId71" Type="http://schemas.openxmlformats.org/officeDocument/2006/relationships/image" Target="../media/image7471.png"/><Relationship Id="rId92" Type="http://schemas.openxmlformats.org/officeDocument/2006/relationships/customXml" Target="../ink/ink19138.xml"/><Relationship Id="rId162" Type="http://schemas.openxmlformats.org/officeDocument/2006/relationships/customXml" Target="../ink/ink19173.xml"/><Relationship Id="rId183" Type="http://schemas.openxmlformats.org/officeDocument/2006/relationships/image" Target="../media/image10322.png"/><Relationship Id="rId2" Type="http://schemas.openxmlformats.org/officeDocument/2006/relationships/image" Target="../media/image10431.png"/><Relationship Id="rId29" Type="http://schemas.openxmlformats.org/officeDocument/2006/relationships/image" Target="../media/image7261.png"/><Relationship Id="rId24" Type="http://schemas.openxmlformats.org/officeDocument/2006/relationships/customXml" Target="../ink/ink19104.xml"/><Relationship Id="rId40" Type="http://schemas.openxmlformats.org/officeDocument/2006/relationships/customXml" Target="../ink/ink19112.xml"/><Relationship Id="rId45" Type="http://schemas.openxmlformats.org/officeDocument/2006/relationships/image" Target="../media/image7341.png"/><Relationship Id="rId66" Type="http://schemas.openxmlformats.org/officeDocument/2006/relationships/customXml" Target="../ink/ink19125.xml"/><Relationship Id="rId87" Type="http://schemas.openxmlformats.org/officeDocument/2006/relationships/image" Target="../media/image7551.png"/><Relationship Id="rId110" Type="http://schemas.openxmlformats.org/officeDocument/2006/relationships/customXml" Target="../ink/ink19147.xml"/><Relationship Id="rId115" Type="http://schemas.openxmlformats.org/officeDocument/2006/relationships/image" Target="../media/image7691.png"/><Relationship Id="rId131" Type="http://schemas.openxmlformats.org/officeDocument/2006/relationships/image" Target="../media/image8221.png"/><Relationship Id="rId136" Type="http://schemas.openxmlformats.org/officeDocument/2006/relationships/customXml" Target="../ink/ink19160.xml"/><Relationship Id="rId157" Type="http://schemas.openxmlformats.org/officeDocument/2006/relationships/image" Target="../media/image8571.png"/><Relationship Id="rId178" Type="http://schemas.openxmlformats.org/officeDocument/2006/relationships/customXml" Target="../ink/ink19181.xml"/><Relationship Id="rId61" Type="http://schemas.openxmlformats.org/officeDocument/2006/relationships/image" Target="../media/image7421.png"/><Relationship Id="rId82" Type="http://schemas.openxmlformats.org/officeDocument/2006/relationships/customXml" Target="../ink/ink19133.xml"/><Relationship Id="rId152" Type="http://schemas.openxmlformats.org/officeDocument/2006/relationships/customXml" Target="../ink/ink19168.xml"/><Relationship Id="rId173" Type="http://schemas.openxmlformats.org/officeDocument/2006/relationships/image" Target="../media/image10262.png"/><Relationship Id="rId19" Type="http://schemas.openxmlformats.org/officeDocument/2006/relationships/image" Target="../media/image7214.png"/><Relationship Id="rId14" Type="http://schemas.openxmlformats.org/officeDocument/2006/relationships/customXml" Target="../ink/ink19099.xml"/><Relationship Id="rId30" Type="http://schemas.openxmlformats.org/officeDocument/2006/relationships/customXml" Target="../ink/ink19107.xml"/><Relationship Id="rId35" Type="http://schemas.openxmlformats.org/officeDocument/2006/relationships/image" Target="../media/image7291.png"/><Relationship Id="rId56" Type="http://schemas.openxmlformats.org/officeDocument/2006/relationships/customXml" Target="../ink/ink19120.xml"/><Relationship Id="rId77" Type="http://schemas.openxmlformats.org/officeDocument/2006/relationships/image" Target="../media/image7501.png"/><Relationship Id="rId100" Type="http://schemas.openxmlformats.org/officeDocument/2006/relationships/customXml" Target="../ink/ink19142.xml"/><Relationship Id="rId105" Type="http://schemas.openxmlformats.org/officeDocument/2006/relationships/image" Target="../media/image7641.png"/><Relationship Id="rId126" Type="http://schemas.openxmlformats.org/officeDocument/2006/relationships/customXml" Target="../ink/ink19155.xml"/><Relationship Id="rId147" Type="http://schemas.openxmlformats.org/officeDocument/2006/relationships/image" Target="../media/image8314.png"/><Relationship Id="rId168" Type="http://schemas.openxmlformats.org/officeDocument/2006/relationships/customXml" Target="../ink/ink19176.xml"/><Relationship Id="rId8" Type="http://schemas.openxmlformats.org/officeDocument/2006/relationships/image" Target="../media/image10471.png"/><Relationship Id="rId51" Type="http://schemas.openxmlformats.org/officeDocument/2006/relationships/image" Target="../media/image7371.png"/><Relationship Id="rId72" Type="http://schemas.openxmlformats.org/officeDocument/2006/relationships/customXml" Target="../ink/ink19128.xml"/><Relationship Id="rId93" Type="http://schemas.openxmlformats.org/officeDocument/2006/relationships/image" Target="../media/image7581.png"/><Relationship Id="rId98" Type="http://schemas.openxmlformats.org/officeDocument/2006/relationships/customXml" Target="../ink/ink19141.xml"/><Relationship Id="rId121" Type="http://schemas.openxmlformats.org/officeDocument/2006/relationships/image" Target="../media/image7721.png"/><Relationship Id="rId142" Type="http://schemas.openxmlformats.org/officeDocument/2006/relationships/customXml" Target="../ink/ink19163.xml"/><Relationship Id="rId163" Type="http://schemas.openxmlformats.org/officeDocument/2006/relationships/image" Target="../media/image10214.png"/><Relationship Id="rId184" Type="http://schemas.openxmlformats.org/officeDocument/2006/relationships/customXml" Target="../ink/ink19184.xml"/><Relationship Id="rId3" Type="http://schemas.openxmlformats.org/officeDocument/2006/relationships/image" Target="../media/image10441.png"/><Relationship Id="rId25" Type="http://schemas.openxmlformats.org/officeDocument/2006/relationships/image" Target="../media/image7241.png"/><Relationship Id="rId46" Type="http://schemas.openxmlformats.org/officeDocument/2006/relationships/customXml" Target="../ink/ink19115.xml"/><Relationship Id="rId67" Type="http://schemas.openxmlformats.org/officeDocument/2006/relationships/image" Target="../media/image7451.png"/><Relationship Id="rId116" Type="http://schemas.openxmlformats.org/officeDocument/2006/relationships/customXml" Target="../ink/ink19150.xml"/><Relationship Id="rId137" Type="http://schemas.openxmlformats.org/officeDocument/2006/relationships/image" Target="../media/image8251.png"/><Relationship Id="rId158" Type="http://schemas.openxmlformats.org/officeDocument/2006/relationships/customXml" Target="../ink/ink19171.xml"/><Relationship Id="rId20" Type="http://schemas.openxmlformats.org/officeDocument/2006/relationships/customXml" Target="../ink/ink19102.xml"/><Relationship Id="rId41" Type="http://schemas.openxmlformats.org/officeDocument/2006/relationships/image" Target="../media/image7321.png"/><Relationship Id="rId62" Type="http://schemas.openxmlformats.org/officeDocument/2006/relationships/customXml" Target="../ink/ink19123.xml"/><Relationship Id="rId83" Type="http://schemas.openxmlformats.org/officeDocument/2006/relationships/image" Target="../media/image7531.png"/><Relationship Id="rId88" Type="http://schemas.openxmlformats.org/officeDocument/2006/relationships/customXml" Target="../ink/ink19136.xml"/><Relationship Id="rId111" Type="http://schemas.openxmlformats.org/officeDocument/2006/relationships/image" Target="../media/image7671.png"/><Relationship Id="rId132" Type="http://schemas.openxmlformats.org/officeDocument/2006/relationships/customXml" Target="../ink/ink19158.xml"/><Relationship Id="rId153" Type="http://schemas.openxmlformats.org/officeDocument/2006/relationships/image" Target="../media/image8341.png"/><Relationship Id="rId174" Type="http://schemas.openxmlformats.org/officeDocument/2006/relationships/customXml" Target="../ink/ink19179.xml"/><Relationship Id="rId179" Type="http://schemas.openxmlformats.org/officeDocument/2006/relationships/image" Target="../media/image10292.png"/><Relationship Id="rId15" Type="http://schemas.openxmlformats.org/officeDocument/2006/relationships/image" Target="../media/image7191.png"/><Relationship Id="rId36" Type="http://schemas.openxmlformats.org/officeDocument/2006/relationships/customXml" Target="../ink/ink19110.xml"/><Relationship Id="rId57" Type="http://schemas.openxmlformats.org/officeDocument/2006/relationships/image" Target="../media/image7401.png"/><Relationship Id="rId106" Type="http://schemas.openxmlformats.org/officeDocument/2006/relationships/customXml" Target="../ink/ink19145.xml"/><Relationship Id="rId127" Type="http://schemas.openxmlformats.org/officeDocument/2006/relationships/image" Target="../media/image8171.png"/><Relationship Id="rId10" Type="http://schemas.openxmlformats.org/officeDocument/2006/relationships/image" Target="../media/image1052.png"/><Relationship Id="rId31" Type="http://schemas.openxmlformats.org/officeDocument/2006/relationships/image" Target="../media/image7271.png"/><Relationship Id="rId52" Type="http://schemas.openxmlformats.org/officeDocument/2006/relationships/customXml" Target="../ink/ink19118.xml"/><Relationship Id="rId73" Type="http://schemas.openxmlformats.org/officeDocument/2006/relationships/image" Target="../media/image7481.png"/><Relationship Id="rId78" Type="http://schemas.openxmlformats.org/officeDocument/2006/relationships/customXml" Target="../ink/ink19131.xml"/><Relationship Id="rId94" Type="http://schemas.openxmlformats.org/officeDocument/2006/relationships/customXml" Target="../ink/ink19139.xml"/><Relationship Id="rId99" Type="http://schemas.openxmlformats.org/officeDocument/2006/relationships/image" Target="../media/image7614.png"/><Relationship Id="rId101" Type="http://schemas.openxmlformats.org/officeDocument/2006/relationships/image" Target="../media/image7621.png"/><Relationship Id="rId122" Type="http://schemas.openxmlformats.org/officeDocument/2006/relationships/customXml" Target="../ink/ink19153.xml"/><Relationship Id="rId143" Type="http://schemas.openxmlformats.org/officeDocument/2006/relationships/image" Target="../media/image8281.png"/><Relationship Id="rId148" Type="http://schemas.openxmlformats.org/officeDocument/2006/relationships/customXml" Target="../ink/ink19166.xml"/><Relationship Id="rId164" Type="http://schemas.openxmlformats.org/officeDocument/2006/relationships/customXml" Target="../ink/ink19174.xml"/><Relationship Id="rId169" Type="http://schemas.openxmlformats.org/officeDocument/2006/relationships/image" Target="../media/image10241.png"/><Relationship Id="rId185" Type="http://schemas.openxmlformats.org/officeDocument/2006/relationships/image" Target="../media/image10332.png"/><Relationship Id="rId4" Type="http://schemas.openxmlformats.org/officeDocument/2006/relationships/image" Target="../media/image10372.png"/><Relationship Id="rId9" Type="http://schemas.openxmlformats.org/officeDocument/2006/relationships/image" Target="../media/image10491.png"/><Relationship Id="rId180" Type="http://schemas.openxmlformats.org/officeDocument/2006/relationships/customXml" Target="../ink/ink19182.xml"/><Relationship Id="rId26" Type="http://schemas.openxmlformats.org/officeDocument/2006/relationships/customXml" Target="../ink/ink19105.xml"/><Relationship Id="rId47" Type="http://schemas.openxmlformats.org/officeDocument/2006/relationships/image" Target="../media/image7351.png"/><Relationship Id="rId68" Type="http://schemas.openxmlformats.org/officeDocument/2006/relationships/customXml" Target="../ink/ink19126.xml"/><Relationship Id="rId89" Type="http://schemas.openxmlformats.org/officeDocument/2006/relationships/image" Target="../media/image7561.png"/><Relationship Id="rId112" Type="http://schemas.openxmlformats.org/officeDocument/2006/relationships/customXml" Target="../ink/ink19148.xml"/><Relationship Id="rId133" Type="http://schemas.openxmlformats.org/officeDocument/2006/relationships/image" Target="../media/image8231.png"/><Relationship Id="rId154" Type="http://schemas.openxmlformats.org/officeDocument/2006/relationships/customXml" Target="../ink/ink19169.xml"/><Relationship Id="rId175" Type="http://schemas.openxmlformats.org/officeDocument/2006/relationships/image" Target="../media/image10272.png"/><Relationship Id="rId16" Type="http://schemas.openxmlformats.org/officeDocument/2006/relationships/customXml" Target="../ink/ink19100.xml"/><Relationship Id="rId37" Type="http://schemas.openxmlformats.org/officeDocument/2006/relationships/image" Target="../media/image7301.png"/><Relationship Id="rId58" Type="http://schemas.openxmlformats.org/officeDocument/2006/relationships/customXml" Target="../ink/ink19121.xml"/><Relationship Id="rId79" Type="http://schemas.openxmlformats.org/officeDocument/2006/relationships/image" Target="../media/image7514.png"/><Relationship Id="rId102" Type="http://schemas.openxmlformats.org/officeDocument/2006/relationships/customXml" Target="../ink/ink19143.xml"/><Relationship Id="rId123" Type="http://schemas.openxmlformats.org/officeDocument/2006/relationships/image" Target="../media/image7731.png"/><Relationship Id="rId144" Type="http://schemas.openxmlformats.org/officeDocument/2006/relationships/customXml" Target="../ink/ink19164.xml"/><Relationship Id="rId90" Type="http://schemas.openxmlformats.org/officeDocument/2006/relationships/customXml" Target="../ink/ink19137.xml"/><Relationship Id="rId165" Type="http://schemas.openxmlformats.org/officeDocument/2006/relationships/image" Target="../media/image10221.png"/><Relationship Id="rId186" Type="http://schemas.openxmlformats.org/officeDocument/2006/relationships/customXml" Target="../ink/ink19185.xml"/><Relationship Id="rId27" Type="http://schemas.openxmlformats.org/officeDocument/2006/relationships/image" Target="../media/image7251.png"/><Relationship Id="rId48" Type="http://schemas.openxmlformats.org/officeDocument/2006/relationships/customXml" Target="../ink/ink19116.xml"/><Relationship Id="rId69" Type="http://schemas.openxmlformats.org/officeDocument/2006/relationships/image" Target="../media/image7461.png"/><Relationship Id="rId113" Type="http://schemas.openxmlformats.org/officeDocument/2006/relationships/image" Target="../media/image7681.png"/><Relationship Id="rId134" Type="http://schemas.openxmlformats.org/officeDocument/2006/relationships/customXml" Target="../ink/ink19159.xml"/><Relationship Id="rId80" Type="http://schemas.openxmlformats.org/officeDocument/2006/relationships/customXml" Target="../ink/ink19132.xml"/><Relationship Id="rId155" Type="http://schemas.openxmlformats.org/officeDocument/2006/relationships/image" Target="../media/image8351.png"/><Relationship Id="rId176" Type="http://schemas.openxmlformats.org/officeDocument/2006/relationships/customXml" Target="../ink/ink19180.xml"/><Relationship Id="rId17" Type="http://schemas.openxmlformats.org/officeDocument/2006/relationships/image" Target="../media/image7201.png"/><Relationship Id="rId38" Type="http://schemas.openxmlformats.org/officeDocument/2006/relationships/customXml" Target="../ink/ink19111.xml"/><Relationship Id="rId59" Type="http://schemas.openxmlformats.org/officeDocument/2006/relationships/image" Target="../media/image7414.png"/><Relationship Id="rId103" Type="http://schemas.openxmlformats.org/officeDocument/2006/relationships/image" Target="../media/image7631.png"/><Relationship Id="rId124" Type="http://schemas.openxmlformats.org/officeDocument/2006/relationships/customXml" Target="../ink/ink19154.xml"/><Relationship Id="rId70" Type="http://schemas.openxmlformats.org/officeDocument/2006/relationships/customXml" Target="../ink/ink19127.xml"/><Relationship Id="rId91" Type="http://schemas.openxmlformats.org/officeDocument/2006/relationships/image" Target="../media/image7571.png"/><Relationship Id="rId145" Type="http://schemas.openxmlformats.org/officeDocument/2006/relationships/image" Target="../media/image8291.png"/><Relationship Id="rId166" Type="http://schemas.openxmlformats.org/officeDocument/2006/relationships/customXml" Target="../ink/ink19175.xml"/><Relationship Id="rId187" Type="http://schemas.openxmlformats.org/officeDocument/2006/relationships/image" Target="../media/image10342.png"/><Relationship Id="rId1" Type="http://schemas.openxmlformats.org/officeDocument/2006/relationships/slideLayout" Target="../slideLayouts/slideLayout12.xml"/><Relationship Id="rId28" Type="http://schemas.openxmlformats.org/officeDocument/2006/relationships/customXml" Target="../ink/ink19106.xml"/><Relationship Id="rId49" Type="http://schemas.openxmlformats.org/officeDocument/2006/relationships/image" Target="../media/image7361.png"/><Relationship Id="rId114" Type="http://schemas.openxmlformats.org/officeDocument/2006/relationships/customXml" Target="../ink/ink19149.xml"/><Relationship Id="rId60" Type="http://schemas.openxmlformats.org/officeDocument/2006/relationships/customXml" Target="../ink/ink19122.xml"/><Relationship Id="rId81" Type="http://schemas.openxmlformats.org/officeDocument/2006/relationships/image" Target="../media/image7521.png"/><Relationship Id="rId135" Type="http://schemas.openxmlformats.org/officeDocument/2006/relationships/image" Target="../media/image8241.png"/><Relationship Id="rId156" Type="http://schemas.openxmlformats.org/officeDocument/2006/relationships/customXml" Target="../ink/ink19170.xml"/><Relationship Id="rId177" Type="http://schemas.openxmlformats.org/officeDocument/2006/relationships/image" Target="../media/image10282.png"/></Relationships>
</file>

<file path=ppt/slides/_rels/slide445.xml.rels><?xml version="1.0" encoding="UTF-8" standalone="yes"?>
<Relationships xmlns="http://schemas.openxmlformats.org/package/2006/relationships"><Relationship Id="rId117" Type="http://schemas.openxmlformats.org/officeDocument/2006/relationships/image" Target="../media/image1287.png"/><Relationship Id="rId21" Type="http://schemas.openxmlformats.org/officeDocument/2006/relationships/image" Target="../media/image1067.png"/><Relationship Id="rId42" Type="http://schemas.openxmlformats.org/officeDocument/2006/relationships/customXml" Target="../ink/ink19203.xml"/><Relationship Id="rId47" Type="http://schemas.openxmlformats.org/officeDocument/2006/relationships/image" Target="../media/image1212.png"/><Relationship Id="rId63" Type="http://schemas.openxmlformats.org/officeDocument/2006/relationships/image" Target="../media/image1222.png"/><Relationship Id="rId68" Type="http://schemas.openxmlformats.org/officeDocument/2006/relationships/customXml" Target="../ink/ink19216.xml"/><Relationship Id="rId84" Type="http://schemas.openxmlformats.org/officeDocument/2006/relationships/customXml" Target="../ink/ink19224.xml"/><Relationship Id="rId89" Type="http://schemas.openxmlformats.org/officeDocument/2006/relationships/image" Target="../media/image1269.png"/><Relationship Id="rId112" Type="http://schemas.openxmlformats.org/officeDocument/2006/relationships/customXml" Target="../ink/ink19238.xml"/><Relationship Id="rId16" Type="http://schemas.openxmlformats.org/officeDocument/2006/relationships/customXml" Target="../ink/ink19190.xml"/><Relationship Id="rId107" Type="http://schemas.openxmlformats.org/officeDocument/2006/relationships/image" Target="../media/image1282.png"/><Relationship Id="rId11" Type="http://schemas.openxmlformats.org/officeDocument/2006/relationships/image" Target="../media/image1062.png"/><Relationship Id="rId32" Type="http://schemas.openxmlformats.org/officeDocument/2006/relationships/customXml" Target="../ink/ink19198.xml"/><Relationship Id="rId37" Type="http://schemas.openxmlformats.org/officeDocument/2006/relationships/image" Target="../media/image1205.png"/><Relationship Id="rId53" Type="http://schemas.openxmlformats.org/officeDocument/2006/relationships/image" Target="../media/image1215.png"/><Relationship Id="rId58" Type="http://schemas.openxmlformats.org/officeDocument/2006/relationships/customXml" Target="../ink/ink19211.xml"/><Relationship Id="rId74" Type="http://schemas.openxmlformats.org/officeDocument/2006/relationships/customXml" Target="../ink/ink19219.xml"/><Relationship Id="rId79" Type="http://schemas.openxmlformats.org/officeDocument/2006/relationships/image" Target="../media/image1264.png"/><Relationship Id="rId102" Type="http://schemas.openxmlformats.org/officeDocument/2006/relationships/customXml" Target="../ink/ink19233.xml"/><Relationship Id="rId123" Type="http://schemas.openxmlformats.org/officeDocument/2006/relationships/image" Target="../media/image1292.png"/><Relationship Id="rId128" Type="http://schemas.openxmlformats.org/officeDocument/2006/relationships/customXml" Target="../ink/ink19246.xml"/><Relationship Id="rId5" Type="http://schemas.openxmlformats.org/officeDocument/2006/relationships/image" Target="../media/image1057.png"/><Relationship Id="rId90" Type="http://schemas.openxmlformats.org/officeDocument/2006/relationships/customXml" Target="../ink/ink19227.xml"/><Relationship Id="rId95" Type="http://schemas.openxmlformats.org/officeDocument/2006/relationships/image" Target="../media/image1274.png"/><Relationship Id="rId22" Type="http://schemas.openxmlformats.org/officeDocument/2006/relationships/customXml" Target="../ink/ink19193.xml"/><Relationship Id="rId27" Type="http://schemas.openxmlformats.org/officeDocument/2006/relationships/image" Target="../media/image1072.png"/><Relationship Id="rId43" Type="http://schemas.openxmlformats.org/officeDocument/2006/relationships/image" Target="../media/image1208.png"/><Relationship Id="rId48" Type="http://schemas.openxmlformats.org/officeDocument/2006/relationships/customXml" Target="../ink/ink19206.xml"/><Relationship Id="rId64" Type="http://schemas.openxmlformats.org/officeDocument/2006/relationships/customXml" Target="../ink/ink19214.xml"/><Relationship Id="rId69" Type="http://schemas.openxmlformats.org/officeDocument/2006/relationships/image" Target="../media/image1225.png"/><Relationship Id="rId113" Type="http://schemas.openxmlformats.org/officeDocument/2006/relationships/image" Target="../media/image1285.png"/><Relationship Id="rId118" Type="http://schemas.openxmlformats.org/officeDocument/2006/relationships/customXml" Target="../ink/ink19241.xml"/><Relationship Id="rId80" Type="http://schemas.openxmlformats.org/officeDocument/2006/relationships/customXml" Target="../ink/ink19222.xml"/><Relationship Id="rId85" Type="http://schemas.openxmlformats.org/officeDocument/2006/relationships/image" Target="../media/image1267.png"/><Relationship Id="rId12" Type="http://schemas.openxmlformats.org/officeDocument/2006/relationships/customXml" Target="../ink/ink19188.xml"/><Relationship Id="rId17" Type="http://schemas.openxmlformats.org/officeDocument/2006/relationships/image" Target="../media/image1065.png"/><Relationship Id="rId33" Type="http://schemas.openxmlformats.org/officeDocument/2006/relationships/image" Target="../media/image1203.png"/><Relationship Id="rId38" Type="http://schemas.openxmlformats.org/officeDocument/2006/relationships/customXml" Target="../ink/ink19201.xml"/><Relationship Id="rId59" Type="http://schemas.openxmlformats.org/officeDocument/2006/relationships/image" Target="../media/image1218.png"/><Relationship Id="rId103" Type="http://schemas.openxmlformats.org/officeDocument/2006/relationships/image" Target="../media/image1278.png"/><Relationship Id="rId108" Type="http://schemas.openxmlformats.org/officeDocument/2006/relationships/customXml" Target="../ink/ink19236.xml"/><Relationship Id="rId124" Type="http://schemas.openxmlformats.org/officeDocument/2006/relationships/customXml" Target="../ink/ink19244.xml"/><Relationship Id="rId129" Type="http://schemas.openxmlformats.org/officeDocument/2006/relationships/image" Target="../media/image1298.png"/><Relationship Id="rId54" Type="http://schemas.openxmlformats.org/officeDocument/2006/relationships/customXml" Target="../ink/ink19209.xml"/><Relationship Id="rId70" Type="http://schemas.openxmlformats.org/officeDocument/2006/relationships/customXml" Target="../ink/ink19217.xml"/><Relationship Id="rId75" Type="http://schemas.openxmlformats.org/officeDocument/2006/relationships/image" Target="../media/image1262.png"/><Relationship Id="rId91" Type="http://schemas.openxmlformats.org/officeDocument/2006/relationships/image" Target="../media/image1272.png"/><Relationship Id="rId96" Type="http://schemas.openxmlformats.org/officeDocument/2006/relationships/customXml" Target="../ink/ink19230.xml"/><Relationship Id="rId1" Type="http://schemas.openxmlformats.org/officeDocument/2006/relationships/slideLayout" Target="../slideLayouts/slideLayout12.xml"/><Relationship Id="rId6" Type="http://schemas.openxmlformats.org/officeDocument/2006/relationships/image" Target="../media/image10415.png"/><Relationship Id="rId23" Type="http://schemas.openxmlformats.org/officeDocument/2006/relationships/image" Target="../media/image1068.png"/><Relationship Id="rId28" Type="http://schemas.openxmlformats.org/officeDocument/2006/relationships/customXml" Target="../ink/ink19196.xml"/><Relationship Id="rId49" Type="http://schemas.openxmlformats.org/officeDocument/2006/relationships/image" Target="../media/image1213.png"/><Relationship Id="rId114" Type="http://schemas.openxmlformats.org/officeDocument/2006/relationships/customXml" Target="../ink/ink19239.xml"/><Relationship Id="rId119" Type="http://schemas.openxmlformats.org/officeDocument/2006/relationships/image" Target="../media/image1288.png"/><Relationship Id="rId44" Type="http://schemas.openxmlformats.org/officeDocument/2006/relationships/customXml" Target="../ink/ink19204.xml"/><Relationship Id="rId60" Type="http://schemas.openxmlformats.org/officeDocument/2006/relationships/customXml" Target="../ink/ink19212.xml"/><Relationship Id="rId65" Type="http://schemas.openxmlformats.org/officeDocument/2006/relationships/image" Target="../media/image1223.png"/><Relationship Id="rId81" Type="http://schemas.openxmlformats.org/officeDocument/2006/relationships/image" Target="../media/image1265.png"/><Relationship Id="rId86" Type="http://schemas.openxmlformats.org/officeDocument/2006/relationships/customXml" Target="../ink/ink19225.xml"/><Relationship Id="rId130" Type="http://schemas.openxmlformats.org/officeDocument/2006/relationships/customXml" Target="../ink/ink19247.xml"/><Relationship Id="rId13" Type="http://schemas.openxmlformats.org/officeDocument/2006/relationships/image" Target="../media/image1063.png"/><Relationship Id="rId18" Type="http://schemas.openxmlformats.org/officeDocument/2006/relationships/customXml" Target="../ink/ink19191.xml"/><Relationship Id="rId39" Type="http://schemas.openxmlformats.org/officeDocument/2006/relationships/image" Target="../media/image1206.png"/><Relationship Id="rId109" Type="http://schemas.openxmlformats.org/officeDocument/2006/relationships/image" Target="../media/image1283.png"/><Relationship Id="rId34" Type="http://schemas.openxmlformats.org/officeDocument/2006/relationships/customXml" Target="../ink/ink19199.xml"/><Relationship Id="rId50" Type="http://schemas.openxmlformats.org/officeDocument/2006/relationships/customXml" Target="../ink/ink19207.xml"/><Relationship Id="rId55" Type="http://schemas.openxmlformats.org/officeDocument/2006/relationships/image" Target="../media/image1216.png"/><Relationship Id="rId76" Type="http://schemas.openxmlformats.org/officeDocument/2006/relationships/customXml" Target="../ink/ink19220.xml"/><Relationship Id="rId97" Type="http://schemas.openxmlformats.org/officeDocument/2006/relationships/image" Target="../media/image1275.png"/><Relationship Id="rId104" Type="http://schemas.openxmlformats.org/officeDocument/2006/relationships/customXml" Target="../ink/ink19234.xml"/><Relationship Id="rId120" Type="http://schemas.openxmlformats.org/officeDocument/2006/relationships/customXml" Target="../ink/ink19242.xml"/><Relationship Id="rId125" Type="http://schemas.openxmlformats.org/officeDocument/2006/relationships/image" Target="../media/image1296.png"/><Relationship Id="rId7" Type="http://schemas.openxmlformats.org/officeDocument/2006/relationships/image" Target="../media/image1058.png"/><Relationship Id="rId71" Type="http://schemas.openxmlformats.org/officeDocument/2006/relationships/image" Target="../media/image1258.png"/><Relationship Id="rId92" Type="http://schemas.openxmlformats.org/officeDocument/2006/relationships/customXml" Target="../ink/ink19228.xml"/><Relationship Id="rId2" Type="http://schemas.openxmlformats.org/officeDocument/2006/relationships/image" Target="../media/image1054.png"/><Relationship Id="rId29" Type="http://schemas.openxmlformats.org/officeDocument/2006/relationships/image" Target="../media/image1199.png"/><Relationship Id="rId24" Type="http://schemas.openxmlformats.org/officeDocument/2006/relationships/customXml" Target="../ink/ink19194.xml"/><Relationship Id="rId40" Type="http://schemas.openxmlformats.org/officeDocument/2006/relationships/customXml" Target="../ink/ink19202.xml"/><Relationship Id="rId45" Type="http://schemas.openxmlformats.org/officeDocument/2006/relationships/image" Target="../media/image1209.png"/><Relationship Id="rId66" Type="http://schemas.openxmlformats.org/officeDocument/2006/relationships/customXml" Target="../ink/ink19215.xml"/><Relationship Id="rId87" Type="http://schemas.openxmlformats.org/officeDocument/2006/relationships/image" Target="../media/image1268.png"/><Relationship Id="rId110" Type="http://schemas.openxmlformats.org/officeDocument/2006/relationships/customXml" Target="../ink/ink19237.xml"/><Relationship Id="rId115" Type="http://schemas.openxmlformats.org/officeDocument/2006/relationships/image" Target="../media/image1286.png"/><Relationship Id="rId131" Type="http://schemas.openxmlformats.org/officeDocument/2006/relationships/image" Target="../media/image1299.png"/><Relationship Id="rId61" Type="http://schemas.openxmlformats.org/officeDocument/2006/relationships/image" Target="../media/image1219.png"/><Relationship Id="rId82" Type="http://schemas.openxmlformats.org/officeDocument/2006/relationships/customXml" Target="../ink/ink19223.xml"/><Relationship Id="rId19" Type="http://schemas.openxmlformats.org/officeDocument/2006/relationships/image" Target="../media/image1066.png"/><Relationship Id="rId14" Type="http://schemas.openxmlformats.org/officeDocument/2006/relationships/customXml" Target="../ink/ink19189.xml"/><Relationship Id="rId30" Type="http://schemas.openxmlformats.org/officeDocument/2006/relationships/customXml" Target="../ink/ink19197.xml"/><Relationship Id="rId35" Type="http://schemas.openxmlformats.org/officeDocument/2006/relationships/image" Target="../media/image1204.png"/><Relationship Id="rId56" Type="http://schemas.openxmlformats.org/officeDocument/2006/relationships/customXml" Target="../ink/ink19210.xml"/><Relationship Id="rId77" Type="http://schemas.openxmlformats.org/officeDocument/2006/relationships/image" Target="../media/image1263.png"/><Relationship Id="rId100" Type="http://schemas.openxmlformats.org/officeDocument/2006/relationships/customXml" Target="../ink/ink19232.xml"/><Relationship Id="rId105" Type="http://schemas.openxmlformats.org/officeDocument/2006/relationships/image" Target="../media/image1279.png"/><Relationship Id="rId126" Type="http://schemas.openxmlformats.org/officeDocument/2006/relationships/customXml" Target="../ink/ink19245.xml"/><Relationship Id="rId8" Type="http://schemas.openxmlformats.org/officeDocument/2006/relationships/customXml" Target="../ink/ink19186.xml"/><Relationship Id="rId51" Type="http://schemas.openxmlformats.org/officeDocument/2006/relationships/image" Target="../media/image1214.png"/><Relationship Id="rId72" Type="http://schemas.openxmlformats.org/officeDocument/2006/relationships/customXml" Target="../ink/ink19218.xml"/><Relationship Id="rId93" Type="http://schemas.openxmlformats.org/officeDocument/2006/relationships/image" Target="../media/image1273.png"/><Relationship Id="rId98" Type="http://schemas.openxmlformats.org/officeDocument/2006/relationships/customXml" Target="../ink/ink19231.xml"/><Relationship Id="rId121" Type="http://schemas.openxmlformats.org/officeDocument/2006/relationships/image" Target="../media/image1289.png"/><Relationship Id="rId3" Type="http://schemas.openxmlformats.org/officeDocument/2006/relationships/image" Target="../media/image1055.png"/><Relationship Id="rId25" Type="http://schemas.openxmlformats.org/officeDocument/2006/relationships/image" Target="../media/image1069.png"/><Relationship Id="rId46" Type="http://schemas.openxmlformats.org/officeDocument/2006/relationships/customXml" Target="../ink/ink19205.xml"/><Relationship Id="rId67" Type="http://schemas.openxmlformats.org/officeDocument/2006/relationships/image" Target="../media/image1224.png"/><Relationship Id="rId116" Type="http://schemas.openxmlformats.org/officeDocument/2006/relationships/customXml" Target="../ink/ink19240.xml"/><Relationship Id="rId20" Type="http://schemas.openxmlformats.org/officeDocument/2006/relationships/customXml" Target="../ink/ink19192.xml"/><Relationship Id="rId41" Type="http://schemas.openxmlformats.org/officeDocument/2006/relationships/image" Target="../media/image1207.png"/><Relationship Id="rId62" Type="http://schemas.openxmlformats.org/officeDocument/2006/relationships/customXml" Target="../ink/ink19213.xml"/><Relationship Id="rId83" Type="http://schemas.openxmlformats.org/officeDocument/2006/relationships/image" Target="../media/image1266.png"/><Relationship Id="rId88" Type="http://schemas.openxmlformats.org/officeDocument/2006/relationships/customXml" Target="../ink/ink19226.xml"/><Relationship Id="rId111" Type="http://schemas.openxmlformats.org/officeDocument/2006/relationships/image" Target="../media/image1284.png"/><Relationship Id="rId15" Type="http://schemas.openxmlformats.org/officeDocument/2006/relationships/image" Target="../media/image1064.png"/><Relationship Id="rId36" Type="http://schemas.openxmlformats.org/officeDocument/2006/relationships/customXml" Target="../ink/ink19200.xml"/><Relationship Id="rId57" Type="http://schemas.openxmlformats.org/officeDocument/2006/relationships/image" Target="../media/image1217.png"/><Relationship Id="rId106" Type="http://schemas.openxmlformats.org/officeDocument/2006/relationships/customXml" Target="../ink/ink19235.xml"/><Relationship Id="rId127" Type="http://schemas.openxmlformats.org/officeDocument/2006/relationships/image" Target="../media/image1297.png"/><Relationship Id="rId10" Type="http://schemas.openxmlformats.org/officeDocument/2006/relationships/customXml" Target="../ink/ink19187.xml"/><Relationship Id="rId31" Type="http://schemas.openxmlformats.org/officeDocument/2006/relationships/image" Target="../media/image1202.png"/><Relationship Id="rId52" Type="http://schemas.openxmlformats.org/officeDocument/2006/relationships/customXml" Target="../ink/ink19208.xml"/><Relationship Id="rId73" Type="http://schemas.openxmlformats.org/officeDocument/2006/relationships/image" Target="../media/image1259.png"/><Relationship Id="rId78" Type="http://schemas.openxmlformats.org/officeDocument/2006/relationships/customXml" Target="../ink/ink19221.xml"/><Relationship Id="rId94" Type="http://schemas.openxmlformats.org/officeDocument/2006/relationships/customXml" Target="../ink/ink19229.xml"/><Relationship Id="rId99" Type="http://schemas.openxmlformats.org/officeDocument/2006/relationships/image" Target="../media/image1276.png"/><Relationship Id="rId101" Type="http://schemas.openxmlformats.org/officeDocument/2006/relationships/image" Target="../media/image1277.png"/><Relationship Id="rId122" Type="http://schemas.openxmlformats.org/officeDocument/2006/relationships/customXml" Target="../ink/ink19243.xml"/><Relationship Id="rId4" Type="http://schemas.openxmlformats.org/officeDocument/2006/relationships/image" Target="../media/image1056.png"/><Relationship Id="rId9" Type="http://schemas.openxmlformats.org/officeDocument/2006/relationships/image" Target="../media/image1059.png"/><Relationship Id="rId26" Type="http://schemas.openxmlformats.org/officeDocument/2006/relationships/customXml" Target="../ink/ink19195.xml"/></Relationships>
</file>

<file path=ppt/slides/_rels/slide446.xml.rels><?xml version="1.0" encoding="UTF-8" standalone="yes"?>
<Relationships xmlns="http://schemas.openxmlformats.org/package/2006/relationships"><Relationship Id="rId117" Type="http://schemas.openxmlformats.org/officeDocument/2006/relationships/image" Target="../media/image1368.png"/><Relationship Id="rId21" Type="http://schemas.openxmlformats.org/officeDocument/2006/relationships/image" Target="../media/image1308.png"/><Relationship Id="rId324" Type="http://schemas.openxmlformats.org/officeDocument/2006/relationships/customXml" Target="../ink/ink19406.xml"/><Relationship Id="rId170" Type="http://schemas.openxmlformats.org/officeDocument/2006/relationships/customXml" Target="../ink/ink19329.xml"/><Relationship Id="rId226" Type="http://schemas.openxmlformats.org/officeDocument/2006/relationships/customXml" Target="../ink/ink19357.xml"/><Relationship Id="rId433" Type="http://schemas.openxmlformats.org/officeDocument/2006/relationships/image" Target="../media/image15530.png"/><Relationship Id="rId268" Type="http://schemas.openxmlformats.org/officeDocument/2006/relationships/customXml" Target="../ink/ink19378.xml"/><Relationship Id="rId475" Type="http://schemas.openxmlformats.org/officeDocument/2006/relationships/image" Target="../media/image15760.png"/><Relationship Id="rId32" Type="http://schemas.openxmlformats.org/officeDocument/2006/relationships/customXml" Target="../ink/ink19260.xml"/><Relationship Id="rId74" Type="http://schemas.openxmlformats.org/officeDocument/2006/relationships/customXml" Target="../ink/ink19281.xml"/><Relationship Id="rId128" Type="http://schemas.openxmlformats.org/officeDocument/2006/relationships/customXml" Target="../ink/ink19308.xml"/><Relationship Id="rId335" Type="http://schemas.openxmlformats.org/officeDocument/2006/relationships/image" Target="../media/image14970.png"/><Relationship Id="rId377" Type="http://schemas.openxmlformats.org/officeDocument/2006/relationships/image" Target="../media/image15220.png"/><Relationship Id="rId500" Type="http://schemas.openxmlformats.org/officeDocument/2006/relationships/customXml" Target="../ink/ink19494.xml"/><Relationship Id="rId5" Type="http://schemas.openxmlformats.org/officeDocument/2006/relationships/image" Target="../media/image1057.png"/><Relationship Id="rId181" Type="http://schemas.openxmlformats.org/officeDocument/2006/relationships/image" Target="../media/image1408.png"/><Relationship Id="rId237" Type="http://schemas.openxmlformats.org/officeDocument/2006/relationships/image" Target="../media/image1443.png"/><Relationship Id="rId402" Type="http://schemas.openxmlformats.org/officeDocument/2006/relationships/customXml" Target="../ink/ink19445.xml"/><Relationship Id="rId279" Type="http://schemas.openxmlformats.org/officeDocument/2006/relationships/image" Target="../media/image14660.png"/><Relationship Id="rId444" Type="http://schemas.openxmlformats.org/officeDocument/2006/relationships/customXml" Target="../ink/ink19466.xml"/><Relationship Id="rId486" Type="http://schemas.openxmlformats.org/officeDocument/2006/relationships/customXml" Target="../ink/ink19487.xml"/><Relationship Id="rId43" Type="http://schemas.openxmlformats.org/officeDocument/2006/relationships/image" Target="../media/image1323.png"/><Relationship Id="rId139" Type="http://schemas.openxmlformats.org/officeDocument/2006/relationships/image" Target="../media/image1383.png"/><Relationship Id="rId290" Type="http://schemas.openxmlformats.org/officeDocument/2006/relationships/customXml" Target="../ink/ink19389.xml"/><Relationship Id="rId304" Type="http://schemas.openxmlformats.org/officeDocument/2006/relationships/customXml" Target="../ink/ink19396.xml"/><Relationship Id="rId346" Type="http://schemas.openxmlformats.org/officeDocument/2006/relationships/customXml" Target="../ink/ink19417.xml"/><Relationship Id="rId388" Type="http://schemas.openxmlformats.org/officeDocument/2006/relationships/customXml" Target="../ink/ink19438.xml"/><Relationship Id="rId511" Type="http://schemas.openxmlformats.org/officeDocument/2006/relationships/image" Target="../media/image15960.png"/><Relationship Id="rId85" Type="http://schemas.openxmlformats.org/officeDocument/2006/relationships/image" Target="../media/image1348.png"/><Relationship Id="rId150" Type="http://schemas.openxmlformats.org/officeDocument/2006/relationships/customXml" Target="../ink/ink19319.xml"/><Relationship Id="rId192" Type="http://schemas.openxmlformats.org/officeDocument/2006/relationships/customXml" Target="../ink/ink19340.xml"/><Relationship Id="rId206" Type="http://schemas.openxmlformats.org/officeDocument/2006/relationships/customXml" Target="../ink/ink19347.xml"/><Relationship Id="rId413" Type="http://schemas.openxmlformats.org/officeDocument/2006/relationships/image" Target="../media/image15420.png"/><Relationship Id="rId248" Type="http://schemas.openxmlformats.org/officeDocument/2006/relationships/customXml" Target="../ink/ink19368.xml"/><Relationship Id="rId455" Type="http://schemas.openxmlformats.org/officeDocument/2006/relationships/image" Target="../media/image15650.png"/><Relationship Id="rId497" Type="http://schemas.openxmlformats.org/officeDocument/2006/relationships/image" Target="../media/image15880.png"/><Relationship Id="rId12" Type="http://schemas.openxmlformats.org/officeDocument/2006/relationships/customXml" Target="../ink/ink19250.xml"/><Relationship Id="rId108" Type="http://schemas.openxmlformats.org/officeDocument/2006/relationships/customXml" Target="../ink/ink19298.xml"/><Relationship Id="rId315" Type="http://schemas.openxmlformats.org/officeDocument/2006/relationships/image" Target="../media/image14860.png"/><Relationship Id="rId357" Type="http://schemas.openxmlformats.org/officeDocument/2006/relationships/image" Target="../media/image15090.png"/><Relationship Id="rId54" Type="http://schemas.openxmlformats.org/officeDocument/2006/relationships/customXml" Target="../ink/ink19271.xml"/><Relationship Id="rId96" Type="http://schemas.openxmlformats.org/officeDocument/2006/relationships/customXml" Target="../ink/ink19292.xml"/><Relationship Id="rId161" Type="http://schemas.openxmlformats.org/officeDocument/2006/relationships/image" Target="../media/image1396.png"/><Relationship Id="rId217" Type="http://schemas.openxmlformats.org/officeDocument/2006/relationships/image" Target="../media/image1432.png"/><Relationship Id="rId399" Type="http://schemas.openxmlformats.org/officeDocument/2006/relationships/image" Target="../media/image15340.png"/><Relationship Id="rId259" Type="http://schemas.openxmlformats.org/officeDocument/2006/relationships/image" Target="../media/image14550.png"/><Relationship Id="rId424" Type="http://schemas.openxmlformats.org/officeDocument/2006/relationships/customXml" Target="../ink/ink19456.xml"/><Relationship Id="rId466" Type="http://schemas.openxmlformats.org/officeDocument/2006/relationships/customXml" Target="../ink/ink19477.xml"/><Relationship Id="rId23" Type="http://schemas.openxmlformats.org/officeDocument/2006/relationships/image" Target="../media/image1309.png"/><Relationship Id="rId119" Type="http://schemas.openxmlformats.org/officeDocument/2006/relationships/image" Target="../media/image1369.png"/><Relationship Id="rId270" Type="http://schemas.openxmlformats.org/officeDocument/2006/relationships/customXml" Target="../ink/ink19379.xml"/><Relationship Id="rId326" Type="http://schemas.openxmlformats.org/officeDocument/2006/relationships/customXml" Target="../ink/ink19407.xml"/><Relationship Id="rId65" Type="http://schemas.openxmlformats.org/officeDocument/2006/relationships/image" Target="../media/image1336.png"/><Relationship Id="rId130" Type="http://schemas.openxmlformats.org/officeDocument/2006/relationships/customXml" Target="../ink/ink19309.xml"/><Relationship Id="rId368" Type="http://schemas.openxmlformats.org/officeDocument/2006/relationships/customXml" Target="../ink/ink19428.xml"/><Relationship Id="rId172" Type="http://schemas.openxmlformats.org/officeDocument/2006/relationships/customXml" Target="../ink/ink19330.xml"/><Relationship Id="rId228" Type="http://schemas.openxmlformats.org/officeDocument/2006/relationships/customXml" Target="../ink/ink19358.xml"/><Relationship Id="rId435" Type="http://schemas.openxmlformats.org/officeDocument/2006/relationships/image" Target="../media/image15540.png"/><Relationship Id="rId477" Type="http://schemas.openxmlformats.org/officeDocument/2006/relationships/image" Target="../media/image15770.png"/><Relationship Id="rId281" Type="http://schemas.openxmlformats.org/officeDocument/2006/relationships/image" Target="../media/image14670.png"/><Relationship Id="rId337" Type="http://schemas.openxmlformats.org/officeDocument/2006/relationships/image" Target="../media/image14980.png"/><Relationship Id="rId502" Type="http://schemas.openxmlformats.org/officeDocument/2006/relationships/customXml" Target="../ink/ink19495.xml"/><Relationship Id="rId34" Type="http://schemas.openxmlformats.org/officeDocument/2006/relationships/customXml" Target="../ink/ink19261.xml"/><Relationship Id="rId76" Type="http://schemas.openxmlformats.org/officeDocument/2006/relationships/customXml" Target="../ink/ink19282.xml"/><Relationship Id="rId141" Type="http://schemas.openxmlformats.org/officeDocument/2006/relationships/image" Target="../media/image1384.png"/><Relationship Id="rId379" Type="http://schemas.openxmlformats.org/officeDocument/2006/relationships/image" Target="../media/image15230.png"/><Relationship Id="rId7" Type="http://schemas.openxmlformats.org/officeDocument/2006/relationships/image" Target="../media/image1058.png"/><Relationship Id="rId183" Type="http://schemas.openxmlformats.org/officeDocument/2006/relationships/image" Target="../media/image1409.png"/><Relationship Id="rId239" Type="http://schemas.openxmlformats.org/officeDocument/2006/relationships/image" Target="../media/image1444.png"/><Relationship Id="rId390" Type="http://schemas.openxmlformats.org/officeDocument/2006/relationships/customXml" Target="../ink/ink19439.xml"/><Relationship Id="rId404" Type="http://schemas.openxmlformats.org/officeDocument/2006/relationships/customXml" Target="../ink/ink19446.xml"/><Relationship Id="rId446" Type="http://schemas.openxmlformats.org/officeDocument/2006/relationships/customXml" Target="../ink/ink19467.xml"/><Relationship Id="rId250" Type="http://schemas.openxmlformats.org/officeDocument/2006/relationships/customXml" Target="../ink/ink19369.xml"/><Relationship Id="rId292" Type="http://schemas.openxmlformats.org/officeDocument/2006/relationships/customXml" Target="../ink/ink19390.xml"/><Relationship Id="rId306" Type="http://schemas.openxmlformats.org/officeDocument/2006/relationships/customXml" Target="../ink/ink19397.xml"/><Relationship Id="rId488" Type="http://schemas.openxmlformats.org/officeDocument/2006/relationships/customXml" Target="../ink/ink19488.xml"/><Relationship Id="rId45" Type="http://schemas.openxmlformats.org/officeDocument/2006/relationships/image" Target="../media/image1324.png"/><Relationship Id="rId87" Type="http://schemas.openxmlformats.org/officeDocument/2006/relationships/image" Target="../media/image1349.png"/><Relationship Id="rId110" Type="http://schemas.openxmlformats.org/officeDocument/2006/relationships/customXml" Target="../ink/ink19299.xml"/><Relationship Id="rId348" Type="http://schemas.openxmlformats.org/officeDocument/2006/relationships/customXml" Target="../ink/ink19418.xml"/><Relationship Id="rId513" Type="http://schemas.openxmlformats.org/officeDocument/2006/relationships/image" Target="../media/image15970.png"/><Relationship Id="rId152" Type="http://schemas.openxmlformats.org/officeDocument/2006/relationships/customXml" Target="../ink/ink19320.xml"/><Relationship Id="rId194" Type="http://schemas.openxmlformats.org/officeDocument/2006/relationships/customXml" Target="../ink/ink19341.xml"/><Relationship Id="rId208" Type="http://schemas.openxmlformats.org/officeDocument/2006/relationships/customXml" Target="../ink/ink19348.xml"/><Relationship Id="rId415" Type="http://schemas.openxmlformats.org/officeDocument/2006/relationships/image" Target="../media/image15430.png"/><Relationship Id="rId457" Type="http://schemas.openxmlformats.org/officeDocument/2006/relationships/image" Target="../media/image15660.png"/><Relationship Id="rId261" Type="http://schemas.openxmlformats.org/officeDocument/2006/relationships/image" Target="../media/image14560.png"/><Relationship Id="rId499" Type="http://schemas.openxmlformats.org/officeDocument/2006/relationships/image" Target="../media/image15890.png"/><Relationship Id="rId14" Type="http://schemas.openxmlformats.org/officeDocument/2006/relationships/customXml" Target="../ink/ink19251.xml"/><Relationship Id="rId56" Type="http://schemas.openxmlformats.org/officeDocument/2006/relationships/customXml" Target="../ink/ink19272.xml"/><Relationship Id="rId317" Type="http://schemas.openxmlformats.org/officeDocument/2006/relationships/image" Target="../media/image14870.png"/><Relationship Id="rId359" Type="http://schemas.openxmlformats.org/officeDocument/2006/relationships/image" Target="../media/image15120.png"/><Relationship Id="rId98" Type="http://schemas.openxmlformats.org/officeDocument/2006/relationships/customXml" Target="../ink/ink19293.xml"/><Relationship Id="rId121" Type="http://schemas.openxmlformats.org/officeDocument/2006/relationships/image" Target="../media/image1372.png"/><Relationship Id="rId163" Type="http://schemas.openxmlformats.org/officeDocument/2006/relationships/image" Target="../media/image1397.png"/><Relationship Id="rId219" Type="http://schemas.openxmlformats.org/officeDocument/2006/relationships/image" Target="../media/image1433.png"/><Relationship Id="rId370" Type="http://schemas.openxmlformats.org/officeDocument/2006/relationships/customXml" Target="../ink/ink19429.xml"/><Relationship Id="rId426" Type="http://schemas.openxmlformats.org/officeDocument/2006/relationships/customXml" Target="../ink/ink19457.xml"/><Relationship Id="rId230" Type="http://schemas.openxmlformats.org/officeDocument/2006/relationships/customXml" Target="../ink/ink19359.xml"/><Relationship Id="rId468" Type="http://schemas.openxmlformats.org/officeDocument/2006/relationships/customXml" Target="../ink/ink19478.xml"/><Relationship Id="rId25" Type="http://schemas.openxmlformats.org/officeDocument/2006/relationships/image" Target="../media/image1312.png"/><Relationship Id="rId67" Type="http://schemas.openxmlformats.org/officeDocument/2006/relationships/image" Target="../media/image1337.png"/><Relationship Id="rId272" Type="http://schemas.openxmlformats.org/officeDocument/2006/relationships/customXml" Target="../ink/ink19380.xml"/><Relationship Id="rId328" Type="http://schemas.openxmlformats.org/officeDocument/2006/relationships/customXml" Target="../ink/ink19408.xml"/><Relationship Id="rId132" Type="http://schemas.openxmlformats.org/officeDocument/2006/relationships/customXml" Target="../ink/ink19310.xml"/><Relationship Id="rId174" Type="http://schemas.openxmlformats.org/officeDocument/2006/relationships/customXml" Target="../ink/ink19331.xml"/><Relationship Id="rId381" Type="http://schemas.openxmlformats.org/officeDocument/2006/relationships/image" Target="../media/image15240.png"/><Relationship Id="rId241" Type="http://schemas.openxmlformats.org/officeDocument/2006/relationships/image" Target="../media/image1445.png"/><Relationship Id="rId437" Type="http://schemas.openxmlformats.org/officeDocument/2006/relationships/image" Target="../media/image15550.png"/><Relationship Id="rId479" Type="http://schemas.openxmlformats.org/officeDocument/2006/relationships/image" Target="../media/image15780.png"/><Relationship Id="rId36" Type="http://schemas.openxmlformats.org/officeDocument/2006/relationships/customXml" Target="../ink/ink19262.xml"/><Relationship Id="rId283" Type="http://schemas.openxmlformats.org/officeDocument/2006/relationships/image" Target="../media/image14680.png"/><Relationship Id="rId339" Type="http://schemas.openxmlformats.org/officeDocument/2006/relationships/image" Target="../media/image14990.png"/><Relationship Id="rId490" Type="http://schemas.openxmlformats.org/officeDocument/2006/relationships/customXml" Target="../ink/ink19489.xml"/><Relationship Id="rId504" Type="http://schemas.openxmlformats.org/officeDocument/2006/relationships/customXml" Target="../ink/ink19496.xml"/><Relationship Id="rId78" Type="http://schemas.openxmlformats.org/officeDocument/2006/relationships/customXml" Target="../ink/ink19283.xml"/><Relationship Id="rId101" Type="http://schemas.openxmlformats.org/officeDocument/2006/relationships/image" Target="../media/image1358.png"/><Relationship Id="rId143" Type="http://schemas.openxmlformats.org/officeDocument/2006/relationships/image" Target="../media/image1385.png"/><Relationship Id="rId185" Type="http://schemas.openxmlformats.org/officeDocument/2006/relationships/image" Target="../media/image1412.png"/><Relationship Id="rId350" Type="http://schemas.openxmlformats.org/officeDocument/2006/relationships/customXml" Target="../ink/ink19419.xml"/><Relationship Id="rId406" Type="http://schemas.openxmlformats.org/officeDocument/2006/relationships/customXml" Target="../ink/ink19447.xml"/><Relationship Id="rId9" Type="http://schemas.openxmlformats.org/officeDocument/2006/relationships/image" Target="../media/image1302.png"/><Relationship Id="rId210" Type="http://schemas.openxmlformats.org/officeDocument/2006/relationships/customXml" Target="../ink/ink19349.xml"/><Relationship Id="rId392" Type="http://schemas.openxmlformats.org/officeDocument/2006/relationships/customXml" Target="../ink/ink19440.xml"/><Relationship Id="rId448" Type="http://schemas.openxmlformats.org/officeDocument/2006/relationships/customXml" Target="../ink/ink19468.xml"/><Relationship Id="rId252" Type="http://schemas.openxmlformats.org/officeDocument/2006/relationships/customXml" Target="../ink/ink19370.xml"/><Relationship Id="rId294" Type="http://schemas.openxmlformats.org/officeDocument/2006/relationships/customXml" Target="../ink/ink19391.xml"/><Relationship Id="rId308" Type="http://schemas.openxmlformats.org/officeDocument/2006/relationships/customXml" Target="../ink/ink19398.xml"/><Relationship Id="rId515" Type="http://schemas.openxmlformats.org/officeDocument/2006/relationships/image" Target="../media/image15980.png"/><Relationship Id="rId47" Type="http://schemas.openxmlformats.org/officeDocument/2006/relationships/image" Target="../media/image1325.png"/><Relationship Id="rId89" Type="http://schemas.openxmlformats.org/officeDocument/2006/relationships/image" Target="../media/image1352.png"/><Relationship Id="rId112" Type="http://schemas.openxmlformats.org/officeDocument/2006/relationships/customXml" Target="../ink/ink19300.xml"/><Relationship Id="rId154" Type="http://schemas.openxmlformats.org/officeDocument/2006/relationships/customXml" Target="../ink/ink19321.xml"/><Relationship Id="rId361" Type="http://schemas.openxmlformats.org/officeDocument/2006/relationships/image" Target="../media/image15130.png"/><Relationship Id="rId196" Type="http://schemas.openxmlformats.org/officeDocument/2006/relationships/customXml" Target="../ink/ink19342.xml"/><Relationship Id="rId417" Type="http://schemas.openxmlformats.org/officeDocument/2006/relationships/image" Target="../media/image15440.png"/><Relationship Id="rId459" Type="http://schemas.openxmlformats.org/officeDocument/2006/relationships/image" Target="../media/image15670.png"/><Relationship Id="rId16" Type="http://schemas.openxmlformats.org/officeDocument/2006/relationships/customXml" Target="../ink/ink19252.xml"/><Relationship Id="rId221" Type="http://schemas.openxmlformats.org/officeDocument/2006/relationships/image" Target="../media/image1434.png"/><Relationship Id="rId263" Type="http://schemas.openxmlformats.org/officeDocument/2006/relationships/image" Target="../media/image14570.png"/><Relationship Id="rId319" Type="http://schemas.openxmlformats.org/officeDocument/2006/relationships/image" Target="../media/image14880.png"/><Relationship Id="rId470" Type="http://schemas.openxmlformats.org/officeDocument/2006/relationships/customXml" Target="../ink/ink19479.xml"/><Relationship Id="rId58" Type="http://schemas.openxmlformats.org/officeDocument/2006/relationships/customXml" Target="../ink/ink19273.xml"/><Relationship Id="rId123" Type="http://schemas.openxmlformats.org/officeDocument/2006/relationships/image" Target="../media/image1373.png"/><Relationship Id="rId330" Type="http://schemas.openxmlformats.org/officeDocument/2006/relationships/customXml" Target="../ink/ink19409.xml"/><Relationship Id="rId165" Type="http://schemas.openxmlformats.org/officeDocument/2006/relationships/image" Target="../media/image1398.png"/><Relationship Id="rId372" Type="http://schemas.openxmlformats.org/officeDocument/2006/relationships/customXml" Target="../ink/ink19430.xml"/><Relationship Id="rId428" Type="http://schemas.openxmlformats.org/officeDocument/2006/relationships/customXml" Target="../ink/ink19458.xml"/><Relationship Id="rId232" Type="http://schemas.openxmlformats.org/officeDocument/2006/relationships/customXml" Target="../ink/ink19360.xml"/><Relationship Id="rId274" Type="http://schemas.openxmlformats.org/officeDocument/2006/relationships/customXml" Target="../ink/ink19381.xml"/><Relationship Id="rId481" Type="http://schemas.openxmlformats.org/officeDocument/2006/relationships/image" Target="../media/image15790.png"/><Relationship Id="rId27" Type="http://schemas.openxmlformats.org/officeDocument/2006/relationships/image" Target="../media/image1313.png"/><Relationship Id="rId69" Type="http://schemas.openxmlformats.org/officeDocument/2006/relationships/image" Target="../media/image1338.png"/><Relationship Id="rId134" Type="http://schemas.openxmlformats.org/officeDocument/2006/relationships/customXml" Target="../ink/ink19311.xml"/><Relationship Id="rId80" Type="http://schemas.openxmlformats.org/officeDocument/2006/relationships/customXml" Target="../ink/ink19284.xml"/><Relationship Id="rId176" Type="http://schemas.openxmlformats.org/officeDocument/2006/relationships/customXml" Target="../ink/ink19332.xml"/><Relationship Id="rId341" Type="http://schemas.openxmlformats.org/officeDocument/2006/relationships/image" Target="../media/image15013.png"/><Relationship Id="rId383" Type="http://schemas.openxmlformats.org/officeDocument/2006/relationships/image" Target="../media/image15250.png"/><Relationship Id="rId439" Type="http://schemas.openxmlformats.org/officeDocument/2006/relationships/image" Target="../media/image15560.png"/><Relationship Id="rId201" Type="http://schemas.openxmlformats.org/officeDocument/2006/relationships/image" Target="../media/image14220.png"/><Relationship Id="rId243" Type="http://schemas.openxmlformats.org/officeDocument/2006/relationships/image" Target="../media/image1446.png"/><Relationship Id="rId285" Type="http://schemas.openxmlformats.org/officeDocument/2006/relationships/image" Target="../media/image14690.png"/><Relationship Id="rId450" Type="http://schemas.openxmlformats.org/officeDocument/2006/relationships/customXml" Target="../ink/ink19469.xml"/><Relationship Id="rId506" Type="http://schemas.openxmlformats.org/officeDocument/2006/relationships/customXml" Target="../ink/ink19497.xml"/><Relationship Id="rId38" Type="http://schemas.openxmlformats.org/officeDocument/2006/relationships/customXml" Target="../ink/ink19263.xml"/><Relationship Id="rId103" Type="http://schemas.openxmlformats.org/officeDocument/2006/relationships/image" Target="../media/image1359.png"/><Relationship Id="rId310" Type="http://schemas.openxmlformats.org/officeDocument/2006/relationships/customXml" Target="../ink/ink19399.xml"/><Relationship Id="rId492" Type="http://schemas.openxmlformats.org/officeDocument/2006/relationships/customXml" Target="../ink/ink19490.xml"/><Relationship Id="rId91" Type="http://schemas.openxmlformats.org/officeDocument/2006/relationships/image" Target="../media/image1353.png"/><Relationship Id="rId145" Type="http://schemas.openxmlformats.org/officeDocument/2006/relationships/image" Target="../media/image1386.png"/><Relationship Id="rId187" Type="http://schemas.openxmlformats.org/officeDocument/2006/relationships/image" Target="../media/image1413.png"/><Relationship Id="rId352" Type="http://schemas.openxmlformats.org/officeDocument/2006/relationships/customXml" Target="../ink/ink19420.xml"/><Relationship Id="rId394" Type="http://schemas.openxmlformats.org/officeDocument/2006/relationships/customXml" Target="../ink/ink19441.xml"/><Relationship Id="rId408" Type="http://schemas.openxmlformats.org/officeDocument/2006/relationships/customXml" Target="../ink/ink19448.xml"/><Relationship Id="rId212" Type="http://schemas.openxmlformats.org/officeDocument/2006/relationships/customXml" Target="../ink/ink19350.xml"/><Relationship Id="rId254" Type="http://schemas.openxmlformats.org/officeDocument/2006/relationships/customXml" Target="../ink/ink19371.xml"/><Relationship Id="rId49" Type="http://schemas.openxmlformats.org/officeDocument/2006/relationships/image" Target="../media/image1326.png"/><Relationship Id="rId114" Type="http://schemas.openxmlformats.org/officeDocument/2006/relationships/customXml" Target="../ink/ink19301.xml"/><Relationship Id="rId296" Type="http://schemas.openxmlformats.org/officeDocument/2006/relationships/customXml" Target="../ink/ink19392.xml"/><Relationship Id="rId461" Type="http://schemas.openxmlformats.org/officeDocument/2006/relationships/image" Target="../media/image15680.png"/><Relationship Id="rId517" Type="http://schemas.openxmlformats.org/officeDocument/2006/relationships/image" Target="../media/image15990.png"/><Relationship Id="rId60" Type="http://schemas.openxmlformats.org/officeDocument/2006/relationships/customXml" Target="../ink/ink19274.xml"/><Relationship Id="rId156" Type="http://schemas.openxmlformats.org/officeDocument/2006/relationships/customXml" Target="../ink/ink19322.xml"/><Relationship Id="rId198" Type="http://schemas.openxmlformats.org/officeDocument/2006/relationships/customXml" Target="../ink/ink19343.xml"/><Relationship Id="rId321" Type="http://schemas.openxmlformats.org/officeDocument/2006/relationships/image" Target="../media/image14890.png"/><Relationship Id="rId363" Type="http://schemas.openxmlformats.org/officeDocument/2006/relationships/image" Target="../media/image15140.png"/><Relationship Id="rId419" Type="http://schemas.openxmlformats.org/officeDocument/2006/relationships/image" Target="../media/image15450.png"/><Relationship Id="rId223" Type="http://schemas.openxmlformats.org/officeDocument/2006/relationships/image" Target="../media/image1435.png"/><Relationship Id="rId430" Type="http://schemas.openxmlformats.org/officeDocument/2006/relationships/customXml" Target="../ink/ink19459.xml"/><Relationship Id="rId18" Type="http://schemas.openxmlformats.org/officeDocument/2006/relationships/customXml" Target="../ink/ink19253.xml"/><Relationship Id="rId265" Type="http://schemas.openxmlformats.org/officeDocument/2006/relationships/image" Target="../media/image14580.png"/><Relationship Id="rId472" Type="http://schemas.openxmlformats.org/officeDocument/2006/relationships/customXml" Target="../ink/ink19480.xml"/><Relationship Id="rId125" Type="http://schemas.openxmlformats.org/officeDocument/2006/relationships/image" Target="../media/image1374.png"/><Relationship Id="rId167" Type="http://schemas.openxmlformats.org/officeDocument/2006/relationships/image" Target="../media/image1399.png"/><Relationship Id="rId332" Type="http://schemas.openxmlformats.org/officeDocument/2006/relationships/customXml" Target="../ink/ink19410.xml"/><Relationship Id="rId374" Type="http://schemas.openxmlformats.org/officeDocument/2006/relationships/customXml" Target="../ink/ink19431.xml"/><Relationship Id="rId71" Type="http://schemas.openxmlformats.org/officeDocument/2006/relationships/image" Target="../media/image1339.png"/><Relationship Id="rId234" Type="http://schemas.openxmlformats.org/officeDocument/2006/relationships/customXml" Target="../ink/ink19361.xml"/><Relationship Id="rId2" Type="http://schemas.openxmlformats.org/officeDocument/2006/relationships/image" Target="../media/image1054.png"/><Relationship Id="rId29" Type="http://schemas.openxmlformats.org/officeDocument/2006/relationships/image" Target="../media/image1314.png"/><Relationship Id="rId276" Type="http://schemas.openxmlformats.org/officeDocument/2006/relationships/customXml" Target="../ink/ink19382.xml"/><Relationship Id="rId441" Type="http://schemas.openxmlformats.org/officeDocument/2006/relationships/image" Target="../media/image15570.png"/><Relationship Id="rId483" Type="http://schemas.openxmlformats.org/officeDocument/2006/relationships/image" Target="../media/image15813.png"/><Relationship Id="rId40" Type="http://schemas.openxmlformats.org/officeDocument/2006/relationships/customXml" Target="../ink/ink19264.xml"/><Relationship Id="rId136" Type="http://schemas.openxmlformats.org/officeDocument/2006/relationships/customXml" Target="../ink/ink19312.xml"/><Relationship Id="rId178" Type="http://schemas.openxmlformats.org/officeDocument/2006/relationships/customXml" Target="../ink/ink19333.xml"/><Relationship Id="rId301" Type="http://schemas.openxmlformats.org/officeDocument/2006/relationships/image" Target="../media/image14780.png"/><Relationship Id="rId343" Type="http://schemas.openxmlformats.org/officeDocument/2006/relationships/image" Target="../media/image15020.png"/><Relationship Id="rId82" Type="http://schemas.openxmlformats.org/officeDocument/2006/relationships/customXml" Target="../ink/ink19285.xml"/><Relationship Id="rId203" Type="http://schemas.openxmlformats.org/officeDocument/2006/relationships/image" Target="../media/image14230.png"/><Relationship Id="rId385" Type="http://schemas.openxmlformats.org/officeDocument/2006/relationships/image" Target="../media/image15260.png"/><Relationship Id="rId245" Type="http://schemas.openxmlformats.org/officeDocument/2006/relationships/image" Target="../media/image1447.png"/><Relationship Id="rId287" Type="http://schemas.openxmlformats.org/officeDocument/2006/relationships/image" Target="../media/image14713.png"/><Relationship Id="rId410" Type="http://schemas.openxmlformats.org/officeDocument/2006/relationships/customXml" Target="../ink/ink19449.xml"/><Relationship Id="rId452" Type="http://schemas.openxmlformats.org/officeDocument/2006/relationships/customXml" Target="../ink/ink19470.xml"/><Relationship Id="rId494" Type="http://schemas.openxmlformats.org/officeDocument/2006/relationships/customXml" Target="../ink/ink19491.xml"/><Relationship Id="rId508" Type="http://schemas.openxmlformats.org/officeDocument/2006/relationships/customXml" Target="../ink/ink19498.xml"/><Relationship Id="rId105" Type="http://schemas.openxmlformats.org/officeDocument/2006/relationships/image" Target="../media/image1362.png"/><Relationship Id="rId147" Type="http://schemas.openxmlformats.org/officeDocument/2006/relationships/image" Target="../media/image1387.png"/><Relationship Id="rId312" Type="http://schemas.openxmlformats.org/officeDocument/2006/relationships/customXml" Target="../ink/ink19400.xml"/><Relationship Id="rId354" Type="http://schemas.openxmlformats.org/officeDocument/2006/relationships/customXml" Target="../ink/ink19421.xml"/><Relationship Id="rId51" Type="http://schemas.openxmlformats.org/officeDocument/2006/relationships/image" Target="../media/image1327.png"/><Relationship Id="rId93" Type="http://schemas.openxmlformats.org/officeDocument/2006/relationships/image" Target="../media/image1354.png"/><Relationship Id="rId189" Type="http://schemas.openxmlformats.org/officeDocument/2006/relationships/image" Target="../media/image1414.png"/><Relationship Id="rId396" Type="http://schemas.openxmlformats.org/officeDocument/2006/relationships/customXml" Target="../ink/ink19442.xml"/><Relationship Id="rId214" Type="http://schemas.openxmlformats.org/officeDocument/2006/relationships/customXml" Target="../ink/ink19351.xml"/><Relationship Id="rId256" Type="http://schemas.openxmlformats.org/officeDocument/2006/relationships/customXml" Target="../ink/ink19372.xml"/><Relationship Id="rId298" Type="http://schemas.openxmlformats.org/officeDocument/2006/relationships/customXml" Target="../ink/ink19393.xml"/><Relationship Id="rId421" Type="http://schemas.openxmlformats.org/officeDocument/2006/relationships/image" Target="../media/image15460.png"/><Relationship Id="rId463" Type="http://schemas.openxmlformats.org/officeDocument/2006/relationships/image" Target="../media/image15690.png"/><Relationship Id="rId519" Type="http://schemas.openxmlformats.org/officeDocument/2006/relationships/image" Target="../media/image16013.png"/><Relationship Id="rId116" Type="http://schemas.openxmlformats.org/officeDocument/2006/relationships/customXml" Target="../ink/ink19302.xml"/><Relationship Id="rId158" Type="http://schemas.openxmlformats.org/officeDocument/2006/relationships/customXml" Target="../ink/ink19323.xml"/><Relationship Id="rId323" Type="http://schemas.openxmlformats.org/officeDocument/2006/relationships/image" Target="../media/image14913.png"/><Relationship Id="rId20" Type="http://schemas.openxmlformats.org/officeDocument/2006/relationships/customXml" Target="../ink/ink19254.xml"/><Relationship Id="rId62" Type="http://schemas.openxmlformats.org/officeDocument/2006/relationships/customXml" Target="../ink/ink19275.xml"/><Relationship Id="rId365" Type="http://schemas.openxmlformats.org/officeDocument/2006/relationships/image" Target="../media/image15150.png"/><Relationship Id="rId225" Type="http://schemas.openxmlformats.org/officeDocument/2006/relationships/image" Target="../media/image1436.png"/><Relationship Id="rId267" Type="http://schemas.openxmlformats.org/officeDocument/2006/relationships/image" Target="../media/image14590.png"/><Relationship Id="rId432" Type="http://schemas.openxmlformats.org/officeDocument/2006/relationships/customXml" Target="../ink/ink19460.xml"/><Relationship Id="rId474" Type="http://schemas.openxmlformats.org/officeDocument/2006/relationships/customXml" Target="../ink/ink19481.xml"/><Relationship Id="rId127" Type="http://schemas.openxmlformats.org/officeDocument/2006/relationships/image" Target="../media/image1375.png"/><Relationship Id="rId31" Type="http://schemas.openxmlformats.org/officeDocument/2006/relationships/image" Target="../media/image1315.png"/><Relationship Id="rId73" Type="http://schemas.openxmlformats.org/officeDocument/2006/relationships/image" Target="../media/image1342.png"/><Relationship Id="rId169" Type="http://schemas.openxmlformats.org/officeDocument/2006/relationships/image" Target="../media/image1402.png"/><Relationship Id="rId334" Type="http://schemas.openxmlformats.org/officeDocument/2006/relationships/customXml" Target="../ink/ink19411.xml"/><Relationship Id="rId376" Type="http://schemas.openxmlformats.org/officeDocument/2006/relationships/customXml" Target="../ink/ink19432.xml"/><Relationship Id="rId4" Type="http://schemas.openxmlformats.org/officeDocument/2006/relationships/image" Target="../media/image1056.png"/><Relationship Id="rId180" Type="http://schemas.openxmlformats.org/officeDocument/2006/relationships/customXml" Target="../ink/ink19334.xml"/><Relationship Id="rId236" Type="http://schemas.openxmlformats.org/officeDocument/2006/relationships/customXml" Target="../ink/ink19362.xml"/><Relationship Id="rId278" Type="http://schemas.openxmlformats.org/officeDocument/2006/relationships/customXml" Target="../ink/ink19383.xml"/><Relationship Id="rId401" Type="http://schemas.openxmlformats.org/officeDocument/2006/relationships/image" Target="../media/image15350.png"/><Relationship Id="rId443" Type="http://schemas.openxmlformats.org/officeDocument/2006/relationships/image" Target="../media/image15580.png"/><Relationship Id="rId303" Type="http://schemas.openxmlformats.org/officeDocument/2006/relationships/image" Target="../media/image14790.png"/><Relationship Id="rId485" Type="http://schemas.openxmlformats.org/officeDocument/2006/relationships/image" Target="../media/image15820.png"/><Relationship Id="rId42" Type="http://schemas.openxmlformats.org/officeDocument/2006/relationships/customXml" Target="../ink/ink19265.xml"/><Relationship Id="rId84" Type="http://schemas.openxmlformats.org/officeDocument/2006/relationships/customXml" Target="../ink/ink19286.xml"/><Relationship Id="rId138" Type="http://schemas.openxmlformats.org/officeDocument/2006/relationships/customXml" Target="../ink/ink19313.xml"/><Relationship Id="rId345" Type="http://schemas.openxmlformats.org/officeDocument/2006/relationships/image" Target="../media/image15030.png"/><Relationship Id="rId387" Type="http://schemas.openxmlformats.org/officeDocument/2006/relationships/image" Target="../media/image15270.png"/><Relationship Id="rId510" Type="http://schemas.openxmlformats.org/officeDocument/2006/relationships/customXml" Target="../ink/ink19499.xml"/><Relationship Id="rId191" Type="http://schemas.openxmlformats.org/officeDocument/2006/relationships/image" Target="../media/image1415.png"/><Relationship Id="rId205" Type="http://schemas.openxmlformats.org/officeDocument/2006/relationships/image" Target="../media/image1424.png"/><Relationship Id="rId247" Type="http://schemas.openxmlformats.org/officeDocument/2006/relationships/image" Target="../media/image1448.png"/><Relationship Id="rId412" Type="http://schemas.openxmlformats.org/officeDocument/2006/relationships/customXml" Target="../ink/ink19450.xml"/><Relationship Id="rId107" Type="http://schemas.openxmlformats.org/officeDocument/2006/relationships/image" Target="../media/image1363.png"/><Relationship Id="rId289" Type="http://schemas.openxmlformats.org/officeDocument/2006/relationships/image" Target="../media/image14720.png"/><Relationship Id="rId454" Type="http://schemas.openxmlformats.org/officeDocument/2006/relationships/customXml" Target="../ink/ink19471.xml"/><Relationship Id="rId496" Type="http://schemas.openxmlformats.org/officeDocument/2006/relationships/customXml" Target="../ink/ink19492.xml"/><Relationship Id="rId11" Type="http://schemas.openxmlformats.org/officeDocument/2006/relationships/image" Target="../media/image1303.png"/><Relationship Id="rId53" Type="http://schemas.openxmlformats.org/officeDocument/2006/relationships/image" Target="../media/image1328.png"/><Relationship Id="rId149" Type="http://schemas.openxmlformats.org/officeDocument/2006/relationships/image" Target="../media/image1388.png"/><Relationship Id="rId314" Type="http://schemas.openxmlformats.org/officeDocument/2006/relationships/customXml" Target="../ink/ink19401.xml"/><Relationship Id="rId356" Type="http://schemas.openxmlformats.org/officeDocument/2006/relationships/customXml" Target="../ink/ink19422.xml"/><Relationship Id="rId398" Type="http://schemas.openxmlformats.org/officeDocument/2006/relationships/customXml" Target="../ink/ink19443.xml"/><Relationship Id="rId95" Type="http://schemas.openxmlformats.org/officeDocument/2006/relationships/image" Target="../media/image1355.png"/><Relationship Id="rId160" Type="http://schemas.openxmlformats.org/officeDocument/2006/relationships/customXml" Target="../ink/ink19324.xml"/><Relationship Id="rId216" Type="http://schemas.openxmlformats.org/officeDocument/2006/relationships/customXml" Target="../ink/ink19352.xml"/><Relationship Id="rId423" Type="http://schemas.openxmlformats.org/officeDocument/2006/relationships/image" Target="../media/image15470.png"/><Relationship Id="rId258" Type="http://schemas.openxmlformats.org/officeDocument/2006/relationships/customXml" Target="../ink/ink19373.xml"/><Relationship Id="rId465" Type="http://schemas.openxmlformats.org/officeDocument/2006/relationships/image" Target="../media/image15713.png"/><Relationship Id="rId22" Type="http://schemas.openxmlformats.org/officeDocument/2006/relationships/customXml" Target="../ink/ink19255.xml"/><Relationship Id="rId64" Type="http://schemas.openxmlformats.org/officeDocument/2006/relationships/customXml" Target="../ink/ink19276.xml"/><Relationship Id="rId118" Type="http://schemas.openxmlformats.org/officeDocument/2006/relationships/customXml" Target="../ink/ink19303.xml"/><Relationship Id="rId325" Type="http://schemas.openxmlformats.org/officeDocument/2006/relationships/image" Target="../media/image14920.png"/><Relationship Id="rId367" Type="http://schemas.openxmlformats.org/officeDocument/2006/relationships/image" Target="../media/image15160.png"/><Relationship Id="rId171" Type="http://schemas.openxmlformats.org/officeDocument/2006/relationships/image" Target="../media/image1403.png"/><Relationship Id="rId227" Type="http://schemas.openxmlformats.org/officeDocument/2006/relationships/image" Target="../media/image1437.png"/><Relationship Id="rId269" Type="http://schemas.openxmlformats.org/officeDocument/2006/relationships/image" Target="../media/image14613.png"/><Relationship Id="rId434" Type="http://schemas.openxmlformats.org/officeDocument/2006/relationships/customXml" Target="../ink/ink19461.xml"/><Relationship Id="rId476" Type="http://schemas.openxmlformats.org/officeDocument/2006/relationships/customXml" Target="../ink/ink19482.xml"/><Relationship Id="rId33" Type="http://schemas.openxmlformats.org/officeDocument/2006/relationships/image" Target="../media/image1316.png"/><Relationship Id="rId129" Type="http://schemas.openxmlformats.org/officeDocument/2006/relationships/image" Target="../media/image1376.png"/><Relationship Id="rId280" Type="http://schemas.openxmlformats.org/officeDocument/2006/relationships/customXml" Target="../ink/ink19384.xml"/><Relationship Id="rId336" Type="http://schemas.openxmlformats.org/officeDocument/2006/relationships/customXml" Target="../ink/ink19412.xml"/><Relationship Id="rId501" Type="http://schemas.openxmlformats.org/officeDocument/2006/relationships/image" Target="../media/image15913.png"/><Relationship Id="rId75" Type="http://schemas.openxmlformats.org/officeDocument/2006/relationships/image" Target="../media/image1343.png"/><Relationship Id="rId140" Type="http://schemas.openxmlformats.org/officeDocument/2006/relationships/customXml" Target="../ink/ink19314.xml"/><Relationship Id="rId182" Type="http://schemas.openxmlformats.org/officeDocument/2006/relationships/customXml" Target="../ink/ink19335.xml"/><Relationship Id="rId378" Type="http://schemas.openxmlformats.org/officeDocument/2006/relationships/customXml" Target="../ink/ink19433.xml"/><Relationship Id="rId403" Type="http://schemas.openxmlformats.org/officeDocument/2006/relationships/image" Target="../media/image15360.png"/><Relationship Id="rId6" Type="http://schemas.openxmlformats.org/officeDocument/2006/relationships/image" Target="../media/image10415.png"/><Relationship Id="rId238" Type="http://schemas.openxmlformats.org/officeDocument/2006/relationships/customXml" Target="../ink/ink19363.xml"/><Relationship Id="rId445" Type="http://schemas.openxmlformats.org/officeDocument/2006/relationships/image" Target="../media/image15590.png"/><Relationship Id="rId487" Type="http://schemas.openxmlformats.org/officeDocument/2006/relationships/image" Target="../media/image15830.png"/><Relationship Id="rId291" Type="http://schemas.openxmlformats.org/officeDocument/2006/relationships/image" Target="../media/image14730.png"/><Relationship Id="rId305" Type="http://schemas.openxmlformats.org/officeDocument/2006/relationships/image" Target="../media/image14813.png"/><Relationship Id="rId347" Type="http://schemas.openxmlformats.org/officeDocument/2006/relationships/image" Target="../media/image15040.png"/><Relationship Id="rId512" Type="http://schemas.openxmlformats.org/officeDocument/2006/relationships/customXml" Target="../ink/ink19500.xml"/><Relationship Id="rId44" Type="http://schemas.openxmlformats.org/officeDocument/2006/relationships/customXml" Target="../ink/ink19266.xml"/><Relationship Id="rId86" Type="http://schemas.openxmlformats.org/officeDocument/2006/relationships/customXml" Target="../ink/ink19287.xml"/><Relationship Id="rId151" Type="http://schemas.openxmlformats.org/officeDocument/2006/relationships/image" Target="../media/image1389.png"/><Relationship Id="rId389" Type="http://schemas.openxmlformats.org/officeDocument/2006/relationships/image" Target="../media/image15280.png"/><Relationship Id="rId193" Type="http://schemas.openxmlformats.org/officeDocument/2006/relationships/image" Target="../media/image1416.png"/><Relationship Id="rId207" Type="http://schemas.openxmlformats.org/officeDocument/2006/relationships/image" Target="../media/image1425.png"/><Relationship Id="rId249" Type="http://schemas.openxmlformats.org/officeDocument/2006/relationships/image" Target="../media/image1449.png"/><Relationship Id="rId414" Type="http://schemas.openxmlformats.org/officeDocument/2006/relationships/customXml" Target="../ink/ink19451.xml"/><Relationship Id="rId456" Type="http://schemas.openxmlformats.org/officeDocument/2006/relationships/customXml" Target="../ink/ink19472.xml"/><Relationship Id="rId498" Type="http://schemas.openxmlformats.org/officeDocument/2006/relationships/customXml" Target="../ink/ink19493.xml"/><Relationship Id="rId13" Type="http://schemas.openxmlformats.org/officeDocument/2006/relationships/image" Target="../media/image1304.png"/><Relationship Id="rId109" Type="http://schemas.openxmlformats.org/officeDocument/2006/relationships/image" Target="../media/image1364.png"/><Relationship Id="rId260" Type="http://schemas.openxmlformats.org/officeDocument/2006/relationships/customXml" Target="../ink/ink19374.xml"/><Relationship Id="rId316" Type="http://schemas.openxmlformats.org/officeDocument/2006/relationships/customXml" Target="../ink/ink19402.xml"/><Relationship Id="rId55" Type="http://schemas.openxmlformats.org/officeDocument/2006/relationships/image" Target="../media/image1329.png"/><Relationship Id="rId97" Type="http://schemas.openxmlformats.org/officeDocument/2006/relationships/image" Target="../media/image1356.png"/><Relationship Id="rId120" Type="http://schemas.openxmlformats.org/officeDocument/2006/relationships/customXml" Target="../ink/ink19304.xml"/><Relationship Id="rId358" Type="http://schemas.openxmlformats.org/officeDocument/2006/relationships/customXml" Target="../ink/ink19423.xml"/><Relationship Id="rId162" Type="http://schemas.openxmlformats.org/officeDocument/2006/relationships/customXml" Target="../ink/ink19325.xml"/><Relationship Id="rId218" Type="http://schemas.openxmlformats.org/officeDocument/2006/relationships/customXml" Target="../ink/ink19353.xml"/><Relationship Id="rId425" Type="http://schemas.openxmlformats.org/officeDocument/2006/relationships/image" Target="../media/image15480.png"/><Relationship Id="rId467" Type="http://schemas.openxmlformats.org/officeDocument/2006/relationships/image" Target="../media/image15720.png"/><Relationship Id="rId271" Type="http://schemas.openxmlformats.org/officeDocument/2006/relationships/image" Target="../media/image14620.png"/><Relationship Id="rId24" Type="http://schemas.openxmlformats.org/officeDocument/2006/relationships/customXml" Target="../ink/ink19256.xml"/><Relationship Id="rId66" Type="http://schemas.openxmlformats.org/officeDocument/2006/relationships/customXml" Target="../ink/ink19277.xml"/><Relationship Id="rId131" Type="http://schemas.openxmlformats.org/officeDocument/2006/relationships/image" Target="../media/image1377.png"/><Relationship Id="rId327" Type="http://schemas.openxmlformats.org/officeDocument/2006/relationships/image" Target="../media/image14930.png"/><Relationship Id="rId369" Type="http://schemas.openxmlformats.org/officeDocument/2006/relationships/image" Target="../media/image15170.png"/><Relationship Id="rId173" Type="http://schemas.openxmlformats.org/officeDocument/2006/relationships/image" Target="../media/image1404.png"/><Relationship Id="rId229" Type="http://schemas.openxmlformats.org/officeDocument/2006/relationships/image" Target="../media/image1438.png"/><Relationship Id="rId380" Type="http://schemas.openxmlformats.org/officeDocument/2006/relationships/customXml" Target="../ink/ink19434.xml"/><Relationship Id="rId436" Type="http://schemas.openxmlformats.org/officeDocument/2006/relationships/customXml" Target="../ink/ink19462.xml"/><Relationship Id="rId240" Type="http://schemas.openxmlformats.org/officeDocument/2006/relationships/customXml" Target="../ink/ink19364.xml"/><Relationship Id="rId478" Type="http://schemas.openxmlformats.org/officeDocument/2006/relationships/customXml" Target="../ink/ink19483.xml"/><Relationship Id="rId35" Type="http://schemas.openxmlformats.org/officeDocument/2006/relationships/image" Target="../media/image1317.png"/><Relationship Id="rId77" Type="http://schemas.openxmlformats.org/officeDocument/2006/relationships/image" Target="../media/image1344.png"/><Relationship Id="rId100" Type="http://schemas.openxmlformats.org/officeDocument/2006/relationships/customXml" Target="../ink/ink19294.xml"/><Relationship Id="rId282" Type="http://schemas.openxmlformats.org/officeDocument/2006/relationships/customXml" Target="../ink/ink19385.xml"/><Relationship Id="rId338" Type="http://schemas.openxmlformats.org/officeDocument/2006/relationships/customXml" Target="../ink/ink19413.xml"/><Relationship Id="rId503" Type="http://schemas.openxmlformats.org/officeDocument/2006/relationships/image" Target="../media/image15920.png"/><Relationship Id="rId8" Type="http://schemas.openxmlformats.org/officeDocument/2006/relationships/customXml" Target="../ink/ink19248.xml"/><Relationship Id="rId142" Type="http://schemas.openxmlformats.org/officeDocument/2006/relationships/customXml" Target="../ink/ink19315.xml"/><Relationship Id="rId184" Type="http://schemas.openxmlformats.org/officeDocument/2006/relationships/customXml" Target="../ink/ink19336.xml"/><Relationship Id="rId391" Type="http://schemas.openxmlformats.org/officeDocument/2006/relationships/image" Target="../media/image15290.png"/><Relationship Id="rId405" Type="http://schemas.openxmlformats.org/officeDocument/2006/relationships/image" Target="../media/image15370.png"/><Relationship Id="rId447" Type="http://schemas.openxmlformats.org/officeDocument/2006/relationships/image" Target="../media/image15612.png"/><Relationship Id="rId251" Type="http://schemas.openxmlformats.org/officeDocument/2006/relationships/image" Target="../media/image1451.png"/><Relationship Id="rId489" Type="http://schemas.openxmlformats.org/officeDocument/2006/relationships/image" Target="../media/image15840.png"/><Relationship Id="rId46" Type="http://schemas.openxmlformats.org/officeDocument/2006/relationships/customXml" Target="../ink/ink19267.xml"/><Relationship Id="rId293" Type="http://schemas.openxmlformats.org/officeDocument/2006/relationships/image" Target="../media/image14740.png"/><Relationship Id="rId307" Type="http://schemas.openxmlformats.org/officeDocument/2006/relationships/image" Target="../media/image14820.png"/><Relationship Id="rId349" Type="http://schemas.openxmlformats.org/officeDocument/2006/relationships/image" Target="../media/image15050.png"/><Relationship Id="rId514" Type="http://schemas.openxmlformats.org/officeDocument/2006/relationships/customXml" Target="../ink/ink19501.xml"/><Relationship Id="rId88" Type="http://schemas.openxmlformats.org/officeDocument/2006/relationships/customXml" Target="../ink/ink19288.xml"/><Relationship Id="rId111" Type="http://schemas.openxmlformats.org/officeDocument/2006/relationships/image" Target="../media/image1365.png"/><Relationship Id="rId153" Type="http://schemas.openxmlformats.org/officeDocument/2006/relationships/image" Target="../media/image1392.png"/><Relationship Id="rId195" Type="http://schemas.openxmlformats.org/officeDocument/2006/relationships/image" Target="../media/image1417.png"/><Relationship Id="rId209" Type="http://schemas.openxmlformats.org/officeDocument/2006/relationships/image" Target="../media/image1426.png"/><Relationship Id="rId360" Type="http://schemas.openxmlformats.org/officeDocument/2006/relationships/customXml" Target="../ink/ink19424.xml"/><Relationship Id="rId416" Type="http://schemas.openxmlformats.org/officeDocument/2006/relationships/customXml" Target="../ink/ink19452.xml"/><Relationship Id="rId220" Type="http://schemas.openxmlformats.org/officeDocument/2006/relationships/customXml" Target="../ink/ink19354.xml"/><Relationship Id="rId458" Type="http://schemas.openxmlformats.org/officeDocument/2006/relationships/customXml" Target="../ink/ink19473.xml"/><Relationship Id="rId15" Type="http://schemas.openxmlformats.org/officeDocument/2006/relationships/image" Target="../media/image1305.png"/><Relationship Id="rId57" Type="http://schemas.openxmlformats.org/officeDocument/2006/relationships/image" Target="../media/image1332.png"/><Relationship Id="rId262" Type="http://schemas.openxmlformats.org/officeDocument/2006/relationships/customXml" Target="../ink/ink19375.xml"/><Relationship Id="rId318" Type="http://schemas.openxmlformats.org/officeDocument/2006/relationships/customXml" Target="../ink/ink19403.xml"/><Relationship Id="rId99" Type="http://schemas.openxmlformats.org/officeDocument/2006/relationships/image" Target="../media/image1357.png"/><Relationship Id="rId122" Type="http://schemas.openxmlformats.org/officeDocument/2006/relationships/customXml" Target="../ink/ink19305.xml"/><Relationship Id="rId164" Type="http://schemas.openxmlformats.org/officeDocument/2006/relationships/customXml" Target="../ink/ink19326.xml"/><Relationship Id="rId371" Type="http://schemas.openxmlformats.org/officeDocument/2006/relationships/image" Target="../media/image15180.png"/><Relationship Id="rId427" Type="http://schemas.openxmlformats.org/officeDocument/2006/relationships/image" Target="../media/image15490.png"/><Relationship Id="rId469" Type="http://schemas.openxmlformats.org/officeDocument/2006/relationships/image" Target="../media/image15730.png"/><Relationship Id="rId26" Type="http://schemas.openxmlformats.org/officeDocument/2006/relationships/customXml" Target="../ink/ink19257.xml"/><Relationship Id="rId231" Type="http://schemas.openxmlformats.org/officeDocument/2006/relationships/image" Target="../media/image1439.png"/><Relationship Id="rId273" Type="http://schemas.openxmlformats.org/officeDocument/2006/relationships/image" Target="../media/image14630.png"/><Relationship Id="rId329" Type="http://schemas.openxmlformats.org/officeDocument/2006/relationships/image" Target="../media/image14940.png"/><Relationship Id="rId480" Type="http://schemas.openxmlformats.org/officeDocument/2006/relationships/customXml" Target="../ink/ink19484.xml"/><Relationship Id="rId68" Type="http://schemas.openxmlformats.org/officeDocument/2006/relationships/customXml" Target="../ink/ink19278.xml"/><Relationship Id="rId133" Type="http://schemas.openxmlformats.org/officeDocument/2006/relationships/image" Target="../media/image1378.png"/><Relationship Id="rId175" Type="http://schemas.openxmlformats.org/officeDocument/2006/relationships/image" Target="../media/image1405.png"/><Relationship Id="rId340" Type="http://schemas.openxmlformats.org/officeDocument/2006/relationships/customXml" Target="../ink/ink19414.xml"/><Relationship Id="rId200" Type="http://schemas.openxmlformats.org/officeDocument/2006/relationships/customXml" Target="../ink/ink19344.xml"/><Relationship Id="rId382" Type="http://schemas.openxmlformats.org/officeDocument/2006/relationships/customXml" Target="../ink/ink19435.xml"/><Relationship Id="rId438" Type="http://schemas.openxmlformats.org/officeDocument/2006/relationships/customXml" Target="../ink/ink19463.xml"/><Relationship Id="rId242" Type="http://schemas.openxmlformats.org/officeDocument/2006/relationships/customXml" Target="../ink/ink19365.xml"/><Relationship Id="rId284" Type="http://schemas.openxmlformats.org/officeDocument/2006/relationships/customXml" Target="../ink/ink19386.xml"/><Relationship Id="rId491" Type="http://schemas.openxmlformats.org/officeDocument/2006/relationships/image" Target="../media/image15850.png"/><Relationship Id="rId505" Type="http://schemas.openxmlformats.org/officeDocument/2006/relationships/image" Target="../media/image15930.png"/><Relationship Id="rId37" Type="http://schemas.openxmlformats.org/officeDocument/2006/relationships/image" Target="../media/image1318.png"/><Relationship Id="rId79" Type="http://schemas.openxmlformats.org/officeDocument/2006/relationships/image" Target="../media/image1345.png"/><Relationship Id="rId102" Type="http://schemas.openxmlformats.org/officeDocument/2006/relationships/customXml" Target="../ink/ink19295.xml"/><Relationship Id="rId144" Type="http://schemas.openxmlformats.org/officeDocument/2006/relationships/customXml" Target="../ink/ink19316.xml"/><Relationship Id="rId90" Type="http://schemas.openxmlformats.org/officeDocument/2006/relationships/customXml" Target="../ink/ink19289.xml"/><Relationship Id="rId186" Type="http://schemas.openxmlformats.org/officeDocument/2006/relationships/customXml" Target="../ink/ink19337.xml"/><Relationship Id="rId351" Type="http://schemas.openxmlformats.org/officeDocument/2006/relationships/image" Target="../media/image15060.png"/><Relationship Id="rId393" Type="http://schemas.openxmlformats.org/officeDocument/2006/relationships/image" Target="../media/image15312.png"/><Relationship Id="rId407" Type="http://schemas.openxmlformats.org/officeDocument/2006/relationships/image" Target="../media/image15380.png"/><Relationship Id="rId449" Type="http://schemas.openxmlformats.org/officeDocument/2006/relationships/image" Target="../media/image15620.png"/><Relationship Id="rId211" Type="http://schemas.openxmlformats.org/officeDocument/2006/relationships/image" Target="../media/image1427.png"/><Relationship Id="rId253" Type="http://schemas.openxmlformats.org/officeDocument/2006/relationships/image" Target="../media/image1452.png"/><Relationship Id="rId295" Type="http://schemas.openxmlformats.org/officeDocument/2006/relationships/image" Target="../media/image14750.png"/><Relationship Id="rId309" Type="http://schemas.openxmlformats.org/officeDocument/2006/relationships/image" Target="../media/image14830.png"/><Relationship Id="rId460" Type="http://schemas.openxmlformats.org/officeDocument/2006/relationships/customXml" Target="../ink/ink19474.xml"/><Relationship Id="rId516" Type="http://schemas.openxmlformats.org/officeDocument/2006/relationships/customXml" Target="../ink/ink19502.xml"/><Relationship Id="rId48" Type="http://schemas.openxmlformats.org/officeDocument/2006/relationships/customXml" Target="../ink/ink19268.xml"/><Relationship Id="rId113" Type="http://schemas.openxmlformats.org/officeDocument/2006/relationships/image" Target="../media/image1366.png"/><Relationship Id="rId320" Type="http://schemas.openxmlformats.org/officeDocument/2006/relationships/customXml" Target="../ink/ink19404.xml"/><Relationship Id="rId155" Type="http://schemas.openxmlformats.org/officeDocument/2006/relationships/image" Target="../media/image1393.png"/><Relationship Id="rId197" Type="http://schemas.openxmlformats.org/officeDocument/2006/relationships/image" Target="../media/image1418.png"/><Relationship Id="rId362" Type="http://schemas.openxmlformats.org/officeDocument/2006/relationships/customXml" Target="../ink/ink19425.xml"/><Relationship Id="rId418" Type="http://schemas.openxmlformats.org/officeDocument/2006/relationships/customXml" Target="../ink/ink19453.xml"/><Relationship Id="rId222" Type="http://schemas.openxmlformats.org/officeDocument/2006/relationships/customXml" Target="../ink/ink19355.xml"/><Relationship Id="rId264" Type="http://schemas.openxmlformats.org/officeDocument/2006/relationships/customXml" Target="../ink/ink19376.xml"/><Relationship Id="rId471" Type="http://schemas.openxmlformats.org/officeDocument/2006/relationships/image" Target="../media/image15740.png"/><Relationship Id="rId17" Type="http://schemas.openxmlformats.org/officeDocument/2006/relationships/image" Target="../media/image1306.png"/><Relationship Id="rId59" Type="http://schemas.openxmlformats.org/officeDocument/2006/relationships/image" Target="../media/image1333.png"/><Relationship Id="rId124" Type="http://schemas.openxmlformats.org/officeDocument/2006/relationships/customXml" Target="../ink/ink19306.xml"/><Relationship Id="rId70" Type="http://schemas.openxmlformats.org/officeDocument/2006/relationships/customXml" Target="../ink/ink19279.xml"/><Relationship Id="rId166" Type="http://schemas.openxmlformats.org/officeDocument/2006/relationships/customXml" Target="../ink/ink19327.xml"/><Relationship Id="rId331" Type="http://schemas.openxmlformats.org/officeDocument/2006/relationships/image" Target="../media/image14950.png"/><Relationship Id="rId373" Type="http://schemas.openxmlformats.org/officeDocument/2006/relationships/image" Target="../media/image15190.png"/><Relationship Id="rId429" Type="http://schemas.openxmlformats.org/officeDocument/2006/relationships/image" Target="../media/image15512.png"/><Relationship Id="rId1" Type="http://schemas.openxmlformats.org/officeDocument/2006/relationships/slideLayout" Target="../slideLayouts/slideLayout12.xml"/><Relationship Id="rId233" Type="http://schemas.openxmlformats.org/officeDocument/2006/relationships/image" Target="../media/image1441.png"/><Relationship Id="rId440" Type="http://schemas.openxmlformats.org/officeDocument/2006/relationships/customXml" Target="../ink/ink19464.xml"/><Relationship Id="rId28" Type="http://schemas.openxmlformats.org/officeDocument/2006/relationships/customXml" Target="../ink/ink19258.xml"/><Relationship Id="rId275" Type="http://schemas.openxmlformats.org/officeDocument/2006/relationships/image" Target="../media/image14640.png"/><Relationship Id="rId300" Type="http://schemas.openxmlformats.org/officeDocument/2006/relationships/customXml" Target="../ink/ink19394.xml"/><Relationship Id="rId482" Type="http://schemas.openxmlformats.org/officeDocument/2006/relationships/customXml" Target="../ink/ink19485.xml"/><Relationship Id="rId81" Type="http://schemas.openxmlformats.org/officeDocument/2006/relationships/image" Target="../media/image1346.png"/><Relationship Id="rId135" Type="http://schemas.openxmlformats.org/officeDocument/2006/relationships/image" Target="../media/image1379.png"/><Relationship Id="rId177" Type="http://schemas.openxmlformats.org/officeDocument/2006/relationships/image" Target="../media/image1406.png"/><Relationship Id="rId342" Type="http://schemas.openxmlformats.org/officeDocument/2006/relationships/customXml" Target="../ink/ink19415.xml"/><Relationship Id="rId384" Type="http://schemas.openxmlformats.org/officeDocument/2006/relationships/customXml" Target="../ink/ink19436.xml"/><Relationship Id="rId202" Type="http://schemas.openxmlformats.org/officeDocument/2006/relationships/customXml" Target="../ink/ink19345.xml"/><Relationship Id="rId244" Type="http://schemas.openxmlformats.org/officeDocument/2006/relationships/customXml" Target="../ink/ink19366.xml"/><Relationship Id="rId39" Type="http://schemas.openxmlformats.org/officeDocument/2006/relationships/image" Target="../media/image1319.png"/><Relationship Id="rId286" Type="http://schemas.openxmlformats.org/officeDocument/2006/relationships/customXml" Target="../ink/ink19387.xml"/><Relationship Id="rId451" Type="http://schemas.openxmlformats.org/officeDocument/2006/relationships/image" Target="../media/image15630.png"/><Relationship Id="rId493" Type="http://schemas.openxmlformats.org/officeDocument/2006/relationships/image" Target="../media/image15860.png"/><Relationship Id="rId507" Type="http://schemas.openxmlformats.org/officeDocument/2006/relationships/image" Target="../media/image15940.png"/><Relationship Id="rId50" Type="http://schemas.openxmlformats.org/officeDocument/2006/relationships/customXml" Target="../ink/ink19269.xml"/><Relationship Id="rId104" Type="http://schemas.openxmlformats.org/officeDocument/2006/relationships/customXml" Target="../ink/ink19296.xml"/><Relationship Id="rId146" Type="http://schemas.openxmlformats.org/officeDocument/2006/relationships/customXml" Target="../ink/ink19317.xml"/><Relationship Id="rId188" Type="http://schemas.openxmlformats.org/officeDocument/2006/relationships/customXml" Target="../ink/ink19338.xml"/><Relationship Id="rId311" Type="http://schemas.openxmlformats.org/officeDocument/2006/relationships/image" Target="../media/image14840.png"/><Relationship Id="rId353" Type="http://schemas.openxmlformats.org/officeDocument/2006/relationships/image" Target="../media/image15070.png"/><Relationship Id="rId395" Type="http://schemas.openxmlformats.org/officeDocument/2006/relationships/image" Target="../media/image15320.png"/><Relationship Id="rId409" Type="http://schemas.openxmlformats.org/officeDocument/2006/relationships/image" Target="../media/image15390.png"/><Relationship Id="rId92" Type="http://schemas.openxmlformats.org/officeDocument/2006/relationships/customXml" Target="../ink/ink19290.xml"/><Relationship Id="rId213" Type="http://schemas.openxmlformats.org/officeDocument/2006/relationships/image" Target="../media/image1428.png"/><Relationship Id="rId420" Type="http://schemas.openxmlformats.org/officeDocument/2006/relationships/customXml" Target="../ink/ink19454.xml"/><Relationship Id="rId255" Type="http://schemas.openxmlformats.org/officeDocument/2006/relationships/image" Target="../media/image1453.png"/><Relationship Id="rId297" Type="http://schemas.openxmlformats.org/officeDocument/2006/relationships/image" Target="../media/image14760.png"/><Relationship Id="rId462" Type="http://schemas.openxmlformats.org/officeDocument/2006/relationships/customXml" Target="../ink/ink19475.xml"/><Relationship Id="rId518" Type="http://schemas.openxmlformats.org/officeDocument/2006/relationships/customXml" Target="../ink/ink19503.xml"/><Relationship Id="rId115" Type="http://schemas.openxmlformats.org/officeDocument/2006/relationships/image" Target="../media/image1367.png"/><Relationship Id="rId157" Type="http://schemas.openxmlformats.org/officeDocument/2006/relationships/image" Target="../media/image1394.png"/><Relationship Id="rId322" Type="http://schemas.openxmlformats.org/officeDocument/2006/relationships/customXml" Target="../ink/ink19405.xml"/><Relationship Id="rId364" Type="http://schemas.openxmlformats.org/officeDocument/2006/relationships/customXml" Target="../ink/ink19426.xml"/><Relationship Id="rId61" Type="http://schemas.openxmlformats.org/officeDocument/2006/relationships/image" Target="../media/image1334.png"/><Relationship Id="rId199" Type="http://schemas.openxmlformats.org/officeDocument/2006/relationships/image" Target="../media/image1419.png"/><Relationship Id="rId19" Type="http://schemas.openxmlformats.org/officeDocument/2006/relationships/image" Target="../media/image1307.png"/><Relationship Id="rId224" Type="http://schemas.openxmlformats.org/officeDocument/2006/relationships/customXml" Target="../ink/ink19356.xml"/><Relationship Id="rId266" Type="http://schemas.openxmlformats.org/officeDocument/2006/relationships/customXml" Target="../ink/ink19377.xml"/><Relationship Id="rId431" Type="http://schemas.openxmlformats.org/officeDocument/2006/relationships/image" Target="../media/image15520.png"/><Relationship Id="rId473" Type="http://schemas.openxmlformats.org/officeDocument/2006/relationships/image" Target="../media/image15750.png"/><Relationship Id="rId30" Type="http://schemas.openxmlformats.org/officeDocument/2006/relationships/customXml" Target="../ink/ink19259.xml"/><Relationship Id="rId126" Type="http://schemas.openxmlformats.org/officeDocument/2006/relationships/customXml" Target="../ink/ink19307.xml"/><Relationship Id="rId168" Type="http://schemas.openxmlformats.org/officeDocument/2006/relationships/customXml" Target="../ink/ink19328.xml"/><Relationship Id="rId333" Type="http://schemas.openxmlformats.org/officeDocument/2006/relationships/image" Target="../media/image14960.png"/><Relationship Id="rId72" Type="http://schemas.openxmlformats.org/officeDocument/2006/relationships/customXml" Target="../ink/ink19280.xml"/><Relationship Id="rId375" Type="http://schemas.openxmlformats.org/officeDocument/2006/relationships/image" Target="../media/image15212.png"/><Relationship Id="rId3" Type="http://schemas.openxmlformats.org/officeDocument/2006/relationships/image" Target="../media/image1055.png"/><Relationship Id="rId235" Type="http://schemas.openxmlformats.org/officeDocument/2006/relationships/image" Target="../media/image1442.png"/><Relationship Id="rId277" Type="http://schemas.openxmlformats.org/officeDocument/2006/relationships/image" Target="../media/image14650.png"/><Relationship Id="rId400" Type="http://schemas.openxmlformats.org/officeDocument/2006/relationships/customXml" Target="../ink/ink19444.xml"/><Relationship Id="rId442" Type="http://schemas.openxmlformats.org/officeDocument/2006/relationships/customXml" Target="../ink/ink19465.xml"/><Relationship Id="rId484" Type="http://schemas.openxmlformats.org/officeDocument/2006/relationships/customXml" Target="../ink/ink19486.xml"/><Relationship Id="rId137" Type="http://schemas.openxmlformats.org/officeDocument/2006/relationships/image" Target="../media/image1382.png"/><Relationship Id="rId302" Type="http://schemas.openxmlformats.org/officeDocument/2006/relationships/customXml" Target="../ink/ink19395.xml"/><Relationship Id="rId344" Type="http://schemas.openxmlformats.org/officeDocument/2006/relationships/customXml" Target="../ink/ink19416.xml"/><Relationship Id="rId41" Type="http://schemas.openxmlformats.org/officeDocument/2006/relationships/image" Target="../media/image1322.png"/><Relationship Id="rId83" Type="http://schemas.openxmlformats.org/officeDocument/2006/relationships/image" Target="../media/image1347.png"/><Relationship Id="rId179" Type="http://schemas.openxmlformats.org/officeDocument/2006/relationships/image" Target="../media/image1407.png"/><Relationship Id="rId386" Type="http://schemas.openxmlformats.org/officeDocument/2006/relationships/customXml" Target="../ink/ink19437.xml"/><Relationship Id="rId190" Type="http://schemas.openxmlformats.org/officeDocument/2006/relationships/customXml" Target="../ink/ink19339.xml"/><Relationship Id="rId204" Type="http://schemas.openxmlformats.org/officeDocument/2006/relationships/customXml" Target="../ink/ink19346.xml"/><Relationship Id="rId246" Type="http://schemas.openxmlformats.org/officeDocument/2006/relationships/customXml" Target="../ink/ink19367.xml"/><Relationship Id="rId288" Type="http://schemas.openxmlformats.org/officeDocument/2006/relationships/customXml" Target="../ink/ink19388.xml"/><Relationship Id="rId411" Type="http://schemas.openxmlformats.org/officeDocument/2006/relationships/image" Target="../media/image15412.png"/><Relationship Id="rId453" Type="http://schemas.openxmlformats.org/officeDocument/2006/relationships/image" Target="../media/image15640.png"/><Relationship Id="rId509" Type="http://schemas.openxmlformats.org/officeDocument/2006/relationships/image" Target="../media/image15950.png"/><Relationship Id="rId106" Type="http://schemas.openxmlformats.org/officeDocument/2006/relationships/customXml" Target="../ink/ink19297.xml"/><Relationship Id="rId313" Type="http://schemas.openxmlformats.org/officeDocument/2006/relationships/image" Target="../media/image14850.png"/><Relationship Id="rId495" Type="http://schemas.openxmlformats.org/officeDocument/2006/relationships/image" Target="../media/image15870.png"/><Relationship Id="rId10" Type="http://schemas.openxmlformats.org/officeDocument/2006/relationships/customXml" Target="../ink/ink19249.xml"/><Relationship Id="rId52" Type="http://schemas.openxmlformats.org/officeDocument/2006/relationships/customXml" Target="../ink/ink19270.xml"/><Relationship Id="rId94" Type="http://schemas.openxmlformats.org/officeDocument/2006/relationships/customXml" Target="../ink/ink19291.xml"/><Relationship Id="rId148" Type="http://schemas.openxmlformats.org/officeDocument/2006/relationships/customXml" Target="../ink/ink19318.xml"/><Relationship Id="rId355" Type="http://schemas.openxmlformats.org/officeDocument/2006/relationships/image" Target="../media/image15080.png"/><Relationship Id="rId397" Type="http://schemas.openxmlformats.org/officeDocument/2006/relationships/image" Target="../media/image15330.png"/><Relationship Id="rId215" Type="http://schemas.openxmlformats.org/officeDocument/2006/relationships/image" Target="../media/image1429.png"/><Relationship Id="rId257" Type="http://schemas.openxmlformats.org/officeDocument/2006/relationships/image" Target="../media/image14540.png"/><Relationship Id="rId422" Type="http://schemas.openxmlformats.org/officeDocument/2006/relationships/customXml" Target="../ink/ink19455.xml"/><Relationship Id="rId464" Type="http://schemas.openxmlformats.org/officeDocument/2006/relationships/customXml" Target="../ink/ink19476.xml"/><Relationship Id="rId299" Type="http://schemas.openxmlformats.org/officeDocument/2006/relationships/image" Target="../media/image14770.png"/><Relationship Id="rId63" Type="http://schemas.openxmlformats.org/officeDocument/2006/relationships/image" Target="../media/image1335.png"/><Relationship Id="rId159" Type="http://schemas.openxmlformats.org/officeDocument/2006/relationships/image" Target="../media/image1395.png"/><Relationship Id="rId366" Type="http://schemas.openxmlformats.org/officeDocument/2006/relationships/customXml" Target="../ink/ink1942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9.xml.rels><?xml version="1.0" encoding="UTF-8" standalone="yes"?>
<Relationships xmlns="http://schemas.openxmlformats.org/package/2006/relationships"><Relationship Id="rId3" Type="http://schemas.openxmlformats.org/officeDocument/2006/relationships/image" Target="../media/image18315.png"/><Relationship Id="rId2" Type="http://schemas.openxmlformats.org/officeDocument/2006/relationships/image" Target="../media/image18290.png"/><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117" Type="http://schemas.openxmlformats.org/officeDocument/2006/relationships/image" Target="../media/image460.png"/><Relationship Id="rId21" Type="http://schemas.openxmlformats.org/officeDocument/2006/relationships/image" Target="../media/image4060.png"/><Relationship Id="rId42" Type="http://schemas.openxmlformats.org/officeDocument/2006/relationships/customXml" Target="../ink/ink1467.xml"/><Relationship Id="rId63" Type="http://schemas.openxmlformats.org/officeDocument/2006/relationships/image" Target="../media/image4270.png"/><Relationship Id="rId84" Type="http://schemas.openxmlformats.org/officeDocument/2006/relationships/customXml" Target="../ink/ink1488.xml"/><Relationship Id="rId138" Type="http://schemas.openxmlformats.org/officeDocument/2006/relationships/customXml" Target="../ink/ink1515.xml"/><Relationship Id="rId159" Type="http://schemas.openxmlformats.org/officeDocument/2006/relationships/image" Target="../media/image481.png"/><Relationship Id="rId107" Type="http://schemas.openxmlformats.org/officeDocument/2006/relationships/image" Target="../media/image455.png"/><Relationship Id="rId11" Type="http://schemas.openxmlformats.org/officeDocument/2006/relationships/image" Target="../media/image4010.png"/><Relationship Id="rId32" Type="http://schemas.openxmlformats.org/officeDocument/2006/relationships/customXml" Target="../ink/ink1462.xml"/><Relationship Id="rId53" Type="http://schemas.openxmlformats.org/officeDocument/2006/relationships/image" Target="../media/image4220.png"/><Relationship Id="rId74" Type="http://schemas.openxmlformats.org/officeDocument/2006/relationships/customXml" Target="../ink/ink1483.xml"/><Relationship Id="rId128" Type="http://schemas.openxmlformats.org/officeDocument/2006/relationships/customXml" Target="../ink/ink1510.xml"/><Relationship Id="rId149" Type="http://schemas.openxmlformats.org/officeDocument/2006/relationships/image" Target="../media/image476.png"/><Relationship Id="rId5" Type="http://schemas.openxmlformats.org/officeDocument/2006/relationships/image" Target="../media/image3980.png"/><Relationship Id="rId95" Type="http://schemas.openxmlformats.org/officeDocument/2006/relationships/image" Target="../media/image449.png"/><Relationship Id="rId160" Type="http://schemas.openxmlformats.org/officeDocument/2006/relationships/customXml" Target="../ink/ink1526.xml"/><Relationship Id="rId22" Type="http://schemas.openxmlformats.org/officeDocument/2006/relationships/customXml" Target="../ink/ink1457.xml"/><Relationship Id="rId43" Type="http://schemas.openxmlformats.org/officeDocument/2006/relationships/image" Target="../media/image4170.png"/><Relationship Id="rId64" Type="http://schemas.openxmlformats.org/officeDocument/2006/relationships/customXml" Target="../ink/ink1478.xml"/><Relationship Id="rId118" Type="http://schemas.openxmlformats.org/officeDocument/2006/relationships/customXml" Target="../ink/ink1505.xml"/><Relationship Id="rId139" Type="http://schemas.openxmlformats.org/officeDocument/2006/relationships/image" Target="../media/image471.png"/><Relationship Id="rId85" Type="http://schemas.openxmlformats.org/officeDocument/2006/relationships/image" Target="../media/image444.png"/><Relationship Id="rId150" Type="http://schemas.openxmlformats.org/officeDocument/2006/relationships/customXml" Target="../ink/ink1521.xml"/><Relationship Id="rId12" Type="http://schemas.openxmlformats.org/officeDocument/2006/relationships/customXml" Target="../ink/ink1452.xml"/><Relationship Id="rId17" Type="http://schemas.openxmlformats.org/officeDocument/2006/relationships/image" Target="../media/image4040.png"/><Relationship Id="rId33" Type="http://schemas.openxmlformats.org/officeDocument/2006/relationships/image" Target="../media/image4120.png"/><Relationship Id="rId38" Type="http://schemas.openxmlformats.org/officeDocument/2006/relationships/customXml" Target="../ink/ink1465.xml"/><Relationship Id="rId59" Type="http://schemas.openxmlformats.org/officeDocument/2006/relationships/image" Target="../media/image4250.png"/><Relationship Id="rId103" Type="http://schemas.openxmlformats.org/officeDocument/2006/relationships/image" Target="../media/image453.png"/><Relationship Id="rId108" Type="http://schemas.openxmlformats.org/officeDocument/2006/relationships/customXml" Target="../ink/ink1500.xml"/><Relationship Id="rId124" Type="http://schemas.openxmlformats.org/officeDocument/2006/relationships/customXml" Target="../ink/ink1508.xml"/><Relationship Id="rId129" Type="http://schemas.openxmlformats.org/officeDocument/2006/relationships/image" Target="../media/image466.png"/><Relationship Id="rId54" Type="http://schemas.openxmlformats.org/officeDocument/2006/relationships/customXml" Target="../ink/ink1473.xml"/><Relationship Id="rId70" Type="http://schemas.openxmlformats.org/officeDocument/2006/relationships/customXml" Target="../ink/ink1481.xml"/><Relationship Id="rId75" Type="http://schemas.openxmlformats.org/officeDocument/2006/relationships/image" Target="../media/image439.png"/><Relationship Id="rId91" Type="http://schemas.openxmlformats.org/officeDocument/2006/relationships/image" Target="../media/image447.png"/><Relationship Id="rId96" Type="http://schemas.openxmlformats.org/officeDocument/2006/relationships/customXml" Target="../ink/ink1494.xml"/><Relationship Id="rId140" Type="http://schemas.openxmlformats.org/officeDocument/2006/relationships/customXml" Target="../ink/ink1516.xml"/><Relationship Id="rId145" Type="http://schemas.openxmlformats.org/officeDocument/2006/relationships/image" Target="../media/image474.png"/><Relationship Id="rId161" Type="http://schemas.openxmlformats.org/officeDocument/2006/relationships/image" Target="../media/image482.png"/><Relationship Id="rId1" Type="http://schemas.openxmlformats.org/officeDocument/2006/relationships/slideLayout" Target="../slideLayouts/slideLayout12.xml"/><Relationship Id="rId6" Type="http://schemas.openxmlformats.org/officeDocument/2006/relationships/customXml" Target="../ink/ink1449.xml"/><Relationship Id="rId23" Type="http://schemas.openxmlformats.org/officeDocument/2006/relationships/image" Target="../media/image4070.png"/><Relationship Id="rId28" Type="http://schemas.openxmlformats.org/officeDocument/2006/relationships/customXml" Target="../ink/ink1460.xml"/><Relationship Id="rId49" Type="http://schemas.openxmlformats.org/officeDocument/2006/relationships/image" Target="../media/image4200.png"/><Relationship Id="rId114" Type="http://schemas.openxmlformats.org/officeDocument/2006/relationships/customXml" Target="../ink/ink1503.xml"/><Relationship Id="rId119" Type="http://schemas.openxmlformats.org/officeDocument/2006/relationships/image" Target="../media/image461.png"/><Relationship Id="rId44" Type="http://schemas.openxmlformats.org/officeDocument/2006/relationships/customXml" Target="../ink/ink1468.xml"/><Relationship Id="rId60" Type="http://schemas.openxmlformats.org/officeDocument/2006/relationships/customXml" Target="../ink/ink1476.xml"/><Relationship Id="rId65" Type="http://schemas.openxmlformats.org/officeDocument/2006/relationships/image" Target="../media/image4280.png"/><Relationship Id="rId81" Type="http://schemas.openxmlformats.org/officeDocument/2006/relationships/image" Target="../media/image442.png"/><Relationship Id="rId86" Type="http://schemas.openxmlformats.org/officeDocument/2006/relationships/customXml" Target="../ink/ink1489.xml"/><Relationship Id="rId130" Type="http://schemas.openxmlformats.org/officeDocument/2006/relationships/customXml" Target="../ink/ink1511.xml"/><Relationship Id="rId135" Type="http://schemas.openxmlformats.org/officeDocument/2006/relationships/image" Target="../media/image469.png"/><Relationship Id="rId151" Type="http://schemas.openxmlformats.org/officeDocument/2006/relationships/image" Target="../media/image477.png"/><Relationship Id="rId156" Type="http://schemas.openxmlformats.org/officeDocument/2006/relationships/customXml" Target="../ink/ink1524.xml"/><Relationship Id="rId13" Type="http://schemas.openxmlformats.org/officeDocument/2006/relationships/image" Target="../media/image4020.png"/><Relationship Id="rId18" Type="http://schemas.openxmlformats.org/officeDocument/2006/relationships/customXml" Target="../ink/ink1455.xml"/><Relationship Id="rId39" Type="http://schemas.openxmlformats.org/officeDocument/2006/relationships/image" Target="../media/image4150.png"/><Relationship Id="rId109" Type="http://schemas.openxmlformats.org/officeDocument/2006/relationships/image" Target="../media/image456.png"/><Relationship Id="rId34" Type="http://schemas.openxmlformats.org/officeDocument/2006/relationships/customXml" Target="../ink/ink1463.xml"/><Relationship Id="rId50" Type="http://schemas.openxmlformats.org/officeDocument/2006/relationships/customXml" Target="../ink/ink1471.xml"/><Relationship Id="rId55" Type="http://schemas.openxmlformats.org/officeDocument/2006/relationships/image" Target="../media/image4230.png"/><Relationship Id="rId76" Type="http://schemas.openxmlformats.org/officeDocument/2006/relationships/customXml" Target="../ink/ink1484.xml"/><Relationship Id="rId97" Type="http://schemas.openxmlformats.org/officeDocument/2006/relationships/image" Target="../media/image450.png"/><Relationship Id="rId104" Type="http://schemas.openxmlformats.org/officeDocument/2006/relationships/customXml" Target="../ink/ink1498.xml"/><Relationship Id="rId120" Type="http://schemas.openxmlformats.org/officeDocument/2006/relationships/customXml" Target="../ink/ink1506.xml"/><Relationship Id="rId125" Type="http://schemas.openxmlformats.org/officeDocument/2006/relationships/image" Target="../media/image464.png"/><Relationship Id="rId141" Type="http://schemas.openxmlformats.org/officeDocument/2006/relationships/image" Target="../media/image472.png"/><Relationship Id="rId146" Type="http://schemas.openxmlformats.org/officeDocument/2006/relationships/customXml" Target="../ink/ink1519.xml"/><Relationship Id="rId7" Type="http://schemas.openxmlformats.org/officeDocument/2006/relationships/image" Target="../media/image3990.png"/><Relationship Id="rId71" Type="http://schemas.openxmlformats.org/officeDocument/2006/relationships/image" Target="../media/image437.png"/><Relationship Id="rId92" Type="http://schemas.openxmlformats.org/officeDocument/2006/relationships/customXml" Target="../ink/ink1492.xml"/><Relationship Id="rId162" Type="http://schemas.openxmlformats.org/officeDocument/2006/relationships/customXml" Target="../ink/ink1527.xml"/><Relationship Id="rId2" Type="http://schemas.openxmlformats.org/officeDocument/2006/relationships/customXml" Target="../ink/ink1447.xml"/><Relationship Id="rId29" Type="http://schemas.openxmlformats.org/officeDocument/2006/relationships/image" Target="../media/image4100.png"/><Relationship Id="rId24" Type="http://schemas.openxmlformats.org/officeDocument/2006/relationships/customXml" Target="../ink/ink1458.xml"/><Relationship Id="rId40" Type="http://schemas.openxmlformats.org/officeDocument/2006/relationships/customXml" Target="../ink/ink1466.xml"/><Relationship Id="rId45" Type="http://schemas.openxmlformats.org/officeDocument/2006/relationships/image" Target="../media/image4180.png"/><Relationship Id="rId66" Type="http://schemas.openxmlformats.org/officeDocument/2006/relationships/customXml" Target="../ink/ink1479.xml"/><Relationship Id="rId87" Type="http://schemas.openxmlformats.org/officeDocument/2006/relationships/image" Target="../media/image445.png"/><Relationship Id="rId110" Type="http://schemas.openxmlformats.org/officeDocument/2006/relationships/customXml" Target="../ink/ink1501.xml"/><Relationship Id="rId115" Type="http://schemas.openxmlformats.org/officeDocument/2006/relationships/image" Target="../media/image459.png"/><Relationship Id="rId131" Type="http://schemas.openxmlformats.org/officeDocument/2006/relationships/image" Target="../media/image467.png"/><Relationship Id="rId136" Type="http://schemas.openxmlformats.org/officeDocument/2006/relationships/customXml" Target="../ink/ink1514.xml"/><Relationship Id="rId157" Type="http://schemas.openxmlformats.org/officeDocument/2006/relationships/image" Target="../media/image480.png"/><Relationship Id="rId61" Type="http://schemas.openxmlformats.org/officeDocument/2006/relationships/image" Target="../media/image4260.png"/><Relationship Id="rId82" Type="http://schemas.openxmlformats.org/officeDocument/2006/relationships/customXml" Target="../ink/ink1487.xml"/><Relationship Id="rId152" Type="http://schemas.openxmlformats.org/officeDocument/2006/relationships/customXml" Target="../ink/ink1522.xml"/><Relationship Id="rId19" Type="http://schemas.openxmlformats.org/officeDocument/2006/relationships/image" Target="../media/image4050.png"/><Relationship Id="rId14" Type="http://schemas.openxmlformats.org/officeDocument/2006/relationships/customXml" Target="../ink/ink1453.xml"/><Relationship Id="rId30" Type="http://schemas.openxmlformats.org/officeDocument/2006/relationships/customXml" Target="../ink/ink1461.xml"/><Relationship Id="rId35" Type="http://schemas.openxmlformats.org/officeDocument/2006/relationships/image" Target="../media/image4130.png"/><Relationship Id="rId56" Type="http://schemas.openxmlformats.org/officeDocument/2006/relationships/customXml" Target="../ink/ink1474.xml"/><Relationship Id="rId77" Type="http://schemas.openxmlformats.org/officeDocument/2006/relationships/image" Target="../media/image440.png"/><Relationship Id="rId100" Type="http://schemas.openxmlformats.org/officeDocument/2006/relationships/customXml" Target="../ink/ink1496.xml"/><Relationship Id="rId105" Type="http://schemas.openxmlformats.org/officeDocument/2006/relationships/image" Target="../media/image454.png"/><Relationship Id="rId126" Type="http://schemas.openxmlformats.org/officeDocument/2006/relationships/customXml" Target="../ink/ink1509.xml"/><Relationship Id="rId147" Type="http://schemas.openxmlformats.org/officeDocument/2006/relationships/image" Target="../media/image475.png"/><Relationship Id="rId8" Type="http://schemas.openxmlformats.org/officeDocument/2006/relationships/customXml" Target="../ink/ink1450.xml"/><Relationship Id="rId51" Type="http://schemas.openxmlformats.org/officeDocument/2006/relationships/image" Target="../media/image4210.png"/><Relationship Id="rId72" Type="http://schemas.openxmlformats.org/officeDocument/2006/relationships/customXml" Target="../ink/ink1482.xml"/><Relationship Id="rId93" Type="http://schemas.openxmlformats.org/officeDocument/2006/relationships/image" Target="../media/image448.png"/><Relationship Id="rId98" Type="http://schemas.openxmlformats.org/officeDocument/2006/relationships/customXml" Target="../ink/ink1495.xml"/><Relationship Id="rId121" Type="http://schemas.openxmlformats.org/officeDocument/2006/relationships/image" Target="../media/image462.png"/><Relationship Id="rId142" Type="http://schemas.openxmlformats.org/officeDocument/2006/relationships/customXml" Target="../ink/ink1517.xml"/><Relationship Id="rId163" Type="http://schemas.openxmlformats.org/officeDocument/2006/relationships/image" Target="../media/image483.png"/><Relationship Id="rId3" Type="http://schemas.openxmlformats.org/officeDocument/2006/relationships/image" Target="../media/image3970.png"/><Relationship Id="rId25" Type="http://schemas.openxmlformats.org/officeDocument/2006/relationships/image" Target="../media/image4080.png"/><Relationship Id="rId46" Type="http://schemas.openxmlformats.org/officeDocument/2006/relationships/customXml" Target="../ink/ink1469.xml"/><Relationship Id="rId67" Type="http://schemas.openxmlformats.org/officeDocument/2006/relationships/image" Target="../media/image435.png"/><Relationship Id="rId116" Type="http://schemas.openxmlformats.org/officeDocument/2006/relationships/customXml" Target="../ink/ink1504.xml"/><Relationship Id="rId137" Type="http://schemas.openxmlformats.org/officeDocument/2006/relationships/image" Target="../media/image470.png"/><Relationship Id="rId158" Type="http://schemas.openxmlformats.org/officeDocument/2006/relationships/customXml" Target="../ink/ink1525.xml"/><Relationship Id="rId20" Type="http://schemas.openxmlformats.org/officeDocument/2006/relationships/customXml" Target="../ink/ink1456.xml"/><Relationship Id="rId41" Type="http://schemas.openxmlformats.org/officeDocument/2006/relationships/image" Target="../media/image4160.png"/><Relationship Id="rId62" Type="http://schemas.openxmlformats.org/officeDocument/2006/relationships/customXml" Target="../ink/ink1477.xml"/><Relationship Id="rId83" Type="http://schemas.openxmlformats.org/officeDocument/2006/relationships/image" Target="../media/image443.png"/><Relationship Id="rId88" Type="http://schemas.openxmlformats.org/officeDocument/2006/relationships/customXml" Target="../ink/ink1490.xml"/><Relationship Id="rId111" Type="http://schemas.openxmlformats.org/officeDocument/2006/relationships/image" Target="../media/image457.png"/><Relationship Id="rId132" Type="http://schemas.openxmlformats.org/officeDocument/2006/relationships/customXml" Target="../ink/ink1512.xml"/><Relationship Id="rId153" Type="http://schemas.openxmlformats.org/officeDocument/2006/relationships/image" Target="../media/image478.png"/><Relationship Id="rId15" Type="http://schemas.openxmlformats.org/officeDocument/2006/relationships/image" Target="../media/image4030.png"/><Relationship Id="rId36" Type="http://schemas.openxmlformats.org/officeDocument/2006/relationships/customXml" Target="../ink/ink1464.xml"/><Relationship Id="rId57" Type="http://schemas.openxmlformats.org/officeDocument/2006/relationships/image" Target="../media/image4240.png"/><Relationship Id="rId106" Type="http://schemas.openxmlformats.org/officeDocument/2006/relationships/customXml" Target="../ink/ink1499.xml"/><Relationship Id="rId127" Type="http://schemas.openxmlformats.org/officeDocument/2006/relationships/image" Target="../media/image465.png"/><Relationship Id="rId10" Type="http://schemas.openxmlformats.org/officeDocument/2006/relationships/customXml" Target="../ink/ink1451.xml"/><Relationship Id="rId31" Type="http://schemas.openxmlformats.org/officeDocument/2006/relationships/image" Target="../media/image4110.png"/><Relationship Id="rId52" Type="http://schemas.openxmlformats.org/officeDocument/2006/relationships/customXml" Target="../ink/ink1472.xml"/><Relationship Id="rId73" Type="http://schemas.openxmlformats.org/officeDocument/2006/relationships/image" Target="../media/image438.png"/><Relationship Id="rId78" Type="http://schemas.openxmlformats.org/officeDocument/2006/relationships/customXml" Target="../ink/ink1485.xml"/><Relationship Id="rId94" Type="http://schemas.openxmlformats.org/officeDocument/2006/relationships/customXml" Target="../ink/ink1493.xml"/><Relationship Id="rId99" Type="http://schemas.openxmlformats.org/officeDocument/2006/relationships/image" Target="../media/image451.png"/><Relationship Id="rId101" Type="http://schemas.openxmlformats.org/officeDocument/2006/relationships/image" Target="../media/image452.png"/><Relationship Id="rId122" Type="http://schemas.openxmlformats.org/officeDocument/2006/relationships/customXml" Target="../ink/ink1507.xml"/><Relationship Id="rId143" Type="http://schemas.openxmlformats.org/officeDocument/2006/relationships/image" Target="../media/image473.png"/><Relationship Id="rId148" Type="http://schemas.openxmlformats.org/officeDocument/2006/relationships/customXml" Target="../ink/ink1520.xml"/><Relationship Id="rId164" Type="http://schemas.openxmlformats.org/officeDocument/2006/relationships/customXml" Target="../ink/ink1528.xml"/><Relationship Id="rId4" Type="http://schemas.openxmlformats.org/officeDocument/2006/relationships/customXml" Target="../ink/ink1448.xml"/><Relationship Id="rId9" Type="http://schemas.openxmlformats.org/officeDocument/2006/relationships/image" Target="../media/image4000.png"/><Relationship Id="rId26" Type="http://schemas.openxmlformats.org/officeDocument/2006/relationships/customXml" Target="../ink/ink1459.xml"/><Relationship Id="rId47" Type="http://schemas.openxmlformats.org/officeDocument/2006/relationships/image" Target="../media/image4190.png"/><Relationship Id="rId68" Type="http://schemas.openxmlformats.org/officeDocument/2006/relationships/customXml" Target="../ink/ink1480.xml"/><Relationship Id="rId89" Type="http://schemas.openxmlformats.org/officeDocument/2006/relationships/image" Target="../media/image446.png"/><Relationship Id="rId112" Type="http://schemas.openxmlformats.org/officeDocument/2006/relationships/customXml" Target="../ink/ink1502.xml"/><Relationship Id="rId133" Type="http://schemas.openxmlformats.org/officeDocument/2006/relationships/image" Target="../media/image468.png"/><Relationship Id="rId154" Type="http://schemas.openxmlformats.org/officeDocument/2006/relationships/customXml" Target="../ink/ink1523.xml"/><Relationship Id="rId16" Type="http://schemas.openxmlformats.org/officeDocument/2006/relationships/customXml" Target="../ink/ink1454.xml"/><Relationship Id="rId37" Type="http://schemas.openxmlformats.org/officeDocument/2006/relationships/image" Target="../media/image4140.png"/><Relationship Id="rId58" Type="http://schemas.openxmlformats.org/officeDocument/2006/relationships/customXml" Target="../ink/ink1475.xml"/><Relationship Id="rId79" Type="http://schemas.openxmlformats.org/officeDocument/2006/relationships/image" Target="../media/image441.png"/><Relationship Id="rId102" Type="http://schemas.openxmlformats.org/officeDocument/2006/relationships/customXml" Target="../ink/ink1497.xml"/><Relationship Id="rId123" Type="http://schemas.openxmlformats.org/officeDocument/2006/relationships/image" Target="../media/image463.png"/><Relationship Id="rId144" Type="http://schemas.openxmlformats.org/officeDocument/2006/relationships/customXml" Target="../ink/ink1518.xml"/><Relationship Id="rId90" Type="http://schemas.openxmlformats.org/officeDocument/2006/relationships/customXml" Target="../ink/ink1491.xml"/><Relationship Id="rId165" Type="http://schemas.openxmlformats.org/officeDocument/2006/relationships/image" Target="../media/image484.png"/><Relationship Id="rId27" Type="http://schemas.openxmlformats.org/officeDocument/2006/relationships/image" Target="../media/image4090.png"/><Relationship Id="rId48" Type="http://schemas.openxmlformats.org/officeDocument/2006/relationships/customXml" Target="../ink/ink1470.xml"/><Relationship Id="rId69" Type="http://schemas.openxmlformats.org/officeDocument/2006/relationships/image" Target="../media/image436.png"/><Relationship Id="rId113" Type="http://schemas.openxmlformats.org/officeDocument/2006/relationships/image" Target="../media/image458.png"/><Relationship Id="rId134" Type="http://schemas.openxmlformats.org/officeDocument/2006/relationships/customXml" Target="../ink/ink1513.xml"/><Relationship Id="rId80" Type="http://schemas.openxmlformats.org/officeDocument/2006/relationships/customXml" Target="../ink/ink1486.xml"/><Relationship Id="rId155" Type="http://schemas.openxmlformats.org/officeDocument/2006/relationships/image" Target="../media/image479.png"/></Relationships>
</file>

<file path=ppt/slides/_rels/slide450.xml.rels><?xml version="1.0" encoding="UTF-8" standalone="yes"?>
<Relationships xmlns="http://schemas.openxmlformats.org/package/2006/relationships"><Relationship Id="rId117" Type="http://schemas.openxmlformats.org/officeDocument/2006/relationships/image" Target="../media/image1899.png"/><Relationship Id="rId21" Type="http://schemas.openxmlformats.org/officeDocument/2006/relationships/image" Target="../media/image18415.png"/><Relationship Id="rId42" Type="http://schemas.openxmlformats.org/officeDocument/2006/relationships/customXml" Target="../ink/ink19523.xml"/><Relationship Id="rId63" Type="http://schemas.openxmlformats.org/officeDocument/2006/relationships/image" Target="../media/image1866.png"/><Relationship Id="rId84" Type="http://schemas.openxmlformats.org/officeDocument/2006/relationships/customXml" Target="../ink/ink19544.xml"/><Relationship Id="rId138" Type="http://schemas.openxmlformats.org/officeDocument/2006/relationships/customXml" Target="../ink/ink19571.xml"/><Relationship Id="rId159" Type="http://schemas.openxmlformats.org/officeDocument/2006/relationships/image" Target="../media/image19280.png"/><Relationship Id="rId107" Type="http://schemas.openxmlformats.org/officeDocument/2006/relationships/image" Target="../media/image1894.png"/><Relationship Id="rId11" Type="http://schemas.openxmlformats.org/officeDocument/2006/relationships/image" Target="../media/image18350.png"/><Relationship Id="rId32" Type="http://schemas.openxmlformats.org/officeDocument/2006/relationships/customXml" Target="../ink/ink19518.xml"/><Relationship Id="rId53" Type="http://schemas.openxmlformats.org/officeDocument/2006/relationships/image" Target="../media/image1859.png"/><Relationship Id="rId74" Type="http://schemas.openxmlformats.org/officeDocument/2006/relationships/customXml" Target="../ink/ink19539.xml"/><Relationship Id="rId128" Type="http://schemas.openxmlformats.org/officeDocument/2006/relationships/customXml" Target="../ink/ink19566.xml"/><Relationship Id="rId149" Type="http://schemas.openxmlformats.org/officeDocument/2006/relationships/image" Target="../media/image19230.png"/><Relationship Id="rId5" Type="http://schemas.openxmlformats.org/officeDocument/2006/relationships/image" Target="../media/image18320.png"/><Relationship Id="rId95" Type="http://schemas.openxmlformats.org/officeDocument/2006/relationships/image" Target="../media/image1886.png"/><Relationship Id="rId160" Type="http://schemas.openxmlformats.org/officeDocument/2006/relationships/customXml" Target="../ink/ink19582.xml"/><Relationship Id="rId22" Type="http://schemas.openxmlformats.org/officeDocument/2006/relationships/customXml" Target="../ink/ink19513.xml"/><Relationship Id="rId43" Type="http://schemas.openxmlformats.org/officeDocument/2006/relationships/image" Target="../media/image18540.png"/><Relationship Id="rId64" Type="http://schemas.openxmlformats.org/officeDocument/2006/relationships/customXml" Target="../ink/ink19534.xml"/><Relationship Id="rId118" Type="http://schemas.openxmlformats.org/officeDocument/2006/relationships/customXml" Target="../ink/ink19561.xml"/><Relationship Id="rId139" Type="http://schemas.openxmlformats.org/officeDocument/2006/relationships/image" Target="../media/image19160.png"/><Relationship Id="rId85" Type="http://schemas.openxmlformats.org/officeDocument/2006/relationships/image" Target="../media/image1879.png"/><Relationship Id="rId150" Type="http://schemas.openxmlformats.org/officeDocument/2006/relationships/customXml" Target="../ink/ink19577.xml"/><Relationship Id="rId12" Type="http://schemas.openxmlformats.org/officeDocument/2006/relationships/customXml" Target="../ink/ink19508.xml"/><Relationship Id="rId33" Type="http://schemas.openxmlformats.org/officeDocument/2006/relationships/image" Target="../media/image18470.png"/><Relationship Id="rId108" Type="http://schemas.openxmlformats.org/officeDocument/2006/relationships/customXml" Target="../ink/ink19556.xml"/><Relationship Id="rId129" Type="http://schemas.openxmlformats.org/officeDocument/2006/relationships/image" Target="../media/image1907.png"/><Relationship Id="rId54" Type="http://schemas.openxmlformats.org/officeDocument/2006/relationships/customXml" Target="../ink/ink19529.xml"/><Relationship Id="rId70" Type="http://schemas.openxmlformats.org/officeDocument/2006/relationships/customXml" Target="../ink/ink19537.xml"/><Relationship Id="rId75" Type="http://schemas.openxmlformats.org/officeDocument/2006/relationships/image" Target="../media/image1874.png"/><Relationship Id="rId91" Type="http://schemas.openxmlformats.org/officeDocument/2006/relationships/image" Target="../media/image1884.png"/><Relationship Id="rId96" Type="http://schemas.openxmlformats.org/officeDocument/2006/relationships/customXml" Target="../ink/ink19550.xml"/><Relationship Id="rId140" Type="http://schemas.openxmlformats.org/officeDocument/2006/relationships/customXml" Target="../ink/ink19572.xml"/><Relationship Id="rId145" Type="http://schemas.openxmlformats.org/officeDocument/2006/relationships/image" Target="../media/image19190.png"/><Relationship Id="rId161" Type="http://schemas.openxmlformats.org/officeDocument/2006/relationships/image" Target="../media/image19290.png"/><Relationship Id="rId166" Type="http://schemas.openxmlformats.org/officeDocument/2006/relationships/customXml" Target="../ink/ink19585.xml"/><Relationship Id="rId1" Type="http://schemas.openxmlformats.org/officeDocument/2006/relationships/slideLayout" Target="../slideLayouts/slideLayout12.xml"/><Relationship Id="rId6" Type="http://schemas.openxmlformats.org/officeDocument/2006/relationships/customXml" Target="../ink/ink19505.xml"/><Relationship Id="rId23" Type="http://schemas.openxmlformats.org/officeDocument/2006/relationships/image" Target="../media/image18420.png"/><Relationship Id="rId28" Type="http://schemas.openxmlformats.org/officeDocument/2006/relationships/customXml" Target="../ink/ink19516.xml"/><Relationship Id="rId49" Type="http://schemas.openxmlformats.org/officeDocument/2006/relationships/image" Target="../media/image1857.png"/><Relationship Id="rId114" Type="http://schemas.openxmlformats.org/officeDocument/2006/relationships/customXml" Target="../ink/ink19559.xml"/><Relationship Id="rId119" Type="http://schemas.openxmlformats.org/officeDocument/2006/relationships/image" Target="../media/image1902.png"/><Relationship Id="rId44" Type="http://schemas.openxmlformats.org/officeDocument/2006/relationships/customXml" Target="../ink/ink19524.xml"/><Relationship Id="rId60" Type="http://schemas.openxmlformats.org/officeDocument/2006/relationships/customXml" Target="../ink/ink19532.xml"/><Relationship Id="rId65" Type="http://schemas.openxmlformats.org/officeDocument/2006/relationships/image" Target="../media/image1867.png"/><Relationship Id="rId81" Type="http://schemas.openxmlformats.org/officeDocument/2006/relationships/image" Target="../media/image1877.png"/><Relationship Id="rId86" Type="http://schemas.openxmlformats.org/officeDocument/2006/relationships/customXml" Target="../ink/ink19545.xml"/><Relationship Id="rId130" Type="http://schemas.openxmlformats.org/officeDocument/2006/relationships/customXml" Target="../ink/ink19567.xml"/><Relationship Id="rId135" Type="http://schemas.openxmlformats.org/officeDocument/2006/relationships/image" Target="../media/image19140.png"/><Relationship Id="rId151" Type="http://schemas.openxmlformats.org/officeDocument/2006/relationships/image" Target="../media/image19240.png"/><Relationship Id="rId156" Type="http://schemas.openxmlformats.org/officeDocument/2006/relationships/customXml" Target="../ink/ink19580.xml"/><Relationship Id="rId13" Type="http://schemas.openxmlformats.org/officeDocument/2006/relationships/image" Target="../media/image18360.png"/><Relationship Id="rId18" Type="http://schemas.openxmlformats.org/officeDocument/2006/relationships/customXml" Target="../ink/ink19511.xml"/><Relationship Id="rId39" Type="http://schemas.openxmlformats.org/officeDocument/2006/relationships/image" Target="../media/image18520.png"/><Relationship Id="rId109" Type="http://schemas.openxmlformats.org/officeDocument/2006/relationships/image" Target="../media/image1895.png"/><Relationship Id="rId34" Type="http://schemas.openxmlformats.org/officeDocument/2006/relationships/customXml" Target="../ink/ink19519.xml"/><Relationship Id="rId50" Type="http://schemas.openxmlformats.org/officeDocument/2006/relationships/customXml" Target="../ink/ink19527.xml"/><Relationship Id="rId55" Type="http://schemas.openxmlformats.org/officeDocument/2006/relationships/image" Target="../media/image1862.png"/><Relationship Id="rId76" Type="http://schemas.openxmlformats.org/officeDocument/2006/relationships/customXml" Target="../ink/ink19540.xml"/><Relationship Id="rId97" Type="http://schemas.openxmlformats.org/officeDocument/2006/relationships/image" Target="../media/image1887.png"/><Relationship Id="rId104" Type="http://schemas.openxmlformats.org/officeDocument/2006/relationships/customXml" Target="../ink/ink19554.xml"/><Relationship Id="rId120" Type="http://schemas.openxmlformats.org/officeDocument/2006/relationships/customXml" Target="../ink/ink19562.xml"/><Relationship Id="rId125" Type="http://schemas.openxmlformats.org/officeDocument/2006/relationships/image" Target="../media/image1905.png"/><Relationship Id="rId141" Type="http://schemas.openxmlformats.org/officeDocument/2006/relationships/image" Target="../media/image19170.png"/><Relationship Id="rId146" Type="http://schemas.openxmlformats.org/officeDocument/2006/relationships/customXml" Target="../ink/ink19575.xml"/><Relationship Id="rId167" Type="http://schemas.openxmlformats.org/officeDocument/2006/relationships/image" Target="../media/image19340.png"/><Relationship Id="rId7" Type="http://schemas.openxmlformats.org/officeDocument/2006/relationships/image" Target="../media/image18330.png"/><Relationship Id="rId71" Type="http://schemas.openxmlformats.org/officeDocument/2006/relationships/image" Target="../media/image1872.png"/><Relationship Id="rId92" Type="http://schemas.openxmlformats.org/officeDocument/2006/relationships/customXml" Target="../ink/ink19548.xml"/><Relationship Id="rId162" Type="http://schemas.openxmlformats.org/officeDocument/2006/relationships/customXml" Target="../ink/ink19583.xml"/><Relationship Id="rId2" Type="http://schemas.openxmlformats.org/officeDocument/2006/relationships/image" Target="../media/image18290.png"/><Relationship Id="rId29" Type="http://schemas.openxmlformats.org/officeDocument/2006/relationships/image" Target="../media/image18450.png"/><Relationship Id="rId24" Type="http://schemas.openxmlformats.org/officeDocument/2006/relationships/customXml" Target="../ink/ink19514.xml"/><Relationship Id="rId40" Type="http://schemas.openxmlformats.org/officeDocument/2006/relationships/customXml" Target="../ink/ink19522.xml"/><Relationship Id="rId45" Type="http://schemas.openxmlformats.org/officeDocument/2006/relationships/image" Target="../media/image1855.png"/><Relationship Id="rId66" Type="http://schemas.openxmlformats.org/officeDocument/2006/relationships/customXml" Target="../ink/ink19535.xml"/><Relationship Id="rId87" Type="http://schemas.openxmlformats.org/officeDocument/2006/relationships/image" Target="../media/image1882.png"/><Relationship Id="rId110" Type="http://schemas.openxmlformats.org/officeDocument/2006/relationships/customXml" Target="../ink/ink19557.xml"/><Relationship Id="rId115" Type="http://schemas.openxmlformats.org/officeDocument/2006/relationships/image" Target="../media/image1898.png"/><Relationship Id="rId131" Type="http://schemas.openxmlformats.org/officeDocument/2006/relationships/image" Target="../media/image19080.png"/><Relationship Id="rId136" Type="http://schemas.openxmlformats.org/officeDocument/2006/relationships/customXml" Target="../ink/ink19570.xml"/><Relationship Id="rId157" Type="http://schemas.openxmlformats.org/officeDocument/2006/relationships/image" Target="../media/image19270.png"/><Relationship Id="rId61" Type="http://schemas.openxmlformats.org/officeDocument/2006/relationships/image" Target="../media/image1865.png"/><Relationship Id="rId82" Type="http://schemas.openxmlformats.org/officeDocument/2006/relationships/customXml" Target="../ink/ink19543.xml"/><Relationship Id="rId152" Type="http://schemas.openxmlformats.org/officeDocument/2006/relationships/customXml" Target="../ink/ink19578.xml"/><Relationship Id="rId19" Type="http://schemas.openxmlformats.org/officeDocument/2006/relationships/image" Target="../media/image18390.png"/><Relationship Id="rId14" Type="http://schemas.openxmlformats.org/officeDocument/2006/relationships/customXml" Target="../ink/ink19509.xml"/><Relationship Id="rId30" Type="http://schemas.openxmlformats.org/officeDocument/2006/relationships/customXml" Target="../ink/ink19517.xml"/><Relationship Id="rId35" Type="http://schemas.openxmlformats.org/officeDocument/2006/relationships/image" Target="../media/image18480.png"/><Relationship Id="rId56" Type="http://schemas.openxmlformats.org/officeDocument/2006/relationships/customXml" Target="../ink/ink19530.xml"/><Relationship Id="rId77" Type="http://schemas.openxmlformats.org/officeDocument/2006/relationships/image" Target="../media/image1875.png"/><Relationship Id="rId100" Type="http://schemas.openxmlformats.org/officeDocument/2006/relationships/customXml" Target="../ink/ink19552.xml"/><Relationship Id="rId105" Type="http://schemas.openxmlformats.org/officeDocument/2006/relationships/image" Target="../media/image1893.png"/><Relationship Id="rId126" Type="http://schemas.openxmlformats.org/officeDocument/2006/relationships/customXml" Target="../ink/ink19565.xml"/><Relationship Id="rId147" Type="http://schemas.openxmlformats.org/officeDocument/2006/relationships/image" Target="../media/image19220.png"/><Relationship Id="rId168" Type="http://schemas.openxmlformats.org/officeDocument/2006/relationships/customXml" Target="../ink/ink19586.xml"/><Relationship Id="rId8" Type="http://schemas.openxmlformats.org/officeDocument/2006/relationships/customXml" Target="../ink/ink19506.xml"/><Relationship Id="rId51" Type="http://schemas.openxmlformats.org/officeDocument/2006/relationships/image" Target="../media/image1858.png"/><Relationship Id="rId72" Type="http://schemas.openxmlformats.org/officeDocument/2006/relationships/customXml" Target="../ink/ink19538.xml"/><Relationship Id="rId93" Type="http://schemas.openxmlformats.org/officeDocument/2006/relationships/image" Target="../media/image1885.png"/><Relationship Id="rId98" Type="http://schemas.openxmlformats.org/officeDocument/2006/relationships/customXml" Target="../ink/ink19551.xml"/><Relationship Id="rId121" Type="http://schemas.openxmlformats.org/officeDocument/2006/relationships/image" Target="../media/image1903.png"/><Relationship Id="rId142" Type="http://schemas.openxmlformats.org/officeDocument/2006/relationships/customXml" Target="../ink/ink19573.xml"/><Relationship Id="rId163" Type="http://schemas.openxmlformats.org/officeDocument/2006/relationships/image" Target="../media/image19320.png"/><Relationship Id="rId3" Type="http://schemas.openxmlformats.org/officeDocument/2006/relationships/image" Target="../media/image18315.png"/><Relationship Id="rId25" Type="http://schemas.openxmlformats.org/officeDocument/2006/relationships/image" Target="../media/image18430.png"/><Relationship Id="rId46" Type="http://schemas.openxmlformats.org/officeDocument/2006/relationships/customXml" Target="../ink/ink19525.xml"/><Relationship Id="rId67" Type="http://schemas.openxmlformats.org/officeDocument/2006/relationships/image" Target="../media/image1868.png"/><Relationship Id="rId116" Type="http://schemas.openxmlformats.org/officeDocument/2006/relationships/customXml" Target="../ink/ink19560.xml"/><Relationship Id="rId137" Type="http://schemas.openxmlformats.org/officeDocument/2006/relationships/image" Target="../media/image19150.png"/><Relationship Id="rId158" Type="http://schemas.openxmlformats.org/officeDocument/2006/relationships/customXml" Target="../ink/ink19581.xml"/><Relationship Id="rId20" Type="http://schemas.openxmlformats.org/officeDocument/2006/relationships/customXml" Target="../ink/ink19512.xml"/><Relationship Id="rId41" Type="http://schemas.openxmlformats.org/officeDocument/2006/relationships/image" Target="../media/image18530.png"/><Relationship Id="rId62" Type="http://schemas.openxmlformats.org/officeDocument/2006/relationships/customXml" Target="../ink/ink19533.xml"/><Relationship Id="rId83" Type="http://schemas.openxmlformats.org/officeDocument/2006/relationships/image" Target="../media/image1878.png"/><Relationship Id="rId88" Type="http://schemas.openxmlformats.org/officeDocument/2006/relationships/customXml" Target="../ink/ink19546.xml"/><Relationship Id="rId111" Type="http://schemas.openxmlformats.org/officeDocument/2006/relationships/image" Target="../media/image1896.png"/><Relationship Id="rId132" Type="http://schemas.openxmlformats.org/officeDocument/2006/relationships/customXml" Target="../ink/ink19568.xml"/><Relationship Id="rId153" Type="http://schemas.openxmlformats.org/officeDocument/2006/relationships/image" Target="../media/image19250.png"/><Relationship Id="rId15" Type="http://schemas.openxmlformats.org/officeDocument/2006/relationships/image" Target="../media/image18370.png"/><Relationship Id="rId36" Type="http://schemas.openxmlformats.org/officeDocument/2006/relationships/customXml" Target="../ink/ink19520.xml"/><Relationship Id="rId57" Type="http://schemas.openxmlformats.org/officeDocument/2006/relationships/image" Target="../media/image1863.png"/><Relationship Id="rId106" Type="http://schemas.openxmlformats.org/officeDocument/2006/relationships/customXml" Target="../ink/ink19555.xml"/><Relationship Id="rId127" Type="http://schemas.openxmlformats.org/officeDocument/2006/relationships/image" Target="../media/image1906.png"/><Relationship Id="rId10" Type="http://schemas.openxmlformats.org/officeDocument/2006/relationships/customXml" Target="../ink/ink19507.xml"/><Relationship Id="rId31" Type="http://schemas.openxmlformats.org/officeDocument/2006/relationships/image" Target="../media/image18460.png"/><Relationship Id="rId52" Type="http://schemas.openxmlformats.org/officeDocument/2006/relationships/customXml" Target="../ink/ink19528.xml"/><Relationship Id="rId73" Type="http://schemas.openxmlformats.org/officeDocument/2006/relationships/image" Target="../media/image1873.png"/><Relationship Id="rId78" Type="http://schemas.openxmlformats.org/officeDocument/2006/relationships/customXml" Target="../ink/ink19541.xml"/><Relationship Id="rId94" Type="http://schemas.openxmlformats.org/officeDocument/2006/relationships/customXml" Target="../ink/ink19549.xml"/><Relationship Id="rId99" Type="http://schemas.openxmlformats.org/officeDocument/2006/relationships/image" Target="../media/image1888.png"/><Relationship Id="rId101" Type="http://schemas.openxmlformats.org/officeDocument/2006/relationships/image" Target="../media/image1889.png"/><Relationship Id="rId122" Type="http://schemas.openxmlformats.org/officeDocument/2006/relationships/customXml" Target="../ink/ink19563.xml"/><Relationship Id="rId143" Type="http://schemas.openxmlformats.org/officeDocument/2006/relationships/image" Target="../media/image19180.png"/><Relationship Id="rId148" Type="http://schemas.openxmlformats.org/officeDocument/2006/relationships/customXml" Target="../ink/ink19576.xml"/><Relationship Id="rId164" Type="http://schemas.openxmlformats.org/officeDocument/2006/relationships/customXml" Target="../ink/ink19584.xml"/><Relationship Id="rId169" Type="http://schemas.openxmlformats.org/officeDocument/2006/relationships/image" Target="../media/image19350.png"/><Relationship Id="rId4" Type="http://schemas.openxmlformats.org/officeDocument/2006/relationships/customXml" Target="../ink/ink19504.xml"/><Relationship Id="rId9" Type="http://schemas.openxmlformats.org/officeDocument/2006/relationships/image" Target="../media/image18340.png"/><Relationship Id="rId26" Type="http://schemas.openxmlformats.org/officeDocument/2006/relationships/customXml" Target="../ink/ink19515.xml"/><Relationship Id="rId47" Type="http://schemas.openxmlformats.org/officeDocument/2006/relationships/image" Target="../media/image1856.png"/><Relationship Id="rId68" Type="http://schemas.openxmlformats.org/officeDocument/2006/relationships/customXml" Target="../ink/ink19536.xml"/><Relationship Id="rId89" Type="http://schemas.openxmlformats.org/officeDocument/2006/relationships/image" Target="../media/image1883.png"/><Relationship Id="rId112" Type="http://schemas.openxmlformats.org/officeDocument/2006/relationships/customXml" Target="../ink/ink19558.xml"/><Relationship Id="rId133" Type="http://schemas.openxmlformats.org/officeDocument/2006/relationships/image" Target="../media/image19090.png"/><Relationship Id="rId154" Type="http://schemas.openxmlformats.org/officeDocument/2006/relationships/customXml" Target="../ink/ink19579.xml"/><Relationship Id="rId16" Type="http://schemas.openxmlformats.org/officeDocument/2006/relationships/customXml" Target="../ink/ink19510.xml"/><Relationship Id="rId37" Type="http://schemas.openxmlformats.org/officeDocument/2006/relationships/image" Target="../media/image18490.png"/><Relationship Id="rId58" Type="http://schemas.openxmlformats.org/officeDocument/2006/relationships/customXml" Target="../ink/ink19531.xml"/><Relationship Id="rId79" Type="http://schemas.openxmlformats.org/officeDocument/2006/relationships/image" Target="../media/image1876.png"/><Relationship Id="rId102" Type="http://schemas.openxmlformats.org/officeDocument/2006/relationships/customXml" Target="../ink/ink19553.xml"/><Relationship Id="rId123" Type="http://schemas.openxmlformats.org/officeDocument/2006/relationships/image" Target="../media/image1904.png"/><Relationship Id="rId144" Type="http://schemas.openxmlformats.org/officeDocument/2006/relationships/customXml" Target="../ink/ink19574.xml"/><Relationship Id="rId90" Type="http://schemas.openxmlformats.org/officeDocument/2006/relationships/customXml" Target="../ink/ink19547.xml"/><Relationship Id="rId165" Type="http://schemas.openxmlformats.org/officeDocument/2006/relationships/image" Target="../media/image19330.png"/><Relationship Id="rId27" Type="http://schemas.openxmlformats.org/officeDocument/2006/relationships/image" Target="../media/image18440.png"/><Relationship Id="rId48" Type="http://schemas.openxmlformats.org/officeDocument/2006/relationships/customXml" Target="../ink/ink19526.xml"/><Relationship Id="rId69" Type="http://schemas.openxmlformats.org/officeDocument/2006/relationships/image" Target="../media/image1869.png"/><Relationship Id="rId113" Type="http://schemas.openxmlformats.org/officeDocument/2006/relationships/image" Target="../media/image1897.png"/><Relationship Id="rId134" Type="http://schemas.openxmlformats.org/officeDocument/2006/relationships/customXml" Target="../ink/ink19569.xml"/><Relationship Id="rId80" Type="http://schemas.openxmlformats.org/officeDocument/2006/relationships/customXml" Target="../ink/ink19542.xml"/><Relationship Id="rId155" Type="http://schemas.openxmlformats.org/officeDocument/2006/relationships/image" Target="../media/image19260.png"/><Relationship Id="rId17" Type="http://schemas.openxmlformats.org/officeDocument/2006/relationships/image" Target="../media/image18380.png"/><Relationship Id="rId38" Type="http://schemas.openxmlformats.org/officeDocument/2006/relationships/customXml" Target="../ink/ink19521.xml"/><Relationship Id="rId59" Type="http://schemas.openxmlformats.org/officeDocument/2006/relationships/image" Target="../media/image1864.png"/><Relationship Id="rId103" Type="http://schemas.openxmlformats.org/officeDocument/2006/relationships/image" Target="../media/image1892.png"/><Relationship Id="rId124" Type="http://schemas.openxmlformats.org/officeDocument/2006/relationships/customXml" Target="../ink/ink19564.xml"/></Relationships>
</file>

<file path=ppt/slides/_rels/slide451.xml.rels><?xml version="1.0" encoding="UTF-8" standalone="yes"?>
<Relationships xmlns="http://schemas.openxmlformats.org/package/2006/relationships"><Relationship Id="rId117" Type="http://schemas.openxmlformats.org/officeDocument/2006/relationships/customXml" Target="../ink/ink19643.xml"/><Relationship Id="rId21" Type="http://schemas.openxmlformats.org/officeDocument/2006/relationships/customXml" Target="../ink/ink19595.xml"/><Relationship Id="rId42" Type="http://schemas.openxmlformats.org/officeDocument/2006/relationships/image" Target="../media/image18530.png"/><Relationship Id="rId63" Type="http://schemas.openxmlformats.org/officeDocument/2006/relationships/customXml" Target="../ink/ink19616.xml"/><Relationship Id="rId84" Type="http://schemas.openxmlformats.org/officeDocument/2006/relationships/image" Target="../media/image1878.png"/><Relationship Id="rId138" Type="http://schemas.openxmlformats.org/officeDocument/2006/relationships/image" Target="../media/image19150.png"/><Relationship Id="rId159" Type="http://schemas.openxmlformats.org/officeDocument/2006/relationships/customXml" Target="../ink/ink19664.xml"/><Relationship Id="rId170" Type="http://schemas.openxmlformats.org/officeDocument/2006/relationships/image" Target="../media/image19350.png"/><Relationship Id="rId107" Type="http://schemas.openxmlformats.org/officeDocument/2006/relationships/customXml" Target="../ink/ink19638.xml"/><Relationship Id="rId11" Type="http://schemas.openxmlformats.org/officeDocument/2006/relationships/customXml" Target="../ink/ink19590.xml"/><Relationship Id="rId32" Type="http://schemas.openxmlformats.org/officeDocument/2006/relationships/image" Target="../media/image18460.png"/><Relationship Id="rId53" Type="http://schemas.openxmlformats.org/officeDocument/2006/relationships/customXml" Target="../ink/ink19611.xml"/><Relationship Id="rId74" Type="http://schemas.openxmlformats.org/officeDocument/2006/relationships/image" Target="../media/image1873.png"/><Relationship Id="rId128" Type="http://schemas.openxmlformats.org/officeDocument/2006/relationships/image" Target="../media/image1906.png"/><Relationship Id="rId149" Type="http://schemas.openxmlformats.org/officeDocument/2006/relationships/customXml" Target="../ink/ink19659.xml"/><Relationship Id="rId5" Type="http://schemas.openxmlformats.org/officeDocument/2006/relationships/customXml" Target="../ink/ink19587.xml"/><Relationship Id="rId95" Type="http://schemas.openxmlformats.org/officeDocument/2006/relationships/customXml" Target="../ink/ink19632.xml"/><Relationship Id="rId160" Type="http://schemas.openxmlformats.org/officeDocument/2006/relationships/image" Target="../media/image19280.png"/><Relationship Id="rId22" Type="http://schemas.openxmlformats.org/officeDocument/2006/relationships/image" Target="../media/image18415.png"/><Relationship Id="rId43" Type="http://schemas.openxmlformats.org/officeDocument/2006/relationships/customXml" Target="../ink/ink19606.xml"/><Relationship Id="rId64" Type="http://schemas.openxmlformats.org/officeDocument/2006/relationships/image" Target="../media/image1866.png"/><Relationship Id="rId118" Type="http://schemas.openxmlformats.org/officeDocument/2006/relationships/image" Target="../media/image1899.png"/><Relationship Id="rId139" Type="http://schemas.openxmlformats.org/officeDocument/2006/relationships/customXml" Target="../ink/ink19654.xml"/><Relationship Id="rId85" Type="http://schemas.openxmlformats.org/officeDocument/2006/relationships/customXml" Target="../ink/ink19627.xml"/><Relationship Id="rId150" Type="http://schemas.openxmlformats.org/officeDocument/2006/relationships/image" Target="../media/image19230.png"/><Relationship Id="rId12" Type="http://schemas.openxmlformats.org/officeDocument/2006/relationships/image" Target="../media/image18350.png"/><Relationship Id="rId33" Type="http://schemas.openxmlformats.org/officeDocument/2006/relationships/customXml" Target="../ink/ink19601.xml"/><Relationship Id="rId108" Type="http://schemas.openxmlformats.org/officeDocument/2006/relationships/image" Target="../media/image1894.png"/><Relationship Id="rId129" Type="http://schemas.openxmlformats.org/officeDocument/2006/relationships/customXml" Target="../ink/ink19649.xml"/><Relationship Id="rId54" Type="http://schemas.openxmlformats.org/officeDocument/2006/relationships/image" Target="../media/image1859.png"/><Relationship Id="rId70" Type="http://schemas.openxmlformats.org/officeDocument/2006/relationships/image" Target="../media/image1869.png"/><Relationship Id="rId75" Type="http://schemas.openxmlformats.org/officeDocument/2006/relationships/customXml" Target="../ink/ink19622.xml"/><Relationship Id="rId91" Type="http://schemas.openxmlformats.org/officeDocument/2006/relationships/customXml" Target="../ink/ink19630.xml"/><Relationship Id="rId96" Type="http://schemas.openxmlformats.org/officeDocument/2006/relationships/image" Target="../media/image1886.png"/><Relationship Id="rId140" Type="http://schemas.openxmlformats.org/officeDocument/2006/relationships/image" Target="../media/image19160.png"/><Relationship Id="rId145" Type="http://schemas.openxmlformats.org/officeDocument/2006/relationships/customXml" Target="../ink/ink19657.xml"/><Relationship Id="rId161" Type="http://schemas.openxmlformats.org/officeDocument/2006/relationships/customXml" Target="../ink/ink19665.xml"/><Relationship Id="rId166" Type="http://schemas.openxmlformats.org/officeDocument/2006/relationships/image" Target="../media/image19330.png"/><Relationship Id="rId1" Type="http://schemas.openxmlformats.org/officeDocument/2006/relationships/slideLayout" Target="../slideLayouts/slideLayout12.xml"/><Relationship Id="rId6" Type="http://schemas.openxmlformats.org/officeDocument/2006/relationships/image" Target="../media/image18320.png"/><Relationship Id="rId23" Type="http://schemas.openxmlformats.org/officeDocument/2006/relationships/customXml" Target="../ink/ink19596.xml"/><Relationship Id="rId28" Type="http://schemas.openxmlformats.org/officeDocument/2006/relationships/image" Target="../media/image18440.png"/><Relationship Id="rId49" Type="http://schemas.openxmlformats.org/officeDocument/2006/relationships/customXml" Target="../ink/ink19609.xml"/><Relationship Id="rId114" Type="http://schemas.openxmlformats.org/officeDocument/2006/relationships/image" Target="../media/image1897.png"/><Relationship Id="rId119" Type="http://schemas.openxmlformats.org/officeDocument/2006/relationships/customXml" Target="../ink/ink19644.xml"/><Relationship Id="rId44" Type="http://schemas.openxmlformats.org/officeDocument/2006/relationships/image" Target="../media/image18540.png"/><Relationship Id="rId60" Type="http://schemas.openxmlformats.org/officeDocument/2006/relationships/image" Target="../media/image1864.png"/><Relationship Id="rId65" Type="http://schemas.openxmlformats.org/officeDocument/2006/relationships/customXml" Target="../ink/ink19617.xml"/><Relationship Id="rId81" Type="http://schemas.openxmlformats.org/officeDocument/2006/relationships/customXml" Target="../ink/ink19625.xml"/><Relationship Id="rId86" Type="http://schemas.openxmlformats.org/officeDocument/2006/relationships/image" Target="../media/image1879.png"/><Relationship Id="rId130" Type="http://schemas.openxmlformats.org/officeDocument/2006/relationships/image" Target="../media/image1907.png"/><Relationship Id="rId135" Type="http://schemas.openxmlformats.org/officeDocument/2006/relationships/customXml" Target="../ink/ink19652.xml"/><Relationship Id="rId151" Type="http://schemas.openxmlformats.org/officeDocument/2006/relationships/customXml" Target="../ink/ink19660.xml"/><Relationship Id="rId156" Type="http://schemas.openxmlformats.org/officeDocument/2006/relationships/image" Target="../media/image19260.png"/><Relationship Id="rId13" Type="http://schemas.openxmlformats.org/officeDocument/2006/relationships/customXml" Target="../ink/ink19591.xml"/><Relationship Id="rId18" Type="http://schemas.openxmlformats.org/officeDocument/2006/relationships/image" Target="../media/image18380.png"/><Relationship Id="rId39" Type="http://schemas.openxmlformats.org/officeDocument/2006/relationships/customXml" Target="../ink/ink19604.xml"/><Relationship Id="rId109" Type="http://schemas.openxmlformats.org/officeDocument/2006/relationships/customXml" Target="../ink/ink19639.xml"/><Relationship Id="rId34" Type="http://schemas.openxmlformats.org/officeDocument/2006/relationships/image" Target="../media/image18470.png"/><Relationship Id="rId50" Type="http://schemas.openxmlformats.org/officeDocument/2006/relationships/image" Target="../media/image1857.png"/><Relationship Id="rId55" Type="http://schemas.openxmlformats.org/officeDocument/2006/relationships/customXml" Target="../ink/ink19612.xml"/><Relationship Id="rId76" Type="http://schemas.openxmlformats.org/officeDocument/2006/relationships/image" Target="../media/image1874.png"/><Relationship Id="rId97" Type="http://schemas.openxmlformats.org/officeDocument/2006/relationships/customXml" Target="../ink/ink19633.xml"/><Relationship Id="rId104" Type="http://schemas.openxmlformats.org/officeDocument/2006/relationships/image" Target="../media/image1892.png"/><Relationship Id="rId120" Type="http://schemas.openxmlformats.org/officeDocument/2006/relationships/image" Target="../media/image1902.png"/><Relationship Id="rId125" Type="http://schemas.openxmlformats.org/officeDocument/2006/relationships/customXml" Target="../ink/ink19647.xml"/><Relationship Id="rId141" Type="http://schemas.openxmlformats.org/officeDocument/2006/relationships/customXml" Target="../ink/ink19655.xml"/><Relationship Id="rId146" Type="http://schemas.openxmlformats.org/officeDocument/2006/relationships/image" Target="../media/image19190.png"/><Relationship Id="rId167" Type="http://schemas.openxmlformats.org/officeDocument/2006/relationships/customXml" Target="../ink/ink19668.xml"/><Relationship Id="rId7" Type="http://schemas.openxmlformats.org/officeDocument/2006/relationships/customXml" Target="../ink/ink19588.xml"/><Relationship Id="rId71" Type="http://schemas.openxmlformats.org/officeDocument/2006/relationships/customXml" Target="../ink/ink19620.xml"/><Relationship Id="rId92" Type="http://schemas.openxmlformats.org/officeDocument/2006/relationships/image" Target="../media/image1884.png"/><Relationship Id="rId162" Type="http://schemas.openxmlformats.org/officeDocument/2006/relationships/image" Target="../media/image19290.png"/><Relationship Id="rId2" Type="http://schemas.openxmlformats.org/officeDocument/2006/relationships/image" Target="../media/image19360.png"/><Relationship Id="rId29" Type="http://schemas.openxmlformats.org/officeDocument/2006/relationships/customXml" Target="../ink/ink19599.xml"/><Relationship Id="rId24" Type="http://schemas.openxmlformats.org/officeDocument/2006/relationships/image" Target="../media/image18420.png"/><Relationship Id="rId40" Type="http://schemas.openxmlformats.org/officeDocument/2006/relationships/image" Target="../media/image18520.png"/><Relationship Id="rId45" Type="http://schemas.openxmlformats.org/officeDocument/2006/relationships/customXml" Target="../ink/ink19607.xml"/><Relationship Id="rId66" Type="http://schemas.openxmlformats.org/officeDocument/2006/relationships/image" Target="../media/image1867.png"/><Relationship Id="rId87" Type="http://schemas.openxmlformats.org/officeDocument/2006/relationships/customXml" Target="../ink/ink19628.xml"/><Relationship Id="rId110" Type="http://schemas.openxmlformats.org/officeDocument/2006/relationships/image" Target="../media/image1895.png"/><Relationship Id="rId115" Type="http://schemas.openxmlformats.org/officeDocument/2006/relationships/customXml" Target="../ink/ink19642.xml"/><Relationship Id="rId131" Type="http://schemas.openxmlformats.org/officeDocument/2006/relationships/customXml" Target="../ink/ink19650.xml"/><Relationship Id="rId136" Type="http://schemas.openxmlformats.org/officeDocument/2006/relationships/image" Target="../media/image19140.png"/><Relationship Id="rId157" Type="http://schemas.openxmlformats.org/officeDocument/2006/relationships/customXml" Target="../ink/ink19663.xml"/><Relationship Id="rId61" Type="http://schemas.openxmlformats.org/officeDocument/2006/relationships/customXml" Target="../ink/ink19615.xml"/><Relationship Id="rId82" Type="http://schemas.openxmlformats.org/officeDocument/2006/relationships/image" Target="../media/image1877.png"/><Relationship Id="rId152" Type="http://schemas.openxmlformats.org/officeDocument/2006/relationships/image" Target="../media/image19240.png"/><Relationship Id="rId19" Type="http://schemas.openxmlformats.org/officeDocument/2006/relationships/customXml" Target="../ink/ink19594.xml"/><Relationship Id="rId14" Type="http://schemas.openxmlformats.org/officeDocument/2006/relationships/image" Target="../media/image18360.png"/><Relationship Id="rId30" Type="http://schemas.openxmlformats.org/officeDocument/2006/relationships/image" Target="../media/image18450.png"/><Relationship Id="rId35" Type="http://schemas.openxmlformats.org/officeDocument/2006/relationships/customXml" Target="../ink/ink19602.xml"/><Relationship Id="rId56" Type="http://schemas.openxmlformats.org/officeDocument/2006/relationships/image" Target="../media/image1862.png"/><Relationship Id="rId77" Type="http://schemas.openxmlformats.org/officeDocument/2006/relationships/customXml" Target="../ink/ink19623.xml"/><Relationship Id="rId100" Type="http://schemas.openxmlformats.org/officeDocument/2006/relationships/image" Target="../media/image1888.png"/><Relationship Id="rId105" Type="http://schemas.openxmlformats.org/officeDocument/2006/relationships/customXml" Target="../ink/ink19637.xml"/><Relationship Id="rId126" Type="http://schemas.openxmlformats.org/officeDocument/2006/relationships/image" Target="../media/image1905.png"/><Relationship Id="rId147" Type="http://schemas.openxmlformats.org/officeDocument/2006/relationships/customXml" Target="../ink/ink19658.xml"/><Relationship Id="rId168" Type="http://schemas.openxmlformats.org/officeDocument/2006/relationships/image" Target="../media/image19340.png"/><Relationship Id="rId8" Type="http://schemas.openxmlformats.org/officeDocument/2006/relationships/image" Target="../media/image18330.png"/><Relationship Id="rId51" Type="http://schemas.openxmlformats.org/officeDocument/2006/relationships/customXml" Target="../ink/ink19610.xml"/><Relationship Id="rId72" Type="http://schemas.openxmlformats.org/officeDocument/2006/relationships/image" Target="../media/image1872.png"/><Relationship Id="rId93" Type="http://schemas.openxmlformats.org/officeDocument/2006/relationships/customXml" Target="../ink/ink19631.xml"/><Relationship Id="rId98" Type="http://schemas.openxmlformats.org/officeDocument/2006/relationships/image" Target="../media/image1887.png"/><Relationship Id="rId121" Type="http://schemas.openxmlformats.org/officeDocument/2006/relationships/customXml" Target="../ink/ink19645.xml"/><Relationship Id="rId142" Type="http://schemas.openxmlformats.org/officeDocument/2006/relationships/image" Target="../media/image19170.png"/><Relationship Id="rId163" Type="http://schemas.openxmlformats.org/officeDocument/2006/relationships/customXml" Target="../ink/ink19666.xml"/><Relationship Id="rId3" Type="http://schemas.openxmlformats.org/officeDocument/2006/relationships/image" Target="../media/image18290.png"/><Relationship Id="rId25" Type="http://schemas.openxmlformats.org/officeDocument/2006/relationships/customXml" Target="../ink/ink19597.xml"/><Relationship Id="rId46" Type="http://schemas.openxmlformats.org/officeDocument/2006/relationships/image" Target="../media/image1855.png"/><Relationship Id="rId67" Type="http://schemas.openxmlformats.org/officeDocument/2006/relationships/customXml" Target="../ink/ink19618.xml"/><Relationship Id="rId116" Type="http://schemas.openxmlformats.org/officeDocument/2006/relationships/image" Target="../media/image1898.png"/><Relationship Id="rId137" Type="http://schemas.openxmlformats.org/officeDocument/2006/relationships/customXml" Target="../ink/ink19653.xml"/><Relationship Id="rId158" Type="http://schemas.openxmlformats.org/officeDocument/2006/relationships/image" Target="../media/image19270.png"/><Relationship Id="rId20" Type="http://schemas.openxmlformats.org/officeDocument/2006/relationships/image" Target="../media/image18390.png"/><Relationship Id="rId41" Type="http://schemas.openxmlformats.org/officeDocument/2006/relationships/customXml" Target="../ink/ink19605.xml"/><Relationship Id="rId62" Type="http://schemas.openxmlformats.org/officeDocument/2006/relationships/image" Target="../media/image1865.png"/><Relationship Id="rId83" Type="http://schemas.openxmlformats.org/officeDocument/2006/relationships/customXml" Target="../ink/ink19626.xml"/><Relationship Id="rId88" Type="http://schemas.openxmlformats.org/officeDocument/2006/relationships/image" Target="../media/image1882.png"/><Relationship Id="rId111" Type="http://schemas.openxmlformats.org/officeDocument/2006/relationships/customXml" Target="../ink/ink19640.xml"/><Relationship Id="rId132" Type="http://schemas.openxmlformats.org/officeDocument/2006/relationships/image" Target="../media/image19080.png"/><Relationship Id="rId153" Type="http://schemas.openxmlformats.org/officeDocument/2006/relationships/customXml" Target="../ink/ink19661.xml"/><Relationship Id="rId15" Type="http://schemas.openxmlformats.org/officeDocument/2006/relationships/customXml" Target="../ink/ink19592.xml"/><Relationship Id="rId36" Type="http://schemas.openxmlformats.org/officeDocument/2006/relationships/image" Target="../media/image18480.png"/><Relationship Id="rId57" Type="http://schemas.openxmlformats.org/officeDocument/2006/relationships/customXml" Target="../ink/ink19613.xml"/><Relationship Id="rId106" Type="http://schemas.openxmlformats.org/officeDocument/2006/relationships/image" Target="../media/image1893.png"/><Relationship Id="rId127" Type="http://schemas.openxmlformats.org/officeDocument/2006/relationships/customXml" Target="../ink/ink19648.xml"/><Relationship Id="rId10" Type="http://schemas.openxmlformats.org/officeDocument/2006/relationships/image" Target="../media/image18340.png"/><Relationship Id="rId31" Type="http://schemas.openxmlformats.org/officeDocument/2006/relationships/customXml" Target="../ink/ink19600.xml"/><Relationship Id="rId52" Type="http://schemas.openxmlformats.org/officeDocument/2006/relationships/image" Target="../media/image1858.png"/><Relationship Id="rId73" Type="http://schemas.openxmlformats.org/officeDocument/2006/relationships/customXml" Target="../ink/ink19621.xml"/><Relationship Id="rId78" Type="http://schemas.openxmlformats.org/officeDocument/2006/relationships/image" Target="../media/image1875.png"/><Relationship Id="rId94" Type="http://schemas.openxmlformats.org/officeDocument/2006/relationships/image" Target="../media/image1885.png"/><Relationship Id="rId99" Type="http://schemas.openxmlformats.org/officeDocument/2006/relationships/customXml" Target="../ink/ink19634.xml"/><Relationship Id="rId101" Type="http://schemas.openxmlformats.org/officeDocument/2006/relationships/customXml" Target="../ink/ink19635.xml"/><Relationship Id="rId122" Type="http://schemas.openxmlformats.org/officeDocument/2006/relationships/image" Target="../media/image1903.png"/><Relationship Id="rId143" Type="http://schemas.openxmlformats.org/officeDocument/2006/relationships/customXml" Target="../ink/ink19656.xml"/><Relationship Id="rId148" Type="http://schemas.openxmlformats.org/officeDocument/2006/relationships/image" Target="../media/image19220.png"/><Relationship Id="rId164" Type="http://schemas.openxmlformats.org/officeDocument/2006/relationships/image" Target="../media/image19320.png"/><Relationship Id="rId169" Type="http://schemas.openxmlformats.org/officeDocument/2006/relationships/customXml" Target="../ink/ink19669.xml"/><Relationship Id="rId4" Type="http://schemas.openxmlformats.org/officeDocument/2006/relationships/image" Target="../media/image18315.png"/><Relationship Id="rId9" Type="http://schemas.openxmlformats.org/officeDocument/2006/relationships/customXml" Target="../ink/ink19589.xml"/><Relationship Id="rId26" Type="http://schemas.openxmlformats.org/officeDocument/2006/relationships/image" Target="../media/image18430.png"/><Relationship Id="rId47" Type="http://schemas.openxmlformats.org/officeDocument/2006/relationships/customXml" Target="../ink/ink19608.xml"/><Relationship Id="rId68" Type="http://schemas.openxmlformats.org/officeDocument/2006/relationships/image" Target="../media/image1868.png"/><Relationship Id="rId89" Type="http://schemas.openxmlformats.org/officeDocument/2006/relationships/customXml" Target="../ink/ink19629.xml"/><Relationship Id="rId112" Type="http://schemas.openxmlformats.org/officeDocument/2006/relationships/image" Target="../media/image1896.png"/><Relationship Id="rId133" Type="http://schemas.openxmlformats.org/officeDocument/2006/relationships/customXml" Target="../ink/ink19651.xml"/><Relationship Id="rId154" Type="http://schemas.openxmlformats.org/officeDocument/2006/relationships/image" Target="../media/image19250.png"/><Relationship Id="rId16" Type="http://schemas.openxmlformats.org/officeDocument/2006/relationships/image" Target="../media/image18370.png"/><Relationship Id="rId37" Type="http://schemas.openxmlformats.org/officeDocument/2006/relationships/customXml" Target="../ink/ink19603.xml"/><Relationship Id="rId58" Type="http://schemas.openxmlformats.org/officeDocument/2006/relationships/image" Target="../media/image1863.png"/><Relationship Id="rId79" Type="http://schemas.openxmlformats.org/officeDocument/2006/relationships/customXml" Target="../ink/ink19624.xml"/><Relationship Id="rId102" Type="http://schemas.openxmlformats.org/officeDocument/2006/relationships/image" Target="../media/image1889.png"/><Relationship Id="rId123" Type="http://schemas.openxmlformats.org/officeDocument/2006/relationships/customXml" Target="../ink/ink19646.xml"/><Relationship Id="rId144" Type="http://schemas.openxmlformats.org/officeDocument/2006/relationships/image" Target="../media/image19180.png"/><Relationship Id="rId90" Type="http://schemas.openxmlformats.org/officeDocument/2006/relationships/image" Target="../media/image1883.png"/><Relationship Id="rId165" Type="http://schemas.openxmlformats.org/officeDocument/2006/relationships/customXml" Target="../ink/ink19667.xml"/><Relationship Id="rId27" Type="http://schemas.openxmlformats.org/officeDocument/2006/relationships/customXml" Target="../ink/ink19598.xml"/><Relationship Id="rId48" Type="http://schemas.openxmlformats.org/officeDocument/2006/relationships/image" Target="../media/image1856.png"/><Relationship Id="rId69" Type="http://schemas.openxmlformats.org/officeDocument/2006/relationships/customXml" Target="../ink/ink19619.xml"/><Relationship Id="rId113" Type="http://schemas.openxmlformats.org/officeDocument/2006/relationships/customXml" Target="../ink/ink19641.xml"/><Relationship Id="rId134" Type="http://schemas.openxmlformats.org/officeDocument/2006/relationships/image" Target="../media/image19090.png"/><Relationship Id="rId80" Type="http://schemas.openxmlformats.org/officeDocument/2006/relationships/image" Target="../media/image1876.png"/><Relationship Id="rId155" Type="http://schemas.openxmlformats.org/officeDocument/2006/relationships/customXml" Target="../ink/ink19662.xml"/><Relationship Id="rId17" Type="http://schemas.openxmlformats.org/officeDocument/2006/relationships/customXml" Target="../ink/ink19593.xml"/><Relationship Id="rId38" Type="http://schemas.openxmlformats.org/officeDocument/2006/relationships/image" Target="../media/image18490.png"/><Relationship Id="rId59" Type="http://schemas.openxmlformats.org/officeDocument/2006/relationships/customXml" Target="../ink/ink19614.xml"/><Relationship Id="rId103" Type="http://schemas.openxmlformats.org/officeDocument/2006/relationships/customXml" Target="../ink/ink19636.xml"/><Relationship Id="rId124" Type="http://schemas.openxmlformats.org/officeDocument/2006/relationships/image" Target="../media/image1904.png"/></Relationships>
</file>

<file path=ppt/slides/_rels/slide452.xml.rels><?xml version="1.0" encoding="UTF-8" standalone="yes"?>
<Relationships xmlns="http://schemas.openxmlformats.org/package/2006/relationships"><Relationship Id="rId2" Type="http://schemas.openxmlformats.org/officeDocument/2006/relationships/image" Target="../media/image19370.png"/><Relationship Id="rId1" Type="http://schemas.openxmlformats.org/officeDocument/2006/relationships/slideLayout" Target="../slideLayouts/slideLayout12.xml"/></Relationships>
</file>

<file path=ppt/slides/_rels/slide453.xml.rels><?xml version="1.0" encoding="UTF-8" standalone="yes"?>
<Relationships xmlns="http://schemas.openxmlformats.org/package/2006/relationships"><Relationship Id="rId117" Type="http://schemas.openxmlformats.org/officeDocument/2006/relationships/customXml" Target="../ink/ink19726.xml"/><Relationship Id="rId21" Type="http://schemas.openxmlformats.org/officeDocument/2006/relationships/customXml" Target="../ink/ink19678.xml"/><Relationship Id="rId42" Type="http://schemas.openxmlformats.org/officeDocument/2006/relationships/image" Target="../media/image18530.png"/><Relationship Id="rId63" Type="http://schemas.openxmlformats.org/officeDocument/2006/relationships/customXml" Target="../ink/ink19699.xml"/><Relationship Id="rId84" Type="http://schemas.openxmlformats.org/officeDocument/2006/relationships/image" Target="../media/image1878.png"/><Relationship Id="rId138" Type="http://schemas.openxmlformats.org/officeDocument/2006/relationships/image" Target="../media/image19150.png"/><Relationship Id="rId159" Type="http://schemas.openxmlformats.org/officeDocument/2006/relationships/customXml" Target="../ink/ink19747.xml"/><Relationship Id="rId170" Type="http://schemas.openxmlformats.org/officeDocument/2006/relationships/image" Target="../media/image19350.png"/><Relationship Id="rId107" Type="http://schemas.openxmlformats.org/officeDocument/2006/relationships/customXml" Target="../ink/ink19721.xml"/><Relationship Id="rId11" Type="http://schemas.openxmlformats.org/officeDocument/2006/relationships/customXml" Target="../ink/ink19673.xml"/><Relationship Id="rId32" Type="http://schemas.openxmlformats.org/officeDocument/2006/relationships/image" Target="../media/image18460.png"/><Relationship Id="rId53" Type="http://schemas.openxmlformats.org/officeDocument/2006/relationships/customXml" Target="../ink/ink19694.xml"/><Relationship Id="rId74" Type="http://schemas.openxmlformats.org/officeDocument/2006/relationships/image" Target="../media/image1873.png"/><Relationship Id="rId128" Type="http://schemas.openxmlformats.org/officeDocument/2006/relationships/image" Target="../media/image1906.png"/><Relationship Id="rId149" Type="http://schemas.openxmlformats.org/officeDocument/2006/relationships/customXml" Target="../ink/ink19742.xml"/><Relationship Id="rId5" Type="http://schemas.openxmlformats.org/officeDocument/2006/relationships/customXml" Target="../ink/ink19670.xml"/><Relationship Id="rId95" Type="http://schemas.openxmlformats.org/officeDocument/2006/relationships/customXml" Target="../ink/ink19715.xml"/><Relationship Id="rId160" Type="http://schemas.openxmlformats.org/officeDocument/2006/relationships/image" Target="../media/image19280.png"/><Relationship Id="rId22" Type="http://schemas.openxmlformats.org/officeDocument/2006/relationships/image" Target="../media/image18415.png"/><Relationship Id="rId43" Type="http://schemas.openxmlformats.org/officeDocument/2006/relationships/customXml" Target="../ink/ink19689.xml"/><Relationship Id="rId64" Type="http://schemas.openxmlformats.org/officeDocument/2006/relationships/image" Target="../media/image1866.png"/><Relationship Id="rId118" Type="http://schemas.openxmlformats.org/officeDocument/2006/relationships/image" Target="../media/image1899.png"/><Relationship Id="rId139" Type="http://schemas.openxmlformats.org/officeDocument/2006/relationships/customXml" Target="../ink/ink19737.xml"/><Relationship Id="rId85" Type="http://schemas.openxmlformats.org/officeDocument/2006/relationships/customXml" Target="../ink/ink19710.xml"/><Relationship Id="rId150" Type="http://schemas.openxmlformats.org/officeDocument/2006/relationships/image" Target="../media/image19230.png"/><Relationship Id="rId171" Type="http://schemas.openxmlformats.org/officeDocument/2006/relationships/image" Target="../media/image19430.png"/><Relationship Id="rId12" Type="http://schemas.openxmlformats.org/officeDocument/2006/relationships/image" Target="../media/image18350.png"/><Relationship Id="rId33" Type="http://schemas.openxmlformats.org/officeDocument/2006/relationships/customXml" Target="../ink/ink19684.xml"/><Relationship Id="rId108" Type="http://schemas.openxmlformats.org/officeDocument/2006/relationships/image" Target="../media/image1894.png"/><Relationship Id="rId129" Type="http://schemas.openxmlformats.org/officeDocument/2006/relationships/customXml" Target="../ink/ink19732.xml"/><Relationship Id="rId54" Type="http://schemas.openxmlformats.org/officeDocument/2006/relationships/image" Target="../media/image1859.png"/><Relationship Id="rId70" Type="http://schemas.openxmlformats.org/officeDocument/2006/relationships/image" Target="../media/image1869.png"/><Relationship Id="rId75" Type="http://schemas.openxmlformats.org/officeDocument/2006/relationships/customXml" Target="../ink/ink19705.xml"/><Relationship Id="rId91" Type="http://schemas.openxmlformats.org/officeDocument/2006/relationships/customXml" Target="../ink/ink19713.xml"/><Relationship Id="rId96" Type="http://schemas.openxmlformats.org/officeDocument/2006/relationships/image" Target="../media/image1886.png"/><Relationship Id="rId140" Type="http://schemas.openxmlformats.org/officeDocument/2006/relationships/image" Target="../media/image19160.png"/><Relationship Id="rId145" Type="http://schemas.openxmlformats.org/officeDocument/2006/relationships/customXml" Target="../ink/ink19740.xml"/><Relationship Id="rId161" Type="http://schemas.openxmlformats.org/officeDocument/2006/relationships/customXml" Target="../ink/ink19748.xml"/><Relationship Id="rId166" Type="http://schemas.openxmlformats.org/officeDocument/2006/relationships/image" Target="../media/image19330.png"/><Relationship Id="rId1" Type="http://schemas.openxmlformats.org/officeDocument/2006/relationships/slideLayout" Target="../slideLayouts/slideLayout12.xml"/><Relationship Id="rId6" Type="http://schemas.openxmlformats.org/officeDocument/2006/relationships/image" Target="../media/image18320.png"/><Relationship Id="rId23" Type="http://schemas.openxmlformats.org/officeDocument/2006/relationships/customXml" Target="../ink/ink19679.xml"/><Relationship Id="rId28" Type="http://schemas.openxmlformats.org/officeDocument/2006/relationships/image" Target="../media/image18440.png"/><Relationship Id="rId49" Type="http://schemas.openxmlformats.org/officeDocument/2006/relationships/customXml" Target="../ink/ink19692.xml"/><Relationship Id="rId114" Type="http://schemas.openxmlformats.org/officeDocument/2006/relationships/image" Target="../media/image1897.png"/><Relationship Id="rId119" Type="http://schemas.openxmlformats.org/officeDocument/2006/relationships/customXml" Target="../ink/ink19727.xml"/><Relationship Id="rId44" Type="http://schemas.openxmlformats.org/officeDocument/2006/relationships/image" Target="../media/image18540.png"/><Relationship Id="rId60" Type="http://schemas.openxmlformats.org/officeDocument/2006/relationships/image" Target="../media/image1864.png"/><Relationship Id="rId65" Type="http://schemas.openxmlformats.org/officeDocument/2006/relationships/customXml" Target="../ink/ink19700.xml"/><Relationship Id="rId81" Type="http://schemas.openxmlformats.org/officeDocument/2006/relationships/customXml" Target="../ink/ink19708.xml"/><Relationship Id="rId86" Type="http://schemas.openxmlformats.org/officeDocument/2006/relationships/image" Target="../media/image1879.png"/><Relationship Id="rId130" Type="http://schemas.openxmlformats.org/officeDocument/2006/relationships/image" Target="../media/image1907.png"/><Relationship Id="rId135" Type="http://schemas.openxmlformats.org/officeDocument/2006/relationships/customXml" Target="../ink/ink19735.xml"/><Relationship Id="rId151" Type="http://schemas.openxmlformats.org/officeDocument/2006/relationships/customXml" Target="../ink/ink19743.xml"/><Relationship Id="rId156" Type="http://schemas.openxmlformats.org/officeDocument/2006/relationships/image" Target="../media/image19260.png"/><Relationship Id="rId13" Type="http://schemas.openxmlformats.org/officeDocument/2006/relationships/customXml" Target="../ink/ink19674.xml"/><Relationship Id="rId18" Type="http://schemas.openxmlformats.org/officeDocument/2006/relationships/image" Target="../media/image18380.png"/><Relationship Id="rId39" Type="http://schemas.openxmlformats.org/officeDocument/2006/relationships/customXml" Target="../ink/ink19687.xml"/><Relationship Id="rId109" Type="http://schemas.openxmlformats.org/officeDocument/2006/relationships/customXml" Target="../ink/ink19722.xml"/><Relationship Id="rId34" Type="http://schemas.openxmlformats.org/officeDocument/2006/relationships/image" Target="../media/image18470.png"/><Relationship Id="rId50" Type="http://schemas.openxmlformats.org/officeDocument/2006/relationships/image" Target="../media/image1857.png"/><Relationship Id="rId55" Type="http://schemas.openxmlformats.org/officeDocument/2006/relationships/customXml" Target="../ink/ink19695.xml"/><Relationship Id="rId76" Type="http://schemas.openxmlformats.org/officeDocument/2006/relationships/image" Target="../media/image1874.png"/><Relationship Id="rId97" Type="http://schemas.openxmlformats.org/officeDocument/2006/relationships/customXml" Target="../ink/ink19716.xml"/><Relationship Id="rId104" Type="http://schemas.openxmlformats.org/officeDocument/2006/relationships/image" Target="../media/image1892.png"/><Relationship Id="rId120" Type="http://schemas.openxmlformats.org/officeDocument/2006/relationships/image" Target="../media/image1902.png"/><Relationship Id="rId125" Type="http://schemas.openxmlformats.org/officeDocument/2006/relationships/customXml" Target="../ink/ink19730.xml"/><Relationship Id="rId141" Type="http://schemas.openxmlformats.org/officeDocument/2006/relationships/customXml" Target="../ink/ink19738.xml"/><Relationship Id="rId146" Type="http://schemas.openxmlformats.org/officeDocument/2006/relationships/image" Target="../media/image19190.png"/><Relationship Id="rId167" Type="http://schemas.openxmlformats.org/officeDocument/2006/relationships/customXml" Target="../ink/ink19751.xml"/><Relationship Id="rId7" Type="http://schemas.openxmlformats.org/officeDocument/2006/relationships/customXml" Target="../ink/ink19671.xml"/><Relationship Id="rId71" Type="http://schemas.openxmlformats.org/officeDocument/2006/relationships/customXml" Target="../ink/ink19703.xml"/><Relationship Id="rId92" Type="http://schemas.openxmlformats.org/officeDocument/2006/relationships/image" Target="../media/image1884.png"/><Relationship Id="rId162" Type="http://schemas.openxmlformats.org/officeDocument/2006/relationships/image" Target="../media/image19290.png"/><Relationship Id="rId2" Type="http://schemas.openxmlformats.org/officeDocument/2006/relationships/image" Target="../media/image19380.png"/><Relationship Id="rId29" Type="http://schemas.openxmlformats.org/officeDocument/2006/relationships/customXml" Target="../ink/ink19682.xml"/><Relationship Id="rId24" Type="http://schemas.openxmlformats.org/officeDocument/2006/relationships/image" Target="../media/image18420.png"/><Relationship Id="rId40" Type="http://schemas.openxmlformats.org/officeDocument/2006/relationships/image" Target="../media/image18520.png"/><Relationship Id="rId45" Type="http://schemas.openxmlformats.org/officeDocument/2006/relationships/customXml" Target="../ink/ink19690.xml"/><Relationship Id="rId66" Type="http://schemas.openxmlformats.org/officeDocument/2006/relationships/image" Target="../media/image1867.png"/><Relationship Id="rId87" Type="http://schemas.openxmlformats.org/officeDocument/2006/relationships/customXml" Target="../ink/ink19711.xml"/><Relationship Id="rId110" Type="http://schemas.openxmlformats.org/officeDocument/2006/relationships/image" Target="../media/image1895.png"/><Relationship Id="rId115" Type="http://schemas.openxmlformats.org/officeDocument/2006/relationships/customXml" Target="../ink/ink19725.xml"/><Relationship Id="rId131" Type="http://schemas.openxmlformats.org/officeDocument/2006/relationships/customXml" Target="../ink/ink19733.xml"/><Relationship Id="rId136" Type="http://schemas.openxmlformats.org/officeDocument/2006/relationships/image" Target="../media/image19140.png"/><Relationship Id="rId157" Type="http://schemas.openxmlformats.org/officeDocument/2006/relationships/customXml" Target="../ink/ink19746.xml"/><Relationship Id="rId61" Type="http://schemas.openxmlformats.org/officeDocument/2006/relationships/customXml" Target="../ink/ink19698.xml"/><Relationship Id="rId82" Type="http://schemas.openxmlformats.org/officeDocument/2006/relationships/image" Target="../media/image1877.png"/><Relationship Id="rId152" Type="http://schemas.openxmlformats.org/officeDocument/2006/relationships/image" Target="../media/image19240.png"/><Relationship Id="rId19" Type="http://schemas.openxmlformats.org/officeDocument/2006/relationships/customXml" Target="../ink/ink19677.xml"/><Relationship Id="rId14" Type="http://schemas.openxmlformats.org/officeDocument/2006/relationships/image" Target="../media/image18360.png"/><Relationship Id="rId30" Type="http://schemas.openxmlformats.org/officeDocument/2006/relationships/image" Target="../media/image18450.png"/><Relationship Id="rId35" Type="http://schemas.openxmlformats.org/officeDocument/2006/relationships/customXml" Target="../ink/ink19685.xml"/><Relationship Id="rId56" Type="http://schemas.openxmlformats.org/officeDocument/2006/relationships/image" Target="../media/image1862.png"/><Relationship Id="rId77" Type="http://schemas.openxmlformats.org/officeDocument/2006/relationships/customXml" Target="../ink/ink19706.xml"/><Relationship Id="rId100" Type="http://schemas.openxmlformats.org/officeDocument/2006/relationships/image" Target="../media/image1888.png"/><Relationship Id="rId105" Type="http://schemas.openxmlformats.org/officeDocument/2006/relationships/customXml" Target="../ink/ink19720.xml"/><Relationship Id="rId126" Type="http://schemas.openxmlformats.org/officeDocument/2006/relationships/image" Target="../media/image1905.png"/><Relationship Id="rId147" Type="http://schemas.openxmlformats.org/officeDocument/2006/relationships/customXml" Target="../ink/ink19741.xml"/><Relationship Id="rId168" Type="http://schemas.openxmlformats.org/officeDocument/2006/relationships/image" Target="../media/image19340.png"/><Relationship Id="rId8" Type="http://schemas.openxmlformats.org/officeDocument/2006/relationships/image" Target="../media/image18330.png"/><Relationship Id="rId51" Type="http://schemas.openxmlformats.org/officeDocument/2006/relationships/customXml" Target="../ink/ink19693.xml"/><Relationship Id="rId72" Type="http://schemas.openxmlformats.org/officeDocument/2006/relationships/image" Target="../media/image1872.png"/><Relationship Id="rId93" Type="http://schemas.openxmlformats.org/officeDocument/2006/relationships/customXml" Target="../ink/ink19714.xml"/><Relationship Id="rId98" Type="http://schemas.openxmlformats.org/officeDocument/2006/relationships/image" Target="../media/image1887.png"/><Relationship Id="rId121" Type="http://schemas.openxmlformats.org/officeDocument/2006/relationships/customXml" Target="../ink/ink19728.xml"/><Relationship Id="rId142" Type="http://schemas.openxmlformats.org/officeDocument/2006/relationships/image" Target="../media/image19170.png"/><Relationship Id="rId163" Type="http://schemas.openxmlformats.org/officeDocument/2006/relationships/customXml" Target="../ink/ink19749.xml"/><Relationship Id="rId3" Type="http://schemas.openxmlformats.org/officeDocument/2006/relationships/image" Target="../media/image19390.png"/><Relationship Id="rId25" Type="http://schemas.openxmlformats.org/officeDocument/2006/relationships/customXml" Target="../ink/ink19680.xml"/><Relationship Id="rId46" Type="http://schemas.openxmlformats.org/officeDocument/2006/relationships/image" Target="../media/image1855.png"/><Relationship Id="rId67" Type="http://schemas.openxmlformats.org/officeDocument/2006/relationships/customXml" Target="../ink/ink19701.xml"/><Relationship Id="rId116" Type="http://schemas.openxmlformats.org/officeDocument/2006/relationships/image" Target="../media/image1898.png"/><Relationship Id="rId137" Type="http://schemas.openxmlformats.org/officeDocument/2006/relationships/customXml" Target="../ink/ink19736.xml"/><Relationship Id="rId158" Type="http://schemas.openxmlformats.org/officeDocument/2006/relationships/image" Target="../media/image19270.png"/><Relationship Id="rId20" Type="http://schemas.openxmlformats.org/officeDocument/2006/relationships/image" Target="../media/image18390.png"/><Relationship Id="rId41" Type="http://schemas.openxmlformats.org/officeDocument/2006/relationships/customXml" Target="../ink/ink19688.xml"/><Relationship Id="rId62" Type="http://schemas.openxmlformats.org/officeDocument/2006/relationships/image" Target="../media/image1865.png"/><Relationship Id="rId83" Type="http://schemas.openxmlformats.org/officeDocument/2006/relationships/customXml" Target="../ink/ink19709.xml"/><Relationship Id="rId88" Type="http://schemas.openxmlformats.org/officeDocument/2006/relationships/image" Target="../media/image1882.png"/><Relationship Id="rId111" Type="http://schemas.openxmlformats.org/officeDocument/2006/relationships/customXml" Target="../ink/ink19723.xml"/><Relationship Id="rId132" Type="http://schemas.openxmlformats.org/officeDocument/2006/relationships/image" Target="../media/image19080.png"/><Relationship Id="rId153" Type="http://schemas.openxmlformats.org/officeDocument/2006/relationships/customXml" Target="../ink/ink19744.xml"/><Relationship Id="rId15" Type="http://schemas.openxmlformats.org/officeDocument/2006/relationships/customXml" Target="../ink/ink19675.xml"/><Relationship Id="rId36" Type="http://schemas.openxmlformats.org/officeDocument/2006/relationships/image" Target="../media/image18480.png"/><Relationship Id="rId57" Type="http://schemas.openxmlformats.org/officeDocument/2006/relationships/customXml" Target="../ink/ink19696.xml"/><Relationship Id="rId106" Type="http://schemas.openxmlformats.org/officeDocument/2006/relationships/image" Target="../media/image1893.png"/><Relationship Id="rId127" Type="http://schemas.openxmlformats.org/officeDocument/2006/relationships/customXml" Target="../ink/ink19731.xml"/><Relationship Id="rId10" Type="http://schemas.openxmlformats.org/officeDocument/2006/relationships/image" Target="../media/image18340.png"/><Relationship Id="rId31" Type="http://schemas.openxmlformats.org/officeDocument/2006/relationships/customXml" Target="../ink/ink19683.xml"/><Relationship Id="rId52" Type="http://schemas.openxmlformats.org/officeDocument/2006/relationships/image" Target="../media/image1858.png"/><Relationship Id="rId73" Type="http://schemas.openxmlformats.org/officeDocument/2006/relationships/customXml" Target="../ink/ink19704.xml"/><Relationship Id="rId78" Type="http://schemas.openxmlformats.org/officeDocument/2006/relationships/image" Target="../media/image1875.png"/><Relationship Id="rId94" Type="http://schemas.openxmlformats.org/officeDocument/2006/relationships/image" Target="../media/image1885.png"/><Relationship Id="rId99" Type="http://schemas.openxmlformats.org/officeDocument/2006/relationships/customXml" Target="../ink/ink19717.xml"/><Relationship Id="rId101" Type="http://schemas.openxmlformats.org/officeDocument/2006/relationships/customXml" Target="../ink/ink19718.xml"/><Relationship Id="rId122" Type="http://schemas.openxmlformats.org/officeDocument/2006/relationships/image" Target="../media/image1903.png"/><Relationship Id="rId143" Type="http://schemas.openxmlformats.org/officeDocument/2006/relationships/customXml" Target="../ink/ink19739.xml"/><Relationship Id="rId148" Type="http://schemas.openxmlformats.org/officeDocument/2006/relationships/image" Target="../media/image19220.png"/><Relationship Id="rId164" Type="http://schemas.openxmlformats.org/officeDocument/2006/relationships/image" Target="../media/image19320.png"/><Relationship Id="rId169" Type="http://schemas.openxmlformats.org/officeDocument/2006/relationships/customXml" Target="../ink/ink19752.xml"/><Relationship Id="rId4" Type="http://schemas.openxmlformats.org/officeDocument/2006/relationships/image" Target="../media/image19420.png"/><Relationship Id="rId9" Type="http://schemas.openxmlformats.org/officeDocument/2006/relationships/customXml" Target="../ink/ink19672.xml"/><Relationship Id="rId26" Type="http://schemas.openxmlformats.org/officeDocument/2006/relationships/image" Target="../media/image18430.png"/><Relationship Id="rId47" Type="http://schemas.openxmlformats.org/officeDocument/2006/relationships/customXml" Target="../ink/ink19691.xml"/><Relationship Id="rId68" Type="http://schemas.openxmlformats.org/officeDocument/2006/relationships/image" Target="../media/image1868.png"/><Relationship Id="rId89" Type="http://schemas.openxmlformats.org/officeDocument/2006/relationships/customXml" Target="../ink/ink19712.xml"/><Relationship Id="rId112" Type="http://schemas.openxmlformats.org/officeDocument/2006/relationships/image" Target="../media/image1896.png"/><Relationship Id="rId133" Type="http://schemas.openxmlformats.org/officeDocument/2006/relationships/customXml" Target="../ink/ink19734.xml"/><Relationship Id="rId154" Type="http://schemas.openxmlformats.org/officeDocument/2006/relationships/image" Target="../media/image19250.png"/><Relationship Id="rId16" Type="http://schemas.openxmlformats.org/officeDocument/2006/relationships/image" Target="../media/image18370.png"/><Relationship Id="rId37" Type="http://schemas.openxmlformats.org/officeDocument/2006/relationships/customXml" Target="../ink/ink19686.xml"/><Relationship Id="rId58" Type="http://schemas.openxmlformats.org/officeDocument/2006/relationships/image" Target="../media/image1863.png"/><Relationship Id="rId79" Type="http://schemas.openxmlformats.org/officeDocument/2006/relationships/customXml" Target="../ink/ink19707.xml"/><Relationship Id="rId102" Type="http://schemas.openxmlformats.org/officeDocument/2006/relationships/image" Target="../media/image1889.png"/><Relationship Id="rId123" Type="http://schemas.openxmlformats.org/officeDocument/2006/relationships/customXml" Target="../ink/ink19729.xml"/><Relationship Id="rId144" Type="http://schemas.openxmlformats.org/officeDocument/2006/relationships/image" Target="../media/image19180.png"/><Relationship Id="rId90" Type="http://schemas.openxmlformats.org/officeDocument/2006/relationships/image" Target="../media/image1883.png"/><Relationship Id="rId165" Type="http://schemas.openxmlformats.org/officeDocument/2006/relationships/customXml" Target="../ink/ink19750.xml"/><Relationship Id="rId27" Type="http://schemas.openxmlformats.org/officeDocument/2006/relationships/customXml" Target="../ink/ink19681.xml"/><Relationship Id="rId48" Type="http://schemas.openxmlformats.org/officeDocument/2006/relationships/image" Target="../media/image1856.png"/><Relationship Id="rId69" Type="http://schemas.openxmlformats.org/officeDocument/2006/relationships/customXml" Target="../ink/ink19702.xml"/><Relationship Id="rId113" Type="http://schemas.openxmlformats.org/officeDocument/2006/relationships/customXml" Target="../ink/ink19724.xml"/><Relationship Id="rId134" Type="http://schemas.openxmlformats.org/officeDocument/2006/relationships/image" Target="../media/image19090.png"/><Relationship Id="rId80" Type="http://schemas.openxmlformats.org/officeDocument/2006/relationships/image" Target="../media/image1876.png"/><Relationship Id="rId155" Type="http://schemas.openxmlformats.org/officeDocument/2006/relationships/customXml" Target="../ink/ink19745.xml"/><Relationship Id="rId17" Type="http://schemas.openxmlformats.org/officeDocument/2006/relationships/customXml" Target="../ink/ink19676.xml"/><Relationship Id="rId38" Type="http://schemas.openxmlformats.org/officeDocument/2006/relationships/image" Target="../media/image18490.png"/><Relationship Id="rId59" Type="http://schemas.openxmlformats.org/officeDocument/2006/relationships/customXml" Target="../ink/ink19697.xml"/><Relationship Id="rId103" Type="http://schemas.openxmlformats.org/officeDocument/2006/relationships/customXml" Target="../ink/ink19719.xml"/><Relationship Id="rId124" Type="http://schemas.openxmlformats.org/officeDocument/2006/relationships/image" Target="../media/image1904.png"/></Relationships>
</file>

<file path=ppt/slides/_rels/slide454.xml.rels><?xml version="1.0" encoding="UTF-8" standalone="yes"?>
<Relationships xmlns="http://schemas.openxmlformats.org/package/2006/relationships"><Relationship Id="rId117" Type="http://schemas.openxmlformats.org/officeDocument/2006/relationships/customXml" Target="../ink/ink19810.xml"/><Relationship Id="rId21" Type="http://schemas.openxmlformats.org/officeDocument/2006/relationships/customXml" Target="../ink/ink19762.xml"/><Relationship Id="rId42" Type="http://schemas.openxmlformats.org/officeDocument/2006/relationships/image" Target="../media/image19680.png"/><Relationship Id="rId63" Type="http://schemas.openxmlformats.org/officeDocument/2006/relationships/customXml" Target="../ink/ink19783.xml"/><Relationship Id="rId84" Type="http://schemas.openxmlformats.org/officeDocument/2006/relationships/image" Target="../media/image19950.png"/><Relationship Id="rId138" Type="http://schemas.openxmlformats.org/officeDocument/2006/relationships/image" Target="../media/image20320.png"/><Relationship Id="rId159" Type="http://schemas.openxmlformats.org/officeDocument/2006/relationships/customXml" Target="../ink/ink19831.xml"/><Relationship Id="rId170" Type="http://schemas.openxmlformats.org/officeDocument/2006/relationships/image" Target="../media/image20520.png"/><Relationship Id="rId191" Type="http://schemas.openxmlformats.org/officeDocument/2006/relationships/customXml" Target="../ink/ink19847.xml"/><Relationship Id="rId205" Type="http://schemas.openxmlformats.org/officeDocument/2006/relationships/customXml" Target="../ink/ink19854.xml"/><Relationship Id="rId107" Type="http://schemas.openxmlformats.org/officeDocument/2006/relationships/customXml" Target="../ink/ink19805.xml"/><Relationship Id="rId11" Type="http://schemas.openxmlformats.org/officeDocument/2006/relationships/customXml" Target="../ink/ink19757.xml"/><Relationship Id="rId32" Type="http://schemas.openxmlformats.org/officeDocument/2006/relationships/image" Target="../media/image19630.png"/><Relationship Id="rId53" Type="http://schemas.openxmlformats.org/officeDocument/2006/relationships/customXml" Target="../ink/ink19778.xml"/><Relationship Id="rId74" Type="http://schemas.openxmlformats.org/officeDocument/2006/relationships/image" Target="../media/image19880.png"/><Relationship Id="rId128" Type="http://schemas.openxmlformats.org/officeDocument/2006/relationships/image" Target="../media/image20250.png"/><Relationship Id="rId149" Type="http://schemas.openxmlformats.org/officeDocument/2006/relationships/customXml" Target="../ink/ink19826.xml"/><Relationship Id="rId5" Type="http://schemas.openxmlformats.org/officeDocument/2006/relationships/customXml" Target="../ink/ink19754.xml"/><Relationship Id="rId95" Type="http://schemas.openxmlformats.org/officeDocument/2006/relationships/customXml" Target="../ink/ink19799.xml"/><Relationship Id="rId160" Type="http://schemas.openxmlformats.org/officeDocument/2006/relationships/image" Target="../media/image20450.png"/><Relationship Id="rId181" Type="http://schemas.openxmlformats.org/officeDocument/2006/relationships/customXml" Target="../ink/ink19842.xml"/><Relationship Id="rId216" Type="http://schemas.openxmlformats.org/officeDocument/2006/relationships/image" Target="../media/image20790.png"/><Relationship Id="rId22" Type="http://schemas.openxmlformats.org/officeDocument/2006/relationships/image" Target="../media/image19560.png"/><Relationship Id="rId43" Type="http://schemas.openxmlformats.org/officeDocument/2006/relationships/customXml" Target="../ink/ink19773.xml"/><Relationship Id="rId64" Type="http://schemas.openxmlformats.org/officeDocument/2006/relationships/image" Target="../media/image19830.png"/><Relationship Id="rId118" Type="http://schemas.openxmlformats.org/officeDocument/2006/relationships/image" Target="../media/image20180.png"/><Relationship Id="rId139" Type="http://schemas.openxmlformats.org/officeDocument/2006/relationships/customXml" Target="../ink/ink19821.xml"/><Relationship Id="rId85" Type="http://schemas.openxmlformats.org/officeDocument/2006/relationships/customXml" Target="../ink/ink19794.xml"/><Relationship Id="rId150" Type="http://schemas.openxmlformats.org/officeDocument/2006/relationships/image" Target="../media/image20380.png"/><Relationship Id="rId171" Type="http://schemas.openxmlformats.org/officeDocument/2006/relationships/customXml" Target="../ink/ink19837.xml"/><Relationship Id="rId192" Type="http://schemas.openxmlformats.org/officeDocument/2006/relationships/image" Target="../media/image20650.png"/><Relationship Id="rId206" Type="http://schemas.openxmlformats.org/officeDocument/2006/relationships/image" Target="../media/image20740.png"/><Relationship Id="rId12" Type="http://schemas.openxmlformats.org/officeDocument/2006/relationships/image" Target="../media/image19490.png"/><Relationship Id="rId33" Type="http://schemas.openxmlformats.org/officeDocument/2006/relationships/customXml" Target="../ink/ink19768.xml"/><Relationship Id="rId108" Type="http://schemas.openxmlformats.org/officeDocument/2006/relationships/image" Target="../media/image20090.png"/><Relationship Id="rId129" Type="http://schemas.openxmlformats.org/officeDocument/2006/relationships/customXml" Target="../ink/ink19816.xml"/><Relationship Id="rId54" Type="http://schemas.openxmlformats.org/officeDocument/2006/relationships/image" Target="../media/image19760.png"/><Relationship Id="rId75" Type="http://schemas.openxmlformats.org/officeDocument/2006/relationships/customXml" Target="../ink/ink19789.xml"/><Relationship Id="rId96" Type="http://schemas.openxmlformats.org/officeDocument/2006/relationships/image" Target="../media/image20030.png"/><Relationship Id="rId140" Type="http://schemas.openxmlformats.org/officeDocument/2006/relationships/image" Target="../media/image20330.png"/><Relationship Id="rId161" Type="http://schemas.openxmlformats.org/officeDocument/2006/relationships/customXml" Target="../ink/ink19832.xml"/><Relationship Id="rId182" Type="http://schemas.openxmlformats.org/officeDocument/2006/relationships/image" Target="../media/image20580.png"/><Relationship Id="rId217" Type="http://schemas.openxmlformats.org/officeDocument/2006/relationships/customXml" Target="../ink/ink19860.xml"/><Relationship Id="rId6" Type="http://schemas.openxmlformats.org/officeDocument/2006/relationships/image" Target="../media/image19460.png"/><Relationship Id="rId23" Type="http://schemas.openxmlformats.org/officeDocument/2006/relationships/customXml" Target="../ink/ink19763.xml"/><Relationship Id="rId119" Type="http://schemas.openxmlformats.org/officeDocument/2006/relationships/customXml" Target="../ink/ink19811.xml"/><Relationship Id="rId44" Type="http://schemas.openxmlformats.org/officeDocument/2006/relationships/image" Target="../media/image19690.png"/><Relationship Id="rId65" Type="http://schemas.openxmlformats.org/officeDocument/2006/relationships/customXml" Target="../ink/ink19784.xml"/><Relationship Id="rId86" Type="http://schemas.openxmlformats.org/officeDocument/2006/relationships/image" Target="../media/image19960.png"/><Relationship Id="rId130" Type="http://schemas.openxmlformats.org/officeDocument/2006/relationships/image" Target="../media/image20260.png"/><Relationship Id="rId151" Type="http://schemas.openxmlformats.org/officeDocument/2006/relationships/customXml" Target="../ink/ink19827.xml"/><Relationship Id="rId172" Type="http://schemas.openxmlformats.org/officeDocument/2006/relationships/image" Target="../media/image20530.png"/><Relationship Id="rId193" Type="http://schemas.openxmlformats.org/officeDocument/2006/relationships/customXml" Target="../ink/ink19848.xml"/><Relationship Id="rId207" Type="http://schemas.openxmlformats.org/officeDocument/2006/relationships/customXml" Target="../ink/ink19855.xml"/><Relationship Id="rId13" Type="http://schemas.openxmlformats.org/officeDocument/2006/relationships/customXml" Target="../ink/ink19758.xml"/><Relationship Id="rId109" Type="http://schemas.openxmlformats.org/officeDocument/2006/relationships/customXml" Target="../ink/ink19806.xml"/><Relationship Id="rId34" Type="http://schemas.openxmlformats.org/officeDocument/2006/relationships/image" Target="../media/image19640.png"/><Relationship Id="rId55" Type="http://schemas.openxmlformats.org/officeDocument/2006/relationships/customXml" Target="../ink/ink19779.xml"/><Relationship Id="rId76" Type="http://schemas.openxmlformats.org/officeDocument/2006/relationships/image" Target="../media/image19890.png"/><Relationship Id="rId97" Type="http://schemas.openxmlformats.org/officeDocument/2006/relationships/customXml" Target="../ink/ink19800.xml"/><Relationship Id="rId120" Type="http://schemas.openxmlformats.org/officeDocument/2006/relationships/image" Target="../media/image20190.png"/><Relationship Id="rId141" Type="http://schemas.openxmlformats.org/officeDocument/2006/relationships/customXml" Target="../ink/ink19822.xml"/><Relationship Id="rId7" Type="http://schemas.openxmlformats.org/officeDocument/2006/relationships/customXml" Target="../ink/ink19755.xml"/><Relationship Id="rId162" Type="http://schemas.openxmlformats.org/officeDocument/2006/relationships/image" Target="../media/image20460.png"/><Relationship Id="rId183" Type="http://schemas.openxmlformats.org/officeDocument/2006/relationships/customXml" Target="../ink/ink19843.xml"/><Relationship Id="rId218" Type="http://schemas.openxmlformats.org/officeDocument/2006/relationships/image" Target="../media/image20820.png"/><Relationship Id="rId24" Type="http://schemas.openxmlformats.org/officeDocument/2006/relationships/image" Target="../media/image19570.png"/><Relationship Id="rId45" Type="http://schemas.openxmlformats.org/officeDocument/2006/relationships/customXml" Target="../ink/ink19774.xml"/><Relationship Id="rId66" Type="http://schemas.openxmlformats.org/officeDocument/2006/relationships/image" Target="../media/image19840.png"/><Relationship Id="rId87" Type="http://schemas.openxmlformats.org/officeDocument/2006/relationships/customXml" Target="../ink/ink19795.xml"/><Relationship Id="rId110" Type="http://schemas.openxmlformats.org/officeDocument/2006/relationships/image" Target="../media/image20140.png"/><Relationship Id="rId131" Type="http://schemas.openxmlformats.org/officeDocument/2006/relationships/customXml" Target="../ink/ink19817.xml"/><Relationship Id="rId152" Type="http://schemas.openxmlformats.org/officeDocument/2006/relationships/image" Target="../media/image20390.png"/><Relationship Id="rId173" Type="http://schemas.openxmlformats.org/officeDocument/2006/relationships/customXml" Target="../ink/ink19838.xml"/><Relationship Id="rId194" Type="http://schemas.openxmlformats.org/officeDocument/2006/relationships/image" Target="../media/image20660.png"/><Relationship Id="rId208" Type="http://schemas.openxmlformats.org/officeDocument/2006/relationships/image" Target="../media/image20750.png"/><Relationship Id="rId14" Type="http://schemas.openxmlformats.org/officeDocument/2006/relationships/image" Target="../media/image19520.png"/><Relationship Id="rId30" Type="http://schemas.openxmlformats.org/officeDocument/2006/relationships/image" Target="../media/image19620.png"/><Relationship Id="rId35" Type="http://schemas.openxmlformats.org/officeDocument/2006/relationships/customXml" Target="../ink/ink19769.xml"/><Relationship Id="rId56" Type="http://schemas.openxmlformats.org/officeDocument/2006/relationships/image" Target="../media/image19770.png"/><Relationship Id="rId77" Type="http://schemas.openxmlformats.org/officeDocument/2006/relationships/customXml" Target="../ink/ink19790.xml"/><Relationship Id="rId100" Type="http://schemas.openxmlformats.org/officeDocument/2006/relationships/image" Target="../media/image20050.png"/><Relationship Id="rId105" Type="http://schemas.openxmlformats.org/officeDocument/2006/relationships/customXml" Target="../ink/ink19804.xml"/><Relationship Id="rId126" Type="http://schemas.openxmlformats.org/officeDocument/2006/relationships/image" Target="../media/image20240.png"/><Relationship Id="rId147" Type="http://schemas.openxmlformats.org/officeDocument/2006/relationships/customXml" Target="../ink/ink19825.xml"/><Relationship Id="rId168" Type="http://schemas.openxmlformats.org/officeDocument/2006/relationships/image" Target="../media/image20490.png"/><Relationship Id="rId8" Type="http://schemas.openxmlformats.org/officeDocument/2006/relationships/image" Target="../media/image19470.png"/><Relationship Id="rId51" Type="http://schemas.openxmlformats.org/officeDocument/2006/relationships/customXml" Target="../ink/ink19777.xml"/><Relationship Id="rId72" Type="http://schemas.openxmlformats.org/officeDocument/2006/relationships/image" Target="../media/image19870.png"/><Relationship Id="rId93" Type="http://schemas.openxmlformats.org/officeDocument/2006/relationships/customXml" Target="../ink/ink19798.xml"/><Relationship Id="rId98" Type="http://schemas.openxmlformats.org/officeDocument/2006/relationships/image" Target="../media/image20040.png"/><Relationship Id="rId121" Type="http://schemas.openxmlformats.org/officeDocument/2006/relationships/customXml" Target="../ink/ink19812.xml"/><Relationship Id="rId142" Type="http://schemas.openxmlformats.org/officeDocument/2006/relationships/image" Target="../media/image20340.png"/><Relationship Id="rId163" Type="http://schemas.openxmlformats.org/officeDocument/2006/relationships/customXml" Target="../ink/ink19833.xml"/><Relationship Id="rId184" Type="http://schemas.openxmlformats.org/officeDocument/2006/relationships/image" Target="../media/image20590.png"/><Relationship Id="rId189" Type="http://schemas.openxmlformats.org/officeDocument/2006/relationships/customXml" Target="../ink/ink19846.xml"/><Relationship Id="rId3" Type="http://schemas.openxmlformats.org/officeDocument/2006/relationships/customXml" Target="../ink/ink19753.xml"/><Relationship Id="rId214" Type="http://schemas.openxmlformats.org/officeDocument/2006/relationships/image" Target="../media/image20780.png"/><Relationship Id="rId25" Type="http://schemas.openxmlformats.org/officeDocument/2006/relationships/customXml" Target="../ink/ink19764.xml"/><Relationship Id="rId46" Type="http://schemas.openxmlformats.org/officeDocument/2006/relationships/image" Target="../media/image19720.png"/><Relationship Id="rId67" Type="http://schemas.openxmlformats.org/officeDocument/2006/relationships/customXml" Target="../ink/ink19785.xml"/><Relationship Id="rId116" Type="http://schemas.openxmlformats.org/officeDocument/2006/relationships/image" Target="../media/image20170.png"/><Relationship Id="rId137" Type="http://schemas.openxmlformats.org/officeDocument/2006/relationships/customXml" Target="../ink/ink19820.xml"/><Relationship Id="rId158" Type="http://schemas.openxmlformats.org/officeDocument/2006/relationships/image" Target="../media/image20440.png"/><Relationship Id="rId20" Type="http://schemas.openxmlformats.org/officeDocument/2006/relationships/image" Target="../media/image19550.png"/><Relationship Id="rId41" Type="http://schemas.openxmlformats.org/officeDocument/2006/relationships/customXml" Target="../ink/ink19772.xml"/><Relationship Id="rId62" Type="http://schemas.openxmlformats.org/officeDocument/2006/relationships/image" Target="../media/image19820.png"/><Relationship Id="rId83" Type="http://schemas.openxmlformats.org/officeDocument/2006/relationships/customXml" Target="../ink/ink19793.xml"/><Relationship Id="rId88" Type="http://schemas.openxmlformats.org/officeDocument/2006/relationships/image" Target="../media/image19970.png"/><Relationship Id="rId111" Type="http://schemas.openxmlformats.org/officeDocument/2006/relationships/customXml" Target="../ink/ink19807.xml"/><Relationship Id="rId132" Type="http://schemas.openxmlformats.org/officeDocument/2006/relationships/image" Target="../media/image20270.png"/><Relationship Id="rId153" Type="http://schemas.openxmlformats.org/officeDocument/2006/relationships/customXml" Target="../ink/ink19828.xml"/><Relationship Id="rId174" Type="http://schemas.openxmlformats.org/officeDocument/2006/relationships/image" Target="../media/image20540.png"/><Relationship Id="rId179" Type="http://schemas.openxmlformats.org/officeDocument/2006/relationships/customXml" Target="../ink/ink19841.xml"/><Relationship Id="rId195" Type="http://schemas.openxmlformats.org/officeDocument/2006/relationships/customXml" Target="../ink/ink19849.xml"/><Relationship Id="rId209" Type="http://schemas.openxmlformats.org/officeDocument/2006/relationships/customXml" Target="../ink/ink19856.xml"/><Relationship Id="rId190" Type="http://schemas.openxmlformats.org/officeDocument/2006/relationships/image" Target="../media/image20640.png"/><Relationship Id="rId204" Type="http://schemas.openxmlformats.org/officeDocument/2006/relationships/image" Target="../media/image20730.png"/><Relationship Id="rId15" Type="http://schemas.openxmlformats.org/officeDocument/2006/relationships/customXml" Target="../ink/ink19759.xml"/><Relationship Id="rId36" Type="http://schemas.openxmlformats.org/officeDocument/2006/relationships/image" Target="../media/image19650.png"/><Relationship Id="rId57" Type="http://schemas.openxmlformats.org/officeDocument/2006/relationships/customXml" Target="../ink/ink19780.xml"/><Relationship Id="rId106" Type="http://schemas.openxmlformats.org/officeDocument/2006/relationships/image" Target="../media/image20080.png"/><Relationship Id="rId127" Type="http://schemas.openxmlformats.org/officeDocument/2006/relationships/customXml" Target="../ink/ink19815.xml"/><Relationship Id="rId10" Type="http://schemas.openxmlformats.org/officeDocument/2006/relationships/image" Target="../media/image19480.png"/><Relationship Id="rId31" Type="http://schemas.openxmlformats.org/officeDocument/2006/relationships/customXml" Target="../ink/ink19767.xml"/><Relationship Id="rId52" Type="http://schemas.openxmlformats.org/officeDocument/2006/relationships/image" Target="../media/image19750.png"/><Relationship Id="rId73" Type="http://schemas.openxmlformats.org/officeDocument/2006/relationships/customXml" Target="../ink/ink19788.xml"/><Relationship Id="rId78" Type="http://schemas.openxmlformats.org/officeDocument/2006/relationships/image" Target="../media/image19920.png"/><Relationship Id="rId94" Type="http://schemas.openxmlformats.org/officeDocument/2006/relationships/image" Target="../media/image20020.png"/><Relationship Id="rId99" Type="http://schemas.openxmlformats.org/officeDocument/2006/relationships/customXml" Target="../ink/ink19801.xml"/><Relationship Id="rId101" Type="http://schemas.openxmlformats.org/officeDocument/2006/relationships/customXml" Target="../ink/ink19802.xml"/><Relationship Id="rId122" Type="http://schemas.openxmlformats.org/officeDocument/2006/relationships/image" Target="../media/image20220.png"/><Relationship Id="rId143" Type="http://schemas.openxmlformats.org/officeDocument/2006/relationships/customXml" Target="../ink/ink19823.xml"/><Relationship Id="rId148" Type="http://schemas.openxmlformats.org/officeDocument/2006/relationships/image" Target="../media/image20370.png"/><Relationship Id="rId164" Type="http://schemas.openxmlformats.org/officeDocument/2006/relationships/image" Target="../media/image20470.png"/><Relationship Id="rId169" Type="http://schemas.openxmlformats.org/officeDocument/2006/relationships/customXml" Target="../ink/ink19836.xml"/><Relationship Id="rId185" Type="http://schemas.openxmlformats.org/officeDocument/2006/relationships/customXml" Target="../ink/ink19844.xml"/><Relationship Id="rId4" Type="http://schemas.openxmlformats.org/officeDocument/2006/relationships/image" Target="../media/image19450.png"/><Relationship Id="rId9" Type="http://schemas.openxmlformats.org/officeDocument/2006/relationships/customXml" Target="../ink/ink19756.xml"/><Relationship Id="rId180" Type="http://schemas.openxmlformats.org/officeDocument/2006/relationships/image" Target="../media/image20570.png"/><Relationship Id="rId210" Type="http://schemas.openxmlformats.org/officeDocument/2006/relationships/image" Target="../media/image20760.png"/><Relationship Id="rId215" Type="http://schemas.openxmlformats.org/officeDocument/2006/relationships/customXml" Target="../ink/ink19859.xml"/><Relationship Id="rId26" Type="http://schemas.openxmlformats.org/officeDocument/2006/relationships/image" Target="../media/image19580.png"/><Relationship Id="rId47" Type="http://schemas.openxmlformats.org/officeDocument/2006/relationships/customXml" Target="../ink/ink19775.xml"/><Relationship Id="rId68" Type="http://schemas.openxmlformats.org/officeDocument/2006/relationships/image" Target="../media/image19850.png"/><Relationship Id="rId89" Type="http://schemas.openxmlformats.org/officeDocument/2006/relationships/customXml" Target="../ink/ink19796.xml"/><Relationship Id="rId112" Type="http://schemas.openxmlformats.org/officeDocument/2006/relationships/image" Target="../media/image20150.png"/><Relationship Id="rId133" Type="http://schemas.openxmlformats.org/officeDocument/2006/relationships/customXml" Target="../ink/ink19818.xml"/><Relationship Id="rId154" Type="http://schemas.openxmlformats.org/officeDocument/2006/relationships/image" Target="../media/image20420.png"/><Relationship Id="rId175" Type="http://schemas.openxmlformats.org/officeDocument/2006/relationships/customXml" Target="../ink/ink19839.xml"/><Relationship Id="rId196" Type="http://schemas.openxmlformats.org/officeDocument/2006/relationships/image" Target="../media/image20670.png"/><Relationship Id="rId200" Type="http://schemas.openxmlformats.org/officeDocument/2006/relationships/image" Target="../media/image20690.png"/><Relationship Id="rId16" Type="http://schemas.openxmlformats.org/officeDocument/2006/relationships/image" Target="../media/image19530.png"/><Relationship Id="rId37" Type="http://schemas.openxmlformats.org/officeDocument/2006/relationships/customXml" Target="../ink/ink19770.xml"/><Relationship Id="rId58" Type="http://schemas.openxmlformats.org/officeDocument/2006/relationships/image" Target="../media/image19780.png"/><Relationship Id="rId79" Type="http://schemas.openxmlformats.org/officeDocument/2006/relationships/customXml" Target="../ink/ink19791.xml"/><Relationship Id="rId102" Type="http://schemas.openxmlformats.org/officeDocument/2006/relationships/image" Target="../media/image20060.png"/><Relationship Id="rId123" Type="http://schemas.openxmlformats.org/officeDocument/2006/relationships/customXml" Target="../ink/ink19813.xml"/><Relationship Id="rId144" Type="http://schemas.openxmlformats.org/officeDocument/2006/relationships/image" Target="../media/image20350.png"/><Relationship Id="rId90" Type="http://schemas.openxmlformats.org/officeDocument/2006/relationships/image" Target="../media/image19980.png"/><Relationship Id="rId165" Type="http://schemas.openxmlformats.org/officeDocument/2006/relationships/customXml" Target="../ink/ink19834.xml"/><Relationship Id="rId186" Type="http://schemas.openxmlformats.org/officeDocument/2006/relationships/image" Target="../media/image20620.png"/><Relationship Id="rId211" Type="http://schemas.openxmlformats.org/officeDocument/2006/relationships/customXml" Target="../ink/ink19857.xml"/><Relationship Id="rId27" Type="http://schemas.openxmlformats.org/officeDocument/2006/relationships/customXml" Target="../ink/ink19765.xml"/><Relationship Id="rId48" Type="http://schemas.openxmlformats.org/officeDocument/2006/relationships/image" Target="../media/image19730.png"/><Relationship Id="rId69" Type="http://schemas.openxmlformats.org/officeDocument/2006/relationships/customXml" Target="../ink/ink19786.xml"/><Relationship Id="rId113" Type="http://schemas.openxmlformats.org/officeDocument/2006/relationships/customXml" Target="../ink/ink19808.xml"/><Relationship Id="rId134" Type="http://schemas.openxmlformats.org/officeDocument/2006/relationships/image" Target="../media/image20280.png"/><Relationship Id="rId80" Type="http://schemas.openxmlformats.org/officeDocument/2006/relationships/image" Target="../media/image19930.png"/><Relationship Id="rId155" Type="http://schemas.openxmlformats.org/officeDocument/2006/relationships/customXml" Target="../ink/ink19829.xml"/><Relationship Id="rId176" Type="http://schemas.openxmlformats.org/officeDocument/2006/relationships/image" Target="../media/image20550.png"/><Relationship Id="rId197" Type="http://schemas.openxmlformats.org/officeDocument/2006/relationships/customXml" Target="../ink/ink19850.xml"/><Relationship Id="rId201" Type="http://schemas.openxmlformats.org/officeDocument/2006/relationships/customXml" Target="../ink/ink19852.xml"/><Relationship Id="rId17" Type="http://schemas.openxmlformats.org/officeDocument/2006/relationships/customXml" Target="../ink/ink19760.xml"/><Relationship Id="rId38" Type="http://schemas.openxmlformats.org/officeDocument/2006/relationships/image" Target="../media/image19660.png"/><Relationship Id="rId59" Type="http://schemas.openxmlformats.org/officeDocument/2006/relationships/customXml" Target="../ink/ink19781.xml"/><Relationship Id="rId103" Type="http://schemas.openxmlformats.org/officeDocument/2006/relationships/customXml" Target="../ink/ink19803.xml"/><Relationship Id="rId124" Type="http://schemas.openxmlformats.org/officeDocument/2006/relationships/image" Target="../media/image20230.png"/><Relationship Id="rId70" Type="http://schemas.openxmlformats.org/officeDocument/2006/relationships/image" Target="../media/image19860.png"/><Relationship Id="rId91" Type="http://schemas.openxmlformats.org/officeDocument/2006/relationships/customXml" Target="../ink/ink19797.xml"/><Relationship Id="rId145" Type="http://schemas.openxmlformats.org/officeDocument/2006/relationships/customXml" Target="../ink/ink19824.xml"/><Relationship Id="rId166" Type="http://schemas.openxmlformats.org/officeDocument/2006/relationships/image" Target="../media/image20480.png"/><Relationship Id="rId187" Type="http://schemas.openxmlformats.org/officeDocument/2006/relationships/customXml" Target="../ink/ink19845.xml"/><Relationship Id="rId1" Type="http://schemas.openxmlformats.org/officeDocument/2006/relationships/slideLayout" Target="../slideLayouts/slideLayout12.xml"/><Relationship Id="rId212" Type="http://schemas.openxmlformats.org/officeDocument/2006/relationships/image" Target="../media/image20770.png"/><Relationship Id="rId28" Type="http://schemas.openxmlformats.org/officeDocument/2006/relationships/image" Target="../media/image19590.png"/><Relationship Id="rId49" Type="http://schemas.openxmlformats.org/officeDocument/2006/relationships/customXml" Target="../ink/ink19776.xml"/><Relationship Id="rId114" Type="http://schemas.openxmlformats.org/officeDocument/2006/relationships/image" Target="../media/image20160.png"/><Relationship Id="rId60" Type="http://schemas.openxmlformats.org/officeDocument/2006/relationships/image" Target="../media/image19790.png"/><Relationship Id="rId81" Type="http://schemas.openxmlformats.org/officeDocument/2006/relationships/customXml" Target="../ink/ink19792.xml"/><Relationship Id="rId135" Type="http://schemas.openxmlformats.org/officeDocument/2006/relationships/customXml" Target="../ink/ink19819.xml"/><Relationship Id="rId156" Type="http://schemas.openxmlformats.org/officeDocument/2006/relationships/image" Target="../media/image20430.png"/><Relationship Id="rId177" Type="http://schemas.openxmlformats.org/officeDocument/2006/relationships/customXml" Target="../ink/ink19840.xml"/><Relationship Id="rId198" Type="http://schemas.openxmlformats.org/officeDocument/2006/relationships/image" Target="../media/image20680.png"/><Relationship Id="rId202" Type="http://schemas.openxmlformats.org/officeDocument/2006/relationships/image" Target="../media/image20720.png"/><Relationship Id="rId18" Type="http://schemas.openxmlformats.org/officeDocument/2006/relationships/image" Target="../media/image19540.png"/><Relationship Id="rId39" Type="http://schemas.openxmlformats.org/officeDocument/2006/relationships/customXml" Target="../ink/ink19771.xml"/><Relationship Id="rId50" Type="http://schemas.openxmlformats.org/officeDocument/2006/relationships/image" Target="../media/image19740.png"/><Relationship Id="rId104" Type="http://schemas.openxmlformats.org/officeDocument/2006/relationships/image" Target="../media/image20070.png"/><Relationship Id="rId125" Type="http://schemas.openxmlformats.org/officeDocument/2006/relationships/customXml" Target="../ink/ink19814.xml"/><Relationship Id="rId146" Type="http://schemas.openxmlformats.org/officeDocument/2006/relationships/image" Target="../media/image20360.png"/><Relationship Id="rId167" Type="http://schemas.openxmlformats.org/officeDocument/2006/relationships/customXml" Target="../ink/ink19835.xml"/><Relationship Id="rId188" Type="http://schemas.openxmlformats.org/officeDocument/2006/relationships/image" Target="../media/image20630.png"/><Relationship Id="rId71" Type="http://schemas.openxmlformats.org/officeDocument/2006/relationships/customXml" Target="../ink/ink19787.xml"/><Relationship Id="rId92" Type="http://schemas.openxmlformats.org/officeDocument/2006/relationships/image" Target="../media/image19990.png"/><Relationship Id="rId213" Type="http://schemas.openxmlformats.org/officeDocument/2006/relationships/customXml" Target="../ink/ink19858.xml"/><Relationship Id="rId2" Type="http://schemas.openxmlformats.org/officeDocument/2006/relationships/image" Target="../media/image19440.png"/><Relationship Id="rId29" Type="http://schemas.openxmlformats.org/officeDocument/2006/relationships/customXml" Target="../ink/ink19766.xml"/><Relationship Id="rId40" Type="http://schemas.openxmlformats.org/officeDocument/2006/relationships/image" Target="../media/image19670.png"/><Relationship Id="rId115" Type="http://schemas.openxmlformats.org/officeDocument/2006/relationships/customXml" Target="../ink/ink19809.xml"/><Relationship Id="rId136" Type="http://schemas.openxmlformats.org/officeDocument/2006/relationships/image" Target="../media/image20290.png"/><Relationship Id="rId157" Type="http://schemas.openxmlformats.org/officeDocument/2006/relationships/customXml" Target="../ink/ink19830.xml"/><Relationship Id="rId178" Type="http://schemas.openxmlformats.org/officeDocument/2006/relationships/image" Target="../media/image20560.png"/><Relationship Id="rId61" Type="http://schemas.openxmlformats.org/officeDocument/2006/relationships/customXml" Target="../ink/ink19782.xml"/><Relationship Id="rId82" Type="http://schemas.openxmlformats.org/officeDocument/2006/relationships/image" Target="../media/image19940.png"/><Relationship Id="rId199" Type="http://schemas.openxmlformats.org/officeDocument/2006/relationships/customXml" Target="../ink/ink19851.xml"/><Relationship Id="rId203" Type="http://schemas.openxmlformats.org/officeDocument/2006/relationships/customXml" Target="../ink/ink19853.xml"/><Relationship Id="rId19" Type="http://schemas.openxmlformats.org/officeDocument/2006/relationships/customXml" Target="../ink/ink19761.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17" Type="http://schemas.openxmlformats.org/officeDocument/2006/relationships/image" Target="../media/image460.png"/><Relationship Id="rId21" Type="http://schemas.openxmlformats.org/officeDocument/2006/relationships/image" Target="../media/image4060.png"/><Relationship Id="rId42" Type="http://schemas.openxmlformats.org/officeDocument/2006/relationships/customXml" Target="../ink/ink1549.xml"/><Relationship Id="rId63" Type="http://schemas.openxmlformats.org/officeDocument/2006/relationships/image" Target="../media/image4270.png"/><Relationship Id="rId84" Type="http://schemas.openxmlformats.org/officeDocument/2006/relationships/customXml" Target="../ink/ink1570.xml"/><Relationship Id="rId138" Type="http://schemas.openxmlformats.org/officeDocument/2006/relationships/customXml" Target="../ink/ink1597.xml"/><Relationship Id="rId159" Type="http://schemas.openxmlformats.org/officeDocument/2006/relationships/image" Target="../media/image481.png"/><Relationship Id="rId107" Type="http://schemas.openxmlformats.org/officeDocument/2006/relationships/image" Target="../media/image455.png"/><Relationship Id="rId11" Type="http://schemas.openxmlformats.org/officeDocument/2006/relationships/image" Target="../media/image4010.png"/><Relationship Id="rId32" Type="http://schemas.openxmlformats.org/officeDocument/2006/relationships/customXml" Target="../ink/ink1544.xml"/><Relationship Id="rId53" Type="http://schemas.openxmlformats.org/officeDocument/2006/relationships/image" Target="../media/image4220.png"/><Relationship Id="rId74" Type="http://schemas.openxmlformats.org/officeDocument/2006/relationships/customXml" Target="../ink/ink1565.xml"/><Relationship Id="rId128" Type="http://schemas.openxmlformats.org/officeDocument/2006/relationships/customXml" Target="../ink/ink1592.xml"/><Relationship Id="rId149" Type="http://schemas.openxmlformats.org/officeDocument/2006/relationships/image" Target="../media/image476.png"/><Relationship Id="rId5" Type="http://schemas.openxmlformats.org/officeDocument/2006/relationships/image" Target="../media/image3980.png"/><Relationship Id="rId95" Type="http://schemas.openxmlformats.org/officeDocument/2006/relationships/image" Target="../media/image449.png"/><Relationship Id="rId160" Type="http://schemas.openxmlformats.org/officeDocument/2006/relationships/customXml" Target="../ink/ink1608.xml"/><Relationship Id="rId22" Type="http://schemas.openxmlformats.org/officeDocument/2006/relationships/customXml" Target="../ink/ink1539.xml"/><Relationship Id="rId43" Type="http://schemas.openxmlformats.org/officeDocument/2006/relationships/image" Target="../media/image4170.png"/><Relationship Id="rId64" Type="http://schemas.openxmlformats.org/officeDocument/2006/relationships/customXml" Target="../ink/ink1560.xml"/><Relationship Id="rId118" Type="http://schemas.openxmlformats.org/officeDocument/2006/relationships/customXml" Target="../ink/ink1587.xml"/><Relationship Id="rId139" Type="http://schemas.openxmlformats.org/officeDocument/2006/relationships/image" Target="../media/image471.png"/><Relationship Id="rId85" Type="http://schemas.openxmlformats.org/officeDocument/2006/relationships/image" Target="../media/image444.png"/><Relationship Id="rId150" Type="http://schemas.openxmlformats.org/officeDocument/2006/relationships/customXml" Target="../ink/ink1603.xml"/><Relationship Id="rId12" Type="http://schemas.openxmlformats.org/officeDocument/2006/relationships/customXml" Target="../ink/ink1534.xml"/><Relationship Id="rId17" Type="http://schemas.openxmlformats.org/officeDocument/2006/relationships/image" Target="../media/image4040.png"/><Relationship Id="rId33" Type="http://schemas.openxmlformats.org/officeDocument/2006/relationships/image" Target="../media/image4120.png"/><Relationship Id="rId38" Type="http://schemas.openxmlformats.org/officeDocument/2006/relationships/customXml" Target="../ink/ink1547.xml"/><Relationship Id="rId59" Type="http://schemas.openxmlformats.org/officeDocument/2006/relationships/image" Target="../media/image4250.png"/><Relationship Id="rId103" Type="http://schemas.openxmlformats.org/officeDocument/2006/relationships/image" Target="../media/image453.png"/><Relationship Id="rId108" Type="http://schemas.openxmlformats.org/officeDocument/2006/relationships/customXml" Target="../ink/ink1582.xml"/><Relationship Id="rId124" Type="http://schemas.openxmlformats.org/officeDocument/2006/relationships/customXml" Target="../ink/ink1590.xml"/><Relationship Id="rId129" Type="http://schemas.openxmlformats.org/officeDocument/2006/relationships/image" Target="../media/image466.png"/><Relationship Id="rId54" Type="http://schemas.openxmlformats.org/officeDocument/2006/relationships/customXml" Target="../ink/ink1555.xml"/><Relationship Id="rId70" Type="http://schemas.openxmlformats.org/officeDocument/2006/relationships/customXml" Target="../ink/ink1563.xml"/><Relationship Id="rId75" Type="http://schemas.openxmlformats.org/officeDocument/2006/relationships/image" Target="../media/image439.png"/><Relationship Id="rId91" Type="http://schemas.openxmlformats.org/officeDocument/2006/relationships/image" Target="../media/image447.png"/><Relationship Id="rId96" Type="http://schemas.openxmlformats.org/officeDocument/2006/relationships/customXml" Target="../ink/ink1576.xml"/><Relationship Id="rId140" Type="http://schemas.openxmlformats.org/officeDocument/2006/relationships/customXml" Target="../ink/ink1598.xml"/><Relationship Id="rId145" Type="http://schemas.openxmlformats.org/officeDocument/2006/relationships/image" Target="../media/image474.png"/><Relationship Id="rId161" Type="http://schemas.openxmlformats.org/officeDocument/2006/relationships/image" Target="../media/image482.png"/><Relationship Id="rId1" Type="http://schemas.openxmlformats.org/officeDocument/2006/relationships/slideLayout" Target="../slideLayouts/slideLayout12.xml"/><Relationship Id="rId6" Type="http://schemas.openxmlformats.org/officeDocument/2006/relationships/customXml" Target="../ink/ink1531.xml"/><Relationship Id="rId23" Type="http://schemas.openxmlformats.org/officeDocument/2006/relationships/image" Target="../media/image4070.png"/><Relationship Id="rId28" Type="http://schemas.openxmlformats.org/officeDocument/2006/relationships/customXml" Target="../ink/ink1542.xml"/><Relationship Id="rId49" Type="http://schemas.openxmlformats.org/officeDocument/2006/relationships/image" Target="../media/image4200.png"/><Relationship Id="rId114" Type="http://schemas.openxmlformats.org/officeDocument/2006/relationships/customXml" Target="../ink/ink1585.xml"/><Relationship Id="rId119" Type="http://schemas.openxmlformats.org/officeDocument/2006/relationships/image" Target="../media/image461.png"/><Relationship Id="rId44" Type="http://schemas.openxmlformats.org/officeDocument/2006/relationships/customXml" Target="../ink/ink1550.xml"/><Relationship Id="rId60" Type="http://schemas.openxmlformats.org/officeDocument/2006/relationships/customXml" Target="../ink/ink1558.xml"/><Relationship Id="rId65" Type="http://schemas.openxmlformats.org/officeDocument/2006/relationships/image" Target="../media/image4280.png"/><Relationship Id="rId81" Type="http://schemas.openxmlformats.org/officeDocument/2006/relationships/image" Target="../media/image442.png"/><Relationship Id="rId86" Type="http://schemas.openxmlformats.org/officeDocument/2006/relationships/customXml" Target="../ink/ink1571.xml"/><Relationship Id="rId130" Type="http://schemas.openxmlformats.org/officeDocument/2006/relationships/customXml" Target="../ink/ink1593.xml"/><Relationship Id="rId135" Type="http://schemas.openxmlformats.org/officeDocument/2006/relationships/image" Target="../media/image469.png"/><Relationship Id="rId151" Type="http://schemas.openxmlformats.org/officeDocument/2006/relationships/image" Target="../media/image477.png"/><Relationship Id="rId156" Type="http://schemas.openxmlformats.org/officeDocument/2006/relationships/customXml" Target="../ink/ink1606.xml"/><Relationship Id="rId13" Type="http://schemas.openxmlformats.org/officeDocument/2006/relationships/image" Target="../media/image4020.png"/><Relationship Id="rId18" Type="http://schemas.openxmlformats.org/officeDocument/2006/relationships/customXml" Target="../ink/ink1537.xml"/><Relationship Id="rId39" Type="http://schemas.openxmlformats.org/officeDocument/2006/relationships/image" Target="../media/image4150.png"/><Relationship Id="rId109" Type="http://schemas.openxmlformats.org/officeDocument/2006/relationships/image" Target="../media/image456.png"/><Relationship Id="rId34" Type="http://schemas.openxmlformats.org/officeDocument/2006/relationships/customXml" Target="../ink/ink1545.xml"/><Relationship Id="rId50" Type="http://schemas.openxmlformats.org/officeDocument/2006/relationships/customXml" Target="../ink/ink1553.xml"/><Relationship Id="rId55" Type="http://schemas.openxmlformats.org/officeDocument/2006/relationships/image" Target="../media/image4230.png"/><Relationship Id="rId76" Type="http://schemas.openxmlformats.org/officeDocument/2006/relationships/customXml" Target="../ink/ink1566.xml"/><Relationship Id="rId97" Type="http://schemas.openxmlformats.org/officeDocument/2006/relationships/image" Target="../media/image450.png"/><Relationship Id="rId104" Type="http://schemas.openxmlformats.org/officeDocument/2006/relationships/customXml" Target="../ink/ink1580.xml"/><Relationship Id="rId120" Type="http://schemas.openxmlformats.org/officeDocument/2006/relationships/customXml" Target="../ink/ink1588.xml"/><Relationship Id="rId125" Type="http://schemas.openxmlformats.org/officeDocument/2006/relationships/image" Target="../media/image464.png"/><Relationship Id="rId141" Type="http://schemas.openxmlformats.org/officeDocument/2006/relationships/image" Target="../media/image472.png"/><Relationship Id="rId146" Type="http://schemas.openxmlformats.org/officeDocument/2006/relationships/customXml" Target="../ink/ink1601.xml"/><Relationship Id="rId7" Type="http://schemas.openxmlformats.org/officeDocument/2006/relationships/image" Target="../media/image3990.png"/><Relationship Id="rId71" Type="http://schemas.openxmlformats.org/officeDocument/2006/relationships/image" Target="../media/image437.png"/><Relationship Id="rId92" Type="http://schemas.openxmlformats.org/officeDocument/2006/relationships/customXml" Target="../ink/ink1574.xml"/><Relationship Id="rId162" Type="http://schemas.openxmlformats.org/officeDocument/2006/relationships/customXml" Target="../ink/ink1609.xml"/><Relationship Id="rId2" Type="http://schemas.openxmlformats.org/officeDocument/2006/relationships/customXml" Target="../ink/ink1529.xml"/><Relationship Id="rId29" Type="http://schemas.openxmlformats.org/officeDocument/2006/relationships/image" Target="../media/image4100.png"/><Relationship Id="rId24" Type="http://schemas.openxmlformats.org/officeDocument/2006/relationships/customXml" Target="../ink/ink1540.xml"/><Relationship Id="rId40" Type="http://schemas.openxmlformats.org/officeDocument/2006/relationships/customXml" Target="../ink/ink1548.xml"/><Relationship Id="rId45" Type="http://schemas.openxmlformats.org/officeDocument/2006/relationships/image" Target="../media/image4180.png"/><Relationship Id="rId66" Type="http://schemas.openxmlformats.org/officeDocument/2006/relationships/customXml" Target="../ink/ink1561.xml"/><Relationship Id="rId87" Type="http://schemas.openxmlformats.org/officeDocument/2006/relationships/image" Target="../media/image445.png"/><Relationship Id="rId110" Type="http://schemas.openxmlformats.org/officeDocument/2006/relationships/customXml" Target="../ink/ink1583.xml"/><Relationship Id="rId115" Type="http://schemas.openxmlformats.org/officeDocument/2006/relationships/image" Target="../media/image459.png"/><Relationship Id="rId131" Type="http://schemas.openxmlformats.org/officeDocument/2006/relationships/image" Target="../media/image467.png"/><Relationship Id="rId136" Type="http://schemas.openxmlformats.org/officeDocument/2006/relationships/customXml" Target="../ink/ink1596.xml"/><Relationship Id="rId157" Type="http://schemas.openxmlformats.org/officeDocument/2006/relationships/image" Target="../media/image480.png"/><Relationship Id="rId61" Type="http://schemas.openxmlformats.org/officeDocument/2006/relationships/image" Target="../media/image4260.png"/><Relationship Id="rId82" Type="http://schemas.openxmlformats.org/officeDocument/2006/relationships/customXml" Target="../ink/ink1569.xml"/><Relationship Id="rId152" Type="http://schemas.openxmlformats.org/officeDocument/2006/relationships/customXml" Target="../ink/ink1604.xml"/><Relationship Id="rId19" Type="http://schemas.openxmlformats.org/officeDocument/2006/relationships/image" Target="../media/image4050.png"/><Relationship Id="rId14" Type="http://schemas.openxmlformats.org/officeDocument/2006/relationships/customXml" Target="../ink/ink1535.xml"/><Relationship Id="rId30" Type="http://schemas.openxmlformats.org/officeDocument/2006/relationships/customXml" Target="../ink/ink1543.xml"/><Relationship Id="rId35" Type="http://schemas.openxmlformats.org/officeDocument/2006/relationships/image" Target="../media/image4130.png"/><Relationship Id="rId56" Type="http://schemas.openxmlformats.org/officeDocument/2006/relationships/customXml" Target="../ink/ink1556.xml"/><Relationship Id="rId77" Type="http://schemas.openxmlformats.org/officeDocument/2006/relationships/image" Target="../media/image440.png"/><Relationship Id="rId100" Type="http://schemas.openxmlformats.org/officeDocument/2006/relationships/customXml" Target="../ink/ink1578.xml"/><Relationship Id="rId105" Type="http://schemas.openxmlformats.org/officeDocument/2006/relationships/image" Target="../media/image454.png"/><Relationship Id="rId126" Type="http://schemas.openxmlformats.org/officeDocument/2006/relationships/customXml" Target="../ink/ink1591.xml"/><Relationship Id="rId147" Type="http://schemas.openxmlformats.org/officeDocument/2006/relationships/image" Target="../media/image475.png"/><Relationship Id="rId8" Type="http://schemas.openxmlformats.org/officeDocument/2006/relationships/customXml" Target="../ink/ink1532.xml"/><Relationship Id="rId51" Type="http://schemas.openxmlformats.org/officeDocument/2006/relationships/image" Target="../media/image4210.png"/><Relationship Id="rId72" Type="http://schemas.openxmlformats.org/officeDocument/2006/relationships/customXml" Target="../ink/ink1564.xml"/><Relationship Id="rId93" Type="http://schemas.openxmlformats.org/officeDocument/2006/relationships/image" Target="../media/image448.png"/><Relationship Id="rId98" Type="http://schemas.openxmlformats.org/officeDocument/2006/relationships/customXml" Target="../ink/ink1577.xml"/><Relationship Id="rId121" Type="http://schemas.openxmlformats.org/officeDocument/2006/relationships/image" Target="../media/image462.png"/><Relationship Id="rId142" Type="http://schemas.openxmlformats.org/officeDocument/2006/relationships/customXml" Target="../ink/ink1599.xml"/><Relationship Id="rId163" Type="http://schemas.openxmlformats.org/officeDocument/2006/relationships/image" Target="../media/image483.png"/><Relationship Id="rId3" Type="http://schemas.openxmlformats.org/officeDocument/2006/relationships/image" Target="../media/image3970.png"/><Relationship Id="rId25" Type="http://schemas.openxmlformats.org/officeDocument/2006/relationships/image" Target="../media/image4080.png"/><Relationship Id="rId46" Type="http://schemas.openxmlformats.org/officeDocument/2006/relationships/customXml" Target="../ink/ink1551.xml"/><Relationship Id="rId67" Type="http://schemas.openxmlformats.org/officeDocument/2006/relationships/image" Target="../media/image435.png"/><Relationship Id="rId116" Type="http://schemas.openxmlformats.org/officeDocument/2006/relationships/customXml" Target="../ink/ink1586.xml"/><Relationship Id="rId137" Type="http://schemas.openxmlformats.org/officeDocument/2006/relationships/image" Target="../media/image470.png"/><Relationship Id="rId158" Type="http://schemas.openxmlformats.org/officeDocument/2006/relationships/customXml" Target="../ink/ink1607.xml"/><Relationship Id="rId20" Type="http://schemas.openxmlformats.org/officeDocument/2006/relationships/customXml" Target="../ink/ink1538.xml"/><Relationship Id="rId41" Type="http://schemas.openxmlformats.org/officeDocument/2006/relationships/image" Target="../media/image4160.png"/><Relationship Id="rId62" Type="http://schemas.openxmlformats.org/officeDocument/2006/relationships/customXml" Target="../ink/ink1559.xml"/><Relationship Id="rId83" Type="http://schemas.openxmlformats.org/officeDocument/2006/relationships/image" Target="../media/image443.png"/><Relationship Id="rId88" Type="http://schemas.openxmlformats.org/officeDocument/2006/relationships/customXml" Target="../ink/ink1572.xml"/><Relationship Id="rId111" Type="http://schemas.openxmlformats.org/officeDocument/2006/relationships/image" Target="../media/image457.png"/><Relationship Id="rId132" Type="http://schemas.openxmlformats.org/officeDocument/2006/relationships/customXml" Target="../ink/ink1594.xml"/><Relationship Id="rId153" Type="http://schemas.openxmlformats.org/officeDocument/2006/relationships/image" Target="../media/image478.png"/><Relationship Id="rId15" Type="http://schemas.openxmlformats.org/officeDocument/2006/relationships/image" Target="../media/image4030.png"/><Relationship Id="rId36" Type="http://schemas.openxmlformats.org/officeDocument/2006/relationships/customXml" Target="../ink/ink1546.xml"/><Relationship Id="rId57" Type="http://schemas.openxmlformats.org/officeDocument/2006/relationships/image" Target="../media/image4240.png"/><Relationship Id="rId106" Type="http://schemas.openxmlformats.org/officeDocument/2006/relationships/customXml" Target="../ink/ink1581.xml"/><Relationship Id="rId127" Type="http://schemas.openxmlformats.org/officeDocument/2006/relationships/image" Target="../media/image465.png"/><Relationship Id="rId10" Type="http://schemas.openxmlformats.org/officeDocument/2006/relationships/customXml" Target="../ink/ink1533.xml"/><Relationship Id="rId31" Type="http://schemas.openxmlformats.org/officeDocument/2006/relationships/image" Target="../media/image4110.png"/><Relationship Id="rId52" Type="http://schemas.openxmlformats.org/officeDocument/2006/relationships/customXml" Target="../ink/ink1554.xml"/><Relationship Id="rId73" Type="http://schemas.openxmlformats.org/officeDocument/2006/relationships/image" Target="../media/image438.png"/><Relationship Id="rId78" Type="http://schemas.openxmlformats.org/officeDocument/2006/relationships/customXml" Target="../ink/ink1567.xml"/><Relationship Id="rId94" Type="http://schemas.openxmlformats.org/officeDocument/2006/relationships/customXml" Target="../ink/ink1575.xml"/><Relationship Id="rId99" Type="http://schemas.openxmlformats.org/officeDocument/2006/relationships/image" Target="../media/image451.png"/><Relationship Id="rId101" Type="http://schemas.openxmlformats.org/officeDocument/2006/relationships/image" Target="../media/image452.png"/><Relationship Id="rId122" Type="http://schemas.openxmlformats.org/officeDocument/2006/relationships/customXml" Target="../ink/ink1589.xml"/><Relationship Id="rId143" Type="http://schemas.openxmlformats.org/officeDocument/2006/relationships/image" Target="../media/image473.png"/><Relationship Id="rId148" Type="http://schemas.openxmlformats.org/officeDocument/2006/relationships/customXml" Target="../ink/ink1602.xml"/><Relationship Id="rId164" Type="http://schemas.openxmlformats.org/officeDocument/2006/relationships/customXml" Target="../ink/ink1610.xml"/><Relationship Id="rId4" Type="http://schemas.openxmlformats.org/officeDocument/2006/relationships/customXml" Target="../ink/ink1530.xml"/><Relationship Id="rId9" Type="http://schemas.openxmlformats.org/officeDocument/2006/relationships/image" Target="../media/image4000.png"/><Relationship Id="rId26" Type="http://schemas.openxmlformats.org/officeDocument/2006/relationships/customXml" Target="../ink/ink1541.xml"/><Relationship Id="rId47" Type="http://schemas.openxmlformats.org/officeDocument/2006/relationships/image" Target="../media/image4190.png"/><Relationship Id="rId68" Type="http://schemas.openxmlformats.org/officeDocument/2006/relationships/customXml" Target="../ink/ink1562.xml"/><Relationship Id="rId89" Type="http://schemas.openxmlformats.org/officeDocument/2006/relationships/image" Target="../media/image446.png"/><Relationship Id="rId112" Type="http://schemas.openxmlformats.org/officeDocument/2006/relationships/customXml" Target="../ink/ink1584.xml"/><Relationship Id="rId133" Type="http://schemas.openxmlformats.org/officeDocument/2006/relationships/image" Target="../media/image468.png"/><Relationship Id="rId154" Type="http://schemas.openxmlformats.org/officeDocument/2006/relationships/customXml" Target="../ink/ink1605.xml"/><Relationship Id="rId16" Type="http://schemas.openxmlformats.org/officeDocument/2006/relationships/customXml" Target="../ink/ink1536.xml"/><Relationship Id="rId37" Type="http://schemas.openxmlformats.org/officeDocument/2006/relationships/image" Target="../media/image4140.png"/><Relationship Id="rId58" Type="http://schemas.openxmlformats.org/officeDocument/2006/relationships/customXml" Target="../ink/ink1557.xml"/><Relationship Id="rId79" Type="http://schemas.openxmlformats.org/officeDocument/2006/relationships/image" Target="../media/image441.png"/><Relationship Id="rId102" Type="http://schemas.openxmlformats.org/officeDocument/2006/relationships/customXml" Target="../ink/ink1579.xml"/><Relationship Id="rId123" Type="http://schemas.openxmlformats.org/officeDocument/2006/relationships/image" Target="../media/image463.png"/><Relationship Id="rId144" Type="http://schemas.openxmlformats.org/officeDocument/2006/relationships/customXml" Target="../ink/ink1600.xml"/><Relationship Id="rId90" Type="http://schemas.openxmlformats.org/officeDocument/2006/relationships/customXml" Target="../ink/ink1573.xml"/><Relationship Id="rId165" Type="http://schemas.openxmlformats.org/officeDocument/2006/relationships/image" Target="../media/image484.png"/><Relationship Id="rId27" Type="http://schemas.openxmlformats.org/officeDocument/2006/relationships/image" Target="../media/image4090.png"/><Relationship Id="rId48" Type="http://schemas.openxmlformats.org/officeDocument/2006/relationships/customXml" Target="../ink/ink1552.xml"/><Relationship Id="rId69" Type="http://schemas.openxmlformats.org/officeDocument/2006/relationships/image" Target="../media/image436.png"/><Relationship Id="rId113" Type="http://schemas.openxmlformats.org/officeDocument/2006/relationships/image" Target="../media/image458.png"/><Relationship Id="rId134" Type="http://schemas.openxmlformats.org/officeDocument/2006/relationships/customXml" Target="../ink/ink1595.xml"/><Relationship Id="rId80" Type="http://schemas.openxmlformats.org/officeDocument/2006/relationships/customXml" Target="../ink/ink1568.xml"/><Relationship Id="rId155" Type="http://schemas.openxmlformats.org/officeDocument/2006/relationships/image" Target="../media/image479.png"/></Relationships>
</file>

<file path=ppt/slides/_rels/slide47.xml.rels><?xml version="1.0" encoding="UTF-8" standalone="yes"?>
<Relationships xmlns="http://schemas.openxmlformats.org/package/2006/relationships"><Relationship Id="rId117" Type="http://schemas.openxmlformats.org/officeDocument/2006/relationships/image" Target="../media/image542.png"/><Relationship Id="rId21" Type="http://schemas.openxmlformats.org/officeDocument/2006/relationships/image" Target="../media/image494.png"/><Relationship Id="rId42" Type="http://schemas.openxmlformats.org/officeDocument/2006/relationships/customXml" Target="../ink/ink1631.xml"/><Relationship Id="rId63" Type="http://schemas.openxmlformats.org/officeDocument/2006/relationships/image" Target="../media/image515.png"/><Relationship Id="rId84" Type="http://schemas.openxmlformats.org/officeDocument/2006/relationships/customXml" Target="../ink/ink1652.xml"/><Relationship Id="rId138" Type="http://schemas.openxmlformats.org/officeDocument/2006/relationships/customXml" Target="../ink/ink1679.xml"/><Relationship Id="rId159" Type="http://schemas.openxmlformats.org/officeDocument/2006/relationships/image" Target="../media/image563.png"/><Relationship Id="rId107" Type="http://schemas.openxmlformats.org/officeDocument/2006/relationships/image" Target="../media/image537.png"/><Relationship Id="rId11" Type="http://schemas.openxmlformats.org/officeDocument/2006/relationships/image" Target="../media/image489.png"/><Relationship Id="rId32" Type="http://schemas.openxmlformats.org/officeDocument/2006/relationships/customXml" Target="../ink/ink1626.xml"/><Relationship Id="rId53" Type="http://schemas.openxmlformats.org/officeDocument/2006/relationships/image" Target="../media/image510.png"/><Relationship Id="rId74" Type="http://schemas.openxmlformats.org/officeDocument/2006/relationships/customXml" Target="../ink/ink1647.xml"/><Relationship Id="rId128" Type="http://schemas.openxmlformats.org/officeDocument/2006/relationships/customXml" Target="../ink/ink1674.xml"/><Relationship Id="rId149" Type="http://schemas.openxmlformats.org/officeDocument/2006/relationships/image" Target="../media/image558.png"/><Relationship Id="rId5" Type="http://schemas.openxmlformats.org/officeDocument/2006/relationships/image" Target="../media/image486.png"/><Relationship Id="rId95" Type="http://schemas.openxmlformats.org/officeDocument/2006/relationships/image" Target="../media/image531.png"/><Relationship Id="rId160" Type="http://schemas.openxmlformats.org/officeDocument/2006/relationships/customXml" Target="../ink/ink1690.xml"/><Relationship Id="rId22" Type="http://schemas.openxmlformats.org/officeDocument/2006/relationships/customXml" Target="../ink/ink1621.xml"/><Relationship Id="rId43" Type="http://schemas.openxmlformats.org/officeDocument/2006/relationships/image" Target="../media/image505.png"/><Relationship Id="rId64" Type="http://schemas.openxmlformats.org/officeDocument/2006/relationships/customXml" Target="../ink/ink1642.xml"/><Relationship Id="rId118" Type="http://schemas.openxmlformats.org/officeDocument/2006/relationships/customXml" Target="../ink/ink1669.xml"/><Relationship Id="rId139" Type="http://schemas.openxmlformats.org/officeDocument/2006/relationships/image" Target="../media/image553.png"/><Relationship Id="rId85" Type="http://schemas.openxmlformats.org/officeDocument/2006/relationships/image" Target="../media/image526.png"/><Relationship Id="rId150" Type="http://schemas.openxmlformats.org/officeDocument/2006/relationships/customXml" Target="../ink/ink1685.xml"/><Relationship Id="rId12" Type="http://schemas.openxmlformats.org/officeDocument/2006/relationships/customXml" Target="../ink/ink1616.xml"/><Relationship Id="rId33" Type="http://schemas.openxmlformats.org/officeDocument/2006/relationships/image" Target="../media/image500.png"/><Relationship Id="rId108" Type="http://schemas.openxmlformats.org/officeDocument/2006/relationships/customXml" Target="../ink/ink1664.xml"/><Relationship Id="rId129" Type="http://schemas.openxmlformats.org/officeDocument/2006/relationships/image" Target="../media/image548.png"/><Relationship Id="rId54" Type="http://schemas.openxmlformats.org/officeDocument/2006/relationships/customXml" Target="../ink/ink1637.xml"/><Relationship Id="rId70" Type="http://schemas.openxmlformats.org/officeDocument/2006/relationships/customXml" Target="../ink/ink1645.xml"/><Relationship Id="rId75" Type="http://schemas.openxmlformats.org/officeDocument/2006/relationships/image" Target="../media/image521.png"/><Relationship Id="rId91" Type="http://schemas.openxmlformats.org/officeDocument/2006/relationships/image" Target="../media/image529.png"/><Relationship Id="rId96" Type="http://schemas.openxmlformats.org/officeDocument/2006/relationships/customXml" Target="../ink/ink1658.xml"/><Relationship Id="rId140" Type="http://schemas.openxmlformats.org/officeDocument/2006/relationships/customXml" Target="../ink/ink1680.xml"/><Relationship Id="rId145" Type="http://schemas.openxmlformats.org/officeDocument/2006/relationships/image" Target="../media/image556.png"/><Relationship Id="rId161" Type="http://schemas.openxmlformats.org/officeDocument/2006/relationships/image" Target="../media/image564.png"/><Relationship Id="rId166" Type="http://schemas.openxmlformats.org/officeDocument/2006/relationships/customXml" Target="../ink/ink1693.xml"/><Relationship Id="rId1" Type="http://schemas.openxmlformats.org/officeDocument/2006/relationships/slideLayout" Target="../slideLayouts/slideLayout12.xml"/><Relationship Id="rId6" Type="http://schemas.openxmlformats.org/officeDocument/2006/relationships/customXml" Target="../ink/ink1613.xml"/><Relationship Id="rId23" Type="http://schemas.openxmlformats.org/officeDocument/2006/relationships/image" Target="../media/image495.png"/><Relationship Id="rId28" Type="http://schemas.openxmlformats.org/officeDocument/2006/relationships/customXml" Target="../ink/ink1624.xml"/><Relationship Id="rId49" Type="http://schemas.openxmlformats.org/officeDocument/2006/relationships/image" Target="../media/image508.png"/><Relationship Id="rId114" Type="http://schemas.openxmlformats.org/officeDocument/2006/relationships/customXml" Target="../ink/ink1667.xml"/><Relationship Id="rId119" Type="http://schemas.openxmlformats.org/officeDocument/2006/relationships/image" Target="../media/image543.png"/><Relationship Id="rId44" Type="http://schemas.openxmlformats.org/officeDocument/2006/relationships/customXml" Target="../ink/ink1632.xml"/><Relationship Id="rId60" Type="http://schemas.openxmlformats.org/officeDocument/2006/relationships/customXml" Target="../ink/ink1640.xml"/><Relationship Id="rId65" Type="http://schemas.openxmlformats.org/officeDocument/2006/relationships/image" Target="../media/image516.png"/><Relationship Id="rId81" Type="http://schemas.openxmlformats.org/officeDocument/2006/relationships/image" Target="../media/image524.png"/><Relationship Id="rId86" Type="http://schemas.openxmlformats.org/officeDocument/2006/relationships/customXml" Target="../ink/ink1653.xml"/><Relationship Id="rId130" Type="http://schemas.openxmlformats.org/officeDocument/2006/relationships/customXml" Target="../ink/ink1675.xml"/><Relationship Id="rId135" Type="http://schemas.openxmlformats.org/officeDocument/2006/relationships/image" Target="../media/image551.png"/><Relationship Id="rId151" Type="http://schemas.openxmlformats.org/officeDocument/2006/relationships/image" Target="../media/image559.png"/><Relationship Id="rId156" Type="http://schemas.openxmlformats.org/officeDocument/2006/relationships/customXml" Target="../ink/ink1688.xml"/><Relationship Id="rId13" Type="http://schemas.openxmlformats.org/officeDocument/2006/relationships/image" Target="../media/image490.png"/><Relationship Id="rId18" Type="http://schemas.openxmlformats.org/officeDocument/2006/relationships/customXml" Target="../ink/ink1619.xml"/><Relationship Id="rId39" Type="http://schemas.openxmlformats.org/officeDocument/2006/relationships/image" Target="../media/image503.png"/><Relationship Id="rId109" Type="http://schemas.openxmlformats.org/officeDocument/2006/relationships/image" Target="../media/image538.png"/><Relationship Id="rId34" Type="http://schemas.openxmlformats.org/officeDocument/2006/relationships/customXml" Target="../ink/ink1627.xml"/><Relationship Id="rId50" Type="http://schemas.openxmlformats.org/officeDocument/2006/relationships/customXml" Target="../ink/ink1635.xml"/><Relationship Id="rId55" Type="http://schemas.openxmlformats.org/officeDocument/2006/relationships/image" Target="../media/image511.png"/><Relationship Id="rId76" Type="http://schemas.openxmlformats.org/officeDocument/2006/relationships/customXml" Target="../ink/ink1648.xml"/><Relationship Id="rId97" Type="http://schemas.openxmlformats.org/officeDocument/2006/relationships/image" Target="../media/image532.png"/><Relationship Id="rId104" Type="http://schemas.openxmlformats.org/officeDocument/2006/relationships/customXml" Target="../ink/ink1662.xml"/><Relationship Id="rId120" Type="http://schemas.openxmlformats.org/officeDocument/2006/relationships/customXml" Target="../ink/ink1670.xml"/><Relationship Id="rId125" Type="http://schemas.openxmlformats.org/officeDocument/2006/relationships/image" Target="../media/image546.png"/><Relationship Id="rId141" Type="http://schemas.openxmlformats.org/officeDocument/2006/relationships/image" Target="../media/image554.png"/><Relationship Id="rId146" Type="http://schemas.openxmlformats.org/officeDocument/2006/relationships/customXml" Target="../ink/ink1683.xml"/><Relationship Id="rId167" Type="http://schemas.openxmlformats.org/officeDocument/2006/relationships/image" Target="../media/image567.png"/><Relationship Id="rId7" Type="http://schemas.openxmlformats.org/officeDocument/2006/relationships/image" Target="../media/image487.png"/><Relationship Id="rId71" Type="http://schemas.openxmlformats.org/officeDocument/2006/relationships/image" Target="../media/image519.png"/><Relationship Id="rId92" Type="http://schemas.openxmlformats.org/officeDocument/2006/relationships/customXml" Target="../ink/ink1656.xml"/><Relationship Id="rId162" Type="http://schemas.openxmlformats.org/officeDocument/2006/relationships/customXml" Target="../ink/ink1691.xml"/><Relationship Id="rId2" Type="http://schemas.openxmlformats.org/officeDocument/2006/relationships/customXml" Target="../ink/ink1611.xml"/><Relationship Id="rId29" Type="http://schemas.openxmlformats.org/officeDocument/2006/relationships/image" Target="../media/image498.png"/><Relationship Id="rId24" Type="http://schemas.openxmlformats.org/officeDocument/2006/relationships/customXml" Target="../ink/ink1622.xml"/><Relationship Id="rId40" Type="http://schemas.openxmlformats.org/officeDocument/2006/relationships/customXml" Target="../ink/ink1630.xml"/><Relationship Id="rId45" Type="http://schemas.openxmlformats.org/officeDocument/2006/relationships/image" Target="../media/image506.png"/><Relationship Id="rId66" Type="http://schemas.openxmlformats.org/officeDocument/2006/relationships/customXml" Target="../ink/ink1643.xml"/><Relationship Id="rId87" Type="http://schemas.openxmlformats.org/officeDocument/2006/relationships/image" Target="../media/image527.png"/><Relationship Id="rId110" Type="http://schemas.openxmlformats.org/officeDocument/2006/relationships/customXml" Target="../ink/ink1665.xml"/><Relationship Id="rId115" Type="http://schemas.openxmlformats.org/officeDocument/2006/relationships/image" Target="../media/image541.png"/><Relationship Id="rId131" Type="http://schemas.openxmlformats.org/officeDocument/2006/relationships/image" Target="../media/image549.png"/><Relationship Id="rId136" Type="http://schemas.openxmlformats.org/officeDocument/2006/relationships/customXml" Target="../ink/ink1678.xml"/><Relationship Id="rId157" Type="http://schemas.openxmlformats.org/officeDocument/2006/relationships/image" Target="../media/image562.png"/><Relationship Id="rId61" Type="http://schemas.openxmlformats.org/officeDocument/2006/relationships/image" Target="../media/image514.png"/><Relationship Id="rId82" Type="http://schemas.openxmlformats.org/officeDocument/2006/relationships/customXml" Target="../ink/ink1651.xml"/><Relationship Id="rId152" Type="http://schemas.openxmlformats.org/officeDocument/2006/relationships/customXml" Target="../ink/ink1686.xml"/><Relationship Id="rId19" Type="http://schemas.openxmlformats.org/officeDocument/2006/relationships/image" Target="../media/image493.png"/><Relationship Id="rId14" Type="http://schemas.openxmlformats.org/officeDocument/2006/relationships/customXml" Target="../ink/ink1617.xml"/><Relationship Id="rId30" Type="http://schemas.openxmlformats.org/officeDocument/2006/relationships/customXml" Target="../ink/ink1625.xml"/><Relationship Id="rId35" Type="http://schemas.openxmlformats.org/officeDocument/2006/relationships/image" Target="../media/image501.png"/><Relationship Id="rId56" Type="http://schemas.openxmlformats.org/officeDocument/2006/relationships/customXml" Target="../ink/ink1638.xml"/><Relationship Id="rId77" Type="http://schemas.openxmlformats.org/officeDocument/2006/relationships/image" Target="../media/image522.png"/><Relationship Id="rId100" Type="http://schemas.openxmlformats.org/officeDocument/2006/relationships/customXml" Target="../ink/ink1660.xml"/><Relationship Id="rId105" Type="http://schemas.openxmlformats.org/officeDocument/2006/relationships/image" Target="../media/image536.png"/><Relationship Id="rId126" Type="http://schemas.openxmlformats.org/officeDocument/2006/relationships/customXml" Target="../ink/ink1673.xml"/><Relationship Id="rId147" Type="http://schemas.openxmlformats.org/officeDocument/2006/relationships/image" Target="../media/image557.png"/><Relationship Id="rId168" Type="http://schemas.openxmlformats.org/officeDocument/2006/relationships/customXml" Target="../ink/ink1694.xml"/><Relationship Id="rId8" Type="http://schemas.openxmlformats.org/officeDocument/2006/relationships/customXml" Target="../ink/ink1614.xml"/><Relationship Id="rId51" Type="http://schemas.openxmlformats.org/officeDocument/2006/relationships/image" Target="../media/image509.png"/><Relationship Id="rId72" Type="http://schemas.openxmlformats.org/officeDocument/2006/relationships/customXml" Target="../ink/ink1646.xml"/><Relationship Id="rId93" Type="http://schemas.openxmlformats.org/officeDocument/2006/relationships/image" Target="../media/image530.png"/><Relationship Id="rId98" Type="http://schemas.openxmlformats.org/officeDocument/2006/relationships/customXml" Target="../ink/ink1659.xml"/><Relationship Id="rId121" Type="http://schemas.openxmlformats.org/officeDocument/2006/relationships/image" Target="../media/image544.png"/><Relationship Id="rId142" Type="http://schemas.openxmlformats.org/officeDocument/2006/relationships/customXml" Target="../ink/ink1681.xml"/><Relationship Id="rId163" Type="http://schemas.openxmlformats.org/officeDocument/2006/relationships/image" Target="../media/image565.png"/><Relationship Id="rId3" Type="http://schemas.openxmlformats.org/officeDocument/2006/relationships/image" Target="../media/image485.png"/><Relationship Id="rId25" Type="http://schemas.openxmlformats.org/officeDocument/2006/relationships/image" Target="../media/image496.png"/><Relationship Id="rId46" Type="http://schemas.openxmlformats.org/officeDocument/2006/relationships/customXml" Target="../ink/ink1633.xml"/><Relationship Id="rId67" Type="http://schemas.openxmlformats.org/officeDocument/2006/relationships/image" Target="../media/image517.png"/><Relationship Id="rId116" Type="http://schemas.openxmlformats.org/officeDocument/2006/relationships/customXml" Target="../ink/ink1668.xml"/><Relationship Id="rId137" Type="http://schemas.openxmlformats.org/officeDocument/2006/relationships/image" Target="../media/image552.png"/><Relationship Id="rId158" Type="http://schemas.openxmlformats.org/officeDocument/2006/relationships/customXml" Target="../ink/ink1689.xml"/><Relationship Id="rId20" Type="http://schemas.openxmlformats.org/officeDocument/2006/relationships/customXml" Target="../ink/ink1620.xml"/><Relationship Id="rId41" Type="http://schemas.openxmlformats.org/officeDocument/2006/relationships/image" Target="../media/image504.png"/><Relationship Id="rId62" Type="http://schemas.openxmlformats.org/officeDocument/2006/relationships/customXml" Target="../ink/ink1641.xml"/><Relationship Id="rId83" Type="http://schemas.openxmlformats.org/officeDocument/2006/relationships/image" Target="../media/image525.png"/><Relationship Id="rId88" Type="http://schemas.openxmlformats.org/officeDocument/2006/relationships/customXml" Target="../ink/ink1654.xml"/><Relationship Id="rId111" Type="http://schemas.openxmlformats.org/officeDocument/2006/relationships/image" Target="../media/image539.png"/><Relationship Id="rId132" Type="http://schemas.openxmlformats.org/officeDocument/2006/relationships/customXml" Target="../ink/ink1676.xml"/><Relationship Id="rId153" Type="http://schemas.openxmlformats.org/officeDocument/2006/relationships/image" Target="../media/image560.png"/><Relationship Id="rId15" Type="http://schemas.openxmlformats.org/officeDocument/2006/relationships/image" Target="../media/image491.png"/><Relationship Id="rId36" Type="http://schemas.openxmlformats.org/officeDocument/2006/relationships/customXml" Target="../ink/ink1628.xml"/><Relationship Id="rId57" Type="http://schemas.openxmlformats.org/officeDocument/2006/relationships/image" Target="../media/image512.png"/><Relationship Id="rId106" Type="http://schemas.openxmlformats.org/officeDocument/2006/relationships/customXml" Target="../ink/ink1663.xml"/><Relationship Id="rId127" Type="http://schemas.openxmlformats.org/officeDocument/2006/relationships/image" Target="../media/image547.png"/><Relationship Id="rId10" Type="http://schemas.openxmlformats.org/officeDocument/2006/relationships/customXml" Target="../ink/ink1615.xml"/><Relationship Id="rId31" Type="http://schemas.openxmlformats.org/officeDocument/2006/relationships/image" Target="../media/image499.png"/><Relationship Id="rId52" Type="http://schemas.openxmlformats.org/officeDocument/2006/relationships/customXml" Target="../ink/ink1636.xml"/><Relationship Id="rId73" Type="http://schemas.openxmlformats.org/officeDocument/2006/relationships/image" Target="../media/image520.png"/><Relationship Id="rId78" Type="http://schemas.openxmlformats.org/officeDocument/2006/relationships/customXml" Target="../ink/ink1649.xml"/><Relationship Id="rId94" Type="http://schemas.openxmlformats.org/officeDocument/2006/relationships/customXml" Target="../ink/ink1657.xml"/><Relationship Id="rId99" Type="http://schemas.openxmlformats.org/officeDocument/2006/relationships/image" Target="../media/image533.png"/><Relationship Id="rId101" Type="http://schemas.openxmlformats.org/officeDocument/2006/relationships/image" Target="../media/image534.png"/><Relationship Id="rId122" Type="http://schemas.openxmlformats.org/officeDocument/2006/relationships/customXml" Target="../ink/ink1671.xml"/><Relationship Id="rId143" Type="http://schemas.openxmlformats.org/officeDocument/2006/relationships/image" Target="../media/image555.png"/><Relationship Id="rId148" Type="http://schemas.openxmlformats.org/officeDocument/2006/relationships/customXml" Target="../ink/ink1684.xml"/><Relationship Id="rId164" Type="http://schemas.openxmlformats.org/officeDocument/2006/relationships/customXml" Target="../ink/ink1692.xml"/><Relationship Id="rId169" Type="http://schemas.openxmlformats.org/officeDocument/2006/relationships/image" Target="../media/image568.png"/><Relationship Id="rId4" Type="http://schemas.openxmlformats.org/officeDocument/2006/relationships/customXml" Target="../ink/ink1612.xml"/><Relationship Id="rId9" Type="http://schemas.openxmlformats.org/officeDocument/2006/relationships/image" Target="../media/image488.png"/><Relationship Id="rId26" Type="http://schemas.openxmlformats.org/officeDocument/2006/relationships/customXml" Target="../ink/ink1623.xml"/><Relationship Id="rId47" Type="http://schemas.openxmlformats.org/officeDocument/2006/relationships/image" Target="../media/image507.png"/><Relationship Id="rId68" Type="http://schemas.openxmlformats.org/officeDocument/2006/relationships/customXml" Target="../ink/ink1644.xml"/><Relationship Id="rId89" Type="http://schemas.openxmlformats.org/officeDocument/2006/relationships/image" Target="../media/image528.png"/><Relationship Id="rId112" Type="http://schemas.openxmlformats.org/officeDocument/2006/relationships/customXml" Target="../ink/ink1666.xml"/><Relationship Id="rId133" Type="http://schemas.openxmlformats.org/officeDocument/2006/relationships/image" Target="../media/image550.png"/><Relationship Id="rId154" Type="http://schemas.openxmlformats.org/officeDocument/2006/relationships/customXml" Target="../ink/ink1687.xml"/><Relationship Id="rId16" Type="http://schemas.openxmlformats.org/officeDocument/2006/relationships/customXml" Target="../ink/ink1618.xml"/><Relationship Id="rId37" Type="http://schemas.openxmlformats.org/officeDocument/2006/relationships/image" Target="../media/image502.png"/><Relationship Id="rId58" Type="http://schemas.openxmlformats.org/officeDocument/2006/relationships/customXml" Target="../ink/ink1639.xml"/><Relationship Id="rId79" Type="http://schemas.openxmlformats.org/officeDocument/2006/relationships/image" Target="../media/image523.png"/><Relationship Id="rId102" Type="http://schemas.openxmlformats.org/officeDocument/2006/relationships/customXml" Target="../ink/ink1661.xml"/><Relationship Id="rId123" Type="http://schemas.openxmlformats.org/officeDocument/2006/relationships/image" Target="../media/image545.png"/><Relationship Id="rId144" Type="http://schemas.openxmlformats.org/officeDocument/2006/relationships/customXml" Target="../ink/ink1682.xml"/><Relationship Id="rId90" Type="http://schemas.openxmlformats.org/officeDocument/2006/relationships/customXml" Target="../ink/ink1655.xml"/><Relationship Id="rId165" Type="http://schemas.openxmlformats.org/officeDocument/2006/relationships/image" Target="../media/image566.png"/><Relationship Id="rId27" Type="http://schemas.openxmlformats.org/officeDocument/2006/relationships/image" Target="../media/image497.png"/><Relationship Id="rId48" Type="http://schemas.openxmlformats.org/officeDocument/2006/relationships/customXml" Target="../ink/ink1634.xml"/><Relationship Id="rId69" Type="http://schemas.openxmlformats.org/officeDocument/2006/relationships/image" Target="../media/image518.png"/><Relationship Id="rId113" Type="http://schemas.openxmlformats.org/officeDocument/2006/relationships/image" Target="../media/image540.png"/><Relationship Id="rId134" Type="http://schemas.openxmlformats.org/officeDocument/2006/relationships/customXml" Target="../ink/ink1677.xml"/><Relationship Id="rId80" Type="http://schemas.openxmlformats.org/officeDocument/2006/relationships/customXml" Target="../ink/ink1650.xml"/><Relationship Id="rId155" Type="http://schemas.openxmlformats.org/officeDocument/2006/relationships/image" Target="../media/image561.png"/><Relationship Id="rId17" Type="http://schemas.openxmlformats.org/officeDocument/2006/relationships/image" Target="../media/image492.png"/><Relationship Id="rId38" Type="http://schemas.openxmlformats.org/officeDocument/2006/relationships/customXml" Target="../ink/ink1629.xml"/><Relationship Id="rId59" Type="http://schemas.openxmlformats.org/officeDocument/2006/relationships/image" Target="../media/image513.png"/><Relationship Id="rId103" Type="http://schemas.openxmlformats.org/officeDocument/2006/relationships/image" Target="../media/image535.png"/><Relationship Id="rId124" Type="http://schemas.openxmlformats.org/officeDocument/2006/relationships/customXml" Target="../ink/ink167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8" Type="http://schemas.openxmlformats.org/officeDocument/2006/relationships/customXml" Target="../ink/ink4.xml"/><Relationship Id="rId13" Type="http://schemas.openxmlformats.org/officeDocument/2006/relationships/image" Target="../media/image10.png"/><Relationship Id="rId3" Type="http://schemas.openxmlformats.org/officeDocument/2006/relationships/image" Target="../media/image5.png"/><Relationship Id="rId7" Type="http://schemas.openxmlformats.org/officeDocument/2006/relationships/image" Target="../media/image7.png"/><Relationship Id="rId12" Type="http://schemas.openxmlformats.org/officeDocument/2006/relationships/customXml" Target="../ink/ink6.xml"/><Relationship Id="rId2" Type="http://schemas.openxmlformats.org/officeDocument/2006/relationships/image" Target="../media/image4.png"/><Relationship Id="rId1" Type="http://schemas.openxmlformats.org/officeDocument/2006/relationships/slideLayout" Target="../slideLayouts/slideLayout12.xml"/><Relationship Id="rId6" Type="http://schemas.openxmlformats.org/officeDocument/2006/relationships/customXml" Target="../ink/ink3.xml"/><Relationship Id="rId11" Type="http://schemas.openxmlformats.org/officeDocument/2006/relationships/image" Target="../media/image9.png"/><Relationship Id="rId5" Type="http://schemas.openxmlformats.org/officeDocument/2006/relationships/image" Target="../media/image6.png"/><Relationship Id="rId10" Type="http://schemas.openxmlformats.org/officeDocument/2006/relationships/customXml" Target="../ink/ink5.xml"/><Relationship Id="rId4" Type="http://schemas.openxmlformats.org/officeDocument/2006/relationships/customXml" Target="../ink/ink2.xml"/><Relationship Id="rId9" Type="http://schemas.openxmlformats.org/officeDocument/2006/relationships/image" Target="../media/image8.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13" Type="http://schemas.openxmlformats.org/officeDocument/2006/relationships/image" Target="NULL"/><Relationship Id="rId18" Type="http://schemas.openxmlformats.org/officeDocument/2006/relationships/customXml" Target="../ink/ink1703.xml"/><Relationship Id="rId26" Type="http://schemas.openxmlformats.org/officeDocument/2006/relationships/customXml" Target="../ink/ink1707.xml"/><Relationship Id="rId39" Type="http://schemas.openxmlformats.org/officeDocument/2006/relationships/image" Target="NULL"/><Relationship Id="rId21" Type="http://schemas.openxmlformats.org/officeDocument/2006/relationships/image" Target="NULL"/><Relationship Id="rId34" Type="http://schemas.openxmlformats.org/officeDocument/2006/relationships/customXml" Target="../ink/ink1711.xml"/><Relationship Id="rId42" Type="http://schemas.openxmlformats.org/officeDocument/2006/relationships/customXml" Target="../ink/ink1715.xml"/><Relationship Id="rId7" Type="http://schemas.openxmlformats.org/officeDocument/2006/relationships/image" Target="NULL"/><Relationship Id="rId2" Type="http://schemas.openxmlformats.org/officeDocument/2006/relationships/customXml" Target="../ink/ink1695.xml"/><Relationship Id="rId16" Type="http://schemas.openxmlformats.org/officeDocument/2006/relationships/customXml" Target="../ink/ink1702.xml"/><Relationship Id="rId20" Type="http://schemas.openxmlformats.org/officeDocument/2006/relationships/customXml" Target="../ink/ink1704.xml"/><Relationship Id="rId29" Type="http://schemas.openxmlformats.org/officeDocument/2006/relationships/image" Target="NULL"/><Relationship Id="rId4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697.xml"/><Relationship Id="rId11" Type="http://schemas.openxmlformats.org/officeDocument/2006/relationships/image" Target="NULL"/><Relationship Id="rId24" Type="http://schemas.openxmlformats.org/officeDocument/2006/relationships/customXml" Target="../ink/ink1706.xml"/><Relationship Id="rId32" Type="http://schemas.openxmlformats.org/officeDocument/2006/relationships/customXml" Target="../ink/ink1710.xml"/><Relationship Id="rId37" Type="http://schemas.openxmlformats.org/officeDocument/2006/relationships/image" Target="NULL"/><Relationship Id="rId40" Type="http://schemas.openxmlformats.org/officeDocument/2006/relationships/customXml" Target="../ink/ink1714.xml"/><Relationship Id="rId5" Type="http://schemas.openxmlformats.org/officeDocument/2006/relationships/image" Target="NULL"/><Relationship Id="rId15" Type="http://schemas.openxmlformats.org/officeDocument/2006/relationships/image" Target="NULL"/><Relationship Id="rId23" Type="http://schemas.openxmlformats.org/officeDocument/2006/relationships/image" Target="NULL"/><Relationship Id="rId28" Type="http://schemas.openxmlformats.org/officeDocument/2006/relationships/customXml" Target="../ink/ink1708.xml"/><Relationship Id="rId36" Type="http://schemas.openxmlformats.org/officeDocument/2006/relationships/customXml" Target="../ink/ink1712.xml"/><Relationship Id="rId10" Type="http://schemas.openxmlformats.org/officeDocument/2006/relationships/customXml" Target="../ink/ink1699.xml"/><Relationship Id="rId19" Type="http://schemas.openxmlformats.org/officeDocument/2006/relationships/image" Target="NULL"/><Relationship Id="rId31" Type="http://schemas.openxmlformats.org/officeDocument/2006/relationships/image" Target="NULL"/><Relationship Id="rId4" Type="http://schemas.openxmlformats.org/officeDocument/2006/relationships/customXml" Target="../ink/ink1696.xml"/><Relationship Id="rId9" Type="http://schemas.openxmlformats.org/officeDocument/2006/relationships/image" Target="NULL"/><Relationship Id="rId14" Type="http://schemas.openxmlformats.org/officeDocument/2006/relationships/customXml" Target="../ink/ink1701.xml"/><Relationship Id="rId22" Type="http://schemas.openxmlformats.org/officeDocument/2006/relationships/customXml" Target="../ink/ink1705.xml"/><Relationship Id="rId27" Type="http://schemas.openxmlformats.org/officeDocument/2006/relationships/image" Target="NULL"/><Relationship Id="rId30" Type="http://schemas.openxmlformats.org/officeDocument/2006/relationships/customXml" Target="../ink/ink1709.xml"/><Relationship Id="rId35" Type="http://schemas.openxmlformats.org/officeDocument/2006/relationships/image" Target="NULL"/><Relationship Id="rId43" Type="http://schemas.openxmlformats.org/officeDocument/2006/relationships/image" Target="NULL"/><Relationship Id="rId8" Type="http://schemas.openxmlformats.org/officeDocument/2006/relationships/customXml" Target="../ink/ink1698.xml"/><Relationship Id="rId3" Type="http://schemas.openxmlformats.org/officeDocument/2006/relationships/image" Target="NULL"/><Relationship Id="rId12" Type="http://schemas.openxmlformats.org/officeDocument/2006/relationships/customXml" Target="../ink/ink1700.xml"/><Relationship Id="rId17" Type="http://schemas.openxmlformats.org/officeDocument/2006/relationships/image" Target="NULL"/><Relationship Id="rId25"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13.xml"/></Relationships>
</file>

<file path=ppt/slides/_rels/slide52.xml.rels><?xml version="1.0" encoding="UTF-8" standalone="yes"?>
<Relationships xmlns="http://schemas.openxmlformats.org/package/2006/relationships"><Relationship Id="rId26" Type="http://schemas.openxmlformats.org/officeDocument/2006/relationships/customXml" Target="../ink/ink1728.xml"/><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736.xml"/><Relationship Id="rId47" Type="http://schemas.openxmlformats.org/officeDocument/2006/relationships/image" Target="NULL"/><Relationship Id="rId63" Type="http://schemas.openxmlformats.org/officeDocument/2006/relationships/image" Target="NULL"/><Relationship Id="rId68" Type="http://schemas.openxmlformats.org/officeDocument/2006/relationships/customXml" Target="../ink/ink1749.xml"/><Relationship Id="rId84" Type="http://schemas.openxmlformats.org/officeDocument/2006/relationships/customXml" Target="../ink/ink1757.xml"/><Relationship Id="rId89" Type="http://schemas.openxmlformats.org/officeDocument/2006/relationships/image" Target="NULL"/><Relationship Id="rId112" Type="http://schemas.openxmlformats.org/officeDocument/2006/relationships/customXml" Target="../ink/ink1771.xml"/><Relationship Id="rId16" Type="http://schemas.openxmlformats.org/officeDocument/2006/relationships/customXml" Target="../ink/ink1723.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731.xml"/><Relationship Id="rId37" Type="http://schemas.openxmlformats.org/officeDocument/2006/relationships/image" Target="NULL"/><Relationship Id="rId53" Type="http://schemas.openxmlformats.org/officeDocument/2006/relationships/image" Target="NULL"/><Relationship Id="rId58" Type="http://schemas.openxmlformats.org/officeDocument/2006/relationships/customXml" Target="../ink/ink1744.xml"/><Relationship Id="rId74" Type="http://schemas.openxmlformats.org/officeDocument/2006/relationships/customXml" Target="../ink/ink1752.xml"/><Relationship Id="rId79" Type="http://schemas.openxmlformats.org/officeDocument/2006/relationships/image" Target="NULL"/><Relationship Id="rId102" Type="http://schemas.openxmlformats.org/officeDocument/2006/relationships/customXml" Target="../ink/ink1766.xml"/><Relationship Id="rId5" Type="http://schemas.openxmlformats.org/officeDocument/2006/relationships/image" Target="NULL"/><Relationship Id="rId90" Type="http://schemas.openxmlformats.org/officeDocument/2006/relationships/customXml" Target="../ink/ink1760.xml"/><Relationship Id="rId95" Type="http://schemas.openxmlformats.org/officeDocument/2006/relationships/image" Target="NULL"/><Relationship Id="rId22" Type="http://schemas.openxmlformats.org/officeDocument/2006/relationships/customXml" Target="../ink/ink1726.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39.xml"/><Relationship Id="rId64" Type="http://schemas.openxmlformats.org/officeDocument/2006/relationships/customXml" Target="../ink/ink1747.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774.xml"/><Relationship Id="rId80" Type="http://schemas.openxmlformats.org/officeDocument/2006/relationships/customXml" Target="../ink/ink1755.xml"/><Relationship Id="rId85" Type="http://schemas.openxmlformats.org/officeDocument/2006/relationships/image" Target="NULL"/><Relationship Id="rId12" Type="http://schemas.openxmlformats.org/officeDocument/2006/relationships/customXml" Target="../ink/ink1721.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34.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769.xml"/><Relationship Id="rId54" Type="http://schemas.openxmlformats.org/officeDocument/2006/relationships/customXml" Target="../ink/ink1742.xml"/><Relationship Id="rId70" Type="http://schemas.openxmlformats.org/officeDocument/2006/relationships/customXml" Target="../ink/ink1750.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763.xml"/><Relationship Id="rId1" Type="http://schemas.openxmlformats.org/officeDocument/2006/relationships/slideLayout" Target="../slideLayouts/slideLayout12.xml"/><Relationship Id="rId6" Type="http://schemas.openxmlformats.org/officeDocument/2006/relationships/customXml" Target="../ink/ink1718.xml"/><Relationship Id="rId23" Type="http://schemas.openxmlformats.org/officeDocument/2006/relationships/image" Target="NULL"/><Relationship Id="rId28" Type="http://schemas.openxmlformats.org/officeDocument/2006/relationships/customXml" Target="../ink/ink1729.xml"/><Relationship Id="rId49" Type="http://schemas.openxmlformats.org/officeDocument/2006/relationships/image" Target="NULL"/><Relationship Id="rId114" Type="http://schemas.openxmlformats.org/officeDocument/2006/relationships/customXml" Target="../ink/ink1772.xml"/><Relationship Id="rId119" Type="http://schemas.openxmlformats.org/officeDocument/2006/relationships/image" Target="NULL"/><Relationship Id="rId10" Type="http://schemas.openxmlformats.org/officeDocument/2006/relationships/customXml" Target="../ink/ink1720.xml"/><Relationship Id="rId31" Type="http://schemas.openxmlformats.org/officeDocument/2006/relationships/image" Target="NULL"/><Relationship Id="rId44" Type="http://schemas.openxmlformats.org/officeDocument/2006/relationships/customXml" Target="../ink/ink1737.xml"/><Relationship Id="rId52" Type="http://schemas.openxmlformats.org/officeDocument/2006/relationships/customXml" Target="../ink/ink1741.xml"/><Relationship Id="rId60" Type="http://schemas.openxmlformats.org/officeDocument/2006/relationships/customXml" Target="../ink/ink1745.xml"/><Relationship Id="rId65" Type="http://schemas.openxmlformats.org/officeDocument/2006/relationships/image" Target="NULL"/><Relationship Id="rId73" Type="http://schemas.openxmlformats.org/officeDocument/2006/relationships/image" Target="NULL"/><Relationship Id="rId78" Type="http://schemas.openxmlformats.org/officeDocument/2006/relationships/customXml" Target="../ink/ink1754.xml"/><Relationship Id="rId81" Type="http://schemas.openxmlformats.org/officeDocument/2006/relationships/image" Target="NULL"/><Relationship Id="rId86" Type="http://schemas.openxmlformats.org/officeDocument/2006/relationships/customXml" Target="../ink/ink1758.xml"/><Relationship Id="rId94" Type="http://schemas.openxmlformats.org/officeDocument/2006/relationships/customXml" Target="../ink/ink1762.xml"/><Relationship Id="rId99" Type="http://schemas.openxmlformats.org/officeDocument/2006/relationships/image" Target="NULL"/><Relationship Id="rId101" Type="http://schemas.openxmlformats.org/officeDocument/2006/relationships/image" Target="NULL"/><Relationship Id="rId4" Type="http://schemas.openxmlformats.org/officeDocument/2006/relationships/customXml" Target="../ink/ink1717.xml"/><Relationship Id="rId9"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724.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732.xml"/><Relationship Id="rId50" Type="http://schemas.openxmlformats.org/officeDocument/2006/relationships/customXml" Target="../ink/ink1740.xml"/><Relationship Id="rId55" Type="http://schemas.openxmlformats.org/officeDocument/2006/relationships/image" Target="NULL"/><Relationship Id="rId76" Type="http://schemas.openxmlformats.org/officeDocument/2006/relationships/customXml" Target="../ink/ink1753.xml"/><Relationship Id="rId97" Type="http://schemas.openxmlformats.org/officeDocument/2006/relationships/image" Target="NULL"/><Relationship Id="rId104" Type="http://schemas.openxmlformats.org/officeDocument/2006/relationships/customXml" Target="../ink/ink1767.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761.xml"/><Relationship Id="rId2" Type="http://schemas.openxmlformats.org/officeDocument/2006/relationships/customXml" Target="../ink/ink1716.xml"/><Relationship Id="rId29" Type="http://schemas.openxmlformats.org/officeDocument/2006/relationships/image" Target="NULL"/><Relationship Id="rId24" Type="http://schemas.openxmlformats.org/officeDocument/2006/relationships/customXml" Target="../ink/ink1727.xml"/><Relationship Id="rId40" Type="http://schemas.openxmlformats.org/officeDocument/2006/relationships/customXml" Target="../ink/ink1735.xml"/><Relationship Id="rId45" Type="http://schemas.openxmlformats.org/officeDocument/2006/relationships/image" Target="NULL"/><Relationship Id="rId66" Type="http://schemas.openxmlformats.org/officeDocument/2006/relationships/customXml" Target="../ink/ink1748.xml"/><Relationship Id="rId87" Type="http://schemas.openxmlformats.org/officeDocument/2006/relationships/image" Target="NULL"/><Relationship Id="rId110" Type="http://schemas.openxmlformats.org/officeDocument/2006/relationships/customXml" Target="../ink/ink1770.xml"/><Relationship Id="rId115"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756.xml"/><Relationship Id="rId19" Type="http://schemas.openxmlformats.org/officeDocument/2006/relationships/image" Target="NULL"/><Relationship Id="rId14" Type="http://schemas.openxmlformats.org/officeDocument/2006/relationships/customXml" Target="../ink/ink1722.xml"/><Relationship Id="rId30" Type="http://schemas.openxmlformats.org/officeDocument/2006/relationships/customXml" Target="../ink/ink1730.xml"/><Relationship Id="rId35" Type="http://schemas.openxmlformats.org/officeDocument/2006/relationships/image" Target="NULL"/><Relationship Id="rId56" Type="http://schemas.openxmlformats.org/officeDocument/2006/relationships/customXml" Target="../ink/ink1743.xml"/><Relationship Id="rId77" Type="http://schemas.openxmlformats.org/officeDocument/2006/relationships/image" Target="NULL"/><Relationship Id="rId100" Type="http://schemas.openxmlformats.org/officeDocument/2006/relationships/customXml" Target="../ink/ink1765.xml"/><Relationship Id="rId105" Type="http://schemas.openxmlformats.org/officeDocument/2006/relationships/image" Target="NULL"/><Relationship Id="rId8" Type="http://schemas.openxmlformats.org/officeDocument/2006/relationships/customXml" Target="../ink/ink1719.xml"/><Relationship Id="rId51" Type="http://schemas.openxmlformats.org/officeDocument/2006/relationships/image" Target="NULL"/><Relationship Id="rId72" Type="http://schemas.openxmlformats.org/officeDocument/2006/relationships/customXml" Target="../ink/ink1751.xml"/><Relationship Id="rId93" Type="http://schemas.openxmlformats.org/officeDocument/2006/relationships/image" Target="NULL"/><Relationship Id="rId98" Type="http://schemas.openxmlformats.org/officeDocument/2006/relationships/customXml" Target="../ink/ink1764.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738.xml"/><Relationship Id="rId67" Type="http://schemas.openxmlformats.org/officeDocument/2006/relationships/image" Target="NULL"/><Relationship Id="rId116" Type="http://schemas.openxmlformats.org/officeDocument/2006/relationships/customXml" Target="../ink/ink1773.xml"/><Relationship Id="rId20" Type="http://schemas.openxmlformats.org/officeDocument/2006/relationships/customXml" Target="../ink/ink1725.xml"/><Relationship Id="rId41" Type="http://schemas.openxmlformats.org/officeDocument/2006/relationships/image" Target="NULL"/><Relationship Id="rId62" Type="http://schemas.openxmlformats.org/officeDocument/2006/relationships/customXml" Target="../ink/ink1746.xml"/><Relationship Id="rId83" Type="http://schemas.openxmlformats.org/officeDocument/2006/relationships/image" Target="NULL"/><Relationship Id="rId88" Type="http://schemas.openxmlformats.org/officeDocument/2006/relationships/customXml" Target="../ink/ink1759.xml"/><Relationship Id="rId111"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1733.xml"/><Relationship Id="rId57" Type="http://schemas.openxmlformats.org/officeDocument/2006/relationships/image" Target="NULL"/><Relationship Id="rId106" Type="http://schemas.openxmlformats.org/officeDocument/2006/relationships/customXml" Target="../ink/ink1768.xml"/></Relationships>
</file>

<file path=ppt/slides/_rels/slide53.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795.xml"/><Relationship Id="rId63" Type="http://schemas.openxmlformats.org/officeDocument/2006/relationships/image" Target="NULL"/><Relationship Id="rId84" Type="http://schemas.openxmlformats.org/officeDocument/2006/relationships/customXml" Target="../ink/ink1816.xml"/><Relationship Id="rId138" Type="http://schemas.openxmlformats.org/officeDocument/2006/relationships/customXml" Target="../ink/ink1843.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790.xml"/><Relationship Id="rId53" Type="http://schemas.openxmlformats.org/officeDocument/2006/relationships/image" Target="NULL"/><Relationship Id="rId74" Type="http://schemas.openxmlformats.org/officeDocument/2006/relationships/customXml" Target="../ink/ink1811.xml"/><Relationship Id="rId128" Type="http://schemas.openxmlformats.org/officeDocument/2006/relationships/customXml" Target="../ink/ink1838.xml"/><Relationship Id="rId5" Type="http://schemas.openxmlformats.org/officeDocument/2006/relationships/image" Target="NULL"/><Relationship Id="rId90" Type="http://schemas.openxmlformats.org/officeDocument/2006/relationships/customXml" Target="../ink/ink1819.xml"/><Relationship Id="rId95" Type="http://schemas.openxmlformats.org/officeDocument/2006/relationships/image" Target="NULL"/><Relationship Id="rId22" Type="http://schemas.openxmlformats.org/officeDocument/2006/relationships/customXml" Target="../ink/ink1785.xml"/><Relationship Id="rId27" Type="http://schemas.openxmlformats.org/officeDocument/2006/relationships/image" Target="NULL"/><Relationship Id="rId43" Type="http://schemas.openxmlformats.org/officeDocument/2006/relationships/image" Target="NULL"/><Relationship Id="rId48" Type="http://schemas.openxmlformats.org/officeDocument/2006/relationships/customXml" Target="../ink/ink1798.xml"/><Relationship Id="rId64" Type="http://schemas.openxmlformats.org/officeDocument/2006/relationships/customXml" Target="../ink/ink1806.xml"/><Relationship Id="rId69" Type="http://schemas.openxmlformats.org/officeDocument/2006/relationships/image" Target="NULL"/><Relationship Id="rId113" Type="http://schemas.openxmlformats.org/officeDocument/2006/relationships/image" Target="NULL"/><Relationship Id="rId118" Type="http://schemas.openxmlformats.org/officeDocument/2006/relationships/customXml" Target="../ink/ink1833.xml"/><Relationship Id="rId134" Type="http://schemas.openxmlformats.org/officeDocument/2006/relationships/customXml" Target="../ink/ink1841.xml"/><Relationship Id="rId139" Type="http://schemas.openxmlformats.org/officeDocument/2006/relationships/image" Target="NULL"/><Relationship Id="rId80" Type="http://schemas.openxmlformats.org/officeDocument/2006/relationships/customXml" Target="../ink/ink1814.xml"/><Relationship Id="rId85" Type="http://schemas.openxmlformats.org/officeDocument/2006/relationships/image" Target="NULL"/><Relationship Id="rId12" Type="http://schemas.openxmlformats.org/officeDocument/2006/relationships/customXml" Target="../ink/ink1780.xml"/><Relationship Id="rId17" Type="http://schemas.openxmlformats.org/officeDocument/2006/relationships/image" Target="NULL"/><Relationship Id="rId33" Type="http://schemas.openxmlformats.org/officeDocument/2006/relationships/image" Target="NULL"/><Relationship Id="rId38" Type="http://schemas.openxmlformats.org/officeDocument/2006/relationships/customXml" Target="../ink/ink1793.xml"/><Relationship Id="rId59" Type="http://schemas.openxmlformats.org/officeDocument/2006/relationships/image" Target="NULL"/><Relationship Id="rId103" Type="http://schemas.openxmlformats.org/officeDocument/2006/relationships/image" Target="NULL"/><Relationship Id="rId108" Type="http://schemas.openxmlformats.org/officeDocument/2006/relationships/customXml" Target="../ink/ink1828.xml"/><Relationship Id="rId124" Type="http://schemas.openxmlformats.org/officeDocument/2006/relationships/customXml" Target="../ink/ink1836.xml"/><Relationship Id="rId129" Type="http://schemas.openxmlformats.org/officeDocument/2006/relationships/image" Target="NULL"/><Relationship Id="rId54" Type="http://schemas.openxmlformats.org/officeDocument/2006/relationships/customXml" Target="../ink/ink1801.xml"/><Relationship Id="rId70" Type="http://schemas.openxmlformats.org/officeDocument/2006/relationships/customXml" Target="../ink/ink1809.xml"/><Relationship Id="rId75" Type="http://schemas.openxmlformats.org/officeDocument/2006/relationships/image" Target="NULL"/><Relationship Id="rId91" Type="http://schemas.openxmlformats.org/officeDocument/2006/relationships/image" Target="NULL"/><Relationship Id="rId96" Type="http://schemas.openxmlformats.org/officeDocument/2006/relationships/customXml" Target="../ink/ink1822.xml"/><Relationship Id="rId140" Type="http://schemas.openxmlformats.org/officeDocument/2006/relationships/customXml" Target="../ink/ink1844.xml"/><Relationship Id="rId145"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777.xml"/><Relationship Id="rId23" Type="http://schemas.openxmlformats.org/officeDocument/2006/relationships/image" Target="NULL"/><Relationship Id="rId28" Type="http://schemas.openxmlformats.org/officeDocument/2006/relationships/customXml" Target="../ink/ink1788.xml"/><Relationship Id="rId49" Type="http://schemas.openxmlformats.org/officeDocument/2006/relationships/image" Target="NULL"/><Relationship Id="rId114" Type="http://schemas.openxmlformats.org/officeDocument/2006/relationships/customXml" Target="../ink/ink1831.xml"/><Relationship Id="rId119" Type="http://schemas.openxmlformats.org/officeDocument/2006/relationships/image" Target="NULL"/><Relationship Id="rId44" Type="http://schemas.openxmlformats.org/officeDocument/2006/relationships/customXml" Target="../ink/ink1796.xml"/><Relationship Id="rId60" Type="http://schemas.openxmlformats.org/officeDocument/2006/relationships/customXml" Target="../ink/ink1804.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817.xml"/><Relationship Id="rId130" Type="http://schemas.openxmlformats.org/officeDocument/2006/relationships/customXml" Target="../ink/ink1839.xml"/><Relationship Id="rId135" Type="http://schemas.openxmlformats.org/officeDocument/2006/relationships/image" Target="NULL"/><Relationship Id="rId13" Type="http://schemas.openxmlformats.org/officeDocument/2006/relationships/image" Target="NULL"/><Relationship Id="rId18" Type="http://schemas.openxmlformats.org/officeDocument/2006/relationships/customXml" Target="../ink/ink1783.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791.xml"/><Relationship Id="rId50" Type="http://schemas.openxmlformats.org/officeDocument/2006/relationships/customXml" Target="../ink/ink1799.xml"/><Relationship Id="rId55" Type="http://schemas.openxmlformats.org/officeDocument/2006/relationships/image" Target="NULL"/><Relationship Id="rId76" Type="http://schemas.openxmlformats.org/officeDocument/2006/relationships/customXml" Target="../ink/ink1812.xml"/><Relationship Id="rId97" Type="http://schemas.openxmlformats.org/officeDocument/2006/relationships/image" Target="NULL"/><Relationship Id="rId104" Type="http://schemas.openxmlformats.org/officeDocument/2006/relationships/customXml" Target="../ink/ink1826.xml"/><Relationship Id="rId120" Type="http://schemas.openxmlformats.org/officeDocument/2006/relationships/customXml" Target="../ink/ink1834.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847.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820.xml"/><Relationship Id="rId2" Type="http://schemas.openxmlformats.org/officeDocument/2006/relationships/customXml" Target="../ink/ink1775.xml"/><Relationship Id="rId29" Type="http://schemas.openxmlformats.org/officeDocument/2006/relationships/image" Target="NULL"/><Relationship Id="rId24" Type="http://schemas.openxmlformats.org/officeDocument/2006/relationships/customXml" Target="../ink/ink1786.xml"/><Relationship Id="rId40" Type="http://schemas.openxmlformats.org/officeDocument/2006/relationships/customXml" Target="../ink/ink1794.xml"/><Relationship Id="rId45" Type="http://schemas.openxmlformats.org/officeDocument/2006/relationships/image" Target="NULL"/><Relationship Id="rId66" Type="http://schemas.openxmlformats.org/officeDocument/2006/relationships/customXml" Target="../ink/ink1807.xml"/><Relationship Id="rId87" Type="http://schemas.openxmlformats.org/officeDocument/2006/relationships/image" Target="NULL"/><Relationship Id="rId110" Type="http://schemas.openxmlformats.org/officeDocument/2006/relationships/customXml" Target="../ink/ink1829.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842.xml"/><Relationship Id="rId61" Type="http://schemas.openxmlformats.org/officeDocument/2006/relationships/image" Target="NULL"/><Relationship Id="rId82" Type="http://schemas.openxmlformats.org/officeDocument/2006/relationships/customXml" Target="../ink/ink1815.xml"/><Relationship Id="rId19" Type="http://schemas.openxmlformats.org/officeDocument/2006/relationships/image" Target="NULL"/><Relationship Id="rId14" Type="http://schemas.openxmlformats.org/officeDocument/2006/relationships/customXml" Target="../ink/ink1781.xml"/><Relationship Id="rId30" Type="http://schemas.openxmlformats.org/officeDocument/2006/relationships/customXml" Target="../ink/ink1789.xml"/><Relationship Id="rId35" Type="http://schemas.openxmlformats.org/officeDocument/2006/relationships/image" Target="NULL"/><Relationship Id="rId56" Type="http://schemas.openxmlformats.org/officeDocument/2006/relationships/customXml" Target="../ink/ink1802.xml"/><Relationship Id="rId77" Type="http://schemas.openxmlformats.org/officeDocument/2006/relationships/image" Target="NULL"/><Relationship Id="rId100" Type="http://schemas.openxmlformats.org/officeDocument/2006/relationships/customXml" Target="../ink/ink1824.xml"/><Relationship Id="rId105" Type="http://schemas.openxmlformats.org/officeDocument/2006/relationships/image" Target="NULL"/><Relationship Id="rId126" Type="http://schemas.openxmlformats.org/officeDocument/2006/relationships/customXml" Target="../ink/ink1837.xml"/><Relationship Id="rId147" Type="http://schemas.openxmlformats.org/officeDocument/2006/relationships/image" Target="NULL"/><Relationship Id="rId8" Type="http://schemas.openxmlformats.org/officeDocument/2006/relationships/customXml" Target="../ink/ink1778.xml"/><Relationship Id="rId51" Type="http://schemas.openxmlformats.org/officeDocument/2006/relationships/image" Target="NULL"/><Relationship Id="rId72" Type="http://schemas.openxmlformats.org/officeDocument/2006/relationships/customXml" Target="../ink/ink1810.xml"/><Relationship Id="rId93" Type="http://schemas.openxmlformats.org/officeDocument/2006/relationships/image" Target="NULL"/><Relationship Id="rId98" Type="http://schemas.openxmlformats.org/officeDocument/2006/relationships/customXml" Target="../ink/ink1823.xml"/><Relationship Id="rId121" Type="http://schemas.openxmlformats.org/officeDocument/2006/relationships/image" Target="NULL"/><Relationship Id="rId142" Type="http://schemas.openxmlformats.org/officeDocument/2006/relationships/customXml" Target="../ink/ink1845.xm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797.xml"/><Relationship Id="rId67" Type="http://schemas.openxmlformats.org/officeDocument/2006/relationships/image" Target="NULL"/><Relationship Id="rId116" Type="http://schemas.openxmlformats.org/officeDocument/2006/relationships/customXml" Target="../ink/ink1832.xml"/><Relationship Id="rId137" Type="http://schemas.openxmlformats.org/officeDocument/2006/relationships/image" Target="NULL"/><Relationship Id="rId20" Type="http://schemas.openxmlformats.org/officeDocument/2006/relationships/customXml" Target="../ink/ink1784.xml"/><Relationship Id="rId41" Type="http://schemas.openxmlformats.org/officeDocument/2006/relationships/image" Target="NULL"/><Relationship Id="rId62" Type="http://schemas.openxmlformats.org/officeDocument/2006/relationships/customXml" Target="../ink/ink1805.xml"/><Relationship Id="rId83" Type="http://schemas.openxmlformats.org/officeDocument/2006/relationships/image" Target="NULL"/><Relationship Id="rId88" Type="http://schemas.openxmlformats.org/officeDocument/2006/relationships/customXml" Target="../ink/ink1818.xml"/><Relationship Id="rId111" Type="http://schemas.openxmlformats.org/officeDocument/2006/relationships/image" Target="NULL"/><Relationship Id="rId132" Type="http://schemas.openxmlformats.org/officeDocument/2006/relationships/customXml" Target="../ink/ink1840.xml"/><Relationship Id="rId15" Type="http://schemas.openxmlformats.org/officeDocument/2006/relationships/image" Target="NULL"/><Relationship Id="rId36" Type="http://schemas.openxmlformats.org/officeDocument/2006/relationships/customXml" Target="../ink/ink1792.xml"/><Relationship Id="rId57" Type="http://schemas.openxmlformats.org/officeDocument/2006/relationships/image" Target="NULL"/><Relationship Id="rId106" Type="http://schemas.openxmlformats.org/officeDocument/2006/relationships/customXml" Target="../ink/ink1827.xml"/><Relationship Id="rId127" Type="http://schemas.openxmlformats.org/officeDocument/2006/relationships/image" Target="NULL"/><Relationship Id="rId10" Type="http://schemas.openxmlformats.org/officeDocument/2006/relationships/customXml" Target="../ink/ink1779.xml"/><Relationship Id="rId31" Type="http://schemas.openxmlformats.org/officeDocument/2006/relationships/image" Target="NULL"/><Relationship Id="rId52" Type="http://schemas.openxmlformats.org/officeDocument/2006/relationships/customXml" Target="../ink/ink1800.xml"/><Relationship Id="rId73" Type="http://schemas.openxmlformats.org/officeDocument/2006/relationships/image" Target="NULL"/><Relationship Id="rId78" Type="http://schemas.openxmlformats.org/officeDocument/2006/relationships/customXml" Target="../ink/ink1813.xml"/><Relationship Id="rId94" Type="http://schemas.openxmlformats.org/officeDocument/2006/relationships/customXml" Target="../ink/ink1821.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835.xml"/><Relationship Id="rId143" Type="http://schemas.openxmlformats.org/officeDocument/2006/relationships/image" Target="NULL"/><Relationship Id="rId4" Type="http://schemas.openxmlformats.org/officeDocument/2006/relationships/customXml" Target="../ink/ink1776.xml"/><Relationship Id="rId9" Type="http://schemas.openxmlformats.org/officeDocument/2006/relationships/image" Target="NULL"/><Relationship Id="rId26" Type="http://schemas.openxmlformats.org/officeDocument/2006/relationships/customXml" Target="../ink/ink1787.xml"/><Relationship Id="rId47" Type="http://schemas.openxmlformats.org/officeDocument/2006/relationships/image" Target="NULL"/><Relationship Id="rId68" Type="http://schemas.openxmlformats.org/officeDocument/2006/relationships/customXml" Target="../ink/ink1808.xml"/><Relationship Id="rId89" Type="http://schemas.openxmlformats.org/officeDocument/2006/relationships/image" Target="NULL"/><Relationship Id="rId112" Type="http://schemas.openxmlformats.org/officeDocument/2006/relationships/customXml" Target="../ink/ink1830.xml"/><Relationship Id="rId133" Type="http://schemas.openxmlformats.org/officeDocument/2006/relationships/image" Target="NULL"/><Relationship Id="rId16" Type="http://schemas.openxmlformats.org/officeDocument/2006/relationships/customXml" Target="../ink/ink1782.xml"/><Relationship Id="rId37" Type="http://schemas.openxmlformats.org/officeDocument/2006/relationships/image" Target="NULL"/><Relationship Id="rId58" Type="http://schemas.openxmlformats.org/officeDocument/2006/relationships/customXml" Target="../ink/ink1803.xml"/><Relationship Id="rId79" Type="http://schemas.openxmlformats.org/officeDocument/2006/relationships/image" Target="NULL"/><Relationship Id="rId102" Type="http://schemas.openxmlformats.org/officeDocument/2006/relationships/customXml" Target="../ink/ink1825.xml"/><Relationship Id="rId123" Type="http://schemas.openxmlformats.org/officeDocument/2006/relationships/image" Target="NULL"/><Relationship Id="rId144" Type="http://schemas.openxmlformats.org/officeDocument/2006/relationships/customXml" Target="../ink/ink1846.xml"/></Relationships>
</file>

<file path=ppt/slides/_rels/slide54.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868.xml"/><Relationship Id="rId63" Type="http://schemas.openxmlformats.org/officeDocument/2006/relationships/image" Target="NULL"/><Relationship Id="rId84" Type="http://schemas.openxmlformats.org/officeDocument/2006/relationships/customXml" Target="../ink/ink1889.xml"/><Relationship Id="rId138" Type="http://schemas.openxmlformats.org/officeDocument/2006/relationships/customXml" Target="../ink/ink1916.xml"/><Relationship Id="rId159" Type="http://schemas.openxmlformats.org/officeDocument/2006/relationships/image" Target="NULL"/><Relationship Id="rId170" Type="http://schemas.openxmlformats.org/officeDocument/2006/relationships/customXml" Target="../ink/ink1932.xm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863.xml"/><Relationship Id="rId53" Type="http://schemas.openxmlformats.org/officeDocument/2006/relationships/image" Target="NULL"/><Relationship Id="rId74" Type="http://schemas.openxmlformats.org/officeDocument/2006/relationships/customXml" Target="../ink/ink1884.xml"/><Relationship Id="rId128" Type="http://schemas.openxmlformats.org/officeDocument/2006/relationships/customXml" Target="../ink/ink1911.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1927.xml"/><Relationship Id="rId22" Type="http://schemas.openxmlformats.org/officeDocument/2006/relationships/customXml" Target="../ink/ink1858.xml"/><Relationship Id="rId43" Type="http://schemas.openxmlformats.org/officeDocument/2006/relationships/image" Target="NULL"/><Relationship Id="rId64" Type="http://schemas.openxmlformats.org/officeDocument/2006/relationships/customXml" Target="../ink/ink1879.xml"/><Relationship Id="rId118" Type="http://schemas.openxmlformats.org/officeDocument/2006/relationships/customXml" Target="../ink/ink1906.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1922.xml"/><Relationship Id="rId171" Type="http://schemas.openxmlformats.org/officeDocument/2006/relationships/image" Target="NULL"/><Relationship Id="rId12" Type="http://schemas.openxmlformats.org/officeDocument/2006/relationships/customXml" Target="../ink/ink1853.xml"/><Relationship Id="rId33" Type="http://schemas.openxmlformats.org/officeDocument/2006/relationships/image" Target="NULL"/><Relationship Id="rId108" Type="http://schemas.openxmlformats.org/officeDocument/2006/relationships/customXml" Target="../ink/ink1901.xml"/><Relationship Id="rId129" Type="http://schemas.openxmlformats.org/officeDocument/2006/relationships/image" Target="NULL"/><Relationship Id="rId54" Type="http://schemas.openxmlformats.org/officeDocument/2006/relationships/customXml" Target="../ink/ink1874.xml"/><Relationship Id="rId75" Type="http://schemas.openxmlformats.org/officeDocument/2006/relationships/image" Target="NULL"/><Relationship Id="rId96" Type="http://schemas.openxmlformats.org/officeDocument/2006/relationships/customXml" Target="../ink/ink1895.xml"/><Relationship Id="rId140" Type="http://schemas.openxmlformats.org/officeDocument/2006/relationships/customXml" Target="../ink/ink1917.xml"/><Relationship Id="rId161" Type="http://schemas.openxmlformats.org/officeDocument/2006/relationships/image" Target="NULL"/><Relationship Id="rId1" Type="http://schemas.openxmlformats.org/officeDocument/2006/relationships/slideLayout" Target="../slideLayouts/slideLayout12.xml"/><Relationship Id="rId6" Type="http://schemas.openxmlformats.org/officeDocument/2006/relationships/customXml" Target="../ink/ink1850.xml"/><Relationship Id="rId23" Type="http://schemas.openxmlformats.org/officeDocument/2006/relationships/image" Target="NULL"/><Relationship Id="rId28" Type="http://schemas.openxmlformats.org/officeDocument/2006/relationships/customXml" Target="../ink/ink1861.xml"/><Relationship Id="rId49" Type="http://schemas.openxmlformats.org/officeDocument/2006/relationships/image" Target="NULL"/><Relationship Id="rId114" Type="http://schemas.openxmlformats.org/officeDocument/2006/relationships/customXml" Target="../ink/ink1904.xml"/><Relationship Id="rId119" Type="http://schemas.openxmlformats.org/officeDocument/2006/relationships/image" Target="NULL"/><Relationship Id="rId44" Type="http://schemas.openxmlformats.org/officeDocument/2006/relationships/customXml" Target="../ink/ink1869.xml"/><Relationship Id="rId60" Type="http://schemas.openxmlformats.org/officeDocument/2006/relationships/customXml" Target="../ink/ink1877.xml"/><Relationship Id="rId65" Type="http://schemas.openxmlformats.org/officeDocument/2006/relationships/image" Target="NULL"/><Relationship Id="rId81" Type="http://schemas.openxmlformats.org/officeDocument/2006/relationships/image" Target="NULL"/><Relationship Id="rId86" Type="http://schemas.openxmlformats.org/officeDocument/2006/relationships/customXml" Target="../ink/ink1890.xml"/><Relationship Id="rId130" Type="http://schemas.openxmlformats.org/officeDocument/2006/relationships/customXml" Target="../ink/ink1912.xml"/><Relationship Id="rId135" Type="http://schemas.openxmlformats.org/officeDocument/2006/relationships/image" Target="NULL"/><Relationship Id="rId151" Type="http://schemas.openxmlformats.org/officeDocument/2006/relationships/image" Target="NULL"/><Relationship Id="rId156" Type="http://schemas.openxmlformats.org/officeDocument/2006/relationships/customXml" Target="../ink/ink1925.xml"/><Relationship Id="rId172" Type="http://schemas.openxmlformats.org/officeDocument/2006/relationships/customXml" Target="../ink/ink1933.xml"/><Relationship Id="rId13" Type="http://schemas.openxmlformats.org/officeDocument/2006/relationships/image" Target="NULL"/><Relationship Id="rId18" Type="http://schemas.openxmlformats.org/officeDocument/2006/relationships/customXml" Target="../ink/ink1856.xml"/><Relationship Id="rId39"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864.xml"/><Relationship Id="rId50" Type="http://schemas.openxmlformats.org/officeDocument/2006/relationships/customXml" Target="../ink/ink1872.xml"/><Relationship Id="rId55" Type="http://schemas.openxmlformats.org/officeDocument/2006/relationships/image" Target="NULL"/><Relationship Id="rId76" Type="http://schemas.openxmlformats.org/officeDocument/2006/relationships/customXml" Target="../ink/ink1885.xml"/><Relationship Id="rId97" Type="http://schemas.openxmlformats.org/officeDocument/2006/relationships/image" Target="NULL"/><Relationship Id="rId104" Type="http://schemas.openxmlformats.org/officeDocument/2006/relationships/customXml" Target="../ink/ink1899.xml"/><Relationship Id="rId120" Type="http://schemas.openxmlformats.org/officeDocument/2006/relationships/customXml" Target="../ink/ink1907.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1920.xml"/><Relationship Id="rId167" Type="http://schemas.openxmlformats.org/officeDocument/2006/relationships/image" Target="NUL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893.xml"/><Relationship Id="rId162" Type="http://schemas.openxmlformats.org/officeDocument/2006/relationships/customXml" Target="../ink/ink1928.xml"/><Relationship Id="rId2" Type="http://schemas.openxmlformats.org/officeDocument/2006/relationships/customXml" Target="../ink/ink1848.xml"/><Relationship Id="rId29" Type="http://schemas.openxmlformats.org/officeDocument/2006/relationships/image" Target="NULL"/><Relationship Id="rId24" Type="http://schemas.openxmlformats.org/officeDocument/2006/relationships/customXml" Target="../ink/ink1859.xml"/><Relationship Id="rId40" Type="http://schemas.openxmlformats.org/officeDocument/2006/relationships/customXml" Target="../ink/ink1867.xml"/><Relationship Id="rId45" Type="http://schemas.openxmlformats.org/officeDocument/2006/relationships/image" Target="NULL"/><Relationship Id="rId66" Type="http://schemas.openxmlformats.org/officeDocument/2006/relationships/customXml" Target="../ink/ink1880.xml"/><Relationship Id="rId87" Type="http://schemas.openxmlformats.org/officeDocument/2006/relationships/image" Target="NULL"/><Relationship Id="rId110" Type="http://schemas.openxmlformats.org/officeDocument/2006/relationships/customXml" Target="../ink/ink1902.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1915.xml"/><Relationship Id="rId157" Type="http://schemas.openxmlformats.org/officeDocument/2006/relationships/image" Target="NULL"/><Relationship Id="rId61" Type="http://schemas.openxmlformats.org/officeDocument/2006/relationships/image" Target="NULL"/><Relationship Id="rId82" Type="http://schemas.openxmlformats.org/officeDocument/2006/relationships/customXml" Target="../ink/ink1888.xml"/><Relationship Id="rId152" Type="http://schemas.openxmlformats.org/officeDocument/2006/relationships/customXml" Target="../ink/ink1923.xml"/><Relationship Id="rId173" Type="http://schemas.openxmlformats.org/officeDocument/2006/relationships/image" Target="NULL"/><Relationship Id="rId19" Type="http://schemas.openxmlformats.org/officeDocument/2006/relationships/image" Target="NULL"/><Relationship Id="rId14" Type="http://schemas.openxmlformats.org/officeDocument/2006/relationships/customXml" Target="../ink/ink1854.xml"/><Relationship Id="rId30" Type="http://schemas.openxmlformats.org/officeDocument/2006/relationships/customXml" Target="../ink/ink1862.xml"/><Relationship Id="rId35" Type="http://schemas.openxmlformats.org/officeDocument/2006/relationships/image" Target="NULL"/><Relationship Id="rId56" Type="http://schemas.openxmlformats.org/officeDocument/2006/relationships/customXml" Target="../ink/ink1875.xml"/><Relationship Id="rId77" Type="http://schemas.openxmlformats.org/officeDocument/2006/relationships/image" Target="NULL"/><Relationship Id="rId100" Type="http://schemas.openxmlformats.org/officeDocument/2006/relationships/customXml" Target="../ink/ink1897.xml"/><Relationship Id="rId105" Type="http://schemas.openxmlformats.org/officeDocument/2006/relationships/image" Target="NULL"/><Relationship Id="rId126" Type="http://schemas.openxmlformats.org/officeDocument/2006/relationships/customXml" Target="../ink/ink1910.xml"/><Relationship Id="rId147" Type="http://schemas.openxmlformats.org/officeDocument/2006/relationships/image" Target="NULL"/><Relationship Id="rId168" Type="http://schemas.openxmlformats.org/officeDocument/2006/relationships/customXml" Target="../ink/ink1931.xml"/><Relationship Id="rId8" Type="http://schemas.openxmlformats.org/officeDocument/2006/relationships/customXml" Target="../ink/ink1851.xml"/><Relationship Id="rId51" Type="http://schemas.openxmlformats.org/officeDocument/2006/relationships/image" Target="NULL"/><Relationship Id="rId72" Type="http://schemas.openxmlformats.org/officeDocument/2006/relationships/customXml" Target="../ink/ink1883.xml"/><Relationship Id="rId93" Type="http://schemas.openxmlformats.org/officeDocument/2006/relationships/image" Target="NULL"/><Relationship Id="rId98" Type="http://schemas.openxmlformats.org/officeDocument/2006/relationships/customXml" Target="../ink/ink1896.xml"/><Relationship Id="rId121" Type="http://schemas.openxmlformats.org/officeDocument/2006/relationships/image" Target="NULL"/><Relationship Id="rId142" Type="http://schemas.openxmlformats.org/officeDocument/2006/relationships/customXml" Target="../ink/ink1918.xml"/><Relationship Id="rId163"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870.xml"/><Relationship Id="rId67" Type="http://schemas.openxmlformats.org/officeDocument/2006/relationships/image" Target="NULL"/><Relationship Id="rId116" Type="http://schemas.openxmlformats.org/officeDocument/2006/relationships/customXml" Target="../ink/ink1905.xml"/><Relationship Id="rId137" Type="http://schemas.openxmlformats.org/officeDocument/2006/relationships/image" Target="NULL"/><Relationship Id="rId158" Type="http://schemas.openxmlformats.org/officeDocument/2006/relationships/customXml" Target="../ink/ink1926.xml"/><Relationship Id="rId20" Type="http://schemas.openxmlformats.org/officeDocument/2006/relationships/customXml" Target="../ink/ink1857.xml"/><Relationship Id="rId41" Type="http://schemas.openxmlformats.org/officeDocument/2006/relationships/image" Target="NULL"/><Relationship Id="rId62" Type="http://schemas.openxmlformats.org/officeDocument/2006/relationships/customXml" Target="../ink/ink1878.xml"/><Relationship Id="rId83" Type="http://schemas.openxmlformats.org/officeDocument/2006/relationships/image" Target="NULL"/><Relationship Id="rId88" Type="http://schemas.openxmlformats.org/officeDocument/2006/relationships/customXml" Target="../ink/ink1891.xml"/><Relationship Id="rId111" Type="http://schemas.openxmlformats.org/officeDocument/2006/relationships/image" Target="NULL"/><Relationship Id="rId132" Type="http://schemas.openxmlformats.org/officeDocument/2006/relationships/customXml" Target="../ink/ink1913.xml"/><Relationship Id="rId153" Type="http://schemas.openxmlformats.org/officeDocument/2006/relationships/image" Target="NULL"/><Relationship Id="rId15" Type="http://schemas.openxmlformats.org/officeDocument/2006/relationships/image" Target="NULL"/><Relationship Id="rId36" Type="http://schemas.openxmlformats.org/officeDocument/2006/relationships/customXml" Target="../ink/ink1865.xml"/><Relationship Id="rId57" Type="http://schemas.openxmlformats.org/officeDocument/2006/relationships/image" Target="NULL"/><Relationship Id="rId106" Type="http://schemas.openxmlformats.org/officeDocument/2006/relationships/customXml" Target="../ink/ink1900.xml"/><Relationship Id="rId127" Type="http://schemas.openxmlformats.org/officeDocument/2006/relationships/image" Target="NULL"/><Relationship Id="rId10" Type="http://schemas.openxmlformats.org/officeDocument/2006/relationships/customXml" Target="../ink/ink1852.xml"/><Relationship Id="rId31" Type="http://schemas.openxmlformats.org/officeDocument/2006/relationships/image" Target="NULL"/><Relationship Id="rId52" Type="http://schemas.openxmlformats.org/officeDocument/2006/relationships/customXml" Target="../ink/ink1873.xml"/><Relationship Id="rId73" Type="http://schemas.openxmlformats.org/officeDocument/2006/relationships/image" Target="NULL"/><Relationship Id="rId78" Type="http://schemas.openxmlformats.org/officeDocument/2006/relationships/customXml" Target="../ink/ink1886.xml"/><Relationship Id="rId94" Type="http://schemas.openxmlformats.org/officeDocument/2006/relationships/customXml" Target="../ink/ink1894.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908.xml"/><Relationship Id="rId143" Type="http://schemas.openxmlformats.org/officeDocument/2006/relationships/image" Target="NULL"/><Relationship Id="rId148" Type="http://schemas.openxmlformats.org/officeDocument/2006/relationships/customXml" Target="../ink/ink1921.xml"/><Relationship Id="rId164" Type="http://schemas.openxmlformats.org/officeDocument/2006/relationships/customXml" Target="../ink/ink1929.xml"/><Relationship Id="rId169" Type="http://schemas.openxmlformats.org/officeDocument/2006/relationships/image" Target="NULL"/><Relationship Id="rId4" Type="http://schemas.openxmlformats.org/officeDocument/2006/relationships/customXml" Target="../ink/ink1849.xml"/><Relationship Id="rId9" Type="http://schemas.openxmlformats.org/officeDocument/2006/relationships/image" Target="NULL"/><Relationship Id="rId26" Type="http://schemas.openxmlformats.org/officeDocument/2006/relationships/customXml" Target="../ink/ink1860.xml"/><Relationship Id="rId47" Type="http://schemas.openxmlformats.org/officeDocument/2006/relationships/image" Target="NULL"/><Relationship Id="rId68" Type="http://schemas.openxmlformats.org/officeDocument/2006/relationships/customXml" Target="../ink/ink1881.xml"/><Relationship Id="rId89" Type="http://schemas.openxmlformats.org/officeDocument/2006/relationships/image" Target="NULL"/><Relationship Id="rId112" Type="http://schemas.openxmlformats.org/officeDocument/2006/relationships/customXml" Target="../ink/ink1903.xml"/><Relationship Id="rId133" Type="http://schemas.openxmlformats.org/officeDocument/2006/relationships/image" Target="NULL"/><Relationship Id="rId154" Type="http://schemas.openxmlformats.org/officeDocument/2006/relationships/customXml" Target="../ink/ink1924.xml"/><Relationship Id="rId16" Type="http://schemas.openxmlformats.org/officeDocument/2006/relationships/customXml" Target="../ink/ink1855.xml"/><Relationship Id="rId37" Type="http://schemas.openxmlformats.org/officeDocument/2006/relationships/image" Target="NULL"/><Relationship Id="rId58" Type="http://schemas.openxmlformats.org/officeDocument/2006/relationships/customXml" Target="../ink/ink1876.xml"/><Relationship Id="rId79" Type="http://schemas.openxmlformats.org/officeDocument/2006/relationships/image" Target="NULL"/><Relationship Id="rId102" Type="http://schemas.openxmlformats.org/officeDocument/2006/relationships/customXml" Target="../ink/ink1898.xml"/><Relationship Id="rId123" Type="http://schemas.openxmlformats.org/officeDocument/2006/relationships/image" Target="NULL"/><Relationship Id="rId144" Type="http://schemas.openxmlformats.org/officeDocument/2006/relationships/customXml" Target="../ink/ink1919.xml"/><Relationship Id="rId90" Type="http://schemas.openxmlformats.org/officeDocument/2006/relationships/customXml" Target="../ink/ink1892.xml"/><Relationship Id="rId165"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1871.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1914.xml"/><Relationship Id="rId80" Type="http://schemas.openxmlformats.org/officeDocument/2006/relationships/customXml" Target="../ink/ink1887.xml"/><Relationship Id="rId155"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1866.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909.xml"/><Relationship Id="rId70" Type="http://schemas.openxmlformats.org/officeDocument/2006/relationships/customXml" Target="../ink/ink1882.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1930.xml"/></Relationships>
</file>

<file path=ppt/slides/_rels/slide55.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1954.xml"/><Relationship Id="rId63" Type="http://schemas.openxmlformats.org/officeDocument/2006/relationships/image" Target="NULL"/><Relationship Id="rId84" Type="http://schemas.openxmlformats.org/officeDocument/2006/relationships/customXml" Target="../ink/ink1975.xml"/><Relationship Id="rId138" Type="http://schemas.openxmlformats.org/officeDocument/2006/relationships/customXml" Target="../ink/ink2002.xml"/><Relationship Id="rId159" Type="http://schemas.openxmlformats.org/officeDocument/2006/relationships/image" Target="NULL"/><Relationship Id="rId170" Type="http://schemas.openxmlformats.org/officeDocument/2006/relationships/customXml" Target="../ink/ink2018.xml"/><Relationship Id="rId191"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1949.xml"/><Relationship Id="rId53" Type="http://schemas.openxmlformats.org/officeDocument/2006/relationships/image" Target="NULL"/><Relationship Id="rId74" Type="http://schemas.openxmlformats.org/officeDocument/2006/relationships/customXml" Target="../ink/ink1970.xml"/><Relationship Id="rId128" Type="http://schemas.openxmlformats.org/officeDocument/2006/relationships/customXml" Target="../ink/ink1997.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2013.xml"/><Relationship Id="rId181" Type="http://schemas.openxmlformats.org/officeDocument/2006/relationships/image" Target="NULL"/><Relationship Id="rId22" Type="http://schemas.openxmlformats.org/officeDocument/2006/relationships/customXml" Target="../ink/ink1944.xml"/><Relationship Id="rId43" Type="http://schemas.openxmlformats.org/officeDocument/2006/relationships/image" Target="NULL"/><Relationship Id="rId64" Type="http://schemas.openxmlformats.org/officeDocument/2006/relationships/customXml" Target="../ink/ink1965.xml"/><Relationship Id="rId118" Type="http://schemas.openxmlformats.org/officeDocument/2006/relationships/customXml" Target="../ink/ink1992.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2008.xml"/><Relationship Id="rId171" Type="http://schemas.openxmlformats.org/officeDocument/2006/relationships/image" Target="NULL"/><Relationship Id="rId192" Type="http://schemas.openxmlformats.org/officeDocument/2006/relationships/customXml" Target="../ink/ink2029.xml"/><Relationship Id="rId12" Type="http://schemas.openxmlformats.org/officeDocument/2006/relationships/customXml" Target="../ink/ink1939.xml"/><Relationship Id="rId33" Type="http://schemas.openxmlformats.org/officeDocument/2006/relationships/image" Target="NULL"/><Relationship Id="rId108" Type="http://schemas.openxmlformats.org/officeDocument/2006/relationships/customXml" Target="../ink/ink1987.xml"/><Relationship Id="rId129" Type="http://schemas.openxmlformats.org/officeDocument/2006/relationships/image" Target="NULL"/><Relationship Id="rId54" Type="http://schemas.openxmlformats.org/officeDocument/2006/relationships/customXml" Target="../ink/ink1960.xml"/><Relationship Id="rId75" Type="http://schemas.openxmlformats.org/officeDocument/2006/relationships/image" Target="NULL"/><Relationship Id="rId96" Type="http://schemas.openxmlformats.org/officeDocument/2006/relationships/customXml" Target="../ink/ink1981.xml"/><Relationship Id="rId140" Type="http://schemas.openxmlformats.org/officeDocument/2006/relationships/customXml" Target="../ink/ink2003.xml"/><Relationship Id="rId161" Type="http://schemas.openxmlformats.org/officeDocument/2006/relationships/image" Target="NULL"/><Relationship Id="rId182" Type="http://schemas.openxmlformats.org/officeDocument/2006/relationships/customXml" Target="../ink/ink2024.xml"/><Relationship Id="rId6" Type="http://schemas.openxmlformats.org/officeDocument/2006/relationships/customXml" Target="../ink/ink1936.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1955.xml"/><Relationship Id="rId65" Type="http://schemas.openxmlformats.org/officeDocument/2006/relationships/image" Target="NULL"/><Relationship Id="rId86" Type="http://schemas.openxmlformats.org/officeDocument/2006/relationships/customXml" Target="../ink/ink1976.xml"/><Relationship Id="rId130" Type="http://schemas.openxmlformats.org/officeDocument/2006/relationships/customXml" Target="../ink/ink1998.xml"/><Relationship Id="rId151" Type="http://schemas.openxmlformats.org/officeDocument/2006/relationships/image" Target="NULL"/><Relationship Id="rId172" Type="http://schemas.openxmlformats.org/officeDocument/2006/relationships/customXml" Target="../ink/ink2019.xml"/><Relationship Id="rId193"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1950.xml"/><Relationship Id="rId50" Type="http://schemas.openxmlformats.org/officeDocument/2006/relationships/customXml" Target="../ink/ink1958.xml"/><Relationship Id="rId55" Type="http://schemas.openxmlformats.org/officeDocument/2006/relationships/image" Target="NULL"/><Relationship Id="rId76" Type="http://schemas.openxmlformats.org/officeDocument/2006/relationships/customXml" Target="../ink/ink1971.xml"/><Relationship Id="rId97" Type="http://schemas.openxmlformats.org/officeDocument/2006/relationships/image" Target="NULL"/><Relationship Id="rId104" Type="http://schemas.openxmlformats.org/officeDocument/2006/relationships/customXml" Target="../ink/ink1985.xml"/><Relationship Id="rId120" Type="http://schemas.openxmlformats.org/officeDocument/2006/relationships/customXml" Target="../ink/ink1993.xml"/><Relationship Id="rId125" Type="http://schemas.openxmlformats.org/officeDocument/2006/relationships/image" Target="NULL"/><Relationship Id="rId141" Type="http://schemas.openxmlformats.org/officeDocument/2006/relationships/image" Target="NULL"/><Relationship Id="rId146" Type="http://schemas.openxmlformats.org/officeDocument/2006/relationships/customXml" Target="../ink/ink2006.xml"/><Relationship Id="rId167" Type="http://schemas.openxmlformats.org/officeDocument/2006/relationships/image" Target="NULL"/><Relationship Id="rId188" Type="http://schemas.openxmlformats.org/officeDocument/2006/relationships/customXml" Target="../ink/ink2027.xml"/><Relationship Id="rId7" Type="http://schemas.openxmlformats.org/officeDocument/2006/relationships/image" Target="NULL"/><Relationship Id="rId71" Type="http://schemas.openxmlformats.org/officeDocument/2006/relationships/image" Target="NULL"/><Relationship Id="rId92" Type="http://schemas.openxmlformats.org/officeDocument/2006/relationships/customXml" Target="../ink/ink1979.xml"/><Relationship Id="rId162" Type="http://schemas.openxmlformats.org/officeDocument/2006/relationships/customXml" Target="../ink/ink2014.xml"/><Relationship Id="rId183" Type="http://schemas.openxmlformats.org/officeDocument/2006/relationships/image" Target="NULL"/><Relationship Id="rId2" Type="http://schemas.openxmlformats.org/officeDocument/2006/relationships/customXml" Target="../ink/ink1934.xml"/><Relationship Id="rId29" Type="http://schemas.openxmlformats.org/officeDocument/2006/relationships/image" Target="NULL"/><Relationship Id="rId24" Type="http://schemas.openxmlformats.org/officeDocument/2006/relationships/customXml" Target="../ink/ink1945.xml"/><Relationship Id="rId40" Type="http://schemas.openxmlformats.org/officeDocument/2006/relationships/customXml" Target="../ink/ink1953.xml"/><Relationship Id="rId45" Type="http://schemas.openxmlformats.org/officeDocument/2006/relationships/image" Target="NULL"/><Relationship Id="rId66" Type="http://schemas.openxmlformats.org/officeDocument/2006/relationships/customXml" Target="../ink/ink1966.xml"/><Relationship Id="rId87" Type="http://schemas.openxmlformats.org/officeDocument/2006/relationships/image" Target="NULL"/><Relationship Id="rId110" Type="http://schemas.openxmlformats.org/officeDocument/2006/relationships/customXml" Target="../ink/ink1988.xml"/><Relationship Id="rId115" Type="http://schemas.openxmlformats.org/officeDocument/2006/relationships/image" Target="NULL"/><Relationship Id="rId131" Type="http://schemas.openxmlformats.org/officeDocument/2006/relationships/image" Target="NULL"/><Relationship Id="rId136" Type="http://schemas.openxmlformats.org/officeDocument/2006/relationships/customXml" Target="../ink/ink2001.xml"/><Relationship Id="rId157" Type="http://schemas.openxmlformats.org/officeDocument/2006/relationships/image" Target="NULL"/><Relationship Id="rId178" Type="http://schemas.openxmlformats.org/officeDocument/2006/relationships/customXml" Target="../ink/ink2022.xml"/><Relationship Id="rId61" Type="http://schemas.openxmlformats.org/officeDocument/2006/relationships/image" Target="NULL"/><Relationship Id="rId82" Type="http://schemas.openxmlformats.org/officeDocument/2006/relationships/customXml" Target="../ink/ink1974.xml"/><Relationship Id="rId152" Type="http://schemas.openxmlformats.org/officeDocument/2006/relationships/customXml" Target="../ink/ink2009.xml"/><Relationship Id="rId173" Type="http://schemas.openxmlformats.org/officeDocument/2006/relationships/image" Target="NULL"/><Relationship Id="rId194" Type="http://schemas.openxmlformats.org/officeDocument/2006/relationships/customXml" Target="../ink/ink2030.xml"/><Relationship Id="rId19" Type="http://schemas.openxmlformats.org/officeDocument/2006/relationships/image" Target="NULL"/><Relationship Id="rId14" Type="http://schemas.openxmlformats.org/officeDocument/2006/relationships/customXml" Target="../ink/ink1940.xml"/><Relationship Id="rId30" Type="http://schemas.openxmlformats.org/officeDocument/2006/relationships/customXml" Target="../ink/ink1948.xml"/><Relationship Id="rId35" Type="http://schemas.openxmlformats.org/officeDocument/2006/relationships/image" Target="NULL"/><Relationship Id="rId56" Type="http://schemas.openxmlformats.org/officeDocument/2006/relationships/customXml" Target="../ink/ink1961.xml"/><Relationship Id="rId77" Type="http://schemas.openxmlformats.org/officeDocument/2006/relationships/image" Target="NULL"/><Relationship Id="rId100" Type="http://schemas.openxmlformats.org/officeDocument/2006/relationships/customXml" Target="../ink/ink1983.xml"/><Relationship Id="rId105" Type="http://schemas.openxmlformats.org/officeDocument/2006/relationships/image" Target="NULL"/><Relationship Id="rId126" Type="http://schemas.openxmlformats.org/officeDocument/2006/relationships/customXml" Target="../ink/ink1996.xml"/><Relationship Id="rId147" Type="http://schemas.openxmlformats.org/officeDocument/2006/relationships/image" Target="NULL"/><Relationship Id="rId168" Type="http://schemas.openxmlformats.org/officeDocument/2006/relationships/customXml" Target="../ink/ink2017.xml"/><Relationship Id="rId8" Type="http://schemas.openxmlformats.org/officeDocument/2006/relationships/customXml" Target="../ink/ink1937.xml"/><Relationship Id="rId51" Type="http://schemas.openxmlformats.org/officeDocument/2006/relationships/image" Target="NULL"/><Relationship Id="rId72" Type="http://schemas.openxmlformats.org/officeDocument/2006/relationships/customXml" Target="../ink/ink1969.xml"/><Relationship Id="rId93" Type="http://schemas.openxmlformats.org/officeDocument/2006/relationships/image" Target="NULL"/><Relationship Id="rId98" Type="http://schemas.openxmlformats.org/officeDocument/2006/relationships/customXml" Target="../ink/ink1982.xml"/><Relationship Id="rId121" Type="http://schemas.openxmlformats.org/officeDocument/2006/relationships/image" Target="NULL"/><Relationship Id="rId142" Type="http://schemas.openxmlformats.org/officeDocument/2006/relationships/customXml" Target="../ink/ink2004.xml"/><Relationship Id="rId163" Type="http://schemas.openxmlformats.org/officeDocument/2006/relationships/image" Target="NULL"/><Relationship Id="rId184" Type="http://schemas.openxmlformats.org/officeDocument/2006/relationships/customXml" Target="../ink/ink2025.xml"/><Relationship Id="rId189" Type="http://schemas.openxmlformats.org/officeDocument/2006/relationships/image" Target="NULL"/><Relationship Id="rId3" Type="http://schemas.openxmlformats.org/officeDocument/2006/relationships/image" Target="NULL"/><Relationship Id="rId25" Type="http://schemas.openxmlformats.org/officeDocument/2006/relationships/image" Target="NULL"/><Relationship Id="rId46" Type="http://schemas.openxmlformats.org/officeDocument/2006/relationships/customXml" Target="../ink/ink1956.xml"/><Relationship Id="rId67" Type="http://schemas.openxmlformats.org/officeDocument/2006/relationships/image" Target="NULL"/><Relationship Id="rId116" Type="http://schemas.openxmlformats.org/officeDocument/2006/relationships/customXml" Target="../ink/ink1991.xml"/><Relationship Id="rId137" Type="http://schemas.openxmlformats.org/officeDocument/2006/relationships/image" Target="NULL"/><Relationship Id="rId158" Type="http://schemas.openxmlformats.org/officeDocument/2006/relationships/customXml" Target="../ink/ink2012.xml"/><Relationship Id="rId20" Type="http://schemas.openxmlformats.org/officeDocument/2006/relationships/customXml" Target="../ink/ink1943.xml"/><Relationship Id="rId41" Type="http://schemas.openxmlformats.org/officeDocument/2006/relationships/image" Target="NULL"/><Relationship Id="rId62" Type="http://schemas.openxmlformats.org/officeDocument/2006/relationships/customXml" Target="../ink/ink1964.xml"/><Relationship Id="rId83" Type="http://schemas.openxmlformats.org/officeDocument/2006/relationships/image" Target="NULL"/><Relationship Id="rId88" Type="http://schemas.openxmlformats.org/officeDocument/2006/relationships/customXml" Target="../ink/ink1977.xml"/><Relationship Id="rId111" Type="http://schemas.openxmlformats.org/officeDocument/2006/relationships/image" Target="NULL"/><Relationship Id="rId132" Type="http://schemas.openxmlformats.org/officeDocument/2006/relationships/customXml" Target="../ink/ink1999.xml"/><Relationship Id="rId153" Type="http://schemas.openxmlformats.org/officeDocument/2006/relationships/image" Target="NULL"/><Relationship Id="rId174" Type="http://schemas.openxmlformats.org/officeDocument/2006/relationships/customXml" Target="../ink/ink2020.xml"/><Relationship Id="rId179" Type="http://schemas.openxmlformats.org/officeDocument/2006/relationships/image" Target="NULL"/><Relationship Id="rId195" Type="http://schemas.openxmlformats.org/officeDocument/2006/relationships/image" Target="NULL"/><Relationship Id="rId190" Type="http://schemas.openxmlformats.org/officeDocument/2006/relationships/customXml" Target="../ink/ink2028.xml"/><Relationship Id="rId15" Type="http://schemas.openxmlformats.org/officeDocument/2006/relationships/image" Target="NULL"/><Relationship Id="rId36" Type="http://schemas.openxmlformats.org/officeDocument/2006/relationships/customXml" Target="../ink/ink1951.xml"/><Relationship Id="rId57" Type="http://schemas.openxmlformats.org/officeDocument/2006/relationships/image" Target="NULL"/><Relationship Id="rId106" Type="http://schemas.openxmlformats.org/officeDocument/2006/relationships/customXml" Target="../ink/ink1986.xml"/><Relationship Id="rId127" Type="http://schemas.openxmlformats.org/officeDocument/2006/relationships/image" Target="NULL"/><Relationship Id="rId10" Type="http://schemas.openxmlformats.org/officeDocument/2006/relationships/customXml" Target="../ink/ink1938.xml"/><Relationship Id="rId31" Type="http://schemas.openxmlformats.org/officeDocument/2006/relationships/image" Target="NULL"/><Relationship Id="rId52" Type="http://schemas.openxmlformats.org/officeDocument/2006/relationships/customXml" Target="../ink/ink1959.xml"/><Relationship Id="rId73" Type="http://schemas.openxmlformats.org/officeDocument/2006/relationships/image" Target="NULL"/><Relationship Id="rId78" Type="http://schemas.openxmlformats.org/officeDocument/2006/relationships/customXml" Target="../ink/ink1972.xml"/><Relationship Id="rId94" Type="http://schemas.openxmlformats.org/officeDocument/2006/relationships/customXml" Target="../ink/ink1980.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1994.xml"/><Relationship Id="rId143" Type="http://schemas.openxmlformats.org/officeDocument/2006/relationships/image" Target="NULL"/><Relationship Id="rId148" Type="http://schemas.openxmlformats.org/officeDocument/2006/relationships/customXml" Target="../ink/ink2007.xml"/><Relationship Id="rId164" Type="http://schemas.openxmlformats.org/officeDocument/2006/relationships/customXml" Target="../ink/ink2015.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1935.xml"/><Relationship Id="rId9" Type="http://schemas.openxmlformats.org/officeDocument/2006/relationships/image" Target="NULL"/><Relationship Id="rId180" Type="http://schemas.openxmlformats.org/officeDocument/2006/relationships/customXml" Target="../ink/ink2023.xml"/><Relationship Id="rId26" Type="http://schemas.openxmlformats.org/officeDocument/2006/relationships/customXml" Target="../ink/ink1946.xml"/><Relationship Id="rId47" Type="http://schemas.openxmlformats.org/officeDocument/2006/relationships/image" Target="NULL"/><Relationship Id="rId68" Type="http://schemas.openxmlformats.org/officeDocument/2006/relationships/customXml" Target="../ink/ink1967.xml"/><Relationship Id="rId89" Type="http://schemas.openxmlformats.org/officeDocument/2006/relationships/image" Target="NULL"/><Relationship Id="rId112" Type="http://schemas.openxmlformats.org/officeDocument/2006/relationships/customXml" Target="../ink/ink1989.xml"/><Relationship Id="rId133" Type="http://schemas.openxmlformats.org/officeDocument/2006/relationships/image" Target="NULL"/><Relationship Id="rId154" Type="http://schemas.openxmlformats.org/officeDocument/2006/relationships/customXml" Target="../ink/ink2010.xml"/><Relationship Id="rId175" Type="http://schemas.openxmlformats.org/officeDocument/2006/relationships/image" Target="NULL"/><Relationship Id="rId16" Type="http://schemas.openxmlformats.org/officeDocument/2006/relationships/customXml" Target="../ink/ink1941.xml"/><Relationship Id="rId37" Type="http://schemas.openxmlformats.org/officeDocument/2006/relationships/image" Target="NULL"/><Relationship Id="rId58" Type="http://schemas.openxmlformats.org/officeDocument/2006/relationships/customXml" Target="../ink/ink1962.xml"/><Relationship Id="rId79" Type="http://schemas.openxmlformats.org/officeDocument/2006/relationships/image" Target="NULL"/><Relationship Id="rId102" Type="http://schemas.openxmlformats.org/officeDocument/2006/relationships/customXml" Target="../ink/ink1984.xml"/><Relationship Id="rId123" Type="http://schemas.openxmlformats.org/officeDocument/2006/relationships/image" Target="NULL"/><Relationship Id="rId144" Type="http://schemas.openxmlformats.org/officeDocument/2006/relationships/customXml" Target="../ink/ink2005.xml"/><Relationship Id="rId90" Type="http://schemas.openxmlformats.org/officeDocument/2006/relationships/customXml" Target="../ink/ink1978.xml"/><Relationship Id="rId165" Type="http://schemas.openxmlformats.org/officeDocument/2006/relationships/image" Target="NULL"/><Relationship Id="rId186" Type="http://schemas.openxmlformats.org/officeDocument/2006/relationships/customXml" Target="../ink/ink2026.xml"/><Relationship Id="rId27" Type="http://schemas.openxmlformats.org/officeDocument/2006/relationships/image" Target="NULL"/><Relationship Id="rId48" Type="http://schemas.openxmlformats.org/officeDocument/2006/relationships/customXml" Target="../ink/ink1957.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2000.xml"/><Relationship Id="rId80" Type="http://schemas.openxmlformats.org/officeDocument/2006/relationships/customXml" Target="../ink/ink1973.xml"/><Relationship Id="rId155" Type="http://schemas.openxmlformats.org/officeDocument/2006/relationships/image" Target="NULL"/><Relationship Id="rId176" Type="http://schemas.openxmlformats.org/officeDocument/2006/relationships/customXml" Target="../ink/ink2021.xml"/><Relationship Id="rId17" Type="http://schemas.openxmlformats.org/officeDocument/2006/relationships/image" Target="NULL"/><Relationship Id="rId38" Type="http://schemas.openxmlformats.org/officeDocument/2006/relationships/customXml" Target="../ink/ink1952.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1995.xml"/><Relationship Id="rId70" Type="http://schemas.openxmlformats.org/officeDocument/2006/relationships/customXml" Target="../ink/ink1968.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2016.xml"/><Relationship Id="rId187" Type="http://schemas.openxmlformats.org/officeDocument/2006/relationships/image" Target="NULL"/><Relationship Id="rId1" Type="http://schemas.openxmlformats.org/officeDocument/2006/relationships/slideLayout" Target="../slideLayouts/slideLayout12.xml"/><Relationship Id="rId28" Type="http://schemas.openxmlformats.org/officeDocument/2006/relationships/customXml" Target="../ink/ink1947.xml"/><Relationship Id="rId49" Type="http://schemas.openxmlformats.org/officeDocument/2006/relationships/image" Target="NULL"/><Relationship Id="rId114" Type="http://schemas.openxmlformats.org/officeDocument/2006/relationships/customXml" Target="../ink/ink1990.xml"/><Relationship Id="rId60" Type="http://schemas.openxmlformats.org/officeDocument/2006/relationships/customXml" Target="../ink/ink1963.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2011.xml"/><Relationship Id="rId177" Type="http://schemas.openxmlformats.org/officeDocument/2006/relationships/image" Target="NULL"/><Relationship Id="rId18" Type="http://schemas.openxmlformats.org/officeDocument/2006/relationships/customXml" Target="../ink/ink1942.xml"/><Relationship Id="rId39" Type="http://schemas.openxmlformats.org/officeDocument/2006/relationships/image" Target="NULL"/></Relationships>
</file>

<file path=ppt/slides/_rels/slide56.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2051.xml"/><Relationship Id="rId63" Type="http://schemas.openxmlformats.org/officeDocument/2006/relationships/image" Target="NULL"/><Relationship Id="rId84" Type="http://schemas.openxmlformats.org/officeDocument/2006/relationships/customXml" Target="../ink/ink2072.xml"/><Relationship Id="rId138" Type="http://schemas.openxmlformats.org/officeDocument/2006/relationships/customXml" Target="../ink/ink2099.xml"/><Relationship Id="rId159" Type="http://schemas.openxmlformats.org/officeDocument/2006/relationships/image" Target="NULL"/><Relationship Id="rId170" Type="http://schemas.openxmlformats.org/officeDocument/2006/relationships/customXml" Target="../ink/ink2115.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2046.xml"/><Relationship Id="rId53" Type="http://schemas.openxmlformats.org/officeDocument/2006/relationships/image" Target="NULL"/><Relationship Id="rId74" Type="http://schemas.openxmlformats.org/officeDocument/2006/relationships/customXml" Target="../ink/ink2067.xml"/><Relationship Id="rId128" Type="http://schemas.openxmlformats.org/officeDocument/2006/relationships/customXml" Target="../ink/ink2094.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2110.xml"/><Relationship Id="rId181" Type="http://schemas.openxmlformats.org/officeDocument/2006/relationships/image" Target="NULL"/><Relationship Id="rId216" Type="http://schemas.openxmlformats.org/officeDocument/2006/relationships/customXml" Target="../ink/ink2138.xml"/><Relationship Id="rId22" Type="http://schemas.openxmlformats.org/officeDocument/2006/relationships/customXml" Target="../ink/ink2041.xml"/><Relationship Id="rId43" Type="http://schemas.openxmlformats.org/officeDocument/2006/relationships/image" Target="NULL"/><Relationship Id="rId64" Type="http://schemas.openxmlformats.org/officeDocument/2006/relationships/customXml" Target="../ink/ink2062.xml"/><Relationship Id="rId118" Type="http://schemas.openxmlformats.org/officeDocument/2006/relationships/customXml" Target="../ink/ink2089.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2105.xml"/><Relationship Id="rId171" Type="http://schemas.openxmlformats.org/officeDocument/2006/relationships/image" Target="NULL"/><Relationship Id="rId192" Type="http://schemas.openxmlformats.org/officeDocument/2006/relationships/customXml" Target="../ink/ink2126.xml"/><Relationship Id="rId206" Type="http://schemas.openxmlformats.org/officeDocument/2006/relationships/customXml" Target="../ink/ink2133.xml"/><Relationship Id="rId12" Type="http://schemas.openxmlformats.org/officeDocument/2006/relationships/customXml" Target="../ink/ink2036.xml"/><Relationship Id="rId33" Type="http://schemas.openxmlformats.org/officeDocument/2006/relationships/image" Target="NULL"/><Relationship Id="rId108" Type="http://schemas.openxmlformats.org/officeDocument/2006/relationships/customXml" Target="../ink/ink2084.xml"/><Relationship Id="rId129" Type="http://schemas.openxmlformats.org/officeDocument/2006/relationships/image" Target="NULL"/><Relationship Id="rId54" Type="http://schemas.openxmlformats.org/officeDocument/2006/relationships/customXml" Target="../ink/ink2057.xml"/><Relationship Id="rId75" Type="http://schemas.openxmlformats.org/officeDocument/2006/relationships/image" Target="NULL"/><Relationship Id="rId96" Type="http://schemas.openxmlformats.org/officeDocument/2006/relationships/customXml" Target="../ink/ink2078.xml"/><Relationship Id="rId140" Type="http://schemas.openxmlformats.org/officeDocument/2006/relationships/customXml" Target="../ink/ink2100.xml"/><Relationship Id="rId161" Type="http://schemas.openxmlformats.org/officeDocument/2006/relationships/image" Target="NULL"/><Relationship Id="rId182" Type="http://schemas.openxmlformats.org/officeDocument/2006/relationships/customXml" Target="../ink/ink2121.xml"/><Relationship Id="rId217" Type="http://schemas.openxmlformats.org/officeDocument/2006/relationships/image" Target="NULL"/><Relationship Id="rId6" Type="http://schemas.openxmlformats.org/officeDocument/2006/relationships/customXml" Target="../ink/ink2033.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2052.xml"/><Relationship Id="rId65" Type="http://schemas.openxmlformats.org/officeDocument/2006/relationships/image" Target="NULL"/><Relationship Id="rId86" Type="http://schemas.openxmlformats.org/officeDocument/2006/relationships/customXml" Target="../ink/ink2073.xml"/><Relationship Id="rId130" Type="http://schemas.openxmlformats.org/officeDocument/2006/relationships/customXml" Target="../ink/ink2095.xml"/><Relationship Id="rId151" Type="http://schemas.openxmlformats.org/officeDocument/2006/relationships/image" Target="NULL"/><Relationship Id="rId172" Type="http://schemas.openxmlformats.org/officeDocument/2006/relationships/customXml" Target="../ink/ink2116.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2047.xml"/><Relationship Id="rId55" Type="http://schemas.openxmlformats.org/officeDocument/2006/relationships/image" Target="NULL"/><Relationship Id="rId76" Type="http://schemas.openxmlformats.org/officeDocument/2006/relationships/customXml" Target="../ink/ink2068.xml"/><Relationship Id="rId97" Type="http://schemas.openxmlformats.org/officeDocument/2006/relationships/image" Target="NULL"/><Relationship Id="rId120" Type="http://schemas.openxmlformats.org/officeDocument/2006/relationships/customXml" Target="../ink/ink2090.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2111.xml"/><Relationship Id="rId183" Type="http://schemas.openxmlformats.org/officeDocument/2006/relationships/image" Target="NULL"/><Relationship Id="rId218" Type="http://schemas.openxmlformats.org/officeDocument/2006/relationships/customXml" Target="../ink/ink2139.xml"/><Relationship Id="rId24" Type="http://schemas.openxmlformats.org/officeDocument/2006/relationships/customXml" Target="../ink/ink2042.xml"/><Relationship Id="rId45" Type="http://schemas.openxmlformats.org/officeDocument/2006/relationships/image" Target="NULL"/><Relationship Id="rId66" Type="http://schemas.openxmlformats.org/officeDocument/2006/relationships/customXml" Target="../ink/ink2063.xml"/><Relationship Id="rId87" Type="http://schemas.openxmlformats.org/officeDocument/2006/relationships/image" Target="NULL"/><Relationship Id="rId110" Type="http://schemas.openxmlformats.org/officeDocument/2006/relationships/customXml" Target="../ink/ink2085.xml"/><Relationship Id="rId131" Type="http://schemas.openxmlformats.org/officeDocument/2006/relationships/image" Target="NULL"/><Relationship Id="rId152" Type="http://schemas.openxmlformats.org/officeDocument/2006/relationships/customXml" Target="../ink/ink2106.xml"/><Relationship Id="rId173" Type="http://schemas.openxmlformats.org/officeDocument/2006/relationships/image" Target="NULL"/><Relationship Id="rId194" Type="http://schemas.openxmlformats.org/officeDocument/2006/relationships/customXml" Target="../ink/ink2127.xml"/><Relationship Id="rId208" Type="http://schemas.openxmlformats.org/officeDocument/2006/relationships/customXml" Target="../ink/ink2134.xml"/><Relationship Id="rId14" Type="http://schemas.openxmlformats.org/officeDocument/2006/relationships/customXml" Target="../ink/ink2037.xml"/><Relationship Id="rId30" Type="http://schemas.openxmlformats.org/officeDocument/2006/relationships/customXml" Target="../ink/ink2045.xml"/><Relationship Id="rId35" Type="http://schemas.openxmlformats.org/officeDocument/2006/relationships/image" Target="NULL"/><Relationship Id="rId56" Type="http://schemas.openxmlformats.org/officeDocument/2006/relationships/customXml" Target="../ink/ink2058.xml"/><Relationship Id="rId77" Type="http://schemas.openxmlformats.org/officeDocument/2006/relationships/image" Target="NULL"/><Relationship Id="rId100" Type="http://schemas.openxmlformats.org/officeDocument/2006/relationships/customXml" Target="../ink/ink2080.xml"/><Relationship Id="rId105" Type="http://schemas.openxmlformats.org/officeDocument/2006/relationships/image" Target="NULL"/><Relationship Id="rId126" Type="http://schemas.openxmlformats.org/officeDocument/2006/relationships/customXml" Target="../ink/ink2093.xml"/><Relationship Id="rId147" Type="http://schemas.openxmlformats.org/officeDocument/2006/relationships/image" Target="NULL"/><Relationship Id="rId168" Type="http://schemas.openxmlformats.org/officeDocument/2006/relationships/customXml" Target="../ink/ink2114.xml"/><Relationship Id="rId8" Type="http://schemas.openxmlformats.org/officeDocument/2006/relationships/customXml" Target="../ink/ink2034.xml"/><Relationship Id="rId51" Type="http://schemas.openxmlformats.org/officeDocument/2006/relationships/image" Target="NULL"/><Relationship Id="rId72" Type="http://schemas.openxmlformats.org/officeDocument/2006/relationships/customXml" Target="../ink/ink2066.xml"/><Relationship Id="rId93" Type="http://schemas.openxmlformats.org/officeDocument/2006/relationships/image" Target="NULL"/><Relationship Id="rId98" Type="http://schemas.openxmlformats.org/officeDocument/2006/relationships/customXml" Target="../ink/ink2079.xml"/><Relationship Id="rId121" Type="http://schemas.openxmlformats.org/officeDocument/2006/relationships/image" Target="NULL"/><Relationship Id="rId142" Type="http://schemas.openxmlformats.org/officeDocument/2006/relationships/customXml" Target="../ink/ink2101.xml"/><Relationship Id="rId163" Type="http://schemas.openxmlformats.org/officeDocument/2006/relationships/image" Target="NULL"/><Relationship Id="rId184" Type="http://schemas.openxmlformats.org/officeDocument/2006/relationships/customXml" Target="../ink/ink2122.xml"/><Relationship Id="rId189" Type="http://schemas.openxmlformats.org/officeDocument/2006/relationships/image" Target="NULL"/><Relationship Id="rId21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2137.xml"/><Relationship Id="rId25" Type="http://schemas.openxmlformats.org/officeDocument/2006/relationships/image" Target="NULL"/><Relationship Id="rId46" Type="http://schemas.openxmlformats.org/officeDocument/2006/relationships/customXml" Target="../ink/ink2053.xml"/><Relationship Id="rId67" Type="http://schemas.openxmlformats.org/officeDocument/2006/relationships/image" Target="NULL"/><Relationship Id="rId116" Type="http://schemas.openxmlformats.org/officeDocument/2006/relationships/customXml" Target="../ink/ink2088.xml"/><Relationship Id="rId137" Type="http://schemas.openxmlformats.org/officeDocument/2006/relationships/image" Target="NULL"/><Relationship Id="rId158" Type="http://schemas.openxmlformats.org/officeDocument/2006/relationships/customXml" Target="../ink/ink2109.xml"/><Relationship Id="rId20" Type="http://schemas.openxmlformats.org/officeDocument/2006/relationships/customXml" Target="../ink/ink2040.xml"/><Relationship Id="rId41" Type="http://schemas.openxmlformats.org/officeDocument/2006/relationships/image" Target="NULL"/><Relationship Id="rId62" Type="http://schemas.openxmlformats.org/officeDocument/2006/relationships/customXml" Target="../ink/ink2061.xml"/><Relationship Id="rId83" Type="http://schemas.openxmlformats.org/officeDocument/2006/relationships/image" Target="NULL"/><Relationship Id="rId88" Type="http://schemas.openxmlformats.org/officeDocument/2006/relationships/customXml" Target="../ink/ink2074.xml"/><Relationship Id="rId111" Type="http://schemas.openxmlformats.org/officeDocument/2006/relationships/image" Target="NULL"/><Relationship Id="rId132" Type="http://schemas.openxmlformats.org/officeDocument/2006/relationships/customXml" Target="../ink/ink2096.xml"/><Relationship Id="rId153" Type="http://schemas.openxmlformats.org/officeDocument/2006/relationships/image" Target="NULL"/><Relationship Id="rId174" Type="http://schemas.openxmlformats.org/officeDocument/2006/relationships/customXml" Target="../ink/ink2117.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2125.xml"/><Relationship Id="rId204" Type="http://schemas.openxmlformats.org/officeDocument/2006/relationships/customXml" Target="../ink/ink2132.xml"/><Relationship Id="rId15" Type="http://schemas.openxmlformats.org/officeDocument/2006/relationships/image" Target="NULL"/><Relationship Id="rId36" Type="http://schemas.openxmlformats.org/officeDocument/2006/relationships/customXml" Target="../ink/ink2048.xml"/><Relationship Id="rId57" Type="http://schemas.openxmlformats.org/officeDocument/2006/relationships/image" Target="NULL"/><Relationship Id="rId106" Type="http://schemas.openxmlformats.org/officeDocument/2006/relationships/customXml" Target="../ink/ink2083.xml"/><Relationship Id="rId127" Type="http://schemas.openxmlformats.org/officeDocument/2006/relationships/image" Target="NULL"/><Relationship Id="rId10" Type="http://schemas.openxmlformats.org/officeDocument/2006/relationships/customXml" Target="../ink/ink2035.xml"/><Relationship Id="rId31" Type="http://schemas.openxmlformats.org/officeDocument/2006/relationships/image" Target="NULL"/><Relationship Id="rId52" Type="http://schemas.openxmlformats.org/officeDocument/2006/relationships/customXml" Target="../ink/ink2056.xml"/><Relationship Id="rId73" Type="http://schemas.openxmlformats.org/officeDocument/2006/relationships/image" Target="NULL"/><Relationship Id="rId78" Type="http://schemas.openxmlformats.org/officeDocument/2006/relationships/customXml" Target="../ink/ink2069.xml"/><Relationship Id="rId94" Type="http://schemas.openxmlformats.org/officeDocument/2006/relationships/customXml" Target="../ink/ink2077.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2091.xml"/><Relationship Id="rId143" Type="http://schemas.openxmlformats.org/officeDocument/2006/relationships/image" Target="NULL"/><Relationship Id="rId148" Type="http://schemas.openxmlformats.org/officeDocument/2006/relationships/customXml" Target="../ink/ink2104.xml"/><Relationship Id="rId164" Type="http://schemas.openxmlformats.org/officeDocument/2006/relationships/customXml" Target="../ink/ink2112.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2032.xml"/><Relationship Id="rId9" Type="http://schemas.openxmlformats.org/officeDocument/2006/relationships/image" Target="NULL"/><Relationship Id="rId180" Type="http://schemas.openxmlformats.org/officeDocument/2006/relationships/customXml" Target="../ink/ink2120.xml"/><Relationship Id="rId210" Type="http://schemas.openxmlformats.org/officeDocument/2006/relationships/customXml" Target="../ink/ink2135.xml"/><Relationship Id="rId215" Type="http://schemas.openxmlformats.org/officeDocument/2006/relationships/image" Target="NULL"/><Relationship Id="rId26" Type="http://schemas.openxmlformats.org/officeDocument/2006/relationships/customXml" Target="../ink/ink2043.xml"/><Relationship Id="rId47" Type="http://schemas.openxmlformats.org/officeDocument/2006/relationships/image" Target="NULL"/><Relationship Id="rId68" Type="http://schemas.openxmlformats.org/officeDocument/2006/relationships/customXml" Target="../ink/ink2064.xml"/><Relationship Id="rId89" Type="http://schemas.openxmlformats.org/officeDocument/2006/relationships/image" Target="NULL"/><Relationship Id="rId112" Type="http://schemas.openxmlformats.org/officeDocument/2006/relationships/customXml" Target="../ink/ink2086.xml"/><Relationship Id="rId133" Type="http://schemas.openxmlformats.org/officeDocument/2006/relationships/image" Target="NULL"/><Relationship Id="rId154" Type="http://schemas.openxmlformats.org/officeDocument/2006/relationships/customXml" Target="../ink/ink2107.xml"/><Relationship Id="rId175" Type="http://schemas.openxmlformats.org/officeDocument/2006/relationships/image" Target="NULL"/><Relationship Id="rId196" Type="http://schemas.openxmlformats.org/officeDocument/2006/relationships/customXml" Target="../ink/ink2128.xml"/><Relationship Id="rId200" Type="http://schemas.openxmlformats.org/officeDocument/2006/relationships/customXml" Target="../ink/ink2130.xml"/><Relationship Id="rId16" Type="http://schemas.openxmlformats.org/officeDocument/2006/relationships/customXml" Target="../ink/ink2038.xml"/><Relationship Id="rId37" Type="http://schemas.openxmlformats.org/officeDocument/2006/relationships/image" Target="NULL"/><Relationship Id="rId58" Type="http://schemas.openxmlformats.org/officeDocument/2006/relationships/customXml" Target="../ink/ink2059.xml"/><Relationship Id="rId79" Type="http://schemas.openxmlformats.org/officeDocument/2006/relationships/image" Target="NULL"/><Relationship Id="rId102" Type="http://schemas.openxmlformats.org/officeDocument/2006/relationships/customXml" Target="../ink/ink2081.xml"/><Relationship Id="rId123" Type="http://schemas.openxmlformats.org/officeDocument/2006/relationships/image" Target="NULL"/><Relationship Id="rId144" Type="http://schemas.openxmlformats.org/officeDocument/2006/relationships/customXml" Target="../ink/ink2102.xml"/><Relationship Id="rId90" Type="http://schemas.openxmlformats.org/officeDocument/2006/relationships/customXml" Target="../ink/ink2075.xml"/><Relationship Id="rId165" Type="http://schemas.openxmlformats.org/officeDocument/2006/relationships/image" Target="NULL"/><Relationship Id="rId186" Type="http://schemas.openxmlformats.org/officeDocument/2006/relationships/customXml" Target="../ink/ink2123.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2054.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2097.xml"/><Relationship Id="rId80" Type="http://schemas.openxmlformats.org/officeDocument/2006/relationships/customXml" Target="../ink/ink2070.xml"/><Relationship Id="rId155" Type="http://schemas.openxmlformats.org/officeDocument/2006/relationships/image" Target="NULL"/><Relationship Id="rId176" Type="http://schemas.openxmlformats.org/officeDocument/2006/relationships/customXml" Target="../ink/ink2118.xml"/><Relationship Id="rId197" Type="http://schemas.openxmlformats.org/officeDocument/2006/relationships/image" Target="NULL"/><Relationship Id="rId201"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2049.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2092.xml"/><Relationship Id="rId70" Type="http://schemas.openxmlformats.org/officeDocument/2006/relationships/customXml" Target="../ink/ink2065.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2113.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2136.xml"/><Relationship Id="rId28" Type="http://schemas.openxmlformats.org/officeDocument/2006/relationships/customXml" Target="../ink/ink2044.xml"/><Relationship Id="rId49" Type="http://schemas.openxmlformats.org/officeDocument/2006/relationships/image" Target="NULL"/><Relationship Id="rId114" Type="http://schemas.openxmlformats.org/officeDocument/2006/relationships/customXml" Target="../ink/ink2087.xml"/><Relationship Id="rId60" Type="http://schemas.openxmlformats.org/officeDocument/2006/relationships/customXml" Target="../ink/ink2060.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2108.xml"/><Relationship Id="rId177" Type="http://schemas.openxmlformats.org/officeDocument/2006/relationships/image" Target="NULL"/><Relationship Id="rId198" Type="http://schemas.openxmlformats.org/officeDocument/2006/relationships/customXml" Target="../ink/ink2129.xml"/><Relationship Id="rId202" Type="http://schemas.openxmlformats.org/officeDocument/2006/relationships/customXml" Target="../ink/ink2131.xml"/><Relationship Id="rId18" Type="http://schemas.openxmlformats.org/officeDocument/2006/relationships/customXml" Target="../ink/ink2039.xml"/><Relationship Id="rId39" Type="http://schemas.openxmlformats.org/officeDocument/2006/relationships/image" Target="NULL"/><Relationship Id="rId50" Type="http://schemas.openxmlformats.org/officeDocument/2006/relationships/customXml" Target="../ink/ink2055.xml"/><Relationship Id="rId104" Type="http://schemas.openxmlformats.org/officeDocument/2006/relationships/customXml" Target="../ink/ink2082.xml"/><Relationship Id="rId125" Type="http://schemas.openxmlformats.org/officeDocument/2006/relationships/image" Target="NULL"/><Relationship Id="rId146" Type="http://schemas.openxmlformats.org/officeDocument/2006/relationships/customXml" Target="../ink/ink2103.xml"/><Relationship Id="rId167" Type="http://schemas.openxmlformats.org/officeDocument/2006/relationships/image" Target="NULL"/><Relationship Id="rId188" Type="http://schemas.openxmlformats.org/officeDocument/2006/relationships/customXml" Target="../ink/ink2124.xml"/><Relationship Id="rId71" Type="http://schemas.openxmlformats.org/officeDocument/2006/relationships/image" Target="NULL"/><Relationship Id="rId92" Type="http://schemas.openxmlformats.org/officeDocument/2006/relationships/customXml" Target="../ink/ink2076.xml"/><Relationship Id="rId213" Type="http://schemas.openxmlformats.org/officeDocument/2006/relationships/image" Target="NULL"/><Relationship Id="rId2" Type="http://schemas.openxmlformats.org/officeDocument/2006/relationships/customXml" Target="../ink/ink2031.xml"/><Relationship Id="rId29" Type="http://schemas.openxmlformats.org/officeDocument/2006/relationships/image" Target="NULL"/><Relationship Id="rId40" Type="http://schemas.openxmlformats.org/officeDocument/2006/relationships/customXml" Target="../ink/ink2050.xml"/><Relationship Id="rId115" Type="http://schemas.openxmlformats.org/officeDocument/2006/relationships/image" Target="NULL"/><Relationship Id="rId136" Type="http://schemas.openxmlformats.org/officeDocument/2006/relationships/customXml" Target="../ink/ink2098.xml"/><Relationship Id="rId157" Type="http://schemas.openxmlformats.org/officeDocument/2006/relationships/image" Target="NULL"/><Relationship Id="rId178" Type="http://schemas.openxmlformats.org/officeDocument/2006/relationships/customXml" Target="../ink/ink2119.xml"/><Relationship Id="rId61" Type="http://schemas.openxmlformats.org/officeDocument/2006/relationships/image" Target="NULL"/><Relationship Id="rId82" Type="http://schemas.openxmlformats.org/officeDocument/2006/relationships/customXml" Target="../ink/ink2071.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s>
</file>

<file path=ppt/slides/_rels/slide57.xml.rels><?xml version="1.0" encoding="UTF-8" standalone="yes"?>
<Relationships xmlns="http://schemas.openxmlformats.org/package/2006/relationships"><Relationship Id="rId117" Type="http://schemas.openxmlformats.org/officeDocument/2006/relationships/image" Target="NULL"/><Relationship Id="rId21" Type="http://schemas.openxmlformats.org/officeDocument/2006/relationships/image" Target="NULL"/><Relationship Id="rId42" Type="http://schemas.openxmlformats.org/officeDocument/2006/relationships/customXml" Target="../ink/ink2160.xml"/><Relationship Id="rId63" Type="http://schemas.openxmlformats.org/officeDocument/2006/relationships/image" Target="NULL"/><Relationship Id="rId84" Type="http://schemas.openxmlformats.org/officeDocument/2006/relationships/customXml" Target="../ink/ink2181.xml"/><Relationship Id="rId138" Type="http://schemas.openxmlformats.org/officeDocument/2006/relationships/customXml" Target="../ink/ink2208.xml"/><Relationship Id="rId159" Type="http://schemas.openxmlformats.org/officeDocument/2006/relationships/image" Target="NULL"/><Relationship Id="rId170" Type="http://schemas.openxmlformats.org/officeDocument/2006/relationships/customXml" Target="../ink/ink2224.xml"/><Relationship Id="rId191" Type="http://schemas.openxmlformats.org/officeDocument/2006/relationships/image" Target="NULL"/><Relationship Id="rId205" Type="http://schemas.openxmlformats.org/officeDocument/2006/relationships/image" Target="NULL"/><Relationship Id="rId107" Type="http://schemas.openxmlformats.org/officeDocument/2006/relationships/image" Target="NULL"/><Relationship Id="rId11" Type="http://schemas.openxmlformats.org/officeDocument/2006/relationships/image" Target="NULL"/><Relationship Id="rId32" Type="http://schemas.openxmlformats.org/officeDocument/2006/relationships/customXml" Target="../ink/ink2155.xml"/><Relationship Id="rId53" Type="http://schemas.openxmlformats.org/officeDocument/2006/relationships/image" Target="NULL"/><Relationship Id="rId74" Type="http://schemas.openxmlformats.org/officeDocument/2006/relationships/customXml" Target="../ink/ink2176.xml"/><Relationship Id="rId128" Type="http://schemas.openxmlformats.org/officeDocument/2006/relationships/customXml" Target="../ink/ink2203.xml"/><Relationship Id="rId149" Type="http://schemas.openxmlformats.org/officeDocument/2006/relationships/image" Target="NULL"/><Relationship Id="rId5" Type="http://schemas.openxmlformats.org/officeDocument/2006/relationships/image" Target="NULL"/><Relationship Id="rId95" Type="http://schemas.openxmlformats.org/officeDocument/2006/relationships/image" Target="NULL"/><Relationship Id="rId160" Type="http://schemas.openxmlformats.org/officeDocument/2006/relationships/customXml" Target="../ink/ink2219.xml"/><Relationship Id="rId181" Type="http://schemas.openxmlformats.org/officeDocument/2006/relationships/image" Target="NULL"/><Relationship Id="rId216" Type="http://schemas.openxmlformats.org/officeDocument/2006/relationships/customXml" Target="../ink/ink2247.xml"/><Relationship Id="rId22" Type="http://schemas.openxmlformats.org/officeDocument/2006/relationships/customXml" Target="../ink/ink2150.xml"/><Relationship Id="rId43" Type="http://schemas.openxmlformats.org/officeDocument/2006/relationships/image" Target="NULL"/><Relationship Id="rId64" Type="http://schemas.openxmlformats.org/officeDocument/2006/relationships/customXml" Target="../ink/ink2171.xml"/><Relationship Id="rId118" Type="http://schemas.openxmlformats.org/officeDocument/2006/relationships/customXml" Target="../ink/ink2198.xml"/><Relationship Id="rId139" Type="http://schemas.openxmlformats.org/officeDocument/2006/relationships/image" Target="NULL"/><Relationship Id="rId85" Type="http://schemas.openxmlformats.org/officeDocument/2006/relationships/image" Target="NULL"/><Relationship Id="rId150" Type="http://schemas.openxmlformats.org/officeDocument/2006/relationships/customXml" Target="../ink/ink2214.xml"/><Relationship Id="rId171" Type="http://schemas.openxmlformats.org/officeDocument/2006/relationships/image" Target="NULL"/><Relationship Id="rId192" Type="http://schemas.openxmlformats.org/officeDocument/2006/relationships/customXml" Target="../ink/ink2235.xml"/><Relationship Id="rId206" Type="http://schemas.openxmlformats.org/officeDocument/2006/relationships/customXml" Target="../ink/ink2242.xml"/><Relationship Id="rId12" Type="http://schemas.openxmlformats.org/officeDocument/2006/relationships/customXml" Target="../ink/ink2145.xml"/><Relationship Id="rId33" Type="http://schemas.openxmlformats.org/officeDocument/2006/relationships/image" Target="NULL"/><Relationship Id="rId108" Type="http://schemas.openxmlformats.org/officeDocument/2006/relationships/customXml" Target="../ink/ink2193.xml"/><Relationship Id="rId129" Type="http://schemas.openxmlformats.org/officeDocument/2006/relationships/image" Target="NULL"/><Relationship Id="rId54" Type="http://schemas.openxmlformats.org/officeDocument/2006/relationships/customXml" Target="../ink/ink2166.xml"/><Relationship Id="rId75" Type="http://schemas.openxmlformats.org/officeDocument/2006/relationships/image" Target="NULL"/><Relationship Id="rId96" Type="http://schemas.openxmlformats.org/officeDocument/2006/relationships/customXml" Target="../ink/ink2187.xml"/><Relationship Id="rId140" Type="http://schemas.openxmlformats.org/officeDocument/2006/relationships/customXml" Target="../ink/ink2209.xml"/><Relationship Id="rId161" Type="http://schemas.openxmlformats.org/officeDocument/2006/relationships/image" Target="NULL"/><Relationship Id="rId182" Type="http://schemas.openxmlformats.org/officeDocument/2006/relationships/customXml" Target="../ink/ink2230.xml"/><Relationship Id="rId217" Type="http://schemas.openxmlformats.org/officeDocument/2006/relationships/image" Target="NULL"/><Relationship Id="rId6" Type="http://schemas.openxmlformats.org/officeDocument/2006/relationships/customXml" Target="../ink/ink2142.xml"/><Relationship Id="rId23" Type="http://schemas.openxmlformats.org/officeDocument/2006/relationships/image" Target="NULL"/><Relationship Id="rId119" Type="http://schemas.openxmlformats.org/officeDocument/2006/relationships/image" Target="NULL"/><Relationship Id="rId44" Type="http://schemas.openxmlformats.org/officeDocument/2006/relationships/customXml" Target="../ink/ink2161.xml"/><Relationship Id="rId65" Type="http://schemas.openxmlformats.org/officeDocument/2006/relationships/image" Target="NULL"/><Relationship Id="rId86" Type="http://schemas.openxmlformats.org/officeDocument/2006/relationships/customXml" Target="../ink/ink2182.xml"/><Relationship Id="rId130" Type="http://schemas.openxmlformats.org/officeDocument/2006/relationships/customXml" Target="../ink/ink2204.xml"/><Relationship Id="rId151" Type="http://schemas.openxmlformats.org/officeDocument/2006/relationships/image" Target="NULL"/><Relationship Id="rId172" Type="http://schemas.openxmlformats.org/officeDocument/2006/relationships/customXml" Target="../ink/ink2225.xml"/><Relationship Id="rId193" Type="http://schemas.openxmlformats.org/officeDocument/2006/relationships/image" Target="NULL"/><Relationship Id="rId207" Type="http://schemas.openxmlformats.org/officeDocument/2006/relationships/image" Target="NULL"/><Relationship Id="rId13" Type="http://schemas.openxmlformats.org/officeDocument/2006/relationships/image" Target="NULL"/><Relationship Id="rId109" Type="http://schemas.openxmlformats.org/officeDocument/2006/relationships/image" Target="NULL"/><Relationship Id="rId34" Type="http://schemas.openxmlformats.org/officeDocument/2006/relationships/customXml" Target="../ink/ink2156.xml"/><Relationship Id="rId55" Type="http://schemas.openxmlformats.org/officeDocument/2006/relationships/image" Target="NULL"/><Relationship Id="rId76" Type="http://schemas.openxmlformats.org/officeDocument/2006/relationships/customXml" Target="../ink/ink2177.xml"/><Relationship Id="rId97" Type="http://schemas.openxmlformats.org/officeDocument/2006/relationships/image" Target="NULL"/><Relationship Id="rId120" Type="http://schemas.openxmlformats.org/officeDocument/2006/relationships/customXml" Target="../ink/ink2199.xml"/><Relationship Id="rId141" Type="http://schemas.openxmlformats.org/officeDocument/2006/relationships/image" Target="NULL"/><Relationship Id="rId7" Type="http://schemas.openxmlformats.org/officeDocument/2006/relationships/image" Target="NULL"/><Relationship Id="rId162" Type="http://schemas.openxmlformats.org/officeDocument/2006/relationships/customXml" Target="../ink/ink2220.xml"/><Relationship Id="rId183" Type="http://schemas.openxmlformats.org/officeDocument/2006/relationships/image" Target="NULL"/><Relationship Id="rId218" Type="http://schemas.openxmlformats.org/officeDocument/2006/relationships/customXml" Target="../ink/ink2248.xml"/><Relationship Id="rId24" Type="http://schemas.openxmlformats.org/officeDocument/2006/relationships/customXml" Target="../ink/ink2151.xml"/><Relationship Id="rId45" Type="http://schemas.openxmlformats.org/officeDocument/2006/relationships/image" Target="NULL"/><Relationship Id="rId66" Type="http://schemas.openxmlformats.org/officeDocument/2006/relationships/customXml" Target="../ink/ink2172.xml"/><Relationship Id="rId87" Type="http://schemas.openxmlformats.org/officeDocument/2006/relationships/image" Target="NULL"/><Relationship Id="rId110" Type="http://schemas.openxmlformats.org/officeDocument/2006/relationships/customXml" Target="../ink/ink2194.xml"/><Relationship Id="rId131" Type="http://schemas.openxmlformats.org/officeDocument/2006/relationships/image" Target="NULL"/><Relationship Id="rId152" Type="http://schemas.openxmlformats.org/officeDocument/2006/relationships/customXml" Target="../ink/ink2215.xml"/><Relationship Id="rId173" Type="http://schemas.openxmlformats.org/officeDocument/2006/relationships/image" Target="NULL"/><Relationship Id="rId194" Type="http://schemas.openxmlformats.org/officeDocument/2006/relationships/customXml" Target="../ink/ink2236.xml"/><Relationship Id="rId208" Type="http://schemas.openxmlformats.org/officeDocument/2006/relationships/customXml" Target="../ink/ink2243.xml"/><Relationship Id="rId14" Type="http://schemas.openxmlformats.org/officeDocument/2006/relationships/customXml" Target="../ink/ink2146.xml"/><Relationship Id="rId30" Type="http://schemas.openxmlformats.org/officeDocument/2006/relationships/customXml" Target="../ink/ink2154.xml"/><Relationship Id="rId35" Type="http://schemas.openxmlformats.org/officeDocument/2006/relationships/image" Target="NULL"/><Relationship Id="rId56" Type="http://schemas.openxmlformats.org/officeDocument/2006/relationships/customXml" Target="../ink/ink2167.xml"/><Relationship Id="rId77" Type="http://schemas.openxmlformats.org/officeDocument/2006/relationships/image" Target="NULL"/><Relationship Id="rId100" Type="http://schemas.openxmlformats.org/officeDocument/2006/relationships/customXml" Target="../ink/ink2189.xml"/><Relationship Id="rId105" Type="http://schemas.openxmlformats.org/officeDocument/2006/relationships/image" Target="NULL"/><Relationship Id="rId126" Type="http://schemas.openxmlformats.org/officeDocument/2006/relationships/customXml" Target="../ink/ink2202.xml"/><Relationship Id="rId147" Type="http://schemas.openxmlformats.org/officeDocument/2006/relationships/image" Target="NULL"/><Relationship Id="rId168" Type="http://schemas.openxmlformats.org/officeDocument/2006/relationships/customXml" Target="../ink/ink2223.xml"/><Relationship Id="rId8" Type="http://schemas.openxmlformats.org/officeDocument/2006/relationships/customXml" Target="../ink/ink2143.xml"/><Relationship Id="rId51" Type="http://schemas.openxmlformats.org/officeDocument/2006/relationships/image" Target="NULL"/><Relationship Id="rId72" Type="http://schemas.openxmlformats.org/officeDocument/2006/relationships/customXml" Target="../ink/ink2175.xml"/><Relationship Id="rId93" Type="http://schemas.openxmlformats.org/officeDocument/2006/relationships/image" Target="NULL"/><Relationship Id="rId98" Type="http://schemas.openxmlformats.org/officeDocument/2006/relationships/customXml" Target="../ink/ink2188.xml"/><Relationship Id="rId121" Type="http://schemas.openxmlformats.org/officeDocument/2006/relationships/image" Target="NULL"/><Relationship Id="rId142" Type="http://schemas.openxmlformats.org/officeDocument/2006/relationships/customXml" Target="../ink/ink2210.xml"/><Relationship Id="rId163" Type="http://schemas.openxmlformats.org/officeDocument/2006/relationships/image" Target="NULL"/><Relationship Id="rId184" Type="http://schemas.openxmlformats.org/officeDocument/2006/relationships/customXml" Target="../ink/ink2231.xml"/><Relationship Id="rId189" Type="http://schemas.openxmlformats.org/officeDocument/2006/relationships/image" Target="NULL"/><Relationship Id="rId219" Type="http://schemas.openxmlformats.org/officeDocument/2006/relationships/image" Target="NULL"/><Relationship Id="rId3" Type="http://schemas.openxmlformats.org/officeDocument/2006/relationships/image" Target="NULL"/><Relationship Id="rId214" Type="http://schemas.openxmlformats.org/officeDocument/2006/relationships/customXml" Target="../ink/ink2246.xml"/><Relationship Id="rId25" Type="http://schemas.openxmlformats.org/officeDocument/2006/relationships/image" Target="NULL"/><Relationship Id="rId46" Type="http://schemas.openxmlformats.org/officeDocument/2006/relationships/customXml" Target="../ink/ink2162.xml"/><Relationship Id="rId67" Type="http://schemas.openxmlformats.org/officeDocument/2006/relationships/image" Target="NULL"/><Relationship Id="rId116" Type="http://schemas.openxmlformats.org/officeDocument/2006/relationships/customXml" Target="../ink/ink2197.xml"/><Relationship Id="rId137" Type="http://schemas.openxmlformats.org/officeDocument/2006/relationships/image" Target="NULL"/><Relationship Id="rId158" Type="http://schemas.openxmlformats.org/officeDocument/2006/relationships/customXml" Target="../ink/ink2218.xml"/><Relationship Id="rId20" Type="http://schemas.openxmlformats.org/officeDocument/2006/relationships/customXml" Target="../ink/ink2149.xml"/><Relationship Id="rId41" Type="http://schemas.openxmlformats.org/officeDocument/2006/relationships/image" Target="NULL"/><Relationship Id="rId62" Type="http://schemas.openxmlformats.org/officeDocument/2006/relationships/customXml" Target="../ink/ink2170.xml"/><Relationship Id="rId83" Type="http://schemas.openxmlformats.org/officeDocument/2006/relationships/image" Target="NULL"/><Relationship Id="rId88" Type="http://schemas.openxmlformats.org/officeDocument/2006/relationships/customXml" Target="../ink/ink2183.xml"/><Relationship Id="rId111" Type="http://schemas.openxmlformats.org/officeDocument/2006/relationships/image" Target="NULL"/><Relationship Id="rId132" Type="http://schemas.openxmlformats.org/officeDocument/2006/relationships/customXml" Target="../ink/ink2205.xml"/><Relationship Id="rId153" Type="http://schemas.openxmlformats.org/officeDocument/2006/relationships/image" Target="NULL"/><Relationship Id="rId174" Type="http://schemas.openxmlformats.org/officeDocument/2006/relationships/customXml" Target="../ink/ink2226.xml"/><Relationship Id="rId179" Type="http://schemas.openxmlformats.org/officeDocument/2006/relationships/image" Target="NULL"/><Relationship Id="rId195" Type="http://schemas.openxmlformats.org/officeDocument/2006/relationships/image" Target="NULL"/><Relationship Id="rId209" Type="http://schemas.openxmlformats.org/officeDocument/2006/relationships/image" Target="NULL"/><Relationship Id="rId190" Type="http://schemas.openxmlformats.org/officeDocument/2006/relationships/customXml" Target="../ink/ink2234.xml"/><Relationship Id="rId204" Type="http://schemas.openxmlformats.org/officeDocument/2006/relationships/customXml" Target="../ink/ink2241.xml"/><Relationship Id="rId15" Type="http://schemas.openxmlformats.org/officeDocument/2006/relationships/image" Target="NULL"/><Relationship Id="rId36" Type="http://schemas.openxmlformats.org/officeDocument/2006/relationships/customXml" Target="../ink/ink2157.xml"/><Relationship Id="rId57" Type="http://schemas.openxmlformats.org/officeDocument/2006/relationships/image" Target="NULL"/><Relationship Id="rId106" Type="http://schemas.openxmlformats.org/officeDocument/2006/relationships/customXml" Target="../ink/ink2192.xml"/><Relationship Id="rId127" Type="http://schemas.openxmlformats.org/officeDocument/2006/relationships/image" Target="NULL"/><Relationship Id="rId10" Type="http://schemas.openxmlformats.org/officeDocument/2006/relationships/customXml" Target="../ink/ink2144.xml"/><Relationship Id="rId31" Type="http://schemas.openxmlformats.org/officeDocument/2006/relationships/image" Target="NULL"/><Relationship Id="rId52" Type="http://schemas.openxmlformats.org/officeDocument/2006/relationships/customXml" Target="../ink/ink2165.xml"/><Relationship Id="rId73" Type="http://schemas.openxmlformats.org/officeDocument/2006/relationships/image" Target="NULL"/><Relationship Id="rId78" Type="http://schemas.openxmlformats.org/officeDocument/2006/relationships/customXml" Target="../ink/ink2178.xml"/><Relationship Id="rId94" Type="http://schemas.openxmlformats.org/officeDocument/2006/relationships/customXml" Target="../ink/ink2186.xml"/><Relationship Id="rId99" Type="http://schemas.openxmlformats.org/officeDocument/2006/relationships/image" Target="NULL"/><Relationship Id="rId101" Type="http://schemas.openxmlformats.org/officeDocument/2006/relationships/image" Target="NULL"/><Relationship Id="rId122" Type="http://schemas.openxmlformats.org/officeDocument/2006/relationships/customXml" Target="../ink/ink2200.xml"/><Relationship Id="rId143" Type="http://schemas.openxmlformats.org/officeDocument/2006/relationships/image" Target="NULL"/><Relationship Id="rId148" Type="http://schemas.openxmlformats.org/officeDocument/2006/relationships/customXml" Target="../ink/ink2213.xml"/><Relationship Id="rId164" Type="http://schemas.openxmlformats.org/officeDocument/2006/relationships/customXml" Target="../ink/ink2221.xml"/><Relationship Id="rId169" Type="http://schemas.openxmlformats.org/officeDocument/2006/relationships/image" Target="NULL"/><Relationship Id="rId185" Type="http://schemas.openxmlformats.org/officeDocument/2006/relationships/image" Target="NULL"/><Relationship Id="rId4" Type="http://schemas.openxmlformats.org/officeDocument/2006/relationships/customXml" Target="../ink/ink2141.xml"/><Relationship Id="rId9" Type="http://schemas.openxmlformats.org/officeDocument/2006/relationships/image" Target="NULL"/><Relationship Id="rId180" Type="http://schemas.openxmlformats.org/officeDocument/2006/relationships/customXml" Target="../ink/ink2229.xml"/><Relationship Id="rId210" Type="http://schemas.openxmlformats.org/officeDocument/2006/relationships/customXml" Target="../ink/ink2244.xml"/><Relationship Id="rId215" Type="http://schemas.openxmlformats.org/officeDocument/2006/relationships/image" Target="NULL"/><Relationship Id="rId26" Type="http://schemas.openxmlformats.org/officeDocument/2006/relationships/customXml" Target="../ink/ink2152.xml"/><Relationship Id="rId47" Type="http://schemas.openxmlformats.org/officeDocument/2006/relationships/image" Target="NULL"/><Relationship Id="rId68" Type="http://schemas.openxmlformats.org/officeDocument/2006/relationships/customXml" Target="../ink/ink2173.xml"/><Relationship Id="rId89" Type="http://schemas.openxmlformats.org/officeDocument/2006/relationships/image" Target="NULL"/><Relationship Id="rId112" Type="http://schemas.openxmlformats.org/officeDocument/2006/relationships/customXml" Target="../ink/ink2195.xml"/><Relationship Id="rId133" Type="http://schemas.openxmlformats.org/officeDocument/2006/relationships/image" Target="NULL"/><Relationship Id="rId154" Type="http://schemas.openxmlformats.org/officeDocument/2006/relationships/customXml" Target="../ink/ink2216.xml"/><Relationship Id="rId175" Type="http://schemas.openxmlformats.org/officeDocument/2006/relationships/image" Target="NULL"/><Relationship Id="rId196" Type="http://schemas.openxmlformats.org/officeDocument/2006/relationships/customXml" Target="../ink/ink2237.xml"/><Relationship Id="rId200" Type="http://schemas.openxmlformats.org/officeDocument/2006/relationships/customXml" Target="../ink/ink2239.xml"/><Relationship Id="rId16" Type="http://schemas.openxmlformats.org/officeDocument/2006/relationships/customXml" Target="../ink/ink2147.xml"/><Relationship Id="rId37" Type="http://schemas.openxmlformats.org/officeDocument/2006/relationships/image" Target="NULL"/><Relationship Id="rId58" Type="http://schemas.openxmlformats.org/officeDocument/2006/relationships/customXml" Target="../ink/ink2168.xml"/><Relationship Id="rId79" Type="http://schemas.openxmlformats.org/officeDocument/2006/relationships/image" Target="NULL"/><Relationship Id="rId102" Type="http://schemas.openxmlformats.org/officeDocument/2006/relationships/customXml" Target="../ink/ink2190.xml"/><Relationship Id="rId123" Type="http://schemas.openxmlformats.org/officeDocument/2006/relationships/image" Target="NULL"/><Relationship Id="rId144" Type="http://schemas.openxmlformats.org/officeDocument/2006/relationships/customXml" Target="../ink/ink2211.xml"/><Relationship Id="rId90" Type="http://schemas.openxmlformats.org/officeDocument/2006/relationships/customXml" Target="../ink/ink2184.xml"/><Relationship Id="rId165" Type="http://schemas.openxmlformats.org/officeDocument/2006/relationships/image" Target="NULL"/><Relationship Id="rId186" Type="http://schemas.openxmlformats.org/officeDocument/2006/relationships/customXml" Target="../ink/ink2232.xml"/><Relationship Id="rId211" Type="http://schemas.openxmlformats.org/officeDocument/2006/relationships/image" Target="NULL"/><Relationship Id="rId27" Type="http://schemas.openxmlformats.org/officeDocument/2006/relationships/image" Target="NULL"/><Relationship Id="rId48" Type="http://schemas.openxmlformats.org/officeDocument/2006/relationships/customXml" Target="../ink/ink2163.xml"/><Relationship Id="rId69" Type="http://schemas.openxmlformats.org/officeDocument/2006/relationships/image" Target="NULL"/><Relationship Id="rId113" Type="http://schemas.openxmlformats.org/officeDocument/2006/relationships/image" Target="NULL"/><Relationship Id="rId134" Type="http://schemas.openxmlformats.org/officeDocument/2006/relationships/customXml" Target="../ink/ink2206.xml"/><Relationship Id="rId80" Type="http://schemas.openxmlformats.org/officeDocument/2006/relationships/customXml" Target="../ink/ink2179.xml"/><Relationship Id="rId155" Type="http://schemas.openxmlformats.org/officeDocument/2006/relationships/image" Target="NULL"/><Relationship Id="rId176" Type="http://schemas.openxmlformats.org/officeDocument/2006/relationships/customXml" Target="../ink/ink2227.xml"/><Relationship Id="rId197" Type="http://schemas.openxmlformats.org/officeDocument/2006/relationships/image" Target="NULL"/><Relationship Id="rId201" Type="http://schemas.openxmlformats.org/officeDocument/2006/relationships/image" Target="NULL"/><Relationship Id="rId17" Type="http://schemas.openxmlformats.org/officeDocument/2006/relationships/image" Target="NULL"/><Relationship Id="rId38" Type="http://schemas.openxmlformats.org/officeDocument/2006/relationships/customXml" Target="../ink/ink2158.xml"/><Relationship Id="rId59" Type="http://schemas.openxmlformats.org/officeDocument/2006/relationships/image" Target="NULL"/><Relationship Id="rId103" Type="http://schemas.openxmlformats.org/officeDocument/2006/relationships/image" Target="NULL"/><Relationship Id="rId124" Type="http://schemas.openxmlformats.org/officeDocument/2006/relationships/customXml" Target="../ink/ink2201.xml"/><Relationship Id="rId70" Type="http://schemas.openxmlformats.org/officeDocument/2006/relationships/customXml" Target="../ink/ink2174.xml"/><Relationship Id="rId91" Type="http://schemas.openxmlformats.org/officeDocument/2006/relationships/image" Target="NULL"/><Relationship Id="rId145" Type="http://schemas.openxmlformats.org/officeDocument/2006/relationships/image" Target="NULL"/><Relationship Id="rId166" Type="http://schemas.openxmlformats.org/officeDocument/2006/relationships/customXml" Target="../ink/ink2222.xml"/><Relationship Id="rId187" Type="http://schemas.openxmlformats.org/officeDocument/2006/relationships/image" Target="NULL"/><Relationship Id="rId1" Type="http://schemas.openxmlformats.org/officeDocument/2006/relationships/slideLayout" Target="../slideLayouts/slideLayout12.xml"/><Relationship Id="rId212" Type="http://schemas.openxmlformats.org/officeDocument/2006/relationships/customXml" Target="../ink/ink2245.xml"/><Relationship Id="rId28" Type="http://schemas.openxmlformats.org/officeDocument/2006/relationships/customXml" Target="../ink/ink2153.xml"/><Relationship Id="rId49" Type="http://schemas.openxmlformats.org/officeDocument/2006/relationships/image" Target="NULL"/><Relationship Id="rId114" Type="http://schemas.openxmlformats.org/officeDocument/2006/relationships/customXml" Target="../ink/ink2196.xml"/><Relationship Id="rId60" Type="http://schemas.openxmlformats.org/officeDocument/2006/relationships/customXml" Target="../ink/ink2169.xml"/><Relationship Id="rId81" Type="http://schemas.openxmlformats.org/officeDocument/2006/relationships/image" Target="NULL"/><Relationship Id="rId135" Type="http://schemas.openxmlformats.org/officeDocument/2006/relationships/image" Target="NULL"/><Relationship Id="rId156" Type="http://schemas.openxmlformats.org/officeDocument/2006/relationships/customXml" Target="../ink/ink2217.xml"/><Relationship Id="rId177" Type="http://schemas.openxmlformats.org/officeDocument/2006/relationships/image" Target="NULL"/><Relationship Id="rId198" Type="http://schemas.openxmlformats.org/officeDocument/2006/relationships/customXml" Target="../ink/ink2238.xml"/><Relationship Id="rId202" Type="http://schemas.openxmlformats.org/officeDocument/2006/relationships/customXml" Target="../ink/ink2240.xml"/><Relationship Id="rId18" Type="http://schemas.openxmlformats.org/officeDocument/2006/relationships/customXml" Target="../ink/ink2148.xml"/><Relationship Id="rId39" Type="http://schemas.openxmlformats.org/officeDocument/2006/relationships/image" Target="NULL"/><Relationship Id="rId50" Type="http://schemas.openxmlformats.org/officeDocument/2006/relationships/customXml" Target="../ink/ink2164.xml"/><Relationship Id="rId104" Type="http://schemas.openxmlformats.org/officeDocument/2006/relationships/customXml" Target="../ink/ink2191.xml"/><Relationship Id="rId125" Type="http://schemas.openxmlformats.org/officeDocument/2006/relationships/image" Target="NULL"/><Relationship Id="rId146" Type="http://schemas.openxmlformats.org/officeDocument/2006/relationships/customXml" Target="../ink/ink2212.xml"/><Relationship Id="rId167" Type="http://schemas.openxmlformats.org/officeDocument/2006/relationships/image" Target="NULL"/><Relationship Id="rId188" Type="http://schemas.openxmlformats.org/officeDocument/2006/relationships/customXml" Target="../ink/ink2233.xml"/><Relationship Id="rId71" Type="http://schemas.openxmlformats.org/officeDocument/2006/relationships/image" Target="NULL"/><Relationship Id="rId92" Type="http://schemas.openxmlformats.org/officeDocument/2006/relationships/customXml" Target="../ink/ink2185.xml"/><Relationship Id="rId213" Type="http://schemas.openxmlformats.org/officeDocument/2006/relationships/image" Target="NULL"/><Relationship Id="rId2" Type="http://schemas.openxmlformats.org/officeDocument/2006/relationships/customXml" Target="../ink/ink2140.xml"/><Relationship Id="rId29" Type="http://schemas.openxmlformats.org/officeDocument/2006/relationships/image" Target="NULL"/><Relationship Id="rId40" Type="http://schemas.openxmlformats.org/officeDocument/2006/relationships/customXml" Target="../ink/ink2159.xml"/><Relationship Id="rId115" Type="http://schemas.openxmlformats.org/officeDocument/2006/relationships/image" Target="NULL"/><Relationship Id="rId136" Type="http://schemas.openxmlformats.org/officeDocument/2006/relationships/customXml" Target="../ink/ink2207.xml"/><Relationship Id="rId157" Type="http://schemas.openxmlformats.org/officeDocument/2006/relationships/image" Target="NULL"/><Relationship Id="rId178" Type="http://schemas.openxmlformats.org/officeDocument/2006/relationships/customXml" Target="../ink/ink2228.xml"/><Relationship Id="rId61" Type="http://schemas.openxmlformats.org/officeDocument/2006/relationships/image" Target="NULL"/><Relationship Id="rId82" Type="http://schemas.openxmlformats.org/officeDocument/2006/relationships/customXml" Target="../ink/ink2180.xml"/><Relationship Id="rId199" Type="http://schemas.openxmlformats.org/officeDocument/2006/relationships/image" Target="NULL"/><Relationship Id="rId203" Type="http://schemas.openxmlformats.org/officeDocument/2006/relationships/image" Target="NULL"/><Relationship Id="rId19" Type="http://schemas.openxmlformats.org/officeDocument/2006/relationships/image" Target="NULL"/></Relationships>
</file>

<file path=ppt/slides/_rels/slide58.xml.rels><?xml version="1.0" encoding="UTF-8" standalone="yes"?>
<Relationships xmlns="http://schemas.openxmlformats.org/package/2006/relationships"><Relationship Id="rId117" Type="http://schemas.openxmlformats.org/officeDocument/2006/relationships/customXml" Target="../ink/ink2306.xml"/><Relationship Id="rId21" Type="http://schemas.openxmlformats.org/officeDocument/2006/relationships/customXml" Target="../ink/ink2258.xml"/><Relationship Id="rId63" Type="http://schemas.openxmlformats.org/officeDocument/2006/relationships/customXml" Target="../ink/ink2279.xml"/><Relationship Id="rId159" Type="http://schemas.openxmlformats.org/officeDocument/2006/relationships/customXml" Target="../ink/ink2327.xml"/><Relationship Id="rId170" Type="http://schemas.openxmlformats.org/officeDocument/2006/relationships/image" Target="NULL"/><Relationship Id="rId226" Type="http://schemas.openxmlformats.org/officeDocument/2006/relationships/image" Target="NULL"/><Relationship Id="rId268" Type="http://schemas.openxmlformats.org/officeDocument/2006/relationships/image" Target="NULL"/><Relationship Id="rId32" Type="http://schemas.openxmlformats.org/officeDocument/2006/relationships/image" Target="NULL"/><Relationship Id="rId74" Type="http://schemas.openxmlformats.org/officeDocument/2006/relationships/image" Target="NULL"/><Relationship Id="rId128" Type="http://schemas.openxmlformats.org/officeDocument/2006/relationships/image" Target="NULL"/><Relationship Id="rId5" Type="http://schemas.openxmlformats.org/officeDocument/2006/relationships/customXml" Target="../ink/ink2250.xml"/><Relationship Id="rId181" Type="http://schemas.openxmlformats.org/officeDocument/2006/relationships/customXml" Target="../ink/ink2338.xml"/><Relationship Id="rId237" Type="http://schemas.openxmlformats.org/officeDocument/2006/relationships/customXml" Target="../ink/ink2366.xml"/><Relationship Id="rId258" Type="http://schemas.openxmlformats.org/officeDocument/2006/relationships/image" Target="NULL"/><Relationship Id="rId22" Type="http://schemas.openxmlformats.org/officeDocument/2006/relationships/image" Target="NULL"/><Relationship Id="rId43" Type="http://schemas.openxmlformats.org/officeDocument/2006/relationships/customXml" Target="../ink/ink2269.xml"/><Relationship Id="rId64" Type="http://schemas.openxmlformats.org/officeDocument/2006/relationships/image" Target="NULL"/><Relationship Id="rId118" Type="http://schemas.openxmlformats.org/officeDocument/2006/relationships/image" Target="NULL"/><Relationship Id="rId139" Type="http://schemas.openxmlformats.org/officeDocument/2006/relationships/customXml" Target="../ink/ink2317.xml"/><Relationship Id="rId85" Type="http://schemas.openxmlformats.org/officeDocument/2006/relationships/customXml" Target="../ink/ink2290.xml"/><Relationship Id="rId150" Type="http://schemas.openxmlformats.org/officeDocument/2006/relationships/image" Target="NULL"/><Relationship Id="rId171" Type="http://schemas.openxmlformats.org/officeDocument/2006/relationships/customXml" Target="../ink/ink2333.xml"/><Relationship Id="rId192" Type="http://schemas.openxmlformats.org/officeDocument/2006/relationships/image" Target="NULL"/><Relationship Id="rId206" Type="http://schemas.openxmlformats.org/officeDocument/2006/relationships/image" Target="NULL"/><Relationship Id="rId227" Type="http://schemas.openxmlformats.org/officeDocument/2006/relationships/customXml" Target="../ink/ink2361.xml"/><Relationship Id="rId248" Type="http://schemas.openxmlformats.org/officeDocument/2006/relationships/image" Target="NULL"/><Relationship Id="rId269" Type="http://schemas.openxmlformats.org/officeDocument/2006/relationships/customXml" Target="../ink/ink2382.xml"/><Relationship Id="rId12" Type="http://schemas.openxmlformats.org/officeDocument/2006/relationships/image" Target="NULL"/><Relationship Id="rId33" Type="http://schemas.openxmlformats.org/officeDocument/2006/relationships/customXml" Target="../ink/ink2264.xml"/><Relationship Id="rId108" Type="http://schemas.openxmlformats.org/officeDocument/2006/relationships/image" Target="NULL"/><Relationship Id="rId129" Type="http://schemas.openxmlformats.org/officeDocument/2006/relationships/customXml" Target="../ink/ink2312.xml"/><Relationship Id="rId54" Type="http://schemas.openxmlformats.org/officeDocument/2006/relationships/image" Target="NULL"/><Relationship Id="rId75" Type="http://schemas.openxmlformats.org/officeDocument/2006/relationships/customXml" Target="../ink/ink2285.xml"/><Relationship Id="rId96" Type="http://schemas.openxmlformats.org/officeDocument/2006/relationships/image" Target="NULL"/><Relationship Id="rId140" Type="http://schemas.openxmlformats.org/officeDocument/2006/relationships/image" Target="NULL"/><Relationship Id="rId161" Type="http://schemas.openxmlformats.org/officeDocument/2006/relationships/customXml" Target="../ink/ink2328.xml"/><Relationship Id="rId182" Type="http://schemas.openxmlformats.org/officeDocument/2006/relationships/image" Target="NULL"/><Relationship Id="rId217" Type="http://schemas.openxmlformats.org/officeDocument/2006/relationships/customXml" Target="../ink/ink2356.xml"/><Relationship Id="rId6" Type="http://schemas.openxmlformats.org/officeDocument/2006/relationships/image" Target="NULL"/><Relationship Id="rId238" Type="http://schemas.openxmlformats.org/officeDocument/2006/relationships/image" Target="NULL"/><Relationship Id="rId259" Type="http://schemas.openxmlformats.org/officeDocument/2006/relationships/customXml" Target="../ink/ink2377.xml"/><Relationship Id="rId23" Type="http://schemas.openxmlformats.org/officeDocument/2006/relationships/customXml" Target="../ink/ink2259.xml"/><Relationship Id="rId119" Type="http://schemas.openxmlformats.org/officeDocument/2006/relationships/customXml" Target="../ink/ink2307.xml"/><Relationship Id="rId270" Type="http://schemas.openxmlformats.org/officeDocument/2006/relationships/image" Target="NULL"/><Relationship Id="rId44" Type="http://schemas.openxmlformats.org/officeDocument/2006/relationships/image" Target="NULL"/><Relationship Id="rId65" Type="http://schemas.openxmlformats.org/officeDocument/2006/relationships/customXml" Target="../ink/ink2280.xml"/><Relationship Id="rId86" Type="http://schemas.openxmlformats.org/officeDocument/2006/relationships/image" Target="NULL"/><Relationship Id="rId130" Type="http://schemas.openxmlformats.org/officeDocument/2006/relationships/image" Target="NULL"/><Relationship Id="rId151" Type="http://schemas.openxmlformats.org/officeDocument/2006/relationships/customXml" Target="../ink/ink2323.xml"/><Relationship Id="rId172" Type="http://schemas.openxmlformats.org/officeDocument/2006/relationships/image" Target="NULL"/><Relationship Id="rId193" Type="http://schemas.openxmlformats.org/officeDocument/2006/relationships/customXml" Target="../ink/ink2344.xml"/><Relationship Id="rId207" Type="http://schemas.openxmlformats.org/officeDocument/2006/relationships/customXml" Target="../ink/ink2351.xml"/><Relationship Id="rId228" Type="http://schemas.openxmlformats.org/officeDocument/2006/relationships/image" Target="NULL"/><Relationship Id="rId249" Type="http://schemas.openxmlformats.org/officeDocument/2006/relationships/customXml" Target="../ink/ink2372.xml"/><Relationship Id="rId13" Type="http://schemas.openxmlformats.org/officeDocument/2006/relationships/customXml" Target="../ink/ink2254.xml"/><Relationship Id="rId109" Type="http://schemas.openxmlformats.org/officeDocument/2006/relationships/customXml" Target="../ink/ink2302.xml"/><Relationship Id="rId260" Type="http://schemas.openxmlformats.org/officeDocument/2006/relationships/image" Target="NULL"/><Relationship Id="rId34" Type="http://schemas.openxmlformats.org/officeDocument/2006/relationships/image" Target="NULL"/><Relationship Id="rId55" Type="http://schemas.openxmlformats.org/officeDocument/2006/relationships/customXml" Target="../ink/ink2275.xml"/><Relationship Id="rId76" Type="http://schemas.openxmlformats.org/officeDocument/2006/relationships/image" Target="NULL"/><Relationship Id="rId97" Type="http://schemas.openxmlformats.org/officeDocument/2006/relationships/customXml" Target="../ink/ink2296.xml"/><Relationship Id="rId120" Type="http://schemas.openxmlformats.org/officeDocument/2006/relationships/image" Target="NULL"/><Relationship Id="rId141" Type="http://schemas.openxmlformats.org/officeDocument/2006/relationships/customXml" Target="../ink/ink2318.xml"/><Relationship Id="rId7" Type="http://schemas.openxmlformats.org/officeDocument/2006/relationships/customXml" Target="../ink/ink2251.xml"/><Relationship Id="rId162" Type="http://schemas.openxmlformats.org/officeDocument/2006/relationships/image" Target="NULL"/><Relationship Id="rId183" Type="http://schemas.openxmlformats.org/officeDocument/2006/relationships/customXml" Target="../ink/ink2339.xml"/><Relationship Id="rId218" Type="http://schemas.openxmlformats.org/officeDocument/2006/relationships/image" Target="NULL"/><Relationship Id="rId239" Type="http://schemas.openxmlformats.org/officeDocument/2006/relationships/customXml" Target="../ink/ink2367.xml"/><Relationship Id="rId250" Type="http://schemas.openxmlformats.org/officeDocument/2006/relationships/image" Target="NULL"/><Relationship Id="rId271" Type="http://schemas.openxmlformats.org/officeDocument/2006/relationships/customXml" Target="../ink/ink2383.xml"/><Relationship Id="rId24" Type="http://schemas.openxmlformats.org/officeDocument/2006/relationships/image" Target="NULL"/><Relationship Id="rId45" Type="http://schemas.openxmlformats.org/officeDocument/2006/relationships/customXml" Target="../ink/ink2270.xml"/><Relationship Id="rId66" Type="http://schemas.openxmlformats.org/officeDocument/2006/relationships/image" Target="NULL"/><Relationship Id="rId87" Type="http://schemas.openxmlformats.org/officeDocument/2006/relationships/customXml" Target="../ink/ink2291.xml"/><Relationship Id="rId110" Type="http://schemas.openxmlformats.org/officeDocument/2006/relationships/image" Target="NULL"/><Relationship Id="rId131" Type="http://schemas.openxmlformats.org/officeDocument/2006/relationships/customXml" Target="../ink/ink2313.xml"/><Relationship Id="rId152" Type="http://schemas.openxmlformats.org/officeDocument/2006/relationships/image" Target="NULL"/><Relationship Id="rId173" Type="http://schemas.openxmlformats.org/officeDocument/2006/relationships/customXml" Target="../ink/ink2334.xml"/><Relationship Id="rId194" Type="http://schemas.openxmlformats.org/officeDocument/2006/relationships/image" Target="NULL"/><Relationship Id="rId208" Type="http://schemas.openxmlformats.org/officeDocument/2006/relationships/image" Target="NULL"/><Relationship Id="rId229" Type="http://schemas.openxmlformats.org/officeDocument/2006/relationships/customXml" Target="../ink/ink2362.xml"/><Relationship Id="rId240" Type="http://schemas.openxmlformats.org/officeDocument/2006/relationships/image" Target="NULL"/><Relationship Id="rId261" Type="http://schemas.openxmlformats.org/officeDocument/2006/relationships/customXml" Target="../ink/ink2378.xml"/><Relationship Id="rId14" Type="http://schemas.openxmlformats.org/officeDocument/2006/relationships/image" Target="NULL"/><Relationship Id="rId35" Type="http://schemas.openxmlformats.org/officeDocument/2006/relationships/customXml" Target="../ink/ink2265.xml"/><Relationship Id="rId56" Type="http://schemas.openxmlformats.org/officeDocument/2006/relationships/image" Target="NULL"/><Relationship Id="rId77" Type="http://schemas.openxmlformats.org/officeDocument/2006/relationships/customXml" Target="../ink/ink2286.xml"/><Relationship Id="rId100" Type="http://schemas.openxmlformats.org/officeDocument/2006/relationships/image" Target="NULL"/><Relationship Id="rId8" Type="http://schemas.openxmlformats.org/officeDocument/2006/relationships/image" Target="NULL"/><Relationship Id="rId98" Type="http://schemas.openxmlformats.org/officeDocument/2006/relationships/image" Target="NULL"/><Relationship Id="rId121" Type="http://schemas.openxmlformats.org/officeDocument/2006/relationships/customXml" Target="../ink/ink2308.xml"/><Relationship Id="rId142" Type="http://schemas.openxmlformats.org/officeDocument/2006/relationships/image" Target="NULL"/><Relationship Id="rId163" Type="http://schemas.openxmlformats.org/officeDocument/2006/relationships/customXml" Target="../ink/ink2329.xml"/><Relationship Id="rId184" Type="http://schemas.openxmlformats.org/officeDocument/2006/relationships/image" Target="NULL"/><Relationship Id="rId219" Type="http://schemas.openxmlformats.org/officeDocument/2006/relationships/customXml" Target="../ink/ink2357.xml"/><Relationship Id="rId230" Type="http://schemas.openxmlformats.org/officeDocument/2006/relationships/image" Target="NULL"/><Relationship Id="rId251" Type="http://schemas.openxmlformats.org/officeDocument/2006/relationships/customXml" Target="../ink/ink2373.xml"/><Relationship Id="rId25" Type="http://schemas.openxmlformats.org/officeDocument/2006/relationships/customXml" Target="../ink/ink2260.xml"/><Relationship Id="rId46" Type="http://schemas.openxmlformats.org/officeDocument/2006/relationships/image" Target="NULL"/><Relationship Id="rId67" Type="http://schemas.openxmlformats.org/officeDocument/2006/relationships/customXml" Target="../ink/ink2281.xml"/><Relationship Id="rId272" Type="http://schemas.openxmlformats.org/officeDocument/2006/relationships/image" Target="NULL"/><Relationship Id="rId88" Type="http://schemas.openxmlformats.org/officeDocument/2006/relationships/image" Target="NULL"/><Relationship Id="rId111" Type="http://schemas.openxmlformats.org/officeDocument/2006/relationships/customXml" Target="../ink/ink2303.xml"/><Relationship Id="rId132" Type="http://schemas.openxmlformats.org/officeDocument/2006/relationships/image" Target="NULL"/><Relationship Id="rId153" Type="http://schemas.openxmlformats.org/officeDocument/2006/relationships/customXml" Target="../ink/ink2324.xml"/><Relationship Id="rId174" Type="http://schemas.openxmlformats.org/officeDocument/2006/relationships/image" Target="NULL"/><Relationship Id="rId195" Type="http://schemas.openxmlformats.org/officeDocument/2006/relationships/customXml" Target="../ink/ink2345.xml"/><Relationship Id="rId209" Type="http://schemas.openxmlformats.org/officeDocument/2006/relationships/customXml" Target="../ink/ink2352.xml"/><Relationship Id="rId220" Type="http://schemas.openxmlformats.org/officeDocument/2006/relationships/image" Target="NULL"/><Relationship Id="rId241" Type="http://schemas.openxmlformats.org/officeDocument/2006/relationships/customXml" Target="../ink/ink2368.xml"/><Relationship Id="rId15" Type="http://schemas.openxmlformats.org/officeDocument/2006/relationships/customXml" Target="../ink/ink2255.xml"/><Relationship Id="rId36" Type="http://schemas.openxmlformats.org/officeDocument/2006/relationships/image" Target="NULL"/><Relationship Id="rId57" Type="http://schemas.openxmlformats.org/officeDocument/2006/relationships/customXml" Target="../ink/ink2276.xml"/><Relationship Id="rId262" Type="http://schemas.openxmlformats.org/officeDocument/2006/relationships/image" Target="NULL"/><Relationship Id="rId78" Type="http://schemas.openxmlformats.org/officeDocument/2006/relationships/image" Target="NULL"/><Relationship Id="rId99" Type="http://schemas.openxmlformats.org/officeDocument/2006/relationships/customXml" Target="../ink/ink2297.xml"/><Relationship Id="rId101" Type="http://schemas.openxmlformats.org/officeDocument/2006/relationships/customXml" Target="../ink/ink2298.xml"/><Relationship Id="rId122" Type="http://schemas.openxmlformats.org/officeDocument/2006/relationships/image" Target="NULL"/><Relationship Id="rId143" Type="http://schemas.openxmlformats.org/officeDocument/2006/relationships/customXml" Target="../ink/ink2319.xml"/><Relationship Id="rId164" Type="http://schemas.openxmlformats.org/officeDocument/2006/relationships/image" Target="NULL"/><Relationship Id="rId185" Type="http://schemas.openxmlformats.org/officeDocument/2006/relationships/customXml" Target="../ink/ink2340.xml"/><Relationship Id="rId9" Type="http://schemas.openxmlformats.org/officeDocument/2006/relationships/customXml" Target="../ink/ink2252.xml"/><Relationship Id="rId210" Type="http://schemas.openxmlformats.org/officeDocument/2006/relationships/image" Target="NULL"/><Relationship Id="rId26" Type="http://schemas.openxmlformats.org/officeDocument/2006/relationships/image" Target="NULL"/><Relationship Id="rId231" Type="http://schemas.openxmlformats.org/officeDocument/2006/relationships/customXml" Target="../ink/ink2363.xml"/><Relationship Id="rId252" Type="http://schemas.openxmlformats.org/officeDocument/2006/relationships/image" Target="NULL"/><Relationship Id="rId273" Type="http://schemas.openxmlformats.org/officeDocument/2006/relationships/customXml" Target="../ink/ink2384.xml"/><Relationship Id="rId47" Type="http://schemas.openxmlformats.org/officeDocument/2006/relationships/customXml" Target="../ink/ink2271.xml"/><Relationship Id="rId68" Type="http://schemas.openxmlformats.org/officeDocument/2006/relationships/image" Target="NULL"/><Relationship Id="rId89" Type="http://schemas.openxmlformats.org/officeDocument/2006/relationships/customXml" Target="../ink/ink2292.xml"/><Relationship Id="rId112" Type="http://schemas.openxmlformats.org/officeDocument/2006/relationships/image" Target="NULL"/><Relationship Id="rId133" Type="http://schemas.openxmlformats.org/officeDocument/2006/relationships/customXml" Target="../ink/ink2314.xml"/><Relationship Id="rId154" Type="http://schemas.openxmlformats.org/officeDocument/2006/relationships/image" Target="NULL"/><Relationship Id="rId175" Type="http://schemas.openxmlformats.org/officeDocument/2006/relationships/customXml" Target="../ink/ink2335.xml"/><Relationship Id="rId196" Type="http://schemas.openxmlformats.org/officeDocument/2006/relationships/image" Target="NULL"/><Relationship Id="rId200" Type="http://schemas.openxmlformats.org/officeDocument/2006/relationships/image" Target="NULL"/><Relationship Id="rId16" Type="http://schemas.openxmlformats.org/officeDocument/2006/relationships/image" Target="NULL"/><Relationship Id="rId221" Type="http://schemas.openxmlformats.org/officeDocument/2006/relationships/customXml" Target="../ink/ink2358.xml"/><Relationship Id="rId242" Type="http://schemas.openxmlformats.org/officeDocument/2006/relationships/image" Target="NULL"/><Relationship Id="rId263" Type="http://schemas.openxmlformats.org/officeDocument/2006/relationships/customXml" Target="../ink/ink2379.xml"/><Relationship Id="rId37" Type="http://schemas.openxmlformats.org/officeDocument/2006/relationships/customXml" Target="../ink/ink2266.xml"/><Relationship Id="rId58" Type="http://schemas.openxmlformats.org/officeDocument/2006/relationships/image" Target="NULL"/><Relationship Id="rId79" Type="http://schemas.openxmlformats.org/officeDocument/2006/relationships/customXml" Target="../ink/ink2287.xml"/><Relationship Id="rId102" Type="http://schemas.openxmlformats.org/officeDocument/2006/relationships/image" Target="NULL"/><Relationship Id="rId123" Type="http://schemas.openxmlformats.org/officeDocument/2006/relationships/customXml" Target="../ink/ink2309.xml"/><Relationship Id="rId144" Type="http://schemas.openxmlformats.org/officeDocument/2006/relationships/image" Target="NULL"/><Relationship Id="rId90" Type="http://schemas.openxmlformats.org/officeDocument/2006/relationships/image" Target="NULL"/><Relationship Id="rId165" Type="http://schemas.openxmlformats.org/officeDocument/2006/relationships/customXml" Target="../ink/ink2330.xml"/><Relationship Id="rId186" Type="http://schemas.openxmlformats.org/officeDocument/2006/relationships/image" Target="NULL"/><Relationship Id="rId211" Type="http://schemas.openxmlformats.org/officeDocument/2006/relationships/customXml" Target="../ink/ink2353.xml"/><Relationship Id="rId232" Type="http://schemas.openxmlformats.org/officeDocument/2006/relationships/image" Target="NULL"/><Relationship Id="rId253" Type="http://schemas.openxmlformats.org/officeDocument/2006/relationships/customXml" Target="../ink/ink2374.xml"/><Relationship Id="rId274" Type="http://schemas.openxmlformats.org/officeDocument/2006/relationships/image" Target="NULL"/><Relationship Id="rId27" Type="http://schemas.openxmlformats.org/officeDocument/2006/relationships/customXml" Target="../ink/ink2261.xml"/><Relationship Id="rId48" Type="http://schemas.openxmlformats.org/officeDocument/2006/relationships/image" Target="NULL"/><Relationship Id="rId69" Type="http://schemas.openxmlformats.org/officeDocument/2006/relationships/customXml" Target="../ink/ink2282.xml"/><Relationship Id="rId113" Type="http://schemas.openxmlformats.org/officeDocument/2006/relationships/customXml" Target="../ink/ink2304.xml"/><Relationship Id="rId134" Type="http://schemas.openxmlformats.org/officeDocument/2006/relationships/image" Target="NULL"/><Relationship Id="rId80" Type="http://schemas.openxmlformats.org/officeDocument/2006/relationships/image" Target="NULL"/><Relationship Id="rId155" Type="http://schemas.openxmlformats.org/officeDocument/2006/relationships/customXml" Target="../ink/ink2325.xml"/><Relationship Id="rId176" Type="http://schemas.openxmlformats.org/officeDocument/2006/relationships/image" Target="NULL"/><Relationship Id="rId197" Type="http://schemas.openxmlformats.org/officeDocument/2006/relationships/customXml" Target="../ink/ink2346.xml"/><Relationship Id="rId201" Type="http://schemas.openxmlformats.org/officeDocument/2006/relationships/customXml" Target="../ink/ink2348.xml"/><Relationship Id="rId222" Type="http://schemas.openxmlformats.org/officeDocument/2006/relationships/image" Target="NULL"/><Relationship Id="rId243" Type="http://schemas.openxmlformats.org/officeDocument/2006/relationships/customXml" Target="../ink/ink2369.xml"/><Relationship Id="rId264" Type="http://schemas.openxmlformats.org/officeDocument/2006/relationships/image" Target="NULL"/><Relationship Id="rId17" Type="http://schemas.openxmlformats.org/officeDocument/2006/relationships/customXml" Target="../ink/ink2256.xml"/><Relationship Id="rId38" Type="http://schemas.openxmlformats.org/officeDocument/2006/relationships/image" Target="NULL"/><Relationship Id="rId59" Type="http://schemas.openxmlformats.org/officeDocument/2006/relationships/customXml" Target="../ink/ink2277.xml"/><Relationship Id="rId103" Type="http://schemas.openxmlformats.org/officeDocument/2006/relationships/customXml" Target="../ink/ink2299.xml"/><Relationship Id="rId124" Type="http://schemas.openxmlformats.org/officeDocument/2006/relationships/image" Target="NULL"/><Relationship Id="rId70" Type="http://schemas.openxmlformats.org/officeDocument/2006/relationships/image" Target="NULL"/><Relationship Id="rId91" Type="http://schemas.openxmlformats.org/officeDocument/2006/relationships/customXml" Target="../ink/ink2293.xml"/><Relationship Id="rId145" Type="http://schemas.openxmlformats.org/officeDocument/2006/relationships/customXml" Target="../ink/ink2320.xml"/><Relationship Id="rId166" Type="http://schemas.openxmlformats.org/officeDocument/2006/relationships/image" Target="NULL"/><Relationship Id="rId187" Type="http://schemas.openxmlformats.org/officeDocument/2006/relationships/customXml" Target="../ink/ink2341.xml"/><Relationship Id="rId1" Type="http://schemas.openxmlformats.org/officeDocument/2006/relationships/slideLayout" Target="../slideLayouts/slideLayout12.xml"/><Relationship Id="rId212" Type="http://schemas.openxmlformats.org/officeDocument/2006/relationships/image" Target="NULL"/><Relationship Id="rId233" Type="http://schemas.openxmlformats.org/officeDocument/2006/relationships/customXml" Target="../ink/ink2364.xml"/><Relationship Id="rId254" Type="http://schemas.openxmlformats.org/officeDocument/2006/relationships/image" Target="NULL"/><Relationship Id="rId28" Type="http://schemas.openxmlformats.org/officeDocument/2006/relationships/image" Target="NULL"/><Relationship Id="rId49" Type="http://schemas.openxmlformats.org/officeDocument/2006/relationships/customXml" Target="../ink/ink2272.xml"/><Relationship Id="rId114" Type="http://schemas.openxmlformats.org/officeDocument/2006/relationships/image" Target="NULL"/><Relationship Id="rId275" Type="http://schemas.openxmlformats.org/officeDocument/2006/relationships/customXml" Target="../ink/ink2385.xml"/><Relationship Id="rId60" Type="http://schemas.openxmlformats.org/officeDocument/2006/relationships/image" Target="NULL"/><Relationship Id="rId81" Type="http://schemas.openxmlformats.org/officeDocument/2006/relationships/customXml" Target="../ink/ink2288.xml"/><Relationship Id="rId135" Type="http://schemas.openxmlformats.org/officeDocument/2006/relationships/customXml" Target="../ink/ink2315.xml"/><Relationship Id="rId156" Type="http://schemas.openxmlformats.org/officeDocument/2006/relationships/image" Target="NULL"/><Relationship Id="rId177" Type="http://schemas.openxmlformats.org/officeDocument/2006/relationships/customXml" Target="../ink/ink2336.xml"/><Relationship Id="rId198" Type="http://schemas.openxmlformats.org/officeDocument/2006/relationships/image" Target="NULL"/><Relationship Id="rId202" Type="http://schemas.openxmlformats.org/officeDocument/2006/relationships/image" Target="NULL"/><Relationship Id="rId223" Type="http://schemas.openxmlformats.org/officeDocument/2006/relationships/customXml" Target="../ink/ink2359.xml"/><Relationship Id="rId244" Type="http://schemas.openxmlformats.org/officeDocument/2006/relationships/image" Target="NULL"/><Relationship Id="rId18" Type="http://schemas.openxmlformats.org/officeDocument/2006/relationships/image" Target="NULL"/><Relationship Id="rId39" Type="http://schemas.openxmlformats.org/officeDocument/2006/relationships/customXml" Target="../ink/ink2267.xml"/><Relationship Id="rId265" Type="http://schemas.openxmlformats.org/officeDocument/2006/relationships/customXml" Target="../ink/ink2380.xml"/><Relationship Id="rId50" Type="http://schemas.openxmlformats.org/officeDocument/2006/relationships/image" Target="NULL"/><Relationship Id="rId104" Type="http://schemas.openxmlformats.org/officeDocument/2006/relationships/image" Target="NULL"/><Relationship Id="rId125" Type="http://schemas.openxmlformats.org/officeDocument/2006/relationships/customXml" Target="../ink/ink2310.xml"/><Relationship Id="rId146" Type="http://schemas.openxmlformats.org/officeDocument/2006/relationships/image" Target="NULL"/><Relationship Id="rId167" Type="http://schemas.openxmlformats.org/officeDocument/2006/relationships/customXml" Target="../ink/ink2331.xml"/><Relationship Id="rId188" Type="http://schemas.openxmlformats.org/officeDocument/2006/relationships/image" Target="NULL"/><Relationship Id="rId71" Type="http://schemas.openxmlformats.org/officeDocument/2006/relationships/customXml" Target="../ink/ink2283.xml"/><Relationship Id="rId92" Type="http://schemas.openxmlformats.org/officeDocument/2006/relationships/image" Target="NULL"/><Relationship Id="rId213" Type="http://schemas.openxmlformats.org/officeDocument/2006/relationships/customXml" Target="../ink/ink2354.xml"/><Relationship Id="rId234" Type="http://schemas.openxmlformats.org/officeDocument/2006/relationships/image" Target="NULL"/><Relationship Id="rId2" Type="http://schemas.openxmlformats.org/officeDocument/2006/relationships/customXml" Target="../ink/ink2249.xml"/><Relationship Id="rId29" Type="http://schemas.openxmlformats.org/officeDocument/2006/relationships/customXml" Target="../ink/ink2262.xml"/><Relationship Id="rId255" Type="http://schemas.openxmlformats.org/officeDocument/2006/relationships/customXml" Target="../ink/ink2375.xml"/><Relationship Id="rId276" Type="http://schemas.openxmlformats.org/officeDocument/2006/relationships/image" Target="NULL"/><Relationship Id="rId40" Type="http://schemas.openxmlformats.org/officeDocument/2006/relationships/image" Target="NULL"/><Relationship Id="rId115" Type="http://schemas.openxmlformats.org/officeDocument/2006/relationships/customXml" Target="../ink/ink2305.xml"/><Relationship Id="rId136" Type="http://schemas.openxmlformats.org/officeDocument/2006/relationships/image" Target="NULL"/><Relationship Id="rId157" Type="http://schemas.openxmlformats.org/officeDocument/2006/relationships/customXml" Target="../ink/ink2326.xml"/><Relationship Id="rId178" Type="http://schemas.openxmlformats.org/officeDocument/2006/relationships/image" Target="NULL"/><Relationship Id="rId61" Type="http://schemas.openxmlformats.org/officeDocument/2006/relationships/customXml" Target="../ink/ink2278.xml"/><Relationship Id="rId82" Type="http://schemas.openxmlformats.org/officeDocument/2006/relationships/image" Target="NULL"/><Relationship Id="rId199" Type="http://schemas.openxmlformats.org/officeDocument/2006/relationships/customXml" Target="../ink/ink2347.xml"/><Relationship Id="rId203" Type="http://schemas.openxmlformats.org/officeDocument/2006/relationships/customXml" Target="../ink/ink2349.xml"/><Relationship Id="rId19" Type="http://schemas.openxmlformats.org/officeDocument/2006/relationships/customXml" Target="../ink/ink2257.xml"/><Relationship Id="rId224" Type="http://schemas.openxmlformats.org/officeDocument/2006/relationships/image" Target="NULL"/><Relationship Id="rId245" Type="http://schemas.openxmlformats.org/officeDocument/2006/relationships/customXml" Target="../ink/ink2370.xml"/><Relationship Id="rId266" Type="http://schemas.openxmlformats.org/officeDocument/2006/relationships/image" Target="NULL"/><Relationship Id="rId30" Type="http://schemas.openxmlformats.org/officeDocument/2006/relationships/image" Target="NULL"/><Relationship Id="rId105" Type="http://schemas.openxmlformats.org/officeDocument/2006/relationships/customXml" Target="../ink/ink2300.xml"/><Relationship Id="rId126" Type="http://schemas.openxmlformats.org/officeDocument/2006/relationships/image" Target="NULL"/><Relationship Id="rId147" Type="http://schemas.openxmlformats.org/officeDocument/2006/relationships/customXml" Target="../ink/ink2321.xml"/><Relationship Id="rId168" Type="http://schemas.openxmlformats.org/officeDocument/2006/relationships/image" Target="NULL"/><Relationship Id="rId51" Type="http://schemas.openxmlformats.org/officeDocument/2006/relationships/customXml" Target="../ink/ink2273.xml"/><Relationship Id="rId72" Type="http://schemas.openxmlformats.org/officeDocument/2006/relationships/image" Target="NULL"/><Relationship Id="rId93" Type="http://schemas.openxmlformats.org/officeDocument/2006/relationships/customXml" Target="../ink/ink2294.xml"/><Relationship Id="rId189" Type="http://schemas.openxmlformats.org/officeDocument/2006/relationships/customXml" Target="../ink/ink2342.xml"/><Relationship Id="rId214" Type="http://schemas.openxmlformats.org/officeDocument/2006/relationships/image" Target="NULL"/><Relationship Id="rId235" Type="http://schemas.openxmlformats.org/officeDocument/2006/relationships/customXml" Target="../ink/ink2365.xml"/><Relationship Id="rId256" Type="http://schemas.openxmlformats.org/officeDocument/2006/relationships/image" Target="NULL"/><Relationship Id="rId277" Type="http://schemas.openxmlformats.org/officeDocument/2006/relationships/customXml" Target="../ink/ink2386.xml"/><Relationship Id="rId116" Type="http://schemas.openxmlformats.org/officeDocument/2006/relationships/image" Target="NULL"/><Relationship Id="rId137" Type="http://schemas.openxmlformats.org/officeDocument/2006/relationships/customXml" Target="../ink/ink2316.xml"/><Relationship Id="rId158" Type="http://schemas.openxmlformats.org/officeDocument/2006/relationships/image" Target="NULL"/><Relationship Id="rId20" Type="http://schemas.openxmlformats.org/officeDocument/2006/relationships/image" Target="NULL"/><Relationship Id="rId41" Type="http://schemas.openxmlformats.org/officeDocument/2006/relationships/customXml" Target="../ink/ink2268.xml"/><Relationship Id="rId62" Type="http://schemas.openxmlformats.org/officeDocument/2006/relationships/image" Target="NULL"/><Relationship Id="rId83" Type="http://schemas.openxmlformats.org/officeDocument/2006/relationships/customXml" Target="../ink/ink2289.xml"/><Relationship Id="rId179" Type="http://schemas.openxmlformats.org/officeDocument/2006/relationships/customXml" Target="../ink/ink2337.xml"/><Relationship Id="rId190" Type="http://schemas.openxmlformats.org/officeDocument/2006/relationships/image" Target="NULL"/><Relationship Id="rId204" Type="http://schemas.openxmlformats.org/officeDocument/2006/relationships/image" Target="NULL"/><Relationship Id="rId225" Type="http://schemas.openxmlformats.org/officeDocument/2006/relationships/customXml" Target="../ink/ink2360.xml"/><Relationship Id="rId246" Type="http://schemas.openxmlformats.org/officeDocument/2006/relationships/image" Target="NULL"/><Relationship Id="rId267" Type="http://schemas.openxmlformats.org/officeDocument/2006/relationships/customXml" Target="../ink/ink2381.xml"/><Relationship Id="rId106" Type="http://schemas.openxmlformats.org/officeDocument/2006/relationships/image" Target="NULL"/><Relationship Id="rId127" Type="http://schemas.openxmlformats.org/officeDocument/2006/relationships/customXml" Target="../ink/ink2311.xml"/><Relationship Id="rId10" Type="http://schemas.openxmlformats.org/officeDocument/2006/relationships/image" Target="NULL"/><Relationship Id="rId31" Type="http://schemas.openxmlformats.org/officeDocument/2006/relationships/customXml" Target="../ink/ink2263.xml"/><Relationship Id="rId52" Type="http://schemas.openxmlformats.org/officeDocument/2006/relationships/image" Target="NULL"/><Relationship Id="rId73" Type="http://schemas.openxmlformats.org/officeDocument/2006/relationships/customXml" Target="../ink/ink2284.xml"/><Relationship Id="rId94" Type="http://schemas.openxmlformats.org/officeDocument/2006/relationships/image" Target="NULL"/><Relationship Id="rId148" Type="http://schemas.openxmlformats.org/officeDocument/2006/relationships/image" Target="NULL"/><Relationship Id="rId169" Type="http://schemas.openxmlformats.org/officeDocument/2006/relationships/customXml" Target="../ink/ink2332.xml"/><Relationship Id="rId4" Type="http://schemas.openxmlformats.org/officeDocument/2006/relationships/image" Target="NULL"/><Relationship Id="rId180" Type="http://schemas.openxmlformats.org/officeDocument/2006/relationships/image" Target="NULL"/><Relationship Id="rId215" Type="http://schemas.openxmlformats.org/officeDocument/2006/relationships/customXml" Target="../ink/ink2355.xml"/><Relationship Id="rId236" Type="http://schemas.openxmlformats.org/officeDocument/2006/relationships/image" Target="NULL"/><Relationship Id="rId257" Type="http://schemas.openxmlformats.org/officeDocument/2006/relationships/customXml" Target="../ink/ink2376.xml"/><Relationship Id="rId278" Type="http://schemas.openxmlformats.org/officeDocument/2006/relationships/image" Target="NULL"/><Relationship Id="rId42" Type="http://schemas.openxmlformats.org/officeDocument/2006/relationships/image" Target="NULL"/><Relationship Id="rId84" Type="http://schemas.openxmlformats.org/officeDocument/2006/relationships/image" Target="NULL"/><Relationship Id="rId138" Type="http://schemas.openxmlformats.org/officeDocument/2006/relationships/image" Target="NULL"/><Relationship Id="rId191" Type="http://schemas.openxmlformats.org/officeDocument/2006/relationships/customXml" Target="../ink/ink2343.xml"/><Relationship Id="rId205" Type="http://schemas.openxmlformats.org/officeDocument/2006/relationships/customXml" Target="../ink/ink2350.xml"/><Relationship Id="rId247" Type="http://schemas.openxmlformats.org/officeDocument/2006/relationships/customXml" Target="../ink/ink2371.xml"/><Relationship Id="rId107" Type="http://schemas.openxmlformats.org/officeDocument/2006/relationships/customXml" Target="../ink/ink2301.xml"/><Relationship Id="rId11" Type="http://schemas.openxmlformats.org/officeDocument/2006/relationships/customXml" Target="../ink/ink2253.xml"/><Relationship Id="rId53" Type="http://schemas.openxmlformats.org/officeDocument/2006/relationships/customXml" Target="../ink/ink2274.xml"/><Relationship Id="rId149" Type="http://schemas.openxmlformats.org/officeDocument/2006/relationships/customXml" Target="../ink/ink2322.xml"/><Relationship Id="rId95" Type="http://schemas.openxmlformats.org/officeDocument/2006/relationships/customXml" Target="../ink/ink2295.xml"/><Relationship Id="rId160" Type="http://schemas.openxmlformats.org/officeDocument/2006/relationships/image" Target="NULL"/><Relationship Id="rId216" Type="http://schemas.openxmlformats.org/officeDocument/2006/relationships/image" Target="NUL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26" Type="http://schemas.openxmlformats.org/officeDocument/2006/relationships/customXml" Target="../ink/ink2399.xml"/><Relationship Id="rId21" Type="http://schemas.openxmlformats.org/officeDocument/2006/relationships/image" Target="../media/image622.png"/><Relationship Id="rId42" Type="http://schemas.openxmlformats.org/officeDocument/2006/relationships/customXml" Target="../ink/ink2407.xml"/><Relationship Id="rId47" Type="http://schemas.openxmlformats.org/officeDocument/2006/relationships/image" Target="../media/image635.png"/><Relationship Id="rId63" Type="http://schemas.openxmlformats.org/officeDocument/2006/relationships/image" Target="../media/image643.png"/><Relationship Id="rId68" Type="http://schemas.openxmlformats.org/officeDocument/2006/relationships/customXml" Target="../ink/ink2420.xml"/><Relationship Id="rId2" Type="http://schemas.openxmlformats.org/officeDocument/2006/relationships/customXml" Target="../ink/ink2387.xml"/><Relationship Id="rId16" Type="http://schemas.openxmlformats.org/officeDocument/2006/relationships/customXml" Target="../ink/ink2394.xml"/><Relationship Id="rId29" Type="http://schemas.openxmlformats.org/officeDocument/2006/relationships/image" Target="../media/image626.png"/><Relationship Id="rId11" Type="http://schemas.openxmlformats.org/officeDocument/2006/relationships/image" Target="../media/image617.png"/><Relationship Id="rId24" Type="http://schemas.openxmlformats.org/officeDocument/2006/relationships/customXml" Target="../ink/ink2398.xml"/><Relationship Id="rId32" Type="http://schemas.openxmlformats.org/officeDocument/2006/relationships/customXml" Target="../ink/ink2402.xml"/><Relationship Id="rId37" Type="http://schemas.openxmlformats.org/officeDocument/2006/relationships/image" Target="../media/image630.png"/><Relationship Id="rId40" Type="http://schemas.openxmlformats.org/officeDocument/2006/relationships/customXml" Target="../ink/ink2406.xml"/><Relationship Id="rId45" Type="http://schemas.openxmlformats.org/officeDocument/2006/relationships/image" Target="../media/image634.png"/><Relationship Id="rId53" Type="http://schemas.openxmlformats.org/officeDocument/2006/relationships/image" Target="../media/image638.png"/><Relationship Id="rId58" Type="http://schemas.openxmlformats.org/officeDocument/2006/relationships/customXml" Target="../ink/ink2415.xml"/><Relationship Id="rId66" Type="http://schemas.openxmlformats.org/officeDocument/2006/relationships/customXml" Target="../ink/ink2419.xml"/><Relationship Id="rId74" Type="http://schemas.openxmlformats.org/officeDocument/2006/relationships/customXml" Target="../ink/ink2423.xml"/><Relationship Id="rId5" Type="http://schemas.openxmlformats.org/officeDocument/2006/relationships/image" Target="../media/image614.png"/><Relationship Id="rId61" Type="http://schemas.openxmlformats.org/officeDocument/2006/relationships/image" Target="../media/image642.png"/><Relationship Id="rId19" Type="http://schemas.openxmlformats.org/officeDocument/2006/relationships/image" Target="../media/image621.png"/><Relationship Id="rId14" Type="http://schemas.openxmlformats.org/officeDocument/2006/relationships/customXml" Target="../ink/ink2393.xml"/><Relationship Id="rId22" Type="http://schemas.openxmlformats.org/officeDocument/2006/relationships/customXml" Target="../ink/ink2397.xml"/><Relationship Id="rId27" Type="http://schemas.openxmlformats.org/officeDocument/2006/relationships/image" Target="../media/image625.png"/><Relationship Id="rId30" Type="http://schemas.openxmlformats.org/officeDocument/2006/relationships/customXml" Target="../ink/ink2401.xml"/><Relationship Id="rId35" Type="http://schemas.openxmlformats.org/officeDocument/2006/relationships/image" Target="../media/image629.png"/><Relationship Id="rId43" Type="http://schemas.openxmlformats.org/officeDocument/2006/relationships/image" Target="../media/image633.png"/><Relationship Id="rId48" Type="http://schemas.openxmlformats.org/officeDocument/2006/relationships/customXml" Target="../ink/ink2410.xml"/><Relationship Id="rId56" Type="http://schemas.openxmlformats.org/officeDocument/2006/relationships/customXml" Target="../ink/ink2414.xml"/><Relationship Id="rId64" Type="http://schemas.openxmlformats.org/officeDocument/2006/relationships/customXml" Target="../ink/ink2418.xml"/><Relationship Id="rId69" Type="http://schemas.openxmlformats.org/officeDocument/2006/relationships/image" Target="../media/image646.png"/><Relationship Id="rId8" Type="http://schemas.openxmlformats.org/officeDocument/2006/relationships/customXml" Target="../ink/ink2390.xml"/><Relationship Id="rId51" Type="http://schemas.openxmlformats.org/officeDocument/2006/relationships/image" Target="../media/image637.png"/><Relationship Id="rId72" Type="http://schemas.openxmlformats.org/officeDocument/2006/relationships/customXml" Target="../ink/ink2422.xml"/><Relationship Id="rId3" Type="http://schemas.openxmlformats.org/officeDocument/2006/relationships/image" Target="../media/image613.png"/><Relationship Id="rId12" Type="http://schemas.openxmlformats.org/officeDocument/2006/relationships/customXml" Target="../ink/ink2392.xml"/><Relationship Id="rId17" Type="http://schemas.openxmlformats.org/officeDocument/2006/relationships/image" Target="../media/image620.png"/><Relationship Id="rId25" Type="http://schemas.openxmlformats.org/officeDocument/2006/relationships/image" Target="../media/image624.png"/><Relationship Id="rId33" Type="http://schemas.openxmlformats.org/officeDocument/2006/relationships/image" Target="../media/image628.png"/><Relationship Id="rId38" Type="http://schemas.openxmlformats.org/officeDocument/2006/relationships/customXml" Target="../ink/ink2405.xml"/><Relationship Id="rId46" Type="http://schemas.openxmlformats.org/officeDocument/2006/relationships/customXml" Target="../ink/ink2409.xml"/><Relationship Id="rId59" Type="http://schemas.openxmlformats.org/officeDocument/2006/relationships/image" Target="../media/image641.png"/><Relationship Id="rId67" Type="http://schemas.openxmlformats.org/officeDocument/2006/relationships/image" Target="../media/image645.png"/><Relationship Id="rId20" Type="http://schemas.openxmlformats.org/officeDocument/2006/relationships/customXml" Target="../ink/ink2396.xml"/><Relationship Id="rId41" Type="http://schemas.openxmlformats.org/officeDocument/2006/relationships/image" Target="../media/image632.png"/><Relationship Id="rId54" Type="http://schemas.openxmlformats.org/officeDocument/2006/relationships/customXml" Target="../ink/ink2413.xml"/><Relationship Id="rId62" Type="http://schemas.openxmlformats.org/officeDocument/2006/relationships/customXml" Target="../ink/ink2417.xml"/><Relationship Id="rId70" Type="http://schemas.openxmlformats.org/officeDocument/2006/relationships/customXml" Target="../ink/ink2421.xml"/><Relationship Id="rId75" Type="http://schemas.openxmlformats.org/officeDocument/2006/relationships/image" Target="../media/image649.png"/><Relationship Id="rId1" Type="http://schemas.openxmlformats.org/officeDocument/2006/relationships/slideLayout" Target="../slideLayouts/slideLayout12.xml"/><Relationship Id="rId6" Type="http://schemas.openxmlformats.org/officeDocument/2006/relationships/customXml" Target="../ink/ink2389.xml"/><Relationship Id="rId15" Type="http://schemas.openxmlformats.org/officeDocument/2006/relationships/image" Target="../media/image619.png"/><Relationship Id="rId23" Type="http://schemas.openxmlformats.org/officeDocument/2006/relationships/image" Target="../media/image623.png"/><Relationship Id="rId28" Type="http://schemas.openxmlformats.org/officeDocument/2006/relationships/customXml" Target="../ink/ink2400.xml"/><Relationship Id="rId36" Type="http://schemas.openxmlformats.org/officeDocument/2006/relationships/customXml" Target="../ink/ink2404.xml"/><Relationship Id="rId49" Type="http://schemas.openxmlformats.org/officeDocument/2006/relationships/image" Target="../media/image636.png"/><Relationship Id="rId57" Type="http://schemas.openxmlformats.org/officeDocument/2006/relationships/image" Target="../media/image640.png"/><Relationship Id="rId10" Type="http://schemas.openxmlformats.org/officeDocument/2006/relationships/customXml" Target="../ink/ink2391.xml"/><Relationship Id="rId31" Type="http://schemas.openxmlformats.org/officeDocument/2006/relationships/image" Target="../media/image627.png"/><Relationship Id="rId44" Type="http://schemas.openxmlformats.org/officeDocument/2006/relationships/customXml" Target="../ink/ink2408.xml"/><Relationship Id="rId52" Type="http://schemas.openxmlformats.org/officeDocument/2006/relationships/customXml" Target="../ink/ink2412.xml"/><Relationship Id="rId60" Type="http://schemas.openxmlformats.org/officeDocument/2006/relationships/customXml" Target="../ink/ink2416.xml"/><Relationship Id="rId65" Type="http://schemas.openxmlformats.org/officeDocument/2006/relationships/image" Target="../media/image644.png"/><Relationship Id="rId73" Type="http://schemas.openxmlformats.org/officeDocument/2006/relationships/image" Target="../media/image648.png"/><Relationship Id="rId4" Type="http://schemas.openxmlformats.org/officeDocument/2006/relationships/customXml" Target="../ink/ink2388.xml"/><Relationship Id="rId9" Type="http://schemas.openxmlformats.org/officeDocument/2006/relationships/image" Target="../media/image616.png"/><Relationship Id="rId13" Type="http://schemas.openxmlformats.org/officeDocument/2006/relationships/image" Target="../media/image618.png"/><Relationship Id="rId18" Type="http://schemas.openxmlformats.org/officeDocument/2006/relationships/customXml" Target="../ink/ink2395.xml"/><Relationship Id="rId39" Type="http://schemas.openxmlformats.org/officeDocument/2006/relationships/image" Target="../media/image631.png"/><Relationship Id="rId34" Type="http://schemas.openxmlformats.org/officeDocument/2006/relationships/customXml" Target="../ink/ink2403.xml"/><Relationship Id="rId50" Type="http://schemas.openxmlformats.org/officeDocument/2006/relationships/customXml" Target="../ink/ink2411.xml"/><Relationship Id="rId55" Type="http://schemas.openxmlformats.org/officeDocument/2006/relationships/image" Target="../media/image639.png"/><Relationship Id="rId7" Type="http://schemas.openxmlformats.org/officeDocument/2006/relationships/image" Target="../media/image615.png"/><Relationship Id="rId71" Type="http://schemas.openxmlformats.org/officeDocument/2006/relationships/image" Target="../media/image647.png"/></Relationships>
</file>

<file path=ppt/slides/_rels/slide63.xml.rels><?xml version="1.0" encoding="UTF-8" standalone="yes"?>
<Relationships xmlns="http://schemas.openxmlformats.org/package/2006/relationships"><Relationship Id="rId26" Type="http://schemas.openxmlformats.org/officeDocument/2006/relationships/customXml" Target="../ink/ink2436.xml"/><Relationship Id="rId21" Type="http://schemas.openxmlformats.org/officeDocument/2006/relationships/image" Target="../media/image622.png"/><Relationship Id="rId42" Type="http://schemas.openxmlformats.org/officeDocument/2006/relationships/customXml" Target="../ink/ink2444.xml"/><Relationship Id="rId47" Type="http://schemas.openxmlformats.org/officeDocument/2006/relationships/image" Target="../media/image635.png"/><Relationship Id="rId63" Type="http://schemas.openxmlformats.org/officeDocument/2006/relationships/image" Target="../media/image643.png"/><Relationship Id="rId68" Type="http://schemas.openxmlformats.org/officeDocument/2006/relationships/customXml" Target="../ink/ink2457.xml"/><Relationship Id="rId84" Type="http://schemas.openxmlformats.org/officeDocument/2006/relationships/customXml" Target="../ink/ink2465.xml"/><Relationship Id="rId89" Type="http://schemas.openxmlformats.org/officeDocument/2006/relationships/image" Target="../media/image656.png"/><Relationship Id="rId16" Type="http://schemas.openxmlformats.org/officeDocument/2006/relationships/customXml" Target="../ink/ink2431.xml"/><Relationship Id="rId11" Type="http://schemas.openxmlformats.org/officeDocument/2006/relationships/image" Target="../media/image617.png"/><Relationship Id="rId32" Type="http://schemas.openxmlformats.org/officeDocument/2006/relationships/customXml" Target="../ink/ink2439.xml"/><Relationship Id="rId37" Type="http://schemas.openxmlformats.org/officeDocument/2006/relationships/image" Target="../media/image630.png"/><Relationship Id="rId53" Type="http://schemas.openxmlformats.org/officeDocument/2006/relationships/image" Target="../media/image638.png"/><Relationship Id="rId58" Type="http://schemas.openxmlformats.org/officeDocument/2006/relationships/customXml" Target="../ink/ink2452.xml"/><Relationship Id="rId74" Type="http://schemas.openxmlformats.org/officeDocument/2006/relationships/customXml" Target="../ink/ink2460.xml"/><Relationship Id="rId79" Type="http://schemas.openxmlformats.org/officeDocument/2006/relationships/image" Target="../media/image651.png"/><Relationship Id="rId5" Type="http://schemas.openxmlformats.org/officeDocument/2006/relationships/image" Target="../media/image614.png"/><Relationship Id="rId14" Type="http://schemas.openxmlformats.org/officeDocument/2006/relationships/customXml" Target="../ink/ink2430.xml"/><Relationship Id="rId22" Type="http://schemas.openxmlformats.org/officeDocument/2006/relationships/customXml" Target="../ink/ink2434.xml"/><Relationship Id="rId27" Type="http://schemas.openxmlformats.org/officeDocument/2006/relationships/image" Target="../media/image625.png"/><Relationship Id="rId30" Type="http://schemas.openxmlformats.org/officeDocument/2006/relationships/customXml" Target="../ink/ink2438.xml"/><Relationship Id="rId35" Type="http://schemas.openxmlformats.org/officeDocument/2006/relationships/image" Target="../media/image629.png"/><Relationship Id="rId43" Type="http://schemas.openxmlformats.org/officeDocument/2006/relationships/image" Target="../media/image633.png"/><Relationship Id="rId48" Type="http://schemas.openxmlformats.org/officeDocument/2006/relationships/customXml" Target="../ink/ink2447.xml"/><Relationship Id="rId56" Type="http://schemas.openxmlformats.org/officeDocument/2006/relationships/customXml" Target="../ink/ink2451.xml"/><Relationship Id="rId64" Type="http://schemas.openxmlformats.org/officeDocument/2006/relationships/customXml" Target="../ink/ink2455.xml"/><Relationship Id="rId69" Type="http://schemas.openxmlformats.org/officeDocument/2006/relationships/image" Target="../media/image646.png"/><Relationship Id="rId77" Type="http://schemas.openxmlformats.org/officeDocument/2006/relationships/image" Target="../media/image650.png"/><Relationship Id="rId8" Type="http://schemas.openxmlformats.org/officeDocument/2006/relationships/customXml" Target="../ink/ink2427.xml"/><Relationship Id="rId51" Type="http://schemas.openxmlformats.org/officeDocument/2006/relationships/image" Target="../media/image637.png"/><Relationship Id="rId72" Type="http://schemas.openxmlformats.org/officeDocument/2006/relationships/customXml" Target="../ink/ink2459.xml"/><Relationship Id="rId80" Type="http://schemas.openxmlformats.org/officeDocument/2006/relationships/customXml" Target="../ink/ink2463.xml"/><Relationship Id="rId85" Type="http://schemas.openxmlformats.org/officeDocument/2006/relationships/image" Target="../media/image654.png"/><Relationship Id="rId3" Type="http://schemas.openxmlformats.org/officeDocument/2006/relationships/image" Target="../media/image613.png"/><Relationship Id="rId12" Type="http://schemas.openxmlformats.org/officeDocument/2006/relationships/customXml" Target="../ink/ink2429.xml"/><Relationship Id="rId17" Type="http://schemas.openxmlformats.org/officeDocument/2006/relationships/image" Target="../media/image620.png"/><Relationship Id="rId25" Type="http://schemas.openxmlformats.org/officeDocument/2006/relationships/image" Target="../media/image624.png"/><Relationship Id="rId33" Type="http://schemas.openxmlformats.org/officeDocument/2006/relationships/image" Target="../media/image628.png"/><Relationship Id="rId38" Type="http://schemas.openxmlformats.org/officeDocument/2006/relationships/customXml" Target="../ink/ink2442.xml"/><Relationship Id="rId46" Type="http://schemas.openxmlformats.org/officeDocument/2006/relationships/customXml" Target="../ink/ink2446.xml"/><Relationship Id="rId59" Type="http://schemas.openxmlformats.org/officeDocument/2006/relationships/image" Target="../media/image641.png"/><Relationship Id="rId67" Type="http://schemas.openxmlformats.org/officeDocument/2006/relationships/image" Target="../media/image645.png"/><Relationship Id="rId20" Type="http://schemas.openxmlformats.org/officeDocument/2006/relationships/customXml" Target="../ink/ink2433.xml"/><Relationship Id="rId41" Type="http://schemas.openxmlformats.org/officeDocument/2006/relationships/image" Target="../media/image632.png"/><Relationship Id="rId54" Type="http://schemas.openxmlformats.org/officeDocument/2006/relationships/customXml" Target="../ink/ink2450.xml"/><Relationship Id="rId62" Type="http://schemas.openxmlformats.org/officeDocument/2006/relationships/customXml" Target="../ink/ink2454.xml"/><Relationship Id="rId70" Type="http://schemas.openxmlformats.org/officeDocument/2006/relationships/customXml" Target="../ink/ink2458.xml"/><Relationship Id="rId75" Type="http://schemas.openxmlformats.org/officeDocument/2006/relationships/image" Target="../media/image649.png"/><Relationship Id="rId83" Type="http://schemas.openxmlformats.org/officeDocument/2006/relationships/image" Target="../media/image653.png"/><Relationship Id="rId88" Type="http://schemas.openxmlformats.org/officeDocument/2006/relationships/customXml" Target="../ink/ink2467.xml"/><Relationship Id="rId1" Type="http://schemas.openxmlformats.org/officeDocument/2006/relationships/slideLayout" Target="../slideLayouts/slideLayout12.xml"/><Relationship Id="rId6" Type="http://schemas.openxmlformats.org/officeDocument/2006/relationships/customXml" Target="../ink/ink2426.xml"/><Relationship Id="rId15" Type="http://schemas.openxmlformats.org/officeDocument/2006/relationships/image" Target="../media/image619.png"/><Relationship Id="rId23" Type="http://schemas.openxmlformats.org/officeDocument/2006/relationships/image" Target="../media/image623.png"/><Relationship Id="rId28" Type="http://schemas.openxmlformats.org/officeDocument/2006/relationships/customXml" Target="../ink/ink2437.xml"/><Relationship Id="rId36" Type="http://schemas.openxmlformats.org/officeDocument/2006/relationships/customXml" Target="../ink/ink2441.xml"/><Relationship Id="rId49" Type="http://schemas.openxmlformats.org/officeDocument/2006/relationships/image" Target="../media/image636.png"/><Relationship Id="rId57" Type="http://schemas.openxmlformats.org/officeDocument/2006/relationships/image" Target="../media/image640.png"/><Relationship Id="rId10" Type="http://schemas.openxmlformats.org/officeDocument/2006/relationships/customXml" Target="../ink/ink2428.xml"/><Relationship Id="rId31" Type="http://schemas.openxmlformats.org/officeDocument/2006/relationships/image" Target="../media/image627.png"/><Relationship Id="rId44" Type="http://schemas.openxmlformats.org/officeDocument/2006/relationships/customXml" Target="../ink/ink2445.xml"/><Relationship Id="rId52" Type="http://schemas.openxmlformats.org/officeDocument/2006/relationships/customXml" Target="../ink/ink2449.xml"/><Relationship Id="rId60" Type="http://schemas.openxmlformats.org/officeDocument/2006/relationships/customXml" Target="../ink/ink2453.xml"/><Relationship Id="rId65" Type="http://schemas.openxmlformats.org/officeDocument/2006/relationships/image" Target="../media/image644.png"/><Relationship Id="rId73" Type="http://schemas.openxmlformats.org/officeDocument/2006/relationships/image" Target="../media/image648.png"/><Relationship Id="rId78" Type="http://schemas.openxmlformats.org/officeDocument/2006/relationships/customXml" Target="../ink/ink2462.xml"/><Relationship Id="rId81" Type="http://schemas.openxmlformats.org/officeDocument/2006/relationships/image" Target="../media/image652.png"/><Relationship Id="rId86" Type="http://schemas.openxmlformats.org/officeDocument/2006/relationships/customXml" Target="../ink/ink2466.xml"/><Relationship Id="rId4" Type="http://schemas.openxmlformats.org/officeDocument/2006/relationships/customXml" Target="../ink/ink2425.xml"/><Relationship Id="rId9" Type="http://schemas.openxmlformats.org/officeDocument/2006/relationships/image" Target="../media/image616.png"/><Relationship Id="rId13" Type="http://schemas.openxmlformats.org/officeDocument/2006/relationships/image" Target="../media/image618.png"/><Relationship Id="rId18" Type="http://schemas.openxmlformats.org/officeDocument/2006/relationships/customXml" Target="../ink/ink2432.xml"/><Relationship Id="rId39" Type="http://schemas.openxmlformats.org/officeDocument/2006/relationships/image" Target="../media/image631.png"/><Relationship Id="rId34" Type="http://schemas.openxmlformats.org/officeDocument/2006/relationships/customXml" Target="../ink/ink2440.xml"/><Relationship Id="rId50" Type="http://schemas.openxmlformats.org/officeDocument/2006/relationships/customXml" Target="../ink/ink2448.xml"/><Relationship Id="rId55" Type="http://schemas.openxmlformats.org/officeDocument/2006/relationships/image" Target="../media/image639.png"/><Relationship Id="rId76" Type="http://schemas.openxmlformats.org/officeDocument/2006/relationships/customXml" Target="../ink/ink2461.xml"/><Relationship Id="rId7" Type="http://schemas.openxmlformats.org/officeDocument/2006/relationships/image" Target="../media/image615.png"/><Relationship Id="rId71" Type="http://schemas.openxmlformats.org/officeDocument/2006/relationships/image" Target="../media/image647.png"/><Relationship Id="rId2" Type="http://schemas.openxmlformats.org/officeDocument/2006/relationships/customXml" Target="../ink/ink2424.xml"/><Relationship Id="rId29" Type="http://schemas.openxmlformats.org/officeDocument/2006/relationships/image" Target="../media/image626.png"/><Relationship Id="rId24" Type="http://schemas.openxmlformats.org/officeDocument/2006/relationships/customXml" Target="../ink/ink2435.xml"/><Relationship Id="rId40" Type="http://schemas.openxmlformats.org/officeDocument/2006/relationships/customXml" Target="../ink/ink2443.xml"/><Relationship Id="rId45" Type="http://schemas.openxmlformats.org/officeDocument/2006/relationships/image" Target="../media/image634.png"/><Relationship Id="rId66" Type="http://schemas.openxmlformats.org/officeDocument/2006/relationships/customXml" Target="../ink/ink2456.xml"/><Relationship Id="rId87" Type="http://schemas.openxmlformats.org/officeDocument/2006/relationships/image" Target="../media/image655.png"/><Relationship Id="rId61" Type="http://schemas.openxmlformats.org/officeDocument/2006/relationships/image" Target="../media/image642.png"/><Relationship Id="rId82" Type="http://schemas.openxmlformats.org/officeDocument/2006/relationships/customXml" Target="../ink/ink2464.xml"/><Relationship Id="rId19" Type="http://schemas.openxmlformats.org/officeDocument/2006/relationships/image" Target="../media/image621.png"/></Relationships>
</file>

<file path=ppt/slides/_rels/slide64.xml.rels><?xml version="1.0" encoding="UTF-8" standalone="yes"?>
<Relationships xmlns="http://schemas.openxmlformats.org/package/2006/relationships"><Relationship Id="rId117" Type="http://schemas.openxmlformats.org/officeDocument/2006/relationships/image" Target="../media/image670.png"/><Relationship Id="rId21" Type="http://schemas.openxmlformats.org/officeDocument/2006/relationships/image" Target="../media/image622.png"/><Relationship Id="rId42" Type="http://schemas.openxmlformats.org/officeDocument/2006/relationships/customXml" Target="../ink/ink2488.xml"/><Relationship Id="rId63" Type="http://schemas.openxmlformats.org/officeDocument/2006/relationships/image" Target="../media/image643.png"/><Relationship Id="rId84" Type="http://schemas.openxmlformats.org/officeDocument/2006/relationships/customXml" Target="../ink/ink2509.xml"/><Relationship Id="rId138" Type="http://schemas.openxmlformats.org/officeDocument/2006/relationships/customXml" Target="../ink/ink2536.xml"/><Relationship Id="rId159" Type="http://schemas.openxmlformats.org/officeDocument/2006/relationships/image" Target="../media/image692.png"/><Relationship Id="rId107" Type="http://schemas.openxmlformats.org/officeDocument/2006/relationships/image" Target="../media/image665.png"/><Relationship Id="rId11" Type="http://schemas.openxmlformats.org/officeDocument/2006/relationships/image" Target="../media/image617.png"/><Relationship Id="rId32" Type="http://schemas.openxmlformats.org/officeDocument/2006/relationships/customXml" Target="../ink/ink2483.xml"/><Relationship Id="rId53" Type="http://schemas.openxmlformats.org/officeDocument/2006/relationships/image" Target="../media/image638.png"/><Relationship Id="rId74" Type="http://schemas.openxmlformats.org/officeDocument/2006/relationships/customXml" Target="../ink/ink2504.xml"/><Relationship Id="rId128" Type="http://schemas.openxmlformats.org/officeDocument/2006/relationships/customXml" Target="../ink/ink2531.xml"/><Relationship Id="rId149" Type="http://schemas.openxmlformats.org/officeDocument/2006/relationships/image" Target="../media/image687.png"/><Relationship Id="rId5" Type="http://schemas.openxmlformats.org/officeDocument/2006/relationships/image" Target="../media/image614.png"/><Relationship Id="rId95" Type="http://schemas.openxmlformats.org/officeDocument/2006/relationships/image" Target="../media/image659.png"/><Relationship Id="rId160" Type="http://schemas.openxmlformats.org/officeDocument/2006/relationships/customXml" Target="../ink/ink2547.xml"/><Relationship Id="rId22" Type="http://schemas.openxmlformats.org/officeDocument/2006/relationships/customXml" Target="../ink/ink2478.xml"/><Relationship Id="rId43" Type="http://schemas.openxmlformats.org/officeDocument/2006/relationships/image" Target="../media/image633.png"/><Relationship Id="rId64" Type="http://schemas.openxmlformats.org/officeDocument/2006/relationships/customXml" Target="../ink/ink2499.xml"/><Relationship Id="rId118" Type="http://schemas.openxmlformats.org/officeDocument/2006/relationships/customXml" Target="../ink/ink2526.xml"/><Relationship Id="rId139" Type="http://schemas.openxmlformats.org/officeDocument/2006/relationships/image" Target="../media/image681.png"/><Relationship Id="rId85" Type="http://schemas.openxmlformats.org/officeDocument/2006/relationships/image" Target="../media/image654.png"/><Relationship Id="rId150" Type="http://schemas.openxmlformats.org/officeDocument/2006/relationships/customXml" Target="../ink/ink2542.xml"/><Relationship Id="rId12" Type="http://schemas.openxmlformats.org/officeDocument/2006/relationships/customXml" Target="../ink/ink2473.xml"/><Relationship Id="rId17" Type="http://schemas.openxmlformats.org/officeDocument/2006/relationships/image" Target="../media/image620.png"/><Relationship Id="rId33" Type="http://schemas.openxmlformats.org/officeDocument/2006/relationships/image" Target="../media/image628.png"/><Relationship Id="rId38" Type="http://schemas.openxmlformats.org/officeDocument/2006/relationships/customXml" Target="../ink/ink2486.xml"/><Relationship Id="rId59" Type="http://schemas.openxmlformats.org/officeDocument/2006/relationships/image" Target="../media/image641.png"/><Relationship Id="rId103" Type="http://schemas.openxmlformats.org/officeDocument/2006/relationships/image" Target="../media/image663.png"/><Relationship Id="rId108" Type="http://schemas.openxmlformats.org/officeDocument/2006/relationships/customXml" Target="../ink/ink2521.xml"/><Relationship Id="rId124" Type="http://schemas.openxmlformats.org/officeDocument/2006/relationships/customXml" Target="../ink/ink2529.xml"/><Relationship Id="rId129" Type="http://schemas.openxmlformats.org/officeDocument/2006/relationships/image" Target="../media/image676.png"/><Relationship Id="rId54" Type="http://schemas.openxmlformats.org/officeDocument/2006/relationships/customXml" Target="../ink/ink2494.xml"/><Relationship Id="rId70" Type="http://schemas.openxmlformats.org/officeDocument/2006/relationships/customXml" Target="../ink/ink2502.xml"/><Relationship Id="rId75" Type="http://schemas.openxmlformats.org/officeDocument/2006/relationships/image" Target="../media/image649.png"/><Relationship Id="rId91" Type="http://schemas.openxmlformats.org/officeDocument/2006/relationships/image" Target="../media/image657.png"/><Relationship Id="rId96" Type="http://schemas.openxmlformats.org/officeDocument/2006/relationships/customXml" Target="../ink/ink2515.xml"/><Relationship Id="rId140" Type="http://schemas.openxmlformats.org/officeDocument/2006/relationships/customXml" Target="../ink/ink2537.xml"/><Relationship Id="rId145" Type="http://schemas.openxmlformats.org/officeDocument/2006/relationships/image" Target="../media/image685.png"/><Relationship Id="rId161" Type="http://schemas.openxmlformats.org/officeDocument/2006/relationships/image" Target="../media/image693.png"/><Relationship Id="rId1" Type="http://schemas.openxmlformats.org/officeDocument/2006/relationships/slideLayout" Target="../slideLayouts/slideLayout12.xml"/><Relationship Id="rId6" Type="http://schemas.openxmlformats.org/officeDocument/2006/relationships/customXml" Target="../ink/ink2470.xml"/><Relationship Id="rId23" Type="http://schemas.openxmlformats.org/officeDocument/2006/relationships/image" Target="../media/image623.png"/><Relationship Id="rId28" Type="http://schemas.openxmlformats.org/officeDocument/2006/relationships/customXml" Target="../ink/ink2481.xml"/><Relationship Id="rId49" Type="http://schemas.openxmlformats.org/officeDocument/2006/relationships/image" Target="../media/image636.png"/><Relationship Id="rId114" Type="http://schemas.openxmlformats.org/officeDocument/2006/relationships/customXml" Target="../ink/ink2524.xml"/><Relationship Id="rId119" Type="http://schemas.openxmlformats.org/officeDocument/2006/relationships/image" Target="../media/image671.png"/><Relationship Id="rId44" Type="http://schemas.openxmlformats.org/officeDocument/2006/relationships/customXml" Target="../ink/ink2489.xml"/><Relationship Id="rId60" Type="http://schemas.openxmlformats.org/officeDocument/2006/relationships/customXml" Target="../ink/ink2497.xml"/><Relationship Id="rId65" Type="http://schemas.openxmlformats.org/officeDocument/2006/relationships/image" Target="../media/image644.png"/><Relationship Id="rId81" Type="http://schemas.openxmlformats.org/officeDocument/2006/relationships/image" Target="../media/image652.png"/><Relationship Id="rId86" Type="http://schemas.openxmlformats.org/officeDocument/2006/relationships/customXml" Target="../ink/ink2510.xml"/><Relationship Id="rId130" Type="http://schemas.openxmlformats.org/officeDocument/2006/relationships/customXml" Target="../ink/ink2532.xml"/><Relationship Id="rId135" Type="http://schemas.openxmlformats.org/officeDocument/2006/relationships/image" Target="../media/image679.png"/><Relationship Id="rId151" Type="http://schemas.openxmlformats.org/officeDocument/2006/relationships/image" Target="../media/image688.png"/><Relationship Id="rId156" Type="http://schemas.openxmlformats.org/officeDocument/2006/relationships/customXml" Target="../ink/ink2545.xml"/><Relationship Id="rId13" Type="http://schemas.openxmlformats.org/officeDocument/2006/relationships/image" Target="../media/image618.png"/><Relationship Id="rId18" Type="http://schemas.openxmlformats.org/officeDocument/2006/relationships/customXml" Target="../ink/ink2476.xml"/><Relationship Id="rId39" Type="http://schemas.openxmlformats.org/officeDocument/2006/relationships/image" Target="../media/image631.png"/><Relationship Id="rId109" Type="http://schemas.openxmlformats.org/officeDocument/2006/relationships/image" Target="../media/image666.png"/><Relationship Id="rId34" Type="http://schemas.openxmlformats.org/officeDocument/2006/relationships/customXml" Target="../ink/ink2484.xml"/><Relationship Id="rId50" Type="http://schemas.openxmlformats.org/officeDocument/2006/relationships/customXml" Target="../ink/ink2492.xml"/><Relationship Id="rId55" Type="http://schemas.openxmlformats.org/officeDocument/2006/relationships/image" Target="../media/image639.png"/><Relationship Id="rId76" Type="http://schemas.openxmlformats.org/officeDocument/2006/relationships/customXml" Target="../ink/ink2505.xml"/><Relationship Id="rId97" Type="http://schemas.openxmlformats.org/officeDocument/2006/relationships/image" Target="../media/image660.png"/><Relationship Id="rId104" Type="http://schemas.openxmlformats.org/officeDocument/2006/relationships/customXml" Target="../ink/ink2519.xml"/><Relationship Id="rId120" Type="http://schemas.openxmlformats.org/officeDocument/2006/relationships/customXml" Target="../ink/ink2527.xml"/><Relationship Id="rId125" Type="http://schemas.openxmlformats.org/officeDocument/2006/relationships/image" Target="../media/image674.png"/><Relationship Id="rId141" Type="http://schemas.openxmlformats.org/officeDocument/2006/relationships/image" Target="../media/image682.png"/><Relationship Id="rId146" Type="http://schemas.openxmlformats.org/officeDocument/2006/relationships/customXml" Target="../ink/ink2540.xml"/><Relationship Id="rId7" Type="http://schemas.openxmlformats.org/officeDocument/2006/relationships/image" Target="../media/image615.png"/><Relationship Id="rId71" Type="http://schemas.openxmlformats.org/officeDocument/2006/relationships/image" Target="../media/image647.png"/><Relationship Id="rId92" Type="http://schemas.openxmlformats.org/officeDocument/2006/relationships/customXml" Target="../ink/ink2513.xml"/><Relationship Id="rId2" Type="http://schemas.openxmlformats.org/officeDocument/2006/relationships/customXml" Target="../ink/ink2468.xml"/><Relationship Id="rId29" Type="http://schemas.openxmlformats.org/officeDocument/2006/relationships/image" Target="../media/image626.png"/><Relationship Id="rId24" Type="http://schemas.openxmlformats.org/officeDocument/2006/relationships/customXml" Target="../ink/ink2479.xml"/><Relationship Id="rId40" Type="http://schemas.openxmlformats.org/officeDocument/2006/relationships/customXml" Target="../ink/ink2487.xml"/><Relationship Id="rId45" Type="http://schemas.openxmlformats.org/officeDocument/2006/relationships/image" Target="../media/image634.png"/><Relationship Id="rId66" Type="http://schemas.openxmlformats.org/officeDocument/2006/relationships/customXml" Target="../ink/ink2500.xml"/><Relationship Id="rId87" Type="http://schemas.openxmlformats.org/officeDocument/2006/relationships/image" Target="../media/image655.png"/><Relationship Id="rId110" Type="http://schemas.openxmlformats.org/officeDocument/2006/relationships/customXml" Target="../ink/ink2522.xml"/><Relationship Id="rId115" Type="http://schemas.openxmlformats.org/officeDocument/2006/relationships/image" Target="../media/image669.png"/><Relationship Id="rId131" Type="http://schemas.openxmlformats.org/officeDocument/2006/relationships/image" Target="../media/image677.png"/><Relationship Id="rId136" Type="http://schemas.openxmlformats.org/officeDocument/2006/relationships/customXml" Target="../ink/ink2535.xml"/><Relationship Id="rId157" Type="http://schemas.openxmlformats.org/officeDocument/2006/relationships/image" Target="../media/image691.png"/><Relationship Id="rId61" Type="http://schemas.openxmlformats.org/officeDocument/2006/relationships/image" Target="../media/image642.png"/><Relationship Id="rId82" Type="http://schemas.openxmlformats.org/officeDocument/2006/relationships/customXml" Target="../ink/ink2508.xml"/><Relationship Id="rId152" Type="http://schemas.openxmlformats.org/officeDocument/2006/relationships/customXml" Target="../ink/ink2543.xml"/><Relationship Id="rId19" Type="http://schemas.openxmlformats.org/officeDocument/2006/relationships/image" Target="../media/image621.png"/><Relationship Id="rId14" Type="http://schemas.openxmlformats.org/officeDocument/2006/relationships/customXml" Target="../ink/ink2474.xml"/><Relationship Id="rId30" Type="http://schemas.openxmlformats.org/officeDocument/2006/relationships/customXml" Target="../ink/ink2482.xml"/><Relationship Id="rId35" Type="http://schemas.openxmlformats.org/officeDocument/2006/relationships/image" Target="../media/image629.png"/><Relationship Id="rId56" Type="http://schemas.openxmlformats.org/officeDocument/2006/relationships/customXml" Target="../ink/ink2495.xml"/><Relationship Id="rId77" Type="http://schemas.openxmlformats.org/officeDocument/2006/relationships/image" Target="../media/image650.png"/><Relationship Id="rId100" Type="http://schemas.openxmlformats.org/officeDocument/2006/relationships/customXml" Target="../ink/ink2517.xml"/><Relationship Id="rId105" Type="http://schemas.openxmlformats.org/officeDocument/2006/relationships/image" Target="../media/image664.png"/><Relationship Id="rId126" Type="http://schemas.openxmlformats.org/officeDocument/2006/relationships/customXml" Target="../ink/ink2530.xml"/><Relationship Id="rId147" Type="http://schemas.openxmlformats.org/officeDocument/2006/relationships/image" Target="../media/image686.png"/><Relationship Id="rId8" Type="http://schemas.openxmlformats.org/officeDocument/2006/relationships/customXml" Target="../ink/ink2471.xml"/><Relationship Id="rId51" Type="http://schemas.openxmlformats.org/officeDocument/2006/relationships/image" Target="../media/image637.png"/><Relationship Id="rId72" Type="http://schemas.openxmlformats.org/officeDocument/2006/relationships/customXml" Target="../ink/ink2503.xml"/><Relationship Id="rId93" Type="http://schemas.openxmlformats.org/officeDocument/2006/relationships/image" Target="../media/image658.png"/><Relationship Id="rId98" Type="http://schemas.openxmlformats.org/officeDocument/2006/relationships/customXml" Target="../ink/ink2516.xml"/><Relationship Id="rId121" Type="http://schemas.openxmlformats.org/officeDocument/2006/relationships/image" Target="../media/image672.png"/><Relationship Id="rId142" Type="http://schemas.openxmlformats.org/officeDocument/2006/relationships/customXml" Target="../ink/ink2538.xml"/><Relationship Id="rId3" Type="http://schemas.openxmlformats.org/officeDocument/2006/relationships/image" Target="../media/image613.png"/><Relationship Id="rId25" Type="http://schemas.openxmlformats.org/officeDocument/2006/relationships/image" Target="../media/image624.png"/><Relationship Id="rId46" Type="http://schemas.openxmlformats.org/officeDocument/2006/relationships/customXml" Target="../ink/ink2490.xml"/><Relationship Id="rId67" Type="http://schemas.openxmlformats.org/officeDocument/2006/relationships/image" Target="../media/image645.png"/><Relationship Id="rId116" Type="http://schemas.openxmlformats.org/officeDocument/2006/relationships/customXml" Target="../ink/ink2525.xml"/><Relationship Id="rId137" Type="http://schemas.openxmlformats.org/officeDocument/2006/relationships/image" Target="../media/image680.png"/><Relationship Id="rId158" Type="http://schemas.openxmlformats.org/officeDocument/2006/relationships/customXml" Target="../ink/ink2546.xml"/><Relationship Id="rId20" Type="http://schemas.openxmlformats.org/officeDocument/2006/relationships/customXml" Target="../ink/ink2477.xml"/><Relationship Id="rId41" Type="http://schemas.openxmlformats.org/officeDocument/2006/relationships/image" Target="../media/image632.png"/><Relationship Id="rId62" Type="http://schemas.openxmlformats.org/officeDocument/2006/relationships/customXml" Target="../ink/ink2498.xml"/><Relationship Id="rId83" Type="http://schemas.openxmlformats.org/officeDocument/2006/relationships/image" Target="../media/image653.png"/><Relationship Id="rId88" Type="http://schemas.openxmlformats.org/officeDocument/2006/relationships/customXml" Target="../ink/ink2511.xml"/><Relationship Id="rId111" Type="http://schemas.openxmlformats.org/officeDocument/2006/relationships/image" Target="../media/image667.png"/><Relationship Id="rId132" Type="http://schemas.openxmlformats.org/officeDocument/2006/relationships/customXml" Target="../ink/ink2533.xml"/><Relationship Id="rId153" Type="http://schemas.openxmlformats.org/officeDocument/2006/relationships/image" Target="../media/image689.png"/><Relationship Id="rId15" Type="http://schemas.openxmlformats.org/officeDocument/2006/relationships/image" Target="../media/image619.png"/><Relationship Id="rId36" Type="http://schemas.openxmlformats.org/officeDocument/2006/relationships/customXml" Target="../ink/ink2485.xml"/><Relationship Id="rId57" Type="http://schemas.openxmlformats.org/officeDocument/2006/relationships/image" Target="../media/image640.png"/><Relationship Id="rId106" Type="http://schemas.openxmlformats.org/officeDocument/2006/relationships/customXml" Target="../ink/ink2520.xml"/><Relationship Id="rId127" Type="http://schemas.openxmlformats.org/officeDocument/2006/relationships/image" Target="../media/image675.png"/><Relationship Id="rId10" Type="http://schemas.openxmlformats.org/officeDocument/2006/relationships/customXml" Target="../ink/ink2472.xml"/><Relationship Id="rId31" Type="http://schemas.openxmlformats.org/officeDocument/2006/relationships/image" Target="../media/image627.png"/><Relationship Id="rId52" Type="http://schemas.openxmlformats.org/officeDocument/2006/relationships/customXml" Target="../ink/ink2493.xml"/><Relationship Id="rId73" Type="http://schemas.openxmlformats.org/officeDocument/2006/relationships/image" Target="../media/image648.png"/><Relationship Id="rId78" Type="http://schemas.openxmlformats.org/officeDocument/2006/relationships/customXml" Target="../ink/ink2506.xml"/><Relationship Id="rId94" Type="http://schemas.openxmlformats.org/officeDocument/2006/relationships/customXml" Target="../ink/ink2514.xml"/><Relationship Id="rId99" Type="http://schemas.openxmlformats.org/officeDocument/2006/relationships/image" Target="../media/image661.png"/><Relationship Id="rId101" Type="http://schemas.openxmlformats.org/officeDocument/2006/relationships/image" Target="../media/image662.png"/><Relationship Id="rId122" Type="http://schemas.openxmlformats.org/officeDocument/2006/relationships/customXml" Target="../ink/ink2528.xml"/><Relationship Id="rId143" Type="http://schemas.openxmlformats.org/officeDocument/2006/relationships/image" Target="../media/image683.png"/><Relationship Id="rId148" Type="http://schemas.openxmlformats.org/officeDocument/2006/relationships/customXml" Target="../ink/ink2541.xml"/><Relationship Id="rId4" Type="http://schemas.openxmlformats.org/officeDocument/2006/relationships/customXml" Target="../ink/ink2469.xml"/><Relationship Id="rId9" Type="http://schemas.openxmlformats.org/officeDocument/2006/relationships/image" Target="../media/image616.png"/><Relationship Id="rId26" Type="http://schemas.openxmlformats.org/officeDocument/2006/relationships/customXml" Target="../ink/ink2480.xml"/><Relationship Id="rId47" Type="http://schemas.openxmlformats.org/officeDocument/2006/relationships/image" Target="../media/image635.png"/><Relationship Id="rId68" Type="http://schemas.openxmlformats.org/officeDocument/2006/relationships/customXml" Target="../ink/ink2501.xml"/><Relationship Id="rId89" Type="http://schemas.openxmlformats.org/officeDocument/2006/relationships/image" Target="../media/image656.png"/><Relationship Id="rId112" Type="http://schemas.openxmlformats.org/officeDocument/2006/relationships/customXml" Target="../ink/ink2523.xml"/><Relationship Id="rId133" Type="http://schemas.openxmlformats.org/officeDocument/2006/relationships/image" Target="../media/image678.png"/><Relationship Id="rId154" Type="http://schemas.openxmlformats.org/officeDocument/2006/relationships/customXml" Target="../ink/ink2544.xml"/><Relationship Id="rId16" Type="http://schemas.openxmlformats.org/officeDocument/2006/relationships/customXml" Target="../ink/ink2475.xml"/><Relationship Id="rId37" Type="http://schemas.openxmlformats.org/officeDocument/2006/relationships/image" Target="../media/image630.png"/><Relationship Id="rId58" Type="http://schemas.openxmlformats.org/officeDocument/2006/relationships/customXml" Target="../ink/ink2496.xml"/><Relationship Id="rId79" Type="http://schemas.openxmlformats.org/officeDocument/2006/relationships/image" Target="../media/image651.png"/><Relationship Id="rId102" Type="http://schemas.openxmlformats.org/officeDocument/2006/relationships/customXml" Target="../ink/ink2518.xml"/><Relationship Id="rId123" Type="http://schemas.openxmlformats.org/officeDocument/2006/relationships/image" Target="../media/image673.png"/><Relationship Id="rId144" Type="http://schemas.openxmlformats.org/officeDocument/2006/relationships/customXml" Target="../ink/ink2539.xml"/><Relationship Id="rId90" Type="http://schemas.openxmlformats.org/officeDocument/2006/relationships/customXml" Target="../ink/ink2512.xml"/><Relationship Id="rId27" Type="http://schemas.openxmlformats.org/officeDocument/2006/relationships/image" Target="../media/image625.png"/><Relationship Id="rId48" Type="http://schemas.openxmlformats.org/officeDocument/2006/relationships/customXml" Target="../ink/ink2491.xml"/><Relationship Id="rId69" Type="http://schemas.openxmlformats.org/officeDocument/2006/relationships/image" Target="../media/image646.png"/><Relationship Id="rId113" Type="http://schemas.openxmlformats.org/officeDocument/2006/relationships/image" Target="../media/image668.png"/><Relationship Id="rId134" Type="http://schemas.openxmlformats.org/officeDocument/2006/relationships/customXml" Target="../ink/ink2534.xml"/><Relationship Id="rId80" Type="http://schemas.openxmlformats.org/officeDocument/2006/relationships/customXml" Target="../ink/ink2507.xml"/><Relationship Id="rId155" Type="http://schemas.openxmlformats.org/officeDocument/2006/relationships/image" Target="../media/image690.png"/></Relationships>
</file>

<file path=ppt/slides/_rels/slide65.xml.rels><?xml version="1.0" encoding="UTF-8" standalone="yes"?>
<Relationships xmlns="http://schemas.openxmlformats.org/package/2006/relationships"><Relationship Id="rId117" Type="http://schemas.openxmlformats.org/officeDocument/2006/relationships/image" Target="../media/image670.png"/><Relationship Id="rId21" Type="http://schemas.openxmlformats.org/officeDocument/2006/relationships/image" Target="../media/image622.png"/><Relationship Id="rId42" Type="http://schemas.openxmlformats.org/officeDocument/2006/relationships/customXml" Target="../ink/ink2568.xml"/><Relationship Id="rId63" Type="http://schemas.openxmlformats.org/officeDocument/2006/relationships/image" Target="../media/image643.png"/><Relationship Id="rId84" Type="http://schemas.openxmlformats.org/officeDocument/2006/relationships/customXml" Target="../ink/ink2589.xml"/><Relationship Id="rId138" Type="http://schemas.openxmlformats.org/officeDocument/2006/relationships/customXml" Target="../ink/ink2616.xml"/><Relationship Id="rId159" Type="http://schemas.openxmlformats.org/officeDocument/2006/relationships/image" Target="../media/image692.png"/><Relationship Id="rId170" Type="http://schemas.openxmlformats.org/officeDocument/2006/relationships/customXml" Target="../ink/ink2632.xml"/><Relationship Id="rId107" Type="http://schemas.openxmlformats.org/officeDocument/2006/relationships/image" Target="../media/image665.png"/><Relationship Id="rId11" Type="http://schemas.openxmlformats.org/officeDocument/2006/relationships/image" Target="../media/image617.png"/><Relationship Id="rId32" Type="http://schemas.openxmlformats.org/officeDocument/2006/relationships/customXml" Target="../ink/ink2563.xml"/><Relationship Id="rId53" Type="http://schemas.openxmlformats.org/officeDocument/2006/relationships/image" Target="../media/image638.png"/><Relationship Id="rId74" Type="http://schemas.openxmlformats.org/officeDocument/2006/relationships/customXml" Target="../ink/ink2584.xml"/><Relationship Id="rId128" Type="http://schemas.openxmlformats.org/officeDocument/2006/relationships/customXml" Target="../ink/ink2611.xml"/><Relationship Id="rId149" Type="http://schemas.openxmlformats.org/officeDocument/2006/relationships/image" Target="../media/image687.png"/><Relationship Id="rId5" Type="http://schemas.openxmlformats.org/officeDocument/2006/relationships/image" Target="../media/image614.png"/><Relationship Id="rId95" Type="http://schemas.openxmlformats.org/officeDocument/2006/relationships/image" Target="../media/image659.png"/><Relationship Id="rId160" Type="http://schemas.openxmlformats.org/officeDocument/2006/relationships/customXml" Target="../ink/ink2627.xml"/><Relationship Id="rId181" Type="http://schemas.openxmlformats.org/officeDocument/2006/relationships/image" Target="../media/image704.png"/><Relationship Id="rId22" Type="http://schemas.openxmlformats.org/officeDocument/2006/relationships/customXml" Target="../ink/ink2558.xml"/><Relationship Id="rId43" Type="http://schemas.openxmlformats.org/officeDocument/2006/relationships/image" Target="../media/image633.png"/><Relationship Id="rId64" Type="http://schemas.openxmlformats.org/officeDocument/2006/relationships/customXml" Target="../ink/ink2579.xml"/><Relationship Id="rId118" Type="http://schemas.openxmlformats.org/officeDocument/2006/relationships/customXml" Target="../ink/ink2606.xml"/><Relationship Id="rId139" Type="http://schemas.openxmlformats.org/officeDocument/2006/relationships/image" Target="../media/image681.png"/><Relationship Id="rId85" Type="http://schemas.openxmlformats.org/officeDocument/2006/relationships/image" Target="../media/image654.png"/><Relationship Id="rId150" Type="http://schemas.openxmlformats.org/officeDocument/2006/relationships/customXml" Target="../ink/ink2622.xml"/><Relationship Id="rId171" Type="http://schemas.openxmlformats.org/officeDocument/2006/relationships/image" Target="../media/image699.png"/><Relationship Id="rId12" Type="http://schemas.openxmlformats.org/officeDocument/2006/relationships/customXml" Target="../ink/ink2553.xml"/><Relationship Id="rId33" Type="http://schemas.openxmlformats.org/officeDocument/2006/relationships/image" Target="../media/image628.png"/><Relationship Id="rId108" Type="http://schemas.openxmlformats.org/officeDocument/2006/relationships/customXml" Target="../ink/ink2601.xml"/><Relationship Id="rId129" Type="http://schemas.openxmlformats.org/officeDocument/2006/relationships/image" Target="../media/image676.png"/><Relationship Id="rId54" Type="http://schemas.openxmlformats.org/officeDocument/2006/relationships/customXml" Target="../ink/ink2574.xml"/><Relationship Id="rId75" Type="http://schemas.openxmlformats.org/officeDocument/2006/relationships/image" Target="../media/image649.png"/><Relationship Id="rId96" Type="http://schemas.openxmlformats.org/officeDocument/2006/relationships/customXml" Target="../ink/ink2595.xml"/><Relationship Id="rId140" Type="http://schemas.openxmlformats.org/officeDocument/2006/relationships/customXml" Target="../ink/ink2617.xml"/><Relationship Id="rId161" Type="http://schemas.openxmlformats.org/officeDocument/2006/relationships/image" Target="../media/image693.png"/><Relationship Id="rId182" Type="http://schemas.openxmlformats.org/officeDocument/2006/relationships/customXml" Target="../ink/ink2638.xml"/><Relationship Id="rId6" Type="http://schemas.openxmlformats.org/officeDocument/2006/relationships/customXml" Target="../ink/ink2550.xml"/><Relationship Id="rId23" Type="http://schemas.openxmlformats.org/officeDocument/2006/relationships/image" Target="../media/image623.png"/><Relationship Id="rId119" Type="http://schemas.openxmlformats.org/officeDocument/2006/relationships/image" Target="../media/image671.png"/><Relationship Id="rId44" Type="http://schemas.openxmlformats.org/officeDocument/2006/relationships/customXml" Target="../ink/ink2569.xml"/><Relationship Id="rId65" Type="http://schemas.openxmlformats.org/officeDocument/2006/relationships/image" Target="../media/image644.png"/><Relationship Id="rId86" Type="http://schemas.openxmlformats.org/officeDocument/2006/relationships/customXml" Target="../ink/ink2590.xml"/><Relationship Id="rId130" Type="http://schemas.openxmlformats.org/officeDocument/2006/relationships/customXml" Target="../ink/ink2612.xml"/><Relationship Id="rId151" Type="http://schemas.openxmlformats.org/officeDocument/2006/relationships/image" Target="../media/image688.png"/><Relationship Id="rId172" Type="http://schemas.openxmlformats.org/officeDocument/2006/relationships/customXml" Target="../ink/ink2633.xml"/><Relationship Id="rId13" Type="http://schemas.openxmlformats.org/officeDocument/2006/relationships/image" Target="../media/image618.png"/><Relationship Id="rId18" Type="http://schemas.openxmlformats.org/officeDocument/2006/relationships/customXml" Target="../ink/ink2556.xml"/><Relationship Id="rId39" Type="http://schemas.openxmlformats.org/officeDocument/2006/relationships/image" Target="../media/image631.png"/><Relationship Id="rId109" Type="http://schemas.openxmlformats.org/officeDocument/2006/relationships/image" Target="../media/image666.png"/><Relationship Id="rId34" Type="http://schemas.openxmlformats.org/officeDocument/2006/relationships/customXml" Target="../ink/ink2564.xml"/><Relationship Id="rId50" Type="http://schemas.openxmlformats.org/officeDocument/2006/relationships/customXml" Target="../ink/ink2572.xml"/><Relationship Id="rId55" Type="http://schemas.openxmlformats.org/officeDocument/2006/relationships/image" Target="../media/image639.png"/><Relationship Id="rId76" Type="http://schemas.openxmlformats.org/officeDocument/2006/relationships/customXml" Target="../ink/ink2585.xml"/><Relationship Id="rId97" Type="http://schemas.openxmlformats.org/officeDocument/2006/relationships/image" Target="../media/image660.png"/><Relationship Id="rId104" Type="http://schemas.openxmlformats.org/officeDocument/2006/relationships/customXml" Target="../ink/ink2599.xml"/><Relationship Id="rId120" Type="http://schemas.openxmlformats.org/officeDocument/2006/relationships/customXml" Target="../ink/ink2607.xml"/><Relationship Id="rId125" Type="http://schemas.openxmlformats.org/officeDocument/2006/relationships/image" Target="../media/image674.png"/><Relationship Id="rId141" Type="http://schemas.openxmlformats.org/officeDocument/2006/relationships/image" Target="../media/image682.png"/><Relationship Id="rId146" Type="http://schemas.openxmlformats.org/officeDocument/2006/relationships/customXml" Target="../ink/ink2620.xml"/><Relationship Id="rId167" Type="http://schemas.openxmlformats.org/officeDocument/2006/relationships/image" Target="../media/image697.png"/><Relationship Id="rId7" Type="http://schemas.openxmlformats.org/officeDocument/2006/relationships/image" Target="../media/image615.png"/><Relationship Id="rId71" Type="http://schemas.openxmlformats.org/officeDocument/2006/relationships/image" Target="../media/image647.png"/><Relationship Id="rId92" Type="http://schemas.openxmlformats.org/officeDocument/2006/relationships/customXml" Target="../ink/ink2593.xml"/><Relationship Id="rId162" Type="http://schemas.openxmlformats.org/officeDocument/2006/relationships/customXml" Target="../ink/ink2628.xml"/><Relationship Id="rId183" Type="http://schemas.openxmlformats.org/officeDocument/2006/relationships/image" Target="../media/image705.png"/><Relationship Id="rId2" Type="http://schemas.openxmlformats.org/officeDocument/2006/relationships/customXml" Target="../ink/ink2548.xml"/><Relationship Id="rId29" Type="http://schemas.openxmlformats.org/officeDocument/2006/relationships/image" Target="../media/image626.png"/><Relationship Id="rId24" Type="http://schemas.openxmlformats.org/officeDocument/2006/relationships/customXml" Target="../ink/ink2559.xml"/><Relationship Id="rId40" Type="http://schemas.openxmlformats.org/officeDocument/2006/relationships/customXml" Target="../ink/ink2567.xml"/><Relationship Id="rId45" Type="http://schemas.openxmlformats.org/officeDocument/2006/relationships/image" Target="../media/image634.png"/><Relationship Id="rId66" Type="http://schemas.openxmlformats.org/officeDocument/2006/relationships/customXml" Target="../ink/ink2580.xml"/><Relationship Id="rId87" Type="http://schemas.openxmlformats.org/officeDocument/2006/relationships/image" Target="../media/image655.png"/><Relationship Id="rId110" Type="http://schemas.openxmlformats.org/officeDocument/2006/relationships/customXml" Target="../ink/ink2602.xml"/><Relationship Id="rId115" Type="http://schemas.openxmlformats.org/officeDocument/2006/relationships/image" Target="../media/image669.png"/><Relationship Id="rId131" Type="http://schemas.openxmlformats.org/officeDocument/2006/relationships/image" Target="../media/image677.png"/><Relationship Id="rId136" Type="http://schemas.openxmlformats.org/officeDocument/2006/relationships/customXml" Target="../ink/ink2615.xml"/><Relationship Id="rId157" Type="http://schemas.openxmlformats.org/officeDocument/2006/relationships/image" Target="../media/image691.png"/><Relationship Id="rId178" Type="http://schemas.openxmlformats.org/officeDocument/2006/relationships/customXml" Target="../ink/ink2636.xml"/><Relationship Id="rId61" Type="http://schemas.openxmlformats.org/officeDocument/2006/relationships/image" Target="../media/image642.png"/><Relationship Id="rId82" Type="http://schemas.openxmlformats.org/officeDocument/2006/relationships/customXml" Target="../ink/ink2588.xml"/><Relationship Id="rId152" Type="http://schemas.openxmlformats.org/officeDocument/2006/relationships/customXml" Target="../ink/ink2623.xml"/><Relationship Id="rId173" Type="http://schemas.openxmlformats.org/officeDocument/2006/relationships/image" Target="../media/image700.png"/><Relationship Id="rId19" Type="http://schemas.openxmlformats.org/officeDocument/2006/relationships/image" Target="../media/image621.png"/><Relationship Id="rId14" Type="http://schemas.openxmlformats.org/officeDocument/2006/relationships/customXml" Target="../ink/ink2554.xml"/><Relationship Id="rId30" Type="http://schemas.openxmlformats.org/officeDocument/2006/relationships/customXml" Target="../ink/ink2562.xml"/><Relationship Id="rId35" Type="http://schemas.openxmlformats.org/officeDocument/2006/relationships/image" Target="../media/image629.png"/><Relationship Id="rId56" Type="http://schemas.openxmlformats.org/officeDocument/2006/relationships/customXml" Target="../ink/ink2575.xml"/><Relationship Id="rId77" Type="http://schemas.openxmlformats.org/officeDocument/2006/relationships/image" Target="../media/image650.png"/><Relationship Id="rId100" Type="http://schemas.openxmlformats.org/officeDocument/2006/relationships/customXml" Target="../ink/ink2597.xml"/><Relationship Id="rId105" Type="http://schemas.openxmlformats.org/officeDocument/2006/relationships/image" Target="../media/image664.png"/><Relationship Id="rId126" Type="http://schemas.openxmlformats.org/officeDocument/2006/relationships/customXml" Target="../ink/ink2610.xml"/><Relationship Id="rId147" Type="http://schemas.openxmlformats.org/officeDocument/2006/relationships/image" Target="../media/image686.png"/><Relationship Id="rId168" Type="http://schemas.openxmlformats.org/officeDocument/2006/relationships/customXml" Target="../ink/ink2631.xml"/><Relationship Id="rId8" Type="http://schemas.openxmlformats.org/officeDocument/2006/relationships/customXml" Target="../ink/ink2551.xml"/><Relationship Id="rId51" Type="http://schemas.openxmlformats.org/officeDocument/2006/relationships/image" Target="../media/image637.png"/><Relationship Id="rId72" Type="http://schemas.openxmlformats.org/officeDocument/2006/relationships/customXml" Target="../ink/ink2583.xml"/><Relationship Id="rId93" Type="http://schemas.openxmlformats.org/officeDocument/2006/relationships/image" Target="../media/image658.png"/><Relationship Id="rId98" Type="http://schemas.openxmlformats.org/officeDocument/2006/relationships/customXml" Target="../ink/ink2596.xml"/><Relationship Id="rId121" Type="http://schemas.openxmlformats.org/officeDocument/2006/relationships/image" Target="../media/image672.png"/><Relationship Id="rId142" Type="http://schemas.openxmlformats.org/officeDocument/2006/relationships/customXml" Target="../ink/ink2618.xml"/><Relationship Id="rId163" Type="http://schemas.openxmlformats.org/officeDocument/2006/relationships/image" Target="../media/image695.png"/><Relationship Id="rId184" Type="http://schemas.openxmlformats.org/officeDocument/2006/relationships/customXml" Target="../ink/ink2639.xml"/><Relationship Id="rId3" Type="http://schemas.openxmlformats.org/officeDocument/2006/relationships/image" Target="../media/image613.png"/><Relationship Id="rId25" Type="http://schemas.openxmlformats.org/officeDocument/2006/relationships/image" Target="../media/image624.png"/><Relationship Id="rId46" Type="http://schemas.openxmlformats.org/officeDocument/2006/relationships/customXml" Target="../ink/ink2570.xml"/><Relationship Id="rId67" Type="http://schemas.openxmlformats.org/officeDocument/2006/relationships/image" Target="../media/image645.png"/><Relationship Id="rId116" Type="http://schemas.openxmlformats.org/officeDocument/2006/relationships/customXml" Target="../ink/ink2605.xml"/><Relationship Id="rId137" Type="http://schemas.openxmlformats.org/officeDocument/2006/relationships/image" Target="../media/image680.png"/><Relationship Id="rId158" Type="http://schemas.openxmlformats.org/officeDocument/2006/relationships/customXml" Target="../ink/ink2626.xml"/><Relationship Id="rId20" Type="http://schemas.openxmlformats.org/officeDocument/2006/relationships/customXml" Target="../ink/ink2557.xml"/><Relationship Id="rId41" Type="http://schemas.openxmlformats.org/officeDocument/2006/relationships/image" Target="../media/image632.png"/><Relationship Id="rId62" Type="http://schemas.openxmlformats.org/officeDocument/2006/relationships/customXml" Target="../ink/ink2578.xml"/><Relationship Id="rId83" Type="http://schemas.openxmlformats.org/officeDocument/2006/relationships/image" Target="../media/image653.png"/><Relationship Id="rId88" Type="http://schemas.openxmlformats.org/officeDocument/2006/relationships/customXml" Target="../ink/ink2591.xml"/><Relationship Id="rId111" Type="http://schemas.openxmlformats.org/officeDocument/2006/relationships/image" Target="../media/image667.png"/><Relationship Id="rId132" Type="http://schemas.openxmlformats.org/officeDocument/2006/relationships/customXml" Target="../ink/ink2613.xml"/><Relationship Id="rId153" Type="http://schemas.openxmlformats.org/officeDocument/2006/relationships/image" Target="../media/image689.png"/><Relationship Id="rId174" Type="http://schemas.openxmlformats.org/officeDocument/2006/relationships/customXml" Target="../ink/ink2634.xml"/><Relationship Id="rId179" Type="http://schemas.openxmlformats.org/officeDocument/2006/relationships/image" Target="../media/image703.png"/><Relationship Id="rId15" Type="http://schemas.openxmlformats.org/officeDocument/2006/relationships/image" Target="../media/image619.png"/><Relationship Id="rId36" Type="http://schemas.openxmlformats.org/officeDocument/2006/relationships/customXml" Target="../ink/ink2565.xml"/><Relationship Id="rId57" Type="http://schemas.openxmlformats.org/officeDocument/2006/relationships/image" Target="../media/image640.png"/><Relationship Id="rId106" Type="http://schemas.openxmlformats.org/officeDocument/2006/relationships/customXml" Target="../ink/ink2600.xml"/><Relationship Id="rId127" Type="http://schemas.openxmlformats.org/officeDocument/2006/relationships/image" Target="../media/image675.png"/><Relationship Id="rId10" Type="http://schemas.openxmlformats.org/officeDocument/2006/relationships/customXml" Target="../ink/ink2552.xml"/><Relationship Id="rId31" Type="http://schemas.openxmlformats.org/officeDocument/2006/relationships/image" Target="../media/image627.png"/><Relationship Id="rId52" Type="http://schemas.openxmlformats.org/officeDocument/2006/relationships/customXml" Target="../ink/ink2573.xml"/><Relationship Id="rId73" Type="http://schemas.openxmlformats.org/officeDocument/2006/relationships/image" Target="../media/image648.png"/><Relationship Id="rId78" Type="http://schemas.openxmlformats.org/officeDocument/2006/relationships/customXml" Target="../ink/ink2586.xml"/><Relationship Id="rId94" Type="http://schemas.openxmlformats.org/officeDocument/2006/relationships/customXml" Target="../ink/ink2594.xml"/><Relationship Id="rId99" Type="http://schemas.openxmlformats.org/officeDocument/2006/relationships/image" Target="../media/image661.png"/><Relationship Id="rId101" Type="http://schemas.openxmlformats.org/officeDocument/2006/relationships/image" Target="../media/image662.png"/><Relationship Id="rId122" Type="http://schemas.openxmlformats.org/officeDocument/2006/relationships/customXml" Target="../ink/ink2608.xml"/><Relationship Id="rId143" Type="http://schemas.openxmlformats.org/officeDocument/2006/relationships/image" Target="../media/image683.png"/><Relationship Id="rId148" Type="http://schemas.openxmlformats.org/officeDocument/2006/relationships/customXml" Target="../ink/ink2621.xml"/><Relationship Id="rId164" Type="http://schemas.openxmlformats.org/officeDocument/2006/relationships/customXml" Target="../ink/ink2629.xml"/><Relationship Id="rId169" Type="http://schemas.openxmlformats.org/officeDocument/2006/relationships/image" Target="../media/image698.png"/><Relationship Id="rId185" Type="http://schemas.openxmlformats.org/officeDocument/2006/relationships/image" Target="../media/image706.png"/><Relationship Id="rId4" Type="http://schemas.openxmlformats.org/officeDocument/2006/relationships/customXml" Target="../ink/ink2549.xml"/><Relationship Id="rId9" Type="http://schemas.openxmlformats.org/officeDocument/2006/relationships/image" Target="../media/image616.png"/><Relationship Id="rId180" Type="http://schemas.openxmlformats.org/officeDocument/2006/relationships/customXml" Target="../ink/ink2637.xml"/><Relationship Id="rId26" Type="http://schemas.openxmlformats.org/officeDocument/2006/relationships/customXml" Target="../ink/ink2560.xml"/><Relationship Id="rId47" Type="http://schemas.openxmlformats.org/officeDocument/2006/relationships/image" Target="../media/image635.png"/><Relationship Id="rId68" Type="http://schemas.openxmlformats.org/officeDocument/2006/relationships/customXml" Target="../ink/ink2581.xml"/><Relationship Id="rId89" Type="http://schemas.openxmlformats.org/officeDocument/2006/relationships/image" Target="../media/image656.png"/><Relationship Id="rId112" Type="http://schemas.openxmlformats.org/officeDocument/2006/relationships/customXml" Target="../ink/ink2603.xml"/><Relationship Id="rId133" Type="http://schemas.openxmlformats.org/officeDocument/2006/relationships/image" Target="../media/image678.png"/><Relationship Id="rId154" Type="http://schemas.openxmlformats.org/officeDocument/2006/relationships/customXml" Target="../ink/ink2624.xml"/><Relationship Id="rId175" Type="http://schemas.openxmlformats.org/officeDocument/2006/relationships/image" Target="../media/image701.png"/><Relationship Id="rId16" Type="http://schemas.openxmlformats.org/officeDocument/2006/relationships/customXml" Target="../ink/ink2555.xml"/><Relationship Id="rId37" Type="http://schemas.openxmlformats.org/officeDocument/2006/relationships/image" Target="../media/image630.png"/><Relationship Id="rId58" Type="http://schemas.openxmlformats.org/officeDocument/2006/relationships/customXml" Target="../ink/ink2576.xml"/><Relationship Id="rId79" Type="http://schemas.openxmlformats.org/officeDocument/2006/relationships/image" Target="../media/image651.png"/><Relationship Id="rId102" Type="http://schemas.openxmlformats.org/officeDocument/2006/relationships/customXml" Target="../ink/ink2598.xml"/><Relationship Id="rId123" Type="http://schemas.openxmlformats.org/officeDocument/2006/relationships/image" Target="../media/image673.png"/><Relationship Id="rId144" Type="http://schemas.openxmlformats.org/officeDocument/2006/relationships/customXml" Target="../ink/ink2619.xml"/><Relationship Id="rId90" Type="http://schemas.openxmlformats.org/officeDocument/2006/relationships/customXml" Target="../ink/ink2592.xml"/><Relationship Id="rId165" Type="http://schemas.openxmlformats.org/officeDocument/2006/relationships/image" Target="../media/image696.png"/><Relationship Id="rId186" Type="http://schemas.openxmlformats.org/officeDocument/2006/relationships/customXml" Target="../ink/ink2640.xml"/><Relationship Id="rId27" Type="http://schemas.openxmlformats.org/officeDocument/2006/relationships/image" Target="../media/image625.png"/><Relationship Id="rId48" Type="http://schemas.openxmlformats.org/officeDocument/2006/relationships/customXml" Target="../ink/ink2571.xml"/><Relationship Id="rId69" Type="http://schemas.openxmlformats.org/officeDocument/2006/relationships/image" Target="../media/image646.png"/><Relationship Id="rId113" Type="http://schemas.openxmlformats.org/officeDocument/2006/relationships/image" Target="../media/image668.png"/><Relationship Id="rId134" Type="http://schemas.openxmlformats.org/officeDocument/2006/relationships/customXml" Target="../ink/ink2614.xml"/><Relationship Id="rId80" Type="http://schemas.openxmlformats.org/officeDocument/2006/relationships/customXml" Target="../ink/ink2587.xml"/><Relationship Id="rId155" Type="http://schemas.openxmlformats.org/officeDocument/2006/relationships/image" Target="../media/image690.png"/><Relationship Id="rId176" Type="http://schemas.openxmlformats.org/officeDocument/2006/relationships/customXml" Target="../ink/ink2635.xml"/><Relationship Id="rId17" Type="http://schemas.openxmlformats.org/officeDocument/2006/relationships/image" Target="../media/image620.png"/><Relationship Id="rId38" Type="http://schemas.openxmlformats.org/officeDocument/2006/relationships/customXml" Target="../ink/ink2566.xml"/><Relationship Id="rId59" Type="http://schemas.openxmlformats.org/officeDocument/2006/relationships/image" Target="../media/image641.png"/><Relationship Id="rId103" Type="http://schemas.openxmlformats.org/officeDocument/2006/relationships/image" Target="../media/image663.png"/><Relationship Id="rId124" Type="http://schemas.openxmlformats.org/officeDocument/2006/relationships/customXml" Target="../ink/ink2609.xml"/><Relationship Id="rId70" Type="http://schemas.openxmlformats.org/officeDocument/2006/relationships/customXml" Target="../ink/ink2582.xml"/><Relationship Id="rId91" Type="http://schemas.openxmlformats.org/officeDocument/2006/relationships/image" Target="../media/image657.png"/><Relationship Id="rId145" Type="http://schemas.openxmlformats.org/officeDocument/2006/relationships/image" Target="../media/image685.png"/><Relationship Id="rId166" Type="http://schemas.openxmlformats.org/officeDocument/2006/relationships/customXml" Target="../ink/ink2630.xml"/><Relationship Id="rId187" Type="http://schemas.openxmlformats.org/officeDocument/2006/relationships/image" Target="../media/image707.png"/><Relationship Id="rId1" Type="http://schemas.openxmlformats.org/officeDocument/2006/relationships/slideLayout" Target="../slideLayouts/slideLayout12.xml"/><Relationship Id="rId28" Type="http://schemas.openxmlformats.org/officeDocument/2006/relationships/customXml" Target="../ink/ink2561.xml"/><Relationship Id="rId49" Type="http://schemas.openxmlformats.org/officeDocument/2006/relationships/image" Target="../media/image636.png"/><Relationship Id="rId114" Type="http://schemas.openxmlformats.org/officeDocument/2006/relationships/customXml" Target="../ink/ink2604.xml"/><Relationship Id="rId60" Type="http://schemas.openxmlformats.org/officeDocument/2006/relationships/customXml" Target="../ink/ink2577.xml"/><Relationship Id="rId81" Type="http://schemas.openxmlformats.org/officeDocument/2006/relationships/image" Target="../media/image652.png"/><Relationship Id="rId135" Type="http://schemas.openxmlformats.org/officeDocument/2006/relationships/image" Target="../media/image679.png"/><Relationship Id="rId156" Type="http://schemas.openxmlformats.org/officeDocument/2006/relationships/customXml" Target="../ink/ink2625.xml"/><Relationship Id="rId177" Type="http://schemas.openxmlformats.org/officeDocument/2006/relationships/image" Target="../media/image702.png"/></Relationships>
</file>

<file path=ppt/slides/_rels/slide66.xml.rels><?xml version="1.0" encoding="UTF-8" standalone="yes"?>
<Relationships xmlns="http://schemas.openxmlformats.org/package/2006/relationships"><Relationship Id="rId117" Type="http://schemas.openxmlformats.org/officeDocument/2006/relationships/image" Target="../media/image670.png"/><Relationship Id="rId299" Type="http://schemas.openxmlformats.org/officeDocument/2006/relationships/customXml" Target="../ink/ink2790.xml"/><Relationship Id="rId21" Type="http://schemas.openxmlformats.org/officeDocument/2006/relationships/image" Target="../media/image622.png"/><Relationship Id="rId63" Type="http://schemas.openxmlformats.org/officeDocument/2006/relationships/image" Target="../media/image643.png"/><Relationship Id="rId159" Type="http://schemas.openxmlformats.org/officeDocument/2006/relationships/image" Target="../media/image692.png"/><Relationship Id="rId170" Type="http://schemas.openxmlformats.org/officeDocument/2006/relationships/customXml" Target="../ink/ink2725.xml"/><Relationship Id="rId226" Type="http://schemas.openxmlformats.org/officeDocument/2006/relationships/customXml" Target="../ink/ink2753.xml"/><Relationship Id="rId268" Type="http://schemas.openxmlformats.org/officeDocument/2006/relationships/customXml" Target="../ink/ink2774.xml"/><Relationship Id="rId32" Type="http://schemas.openxmlformats.org/officeDocument/2006/relationships/customXml" Target="../ink/ink2656.xml"/><Relationship Id="rId74" Type="http://schemas.openxmlformats.org/officeDocument/2006/relationships/customXml" Target="../ink/ink2677.xml"/><Relationship Id="rId128" Type="http://schemas.openxmlformats.org/officeDocument/2006/relationships/customXml" Target="../ink/ink2704.xml"/><Relationship Id="rId5" Type="http://schemas.openxmlformats.org/officeDocument/2006/relationships/image" Target="../media/image614.png"/><Relationship Id="rId181" Type="http://schemas.openxmlformats.org/officeDocument/2006/relationships/image" Target="../media/image704.png"/><Relationship Id="rId237" Type="http://schemas.openxmlformats.org/officeDocument/2006/relationships/image" Target="../media/image733.png"/><Relationship Id="rId279" Type="http://schemas.openxmlformats.org/officeDocument/2006/relationships/image" Target="../media/image754.png"/><Relationship Id="rId43" Type="http://schemas.openxmlformats.org/officeDocument/2006/relationships/image" Target="../media/image633.png"/><Relationship Id="rId139" Type="http://schemas.openxmlformats.org/officeDocument/2006/relationships/image" Target="../media/image681.png"/><Relationship Id="rId290" Type="http://schemas.openxmlformats.org/officeDocument/2006/relationships/customXml" Target="../ink/ink2785.xml"/><Relationship Id="rId304" Type="http://schemas.openxmlformats.org/officeDocument/2006/relationships/image" Target="../media/image766.png"/><Relationship Id="rId85" Type="http://schemas.openxmlformats.org/officeDocument/2006/relationships/image" Target="../media/image654.png"/><Relationship Id="rId150" Type="http://schemas.openxmlformats.org/officeDocument/2006/relationships/customXml" Target="../ink/ink2715.xml"/><Relationship Id="rId192" Type="http://schemas.openxmlformats.org/officeDocument/2006/relationships/customXml" Target="../ink/ink2736.xml"/><Relationship Id="rId206" Type="http://schemas.openxmlformats.org/officeDocument/2006/relationships/customXml" Target="../ink/ink2743.xml"/><Relationship Id="rId248" Type="http://schemas.openxmlformats.org/officeDocument/2006/relationships/customXml" Target="../ink/ink2764.xml"/><Relationship Id="rId12" Type="http://schemas.openxmlformats.org/officeDocument/2006/relationships/customXml" Target="../ink/ink2646.xml"/><Relationship Id="rId108" Type="http://schemas.openxmlformats.org/officeDocument/2006/relationships/customXml" Target="../ink/ink2694.xml"/><Relationship Id="rId54" Type="http://schemas.openxmlformats.org/officeDocument/2006/relationships/customXml" Target="../ink/ink2667.xml"/><Relationship Id="rId96" Type="http://schemas.openxmlformats.org/officeDocument/2006/relationships/customXml" Target="../ink/ink2688.xml"/><Relationship Id="rId161" Type="http://schemas.openxmlformats.org/officeDocument/2006/relationships/image" Target="../media/image693.png"/><Relationship Id="rId217" Type="http://schemas.openxmlformats.org/officeDocument/2006/relationships/image" Target="../media/image723.png"/><Relationship Id="rId6" Type="http://schemas.openxmlformats.org/officeDocument/2006/relationships/customXml" Target="../ink/ink2643.xml"/><Relationship Id="rId238" Type="http://schemas.openxmlformats.org/officeDocument/2006/relationships/customXml" Target="../ink/ink2759.xml"/><Relationship Id="rId259" Type="http://schemas.openxmlformats.org/officeDocument/2006/relationships/image" Target="../media/image744.png"/><Relationship Id="rId23" Type="http://schemas.openxmlformats.org/officeDocument/2006/relationships/image" Target="../media/image623.png"/><Relationship Id="rId119" Type="http://schemas.openxmlformats.org/officeDocument/2006/relationships/image" Target="../media/image671.png"/><Relationship Id="rId270" Type="http://schemas.openxmlformats.org/officeDocument/2006/relationships/customXml" Target="../ink/ink2775.xml"/><Relationship Id="rId291" Type="http://schemas.openxmlformats.org/officeDocument/2006/relationships/image" Target="../media/image760.png"/><Relationship Id="rId44" Type="http://schemas.openxmlformats.org/officeDocument/2006/relationships/customXml" Target="../ink/ink2662.xml"/><Relationship Id="rId65" Type="http://schemas.openxmlformats.org/officeDocument/2006/relationships/image" Target="../media/image644.png"/><Relationship Id="rId86" Type="http://schemas.openxmlformats.org/officeDocument/2006/relationships/customXml" Target="../ink/ink2683.xml"/><Relationship Id="rId130" Type="http://schemas.openxmlformats.org/officeDocument/2006/relationships/customXml" Target="../ink/ink2705.xml"/><Relationship Id="rId151" Type="http://schemas.openxmlformats.org/officeDocument/2006/relationships/image" Target="../media/image688.png"/><Relationship Id="rId172" Type="http://schemas.openxmlformats.org/officeDocument/2006/relationships/customXml" Target="../ink/ink2726.xml"/><Relationship Id="rId193" Type="http://schemas.openxmlformats.org/officeDocument/2006/relationships/image" Target="../media/image711.png"/><Relationship Id="rId207" Type="http://schemas.openxmlformats.org/officeDocument/2006/relationships/image" Target="../media/image718.png"/><Relationship Id="rId228" Type="http://schemas.openxmlformats.org/officeDocument/2006/relationships/customXml" Target="../ink/ink2754.xml"/><Relationship Id="rId249" Type="http://schemas.openxmlformats.org/officeDocument/2006/relationships/image" Target="../media/image739.png"/><Relationship Id="rId13" Type="http://schemas.openxmlformats.org/officeDocument/2006/relationships/image" Target="../media/image618.png"/><Relationship Id="rId109" Type="http://schemas.openxmlformats.org/officeDocument/2006/relationships/image" Target="../media/image666.png"/><Relationship Id="rId260" Type="http://schemas.openxmlformats.org/officeDocument/2006/relationships/customXml" Target="../ink/ink2770.xml"/><Relationship Id="rId281" Type="http://schemas.openxmlformats.org/officeDocument/2006/relationships/image" Target="../media/image755.png"/><Relationship Id="rId34" Type="http://schemas.openxmlformats.org/officeDocument/2006/relationships/customXml" Target="../ink/ink2657.xml"/><Relationship Id="rId55" Type="http://schemas.openxmlformats.org/officeDocument/2006/relationships/image" Target="../media/image639.png"/><Relationship Id="rId76" Type="http://schemas.openxmlformats.org/officeDocument/2006/relationships/customXml" Target="../ink/ink2678.xml"/><Relationship Id="rId97" Type="http://schemas.openxmlformats.org/officeDocument/2006/relationships/image" Target="../media/image660.png"/><Relationship Id="rId120" Type="http://schemas.openxmlformats.org/officeDocument/2006/relationships/customXml" Target="../ink/ink2700.xml"/><Relationship Id="rId141" Type="http://schemas.openxmlformats.org/officeDocument/2006/relationships/image" Target="../media/image682.png"/><Relationship Id="rId7" Type="http://schemas.openxmlformats.org/officeDocument/2006/relationships/image" Target="../media/image615.png"/><Relationship Id="rId162" Type="http://schemas.openxmlformats.org/officeDocument/2006/relationships/customXml" Target="../ink/ink2721.xml"/><Relationship Id="rId183" Type="http://schemas.openxmlformats.org/officeDocument/2006/relationships/image" Target="../media/image705.png"/><Relationship Id="rId218" Type="http://schemas.openxmlformats.org/officeDocument/2006/relationships/customXml" Target="../ink/ink2749.xml"/><Relationship Id="rId239" Type="http://schemas.openxmlformats.org/officeDocument/2006/relationships/image" Target="../media/image734.png"/><Relationship Id="rId250" Type="http://schemas.openxmlformats.org/officeDocument/2006/relationships/customXml" Target="../ink/ink2765.xml"/><Relationship Id="rId271" Type="http://schemas.openxmlformats.org/officeDocument/2006/relationships/image" Target="../media/image750.png"/><Relationship Id="rId292" Type="http://schemas.openxmlformats.org/officeDocument/2006/relationships/customXml" Target="../ink/ink2786.xml"/><Relationship Id="rId24" Type="http://schemas.openxmlformats.org/officeDocument/2006/relationships/customXml" Target="../ink/ink2652.xml"/><Relationship Id="rId45" Type="http://schemas.openxmlformats.org/officeDocument/2006/relationships/image" Target="../media/image634.png"/><Relationship Id="rId66" Type="http://schemas.openxmlformats.org/officeDocument/2006/relationships/customXml" Target="../ink/ink2673.xml"/><Relationship Id="rId87" Type="http://schemas.openxmlformats.org/officeDocument/2006/relationships/image" Target="../media/image655.png"/><Relationship Id="rId110" Type="http://schemas.openxmlformats.org/officeDocument/2006/relationships/customXml" Target="../ink/ink2695.xml"/><Relationship Id="rId131" Type="http://schemas.openxmlformats.org/officeDocument/2006/relationships/image" Target="../media/image677.png"/><Relationship Id="rId152" Type="http://schemas.openxmlformats.org/officeDocument/2006/relationships/customXml" Target="../ink/ink2716.xml"/><Relationship Id="rId173" Type="http://schemas.openxmlformats.org/officeDocument/2006/relationships/image" Target="../media/image700.png"/><Relationship Id="rId194" Type="http://schemas.openxmlformats.org/officeDocument/2006/relationships/customXml" Target="../ink/ink2737.xml"/><Relationship Id="rId208" Type="http://schemas.openxmlformats.org/officeDocument/2006/relationships/customXml" Target="../ink/ink2744.xml"/><Relationship Id="rId229" Type="http://schemas.openxmlformats.org/officeDocument/2006/relationships/image" Target="../media/image729.png"/><Relationship Id="rId240" Type="http://schemas.openxmlformats.org/officeDocument/2006/relationships/customXml" Target="../ink/ink2760.xml"/><Relationship Id="rId261" Type="http://schemas.openxmlformats.org/officeDocument/2006/relationships/image" Target="../media/image745.png"/><Relationship Id="rId14" Type="http://schemas.openxmlformats.org/officeDocument/2006/relationships/customXml" Target="../ink/ink2647.xml"/><Relationship Id="rId35" Type="http://schemas.openxmlformats.org/officeDocument/2006/relationships/image" Target="../media/image629.png"/><Relationship Id="rId56" Type="http://schemas.openxmlformats.org/officeDocument/2006/relationships/customXml" Target="../ink/ink2668.xml"/><Relationship Id="rId77" Type="http://schemas.openxmlformats.org/officeDocument/2006/relationships/image" Target="../media/image650.png"/><Relationship Id="rId100" Type="http://schemas.openxmlformats.org/officeDocument/2006/relationships/customXml" Target="../ink/ink2690.xml"/><Relationship Id="rId282" Type="http://schemas.openxmlformats.org/officeDocument/2006/relationships/customXml" Target="../ink/ink2781.xml"/><Relationship Id="rId8" Type="http://schemas.openxmlformats.org/officeDocument/2006/relationships/customXml" Target="../ink/ink2644.xml"/><Relationship Id="rId98" Type="http://schemas.openxmlformats.org/officeDocument/2006/relationships/customXml" Target="../ink/ink2689.xml"/><Relationship Id="rId121" Type="http://schemas.openxmlformats.org/officeDocument/2006/relationships/image" Target="../media/image672.png"/><Relationship Id="rId142" Type="http://schemas.openxmlformats.org/officeDocument/2006/relationships/customXml" Target="../ink/ink2711.xml"/><Relationship Id="rId163" Type="http://schemas.openxmlformats.org/officeDocument/2006/relationships/image" Target="../media/image695.png"/><Relationship Id="rId184" Type="http://schemas.openxmlformats.org/officeDocument/2006/relationships/customXml" Target="../ink/ink2732.xml"/><Relationship Id="rId219" Type="http://schemas.openxmlformats.org/officeDocument/2006/relationships/image" Target="../media/image724.png"/><Relationship Id="rId230" Type="http://schemas.openxmlformats.org/officeDocument/2006/relationships/customXml" Target="../ink/ink2755.xml"/><Relationship Id="rId251" Type="http://schemas.openxmlformats.org/officeDocument/2006/relationships/image" Target="../media/image740.png"/><Relationship Id="rId25" Type="http://schemas.openxmlformats.org/officeDocument/2006/relationships/image" Target="../media/image624.png"/><Relationship Id="rId46" Type="http://schemas.openxmlformats.org/officeDocument/2006/relationships/customXml" Target="../ink/ink2663.xml"/><Relationship Id="rId67" Type="http://schemas.openxmlformats.org/officeDocument/2006/relationships/image" Target="../media/image645.png"/><Relationship Id="rId272" Type="http://schemas.openxmlformats.org/officeDocument/2006/relationships/customXml" Target="../ink/ink2776.xml"/><Relationship Id="rId293" Type="http://schemas.openxmlformats.org/officeDocument/2006/relationships/customXml" Target="../ink/ink2787.xml"/><Relationship Id="rId88" Type="http://schemas.openxmlformats.org/officeDocument/2006/relationships/customXml" Target="../ink/ink2684.xml"/><Relationship Id="rId111" Type="http://schemas.openxmlformats.org/officeDocument/2006/relationships/image" Target="../media/image667.png"/><Relationship Id="rId132" Type="http://schemas.openxmlformats.org/officeDocument/2006/relationships/customXml" Target="../ink/ink2706.xml"/><Relationship Id="rId153" Type="http://schemas.openxmlformats.org/officeDocument/2006/relationships/image" Target="../media/image689.png"/><Relationship Id="rId174" Type="http://schemas.openxmlformats.org/officeDocument/2006/relationships/customXml" Target="../ink/ink2727.xml"/><Relationship Id="rId195" Type="http://schemas.openxmlformats.org/officeDocument/2006/relationships/image" Target="../media/image712.png"/><Relationship Id="rId209" Type="http://schemas.openxmlformats.org/officeDocument/2006/relationships/image" Target="../media/image719.png"/><Relationship Id="rId220" Type="http://schemas.openxmlformats.org/officeDocument/2006/relationships/customXml" Target="../ink/ink2750.xml"/><Relationship Id="rId241" Type="http://schemas.openxmlformats.org/officeDocument/2006/relationships/image" Target="../media/image735.png"/><Relationship Id="rId15" Type="http://schemas.openxmlformats.org/officeDocument/2006/relationships/image" Target="../media/image619.png"/><Relationship Id="rId36" Type="http://schemas.openxmlformats.org/officeDocument/2006/relationships/customXml" Target="../ink/ink2658.xml"/><Relationship Id="rId57" Type="http://schemas.openxmlformats.org/officeDocument/2006/relationships/image" Target="../media/image640.png"/><Relationship Id="rId262" Type="http://schemas.openxmlformats.org/officeDocument/2006/relationships/customXml" Target="../ink/ink2771.xml"/><Relationship Id="rId283" Type="http://schemas.openxmlformats.org/officeDocument/2006/relationships/image" Target="../media/image756.png"/><Relationship Id="rId78" Type="http://schemas.openxmlformats.org/officeDocument/2006/relationships/customXml" Target="../ink/ink2679.xml"/><Relationship Id="rId99" Type="http://schemas.openxmlformats.org/officeDocument/2006/relationships/image" Target="../media/image661.png"/><Relationship Id="rId101" Type="http://schemas.openxmlformats.org/officeDocument/2006/relationships/image" Target="../media/image662.png"/><Relationship Id="rId122" Type="http://schemas.openxmlformats.org/officeDocument/2006/relationships/customXml" Target="../ink/ink2701.xml"/><Relationship Id="rId143" Type="http://schemas.openxmlformats.org/officeDocument/2006/relationships/image" Target="../media/image683.png"/><Relationship Id="rId164" Type="http://schemas.openxmlformats.org/officeDocument/2006/relationships/customXml" Target="../ink/ink2722.xml"/><Relationship Id="rId185" Type="http://schemas.openxmlformats.org/officeDocument/2006/relationships/image" Target="../media/image706.png"/><Relationship Id="rId9" Type="http://schemas.openxmlformats.org/officeDocument/2006/relationships/image" Target="../media/image616.png"/><Relationship Id="rId210" Type="http://schemas.openxmlformats.org/officeDocument/2006/relationships/customXml" Target="../ink/ink2745.xml"/><Relationship Id="rId26" Type="http://schemas.openxmlformats.org/officeDocument/2006/relationships/customXml" Target="../ink/ink2653.xml"/><Relationship Id="rId231" Type="http://schemas.openxmlformats.org/officeDocument/2006/relationships/image" Target="../media/image730.png"/><Relationship Id="rId252" Type="http://schemas.openxmlformats.org/officeDocument/2006/relationships/customXml" Target="../ink/ink2766.xml"/><Relationship Id="rId273" Type="http://schemas.openxmlformats.org/officeDocument/2006/relationships/image" Target="../media/image751.png"/><Relationship Id="rId294" Type="http://schemas.openxmlformats.org/officeDocument/2006/relationships/image" Target="../media/image761.png"/><Relationship Id="rId47" Type="http://schemas.openxmlformats.org/officeDocument/2006/relationships/image" Target="../media/image635.png"/><Relationship Id="rId68" Type="http://schemas.openxmlformats.org/officeDocument/2006/relationships/customXml" Target="../ink/ink2674.xml"/><Relationship Id="rId89" Type="http://schemas.openxmlformats.org/officeDocument/2006/relationships/image" Target="../media/image656.png"/><Relationship Id="rId112" Type="http://schemas.openxmlformats.org/officeDocument/2006/relationships/customXml" Target="../ink/ink2696.xml"/><Relationship Id="rId133" Type="http://schemas.openxmlformats.org/officeDocument/2006/relationships/image" Target="../media/image678.png"/><Relationship Id="rId154" Type="http://schemas.openxmlformats.org/officeDocument/2006/relationships/customXml" Target="../ink/ink2717.xml"/><Relationship Id="rId175" Type="http://schemas.openxmlformats.org/officeDocument/2006/relationships/image" Target="../media/image701.png"/><Relationship Id="rId196" Type="http://schemas.openxmlformats.org/officeDocument/2006/relationships/customXml" Target="../ink/ink2738.xml"/><Relationship Id="rId200" Type="http://schemas.openxmlformats.org/officeDocument/2006/relationships/customXml" Target="../ink/ink2740.xml"/><Relationship Id="rId16" Type="http://schemas.openxmlformats.org/officeDocument/2006/relationships/customXml" Target="../ink/ink2648.xml"/><Relationship Id="rId221" Type="http://schemas.openxmlformats.org/officeDocument/2006/relationships/image" Target="../media/image725.png"/><Relationship Id="rId242" Type="http://schemas.openxmlformats.org/officeDocument/2006/relationships/customXml" Target="../ink/ink2761.xml"/><Relationship Id="rId263" Type="http://schemas.openxmlformats.org/officeDocument/2006/relationships/image" Target="../media/image746.png"/><Relationship Id="rId284" Type="http://schemas.openxmlformats.org/officeDocument/2006/relationships/customXml" Target="../ink/ink2782.xml"/><Relationship Id="rId37" Type="http://schemas.openxmlformats.org/officeDocument/2006/relationships/image" Target="../media/image630.png"/><Relationship Id="rId58" Type="http://schemas.openxmlformats.org/officeDocument/2006/relationships/customXml" Target="../ink/ink2669.xml"/><Relationship Id="rId79" Type="http://schemas.openxmlformats.org/officeDocument/2006/relationships/image" Target="../media/image651.png"/><Relationship Id="rId102" Type="http://schemas.openxmlformats.org/officeDocument/2006/relationships/customXml" Target="../ink/ink2691.xml"/><Relationship Id="rId123" Type="http://schemas.openxmlformats.org/officeDocument/2006/relationships/image" Target="../media/image673.png"/><Relationship Id="rId144" Type="http://schemas.openxmlformats.org/officeDocument/2006/relationships/customXml" Target="../ink/ink2712.xml"/><Relationship Id="rId90" Type="http://schemas.openxmlformats.org/officeDocument/2006/relationships/customXml" Target="../ink/ink2685.xml"/><Relationship Id="rId165" Type="http://schemas.openxmlformats.org/officeDocument/2006/relationships/image" Target="../media/image696.png"/><Relationship Id="rId186" Type="http://schemas.openxmlformats.org/officeDocument/2006/relationships/customXml" Target="../ink/ink2733.xml"/><Relationship Id="rId211" Type="http://schemas.openxmlformats.org/officeDocument/2006/relationships/image" Target="../media/image720.png"/><Relationship Id="rId232" Type="http://schemas.openxmlformats.org/officeDocument/2006/relationships/customXml" Target="../ink/ink2756.xml"/><Relationship Id="rId253" Type="http://schemas.openxmlformats.org/officeDocument/2006/relationships/image" Target="../media/image741.png"/><Relationship Id="rId274" Type="http://schemas.openxmlformats.org/officeDocument/2006/relationships/customXml" Target="../ink/ink2777.xml"/><Relationship Id="rId295" Type="http://schemas.openxmlformats.org/officeDocument/2006/relationships/customXml" Target="../ink/ink2788.xml"/><Relationship Id="rId27" Type="http://schemas.openxmlformats.org/officeDocument/2006/relationships/image" Target="../media/image625.png"/><Relationship Id="rId48" Type="http://schemas.openxmlformats.org/officeDocument/2006/relationships/customXml" Target="../ink/ink2664.xml"/><Relationship Id="rId69" Type="http://schemas.openxmlformats.org/officeDocument/2006/relationships/image" Target="../media/image646.png"/><Relationship Id="rId113" Type="http://schemas.openxmlformats.org/officeDocument/2006/relationships/image" Target="../media/image668.png"/><Relationship Id="rId134" Type="http://schemas.openxmlformats.org/officeDocument/2006/relationships/customXml" Target="../ink/ink2707.xml"/><Relationship Id="rId80" Type="http://schemas.openxmlformats.org/officeDocument/2006/relationships/customXml" Target="../ink/ink2680.xml"/><Relationship Id="rId155" Type="http://schemas.openxmlformats.org/officeDocument/2006/relationships/image" Target="../media/image690.png"/><Relationship Id="rId176" Type="http://schemas.openxmlformats.org/officeDocument/2006/relationships/customXml" Target="../ink/ink2728.xml"/><Relationship Id="rId197" Type="http://schemas.openxmlformats.org/officeDocument/2006/relationships/image" Target="../media/image713.png"/><Relationship Id="rId201" Type="http://schemas.openxmlformats.org/officeDocument/2006/relationships/image" Target="../media/image715.png"/><Relationship Id="rId222" Type="http://schemas.openxmlformats.org/officeDocument/2006/relationships/customXml" Target="../ink/ink2751.xml"/><Relationship Id="rId243" Type="http://schemas.openxmlformats.org/officeDocument/2006/relationships/image" Target="../media/image736.png"/><Relationship Id="rId264" Type="http://schemas.openxmlformats.org/officeDocument/2006/relationships/customXml" Target="../ink/ink2772.xml"/><Relationship Id="rId285" Type="http://schemas.openxmlformats.org/officeDocument/2006/relationships/image" Target="../media/image757.png"/><Relationship Id="rId17" Type="http://schemas.openxmlformats.org/officeDocument/2006/relationships/image" Target="../media/image620.png"/><Relationship Id="rId38" Type="http://schemas.openxmlformats.org/officeDocument/2006/relationships/customXml" Target="../ink/ink2659.xml"/><Relationship Id="rId59" Type="http://schemas.openxmlformats.org/officeDocument/2006/relationships/image" Target="../media/image641.png"/><Relationship Id="rId103" Type="http://schemas.openxmlformats.org/officeDocument/2006/relationships/image" Target="../media/image663.png"/><Relationship Id="rId124" Type="http://schemas.openxmlformats.org/officeDocument/2006/relationships/customXml" Target="../ink/ink2702.xml"/><Relationship Id="rId70" Type="http://schemas.openxmlformats.org/officeDocument/2006/relationships/customXml" Target="../ink/ink2675.xml"/><Relationship Id="rId91" Type="http://schemas.openxmlformats.org/officeDocument/2006/relationships/image" Target="../media/image657.png"/><Relationship Id="rId145" Type="http://schemas.openxmlformats.org/officeDocument/2006/relationships/image" Target="../media/image685.png"/><Relationship Id="rId166" Type="http://schemas.openxmlformats.org/officeDocument/2006/relationships/customXml" Target="../ink/ink2723.xml"/><Relationship Id="rId187" Type="http://schemas.openxmlformats.org/officeDocument/2006/relationships/image" Target="../media/image707.png"/><Relationship Id="rId1" Type="http://schemas.openxmlformats.org/officeDocument/2006/relationships/slideLayout" Target="../slideLayouts/slideLayout12.xml"/><Relationship Id="rId212" Type="http://schemas.openxmlformats.org/officeDocument/2006/relationships/customXml" Target="../ink/ink2746.xml"/><Relationship Id="rId233" Type="http://schemas.openxmlformats.org/officeDocument/2006/relationships/image" Target="../media/image731.png"/><Relationship Id="rId254" Type="http://schemas.openxmlformats.org/officeDocument/2006/relationships/customXml" Target="../ink/ink2767.xml"/><Relationship Id="rId28" Type="http://schemas.openxmlformats.org/officeDocument/2006/relationships/customXml" Target="../ink/ink2654.xml"/><Relationship Id="rId49" Type="http://schemas.openxmlformats.org/officeDocument/2006/relationships/image" Target="../media/image636.png"/><Relationship Id="rId114" Type="http://schemas.openxmlformats.org/officeDocument/2006/relationships/customXml" Target="../ink/ink2697.xml"/><Relationship Id="rId275" Type="http://schemas.openxmlformats.org/officeDocument/2006/relationships/image" Target="../media/image752.png"/><Relationship Id="rId296" Type="http://schemas.openxmlformats.org/officeDocument/2006/relationships/image" Target="../media/image762.png"/><Relationship Id="rId300" Type="http://schemas.openxmlformats.org/officeDocument/2006/relationships/image" Target="../media/image764.png"/><Relationship Id="rId60" Type="http://schemas.openxmlformats.org/officeDocument/2006/relationships/customXml" Target="../ink/ink2670.xml"/><Relationship Id="rId81" Type="http://schemas.openxmlformats.org/officeDocument/2006/relationships/image" Target="../media/image652.png"/><Relationship Id="rId135" Type="http://schemas.openxmlformats.org/officeDocument/2006/relationships/image" Target="../media/image679.png"/><Relationship Id="rId156" Type="http://schemas.openxmlformats.org/officeDocument/2006/relationships/customXml" Target="../ink/ink2718.xml"/><Relationship Id="rId177" Type="http://schemas.openxmlformats.org/officeDocument/2006/relationships/image" Target="../media/image702.png"/><Relationship Id="rId198" Type="http://schemas.openxmlformats.org/officeDocument/2006/relationships/customXml" Target="../ink/ink2739.xml"/><Relationship Id="rId202" Type="http://schemas.openxmlformats.org/officeDocument/2006/relationships/customXml" Target="../ink/ink2741.xml"/><Relationship Id="rId223" Type="http://schemas.openxmlformats.org/officeDocument/2006/relationships/image" Target="../media/image726.png"/><Relationship Id="rId244" Type="http://schemas.openxmlformats.org/officeDocument/2006/relationships/customXml" Target="../ink/ink2762.xml"/><Relationship Id="rId18" Type="http://schemas.openxmlformats.org/officeDocument/2006/relationships/customXml" Target="../ink/ink2649.xml"/><Relationship Id="rId39" Type="http://schemas.openxmlformats.org/officeDocument/2006/relationships/image" Target="../media/image631.png"/><Relationship Id="rId265" Type="http://schemas.openxmlformats.org/officeDocument/2006/relationships/image" Target="../media/image747.png"/><Relationship Id="rId286" Type="http://schemas.openxmlformats.org/officeDocument/2006/relationships/customXml" Target="../ink/ink2783.xml"/><Relationship Id="rId50" Type="http://schemas.openxmlformats.org/officeDocument/2006/relationships/customXml" Target="../ink/ink2665.xml"/><Relationship Id="rId104" Type="http://schemas.openxmlformats.org/officeDocument/2006/relationships/customXml" Target="../ink/ink2692.xml"/><Relationship Id="rId125" Type="http://schemas.openxmlformats.org/officeDocument/2006/relationships/image" Target="../media/image674.png"/><Relationship Id="rId146" Type="http://schemas.openxmlformats.org/officeDocument/2006/relationships/customXml" Target="../ink/ink2713.xml"/><Relationship Id="rId167" Type="http://schemas.openxmlformats.org/officeDocument/2006/relationships/image" Target="../media/image697.png"/><Relationship Id="rId188" Type="http://schemas.openxmlformats.org/officeDocument/2006/relationships/customXml" Target="../ink/ink2734.xml"/><Relationship Id="rId71" Type="http://schemas.openxmlformats.org/officeDocument/2006/relationships/image" Target="../media/image647.png"/><Relationship Id="rId92" Type="http://schemas.openxmlformats.org/officeDocument/2006/relationships/customXml" Target="../ink/ink2686.xml"/><Relationship Id="rId213" Type="http://schemas.openxmlformats.org/officeDocument/2006/relationships/image" Target="../media/image721.png"/><Relationship Id="rId234" Type="http://schemas.openxmlformats.org/officeDocument/2006/relationships/customXml" Target="../ink/ink2757.xml"/><Relationship Id="rId2" Type="http://schemas.openxmlformats.org/officeDocument/2006/relationships/customXml" Target="../ink/ink2641.xml"/><Relationship Id="rId29" Type="http://schemas.openxmlformats.org/officeDocument/2006/relationships/image" Target="../media/image626.png"/><Relationship Id="rId255" Type="http://schemas.openxmlformats.org/officeDocument/2006/relationships/image" Target="../media/image742.png"/><Relationship Id="rId276" Type="http://schemas.openxmlformats.org/officeDocument/2006/relationships/customXml" Target="../ink/ink2778.xml"/><Relationship Id="rId297" Type="http://schemas.openxmlformats.org/officeDocument/2006/relationships/customXml" Target="../ink/ink2789.xml"/><Relationship Id="rId40" Type="http://schemas.openxmlformats.org/officeDocument/2006/relationships/customXml" Target="../ink/ink2660.xml"/><Relationship Id="rId115" Type="http://schemas.openxmlformats.org/officeDocument/2006/relationships/image" Target="../media/image669.png"/><Relationship Id="rId136" Type="http://schemas.openxmlformats.org/officeDocument/2006/relationships/customXml" Target="../ink/ink2708.xml"/><Relationship Id="rId157" Type="http://schemas.openxmlformats.org/officeDocument/2006/relationships/image" Target="../media/image691.png"/><Relationship Id="rId178" Type="http://schemas.openxmlformats.org/officeDocument/2006/relationships/customXml" Target="../ink/ink2729.xml"/><Relationship Id="rId301" Type="http://schemas.openxmlformats.org/officeDocument/2006/relationships/customXml" Target="../ink/ink2791.xml"/><Relationship Id="rId61" Type="http://schemas.openxmlformats.org/officeDocument/2006/relationships/image" Target="../media/image642.png"/><Relationship Id="rId82" Type="http://schemas.openxmlformats.org/officeDocument/2006/relationships/customXml" Target="../ink/ink2681.xml"/><Relationship Id="rId199" Type="http://schemas.openxmlformats.org/officeDocument/2006/relationships/image" Target="../media/image714.png"/><Relationship Id="rId203" Type="http://schemas.openxmlformats.org/officeDocument/2006/relationships/image" Target="../media/image716.png"/><Relationship Id="rId19" Type="http://schemas.openxmlformats.org/officeDocument/2006/relationships/image" Target="../media/image621.png"/><Relationship Id="rId224" Type="http://schemas.openxmlformats.org/officeDocument/2006/relationships/customXml" Target="../ink/ink2752.xml"/><Relationship Id="rId245" Type="http://schemas.openxmlformats.org/officeDocument/2006/relationships/image" Target="../media/image737.png"/><Relationship Id="rId266" Type="http://schemas.openxmlformats.org/officeDocument/2006/relationships/customXml" Target="../ink/ink2773.xml"/><Relationship Id="rId287" Type="http://schemas.openxmlformats.org/officeDocument/2006/relationships/image" Target="../media/image758.png"/><Relationship Id="rId30" Type="http://schemas.openxmlformats.org/officeDocument/2006/relationships/customXml" Target="../ink/ink2655.xml"/><Relationship Id="rId105" Type="http://schemas.openxmlformats.org/officeDocument/2006/relationships/image" Target="../media/image664.png"/><Relationship Id="rId126" Type="http://schemas.openxmlformats.org/officeDocument/2006/relationships/customXml" Target="../ink/ink2703.xml"/><Relationship Id="rId147" Type="http://schemas.openxmlformats.org/officeDocument/2006/relationships/image" Target="../media/image686.png"/><Relationship Id="rId168" Type="http://schemas.openxmlformats.org/officeDocument/2006/relationships/customXml" Target="../ink/ink2724.xml"/><Relationship Id="rId51" Type="http://schemas.openxmlformats.org/officeDocument/2006/relationships/image" Target="../media/image637.png"/><Relationship Id="rId72" Type="http://schemas.openxmlformats.org/officeDocument/2006/relationships/customXml" Target="../ink/ink2676.xml"/><Relationship Id="rId93" Type="http://schemas.openxmlformats.org/officeDocument/2006/relationships/image" Target="../media/image658.png"/><Relationship Id="rId189" Type="http://schemas.openxmlformats.org/officeDocument/2006/relationships/image" Target="../media/image708.png"/><Relationship Id="rId3" Type="http://schemas.openxmlformats.org/officeDocument/2006/relationships/image" Target="../media/image613.png"/><Relationship Id="rId214" Type="http://schemas.openxmlformats.org/officeDocument/2006/relationships/customXml" Target="../ink/ink2747.xml"/><Relationship Id="rId235" Type="http://schemas.openxmlformats.org/officeDocument/2006/relationships/image" Target="../media/image732.png"/><Relationship Id="rId256" Type="http://schemas.openxmlformats.org/officeDocument/2006/relationships/customXml" Target="../ink/ink2768.xml"/><Relationship Id="rId277" Type="http://schemas.openxmlformats.org/officeDocument/2006/relationships/image" Target="../media/image753.png"/><Relationship Id="rId298" Type="http://schemas.openxmlformats.org/officeDocument/2006/relationships/image" Target="../media/image763.png"/><Relationship Id="rId116" Type="http://schemas.openxmlformats.org/officeDocument/2006/relationships/customXml" Target="../ink/ink2698.xml"/><Relationship Id="rId137" Type="http://schemas.openxmlformats.org/officeDocument/2006/relationships/image" Target="../media/image680.png"/><Relationship Id="rId158" Type="http://schemas.openxmlformats.org/officeDocument/2006/relationships/customXml" Target="../ink/ink2719.xml"/><Relationship Id="rId302" Type="http://schemas.openxmlformats.org/officeDocument/2006/relationships/image" Target="../media/image765.png"/><Relationship Id="rId20" Type="http://schemas.openxmlformats.org/officeDocument/2006/relationships/customXml" Target="../ink/ink2650.xml"/><Relationship Id="rId41" Type="http://schemas.openxmlformats.org/officeDocument/2006/relationships/image" Target="../media/image632.png"/><Relationship Id="rId62" Type="http://schemas.openxmlformats.org/officeDocument/2006/relationships/customXml" Target="../ink/ink2671.xml"/><Relationship Id="rId83" Type="http://schemas.openxmlformats.org/officeDocument/2006/relationships/image" Target="../media/image653.png"/><Relationship Id="rId179" Type="http://schemas.openxmlformats.org/officeDocument/2006/relationships/image" Target="../media/image703.png"/><Relationship Id="rId190" Type="http://schemas.openxmlformats.org/officeDocument/2006/relationships/customXml" Target="../ink/ink2735.xml"/><Relationship Id="rId204" Type="http://schemas.openxmlformats.org/officeDocument/2006/relationships/customXml" Target="../ink/ink2742.xml"/><Relationship Id="rId225" Type="http://schemas.openxmlformats.org/officeDocument/2006/relationships/image" Target="../media/image727.png"/><Relationship Id="rId246" Type="http://schemas.openxmlformats.org/officeDocument/2006/relationships/customXml" Target="../ink/ink2763.xml"/><Relationship Id="rId267" Type="http://schemas.openxmlformats.org/officeDocument/2006/relationships/image" Target="../media/image748.png"/><Relationship Id="rId288" Type="http://schemas.openxmlformats.org/officeDocument/2006/relationships/customXml" Target="../ink/ink2784.xml"/><Relationship Id="rId106" Type="http://schemas.openxmlformats.org/officeDocument/2006/relationships/customXml" Target="../ink/ink2693.xml"/><Relationship Id="rId127" Type="http://schemas.openxmlformats.org/officeDocument/2006/relationships/image" Target="../media/image675.png"/><Relationship Id="rId10" Type="http://schemas.openxmlformats.org/officeDocument/2006/relationships/customXml" Target="../ink/ink2645.xml"/><Relationship Id="rId31" Type="http://schemas.openxmlformats.org/officeDocument/2006/relationships/image" Target="../media/image627.png"/><Relationship Id="rId52" Type="http://schemas.openxmlformats.org/officeDocument/2006/relationships/customXml" Target="../ink/ink2666.xml"/><Relationship Id="rId73" Type="http://schemas.openxmlformats.org/officeDocument/2006/relationships/image" Target="../media/image648.png"/><Relationship Id="rId94" Type="http://schemas.openxmlformats.org/officeDocument/2006/relationships/customXml" Target="../ink/ink2687.xml"/><Relationship Id="rId148" Type="http://schemas.openxmlformats.org/officeDocument/2006/relationships/customXml" Target="../ink/ink2714.xml"/><Relationship Id="rId169" Type="http://schemas.openxmlformats.org/officeDocument/2006/relationships/image" Target="../media/image698.png"/><Relationship Id="rId4" Type="http://schemas.openxmlformats.org/officeDocument/2006/relationships/customXml" Target="../ink/ink2642.xml"/><Relationship Id="rId180" Type="http://schemas.openxmlformats.org/officeDocument/2006/relationships/customXml" Target="../ink/ink2730.xml"/><Relationship Id="rId215" Type="http://schemas.openxmlformats.org/officeDocument/2006/relationships/image" Target="../media/image722.png"/><Relationship Id="rId236" Type="http://schemas.openxmlformats.org/officeDocument/2006/relationships/customXml" Target="../ink/ink2758.xml"/><Relationship Id="rId257" Type="http://schemas.openxmlformats.org/officeDocument/2006/relationships/image" Target="../media/image743.png"/><Relationship Id="rId278" Type="http://schemas.openxmlformats.org/officeDocument/2006/relationships/customXml" Target="../ink/ink2779.xml"/><Relationship Id="rId303" Type="http://schemas.openxmlformats.org/officeDocument/2006/relationships/customXml" Target="../ink/ink2792.xml"/><Relationship Id="rId42" Type="http://schemas.openxmlformats.org/officeDocument/2006/relationships/customXml" Target="../ink/ink2661.xml"/><Relationship Id="rId84" Type="http://schemas.openxmlformats.org/officeDocument/2006/relationships/customXml" Target="../ink/ink2682.xml"/><Relationship Id="rId138" Type="http://schemas.openxmlformats.org/officeDocument/2006/relationships/customXml" Target="../ink/ink2709.xml"/><Relationship Id="rId191" Type="http://schemas.openxmlformats.org/officeDocument/2006/relationships/image" Target="../media/image709.png"/><Relationship Id="rId205" Type="http://schemas.openxmlformats.org/officeDocument/2006/relationships/image" Target="../media/image717.png"/><Relationship Id="rId247" Type="http://schemas.openxmlformats.org/officeDocument/2006/relationships/image" Target="../media/image738.png"/><Relationship Id="rId107" Type="http://schemas.openxmlformats.org/officeDocument/2006/relationships/image" Target="../media/image665.png"/><Relationship Id="rId289" Type="http://schemas.openxmlformats.org/officeDocument/2006/relationships/image" Target="../media/image759.png"/><Relationship Id="rId11" Type="http://schemas.openxmlformats.org/officeDocument/2006/relationships/image" Target="../media/image617.png"/><Relationship Id="rId53" Type="http://schemas.openxmlformats.org/officeDocument/2006/relationships/image" Target="../media/image638.png"/><Relationship Id="rId149" Type="http://schemas.openxmlformats.org/officeDocument/2006/relationships/image" Target="../media/image687.png"/><Relationship Id="rId95" Type="http://schemas.openxmlformats.org/officeDocument/2006/relationships/image" Target="../media/image659.png"/><Relationship Id="rId160" Type="http://schemas.openxmlformats.org/officeDocument/2006/relationships/customXml" Target="../ink/ink2720.xml"/><Relationship Id="rId216" Type="http://schemas.openxmlformats.org/officeDocument/2006/relationships/customXml" Target="../ink/ink2748.xml"/><Relationship Id="rId258" Type="http://schemas.openxmlformats.org/officeDocument/2006/relationships/customXml" Target="../ink/ink2769.xml"/><Relationship Id="rId22" Type="http://schemas.openxmlformats.org/officeDocument/2006/relationships/customXml" Target="../ink/ink2651.xml"/><Relationship Id="rId64" Type="http://schemas.openxmlformats.org/officeDocument/2006/relationships/customXml" Target="../ink/ink2672.xml"/><Relationship Id="rId118" Type="http://schemas.openxmlformats.org/officeDocument/2006/relationships/customXml" Target="../ink/ink2699.xml"/><Relationship Id="rId171" Type="http://schemas.openxmlformats.org/officeDocument/2006/relationships/image" Target="../media/image699.png"/><Relationship Id="rId227" Type="http://schemas.openxmlformats.org/officeDocument/2006/relationships/image" Target="../media/image728.png"/><Relationship Id="rId269" Type="http://schemas.openxmlformats.org/officeDocument/2006/relationships/image" Target="../media/image749.png"/><Relationship Id="rId33" Type="http://schemas.openxmlformats.org/officeDocument/2006/relationships/image" Target="../media/image628.png"/><Relationship Id="rId129" Type="http://schemas.openxmlformats.org/officeDocument/2006/relationships/image" Target="../media/image676.png"/><Relationship Id="rId280" Type="http://schemas.openxmlformats.org/officeDocument/2006/relationships/customXml" Target="../ink/ink2780.xml"/><Relationship Id="rId75" Type="http://schemas.openxmlformats.org/officeDocument/2006/relationships/image" Target="../media/image649.png"/><Relationship Id="rId140" Type="http://schemas.openxmlformats.org/officeDocument/2006/relationships/customXml" Target="../ink/ink2710.xml"/><Relationship Id="rId182" Type="http://schemas.openxmlformats.org/officeDocument/2006/relationships/customXml" Target="../ink/ink2731.xml"/></Relationships>
</file>

<file path=ppt/slides/_rels/slide67.xml.rels><?xml version="1.0" encoding="UTF-8" standalone="yes"?>
<Relationships xmlns="http://schemas.openxmlformats.org/package/2006/relationships"><Relationship Id="rId117" Type="http://schemas.openxmlformats.org/officeDocument/2006/relationships/image" Target="../media/image670.png"/><Relationship Id="rId299" Type="http://schemas.openxmlformats.org/officeDocument/2006/relationships/customXml" Target="../ink/ink2942.xml"/><Relationship Id="rId21" Type="http://schemas.openxmlformats.org/officeDocument/2006/relationships/image" Target="../media/image622.png"/><Relationship Id="rId63" Type="http://schemas.openxmlformats.org/officeDocument/2006/relationships/image" Target="../media/image643.png"/><Relationship Id="rId159" Type="http://schemas.openxmlformats.org/officeDocument/2006/relationships/image" Target="../media/image692.png"/><Relationship Id="rId170" Type="http://schemas.openxmlformats.org/officeDocument/2006/relationships/customXml" Target="../ink/ink2877.xml"/><Relationship Id="rId226" Type="http://schemas.openxmlformats.org/officeDocument/2006/relationships/customXml" Target="../ink/ink2905.xml"/><Relationship Id="rId268" Type="http://schemas.openxmlformats.org/officeDocument/2006/relationships/customXml" Target="../ink/ink2926.xml"/><Relationship Id="rId32" Type="http://schemas.openxmlformats.org/officeDocument/2006/relationships/customXml" Target="../ink/ink2808.xml"/><Relationship Id="rId74" Type="http://schemas.openxmlformats.org/officeDocument/2006/relationships/customXml" Target="../ink/ink2829.xml"/><Relationship Id="rId128" Type="http://schemas.openxmlformats.org/officeDocument/2006/relationships/customXml" Target="../ink/ink2856.xml"/><Relationship Id="rId5" Type="http://schemas.openxmlformats.org/officeDocument/2006/relationships/image" Target="../media/image614.png"/><Relationship Id="rId181" Type="http://schemas.openxmlformats.org/officeDocument/2006/relationships/image" Target="../media/image704.png"/><Relationship Id="rId237" Type="http://schemas.openxmlformats.org/officeDocument/2006/relationships/image" Target="../media/image733.png"/><Relationship Id="rId279" Type="http://schemas.openxmlformats.org/officeDocument/2006/relationships/image" Target="../media/image754.png"/><Relationship Id="rId43" Type="http://schemas.openxmlformats.org/officeDocument/2006/relationships/image" Target="../media/image633.png"/><Relationship Id="rId139" Type="http://schemas.openxmlformats.org/officeDocument/2006/relationships/image" Target="../media/image681.png"/><Relationship Id="rId290" Type="http://schemas.openxmlformats.org/officeDocument/2006/relationships/customXml" Target="../ink/ink2937.xml"/><Relationship Id="rId304" Type="http://schemas.openxmlformats.org/officeDocument/2006/relationships/image" Target="../media/image766.png"/><Relationship Id="rId85" Type="http://schemas.openxmlformats.org/officeDocument/2006/relationships/image" Target="../media/image654.png"/><Relationship Id="rId150" Type="http://schemas.openxmlformats.org/officeDocument/2006/relationships/customXml" Target="../ink/ink2867.xml"/><Relationship Id="rId192" Type="http://schemas.openxmlformats.org/officeDocument/2006/relationships/customXml" Target="../ink/ink2888.xml"/><Relationship Id="rId206" Type="http://schemas.openxmlformats.org/officeDocument/2006/relationships/customXml" Target="../ink/ink2895.xml"/><Relationship Id="rId248" Type="http://schemas.openxmlformats.org/officeDocument/2006/relationships/customXml" Target="../ink/ink2916.xml"/><Relationship Id="rId12" Type="http://schemas.openxmlformats.org/officeDocument/2006/relationships/customXml" Target="../ink/ink2798.xml"/><Relationship Id="rId108" Type="http://schemas.openxmlformats.org/officeDocument/2006/relationships/customXml" Target="../ink/ink2846.xml"/><Relationship Id="rId54" Type="http://schemas.openxmlformats.org/officeDocument/2006/relationships/customXml" Target="../ink/ink2819.xml"/><Relationship Id="rId96" Type="http://schemas.openxmlformats.org/officeDocument/2006/relationships/customXml" Target="../ink/ink2840.xml"/><Relationship Id="rId161" Type="http://schemas.openxmlformats.org/officeDocument/2006/relationships/image" Target="../media/image693.png"/><Relationship Id="rId217" Type="http://schemas.openxmlformats.org/officeDocument/2006/relationships/image" Target="../media/image723.png"/><Relationship Id="rId6" Type="http://schemas.openxmlformats.org/officeDocument/2006/relationships/customXml" Target="../ink/ink2795.xml"/><Relationship Id="rId238" Type="http://schemas.openxmlformats.org/officeDocument/2006/relationships/customXml" Target="../ink/ink2911.xml"/><Relationship Id="rId259" Type="http://schemas.openxmlformats.org/officeDocument/2006/relationships/image" Target="../media/image744.png"/><Relationship Id="rId23" Type="http://schemas.openxmlformats.org/officeDocument/2006/relationships/image" Target="../media/image623.png"/><Relationship Id="rId119" Type="http://schemas.openxmlformats.org/officeDocument/2006/relationships/image" Target="../media/image671.png"/><Relationship Id="rId270" Type="http://schemas.openxmlformats.org/officeDocument/2006/relationships/customXml" Target="../ink/ink2927.xml"/><Relationship Id="rId291" Type="http://schemas.openxmlformats.org/officeDocument/2006/relationships/image" Target="../media/image760.png"/><Relationship Id="rId44" Type="http://schemas.openxmlformats.org/officeDocument/2006/relationships/customXml" Target="../ink/ink2814.xml"/><Relationship Id="rId65" Type="http://schemas.openxmlformats.org/officeDocument/2006/relationships/image" Target="../media/image644.png"/><Relationship Id="rId86" Type="http://schemas.openxmlformats.org/officeDocument/2006/relationships/customXml" Target="../ink/ink2835.xml"/><Relationship Id="rId130" Type="http://schemas.openxmlformats.org/officeDocument/2006/relationships/customXml" Target="../ink/ink2857.xml"/><Relationship Id="rId151" Type="http://schemas.openxmlformats.org/officeDocument/2006/relationships/image" Target="../media/image688.png"/><Relationship Id="rId172" Type="http://schemas.openxmlformats.org/officeDocument/2006/relationships/customXml" Target="../ink/ink2878.xml"/><Relationship Id="rId193" Type="http://schemas.openxmlformats.org/officeDocument/2006/relationships/image" Target="../media/image711.png"/><Relationship Id="rId207" Type="http://schemas.openxmlformats.org/officeDocument/2006/relationships/image" Target="../media/image718.png"/><Relationship Id="rId228" Type="http://schemas.openxmlformats.org/officeDocument/2006/relationships/customXml" Target="../ink/ink2906.xml"/><Relationship Id="rId249" Type="http://schemas.openxmlformats.org/officeDocument/2006/relationships/image" Target="../media/image739.png"/><Relationship Id="rId13" Type="http://schemas.openxmlformats.org/officeDocument/2006/relationships/image" Target="../media/image618.png"/><Relationship Id="rId109" Type="http://schemas.openxmlformats.org/officeDocument/2006/relationships/image" Target="../media/image666.png"/><Relationship Id="rId260" Type="http://schemas.openxmlformats.org/officeDocument/2006/relationships/customXml" Target="../ink/ink2922.xml"/><Relationship Id="rId281" Type="http://schemas.openxmlformats.org/officeDocument/2006/relationships/image" Target="../media/image755.png"/><Relationship Id="rId34" Type="http://schemas.openxmlformats.org/officeDocument/2006/relationships/customXml" Target="../ink/ink2809.xml"/><Relationship Id="rId55" Type="http://schemas.openxmlformats.org/officeDocument/2006/relationships/image" Target="../media/image639.png"/><Relationship Id="rId76" Type="http://schemas.openxmlformats.org/officeDocument/2006/relationships/customXml" Target="../ink/ink2830.xml"/><Relationship Id="rId97" Type="http://schemas.openxmlformats.org/officeDocument/2006/relationships/image" Target="../media/image660.png"/><Relationship Id="rId120" Type="http://schemas.openxmlformats.org/officeDocument/2006/relationships/customXml" Target="../ink/ink2852.xml"/><Relationship Id="rId141" Type="http://schemas.openxmlformats.org/officeDocument/2006/relationships/image" Target="../media/image682.png"/><Relationship Id="rId7" Type="http://schemas.openxmlformats.org/officeDocument/2006/relationships/image" Target="../media/image615.png"/><Relationship Id="rId162" Type="http://schemas.openxmlformats.org/officeDocument/2006/relationships/customXml" Target="../ink/ink2873.xml"/><Relationship Id="rId183" Type="http://schemas.openxmlformats.org/officeDocument/2006/relationships/image" Target="../media/image705.png"/><Relationship Id="rId218" Type="http://schemas.openxmlformats.org/officeDocument/2006/relationships/customXml" Target="../ink/ink2901.xml"/><Relationship Id="rId239" Type="http://schemas.openxmlformats.org/officeDocument/2006/relationships/image" Target="../media/image734.png"/><Relationship Id="rId250" Type="http://schemas.openxmlformats.org/officeDocument/2006/relationships/customXml" Target="../ink/ink2917.xml"/><Relationship Id="rId271" Type="http://schemas.openxmlformats.org/officeDocument/2006/relationships/image" Target="../media/image750.png"/><Relationship Id="rId292" Type="http://schemas.openxmlformats.org/officeDocument/2006/relationships/customXml" Target="../ink/ink2938.xml"/><Relationship Id="rId24" Type="http://schemas.openxmlformats.org/officeDocument/2006/relationships/customXml" Target="../ink/ink2804.xml"/><Relationship Id="rId45" Type="http://schemas.openxmlformats.org/officeDocument/2006/relationships/image" Target="../media/image634.png"/><Relationship Id="rId66" Type="http://schemas.openxmlformats.org/officeDocument/2006/relationships/customXml" Target="../ink/ink2825.xml"/><Relationship Id="rId87" Type="http://schemas.openxmlformats.org/officeDocument/2006/relationships/image" Target="../media/image655.png"/><Relationship Id="rId110" Type="http://schemas.openxmlformats.org/officeDocument/2006/relationships/customXml" Target="../ink/ink2847.xml"/><Relationship Id="rId131" Type="http://schemas.openxmlformats.org/officeDocument/2006/relationships/image" Target="../media/image677.png"/><Relationship Id="rId152" Type="http://schemas.openxmlformats.org/officeDocument/2006/relationships/customXml" Target="../ink/ink2868.xml"/><Relationship Id="rId173" Type="http://schemas.openxmlformats.org/officeDocument/2006/relationships/image" Target="../media/image700.png"/><Relationship Id="rId194" Type="http://schemas.openxmlformats.org/officeDocument/2006/relationships/customXml" Target="../ink/ink2889.xml"/><Relationship Id="rId208" Type="http://schemas.openxmlformats.org/officeDocument/2006/relationships/customXml" Target="../ink/ink2896.xml"/><Relationship Id="rId229" Type="http://schemas.openxmlformats.org/officeDocument/2006/relationships/image" Target="../media/image729.png"/><Relationship Id="rId240" Type="http://schemas.openxmlformats.org/officeDocument/2006/relationships/customXml" Target="../ink/ink2912.xml"/><Relationship Id="rId261" Type="http://schemas.openxmlformats.org/officeDocument/2006/relationships/image" Target="../media/image745.png"/><Relationship Id="rId14" Type="http://schemas.openxmlformats.org/officeDocument/2006/relationships/customXml" Target="../ink/ink2799.xml"/><Relationship Id="rId35" Type="http://schemas.openxmlformats.org/officeDocument/2006/relationships/image" Target="../media/image629.png"/><Relationship Id="rId56" Type="http://schemas.openxmlformats.org/officeDocument/2006/relationships/customXml" Target="../ink/ink2820.xml"/><Relationship Id="rId77" Type="http://schemas.openxmlformats.org/officeDocument/2006/relationships/image" Target="../media/image650.png"/><Relationship Id="rId100" Type="http://schemas.openxmlformats.org/officeDocument/2006/relationships/customXml" Target="../ink/ink2842.xml"/><Relationship Id="rId282" Type="http://schemas.openxmlformats.org/officeDocument/2006/relationships/customXml" Target="../ink/ink2933.xml"/><Relationship Id="rId8" Type="http://schemas.openxmlformats.org/officeDocument/2006/relationships/customXml" Target="../ink/ink2796.xml"/><Relationship Id="rId98" Type="http://schemas.openxmlformats.org/officeDocument/2006/relationships/customXml" Target="../ink/ink2841.xml"/><Relationship Id="rId121" Type="http://schemas.openxmlformats.org/officeDocument/2006/relationships/image" Target="../media/image672.png"/><Relationship Id="rId142" Type="http://schemas.openxmlformats.org/officeDocument/2006/relationships/customXml" Target="../ink/ink2863.xml"/><Relationship Id="rId163" Type="http://schemas.openxmlformats.org/officeDocument/2006/relationships/image" Target="../media/image695.png"/><Relationship Id="rId184" Type="http://schemas.openxmlformats.org/officeDocument/2006/relationships/customXml" Target="../ink/ink2884.xml"/><Relationship Id="rId219" Type="http://schemas.openxmlformats.org/officeDocument/2006/relationships/image" Target="../media/image724.png"/><Relationship Id="rId230" Type="http://schemas.openxmlformats.org/officeDocument/2006/relationships/customXml" Target="../ink/ink2907.xml"/><Relationship Id="rId251" Type="http://schemas.openxmlformats.org/officeDocument/2006/relationships/image" Target="../media/image740.png"/><Relationship Id="rId25" Type="http://schemas.openxmlformats.org/officeDocument/2006/relationships/image" Target="../media/image624.png"/><Relationship Id="rId46" Type="http://schemas.openxmlformats.org/officeDocument/2006/relationships/customXml" Target="../ink/ink2815.xml"/><Relationship Id="rId67" Type="http://schemas.openxmlformats.org/officeDocument/2006/relationships/image" Target="../media/image645.png"/><Relationship Id="rId272" Type="http://schemas.openxmlformats.org/officeDocument/2006/relationships/customXml" Target="../ink/ink2928.xml"/><Relationship Id="rId293" Type="http://schemas.openxmlformats.org/officeDocument/2006/relationships/customXml" Target="../ink/ink2939.xml"/><Relationship Id="rId88" Type="http://schemas.openxmlformats.org/officeDocument/2006/relationships/customXml" Target="../ink/ink2836.xml"/><Relationship Id="rId111" Type="http://schemas.openxmlformats.org/officeDocument/2006/relationships/image" Target="../media/image667.png"/><Relationship Id="rId132" Type="http://schemas.openxmlformats.org/officeDocument/2006/relationships/customXml" Target="../ink/ink2858.xml"/><Relationship Id="rId153" Type="http://schemas.openxmlformats.org/officeDocument/2006/relationships/image" Target="../media/image689.png"/><Relationship Id="rId174" Type="http://schemas.openxmlformats.org/officeDocument/2006/relationships/customXml" Target="../ink/ink2879.xml"/><Relationship Id="rId195" Type="http://schemas.openxmlformats.org/officeDocument/2006/relationships/image" Target="../media/image712.png"/><Relationship Id="rId209" Type="http://schemas.openxmlformats.org/officeDocument/2006/relationships/image" Target="../media/image719.png"/><Relationship Id="rId220" Type="http://schemas.openxmlformats.org/officeDocument/2006/relationships/customXml" Target="../ink/ink2902.xml"/><Relationship Id="rId241" Type="http://schemas.openxmlformats.org/officeDocument/2006/relationships/image" Target="../media/image735.png"/><Relationship Id="rId15" Type="http://schemas.openxmlformats.org/officeDocument/2006/relationships/image" Target="../media/image619.png"/><Relationship Id="rId36" Type="http://schemas.openxmlformats.org/officeDocument/2006/relationships/customXml" Target="../ink/ink2810.xml"/><Relationship Id="rId57" Type="http://schemas.openxmlformats.org/officeDocument/2006/relationships/image" Target="../media/image640.png"/><Relationship Id="rId262" Type="http://schemas.openxmlformats.org/officeDocument/2006/relationships/customXml" Target="../ink/ink2923.xml"/><Relationship Id="rId283" Type="http://schemas.openxmlformats.org/officeDocument/2006/relationships/image" Target="../media/image756.png"/><Relationship Id="rId78" Type="http://schemas.openxmlformats.org/officeDocument/2006/relationships/customXml" Target="../ink/ink2831.xml"/><Relationship Id="rId99" Type="http://schemas.openxmlformats.org/officeDocument/2006/relationships/image" Target="../media/image661.png"/><Relationship Id="rId101" Type="http://schemas.openxmlformats.org/officeDocument/2006/relationships/image" Target="../media/image662.png"/><Relationship Id="rId122" Type="http://schemas.openxmlformats.org/officeDocument/2006/relationships/customXml" Target="../ink/ink2853.xml"/><Relationship Id="rId143" Type="http://schemas.openxmlformats.org/officeDocument/2006/relationships/image" Target="../media/image683.png"/><Relationship Id="rId164" Type="http://schemas.openxmlformats.org/officeDocument/2006/relationships/customXml" Target="../ink/ink2874.xml"/><Relationship Id="rId185" Type="http://schemas.openxmlformats.org/officeDocument/2006/relationships/image" Target="../media/image706.png"/><Relationship Id="rId9" Type="http://schemas.openxmlformats.org/officeDocument/2006/relationships/image" Target="../media/image616.png"/><Relationship Id="rId210" Type="http://schemas.openxmlformats.org/officeDocument/2006/relationships/customXml" Target="../ink/ink2897.xml"/><Relationship Id="rId26" Type="http://schemas.openxmlformats.org/officeDocument/2006/relationships/customXml" Target="../ink/ink2805.xml"/><Relationship Id="rId231" Type="http://schemas.openxmlformats.org/officeDocument/2006/relationships/image" Target="../media/image730.png"/><Relationship Id="rId252" Type="http://schemas.openxmlformats.org/officeDocument/2006/relationships/customXml" Target="../ink/ink2918.xml"/><Relationship Id="rId273" Type="http://schemas.openxmlformats.org/officeDocument/2006/relationships/image" Target="../media/image751.png"/><Relationship Id="rId294" Type="http://schemas.openxmlformats.org/officeDocument/2006/relationships/image" Target="../media/image761.png"/><Relationship Id="rId47" Type="http://schemas.openxmlformats.org/officeDocument/2006/relationships/image" Target="../media/image635.png"/><Relationship Id="rId68" Type="http://schemas.openxmlformats.org/officeDocument/2006/relationships/customXml" Target="../ink/ink2826.xml"/><Relationship Id="rId89" Type="http://schemas.openxmlformats.org/officeDocument/2006/relationships/image" Target="../media/image656.png"/><Relationship Id="rId112" Type="http://schemas.openxmlformats.org/officeDocument/2006/relationships/customXml" Target="../ink/ink2848.xml"/><Relationship Id="rId133" Type="http://schemas.openxmlformats.org/officeDocument/2006/relationships/image" Target="../media/image678.png"/><Relationship Id="rId154" Type="http://schemas.openxmlformats.org/officeDocument/2006/relationships/customXml" Target="../ink/ink2869.xml"/><Relationship Id="rId175" Type="http://schemas.openxmlformats.org/officeDocument/2006/relationships/image" Target="../media/image701.png"/><Relationship Id="rId196" Type="http://schemas.openxmlformats.org/officeDocument/2006/relationships/customXml" Target="../ink/ink2890.xml"/><Relationship Id="rId200" Type="http://schemas.openxmlformats.org/officeDocument/2006/relationships/customXml" Target="../ink/ink2892.xml"/><Relationship Id="rId16" Type="http://schemas.openxmlformats.org/officeDocument/2006/relationships/customXml" Target="../ink/ink2800.xml"/><Relationship Id="rId221" Type="http://schemas.openxmlformats.org/officeDocument/2006/relationships/image" Target="../media/image725.png"/><Relationship Id="rId242" Type="http://schemas.openxmlformats.org/officeDocument/2006/relationships/customXml" Target="../ink/ink2913.xml"/><Relationship Id="rId263" Type="http://schemas.openxmlformats.org/officeDocument/2006/relationships/image" Target="../media/image746.png"/><Relationship Id="rId284" Type="http://schemas.openxmlformats.org/officeDocument/2006/relationships/customXml" Target="../ink/ink2934.xml"/><Relationship Id="rId37" Type="http://schemas.openxmlformats.org/officeDocument/2006/relationships/image" Target="../media/image630.png"/><Relationship Id="rId58" Type="http://schemas.openxmlformats.org/officeDocument/2006/relationships/customXml" Target="../ink/ink2821.xml"/><Relationship Id="rId79" Type="http://schemas.openxmlformats.org/officeDocument/2006/relationships/image" Target="../media/image651.png"/><Relationship Id="rId102" Type="http://schemas.openxmlformats.org/officeDocument/2006/relationships/customXml" Target="../ink/ink2843.xml"/><Relationship Id="rId123" Type="http://schemas.openxmlformats.org/officeDocument/2006/relationships/image" Target="../media/image673.png"/><Relationship Id="rId144" Type="http://schemas.openxmlformats.org/officeDocument/2006/relationships/customXml" Target="../ink/ink2864.xml"/><Relationship Id="rId90" Type="http://schemas.openxmlformats.org/officeDocument/2006/relationships/customXml" Target="../ink/ink2837.xml"/><Relationship Id="rId165" Type="http://schemas.openxmlformats.org/officeDocument/2006/relationships/image" Target="../media/image696.png"/><Relationship Id="rId186" Type="http://schemas.openxmlformats.org/officeDocument/2006/relationships/customXml" Target="../ink/ink2885.xml"/><Relationship Id="rId211" Type="http://schemas.openxmlformats.org/officeDocument/2006/relationships/image" Target="../media/image720.png"/><Relationship Id="rId232" Type="http://schemas.openxmlformats.org/officeDocument/2006/relationships/customXml" Target="../ink/ink2908.xml"/><Relationship Id="rId253" Type="http://schemas.openxmlformats.org/officeDocument/2006/relationships/image" Target="../media/image741.png"/><Relationship Id="rId274" Type="http://schemas.openxmlformats.org/officeDocument/2006/relationships/customXml" Target="../ink/ink2929.xml"/><Relationship Id="rId295" Type="http://schemas.openxmlformats.org/officeDocument/2006/relationships/customXml" Target="../ink/ink2940.xml"/><Relationship Id="rId27" Type="http://schemas.openxmlformats.org/officeDocument/2006/relationships/image" Target="../media/image625.png"/><Relationship Id="rId48" Type="http://schemas.openxmlformats.org/officeDocument/2006/relationships/customXml" Target="../ink/ink2816.xml"/><Relationship Id="rId69" Type="http://schemas.openxmlformats.org/officeDocument/2006/relationships/image" Target="../media/image646.png"/><Relationship Id="rId113" Type="http://schemas.openxmlformats.org/officeDocument/2006/relationships/image" Target="../media/image668.png"/><Relationship Id="rId134" Type="http://schemas.openxmlformats.org/officeDocument/2006/relationships/customXml" Target="../ink/ink2859.xml"/><Relationship Id="rId80" Type="http://schemas.openxmlformats.org/officeDocument/2006/relationships/customXml" Target="../ink/ink2832.xml"/><Relationship Id="rId155" Type="http://schemas.openxmlformats.org/officeDocument/2006/relationships/image" Target="../media/image690.png"/><Relationship Id="rId176" Type="http://schemas.openxmlformats.org/officeDocument/2006/relationships/customXml" Target="../ink/ink2880.xml"/><Relationship Id="rId197" Type="http://schemas.openxmlformats.org/officeDocument/2006/relationships/image" Target="../media/image713.png"/><Relationship Id="rId201" Type="http://schemas.openxmlformats.org/officeDocument/2006/relationships/image" Target="../media/image715.png"/><Relationship Id="rId222" Type="http://schemas.openxmlformats.org/officeDocument/2006/relationships/customXml" Target="../ink/ink2903.xml"/><Relationship Id="rId243" Type="http://schemas.openxmlformats.org/officeDocument/2006/relationships/image" Target="../media/image736.png"/><Relationship Id="rId264" Type="http://schemas.openxmlformats.org/officeDocument/2006/relationships/customXml" Target="../ink/ink2924.xml"/><Relationship Id="rId285" Type="http://schemas.openxmlformats.org/officeDocument/2006/relationships/image" Target="../media/image757.png"/><Relationship Id="rId17" Type="http://schemas.openxmlformats.org/officeDocument/2006/relationships/image" Target="../media/image620.png"/><Relationship Id="rId38" Type="http://schemas.openxmlformats.org/officeDocument/2006/relationships/customXml" Target="../ink/ink2811.xml"/><Relationship Id="rId59" Type="http://schemas.openxmlformats.org/officeDocument/2006/relationships/image" Target="../media/image641.png"/><Relationship Id="rId103" Type="http://schemas.openxmlformats.org/officeDocument/2006/relationships/image" Target="../media/image663.png"/><Relationship Id="rId124" Type="http://schemas.openxmlformats.org/officeDocument/2006/relationships/customXml" Target="../ink/ink2854.xml"/><Relationship Id="rId70" Type="http://schemas.openxmlformats.org/officeDocument/2006/relationships/customXml" Target="../ink/ink2827.xml"/><Relationship Id="rId91" Type="http://schemas.openxmlformats.org/officeDocument/2006/relationships/image" Target="../media/image657.png"/><Relationship Id="rId145" Type="http://schemas.openxmlformats.org/officeDocument/2006/relationships/image" Target="../media/image685.png"/><Relationship Id="rId166" Type="http://schemas.openxmlformats.org/officeDocument/2006/relationships/customXml" Target="../ink/ink2875.xml"/><Relationship Id="rId187" Type="http://schemas.openxmlformats.org/officeDocument/2006/relationships/image" Target="../media/image707.png"/><Relationship Id="rId1" Type="http://schemas.openxmlformats.org/officeDocument/2006/relationships/slideLayout" Target="../slideLayouts/slideLayout12.xml"/><Relationship Id="rId212" Type="http://schemas.openxmlformats.org/officeDocument/2006/relationships/customXml" Target="../ink/ink2898.xml"/><Relationship Id="rId233" Type="http://schemas.openxmlformats.org/officeDocument/2006/relationships/image" Target="../media/image731.png"/><Relationship Id="rId254" Type="http://schemas.openxmlformats.org/officeDocument/2006/relationships/customXml" Target="../ink/ink2919.xml"/><Relationship Id="rId28" Type="http://schemas.openxmlformats.org/officeDocument/2006/relationships/customXml" Target="../ink/ink2806.xml"/><Relationship Id="rId49" Type="http://schemas.openxmlformats.org/officeDocument/2006/relationships/image" Target="../media/image636.png"/><Relationship Id="rId114" Type="http://schemas.openxmlformats.org/officeDocument/2006/relationships/customXml" Target="../ink/ink2849.xml"/><Relationship Id="rId275" Type="http://schemas.openxmlformats.org/officeDocument/2006/relationships/image" Target="../media/image752.png"/><Relationship Id="rId296" Type="http://schemas.openxmlformats.org/officeDocument/2006/relationships/image" Target="../media/image762.png"/><Relationship Id="rId300" Type="http://schemas.openxmlformats.org/officeDocument/2006/relationships/image" Target="../media/image764.png"/><Relationship Id="rId60" Type="http://schemas.openxmlformats.org/officeDocument/2006/relationships/customXml" Target="../ink/ink2822.xml"/><Relationship Id="rId81" Type="http://schemas.openxmlformats.org/officeDocument/2006/relationships/image" Target="../media/image652.png"/><Relationship Id="rId135" Type="http://schemas.openxmlformats.org/officeDocument/2006/relationships/image" Target="../media/image679.png"/><Relationship Id="rId156" Type="http://schemas.openxmlformats.org/officeDocument/2006/relationships/customXml" Target="../ink/ink2870.xml"/><Relationship Id="rId177" Type="http://schemas.openxmlformats.org/officeDocument/2006/relationships/image" Target="../media/image702.png"/><Relationship Id="rId198" Type="http://schemas.openxmlformats.org/officeDocument/2006/relationships/customXml" Target="../ink/ink2891.xml"/><Relationship Id="rId202" Type="http://schemas.openxmlformats.org/officeDocument/2006/relationships/customXml" Target="../ink/ink2893.xml"/><Relationship Id="rId223" Type="http://schemas.openxmlformats.org/officeDocument/2006/relationships/image" Target="../media/image726.png"/><Relationship Id="rId244" Type="http://schemas.openxmlformats.org/officeDocument/2006/relationships/customXml" Target="../ink/ink2914.xml"/><Relationship Id="rId18" Type="http://schemas.openxmlformats.org/officeDocument/2006/relationships/customXml" Target="../ink/ink2801.xml"/><Relationship Id="rId39" Type="http://schemas.openxmlformats.org/officeDocument/2006/relationships/image" Target="../media/image631.png"/><Relationship Id="rId265" Type="http://schemas.openxmlformats.org/officeDocument/2006/relationships/image" Target="../media/image747.png"/><Relationship Id="rId286" Type="http://schemas.openxmlformats.org/officeDocument/2006/relationships/customXml" Target="../ink/ink2935.xml"/><Relationship Id="rId50" Type="http://schemas.openxmlformats.org/officeDocument/2006/relationships/customXml" Target="../ink/ink2817.xml"/><Relationship Id="rId104" Type="http://schemas.openxmlformats.org/officeDocument/2006/relationships/customXml" Target="../ink/ink2844.xml"/><Relationship Id="rId125" Type="http://schemas.openxmlformats.org/officeDocument/2006/relationships/image" Target="../media/image674.png"/><Relationship Id="rId146" Type="http://schemas.openxmlformats.org/officeDocument/2006/relationships/customXml" Target="../ink/ink2865.xml"/><Relationship Id="rId167" Type="http://schemas.openxmlformats.org/officeDocument/2006/relationships/image" Target="../media/image697.png"/><Relationship Id="rId188" Type="http://schemas.openxmlformats.org/officeDocument/2006/relationships/customXml" Target="../ink/ink2886.xml"/><Relationship Id="rId71" Type="http://schemas.openxmlformats.org/officeDocument/2006/relationships/image" Target="../media/image647.png"/><Relationship Id="rId92" Type="http://schemas.openxmlformats.org/officeDocument/2006/relationships/customXml" Target="../ink/ink2838.xml"/><Relationship Id="rId213" Type="http://schemas.openxmlformats.org/officeDocument/2006/relationships/image" Target="../media/image721.png"/><Relationship Id="rId234" Type="http://schemas.openxmlformats.org/officeDocument/2006/relationships/customXml" Target="../ink/ink2909.xml"/><Relationship Id="rId2" Type="http://schemas.openxmlformats.org/officeDocument/2006/relationships/customXml" Target="../ink/ink2793.xml"/><Relationship Id="rId29" Type="http://schemas.openxmlformats.org/officeDocument/2006/relationships/image" Target="../media/image626.png"/><Relationship Id="rId255" Type="http://schemas.openxmlformats.org/officeDocument/2006/relationships/image" Target="../media/image742.png"/><Relationship Id="rId276" Type="http://schemas.openxmlformats.org/officeDocument/2006/relationships/customXml" Target="../ink/ink2930.xml"/><Relationship Id="rId297" Type="http://schemas.openxmlformats.org/officeDocument/2006/relationships/customXml" Target="../ink/ink2941.xml"/><Relationship Id="rId40" Type="http://schemas.openxmlformats.org/officeDocument/2006/relationships/customXml" Target="../ink/ink2812.xml"/><Relationship Id="rId115" Type="http://schemas.openxmlformats.org/officeDocument/2006/relationships/image" Target="../media/image669.png"/><Relationship Id="rId136" Type="http://schemas.openxmlformats.org/officeDocument/2006/relationships/customXml" Target="../ink/ink2860.xml"/><Relationship Id="rId157" Type="http://schemas.openxmlformats.org/officeDocument/2006/relationships/image" Target="../media/image691.png"/><Relationship Id="rId178" Type="http://schemas.openxmlformats.org/officeDocument/2006/relationships/customXml" Target="../ink/ink2881.xml"/><Relationship Id="rId301" Type="http://schemas.openxmlformats.org/officeDocument/2006/relationships/customXml" Target="../ink/ink2943.xml"/><Relationship Id="rId61" Type="http://schemas.openxmlformats.org/officeDocument/2006/relationships/image" Target="../media/image642.png"/><Relationship Id="rId82" Type="http://schemas.openxmlformats.org/officeDocument/2006/relationships/customXml" Target="../ink/ink2833.xml"/><Relationship Id="rId199" Type="http://schemas.openxmlformats.org/officeDocument/2006/relationships/image" Target="../media/image714.png"/><Relationship Id="rId203" Type="http://schemas.openxmlformats.org/officeDocument/2006/relationships/image" Target="../media/image716.png"/><Relationship Id="rId19" Type="http://schemas.openxmlformats.org/officeDocument/2006/relationships/image" Target="../media/image621.png"/><Relationship Id="rId224" Type="http://schemas.openxmlformats.org/officeDocument/2006/relationships/customXml" Target="../ink/ink2904.xml"/><Relationship Id="rId245" Type="http://schemas.openxmlformats.org/officeDocument/2006/relationships/image" Target="../media/image737.png"/><Relationship Id="rId266" Type="http://schemas.openxmlformats.org/officeDocument/2006/relationships/customXml" Target="../ink/ink2925.xml"/><Relationship Id="rId287" Type="http://schemas.openxmlformats.org/officeDocument/2006/relationships/image" Target="../media/image758.png"/><Relationship Id="rId30" Type="http://schemas.openxmlformats.org/officeDocument/2006/relationships/customXml" Target="../ink/ink2807.xml"/><Relationship Id="rId105" Type="http://schemas.openxmlformats.org/officeDocument/2006/relationships/image" Target="../media/image664.png"/><Relationship Id="rId126" Type="http://schemas.openxmlformats.org/officeDocument/2006/relationships/customXml" Target="../ink/ink2855.xml"/><Relationship Id="rId147" Type="http://schemas.openxmlformats.org/officeDocument/2006/relationships/image" Target="../media/image686.png"/><Relationship Id="rId168" Type="http://schemas.openxmlformats.org/officeDocument/2006/relationships/customXml" Target="../ink/ink2876.xml"/><Relationship Id="rId51" Type="http://schemas.openxmlformats.org/officeDocument/2006/relationships/image" Target="../media/image637.png"/><Relationship Id="rId72" Type="http://schemas.openxmlformats.org/officeDocument/2006/relationships/customXml" Target="../ink/ink2828.xml"/><Relationship Id="rId93" Type="http://schemas.openxmlformats.org/officeDocument/2006/relationships/image" Target="../media/image658.png"/><Relationship Id="rId189" Type="http://schemas.openxmlformats.org/officeDocument/2006/relationships/image" Target="../media/image708.png"/><Relationship Id="rId3" Type="http://schemas.openxmlformats.org/officeDocument/2006/relationships/image" Target="../media/image613.png"/><Relationship Id="rId214" Type="http://schemas.openxmlformats.org/officeDocument/2006/relationships/customXml" Target="../ink/ink2899.xml"/><Relationship Id="rId235" Type="http://schemas.openxmlformats.org/officeDocument/2006/relationships/image" Target="../media/image732.png"/><Relationship Id="rId256" Type="http://schemas.openxmlformats.org/officeDocument/2006/relationships/customXml" Target="../ink/ink2920.xml"/><Relationship Id="rId277" Type="http://schemas.openxmlformats.org/officeDocument/2006/relationships/image" Target="../media/image753.png"/><Relationship Id="rId298" Type="http://schemas.openxmlformats.org/officeDocument/2006/relationships/image" Target="../media/image763.png"/><Relationship Id="rId116" Type="http://schemas.openxmlformats.org/officeDocument/2006/relationships/customXml" Target="../ink/ink2850.xml"/><Relationship Id="rId137" Type="http://schemas.openxmlformats.org/officeDocument/2006/relationships/image" Target="../media/image680.png"/><Relationship Id="rId158" Type="http://schemas.openxmlformats.org/officeDocument/2006/relationships/customXml" Target="../ink/ink2871.xml"/><Relationship Id="rId302" Type="http://schemas.openxmlformats.org/officeDocument/2006/relationships/image" Target="../media/image765.png"/><Relationship Id="rId20" Type="http://schemas.openxmlformats.org/officeDocument/2006/relationships/customXml" Target="../ink/ink2802.xml"/><Relationship Id="rId41" Type="http://schemas.openxmlformats.org/officeDocument/2006/relationships/image" Target="../media/image632.png"/><Relationship Id="rId62" Type="http://schemas.openxmlformats.org/officeDocument/2006/relationships/customXml" Target="../ink/ink2823.xml"/><Relationship Id="rId83" Type="http://schemas.openxmlformats.org/officeDocument/2006/relationships/image" Target="../media/image653.png"/><Relationship Id="rId179" Type="http://schemas.openxmlformats.org/officeDocument/2006/relationships/image" Target="../media/image703.png"/><Relationship Id="rId190" Type="http://schemas.openxmlformats.org/officeDocument/2006/relationships/customXml" Target="../ink/ink2887.xml"/><Relationship Id="rId204" Type="http://schemas.openxmlformats.org/officeDocument/2006/relationships/customXml" Target="../ink/ink2894.xml"/><Relationship Id="rId225" Type="http://schemas.openxmlformats.org/officeDocument/2006/relationships/image" Target="../media/image727.png"/><Relationship Id="rId246" Type="http://schemas.openxmlformats.org/officeDocument/2006/relationships/customXml" Target="../ink/ink2915.xml"/><Relationship Id="rId267" Type="http://schemas.openxmlformats.org/officeDocument/2006/relationships/image" Target="../media/image748.png"/><Relationship Id="rId288" Type="http://schemas.openxmlformats.org/officeDocument/2006/relationships/customXml" Target="../ink/ink2936.xml"/><Relationship Id="rId106" Type="http://schemas.openxmlformats.org/officeDocument/2006/relationships/customXml" Target="../ink/ink2845.xml"/><Relationship Id="rId127" Type="http://schemas.openxmlformats.org/officeDocument/2006/relationships/image" Target="../media/image675.png"/><Relationship Id="rId10" Type="http://schemas.openxmlformats.org/officeDocument/2006/relationships/customXml" Target="../ink/ink2797.xml"/><Relationship Id="rId31" Type="http://schemas.openxmlformats.org/officeDocument/2006/relationships/image" Target="../media/image627.png"/><Relationship Id="rId52" Type="http://schemas.openxmlformats.org/officeDocument/2006/relationships/customXml" Target="../ink/ink2818.xml"/><Relationship Id="rId73" Type="http://schemas.openxmlformats.org/officeDocument/2006/relationships/image" Target="../media/image648.png"/><Relationship Id="rId94" Type="http://schemas.openxmlformats.org/officeDocument/2006/relationships/customXml" Target="../ink/ink2839.xml"/><Relationship Id="rId148" Type="http://schemas.openxmlformats.org/officeDocument/2006/relationships/customXml" Target="../ink/ink2866.xml"/><Relationship Id="rId169" Type="http://schemas.openxmlformats.org/officeDocument/2006/relationships/image" Target="../media/image698.png"/><Relationship Id="rId4" Type="http://schemas.openxmlformats.org/officeDocument/2006/relationships/customXml" Target="../ink/ink2794.xml"/><Relationship Id="rId180" Type="http://schemas.openxmlformats.org/officeDocument/2006/relationships/customXml" Target="../ink/ink2882.xml"/><Relationship Id="rId215" Type="http://schemas.openxmlformats.org/officeDocument/2006/relationships/image" Target="../media/image722.png"/><Relationship Id="rId236" Type="http://schemas.openxmlformats.org/officeDocument/2006/relationships/customXml" Target="../ink/ink2910.xml"/><Relationship Id="rId257" Type="http://schemas.openxmlformats.org/officeDocument/2006/relationships/image" Target="../media/image743.png"/><Relationship Id="rId278" Type="http://schemas.openxmlformats.org/officeDocument/2006/relationships/customXml" Target="../ink/ink2931.xml"/><Relationship Id="rId303" Type="http://schemas.openxmlformats.org/officeDocument/2006/relationships/customXml" Target="../ink/ink2944.xml"/><Relationship Id="rId42" Type="http://schemas.openxmlformats.org/officeDocument/2006/relationships/customXml" Target="../ink/ink2813.xml"/><Relationship Id="rId84" Type="http://schemas.openxmlformats.org/officeDocument/2006/relationships/customXml" Target="../ink/ink2834.xml"/><Relationship Id="rId138" Type="http://schemas.openxmlformats.org/officeDocument/2006/relationships/customXml" Target="../ink/ink2861.xml"/><Relationship Id="rId191" Type="http://schemas.openxmlformats.org/officeDocument/2006/relationships/image" Target="../media/image709.png"/><Relationship Id="rId205" Type="http://schemas.openxmlformats.org/officeDocument/2006/relationships/image" Target="../media/image717.png"/><Relationship Id="rId247" Type="http://schemas.openxmlformats.org/officeDocument/2006/relationships/image" Target="../media/image738.png"/><Relationship Id="rId107" Type="http://schemas.openxmlformats.org/officeDocument/2006/relationships/image" Target="../media/image665.png"/><Relationship Id="rId289" Type="http://schemas.openxmlformats.org/officeDocument/2006/relationships/image" Target="../media/image759.png"/><Relationship Id="rId11" Type="http://schemas.openxmlformats.org/officeDocument/2006/relationships/image" Target="../media/image617.png"/><Relationship Id="rId53" Type="http://schemas.openxmlformats.org/officeDocument/2006/relationships/image" Target="../media/image638.png"/><Relationship Id="rId149" Type="http://schemas.openxmlformats.org/officeDocument/2006/relationships/image" Target="../media/image687.png"/><Relationship Id="rId95" Type="http://schemas.openxmlformats.org/officeDocument/2006/relationships/image" Target="../media/image659.png"/><Relationship Id="rId160" Type="http://schemas.openxmlformats.org/officeDocument/2006/relationships/customXml" Target="../ink/ink2872.xml"/><Relationship Id="rId216" Type="http://schemas.openxmlformats.org/officeDocument/2006/relationships/customXml" Target="../ink/ink2900.xml"/><Relationship Id="rId258" Type="http://schemas.openxmlformats.org/officeDocument/2006/relationships/customXml" Target="../ink/ink2921.xml"/><Relationship Id="rId22" Type="http://schemas.openxmlformats.org/officeDocument/2006/relationships/customXml" Target="../ink/ink2803.xml"/><Relationship Id="rId64" Type="http://schemas.openxmlformats.org/officeDocument/2006/relationships/customXml" Target="../ink/ink2824.xml"/><Relationship Id="rId118" Type="http://schemas.openxmlformats.org/officeDocument/2006/relationships/customXml" Target="../ink/ink2851.xml"/><Relationship Id="rId171" Type="http://schemas.openxmlformats.org/officeDocument/2006/relationships/image" Target="../media/image699.png"/><Relationship Id="rId227" Type="http://schemas.openxmlformats.org/officeDocument/2006/relationships/image" Target="../media/image728.png"/><Relationship Id="rId269" Type="http://schemas.openxmlformats.org/officeDocument/2006/relationships/image" Target="../media/image749.png"/><Relationship Id="rId33" Type="http://schemas.openxmlformats.org/officeDocument/2006/relationships/image" Target="../media/image628.png"/><Relationship Id="rId129" Type="http://schemas.openxmlformats.org/officeDocument/2006/relationships/image" Target="../media/image676.png"/><Relationship Id="rId280" Type="http://schemas.openxmlformats.org/officeDocument/2006/relationships/customXml" Target="../ink/ink2932.xml"/><Relationship Id="rId75" Type="http://schemas.openxmlformats.org/officeDocument/2006/relationships/image" Target="../media/image649.png"/><Relationship Id="rId140" Type="http://schemas.openxmlformats.org/officeDocument/2006/relationships/customXml" Target="../ink/ink2862.xml"/><Relationship Id="rId182" Type="http://schemas.openxmlformats.org/officeDocument/2006/relationships/customXml" Target="../ink/ink2883.xml"/></Relationships>
</file>

<file path=ppt/slides/_rels/slide68.xml.rels><?xml version="1.0" encoding="UTF-8" standalone="yes"?>
<Relationships xmlns="http://schemas.openxmlformats.org/package/2006/relationships"><Relationship Id="rId117" Type="http://schemas.openxmlformats.org/officeDocument/2006/relationships/customXml" Target="../ink/ink3002.xml"/><Relationship Id="rId299" Type="http://schemas.openxmlformats.org/officeDocument/2006/relationships/image" Target="../media/image763.png"/><Relationship Id="rId21" Type="http://schemas.openxmlformats.org/officeDocument/2006/relationships/customXml" Target="../ink/ink2954.xml"/><Relationship Id="rId63" Type="http://schemas.openxmlformats.org/officeDocument/2006/relationships/customXml" Target="../ink/ink2975.xml"/><Relationship Id="rId159" Type="http://schemas.openxmlformats.org/officeDocument/2006/relationships/customXml" Target="../ink/ink3023.xml"/><Relationship Id="rId170" Type="http://schemas.openxmlformats.org/officeDocument/2006/relationships/image" Target="../media/image698.png"/><Relationship Id="rId226" Type="http://schemas.openxmlformats.org/officeDocument/2006/relationships/image" Target="../media/image727.png"/><Relationship Id="rId268" Type="http://schemas.openxmlformats.org/officeDocument/2006/relationships/image" Target="../media/image748.png"/><Relationship Id="rId32" Type="http://schemas.openxmlformats.org/officeDocument/2006/relationships/image" Target="../media/image627.png"/><Relationship Id="rId74" Type="http://schemas.openxmlformats.org/officeDocument/2006/relationships/image" Target="../media/image648.png"/><Relationship Id="rId128" Type="http://schemas.openxmlformats.org/officeDocument/2006/relationships/image" Target="../media/image675.png"/><Relationship Id="rId5" Type="http://schemas.openxmlformats.org/officeDocument/2006/relationships/customXml" Target="../ink/ink2946.xml"/><Relationship Id="rId181" Type="http://schemas.openxmlformats.org/officeDocument/2006/relationships/customXml" Target="../ink/ink3034.xml"/><Relationship Id="rId237" Type="http://schemas.openxmlformats.org/officeDocument/2006/relationships/customXml" Target="../ink/ink3062.xml"/><Relationship Id="rId279" Type="http://schemas.openxmlformats.org/officeDocument/2006/relationships/customXml" Target="../ink/ink3083.xml"/><Relationship Id="rId43" Type="http://schemas.openxmlformats.org/officeDocument/2006/relationships/customXml" Target="../ink/ink2965.xml"/><Relationship Id="rId139" Type="http://schemas.openxmlformats.org/officeDocument/2006/relationships/customXml" Target="../ink/ink3013.xml"/><Relationship Id="rId290" Type="http://schemas.openxmlformats.org/officeDocument/2006/relationships/image" Target="../media/image759.png"/><Relationship Id="rId304" Type="http://schemas.openxmlformats.org/officeDocument/2006/relationships/customXml" Target="../ink/ink3096.xml"/><Relationship Id="rId85" Type="http://schemas.openxmlformats.org/officeDocument/2006/relationships/customXml" Target="../ink/ink2986.xml"/><Relationship Id="rId150" Type="http://schemas.openxmlformats.org/officeDocument/2006/relationships/image" Target="../media/image687.png"/><Relationship Id="rId192" Type="http://schemas.openxmlformats.org/officeDocument/2006/relationships/image" Target="../media/image709.png"/><Relationship Id="rId206" Type="http://schemas.openxmlformats.org/officeDocument/2006/relationships/image" Target="../media/image717.png"/><Relationship Id="rId248" Type="http://schemas.openxmlformats.org/officeDocument/2006/relationships/image" Target="../media/image738.png"/><Relationship Id="rId12" Type="http://schemas.openxmlformats.org/officeDocument/2006/relationships/image" Target="../media/image617.png"/><Relationship Id="rId108" Type="http://schemas.openxmlformats.org/officeDocument/2006/relationships/image" Target="../media/image665.png"/><Relationship Id="rId54" Type="http://schemas.openxmlformats.org/officeDocument/2006/relationships/image" Target="../media/image638.png"/><Relationship Id="rId96" Type="http://schemas.openxmlformats.org/officeDocument/2006/relationships/image" Target="../media/image659.png"/><Relationship Id="rId161" Type="http://schemas.openxmlformats.org/officeDocument/2006/relationships/customXml" Target="../ink/ink3024.xml"/><Relationship Id="rId217" Type="http://schemas.openxmlformats.org/officeDocument/2006/relationships/customXml" Target="../ink/ink3052.xml"/><Relationship Id="rId259" Type="http://schemas.openxmlformats.org/officeDocument/2006/relationships/customXml" Target="../ink/ink3073.xml"/><Relationship Id="rId23" Type="http://schemas.openxmlformats.org/officeDocument/2006/relationships/customXml" Target="../ink/ink2955.xml"/><Relationship Id="rId119" Type="http://schemas.openxmlformats.org/officeDocument/2006/relationships/customXml" Target="../ink/ink3003.xml"/><Relationship Id="rId270" Type="http://schemas.openxmlformats.org/officeDocument/2006/relationships/image" Target="../media/image749.png"/><Relationship Id="rId291" Type="http://schemas.openxmlformats.org/officeDocument/2006/relationships/customXml" Target="../ink/ink3089.xml"/><Relationship Id="rId305" Type="http://schemas.openxmlformats.org/officeDocument/2006/relationships/image" Target="../media/image766.png"/><Relationship Id="rId44" Type="http://schemas.openxmlformats.org/officeDocument/2006/relationships/image" Target="../media/image633.png"/><Relationship Id="rId65" Type="http://schemas.openxmlformats.org/officeDocument/2006/relationships/customXml" Target="../ink/ink2976.xml"/><Relationship Id="rId86" Type="http://schemas.openxmlformats.org/officeDocument/2006/relationships/image" Target="../media/image654.png"/><Relationship Id="rId130" Type="http://schemas.openxmlformats.org/officeDocument/2006/relationships/image" Target="../media/image676.png"/><Relationship Id="rId151" Type="http://schemas.openxmlformats.org/officeDocument/2006/relationships/customXml" Target="../ink/ink3019.xml"/><Relationship Id="rId172" Type="http://schemas.openxmlformats.org/officeDocument/2006/relationships/image" Target="../media/image699.png"/><Relationship Id="rId193" Type="http://schemas.openxmlformats.org/officeDocument/2006/relationships/customXml" Target="../ink/ink3040.xml"/><Relationship Id="rId207" Type="http://schemas.openxmlformats.org/officeDocument/2006/relationships/customXml" Target="../ink/ink3047.xml"/><Relationship Id="rId228" Type="http://schemas.openxmlformats.org/officeDocument/2006/relationships/image" Target="../media/image728.png"/><Relationship Id="rId249" Type="http://schemas.openxmlformats.org/officeDocument/2006/relationships/customXml" Target="../ink/ink3068.xml"/><Relationship Id="rId13" Type="http://schemas.openxmlformats.org/officeDocument/2006/relationships/customXml" Target="../ink/ink2950.xml"/><Relationship Id="rId109" Type="http://schemas.openxmlformats.org/officeDocument/2006/relationships/customXml" Target="../ink/ink2998.xml"/><Relationship Id="rId260" Type="http://schemas.openxmlformats.org/officeDocument/2006/relationships/image" Target="../media/image744.png"/><Relationship Id="rId281" Type="http://schemas.openxmlformats.org/officeDocument/2006/relationships/customXml" Target="../ink/ink3084.xml"/><Relationship Id="rId34" Type="http://schemas.openxmlformats.org/officeDocument/2006/relationships/image" Target="../media/image628.png"/><Relationship Id="rId55" Type="http://schemas.openxmlformats.org/officeDocument/2006/relationships/customXml" Target="../ink/ink2971.xml"/><Relationship Id="rId76" Type="http://schemas.openxmlformats.org/officeDocument/2006/relationships/image" Target="../media/image649.png"/><Relationship Id="rId97" Type="http://schemas.openxmlformats.org/officeDocument/2006/relationships/customXml" Target="../ink/ink2992.xml"/><Relationship Id="rId120" Type="http://schemas.openxmlformats.org/officeDocument/2006/relationships/image" Target="../media/image671.png"/><Relationship Id="rId141" Type="http://schemas.openxmlformats.org/officeDocument/2006/relationships/customXml" Target="../ink/ink3014.xml"/><Relationship Id="rId7" Type="http://schemas.openxmlformats.org/officeDocument/2006/relationships/customXml" Target="../ink/ink2947.xml"/><Relationship Id="rId162" Type="http://schemas.openxmlformats.org/officeDocument/2006/relationships/image" Target="../media/image693.png"/><Relationship Id="rId183" Type="http://schemas.openxmlformats.org/officeDocument/2006/relationships/customXml" Target="../ink/ink3035.xml"/><Relationship Id="rId218" Type="http://schemas.openxmlformats.org/officeDocument/2006/relationships/image" Target="../media/image723.png"/><Relationship Id="rId239" Type="http://schemas.openxmlformats.org/officeDocument/2006/relationships/customXml" Target="../ink/ink3063.xml"/><Relationship Id="rId250" Type="http://schemas.openxmlformats.org/officeDocument/2006/relationships/image" Target="../media/image739.png"/><Relationship Id="rId271" Type="http://schemas.openxmlformats.org/officeDocument/2006/relationships/customXml" Target="../ink/ink3079.xml"/><Relationship Id="rId292" Type="http://schemas.openxmlformats.org/officeDocument/2006/relationships/image" Target="../media/image760.png"/><Relationship Id="rId24" Type="http://schemas.openxmlformats.org/officeDocument/2006/relationships/image" Target="../media/image623.png"/><Relationship Id="rId45" Type="http://schemas.openxmlformats.org/officeDocument/2006/relationships/customXml" Target="../ink/ink2966.xml"/><Relationship Id="rId66" Type="http://schemas.openxmlformats.org/officeDocument/2006/relationships/image" Target="../media/image644.png"/><Relationship Id="rId87" Type="http://schemas.openxmlformats.org/officeDocument/2006/relationships/customXml" Target="../ink/ink2987.xml"/><Relationship Id="rId110" Type="http://schemas.openxmlformats.org/officeDocument/2006/relationships/image" Target="../media/image666.png"/><Relationship Id="rId131" Type="http://schemas.openxmlformats.org/officeDocument/2006/relationships/customXml" Target="../ink/ink3009.xml"/><Relationship Id="rId152" Type="http://schemas.openxmlformats.org/officeDocument/2006/relationships/image" Target="../media/image688.png"/><Relationship Id="rId173" Type="http://schemas.openxmlformats.org/officeDocument/2006/relationships/customXml" Target="../ink/ink3030.xml"/><Relationship Id="rId194" Type="http://schemas.openxmlformats.org/officeDocument/2006/relationships/image" Target="../media/image711.png"/><Relationship Id="rId208" Type="http://schemas.openxmlformats.org/officeDocument/2006/relationships/image" Target="../media/image718.png"/><Relationship Id="rId229" Type="http://schemas.openxmlformats.org/officeDocument/2006/relationships/customXml" Target="../ink/ink3058.xml"/><Relationship Id="rId240" Type="http://schemas.openxmlformats.org/officeDocument/2006/relationships/image" Target="../media/image734.png"/><Relationship Id="rId261" Type="http://schemas.openxmlformats.org/officeDocument/2006/relationships/customXml" Target="../ink/ink3074.xml"/><Relationship Id="rId14" Type="http://schemas.openxmlformats.org/officeDocument/2006/relationships/image" Target="../media/image618.png"/><Relationship Id="rId35" Type="http://schemas.openxmlformats.org/officeDocument/2006/relationships/customXml" Target="../ink/ink2961.xml"/><Relationship Id="rId56" Type="http://schemas.openxmlformats.org/officeDocument/2006/relationships/image" Target="../media/image639.png"/><Relationship Id="rId77" Type="http://schemas.openxmlformats.org/officeDocument/2006/relationships/customXml" Target="../ink/ink2982.xml"/><Relationship Id="rId100" Type="http://schemas.openxmlformats.org/officeDocument/2006/relationships/image" Target="../media/image661.png"/><Relationship Id="rId282" Type="http://schemas.openxmlformats.org/officeDocument/2006/relationships/image" Target="../media/image755.png"/><Relationship Id="rId8" Type="http://schemas.openxmlformats.org/officeDocument/2006/relationships/image" Target="../media/image615.png"/><Relationship Id="rId98" Type="http://schemas.openxmlformats.org/officeDocument/2006/relationships/image" Target="../media/image660.png"/><Relationship Id="rId121" Type="http://schemas.openxmlformats.org/officeDocument/2006/relationships/customXml" Target="../ink/ink3004.xml"/><Relationship Id="rId142" Type="http://schemas.openxmlformats.org/officeDocument/2006/relationships/image" Target="../media/image682.png"/><Relationship Id="rId163" Type="http://schemas.openxmlformats.org/officeDocument/2006/relationships/customXml" Target="../ink/ink3025.xml"/><Relationship Id="rId184" Type="http://schemas.openxmlformats.org/officeDocument/2006/relationships/image" Target="../media/image705.png"/><Relationship Id="rId219" Type="http://schemas.openxmlformats.org/officeDocument/2006/relationships/customXml" Target="../ink/ink3053.xml"/><Relationship Id="rId230" Type="http://schemas.openxmlformats.org/officeDocument/2006/relationships/image" Target="../media/image729.png"/><Relationship Id="rId251" Type="http://schemas.openxmlformats.org/officeDocument/2006/relationships/customXml" Target="../ink/ink3069.xml"/><Relationship Id="rId25" Type="http://schemas.openxmlformats.org/officeDocument/2006/relationships/customXml" Target="../ink/ink2956.xml"/><Relationship Id="rId46" Type="http://schemas.openxmlformats.org/officeDocument/2006/relationships/image" Target="../media/image634.png"/><Relationship Id="rId67" Type="http://schemas.openxmlformats.org/officeDocument/2006/relationships/customXml" Target="../ink/ink2977.xml"/><Relationship Id="rId272" Type="http://schemas.openxmlformats.org/officeDocument/2006/relationships/image" Target="../media/image750.png"/><Relationship Id="rId293" Type="http://schemas.openxmlformats.org/officeDocument/2006/relationships/customXml" Target="../ink/ink3090.xml"/><Relationship Id="rId88" Type="http://schemas.openxmlformats.org/officeDocument/2006/relationships/image" Target="../media/image655.png"/><Relationship Id="rId111" Type="http://schemas.openxmlformats.org/officeDocument/2006/relationships/customXml" Target="../ink/ink2999.xml"/><Relationship Id="rId132" Type="http://schemas.openxmlformats.org/officeDocument/2006/relationships/image" Target="../media/image677.png"/><Relationship Id="rId153" Type="http://schemas.openxmlformats.org/officeDocument/2006/relationships/customXml" Target="../ink/ink3020.xml"/><Relationship Id="rId174" Type="http://schemas.openxmlformats.org/officeDocument/2006/relationships/image" Target="../media/image700.png"/><Relationship Id="rId195" Type="http://schemas.openxmlformats.org/officeDocument/2006/relationships/customXml" Target="../ink/ink3041.xml"/><Relationship Id="rId209" Type="http://schemas.openxmlformats.org/officeDocument/2006/relationships/customXml" Target="../ink/ink3048.xml"/><Relationship Id="rId220" Type="http://schemas.openxmlformats.org/officeDocument/2006/relationships/image" Target="../media/image724.png"/><Relationship Id="rId241" Type="http://schemas.openxmlformats.org/officeDocument/2006/relationships/customXml" Target="../ink/ink3064.xml"/><Relationship Id="rId15" Type="http://schemas.openxmlformats.org/officeDocument/2006/relationships/customXml" Target="../ink/ink2951.xml"/><Relationship Id="rId36" Type="http://schemas.openxmlformats.org/officeDocument/2006/relationships/image" Target="../media/image629.png"/><Relationship Id="rId57" Type="http://schemas.openxmlformats.org/officeDocument/2006/relationships/customXml" Target="../ink/ink2972.xml"/><Relationship Id="rId262" Type="http://schemas.openxmlformats.org/officeDocument/2006/relationships/image" Target="../media/image745.png"/><Relationship Id="rId283" Type="http://schemas.openxmlformats.org/officeDocument/2006/relationships/customXml" Target="../ink/ink3085.xml"/><Relationship Id="rId78" Type="http://schemas.openxmlformats.org/officeDocument/2006/relationships/image" Target="../media/image650.png"/><Relationship Id="rId99" Type="http://schemas.openxmlformats.org/officeDocument/2006/relationships/customXml" Target="../ink/ink2993.xml"/><Relationship Id="rId101" Type="http://schemas.openxmlformats.org/officeDocument/2006/relationships/customXml" Target="../ink/ink2994.xml"/><Relationship Id="rId122" Type="http://schemas.openxmlformats.org/officeDocument/2006/relationships/image" Target="../media/image672.png"/><Relationship Id="rId143" Type="http://schemas.openxmlformats.org/officeDocument/2006/relationships/customXml" Target="../ink/ink3015.xml"/><Relationship Id="rId164" Type="http://schemas.openxmlformats.org/officeDocument/2006/relationships/image" Target="../media/image695.png"/><Relationship Id="rId185" Type="http://schemas.openxmlformats.org/officeDocument/2006/relationships/customXml" Target="../ink/ink3036.xml"/><Relationship Id="rId9" Type="http://schemas.openxmlformats.org/officeDocument/2006/relationships/customXml" Target="../ink/ink2948.xml"/><Relationship Id="rId210" Type="http://schemas.openxmlformats.org/officeDocument/2006/relationships/image" Target="../media/image719.png"/><Relationship Id="rId26" Type="http://schemas.openxmlformats.org/officeDocument/2006/relationships/image" Target="../media/image624.png"/><Relationship Id="rId231" Type="http://schemas.openxmlformats.org/officeDocument/2006/relationships/customXml" Target="../ink/ink3059.xml"/><Relationship Id="rId252" Type="http://schemas.openxmlformats.org/officeDocument/2006/relationships/image" Target="../media/image740.png"/><Relationship Id="rId273" Type="http://schemas.openxmlformats.org/officeDocument/2006/relationships/customXml" Target="../ink/ink3080.xml"/><Relationship Id="rId294" Type="http://schemas.openxmlformats.org/officeDocument/2006/relationships/customXml" Target="../ink/ink3091.xml"/><Relationship Id="rId47" Type="http://schemas.openxmlformats.org/officeDocument/2006/relationships/customXml" Target="../ink/ink2967.xml"/><Relationship Id="rId68" Type="http://schemas.openxmlformats.org/officeDocument/2006/relationships/image" Target="../media/image645.png"/><Relationship Id="rId89" Type="http://schemas.openxmlformats.org/officeDocument/2006/relationships/customXml" Target="../ink/ink2988.xml"/><Relationship Id="rId112" Type="http://schemas.openxmlformats.org/officeDocument/2006/relationships/image" Target="../media/image667.png"/><Relationship Id="rId133" Type="http://schemas.openxmlformats.org/officeDocument/2006/relationships/customXml" Target="../ink/ink3010.xml"/><Relationship Id="rId154" Type="http://schemas.openxmlformats.org/officeDocument/2006/relationships/image" Target="../media/image689.png"/><Relationship Id="rId175" Type="http://schemas.openxmlformats.org/officeDocument/2006/relationships/customXml" Target="../ink/ink3031.xml"/><Relationship Id="rId196" Type="http://schemas.openxmlformats.org/officeDocument/2006/relationships/image" Target="../media/image712.png"/><Relationship Id="rId200" Type="http://schemas.openxmlformats.org/officeDocument/2006/relationships/image" Target="../media/image714.png"/><Relationship Id="rId16" Type="http://schemas.openxmlformats.org/officeDocument/2006/relationships/image" Target="../media/image619.png"/><Relationship Id="rId221" Type="http://schemas.openxmlformats.org/officeDocument/2006/relationships/customXml" Target="../ink/ink3054.xml"/><Relationship Id="rId242" Type="http://schemas.openxmlformats.org/officeDocument/2006/relationships/image" Target="../media/image735.png"/><Relationship Id="rId263" Type="http://schemas.openxmlformats.org/officeDocument/2006/relationships/customXml" Target="../ink/ink3075.xml"/><Relationship Id="rId284" Type="http://schemas.openxmlformats.org/officeDocument/2006/relationships/image" Target="../media/image756.png"/><Relationship Id="rId37" Type="http://schemas.openxmlformats.org/officeDocument/2006/relationships/customXml" Target="../ink/ink2962.xml"/><Relationship Id="rId58" Type="http://schemas.openxmlformats.org/officeDocument/2006/relationships/image" Target="../media/image640.png"/><Relationship Id="rId79" Type="http://schemas.openxmlformats.org/officeDocument/2006/relationships/customXml" Target="../ink/ink2983.xml"/><Relationship Id="rId102" Type="http://schemas.openxmlformats.org/officeDocument/2006/relationships/image" Target="../media/image662.png"/><Relationship Id="rId123" Type="http://schemas.openxmlformats.org/officeDocument/2006/relationships/customXml" Target="../ink/ink3005.xml"/><Relationship Id="rId144" Type="http://schemas.openxmlformats.org/officeDocument/2006/relationships/image" Target="../media/image683.png"/><Relationship Id="rId90" Type="http://schemas.openxmlformats.org/officeDocument/2006/relationships/image" Target="../media/image656.png"/><Relationship Id="rId165" Type="http://schemas.openxmlformats.org/officeDocument/2006/relationships/customXml" Target="../ink/ink3026.xml"/><Relationship Id="rId186" Type="http://schemas.openxmlformats.org/officeDocument/2006/relationships/image" Target="../media/image706.png"/><Relationship Id="rId211" Type="http://schemas.openxmlformats.org/officeDocument/2006/relationships/customXml" Target="../ink/ink3049.xml"/><Relationship Id="rId232" Type="http://schemas.openxmlformats.org/officeDocument/2006/relationships/image" Target="../media/image730.png"/><Relationship Id="rId253" Type="http://schemas.openxmlformats.org/officeDocument/2006/relationships/customXml" Target="../ink/ink3070.xml"/><Relationship Id="rId274" Type="http://schemas.openxmlformats.org/officeDocument/2006/relationships/image" Target="../media/image751.png"/><Relationship Id="rId295" Type="http://schemas.openxmlformats.org/officeDocument/2006/relationships/image" Target="../media/image761.png"/><Relationship Id="rId27" Type="http://schemas.openxmlformats.org/officeDocument/2006/relationships/customXml" Target="../ink/ink2957.xml"/><Relationship Id="rId48" Type="http://schemas.openxmlformats.org/officeDocument/2006/relationships/image" Target="../media/image635.png"/><Relationship Id="rId69" Type="http://schemas.openxmlformats.org/officeDocument/2006/relationships/customXml" Target="../ink/ink2978.xml"/><Relationship Id="rId113" Type="http://schemas.openxmlformats.org/officeDocument/2006/relationships/customXml" Target="../ink/ink3000.xml"/><Relationship Id="rId134" Type="http://schemas.openxmlformats.org/officeDocument/2006/relationships/image" Target="../media/image678.png"/><Relationship Id="rId80" Type="http://schemas.openxmlformats.org/officeDocument/2006/relationships/image" Target="../media/image651.png"/><Relationship Id="rId155" Type="http://schemas.openxmlformats.org/officeDocument/2006/relationships/customXml" Target="../ink/ink3021.xml"/><Relationship Id="rId176" Type="http://schemas.openxmlformats.org/officeDocument/2006/relationships/image" Target="../media/image701.png"/><Relationship Id="rId197" Type="http://schemas.openxmlformats.org/officeDocument/2006/relationships/customXml" Target="../ink/ink3042.xml"/><Relationship Id="rId201" Type="http://schemas.openxmlformats.org/officeDocument/2006/relationships/customXml" Target="../ink/ink3044.xml"/><Relationship Id="rId222" Type="http://schemas.openxmlformats.org/officeDocument/2006/relationships/image" Target="../media/image725.png"/><Relationship Id="rId243" Type="http://schemas.openxmlformats.org/officeDocument/2006/relationships/customXml" Target="../ink/ink3065.xml"/><Relationship Id="rId264" Type="http://schemas.openxmlformats.org/officeDocument/2006/relationships/image" Target="../media/image746.png"/><Relationship Id="rId285" Type="http://schemas.openxmlformats.org/officeDocument/2006/relationships/customXml" Target="../ink/ink3086.xml"/><Relationship Id="rId17" Type="http://schemas.openxmlformats.org/officeDocument/2006/relationships/customXml" Target="../ink/ink2952.xml"/><Relationship Id="rId38" Type="http://schemas.openxmlformats.org/officeDocument/2006/relationships/image" Target="../media/image630.png"/><Relationship Id="rId59" Type="http://schemas.openxmlformats.org/officeDocument/2006/relationships/customXml" Target="../ink/ink2973.xml"/><Relationship Id="rId103" Type="http://schemas.openxmlformats.org/officeDocument/2006/relationships/customXml" Target="../ink/ink2995.xml"/><Relationship Id="rId124" Type="http://schemas.openxmlformats.org/officeDocument/2006/relationships/image" Target="../media/image673.png"/><Relationship Id="rId70" Type="http://schemas.openxmlformats.org/officeDocument/2006/relationships/image" Target="../media/image646.png"/><Relationship Id="rId91" Type="http://schemas.openxmlformats.org/officeDocument/2006/relationships/customXml" Target="../ink/ink2989.xml"/><Relationship Id="rId145" Type="http://schemas.openxmlformats.org/officeDocument/2006/relationships/customXml" Target="../ink/ink3016.xml"/><Relationship Id="rId166" Type="http://schemas.openxmlformats.org/officeDocument/2006/relationships/image" Target="../media/image696.png"/><Relationship Id="rId187" Type="http://schemas.openxmlformats.org/officeDocument/2006/relationships/customXml" Target="../ink/ink3037.xml"/><Relationship Id="rId1" Type="http://schemas.openxmlformats.org/officeDocument/2006/relationships/slideLayout" Target="../slideLayouts/slideLayout12.xml"/><Relationship Id="rId212" Type="http://schemas.openxmlformats.org/officeDocument/2006/relationships/image" Target="../media/image720.png"/><Relationship Id="rId233" Type="http://schemas.openxmlformats.org/officeDocument/2006/relationships/customXml" Target="../ink/ink3060.xml"/><Relationship Id="rId254" Type="http://schemas.openxmlformats.org/officeDocument/2006/relationships/image" Target="../media/image741.png"/><Relationship Id="rId28" Type="http://schemas.openxmlformats.org/officeDocument/2006/relationships/image" Target="../media/image625.png"/><Relationship Id="rId49" Type="http://schemas.openxmlformats.org/officeDocument/2006/relationships/customXml" Target="../ink/ink2968.xml"/><Relationship Id="rId114" Type="http://schemas.openxmlformats.org/officeDocument/2006/relationships/image" Target="../media/image668.png"/><Relationship Id="rId275" Type="http://schemas.openxmlformats.org/officeDocument/2006/relationships/customXml" Target="../ink/ink3081.xml"/><Relationship Id="rId296" Type="http://schemas.openxmlformats.org/officeDocument/2006/relationships/customXml" Target="../ink/ink3092.xml"/><Relationship Id="rId300" Type="http://schemas.openxmlformats.org/officeDocument/2006/relationships/customXml" Target="../ink/ink3094.xml"/><Relationship Id="rId60" Type="http://schemas.openxmlformats.org/officeDocument/2006/relationships/image" Target="../media/image641.png"/><Relationship Id="rId81" Type="http://schemas.openxmlformats.org/officeDocument/2006/relationships/customXml" Target="../ink/ink2984.xml"/><Relationship Id="rId135" Type="http://schemas.openxmlformats.org/officeDocument/2006/relationships/customXml" Target="../ink/ink3011.xml"/><Relationship Id="rId156" Type="http://schemas.openxmlformats.org/officeDocument/2006/relationships/image" Target="../media/image690.png"/><Relationship Id="rId177" Type="http://schemas.openxmlformats.org/officeDocument/2006/relationships/customXml" Target="../ink/ink3032.xml"/><Relationship Id="rId198" Type="http://schemas.openxmlformats.org/officeDocument/2006/relationships/image" Target="../media/image713.png"/><Relationship Id="rId202" Type="http://schemas.openxmlformats.org/officeDocument/2006/relationships/image" Target="../media/image715.png"/><Relationship Id="rId223" Type="http://schemas.openxmlformats.org/officeDocument/2006/relationships/customXml" Target="../ink/ink3055.xml"/><Relationship Id="rId244" Type="http://schemas.openxmlformats.org/officeDocument/2006/relationships/image" Target="../media/image736.png"/><Relationship Id="rId18" Type="http://schemas.openxmlformats.org/officeDocument/2006/relationships/image" Target="../media/image620.png"/><Relationship Id="rId39" Type="http://schemas.openxmlformats.org/officeDocument/2006/relationships/customXml" Target="../ink/ink2963.xml"/><Relationship Id="rId265" Type="http://schemas.openxmlformats.org/officeDocument/2006/relationships/customXml" Target="../ink/ink3076.xml"/><Relationship Id="rId286" Type="http://schemas.openxmlformats.org/officeDocument/2006/relationships/image" Target="../media/image757.png"/><Relationship Id="rId50" Type="http://schemas.openxmlformats.org/officeDocument/2006/relationships/image" Target="../media/image636.png"/><Relationship Id="rId104" Type="http://schemas.openxmlformats.org/officeDocument/2006/relationships/image" Target="../media/image663.png"/><Relationship Id="rId125" Type="http://schemas.openxmlformats.org/officeDocument/2006/relationships/customXml" Target="../ink/ink3006.xml"/><Relationship Id="rId146" Type="http://schemas.openxmlformats.org/officeDocument/2006/relationships/image" Target="../media/image685.png"/><Relationship Id="rId167" Type="http://schemas.openxmlformats.org/officeDocument/2006/relationships/customXml" Target="../ink/ink3027.xml"/><Relationship Id="rId188" Type="http://schemas.openxmlformats.org/officeDocument/2006/relationships/image" Target="../media/image707.png"/><Relationship Id="rId71" Type="http://schemas.openxmlformats.org/officeDocument/2006/relationships/customXml" Target="../ink/ink2979.xml"/><Relationship Id="rId92" Type="http://schemas.openxmlformats.org/officeDocument/2006/relationships/image" Target="../media/image657.png"/><Relationship Id="rId213" Type="http://schemas.openxmlformats.org/officeDocument/2006/relationships/customXml" Target="../ink/ink3050.xml"/><Relationship Id="rId234" Type="http://schemas.openxmlformats.org/officeDocument/2006/relationships/image" Target="../media/image731.png"/><Relationship Id="rId2" Type="http://schemas.openxmlformats.org/officeDocument/2006/relationships/image" Target="../media/image767.png"/><Relationship Id="rId29" Type="http://schemas.openxmlformats.org/officeDocument/2006/relationships/customXml" Target="../ink/ink2958.xml"/><Relationship Id="rId255" Type="http://schemas.openxmlformats.org/officeDocument/2006/relationships/customXml" Target="../ink/ink3071.xml"/><Relationship Id="rId276" Type="http://schemas.openxmlformats.org/officeDocument/2006/relationships/image" Target="../media/image752.png"/><Relationship Id="rId297" Type="http://schemas.openxmlformats.org/officeDocument/2006/relationships/image" Target="../media/image762.png"/><Relationship Id="rId40" Type="http://schemas.openxmlformats.org/officeDocument/2006/relationships/image" Target="../media/image631.png"/><Relationship Id="rId115" Type="http://schemas.openxmlformats.org/officeDocument/2006/relationships/customXml" Target="../ink/ink3001.xml"/><Relationship Id="rId136" Type="http://schemas.openxmlformats.org/officeDocument/2006/relationships/image" Target="../media/image679.png"/><Relationship Id="rId157" Type="http://schemas.openxmlformats.org/officeDocument/2006/relationships/customXml" Target="../ink/ink3022.xml"/><Relationship Id="rId178" Type="http://schemas.openxmlformats.org/officeDocument/2006/relationships/image" Target="../media/image702.png"/><Relationship Id="rId301" Type="http://schemas.openxmlformats.org/officeDocument/2006/relationships/image" Target="../media/image764.png"/><Relationship Id="rId61" Type="http://schemas.openxmlformats.org/officeDocument/2006/relationships/customXml" Target="../ink/ink2974.xml"/><Relationship Id="rId82" Type="http://schemas.openxmlformats.org/officeDocument/2006/relationships/image" Target="../media/image652.png"/><Relationship Id="rId199" Type="http://schemas.openxmlformats.org/officeDocument/2006/relationships/customXml" Target="../ink/ink3043.xml"/><Relationship Id="rId203" Type="http://schemas.openxmlformats.org/officeDocument/2006/relationships/customXml" Target="../ink/ink3045.xml"/><Relationship Id="rId19" Type="http://schemas.openxmlformats.org/officeDocument/2006/relationships/customXml" Target="../ink/ink2953.xml"/><Relationship Id="rId224" Type="http://schemas.openxmlformats.org/officeDocument/2006/relationships/image" Target="../media/image726.png"/><Relationship Id="rId245" Type="http://schemas.openxmlformats.org/officeDocument/2006/relationships/customXml" Target="../ink/ink3066.xml"/><Relationship Id="rId266" Type="http://schemas.openxmlformats.org/officeDocument/2006/relationships/image" Target="../media/image747.png"/><Relationship Id="rId287" Type="http://schemas.openxmlformats.org/officeDocument/2006/relationships/customXml" Target="../ink/ink3087.xml"/><Relationship Id="rId30" Type="http://schemas.openxmlformats.org/officeDocument/2006/relationships/image" Target="../media/image626.png"/><Relationship Id="rId105" Type="http://schemas.openxmlformats.org/officeDocument/2006/relationships/customXml" Target="../ink/ink2996.xml"/><Relationship Id="rId126" Type="http://schemas.openxmlformats.org/officeDocument/2006/relationships/image" Target="../media/image674.png"/><Relationship Id="rId147" Type="http://schemas.openxmlformats.org/officeDocument/2006/relationships/customXml" Target="../ink/ink3017.xml"/><Relationship Id="rId168" Type="http://schemas.openxmlformats.org/officeDocument/2006/relationships/image" Target="../media/image697.png"/><Relationship Id="rId51" Type="http://schemas.openxmlformats.org/officeDocument/2006/relationships/customXml" Target="../ink/ink2969.xml"/><Relationship Id="rId72" Type="http://schemas.openxmlformats.org/officeDocument/2006/relationships/image" Target="../media/image647.png"/><Relationship Id="rId93" Type="http://schemas.openxmlformats.org/officeDocument/2006/relationships/customXml" Target="../ink/ink2990.xml"/><Relationship Id="rId189" Type="http://schemas.openxmlformats.org/officeDocument/2006/relationships/customXml" Target="../ink/ink3038.xml"/><Relationship Id="rId3" Type="http://schemas.openxmlformats.org/officeDocument/2006/relationships/customXml" Target="../ink/ink2945.xml"/><Relationship Id="rId214" Type="http://schemas.openxmlformats.org/officeDocument/2006/relationships/image" Target="../media/image721.png"/><Relationship Id="rId235" Type="http://schemas.openxmlformats.org/officeDocument/2006/relationships/customXml" Target="../ink/ink3061.xml"/><Relationship Id="rId256" Type="http://schemas.openxmlformats.org/officeDocument/2006/relationships/image" Target="../media/image742.png"/><Relationship Id="rId277" Type="http://schemas.openxmlformats.org/officeDocument/2006/relationships/customXml" Target="../ink/ink3082.xml"/><Relationship Id="rId298" Type="http://schemas.openxmlformats.org/officeDocument/2006/relationships/customXml" Target="../ink/ink3093.xml"/><Relationship Id="rId116" Type="http://schemas.openxmlformats.org/officeDocument/2006/relationships/image" Target="../media/image669.png"/><Relationship Id="rId137" Type="http://schemas.openxmlformats.org/officeDocument/2006/relationships/customXml" Target="../ink/ink3012.xml"/><Relationship Id="rId158" Type="http://schemas.openxmlformats.org/officeDocument/2006/relationships/image" Target="../media/image691.png"/><Relationship Id="rId302" Type="http://schemas.openxmlformats.org/officeDocument/2006/relationships/customXml" Target="../ink/ink3095.xml"/><Relationship Id="rId20" Type="http://schemas.openxmlformats.org/officeDocument/2006/relationships/image" Target="../media/image621.png"/><Relationship Id="rId41" Type="http://schemas.openxmlformats.org/officeDocument/2006/relationships/customXml" Target="../ink/ink2964.xml"/><Relationship Id="rId62" Type="http://schemas.openxmlformats.org/officeDocument/2006/relationships/image" Target="../media/image642.png"/><Relationship Id="rId83" Type="http://schemas.openxmlformats.org/officeDocument/2006/relationships/customXml" Target="../ink/ink2985.xml"/><Relationship Id="rId179" Type="http://schemas.openxmlformats.org/officeDocument/2006/relationships/customXml" Target="../ink/ink3033.xml"/><Relationship Id="rId190" Type="http://schemas.openxmlformats.org/officeDocument/2006/relationships/image" Target="../media/image708.png"/><Relationship Id="rId204" Type="http://schemas.openxmlformats.org/officeDocument/2006/relationships/image" Target="../media/image716.png"/><Relationship Id="rId225" Type="http://schemas.openxmlformats.org/officeDocument/2006/relationships/customXml" Target="../ink/ink3056.xml"/><Relationship Id="rId246" Type="http://schemas.openxmlformats.org/officeDocument/2006/relationships/image" Target="../media/image737.png"/><Relationship Id="rId267" Type="http://schemas.openxmlformats.org/officeDocument/2006/relationships/customXml" Target="../ink/ink3077.xml"/><Relationship Id="rId288" Type="http://schemas.openxmlformats.org/officeDocument/2006/relationships/image" Target="../media/image758.png"/><Relationship Id="rId106" Type="http://schemas.openxmlformats.org/officeDocument/2006/relationships/image" Target="../media/image664.png"/><Relationship Id="rId127" Type="http://schemas.openxmlformats.org/officeDocument/2006/relationships/customXml" Target="../ink/ink3007.xml"/><Relationship Id="rId10" Type="http://schemas.openxmlformats.org/officeDocument/2006/relationships/image" Target="../media/image616.png"/><Relationship Id="rId31" Type="http://schemas.openxmlformats.org/officeDocument/2006/relationships/customXml" Target="../ink/ink2959.xml"/><Relationship Id="rId52" Type="http://schemas.openxmlformats.org/officeDocument/2006/relationships/image" Target="../media/image637.png"/><Relationship Id="rId73" Type="http://schemas.openxmlformats.org/officeDocument/2006/relationships/customXml" Target="../ink/ink2980.xml"/><Relationship Id="rId94" Type="http://schemas.openxmlformats.org/officeDocument/2006/relationships/image" Target="../media/image658.png"/><Relationship Id="rId148" Type="http://schemas.openxmlformats.org/officeDocument/2006/relationships/image" Target="../media/image686.png"/><Relationship Id="rId169" Type="http://schemas.openxmlformats.org/officeDocument/2006/relationships/customXml" Target="../ink/ink3028.xml"/><Relationship Id="rId4" Type="http://schemas.openxmlformats.org/officeDocument/2006/relationships/image" Target="../media/image613.png"/><Relationship Id="rId180" Type="http://schemas.openxmlformats.org/officeDocument/2006/relationships/image" Target="../media/image703.png"/><Relationship Id="rId215" Type="http://schemas.openxmlformats.org/officeDocument/2006/relationships/customXml" Target="../ink/ink3051.xml"/><Relationship Id="rId236" Type="http://schemas.openxmlformats.org/officeDocument/2006/relationships/image" Target="../media/image732.png"/><Relationship Id="rId257" Type="http://schemas.openxmlformats.org/officeDocument/2006/relationships/customXml" Target="../ink/ink3072.xml"/><Relationship Id="rId278" Type="http://schemas.openxmlformats.org/officeDocument/2006/relationships/image" Target="../media/image753.png"/><Relationship Id="rId303" Type="http://schemas.openxmlformats.org/officeDocument/2006/relationships/image" Target="../media/image765.png"/><Relationship Id="rId42" Type="http://schemas.openxmlformats.org/officeDocument/2006/relationships/image" Target="../media/image632.png"/><Relationship Id="rId84" Type="http://schemas.openxmlformats.org/officeDocument/2006/relationships/image" Target="../media/image653.png"/><Relationship Id="rId138" Type="http://schemas.openxmlformats.org/officeDocument/2006/relationships/image" Target="../media/image680.png"/><Relationship Id="rId191" Type="http://schemas.openxmlformats.org/officeDocument/2006/relationships/customXml" Target="../ink/ink3039.xml"/><Relationship Id="rId205" Type="http://schemas.openxmlformats.org/officeDocument/2006/relationships/customXml" Target="../ink/ink3046.xml"/><Relationship Id="rId247" Type="http://schemas.openxmlformats.org/officeDocument/2006/relationships/customXml" Target="../ink/ink3067.xml"/><Relationship Id="rId107" Type="http://schemas.openxmlformats.org/officeDocument/2006/relationships/customXml" Target="../ink/ink2997.xml"/><Relationship Id="rId289" Type="http://schemas.openxmlformats.org/officeDocument/2006/relationships/customXml" Target="../ink/ink3088.xml"/><Relationship Id="rId11" Type="http://schemas.openxmlformats.org/officeDocument/2006/relationships/customXml" Target="../ink/ink2949.xml"/><Relationship Id="rId53" Type="http://schemas.openxmlformats.org/officeDocument/2006/relationships/customXml" Target="../ink/ink2970.xml"/><Relationship Id="rId149" Type="http://schemas.openxmlformats.org/officeDocument/2006/relationships/customXml" Target="../ink/ink3018.xml"/><Relationship Id="rId95" Type="http://schemas.openxmlformats.org/officeDocument/2006/relationships/customXml" Target="../ink/ink2991.xml"/><Relationship Id="rId160" Type="http://schemas.openxmlformats.org/officeDocument/2006/relationships/image" Target="../media/image692.png"/><Relationship Id="rId216" Type="http://schemas.openxmlformats.org/officeDocument/2006/relationships/image" Target="../media/image722.png"/><Relationship Id="rId258" Type="http://schemas.openxmlformats.org/officeDocument/2006/relationships/image" Target="../media/image743.png"/><Relationship Id="rId22" Type="http://schemas.openxmlformats.org/officeDocument/2006/relationships/image" Target="../media/image622.png"/><Relationship Id="rId64" Type="http://schemas.openxmlformats.org/officeDocument/2006/relationships/image" Target="../media/image643.png"/><Relationship Id="rId118" Type="http://schemas.openxmlformats.org/officeDocument/2006/relationships/image" Target="../media/image670.png"/><Relationship Id="rId171" Type="http://schemas.openxmlformats.org/officeDocument/2006/relationships/customXml" Target="../ink/ink3029.xml"/><Relationship Id="rId227" Type="http://schemas.openxmlformats.org/officeDocument/2006/relationships/customXml" Target="../ink/ink3057.xml"/><Relationship Id="rId269" Type="http://schemas.openxmlformats.org/officeDocument/2006/relationships/customXml" Target="../ink/ink3078.xml"/><Relationship Id="rId33" Type="http://schemas.openxmlformats.org/officeDocument/2006/relationships/customXml" Target="../ink/ink2960.xml"/><Relationship Id="rId129" Type="http://schemas.openxmlformats.org/officeDocument/2006/relationships/customXml" Target="../ink/ink3008.xml"/><Relationship Id="rId280" Type="http://schemas.openxmlformats.org/officeDocument/2006/relationships/image" Target="../media/image754.png"/><Relationship Id="rId75" Type="http://schemas.openxmlformats.org/officeDocument/2006/relationships/customXml" Target="../ink/ink2981.xml"/><Relationship Id="rId140" Type="http://schemas.openxmlformats.org/officeDocument/2006/relationships/image" Target="../media/image681.png"/><Relationship Id="rId182" Type="http://schemas.openxmlformats.org/officeDocument/2006/relationships/image" Target="../media/image704.png"/><Relationship Id="rId6" Type="http://schemas.openxmlformats.org/officeDocument/2006/relationships/image" Target="../media/image614.png"/><Relationship Id="rId238" Type="http://schemas.openxmlformats.org/officeDocument/2006/relationships/image" Target="../media/image733.png"/></Relationships>
</file>

<file path=ppt/slides/_rels/slide69.xml.rels><?xml version="1.0" encoding="UTF-8" standalone="yes"?>
<Relationships xmlns="http://schemas.openxmlformats.org/package/2006/relationships"><Relationship Id="rId26" Type="http://schemas.openxmlformats.org/officeDocument/2006/relationships/image" Target="../media/image780.png"/><Relationship Id="rId21" Type="http://schemas.openxmlformats.org/officeDocument/2006/relationships/customXml" Target="../ink/ink3106.xml"/><Relationship Id="rId34" Type="http://schemas.openxmlformats.org/officeDocument/2006/relationships/image" Target="../media/image784.png"/><Relationship Id="rId42" Type="http://schemas.openxmlformats.org/officeDocument/2006/relationships/image" Target="../media/image788.png"/><Relationship Id="rId47" Type="http://schemas.openxmlformats.org/officeDocument/2006/relationships/customXml" Target="../ink/ink3119.xml"/><Relationship Id="rId50" Type="http://schemas.openxmlformats.org/officeDocument/2006/relationships/image" Target="../media/image792.png"/><Relationship Id="rId55" Type="http://schemas.openxmlformats.org/officeDocument/2006/relationships/customXml" Target="../ink/ink3123.xml"/><Relationship Id="rId63" Type="http://schemas.openxmlformats.org/officeDocument/2006/relationships/customXml" Target="../ink/ink3127.xml"/><Relationship Id="rId7" Type="http://schemas.openxmlformats.org/officeDocument/2006/relationships/customXml" Target="../ink/ink3099.xml"/><Relationship Id="rId2" Type="http://schemas.openxmlformats.org/officeDocument/2006/relationships/image" Target="../media/image768.png"/><Relationship Id="rId16" Type="http://schemas.openxmlformats.org/officeDocument/2006/relationships/image" Target="../media/image775.png"/><Relationship Id="rId29" Type="http://schemas.openxmlformats.org/officeDocument/2006/relationships/customXml" Target="../ink/ink3110.xml"/><Relationship Id="rId11" Type="http://schemas.openxmlformats.org/officeDocument/2006/relationships/customXml" Target="../ink/ink3101.xml"/><Relationship Id="rId24" Type="http://schemas.openxmlformats.org/officeDocument/2006/relationships/image" Target="../media/image779.png"/><Relationship Id="rId32" Type="http://schemas.openxmlformats.org/officeDocument/2006/relationships/image" Target="../media/image783.png"/><Relationship Id="rId37" Type="http://schemas.openxmlformats.org/officeDocument/2006/relationships/customXml" Target="../ink/ink3114.xml"/><Relationship Id="rId40" Type="http://schemas.openxmlformats.org/officeDocument/2006/relationships/image" Target="../media/image787.png"/><Relationship Id="rId45" Type="http://schemas.openxmlformats.org/officeDocument/2006/relationships/customXml" Target="../ink/ink3118.xml"/><Relationship Id="rId53" Type="http://schemas.openxmlformats.org/officeDocument/2006/relationships/customXml" Target="../ink/ink3122.xml"/><Relationship Id="rId58" Type="http://schemas.openxmlformats.org/officeDocument/2006/relationships/image" Target="../media/image796.png"/><Relationship Id="rId66" Type="http://schemas.openxmlformats.org/officeDocument/2006/relationships/image" Target="../media/image800.png"/><Relationship Id="rId5" Type="http://schemas.openxmlformats.org/officeDocument/2006/relationships/customXml" Target="../ink/ink3098.xml"/><Relationship Id="rId61" Type="http://schemas.openxmlformats.org/officeDocument/2006/relationships/customXml" Target="../ink/ink3126.xml"/><Relationship Id="rId19" Type="http://schemas.openxmlformats.org/officeDocument/2006/relationships/customXml" Target="../ink/ink3105.xml"/><Relationship Id="rId14" Type="http://schemas.openxmlformats.org/officeDocument/2006/relationships/image" Target="../media/image774.png"/><Relationship Id="rId22" Type="http://schemas.openxmlformats.org/officeDocument/2006/relationships/image" Target="../media/image778.png"/><Relationship Id="rId27" Type="http://schemas.openxmlformats.org/officeDocument/2006/relationships/customXml" Target="../ink/ink3109.xml"/><Relationship Id="rId30" Type="http://schemas.openxmlformats.org/officeDocument/2006/relationships/image" Target="../media/image782.png"/><Relationship Id="rId35" Type="http://schemas.openxmlformats.org/officeDocument/2006/relationships/customXml" Target="../ink/ink3113.xml"/><Relationship Id="rId43" Type="http://schemas.openxmlformats.org/officeDocument/2006/relationships/customXml" Target="../ink/ink3117.xml"/><Relationship Id="rId48" Type="http://schemas.openxmlformats.org/officeDocument/2006/relationships/image" Target="../media/image791.png"/><Relationship Id="rId56" Type="http://schemas.openxmlformats.org/officeDocument/2006/relationships/image" Target="../media/image795.png"/><Relationship Id="rId64" Type="http://schemas.openxmlformats.org/officeDocument/2006/relationships/image" Target="../media/image799.png"/><Relationship Id="rId8" Type="http://schemas.openxmlformats.org/officeDocument/2006/relationships/image" Target="../media/image771.png"/><Relationship Id="rId51" Type="http://schemas.openxmlformats.org/officeDocument/2006/relationships/customXml" Target="../ink/ink3121.xml"/><Relationship Id="rId3" Type="http://schemas.openxmlformats.org/officeDocument/2006/relationships/customXml" Target="../ink/ink3097.xml"/><Relationship Id="rId12" Type="http://schemas.openxmlformats.org/officeDocument/2006/relationships/image" Target="../media/image773.png"/><Relationship Id="rId17" Type="http://schemas.openxmlformats.org/officeDocument/2006/relationships/customXml" Target="../ink/ink3104.xml"/><Relationship Id="rId25" Type="http://schemas.openxmlformats.org/officeDocument/2006/relationships/customXml" Target="../ink/ink3108.xml"/><Relationship Id="rId33" Type="http://schemas.openxmlformats.org/officeDocument/2006/relationships/customXml" Target="../ink/ink3112.xml"/><Relationship Id="rId38" Type="http://schemas.openxmlformats.org/officeDocument/2006/relationships/image" Target="../media/image786.png"/><Relationship Id="rId46" Type="http://schemas.openxmlformats.org/officeDocument/2006/relationships/image" Target="../media/image790.png"/><Relationship Id="rId59" Type="http://schemas.openxmlformats.org/officeDocument/2006/relationships/customXml" Target="../ink/ink3125.xml"/><Relationship Id="rId20" Type="http://schemas.openxmlformats.org/officeDocument/2006/relationships/image" Target="../media/image777.png"/><Relationship Id="rId41" Type="http://schemas.openxmlformats.org/officeDocument/2006/relationships/customXml" Target="../ink/ink3116.xml"/><Relationship Id="rId54" Type="http://schemas.openxmlformats.org/officeDocument/2006/relationships/image" Target="../media/image794.png"/><Relationship Id="rId62" Type="http://schemas.openxmlformats.org/officeDocument/2006/relationships/image" Target="../media/image798.png"/><Relationship Id="rId1" Type="http://schemas.openxmlformats.org/officeDocument/2006/relationships/slideLayout" Target="../slideLayouts/slideLayout12.xml"/><Relationship Id="rId6" Type="http://schemas.openxmlformats.org/officeDocument/2006/relationships/image" Target="../media/image770.png"/><Relationship Id="rId15" Type="http://schemas.openxmlformats.org/officeDocument/2006/relationships/customXml" Target="../ink/ink3103.xml"/><Relationship Id="rId23" Type="http://schemas.openxmlformats.org/officeDocument/2006/relationships/customXml" Target="../ink/ink3107.xml"/><Relationship Id="rId28" Type="http://schemas.openxmlformats.org/officeDocument/2006/relationships/image" Target="../media/image781.png"/><Relationship Id="rId36" Type="http://schemas.openxmlformats.org/officeDocument/2006/relationships/image" Target="../media/image785.png"/><Relationship Id="rId49" Type="http://schemas.openxmlformats.org/officeDocument/2006/relationships/customXml" Target="../ink/ink3120.xml"/><Relationship Id="rId57" Type="http://schemas.openxmlformats.org/officeDocument/2006/relationships/customXml" Target="../ink/ink3124.xml"/><Relationship Id="rId10" Type="http://schemas.openxmlformats.org/officeDocument/2006/relationships/image" Target="../media/image772.png"/><Relationship Id="rId31" Type="http://schemas.openxmlformats.org/officeDocument/2006/relationships/customXml" Target="../ink/ink3111.xml"/><Relationship Id="rId44" Type="http://schemas.openxmlformats.org/officeDocument/2006/relationships/image" Target="../media/image789.png"/><Relationship Id="rId52" Type="http://schemas.openxmlformats.org/officeDocument/2006/relationships/image" Target="../media/image793.png"/><Relationship Id="rId60" Type="http://schemas.openxmlformats.org/officeDocument/2006/relationships/image" Target="../media/image797.png"/><Relationship Id="rId65" Type="http://schemas.openxmlformats.org/officeDocument/2006/relationships/customXml" Target="../ink/ink3128.xml"/><Relationship Id="rId4" Type="http://schemas.openxmlformats.org/officeDocument/2006/relationships/image" Target="../media/image769.png"/><Relationship Id="rId9" Type="http://schemas.openxmlformats.org/officeDocument/2006/relationships/customXml" Target="../ink/ink3100.xml"/><Relationship Id="rId13" Type="http://schemas.openxmlformats.org/officeDocument/2006/relationships/customXml" Target="../ink/ink3102.xml"/><Relationship Id="rId18" Type="http://schemas.openxmlformats.org/officeDocument/2006/relationships/image" Target="../media/image776.png"/><Relationship Id="rId39" Type="http://schemas.openxmlformats.org/officeDocument/2006/relationships/customXml" Target="../ink/ink311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117" Type="http://schemas.openxmlformats.org/officeDocument/2006/relationships/customXml" Target="../ink/ink3186.xml"/><Relationship Id="rId299" Type="http://schemas.openxmlformats.org/officeDocument/2006/relationships/customXml" Target="../ink/ink3277.xml"/><Relationship Id="rId21" Type="http://schemas.openxmlformats.org/officeDocument/2006/relationships/customXml" Target="../ink/ink3138.xml"/><Relationship Id="rId63" Type="http://schemas.openxmlformats.org/officeDocument/2006/relationships/customXml" Target="../ink/ink3159.xml"/><Relationship Id="rId159" Type="http://schemas.openxmlformats.org/officeDocument/2006/relationships/customXml" Target="../ink/ink3207.xml"/><Relationship Id="rId324" Type="http://schemas.openxmlformats.org/officeDocument/2006/relationships/image" Target="../media/image944.png"/><Relationship Id="rId366" Type="http://schemas.openxmlformats.org/officeDocument/2006/relationships/image" Target="../media/image1190.png"/><Relationship Id="rId170" Type="http://schemas.openxmlformats.org/officeDocument/2006/relationships/image" Target="../media/image875.png"/><Relationship Id="rId226" Type="http://schemas.openxmlformats.org/officeDocument/2006/relationships/image" Target="../media/image903.png"/><Relationship Id="rId433" Type="http://schemas.openxmlformats.org/officeDocument/2006/relationships/customXml" Target="../ink/ink3344.xml"/><Relationship Id="rId268" Type="http://schemas.openxmlformats.org/officeDocument/2006/relationships/image" Target="../media/image924.png"/><Relationship Id="rId32" Type="http://schemas.openxmlformats.org/officeDocument/2006/relationships/image" Target="../media/image815.png"/><Relationship Id="rId74" Type="http://schemas.openxmlformats.org/officeDocument/2006/relationships/image" Target="../media/image836.png"/><Relationship Id="rId128" Type="http://schemas.openxmlformats.org/officeDocument/2006/relationships/image" Target="../media/image863.png"/><Relationship Id="rId335" Type="http://schemas.openxmlformats.org/officeDocument/2006/relationships/customXml" Target="../ink/ink3295.xml"/><Relationship Id="rId377" Type="http://schemas.openxmlformats.org/officeDocument/2006/relationships/customXml" Target="../ink/ink3316.xml"/><Relationship Id="rId5" Type="http://schemas.openxmlformats.org/officeDocument/2006/relationships/customXml" Target="../ink/ink3130.xml"/><Relationship Id="rId181" Type="http://schemas.openxmlformats.org/officeDocument/2006/relationships/customXml" Target="../ink/ink3218.xml"/><Relationship Id="rId237" Type="http://schemas.openxmlformats.org/officeDocument/2006/relationships/customXml" Target="../ink/ink3246.xml"/><Relationship Id="rId402" Type="http://schemas.openxmlformats.org/officeDocument/2006/relationships/image" Target="../media/image1390.png"/><Relationship Id="rId279" Type="http://schemas.openxmlformats.org/officeDocument/2006/relationships/customXml" Target="../ink/ink3267.xml"/><Relationship Id="rId43" Type="http://schemas.openxmlformats.org/officeDocument/2006/relationships/customXml" Target="../ink/ink3149.xml"/><Relationship Id="rId139" Type="http://schemas.openxmlformats.org/officeDocument/2006/relationships/customXml" Target="../ink/ink3197.xml"/><Relationship Id="rId290" Type="http://schemas.openxmlformats.org/officeDocument/2006/relationships/image" Target="../media/image935.png"/><Relationship Id="rId304" Type="http://schemas.openxmlformats.org/officeDocument/2006/relationships/image" Target="../media/image775.png"/><Relationship Id="rId346" Type="http://schemas.openxmlformats.org/officeDocument/2006/relationships/image" Target="../media/image955.png"/><Relationship Id="rId388" Type="http://schemas.openxmlformats.org/officeDocument/2006/relationships/image" Target="../media/image1320.png"/><Relationship Id="rId85" Type="http://schemas.openxmlformats.org/officeDocument/2006/relationships/customXml" Target="../ink/ink3170.xml"/><Relationship Id="rId150" Type="http://schemas.openxmlformats.org/officeDocument/2006/relationships/image" Target="../media/image784.png"/><Relationship Id="rId192" Type="http://schemas.openxmlformats.org/officeDocument/2006/relationships/image" Target="../media/image886.png"/><Relationship Id="rId206" Type="http://schemas.openxmlformats.org/officeDocument/2006/relationships/image" Target="../media/image893.png"/><Relationship Id="rId413" Type="http://schemas.openxmlformats.org/officeDocument/2006/relationships/customXml" Target="../ink/ink3334.xml"/><Relationship Id="rId248" Type="http://schemas.openxmlformats.org/officeDocument/2006/relationships/image" Target="../media/image914.png"/><Relationship Id="rId12" Type="http://schemas.openxmlformats.org/officeDocument/2006/relationships/image" Target="../media/image805.png"/><Relationship Id="rId108" Type="http://schemas.openxmlformats.org/officeDocument/2006/relationships/image" Target="../media/image853.png"/><Relationship Id="rId315" Type="http://schemas.openxmlformats.org/officeDocument/2006/relationships/customXml" Target="../ink/ink3285.xml"/><Relationship Id="rId357" Type="http://schemas.openxmlformats.org/officeDocument/2006/relationships/customXml" Target="../ink/ink3306.xml"/><Relationship Id="rId54" Type="http://schemas.openxmlformats.org/officeDocument/2006/relationships/image" Target="../media/image826.png"/><Relationship Id="rId96" Type="http://schemas.openxmlformats.org/officeDocument/2006/relationships/image" Target="../media/image847.png"/><Relationship Id="rId161" Type="http://schemas.openxmlformats.org/officeDocument/2006/relationships/customXml" Target="../ink/ink3208.xml"/><Relationship Id="rId217" Type="http://schemas.openxmlformats.org/officeDocument/2006/relationships/customXml" Target="../ink/ink3236.xml"/><Relationship Id="rId399" Type="http://schemas.openxmlformats.org/officeDocument/2006/relationships/customXml" Target="../ink/ink3327.xml"/><Relationship Id="rId259" Type="http://schemas.openxmlformats.org/officeDocument/2006/relationships/customXml" Target="../ink/ink3257.xml"/><Relationship Id="rId424" Type="http://schemas.openxmlformats.org/officeDocument/2006/relationships/image" Target="../media/image794.png"/><Relationship Id="rId23" Type="http://schemas.openxmlformats.org/officeDocument/2006/relationships/customXml" Target="../ink/ink3139.xml"/><Relationship Id="rId119" Type="http://schemas.openxmlformats.org/officeDocument/2006/relationships/customXml" Target="../ink/ink3187.xml"/><Relationship Id="rId270" Type="http://schemas.openxmlformats.org/officeDocument/2006/relationships/image" Target="../media/image925.png"/><Relationship Id="rId326" Type="http://schemas.openxmlformats.org/officeDocument/2006/relationships/image" Target="../media/image945.png"/><Relationship Id="rId65" Type="http://schemas.openxmlformats.org/officeDocument/2006/relationships/customXml" Target="../ink/ink3160.xml"/><Relationship Id="rId130" Type="http://schemas.openxmlformats.org/officeDocument/2006/relationships/image" Target="../media/image864.png"/><Relationship Id="rId368" Type="http://schemas.openxmlformats.org/officeDocument/2006/relationships/image" Target="../media/image1200.png"/><Relationship Id="rId172" Type="http://schemas.openxmlformats.org/officeDocument/2006/relationships/image" Target="../media/image876.png"/><Relationship Id="rId228" Type="http://schemas.openxmlformats.org/officeDocument/2006/relationships/image" Target="../media/image904.png"/><Relationship Id="rId435" Type="http://schemas.openxmlformats.org/officeDocument/2006/relationships/customXml" Target="../ink/ink3345.xml"/><Relationship Id="rId281" Type="http://schemas.openxmlformats.org/officeDocument/2006/relationships/customXml" Target="../ink/ink3268.xml"/><Relationship Id="rId337" Type="http://schemas.openxmlformats.org/officeDocument/2006/relationships/customXml" Target="../ink/ink3296.xml"/><Relationship Id="rId34" Type="http://schemas.openxmlformats.org/officeDocument/2006/relationships/image" Target="../media/image816.png"/><Relationship Id="rId76" Type="http://schemas.openxmlformats.org/officeDocument/2006/relationships/image" Target="../media/image837.png"/><Relationship Id="rId141" Type="http://schemas.openxmlformats.org/officeDocument/2006/relationships/customXml" Target="../ink/ink3198.xml"/><Relationship Id="rId379" Type="http://schemas.openxmlformats.org/officeDocument/2006/relationships/customXml" Target="../ink/ink3317.xml"/><Relationship Id="rId7" Type="http://schemas.openxmlformats.org/officeDocument/2006/relationships/customXml" Target="../ink/ink3131.xml"/><Relationship Id="rId183" Type="http://schemas.openxmlformats.org/officeDocument/2006/relationships/customXml" Target="../ink/ink3219.xml"/><Relationship Id="rId239" Type="http://schemas.openxmlformats.org/officeDocument/2006/relationships/customXml" Target="../ink/ink3247.xml"/><Relationship Id="rId390" Type="http://schemas.openxmlformats.org/officeDocument/2006/relationships/image" Target="../media/image1330.png"/><Relationship Id="rId404" Type="http://schemas.openxmlformats.org/officeDocument/2006/relationships/image" Target="../media/image1422.png"/><Relationship Id="rId250" Type="http://schemas.openxmlformats.org/officeDocument/2006/relationships/image" Target="../media/image915.png"/><Relationship Id="rId292" Type="http://schemas.openxmlformats.org/officeDocument/2006/relationships/image" Target="../media/image769.png"/><Relationship Id="rId306" Type="http://schemas.openxmlformats.org/officeDocument/2006/relationships/image" Target="../media/image776.png"/><Relationship Id="rId45" Type="http://schemas.openxmlformats.org/officeDocument/2006/relationships/customXml" Target="../ink/ink3150.xml"/><Relationship Id="rId87" Type="http://schemas.openxmlformats.org/officeDocument/2006/relationships/customXml" Target="../ink/ink3171.xml"/><Relationship Id="rId110" Type="http://schemas.openxmlformats.org/officeDocument/2006/relationships/image" Target="../media/image854.png"/><Relationship Id="rId348" Type="http://schemas.openxmlformats.org/officeDocument/2006/relationships/image" Target="../media/image956.png"/><Relationship Id="rId152" Type="http://schemas.openxmlformats.org/officeDocument/2006/relationships/image" Target="../media/image785.png"/><Relationship Id="rId194" Type="http://schemas.openxmlformats.org/officeDocument/2006/relationships/image" Target="../media/image887.png"/><Relationship Id="rId208" Type="http://schemas.openxmlformats.org/officeDocument/2006/relationships/image" Target="../media/image894.png"/><Relationship Id="rId415" Type="http://schemas.openxmlformats.org/officeDocument/2006/relationships/customXml" Target="../ink/ink3335.xml"/><Relationship Id="rId261" Type="http://schemas.openxmlformats.org/officeDocument/2006/relationships/customXml" Target="../ink/ink3258.xml"/><Relationship Id="rId14" Type="http://schemas.openxmlformats.org/officeDocument/2006/relationships/image" Target="../media/image806.png"/><Relationship Id="rId56" Type="http://schemas.openxmlformats.org/officeDocument/2006/relationships/image" Target="../media/image827.png"/><Relationship Id="rId317" Type="http://schemas.openxmlformats.org/officeDocument/2006/relationships/customXml" Target="../ink/ink3286.xml"/><Relationship Id="rId359" Type="http://schemas.openxmlformats.org/officeDocument/2006/relationships/customXml" Target="../ink/ink3307.xml"/><Relationship Id="rId98" Type="http://schemas.openxmlformats.org/officeDocument/2006/relationships/image" Target="../media/image848.png"/><Relationship Id="rId121" Type="http://schemas.openxmlformats.org/officeDocument/2006/relationships/customXml" Target="../ink/ink3188.xml"/><Relationship Id="rId163" Type="http://schemas.openxmlformats.org/officeDocument/2006/relationships/customXml" Target="../ink/ink3209.xml"/><Relationship Id="rId219" Type="http://schemas.openxmlformats.org/officeDocument/2006/relationships/customXml" Target="../ink/ink3237.xml"/><Relationship Id="rId370" Type="http://schemas.openxmlformats.org/officeDocument/2006/relationships/image" Target="../media/image1210.png"/><Relationship Id="rId426" Type="http://schemas.openxmlformats.org/officeDocument/2006/relationships/image" Target="../media/image795.png"/><Relationship Id="rId230" Type="http://schemas.openxmlformats.org/officeDocument/2006/relationships/image" Target="../media/image905.png"/><Relationship Id="rId25" Type="http://schemas.openxmlformats.org/officeDocument/2006/relationships/customXml" Target="../ink/ink3140.xml"/><Relationship Id="rId67" Type="http://schemas.openxmlformats.org/officeDocument/2006/relationships/customXml" Target="../ink/ink3161.xml"/><Relationship Id="rId272" Type="http://schemas.openxmlformats.org/officeDocument/2006/relationships/image" Target="../media/image926.png"/><Relationship Id="rId328" Type="http://schemas.openxmlformats.org/officeDocument/2006/relationships/image" Target="../media/image946.png"/><Relationship Id="rId132" Type="http://schemas.openxmlformats.org/officeDocument/2006/relationships/image" Target="../media/image865.png"/><Relationship Id="rId174" Type="http://schemas.openxmlformats.org/officeDocument/2006/relationships/image" Target="../media/image877.png"/><Relationship Id="rId381" Type="http://schemas.openxmlformats.org/officeDocument/2006/relationships/customXml" Target="../ink/ink3318.xml"/><Relationship Id="rId241" Type="http://schemas.openxmlformats.org/officeDocument/2006/relationships/customXml" Target="../ink/ink3248.xml"/><Relationship Id="rId36" Type="http://schemas.openxmlformats.org/officeDocument/2006/relationships/image" Target="../media/image817.png"/><Relationship Id="rId283" Type="http://schemas.openxmlformats.org/officeDocument/2006/relationships/customXml" Target="../ink/ink3269.xml"/><Relationship Id="rId339" Type="http://schemas.openxmlformats.org/officeDocument/2006/relationships/customXml" Target="../ink/ink3297.xml"/><Relationship Id="rId78" Type="http://schemas.openxmlformats.org/officeDocument/2006/relationships/image" Target="../media/image838.png"/><Relationship Id="rId101" Type="http://schemas.openxmlformats.org/officeDocument/2006/relationships/customXml" Target="../ink/ink3178.xml"/><Relationship Id="rId143" Type="http://schemas.openxmlformats.org/officeDocument/2006/relationships/customXml" Target="../ink/ink3199.xml"/><Relationship Id="rId185" Type="http://schemas.openxmlformats.org/officeDocument/2006/relationships/customXml" Target="../ink/ink3220.xml"/><Relationship Id="rId350" Type="http://schemas.openxmlformats.org/officeDocument/2006/relationships/image" Target="../media/image957.png"/><Relationship Id="rId406" Type="http://schemas.openxmlformats.org/officeDocument/2006/relationships/image" Target="../media/image1423.png"/><Relationship Id="rId9" Type="http://schemas.openxmlformats.org/officeDocument/2006/relationships/customXml" Target="../ink/ink3132.xml"/><Relationship Id="rId210" Type="http://schemas.openxmlformats.org/officeDocument/2006/relationships/image" Target="../media/image895.png"/><Relationship Id="rId392" Type="http://schemas.openxmlformats.org/officeDocument/2006/relationships/image" Target="../media/image1340.png"/><Relationship Id="rId252" Type="http://schemas.openxmlformats.org/officeDocument/2006/relationships/image" Target="../media/image916.png"/><Relationship Id="rId294" Type="http://schemas.openxmlformats.org/officeDocument/2006/relationships/image" Target="../media/image770.png"/><Relationship Id="rId308" Type="http://schemas.openxmlformats.org/officeDocument/2006/relationships/image" Target="../media/image936.png"/><Relationship Id="rId47" Type="http://schemas.openxmlformats.org/officeDocument/2006/relationships/customXml" Target="../ink/ink3151.xml"/><Relationship Id="rId89" Type="http://schemas.openxmlformats.org/officeDocument/2006/relationships/customXml" Target="../ink/ink3172.xml"/><Relationship Id="rId112" Type="http://schemas.openxmlformats.org/officeDocument/2006/relationships/image" Target="../media/image855.png"/><Relationship Id="rId154" Type="http://schemas.openxmlformats.org/officeDocument/2006/relationships/image" Target="../media/image867.png"/><Relationship Id="rId361" Type="http://schemas.openxmlformats.org/officeDocument/2006/relationships/customXml" Target="../ink/ink3308.xml"/><Relationship Id="rId196" Type="http://schemas.openxmlformats.org/officeDocument/2006/relationships/image" Target="../media/image888.png"/><Relationship Id="rId417" Type="http://schemas.openxmlformats.org/officeDocument/2006/relationships/customXml" Target="../ink/ink3336.xml"/><Relationship Id="rId16" Type="http://schemas.openxmlformats.org/officeDocument/2006/relationships/image" Target="../media/image807.png"/><Relationship Id="rId221" Type="http://schemas.openxmlformats.org/officeDocument/2006/relationships/customXml" Target="../ink/ink3238.xml"/><Relationship Id="rId263" Type="http://schemas.openxmlformats.org/officeDocument/2006/relationships/customXml" Target="../ink/ink3259.xml"/><Relationship Id="rId319" Type="http://schemas.openxmlformats.org/officeDocument/2006/relationships/customXml" Target="../ink/ink3287.xml"/><Relationship Id="rId58" Type="http://schemas.openxmlformats.org/officeDocument/2006/relationships/image" Target="../media/image828.png"/><Relationship Id="rId123" Type="http://schemas.openxmlformats.org/officeDocument/2006/relationships/customXml" Target="../ink/ink3189.xml"/><Relationship Id="rId330" Type="http://schemas.openxmlformats.org/officeDocument/2006/relationships/image" Target="../media/image947.png"/><Relationship Id="rId165" Type="http://schemas.openxmlformats.org/officeDocument/2006/relationships/customXml" Target="../ink/ink3210.xml"/><Relationship Id="rId372" Type="http://schemas.openxmlformats.org/officeDocument/2006/relationships/image" Target="../media/image1220.png"/><Relationship Id="rId428" Type="http://schemas.openxmlformats.org/officeDocument/2006/relationships/image" Target="../media/image796.png"/><Relationship Id="rId232" Type="http://schemas.openxmlformats.org/officeDocument/2006/relationships/image" Target="../media/image906.png"/><Relationship Id="rId274" Type="http://schemas.openxmlformats.org/officeDocument/2006/relationships/image" Target="../media/image927.png"/><Relationship Id="rId27" Type="http://schemas.openxmlformats.org/officeDocument/2006/relationships/customXml" Target="../ink/ink3141.xml"/><Relationship Id="rId69" Type="http://schemas.openxmlformats.org/officeDocument/2006/relationships/customXml" Target="../ink/ink3162.xml"/><Relationship Id="rId134" Type="http://schemas.openxmlformats.org/officeDocument/2006/relationships/image" Target="../media/image866.png"/><Relationship Id="rId80" Type="http://schemas.openxmlformats.org/officeDocument/2006/relationships/image" Target="../media/image839.png"/><Relationship Id="rId176" Type="http://schemas.openxmlformats.org/officeDocument/2006/relationships/image" Target="../media/image878.png"/><Relationship Id="rId341" Type="http://schemas.openxmlformats.org/officeDocument/2006/relationships/customXml" Target="../ink/ink3298.xml"/><Relationship Id="rId383" Type="http://schemas.openxmlformats.org/officeDocument/2006/relationships/customXml" Target="../ink/ink3319.xml"/><Relationship Id="rId201" Type="http://schemas.openxmlformats.org/officeDocument/2006/relationships/customXml" Target="../ink/ink3228.xml"/><Relationship Id="rId243" Type="http://schemas.openxmlformats.org/officeDocument/2006/relationships/customXml" Target="../ink/ink3249.xml"/><Relationship Id="rId285" Type="http://schemas.openxmlformats.org/officeDocument/2006/relationships/customXml" Target="../ink/ink3270.xml"/><Relationship Id="rId38" Type="http://schemas.openxmlformats.org/officeDocument/2006/relationships/image" Target="../media/image818.png"/><Relationship Id="rId103" Type="http://schemas.openxmlformats.org/officeDocument/2006/relationships/customXml" Target="../ink/ink3179.xml"/><Relationship Id="rId310" Type="http://schemas.openxmlformats.org/officeDocument/2006/relationships/image" Target="../media/image937.png"/><Relationship Id="rId91" Type="http://schemas.openxmlformats.org/officeDocument/2006/relationships/customXml" Target="../ink/ink3173.xml"/><Relationship Id="rId145" Type="http://schemas.openxmlformats.org/officeDocument/2006/relationships/customXml" Target="../ink/ink3200.xml"/><Relationship Id="rId187" Type="http://schemas.openxmlformats.org/officeDocument/2006/relationships/customXml" Target="../ink/ink3221.xml"/><Relationship Id="rId352" Type="http://schemas.openxmlformats.org/officeDocument/2006/relationships/image" Target="../media/image958.png"/><Relationship Id="rId394" Type="http://schemas.openxmlformats.org/officeDocument/2006/relationships/image" Target="../media/image1350.png"/><Relationship Id="rId408" Type="http://schemas.openxmlformats.org/officeDocument/2006/relationships/image" Target="../media/image786.png"/><Relationship Id="rId212" Type="http://schemas.openxmlformats.org/officeDocument/2006/relationships/image" Target="../media/image896.png"/><Relationship Id="rId254" Type="http://schemas.openxmlformats.org/officeDocument/2006/relationships/image" Target="../media/image917.png"/><Relationship Id="rId28" Type="http://schemas.openxmlformats.org/officeDocument/2006/relationships/image" Target="../media/image813.png"/><Relationship Id="rId49" Type="http://schemas.openxmlformats.org/officeDocument/2006/relationships/customXml" Target="../ink/ink3152.xml"/><Relationship Id="rId114" Type="http://schemas.openxmlformats.org/officeDocument/2006/relationships/image" Target="../media/image856.png"/><Relationship Id="rId275" Type="http://schemas.openxmlformats.org/officeDocument/2006/relationships/customXml" Target="../ink/ink3265.xml"/><Relationship Id="rId296" Type="http://schemas.openxmlformats.org/officeDocument/2006/relationships/image" Target="../media/image771.png"/><Relationship Id="rId300" Type="http://schemas.openxmlformats.org/officeDocument/2006/relationships/image" Target="../media/image773.png"/><Relationship Id="rId60" Type="http://schemas.openxmlformats.org/officeDocument/2006/relationships/image" Target="../media/image829.png"/><Relationship Id="rId81" Type="http://schemas.openxmlformats.org/officeDocument/2006/relationships/customXml" Target="../ink/ink3168.xml"/><Relationship Id="rId135" Type="http://schemas.openxmlformats.org/officeDocument/2006/relationships/customXml" Target="../ink/ink3195.xml"/><Relationship Id="rId156" Type="http://schemas.openxmlformats.org/officeDocument/2006/relationships/image" Target="../media/image868.png"/><Relationship Id="rId177" Type="http://schemas.openxmlformats.org/officeDocument/2006/relationships/customXml" Target="../ink/ink3216.xml"/><Relationship Id="rId198" Type="http://schemas.openxmlformats.org/officeDocument/2006/relationships/image" Target="../media/image889.png"/><Relationship Id="rId321" Type="http://schemas.openxmlformats.org/officeDocument/2006/relationships/customXml" Target="../ink/ink3288.xml"/><Relationship Id="rId342" Type="http://schemas.openxmlformats.org/officeDocument/2006/relationships/image" Target="../media/image953.png"/><Relationship Id="rId363" Type="http://schemas.openxmlformats.org/officeDocument/2006/relationships/customXml" Target="../ink/ink3309.xml"/><Relationship Id="rId384" Type="http://schemas.openxmlformats.org/officeDocument/2006/relationships/image" Target="../media/image1300.png"/><Relationship Id="rId419" Type="http://schemas.openxmlformats.org/officeDocument/2006/relationships/customXml" Target="../ink/ink3337.xml"/><Relationship Id="rId202" Type="http://schemas.openxmlformats.org/officeDocument/2006/relationships/image" Target="../media/image891.png"/><Relationship Id="rId223" Type="http://schemas.openxmlformats.org/officeDocument/2006/relationships/customXml" Target="../ink/ink3239.xml"/><Relationship Id="rId244" Type="http://schemas.openxmlformats.org/officeDocument/2006/relationships/image" Target="../media/image912.png"/><Relationship Id="rId430" Type="http://schemas.openxmlformats.org/officeDocument/2006/relationships/image" Target="../media/image797.png"/><Relationship Id="rId18" Type="http://schemas.openxmlformats.org/officeDocument/2006/relationships/image" Target="../media/image808.png"/><Relationship Id="rId39" Type="http://schemas.openxmlformats.org/officeDocument/2006/relationships/customXml" Target="../ink/ink3147.xml"/><Relationship Id="rId265" Type="http://schemas.openxmlformats.org/officeDocument/2006/relationships/customXml" Target="../ink/ink3260.xml"/><Relationship Id="rId286" Type="http://schemas.openxmlformats.org/officeDocument/2006/relationships/image" Target="../media/image933.png"/><Relationship Id="rId50" Type="http://schemas.openxmlformats.org/officeDocument/2006/relationships/image" Target="../media/image824.png"/><Relationship Id="rId104" Type="http://schemas.openxmlformats.org/officeDocument/2006/relationships/image" Target="../media/image851.png"/><Relationship Id="rId125" Type="http://schemas.openxmlformats.org/officeDocument/2006/relationships/customXml" Target="../ink/ink3190.xml"/><Relationship Id="rId146" Type="http://schemas.openxmlformats.org/officeDocument/2006/relationships/image" Target="../media/image782.png"/><Relationship Id="rId167" Type="http://schemas.openxmlformats.org/officeDocument/2006/relationships/customXml" Target="../ink/ink3211.xml"/><Relationship Id="rId188" Type="http://schemas.openxmlformats.org/officeDocument/2006/relationships/image" Target="../media/image884.png"/><Relationship Id="rId311" Type="http://schemas.openxmlformats.org/officeDocument/2006/relationships/customXml" Target="../ink/ink3283.xml"/><Relationship Id="rId332" Type="http://schemas.openxmlformats.org/officeDocument/2006/relationships/image" Target="../media/image948.png"/><Relationship Id="rId353" Type="http://schemas.openxmlformats.org/officeDocument/2006/relationships/customXml" Target="../ink/ink3304.xml"/><Relationship Id="rId374" Type="http://schemas.openxmlformats.org/officeDocument/2006/relationships/image" Target="../media/image1230.png"/><Relationship Id="rId395" Type="http://schemas.openxmlformats.org/officeDocument/2006/relationships/customXml" Target="../ink/ink3325.xml"/><Relationship Id="rId409" Type="http://schemas.openxmlformats.org/officeDocument/2006/relationships/customXml" Target="../ink/ink3332.xml"/><Relationship Id="rId71" Type="http://schemas.openxmlformats.org/officeDocument/2006/relationships/customXml" Target="../ink/ink3163.xml"/><Relationship Id="rId92" Type="http://schemas.openxmlformats.org/officeDocument/2006/relationships/image" Target="../media/image845.png"/><Relationship Id="rId213" Type="http://schemas.openxmlformats.org/officeDocument/2006/relationships/customXml" Target="../ink/ink3234.xml"/><Relationship Id="rId234" Type="http://schemas.openxmlformats.org/officeDocument/2006/relationships/image" Target="../media/image907.png"/><Relationship Id="rId420" Type="http://schemas.openxmlformats.org/officeDocument/2006/relationships/image" Target="../media/image792.png"/><Relationship Id="rId2" Type="http://schemas.openxmlformats.org/officeDocument/2006/relationships/image" Target="../media/image768.png"/><Relationship Id="rId29" Type="http://schemas.openxmlformats.org/officeDocument/2006/relationships/customXml" Target="../ink/ink3142.xml"/><Relationship Id="rId255" Type="http://schemas.openxmlformats.org/officeDocument/2006/relationships/customXml" Target="../ink/ink3255.xml"/><Relationship Id="rId276" Type="http://schemas.openxmlformats.org/officeDocument/2006/relationships/image" Target="../media/image928.png"/><Relationship Id="rId297" Type="http://schemas.openxmlformats.org/officeDocument/2006/relationships/customXml" Target="../ink/ink3276.xml"/><Relationship Id="rId40" Type="http://schemas.openxmlformats.org/officeDocument/2006/relationships/image" Target="../media/image819.png"/><Relationship Id="rId115" Type="http://schemas.openxmlformats.org/officeDocument/2006/relationships/customXml" Target="../ink/ink3185.xml"/><Relationship Id="rId136" Type="http://schemas.openxmlformats.org/officeDocument/2006/relationships/image" Target="../media/image777.png"/><Relationship Id="rId157" Type="http://schemas.openxmlformats.org/officeDocument/2006/relationships/customXml" Target="../ink/ink3206.xml"/><Relationship Id="rId178" Type="http://schemas.openxmlformats.org/officeDocument/2006/relationships/image" Target="../media/image879.png"/><Relationship Id="rId301" Type="http://schemas.openxmlformats.org/officeDocument/2006/relationships/customXml" Target="../ink/ink3278.xml"/><Relationship Id="rId322" Type="http://schemas.openxmlformats.org/officeDocument/2006/relationships/image" Target="../media/image943.png"/><Relationship Id="rId343" Type="http://schemas.openxmlformats.org/officeDocument/2006/relationships/customXml" Target="../ink/ink3299.xml"/><Relationship Id="rId364" Type="http://schemas.openxmlformats.org/officeDocument/2006/relationships/image" Target="../media/image981.png"/><Relationship Id="rId61" Type="http://schemas.openxmlformats.org/officeDocument/2006/relationships/customXml" Target="../ink/ink3158.xml"/><Relationship Id="rId82" Type="http://schemas.openxmlformats.org/officeDocument/2006/relationships/image" Target="../media/image840.png"/><Relationship Id="rId199" Type="http://schemas.openxmlformats.org/officeDocument/2006/relationships/customXml" Target="../ink/ink3227.xml"/><Relationship Id="rId203" Type="http://schemas.openxmlformats.org/officeDocument/2006/relationships/customXml" Target="../ink/ink3229.xml"/><Relationship Id="rId385" Type="http://schemas.openxmlformats.org/officeDocument/2006/relationships/customXml" Target="../ink/ink3320.xml"/><Relationship Id="rId19" Type="http://schemas.openxmlformats.org/officeDocument/2006/relationships/customXml" Target="../ink/ink3137.xml"/><Relationship Id="rId224" Type="http://schemas.openxmlformats.org/officeDocument/2006/relationships/image" Target="../media/image902.png"/><Relationship Id="rId245" Type="http://schemas.openxmlformats.org/officeDocument/2006/relationships/customXml" Target="../ink/ink3250.xml"/><Relationship Id="rId266" Type="http://schemas.openxmlformats.org/officeDocument/2006/relationships/image" Target="../media/image923.png"/><Relationship Id="rId287" Type="http://schemas.openxmlformats.org/officeDocument/2006/relationships/customXml" Target="../ink/ink3271.xml"/><Relationship Id="rId410" Type="http://schemas.openxmlformats.org/officeDocument/2006/relationships/image" Target="../media/image787.png"/><Relationship Id="rId431" Type="http://schemas.openxmlformats.org/officeDocument/2006/relationships/customXml" Target="../ink/ink3343.xml"/><Relationship Id="rId30" Type="http://schemas.openxmlformats.org/officeDocument/2006/relationships/image" Target="../media/image814.png"/><Relationship Id="rId105" Type="http://schemas.openxmlformats.org/officeDocument/2006/relationships/customXml" Target="../ink/ink3180.xml"/><Relationship Id="rId126" Type="http://schemas.openxmlformats.org/officeDocument/2006/relationships/image" Target="../media/image862.png"/><Relationship Id="rId147" Type="http://schemas.openxmlformats.org/officeDocument/2006/relationships/customXml" Target="../ink/ink3201.xml"/><Relationship Id="rId168" Type="http://schemas.openxmlformats.org/officeDocument/2006/relationships/image" Target="../media/image874.png"/><Relationship Id="rId312" Type="http://schemas.openxmlformats.org/officeDocument/2006/relationships/image" Target="../media/image938.png"/><Relationship Id="rId333" Type="http://schemas.openxmlformats.org/officeDocument/2006/relationships/customXml" Target="../ink/ink3294.xml"/><Relationship Id="rId354" Type="http://schemas.openxmlformats.org/officeDocument/2006/relationships/image" Target="../media/image959.png"/><Relationship Id="rId51" Type="http://schemas.openxmlformats.org/officeDocument/2006/relationships/customXml" Target="../ink/ink3153.xml"/><Relationship Id="rId72" Type="http://schemas.openxmlformats.org/officeDocument/2006/relationships/image" Target="../media/image835.png"/><Relationship Id="rId93" Type="http://schemas.openxmlformats.org/officeDocument/2006/relationships/customXml" Target="../ink/ink3174.xml"/><Relationship Id="rId189" Type="http://schemas.openxmlformats.org/officeDocument/2006/relationships/customXml" Target="../ink/ink3222.xml"/><Relationship Id="rId375" Type="http://schemas.openxmlformats.org/officeDocument/2006/relationships/customXml" Target="../ink/ink3315.xml"/><Relationship Id="rId396" Type="http://schemas.openxmlformats.org/officeDocument/2006/relationships/image" Target="../media/image1360.png"/><Relationship Id="rId3" Type="http://schemas.openxmlformats.org/officeDocument/2006/relationships/customXml" Target="../ink/ink3129.xml"/><Relationship Id="rId214" Type="http://schemas.openxmlformats.org/officeDocument/2006/relationships/image" Target="../media/image897.png"/><Relationship Id="rId235" Type="http://schemas.openxmlformats.org/officeDocument/2006/relationships/customXml" Target="../ink/ink3245.xml"/><Relationship Id="rId256" Type="http://schemas.openxmlformats.org/officeDocument/2006/relationships/image" Target="../media/image918.png"/><Relationship Id="rId277" Type="http://schemas.openxmlformats.org/officeDocument/2006/relationships/customXml" Target="../ink/ink3266.xml"/><Relationship Id="rId298" Type="http://schemas.openxmlformats.org/officeDocument/2006/relationships/image" Target="../media/image772.png"/><Relationship Id="rId400" Type="http://schemas.openxmlformats.org/officeDocument/2006/relationships/image" Target="../media/image1380.png"/><Relationship Id="rId421" Type="http://schemas.openxmlformats.org/officeDocument/2006/relationships/customXml" Target="../ink/ink3338.xml"/><Relationship Id="rId116" Type="http://schemas.openxmlformats.org/officeDocument/2006/relationships/image" Target="../media/image857.png"/><Relationship Id="rId137" Type="http://schemas.openxmlformats.org/officeDocument/2006/relationships/customXml" Target="../ink/ink3196.xml"/><Relationship Id="rId158" Type="http://schemas.openxmlformats.org/officeDocument/2006/relationships/image" Target="../media/image869.png"/><Relationship Id="rId302" Type="http://schemas.openxmlformats.org/officeDocument/2006/relationships/image" Target="../media/image774.png"/><Relationship Id="rId323" Type="http://schemas.openxmlformats.org/officeDocument/2006/relationships/customXml" Target="../ink/ink3289.xml"/><Relationship Id="rId344" Type="http://schemas.openxmlformats.org/officeDocument/2006/relationships/image" Target="../media/image954.png"/><Relationship Id="rId20" Type="http://schemas.openxmlformats.org/officeDocument/2006/relationships/image" Target="../media/image809.png"/><Relationship Id="rId41" Type="http://schemas.openxmlformats.org/officeDocument/2006/relationships/customXml" Target="../ink/ink3148.xml"/><Relationship Id="rId62" Type="http://schemas.openxmlformats.org/officeDocument/2006/relationships/image" Target="../media/image830.png"/><Relationship Id="rId83" Type="http://schemas.openxmlformats.org/officeDocument/2006/relationships/customXml" Target="../ink/ink3169.xml"/><Relationship Id="rId179" Type="http://schemas.openxmlformats.org/officeDocument/2006/relationships/customXml" Target="../ink/ink3217.xml"/><Relationship Id="rId365" Type="http://schemas.openxmlformats.org/officeDocument/2006/relationships/customXml" Target="../ink/ink3310.xml"/><Relationship Id="rId386" Type="http://schemas.openxmlformats.org/officeDocument/2006/relationships/image" Target="../media/image1310.png"/><Relationship Id="rId190" Type="http://schemas.openxmlformats.org/officeDocument/2006/relationships/image" Target="../media/image885.png"/><Relationship Id="rId204" Type="http://schemas.openxmlformats.org/officeDocument/2006/relationships/image" Target="../media/image892.png"/><Relationship Id="rId225" Type="http://schemas.openxmlformats.org/officeDocument/2006/relationships/customXml" Target="../ink/ink3240.xml"/><Relationship Id="rId246" Type="http://schemas.openxmlformats.org/officeDocument/2006/relationships/image" Target="../media/image913.png"/><Relationship Id="rId267" Type="http://schemas.openxmlformats.org/officeDocument/2006/relationships/customXml" Target="../ink/ink3261.xml"/><Relationship Id="rId288" Type="http://schemas.openxmlformats.org/officeDocument/2006/relationships/image" Target="../media/image934.png"/><Relationship Id="rId411" Type="http://schemas.openxmlformats.org/officeDocument/2006/relationships/customXml" Target="../ink/ink3333.xml"/><Relationship Id="rId432" Type="http://schemas.openxmlformats.org/officeDocument/2006/relationships/image" Target="../media/image798.png"/><Relationship Id="rId106" Type="http://schemas.openxmlformats.org/officeDocument/2006/relationships/image" Target="../media/image852.png"/><Relationship Id="rId127" Type="http://schemas.openxmlformats.org/officeDocument/2006/relationships/customXml" Target="../ink/ink3191.xml"/><Relationship Id="rId313" Type="http://schemas.openxmlformats.org/officeDocument/2006/relationships/customXml" Target="../ink/ink3284.xml"/><Relationship Id="rId10" Type="http://schemas.openxmlformats.org/officeDocument/2006/relationships/image" Target="../media/image804.png"/><Relationship Id="rId31" Type="http://schemas.openxmlformats.org/officeDocument/2006/relationships/customXml" Target="../ink/ink3143.xml"/><Relationship Id="rId52" Type="http://schemas.openxmlformats.org/officeDocument/2006/relationships/image" Target="../media/image825.png"/><Relationship Id="rId73" Type="http://schemas.openxmlformats.org/officeDocument/2006/relationships/customXml" Target="../ink/ink3164.xml"/><Relationship Id="rId94" Type="http://schemas.openxmlformats.org/officeDocument/2006/relationships/image" Target="../media/image846.png"/><Relationship Id="rId148" Type="http://schemas.openxmlformats.org/officeDocument/2006/relationships/image" Target="../media/image783.png"/><Relationship Id="rId169" Type="http://schemas.openxmlformats.org/officeDocument/2006/relationships/customXml" Target="../ink/ink3212.xml"/><Relationship Id="rId334" Type="http://schemas.openxmlformats.org/officeDocument/2006/relationships/image" Target="../media/image949.png"/><Relationship Id="rId355" Type="http://schemas.openxmlformats.org/officeDocument/2006/relationships/customXml" Target="../ink/ink3305.xml"/><Relationship Id="rId376" Type="http://schemas.openxmlformats.org/officeDocument/2006/relationships/image" Target="../media/image1240.png"/><Relationship Id="rId397" Type="http://schemas.openxmlformats.org/officeDocument/2006/relationships/customXml" Target="../ink/ink3326.xml"/><Relationship Id="rId4" Type="http://schemas.openxmlformats.org/officeDocument/2006/relationships/image" Target="../media/image801.png"/><Relationship Id="rId180" Type="http://schemas.openxmlformats.org/officeDocument/2006/relationships/image" Target="../media/image880.png"/><Relationship Id="rId215" Type="http://schemas.openxmlformats.org/officeDocument/2006/relationships/customXml" Target="../ink/ink3235.xml"/><Relationship Id="rId236" Type="http://schemas.openxmlformats.org/officeDocument/2006/relationships/image" Target="../media/image908.png"/><Relationship Id="rId257" Type="http://schemas.openxmlformats.org/officeDocument/2006/relationships/customXml" Target="../ink/ink3256.xml"/><Relationship Id="rId278" Type="http://schemas.openxmlformats.org/officeDocument/2006/relationships/image" Target="../media/image929.png"/><Relationship Id="rId401" Type="http://schemas.openxmlformats.org/officeDocument/2006/relationships/customXml" Target="../ink/ink3328.xml"/><Relationship Id="rId422" Type="http://schemas.openxmlformats.org/officeDocument/2006/relationships/image" Target="../media/image793.png"/><Relationship Id="rId303" Type="http://schemas.openxmlformats.org/officeDocument/2006/relationships/customXml" Target="../ink/ink3279.xml"/><Relationship Id="rId42" Type="http://schemas.openxmlformats.org/officeDocument/2006/relationships/image" Target="../media/image820.png"/><Relationship Id="rId84" Type="http://schemas.openxmlformats.org/officeDocument/2006/relationships/image" Target="../media/image841.png"/><Relationship Id="rId138" Type="http://schemas.openxmlformats.org/officeDocument/2006/relationships/image" Target="../media/image778.png"/><Relationship Id="rId345" Type="http://schemas.openxmlformats.org/officeDocument/2006/relationships/customXml" Target="../ink/ink3300.xml"/><Relationship Id="rId387" Type="http://schemas.openxmlformats.org/officeDocument/2006/relationships/customXml" Target="../ink/ink3321.xml"/><Relationship Id="rId191" Type="http://schemas.openxmlformats.org/officeDocument/2006/relationships/customXml" Target="../ink/ink3223.xml"/><Relationship Id="rId205" Type="http://schemas.openxmlformats.org/officeDocument/2006/relationships/customXml" Target="../ink/ink3230.xml"/><Relationship Id="rId247" Type="http://schemas.openxmlformats.org/officeDocument/2006/relationships/customXml" Target="../ink/ink3251.xml"/><Relationship Id="rId412" Type="http://schemas.openxmlformats.org/officeDocument/2006/relationships/image" Target="../media/image788.png"/><Relationship Id="rId107" Type="http://schemas.openxmlformats.org/officeDocument/2006/relationships/customXml" Target="../ink/ink3181.xml"/><Relationship Id="rId289" Type="http://schemas.openxmlformats.org/officeDocument/2006/relationships/customXml" Target="../ink/ink3272.xml"/><Relationship Id="rId11" Type="http://schemas.openxmlformats.org/officeDocument/2006/relationships/customXml" Target="../ink/ink3133.xml"/><Relationship Id="rId53" Type="http://schemas.openxmlformats.org/officeDocument/2006/relationships/customXml" Target="../ink/ink3154.xml"/><Relationship Id="rId149" Type="http://schemas.openxmlformats.org/officeDocument/2006/relationships/customXml" Target="../ink/ink3202.xml"/><Relationship Id="rId314" Type="http://schemas.openxmlformats.org/officeDocument/2006/relationships/image" Target="../media/image939.png"/><Relationship Id="rId356" Type="http://schemas.openxmlformats.org/officeDocument/2006/relationships/image" Target="../media/image960.png"/><Relationship Id="rId398" Type="http://schemas.openxmlformats.org/officeDocument/2006/relationships/image" Target="../media/image1370.png"/><Relationship Id="rId95" Type="http://schemas.openxmlformats.org/officeDocument/2006/relationships/customXml" Target="../ink/ink3175.xml"/><Relationship Id="rId160" Type="http://schemas.openxmlformats.org/officeDocument/2006/relationships/image" Target="../media/image870.png"/><Relationship Id="rId216" Type="http://schemas.openxmlformats.org/officeDocument/2006/relationships/image" Target="../media/image898.png"/><Relationship Id="rId423" Type="http://schemas.openxmlformats.org/officeDocument/2006/relationships/customXml" Target="../ink/ink3339.xml"/><Relationship Id="rId258" Type="http://schemas.openxmlformats.org/officeDocument/2006/relationships/image" Target="../media/image919.png"/><Relationship Id="rId22" Type="http://schemas.openxmlformats.org/officeDocument/2006/relationships/image" Target="../media/image810.png"/><Relationship Id="rId64" Type="http://schemas.openxmlformats.org/officeDocument/2006/relationships/image" Target="../media/image831.png"/><Relationship Id="rId118" Type="http://schemas.openxmlformats.org/officeDocument/2006/relationships/image" Target="../media/image858.png"/><Relationship Id="rId325" Type="http://schemas.openxmlformats.org/officeDocument/2006/relationships/customXml" Target="../ink/ink3290.xml"/><Relationship Id="rId367" Type="http://schemas.openxmlformats.org/officeDocument/2006/relationships/customXml" Target="../ink/ink3311.xml"/><Relationship Id="rId171" Type="http://schemas.openxmlformats.org/officeDocument/2006/relationships/customXml" Target="../ink/ink3213.xml"/><Relationship Id="rId227" Type="http://schemas.openxmlformats.org/officeDocument/2006/relationships/customXml" Target="../ink/ink3241.xml"/><Relationship Id="rId269" Type="http://schemas.openxmlformats.org/officeDocument/2006/relationships/customXml" Target="../ink/ink3262.xml"/><Relationship Id="rId434" Type="http://schemas.openxmlformats.org/officeDocument/2006/relationships/image" Target="../media/image799.png"/><Relationship Id="rId33" Type="http://schemas.openxmlformats.org/officeDocument/2006/relationships/customXml" Target="../ink/ink3144.xml"/><Relationship Id="rId129" Type="http://schemas.openxmlformats.org/officeDocument/2006/relationships/customXml" Target="../ink/ink3192.xml"/><Relationship Id="rId280" Type="http://schemas.openxmlformats.org/officeDocument/2006/relationships/image" Target="../media/image930.png"/><Relationship Id="rId336" Type="http://schemas.openxmlformats.org/officeDocument/2006/relationships/image" Target="../media/image950.png"/><Relationship Id="rId75" Type="http://schemas.openxmlformats.org/officeDocument/2006/relationships/customXml" Target="../ink/ink3165.xml"/><Relationship Id="rId140" Type="http://schemas.openxmlformats.org/officeDocument/2006/relationships/image" Target="../media/image779.png"/><Relationship Id="rId182" Type="http://schemas.openxmlformats.org/officeDocument/2006/relationships/image" Target="../media/image881.png"/><Relationship Id="rId378" Type="http://schemas.openxmlformats.org/officeDocument/2006/relationships/image" Target="../media/image1250.png"/><Relationship Id="rId403" Type="http://schemas.openxmlformats.org/officeDocument/2006/relationships/customXml" Target="../ink/ink3329.xml"/><Relationship Id="rId6" Type="http://schemas.openxmlformats.org/officeDocument/2006/relationships/image" Target="../media/image802.png"/><Relationship Id="rId238" Type="http://schemas.openxmlformats.org/officeDocument/2006/relationships/image" Target="../media/image909.png"/><Relationship Id="rId291" Type="http://schemas.openxmlformats.org/officeDocument/2006/relationships/customXml" Target="../ink/ink3273.xml"/><Relationship Id="rId305" Type="http://schemas.openxmlformats.org/officeDocument/2006/relationships/customXml" Target="../ink/ink3280.xml"/><Relationship Id="rId347" Type="http://schemas.openxmlformats.org/officeDocument/2006/relationships/customXml" Target="../ink/ink3301.xml"/><Relationship Id="rId44" Type="http://schemas.openxmlformats.org/officeDocument/2006/relationships/image" Target="../media/image821.png"/><Relationship Id="rId86" Type="http://schemas.openxmlformats.org/officeDocument/2006/relationships/image" Target="../media/image842.png"/><Relationship Id="rId151" Type="http://schemas.openxmlformats.org/officeDocument/2006/relationships/customXml" Target="../ink/ink3203.xml"/><Relationship Id="rId389" Type="http://schemas.openxmlformats.org/officeDocument/2006/relationships/customXml" Target="../ink/ink3322.xml"/><Relationship Id="rId193" Type="http://schemas.openxmlformats.org/officeDocument/2006/relationships/customXml" Target="../ink/ink3224.xml"/><Relationship Id="rId207" Type="http://schemas.openxmlformats.org/officeDocument/2006/relationships/customXml" Target="../ink/ink3231.xml"/><Relationship Id="rId249" Type="http://schemas.openxmlformats.org/officeDocument/2006/relationships/customXml" Target="../ink/ink3252.xml"/><Relationship Id="rId414" Type="http://schemas.openxmlformats.org/officeDocument/2006/relationships/image" Target="../media/image789.png"/><Relationship Id="rId13" Type="http://schemas.openxmlformats.org/officeDocument/2006/relationships/customXml" Target="../ink/ink3134.xml"/><Relationship Id="rId109" Type="http://schemas.openxmlformats.org/officeDocument/2006/relationships/customXml" Target="../ink/ink3182.xml"/><Relationship Id="rId260" Type="http://schemas.openxmlformats.org/officeDocument/2006/relationships/image" Target="../media/image920.png"/><Relationship Id="rId316" Type="http://schemas.openxmlformats.org/officeDocument/2006/relationships/image" Target="../media/image940.png"/><Relationship Id="rId55" Type="http://schemas.openxmlformats.org/officeDocument/2006/relationships/customXml" Target="../ink/ink3155.xml"/><Relationship Id="rId97" Type="http://schemas.openxmlformats.org/officeDocument/2006/relationships/customXml" Target="../ink/ink3176.xml"/><Relationship Id="rId120" Type="http://schemas.openxmlformats.org/officeDocument/2006/relationships/image" Target="../media/image859.png"/><Relationship Id="rId358" Type="http://schemas.openxmlformats.org/officeDocument/2006/relationships/image" Target="../media/image976.png"/><Relationship Id="rId162" Type="http://schemas.openxmlformats.org/officeDocument/2006/relationships/image" Target="../media/image871.png"/><Relationship Id="rId218" Type="http://schemas.openxmlformats.org/officeDocument/2006/relationships/image" Target="../media/image899.png"/><Relationship Id="rId425" Type="http://schemas.openxmlformats.org/officeDocument/2006/relationships/customXml" Target="../ink/ink3340.xml"/><Relationship Id="rId271" Type="http://schemas.openxmlformats.org/officeDocument/2006/relationships/customXml" Target="../ink/ink3263.xml"/><Relationship Id="rId24" Type="http://schemas.openxmlformats.org/officeDocument/2006/relationships/image" Target="../media/image811.png"/><Relationship Id="rId66" Type="http://schemas.openxmlformats.org/officeDocument/2006/relationships/image" Target="../media/image832.png"/><Relationship Id="rId131" Type="http://schemas.openxmlformats.org/officeDocument/2006/relationships/customXml" Target="../ink/ink3193.xml"/><Relationship Id="rId327" Type="http://schemas.openxmlformats.org/officeDocument/2006/relationships/customXml" Target="../ink/ink3291.xml"/><Relationship Id="rId369" Type="http://schemas.openxmlformats.org/officeDocument/2006/relationships/customXml" Target="../ink/ink3312.xml"/><Relationship Id="rId173" Type="http://schemas.openxmlformats.org/officeDocument/2006/relationships/customXml" Target="../ink/ink3214.xml"/><Relationship Id="rId229" Type="http://schemas.openxmlformats.org/officeDocument/2006/relationships/customXml" Target="../ink/ink3242.xml"/><Relationship Id="rId380" Type="http://schemas.openxmlformats.org/officeDocument/2006/relationships/image" Target="../media/image1260.png"/><Relationship Id="rId436" Type="http://schemas.openxmlformats.org/officeDocument/2006/relationships/image" Target="../media/image800.png"/><Relationship Id="rId240" Type="http://schemas.openxmlformats.org/officeDocument/2006/relationships/image" Target="../media/image910.png"/><Relationship Id="rId35" Type="http://schemas.openxmlformats.org/officeDocument/2006/relationships/customXml" Target="../ink/ink3145.xml"/><Relationship Id="rId77" Type="http://schemas.openxmlformats.org/officeDocument/2006/relationships/customXml" Target="../ink/ink3166.xml"/><Relationship Id="rId100" Type="http://schemas.openxmlformats.org/officeDocument/2006/relationships/image" Target="../media/image849.png"/><Relationship Id="rId282" Type="http://schemas.openxmlformats.org/officeDocument/2006/relationships/image" Target="../media/image931.png"/><Relationship Id="rId338" Type="http://schemas.openxmlformats.org/officeDocument/2006/relationships/image" Target="../media/image951.png"/><Relationship Id="rId8" Type="http://schemas.openxmlformats.org/officeDocument/2006/relationships/image" Target="../media/image803.png"/><Relationship Id="rId142" Type="http://schemas.openxmlformats.org/officeDocument/2006/relationships/image" Target="../media/image780.png"/><Relationship Id="rId184" Type="http://schemas.openxmlformats.org/officeDocument/2006/relationships/image" Target="../media/image882.png"/><Relationship Id="rId391" Type="http://schemas.openxmlformats.org/officeDocument/2006/relationships/customXml" Target="../ink/ink3323.xml"/><Relationship Id="rId405" Type="http://schemas.openxmlformats.org/officeDocument/2006/relationships/customXml" Target="../ink/ink3330.xml"/><Relationship Id="rId251" Type="http://schemas.openxmlformats.org/officeDocument/2006/relationships/customXml" Target="../ink/ink3253.xml"/><Relationship Id="rId46" Type="http://schemas.openxmlformats.org/officeDocument/2006/relationships/image" Target="../media/image822.png"/><Relationship Id="rId293" Type="http://schemas.openxmlformats.org/officeDocument/2006/relationships/customXml" Target="../ink/ink3274.xml"/><Relationship Id="rId307" Type="http://schemas.openxmlformats.org/officeDocument/2006/relationships/customXml" Target="../ink/ink3281.xml"/><Relationship Id="rId349" Type="http://schemas.openxmlformats.org/officeDocument/2006/relationships/customXml" Target="../ink/ink3302.xml"/><Relationship Id="rId88" Type="http://schemas.openxmlformats.org/officeDocument/2006/relationships/image" Target="../media/image843.png"/><Relationship Id="rId111" Type="http://schemas.openxmlformats.org/officeDocument/2006/relationships/customXml" Target="../ink/ink3183.xml"/><Relationship Id="rId153" Type="http://schemas.openxmlformats.org/officeDocument/2006/relationships/customXml" Target="../ink/ink3204.xml"/><Relationship Id="rId195" Type="http://schemas.openxmlformats.org/officeDocument/2006/relationships/customXml" Target="../ink/ink3225.xml"/><Relationship Id="rId209" Type="http://schemas.openxmlformats.org/officeDocument/2006/relationships/customXml" Target="../ink/ink3232.xml"/><Relationship Id="rId360" Type="http://schemas.openxmlformats.org/officeDocument/2006/relationships/image" Target="../media/image979.png"/><Relationship Id="rId416" Type="http://schemas.openxmlformats.org/officeDocument/2006/relationships/image" Target="../media/image790.png"/><Relationship Id="rId220" Type="http://schemas.openxmlformats.org/officeDocument/2006/relationships/image" Target="../media/image900.png"/><Relationship Id="rId15" Type="http://schemas.openxmlformats.org/officeDocument/2006/relationships/customXml" Target="../ink/ink3135.xml"/><Relationship Id="rId57" Type="http://schemas.openxmlformats.org/officeDocument/2006/relationships/customXml" Target="../ink/ink3156.xml"/><Relationship Id="rId262" Type="http://schemas.openxmlformats.org/officeDocument/2006/relationships/image" Target="../media/image921.png"/><Relationship Id="rId318" Type="http://schemas.openxmlformats.org/officeDocument/2006/relationships/image" Target="../media/image941.png"/><Relationship Id="rId99" Type="http://schemas.openxmlformats.org/officeDocument/2006/relationships/customXml" Target="../ink/ink3177.xml"/><Relationship Id="rId122" Type="http://schemas.openxmlformats.org/officeDocument/2006/relationships/image" Target="../media/image860.png"/><Relationship Id="rId164" Type="http://schemas.openxmlformats.org/officeDocument/2006/relationships/image" Target="../media/image872.png"/><Relationship Id="rId371" Type="http://schemas.openxmlformats.org/officeDocument/2006/relationships/customXml" Target="../ink/ink3313.xml"/><Relationship Id="rId427" Type="http://schemas.openxmlformats.org/officeDocument/2006/relationships/customXml" Target="../ink/ink3341.xml"/><Relationship Id="rId26" Type="http://schemas.openxmlformats.org/officeDocument/2006/relationships/image" Target="../media/image812.png"/><Relationship Id="rId231" Type="http://schemas.openxmlformats.org/officeDocument/2006/relationships/customXml" Target="../ink/ink3243.xml"/><Relationship Id="rId273" Type="http://schemas.openxmlformats.org/officeDocument/2006/relationships/customXml" Target="../ink/ink3264.xml"/><Relationship Id="rId329" Type="http://schemas.openxmlformats.org/officeDocument/2006/relationships/customXml" Target="../ink/ink3292.xml"/><Relationship Id="rId68" Type="http://schemas.openxmlformats.org/officeDocument/2006/relationships/image" Target="../media/image833.png"/><Relationship Id="rId133" Type="http://schemas.openxmlformats.org/officeDocument/2006/relationships/customXml" Target="../ink/ink3194.xml"/><Relationship Id="rId175" Type="http://schemas.openxmlformats.org/officeDocument/2006/relationships/customXml" Target="../ink/ink3215.xml"/><Relationship Id="rId340" Type="http://schemas.openxmlformats.org/officeDocument/2006/relationships/image" Target="../media/image952.png"/><Relationship Id="rId200" Type="http://schemas.openxmlformats.org/officeDocument/2006/relationships/image" Target="../media/image890.png"/><Relationship Id="rId382" Type="http://schemas.openxmlformats.org/officeDocument/2006/relationships/image" Target="../media/image1270.png"/><Relationship Id="rId242" Type="http://schemas.openxmlformats.org/officeDocument/2006/relationships/image" Target="../media/image911.png"/><Relationship Id="rId284" Type="http://schemas.openxmlformats.org/officeDocument/2006/relationships/image" Target="../media/image932.png"/><Relationship Id="rId37" Type="http://schemas.openxmlformats.org/officeDocument/2006/relationships/customXml" Target="../ink/ink3146.xml"/><Relationship Id="rId79" Type="http://schemas.openxmlformats.org/officeDocument/2006/relationships/customXml" Target="../ink/ink3167.xml"/><Relationship Id="rId102" Type="http://schemas.openxmlformats.org/officeDocument/2006/relationships/image" Target="../media/image850.png"/><Relationship Id="rId144" Type="http://schemas.openxmlformats.org/officeDocument/2006/relationships/image" Target="../media/image781.png"/><Relationship Id="rId90" Type="http://schemas.openxmlformats.org/officeDocument/2006/relationships/image" Target="../media/image844.png"/><Relationship Id="rId186" Type="http://schemas.openxmlformats.org/officeDocument/2006/relationships/image" Target="../media/image883.png"/><Relationship Id="rId351" Type="http://schemas.openxmlformats.org/officeDocument/2006/relationships/customXml" Target="../ink/ink3303.xml"/><Relationship Id="rId393" Type="http://schemas.openxmlformats.org/officeDocument/2006/relationships/customXml" Target="../ink/ink3324.xml"/><Relationship Id="rId407" Type="http://schemas.openxmlformats.org/officeDocument/2006/relationships/customXml" Target="../ink/ink3331.xml"/><Relationship Id="rId211" Type="http://schemas.openxmlformats.org/officeDocument/2006/relationships/customXml" Target="../ink/ink3233.xml"/><Relationship Id="rId253" Type="http://schemas.openxmlformats.org/officeDocument/2006/relationships/customXml" Target="../ink/ink3254.xml"/><Relationship Id="rId295" Type="http://schemas.openxmlformats.org/officeDocument/2006/relationships/customXml" Target="../ink/ink3275.xml"/><Relationship Id="rId309" Type="http://schemas.openxmlformats.org/officeDocument/2006/relationships/customXml" Target="../ink/ink3282.xml"/><Relationship Id="rId48" Type="http://schemas.openxmlformats.org/officeDocument/2006/relationships/image" Target="../media/image823.png"/><Relationship Id="rId113" Type="http://schemas.openxmlformats.org/officeDocument/2006/relationships/customXml" Target="../ink/ink3184.xml"/><Relationship Id="rId320" Type="http://schemas.openxmlformats.org/officeDocument/2006/relationships/image" Target="../media/image942.png"/><Relationship Id="rId155" Type="http://schemas.openxmlformats.org/officeDocument/2006/relationships/customXml" Target="../ink/ink3205.xml"/><Relationship Id="rId197" Type="http://schemas.openxmlformats.org/officeDocument/2006/relationships/customXml" Target="../ink/ink3226.xml"/><Relationship Id="rId362" Type="http://schemas.openxmlformats.org/officeDocument/2006/relationships/image" Target="../media/image980.png"/><Relationship Id="rId418" Type="http://schemas.openxmlformats.org/officeDocument/2006/relationships/image" Target="../media/image791.png"/><Relationship Id="rId222" Type="http://schemas.openxmlformats.org/officeDocument/2006/relationships/image" Target="../media/image901.png"/><Relationship Id="rId264" Type="http://schemas.openxmlformats.org/officeDocument/2006/relationships/image" Target="../media/image922.png"/><Relationship Id="rId17" Type="http://schemas.openxmlformats.org/officeDocument/2006/relationships/customXml" Target="../ink/ink3136.xml"/><Relationship Id="rId59" Type="http://schemas.openxmlformats.org/officeDocument/2006/relationships/customXml" Target="../ink/ink3157.xml"/><Relationship Id="rId124" Type="http://schemas.openxmlformats.org/officeDocument/2006/relationships/image" Target="../media/image861.png"/><Relationship Id="rId70" Type="http://schemas.openxmlformats.org/officeDocument/2006/relationships/image" Target="../media/image834.png"/><Relationship Id="rId166" Type="http://schemas.openxmlformats.org/officeDocument/2006/relationships/image" Target="../media/image873.png"/><Relationship Id="rId331" Type="http://schemas.openxmlformats.org/officeDocument/2006/relationships/customXml" Target="../ink/ink3293.xml"/><Relationship Id="rId373" Type="http://schemas.openxmlformats.org/officeDocument/2006/relationships/customXml" Target="../ink/ink3314.xml"/><Relationship Id="rId429" Type="http://schemas.openxmlformats.org/officeDocument/2006/relationships/customXml" Target="../ink/ink3342.xml"/><Relationship Id="rId1" Type="http://schemas.openxmlformats.org/officeDocument/2006/relationships/slideLayout" Target="../slideLayouts/slideLayout12.xml"/><Relationship Id="rId233" Type="http://schemas.openxmlformats.org/officeDocument/2006/relationships/customXml" Target="../ink/ink3244.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4.xml.rels><?xml version="1.0" encoding="UTF-8" standalone="yes"?>
<Relationships xmlns="http://schemas.openxmlformats.org/package/2006/relationships"><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8" Type="http://schemas.openxmlformats.org/officeDocument/2006/relationships/customXml" Target="../ink/ink3348.xml"/><Relationship Id="rId13" Type="http://schemas.openxmlformats.org/officeDocument/2006/relationships/image" Target="../media/image1460.png"/><Relationship Id="rId18" Type="http://schemas.openxmlformats.org/officeDocument/2006/relationships/customXml" Target="../ink/ink3353.xml"/><Relationship Id="rId3" Type="http://schemas.openxmlformats.org/officeDocument/2006/relationships/image" Target="../media/image1455.png"/><Relationship Id="rId21" Type="http://schemas.openxmlformats.org/officeDocument/2006/relationships/image" Target="../media/image1464.png"/><Relationship Id="rId7" Type="http://schemas.openxmlformats.org/officeDocument/2006/relationships/image" Target="../media/image1457.png"/><Relationship Id="rId12" Type="http://schemas.openxmlformats.org/officeDocument/2006/relationships/customXml" Target="../ink/ink3350.xml"/><Relationship Id="rId17" Type="http://schemas.openxmlformats.org/officeDocument/2006/relationships/image" Target="../media/image1462.png"/><Relationship Id="rId25" Type="http://schemas.openxmlformats.org/officeDocument/2006/relationships/image" Target="../media/image1466.png"/><Relationship Id="rId2" Type="http://schemas.openxmlformats.org/officeDocument/2006/relationships/image" Target="../media/image1454.png"/><Relationship Id="rId16" Type="http://schemas.openxmlformats.org/officeDocument/2006/relationships/customXml" Target="../ink/ink3352.xml"/><Relationship Id="rId20" Type="http://schemas.openxmlformats.org/officeDocument/2006/relationships/customXml" Target="../ink/ink3354.xml"/><Relationship Id="rId1" Type="http://schemas.openxmlformats.org/officeDocument/2006/relationships/slideLayout" Target="../slideLayouts/slideLayout12.xml"/><Relationship Id="rId6" Type="http://schemas.openxmlformats.org/officeDocument/2006/relationships/customXml" Target="../ink/ink3347.xml"/><Relationship Id="rId11" Type="http://schemas.openxmlformats.org/officeDocument/2006/relationships/image" Target="../media/image1459.png"/><Relationship Id="rId24" Type="http://schemas.openxmlformats.org/officeDocument/2006/relationships/customXml" Target="../ink/ink3356.xml"/><Relationship Id="rId5" Type="http://schemas.openxmlformats.org/officeDocument/2006/relationships/image" Target="../media/image1456.png"/><Relationship Id="rId15" Type="http://schemas.openxmlformats.org/officeDocument/2006/relationships/image" Target="../media/image1461.png"/><Relationship Id="rId23" Type="http://schemas.openxmlformats.org/officeDocument/2006/relationships/image" Target="../media/image1465.png"/><Relationship Id="rId10" Type="http://schemas.openxmlformats.org/officeDocument/2006/relationships/customXml" Target="../ink/ink3349.xml"/><Relationship Id="rId19" Type="http://schemas.openxmlformats.org/officeDocument/2006/relationships/image" Target="../media/image1463.png"/><Relationship Id="rId4" Type="http://schemas.openxmlformats.org/officeDocument/2006/relationships/customXml" Target="../ink/ink3346.xml"/><Relationship Id="rId9" Type="http://schemas.openxmlformats.org/officeDocument/2006/relationships/image" Target="../media/image1458.png"/><Relationship Id="rId14" Type="http://schemas.openxmlformats.org/officeDocument/2006/relationships/customXml" Target="../ink/ink3351.xml"/><Relationship Id="rId22" Type="http://schemas.openxmlformats.org/officeDocument/2006/relationships/customXml" Target="../ink/ink3355.xml"/></Relationships>
</file>

<file path=ppt/slides/_rels/slide76.xml.rels><?xml version="1.0" encoding="UTF-8" standalone="yes"?>
<Relationships xmlns="http://schemas.openxmlformats.org/package/2006/relationships"><Relationship Id="rId26" Type="http://schemas.openxmlformats.org/officeDocument/2006/relationships/customXml" Target="../ink/ink3368.xml"/><Relationship Id="rId21" Type="http://schemas.openxmlformats.org/officeDocument/2006/relationships/image" Target="../media/image1464.png"/><Relationship Id="rId42" Type="http://schemas.openxmlformats.org/officeDocument/2006/relationships/customXml" Target="../ink/ink3376.xml"/><Relationship Id="rId47" Type="http://schemas.openxmlformats.org/officeDocument/2006/relationships/image" Target="../media/image1477.png"/><Relationship Id="rId63" Type="http://schemas.openxmlformats.org/officeDocument/2006/relationships/image" Target="../media/image1485.png"/><Relationship Id="rId68" Type="http://schemas.openxmlformats.org/officeDocument/2006/relationships/customXml" Target="../ink/ink3389.xml"/><Relationship Id="rId84" Type="http://schemas.openxmlformats.org/officeDocument/2006/relationships/customXml" Target="../ink/ink3397.xml"/><Relationship Id="rId89" Type="http://schemas.openxmlformats.org/officeDocument/2006/relationships/image" Target="../media/image1498.png"/><Relationship Id="rId16" Type="http://schemas.openxmlformats.org/officeDocument/2006/relationships/customXml" Target="../ink/ink3363.xml"/><Relationship Id="rId11" Type="http://schemas.openxmlformats.org/officeDocument/2006/relationships/image" Target="../media/image1459.png"/><Relationship Id="rId32" Type="http://schemas.openxmlformats.org/officeDocument/2006/relationships/customXml" Target="../ink/ink3371.xml"/><Relationship Id="rId37" Type="http://schemas.openxmlformats.org/officeDocument/2006/relationships/image" Target="../media/image1472.png"/><Relationship Id="rId53" Type="http://schemas.openxmlformats.org/officeDocument/2006/relationships/image" Target="../media/image1480.png"/><Relationship Id="rId58" Type="http://schemas.openxmlformats.org/officeDocument/2006/relationships/customXml" Target="../ink/ink3384.xml"/><Relationship Id="rId74" Type="http://schemas.openxmlformats.org/officeDocument/2006/relationships/customXml" Target="../ink/ink3392.xml"/><Relationship Id="rId79" Type="http://schemas.openxmlformats.org/officeDocument/2006/relationships/image" Target="../media/image1493.png"/><Relationship Id="rId5" Type="http://schemas.openxmlformats.org/officeDocument/2006/relationships/image" Target="../media/image1456.png"/><Relationship Id="rId14" Type="http://schemas.openxmlformats.org/officeDocument/2006/relationships/customXml" Target="../ink/ink3362.xml"/><Relationship Id="rId22" Type="http://schemas.openxmlformats.org/officeDocument/2006/relationships/customXml" Target="../ink/ink3366.xml"/><Relationship Id="rId27" Type="http://schemas.openxmlformats.org/officeDocument/2006/relationships/image" Target="../media/image1467.png"/><Relationship Id="rId30" Type="http://schemas.openxmlformats.org/officeDocument/2006/relationships/customXml" Target="../ink/ink3370.xml"/><Relationship Id="rId35" Type="http://schemas.openxmlformats.org/officeDocument/2006/relationships/image" Target="../media/image1471.png"/><Relationship Id="rId43" Type="http://schemas.openxmlformats.org/officeDocument/2006/relationships/image" Target="../media/image1475.png"/><Relationship Id="rId48" Type="http://schemas.openxmlformats.org/officeDocument/2006/relationships/customXml" Target="../ink/ink3379.xml"/><Relationship Id="rId56" Type="http://schemas.openxmlformats.org/officeDocument/2006/relationships/customXml" Target="../ink/ink3383.xml"/><Relationship Id="rId64" Type="http://schemas.openxmlformats.org/officeDocument/2006/relationships/customXml" Target="../ink/ink3387.xml"/><Relationship Id="rId69" Type="http://schemas.openxmlformats.org/officeDocument/2006/relationships/image" Target="../media/image1488.png"/><Relationship Id="rId77" Type="http://schemas.openxmlformats.org/officeDocument/2006/relationships/image" Target="../media/image1492.png"/><Relationship Id="rId8" Type="http://schemas.openxmlformats.org/officeDocument/2006/relationships/customXml" Target="../ink/ink3359.xml"/><Relationship Id="rId51" Type="http://schemas.openxmlformats.org/officeDocument/2006/relationships/image" Target="../media/image1479.png"/><Relationship Id="rId72" Type="http://schemas.openxmlformats.org/officeDocument/2006/relationships/customXml" Target="../ink/ink3391.xml"/><Relationship Id="rId80" Type="http://schemas.openxmlformats.org/officeDocument/2006/relationships/customXml" Target="../ink/ink3395.xml"/><Relationship Id="rId85" Type="http://schemas.openxmlformats.org/officeDocument/2006/relationships/image" Target="../media/image1496.png"/><Relationship Id="rId3" Type="http://schemas.openxmlformats.org/officeDocument/2006/relationships/image" Target="../media/image1455.png"/><Relationship Id="rId12" Type="http://schemas.openxmlformats.org/officeDocument/2006/relationships/customXml" Target="../ink/ink3361.xml"/><Relationship Id="rId17" Type="http://schemas.openxmlformats.org/officeDocument/2006/relationships/image" Target="../media/image1462.png"/><Relationship Id="rId25" Type="http://schemas.openxmlformats.org/officeDocument/2006/relationships/image" Target="../media/image1466.png"/><Relationship Id="rId33" Type="http://schemas.openxmlformats.org/officeDocument/2006/relationships/image" Target="../media/image1470.png"/><Relationship Id="rId38" Type="http://schemas.openxmlformats.org/officeDocument/2006/relationships/customXml" Target="../ink/ink3374.xml"/><Relationship Id="rId46" Type="http://schemas.openxmlformats.org/officeDocument/2006/relationships/customXml" Target="../ink/ink3378.xml"/><Relationship Id="rId59" Type="http://schemas.openxmlformats.org/officeDocument/2006/relationships/image" Target="../media/image1483.png"/><Relationship Id="rId67" Type="http://schemas.openxmlformats.org/officeDocument/2006/relationships/image" Target="../media/image1487.png"/><Relationship Id="rId20" Type="http://schemas.openxmlformats.org/officeDocument/2006/relationships/customXml" Target="../ink/ink3365.xml"/><Relationship Id="rId41" Type="http://schemas.openxmlformats.org/officeDocument/2006/relationships/image" Target="../media/image1474.png"/><Relationship Id="rId54" Type="http://schemas.openxmlformats.org/officeDocument/2006/relationships/customXml" Target="../ink/ink3382.xml"/><Relationship Id="rId62" Type="http://schemas.openxmlformats.org/officeDocument/2006/relationships/customXml" Target="../ink/ink3386.xml"/><Relationship Id="rId70" Type="http://schemas.openxmlformats.org/officeDocument/2006/relationships/customXml" Target="../ink/ink3390.xml"/><Relationship Id="rId75" Type="http://schemas.openxmlformats.org/officeDocument/2006/relationships/image" Target="../media/image1491.png"/><Relationship Id="rId83" Type="http://schemas.openxmlformats.org/officeDocument/2006/relationships/image" Target="../media/image1495.png"/><Relationship Id="rId88" Type="http://schemas.openxmlformats.org/officeDocument/2006/relationships/customXml" Target="../ink/ink3399.xml"/><Relationship Id="rId1" Type="http://schemas.openxmlformats.org/officeDocument/2006/relationships/slideLayout" Target="../slideLayouts/slideLayout12.xml"/><Relationship Id="rId6" Type="http://schemas.openxmlformats.org/officeDocument/2006/relationships/customXml" Target="../ink/ink3358.xml"/><Relationship Id="rId15" Type="http://schemas.openxmlformats.org/officeDocument/2006/relationships/image" Target="../media/image1461.png"/><Relationship Id="rId23" Type="http://schemas.openxmlformats.org/officeDocument/2006/relationships/image" Target="../media/image1465.png"/><Relationship Id="rId28" Type="http://schemas.openxmlformats.org/officeDocument/2006/relationships/customXml" Target="../ink/ink3369.xml"/><Relationship Id="rId36" Type="http://schemas.openxmlformats.org/officeDocument/2006/relationships/customXml" Target="../ink/ink3373.xml"/><Relationship Id="rId49" Type="http://schemas.openxmlformats.org/officeDocument/2006/relationships/image" Target="../media/image1478.png"/><Relationship Id="rId57" Type="http://schemas.openxmlformats.org/officeDocument/2006/relationships/image" Target="../media/image1482.png"/><Relationship Id="rId10" Type="http://schemas.openxmlformats.org/officeDocument/2006/relationships/customXml" Target="../ink/ink3360.xml"/><Relationship Id="rId31" Type="http://schemas.openxmlformats.org/officeDocument/2006/relationships/image" Target="../media/image1469.png"/><Relationship Id="rId44" Type="http://schemas.openxmlformats.org/officeDocument/2006/relationships/customXml" Target="../ink/ink3377.xml"/><Relationship Id="rId52" Type="http://schemas.openxmlformats.org/officeDocument/2006/relationships/customXml" Target="../ink/ink3381.xml"/><Relationship Id="rId60" Type="http://schemas.openxmlformats.org/officeDocument/2006/relationships/customXml" Target="../ink/ink3385.xml"/><Relationship Id="rId65" Type="http://schemas.openxmlformats.org/officeDocument/2006/relationships/image" Target="../media/image1486.png"/><Relationship Id="rId73" Type="http://schemas.openxmlformats.org/officeDocument/2006/relationships/image" Target="../media/image1490.png"/><Relationship Id="rId78" Type="http://schemas.openxmlformats.org/officeDocument/2006/relationships/customXml" Target="../ink/ink3394.xml"/><Relationship Id="rId81" Type="http://schemas.openxmlformats.org/officeDocument/2006/relationships/image" Target="../media/image1494.png"/><Relationship Id="rId86" Type="http://schemas.openxmlformats.org/officeDocument/2006/relationships/customXml" Target="../ink/ink3398.xml"/><Relationship Id="rId4" Type="http://schemas.openxmlformats.org/officeDocument/2006/relationships/customXml" Target="../ink/ink3357.xml"/><Relationship Id="rId9" Type="http://schemas.openxmlformats.org/officeDocument/2006/relationships/image" Target="../media/image1458.png"/><Relationship Id="rId13" Type="http://schemas.openxmlformats.org/officeDocument/2006/relationships/image" Target="../media/image1460.png"/><Relationship Id="rId18" Type="http://schemas.openxmlformats.org/officeDocument/2006/relationships/customXml" Target="../ink/ink3364.xml"/><Relationship Id="rId39" Type="http://schemas.openxmlformats.org/officeDocument/2006/relationships/image" Target="../media/image1473.png"/><Relationship Id="rId34" Type="http://schemas.openxmlformats.org/officeDocument/2006/relationships/customXml" Target="../ink/ink3372.xml"/><Relationship Id="rId50" Type="http://schemas.openxmlformats.org/officeDocument/2006/relationships/customXml" Target="../ink/ink3380.xml"/><Relationship Id="rId55" Type="http://schemas.openxmlformats.org/officeDocument/2006/relationships/image" Target="../media/image1481.png"/><Relationship Id="rId76" Type="http://schemas.openxmlformats.org/officeDocument/2006/relationships/customXml" Target="../ink/ink3393.xml"/><Relationship Id="rId7" Type="http://schemas.openxmlformats.org/officeDocument/2006/relationships/image" Target="../media/image1457.png"/><Relationship Id="rId71" Type="http://schemas.openxmlformats.org/officeDocument/2006/relationships/image" Target="../media/image1489.png"/><Relationship Id="rId2" Type="http://schemas.openxmlformats.org/officeDocument/2006/relationships/image" Target="../media/image1454.png"/><Relationship Id="rId29" Type="http://schemas.openxmlformats.org/officeDocument/2006/relationships/image" Target="../media/image1468.png"/><Relationship Id="rId24" Type="http://schemas.openxmlformats.org/officeDocument/2006/relationships/customXml" Target="../ink/ink3367.xml"/><Relationship Id="rId40" Type="http://schemas.openxmlformats.org/officeDocument/2006/relationships/customXml" Target="../ink/ink3375.xml"/><Relationship Id="rId45" Type="http://schemas.openxmlformats.org/officeDocument/2006/relationships/image" Target="../media/image1476.png"/><Relationship Id="rId66" Type="http://schemas.openxmlformats.org/officeDocument/2006/relationships/customXml" Target="../ink/ink3388.xml"/><Relationship Id="rId87" Type="http://schemas.openxmlformats.org/officeDocument/2006/relationships/image" Target="../media/image1497.png"/><Relationship Id="rId61" Type="http://schemas.openxmlformats.org/officeDocument/2006/relationships/image" Target="../media/image1484.png"/><Relationship Id="rId82" Type="http://schemas.openxmlformats.org/officeDocument/2006/relationships/customXml" Target="../ink/ink3396.xml"/><Relationship Id="rId19" Type="http://schemas.openxmlformats.org/officeDocument/2006/relationships/image" Target="../media/image1463.png"/></Relationships>
</file>

<file path=ppt/slides/_rels/slide77.xml.rels><?xml version="1.0" encoding="UTF-8" standalone="yes"?>
<Relationships xmlns="http://schemas.openxmlformats.org/package/2006/relationships"><Relationship Id="rId117" Type="http://schemas.openxmlformats.org/officeDocument/2006/relationships/image" Target="../media/image1512.png"/><Relationship Id="rId21" Type="http://schemas.openxmlformats.org/officeDocument/2006/relationships/image" Target="../media/image1464.png"/><Relationship Id="rId42" Type="http://schemas.openxmlformats.org/officeDocument/2006/relationships/customXml" Target="../ink/ink3419.xml"/><Relationship Id="rId63" Type="http://schemas.openxmlformats.org/officeDocument/2006/relationships/image" Target="../media/image1485.png"/><Relationship Id="rId84" Type="http://schemas.openxmlformats.org/officeDocument/2006/relationships/customXml" Target="../ink/ink3440.xml"/><Relationship Id="rId138" Type="http://schemas.openxmlformats.org/officeDocument/2006/relationships/customXml" Target="../ink/ink3467.xml"/><Relationship Id="rId159" Type="http://schemas.openxmlformats.org/officeDocument/2006/relationships/image" Target="../media/image1533.png"/><Relationship Id="rId170" Type="http://schemas.openxmlformats.org/officeDocument/2006/relationships/customXml" Target="../ink/ink3483.xml"/><Relationship Id="rId191" Type="http://schemas.openxmlformats.org/officeDocument/2006/relationships/image" Target="../media/image1549.png"/><Relationship Id="rId107" Type="http://schemas.openxmlformats.org/officeDocument/2006/relationships/image" Target="../media/image1507.png"/><Relationship Id="rId11" Type="http://schemas.openxmlformats.org/officeDocument/2006/relationships/image" Target="../media/image1459.png"/><Relationship Id="rId32" Type="http://schemas.openxmlformats.org/officeDocument/2006/relationships/customXml" Target="../ink/ink3414.xml"/><Relationship Id="rId53" Type="http://schemas.openxmlformats.org/officeDocument/2006/relationships/image" Target="../media/image1480.png"/><Relationship Id="rId74" Type="http://schemas.openxmlformats.org/officeDocument/2006/relationships/customXml" Target="../ink/ink3435.xml"/><Relationship Id="rId128" Type="http://schemas.openxmlformats.org/officeDocument/2006/relationships/customXml" Target="../ink/ink3462.xml"/><Relationship Id="rId149" Type="http://schemas.openxmlformats.org/officeDocument/2006/relationships/image" Target="../media/image1528.png"/><Relationship Id="rId5" Type="http://schemas.openxmlformats.org/officeDocument/2006/relationships/image" Target="../media/image1456.png"/><Relationship Id="rId95" Type="http://schemas.openxmlformats.org/officeDocument/2006/relationships/image" Target="../media/image1501.png"/><Relationship Id="rId160" Type="http://schemas.openxmlformats.org/officeDocument/2006/relationships/customXml" Target="../ink/ink3478.xml"/><Relationship Id="rId181" Type="http://schemas.openxmlformats.org/officeDocument/2006/relationships/image" Target="../media/image1544.png"/><Relationship Id="rId22" Type="http://schemas.openxmlformats.org/officeDocument/2006/relationships/customXml" Target="../ink/ink3409.xml"/><Relationship Id="rId43" Type="http://schemas.openxmlformats.org/officeDocument/2006/relationships/image" Target="../media/image1475.png"/><Relationship Id="rId64" Type="http://schemas.openxmlformats.org/officeDocument/2006/relationships/customXml" Target="../ink/ink3430.xml"/><Relationship Id="rId118" Type="http://schemas.openxmlformats.org/officeDocument/2006/relationships/customXml" Target="../ink/ink3457.xml"/><Relationship Id="rId139" Type="http://schemas.openxmlformats.org/officeDocument/2006/relationships/image" Target="../media/image1523.png"/><Relationship Id="rId85" Type="http://schemas.openxmlformats.org/officeDocument/2006/relationships/image" Target="../media/image1496.png"/><Relationship Id="rId150" Type="http://schemas.openxmlformats.org/officeDocument/2006/relationships/customXml" Target="../ink/ink3473.xml"/><Relationship Id="rId171" Type="http://schemas.openxmlformats.org/officeDocument/2006/relationships/image" Target="../media/image1539.png"/><Relationship Id="rId192" Type="http://schemas.openxmlformats.org/officeDocument/2006/relationships/customXml" Target="../ink/ink3494.xml"/><Relationship Id="rId12" Type="http://schemas.openxmlformats.org/officeDocument/2006/relationships/customXml" Target="../ink/ink3404.xml"/><Relationship Id="rId33" Type="http://schemas.openxmlformats.org/officeDocument/2006/relationships/image" Target="../media/image1470.png"/><Relationship Id="rId108" Type="http://schemas.openxmlformats.org/officeDocument/2006/relationships/customXml" Target="../ink/ink3452.xml"/><Relationship Id="rId129" Type="http://schemas.openxmlformats.org/officeDocument/2006/relationships/image" Target="../media/image1518.png"/><Relationship Id="rId54" Type="http://schemas.openxmlformats.org/officeDocument/2006/relationships/customXml" Target="../ink/ink3425.xml"/><Relationship Id="rId75" Type="http://schemas.openxmlformats.org/officeDocument/2006/relationships/image" Target="../media/image1491.png"/><Relationship Id="rId96" Type="http://schemas.openxmlformats.org/officeDocument/2006/relationships/customXml" Target="../ink/ink3446.xml"/><Relationship Id="rId140" Type="http://schemas.openxmlformats.org/officeDocument/2006/relationships/customXml" Target="../ink/ink3468.xml"/><Relationship Id="rId161" Type="http://schemas.openxmlformats.org/officeDocument/2006/relationships/image" Target="../media/image1534.png"/><Relationship Id="rId182" Type="http://schemas.openxmlformats.org/officeDocument/2006/relationships/customXml" Target="../ink/ink3489.xml"/><Relationship Id="rId6" Type="http://schemas.openxmlformats.org/officeDocument/2006/relationships/customXml" Target="../ink/ink3401.xml"/><Relationship Id="rId23" Type="http://schemas.openxmlformats.org/officeDocument/2006/relationships/image" Target="../media/image1465.png"/><Relationship Id="rId119" Type="http://schemas.openxmlformats.org/officeDocument/2006/relationships/image" Target="../media/image1513.png"/><Relationship Id="rId44" Type="http://schemas.openxmlformats.org/officeDocument/2006/relationships/customXml" Target="../ink/ink3420.xml"/><Relationship Id="rId65" Type="http://schemas.openxmlformats.org/officeDocument/2006/relationships/image" Target="../media/image1486.png"/><Relationship Id="rId86" Type="http://schemas.openxmlformats.org/officeDocument/2006/relationships/customXml" Target="../ink/ink3441.xml"/><Relationship Id="rId130" Type="http://schemas.openxmlformats.org/officeDocument/2006/relationships/customXml" Target="../ink/ink3463.xml"/><Relationship Id="rId151" Type="http://schemas.openxmlformats.org/officeDocument/2006/relationships/image" Target="../media/image1529.png"/><Relationship Id="rId172" Type="http://schemas.openxmlformats.org/officeDocument/2006/relationships/customXml" Target="../ink/ink3484.xml"/><Relationship Id="rId193" Type="http://schemas.openxmlformats.org/officeDocument/2006/relationships/image" Target="../media/image1550.png"/><Relationship Id="rId13" Type="http://schemas.openxmlformats.org/officeDocument/2006/relationships/image" Target="../media/image1460.png"/><Relationship Id="rId109" Type="http://schemas.openxmlformats.org/officeDocument/2006/relationships/image" Target="../media/image1508.png"/><Relationship Id="rId34" Type="http://schemas.openxmlformats.org/officeDocument/2006/relationships/customXml" Target="../ink/ink3415.xml"/><Relationship Id="rId55" Type="http://schemas.openxmlformats.org/officeDocument/2006/relationships/image" Target="../media/image1481.png"/><Relationship Id="rId76" Type="http://schemas.openxmlformats.org/officeDocument/2006/relationships/customXml" Target="../ink/ink3436.xml"/><Relationship Id="rId97" Type="http://schemas.openxmlformats.org/officeDocument/2006/relationships/image" Target="../media/image1502.png"/><Relationship Id="rId120" Type="http://schemas.openxmlformats.org/officeDocument/2006/relationships/customXml" Target="../ink/ink3458.xml"/><Relationship Id="rId141" Type="http://schemas.openxmlformats.org/officeDocument/2006/relationships/image" Target="../media/image1524.png"/><Relationship Id="rId7" Type="http://schemas.openxmlformats.org/officeDocument/2006/relationships/image" Target="../media/image1457.png"/><Relationship Id="rId71" Type="http://schemas.openxmlformats.org/officeDocument/2006/relationships/image" Target="../media/image1489.png"/><Relationship Id="rId92" Type="http://schemas.openxmlformats.org/officeDocument/2006/relationships/customXml" Target="../ink/ink3444.xml"/><Relationship Id="rId162" Type="http://schemas.openxmlformats.org/officeDocument/2006/relationships/customXml" Target="../ink/ink3479.xml"/><Relationship Id="rId183" Type="http://schemas.openxmlformats.org/officeDocument/2006/relationships/image" Target="../media/image1545.png"/><Relationship Id="rId2" Type="http://schemas.openxmlformats.org/officeDocument/2006/relationships/image" Target="../media/image1454.png"/><Relationship Id="rId29" Type="http://schemas.openxmlformats.org/officeDocument/2006/relationships/image" Target="../media/image1468.png"/><Relationship Id="rId24" Type="http://schemas.openxmlformats.org/officeDocument/2006/relationships/customXml" Target="../ink/ink3410.xml"/><Relationship Id="rId40" Type="http://schemas.openxmlformats.org/officeDocument/2006/relationships/customXml" Target="../ink/ink3418.xml"/><Relationship Id="rId45" Type="http://schemas.openxmlformats.org/officeDocument/2006/relationships/image" Target="../media/image1476.png"/><Relationship Id="rId66" Type="http://schemas.openxmlformats.org/officeDocument/2006/relationships/customXml" Target="../ink/ink3431.xml"/><Relationship Id="rId87" Type="http://schemas.openxmlformats.org/officeDocument/2006/relationships/image" Target="../media/image1497.png"/><Relationship Id="rId110" Type="http://schemas.openxmlformats.org/officeDocument/2006/relationships/customXml" Target="../ink/ink3453.xml"/><Relationship Id="rId115" Type="http://schemas.openxmlformats.org/officeDocument/2006/relationships/image" Target="../media/image1511.png"/><Relationship Id="rId131" Type="http://schemas.openxmlformats.org/officeDocument/2006/relationships/image" Target="../media/image1519.png"/><Relationship Id="rId136" Type="http://schemas.openxmlformats.org/officeDocument/2006/relationships/customXml" Target="../ink/ink3466.xml"/><Relationship Id="rId157" Type="http://schemas.openxmlformats.org/officeDocument/2006/relationships/image" Target="../media/image1532.png"/><Relationship Id="rId178" Type="http://schemas.openxmlformats.org/officeDocument/2006/relationships/customXml" Target="../ink/ink3487.xml"/><Relationship Id="rId61" Type="http://schemas.openxmlformats.org/officeDocument/2006/relationships/image" Target="../media/image1484.png"/><Relationship Id="rId82" Type="http://schemas.openxmlformats.org/officeDocument/2006/relationships/customXml" Target="../ink/ink3439.xml"/><Relationship Id="rId152" Type="http://schemas.openxmlformats.org/officeDocument/2006/relationships/customXml" Target="../ink/ink3474.xml"/><Relationship Id="rId173" Type="http://schemas.openxmlformats.org/officeDocument/2006/relationships/image" Target="../media/image1540.png"/><Relationship Id="rId194" Type="http://schemas.openxmlformats.org/officeDocument/2006/relationships/customXml" Target="../ink/ink3495.xml"/><Relationship Id="rId19" Type="http://schemas.openxmlformats.org/officeDocument/2006/relationships/image" Target="../media/image1463.png"/><Relationship Id="rId14" Type="http://schemas.openxmlformats.org/officeDocument/2006/relationships/customXml" Target="../ink/ink3405.xml"/><Relationship Id="rId30" Type="http://schemas.openxmlformats.org/officeDocument/2006/relationships/customXml" Target="../ink/ink3413.xml"/><Relationship Id="rId35" Type="http://schemas.openxmlformats.org/officeDocument/2006/relationships/image" Target="../media/image1471.png"/><Relationship Id="rId56" Type="http://schemas.openxmlformats.org/officeDocument/2006/relationships/customXml" Target="../ink/ink3426.xml"/><Relationship Id="rId77" Type="http://schemas.openxmlformats.org/officeDocument/2006/relationships/image" Target="../media/image1492.png"/><Relationship Id="rId100" Type="http://schemas.openxmlformats.org/officeDocument/2006/relationships/customXml" Target="../ink/ink3448.xml"/><Relationship Id="rId105" Type="http://schemas.openxmlformats.org/officeDocument/2006/relationships/image" Target="../media/image1506.png"/><Relationship Id="rId126" Type="http://schemas.openxmlformats.org/officeDocument/2006/relationships/customXml" Target="../ink/ink3461.xml"/><Relationship Id="rId147" Type="http://schemas.openxmlformats.org/officeDocument/2006/relationships/image" Target="../media/image1527.png"/><Relationship Id="rId168" Type="http://schemas.openxmlformats.org/officeDocument/2006/relationships/customXml" Target="../ink/ink3482.xml"/><Relationship Id="rId8" Type="http://schemas.openxmlformats.org/officeDocument/2006/relationships/customXml" Target="../ink/ink3402.xml"/><Relationship Id="rId51" Type="http://schemas.openxmlformats.org/officeDocument/2006/relationships/image" Target="../media/image1479.png"/><Relationship Id="rId72" Type="http://schemas.openxmlformats.org/officeDocument/2006/relationships/customXml" Target="../ink/ink3434.xml"/><Relationship Id="rId93" Type="http://schemas.openxmlformats.org/officeDocument/2006/relationships/image" Target="../media/image1500.png"/><Relationship Id="rId98" Type="http://schemas.openxmlformats.org/officeDocument/2006/relationships/customXml" Target="../ink/ink3447.xml"/><Relationship Id="rId121" Type="http://schemas.openxmlformats.org/officeDocument/2006/relationships/image" Target="../media/image1514.png"/><Relationship Id="rId142" Type="http://schemas.openxmlformats.org/officeDocument/2006/relationships/customXml" Target="../ink/ink3469.xml"/><Relationship Id="rId163" Type="http://schemas.openxmlformats.org/officeDocument/2006/relationships/image" Target="../media/image1535.png"/><Relationship Id="rId184" Type="http://schemas.openxmlformats.org/officeDocument/2006/relationships/customXml" Target="../ink/ink3490.xml"/><Relationship Id="rId189" Type="http://schemas.openxmlformats.org/officeDocument/2006/relationships/image" Target="../media/image1548.png"/><Relationship Id="rId3" Type="http://schemas.openxmlformats.org/officeDocument/2006/relationships/image" Target="../media/image1455.png"/><Relationship Id="rId25" Type="http://schemas.openxmlformats.org/officeDocument/2006/relationships/image" Target="../media/image1466.png"/><Relationship Id="rId46" Type="http://schemas.openxmlformats.org/officeDocument/2006/relationships/customXml" Target="../ink/ink3421.xml"/><Relationship Id="rId67" Type="http://schemas.openxmlformats.org/officeDocument/2006/relationships/image" Target="../media/image1487.png"/><Relationship Id="rId116" Type="http://schemas.openxmlformats.org/officeDocument/2006/relationships/customXml" Target="../ink/ink3456.xml"/><Relationship Id="rId137" Type="http://schemas.openxmlformats.org/officeDocument/2006/relationships/image" Target="../media/image1522.png"/><Relationship Id="rId158" Type="http://schemas.openxmlformats.org/officeDocument/2006/relationships/customXml" Target="../ink/ink3477.xml"/><Relationship Id="rId20" Type="http://schemas.openxmlformats.org/officeDocument/2006/relationships/customXml" Target="../ink/ink3408.xml"/><Relationship Id="rId41" Type="http://schemas.openxmlformats.org/officeDocument/2006/relationships/image" Target="../media/image1474.png"/><Relationship Id="rId62" Type="http://schemas.openxmlformats.org/officeDocument/2006/relationships/customXml" Target="../ink/ink3429.xml"/><Relationship Id="rId83" Type="http://schemas.openxmlformats.org/officeDocument/2006/relationships/image" Target="../media/image1495.png"/><Relationship Id="rId88" Type="http://schemas.openxmlformats.org/officeDocument/2006/relationships/customXml" Target="../ink/ink3442.xml"/><Relationship Id="rId111" Type="http://schemas.openxmlformats.org/officeDocument/2006/relationships/image" Target="../media/image1509.png"/><Relationship Id="rId132" Type="http://schemas.openxmlformats.org/officeDocument/2006/relationships/customXml" Target="../ink/ink3464.xml"/><Relationship Id="rId153" Type="http://schemas.openxmlformats.org/officeDocument/2006/relationships/image" Target="../media/image1530.png"/><Relationship Id="rId174" Type="http://schemas.openxmlformats.org/officeDocument/2006/relationships/customXml" Target="../ink/ink3485.xml"/><Relationship Id="rId179" Type="http://schemas.openxmlformats.org/officeDocument/2006/relationships/image" Target="../media/image1543.png"/><Relationship Id="rId195" Type="http://schemas.openxmlformats.org/officeDocument/2006/relationships/image" Target="../media/image1551.png"/><Relationship Id="rId190" Type="http://schemas.openxmlformats.org/officeDocument/2006/relationships/customXml" Target="../ink/ink3493.xml"/><Relationship Id="rId15" Type="http://schemas.openxmlformats.org/officeDocument/2006/relationships/image" Target="../media/image1461.png"/><Relationship Id="rId36" Type="http://schemas.openxmlformats.org/officeDocument/2006/relationships/customXml" Target="../ink/ink3416.xml"/><Relationship Id="rId57" Type="http://schemas.openxmlformats.org/officeDocument/2006/relationships/image" Target="../media/image1482.png"/><Relationship Id="rId106" Type="http://schemas.openxmlformats.org/officeDocument/2006/relationships/customXml" Target="../ink/ink3451.xml"/><Relationship Id="rId127" Type="http://schemas.openxmlformats.org/officeDocument/2006/relationships/image" Target="../media/image1517.png"/><Relationship Id="rId10" Type="http://schemas.openxmlformats.org/officeDocument/2006/relationships/customXml" Target="../ink/ink3403.xml"/><Relationship Id="rId31" Type="http://schemas.openxmlformats.org/officeDocument/2006/relationships/image" Target="../media/image1469.png"/><Relationship Id="rId52" Type="http://schemas.openxmlformats.org/officeDocument/2006/relationships/customXml" Target="../ink/ink3424.xml"/><Relationship Id="rId73" Type="http://schemas.openxmlformats.org/officeDocument/2006/relationships/image" Target="../media/image1490.png"/><Relationship Id="rId78" Type="http://schemas.openxmlformats.org/officeDocument/2006/relationships/customXml" Target="../ink/ink3437.xml"/><Relationship Id="rId94" Type="http://schemas.openxmlformats.org/officeDocument/2006/relationships/customXml" Target="../ink/ink3445.xml"/><Relationship Id="rId99" Type="http://schemas.openxmlformats.org/officeDocument/2006/relationships/image" Target="../media/image1503.png"/><Relationship Id="rId101" Type="http://schemas.openxmlformats.org/officeDocument/2006/relationships/image" Target="../media/image1504.png"/><Relationship Id="rId122" Type="http://schemas.openxmlformats.org/officeDocument/2006/relationships/customXml" Target="../ink/ink3459.xml"/><Relationship Id="rId143" Type="http://schemas.openxmlformats.org/officeDocument/2006/relationships/image" Target="../media/image1525.png"/><Relationship Id="rId148" Type="http://schemas.openxmlformats.org/officeDocument/2006/relationships/customXml" Target="../ink/ink3472.xml"/><Relationship Id="rId164" Type="http://schemas.openxmlformats.org/officeDocument/2006/relationships/customXml" Target="../ink/ink3480.xml"/><Relationship Id="rId169" Type="http://schemas.openxmlformats.org/officeDocument/2006/relationships/image" Target="../media/image1538.png"/><Relationship Id="rId185" Type="http://schemas.openxmlformats.org/officeDocument/2006/relationships/image" Target="../media/image1546.png"/><Relationship Id="rId4" Type="http://schemas.openxmlformats.org/officeDocument/2006/relationships/customXml" Target="../ink/ink3400.xml"/><Relationship Id="rId9" Type="http://schemas.openxmlformats.org/officeDocument/2006/relationships/image" Target="../media/image1458.png"/><Relationship Id="rId180" Type="http://schemas.openxmlformats.org/officeDocument/2006/relationships/customXml" Target="../ink/ink3488.xml"/><Relationship Id="rId26" Type="http://schemas.openxmlformats.org/officeDocument/2006/relationships/customXml" Target="../ink/ink3411.xml"/><Relationship Id="rId47" Type="http://schemas.openxmlformats.org/officeDocument/2006/relationships/image" Target="../media/image1477.png"/><Relationship Id="rId68" Type="http://schemas.openxmlformats.org/officeDocument/2006/relationships/customXml" Target="../ink/ink3432.xml"/><Relationship Id="rId89" Type="http://schemas.openxmlformats.org/officeDocument/2006/relationships/image" Target="../media/image1498.png"/><Relationship Id="rId112" Type="http://schemas.openxmlformats.org/officeDocument/2006/relationships/customXml" Target="../ink/ink3454.xml"/><Relationship Id="rId133" Type="http://schemas.openxmlformats.org/officeDocument/2006/relationships/image" Target="../media/image1520.png"/><Relationship Id="rId154" Type="http://schemas.openxmlformats.org/officeDocument/2006/relationships/customXml" Target="../ink/ink3475.xml"/><Relationship Id="rId175" Type="http://schemas.openxmlformats.org/officeDocument/2006/relationships/image" Target="../media/image1541.png"/><Relationship Id="rId196" Type="http://schemas.openxmlformats.org/officeDocument/2006/relationships/customXml" Target="../ink/ink3496.xml"/><Relationship Id="rId16" Type="http://schemas.openxmlformats.org/officeDocument/2006/relationships/customXml" Target="../ink/ink3406.xml"/><Relationship Id="rId37" Type="http://schemas.openxmlformats.org/officeDocument/2006/relationships/image" Target="../media/image1472.png"/><Relationship Id="rId58" Type="http://schemas.openxmlformats.org/officeDocument/2006/relationships/customXml" Target="../ink/ink3427.xml"/><Relationship Id="rId79" Type="http://schemas.openxmlformats.org/officeDocument/2006/relationships/image" Target="../media/image1493.png"/><Relationship Id="rId102" Type="http://schemas.openxmlformats.org/officeDocument/2006/relationships/customXml" Target="../ink/ink3449.xml"/><Relationship Id="rId123" Type="http://schemas.openxmlformats.org/officeDocument/2006/relationships/image" Target="../media/image1515.png"/><Relationship Id="rId144" Type="http://schemas.openxmlformats.org/officeDocument/2006/relationships/customXml" Target="../ink/ink3470.xml"/><Relationship Id="rId90" Type="http://schemas.openxmlformats.org/officeDocument/2006/relationships/customXml" Target="../ink/ink3443.xml"/><Relationship Id="rId165" Type="http://schemas.openxmlformats.org/officeDocument/2006/relationships/image" Target="../media/image1536.png"/><Relationship Id="rId186" Type="http://schemas.openxmlformats.org/officeDocument/2006/relationships/customXml" Target="../ink/ink3491.xml"/><Relationship Id="rId27" Type="http://schemas.openxmlformats.org/officeDocument/2006/relationships/image" Target="../media/image1467.png"/><Relationship Id="rId48" Type="http://schemas.openxmlformats.org/officeDocument/2006/relationships/customXml" Target="../ink/ink3422.xml"/><Relationship Id="rId69" Type="http://schemas.openxmlformats.org/officeDocument/2006/relationships/image" Target="../media/image1488.png"/><Relationship Id="rId113" Type="http://schemas.openxmlformats.org/officeDocument/2006/relationships/image" Target="../media/image1510.png"/><Relationship Id="rId134" Type="http://schemas.openxmlformats.org/officeDocument/2006/relationships/customXml" Target="../ink/ink3465.xml"/><Relationship Id="rId80" Type="http://schemas.openxmlformats.org/officeDocument/2006/relationships/customXml" Target="../ink/ink3438.xml"/><Relationship Id="rId155" Type="http://schemas.openxmlformats.org/officeDocument/2006/relationships/image" Target="../media/image1531.png"/><Relationship Id="rId176" Type="http://schemas.openxmlformats.org/officeDocument/2006/relationships/customXml" Target="../ink/ink3486.xml"/><Relationship Id="rId197" Type="http://schemas.openxmlformats.org/officeDocument/2006/relationships/image" Target="../media/image1552.png"/><Relationship Id="rId17" Type="http://schemas.openxmlformats.org/officeDocument/2006/relationships/image" Target="../media/image1462.png"/><Relationship Id="rId38" Type="http://schemas.openxmlformats.org/officeDocument/2006/relationships/customXml" Target="../ink/ink3417.xml"/><Relationship Id="rId59" Type="http://schemas.openxmlformats.org/officeDocument/2006/relationships/image" Target="../media/image1483.png"/><Relationship Id="rId103" Type="http://schemas.openxmlformats.org/officeDocument/2006/relationships/image" Target="../media/image1505.png"/><Relationship Id="rId124" Type="http://schemas.openxmlformats.org/officeDocument/2006/relationships/customXml" Target="../ink/ink3460.xml"/><Relationship Id="rId70" Type="http://schemas.openxmlformats.org/officeDocument/2006/relationships/customXml" Target="../ink/ink3433.xml"/><Relationship Id="rId91" Type="http://schemas.openxmlformats.org/officeDocument/2006/relationships/image" Target="../media/image1499.png"/><Relationship Id="rId145" Type="http://schemas.openxmlformats.org/officeDocument/2006/relationships/image" Target="../media/image1526.png"/><Relationship Id="rId166" Type="http://schemas.openxmlformats.org/officeDocument/2006/relationships/customXml" Target="../ink/ink3481.xml"/><Relationship Id="rId187" Type="http://schemas.openxmlformats.org/officeDocument/2006/relationships/image" Target="../media/image1547.png"/><Relationship Id="rId1" Type="http://schemas.openxmlformats.org/officeDocument/2006/relationships/slideLayout" Target="../slideLayouts/slideLayout12.xml"/><Relationship Id="rId28" Type="http://schemas.openxmlformats.org/officeDocument/2006/relationships/customXml" Target="../ink/ink3412.xml"/><Relationship Id="rId49" Type="http://schemas.openxmlformats.org/officeDocument/2006/relationships/image" Target="../media/image1478.png"/><Relationship Id="rId114" Type="http://schemas.openxmlformats.org/officeDocument/2006/relationships/customXml" Target="../ink/ink3455.xml"/><Relationship Id="rId60" Type="http://schemas.openxmlformats.org/officeDocument/2006/relationships/customXml" Target="../ink/ink3428.xml"/><Relationship Id="rId81" Type="http://schemas.openxmlformats.org/officeDocument/2006/relationships/image" Target="../media/image1494.png"/><Relationship Id="rId135" Type="http://schemas.openxmlformats.org/officeDocument/2006/relationships/image" Target="../media/image1521.png"/><Relationship Id="rId156" Type="http://schemas.openxmlformats.org/officeDocument/2006/relationships/customXml" Target="../ink/ink3476.xml"/><Relationship Id="rId177" Type="http://schemas.openxmlformats.org/officeDocument/2006/relationships/image" Target="../media/image1542.png"/><Relationship Id="rId18" Type="http://schemas.openxmlformats.org/officeDocument/2006/relationships/customXml" Target="../ink/ink3407.xml"/><Relationship Id="rId39" Type="http://schemas.openxmlformats.org/officeDocument/2006/relationships/image" Target="../media/image1473.png"/><Relationship Id="rId50" Type="http://schemas.openxmlformats.org/officeDocument/2006/relationships/customXml" Target="../ink/ink3423.xml"/><Relationship Id="rId104" Type="http://schemas.openxmlformats.org/officeDocument/2006/relationships/customXml" Target="../ink/ink3450.xml"/><Relationship Id="rId125" Type="http://schemas.openxmlformats.org/officeDocument/2006/relationships/image" Target="../media/image1516.png"/><Relationship Id="rId146" Type="http://schemas.openxmlformats.org/officeDocument/2006/relationships/customXml" Target="../ink/ink3471.xml"/><Relationship Id="rId167" Type="http://schemas.openxmlformats.org/officeDocument/2006/relationships/image" Target="../media/image1537.png"/><Relationship Id="rId188" Type="http://schemas.openxmlformats.org/officeDocument/2006/relationships/customXml" Target="../ink/ink3492.xml"/></Relationships>
</file>

<file path=ppt/slides/_rels/slide78.xml.rels><?xml version="1.0" encoding="UTF-8" standalone="yes"?>
<Relationships xmlns="http://schemas.openxmlformats.org/package/2006/relationships"><Relationship Id="rId117" Type="http://schemas.openxmlformats.org/officeDocument/2006/relationships/image" Target="../media/image1512.png"/><Relationship Id="rId21" Type="http://schemas.openxmlformats.org/officeDocument/2006/relationships/image" Target="../media/image1464.png"/><Relationship Id="rId42" Type="http://schemas.openxmlformats.org/officeDocument/2006/relationships/customXml" Target="../ink/ink3516.xml"/><Relationship Id="rId63" Type="http://schemas.openxmlformats.org/officeDocument/2006/relationships/image" Target="../media/image1485.png"/><Relationship Id="rId84" Type="http://schemas.openxmlformats.org/officeDocument/2006/relationships/customXml" Target="../ink/ink3537.xml"/><Relationship Id="rId138" Type="http://schemas.openxmlformats.org/officeDocument/2006/relationships/customXml" Target="../ink/ink3564.xml"/><Relationship Id="rId159" Type="http://schemas.openxmlformats.org/officeDocument/2006/relationships/image" Target="../media/image1533.png"/><Relationship Id="rId170" Type="http://schemas.openxmlformats.org/officeDocument/2006/relationships/customXml" Target="../ink/ink3580.xml"/><Relationship Id="rId191" Type="http://schemas.openxmlformats.org/officeDocument/2006/relationships/image" Target="../media/image1549.png"/><Relationship Id="rId205" Type="http://schemas.openxmlformats.org/officeDocument/2006/relationships/image" Target="../media/image1557.png"/><Relationship Id="rId226" Type="http://schemas.openxmlformats.org/officeDocument/2006/relationships/customXml" Target="../ink/ink3608.xml"/><Relationship Id="rId247" Type="http://schemas.openxmlformats.org/officeDocument/2006/relationships/image" Target="../media/image1578.png"/><Relationship Id="rId107" Type="http://schemas.openxmlformats.org/officeDocument/2006/relationships/image" Target="../media/image1507.png"/><Relationship Id="rId11" Type="http://schemas.openxmlformats.org/officeDocument/2006/relationships/image" Target="../media/image1459.png"/><Relationship Id="rId32" Type="http://schemas.openxmlformats.org/officeDocument/2006/relationships/customXml" Target="../ink/ink3511.xml"/><Relationship Id="rId53" Type="http://schemas.openxmlformats.org/officeDocument/2006/relationships/image" Target="../media/image1480.png"/><Relationship Id="rId74" Type="http://schemas.openxmlformats.org/officeDocument/2006/relationships/customXml" Target="../ink/ink3532.xml"/><Relationship Id="rId128" Type="http://schemas.openxmlformats.org/officeDocument/2006/relationships/customXml" Target="../ink/ink3559.xml"/><Relationship Id="rId149" Type="http://schemas.openxmlformats.org/officeDocument/2006/relationships/image" Target="../media/image1528.png"/><Relationship Id="rId5" Type="http://schemas.openxmlformats.org/officeDocument/2006/relationships/image" Target="../media/image1456.png"/><Relationship Id="rId95" Type="http://schemas.openxmlformats.org/officeDocument/2006/relationships/image" Target="../media/image1501.png"/><Relationship Id="rId160" Type="http://schemas.openxmlformats.org/officeDocument/2006/relationships/customXml" Target="../ink/ink3575.xml"/><Relationship Id="rId181" Type="http://schemas.openxmlformats.org/officeDocument/2006/relationships/image" Target="../media/image1544.png"/><Relationship Id="rId216" Type="http://schemas.openxmlformats.org/officeDocument/2006/relationships/customXml" Target="../ink/ink3603.xml"/><Relationship Id="rId237" Type="http://schemas.openxmlformats.org/officeDocument/2006/relationships/image" Target="../media/image1573.png"/><Relationship Id="rId22" Type="http://schemas.openxmlformats.org/officeDocument/2006/relationships/customXml" Target="../ink/ink3506.xml"/><Relationship Id="rId43" Type="http://schemas.openxmlformats.org/officeDocument/2006/relationships/image" Target="../media/image1475.png"/><Relationship Id="rId64" Type="http://schemas.openxmlformats.org/officeDocument/2006/relationships/customXml" Target="../ink/ink3527.xml"/><Relationship Id="rId118" Type="http://schemas.openxmlformats.org/officeDocument/2006/relationships/customXml" Target="../ink/ink3554.xml"/><Relationship Id="rId139" Type="http://schemas.openxmlformats.org/officeDocument/2006/relationships/image" Target="../media/image1523.png"/><Relationship Id="rId85" Type="http://schemas.openxmlformats.org/officeDocument/2006/relationships/image" Target="../media/image1496.png"/><Relationship Id="rId150" Type="http://schemas.openxmlformats.org/officeDocument/2006/relationships/customXml" Target="../ink/ink3570.xml"/><Relationship Id="rId171" Type="http://schemas.openxmlformats.org/officeDocument/2006/relationships/image" Target="../media/image1539.png"/><Relationship Id="rId192" Type="http://schemas.openxmlformats.org/officeDocument/2006/relationships/customXml" Target="../ink/ink3591.xml"/><Relationship Id="rId206" Type="http://schemas.openxmlformats.org/officeDocument/2006/relationships/customXml" Target="../ink/ink3598.xml"/><Relationship Id="rId227" Type="http://schemas.openxmlformats.org/officeDocument/2006/relationships/image" Target="../media/image1568.png"/><Relationship Id="rId248" Type="http://schemas.openxmlformats.org/officeDocument/2006/relationships/customXml" Target="../ink/ink3619.xml"/><Relationship Id="rId12" Type="http://schemas.openxmlformats.org/officeDocument/2006/relationships/customXml" Target="../ink/ink3501.xml"/><Relationship Id="rId33" Type="http://schemas.openxmlformats.org/officeDocument/2006/relationships/image" Target="../media/image1470.png"/><Relationship Id="rId108" Type="http://schemas.openxmlformats.org/officeDocument/2006/relationships/customXml" Target="../ink/ink3549.xml"/><Relationship Id="rId129" Type="http://schemas.openxmlformats.org/officeDocument/2006/relationships/image" Target="../media/image1518.png"/><Relationship Id="rId54" Type="http://schemas.openxmlformats.org/officeDocument/2006/relationships/customXml" Target="../ink/ink3522.xml"/><Relationship Id="rId75" Type="http://schemas.openxmlformats.org/officeDocument/2006/relationships/image" Target="../media/image1491.png"/><Relationship Id="rId96" Type="http://schemas.openxmlformats.org/officeDocument/2006/relationships/customXml" Target="../ink/ink3543.xml"/><Relationship Id="rId140" Type="http://schemas.openxmlformats.org/officeDocument/2006/relationships/customXml" Target="../ink/ink3565.xml"/><Relationship Id="rId161" Type="http://schemas.openxmlformats.org/officeDocument/2006/relationships/image" Target="../media/image1534.png"/><Relationship Id="rId182" Type="http://schemas.openxmlformats.org/officeDocument/2006/relationships/customXml" Target="../ink/ink3586.xml"/><Relationship Id="rId217" Type="http://schemas.openxmlformats.org/officeDocument/2006/relationships/image" Target="../media/image1563.png"/><Relationship Id="rId6" Type="http://schemas.openxmlformats.org/officeDocument/2006/relationships/customXml" Target="../ink/ink3498.xml"/><Relationship Id="rId238" Type="http://schemas.openxmlformats.org/officeDocument/2006/relationships/customXml" Target="../ink/ink3614.xml"/><Relationship Id="rId23" Type="http://schemas.openxmlformats.org/officeDocument/2006/relationships/image" Target="../media/image1465.png"/><Relationship Id="rId119" Type="http://schemas.openxmlformats.org/officeDocument/2006/relationships/image" Target="../media/image1513.png"/><Relationship Id="rId44" Type="http://schemas.openxmlformats.org/officeDocument/2006/relationships/customXml" Target="../ink/ink3517.xml"/><Relationship Id="rId65" Type="http://schemas.openxmlformats.org/officeDocument/2006/relationships/image" Target="../media/image1486.png"/><Relationship Id="rId86" Type="http://schemas.openxmlformats.org/officeDocument/2006/relationships/customXml" Target="../ink/ink3538.xml"/><Relationship Id="rId130" Type="http://schemas.openxmlformats.org/officeDocument/2006/relationships/customXml" Target="../ink/ink3560.xml"/><Relationship Id="rId151" Type="http://schemas.openxmlformats.org/officeDocument/2006/relationships/image" Target="../media/image1529.png"/><Relationship Id="rId172" Type="http://schemas.openxmlformats.org/officeDocument/2006/relationships/customXml" Target="../ink/ink3581.xml"/><Relationship Id="rId193" Type="http://schemas.openxmlformats.org/officeDocument/2006/relationships/image" Target="../media/image1550.png"/><Relationship Id="rId207" Type="http://schemas.openxmlformats.org/officeDocument/2006/relationships/image" Target="../media/image1558.png"/><Relationship Id="rId228" Type="http://schemas.openxmlformats.org/officeDocument/2006/relationships/customXml" Target="../ink/ink3609.xml"/><Relationship Id="rId249" Type="http://schemas.openxmlformats.org/officeDocument/2006/relationships/image" Target="../media/image1579.png"/><Relationship Id="rId13" Type="http://schemas.openxmlformats.org/officeDocument/2006/relationships/image" Target="../media/image1460.png"/><Relationship Id="rId109" Type="http://schemas.openxmlformats.org/officeDocument/2006/relationships/image" Target="../media/image1508.png"/><Relationship Id="rId34" Type="http://schemas.openxmlformats.org/officeDocument/2006/relationships/customXml" Target="../ink/ink3512.xml"/><Relationship Id="rId55" Type="http://schemas.openxmlformats.org/officeDocument/2006/relationships/image" Target="../media/image1481.png"/><Relationship Id="rId76" Type="http://schemas.openxmlformats.org/officeDocument/2006/relationships/customXml" Target="../ink/ink3533.xml"/><Relationship Id="rId97" Type="http://schemas.openxmlformats.org/officeDocument/2006/relationships/image" Target="../media/image1502.png"/><Relationship Id="rId120" Type="http://schemas.openxmlformats.org/officeDocument/2006/relationships/customXml" Target="../ink/ink3555.xml"/><Relationship Id="rId141" Type="http://schemas.openxmlformats.org/officeDocument/2006/relationships/image" Target="../media/image1524.png"/><Relationship Id="rId7" Type="http://schemas.openxmlformats.org/officeDocument/2006/relationships/image" Target="../media/image1457.png"/><Relationship Id="rId162" Type="http://schemas.openxmlformats.org/officeDocument/2006/relationships/customXml" Target="../ink/ink3576.xml"/><Relationship Id="rId183" Type="http://schemas.openxmlformats.org/officeDocument/2006/relationships/image" Target="../media/image1545.png"/><Relationship Id="rId218" Type="http://schemas.openxmlformats.org/officeDocument/2006/relationships/customXml" Target="../ink/ink3604.xml"/><Relationship Id="rId239" Type="http://schemas.openxmlformats.org/officeDocument/2006/relationships/image" Target="../media/image1574.png"/><Relationship Id="rId24" Type="http://schemas.openxmlformats.org/officeDocument/2006/relationships/customXml" Target="../ink/ink3507.xml"/><Relationship Id="rId45" Type="http://schemas.openxmlformats.org/officeDocument/2006/relationships/image" Target="../media/image1476.png"/><Relationship Id="rId66" Type="http://schemas.openxmlformats.org/officeDocument/2006/relationships/customXml" Target="../ink/ink3528.xml"/><Relationship Id="rId87" Type="http://schemas.openxmlformats.org/officeDocument/2006/relationships/image" Target="../media/image1497.png"/><Relationship Id="rId110" Type="http://schemas.openxmlformats.org/officeDocument/2006/relationships/customXml" Target="../ink/ink3550.xml"/><Relationship Id="rId131" Type="http://schemas.openxmlformats.org/officeDocument/2006/relationships/image" Target="../media/image1519.png"/><Relationship Id="rId152" Type="http://schemas.openxmlformats.org/officeDocument/2006/relationships/customXml" Target="../ink/ink3571.xml"/><Relationship Id="rId173" Type="http://schemas.openxmlformats.org/officeDocument/2006/relationships/image" Target="../media/image1540.png"/><Relationship Id="rId194" Type="http://schemas.openxmlformats.org/officeDocument/2006/relationships/customXml" Target="../ink/ink3592.xml"/><Relationship Id="rId208" Type="http://schemas.openxmlformats.org/officeDocument/2006/relationships/customXml" Target="../ink/ink3599.xml"/><Relationship Id="rId229" Type="http://schemas.openxmlformats.org/officeDocument/2006/relationships/image" Target="../media/image1569.png"/><Relationship Id="rId240" Type="http://schemas.openxmlformats.org/officeDocument/2006/relationships/customXml" Target="../ink/ink3615.xml"/><Relationship Id="rId14" Type="http://schemas.openxmlformats.org/officeDocument/2006/relationships/customXml" Target="../ink/ink3502.xml"/><Relationship Id="rId35" Type="http://schemas.openxmlformats.org/officeDocument/2006/relationships/image" Target="../media/image1471.png"/><Relationship Id="rId56" Type="http://schemas.openxmlformats.org/officeDocument/2006/relationships/customXml" Target="../ink/ink3523.xml"/><Relationship Id="rId77" Type="http://schemas.openxmlformats.org/officeDocument/2006/relationships/image" Target="../media/image1492.png"/><Relationship Id="rId100" Type="http://schemas.openxmlformats.org/officeDocument/2006/relationships/customXml" Target="../ink/ink3545.xml"/><Relationship Id="rId8" Type="http://schemas.openxmlformats.org/officeDocument/2006/relationships/customXml" Target="../ink/ink3499.xml"/><Relationship Id="rId98" Type="http://schemas.openxmlformats.org/officeDocument/2006/relationships/customXml" Target="../ink/ink3544.xml"/><Relationship Id="rId121" Type="http://schemas.openxmlformats.org/officeDocument/2006/relationships/image" Target="../media/image1514.png"/><Relationship Id="rId142" Type="http://schemas.openxmlformats.org/officeDocument/2006/relationships/customXml" Target="../ink/ink3566.xml"/><Relationship Id="rId163" Type="http://schemas.openxmlformats.org/officeDocument/2006/relationships/image" Target="../media/image1535.png"/><Relationship Id="rId184" Type="http://schemas.openxmlformats.org/officeDocument/2006/relationships/customXml" Target="../ink/ink3587.xml"/><Relationship Id="rId219" Type="http://schemas.openxmlformats.org/officeDocument/2006/relationships/image" Target="../media/image1564.png"/><Relationship Id="rId230" Type="http://schemas.openxmlformats.org/officeDocument/2006/relationships/customXml" Target="../ink/ink3610.xml"/><Relationship Id="rId25" Type="http://schemas.openxmlformats.org/officeDocument/2006/relationships/image" Target="../media/image1466.png"/><Relationship Id="rId46" Type="http://schemas.openxmlformats.org/officeDocument/2006/relationships/customXml" Target="../ink/ink3518.xml"/><Relationship Id="rId67" Type="http://schemas.openxmlformats.org/officeDocument/2006/relationships/image" Target="../media/image1487.png"/><Relationship Id="rId88" Type="http://schemas.openxmlformats.org/officeDocument/2006/relationships/customXml" Target="../ink/ink3539.xml"/><Relationship Id="rId111" Type="http://schemas.openxmlformats.org/officeDocument/2006/relationships/image" Target="../media/image1509.png"/><Relationship Id="rId132" Type="http://schemas.openxmlformats.org/officeDocument/2006/relationships/customXml" Target="../ink/ink3561.xml"/><Relationship Id="rId153" Type="http://schemas.openxmlformats.org/officeDocument/2006/relationships/image" Target="../media/image1530.png"/><Relationship Id="rId174" Type="http://schemas.openxmlformats.org/officeDocument/2006/relationships/customXml" Target="../ink/ink3582.xml"/><Relationship Id="rId195" Type="http://schemas.openxmlformats.org/officeDocument/2006/relationships/image" Target="../media/image1551.png"/><Relationship Id="rId209" Type="http://schemas.openxmlformats.org/officeDocument/2006/relationships/image" Target="../media/image1559.png"/><Relationship Id="rId220" Type="http://schemas.openxmlformats.org/officeDocument/2006/relationships/customXml" Target="../ink/ink3605.xml"/><Relationship Id="rId241" Type="http://schemas.openxmlformats.org/officeDocument/2006/relationships/image" Target="../media/image1575.png"/><Relationship Id="rId15" Type="http://schemas.openxmlformats.org/officeDocument/2006/relationships/image" Target="../media/image1461.png"/><Relationship Id="rId36" Type="http://schemas.openxmlformats.org/officeDocument/2006/relationships/customXml" Target="../ink/ink3513.xml"/><Relationship Id="rId57" Type="http://schemas.openxmlformats.org/officeDocument/2006/relationships/image" Target="../media/image1482.png"/><Relationship Id="rId78" Type="http://schemas.openxmlformats.org/officeDocument/2006/relationships/customXml" Target="../ink/ink3534.xml"/><Relationship Id="rId99" Type="http://schemas.openxmlformats.org/officeDocument/2006/relationships/image" Target="../media/image1503.png"/><Relationship Id="rId101" Type="http://schemas.openxmlformats.org/officeDocument/2006/relationships/image" Target="../media/image1504.png"/><Relationship Id="rId122" Type="http://schemas.openxmlformats.org/officeDocument/2006/relationships/customXml" Target="../ink/ink3556.xml"/><Relationship Id="rId143" Type="http://schemas.openxmlformats.org/officeDocument/2006/relationships/image" Target="../media/image1525.png"/><Relationship Id="rId164" Type="http://schemas.openxmlformats.org/officeDocument/2006/relationships/customXml" Target="../ink/ink3577.xml"/><Relationship Id="rId185" Type="http://schemas.openxmlformats.org/officeDocument/2006/relationships/image" Target="../media/image1546.png"/><Relationship Id="rId4" Type="http://schemas.openxmlformats.org/officeDocument/2006/relationships/customXml" Target="../ink/ink3497.xml"/><Relationship Id="rId9" Type="http://schemas.openxmlformats.org/officeDocument/2006/relationships/image" Target="../media/image1458.png"/><Relationship Id="rId180" Type="http://schemas.openxmlformats.org/officeDocument/2006/relationships/customXml" Target="../ink/ink3585.xml"/><Relationship Id="rId210" Type="http://schemas.openxmlformats.org/officeDocument/2006/relationships/customXml" Target="../ink/ink3600.xml"/><Relationship Id="rId215" Type="http://schemas.openxmlformats.org/officeDocument/2006/relationships/image" Target="../media/image1562.png"/><Relationship Id="rId236" Type="http://schemas.openxmlformats.org/officeDocument/2006/relationships/customXml" Target="../ink/ink3613.xml"/><Relationship Id="rId26" Type="http://schemas.openxmlformats.org/officeDocument/2006/relationships/customXml" Target="../ink/ink3508.xml"/><Relationship Id="rId231" Type="http://schemas.openxmlformats.org/officeDocument/2006/relationships/image" Target="../media/image1570.png"/><Relationship Id="rId47" Type="http://schemas.openxmlformats.org/officeDocument/2006/relationships/image" Target="../media/image1477.png"/><Relationship Id="rId68" Type="http://schemas.openxmlformats.org/officeDocument/2006/relationships/customXml" Target="../ink/ink3529.xml"/><Relationship Id="rId89" Type="http://schemas.openxmlformats.org/officeDocument/2006/relationships/image" Target="../media/image1498.png"/><Relationship Id="rId112" Type="http://schemas.openxmlformats.org/officeDocument/2006/relationships/customXml" Target="../ink/ink3551.xml"/><Relationship Id="rId133" Type="http://schemas.openxmlformats.org/officeDocument/2006/relationships/image" Target="../media/image1520.png"/><Relationship Id="rId154" Type="http://schemas.openxmlformats.org/officeDocument/2006/relationships/customXml" Target="../ink/ink3572.xml"/><Relationship Id="rId175" Type="http://schemas.openxmlformats.org/officeDocument/2006/relationships/image" Target="../media/image1541.png"/><Relationship Id="rId196" Type="http://schemas.openxmlformats.org/officeDocument/2006/relationships/customXml" Target="../ink/ink3593.xml"/><Relationship Id="rId200" Type="http://schemas.openxmlformats.org/officeDocument/2006/relationships/customXml" Target="../ink/ink3595.xml"/><Relationship Id="rId16" Type="http://schemas.openxmlformats.org/officeDocument/2006/relationships/customXml" Target="../ink/ink3503.xml"/><Relationship Id="rId221" Type="http://schemas.openxmlformats.org/officeDocument/2006/relationships/image" Target="../media/image1565.png"/><Relationship Id="rId242" Type="http://schemas.openxmlformats.org/officeDocument/2006/relationships/customXml" Target="../ink/ink3616.xml"/><Relationship Id="rId37" Type="http://schemas.openxmlformats.org/officeDocument/2006/relationships/image" Target="../media/image1472.png"/><Relationship Id="rId58" Type="http://schemas.openxmlformats.org/officeDocument/2006/relationships/customXml" Target="../ink/ink3524.xml"/><Relationship Id="rId79" Type="http://schemas.openxmlformats.org/officeDocument/2006/relationships/image" Target="../media/image1493.png"/><Relationship Id="rId102" Type="http://schemas.openxmlformats.org/officeDocument/2006/relationships/customXml" Target="../ink/ink3546.xml"/><Relationship Id="rId123" Type="http://schemas.openxmlformats.org/officeDocument/2006/relationships/image" Target="../media/image1515.png"/><Relationship Id="rId144" Type="http://schemas.openxmlformats.org/officeDocument/2006/relationships/customXml" Target="../ink/ink3567.xml"/><Relationship Id="rId90" Type="http://schemas.openxmlformats.org/officeDocument/2006/relationships/customXml" Target="../ink/ink3540.xml"/><Relationship Id="rId165" Type="http://schemas.openxmlformats.org/officeDocument/2006/relationships/image" Target="../media/image1536.png"/><Relationship Id="rId186" Type="http://schemas.openxmlformats.org/officeDocument/2006/relationships/customXml" Target="../ink/ink3588.xml"/><Relationship Id="rId211" Type="http://schemas.openxmlformats.org/officeDocument/2006/relationships/image" Target="../media/image1560.png"/><Relationship Id="rId232" Type="http://schemas.openxmlformats.org/officeDocument/2006/relationships/customXml" Target="../ink/ink3611.xml"/><Relationship Id="rId27" Type="http://schemas.openxmlformats.org/officeDocument/2006/relationships/image" Target="../media/image1467.png"/><Relationship Id="rId48" Type="http://schemas.openxmlformats.org/officeDocument/2006/relationships/customXml" Target="../ink/ink3519.xml"/><Relationship Id="rId69" Type="http://schemas.openxmlformats.org/officeDocument/2006/relationships/image" Target="../media/image1488.png"/><Relationship Id="rId113" Type="http://schemas.openxmlformats.org/officeDocument/2006/relationships/image" Target="../media/image1510.png"/><Relationship Id="rId134" Type="http://schemas.openxmlformats.org/officeDocument/2006/relationships/customXml" Target="../ink/ink3562.xml"/><Relationship Id="rId80" Type="http://schemas.openxmlformats.org/officeDocument/2006/relationships/customXml" Target="../ink/ink3535.xml"/><Relationship Id="rId155" Type="http://schemas.openxmlformats.org/officeDocument/2006/relationships/image" Target="../media/image1531.png"/><Relationship Id="rId176" Type="http://schemas.openxmlformats.org/officeDocument/2006/relationships/customXml" Target="../ink/ink3583.xml"/><Relationship Id="rId197" Type="http://schemas.openxmlformats.org/officeDocument/2006/relationships/image" Target="../media/image1552.png"/><Relationship Id="rId201" Type="http://schemas.openxmlformats.org/officeDocument/2006/relationships/image" Target="../media/image1555.png"/><Relationship Id="rId222" Type="http://schemas.openxmlformats.org/officeDocument/2006/relationships/customXml" Target="../ink/ink3606.xml"/><Relationship Id="rId243" Type="http://schemas.openxmlformats.org/officeDocument/2006/relationships/image" Target="../media/image1576.png"/><Relationship Id="rId17" Type="http://schemas.openxmlformats.org/officeDocument/2006/relationships/image" Target="../media/image1462.png"/><Relationship Id="rId38" Type="http://schemas.openxmlformats.org/officeDocument/2006/relationships/customXml" Target="../ink/ink3514.xml"/><Relationship Id="rId59" Type="http://schemas.openxmlformats.org/officeDocument/2006/relationships/image" Target="../media/image1483.png"/><Relationship Id="rId103" Type="http://schemas.openxmlformats.org/officeDocument/2006/relationships/image" Target="../media/image1505.png"/><Relationship Id="rId124" Type="http://schemas.openxmlformats.org/officeDocument/2006/relationships/customXml" Target="../ink/ink3557.xml"/><Relationship Id="rId70" Type="http://schemas.openxmlformats.org/officeDocument/2006/relationships/customXml" Target="../ink/ink3530.xml"/><Relationship Id="rId91" Type="http://schemas.openxmlformats.org/officeDocument/2006/relationships/image" Target="../media/image1499.png"/><Relationship Id="rId145" Type="http://schemas.openxmlformats.org/officeDocument/2006/relationships/image" Target="../media/image1526.png"/><Relationship Id="rId166" Type="http://schemas.openxmlformats.org/officeDocument/2006/relationships/customXml" Target="../ink/ink3578.xml"/><Relationship Id="rId187" Type="http://schemas.openxmlformats.org/officeDocument/2006/relationships/image" Target="../media/image1547.png"/><Relationship Id="rId1" Type="http://schemas.openxmlformats.org/officeDocument/2006/relationships/slideLayout" Target="../slideLayouts/slideLayout12.xml"/><Relationship Id="rId212" Type="http://schemas.openxmlformats.org/officeDocument/2006/relationships/customXml" Target="../ink/ink3601.xml"/><Relationship Id="rId233" Type="http://schemas.openxmlformats.org/officeDocument/2006/relationships/image" Target="../media/image1571.png"/><Relationship Id="rId28" Type="http://schemas.openxmlformats.org/officeDocument/2006/relationships/customXml" Target="../ink/ink3509.xml"/><Relationship Id="rId49" Type="http://schemas.openxmlformats.org/officeDocument/2006/relationships/image" Target="../media/image1478.png"/><Relationship Id="rId114" Type="http://schemas.openxmlformats.org/officeDocument/2006/relationships/customXml" Target="../ink/ink3552.xml"/><Relationship Id="rId60" Type="http://schemas.openxmlformats.org/officeDocument/2006/relationships/customXml" Target="../ink/ink3525.xml"/><Relationship Id="rId81" Type="http://schemas.openxmlformats.org/officeDocument/2006/relationships/image" Target="../media/image1494.png"/><Relationship Id="rId135" Type="http://schemas.openxmlformats.org/officeDocument/2006/relationships/image" Target="../media/image1521.png"/><Relationship Id="rId156" Type="http://schemas.openxmlformats.org/officeDocument/2006/relationships/customXml" Target="../ink/ink3573.xml"/><Relationship Id="rId177" Type="http://schemas.openxmlformats.org/officeDocument/2006/relationships/image" Target="../media/image1542.png"/><Relationship Id="rId198" Type="http://schemas.openxmlformats.org/officeDocument/2006/relationships/customXml" Target="../ink/ink3594.xml"/><Relationship Id="rId202" Type="http://schemas.openxmlformats.org/officeDocument/2006/relationships/customXml" Target="../ink/ink3596.xml"/><Relationship Id="rId223" Type="http://schemas.openxmlformats.org/officeDocument/2006/relationships/image" Target="../media/image1566.png"/><Relationship Id="rId244" Type="http://schemas.openxmlformats.org/officeDocument/2006/relationships/customXml" Target="../ink/ink3617.xml"/><Relationship Id="rId18" Type="http://schemas.openxmlformats.org/officeDocument/2006/relationships/customXml" Target="../ink/ink3504.xml"/><Relationship Id="rId39" Type="http://schemas.openxmlformats.org/officeDocument/2006/relationships/image" Target="../media/image1473.png"/><Relationship Id="rId50" Type="http://schemas.openxmlformats.org/officeDocument/2006/relationships/customXml" Target="../ink/ink3520.xml"/><Relationship Id="rId104" Type="http://schemas.openxmlformats.org/officeDocument/2006/relationships/customXml" Target="../ink/ink3547.xml"/><Relationship Id="rId125" Type="http://schemas.openxmlformats.org/officeDocument/2006/relationships/image" Target="../media/image1516.png"/><Relationship Id="rId146" Type="http://schemas.openxmlformats.org/officeDocument/2006/relationships/customXml" Target="../ink/ink3568.xml"/><Relationship Id="rId167" Type="http://schemas.openxmlformats.org/officeDocument/2006/relationships/image" Target="../media/image1537.png"/><Relationship Id="rId188" Type="http://schemas.openxmlformats.org/officeDocument/2006/relationships/customXml" Target="../ink/ink3589.xml"/><Relationship Id="rId71" Type="http://schemas.openxmlformats.org/officeDocument/2006/relationships/image" Target="../media/image1489.png"/><Relationship Id="rId92" Type="http://schemas.openxmlformats.org/officeDocument/2006/relationships/customXml" Target="../ink/ink3541.xml"/><Relationship Id="rId213" Type="http://schemas.openxmlformats.org/officeDocument/2006/relationships/image" Target="../media/image1561.png"/><Relationship Id="rId234" Type="http://schemas.openxmlformats.org/officeDocument/2006/relationships/customXml" Target="../ink/ink3612.xml"/><Relationship Id="rId2" Type="http://schemas.openxmlformats.org/officeDocument/2006/relationships/image" Target="../media/image1454.png"/><Relationship Id="rId29" Type="http://schemas.openxmlformats.org/officeDocument/2006/relationships/image" Target="../media/image1468.png"/><Relationship Id="rId40" Type="http://schemas.openxmlformats.org/officeDocument/2006/relationships/customXml" Target="../ink/ink3515.xml"/><Relationship Id="rId115" Type="http://schemas.openxmlformats.org/officeDocument/2006/relationships/image" Target="../media/image1511.png"/><Relationship Id="rId136" Type="http://schemas.openxmlformats.org/officeDocument/2006/relationships/customXml" Target="../ink/ink3563.xml"/><Relationship Id="rId157" Type="http://schemas.openxmlformats.org/officeDocument/2006/relationships/image" Target="../media/image1532.png"/><Relationship Id="rId178" Type="http://schemas.openxmlformats.org/officeDocument/2006/relationships/customXml" Target="../ink/ink3584.xml"/><Relationship Id="rId61" Type="http://schemas.openxmlformats.org/officeDocument/2006/relationships/image" Target="../media/image1484.png"/><Relationship Id="rId82" Type="http://schemas.openxmlformats.org/officeDocument/2006/relationships/customXml" Target="../ink/ink3536.xml"/><Relationship Id="rId199" Type="http://schemas.openxmlformats.org/officeDocument/2006/relationships/image" Target="../media/image1554.png"/><Relationship Id="rId203" Type="http://schemas.openxmlformats.org/officeDocument/2006/relationships/image" Target="../media/image1556.png"/><Relationship Id="rId19" Type="http://schemas.openxmlformats.org/officeDocument/2006/relationships/image" Target="../media/image1463.png"/><Relationship Id="rId224" Type="http://schemas.openxmlformats.org/officeDocument/2006/relationships/customXml" Target="../ink/ink3607.xml"/><Relationship Id="rId245" Type="http://schemas.openxmlformats.org/officeDocument/2006/relationships/image" Target="../media/image1577.png"/><Relationship Id="rId30" Type="http://schemas.openxmlformats.org/officeDocument/2006/relationships/customXml" Target="../ink/ink3510.xml"/><Relationship Id="rId105" Type="http://schemas.openxmlformats.org/officeDocument/2006/relationships/image" Target="../media/image1506.png"/><Relationship Id="rId126" Type="http://schemas.openxmlformats.org/officeDocument/2006/relationships/customXml" Target="../ink/ink3558.xml"/><Relationship Id="rId147" Type="http://schemas.openxmlformats.org/officeDocument/2006/relationships/image" Target="../media/image1527.png"/><Relationship Id="rId168" Type="http://schemas.openxmlformats.org/officeDocument/2006/relationships/customXml" Target="../ink/ink3579.xml"/><Relationship Id="rId51" Type="http://schemas.openxmlformats.org/officeDocument/2006/relationships/image" Target="../media/image1479.png"/><Relationship Id="rId72" Type="http://schemas.openxmlformats.org/officeDocument/2006/relationships/customXml" Target="../ink/ink3531.xml"/><Relationship Id="rId93" Type="http://schemas.openxmlformats.org/officeDocument/2006/relationships/image" Target="../media/image1500.png"/><Relationship Id="rId189" Type="http://schemas.openxmlformats.org/officeDocument/2006/relationships/image" Target="../media/image1548.png"/><Relationship Id="rId3" Type="http://schemas.openxmlformats.org/officeDocument/2006/relationships/image" Target="../media/image1553.png"/><Relationship Id="rId214" Type="http://schemas.openxmlformats.org/officeDocument/2006/relationships/customXml" Target="../ink/ink3602.xml"/><Relationship Id="rId235" Type="http://schemas.openxmlformats.org/officeDocument/2006/relationships/image" Target="../media/image1572.png"/><Relationship Id="rId116" Type="http://schemas.openxmlformats.org/officeDocument/2006/relationships/customXml" Target="../ink/ink3553.xml"/><Relationship Id="rId137" Type="http://schemas.openxmlformats.org/officeDocument/2006/relationships/image" Target="../media/image1522.png"/><Relationship Id="rId158" Type="http://schemas.openxmlformats.org/officeDocument/2006/relationships/customXml" Target="../ink/ink3574.xml"/><Relationship Id="rId20" Type="http://schemas.openxmlformats.org/officeDocument/2006/relationships/customXml" Target="../ink/ink3505.xml"/><Relationship Id="rId41" Type="http://schemas.openxmlformats.org/officeDocument/2006/relationships/image" Target="../media/image1474.png"/><Relationship Id="rId62" Type="http://schemas.openxmlformats.org/officeDocument/2006/relationships/customXml" Target="../ink/ink3526.xml"/><Relationship Id="rId83" Type="http://schemas.openxmlformats.org/officeDocument/2006/relationships/image" Target="../media/image1495.png"/><Relationship Id="rId179" Type="http://schemas.openxmlformats.org/officeDocument/2006/relationships/image" Target="../media/image1543.png"/><Relationship Id="rId190" Type="http://schemas.openxmlformats.org/officeDocument/2006/relationships/customXml" Target="../ink/ink3590.xml"/><Relationship Id="rId204" Type="http://schemas.openxmlformats.org/officeDocument/2006/relationships/customXml" Target="../ink/ink3597.xml"/><Relationship Id="rId225" Type="http://schemas.openxmlformats.org/officeDocument/2006/relationships/image" Target="../media/image1567.png"/><Relationship Id="rId246" Type="http://schemas.openxmlformats.org/officeDocument/2006/relationships/customXml" Target="../ink/ink3618.xml"/><Relationship Id="rId106" Type="http://schemas.openxmlformats.org/officeDocument/2006/relationships/customXml" Target="../ink/ink3548.xml"/><Relationship Id="rId127" Type="http://schemas.openxmlformats.org/officeDocument/2006/relationships/image" Target="../media/image1517.png"/><Relationship Id="rId10" Type="http://schemas.openxmlformats.org/officeDocument/2006/relationships/customXml" Target="../ink/ink3500.xml"/><Relationship Id="rId31" Type="http://schemas.openxmlformats.org/officeDocument/2006/relationships/image" Target="../media/image1469.png"/><Relationship Id="rId52" Type="http://schemas.openxmlformats.org/officeDocument/2006/relationships/customXml" Target="../ink/ink3521.xml"/><Relationship Id="rId73" Type="http://schemas.openxmlformats.org/officeDocument/2006/relationships/image" Target="../media/image1490.png"/><Relationship Id="rId94" Type="http://schemas.openxmlformats.org/officeDocument/2006/relationships/customXml" Target="../ink/ink3542.xml"/><Relationship Id="rId148" Type="http://schemas.openxmlformats.org/officeDocument/2006/relationships/customXml" Target="../ink/ink3569.xml"/><Relationship Id="rId169" Type="http://schemas.openxmlformats.org/officeDocument/2006/relationships/image" Target="../media/image1538.png"/></Relationships>
</file>

<file path=ppt/slides/_rels/slide79.xml.rels><?xml version="1.0" encoding="UTF-8" standalone="yes"?>
<Relationships xmlns="http://schemas.openxmlformats.org/package/2006/relationships"><Relationship Id="rId117" Type="http://schemas.openxmlformats.org/officeDocument/2006/relationships/image" Target="../media/image1512.png"/><Relationship Id="rId21" Type="http://schemas.openxmlformats.org/officeDocument/2006/relationships/image" Target="../media/image1464.png"/><Relationship Id="rId63" Type="http://schemas.openxmlformats.org/officeDocument/2006/relationships/image" Target="../media/image1485.png"/><Relationship Id="rId159" Type="http://schemas.openxmlformats.org/officeDocument/2006/relationships/image" Target="../media/image1533.png"/><Relationship Id="rId170" Type="http://schemas.openxmlformats.org/officeDocument/2006/relationships/customXml" Target="../ink/ink3703.xml"/><Relationship Id="rId226" Type="http://schemas.openxmlformats.org/officeDocument/2006/relationships/customXml" Target="../ink/ink3731.xml"/><Relationship Id="rId268" Type="http://schemas.openxmlformats.org/officeDocument/2006/relationships/customXml" Target="../ink/ink3752.xml"/><Relationship Id="rId11" Type="http://schemas.openxmlformats.org/officeDocument/2006/relationships/image" Target="../media/image1459.png"/><Relationship Id="rId32" Type="http://schemas.openxmlformats.org/officeDocument/2006/relationships/customXml" Target="../ink/ink3634.xml"/><Relationship Id="rId53" Type="http://schemas.openxmlformats.org/officeDocument/2006/relationships/image" Target="../media/image1480.png"/><Relationship Id="rId74" Type="http://schemas.openxmlformats.org/officeDocument/2006/relationships/customXml" Target="../ink/ink3655.xml"/><Relationship Id="rId128" Type="http://schemas.openxmlformats.org/officeDocument/2006/relationships/customXml" Target="../ink/ink3682.xml"/><Relationship Id="rId149" Type="http://schemas.openxmlformats.org/officeDocument/2006/relationships/image" Target="../media/image1528.png"/><Relationship Id="rId5" Type="http://schemas.openxmlformats.org/officeDocument/2006/relationships/image" Target="../media/image1456.png"/><Relationship Id="rId95" Type="http://schemas.openxmlformats.org/officeDocument/2006/relationships/image" Target="../media/image1501.png"/><Relationship Id="rId160" Type="http://schemas.openxmlformats.org/officeDocument/2006/relationships/customXml" Target="../ink/ink3698.xml"/><Relationship Id="rId181" Type="http://schemas.openxmlformats.org/officeDocument/2006/relationships/image" Target="../media/image1544.png"/><Relationship Id="rId216" Type="http://schemas.openxmlformats.org/officeDocument/2006/relationships/customXml" Target="../ink/ink3726.xml"/><Relationship Id="rId237" Type="http://schemas.openxmlformats.org/officeDocument/2006/relationships/image" Target="../media/image1573.png"/><Relationship Id="rId258" Type="http://schemas.openxmlformats.org/officeDocument/2006/relationships/customXml" Target="../ink/ink3747.xml"/><Relationship Id="rId22" Type="http://schemas.openxmlformats.org/officeDocument/2006/relationships/customXml" Target="../ink/ink3629.xml"/><Relationship Id="rId43" Type="http://schemas.openxmlformats.org/officeDocument/2006/relationships/image" Target="../media/image1475.png"/><Relationship Id="rId64" Type="http://schemas.openxmlformats.org/officeDocument/2006/relationships/customXml" Target="../ink/ink3650.xml"/><Relationship Id="rId118" Type="http://schemas.openxmlformats.org/officeDocument/2006/relationships/customXml" Target="../ink/ink3677.xml"/><Relationship Id="rId139" Type="http://schemas.openxmlformats.org/officeDocument/2006/relationships/image" Target="../media/image1523.png"/><Relationship Id="rId85" Type="http://schemas.openxmlformats.org/officeDocument/2006/relationships/image" Target="../media/image1496.png"/><Relationship Id="rId150" Type="http://schemas.openxmlformats.org/officeDocument/2006/relationships/customXml" Target="../ink/ink3693.xml"/><Relationship Id="rId171" Type="http://schemas.openxmlformats.org/officeDocument/2006/relationships/image" Target="../media/image1539.png"/><Relationship Id="rId192" Type="http://schemas.openxmlformats.org/officeDocument/2006/relationships/customXml" Target="../ink/ink3714.xml"/><Relationship Id="rId206" Type="http://schemas.openxmlformats.org/officeDocument/2006/relationships/customXml" Target="../ink/ink3721.xml"/><Relationship Id="rId227" Type="http://schemas.openxmlformats.org/officeDocument/2006/relationships/image" Target="../media/image1568.png"/><Relationship Id="rId248" Type="http://schemas.openxmlformats.org/officeDocument/2006/relationships/customXml" Target="../ink/ink3742.xml"/><Relationship Id="rId269" Type="http://schemas.openxmlformats.org/officeDocument/2006/relationships/image" Target="../media/image1589.png"/><Relationship Id="rId12" Type="http://schemas.openxmlformats.org/officeDocument/2006/relationships/customXml" Target="../ink/ink3624.xml"/><Relationship Id="rId33" Type="http://schemas.openxmlformats.org/officeDocument/2006/relationships/image" Target="../media/image1470.png"/><Relationship Id="rId108" Type="http://schemas.openxmlformats.org/officeDocument/2006/relationships/customXml" Target="../ink/ink3672.xml"/><Relationship Id="rId129" Type="http://schemas.openxmlformats.org/officeDocument/2006/relationships/image" Target="../media/image1518.png"/><Relationship Id="rId54" Type="http://schemas.openxmlformats.org/officeDocument/2006/relationships/customXml" Target="../ink/ink3645.xml"/><Relationship Id="rId75" Type="http://schemas.openxmlformats.org/officeDocument/2006/relationships/image" Target="../media/image1491.png"/><Relationship Id="rId96" Type="http://schemas.openxmlformats.org/officeDocument/2006/relationships/customXml" Target="../ink/ink3666.xml"/><Relationship Id="rId140" Type="http://schemas.openxmlformats.org/officeDocument/2006/relationships/customXml" Target="../ink/ink3688.xml"/><Relationship Id="rId161" Type="http://schemas.openxmlformats.org/officeDocument/2006/relationships/image" Target="../media/image1534.png"/><Relationship Id="rId182" Type="http://schemas.openxmlformats.org/officeDocument/2006/relationships/customXml" Target="../ink/ink3709.xml"/><Relationship Id="rId217" Type="http://schemas.openxmlformats.org/officeDocument/2006/relationships/image" Target="../media/image1563.png"/><Relationship Id="rId6" Type="http://schemas.openxmlformats.org/officeDocument/2006/relationships/customXml" Target="../ink/ink3621.xml"/><Relationship Id="rId238" Type="http://schemas.openxmlformats.org/officeDocument/2006/relationships/customXml" Target="../ink/ink3737.xml"/><Relationship Id="rId259" Type="http://schemas.openxmlformats.org/officeDocument/2006/relationships/image" Target="../media/image1584.png"/><Relationship Id="rId23" Type="http://schemas.openxmlformats.org/officeDocument/2006/relationships/image" Target="../media/image1465.png"/><Relationship Id="rId119" Type="http://schemas.openxmlformats.org/officeDocument/2006/relationships/image" Target="../media/image1513.png"/><Relationship Id="rId44" Type="http://schemas.openxmlformats.org/officeDocument/2006/relationships/customXml" Target="../ink/ink3640.xml"/><Relationship Id="rId65" Type="http://schemas.openxmlformats.org/officeDocument/2006/relationships/image" Target="../media/image1486.png"/><Relationship Id="rId86" Type="http://schemas.openxmlformats.org/officeDocument/2006/relationships/customXml" Target="../ink/ink3661.xml"/><Relationship Id="rId130" Type="http://schemas.openxmlformats.org/officeDocument/2006/relationships/customXml" Target="../ink/ink3683.xml"/><Relationship Id="rId151" Type="http://schemas.openxmlformats.org/officeDocument/2006/relationships/image" Target="../media/image1529.png"/><Relationship Id="rId172" Type="http://schemas.openxmlformats.org/officeDocument/2006/relationships/customXml" Target="../ink/ink3704.xml"/><Relationship Id="rId193" Type="http://schemas.openxmlformats.org/officeDocument/2006/relationships/image" Target="../media/image1550.png"/><Relationship Id="rId207" Type="http://schemas.openxmlformats.org/officeDocument/2006/relationships/image" Target="../media/image1558.png"/><Relationship Id="rId228" Type="http://schemas.openxmlformats.org/officeDocument/2006/relationships/customXml" Target="../ink/ink3732.xml"/><Relationship Id="rId249" Type="http://schemas.openxmlformats.org/officeDocument/2006/relationships/image" Target="../media/image1579.png"/><Relationship Id="rId13" Type="http://schemas.openxmlformats.org/officeDocument/2006/relationships/image" Target="../media/image1460.png"/><Relationship Id="rId109" Type="http://schemas.openxmlformats.org/officeDocument/2006/relationships/image" Target="../media/image1508.png"/><Relationship Id="rId260" Type="http://schemas.openxmlformats.org/officeDocument/2006/relationships/customXml" Target="../ink/ink3748.xml"/><Relationship Id="rId34" Type="http://schemas.openxmlformats.org/officeDocument/2006/relationships/customXml" Target="../ink/ink3635.xml"/><Relationship Id="rId55" Type="http://schemas.openxmlformats.org/officeDocument/2006/relationships/image" Target="../media/image1481.png"/><Relationship Id="rId76" Type="http://schemas.openxmlformats.org/officeDocument/2006/relationships/customXml" Target="../ink/ink3656.xml"/><Relationship Id="rId97" Type="http://schemas.openxmlformats.org/officeDocument/2006/relationships/image" Target="../media/image1502.png"/><Relationship Id="rId120" Type="http://schemas.openxmlformats.org/officeDocument/2006/relationships/customXml" Target="../ink/ink3678.xml"/><Relationship Id="rId141" Type="http://schemas.openxmlformats.org/officeDocument/2006/relationships/image" Target="../media/image1524.png"/><Relationship Id="rId7" Type="http://schemas.openxmlformats.org/officeDocument/2006/relationships/image" Target="../media/image1457.png"/><Relationship Id="rId162" Type="http://schemas.openxmlformats.org/officeDocument/2006/relationships/customXml" Target="../ink/ink3699.xml"/><Relationship Id="rId183" Type="http://schemas.openxmlformats.org/officeDocument/2006/relationships/image" Target="../media/image1545.png"/><Relationship Id="rId218" Type="http://schemas.openxmlformats.org/officeDocument/2006/relationships/customXml" Target="../ink/ink3727.xml"/><Relationship Id="rId239" Type="http://schemas.openxmlformats.org/officeDocument/2006/relationships/image" Target="../media/image1574.png"/><Relationship Id="rId250" Type="http://schemas.openxmlformats.org/officeDocument/2006/relationships/customXml" Target="../ink/ink3743.xml"/><Relationship Id="rId24" Type="http://schemas.openxmlformats.org/officeDocument/2006/relationships/customXml" Target="../ink/ink3630.xml"/><Relationship Id="rId45" Type="http://schemas.openxmlformats.org/officeDocument/2006/relationships/image" Target="../media/image1476.png"/><Relationship Id="rId66" Type="http://schemas.openxmlformats.org/officeDocument/2006/relationships/customXml" Target="../ink/ink3651.xml"/><Relationship Id="rId87" Type="http://schemas.openxmlformats.org/officeDocument/2006/relationships/image" Target="../media/image1497.png"/><Relationship Id="rId110" Type="http://schemas.openxmlformats.org/officeDocument/2006/relationships/customXml" Target="../ink/ink3673.xml"/><Relationship Id="rId131" Type="http://schemas.openxmlformats.org/officeDocument/2006/relationships/image" Target="../media/image1519.png"/><Relationship Id="rId152" Type="http://schemas.openxmlformats.org/officeDocument/2006/relationships/customXml" Target="../ink/ink3694.xml"/><Relationship Id="rId173" Type="http://schemas.openxmlformats.org/officeDocument/2006/relationships/image" Target="../media/image1540.png"/><Relationship Id="rId194" Type="http://schemas.openxmlformats.org/officeDocument/2006/relationships/customXml" Target="../ink/ink3715.xml"/><Relationship Id="rId208" Type="http://schemas.openxmlformats.org/officeDocument/2006/relationships/customXml" Target="../ink/ink3722.xml"/><Relationship Id="rId229" Type="http://schemas.openxmlformats.org/officeDocument/2006/relationships/image" Target="../media/image1569.png"/><Relationship Id="rId240" Type="http://schemas.openxmlformats.org/officeDocument/2006/relationships/customXml" Target="../ink/ink3738.xml"/><Relationship Id="rId261" Type="http://schemas.openxmlformats.org/officeDocument/2006/relationships/image" Target="../media/image1585.png"/><Relationship Id="rId14" Type="http://schemas.openxmlformats.org/officeDocument/2006/relationships/customXml" Target="../ink/ink3625.xml"/><Relationship Id="rId35" Type="http://schemas.openxmlformats.org/officeDocument/2006/relationships/image" Target="../media/image1471.png"/><Relationship Id="rId56" Type="http://schemas.openxmlformats.org/officeDocument/2006/relationships/customXml" Target="../ink/ink3646.xml"/><Relationship Id="rId77" Type="http://schemas.openxmlformats.org/officeDocument/2006/relationships/image" Target="../media/image1492.png"/><Relationship Id="rId100" Type="http://schemas.openxmlformats.org/officeDocument/2006/relationships/customXml" Target="../ink/ink3668.xml"/><Relationship Id="rId8" Type="http://schemas.openxmlformats.org/officeDocument/2006/relationships/customXml" Target="../ink/ink3622.xml"/><Relationship Id="rId98" Type="http://schemas.openxmlformats.org/officeDocument/2006/relationships/customXml" Target="../ink/ink3667.xml"/><Relationship Id="rId121" Type="http://schemas.openxmlformats.org/officeDocument/2006/relationships/image" Target="../media/image1514.png"/><Relationship Id="rId142" Type="http://schemas.openxmlformats.org/officeDocument/2006/relationships/customXml" Target="../ink/ink3689.xml"/><Relationship Id="rId163" Type="http://schemas.openxmlformats.org/officeDocument/2006/relationships/image" Target="../media/image1535.png"/><Relationship Id="rId184" Type="http://schemas.openxmlformats.org/officeDocument/2006/relationships/customXml" Target="../ink/ink3710.xml"/><Relationship Id="rId219" Type="http://schemas.openxmlformats.org/officeDocument/2006/relationships/image" Target="../media/image1564.png"/><Relationship Id="rId230" Type="http://schemas.openxmlformats.org/officeDocument/2006/relationships/customXml" Target="../ink/ink3733.xml"/><Relationship Id="rId251" Type="http://schemas.openxmlformats.org/officeDocument/2006/relationships/image" Target="../media/image1580.png"/><Relationship Id="rId25" Type="http://schemas.openxmlformats.org/officeDocument/2006/relationships/image" Target="../media/image1466.png"/><Relationship Id="rId46" Type="http://schemas.openxmlformats.org/officeDocument/2006/relationships/customXml" Target="../ink/ink3641.xml"/><Relationship Id="rId67" Type="http://schemas.openxmlformats.org/officeDocument/2006/relationships/image" Target="../media/image1487.png"/><Relationship Id="rId88" Type="http://schemas.openxmlformats.org/officeDocument/2006/relationships/customXml" Target="../ink/ink3662.xml"/><Relationship Id="rId111" Type="http://schemas.openxmlformats.org/officeDocument/2006/relationships/image" Target="../media/image1509.png"/><Relationship Id="rId132" Type="http://schemas.openxmlformats.org/officeDocument/2006/relationships/customXml" Target="../ink/ink3684.xml"/><Relationship Id="rId153" Type="http://schemas.openxmlformats.org/officeDocument/2006/relationships/image" Target="../media/image1530.png"/><Relationship Id="rId174" Type="http://schemas.openxmlformats.org/officeDocument/2006/relationships/customXml" Target="../ink/ink3705.xml"/><Relationship Id="rId195" Type="http://schemas.openxmlformats.org/officeDocument/2006/relationships/image" Target="../media/image1551.png"/><Relationship Id="rId209" Type="http://schemas.openxmlformats.org/officeDocument/2006/relationships/image" Target="../media/image1559.png"/><Relationship Id="rId220" Type="http://schemas.openxmlformats.org/officeDocument/2006/relationships/customXml" Target="../ink/ink3728.xml"/><Relationship Id="rId241" Type="http://schemas.openxmlformats.org/officeDocument/2006/relationships/image" Target="../media/image1575.png"/><Relationship Id="rId15" Type="http://schemas.openxmlformats.org/officeDocument/2006/relationships/image" Target="../media/image1461.png"/><Relationship Id="rId36" Type="http://schemas.openxmlformats.org/officeDocument/2006/relationships/customXml" Target="../ink/ink3636.xml"/><Relationship Id="rId57" Type="http://schemas.openxmlformats.org/officeDocument/2006/relationships/image" Target="../media/image1482.png"/><Relationship Id="rId262" Type="http://schemas.openxmlformats.org/officeDocument/2006/relationships/customXml" Target="../ink/ink3749.xml"/><Relationship Id="rId78" Type="http://schemas.openxmlformats.org/officeDocument/2006/relationships/customXml" Target="../ink/ink3657.xml"/><Relationship Id="rId99" Type="http://schemas.openxmlformats.org/officeDocument/2006/relationships/image" Target="../media/image1503.png"/><Relationship Id="rId101" Type="http://schemas.openxmlformats.org/officeDocument/2006/relationships/image" Target="../media/image1504.png"/><Relationship Id="rId122" Type="http://schemas.openxmlformats.org/officeDocument/2006/relationships/customXml" Target="../ink/ink3679.xml"/><Relationship Id="rId143" Type="http://schemas.openxmlformats.org/officeDocument/2006/relationships/image" Target="../media/image1525.png"/><Relationship Id="rId164" Type="http://schemas.openxmlformats.org/officeDocument/2006/relationships/customXml" Target="../ink/ink3700.xml"/><Relationship Id="rId185" Type="http://schemas.openxmlformats.org/officeDocument/2006/relationships/image" Target="../media/image1546.png"/><Relationship Id="rId9" Type="http://schemas.openxmlformats.org/officeDocument/2006/relationships/image" Target="../media/image1458.png"/><Relationship Id="rId210" Type="http://schemas.openxmlformats.org/officeDocument/2006/relationships/customXml" Target="../ink/ink3723.xml"/><Relationship Id="rId26" Type="http://schemas.openxmlformats.org/officeDocument/2006/relationships/customXml" Target="../ink/ink3631.xml"/><Relationship Id="rId231" Type="http://schemas.openxmlformats.org/officeDocument/2006/relationships/image" Target="../media/image1570.png"/><Relationship Id="rId252" Type="http://schemas.openxmlformats.org/officeDocument/2006/relationships/customXml" Target="../ink/ink3744.xml"/><Relationship Id="rId47" Type="http://schemas.openxmlformats.org/officeDocument/2006/relationships/image" Target="../media/image1477.png"/><Relationship Id="rId68" Type="http://schemas.openxmlformats.org/officeDocument/2006/relationships/customXml" Target="../ink/ink3652.xml"/><Relationship Id="rId89" Type="http://schemas.openxmlformats.org/officeDocument/2006/relationships/image" Target="../media/image1498.png"/><Relationship Id="rId112" Type="http://schemas.openxmlformats.org/officeDocument/2006/relationships/customXml" Target="../ink/ink3674.xml"/><Relationship Id="rId133" Type="http://schemas.openxmlformats.org/officeDocument/2006/relationships/image" Target="../media/image1520.png"/><Relationship Id="rId154" Type="http://schemas.openxmlformats.org/officeDocument/2006/relationships/customXml" Target="../ink/ink3695.xml"/><Relationship Id="rId175" Type="http://schemas.openxmlformats.org/officeDocument/2006/relationships/image" Target="../media/image1541.png"/><Relationship Id="rId196" Type="http://schemas.openxmlformats.org/officeDocument/2006/relationships/customXml" Target="../ink/ink3716.xml"/><Relationship Id="rId200" Type="http://schemas.openxmlformats.org/officeDocument/2006/relationships/customXml" Target="../ink/ink3718.xml"/><Relationship Id="rId16" Type="http://schemas.openxmlformats.org/officeDocument/2006/relationships/customXml" Target="../ink/ink3626.xml"/><Relationship Id="rId221" Type="http://schemas.openxmlformats.org/officeDocument/2006/relationships/image" Target="../media/image1565.png"/><Relationship Id="rId242" Type="http://schemas.openxmlformats.org/officeDocument/2006/relationships/customXml" Target="../ink/ink3739.xml"/><Relationship Id="rId263" Type="http://schemas.openxmlformats.org/officeDocument/2006/relationships/image" Target="../media/image1586.png"/><Relationship Id="rId37" Type="http://schemas.openxmlformats.org/officeDocument/2006/relationships/image" Target="../media/image1472.png"/><Relationship Id="rId58" Type="http://schemas.openxmlformats.org/officeDocument/2006/relationships/customXml" Target="../ink/ink3647.xml"/><Relationship Id="rId79" Type="http://schemas.openxmlformats.org/officeDocument/2006/relationships/image" Target="../media/image1493.png"/><Relationship Id="rId102" Type="http://schemas.openxmlformats.org/officeDocument/2006/relationships/customXml" Target="../ink/ink3669.xml"/><Relationship Id="rId123" Type="http://schemas.openxmlformats.org/officeDocument/2006/relationships/image" Target="../media/image1515.png"/><Relationship Id="rId144" Type="http://schemas.openxmlformats.org/officeDocument/2006/relationships/customXml" Target="../ink/ink3690.xml"/><Relationship Id="rId90" Type="http://schemas.openxmlformats.org/officeDocument/2006/relationships/customXml" Target="../ink/ink3663.xml"/><Relationship Id="rId165" Type="http://schemas.openxmlformats.org/officeDocument/2006/relationships/image" Target="../media/image1536.png"/><Relationship Id="rId186" Type="http://schemas.openxmlformats.org/officeDocument/2006/relationships/customXml" Target="../ink/ink3711.xml"/><Relationship Id="rId211" Type="http://schemas.openxmlformats.org/officeDocument/2006/relationships/image" Target="../media/image1560.png"/><Relationship Id="rId232" Type="http://schemas.openxmlformats.org/officeDocument/2006/relationships/customXml" Target="../ink/ink3734.xml"/><Relationship Id="rId253" Type="http://schemas.openxmlformats.org/officeDocument/2006/relationships/image" Target="../media/image1581.png"/><Relationship Id="rId27" Type="http://schemas.openxmlformats.org/officeDocument/2006/relationships/image" Target="../media/image1467.png"/><Relationship Id="rId48" Type="http://schemas.openxmlformats.org/officeDocument/2006/relationships/customXml" Target="../ink/ink3642.xml"/><Relationship Id="rId69" Type="http://schemas.openxmlformats.org/officeDocument/2006/relationships/image" Target="../media/image1488.png"/><Relationship Id="rId113" Type="http://schemas.openxmlformats.org/officeDocument/2006/relationships/image" Target="../media/image1510.png"/><Relationship Id="rId134" Type="http://schemas.openxmlformats.org/officeDocument/2006/relationships/customXml" Target="../ink/ink3685.xml"/><Relationship Id="rId80" Type="http://schemas.openxmlformats.org/officeDocument/2006/relationships/customXml" Target="../ink/ink3658.xml"/><Relationship Id="rId155" Type="http://schemas.openxmlformats.org/officeDocument/2006/relationships/image" Target="../media/image1531.png"/><Relationship Id="rId176" Type="http://schemas.openxmlformats.org/officeDocument/2006/relationships/customXml" Target="../ink/ink3706.xml"/><Relationship Id="rId197" Type="http://schemas.openxmlformats.org/officeDocument/2006/relationships/image" Target="../media/image1552.png"/><Relationship Id="rId201" Type="http://schemas.openxmlformats.org/officeDocument/2006/relationships/image" Target="../media/image1555.png"/><Relationship Id="rId222" Type="http://schemas.openxmlformats.org/officeDocument/2006/relationships/customXml" Target="../ink/ink3729.xml"/><Relationship Id="rId243" Type="http://schemas.openxmlformats.org/officeDocument/2006/relationships/image" Target="../media/image1576.png"/><Relationship Id="rId264" Type="http://schemas.openxmlformats.org/officeDocument/2006/relationships/customXml" Target="../ink/ink3750.xml"/><Relationship Id="rId17" Type="http://schemas.openxmlformats.org/officeDocument/2006/relationships/image" Target="../media/image1462.png"/><Relationship Id="rId38" Type="http://schemas.openxmlformats.org/officeDocument/2006/relationships/customXml" Target="../ink/ink3637.xml"/><Relationship Id="rId59" Type="http://schemas.openxmlformats.org/officeDocument/2006/relationships/image" Target="../media/image1483.png"/><Relationship Id="rId103" Type="http://schemas.openxmlformats.org/officeDocument/2006/relationships/image" Target="../media/image1505.png"/><Relationship Id="rId124" Type="http://schemas.openxmlformats.org/officeDocument/2006/relationships/customXml" Target="../ink/ink3680.xml"/><Relationship Id="rId70" Type="http://schemas.openxmlformats.org/officeDocument/2006/relationships/customXml" Target="../ink/ink3653.xml"/><Relationship Id="rId91" Type="http://schemas.openxmlformats.org/officeDocument/2006/relationships/image" Target="../media/image1499.png"/><Relationship Id="rId145" Type="http://schemas.openxmlformats.org/officeDocument/2006/relationships/image" Target="../media/image1526.png"/><Relationship Id="rId166" Type="http://schemas.openxmlformats.org/officeDocument/2006/relationships/customXml" Target="../ink/ink3701.xml"/><Relationship Id="rId187" Type="http://schemas.openxmlformats.org/officeDocument/2006/relationships/image" Target="../media/image1547.png"/><Relationship Id="rId1" Type="http://schemas.openxmlformats.org/officeDocument/2006/relationships/slideLayout" Target="../slideLayouts/slideLayout12.xml"/><Relationship Id="rId212" Type="http://schemas.openxmlformats.org/officeDocument/2006/relationships/customXml" Target="../ink/ink3724.xml"/><Relationship Id="rId233" Type="http://schemas.openxmlformats.org/officeDocument/2006/relationships/image" Target="../media/image1571.png"/><Relationship Id="rId254" Type="http://schemas.openxmlformats.org/officeDocument/2006/relationships/customXml" Target="../ink/ink3745.xml"/><Relationship Id="rId28" Type="http://schemas.openxmlformats.org/officeDocument/2006/relationships/customXml" Target="../ink/ink3632.xml"/><Relationship Id="rId49" Type="http://schemas.openxmlformats.org/officeDocument/2006/relationships/image" Target="../media/image1478.png"/><Relationship Id="rId114" Type="http://schemas.openxmlformats.org/officeDocument/2006/relationships/customXml" Target="../ink/ink3675.xml"/><Relationship Id="rId60" Type="http://schemas.openxmlformats.org/officeDocument/2006/relationships/customXml" Target="../ink/ink3648.xml"/><Relationship Id="rId81" Type="http://schemas.openxmlformats.org/officeDocument/2006/relationships/image" Target="../media/image1494.png"/><Relationship Id="rId135" Type="http://schemas.openxmlformats.org/officeDocument/2006/relationships/image" Target="../media/image1521.png"/><Relationship Id="rId156" Type="http://schemas.openxmlformats.org/officeDocument/2006/relationships/customXml" Target="../ink/ink3696.xml"/><Relationship Id="rId177" Type="http://schemas.openxmlformats.org/officeDocument/2006/relationships/image" Target="../media/image1542.png"/><Relationship Id="rId198" Type="http://schemas.openxmlformats.org/officeDocument/2006/relationships/customXml" Target="../ink/ink3717.xml"/><Relationship Id="rId202" Type="http://schemas.openxmlformats.org/officeDocument/2006/relationships/customXml" Target="../ink/ink3719.xml"/><Relationship Id="rId223" Type="http://schemas.openxmlformats.org/officeDocument/2006/relationships/image" Target="../media/image1566.png"/><Relationship Id="rId244" Type="http://schemas.openxmlformats.org/officeDocument/2006/relationships/customXml" Target="../ink/ink3740.xml"/><Relationship Id="rId18" Type="http://schemas.openxmlformats.org/officeDocument/2006/relationships/customXml" Target="../ink/ink3627.xml"/><Relationship Id="rId39" Type="http://schemas.openxmlformats.org/officeDocument/2006/relationships/image" Target="../media/image1473.png"/><Relationship Id="rId265" Type="http://schemas.openxmlformats.org/officeDocument/2006/relationships/image" Target="../media/image1587.png"/><Relationship Id="rId50" Type="http://schemas.openxmlformats.org/officeDocument/2006/relationships/customXml" Target="../ink/ink3643.xml"/><Relationship Id="rId104" Type="http://schemas.openxmlformats.org/officeDocument/2006/relationships/customXml" Target="../ink/ink3670.xml"/><Relationship Id="rId125" Type="http://schemas.openxmlformats.org/officeDocument/2006/relationships/image" Target="../media/image1516.png"/><Relationship Id="rId146" Type="http://schemas.openxmlformats.org/officeDocument/2006/relationships/customXml" Target="../ink/ink3691.xml"/><Relationship Id="rId167" Type="http://schemas.openxmlformats.org/officeDocument/2006/relationships/image" Target="../media/image1537.png"/><Relationship Id="rId188" Type="http://schemas.openxmlformats.org/officeDocument/2006/relationships/customXml" Target="../ink/ink3712.xml"/><Relationship Id="rId71" Type="http://schemas.openxmlformats.org/officeDocument/2006/relationships/image" Target="../media/image1489.png"/><Relationship Id="rId92" Type="http://schemas.openxmlformats.org/officeDocument/2006/relationships/customXml" Target="../ink/ink3664.xml"/><Relationship Id="rId213" Type="http://schemas.openxmlformats.org/officeDocument/2006/relationships/image" Target="../media/image1561.png"/><Relationship Id="rId234" Type="http://schemas.openxmlformats.org/officeDocument/2006/relationships/customXml" Target="../ink/ink3735.xml"/><Relationship Id="rId2" Type="http://schemas.openxmlformats.org/officeDocument/2006/relationships/image" Target="../media/image1454.png"/><Relationship Id="rId29" Type="http://schemas.openxmlformats.org/officeDocument/2006/relationships/image" Target="../media/image1468.png"/><Relationship Id="rId255" Type="http://schemas.openxmlformats.org/officeDocument/2006/relationships/image" Target="../media/image1582.png"/><Relationship Id="rId40" Type="http://schemas.openxmlformats.org/officeDocument/2006/relationships/customXml" Target="../ink/ink3638.xml"/><Relationship Id="rId115" Type="http://schemas.openxmlformats.org/officeDocument/2006/relationships/image" Target="../media/image1511.png"/><Relationship Id="rId136" Type="http://schemas.openxmlformats.org/officeDocument/2006/relationships/customXml" Target="../ink/ink3686.xml"/><Relationship Id="rId157" Type="http://schemas.openxmlformats.org/officeDocument/2006/relationships/image" Target="../media/image1532.png"/><Relationship Id="rId178" Type="http://schemas.openxmlformats.org/officeDocument/2006/relationships/customXml" Target="../ink/ink3707.xml"/><Relationship Id="rId61" Type="http://schemas.openxmlformats.org/officeDocument/2006/relationships/image" Target="../media/image1484.png"/><Relationship Id="rId82" Type="http://schemas.openxmlformats.org/officeDocument/2006/relationships/customXml" Target="../ink/ink3659.xml"/><Relationship Id="rId199" Type="http://schemas.openxmlformats.org/officeDocument/2006/relationships/image" Target="../media/image1554.png"/><Relationship Id="rId203" Type="http://schemas.openxmlformats.org/officeDocument/2006/relationships/image" Target="../media/image1556.png"/><Relationship Id="rId19" Type="http://schemas.openxmlformats.org/officeDocument/2006/relationships/image" Target="../media/image1463.png"/><Relationship Id="rId224" Type="http://schemas.openxmlformats.org/officeDocument/2006/relationships/customXml" Target="../ink/ink3730.xml"/><Relationship Id="rId245" Type="http://schemas.openxmlformats.org/officeDocument/2006/relationships/image" Target="../media/image1577.png"/><Relationship Id="rId266" Type="http://schemas.openxmlformats.org/officeDocument/2006/relationships/customXml" Target="../ink/ink3751.xml"/><Relationship Id="rId30" Type="http://schemas.openxmlformats.org/officeDocument/2006/relationships/customXml" Target="../ink/ink3633.xml"/><Relationship Id="rId105" Type="http://schemas.openxmlformats.org/officeDocument/2006/relationships/image" Target="../media/image1506.png"/><Relationship Id="rId126" Type="http://schemas.openxmlformats.org/officeDocument/2006/relationships/customXml" Target="../ink/ink3681.xml"/><Relationship Id="rId147" Type="http://schemas.openxmlformats.org/officeDocument/2006/relationships/image" Target="../media/image1527.png"/><Relationship Id="rId168" Type="http://schemas.openxmlformats.org/officeDocument/2006/relationships/customXml" Target="../ink/ink3702.xml"/><Relationship Id="rId51" Type="http://schemas.openxmlformats.org/officeDocument/2006/relationships/image" Target="../media/image1479.png"/><Relationship Id="rId72" Type="http://schemas.openxmlformats.org/officeDocument/2006/relationships/customXml" Target="../ink/ink3654.xml"/><Relationship Id="rId93" Type="http://schemas.openxmlformats.org/officeDocument/2006/relationships/image" Target="../media/image1500.png"/><Relationship Id="rId189" Type="http://schemas.openxmlformats.org/officeDocument/2006/relationships/image" Target="../media/image1548.png"/><Relationship Id="rId3" Type="http://schemas.openxmlformats.org/officeDocument/2006/relationships/image" Target="../media/image1553.png"/><Relationship Id="rId214" Type="http://schemas.openxmlformats.org/officeDocument/2006/relationships/customXml" Target="../ink/ink3725.xml"/><Relationship Id="rId235" Type="http://schemas.openxmlformats.org/officeDocument/2006/relationships/image" Target="../media/image1572.png"/><Relationship Id="rId256" Type="http://schemas.openxmlformats.org/officeDocument/2006/relationships/customXml" Target="../ink/ink3746.xml"/><Relationship Id="rId116" Type="http://schemas.openxmlformats.org/officeDocument/2006/relationships/customXml" Target="../ink/ink3676.xml"/><Relationship Id="rId137" Type="http://schemas.openxmlformats.org/officeDocument/2006/relationships/image" Target="../media/image1522.png"/><Relationship Id="rId158" Type="http://schemas.openxmlformats.org/officeDocument/2006/relationships/customXml" Target="../ink/ink3697.xml"/><Relationship Id="rId20" Type="http://schemas.openxmlformats.org/officeDocument/2006/relationships/customXml" Target="../ink/ink3628.xml"/><Relationship Id="rId41" Type="http://schemas.openxmlformats.org/officeDocument/2006/relationships/image" Target="../media/image1474.png"/><Relationship Id="rId62" Type="http://schemas.openxmlformats.org/officeDocument/2006/relationships/customXml" Target="../ink/ink3649.xml"/><Relationship Id="rId83" Type="http://schemas.openxmlformats.org/officeDocument/2006/relationships/image" Target="../media/image1495.png"/><Relationship Id="rId179" Type="http://schemas.openxmlformats.org/officeDocument/2006/relationships/image" Target="../media/image1543.png"/><Relationship Id="rId190" Type="http://schemas.openxmlformats.org/officeDocument/2006/relationships/customXml" Target="../ink/ink3713.xml"/><Relationship Id="rId204" Type="http://schemas.openxmlformats.org/officeDocument/2006/relationships/customXml" Target="../ink/ink3720.xml"/><Relationship Id="rId225" Type="http://schemas.openxmlformats.org/officeDocument/2006/relationships/image" Target="../media/image1567.png"/><Relationship Id="rId246" Type="http://schemas.openxmlformats.org/officeDocument/2006/relationships/customXml" Target="../ink/ink3741.xml"/><Relationship Id="rId267" Type="http://schemas.openxmlformats.org/officeDocument/2006/relationships/image" Target="../media/image1588.png"/><Relationship Id="rId106" Type="http://schemas.openxmlformats.org/officeDocument/2006/relationships/customXml" Target="../ink/ink3671.xml"/><Relationship Id="rId127" Type="http://schemas.openxmlformats.org/officeDocument/2006/relationships/image" Target="../media/image1517.png"/><Relationship Id="rId10" Type="http://schemas.openxmlformats.org/officeDocument/2006/relationships/customXml" Target="../ink/ink3623.xml"/><Relationship Id="rId31" Type="http://schemas.openxmlformats.org/officeDocument/2006/relationships/image" Target="../media/image1469.png"/><Relationship Id="rId52" Type="http://schemas.openxmlformats.org/officeDocument/2006/relationships/customXml" Target="../ink/ink3644.xml"/><Relationship Id="rId73" Type="http://schemas.openxmlformats.org/officeDocument/2006/relationships/image" Target="../media/image1490.png"/><Relationship Id="rId94" Type="http://schemas.openxmlformats.org/officeDocument/2006/relationships/customXml" Target="../ink/ink3665.xml"/><Relationship Id="rId148" Type="http://schemas.openxmlformats.org/officeDocument/2006/relationships/customXml" Target="../ink/ink3692.xml"/><Relationship Id="rId169" Type="http://schemas.openxmlformats.org/officeDocument/2006/relationships/image" Target="../media/image1538.png"/><Relationship Id="rId4" Type="http://schemas.openxmlformats.org/officeDocument/2006/relationships/customXml" Target="../ink/ink3620.xml"/><Relationship Id="rId180" Type="http://schemas.openxmlformats.org/officeDocument/2006/relationships/customXml" Target="../ink/ink3708.xml"/><Relationship Id="rId215" Type="http://schemas.openxmlformats.org/officeDocument/2006/relationships/image" Target="../media/image1562.png"/><Relationship Id="rId236" Type="http://schemas.openxmlformats.org/officeDocument/2006/relationships/customXml" Target="../ink/ink3736.xml"/><Relationship Id="rId257" Type="http://schemas.openxmlformats.org/officeDocument/2006/relationships/image" Target="../media/image1583.png"/><Relationship Id="rId42" Type="http://schemas.openxmlformats.org/officeDocument/2006/relationships/customXml" Target="../ink/ink3639.xml"/><Relationship Id="rId84" Type="http://schemas.openxmlformats.org/officeDocument/2006/relationships/customXml" Target="../ink/ink3660.xml"/><Relationship Id="rId138" Type="http://schemas.openxmlformats.org/officeDocument/2006/relationships/customXml" Target="../ink/ink3687.xml"/><Relationship Id="rId191" Type="http://schemas.openxmlformats.org/officeDocument/2006/relationships/image" Target="../media/image1549.png"/><Relationship Id="rId205" Type="http://schemas.openxmlformats.org/officeDocument/2006/relationships/image" Target="../media/image1557.png"/><Relationship Id="rId247" Type="http://schemas.openxmlformats.org/officeDocument/2006/relationships/image" Target="../media/image1578.png"/><Relationship Id="rId107" Type="http://schemas.openxmlformats.org/officeDocument/2006/relationships/image" Target="../media/image1507.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117" Type="http://schemas.openxmlformats.org/officeDocument/2006/relationships/image" Target="../media/image1512.png"/><Relationship Id="rId21" Type="http://schemas.openxmlformats.org/officeDocument/2006/relationships/image" Target="../media/image1464.png"/><Relationship Id="rId63" Type="http://schemas.openxmlformats.org/officeDocument/2006/relationships/image" Target="../media/image1485.png"/><Relationship Id="rId159" Type="http://schemas.openxmlformats.org/officeDocument/2006/relationships/image" Target="../media/image1533.png"/><Relationship Id="rId170" Type="http://schemas.openxmlformats.org/officeDocument/2006/relationships/customXml" Target="../ink/ink3836.xml"/><Relationship Id="rId226" Type="http://schemas.openxmlformats.org/officeDocument/2006/relationships/customXml" Target="../ink/ink3864.xml"/><Relationship Id="rId268" Type="http://schemas.openxmlformats.org/officeDocument/2006/relationships/customXml" Target="../ink/ink3885.xml"/><Relationship Id="rId11" Type="http://schemas.openxmlformats.org/officeDocument/2006/relationships/image" Target="../media/image1459.png"/><Relationship Id="rId32" Type="http://schemas.openxmlformats.org/officeDocument/2006/relationships/customXml" Target="../ink/ink3767.xml"/><Relationship Id="rId53" Type="http://schemas.openxmlformats.org/officeDocument/2006/relationships/image" Target="../media/image1480.png"/><Relationship Id="rId74" Type="http://schemas.openxmlformats.org/officeDocument/2006/relationships/customXml" Target="../ink/ink3788.xml"/><Relationship Id="rId128" Type="http://schemas.openxmlformats.org/officeDocument/2006/relationships/customXml" Target="../ink/ink3815.xml"/><Relationship Id="rId149" Type="http://schemas.openxmlformats.org/officeDocument/2006/relationships/image" Target="../media/image1528.png"/><Relationship Id="rId5" Type="http://schemas.openxmlformats.org/officeDocument/2006/relationships/image" Target="../media/image1456.png"/><Relationship Id="rId95" Type="http://schemas.openxmlformats.org/officeDocument/2006/relationships/image" Target="../media/image1501.png"/><Relationship Id="rId160" Type="http://schemas.openxmlformats.org/officeDocument/2006/relationships/customXml" Target="../ink/ink3831.xml"/><Relationship Id="rId181" Type="http://schemas.openxmlformats.org/officeDocument/2006/relationships/image" Target="../media/image1544.png"/><Relationship Id="rId216" Type="http://schemas.openxmlformats.org/officeDocument/2006/relationships/customXml" Target="../ink/ink3859.xml"/><Relationship Id="rId237" Type="http://schemas.openxmlformats.org/officeDocument/2006/relationships/image" Target="../media/image1573.png"/><Relationship Id="rId258" Type="http://schemas.openxmlformats.org/officeDocument/2006/relationships/customXml" Target="../ink/ink3880.xml"/><Relationship Id="rId22" Type="http://schemas.openxmlformats.org/officeDocument/2006/relationships/customXml" Target="../ink/ink3762.xml"/><Relationship Id="rId43" Type="http://schemas.openxmlformats.org/officeDocument/2006/relationships/image" Target="../media/image1475.png"/><Relationship Id="rId64" Type="http://schemas.openxmlformats.org/officeDocument/2006/relationships/customXml" Target="../ink/ink3783.xml"/><Relationship Id="rId118" Type="http://schemas.openxmlformats.org/officeDocument/2006/relationships/customXml" Target="../ink/ink3810.xml"/><Relationship Id="rId139" Type="http://schemas.openxmlformats.org/officeDocument/2006/relationships/image" Target="../media/image1523.png"/><Relationship Id="rId85" Type="http://schemas.openxmlformats.org/officeDocument/2006/relationships/image" Target="../media/image1496.png"/><Relationship Id="rId150" Type="http://schemas.openxmlformats.org/officeDocument/2006/relationships/customXml" Target="../ink/ink3826.xml"/><Relationship Id="rId171" Type="http://schemas.openxmlformats.org/officeDocument/2006/relationships/image" Target="../media/image1539.png"/><Relationship Id="rId192" Type="http://schemas.openxmlformats.org/officeDocument/2006/relationships/customXml" Target="../ink/ink3847.xml"/><Relationship Id="rId206" Type="http://schemas.openxmlformats.org/officeDocument/2006/relationships/customXml" Target="../ink/ink3854.xml"/><Relationship Id="rId227" Type="http://schemas.openxmlformats.org/officeDocument/2006/relationships/image" Target="../media/image1568.png"/><Relationship Id="rId248" Type="http://schemas.openxmlformats.org/officeDocument/2006/relationships/customXml" Target="../ink/ink3875.xml"/><Relationship Id="rId269" Type="http://schemas.openxmlformats.org/officeDocument/2006/relationships/image" Target="../media/image1589.png"/><Relationship Id="rId12" Type="http://schemas.openxmlformats.org/officeDocument/2006/relationships/customXml" Target="../ink/ink3757.xml"/><Relationship Id="rId33" Type="http://schemas.openxmlformats.org/officeDocument/2006/relationships/image" Target="../media/image1470.png"/><Relationship Id="rId108" Type="http://schemas.openxmlformats.org/officeDocument/2006/relationships/customXml" Target="../ink/ink3805.xml"/><Relationship Id="rId129" Type="http://schemas.openxmlformats.org/officeDocument/2006/relationships/image" Target="../media/image1518.png"/><Relationship Id="rId54" Type="http://schemas.openxmlformats.org/officeDocument/2006/relationships/customXml" Target="../ink/ink3778.xml"/><Relationship Id="rId75" Type="http://schemas.openxmlformats.org/officeDocument/2006/relationships/image" Target="../media/image1491.png"/><Relationship Id="rId96" Type="http://schemas.openxmlformats.org/officeDocument/2006/relationships/customXml" Target="../ink/ink3799.xml"/><Relationship Id="rId140" Type="http://schemas.openxmlformats.org/officeDocument/2006/relationships/customXml" Target="../ink/ink3821.xml"/><Relationship Id="rId161" Type="http://schemas.openxmlformats.org/officeDocument/2006/relationships/image" Target="../media/image1534.png"/><Relationship Id="rId182" Type="http://schemas.openxmlformats.org/officeDocument/2006/relationships/customXml" Target="../ink/ink3842.xml"/><Relationship Id="rId217" Type="http://schemas.openxmlformats.org/officeDocument/2006/relationships/image" Target="../media/image1563.png"/><Relationship Id="rId6" Type="http://schemas.openxmlformats.org/officeDocument/2006/relationships/customXml" Target="../ink/ink3754.xml"/><Relationship Id="rId238" Type="http://schemas.openxmlformats.org/officeDocument/2006/relationships/customXml" Target="../ink/ink3870.xml"/><Relationship Id="rId259" Type="http://schemas.openxmlformats.org/officeDocument/2006/relationships/image" Target="../media/image1584.png"/><Relationship Id="rId23" Type="http://schemas.openxmlformats.org/officeDocument/2006/relationships/image" Target="../media/image1465.png"/><Relationship Id="rId119" Type="http://schemas.openxmlformats.org/officeDocument/2006/relationships/image" Target="../media/image1513.png"/><Relationship Id="rId44" Type="http://schemas.openxmlformats.org/officeDocument/2006/relationships/customXml" Target="../ink/ink3773.xml"/><Relationship Id="rId65" Type="http://schemas.openxmlformats.org/officeDocument/2006/relationships/image" Target="../media/image1486.png"/><Relationship Id="rId86" Type="http://schemas.openxmlformats.org/officeDocument/2006/relationships/customXml" Target="../ink/ink3794.xml"/><Relationship Id="rId130" Type="http://schemas.openxmlformats.org/officeDocument/2006/relationships/customXml" Target="../ink/ink3816.xml"/><Relationship Id="rId151" Type="http://schemas.openxmlformats.org/officeDocument/2006/relationships/image" Target="../media/image1529.png"/><Relationship Id="rId172" Type="http://schemas.openxmlformats.org/officeDocument/2006/relationships/customXml" Target="../ink/ink3837.xml"/><Relationship Id="rId193" Type="http://schemas.openxmlformats.org/officeDocument/2006/relationships/image" Target="../media/image1550.png"/><Relationship Id="rId207" Type="http://schemas.openxmlformats.org/officeDocument/2006/relationships/image" Target="../media/image1558.png"/><Relationship Id="rId228" Type="http://schemas.openxmlformats.org/officeDocument/2006/relationships/customXml" Target="../ink/ink3865.xml"/><Relationship Id="rId249" Type="http://schemas.openxmlformats.org/officeDocument/2006/relationships/image" Target="../media/image1579.png"/><Relationship Id="rId13" Type="http://schemas.openxmlformats.org/officeDocument/2006/relationships/image" Target="../media/image1460.png"/><Relationship Id="rId109" Type="http://schemas.openxmlformats.org/officeDocument/2006/relationships/image" Target="../media/image1508.png"/><Relationship Id="rId260" Type="http://schemas.openxmlformats.org/officeDocument/2006/relationships/customXml" Target="../ink/ink3881.xml"/><Relationship Id="rId34" Type="http://schemas.openxmlformats.org/officeDocument/2006/relationships/customXml" Target="../ink/ink3768.xml"/><Relationship Id="rId55" Type="http://schemas.openxmlformats.org/officeDocument/2006/relationships/image" Target="../media/image1481.png"/><Relationship Id="rId76" Type="http://schemas.openxmlformats.org/officeDocument/2006/relationships/customXml" Target="../ink/ink3789.xml"/><Relationship Id="rId97" Type="http://schemas.openxmlformats.org/officeDocument/2006/relationships/image" Target="../media/image1502.png"/><Relationship Id="rId120" Type="http://schemas.openxmlformats.org/officeDocument/2006/relationships/customXml" Target="../ink/ink3811.xml"/><Relationship Id="rId141" Type="http://schemas.openxmlformats.org/officeDocument/2006/relationships/image" Target="../media/image1524.png"/><Relationship Id="rId7" Type="http://schemas.openxmlformats.org/officeDocument/2006/relationships/image" Target="../media/image1457.png"/><Relationship Id="rId162" Type="http://schemas.openxmlformats.org/officeDocument/2006/relationships/customXml" Target="../ink/ink3832.xml"/><Relationship Id="rId183" Type="http://schemas.openxmlformats.org/officeDocument/2006/relationships/image" Target="../media/image1545.png"/><Relationship Id="rId218" Type="http://schemas.openxmlformats.org/officeDocument/2006/relationships/customXml" Target="../ink/ink3860.xml"/><Relationship Id="rId239" Type="http://schemas.openxmlformats.org/officeDocument/2006/relationships/image" Target="../media/image1574.png"/><Relationship Id="rId250" Type="http://schemas.openxmlformats.org/officeDocument/2006/relationships/customXml" Target="../ink/ink3876.xml"/><Relationship Id="rId24" Type="http://schemas.openxmlformats.org/officeDocument/2006/relationships/customXml" Target="../ink/ink3763.xml"/><Relationship Id="rId45" Type="http://schemas.openxmlformats.org/officeDocument/2006/relationships/image" Target="../media/image1476.png"/><Relationship Id="rId66" Type="http://schemas.openxmlformats.org/officeDocument/2006/relationships/customXml" Target="../ink/ink3784.xml"/><Relationship Id="rId87" Type="http://schemas.openxmlformats.org/officeDocument/2006/relationships/image" Target="../media/image1497.png"/><Relationship Id="rId110" Type="http://schemas.openxmlformats.org/officeDocument/2006/relationships/customXml" Target="../ink/ink3806.xml"/><Relationship Id="rId131" Type="http://schemas.openxmlformats.org/officeDocument/2006/relationships/image" Target="../media/image1519.png"/><Relationship Id="rId152" Type="http://schemas.openxmlformats.org/officeDocument/2006/relationships/customXml" Target="../ink/ink3827.xml"/><Relationship Id="rId173" Type="http://schemas.openxmlformats.org/officeDocument/2006/relationships/image" Target="../media/image1540.png"/><Relationship Id="rId194" Type="http://schemas.openxmlformats.org/officeDocument/2006/relationships/customXml" Target="../ink/ink3848.xml"/><Relationship Id="rId208" Type="http://schemas.openxmlformats.org/officeDocument/2006/relationships/customXml" Target="../ink/ink3855.xml"/><Relationship Id="rId229" Type="http://schemas.openxmlformats.org/officeDocument/2006/relationships/image" Target="../media/image1569.png"/><Relationship Id="rId240" Type="http://schemas.openxmlformats.org/officeDocument/2006/relationships/customXml" Target="../ink/ink3871.xml"/><Relationship Id="rId261" Type="http://schemas.openxmlformats.org/officeDocument/2006/relationships/image" Target="../media/image1585.png"/><Relationship Id="rId14" Type="http://schemas.openxmlformats.org/officeDocument/2006/relationships/customXml" Target="../ink/ink3758.xml"/><Relationship Id="rId35" Type="http://schemas.openxmlformats.org/officeDocument/2006/relationships/image" Target="../media/image1471.png"/><Relationship Id="rId56" Type="http://schemas.openxmlformats.org/officeDocument/2006/relationships/customXml" Target="../ink/ink3779.xml"/><Relationship Id="rId77" Type="http://schemas.openxmlformats.org/officeDocument/2006/relationships/image" Target="../media/image1492.png"/><Relationship Id="rId100" Type="http://schemas.openxmlformats.org/officeDocument/2006/relationships/customXml" Target="../ink/ink3801.xml"/><Relationship Id="rId8" Type="http://schemas.openxmlformats.org/officeDocument/2006/relationships/customXml" Target="../ink/ink3755.xml"/><Relationship Id="rId98" Type="http://schemas.openxmlformats.org/officeDocument/2006/relationships/customXml" Target="../ink/ink3800.xml"/><Relationship Id="rId121" Type="http://schemas.openxmlformats.org/officeDocument/2006/relationships/image" Target="../media/image1514.png"/><Relationship Id="rId142" Type="http://schemas.openxmlformats.org/officeDocument/2006/relationships/customXml" Target="../ink/ink3822.xml"/><Relationship Id="rId163" Type="http://schemas.openxmlformats.org/officeDocument/2006/relationships/image" Target="../media/image1535.png"/><Relationship Id="rId184" Type="http://schemas.openxmlformats.org/officeDocument/2006/relationships/customXml" Target="../ink/ink3843.xml"/><Relationship Id="rId219" Type="http://schemas.openxmlformats.org/officeDocument/2006/relationships/image" Target="../media/image1564.png"/><Relationship Id="rId230" Type="http://schemas.openxmlformats.org/officeDocument/2006/relationships/customXml" Target="../ink/ink3866.xml"/><Relationship Id="rId251" Type="http://schemas.openxmlformats.org/officeDocument/2006/relationships/image" Target="../media/image1580.png"/><Relationship Id="rId25" Type="http://schemas.openxmlformats.org/officeDocument/2006/relationships/image" Target="../media/image1466.png"/><Relationship Id="rId46" Type="http://schemas.openxmlformats.org/officeDocument/2006/relationships/customXml" Target="../ink/ink3774.xml"/><Relationship Id="rId67" Type="http://schemas.openxmlformats.org/officeDocument/2006/relationships/image" Target="../media/image1487.png"/><Relationship Id="rId88" Type="http://schemas.openxmlformats.org/officeDocument/2006/relationships/customXml" Target="../ink/ink3795.xml"/><Relationship Id="rId111" Type="http://schemas.openxmlformats.org/officeDocument/2006/relationships/image" Target="../media/image1509.png"/><Relationship Id="rId132" Type="http://schemas.openxmlformats.org/officeDocument/2006/relationships/customXml" Target="../ink/ink3817.xml"/><Relationship Id="rId153" Type="http://schemas.openxmlformats.org/officeDocument/2006/relationships/image" Target="../media/image1530.png"/><Relationship Id="rId174" Type="http://schemas.openxmlformats.org/officeDocument/2006/relationships/customXml" Target="../ink/ink3838.xml"/><Relationship Id="rId195" Type="http://schemas.openxmlformats.org/officeDocument/2006/relationships/image" Target="../media/image1551.png"/><Relationship Id="rId209" Type="http://schemas.openxmlformats.org/officeDocument/2006/relationships/image" Target="../media/image1559.png"/><Relationship Id="rId220" Type="http://schemas.openxmlformats.org/officeDocument/2006/relationships/customXml" Target="../ink/ink3861.xml"/><Relationship Id="rId241" Type="http://schemas.openxmlformats.org/officeDocument/2006/relationships/image" Target="../media/image1575.png"/><Relationship Id="rId15" Type="http://schemas.openxmlformats.org/officeDocument/2006/relationships/image" Target="../media/image1461.png"/><Relationship Id="rId36" Type="http://schemas.openxmlformats.org/officeDocument/2006/relationships/customXml" Target="../ink/ink3769.xml"/><Relationship Id="rId57" Type="http://schemas.openxmlformats.org/officeDocument/2006/relationships/image" Target="../media/image1482.png"/><Relationship Id="rId262" Type="http://schemas.openxmlformats.org/officeDocument/2006/relationships/customXml" Target="../ink/ink3882.xml"/><Relationship Id="rId78" Type="http://schemas.openxmlformats.org/officeDocument/2006/relationships/customXml" Target="../ink/ink3790.xml"/><Relationship Id="rId99" Type="http://schemas.openxmlformats.org/officeDocument/2006/relationships/image" Target="../media/image1503.png"/><Relationship Id="rId101" Type="http://schemas.openxmlformats.org/officeDocument/2006/relationships/image" Target="../media/image1504.png"/><Relationship Id="rId122" Type="http://schemas.openxmlformats.org/officeDocument/2006/relationships/customXml" Target="../ink/ink3812.xml"/><Relationship Id="rId143" Type="http://schemas.openxmlformats.org/officeDocument/2006/relationships/image" Target="../media/image1525.png"/><Relationship Id="rId164" Type="http://schemas.openxmlformats.org/officeDocument/2006/relationships/customXml" Target="../ink/ink3833.xml"/><Relationship Id="rId185" Type="http://schemas.openxmlformats.org/officeDocument/2006/relationships/image" Target="../media/image1546.png"/><Relationship Id="rId9" Type="http://schemas.openxmlformats.org/officeDocument/2006/relationships/image" Target="../media/image1458.png"/><Relationship Id="rId210" Type="http://schemas.openxmlformats.org/officeDocument/2006/relationships/customXml" Target="../ink/ink3856.xml"/><Relationship Id="rId26" Type="http://schemas.openxmlformats.org/officeDocument/2006/relationships/customXml" Target="../ink/ink3764.xml"/><Relationship Id="rId231" Type="http://schemas.openxmlformats.org/officeDocument/2006/relationships/image" Target="../media/image1570.png"/><Relationship Id="rId252" Type="http://schemas.openxmlformats.org/officeDocument/2006/relationships/customXml" Target="../ink/ink3877.xml"/><Relationship Id="rId47" Type="http://schemas.openxmlformats.org/officeDocument/2006/relationships/image" Target="../media/image1477.png"/><Relationship Id="rId68" Type="http://schemas.openxmlformats.org/officeDocument/2006/relationships/customXml" Target="../ink/ink3785.xml"/><Relationship Id="rId89" Type="http://schemas.openxmlformats.org/officeDocument/2006/relationships/image" Target="../media/image1498.png"/><Relationship Id="rId112" Type="http://schemas.openxmlformats.org/officeDocument/2006/relationships/customXml" Target="../ink/ink3807.xml"/><Relationship Id="rId133" Type="http://schemas.openxmlformats.org/officeDocument/2006/relationships/image" Target="../media/image1520.png"/><Relationship Id="rId154" Type="http://schemas.openxmlformats.org/officeDocument/2006/relationships/customXml" Target="../ink/ink3828.xml"/><Relationship Id="rId175" Type="http://schemas.openxmlformats.org/officeDocument/2006/relationships/image" Target="../media/image1541.png"/><Relationship Id="rId196" Type="http://schemas.openxmlformats.org/officeDocument/2006/relationships/customXml" Target="../ink/ink3849.xml"/><Relationship Id="rId200" Type="http://schemas.openxmlformats.org/officeDocument/2006/relationships/customXml" Target="../ink/ink3851.xml"/><Relationship Id="rId16" Type="http://schemas.openxmlformats.org/officeDocument/2006/relationships/customXml" Target="../ink/ink3759.xml"/><Relationship Id="rId221" Type="http://schemas.openxmlformats.org/officeDocument/2006/relationships/image" Target="../media/image1565.png"/><Relationship Id="rId242" Type="http://schemas.openxmlformats.org/officeDocument/2006/relationships/customXml" Target="../ink/ink3872.xml"/><Relationship Id="rId263" Type="http://schemas.openxmlformats.org/officeDocument/2006/relationships/image" Target="../media/image1586.png"/><Relationship Id="rId37" Type="http://schemas.openxmlformats.org/officeDocument/2006/relationships/image" Target="../media/image1472.png"/><Relationship Id="rId58" Type="http://schemas.openxmlformats.org/officeDocument/2006/relationships/customXml" Target="../ink/ink3780.xml"/><Relationship Id="rId79" Type="http://schemas.openxmlformats.org/officeDocument/2006/relationships/image" Target="../media/image1493.png"/><Relationship Id="rId102" Type="http://schemas.openxmlformats.org/officeDocument/2006/relationships/customXml" Target="../ink/ink3802.xml"/><Relationship Id="rId123" Type="http://schemas.openxmlformats.org/officeDocument/2006/relationships/image" Target="../media/image1515.png"/><Relationship Id="rId144" Type="http://schemas.openxmlformats.org/officeDocument/2006/relationships/customXml" Target="../ink/ink3823.xml"/><Relationship Id="rId90" Type="http://schemas.openxmlformats.org/officeDocument/2006/relationships/customXml" Target="../ink/ink3796.xml"/><Relationship Id="rId165" Type="http://schemas.openxmlformats.org/officeDocument/2006/relationships/image" Target="../media/image1536.png"/><Relationship Id="rId186" Type="http://schemas.openxmlformats.org/officeDocument/2006/relationships/customXml" Target="../ink/ink3844.xml"/><Relationship Id="rId211" Type="http://schemas.openxmlformats.org/officeDocument/2006/relationships/image" Target="../media/image1560.png"/><Relationship Id="rId232" Type="http://schemas.openxmlformats.org/officeDocument/2006/relationships/customXml" Target="../ink/ink3867.xml"/><Relationship Id="rId253" Type="http://schemas.openxmlformats.org/officeDocument/2006/relationships/image" Target="../media/image1581.png"/><Relationship Id="rId27" Type="http://schemas.openxmlformats.org/officeDocument/2006/relationships/image" Target="../media/image1467.png"/><Relationship Id="rId48" Type="http://schemas.openxmlformats.org/officeDocument/2006/relationships/customXml" Target="../ink/ink3775.xml"/><Relationship Id="rId69" Type="http://schemas.openxmlformats.org/officeDocument/2006/relationships/image" Target="../media/image1488.png"/><Relationship Id="rId113" Type="http://schemas.openxmlformats.org/officeDocument/2006/relationships/image" Target="../media/image1510.png"/><Relationship Id="rId134" Type="http://schemas.openxmlformats.org/officeDocument/2006/relationships/customXml" Target="../ink/ink3818.xml"/><Relationship Id="rId80" Type="http://schemas.openxmlformats.org/officeDocument/2006/relationships/customXml" Target="../ink/ink3791.xml"/><Relationship Id="rId155" Type="http://schemas.openxmlformats.org/officeDocument/2006/relationships/image" Target="../media/image1531.png"/><Relationship Id="rId176" Type="http://schemas.openxmlformats.org/officeDocument/2006/relationships/customXml" Target="../ink/ink3839.xml"/><Relationship Id="rId197" Type="http://schemas.openxmlformats.org/officeDocument/2006/relationships/image" Target="../media/image1552.png"/><Relationship Id="rId201" Type="http://schemas.openxmlformats.org/officeDocument/2006/relationships/image" Target="../media/image1555.png"/><Relationship Id="rId222" Type="http://schemas.openxmlformats.org/officeDocument/2006/relationships/customXml" Target="../ink/ink3862.xml"/><Relationship Id="rId243" Type="http://schemas.openxmlformats.org/officeDocument/2006/relationships/image" Target="../media/image1576.png"/><Relationship Id="rId264" Type="http://schemas.openxmlformats.org/officeDocument/2006/relationships/customXml" Target="../ink/ink3883.xml"/><Relationship Id="rId17" Type="http://schemas.openxmlformats.org/officeDocument/2006/relationships/image" Target="../media/image1462.png"/><Relationship Id="rId38" Type="http://schemas.openxmlformats.org/officeDocument/2006/relationships/customXml" Target="../ink/ink3770.xml"/><Relationship Id="rId59" Type="http://schemas.openxmlformats.org/officeDocument/2006/relationships/image" Target="../media/image1483.png"/><Relationship Id="rId103" Type="http://schemas.openxmlformats.org/officeDocument/2006/relationships/image" Target="../media/image1505.png"/><Relationship Id="rId124" Type="http://schemas.openxmlformats.org/officeDocument/2006/relationships/customXml" Target="../ink/ink3813.xml"/><Relationship Id="rId70" Type="http://schemas.openxmlformats.org/officeDocument/2006/relationships/customXml" Target="../ink/ink3786.xml"/><Relationship Id="rId91" Type="http://schemas.openxmlformats.org/officeDocument/2006/relationships/image" Target="../media/image1499.png"/><Relationship Id="rId145" Type="http://schemas.openxmlformats.org/officeDocument/2006/relationships/image" Target="../media/image1526.png"/><Relationship Id="rId166" Type="http://schemas.openxmlformats.org/officeDocument/2006/relationships/customXml" Target="../ink/ink3834.xml"/><Relationship Id="rId187" Type="http://schemas.openxmlformats.org/officeDocument/2006/relationships/image" Target="../media/image1547.png"/><Relationship Id="rId1" Type="http://schemas.openxmlformats.org/officeDocument/2006/relationships/slideLayout" Target="../slideLayouts/slideLayout12.xml"/><Relationship Id="rId212" Type="http://schemas.openxmlformats.org/officeDocument/2006/relationships/customXml" Target="../ink/ink3857.xml"/><Relationship Id="rId233" Type="http://schemas.openxmlformats.org/officeDocument/2006/relationships/image" Target="../media/image1571.png"/><Relationship Id="rId254" Type="http://schemas.openxmlformats.org/officeDocument/2006/relationships/customXml" Target="../ink/ink3878.xml"/><Relationship Id="rId28" Type="http://schemas.openxmlformats.org/officeDocument/2006/relationships/customXml" Target="../ink/ink3765.xml"/><Relationship Id="rId49" Type="http://schemas.openxmlformats.org/officeDocument/2006/relationships/image" Target="../media/image1478.png"/><Relationship Id="rId114" Type="http://schemas.openxmlformats.org/officeDocument/2006/relationships/customXml" Target="../ink/ink3808.xml"/><Relationship Id="rId60" Type="http://schemas.openxmlformats.org/officeDocument/2006/relationships/customXml" Target="../ink/ink3781.xml"/><Relationship Id="rId81" Type="http://schemas.openxmlformats.org/officeDocument/2006/relationships/image" Target="../media/image1494.png"/><Relationship Id="rId135" Type="http://schemas.openxmlformats.org/officeDocument/2006/relationships/image" Target="../media/image1521.png"/><Relationship Id="rId156" Type="http://schemas.openxmlformats.org/officeDocument/2006/relationships/customXml" Target="../ink/ink3829.xml"/><Relationship Id="rId177" Type="http://schemas.openxmlformats.org/officeDocument/2006/relationships/image" Target="../media/image1542.png"/><Relationship Id="rId198" Type="http://schemas.openxmlformats.org/officeDocument/2006/relationships/customXml" Target="../ink/ink3850.xml"/><Relationship Id="rId202" Type="http://schemas.openxmlformats.org/officeDocument/2006/relationships/customXml" Target="../ink/ink3852.xml"/><Relationship Id="rId223" Type="http://schemas.openxmlformats.org/officeDocument/2006/relationships/image" Target="../media/image1566.png"/><Relationship Id="rId244" Type="http://schemas.openxmlformats.org/officeDocument/2006/relationships/customXml" Target="../ink/ink3873.xml"/><Relationship Id="rId18" Type="http://schemas.openxmlformats.org/officeDocument/2006/relationships/customXml" Target="../ink/ink3760.xml"/><Relationship Id="rId39" Type="http://schemas.openxmlformats.org/officeDocument/2006/relationships/image" Target="../media/image1473.png"/><Relationship Id="rId265" Type="http://schemas.openxmlformats.org/officeDocument/2006/relationships/image" Target="../media/image1587.png"/><Relationship Id="rId50" Type="http://schemas.openxmlformats.org/officeDocument/2006/relationships/customXml" Target="../ink/ink3776.xml"/><Relationship Id="rId104" Type="http://schemas.openxmlformats.org/officeDocument/2006/relationships/customXml" Target="../ink/ink3803.xml"/><Relationship Id="rId125" Type="http://schemas.openxmlformats.org/officeDocument/2006/relationships/image" Target="../media/image1516.png"/><Relationship Id="rId146" Type="http://schemas.openxmlformats.org/officeDocument/2006/relationships/customXml" Target="../ink/ink3824.xml"/><Relationship Id="rId167" Type="http://schemas.openxmlformats.org/officeDocument/2006/relationships/image" Target="../media/image1537.png"/><Relationship Id="rId188" Type="http://schemas.openxmlformats.org/officeDocument/2006/relationships/customXml" Target="../ink/ink3845.xml"/><Relationship Id="rId71" Type="http://schemas.openxmlformats.org/officeDocument/2006/relationships/image" Target="../media/image1489.png"/><Relationship Id="rId92" Type="http://schemas.openxmlformats.org/officeDocument/2006/relationships/customXml" Target="../ink/ink3797.xml"/><Relationship Id="rId213" Type="http://schemas.openxmlformats.org/officeDocument/2006/relationships/image" Target="../media/image1561.png"/><Relationship Id="rId234" Type="http://schemas.openxmlformats.org/officeDocument/2006/relationships/customXml" Target="../ink/ink3868.xml"/><Relationship Id="rId2" Type="http://schemas.openxmlformats.org/officeDocument/2006/relationships/image" Target="../media/image1590.png"/><Relationship Id="rId29" Type="http://schemas.openxmlformats.org/officeDocument/2006/relationships/image" Target="../media/image1468.png"/><Relationship Id="rId255" Type="http://schemas.openxmlformats.org/officeDocument/2006/relationships/image" Target="../media/image1582.png"/><Relationship Id="rId40" Type="http://schemas.openxmlformats.org/officeDocument/2006/relationships/customXml" Target="../ink/ink3771.xml"/><Relationship Id="rId115" Type="http://schemas.openxmlformats.org/officeDocument/2006/relationships/image" Target="../media/image1511.png"/><Relationship Id="rId136" Type="http://schemas.openxmlformats.org/officeDocument/2006/relationships/customXml" Target="../ink/ink3819.xml"/><Relationship Id="rId157" Type="http://schemas.openxmlformats.org/officeDocument/2006/relationships/image" Target="../media/image1532.png"/><Relationship Id="rId178" Type="http://schemas.openxmlformats.org/officeDocument/2006/relationships/customXml" Target="../ink/ink3840.xml"/><Relationship Id="rId61" Type="http://schemas.openxmlformats.org/officeDocument/2006/relationships/image" Target="../media/image1484.png"/><Relationship Id="rId82" Type="http://schemas.openxmlformats.org/officeDocument/2006/relationships/customXml" Target="../ink/ink3792.xml"/><Relationship Id="rId199" Type="http://schemas.openxmlformats.org/officeDocument/2006/relationships/image" Target="../media/image1554.png"/><Relationship Id="rId203" Type="http://schemas.openxmlformats.org/officeDocument/2006/relationships/image" Target="../media/image1556.png"/><Relationship Id="rId19" Type="http://schemas.openxmlformats.org/officeDocument/2006/relationships/image" Target="../media/image1463.png"/><Relationship Id="rId224" Type="http://schemas.openxmlformats.org/officeDocument/2006/relationships/customXml" Target="../ink/ink3863.xml"/><Relationship Id="rId245" Type="http://schemas.openxmlformats.org/officeDocument/2006/relationships/image" Target="../media/image1577.png"/><Relationship Id="rId266" Type="http://schemas.openxmlformats.org/officeDocument/2006/relationships/customXml" Target="../ink/ink3884.xml"/><Relationship Id="rId30" Type="http://schemas.openxmlformats.org/officeDocument/2006/relationships/customXml" Target="../ink/ink3766.xml"/><Relationship Id="rId105" Type="http://schemas.openxmlformats.org/officeDocument/2006/relationships/image" Target="../media/image1506.png"/><Relationship Id="rId126" Type="http://schemas.openxmlformats.org/officeDocument/2006/relationships/customXml" Target="../ink/ink3814.xml"/><Relationship Id="rId147" Type="http://schemas.openxmlformats.org/officeDocument/2006/relationships/image" Target="../media/image1527.png"/><Relationship Id="rId168" Type="http://schemas.openxmlformats.org/officeDocument/2006/relationships/customXml" Target="../ink/ink3835.xml"/><Relationship Id="rId51" Type="http://schemas.openxmlformats.org/officeDocument/2006/relationships/image" Target="../media/image1479.png"/><Relationship Id="rId72" Type="http://schemas.openxmlformats.org/officeDocument/2006/relationships/customXml" Target="../ink/ink3787.xml"/><Relationship Id="rId93" Type="http://schemas.openxmlformats.org/officeDocument/2006/relationships/image" Target="../media/image1500.png"/><Relationship Id="rId189" Type="http://schemas.openxmlformats.org/officeDocument/2006/relationships/image" Target="../media/image1548.png"/><Relationship Id="rId3" Type="http://schemas.openxmlformats.org/officeDocument/2006/relationships/image" Target="../media/image1591.png"/><Relationship Id="rId214" Type="http://schemas.openxmlformats.org/officeDocument/2006/relationships/customXml" Target="../ink/ink3858.xml"/><Relationship Id="rId235" Type="http://schemas.openxmlformats.org/officeDocument/2006/relationships/image" Target="../media/image1572.png"/><Relationship Id="rId256" Type="http://schemas.openxmlformats.org/officeDocument/2006/relationships/customXml" Target="../ink/ink3879.xml"/><Relationship Id="rId116" Type="http://schemas.openxmlformats.org/officeDocument/2006/relationships/customXml" Target="../ink/ink3809.xml"/><Relationship Id="rId137" Type="http://schemas.openxmlformats.org/officeDocument/2006/relationships/image" Target="../media/image1522.png"/><Relationship Id="rId158" Type="http://schemas.openxmlformats.org/officeDocument/2006/relationships/customXml" Target="../ink/ink3830.xml"/><Relationship Id="rId20" Type="http://schemas.openxmlformats.org/officeDocument/2006/relationships/customXml" Target="../ink/ink3761.xml"/><Relationship Id="rId41" Type="http://schemas.openxmlformats.org/officeDocument/2006/relationships/image" Target="../media/image1474.png"/><Relationship Id="rId62" Type="http://schemas.openxmlformats.org/officeDocument/2006/relationships/customXml" Target="../ink/ink3782.xml"/><Relationship Id="rId83" Type="http://schemas.openxmlformats.org/officeDocument/2006/relationships/image" Target="../media/image1495.png"/><Relationship Id="rId179" Type="http://schemas.openxmlformats.org/officeDocument/2006/relationships/image" Target="../media/image1543.png"/><Relationship Id="rId190" Type="http://schemas.openxmlformats.org/officeDocument/2006/relationships/customXml" Target="../ink/ink3846.xml"/><Relationship Id="rId204" Type="http://schemas.openxmlformats.org/officeDocument/2006/relationships/customXml" Target="../ink/ink3853.xml"/><Relationship Id="rId225" Type="http://schemas.openxmlformats.org/officeDocument/2006/relationships/image" Target="../media/image1567.png"/><Relationship Id="rId246" Type="http://schemas.openxmlformats.org/officeDocument/2006/relationships/customXml" Target="../ink/ink3874.xml"/><Relationship Id="rId267" Type="http://schemas.openxmlformats.org/officeDocument/2006/relationships/image" Target="../media/image1588.png"/><Relationship Id="rId106" Type="http://schemas.openxmlformats.org/officeDocument/2006/relationships/customXml" Target="../ink/ink3804.xml"/><Relationship Id="rId127" Type="http://schemas.openxmlformats.org/officeDocument/2006/relationships/image" Target="../media/image1517.png"/><Relationship Id="rId10" Type="http://schemas.openxmlformats.org/officeDocument/2006/relationships/customXml" Target="../ink/ink3756.xml"/><Relationship Id="rId31" Type="http://schemas.openxmlformats.org/officeDocument/2006/relationships/image" Target="../media/image1469.png"/><Relationship Id="rId52" Type="http://schemas.openxmlformats.org/officeDocument/2006/relationships/customXml" Target="../ink/ink3777.xml"/><Relationship Id="rId73" Type="http://schemas.openxmlformats.org/officeDocument/2006/relationships/image" Target="../media/image1490.png"/><Relationship Id="rId94" Type="http://schemas.openxmlformats.org/officeDocument/2006/relationships/customXml" Target="../ink/ink3798.xml"/><Relationship Id="rId148" Type="http://schemas.openxmlformats.org/officeDocument/2006/relationships/customXml" Target="../ink/ink3825.xml"/><Relationship Id="rId169" Type="http://schemas.openxmlformats.org/officeDocument/2006/relationships/image" Target="../media/image1538.png"/><Relationship Id="rId4" Type="http://schemas.openxmlformats.org/officeDocument/2006/relationships/customXml" Target="../ink/ink3753.xml"/><Relationship Id="rId180" Type="http://schemas.openxmlformats.org/officeDocument/2006/relationships/customXml" Target="../ink/ink3841.xml"/><Relationship Id="rId215" Type="http://schemas.openxmlformats.org/officeDocument/2006/relationships/image" Target="../media/image1562.png"/><Relationship Id="rId236" Type="http://schemas.openxmlformats.org/officeDocument/2006/relationships/customXml" Target="../ink/ink3869.xml"/><Relationship Id="rId257" Type="http://schemas.openxmlformats.org/officeDocument/2006/relationships/image" Target="../media/image1583.png"/><Relationship Id="rId42" Type="http://schemas.openxmlformats.org/officeDocument/2006/relationships/customXml" Target="../ink/ink3772.xml"/><Relationship Id="rId84" Type="http://schemas.openxmlformats.org/officeDocument/2006/relationships/customXml" Target="../ink/ink3793.xml"/><Relationship Id="rId138" Type="http://schemas.openxmlformats.org/officeDocument/2006/relationships/customXml" Target="../ink/ink3820.xml"/><Relationship Id="rId191" Type="http://schemas.openxmlformats.org/officeDocument/2006/relationships/image" Target="../media/image1549.png"/><Relationship Id="rId205" Type="http://schemas.openxmlformats.org/officeDocument/2006/relationships/image" Target="../media/image1557.png"/><Relationship Id="rId247" Type="http://schemas.openxmlformats.org/officeDocument/2006/relationships/image" Target="../media/image1578.png"/><Relationship Id="rId107" Type="http://schemas.openxmlformats.org/officeDocument/2006/relationships/image" Target="../media/image1507.png"/></Relationships>
</file>

<file path=ppt/slides/_rels/slide81.xml.rels><?xml version="1.0" encoding="UTF-8" standalone="yes"?>
<Relationships xmlns="http://schemas.openxmlformats.org/package/2006/relationships"><Relationship Id="rId117" Type="http://schemas.openxmlformats.org/officeDocument/2006/relationships/customXml" Target="../ink/ink3942.xml"/><Relationship Id="rId21" Type="http://schemas.openxmlformats.org/officeDocument/2006/relationships/customXml" Target="../ink/ink3894.xml"/><Relationship Id="rId63" Type="http://schemas.openxmlformats.org/officeDocument/2006/relationships/customXml" Target="../ink/ink3915.xml"/><Relationship Id="rId159" Type="http://schemas.openxmlformats.org/officeDocument/2006/relationships/customXml" Target="../ink/ink3963.xml"/><Relationship Id="rId170" Type="http://schemas.openxmlformats.org/officeDocument/2006/relationships/image" Target="../media/image1538.png"/><Relationship Id="rId226" Type="http://schemas.openxmlformats.org/officeDocument/2006/relationships/image" Target="../media/image1567.png"/><Relationship Id="rId268" Type="http://schemas.openxmlformats.org/officeDocument/2006/relationships/image" Target="../media/image1588.png"/><Relationship Id="rId32" Type="http://schemas.openxmlformats.org/officeDocument/2006/relationships/image" Target="../media/image1469.png"/><Relationship Id="rId74" Type="http://schemas.openxmlformats.org/officeDocument/2006/relationships/image" Target="../media/image1490.png"/><Relationship Id="rId128" Type="http://schemas.openxmlformats.org/officeDocument/2006/relationships/image" Target="../media/image1517.png"/><Relationship Id="rId5" Type="http://schemas.openxmlformats.org/officeDocument/2006/relationships/customXml" Target="../ink/ink3886.xml"/><Relationship Id="rId95" Type="http://schemas.openxmlformats.org/officeDocument/2006/relationships/customXml" Target="../ink/ink3931.xml"/><Relationship Id="rId160" Type="http://schemas.openxmlformats.org/officeDocument/2006/relationships/image" Target="../media/image1533.png"/><Relationship Id="rId181" Type="http://schemas.openxmlformats.org/officeDocument/2006/relationships/customXml" Target="../ink/ink3974.xml"/><Relationship Id="rId216" Type="http://schemas.openxmlformats.org/officeDocument/2006/relationships/image" Target="../media/image1562.png"/><Relationship Id="rId237" Type="http://schemas.openxmlformats.org/officeDocument/2006/relationships/customXml" Target="../ink/ink4002.xml"/><Relationship Id="rId258" Type="http://schemas.openxmlformats.org/officeDocument/2006/relationships/image" Target="../media/image1583.png"/><Relationship Id="rId22" Type="http://schemas.openxmlformats.org/officeDocument/2006/relationships/image" Target="../media/image1464.png"/><Relationship Id="rId43" Type="http://schemas.openxmlformats.org/officeDocument/2006/relationships/customXml" Target="../ink/ink3905.xml"/><Relationship Id="rId64" Type="http://schemas.openxmlformats.org/officeDocument/2006/relationships/image" Target="../media/image1485.png"/><Relationship Id="rId118" Type="http://schemas.openxmlformats.org/officeDocument/2006/relationships/image" Target="../media/image1512.png"/><Relationship Id="rId139" Type="http://schemas.openxmlformats.org/officeDocument/2006/relationships/customXml" Target="../ink/ink3953.xml"/><Relationship Id="rId85" Type="http://schemas.openxmlformats.org/officeDocument/2006/relationships/customXml" Target="../ink/ink3926.xml"/><Relationship Id="rId150" Type="http://schemas.openxmlformats.org/officeDocument/2006/relationships/image" Target="../media/image1528.png"/><Relationship Id="rId171" Type="http://schemas.openxmlformats.org/officeDocument/2006/relationships/customXml" Target="../ink/ink3969.xml"/><Relationship Id="rId192" Type="http://schemas.openxmlformats.org/officeDocument/2006/relationships/image" Target="../media/image1549.png"/><Relationship Id="rId206" Type="http://schemas.openxmlformats.org/officeDocument/2006/relationships/image" Target="../media/image1557.png"/><Relationship Id="rId227" Type="http://schemas.openxmlformats.org/officeDocument/2006/relationships/customXml" Target="../ink/ink3997.xml"/><Relationship Id="rId248" Type="http://schemas.openxmlformats.org/officeDocument/2006/relationships/image" Target="../media/image1578.png"/><Relationship Id="rId269" Type="http://schemas.openxmlformats.org/officeDocument/2006/relationships/customXml" Target="../ink/ink4018.xml"/><Relationship Id="rId12" Type="http://schemas.openxmlformats.org/officeDocument/2006/relationships/image" Target="../media/image1459.png"/><Relationship Id="rId33" Type="http://schemas.openxmlformats.org/officeDocument/2006/relationships/customXml" Target="../ink/ink3900.xml"/><Relationship Id="rId108" Type="http://schemas.openxmlformats.org/officeDocument/2006/relationships/image" Target="../media/image1507.png"/><Relationship Id="rId129" Type="http://schemas.openxmlformats.org/officeDocument/2006/relationships/customXml" Target="../ink/ink3948.xml"/><Relationship Id="rId54" Type="http://schemas.openxmlformats.org/officeDocument/2006/relationships/image" Target="../media/image1480.png"/><Relationship Id="rId75" Type="http://schemas.openxmlformats.org/officeDocument/2006/relationships/customXml" Target="../ink/ink3921.xml"/><Relationship Id="rId96" Type="http://schemas.openxmlformats.org/officeDocument/2006/relationships/image" Target="../media/image1501.png"/><Relationship Id="rId140" Type="http://schemas.openxmlformats.org/officeDocument/2006/relationships/image" Target="../media/image1523.png"/><Relationship Id="rId161" Type="http://schemas.openxmlformats.org/officeDocument/2006/relationships/customXml" Target="../ink/ink3964.xml"/><Relationship Id="rId182" Type="http://schemas.openxmlformats.org/officeDocument/2006/relationships/image" Target="../media/image1544.png"/><Relationship Id="rId217" Type="http://schemas.openxmlformats.org/officeDocument/2006/relationships/customXml" Target="../ink/ink3992.xml"/><Relationship Id="rId6" Type="http://schemas.openxmlformats.org/officeDocument/2006/relationships/image" Target="../media/image1456.png"/><Relationship Id="rId238" Type="http://schemas.openxmlformats.org/officeDocument/2006/relationships/image" Target="../media/image1573.png"/><Relationship Id="rId259" Type="http://schemas.openxmlformats.org/officeDocument/2006/relationships/customXml" Target="../ink/ink4013.xml"/><Relationship Id="rId23" Type="http://schemas.openxmlformats.org/officeDocument/2006/relationships/customXml" Target="../ink/ink3895.xml"/><Relationship Id="rId119" Type="http://schemas.openxmlformats.org/officeDocument/2006/relationships/customXml" Target="../ink/ink3943.xml"/><Relationship Id="rId270" Type="http://schemas.openxmlformats.org/officeDocument/2006/relationships/image" Target="../media/image1589.png"/><Relationship Id="rId44" Type="http://schemas.openxmlformats.org/officeDocument/2006/relationships/image" Target="../media/image1475.png"/><Relationship Id="rId65" Type="http://schemas.openxmlformats.org/officeDocument/2006/relationships/customXml" Target="../ink/ink3916.xml"/><Relationship Id="rId86" Type="http://schemas.openxmlformats.org/officeDocument/2006/relationships/image" Target="../media/image1496.png"/><Relationship Id="rId130" Type="http://schemas.openxmlformats.org/officeDocument/2006/relationships/image" Target="../media/image1518.png"/><Relationship Id="rId151" Type="http://schemas.openxmlformats.org/officeDocument/2006/relationships/customXml" Target="../ink/ink3959.xml"/><Relationship Id="rId172" Type="http://schemas.openxmlformats.org/officeDocument/2006/relationships/image" Target="../media/image1539.png"/><Relationship Id="rId193" Type="http://schemas.openxmlformats.org/officeDocument/2006/relationships/customXml" Target="../ink/ink3980.xml"/><Relationship Id="rId207" Type="http://schemas.openxmlformats.org/officeDocument/2006/relationships/customXml" Target="../ink/ink3987.xml"/><Relationship Id="rId228" Type="http://schemas.openxmlformats.org/officeDocument/2006/relationships/image" Target="../media/image1568.png"/><Relationship Id="rId249" Type="http://schemas.openxmlformats.org/officeDocument/2006/relationships/customXml" Target="../ink/ink4008.xml"/><Relationship Id="rId13" Type="http://schemas.openxmlformats.org/officeDocument/2006/relationships/customXml" Target="../ink/ink3890.xml"/><Relationship Id="rId109" Type="http://schemas.openxmlformats.org/officeDocument/2006/relationships/customXml" Target="../ink/ink3938.xml"/><Relationship Id="rId260" Type="http://schemas.openxmlformats.org/officeDocument/2006/relationships/image" Target="../media/image1584.png"/><Relationship Id="rId34" Type="http://schemas.openxmlformats.org/officeDocument/2006/relationships/image" Target="../media/image1470.png"/><Relationship Id="rId55" Type="http://schemas.openxmlformats.org/officeDocument/2006/relationships/customXml" Target="../ink/ink3911.xml"/><Relationship Id="rId76" Type="http://schemas.openxmlformats.org/officeDocument/2006/relationships/image" Target="../media/image1491.png"/><Relationship Id="rId97" Type="http://schemas.openxmlformats.org/officeDocument/2006/relationships/customXml" Target="../ink/ink3932.xml"/><Relationship Id="rId120" Type="http://schemas.openxmlformats.org/officeDocument/2006/relationships/image" Target="../media/image1513.png"/><Relationship Id="rId141" Type="http://schemas.openxmlformats.org/officeDocument/2006/relationships/customXml" Target="../ink/ink3954.xml"/><Relationship Id="rId7" Type="http://schemas.openxmlformats.org/officeDocument/2006/relationships/customXml" Target="../ink/ink3887.xml"/><Relationship Id="rId162" Type="http://schemas.openxmlformats.org/officeDocument/2006/relationships/image" Target="../media/image1534.png"/><Relationship Id="rId183" Type="http://schemas.openxmlformats.org/officeDocument/2006/relationships/customXml" Target="../ink/ink3975.xml"/><Relationship Id="rId218" Type="http://schemas.openxmlformats.org/officeDocument/2006/relationships/image" Target="../media/image1563.png"/><Relationship Id="rId239" Type="http://schemas.openxmlformats.org/officeDocument/2006/relationships/customXml" Target="../ink/ink4003.xml"/><Relationship Id="rId250" Type="http://schemas.openxmlformats.org/officeDocument/2006/relationships/image" Target="../media/image1579.png"/><Relationship Id="rId271" Type="http://schemas.openxmlformats.org/officeDocument/2006/relationships/image" Target="../media/image1593.png"/><Relationship Id="rId24" Type="http://schemas.openxmlformats.org/officeDocument/2006/relationships/image" Target="../media/image1465.png"/><Relationship Id="rId45" Type="http://schemas.openxmlformats.org/officeDocument/2006/relationships/customXml" Target="../ink/ink3906.xml"/><Relationship Id="rId66" Type="http://schemas.openxmlformats.org/officeDocument/2006/relationships/image" Target="../media/image1486.png"/><Relationship Id="rId87" Type="http://schemas.openxmlformats.org/officeDocument/2006/relationships/customXml" Target="../ink/ink3927.xml"/><Relationship Id="rId110" Type="http://schemas.openxmlformats.org/officeDocument/2006/relationships/image" Target="../media/image1508.png"/><Relationship Id="rId131" Type="http://schemas.openxmlformats.org/officeDocument/2006/relationships/customXml" Target="../ink/ink3949.xml"/><Relationship Id="rId152" Type="http://schemas.openxmlformats.org/officeDocument/2006/relationships/image" Target="../media/image1529.png"/><Relationship Id="rId173" Type="http://schemas.openxmlformats.org/officeDocument/2006/relationships/customXml" Target="../ink/ink3970.xml"/><Relationship Id="rId194" Type="http://schemas.openxmlformats.org/officeDocument/2006/relationships/image" Target="../media/image1550.png"/><Relationship Id="rId208" Type="http://schemas.openxmlformats.org/officeDocument/2006/relationships/image" Target="../media/image1558.png"/><Relationship Id="rId229" Type="http://schemas.openxmlformats.org/officeDocument/2006/relationships/customXml" Target="../ink/ink3998.xml"/><Relationship Id="rId240" Type="http://schemas.openxmlformats.org/officeDocument/2006/relationships/image" Target="../media/image1574.png"/><Relationship Id="rId261" Type="http://schemas.openxmlformats.org/officeDocument/2006/relationships/customXml" Target="../ink/ink4014.xml"/><Relationship Id="rId14" Type="http://schemas.openxmlformats.org/officeDocument/2006/relationships/image" Target="../media/image1460.png"/><Relationship Id="rId35" Type="http://schemas.openxmlformats.org/officeDocument/2006/relationships/customXml" Target="../ink/ink3901.xml"/><Relationship Id="rId56" Type="http://schemas.openxmlformats.org/officeDocument/2006/relationships/image" Target="../media/image1481.png"/><Relationship Id="rId77" Type="http://schemas.openxmlformats.org/officeDocument/2006/relationships/customXml" Target="../ink/ink3922.xml"/><Relationship Id="rId100" Type="http://schemas.openxmlformats.org/officeDocument/2006/relationships/image" Target="../media/image1503.png"/><Relationship Id="rId8" Type="http://schemas.openxmlformats.org/officeDocument/2006/relationships/image" Target="../media/image1457.png"/><Relationship Id="rId98" Type="http://schemas.openxmlformats.org/officeDocument/2006/relationships/image" Target="../media/image1502.png"/><Relationship Id="rId121" Type="http://schemas.openxmlformats.org/officeDocument/2006/relationships/customXml" Target="../ink/ink3944.xml"/><Relationship Id="rId142" Type="http://schemas.openxmlformats.org/officeDocument/2006/relationships/image" Target="../media/image1524.png"/><Relationship Id="rId163" Type="http://schemas.openxmlformats.org/officeDocument/2006/relationships/customXml" Target="../ink/ink3965.xml"/><Relationship Id="rId184" Type="http://schemas.openxmlformats.org/officeDocument/2006/relationships/image" Target="../media/image1545.png"/><Relationship Id="rId219" Type="http://schemas.openxmlformats.org/officeDocument/2006/relationships/customXml" Target="../ink/ink3993.xml"/><Relationship Id="rId230" Type="http://schemas.openxmlformats.org/officeDocument/2006/relationships/image" Target="../media/image1569.png"/><Relationship Id="rId251" Type="http://schemas.openxmlformats.org/officeDocument/2006/relationships/customXml" Target="../ink/ink4009.xml"/><Relationship Id="rId25" Type="http://schemas.openxmlformats.org/officeDocument/2006/relationships/customXml" Target="../ink/ink3896.xml"/><Relationship Id="rId46" Type="http://schemas.openxmlformats.org/officeDocument/2006/relationships/image" Target="../media/image1476.png"/><Relationship Id="rId67" Type="http://schemas.openxmlformats.org/officeDocument/2006/relationships/customXml" Target="../ink/ink3917.xml"/><Relationship Id="rId272" Type="http://schemas.openxmlformats.org/officeDocument/2006/relationships/image" Target="../media/image1594.png"/><Relationship Id="rId88" Type="http://schemas.openxmlformats.org/officeDocument/2006/relationships/image" Target="../media/image1497.png"/><Relationship Id="rId111" Type="http://schemas.openxmlformats.org/officeDocument/2006/relationships/customXml" Target="../ink/ink3939.xml"/><Relationship Id="rId132" Type="http://schemas.openxmlformats.org/officeDocument/2006/relationships/image" Target="../media/image1519.png"/><Relationship Id="rId153" Type="http://schemas.openxmlformats.org/officeDocument/2006/relationships/customXml" Target="../ink/ink3960.xml"/><Relationship Id="rId174" Type="http://schemas.openxmlformats.org/officeDocument/2006/relationships/image" Target="../media/image1540.png"/><Relationship Id="rId195" Type="http://schemas.openxmlformats.org/officeDocument/2006/relationships/customXml" Target="../ink/ink3981.xml"/><Relationship Id="rId209" Type="http://schemas.openxmlformats.org/officeDocument/2006/relationships/customXml" Target="../ink/ink3988.xml"/><Relationship Id="rId220" Type="http://schemas.openxmlformats.org/officeDocument/2006/relationships/image" Target="../media/image1564.png"/><Relationship Id="rId241" Type="http://schemas.openxmlformats.org/officeDocument/2006/relationships/customXml" Target="../ink/ink4004.xml"/><Relationship Id="rId15" Type="http://schemas.openxmlformats.org/officeDocument/2006/relationships/customXml" Target="../ink/ink3891.xml"/><Relationship Id="rId36" Type="http://schemas.openxmlformats.org/officeDocument/2006/relationships/image" Target="../media/image1471.png"/><Relationship Id="rId57" Type="http://schemas.openxmlformats.org/officeDocument/2006/relationships/customXml" Target="../ink/ink3912.xml"/><Relationship Id="rId262" Type="http://schemas.openxmlformats.org/officeDocument/2006/relationships/image" Target="../media/image1585.png"/><Relationship Id="rId78" Type="http://schemas.openxmlformats.org/officeDocument/2006/relationships/image" Target="../media/image1492.png"/><Relationship Id="rId99" Type="http://schemas.openxmlformats.org/officeDocument/2006/relationships/customXml" Target="../ink/ink3933.xml"/><Relationship Id="rId101" Type="http://schemas.openxmlformats.org/officeDocument/2006/relationships/customXml" Target="../ink/ink3934.xml"/><Relationship Id="rId122" Type="http://schemas.openxmlformats.org/officeDocument/2006/relationships/image" Target="../media/image1514.png"/><Relationship Id="rId143" Type="http://schemas.openxmlformats.org/officeDocument/2006/relationships/customXml" Target="../ink/ink3955.xml"/><Relationship Id="rId164" Type="http://schemas.openxmlformats.org/officeDocument/2006/relationships/image" Target="../media/image1535.png"/><Relationship Id="rId185" Type="http://schemas.openxmlformats.org/officeDocument/2006/relationships/customXml" Target="../ink/ink3976.xml"/><Relationship Id="rId9" Type="http://schemas.openxmlformats.org/officeDocument/2006/relationships/customXml" Target="../ink/ink3888.xml"/><Relationship Id="rId210" Type="http://schemas.openxmlformats.org/officeDocument/2006/relationships/image" Target="../media/image1559.png"/><Relationship Id="rId26" Type="http://schemas.openxmlformats.org/officeDocument/2006/relationships/image" Target="../media/image1466.png"/><Relationship Id="rId231" Type="http://schemas.openxmlformats.org/officeDocument/2006/relationships/customXml" Target="../ink/ink3999.xml"/><Relationship Id="rId252" Type="http://schemas.openxmlformats.org/officeDocument/2006/relationships/image" Target="../media/image1580.png"/><Relationship Id="rId273" Type="http://schemas.openxmlformats.org/officeDocument/2006/relationships/image" Target="../media/image1595.png"/><Relationship Id="rId47" Type="http://schemas.openxmlformats.org/officeDocument/2006/relationships/customXml" Target="../ink/ink3907.xml"/><Relationship Id="rId68" Type="http://schemas.openxmlformats.org/officeDocument/2006/relationships/image" Target="../media/image1487.png"/><Relationship Id="rId89" Type="http://schemas.openxmlformats.org/officeDocument/2006/relationships/customXml" Target="../ink/ink3928.xml"/><Relationship Id="rId112" Type="http://schemas.openxmlformats.org/officeDocument/2006/relationships/image" Target="../media/image1509.png"/><Relationship Id="rId133" Type="http://schemas.openxmlformats.org/officeDocument/2006/relationships/customXml" Target="../ink/ink3950.xml"/><Relationship Id="rId154" Type="http://schemas.openxmlformats.org/officeDocument/2006/relationships/image" Target="../media/image1530.png"/><Relationship Id="rId175" Type="http://schemas.openxmlformats.org/officeDocument/2006/relationships/customXml" Target="../ink/ink3971.xml"/><Relationship Id="rId196" Type="http://schemas.openxmlformats.org/officeDocument/2006/relationships/image" Target="../media/image1551.png"/><Relationship Id="rId200" Type="http://schemas.openxmlformats.org/officeDocument/2006/relationships/image" Target="../media/image1554.png"/><Relationship Id="rId16" Type="http://schemas.openxmlformats.org/officeDocument/2006/relationships/image" Target="../media/image1461.png"/><Relationship Id="rId221" Type="http://schemas.openxmlformats.org/officeDocument/2006/relationships/customXml" Target="../ink/ink3994.xml"/><Relationship Id="rId242" Type="http://schemas.openxmlformats.org/officeDocument/2006/relationships/image" Target="../media/image1575.png"/><Relationship Id="rId263" Type="http://schemas.openxmlformats.org/officeDocument/2006/relationships/customXml" Target="../ink/ink4015.xml"/><Relationship Id="rId37" Type="http://schemas.openxmlformats.org/officeDocument/2006/relationships/customXml" Target="../ink/ink3902.xml"/><Relationship Id="rId58" Type="http://schemas.openxmlformats.org/officeDocument/2006/relationships/image" Target="../media/image1482.png"/><Relationship Id="rId79" Type="http://schemas.openxmlformats.org/officeDocument/2006/relationships/customXml" Target="../ink/ink3923.xml"/><Relationship Id="rId102" Type="http://schemas.openxmlformats.org/officeDocument/2006/relationships/image" Target="../media/image1504.png"/><Relationship Id="rId123" Type="http://schemas.openxmlformats.org/officeDocument/2006/relationships/customXml" Target="../ink/ink3945.xml"/><Relationship Id="rId144" Type="http://schemas.openxmlformats.org/officeDocument/2006/relationships/image" Target="../media/image1525.png"/><Relationship Id="rId90" Type="http://schemas.openxmlformats.org/officeDocument/2006/relationships/image" Target="../media/image1498.png"/><Relationship Id="rId165" Type="http://schemas.openxmlformats.org/officeDocument/2006/relationships/customXml" Target="../ink/ink3966.xml"/><Relationship Id="rId186" Type="http://schemas.openxmlformats.org/officeDocument/2006/relationships/image" Target="../media/image1546.png"/><Relationship Id="rId211" Type="http://schemas.openxmlformats.org/officeDocument/2006/relationships/customXml" Target="../ink/ink3989.xml"/><Relationship Id="rId232" Type="http://schemas.openxmlformats.org/officeDocument/2006/relationships/image" Target="../media/image1570.png"/><Relationship Id="rId253" Type="http://schemas.openxmlformats.org/officeDocument/2006/relationships/customXml" Target="../ink/ink4010.xml"/><Relationship Id="rId27" Type="http://schemas.openxmlformats.org/officeDocument/2006/relationships/customXml" Target="../ink/ink3897.xml"/><Relationship Id="rId48" Type="http://schemas.openxmlformats.org/officeDocument/2006/relationships/image" Target="../media/image1477.png"/><Relationship Id="rId69" Type="http://schemas.openxmlformats.org/officeDocument/2006/relationships/customXml" Target="../ink/ink3918.xml"/><Relationship Id="rId113" Type="http://schemas.openxmlformats.org/officeDocument/2006/relationships/customXml" Target="../ink/ink3940.xml"/><Relationship Id="rId134" Type="http://schemas.openxmlformats.org/officeDocument/2006/relationships/image" Target="../media/image1520.png"/><Relationship Id="rId80" Type="http://schemas.openxmlformats.org/officeDocument/2006/relationships/image" Target="../media/image1493.png"/><Relationship Id="rId155" Type="http://schemas.openxmlformats.org/officeDocument/2006/relationships/customXml" Target="../ink/ink3961.xml"/><Relationship Id="rId176" Type="http://schemas.openxmlformats.org/officeDocument/2006/relationships/image" Target="../media/image1541.png"/><Relationship Id="rId197" Type="http://schemas.openxmlformats.org/officeDocument/2006/relationships/customXml" Target="../ink/ink3982.xml"/><Relationship Id="rId201" Type="http://schemas.openxmlformats.org/officeDocument/2006/relationships/customXml" Target="../ink/ink3984.xml"/><Relationship Id="rId222" Type="http://schemas.openxmlformats.org/officeDocument/2006/relationships/image" Target="../media/image1565.png"/><Relationship Id="rId243" Type="http://schemas.openxmlformats.org/officeDocument/2006/relationships/customXml" Target="../ink/ink4005.xml"/><Relationship Id="rId264" Type="http://schemas.openxmlformats.org/officeDocument/2006/relationships/image" Target="../media/image1586.png"/><Relationship Id="rId17" Type="http://schemas.openxmlformats.org/officeDocument/2006/relationships/customXml" Target="../ink/ink3892.xml"/><Relationship Id="rId38" Type="http://schemas.openxmlformats.org/officeDocument/2006/relationships/image" Target="../media/image1472.png"/><Relationship Id="rId59" Type="http://schemas.openxmlformats.org/officeDocument/2006/relationships/customXml" Target="../ink/ink3913.xml"/><Relationship Id="rId103" Type="http://schemas.openxmlformats.org/officeDocument/2006/relationships/customXml" Target="../ink/ink3935.xml"/><Relationship Id="rId124" Type="http://schemas.openxmlformats.org/officeDocument/2006/relationships/image" Target="../media/image1515.png"/><Relationship Id="rId70" Type="http://schemas.openxmlformats.org/officeDocument/2006/relationships/image" Target="../media/image1488.png"/><Relationship Id="rId91" Type="http://schemas.openxmlformats.org/officeDocument/2006/relationships/customXml" Target="../ink/ink3929.xml"/><Relationship Id="rId145" Type="http://schemas.openxmlformats.org/officeDocument/2006/relationships/customXml" Target="../ink/ink3956.xml"/><Relationship Id="rId166" Type="http://schemas.openxmlformats.org/officeDocument/2006/relationships/image" Target="../media/image1536.png"/><Relationship Id="rId187" Type="http://schemas.openxmlformats.org/officeDocument/2006/relationships/customXml" Target="../ink/ink3977.xml"/><Relationship Id="rId1" Type="http://schemas.openxmlformats.org/officeDocument/2006/relationships/slideLayout" Target="../slideLayouts/slideLayout12.xml"/><Relationship Id="rId212" Type="http://schemas.openxmlformats.org/officeDocument/2006/relationships/image" Target="../media/image1560.png"/><Relationship Id="rId233" Type="http://schemas.openxmlformats.org/officeDocument/2006/relationships/customXml" Target="../ink/ink4000.xml"/><Relationship Id="rId254" Type="http://schemas.openxmlformats.org/officeDocument/2006/relationships/image" Target="../media/image1581.png"/><Relationship Id="rId28" Type="http://schemas.openxmlformats.org/officeDocument/2006/relationships/image" Target="../media/image1467.png"/><Relationship Id="rId49" Type="http://schemas.openxmlformats.org/officeDocument/2006/relationships/customXml" Target="../ink/ink3908.xml"/><Relationship Id="rId114" Type="http://schemas.openxmlformats.org/officeDocument/2006/relationships/image" Target="../media/image1510.png"/><Relationship Id="rId60" Type="http://schemas.openxmlformats.org/officeDocument/2006/relationships/image" Target="../media/image1483.png"/><Relationship Id="rId81" Type="http://schemas.openxmlformats.org/officeDocument/2006/relationships/customXml" Target="../ink/ink3924.xml"/><Relationship Id="rId135" Type="http://schemas.openxmlformats.org/officeDocument/2006/relationships/customXml" Target="../ink/ink3951.xml"/><Relationship Id="rId156" Type="http://schemas.openxmlformats.org/officeDocument/2006/relationships/image" Target="../media/image1531.png"/><Relationship Id="rId177" Type="http://schemas.openxmlformats.org/officeDocument/2006/relationships/customXml" Target="../ink/ink3972.xml"/><Relationship Id="rId198" Type="http://schemas.openxmlformats.org/officeDocument/2006/relationships/image" Target="../media/image1552.png"/><Relationship Id="rId202" Type="http://schemas.openxmlformats.org/officeDocument/2006/relationships/image" Target="../media/image1555.png"/><Relationship Id="rId223" Type="http://schemas.openxmlformats.org/officeDocument/2006/relationships/customXml" Target="../ink/ink3995.xml"/><Relationship Id="rId244" Type="http://schemas.openxmlformats.org/officeDocument/2006/relationships/image" Target="../media/image1576.png"/><Relationship Id="rId18" Type="http://schemas.openxmlformats.org/officeDocument/2006/relationships/image" Target="../media/image1462.png"/><Relationship Id="rId39" Type="http://schemas.openxmlformats.org/officeDocument/2006/relationships/customXml" Target="../ink/ink3903.xml"/><Relationship Id="rId265" Type="http://schemas.openxmlformats.org/officeDocument/2006/relationships/customXml" Target="../ink/ink4016.xml"/><Relationship Id="rId50" Type="http://schemas.openxmlformats.org/officeDocument/2006/relationships/image" Target="../media/image1478.png"/><Relationship Id="rId104" Type="http://schemas.openxmlformats.org/officeDocument/2006/relationships/image" Target="../media/image1505.png"/><Relationship Id="rId125" Type="http://schemas.openxmlformats.org/officeDocument/2006/relationships/customXml" Target="../ink/ink3946.xml"/><Relationship Id="rId146" Type="http://schemas.openxmlformats.org/officeDocument/2006/relationships/image" Target="../media/image1526.png"/><Relationship Id="rId167" Type="http://schemas.openxmlformats.org/officeDocument/2006/relationships/customXml" Target="../ink/ink3967.xml"/><Relationship Id="rId188" Type="http://schemas.openxmlformats.org/officeDocument/2006/relationships/image" Target="../media/image1547.png"/><Relationship Id="rId71" Type="http://schemas.openxmlformats.org/officeDocument/2006/relationships/customXml" Target="../ink/ink3919.xml"/><Relationship Id="rId92" Type="http://schemas.openxmlformats.org/officeDocument/2006/relationships/image" Target="../media/image1499.png"/><Relationship Id="rId213" Type="http://schemas.openxmlformats.org/officeDocument/2006/relationships/customXml" Target="../ink/ink3990.xml"/><Relationship Id="rId234" Type="http://schemas.openxmlformats.org/officeDocument/2006/relationships/image" Target="../media/image1571.png"/><Relationship Id="rId2" Type="http://schemas.openxmlformats.org/officeDocument/2006/relationships/image" Target="../media/image1592.png"/><Relationship Id="rId29" Type="http://schemas.openxmlformats.org/officeDocument/2006/relationships/customXml" Target="../ink/ink3898.xml"/><Relationship Id="rId255" Type="http://schemas.openxmlformats.org/officeDocument/2006/relationships/customXml" Target="../ink/ink4011.xml"/><Relationship Id="rId40" Type="http://schemas.openxmlformats.org/officeDocument/2006/relationships/image" Target="../media/image1473.png"/><Relationship Id="rId115" Type="http://schemas.openxmlformats.org/officeDocument/2006/relationships/customXml" Target="../ink/ink3941.xml"/><Relationship Id="rId136" Type="http://schemas.openxmlformats.org/officeDocument/2006/relationships/image" Target="../media/image1521.png"/><Relationship Id="rId157" Type="http://schemas.openxmlformats.org/officeDocument/2006/relationships/customXml" Target="../ink/ink3962.xml"/><Relationship Id="rId178" Type="http://schemas.openxmlformats.org/officeDocument/2006/relationships/image" Target="../media/image1542.png"/><Relationship Id="rId61" Type="http://schemas.openxmlformats.org/officeDocument/2006/relationships/customXml" Target="../ink/ink3914.xml"/><Relationship Id="rId82" Type="http://schemas.openxmlformats.org/officeDocument/2006/relationships/image" Target="../media/image1494.png"/><Relationship Id="rId199" Type="http://schemas.openxmlformats.org/officeDocument/2006/relationships/customXml" Target="../ink/ink3983.xml"/><Relationship Id="rId203" Type="http://schemas.openxmlformats.org/officeDocument/2006/relationships/customXml" Target="../ink/ink3985.xml"/><Relationship Id="rId19" Type="http://schemas.openxmlformats.org/officeDocument/2006/relationships/customXml" Target="../ink/ink3893.xml"/><Relationship Id="rId224" Type="http://schemas.openxmlformats.org/officeDocument/2006/relationships/image" Target="../media/image1566.png"/><Relationship Id="rId245" Type="http://schemas.openxmlformats.org/officeDocument/2006/relationships/customXml" Target="../ink/ink4006.xml"/><Relationship Id="rId266" Type="http://schemas.openxmlformats.org/officeDocument/2006/relationships/image" Target="../media/image1587.png"/><Relationship Id="rId30" Type="http://schemas.openxmlformats.org/officeDocument/2006/relationships/image" Target="../media/image1468.png"/><Relationship Id="rId105" Type="http://schemas.openxmlformats.org/officeDocument/2006/relationships/customXml" Target="../ink/ink3936.xml"/><Relationship Id="rId126" Type="http://schemas.openxmlformats.org/officeDocument/2006/relationships/image" Target="../media/image1516.png"/><Relationship Id="rId147" Type="http://schemas.openxmlformats.org/officeDocument/2006/relationships/customXml" Target="../ink/ink3957.xml"/><Relationship Id="rId168" Type="http://schemas.openxmlformats.org/officeDocument/2006/relationships/image" Target="../media/image1537.png"/><Relationship Id="rId51" Type="http://schemas.openxmlformats.org/officeDocument/2006/relationships/customXml" Target="../ink/ink3909.xml"/><Relationship Id="rId72" Type="http://schemas.openxmlformats.org/officeDocument/2006/relationships/image" Target="../media/image1489.png"/><Relationship Id="rId93" Type="http://schemas.openxmlformats.org/officeDocument/2006/relationships/customXml" Target="../ink/ink3930.xml"/><Relationship Id="rId189" Type="http://schemas.openxmlformats.org/officeDocument/2006/relationships/customXml" Target="../ink/ink3978.xml"/><Relationship Id="rId3" Type="http://schemas.openxmlformats.org/officeDocument/2006/relationships/image" Target="../media/image1590.png"/><Relationship Id="rId214" Type="http://schemas.openxmlformats.org/officeDocument/2006/relationships/image" Target="../media/image1561.png"/><Relationship Id="rId235" Type="http://schemas.openxmlformats.org/officeDocument/2006/relationships/customXml" Target="../ink/ink4001.xml"/><Relationship Id="rId256" Type="http://schemas.openxmlformats.org/officeDocument/2006/relationships/image" Target="../media/image1582.png"/><Relationship Id="rId116" Type="http://schemas.openxmlformats.org/officeDocument/2006/relationships/image" Target="../media/image1511.png"/><Relationship Id="rId137" Type="http://schemas.openxmlformats.org/officeDocument/2006/relationships/customXml" Target="../ink/ink3952.xml"/><Relationship Id="rId158" Type="http://schemas.openxmlformats.org/officeDocument/2006/relationships/image" Target="../media/image1532.png"/><Relationship Id="rId20" Type="http://schemas.openxmlformats.org/officeDocument/2006/relationships/image" Target="../media/image1463.png"/><Relationship Id="rId41" Type="http://schemas.openxmlformats.org/officeDocument/2006/relationships/customXml" Target="../ink/ink3904.xml"/><Relationship Id="rId62" Type="http://schemas.openxmlformats.org/officeDocument/2006/relationships/image" Target="../media/image1484.png"/><Relationship Id="rId83" Type="http://schemas.openxmlformats.org/officeDocument/2006/relationships/customXml" Target="../ink/ink3925.xml"/><Relationship Id="rId179" Type="http://schemas.openxmlformats.org/officeDocument/2006/relationships/customXml" Target="../ink/ink3973.xml"/><Relationship Id="rId190" Type="http://schemas.openxmlformats.org/officeDocument/2006/relationships/image" Target="../media/image1548.png"/><Relationship Id="rId204" Type="http://schemas.openxmlformats.org/officeDocument/2006/relationships/image" Target="../media/image1556.png"/><Relationship Id="rId225" Type="http://schemas.openxmlformats.org/officeDocument/2006/relationships/customXml" Target="../ink/ink3996.xml"/><Relationship Id="rId246" Type="http://schemas.openxmlformats.org/officeDocument/2006/relationships/image" Target="../media/image1577.png"/><Relationship Id="rId267" Type="http://schemas.openxmlformats.org/officeDocument/2006/relationships/customXml" Target="../ink/ink4017.xml"/><Relationship Id="rId106" Type="http://schemas.openxmlformats.org/officeDocument/2006/relationships/image" Target="../media/image1506.png"/><Relationship Id="rId127" Type="http://schemas.openxmlformats.org/officeDocument/2006/relationships/customXml" Target="../ink/ink3947.xml"/><Relationship Id="rId10" Type="http://schemas.openxmlformats.org/officeDocument/2006/relationships/image" Target="../media/image1458.png"/><Relationship Id="rId31" Type="http://schemas.openxmlformats.org/officeDocument/2006/relationships/customXml" Target="../ink/ink3899.xml"/><Relationship Id="rId52" Type="http://schemas.openxmlformats.org/officeDocument/2006/relationships/image" Target="../media/image1479.png"/><Relationship Id="rId73" Type="http://schemas.openxmlformats.org/officeDocument/2006/relationships/customXml" Target="../ink/ink3920.xml"/><Relationship Id="rId94" Type="http://schemas.openxmlformats.org/officeDocument/2006/relationships/image" Target="../media/image1500.png"/><Relationship Id="rId148" Type="http://schemas.openxmlformats.org/officeDocument/2006/relationships/image" Target="../media/image1527.png"/><Relationship Id="rId169" Type="http://schemas.openxmlformats.org/officeDocument/2006/relationships/customXml" Target="../ink/ink3968.xml"/><Relationship Id="rId4" Type="http://schemas.openxmlformats.org/officeDocument/2006/relationships/image" Target="../media/image1591.png"/><Relationship Id="rId180" Type="http://schemas.openxmlformats.org/officeDocument/2006/relationships/image" Target="../media/image1543.png"/><Relationship Id="rId215" Type="http://schemas.openxmlformats.org/officeDocument/2006/relationships/customXml" Target="../ink/ink3991.xml"/><Relationship Id="rId236" Type="http://schemas.openxmlformats.org/officeDocument/2006/relationships/image" Target="../media/image1572.png"/><Relationship Id="rId257" Type="http://schemas.openxmlformats.org/officeDocument/2006/relationships/customXml" Target="../ink/ink4012.xml"/><Relationship Id="rId42" Type="http://schemas.openxmlformats.org/officeDocument/2006/relationships/image" Target="../media/image1474.png"/><Relationship Id="rId84" Type="http://schemas.openxmlformats.org/officeDocument/2006/relationships/image" Target="../media/image1495.png"/><Relationship Id="rId138" Type="http://schemas.openxmlformats.org/officeDocument/2006/relationships/image" Target="../media/image1522.png"/><Relationship Id="rId191" Type="http://schemas.openxmlformats.org/officeDocument/2006/relationships/customXml" Target="../ink/ink3979.xml"/><Relationship Id="rId205" Type="http://schemas.openxmlformats.org/officeDocument/2006/relationships/customXml" Target="../ink/ink3986.xml"/><Relationship Id="rId247" Type="http://schemas.openxmlformats.org/officeDocument/2006/relationships/customXml" Target="../ink/ink4007.xml"/><Relationship Id="rId107" Type="http://schemas.openxmlformats.org/officeDocument/2006/relationships/customXml" Target="../ink/ink3937.xml"/><Relationship Id="rId11" Type="http://schemas.openxmlformats.org/officeDocument/2006/relationships/customXml" Target="../ink/ink3889.xml"/><Relationship Id="rId53" Type="http://schemas.openxmlformats.org/officeDocument/2006/relationships/customXml" Target="../ink/ink3910.xml"/><Relationship Id="rId149" Type="http://schemas.openxmlformats.org/officeDocument/2006/relationships/customXml" Target="../ink/ink3958.xml"/></Relationships>
</file>

<file path=ppt/slides/_rels/slide82.xml.rels><?xml version="1.0" encoding="UTF-8" standalone="yes"?>
<Relationships xmlns="http://schemas.openxmlformats.org/package/2006/relationships"><Relationship Id="rId8" Type="http://schemas.openxmlformats.org/officeDocument/2006/relationships/customXml" Target="../ink/ink4020.xml"/><Relationship Id="rId13" Type="http://schemas.openxmlformats.org/officeDocument/2006/relationships/image" Target="../media/image1603.png"/><Relationship Id="rId18" Type="http://schemas.openxmlformats.org/officeDocument/2006/relationships/customXml" Target="../ink/ink4025.xml"/><Relationship Id="rId26" Type="http://schemas.openxmlformats.org/officeDocument/2006/relationships/customXml" Target="../ink/ink4029.xml"/><Relationship Id="rId3" Type="http://schemas.openxmlformats.org/officeDocument/2006/relationships/image" Target="../media/image1597.png"/><Relationship Id="rId21" Type="http://schemas.openxmlformats.org/officeDocument/2006/relationships/image" Target="../media/image1607.png"/><Relationship Id="rId7" Type="http://schemas.openxmlformats.org/officeDocument/2006/relationships/image" Target="../media/image1600.png"/><Relationship Id="rId12" Type="http://schemas.openxmlformats.org/officeDocument/2006/relationships/customXml" Target="../ink/ink4022.xml"/><Relationship Id="rId17" Type="http://schemas.openxmlformats.org/officeDocument/2006/relationships/image" Target="../media/image1605.png"/><Relationship Id="rId25" Type="http://schemas.openxmlformats.org/officeDocument/2006/relationships/image" Target="../media/image1609.png"/><Relationship Id="rId2" Type="http://schemas.openxmlformats.org/officeDocument/2006/relationships/image" Target="../media/image1596.png"/><Relationship Id="rId16" Type="http://schemas.openxmlformats.org/officeDocument/2006/relationships/customXml" Target="../ink/ink4024.xml"/><Relationship Id="rId20" Type="http://schemas.openxmlformats.org/officeDocument/2006/relationships/customXml" Target="../ink/ink4026.xml"/><Relationship Id="rId1" Type="http://schemas.openxmlformats.org/officeDocument/2006/relationships/slideLayout" Target="../slideLayouts/slideLayout12.xml"/><Relationship Id="rId6" Type="http://schemas.openxmlformats.org/officeDocument/2006/relationships/customXml" Target="../ink/ink4019.xml"/><Relationship Id="rId11" Type="http://schemas.openxmlformats.org/officeDocument/2006/relationships/image" Target="../media/image1602.png"/><Relationship Id="rId24" Type="http://schemas.openxmlformats.org/officeDocument/2006/relationships/customXml" Target="../ink/ink4028.xml"/><Relationship Id="rId5" Type="http://schemas.openxmlformats.org/officeDocument/2006/relationships/image" Target="../media/image1599.png"/><Relationship Id="rId15" Type="http://schemas.openxmlformats.org/officeDocument/2006/relationships/image" Target="../media/image1604.png"/><Relationship Id="rId23" Type="http://schemas.openxmlformats.org/officeDocument/2006/relationships/image" Target="../media/image1608.png"/><Relationship Id="rId10" Type="http://schemas.openxmlformats.org/officeDocument/2006/relationships/customXml" Target="../ink/ink4021.xml"/><Relationship Id="rId19" Type="http://schemas.openxmlformats.org/officeDocument/2006/relationships/image" Target="../media/image1606.png"/><Relationship Id="rId4" Type="http://schemas.openxmlformats.org/officeDocument/2006/relationships/image" Target="../media/image1598.png"/><Relationship Id="rId9" Type="http://schemas.openxmlformats.org/officeDocument/2006/relationships/image" Target="../media/image1601.png"/><Relationship Id="rId14" Type="http://schemas.openxmlformats.org/officeDocument/2006/relationships/customXml" Target="../ink/ink4023.xml"/><Relationship Id="rId22" Type="http://schemas.openxmlformats.org/officeDocument/2006/relationships/customXml" Target="../ink/ink4027.xml"/><Relationship Id="rId27" Type="http://schemas.openxmlformats.org/officeDocument/2006/relationships/image" Target="../media/image1610.png"/></Relationships>
</file>

<file path=ppt/slides/_rels/slide83.xml.rels><?xml version="1.0" encoding="UTF-8" standalone="yes"?>
<Relationships xmlns="http://schemas.openxmlformats.org/package/2006/relationships"><Relationship Id="rId117" Type="http://schemas.openxmlformats.org/officeDocument/2006/relationships/image" Target="../media/image1606.png"/><Relationship Id="rId299" Type="http://schemas.openxmlformats.org/officeDocument/2006/relationships/image" Target="../media/image1753.png"/><Relationship Id="rId21" Type="http://schemas.openxmlformats.org/officeDocument/2006/relationships/image" Target="../media/image1622.png"/><Relationship Id="rId63" Type="http://schemas.openxmlformats.org/officeDocument/2006/relationships/image" Target="../media/image1643.png"/><Relationship Id="rId159" Type="http://schemas.openxmlformats.org/officeDocument/2006/relationships/image" Target="../media/image1683.png"/><Relationship Id="rId324" Type="http://schemas.openxmlformats.org/officeDocument/2006/relationships/customXml" Target="../ink/ink4189.xml"/><Relationship Id="rId366" Type="http://schemas.openxmlformats.org/officeDocument/2006/relationships/customXml" Target="../ink/ink4210.xml"/><Relationship Id="rId170" Type="http://schemas.openxmlformats.org/officeDocument/2006/relationships/customXml" Target="../ink/ink4112.xml"/><Relationship Id="rId226" Type="http://schemas.openxmlformats.org/officeDocument/2006/relationships/customXml" Target="../ink/ink4140.xml"/><Relationship Id="rId268" Type="http://schemas.openxmlformats.org/officeDocument/2006/relationships/customXml" Target="../ink/ink4161.xml"/><Relationship Id="rId32" Type="http://schemas.openxmlformats.org/officeDocument/2006/relationships/customXml" Target="../ink/ink4043.xml"/><Relationship Id="rId74" Type="http://schemas.openxmlformats.org/officeDocument/2006/relationships/customXml" Target="../ink/ink4064.xml"/><Relationship Id="rId128" Type="http://schemas.openxmlformats.org/officeDocument/2006/relationships/customXml" Target="../ink/ink4091.xml"/><Relationship Id="rId335" Type="http://schemas.openxmlformats.org/officeDocument/2006/relationships/image" Target="../media/image1771.png"/><Relationship Id="rId5" Type="http://schemas.openxmlformats.org/officeDocument/2006/relationships/image" Target="../media/image1614.png"/><Relationship Id="rId181" Type="http://schemas.openxmlformats.org/officeDocument/2006/relationships/image" Target="../media/image1694.png"/><Relationship Id="rId237" Type="http://schemas.openxmlformats.org/officeDocument/2006/relationships/image" Target="../media/image1722.png"/><Relationship Id="rId279" Type="http://schemas.openxmlformats.org/officeDocument/2006/relationships/image" Target="../media/image1743.png"/><Relationship Id="rId43" Type="http://schemas.openxmlformats.org/officeDocument/2006/relationships/image" Target="../media/image1633.png"/><Relationship Id="rId139" Type="http://schemas.openxmlformats.org/officeDocument/2006/relationships/image" Target="../media/image1673.png"/><Relationship Id="rId290" Type="http://schemas.openxmlformats.org/officeDocument/2006/relationships/customXml" Target="../ink/ink4172.xml"/><Relationship Id="rId304" Type="http://schemas.openxmlformats.org/officeDocument/2006/relationships/customXml" Target="../ink/ink4179.xml"/><Relationship Id="rId346" Type="http://schemas.openxmlformats.org/officeDocument/2006/relationships/customXml" Target="../ink/ink4200.xml"/><Relationship Id="rId85" Type="http://schemas.openxmlformats.org/officeDocument/2006/relationships/image" Target="../media/image1654.png"/><Relationship Id="rId150" Type="http://schemas.openxmlformats.org/officeDocument/2006/relationships/customXml" Target="../ink/ink4102.xml"/><Relationship Id="rId192" Type="http://schemas.openxmlformats.org/officeDocument/2006/relationships/customXml" Target="../ink/ink4123.xml"/><Relationship Id="rId206" Type="http://schemas.openxmlformats.org/officeDocument/2006/relationships/customXml" Target="../ink/ink4130.xml"/><Relationship Id="rId248" Type="http://schemas.openxmlformats.org/officeDocument/2006/relationships/customXml" Target="../ink/ink4151.xml"/><Relationship Id="rId12" Type="http://schemas.openxmlformats.org/officeDocument/2006/relationships/customXml" Target="../ink/ink4033.xml"/><Relationship Id="rId108" Type="http://schemas.openxmlformats.org/officeDocument/2006/relationships/customXml" Target="../ink/ink4081.xml"/><Relationship Id="rId315" Type="http://schemas.openxmlformats.org/officeDocument/2006/relationships/image" Target="../media/image1761.png"/><Relationship Id="rId357" Type="http://schemas.openxmlformats.org/officeDocument/2006/relationships/image" Target="../media/image1782.png"/><Relationship Id="rId54" Type="http://schemas.openxmlformats.org/officeDocument/2006/relationships/customXml" Target="../ink/ink4054.xml"/><Relationship Id="rId96" Type="http://schemas.openxmlformats.org/officeDocument/2006/relationships/customXml" Target="../ink/ink4075.xml"/><Relationship Id="rId161" Type="http://schemas.openxmlformats.org/officeDocument/2006/relationships/image" Target="../media/image1684.png"/><Relationship Id="rId217" Type="http://schemas.openxmlformats.org/officeDocument/2006/relationships/image" Target="../media/image1712.png"/><Relationship Id="rId259" Type="http://schemas.openxmlformats.org/officeDocument/2006/relationships/image" Target="../media/image1733.png"/><Relationship Id="rId23" Type="http://schemas.openxmlformats.org/officeDocument/2006/relationships/image" Target="../media/image1623.png"/><Relationship Id="rId119" Type="http://schemas.openxmlformats.org/officeDocument/2006/relationships/image" Target="../media/image1607.png"/><Relationship Id="rId270" Type="http://schemas.openxmlformats.org/officeDocument/2006/relationships/customXml" Target="../ink/ink4162.xml"/><Relationship Id="rId326" Type="http://schemas.openxmlformats.org/officeDocument/2006/relationships/customXml" Target="../ink/ink4190.xml"/><Relationship Id="rId65" Type="http://schemas.openxmlformats.org/officeDocument/2006/relationships/image" Target="../media/image1644.png"/><Relationship Id="rId130" Type="http://schemas.openxmlformats.org/officeDocument/2006/relationships/customXml" Target="../ink/ink4092.xml"/><Relationship Id="rId368" Type="http://schemas.openxmlformats.org/officeDocument/2006/relationships/customXml" Target="../ink/ink4211.xml"/><Relationship Id="rId172" Type="http://schemas.openxmlformats.org/officeDocument/2006/relationships/customXml" Target="../ink/ink4113.xml"/><Relationship Id="rId228" Type="http://schemas.openxmlformats.org/officeDocument/2006/relationships/customXml" Target="../ink/ink4141.xml"/><Relationship Id="rId281" Type="http://schemas.openxmlformats.org/officeDocument/2006/relationships/image" Target="../media/image1744.png"/><Relationship Id="rId337" Type="http://schemas.openxmlformats.org/officeDocument/2006/relationships/image" Target="../media/image1772.png"/><Relationship Id="rId34" Type="http://schemas.openxmlformats.org/officeDocument/2006/relationships/customXml" Target="../ink/ink4044.xml"/><Relationship Id="rId76" Type="http://schemas.openxmlformats.org/officeDocument/2006/relationships/customXml" Target="../ink/ink4065.xml"/><Relationship Id="rId141" Type="http://schemas.openxmlformats.org/officeDocument/2006/relationships/image" Target="../media/image1674.png"/><Relationship Id="rId7" Type="http://schemas.openxmlformats.org/officeDocument/2006/relationships/image" Target="../media/image1615.png"/><Relationship Id="rId183" Type="http://schemas.openxmlformats.org/officeDocument/2006/relationships/image" Target="../media/image1695.png"/><Relationship Id="rId239" Type="http://schemas.openxmlformats.org/officeDocument/2006/relationships/image" Target="../media/image1723.png"/><Relationship Id="rId250" Type="http://schemas.openxmlformats.org/officeDocument/2006/relationships/customXml" Target="../ink/ink4152.xml"/><Relationship Id="rId292" Type="http://schemas.openxmlformats.org/officeDocument/2006/relationships/customXml" Target="../ink/ink4173.xml"/><Relationship Id="rId306" Type="http://schemas.openxmlformats.org/officeDocument/2006/relationships/customXml" Target="../ink/ink4180.xml"/><Relationship Id="rId45" Type="http://schemas.openxmlformats.org/officeDocument/2006/relationships/image" Target="../media/image1634.png"/><Relationship Id="rId87" Type="http://schemas.openxmlformats.org/officeDocument/2006/relationships/image" Target="../media/image1655.png"/><Relationship Id="rId110" Type="http://schemas.openxmlformats.org/officeDocument/2006/relationships/customXml" Target="../ink/ink4082.xml"/><Relationship Id="rId348" Type="http://schemas.openxmlformats.org/officeDocument/2006/relationships/customXml" Target="../ink/ink4201.xml"/><Relationship Id="rId152" Type="http://schemas.openxmlformats.org/officeDocument/2006/relationships/customXml" Target="../ink/ink4103.xml"/><Relationship Id="rId194" Type="http://schemas.openxmlformats.org/officeDocument/2006/relationships/customXml" Target="../ink/ink4124.xml"/><Relationship Id="rId208" Type="http://schemas.openxmlformats.org/officeDocument/2006/relationships/customXml" Target="../ink/ink4131.xml"/><Relationship Id="rId261" Type="http://schemas.openxmlformats.org/officeDocument/2006/relationships/image" Target="../media/image1734.png"/><Relationship Id="rId14" Type="http://schemas.openxmlformats.org/officeDocument/2006/relationships/customXml" Target="../ink/ink4034.xml"/><Relationship Id="rId56" Type="http://schemas.openxmlformats.org/officeDocument/2006/relationships/customXml" Target="../ink/ink4055.xml"/><Relationship Id="rId317" Type="http://schemas.openxmlformats.org/officeDocument/2006/relationships/image" Target="../media/image1762.png"/><Relationship Id="rId359" Type="http://schemas.openxmlformats.org/officeDocument/2006/relationships/image" Target="../media/image1783.png"/><Relationship Id="rId98" Type="http://schemas.openxmlformats.org/officeDocument/2006/relationships/customXml" Target="../ink/ink4076.xml"/><Relationship Id="rId121" Type="http://schemas.openxmlformats.org/officeDocument/2006/relationships/image" Target="../media/image1668.png"/><Relationship Id="rId163" Type="http://schemas.openxmlformats.org/officeDocument/2006/relationships/image" Target="../media/image1685.png"/><Relationship Id="rId219" Type="http://schemas.openxmlformats.org/officeDocument/2006/relationships/image" Target="../media/image1713.png"/><Relationship Id="rId370" Type="http://schemas.openxmlformats.org/officeDocument/2006/relationships/customXml" Target="../ink/ink4212.xml"/><Relationship Id="rId230" Type="http://schemas.openxmlformats.org/officeDocument/2006/relationships/customXml" Target="../ink/ink4142.xml"/><Relationship Id="rId25" Type="http://schemas.openxmlformats.org/officeDocument/2006/relationships/image" Target="../media/image1624.png"/><Relationship Id="rId67" Type="http://schemas.openxmlformats.org/officeDocument/2006/relationships/image" Target="../media/image1645.png"/><Relationship Id="rId272" Type="http://schemas.openxmlformats.org/officeDocument/2006/relationships/customXml" Target="../ink/ink4163.xml"/><Relationship Id="rId328" Type="http://schemas.openxmlformats.org/officeDocument/2006/relationships/customXml" Target="../ink/ink4191.xml"/><Relationship Id="rId132" Type="http://schemas.openxmlformats.org/officeDocument/2006/relationships/customXml" Target="../ink/ink4093.xml"/><Relationship Id="rId174" Type="http://schemas.openxmlformats.org/officeDocument/2006/relationships/customXml" Target="../ink/ink4114.xml"/><Relationship Id="rId241" Type="http://schemas.openxmlformats.org/officeDocument/2006/relationships/image" Target="../media/image1724.png"/><Relationship Id="rId36" Type="http://schemas.openxmlformats.org/officeDocument/2006/relationships/customXml" Target="../ink/ink4045.xml"/><Relationship Id="rId283" Type="http://schemas.openxmlformats.org/officeDocument/2006/relationships/image" Target="../media/image1745.png"/><Relationship Id="rId339" Type="http://schemas.openxmlformats.org/officeDocument/2006/relationships/image" Target="../media/image1773.png"/><Relationship Id="rId78" Type="http://schemas.openxmlformats.org/officeDocument/2006/relationships/customXml" Target="../ink/ink4066.xml"/><Relationship Id="rId99" Type="http://schemas.openxmlformats.org/officeDocument/2006/relationships/image" Target="../media/image1661.png"/><Relationship Id="rId101" Type="http://schemas.openxmlformats.org/officeDocument/2006/relationships/image" Target="../media/image1662.png"/><Relationship Id="rId122" Type="http://schemas.openxmlformats.org/officeDocument/2006/relationships/customXml" Target="../ink/ink4088.xml"/><Relationship Id="rId143" Type="http://schemas.openxmlformats.org/officeDocument/2006/relationships/image" Target="../media/image1675.png"/><Relationship Id="rId164" Type="http://schemas.openxmlformats.org/officeDocument/2006/relationships/customXml" Target="../ink/ink4109.xml"/><Relationship Id="rId185" Type="http://schemas.openxmlformats.org/officeDocument/2006/relationships/image" Target="../media/image1696.png"/><Relationship Id="rId350" Type="http://schemas.openxmlformats.org/officeDocument/2006/relationships/customXml" Target="../ink/ink4202.xml"/><Relationship Id="rId371" Type="http://schemas.openxmlformats.org/officeDocument/2006/relationships/image" Target="../media/image1610.png"/><Relationship Id="rId9" Type="http://schemas.openxmlformats.org/officeDocument/2006/relationships/image" Target="../media/image1616.png"/><Relationship Id="rId210" Type="http://schemas.openxmlformats.org/officeDocument/2006/relationships/customXml" Target="../ink/ink4132.xml"/><Relationship Id="rId26" Type="http://schemas.openxmlformats.org/officeDocument/2006/relationships/customXml" Target="../ink/ink4040.xml"/><Relationship Id="rId231" Type="http://schemas.openxmlformats.org/officeDocument/2006/relationships/image" Target="../media/image1719.png"/><Relationship Id="rId252" Type="http://schemas.openxmlformats.org/officeDocument/2006/relationships/customXml" Target="../ink/ink4153.xml"/><Relationship Id="rId273" Type="http://schemas.openxmlformats.org/officeDocument/2006/relationships/image" Target="../media/image1740.png"/><Relationship Id="rId294" Type="http://schemas.openxmlformats.org/officeDocument/2006/relationships/customXml" Target="../ink/ink4174.xml"/><Relationship Id="rId308" Type="http://schemas.openxmlformats.org/officeDocument/2006/relationships/customXml" Target="../ink/ink4181.xml"/><Relationship Id="rId329" Type="http://schemas.openxmlformats.org/officeDocument/2006/relationships/image" Target="../media/image1768.png"/><Relationship Id="rId47" Type="http://schemas.openxmlformats.org/officeDocument/2006/relationships/image" Target="../media/image1635.png"/><Relationship Id="rId68" Type="http://schemas.openxmlformats.org/officeDocument/2006/relationships/customXml" Target="../ink/ink4061.xml"/><Relationship Id="rId89" Type="http://schemas.openxmlformats.org/officeDocument/2006/relationships/image" Target="../media/image1656.png"/><Relationship Id="rId112" Type="http://schemas.openxmlformats.org/officeDocument/2006/relationships/customXml" Target="../ink/ink4083.xml"/><Relationship Id="rId133" Type="http://schemas.openxmlformats.org/officeDocument/2006/relationships/image" Target="../media/image1601.png"/><Relationship Id="rId154" Type="http://schemas.openxmlformats.org/officeDocument/2006/relationships/customXml" Target="../ink/ink4104.xml"/><Relationship Id="rId175" Type="http://schemas.openxmlformats.org/officeDocument/2006/relationships/image" Target="../media/image1691.png"/><Relationship Id="rId340" Type="http://schemas.openxmlformats.org/officeDocument/2006/relationships/customXml" Target="../ink/ink4197.xml"/><Relationship Id="rId361" Type="http://schemas.openxmlformats.org/officeDocument/2006/relationships/image" Target="../media/image1784.png"/><Relationship Id="rId196" Type="http://schemas.openxmlformats.org/officeDocument/2006/relationships/customXml" Target="../ink/ink4125.xml"/><Relationship Id="rId200" Type="http://schemas.openxmlformats.org/officeDocument/2006/relationships/customXml" Target="../ink/ink4127.xml"/><Relationship Id="rId16" Type="http://schemas.openxmlformats.org/officeDocument/2006/relationships/customXml" Target="../ink/ink4035.xml"/><Relationship Id="rId221" Type="http://schemas.openxmlformats.org/officeDocument/2006/relationships/image" Target="../media/image1714.png"/><Relationship Id="rId242" Type="http://schemas.openxmlformats.org/officeDocument/2006/relationships/customXml" Target="../ink/ink4148.xml"/><Relationship Id="rId263" Type="http://schemas.openxmlformats.org/officeDocument/2006/relationships/image" Target="../media/image1735.png"/><Relationship Id="rId284" Type="http://schemas.openxmlformats.org/officeDocument/2006/relationships/customXml" Target="../ink/ink4169.xml"/><Relationship Id="rId319" Type="http://schemas.openxmlformats.org/officeDocument/2006/relationships/image" Target="../media/image1763.png"/><Relationship Id="rId37" Type="http://schemas.openxmlformats.org/officeDocument/2006/relationships/image" Target="../media/image1630.png"/><Relationship Id="rId58" Type="http://schemas.openxmlformats.org/officeDocument/2006/relationships/customXml" Target="../ink/ink4056.xml"/><Relationship Id="rId79" Type="http://schemas.openxmlformats.org/officeDocument/2006/relationships/image" Target="../media/image1651.png"/><Relationship Id="rId102" Type="http://schemas.openxmlformats.org/officeDocument/2006/relationships/customXml" Target="../ink/ink4078.xml"/><Relationship Id="rId123" Type="http://schemas.openxmlformats.org/officeDocument/2006/relationships/image" Target="../media/image1669.png"/><Relationship Id="rId144" Type="http://schemas.openxmlformats.org/officeDocument/2006/relationships/customXml" Target="../ink/ink4099.xml"/><Relationship Id="rId330" Type="http://schemas.openxmlformats.org/officeDocument/2006/relationships/customXml" Target="../ink/ink4192.xml"/><Relationship Id="rId90" Type="http://schemas.openxmlformats.org/officeDocument/2006/relationships/customXml" Target="../ink/ink4072.xml"/><Relationship Id="rId165" Type="http://schemas.openxmlformats.org/officeDocument/2006/relationships/image" Target="../media/image1686.png"/><Relationship Id="rId186" Type="http://schemas.openxmlformats.org/officeDocument/2006/relationships/customXml" Target="../ink/ink4120.xml"/><Relationship Id="rId351" Type="http://schemas.openxmlformats.org/officeDocument/2006/relationships/image" Target="../media/image1779.png"/><Relationship Id="rId372" Type="http://schemas.openxmlformats.org/officeDocument/2006/relationships/customXml" Target="../ink/ink4213.xml"/><Relationship Id="rId211" Type="http://schemas.openxmlformats.org/officeDocument/2006/relationships/image" Target="../media/image1709.png"/><Relationship Id="rId232" Type="http://schemas.openxmlformats.org/officeDocument/2006/relationships/customXml" Target="../ink/ink4143.xml"/><Relationship Id="rId253" Type="http://schemas.openxmlformats.org/officeDocument/2006/relationships/image" Target="../media/image1730.png"/><Relationship Id="rId274" Type="http://schemas.openxmlformats.org/officeDocument/2006/relationships/customXml" Target="../ink/ink4164.xml"/><Relationship Id="rId295" Type="http://schemas.openxmlformats.org/officeDocument/2006/relationships/image" Target="../media/image1751.png"/><Relationship Id="rId309" Type="http://schemas.openxmlformats.org/officeDocument/2006/relationships/image" Target="../media/image1758.png"/><Relationship Id="rId27" Type="http://schemas.openxmlformats.org/officeDocument/2006/relationships/image" Target="../media/image1625.png"/><Relationship Id="rId48" Type="http://schemas.openxmlformats.org/officeDocument/2006/relationships/customXml" Target="../ink/ink4051.xml"/><Relationship Id="rId69" Type="http://schemas.openxmlformats.org/officeDocument/2006/relationships/image" Target="../media/image1646.png"/><Relationship Id="rId113" Type="http://schemas.openxmlformats.org/officeDocument/2006/relationships/image" Target="../media/image1604.png"/><Relationship Id="rId134" Type="http://schemas.openxmlformats.org/officeDocument/2006/relationships/customXml" Target="../ink/ink4094.xml"/><Relationship Id="rId320" Type="http://schemas.openxmlformats.org/officeDocument/2006/relationships/customXml" Target="../ink/ink4187.xml"/><Relationship Id="rId80" Type="http://schemas.openxmlformats.org/officeDocument/2006/relationships/customXml" Target="../ink/ink4067.xml"/><Relationship Id="rId155" Type="http://schemas.openxmlformats.org/officeDocument/2006/relationships/image" Target="../media/image1681.png"/><Relationship Id="rId176" Type="http://schemas.openxmlformats.org/officeDocument/2006/relationships/customXml" Target="../ink/ink4115.xml"/><Relationship Id="rId197" Type="http://schemas.openxmlformats.org/officeDocument/2006/relationships/image" Target="../media/image1702.png"/><Relationship Id="rId341" Type="http://schemas.openxmlformats.org/officeDocument/2006/relationships/image" Target="../media/image1774.png"/><Relationship Id="rId362" Type="http://schemas.openxmlformats.org/officeDocument/2006/relationships/customXml" Target="../ink/ink4208.xml"/><Relationship Id="rId201" Type="http://schemas.openxmlformats.org/officeDocument/2006/relationships/image" Target="../media/image1704.png"/><Relationship Id="rId222" Type="http://schemas.openxmlformats.org/officeDocument/2006/relationships/customXml" Target="../ink/ink4138.xml"/><Relationship Id="rId243" Type="http://schemas.openxmlformats.org/officeDocument/2006/relationships/image" Target="../media/image1725.png"/><Relationship Id="rId264" Type="http://schemas.openxmlformats.org/officeDocument/2006/relationships/customXml" Target="../ink/ink4159.xml"/><Relationship Id="rId285" Type="http://schemas.openxmlformats.org/officeDocument/2006/relationships/image" Target="../media/image1746.png"/><Relationship Id="rId17" Type="http://schemas.openxmlformats.org/officeDocument/2006/relationships/image" Target="../media/image1620.png"/><Relationship Id="rId38" Type="http://schemas.openxmlformats.org/officeDocument/2006/relationships/customXml" Target="../ink/ink4046.xml"/><Relationship Id="rId59" Type="http://schemas.openxmlformats.org/officeDocument/2006/relationships/image" Target="../media/image1641.png"/><Relationship Id="rId103" Type="http://schemas.openxmlformats.org/officeDocument/2006/relationships/image" Target="../media/image1663.png"/><Relationship Id="rId124" Type="http://schemas.openxmlformats.org/officeDocument/2006/relationships/customXml" Target="../ink/ink4089.xml"/><Relationship Id="rId310" Type="http://schemas.openxmlformats.org/officeDocument/2006/relationships/customXml" Target="../ink/ink4182.xml"/><Relationship Id="rId70" Type="http://schemas.openxmlformats.org/officeDocument/2006/relationships/customXml" Target="../ink/ink4062.xml"/><Relationship Id="rId91" Type="http://schemas.openxmlformats.org/officeDocument/2006/relationships/image" Target="../media/image1657.png"/><Relationship Id="rId145" Type="http://schemas.openxmlformats.org/officeDocument/2006/relationships/image" Target="../media/image1676.png"/><Relationship Id="rId166" Type="http://schemas.openxmlformats.org/officeDocument/2006/relationships/customXml" Target="../ink/ink4110.xml"/><Relationship Id="rId187" Type="http://schemas.openxmlformats.org/officeDocument/2006/relationships/image" Target="../media/image1697.png"/><Relationship Id="rId331" Type="http://schemas.openxmlformats.org/officeDocument/2006/relationships/image" Target="../media/image1769.png"/><Relationship Id="rId352" Type="http://schemas.openxmlformats.org/officeDocument/2006/relationships/customXml" Target="../ink/ink4203.xml"/><Relationship Id="rId373" Type="http://schemas.openxmlformats.org/officeDocument/2006/relationships/image" Target="../media/image1787.png"/><Relationship Id="rId1" Type="http://schemas.openxmlformats.org/officeDocument/2006/relationships/slideLayout" Target="../slideLayouts/slideLayout12.xml"/><Relationship Id="rId212" Type="http://schemas.openxmlformats.org/officeDocument/2006/relationships/customXml" Target="../ink/ink4133.xml"/><Relationship Id="rId233" Type="http://schemas.openxmlformats.org/officeDocument/2006/relationships/image" Target="../media/image1720.png"/><Relationship Id="rId254" Type="http://schemas.openxmlformats.org/officeDocument/2006/relationships/customXml" Target="../ink/ink4154.xml"/><Relationship Id="rId28" Type="http://schemas.openxmlformats.org/officeDocument/2006/relationships/customXml" Target="../ink/ink4041.xml"/><Relationship Id="rId49" Type="http://schemas.openxmlformats.org/officeDocument/2006/relationships/image" Target="../media/image1636.png"/><Relationship Id="rId114" Type="http://schemas.openxmlformats.org/officeDocument/2006/relationships/customXml" Target="../ink/ink4084.xml"/><Relationship Id="rId275" Type="http://schemas.openxmlformats.org/officeDocument/2006/relationships/image" Target="../media/image1741.png"/><Relationship Id="rId296" Type="http://schemas.openxmlformats.org/officeDocument/2006/relationships/customXml" Target="../ink/ink4175.xml"/><Relationship Id="rId300" Type="http://schemas.openxmlformats.org/officeDocument/2006/relationships/customXml" Target="../ink/ink4177.xml"/><Relationship Id="rId60" Type="http://schemas.openxmlformats.org/officeDocument/2006/relationships/customXml" Target="../ink/ink4057.xml"/><Relationship Id="rId81" Type="http://schemas.openxmlformats.org/officeDocument/2006/relationships/image" Target="../media/image1652.png"/><Relationship Id="rId135" Type="http://schemas.openxmlformats.org/officeDocument/2006/relationships/image" Target="../media/image1602.png"/><Relationship Id="rId156" Type="http://schemas.openxmlformats.org/officeDocument/2006/relationships/customXml" Target="../ink/ink4105.xml"/><Relationship Id="rId177" Type="http://schemas.openxmlformats.org/officeDocument/2006/relationships/image" Target="../media/image1692.png"/><Relationship Id="rId198" Type="http://schemas.openxmlformats.org/officeDocument/2006/relationships/customXml" Target="../ink/ink4126.xml"/><Relationship Id="rId321" Type="http://schemas.openxmlformats.org/officeDocument/2006/relationships/image" Target="../media/image1764.png"/><Relationship Id="rId342" Type="http://schemas.openxmlformats.org/officeDocument/2006/relationships/customXml" Target="../ink/ink4198.xml"/><Relationship Id="rId363" Type="http://schemas.openxmlformats.org/officeDocument/2006/relationships/image" Target="../media/image1785.png"/><Relationship Id="rId202" Type="http://schemas.openxmlformats.org/officeDocument/2006/relationships/customXml" Target="../ink/ink4128.xml"/><Relationship Id="rId223" Type="http://schemas.openxmlformats.org/officeDocument/2006/relationships/image" Target="../media/image1715.png"/><Relationship Id="rId244" Type="http://schemas.openxmlformats.org/officeDocument/2006/relationships/customXml" Target="../ink/ink4149.xml"/><Relationship Id="rId18" Type="http://schemas.openxmlformats.org/officeDocument/2006/relationships/customXml" Target="../ink/ink4036.xml"/><Relationship Id="rId39" Type="http://schemas.openxmlformats.org/officeDocument/2006/relationships/image" Target="../media/image1631.png"/><Relationship Id="rId265" Type="http://schemas.openxmlformats.org/officeDocument/2006/relationships/image" Target="../media/image1736.png"/><Relationship Id="rId286" Type="http://schemas.openxmlformats.org/officeDocument/2006/relationships/customXml" Target="../ink/ink4170.xml"/><Relationship Id="rId50" Type="http://schemas.openxmlformats.org/officeDocument/2006/relationships/customXml" Target="../ink/ink4052.xml"/><Relationship Id="rId104" Type="http://schemas.openxmlformats.org/officeDocument/2006/relationships/customXml" Target="../ink/ink4079.xml"/><Relationship Id="rId125" Type="http://schemas.openxmlformats.org/officeDocument/2006/relationships/image" Target="../media/image1670.png"/><Relationship Id="rId146" Type="http://schemas.openxmlformats.org/officeDocument/2006/relationships/customXml" Target="../ink/ink4100.xml"/><Relationship Id="rId167" Type="http://schemas.openxmlformats.org/officeDocument/2006/relationships/image" Target="../media/image1687.png"/><Relationship Id="rId188" Type="http://schemas.openxmlformats.org/officeDocument/2006/relationships/customXml" Target="../ink/ink4121.xml"/><Relationship Id="rId311" Type="http://schemas.openxmlformats.org/officeDocument/2006/relationships/image" Target="../media/image1759.png"/><Relationship Id="rId332" Type="http://schemas.openxmlformats.org/officeDocument/2006/relationships/customXml" Target="../ink/ink4193.xml"/><Relationship Id="rId353" Type="http://schemas.openxmlformats.org/officeDocument/2006/relationships/image" Target="../media/image1780.png"/><Relationship Id="rId374" Type="http://schemas.openxmlformats.org/officeDocument/2006/relationships/customXml" Target="../ink/ink4214.xml"/><Relationship Id="rId71" Type="http://schemas.openxmlformats.org/officeDocument/2006/relationships/image" Target="../media/image1647.png"/><Relationship Id="rId92" Type="http://schemas.openxmlformats.org/officeDocument/2006/relationships/customXml" Target="../ink/ink4073.xml"/><Relationship Id="rId213" Type="http://schemas.openxmlformats.org/officeDocument/2006/relationships/image" Target="../media/image1710.png"/><Relationship Id="rId234" Type="http://schemas.openxmlformats.org/officeDocument/2006/relationships/customXml" Target="../ink/ink4144.xml"/><Relationship Id="rId2" Type="http://schemas.openxmlformats.org/officeDocument/2006/relationships/image" Target="../media/image1611.png"/><Relationship Id="rId29" Type="http://schemas.openxmlformats.org/officeDocument/2006/relationships/image" Target="../media/image1626.png"/><Relationship Id="rId255" Type="http://schemas.openxmlformats.org/officeDocument/2006/relationships/image" Target="../media/image1731.png"/><Relationship Id="rId276" Type="http://schemas.openxmlformats.org/officeDocument/2006/relationships/customXml" Target="../ink/ink4165.xml"/><Relationship Id="rId297" Type="http://schemas.openxmlformats.org/officeDocument/2006/relationships/image" Target="../media/image1752.png"/><Relationship Id="rId40" Type="http://schemas.openxmlformats.org/officeDocument/2006/relationships/customXml" Target="../ink/ink4047.xml"/><Relationship Id="rId115" Type="http://schemas.openxmlformats.org/officeDocument/2006/relationships/image" Target="../media/image1605.png"/><Relationship Id="rId136" Type="http://schemas.openxmlformats.org/officeDocument/2006/relationships/customXml" Target="../ink/ink4095.xml"/><Relationship Id="rId157" Type="http://schemas.openxmlformats.org/officeDocument/2006/relationships/image" Target="../media/image1682.png"/><Relationship Id="rId178" Type="http://schemas.openxmlformats.org/officeDocument/2006/relationships/customXml" Target="../ink/ink4116.xml"/><Relationship Id="rId301" Type="http://schemas.openxmlformats.org/officeDocument/2006/relationships/image" Target="../media/image1754.png"/><Relationship Id="rId322" Type="http://schemas.openxmlformats.org/officeDocument/2006/relationships/customXml" Target="../ink/ink4188.xml"/><Relationship Id="rId343" Type="http://schemas.openxmlformats.org/officeDocument/2006/relationships/image" Target="../media/image1775.png"/><Relationship Id="rId364" Type="http://schemas.openxmlformats.org/officeDocument/2006/relationships/customXml" Target="../ink/ink4209.xml"/><Relationship Id="rId61" Type="http://schemas.openxmlformats.org/officeDocument/2006/relationships/image" Target="../media/image1642.png"/><Relationship Id="rId82" Type="http://schemas.openxmlformats.org/officeDocument/2006/relationships/customXml" Target="../ink/ink4068.xml"/><Relationship Id="rId199" Type="http://schemas.openxmlformats.org/officeDocument/2006/relationships/image" Target="../media/image1703.png"/><Relationship Id="rId203" Type="http://schemas.openxmlformats.org/officeDocument/2006/relationships/image" Target="../media/image1705.png"/><Relationship Id="rId19" Type="http://schemas.openxmlformats.org/officeDocument/2006/relationships/image" Target="../media/image1621.png"/><Relationship Id="rId224" Type="http://schemas.openxmlformats.org/officeDocument/2006/relationships/customXml" Target="../ink/ink4139.xml"/><Relationship Id="rId245" Type="http://schemas.openxmlformats.org/officeDocument/2006/relationships/image" Target="../media/image1726.png"/><Relationship Id="rId266" Type="http://schemas.openxmlformats.org/officeDocument/2006/relationships/customXml" Target="../ink/ink4160.xml"/><Relationship Id="rId287" Type="http://schemas.openxmlformats.org/officeDocument/2006/relationships/image" Target="../media/image1747.png"/><Relationship Id="rId30" Type="http://schemas.openxmlformats.org/officeDocument/2006/relationships/customXml" Target="../ink/ink4042.xml"/><Relationship Id="rId105" Type="http://schemas.openxmlformats.org/officeDocument/2006/relationships/image" Target="../media/image1664.png"/><Relationship Id="rId126" Type="http://schemas.openxmlformats.org/officeDocument/2006/relationships/customXml" Target="../ink/ink4090.xml"/><Relationship Id="rId147" Type="http://schemas.openxmlformats.org/officeDocument/2006/relationships/image" Target="../media/image1677.png"/><Relationship Id="rId168" Type="http://schemas.openxmlformats.org/officeDocument/2006/relationships/customXml" Target="../ink/ink4111.xml"/><Relationship Id="rId312" Type="http://schemas.openxmlformats.org/officeDocument/2006/relationships/customXml" Target="../ink/ink4183.xml"/><Relationship Id="rId333" Type="http://schemas.openxmlformats.org/officeDocument/2006/relationships/image" Target="../media/image1770.png"/><Relationship Id="rId354" Type="http://schemas.openxmlformats.org/officeDocument/2006/relationships/customXml" Target="../ink/ink4204.xml"/><Relationship Id="rId51" Type="http://schemas.openxmlformats.org/officeDocument/2006/relationships/image" Target="../media/image1637.png"/><Relationship Id="rId72" Type="http://schemas.openxmlformats.org/officeDocument/2006/relationships/customXml" Target="../ink/ink4063.xml"/><Relationship Id="rId93" Type="http://schemas.openxmlformats.org/officeDocument/2006/relationships/image" Target="../media/image1658.png"/><Relationship Id="rId189" Type="http://schemas.openxmlformats.org/officeDocument/2006/relationships/image" Target="../media/image1698.png"/><Relationship Id="rId375" Type="http://schemas.openxmlformats.org/officeDocument/2006/relationships/image" Target="../media/image1788.png"/><Relationship Id="rId3" Type="http://schemas.openxmlformats.org/officeDocument/2006/relationships/image" Target="../media/image1612.png"/><Relationship Id="rId214" Type="http://schemas.openxmlformats.org/officeDocument/2006/relationships/customXml" Target="../ink/ink4134.xml"/><Relationship Id="rId235" Type="http://schemas.openxmlformats.org/officeDocument/2006/relationships/image" Target="../media/image1721.png"/><Relationship Id="rId256" Type="http://schemas.openxmlformats.org/officeDocument/2006/relationships/customXml" Target="../ink/ink4155.xml"/><Relationship Id="rId277" Type="http://schemas.openxmlformats.org/officeDocument/2006/relationships/image" Target="../media/image1742.png"/><Relationship Id="rId298" Type="http://schemas.openxmlformats.org/officeDocument/2006/relationships/customXml" Target="../ink/ink4176.xml"/><Relationship Id="rId116" Type="http://schemas.openxmlformats.org/officeDocument/2006/relationships/customXml" Target="../ink/ink4085.xml"/><Relationship Id="rId137" Type="http://schemas.openxmlformats.org/officeDocument/2006/relationships/image" Target="../media/image1603.png"/><Relationship Id="rId158" Type="http://schemas.openxmlformats.org/officeDocument/2006/relationships/customXml" Target="../ink/ink4106.xml"/><Relationship Id="rId302" Type="http://schemas.openxmlformats.org/officeDocument/2006/relationships/customXml" Target="../ink/ink4178.xml"/><Relationship Id="rId323" Type="http://schemas.openxmlformats.org/officeDocument/2006/relationships/image" Target="../media/image1765.png"/><Relationship Id="rId344" Type="http://schemas.openxmlformats.org/officeDocument/2006/relationships/customXml" Target="../ink/ink4199.xml"/><Relationship Id="rId20" Type="http://schemas.openxmlformats.org/officeDocument/2006/relationships/customXml" Target="../ink/ink4037.xml"/><Relationship Id="rId41" Type="http://schemas.openxmlformats.org/officeDocument/2006/relationships/image" Target="../media/image1632.png"/><Relationship Id="rId62" Type="http://schemas.openxmlformats.org/officeDocument/2006/relationships/customXml" Target="../ink/ink4058.xml"/><Relationship Id="rId83" Type="http://schemas.openxmlformats.org/officeDocument/2006/relationships/image" Target="../media/image1653.png"/><Relationship Id="rId179" Type="http://schemas.openxmlformats.org/officeDocument/2006/relationships/image" Target="../media/image1693.png"/><Relationship Id="rId365" Type="http://schemas.openxmlformats.org/officeDocument/2006/relationships/image" Target="../media/image1786.png"/><Relationship Id="rId190" Type="http://schemas.openxmlformats.org/officeDocument/2006/relationships/customXml" Target="../ink/ink4122.xml"/><Relationship Id="rId204" Type="http://schemas.openxmlformats.org/officeDocument/2006/relationships/customXml" Target="../ink/ink4129.xml"/><Relationship Id="rId225" Type="http://schemas.openxmlformats.org/officeDocument/2006/relationships/image" Target="../media/image1716.png"/><Relationship Id="rId246" Type="http://schemas.openxmlformats.org/officeDocument/2006/relationships/customXml" Target="../ink/ink4150.xml"/><Relationship Id="rId267" Type="http://schemas.openxmlformats.org/officeDocument/2006/relationships/image" Target="../media/image1737.png"/><Relationship Id="rId288" Type="http://schemas.openxmlformats.org/officeDocument/2006/relationships/customXml" Target="../ink/ink4171.xml"/><Relationship Id="rId106" Type="http://schemas.openxmlformats.org/officeDocument/2006/relationships/customXml" Target="../ink/ink4080.xml"/><Relationship Id="rId127" Type="http://schemas.openxmlformats.org/officeDocument/2006/relationships/image" Target="../media/image1671.png"/><Relationship Id="rId313" Type="http://schemas.openxmlformats.org/officeDocument/2006/relationships/image" Target="../media/image1760.png"/><Relationship Id="rId10" Type="http://schemas.openxmlformats.org/officeDocument/2006/relationships/customXml" Target="../ink/ink4032.xml"/><Relationship Id="rId31" Type="http://schemas.openxmlformats.org/officeDocument/2006/relationships/image" Target="../media/image1627.png"/><Relationship Id="rId52" Type="http://schemas.openxmlformats.org/officeDocument/2006/relationships/customXml" Target="../ink/ink4053.xml"/><Relationship Id="rId73" Type="http://schemas.openxmlformats.org/officeDocument/2006/relationships/image" Target="../media/image1648.png"/><Relationship Id="rId94" Type="http://schemas.openxmlformats.org/officeDocument/2006/relationships/customXml" Target="../ink/ink4074.xml"/><Relationship Id="rId148" Type="http://schemas.openxmlformats.org/officeDocument/2006/relationships/customXml" Target="../ink/ink4101.xml"/><Relationship Id="rId169" Type="http://schemas.openxmlformats.org/officeDocument/2006/relationships/image" Target="../media/image1688.png"/><Relationship Id="rId334" Type="http://schemas.openxmlformats.org/officeDocument/2006/relationships/customXml" Target="../ink/ink4194.xml"/><Relationship Id="rId355" Type="http://schemas.openxmlformats.org/officeDocument/2006/relationships/image" Target="../media/image1781.png"/><Relationship Id="rId4" Type="http://schemas.openxmlformats.org/officeDocument/2006/relationships/image" Target="../media/image1613.png"/><Relationship Id="rId180" Type="http://schemas.openxmlformats.org/officeDocument/2006/relationships/customXml" Target="../ink/ink4117.xml"/><Relationship Id="rId215" Type="http://schemas.openxmlformats.org/officeDocument/2006/relationships/image" Target="../media/image1711.png"/><Relationship Id="rId236" Type="http://schemas.openxmlformats.org/officeDocument/2006/relationships/customXml" Target="../ink/ink4145.xml"/><Relationship Id="rId257" Type="http://schemas.openxmlformats.org/officeDocument/2006/relationships/image" Target="../media/image1732.png"/><Relationship Id="rId278" Type="http://schemas.openxmlformats.org/officeDocument/2006/relationships/customXml" Target="../ink/ink4166.xml"/><Relationship Id="rId303" Type="http://schemas.openxmlformats.org/officeDocument/2006/relationships/image" Target="../media/image1755.png"/><Relationship Id="rId42" Type="http://schemas.openxmlformats.org/officeDocument/2006/relationships/customXml" Target="../ink/ink4048.xml"/><Relationship Id="rId84" Type="http://schemas.openxmlformats.org/officeDocument/2006/relationships/customXml" Target="../ink/ink4069.xml"/><Relationship Id="rId138" Type="http://schemas.openxmlformats.org/officeDocument/2006/relationships/customXml" Target="../ink/ink4096.xml"/><Relationship Id="rId345" Type="http://schemas.openxmlformats.org/officeDocument/2006/relationships/image" Target="../media/image1776.png"/><Relationship Id="rId191" Type="http://schemas.openxmlformats.org/officeDocument/2006/relationships/image" Target="../media/image1699.png"/><Relationship Id="rId205" Type="http://schemas.openxmlformats.org/officeDocument/2006/relationships/image" Target="../media/image1706.png"/><Relationship Id="rId247" Type="http://schemas.openxmlformats.org/officeDocument/2006/relationships/image" Target="../media/image1727.png"/><Relationship Id="rId107" Type="http://schemas.openxmlformats.org/officeDocument/2006/relationships/image" Target="../media/image1665.png"/><Relationship Id="rId289" Type="http://schemas.openxmlformats.org/officeDocument/2006/relationships/image" Target="../media/image1748.png"/><Relationship Id="rId11" Type="http://schemas.openxmlformats.org/officeDocument/2006/relationships/image" Target="../media/image1617.png"/><Relationship Id="rId53" Type="http://schemas.openxmlformats.org/officeDocument/2006/relationships/image" Target="../media/image1638.png"/><Relationship Id="rId149" Type="http://schemas.openxmlformats.org/officeDocument/2006/relationships/image" Target="../media/image1678.png"/><Relationship Id="rId314" Type="http://schemas.openxmlformats.org/officeDocument/2006/relationships/customXml" Target="../ink/ink4184.xml"/><Relationship Id="rId356" Type="http://schemas.openxmlformats.org/officeDocument/2006/relationships/customXml" Target="../ink/ink4205.xml"/><Relationship Id="rId95" Type="http://schemas.openxmlformats.org/officeDocument/2006/relationships/image" Target="../media/image1659.png"/><Relationship Id="rId160" Type="http://schemas.openxmlformats.org/officeDocument/2006/relationships/customXml" Target="../ink/ink4107.xml"/><Relationship Id="rId216" Type="http://schemas.openxmlformats.org/officeDocument/2006/relationships/customXml" Target="../ink/ink4135.xml"/><Relationship Id="rId258" Type="http://schemas.openxmlformats.org/officeDocument/2006/relationships/customXml" Target="../ink/ink4156.xml"/><Relationship Id="rId22" Type="http://schemas.openxmlformats.org/officeDocument/2006/relationships/customXml" Target="../ink/ink4038.xml"/><Relationship Id="rId64" Type="http://schemas.openxmlformats.org/officeDocument/2006/relationships/customXml" Target="../ink/ink4059.xml"/><Relationship Id="rId118" Type="http://schemas.openxmlformats.org/officeDocument/2006/relationships/customXml" Target="../ink/ink4086.xml"/><Relationship Id="rId325" Type="http://schemas.openxmlformats.org/officeDocument/2006/relationships/image" Target="../media/image1766.png"/><Relationship Id="rId367" Type="http://schemas.openxmlformats.org/officeDocument/2006/relationships/image" Target="../media/image1608.png"/><Relationship Id="rId171" Type="http://schemas.openxmlformats.org/officeDocument/2006/relationships/image" Target="../media/image1689.png"/><Relationship Id="rId227" Type="http://schemas.openxmlformats.org/officeDocument/2006/relationships/image" Target="../media/image1717.png"/><Relationship Id="rId269" Type="http://schemas.openxmlformats.org/officeDocument/2006/relationships/image" Target="../media/image1738.png"/><Relationship Id="rId33" Type="http://schemas.openxmlformats.org/officeDocument/2006/relationships/image" Target="../media/image1628.png"/><Relationship Id="rId129" Type="http://schemas.openxmlformats.org/officeDocument/2006/relationships/image" Target="../media/image1672.png"/><Relationship Id="rId280" Type="http://schemas.openxmlformats.org/officeDocument/2006/relationships/customXml" Target="../ink/ink4167.xml"/><Relationship Id="rId336" Type="http://schemas.openxmlformats.org/officeDocument/2006/relationships/customXml" Target="../ink/ink4195.xml"/><Relationship Id="rId75" Type="http://schemas.openxmlformats.org/officeDocument/2006/relationships/image" Target="../media/image1649.png"/><Relationship Id="rId140" Type="http://schemas.openxmlformats.org/officeDocument/2006/relationships/customXml" Target="../ink/ink4097.xml"/><Relationship Id="rId182" Type="http://schemas.openxmlformats.org/officeDocument/2006/relationships/customXml" Target="../ink/ink4118.xml"/><Relationship Id="rId6" Type="http://schemas.openxmlformats.org/officeDocument/2006/relationships/customXml" Target="../ink/ink4030.xml"/><Relationship Id="rId238" Type="http://schemas.openxmlformats.org/officeDocument/2006/relationships/customXml" Target="../ink/ink4146.xml"/><Relationship Id="rId291" Type="http://schemas.openxmlformats.org/officeDocument/2006/relationships/image" Target="../media/image1749.png"/><Relationship Id="rId305" Type="http://schemas.openxmlformats.org/officeDocument/2006/relationships/image" Target="../media/image1756.png"/><Relationship Id="rId347" Type="http://schemas.openxmlformats.org/officeDocument/2006/relationships/image" Target="../media/image1777.png"/><Relationship Id="rId44" Type="http://schemas.openxmlformats.org/officeDocument/2006/relationships/customXml" Target="../ink/ink4049.xml"/><Relationship Id="rId86" Type="http://schemas.openxmlformats.org/officeDocument/2006/relationships/customXml" Target="../ink/ink4070.xml"/><Relationship Id="rId151" Type="http://schemas.openxmlformats.org/officeDocument/2006/relationships/image" Target="../media/image1679.png"/><Relationship Id="rId193" Type="http://schemas.openxmlformats.org/officeDocument/2006/relationships/image" Target="../media/image1700.png"/><Relationship Id="rId207" Type="http://schemas.openxmlformats.org/officeDocument/2006/relationships/image" Target="../media/image1707.png"/><Relationship Id="rId249" Type="http://schemas.openxmlformats.org/officeDocument/2006/relationships/image" Target="../media/image1728.png"/><Relationship Id="rId13" Type="http://schemas.openxmlformats.org/officeDocument/2006/relationships/image" Target="../media/image1618.png"/><Relationship Id="rId109" Type="http://schemas.openxmlformats.org/officeDocument/2006/relationships/image" Target="../media/image1666.png"/><Relationship Id="rId260" Type="http://schemas.openxmlformats.org/officeDocument/2006/relationships/customXml" Target="../ink/ink4157.xml"/><Relationship Id="rId316" Type="http://schemas.openxmlformats.org/officeDocument/2006/relationships/customXml" Target="../ink/ink4185.xml"/><Relationship Id="rId55" Type="http://schemas.openxmlformats.org/officeDocument/2006/relationships/image" Target="../media/image1639.png"/><Relationship Id="rId97" Type="http://schemas.openxmlformats.org/officeDocument/2006/relationships/image" Target="../media/image1660.png"/><Relationship Id="rId120" Type="http://schemas.openxmlformats.org/officeDocument/2006/relationships/customXml" Target="../ink/ink4087.xml"/><Relationship Id="rId358" Type="http://schemas.openxmlformats.org/officeDocument/2006/relationships/customXml" Target="../ink/ink4206.xml"/><Relationship Id="rId162" Type="http://schemas.openxmlformats.org/officeDocument/2006/relationships/customXml" Target="../ink/ink4108.xml"/><Relationship Id="rId218" Type="http://schemas.openxmlformats.org/officeDocument/2006/relationships/customXml" Target="../ink/ink4136.xml"/><Relationship Id="rId271" Type="http://schemas.openxmlformats.org/officeDocument/2006/relationships/image" Target="../media/image1739.png"/><Relationship Id="rId24" Type="http://schemas.openxmlformats.org/officeDocument/2006/relationships/customXml" Target="../ink/ink4039.xml"/><Relationship Id="rId66" Type="http://schemas.openxmlformats.org/officeDocument/2006/relationships/customXml" Target="../ink/ink4060.xml"/><Relationship Id="rId131" Type="http://schemas.openxmlformats.org/officeDocument/2006/relationships/image" Target="../media/image1600.png"/><Relationship Id="rId327" Type="http://schemas.openxmlformats.org/officeDocument/2006/relationships/image" Target="../media/image1767.png"/><Relationship Id="rId369" Type="http://schemas.openxmlformats.org/officeDocument/2006/relationships/image" Target="../media/image1609.png"/><Relationship Id="rId173" Type="http://schemas.openxmlformats.org/officeDocument/2006/relationships/image" Target="../media/image1690.png"/><Relationship Id="rId229" Type="http://schemas.openxmlformats.org/officeDocument/2006/relationships/image" Target="../media/image1718.png"/><Relationship Id="rId240" Type="http://schemas.openxmlformats.org/officeDocument/2006/relationships/customXml" Target="../ink/ink4147.xml"/><Relationship Id="rId35" Type="http://schemas.openxmlformats.org/officeDocument/2006/relationships/image" Target="../media/image1629.png"/><Relationship Id="rId77" Type="http://schemas.openxmlformats.org/officeDocument/2006/relationships/image" Target="../media/image1650.png"/><Relationship Id="rId100" Type="http://schemas.openxmlformats.org/officeDocument/2006/relationships/customXml" Target="../ink/ink4077.xml"/><Relationship Id="rId282" Type="http://schemas.openxmlformats.org/officeDocument/2006/relationships/customXml" Target="../ink/ink4168.xml"/><Relationship Id="rId338" Type="http://schemas.openxmlformats.org/officeDocument/2006/relationships/customXml" Target="../ink/ink4196.xml"/><Relationship Id="rId8" Type="http://schemas.openxmlformats.org/officeDocument/2006/relationships/customXml" Target="../ink/ink4031.xml"/><Relationship Id="rId142" Type="http://schemas.openxmlformats.org/officeDocument/2006/relationships/customXml" Target="../ink/ink4098.xml"/><Relationship Id="rId184" Type="http://schemas.openxmlformats.org/officeDocument/2006/relationships/customXml" Target="../ink/ink4119.xml"/><Relationship Id="rId251" Type="http://schemas.openxmlformats.org/officeDocument/2006/relationships/image" Target="../media/image1729.png"/><Relationship Id="rId46" Type="http://schemas.openxmlformats.org/officeDocument/2006/relationships/customXml" Target="../ink/ink4050.xml"/><Relationship Id="rId293" Type="http://schemas.openxmlformats.org/officeDocument/2006/relationships/image" Target="../media/image1750.png"/><Relationship Id="rId307" Type="http://schemas.openxmlformats.org/officeDocument/2006/relationships/image" Target="../media/image1757.png"/><Relationship Id="rId349" Type="http://schemas.openxmlformats.org/officeDocument/2006/relationships/image" Target="../media/image1778.png"/><Relationship Id="rId88" Type="http://schemas.openxmlformats.org/officeDocument/2006/relationships/customXml" Target="../ink/ink4071.xml"/><Relationship Id="rId111" Type="http://schemas.openxmlformats.org/officeDocument/2006/relationships/image" Target="../media/image1667.png"/><Relationship Id="rId153" Type="http://schemas.openxmlformats.org/officeDocument/2006/relationships/image" Target="../media/image1680.png"/><Relationship Id="rId195" Type="http://schemas.openxmlformats.org/officeDocument/2006/relationships/image" Target="../media/image1701.png"/><Relationship Id="rId209" Type="http://schemas.openxmlformats.org/officeDocument/2006/relationships/image" Target="../media/image1708.png"/><Relationship Id="rId360" Type="http://schemas.openxmlformats.org/officeDocument/2006/relationships/customXml" Target="../ink/ink4207.xml"/><Relationship Id="rId220" Type="http://schemas.openxmlformats.org/officeDocument/2006/relationships/customXml" Target="../ink/ink4137.xml"/><Relationship Id="rId15" Type="http://schemas.openxmlformats.org/officeDocument/2006/relationships/image" Target="../media/image1619.png"/><Relationship Id="rId57" Type="http://schemas.openxmlformats.org/officeDocument/2006/relationships/image" Target="../media/image1640.png"/><Relationship Id="rId262" Type="http://schemas.openxmlformats.org/officeDocument/2006/relationships/customXml" Target="../ink/ink4158.xml"/><Relationship Id="rId318" Type="http://schemas.openxmlformats.org/officeDocument/2006/relationships/customXml" Target="../ink/ink418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6.xml.rels><?xml version="1.0" encoding="UTF-8" standalone="yes"?>
<Relationships xmlns="http://schemas.openxmlformats.org/package/2006/relationships"><Relationship Id="rId2" Type="http://schemas.openxmlformats.org/officeDocument/2006/relationships/image" Target="../media/image16930.png"/><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117" Type="http://schemas.openxmlformats.org/officeDocument/2006/relationships/customXml" Target="../ink/ink4272.xml"/><Relationship Id="rId21" Type="http://schemas.openxmlformats.org/officeDocument/2006/relationships/customXml" Target="../ink/ink4224.xml"/><Relationship Id="rId42" Type="http://schemas.openxmlformats.org/officeDocument/2006/relationships/image" Target="../media/image17130.png"/><Relationship Id="rId63" Type="http://schemas.openxmlformats.org/officeDocument/2006/relationships/customXml" Target="../ink/ink4245.xml"/><Relationship Id="rId84" Type="http://schemas.openxmlformats.org/officeDocument/2006/relationships/image" Target="../media/image17340.png"/><Relationship Id="rId138" Type="http://schemas.openxmlformats.org/officeDocument/2006/relationships/image" Target="../media/image17610.png"/><Relationship Id="rId107" Type="http://schemas.openxmlformats.org/officeDocument/2006/relationships/customXml" Target="../ink/ink4267.xml"/><Relationship Id="rId11" Type="http://schemas.openxmlformats.org/officeDocument/2006/relationships/customXml" Target="../ink/ink4219.xml"/><Relationship Id="rId32" Type="http://schemas.openxmlformats.org/officeDocument/2006/relationships/image" Target="../media/image17080.png"/><Relationship Id="rId53" Type="http://schemas.openxmlformats.org/officeDocument/2006/relationships/customXml" Target="../ink/ink4240.xml"/><Relationship Id="rId74" Type="http://schemas.openxmlformats.org/officeDocument/2006/relationships/image" Target="../media/image17290.png"/><Relationship Id="rId128" Type="http://schemas.openxmlformats.org/officeDocument/2006/relationships/image" Target="../media/image17560.png"/><Relationship Id="rId5" Type="http://schemas.openxmlformats.org/officeDocument/2006/relationships/customXml" Target="../ink/ink4216.xml"/><Relationship Id="rId90" Type="http://schemas.openxmlformats.org/officeDocument/2006/relationships/image" Target="../media/image17370.png"/><Relationship Id="rId95" Type="http://schemas.openxmlformats.org/officeDocument/2006/relationships/customXml" Target="../ink/ink4261.xml"/><Relationship Id="rId22" Type="http://schemas.openxmlformats.org/officeDocument/2006/relationships/image" Target="../media/image17030.png"/><Relationship Id="rId27" Type="http://schemas.openxmlformats.org/officeDocument/2006/relationships/customXml" Target="../ink/ink4227.xml"/><Relationship Id="rId43" Type="http://schemas.openxmlformats.org/officeDocument/2006/relationships/customXml" Target="../ink/ink4235.xml"/><Relationship Id="rId48" Type="http://schemas.openxmlformats.org/officeDocument/2006/relationships/image" Target="../media/image17160.png"/><Relationship Id="rId64" Type="http://schemas.openxmlformats.org/officeDocument/2006/relationships/image" Target="../media/image17240.png"/><Relationship Id="rId69" Type="http://schemas.openxmlformats.org/officeDocument/2006/relationships/customXml" Target="../ink/ink4248.xml"/><Relationship Id="rId113" Type="http://schemas.openxmlformats.org/officeDocument/2006/relationships/customXml" Target="../ink/ink4270.xml"/><Relationship Id="rId118" Type="http://schemas.openxmlformats.org/officeDocument/2006/relationships/image" Target="../media/image17510.png"/><Relationship Id="rId134" Type="http://schemas.openxmlformats.org/officeDocument/2006/relationships/image" Target="../media/image17590.png"/><Relationship Id="rId139" Type="http://schemas.openxmlformats.org/officeDocument/2006/relationships/customXml" Target="../ink/ink4283.xml"/><Relationship Id="rId80" Type="http://schemas.openxmlformats.org/officeDocument/2006/relationships/image" Target="../media/image17320.png"/><Relationship Id="rId85" Type="http://schemas.openxmlformats.org/officeDocument/2006/relationships/customXml" Target="../ink/ink4256.xml"/><Relationship Id="rId12" Type="http://schemas.openxmlformats.org/officeDocument/2006/relationships/image" Target="../media/image16980.png"/><Relationship Id="rId17" Type="http://schemas.openxmlformats.org/officeDocument/2006/relationships/customXml" Target="../ink/ink4222.xml"/><Relationship Id="rId33" Type="http://schemas.openxmlformats.org/officeDocument/2006/relationships/customXml" Target="../ink/ink4230.xml"/><Relationship Id="rId38" Type="http://schemas.openxmlformats.org/officeDocument/2006/relationships/image" Target="../media/image17110.png"/><Relationship Id="rId59" Type="http://schemas.openxmlformats.org/officeDocument/2006/relationships/customXml" Target="../ink/ink4243.xml"/><Relationship Id="rId103" Type="http://schemas.openxmlformats.org/officeDocument/2006/relationships/customXml" Target="../ink/ink4265.xml"/><Relationship Id="rId108" Type="http://schemas.openxmlformats.org/officeDocument/2006/relationships/image" Target="../media/image17460.png"/><Relationship Id="rId124" Type="http://schemas.openxmlformats.org/officeDocument/2006/relationships/image" Target="../media/image17540.png"/><Relationship Id="rId129" Type="http://schemas.openxmlformats.org/officeDocument/2006/relationships/customXml" Target="../ink/ink4278.xml"/><Relationship Id="rId54" Type="http://schemas.openxmlformats.org/officeDocument/2006/relationships/image" Target="../media/image17190.png"/><Relationship Id="rId70" Type="http://schemas.openxmlformats.org/officeDocument/2006/relationships/image" Target="../media/image17270.png"/><Relationship Id="rId75" Type="http://schemas.openxmlformats.org/officeDocument/2006/relationships/customXml" Target="../ink/ink4251.xml"/><Relationship Id="rId91" Type="http://schemas.openxmlformats.org/officeDocument/2006/relationships/customXml" Target="../ink/ink4259.xml"/><Relationship Id="rId96" Type="http://schemas.openxmlformats.org/officeDocument/2006/relationships/image" Target="../media/image17400.png"/><Relationship Id="rId140" Type="http://schemas.openxmlformats.org/officeDocument/2006/relationships/image" Target="../media/image17620.png"/><Relationship Id="rId145" Type="http://schemas.openxmlformats.org/officeDocument/2006/relationships/customXml" Target="../ink/ink4286.xml"/><Relationship Id="rId1" Type="http://schemas.openxmlformats.org/officeDocument/2006/relationships/slideLayout" Target="../slideLayouts/slideLayout12.xml"/><Relationship Id="rId6" Type="http://schemas.openxmlformats.org/officeDocument/2006/relationships/image" Target="../media/image16950.png"/><Relationship Id="rId23" Type="http://schemas.openxmlformats.org/officeDocument/2006/relationships/customXml" Target="../ink/ink4225.xml"/><Relationship Id="rId28" Type="http://schemas.openxmlformats.org/officeDocument/2006/relationships/image" Target="../media/image17060.png"/><Relationship Id="rId49" Type="http://schemas.openxmlformats.org/officeDocument/2006/relationships/customXml" Target="../ink/ink4238.xml"/><Relationship Id="rId114" Type="http://schemas.openxmlformats.org/officeDocument/2006/relationships/image" Target="../media/image17490.png"/><Relationship Id="rId119" Type="http://schemas.openxmlformats.org/officeDocument/2006/relationships/customXml" Target="../ink/ink4273.xml"/><Relationship Id="rId44" Type="http://schemas.openxmlformats.org/officeDocument/2006/relationships/image" Target="../media/image17140.png"/><Relationship Id="rId60" Type="http://schemas.openxmlformats.org/officeDocument/2006/relationships/image" Target="../media/image17220.png"/><Relationship Id="rId65" Type="http://schemas.openxmlformats.org/officeDocument/2006/relationships/customXml" Target="../ink/ink4246.xml"/><Relationship Id="rId81" Type="http://schemas.openxmlformats.org/officeDocument/2006/relationships/customXml" Target="../ink/ink4254.xml"/><Relationship Id="rId86" Type="http://schemas.openxmlformats.org/officeDocument/2006/relationships/image" Target="../media/image17350.png"/><Relationship Id="rId130" Type="http://schemas.openxmlformats.org/officeDocument/2006/relationships/image" Target="../media/image17570.png"/><Relationship Id="rId135" Type="http://schemas.openxmlformats.org/officeDocument/2006/relationships/customXml" Target="../ink/ink4281.xml"/><Relationship Id="rId13" Type="http://schemas.openxmlformats.org/officeDocument/2006/relationships/customXml" Target="../ink/ink4220.xml"/><Relationship Id="rId18" Type="http://schemas.openxmlformats.org/officeDocument/2006/relationships/image" Target="../media/image17010.png"/><Relationship Id="rId39" Type="http://schemas.openxmlformats.org/officeDocument/2006/relationships/customXml" Target="../ink/ink4233.xml"/><Relationship Id="rId109" Type="http://schemas.openxmlformats.org/officeDocument/2006/relationships/customXml" Target="../ink/ink4268.xml"/><Relationship Id="rId34" Type="http://schemas.openxmlformats.org/officeDocument/2006/relationships/image" Target="../media/image17090.png"/><Relationship Id="rId50" Type="http://schemas.openxmlformats.org/officeDocument/2006/relationships/image" Target="../media/image17170.png"/><Relationship Id="rId55" Type="http://schemas.openxmlformats.org/officeDocument/2006/relationships/customXml" Target="../ink/ink4241.xml"/><Relationship Id="rId76" Type="http://schemas.openxmlformats.org/officeDocument/2006/relationships/image" Target="../media/image17300.png"/><Relationship Id="rId97" Type="http://schemas.openxmlformats.org/officeDocument/2006/relationships/customXml" Target="../ink/ink4262.xml"/><Relationship Id="rId104" Type="http://schemas.openxmlformats.org/officeDocument/2006/relationships/image" Target="../media/image17440.png"/><Relationship Id="rId120" Type="http://schemas.openxmlformats.org/officeDocument/2006/relationships/image" Target="../media/image17520.png"/><Relationship Id="rId125" Type="http://schemas.openxmlformats.org/officeDocument/2006/relationships/customXml" Target="../ink/ink4276.xml"/><Relationship Id="rId141" Type="http://schemas.openxmlformats.org/officeDocument/2006/relationships/customXml" Target="../ink/ink4284.xml"/><Relationship Id="rId146" Type="http://schemas.openxmlformats.org/officeDocument/2006/relationships/image" Target="../media/image17650.png"/><Relationship Id="rId7" Type="http://schemas.openxmlformats.org/officeDocument/2006/relationships/customXml" Target="../ink/ink4217.xml"/><Relationship Id="rId71" Type="http://schemas.openxmlformats.org/officeDocument/2006/relationships/customXml" Target="../ink/ink4249.xml"/><Relationship Id="rId92" Type="http://schemas.openxmlformats.org/officeDocument/2006/relationships/image" Target="../media/image17380.png"/><Relationship Id="rId2" Type="http://schemas.openxmlformats.org/officeDocument/2006/relationships/image" Target="../media/image16930.png"/><Relationship Id="rId29" Type="http://schemas.openxmlformats.org/officeDocument/2006/relationships/customXml" Target="../ink/ink4228.xml"/><Relationship Id="rId24" Type="http://schemas.openxmlformats.org/officeDocument/2006/relationships/image" Target="../media/image17040.png"/><Relationship Id="rId40" Type="http://schemas.openxmlformats.org/officeDocument/2006/relationships/image" Target="../media/image17120.png"/><Relationship Id="rId45" Type="http://schemas.openxmlformats.org/officeDocument/2006/relationships/customXml" Target="../ink/ink4236.xml"/><Relationship Id="rId66" Type="http://schemas.openxmlformats.org/officeDocument/2006/relationships/image" Target="../media/image17250.png"/><Relationship Id="rId87" Type="http://schemas.openxmlformats.org/officeDocument/2006/relationships/customXml" Target="../ink/ink4257.xml"/><Relationship Id="rId110" Type="http://schemas.openxmlformats.org/officeDocument/2006/relationships/image" Target="../media/image17470.png"/><Relationship Id="rId115" Type="http://schemas.openxmlformats.org/officeDocument/2006/relationships/customXml" Target="../ink/ink4271.xml"/><Relationship Id="rId131" Type="http://schemas.openxmlformats.org/officeDocument/2006/relationships/customXml" Target="../ink/ink4279.xml"/><Relationship Id="rId136" Type="http://schemas.openxmlformats.org/officeDocument/2006/relationships/image" Target="../media/image17600.png"/><Relationship Id="rId61" Type="http://schemas.openxmlformats.org/officeDocument/2006/relationships/customXml" Target="../ink/ink4244.xml"/><Relationship Id="rId82" Type="http://schemas.openxmlformats.org/officeDocument/2006/relationships/image" Target="../media/image17330.png"/><Relationship Id="rId19" Type="http://schemas.openxmlformats.org/officeDocument/2006/relationships/customXml" Target="../ink/ink4223.xml"/><Relationship Id="rId14" Type="http://schemas.openxmlformats.org/officeDocument/2006/relationships/image" Target="../media/image16990.png"/><Relationship Id="rId30" Type="http://schemas.openxmlformats.org/officeDocument/2006/relationships/image" Target="../media/image17070.png"/><Relationship Id="rId35" Type="http://schemas.openxmlformats.org/officeDocument/2006/relationships/customXml" Target="../ink/ink4231.xml"/><Relationship Id="rId56" Type="http://schemas.openxmlformats.org/officeDocument/2006/relationships/image" Target="../media/image17200.png"/><Relationship Id="rId77" Type="http://schemas.openxmlformats.org/officeDocument/2006/relationships/customXml" Target="../ink/ink4252.xml"/><Relationship Id="rId100" Type="http://schemas.openxmlformats.org/officeDocument/2006/relationships/image" Target="../media/image17420.png"/><Relationship Id="rId105" Type="http://schemas.openxmlformats.org/officeDocument/2006/relationships/customXml" Target="../ink/ink4266.xml"/><Relationship Id="rId126" Type="http://schemas.openxmlformats.org/officeDocument/2006/relationships/image" Target="../media/image17550.png"/><Relationship Id="rId8" Type="http://schemas.openxmlformats.org/officeDocument/2006/relationships/image" Target="../media/image16960.png"/><Relationship Id="rId51" Type="http://schemas.openxmlformats.org/officeDocument/2006/relationships/customXml" Target="../ink/ink4239.xml"/><Relationship Id="rId72" Type="http://schemas.openxmlformats.org/officeDocument/2006/relationships/image" Target="../media/image17280.png"/><Relationship Id="rId93" Type="http://schemas.openxmlformats.org/officeDocument/2006/relationships/customXml" Target="../ink/ink4260.xml"/><Relationship Id="rId98" Type="http://schemas.openxmlformats.org/officeDocument/2006/relationships/image" Target="../media/image17410.png"/><Relationship Id="rId121" Type="http://schemas.openxmlformats.org/officeDocument/2006/relationships/customXml" Target="../ink/ink4274.xml"/><Relationship Id="rId142" Type="http://schemas.openxmlformats.org/officeDocument/2006/relationships/image" Target="../media/image17630.png"/><Relationship Id="rId3" Type="http://schemas.openxmlformats.org/officeDocument/2006/relationships/customXml" Target="../ink/ink4215.xml"/><Relationship Id="rId25" Type="http://schemas.openxmlformats.org/officeDocument/2006/relationships/customXml" Target="../ink/ink4226.xml"/><Relationship Id="rId46" Type="http://schemas.openxmlformats.org/officeDocument/2006/relationships/image" Target="../media/image17150.png"/><Relationship Id="rId67" Type="http://schemas.openxmlformats.org/officeDocument/2006/relationships/customXml" Target="../ink/ink4247.xml"/><Relationship Id="rId116" Type="http://schemas.openxmlformats.org/officeDocument/2006/relationships/image" Target="../media/image17500.png"/><Relationship Id="rId137" Type="http://schemas.openxmlformats.org/officeDocument/2006/relationships/customXml" Target="../ink/ink4282.xml"/><Relationship Id="rId20" Type="http://schemas.openxmlformats.org/officeDocument/2006/relationships/image" Target="../media/image17020.png"/><Relationship Id="rId41" Type="http://schemas.openxmlformats.org/officeDocument/2006/relationships/customXml" Target="../ink/ink4234.xml"/><Relationship Id="rId62" Type="http://schemas.openxmlformats.org/officeDocument/2006/relationships/image" Target="../media/image17230.png"/><Relationship Id="rId83" Type="http://schemas.openxmlformats.org/officeDocument/2006/relationships/customXml" Target="../ink/ink4255.xml"/><Relationship Id="rId88" Type="http://schemas.openxmlformats.org/officeDocument/2006/relationships/image" Target="../media/image17360.png"/><Relationship Id="rId111" Type="http://schemas.openxmlformats.org/officeDocument/2006/relationships/customXml" Target="../ink/ink4269.xml"/><Relationship Id="rId132" Type="http://schemas.openxmlformats.org/officeDocument/2006/relationships/image" Target="../media/image17580.png"/><Relationship Id="rId15" Type="http://schemas.openxmlformats.org/officeDocument/2006/relationships/customXml" Target="../ink/ink4221.xml"/><Relationship Id="rId36" Type="http://schemas.openxmlformats.org/officeDocument/2006/relationships/image" Target="../media/image17100.png"/><Relationship Id="rId57" Type="http://schemas.openxmlformats.org/officeDocument/2006/relationships/customXml" Target="../ink/ink4242.xml"/><Relationship Id="rId106" Type="http://schemas.openxmlformats.org/officeDocument/2006/relationships/image" Target="../media/image17450.png"/><Relationship Id="rId127" Type="http://schemas.openxmlformats.org/officeDocument/2006/relationships/customXml" Target="../ink/ink4277.xml"/><Relationship Id="rId10" Type="http://schemas.openxmlformats.org/officeDocument/2006/relationships/image" Target="../media/image16970.png"/><Relationship Id="rId31" Type="http://schemas.openxmlformats.org/officeDocument/2006/relationships/customXml" Target="../ink/ink4229.xml"/><Relationship Id="rId52" Type="http://schemas.openxmlformats.org/officeDocument/2006/relationships/image" Target="../media/image17180.png"/><Relationship Id="rId73" Type="http://schemas.openxmlformats.org/officeDocument/2006/relationships/customXml" Target="../ink/ink4250.xml"/><Relationship Id="rId78" Type="http://schemas.openxmlformats.org/officeDocument/2006/relationships/image" Target="../media/image17310.png"/><Relationship Id="rId94" Type="http://schemas.openxmlformats.org/officeDocument/2006/relationships/image" Target="../media/image17390.png"/><Relationship Id="rId99" Type="http://schemas.openxmlformats.org/officeDocument/2006/relationships/customXml" Target="../ink/ink4263.xml"/><Relationship Id="rId101" Type="http://schemas.openxmlformats.org/officeDocument/2006/relationships/customXml" Target="../ink/ink4264.xml"/><Relationship Id="rId122" Type="http://schemas.openxmlformats.org/officeDocument/2006/relationships/image" Target="../media/image17530.png"/><Relationship Id="rId143" Type="http://schemas.openxmlformats.org/officeDocument/2006/relationships/customXml" Target="../ink/ink4285.xml"/><Relationship Id="rId4" Type="http://schemas.openxmlformats.org/officeDocument/2006/relationships/image" Target="../media/image16940.png"/><Relationship Id="rId9" Type="http://schemas.openxmlformats.org/officeDocument/2006/relationships/customXml" Target="../ink/ink4218.xml"/><Relationship Id="rId26" Type="http://schemas.openxmlformats.org/officeDocument/2006/relationships/image" Target="../media/image17050.png"/><Relationship Id="rId47" Type="http://schemas.openxmlformats.org/officeDocument/2006/relationships/customXml" Target="../ink/ink4237.xml"/><Relationship Id="rId68" Type="http://schemas.openxmlformats.org/officeDocument/2006/relationships/image" Target="../media/image17260.png"/><Relationship Id="rId89" Type="http://schemas.openxmlformats.org/officeDocument/2006/relationships/customXml" Target="../ink/ink4258.xml"/><Relationship Id="rId112" Type="http://schemas.openxmlformats.org/officeDocument/2006/relationships/image" Target="../media/image17480.png"/><Relationship Id="rId133" Type="http://schemas.openxmlformats.org/officeDocument/2006/relationships/customXml" Target="../ink/ink4280.xml"/><Relationship Id="rId16" Type="http://schemas.openxmlformats.org/officeDocument/2006/relationships/image" Target="../media/image17000.png"/><Relationship Id="rId37" Type="http://schemas.openxmlformats.org/officeDocument/2006/relationships/customXml" Target="../ink/ink4232.xml"/><Relationship Id="rId58" Type="http://schemas.openxmlformats.org/officeDocument/2006/relationships/image" Target="../media/image17210.png"/><Relationship Id="rId79" Type="http://schemas.openxmlformats.org/officeDocument/2006/relationships/customXml" Target="../ink/ink4253.xml"/><Relationship Id="rId102" Type="http://schemas.openxmlformats.org/officeDocument/2006/relationships/image" Target="../media/image17430.png"/><Relationship Id="rId123" Type="http://schemas.openxmlformats.org/officeDocument/2006/relationships/customXml" Target="../ink/ink4275.xml"/><Relationship Id="rId144" Type="http://schemas.openxmlformats.org/officeDocument/2006/relationships/image" Target="../media/image17640.png"/></Relationships>
</file>

<file path=ppt/slides/_rels/slide88.xml.rels><?xml version="1.0" encoding="UTF-8" standalone="yes"?>
<Relationships xmlns="http://schemas.openxmlformats.org/package/2006/relationships"><Relationship Id="rId117" Type="http://schemas.openxmlformats.org/officeDocument/2006/relationships/image" Target="../media/image17500.png"/><Relationship Id="rId21" Type="http://schemas.openxmlformats.org/officeDocument/2006/relationships/image" Target="../media/image17020.png"/><Relationship Id="rId42" Type="http://schemas.openxmlformats.org/officeDocument/2006/relationships/customXml" Target="../ink/ink4306.xml"/><Relationship Id="rId63" Type="http://schemas.openxmlformats.org/officeDocument/2006/relationships/image" Target="../media/image17230.png"/><Relationship Id="rId84" Type="http://schemas.openxmlformats.org/officeDocument/2006/relationships/customXml" Target="../ink/ink4327.xml"/><Relationship Id="rId138" Type="http://schemas.openxmlformats.org/officeDocument/2006/relationships/customXml" Target="../ink/ink4354.xml"/><Relationship Id="rId107" Type="http://schemas.openxmlformats.org/officeDocument/2006/relationships/image" Target="../media/image17450.png"/><Relationship Id="rId11" Type="http://schemas.openxmlformats.org/officeDocument/2006/relationships/image" Target="../media/image16970.png"/><Relationship Id="rId32" Type="http://schemas.openxmlformats.org/officeDocument/2006/relationships/customXml" Target="../ink/ink4301.xml"/><Relationship Id="rId53" Type="http://schemas.openxmlformats.org/officeDocument/2006/relationships/image" Target="../media/image17180.png"/><Relationship Id="rId74" Type="http://schemas.openxmlformats.org/officeDocument/2006/relationships/customXml" Target="../ink/ink4322.xml"/><Relationship Id="rId128" Type="http://schemas.openxmlformats.org/officeDocument/2006/relationships/customXml" Target="../ink/ink4349.xml"/><Relationship Id="rId5" Type="http://schemas.openxmlformats.org/officeDocument/2006/relationships/image" Target="../media/image16940.png"/><Relationship Id="rId90" Type="http://schemas.openxmlformats.org/officeDocument/2006/relationships/customXml" Target="../ink/ink4330.xml"/><Relationship Id="rId95" Type="http://schemas.openxmlformats.org/officeDocument/2006/relationships/image" Target="../media/image17390.png"/><Relationship Id="rId22" Type="http://schemas.openxmlformats.org/officeDocument/2006/relationships/customXml" Target="../ink/ink4296.xml"/><Relationship Id="rId27" Type="http://schemas.openxmlformats.org/officeDocument/2006/relationships/image" Target="../media/image17050.png"/><Relationship Id="rId43" Type="http://schemas.openxmlformats.org/officeDocument/2006/relationships/image" Target="../media/image17130.png"/><Relationship Id="rId48" Type="http://schemas.openxmlformats.org/officeDocument/2006/relationships/customXml" Target="../ink/ink4309.xml"/><Relationship Id="rId64" Type="http://schemas.openxmlformats.org/officeDocument/2006/relationships/customXml" Target="../ink/ink4317.xml"/><Relationship Id="rId69" Type="http://schemas.openxmlformats.org/officeDocument/2006/relationships/image" Target="../media/image17260.png"/><Relationship Id="rId113" Type="http://schemas.openxmlformats.org/officeDocument/2006/relationships/image" Target="../media/image17480.png"/><Relationship Id="rId118" Type="http://schemas.openxmlformats.org/officeDocument/2006/relationships/customXml" Target="../ink/ink4344.xml"/><Relationship Id="rId134" Type="http://schemas.openxmlformats.org/officeDocument/2006/relationships/customXml" Target="../ink/ink4352.xml"/><Relationship Id="rId139" Type="http://schemas.openxmlformats.org/officeDocument/2006/relationships/image" Target="../media/image17610.png"/><Relationship Id="rId80" Type="http://schemas.openxmlformats.org/officeDocument/2006/relationships/customXml" Target="../ink/ink4325.xml"/><Relationship Id="rId85" Type="http://schemas.openxmlformats.org/officeDocument/2006/relationships/image" Target="../media/image17340.png"/><Relationship Id="rId12" Type="http://schemas.openxmlformats.org/officeDocument/2006/relationships/customXml" Target="../ink/ink4291.xml"/><Relationship Id="rId17" Type="http://schemas.openxmlformats.org/officeDocument/2006/relationships/image" Target="../media/image17000.png"/><Relationship Id="rId33" Type="http://schemas.openxmlformats.org/officeDocument/2006/relationships/image" Target="../media/image17080.png"/><Relationship Id="rId38" Type="http://schemas.openxmlformats.org/officeDocument/2006/relationships/customXml" Target="../ink/ink4304.xml"/><Relationship Id="rId59" Type="http://schemas.openxmlformats.org/officeDocument/2006/relationships/image" Target="../media/image17210.png"/><Relationship Id="rId103" Type="http://schemas.openxmlformats.org/officeDocument/2006/relationships/image" Target="../media/image17430.png"/><Relationship Id="rId108" Type="http://schemas.openxmlformats.org/officeDocument/2006/relationships/customXml" Target="../ink/ink4339.xml"/><Relationship Id="rId124" Type="http://schemas.openxmlformats.org/officeDocument/2006/relationships/customXml" Target="../ink/ink4347.xml"/><Relationship Id="rId129" Type="http://schemas.openxmlformats.org/officeDocument/2006/relationships/image" Target="../media/image17560.png"/><Relationship Id="rId54" Type="http://schemas.openxmlformats.org/officeDocument/2006/relationships/customXml" Target="../ink/ink4312.xml"/><Relationship Id="rId70" Type="http://schemas.openxmlformats.org/officeDocument/2006/relationships/customXml" Target="../ink/ink4320.xml"/><Relationship Id="rId75" Type="http://schemas.openxmlformats.org/officeDocument/2006/relationships/image" Target="../media/image17290.png"/><Relationship Id="rId91" Type="http://schemas.openxmlformats.org/officeDocument/2006/relationships/image" Target="../media/image17370.png"/><Relationship Id="rId96" Type="http://schemas.openxmlformats.org/officeDocument/2006/relationships/customXml" Target="../ink/ink4333.xml"/><Relationship Id="rId140" Type="http://schemas.openxmlformats.org/officeDocument/2006/relationships/customXml" Target="../ink/ink4355.xml"/><Relationship Id="rId145" Type="http://schemas.openxmlformats.org/officeDocument/2006/relationships/image" Target="../media/image17640.png"/><Relationship Id="rId1" Type="http://schemas.openxmlformats.org/officeDocument/2006/relationships/slideLayout" Target="../slideLayouts/slideLayout12.xml"/><Relationship Id="rId6" Type="http://schemas.openxmlformats.org/officeDocument/2006/relationships/customXml" Target="../ink/ink4288.xml"/><Relationship Id="rId23" Type="http://schemas.openxmlformats.org/officeDocument/2006/relationships/image" Target="../media/image17030.png"/><Relationship Id="rId28" Type="http://schemas.openxmlformats.org/officeDocument/2006/relationships/customXml" Target="../ink/ink4299.xml"/><Relationship Id="rId49" Type="http://schemas.openxmlformats.org/officeDocument/2006/relationships/image" Target="../media/image17160.png"/><Relationship Id="rId114" Type="http://schemas.openxmlformats.org/officeDocument/2006/relationships/customXml" Target="../ink/ink4342.xml"/><Relationship Id="rId119" Type="http://schemas.openxmlformats.org/officeDocument/2006/relationships/image" Target="../media/image17510.png"/><Relationship Id="rId44" Type="http://schemas.openxmlformats.org/officeDocument/2006/relationships/customXml" Target="../ink/ink4307.xml"/><Relationship Id="rId60" Type="http://schemas.openxmlformats.org/officeDocument/2006/relationships/customXml" Target="../ink/ink4315.xml"/><Relationship Id="rId65" Type="http://schemas.openxmlformats.org/officeDocument/2006/relationships/image" Target="../media/image17240.png"/><Relationship Id="rId81" Type="http://schemas.openxmlformats.org/officeDocument/2006/relationships/image" Target="../media/image17320.png"/><Relationship Id="rId86" Type="http://schemas.openxmlformats.org/officeDocument/2006/relationships/customXml" Target="../ink/ink4328.xml"/><Relationship Id="rId130" Type="http://schemas.openxmlformats.org/officeDocument/2006/relationships/customXml" Target="../ink/ink4350.xml"/><Relationship Id="rId135" Type="http://schemas.openxmlformats.org/officeDocument/2006/relationships/image" Target="../media/image17590.png"/><Relationship Id="rId13" Type="http://schemas.openxmlformats.org/officeDocument/2006/relationships/image" Target="../media/image16980.png"/><Relationship Id="rId18" Type="http://schemas.openxmlformats.org/officeDocument/2006/relationships/customXml" Target="../ink/ink4294.xml"/><Relationship Id="rId39" Type="http://schemas.openxmlformats.org/officeDocument/2006/relationships/image" Target="../media/image17110.png"/><Relationship Id="rId109" Type="http://schemas.openxmlformats.org/officeDocument/2006/relationships/image" Target="../media/image17460.png"/><Relationship Id="rId34" Type="http://schemas.openxmlformats.org/officeDocument/2006/relationships/customXml" Target="../ink/ink4302.xml"/><Relationship Id="rId50" Type="http://schemas.openxmlformats.org/officeDocument/2006/relationships/customXml" Target="../ink/ink4310.xml"/><Relationship Id="rId55" Type="http://schemas.openxmlformats.org/officeDocument/2006/relationships/image" Target="../media/image17190.png"/><Relationship Id="rId76" Type="http://schemas.openxmlformats.org/officeDocument/2006/relationships/customXml" Target="../ink/ink4323.xml"/><Relationship Id="rId97" Type="http://schemas.openxmlformats.org/officeDocument/2006/relationships/image" Target="../media/image17400.png"/><Relationship Id="rId104" Type="http://schemas.openxmlformats.org/officeDocument/2006/relationships/customXml" Target="../ink/ink4337.xml"/><Relationship Id="rId120" Type="http://schemas.openxmlformats.org/officeDocument/2006/relationships/customXml" Target="../ink/ink4345.xml"/><Relationship Id="rId125" Type="http://schemas.openxmlformats.org/officeDocument/2006/relationships/image" Target="../media/image17540.png"/><Relationship Id="rId141" Type="http://schemas.openxmlformats.org/officeDocument/2006/relationships/image" Target="../media/image17620.png"/><Relationship Id="rId146" Type="http://schemas.openxmlformats.org/officeDocument/2006/relationships/customXml" Target="../ink/ink4358.xml"/><Relationship Id="rId7" Type="http://schemas.openxmlformats.org/officeDocument/2006/relationships/image" Target="../media/image16950.png"/><Relationship Id="rId71" Type="http://schemas.openxmlformats.org/officeDocument/2006/relationships/image" Target="../media/image17270.png"/><Relationship Id="rId92" Type="http://schemas.openxmlformats.org/officeDocument/2006/relationships/customXml" Target="../ink/ink4331.xml"/><Relationship Id="rId2" Type="http://schemas.openxmlformats.org/officeDocument/2006/relationships/image" Target="../media/image17660.png"/><Relationship Id="rId29" Type="http://schemas.openxmlformats.org/officeDocument/2006/relationships/image" Target="../media/image17060.png"/><Relationship Id="rId24" Type="http://schemas.openxmlformats.org/officeDocument/2006/relationships/customXml" Target="../ink/ink4297.xml"/><Relationship Id="rId40" Type="http://schemas.openxmlformats.org/officeDocument/2006/relationships/customXml" Target="../ink/ink4305.xml"/><Relationship Id="rId45" Type="http://schemas.openxmlformats.org/officeDocument/2006/relationships/image" Target="../media/image17140.png"/><Relationship Id="rId66" Type="http://schemas.openxmlformats.org/officeDocument/2006/relationships/customXml" Target="../ink/ink4318.xml"/><Relationship Id="rId87" Type="http://schemas.openxmlformats.org/officeDocument/2006/relationships/image" Target="../media/image17350.png"/><Relationship Id="rId110" Type="http://schemas.openxmlformats.org/officeDocument/2006/relationships/customXml" Target="../ink/ink4340.xml"/><Relationship Id="rId115" Type="http://schemas.openxmlformats.org/officeDocument/2006/relationships/image" Target="../media/image17490.png"/><Relationship Id="rId131" Type="http://schemas.openxmlformats.org/officeDocument/2006/relationships/image" Target="../media/image17570.png"/><Relationship Id="rId136" Type="http://schemas.openxmlformats.org/officeDocument/2006/relationships/customXml" Target="../ink/ink4353.xml"/><Relationship Id="rId61" Type="http://schemas.openxmlformats.org/officeDocument/2006/relationships/image" Target="../media/image17220.png"/><Relationship Id="rId82" Type="http://schemas.openxmlformats.org/officeDocument/2006/relationships/customXml" Target="../ink/ink4326.xml"/><Relationship Id="rId19" Type="http://schemas.openxmlformats.org/officeDocument/2006/relationships/image" Target="../media/image17010.png"/><Relationship Id="rId14" Type="http://schemas.openxmlformats.org/officeDocument/2006/relationships/customXml" Target="../ink/ink4292.xml"/><Relationship Id="rId30" Type="http://schemas.openxmlformats.org/officeDocument/2006/relationships/customXml" Target="../ink/ink4300.xml"/><Relationship Id="rId35" Type="http://schemas.openxmlformats.org/officeDocument/2006/relationships/image" Target="../media/image17090.png"/><Relationship Id="rId56" Type="http://schemas.openxmlformats.org/officeDocument/2006/relationships/customXml" Target="../ink/ink4313.xml"/><Relationship Id="rId77" Type="http://schemas.openxmlformats.org/officeDocument/2006/relationships/image" Target="../media/image17300.png"/><Relationship Id="rId100" Type="http://schemas.openxmlformats.org/officeDocument/2006/relationships/customXml" Target="../ink/ink4335.xml"/><Relationship Id="rId105" Type="http://schemas.openxmlformats.org/officeDocument/2006/relationships/image" Target="../media/image17440.png"/><Relationship Id="rId126" Type="http://schemas.openxmlformats.org/officeDocument/2006/relationships/customXml" Target="../ink/ink4348.xml"/><Relationship Id="rId147" Type="http://schemas.openxmlformats.org/officeDocument/2006/relationships/image" Target="../media/image17650.png"/><Relationship Id="rId8" Type="http://schemas.openxmlformats.org/officeDocument/2006/relationships/customXml" Target="../ink/ink4289.xml"/><Relationship Id="rId51" Type="http://schemas.openxmlformats.org/officeDocument/2006/relationships/image" Target="../media/image17170.png"/><Relationship Id="rId72" Type="http://schemas.openxmlformats.org/officeDocument/2006/relationships/customXml" Target="../ink/ink4321.xml"/><Relationship Id="rId93" Type="http://schemas.openxmlformats.org/officeDocument/2006/relationships/image" Target="../media/image17380.png"/><Relationship Id="rId98" Type="http://schemas.openxmlformats.org/officeDocument/2006/relationships/customXml" Target="../ink/ink4334.xml"/><Relationship Id="rId121" Type="http://schemas.openxmlformats.org/officeDocument/2006/relationships/image" Target="../media/image17520.png"/><Relationship Id="rId142" Type="http://schemas.openxmlformats.org/officeDocument/2006/relationships/customXml" Target="../ink/ink4356.xml"/><Relationship Id="rId3" Type="http://schemas.openxmlformats.org/officeDocument/2006/relationships/image" Target="../media/image16930.png"/><Relationship Id="rId25" Type="http://schemas.openxmlformats.org/officeDocument/2006/relationships/image" Target="../media/image17040.png"/><Relationship Id="rId46" Type="http://schemas.openxmlformats.org/officeDocument/2006/relationships/customXml" Target="../ink/ink4308.xml"/><Relationship Id="rId67" Type="http://schemas.openxmlformats.org/officeDocument/2006/relationships/image" Target="../media/image17250.png"/><Relationship Id="rId116" Type="http://schemas.openxmlformats.org/officeDocument/2006/relationships/customXml" Target="../ink/ink4343.xml"/><Relationship Id="rId137" Type="http://schemas.openxmlformats.org/officeDocument/2006/relationships/image" Target="../media/image17600.png"/><Relationship Id="rId20" Type="http://schemas.openxmlformats.org/officeDocument/2006/relationships/customXml" Target="../ink/ink4295.xml"/><Relationship Id="rId41" Type="http://schemas.openxmlformats.org/officeDocument/2006/relationships/image" Target="../media/image17120.png"/><Relationship Id="rId62" Type="http://schemas.openxmlformats.org/officeDocument/2006/relationships/customXml" Target="../ink/ink4316.xml"/><Relationship Id="rId83" Type="http://schemas.openxmlformats.org/officeDocument/2006/relationships/image" Target="../media/image17330.png"/><Relationship Id="rId88" Type="http://schemas.openxmlformats.org/officeDocument/2006/relationships/customXml" Target="../ink/ink4329.xml"/><Relationship Id="rId111" Type="http://schemas.openxmlformats.org/officeDocument/2006/relationships/image" Target="../media/image17470.png"/><Relationship Id="rId132" Type="http://schemas.openxmlformats.org/officeDocument/2006/relationships/customXml" Target="../ink/ink4351.xml"/><Relationship Id="rId15" Type="http://schemas.openxmlformats.org/officeDocument/2006/relationships/image" Target="../media/image16990.png"/><Relationship Id="rId36" Type="http://schemas.openxmlformats.org/officeDocument/2006/relationships/customXml" Target="../ink/ink4303.xml"/><Relationship Id="rId57" Type="http://schemas.openxmlformats.org/officeDocument/2006/relationships/image" Target="../media/image17200.png"/><Relationship Id="rId106" Type="http://schemas.openxmlformats.org/officeDocument/2006/relationships/customXml" Target="../ink/ink4338.xml"/><Relationship Id="rId127" Type="http://schemas.openxmlformats.org/officeDocument/2006/relationships/image" Target="../media/image17550.png"/><Relationship Id="rId10" Type="http://schemas.openxmlformats.org/officeDocument/2006/relationships/customXml" Target="../ink/ink4290.xml"/><Relationship Id="rId31" Type="http://schemas.openxmlformats.org/officeDocument/2006/relationships/image" Target="../media/image17070.png"/><Relationship Id="rId52" Type="http://schemas.openxmlformats.org/officeDocument/2006/relationships/customXml" Target="../ink/ink4311.xml"/><Relationship Id="rId73" Type="http://schemas.openxmlformats.org/officeDocument/2006/relationships/image" Target="../media/image17280.png"/><Relationship Id="rId78" Type="http://schemas.openxmlformats.org/officeDocument/2006/relationships/customXml" Target="../ink/ink4324.xml"/><Relationship Id="rId94" Type="http://schemas.openxmlformats.org/officeDocument/2006/relationships/customXml" Target="../ink/ink4332.xml"/><Relationship Id="rId99" Type="http://schemas.openxmlformats.org/officeDocument/2006/relationships/image" Target="../media/image17410.png"/><Relationship Id="rId101" Type="http://schemas.openxmlformats.org/officeDocument/2006/relationships/image" Target="../media/image17420.png"/><Relationship Id="rId122" Type="http://schemas.openxmlformats.org/officeDocument/2006/relationships/customXml" Target="../ink/ink4346.xml"/><Relationship Id="rId143" Type="http://schemas.openxmlformats.org/officeDocument/2006/relationships/image" Target="../media/image17630.png"/><Relationship Id="rId4" Type="http://schemas.openxmlformats.org/officeDocument/2006/relationships/customXml" Target="../ink/ink4287.xml"/><Relationship Id="rId9" Type="http://schemas.openxmlformats.org/officeDocument/2006/relationships/image" Target="../media/image16960.png"/><Relationship Id="rId26" Type="http://schemas.openxmlformats.org/officeDocument/2006/relationships/customXml" Target="../ink/ink4298.xml"/><Relationship Id="rId47" Type="http://schemas.openxmlformats.org/officeDocument/2006/relationships/image" Target="../media/image17150.png"/><Relationship Id="rId68" Type="http://schemas.openxmlformats.org/officeDocument/2006/relationships/customXml" Target="../ink/ink4319.xml"/><Relationship Id="rId89" Type="http://schemas.openxmlformats.org/officeDocument/2006/relationships/image" Target="../media/image17360.png"/><Relationship Id="rId112" Type="http://schemas.openxmlformats.org/officeDocument/2006/relationships/customXml" Target="../ink/ink4341.xml"/><Relationship Id="rId133" Type="http://schemas.openxmlformats.org/officeDocument/2006/relationships/image" Target="../media/image17580.png"/><Relationship Id="rId16" Type="http://schemas.openxmlformats.org/officeDocument/2006/relationships/customXml" Target="../ink/ink4293.xml"/><Relationship Id="rId37" Type="http://schemas.openxmlformats.org/officeDocument/2006/relationships/image" Target="../media/image17100.png"/><Relationship Id="rId58" Type="http://schemas.openxmlformats.org/officeDocument/2006/relationships/customXml" Target="../ink/ink4314.xml"/><Relationship Id="rId79" Type="http://schemas.openxmlformats.org/officeDocument/2006/relationships/image" Target="../media/image17310.png"/><Relationship Id="rId102" Type="http://schemas.openxmlformats.org/officeDocument/2006/relationships/customXml" Target="../ink/ink4336.xml"/><Relationship Id="rId123" Type="http://schemas.openxmlformats.org/officeDocument/2006/relationships/image" Target="../media/image17530.png"/><Relationship Id="rId144" Type="http://schemas.openxmlformats.org/officeDocument/2006/relationships/customXml" Target="../ink/ink4357.xml"/></Relationships>
</file>

<file path=ppt/slides/_rels/slide89.xml.rels><?xml version="1.0" encoding="UTF-8" standalone="yes"?>
<Relationships xmlns="http://schemas.openxmlformats.org/package/2006/relationships"><Relationship Id="rId2" Type="http://schemas.openxmlformats.org/officeDocument/2006/relationships/image" Target="../media/image17670.png"/><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117" Type="http://schemas.openxmlformats.org/officeDocument/2006/relationships/image" Target="../media/image17500.png"/><Relationship Id="rId21" Type="http://schemas.openxmlformats.org/officeDocument/2006/relationships/image" Target="../media/image17020.png"/><Relationship Id="rId42" Type="http://schemas.openxmlformats.org/officeDocument/2006/relationships/customXml" Target="../ink/ink4378.xml"/><Relationship Id="rId63" Type="http://schemas.openxmlformats.org/officeDocument/2006/relationships/image" Target="../media/image17230.png"/><Relationship Id="rId84" Type="http://schemas.openxmlformats.org/officeDocument/2006/relationships/customXml" Target="../ink/ink4399.xml"/><Relationship Id="rId138" Type="http://schemas.openxmlformats.org/officeDocument/2006/relationships/customXml" Target="../ink/ink4426.xml"/><Relationship Id="rId107" Type="http://schemas.openxmlformats.org/officeDocument/2006/relationships/image" Target="../media/image17450.png"/><Relationship Id="rId11" Type="http://schemas.openxmlformats.org/officeDocument/2006/relationships/image" Target="../media/image16970.png"/><Relationship Id="rId32" Type="http://schemas.openxmlformats.org/officeDocument/2006/relationships/customXml" Target="../ink/ink4373.xml"/><Relationship Id="rId53" Type="http://schemas.openxmlformats.org/officeDocument/2006/relationships/image" Target="../media/image17180.png"/><Relationship Id="rId74" Type="http://schemas.openxmlformats.org/officeDocument/2006/relationships/customXml" Target="../ink/ink4394.xml"/><Relationship Id="rId128" Type="http://schemas.openxmlformats.org/officeDocument/2006/relationships/customXml" Target="../ink/ink4421.xml"/><Relationship Id="rId5" Type="http://schemas.openxmlformats.org/officeDocument/2006/relationships/image" Target="../media/image16940.png"/><Relationship Id="rId90" Type="http://schemas.openxmlformats.org/officeDocument/2006/relationships/customXml" Target="../ink/ink4402.xml"/><Relationship Id="rId95" Type="http://schemas.openxmlformats.org/officeDocument/2006/relationships/image" Target="../media/image17390.png"/><Relationship Id="rId22" Type="http://schemas.openxmlformats.org/officeDocument/2006/relationships/customXml" Target="../ink/ink4368.xml"/><Relationship Id="rId27" Type="http://schemas.openxmlformats.org/officeDocument/2006/relationships/image" Target="../media/image17050.png"/><Relationship Id="rId43" Type="http://schemas.openxmlformats.org/officeDocument/2006/relationships/image" Target="../media/image17130.png"/><Relationship Id="rId48" Type="http://schemas.openxmlformats.org/officeDocument/2006/relationships/customXml" Target="../ink/ink4381.xml"/><Relationship Id="rId64" Type="http://schemas.openxmlformats.org/officeDocument/2006/relationships/customXml" Target="../ink/ink4389.xml"/><Relationship Id="rId69" Type="http://schemas.openxmlformats.org/officeDocument/2006/relationships/image" Target="../media/image17260.png"/><Relationship Id="rId113" Type="http://schemas.openxmlformats.org/officeDocument/2006/relationships/image" Target="../media/image17480.png"/><Relationship Id="rId118" Type="http://schemas.openxmlformats.org/officeDocument/2006/relationships/customXml" Target="../ink/ink4416.xml"/><Relationship Id="rId134" Type="http://schemas.openxmlformats.org/officeDocument/2006/relationships/customXml" Target="../ink/ink4424.xml"/><Relationship Id="rId139" Type="http://schemas.openxmlformats.org/officeDocument/2006/relationships/image" Target="../media/image17610.png"/><Relationship Id="rId80" Type="http://schemas.openxmlformats.org/officeDocument/2006/relationships/customXml" Target="../ink/ink4397.xml"/><Relationship Id="rId85" Type="http://schemas.openxmlformats.org/officeDocument/2006/relationships/image" Target="../media/image17340.png"/><Relationship Id="rId12" Type="http://schemas.openxmlformats.org/officeDocument/2006/relationships/customXml" Target="../ink/ink4363.xml"/><Relationship Id="rId17" Type="http://schemas.openxmlformats.org/officeDocument/2006/relationships/image" Target="../media/image17000.png"/><Relationship Id="rId33" Type="http://schemas.openxmlformats.org/officeDocument/2006/relationships/image" Target="../media/image17080.png"/><Relationship Id="rId38" Type="http://schemas.openxmlformats.org/officeDocument/2006/relationships/customXml" Target="../ink/ink4376.xml"/><Relationship Id="rId59" Type="http://schemas.openxmlformats.org/officeDocument/2006/relationships/image" Target="../media/image17210.png"/><Relationship Id="rId103" Type="http://schemas.openxmlformats.org/officeDocument/2006/relationships/image" Target="../media/image17430.png"/><Relationship Id="rId108" Type="http://schemas.openxmlformats.org/officeDocument/2006/relationships/customXml" Target="../ink/ink4411.xml"/><Relationship Id="rId124" Type="http://schemas.openxmlformats.org/officeDocument/2006/relationships/customXml" Target="../ink/ink4419.xml"/><Relationship Id="rId129" Type="http://schemas.openxmlformats.org/officeDocument/2006/relationships/image" Target="../media/image17560.png"/><Relationship Id="rId54" Type="http://schemas.openxmlformats.org/officeDocument/2006/relationships/customXml" Target="../ink/ink4384.xml"/><Relationship Id="rId70" Type="http://schemas.openxmlformats.org/officeDocument/2006/relationships/customXml" Target="../ink/ink4392.xml"/><Relationship Id="rId75" Type="http://schemas.openxmlformats.org/officeDocument/2006/relationships/image" Target="../media/image17290.png"/><Relationship Id="rId91" Type="http://schemas.openxmlformats.org/officeDocument/2006/relationships/image" Target="../media/image17370.png"/><Relationship Id="rId96" Type="http://schemas.openxmlformats.org/officeDocument/2006/relationships/customXml" Target="../ink/ink4405.xml"/><Relationship Id="rId140" Type="http://schemas.openxmlformats.org/officeDocument/2006/relationships/customXml" Target="../ink/ink4427.xml"/><Relationship Id="rId145" Type="http://schemas.openxmlformats.org/officeDocument/2006/relationships/image" Target="../media/image17640.png"/><Relationship Id="rId1" Type="http://schemas.openxmlformats.org/officeDocument/2006/relationships/slideLayout" Target="../slideLayouts/slideLayout12.xml"/><Relationship Id="rId6" Type="http://schemas.openxmlformats.org/officeDocument/2006/relationships/customXml" Target="../ink/ink4360.xml"/><Relationship Id="rId23" Type="http://schemas.openxmlformats.org/officeDocument/2006/relationships/image" Target="../media/image17030.png"/><Relationship Id="rId28" Type="http://schemas.openxmlformats.org/officeDocument/2006/relationships/customXml" Target="../ink/ink4371.xml"/><Relationship Id="rId49" Type="http://schemas.openxmlformats.org/officeDocument/2006/relationships/image" Target="../media/image17160.png"/><Relationship Id="rId114" Type="http://schemas.openxmlformats.org/officeDocument/2006/relationships/customXml" Target="../ink/ink4414.xml"/><Relationship Id="rId119" Type="http://schemas.openxmlformats.org/officeDocument/2006/relationships/image" Target="../media/image17510.png"/><Relationship Id="rId44" Type="http://schemas.openxmlformats.org/officeDocument/2006/relationships/customXml" Target="../ink/ink4379.xml"/><Relationship Id="rId60" Type="http://schemas.openxmlformats.org/officeDocument/2006/relationships/customXml" Target="../ink/ink4387.xml"/><Relationship Id="rId65" Type="http://schemas.openxmlformats.org/officeDocument/2006/relationships/image" Target="../media/image17240.png"/><Relationship Id="rId81" Type="http://schemas.openxmlformats.org/officeDocument/2006/relationships/image" Target="../media/image17320.png"/><Relationship Id="rId86" Type="http://schemas.openxmlformats.org/officeDocument/2006/relationships/customXml" Target="../ink/ink4400.xml"/><Relationship Id="rId130" Type="http://schemas.openxmlformats.org/officeDocument/2006/relationships/customXml" Target="../ink/ink4422.xml"/><Relationship Id="rId135" Type="http://schemas.openxmlformats.org/officeDocument/2006/relationships/image" Target="../media/image17590.png"/><Relationship Id="rId13" Type="http://schemas.openxmlformats.org/officeDocument/2006/relationships/image" Target="../media/image16980.png"/><Relationship Id="rId18" Type="http://schemas.openxmlformats.org/officeDocument/2006/relationships/customXml" Target="../ink/ink4366.xml"/><Relationship Id="rId39" Type="http://schemas.openxmlformats.org/officeDocument/2006/relationships/image" Target="../media/image17110.png"/><Relationship Id="rId109" Type="http://schemas.openxmlformats.org/officeDocument/2006/relationships/image" Target="../media/image17460.png"/><Relationship Id="rId34" Type="http://schemas.openxmlformats.org/officeDocument/2006/relationships/customXml" Target="../ink/ink4374.xml"/><Relationship Id="rId50" Type="http://schemas.openxmlformats.org/officeDocument/2006/relationships/customXml" Target="../ink/ink4382.xml"/><Relationship Id="rId55" Type="http://schemas.openxmlformats.org/officeDocument/2006/relationships/image" Target="../media/image17190.png"/><Relationship Id="rId76" Type="http://schemas.openxmlformats.org/officeDocument/2006/relationships/customXml" Target="../ink/ink4395.xml"/><Relationship Id="rId97" Type="http://schemas.openxmlformats.org/officeDocument/2006/relationships/image" Target="../media/image17400.png"/><Relationship Id="rId104" Type="http://schemas.openxmlformats.org/officeDocument/2006/relationships/customXml" Target="../ink/ink4409.xml"/><Relationship Id="rId120" Type="http://schemas.openxmlformats.org/officeDocument/2006/relationships/customXml" Target="../ink/ink4417.xml"/><Relationship Id="rId125" Type="http://schemas.openxmlformats.org/officeDocument/2006/relationships/image" Target="../media/image17540.png"/><Relationship Id="rId141" Type="http://schemas.openxmlformats.org/officeDocument/2006/relationships/image" Target="../media/image17620.png"/><Relationship Id="rId146" Type="http://schemas.openxmlformats.org/officeDocument/2006/relationships/customXml" Target="../ink/ink4430.xml"/><Relationship Id="rId7" Type="http://schemas.openxmlformats.org/officeDocument/2006/relationships/image" Target="../media/image16950.png"/><Relationship Id="rId71" Type="http://schemas.openxmlformats.org/officeDocument/2006/relationships/image" Target="../media/image17270.png"/><Relationship Id="rId92" Type="http://schemas.openxmlformats.org/officeDocument/2006/relationships/customXml" Target="../ink/ink4403.xml"/><Relationship Id="rId2" Type="http://schemas.openxmlformats.org/officeDocument/2006/relationships/image" Target="../media/image17680.png"/><Relationship Id="rId29" Type="http://schemas.openxmlformats.org/officeDocument/2006/relationships/image" Target="../media/image17060.png"/><Relationship Id="rId24" Type="http://schemas.openxmlformats.org/officeDocument/2006/relationships/customXml" Target="../ink/ink4369.xml"/><Relationship Id="rId40" Type="http://schemas.openxmlformats.org/officeDocument/2006/relationships/customXml" Target="../ink/ink4377.xml"/><Relationship Id="rId45" Type="http://schemas.openxmlformats.org/officeDocument/2006/relationships/image" Target="../media/image17140.png"/><Relationship Id="rId66" Type="http://schemas.openxmlformats.org/officeDocument/2006/relationships/customXml" Target="../ink/ink4390.xml"/><Relationship Id="rId87" Type="http://schemas.openxmlformats.org/officeDocument/2006/relationships/image" Target="../media/image17350.png"/><Relationship Id="rId110" Type="http://schemas.openxmlformats.org/officeDocument/2006/relationships/customXml" Target="../ink/ink4412.xml"/><Relationship Id="rId115" Type="http://schemas.openxmlformats.org/officeDocument/2006/relationships/image" Target="../media/image17490.png"/><Relationship Id="rId131" Type="http://schemas.openxmlformats.org/officeDocument/2006/relationships/image" Target="../media/image17570.png"/><Relationship Id="rId136" Type="http://schemas.openxmlformats.org/officeDocument/2006/relationships/customXml" Target="../ink/ink4425.xml"/><Relationship Id="rId61" Type="http://schemas.openxmlformats.org/officeDocument/2006/relationships/image" Target="../media/image17220.png"/><Relationship Id="rId82" Type="http://schemas.openxmlformats.org/officeDocument/2006/relationships/customXml" Target="../ink/ink4398.xml"/><Relationship Id="rId19" Type="http://schemas.openxmlformats.org/officeDocument/2006/relationships/image" Target="../media/image17010.png"/><Relationship Id="rId14" Type="http://schemas.openxmlformats.org/officeDocument/2006/relationships/customXml" Target="../ink/ink4364.xml"/><Relationship Id="rId30" Type="http://schemas.openxmlformats.org/officeDocument/2006/relationships/customXml" Target="../ink/ink4372.xml"/><Relationship Id="rId35" Type="http://schemas.openxmlformats.org/officeDocument/2006/relationships/image" Target="../media/image17090.png"/><Relationship Id="rId56" Type="http://schemas.openxmlformats.org/officeDocument/2006/relationships/customXml" Target="../ink/ink4385.xml"/><Relationship Id="rId77" Type="http://schemas.openxmlformats.org/officeDocument/2006/relationships/image" Target="../media/image17300.png"/><Relationship Id="rId100" Type="http://schemas.openxmlformats.org/officeDocument/2006/relationships/customXml" Target="../ink/ink4407.xml"/><Relationship Id="rId105" Type="http://schemas.openxmlformats.org/officeDocument/2006/relationships/image" Target="../media/image17440.png"/><Relationship Id="rId126" Type="http://schemas.openxmlformats.org/officeDocument/2006/relationships/customXml" Target="../ink/ink4420.xml"/><Relationship Id="rId147" Type="http://schemas.openxmlformats.org/officeDocument/2006/relationships/image" Target="../media/image17650.png"/><Relationship Id="rId8" Type="http://schemas.openxmlformats.org/officeDocument/2006/relationships/customXml" Target="../ink/ink4361.xml"/><Relationship Id="rId51" Type="http://schemas.openxmlformats.org/officeDocument/2006/relationships/image" Target="../media/image17170.png"/><Relationship Id="rId72" Type="http://schemas.openxmlformats.org/officeDocument/2006/relationships/customXml" Target="../ink/ink4393.xml"/><Relationship Id="rId93" Type="http://schemas.openxmlformats.org/officeDocument/2006/relationships/image" Target="../media/image17380.png"/><Relationship Id="rId98" Type="http://schemas.openxmlformats.org/officeDocument/2006/relationships/customXml" Target="../ink/ink4406.xml"/><Relationship Id="rId121" Type="http://schemas.openxmlformats.org/officeDocument/2006/relationships/image" Target="../media/image17520.png"/><Relationship Id="rId142" Type="http://schemas.openxmlformats.org/officeDocument/2006/relationships/customXml" Target="../ink/ink4428.xml"/><Relationship Id="rId3" Type="http://schemas.openxmlformats.org/officeDocument/2006/relationships/image" Target="../media/image16930.png"/><Relationship Id="rId25" Type="http://schemas.openxmlformats.org/officeDocument/2006/relationships/image" Target="../media/image17040.png"/><Relationship Id="rId46" Type="http://schemas.openxmlformats.org/officeDocument/2006/relationships/customXml" Target="../ink/ink4380.xml"/><Relationship Id="rId67" Type="http://schemas.openxmlformats.org/officeDocument/2006/relationships/image" Target="../media/image17250.png"/><Relationship Id="rId116" Type="http://schemas.openxmlformats.org/officeDocument/2006/relationships/customXml" Target="../ink/ink4415.xml"/><Relationship Id="rId137" Type="http://schemas.openxmlformats.org/officeDocument/2006/relationships/image" Target="../media/image17600.png"/><Relationship Id="rId20" Type="http://schemas.openxmlformats.org/officeDocument/2006/relationships/customXml" Target="../ink/ink4367.xml"/><Relationship Id="rId41" Type="http://schemas.openxmlformats.org/officeDocument/2006/relationships/image" Target="../media/image17120.png"/><Relationship Id="rId62" Type="http://schemas.openxmlformats.org/officeDocument/2006/relationships/customXml" Target="../ink/ink4388.xml"/><Relationship Id="rId83" Type="http://schemas.openxmlformats.org/officeDocument/2006/relationships/image" Target="../media/image17330.png"/><Relationship Id="rId88" Type="http://schemas.openxmlformats.org/officeDocument/2006/relationships/customXml" Target="../ink/ink4401.xml"/><Relationship Id="rId111" Type="http://schemas.openxmlformats.org/officeDocument/2006/relationships/image" Target="../media/image17470.png"/><Relationship Id="rId132" Type="http://schemas.openxmlformats.org/officeDocument/2006/relationships/customXml" Target="../ink/ink4423.xml"/><Relationship Id="rId15" Type="http://schemas.openxmlformats.org/officeDocument/2006/relationships/image" Target="../media/image16990.png"/><Relationship Id="rId36" Type="http://schemas.openxmlformats.org/officeDocument/2006/relationships/customXml" Target="../ink/ink4375.xml"/><Relationship Id="rId57" Type="http://schemas.openxmlformats.org/officeDocument/2006/relationships/image" Target="../media/image17200.png"/><Relationship Id="rId106" Type="http://schemas.openxmlformats.org/officeDocument/2006/relationships/customXml" Target="../ink/ink4410.xml"/><Relationship Id="rId127" Type="http://schemas.openxmlformats.org/officeDocument/2006/relationships/image" Target="../media/image17550.png"/><Relationship Id="rId10" Type="http://schemas.openxmlformats.org/officeDocument/2006/relationships/customXml" Target="../ink/ink4362.xml"/><Relationship Id="rId31" Type="http://schemas.openxmlformats.org/officeDocument/2006/relationships/image" Target="../media/image17070.png"/><Relationship Id="rId52" Type="http://schemas.openxmlformats.org/officeDocument/2006/relationships/customXml" Target="../ink/ink4383.xml"/><Relationship Id="rId73" Type="http://schemas.openxmlformats.org/officeDocument/2006/relationships/image" Target="../media/image17280.png"/><Relationship Id="rId78" Type="http://schemas.openxmlformats.org/officeDocument/2006/relationships/customXml" Target="../ink/ink4396.xml"/><Relationship Id="rId94" Type="http://schemas.openxmlformats.org/officeDocument/2006/relationships/customXml" Target="../ink/ink4404.xml"/><Relationship Id="rId99" Type="http://schemas.openxmlformats.org/officeDocument/2006/relationships/image" Target="../media/image17410.png"/><Relationship Id="rId101" Type="http://schemas.openxmlformats.org/officeDocument/2006/relationships/image" Target="../media/image17420.png"/><Relationship Id="rId122" Type="http://schemas.openxmlformats.org/officeDocument/2006/relationships/customXml" Target="../ink/ink4418.xml"/><Relationship Id="rId143" Type="http://schemas.openxmlformats.org/officeDocument/2006/relationships/image" Target="../media/image17630.png"/><Relationship Id="rId148" Type="http://schemas.openxmlformats.org/officeDocument/2006/relationships/image" Target="../media/image17690.png"/><Relationship Id="rId4" Type="http://schemas.openxmlformats.org/officeDocument/2006/relationships/customXml" Target="../ink/ink4359.xml"/><Relationship Id="rId9" Type="http://schemas.openxmlformats.org/officeDocument/2006/relationships/image" Target="../media/image16960.png"/><Relationship Id="rId26" Type="http://schemas.openxmlformats.org/officeDocument/2006/relationships/customXml" Target="../ink/ink4370.xml"/><Relationship Id="rId47" Type="http://schemas.openxmlformats.org/officeDocument/2006/relationships/image" Target="../media/image17150.png"/><Relationship Id="rId68" Type="http://schemas.openxmlformats.org/officeDocument/2006/relationships/customXml" Target="../ink/ink4391.xml"/><Relationship Id="rId89" Type="http://schemas.openxmlformats.org/officeDocument/2006/relationships/image" Target="../media/image17360.png"/><Relationship Id="rId112" Type="http://schemas.openxmlformats.org/officeDocument/2006/relationships/customXml" Target="../ink/ink4413.xml"/><Relationship Id="rId133" Type="http://schemas.openxmlformats.org/officeDocument/2006/relationships/image" Target="../media/image17580.png"/><Relationship Id="rId16" Type="http://schemas.openxmlformats.org/officeDocument/2006/relationships/customXml" Target="../ink/ink4365.xml"/><Relationship Id="rId37" Type="http://schemas.openxmlformats.org/officeDocument/2006/relationships/image" Target="../media/image17100.png"/><Relationship Id="rId58" Type="http://schemas.openxmlformats.org/officeDocument/2006/relationships/customXml" Target="../ink/ink4386.xml"/><Relationship Id="rId79" Type="http://schemas.openxmlformats.org/officeDocument/2006/relationships/image" Target="../media/image17310.png"/><Relationship Id="rId102" Type="http://schemas.openxmlformats.org/officeDocument/2006/relationships/customXml" Target="../ink/ink4408.xml"/><Relationship Id="rId123" Type="http://schemas.openxmlformats.org/officeDocument/2006/relationships/image" Target="../media/image17530.png"/><Relationship Id="rId144" Type="http://schemas.openxmlformats.org/officeDocument/2006/relationships/customXml" Target="../ink/ink4429.xml"/></Relationships>
</file>

<file path=ppt/slides/_rels/slide91.xml.rels><?xml version="1.0" encoding="UTF-8" standalone="yes"?>
<Relationships xmlns="http://schemas.openxmlformats.org/package/2006/relationships"><Relationship Id="rId8" Type="http://schemas.openxmlformats.org/officeDocument/2006/relationships/image" Target="../media/image17730.png"/><Relationship Id="rId3" Type="http://schemas.openxmlformats.org/officeDocument/2006/relationships/customXml" Target="../ink/ink4431.xml"/><Relationship Id="rId7" Type="http://schemas.openxmlformats.org/officeDocument/2006/relationships/customXml" Target="../ink/ink4433.xml"/><Relationship Id="rId12" Type="http://schemas.openxmlformats.org/officeDocument/2006/relationships/image" Target="../media/image17750.png"/><Relationship Id="rId2" Type="http://schemas.openxmlformats.org/officeDocument/2006/relationships/image" Target="../media/image17700.png"/><Relationship Id="rId1" Type="http://schemas.openxmlformats.org/officeDocument/2006/relationships/slideLayout" Target="../slideLayouts/slideLayout12.xml"/><Relationship Id="rId6" Type="http://schemas.openxmlformats.org/officeDocument/2006/relationships/image" Target="../media/image17720.png"/><Relationship Id="rId11" Type="http://schemas.openxmlformats.org/officeDocument/2006/relationships/customXml" Target="../ink/ink4435.xml"/><Relationship Id="rId5" Type="http://schemas.openxmlformats.org/officeDocument/2006/relationships/customXml" Target="../ink/ink4432.xml"/><Relationship Id="rId10" Type="http://schemas.openxmlformats.org/officeDocument/2006/relationships/image" Target="../media/image17740.png"/><Relationship Id="rId4" Type="http://schemas.openxmlformats.org/officeDocument/2006/relationships/image" Target="../media/image17710.png"/><Relationship Id="rId9" Type="http://schemas.openxmlformats.org/officeDocument/2006/relationships/customXml" Target="../ink/ink4434.xml"/></Relationships>
</file>

<file path=ppt/slides/_rels/slide92.xml.rels><?xml version="1.0" encoding="UTF-8" standalone="yes"?>
<Relationships xmlns="http://schemas.openxmlformats.org/package/2006/relationships"><Relationship Id="rId117" Type="http://schemas.openxmlformats.org/officeDocument/2006/relationships/customXml" Target="../ink/ink4493.xml"/><Relationship Id="rId21" Type="http://schemas.openxmlformats.org/officeDocument/2006/relationships/customXml" Target="../ink/ink4445.xml"/><Relationship Id="rId42" Type="http://schemas.openxmlformats.org/officeDocument/2006/relationships/image" Target="../media/image1795.png"/><Relationship Id="rId63" Type="http://schemas.openxmlformats.org/officeDocument/2006/relationships/customXml" Target="../ink/ink4466.xml"/><Relationship Id="rId84" Type="http://schemas.openxmlformats.org/officeDocument/2006/relationships/image" Target="../media/image1816.png"/><Relationship Id="rId138" Type="http://schemas.openxmlformats.org/officeDocument/2006/relationships/image" Target="../media/image1843.png"/><Relationship Id="rId159" Type="http://schemas.openxmlformats.org/officeDocument/2006/relationships/customXml" Target="../ink/ink4513.xml"/><Relationship Id="rId107" Type="http://schemas.openxmlformats.org/officeDocument/2006/relationships/customXml" Target="../ink/ink4488.xml"/><Relationship Id="rId11" Type="http://schemas.openxmlformats.org/officeDocument/2006/relationships/customXml" Target="../ink/ink4440.xml"/><Relationship Id="rId32" Type="http://schemas.openxmlformats.org/officeDocument/2006/relationships/image" Target="../media/image1790.png"/><Relationship Id="rId53" Type="http://schemas.openxmlformats.org/officeDocument/2006/relationships/customXml" Target="../ink/ink4461.xml"/><Relationship Id="rId74" Type="http://schemas.openxmlformats.org/officeDocument/2006/relationships/image" Target="../media/image1811.png"/><Relationship Id="rId128" Type="http://schemas.openxmlformats.org/officeDocument/2006/relationships/image" Target="../media/image1838.png"/><Relationship Id="rId149" Type="http://schemas.openxmlformats.org/officeDocument/2006/relationships/customXml" Target="../ink/ink4508.xml"/><Relationship Id="rId5" Type="http://schemas.openxmlformats.org/officeDocument/2006/relationships/customXml" Target="../ink/ink4437.xml"/><Relationship Id="rId95" Type="http://schemas.openxmlformats.org/officeDocument/2006/relationships/customXml" Target="../ink/ink4482.xml"/><Relationship Id="rId160" Type="http://schemas.openxmlformats.org/officeDocument/2006/relationships/image" Target="../media/image1834.png"/><Relationship Id="rId22" Type="http://schemas.openxmlformats.org/officeDocument/2006/relationships/image" Target="../media/image17850.png"/><Relationship Id="rId43" Type="http://schemas.openxmlformats.org/officeDocument/2006/relationships/customXml" Target="../ink/ink4456.xml"/><Relationship Id="rId64" Type="http://schemas.openxmlformats.org/officeDocument/2006/relationships/image" Target="../media/image1806.png"/><Relationship Id="rId118" Type="http://schemas.openxmlformats.org/officeDocument/2006/relationships/image" Target="../media/image1833.png"/><Relationship Id="rId139" Type="http://schemas.openxmlformats.org/officeDocument/2006/relationships/customXml" Target="../ink/ink4503.xml"/><Relationship Id="rId80" Type="http://schemas.openxmlformats.org/officeDocument/2006/relationships/image" Target="../media/image1814.png"/><Relationship Id="rId85" Type="http://schemas.openxmlformats.org/officeDocument/2006/relationships/customXml" Target="../ink/ink4477.xml"/><Relationship Id="rId150" Type="http://schemas.openxmlformats.org/officeDocument/2006/relationships/image" Target="../media/image1849.png"/><Relationship Id="rId155" Type="http://schemas.openxmlformats.org/officeDocument/2006/relationships/customXml" Target="../ink/ink4511.xml"/><Relationship Id="rId12" Type="http://schemas.openxmlformats.org/officeDocument/2006/relationships/image" Target="../media/image17800.png"/><Relationship Id="rId17" Type="http://schemas.openxmlformats.org/officeDocument/2006/relationships/customXml" Target="../ink/ink4443.xml"/><Relationship Id="rId33" Type="http://schemas.openxmlformats.org/officeDocument/2006/relationships/customXml" Target="../ink/ink4451.xml"/><Relationship Id="rId38" Type="http://schemas.openxmlformats.org/officeDocument/2006/relationships/image" Target="../media/image1793.png"/><Relationship Id="rId59" Type="http://schemas.openxmlformats.org/officeDocument/2006/relationships/customXml" Target="../ink/ink4464.xml"/><Relationship Id="rId103" Type="http://schemas.openxmlformats.org/officeDocument/2006/relationships/customXml" Target="../ink/ink4486.xml"/><Relationship Id="rId108" Type="http://schemas.openxmlformats.org/officeDocument/2006/relationships/image" Target="../media/image1828.png"/><Relationship Id="rId124" Type="http://schemas.openxmlformats.org/officeDocument/2006/relationships/image" Target="../media/image1836.png"/><Relationship Id="rId129" Type="http://schemas.openxmlformats.org/officeDocument/2006/relationships/customXml" Target="../ink/ink4498.xml"/><Relationship Id="rId54" Type="http://schemas.openxmlformats.org/officeDocument/2006/relationships/image" Target="../media/image1801.png"/><Relationship Id="rId70" Type="http://schemas.openxmlformats.org/officeDocument/2006/relationships/image" Target="../media/image1809.png"/><Relationship Id="rId75" Type="http://schemas.openxmlformats.org/officeDocument/2006/relationships/customXml" Target="../ink/ink4472.xml"/><Relationship Id="rId91" Type="http://schemas.openxmlformats.org/officeDocument/2006/relationships/customXml" Target="../ink/ink4480.xml"/><Relationship Id="rId96" Type="http://schemas.openxmlformats.org/officeDocument/2006/relationships/image" Target="../media/image1822.png"/><Relationship Id="rId140" Type="http://schemas.openxmlformats.org/officeDocument/2006/relationships/image" Target="../media/image1844.png"/><Relationship Id="rId145" Type="http://schemas.openxmlformats.org/officeDocument/2006/relationships/customXml" Target="../ink/ink4506.xml"/><Relationship Id="rId161" Type="http://schemas.openxmlformats.org/officeDocument/2006/relationships/customXml" Target="../ink/ink4514.xml"/><Relationship Id="rId1" Type="http://schemas.openxmlformats.org/officeDocument/2006/relationships/slideLayout" Target="../slideLayouts/slideLayout12.xml"/><Relationship Id="rId6" Type="http://schemas.openxmlformats.org/officeDocument/2006/relationships/image" Target="../media/image17770.png"/><Relationship Id="rId23" Type="http://schemas.openxmlformats.org/officeDocument/2006/relationships/customXml" Target="../ink/ink4446.xml"/><Relationship Id="rId28" Type="http://schemas.openxmlformats.org/officeDocument/2006/relationships/image" Target="../media/image17880.png"/><Relationship Id="rId49" Type="http://schemas.openxmlformats.org/officeDocument/2006/relationships/customXml" Target="../ink/ink4459.xml"/><Relationship Id="rId114" Type="http://schemas.openxmlformats.org/officeDocument/2006/relationships/image" Target="../media/image1831.png"/><Relationship Id="rId119" Type="http://schemas.openxmlformats.org/officeDocument/2006/relationships/customXml" Target="../ink/ink4494.xml"/><Relationship Id="rId44" Type="http://schemas.openxmlformats.org/officeDocument/2006/relationships/image" Target="../media/image1796.png"/><Relationship Id="rId60" Type="http://schemas.openxmlformats.org/officeDocument/2006/relationships/image" Target="../media/image1804.png"/><Relationship Id="rId65" Type="http://schemas.openxmlformats.org/officeDocument/2006/relationships/customXml" Target="../ink/ink4467.xml"/><Relationship Id="rId81" Type="http://schemas.openxmlformats.org/officeDocument/2006/relationships/customXml" Target="../ink/ink4475.xml"/><Relationship Id="rId86" Type="http://schemas.openxmlformats.org/officeDocument/2006/relationships/image" Target="../media/image1817.png"/><Relationship Id="rId130" Type="http://schemas.openxmlformats.org/officeDocument/2006/relationships/image" Target="../media/image1839.png"/><Relationship Id="rId135" Type="http://schemas.openxmlformats.org/officeDocument/2006/relationships/customXml" Target="../ink/ink4501.xml"/><Relationship Id="rId151" Type="http://schemas.openxmlformats.org/officeDocument/2006/relationships/customXml" Target="../ink/ink4509.xml"/><Relationship Id="rId156" Type="http://schemas.openxmlformats.org/officeDocument/2006/relationships/image" Target="../media/image1852.png"/><Relationship Id="rId13" Type="http://schemas.openxmlformats.org/officeDocument/2006/relationships/customXml" Target="../ink/ink4441.xml"/><Relationship Id="rId18" Type="http://schemas.openxmlformats.org/officeDocument/2006/relationships/image" Target="../media/image17830.png"/><Relationship Id="rId39" Type="http://schemas.openxmlformats.org/officeDocument/2006/relationships/customXml" Target="../ink/ink4454.xml"/><Relationship Id="rId109" Type="http://schemas.openxmlformats.org/officeDocument/2006/relationships/customXml" Target="../ink/ink4489.xml"/><Relationship Id="rId34" Type="http://schemas.openxmlformats.org/officeDocument/2006/relationships/image" Target="../media/image1791.png"/><Relationship Id="rId50" Type="http://schemas.openxmlformats.org/officeDocument/2006/relationships/image" Target="../media/image1799.png"/><Relationship Id="rId55" Type="http://schemas.openxmlformats.org/officeDocument/2006/relationships/customXml" Target="../ink/ink4462.xml"/><Relationship Id="rId76" Type="http://schemas.openxmlformats.org/officeDocument/2006/relationships/image" Target="../media/image1812.png"/><Relationship Id="rId97" Type="http://schemas.openxmlformats.org/officeDocument/2006/relationships/customXml" Target="../ink/ink4483.xml"/><Relationship Id="rId104" Type="http://schemas.openxmlformats.org/officeDocument/2006/relationships/image" Target="../media/image1826.png"/><Relationship Id="rId125" Type="http://schemas.openxmlformats.org/officeDocument/2006/relationships/customXml" Target="../ink/ink4496.xml"/><Relationship Id="rId141" Type="http://schemas.openxmlformats.org/officeDocument/2006/relationships/customXml" Target="../ink/ink4504.xml"/><Relationship Id="rId146" Type="http://schemas.openxmlformats.org/officeDocument/2006/relationships/image" Target="../media/image1847.png"/><Relationship Id="rId7" Type="http://schemas.openxmlformats.org/officeDocument/2006/relationships/customXml" Target="../ink/ink4438.xml"/><Relationship Id="rId71" Type="http://schemas.openxmlformats.org/officeDocument/2006/relationships/customXml" Target="../ink/ink4470.xml"/><Relationship Id="rId92" Type="http://schemas.openxmlformats.org/officeDocument/2006/relationships/image" Target="../media/image1820.png"/><Relationship Id="rId162" Type="http://schemas.openxmlformats.org/officeDocument/2006/relationships/image" Target="../media/image1854.png"/><Relationship Id="rId2" Type="http://schemas.openxmlformats.org/officeDocument/2006/relationships/image" Target="../media/image17700.png"/><Relationship Id="rId29" Type="http://schemas.openxmlformats.org/officeDocument/2006/relationships/customXml" Target="../ink/ink4449.xml"/><Relationship Id="rId24" Type="http://schemas.openxmlformats.org/officeDocument/2006/relationships/image" Target="../media/image17860.png"/><Relationship Id="rId40" Type="http://schemas.openxmlformats.org/officeDocument/2006/relationships/image" Target="../media/image1794.png"/><Relationship Id="rId45" Type="http://schemas.openxmlformats.org/officeDocument/2006/relationships/customXml" Target="../ink/ink4457.xml"/><Relationship Id="rId66" Type="http://schemas.openxmlformats.org/officeDocument/2006/relationships/image" Target="../media/image1807.png"/><Relationship Id="rId87" Type="http://schemas.openxmlformats.org/officeDocument/2006/relationships/customXml" Target="../ink/ink4478.xml"/><Relationship Id="rId110" Type="http://schemas.openxmlformats.org/officeDocument/2006/relationships/image" Target="../media/image1829.png"/><Relationship Id="rId115" Type="http://schemas.openxmlformats.org/officeDocument/2006/relationships/customXml" Target="../ink/ink4492.xml"/><Relationship Id="rId131" Type="http://schemas.openxmlformats.org/officeDocument/2006/relationships/customXml" Target="../ink/ink4499.xml"/><Relationship Id="rId136" Type="http://schemas.openxmlformats.org/officeDocument/2006/relationships/image" Target="../media/image1842.png"/><Relationship Id="rId157" Type="http://schemas.openxmlformats.org/officeDocument/2006/relationships/customXml" Target="../ink/ink4512.xml"/><Relationship Id="rId61" Type="http://schemas.openxmlformats.org/officeDocument/2006/relationships/customXml" Target="../ink/ink4465.xml"/><Relationship Id="rId82" Type="http://schemas.openxmlformats.org/officeDocument/2006/relationships/image" Target="../media/image1815.png"/><Relationship Id="rId152" Type="http://schemas.openxmlformats.org/officeDocument/2006/relationships/image" Target="../media/image1850.png"/><Relationship Id="rId19" Type="http://schemas.openxmlformats.org/officeDocument/2006/relationships/customXml" Target="../ink/ink4444.xml"/><Relationship Id="rId14" Type="http://schemas.openxmlformats.org/officeDocument/2006/relationships/image" Target="../media/image17810.png"/><Relationship Id="rId30" Type="http://schemas.openxmlformats.org/officeDocument/2006/relationships/image" Target="../media/image1789.png"/><Relationship Id="rId35" Type="http://schemas.openxmlformats.org/officeDocument/2006/relationships/customXml" Target="../ink/ink4452.xml"/><Relationship Id="rId56" Type="http://schemas.openxmlformats.org/officeDocument/2006/relationships/image" Target="../media/image1802.png"/><Relationship Id="rId77" Type="http://schemas.openxmlformats.org/officeDocument/2006/relationships/customXml" Target="../ink/ink4473.xml"/><Relationship Id="rId100" Type="http://schemas.openxmlformats.org/officeDocument/2006/relationships/image" Target="../media/image1824.png"/><Relationship Id="rId105" Type="http://schemas.openxmlformats.org/officeDocument/2006/relationships/customXml" Target="../ink/ink4487.xml"/><Relationship Id="rId126" Type="http://schemas.openxmlformats.org/officeDocument/2006/relationships/image" Target="../media/image1837.png"/><Relationship Id="rId147" Type="http://schemas.openxmlformats.org/officeDocument/2006/relationships/customXml" Target="../ink/ink4507.xml"/><Relationship Id="rId8" Type="http://schemas.openxmlformats.org/officeDocument/2006/relationships/image" Target="../media/image17780.png"/><Relationship Id="rId51" Type="http://schemas.openxmlformats.org/officeDocument/2006/relationships/customXml" Target="../ink/ink4460.xml"/><Relationship Id="rId72" Type="http://schemas.openxmlformats.org/officeDocument/2006/relationships/image" Target="../media/image1810.png"/><Relationship Id="rId93" Type="http://schemas.openxmlformats.org/officeDocument/2006/relationships/customXml" Target="../ink/ink4481.xml"/><Relationship Id="rId98" Type="http://schemas.openxmlformats.org/officeDocument/2006/relationships/image" Target="../media/image1823.png"/><Relationship Id="rId142" Type="http://schemas.openxmlformats.org/officeDocument/2006/relationships/image" Target="../media/image1845.png"/><Relationship Id="rId3" Type="http://schemas.openxmlformats.org/officeDocument/2006/relationships/customXml" Target="../ink/ink4436.xml"/><Relationship Id="rId25" Type="http://schemas.openxmlformats.org/officeDocument/2006/relationships/customXml" Target="../ink/ink4447.xml"/><Relationship Id="rId46" Type="http://schemas.openxmlformats.org/officeDocument/2006/relationships/image" Target="../media/image1797.png"/><Relationship Id="rId67" Type="http://schemas.openxmlformats.org/officeDocument/2006/relationships/customXml" Target="../ink/ink4468.xml"/><Relationship Id="rId116" Type="http://schemas.openxmlformats.org/officeDocument/2006/relationships/image" Target="../media/image1832.png"/><Relationship Id="rId137" Type="http://schemas.openxmlformats.org/officeDocument/2006/relationships/customXml" Target="../ink/ink4502.xml"/><Relationship Id="rId158" Type="http://schemas.openxmlformats.org/officeDocument/2006/relationships/image" Target="../media/image1853.png"/><Relationship Id="rId20" Type="http://schemas.openxmlformats.org/officeDocument/2006/relationships/image" Target="../media/image17840.png"/><Relationship Id="rId41" Type="http://schemas.openxmlformats.org/officeDocument/2006/relationships/customXml" Target="../ink/ink4455.xml"/><Relationship Id="rId62" Type="http://schemas.openxmlformats.org/officeDocument/2006/relationships/image" Target="../media/image1805.png"/><Relationship Id="rId83" Type="http://schemas.openxmlformats.org/officeDocument/2006/relationships/customXml" Target="../ink/ink4476.xml"/><Relationship Id="rId88" Type="http://schemas.openxmlformats.org/officeDocument/2006/relationships/image" Target="../media/image1818.png"/><Relationship Id="rId111" Type="http://schemas.openxmlformats.org/officeDocument/2006/relationships/customXml" Target="../ink/ink4490.xml"/><Relationship Id="rId132" Type="http://schemas.openxmlformats.org/officeDocument/2006/relationships/image" Target="../media/image1840.png"/><Relationship Id="rId153" Type="http://schemas.openxmlformats.org/officeDocument/2006/relationships/customXml" Target="../ink/ink4510.xml"/><Relationship Id="rId15" Type="http://schemas.openxmlformats.org/officeDocument/2006/relationships/customXml" Target="../ink/ink4442.xml"/><Relationship Id="rId36" Type="http://schemas.openxmlformats.org/officeDocument/2006/relationships/image" Target="../media/image1792.png"/><Relationship Id="rId57" Type="http://schemas.openxmlformats.org/officeDocument/2006/relationships/customXml" Target="../ink/ink4463.xml"/><Relationship Id="rId106" Type="http://schemas.openxmlformats.org/officeDocument/2006/relationships/image" Target="../media/image1827.png"/><Relationship Id="rId127" Type="http://schemas.openxmlformats.org/officeDocument/2006/relationships/customXml" Target="../ink/ink4497.xml"/><Relationship Id="rId10" Type="http://schemas.openxmlformats.org/officeDocument/2006/relationships/image" Target="../media/image17790.png"/><Relationship Id="rId31" Type="http://schemas.openxmlformats.org/officeDocument/2006/relationships/customXml" Target="../ink/ink4450.xml"/><Relationship Id="rId52" Type="http://schemas.openxmlformats.org/officeDocument/2006/relationships/image" Target="../media/image1800.png"/><Relationship Id="rId73" Type="http://schemas.openxmlformats.org/officeDocument/2006/relationships/customXml" Target="../ink/ink4471.xml"/><Relationship Id="rId78" Type="http://schemas.openxmlformats.org/officeDocument/2006/relationships/image" Target="../media/image1813.png"/><Relationship Id="rId94" Type="http://schemas.openxmlformats.org/officeDocument/2006/relationships/image" Target="../media/image1821.png"/><Relationship Id="rId99" Type="http://schemas.openxmlformats.org/officeDocument/2006/relationships/customXml" Target="../ink/ink4484.xml"/><Relationship Id="rId101" Type="http://schemas.openxmlformats.org/officeDocument/2006/relationships/customXml" Target="../ink/ink4485.xml"/><Relationship Id="rId122" Type="http://schemas.openxmlformats.org/officeDocument/2006/relationships/image" Target="../media/image1835.png"/><Relationship Id="rId143" Type="http://schemas.openxmlformats.org/officeDocument/2006/relationships/customXml" Target="../ink/ink4505.xml"/><Relationship Id="rId148" Type="http://schemas.openxmlformats.org/officeDocument/2006/relationships/image" Target="../media/image1848.png"/><Relationship Id="rId4" Type="http://schemas.openxmlformats.org/officeDocument/2006/relationships/image" Target="../media/image17760.png"/><Relationship Id="rId9" Type="http://schemas.openxmlformats.org/officeDocument/2006/relationships/customXml" Target="../ink/ink4439.xml"/><Relationship Id="rId26" Type="http://schemas.openxmlformats.org/officeDocument/2006/relationships/image" Target="../media/image17870.png"/><Relationship Id="rId47" Type="http://schemas.openxmlformats.org/officeDocument/2006/relationships/customXml" Target="../ink/ink4458.xml"/><Relationship Id="rId68" Type="http://schemas.openxmlformats.org/officeDocument/2006/relationships/image" Target="../media/image1808.png"/><Relationship Id="rId89" Type="http://schemas.openxmlformats.org/officeDocument/2006/relationships/customXml" Target="../ink/ink4479.xml"/><Relationship Id="rId112" Type="http://schemas.openxmlformats.org/officeDocument/2006/relationships/image" Target="../media/image1830.png"/><Relationship Id="rId133" Type="http://schemas.openxmlformats.org/officeDocument/2006/relationships/customXml" Target="../ink/ink4500.xml"/><Relationship Id="rId154" Type="http://schemas.openxmlformats.org/officeDocument/2006/relationships/image" Target="../media/image1851.png"/><Relationship Id="rId16" Type="http://schemas.openxmlformats.org/officeDocument/2006/relationships/image" Target="../media/image17820.png"/><Relationship Id="rId37" Type="http://schemas.openxmlformats.org/officeDocument/2006/relationships/customXml" Target="../ink/ink4453.xml"/><Relationship Id="rId58" Type="http://schemas.openxmlformats.org/officeDocument/2006/relationships/image" Target="../media/image1803.png"/><Relationship Id="rId79" Type="http://schemas.openxmlformats.org/officeDocument/2006/relationships/customXml" Target="../ink/ink4474.xml"/><Relationship Id="rId102" Type="http://schemas.openxmlformats.org/officeDocument/2006/relationships/image" Target="../media/image1825.png"/><Relationship Id="rId123" Type="http://schemas.openxmlformats.org/officeDocument/2006/relationships/customXml" Target="../ink/ink4495.xml"/><Relationship Id="rId144" Type="http://schemas.openxmlformats.org/officeDocument/2006/relationships/image" Target="../media/image1846.png"/><Relationship Id="rId90" Type="http://schemas.openxmlformats.org/officeDocument/2006/relationships/image" Target="../media/image1819.png"/><Relationship Id="rId27" Type="http://schemas.openxmlformats.org/officeDocument/2006/relationships/customXml" Target="../ink/ink4448.xml"/><Relationship Id="rId48" Type="http://schemas.openxmlformats.org/officeDocument/2006/relationships/image" Target="../media/image1798.png"/><Relationship Id="rId69" Type="http://schemas.openxmlformats.org/officeDocument/2006/relationships/customXml" Target="../ink/ink4469.xml"/><Relationship Id="rId113" Type="http://schemas.openxmlformats.org/officeDocument/2006/relationships/customXml" Target="../ink/ink4491.xml"/><Relationship Id="rId134" Type="http://schemas.openxmlformats.org/officeDocument/2006/relationships/image" Target="../media/image1841.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5.xml.rels><?xml version="1.0" encoding="UTF-8" standalone="yes"?>
<Relationships xmlns="http://schemas.openxmlformats.org/package/2006/relationships"><Relationship Id="rId2" Type="http://schemas.openxmlformats.org/officeDocument/2006/relationships/image" Target="../media/image1908.png"/><Relationship Id="rId1" Type="http://schemas.openxmlformats.org/officeDocument/2006/relationships/slideLayout" Target="../slideLayouts/slideLayout1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26" Type="http://schemas.openxmlformats.org/officeDocument/2006/relationships/image" Target="../media/image1920.png"/><Relationship Id="rId21" Type="http://schemas.openxmlformats.org/officeDocument/2006/relationships/customXml" Target="../ink/ink4524.xml"/><Relationship Id="rId42" Type="http://schemas.openxmlformats.org/officeDocument/2006/relationships/image" Target="../media/image1928.png"/><Relationship Id="rId47" Type="http://schemas.openxmlformats.org/officeDocument/2006/relationships/customXml" Target="../ink/ink4537.xml"/><Relationship Id="rId63" Type="http://schemas.openxmlformats.org/officeDocument/2006/relationships/customXml" Target="../ink/ink4545.xml"/><Relationship Id="rId68" Type="http://schemas.openxmlformats.org/officeDocument/2006/relationships/image" Target="../media/image1941.png"/><Relationship Id="rId7" Type="http://schemas.openxmlformats.org/officeDocument/2006/relationships/customXml" Target="../ink/ink4517.xml"/><Relationship Id="rId2" Type="http://schemas.openxmlformats.org/officeDocument/2006/relationships/image" Target="../media/image1908.png"/><Relationship Id="rId16" Type="http://schemas.openxmlformats.org/officeDocument/2006/relationships/image" Target="../media/image1915.png"/><Relationship Id="rId29" Type="http://schemas.openxmlformats.org/officeDocument/2006/relationships/customXml" Target="../ink/ink4528.xml"/><Relationship Id="rId11" Type="http://schemas.openxmlformats.org/officeDocument/2006/relationships/customXml" Target="../ink/ink4519.xml"/><Relationship Id="rId24" Type="http://schemas.openxmlformats.org/officeDocument/2006/relationships/image" Target="../media/image1919.png"/><Relationship Id="rId32" Type="http://schemas.openxmlformats.org/officeDocument/2006/relationships/image" Target="../media/image1923.png"/><Relationship Id="rId37" Type="http://schemas.openxmlformats.org/officeDocument/2006/relationships/customXml" Target="../ink/ink4532.xml"/><Relationship Id="rId40" Type="http://schemas.openxmlformats.org/officeDocument/2006/relationships/image" Target="../media/image1927.png"/><Relationship Id="rId45" Type="http://schemas.openxmlformats.org/officeDocument/2006/relationships/customXml" Target="../ink/ink4536.xml"/><Relationship Id="rId53" Type="http://schemas.openxmlformats.org/officeDocument/2006/relationships/customXml" Target="../ink/ink4540.xml"/><Relationship Id="rId58" Type="http://schemas.openxmlformats.org/officeDocument/2006/relationships/image" Target="../media/image1936.png"/><Relationship Id="rId66" Type="http://schemas.openxmlformats.org/officeDocument/2006/relationships/image" Target="../media/image1940.png"/><Relationship Id="rId5" Type="http://schemas.openxmlformats.org/officeDocument/2006/relationships/customXml" Target="../ink/ink4516.xml"/><Relationship Id="rId61" Type="http://schemas.openxmlformats.org/officeDocument/2006/relationships/customXml" Target="../ink/ink4544.xml"/><Relationship Id="rId19" Type="http://schemas.openxmlformats.org/officeDocument/2006/relationships/customXml" Target="../ink/ink4523.xml"/><Relationship Id="rId14" Type="http://schemas.openxmlformats.org/officeDocument/2006/relationships/image" Target="../media/image1914.png"/><Relationship Id="rId22" Type="http://schemas.openxmlformats.org/officeDocument/2006/relationships/image" Target="../media/image1918.png"/><Relationship Id="rId27" Type="http://schemas.openxmlformats.org/officeDocument/2006/relationships/customXml" Target="../ink/ink4527.xml"/><Relationship Id="rId30" Type="http://schemas.openxmlformats.org/officeDocument/2006/relationships/image" Target="../media/image1922.png"/><Relationship Id="rId35" Type="http://schemas.openxmlformats.org/officeDocument/2006/relationships/customXml" Target="../ink/ink4531.xml"/><Relationship Id="rId43" Type="http://schemas.openxmlformats.org/officeDocument/2006/relationships/customXml" Target="../ink/ink4535.xml"/><Relationship Id="rId48" Type="http://schemas.openxmlformats.org/officeDocument/2006/relationships/image" Target="../media/image1931.png"/><Relationship Id="rId56" Type="http://schemas.openxmlformats.org/officeDocument/2006/relationships/image" Target="../media/image1935.png"/><Relationship Id="rId64" Type="http://schemas.openxmlformats.org/officeDocument/2006/relationships/image" Target="../media/image1939.png"/><Relationship Id="rId69" Type="http://schemas.openxmlformats.org/officeDocument/2006/relationships/customXml" Target="../ink/ink4548.xml"/><Relationship Id="rId8" Type="http://schemas.openxmlformats.org/officeDocument/2006/relationships/image" Target="../media/image1911.png"/><Relationship Id="rId51" Type="http://schemas.openxmlformats.org/officeDocument/2006/relationships/customXml" Target="../ink/ink4539.xml"/><Relationship Id="rId3" Type="http://schemas.openxmlformats.org/officeDocument/2006/relationships/customXml" Target="../ink/ink4515.xml"/><Relationship Id="rId12" Type="http://schemas.openxmlformats.org/officeDocument/2006/relationships/image" Target="../media/image1913.png"/><Relationship Id="rId17" Type="http://schemas.openxmlformats.org/officeDocument/2006/relationships/customXml" Target="../ink/ink4522.xml"/><Relationship Id="rId25" Type="http://schemas.openxmlformats.org/officeDocument/2006/relationships/customXml" Target="../ink/ink4526.xml"/><Relationship Id="rId33" Type="http://schemas.openxmlformats.org/officeDocument/2006/relationships/customXml" Target="../ink/ink4530.xml"/><Relationship Id="rId38" Type="http://schemas.openxmlformats.org/officeDocument/2006/relationships/image" Target="../media/image1926.png"/><Relationship Id="rId46" Type="http://schemas.openxmlformats.org/officeDocument/2006/relationships/image" Target="../media/image1930.png"/><Relationship Id="rId59" Type="http://schemas.openxmlformats.org/officeDocument/2006/relationships/customXml" Target="../ink/ink4543.xml"/><Relationship Id="rId67" Type="http://schemas.openxmlformats.org/officeDocument/2006/relationships/customXml" Target="../ink/ink4547.xml"/><Relationship Id="rId20" Type="http://schemas.openxmlformats.org/officeDocument/2006/relationships/image" Target="../media/image1917.png"/><Relationship Id="rId41" Type="http://schemas.openxmlformats.org/officeDocument/2006/relationships/customXml" Target="../ink/ink4534.xml"/><Relationship Id="rId54" Type="http://schemas.openxmlformats.org/officeDocument/2006/relationships/image" Target="../media/image1934.png"/><Relationship Id="rId62" Type="http://schemas.openxmlformats.org/officeDocument/2006/relationships/image" Target="../media/image1938.png"/><Relationship Id="rId70" Type="http://schemas.openxmlformats.org/officeDocument/2006/relationships/image" Target="../media/image1942.png"/><Relationship Id="rId1" Type="http://schemas.openxmlformats.org/officeDocument/2006/relationships/slideLayout" Target="../slideLayouts/slideLayout12.xml"/><Relationship Id="rId6" Type="http://schemas.openxmlformats.org/officeDocument/2006/relationships/image" Target="../media/image1910.png"/><Relationship Id="rId15" Type="http://schemas.openxmlformats.org/officeDocument/2006/relationships/customXml" Target="../ink/ink4521.xml"/><Relationship Id="rId23" Type="http://schemas.openxmlformats.org/officeDocument/2006/relationships/customXml" Target="../ink/ink4525.xml"/><Relationship Id="rId28" Type="http://schemas.openxmlformats.org/officeDocument/2006/relationships/image" Target="../media/image1921.png"/><Relationship Id="rId36" Type="http://schemas.openxmlformats.org/officeDocument/2006/relationships/image" Target="../media/image1925.png"/><Relationship Id="rId49" Type="http://schemas.openxmlformats.org/officeDocument/2006/relationships/customXml" Target="../ink/ink4538.xml"/><Relationship Id="rId57" Type="http://schemas.openxmlformats.org/officeDocument/2006/relationships/customXml" Target="../ink/ink4542.xml"/><Relationship Id="rId10" Type="http://schemas.openxmlformats.org/officeDocument/2006/relationships/image" Target="../media/image1912.png"/><Relationship Id="rId31" Type="http://schemas.openxmlformats.org/officeDocument/2006/relationships/customXml" Target="../ink/ink4529.xml"/><Relationship Id="rId44" Type="http://schemas.openxmlformats.org/officeDocument/2006/relationships/image" Target="../media/image1929.png"/><Relationship Id="rId52" Type="http://schemas.openxmlformats.org/officeDocument/2006/relationships/image" Target="../media/image1933.png"/><Relationship Id="rId60" Type="http://schemas.openxmlformats.org/officeDocument/2006/relationships/image" Target="../media/image1937.png"/><Relationship Id="rId65" Type="http://schemas.openxmlformats.org/officeDocument/2006/relationships/customXml" Target="../ink/ink4546.xml"/><Relationship Id="rId4" Type="http://schemas.openxmlformats.org/officeDocument/2006/relationships/image" Target="../media/image1909.png"/><Relationship Id="rId9" Type="http://schemas.openxmlformats.org/officeDocument/2006/relationships/customXml" Target="../ink/ink4518.xml"/><Relationship Id="rId13" Type="http://schemas.openxmlformats.org/officeDocument/2006/relationships/customXml" Target="../ink/ink4520.xml"/><Relationship Id="rId18" Type="http://schemas.openxmlformats.org/officeDocument/2006/relationships/image" Target="../media/image1916.png"/><Relationship Id="rId39" Type="http://schemas.openxmlformats.org/officeDocument/2006/relationships/customXml" Target="../ink/ink4533.xml"/><Relationship Id="rId34" Type="http://schemas.openxmlformats.org/officeDocument/2006/relationships/image" Target="../media/image1924.png"/><Relationship Id="rId50" Type="http://schemas.openxmlformats.org/officeDocument/2006/relationships/image" Target="../media/image1932.png"/><Relationship Id="rId55" Type="http://schemas.openxmlformats.org/officeDocument/2006/relationships/customXml" Target="../ink/ink4541.xml"/></Relationships>
</file>

<file path=ppt/slides/_rels/slide98.xml.rels><?xml version="1.0" encoding="UTF-8" standalone="yes"?>
<Relationships xmlns="http://schemas.openxmlformats.org/package/2006/relationships"><Relationship Id="rId117" Type="http://schemas.openxmlformats.org/officeDocument/2006/relationships/customXml" Target="../ink/ink4606.xml"/><Relationship Id="rId21" Type="http://schemas.openxmlformats.org/officeDocument/2006/relationships/customXml" Target="../ink/ink4558.xml"/><Relationship Id="rId42" Type="http://schemas.openxmlformats.org/officeDocument/2006/relationships/image" Target="../media/image1928.png"/><Relationship Id="rId47" Type="http://schemas.openxmlformats.org/officeDocument/2006/relationships/customXml" Target="../ink/ink4571.xml"/><Relationship Id="rId63" Type="http://schemas.openxmlformats.org/officeDocument/2006/relationships/customXml" Target="../ink/ink4579.xml"/><Relationship Id="rId68" Type="http://schemas.openxmlformats.org/officeDocument/2006/relationships/image" Target="../media/image1941.png"/><Relationship Id="rId84" Type="http://schemas.openxmlformats.org/officeDocument/2006/relationships/image" Target="../media/image1949.png"/><Relationship Id="rId89" Type="http://schemas.openxmlformats.org/officeDocument/2006/relationships/customXml" Target="../ink/ink4592.xml"/><Relationship Id="rId112" Type="http://schemas.openxmlformats.org/officeDocument/2006/relationships/image" Target="../media/image1963.png"/><Relationship Id="rId16" Type="http://schemas.openxmlformats.org/officeDocument/2006/relationships/image" Target="../media/image1915.png"/><Relationship Id="rId107" Type="http://schemas.openxmlformats.org/officeDocument/2006/relationships/customXml" Target="../ink/ink4601.xml"/><Relationship Id="rId11" Type="http://schemas.openxmlformats.org/officeDocument/2006/relationships/customXml" Target="../ink/ink4553.xml"/><Relationship Id="rId32" Type="http://schemas.openxmlformats.org/officeDocument/2006/relationships/image" Target="../media/image1923.png"/><Relationship Id="rId37" Type="http://schemas.openxmlformats.org/officeDocument/2006/relationships/customXml" Target="../ink/ink4566.xml"/><Relationship Id="rId53" Type="http://schemas.openxmlformats.org/officeDocument/2006/relationships/customXml" Target="../ink/ink4574.xml"/><Relationship Id="rId58" Type="http://schemas.openxmlformats.org/officeDocument/2006/relationships/image" Target="../media/image1936.png"/><Relationship Id="rId74" Type="http://schemas.openxmlformats.org/officeDocument/2006/relationships/image" Target="../media/image1944.png"/><Relationship Id="rId79" Type="http://schemas.openxmlformats.org/officeDocument/2006/relationships/customXml" Target="../ink/ink4587.xml"/><Relationship Id="rId102" Type="http://schemas.openxmlformats.org/officeDocument/2006/relationships/image" Target="../media/image1958.png"/><Relationship Id="rId123" Type="http://schemas.openxmlformats.org/officeDocument/2006/relationships/customXml" Target="../ink/ink4609.xml"/><Relationship Id="rId128" Type="http://schemas.openxmlformats.org/officeDocument/2006/relationships/image" Target="../media/image1971.png"/><Relationship Id="rId5" Type="http://schemas.openxmlformats.org/officeDocument/2006/relationships/customXml" Target="../ink/ink4550.xml"/><Relationship Id="rId90" Type="http://schemas.openxmlformats.org/officeDocument/2006/relationships/image" Target="../media/image1952.png"/><Relationship Id="rId95" Type="http://schemas.openxmlformats.org/officeDocument/2006/relationships/customXml" Target="../ink/ink4595.xml"/><Relationship Id="rId22" Type="http://schemas.openxmlformats.org/officeDocument/2006/relationships/image" Target="../media/image1918.png"/><Relationship Id="rId27" Type="http://schemas.openxmlformats.org/officeDocument/2006/relationships/customXml" Target="../ink/ink4561.xml"/><Relationship Id="rId43" Type="http://schemas.openxmlformats.org/officeDocument/2006/relationships/customXml" Target="../ink/ink4569.xml"/><Relationship Id="rId48" Type="http://schemas.openxmlformats.org/officeDocument/2006/relationships/image" Target="../media/image1931.png"/><Relationship Id="rId64" Type="http://schemas.openxmlformats.org/officeDocument/2006/relationships/image" Target="../media/image1939.png"/><Relationship Id="rId69" Type="http://schemas.openxmlformats.org/officeDocument/2006/relationships/customXml" Target="../ink/ink4582.xml"/><Relationship Id="rId113" Type="http://schemas.openxmlformats.org/officeDocument/2006/relationships/customXml" Target="../ink/ink4604.xml"/><Relationship Id="rId118" Type="http://schemas.openxmlformats.org/officeDocument/2006/relationships/image" Target="../media/image1966.png"/><Relationship Id="rId80" Type="http://schemas.openxmlformats.org/officeDocument/2006/relationships/image" Target="../media/image1947.png"/><Relationship Id="rId85" Type="http://schemas.openxmlformats.org/officeDocument/2006/relationships/customXml" Target="../ink/ink4590.xml"/><Relationship Id="rId12" Type="http://schemas.openxmlformats.org/officeDocument/2006/relationships/image" Target="../media/image1913.png"/><Relationship Id="rId17" Type="http://schemas.openxmlformats.org/officeDocument/2006/relationships/customXml" Target="../ink/ink4556.xml"/><Relationship Id="rId33" Type="http://schemas.openxmlformats.org/officeDocument/2006/relationships/customXml" Target="../ink/ink4564.xml"/><Relationship Id="rId38" Type="http://schemas.openxmlformats.org/officeDocument/2006/relationships/image" Target="../media/image1926.png"/><Relationship Id="rId59" Type="http://schemas.openxmlformats.org/officeDocument/2006/relationships/customXml" Target="../ink/ink4577.xml"/><Relationship Id="rId103" Type="http://schemas.openxmlformats.org/officeDocument/2006/relationships/customXml" Target="../ink/ink4599.xml"/><Relationship Id="rId108" Type="http://schemas.openxmlformats.org/officeDocument/2006/relationships/image" Target="../media/image1961.png"/><Relationship Id="rId124" Type="http://schemas.openxmlformats.org/officeDocument/2006/relationships/image" Target="../media/image1969.png"/><Relationship Id="rId129" Type="http://schemas.openxmlformats.org/officeDocument/2006/relationships/customXml" Target="../ink/ink4612.xml"/><Relationship Id="rId54" Type="http://schemas.openxmlformats.org/officeDocument/2006/relationships/image" Target="../media/image1934.png"/><Relationship Id="rId70" Type="http://schemas.openxmlformats.org/officeDocument/2006/relationships/image" Target="../media/image1942.png"/><Relationship Id="rId75" Type="http://schemas.openxmlformats.org/officeDocument/2006/relationships/customXml" Target="../ink/ink4585.xml"/><Relationship Id="rId91" Type="http://schemas.openxmlformats.org/officeDocument/2006/relationships/customXml" Target="../ink/ink4593.xml"/><Relationship Id="rId96" Type="http://schemas.openxmlformats.org/officeDocument/2006/relationships/image" Target="../media/image1955.png"/><Relationship Id="rId1" Type="http://schemas.openxmlformats.org/officeDocument/2006/relationships/slideLayout" Target="../slideLayouts/slideLayout12.xml"/><Relationship Id="rId6" Type="http://schemas.openxmlformats.org/officeDocument/2006/relationships/image" Target="../media/image1910.png"/><Relationship Id="rId23" Type="http://schemas.openxmlformats.org/officeDocument/2006/relationships/customXml" Target="../ink/ink4559.xml"/><Relationship Id="rId28" Type="http://schemas.openxmlformats.org/officeDocument/2006/relationships/image" Target="../media/image1921.png"/><Relationship Id="rId49" Type="http://schemas.openxmlformats.org/officeDocument/2006/relationships/customXml" Target="../ink/ink4572.xml"/><Relationship Id="rId114" Type="http://schemas.openxmlformats.org/officeDocument/2006/relationships/image" Target="../media/image1964.png"/><Relationship Id="rId119" Type="http://schemas.openxmlformats.org/officeDocument/2006/relationships/customXml" Target="../ink/ink4607.xml"/><Relationship Id="rId44" Type="http://schemas.openxmlformats.org/officeDocument/2006/relationships/image" Target="../media/image1929.png"/><Relationship Id="rId60" Type="http://schemas.openxmlformats.org/officeDocument/2006/relationships/image" Target="../media/image1937.png"/><Relationship Id="rId65" Type="http://schemas.openxmlformats.org/officeDocument/2006/relationships/customXml" Target="../ink/ink4580.xml"/><Relationship Id="rId81" Type="http://schemas.openxmlformats.org/officeDocument/2006/relationships/customXml" Target="../ink/ink4588.xml"/><Relationship Id="rId86" Type="http://schemas.openxmlformats.org/officeDocument/2006/relationships/image" Target="../media/image1950.png"/><Relationship Id="rId130" Type="http://schemas.openxmlformats.org/officeDocument/2006/relationships/image" Target="../media/image1972.png"/><Relationship Id="rId13" Type="http://schemas.openxmlformats.org/officeDocument/2006/relationships/customXml" Target="../ink/ink4554.xml"/><Relationship Id="rId18" Type="http://schemas.openxmlformats.org/officeDocument/2006/relationships/image" Target="../media/image1916.png"/><Relationship Id="rId39" Type="http://schemas.openxmlformats.org/officeDocument/2006/relationships/customXml" Target="../ink/ink4567.xml"/><Relationship Id="rId109" Type="http://schemas.openxmlformats.org/officeDocument/2006/relationships/customXml" Target="../ink/ink4602.xml"/><Relationship Id="rId34" Type="http://schemas.openxmlformats.org/officeDocument/2006/relationships/image" Target="../media/image1924.png"/><Relationship Id="rId50" Type="http://schemas.openxmlformats.org/officeDocument/2006/relationships/image" Target="../media/image1932.png"/><Relationship Id="rId55" Type="http://schemas.openxmlformats.org/officeDocument/2006/relationships/customXml" Target="../ink/ink4575.xml"/><Relationship Id="rId76" Type="http://schemas.openxmlformats.org/officeDocument/2006/relationships/image" Target="../media/image1945.png"/><Relationship Id="rId97" Type="http://schemas.openxmlformats.org/officeDocument/2006/relationships/customXml" Target="../ink/ink4596.xml"/><Relationship Id="rId104" Type="http://schemas.openxmlformats.org/officeDocument/2006/relationships/image" Target="../media/image1959.png"/><Relationship Id="rId120" Type="http://schemas.openxmlformats.org/officeDocument/2006/relationships/image" Target="../media/image1967.png"/><Relationship Id="rId125" Type="http://schemas.openxmlformats.org/officeDocument/2006/relationships/customXml" Target="../ink/ink4610.xml"/><Relationship Id="rId7" Type="http://schemas.openxmlformats.org/officeDocument/2006/relationships/customXml" Target="../ink/ink4551.xml"/><Relationship Id="rId71" Type="http://schemas.openxmlformats.org/officeDocument/2006/relationships/customXml" Target="../ink/ink4583.xml"/><Relationship Id="rId92" Type="http://schemas.openxmlformats.org/officeDocument/2006/relationships/image" Target="../media/image1953.png"/><Relationship Id="rId2" Type="http://schemas.openxmlformats.org/officeDocument/2006/relationships/image" Target="../media/image1908.png"/><Relationship Id="rId29" Type="http://schemas.openxmlformats.org/officeDocument/2006/relationships/customXml" Target="../ink/ink4562.xml"/><Relationship Id="rId24" Type="http://schemas.openxmlformats.org/officeDocument/2006/relationships/image" Target="../media/image1919.png"/><Relationship Id="rId40" Type="http://schemas.openxmlformats.org/officeDocument/2006/relationships/image" Target="../media/image1927.png"/><Relationship Id="rId45" Type="http://schemas.openxmlformats.org/officeDocument/2006/relationships/customXml" Target="../ink/ink4570.xml"/><Relationship Id="rId66" Type="http://schemas.openxmlformats.org/officeDocument/2006/relationships/image" Target="../media/image1940.png"/><Relationship Id="rId87" Type="http://schemas.openxmlformats.org/officeDocument/2006/relationships/customXml" Target="../ink/ink4591.xml"/><Relationship Id="rId110" Type="http://schemas.openxmlformats.org/officeDocument/2006/relationships/image" Target="../media/image1962.png"/><Relationship Id="rId115" Type="http://schemas.openxmlformats.org/officeDocument/2006/relationships/customXml" Target="../ink/ink4605.xml"/><Relationship Id="rId131" Type="http://schemas.openxmlformats.org/officeDocument/2006/relationships/customXml" Target="../ink/ink4613.xml"/><Relationship Id="rId61" Type="http://schemas.openxmlformats.org/officeDocument/2006/relationships/customXml" Target="../ink/ink4578.xml"/><Relationship Id="rId82" Type="http://schemas.openxmlformats.org/officeDocument/2006/relationships/image" Target="../media/image1948.png"/><Relationship Id="rId19" Type="http://schemas.openxmlformats.org/officeDocument/2006/relationships/customXml" Target="../ink/ink4557.xml"/><Relationship Id="rId14" Type="http://schemas.openxmlformats.org/officeDocument/2006/relationships/image" Target="../media/image1914.png"/><Relationship Id="rId30" Type="http://schemas.openxmlformats.org/officeDocument/2006/relationships/image" Target="../media/image1922.png"/><Relationship Id="rId35" Type="http://schemas.openxmlformats.org/officeDocument/2006/relationships/customXml" Target="../ink/ink4565.xml"/><Relationship Id="rId56" Type="http://schemas.openxmlformats.org/officeDocument/2006/relationships/image" Target="../media/image1935.png"/><Relationship Id="rId77" Type="http://schemas.openxmlformats.org/officeDocument/2006/relationships/customXml" Target="../ink/ink4586.xml"/><Relationship Id="rId100" Type="http://schemas.openxmlformats.org/officeDocument/2006/relationships/image" Target="../media/image1957.png"/><Relationship Id="rId105" Type="http://schemas.openxmlformats.org/officeDocument/2006/relationships/customXml" Target="../ink/ink4600.xml"/><Relationship Id="rId126" Type="http://schemas.openxmlformats.org/officeDocument/2006/relationships/image" Target="../media/image1970.png"/><Relationship Id="rId8" Type="http://schemas.openxmlformats.org/officeDocument/2006/relationships/image" Target="../media/image1911.png"/><Relationship Id="rId51" Type="http://schemas.openxmlformats.org/officeDocument/2006/relationships/customXml" Target="../ink/ink4573.xml"/><Relationship Id="rId72" Type="http://schemas.openxmlformats.org/officeDocument/2006/relationships/image" Target="../media/image1943.png"/><Relationship Id="rId93" Type="http://schemas.openxmlformats.org/officeDocument/2006/relationships/customXml" Target="../ink/ink4594.xml"/><Relationship Id="rId98" Type="http://schemas.openxmlformats.org/officeDocument/2006/relationships/image" Target="../media/image1956.png"/><Relationship Id="rId121" Type="http://schemas.openxmlformats.org/officeDocument/2006/relationships/customXml" Target="../ink/ink4608.xml"/><Relationship Id="rId3" Type="http://schemas.openxmlformats.org/officeDocument/2006/relationships/customXml" Target="../ink/ink4549.xml"/><Relationship Id="rId25" Type="http://schemas.openxmlformats.org/officeDocument/2006/relationships/customXml" Target="../ink/ink4560.xml"/><Relationship Id="rId46" Type="http://schemas.openxmlformats.org/officeDocument/2006/relationships/image" Target="../media/image1930.png"/><Relationship Id="rId67" Type="http://schemas.openxmlformats.org/officeDocument/2006/relationships/customXml" Target="../ink/ink4581.xml"/><Relationship Id="rId116" Type="http://schemas.openxmlformats.org/officeDocument/2006/relationships/image" Target="../media/image1965.png"/><Relationship Id="rId20" Type="http://schemas.openxmlformats.org/officeDocument/2006/relationships/image" Target="../media/image1917.png"/><Relationship Id="rId41" Type="http://schemas.openxmlformats.org/officeDocument/2006/relationships/customXml" Target="../ink/ink4568.xml"/><Relationship Id="rId62" Type="http://schemas.openxmlformats.org/officeDocument/2006/relationships/image" Target="../media/image1938.png"/><Relationship Id="rId83" Type="http://schemas.openxmlformats.org/officeDocument/2006/relationships/customXml" Target="../ink/ink4589.xml"/><Relationship Id="rId88" Type="http://schemas.openxmlformats.org/officeDocument/2006/relationships/image" Target="../media/image1951.png"/><Relationship Id="rId111" Type="http://schemas.openxmlformats.org/officeDocument/2006/relationships/customXml" Target="../ink/ink4603.xml"/><Relationship Id="rId132" Type="http://schemas.openxmlformats.org/officeDocument/2006/relationships/image" Target="../media/image1973.png"/><Relationship Id="rId15" Type="http://schemas.openxmlformats.org/officeDocument/2006/relationships/customXml" Target="../ink/ink4555.xml"/><Relationship Id="rId36" Type="http://schemas.openxmlformats.org/officeDocument/2006/relationships/image" Target="../media/image1925.png"/><Relationship Id="rId57" Type="http://schemas.openxmlformats.org/officeDocument/2006/relationships/customXml" Target="../ink/ink4576.xml"/><Relationship Id="rId106" Type="http://schemas.openxmlformats.org/officeDocument/2006/relationships/image" Target="../media/image1960.png"/><Relationship Id="rId127" Type="http://schemas.openxmlformats.org/officeDocument/2006/relationships/customXml" Target="../ink/ink4611.xml"/><Relationship Id="rId10" Type="http://schemas.openxmlformats.org/officeDocument/2006/relationships/image" Target="../media/image1912.png"/><Relationship Id="rId31" Type="http://schemas.openxmlformats.org/officeDocument/2006/relationships/customXml" Target="../ink/ink4563.xml"/><Relationship Id="rId52" Type="http://schemas.openxmlformats.org/officeDocument/2006/relationships/image" Target="../media/image1933.png"/><Relationship Id="rId73" Type="http://schemas.openxmlformats.org/officeDocument/2006/relationships/customXml" Target="../ink/ink4584.xml"/><Relationship Id="rId78" Type="http://schemas.openxmlformats.org/officeDocument/2006/relationships/image" Target="../media/image1946.png"/><Relationship Id="rId94" Type="http://schemas.openxmlformats.org/officeDocument/2006/relationships/image" Target="../media/image1954.png"/><Relationship Id="rId99" Type="http://schemas.openxmlformats.org/officeDocument/2006/relationships/customXml" Target="../ink/ink4597.xml"/><Relationship Id="rId101" Type="http://schemas.openxmlformats.org/officeDocument/2006/relationships/customXml" Target="../ink/ink4598.xml"/><Relationship Id="rId122" Type="http://schemas.openxmlformats.org/officeDocument/2006/relationships/image" Target="../media/image1968.png"/><Relationship Id="rId4" Type="http://schemas.openxmlformats.org/officeDocument/2006/relationships/image" Target="../media/image1909.png"/><Relationship Id="rId9" Type="http://schemas.openxmlformats.org/officeDocument/2006/relationships/customXml" Target="../ink/ink4552.xml"/><Relationship Id="rId26" Type="http://schemas.openxmlformats.org/officeDocument/2006/relationships/image" Target="../media/image1920.png"/></Relationships>
</file>

<file path=ppt/slides/_rels/slide99.xml.rels><?xml version="1.0" encoding="UTF-8" standalone="yes"?>
<Relationships xmlns="http://schemas.openxmlformats.org/package/2006/relationships"><Relationship Id="rId117" Type="http://schemas.openxmlformats.org/officeDocument/2006/relationships/customXml" Target="../ink/ink4671.xml"/><Relationship Id="rId21" Type="http://schemas.openxmlformats.org/officeDocument/2006/relationships/customXml" Target="../ink/ink4623.xml"/><Relationship Id="rId42" Type="http://schemas.openxmlformats.org/officeDocument/2006/relationships/image" Target="../media/image1928.png"/><Relationship Id="rId63" Type="http://schemas.openxmlformats.org/officeDocument/2006/relationships/customXml" Target="../ink/ink4644.xml"/><Relationship Id="rId84" Type="http://schemas.openxmlformats.org/officeDocument/2006/relationships/image" Target="../media/image1949.png"/><Relationship Id="rId138" Type="http://schemas.openxmlformats.org/officeDocument/2006/relationships/image" Target="../media/image1976.png"/><Relationship Id="rId159" Type="http://schemas.openxmlformats.org/officeDocument/2006/relationships/customXml" Target="../ink/ink4692.xml"/><Relationship Id="rId170" Type="http://schemas.openxmlformats.org/officeDocument/2006/relationships/image" Target="../media/image1992.png"/><Relationship Id="rId107" Type="http://schemas.openxmlformats.org/officeDocument/2006/relationships/customXml" Target="../ink/ink4666.xml"/><Relationship Id="rId11" Type="http://schemas.openxmlformats.org/officeDocument/2006/relationships/customXml" Target="../ink/ink4618.xml"/><Relationship Id="rId32" Type="http://schemas.openxmlformats.org/officeDocument/2006/relationships/image" Target="../media/image1923.png"/><Relationship Id="rId53" Type="http://schemas.openxmlformats.org/officeDocument/2006/relationships/customXml" Target="../ink/ink4639.xml"/><Relationship Id="rId74" Type="http://schemas.openxmlformats.org/officeDocument/2006/relationships/image" Target="../media/image1944.png"/><Relationship Id="rId128" Type="http://schemas.openxmlformats.org/officeDocument/2006/relationships/image" Target="../media/image1971.png"/><Relationship Id="rId149" Type="http://schemas.openxmlformats.org/officeDocument/2006/relationships/customXml" Target="../ink/ink4687.xml"/><Relationship Id="rId5" Type="http://schemas.openxmlformats.org/officeDocument/2006/relationships/customXml" Target="../ink/ink4615.xml"/><Relationship Id="rId95" Type="http://schemas.openxmlformats.org/officeDocument/2006/relationships/customXml" Target="../ink/ink4660.xml"/><Relationship Id="rId160" Type="http://schemas.openxmlformats.org/officeDocument/2006/relationships/image" Target="../media/image1987.png"/><Relationship Id="rId22" Type="http://schemas.openxmlformats.org/officeDocument/2006/relationships/image" Target="../media/image1918.png"/><Relationship Id="rId43" Type="http://schemas.openxmlformats.org/officeDocument/2006/relationships/customXml" Target="../ink/ink4634.xml"/><Relationship Id="rId64" Type="http://schemas.openxmlformats.org/officeDocument/2006/relationships/image" Target="../media/image1939.png"/><Relationship Id="rId118" Type="http://schemas.openxmlformats.org/officeDocument/2006/relationships/image" Target="../media/image1966.png"/><Relationship Id="rId139" Type="http://schemas.openxmlformats.org/officeDocument/2006/relationships/customXml" Target="../ink/ink4682.xml"/><Relationship Id="rId85" Type="http://schemas.openxmlformats.org/officeDocument/2006/relationships/customXml" Target="../ink/ink4655.xml"/><Relationship Id="rId150" Type="http://schemas.openxmlformats.org/officeDocument/2006/relationships/image" Target="../media/image1982.png"/><Relationship Id="rId171" Type="http://schemas.openxmlformats.org/officeDocument/2006/relationships/customXml" Target="../ink/ink4698.xml"/><Relationship Id="rId12" Type="http://schemas.openxmlformats.org/officeDocument/2006/relationships/image" Target="../media/image1913.png"/><Relationship Id="rId33" Type="http://schemas.openxmlformats.org/officeDocument/2006/relationships/customXml" Target="../ink/ink4629.xml"/><Relationship Id="rId108" Type="http://schemas.openxmlformats.org/officeDocument/2006/relationships/image" Target="../media/image1961.png"/><Relationship Id="rId129" Type="http://schemas.openxmlformats.org/officeDocument/2006/relationships/customXml" Target="../ink/ink4677.xml"/><Relationship Id="rId54" Type="http://schemas.openxmlformats.org/officeDocument/2006/relationships/image" Target="../media/image1934.png"/><Relationship Id="rId75" Type="http://schemas.openxmlformats.org/officeDocument/2006/relationships/customXml" Target="../ink/ink4650.xml"/><Relationship Id="rId96" Type="http://schemas.openxmlformats.org/officeDocument/2006/relationships/image" Target="../media/image1955.png"/><Relationship Id="rId140" Type="http://schemas.openxmlformats.org/officeDocument/2006/relationships/image" Target="../media/image1977.png"/><Relationship Id="rId161" Type="http://schemas.openxmlformats.org/officeDocument/2006/relationships/customXml" Target="../ink/ink4693.xml"/><Relationship Id="rId6" Type="http://schemas.openxmlformats.org/officeDocument/2006/relationships/image" Target="../media/image1910.png"/><Relationship Id="rId23" Type="http://schemas.openxmlformats.org/officeDocument/2006/relationships/customXml" Target="../ink/ink4624.xml"/><Relationship Id="rId28" Type="http://schemas.openxmlformats.org/officeDocument/2006/relationships/image" Target="../media/image1921.png"/><Relationship Id="rId49" Type="http://schemas.openxmlformats.org/officeDocument/2006/relationships/customXml" Target="../ink/ink4637.xml"/><Relationship Id="rId114" Type="http://schemas.openxmlformats.org/officeDocument/2006/relationships/image" Target="../media/image1964.png"/><Relationship Id="rId119" Type="http://schemas.openxmlformats.org/officeDocument/2006/relationships/customXml" Target="../ink/ink4672.xml"/><Relationship Id="rId44" Type="http://schemas.openxmlformats.org/officeDocument/2006/relationships/image" Target="../media/image1929.png"/><Relationship Id="rId60" Type="http://schemas.openxmlformats.org/officeDocument/2006/relationships/image" Target="../media/image1937.png"/><Relationship Id="rId65" Type="http://schemas.openxmlformats.org/officeDocument/2006/relationships/customXml" Target="../ink/ink4645.xml"/><Relationship Id="rId81" Type="http://schemas.openxmlformats.org/officeDocument/2006/relationships/customXml" Target="../ink/ink4653.xml"/><Relationship Id="rId86" Type="http://schemas.openxmlformats.org/officeDocument/2006/relationships/image" Target="../media/image1950.png"/><Relationship Id="rId130" Type="http://schemas.openxmlformats.org/officeDocument/2006/relationships/image" Target="../media/image1972.png"/><Relationship Id="rId135" Type="http://schemas.openxmlformats.org/officeDocument/2006/relationships/customXml" Target="../ink/ink4680.xml"/><Relationship Id="rId151" Type="http://schemas.openxmlformats.org/officeDocument/2006/relationships/customXml" Target="../ink/ink4688.xml"/><Relationship Id="rId156" Type="http://schemas.openxmlformats.org/officeDocument/2006/relationships/image" Target="../media/image1985.png"/><Relationship Id="rId177" Type="http://schemas.openxmlformats.org/officeDocument/2006/relationships/customXml" Target="../ink/ink4701.xml"/><Relationship Id="rId172" Type="http://schemas.openxmlformats.org/officeDocument/2006/relationships/image" Target="../media/image1993.png"/><Relationship Id="rId13" Type="http://schemas.openxmlformats.org/officeDocument/2006/relationships/customXml" Target="../ink/ink4619.xml"/><Relationship Id="rId18" Type="http://schemas.openxmlformats.org/officeDocument/2006/relationships/image" Target="../media/image1916.png"/><Relationship Id="rId39" Type="http://schemas.openxmlformats.org/officeDocument/2006/relationships/customXml" Target="../ink/ink4632.xml"/><Relationship Id="rId109" Type="http://schemas.openxmlformats.org/officeDocument/2006/relationships/customXml" Target="../ink/ink4667.xml"/><Relationship Id="rId34" Type="http://schemas.openxmlformats.org/officeDocument/2006/relationships/image" Target="../media/image1924.png"/><Relationship Id="rId50" Type="http://schemas.openxmlformats.org/officeDocument/2006/relationships/image" Target="../media/image1932.png"/><Relationship Id="rId55" Type="http://schemas.openxmlformats.org/officeDocument/2006/relationships/customXml" Target="../ink/ink4640.xml"/><Relationship Id="rId76" Type="http://schemas.openxmlformats.org/officeDocument/2006/relationships/image" Target="../media/image1945.png"/><Relationship Id="rId97" Type="http://schemas.openxmlformats.org/officeDocument/2006/relationships/customXml" Target="../ink/ink4661.xml"/><Relationship Id="rId104" Type="http://schemas.openxmlformats.org/officeDocument/2006/relationships/image" Target="../media/image1959.png"/><Relationship Id="rId120" Type="http://schemas.openxmlformats.org/officeDocument/2006/relationships/image" Target="../media/image1967.png"/><Relationship Id="rId125" Type="http://schemas.openxmlformats.org/officeDocument/2006/relationships/customXml" Target="../ink/ink4675.xml"/><Relationship Id="rId141" Type="http://schemas.openxmlformats.org/officeDocument/2006/relationships/customXml" Target="../ink/ink4683.xml"/><Relationship Id="rId146" Type="http://schemas.openxmlformats.org/officeDocument/2006/relationships/image" Target="../media/image1980.png"/><Relationship Id="rId167" Type="http://schemas.openxmlformats.org/officeDocument/2006/relationships/customXml" Target="../ink/ink4696.xml"/><Relationship Id="rId7" Type="http://schemas.openxmlformats.org/officeDocument/2006/relationships/customXml" Target="../ink/ink4616.xml"/><Relationship Id="rId71" Type="http://schemas.openxmlformats.org/officeDocument/2006/relationships/customXml" Target="../ink/ink4648.xml"/><Relationship Id="rId92" Type="http://schemas.openxmlformats.org/officeDocument/2006/relationships/image" Target="../media/image1953.png"/><Relationship Id="rId162" Type="http://schemas.openxmlformats.org/officeDocument/2006/relationships/image" Target="../media/image1988.png"/><Relationship Id="rId2" Type="http://schemas.openxmlformats.org/officeDocument/2006/relationships/image" Target="../media/image1908.png"/><Relationship Id="rId29" Type="http://schemas.openxmlformats.org/officeDocument/2006/relationships/customXml" Target="../ink/ink4627.xml"/><Relationship Id="rId24" Type="http://schemas.openxmlformats.org/officeDocument/2006/relationships/image" Target="../media/image1919.png"/><Relationship Id="rId40" Type="http://schemas.openxmlformats.org/officeDocument/2006/relationships/image" Target="../media/image1927.png"/><Relationship Id="rId45" Type="http://schemas.openxmlformats.org/officeDocument/2006/relationships/customXml" Target="../ink/ink4635.xml"/><Relationship Id="rId66" Type="http://schemas.openxmlformats.org/officeDocument/2006/relationships/image" Target="../media/image1940.png"/><Relationship Id="rId87" Type="http://schemas.openxmlformats.org/officeDocument/2006/relationships/customXml" Target="../ink/ink4656.xml"/><Relationship Id="rId110" Type="http://schemas.openxmlformats.org/officeDocument/2006/relationships/image" Target="../media/image1962.png"/><Relationship Id="rId115" Type="http://schemas.openxmlformats.org/officeDocument/2006/relationships/customXml" Target="../ink/ink4670.xml"/><Relationship Id="rId131" Type="http://schemas.openxmlformats.org/officeDocument/2006/relationships/customXml" Target="../ink/ink4678.xml"/><Relationship Id="rId136" Type="http://schemas.openxmlformats.org/officeDocument/2006/relationships/image" Target="../media/image1975.png"/><Relationship Id="rId157" Type="http://schemas.openxmlformats.org/officeDocument/2006/relationships/customXml" Target="../ink/ink4691.xml"/><Relationship Id="rId178" Type="http://schemas.openxmlformats.org/officeDocument/2006/relationships/image" Target="../media/image1996.png"/><Relationship Id="rId61" Type="http://schemas.openxmlformats.org/officeDocument/2006/relationships/customXml" Target="../ink/ink4643.xml"/><Relationship Id="rId82" Type="http://schemas.openxmlformats.org/officeDocument/2006/relationships/image" Target="../media/image1948.png"/><Relationship Id="rId152" Type="http://schemas.openxmlformats.org/officeDocument/2006/relationships/image" Target="../media/image1983.png"/><Relationship Id="rId173" Type="http://schemas.openxmlformats.org/officeDocument/2006/relationships/customXml" Target="../ink/ink4699.xml"/><Relationship Id="rId19" Type="http://schemas.openxmlformats.org/officeDocument/2006/relationships/customXml" Target="../ink/ink4622.xml"/><Relationship Id="rId14" Type="http://schemas.openxmlformats.org/officeDocument/2006/relationships/image" Target="../media/image1914.png"/><Relationship Id="rId30" Type="http://schemas.openxmlformats.org/officeDocument/2006/relationships/image" Target="../media/image1922.png"/><Relationship Id="rId35" Type="http://schemas.openxmlformats.org/officeDocument/2006/relationships/customXml" Target="../ink/ink4630.xml"/><Relationship Id="rId56" Type="http://schemas.openxmlformats.org/officeDocument/2006/relationships/image" Target="../media/image1935.png"/><Relationship Id="rId77" Type="http://schemas.openxmlformats.org/officeDocument/2006/relationships/customXml" Target="../ink/ink4651.xml"/><Relationship Id="rId100" Type="http://schemas.openxmlformats.org/officeDocument/2006/relationships/image" Target="../media/image1957.png"/><Relationship Id="rId105" Type="http://schemas.openxmlformats.org/officeDocument/2006/relationships/customXml" Target="../ink/ink4665.xml"/><Relationship Id="rId126" Type="http://schemas.openxmlformats.org/officeDocument/2006/relationships/image" Target="../media/image1970.png"/><Relationship Id="rId147" Type="http://schemas.openxmlformats.org/officeDocument/2006/relationships/customXml" Target="../ink/ink4686.xml"/><Relationship Id="rId168" Type="http://schemas.openxmlformats.org/officeDocument/2006/relationships/image" Target="../media/image1991.png"/><Relationship Id="rId8" Type="http://schemas.openxmlformats.org/officeDocument/2006/relationships/image" Target="../media/image1911.png"/><Relationship Id="rId51" Type="http://schemas.openxmlformats.org/officeDocument/2006/relationships/customXml" Target="../ink/ink4638.xml"/><Relationship Id="rId72" Type="http://schemas.openxmlformats.org/officeDocument/2006/relationships/image" Target="../media/image1943.png"/><Relationship Id="rId93" Type="http://schemas.openxmlformats.org/officeDocument/2006/relationships/customXml" Target="../ink/ink4659.xml"/><Relationship Id="rId98" Type="http://schemas.openxmlformats.org/officeDocument/2006/relationships/image" Target="../media/image1956.png"/><Relationship Id="rId121" Type="http://schemas.openxmlformats.org/officeDocument/2006/relationships/customXml" Target="../ink/ink4673.xml"/><Relationship Id="rId142" Type="http://schemas.openxmlformats.org/officeDocument/2006/relationships/image" Target="../media/image1978.png"/><Relationship Id="rId163" Type="http://schemas.openxmlformats.org/officeDocument/2006/relationships/customXml" Target="../ink/ink4694.xml"/><Relationship Id="rId3" Type="http://schemas.openxmlformats.org/officeDocument/2006/relationships/customXml" Target="../ink/ink4614.xml"/><Relationship Id="rId25" Type="http://schemas.openxmlformats.org/officeDocument/2006/relationships/customXml" Target="../ink/ink4625.xml"/><Relationship Id="rId46" Type="http://schemas.openxmlformats.org/officeDocument/2006/relationships/image" Target="../media/image1930.png"/><Relationship Id="rId67" Type="http://schemas.openxmlformats.org/officeDocument/2006/relationships/customXml" Target="../ink/ink4646.xml"/><Relationship Id="rId116" Type="http://schemas.openxmlformats.org/officeDocument/2006/relationships/image" Target="../media/image1965.png"/><Relationship Id="rId137" Type="http://schemas.openxmlformats.org/officeDocument/2006/relationships/customXml" Target="../ink/ink4681.xml"/><Relationship Id="rId158" Type="http://schemas.openxmlformats.org/officeDocument/2006/relationships/image" Target="../media/image1986.png"/><Relationship Id="rId20" Type="http://schemas.openxmlformats.org/officeDocument/2006/relationships/image" Target="../media/image1917.png"/><Relationship Id="rId41" Type="http://schemas.openxmlformats.org/officeDocument/2006/relationships/customXml" Target="../ink/ink4633.xml"/><Relationship Id="rId62" Type="http://schemas.openxmlformats.org/officeDocument/2006/relationships/image" Target="../media/image1938.png"/><Relationship Id="rId83" Type="http://schemas.openxmlformats.org/officeDocument/2006/relationships/customXml" Target="../ink/ink4654.xml"/><Relationship Id="rId88" Type="http://schemas.openxmlformats.org/officeDocument/2006/relationships/image" Target="../media/image1951.png"/><Relationship Id="rId111" Type="http://schemas.openxmlformats.org/officeDocument/2006/relationships/customXml" Target="../ink/ink4668.xml"/><Relationship Id="rId132" Type="http://schemas.openxmlformats.org/officeDocument/2006/relationships/image" Target="../media/image1973.png"/><Relationship Id="rId153" Type="http://schemas.openxmlformats.org/officeDocument/2006/relationships/customXml" Target="../ink/ink4689.xml"/><Relationship Id="rId174" Type="http://schemas.openxmlformats.org/officeDocument/2006/relationships/image" Target="../media/image1994.png"/><Relationship Id="rId179" Type="http://schemas.openxmlformats.org/officeDocument/2006/relationships/customXml" Target="../ink/ink4702.xml"/><Relationship Id="rId15" Type="http://schemas.openxmlformats.org/officeDocument/2006/relationships/customXml" Target="../ink/ink4620.xml"/><Relationship Id="rId36" Type="http://schemas.openxmlformats.org/officeDocument/2006/relationships/image" Target="../media/image1925.png"/><Relationship Id="rId57" Type="http://schemas.openxmlformats.org/officeDocument/2006/relationships/customXml" Target="../ink/ink4641.xml"/><Relationship Id="rId106" Type="http://schemas.openxmlformats.org/officeDocument/2006/relationships/image" Target="../media/image1960.png"/><Relationship Id="rId127" Type="http://schemas.openxmlformats.org/officeDocument/2006/relationships/customXml" Target="../ink/ink4676.xml"/><Relationship Id="rId10" Type="http://schemas.openxmlformats.org/officeDocument/2006/relationships/image" Target="../media/image1912.png"/><Relationship Id="rId31" Type="http://schemas.openxmlformats.org/officeDocument/2006/relationships/customXml" Target="../ink/ink4628.xml"/><Relationship Id="rId52" Type="http://schemas.openxmlformats.org/officeDocument/2006/relationships/image" Target="../media/image1933.png"/><Relationship Id="rId73" Type="http://schemas.openxmlformats.org/officeDocument/2006/relationships/customXml" Target="../ink/ink4649.xml"/><Relationship Id="rId78" Type="http://schemas.openxmlformats.org/officeDocument/2006/relationships/image" Target="../media/image1946.png"/><Relationship Id="rId94" Type="http://schemas.openxmlformats.org/officeDocument/2006/relationships/image" Target="../media/image1954.png"/><Relationship Id="rId99" Type="http://schemas.openxmlformats.org/officeDocument/2006/relationships/customXml" Target="../ink/ink4662.xml"/><Relationship Id="rId101" Type="http://schemas.openxmlformats.org/officeDocument/2006/relationships/customXml" Target="../ink/ink4663.xml"/><Relationship Id="rId122" Type="http://schemas.openxmlformats.org/officeDocument/2006/relationships/image" Target="../media/image1968.png"/><Relationship Id="rId143" Type="http://schemas.openxmlformats.org/officeDocument/2006/relationships/customXml" Target="../ink/ink4684.xml"/><Relationship Id="rId148" Type="http://schemas.openxmlformats.org/officeDocument/2006/relationships/image" Target="../media/image1981.png"/><Relationship Id="rId164" Type="http://schemas.openxmlformats.org/officeDocument/2006/relationships/image" Target="../media/image1989.png"/><Relationship Id="rId169" Type="http://schemas.openxmlformats.org/officeDocument/2006/relationships/customXml" Target="../ink/ink4697.xml"/><Relationship Id="rId4" Type="http://schemas.openxmlformats.org/officeDocument/2006/relationships/image" Target="../media/image1909.png"/><Relationship Id="rId9" Type="http://schemas.openxmlformats.org/officeDocument/2006/relationships/customXml" Target="../ink/ink4617.xml"/><Relationship Id="rId180" Type="http://schemas.openxmlformats.org/officeDocument/2006/relationships/image" Target="../media/image1997.png"/><Relationship Id="rId26" Type="http://schemas.openxmlformats.org/officeDocument/2006/relationships/image" Target="../media/image1920.png"/><Relationship Id="rId47" Type="http://schemas.openxmlformats.org/officeDocument/2006/relationships/customXml" Target="../ink/ink4636.xml"/><Relationship Id="rId68" Type="http://schemas.openxmlformats.org/officeDocument/2006/relationships/image" Target="../media/image1941.png"/><Relationship Id="rId89" Type="http://schemas.openxmlformats.org/officeDocument/2006/relationships/customXml" Target="../ink/ink4657.xml"/><Relationship Id="rId112" Type="http://schemas.openxmlformats.org/officeDocument/2006/relationships/image" Target="../media/image1963.png"/><Relationship Id="rId133" Type="http://schemas.openxmlformats.org/officeDocument/2006/relationships/customXml" Target="../ink/ink4679.xml"/><Relationship Id="rId154" Type="http://schemas.openxmlformats.org/officeDocument/2006/relationships/image" Target="../media/image1984.png"/><Relationship Id="rId175" Type="http://schemas.openxmlformats.org/officeDocument/2006/relationships/customXml" Target="../ink/ink4700.xml"/><Relationship Id="rId16" Type="http://schemas.openxmlformats.org/officeDocument/2006/relationships/image" Target="../media/image1915.png"/><Relationship Id="rId37" Type="http://schemas.openxmlformats.org/officeDocument/2006/relationships/customXml" Target="../ink/ink4631.xml"/><Relationship Id="rId58" Type="http://schemas.openxmlformats.org/officeDocument/2006/relationships/image" Target="../media/image1936.png"/><Relationship Id="rId79" Type="http://schemas.openxmlformats.org/officeDocument/2006/relationships/customXml" Target="../ink/ink4652.xml"/><Relationship Id="rId102" Type="http://schemas.openxmlformats.org/officeDocument/2006/relationships/image" Target="../media/image1958.png"/><Relationship Id="rId123" Type="http://schemas.openxmlformats.org/officeDocument/2006/relationships/customXml" Target="../ink/ink4674.xml"/><Relationship Id="rId144" Type="http://schemas.openxmlformats.org/officeDocument/2006/relationships/image" Target="../media/image1979.png"/><Relationship Id="rId90" Type="http://schemas.openxmlformats.org/officeDocument/2006/relationships/image" Target="../media/image1952.png"/><Relationship Id="rId165" Type="http://schemas.openxmlformats.org/officeDocument/2006/relationships/customXml" Target="../ink/ink4695.xml"/><Relationship Id="rId27" Type="http://schemas.openxmlformats.org/officeDocument/2006/relationships/customXml" Target="../ink/ink4626.xml"/><Relationship Id="rId48" Type="http://schemas.openxmlformats.org/officeDocument/2006/relationships/image" Target="../media/image1931.png"/><Relationship Id="rId69" Type="http://schemas.openxmlformats.org/officeDocument/2006/relationships/customXml" Target="../ink/ink4647.xml"/><Relationship Id="rId113" Type="http://schemas.openxmlformats.org/officeDocument/2006/relationships/customXml" Target="../ink/ink4669.xml"/><Relationship Id="rId134" Type="http://schemas.openxmlformats.org/officeDocument/2006/relationships/image" Target="../media/image1974.png"/><Relationship Id="rId80" Type="http://schemas.openxmlformats.org/officeDocument/2006/relationships/image" Target="../media/image1947.png"/><Relationship Id="rId155" Type="http://schemas.openxmlformats.org/officeDocument/2006/relationships/customXml" Target="../ink/ink4690.xml"/><Relationship Id="rId176" Type="http://schemas.openxmlformats.org/officeDocument/2006/relationships/image" Target="../media/image1995.png"/><Relationship Id="rId17" Type="http://schemas.openxmlformats.org/officeDocument/2006/relationships/customXml" Target="../ink/ink4621.xml"/><Relationship Id="rId38" Type="http://schemas.openxmlformats.org/officeDocument/2006/relationships/image" Target="../media/image1926.png"/><Relationship Id="rId59" Type="http://schemas.openxmlformats.org/officeDocument/2006/relationships/customXml" Target="../ink/ink4642.xml"/><Relationship Id="rId103" Type="http://schemas.openxmlformats.org/officeDocument/2006/relationships/customXml" Target="../ink/ink4664.xml"/><Relationship Id="rId124" Type="http://schemas.openxmlformats.org/officeDocument/2006/relationships/image" Target="../media/image1969.png"/><Relationship Id="rId70" Type="http://schemas.openxmlformats.org/officeDocument/2006/relationships/image" Target="../media/image1942.png"/><Relationship Id="rId91" Type="http://schemas.openxmlformats.org/officeDocument/2006/relationships/customXml" Target="../ink/ink4658.xml"/><Relationship Id="rId145" Type="http://schemas.openxmlformats.org/officeDocument/2006/relationships/customXml" Target="../ink/ink4685.xml"/><Relationship Id="rId166" Type="http://schemas.openxmlformats.org/officeDocument/2006/relationships/image" Target="../media/image1990.png"/><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ED718A1-7F19-9036-55C6-D5A8FEBF996E}"/>
              </a:ext>
            </a:extLst>
          </p:cNvPr>
          <p:cNvSpPr txBox="1"/>
          <p:nvPr/>
        </p:nvSpPr>
        <p:spPr>
          <a:xfrm>
            <a:off x="1918228" y="456843"/>
            <a:ext cx="5307543" cy="4801314"/>
          </a:xfrm>
          <a:prstGeom prst="rect">
            <a:avLst/>
          </a:prstGeom>
          <a:noFill/>
        </p:spPr>
        <p:txBody>
          <a:bodyPr wrap="none" rtlCol="0">
            <a:spAutoFit/>
          </a:bodyPr>
          <a:lstStyle/>
          <a:p>
            <a:pPr algn="ctr"/>
            <a:r>
              <a:rPr lang="en-GB" sz="5400" b="1"/>
              <a:t>Worked examples</a:t>
            </a:r>
          </a:p>
          <a:p>
            <a:pPr algn="ctr"/>
            <a:endParaRPr lang="en-GB" sz="2400"/>
          </a:p>
          <a:p>
            <a:pPr algn="ctr"/>
            <a:r>
              <a:rPr lang="en-GB" sz="2400"/>
              <a:t>by</a:t>
            </a:r>
          </a:p>
          <a:p>
            <a:pPr algn="ctr"/>
            <a:endParaRPr lang="en-GB" sz="2400"/>
          </a:p>
          <a:p>
            <a:pPr algn="ctr"/>
            <a:r>
              <a:rPr lang="en-GB" sz="2400" b="1"/>
              <a:t>Jake Gordon</a:t>
            </a:r>
          </a:p>
          <a:p>
            <a:pPr algn="ctr"/>
            <a:endParaRPr lang="en-GB" sz="2400"/>
          </a:p>
          <a:p>
            <a:pPr algn="ctr"/>
            <a:r>
              <a:rPr lang="en-GB" sz="2400"/>
              <a:t>Find the latest version at</a:t>
            </a:r>
          </a:p>
          <a:p>
            <a:pPr algn="ctr"/>
            <a:r>
              <a:rPr lang="en-GB" sz="2400">
                <a:hlinkClick r:id="rId2"/>
              </a:rPr>
              <a:t>mathsuniverse.com</a:t>
            </a:r>
            <a:endParaRPr lang="en-GB" sz="2400"/>
          </a:p>
          <a:p>
            <a:pPr algn="ctr"/>
            <a:endParaRPr lang="en-GB" sz="2400"/>
          </a:p>
          <a:p>
            <a:pPr algn="ctr"/>
            <a:r>
              <a:rPr lang="en-GB" sz="2400"/>
              <a:t>Twitter: </a:t>
            </a:r>
            <a:r>
              <a:rPr lang="en-GB" sz="2400">
                <a:hlinkClick r:id="rId3"/>
              </a:rPr>
              <a:t>@JakeGMaths</a:t>
            </a:r>
            <a:endParaRPr lang="en-GB" sz="2400"/>
          </a:p>
          <a:p>
            <a:pPr algn="ctr"/>
            <a:endParaRPr lang="en-GB" sz="2400"/>
          </a:p>
          <a:p>
            <a:pPr algn="ctr"/>
            <a:r>
              <a:rPr lang="en-GB" sz="1400"/>
              <a:t>Version 1.0 – 27</a:t>
            </a:r>
            <a:r>
              <a:rPr lang="en-GB" sz="1400" baseline="30000"/>
              <a:t>th</a:t>
            </a:r>
            <a:r>
              <a:rPr lang="en-GB" sz="1400"/>
              <a:t> Oct 2022</a:t>
            </a:r>
          </a:p>
        </p:txBody>
      </p:sp>
    </p:spTree>
    <p:extLst>
      <p:ext uri="{BB962C8B-B14F-4D97-AF65-F5344CB8AC3E}">
        <p14:creationId xmlns:p14="http://schemas.microsoft.com/office/powerpoint/2010/main" val="169155630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0BF945E-CA6C-422B-BFD1-94ADB1F4E8FF}"/>
              </a:ext>
            </a:extLst>
          </p:cNvPr>
          <p:cNvSpPr txBox="1"/>
          <p:nvPr/>
        </p:nvSpPr>
        <p:spPr>
          <a:xfrm>
            <a:off x="901976" y="144118"/>
            <a:ext cx="7340047" cy="4339650"/>
          </a:xfrm>
          <a:prstGeom prst="rect">
            <a:avLst/>
          </a:prstGeom>
          <a:noFill/>
        </p:spPr>
        <p:txBody>
          <a:bodyPr wrap="square" rtlCol="0">
            <a:spAutoFit/>
          </a:bodyPr>
          <a:lstStyle/>
          <a:p>
            <a:r>
              <a:rPr lang="en-GB" sz="3600" b="1"/>
              <a:t>Silently</a:t>
            </a:r>
            <a:endParaRPr lang="en-GB" sz="2400"/>
          </a:p>
          <a:p>
            <a:endParaRPr lang="en-GB" sz="2400"/>
          </a:p>
          <a:p>
            <a:r>
              <a:rPr lang="en-GB" sz="2400"/>
              <a:t>We're going to </a:t>
            </a:r>
            <a:r>
              <a:rPr lang="en-GB" sz="2400" b="1"/>
              <a:t>study</a:t>
            </a:r>
            <a:r>
              <a:rPr lang="en-GB" sz="2400"/>
              <a:t> a solution to a tricky problem.</a:t>
            </a:r>
          </a:p>
          <a:p>
            <a:endParaRPr lang="en-GB" sz="2400"/>
          </a:p>
          <a:p>
            <a:r>
              <a:rPr lang="en-GB" sz="2400"/>
              <a:t>I'm about to show you the problem.</a:t>
            </a:r>
          </a:p>
          <a:p>
            <a:endParaRPr lang="en-GB" sz="2400"/>
          </a:p>
          <a:p>
            <a:r>
              <a:rPr lang="en-GB" sz="2400"/>
              <a:t>Read the problem in full, ensuring you understand what it is asking. You may also want to think whether you already have an approach to the problem.</a:t>
            </a:r>
          </a:p>
          <a:p>
            <a:endParaRPr lang="en-GB" sz="2400"/>
          </a:p>
          <a:p>
            <a:r>
              <a:rPr lang="en-GB" sz="2400"/>
              <a:t>Thumb up when you finish reading </a:t>
            </a:r>
            <a:r>
              <a:rPr lang="en-GB" sz="2400" i="1"/>
              <a:t>this</a:t>
            </a:r>
            <a:r>
              <a:rPr lang="en-GB" sz="2400"/>
              <a:t>.</a:t>
            </a:r>
          </a:p>
        </p:txBody>
      </p:sp>
    </p:spTree>
    <p:extLst>
      <p:ext uri="{BB962C8B-B14F-4D97-AF65-F5344CB8AC3E}">
        <p14:creationId xmlns:p14="http://schemas.microsoft.com/office/powerpoint/2010/main" val="2143945711"/>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98" name="TextBox 97">
            <a:extLst>
              <a:ext uri="{FF2B5EF4-FFF2-40B4-BE49-F238E27FC236}">
                <a16:creationId xmlns:a16="http://schemas.microsoft.com/office/drawing/2014/main" id="{5285FFCC-0AB2-27BC-9F41-AE1BD6A7284A}"/>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9990BD90-0D5A-547E-296E-8C3B03B64FB3}"/>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21" name="TextBox 120">
                <a:extLst>
                  <a:ext uri="{FF2B5EF4-FFF2-40B4-BE49-F238E27FC236}">
                    <a16:creationId xmlns:a16="http://schemas.microsoft.com/office/drawing/2014/main" id="{9990BD90-0D5A-547E-296E-8C3B03B64FB3}"/>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6D3EAE3-6FB1-57AE-66AE-F98478F9087A}"/>
                  </a:ext>
                </a:extLst>
              </p14:cNvPr>
              <p14:cNvContentPartPr/>
              <p14:nvPr/>
            </p14:nvContentPartPr>
            <p14:xfrm>
              <a:off x="1060666" y="2084953"/>
              <a:ext cx="3672360" cy="64800"/>
            </p14:xfrm>
          </p:contentPart>
        </mc:Choice>
        <mc:Fallback xmlns="">
          <p:pic>
            <p:nvPicPr>
              <p:cNvPr id="4" name="Ink 3">
                <a:extLst>
                  <a:ext uri="{FF2B5EF4-FFF2-40B4-BE49-F238E27FC236}">
                    <a16:creationId xmlns:a16="http://schemas.microsoft.com/office/drawing/2014/main" id="{46D3EAE3-6FB1-57AE-66AE-F98478F9087A}"/>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70" name="Group 69">
            <a:extLst>
              <a:ext uri="{FF2B5EF4-FFF2-40B4-BE49-F238E27FC236}">
                <a16:creationId xmlns:a16="http://schemas.microsoft.com/office/drawing/2014/main" id="{C40FB0CD-2DB5-25B2-D611-7A18AE1EC7F9}"/>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6BE73DAA-671F-3CC1-DA60-1975CF6707BC}"/>
                    </a:ext>
                  </a:extLst>
                </p14:cNvPr>
                <p14:cNvContentPartPr/>
                <p14:nvPr/>
              </p14:nvContentPartPr>
              <p14:xfrm>
                <a:off x="824175" y="2609536"/>
                <a:ext cx="29160" cy="299880"/>
              </p14:xfrm>
            </p:contentPart>
          </mc:Choice>
          <mc:Fallback xmlns="">
            <p:pic>
              <p:nvPicPr>
                <p:cNvPr id="8" name="Ink 7">
                  <a:extLst>
                    <a:ext uri="{FF2B5EF4-FFF2-40B4-BE49-F238E27FC236}">
                      <a16:creationId xmlns:a16="http://schemas.microsoft.com/office/drawing/2014/main" id="{6BE73DAA-671F-3CC1-DA60-1975CF6707BC}"/>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F4DA2000-EEFB-DB24-CFB8-52D6138CA76A}"/>
                    </a:ext>
                  </a:extLst>
                </p14:cNvPr>
                <p14:cNvContentPartPr/>
                <p14:nvPr/>
              </p14:nvContentPartPr>
              <p14:xfrm>
                <a:off x="932535" y="2665696"/>
                <a:ext cx="185760" cy="218160"/>
              </p14:xfrm>
            </p:contentPart>
          </mc:Choice>
          <mc:Fallback xmlns="">
            <p:pic>
              <p:nvPicPr>
                <p:cNvPr id="9" name="Ink 8">
                  <a:extLst>
                    <a:ext uri="{FF2B5EF4-FFF2-40B4-BE49-F238E27FC236}">
                      <a16:creationId xmlns:a16="http://schemas.microsoft.com/office/drawing/2014/main" id="{F4DA2000-EEFB-DB24-CFB8-52D6138CA76A}"/>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F47EE217-D310-FB4A-61BC-E724BBE1D0A3}"/>
                    </a:ext>
                  </a:extLst>
                </p14:cNvPr>
                <p14:cNvContentPartPr/>
                <p14:nvPr/>
              </p14:nvContentPartPr>
              <p14:xfrm>
                <a:off x="1288935" y="2735536"/>
                <a:ext cx="169920" cy="128160"/>
              </p14:xfrm>
            </p:contentPart>
          </mc:Choice>
          <mc:Fallback xmlns="">
            <p:pic>
              <p:nvPicPr>
                <p:cNvPr id="10" name="Ink 9">
                  <a:extLst>
                    <a:ext uri="{FF2B5EF4-FFF2-40B4-BE49-F238E27FC236}">
                      <a16:creationId xmlns:a16="http://schemas.microsoft.com/office/drawing/2014/main" id="{F47EE217-D310-FB4A-61BC-E724BBE1D0A3}"/>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5" name="Ink 14">
                  <a:extLst>
                    <a:ext uri="{FF2B5EF4-FFF2-40B4-BE49-F238E27FC236}">
                      <a16:creationId xmlns:a16="http://schemas.microsoft.com/office/drawing/2014/main" id="{50287BF5-75FE-A2F4-12EC-26F6DBC27178}"/>
                    </a:ext>
                  </a:extLst>
                </p14:cNvPr>
                <p14:cNvContentPartPr/>
                <p14:nvPr/>
              </p14:nvContentPartPr>
              <p14:xfrm>
                <a:off x="1339335" y="2726896"/>
                <a:ext cx="140760" cy="166680"/>
              </p14:xfrm>
            </p:contentPart>
          </mc:Choice>
          <mc:Fallback xmlns="">
            <p:pic>
              <p:nvPicPr>
                <p:cNvPr id="15" name="Ink 14">
                  <a:extLst>
                    <a:ext uri="{FF2B5EF4-FFF2-40B4-BE49-F238E27FC236}">
                      <a16:creationId xmlns:a16="http://schemas.microsoft.com/office/drawing/2014/main" id="{50287BF5-75FE-A2F4-12EC-26F6DBC27178}"/>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 name="Ink 15">
                  <a:extLst>
                    <a:ext uri="{FF2B5EF4-FFF2-40B4-BE49-F238E27FC236}">
                      <a16:creationId xmlns:a16="http://schemas.microsoft.com/office/drawing/2014/main" id="{DFF2911A-ADB3-FE08-A806-1450920E0100}"/>
                    </a:ext>
                  </a:extLst>
                </p14:cNvPr>
                <p14:cNvContentPartPr/>
                <p14:nvPr/>
              </p14:nvContentPartPr>
              <p14:xfrm>
                <a:off x="1578735" y="2619616"/>
                <a:ext cx="156240" cy="174600"/>
              </p14:xfrm>
            </p:contentPart>
          </mc:Choice>
          <mc:Fallback xmlns="">
            <p:pic>
              <p:nvPicPr>
                <p:cNvPr id="16" name="Ink 15">
                  <a:extLst>
                    <a:ext uri="{FF2B5EF4-FFF2-40B4-BE49-F238E27FC236}">
                      <a16:creationId xmlns:a16="http://schemas.microsoft.com/office/drawing/2014/main" id="{DFF2911A-ADB3-FE08-A806-1450920E0100}"/>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8" name="Ink 17">
                  <a:extLst>
                    <a:ext uri="{FF2B5EF4-FFF2-40B4-BE49-F238E27FC236}">
                      <a16:creationId xmlns:a16="http://schemas.microsoft.com/office/drawing/2014/main" id="{E2425A80-5C60-3A38-1BE3-BB82B22BDECE}"/>
                    </a:ext>
                  </a:extLst>
                </p14:cNvPr>
                <p14:cNvContentPartPr/>
                <p14:nvPr/>
              </p14:nvContentPartPr>
              <p14:xfrm>
                <a:off x="1671975" y="2695576"/>
                <a:ext cx="30600" cy="213120"/>
              </p14:xfrm>
            </p:contentPart>
          </mc:Choice>
          <mc:Fallback xmlns="">
            <p:pic>
              <p:nvPicPr>
                <p:cNvPr id="18" name="Ink 17">
                  <a:extLst>
                    <a:ext uri="{FF2B5EF4-FFF2-40B4-BE49-F238E27FC236}">
                      <a16:creationId xmlns:a16="http://schemas.microsoft.com/office/drawing/2014/main" id="{E2425A80-5C60-3A38-1BE3-BB82B22BDECE}"/>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9" name="Ink 18">
                  <a:extLst>
                    <a:ext uri="{FF2B5EF4-FFF2-40B4-BE49-F238E27FC236}">
                      <a16:creationId xmlns:a16="http://schemas.microsoft.com/office/drawing/2014/main" id="{3D523C7B-8B29-025A-F458-F870A4BC5EAD}"/>
                    </a:ext>
                  </a:extLst>
                </p14:cNvPr>
                <p14:cNvContentPartPr/>
                <p14:nvPr/>
              </p14:nvContentPartPr>
              <p14:xfrm>
                <a:off x="1848015" y="2667136"/>
                <a:ext cx="125640" cy="228600"/>
              </p14:xfrm>
            </p:contentPart>
          </mc:Choice>
          <mc:Fallback xmlns="">
            <p:pic>
              <p:nvPicPr>
                <p:cNvPr id="19" name="Ink 18">
                  <a:extLst>
                    <a:ext uri="{FF2B5EF4-FFF2-40B4-BE49-F238E27FC236}">
                      <a16:creationId xmlns:a16="http://schemas.microsoft.com/office/drawing/2014/main" id="{3D523C7B-8B29-025A-F458-F870A4BC5EAD}"/>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0" name="Ink 19">
                  <a:extLst>
                    <a:ext uri="{FF2B5EF4-FFF2-40B4-BE49-F238E27FC236}">
                      <a16:creationId xmlns:a16="http://schemas.microsoft.com/office/drawing/2014/main" id="{9AD111A9-ACC4-39B1-06AA-365F56DE38DC}"/>
                    </a:ext>
                  </a:extLst>
                </p14:cNvPr>
                <p14:cNvContentPartPr/>
                <p14:nvPr/>
              </p14:nvContentPartPr>
              <p14:xfrm>
                <a:off x="2176335" y="2740216"/>
                <a:ext cx="162720" cy="138240"/>
              </p14:xfrm>
            </p:contentPart>
          </mc:Choice>
          <mc:Fallback xmlns="">
            <p:pic>
              <p:nvPicPr>
                <p:cNvPr id="20" name="Ink 19">
                  <a:extLst>
                    <a:ext uri="{FF2B5EF4-FFF2-40B4-BE49-F238E27FC236}">
                      <a16:creationId xmlns:a16="http://schemas.microsoft.com/office/drawing/2014/main" id="{9AD111A9-ACC4-39B1-06AA-365F56DE38DC}"/>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1" name="Ink 20">
                  <a:extLst>
                    <a:ext uri="{FF2B5EF4-FFF2-40B4-BE49-F238E27FC236}">
                      <a16:creationId xmlns:a16="http://schemas.microsoft.com/office/drawing/2014/main" id="{4A20F475-0FB7-FB61-9776-D9F34491D902}"/>
                    </a:ext>
                  </a:extLst>
                </p14:cNvPr>
                <p14:cNvContentPartPr/>
                <p14:nvPr/>
              </p14:nvContentPartPr>
              <p14:xfrm>
                <a:off x="2233575" y="2760736"/>
                <a:ext cx="119160" cy="131040"/>
              </p14:xfrm>
            </p:contentPart>
          </mc:Choice>
          <mc:Fallback xmlns="">
            <p:pic>
              <p:nvPicPr>
                <p:cNvPr id="21" name="Ink 20">
                  <a:extLst>
                    <a:ext uri="{FF2B5EF4-FFF2-40B4-BE49-F238E27FC236}">
                      <a16:creationId xmlns:a16="http://schemas.microsoft.com/office/drawing/2014/main" id="{4A20F475-0FB7-FB61-9776-D9F34491D902}"/>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2" name="Ink 21">
                  <a:extLst>
                    <a:ext uri="{FF2B5EF4-FFF2-40B4-BE49-F238E27FC236}">
                      <a16:creationId xmlns:a16="http://schemas.microsoft.com/office/drawing/2014/main" id="{3B5B9063-E16B-70C7-4FCA-53AB5EB2E8FD}"/>
                    </a:ext>
                  </a:extLst>
                </p14:cNvPr>
                <p14:cNvContentPartPr/>
                <p14:nvPr/>
              </p14:nvContentPartPr>
              <p14:xfrm>
                <a:off x="2518695" y="2628976"/>
                <a:ext cx="147240" cy="232920"/>
              </p14:xfrm>
            </p:contentPart>
          </mc:Choice>
          <mc:Fallback xmlns="">
            <p:pic>
              <p:nvPicPr>
                <p:cNvPr id="22" name="Ink 21">
                  <a:extLst>
                    <a:ext uri="{FF2B5EF4-FFF2-40B4-BE49-F238E27FC236}">
                      <a16:creationId xmlns:a16="http://schemas.microsoft.com/office/drawing/2014/main" id="{3B5B9063-E16B-70C7-4FCA-53AB5EB2E8FD}"/>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4" name="Ink 23">
                  <a:extLst>
                    <a:ext uri="{FF2B5EF4-FFF2-40B4-BE49-F238E27FC236}">
                      <a16:creationId xmlns:a16="http://schemas.microsoft.com/office/drawing/2014/main" id="{0D62CC2E-9837-08BC-2FDC-B4614FCC4F10}"/>
                    </a:ext>
                  </a:extLst>
                </p14:cNvPr>
                <p14:cNvContentPartPr/>
                <p14:nvPr/>
              </p14:nvContentPartPr>
              <p14:xfrm>
                <a:off x="2780775" y="2663176"/>
                <a:ext cx="180720" cy="186120"/>
              </p14:xfrm>
            </p:contentPart>
          </mc:Choice>
          <mc:Fallback xmlns="">
            <p:pic>
              <p:nvPicPr>
                <p:cNvPr id="24" name="Ink 23">
                  <a:extLst>
                    <a:ext uri="{FF2B5EF4-FFF2-40B4-BE49-F238E27FC236}">
                      <a16:creationId xmlns:a16="http://schemas.microsoft.com/office/drawing/2014/main" id="{0D62CC2E-9837-08BC-2FDC-B4614FCC4F10}"/>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5" name="Ink 24">
                  <a:extLst>
                    <a:ext uri="{FF2B5EF4-FFF2-40B4-BE49-F238E27FC236}">
                      <a16:creationId xmlns:a16="http://schemas.microsoft.com/office/drawing/2014/main" id="{C672BA46-15FE-F17C-F8EE-2C95297F09EE}"/>
                    </a:ext>
                  </a:extLst>
                </p14:cNvPr>
                <p14:cNvContentPartPr/>
                <p14:nvPr/>
              </p14:nvContentPartPr>
              <p14:xfrm>
                <a:off x="3185775" y="2700616"/>
                <a:ext cx="178200" cy="118800"/>
              </p14:xfrm>
            </p:contentPart>
          </mc:Choice>
          <mc:Fallback xmlns="">
            <p:pic>
              <p:nvPicPr>
                <p:cNvPr id="25" name="Ink 24">
                  <a:extLst>
                    <a:ext uri="{FF2B5EF4-FFF2-40B4-BE49-F238E27FC236}">
                      <a16:creationId xmlns:a16="http://schemas.microsoft.com/office/drawing/2014/main" id="{C672BA46-15FE-F17C-F8EE-2C95297F09EE}"/>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6" name="Ink 55">
                  <a:extLst>
                    <a:ext uri="{FF2B5EF4-FFF2-40B4-BE49-F238E27FC236}">
                      <a16:creationId xmlns:a16="http://schemas.microsoft.com/office/drawing/2014/main" id="{3230B62F-C81B-4024-76A5-FC3F49BF0E71}"/>
                    </a:ext>
                  </a:extLst>
                </p14:cNvPr>
                <p14:cNvContentPartPr/>
                <p14:nvPr/>
              </p14:nvContentPartPr>
              <p14:xfrm>
                <a:off x="3259575" y="2698816"/>
                <a:ext cx="173520" cy="176760"/>
              </p14:xfrm>
            </p:contentPart>
          </mc:Choice>
          <mc:Fallback xmlns="">
            <p:pic>
              <p:nvPicPr>
                <p:cNvPr id="56" name="Ink 55">
                  <a:extLst>
                    <a:ext uri="{FF2B5EF4-FFF2-40B4-BE49-F238E27FC236}">
                      <a16:creationId xmlns:a16="http://schemas.microsoft.com/office/drawing/2014/main" id="{3230B62F-C81B-4024-76A5-FC3F49BF0E71}"/>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9" name="Ink 58">
                  <a:extLst>
                    <a:ext uri="{FF2B5EF4-FFF2-40B4-BE49-F238E27FC236}">
                      <a16:creationId xmlns:a16="http://schemas.microsoft.com/office/drawing/2014/main" id="{9AB877A5-9911-F5F0-06B9-D76CD2995C4D}"/>
                    </a:ext>
                  </a:extLst>
                </p14:cNvPr>
                <p14:cNvContentPartPr/>
                <p14:nvPr/>
              </p14:nvContentPartPr>
              <p14:xfrm>
                <a:off x="3667095" y="2600176"/>
                <a:ext cx="156240" cy="298080"/>
              </p14:xfrm>
            </p:contentPart>
          </mc:Choice>
          <mc:Fallback xmlns="">
            <p:pic>
              <p:nvPicPr>
                <p:cNvPr id="59" name="Ink 58">
                  <a:extLst>
                    <a:ext uri="{FF2B5EF4-FFF2-40B4-BE49-F238E27FC236}">
                      <a16:creationId xmlns:a16="http://schemas.microsoft.com/office/drawing/2014/main" id="{9AB877A5-9911-F5F0-06B9-D76CD2995C4D}"/>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28" name="Group 127">
            <a:extLst>
              <a:ext uri="{FF2B5EF4-FFF2-40B4-BE49-F238E27FC236}">
                <a16:creationId xmlns:a16="http://schemas.microsoft.com/office/drawing/2014/main" id="{A19C8C9B-DCAF-786B-E17A-B47DB442950C}"/>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75" name="Ink 74">
                  <a:extLst>
                    <a:ext uri="{FF2B5EF4-FFF2-40B4-BE49-F238E27FC236}">
                      <a16:creationId xmlns:a16="http://schemas.microsoft.com/office/drawing/2014/main" id="{B8C33E30-41B3-E7B4-9D6F-AF9A43F46975}"/>
                    </a:ext>
                  </a:extLst>
                </p14:cNvPr>
                <p14:cNvContentPartPr/>
                <p14:nvPr/>
              </p14:nvContentPartPr>
              <p14:xfrm>
                <a:off x="815175" y="3305416"/>
                <a:ext cx="212400" cy="292680"/>
              </p14:xfrm>
            </p:contentPart>
          </mc:Choice>
          <mc:Fallback xmlns="">
            <p:pic>
              <p:nvPicPr>
                <p:cNvPr id="75" name="Ink 74">
                  <a:extLst>
                    <a:ext uri="{FF2B5EF4-FFF2-40B4-BE49-F238E27FC236}">
                      <a16:creationId xmlns:a16="http://schemas.microsoft.com/office/drawing/2014/main" id="{B8C33E30-41B3-E7B4-9D6F-AF9A43F46975}"/>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6" name="Ink 75">
                  <a:extLst>
                    <a:ext uri="{FF2B5EF4-FFF2-40B4-BE49-F238E27FC236}">
                      <a16:creationId xmlns:a16="http://schemas.microsoft.com/office/drawing/2014/main" id="{3A3B4BDA-5BBC-2F9E-334D-D648553891CF}"/>
                    </a:ext>
                  </a:extLst>
                </p14:cNvPr>
                <p14:cNvContentPartPr/>
                <p14:nvPr/>
              </p14:nvContentPartPr>
              <p14:xfrm>
                <a:off x="846855" y="3471736"/>
                <a:ext cx="176040" cy="13320"/>
              </p14:xfrm>
            </p:contentPart>
          </mc:Choice>
          <mc:Fallback xmlns="">
            <p:pic>
              <p:nvPicPr>
                <p:cNvPr id="76" name="Ink 75">
                  <a:extLst>
                    <a:ext uri="{FF2B5EF4-FFF2-40B4-BE49-F238E27FC236}">
                      <a16:creationId xmlns:a16="http://schemas.microsoft.com/office/drawing/2014/main" id="{3A3B4BDA-5BBC-2F9E-334D-D648553891CF}"/>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7" name="Ink 76">
                  <a:extLst>
                    <a:ext uri="{FF2B5EF4-FFF2-40B4-BE49-F238E27FC236}">
                      <a16:creationId xmlns:a16="http://schemas.microsoft.com/office/drawing/2014/main" id="{BE9020AF-6694-C886-7B6B-D795C125BC2D}"/>
                    </a:ext>
                  </a:extLst>
                </p14:cNvPr>
                <p14:cNvContentPartPr/>
                <p14:nvPr/>
              </p14:nvContentPartPr>
              <p14:xfrm>
                <a:off x="1154295" y="3352216"/>
                <a:ext cx="130320" cy="267840"/>
              </p14:xfrm>
            </p:contentPart>
          </mc:Choice>
          <mc:Fallback xmlns="">
            <p:pic>
              <p:nvPicPr>
                <p:cNvPr id="77" name="Ink 76">
                  <a:extLst>
                    <a:ext uri="{FF2B5EF4-FFF2-40B4-BE49-F238E27FC236}">
                      <a16:creationId xmlns:a16="http://schemas.microsoft.com/office/drawing/2014/main" id="{BE9020AF-6694-C886-7B6B-D795C125BC2D}"/>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1" name="Ink 80">
                  <a:extLst>
                    <a:ext uri="{FF2B5EF4-FFF2-40B4-BE49-F238E27FC236}">
                      <a16:creationId xmlns:a16="http://schemas.microsoft.com/office/drawing/2014/main" id="{304BFEC3-7040-CF76-926C-7DC4967E5C47}"/>
                    </a:ext>
                  </a:extLst>
                </p14:cNvPr>
                <p14:cNvContentPartPr/>
                <p14:nvPr/>
              </p14:nvContentPartPr>
              <p14:xfrm>
                <a:off x="1167975" y="3499096"/>
                <a:ext cx="119160" cy="41400"/>
              </p14:xfrm>
            </p:contentPart>
          </mc:Choice>
          <mc:Fallback xmlns="">
            <p:pic>
              <p:nvPicPr>
                <p:cNvPr id="81" name="Ink 80">
                  <a:extLst>
                    <a:ext uri="{FF2B5EF4-FFF2-40B4-BE49-F238E27FC236}">
                      <a16:creationId xmlns:a16="http://schemas.microsoft.com/office/drawing/2014/main" id="{304BFEC3-7040-CF76-926C-7DC4967E5C47}"/>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82" name="Ink 81">
                  <a:extLst>
                    <a:ext uri="{FF2B5EF4-FFF2-40B4-BE49-F238E27FC236}">
                      <a16:creationId xmlns:a16="http://schemas.microsoft.com/office/drawing/2014/main" id="{AA2C7201-48E3-C51F-2C62-E6EEBAF02780}"/>
                    </a:ext>
                  </a:extLst>
                </p14:cNvPr>
                <p14:cNvContentPartPr/>
                <p14:nvPr/>
              </p14:nvContentPartPr>
              <p14:xfrm>
                <a:off x="1499895" y="3431056"/>
                <a:ext cx="133920" cy="114120"/>
              </p14:xfrm>
            </p:contentPart>
          </mc:Choice>
          <mc:Fallback xmlns="">
            <p:pic>
              <p:nvPicPr>
                <p:cNvPr id="82" name="Ink 81">
                  <a:extLst>
                    <a:ext uri="{FF2B5EF4-FFF2-40B4-BE49-F238E27FC236}">
                      <a16:creationId xmlns:a16="http://schemas.microsoft.com/office/drawing/2014/main" id="{AA2C7201-48E3-C51F-2C62-E6EEBAF02780}"/>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3" name="Ink 82">
                  <a:extLst>
                    <a:ext uri="{FF2B5EF4-FFF2-40B4-BE49-F238E27FC236}">
                      <a16:creationId xmlns:a16="http://schemas.microsoft.com/office/drawing/2014/main" id="{CAFE7079-8229-8EA6-16C9-ECB5B7541CDC}"/>
                    </a:ext>
                  </a:extLst>
                </p14:cNvPr>
                <p14:cNvContentPartPr/>
                <p14:nvPr/>
              </p14:nvContentPartPr>
              <p14:xfrm>
                <a:off x="1514655" y="3426736"/>
                <a:ext cx="171360" cy="185760"/>
              </p14:xfrm>
            </p:contentPart>
          </mc:Choice>
          <mc:Fallback xmlns="">
            <p:pic>
              <p:nvPicPr>
                <p:cNvPr id="83" name="Ink 82">
                  <a:extLst>
                    <a:ext uri="{FF2B5EF4-FFF2-40B4-BE49-F238E27FC236}">
                      <a16:creationId xmlns:a16="http://schemas.microsoft.com/office/drawing/2014/main" id="{CAFE7079-8229-8EA6-16C9-ECB5B7541CDC}"/>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4" name="Ink 83">
                  <a:extLst>
                    <a:ext uri="{FF2B5EF4-FFF2-40B4-BE49-F238E27FC236}">
                      <a16:creationId xmlns:a16="http://schemas.microsoft.com/office/drawing/2014/main" id="{ACE2E7A8-2354-AF4A-6D8E-3451B446528E}"/>
                    </a:ext>
                  </a:extLst>
                </p14:cNvPr>
                <p14:cNvContentPartPr/>
                <p14:nvPr/>
              </p14:nvContentPartPr>
              <p14:xfrm>
                <a:off x="1893735" y="3361216"/>
                <a:ext cx="12960" cy="232200"/>
              </p14:xfrm>
            </p:contentPart>
          </mc:Choice>
          <mc:Fallback xmlns="">
            <p:pic>
              <p:nvPicPr>
                <p:cNvPr id="84" name="Ink 83">
                  <a:extLst>
                    <a:ext uri="{FF2B5EF4-FFF2-40B4-BE49-F238E27FC236}">
                      <a16:creationId xmlns:a16="http://schemas.microsoft.com/office/drawing/2014/main" id="{ACE2E7A8-2354-AF4A-6D8E-3451B446528E}"/>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5" name="Ink 84">
                  <a:extLst>
                    <a:ext uri="{FF2B5EF4-FFF2-40B4-BE49-F238E27FC236}">
                      <a16:creationId xmlns:a16="http://schemas.microsoft.com/office/drawing/2014/main" id="{AFF873B0-C22E-D121-D866-4E094C1375D1}"/>
                    </a:ext>
                  </a:extLst>
                </p14:cNvPr>
                <p14:cNvContentPartPr/>
                <p14:nvPr/>
              </p14:nvContentPartPr>
              <p14:xfrm>
                <a:off x="2026215" y="3404416"/>
                <a:ext cx="189360" cy="202680"/>
              </p14:xfrm>
            </p:contentPart>
          </mc:Choice>
          <mc:Fallback xmlns="">
            <p:pic>
              <p:nvPicPr>
                <p:cNvPr id="85" name="Ink 84">
                  <a:extLst>
                    <a:ext uri="{FF2B5EF4-FFF2-40B4-BE49-F238E27FC236}">
                      <a16:creationId xmlns:a16="http://schemas.microsoft.com/office/drawing/2014/main" id="{AFF873B0-C22E-D121-D866-4E094C1375D1}"/>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6" name="Ink 95">
                  <a:extLst>
                    <a:ext uri="{FF2B5EF4-FFF2-40B4-BE49-F238E27FC236}">
                      <a16:creationId xmlns:a16="http://schemas.microsoft.com/office/drawing/2014/main" id="{E267B3AA-B06C-EFB0-7DEB-523CFB458E02}"/>
                    </a:ext>
                  </a:extLst>
                </p14:cNvPr>
                <p14:cNvContentPartPr/>
                <p14:nvPr/>
              </p14:nvContentPartPr>
              <p14:xfrm>
                <a:off x="2053935" y="3398656"/>
                <a:ext cx="158400" cy="50040"/>
              </p14:xfrm>
            </p:contentPart>
          </mc:Choice>
          <mc:Fallback xmlns="">
            <p:pic>
              <p:nvPicPr>
                <p:cNvPr id="96" name="Ink 95">
                  <a:extLst>
                    <a:ext uri="{FF2B5EF4-FFF2-40B4-BE49-F238E27FC236}">
                      <a16:creationId xmlns:a16="http://schemas.microsoft.com/office/drawing/2014/main" id="{E267B3AA-B06C-EFB0-7DEB-523CFB458E02}"/>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7" name="Ink 96">
                  <a:extLst>
                    <a:ext uri="{FF2B5EF4-FFF2-40B4-BE49-F238E27FC236}">
                      <a16:creationId xmlns:a16="http://schemas.microsoft.com/office/drawing/2014/main" id="{B609464F-A481-7AD4-CCAD-457EC294CD0F}"/>
                    </a:ext>
                  </a:extLst>
                </p14:cNvPr>
                <p14:cNvContentPartPr/>
                <p14:nvPr/>
              </p14:nvContentPartPr>
              <p14:xfrm>
                <a:off x="2411415" y="3432856"/>
                <a:ext cx="132840" cy="99720"/>
              </p14:xfrm>
            </p:contentPart>
          </mc:Choice>
          <mc:Fallback xmlns="">
            <p:pic>
              <p:nvPicPr>
                <p:cNvPr id="97" name="Ink 96">
                  <a:extLst>
                    <a:ext uri="{FF2B5EF4-FFF2-40B4-BE49-F238E27FC236}">
                      <a16:creationId xmlns:a16="http://schemas.microsoft.com/office/drawing/2014/main" id="{B609464F-A481-7AD4-CCAD-457EC294CD0F}"/>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2" name="Ink 121">
                  <a:extLst>
                    <a:ext uri="{FF2B5EF4-FFF2-40B4-BE49-F238E27FC236}">
                      <a16:creationId xmlns:a16="http://schemas.microsoft.com/office/drawing/2014/main" id="{8D9D2D49-03AB-7C54-12C8-CA3A59A39FA9}"/>
                    </a:ext>
                  </a:extLst>
                </p14:cNvPr>
                <p14:cNvContentPartPr/>
                <p14:nvPr/>
              </p14:nvContentPartPr>
              <p14:xfrm>
                <a:off x="2449575" y="3442216"/>
                <a:ext cx="120960" cy="148320"/>
              </p14:xfrm>
            </p:contentPart>
          </mc:Choice>
          <mc:Fallback xmlns="">
            <p:pic>
              <p:nvPicPr>
                <p:cNvPr id="122" name="Ink 121">
                  <a:extLst>
                    <a:ext uri="{FF2B5EF4-FFF2-40B4-BE49-F238E27FC236}">
                      <a16:creationId xmlns:a16="http://schemas.microsoft.com/office/drawing/2014/main" id="{8D9D2D49-03AB-7C54-12C8-CA3A59A39FA9}"/>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3" name="Ink 122">
                  <a:extLst>
                    <a:ext uri="{FF2B5EF4-FFF2-40B4-BE49-F238E27FC236}">
                      <a16:creationId xmlns:a16="http://schemas.microsoft.com/office/drawing/2014/main" id="{EC6A0575-6AE0-0403-EF7C-AF5B521AE4EC}"/>
                    </a:ext>
                  </a:extLst>
                </p14:cNvPr>
                <p14:cNvContentPartPr/>
                <p14:nvPr/>
              </p14:nvContentPartPr>
              <p14:xfrm>
                <a:off x="2767095" y="3339616"/>
                <a:ext cx="190080" cy="219960"/>
              </p14:xfrm>
            </p:contentPart>
          </mc:Choice>
          <mc:Fallback xmlns="">
            <p:pic>
              <p:nvPicPr>
                <p:cNvPr id="123" name="Ink 122">
                  <a:extLst>
                    <a:ext uri="{FF2B5EF4-FFF2-40B4-BE49-F238E27FC236}">
                      <a16:creationId xmlns:a16="http://schemas.microsoft.com/office/drawing/2014/main" id="{EC6A0575-6AE0-0403-EF7C-AF5B521AE4EC}"/>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4" name="Ink 123">
                  <a:extLst>
                    <a:ext uri="{FF2B5EF4-FFF2-40B4-BE49-F238E27FC236}">
                      <a16:creationId xmlns:a16="http://schemas.microsoft.com/office/drawing/2014/main" id="{A0FA7ADA-E6C9-9F7D-96D0-6DCFA4323D96}"/>
                    </a:ext>
                  </a:extLst>
                </p14:cNvPr>
                <p14:cNvContentPartPr/>
                <p14:nvPr/>
              </p14:nvContentPartPr>
              <p14:xfrm>
                <a:off x="3088935" y="3334216"/>
                <a:ext cx="23040" cy="219600"/>
              </p14:xfrm>
            </p:contentPart>
          </mc:Choice>
          <mc:Fallback xmlns="">
            <p:pic>
              <p:nvPicPr>
                <p:cNvPr id="124" name="Ink 123">
                  <a:extLst>
                    <a:ext uri="{FF2B5EF4-FFF2-40B4-BE49-F238E27FC236}">
                      <a16:creationId xmlns:a16="http://schemas.microsoft.com/office/drawing/2014/main" id="{A0FA7ADA-E6C9-9F7D-96D0-6DCFA4323D96}"/>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1" name="Group 130">
            <a:extLst>
              <a:ext uri="{FF2B5EF4-FFF2-40B4-BE49-F238E27FC236}">
                <a16:creationId xmlns:a16="http://schemas.microsoft.com/office/drawing/2014/main" id="{4278400A-B692-1E84-B15E-5211928BE432}"/>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25" name="Ink 124">
                  <a:extLst>
                    <a:ext uri="{FF2B5EF4-FFF2-40B4-BE49-F238E27FC236}">
                      <a16:creationId xmlns:a16="http://schemas.microsoft.com/office/drawing/2014/main" id="{8EE59A76-B290-DEEE-F2ED-CA2EDA055E5D}"/>
                    </a:ext>
                  </a:extLst>
                </p14:cNvPr>
                <p14:cNvContentPartPr/>
                <p14:nvPr/>
              </p14:nvContentPartPr>
              <p14:xfrm>
                <a:off x="3415815" y="3409456"/>
                <a:ext cx="167760" cy="124200"/>
              </p14:xfrm>
            </p:contentPart>
          </mc:Choice>
          <mc:Fallback xmlns="">
            <p:pic>
              <p:nvPicPr>
                <p:cNvPr id="125" name="Ink 124">
                  <a:extLst>
                    <a:ext uri="{FF2B5EF4-FFF2-40B4-BE49-F238E27FC236}">
                      <a16:creationId xmlns:a16="http://schemas.microsoft.com/office/drawing/2014/main" id="{8EE59A76-B290-DEEE-F2ED-CA2EDA055E5D}"/>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6" name="Ink 125">
                  <a:extLst>
                    <a:ext uri="{FF2B5EF4-FFF2-40B4-BE49-F238E27FC236}">
                      <a16:creationId xmlns:a16="http://schemas.microsoft.com/office/drawing/2014/main" id="{4100841C-3E17-9D29-42D5-352F8ECAF0BC}"/>
                    </a:ext>
                  </a:extLst>
                </p14:cNvPr>
                <p14:cNvContentPartPr/>
                <p14:nvPr/>
              </p14:nvContentPartPr>
              <p14:xfrm>
                <a:off x="3463335" y="3422776"/>
                <a:ext cx="150120" cy="150120"/>
              </p14:xfrm>
            </p:contentPart>
          </mc:Choice>
          <mc:Fallback xmlns="">
            <p:pic>
              <p:nvPicPr>
                <p:cNvPr id="126" name="Ink 125">
                  <a:extLst>
                    <a:ext uri="{FF2B5EF4-FFF2-40B4-BE49-F238E27FC236}">
                      <a16:creationId xmlns:a16="http://schemas.microsoft.com/office/drawing/2014/main" id="{4100841C-3E17-9D29-42D5-352F8ECAF0BC}"/>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29" name="Ink 128">
                  <a:extLst>
                    <a:ext uri="{FF2B5EF4-FFF2-40B4-BE49-F238E27FC236}">
                      <a16:creationId xmlns:a16="http://schemas.microsoft.com/office/drawing/2014/main" id="{54A965F9-BFE5-D439-13FD-4A3D690DB0A3}"/>
                    </a:ext>
                  </a:extLst>
                </p14:cNvPr>
                <p14:cNvContentPartPr/>
                <p14:nvPr/>
              </p14:nvContentPartPr>
              <p14:xfrm>
                <a:off x="3849255" y="3305416"/>
                <a:ext cx="253080" cy="203040"/>
              </p14:xfrm>
            </p:contentPart>
          </mc:Choice>
          <mc:Fallback xmlns="">
            <p:pic>
              <p:nvPicPr>
                <p:cNvPr id="129" name="Ink 128">
                  <a:extLst>
                    <a:ext uri="{FF2B5EF4-FFF2-40B4-BE49-F238E27FC236}">
                      <a16:creationId xmlns:a16="http://schemas.microsoft.com/office/drawing/2014/main" id="{54A965F9-BFE5-D439-13FD-4A3D690DB0A3}"/>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0" name="Ink 129">
                  <a:extLst>
                    <a:ext uri="{FF2B5EF4-FFF2-40B4-BE49-F238E27FC236}">
                      <a16:creationId xmlns:a16="http://schemas.microsoft.com/office/drawing/2014/main" id="{07FCFA87-B507-5DC4-BC88-A29F1D32623F}"/>
                    </a:ext>
                  </a:extLst>
                </p14:cNvPr>
                <p14:cNvContentPartPr/>
                <p14:nvPr/>
              </p14:nvContentPartPr>
              <p14:xfrm>
                <a:off x="3992535" y="3366256"/>
                <a:ext cx="47880" cy="282600"/>
              </p14:xfrm>
            </p:contentPart>
          </mc:Choice>
          <mc:Fallback xmlns="">
            <p:pic>
              <p:nvPicPr>
                <p:cNvPr id="130" name="Ink 129">
                  <a:extLst>
                    <a:ext uri="{FF2B5EF4-FFF2-40B4-BE49-F238E27FC236}">
                      <a16:creationId xmlns:a16="http://schemas.microsoft.com/office/drawing/2014/main" id="{07FCFA87-B507-5DC4-BC88-A29F1D32623F}"/>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2" name="Ink 131">
                <a:extLst>
                  <a:ext uri="{FF2B5EF4-FFF2-40B4-BE49-F238E27FC236}">
                    <a16:creationId xmlns:a16="http://schemas.microsoft.com/office/drawing/2014/main" id="{9E04B984-27E6-9D93-C7FA-2FC5F127D829}"/>
                  </a:ext>
                </a:extLst>
              </p14:cNvPr>
              <p14:cNvContentPartPr/>
              <p14:nvPr/>
            </p14:nvContentPartPr>
            <p14:xfrm>
              <a:off x="562466" y="2019916"/>
              <a:ext cx="199440" cy="19080"/>
            </p14:xfrm>
          </p:contentPart>
        </mc:Choice>
        <mc:Fallback xmlns="">
          <p:pic>
            <p:nvPicPr>
              <p:cNvPr id="132" name="Ink 131">
                <a:extLst>
                  <a:ext uri="{FF2B5EF4-FFF2-40B4-BE49-F238E27FC236}">
                    <a16:creationId xmlns:a16="http://schemas.microsoft.com/office/drawing/2014/main" id="{9E04B984-27E6-9D93-C7FA-2FC5F127D829}"/>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3" name="Ink 132">
                <a:extLst>
                  <a:ext uri="{FF2B5EF4-FFF2-40B4-BE49-F238E27FC236}">
                    <a16:creationId xmlns:a16="http://schemas.microsoft.com/office/drawing/2014/main" id="{46A13EC7-56F1-FA20-93CB-05151D7E7288}"/>
                  </a:ext>
                </a:extLst>
              </p14:cNvPr>
              <p14:cNvContentPartPr/>
              <p14:nvPr/>
            </p14:nvContentPartPr>
            <p14:xfrm>
              <a:off x="533306" y="2166436"/>
              <a:ext cx="207000" cy="12600"/>
            </p14:xfrm>
          </p:contentPart>
        </mc:Choice>
        <mc:Fallback xmlns="">
          <p:pic>
            <p:nvPicPr>
              <p:cNvPr id="133" name="Ink 132">
                <a:extLst>
                  <a:ext uri="{FF2B5EF4-FFF2-40B4-BE49-F238E27FC236}">
                    <a16:creationId xmlns:a16="http://schemas.microsoft.com/office/drawing/2014/main" id="{46A13EC7-56F1-FA20-93CB-05151D7E7288}"/>
                  </a:ext>
                </a:extLst>
              </p:cNvPr>
              <p:cNvPicPr/>
              <p:nvPr/>
            </p:nvPicPr>
            <p:blipFill>
              <a:blip r:embed="rId70"/>
              <a:stretch>
                <a:fillRect/>
              </a:stretch>
            </p:blipFill>
            <p:spPr>
              <a:xfrm>
                <a:off x="515306" y="2148436"/>
                <a:ext cx="2426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 name="Ink 1">
                <a:extLst>
                  <a:ext uri="{FF2B5EF4-FFF2-40B4-BE49-F238E27FC236}">
                    <a16:creationId xmlns:a16="http://schemas.microsoft.com/office/drawing/2014/main" id="{09A7F735-AAA4-A084-4192-24747276E378}"/>
                  </a:ext>
                </a:extLst>
              </p14:cNvPr>
              <p14:cNvContentPartPr/>
              <p14:nvPr/>
            </p14:nvContentPartPr>
            <p14:xfrm>
              <a:off x="508095" y="3225595"/>
              <a:ext cx="172800" cy="13320"/>
            </p14:xfrm>
          </p:contentPart>
        </mc:Choice>
        <mc:Fallback xmlns="">
          <p:pic>
            <p:nvPicPr>
              <p:cNvPr id="2" name="Ink 1">
                <a:extLst>
                  <a:ext uri="{FF2B5EF4-FFF2-40B4-BE49-F238E27FC236}">
                    <a16:creationId xmlns:a16="http://schemas.microsoft.com/office/drawing/2014/main" id="{09A7F735-AAA4-A084-4192-24747276E378}"/>
                  </a:ext>
                </a:extLst>
              </p:cNvPr>
              <p:cNvPicPr/>
              <p:nvPr/>
            </p:nvPicPr>
            <p:blipFill>
              <a:blip r:embed="rId72"/>
              <a:stretch>
                <a:fillRect/>
              </a:stretch>
            </p:blipFill>
            <p:spPr>
              <a:xfrm>
                <a:off x="490455" y="3207595"/>
                <a:ext cx="2084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3" name="Ink 2">
                <a:extLst>
                  <a:ext uri="{FF2B5EF4-FFF2-40B4-BE49-F238E27FC236}">
                    <a16:creationId xmlns:a16="http://schemas.microsoft.com/office/drawing/2014/main" id="{33D818F3-5C5C-67B9-7C16-211E6BEBE067}"/>
                  </a:ext>
                </a:extLst>
              </p14:cNvPr>
              <p14:cNvContentPartPr/>
              <p14:nvPr/>
            </p14:nvContentPartPr>
            <p14:xfrm>
              <a:off x="535095" y="3350515"/>
              <a:ext cx="201960" cy="9720"/>
            </p14:xfrm>
          </p:contentPart>
        </mc:Choice>
        <mc:Fallback xmlns="">
          <p:pic>
            <p:nvPicPr>
              <p:cNvPr id="3" name="Ink 2">
                <a:extLst>
                  <a:ext uri="{FF2B5EF4-FFF2-40B4-BE49-F238E27FC236}">
                    <a16:creationId xmlns:a16="http://schemas.microsoft.com/office/drawing/2014/main" id="{33D818F3-5C5C-67B9-7C16-211E6BEBE067}"/>
                  </a:ext>
                </a:extLst>
              </p:cNvPr>
              <p:cNvPicPr/>
              <p:nvPr/>
            </p:nvPicPr>
            <p:blipFill>
              <a:blip r:embed="rId74"/>
              <a:stretch>
                <a:fillRect/>
              </a:stretch>
            </p:blipFill>
            <p:spPr>
              <a:xfrm>
                <a:off x="517455" y="3332875"/>
                <a:ext cx="237600" cy="45360"/>
              </a:xfrm>
              <a:prstGeom prst="rect">
                <a:avLst/>
              </a:prstGeom>
            </p:spPr>
          </p:pic>
        </mc:Fallback>
      </mc:AlternateContent>
      <p:grpSp>
        <p:nvGrpSpPr>
          <p:cNvPr id="27" name="Group 26">
            <a:extLst>
              <a:ext uri="{FF2B5EF4-FFF2-40B4-BE49-F238E27FC236}">
                <a16:creationId xmlns:a16="http://schemas.microsoft.com/office/drawing/2014/main" id="{0C1DA800-78D5-5476-88C7-9BD690A2D2E2}"/>
              </a:ext>
            </a:extLst>
          </p:cNvPr>
          <p:cNvGrpSpPr/>
          <p:nvPr/>
        </p:nvGrpSpPr>
        <p:grpSpPr>
          <a:xfrm>
            <a:off x="1153575" y="3097075"/>
            <a:ext cx="537480" cy="348480"/>
            <a:chOff x="1153575" y="3302176"/>
            <a:chExt cx="537480" cy="348480"/>
          </a:xfrm>
        </p:grpSpPr>
        <mc:AlternateContent xmlns:mc="http://schemas.openxmlformats.org/markup-compatibility/2006" xmlns:p14="http://schemas.microsoft.com/office/powerpoint/2010/main">
          <mc:Choice Requires="p14">
            <p:contentPart p14:bwMode="auto" r:id="rId75">
              <p14:nvContentPartPr>
                <p14:cNvPr id="5" name="Ink 4">
                  <a:extLst>
                    <a:ext uri="{FF2B5EF4-FFF2-40B4-BE49-F238E27FC236}">
                      <a16:creationId xmlns:a16="http://schemas.microsoft.com/office/drawing/2014/main" id="{F1FD8916-7A06-C5F4-8A8C-71816B562396}"/>
                    </a:ext>
                  </a:extLst>
                </p14:cNvPr>
                <p14:cNvContentPartPr/>
                <p14:nvPr/>
              </p14:nvContentPartPr>
              <p14:xfrm>
                <a:off x="1280655" y="3302176"/>
                <a:ext cx="16920" cy="225720"/>
              </p14:xfrm>
            </p:contentPart>
          </mc:Choice>
          <mc:Fallback xmlns="">
            <p:pic>
              <p:nvPicPr>
                <p:cNvPr id="5" name="Ink 4">
                  <a:extLst>
                    <a:ext uri="{FF2B5EF4-FFF2-40B4-BE49-F238E27FC236}">
                      <a16:creationId xmlns:a16="http://schemas.microsoft.com/office/drawing/2014/main" id="{F1FD8916-7A06-C5F4-8A8C-71816B562396}"/>
                    </a:ext>
                  </a:extLst>
                </p:cNvPr>
                <p:cNvPicPr/>
                <p:nvPr/>
              </p:nvPicPr>
              <p:blipFill>
                <a:blip r:embed="rId76"/>
                <a:stretch>
                  <a:fillRect/>
                </a:stretch>
              </p:blipFill>
              <p:spPr>
                <a:xfrm>
                  <a:off x="1262655" y="3284536"/>
                  <a:ext cx="525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6" name="Ink 5">
                  <a:extLst>
                    <a:ext uri="{FF2B5EF4-FFF2-40B4-BE49-F238E27FC236}">
                      <a16:creationId xmlns:a16="http://schemas.microsoft.com/office/drawing/2014/main" id="{FCFA6BCF-6175-2F28-AB9F-1F5057E5593A}"/>
                    </a:ext>
                  </a:extLst>
                </p14:cNvPr>
                <p14:cNvContentPartPr/>
                <p14:nvPr/>
              </p14:nvContentPartPr>
              <p14:xfrm>
                <a:off x="1422135" y="3307576"/>
                <a:ext cx="162000" cy="192600"/>
              </p14:xfrm>
            </p:contentPart>
          </mc:Choice>
          <mc:Fallback xmlns="">
            <p:pic>
              <p:nvPicPr>
                <p:cNvPr id="6" name="Ink 5">
                  <a:extLst>
                    <a:ext uri="{FF2B5EF4-FFF2-40B4-BE49-F238E27FC236}">
                      <a16:creationId xmlns:a16="http://schemas.microsoft.com/office/drawing/2014/main" id="{FCFA6BCF-6175-2F28-AB9F-1F5057E5593A}"/>
                    </a:ext>
                  </a:extLst>
                </p:cNvPr>
                <p:cNvPicPr/>
                <p:nvPr/>
              </p:nvPicPr>
              <p:blipFill>
                <a:blip r:embed="rId78"/>
                <a:stretch>
                  <a:fillRect/>
                </a:stretch>
              </p:blipFill>
              <p:spPr>
                <a:xfrm>
                  <a:off x="1404135" y="3289936"/>
                  <a:ext cx="19764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7" name="Ink 6">
                  <a:extLst>
                    <a:ext uri="{FF2B5EF4-FFF2-40B4-BE49-F238E27FC236}">
                      <a16:creationId xmlns:a16="http://schemas.microsoft.com/office/drawing/2014/main" id="{6FBF7ED9-869A-606A-036E-A5B390C2DA95}"/>
                    </a:ext>
                  </a:extLst>
                </p14:cNvPr>
                <p14:cNvContentPartPr/>
                <p14:nvPr/>
              </p14:nvContentPartPr>
              <p14:xfrm>
                <a:off x="1153575" y="3592336"/>
                <a:ext cx="537480" cy="58320"/>
              </p14:xfrm>
            </p:contentPart>
          </mc:Choice>
          <mc:Fallback xmlns="">
            <p:pic>
              <p:nvPicPr>
                <p:cNvPr id="7" name="Ink 6">
                  <a:extLst>
                    <a:ext uri="{FF2B5EF4-FFF2-40B4-BE49-F238E27FC236}">
                      <a16:creationId xmlns:a16="http://schemas.microsoft.com/office/drawing/2014/main" id="{6FBF7ED9-869A-606A-036E-A5B390C2DA95}"/>
                    </a:ext>
                  </a:extLst>
                </p:cNvPr>
                <p:cNvPicPr/>
                <p:nvPr/>
              </p:nvPicPr>
              <p:blipFill>
                <a:blip r:embed="rId80"/>
                <a:stretch>
                  <a:fillRect/>
                </a:stretch>
              </p:blipFill>
              <p:spPr>
                <a:xfrm>
                  <a:off x="1135575" y="3574336"/>
                  <a:ext cx="573120" cy="93960"/>
                </a:xfrm>
                <a:prstGeom prst="rect">
                  <a:avLst/>
                </a:prstGeom>
              </p:spPr>
            </p:pic>
          </mc:Fallback>
        </mc:AlternateContent>
      </p:grpSp>
      <p:grpSp>
        <p:nvGrpSpPr>
          <p:cNvPr id="23" name="Group 22">
            <a:extLst>
              <a:ext uri="{FF2B5EF4-FFF2-40B4-BE49-F238E27FC236}">
                <a16:creationId xmlns:a16="http://schemas.microsoft.com/office/drawing/2014/main" id="{F7FBFED3-6568-E81E-C54A-3020FE89819E}"/>
              </a:ext>
            </a:extLst>
          </p:cNvPr>
          <p:cNvGrpSpPr/>
          <p:nvPr/>
        </p:nvGrpSpPr>
        <p:grpSpPr>
          <a:xfrm>
            <a:off x="1949535" y="3309115"/>
            <a:ext cx="202680" cy="168120"/>
            <a:chOff x="1949535" y="3514216"/>
            <a:chExt cx="202680" cy="168120"/>
          </a:xfrm>
        </p:grpSpPr>
        <mc:AlternateContent xmlns:mc="http://schemas.openxmlformats.org/markup-compatibility/2006" xmlns:p14="http://schemas.microsoft.com/office/powerpoint/2010/main">
          <mc:Choice Requires="p14">
            <p:contentPart p14:bwMode="auto" r:id="rId81">
              <p14:nvContentPartPr>
                <p14:cNvPr id="14" name="Ink 13">
                  <a:extLst>
                    <a:ext uri="{FF2B5EF4-FFF2-40B4-BE49-F238E27FC236}">
                      <a16:creationId xmlns:a16="http://schemas.microsoft.com/office/drawing/2014/main" id="{48D6B4CD-8DB8-F169-3945-C97832C26DD1}"/>
                    </a:ext>
                  </a:extLst>
                </p14:cNvPr>
                <p14:cNvContentPartPr/>
                <p14:nvPr/>
              </p14:nvContentPartPr>
              <p14:xfrm>
                <a:off x="1956735" y="3517456"/>
                <a:ext cx="126360" cy="133920"/>
              </p14:xfrm>
            </p:contentPart>
          </mc:Choice>
          <mc:Fallback xmlns="">
            <p:pic>
              <p:nvPicPr>
                <p:cNvPr id="14" name="Ink 13">
                  <a:extLst>
                    <a:ext uri="{FF2B5EF4-FFF2-40B4-BE49-F238E27FC236}">
                      <a16:creationId xmlns:a16="http://schemas.microsoft.com/office/drawing/2014/main" id="{48D6B4CD-8DB8-F169-3945-C97832C26DD1}"/>
                    </a:ext>
                  </a:extLst>
                </p:cNvPr>
                <p:cNvPicPr/>
                <p:nvPr/>
              </p:nvPicPr>
              <p:blipFill>
                <a:blip r:embed="rId82"/>
                <a:stretch>
                  <a:fillRect/>
                </a:stretch>
              </p:blipFill>
              <p:spPr>
                <a:xfrm>
                  <a:off x="1939095" y="3499816"/>
                  <a:ext cx="1620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7" name="Ink 16">
                  <a:extLst>
                    <a:ext uri="{FF2B5EF4-FFF2-40B4-BE49-F238E27FC236}">
                      <a16:creationId xmlns:a16="http://schemas.microsoft.com/office/drawing/2014/main" id="{EB18EB63-3C18-6F2B-BF26-E822B84BB104}"/>
                    </a:ext>
                  </a:extLst>
                </p14:cNvPr>
                <p14:cNvContentPartPr/>
                <p14:nvPr/>
              </p14:nvContentPartPr>
              <p14:xfrm>
                <a:off x="1949535" y="3514216"/>
                <a:ext cx="202680" cy="168120"/>
              </p14:xfrm>
            </p:contentPart>
          </mc:Choice>
          <mc:Fallback xmlns="">
            <p:pic>
              <p:nvPicPr>
                <p:cNvPr id="17" name="Ink 16">
                  <a:extLst>
                    <a:ext uri="{FF2B5EF4-FFF2-40B4-BE49-F238E27FC236}">
                      <a16:creationId xmlns:a16="http://schemas.microsoft.com/office/drawing/2014/main" id="{EB18EB63-3C18-6F2B-BF26-E822B84BB104}"/>
                    </a:ext>
                  </a:extLst>
                </p:cNvPr>
                <p:cNvPicPr/>
                <p:nvPr/>
              </p:nvPicPr>
              <p:blipFill>
                <a:blip r:embed="rId84"/>
                <a:stretch>
                  <a:fillRect/>
                </a:stretch>
              </p:blipFill>
              <p:spPr>
                <a:xfrm>
                  <a:off x="1931895" y="3496576"/>
                  <a:ext cx="238320" cy="203760"/>
                </a:xfrm>
                <a:prstGeom prst="rect">
                  <a:avLst/>
                </a:prstGeom>
              </p:spPr>
            </p:pic>
          </mc:Fallback>
        </mc:AlternateContent>
      </p:grpSp>
      <p:grpSp>
        <p:nvGrpSpPr>
          <p:cNvPr id="38" name="Group 37">
            <a:extLst>
              <a:ext uri="{FF2B5EF4-FFF2-40B4-BE49-F238E27FC236}">
                <a16:creationId xmlns:a16="http://schemas.microsoft.com/office/drawing/2014/main" id="{A06E3ED5-A843-F243-B386-FF8D94FA92A5}"/>
              </a:ext>
            </a:extLst>
          </p:cNvPr>
          <p:cNvGrpSpPr/>
          <p:nvPr/>
        </p:nvGrpSpPr>
        <p:grpSpPr>
          <a:xfrm>
            <a:off x="2458575" y="3021475"/>
            <a:ext cx="453240" cy="367200"/>
            <a:chOff x="2458575" y="3226576"/>
            <a:chExt cx="453240" cy="367200"/>
          </a:xfrm>
        </p:grpSpPr>
        <mc:AlternateContent xmlns:mc="http://schemas.openxmlformats.org/markup-compatibility/2006" xmlns:p14="http://schemas.microsoft.com/office/powerpoint/2010/main">
          <mc:Choice Requires="p14">
            <p:contentPart p14:bwMode="auto" r:id="rId85">
              <p14:nvContentPartPr>
                <p14:cNvPr id="28" name="Ink 27">
                  <a:extLst>
                    <a:ext uri="{FF2B5EF4-FFF2-40B4-BE49-F238E27FC236}">
                      <a16:creationId xmlns:a16="http://schemas.microsoft.com/office/drawing/2014/main" id="{CEA6E741-BF59-26D1-20D3-19243B818C79}"/>
                    </a:ext>
                  </a:extLst>
                </p14:cNvPr>
                <p14:cNvContentPartPr/>
                <p14:nvPr/>
              </p14:nvContentPartPr>
              <p14:xfrm>
                <a:off x="2458575" y="3248896"/>
                <a:ext cx="181440" cy="143280"/>
              </p14:xfrm>
            </p:contentPart>
          </mc:Choice>
          <mc:Fallback xmlns="">
            <p:pic>
              <p:nvPicPr>
                <p:cNvPr id="28" name="Ink 27">
                  <a:extLst>
                    <a:ext uri="{FF2B5EF4-FFF2-40B4-BE49-F238E27FC236}">
                      <a16:creationId xmlns:a16="http://schemas.microsoft.com/office/drawing/2014/main" id="{CEA6E741-BF59-26D1-20D3-19243B818C79}"/>
                    </a:ext>
                  </a:extLst>
                </p:cNvPr>
                <p:cNvPicPr/>
                <p:nvPr/>
              </p:nvPicPr>
              <p:blipFill>
                <a:blip r:embed="rId86"/>
                <a:stretch>
                  <a:fillRect/>
                </a:stretch>
              </p:blipFill>
              <p:spPr>
                <a:xfrm>
                  <a:off x="2440575" y="3231256"/>
                  <a:ext cx="2170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9" name="Ink 28">
                  <a:extLst>
                    <a:ext uri="{FF2B5EF4-FFF2-40B4-BE49-F238E27FC236}">
                      <a16:creationId xmlns:a16="http://schemas.microsoft.com/office/drawing/2014/main" id="{408E5B1F-E630-1E02-B5BC-59B9FF7FE4E1}"/>
                    </a:ext>
                  </a:extLst>
                </p14:cNvPr>
                <p14:cNvContentPartPr/>
                <p14:nvPr/>
              </p14:nvContentPartPr>
              <p14:xfrm>
                <a:off x="2564055" y="3286696"/>
                <a:ext cx="18360" cy="184320"/>
              </p14:xfrm>
            </p:contentPart>
          </mc:Choice>
          <mc:Fallback xmlns="">
            <p:pic>
              <p:nvPicPr>
                <p:cNvPr id="29" name="Ink 28">
                  <a:extLst>
                    <a:ext uri="{FF2B5EF4-FFF2-40B4-BE49-F238E27FC236}">
                      <a16:creationId xmlns:a16="http://schemas.microsoft.com/office/drawing/2014/main" id="{408E5B1F-E630-1E02-B5BC-59B9FF7FE4E1}"/>
                    </a:ext>
                  </a:extLst>
                </p:cNvPr>
                <p:cNvPicPr/>
                <p:nvPr/>
              </p:nvPicPr>
              <p:blipFill>
                <a:blip r:embed="rId88"/>
                <a:stretch>
                  <a:fillRect/>
                </a:stretch>
              </p:blipFill>
              <p:spPr>
                <a:xfrm>
                  <a:off x="2546415" y="3268696"/>
                  <a:ext cx="540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30" name="Ink 29">
                  <a:extLst>
                    <a:ext uri="{FF2B5EF4-FFF2-40B4-BE49-F238E27FC236}">
                      <a16:creationId xmlns:a16="http://schemas.microsoft.com/office/drawing/2014/main" id="{6B42AF54-920F-9385-EE23-967A3CC18B27}"/>
                    </a:ext>
                  </a:extLst>
                </p14:cNvPr>
                <p14:cNvContentPartPr/>
                <p14:nvPr/>
              </p14:nvContentPartPr>
              <p14:xfrm>
                <a:off x="2756655" y="3226576"/>
                <a:ext cx="129600" cy="210960"/>
              </p14:xfrm>
            </p:contentPart>
          </mc:Choice>
          <mc:Fallback xmlns="">
            <p:pic>
              <p:nvPicPr>
                <p:cNvPr id="30" name="Ink 29">
                  <a:extLst>
                    <a:ext uri="{FF2B5EF4-FFF2-40B4-BE49-F238E27FC236}">
                      <a16:creationId xmlns:a16="http://schemas.microsoft.com/office/drawing/2014/main" id="{6B42AF54-920F-9385-EE23-967A3CC18B27}"/>
                    </a:ext>
                  </a:extLst>
                </p:cNvPr>
                <p:cNvPicPr/>
                <p:nvPr/>
              </p:nvPicPr>
              <p:blipFill>
                <a:blip r:embed="rId90"/>
                <a:stretch>
                  <a:fillRect/>
                </a:stretch>
              </p:blipFill>
              <p:spPr>
                <a:xfrm>
                  <a:off x="2739015" y="3208576"/>
                  <a:ext cx="165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31" name="Ink 30">
                  <a:extLst>
                    <a:ext uri="{FF2B5EF4-FFF2-40B4-BE49-F238E27FC236}">
                      <a16:creationId xmlns:a16="http://schemas.microsoft.com/office/drawing/2014/main" id="{02C16DEA-0A84-D475-04B5-F7DB7352F3B7}"/>
                    </a:ext>
                  </a:extLst>
                </p14:cNvPr>
                <p14:cNvContentPartPr/>
                <p14:nvPr/>
              </p14:nvContentPartPr>
              <p14:xfrm>
                <a:off x="2459295" y="3557056"/>
                <a:ext cx="452520" cy="36720"/>
              </p14:xfrm>
            </p:contentPart>
          </mc:Choice>
          <mc:Fallback xmlns="">
            <p:pic>
              <p:nvPicPr>
                <p:cNvPr id="31" name="Ink 30">
                  <a:extLst>
                    <a:ext uri="{FF2B5EF4-FFF2-40B4-BE49-F238E27FC236}">
                      <a16:creationId xmlns:a16="http://schemas.microsoft.com/office/drawing/2014/main" id="{02C16DEA-0A84-D475-04B5-F7DB7352F3B7}"/>
                    </a:ext>
                  </a:extLst>
                </p:cNvPr>
                <p:cNvPicPr/>
                <p:nvPr/>
              </p:nvPicPr>
              <p:blipFill>
                <a:blip r:embed="rId92"/>
                <a:stretch>
                  <a:fillRect/>
                </a:stretch>
              </p:blipFill>
              <p:spPr>
                <a:xfrm>
                  <a:off x="2441295" y="3539416"/>
                  <a:ext cx="488160" cy="72360"/>
                </a:xfrm>
                <a:prstGeom prst="rect">
                  <a:avLst/>
                </a:prstGeom>
              </p:spPr>
            </p:pic>
          </mc:Fallback>
        </mc:AlternateContent>
      </p:grpSp>
      <p:grpSp>
        <p:nvGrpSpPr>
          <p:cNvPr id="37" name="Group 36">
            <a:extLst>
              <a:ext uri="{FF2B5EF4-FFF2-40B4-BE49-F238E27FC236}">
                <a16:creationId xmlns:a16="http://schemas.microsoft.com/office/drawing/2014/main" id="{82583D6B-0BEF-8ECF-2AF0-D440D4601EBA}"/>
              </a:ext>
            </a:extLst>
          </p:cNvPr>
          <p:cNvGrpSpPr/>
          <p:nvPr/>
        </p:nvGrpSpPr>
        <p:grpSpPr>
          <a:xfrm>
            <a:off x="2472975" y="3515755"/>
            <a:ext cx="307800" cy="207360"/>
            <a:chOff x="2472975" y="3720856"/>
            <a:chExt cx="307800" cy="207360"/>
          </a:xfrm>
        </p:grpSpPr>
        <mc:AlternateContent xmlns:mc="http://schemas.openxmlformats.org/markup-compatibility/2006" xmlns:p14="http://schemas.microsoft.com/office/powerpoint/2010/main">
          <mc:Choice Requires="p14">
            <p:contentPart p14:bwMode="auto" r:id="rId93">
              <p14:nvContentPartPr>
                <p14:cNvPr id="32" name="Ink 31">
                  <a:extLst>
                    <a:ext uri="{FF2B5EF4-FFF2-40B4-BE49-F238E27FC236}">
                      <a16:creationId xmlns:a16="http://schemas.microsoft.com/office/drawing/2014/main" id="{5B2D8835-2380-0F2F-3342-7B076969304B}"/>
                    </a:ext>
                  </a:extLst>
                </p14:cNvPr>
                <p14:cNvContentPartPr/>
                <p14:nvPr/>
              </p14:nvContentPartPr>
              <p14:xfrm>
                <a:off x="2472975" y="3721216"/>
                <a:ext cx="209880" cy="158040"/>
              </p14:xfrm>
            </p:contentPart>
          </mc:Choice>
          <mc:Fallback xmlns="">
            <p:pic>
              <p:nvPicPr>
                <p:cNvPr id="32" name="Ink 31">
                  <a:extLst>
                    <a:ext uri="{FF2B5EF4-FFF2-40B4-BE49-F238E27FC236}">
                      <a16:creationId xmlns:a16="http://schemas.microsoft.com/office/drawing/2014/main" id="{5B2D8835-2380-0F2F-3342-7B076969304B}"/>
                    </a:ext>
                  </a:extLst>
                </p:cNvPr>
                <p:cNvPicPr/>
                <p:nvPr/>
              </p:nvPicPr>
              <p:blipFill>
                <a:blip r:embed="rId94"/>
                <a:stretch>
                  <a:fillRect/>
                </a:stretch>
              </p:blipFill>
              <p:spPr>
                <a:xfrm>
                  <a:off x="2454975" y="3703576"/>
                  <a:ext cx="24552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33" name="Ink 32">
                  <a:extLst>
                    <a:ext uri="{FF2B5EF4-FFF2-40B4-BE49-F238E27FC236}">
                      <a16:creationId xmlns:a16="http://schemas.microsoft.com/office/drawing/2014/main" id="{6023E6DA-24B0-B6AE-F5CF-8ED4645ADC10}"/>
                    </a:ext>
                  </a:extLst>
                </p14:cNvPr>
                <p14:cNvContentPartPr/>
                <p14:nvPr/>
              </p14:nvContentPartPr>
              <p14:xfrm>
                <a:off x="2773215" y="3720856"/>
                <a:ext cx="7560" cy="207360"/>
              </p14:xfrm>
            </p:contentPart>
          </mc:Choice>
          <mc:Fallback xmlns="">
            <p:pic>
              <p:nvPicPr>
                <p:cNvPr id="33" name="Ink 32">
                  <a:extLst>
                    <a:ext uri="{FF2B5EF4-FFF2-40B4-BE49-F238E27FC236}">
                      <a16:creationId xmlns:a16="http://schemas.microsoft.com/office/drawing/2014/main" id="{6023E6DA-24B0-B6AE-F5CF-8ED4645ADC10}"/>
                    </a:ext>
                  </a:extLst>
                </p:cNvPr>
                <p:cNvPicPr/>
                <p:nvPr/>
              </p:nvPicPr>
              <p:blipFill>
                <a:blip r:embed="rId96"/>
                <a:stretch>
                  <a:fillRect/>
                </a:stretch>
              </p:blipFill>
              <p:spPr>
                <a:xfrm>
                  <a:off x="2755215" y="3703216"/>
                  <a:ext cx="43200" cy="243000"/>
                </a:xfrm>
                <a:prstGeom prst="rect">
                  <a:avLst/>
                </a:prstGeom>
              </p:spPr>
            </p:pic>
          </mc:Fallback>
        </mc:AlternateContent>
      </p:grpSp>
      <p:grpSp>
        <p:nvGrpSpPr>
          <p:cNvPr id="36" name="Group 35">
            <a:extLst>
              <a:ext uri="{FF2B5EF4-FFF2-40B4-BE49-F238E27FC236}">
                <a16:creationId xmlns:a16="http://schemas.microsoft.com/office/drawing/2014/main" id="{2F47DF69-5719-DDFD-EA23-54FFE6FD7416}"/>
              </a:ext>
            </a:extLst>
          </p:cNvPr>
          <p:cNvGrpSpPr/>
          <p:nvPr/>
        </p:nvGrpSpPr>
        <p:grpSpPr>
          <a:xfrm>
            <a:off x="3138615" y="3304435"/>
            <a:ext cx="174240" cy="153360"/>
            <a:chOff x="3138615" y="3509536"/>
            <a:chExt cx="174240" cy="153360"/>
          </a:xfrm>
        </p:grpSpPr>
        <mc:AlternateContent xmlns:mc="http://schemas.openxmlformats.org/markup-compatibility/2006" xmlns:p14="http://schemas.microsoft.com/office/powerpoint/2010/main">
          <mc:Choice Requires="p14">
            <p:contentPart p14:bwMode="auto" r:id="rId97">
              <p14:nvContentPartPr>
                <p14:cNvPr id="34" name="Ink 33">
                  <a:extLst>
                    <a:ext uri="{FF2B5EF4-FFF2-40B4-BE49-F238E27FC236}">
                      <a16:creationId xmlns:a16="http://schemas.microsoft.com/office/drawing/2014/main" id="{741C07EE-AC5B-D79F-B3B2-7260FF74955B}"/>
                    </a:ext>
                  </a:extLst>
                </p14:cNvPr>
                <p14:cNvContentPartPr/>
                <p14:nvPr/>
              </p14:nvContentPartPr>
              <p14:xfrm>
                <a:off x="3138615" y="3517456"/>
                <a:ext cx="139680" cy="135000"/>
              </p14:xfrm>
            </p:contentPart>
          </mc:Choice>
          <mc:Fallback xmlns="">
            <p:pic>
              <p:nvPicPr>
                <p:cNvPr id="34" name="Ink 33">
                  <a:extLst>
                    <a:ext uri="{FF2B5EF4-FFF2-40B4-BE49-F238E27FC236}">
                      <a16:creationId xmlns:a16="http://schemas.microsoft.com/office/drawing/2014/main" id="{741C07EE-AC5B-D79F-B3B2-7260FF74955B}"/>
                    </a:ext>
                  </a:extLst>
                </p:cNvPr>
                <p:cNvPicPr/>
                <p:nvPr/>
              </p:nvPicPr>
              <p:blipFill>
                <a:blip r:embed="rId98"/>
                <a:stretch>
                  <a:fillRect/>
                </a:stretch>
              </p:blipFill>
              <p:spPr>
                <a:xfrm>
                  <a:off x="3120615" y="3499816"/>
                  <a:ext cx="175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35" name="Ink 34">
                  <a:extLst>
                    <a:ext uri="{FF2B5EF4-FFF2-40B4-BE49-F238E27FC236}">
                      <a16:creationId xmlns:a16="http://schemas.microsoft.com/office/drawing/2014/main" id="{9042C2A4-7C96-3796-1857-187063691BC8}"/>
                    </a:ext>
                  </a:extLst>
                </p14:cNvPr>
                <p14:cNvContentPartPr/>
                <p14:nvPr/>
              </p14:nvContentPartPr>
              <p14:xfrm>
                <a:off x="3169935" y="3509536"/>
                <a:ext cx="142920" cy="153360"/>
              </p14:xfrm>
            </p:contentPart>
          </mc:Choice>
          <mc:Fallback xmlns="">
            <p:pic>
              <p:nvPicPr>
                <p:cNvPr id="35" name="Ink 34">
                  <a:extLst>
                    <a:ext uri="{FF2B5EF4-FFF2-40B4-BE49-F238E27FC236}">
                      <a16:creationId xmlns:a16="http://schemas.microsoft.com/office/drawing/2014/main" id="{9042C2A4-7C96-3796-1857-187063691BC8}"/>
                    </a:ext>
                  </a:extLst>
                </p:cNvPr>
                <p:cNvPicPr/>
                <p:nvPr/>
              </p:nvPicPr>
              <p:blipFill>
                <a:blip r:embed="rId100"/>
                <a:stretch>
                  <a:fillRect/>
                </a:stretch>
              </p:blipFill>
              <p:spPr>
                <a:xfrm>
                  <a:off x="3152295" y="3491536"/>
                  <a:ext cx="178560" cy="189000"/>
                </a:xfrm>
                <a:prstGeom prst="rect">
                  <a:avLst/>
                </a:prstGeom>
              </p:spPr>
            </p:pic>
          </mc:Fallback>
        </mc:AlternateContent>
      </p:grpSp>
      <p:grpSp>
        <p:nvGrpSpPr>
          <p:cNvPr id="42" name="Group 41">
            <a:extLst>
              <a:ext uri="{FF2B5EF4-FFF2-40B4-BE49-F238E27FC236}">
                <a16:creationId xmlns:a16="http://schemas.microsoft.com/office/drawing/2014/main" id="{94F09234-8090-496A-898C-75AA089AF271}"/>
              </a:ext>
            </a:extLst>
          </p:cNvPr>
          <p:cNvGrpSpPr/>
          <p:nvPr/>
        </p:nvGrpSpPr>
        <p:grpSpPr>
          <a:xfrm>
            <a:off x="3610575" y="3024355"/>
            <a:ext cx="461520" cy="191520"/>
            <a:chOff x="3610575" y="3229456"/>
            <a:chExt cx="461520" cy="191520"/>
          </a:xfrm>
        </p:grpSpPr>
        <mc:AlternateContent xmlns:mc="http://schemas.openxmlformats.org/markup-compatibility/2006" xmlns:p14="http://schemas.microsoft.com/office/powerpoint/2010/main">
          <mc:Choice Requires="p14">
            <p:contentPart p14:bwMode="auto" r:id="rId101">
              <p14:nvContentPartPr>
                <p14:cNvPr id="39" name="Ink 38">
                  <a:extLst>
                    <a:ext uri="{FF2B5EF4-FFF2-40B4-BE49-F238E27FC236}">
                      <a16:creationId xmlns:a16="http://schemas.microsoft.com/office/drawing/2014/main" id="{E6A98095-8B70-4750-CA3B-B1999424BF9A}"/>
                    </a:ext>
                  </a:extLst>
                </p14:cNvPr>
                <p14:cNvContentPartPr/>
                <p14:nvPr/>
              </p14:nvContentPartPr>
              <p14:xfrm>
                <a:off x="3610575" y="3240256"/>
                <a:ext cx="154800" cy="180720"/>
              </p14:xfrm>
            </p:contentPart>
          </mc:Choice>
          <mc:Fallback xmlns="">
            <p:pic>
              <p:nvPicPr>
                <p:cNvPr id="39" name="Ink 38">
                  <a:extLst>
                    <a:ext uri="{FF2B5EF4-FFF2-40B4-BE49-F238E27FC236}">
                      <a16:creationId xmlns:a16="http://schemas.microsoft.com/office/drawing/2014/main" id="{E6A98095-8B70-4750-CA3B-B1999424BF9A}"/>
                    </a:ext>
                  </a:extLst>
                </p:cNvPr>
                <p:cNvPicPr/>
                <p:nvPr/>
              </p:nvPicPr>
              <p:blipFill>
                <a:blip r:embed="rId102"/>
                <a:stretch>
                  <a:fillRect/>
                </a:stretch>
              </p:blipFill>
              <p:spPr>
                <a:xfrm>
                  <a:off x="3592935" y="3222616"/>
                  <a:ext cx="190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40" name="Ink 39">
                  <a:extLst>
                    <a:ext uri="{FF2B5EF4-FFF2-40B4-BE49-F238E27FC236}">
                      <a16:creationId xmlns:a16="http://schemas.microsoft.com/office/drawing/2014/main" id="{1AFB4A5E-D1C9-13B2-D1C3-A0548474B4C2}"/>
                    </a:ext>
                  </a:extLst>
                </p14:cNvPr>
                <p14:cNvContentPartPr/>
                <p14:nvPr/>
              </p14:nvContentPartPr>
              <p14:xfrm>
                <a:off x="3881655" y="3229456"/>
                <a:ext cx="190440" cy="159840"/>
              </p14:xfrm>
            </p:contentPart>
          </mc:Choice>
          <mc:Fallback xmlns="">
            <p:pic>
              <p:nvPicPr>
                <p:cNvPr id="40" name="Ink 39">
                  <a:extLst>
                    <a:ext uri="{FF2B5EF4-FFF2-40B4-BE49-F238E27FC236}">
                      <a16:creationId xmlns:a16="http://schemas.microsoft.com/office/drawing/2014/main" id="{1AFB4A5E-D1C9-13B2-D1C3-A0548474B4C2}"/>
                    </a:ext>
                  </a:extLst>
                </p:cNvPr>
                <p:cNvPicPr/>
                <p:nvPr/>
              </p:nvPicPr>
              <p:blipFill>
                <a:blip r:embed="rId104"/>
                <a:stretch>
                  <a:fillRect/>
                </a:stretch>
              </p:blipFill>
              <p:spPr>
                <a:xfrm>
                  <a:off x="3863655" y="3211456"/>
                  <a:ext cx="226080" cy="195480"/>
                </a:xfrm>
                <a:prstGeom prst="rect">
                  <a:avLst/>
                </a:prstGeom>
              </p:spPr>
            </p:pic>
          </mc:Fallback>
        </mc:AlternateContent>
      </p:grpSp>
      <p:grpSp>
        <p:nvGrpSpPr>
          <p:cNvPr id="50" name="Group 49">
            <a:extLst>
              <a:ext uri="{FF2B5EF4-FFF2-40B4-BE49-F238E27FC236}">
                <a16:creationId xmlns:a16="http://schemas.microsoft.com/office/drawing/2014/main" id="{D65E7D8E-F1D4-29A2-0221-19AD6EF2D15D}"/>
              </a:ext>
            </a:extLst>
          </p:cNvPr>
          <p:cNvGrpSpPr/>
          <p:nvPr/>
        </p:nvGrpSpPr>
        <p:grpSpPr>
          <a:xfrm>
            <a:off x="3570975" y="3319195"/>
            <a:ext cx="547200" cy="380880"/>
            <a:chOff x="3570975" y="3524296"/>
            <a:chExt cx="547200" cy="380880"/>
          </a:xfrm>
        </p:grpSpPr>
        <mc:AlternateContent xmlns:mc="http://schemas.openxmlformats.org/markup-compatibility/2006" xmlns:p14="http://schemas.microsoft.com/office/powerpoint/2010/main">
          <mc:Choice Requires="p14">
            <p:contentPart p14:bwMode="auto" r:id="rId105">
              <p14:nvContentPartPr>
                <p14:cNvPr id="41" name="Ink 40">
                  <a:extLst>
                    <a:ext uri="{FF2B5EF4-FFF2-40B4-BE49-F238E27FC236}">
                      <a16:creationId xmlns:a16="http://schemas.microsoft.com/office/drawing/2014/main" id="{D6FD209C-60FD-675B-0A59-DC0BAF5D38CE}"/>
                    </a:ext>
                  </a:extLst>
                </p14:cNvPr>
                <p14:cNvContentPartPr/>
                <p14:nvPr/>
              </p14:nvContentPartPr>
              <p14:xfrm>
                <a:off x="3570975" y="3524296"/>
                <a:ext cx="547200" cy="42840"/>
              </p14:xfrm>
            </p:contentPart>
          </mc:Choice>
          <mc:Fallback xmlns="">
            <p:pic>
              <p:nvPicPr>
                <p:cNvPr id="41" name="Ink 40">
                  <a:extLst>
                    <a:ext uri="{FF2B5EF4-FFF2-40B4-BE49-F238E27FC236}">
                      <a16:creationId xmlns:a16="http://schemas.microsoft.com/office/drawing/2014/main" id="{D6FD209C-60FD-675B-0A59-DC0BAF5D38CE}"/>
                    </a:ext>
                  </a:extLst>
                </p:cNvPr>
                <p:cNvPicPr/>
                <p:nvPr/>
              </p:nvPicPr>
              <p:blipFill>
                <a:blip r:embed="rId106"/>
                <a:stretch>
                  <a:fillRect/>
                </a:stretch>
              </p:blipFill>
              <p:spPr>
                <a:xfrm>
                  <a:off x="3553335" y="3506296"/>
                  <a:ext cx="5828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43" name="Ink 42">
                  <a:extLst>
                    <a:ext uri="{FF2B5EF4-FFF2-40B4-BE49-F238E27FC236}">
                      <a16:creationId xmlns:a16="http://schemas.microsoft.com/office/drawing/2014/main" id="{87122746-F4D7-7BC3-7B2B-1CB2910B6186}"/>
                    </a:ext>
                  </a:extLst>
                </p14:cNvPr>
                <p14:cNvContentPartPr/>
                <p14:nvPr/>
              </p14:nvContentPartPr>
              <p14:xfrm>
                <a:off x="3613455" y="3651376"/>
                <a:ext cx="160560" cy="222120"/>
              </p14:xfrm>
            </p:contentPart>
          </mc:Choice>
          <mc:Fallback xmlns="">
            <p:pic>
              <p:nvPicPr>
                <p:cNvPr id="43" name="Ink 42">
                  <a:extLst>
                    <a:ext uri="{FF2B5EF4-FFF2-40B4-BE49-F238E27FC236}">
                      <a16:creationId xmlns:a16="http://schemas.microsoft.com/office/drawing/2014/main" id="{87122746-F4D7-7BC3-7B2B-1CB2910B6186}"/>
                    </a:ext>
                  </a:extLst>
                </p:cNvPr>
                <p:cNvPicPr/>
                <p:nvPr/>
              </p:nvPicPr>
              <p:blipFill>
                <a:blip r:embed="rId108"/>
                <a:stretch>
                  <a:fillRect/>
                </a:stretch>
              </p:blipFill>
              <p:spPr>
                <a:xfrm>
                  <a:off x="3595455" y="3633376"/>
                  <a:ext cx="1962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44" name="Ink 43">
                  <a:extLst>
                    <a:ext uri="{FF2B5EF4-FFF2-40B4-BE49-F238E27FC236}">
                      <a16:creationId xmlns:a16="http://schemas.microsoft.com/office/drawing/2014/main" id="{40DF6C6E-822E-118B-8711-5D7E38DEF1CF}"/>
                    </a:ext>
                  </a:extLst>
                </p14:cNvPr>
                <p14:cNvContentPartPr/>
                <p14:nvPr/>
              </p14:nvContentPartPr>
              <p14:xfrm>
                <a:off x="3614175" y="3783856"/>
                <a:ext cx="141120" cy="29160"/>
              </p14:xfrm>
            </p:contentPart>
          </mc:Choice>
          <mc:Fallback xmlns="">
            <p:pic>
              <p:nvPicPr>
                <p:cNvPr id="44" name="Ink 43">
                  <a:extLst>
                    <a:ext uri="{FF2B5EF4-FFF2-40B4-BE49-F238E27FC236}">
                      <a16:creationId xmlns:a16="http://schemas.microsoft.com/office/drawing/2014/main" id="{40DF6C6E-822E-118B-8711-5D7E38DEF1CF}"/>
                    </a:ext>
                  </a:extLst>
                </p:cNvPr>
                <p:cNvPicPr/>
                <p:nvPr/>
              </p:nvPicPr>
              <p:blipFill>
                <a:blip r:embed="rId110"/>
                <a:stretch>
                  <a:fillRect/>
                </a:stretch>
              </p:blipFill>
              <p:spPr>
                <a:xfrm>
                  <a:off x="3596175" y="3766216"/>
                  <a:ext cx="176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45" name="Ink 44">
                  <a:extLst>
                    <a:ext uri="{FF2B5EF4-FFF2-40B4-BE49-F238E27FC236}">
                      <a16:creationId xmlns:a16="http://schemas.microsoft.com/office/drawing/2014/main" id="{26DDBB8E-7778-A28E-8BFD-B5A717DBA62F}"/>
                    </a:ext>
                  </a:extLst>
                </p14:cNvPr>
                <p14:cNvContentPartPr/>
                <p14:nvPr/>
              </p14:nvContentPartPr>
              <p14:xfrm>
                <a:off x="3864735" y="3673336"/>
                <a:ext cx="147600" cy="231840"/>
              </p14:xfrm>
            </p:contentPart>
          </mc:Choice>
          <mc:Fallback xmlns="">
            <p:pic>
              <p:nvPicPr>
                <p:cNvPr id="45" name="Ink 44">
                  <a:extLst>
                    <a:ext uri="{FF2B5EF4-FFF2-40B4-BE49-F238E27FC236}">
                      <a16:creationId xmlns:a16="http://schemas.microsoft.com/office/drawing/2014/main" id="{26DDBB8E-7778-A28E-8BFD-B5A717DBA62F}"/>
                    </a:ext>
                  </a:extLst>
                </p:cNvPr>
                <p:cNvPicPr/>
                <p:nvPr/>
              </p:nvPicPr>
              <p:blipFill>
                <a:blip r:embed="rId112"/>
                <a:stretch>
                  <a:fillRect/>
                </a:stretch>
              </p:blipFill>
              <p:spPr>
                <a:xfrm>
                  <a:off x="3847095" y="3655336"/>
                  <a:ext cx="1832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46" name="Ink 45">
                  <a:extLst>
                    <a:ext uri="{FF2B5EF4-FFF2-40B4-BE49-F238E27FC236}">
                      <a16:creationId xmlns:a16="http://schemas.microsoft.com/office/drawing/2014/main" id="{1C2D76C8-3BA3-810D-6D59-BBA51A1504B5}"/>
                    </a:ext>
                  </a:extLst>
                </p14:cNvPr>
                <p14:cNvContentPartPr/>
                <p14:nvPr/>
              </p14:nvContentPartPr>
              <p14:xfrm>
                <a:off x="3878775" y="3807256"/>
                <a:ext cx="144720" cy="11520"/>
              </p14:xfrm>
            </p:contentPart>
          </mc:Choice>
          <mc:Fallback xmlns="">
            <p:pic>
              <p:nvPicPr>
                <p:cNvPr id="46" name="Ink 45">
                  <a:extLst>
                    <a:ext uri="{FF2B5EF4-FFF2-40B4-BE49-F238E27FC236}">
                      <a16:creationId xmlns:a16="http://schemas.microsoft.com/office/drawing/2014/main" id="{1C2D76C8-3BA3-810D-6D59-BBA51A1504B5}"/>
                    </a:ext>
                  </a:extLst>
                </p:cNvPr>
                <p:cNvPicPr/>
                <p:nvPr/>
              </p:nvPicPr>
              <p:blipFill>
                <a:blip r:embed="rId114"/>
                <a:stretch>
                  <a:fillRect/>
                </a:stretch>
              </p:blipFill>
              <p:spPr>
                <a:xfrm>
                  <a:off x="3861135" y="3789256"/>
                  <a:ext cx="180360" cy="47160"/>
                </a:xfrm>
                <a:prstGeom prst="rect">
                  <a:avLst/>
                </a:prstGeom>
              </p:spPr>
            </p:pic>
          </mc:Fallback>
        </mc:AlternateContent>
      </p:grpSp>
      <p:grpSp>
        <p:nvGrpSpPr>
          <p:cNvPr id="49" name="Group 48">
            <a:extLst>
              <a:ext uri="{FF2B5EF4-FFF2-40B4-BE49-F238E27FC236}">
                <a16:creationId xmlns:a16="http://schemas.microsoft.com/office/drawing/2014/main" id="{BA2B5D46-2CEC-51B3-8BED-4F71E5D1416C}"/>
              </a:ext>
            </a:extLst>
          </p:cNvPr>
          <p:cNvGrpSpPr/>
          <p:nvPr/>
        </p:nvGrpSpPr>
        <p:grpSpPr>
          <a:xfrm>
            <a:off x="4342455" y="3238555"/>
            <a:ext cx="177840" cy="160920"/>
            <a:chOff x="4342455" y="3443656"/>
            <a:chExt cx="177840" cy="160920"/>
          </a:xfrm>
        </p:grpSpPr>
        <mc:AlternateContent xmlns:mc="http://schemas.openxmlformats.org/markup-compatibility/2006" xmlns:p14="http://schemas.microsoft.com/office/powerpoint/2010/main">
          <mc:Choice Requires="p14">
            <p:contentPart p14:bwMode="auto" r:id="rId115">
              <p14:nvContentPartPr>
                <p14:cNvPr id="47" name="Ink 46">
                  <a:extLst>
                    <a:ext uri="{FF2B5EF4-FFF2-40B4-BE49-F238E27FC236}">
                      <a16:creationId xmlns:a16="http://schemas.microsoft.com/office/drawing/2014/main" id="{09D968F6-DA34-E91F-EE44-AF8C2DD30355}"/>
                    </a:ext>
                  </a:extLst>
                </p14:cNvPr>
                <p14:cNvContentPartPr/>
                <p14:nvPr/>
              </p14:nvContentPartPr>
              <p14:xfrm>
                <a:off x="4342455" y="3459136"/>
                <a:ext cx="128160" cy="130320"/>
              </p14:xfrm>
            </p:contentPart>
          </mc:Choice>
          <mc:Fallback xmlns="">
            <p:pic>
              <p:nvPicPr>
                <p:cNvPr id="47" name="Ink 46">
                  <a:extLst>
                    <a:ext uri="{FF2B5EF4-FFF2-40B4-BE49-F238E27FC236}">
                      <a16:creationId xmlns:a16="http://schemas.microsoft.com/office/drawing/2014/main" id="{09D968F6-DA34-E91F-EE44-AF8C2DD30355}"/>
                    </a:ext>
                  </a:extLst>
                </p:cNvPr>
                <p:cNvPicPr/>
                <p:nvPr/>
              </p:nvPicPr>
              <p:blipFill>
                <a:blip r:embed="rId116"/>
                <a:stretch>
                  <a:fillRect/>
                </a:stretch>
              </p:blipFill>
              <p:spPr>
                <a:xfrm>
                  <a:off x="4324455" y="3441136"/>
                  <a:ext cx="16380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8" name="Ink 47">
                  <a:extLst>
                    <a:ext uri="{FF2B5EF4-FFF2-40B4-BE49-F238E27FC236}">
                      <a16:creationId xmlns:a16="http://schemas.microsoft.com/office/drawing/2014/main" id="{B8BB8498-E6F6-955B-730C-020E5EB0FDC4}"/>
                    </a:ext>
                  </a:extLst>
                </p14:cNvPr>
                <p14:cNvContentPartPr/>
                <p14:nvPr/>
              </p14:nvContentPartPr>
              <p14:xfrm>
                <a:off x="4380975" y="3443656"/>
                <a:ext cx="139320" cy="160920"/>
              </p14:xfrm>
            </p:contentPart>
          </mc:Choice>
          <mc:Fallback xmlns="">
            <p:pic>
              <p:nvPicPr>
                <p:cNvPr id="48" name="Ink 47">
                  <a:extLst>
                    <a:ext uri="{FF2B5EF4-FFF2-40B4-BE49-F238E27FC236}">
                      <a16:creationId xmlns:a16="http://schemas.microsoft.com/office/drawing/2014/main" id="{B8BB8498-E6F6-955B-730C-020E5EB0FDC4}"/>
                    </a:ext>
                  </a:extLst>
                </p:cNvPr>
                <p:cNvPicPr/>
                <p:nvPr/>
              </p:nvPicPr>
              <p:blipFill>
                <a:blip r:embed="rId118"/>
                <a:stretch>
                  <a:fillRect/>
                </a:stretch>
              </p:blipFill>
              <p:spPr>
                <a:xfrm>
                  <a:off x="4363335" y="3425656"/>
                  <a:ext cx="174960" cy="196560"/>
                </a:xfrm>
                <a:prstGeom prst="rect">
                  <a:avLst/>
                </a:prstGeom>
              </p:spPr>
            </p:pic>
          </mc:Fallback>
        </mc:AlternateContent>
      </p:grpSp>
      <p:grpSp>
        <p:nvGrpSpPr>
          <p:cNvPr id="53" name="Group 52">
            <a:extLst>
              <a:ext uri="{FF2B5EF4-FFF2-40B4-BE49-F238E27FC236}">
                <a16:creationId xmlns:a16="http://schemas.microsoft.com/office/drawing/2014/main" id="{0BBF3754-FB84-8B4B-AAA4-6D8FEC0EF6C7}"/>
              </a:ext>
            </a:extLst>
          </p:cNvPr>
          <p:cNvGrpSpPr/>
          <p:nvPr/>
        </p:nvGrpSpPr>
        <p:grpSpPr>
          <a:xfrm>
            <a:off x="1353015" y="3559315"/>
            <a:ext cx="181440" cy="257040"/>
            <a:chOff x="1353015" y="3764416"/>
            <a:chExt cx="181440" cy="257040"/>
          </a:xfrm>
        </p:grpSpPr>
        <mc:AlternateContent xmlns:mc="http://schemas.openxmlformats.org/markup-compatibility/2006" xmlns:p14="http://schemas.microsoft.com/office/powerpoint/2010/main">
          <mc:Choice Requires="p14">
            <p:contentPart p14:bwMode="auto" r:id="rId119">
              <p14:nvContentPartPr>
                <p14:cNvPr id="51" name="Ink 50">
                  <a:extLst>
                    <a:ext uri="{FF2B5EF4-FFF2-40B4-BE49-F238E27FC236}">
                      <a16:creationId xmlns:a16="http://schemas.microsoft.com/office/drawing/2014/main" id="{39C3A015-D11E-FC47-D9E7-3B0671400F87}"/>
                    </a:ext>
                  </a:extLst>
                </p14:cNvPr>
                <p14:cNvContentPartPr/>
                <p14:nvPr/>
              </p14:nvContentPartPr>
              <p14:xfrm>
                <a:off x="1353015" y="3764416"/>
                <a:ext cx="181440" cy="140040"/>
              </p14:xfrm>
            </p:contentPart>
          </mc:Choice>
          <mc:Fallback xmlns="">
            <p:pic>
              <p:nvPicPr>
                <p:cNvPr id="51" name="Ink 50">
                  <a:extLst>
                    <a:ext uri="{FF2B5EF4-FFF2-40B4-BE49-F238E27FC236}">
                      <a16:creationId xmlns:a16="http://schemas.microsoft.com/office/drawing/2014/main" id="{39C3A015-D11E-FC47-D9E7-3B0671400F87}"/>
                    </a:ext>
                  </a:extLst>
                </p:cNvPr>
                <p:cNvPicPr/>
                <p:nvPr/>
              </p:nvPicPr>
              <p:blipFill>
                <a:blip r:embed="rId120"/>
                <a:stretch>
                  <a:fillRect/>
                </a:stretch>
              </p:blipFill>
              <p:spPr>
                <a:xfrm>
                  <a:off x="1335015" y="3746416"/>
                  <a:ext cx="2170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52" name="Ink 51">
                  <a:extLst>
                    <a:ext uri="{FF2B5EF4-FFF2-40B4-BE49-F238E27FC236}">
                      <a16:creationId xmlns:a16="http://schemas.microsoft.com/office/drawing/2014/main" id="{F582F549-B17F-C077-A9CC-5FABC3D38B47}"/>
                    </a:ext>
                  </a:extLst>
                </p14:cNvPr>
                <p14:cNvContentPartPr/>
                <p14:nvPr/>
              </p14:nvContentPartPr>
              <p14:xfrm>
                <a:off x="1432215" y="3787456"/>
                <a:ext cx="51840" cy="234000"/>
              </p14:xfrm>
            </p:contentPart>
          </mc:Choice>
          <mc:Fallback xmlns="">
            <p:pic>
              <p:nvPicPr>
                <p:cNvPr id="52" name="Ink 51">
                  <a:extLst>
                    <a:ext uri="{FF2B5EF4-FFF2-40B4-BE49-F238E27FC236}">
                      <a16:creationId xmlns:a16="http://schemas.microsoft.com/office/drawing/2014/main" id="{F582F549-B17F-C077-A9CC-5FABC3D38B47}"/>
                    </a:ext>
                  </a:extLst>
                </p:cNvPr>
                <p:cNvPicPr/>
                <p:nvPr/>
              </p:nvPicPr>
              <p:blipFill>
                <a:blip r:embed="rId122"/>
                <a:stretch>
                  <a:fillRect/>
                </a:stretch>
              </p:blipFill>
              <p:spPr>
                <a:xfrm>
                  <a:off x="1414215" y="3769456"/>
                  <a:ext cx="87480" cy="269640"/>
                </a:xfrm>
                <a:prstGeom prst="rect">
                  <a:avLst/>
                </a:prstGeom>
              </p:spPr>
            </p:pic>
          </mc:Fallback>
        </mc:AlternateContent>
      </p:grpSp>
      <p:grpSp>
        <p:nvGrpSpPr>
          <p:cNvPr id="62" name="Group 61">
            <a:extLst>
              <a:ext uri="{FF2B5EF4-FFF2-40B4-BE49-F238E27FC236}">
                <a16:creationId xmlns:a16="http://schemas.microsoft.com/office/drawing/2014/main" id="{9F176A05-8D68-71CC-DD50-F1134FE966F6}"/>
              </a:ext>
            </a:extLst>
          </p:cNvPr>
          <p:cNvGrpSpPr/>
          <p:nvPr/>
        </p:nvGrpSpPr>
        <p:grpSpPr>
          <a:xfrm>
            <a:off x="4732335" y="2905195"/>
            <a:ext cx="412560" cy="345240"/>
            <a:chOff x="4732335" y="3110296"/>
            <a:chExt cx="412560" cy="345240"/>
          </a:xfrm>
        </p:grpSpPr>
        <mc:AlternateContent xmlns:mc="http://schemas.openxmlformats.org/markup-compatibility/2006" xmlns:p14="http://schemas.microsoft.com/office/powerpoint/2010/main">
          <mc:Choice Requires="p14">
            <p:contentPart p14:bwMode="auto" r:id="rId123">
              <p14:nvContentPartPr>
                <p14:cNvPr id="54" name="Ink 53">
                  <a:extLst>
                    <a:ext uri="{FF2B5EF4-FFF2-40B4-BE49-F238E27FC236}">
                      <a16:creationId xmlns:a16="http://schemas.microsoft.com/office/drawing/2014/main" id="{6F553DC7-025B-6DED-559E-AC4151586B4F}"/>
                    </a:ext>
                  </a:extLst>
                </p14:cNvPr>
                <p14:cNvContentPartPr/>
                <p14:nvPr/>
              </p14:nvContentPartPr>
              <p14:xfrm>
                <a:off x="4828455" y="3110296"/>
                <a:ext cx="140760" cy="256320"/>
              </p14:xfrm>
            </p:contentPart>
          </mc:Choice>
          <mc:Fallback xmlns="">
            <p:pic>
              <p:nvPicPr>
                <p:cNvPr id="54" name="Ink 53">
                  <a:extLst>
                    <a:ext uri="{FF2B5EF4-FFF2-40B4-BE49-F238E27FC236}">
                      <a16:creationId xmlns:a16="http://schemas.microsoft.com/office/drawing/2014/main" id="{6F553DC7-025B-6DED-559E-AC4151586B4F}"/>
                    </a:ext>
                  </a:extLst>
                </p:cNvPr>
                <p:cNvPicPr/>
                <p:nvPr/>
              </p:nvPicPr>
              <p:blipFill>
                <a:blip r:embed="rId124"/>
                <a:stretch>
                  <a:fillRect/>
                </a:stretch>
              </p:blipFill>
              <p:spPr>
                <a:xfrm>
                  <a:off x="4810815" y="3092296"/>
                  <a:ext cx="17640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55" name="Ink 54">
                  <a:extLst>
                    <a:ext uri="{FF2B5EF4-FFF2-40B4-BE49-F238E27FC236}">
                      <a16:creationId xmlns:a16="http://schemas.microsoft.com/office/drawing/2014/main" id="{C7F1282A-9212-6109-E851-9F6592611E90}"/>
                    </a:ext>
                  </a:extLst>
                </p14:cNvPr>
                <p14:cNvContentPartPr/>
                <p14:nvPr/>
              </p14:nvContentPartPr>
              <p14:xfrm>
                <a:off x="4732335" y="3433216"/>
                <a:ext cx="412560" cy="22320"/>
              </p14:xfrm>
            </p:contentPart>
          </mc:Choice>
          <mc:Fallback xmlns="">
            <p:pic>
              <p:nvPicPr>
                <p:cNvPr id="55" name="Ink 54">
                  <a:extLst>
                    <a:ext uri="{FF2B5EF4-FFF2-40B4-BE49-F238E27FC236}">
                      <a16:creationId xmlns:a16="http://schemas.microsoft.com/office/drawing/2014/main" id="{C7F1282A-9212-6109-E851-9F6592611E90}"/>
                    </a:ext>
                  </a:extLst>
                </p:cNvPr>
                <p:cNvPicPr/>
                <p:nvPr/>
              </p:nvPicPr>
              <p:blipFill>
                <a:blip r:embed="rId126"/>
                <a:stretch>
                  <a:fillRect/>
                </a:stretch>
              </p:blipFill>
              <p:spPr>
                <a:xfrm>
                  <a:off x="4714335" y="3415576"/>
                  <a:ext cx="448200" cy="57960"/>
                </a:xfrm>
                <a:prstGeom prst="rect">
                  <a:avLst/>
                </a:prstGeom>
              </p:spPr>
            </p:pic>
          </mc:Fallback>
        </mc:AlternateContent>
      </p:grpSp>
      <p:grpSp>
        <p:nvGrpSpPr>
          <p:cNvPr id="61" name="Group 60">
            <a:extLst>
              <a:ext uri="{FF2B5EF4-FFF2-40B4-BE49-F238E27FC236}">
                <a16:creationId xmlns:a16="http://schemas.microsoft.com/office/drawing/2014/main" id="{D4BCE407-8735-4618-DE25-266B723FFCA9}"/>
              </a:ext>
            </a:extLst>
          </p:cNvPr>
          <p:cNvGrpSpPr/>
          <p:nvPr/>
        </p:nvGrpSpPr>
        <p:grpSpPr>
          <a:xfrm>
            <a:off x="4777335" y="3394075"/>
            <a:ext cx="348840" cy="206280"/>
            <a:chOff x="4777335" y="3599176"/>
            <a:chExt cx="348840" cy="206280"/>
          </a:xfrm>
        </p:grpSpPr>
        <mc:AlternateContent xmlns:mc="http://schemas.openxmlformats.org/markup-compatibility/2006" xmlns:p14="http://schemas.microsoft.com/office/powerpoint/2010/main">
          <mc:Choice Requires="p14">
            <p:contentPart p14:bwMode="auto" r:id="rId127">
              <p14:nvContentPartPr>
                <p14:cNvPr id="57" name="Ink 56">
                  <a:extLst>
                    <a:ext uri="{FF2B5EF4-FFF2-40B4-BE49-F238E27FC236}">
                      <a16:creationId xmlns:a16="http://schemas.microsoft.com/office/drawing/2014/main" id="{376D4978-9A5A-94D5-C4E4-E3A10F74FA03}"/>
                    </a:ext>
                  </a:extLst>
                </p14:cNvPr>
                <p14:cNvContentPartPr/>
                <p14:nvPr/>
              </p14:nvContentPartPr>
              <p14:xfrm>
                <a:off x="4777335" y="3599176"/>
                <a:ext cx="14760" cy="189000"/>
              </p14:xfrm>
            </p:contentPart>
          </mc:Choice>
          <mc:Fallback xmlns="">
            <p:pic>
              <p:nvPicPr>
                <p:cNvPr id="57" name="Ink 56">
                  <a:extLst>
                    <a:ext uri="{FF2B5EF4-FFF2-40B4-BE49-F238E27FC236}">
                      <a16:creationId xmlns:a16="http://schemas.microsoft.com/office/drawing/2014/main" id="{376D4978-9A5A-94D5-C4E4-E3A10F74FA03}"/>
                    </a:ext>
                  </a:extLst>
                </p:cNvPr>
                <p:cNvPicPr/>
                <p:nvPr/>
              </p:nvPicPr>
              <p:blipFill>
                <a:blip r:embed="rId128"/>
                <a:stretch>
                  <a:fillRect/>
                </a:stretch>
              </p:blipFill>
              <p:spPr>
                <a:xfrm>
                  <a:off x="4759695" y="3581176"/>
                  <a:ext cx="504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58" name="Ink 57">
                  <a:extLst>
                    <a:ext uri="{FF2B5EF4-FFF2-40B4-BE49-F238E27FC236}">
                      <a16:creationId xmlns:a16="http://schemas.microsoft.com/office/drawing/2014/main" id="{1C7D28DB-E242-4233-1344-90252EA162DE}"/>
                    </a:ext>
                  </a:extLst>
                </p14:cNvPr>
                <p14:cNvContentPartPr/>
                <p14:nvPr/>
              </p14:nvContentPartPr>
              <p14:xfrm>
                <a:off x="4921335" y="3621496"/>
                <a:ext cx="171720" cy="183960"/>
              </p14:xfrm>
            </p:contentPart>
          </mc:Choice>
          <mc:Fallback xmlns="">
            <p:pic>
              <p:nvPicPr>
                <p:cNvPr id="58" name="Ink 57">
                  <a:extLst>
                    <a:ext uri="{FF2B5EF4-FFF2-40B4-BE49-F238E27FC236}">
                      <a16:creationId xmlns:a16="http://schemas.microsoft.com/office/drawing/2014/main" id="{1C7D28DB-E242-4233-1344-90252EA162DE}"/>
                    </a:ext>
                  </a:extLst>
                </p:cNvPr>
                <p:cNvPicPr/>
                <p:nvPr/>
              </p:nvPicPr>
              <p:blipFill>
                <a:blip r:embed="rId130"/>
                <a:stretch>
                  <a:fillRect/>
                </a:stretch>
              </p:blipFill>
              <p:spPr>
                <a:xfrm>
                  <a:off x="4903695" y="3603496"/>
                  <a:ext cx="2073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60" name="Ink 59">
                  <a:extLst>
                    <a:ext uri="{FF2B5EF4-FFF2-40B4-BE49-F238E27FC236}">
                      <a16:creationId xmlns:a16="http://schemas.microsoft.com/office/drawing/2014/main" id="{1FF5D3D1-4079-B53C-2550-D1D086B20223}"/>
                    </a:ext>
                  </a:extLst>
                </p14:cNvPr>
                <p14:cNvContentPartPr/>
                <p14:nvPr/>
              </p14:nvContentPartPr>
              <p14:xfrm>
                <a:off x="4960215" y="3608176"/>
                <a:ext cx="165960" cy="33840"/>
              </p14:xfrm>
            </p:contentPart>
          </mc:Choice>
          <mc:Fallback xmlns="">
            <p:pic>
              <p:nvPicPr>
                <p:cNvPr id="60" name="Ink 59">
                  <a:extLst>
                    <a:ext uri="{FF2B5EF4-FFF2-40B4-BE49-F238E27FC236}">
                      <a16:creationId xmlns:a16="http://schemas.microsoft.com/office/drawing/2014/main" id="{1FF5D3D1-4079-B53C-2550-D1D086B20223}"/>
                    </a:ext>
                  </a:extLst>
                </p:cNvPr>
                <p:cNvPicPr/>
                <p:nvPr/>
              </p:nvPicPr>
              <p:blipFill>
                <a:blip r:embed="rId132"/>
                <a:stretch>
                  <a:fillRect/>
                </a:stretch>
              </p:blipFill>
              <p:spPr>
                <a:xfrm>
                  <a:off x="4942215" y="3590176"/>
                  <a:ext cx="201600" cy="6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3">
            <p14:nvContentPartPr>
              <p14:cNvPr id="11" name="Ink 10">
                <a:extLst>
                  <a:ext uri="{FF2B5EF4-FFF2-40B4-BE49-F238E27FC236}">
                    <a16:creationId xmlns:a16="http://schemas.microsoft.com/office/drawing/2014/main" id="{385F9A8E-EFD5-585E-2477-12E1AA8ABADE}"/>
                  </a:ext>
                </a:extLst>
              </p14:cNvPr>
              <p14:cNvContentPartPr/>
              <p14:nvPr/>
            </p14:nvContentPartPr>
            <p14:xfrm>
              <a:off x="500895" y="4474435"/>
              <a:ext cx="209880" cy="27360"/>
            </p14:xfrm>
          </p:contentPart>
        </mc:Choice>
        <mc:Fallback xmlns="">
          <p:pic>
            <p:nvPicPr>
              <p:cNvPr id="11" name="Ink 10">
                <a:extLst>
                  <a:ext uri="{FF2B5EF4-FFF2-40B4-BE49-F238E27FC236}">
                    <a16:creationId xmlns:a16="http://schemas.microsoft.com/office/drawing/2014/main" id="{385F9A8E-EFD5-585E-2477-12E1AA8ABADE}"/>
                  </a:ext>
                </a:extLst>
              </p:cNvPr>
              <p:cNvPicPr/>
              <p:nvPr/>
            </p:nvPicPr>
            <p:blipFill>
              <a:blip r:embed="rId134"/>
              <a:stretch>
                <a:fillRect/>
              </a:stretch>
            </p:blipFill>
            <p:spPr>
              <a:xfrm>
                <a:off x="483255" y="4456435"/>
                <a:ext cx="24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2" name="Ink 11">
                <a:extLst>
                  <a:ext uri="{FF2B5EF4-FFF2-40B4-BE49-F238E27FC236}">
                    <a16:creationId xmlns:a16="http://schemas.microsoft.com/office/drawing/2014/main" id="{4057F048-C0B4-E33C-70F2-8EEAAB6375C9}"/>
                  </a:ext>
                </a:extLst>
              </p14:cNvPr>
              <p14:cNvContentPartPr/>
              <p14:nvPr/>
            </p14:nvContentPartPr>
            <p14:xfrm>
              <a:off x="520695" y="4592875"/>
              <a:ext cx="250560" cy="22320"/>
            </p14:xfrm>
          </p:contentPart>
        </mc:Choice>
        <mc:Fallback xmlns="">
          <p:pic>
            <p:nvPicPr>
              <p:cNvPr id="12" name="Ink 11">
                <a:extLst>
                  <a:ext uri="{FF2B5EF4-FFF2-40B4-BE49-F238E27FC236}">
                    <a16:creationId xmlns:a16="http://schemas.microsoft.com/office/drawing/2014/main" id="{4057F048-C0B4-E33C-70F2-8EEAAB6375C9}"/>
                  </a:ext>
                </a:extLst>
              </p:cNvPr>
              <p:cNvPicPr/>
              <p:nvPr/>
            </p:nvPicPr>
            <p:blipFill>
              <a:blip r:embed="rId136"/>
              <a:stretch>
                <a:fillRect/>
              </a:stretch>
            </p:blipFill>
            <p:spPr>
              <a:xfrm>
                <a:off x="503055" y="4574875"/>
                <a:ext cx="286200" cy="57960"/>
              </a:xfrm>
              <a:prstGeom prst="rect">
                <a:avLst/>
              </a:prstGeom>
            </p:spPr>
          </p:pic>
        </mc:Fallback>
      </mc:AlternateContent>
      <p:grpSp>
        <p:nvGrpSpPr>
          <p:cNvPr id="65" name="Group 64">
            <a:extLst>
              <a:ext uri="{FF2B5EF4-FFF2-40B4-BE49-F238E27FC236}">
                <a16:creationId xmlns:a16="http://schemas.microsoft.com/office/drawing/2014/main" id="{56537BB8-4E49-3D48-F9D4-5B8E870C5AC1}"/>
              </a:ext>
            </a:extLst>
          </p:cNvPr>
          <p:cNvGrpSpPr/>
          <p:nvPr/>
        </p:nvGrpSpPr>
        <p:grpSpPr>
          <a:xfrm>
            <a:off x="1183815" y="4201195"/>
            <a:ext cx="460080" cy="627840"/>
            <a:chOff x="1183815" y="4406296"/>
            <a:chExt cx="460080" cy="627840"/>
          </a:xfrm>
        </p:grpSpPr>
        <mc:AlternateContent xmlns:mc="http://schemas.openxmlformats.org/markup-compatibility/2006" xmlns:p14="http://schemas.microsoft.com/office/powerpoint/2010/main">
          <mc:Choice Requires="p14">
            <p:contentPart p14:bwMode="auto" r:id="rId137">
              <p14:nvContentPartPr>
                <p14:cNvPr id="13" name="Ink 12">
                  <a:extLst>
                    <a:ext uri="{FF2B5EF4-FFF2-40B4-BE49-F238E27FC236}">
                      <a16:creationId xmlns:a16="http://schemas.microsoft.com/office/drawing/2014/main" id="{F3B51A14-4913-494A-C06B-F59D30E5EAEA}"/>
                    </a:ext>
                  </a:extLst>
                </p14:cNvPr>
                <p14:cNvContentPartPr/>
                <p14:nvPr/>
              </p14:nvContentPartPr>
              <p14:xfrm>
                <a:off x="1310535" y="4411696"/>
                <a:ext cx="177840" cy="243720"/>
              </p14:xfrm>
            </p:contentPart>
          </mc:Choice>
          <mc:Fallback xmlns="">
            <p:pic>
              <p:nvPicPr>
                <p:cNvPr id="13" name="Ink 12">
                  <a:extLst>
                    <a:ext uri="{FF2B5EF4-FFF2-40B4-BE49-F238E27FC236}">
                      <a16:creationId xmlns:a16="http://schemas.microsoft.com/office/drawing/2014/main" id="{F3B51A14-4913-494A-C06B-F59D30E5EAEA}"/>
                    </a:ext>
                  </a:extLst>
                </p:cNvPr>
                <p:cNvPicPr/>
                <p:nvPr/>
              </p:nvPicPr>
              <p:blipFill>
                <a:blip r:embed="rId138"/>
                <a:stretch>
                  <a:fillRect/>
                </a:stretch>
              </p:blipFill>
              <p:spPr>
                <a:xfrm>
                  <a:off x="1292535" y="4394056"/>
                  <a:ext cx="2134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6" name="Ink 25">
                  <a:extLst>
                    <a:ext uri="{FF2B5EF4-FFF2-40B4-BE49-F238E27FC236}">
                      <a16:creationId xmlns:a16="http://schemas.microsoft.com/office/drawing/2014/main" id="{C66567E6-95E0-1438-FDC1-8CC89B0045BB}"/>
                    </a:ext>
                  </a:extLst>
                </p14:cNvPr>
                <p14:cNvContentPartPr/>
                <p14:nvPr/>
              </p14:nvContentPartPr>
              <p14:xfrm>
                <a:off x="1339335" y="4406296"/>
                <a:ext cx="211320" cy="52920"/>
              </p14:xfrm>
            </p:contentPart>
          </mc:Choice>
          <mc:Fallback xmlns="">
            <p:pic>
              <p:nvPicPr>
                <p:cNvPr id="26" name="Ink 25">
                  <a:extLst>
                    <a:ext uri="{FF2B5EF4-FFF2-40B4-BE49-F238E27FC236}">
                      <a16:creationId xmlns:a16="http://schemas.microsoft.com/office/drawing/2014/main" id="{C66567E6-95E0-1438-FDC1-8CC89B0045BB}"/>
                    </a:ext>
                  </a:extLst>
                </p:cNvPr>
                <p:cNvPicPr/>
                <p:nvPr/>
              </p:nvPicPr>
              <p:blipFill>
                <a:blip r:embed="rId140"/>
                <a:stretch>
                  <a:fillRect/>
                </a:stretch>
              </p:blipFill>
              <p:spPr>
                <a:xfrm>
                  <a:off x="1321335" y="4388656"/>
                  <a:ext cx="2469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63" name="Ink 62">
                  <a:extLst>
                    <a:ext uri="{FF2B5EF4-FFF2-40B4-BE49-F238E27FC236}">
                      <a16:creationId xmlns:a16="http://schemas.microsoft.com/office/drawing/2014/main" id="{6306B4DB-8A20-2921-544C-FD6472E00EC2}"/>
                    </a:ext>
                  </a:extLst>
                </p14:cNvPr>
                <p14:cNvContentPartPr/>
                <p14:nvPr/>
              </p14:nvContentPartPr>
              <p14:xfrm>
                <a:off x="1183815" y="4733176"/>
                <a:ext cx="460080" cy="53640"/>
              </p14:xfrm>
            </p:contentPart>
          </mc:Choice>
          <mc:Fallback xmlns="">
            <p:pic>
              <p:nvPicPr>
                <p:cNvPr id="63" name="Ink 62">
                  <a:extLst>
                    <a:ext uri="{FF2B5EF4-FFF2-40B4-BE49-F238E27FC236}">
                      <a16:creationId xmlns:a16="http://schemas.microsoft.com/office/drawing/2014/main" id="{6306B4DB-8A20-2921-544C-FD6472E00EC2}"/>
                    </a:ext>
                  </a:extLst>
                </p:cNvPr>
                <p:cNvPicPr/>
                <p:nvPr/>
              </p:nvPicPr>
              <p:blipFill>
                <a:blip r:embed="rId142"/>
                <a:stretch>
                  <a:fillRect/>
                </a:stretch>
              </p:blipFill>
              <p:spPr>
                <a:xfrm>
                  <a:off x="1165815" y="4715176"/>
                  <a:ext cx="49572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64" name="Ink 63">
                  <a:extLst>
                    <a:ext uri="{FF2B5EF4-FFF2-40B4-BE49-F238E27FC236}">
                      <a16:creationId xmlns:a16="http://schemas.microsoft.com/office/drawing/2014/main" id="{C25C21B3-28A6-1928-BE6B-9E29B19EC15C}"/>
                    </a:ext>
                  </a:extLst>
                </p14:cNvPr>
                <p14:cNvContentPartPr/>
                <p14:nvPr/>
              </p14:nvContentPartPr>
              <p14:xfrm>
                <a:off x="1347255" y="4860256"/>
                <a:ext cx="205200" cy="173880"/>
              </p14:xfrm>
            </p:contentPart>
          </mc:Choice>
          <mc:Fallback xmlns="">
            <p:pic>
              <p:nvPicPr>
                <p:cNvPr id="64" name="Ink 63">
                  <a:extLst>
                    <a:ext uri="{FF2B5EF4-FFF2-40B4-BE49-F238E27FC236}">
                      <a16:creationId xmlns:a16="http://schemas.microsoft.com/office/drawing/2014/main" id="{C25C21B3-28A6-1928-BE6B-9E29B19EC15C}"/>
                    </a:ext>
                  </a:extLst>
                </p:cNvPr>
                <p:cNvPicPr/>
                <p:nvPr/>
              </p:nvPicPr>
              <p:blipFill>
                <a:blip r:embed="rId144"/>
                <a:stretch>
                  <a:fillRect/>
                </a:stretch>
              </p:blipFill>
              <p:spPr>
                <a:xfrm>
                  <a:off x="1329615" y="4842616"/>
                  <a:ext cx="240840" cy="209520"/>
                </a:xfrm>
                <a:prstGeom prst="rect">
                  <a:avLst/>
                </a:prstGeom>
              </p:spPr>
            </p:pic>
          </mc:Fallback>
        </mc:AlternateContent>
      </p:grpSp>
      <p:grpSp>
        <p:nvGrpSpPr>
          <p:cNvPr id="68" name="Group 67">
            <a:extLst>
              <a:ext uri="{FF2B5EF4-FFF2-40B4-BE49-F238E27FC236}">
                <a16:creationId xmlns:a16="http://schemas.microsoft.com/office/drawing/2014/main" id="{924A49C7-A83A-8575-8CEB-589C8ADE34ED}"/>
              </a:ext>
            </a:extLst>
          </p:cNvPr>
          <p:cNvGrpSpPr/>
          <p:nvPr/>
        </p:nvGrpSpPr>
        <p:grpSpPr>
          <a:xfrm>
            <a:off x="1961415" y="4464355"/>
            <a:ext cx="177120" cy="182520"/>
            <a:chOff x="1961415" y="4669456"/>
            <a:chExt cx="177120" cy="182520"/>
          </a:xfrm>
        </p:grpSpPr>
        <mc:AlternateContent xmlns:mc="http://schemas.openxmlformats.org/markup-compatibility/2006" xmlns:p14="http://schemas.microsoft.com/office/powerpoint/2010/main">
          <mc:Choice Requires="p14">
            <p:contentPart p14:bwMode="auto" r:id="rId145">
              <p14:nvContentPartPr>
                <p14:cNvPr id="66" name="Ink 65">
                  <a:extLst>
                    <a:ext uri="{FF2B5EF4-FFF2-40B4-BE49-F238E27FC236}">
                      <a16:creationId xmlns:a16="http://schemas.microsoft.com/office/drawing/2014/main" id="{FB0FAF70-C30E-8226-023F-E946319D8356}"/>
                    </a:ext>
                  </a:extLst>
                </p14:cNvPr>
                <p14:cNvContentPartPr/>
                <p14:nvPr/>
              </p14:nvContentPartPr>
              <p14:xfrm>
                <a:off x="1961415" y="4670896"/>
                <a:ext cx="150840" cy="125280"/>
              </p14:xfrm>
            </p:contentPart>
          </mc:Choice>
          <mc:Fallback xmlns="">
            <p:pic>
              <p:nvPicPr>
                <p:cNvPr id="66" name="Ink 65">
                  <a:extLst>
                    <a:ext uri="{FF2B5EF4-FFF2-40B4-BE49-F238E27FC236}">
                      <a16:creationId xmlns:a16="http://schemas.microsoft.com/office/drawing/2014/main" id="{FB0FAF70-C30E-8226-023F-E946319D8356}"/>
                    </a:ext>
                  </a:extLst>
                </p:cNvPr>
                <p:cNvPicPr/>
                <p:nvPr/>
              </p:nvPicPr>
              <p:blipFill>
                <a:blip r:embed="rId146"/>
                <a:stretch>
                  <a:fillRect/>
                </a:stretch>
              </p:blipFill>
              <p:spPr>
                <a:xfrm>
                  <a:off x="1943415" y="4653256"/>
                  <a:ext cx="18648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67" name="Ink 66">
                  <a:extLst>
                    <a:ext uri="{FF2B5EF4-FFF2-40B4-BE49-F238E27FC236}">
                      <a16:creationId xmlns:a16="http://schemas.microsoft.com/office/drawing/2014/main" id="{CF0BFC21-ADC7-F8CF-4944-3E1DAC32C7C2}"/>
                    </a:ext>
                  </a:extLst>
                </p14:cNvPr>
                <p14:cNvContentPartPr/>
                <p14:nvPr/>
              </p14:nvContentPartPr>
              <p14:xfrm>
                <a:off x="1963935" y="4669456"/>
                <a:ext cx="174600" cy="182520"/>
              </p14:xfrm>
            </p:contentPart>
          </mc:Choice>
          <mc:Fallback xmlns="">
            <p:pic>
              <p:nvPicPr>
                <p:cNvPr id="67" name="Ink 66">
                  <a:extLst>
                    <a:ext uri="{FF2B5EF4-FFF2-40B4-BE49-F238E27FC236}">
                      <a16:creationId xmlns:a16="http://schemas.microsoft.com/office/drawing/2014/main" id="{CF0BFC21-ADC7-F8CF-4944-3E1DAC32C7C2}"/>
                    </a:ext>
                  </a:extLst>
                </p:cNvPr>
                <p:cNvPicPr/>
                <p:nvPr/>
              </p:nvPicPr>
              <p:blipFill>
                <a:blip r:embed="rId148"/>
                <a:stretch>
                  <a:fillRect/>
                </a:stretch>
              </p:blipFill>
              <p:spPr>
                <a:xfrm>
                  <a:off x="1946295" y="4651816"/>
                  <a:ext cx="210240" cy="218160"/>
                </a:xfrm>
                <a:prstGeom prst="rect">
                  <a:avLst/>
                </a:prstGeom>
              </p:spPr>
            </p:pic>
          </mc:Fallback>
        </mc:AlternateContent>
      </p:grpSp>
      <p:grpSp>
        <p:nvGrpSpPr>
          <p:cNvPr id="80" name="Group 79">
            <a:extLst>
              <a:ext uri="{FF2B5EF4-FFF2-40B4-BE49-F238E27FC236}">
                <a16:creationId xmlns:a16="http://schemas.microsoft.com/office/drawing/2014/main" id="{011918AB-1A70-0DE5-DEE6-334541F5EF2D}"/>
              </a:ext>
            </a:extLst>
          </p:cNvPr>
          <p:cNvGrpSpPr/>
          <p:nvPr/>
        </p:nvGrpSpPr>
        <p:grpSpPr>
          <a:xfrm>
            <a:off x="2450295" y="4159435"/>
            <a:ext cx="859680" cy="649080"/>
            <a:chOff x="2450295" y="4364536"/>
            <a:chExt cx="859680" cy="649080"/>
          </a:xfrm>
        </p:grpSpPr>
        <mc:AlternateContent xmlns:mc="http://schemas.openxmlformats.org/markup-compatibility/2006" xmlns:p14="http://schemas.microsoft.com/office/powerpoint/2010/main">
          <mc:Choice Requires="p14">
            <p:contentPart p14:bwMode="auto" r:id="rId149">
              <p14:nvContentPartPr>
                <p14:cNvPr id="69" name="Ink 68">
                  <a:extLst>
                    <a:ext uri="{FF2B5EF4-FFF2-40B4-BE49-F238E27FC236}">
                      <a16:creationId xmlns:a16="http://schemas.microsoft.com/office/drawing/2014/main" id="{BD5C81B9-E650-BACA-3E1B-EDF56EF5D25E}"/>
                    </a:ext>
                  </a:extLst>
                </p14:cNvPr>
                <p14:cNvContentPartPr/>
                <p14:nvPr/>
              </p14:nvContentPartPr>
              <p14:xfrm>
                <a:off x="2561535" y="4364536"/>
                <a:ext cx="180720" cy="227160"/>
              </p14:xfrm>
            </p:contentPart>
          </mc:Choice>
          <mc:Fallback xmlns="">
            <p:pic>
              <p:nvPicPr>
                <p:cNvPr id="69" name="Ink 68">
                  <a:extLst>
                    <a:ext uri="{FF2B5EF4-FFF2-40B4-BE49-F238E27FC236}">
                      <a16:creationId xmlns:a16="http://schemas.microsoft.com/office/drawing/2014/main" id="{BD5C81B9-E650-BACA-3E1B-EDF56EF5D25E}"/>
                    </a:ext>
                  </a:extLst>
                </p:cNvPr>
                <p:cNvPicPr/>
                <p:nvPr/>
              </p:nvPicPr>
              <p:blipFill>
                <a:blip r:embed="rId150"/>
                <a:stretch>
                  <a:fillRect/>
                </a:stretch>
              </p:blipFill>
              <p:spPr>
                <a:xfrm>
                  <a:off x="2543895" y="4346536"/>
                  <a:ext cx="21636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71" name="Ink 70">
                  <a:extLst>
                    <a:ext uri="{FF2B5EF4-FFF2-40B4-BE49-F238E27FC236}">
                      <a16:creationId xmlns:a16="http://schemas.microsoft.com/office/drawing/2014/main" id="{8E55CEA6-54A2-A522-B257-5DAC4C4272FC}"/>
                    </a:ext>
                  </a:extLst>
                </p14:cNvPr>
                <p14:cNvContentPartPr/>
                <p14:nvPr/>
              </p14:nvContentPartPr>
              <p14:xfrm>
                <a:off x="2579895" y="4490896"/>
                <a:ext cx="208800" cy="36720"/>
              </p14:xfrm>
            </p:contentPart>
          </mc:Choice>
          <mc:Fallback xmlns="">
            <p:pic>
              <p:nvPicPr>
                <p:cNvPr id="71" name="Ink 70">
                  <a:extLst>
                    <a:ext uri="{FF2B5EF4-FFF2-40B4-BE49-F238E27FC236}">
                      <a16:creationId xmlns:a16="http://schemas.microsoft.com/office/drawing/2014/main" id="{8E55CEA6-54A2-A522-B257-5DAC4C4272FC}"/>
                    </a:ext>
                  </a:extLst>
                </p:cNvPr>
                <p:cNvPicPr/>
                <p:nvPr/>
              </p:nvPicPr>
              <p:blipFill>
                <a:blip r:embed="rId152"/>
                <a:stretch>
                  <a:fillRect/>
                </a:stretch>
              </p:blipFill>
              <p:spPr>
                <a:xfrm>
                  <a:off x="2561895" y="4473256"/>
                  <a:ext cx="2444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72" name="Ink 71">
                  <a:extLst>
                    <a:ext uri="{FF2B5EF4-FFF2-40B4-BE49-F238E27FC236}">
                      <a16:creationId xmlns:a16="http://schemas.microsoft.com/office/drawing/2014/main" id="{C1BAF912-7F32-E422-B164-010B1A34ADD3}"/>
                    </a:ext>
                  </a:extLst>
                </p14:cNvPr>
                <p14:cNvContentPartPr/>
                <p14:nvPr/>
              </p14:nvContentPartPr>
              <p14:xfrm>
                <a:off x="2450295" y="4656856"/>
                <a:ext cx="463680" cy="30240"/>
              </p14:xfrm>
            </p:contentPart>
          </mc:Choice>
          <mc:Fallback xmlns="">
            <p:pic>
              <p:nvPicPr>
                <p:cNvPr id="72" name="Ink 71">
                  <a:extLst>
                    <a:ext uri="{FF2B5EF4-FFF2-40B4-BE49-F238E27FC236}">
                      <a16:creationId xmlns:a16="http://schemas.microsoft.com/office/drawing/2014/main" id="{C1BAF912-7F32-E422-B164-010B1A34ADD3}"/>
                    </a:ext>
                  </a:extLst>
                </p:cNvPr>
                <p:cNvPicPr/>
                <p:nvPr/>
              </p:nvPicPr>
              <p:blipFill>
                <a:blip r:embed="rId154"/>
                <a:stretch>
                  <a:fillRect/>
                </a:stretch>
              </p:blipFill>
              <p:spPr>
                <a:xfrm>
                  <a:off x="2432655" y="4639216"/>
                  <a:ext cx="49932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74" name="Ink 73">
                  <a:extLst>
                    <a:ext uri="{FF2B5EF4-FFF2-40B4-BE49-F238E27FC236}">
                      <a16:creationId xmlns:a16="http://schemas.microsoft.com/office/drawing/2014/main" id="{7D787AF2-237D-6B40-8F29-EFE478852AA9}"/>
                    </a:ext>
                  </a:extLst>
                </p14:cNvPr>
                <p14:cNvContentPartPr/>
                <p14:nvPr/>
              </p14:nvContentPartPr>
              <p14:xfrm>
                <a:off x="2562615" y="4792576"/>
                <a:ext cx="131400" cy="221040"/>
              </p14:xfrm>
            </p:contentPart>
          </mc:Choice>
          <mc:Fallback xmlns="">
            <p:pic>
              <p:nvPicPr>
                <p:cNvPr id="74" name="Ink 73">
                  <a:extLst>
                    <a:ext uri="{FF2B5EF4-FFF2-40B4-BE49-F238E27FC236}">
                      <a16:creationId xmlns:a16="http://schemas.microsoft.com/office/drawing/2014/main" id="{7D787AF2-237D-6B40-8F29-EFE478852AA9}"/>
                    </a:ext>
                  </a:extLst>
                </p:cNvPr>
                <p:cNvPicPr/>
                <p:nvPr/>
              </p:nvPicPr>
              <p:blipFill>
                <a:blip r:embed="rId156"/>
                <a:stretch>
                  <a:fillRect/>
                </a:stretch>
              </p:blipFill>
              <p:spPr>
                <a:xfrm>
                  <a:off x="2544615" y="4774576"/>
                  <a:ext cx="1670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78" name="Ink 77">
                  <a:extLst>
                    <a:ext uri="{FF2B5EF4-FFF2-40B4-BE49-F238E27FC236}">
                      <a16:creationId xmlns:a16="http://schemas.microsoft.com/office/drawing/2014/main" id="{8CCAC055-002E-F7A0-BE6A-18F1E3BE8B64}"/>
                    </a:ext>
                  </a:extLst>
                </p14:cNvPr>
                <p14:cNvContentPartPr/>
                <p14:nvPr/>
              </p14:nvContentPartPr>
              <p14:xfrm>
                <a:off x="3142935" y="4605016"/>
                <a:ext cx="138960" cy="140040"/>
              </p14:xfrm>
            </p:contentPart>
          </mc:Choice>
          <mc:Fallback xmlns="">
            <p:pic>
              <p:nvPicPr>
                <p:cNvPr id="78" name="Ink 77">
                  <a:extLst>
                    <a:ext uri="{FF2B5EF4-FFF2-40B4-BE49-F238E27FC236}">
                      <a16:creationId xmlns:a16="http://schemas.microsoft.com/office/drawing/2014/main" id="{8CCAC055-002E-F7A0-BE6A-18F1E3BE8B64}"/>
                    </a:ext>
                  </a:extLst>
                </p:cNvPr>
                <p:cNvPicPr/>
                <p:nvPr/>
              </p:nvPicPr>
              <p:blipFill>
                <a:blip r:embed="rId158"/>
                <a:stretch>
                  <a:fillRect/>
                </a:stretch>
              </p:blipFill>
              <p:spPr>
                <a:xfrm>
                  <a:off x="3125295" y="4587376"/>
                  <a:ext cx="17460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79" name="Ink 78">
                  <a:extLst>
                    <a:ext uri="{FF2B5EF4-FFF2-40B4-BE49-F238E27FC236}">
                      <a16:creationId xmlns:a16="http://schemas.microsoft.com/office/drawing/2014/main" id="{FF896E9B-FB01-3DB4-317C-1210872710C9}"/>
                    </a:ext>
                  </a:extLst>
                </p14:cNvPr>
                <p14:cNvContentPartPr/>
                <p14:nvPr/>
              </p14:nvContentPartPr>
              <p14:xfrm>
                <a:off x="3121695" y="4598176"/>
                <a:ext cx="188280" cy="171000"/>
              </p14:xfrm>
            </p:contentPart>
          </mc:Choice>
          <mc:Fallback xmlns="">
            <p:pic>
              <p:nvPicPr>
                <p:cNvPr id="79" name="Ink 78">
                  <a:extLst>
                    <a:ext uri="{FF2B5EF4-FFF2-40B4-BE49-F238E27FC236}">
                      <a16:creationId xmlns:a16="http://schemas.microsoft.com/office/drawing/2014/main" id="{FF896E9B-FB01-3DB4-317C-1210872710C9}"/>
                    </a:ext>
                  </a:extLst>
                </p:cNvPr>
                <p:cNvPicPr/>
                <p:nvPr/>
              </p:nvPicPr>
              <p:blipFill>
                <a:blip r:embed="rId160"/>
                <a:stretch>
                  <a:fillRect/>
                </a:stretch>
              </p:blipFill>
              <p:spPr>
                <a:xfrm>
                  <a:off x="3104055" y="4580176"/>
                  <a:ext cx="223920" cy="206640"/>
                </a:xfrm>
                <a:prstGeom prst="rect">
                  <a:avLst/>
                </a:prstGeom>
              </p:spPr>
            </p:pic>
          </mc:Fallback>
        </mc:AlternateContent>
      </p:grpSp>
      <p:grpSp>
        <p:nvGrpSpPr>
          <p:cNvPr id="90" name="Group 89">
            <a:extLst>
              <a:ext uri="{FF2B5EF4-FFF2-40B4-BE49-F238E27FC236}">
                <a16:creationId xmlns:a16="http://schemas.microsoft.com/office/drawing/2014/main" id="{6235B5E5-9DF1-753E-1F26-008669C6F500}"/>
              </a:ext>
            </a:extLst>
          </p:cNvPr>
          <p:cNvGrpSpPr/>
          <p:nvPr/>
        </p:nvGrpSpPr>
        <p:grpSpPr>
          <a:xfrm>
            <a:off x="3550815" y="4171675"/>
            <a:ext cx="416160" cy="552240"/>
            <a:chOff x="3550815" y="4376776"/>
            <a:chExt cx="416160" cy="552240"/>
          </a:xfrm>
        </p:grpSpPr>
        <mc:AlternateContent xmlns:mc="http://schemas.openxmlformats.org/markup-compatibility/2006" xmlns:p14="http://schemas.microsoft.com/office/powerpoint/2010/main">
          <mc:Choice Requires="p14">
            <p:contentPart p14:bwMode="auto" r:id="rId161">
              <p14:nvContentPartPr>
                <p14:cNvPr id="86" name="Ink 85">
                  <a:extLst>
                    <a:ext uri="{FF2B5EF4-FFF2-40B4-BE49-F238E27FC236}">
                      <a16:creationId xmlns:a16="http://schemas.microsoft.com/office/drawing/2014/main" id="{7986FFBC-A1A3-E2D6-07DC-A6468424993A}"/>
                    </a:ext>
                  </a:extLst>
                </p14:cNvPr>
                <p14:cNvContentPartPr/>
                <p14:nvPr/>
              </p14:nvContentPartPr>
              <p14:xfrm>
                <a:off x="3621015" y="4376776"/>
                <a:ext cx="197640" cy="146880"/>
              </p14:xfrm>
            </p:contentPart>
          </mc:Choice>
          <mc:Fallback xmlns="">
            <p:pic>
              <p:nvPicPr>
                <p:cNvPr id="86" name="Ink 85">
                  <a:extLst>
                    <a:ext uri="{FF2B5EF4-FFF2-40B4-BE49-F238E27FC236}">
                      <a16:creationId xmlns:a16="http://schemas.microsoft.com/office/drawing/2014/main" id="{7986FFBC-A1A3-E2D6-07DC-A6468424993A}"/>
                    </a:ext>
                  </a:extLst>
                </p:cNvPr>
                <p:cNvPicPr/>
                <p:nvPr/>
              </p:nvPicPr>
              <p:blipFill>
                <a:blip r:embed="rId162"/>
                <a:stretch>
                  <a:fillRect/>
                </a:stretch>
              </p:blipFill>
              <p:spPr>
                <a:xfrm>
                  <a:off x="3603015" y="4358776"/>
                  <a:ext cx="2332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87" name="Ink 86">
                  <a:extLst>
                    <a:ext uri="{FF2B5EF4-FFF2-40B4-BE49-F238E27FC236}">
                      <a16:creationId xmlns:a16="http://schemas.microsoft.com/office/drawing/2014/main" id="{52EA1A52-F9D9-D370-37F1-F3219F8DDA1B}"/>
                    </a:ext>
                  </a:extLst>
                </p14:cNvPr>
                <p14:cNvContentPartPr/>
                <p14:nvPr/>
              </p14:nvContentPartPr>
              <p14:xfrm>
                <a:off x="3550815" y="4592056"/>
                <a:ext cx="416160" cy="43200"/>
              </p14:xfrm>
            </p:contentPart>
          </mc:Choice>
          <mc:Fallback xmlns="">
            <p:pic>
              <p:nvPicPr>
                <p:cNvPr id="87" name="Ink 86">
                  <a:extLst>
                    <a:ext uri="{FF2B5EF4-FFF2-40B4-BE49-F238E27FC236}">
                      <a16:creationId xmlns:a16="http://schemas.microsoft.com/office/drawing/2014/main" id="{52EA1A52-F9D9-D370-37F1-F3219F8DDA1B}"/>
                    </a:ext>
                  </a:extLst>
                </p:cNvPr>
                <p:cNvPicPr/>
                <p:nvPr/>
              </p:nvPicPr>
              <p:blipFill>
                <a:blip r:embed="rId164"/>
                <a:stretch>
                  <a:fillRect/>
                </a:stretch>
              </p:blipFill>
              <p:spPr>
                <a:xfrm>
                  <a:off x="3533175" y="4574416"/>
                  <a:ext cx="45180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88" name="Ink 87">
                  <a:extLst>
                    <a:ext uri="{FF2B5EF4-FFF2-40B4-BE49-F238E27FC236}">
                      <a16:creationId xmlns:a16="http://schemas.microsoft.com/office/drawing/2014/main" id="{79DE8AA8-95C0-8967-60C3-CF41CBB16A3F}"/>
                    </a:ext>
                  </a:extLst>
                </p14:cNvPr>
                <p14:cNvContentPartPr/>
                <p14:nvPr/>
              </p14:nvContentPartPr>
              <p14:xfrm>
                <a:off x="3663855" y="4724896"/>
                <a:ext cx="166320" cy="204120"/>
              </p14:xfrm>
            </p:contentPart>
          </mc:Choice>
          <mc:Fallback xmlns="">
            <p:pic>
              <p:nvPicPr>
                <p:cNvPr id="88" name="Ink 87">
                  <a:extLst>
                    <a:ext uri="{FF2B5EF4-FFF2-40B4-BE49-F238E27FC236}">
                      <a16:creationId xmlns:a16="http://schemas.microsoft.com/office/drawing/2014/main" id="{79DE8AA8-95C0-8967-60C3-CF41CBB16A3F}"/>
                    </a:ext>
                  </a:extLst>
                </p:cNvPr>
                <p:cNvPicPr/>
                <p:nvPr/>
              </p:nvPicPr>
              <p:blipFill>
                <a:blip r:embed="rId166"/>
                <a:stretch>
                  <a:fillRect/>
                </a:stretch>
              </p:blipFill>
              <p:spPr>
                <a:xfrm>
                  <a:off x="3645855" y="4707256"/>
                  <a:ext cx="2019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89" name="Ink 88">
                  <a:extLst>
                    <a:ext uri="{FF2B5EF4-FFF2-40B4-BE49-F238E27FC236}">
                      <a16:creationId xmlns:a16="http://schemas.microsoft.com/office/drawing/2014/main" id="{15606CD0-F2F5-4C13-0270-0CE27786F26B}"/>
                    </a:ext>
                  </a:extLst>
                </p14:cNvPr>
                <p14:cNvContentPartPr/>
                <p14:nvPr/>
              </p14:nvContentPartPr>
              <p14:xfrm>
                <a:off x="3662775" y="4852696"/>
                <a:ext cx="184680" cy="29520"/>
              </p14:xfrm>
            </p:contentPart>
          </mc:Choice>
          <mc:Fallback xmlns="">
            <p:pic>
              <p:nvPicPr>
                <p:cNvPr id="89" name="Ink 88">
                  <a:extLst>
                    <a:ext uri="{FF2B5EF4-FFF2-40B4-BE49-F238E27FC236}">
                      <a16:creationId xmlns:a16="http://schemas.microsoft.com/office/drawing/2014/main" id="{15606CD0-F2F5-4C13-0270-0CE27786F26B}"/>
                    </a:ext>
                  </a:extLst>
                </p:cNvPr>
                <p:cNvPicPr/>
                <p:nvPr/>
              </p:nvPicPr>
              <p:blipFill>
                <a:blip r:embed="rId168"/>
                <a:stretch>
                  <a:fillRect/>
                </a:stretch>
              </p:blipFill>
              <p:spPr>
                <a:xfrm>
                  <a:off x="3645135" y="4835056"/>
                  <a:ext cx="220320" cy="65160"/>
                </a:xfrm>
                <a:prstGeom prst="rect">
                  <a:avLst/>
                </a:prstGeom>
              </p:spPr>
            </p:pic>
          </mc:Fallback>
        </mc:AlternateContent>
      </p:grpSp>
      <p:grpSp>
        <p:nvGrpSpPr>
          <p:cNvPr id="101" name="Group 100">
            <a:extLst>
              <a:ext uri="{FF2B5EF4-FFF2-40B4-BE49-F238E27FC236}">
                <a16:creationId xmlns:a16="http://schemas.microsoft.com/office/drawing/2014/main" id="{6AD62E7E-D8B3-1334-F489-0501EB1A590B}"/>
              </a:ext>
            </a:extLst>
          </p:cNvPr>
          <p:cNvGrpSpPr/>
          <p:nvPr/>
        </p:nvGrpSpPr>
        <p:grpSpPr>
          <a:xfrm>
            <a:off x="4252815" y="4092475"/>
            <a:ext cx="728640" cy="625680"/>
            <a:chOff x="4252815" y="4297576"/>
            <a:chExt cx="728640" cy="625680"/>
          </a:xfrm>
        </p:grpSpPr>
        <mc:AlternateContent xmlns:mc="http://schemas.openxmlformats.org/markup-compatibility/2006" xmlns:p14="http://schemas.microsoft.com/office/powerpoint/2010/main">
          <mc:Choice Requires="p14">
            <p:contentPart p14:bwMode="auto" r:id="rId169">
              <p14:nvContentPartPr>
                <p14:cNvPr id="91" name="Ink 90">
                  <a:extLst>
                    <a:ext uri="{FF2B5EF4-FFF2-40B4-BE49-F238E27FC236}">
                      <a16:creationId xmlns:a16="http://schemas.microsoft.com/office/drawing/2014/main" id="{3EDC3E22-1807-46DE-8B87-223E07A6DF00}"/>
                    </a:ext>
                  </a:extLst>
                </p14:cNvPr>
                <p14:cNvContentPartPr/>
                <p14:nvPr/>
              </p14:nvContentPartPr>
              <p14:xfrm>
                <a:off x="4252815" y="4468936"/>
                <a:ext cx="161640" cy="117360"/>
              </p14:xfrm>
            </p:contentPart>
          </mc:Choice>
          <mc:Fallback xmlns="">
            <p:pic>
              <p:nvPicPr>
                <p:cNvPr id="91" name="Ink 90">
                  <a:extLst>
                    <a:ext uri="{FF2B5EF4-FFF2-40B4-BE49-F238E27FC236}">
                      <a16:creationId xmlns:a16="http://schemas.microsoft.com/office/drawing/2014/main" id="{3EDC3E22-1807-46DE-8B87-223E07A6DF00}"/>
                    </a:ext>
                  </a:extLst>
                </p:cNvPr>
                <p:cNvPicPr/>
                <p:nvPr/>
              </p:nvPicPr>
              <p:blipFill>
                <a:blip r:embed="rId170"/>
                <a:stretch>
                  <a:fillRect/>
                </a:stretch>
              </p:blipFill>
              <p:spPr>
                <a:xfrm>
                  <a:off x="4234815" y="4451296"/>
                  <a:ext cx="1972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2" name="Ink 91">
                  <a:extLst>
                    <a:ext uri="{FF2B5EF4-FFF2-40B4-BE49-F238E27FC236}">
                      <a16:creationId xmlns:a16="http://schemas.microsoft.com/office/drawing/2014/main" id="{0BB0358B-0045-9E2A-1697-CA824BC6FB28}"/>
                    </a:ext>
                  </a:extLst>
                </p14:cNvPr>
                <p14:cNvContentPartPr/>
                <p14:nvPr/>
              </p14:nvContentPartPr>
              <p14:xfrm>
                <a:off x="4294215" y="4487296"/>
                <a:ext cx="129960" cy="148320"/>
              </p14:xfrm>
            </p:contentPart>
          </mc:Choice>
          <mc:Fallback xmlns="">
            <p:pic>
              <p:nvPicPr>
                <p:cNvPr id="92" name="Ink 91">
                  <a:extLst>
                    <a:ext uri="{FF2B5EF4-FFF2-40B4-BE49-F238E27FC236}">
                      <a16:creationId xmlns:a16="http://schemas.microsoft.com/office/drawing/2014/main" id="{0BB0358B-0045-9E2A-1697-CA824BC6FB28}"/>
                    </a:ext>
                  </a:extLst>
                </p:cNvPr>
                <p:cNvPicPr/>
                <p:nvPr/>
              </p:nvPicPr>
              <p:blipFill>
                <a:blip r:embed="rId172"/>
                <a:stretch>
                  <a:fillRect/>
                </a:stretch>
              </p:blipFill>
              <p:spPr>
                <a:xfrm>
                  <a:off x="4276575" y="4469656"/>
                  <a:ext cx="165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94" name="Ink 93">
                  <a:extLst>
                    <a:ext uri="{FF2B5EF4-FFF2-40B4-BE49-F238E27FC236}">
                      <a16:creationId xmlns:a16="http://schemas.microsoft.com/office/drawing/2014/main" id="{E86E0042-C7EE-4E0F-7256-2F7DA0013168}"/>
                    </a:ext>
                  </a:extLst>
                </p14:cNvPr>
                <p14:cNvContentPartPr/>
                <p14:nvPr/>
              </p14:nvContentPartPr>
              <p14:xfrm>
                <a:off x="4788135" y="4297576"/>
                <a:ext cx="124560" cy="216000"/>
              </p14:xfrm>
            </p:contentPart>
          </mc:Choice>
          <mc:Fallback xmlns="">
            <p:pic>
              <p:nvPicPr>
                <p:cNvPr id="94" name="Ink 93">
                  <a:extLst>
                    <a:ext uri="{FF2B5EF4-FFF2-40B4-BE49-F238E27FC236}">
                      <a16:creationId xmlns:a16="http://schemas.microsoft.com/office/drawing/2014/main" id="{E86E0042-C7EE-4E0F-7256-2F7DA0013168}"/>
                    </a:ext>
                  </a:extLst>
                </p:cNvPr>
                <p:cNvPicPr/>
                <p:nvPr/>
              </p:nvPicPr>
              <p:blipFill>
                <a:blip r:embed="rId174"/>
                <a:stretch>
                  <a:fillRect/>
                </a:stretch>
              </p:blipFill>
              <p:spPr>
                <a:xfrm>
                  <a:off x="4770495" y="4279936"/>
                  <a:ext cx="16020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95" name="Ink 94">
                  <a:extLst>
                    <a:ext uri="{FF2B5EF4-FFF2-40B4-BE49-F238E27FC236}">
                      <a16:creationId xmlns:a16="http://schemas.microsoft.com/office/drawing/2014/main" id="{58B1E6E9-0F87-D8E6-1EAA-2F4697356B3F}"/>
                    </a:ext>
                  </a:extLst>
                </p14:cNvPr>
                <p14:cNvContentPartPr/>
                <p14:nvPr/>
              </p14:nvContentPartPr>
              <p14:xfrm>
                <a:off x="4633335" y="4602856"/>
                <a:ext cx="348120" cy="25920"/>
              </p14:xfrm>
            </p:contentPart>
          </mc:Choice>
          <mc:Fallback xmlns="">
            <p:pic>
              <p:nvPicPr>
                <p:cNvPr id="95" name="Ink 94">
                  <a:extLst>
                    <a:ext uri="{FF2B5EF4-FFF2-40B4-BE49-F238E27FC236}">
                      <a16:creationId xmlns:a16="http://schemas.microsoft.com/office/drawing/2014/main" id="{58B1E6E9-0F87-D8E6-1EAA-2F4697356B3F}"/>
                    </a:ext>
                  </a:extLst>
                </p:cNvPr>
                <p:cNvPicPr/>
                <p:nvPr/>
              </p:nvPicPr>
              <p:blipFill>
                <a:blip r:embed="rId176"/>
                <a:stretch>
                  <a:fillRect/>
                </a:stretch>
              </p:blipFill>
              <p:spPr>
                <a:xfrm>
                  <a:off x="4615695" y="4584856"/>
                  <a:ext cx="3837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99" name="Ink 98">
                  <a:extLst>
                    <a:ext uri="{FF2B5EF4-FFF2-40B4-BE49-F238E27FC236}">
                      <a16:creationId xmlns:a16="http://schemas.microsoft.com/office/drawing/2014/main" id="{C7A67C8F-5C50-FE2E-F887-53FDE853E92E}"/>
                    </a:ext>
                  </a:extLst>
                </p14:cNvPr>
                <p14:cNvContentPartPr/>
                <p14:nvPr/>
              </p14:nvContentPartPr>
              <p14:xfrm>
                <a:off x="4729815" y="4715176"/>
                <a:ext cx="192240" cy="208080"/>
              </p14:xfrm>
            </p:contentPart>
          </mc:Choice>
          <mc:Fallback xmlns="">
            <p:pic>
              <p:nvPicPr>
                <p:cNvPr id="99" name="Ink 98">
                  <a:extLst>
                    <a:ext uri="{FF2B5EF4-FFF2-40B4-BE49-F238E27FC236}">
                      <a16:creationId xmlns:a16="http://schemas.microsoft.com/office/drawing/2014/main" id="{C7A67C8F-5C50-FE2E-F887-53FDE853E92E}"/>
                    </a:ext>
                  </a:extLst>
                </p:cNvPr>
                <p:cNvPicPr/>
                <p:nvPr/>
              </p:nvPicPr>
              <p:blipFill>
                <a:blip r:embed="rId178"/>
                <a:stretch>
                  <a:fillRect/>
                </a:stretch>
              </p:blipFill>
              <p:spPr>
                <a:xfrm>
                  <a:off x="4711815" y="4697176"/>
                  <a:ext cx="22788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00" name="Ink 99">
                  <a:extLst>
                    <a:ext uri="{FF2B5EF4-FFF2-40B4-BE49-F238E27FC236}">
                      <a16:creationId xmlns:a16="http://schemas.microsoft.com/office/drawing/2014/main" id="{0B2F5A22-6178-4227-BF4F-C4E3450E10D6}"/>
                    </a:ext>
                  </a:extLst>
                </p14:cNvPr>
                <p14:cNvContentPartPr/>
                <p14:nvPr/>
              </p14:nvContentPartPr>
              <p14:xfrm>
                <a:off x="4749255" y="4722736"/>
                <a:ext cx="216720" cy="53280"/>
              </p14:xfrm>
            </p:contentPart>
          </mc:Choice>
          <mc:Fallback xmlns="">
            <p:pic>
              <p:nvPicPr>
                <p:cNvPr id="100" name="Ink 99">
                  <a:extLst>
                    <a:ext uri="{FF2B5EF4-FFF2-40B4-BE49-F238E27FC236}">
                      <a16:creationId xmlns:a16="http://schemas.microsoft.com/office/drawing/2014/main" id="{0B2F5A22-6178-4227-BF4F-C4E3450E10D6}"/>
                    </a:ext>
                  </a:extLst>
                </p:cNvPr>
                <p:cNvPicPr/>
                <p:nvPr/>
              </p:nvPicPr>
              <p:blipFill>
                <a:blip r:embed="rId180"/>
                <a:stretch>
                  <a:fillRect/>
                </a:stretch>
              </p:blipFill>
              <p:spPr>
                <a:xfrm>
                  <a:off x="4731255" y="4705096"/>
                  <a:ext cx="252360" cy="88920"/>
                </a:xfrm>
                <a:prstGeom prst="rect">
                  <a:avLst/>
                </a:prstGeom>
              </p:spPr>
            </p:pic>
          </mc:Fallback>
        </mc:AlternateContent>
      </p:grpSp>
      <p:grpSp>
        <p:nvGrpSpPr>
          <p:cNvPr id="107" name="Group 106">
            <a:extLst>
              <a:ext uri="{FF2B5EF4-FFF2-40B4-BE49-F238E27FC236}">
                <a16:creationId xmlns:a16="http://schemas.microsoft.com/office/drawing/2014/main" id="{C5E5CF77-C272-B040-F47C-1491E87B082D}"/>
              </a:ext>
            </a:extLst>
          </p:cNvPr>
          <p:cNvGrpSpPr/>
          <p:nvPr/>
        </p:nvGrpSpPr>
        <p:grpSpPr>
          <a:xfrm>
            <a:off x="675495" y="5144329"/>
            <a:ext cx="1136160" cy="407520"/>
            <a:chOff x="675495" y="5212696"/>
            <a:chExt cx="1136160" cy="407520"/>
          </a:xfrm>
        </p:grpSpPr>
        <mc:AlternateContent xmlns:mc="http://schemas.openxmlformats.org/markup-compatibility/2006" xmlns:p14="http://schemas.microsoft.com/office/powerpoint/2010/main">
          <mc:Choice Requires="p14">
            <p:contentPart p14:bwMode="auto" r:id="rId181">
              <p14:nvContentPartPr>
                <p14:cNvPr id="73" name="Ink 72">
                  <a:extLst>
                    <a:ext uri="{FF2B5EF4-FFF2-40B4-BE49-F238E27FC236}">
                      <a16:creationId xmlns:a16="http://schemas.microsoft.com/office/drawing/2014/main" id="{81E45F6B-99FF-BBDF-59AD-CCE753F3C187}"/>
                    </a:ext>
                  </a:extLst>
                </p14:cNvPr>
                <p14:cNvContentPartPr/>
                <p14:nvPr/>
              </p14:nvContentPartPr>
              <p14:xfrm>
                <a:off x="675495" y="5382976"/>
                <a:ext cx="285840" cy="29160"/>
              </p14:xfrm>
            </p:contentPart>
          </mc:Choice>
          <mc:Fallback xmlns="">
            <p:pic>
              <p:nvPicPr>
                <p:cNvPr id="73" name="Ink 72">
                  <a:extLst>
                    <a:ext uri="{FF2B5EF4-FFF2-40B4-BE49-F238E27FC236}">
                      <a16:creationId xmlns:a16="http://schemas.microsoft.com/office/drawing/2014/main" id="{81E45F6B-99FF-BBDF-59AD-CCE753F3C187}"/>
                    </a:ext>
                  </a:extLst>
                </p:cNvPr>
                <p:cNvPicPr/>
                <p:nvPr/>
              </p:nvPicPr>
              <p:blipFill>
                <a:blip r:embed="rId182"/>
                <a:stretch>
                  <a:fillRect/>
                </a:stretch>
              </p:blipFill>
              <p:spPr>
                <a:xfrm>
                  <a:off x="657495" y="5364976"/>
                  <a:ext cx="321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93" name="Ink 92">
                  <a:extLst>
                    <a:ext uri="{FF2B5EF4-FFF2-40B4-BE49-F238E27FC236}">
                      <a16:creationId xmlns:a16="http://schemas.microsoft.com/office/drawing/2014/main" id="{9145ED34-2673-8280-FCF8-29B101B31A64}"/>
                    </a:ext>
                  </a:extLst>
                </p14:cNvPr>
                <p14:cNvContentPartPr/>
                <p14:nvPr/>
              </p14:nvContentPartPr>
              <p14:xfrm>
                <a:off x="730575" y="5489176"/>
                <a:ext cx="212040" cy="10800"/>
              </p14:xfrm>
            </p:contentPart>
          </mc:Choice>
          <mc:Fallback xmlns="">
            <p:pic>
              <p:nvPicPr>
                <p:cNvPr id="93" name="Ink 92">
                  <a:extLst>
                    <a:ext uri="{FF2B5EF4-FFF2-40B4-BE49-F238E27FC236}">
                      <a16:creationId xmlns:a16="http://schemas.microsoft.com/office/drawing/2014/main" id="{9145ED34-2673-8280-FCF8-29B101B31A64}"/>
                    </a:ext>
                  </a:extLst>
                </p:cNvPr>
                <p:cNvPicPr/>
                <p:nvPr/>
              </p:nvPicPr>
              <p:blipFill>
                <a:blip r:embed="rId184"/>
                <a:stretch>
                  <a:fillRect/>
                </a:stretch>
              </p:blipFill>
              <p:spPr>
                <a:xfrm>
                  <a:off x="712575" y="5471176"/>
                  <a:ext cx="2476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02" name="Ink 101">
                  <a:extLst>
                    <a:ext uri="{FF2B5EF4-FFF2-40B4-BE49-F238E27FC236}">
                      <a16:creationId xmlns:a16="http://schemas.microsoft.com/office/drawing/2014/main" id="{FC721D18-FBFA-2FF6-16B8-BF564EC3BA01}"/>
                    </a:ext>
                  </a:extLst>
                </p14:cNvPr>
                <p14:cNvContentPartPr/>
                <p14:nvPr/>
              </p14:nvContentPartPr>
              <p14:xfrm>
                <a:off x="1483695" y="5315656"/>
                <a:ext cx="29520" cy="191160"/>
              </p14:xfrm>
            </p:contentPart>
          </mc:Choice>
          <mc:Fallback xmlns="">
            <p:pic>
              <p:nvPicPr>
                <p:cNvPr id="102" name="Ink 101">
                  <a:extLst>
                    <a:ext uri="{FF2B5EF4-FFF2-40B4-BE49-F238E27FC236}">
                      <a16:creationId xmlns:a16="http://schemas.microsoft.com/office/drawing/2014/main" id="{FC721D18-FBFA-2FF6-16B8-BF564EC3BA01}"/>
                    </a:ext>
                  </a:extLst>
                </p:cNvPr>
                <p:cNvPicPr/>
                <p:nvPr/>
              </p:nvPicPr>
              <p:blipFill>
                <a:blip r:embed="rId186"/>
                <a:stretch>
                  <a:fillRect/>
                </a:stretch>
              </p:blipFill>
              <p:spPr>
                <a:xfrm>
                  <a:off x="1466055" y="5297656"/>
                  <a:ext cx="6516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03" name="Ink 102">
                  <a:extLst>
                    <a:ext uri="{FF2B5EF4-FFF2-40B4-BE49-F238E27FC236}">
                      <a16:creationId xmlns:a16="http://schemas.microsoft.com/office/drawing/2014/main" id="{74BCA9C5-DE66-1E1E-514F-1D5AD670B72C}"/>
                    </a:ext>
                  </a:extLst>
                </p14:cNvPr>
                <p14:cNvContentPartPr/>
                <p14:nvPr/>
              </p14:nvContentPartPr>
              <p14:xfrm>
                <a:off x="1356975" y="5212696"/>
                <a:ext cx="375480" cy="34920"/>
              </p14:xfrm>
            </p:contentPart>
          </mc:Choice>
          <mc:Fallback xmlns="">
            <p:pic>
              <p:nvPicPr>
                <p:cNvPr id="103" name="Ink 102">
                  <a:extLst>
                    <a:ext uri="{FF2B5EF4-FFF2-40B4-BE49-F238E27FC236}">
                      <a16:creationId xmlns:a16="http://schemas.microsoft.com/office/drawing/2014/main" id="{74BCA9C5-DE66-1E1E-514F-1D5AD670B72C}"/>
                    </a:ext>
                  </a:extLst>
                </p:cNvPr>
                <p:cNvPicPr/>
                <p:nvPr/>
              </p:nvPicPr>
              <p:blipFill>
                <a:blip r:embed="rId188"/>
                <a:stretch>
                  <a:fillRect/>
                </a:stretch>
              </p:blipFill>
              <p:spPr>
                <a:xfrm>
                  <a:off x="1339335" y="5195056"/>
                  <a:ext cx="41112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06" name="Ink 105">
                  <a:extLst>
                    <a:ext uri="{FF2B5EF4-FFF2-40B4-BE49-F238E27FC236}">
                      <a16:creationId xmlns:a16="http://schemas.microsoft.com/office/drawing/2014/main" id="{A80378B9-6B12-76BF-06EB-5EF06DB039E8}"/>
                    </a:ext>
                  </a:extLst>
                </p14:cNvPr>
                <p14:cNvContentPartPr/>
                <p14:nvPr/>
              </p14:nvContentPartPr>
              <p14:xfrm>
                <a:off x="1251855" y="5269576"/>
                <a:ext cx="559800" cy="350640"/>
              </p14:xfrm>
            </p:contentPart>
          </mc:Choice>
          <mc:Fallback xmlns="">
            <p:pic>
              <p:nvPicPr>
                <p:cNvPr id="106" name="Ink 105">
                  <a:extLst>
                    <a:ext uri="{FF2B5EF4-FFF2-40B4-BE49-F238E27FC236}">
                      <a16:creationId xmlns:a16="http://schemas.microsoft.com/office/drawing/2014/main" id="{A80378B9-6B12-76BF-06EB-5EF06DB039E8}"/>
                    </a:ext>
                  </a:extLst>
                </p:cNvPr>
                <p:cNvPicPr/>
                <p:nvPr/>
              </p:nvPicPr>
              <p:blipFill>
                <a:blip r:embed="rId190"/>
                <a:stretch>
                  <a:fillRect/>
                </a:stretch>
              </p:blipFill>
              <p:spPr>
                <a:xfrm>
                  <a:off x="1234215" y="5251576"/>
                  <a:ext cx="595440" cy="386280"/>
                </a:xfrm>
                <a:prstGeom prst="rect">
                  <a:avLst/>
                </a:prstGeom>
              </p:spPr>
            </p:pic>
          </mc:Fallback>
        </mc:AlternateContent>
      </p:grpSp>
    </p:spTree>
    <p:extLst>
      <p:ext uri="{BB962C8B-B14F-4D97-AF65-F5344CB8AC3E}">
        <p14:creationId xmlns:p14="http://schemas.microsoft.com/office/powerpoint/2010/main" val="425358976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914907" y="129012"/>
            <a:ext cx="3225666"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918334" y="2364105"/>
            <a:ext cx="3225666"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What happened to the denominator going from step 1 to step 2?</a:t>
            </a:r>
          </a:p>
          <a:p>
            <a:endParaRPr lang="en-GB"/>
          </a:p>
          <a:p>
            <a:r>
              <a:rPr lang="en-GB" b="1"/>
              <a:t>2. </a:t>
            </a:r>
            <a:r>
              <a:rPr lang="en-GB"/>
              <a:t>Why didn't I just multiply numerators and denominators?</a:t>
            </a:r>
          </a:p>
          <a:p>
            <a:endParaRPr lang="en-GB"/>
          </a:p>
          <a:p>
            <a:r>
              <a:rPr lang="en-GB" b="1"/>
              <a:t>3. </a:t>
            </a:r>
            <a:r>
              <a:rPr lang="en-GB"/>
              <a:t>What happened between steps 3 and 4?</a:t>
            </a:r>
          </a:p>
        </p:txBody>
      </p:sp>
      <p:sp>
        <p:nvSpPr>
          <p:cNvPr id="99" name="TextBox 98">
            <a:extLst>
              <a:ext uri="{FF2B5EF4-FFF2-40B4-BE49-F238E27FC236}">
                <a16:creationId xmlns:a16="http://schemas.microsoft.com/office/drawing/2014/main" id="{48B20BFC-583A-5746-EAF2-013AC48B5AED}"/>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00" name="TextBox 99">
                <a:extLst>
                  <a:ext uri="{FF2B5EF4-FFF2-40B4-BE49-F238E27FC236}">
                    <a16:creationId xmlns:a16="http://schemas.microsoft.com/office/drawing/2014/main" id="{631185B6-DC60-592E-4FCC-92FC33B5BF47}"/>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00" name="TextBox 99">
                <a:extLst>
                  <a:ext uri="{FF2B5EF4-FFF2-40B4-BE49-F238E27FC236}">
                    <a16:creationId xmlns:a16="http://schemas.microsoft.com/office/drawing/2014/main" id="{631185B6-DC60-592E-4FCC-92FC33B5BF47}"/>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101" name="Ink 100">
                <a:extLst>
                  <a:ext uri="{FF2B5EF4-FFF2-40B4-BE49-F238E27FC236}">
                    <a16:creationId xmlns:a16="http://schemas.microsoft.com/office/drawing/2014/main" id="{B92796F0-2793-9F5B-53F9-893FE86DEB0C}"/>
                  </a:ext>
                </a:extLst>
              </p14:cNvPr>
              <p14:cNvContentPartPr/>
              <p14:nvPr/>
            </p14:nvContentPartPr>
            <p14:xfrm>
              <a:off x="1060666" y="2084953"/>
              <a:ext cx="3672360" cy="64800"/>
            </p14:xfrm>
          </p:contentPart>
        </mc:Choice>
        <mc:Fallback xmlns="">
          <p:pic>
            <p:nvPicPr>
              <p:cNvPr id="101" name="Ink 100">
                <a:extLst>
                  <a:ext uri="{FF2B5EF4-FFF2-40B4-BE49-F238E27FC236}">
                    <a16:creationId xmlns:a16="http://schemas.microsoft.com/office/drawing/2014/main" id="{B92796F0-2793-9F5B-53F9-893FE86DEB0C}"/>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102" name="Group 101">
            <a:extLst>
              <a:ext uri="{FF2B5EF4-FFF2-40B4-BE49-F238E27FC236}">
                <a16:creationId xmlns:a16="http://schemas.microsoft.com/office/drawing/2014/main" id="{A67D9966-8AF9-8C5C-B1CF-BCE34B5071EB}"/>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103" name="Ink 102">
                  <a:extLst>
                    <a:ext uri="{FF2B5EF4-FFF2-40B4-BE49-F238E27FC236}">
                      <a16:creationId xmlns:a16="http://schemas.microsoft.com/office/drawing/2014/main" id="{6E6BEC38-90F6-D93E-B350-C85E394911A8}"/>
                    </a:ext>
                  </a:extLst>
                </p14:cNvPr>
                <p14:cNvContentPartPr/>
                <p14:nvPr/>
              </p14:nvContentPartPr>
              <p14:xfrm>
                <a:off x="824175" y="2609536"/>
                <a:ext cx="29160" cy="299880"/>
              </p14:xfrm>
            </p:contentPart>
          </mc:Choice>
          <mc:Fallback xmlns="">
            <p:pic>
              <p:nvPicPr>
                <p:cNvPr id="103" name="Ink 102">
                  <a:extLst>
                    <a:ext uri="{FF2B5EF4-FFF2-40B4-BE49-F238E27FC236}">
                      <a16:creationId xmlns:a16="http://schemas.microsoft.com/office/drawing/2014/main" id="{6E6BEC38-90F6-D93E-B350-C85E394911A8}"/>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4" name="Ink 103">
                  <a:extLst>
                    <a:ext uri="{FF2B5EF4-FFF2-40B4-BE49-F238E27FC236}">
                      <a16:creationId xmlns:a16="http://schemas.microsoft.com/office/drawing/2014/main" id="{4DE81F44-1F9D-4652-8B82-10A27F39B1FD}"/>
                    </a:ext>
                  </a:extLst>
                </p14:cNvPr>
                <p14:cNvContentPartPr/>
                <p14:nvPr/>
              </p14:nvContentPartPr>
              <p14:xfrm>
                <a:off x="932535" y="2665696"/>
                <a:ext cx="185760" cy="218160"/>
              </p14:xfrm>
            </p:contentPart>
          </mc:Choice>
          <mc:Fallback xmlns="">
            <p:pic>
              <p:nvPicPr>
                <p:cNvPr id="104" name="Ink 103">
                  <a:extLst>
                    <a:ext uri="{FF2B5EF4-FFF2-40B4-BE49-F238E27FC236}">
                      <a16:creationId xmlns:a16="http://schemas.microsoft.com/office/drawing/2014/main" id="{4DE81F44-1F9D-4652-8B82-10A27F39B1FD}"/>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5" name="Ink 104">
                  <a:extLst>
                    <a:ext uri="{FF2B5EF4-FFF2-40B4-BE49-F238E27FC236}">
                      <a16:creationId xmlns:a16="http://schemas.microsoft.com/office/drawing/2014/main" id="{D3F4479D-BDED-AD61-4F66-F6A0AFA2C4D2}"/>
                    </a:ext>
                  </a:extLst>
                </p14:cNvPr>
                <p14:cNvContentPartPr/>
                <p14:nvPr/>
              </p14:nvContentPartPr>
              <p14:xfrm>
                <a:off x="1288935" y="2735536"/>
                <a:ext cx="169920" cy="128160"/>
              </p14:xfrm>
            </p:contentPart>
          </mc:Choice>
          <mc:Fallback xmlns="">
            <p:pic>
              <p:nvPicPr>
                <p:cNvPr id="105" name="Ink 104">
                  <a:extLst>
                    <a:ext uri="{FF2B5EF4-FFF2-40B4-BE49-F238E27FC236}">
                      <a16:creationId xmlns:a16="http://schemas.microsoft.com/office/drawing/2014/main" id="{D3F4479D-BDED-AD61-4F66-F6A0AFA2C4D2}"/>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06" name="Ink 105">
                  <a:extLst>
                    <a:ext uri="{FF2B5EF4-FFF2-40B4-BE49-F238E27FC236}">
                      <a16:creationId xmlns:a16="http://schemas.microsoft.com/office/drawing/2014/main" id="{547307BC-6CEC-C780-D7EB-B0E8555E31E9}"/>
                    </a:ext>
                  </a:extLst>
                </p14:cNvPr>
                <p14:cNvContentPartPr/>
                <p14:nvPr/>
              </p14:nvContentPartPr>
              <p14:xfrm>
                <a:off x="1339335" y="2726896"/>
                <a:ext cx="140760" cy="166680"/>
              </p14:xfrm>
            </p:contentPart>
          </mc:Choice>
          <mc:Fallback xmlns="">
            <p:pic>
              <p:nvPicPr>
                <p:cNvPr id="106" name="Ink 105">
                  <a:extLst>
                    <a:ext uri="{FF2B5EF4-FFF2-40B4-BE49-F238E27FC236}">
                      <a16:creationId xmlns:a16="http://schemas.microsoft.com/office/drawing/2014/main" id="{547307BC-6CEC-C780-D7EB-B0E8555E31E9}"/>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7" name="Ink 106">
                  <a:extLst>
                    <a:ext uri="{FF2B5EF4-FFF2-40B4-BE49-F238E27FC236}">
                      <a16:creationId xmlns:a16="http://schemas.microsoft.com/office/drawing/2014/main" id="{A9539541-D7C8-65FB-A66C-811BCF7408BE}"/>
                    </a:ext>
                  </a:extLst>
                </p14:cNvPr>
                <p14:cNvContentPartPr/>
                <p14:nvPr/>
              </p14:nvContentPartPr>
              <p14:xfrm>
                <a:off x="1578735" y="2619616"/>
                <a:ext cx="156240" cy="174600"/>
              </p14:xfrm>
            </p:contentPart>
          </mc:Choice>
          <mc:Fallback xmlns="">
            <p:pic>
              <p:nvPicPr>
                <p:cNvPr id="107" name="Ink 106">
                  <a:extLst>
                    <a:ext uri="{FF2B5EF4-FFF2-40B4-BE49-F238E27FC236}">
                      <a16:creationId xmlns:a16="http://schemas.microsoft.com/office/drawing/2014/main" id="{A9539541-D7C8-65FB-A66C-811BCF7408BE}"/>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8" name="Ink 107">
                  <a:extLst>
                    <a:ext uri="{FF2B5EF4-FFF2-40B4-BE49-F238E27FC236}">
                      <a16:creationId xmlns:a16="http://schemas.microsoft.com/office/drawing/2014/main" id="{007C4DCD-219D-57F4-B951-8117F5806279}"/>
                    </a:ext>
                  </a:extLst>
                </p14:cNvPr>
                <p14:cNvContentPartPr/>
                <p14:nvPr/>
              </p14:nvContentPartPr>
              <p14:xfrm>
                <a:off x="1671975" y="2695576"/>
                <a:ext cx="30600" cy="213120"/>
              </p14:xfrm>
            </p:contentPart>
          </mc:Choice>
          <mc:Fallback xmlns="">
            <p:pic>
              <p:nvPicPr>
                <p:cNvPr id="108" name="Ink 107">
                  <a:extLst>
                    <a:ext uri="{FF2B5EF4-FFF2-40B4-BE49-F238E27FC236}">
                      <a16:creationId xmlns:a16="http://schemas.microsoft.com/office/drawing/2014/main" id="{007C4DCD-219D-57F4-B951-8117F5806279}"/>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09" name="Ink 108">
                  <a:extLst>
                    <a:ext uri="{FF2B5EF4-FFF2-40B4-BE49-F238E27FC236}">
                      <a16:creationId xmlns:a16="http://schemas.microsoft.com/office/drawing/2014/main" id="{842858B4-8257-8516-CB10-C7661CC598E3}"/>
                    </a:ext>
                  </a:extLst>
                </p14:cNvPr>
                <p14:cNvContentPartPr/>
                <p14:nvPr/>
              </p14:nvContentPartPr>
              <p14:xfrm>
                <a:off x="1848015" y="2667136"/>
                <a:ext cx="125640" cy="228600"/>
              </p14:xfrm>
            </p:contentPart>
          </mc:Choice>
          <mc:Fallback xmlns="">
            <p:pic>
              <p:nvPicPr>
                <p:cNvPr id="109" name="Ink 108">
                  <a:extLst>
                    <a:ext uri="{FF2B5EF4-FFF2-40B4-BE49-F238E27FC236}">
                      <a16:creationId xmlns:a16="http://schemas.microsoft.com/office/drawing/2014/main" id="{842858B4-8257-8516-CB10-C7661CC598E3}"/>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0" name="Ink 109">
                  <a:extLst>
                    <a:ext uri="{FF2B5EF4-FFF2-40B4-BE49-F238E27FC236}">
                      <a16:creationId xmlns:a16="http://schemas.microsoft.com/office/drawing/2014/main" id="{D30972FA-7671-F5AA-94E3-969BB8F1EC36}"/>
                    </a:ext>
                  </a:extLst>
                </p14:cNvPr>
                <p14:cNvContentPartPr/>
                <p14:nvPr/>
              </p14:nvContentPartPr>
              <p14:xfrm>
                <a:off x="2176335" y="2740216"/>
                <a:ext cx="162720" cy="138240"/>
              </p14:xfrm>
            </p:contentPart>
          </mc:Choice>
          <mc:Fallback xmlns="">
            <p:pic>
              <p:nvPicPr>
                <p:cNvPr id="110" name="Ink 109">
                  <a:extLst>
                    <a:ext uri="{FF2B5EF4-FFF2-40B4-BE49-F238E27FC236}">
                      <a16:creationId xmlns:a16="http://schemas.microsoft.com/office/drawing/2014/main" id="{D30972FA-7671-F5AA-94E3-969BB8F1EC36}"/>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11" name="Ink 110">
                  <a:extLst>
                    <a:ext uri="{FF2B5EF4-FFF2-40B4-BE49-F238E27FC236}">
                      <a16:creationId xmlns:a16="http://schemas.microsoft.com/office/drawing/2014/main" id="{0ADAFE50-573A-1796-86E9-C3190FB47E35}"/>
                    </a:ext>
                  </a:extLst>
                </p14:cNvPr>
                <p14:cNvContentPartPr/>
                <p14:nvPr/>
              </p14:nvContentPartPr>
              <p14:xfrm>
                <a:off x="2233575" y="2760736"/>
                <a:ext cx="119160" cy="131040"/>
              </p14:xfrm>
            </p:contentPart>
          </mc:Choice>
          <mc:Fallback xmlns="">
            <p:pic>
              <p:nvPicPr>
                <p:cNvPr id="111" name="Ink 110">
                  <a:extLst>
                    <a:ext uri="{FF2B5EF4-FFF2-40B4-BE49-F238E27FC236}">
                      <a16:creationId xmlns:a16="http://schemas.microsoft.com/office/drawing/2014/main" id="{0ADAFE50-573A-1796-86E9-C3190FB47E35}"/>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12" name="Ink 111">
                  <a:extLst>
                    <a:ext uri="{FF2B5EF4-FFF2-40B4-BE49-F238E27FC236}">
                      <a16:creationId xmlns:a16="http://schemas.microsoft.com/office/drawing/2014/main" id="{6DD5A6C6-B006-017E-F582-0F09C7669FA1}"/>
                    </a:ext>
                  </a:extLst>
                </p14:cNvPr>
                <p14:cNvContentPartPr/>
                <p14:nvPr/>
              </p14:nvContentPartPr>
              <p14:xfrm>
                <a:off x="2518695" y="2628976"/>
                <a:ext cx="147240" cy="232920"/>
              </p14:xfrm>
            </p:contentPart>
          </mc:Choice>
          <mc:Fallback xmlns="">
            <p:pic>
              <p:nvPicPr>
                <p:cNvPr id="112" name="Ink 111">
                  <a:extLst>
                    <a:ext uri="{FF2B5EF4-FFF2-40B4-BE49-F238E27FC236}">
                      <a16:creationId xmlns:a16="http://schemas.microsoft.com/office/drawing/2014/main" id="{6DD5A6C6-B006-017E-F582-0F09C7669FA1}"/>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13" name="Ink 112">
                  <a:extLst>
                    <a:ext uri="{FF2B5EF4-FFF2-40B4-BE49-F238E27FC236}">
                      <a16:creationId xmlns:a16="http://schemas.microsoft.com/office/drawing/2014/main" id="{E1590111-746E-348A-502E-B10786EB006C}"/>
                    </a:ext>
                  </a:extLst>
                </p14:cNvPr>
                <p14:cNvContentPartPr/>
                <p14:nvPr/>
              </p14:nvContentPartPr>
              <p14:xfrm>
                <a:off x="2780775" y="2663176"/>
                <a:ext cx="180720" cy="186120"/>
              </p14:xfrm>
            </p:contentPart>
          </mc:Choice>
          <mc:Fallback xmlns="">
            <p:pic>
              <p:nvPicPr>
                <p:cNvPr id="113" name="Ink 112">
                  <a:extLst>
                    <a:ext uri="{FF2B5EF4-FFF2-40B4-BE49-F238E27FC236}">
                      <a16:creationId xmlns:a16="http://schemas.microsoft.com/office/drawing/2014/main" id="{E1590111-746E-348A-502E-B10786EB006C}"/>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14" name="Ink 113">
                  <a:extLst>
                    <a:ext uri="{FF2B5EF4-FFF2-40B4-BE49-F238E27FC236}">
                      <a16:creationId xmlns:a16="http://schemas.microsoft.com/office/drawing/2014/main" id="{B12586C8-DFE7-C5FD-836F-467C58715430}"/>
                    </a:ext>
                  </a:extLst>
                </p14:cNvPr>
                <p14:cNvContentPartPr/>
                <p14:nvPr/>
              </p14:nvContentPartPr>
              <p14:xfrm>
                <a:off x="3185775" y="2700616"/>
                <a:ext cx="178200" cy="118800"/>
              </p14:xfrm>
            </p:contentPart>
          </mc:Choice>
          <mc:Fallback xmlns="">
            <p:pic>
              <p:nvPicPr>
                <p:cNvPr id="114" name="Ink 113">
                  <a:extLst>
                    <a:ext uri="{FF2B5EF4-FFF2-40B4-BE49-F238E27FC236}">
                      <a16:creationId xmlns:a16="http://schemas.microsoft.com/office/drawing/2014/main" id="{B12586C8-DFE7-C5FD-836F-467C58715430}"/>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5" name="Ink 114">
                  <a:extLst>
                    <a:ext uri="{FF2B5EF4-FFF2-40B4-BE49-F238E27FC236}">
                      <a16:creationId xmlns:a16="http://schemas.microsoft.com/office/drawing/2014/main" id="{B5B56975-624D-CD93-7F0E-4AF66702BBA2}"/>
                    </a:ext>
                  </a:extLst>
                </p14:cNvPr>
                <p14:cNvContentPartPr/>
                <p14:nvPr/>
              </p14:nvContentPartPr>
              <p14:xfrm>
                <a:off x="3259575" y="2698816"/>
                <a:ext cx="173520" cy="176760"/>
              </p14:xfrm>
            </p:contentPart>
          </mc:Choice>
          <mc:Fallback xmlns="">
            <p:pic>
              <p:nvPicPr>
                <p:cNvPr id="115" name="Ink 114">
                  <a:extLst>
                    <a:ext uri="{FF2B5EF4-FFF2-40B4-BE49-F238E27FC236}">
                      <a16:creationId xmlns:a16="http://schemas.microsoft.com/office/drawing/2014/main" id="{B5B56975-624D-CD93-7F0E-4AF66702BBA2}"/>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16" name="Ink 115">
                  <a:extLst>
                    <a:ext uri="{FF2B5EF4-FFF2-40B4-BE49-F238E27FC236}">
                      <a16:creationId xmlns:a16="http://schemas.microsoft.com/office/drawing/2014/main" id="{58099E9A-B6D7-B74B-3E03-20917103124A}"/>
                    </a:ext>
                  </a:extLst>
                </p14:cNvPr>
                <p14:cNvContentPartPr/>
                <p14:nvPr/>
              </p14:nvContentPartPr>
              <p14:xfrm>
                <a:off x="3667095" y="2600176"/>
                <a:ext cx="156240" cy="298080"/>
              </p14:xfrm>
            </p:contentPart>
          </mc:Choice>
          <mc:Fallback xmlns="">
            <p:pic>
              <p:nvPicPr>
                <p:cNvPr id="116" name="Ink 115">
                  <a:extLst>
                    <a:ext uri="{FF2B5EF4-FFF2-40B4-BE49-F238E27FC236}">
                      <a16:creationId xmlns:a16="http://schemas.microsoft.com/office/drawing/2014/main" id="{58099E9A-B6D7-B74B-3E03-20917103124A}"/>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17" name="Group 116">
            <a:extLst>
              <a:ext uri="{FF2B5EF4-FFF2-40B4-BE49-F238E27FC236}">
                <a16:creationId xmlns:a16="http://schemas.microsoft.com/office/drawing/2014/main" id="{B8D5721D-2E2E-36B8-D18D-6DE0456FF924}"/>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118" name="Ink 117">
                  <a:extLst>
                    <a:ext uri="{FF2B5EF4-FFF2-40B4-BE49-F238E27FC236}">
                      <a16:creationId xmlns:a16="http://schemas.microsoft.com/office/drawing/2014/main" id="{0941653E-DB98-CB78-9FC5-927B974A4C93}"/>
                    </a:ext>
                  </a:extLst>
                </p14:cNvPr>
                <p14:cNvContentPartPr/>
                <p14:nvPr/>
              </p14:nvContentPartPr>
              <p14:xfrm>
                <a:off x="815175" y="3305416"/>
                <a:ext cx="212400" cy="292680"/>
              </p14:xfrm>
            </p:contentPart>
          </mc:Choice>
          <mc:Fallback xmlns="">
            <p:pic>
              <p:nvPicPr>
                <p:cNvPr id="118" name="Ink 117">
                  <a:extLst>
                    <a:ext uri="{FF2B5EF4-FFF2-40B4-BE49-F238E27FC236}">
                      <a16:creationId xmlns:a16="http://schemas.microsoft.com/office/drawing/2014/main" id="{0941653E-DB98-CB78-9FC5-927B974A4C93}"/>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19" name="Ink 118">
                  <a:extLst>
                    <a:ext uri="{FF2B5EF4-FFF2-40B4-BE49-F238E27FC236}">
                      <a16:creationId xmlns:a16="http://schemas.microsoft.com/office/drawing/2014/main" id="{5180072D-4BA0-0D16-84E6-73001D4B79BD}"/>
                    </a:ext>
                  </a:extLst>
                </p14:cNvPr>
                <p14:cNvContentPartPr/>
                <p14:nvPr/>
              </p14:nvContentPartPr>
              <p14:xfrm>
                <a:off x="846855" y="3471736"/>
                <a:ext cx="176040" cy="13320"/>
              </p14:xfrm>
            </p:contentPart>
          </mc:Choice>
          <mc:Fallback xmlns="">
            <p:pic>
              <p:nvPicPr>
                <p:cNvPr id="119" name="Ink 118">
                  <a:extLst>
                    <a:ext uri="{FF2B5EF4-FFF2-40B4-BE49-F238E27FC236}">
                      <a16:creationId xmlns:a16="http://schemas.microsoft.com/office/drawing/2014/main" id="{5180072D-4BA0-0D16-84E6-73001D4B79BD}"/>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20" name="Ink 119">
                  <a:extLst>
                    <a:ext uri="{FF2B5EF4-FFF2-40B4-BE49-F238E27FC236}">
                      <a16:creationId xmlns:a16="http://schemas.microsoft.com/office/drawing/2014/main" id="{B315D9DE-447F-7AA1-7F03-9D11C4739B7F}"/>
                    </a:ext>
                  </a:extLst>
                </p14:cNvPr>
                <p14:cNvContentPartPr/>
                <p14:nvPr/>
              </p14:nvContentPartPr>
              <p14:xfrm>
                <a:off x="1154295" y="3352216"/>
                <a:ext cx="130320" cy="267840"/>
              </p14:xfrm>
            </p:contentPart>
          </mc:Choice>
          <mc:Fallback xmlns="">
            <p:pic>
              <p:nvPicPr>
                <p:cNvPr id="120" name="Ink 119">
                  <a:extLst>
                    <a:ext uri="{FF2B5EF4-FFF2-40B4-BE49-F238E27FC236}">
                      <a16:creationId xmlns:a16="http://schemas.microsoft.com/office/drawing/2014/main" id="{B315D9DE-447F-7AA1-7F03-9D11C4739B7F}"/>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21" name="Ink 120">
                  <a:extLst>
                    <a:ext uri="{FF2B5EF4-FFF2-40B4-BE49-F238E27FC236}">
                      <a16:creationId xmlns:a16="http://schemas.microsoft.com/office/drawing/2014/main" id="{CDDCAA91-72AA-812D-5E9C-FC51592ED54B}"/>
                    </a:ext>
                  </a:extLst>
                </p14:cNvPr>
                <p14:cNvContentPartPr/>
                <p14:nvPr/>
              </p14:nvContentPartPr>
              <p14:xfrm>
                <a:off x="1167975" y="3499096"/>
                <a:ext cx="119160" cy="41400"/>
              </p14:xfrm>
            </p:contentPart>
          </mc:Choice>
          <mc:Fallback xmlns="">
            <p:pic>
              <p:nvPicPr>
                <p:cNvPr id="121" name="Ink 120">
                  <a:extLst>
                    <a:ext uri="{FF2B5EF4-FFF2-40B4-BE49-F238E27FC236}">
                      <a16:creationId xmlns:a16="http://schemas.microsoft.com/office/drawing/2014/main" id="{CDDCAA91-72AA-812D-5E9C-FC51592ED54B}"/>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22" name="Ink 121">
                  <a:extLst>
                    <a:ext uri="{FF2B5EF4-FFF2-40B4-BE49-F238E27FC236}">
                      <a16:creationId xmlns:a16="http://schemas.microsoft.com/office/drawing/2014/main" id="{EC817BDC-FA84-1C92-5F40-4FFB1BCA7EE6}"/>
                    </a:ext>
                  </a:extLst>
                </p14:cNvPr>
                <p14:cNvContentPartPr/>
                <p14:nvPr/>
              </p14:nvContentPartPr>
              <p14:xfrm>
                <a:off x="1499895" y="3431056"/>
                <a:ext cx="133920" cy="114120"/>
              </p14:xfrm>
            </p:contentPart>
          </mc:Choice>
          <mc:Fallback xmlns="">
            <p:pic>
              <p:nvPicPr>
                <p:cNvPr id="122" name="Ink 121">
                  <a:extLst>
                    <a:ext uri="{FF2B5EF4-FFF2-40B4-BE49-F238E27FC236}">
                      <a16:creationId xmlns:a16="http://schemas.microsoft.com/office/drawing/2014/main" id="{EC817BDC-FA84-1C92-5F40-4FFB1BCA7EE6}"/>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23" name="Ink 122">
                  <a:extLst>
                    <a:ext uri="{FF2B5EF4-FFF2-40B4-BE49-F238E27FC236}">
                      <a16:creationId xmlns:a16="http://schemas.microsoft.com/office/drawing/2014/main" id="{1F038855-9942-3CB4-6884-38C8FDC3322E}"/>
                    </a:ext>
                  </a:extLst>
                </p14:cNvPr>
                <p14:cNvContentPartPr/>
                <p14:nvPr/>
              </p14:nvContentPartPr>
              <p14:xfrm>
                <a:off x="1514655" y="3426736"/>
                <a:ext cx="171360" cy="185760"/>
              </p14:xfrm>
            </p:contentPart>
          </mc:Choice>
          <mc:Fallback xmlns="">
            <p:pic>
              <p:nvPicPr>
                <p:cNvPr id="123" name="Ink 122">
                  <a:extLst>
                    <a:ext uri="{FF2B5EF4-FFF2-40B4-BE49-F238E27FC236}">
                      <a16:creationId xmlns:a16="http://schemas.microsoft.com/office/drawing/2014/main" id="{1F038855-9942-3CB4-6884-38C8FDC3322E}"/>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24" name="Ink 123">
                  <a:extLst>
                    <a:ext uri="{FF2B5EF4-FFF2-40B4-BE49-F238E27FC236}">
                      <a16:creationId xmlns:a16="http://schemas.microsoft.com/office/drawing/2014/main" id="{98A10A86-2387-032B-A301-C669BBE951B5}"/>
                    </a:ext>
                  </a:extLst>
                </p14:cNvPr>
                <p14:cNvContentPartPr/>
                <p14:nvPr/>
              </p14:nvContentPartPr>
              <p14:xfrm>
                <a:off x="1893735" y="3361216"/>
                <a:ext cx="12960" cy="232200"/>
              </p14:xfrm>
            </p:contentPart>
          </mc:Choice>
          <mc:Fallback xmlns="">
            <p:pic>
              <p:nvPicPr>
                <p:cNvPr id="124" name="Ink 123">
                  <a:extLst>
                    <a:ext uri="{FF2B5EF4-FFF2-40B4-BE49-F238E27FC236}">
                      <a16:creationId xmlns:a16="http://schemas.microsoft.com/office/drawing/2014/main" id="{98A10A86-2387-032B-A301-C669BBE951B5}"/>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25" name="Ink 124">
                  <a:extLst>
                    <a:ext uri="{FF2B5EF4-FFF2-40B4-BE49-F238E27FC236}">
                      <a16:creationId xmlns:a16="http://schemas.microsoft.com/office/drawing/2014/main" id="{4872994C-73D0-71D7-FC18-4655AB70882B}"/>
                    </a:ext>
                  </a:extLst>
                </p14:cNvPr>
                <p14:cNvContentPartPr/>
                <p14:nvPr/>
              </p14:nvContentPartPr>
              <p14:xfrm>
                <a:off x="2026215" y="3404416"/>
                <a:ext cx="189360" cy="202680"/>
              </p14:xfrm>
            </p:contentPart>
          </mc:Choice>
          <mc:Fallback xmlns="">
            <p:pic>
              <p:nvPicPr>
                <p:cNvPr id="125" name="Ink 124">
                  <a:extLst>
                    <a:ext uri="{FF2B5EF4-FFF2-40B4-BE49-F238E27FC236}">
                      <a16:creationId xmlns:a16="http://schemas.microsoft.com/office/drawing/2014/main" id="{4872994C-73D0-71D7-FC18-4655AB70882B}"/>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26" name="Ink 125">
                  <a:extLst>
                    <a:ext uri="{FF2B5EF4-FFF2-40B4-BE49-F238E27FC236}">
                      <a16:creationId xmlns:a16="http://schemas.microsoft.com/office/drawing/2014/main" id="{098965F8-D07D-9DBE-0113-DC7B3886AB29}"/>
                    </a:ext>
                  </a:extLst>
                </p14:cNvPr>
                <p14:cNvContentPartPr/>
                <p14:nvPr/>
              </p14:nvContentPartPr>
              <p14:xfrm>
                <a:off x="2053935" y="3398656"/>
                <a:ext cx="158400" cy="50040"/>
              </p14:xfrm>
            </p:contentPart>
          </mc:Choice>
          <mc:Fallback xmlns="">
            <p:pic>
              <p:nvPicPr>
                <p:cNvPr id="126" name="Ink 125">
                  <a:extLst>
                    <a:ext uri="{FF2B5EF4-FFF2-40B4-BE49-F238E27FC236}">
                      <a16:creationId xmlns:a16="http://schemas.microsoft.com/office/drawing/2014/main" id="{098965F8-D07D-9DBE-0113-DC7B3886AB29}"/>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27" name="Ink 126">
                  <a:extLst>
                    <a:ext uri="{FF2B5EF4-FFF2-40B4-BE49-F238E27FC236}">
                      <a16:creationId xmlns:a16="http://schemas.microsoft.com/office/drawing/2014/main" id="{14BBB640-DAF4-F175-A352-F6578229785A}"/>
                    </a:ext>
                  </a:extLst>
                </p14:cNvPr>
                <p14:cNvContentPartPr/>
                <p14:nvPr/>
              </p14:nvContentPartPr>
              <p14:xfrm>
                <a:off x="2411415" y="3432856"/>
                <a:ext cx="132840" cy="99720"/>
              </p14:xfrm>
            </p:contentPart>
          </mc:Choice>
          <mc:Fallback xmlns="">
            <p:pic>
              <p:nvPicPr>
                <p:cNvPr id="127" name="Ink 126">
                  <a:extLst>
                    <a:ext uri="{FF2B5EF4-FFF2-40B4-BE49-F238E27FC236}">
                      <a16:creationId xmlns:a16="http://schemas.microsoft.com/office/drawing/2014/main" id="{14BBB640-DAF4-F175-A352-F6578229785A}"/>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8" name="Ink 127">
                  <a:extLst>
                    <a:ext uri="{FF2B5EF4-FFF2-40B4-BE49-F238E27FC236}">
                      <a16:creationId xmlns:a16="http://schemas.microsoft.com/office/drawing/2014/main" id="{EFF1E593-377A-48C3-AB91-A9AFA9259BC3}"/>
                    </a:ext>
                  </a:extLst>
                </p14:cNvPr>
                <p14:cNvContentPartPr/>
                <p14:nvPr/>
              </p14:nvContentPartPr>
              <p14:xfrm>
                <a:off x="2449575" y="3442216"/>
                <a:ext cx="120960" cy="148320"/>
              </p14:xfrm>
            </p:contentPart>
          </mc:Choice>
          <mc:Fallback xmlns="">
            <p:pic>
              <p:nvPicPr>
                <p:cNvPr id="128" name="Ink 127">
                  <a:extLst>
                    <a:ext uri="{FF2B5EF4-FFF2-40B4-BE49-F238E27FC236}">
                      <a16:creationId xmlns:a16="http://schemas.microsoft.com/office/drawing/2014/main" id="{EFF1E593-377A-48C3-AB91-A9AFA9259BC3}"/>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9" name="Ink 128">
                  <a:extLst>
                    <a:ext uri="{FF2B5EF4-FFF2-40B4-BE49-F238E27FC236}">
                      <a16:creationId xmlns:a16="http://schemas.microsoft.com/office/drawing/2014/main" id="{2E199BF4-5331-9897-4340-935045A52934}"/>
                    </a:ext>
                  </a:extLst>
                </p14:cNvPr>
                <p14:cNvContentPartPr/>
                <p14:nvPr/>
              </p14:nvContentPartPr>
              <p14:xfrm>
                <a:off x="2767095" y="3339616"/>
                <a:ext cx="190080" cy="219960"/>
              </p14:xfrm>
            </p:contentPart>
          </mc:Choice>
          <mc:Fallback xmlns="">
            <p:pic>
              <p:nvPicPr>
                <p:cNvPr id="129" name="Ink 128">
                  <a:extLst>
                    <a:ext uri="{FF2B5EF4-FFF2-40B4-BE49-F238E27FC236}">
                      <a16:creationId xmlns:a16="http://schemas.microsoft.com/office/drawing/2014/main" id="{2E199BF4-5331-9897-4340-935045A52934}"/>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30" name="Ink 129">
                  <a:extLst>
                    <a:ext uri="{FF2B5EF4-FFF2-40B4-BE49-F238E27FC236}">
                      <a16:creationId xmlns:a16="http://schemas.microsoft.com/office/drawing/2014/main" id="{D4D3F436-7F5A-FB5C-63D7-5AF68C2FD69B}"/>
                    </a:ext>
                  </a:extLst>
                </p14:cNvPr>
                <p14:cNvContentPartPr/>
                <p14:nvPr/>
              </p14:nvContentPartPr>
              <p14:xfrm>
                <a:off x="3088935" y="3334216"/>
                <a:ext cx="23040" cy="219600"/>
              </p14:xfrm>
            </p:contentPart>
          </mc:Choice>
          <mc:Fallback xmlns="">
            <p:pic>
              <p:nvPicPr>
                <p:cNvPr id="130" name="Ink 129">
                  <a:extLst>
                    <a:ext uri="{FF2B5EF4-FFF2-40B4-BE49-F238E27FC236}">
                      <a16:creationId xmlns:a16="http://schemas.microsoft.com/office/drawing/2014/main" id="{D4D3F436-7F5A-FB5C-63D7-5AF68C2FD69B}"/>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1" name="Group 130">
            <a:extLst>
              <a:ext uri="{FF2B5EF4-FFF2-40B4-BE49-F238E27FC236}">
                <a16:creationId xmlns:a16="http://schemas.microsoft.com/office/drawing/2014/main" id="{03AF8680-1415-7A77-8225-D696103A9904}"/>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33" name="Ink 132">
                  <a:extLst>
                    <a:ext uri="{FF2B5EF4-FFF2-40B4-BE49-F238E27FC236}">
                      <a16:creationId xmlns:a16="http://schemas.microsoft.com/office/drawing/2014/main" id="{C55CB48D-ED57-CBC6-2D14-831FF15D490B}"/>
                    </a:ext>
                  </a:extLst>
                </p14:cNvPr>
                <p14:cNvContentPartPr/>
                <p14:nvPr/>
              </p14:nvContentPartPr>
              <p14:xfrm>
                <a:off x="3415815" y="3409456"/>
                <a:ext cx="167760" cy="124200"/>
              </p14:xfrm>
            </p:contentPart>
          </mc:Choice>
          <mc:Fallback xmlns="">
            <p:pic>
              <p:nvPicPr>
                <p:cNvPr id="133" name="Ink 132">
                  <a:extLst>
                    <a:ext uri="{FF2B5EF4-FFF2-40B4-BE49-F238E27FC236}">
                      <a16:creationId xmlns:a16="http://schemas.microsoft.com/office/drawing/2014/main" id="{C55CB48D-ED57-CBC6-2D14-831FF15D490B}"/>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34" name="Ink 133">
                  <a:extLst>
                    <a:ext uri="{FF2B5EF4-FFF2-40B4-BE49-F238E27FC236}">
                      <a16:creationId xmlns:a16="http://schemas.microsoft.com/office/drawing/2014/main" id="{60132EB8-82F4-90F7-1A5E-8AB2F4140578}"/>
                    </a:ext>
                  </a:extLst>
                </p14:cNvPr>
                <p14:cNvContentPartPr/>
                <p14:nvPr/>
              </p14:nvContentPartPr>
              <p14:xfrm>
                <a:off x="3463335" y="3422776"/>
                <a:ext cx="150120" cy="150120"/>
              </p14:xfrm>
            </p:contentPart>
          </mc:Choice>
          <mc:Fallback xmlns="">
            <p:pic>
              <p:nvPicPr>
                <p:cNvPr id="134" name="Ink 133">
                  <a:extLst>
                    <a:ext uri="{FF2B5EF4-FFF2-40B4-BE49-F238E27FC236}">
                      <a16:creationId xmlns:a16="http://schemas.microsoft.com/office/drawing/2014/main" id="{60132EB8-82F4-90F7-1A5E-8AB2F4140578}"/>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35" name="Ink 134">
                  <a:extLst>
                    <a:ext uri="{FF2B5EF4-FFF2-40B4-BE49-F238E27FC236}">
                      <a16:creationId xmlns:a16="http://schemas.microsoft.com/office/drawing/2014/main" id="{A8E642E2-12B9-7C31-3990-44CF2C7F6C7C}"/>
                    </a:ext>
                  </a:extLst>
                </p14:cNvPr>
                <p14:cNvContentPartPr/>
                <p14:nvPr/>
              </p14:nvContentPartPr>
              <p14:xfrm>
                <a:off x="3849255" y="3305416"/>
                <a:ext cx="253080" cy="203040"/>
              </p14:xfrm>
            </p:contentPart>
          </mc:Choice>
          <mc:Fallback xmlns="">
            <p:pic>
              <p:nvPicPr>
                <p:cNvPr id="135" name="Ink 134">
                  <a:extLst>
                    <a:ext uri="{FF2B5EF4-FFF2-40B4-BE49-F238E27FC236}">
                      <a16:creationId xmlns:a16="http://schemas.microsoft.com/office/drawing/2014/main" id="{A8E642E2-12B9-7C31-3990-44CF2C7F6C7C}"/>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6" name="Ink 135">
                  <a:extLst>
                    <a:ext uri="{FF2B5EF4-FFF2-40B4-BE49-F238E27FC236}">
                      <a16:creationId xmlns:a16="http://schemas.microsoft.com/office/drawing/2014/main" id="{FAC802D8-81EA-A8AF-BC3A-08410505388D}"/>
                    </a:ext>
                  </a:extLst>
                </p14:cNvPr>
                <p14:cNvContentPartPr/>
                <p14:nvPr/>
              </p14:nvContentPartPr>
              <p14:xfrm>
                <a:off x="3992535" y="3366256"/>
                <a:ext cx="47880" cy="282600"/>
              </p14:xfrm>
            </p:contentPart>
          </mc:Choice>
          <mc:Fallback xmlns="">
            <p:pic>
              <p:nvPicPr>
                <p:cNvPr id="136" name="Ink 135">
                  <a:extLst>
                    <a:ext uri="{FF2B5EF4-FFF2-40B4-BE49-F238E27FC236}">
                      <a16:creationId xmlns:a16="http://schemas.microsoft.com/office/drawing/2014/main" id="{FAC802D8-81EA-A8AF-BC3A-08410505388D}"/>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7" name="Ink 136">
                <a:extLst>
                  <a:ext uri="{FF2B5EF4-FFF2-40B4-BE49-F238E27FC236}">
                    <a16:creationId xmlns:a16="http://schemas.microsoft.com/office/drawing/2014/main" id="{1D98344C-EB27-03FC-E99B-182748042994}"/>
                  </a:ext>
                </a:extLst>
              </p14:cNvPr>
              <p14:cNvContentPartPr/>
              <p14:nvPr/>
            </p14:nvContentPartPr>
            <p14:xfrm>
              <a:off x="562466" y="2019916"/>
              <a:ext cx="199440" cy="19080"/>
            </p14:xfrm>
          </p:contentPart>
        </mc:Choice>
        <mc:Fallback xmlns="">
          <p:pic>
            <p:nvPicPr>
              <p:cNvPr id="137" name="Ink 136">
                <a:extLst>
                  <a:ext uri="{FF2B5EF4-FFF2-40B4-BE49-F238E27FC236}">
                    <a16:creationId xmlns:a16="http://schemas.microsoft.com/office/drawing/2014/main" id="{1D98344C-EB27-03FC-E99B-182748042994}"/>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8" name="Ink 137">
                <a:extLst>
                  <a:ext uri="{FF2B5EF4-FFF2-40B4-BE49-F238E27FC236}">
                    <a16:creationId xmlns:a16="http://schemas.microsoft.com/office/drawing/2014/main" id="{6E0994EC-6F51-4E5D-B8E7-1FBBFC652E38}"/>
                  </a:ext>
                </a:extLst>
              </p14:cNvPr>
              <p14:cNvContentPartPr/>
              <p14:nvPr/>
            </p14:nvContentPartPr>
            <p14:xfrm>
              <a:off x="533306" y="2166436"/>
              <a:ext cx="207000" cy="12600"/>
            </p14:xfrm>
          </p:contentPart>
        </mc:Choice>
        <mc:Fallback xmlns="">
          <p:pic>
            <p:nvPicPr>
              <p:cNvPr id="138" name="Ink 137">
                <a:extLst>
                  <a:ext uri="{FF2B5EF4-FFF2-40B4-BE49-F238E27FC236}">
                    <a16:creationId xmlns:a16="http://schemas.microsoft.com/office/drawing/2014/main" id="{6E0994EC-6F51-4E5D-B8E7-1FBBFC652E38}"/>
                  </a:ext>
                </a:extLst>
              </p:cNvPr>
              <p:cNvPicPr/>
              <p:nvPr/>
            </p:nvPicPr>
            <p:blipFill>
              <a:blip r:embed="rId70"/>
              <a:stretch>
                <a:fillRect/>
              </a:stretch>
            </p:blipFill>
            <p:spPr>
              <a:xfrm>
                <a:off x="515306" y="2148436"/>
                <a:ext cx="2426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40" name="Ink 139">
                <a:extLst>
                  <a:ext uri="{FF2B5EF4-FFF2-40B4-BE49-F238E27FC236}">
                    <a16:creationId xmlns:a16="http://schemas.microsoft.com/office/drawing/2014/main" id="{810CCA66-10FD-D836-78A7-410A5E41BDD8}"/>
                  </a:ext>
                </a:extLst>
              </p14:cNvPr>
              <p14:cNvContentPartPr/>
              <p14:nvPr/>
            </p14:nvContentPartPr>
            <p14:xfrm>
              <a:off x="508095" y="3225595"/>
              <a:ext cx="172800" cy="13320"/>
            </p14:xfrm>
          </p:contentPart>
        </mc:Choice>
        <mc:Fallback xmlns="">
          <p:pic>
            <p:nvPicPr>
              <p:cNvPr id="140" name="Ink 139">
                <a:extLst>
                  <a:ext uri="{FF2B5EF4-FFF2-40B4-BE49-F238E27FC236}">
                    <a16:creationId xmlns:a16="http://schemas.microsoft.com/office/drawing/2014/main" id="{810CCA66-10FD-D836-78A7-410A5E41BDD8}"/>
                  </a:ext>
                </a:extLst>
              </p:cNvPr>
              <p:cNvPicPr/>
              <p:nvPr/>
            </p:nvPicPr>
            <p:blipFill>
              <a:blip r:embed="rId72"/>
              <a:stretch>
                <a:fillRect/>
              </a:stretch>
            </p:blipFill>
            <p:spPr>
              <a:xfrm>
                <a:off x="490455" y="3207595"/>
                <a:ext cx="2084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41" name="Ink 140">
                <a:extLst>
                  <a:ext uri="{FF2B5EF4-FFF2-40B4-BE49-F238E27FC236}">
                    <a16:creationId xmlns:a16="http://schemas.microsoft.com/office/drawing/2014/main" id="{EF6A40FD-FDAF-009E-068B-50A5FAEE1604}"/>
                  </a:ext>
                </a:extLst>
              </p14:cNvPr>
              <p14:cNvContentPartPr/>
              <p14:nvPr/>
            </p14:nvContentPartPr>
            <p14:xfrm>
              <a:off x="535095" y="3350515"/>
              <a:ext cx="201960" cy="9720"/>
            </p14:xfrm>
          </p:contentPart>
        </mc:Choice>
        <mc:Fallback xmlns="">
          <p:pic>
            <p:nvPicPr>
              <p:cNvPr id="141" name="Ink 140">
                <a:extLst>
                  <a:ext uri="{FF2B5EF4-FFF2-40B4-BE49-F238E27FC236}">
                    <a16:creationId xmlns:a16="http://schemas.microsoft.com/office/drawing/2014/main" id="{EF6A40FD-FDAF-009E-068B-50A5FAEE1604}"/>
                  </a:ext>
                </a:extLst>
              </p:cNvPr>
              <p:cNvPicPr/>
              <p:nvPr/>
            </p:nvPicPr>
            <p:blipFill>
              <a:blip r:embed="rId74"/>
              <a:stretch>
                <a:fillRect/>
              </a:stretch>
            </p:blipFill>
            <p:spPr>
              <a:xfrm>
                <a:off x="517455" y="3332875"/>
                <a:ext cx="237600" cy="45360"/>
              </a:xfrm>
              <a:prstGeom prst="rect">
                <a:avLst/>
              </a:prstGeom>
            </p:spPr>
          </p:pic>
        </mc:Fallback>
      </mc:AlternateContent>
      <p:grpSp>
        <p:nvGrpSpPr>
          <p:cNvPr id="142" name="Group 141">
            <a:extLst>
              <a:ext uri="{FF2B5EF4-FFF2-40B4-BE49-F238E27FC236}">
                <a16:creationId xmlns:a16="http://schemas.microsoft.com/office/drawing/2014/main" id="{1B529765-3741-35DE-6536-28AA5073B1A3}"/>
              </a:ext>
            </a:extLst>
          </p:cNvPr>
          <p:cNvGrpSpPr/>
          <p:nvPr/>
        </p:nvGrpSpPr>
        <p:grpSpPr>
          <a:xfrm>
            <a:off x="1153575" y="3097075"/>
            <a:ext cx="537480" cy="348480"/>
            <a:chOff x="1153575" y="3302176"/>
            <a:chExt cx="537480" cy="348480"/>
          </a:xfrm>
        </p:grpSpPr>
        <mc:AlternateContent xmlns:mc="http://schemas.openxmlformats.org/markup-compatibility/2006" xmlns:p14="http://schemas.microsoft.com/office/powerpoint/2010/main">
          <mc:Choice Requires="p14">
            <p:contentPart p14:bwMode="auto" r:id="rId75">
              <p14:nvContentPartPr>
                <p14:cNvPr id="143" name="Ink 142">
                  <a:extLst>
                    <a:ext uri="{FF2B5EF4-FFF2-40B4-BE49-F238E27FC236}">
                      <a16:creationId xmlns:a16="http://schemas.microsoft.com/office/drawing/2014/main" id="{D17291DC-2EF3-A572-CCAF-2846EE343E4C}"/>
                    </a:ext>
                  </a:extLst>
                </p14:cNvPr>
                <p14:cNvContentPartPr/>
                <p14:nvPr/>
              </p14:nvContentPartPr>
              <p14:xfrm>
                <a:off x="1280655" y="3302176"/>
                <a:ext cx="16920" cy="225720"/>
              </p14:xfrm>
            </p:contentPart>
          </mc:Choice>
          <mc:Fallback xmlns="">
            <p:pic>
              <p:nvPicPr>
                <p:cNvPr id="143" name="Ink 142">
                  <a:extLst>
                    <a:ext uri="{FF2B5EF4-FFF2-40B4-BE49-F238E27FC236}">
                      <a16:creationId xmlns:a16="http://schemas.microsoft.com/office/drawing/2014/main" id="{D17291DC-2EF3-A572-CCAF-2846EE343E4C}"/>
                    </a:ext>
                  </a:extLst>
                </p:cNvPr>
                <p:cNvPicPr/>
                <p:nvPr/>
              </p:nvPicPr>
              <p:blipFill>
                <a:blip r:embed="rId76"/>
                <a:stretch>
                  <a:fillRect/>
                </a:stretch>
              </p:blipFill>
              <p:spPr>
                <a:xfrm>
                  <a:off x="1262655" y="3284536"/>
                  <a:ext cx="525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44" name="Ink 143">
                  <a:extLst>
                    <a:ext uri="{FF2B5EF4-FFF2-40B4-BE49-F238E27FC236}">
                      <a16:creationId xmlns:a16="http://schemas.microsoft.com/office/drawing/2014/main" id="{7FBA4F1C-F051-D8B7-B140-4AB9AFB64D05}"/>
                    </a:ext>
                  </a:extLst>
                </p14:cNvPr>
                <p14:cNvContentPartPr/>
                <p14:nvPr/>
              </p14:nvContentPartPr>
              <p14:xfrm>
                <a:off x="1422135" y="3307576"/>
                <a:ext cx="162000" cy="192600"/>
              </p14:xfrm>
            </p:contentPart>
          </mc:Choice>
          <mc:Fallback xmlns="">
            <p:pic>
              <p:nvPicPr>
                <p:cNvPr id="144" name="Ink 143">
                  <a:extLst>
                    <a:ext uri="{FF2B5EF4-FFF2-40B4-BE49-F238E27FC236}">
                      <a16:creationId xmlns:a16="http://schemas.microsoft.com/office/drawing/2014/main" id="{7FBA4F1C-F051-D8B7-B140-4AB9AFB64D05}"/>
                    </a:ext>
                  </a:extLst>
                </p:cNvPr>
                <p:cNvPicPr/>
                <p:nvPr/>
              </p:nvPicPr>
              <p:blipFill>
                <a:blip r:embed="rId78"/>
                <a:stretch>
                  <a:fillRect/>
                </a:stretch>
              </p:blipFill>
              <p:spPr>
                <a:xfrm>
                  <a:off x="1404135" y="3289936"/>
                  <a:ext cx="19764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45" name="Ink 144">
                  <a:extLst>
                    <a:ext uri="{FF2B5EF4-FFF2-40B4-BE49-F238E27FC236}">
                      <a16:creationId xmlns:a16="http://schemas.microsoft.com/office/drawing/2014/main" id="{BA3283B9-A072-0F3B-B17F-83B00034BA08}"/>
                    </a:ext>
                  </a:extLst>
                </p14:cNvPr>
                <p14:cNvContentPartPr/>
                <p14:nvPr/>
              </p14:nvContentPartPr>
              <p14:xfrm>
                <a:off x="1153575" y="3592336"/>
                <a:ext cx="537480" cy="58320"/>
              </p14:xfrm>
            </p:contentPart>
          </mc:Choice>
          <mc:Fallback xmlns="">
            <p:pic>
              <p:nvPicPr>
                <p:cNvPr id="145" name="Ink 144">
                  <a:extLst>
                    <a:ext uri="{FF2B5EF4-FFF2-40B4-BE49-F238E27FC236}">
                      <a16:creationId xmlns:a16="http://schemas.microsoft.com/office/drawing/2014/main" id="{BA3283B9-A072-0F3B-B17F-83B00034BA08}"/>
                    </a:ext>
                  </a:extLst>
                </p:cNvPr>
                <p:cNvPicPr/>
                <p:nvPr/>
              </p:nvPicPr>
              <p:blipFill>
                <a:blip r:embed="rId80"/>
                <a:stretch>
                  <a:fillRect/>
                </a:stretch>
              </p:blipFill>
              <p:spPr>
                <a:xfrm>
                  <a:off x="1135575" y="3574336"/>
                  <a:ext cx="573120" cy="93960"/>
                </a:xfrm>
                <a:prstGeom prst="rect">
                  <a:avLst/>
                </a:prstGeom>
              </p:spPr>
            </p:pic>
          </mc:Fallback>
        </mc:AlternateContent>
      </p:grpSp>
      <p:grpSp>
        <p:nvGrpSpPr>
          <p:cNvPr id="146" name="Group 145">
            <a:extLst>
              <a:ext uri="{FF2B5EF4-FFF2-40B4-BE49-F238E27FC236}">
                <a16:creationId xmlns:a16="http://schemas.microsoft.com/office/drawing/2014/main" id="{E61480FE-514D-01DF-EC74-13EBA1E349CE}"/>
              </a:ext>
            </a:extLst>
          </p:cNvPr>
          <p:cNvGrpSpPr/>
          <p:nvPr/>
        </p:nvGrpSpPr>
        <p:grpSpPr>
          <a:xfrm>
            <a:off x="1949535" y="3309115"/>
            <a:ext cx="202680" cy="168120"/>
            <a:chOff x="1949535" y="3514216"/>
            <a:chExt cx="202680" cy="168120"/>
          </a:xfrm>
        </p:grpSpPr>
        <mc:AlternateContent xmlns:mc="http://schemas.openxmlformats.org/markup-compatibility/2006" xmlns:p14="http://schemas.microsoft.com/office/powerpoint/2010/main">
          <mc:Choice Requires="p14">
            <p:contentPart p14:bwMode="auto" r:id="rId81">
              <p14:nvContentPartPr>
                <p14:cNvPr id="147" name="Ink 146">
                  <a:extLst>
                    <a:ext uri="{FF2B5EF4-FFF2-40B4-BE49-F238E27FC236}">
                      <a16:creationId xmlns:a16="http://schemas.microsoft.com/office/drawing/2014/main" id="{4118E1B5-475D-D5E5-72AA-25709434BFB2}"/>
                    </a:ext>
                  </a:extLst>
                </p14:cNvPr>
                <p14:cNvContentPartPr/>
                <p14:nvPr/>
              </p14:nvContentPartPr>
              <p14:xfrm>
                <a:off x="1956735" y="3517456"/>
                <a:ext cx="126360" cy="133920"/>
              </p14:xfrm>
            </p:contentPart>
          </mc:Choice>
          <mc:Fallback xmlns="">
            <p:pic>
              <p:nvPicPr>
                <p:cNvPr id="147" name="Ink 146">
                  <a:extLst>
                    <a:ext uri="{FF2B5EF4-FFF2-40B4-BE49-F238E27FC236}">
                      <a16:creationId xmlns:a16="http://schemas.microsoft.com/office/drawing/2014/main" id="{4118E1B5-475D-D5E5-72AA-25709434BFB2}"/>
                    </a:ext>
                  </a:extLst>
                </p:cNvPr>
                <p:cNvPicPr/>
                <p:nvPr/>
              </p:nvPicPr>
              <p:blipFill>
                <a:blip r:embed="rId82"/>
                <a:stretch>
                  <a:fillRect/>
                </a:stretch>
              </p:blipFill>
              <p:spPr>
                <a:xfrm>
                  <a:off x="1939095" y="3499816"/>
                  <a:ext cx="1620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8" name="Ink 147">
                  <a:extLst>
                    <a:ext uri="{FF2B5EF4-FFF2-40B4-BE49-F238E27FC236}">
                      <a16:creationId xmlns:a16="http://schemas.microsoft.com/office/drawing/2014/main" id="{55DE99C0-9903-7E3E-14EE-F4930B94CBDE}"/>
                    </a:ext>
                  </a:extLst>
                </p14:cNvPr>
                <p14:cNvContentPartPr/>
                <p14:nvPr/>
              </p14:nvContentPartPr>
              <p14:xfrm>
                <a:off x="1949535" y="3514216"/>
                <a:ext cx="202680" cy="168120"/>
              </p14:xfrm>
            </p:contentPart>
          </mc:Choice>
          <mc:Fallback xmlns="">
            <p:pic>
              <p:nvPicPr>
                <p:cNvPr id="148" name="Ink 147">
                  <a:extLst>
                    <a:ext uri="{FF2B5EF4-FFF2-40B4-BE49-F238E27FC236}">
                      <a16:creationId xmlns:a16="http://schemas.microsoft.com/office/drawing/2014/main" id="{55DE99C0-9903-7E3E-14EE-F4930B94CBDE}"/>
                    </a:ext>
                  </a:extLst>
                </p:cNvPr>
                <p:cNvPicPr/>
                <p:nvPr/>
              </p:nvPicPr>
              <p:blipFill>
                <a:blip r:embed="rId84"/>
                <a:stretch>
                  <a:fillRect/>
                </a:stretch>
              </p:blipFill>
              <p:spPr>
                <a:xfrm>
                  <a:off x="1931895" y="3496576"/>
                  <a:ext cx="238320" cy="203760"/>
                </a:xfrm>
                <a:prstGeom prst="rect">
                  <a:avLst/>
                </a:prstGeom>
              </p:spPr>
            </p:pic>
          </mc:Fallback>
        </mc:AlternateContent>
      </p:grpSp>
      <p:grpSp>
        <p:nvGrpSpPr>
          <p:cNvPr id="149" name="Group 148">
            <a:extLst>
              <a:ext uri="{FF2B5EF4-FFF2-40B4-BE49-F238E27FC236}">
                <a16:creationId xmlns:a16="http://schemas.microsoft.com/office/drawing/2014/main" id="{236803CF-C87B-4C3F-29B2-C29EFEE4472A}"/>
              </a:ext>
            </a:extLst>
          </p:cNvPr>
          <p:cNvGrpSpPr/>
          <p:nvPr/>
        </p:nvGrpSpPr>
        <p:grpSpPr>
          <a:xfrm>
            <a:off x="2458575" y="3021475"/>
            <a:ext cx="453240" cy="367200"/>
            <a:chOff x="2458575" y="3226576"/>
            <a:chExt cx="453240" cy="367200"/>
          </a:xfrm>
        </p:grpSpPr>
        <mc:AlternateContent xmlns:mc="http://schemas.openxmlformats.org/markup-compatibility/2006" xmlns:p14="http://schemas.microsoft.com/office/powerpoint/2010/main">
          <mc:Choice Requires="p14">
            <p:contentPart p14:bwMode="auto" r:id="rId85">
              <p14:nvContentPartPr>
                <p14:cNvPr id="151" name="Ink 150">
                  <a:extLst>
                    <a:ext uri="{FF2B5EF4-FFF2-40B4-BE49-F238E27FC236}">
                      <a16:creationId xmlns:a16="http://schemas.microsoft.com/office/drawing/2014/main" id="{6BCEA199-A13B-687F-3C05-448E10BA2306}"/>
                    </a:ext>
                  </a:extLst>
                </p14:cNvPr>
                <p14:cNvContentPartPr/>
                <p14:nvPr/>
              </p14:nvContentPartPr>
              <p14:xfrm>
                <a:off x="2458575" y="3248896"/>
                <a:ext cx="181440" cy="143280"/>
              </p14:xfrm>
            </p:contentPart>
          </mc:Choice>
          <mc:Fallback xmlns="">
            <p:pic>
              <p:nvPicPr>
                <p:cNvPr id="151" name="Ink 150">
                  <a:extLst>
                    <a:ext uri="{FF2B5EF4-FFF2-40B4-BE49-F238E27FC236}">
                      <a16:creationId xmlns:a16="http://schemas.microsoft.com/office/drawing/2014/main" id="{6BCEA199-A13B-687F-3C05-448E10BA2306}"/>
                    </a:ext>
                  </a:extLst>
                </p:cNvPr>
                <p:cNvPicPr/>
                <p:nvPr/>
              </p:nvPicPr>
              <p:blipFill>
                <a:blip r:embed="rId86"/>
                <a:stretch>
                  <a:fillRect/>
                </a:stretch>
              </p:blipFill>
              <p:spPr>
                <a:xfrm>
                  <a:off x="2440575" y="3231256"/>
                  <a:ext cx="2170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52" name="Ink 151">
                  <a:extLst>
                    <a:ext uri="{FF2B5EF4-FFF2-40B4-BE49-F238E27FC236}">
                      <a16:creationId xmlns:a16="http://schemas.microsoft.com/office/drawing/2014/main" id="{315BE60C-6A58-382E-9933-0F609A3649EB}"/>
                    </a:ext>
                  </a:extLst>
                </p14:cNvPr>
                <p14:cNvContentPartPr/>
                <p14:nvPr/>
              </p14:nvContentPartPr>
              <p14:xfrm>
                <a:off x="2564055" y="3286696"/>
                <a:ext cx="18360" cy="184320"/>
              </p14:xfrm>
            </p:contentPart>
          </mc:Choice>
          <mc:Fallback xmlns="">
            <p:pic>
              <p:nvPicPr>
                <p:cNvPr id="152" name="Ink 151">
                  <a:extLst>
                    <a:ext uri="{FF2B5EF4-FFF2-40B4-BE49-F238E27FC236}">
                      <a16:creationId xmlns:a16="http://schemas.microsoft.com/office/drawing/2014/main" id="{315BE60C-6A58-382E-9933-0F609A3649EB}"/>
                    </a:ext>
                  </a:extLst>
                </p:cNvPr>
                <p:cNvPicPr/>
                <p:nvPr/>
              </p:nvPicPr>
              <p:blipFill>
                <a:blip r:embed="rId88"/>
                <a:stretch>
                  <a:fillRect/>
                </a:stretch>
              </p:blipFill>
              <p:spPr>
                <a:xfrm>
                  <a:off x="2546415" y="3268696"/>
                  <a:ext cx="540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53" name="Ink 152">
                  <a:extLst>
                    <a:ext uri="{FF2B5EF4-FFF2-40B4-BE49-F238E27FC236}">
                      <a16:creationId xmlns:a16="http://schemas.microsoft.com/office/drawing/2014/main" id="{2BAA6F07-40F2-7A32-06E3-80A09426F8BC}"/>
                    </a:ext>
                  </a:extLst>
                </p14:cNvPr>
                <p14:cNvContentPartPr/>
                <p14:nvPr/>
              </p14:nvContentPartPr>
              <p14:xfrm>
                <a:off x="2756655" y="3226576"/>
                <a:ext cx="129600" cy="210960"/>
              </p14:xfrm>
            </p:contentPart>
          </mc:Choice>
          <mc:Fallback xmlns="">
            <p:pic>
              <p:nvPicPr>
                <p:cNvPr id="153" name="Ink 152">
                  <a:extLst>
                    <a:ext uri="{FF2B5EF4-FFF2-40B4-BE49-F238E27FC236}">
                      <a16:creationId xmlns:a16="http://schemas.microsoft.com/office/drawing/2014/main" id="{2BAA6F07-40F2-7A32-06E3-80A09426F8BC}"/>
                    </a:ext>
                  </a:extLst>
                </p:cNvPr>
                <p:cNvPicPr/>
                <p:nvPr/>
              </p:nvPicPr>
              <p:blipFill>
                <a:blip r:embed="rId90"/>
                <a:stretch>
                  <a:fillRect/>
                </a:stretch>
              </p:blipFill>
              <p:spPr>
                <a:xfrm>
                  <a:off x="2739015" y="3208576"/>
                  <a:ext cx="165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5" name="Ink 154">
                  <a:extLst>
                    <a:ext uri="{FF2B5EF4-FFF2-40B4-BE49-F238E27FC236}">
                      <a16:creationId xmlns:a16="http://schemas.microsoft.com/office/drawing/2014/main" id="{7D715B59-4B4B-B443-A728-E54B66084643}"/>
                    </a:ext>
                  </a:extLst>
                </p14:cNvPr>
                <p14:cNvContentPartPr/>
                <p14:nvPr/>
              </p14:nvContentPartPr>
              <p14:xfrm>
                <a:off x="2459295" y="3557056"/>
                <a:ext cx="452520" cy="36720"/>
              </p14:xfrm>
            </p:contentPart>
          </mc:Choice>
          <mc:Fallback xmlns="">
            <p:pic>
              <p:nvPicPr>
                <p:cNvPr id="155" name="Ink 154">
                  <a:extLst>
                    <a:ext uri="{FF2B5EF4-FFF2-40B4-BE49-F238E27FC236}">
                      <a16:creationId xmlns:a16="http://schemas.microsoft.com/office/drawing/2014/main" id="{7D715B59-4B4B-B443-A728-E54B66084643}"/>
                    </a:ext>
                  </a:extLst>
                </p:cNvPr>
                <p:cNvPicPr/>
                <p:nvPr/>
              </p:nvPicPr>
              <p:blipFill>
                <a:blip r:embed="rId92"/>
                <a:stretch>
                  <a:fillRect/>
                </a:stretch>
              </p:blipFill>
              <p:spPr>
                <a:xfrm>
                  <a:off x="2441295" y="3539416"/>
                  <a:ext cx="488160" cy="72360"/>
                </a:xfrm>
                <a:prstGeom prst="rect">
                  <a:avLst/>
                </a:prstGeom>
              </p:spPr>
            </p:pic>
          </mc:Fallback>
        </mc:AlternateContent>
      </p:grpSp>
      <p:grpSp>
        <p:nvGrpSpPr>
          <p:cNvPr id="156" name="Group 155">
            <a:extLst>
              <a:ext uri="{FF2B5EF4-FFF2-40B4-BE49-F238E27FC236}">
                <a16:creationId xmlns:a16="http://schemas.microsoft.com/office/drawing/2014/main" id="{48970229-1B50-3CA2-EDA3-3DAF8C7D63D8}"/>
              </a:ext>
            </a:extLst>
          </p:cNvPr>
          <p:cNvGrpSpPr/>
          <p:nvPr/>
        </p:nvGrpSpPr>
        <p:grpSpPr>
          <a:xfrm>
            <a:off x="2472975" y="3515755"/>
            <a:ext cx="307800" cy="207360"/>
            <a:chOff x="2472975" y="3720856"/>
            <a:chExt cx="307800" cy="207360"/>
          </a:xfrm>
        </p:grpSpPr>
        <mc:AlternateContent xmlns:mc="http://schemas.openxmlformats.org/markup-compatibility/2006" xmlns:p14="http://schemas.microsoft.com/office/powerpoint/2010/main">
          <mc:Choice Requires="p14">
            <p:contentPart p14:bwMode="auto" r:id="rId93">
              <p14:nvContentPartPr>
                <p14:cNvPr id="157" name="Ink 156">
                  <a:extLst>
                    <a:ext uri="{FF2B5EF4-FFF2-40B4-BE49-F238E27FC236}">
                      <a16:creationId xmlns:a16="http://schemas.microsoft.com/office/drawing/2014/main" id="{B9769665-60D2-62EB-1E32-62725DAD6353}"/>
                    </a:ext>
                  </a:extLst>
                </p14:cNvPr>
                <p14:cNvContentPartPr/>
                <p14:nvPr/>
              </p14:nvContentPartPr>
              <p14:xfrm>
                <a:off x="2472975" y="3721216"/>
                <a:ext cx="209880" cy="158040"/>
              </p14:xfrm>
            </p:contentPart>
          </mc:Choice>
          <mc:Fallback xmlns="">
            <p:pic>
              <p:nvPicPr>
                <p:cNvPr id="157" name="Ink 156">
                  <a:extLst>
                    <a:ext uri="{FF2B5EF4-FFF2-40B4-BE49-F238E27FC236}">
                      <a16:creationId xmlns:a16="http://schemas.microsoft.com/office/drawing/2014/main" id="{B9769665-60D2-62EB-1E32-62725DAD6353}"/>
                    </a:ext>
                  </a:extLst>
                </p:cNvPr>
                <p:cNvPicPr/>
                <p:nvPr/>
              </p:nvPicPr>
              <p:blipFill>
                <a:blip r:embed="rId94"/>
                <a:stretch>
                  <a:fillRect/>
                </a:stretch>
              </p:blipFill>
              <p:spPr>
                <a:xfrm>
                  <a:off x="2454975" y="3703576"/>
                  <a:ext cx="24552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58" name="Ink 157">
                  <a:extLst>
                    <a:ext uri="{FF2B5EF4-FFF2-40B4-BE49-F238E27FC236}">
                      <a16:creationId xmlns:a16="http://schemas.microsoft.com/office/drawing/2014/main" id="{07C94F4E-EBF5-F8ED-66E2-209E0E34520E}"/>
                    </a:ext>
                  </a:extLst>
                </p14:cNvPr>
                <p14:cNvContentPartPr/>
                <p14:nvPr/>
              </p14:nvContentPartPr>
              <p14:xfrm>
                <a:off x="2773215" y="3720856"/>
                <a:ext cx="7560" cy="207360"/>
              </p14:xfrm>
            </p:contentPart>
          </mc:Choice>
          <mc:Fallback xmlns="">
            <p:pic>
              <p:nvPicPr>
                <p:cNvPr id="158" name="Ink 157">
                  <a:extLst>
                    <a:ext uri="{FF2B5EF4-FFF2-40B4-BE49-F238E27FC236}">
                      <a16:creationId xmlns:a16="http://schemas.microsoft.com/office/drawing/2014/main" id="{07C94F4E-EBF5-F8ED-66E2-209E0E34520E}"/>
                    </a:ext>
                  </a:extLst>
                </p:cNvPr>
                <p:cNvPicPr/>
                <p:nvPr/>
              </p:nvPicPr>
              <p:blipFill>
                <a:blip r:embed="rId96"/>
                <a:stretch>
                  <a:fillRect/>
                </a:stretch>
              </p:blipFill>
              <p:spPr>
                <a:xfrm>
                  <a:off x="2755215" y="3703216"/>
                  <a:ext cx="43200" cy="243000"/>
                </a:xfrm>
                <a:prstGeom prst="rect">
                  <a:avLst/>
                </a:prstGeom>
              </p:spPr>
            </p:pic>
          </mc:Fallback>
        </mc:AlternateContent>
      </p:grpSp>
      <p:grpSp>
        <p:nvGrpSpPr>
          <p:cNvPr id="159" name="Group 158">
            <a:extLst>
              <a:ext uri="{FF2B5EF4-FFF2-40B4-BE49-F238E27FC236}">
                <a16:creationId xmlns:a16="http://schemas.microsoft.com/office/drawing/2014/main" id="{18F854EE-ADA7-E345-EE85-F1C440CFF343}"/>
              </a:ext>
            </a:extLst>
          </p:cNvPr>
          <p:cNvGrpSpPr/>
          <p:nvPr/>
        </p:nvGrpSpPr>
        <p:grpSpPr>
          <a:xfrm>
            <a:off x="3138615" y="3304435"/>
            <a:ext cx="174240" cy="153360"/>
            <a:chOff x="3138615" y="3509536"/>
            <a:chExt cx="174240" cy="153360"/>
          </a:xfrm>
        </p:grpSpPr>
        <mc:AlternateContent xmlns:mc="http://schemas.openxmlformats.org/markup-compatibility/2006" xmlns:p14="http://schemas.microsoft.com/office/powerpoint/2010/main">
          <mc:Choice Requires="p14">
            <p:contentPart p14:bwMode="auto" r:id="rId97">
              <p14:nvContentPartPr>
                <p14:cNvPr id="160" name="Ink 159">
                  <a:extLst>
                    <a:ext uri="{FF2B5EF4-FFF2-40B4-BE49-F238E27FC236}">
                      <a16:creationId xmlns:a16="http://schemas.microsoft.com/office/drawing/2014/main" id="{83871019-7594-CAC0-DA55-8B22C7EFB857}"/>
                    </a:ext>
                  </a:extLst>
                </p14:cNvPr>
                <p14:cNvContentPartPr/>
                <p14:nvPr/>
              </p14:nvContentPartPr>
              <p14:xfrm>
                <a:off x="3138615" y="3517456"/>
                <a:ext cx="139680" cy="135000"/>
              </p14:xfrm>
            </p:contentPart>
          </mc:Choice>
          <mc:Fallback xmlns="">
            <p:pic>
              <p:nvPicPr>
                <p:cNvPr id="160" name="Ink 159">
                  <a:extLst>
                    <a:ext uri="{FF2B5EF4-FFF2-40B4-BE49-F238E27FC236}">
                      <a16:creationId xmlns:a16="http://schemas.microsoft.com/office/drawing/2014/main" id="{83871019-7594-CAC0-DA55-8B22C7EFB857}"/>
                    </a:ext>
                  </a:extLst>
                </p:cNvPr>
                <p:cNvPicPr/>
                <p:nvPr/>
              </p:nvPicPr>
              <p:blipFill>
                <a:blip r:embed="rId98"/>
                <a:stretch>
                  <a:fillRect/>
                </a:stretch>
              </p:blipFill>
              <p:spPr>
                <a:xfrm>
                  <a:off x="3120615" y="3499816"/>
                  <a:ext cx="175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61" name="Ink 160">
                  <a:extLst>
                    <a:ext uri="{FF2B5EF4-FFF2-40B4-BE49-F238E27FC236}">
                      <a16:creationId xmlns:a16="http://schemas.microsoft.com/office/drawing/2014/main" id="{2BD2DA4A-815B-B406-A154-8CAE3BAD06C2}"/>
                    </a:ext>
                  </a:extLst>
                </p14:cNvPr>
                <p14:cNvContentPartPr/>
                <p14:nvPr/>
              </p14:nvContentPartPr>
              <p14:xfrm>
                <a:off x="3169935" y="3509536"/>
                <a:ext cx="142920" cy="153360"/>
              </p14:xfrm>
            </p:contentPart>
          </mc:Choice>
          <mc:Fallback xmlns="">
            <p:pic>
              <p:nvPicPr>
                <p:cNvPr id="161" name="Ink 160">
                  <a:extLst>
                    <a:ext uri="{FF2B5EF4-FFF2-40B4-BE49-F238E27FC236}">
                      <a16:creationId xmlns:a16="http://schemas.microsoft.com/office/drawing/2014/main" id="{2BD2DA4A-815B-B406-A154-8CAE3BAD06C2}"/>
                    </a:ext>
                  </a:extLst>
                </p:cNvPr>
                <p:cNvPicPr/>
                <p:nvPr/>
              </p:nvPicPr>
              <p:blipFill>
                <a:blip r:embed="rId100"/>
                <a:stretch>
                  <a:fillRect/>
                </a:stretch>
              </p:blipFill>
              <p:spPr>
                <a:xfrm>
                  <a:off x="3152295" y="3491536"/>
                  <a:ext cx="178560" cy="189000"/>
                </a:xfrm>
                <a:prstGeom prst="rect">
                  <a:avLst/>
                </a:prstGeom>
              </p:spPr>
            </p:pic>
          </mc:Fallback>
        </mc:AlternateContent>
      </p:grpSp>
      <p:grpSp>
        <p:nvGrpSpPr>
          <p:cNvPr id="162" name="Group 161">
            <a:extLst>
              <a:ext uri="{FF2B5EF4-FFF2-40B4-BE49-F238E27FC236}">
                <a16:creationId xmlns:a16="http://schemas.microsoft.com/office/drawing/2014/main" id="{9FD10296-F56F-A043-B283-04E8C2FA6656}"/>
              </a:ext>
            </a:extLst>
          </p:cNvPr>
          <p:cNvGrpSpPr/>
          <p:nvPr/>
        </p:nvGrpSpPr>
        <p:grpSpPr>
          <a:xfrm>
            <a:off x="3610575" y="3024355"/>
            <a:ext cx="461520" cy="191520"/>
            <a:chOff x="3610575" y="3229456"/>
            <a:chExt cx="461520" cy="191520"/>
          </a:xfrm>
        </p:grpSpPr>
        <mc:AlternateContent xmlns:mc="http://schemas.openxmlformats.org/markup-compatibility/2006" xmlns:p14="http://schemas.microsoft.com/office/powerpoint/2010/main">
          <mc:Choice Requires="p14">
            <p:contentPart p14:bwMode="auto" r:id="rId101">
              <p14:nvContentPartPr>
                <p14:cNvPr id="163" name="Ink 162">
                  <a:extLst>
                    <a:ext uri="{FF2B5EF4-FFF2-40B4-BE49-F238E27FC236}">
                      <a16:creationId xmlns:a16="http://schemas.microsoft.com/office/drawing/2014/main" id="{6819BFB7-84B8-0C74-E2E6-84F4490BF59D}"/>
                    </a:ext>
                  </a:extLst>
                </p14:cNvPr>
                <p14:cNvContentPartPr/>
                <p14:nvPr/>
              </p14:nvContentPartPr>
              <p14:xfrm>
                <a:off x="3610575" y="3240256"/>
                <a:ext cx="154800" cy="180720"/>
              </p14:xfrm>
            </p:contentPart>
          </mc:Choice>
          <mc:Fallback xmlns="">
            <p:pic>
              <p:nvPicPr>
                <p:cNvPr id="163" name="Ink 162">
                  <a:extLst>
                    <a:ext uri="{FF2B5EF4-FFF2-40B4-BE49-F238E27FC236}">
                      <a16:creationId xmlns:a16="http://schemas.microsoft.com/office/drawing/2014/main" id="{6819BFB7-84B8-0C74-E2E6-84F4490BF59D}"/>
                    </a:ext>
                  </a:extLst>
                </p:cNvPr>
                <p:cNvPicPr/>
                <p:nvPr/>
              </p:nvPicPr>
              <p:blipFill>
                <a:blip r:embed="rId102"/>
                <a:stretch>
                  <a:fillRect/>
                </a:stretch>
              </p:blipFill>
              <p:spPr>
                <a:xfrm>
                  <a:off x="3592935" y="3222616"/>
                  <a:ext cx="190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64" name="Ink 163">
                  <a:extLst>
                    <a:ext uri="{FF2B5EF4-FFF2-40B4-BE49-F238E27FC236}">
                      <a16:creationId xmlns:a16="http://schemas.microsoft.com/office/drawing/2014/main" id="{A752A6C7-8572-FC8C-9071-5EEF089D2055}"/>
                    </a:ext>
                  </a:extLst>
                </p14:cNvPr>
                <p14:cNvContentPartPr/>
                <p14:nvPr/>
              </p14:nvContentPartPr>
              <p14:xfrm>
                <a:off x="3881655" y="3229456"/>
                <a:ext cx="190440" cy="159840"/>
              </p14:xfrm>
            </p:contentPart>
          </mc:Choice>
          <mc:Fallback xmlns="">
            <p:pic>
              <p:nvPicPr>
                <p:cNvPr id="164" name="Ink 163">
                  <a:extLst>
                    <a:ext uri="{FF2B5EF4-FFF2-40B4-BE49-F238E27FC236}">
                      <a16:creationId xmlns:a16="http://schemas.microsoft.com/office/drawing/2014/main" id="{A752A6C7-8572-FC8C-9071-5EEF089D2055}"/>
                    </a:ext>
                  </a:extLst>
                </p:cNvPr>
                <p:cNvPicPr/>
                <p:nvPr/>
              </p:nvPicPr>
              <p:blipFill>
                <a:blip r:embed="rId104"/>
                <a:stretch>
                  <a:fillRect/>
                </a:stretch>
              </p:blipFill>
              <p:spPr>
                <a:xfrm>
                  <a:off x="3863655" y="3211456"/>
                  <a:ext cx="226080" cy="195480"/>
                </a:xfrm>
                <a:prstGeom prst="rect">
                  <a:avLst/>
                </a:prstGeom>
              </p:spPr>
            </p:pic>
          </mc:Fallback>
        </mc:AlternateContent>
      </p:grpSp>
      <p:grpSp>
        <p:nvGrpSpPr>
          <p:cNvPr id="165" name="Group 164">
            <a:extLst>
              <a:ext uri="{FF2B5EF4-FFF2-40B4-BE49-F238E27FC236}">
                <a16:creationId xmlns:a16="http://schemas.microsoft.com/office/drawing/2014/main" id="{C0EB1D3F-0B6F-B9DC-A68B-806FF8F5BC74}"/>
              </a:ext>
            </a:extLst>
          </p:cNvPr>
          <p:cNvGrpSpPr/>
          <p:nvPr/>
        </p:nvGrpSpPr>
        <p:grpSpPr>
          <a:xfrm>
            <a:off x="3570975" y="3319195"/>
            <a:ext cx="547200" cy="380880"/>
            <a:chOff x="3570975" y="3524296"/>
            <a:chExt cx="547200" cy="380880"/>
          </a:xfrm>
        </p:grpSpPr>
        <mc:AlternateContent xmlns:mc="http://schemas.openxmlformats.org/markup-compatibility/2006" xmlns:p14="http://schemas.microsoft.com/office/powerpoint/2010/main">
          <mc:Choice Requires="p14">
            <p:contentPart p14:bwMode="auto" r:id="rId105">
              <p14:nvContentPartPr>
                <p14:cNvPr id="166" name="Ink 165">
                  <a:extLst>
                    <a:ext uri="{FF2B5EF4-FFF2-40B4-BE49-F238E27FC236}">
                      <a16:creationId xmlns:a16="http://schemas.microsoft.com/office/drawing/2014/main" id="{1F156A2D-737A-7E3C-8E73-619B2FEFD899}"/>
                    </a:ext>
                  </a:extLst>
                </p14:cNvPr>
                <p14:cNvContentPartPr/>
                <p14:nvPr/>
              </p14:nvContentPartPr>
              <p14:xfrm>
                <a:off x="3570975" y="3524296"/>
                <a:ext cx="547200" cy="42840"/>
              </p14:xfrm>
            </p:contentPart>
          </mc:Choice>
          <mc:Fallback xmlns="">
            <p:pic>
              <p:nvPicPr>
                <p:cNvPr id="166" name="Ink 165">
                  <a:extLst>
                    <a:ext uri="{FF2B5EF4-FFF2-40B4-BE49-F238E27FC236}">
                      <a16:creationId xmlns:a16="http://schemas.microsoft.com/office/drawing/2014/main" id="{1F156A2D-737A-7E3C-8E73-619B2FEFD899}"/>
                    </a:ext>
                  </a:extLst>
                </p:cNvPr>
                <p:cNvPicPr/>
                <p:nvPr/>
              </p:nvPicPr>
              <p:blipFill>
                <a:blip r:embed="rId106"/>
                <a:stretch>
                  <a:fillRect/>
                </a:stretch>
              </p:blipFill>
              <p:spPr>
                <a:xfrm>
                  <a:off x="3553335" y="3506296"/>
                  <a:ext cx="5828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67" name="Ink 166">
                  <a:extLst>
                    <a:ext uri="{FF2B5EF4-FFF2-40B4-BE49-F238E27FC236}">
                      <a16:creationId xmlns:a16="http://schemas.microsoft.com/office/drawing/2014/main" id="{C690C60E-0D06-E883-4D4F-9E00A794A657}"/>
                    </a:ext>
                  </a:extLst>
                </p14:cNvPr>
                <p14:cNvContentPartPr/>
                <p14:nvPr/>
              </p14:nvContentPartPr>
              <p14:xfrm>
                <a:off x="3613455" y="3651376"/>
                <a:ext cx="160560" cy="222120"/>
              </p14:xfrm>
            </p:contentPart>
          </mc:Choice>
          <mc:Fallback xmlns="">
            <p:pic>
              <p:nvPicPr>
                <p:cNvPr id="167" name="Ink 166">
                  <a:extLst>
                    <a:ext uri="{FF2B5EF4-FFF2-40B4-BE49-F238E27FC236}">
                      <a16:creationId xmlns:a16="http://schemas.microsoft.com/office/drawing/2014/main" id="{C690C60E-0D06-E883-4D4F-9E00A794A657}"/>
                    </a:ext>
                  </a:extLst>
                </p:cNvPr>
                <p:cNvPicPr/>
                <p:nvPr/>
              </p:nvPicPr>
              <p:blipFill>
                <a:blip r:embed="rId108"/>
                <a:stretch>
                  <a:fillRect/>
                </a:stretch>
              </p:blipFill>
              <p:spPr>
                <a:xfrm>
                  <a:off x="3595455" y="3633376"/>
                  <a:ext cx="1962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68" name="Ink 167">
                  <a:extLst>
                    <a:ext uri="{FF2B5EF4-FFF2-40B4-BE49-F238E27FC236}">
                      <a16:creationId xmlns:a16="http://schemas.microsoft.com/office/drawing/2014/main" id="{CDC65697-9A59-7FB7-0F05-1E69D8682670}"/>
                    </a:ext>
                  </a:extLst>
                </p14:cNvPr>
                <p14:cNvContentPartPr/>
                <p14:nvPr/>
              </p14:nvContentPartPr>
              <p14:xfrm>
                <a:off x="3614175" y="3783856"/>
                <a:ext cx="141120" cy="29160"/>
              </p14:xfrm>
            </p:contentPart>
          </mc:Choice>
          <mc:Fallback xmlns="">
            <p:pic>
              <p:nvPicPr>
                <p:cNvPr id="168" name="Ink 167">
                  <a:extLst>
                    <a:ext uri="{FF2B5EF4-FFF2-40B4-BE49-F238E27FC236}">
                      <a16:creationId xmlns:a16="http://schemas.microsoft.com/office/drawing/2014/main" id="{CDC65697-9A59-7FB7-0F05-1E69D8682670}"/>
                    </a:ext>
                  </a:extLst>
                </p:cNvPr>
                <p:cNvPicPr/>
                <p:nvPr/>
              </p:nvPicPr>
              <p:blipFill>
                <a:blip r:embed="rId110"/>
                <a:stretch>
                  <a:fillRect/>
                </a:stretch>
              </p:blipFill>
              <p:spPr>
                <a:xfrm>
                  <a:off x="3596175" y="3766216"/>
                  <a:ext cx="176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69" name="Ink 168">
                  <a:extLst>
                    <a:ext uri="{FF2B5EF4-FFF2-40B4-BE49-F238E27FC236}">
                      <a16:creationId xmlns:a16="http://schemas.microsoft.com/office/drawing/2014/main" id="{8BB8DACD-E3B8-067F-2B7C-93000FE811C5}"/>
                    </a:ext>
                  </a:extLst>
                </p14:cNvPr>
                <p14:cNvContentPartPr/>
                <p14:nvPr/>
              </p14:nvContentPartPr>
              <p14:xfrm>
                <a:off x="3864735" y="3673336"/>
                <a:ext cx="147600" cy="231840"/>
              </p14:xfrm>
            </p:contentPart>
          </mc:Choice>
          <mc:Fallback xmlns="">
            <p:pic>
              <p:nvPicPr>
                <p:cNvPr id="169" name="Ink 168">
                  <a:extLst>
                    <a:ext uri="{FF2B5EF4-FFF2-40B4-BE49-F238E27FC236}">
                      <a16:creationId xmlns:a16="http://schemas.microsoft.com/office/drawing/2014/main" id="{8BB8DACD-E3B8-067F-2B7C-93000FE811C5}"/>
                    </a:ext>
                  </a:extLst>
                </p:cNvPr>
                <p:cNvPicPr/>
                <p:nvPr/>
              </p:nvPicPr>
              <p:blipFill>
                <a:blip r:embed="rId112"/>
                <a:stretch>
                  <a:fillRect/>
                </a:stretch>
              </p:blipFill>
              <p:spPr>
                <a:xfrm>
                  <a:off x="3847095" y="3655336"/>
                  <a:ext cx="1832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70" name="Ink 169">
                  <a:extLst>
                    <a:ext uri="{FF2B5EF4-FFF2-40B4-BE49-F238E27FC236}">
                      <a16:creationId xmlns:a16="http://schemas.microsoft.com/office/drawing/2014/main" id="{52C4FA0E-63A6-E7E3-E97C-3B8E3711A417}"/>
                    </a:ext>
                  </a:extLst>
                </p14:cNvPr>
                <p14:cNvContentPartPr/>
                <p14:nvPr/>
              </p14:nvContentPartPr>
              <p14:xfrm>
                <a:off x="3878775" y="3807256"/>
                <a:ext cx="144720" cy="11520"/>
              </p14:xfrm>
            </p:contentPart>
          </mc:Choice>
          <mc:Fallback xmlns="">
            <p:pic>
              <p:nvPicPr>
                <p:cNvPr id="170" name="Ink 169">
                  <a:extLst>
                    <a:ext uri="{FF2B5EF4-FFF2-40B4-BE49-F238E27FC236}">
                      <a16:creationId xmlns:a16="http://schemas.microsoft.com/office/drawing/2014/main" id="{52C4FA0E-63A6-E7E3-E97C-3B8E3711A417}"/>
                    </a:ext>
                  </a:extLst>
                </p:cNvPr>
                <p:cNvPicPr/>
                <p:nvPr/>
              </p:nvPicPr>
              <p:blipFill>
                <a:blip r:embed="rId114"/>
                <a:stretch>
                  <a:fillRect/>
                </a:stretch>
              </p:blipFill>
              <p:spPr>
                <a:xfrm>
                  <a:off x="3861135" y="3789256"/>
                  <a:ext cx="180360" cy="47160"/>
                </a:xfrm>
                <a:prstGeom prst="rect">
                  <a:avLst/>
                </a:prstGeom>
              </p:spPr>
            </p:pic>
          </mc:Fallback>
        </mc:AlternateContent>
      </p:grpSp>
      <p:grpSp>
        <p:nvGrpSpPr>
          <p:cNvPr id="171" name="Group 170">
            <a:extLst>
              <a:ext uri="{FF2B5EF4-FFF2-40B4-BE49-F238E27FC236}">
                <a16:creationId xmlns:a16="http://schemas.microsoft.com/office/drawing/2014/main" id="{03138969-7460-E933-9F47-C5FB0A7543ED}"/>
              </a:ext>
            </a:extLst>
          </p:cNvPr>
          <p:cNvGrpSpPr/>
          <p:nvPr/>
        </p:nvGrpSpPr>
        <p:grpSpPr>
          <a:xfrm>
            <a:off x="4342455" y="3238555"/>
            <a:ext cx="177840" cy="160920"/>
            <a:chOff x="4342455" y="3443656"/>
            <a:chExt cx="177840" cy="160920"/>
          </a:xfrm>
        </p:grpSpPr>
        <mc:AlternateContent xmlns:mc="http://schemas.openxmlformats.org/markup-compatibility/2006" xmlns:p14="http://schemas.microsoft.com/office/powerpoint/2010/main">
          <mc:Choice Requires="p14">
            <p:contentPart p14:bwMode="auto" r:id="rId115">
              <p14:nvContentPartPr>
                <p14:cNvPr id="172" name="Ink 171">
                  <a:extLst>
                    <a:ext uri="{FF2B5EF4-FFF2-40B4-BE49-F238E27FC236}">
                      <a16:creationId xmlns:a16="http://schemas.microsoft.com/office/drawing/2014/main" id="{4E57D561-3E7F-9DB3-3F14-F5601DA4EAAC}"/>
                    </a:ext>
                  </a:extLst>
                </p14:cNvPr>
                <p14:cNvContentPartPr/>
                <p14:nvPr/>
              </p14:nvContentPartPr>
              <p14:xfrm>
                <a:off x="4342455" y="3459136"/>
                <a:ext cx="128160" cy="130320"/>
              </p14:xfrm>
            </p:contentPart>
          </mc:Choice>
          <mc:Fallback xmlns="">
            <p:pic>
              <p:nvPicPr>
                <p:cNvPr id="172" name="Ink 171">
                  <a:extLst>
                    <a:ext uri="{FF2B5EF4-FFF2-40B4-BE49-F238E27FC236}">
                      <a16:creationId xmlns:a16="http://schemas.microsoft.com/office/drawing/2014/main" id="{4E57D561-3E7F-9DB3-3F14-F5601DA4EAAC}"/>
                    </a:ext>
                  </a:extLst>
                </p:cNvPr>
                <p:cNvPicPr/>
                <p:nvPr/>
              </p:nvPicPr>
              <p:blipFill>
                <a:blip r:embed="rId116"/>
                <a:stretch>
                  <a:fillRect/>
                </a:stretch>
              </p:blipFill>
              <p:spPr>
                <a:xfrm>
                  <a:off x="4324455" y="3441136"/>
                  <a:ext cx="16380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73" name="Ink 172">
                  <a:extLst>
                    <a:ext uri="{FF2B5EF4-FFF2-40B4-BE49-F238E27FC236}">
                      <a16:creationId xmlns:a16="http://schemas.microsoft.com/office/drawing/2014/main" id="{455EFBDD-4484-5182-461D-186C5EEBF6E7}"/>
                    </a:ext>
                  </a:extLst>
                </p14:cNvPr>
                <p14:cNvContentPartPr/>
                <p14:nvPr/>
              </p14:nvContentPartPr>
              <p14:xfrm>
                <a:off x="4380975" y="3443656"/>
                <a:ext cx="139320" cy="160920"/>
              </p14:xfrm>
            </p:contentPart>
          </mc:Choice>
          <mc:Fallback xmlns="">
            <p:pic>
              <p:nvPicPr>
                <p:cNvPr id="173" name="Ink 172">
                  <a:extLst>
                    <a:ext uri="{FF2B5EF4-FFF2-40B4-BE49-F238E27FC236}">
                      <a16:creationId xmlns:a16="http://schemas.microsoft.com/office/drawing/2014/main" id="{455EFBDD-4484-5182-461D-186C5EEBF6E7}"/>
                    </a:ext>
                  </a:extLst>
                </p:cNvPr>
                <p:cNvPicPr/>
                <p:nvPr/>
              </p:nvPicPr>
              <p:blipFill>
                <a:blip r:embed="rId118"/>
                <a:stretch>
                  <a:fillRect/>
                </a:stretch>
              </p:blipFill>
              <p:spPr>
                <a:xfrm>
                  <a:off x="4363335" y="3425656"/>
                  <a:ext cx="174960" cy="196560"/>
                </a:xfrm>
                <a:prstGeom prst="rect">
                  <a:avLst/>
                </a:prstGeom>
              </p:spPr>
            </p:pic>
          </mc:Fallback>
        </mc:AlternateContent>
      </p:grpSp>
      <p:grpSp>
        <p:nvGrpSpPr>
          <p:cNvPr id="174" name="Group 173">
            <a:extLst>
              <a:ext uri="{FF2B5EF4-FFF2-40B4-BE49-F238E27FC236}">
                <a16:creationId xmlns:a16="http://schemas.microsoft.com/office/drawing/2014/main" id="{5F15EB14-6374-98F4-1481-43C5462B4519}"/>
              </a:ext>
            </a:extLst>
          </p:cNvPr>
          <p:cNvGrpSpPr/>
          <p:nvPr/>
        </p:nvGrpSpPr>
        <p:grpSpPr>
          <a:xfrm>
            <a:off x="1353015" y="3559315"/>
            <a:ext cx="181440" cy="257040"/>
            <a:chOff x="1353015" y="3764416"/>
            <a:chExt cx="181440" cy="257040"/>
          </a:xfrm>
        </p:grpSpPr>
        <mc:AlternateContent xmlns:mc="http://schemas.openxmlformats.org/markup-compatibility/2006" xmlns:p14="http://schemas.microsoft.com/office/powerpoint/2010/main">
          <mc:Choice Requires="p14">
            <p:contentPart p14:bwMode="auto" r:id="rId119">
              <p14:nvContentPartPr>
                <p14:cNvPr id="175" name="Ink 174">
                  <a:extLst>
                    <a:ext uri="{FF2B5EF4-FFF2-40B4-BE49-F238E27FC236}">
                      <a16:creationId xmlns:a16="http://schemas.microsoft.com/office/drawing/2014/main" id="{957D248E-7AAE-844E-5760-293CD79ADA7E}"/>
                    </a:ext>
                  </a:extLst>
                </p14:cNvPr>
                <p14:cNvContentPartPr/>
                <p14:nvPr/>
              </p14:nvContentPartPr>
              <p14:xfrm>
                <a:off x="1353015" y="3764416"/>
                <a:ext cx="181440" cy="140040"/>
              </p14:xfrm>
            </p:contentPart>
          </mc:Choice>
          <mc:Fallback xmlns="">
            <p:pic>
              <p:nvPicPr>
                <p:cNvPr id="175" name="Ink 174">
                  <a:extLst>
                    <a:ext uri="{FF2B5EF4-FFF2-40B4-BE49-F238E27FC236}">
                      <a16:creationId xmlns:a16="http://schemas.microsoft.com/office/drawing/2014/main" id="{957D248E-7AAE-844E-5760-293CD79ADA7E}"/>
                    </a:ext>
                  </a:extLst>
                </p:cNvPr>
                <p:cNvPicPr/>
                <p:nvPr/>
              </p:nvPicPr>
              <p:blipFill>
                <a:blip r:embed="rId120"/>
                <a:stretch>
                  <a:fillRect/>
                </a:stretch>
              </p:blipFill>
              <p:spPr>
                <a:xfrm>
                  <a:off x="1335015" y="3746416"/>
                  <a:ext cx="2170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76" name="Ink 175">
                  <a:extLst>
                    <a:ext uri="{FF2B5EF4-FFF2-40B4-BE49-F238E27FC236}">
                      <a16:creationId xmlns:a16="http://schemas.microsoft.com/office/drawing/2014/main" id="{0AC3BFAE-28C8-4E48-EE7A-08A85667EADC}"/>
                    </a:ext>
                  </a:extLst>
                </p14:cNvPr>
                <p14:cNvContentPartPr/>
                <p14:nvPr/>
              </p14:nvContentPartPr>
              <p14:xfrm>
                <a:off x="1432215" y="3787456"/>
                <a:ext cx="51840" cy="234000"/>
              </p14:xfrm>
            </p:contentPart>
          </mc:Choice>
          <mc:Fallback xmlns="">
            <p:pic>
              <p:nvPicPr>
                <p:cNvPr id="176" name="Ink 175">
                  <a:extLst>
                    <a:ext uri="{FF2B5EF4-FFF2-40B4-BE49-F238E27FC236}">
                      <a16:creationId xmlns:a16="http://schemas.microsoft.com/office/drawing/2014/main" id="{0AC3BFAE-28C8-4E48-EE7A-08A85667EADC}"/>
                    </a:ext>
                  </a:extLst>
                </p:cNvPr>
                <p:cNvPicPr/>
                <p:nvPr/>
              </p:nvPicPr>
              <p:blipFill>
                <a:blip r:embed="rId122"/>
                <a:stretch>
                  <a:fillRect/>
                </a:stretch>
              </p:blipFill>
              <p:spPr>
                <a:xfrm>
                  <a:off x="1414215" y="3769456"/>
                  <a:ext cx="87480" cy="269640"/>
                </a:xfrm>
                <a:prstGeom prst="rect">
                  <a:avLst/>
                </a:prstGeom>
              </p:spPr>
            </p:pic>
          </mc:Fallback>
        </mc:AlternateContent>
      </p:grpSp>
      <p:grpSp>
        <p:nvGrpSpPr>
          <p:cNvPr id="177" name="Group 176">
            <a:extLst>
              <a:ext uri="{FF2B5EF4-FFF2-40B4-BE49-F238E27FC236}">
                <a16:creationId xmlns:a16="http://schemas.microsoft.com/office/drawing/2014/main" id="{E0C7BB10-9EA5-852D-D336-B28E7C8AF137}"/>
              </a:ext>
            </a:extLst>
          </p:cNvPr>
          <p:cNvGrpSpPr/>
          <p:nvPr/>
        </p:nvGrpSpPr>
        <p:grpSpPr>
          <a:xfrm>
            <a:off x="4732335" y="2905195"/>
            <a:ext cx="412560" cy="345240"/>
            <a:chOff x="4732335" y="3110296"/>
            <a:chExt cx="412560" cy="345240"/>
          </a:xfrm>
        </p:grpSpPr>
        <mc:AlternateContent xmlns:mc="http://schemas.openxmlformats.org/markup-compatibility/2006" xmlns:p14="http://schemas.microsoft.com/office/powerpoint/2010/main">
          <mc:Choice Requires="p14">
            <p:contentPart p14:bwMode="auto" r:id="rId123">
              <p14:nvContentPartPr>
                <p14:cNvPr id="178" name="Ink 177">
                  <a:extLst>
                    <a:ext uri="{FF2B5EF4-FFF2-40B4-BE49-F238E27FC236}">
                      <a16:creationId xmlns:a16="http://schemas.microsoft.com/office/drawing/2014/main" id="{3B42F6C0-B640-B531-2E4D-43062360E749}"/>
                    </a:ext>
                  </a:extLst>
                </p14:cNvPr>
                <p14:cNvContentPartPr/>
                <p14:nvPr/>
              </p14:nvContentPartPr>
              <p14:xfrm>
                <a:off x="4828455" y="3110296"/>
                <a:ext cx="140760" cy="256320"/>
              </p14:xfrm>
            </p:contentPart>
          </mc:Choice>
          <mc:Fallback xmlns="">
            <p:pic>
              <p:nvPicPr>
                <p:cNvPr id="178" name="Ink 177">
                  <a:extLst>
                    <a:ext uri="{FF2B5EF4-FFF2-40B4-BE49-F238E27FC236}">
                      <a16:creationId xmlns:a16="http://schemas.microsoft.com/office/drawing/2014/main" id="{3B42F6C0-B640-B531-2E4D-43062360E749}"/>
                    </a:ext>
                  </a:extLst>
                </p:cNvPr>
                <p:cNvPicPr/>
                <p:nvPr/>
              </p:nvPicPr>
              <p:blipFill>
                <a:blip r:embed="rId124"/>
                <a:stretch>
                  <a:fillRect/>
                </a:stretch>
              </p:blipFill>
              <p:spPr>
                <a:xfrm>
                  <a:off x="4810815" y="3092296"/>
                  <a:ext cx="17640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79" name="Ink 178">
                  <a:extLst>
                    <a:ext uri="{FF2B5EF4-FFF2-40B4-BE49-F238E27FC236}">
                      <a16:creationId xmlns:a16="http://schemas.microsoft.com/office/drawing/2014/main" id="{87814B7A-15F0-EBB2-8BDC-3042A085AE2F}"/>
                    </a:ext>
                  </a:extLst>
                </p14:cNvPr>
                <p14:cNvContentPartPr/>
                <p14:nvPr/>
              </p14:nvContentPartPr>
              <p14:xfrm>
                <a:off x="4732335" y="3433216"/>
                <a:ext cx="412560" cy="22320"/>
              </p14:xfrm>
            </p:contentPart>
          </mc:Choice>
          <mc:Fallback xmlns="">
            <p:pic>
              <p:nvPicPr>
                <p:cNvPr id="179" name="Ink 178">
                  <a:extLst>
                    <a:ext uri="{FF2B5EF4-FFF2-40B4-BE49-F238E27FC236}">
                      <a16:creationId xmlns:a16="http://schemas.microsoft.com/office/drawing/2014/main" id="{87814B7A-15F0-EBB2-8BDC-3042A085AE2F}"/>
                    </a:ext>
                  </a:extLst>
                </p:cNvPr>
                <p:cNvPicPr/>
                <p:nvPr/>
              </p:nvPicPr>
              <p:blipFill>
                <a:blip r:embed="rId126"/>
                <a:stretch>
                  <a:fillRect/>
                </a:stretch>
              </p:blipFill>
              <p:spPr>
                <a:xfrm>
                  <a:off x="4714335" y="3415576"/>
                  <a:ext cx="448200" cy="57960"/>
                </a:xfrm>
                <a:prstGeom prst="rect">
                  <a:avLst/>
                </a:prstGeom>
              </p:spPr>
            </p:pic>
          </mc:Fallback>
        </mc:AlternateContent>
      </p:grpSp>
      <p:grpSp>
        <p:nvGrpSpPr>
          <p:cNvPr id="180" name="Group 179">
            <a:extLst>
              <a:ext uri="{FF2B5EF4-FFF2-40B4-BE49-F238E27FC236}">
                <a16:creationId xmlns:a16="http://schemas.microsoft.com/office/drawing/2014/main" id="{94066E11-AC87-0114-C757-A8761E60C5B3}"/>
              </a:ext>
            </a:extLst>
          </p:cNvPr>
          <p:cNvGrpSpPr/>
          <p:nvPr/>
        </p:nvGrpSpPr>
        <p:grpSpPr>
          <a:xfrm>
            <a:off x="4777335" y="3394075"/>
            <a:ext cx="348840" cy="206280"/>
            <a:chOff x="4777335" y="3599176"/>
            <a:chExt cx="348840" cy="206280"/>
          </a:xfrm>
        </p:grpSpPr>
        <mc:AlternateContent xmlns:mc="http://schemas.openxmlformats.org/markup-compatibility/2006" xmlns:p14="http://schemas.microsoft.com/office/powerpoint/2010/main">
          <mc:Choice Requires="p14">
            <p:contentPart p14:bwMode="auto" r:id="rId127">
              <p14:nvContentPartPr>
                <p14:cNvPr id="181" name="Ink 180">
                  <a:extLst>
                    <a:ext uri="{FF2B5EF4-FFF2-40B4-BE49-F238E27FC236}">
                      <a16:creationId xmlns:a16="http://schemas.microsoft.com/office/drawing/2014/main" id="{7A406070-9638-D794-A3A7-00C76F8A9F65}"/>
                    </a:ext>
                  </a:extLst>
                </p14:cNvPr>
                <p14:cNvContentPartPr/>
                <p14:nvPr/>
              </p14:nvContentPartPr>
              <p14:xfrm>
                <a:off x="4777335" y="3599176"/>
                <a:ext cx="14760" cy="189000"/>
              </p14:xfrm>
            </p:contentPart>
          </mc:Choice>
          <mc:Fallback xmlns="">
            <p:pic>
              <p:nvPicPr>
                <p:cNvPr id="181" name="Ink 180">
                  <a:extLst>
                    <a:ext uri="{FF2B5EF4-FFF2-40B4-BE49-F238E27FC236}">
                      <a16:creationId xmlns:a16="http://schemas.microsoft.com/office/drawing/2014/main" id="{7A406070-9638-D794-A3A7-00C76F8A9F65}"/>
                    </a:ext>
                  </a:extLst>
                </p:cNvPr>
                <p:cNvPicPr/>
                <p:nvPr/>
              </p:nvPicPr>
              <p:blipFill>
                <a:blip r:embed="rId128"/>
                <a:stretch>
                  <a:fillRect/>
                </a:stretch>
              </p:blipFill>
              <p:spPr>
                <a:xfrm>
                  <a:off x="4759695" y="3581176"/>
                  <a:ext cx="504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82" name="Ink 181">
                  <a:extLst>
                    <a:ext uri="{FF2B5EF4-FFF2-40B4-BE49-F238E27FC236}">
                      <a16:creationId xmlns:a16="http://schemas.microsoft.com/office/drawing/2014/main" id="{206285B9-D7DD-47A4-995C-9D807151FC70}"/>
                    </a:ext>
                  </a:extLst>
                </p14:cNvPr>
                <p14:cNvContentPartPr/>
                <p14:nvPr/>
              </p14:nvContentPartPr>
              <p14:xfrm>
                <a:off x="4921335" y="3621496"/>
                <a:ext cx="171720" cy="183960"/>
              </p14:xfrm>
            </p:contentPart>
          </mc:Choice>
          <mc:Fallback xmlns="">
            <p:pic>
              <p:nvPicPr>
                <p:cNvPr id="182" name="Ink 181">
                  <a:extLst>
                    <a:ext uri="{FF2B5EF4-FFF2-40B4-BE49-F238E27FC236}">
                      <a16:creationId xmlns:a16="http://schemas.microsoft.com/office/drawing/2014/main" id="{206285B9-D7DD-47A4-995C-9D807151FC70}"/>
                    </a:ext>
                  </a:extLst>
                </p:cNvPr>
                <p:cNvPicPr/>
                <p:nvPr/>
              </p:nvPicPr>
              <p:blipFill>
                <a:blip r:embed="rId130"/>
                <a:stretch>
                  <a:fillRect/>
                </a:stretch>
              </p:blipFill>
              <p:spPr>
                <a:xfrm>
                  <a:off x="4903695" y="3603496"/>
                  <a:ext cx="2073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83" name="Ink 182">
                  <a:extLst>
                    <a:ext uri="{FF2B5EF4-FFF2-40B4-BE49-F238E27FC236}">
                      <a16:creationId xmlns:a16="http://schemas.microsoft.com/office/drawing/2014/main" id="{ED4B4CB1-A126-1B24-EBBD-284130B7AC3D}"/>
                    </a:ext>
                  </a:extLst>
                </p14:cNvPr>
                <p14:cNvContentPartPr/>
                <p14:nvPr/>
              </p14:nvContentPartPr>
              <p14:xfrm>
                <a:off x="4960215" y="3608176"/>
                <a:ext cx="165960" cy="33840"/>
              </p14:xfrm>
            </p:contentPart>
          </mc:Choice>
          <mc:Fallback xmlns="">
            <p:pic>
              <p:nvPicPr>
                <p:cNvPr id="183" name="Ink 182">
                  <a:extLst>
                    <a:ext uri="{FF2B5EF4-FFF2-40B4-BE49-F238E27FC236}">
                      <a16:creationId xmlns:a16="http://schemas.microsoft.com/office/drawing/2014/main" id="{ED4B4CB1-A126-1B24-EBBD-284130B7AC3D}"/>
                    </a:ext>
                  </a:extLst>
                </p:cNvPr>
                <p:cNvPicPr/>
                <p:nvPr/>
              </p:nvPicPr>
              <p:blipFill>
                <a:blip r:embed="rId132"/>
                <a:stretch>
                  <a:fillRect/>
                </a:stretch>
              </p:blipFill>
              <p:spPr>
                <a:xfrm>
                  <a:off x="4942215" y="3590176"/>
                  <a:ext cx="201600" cy="6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3">
            <p14:nvContentPartPr>
              <p14:cNvPr id="184" name="Ink 183">
                <a:extLst>
                  <a:ext uri="{FF2B5EF4-FFF2-40B4-BE49-F238E27FC236}">
                    <a16:creationId xmlns:a16="http://schemas.microsoft.com/office/drawing/2014/main" id="{19467360-A20B-E594-935F-A4240387ADB5}"/>
                  </a:ext>
                </a:extLst>
              </p14:cNvPr>
              <p14:cNvContentPartPr/>
              <p14:nvPr/>
            </p14:nvContentPartPr>
            <p14:xfrm>
              <a:off x="500895" y="4474435"/>
              <a:ext cx="209880" cy="27360"/>
            </p14:xfrm>
          </p:contentPart>
        </mc:Choice>
        <mc:Fallback xmlns="">
          <p:pic>
            <p:nvPicPr>
              <p:cNvPr id="184" name="Ink 183">
                <a:extLst>
                  <a:ext uri="{FF2B5EF4-FFF2-40B4-BE49-F238E27FC236}">
                    <a16:creationId xmlns:a16="http://schemas.microsoft.com/office/drawing/2014/main" id="{19467360-A20B-E594-935F-A4240387ADB5}"/>
                  </a:ext>
                </a:extLst>
              </p:cNvPr>
              <p:cNvPicPr/>
              <p:nvPr/>
            </p:nvPicPr>
            <p:blipFill>
              <a:blip r:embed="rId134"/>
              <a:stretch>
                <a:fillRect/>
              </a:stretch>
            </p:blipFill>
            <p:spPr>
              <a:xfrm>
                <a:off x="483255" y="4456435"/>
                <a:ext cx="24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85" name="Ink 184">
                <a:extLst>
                  <a:ext uri="{FF2B5EF4-FFF2-40B4-BE49-F238E27FC236}">
                    <a16:creationId xmlns:a16="http://schemas.microsoft.com/office/drawing/2014/main" id="{45F874A5-2C74-53B7-10CE-28840E37FF4C}"/>
                  </a:ext>
                </a:extLst>
              </p14:cNvPr>
              <p14:cNvContentPartPr/>
              <p14:nvPr/>
            </p14:nvContentPartPr>
            <p14:xfrm>
              <a:off x="520695" y="4592875"/>
              <a:ext cx="250560" cy="22320"/>
            </p14:xfrm>
          </p:contentPart>
        </mc:Choice>
        <mc:Fallback xmlns="">
          <p:pic>
            <p:nvPicPr>
              <p:cNvPr id="185" name="Ink 184">
                <a:extLst>
                  <a:ext uri="{FF2B5EF4-FFF2-40B4-BE49-F238E27FC236}">
                    <a16:creationId xmlns:a16="http://schemas.microsoft.com/office/drawing/2014/main" id="{45F874A5-2C74-53B7-10CE-28840E37FF4C}"/>
                  </a:ext>
                </a:extLst>
              </p:cNvPr>
              <p:cNvPicPr/>
              <p:nvPr/>
            </p:nvPicPr>
            <p:blipFill>
              <a:blip r:embed="rId136"/>
              <a:stretch>
                <a:fillRect/>
              </a:stretch>
            </p:blipFill>
            <p:spPr>
              <a:xfrm>
                <a:off x="503055" y="4574875"/>
                <a:ext cx="286200" cy="57960"/>
              </a:xfrm>
              <a:prstGeom prst="rect">
                <a:avLst/>
              </a:prstGeom>
            </p:spPr>
          </p:pic>
        </mc:Fallback>
      </mc:AlternateContent>
      <p:grpSp>
        <p:nvGrpSpPr>
          <p:cNvPr id="186" name="Group 185">
            <a:extLst>
              <a:ext uri="{FF2B5EF4-FFF2-40B4-BE49-F238E27FC236}">
                <a16:creationId xmlns:a16="http://schemas.microsoft.com/office/drawing/2014/main" id="{0C69C806-E879-E114-C4A8-4AE0D3FAEFDE}"/>
              </a:ext>
            </a:extLst>
          </p:cNvPr>
          <p:cNvGrpSpPr/>
          <p:nvPr/>
        </p:nvGrpSpPr>
        <p:grpSpPr>
          <a:xfrm>
            <a:off x="1183815" y="4201195"/>
            <a:ext cx="460080" cy="627840"/>
            <a:chOff x="1183815" y="4406296"/>
            <a:chExt cx="460080" cy="627840"/>
          </a:xfrm>
        </p:grpSpPr>
        <mc:AlternateContent xmlns:mc="http://schemas.openxmlformats.org/markup-compatibility/2006" xmlns:p14="http://schemas.microsoft.com/office/powerpoint/2010/main">
          <mc:Choice Requires="p14">
            <p:contentPart p14:bwMode="auto" r:id="rId137">
              <p14:nvContentPartPr>
                <p14:cNvPr id="187" name="Ink 186">
                  <a:extLst>
                    <a:ext uri="{FF2B5EF4-FFF2-40B4-BE49-F238E27FC236}">
                      <a16:creationId xmlns:a16="http://schemas.microsoft.com/office/drawing/2014/main" id="{02971213-1815-B3C1-A170-6BECBCA5A779}"/>
                    </a:ext>
                  </a:extLst>
                </p14:cNvPr>
                <p14:cNvContentPartPr/>
                <p14:nvPr/>
              </p14:nvContentPartPr>
              <p14:xfrm>
                <a:off x="1310535" y="4411696"/>
                <a:ext cx="177840" cy="243720"/>
              </p14:xfrm>
            </p:contentPart>
          </mc:Choice>
          <mc:Fallback xmlns="">
            <p:pic>
              <p:nvPicPr>
                <p:cNvPr id="187" name="Ink 186">
                  <a:extLst>
                    <a:ext uri="{FF2B5EF4-FFF2-40B4-BE49-F238E27FC236}">
                      <a16:creationId xmlns:a16="http://schemas.microsoft.com/office/drawing/2014/main" id="{02971213-1815-B3C1-A170-6BECBCA5A779}"/>
                    </a:ext>
                  </a:extLst>
                </p:cNvPr>
                <p:cNvPicPr/>
                <p:nvPr/>
              </p:nvPicPr>
              <p:blipFill>
                <a:blip r:embed="rId138"/>
                <a:stretch>
                  <a:fillRect/>
                </a:stretch>
              </p:blipFill>
              <p:spPr>
                <a:xfrm>
                  <a:off x="1292535" y="4394056"/>
                  <a:ext cx="2134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88" name="Ink 187">
                  <a:extLst>
                    <a:ext uri="{FF2B5EF4-FFF2-40B4-BE49-F238E27FC236}">
                      <a16:creationId xmlns:a16="http://schemas.microsoft.com/office/drawing/2014/main" id="{6357CA3E-8D7F-B9E1-F772-D6895DEA81BC}"/>
                    </a:ext>
                  </a:extLst>
                </p14:cNvPr>
                <p14:cNvContentPartPr/>
                <p14:nvPr/>
              </p14:nvContentPartPr>
              <p14:xfrm>
                <a:off x="1339335" y="4406296"/>
                <a:ext cx="211320" cy="52920"/>
              </p14:xfrm>
            </p:contentPart>
          </mc:Choice>
          <mc:Fallback xmlns="">
            <p:pic>
              <p:nvPicPr>
                <p:cNvPr id="188" name="Ink 187">
                  <a:extLst>
                    <a:ext uri="{FF2B5EF4-FFF2-40B4-BE49-F238E27FC236}">
                      <a16:creationId xmlns:a16="http://schemas.microsoft.com/office/drawing/2014/main" id="{6357CA3E-8D7F-B9E1-F772-D6895DEA81BC}"/>
                    </a:ext>
                  </a:extLst>
                </p:cNvPr>
                <p:cNvPicPr/>
                <p:nvPr/>
              </p:nvPicPr>
              <p:blipFill>
                <a:blip r:embed="rId140"/>
                <a:stretch>
                  <a:fillRect/>
                </a:stretch>
              </p:blipFill>
              <p:spPr>
                <a:xfrm>
                  <a:off x="1321335" y="4388656"/>
                  <a:ext cx="2469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89" name="Ink 188">
                  <a:extLst>
                    <a:ext uri="{FF2B5EF4-FFF2-40B4-BE49-F238E27FC236}">
                      <a16:creationId xmlns:a16="http://schemas.microsoft.com/office/drawing/2014/main" id="{D5293954-3741-45E9-C95A-1E91EF108308}"/>
                    </a:ext>
                  </a:extLst>
                </p14:cNvPr>
                <p14:cNvContentPartPr/>
                <p14:nvPr/>
              </p14:nvContentPartPr>
              <p14:xfrm>
                <a:off x="1183815" y="4733176"/>
                <a:ext cx="460080" cy="53640"/>
              </p14:xfrm>
            </p:contentPart>
          </mc:Choice>
          <mc:Fallback xmlns="">
            <p:pic>
              <p:nvPicPr>
                <p:cNvPr id="189" name="Ink 188">
                  <a:extLst>
                    <a:ext uri="{FF2B5EF4-FFF2-40B4-BE49-F238E27FC236}">
                      <a16:creationId xmlns:a16="http://schemas.microsoft.com/office/drawing/2014/main" id="{D5293954-3741-45E9-C95A-1E91EF108308}"/>
                    </a:ext>
                  </a:extLst>
                </p:cNvPr>
                <p:cNvPicPr/>
                <p:nvPr/>
              </p:nvPicPr>
              <p:blipFill>
                <a:blip r:embed="rId142"/>
                <a:stretch>
                  <a:fillRect/>
                </a:stretch>
              </p:blipFill>
              <p:spPr>
                <a:xfrm>
                  <a:off x="1165815" y="4715176"/>
                  <a:ext cx="49572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90" name="Ink 189">
                  <a:extLst>
                    <a:ext uri="{FF2B5EF4-FFF2-40B4-BE49-F238E27FC236}">
                      <a16:creationId xmlns:a16="http://schemas.microsoft.com/office/drawing/2014/main" id="{5DDBE4DF-8D48-F666-7666-03F2B0841784}"/>
                    </a:ext>
                  </a:extLst>
                </p14:cNvPr>
                <p14:cNvContentPartPr/>
                <p14:nvPr/>
              </p14:nvContentPartPr>
              <p14:xfrm>
                <a:off x="1347255" y="4860256"/>
                <a:ext cx="205200" cy="173880"/>
              </p14:xfrm>
            </p:contentPart>
          </mc:Choice>
          <mc:Fallback xmlns="">
            <p:pic>
              <p:nvPicPr>
                <p:cNvPr id="190" name="Ink 189">
                  <a:extLst>
                    <a:ext uri="{FF2B5EF4-FFF2-40B4-BE49-F238E27FC236}">
                      <a16:creationId xmlns:a16="http://schemas.microsoft.com/office/drawing/2014/main" id="{5DDBE4DF-8D48-F666-7666-03F2B0841784}"/>
                    </a:ext>
                  </a:extLst>
                </p:cNvPr>
                <p:cNvPicPr/>
                <p:nvPr/>
              </p:nvPicPr>
              <p:blipFill>
                <a:blip r:embed="rId144"/>
                <a:stretch>
                  <a:fillRect/>
                </a:stretch>
              </p:blipFill>
              <p:spPr>
                <a:xfrm>
                  <a:off x="1329615" y="4842616"/>
                  <a:ext cx="240840" cy="209520"/>
                </a:xfrm>
                <a:prstGeom prst="rect">
                  <a:avLst/>
                </a:prstGeom>
              </p:spPr>
            </p:pic>
          </mc:Fallback>
        </mc:AlternateContent>
      </p:grpSp>
      <p:grpSp>
        <p:nvGrpSpPr>
          <p:cNvPr id="191" name="Group 190">
            <a:extLst>
              <a:ext uri="{FF2B5EF4-FFF2-40B4-BE49-F238E27FC236}">
                <a16:creationId xmlns:a16="http://schemas.microsoft.com/office/drawing/2014/main" id="{45CC8272-BF2A-12B1-2C99-4AD8F802A818}"/>
              </a:ext>
            </a:extLst>
          </p:cNvPr>
          <p:cNvGrpSpPr/>
          <p:nvPr/>
        </p:nvGrpSpPr>
        <p:grpSpPr>
          <a:xfrm>
            <a:off x="1961415" y="4464355"/>
            <a:ext cx="177120" cy="182520"/>
            <a:chOff x="1961415" y="4669456"/>
            <a:chExt cx="177120" cy="182520"/>
          </a:xfrm>
        </p:grpSpPr>
        <mc:AlternateContent xmlns:mc="http://schemas.openxmlformats.org/markup-compatibility/2006" xmlns:p14="http://schemas.microsoft.com/office/powerpoint/2010/main">
          <mc:Choice Requires="p14">
            <p:contentPart p14:bwMode="auto" r:id="rId145">
              <p14:nvContentPartPr>
                <p14:cNvPr id="192" name="Ink 191">
                  <a:extLst>
                    <a:ext uri="{FF2B5EF4-FFF2-40B4-BE49-F238E27FC236}">
                      <a16:creationId xmlns:a16="http://schemas.microsoft.com/office/drawing/2014/main" id="{3A248CA4-FCD8-92BE-7907-2B88177E71A8}"/>
                    </a:ext>
                  </a:extLst>
                </p14:cNvPr>
                <p14:cNvContentPartPr/>
                <p14:nvPr/>
              </p14:nvContentPartPr>
              <p14:xfrm>
                <a:off x="1961415" y="4670896"/>
                <a:ext cx="150840" cy="125280"/>
              </p14:xfrm>
            </p:contentPart>
          </mc:Choice>
          <mc:Fallback xmlns="">
            <p:pic>
              <p:nvPicPr>
                <p:cNvPr id="192" name="Ink 191">
                  <a:extLst>
                    <a:ext uri="{FF2B5EF4-FFF2-40B4-BE49-F238E27FC236}">
                      <a16:creationId xmlns:a16="http://schemas.microsoft.com/office/drawing/2014/main" id="{3A248CA4-FCD8-92BE-7907-2B88177E71A8}"/>
                    </a:ext>
                  </a:extLst>
                </p:cNvPr>
                <p:cNvPicPr/>
                <p:nvPr/>
              </p:nvPicPr>
              <p:blipFill>
                <a:blip r:embed="rId146"/>
                <a:stretch>
                  <a:fillRect/>
                </a:stretch>
              </p:blipFill>
              <p:spPr>
                <a:xfrm>
                  <a:off x="1943415" y="4653256"/>
                  <a:ext cx="18648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93" name="Ink 192">
                  <a:extLst>
                    <a:ext uri="{FF2B5EF4-FFF2-40B4-BE49-F238E27FC236}">
                      <a16:creationId xmlns:a16="http://schemas.microsoft.com/office/drawing/2014/main" id="{11E53583-7B83-7D15-CF73-53A803FD29ED}"/>
                    </a:ext>
                  </a:extLst>
                </p14:cNvPr>
                <p14:cNvContentPartPr/>
                <p14:nvPr/>
              </p14:nvContentPartPr>
              <p14:xfrm>
                <a:off x="1963935" y="4669456"/>
                <a:ext cx="174600" cy="182520"/>
              </p14:xfrm>
            </p:contentPart>
          </mc:Choice>
          <mc:Fallback xmlns="">
            <p:pic>
              <p:nvPicPr>
                <p:cNvPr id="193" name="Ink 192">
                  <a:extLst>
                    <a:ext uri="{FF2B5EF4-FFF2-40B4-BE49-F238E27FC236}">
                      <a16:creationId xmlns:a16="http://schemas.microsoft.com/office/drawing/2014/main" id="{11E53583-7B83-7D15-CF73-53A803FD29ED}"/>
                    </a:ext>
                  </a:extLst>
                </p:cNvPr>
                <p:cNvPicPr/>
                <p:nvPr/>
              </p:nvPicPr>
              <p:blipFill>
                <a:blip r:embed="rId148"/>
                <a:stretch>
                  <a:fillRect/>
                </a:stretch>
              </p:blipFill>
              <p:spPr>
                <a:xfrm>
                  <a:off x="1946295" y="4651816"/>
                  <a:ext cx="210240" cy="218160"/>
                </a:xfrm>
                <a:prstGeom prst="rect">
                  <a:avLst/>
                </a:prstGeom>
              </p:spPr>
            </p:pic>
          </mc:Fallback>
        </mc:AlternateContent>
      </p:grpSp>
      <p:grpSp>
        <p:nvGrpSpPr>
          <p:cNvPr id="194" name="Group 193">
            <a:extLst>
              <a:ext uri="{FF2B5EF4-FFF2-40B4-BE49-F238E27FC236}">
                <a16:creationId xmlns:a16="http://schemas.microsoft.com/office/drawing/2014/main" id="{17F31134-C1B7-3F3E-8F92-1CFDBF2A2BB5}"/>
              </a:ext>
            </a:extLst>
          </p:cNvPr>
          <p:cNvGrpSpPr/>
          <p:nvPr/>
        </p:nvGrpSpPr>
        <p:grpSpPr>
          <a:xfrm>
            <a:off x="2450295" y="4159435"/>
            <a:ext cx="859680" cy="649080"/>
            <a:chOff x="2450295" y="4364536"/>
            <a:chExt cx="859680" cy="649080"/>
          </a:xfrm>
        </p:grpSpPr>
        <mc:AlternateContent xmlns:mc="http://schemas.openxmlformats.org/markup-compatibility/2006" xmlns:p14="http://schemas.microsoft.com/office/powerpoint/2010/main">
          <mc:Choice Requires="p14">
            <p:contentPart p14:bwMode="auto" r:id="rId149">
              <p14:nvContentPartPr>
                <p14:cNvPr id="195" name="Ink 194">
                  <a:extLst>
                    <a:ext uri="{FF2B5EF4-FFF2-40B4-BE49-F238E27FC236}">
                      <a16:creationId xmlns:a16="http://schemas.microsoft.com/office/drawing/2014/main" id="{E30624E9-F24D-4D80-073D-DF57C675D72D}"/>
                    </a:ext>
                  </a:extLst>
                </p14:cNvPr>
                <p14:cNvContentPartPr/>
                <p14:nvPr/>
              </p14:nvContentPartPr>
              <p14:xfrm>
                <a:off x="2561535" y="4364536"/>
                <a:ext cx="180720" cy="227160"/>
              </p14:xfrm>
            </p:contentPart>
          </mc:Choice>
          <mc:Fallback xmlns="">
            <p:pic>
              <p:nvPicPr>
                <p:cNvPr id="195" name="Ink 194">
                  <a:extLst>
                    <a:ext uri="{FF2B5EF4-FFF2-40B4-BE49-F238E27FC236}">
                      <a16:creationId xmlns:a16="http://schemas.microsoft.com/office/drawing/2014/main" id="{E30624E9-F24D-4D80-073D-DF57C675D72D}"/>
                    </a:ext>
                  </a:extLst>
                </p:cNvPr>
                <p:cNvPicPr/>
                <p:nvPr/>
              </p:nvPicPr>
              <p:blipFill>
                <a:blip r:embed="rId150"/>
                <a:stretch>
                  <a:fillRect/>
                </a:stretch>
              </p:blipFill>
              <p:spPr>
                <a:xfrm>
                  <a:off x="2543895" y="4346536"/>
                  <a:ext cx="21636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96" name="Ink 195">
                  <a:extLst>
                    <a:ext uri="{FF2B5EF4-FFF2-40B4-BE49-F238E27FC236}">
                      <a16:creationId xmlns:a16="http://schemas.microsoft.com/office/drawing/2014/main" id="{D80C81AD-813B-FAD9-CBA0-E4403B7BEC52}"/>
                    </a:ext>
                  </a:extLst>
                </p14:cNvPr>
                <p14:cNvContentPartPr/>
                <p14:nvPr/>
              </p14:nvContentPartPr>
              <p14:xfrm>
                <a:off x="2579895" y="4490896"/>
                <a:ext cx="208800" cy="36720"/>
              </p14:xfrm>
            </p:contentPart>
          </mc:Choice>
          <mc:Fallback xmlns="">
            <p:pic>
              <p:nvPicPr>
                <p:cNvPr id="196" name="Ink 195">
                  <a:extLst>
                    <a:ext uri="{FF2B5EF4-FFF2-40B4-BE49-F238E27FC236}">
                      <a16:creationId xmlns:a16="http://schemas.microsoft.com/office/drawing/2014/main" id="{D80C81AD-813B-FAD9-CBA0-E4403B7BEC52}"/>
                    </a:ext>
                  </a:extLst>
                </p:cNvPr>
                <p:cNvPicPr/>
                <p:nvPr/>
              </p:nvPicPr>
              <p:blipFill>
                <a:blip r:embed="rId152"/>
                <a:stretch>
                  <a:fillRect/>
                </a:stretch>
              </p:blipFill>
              <p:spPr>
                <a:xfrm>
                  <a:off x="2561895" y="4473256"/>
                  <a:ext cx="2444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97" name="Ink 196">
                  <a:extLst>
                    <a:ext uri="{FF2B5EF4-FFF2-40B4-BE49-F238E27FC236}">
                      <a16:creationId xmlns:a16="http://schemas.microsoft.com/office/drawing/2014/main" id="{ED2D6EEB-820C-9EA4-FA9E-706D510704B4}"/>
                    </a:ext>
                  </a:extLst>
                </p14:cNvPr>
                <p14:cNvContentPartPr/>
                <p14:nvPr/>
              </p14:nvContentPartPr>
              <p14:xfrm>
                <a:off x="2450295" y="4656856"/>
                <a:ext cx="463680" cy="30240"/>
              </p14:xfrm>
            </p:contentPart>
          </mc:Choice>
          <mc:Fallback xmlns="">
            <p:pic>
              <p:nvPicPr>
                <p:cNvPr id="197" name="Ink 196">
                  <a:extLst>
                    <a:ext uri="{FF2B5EF4-FFF2-40B4-BE49-F238E27FC236}">
                      <a16:creationId xmlns:a16="http://schemas.microsoft.com/office/drawing/2014/main" id="{ED2D6EEB-820C-9EA4-FA9E-706D510704B4}"/>
                    </a:ext>
                  </a:extLst>
                </p:cNvPr>
                <p:cNvPicPr/>
                <p:nvPr/>
              </p:nvPicPr>
              <p:blipFill>
                <a:blip r:embed="rId154"/>
                <a:stretch>
                  <a:fillRect/>
                </a:stretch>
              </p:blipFill>
              <p:spPr>
                <a:xfrm>
                  <a:off x="2432655" y="4639216"/>
                  <a:ext cx="49932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98" name="Ink 197">
                  <a:extLst>
                    <a:ext uri="{FF2B5EF4-FFF2-40B4-BE49-F238E27FC236}">
                      <a16:creationId xmlns:a16="http://schemas.microsoft.com/office/drawing/2014/main" id="{9A265666-FCF8-F5A0-B2D3-3E57B5861151}"/>
                    </a:ext>
                  </a:extLst>
                </p14:cNvPr>
                <p14:cNvContentPartPr/>
                <p14:nvPr/>
              </p14:nvContentPartPr>
              <p14:xfrm>
                <a:off x="2562615" y="4792576"/>
                <a:ext cx="131400" cy="221040"/>
              </p14:xfrm>
            </p:contentPart>
          </mc:Choice>
          <mc:Fallback xmlns="">
            <p:pic>
              <p:nvPicPr>
                <p:cNvPr id="198" name="Ink 197">
                  <a:extLst>
                    <a:ext uri="{FF2B5EF4-FFF2-40B4-BE49-F238E27FC236}">
                      <a16:creationId xmlns:a16="http://schemas.microsoft.com/office/drawing/2014/main" id="{9A265666-FCF8-F5A0-B2D3-3E57B5861151}"/>
                    </a:ext>
                  </a:extLst>
                </p:cNvPr>
                <p:cNvPicPr/>
                <p:nvPr/>
              </p:nvPicPr>
              <p:blipFill>
                <a:blip r:embed="rId156"/>
                <a:stretch>
                  <a:fillRect/>
                </a:stretch>
              </p:blipFill>
              <p:spPr>
                <a:xfrm>
                  <a:off x="2544615" y="4774576"/>
                  <a:ext cx="1670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99" name="Ink 198">
                  <a:extLst>
                    <a:ext uri="{FF2B5EF4-FFF2-40B4-BE49-F238E27FC236}">
                      <a16:creationId xmlns:a16="http://schemas.microsoft.com/office/drawing/2014/main" id="{991C4D34-ECA6-C1DD-BF84-99BCA0D79394}"/>
                    </a:ext>
                  </a:extLst>
                </p14:cNvPr>
                <p14:cNvContentPartPr/>
                <p14:nvPr/>
              </p14:nvContentPartPr>
              <p14:xfrm>
                <a:off x="3142935" y="4605016"/>
                <a:ext cx="138960" cy="140040"/>
              </p14:xfrm>
            </p:contentPart>
          </mc:Choice>
          <mc:Fallback xmlns="">
            <p:pic>
              <p:nvPicPr>
                <p:cNvPr id="199" name="Ink 198">
                  <a:extLst>
                    <a:ext uri="{FF2B5EF4-FFF2-40B4-BE49-F238E27FC236}">
                      <a16:creationId xmlns:a16="http://schemas.microsoft.com/office/drawing/2014/main" id="{991C4D34-ECA6-C1DD-BF84-99BCA0D79394}"/>
                    </a:ext>
                  </a:extLst>
                </p:cNvPr>
                <p:cNvPicPr/>
                <p:nvPr/>
              </p:nvPicPr>
              <p:blipFill>
                <a:blip r:embed="rId158"/>
                <a:stretch>
                  <a:fillRect/>
                </a:stretch>
              </p:blipFill>
              <p:spPr>
                <a:xfrm>
                  <a:off x="3125295" y="4587376"/>
                  <a:ext cx="17460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0" name="Ink 199">
                  <a:extLst>
                    <a:ext uri="{FF2B5EF4-FFF2-40B4-BE49-F238E27FC236}">
                      <a16:creationId xmlns:a16="http://schemas.microsoft.com/office/drawing/2014/main" id="{59FB2D0D-301C-F8E3-9A7A-0C5C6F14B02B}"/>
                    </a:ext>
                  </a:extLst>
                </p14:cNvPr>
                <p14:cNvContentPartPr/>
                <p14:nvPr/>
              </p14:nvContentPartPr>
              <p14:xfrm>
                <a:off x="3121695" y="4598176"/>
                <a:ext cx="188280" cy="171000"/>
              </p14:xfrm>
            </p:contentPart>
          </mc:Choice>
          <mc:Fallback xmlns="">
            <p:pic>
              <p:nvPicPr>
                <p:cNvPr id="200" name="Ink 199">
                  <a:extLst>
                    <a:ext uri="{FF2B5EF4-FFF2-40B4-BE49-F238E27FC236}">
                      <a16:creationId xmlns:a16="http://schemas.microsoft.com/office/drawing/2014/main" id="{59FB2D0D-301C-F8E3-9A7A-0C5C6F14B02B}"/>
                    </a:ext>
                  </a:extLst>
                </p:cNvPr>
                <p:cNvPicPr/>
                <p:nvPr/>
              </p:nvPicPr>
              <p:blipFill>
                <a:blip r:embed="rId160"/>
                <a:stretch>
                  <a:fillRect/>
                </a:stretch>
              </p:blipFill>
              <p:spPr>
                <a:xfrm>
                  <a:off x="3104055" y="4580176"/>
                  <a:ext cx="223920" cy="206640"/>
                </a:xfrm>
                <a:prstGeom prst="rect">
                  <a:avLst/>
                </a:prstGeom>
              </p:spPr>
            </p:pic>
          </mc:Fallback>
        </mc:AlternateContent>
      </p:grpSp>
      <p:grpSp>
        <p:nvGrpSpPr>
          <p:cNvPr id="201" name="Group 200">
            <a:extLst>
              <a:ext uri="{FF2B5EF4-FFF2-40B4-BE49-F238E27FC236}">
                <a16:creationId xmlns:a16="http://schemas.microsoft.com/office/drawing/2014/main" id="{81DEBF58-28AC-D8C4-3719-E757151EFB29}"/>
              </a:ext>
            </a:extLst>
          </p:cNvPr>
          <p:cNvGrpSpPr/>
          <p:nvPr/>
        </p:nvGrpSpPr>
        <p:grpSpPr>
          <a:xfrm>
            <a:off x="3550815" y="4171675"/>
            <a:ext cx="416160" cy="552240"/>
            <a:chOff x="3550815" y="4376776"/>
            <a:chExt cx="416160" cy="552240"/>
          </a:xfrm>
        </p:grpSpPr>
        <mc:AlternateContent xmlns:mc="http://schemas.openxmlformats.org/markup-compatibility/2006" xmlns:p14="http://schemas.microsoft.com/office/powerpoint/2010/main">
          <mc:Choice Requires="p14">
            <p:contentPart p14:bwMode="auto" r:id="rId161">
              <p14:nvContentPartPr>
                <p14:cNvPr id="202" name="Ink 201">
                  <a:extLst>
                    <a:ext uri="{FF2B5EF4-FFF2-40B4-BE49-F238E27FC236}">
                      <a16:creationId xmlns:a16="http://schemas.microsoft.com/office/drawing/2014/main" id="{F78E0A1B-7363-C53D-9E41-A0B8A1F66DC0}"/>
                    </a:ext>
                  </a:extLst>
                </p14:cNvPr>
                <p14:cNvContentPartPr/>
                <p14:nvPr/>
              </p14:nvContentPartPr>
              <p14:xfrm>
                <a:off x="3621015" y="4376776"/>
                <a:ext cx="197640" cy="146880"/>
              </p14:xfrm>
            </p:contentPart>
          </mc:Choice>
          <mc:Fallback xmlns="">
            <p:pic>
              <p:nvPicPr>
                <p:cNvPr id="202" name="Ink 201">
                  <a:extLst>
                    <a:ext uri="{FF2B5EF4-FFF2-40B4-BE49-F238E27FC236}">
                      <a16:creationId xmlns:a16="http://schemas.microsoft.com/office/drawing/2014/main" id="{F78E0A1B-7363-C53D-9E41-A0B8A1F66DC0}"/>
                    </a:ext>
                  </a:extLst>
                </p:cNvPr>
                <p:cNvPicPr/>
                <p:nvPr/>
              </p:nvPicPr>
              <p:blipFill>
                <a:blip r:embed="rId162"/>
                <a:stretch>
                  <a:fillRect/>
                </a:stretch>
              </p:blipFill>
              <p:spPr>
                <a:xfrm>
                  <a:off x="3603015" y="4358776"/>
                  <a:ext cx="2332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03" name="Ink 202">
                  <a:extLst>
                    <a:ext uri="{FF2B5EF4-FFF2-40B4-BE49-F238E27FC236}">
                      <a16:creationId xmlns:a16="http://schemas.microsoft.com/office/drawing/2014/main" id="{9904760A-9AD3-4C0F-7A0F-72D7D0842381}"/>
                    </a:ext>
                  </a:extLst>
                </p14:cNvPr>
                <p14:cNvContentPartPr/>
                <p14:nvPr/>
              </p14:nvContentPartPr>
              <p14:xfrm>
                <a:off x="3550815" y="4592056"/>
                <a:ext cx="416160" cy="43200"/>
              </p14:xfrm>
            </p:contentPart>
          </mc:Choice>
          <mc:Fallback xmlns="">
            <p:pic>
              <p:nvPicPr>
                <p:cNvPr id="203" name="Ink 202">
                  <a:extLst>
                    <a:ext uri="{FF2B5EF4-FFF2-40B4-BE49-F238E27FC236}">
                      <a16:creationId xmlns:a16="http://schemas.microsoft.com/office/drawing/2014/main" id="{9904760A-9AD3-4C0F-7A0F-72D7D0842381}"/>
                    </a:ext>
                  </a:extLst>
                </p:cNvPr>
                <p:cNvPicPr/>
                <p:nvPr/>
              </p:nvPicPr>
              <p:blipFill>
                <a:blip r:embed="rId164"/>
                <a:stretch>
                  <a:fillRect/>
                </a:stretch>
              </p:blipFill>
              <p:spPr>
                <a:xfrm>
                  <a:off x="3533175" y="4574416"/>
                  <a:ext cx="45180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04" name="Ink 203">
                  <a:extLst>
                    <a:ext uri="{FF2B5EF4-FFF2-40B4-BE49-F238E27FC236}">
                      <a16:creationId xmlns:a16="http://schemas.microsoft.com/office/drawing/2014/main" id="{832E8405-561B-9ACD-D9F9-F45C38339852}"/>
                    </a:ext>
                  </a:extLst>
                </p14:cNvPr>
                <p14:cNvContentPartPr/>
                <p14:nvPr/>
              </p14:nvContentPartPr>
              <p14:xfrm>
                <a:off x="3663855" y="4724896"/>
                <a:ext cx="166320" cy="204120"/>
              </p14:xfrm>
            </p:contentPart>
          </mc:Choice>
          <mc:Fallback xmlns="">
            <p:pic>
              <p:nvPicPr>
                <p:cNvPr id="204" name="Ink 203">
                  <a:extLst>
                    <a:ext uri="{FF2B5EF4-FFF2-40B4-BE49-F238E27FC236}">
                      <a16:creationId xmlns:a16="http://schemas.microsoft.com/office/drawing/2014/main" id="{832E8405-561B-9ACD-D9F9-F45C38339852}"/>
                    </a:ext>
                  </a:extLst>
                </p:cNvPr>
                <p:cNvPicPr/>
                <p:nvPr/>
              </p:nvPicPr>
              <p:blipFill>
                <a:blip r:embed="rId166"/>
                <a:stretch>
                  <a:fillRect/>
                </a:stretch>
              </p:blipFill>
              <p:spPr>
                <a:xfrm>
                  <a:off x="3645855" y="4707256"/>
                  <a:ext cx="2019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05" name="Ink 204">
                  <a:extLst>
                    <a:ext uri="{FF2B5EF4-FFF2-40B4-BE49-F238E27FC236}">
                      <a16:creationId xmlns:a16="http://schemas.microsoft.com/office/drawing/2014/main" id="{B10E6337-2C81-B75A-9F7D-3A838F8DE308}"/>
                    </a:ext>
                  </a:extLst>
                </p14:cNvPr>
                <p14:cNvContentPartPr/>
                <p14:nvPr/>
              </p14:nvContentPartPr>
              <p14:xfrm>
                <a:off x="3662775" y="4852696"/>
                <a:ext cx="184680" cy="29520"/>
              </p14:xfrm>
            </p:contentPart>
          </mc:Choice>
          <mc:Fallback xmlns="">
            <p:pic>
              <p:nvPicPr>
                <p:cNvPr id="205" name="Ink 204">
                  <a:extLst>
                    <a:ext uri="{FF2B5EF4-FFF2-40B4-BE49-F238E27FC236}">
                      <a16:creationId xmlns:a16="http://schemas.microsoft.com/office/drawing/2014/main" id="{B10E6337-2C81-B75A-9F7D-3A838F8DE308}"/>
                    </a:ext>
                  </a:extLst>
                </p:cNvPr>
                <p:cNvPicPr/>
                <p:nvPr/>
              </p:nvPicPr>
              <p:blipFill>
                <a:blip r:embed="rId168"/>
                <a:stretch>
                  <a:fillRect/>
                </a:stretch>
              </p:blipFill>
              <p:spPr>
                <a:xfrm>
                  <a:off x="3645135" y="4835056"/>
                  <a:ext cx="220320" cy="65160"/>
                </a:xfrm>
                <a:prstGeom prst="rect">
                  <a:avLst/>
                </a:prstGeom>
              </p:spPr>
            </p:pic>
          </mc:Fallback>
        </mc:AlternateContent>
      </p:grpSp>
      <p:grpSp>
        <p:nvGrpSpPr>
          <p:cNvPr id="206" name="Group 205">
            <a:extLst>
              <a:ext uri="{FF2B5EF4-FFF2-40B4-BE49-F238E27FC236}">
                <a16:creationId xmlns:a16="http://schemas.microsoft.com/office/drawing/2014/main" id="{5C3B0D74-7CAB-EB94-E85D-70DBEBBBD378}"/>
              </a:ext>
            </a:extLst>
          </p:cNvPr>
          <p:cNvGrpSpPr/>
          <p:nvPr/>
        </p:nvGrpSpPr>
        <p:grpSpPr>
          <a:xfrm>
            <a:off x="4252815" y="4092475"/>
            <a:ext cx="728640" cy="625680"/>
            <a:chOff x="4252815" y="4297576"/>
            <a:chExt cx="728640" cy="625680"/>
          </a:xfrm>
        </p:grpSpPr>
        <mc:AlternateContent xmlns:mc="http://schemas.openxmlformats.org/markup-compatibility/2006" xmlns:p14="http://schemas.microsoft.com/office/powerpoint/2010/main">
          <mc:Choice Requires="p14">
            <p:contentPart p14:bwMode="auto" r:id="rId169">
              <p14:nvContentPartPr>
                <p14:cNvPr id="207" name="Ink 206">
                  <a:extLst>
                    <a:ext uri="{FF2B5EF4-FFF2-40B4-BE49-F238E27FC236}">
                      <a16:creationId xmlns:a16="http://schemas.microsoft.com/office/drawing/2014/main" id="{8C84EBFF-06F1-71DC-C42F-64A41A4AC78A}"/>
                    </a:ext>
                  </a:extLst>
                </p14:cNvPr>
                <p14:cNvContentPartPr/>
                <p14:nvPr/>
              </p14:nvContentPartPr>
              <p14:xfrm>
                <a:off x="4252815" y="4468936"/>
                <a:ext cx="161640" cy="117360"/>
              </p14:xfrm>
            </p:contentPart>
          </mc:Choice>
          <mc:Fallback xmlns="">
            <p:pic>
              <p:nvPicPr>
                <p:cNvPr id="207" name="Ink 206">
                  <a:extLst>
                    <a:ext uri="{FF2B5EF4-FFF2-40B4-BE49-F238E27FC236}">
                      <a16:creationId xmlns:a16="http://schemas.microsoft.com/office/drawing/2014/main" id="{8C84EBFF-06F1-71DC-C42F-64A41A4AC78A}"/>
                    </a:ext>
                  </a:extLst>
                </p:cNvPr>
                <p:cNvPicPr/>
                <p:nvPr/>
              </p:nvPicPr>
              <p:blipFill>
                <a:blip r:embed="rId170"/>
                <a:stretch>
                  <a:fillRect/>
                </a:stretch>
              </p:blipFill>
              <p:spPr>
                <a:xfrm>
                  <a:off x="4234815" y="4451296"/>
                  <a:ext cx="1972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08" name="Ink 207">
                  <a:extLst>
                    <a:ext uri="{FF2B5EF4-FFF2-40B4-BE49-F238E27FC236}">
                      <a16:creationId xmlns:a16="http://schemas.microsoft.com/office/drawing/2014/main" id="{CAA2CFC9-D4C2-7C74-CD4D-1ABD8FBC836F}"/>
                    </a:ext>
                  </a:extLst>
                </p14:cNvPr>
                <p14:cNvContentPartPr/>
                <p14:nvPr/>
              </p14:nvContentPartPr>
              <p14:xfrm>
                <a:off x="4294215" y="4487296"/>
                <a:ext cx="129960" cy="148320"/>
              </p14:xfrm>
            </p:contentPart>
          </mc:Choice>
          <mc:Fallback xmlns="">
            <p:pic>
              <p:nvPicPr>
                <p:cNvPr id="208" name="Ink 207">
                  <a:extLst>
                    <a:ext uri="{FF2B5EF4-FFF2-40B4-BE49-F238E27FC236}">
                      <a16:creationId xmlns:a16="http://schemas.microsoft.com/office/drawing/2014/main" id="{CAA2CFC9-D4C2-7C74-CD4D-1ABD8FBC836F}"/>
                    </a:ext>
                  </a:extLst>
                </p:cNvPr>
                <p:cNvPicPr/>
                <p:nvPr/>
              </p:nvPicPr>
              <p:blipFill>
                <a:blip r:embed="rId172"/>
                <a:stretch>
                  <a:fillRect/>
                </a:stretch>
              </p:blipFill>
              <p:spPr>
                <a:xfrm>
                  <a:off x="4276575" y="4469656"/>
                  <a:ext cx="165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09" name="Ink 208">
                  <a:extLst>
                    <a:ext uri="{FF2B5EF4-FFF2-40B4-BE49-F238E27FC236}">
                      <a16:creationId xmlns:a16="http://schemas.microsoft.com/office/drawing/2014/main" id="{A0001B37-310D-2164-B003-0004713B5FBD}"/>
                    </a:ext>
                  </a:extLst>
                </p14:cNvPr>
                <p14:cNvContentPartPr/>
                <p14:nvPr/>
              </p14:nvContentPartPr>
              <p14:xfrm>
                <a:off x="4788135" y="4297576"/>
                <a:ext cx="124560" cy="216000"/>
              </p14:xfrm>
            </p:contentPart>
          </mc:Choice>
          <mc:Fallback xmlns="">
            <p:pic>
              <p:nvPicPr>
                <p:cNvPr id="209" name="Ink 208">
                  <a:extLst>
                    <a:ext uri="{FF2B5EF4-FFF2-40B4-BE49-F238E27FC236}">
                      <a16:creationId xmlns:a16="http://schemas.microsoft.com/office/drawing/2014/main" id="{A0001B37-310D-2164-B003-0004713B5FBD}"/>
                    </a:ext>
                  </a:extLst>
                </p:cNvPr>
                <p:cNvPicPr/>
                <p:nvPr/>
              </p:nvPicPr>
              <p:blipFill>
                <a:blip r:embed="rId174"/>
                <a:stretch>
                  <a:fillRect/>
                </a:stretch>
              </p:blipFill>
              <p:spPr>
                <a:xfrm>
                  <a:off x="4770495" y="4279936"/>
                  <a:ext cx="16020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10" name="Ink 209">
                  <a:extLst>
                    <a:ext uri="{FF2B5EF4-FFF2-40B4-BE49-F238E27FC236}">
                      <a16:creationId xmlns:a16="http://schemas.microsoft.com/office/drawing/2014/main" id="{9184A4A4-6BF5-11D0-904A-9BE66EE11C9E}"/>
                    </a:ext>
                  </a:extLst>
                </p14:cNvPr>
                <p14:cNvContentPartPr/>
                <p14:nvPr/>
              </p14:nvContentPartPr>
              <p14:xfrm>
                <a:off x="4633335" y="4602856"/>
                <a:ext cx="348120" cy="25920"/>
              </p14:xfrm>
            </p:contentPart>
          </mc:Choice>
          <mc:Fallback xmlns="">
            <p:pic>
              <p:nvPicPr>
                <p:cNvPr id="210" name="Ink 209">
                  <a:extLst>
                    <a:ext uri="{FF2B5EF4-FFF2-40B4-BE49-F238E27FC236}">
                      <a16:creationId xmlns:a16="http://schemas.microsoft.com/office/drawing/2014/main" id="{9184A4A4-6BF5-11D0-904A-9BE66EE11C9E}"/>
                    </a:ext>
                  </a:extLst>
                </p:cNvPr>
                <p:cNvPicPr/>
                <p:nvPr/>
              </p:nvPicPr>
              <p:blipFill>
                <a:blip r:embed="rId176"/>
                <a:stretch>
                  <a:fillRect/>
                </a:stretch>
              </p:blipFill>
              <p:spPr>
                <a:xfrm>
                  <a:off x="4615695" y="4584856"/>
                  <a:ext cx="3837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11" name="Ink 210">
                  <a:extLst>
                    <a:ext uri="{FF2B5EF4-FFF2-40B4-BE49-F238E27FC236}">
                      <a16:creationId xmlns:a16="http://schemas.microsoft.com/office/drawing/2014/main" id="{989BA286-3B6C-4FEE-A3DC-C7CF05E607F5}"/>
                    </a:ext>
                  </a:extLst>
                </p14:cNvPr>
                <p14:cNvContentPartPr/>
                <p14:nvPr/>
              </p14:nvContentPartPr>
              <p14:xfrm>
                <a:off x="4729815" y="4715176"/>
                <a:ext cx="192240" cy="208080"/>
              </p14:xfrm>
            </p:contentPart>
          </mc:Choice>
          <mc:Fallback xmlns="">
            <p:pic>
              <p:nvPicPr>
                <p:cNvPr id="211" name="Ink 210">
                  <a:extLst>
                    <a:ext uri="{FF2B5EF4-FFF2-40B4-BE49-F238E27FC236}">
                      <a16:creationId xmlns:a16="http://schemas.microsoft.com/office/drawing/2014/main" id="{989BA286-3B6C-4FEE-A3DC-C7CF05E607F5}"/>
                    </a:ext>
                  </a:extLst>
                </p:cNvPr>
                <p:cNvPicPr/>
                <p:nvPr/>
              </p:nvPicPr>
              <p:blipFill>
                <a:blip r:embed="rId178"/>
                <a:stretch>
                  <a:fillRect/>
                </a:stretch>
              </p:blipFill>
              <p:spPr>
                <a:xfrm>
                  <a:off x="4711815" y="4697176"/>
                  <a:ext cx="22788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12" name="Ink 211">
                  <a:extLst>
                    <a:ext uri="{FF2B5EF4-FFF2-40B4-BE49-F238E27FC236}">
                      <a16:creationId xmlns:a16="http://schemas.microsoft.com/office/drawing/2014/main" id="{2848B9CA-3E4A-C648-62DD-78688666D74D}"/>
                    </a:ext>
                  </a:extLst>
                </p14:cNvPr>
                <p14:cNvContentPartPr/>
                <p14:nvPr/>
              </p14:nvContentPartPr>
              <p14:xfrm>
                <a:off x="4749255" y="4722736"/>
                <a:ext cx="216720" cy="53280"/>
              </p14:xfrm>
            </p:contentPart>
          </mc:Choice>
          <mc:Fallback xmlns="">
            <p:pic>
              <p:nvPicPr>
                <p:cNvPr id="212" name="Ink 211">
                  <a:extLst>
                    <a:ext uri="{FF2B5EF4-FFF2-40B4-BE49-F238E27FC236}">
                      <a16:creationId xmlns:a16="http://schemas.microsoft.com/office/drawing/2014/main" id="{2848B9CA-3E4A-C648-62DD-78688666D74D}"/>
                    </a:ext>
                  </a:extLst>
                </p:cNvPr>
                <p:cNvPicPr/>
                <p:nvPr/>
              </p:nvPicPr>
              <p:blipFill>
                <a:blip r:embed="rId180"/>
                <a:stretch>
                  <a:fillRect/>
                </a:stretch>
              </p:blipFill>
              <p:spPr>
                <a:xfrm>
                  <a:off x="4731255" y="4705096"/>
                  <a:ext cx="252360" cy="88920"/>
                </a:xfrm>
                <a:prstGeom prst="rect">
                  <a:avLst/>
                </a:prstGeom>
              </p:spPr>
            </p:pic>
          </mc:Fallback>
        </mc:AlternateContent>
      </p:grpSp>
      <p:grpSp>
        <p:nvGrpSpPr>
          <p:cNvPr id="213" name="Group 212">
            <a:extLst>
              <a:ext uri="{FF2B5EF4-FFF2-40B4-BE49-F238E27FC236}">
                <a16:creationId xmlns:a16="http://schemas.microsoft.com/office/drawing/2014/main" id="{BAD99EB5-40B7-09B5-4FE6-D13B22ACF70D}"/>
              </a:ext>
            </a:extLst>
          </p:cNvPr>
          <p:cNvGrpSpPr/>
          <p:nvPr/>
        </p:nvGrpSpPr>
        <p:grpSpPr>
          <a:xfrm>
            <a:off x="675495" y="5144329"/>
            <a:ext cx="1136160" cy="407520"/>
            <a:chOff x="675495" y="5212696"/>
            <a:chExt cx="1136160" cy="407520"/>
          </a:xfrm>
        </p:grpSpPr>
        <mc:AlternateContent xmlns:mc="http://schemas.openxmlformats.org/markup-compatibility/2006" xmlns:p14="http://schemas.microsoft.com/office/powerpoint/2010/main">
          <mc:Choice Requires="p14">
            <p:contentPart p14:bwMode="auto" r:id="rId181">
              <p14:nvContentPartPr>
                <p14:cNvPr id="214" name="Ink 213">
                  <a:extLst>
                    <a:ext uri="{FF2B5EF4-FFF2-40B4-BE49-F238E27FC236}">
                      <a16:creationId xmlns:a16="http://schemas.microsoft.com/office/drawing/2014/main" id="{4A713B76-8B2B-DD7F-AEAB-4D7388156BCE}"/>
                    </a:ext>
                  </a:extLst>
                </p14:cNvPr>
                <p14:cNvContentPartPr/>
                <p14:nvPr/>
              </p14:nvContentPartPr>
              <p14:xfrm>
                <a:off x="675495" y="5382976"/>
                <a:ext cx="285840" cy="29160"/>
              </p14:xfrm>
            </p:contentPart>
          </mc:Choice>
          <mc:Fallback xmlns="">
            <p:pic>
              <p:nvPicPr>
                <p:cNvPr id="214" name="Ink 213">
                  <a:extLst>
                    <a:ext uri="{FF2B5EF4-FFF2-40B4-BE49-F238E27FC236}">
                      <a16:creationId xmlns:a16="http://schemas.microsoft.com/office/drawing/2014/main" id="{4A713B76-8B2B-DD7F-AEAB-4D7388156BCE}"/>
                    </a:ext>
                  </a:extLst>
                </p:cNvPr>
                <p:cNvPicPr/>
                <p:nvPr/>
              </p:nvPicPr>
              <p:blipFill>
                <a:blip r:embed="rId182"/>
                <a:stretch>
                  <a:fillRect/>
                </a:stretch>
              </p:blipFill>
              <p:spPr>
                <a:xfrm>
                  <a:off x="657495" y="5364976"/>
                  <a:ext cx="321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15" name="Ink 214">
                  <a:extLst>
                    <a:ext uri="{FF2B5EF4-FFF2-40B4-BE49-F238E27FC236}">
                      <a16:creationId xmlns:a16="http://schemas.microsoft.com/office/drawing/2014/main" id="{344F2110-6BCA-1409-026F-95D950D16828}"/>
                    </a:ext>
                  </a:extLst>
                </p14:cNvPr>
                <p14:cNvContentPartPr/>
                <p14:nvPr/>
              </p14:nvContentPartPr>
              <p14:xfrm>
                <a:off x="730575" y="5489176"/>
                <a:ext cx="212040" cy="10800"/>
              </p14:xfrm>
            </p:contentPart>
          </mc:Choice>
          <mc:Fallback xmlns="">
            <p:pic>
              <p:nvPicPr>
                <p:cNvPr id="215" name="Ink 214">
                  <a:extLst>
                    <a:ext uri="{FF2B5EF4-FFF2-40B4-BE49-F238E27FC236}">
                      <a16:creationId xmlns:a16="http://schemas.microsoft.com/office/drawing/2014/main" id="{344F2110-6BCA-1409-026F-95D950D16828}"/>
                    </a:ext>
                  </a:extLst>
                </p:cNvPr>
                <p:cNvPicPr/>
                <p:nvPr/>
              </p:nvPicPr>
              <p:blipFill>
                <a:blip r:embed="rId184"/>
                <a:stretch>
                  <a:fillRect/>
                </a:stretch>
              </p:blipFill>
              <p:spPr>
                <a:xfrm>
                  <a:off x="712575" y="5471176"/>
                  <a:ext cx="2476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16" name="Ink 215">
                  <a:extLst>
                    <a:ext uri="{FF2B5EF4-FFF2-40B4-BE49-F238E27FC236}">
                      <a16:creationId xmlns:a16="http://schemas.microsoft.com/office/drawing/2014/main" id="{5FB96406-75F0-EB28-4DAF-92F1A9F54A99}"/>
                    </a:ext>
                  </a:extLst>
                </p14:cNvPr>
                <p14:cNvContentPartPr/>
                <p14:nvPr/>
              </p14:nvContentPartPr>
              <p14:xfrm>
                <a:off x="1483695" y="5315656"/>
                <a:ext cx="29520" cy="191160"/>
              </p14:xfrm>
            </p:contentPart>
          </mc:Choice>
          <mc:Fallback xmlns="">
            <p:pic>
              <p:nvPicPr>
                <p:cNvPr id="216" name="Ink 215">
                  <a:extLst>
                    <a:ext uri="{FF2B5EF4-FFF2-40B4-BE49-F238E27FC236}">
                      <a16:creationId xmlns:a16="http://schemas.microsoft.com/office/drawing/2014/main" id="{5FB96406-75F0-EB28-4DAF-92F1A9F54A99}"/>
                    </a:ext>
                  </a:extLst>
                </p:cNvPr>
                <p:cNvPicPr/>
                <p:nvPr/>
              </p:nvPicPr>
              <p:blipFill>
                <a:blip r:embed="rId186"/>
                <a:stretch>
                  <a:fillRect/>
                </a:stretch>
              </p:blipFill>
              <p:spPr>
                <a:xfrm>
                  <a:off x="1466055" y="5297656"/>
                  <a:ext cx="6516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17" name="Ink 216">
                  <a:extLst>
                    <a:ext uri="{FF2B5EF4-FFF2-40B4-BE49-F238E27FC236}">
                      <a16:creationId xmlns:a16="http://schemas.microsoft.com/office/drawing/2014/main" id="{58BEE4DE-7676-1EAD-D5C2-4154C35A8F5C}"/>
                    </a:ext>
                  </a:extLst>
                </p14:cNvPr>
                <p14:cNvContentPartPr/>
                <p14:nvPr/>
              </p14:nvContentPartPr>
              <p14:xfrm>
                <a:off x="1356975" y="5212696"/>
                <a:ext cx="375480" cy="34920"/>
              </p14:xfrm>
            </p:contentPart>
          </mc:Choice>
          <mc:Fallback xmlns="">
            <p:pic>
              <p:nvPicPr>
                <p:cNvPr id="217" name="Ink 216">
                  <a:extLst>
                    <a:ext uri="{FF2B5EF4-FFF2-40B4-BE49-F238E27FC236}">
                      <a16:creationId xmlns:a16="http://schemas.microsoft.com/office/drawing/2014/main" id="{58BEE4DE-7676-1EAD-D5C2-4154C35A8F5C}"/>
                    </a:ext>
                  </a:extLst>
                </p:cNvPr>
                <p:cNvPicPr/>
                <p:nvPr/>
              </p:nvPicPr>
              <p:blipFill>
                <a:blip r:embed="rId188"/>
                <a:stretch>
                  <a:fillRect/>
                </a:stretch>
              </p:blipFill>
              <p:spPr>
                <a:xfrm>
                  <a:off x="1339335" y="5195056"/>
                  <a:ext cx="41112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18" name="Ink 217">
                  <a:extLst>
                    <a:ext uri="{FF2B5EF4-FFF2-40B4-BE49-F238E27FC236}">
                      <a16:creationId xmlns:a16="http://schemas.microsoft.com/office/drawing/2014/main" id="{6F07A886-A174-FCB6-B61F-C0AED41E2EFE}"/>
                    </a:ext>
                  </a:extLst>
                </p14:cNvPr>
                <p14:cNvContentPartPr/>
                <p14:nvPr/>
              </p14:nvContentPartPr>
              <p14:xfrm>
                <a:off x="1251855" y="5269576"/>
                <a:ext cx="559800" cy="350640"/>
              </p14:xfrm>
            </p:contentPart>
          </mc:Choice>
          <mc:Fallback xmlns="">
            <p:pic>
              <p:nvPicPr>
                <p:cNvPr id="218" name="Ink 217">
                  <a:extLst>
                    <a:ext uri="{FF2B5EF4-FFF2-40B4-BE49-F238E27FC236}">
                      <a16:creationId xmlns:a16="http://schemas.microsoft.com/office/drawing/2014/main" id="{6F07A886-A174-FCB6-B61F-C0AED41E2EFE}"/>
                    </a:ext>
                  </a:extLst>
                </p:cNvPr>
                <p:cNvPicPr/>
                <p:nvPr/>
              </p:nvPicPr>
              <p:blipFill>
                <a:blip r:embed="rId190"/>
                <a:stretch>
                  <a:fillRect/>
                </a:stretch>
              </p:blipFill>
              <p:spPr>
                <a:xfrm>
                  <a:off x="1234215" y="5251576"/>
                  <a:ext cx="595440" cy="386280"/>
                </a:xfrm>
                <a:prstGeom prst="rect">
                  <a:avLst/>
                </a:prstGeom>
              </p:spPr>
            </p:pic>
          </mc:Fallback>
        </mc:AlternateContent>
      </p:grpSp>
      <p:grpSp>
        <p:nvGrpSpPr>
          <p:cNvPr id="17" name="Group 16">
            <a:extLst>
              <a:ext uri="{FF2B5EF4-FFF2-40B4-BE49-F238E27FC236}">
                <a16:creationId xmlns:a16="http://schemas.microsoft.com/office/drawing/2014/main" id="{E7A2D3D1-105F-EBF1-0D95-64F66DE6B86F}"/>
              </a:ext>
            </a:extLst>
          </p:cNvPr>
          <p:cNvGrpSpPr/>
          <p:nvPr/>
        </p:nvGrpSpPr>
        <p:grpSpPr>
          <a:xfrm>
            <a:off x="158895" y="1558696"/>
            <a:ext cx="251640" cy="292680"/>
            <a:chOff x="158895" y="1558696"/>
            <a:chExt cx="251640" cy="292680"/>
          </a:xfrm>
        </p:grpSpPr>
        <mc:AlternateContent xmlns:mc="http://schemas.openxmlformats.org/markup-compatibility/2006" xmlns:p14="http://schemas.microsoft.com/office/powerpoint/2010/main">
          <mc:Choice Requires="p14">
            <p:contentPart p14:bwMode="auto" r:id="rId191">
              <p14:nvContentPartPr>
                <p14:cNvPr id="15" name="Ink 14">
                  <a:extLst>
                    <a:ext uri="{FF2B5EF4-FFF2-40B4-BE49-F238E27FC236}">
                      <a16:creationId xmlns:a16="http://schemas.microsoft.com/office/drawing/2014/main" id="{518F5783-5BC1-1610-4C41-61897BF39882}"/>
                    </a:ext>
                  </a:extLst>
                </p14:cNvPr>
                <p14:cNvContentPartPr/>
                <p14:nvPr/>
              </p14:nvContentPartPr>
              <p14:xfrm>
                <a:off x="259335" y="1645816"/>
                <a:ext cx="21960" cy="113040"/>
              </p14:xfrm>
            </p:contentPart>
          </mc:Choice>
          <mc:Fallback xmlns="">
            <p:pic>
              <p:nvPicPr>
                <p:cNvPr id="15" name="Ink 14">
                  <a:extLst>
                    <a:ext uri="{FF2B5EF4-FFF2-40B4-BE49-F238E27FC236}">
                      <a16:creationId xmlns:a16="http://schemas.microsoft.com/office/drawing/2014/main" id="{518F5783-5BC1-1610-4C41-61897BF39882}"/>
                    </a:ext>
                  </a:extLst>
                </p:cNvPr>
                <p:cNvPicPr/>
                <p:nvPr/>
              </p:nvPicPr>
              <p:blipFill>
                <a:blip r:embed="rId192"/>
                <a:stretch>
                  <a:fillRect/>
                </a:stretch>
              </p:blipFill>
              <p:spPr>
                <a:xfrm>
                  <a:off x="250695" y="1637176"/>
                  <a:ext cx="396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16" name="Ink 15">
                  <a:extLst>
                    <a:ext uri="{FF2B5EF4-FFF2-40B4-BE49-F238E27FC236}">
                      <a16:creationId xmlns:a16="http://schemas.microsoft.com/office/drawing/2014/main" id="{FC78378F-06D4-3084-85C2-ABFDB8CA48BE}"/>
                    </a:ext>
                  </a:extLst>
                </p14:cNvPr>
                <p14:cNvContentPartPr/>
                <p14:nvPr/>
              </p14:nvContentPartPr>
              <p14:xfrm>
                <a:off x="158895" y="1558696"/>
                <a:ext cx="251640" cy="292680"/>
              </p14:xfrm>
            </p:contentPart>
          </mc:Choice>
          <mc:Fallback xmlns="">
            <p:pic>
              <p:nvPicPr>
                <p:cNvPr id="16" name="Ink 15">
                  <a:extLst>
                    <a:ext uri="{FF2B5EF4-FFF2-40B4-BE49-F238E27FC236}">
                      <a16:creationId xmlns:a16="http://schemas.microsoft.com/office/drawing/2014/main" id="{FC78378F-06D4-3084-85C2-ABFDB8CA48BE}"/>
                    </a:ext>
                  </a:extLst>
                </p:cNvPr>
                <p:cNvPicPr/>
                <p:nvPr/>
              </p:nvPicPr>
              <p:blipFill>
                <a:blip r:embed="rId194"/>
                <a:stretch>
                  <a:fillRect/>
                </a:stretch>
              </p:blipFill>
              <p:spPr>
                <a:xfrm>
                  <a:off x="150255" y="1550056"/>
                  <a:ext cx="269280" cy="310320"/>
                </a:xfrm>
                <a:prstGeom prst="rect">
                  <a:avLst/>
                </a:prstGeom>
              </p:spPr>
            </p:pic>
          </mc:Fallback>
        </mc:AlternateContent>
      </p:grpSp>
      <p:grpSp>
        <p:nvGrpSpPr>
          <p:cNvPr id="20" name="Group 19">
            <a:extLst>
              <a:ext uri="{FF2B5EF4-FFF2-40B4-BE49-F238E27FC236}">
                <a16:creationId xmlns:a16="http://schemas.microsoft.com/office/drawing/2014/main" id="{038FCF33-6A97-5174-7BE5-630BBD21E81B}"/>
              </a:ext>
            </a:extLst>
          </p:cNvPr>
          <p:cNvGrpSpPr/>
          <p:nvPr/>
        </p:nvGrpSpPr>
        <p:grpSpPr>
          <a:xfrm>
            <a:off x="106335" y="2854696"/>
            <a:ext cx="312840" cy="324360"/>
            <a:chOff x="106335" y="2854696"/>
            <a:chExt cx="312840" cy="324360"/>
          </a:xfrm>
        </p:grpSpPr>
        <mc:AlternateContent xmlns:mc="http://schemas.openxmlformats.org/markup-compatibility/2006" xmlns:p14="http://schemas.microsoft.com/office/powerpoint/2010/main">
          <mc:Choice Requires="p14">
            <p:contentPart p14:bwMode="auto" r:id="rId195">
              <p14:nvContentPartPr>
                <p14:cNvPr id="18" name="Ink 17">
                  <a:extLst>
                    <a:ext uri="{FF2B5EF4-FFF2-40B4-BE49-F238E27FC236}">
                      <a16:creationId xmlns:a16="http://schemas.microsoft.com/office/drawing/2014/main" id="{4842EFCB-1D56-F095-68FF-00B3CE9186C8}"/>
                    </a:ext>
                  </a:extLst>
                </p14:cNvPr>
                <p14:cNvContentPartPr/>
                <p14:nvPr/>
              </p14:nvContentPartPr>
              <p14:xfrm>
                <a:off x="187335" y="2923456"/>
                <a:ext cx="136800" cy="148680"/>
              </p14:xfrm>
            </p:contentPart>
          </mc:Choice>
          <mc:Fallback xmlns="">
            <p:pic>
              <p:nvPicPr>
                <p:cNvPr id="18" name="Ink 17">
                  <a:extLst>
                    <a:ext uri="{FF2B5EF4-FFF2-40B4-BE49-F238E27FC236}">
                      <a16:creationId xmlns:a16="http://schemas.microsoft.com/office/drawing/2014/main" id="{4842EFCB-1D56-F095-68FF-00B3CE9186C8}"/>
                    </a:ext>
                  </a:extLst>
                </p:cNvPr>
                <p:cNvPicPr/>
                <p:nvPr/>
              </p:nvPicPr>
              <p:blipFill>
                <a:blip r:embed="rId196"/>
                <a:stretch>
                  <a:fillRect/>
                </a:stretch>
              </p:blipFill>
              <p:spPr>
                <a:xfrm>
                  <a:off x="178335" y="2914816"/>
                  <a:ext cx="15444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9" name="Ink 18">
                  <a:extLst>
                    <a:ext uri="{FF2B5EF4-FFF2-40B4-BE49-F238E27FC236}">
                      <a16:creationId xmlns:a16="http://schemas.microsoft.com/office/drawing/2014/main" id="{1E43D32B-0844-6CBE-01D7-E2CEBED5ABF6}"/>
                    </a:ext>
                  </a:extLst>
                </p14:cNvPr>
                <p14:cNvContentPartPr/>
                <p14:nvPr/>
              </p14:nvContentPartPr>
              <p14:xfrm>
                <a:off x="106335" y="2854696"/>
                <a:ext cx="312840" cy="324360"/>
              </p14:xfrm>
            </p:contentPart>
          </mc:Choice>
          <mc:Fallback xmlns="">
            <p:pic>
              <p:nvPicPr>
                <p:cNvPr id="19" name="Ink 18">
                  <a:extLst>
                    <a:ext uri="{FF2B5EF4-FFF2-40B4-BE49-F238E27FC236}">
                      <a16:creationId xmlns:a16="http://schemas.microsoft.com/office/drawing/2014/main" id="{1E43D32B-0844-6CBE-01D7-E2CEBED5ABF6}"/>
                    </a:ext>
                  </a:extLst>
                </p:cNvPr>
                <p:cNvPicPr/>
                <p:nvPr/>
              </p:nvPicPr>
              <p:blipFill>
                <a:blip r:embed="rId198"/>
                <a:stretch>
                  <a:fillRect/>
                </a:stretch>
              </p:blipFill>
              <p:spPr>
                <a:xfrm>
                  <a:off x="97335" y="2845696"/>
                  <a:ext cx="330480" cy="342000"/>
                </a:xfrm>
                <a:prstGeom prst="rect">
                  <a:avLst/>
                </a:prstGeom>
              </p:spPr>
            </p:pic>
          </mc:Fallback>
        </mc:AlternateContent>
      </p:grpSp>
      <p:grpSp>
        <p:nvGrpSpPr>
          <p:cNvPr id="23" name="Group 22">
            <a:extLst>
              <a:ext uri="{FF2B5EF4-FFF2-40B4-BE49-F238E27FC236}">
                <a16:creationId xmlns:a16="http://schemas.microsoft.com/office/drawing/2014/main" id="{F621EC8A-CB66-0849-EC7E-63E1C81C6150}"/>
              </a:ext>
            </a:extLst>
          </p:cNvPr>
          <p:cNvGrpSpPr/>
          <p:nvPr/>
        </p:nvGrpSpPr>
        <p:grpSpPr>
          <a:xfrm>
            <a:off x="104535" y="4052416"/>
            <a:ext cx="319680" cy="392040"/>
            <a:chOff x="104535" y="4052416"/>
            <a:chExt cx="319680" cy="392040"/>
          </a:xfrm>
        </p:grpSpPr>
        <mc:AlternateContent xmlns:mc="http://schemas.openxmlformats.org/markup-compatibility/2006" xmlns:p14="http://schemas.microsoft.com/office/powerpoint/2010/main">
          <mc:Choice Requires="p14">
            <p:contentPart p14:bwMode="auto" r:id="rId199">
              <p14:nvContentPartPr>
                <p14:cNvPr id="21" name="Ink 20">
                  <a:extLst>
                    <a:ext uri="{FF2B5EF4-FFF2-40B4-BE49-F238E27FC236}">
                      <a16:creationId xmlns:a16="http://schemas.microsoft.com/office/drawing/2014/main" id="{DEA3A803-489B-4512-241E-FAC646E04E19}"/>
                    </a:ext>
                  </a:extLst>
                </p14:cNvPr>
                <p14:cNvContentPartPr/>
                <p14:nvPr/>
              </p14:nvContentPartPr>
              <p14:xfrm>
                <a:off x="202455" y="4142056"/>
                <a:ext cx="99000" cy="174960"/>
              </p14:xfrm>
            </p:contentPart>
          </mc:Choice>
          <mc:Fallback xmlns="">
            <p:pic>
              <p:nvPicPr>
                <p:cNvPr id="21" name="Ink 20">
                  <a:extLst>
                    <a:ext uri="{FF2B5EF4-FFF2-40B4-BE49-F238E27FC236}">
                      <a16:creationId xmlns:a16="http://schemas.microsoft.com/office/drawing/2014/main" id="{DEA3A803-489B-4512-241E-FAC646E04E19}"/>
                    </a:ext>
                  </a:extLst>
                </p:cNvPr>
                <p:cNvPicPr/>
                <p:nvPr/>
              </p:nvPicPr>
              <p:blipFill>
                <a:blip r:embed="rId200"/>
                <a:stretch>
                  <a:fillRect/>
                </a:stretch>
              </p:blipFill>
              <p:spPr>
                <a:xfrm>
                  <a:off x="193815" y="4133056"/>
                  <a:ext cx="11664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2" name="Ink 21">
                  <a:extLst>
                    <a:ext uri="{FF2B5EF4-FFF2-40B4-BE49-F238E27FC236}">
                      <a16:creationId xmlns:a16="http://schemas.microsoft.com/office/drawing/2014/main" id="{718B239C-7214-1BCF-4DE5-23D1FEA7496E}"/>
                    </a:ext>
                  </a:extLst>
                </p14:cNvPr>
                <p14:cNvContentPartPr/>
                <p14:nvPr/>
              </p14:nvContentPartPr>
              <p14:xfrm>
                <a:off x="104535" y="4052416"/>
                <a:ext cx="319680" cy="392040"/>
              </p14:xfrm>
            </p:contentPart>
          </mc:Choice>
          <mc:Fallback xmlns="">
            <p:pic>
              <p:nvPicPr>
                <p:cNvPr id="22" name="Ink 21">
                  <a:extLst>
                    <a:ext uri="{FF2B5EF4-FFF2-40B4-BE49-F238E27FC236}">
                      <a16:creationId xmlns:a16="http://schemas.microsoft.com/office/drawing/2014/main" id="{718B239C-7214-1BCF-4DE5-23D1FEA7496E}"/>
                    </a:ext>
                  </a:extLst>
                </p:cNvPr>
                <p:cNvPicPr/>
                <p:nvPr/>
              </p:nvPicPr>
              <p:blipFill>
                <a:blip r:embed="rId202"/>
                <a:stretch>
                  <a:fillRect/>
                </a:stretch>
              </p:blipFill>
              <p:spPr>
                <a:xfrm>
                  <a:off x="95895" y="4043416"/>
                  <a:ext cx="337320" cy="409680"/>
                </a:xfrm>
                <a:prstGeom prst="rect">
                  <a:avLst/>
                </a:prstGeom>
              </p:spPr>
            </p:pic>
          </mc:Fallback>
        </mc:AlternateContent>
      </p:grpSp>
      <p:grpSp>
        <p:nvGrpSpPr>
          <p:cNvPr id="27" name="Group 26">
            <a:extLst>
              <a:ext uri="{FF2B5EF4-FFF2-40B4-BE49-F238E27FC236}">
                <a16:creationId xmlns:a16="http://schemas.microsoft.com/office/drawing/2014/main" id="{4C3B309A-9B23-A6D8-D7E4-75811B3977DB}"/>
              </a:ext>
            </a:extLst>
          </p:cNvPr>
          <p:cNvGrpSpPr/>
          <p:nvPr/>
        </p:nvGrpSpPr>
        <p:grpSpPr>
          <a:xfrm>
            <a:off x="200655" y="4926856"/>
            <a:ext cx="313200" cy="387720"/>
            <a:chOff x="200655" y="4926856"/>
            <a:chExt cx="313200" cy="387720"/>
          </a:xfrm>
        </p:grpSpPr>
        <mc:AlternateContent xmlns:mc="http://schemas.openxmlformats.org/markup-compatibility/2006" xmlns:p14="http://schemas.microsoft.com/office/powerpoint/2010/main">
          <mc:Choice Requires="p14">
            <p:contentPart p14:bwMode="auto" r:id="rId203">
              <p14:nvContentPartPr>
                <p14:cNvPr id="24" name="Ink 23">
                  <a:extLst>
                    <a:ext uri="{FF2B5EF4-FFF2-40B4-BE49-F238E27FC236}">
                      <a16:creationId xmlns:a16="http://schemas.microsoft.com/office/drawing/2014/main" id="{7C15F710-FA38-F8A1-D1CA-ECC2C779D820}"/>
                    </a:ext>
                  </a:extLst>
                </p14:cNvPr>
                <p14:cNvContentPartPr/>
                <p14:nvPr/>
              </p14:nvContentPartPr>
              <p14:xfrm>
                <a:off x="286695" y="5025136"/>
                <a:ext cx="136080" cy="122760"/>
              </p14:xfrm>
            </p:contentPart>
          </mc:Choice>
          <mc:Fallback xmlns="">
            <p:pic>
              <p:nvPicPr>
                <p:cNvPr id="24" name="Ink 23">
                  <a:extLst>
                    <a:ext uri="{FF2B5EF4-FFF2-40B4-BE49-F238E27FC236}">
                      <a16:creationId xmlns:a16="http://schemas.microsoft.com/office/drawing/2014/main" id="{7C15F710-FA38-F8A1-D1CA-ECC2C779D820}"/>
                    </a:ext>
                  </a:extLst>
                </p:cNvPr>
                <p:cNvPicPr/>
                <p:nvPr/>
              </p:nvPicPr>
              <p:blipFill>
                <a:blip r:embed="rId204"/>
                <a:stretch>
                  <a:fillRect/>
                </a:stretch>
              </p:blipFill>
              <p:spPr>
                <a:xfrm>
                  <a:off x="277695" y="5016136"/>
                  <a:ext cx="153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5" name="Ink 24">
                  <a:extLst>
                    <a:ext uri="{FF2B5EF4-FFF2-40B4-BE49-F238E27FC236}">
                      <a16:creationId xmlns:a16="http://schemas.microsoft.com/office/drawing/2014/main" id="{625BE850-E802-82E6-0E1B-F81F6DE4ADDD}"/>
                    </a:ext>
                  </a:extLst>
                </p14:cNvPr>
                <p14:cNvContentPartPr/>
                <p14:nvPr/>
              </p14:nvContentPartPr>
              <p14:xfrm>
                <a:off x="334575" y="5052496"/>
                <a:ext cx="25920" cy="174240"/>
              </p14:xfrm>
            </p:contentPart>
          </mc:Choice>
          <mc:Fallback xmlns="">
            <p:pic>
              <p:nvPicPr>
                <p:cNvPr id="25" name="Ink 24">
                  <a:extLst>
                    <a:ext uri="{FF2B5EF4-FFF2-40B4-BE49-F238E27FC236}">
                      <a16:creationId xmlns:a16="http://schemas.microsoft.com/office/drawing/2014/main" id="{625BE850-E802-82E6-0E1B-F81F6DE4ADDD}"/>
                    </a:ext>
                  </a:extLst>
                </p:cNvPr>
                <p:cNvPicPr/>
                <p:nvPr/>
              </p:nvPicPr>
              <p:blipFill>
                <a:blip r:embed="rId206"/>
                <a:stretch>
                  <a:fillRect/>
                </a:stretch>
              </p:blipFill>
              <p:spPr>
                <a:xfrm>
                  <a:off x="325575" y="5043856"/>
                  <a:ext cx="435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6" name="Ink 25">
                  <a:extLst>
                    <a:ext uri="{FF2B5EF4-FFF2-40B4-BE49-F238E27FC236}">
                      <a16:creationId xmlns:a16="http://schemas.microsoft.com/office/drawing/2014/main" id="{BDE597D3-B7C3-716E-889A-A3557BDD68EB}"/>
                    </a:ext>
                  </a:extLst>
                </p14:cNvPr>
                <p14:cNvContentPartPr/>
                <p14:nvPr/>
              </p14:nvContentPartPr>
              <p14:xfrm>
                <a:off x="200655" y="4926856"/>
                <a:ext cx="313200" cy="387720"/>
              </p14:xfrm>
            </p:contentPart>
          </mc:Choice>
          <mc:Fallback xmlns="">
            <p:pic>
              <p:nvPicPr>
                <p:cNvPr id="26" name="Ink 25">
                  <a:extLst>
                    <a:ext uri="{FF2B5EF4-FFF2-40B4-BE49-F238E27FC236}">
                      <a16:creationId xmlns:a16="http://schemas.microsoft.com/office/drawing/2014/main" id="{BDE597D3-B7C3-716E-889A-A3557BDD68EB}"/>
                    </a:ext>
                  </a:extLst>
                </p:cNvPr>
                <p:cNvPicPr/>
                <p:nvPr/>
              </p:nvPicPr>
              <p:blipFill>
                <a:blip r:embed="rId208"/>
                <a:stretch>
                  <a:fillRect/>
                </a:stretch>
              </p:blipFill>
              <p:spPr>
                <a:xfrm>
                  <a:off x="191655" y="4918216"/>
                  <a:ext cx="330840" cy="405360"/>
                </a:xfrm>
                <a:prstGeom prst="rect">
                  <a:avLst/>
                </a:prstGeom>
              </p:spPr>
            </p:pic>
          </mc:Fallback>
        </mc:AlternateContent>
      </p:grpSp>
    </p:spTree>
    <p:extLst>
      <p:ext uri="{BB962C8B-B14F-4D97-AF65-F5344CB8AC3E}">
        <p14:creationId xmlns:p14="http://schemas.microsoft.com/office/powerpoint/2010/main" val="242228788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4C2E4826-5471-283D-13CF-293015F26951}"/>
                  </a:ext>
                </a:extLst>
              </p:cNvPr>
              <p:cNvSpPr txBox="1"/>
              <p:nvPr/>
            </p:nvSpPr>
            <p:spPr>
              <a:xfrm>
                <a:off x="4535453" y="1276205"/>
                <a:ext cx="3361186" cy="3080780"/>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10</m:t>
                        </m:r>
                      </m:num>
                      <m:den>
                        <m:r>
                          <a:rPr lang="en-GB" sz="2400" b="0" i="1" smtClean="0">
                            <a:latin typeface="Cambria Math" panose="02040503050406030204" pitchFamily="18" charset="0"/>
                          </a:rPr>
                          <m:t>22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44</m:t>
                        </m:r>
                      </m:num>
                      <m:den>
                        <m:r>
                          <a:rPr lang="en-GB" sz="2400" b="0" i="1" smtClean="0">
                            <a:latin typeface="Cambria Math" panose="02040503050406030204" pitchFamily="18" charset="0"/>
                          </a:rPr>
                          <m:t>15</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14</m:t>
                        </m:r>
                      </m:num>
                      <m:den>
                        <m:r>
                          <a:rPr lang="en-GB" sz="2400" b="0" i="1" smtClean="0">
                            <a:latin typeface="Cambria Math" panose="02040503050406030204" pitchFamily="18" charset="0"/>
                          </a:rPr>
                          <m:t>88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8</m:t>
                        </m:r>
                      </m:num>
                      <m:den>
                        <m:r>
                          <a:rPr lang="en-GB" sz="2400" b="0" i="1" smtClean="0">
                            <a:latin typeface="Cambria Math" panose="02040503050406030204" pitchFamily="18" charset="0"/>
                          </a:rPr>
                          <m:t>7</m:t>
                        </m:r>
                      </m:den>
                    </m:f>
                  </m:oMath>
                </a14:m>
                <a:endParaRPr lang="en-GB"/>
              </a:p>
              <a:p>
                <a:endParaRPr lang="en-GB"/>
              </a:p>
              <a:p>
                <a:r>
                  <a:rPr lang="en-GB"/>
                  <a:t>c) Create your own fraction multiplication which gives an answer of 4.</a:t>
                </a:r>
              </a:p>
            </p:txBody>
          </p:sp>
        </mc:Choice>
        <mc:Fallback xmlns="">
          <p:sp>
            <p:nvSpPr>
              <p:cNvPr id="7" name="TextBox 6">
                <a:extLst>
                  <a:ext uri="{FF2B5EF4-FFF2-40B4-BE49-F238E27FC236}">
                    <a16:creationId xmlns:a16="http://schemas.microsoft.com/office/drawing/2014/main" id="{4C2E4826-5471-283D-13CF-293015F26951}"/>
                  </a:ext>
                </a:extLst>
              </p:cNvPr>
              <p:cNvSpPr txBox="1">
                <a:spLocks noRot="1" noChangeAspect="1" noMove="1" noResize="1" noEditPoints="1" noAdjustHandles="1" noChangeArrowheads="1" noChangeShapeType="1" noTextEdit="1"/>
              </p:cNvSpPr>
              <p:nvPr/>
            </p:nvSpPr>
            <p:spPr>
              <a:xfrm>
                <a:off x="4535453" y="1276205"/>
                <a:ext cx="3361186" cy="3080780"/>
              </a:xfrm>
              <a:prstGeom prst="rect">
                <a:avLst/>
              </a:prstGeom>
              <a:blipFill>
                <a:blip r:embed="rId2"/>
                <a:stretch>
                  <a:fillRect l="-1266" t="-787" b="-1969"/>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49248009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782814" y="162288"/>
            <a:ext cx="3362972" cy="2031325"/>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What happened to the denominator going from step 1 to step 2?</a:t>
            </a:r>
          </a:p>
          <a:p>
            <a:endParaRPr lang="en-GB" sz="1400"/>
          </a:p>
          <a:p>
            <a:r>
              <a:rPr lang="en-GB" sz="1400" b="1"/>
              <a:t>2. </a:t>
            </a:r>
            <a:r>
              <a:rPr lang="en-GB" sz="1400"/>
              <a:t>Why didn't I just multiply numerators and denominators?</a:t>
            </a:r>
          </a:p>
          <a:p>
            <a:endParaRPr lang="en-GB" sz="1400"/>
          </a:p>
          <a:p>
            <a:r>
              <a:rPr lang="en-GB" sz="1400" b="1"/>
              <a:t>3. </a:t>
            </a:r>
            <a:r>
              <a:rPr lang="en-GB" sz="1400"/>
              <a:t>What happened between steps 3 and 4?</a:t>
            </a:r>
          </a:p>
        </p:txBody>
      </p:sp>
      <p:sp>
        <p:nvSpPr>
          <p:cNvPr id="102" name="TextBox 101">
            <a:extLst>
              <a:ext uri="{FF2B5EF4-FFF2-40B4-BE49-F238E27FC236}">
                <a16:creationId xmlns:a16="http://schemas.microsoft.com/office/drawing/2014/main" id="{14CD6AA6-0A22-6A60-77C0-E6EF36467EB1}"/>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03" name="TextBox 102">
                <a:extLst>
                  <a:ext uri="{FF2B5EF4-FFF2-40B4-BE49-F238E27FC236}">
                    <a16:creationId xmlns:a16="http://schemas.microsoft.com/office/drawing/2014/main" id="{701BE8F7-EFCA-8F07-4D92-219968F06440}"/>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03" name="TextBox 102">
                <a:extLst>
                  <a:ext uri="{FF2B5EF4-FFF2-40B4-BE49-F238E27FC236}">
                    <a16:creationId xmlns:a16="http://schemas.microsoft.com/office/drawing/2014/main" id="{701BE8F7-EFCA-8F07-4D92-219968F06440}"/>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104" name="Ink 103">
                <a:extLst>
                  <a:ext uri="{FF2B5EF4-FFF2-40B4-BE49-F238E27FC236}">
                    <a16:creationId xmlns:a16="http://schemas.microsoft.com/office/drawing/2014/main" id="{981B025C-B833-BB2E-7918-48EF82388396}"/>
                  </a:ext>
                </a:extLst>
              </p14:cNvPr>
              <p14:cNvContentPartPr/>
              <p14:nvPr/>
            </p14:nvContentPartPr>
            <p14:xfrm>
              <a:off x="1060666" y="2084953"/>
              <a:ext cx="3672360" cy="64800"/>
            </p14:xfrm>
          </p:contentPart>
        </mc:Choice>
        <mc:Fallback xmlns="">
          <p:pic>
            <p:nvPicPr>
              <p:cNvPr id="104" name="Ink 103">
                <a:extLst>
                  <a:ext uri="{FF2B5EF4-FFF2-40B4-BE49-F238E27FC236}">
                    <a16:creationId xmlns:a16="http://schemas.microsoft.com/office/drawing/2014/main" id="{981B025C-B833-BB2E-7918-48EF82388396}"/>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105" name="Group 104">
            <a:extLst>
              <a:ext uri="{FF2B5EF4-FFF2-40B4-BE49-F238E27FC236}">
                <a16:creationId xmlns:a16="http://schemas.microsoft.com/office/drawing/2014/main" id="{8759209A-0BDF-EC0E-ED6D-EA9061C6F63D}"/>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106" name="Ink 105">
                  <a:extLst>
                    <a:ext uri="{FF2B5EF4-FFF2-40B4-BE49-F238E27FC236}">
                      <a16:creationId xmlns:a16="http://schemas.microsoft.com/office/drawing/2014/main" id="{6BAA6C5B-BEBB-3AB6-FB50-F71FFB703B1A}"/>
                    </a:ext>
                  </a:extLst>
                </p14:cNvPr>
                <p14:cNvContentPartPr/>
                <p14:nvPr/>
              </p14:nvContentPartPr>
              <p14:xfrm>
                <a:off x="824175" y="2609536"/>
                <a:ext cx="29160" cy="299880"/>
              </p14:xfrm>
            </p:contentPart>
          </mc:Choice>
          <mc:Fallback xmlns="">
            <p:pic>
              <p:nvPicPr>
                <p:cNvPr id="106" name="Ink 105">
                  <a:extLst>
                    <a:ext uri="{FF2B5EF4-FFF2-40B4-BE49-F238E27FC236}">
                      <a16:creationId xmlns:a16="http://schemas.microsoft.com/office/drawing/2014/main" id="{6BAA6C5B-BEBB-3AB6-FB50-F71FFB703B1A}"/>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7" name="Ink 106">
                  <a:extLst>
                    <a:ext uri="{FF2B5EF4-FFF2-40B4-BE49-F238E27FC236}">
                      <a16:creationId xmlns:a16="http://schemas.microsoft.com/office/drawing/2014/main" id="{A287BB6E-68ED-66AE-22B7-D0A813A4D6D1}"/>
                    </a:ext>
                  </a:extLst>
                </p14:cNvPr>
                <p14:cNvContentPartPr/>
                <p14:nvPr/>
              </p14:nvContentPartPr>
              <p14:xfrm>
                <a:off x="932535" y="2665696"/>
                <a:ext cx="185760" cy="218160"/>
              </p14:xfrm>
            </p:contentPart>
          </mc:Choice>
          <mc:Fallback xmlns="">
            <p:pic>
              <p:nvPicPr>
                <p:cNvPr id="107" name="Ink 106">
                  <a:extLst>
                    <a:ext uri="{FF2B5EF4-FFF2-40B4-BE49-F238E27FC236}">
                      <a16:creationId xmlns:a16="http://schemas.microsoft.com/office/drawing/2014/main" id="{A287BB6E-68ED-66AE-22B7-D0A813A4D6D1}"/>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8" name="Ink 107">
                  <a:extLst>
                    <a:ext uri="{FF2B5EF4-FFF2-40B4-BE49-F238E27FC236}">
                      <a16:creationId xmlns:a16="http://schemas.microsoft.com/office/drawing/2014/main" id="{8F0E3989-79C5-45C6-9B63-EAC1119FAAB1}"/>
                    </a:ext>
                  </a:extLst>
                </p14:cNvPr>
                <p14:cNvContentPartPr/>
                <p14:nvPr/>
              </p14:nvContentPartPr>
              <p14:xfrm>
                <a:off x="1288935" y="2735536"/>
                <a:ext cx="169920" cy="128160"/>
              </p14:xfrm>
            </p:contentPart>
          </mc:Choice>
          <mc:Fallback xmlns="">
            <p:pic>
              <p:nvPicPr>
                <p:cNvPr id="108" name="Ink 107">
                  <a:extLst>
                    <a:ext uri="{FF2B5EF4-FFF2-40B4-BE49-F238E27FC236}">
                      <a16:creationId xmlns:a16="http://schemas.microsoft.com/office/drawing/2014/main" id="{8F0E3989-79C5-45C6-9B63-EAC1119FAAB1}"/>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09" name="Ink 108">
                  <a:extLst>
                    <a:ext uri="{FF2B5EF4-FFF2-40B4-BE49-F238E27FC236}">
                      <a16:creationId xmlns:a16="http://schemas.microsoft.com/office/drawing/2014/main" id="{7F25E293-8141-655D-5539-0898F085892F}"/>
                    </a:ext>
                  </a:extLst>
                </p14:cNvPr>
                <p14:cNvContentPartPr/>
                <p14:nvPr/>
              </p14:nvContentPartPr>
              <p14:xfrm>
                <a:off x="1339335" y="2726896"/>
                <a:ext cx="140760" cy="166680"/>
              </p14:xfrm>
            </p:contentPart>
          </mc:Choice>
          <mc:Fallback xmlns="">
            <p:pic>
              <p:nvPicPr>
                <p:cNvPr id="109" name="Ink 108">
                  <a:extLst>
                    <a:ext uri="{FF2B5EF4-FFF2-40B4-BE49-F238E27FC236}">
                      <a16:creationId xmlns:a16="http://schemas.microsoft.com/office/drawing/2014/main" id="{7F25E293-8141-655D-5539-0898F085892F}"/>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0" name="Ink 109">
                  <a:extLst>
                    <a:ext uri="{FF2B5EF4-FFF2-40B4-BE49-F238E27FC236}">
                      <a16:creationId xmlns:a16="http://schemas.microsoft.com/office/drawing/2014/main" id="{E7B958FD-AB9C-8A37-9A63-7723FF0066CC}"/>
                    </a:ext>
                  </a:extLst>
                </p14:cNvPr>
                <p14:cNvContentPartPr/>
                <p14:nvPr/>
              </p14:nvContentPartPr>
              <p14:xfrm>
                <a:off x="1578735" y="2619616"/>
                <a:ext cx="156240" cy="174600"/>
              </p14:xfrm>
            </p:contentPart>
          </mc:Choice>
          <mc:Fallback xmlns="">
            <p:pic>
              <p:nvPicPr>
                <p:cNvPr id="110" name="Ink 109">
                  <a:extLst>
                    <a:ext uri="{FF2B5EF4-FFF2-40B4-BE49-F238E27FC236}">
                      <a16:creationId xmlns:a16="http://schemas.microsoft.com/office/drawing/2014/main" id="{E7B958FD-AB9C-8A37-9A63-7723FF0066CC}"/>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1" name="Ink 110">
                  <a:extLst>
                    <a:ext uri="{FF2B5EF4-FFF2-40B4-BE49-F238E27FC236}">
                      <a16:creationId xmlns:a16="http://schemas.microsoft.com/office/drawing/2014/main" id="{88DA2C43-9372-2961-4ACE-557207CC6BB2}"/>
                    </a:ext>
                  </a:extLst>
                </p14:cNvPr>
                <p14:cNvContentPartPr/>
                <p14:nvPr/>
              </p14:nvContentPartPr>
              <p14:xfrm>
                <a:off x="1671975" y="2695576"/>
                <a:ext cx="30600" cy="213120"/>
              </p14:xfrm>
            </p:contentPart>
          </mc:Choice>
          <mc:Fallback xmlns="">
            <p:pic>
              <p:nvPicPr>
                <p:cNvPr id="111" name="Ink 110">
                  <a:extLst>
                    <a:ext uri="{FF2B5EF4-FFF2-40B4-BE49-F238E27FC236}">
                      <a16:creationId xmlns:a16="http://schemas.microsoft.com/office/drawing/2014/main" id="{88DA2C43-9372-2961-4ACE-557207CC6BB2}"/>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2" name="Ink 111">
                  <a:extLst>
                    <a:ext uri="{FF2B5EF4-FFF2-40B4-BE49-F238E27FC236}">
                      <a16:creationId xmlns:a16="http://schemas.microsoft.com/office/drawing/2014/main" id="{C0C84493-B4A3-7640-31E5-5C6EC149376B}"/>
                    </a:ext>
                  </a:extLst>
                </p14:cNvPr>
                <p14:cNvContentPartPr/>
                <p14:nvPr/>
              </p14:nvContentPartPr>
              <p14:xfrm>
                <a:off x="1848015" y="2667136"/>
                <a:ext cx="125640" cy="228600"/>
              </p14:xfrm>
            </p:contentPart>
          </mc:Choice>
          <mc:Fallback xmlns="">
            <p:pic>
              <p:nvPicPr>
                <p:cNvPr id="112" name="Ink 111">
                  <a:extLst>
                    <a:ext uri="{FF2B5EF4-FFF2-40B4-BE49-F238E27FC236}">
                      <a16:creationId xmlns:a16="http://schemas.microsoft.com/office/drawing/2014/main" id="{C0C84493-B4A3-7640-31E5-5C6EC149376B}"/>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3" name="Ink 112">
                  <a:extLst>
                    <a:ext uri="{FF2B5EF4-FFF2-40B4-BE49-F238E27FC236}">
                      <a16:creationId xmlns:a16="http://schemas.microsoft.com/office/drawing/2014/main" id="{19702FE5-2700-E546-1C42-C31C34C3BA7F}"/>
                    </a:ext>
                  </a:extLst>
                </p14:cNvPr>
                <p14:cNvContentPartPr/>
                <p14:nvPr/>
              </p14:nvContentPartPr>
              <p14:xfrm>
                <a:off x="2176335" y="2740216"/>
                <a:ext cx="162720" cy="138240"/>
              </p14:xfrm>
            </p:contentPart>
          </mc:Choice>
          <mc:Fallback xmlns="">
            <p:pic>
              <p:nvPicPr>
                <p:cNvPr id="113" name="Ink 112">
                  <a:extLst>
                    <a:ext uri="{FF2B5EF4-FFF2-40B4-BE49-F238E27FC236}">
                      <a16:creationId xmlns:a16="http://schemas.microsoft.com/office/drawing/2014/main" id="{19702FE5-2700-E546-1C42-C31C34C3BA7F}"/>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14" name="Ink 113">
                  <a:extLst>
                    <a:ext uri="{FF2B5EF4-FFF2-40B4-BE49-F238E27FC236}">
                      <a16:creationId xmlns:a16="http://schemas.microsoft.com/office/drawing/2014/main" id="{1EA2B22E-54B8-03AF-17BA-C50B1755437B}"/>
                    </a:ext>
                  </a:extLst>
                </p14:cNvPr>
                <p14:cNvContentPartPr/>
                <p14:nvPr/>
              </p14:nvContentPartPr>
              <p14:xfrm>
                <a:off x="2233575" y="2760736"/>
                <a:ext cx="119160" cy="131040"/>
              </p14:xfrm>
            </p:contentPart>
          </mc:Choice>
          <mc:Fallback xmlns="">
            <p:pic>
              <p:nvPicPr>
                <p:cNvPr id="114" name="Ink 113">
                  <a:extLst>
                    <a:ext uri="{FF2B5EF4-FFF2-40B4-BE49-F238E27FC236}">
                      <a16:creationId xmlns:a16="http://schemas.microsoft.com/office/drawing/2014/main" id="{1EA2B22E-54B8-03AF-17BA-C50B1755437B}"/>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15" name="Ink 114">
                  <a:extLst>
                    <a:ext uri="{FF2B5EF4-FFF2-40B4-BE49-F238E27FC236}">
                      <a16:creationId xmlns:a16="http://schemas.microsoft.com/office/drawing/2014/main" id="{2FA93A36-11A5-5C2F-D444-CE217DC5CCEB}"/>
                    </a:ext>
                  </a:extLst>
                </p14:cNvPr>
                <p14:cNvContentPartPr/>
                <p14:nvPr/>
              </p14:nvContentPartPr>
              <p14:xfrm>
                <a:off x="2518695" y="2628976"/>
                <a:ext cx="147240" cy="232920"/>
              </p14:xfrm>
            </p:contentPart>
          </mc:Choice>
          <mc:Fallback xmlns="">
            <p:pic>
              <p:nvPicPr>
                <p:cNvPr id="115" name="Ink 114">
                  <a:extLst>
                    <a:ext uri="{FF2B5EF4-FFF2-40B4-BE49-F238E27FC236}">
                      <a16:creationId xmlns:a16="http://schemas.microsoft.com/office/drawing/2014/main" id="{2FA93A36-11A5-5C2F-D444-CE217DC5CCEB}"/>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16" name="Ink 115">
                  <a:extLst>
                    <a:ext uri="{FF2B5EF4-FFF2-40B4-BE49-F238E27FC236}">
                      <a16:creationId xmlns:a16="http://schemas.microsoft.com/office/drawing/2014/main" id="{3DD58A09-CAB5-66EB-3E34-80FDACBBEB5C}"/>
                    </a:ext>
                  </a:extLst>
                </p14:cNvPr>
                <p14:cNvContentPartPr/>
                <p14:nvPr/>
              </p14:nvContentPartPr>
              <p14:xfrm>
                <a:off x="2780775" y="2663176"/>
                <a:ext cx="180720" cy="186120"/>
              </p14:xfrm>
            </p:contentPart>
          </mc:Choice>
          <mc:Fallback xmlns="">
            <p:pic>
              <p:nvPicPr>
                <p:cNvPr id="116" name="Ink 115">
                  <a:extLst>
                    <a:ext uri="{FF2B5EF4-FFF2-40B4-BE49-F238E27FC236}">
                      <a16:creationId xmlns:a16="http://schemas.microsoft.com/office/drawing/2014/main" id="{3DD58A09-CAB5-66EB-3E34-80FDACBBEB5C}"/>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17" name="Ink 116">
                  <a:extLst>
                    <a:ext uri="{FF2B5EF4-FFF2-40B4-BE49-F238E27FC236}">
                      <a16:creationId xmlns:a16="http://schemas.microsoft.com/office/drawing/2014/main" id="{E88CE256-B79F-761C-71BA-C116BEF33C1E}"/>
                    </a:ext>
                  </a:extLst>
                </p14:cNvPr>
                <p14:cNvContentPartPr/>
                <p14:nvPr/>
              </p14:nvContentPartPr>
              <p14:xfrm>
                <a:off x="3185775" y="2700616"/>
                <a:ext cx="178200" cy="118800"/>
              </p14:xfrm>
            </p:contentPart>
          </mc:Choice>
          <mc:Fallback xmlns="">
            <p:pic>
              <p:nvPicPr>
                <p:cNvPr id="117" name="Ink 116">
                  <a:extLst>
                    <a:ext uri="{FF2B5EF4-FFF2-40B4-BE49-F238E27FC236}">
                      <a16:creationId xmlns:a16="http://schemas.microsoft.com/office/drawing/2014/main" id="{E88CE256-B79F-761C-71BA-C116BEF33C1E}"/>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8" name="Ink 117">
                  <a:extLst>
                    <a:ext uri="{FF2B5EF4-FFF2-40B4-BE49-F238E27FC236}">
                      <a16:creationId xmlns:a16="http://schemas.microsoft.com/office/drawing/2014/main" id="{89E57084-ED5A-E5FD-BC09-3B02DF9ECBE9}"/>
                    </a:ext>
                  </a:extLst>
                </p14:cNvPr>
                <p14:cNvContentPartPr/>
                <p14:nvPr/>
              </p14:nvContentPartPr>
              <p14:xfrm>
                <a:off x="3259575" y="2698816"/>
                <a:ext cx="173520" cy="176760"/>
              </p14:xfrm>
            </p:contentPart>
          </mc:Choice>
          <mc:Fallback xmlns="">
            <p:pic>
              <p:nvPicPr>
                <p:cNvPr id="118" name="Ink 117">
                  <a:extLst>
                    <a:ext uri="{FF2B5EF4-FFF2-40B4-BE49-F238E27FC236}">
                      <a16:creationId xmlns:a16="http://schemas.microsoft.com/office/drawing/2014/main" id="{89E57084-ED5A-E5FD-BC09-3B02DF9ECBE9}"/>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19" name="Ink 118">
                  <a:extLst>
                    <a:ext uri="{FF2B5EF4-FFF2-40B4-BE49-F238E27FC236}">
                      <a16:creationId xmlns:a16="http://schemas.microsoft.com/office/drawing/2014/main" id="{9D9781AC-2AF9-8364-0926-696B09F286EF}"/>
                    </a:ext>
                  </a:extLst>
                </p14:cNvPr>
                <p14:cNvContentPartPr/>
                <p14:nvPr/>
              </p14:nvContentPartPr>
              <p14:xfrm>
                <a:off x="3667095" y="2600176"/>
                <a:ext cx="156240" cy="298080"/>
              </p14:xfrm>
            </p:contentPart>
          </mc:Choice>
          <mc:Fallback xmlns="">
            <p:pic>
              <p:nvPicPr>
                <p:cNvPr id="119" name="Ink 118">
                  <a:extLst>
                    <a:ext uri="{FF2B5EF4-FFF2-40B4-BE49-F238E27FC236}">
                      <a16:creationId xmlns:a16="http://schemas.microsoft.com/office/drawing/2014/main" id="{9D9781AC-2AF9-8364-0926-696B09F286EF}"/>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20" name="Group 119">
            <a:extLst>
              <a:ext uri="{FF2B5EF4-FFF2-40B4-BE49-F238E27FC236}">
                <a16:creationId xmlns:a16="http://schemas.microsoft.com/office/drawing/2014/main" id="{82B05C6E-E445-F428-F86F-64E2C87585A9}"/>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121" name="Ink 120">
                  <a:extLst>
                    <a:ext uri="{FF2B5EF4-FFF2-40B4-BE49-F238E27FC236}">
                      <a16:creationId xmlns:a16="http://schemas.microsoft.com/office/drawing/2014/main" id="{B99D61D9-7ED1-83A4-DB62-6C54C4A58809}"/>
                    </a:ext>
                  </a:extLst>
                </p14:cNvPr>
                <p14:cNvContentPartPr/>
                <p14:nvPr/>
              </p14:nvContentPartPr>
              <p14:xfrm>
                <a:off x="815175" y="3305416"/>
                <a:ext cx="212400" cy="292680"/>
              </p14:xfrm>
            </p:contentPart>
          </mc:Choice>
          <mc:Fallback xmlns="">
            <p:pic>
              <p:nvPicPr>
                <p:cNvPr id="121" name="Ink 120">
                  <a:extLst>
                    <a:ext uri="{FF2B5EF4-FFF2-40B4-BE49-F238E27FC236}">
                      <a16:creationId xmlns:a16="http://schemas.microsoft.com/office/drawing/2014/main" id="{B99D61D9-7ED1-83A4-DB62-6C54C4A58809}"/>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22" name="Ink 121">
                  <a:extLst>
                    <a:ext uri="{FF2B5EF4-FFF2-40B4-BE49-F238E27FC236}">
                      <a16:creationId xmlns:a16="http://schemas.microsoft.com/office/drawing/2014/main" id="{D92F3AC9-E327-80C4-D667-7B968AC4CFAF}"/>
                    </a:ext>
                  </a:extLst>
                </p14:cNvPr>
                <p14:cNvContentPartPr/>
                <p14:nvPr/>
              </p14:nvContentPartPr>
              <p14:xfrm>
                <a:off x="846855" y="3471736"/>
                <a:ext cx="176040" cy="13320"/>
              </p14:xfrm>
            </p:contentPart>
          </mc:Choice>
          <mc:Fallback xmlns="">
            <p:pic>
              <p:nvPicPr>
                <p:cNvPr id="122" name="Ink 121">
                  <a:extLst>
                    <a:ext uri="{FF2B5EF4-FFF2-40B4-BE49-F238E27FC236}">
                      <a16:creationId xmlns:a16="http://schemas.microsoft.com/office/drawing/2014/main" id="{D92F3AC9-E327-80C4-D667-7B968AC4CFAF}"/>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24" name="Ink 123">
                  <a:extLst>
                    <a:ext uri="{FF2B5EF4-FFF2-40B4-BE49-F238E27FC236}">
                      <a16:creationId xmlns:a16="http://schemas.microsoft.com/office/drawing/2014/main" id="{4542FAC2-9C70-7E70-788C-77F853CF024E}"/>
                    </a:ext>
                  </a:extLst>
                </p14:cNvPr>
                <p14:cNvContentPartPr/>
                <p14:nvPr/>
              </p14:nvContentPartPr>
              <p14:xfrm>
                <a:off x="1154295" y="3352216"/>
                <a:ext cx="130320" cy="267840"/>
              </p14:xfrm>
            </p:contentPart>
          </mc:Choice>
          <mc:Fallback xmlns="">
            <p:pic>
              <p:nvPicPr>
                <p:cNvPr id="124" name="Ink 123">
                  <a:extLst>
                    <a:ext uri="{FF2B5EF4-FFF2-40B4-BE49-F238E27FC236}">
                      <a16:creationId xmlns:a16="http://schemas.microsoft.com/office/drawing/2014/main" id="{4542FAC2-9C70-7E70-788C-77F853CF024E}"/>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25" name="Ink 124">
                  <a:extLst>
                    <a:ext uri="{FF2B5EF4-FFF2-40B4-BE49-F238E27FC236}">
                      <a16:creationId xmlns:a16="http://schemas.microsoft.com/office/drawing/2014/main" id="{8DF3D77D-1E6A-5264-7D28-85C958A74E44}"/>
                    </a:ext>
                  </a:extLst>
                </p14:cNvPr>
                <p14:cNvContentPartPr/>
                <p14:nvPr/>
              </p14:nvContentPartPr>
              <p14:xfrm>
                <a:off x="1167975" y="3499096"/>
                <a:ext cx="119160" cy="41400"/>
              </p14:xfrm>
            </p:contentPart>
          </mc:Choice>
          <mc:Fallback xmlns="">
            <p:pic>
              <p:nvPicPr>
                <p:cNvPr id="125" name="Ink 124">
                  <a:extLst>
                    <a:ext uri="{FF2B5EF4-FFF2-40B4-BE49-F238E27FC236}">
                      <a16:creationId xmlns:a16="http://schemas.microsoft.com/office/drawing/2014/main" id="{8DF3D77D-1E6A-5264-7D28-85C958A74E44}"/>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26" name="Ink 125">
                  <a:extLst>
                    <a:ext uri="{FF2B5EF4-FFF2-40B4-BE49-F238E27FC236}">
                      <a16:creationId xmlns:a16="http://schemas.microsoft.com/office/drawing/2014/main" id="{4A14250A-333F-2CAD-38FD-620918CE91B8}"/>
                    </a:ext>
                  </a:extLst>
                </p14:cNvPr>
                <p14:cNvContentPartPr/>
                <p14:nvPr/>
              </p14:nvContentPartPr>
              <p14:xfrm>
                <a:off x="1499895" y="3431056"/>
                <a:ext cx="133920" cy="114120"/>
              </p14:xfrm>
            </p:contentPart>
          </mc:Choice>
          <mc:Fallback xmlns="">
            <p:pic>
              <p:nvPicPr>
                <p:cNvPr id="126" name="Ink 125">
                  <a:extLst>
                    <a:ext uri="{FF2B5EF4-FFF2-40B4-BE49-F238E27FC236}">
                      <a16:creationId xmlns:a16="http://schemas.microsoft.com/office/drawing/2014/main" id="{4A14250A-333F-2CAD-38FD-620918CE91B8}"/>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27" name="Ink 126">
                  <a:extLst>
                    <a:ext uri="{FF2B5EF4-FFF2-40B4-BE49-F238E27FC236}">
                      <a16:creationId xmlns:a16="http://schemas.microsoft.com/office/drawing/2014/main" id="{5D91CB84-719B-8EF2-F824-55A4624A13CE}"/>
                    </a:ext>
                  </a:extLst>
                </p14:cNvPr>
                <p14:cNvContentPartPr/>
                <p14:nvPr/>
              </p14:nvContentPartPr>
              <p14:xfrm>
                <a:off x="1514655" y="3426736"/>
                <a:ext cx="171360" cy="185760"/>
              </p14:xfrm>
            </p:contentPart>
          </mc:Choice>
          <mc:Fallback xmlns="">
            <p:pic>
              <p:nvPicPr>
                <p:cNvPr id="127" name="Ink 126">
                  <a:extLst>
                    <a:ext uri="{FF2B5EF4-FFF2-40B4-BE49-F238E27FC236}">
                      <a16:creationId xmlns:a16="http://schemas.microsoft.com/office/drawing/2014/main" id="{5D91CB84-719B-8EF2-F824-55A4624A13CE}"/>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28" name="Ink 127">
                  <a:extLst>
                    <a:ext uri="{FF2B5EF4-FFF2-40B4-BE49-F238E27FC236}">
                      <a16:creationId xmlns:a16="http://schemas.microsoft.com/office/drawing/2014/main" id="{F90F33F0-286A-37EA-A441-1A6199BD3BED}"/>
                    </a:ext>
                  </a:extLst>
                </p14:cNvPr>
                <p14:cNvContentPartPr/>
                <p14:nvPr/>
              </p14:nvContentPartPr>
              <p14:xfrm>
                <a:off x="1893735" y="3361216"/>
                <a:ext cx="12960" cy="232200"/>
              </p14:xfrm>
            </p:contentPart>
          </mc:Choice>
          <mc:Fallback xmlns="">
            <p:pic>
              <p:nvPicPr>
                <p:cNvPr id="128" name="Ink 127">
                  <a:extLst>
                    <a:ext uri="{FF2B5EF4-FFF2-40B4-BE49-F238E27FC236}">
                      <a16:creationId xmlns:a16="http://schemas.microsoft.com/office/drawing/2014/main" id="{F90F33F0-286A-37EA-A441-1A6199BD3BED}"/>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29" name="Ink 128">
                  <a:extLst>
                    <a:ext uri="{FF2B5EF4-FFF2-40B4-BE49-F238E27FC236}">
                      <a16:creationId xmlns:a16="http://schemas.microsoft.com/office/drawing/2014/main" id="{EFD346C3-3819-299C-B621-3513E31529A6}"/>
                    </a:ext>
                  </a:extLst>
                </p14:cNvPr>
                <p14:cNvContentPartPr/>
                <p14:nvPr/>
              </p14:nvContentPartPr>
              <p14:xfrm>
                <a:off x="2026215" y="3404416"/>
                <a:ext cx="189360" cy="202680"/>
              </p14:xfrm>
            </p:contentPart>
          </mc:Choice>
          <mc:Fallback xmlns="">
            <p:pic>
              <p:nvPicPr>
                <p:cNvPr id="129" name="Ink 128">
                  <a:extLst>
                    <a:ext uri="{FF2B5EF4-FFF2-40B4-BE49-F238E27FC236}">
                      <a16:creationId xmlns:a16="http://schemas.microsoft.com/office/drawing/2014/main" id="{EFD346C3-3819-299C-B621-3513E31529A6}"/>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30" name="Ink 129">
                  <a:extLst>
                    <a:ext uri="{FF2B5EF4-FFF2-40B4-BE49-F238E27FC236}">
                      <a16:creationId xmlns:a16="http://schemas.microsoft.com/office/drawing/2014/main" id="{70ABB422-A65C-28DB-6ECB-35178AFD1935}"/>
                    </a:ext>
                  </a:extLst>
                </p14:cNvPr>
                <p14:cNvContentPartPr/>
                <p14:nvPr/>
              </p14:nvContentPartPr>
              <p14:xfrm>
                <a:off x="2053935" y="3398656"/>
                <a:ext cx="158400" cy="50040"/>
              </p14:xfrm>
            </p:contentPart>
          </mc:Choice>
          <mc:Fallback xmlns="">
            <p:pic>
              <p:nvPicPr>
                <p:cNvPr id="130" name="Ink 129">
                  <a:extLst>
                    <a:ext uri="{FF2B5EF4-FFF2-40B4-BE49-F238E27FC236}">
                      <a16:creationId xmlns:a16="http://schemas.microsoft.com/office/drawing/2014/main" id="{70ABB422-A65C-28DB-6ECB-35178AFD1935}"/>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31" name="Ink 130">
                  <a:extLst>
                    <a:ext uri="{FF2B5EF4-FFF2-40B4-BE49-F238E27FC236}">
                      <a16:creationId xmlns:a16="http://schemas.microsoft.com/office/drawing/2014/main" id="{F36F0B7A-F252-C2F9-D6A5-8559874ED7AD}"/>
                    </a:ext>
                  </a:extLst>
                </p14:cNvPr>
                <p14:cNvContentPartPr/>
                <p14:nvPr/>
              </p14:nvContentPartPr>
              <p14:xfrm>
                <a:off x="2411415" y="3432856"/>
                <a:ext cx="132840" cy="99720"/>
              </p14:xfrm>
            </p:contentPart>
          </mc:Choice>
          <mc:Fallback xmlns="">
            <p:pic>
              <p:nvPicPr>
                <p:cNvPr id="131" name="Ink 130">
                  <a:extLst>
                    <a:ext uri="{FF2B5EF4-FFF2-40B4-BE49-F238E27FC236}">
                      <a16:creationId xmlns:a16="http://schemas.microsoft.com/office/drawing/2014/main" id="{F36F0B7A-F252-C2F9-D6A5-8559874ED7AD}"/>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33" name="Ink 132">
                  <a:extLst>
                    <a:ext uri="{FF2B5EF4-FFF2-40B4-BE49-F238E27FC236}">
                      <a16:creationId xmlns:a16="http://schemas.microsoft.com/office/drawing/2014/main" id="{1474531D-C7F1-1097-97A7-50D0525C9B58}"/>
                    </a:ext>
                  </a:extLst>
                </p14:cNvPr>
                <p14:cNvContentPartPr/>
                <p14:nvPr/>
              </p14:nvContentPartPr>
              <p14:xfrm>
                <a:off x="2449575" y="3442216"/>
                <a:ext cx="120960" cy="148320"/>
              </p14:xfrm>
            </p:contentPart>
          </mc:Choice>
          <mc:Fallback xmlns="">
            <p:pic>
              <p:nvPicPr>
                <p:cNvPr id="133" name="Ink 132">
                  <a:extLst>
                    <a:ext uri="{FF2B5EF4-FFF2-40B4-BE49-F238E27FC236}">
                      <a16:creationId xmlns:a16="http://schemas.microsoft.com/office/drawing/2014/main" id="{1474531D-C7F1-1097-97A7-50D0525C9B58}"/>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34" name="Ink 133">
                  <a:extLst>
                    <a:ext uri="{FF2B5EF4-FFF2-40B4-BE49-F238E27FC236}">
                      <a16:creationId xmlns:a16="http://schemas.microsoft.com/office/drawing/2014/main" id="{743AB99B-18F6-544C-D93E-CF278B245A41}"/>
                    </a:ext>
                  </a:extLst>
                </p14:cNvPr>
                <p14:cNvContentPartPr/>
                <p14:nvPr/>
              </p14:nvContentPartPr>
              <p14:xfrm>
                <a:off x="2767095" y="3339616"/>
                <a:ext cx="190080" cy="219960"/>
              </p14:xfrm>
            </p:contentPart>
          </mc:Choice>
          <mc:Fallback xmlns="">
            <p:pic>
              <p:nvPicPr>
                <p:cNvPr id="134" name="Ink 133">
                  <a:extLst>
                    <a:ext uri="{FF2B5EF4-FFF2-40B4-BE49-F238E27FC236}">
                      <a16:creationId xmlns:a16="http://schemas.microsoft.com/office/drawing/2014/main" id="{743AB99B-18F6-544C-D93E-CF278B245A41}"/>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35" name="Ink 134">
                  <a:extLst>
                    <a:ext uri="{FF2B5EF4-FFF2-40B4-BE49-F238E27FC236}">
                      <a16:creationId xmlns:a16="http://schemas.microsoft.com/office/drawing/2014/main" id="{85728C21-A2CC-7F7B-C7AA-C5A02D26651D}"/>
                    </a:ext>
                  </a:extLst>
                </p14:cNvPr>
                <p14:cNvContentPartPr/>
                <p14:nvPr/>
              </p14:nvContentPartPr>
              <p14:xfrm>
                <a:off x="3088935" y="3334216"/>
                <a:ext cx="23040" cy="219600"/>
              </p14:xfrm>
            </p:contentPart>
          </mc:Choice>
          <mc:Fallback xmlns="">
            <p:pic>
              <p:nvPicPr>
                <p:cNvPr id="135" name="Ink 134">
                  <a:extLst>
                    <a:ext uri="{FF2B5EF4-FFF2-40B4-BE49-F238E27FC236}">
                      <a16:creationId xmlns:a16="http://schemas.microsoft.com/office/drawing/2014/main" id="{85728C21-A2CC-7F7B-C7AA-C5A02D26651D}"/>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6" name="Group 135">
            <a:extLst>
              <a:ext uri="{FF2B5EF4-FFF2-40B4-BE49-F238E27FC236}">
                <a16:creationId xmlns:a16="http://schemas.microsoft.com/office/drawing/2014/main" id="{815812CE-C53E-D9EB-E9EF-160FC5C769CC}"/>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37" name="Ink 136">
                  <a:extLst>
                    <a:ext uri="{FF2B5EF4-FFF2-40B4-BE49-F238E27FC236}">
                      <a16:creationId xmlns:a16="http://schemas.microsoft.com/office/drawing/2014/main" id="{6C713C3F-4EF8-4D10-C9CF-6B1BCFE44C03}"/>
                    </a:ext>
                  </a:extLst>
                </p14:cNvPr>
                <p14:cNvContentPartPr/>
                <p14:nvPr/>
              </p14:nvContentPartPr>
              <p14:xfrm>
                <a:off x="3415815" y="3409456"/>
                <a:ext cx="167760" cy="124200"/>
              </p14:xfrm>
            </p:contentPart>
          </mc:Choice>
          <mc:Fallback xmlns="">
            <p:pic>
              <p:nvPicPr>
                <p:cNvPr id="137" name="Ink 136">
                  <a:extLst>
                    <a:ext uri="{FF2B5EF4-FFF2-40B4-BE49-F238E27FC236}">
                      <a16:creationId xmlns:a16="http://schemas.microsoft.com/office/drawing/2014/main" id="{6C713C3F-4EF8-4D10-C9CF-6B1BCFE44C03}"/>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38" name="Ink 137">
                  <a:extLst>
                    <a:ext uri="{FF2B5EF4-FFF2-40B4-BE49-F238E27FC236}">
                      <a16:creationId xmlns:a16="http://schemas.microsoft.com/office/drawing/2014/main" id="{D8AF001F-6934-CC2A-C7AB-F5B1D3ABFEBF}"/>
                    </a:ext>
                  </a:extLst>
                </p14:cNvPr>
                <p14:cNvContentPartPr/>
                <p14:nvPr/>
              </p14:nvContentPartPr>
              <p14:xfrm>
                <a:off x="3463335" y="3422776"/>
                <a:ext cx="150120" cy="150120"/>
              </p14:xfrm>
            </p:contentPart>
          </mc:Choice>
          <mc:Fallback xmlns="">
            <p:pic>
              <p:nvPicPr>
                <p:cNvPr id="138" name="Ink 137">
                  <a:extLst>
                    <a:ext uri="{FF2B5EF4-FFF2-40B4-BE49-F238E27FC236}">
                      <a16:creationId xmlns:a16="http://schemas.microsoft.com/office/drawing/2014/main" id="{D8AF001F-6934-CC2A-C7AB-F5B1D3ABFEBF}"/>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39" name="Ink 138">
                  <a:extLst>
                    <a:ext uri="{FF2B5EF4-FFF2-40B4-BE49-F238E27FC236}">
                      <a16:creationId xmlns:a16="http://schemas.microsoft.com/office/drawing/2014/main" id="{F3998851-FA59-C137-D45B-B13C5FBECD6F}"/>
                    </a:ext>
                  </a:extLst>
                </p14:cNvPr>
                <p14:cNvContentPartPr/>
                <p14:nvPr/>
              </p14:nvContentPartPr>
              <p14:xfrm>
                <a:off x="3849255" y="3305416"/>
                <a:ext cx="253080" cy="203040"/>
              </p14:xfrm>
            </p:contentPart>
          </mc:Choice>
          <mc:Fallback xmlns="">
            <p:pic>
              <p:nvPicPr>
                <p:cNvPr id="139" name="Ink 138">
                  <a:extLst>
                    <a:ext uri="{FF2B5EF4-FFF2-40B4-BE49-F238E27FC236}">
                      <a16:creationId xmlns:a16="http://schemas.microsoft.com/office/drawing/2014/main" id="{F3998851-FA59-C137-D45B-B13C5FBECD6F}"/>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40" name="Ink 139">
                  <a:extLst>
                    <a:ext uri="{FF2B5EF4-FFF2-40B4-BE49-F238E27FC236}">
                      <a16:creationId xmlns:a16="http://schemas.microsoft.com/office/drawing/2014/main" id="{7409F35F-7E3E-3FF6-E836-11E88B354A76}"/>
                    </a:ext>
                  </a:extLst>
                </p14:cNvPr>
                <p14:cNvContentPartPr/>
                <p14:nvPr/>
              </p14:nvContentPartPr>
              <p14:xfrm>
                <a:off x="3992535" y="3366256"/>
                <a:ext cx="47880" cy="282600"/>
              </p14:xfrm>
            </p:contentPart>
          </mc:Choice>
          <mc:Fallback xmlns="">
            <p:pic>
              <p:nvPicPr>
                <p:cNvPr id="140" name="Ink 139">
                  <a:extLst>
                    <a:ext uri="{FF2B5EF4-FFF2-40B4-BE49-F238E27FC236}">
                      <a16:creationId xmlns:a16="http://schemas.microsoft.com/office/drawing/2014/main" id="{7409F35F-7E3E-3FF6-E836-11E88B354A76}"/>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41" name="Ink 140">
                <a:extLst>
                  <a:ext uri="{FF2B5EF4-FFF2-40B4-BE49-F238E27FC236}">
                    <a16:creationId xmlns:a16="http://schemas.microsoft.com/office/drawing/2014/main" id="{0191F02B-CD6D-748C-888C-AFE8037832D1}"/>
                  </a:ext>
                </a:extLst>
              </p14:cNvPr>
              <p14:cNvContentPartPr/>
              <p14:nvPr/>
            </p14:nvContentPartPr>
            <p14:xfrm>
              <a:off x="562466" y="2019916"/>
              <a:ext cx="199440" cy="19080"/>
            </p14:xfrm>
          </p:contentPart>
        </mc:Choice>
        <mc:Fallback xmlns="">
          <p:pic>
            <p:nvPicPr>
              <p:cNvPr id="141" name="Ink 140">
                <a:extLst>
                  <a:ext uri="{FF2B5EF4-FFF2-40B4-BE49-F238E27FC236}">
                    <a16:creationId xmlns:a16="http://schemas.microsoft.com/office/drawing/2014/main" id="{0191F02B-CD6D-748C-888C-AFE8037832D1}"/>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42" name="Ink 141">
                <a:extLst>
                  <a:ext uri="{FF2B5EF4-FFF2-40B4-BE49-F238E27FC236}">
                    <a16:creationId xmlns:a16="http://schemas.microsoft.com/office/drawing/2014/main" id="{CEEC16E3-53A8-F63C-85E2-6CAD1F1E053C}"/>
                  </a:ext>
                </a:extLst>
              </p14:cNvPr>
              <p14:cNvContentPartPr/>
              <p14:nvPr/>
            </p14:nvContentPartPr>
            <p14:xfrm>
              <a:off x="533306" y="2166436"/>
              <a:ext cx="207000" cy="12600"/>
            </p14:xfrm>
          </p:contentPart>
        </mc:Choice>
        <mc:Fallback xmlns="">
          <p:pic>
            <p:nvPicPr>
              <p:cNvPr id="142" name="Ink 141">
                <a:extLst>
                  <a:ext uri="{FF2B5EF4-FFF2-40B4-BE49-F238E27FC236}">
                    <a16:creationId xmlns:a16="http://schemas.microsoft.com/office/drawing/2014/main" id="{CEEC16E3-53A8-F63C-85E2-6CAD1F1E053C}"/>
                  </a:ext>
                </a:extLst>
              </p:cNvPr>
              <p:cNvPicPr/>
              <p:nvPr/>
            </p:nvPicPr>
            <p:blipFill>
              <a:blip r:embed="rId70"/>
              <a:stretch>
                <a:fillRect/>
              </a:stretch>
            </p:blipFill>
            <p:spPr>
              <a:xfrm>
                <a:off x="515306" y="2148436"/>
                <a:ext cx="2426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43" name="Ink 142">
                <a:extLst>
                  <a:ext uri="{FF2B5EF4-FFF2-40B4-BE49-F238E27FC236}">
                    <a16:creationId xmlns:a16="http://schemas.microsoft.com/office/drawing/2014/main" id="{867A37CF-0EE0-29B4-48BA-8A8DFE467BC7}"/>
                  </a:ext>
                </a:extLst>
              </p14:cNvPr>
              <p14:cNvContentPartPr/>
              <p14:nvPr/>
            </p14:nvContentPartPr>
            <p14:xfrm>
              <a:off x="508095" y="3225595"/>
              <a:ext cx="172800" cy="13320"/>
            </p14:xfrm>
          </p:contentPart>
        </mc:Choice>
        <mc:Fallback xmlns="">
          <p:pic>
            <p:nvPicPr>
              <p:cNvPr id="143" name="Ink 142">
                <a:extLst>
                  <a:ext uri="{FF2B5EF4-FFF2-40B4-BE49-F238E27FC236}">
                    <a16:creationId xmlns:a16="http://schemas.microsoft.com/office/drawing/2014/main" id="{867A37CF-0EE0-29B4-48BA-8A8DFE467BC7}"/>
                  </a:ext>
                </a:extLst>
              </p:cNvPr>
              <p:cNvPicPr/>
              <p:nvPr/>
            </p:nvPicPr>
            <p:blipFill>
              <a:blip r:embed="rId72"/>
              <a:stretch>
                <a:fillRect/>
              </a:stretch>
            </p:blipFill>
            <p:spPr>
              <a:xfrm>
                <a:off x="490455" y="3207595"/>
                <a:ext cx="2084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44" name="Ink 143">
                <a:extLst>
                  <a:ext uri="{FF2B5EF4-FFF2-40B4-BE49-F238E27FC236}">
                    <a16:creationId xmlns:a16="http://schemas.microsoft.com/office/drawing/2014/main" id="{943C5EAC-C44F-55A5-B446-E08F92C4CD80}"/>
                  </a:ext>
                </a:extLst>
              </p14:cNvPr>
              <p14:cNvContentPartPr/>
              <p14:nvPr/>
            </p14:nvContentPartPr>
            <p14:xfrm>
              <a:off x="535095" y="3350515"/>
              <a:ext cx="201960" cy="9720"/>
            </p14:xfrm>
          </p:contentPart>
        </mc:Choice>
        <mc:Fallback xmlns="">
          <p:pic>
            <p:nvPicPr>
              <p:cNvPr id="144" name="Ink 143">
                <a:extLst>
                  <a:ext uri="{FF2B5EF4-FFF2-40B4-BE49-F238E27FC236}">
                    <a16:creationId xmlns:a16="http://schemas.microsoft.com/office/drawing/2014/main" id="{943C5EAC-C44F-55A5-B446-E08F92C4CD80}"/>
                  </a:ext>
                </a:extLst>
              </p:cNvPr>
              <p:cNvPicPr/>
              <p:nvPr/>
            </p:nvPicPr>
            <p:blipFill>
              <a:blip r:embed="rId74"/>
              <a:stretch>
                <a:fillRect/>
              </a:stretch>
            </p:blipFill>
            <p:spPr>
              <a:xfrm>
                <a:off x="517455" y="3332875"/>
                <a:ext cx="237600" cy="45360"/>
              </a:xfrm>
              <a:prstGeom prst="rect">
                <a:avLst/>
              </a:prstGeom>
            </p:spPr>
          </p:pic>
        </mc:Fallback>
      </mc:AlternateContent>
      <p:grpSp>
        <p:nvGrpSpPr>
          <p:cNvPr id="145" name="Group 144">
            <a:extLst>
              <a:ext uri="{FF2B5EF4-FFF2-40B4-BE49-F238E27FC236}">
                <a16:creationId xmlns:a16="http://schemas.microsoft.com/office/drawing/2014/main" id="{D2A6FC8B-0905-2FCD-6499-61F27E712500}"/>
              </a:ext>
            </a:extLst>
          </p:cNvPr>
          <p:cNvGrpSpPr/>
          <p:nvPr/>
        </p:nvGrpSpPr>
        <p:grpSpPr>
          <a:xfrm>
            <a:off x="1153575" y="3097075"/>
            <a:ext cx="537480" cy="348480"/>
            <a:chOff x="1153575" y="3302176"/>
            <a:chExt cx="537480" cy="348480"/>
          </a:xfrm>
        </p:grpSpPr>
        <mc:AlternateContent xmlns:mc="http://schemas.openxmlformats.org/markup-compatibility/2006" xmlns:p14="http://schemas.microsoft.com/office/powerpoint/2010/main">
          <mc:Choice Requires="p14">
            <p:contentPart p14:bwMode="auto" r:id="rId75">
              <p14:nvContentPartPr>
                <p14:cNvPr id="146" name="Ink 145">
                  <a:extLst>
                    <a:ext uri="{FF2B5EF4-FFF2-40B4-BE49-F238E27FC236}">
                      <a16:creationId xmlns:a16="http://schemas.microsoft.com/office/drawing/2014/main" id="{3D867CF9-D1D2-A779-A7AA-D334C7077E58}"/>
                    </a:ext>
                  </a:extLst>
                </p14:cNvPr>
                <p14:cNvContentPartPr/>
                <p14:nvPr/>
              </p14:nvContentPartPr>
              <p14:xfrm>
                <a:off x="1280655" y="3302176"/>
                <a:ext cx="16920" cy="225720"/>
              </p14:xfrm>
            </p:contentPart>
          </mc:Choice>
          <mc:Fallback xmlns="">
            <p:pic>
              <p:nvPicPr>
                <p:cNvPr id="146" name="Ink 145">
                  <a:extLst>
                    <a:ext uri="{FF2B5EF4-FFF2-40B4-BE49-F238E27FC236}">
                      <a16:creationId xmlns:a16="http://schemas.microsoft.com/office/drawing/2014/main" id="{3D867CF9-D1D2-A779-A7AA-D334C7077E58}"/>
                    </a:ext>
                  </a:extLst>
                </p:cNvPr>
                <p:cNvPicPr/>
                <p:nvPr/>
              </p:nvPicPr>
              <p:blipFill>
                <a:blip r:embed="rId76"/>
                <a:stretch>
                  <a:fillRect/>
                </a:stretch>
              </p:blipFill>
              <p:spPr>
                <a:xfrm>
                  <a:off x="1262655" y="3284536"/>
                  <a:ext cx="525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47" name="Ink 146">
                  <a:extLst>
                    <a:ext uri="{FF2B5EF4-FFF2-40B4-BE49-F238E27FC236}">
                      <a16:creationId xmlns:a16="http://schemas.microsoft.com/office/drawing/2014/main" id="{C452A2B0-3069-E93C-EA76-2B3605FBF51A}"/>
                    </a:ext>
                  </a:extLst>
                </p14:cNvPr>
                <p14:cNvContentPartPr/>
                <p14:nvPr/>
              </p14:nvContentPartPr>
              <p14:xfrm>
                <a:off x="1422135" y="3307576"/>
                <a:ext cx="162000" cy="192600"/>
              </p14:xfrm>
            </p:contentPart>
          </mc:Choice>
          <mc:Fallback xmlns="">
            <p:pic>
              <p:nvPicPr>
                <p:cNvPr id="147" name="Ink 146">
                  <a:extLst>
                    <a:ext uri="{FF2B5EF4-FFF2-40B4-BE49-F238E27FC236}">
                      <a16:creationId xmlns:a16="http://schemas.microsoft.com/office/drawing/2014/main" id="{C452A2B0-3069-E93C-EA76-2B3605FBF51A}"/>
                    </a:ext>
                  </a:extLst>
                </p:cNvPr>
                <p:cNvPicPr/>
                <p:nvPr/>
              </p:nvPicPr>
              <p:blipFill>
                <a:blip r:embed="rId78"/>
                <a:stretch>
                  <a:fillRect/>
                </a:stretch>
              </p:blipFill>
              <p:spPr>
                <a:xfrm>
                  <a:off x="1404135" y="3289936"/>
                  <a:ext cx="19764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48" name="Ink 147">
                  <a:extLst>
                    <a:ext uri="{FF2B5EF4-FFF2-40B4-BE49-F238E27FC236}">
                      <a16:creationId xmlns:a16="http://schemas.microsoft.com/office/drawing/2014/main" id="{8EA3B83A-9E18-000C-A6FE-E4EB4FF0350D}"/>
                    </a:ext>
                  </a:extLst>
                </p14:cNvPr>
                <p14:cNvContentPartPr/>
                <p14:nvPr/>
              </p14:nvContentPartPr>
              <p14:xfrm>
                <a:off x="1153575" y="3592336"/>
                <a:ext cx="537480" cy="58320"/>
              </p14:xfrm>
            </p:contentPart>
          </mc:Choice>
          <mc:Fallback xmlns="">
            <p:pic>
              <p:nvPicPr>
                <p:cNvPr id="148" name="Ink 147">
                  <a:extLst>
                    <a:ext uri="{FF2B5EF4-FFF2-40B4-BE49-F238E27FC236}">
                      <a16:creationId xmlns:a16="http://schemas.microsoft.com/office/drawing/2014/main" id="{8EA3B83A-9E18-000C-A6FE-E4EB4FF0350D}"/>
                    </a:ext>
                  </a:extLst>
                </p:cNvPr>
                <p:cNvPicPr/>
                <p:nvPr/>
              </p:nvPicPr>
              <p:blipFill>
                <a:blip r:embed="rId80"/>
                <a:stretch>
                  <a:fillRect/>
                </a:stretch>
              </p:blipFill>
              <p:spPr>
                <a:xfrm>
                  <a:off x="1135575" y="3574336"/>
                  <a:ext cx="573120" cy="93960"/>
                </a:xfrm>
                <a:prstGeom prst="rect">
                  <a:avLst/>
                </a:prstGeom>
              </p:spPr>
            </p:pic>
          </mc:Fallback>
        </mc:AlternateContent>
      </p:grpSp>
      <p:grpSp>
        <p:nvGrpSpPr>
          <p:cNvPr id="149" name="Group 148">
            <a:extLst>
              <a:ext uri="{FF2B5EF4-FFF2-40B4-BE49-F238E27FC236}">
                <a16:creationId xmlns:a16="http://schemas.microsoft.com/office/drawing/2014/main" id="{0251F6B3-8BB3-D40F-6628-F9C395C5E543}"/>
              </a:ext>
            </a:extLst>
          </p:cNvPr>
          <p:cNvGrpSpPr/>
          <p:nvPr/>
        </p:nvGrpSpPr>
        <p:grpSpPr>
          <a:xfrm>
            <a:off x="1949535" y="3309115"/>
            <a:ext cx="202680" cy="168120"/>
            <a:chOff x="1949535" y="3514216"/>
            <a:chExt cx="202680" cy="168120"/>
          </a:xfrm>
        </p:grpSpPr>
        <mc:AlternateContent xmlns:mc="http://schemas.openxmlformats.org/markup-compatibility/2006" xmlns:p14="http://schemas.microsoft.com/office/powerpoint/2010/main">
          <mc:Choice Requires="p14">
            <p:contentPart p14:bwMode="auto" r:id="rId81">
              <p14:nvContentPartPr>
                <p14:cNvPr id="151" name="Ink 150">
                  <a:extLst>
                    <a:ext uri="{FF2B5EF4-FFF2-40B4-BE49-F238E27FC236}">
                      <a16:creationId xmlns:a16="http://schemas.microsoft.com/office/drawing/2014/main" id="{F0ECF52F-61EE-EE82-CCC9-C497050800E0}"/>
                    </a:ext>
                  </a:extLst>
                </p14:cNvPr>
                <p14:cNvContentPartPr/>
                <p14:nvPr/>
              </p14:nvContentPartPr>
              <p14:xfrm>
                <a:off x="1956735" y="3517456"/>
                <a:ext cx="126360" cy="133920"/>
              </p14:xfrm>
            </p:contentPart>
          </mc:Choice>
          <mc:Fallback xmlns="">
            <p:pic>
              <p:nvPicPr>
                <p:cNvPr id="151" name="Ink 150">
                  <a:extLst>
                    <a:ext uri="{FF2B5EF4-FFF2-40B4-BE49-F238E27FC236}">
                      <a16:creationId xmlns:a16="http://schemas.microsoft.com/office/drawing/2014/main" id="{F0ECF52F-61EE-EE82-CCC9-C497050800E0}"/>
                    </a:ext>
                  </a:extLst>
                </p:cNvPr>
                <p:cNvPicPr/>
                <p:nvPr/>
              </p:nvPicPr>
              <p:blipFill>
                <a:blip r:embed="rId82"/>
                <a:stretch>
                  <a:fillRect/>
                </a:stretch>
              </p:blipFill>
              <p:spPr>
                <a:xfrm>
                  <a:off x="1939095" y="3499816"/>
                  <a:ext cx="1620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52" name="Ink 151">
                  <a:extLst>
                    <a:ext uri="{FF2B5EF4-FFF2-40B4-BE49-F238E27FC236}">
                      <a16:creationId xmlns:a16="http://schemas.microsoft.com/office/drawing/2014/main" id="{2FD4CA42-3057-BEED-9207-228C7E70CB4E}"/>
                    </a:ext>
                  </a:extLst>
                </p14:cNvPr>
                <p14:cNvContentPartPr/>
                <p14:nvPr/>
              </p14:nvContentPartPr>
              <p14:xfrm>
                <a:off x="1949535" y="3514216"/>
                <a:ext cx="202680" cy="168120"/>
              </p14:xfrm>
            </p:contentPart>
          </mc:Choice>
          <mc:Fallback xmlns="">
            <p:pic>
              <p:nvPicPr>
                <p:cNvPr id="152" name="Ink 151">
                  <a:extLst>
                    <a:ext uri="{FF2B5EF4-FFF2-40B4-BE49-F238E27FC236}">
                      <a16:creationId xmlns:a16="http://schemas.microsoft.com/office/drawing/2014/main" id="{2FD4CA42-3057-BEED-9207-228C7E70CB4E}"/>
                    </a:ext>
                  </a:extLst>
                </p:cNvPr>
                <p:cNvPicPr/>
                <p:nvPr/>
              </p:nvPicPr>
              <p:blipFill>
                <a:blip r:embed="rId84"/>
                <a:stretch>
                  <a:fillRect/>
                </a:stretch>
              </p:blipFill>
              <p:spPr>
                <a:xfrm>
                  <a:off x="1931895" y="3496576"/>
                  <a:ext cx="238320" cy="203760"/>
                </a:xfrm>
                <a:prstGeom prst="rect">
                  <a:avLst/>
                </a:prstGeom>
              </p:spPr>
            </p:pic>
          </mc:Fallback>
        </mc:AlternateContent>
      </p:grpSp>
      <p:grpSp>
        <p:nvGrpSpPr>
          <p:cNvPr id="153" name="Group 152">
            <a:extLst>
              <a:ext uri="{FF2B5EF4-FFF2-40B4-BE49-F238E27FC236}">
                <a16:creationId xmlns:a16="http://schemas.microsoft.com/office/drawing/2014/main" id="{41DF7976-44B4-A21E-28C1-E7BB53E39741}"/>
              </a:ext>
            </a:extLst>
          </p:cNvPr>
          <p:cNvGrpSpPr/>
          <p:nvPr/>
        </p:nvGrpSpPr>
        <p:grpSpPr>
          <a:xfrm>
            <a:off x="2458575" y="3021475"/>
            <a:ext cx="453240" cy="367200"/>
            <a:chOff x="2458575" y="3226576"/>
            <a:chExt cx="453240" cy="367200"/>
          </a:xfrm>
        </p:grpSpPr>
        <mc:AlternateContent xmlns:mc="http://schemas.openxmlformats.org/markup-compatibility/2006" xmlns:p14="http://schemas.microsoft.com/office/powerpoint/2010/main">
          <mc:Choice Requires="p14">
            <p:contentPart p14:bwMode="auto" r:id="rId85">
              <p14:nvContentPartPr>
                <p14:cNvPr id="155" name="Ink 154">
                  <a:extLst>
                    <a:ext uri="{FF2B5EF4-FFF2-40B4-BE49-F238E27FC236}">
                      <a16:creationId xmlns:a16="http://schemas.microsoft.com/office/drawing/2014/main" id="{983FA84C-DE08-6CE0-54BC-211D563437A5}"/>
                    </a:ext>
                  </a:extLst>
                </p14:cNvPr>
                <p14:cNvContentPartPr/>
                <p14:nvPr/>
              </p14:nvContentPartPr>
              <p14:xfrm>
                <a:off x="2458575" y="3248896"/>
                <a:ext cx="181440" cy="143280"/>
              </p14:xfrm>
            </p:contentPart>
          </mc:Choice>
          <mc:Fallback xmlns="">
            <p:pic>
              <p:nvPicPr>
                <p:cNvPr id="155" name="Ink 154">
                  <a:extLst>
                    <a:ext uri="{FF2B5EF4-FFF2-40B4-BE49-F238E27FC236}">
                      <a16:creationId xmlns:a16="http://schemas.microsoft.com/office/drawing/2014/main" id="{983FA84C-DE08-6CE0-54BC-211D563437A5}"/>
                    </a:ext>
                  </a:extLst>
                </p:cNvPr>
                <p:cNvPicPr/>
                <p:nvPr/>
              </p:nvPicPr>
              <p:blipFill>
                <a:blip r:embed="rId86"/>
                <a:stretch>
                  <a:fillRect/>
                </a:stretch>
              </p:blipFill>
              <p:spPr>
                <a:xfrm>
                  <a:off x="2440575" y="3231256"/>
                  <a:ext cx="2170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56" name="Ink 155">
                  <a:extLst>
                    <a:ext uri="{FF2B5EF4-FFF2-40B4-BE49-F238E27FC236}">
                      <a16:creationId xmlns:a16="http://schemas.microsoft.com/office/drawing/2014/main" id="{C3C5AEF1-0C74-3669-1482-BB6FDDC417CC}"/>
                    </a:ext>
                  </a:extLst>
                </p14:cNvPr>
                <p14:cNvContentPartPr/>
                <p14:nvPr/>
              </p14:nvContentPartPr>
              <p14:xfrm>
                <a:off x="2564055" y="3286696"/>
                <a:ext cx="18360" cy="184320"/>
              </p14:xfrm>
            </p:contentPart>
          </mc:Choice>
          <mc:Fallback xmlns="">
            <p:pic>
              <p:nvPicPr>
                <p:cNvPr id="156" name="Ink 155">
                  <a:extLst>
                    <a:ext uri="{FF2B5EF4-FFF2-40B4-BE49-F238E27FC236}">
                      <a16:creationId xmlns:a16="http://schemas.microsoft.com/office/drawing/2014/main" id="{C3C5AEF1-0C74-3669-1482-BB6FDDC417CC}"/>
                    </a:ext>
                  </a:extLst>
                </p:cNvPr>
                <p:cNvPicPr/>
                <p:nvPr/>
              </p:nvPicPr>
              <p:blipFill>
                <a:blip r:embed="rId88"/>
                <a:stretch>
                  <a:fillRect/>
                </a:stretch>
              </p:blipFill>
              <p:spPr>
                <a:xfrm>
                  <a:off x="2546415" y="3268696"/>
                  <a:ext cx="540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57" name="Ink 156">
                  <a:extLst>
                    <a:ext uri="{FF2B5EF4-FFF2-40B4-BE49-F238E27FC236}">
                      <a16:creationId xmlns:a16="http://schemas.microsoft.com/office/drawing/2014/main" id="{429B5015-CE1A-E586-5AAC-9D5FB4BFB1B3}"/>
                    </a:ext>
                  </a:extLst>
                </p14:cNvPr>
                <p14:cNvContentPartPr/>
                <p14:nvPr/>
              </p14:nvContentPartPr>
              <p14:xfrm>
                <a:off x="2756655" y="3226576"/>
                <a:ext cx="129600" cy="210960"/>
              </p14:xfrm>
            </p:contentPart>
          </mc:Choice>
          <mc:Fallback xmlns="">
            <p:pic>
              <p:nvPicPr>
                <p:cNvPr id="157" name="Ink 156">
                  <a:extLst>
                    <a:ext uri="{FF2B5EF4-FFF2-40B4-BE49-F238E27FC236}">
                      <a16:creationId xmlns:a16="http://schemas.microsoft.com/office/drawing/2014/main" id="{429B5015-CE1A-E586-5AAC-9D5FB4BFB1B3}"/>
                    </a:ext>
                  </a:extLst>
                </p:cNvPr>
                <p:cNvPicPr/>
                <p:nvPr/>
              </p:nvPicPr>
              <p:blipFill>
                <a:blip r:embed="rId90"/>
                <a:stretch>
                  <a:fillRect/>
                </a:stretch>
              </p:blipFill>
              <p:spPr>
                <a:xfrm>
                  <a:off x="2739015" y="3208576"/>
                  <a:ext cx="165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8" name="Ink 157">
                  <a:extLst>
                    <a:ext uri="{FF2B5EF4-FFF2-40B4-BE49-F238E27FC236}">
                      <a16:creationId xmlns:a16="http://schemas.microsoft.com/office/drawing/2014/main" id="{B0B2C7E3-719B-0808-26D4-DE25851A80D1}"/>
                    </a:ext>
                  </a:extLst>
                </p14:cNvPr>
                <p14:cNvContentPartPr/>
                <p14:nvPr/>
              </p14:nvContentPartPr>
              <p14:xfrm>
                <a:off x="2459295" y="3557056"/>
                <a:ext cx="452520" cy="36720"/>
              </p14:xfrm>
            </p:contentPart>
          </mc:Choice>
          <mc:Fallback xmlns="">
            <p:pic>
              <p:nvPicPr>
                <p:cNvPr id="158" name="Ink 157">
                  <a:extLst>
                    <a:ext uri="{FF2B5EF4-FFF2-40B4-BE49-F238E27FC236}">
                      <a16:creationId xmlns:a16="http://schemas.microsoft.com/office/drawing/2014/main" id="{B0B2C7E3-719B-0808-26D4-DE25851A80D1}"/>
                    </a:ext>
                  </a:extLst>
                </p:cNvPr>
                <p:cNvPicPr/>
                <p:nvPr/>
              </p:nvPicPr>
              <p:blipFill>
                <a:blip r:embed="rId92"/>
                <a:stretch>
                  <a:fillRect/>
                </a:stretch>
              </p:blipFill>
              <p:spPr>
                <a:xfrm>
                  <a:off x="2441295" y="3539416"/>
                  <a:ext cx="488160" cy="72360"/>
                </a:xfrm>
                <a:prstGeom prst="rect">
                  <a:avLst/>
                </a:prstGeom>
              </p:spPr>
            </p:pic>
          </mc:Fallback>
        </mc:AlternateContent>
      </p:grpSp>
      <p:grpSp>
        <p:nvGrpSpPr>
          <p:cNvPr id="159" name="Group 158">
            <a:extLst>
              <a:ext uri="{FF2B5EF4-FFF2-40B4-BE49-F238E27FC236}">
                <a16:creationId xmlns:a16="http://schemas.microsoft.com/office/drawing/2014/main" id="{9ACC04DB-C4CD-DA49-DEB9-0E93BDCAA98C}"/>
              </a:ext>
            </a:extLst>
          </p:cNvPr>
          <p:cNvGrpSpPr/>
          <p:nvPr/>
        </p:nvGrpSpPr>
        <p:grpSpPr>
          <a:xfrm>
            <a:off x="2472975" y="3515755"/>
            <a:ext cx="307800" cy="207360"/>
            <a:chOff x="2472975" y="3720856"/>
            <a:chExt cx="307800" cy="207360"/>
          </a:xfrm>
        </p:grpSpPr>
        <mc:AlternateContent xmlns:mc="http://schemas.openxmlformats.org/markup-compatibility/2006" xmlns:p14="http://schemas.microsoft.com/office/powerpoint/2010/main">
          <mc:Choice Requires="p14">
            <p:contentPart p14:bwMode="auto" r:id="rId93">
              <p14:nvContentPartPr>
                <p14:cNvPr id="160" name="Ink 159">
                  <a:extLst>
                    <a:ext uri="{FF2B5EF4-FFF2-40B4-BE49-F238E27FC236}">
                      <a16:creationId xmlns:a16="http://schemas.microsoft.com/office/drawing/2014/main" id="{60B0F336-FCF0-CBEE-F7BE-33326A2276A1}"/>
                    </a:ext>
                  </a:extLst>
                </p14:cNvPr>
                <p14:cNvContentPartPr/>
                <p14:nvPr/>
              </p14:nvContentPartPr>
              <p14:xfrm>
                <a:off x="2472975" y="3721216"/>
                <a:ext cx="209880" cy="158040"/>
              </p14:xfrm>
            </p:contentPart>
          </mc:Choice>
          <mc:Fallback xmlns="">
            <p:pic>
              <p:nvPicPr>
                <p:cNvPr id="160" name="Ink 159">
                  <a:extLst>
                    <a:ext uri="{FF2B5EF4-FFF2-40B4-BE49-F238E27FC236}">
                      <a16:creationId xmlns:a16="http://schemas.microsoft.com/office/drawing/2014/main" id="{60B0F336-FCF0-CBEE-F7BE-33326A2276A1}"/>
                    </a:ext>
                  </a:extLst>
                </p:cNvPr>
                <p:cNvPicPr/>
                <p:nvPr/>
              </p:nvPicPr>
              <p:blipFill>
                <a:blip r:embed="rId94"/>
                <a:stretch>
                  <a:fillRect/>
                </a:stretch>
              </p:blipFill>
              <p:spPr>
                <a:xfrm>
                  <a:off x="2454975" y="3703576"/>
                  <a:ext cx="24552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61" name="Ink 160">
                  <a:extLst>
                    <a:ext uri="{FF2B5EF4-FFF2-40B4-BE49-F238E27FC236}">
                      <a16:creationId xmlns:a16="http://schemas.microsoft.com/office/drawing/2014/main" id="{B327AD76-8FDF-C4EA-2DD8-26A8CC6B8405}"/>
                    </a:ext>
                  </a:extLst>
                </p14:cNvPr>
                <p14:cNvContentPartPr/>
                <p14:nvPr/>
              </p14:nvContentPartPr>
              <p14:xfrm>
                <a:off x="2773215" y="3720856"/>
                <a:ext cx="7560" cy="207360"/>
              </p14:xfrm>
            </p:contentPart>
          </mc:Choice>
          <mc:Fallback xmlns="">
            <p:pic>
              <p:nvPicPr>
                <p:cNvPr id="161" name="Ink 160">
                  <a:extLst>
                    <a:ext uri="{FF2B5EF4-FFF2-40B4-BE49-F238E27FC236}">
                      <a16:creationId xmlns:a16="http://schemas.microsoft.com/office/drawing/2014/main" id="{B327AD76-8FDF-C4EA-2DD8-26A8CC6B8405}"/>
                    </a:ext>
                  </a:extLst>
                </p:cNvPr>
                <p:cNvPicPr/>
                <p:nvPr/>
              </p:nvPicPr>
              <p:blipFill>
                <a:blip r:embed="rId96"/>
                <a:stretch>
                  <a:fillRect/>
                </a:stretch>
              </p:blipFill>
              <p:spPr>
                <a:xfrm>
                  <a:off x="2755215" y="3703216"/>
                  <a:ext cx="43200" cy="243000"/>
                </a:xfrm>
                <a:prstGeom prst="rect">
                  <a:avLst/>
                </a:prstGeom>
              </p:spPr>
            </p:pic>
          </mc:Fallback>
        </mc:AlternateContent>
      </p:grpSp>
      <p:grpSp>
        <p:nvGrpSpPr>
          <p:cNvPr id="162" name="Group 161">
            <a:extLst>
              <a:ext uri="{FF2B5EF4-FFF2-40B4-BE49-F238E27FC236}">
                <a16:creationId xmlns:a16="http://schemas.microsoft.com/office/drawing/2014/main" id="{3160413E-9132-0A34-5310-8FC146754F5E}"/>
              </a:ext>
            </a:extLst>
          </p:cNvPr>
          <p:cNvGrpSpPr/>
          <p:nvPr/>
        </p:nvGrpSpPr>
        <p:grpSpPr>
          <a:xfrm>
            <a:off x="3138615" y="3304435"/>
            <a:ext cx="174240" cy="153360"/>
            <a:chOff x="3138615" y="3509536"/>
            <a:chExt cx="174240" cy="153360"/>
          </a:xfrm>
        </p:grpSpPr>
        <mc:AlternateContent xmlns:mc="http://schemas.openxmlformats.org/markup-compatibility/2006" xmlns:p14="http://schemas.microsoft.com/office/powerpoint/2010/main">
          <mc:Choice Requires="p14">
            <p:contentPart p14:bwMode="auto" r:id="rId97">
              <p14:nvContentPartPr>
                <p14:cNvPr id="163" name="Ink 162">
                  <a:extLst>
                    <a:ext uri="{FF2B5EF4-FFF2-40B4-BE49-F238E27FC236}">
                      <a16:creationId xmlns:a16="http://schemas.microsoft.com/office/drawing/2014/main" id="{A6DB99E3-FB48-5909-4087-32162B7F5A57}"/>
                    </a:ext>
                  </a:extLst>
                </p14:cNvPr>
                <p14:cNvContentPartPr/>
                <p14:nvPr/>
              </p14:nvContentPartPr>
              <p14:xfrm>
                <a:off x="3138615" y="3517456"/>
                <a:ext cx="139680" cy="135000"/>
              </p14:xfrm>
            </p:contentPart>
          </mc:Choice>
          <mc:Fallback xmlns="">
            <p:pic>
              <p:nvPicPr>
                <p:cNvPr id="163" name="Ink 162">
                  <a:extLst>
                    <a:ext uri="{FF2B5EF4-FFF2-40B4-BE49-F238E27FC236}">
                      <a16:creationId xmlns:a16="http://schemas.microsoft.com/office/drawing/2014/main" id="{A6DB99E3-FB48-5909-4087-32162B7F5A57}"/>
                    </a:ext>
                  </a:extLst>
                </p:cNvPr>
                <p:cNvPicPr/>
                <p:nvPr/>
              </p:nvPicPr>
              <p:blipFill>
                <a:blip r:embed="rId98"/>
                <a:stretch>
                  <a:fillRect/>
                </a:stretch>
              </p:blipFill>
              <p:spPr>
                <a:xfrm>
                  <a:off x="3120615" y="3499816"/>
                  <a:ext cx="175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64" name="Ink 163">
                  <a:extLst>
                    <a:ext uri="{FF2B5EF4-FFF2-40B4-BE49-F238E27FC236}">
                      <a16:creationId xmlns:a16="http://schemas.microsoft.com/office/drawing/2014/main" id="{96923D3E-3275-A6DB-E283-44F41C13D186}"/>
                    </a:ext>
                  </a:extLst>
                </p14:cNvPr>
                <p14:cNvContentPartPr/>
                <p14:nvPr/>
              </p14:nvContentPartPr>
              <p14:xfrm>
                <a:off x="3169935" y="3509536"/>
                <a:ext cx="142920" cy="153360"/>
              </p14:xfrm>
            </p:contentPart>
          </mc:Choice>
          <mc:Fallback xmlns="">
            <p:pic>
              <p:nvPicPr>
                <p:cNvPr id="164" name="Ink 163">
                  <a:extLst>
                    <a:ext uri="{FF2B5EF4-FFF2-40B4-BE49-F238E27FC236}">
                      <a16:creationId xmlns:a16="http://schemas.microsoft.com/office/drawing/2014/main" id="{96923D3E-3275-A6DB-E283-44F41C13D186}"/>
                    </a:ext>
                  </a:extLst>
                </p:cNvPr>
                <p:cNvPicPr/>
                <p:nvPr/>
              </p:nvPicPr>
              <p:blipFill>
                <a:blip r:embed="rId100"/>
                <a:stretch>
                  <a:fillRect/>
                </a:stretch>
              </p:blipFill>
              <p:spPr>
                <a:xfrm>
                  <a:off x="3152295" y="3491536"/>
                  <a:ext cx="178560" cy="189000"/>
                </a:xfrm>
                <a:prstGeom prst="rect">
                  <a:avLst/>
                </a:prstGeom>
              </p:spPr>
            </p:pic>
          </mc:Fallback>
        </mc:AlternateContent>
      </p:grpSp>
      <p:grpSp>
        <p:nvGrpSpPr>
          <p:cNvPr id="165" name="Group 164">
            <a:extLst>
              <a:ext uri="{FF2B5EF4-FFF2-40B4-BE49-F238E27FC236}">
                <a16:creationId xmlns:a16="http://schemas.microsoft.com/office/drawing/2014/main" id="{1A218F3E-6E52-3509-FD32-59FB9868ED08}"/>
              </a:ext>
            </a:extLst>
          </p:cNvPr>
          <p:cNvGrpSpPr/>
          <p:nvPr/>
        </p:nvGrpSpPr>
        <p:grpSpPr>
          <a:xfrm>
            <a:off x="3610575" y="3024355"/>
            <a:ext cx="461520" cy="191520"/>
            <a:chOff x="3610575" y="3229456"/>
            <a:chExt cx="461520" cy="191520"/>
          </a:xfrm>
        </p:grpSpPr>
        <mc:AlternateContent xmlns:mc="http://schemas.openxmlformats.org/markup-compatibility/2006" xmlns:p14="http://schemas.microsoft.com/office/powerpoint/2010/main">
          <mc:Choice Requires="p14">
            <p:contentPart p14:bwMode="auto" r:id="rId101">
              <p14:nvContentPartPr>
                <p14:cNvPr id="166" name="Ink 165">
                  <a:extLst>
                    <a:ext uri="{FF2B5EF4-FFF2-40B4-BE49-F238E27FC236}">
                      <a16:creationId xmlns:a16="http://schemas.microsoft.com/office/drawing/2014/main" id="{36A16958-111E-9138-0A45-59FBB7BEC54F}"/>
                    </a:ext>
                  </a:extLst>
                </p14:cNvPr>
                <p14:cNvContentPartPr/>
                <p14:nvPr/>
              </p14:nvContentPartPr>
              <p14:xfrm>
                <a:off x="3610575" y="3240256"/>
                <a:ext cx="154800" cy="180720"/>
              </p14:xfrm>
            </p:contentPart>
          </mc:Choice>
          <mc:Fallback xmlns="">
            <p:pic>
              <p:nvPicPr>
                <p:cNvPr id="166" name="Ink 165">
                  <a:extLst>
                    <a:ext uri="{FF2B5EF4-FFF2-40B4-BE49-F238E27FC236}">
                      <a16:creationId xmlns:a16="http://schemas.microsoft.com/office/drawing/2014/main" id="{36A16958-111E-9138-0A45-59FBB7BEC54F}"/>
                    </a:ext>
                  </a:extLst>
                </p:cNvPr>
                <p:cNvPicPr/>
                <p:nvPr/>
              </p:nvPicPr>
              <p:blipFill>
                <a:blip r:embed="rId102"/>
                <a:stretch>
                  <a:fillRect/>
                </a:stretch>
              </p:blipFill>
              <p:spPr>
                <a:xfrm>
                  <a:off x="3592935" y="3222616"/>
                  <a:ext cx="190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67" name="Ink 166">
                  <a:extLst>
                    <a:ext uri="{FF2B5EF4-FFF2-40B4-BE49-F238E27FC236}">
                      <a16:creationId xmlns:a16="http://schemas.microsoft.com/office/drawing/2014/main" id="{4FFAF37A-716E-95F8-62CC-0E530D508190}"/>
                    </a:ext>
                  </a:extLst>
                </p14:cNvPr>
                <p14:cNvContentPartPr/>
                <p14:nvPr/>
              </p14:nvContentPartPr>
              <p14:xfrm>
                <a:off x="3881655" y="3229456"/>
                <a:ext cx="190440" cy="159840"/>
              </p14:xfrm>
            </p:contentPart>
          </mc:Choice>
          <mc:Fallback xmlns="">
            <p:pic>
              <p:nvPicPr>
                <p:cNvPr id="167" name="Ink 166">
                  <a:extLst>
                    <a:ext uri="{FF2B5EF4-FFF2-40B4-BE49-F238E27FC236}">
                      <a16:creationId xmlns:a16="http://schemas.microsoft.com/office/drawing/2014/main" id="{4FFAF37A-716E-95F8-62CC-0E530D508190}"/>
                    </a:ext>
                  </a:extLst>
                </p:cNvPr>
                <p:cNvPicPr/>
                <p:nvPr/>
              </p:nvPicPr>
              <p:blipFill>
                <a:blip r:embed="rId104"/>
                <a:stretch>
                  <a:fillRect/>
                </a:stretch>
              </p:blipFill>
              <p:spPr>
                <a:xfrm>
                  <a:off x="3863655" y="3211456"/>
                  <a:ext cx="226080" cy="195480"/>
                </a:xfrm>
                <a:prstGeom prst="rect">
                  <a:avLst/>
                </a:prstGeom>
              </p:spPr>
            </p:pic>
          </mc:Fallback>
        </mc:AlternateContent>
      </p:grpSp>
      <p:grpSp>
        <p:nvGrpSpPr>
          <p:cNvPr id="168" name="Group 167">
            <a:extLst>
              <a:ext uri="{FF2B5EF4-FFF2-40B4-BE49-F238E27FC236}">
                <a16:creationId xmlns:a16="http://schemas.microsoft.com/office/drawing/2014/main" id="{381587FF-5214-1FE2-3CB0-80E12AEFD6D6}"/>
              </a:ext>
            </a:extLst>
          </p:cNvPr>
          <p:cNvGrpSpPr/>
          <p:nvPr/>
        </p:nvGrpSpPr>
        <p:grpSpPr>
          <a:xfrm>
            <a:off x="3570975" y="3319195"/>
            <a:ext cx="547200" cy="380880"/>
            <a:chOff x="3570975" y="3524296"/>
            <a:chExt cx="547200" cy="380880"/>
          </a:xfrm>
        </p:grpSpPr>
        <mc:AlternateContent xmlns:mc="http://schemas.openxmlformats.org/markup-compatibility/2006" xmlns:p14="http://schemas.microsoft.com/office/powerpoint/2010/main">
          <mc:Choice Requires="p14">
            <p:contentPart p14:bwMode="auto" r:id="rId105">
              <p14:nvContentPartPr>
                <p14:cNvPr id="169" name="Ink 168">
                  <a:extLst>
                    <a:ext uri="{FF2B5EF4-FFF2-40B4-BE49-F238E27FC236}">
                      <a16:creationId xmlns:a16="http://schemas.microsoft.com/office/drawing/2014/main" id="{59EFD485-4B5B-82E0-4196-9A499171CADA}"/>
                    </a:ext>
                  </a:extLst>
                </p14:cNvPr>
                <p14:cNvContentPartPr/>
                <p14:nvPr/>
              </p14:nvContentPartPr>
              <p14:xfrm>
                <a:off x="3570975" y="3524296"/>
                <a:ext cx="547200" cy="42840"/>
              </p14:xfrm>
            </p:contentPart>
          </mc:Choice>
          <mc:Fallback xmlns="">
            <p:pic>
              <p:nvPicPr>
                <p:cNvPr id="169" name="Ink 168">
                  <a:extLst>
                    <a:ext uri="{FF2B5EF4-FFF2-40B4-BE49-F238E27FC236}">
                      <a16:creationId xmlns:a16="http://schemas.microsoft.com/office/drawing/2014/main" id="{59EFD485-4B5B-82E0-4196-9A499171CADA}"/>
                    </a:ext>
                  </a:extLst>
                </p:cNvPr>
                <p:cNvPicPr/>
                <p:nvPr/>
              </p:nvPicPr>
              <p:blipFill>
                <a:blip r:embed="rId106"/>
                <a:stretch>
                  <a:fillRect/>
                </a:stretch>
              </p:blipFill>
              <p:spPr>
                <a:xfrm>
                  <a:off x="3553335" y="3506296"/>
                  <a:ext cx="5828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70" name="Ink 169">
                  <a:extLst>
                    <a:ext uri="{FF2B5EF4-FFF2-40B4-BE49-F238E27FC236}">
                      <a16:creationId xmlns:a16="http://schemas.microsoft.com/office/drawing/2014/main" id="{4771FB2F-F2F5-8518-E18B-BFF2DDC009E9}"/>
                    </a:ext>
                  </a:extLst>
                </p14:cNvPr>
                <p14:cNvContentPartPr/>
                <p14:nvPr/>
              </p14:nvContentPartPr>
              <p14:xfrm>
                <a:off x="3613455" y="3651376"/>
                <a:ext cx="160560" cy="222120"/>
              </p14:xfrm>
            </p:contentPart>
          </mc:Choice>
          <mc:Fallback xmlns="">
            <p:pic>
              <p:nvPicPr>
                <p:cNvPr id="170" name="Ink 169">
                  <a:extLst>
                    <a:ext uri="{FF2B5EF4-FFF2-40B4-BE49-F238E27FC236}">
                      <a16:creationId xmlns:a16="http://schemas.microsoft.com/office/drawing/2014/main" id="{4771FB2F-F2F5-8518-E18B-BFF2DDC009E9}"/>
                    </a:ext>
                  </a:extLst>
                </p:cNvPr>
                <p:cNvPicPr/>
                <p:nvPr/>
              </p:nvPicPr>
              <p:blipFill>
                <a:blip r:embed="rId108"/>
                <a:stretch>
                  <a:fillRect/>
                </a:stretch>
              </p:blipFill>
              <p:spPr>
                <a:xfrm>
                  <a:off x="3595455" y="3633376"/>
                  <a:ext cx="1962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71" name="Ink 170">
                  <a:extLst>
                    <a:ext uri="{FF2B5EF4-FFF2-40B4-BE49-F238E27FC236}">
                      <a16:creationId xmlns:a16="http://schemas.microsoft.com/office/drawing/2014/main" id="{DFC2212F-130A-0F10-B23A-8862126CF39D}"/>
                    </a:ext>
                  </a:extLst>
                </p14:cNvPr>
                <p14:cNvContentPartPr/>
                <p14:nvPr/>
              </p14:nvContentPartPr>
              <p14:xfrm>
                <a:off x="3614175" y="3783856"/>
                <a:ext cx="141120" cy="29160"/>
              </p14:xfrm>
            </p:contentPart>
          </mc:Choice>
          <mc:Fallback xmlns="">
            <p:pic>
              <p:nvPicPr>
                <p:cNvPr id="171" name="Ink 170">
                  <a:extLst>
                    <a:ext uri="{FF2B5EF4-FFF2-40B4-BE49-F238E27FC236}">
                      <a16:creationId xmlns:a16="http://schemas.microsoft.com/office/drawing/2014/main" id="{DFC2212F-130A-0F10-B23A-8862126CF39D}"/>
                    </a:ext>
                  </a:extLst>
                </p:cNvPr>
                <p:cNvPicPr/>
                <p:nvPr/>
              </p:nvPicPr>
              <p:blipFill>
                <a:blip r:embed="rId110"/>
                <a:stretch>
                  <a:fillRect/>
                </a:stretch>
              </p:blipFill>
              <p:spPr>
                <a:xfrm>
                  <a:off x="3596175" y="3766216"/>
                  <a:ext cx="176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72" name="Ink 171">
                  <a:extLst>
                    <a:ext uri="{FF2B5EF4-FFF2-40B4-BE49-F238E27FC236}">
                      <a16:creationId xmlns:a16="http://schemas.microsoft.com/office/drawing/2014/main" id="{F3B28CDB-E1E9-E337-B020-37511FE310D9}"/>
                    </a:ext>
                  </a:extLst>
                </p14:cNvPr>
                <p14:cNvContentPartPr/>
                <p14:nvPr/>
              </p14:nvContentPartPr>
              <p14:xfrm>
                <a:off x="3864735" y="3673336"/>
                <a:ext cx="147600" cy="231840"/>
              </p14:xfrm>
            </p:contentPart>
          </mc:Choice>
          <mc:Fallback xmlns="">
            <p:pic>
              <p:nvPicPr>
                <p:cNvPr id="172" name="Ink 171">
                  <a:extLst>
                    <a:ext uri="{FF2B5EF4-FFF2-40B4-BE49-F238E27FC236}">
                      <a16:creationId xmlns:a16="http://schemas.microsoft.com/office/drawing/2014/main" id="{F3B28CDB-E1E9-E337-B020-37511FE310D9}"/>
                    </a:ext>
                  </a:extLst>
                </p:cNvPr>
                <p:cNvPicPr/>
                <p:nvPr/>
              </p:nvPicPr>
              <p:blipFill>
                <a:blip r:embed="rId112"/>
                <a:stretch>
                  <a:fillRect/>
                </a:stretch>
              </p:blipFill>
              <p:spPr>
                <a:xfrm>
                  <a:off x="3847095" y="3655336"/>
                  <a:ext cx="1832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73" name="Ink 172">
                  <a:extLst>
                    <a:ext uri="{FF2B5EF4-FFF2-40B4-BE49-F238E27FC236}">
                      <a16:creationId xmlns:a16="http://schemas.microsoft.com/office/drawing/2014/main" id="{05E07A3A-1E25-8392-7C58-EB0FE2C88323}"/>
                    </a:ext>
                  </a:extLst>
                </p14:cNvPr>
                <p14:cNvContentPartPr/>
                <p14:nvPr/>
              </p14:nvContentPartPr>
              <p14:xfrm>
                <a:off x="3878775" y="3807256"/>
                <a:ext cx="144720" cy="11520"/>
              </p14:xfrm>
            </p:contentPart>
          </mc:Choice>
          <mc:Fallback xmlns="">
            <p:pic>
              <p:nvPicPr>
                <p:cNvPr id="173" name="Ink 172">
                  <a:extLst>
                    <a:ext uri="{FF2B5EF4-FFF2-40B4-BE49-F238E27FC236}">
                      <a16:creationId xmlns:a16="http://schemas.microsoft.com/office/drawing/2014/main" id="{05E07A3A-1E25-8392-7C58-EB0FE2C88323}"/>
                    </a:ext>
                  </a:extLst>
                </p:cNvPr>
                <p:cNvPicPr/>
                <p:nvPr/>
              </p:nvPicPr>
              <p:blipFill>
                <a:blip r:embed="rId114"/>
                <a:stretch>
                  <a:fillRect/>
                </a:stretch>
              </p:blipFill>
              <p:spPr>
                <a:xfrm>
                  <a:off x="3861135" y="3789256"/>
                  <a:ext cx="180360" cy="47160"/>
                </a:xfrm>
                <a:prstGeom prst="rect">
                  <a:avLst/>
                </a:prstGeom>
              </p:spPr>
            </p:pic>
          </mc:Fallback>
        </mc:AlternateContent>
      </p:grpSp>
      <p:grpSp>
        <p:nvGrpSpPr>
          <p:cNvPr id="174" name="Group 173">
            <a:extLst>
              <a:ext uri="{FF2B5EF4-FFF2-40B4-BE49-F238E27FC236}">
                <a16:creationId xmlns:a16="http://schemas.microsoft.com/office/drawing/2014/main" id="{9A34A90E-D9CB-BEAA-8178-866E1F7F999E}"/>
              </a:ext>
            </a:extLst>
          </p:cNvPr>
          <p:cNvGrpSpPr/>
          <p:nvPr/>
        </p:nvGrpSpPr>
        <p:grpSpPr>
          <a:xfrm>
            <a:off x="4342455" y="3238555"/>
            <a:ext cx="177840" cy="160920"/>
            <a:chOff x="4342455" y="3443656"/>
            <a:chExt cx="177840" cy="160920"/>
          </a:xfrm>
        </p:grpSpPr>
        <mc:AlternateContent xmlns:mc="http://schemas.openxmlformats.org/markup-compatibility/2006" xmlns:p14="http://schemas.microsoft.com/office/powerpoint/2010/main">
          <mc:Choice Requires="p14">
            <p:contentPart p14:bwMode="auto" r:id="rId115">
              <p14:nvContentPartPr>
                <p14:cNvPr id="175" name="Ink 174">
                  <a:extLst>
                    <a:ext uri="{FF2B5EF4-FFF2-40B4-BE49-F238E27FC236}">
                      <a16:creationId xmlns:a16="http://schemas.microsoft.com/office/drawing/2014/main" id="{9BDA8DB0-9783-23C7-3A3A-8E516748AD7F}"/>
                    </a:ext>
                  </a:extLst>
                </p14:cNvPr>
                <p14:cNvContentPartPr/>
                <p14:nvPr/>
              </p14:nvContentPartPr>
              <p14:xfrm>
                <a:off x="4342455" y="3459136"/>
                <a:ext cx="128160" cy="130320"/>
              </p14:xfrm>
            </p:contentPart>
          </mc:Choice>
          <mc:Fallback xmlns="">
            <p:pic>
              <p:nvPicPr>
                <p:cNvPr id="175" name="Ink 174">
                  <a:extLst>
                    <a:ext uri="{FF2B5EF4-FFF2-40B4-BE49-F238E27FC236}">
                      <a16:creationId xmlns:a16="http://schemas.microsoft.com/office/drawing/2014/main" id="{9BDA8DB0-9783-23C7-3A3A-8E516748AD7F}"/>
                    </a:ext>
                  </a:extLst>
                </p:cNvPr>
                <p:cNvPicPr/>
                <p:nvPr/>
              </p:nvPicPr>
              <p:blipFill>
                <a:blip r:embed="rId116"/>
                <a:stretch>
                  <a:fillRect/>
                </a:stretch>
              </p:blipFill>
              <p:spPr>
                <a:xfrm>
                  <a:off x="4324455" y="3441136"/>
                  <a:ext cx="16380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76" name="Ink 175">
                  <a:extLst>
                    <a:ext uri="{FF2B5EF4-FFF2-40B4-BE49-F238E27FC236}">
                      <a16:creationId xmlns:a16="http://schemas.microsoft.com/office/drawing/2014/main" id="{1C3AB4A8-1E93-B0C7-FA97-E50588957B87}"/>
                    </a:ext>
                  </a:extLst>
                </p14:cNvPr>
                <p14:cNvContentPartPr/>
                <p14:nvPr/>
              </p14:nvContentPartPr>
              <p14:xfrm>
                <a:off x="4380975" y="3443656"/>
                <a:ext cx="139320" cy="160920"/>
              </p14:xfrm>
            </p:contentPart>
          </mc:Choice>
          <mc:Fallback xmlns="">
            <p:pic>
              <p:nvPicPr>
                <p:cNvPr id="176" name="Ink 175">
                  <a:extLst>
                    <a:ext uri="{FF2B5EF4-FFF2-40B4-BE49-F238E27FC236}">
                      <a16:creationId xmlns:a16="http://schemas.microsoft.com/office/drawing/2014/main" id="{1C3AB4A8-1E93-B0C7-FA97-E50588957B87}"/>
                    </a:ext>
                  </a:extLst>
                </p:cNvPr>
                <p:cNvPicPr/>
                <p:nvPr/>
              </p:nvPicPr>
              <p:blipFill>
                <a:blip r:embed="rId118"/>
                <a:stretch>
                  <a:fillRect/>
                </a:stretch>
              </p:blipFill>
              <p:spPr>
                <a:xfrm>
                  <a:off x="4363335" y="3425656"/>
                  <a:ext cx="174960" cy="196560"/>
                </a:xfrm>
                <a:prstGeom prst="rect">
                  <a:avLst/>
                </a:prstGeom>
              </p:spPr>
            </p:pic>
          </mc:Fallback>
        </mc:AlternateContent>
      </p:grpSp>
      <p:grpSp>
        <p:nvGrpSpPr>
          <p:cNvPr id="177" name="Group 176">
            <a:extLst>
              <a:ext uri="{FF2B5EF4-FFF2-40B4-BE49-F238E27FC236}">
                <a16:creationId xmlns:a16="http://schemas.microsoft.com/office/drawing/2014/main" id="{2BFDF238-AC66-5B8C-90DA-D28414B3682D}"/>
              </a:ext>
            </a:extLst>
          </p:cNvPr>
          <p:cNvGrpSpPr/>
          <p:nvPr/>
        </p:nvGrpSpPr>
        <p:grpSpPr>
          <a:xfrm>
            <a:off x="1353015" y="3559315"/>
            <a:ext cx="181440" cy="257040"/>
            <a:chOff x="1353015" y="3764416"/>
            <a:chExt cx="181440" cy="257040"/>
          </a:xfrm>
        </p:grpSpPr>
        <mc:AlternateContent xmlns:mc="http://schemas.openxmlformats.org/markup-compatibility/2006" xmlns:p14="http://schemas.microsoft.com/office/powerpoint/2010/main">
          <mc:Choice Requires="p14">
            <p:contentPart p14:bwMode="auto" r:id="rId119">
              <p14:nvContentPartPr>
                <p14:cNvPr id="178" name="Ink 177">
                  <a:extLst>
                    <a:ext uri="{FF2B5EF4-FFF2-40B4-BE49-F238E27FC236}">
                      <a16:creationId xmlns:a16="http://schemas.microsoft.com/office/drawing/2014/main" id="{AB9BBCC6-2EC7-B26C-2DFB-EF62398AEE45}"/>
                    </a:ext>
                  </a:extLst>
                </p14:cNvPr>
                <p14:cNvContentPartPr/>
                <p14:nvPr/>
              </p14:nvContentPartPr>
              <p14:xfrm>
                <a:off x="1353015" y="3764416"/>
                <a:ext cx="181440" cy="140040"/>
              </p14:xfrm>
            </p:contentPart>
          </mc:Choice>
          <mc:Fallback xmlns="">
            <p:pic>
              <p:nvPicPr>
                <p:cNvPr id="178" name="Ink 177">
                  <a:extLst>
                    <a:ext uri="{FF2B5EF4-FFF2-40B4-BE49-F238E27FC236}">
                      <a16:creationId xmlns:a16="http://schemas.microsoft.com/office/drawing/2014/main" id="{AB9BBCC6-2EC7-B26C-2DFB-EF62398AEE45}"/>
                    </a:ext>
                  </a:extLst>
                </p:cNvPr>
                <p:cNvPicPr/>
                <p:nvPr/>
              </p:nvPicPr>
              <p:blipFill>
                <a:blip r:embed="rId120"/>
                <a:stretch>
                  <a:fillRect/>
                </a:stretch>
              </p:blipFill>
              <p:spPr>
                <a:xfrm>
                  <a:off x="1335015" y="3746416"/>
                  <a:ext cx="2170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79" name="Ink 178">
                  <a:extLst>
                    <a:ext uri="{FF2B5EF4-FFF2-40B4-BE49-F238E27FC236}">
                      <a16:creationId xmlns:a16="http://schemas.microsoft.com/office/drawing/2014/main" id="{D089257D-FC93-D3FD-3513-3E66B400926D}"/>
                    </a:ext>
                  </a:extLst>
                </p14:cNvPr>
                <p14:cNvContentPartPr/>
                <p14:nvPr/>
              </p14:nvContentPartPr>
              <p14:xfrm>
                <a:off x="1432215" y="3787456"/>
                <a:ext cx="51840" cy="234000"/>
              </p14:xfrm>
            </p:contentPart>
          </mc:Choice>
          <mc:Fallback xmlns="">
            <p:pic>
              <p:nvPicPr>
                <p:cNvPr id="179" name="Ink 178">
                  <a:extLst>
                    <a:ext uri="{FF2B5EF4-FFF2-40B4-BE49-F238E27FC236}">
                      <a16:creationId xmlns:a16="http://schemas.microsoft.com/office/drawing/2014/main" id="{D089257D-FC93-D3FD-3513-3E66B400926D}"/>
                    </a:ext>
                  </a:extLst>
                </p:cNvPr>
                <p:cNvPicPr/>
                <p:nvPr/>
              </p:nvPicPr>
              <p:blipFill>
                <a:blip r:embed="rId122"/>
                <a:stretch>
                  <a:fillRect/>
                </a:stretch>
              </p:blipFill>
              <p:spPr>
                <a:xfrm>
                  <a:off x="1414215" y="3769456"/>
                  <a:ext cx="87480" cy="269640"/>
                </a:xfrm>
                <a:prstGeom prst="rect">
                  <a:avLst/>
                </a:prstGeom>
              </p:spPr>
            </p:pic>
          </mc:Fallback>
        </mc:AlternateContent>
      </p:grpSp>
      <p:grpSp>
        <p:nvGrpSpPr>
          <p:cNvPr id="180" name="Group 179">
            <a:extLst>
              <a:ext uri="{FF2B5EF4-FFF2-40B4-BE49-F238E27FC236}">
                <a16:creationId xmlns:a16="http://schemas.microsoft.com/office/drawing/2014/main" id="{9567D6E9-1066-19D6-B653-73440572FB94}"/>
              </a:ext>
            </a:extLst>
          </p:cNvPr>
          <p:cNvGrpSpPr/>
          <p:nvPr/>
        </p:nvGrpSpPr>
        <p:grpSpPr>
          <a:xfrm>
            <a:off x="4732335" y="2905195"/>
            <a:ext cx="412560" cy="345240"/>
            <a:chOff x="4732335" y="3110296"/>
            <a:chExt cx="412560" cy="345240"/>
          </a:xfrm>
        </p:grpSpPr>
        <mc:AlternateContent xmlns:mc="http://schemas.openxmlformats.org/markup-compatibility/2006" xmlns:p14="http://schemas.microsoft.com/office/powerpoint/2010/main">
          <mc:Choice Requires="p14">
            <p:contentPart p14:bwMode="auto" r:id="rId123">
              <p14:nvContentPartPr>
                <p14:cNvPr id="181" name="Ink 180">
                  <a:extLst>
                    <a:ext uri="{FF2B5EF4-FFF2-40B4-BE49-F238E27FC236}">
                      <a16:creationId xmlns:a16="http://schemas.microsoft.com/office/drawing/2014/main" id="{CE286EF4-CCBA-613B-C5CD-6DCD551A1948}"/>
                    </a:ext>
                  </a:extLst>
                </p14:cNvPr>
                <p14:cNvContentPartPr/>
                <p14:nvPr/>
              </p14:nvContentPartPr>
              <p14:xfrm>
                <a:off x="4828455" y="3110296"/>
                <a:ext cx="140760" cy="256320"/>
              </p14:xfrm>
            </p:contentPart>
          </mc:Choice>
          <mc:Fallback xmlns="">
            <p:pic>
              <p:nvPicPr>
                <p:cNvPr id="181" name="Ink 180">
                  <a:extLst>
                    <a:ext uri="{FF2B5EF4-FFF2-40B4-BE49-F238E27FC236}">
                      <a16:creationId xmlns:a16="http://schemas.microsoft.com/office/drawing/2014/main" id="{CE286EF4-CCBA-613B-C5CD-6DCD551A1948}"/>
                    </a:ext>
                  </a:extLst>
                </p:cNvPr>
                <p:cNvPicPr/>
                <p:nvPr/>
              </p:nvPicPr>
              <p:blipFill>
                <a:blip r:embed="rId124"/>
                <a:stretch>
                  <a:fillRect/>
                </a:stretch>
              </p:blipFill>
              <p:spPr>
                <a:xfrm>
                  <a:off x="4810815" y="3092296"/>
                  <a:ext cx="17640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82" name="Ink 181">
                  <a:extLst>
                    <a:ext uri="{FF2B5EF4-FFF2-40B4-BE49-F238E27FC236}">
                      <a16:creationId xmlns:a16="http://schemas.microsoft.com/office/drawing/2014/main" id="{4AC3BE89-37A8-C941-7D75-A4B7B842936B}"/>
                    </a:ext>
                  </a:extLst>
                </p14:cNvPr>
                <p14:cNvContentPartPr/>
                <p14:nvPr/>
              </p14:nvContentPartPr>
              <p14:xfrm>
                <a:off x="4732335" y="3433216"/>
                <a:ext cx="412560" cy="22320"/>
              </p14:xfrm>
            </p:contentPart>
          </mc:Choice>
          <mc:Fallback xmlns="">
            <p:pic>
              <p:nvPicPr>
                <p:cNvPr id="182" name="Ink 181">
                  <a:extLst>
                    <a:ext uri="{FF2B5EF4-FFF2-40B4-BE49-F238E27FC236}">
                      <a16:creationId xmlns:a16="http://schemas.microsoft.com/office/drawing/2014/main" id="{4AC3BE89-37A8-C941-7D75-A4B7B842936B}"/>
                    </a:ext>
                  </a:extLst>
                </p:cNvPr>
                <p:cNvPicPr/>
                <p:nvPr/>
              </p:nvPicPr>
              <p:blipFill>
                <a:blip r:embed="rId126"/>
                <a:stretch>
                  <a:fillRect/>
                </a:stretch>
              </p:blipFill>
              <p:spPr>
                <a:xfrm>
                  <a:off x="4714335" y="3415576"/>
                  <a:ext cx="448200" cy="57960"/>
                </a:xfrm>
                <a:prstGeom prst="rect">
                  <a:avLst/>
                </a:prstGeom>
              </p:spPr>
            </p:pic>
          </mc:Fallback>
        </mc:AlternateContent>
      </p:grpSp>
      <p:grpSp>
        <p:nvGrpSpPr>
          <p:cNvPr id="183" name="Group 182">
            <a:extLst>
              <a:ext uri="{FF2B5EF4-FFF2-40B4-BE49-F238E27FC236}">
                <a16:creationId xmlns:a16="http://schemas.microsoft.com/office/drawing/2014/main" id="{A239D61F-817C-3D65-5863-B5170AE03FDD}"/>
              </a:ext>
            </a:extLst>
          </p:cNvPr>
          <p:cNvGrpSpPr/>
          <p:nvPr/>
        </p:nvGrpSpPr>
        <p:grpSpPr>
          <a:xfrm>
            <a:off x="4777335" y="3394075"/>
            <a:ext cx="348840" cy="206280"/>
            <a:chOff x="4777335" y="3599176"/>
            <a:chExt cx="348840" cy="206280"/>
          </a:xfrm>
        </p:grpSpPr>
        <mc:AlternateContent xmlns:mc="http://schemas.openxmlformats.org/markup-compatibility/2006" xmlns:p14="http://schemas.microsoft.com/office/powerpoint/2010/main">
          <mc:Choice Requires="p14">
            <p:contentPart p14:bwMode="auto" r:id="rId127">
              <p14:nvContentPartPr>
                <p14:cNvPr id="184" name="Ink 183">
                  <a:extLst>
                    <a:ext uri="{FF2B5EF4-FFF2-40B4-BE49-F238E27FC236}">
                      <a16:creationId xmlns:a16="http://schemas.microsoft.com/office/drawing/2014/main" id="{1D4689AF-DC1B-9267-3C54-DD0AB01A5C27}"/>
                    </a:ext>
                  </a:extLst>
                </p14:cNvPr>
                <p14:cNvContentPartPr/>
                <p14:nvPr/>
              </p14:nvContentPartPr>
              <p14:xfrm>
                <a:off x="4777335" y="3599176"/>
                <a:ext cx="14760" cy="189000"/>
              </p14:xfrm>
            </p:contentPart>
          </mc:Choice>
          <mc:Fallback xmlns="">
            <p:pic>
              <p:nvPicPr>
                <p:cNvPr id="184" name="Ink 183">
                  <a:extLst>
                    <a:ext uri="{FF2B5EF4-FFF2-40B4-BE49-F238E27FC236}">
                      <a16:creationId xmlns:a16="http://schemas.microsoft.com/office/drawing/2014/main" id="{1D4689AF-DC1B-9267-3C54-DD0AB01A5C27}"/>
                    </a:ext>
                  </a:extLst>
                </p:cNvPr>
                <p:cNvPicPr/>
                <p:nvPr/>
              </p:nvPicPr>
              <p:blipFill>
                <a:blip r:embed="rId128"/>
                <a:stretch>
                  <a:fillRect/>
                </a:stretch>
              </p:blipFill>
              <p:spPr>
                <a:xfrm>
                  <a:off x="4759695" y="3581176"/>
                  <a:ext cx="504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85" name="Ink 184">
                  <a:extLst>
                    <a:ext uri="{FF2B5EF4-FFF2-40B4-BE49-F238E27FC236}">
                      <a16:creationId xmlns:a16="http://schemas.microsoft.com/office/drawing/2014/main" id="{BD7F5453-0582-764C-3C48-38516B6483F6}"/>
                    </a:ext>
                  </a:extLst>
                </p14:cNvPr>
                <p14:cNvContentPartPr/>
                <p14:nvPr/>
              </p14:nvContentPartPr>
              <p14:xfrm>
                <a:off x="4921335" y="3621496"/>
                <a:ext cx="171720" cy="183960"/>
              </p14:xfrm>
            </p:contentPart>
          </mc:Choice>
          <mc:Fallback xmlns="">
            <p:pic>
              <p:nvPicPr>
                <p:cNvPr id="185" name="Ink 184">
                  <a:extLst>
                    <a:ext uri="{FF2B5EF4-FFF2-40B4-BE49-F238E27FC236}">
                      <a16:creationId xmlns:a16="http://schemas.microsoft.com/office/drawing/2014/main" id="{BD7F5453-0582-764C-3C48-38516B6483F6}"/>
                    </a:ext>
                  </a:extLst>
                </p:cNvPr>
                <p:cNvPicPr/>
                <p:nvPr/>
              </p:nvPicPr>
              <p:blipFill>
                <a:blip r:embed="rId130"/>
                <a:stretch>
                  <a:fillRect/>
                </a:stretch>
              </p:blipFill>
              <p:spPr>
                <a:xfrm>
                  <a:off x="4903695" y="3603496"/>
                  <a:ext cx="2073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86" name="Ink 185">
                  <a:extLst>
                    <a:ext uri="{FF2B5EF4-FFF2-40B4-BE49-F238E27FC236}">
                      <a16:creationId xmlns:a16="http://schemas.microsoft.com/office/drawing/2014/main" id="{E273FDBC-8D19-1D67-9ED2-6BA420EACC26}"/>
                    </a:ext>
                  </a:extLst>
                </p14:cNvPr>
                <p14:cNvContentPartPr/>
                <p14:nvPr/>
              </p14:nvContentPartPr>
              <p14:xfrm>
                <a:off x="4960215" y="3608176"/>
                <a:ext cx="165960" cy="33840"/>
              </p14:xfrm>
            </p:contentPart>
          </mc:Choice>
          <mc:Fallback xmlns="">
            <p:pic>
              <p:nvPicPr>
                <p:cNvPr id="186" name="Ink 185">
                  <a:extLst>
                    <a:ext uri="{FF2B5EF4-FFF2-40B4-BE49-F238E27FC236}">
                      <a16:creationId xmlns:a16="http://schemas.microsoft.com/office/drawing/2014/main" id="{E273FDBC-8D19-1D67-9ED2-6BA420EACC26}"/>
                    </a:ext>
                  </a:extLst>
                </p:cNvPr>
                <p:cNvPicPr/>
                <p:nvPr/>
              </p:nvPicPr>
              <p:blipFill>
                <a:blip r:embed="rId132"/>
                <a:stretch>
                  <a:fillRect/>
                </a:stretch>
              </p:blipFill>
              <p:spPr>
                <a:xfrm>
                  <a:off x="4942215" y="3590176"/>
                  <a:ext cx="201600" cy="6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3">
            <p14:nvContentPartPr>
              <p14:cNvPr id="187" name="Ink 186">
                <a:extLst>
                  <a:ext uri="{FF2B5EF4-FFF2-40B4-BE49-F238E27FC236}">
                    <a16:creationId xmlns:a16="http://schemas.microsoft.com/office/drawing/2014/main" id="{11E8CD72-740D-7F17-8563-69B98FD835E0}"/>
                  </a:ext>
                </a:extLst>
              </p14:cNvPr>
              <p14:cNvContentPartPr/>
              <p14:nvPr/>
            </p14:nvContentPartPr>
            <p14:xfrm>
              <a:off x="500895" y="4474435"/>
              <a:ext cx="209880" cy="27360"/>
            </p14:xfrm>
          </p:contentPart>
        </mc:Choice>
        <mc:Fallback xmlns="">
          <p:pic>
            <p:nvPicPr>
              <p:cNvPr id="187" name="Ink 186">
                <a:extLst>
                  <a:ext uri="{FF2B5EF4-FFF2-40B4-BE49-F238E27FC236}">
                    <a16:creationId xmlns:a16="http://schemas.microsoft.com/office/drawing/2014/main" id="{11E8CD72-740D-7F17-8563-69B98FD835E0}"/>
                  </a:ext>
                </a:extLst>
              </p:cNvPr>
              <p:cNvPicPr/>
              <p:nvPr/>
            </p:nvPicPr>
            <p:blipFill>
              <a:blip r:embed="rId134"/>
              <a:stretch>
                <a:fillRect/>
              </a:stretch>
            </p:blipFill>
            <p:spPr>
              <a:xfrm>
                <a:off x="483255" y="4456435"/>
                <a:ext cx="24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88" name="Ink 187">
                <a:extLst>
                  <a:ext uri="{FF2B5EF4-FFF2-40B4-BE49-F238E27FC236}">
                    <a16:creationId xmlns:a16="http://schemas.microsoft.com/office/drawing/2014/main" id="{CBC9E602-1452-C5EE-3CAA-D3C24F7AAFFD}"/>
                  </a:ext>
                </a:extLst>
              </p14:cNvPr>
              <p14:cNvContentPartPr/>
              <p14:nvPr/>
            </p14:nvContentPartPr>
            <p14:xfrm>
              <a:off x="520695" y="4592875"/>
              <a:ext cx="250560" cy="22320"/>
            </p14:xfrm>
          </p:contentPart>
        </mc:Choice>
        <mc:Fallback xmlns="">
          <p:pic>
            <p:nvPicPr>
              <p:cNvPr id="188" name="Ink 187">
                <a:extLst>
                  <a:ext uri="{FF2B5EF4-FFF2-40B4-BE49-F238E27FC236}">
                    <a16:creationId xmlns:a16="http://schemas.microsoft.com/office/drawing/2014/main" id="{CBC9E602-1452-C5EE-3CAA-D3C24F7AAFFD}"/>
                  </a:ext>
                </a:extLst>
              </p:cNvPr>
              <p:cNvPicPr/>
              <p:nvPr/>
            </p:nvPicPr>
            <p:blipFill>
              <a:blip r:embed="rId136"/>
              <a:stretch>
                <a:fillRect/>
              </a:stretch>
            </p:blipFill>
            <p:spPr>
              <a:xfrm>
                <a:off x="503055" y="4574875"/>
                <a:ext cx="286200" cy="57960"/>
              </a:xfrm>
              <a:prstGeom prst="rect">
                <a:avLst/>
              </a:prstGeom>
            </p:spPr>
          </p:pic>
        </mc:Fallback>
      </mc:AlternateContent>
      <p:grpSp>
        <p:nvGrpSpPr>
          <p:cNvPr id="189" name="Group 188">
            <a:extLst>
              <a:ext uri="{FF2B5EF4-FFF2-40B4-BE49-F238E27FC236}">
                <a16:creationId xmlns:a16="http://schemas.microsoft.com/office/drawing/2014/main" id="{E9F226FB-97B5-46EA-3EBC-5EA3C95F538D}"/>
              </a:ext>
            </a:extLst>
          </p:cNvPr>
          <p:cNvGrpSpPr/>
          <p:nvPr/>
        </p:nvGrpSpPr>
        <p:grpSpPr>
          <a:xfrm>
            <a:off x="1183815" y="4201195"/>
            <a:ext cx="460080" cy="627840"/>
            <a:chOff x="1183815" y="4406296"/>
            <a:chExt cx="460080" cy="627840"/>
          </a:xfrm>
        </p:grpSpPr>
        <mc:AlternateContent xmlns:mc="http://schemas.openxmlformats.org/markup-compatibility/2006" xmlns:p14="http://schemas.microsoft.com/office/powerpoint/2010/main">
          <mc:Choice Requires="p14">
            <p:contentPart p14:bwMode="auto" r:id="rId137">
              <p14:nvContentPartPr>
                <p14:cNvPr id="190" name="Ink 189">
                  <a:extLst>
                    <a:ext uri="{FF2B5EF4-FFF2-40B4-BE49-F238E27FC236}">
                      <a16:creationId xmlns:a16="http://schemas.microsoft.com/office/drawing/2014/main" id="{51755925-1F4C-5723-32D4-E78A01E3CAC7}"/>
                    </a:ext>
                  </a:extLst>
                </p14:cNvPr>
                <p14:cNvContentPartPr/>
                <p14:nvPr/>
              </p14:nvContentPartPr>
              <p14:xfrm>
                <a:off x="1310535" y="4411696"/>
                <a:ext cx="177840" cy="243720"/>
              </p14:xfrm>
            </p:contentPart>
          </mc:Choice>
          <mc:Fallback xmlns="">
            <p:pic>
              <p:nvPicPr>
                <p:cNvPr id="190" name="Ink 189">
                  <a:extLst>
                    <a:ext uri="{FF2B5EF4-FFF2-40B4-BE49-F238E27FC236}">
                      <a16:creationId xmlns:a16="http://schemas.microsoft.com/office/drawing/2014/main" id="{51755925-1F4C-5723-32D4-E78A01E3CAC7}"/>
                    </a:ext>
                  </a:extLst>
                </p:cNvPr>
                <p:cNvPicPr/>
                <p:nvPr/>
              </p:nvPicPr>
              <p:blipFill>
                <a:blip r:embed="rId138"/>
                <a:stretch>
                  <a:fillRect/>
                </a:stretch>
              </p:blipFill>
              <p:spPr>
                <a:xfrm>
                  <a:off x="1292535" y="4394056"/>
                  <a:ext cx="2134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91" name="Ink 190">
                  <a:extLst>
                    <a:ext uri="{FF2B5EF4-FFF2-40B4-BE49-F238E27FC236}">
                      <a16:creationId xmlns:a16="http://schemas.microsoft.com/office/drawing/2014/main" id="{2E88FD23-1EE5-4D22-2B62-C883074BC7BB}"/>
                    </a:ext>
                  </a:extLst>
                </p14:cNvPr>
                <p14:cNvContentPartPr/>
                <p14:nvPr/>
              </p14:nvContentPartPr>
              <p14:xfrm>
                <a:off x="1339335" y="4406296"/>
                <a:ext cx="211320" cy="52920"/>
              </p14:xfrm>
            </p:contentPart>
          </mc:Choice>
          <mc:Fallback xmlns="">
            <p:pic>
              <p:nvPicPr>
                <p:cNvPr id="191" name="Ink 190">
                  <a:extLst>
                    <a:ext uri="{FF2B5EF4-FFF2-40B4-BE49-F238E27FC236}">
                      <a16:creationId xmlns:a16="http://schemas.microsoft.com/office/drawing/2014/main" id="{2E88FD23-1EE5-4D22-2B62-C883074BC7BB}"/>
                    </a:ext>
                  </a:extLst>
                </p:cNvPr>
                <p:cNvPicPr/>
                <p:nvPr/>
              </p:nvPicPr>
              <p:blipFill>
                <a:blip r:embed="rId140"/>
                <a:stretch>
                  <a:fillRect/>
                </a:stretch>
              </p:blipFill>
              <p:spPr>
                <a:xfrm>
                  <a:off x="1321335" y="4388656"/>
                  <a:ext cx="2469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92" name="Ink 191">
                  <a:extLst>
                    <a:ext uri="{FF2B5EF4-FFF2-40B4-BE49-F238E27FC236}">
                      <a16:creationId xmlns:a16="http://schemas.microsoft.com/office/drawing/2014/main" id="{2A551887-BF2A-988F-9FB1-6FE887146A63}"/>
                    </a:ext>
                  </a:extLst>
                </p14:cNvPr>
                <p14:cNvContentPartPr/>
                <p14:nvPr/>
              </p14:nvContentPartPr>
              <p14:xfrm>
                <a:off x="1183815" y="4733176"/>
                <a:ext cx="460080" cy="53640"/>
              </p14:xfrm>
            </p:contentPart>
          </mc:Choice>
          <mc:Fallback xmlns="">
            <p:pic>
              <p:nvPicPr>
                <p:cNvPr id="192" name="Ink 191">
                  <a:extLst>
                    <a:ext uri="{FF2B5EF4-FFF2-40B4-BE49-F238E27FC236}">
                      <a16:creationId xmlns:a16="http://schemas.microsoft.com/office/drawing/2014/main" id="{2A551887-BF2A-988F-9FB1-6FE887146A63}"/>
                    </a:ext>
                  </a:extLst>
                </p:cNvPr>
                <p:cNvPicPr/>
                <p:nvPr/>
              </p:nvPicPr>
              <p:blipFill>
                <a:blip r:embed="rId142"/>
                <a:stretch>
                  <a:fillRect/>
                </a:stretch>
              </p:blipFill>
              <p:spPr>
                <a:xfrm>
                  <a:off x="1165815" y="4715176"/>
                  <a:ext cx="49572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93" name="Ink 192">
                  <a:extLst>
                    <a:ext uri="{FF2B5EF4-FFF2-40B4-BE49-F238E27FC236}">
                      <a16:creationId xmlns:a16="http://schemas.microsoft.com/office/drawing/2014/main" id="{C4AD1FCA-4881-9731-D100-C8CB9FD51D2F}"/>
                    </a:ext>
                  </a:extLst>
                </p14:cNvPr>
                <p14:cNvContentPartPr/>
                <p14:nvPr/>
              </p14:nvContentPartPr>
              <p14:xfrm>
                <a:off x="1347255" y="4860256"/>
                <a:ext cx="205200" cy="173880"/>
              </p14:xfrm>
            </p:contentPart>
          </mc:Choice>
          <mc:Fallback xmlns="">
            <p:pic>
              <p:nvPicPr>
                <p:cNvPr id="193" name="Ink 192">
                  <a:extLst>
                    <a:ext uri="{FF2B5EF4-FFF2-40B4-BE49-F238E27FC236}">
                      <a16:creationId xmlns:a16="http://schemas.microsoft.com/office/drawing/2014/main" id="{C4AD1FCA-4881-9731-D100-C8CB9FD51D2F}"/>
                    </a:ext>
                  </a:extLst>
                </p:cNvPr>
                <p:cNvPicPr/>
                <p:nvPr/>
              </p:nvPicPr>
              <p:blipFill>
                <a:blip r:embed="rId144"/>
                <a:stretch>
                  <a:fillRect/>
                </a:stretch>
              </p:blipFill>
              <p:spPr>
                <a:xfrm>
                  <a:off x="1329615" y="4842616"/>
                  <a:ext cx="240840" cy="209520"/>
                </a:xfrm>
                <a:prstGeom prst="rect">
                  <a:avLst/>
                </a:prstGeom>
              </p:spPr>
            </p:pic>
          </mc:Fallback>
        </mc:AlternateContent>
      </p:grpSp>
      <p:grpSp>
        <p:nvGrpSpPr>
          <p:cNvPr id="194" name="Group 193">
            <a:extLst>
              <a:ext uri="{FF2B5EF4-FFF2-40B4-BE49-F238E27FC236}">
                <a16:creationId xmlns:a16="http://schemas.microsoft.com/office/drawing/2014/main" id="{BD30FD53-ADE1-3B0F-F9B4-D5097B151FB0}"/>
              </a:ext>
            </a:extLst>
          </p:cNvPr>
          <p:cNvGrpSpPr/>
          <p:nvPr/>
        </p:nvGrpSpPr>
        <p:grpSpPr>
          <a:xfrm>
            <a:off x="1961415" y="4464355"/>
            <a:ext cx="177120" cy="182520"/>
            <a:chOff x="1961415" y="4669456"/>
            <a:chExt cx="177120" cy="182520"/>
          </a:xfrm>
        </p:grpSpPr>
        <mc:AlternateContent xmlns:mc="http://schemas.openxmlformats.org/markup-compatibility/2006" xmlns:p14="http://schemas.microsoft.com/office/powerpoint/2010/main">
          <mc:Choice Requires="p14">
            <p:contentPart p14:bwMode="auto" r:id="rId145">
              <p14:nvContentPartPr>
                <p14:cNvPr id="195" name="Ink 194">
                  <a:extLst>
                    <a:ext uri="{FF2B5EF4-FFF2-40B4-BE49-F238E27FC236}">
                      <a16:creationId xmlns:a16="http://schemas.microsoft.com/office/drawing/2014/main" id="{00E12E6F-8803-92CD-4633-D487404D978E}"/>
                    </a:ext>
                  </a:extLst>
                </p14:cNvPr>
                <p14:cNvContentPartPr/>
                <p14:nvPr/>
              </p14:nvContentPartPr>
              <p14:xfrm>
                <a:off x="1961415" y="4670896"/>
                <a:ext cx="150840" cy="125280"/>
              </p14:xfrm>
            </p:contentPart>
          </mc:Choice>
          <mc:Fallback xmlns="">
            <p:pic>
              <p:nvPicPr>
                <p:cNvPr id="195" name="Ink 194">
                  <a:extLst>
                    <a:ext uri="{FF2B5EF4-FFF2-40B4-BE49-F238E27FC236}">
                      <a16:creationId xmlns:a16="http://schemas.microsoft.com/office/drawing/2014/main" id="{00E12E6F-8803-92CD-4633-D487404D978E}"/>
                    </a:ext>
                  </a:extLst>
                </p:cNvPr>
                <p:cNvPicPr/>
                <p:nvPr/>
              </p:nvPicPr>
              <p:blipFill>
                <a:blip r:embed="rId146"/>
                <a:stretch>
                  <a:fillRect/>
                </a:stretch>
              </p:blipFill>
              <p:spPr>
                <a:xfrm>
                  <a:off x="1943415" y="4653256"/>
                  <a:ext cx="18648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96" name="Ink 195">
                  <a:extLst>
                    <a:ext uri="{FF2B5EF4-FFF2-40B4-BE49-F238E27FC236}">
                      <a16:creationId xmlns:a16="http://schemas.microsoft.com/office/drawing/2014/main" id="{DEB53B57-AE20-20DD-2E6B-F790DEC09827}"/>
                    </a:ext>
                  </a:extLst>
                </p14:cNvPr>
                <p14:cNvContentPartPr/>
                <p14:nvPr/>
              </p14:nvContentPartPr>
              <p14:xfrm>
                <a:off x="1963935" y="4669456"/>
                <a:ext cx="174600" cy="182520"/>
              </p14:xfrm>
            </p:contentPart>
          </mc:Choice>
          <mc:Fallback xmlns="">
            <p:pic>
              <p:nvPicPr>
                <p:cNvPr id="196" name="Ink 195">
                  <a:extLst>
                    <a:ext uri="{FF2B5EF4-FFF2-40B4-BE49-F238E27FC236}">
                      <a16:creationId xmlns:a16="http://schemas.microsoft.com/office/drawing/2014/main" id="{DEB53B57-AE20-20DD-2E6B-F790DEC09827}"/>
                    </a:ext>
                  </a:extLst>
                </p:cNvPr>
                <p:cNvPicPr/>
                <p:nvPr/>
              </p:nvPicPr>
              <p:blipFill>
                <a:blip r:embed="rId148"/>
                <a:stretch>
                  <a:fillRect/>
                </a:stretch>
              </p:blipFill>
              <p:spPr>
                <a:xfrm>
                  <a:off x="1946295" y="4651816"/>
                  <a:ext cx="210240" cy="218160"/>
                </a:xfrm>
                <a:prstGeom prst="rect">
                  <a:avLst/>
                </a:prstGeom>
              </p:spPr>
            </p:pic>
          </mc:Fallback>
        </mc:AlternateContent>
      </p:grpSp>
      <p:grpSp>
        <p:nvGrpSpPr>
          <p:cNvPr id="197" name="Group 196">
            <a:extLst>
              <a:ext uri="{FF2B5EF4-FFF2-40B4-BE49-F238E27FC236}">
                <a16:creationId xmlns:a16="http://schemas.microsoft.com/office/drawing/2014/main" id="{6E8EBD8C-7FC1-79F1-E9E0-FD5A269F2839}"/>
              </a:ext>
            </a:extLst>
          </p:cNvPr>
          <p:cNvGrpSpPr/>
          <p:nvPr/>
        </p:nvGrpSpPr>
        <p:grpSpPr>
          <a:xfrm>
            <a:off x="2450295" y="4159435"/>
            <a:ext cx="859680" cy="649080"/>
            <a:chOff x="2450295" y="4364536"/>
            <a:chExt cx="859680" cy="649080"/>
          </a:xfrm>
        </p:grpSpPr>
        <mc:AlternateContent xmlns:mc="http://schemas.openxmlformats.org/markup-compatibility/2006" xmlns:p14="http://schemas.microsoft.com/office/powerpoint/2010/main">
          <mc:Choice Requires="p14">
            <p:contentPart p14:bwMode="auto" r:id="rId149">
              <p14:nvContentPartPr>
                <p14:cNvPr id="198" name="Ink 197">
                  <a:extLst>
                    <a:ext uri="{FF2B5EF4-FFF2-40B4-BE49-F238E27FC236}">
                      <a16:creationId xmlns:a16="http://schemas.microsoft.com/office/drawing/2014/main" id="{1BA31846-20A9-2872-8487-A4F1D5F1797B}"/>
                    </a:ext>
                  </a:extLst>
                </p14:cNvPr>
                <p14:cNvContentPartPr/>
                <p14:nvPr/>
              </p14:nvContentPartPr>
              <p14:xfrm>
                <a:off x="2561535" y="4364536"/>
                <a:ext cx="180720" cy="227160"/>
              </p14:xfrm>
            </p:contentPart>
          </mc:Choice>
          <mc:Fallback xmlns="">
            <p:pic>
              <p:nvPicPr>
                <p:cNvPr id="198" name="Ink 197">
                  <a:extLst>
                    <a:ext uri="{FF2B5EF4-FFF2-40B4-BE49-F238E27FC236}">
                      <a16:creationId xmlns:a16="http://schemas.microsoft.com/office/drawing/2014/main" id="{1BA31846-20A9-2872-8487-A4F1D5F1797B}"/>
                    </a:ext>
                  </a:extLst>
                </p:cNvPr>
                <p:cNvPicPr/>
                <p:nvPr/>
              </p:nvPicPr>
              <p:blipFill>
                <a:blip r:embed="rId150"/>
                <a:stretch>
                  <a:fillRect/>
                </a:stretch>
              </p:blipFill>
              <p:spPr>
                <a:xfrm>
                  <a:off x="2543895" y="4346536"/>
                  <a:ext cx="21636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99" name="Ink 198">
                  <a:extLst>
                    <a:ext uri="{FF2B5EF4-FFF2-40B4-BE49-F238E27FC236}">
                      <a16:creationId xmlns:a16="http://schemas.microsoft.com/office/drawing/2014/main" id="{9C977713-87A9-89EC-F190-976956015317}"/>
                    </a:ext>
                  </a:extLst>
                </p14:cNvPr>
                <p14:cNvContentPartPr/>
                <p14:nvPr/>
              </p14:nvContentPartPr>
              <p14:xfrm>
                <a:off x="2579895" y="4490896"/>
                <a:ext cx="208800" cy="36720"/>
              </p14:xfrm>
            </p:contentPart>
          </mc:Choice>
          <mc:Fallback xmlns="">
            <p:pic>
              <p:nvPicPr>
                <p:cNvPr id="199" name="Ink 198">
                  <a:extLst>
                    <a:ext uri="{FF2B5EF4-FFF2-40B4-BE49-F238E27FC236}">
                      <a16:creationId xmlns:a16="http://schemas.microsoft.com/office/drawing/2014/main" id="{9C977713-87A9-89EC-F190-976956015317}"/>
                    </a:ext>
                  </a:extLst>
                </p:cNvPr>
                <p:cNvPicPr/>
                <p:nvPr/>
              </p:nvPicPr>
              <p:blipFill>
                <a:blip r:embed="rId152"/>
                <a:stretch>
                  <a:fillRect/>
                </a:stretch>
              </p:blipFill>
              <p:spPr>
                <a:xfrm>
                  <a:off x="2561895" y="4473256"/>
                  <a:ext cx="2444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00" name="Ink 199">
                  <a:extLst>
                    <a:ext uri="{FF2B5EF4-FFF2-40B4-BE49-F238E27FC236}">
                      <a16:creationId xmlns:a16="http://schemas.microsoft.com/office/drawing/2014/main" id="{840C614C-BF5C-FB35-FB21-0AB493BE1407}"/>
                    </a:ext>
                  </a:extLst>
                </p14:cNvPr>
                <p14:cNvContentPartPr/>
                <p14:nvPr/>
              </p14:nvContentPartPr>
              <p14:xfrm>
                <a:off x="2450295" y="4656856"/>
                <a:ext cx="463680" cy="30240"/>
              </p14:xfrm>
            </p:contentPart>
          </mc:Choice>
          <mc:Fallback xmlns="">
            <p:pic>
              <p:nvPicPr>
                <p:cNvPr id="200" name="Ink 199">
                  <a:extLst>
                    <a:ext uri="{FF2B5EF4-FFF2-40B4-BE49-F238E27FC236}">
                      <a16:creationId xmlns:a16="http://schemas.microsoft.com/office/drawing/2014/main" id="{840C614C-BF5C-FB35-FB21-0AB493BE1407}"/>
                    </a:ext>
                  </a:extLst>
                </p:cNvPr>
                <p:cNvPicPr/>
                <p:nvPr/>
              </p:nvPicPr>
              <p:blipFill>
                <a:blip r:embed="rId154"/>
                <a:stretch>
                  <a:fillRect/>
                </a:stretch>
              </p:blipFill>
              <p:spPr>
                <a:xfrm>
                  <a:off x="2432655" y="4639216"/>
                  <a:ext cx="49932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1" name="Ink 200">
                  <a:extLst>
                    <a:ext uri="{FF2B5EF4-FFF2-40B4-BE49-F238E27FC236}">
                      <a16:creationId xmlns:a16="http://schemas.microsoft.com/office/drawing/2014/main" id="{921BF0D0-9DEC-A4E3-7B56-1B2D67815B02}"/>
                    </a:ext>
                  </a:extLst>
                </p14:cNvPr>
                <p14:cNvContentPartPr/>
                <p14:nvPr/>
              </p14:nvContentPartPr>
              <p14:xfrm>
                <a:off x="2562615" y="4792576"/>
                <a:ext cx="131400" cy="221040"/>
              </p14:xfrm>
            </p:contentPart>
          </mc:Choice>
          <mc:Fallback xmlns="">
            <p:pic>
              <p:nvPicPr>
                <p:cNvPr id="201" name="Ink 200">
                  <a:extLst>
                    <a:ext uri="{FF2B5EF4-FFF2-40B4-BE49-F238E27FC236}">
                      <a16:creationId xmlns:a16="http://schemas.microsoft.com/office/drawing/2014/main" id="{921BF0D0-9DEC-A4E3-7B56-1B2D67815B02}"/>
                    </a:ext>
                  </a:extLst>
                </p:cNvPr>
                <p:cNvPicPr/>
                <p:nvPr/>
              </p:nvPicPr>
              <p:blipFill>
                <a:blip r:embed="rId156"/>
                <a:stretch>
                  <a:fillRect/>
                </a:stretch>
              </p:blipFill>
              <p:spPr>
                <a:xfrm>
                  <a:off x="2544615" y="4774576"/>
                  <a:ext cx="1670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02" name="Ink 201">
                  <a:extLst>
                    <a:ext uri="{FF2B5EF4-FFF2-40B4-BE49-F238E27FC236}">
                      <a16:creationId xmlns:a16="http://schemas.microsoft.com/office/drawing/2014/main" id="{709C0FC3-5B07-1420-4595-F38AEC327ACD}"/>
                    </a:ext>
                  </a:extLst>
                </p14:cNvPr>
                <p14:cNvContentPartPr/>
                <p14:nvPr/>
              </p14:nvContentPartPr>
              <p14:xfrm>
                <a:off x="3142935" y="4605016"/>
                <a:ext cx="138960" cy="140040"/>
              </p14:xfrm>
            </p:contentPart>
          </mc:Choice>
          <mc:Fallback xmlns="">
            <p:pic>
              <p:nvPicPr>
                <p:cNvPr id="202" name="Ink 201">
                  <a:extLst>
                    <a:ext uri="{FF2B5EF4-FFF2-40B4-BE49-F238E27FC236}">
                      <a16:creationId xmlns:a16="http://schemas.microsoft.com/office/drawing/2014/main" id="{709C0FC3-5B07-1420-4595-F38AEC327ACD}"/>
                    </a:ext>
                  </a:extLst>
                </p:cNvPr>
                <p:cNvPicPr/>
                <p:nvPr/>
              </p:nvPicPr>
              <p:blipFill>
                <a:blip r:embed="rId158"/>
                <a:stretch>
                  <a:fillRect/>
                </a:stretch>
              </p:blipFill>
              <p:spPr>
                <a:xfrm>
                  <a:off x="3125295" y="4587376"/>
                  <a:ext cx="17460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3" name="Ink 202">
                  <a:extLst>
                    <a:ext uri="{FF2B5EF4-FFF2-40B4-BE49-F238E27FC236}">
                      <a16:creationId xmlns:a16="http://schemas.microsoft.com/office/drawing/2014/main" id="{E8E37A56-7A04-0CB3-93DE-59F28FD63F94}"/>
                    </a:ext>
                  </a:extLst>
                </p14:cNvPr>
                <p14:cNvContentPartPr/>
                <p14:nvPr/>
              </p14:nvContentPartPr>
              <p14:xfrm>
                <a:off x="3121695" y="4598176"/>
                <a:ext cx="188280" cy="171000"/>
              </p14:xfrm>
            </p:contentPart>
          </mc:Choice>
          <mc:Fallback xmlns="">
            <p:pic>
              <p:nvPicPr>
                <p:cNvPr id="203" name="Ink 202">
                  <a:extLst>
                    <a:ext uri="{FF2B5EF4-FFF2-40B4-BE49-F238E27FC236}">
                      <a16:creationId xmlns:a16="http://schemas.microsoft.com/office/drawing/2014/main" id="{E8E37A56-7A04-0CB3-93DE-59F28FD63F94}"/>
                    </a:ext>
                  </a:extLst>
                </p:cNvPr>
                <p:cNvPicPr/>
                <p:nvPr/>
              </p:nvPicPr>
              <p:blipFill>
                <a:blip r:embed="rId160"/>
                <a:stretch>
                  <a:fillRect/>
                </a:stretch>
              </p:blipFill>
              <p:spPr>
                <a:xfrm>
                  <a:off x="3104055" y="4580176"/>
                  <a:ext cx="223920" cy="206640"/>
                </a:xfrm>
                <a:prstGeom prst="rect">
                  <a:avLst/>
                </a:prstGeom>
              </p:spPr>
            </p:pic>
          </mc:Fallback>
        </mc:AlternateContent>
      </p:grpSp>
      <p:grpSp>
        <p:nvGrpSpPr>
          <p:cNvPr id="204" name="Group 203">
            <a:extLst>
              <a:ext uri="{FF2B5EF4-FFF2-40B4-BE49-F238E27FC236}">
                <a16:creationId xmlns:a16="http://schemas.microsoft.com/office/drawing/2014/main" id="{348DFDD8-9B11-DC0B-5339-1737E7B7C2B9}"/>
              </a:ext>
            </a:extLst>
          </p:cNvPr>
          <p:cNvGrpSpPr/>
          <p:nvPr/>
        </p:nvGrpSpPr>
        <p:grpSpPr>
          <a:xfrm>
            <a:off x="3550815" y="4171675"/>
            <a:ext cx="416160" cy="552240"/>
            <a:chOff x="3550815" y="4376776"/>
            <a:chExt cx="416160" cy="552240"/>
          </a:xfrm>
        </p:grpSpPr>
        <mc:AlternateContent xmlns:mc="http://schemas.openxmlformats.org/markup-compatibility/2006" xmlns:p14="http://schemas.microsoft.com/office/powerpoint/2010/main">
          <mc:Choice Requires="p14">
            <p:contentPart p14:bwMode="auto" r:id="rId161">
              <p14:nvContentPartPr>
                <p14:cNvPr id="205" name="Ink 204">
                  <a:extLst>
                    <a:ext uri="{FF2B5EF4-FFF2-40B4-BE49-F238E27FC236}">
                      <a16:creationId xmlns:a16="http://schemas.microsoft.com/office/drawing/2014/main" id="{2B9185E3-9B84-1124-DC80-41BC28C9A119}"/>
                    </a:ext>
                  </a:extLst>
                </p14:cNvPr>
                <p14:cNvContentPartPr/>
                <p14:nvPr/>
              </p14:nvContentPartPr>
              <p14:xfrm>
                <a:off x="3621015" y="4376776"/>
                <a:ext cx="197640" cy="146880"/>
              </p14:xfrm>
            </p:contentPart>
          </mc:Choice>
          <mc:Fallback xmlns="">
            <p:pic>
              <p:nvPicPr>
                <p:cNvPr id="205" name="Ink 204">
                  <a:extLst>
                    <a:ext uri="{FF2B5EF4-FFF2-40B4-BE49-F238E27FC236}">
                      <a16:creationId xmlns:a16="http://schemas.microsoft.com/office/drawing/2014/main" id="{2B9185E3-9B84-1124-DC80-41BC28C9A119}"/>
                    </a:ext>
                  </a:extLst>
                </p:cNvPr>
                <p:cNvPicPr/>
                <p:nvPr/>
              </p:nvPicPr>
              <p:blipFill>
                <a:blip r:embed="rId162"/>
                <a:stretch>
                  <a:fillRect/>
                </a:stretch>
              </p:blipFill>
              <p:spPr>
                <a:xfrm>
                  <a:off x="3603015" y="4358776"/>
                  <a:ext cx="2332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06" name="Ink 205">
                  <a:extLst>
                    <a:ext uri="{FF2B5EF4-FFF2-40B4-BE49-F238E27FC236}">
                      <a16:creationId xmlns:a16="http://schemas.microsoft.com/office/drawing/2014/main" id="{BDC41A87-87B5-884D-D8B6-E229EF987DC4}"/>
                    </a:ext>
                  </a:extLst>
                </p14:cNvPr>
                <p14:cNvContentPartPr/>
                <p14:nvPr/>
              </p14:nvContentPartPr>
              <p14:xfrm>
                <a:off x="3550815" y="4592056"/>
                <a:ext cx="416160" cy="43200"/>
              </p14:xfrm>
            </p:contentPart>
          </mc:Choice>
          <mc:Fallback xmlns="">
            <p:pic>
              <p:nvPicPr>
                <p:cNvPr id="206" name="Ink 205">
                  <a:extLst>
                    <a:ext uri="{FF2B5EF4-FFF2-40B4-BE49-F238E27FC236}">
                      <a16:creationId xmlns:a16="http://schemas.microsoft.com/office/drawing/2014/main" id="{BDC41A87-87B5-884D-D8B6-E229EF987DC4}"/>
                    </a:ext>
                  </a:extLst>
                </p:cNvPr>
                <p:cNvPicPr/>
                <p:nvPr/>
              </p:nvPicPr>
              <p:blipFill>
                <a:blip r:embed="rId164"/>
                <a:stretch>
                  <a:fillRect/>
                </a:stretch>
              </p:blipFill>
              <p:spPr>
                <a:xfrm>
                  <a:off x="3533175" y="4574416"/>
                  <a:ext cx="45180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07" name="Ink 206">
                  <a:extLst>
                    <a:ext uri="{FF2B5EF4-FFF2-40B4-BE49-F238E27FC236}">
                      <a16:creationId xmlns:a16="http://schemas.microsoft.com/office/drawing/2014/main" id="{03CCDE5D-3408-E71C-30E7-54D33E655AA8}"/>
                    </a:ext>
                  </a:extLst>
                </p14:cNvPr>
                <p14:cNvContentPartPr/>
                <p14:nvPr/>
              </p14:nvContentPartPr>
              <p14:xfrm>
                <a:off x="3663855" y="4724896"/>
                <a:ext cx="166320" cy="204120"/>
              </p14:xfrm>
            </p:contentPart>
          </mc:Choice>
          <mc:Fallback xmlns="">
            <p:pic>
              <p:nvPicPr>
                <p:cNvPr id="207" name="Ink 206">
                  <a:extLst>
                    <a:ext uri="{FF2B5EF4-FFF2-40B4-BE49-F238E27FC236}">
                      <a16:creationId xmlns:a16="http://schemas.microsoft.com/office/drawing/2014/main" id="{03CCDE5D-3408-E71C-30E7-54D33E655AA8}"/>
                    </a:ext>
                  </a:extLst>
                </p:cNvPr>
                <p:cNvPicPr/>
                <p:nvPr/>
              </p:nvPicPr>
              <p:blipFill>
                <a:blip r:embed="rId166"/>
                <a:stretch>
                  <a:fillRect/>
                </a:stretch>
              </p:blipFill>
              <p:spPr>
                <a:xfrm>
                  <a:off x="3645855" y="4707256"/>
                  <a:ext cx="2019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08" name="Ink 207">
                  <a:extLst>
                    <a:ext uri="{FF2B5EF4-FFF2-40B4-BE49-F238E27FC236}">
                      <a16:creationId xmlns:a16="http://schemas.microsoft.com/office/drawing/2014/main" id="{8DB902CE-14FC-5231-19FF-958960A4C44B}"/>
                    </a:ext>
                  </a:extLst>
                </p14:cNvPr>
                <p14:cNvContentPartPr/>
                <p14:nvPr/>
              </p14:nvContentPartPr>
              <p14:xfrm>
                <a:off x="3662775" y="4852696"/>
                <a:ext cx="184680" cy="29520"/>
              </p14:xfrm>
            </p:contentPart>
          </mc:Choice>
          <mc:Fallback xmlns="">
            <p:pic>
              <p:nvPicPr>
                <p:cNvPr id="208" name="Ink 207">
                  <a:extLst>
                    <a:ext uri="{FF2B5EF4-FFF2-40B4-BE49-F238E27FC236}">
                      <a16:creationId xmlns:a16="http://schemas.microsoft.com/office/drawing/2014/main" id="{8DB902CE-14FC-5231-19FF-958960A4C44B}"/>
                    </a:ext>
                  </a:extLst>
                </p:cNvPr>
                <p:cNvPicPr/>
                <p:nvPr/>
              </p:nvPicPr>
              <p:blipFill>
                <a:blip r:embed="rId168"/>
                <a:stretch>
                  <a:fillRect/>
                </a:stretch>
              </p:blipFill>
              <p:spPr>
                <a:xfrm>
                  <a:off x="3645135" y="4835056"/>
                  <a:ext cx="220320" cy="65160"/>
                </a:xfrm>
                <a:prstGeom prst="rect">
                  <a:avLst/>
                </a:prstGeom>
              </p:spPr>
            </p:pic>
          </mc:Fallback>
        </mc:AlternateContent>
      </p:grpSp>
      <p:grpSp>
        <p:nvGrpSpPr>
          <p:cNvPr id="209" name="Group 208">
            <a:extLst>
              <a:ext uri="{FF2B5EF4-FFF2-40B4-BE49-F238E27FC236}">
                <a16:creationId xmlns:a16="http://schemas.microsoft.com/office/drawing/2014/main" id="{1E93A604-247E-C987-393B-14BA4A95BFD1}"/>
              </a:ext>
            </a:extLst>
          </p:cNvPr>
          <p:cNvGrpSpPr/>
          <p:nvPr/>
        </p:nvGrpSpPr>
        <p:grpSpPr>
          <a:xfrm>
            <a:off x="4252815" y="4092475"/>
            <a:ext cx="728640" cy="625680"/>
            <a:chOff x="4252815" y="4297576"/>
            <a:chExt cx="728640" cy="625680"/>
          </a:xfrm>
        </p:grpSpPr>
        <mc:AlternateContent xmlns:mc="http://schemas.openxmlformats.org/markup-compatibility/2006" xmlns:p14="http://schemas.microsoft.com/office/powerpoint/2010/main">
          <mc:Choice Requires="p14">
            <p:contentPart p14:bwMode="auto" r:id="rId169">
              <p14:nvContentPartPr>
                <p14:cNvPr id="210" name="Ink 209">
                  <a:extLst>
                    <a:ext uri="{FF2B5EF4-FFF2-40B4-BE49-F238E27FC236}">
                      <a16:creationId xmlns:a16="http://schemas.microsoft.com/office/drawing/2014/main" id="{2A9649EC-AF25-B30A-83A7-EDA3F132C0A3}"/>
                    </a:ext>
                  </a:extLst>
                </p14:cNvPr>
                <p14:cNvContentPartPr/>
                <p14:nvPr/>
              </p14:nvContentPartPr>
              <p14:xfrm>
                <a:off x="4252815" y="4468936"/>
                <a:ext cx="161640" cy="117360"/>
              </p14:xfrm>
            </p:contentPart>
          </mc:Choice>
          <mc:Fallback xmlns="">
            <p:pic>
              <p:nvPicPr>
                <p:cNvPr id="210" name="Ink 209">
                  <a:extLst>
                    <a:ext uri="{FF2B5EF4-FFF2-40B4-BE49-F238E27FC236}">
                      <a16:creationId xmlns:a16="http://schemas.microsoft.com/office/drawing/2014/main" id="{2A9649EC-AF25-B30A-83A7-EDA3F132C0A3}"/>
                    </a:ext>
                  </a:extLst>
                </p:cNvPr>
                <p:cNvPicPr/>
                <p:nvPr/>
              </p:nvPicPr>
              <p:blipFill>
                <a:blip r:embed="rId170"/>
                <a:stretch>
                  <a:fillRect/>
                </a:stretch>
              </p:blipFill>
              <p:spPr>
                <a:xfrm>
                  <a:off x="4234815" y="4451296"/>
                  <a:ext cx="1972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11" name="Ink 210">
                  <a:extLst>
                    <a:ext uri="{FF2B5EF4-FFF2-40B4-BE49-F238E27FC236}">
                      <a16:creationId xmlns:a16="http://schemas.microsoft.com/office/drawing/2014/main" id="{C959AD4E-14F3-ED92-448F-221C18CFF05A}"/>
                    </a:ext>
                  </a:extLst>
                </p14:cNvPr>
                <p14:cNvContentPartPr/>
                <p14:nvPr/>
              </p14:nvContentPartPr>
              <p14:xfrm>
                <a:off x="4294215" y="4487296"/>
                <a:ext cx="129960" cy="148320"/>
              </p14:xfrm>
            </p:contentPart>
          </mc:Choice>
          <mc:Fallback xmlns="">
            <p:pic>
              <p:nvPicPr>
                <p:cNvPr id="211" name="Ink 210">
                  <a:extLst>
                    <a:ext uri="{FF2B5EF4-FFF2-40B4-BE49-F238E27FC236}">
                      <a16:creationId xmlns:a16="http://schemas.microsoft.com/office/drawing/2014/main" id="{C959AD4E-14F3-ED92-448F-221C18CFF05A}"/>
                    </a:ext>
                  </a:extLst>
                </p:cNvPr>
                <p:cNvPicPr/>
                <p:nvPr/>
              </p:nvPicPr>
              <p:blipFill>
                <a:blip r:embed="rId172"/>
                <a:stretch>
                  <a:fillRect/>
                </a:stretch>
              </p:blipFill>
              <p:spPr>
                <a:xfrm>
                  <a:off x="4276575" y="4469656"/>
                  <a:ext cx="165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12" name="Ink 211">
                  <a:extLst>
                    <a:ext uri="{FF2B5EF4-FFF2-40B4-BE49-F238E27FC236}">
                      <a16:creationId xmlns:a16="http://schemas.microsoft.com/office/drawing/2014/main" id="{D735AC4C-FF9B-B0AA-8EFA-F6C5572B8EDF}"/>
                    </a:ext>
                  </a:extLst>
                </p14:cNvPr>
                <p14:cNvContentPartPr/>
                <p14:nvPr/>
              </p14:nvContentPartPr>
              <p14:xfrm>
                <a:off x="4788135" y="4297576"/>
                <a:ext cx="124560" cy="216000"/>
              </p14:xfrm>
            </p:contentPart>
          </mc:Choice>
          <mc:Fallback xmlns="">
            <p:pic>
              <p:nvPicPr>
                <p:cNvPr id="212" name="Ink 211">
                  <a:extLst>
                    <a:ext uri="{FF2B5EF4-FFF2-40B4-BE49-F238E27FC236}">
                      <a16:creationId xmlns:a16="http://schemas.microsoft.com/office/drawing/2014/main" id="{D735AC4C-FF9B-B0AA-8EFA-F6C5572B8EDF}"/>
                    </a:ext>
                  </a:extLst>
                </p:cNvPr>
                <p:cNvPicPr/>
                <p:nvPr/>
              </p:nvPicPr>
              <p:blipFill>
                <a:blip r:embed="rId174"/>
                <a:stretch>
                  <a:fillRect/>
                </a:stretch>
              </p:blipFill>
              <p:spPr>
                <a:xfrm>
                  <a:off x="4770495" y="4279936"/>
                  <a:ext cx="16020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13" name="Ink 212">
                  <a:extLst>
                    <a:ext uri="{FF2B5EF4-FFF2-40B4-BE49-F238E27FC236}">
                      <a16:creationId xmlns:a16="http://schemas.microsoft.com/office/drawing/2014/main" id="{DAC8BAB4-E68C-7C91-DEC2-D79CA57F6CFE}"/>
                    </a:ext>
                  </a:extLst>
                </p14:cNvPr>
                <p14:cNvContentPartPr/>
                <p14:nvPr/>
              </p14:nvContentPartPr>
              <p14:xfrm>
                <a:off x="4633335" y="4602856"/>
                <a:ext cx="348120" cy="25920"/>
              </p14:xfrm>
            </p:contentPart>
          </mc:Choice>
          <mc:Fallback xmlns="">
            <p:pic>
              <p:nvPicPr>
                <p:cNvPr id="213" name="Ink 212">
                  <a:extLst>
                    <a:ext uri="{FF2B5EF4-FFF2-40B4-BE49-F238E27FC236}">
                      <a16:creationId xmlns:a16="http://schemas.microsoft.com/office/drawing/2014/main" id="{DAC8BAB4-E68C-7C91-DEC2-D79CA57F6CFE}"/>
                    </a:ext>
                  </a:extLst>
                </p:cNvPr>
                <p:cNvPicPr/>
                <p:nvPr/>
              </p:nvPicPr>
              <p:blipFill>
                <a:blip r:embed="rId176"/>
                <a:stretch>
                  <a:fillRect/>
                </a:stretch>
              </p:blipFill>
              <p:spPr>
                <a:xfrm>
                  <a:off x="4615695" y="4584856"/>
                  <a:ext cx="3837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14" name="Ink 213">
                  <a:extLst>
                    <a:ext uri="{FF2B5EF4-FFF2-40B4-BE49-F238E27FC236}">
                      <a16:creationId xmlns:a16="http://schemas.microsoft.com/office/drawing/2014/main" id="{4B5A48AB-4993-FA8E-48F4-8BB3FF02CFC8}"/>
                    </a:ext>
                  </a:extLst>
                </p14:cNvPr>
                <p14:cNvContentPartPr/>
                <p14:nvPr/>
              </p14:nvContentPartPr>
              <p14:xfrm>
                <a:off x="4729815" y="4715176"/>
                <a:ext cx="192240" cy="208080"/>
              </p14:xfrm>
            </p:contentPart>
          </mc:Choice>
          <mc:Fallback xmlns="">
            <p:pic>
              <p:nvPicPr>
                <p:cNvPr id="214" name="Ink 213">
                  <a:extLst>
                    <a:ext uri="{FF2B5EF4-FFF2-40B4-BE49-F238E27FC236}">
                      <a16:creationId xmlns:a16="http://schemas.microsoft.com/office/drawing/2014/main" id="{4B5A48AB-4993-FA8E-48F4-8BB3FF02CFC8}"/>
                    </a:ext>
                  </a:extLst>
                </p:cNvPr>
                <p:cNvPicPr/>
                <p:nvPr/>
              </p:nvPicPr>
              <p:blipFill>
                <a:blip r:embed="rId178"/>
                <a:stretch>
                  <a:fillRect/>
                </a:stretch>
              </p:blipFill>
              <p:spPr>
                <a:xfrm>
                  <a:off x="4711815" y="4697176"/>
                  <a:ext cx="22788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15" name="Ink 214">
                  <a:extLst>
                    <a:ext uri="{FF2B5EF4-FFF2-40B4-BE49-F238E27FC236}">
                      <a16:creationId xmlns:a16="http://schemas.microsoft.com/office/drawing/2014/main" id="{4586C743-E1CF-33D1-B732-2AD383EDE671}"/>
                    </a:ext>
                  </a:extLst>
                </p14:cNvPr>
                <p14:cNvContentPartPr/>
                <p14:nvPr/>
              </p14:nvContentPartPr>
              <p14:xfrm>
                <a:off x="4749255" y="4722736"/>
                <a:ext cx="216720" cy="53280"/>
              </p14:xfrm>
            </p:contentPart>
          </mc:Choice>
          <mc:Fallback xmlns="">
            <p:pic>
              <p:nvPicPr>
                <p:cNvPr id="215" name="Ink 214">
                  <a:extLst>
                    <a:ext uri="{FF2B5EF4-FFF2-40B4-BE49-F238E27FC236}">
                      <a16:creationId xmlns:a16="http://schemas.microsoft.com/office/drawing/2014/main" id="{4586C743-E1CF-33D1-B732-2AD383EDE671}"/>
                    </a:ext>
                  </a:extLst>
                </p:cNvPr>
                <p:cNvPicPr/>
                <p:nvPr/>
              </p:nvPicPr>
              <p:blipFill>
                <a:blip r:embed="rId180"/>
                <a:stretch>
                  <a:fillRect/>
                </a:stretch>
              </p:blipFill>
              <p:spPr>
                <a:xfrm>
                  <a:off x="4731255" y="4705096"/>
                  <a:ext cx="252360" cy="88920"/>
                </a:xfrm>
                <a:prstGeom prst="rect">
                  <a:avLst/>
                </a:prstGeom>
              </p:spPr>
            </p:pic>
          </mc:Fallback>
        </mc:AlternateContent>
      </p:grpSp>
      <p:grpSp>
        <p:nvGrpSpPr>
          <p:cNvPr id="216" name="Group 215">
            <a:extLst>
              <a:ext uri="{FF2B5EF4-FFF2-40B4-BE49-F238E27FC236}">
                <a16:creationId xmlns:a16="http://schemas.microsoft.com/office/drawing/2014/main" id="{435AFDA9-878E-B83D-12CF-9313C27C08EB}"/>
              </a:ext>
            </a:extLst>
          </p:cNvPr>
          <p:cNvGrpSpPr/>
          <p:nvPr/>
        </p:nvGrpSpPr>
        <p:grpSpPr>
          <a:xfrm>
            <a:off x="675495" y="5144329"/>
            <a:ext cx="1136160" cy="407520"/>
            <a:chOff x="675495" y="5212696"/>
            <a:chExt cx="1136160" cy="407520"/>
          </a:xfrm>
        </p:grpSpPr>
        <mc:AlternateContent xmlns:mc="http://schemas.openxmlformats.org/markup-compatibility/2006" xmlns:p14="http://schemas.microsoft.com/office/powerpoint/2010/main">
          <mc:Choice Requires="p14">
            <p:contentPart p14:bwMode="auto" r:id="rId181">
              <p14:nvContentPartPr>
                <p14:cNvPr id="217" name="Ink 216">
                  <a:extLst>
                    <a:ext uri="{FF2B5EF4-FFF2-40B4-BE49-F238E27FC236}">
                      <a16:creationId xmlns:a16="http://schemas.microsoft.com/office/drawing/2014/main" id="{5CF49F84-D920-ABC4-27BE-1C5EA7E1C1E9}"/>
                    </a:ext>
                  </a:extLst>
                </p14:cNvPr>
                <p14:cNvContentPartPr/>
                <p14:nvPr/>
              </p14:nvContentPartPr>
              <p14:xfrm>
                <a:off x="675495" y="5382976"/>
                <a:ext cx="285840" cy="29160"/>
              </p14:xfrm>
            </p:contentPart>
          </mc:Choice>
          <mc:Fallback xmlns="">
            <p:pic>
              <p:nvPicPr>
                <p:cNvPr id="217" name="Ink 216">
                  <a:extLst>
                    <a:ext uri="{FF2B5EF4-FFF2-40B4-BE49-F238E27FC236}">
                      <a16:creationId xmlns:a16="http://schemas.microsoft.com/office/drawing/2014/main" id="{5CF49F84-D920-ABC4-27BE-1C5EA7E1C1E9}"/>
                    </a:ext>
                  </a:extLst>
                </p:cNvPr>
                <p:cNvPicPr/>
                <p:nvPr/>
              </p:nvPicPr>
              <p:blipFill>
                <a:blip r:embed="rId182"/>
                <a:stretch>
                  <a:fillRect/>
                </a:stretch>
              </p:blipFill>
              <p:spPr>
                <a:xfrm>
                  <a:off x="657495" y="5364976"/>
                  <a:ext cx="321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18" name="Ink 217">
                  <a:extLst>
                    <a:ext uri="{FF2B5EF4-FFF2-40B4-BE49-F238E27FC236}">
                      <a16:creationId xmlns:a16="http://schemas.microsoft.com/office/drawing/2014/main" id="{BE9CEE16-A8FF-3609-CCA1-D30369519DF6}"/>
                    </a:ext>
                  </a:extLst>
                </p14:cNvPr>
                <p14:cNvContentPartPr/>
                <p14:nvPr/>
              </p14:nvContentPartPr>
              <p14:xfrm>
                <a:off x="730575" y="5489176"/>
                <a:ext cx="212040" cy="10800"/>
              </p14:xfrm>
            </p:contentPart>
          </mc:Choice>
          <mc:Fallback xmlns="">
            <p:pic>
              <p:nvPicPr>
                <p:cNvPr id="218" name="Ink 217">
                  <a:extLst>
                    <a:ext uri="{FF2B5EF4-FFF2-40B4-BE49-F238E27FC236}">
                      <a16:creationId xmlns:a16="http://schemas.microsoft.com/office/drawing/2014/main" id="{BE9CEE16-A8FF-3609-CCA1-D30369519DF6}"/>
                    </a:ext>
                  </a:extLst>
                </p:cNvPr>
                <p:cNvPicPr/>
                <p:nvPr/>
              </p:nvPicPr>
              <p:blipFill>
                <a:blip r:embed="rId184"/>
                <a:stretch>
                  <a:fillRect/>
                </a:stretch>
              </p:blipFill>
              <p:spPr>
                <a:xfrm>
                  <a:off x="712575" y="5471176"/>
                  <a:ext cx="2476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19" name="Ink 218">
                  <a:extLst>
                    <a:ext uri="{FF2B5EF4-FFF2-40B4-BE49-F238E27FC236}">
                      <a16:creationId xmlns:a16="http://schemas.microsoft.com/office/drawing/2014/main" id="{C01FE041-4C95-C591-F626-D9487E1B1DCF}"/>
                    </a:ext>
                  </a:extLst>
                </p14:cNvPr>
                <p14:cNvContentPartPr/>
                <p14:nvPr/>
              </p14:nvContentPartPr>
              <p14:xfrm>
                <a:off x="1483695" y="5315656"/>
                <a:ext cx="29520" cy="191160"/>
              </p14:xfrm>
            </p:contentPart>
          </mc:Choice>
          <mc:Fallback xmlns="">
            <p:pic>
              <p:nvPicPr>
                <p:cNvPr id="219" name="Ink 218">
                  <a:extLst>
                    <a:ext uri="{FF2B5EF4-FFF2-40B4-BE49-F238E27FC236}">
                      <a16:creationId xmlns:a16="http://schemas.microsoft.com/office/drawing/2014/main" id="{C01FE041-4C95-C591-F626-D9487E1B1DCF}"/>
                    </a:ext>
                  </a:extLst>
                </p:cNvPr>
                <p:cNvPicPr/>
                <p:nvPr/>
              </p:nvPicPr>
              <p:blipFill>
                <a:blip r:embed="rId186"/>
                <a:stretch>
                  <a:fillRect/>
                </a:stretch>
              </p:blipFill>
              <p:spPr>
                <a:xfrm>
                  <a:off x="1466055" y="5297656"/>
                  <a:ext cx="6516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20" name="Ink 219">
                  <a:extLst>
                    <a:ext uri="{FF2B5EF4-FFF2-40B4-BE49-F238E27FC236}">
                      <a16:creationId xmlns:a16="http://schemas.microsoft.com/office/drawing/2014/main" id="{F7D7E3F2-2BCB-1426-C1A7-476CF0B95FBE}"/>
                    </a:ext>
                  </a:extLst>
                </p14:cNvPr>
                <p14:cNvContentPartPr/>
                <p14:nvPr/>
              </p14:nvContentPartPr>
              <p14:xfrm>
                <a:off x="1356975" y="5212696"/>
                <a:ext cx="375480" cy="34920"/>
              </p14:xfrm>
            </p:contentPart>
          </mc:Choice>
          <mc:Fallback xmlns="">
            <p:pic>
              <p:nvPicPr>
                <p:cNvPr id="220" name="Ink 219">
                  <a:extLst>
                    <a:ext uri="{FF2B5EF4-FFF2-40B4-BE49-F238E27FC236}">
                      <a16:creationId xmlns:a16="http://schemas.microsoft.com/office/drawing/2014/main" id="{F7D7E3F2-2BCB-1426-C1A7-476CF0B95FBE}"/>
                    </a:ext>
                  </a:extLst>
                </p:cNvPr>
                <p:cNvPicPr/>
                <p:nvPr/>
              </p:nvPicPr>
              <p:blipFill>
                <a:blip r:embed="rId188"/>
                <a:stretch>
                  <a:fillRect/>
                </a:stretch>
              </p:blipFill>
              <p:spPr>
                <a:xfrm>
                  <a:off x="1339335" y="5195056"/>
                  <a:ext cx="41112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21" name="Ink 220">
                  <a:extLst>
                    <a:ext uri="{FF2B5EF4-FFF2-40B4-BE49-F238E27FC236}">
                      <a16:creationId xmlns:a16="http://schemas.microsoft.com/office/drawing/2014/main" id="{7D8A222D-7CB2-7275-720A-5195AEC55868}"/>
                    </a:ext>
                  </a:extLst>
                </p14:cNvPr>
                <p14:cNvContentPartPr/>
                <p14:nvPr/>
              </p14:nvContentPartPr>
              <p14:xfrm>
                <a:off x="1251855" y="5269576"/>
                <a:ext cx="559800" cy="350640"/>
              </p14:xfrm>
            </p:contentPart>
          </mc:Choice>
          <mc:Fallback xmlns="">
            <p:pic>
              <p:nvPicPr>
                <p:cNvPr id="221" name="Ink 220">
                  <a:extLst>
                    <a:ext uri="{FF2B5EF4-FFF2-40B4-BE49-F238E27FC236}">
                      <a16:creationId xmlns:a16="http://schemas.microsoft.com/office/drawing/2014/main" id="{7D8A222D-7CB2-7275-720A-5195AEC55868}"/>
                    </a:ext>
                  </a:extLst>
                </p:cNvPr>
                <p:cNvPicPr/>
                <p:nvPr/>
              </p:nvPicPr>
              <p:blipFill>
                <a:blip r:embed="rId190"/>
                <a:stretch>
                  <a:fillRect/>
                </a:stretch>
              </p:blipFill>
              <p:spPr>
                <a:xfrm>
                  <a:off x="1234215" y="5251576"/>
                  <a:ext cx="595440" cy="386280"/>
                </a:xfrm>
                <a:prstGeom prst="rect">
                  <a:avLst/>
                </a:prstGeom>
              </p:spPr>
            </p:pic>
          </mc:Fallback>
        </mc:AlternateContent>
      </p:grpSp>
      <p:grpSp>
        <p:nvGrpSpPr>
          <p:cNvPr id="222" name="Group 221">
            <a:extLst>
              <a:ext uri="{FF2B5EF4-FFF2-40B4-BE49-F238E27FC236}">
                <a16:creationId xmlns:a16="http://schemas.microsoft.com/office/drawing/2014/main" id="{6B022E18-DDD6-A2A3-3EE5-2B26619E8BD9}"/>
              </a:ext>
            </a:extLst>
          </p:cNvPr>
          <p:cNvGrpSpPr/>
          <p:nvPr/>
        </p:nvGrpSpPr>
        <p:grpSpPr>
          <a:xfrm>
            <a:off x="158895" y="1558696"/>
            <a:ext cx="251640" cy="292680"/>
            <a:chOff x="158895" y="1558696"/>
            <a:chExt cx="251640" cy="292680"/>
          </a:xfrm>
        </p:grpSpPr>
        <mc:AlternateContent xmlns:mc="http://schemas.openxmlformats.org/markup-compatibility/2006" xmlns:p14="http://schemas.microsoft.com/office/powerpoint/2010/main">
          <mc:Choice Requires="p14">
            <p:contentPart p14:bwMode="auto" r:id="rId191">
              <p14:nvContentPartPr>
                <p14:cNvPr id="223" name="Ink 222">
                  <a:extLst>
                    <a:ext uri="{FF2B5EF4-FFF2-40B4-BE49-F238E27FC236}">
                      <a16:creationId xmlns:a16="http://schemas.microsoft.com/office/drawing/2014/main" id="{17F37054-9781-D84B-FC9A-5D22D124EF94}"/>
                    </a:ext>
                  </a:extLst>
                </p14:cNvPr>
                <p14:cNvContentPartPr/>
                <p14:nvPr/>
              </p14:nvContentPartPr>
              <p14:xfrm>
                <a:off x="259335" y="1645816"/>
                <a:ext cx="21960" cy="113040"/>
              </p14:xfrm>
            </p:contentPart>
          </mc:Choice>
          <mc:Fallback xmlns="">
            <p:pic>
              <p:nvPicPr>
                <p:cNvPr id="223" name="Ink 222">
                  <a:extLst>
                    <a:ext uri="{FF2B5EF4-FFF2-40B4-BE49-F238E27FC236}">
                      <a16:creationId xmlns:a16="http://schemas.microsoft.com/office/drawing/2014/main" id="{17F37054-9781-D84B-FC9A-5D22D124EF94}"/>
                    </a:ext>
                  </a:extLst>
                </p:cNvPr>
                <p:cNvPicPr/>
                <p:nvPr/>
              </p:nvPicPr>
              <p:blipFill>
                <a:blip r:embed="rId192"/>
                <a:stretch>
                  <a:fillRect/>
                </a:stretch>
              </p:blipFill>
              <p:spPr>
                <a:xfrm>
                  <a:off x="250695" y="1637176"/>
                  <a:ext cx="396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24" name="Ink 223">
                  <a:extLst>
                    <a:ext uri="{FF2B5EF4-FFF2-40B4-BE49-F238E27FC236}">
                      <a16:creationId xmlns:a16="http://schemas.microsoft.com/office/drawing/2014/main" id="{6FB88930-56CE-AD87-DB7C-0393C36DFCF3}"/>
                    </a:ext>
                  </a:extLst>
                </p14:cNvPr>
                <p14:cNvContentPartPr/>
                <p14:nvPr/>
              </p14:nvContentPartPr>
              <p14:xfrm>
                <a:off x="158895" y="1558696"/>
                <a:ext cx="251640" cy="292680"/>
              </p14:xfrm>
            </p:contentPart>
          </mc:Choice>
          <mc:Fallback xmlns="">
            <p:pic>
              <p:nvPicPr>
                <p:cNvPr id="224" name="Ink 223">
                  <a:extLst>
                    <a:ext uri="{FF2B5EF4-FFF2-40B4-BE49-F238E27FC236}">
                      <a16:creationId xmlns:a16="http://schemas.microsoft.com/office/drawing/2014/main" id="{6FB88930-56CE-AD87-DB7C-0393C36DFCF3}"/>
                    </a:ext>
                  </a:extLst>
                </p:cNvPr>
                <p:cNvPicPr/>
                <p:nvPr/>
              </p:nvPicPr>
              <p:blipFill>
                <a:blip r:embed="rId194"/>
                <a:stretch>
                  <a:fillRect/>
                </a:stretch>
              </p:blipFill>
              <p:spPr>
                <a:xfrm>
                  <a:off x="150255" y="1550056"/>
                  <a:ext cx="269280" cy="310320"/>
                </a:xfrm>
                <a:prstGeom prst="rect">
                  <a:avLst/>
                </a:prstGeom>
              </p:spPr>
            </p:pic>
          </mc:Fallback>
        </mc:AlternateContent>
      </p:grpSp>
      <p:grpSp>
        <p:nvGrpSpPr>
          <p:cNvPr id="225" name="Group 224">
            <a:extLst>
              <a:ext uri="{FF2B5EF4-FFF2-40B4-BE49-F238E27FC236}">
                <a16:creationId xmlns:a16="http://schemas.microsoft.com/office/drawing/2014/main" id="{2F672419-94E2-C63C-BD75-E76BE7169E69}"/>
              </a:ext>
            </a:extLst>
          </p:cNvPr>
          <p:cNvGrpSpPr/>
          <p:nvPr/>
        </p:nvGrpSpPr>
        <p:grpSpPr>
          <a:xfrm>
            <a:off x="106335" y="2854696"/>
            <a:ext cx="312840" cy="324360"/>
            <a:chOff x="106335" y="2854696"/>
            <a:chExt cx="312840" cy="324360"/>
          </a:xfrm>
        </p:grpSpPr>
        <mc:AlternateContent xmlns:mc="http://schemas.openxmlformats.org/markup-compatibility/2006" xmlns:p14="http://schemas.microsoft.com/office/powerpoint/2010/main">
          <mc:Choice Requires="p14">
            <p:contentPart p14:bwMode="auto" r:id="rId195">
              <p14:nvContentPartPr>
                <p14:cNvPr id="226" name="Ink 225">
                  <a:extLst>
                    <a:ext uri="{FF2B5EF4-FFF2-40B4-BE49-F238E27FC236}">
                      <a16:creationId xmlns:a16="http://schemas.microsoft.com/office/drawing/2014/main" id="{EE4CE957-7C5B-F80B-8485-0B833551170B}"/>
                    </a:ext>
                  </a:extLst>
                </p14:cNvPr>
                <p14:cNvContentPartPr/>
                <p14:nvPr/>
              </p14:nvContentPartPr>
              <p14:xfrm>
                <a:off x="187335" y="2923456"/>
                <a:ext cx="136800" cy="148680"/>
              </p14:xfrm>
            </p:contentPart>
          </mc:Choice>
          <mc:Fallback xmlns="">
            <p:pic>
              <p:nvPicPr>
                <p:cNvPr id="226" name="Ink 225">
                  <a:extLst>
                    <a:ext uri="{FF2B5EF4-FFF2-40B4-BE49-F238E27FC236}">
                      <a16:creationId xmlns:a16="http://schemas.microsoft.com/office/drawing/2014/main" id="{EE4CE957-7C5B-F80B-8485-0B833551170B}"/>
                    </a:ext>
                  </a:extLst>
                </p:cNvPr>
                <p:cNvPicPr/>
                <p:nvPr/>
              </p:nvPicPr>
              <p:blipFill>
                <a:blip r:embed="rId196"/>
                <a:stretch>
                  <a:fillRect/>
                </a:stretch>
              </p:blipFill>
              <p:spPr>
                <a:xfrm>
                  <a:off x="178335" y="2914816"/>
                  <a:ext cx="15444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27" name="Ink 226">
                  <a:extLst>
                    <a:ext uri="{FF2B5EF4-FFF2-40B4-BE49-F238E27FC236}">
                      <a16:creationId xmlns:a16="http://schemas.microsoft.com/office/drawing/2014/main" id="{29427BC9-1EEC-842D-5058-7214AD1DDF84}"/>
                    </a:ext>
                  </a:extLst>
                </p14:cNvPr>
                <p14:cNvContentPartPr/>
                <p14:nvPr/>
              </p14:nvContentPartPr>
              <p14:xfrm>
                <a:off x="106335" y="2854696"/>
                <a:ext cx="312840" cy="324360"/>
              </p14:xfrm>
            </p:contentPart>
          </mc:Choice>
          <mc:Fallback xmlns="">
            <p:pic>
              <p:nvPicPr>
                <p:cNvPr id="227" name="Ink 226">
                  <a:extLst>
                    <a:ext uri="{FF2B5EF4-FFF2-40B4-BE49-F238E27FC236}">
                      <a16:creationId xmlns:a16="http://schemas.microsoft.com/office/drawing/2014/main" id="{29427BC9-1EEC-842D-5058-7214AD1DDF84}"/>
                    </a:ext>
                  </a:extLst>
                </p:cNvPr>
                <p:cNvPicPr/>
                <p:nvPr/>
              </p:nvPicPr>
              <p:blipFill>
                <a:blip r:embed="rId198"/>
                <a:stretch>
                  <a:fillRect/>
                </a:stretch>
              </p:blipFill>
              <p:spPr>
                <a:xfrm>
                  <a:off x="97335" y="2845696"/>
                  <a:ext cx="330480" cy="342000"/>
                </a:xfrm>
                <a:prstGeom prst="rect">
                  <a:avLst/>
                </a:prstGeom>
              </p:spPr>
            </p:pic>
          </mc:Fallback>
        </mc:AlternateContent>
      </p:grpSp>
      <p:grpSp>
        <p:nvGrpSpPr>
          <p:cNvPr id="228" name="Group 227">
            <a:extLst>
              <a:ext uri="{FF2B5EF4-FFF2-40B4-BE49-F238E27FC236}">
                <a16:creationId xmlns:a16="http://schemas.microsoft.com/office/drawing/2014/main" id="{1CC161B5-271D-2EEC-0023-B0203326CB56}"/>
              </a:ext>
            </a:extLst>
          </p:cNvPr>
          <p:cNvGrpSpPr/>
          <p:nvPr/>
        </p:nvGrpSpPr>
        <p:grpSpPr>
          <a:xfrm>
            <a:off x="104535" y="4052416"/>
            <a:ext cx="319680" cy="392040"/>
            <a:chOff x="104535" y="4052416"/>
            <a:chExt cx="319680" cy="392040"/>
          </a:xfrm>
        </p:grpSpPr>
        <mc:AlternateContent xmlns:mc="http://schemas.openxmlformats.org/markup-compatibility/2006" xmlns:p14="http://schemas.microsoft.com/office/powerpoint/2010/main">
          <mc:Choice Requires="p14">
            <p:contentPart p14:bwMode="auto" r:id="rId199">
              <p14:nvContentPartPr>
                <p14:cNvPr id="229" name="Ink 228">
                  <a:extLst>
                    <a:ext uri="{FF2B5EF4-FFF2-40B4-BE49-F238E27FC236}">
                      <a16:creationId xmlns:a16="http://schemas.microsoft.com/office/drawing/2014/main" id="{B208A851-4F4E-4CAA-685E-5652E674508D}"/>
                    </a:ext>
                  </a:extLst>
                </p14:cNvPr>
                <p14:cNvContentPartPr/>
                <p14:nvPr/>
              </p14:nvContentPartPr>
              <p14:xfrm>
                <a:off x="202455" y="4142056"/>
                <a:ext cx="99000" cy="174960"/>
              </p14:xfrm>
            </p:contentPart>
          </mc:Choice>
          <mc:Fallback xmlns="">
            <p:pic>
              <p:nvPicPr>
                <p:cNvPr id="229" name="Ink 228">
                  <a:extLst>
                    <a:ext uri="{FF2B5EF4-FFF2-40B4-BE49-F238E27FC236}">
                      <a16:creationId xmlns:a16="http://schemas.microsoft.com/office/drawing/2014/main" id="{B208A851-4F4E-4CAA-685E-5652E674508D}"/>
                    </a:ext>
                  </a:extLst>
                </p:cNvPr>
                <p:cNvPicPr/>
                <p:nvPr/>
              </p:nvPicPr>
              <p:blipFill>
                <a:blip r:embed="rId200"/>
                <a:stretch>
                  <a:fillRect/>
                </a:stretch>
              </p:blipFill>
              <p:spPr>
                <a:xfrm>
                  <a:off x="193815" y="4133056"/>
                  <a:ext cx="11664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0" name="Ink 229">
                  <a:extLst>
                    <a:ext uri="{FF2B5EF4-FFF2-40B4-BE49-F238E27FC236}">
                      <a16:creationId xmlns:a16="http://schemas.microsoft.com/office/drawing/2014/main" id="{8A7FB8C0-3DF0-E5A1-F4C4-CB90EB01B1A0}"/>
                    </a:ext>
                  </a:extLst>
                </p14:cNvPr>
                <p14:cNvContentPartPr/>
                <p14:nvPr/>
              </p14:nvContentPartPr>
              <p14:xfrm>
                <a:off x="104535" y="4052416"/>
                <a:ext cx="319680" cy="392040"/>
              </p14:xfrm>
            </p:contentPart>
          </mc:Choice>
          <mc:Fallback xmlns="">
            <p:pic>
              <p:nvPicPr>
                <p:cNvPr id="230" name="Ink 229">
                  <a:extLst>
                    <a:ext uri="{FF2B5EF4-FFF2-40B4-BE49-F238E27FC236}">
                      <a16:creationId xmlns:a16="http://schemas.microsoft.com/office/drawing/2014/main" id="{8A7FB8C0-3DF0-E5A1-F4C4-CB90EB01B1A0}"/>
                    </a:ext>
                  </a:extLst>
                </p:cNvPr>
                <p:cNvPicPr/>
                <p:nvPr/>
              </p:nvPicPr>
              <p:blipFill>
                <a:blip r:embed="rId202"/>
                <a:stretch>
                  <a:fillRect/>
                </a:stretch>
              </p:blipFill>
              <p:spPr>
                <a:xfrm>
                  <a:off x="95895" y="4043416"/>
                  <a:ext cx="337320" cy="409680"/>
                </a:xfrm>
                <a:prstGeom prst="rect">
                  <a:avLst/>
                </a:prstGeom>
              </p:spPr>
            </p:pic>
          </mc:Fallback>
        </mc:AlternateContent>
      </p:grpSp>
      <p:grpSp>
        <p:nvGrpSpPr>
          <p:cNvPr id="231" name="Group 230">
            <a:extLst>
              <a:ext uri="{FF2B5EF4-FFF2-40B4-BE49-F238E27FC236}">
                <a16:creationId xmlns:a16="http://schemas.microsoft.com/office/drawing/2014/main" id="{FBA325BD-EB86-DD16-E730-EFE0930ED965}"/>
              </a:ext>
            </a:extLst>
          </p:cNvPr>
          <p:cNvGrpSpPr/>
          <p:nvPr/>
        </p:nvGrpSpPr>
        <p:grpSpPr>
          <a:xfrm>
            <a:off x="200655" y="4926856"/>
            <a:ext cx="313200" cy="387720"/>
            <a:chOff x="200655" y="4926856"/>
            <a:chExt cx="313200" cy="387720"/>
          </a:xfrm>
        </p:grpSpPr>
        <mc:AlternateContent xmlns:mc="http://schemas.openxmlformats.org/markup-compatibility/2006" xmlns:p14="http://schemas.microsoft.com/office/powerpoint/2010/main">
          <mc:Choice Requires="p14">
            <p:contentPart p14:bwMode="auto" r:id="rId203">
              <p14:nvContentPartPr>
                <p14:cNvPr id="232" name="Ink 231">
                  <a:extLst>
                    <a:ext uri="{FF2B5EF4-FFF2-40B4-BE49-F238E27FC236}">
                      <a16:creationId xmlns:a16="http://schemas.microsoft.com/office/drawing/2014/main" id="{D48EFAE6-9215-51E6-75BD-42B5A4E3AC91}"/>
                    </a:ext>
                  </a:extLst>
                </p14:cNvPr>
                <p14:cNvContentPartPr/>
                <p14:nvPr/>
              </p14:nvContentPartPr>
              <p14:xfrm>
                <a:off x="286695" y="5025136"/>
                <a:ext cx="136080" cy="122760"/>
              </p14:xfrm>
            </p:contentPart>
          </mc:Choice>
          <mc:Fallback xmlns="">
            <p:pic>
              <p:nvPicPr>
                <p:cNvPr id="232" name="Ink 231">
                  <a:extLst>
                    <a:ext uri="{FF2B5EF4-FFF2-40B4-BE49-F238E27FC236}">
                      <a16:creationId xmlns:a16="http://schemas.microsoft.com/office/drawing/2014/main" id="{D48EFAE6-9215-51E6-75BD-42B5A4E3AC91}"/>
                    </a:ext>
                  </a:extLst>
                </p:cNvPr>
                <p:cNvPicPr/>
                <p:nvPr/>
              </p:nvPicPr>
              <p:blipFill>
                <a:blip r:embed="rId204"/>
                <a:stretch>
                  <a:fillRect/>
                </a:stretch>
              </p:blipFill>
              <p:spPr>
                <a:xfrm>
                  <a:off x="277695" y="5016136"/>
                  <a:ext cx="153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3" name="Ink 232">
                  <a:extLst>
                    <a:ext uri="{FF2B5EF4-FFF2-40B4-BE49-F238E27FC236}">
                      <a16:creationId xmlns:a16="http://schemas.microsoft.com/office/drawing/2014/main" id="{2523AC1F-D514-B969-6DDF-B6D5D1861D48}"/>
                    </a:ext>
                  </a:extLst>
                </p14:cNvPr>
                <p14:cNvContentPartPr/>
                <p14:nvPr/>
              </p14:nvContentPartPr>
              <p14:xfrm>
                <a:off x="334575" y="5052496"/>
                <a:ext cx="25920" cy="174240"/>
              </p14:xfrm>
            </p:contentPart>
          </mc:Choice>
          <mc:Fallback xmlns="">
            <p:pic>
              <p:nvPicPr>
                <p:cNvPr id="233" name="Ink 232">
                  <a:extLst>
                    <a:ext uri="{FF2B5EF4-FFF2-40B4-BE49-F238E27FC236}">
                      <a16:creationId xmlns:a16="http://schemas.microsoft.com/office/drawing/2014/main" id="{2523AC1F-D514-B969-6DDF-B6D5D1861D48}"/>
                    </a:ext>
                  </a:extLst>
                </p:cNvPr>
                <p:cNvPicPr/>
                <p:nvPr/>
              </p:nvPicPr>
              <p:blipFill>
                <a:blip r:embed="rId206"/>
                <a:stretch>
                  <a:fillRect/>
                </a:stretch>
              </p:blipFill>
              <p:spPr>
                <a:xfrm>
                  <a:off x="325575" y="5043856"/>
                  <a:ext cx="435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34" name="Ink 233">
                  <a:extLst>
                    <a:ext uri="{FF2B5EF4-FFF2-40B4-BE49-F238E27FC236}">
                      <a16:creationId xmlns:a16="http://schemas.microsoft.com/office/drawing/2014/main" id="{D9CCED19-360C-B376-FC5A-8FB7F9F678E9}"/>
                    </a:ext>
                  </a:extLst>
                </p14:cNvPr>
                <p14:cNvContentPartPr/>
                <p14:nvPr/>
              </p14:nvContentPartPr>
              <p14:xfrm>
                <a:off x="200655" y="4926856"/>
                <a:ext cx="313200" cy="387720"/>
              </p14:xfrm>
            </p:contentPart>
          </mc:Choice>
          <mc:Fallback xmlns="">
            <p:pic>
              <p:nvPicPr>
                <p:cNvPr id="234" name="Ink 233">
                  <a:extLst>
                    <a:ext uri="{FF2B5EF4-FFF2-40B4-BE49-F238E27FC236}">
                      <a16:creationId xmlns:a16="http://schemas.microsoft.com/office/drawing/2014/main" id="{D9CCED19-360C-B376-FC5A-8FB7F9F678E9}"/>
                    </a:ext>
                  </a:extLst>
                </p:cNvPr>
                <p:cNvPicPr/>
                <p:nvPr/>
              </p:nvPicPr>
              <p:blipFill>
                <a:blip r:embed="rId208"/>
                <a:stretch>
                  <a:fillRect/>
                </a:stretch>
              </p:blipFill>
              <p:spPr>
                <a:xfrm>
                  <a:off x="191655" y="4918216"/>
                  <a:ext cx="330840" cy="405360"/>
                </a:xfrm>
                <a:prstGeom prst="rect">
                  <a:avLst/>
                </a:prstGeom>
              </p:spPr>
            </p:pic>
          </mc:Fallback>
        </mc:AlternateContent>
      </p:gr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5782814" y="2558353"/>
                <a:ext cx="3361186" cy="3080780"/>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10</m:t>
                        </m:r>
                      </m:num>
                      <m:den>
                        <m:r>
                          <a:rPr lang="en-GB" sz="2400" b="0" i="1" smtClean="0">
                            <a:latin typeface="Cambria Math" panose="02040503050406030204" pitchFamily="18" charset="0"/>
                          </a:rPr>
                          <m:t>22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44</m:t>
                        </m:r>
                      </m:num>
                      <m:den>
                        <m:r>
                          <a:rPr lang="en-GB" sz="2400" b="0" i="1" smtClean="0">
                            <a:latin typeface="Cambria Math" panose="02040503050406030204" pitchFamily="18" charset="0"/>
                          </a:rPr>
                          <m:t>15</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14</m:t>
                        </m:r>
                      </m:num>
                      <m:den>
                        <m:r>
                          <a:rPr lang="en-GB" sz="2400" b="0" i="1" smtClean="0">
                            <a:latin typeface="Cambria Math" panose="02040503050406030204" pitchFamily="18" charset="0"/>
                          </a:rPr>
                          <m:t>88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8</m:t>
                        </m:r>
                      </m:num>
                      <m:den>
                        <m:r>
                          <a:rPr lang="en-GB" sz="2400" b="0" i="1" smtClean="0">
                            <a:latin typeface="Cambria Math" panose="02040503050406030204" pitchFamily="18" charset="0"/>
                          </a:rPr>
                          <m:t>7</m:t>
                        </m:r>
                      </m:den>
                    </m:f>
                  </m:oMath>
                </a14:m>
                <a:endParaRPr lang="en-GB"/>
              </a:p>
              <a:p>
                <a:endParaRPr lang="en-GB"/>
              </a:p>
              <a:p>
                <a:r>
                  <a:rPr lang="en-GB"/>
                  <a:t>c) Create your own fraction multiplication which gives an answer of 4.</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5782814" y="2558353"/>
                <a:ext cx="3361186" cy="3080780"/>
              </a:xfrm>
              <a:prstGeom prst="rect">
                <a:avLst/>
              </a:prstGeom>
              <a:blipFill>
                <a:blip r:embed="rId209"/>
                <a:stretch>
                  <a:fillRect l="-1447" t="-986" b="-2170"/>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9128110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EA323A3C-95CF-2EA0-C5D9-37F142E602FC}"/>
                  </a:ext>
                </a:extLst>
              </p:cNvPr>
              <p:cNvSpPr txBox="1"/>
              <p:nvPr/>
            </p:nvSpPr>
            <p:spPr>
              <a:xfrm>
                <a:off x="684040" y="451257"/>
                <a:ext cx="3361186" cy="3080780"/>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10</m:t>
                        </m:r>
                      </m:num>
                      <m:den>
                        <m:r>
                          <a:rPr lang="en-GB" sz="2400" b="0" i="1" smtClean="0">
                            <a:latin typeface="Cambria Math" panose="02040503050406030204" pitchFamily="18" charset="0"/>
                          </a:rPr>
                          <m:t>22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44</m:t>
                        </m:r>
                      </m:num>
                      <m:den>
                        <m:r>
                          <a:rPr lang="en-GB" sz="2400" b="0" i="1" smtClean="0">
                            <a:latin typeface="Cambria Math" panose="02040503050406030204" pitchFamily="18" charset="0"/>
                          </a:rPr>
                          <m:t>15</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33</m:t>
                        </m:r>
                      </m:num>
                      <m:den>
                        <m:r>
                          <a:rPr lang="en-GB" sz="2400" b="0" i="1" smtClean="0">
                            <a:latin typeface="Cambria Math" panose="02040503050406030204" pitchFamily="18" charset="0"/>
                          </a:rPr>
                          <m:t>2</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14</m:t>
                        </m:r>
                      </m:num>
                      <m:den>
                        <m:r>
                          <a:rPr lang="en-GB" sz="2400" b="0" i="1" smtClean="0">
                            <a:latin typeface="Cambria Math" panose="02040503050406030204" pitchFamily="18" charset="0"/>
                          </a:rPr>
                          <m:t>88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8</m:t>
                        </m:r>
                      </m:num>
                      <m:den>
                        <m:r>
                          <a:rPr lang="en-GB" sz="2400" b="0" i="1" smtClean="0">
                            <a:latin typeface="Cambria Math" panose="02040503050406030204" pitchFamily="18" charset="0"/>
                          </a:rPr>
                          <m:t>7</m:t>
                        </m:r>
                      </m:den>
                    </m:f>
                  </m:oMath>
                </a14:m>
                <a:endParaRPr lang="en-GB"/>
              </a:p>
              <a:p>
                <a:endParaRPr lang="en-GB"/>
              </a:p>
              <a:p>
                <a:r>
                  <a:rPr lang="en-GB"/>
                  <a:t>c) Create your own fraction multiplication which gives an answer of 4.</a:t>
                </a:r>
              </a:p>
            </p:txBody>
          </p:sp>
        </mc:Choice>
        <mc:Fallback xmlns="">
          <p:sp>
            <p:nvSpPr>
              <p:cNvPr id="13" name="TextBox 12">
                <a:extLst>
                  <a:ext uri="{FF2B5EF4-FFF2-40B4-BE49-F238E27FC236}">
                    <a16:creationId xmlns:a16="http://schemas.microsoft.com/office/drawing/2014/main" id="{EA323A3C-95CF-2EA0-C5D9-37F142E602FC}"/>
                  </a:ext>
                </a:extLst>
              </p:cNvPr>
              <p:cNvSpPr txBox="1">
                <a:spLocks noRot="1" noChangeAspect="1" noMove="1" noResize="1" noEditPoints="1" noAdjustHandles="1" noChangeArrowheads="1" noChangeShapeType="1" noTextEdit="1"/>
              </p:cNvSpPr>
              <p:nvPr/>
            </p:nvSpPr>
            <p:spPr>
              <a:xfrm>
                <a:off x="684040" y="451257"/>
                <a:ext cx="3361186" cy="3080780"/>
              </a:xfrm>
              <a:prstGeom prst="rect">
                <a:avLst/>
              </a:prstGeom>
              <a:blipFill>
                <a:blip r:embed="rId2"/>
                <a:stretch>
                  <a:fillRect l="-1264" t="-789" b="-2170"/>
                </a:stretch>
              </a:blipFill>
              <a:ln>
                <a:solidFill>
                  <a:schemeClr val="tx1"/>
                </a:solidFill>
              </a:ln>
            </p:spPr>
            <p:txBody>
              <a:bodyPr/>
              <a:lstStyle/>
              <a:p>
                <a:r>
                  <a:rPr lang="en-GB">
                    <a:noFill/>
                  </a:rPr>
                  <a:t> </a:t>
                </a:r>
              </a:p>
            </p:txBody>
          </p:sp>
        </mc:Fallback>
      </mc:AlternateContent>
      <p:grpSp>
        <p:nvGrpSpPr>
          <p:cNvPr id="4" name="Group 3">
            <a:extLst>
              <a:ext uri="{FF2B5EF4-FFF2-40B4-BE49-F238E27FC236}">
                <a16:creationId xmlns:a16="http://schemas.microsoft.com/office/drawing/2014/main" id="{CFEFB3EE-54E2-1F86-B8C0-2BAAB319F61B}"/>
              </a:ext>
            </a:extLst>
          </p:cNvPr>
          <p:cNvGrpSpPr/>
          <p:nvPr/>
        </p:nvGrpSpPr>
        <p:grpSpPr>
          <a:xfrm>
            <a:off x="4285215" y="640696"/>
            <a:ext cx="301320" cy="533520"/>
            <a:chOff x="4285215" y="640696"/>
            <a:chExt cx="301320" cy="53352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F81A7418-20A7-BED5-19CA-725E9D339253}"/>
                    </a:ext>
                  </a:extLst>
                </p14:cNvPr>
                <p14:cNvContentPartPr/>
                <p14:nvPr/>
              </p14:nvContentPartPr>
              <p14:xfrm>
                <a:off x="4285215" y="797296"/>
                <a:ext cx="202680" cy="174240"/>
              </p14:xfrm>
            </p:contentPart>
          </mc:Choice>
          <mc:Fallback xmlns="">
            <p:pic>
              <p:nvPicPr>
                <p:cNvPr id="2" name="Ink 1">
                  <a:extLst>
                    <a:ext uri="{FF2B5EF4-FFF2-40B4-BE49-F238E27FC236}">
                      <a16:creationId xmlns:a16="http://schemas.microsoft.com/office/drawing/2014/main" id="{F81A7418-20A7-BED5-19CA-725E9D339253}"/>
                    </a:ext>
                  </a:extLst>
                </p:cNvPr>
                <p:cNvPicPr/>
                <p:nvPr/>
              </p:nvPicPr>
              <p:blipFill>
                <a:blip r:embed="rId4"/>
                <a:stretch>
                  <a:fillRect/>
                </a:stretch>
              </p:blipFill>
              <p:spPr>
                <a:xfrm>
                  <a:off x="4267215" y="779296"/>
                  <a:ext cx="23832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970B95CC-715A-C0E4-2E1F-8522A348DA6B}"/>
                    </a:ext>
                  </a:extLst>
                </p14:cNvPr>
                <p14:cNvContentPartPr/>
                <p14:nvPr/>
              </p14:nvContentPartPr>
              <p14:xfrm>
                <a:off x="4449735" y="640696"/>
                <a:ext cx="136800" cy="533520"/>
              </p14:xfrm>
            </p:contentPart>
          </mc:Choice>
          <mc:Fallback xmlns="">
            <p:pic>
              <p:nvPicPr>
                <p:cNvPr id="3" name="Ink 2">
                  <a:extLst>
                    <a:ext uri="{FF2B5EF4-FFF2-40B4-BE49-F238E27FC236}">
                      <a16:creationId xmlns:a16="http://schemas.microsoft.com/office/drawing/2014/main" id="{970B95CC-715A-C0E4-2E1F-8522A348DA6B}"/>
                    </a:ext>
                  </a:extLst>
                </p:cNvPr>
                <p:cNvPicPr/>
                <p:nvPr/>
              </p:nvPicPr>
              <p:blipFill>
                <a:blip r:embed="rId6"/>
                <a:stretch>
                  <a:fillRect/>
                </a:stretch>
              </p:blipFill>
              <p:spPr>
                <a:xfrm>
                  <a:off x="4432095" y="622696"/>
                  <a:ext cx="172440" cy="56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947440BD-97E1-A738-4E00-4A1AFF10DB72}"/>
                  </a:ext>
                </a:extLst>
              </p14:cNvPr>
              <p14:cNvContentPartPr/>
              <p14:nvPr/>
            </p14:nvContentPartPr>
            <p14:xfrm>
              <a:off x="5292135" y="596056"/>
              <a:ext cx="176400" cy="271800"/>
            </p14:xfrm>
          </p:contentPart>
        </mc:Choice>
        <mc:Fallback xmlns="">
          <p:pic>
            <p:nvPicPr>
              <p:cNvPr id="5" name="Ink 4">
                <a:extLst>
                  <a:ext uri="{FF2B5EF4-FFF2-40B4-BE49-F238E27FC236}">
                    <a16:creationId xmlns:a16="http://schemas.microsoft.com/office/drawing/2014/main" id="{947440BD-97E1-A738-4E00-4A1AFF10DB72}"/>
                  </a:ext>
                </a:extLst>
              </p:cNvPr>
              <p:cNvPicPr/>
              <p:nvPr/>
            </p:nvPicPr>
            <p:blipFill>
              <a:blip r:embed="rId8"/>
              <a:stretch>
                <a:fillRect/>
              </a:stretch>
            </p:blipFill>
            <p:spPr>
              <a:xfrm>
                <a:off x="5274495" y="578056"/>
                <a:ext cx="212040" cy="307440"/>
              </a:xfrm>
              <a:prstGeom prst="rect">
                <a:avLst/>
              </a:prstGeom>
            </p:spPr>
          </p:pic>
        </mc:Fallback>
      </mc:AlternateContent>
      <p:grpSp>
        <p:nvGrpSpPr>
          <p:cNvPr id="8" name="Group 7">
            <a:extLst>
              <a:ext uri="{FF2B5EF4-FFF2-40B4-BE49-F238E27FC236}">
                <a16:creationId xmlns:a16="http://schemas.microsoft.com/office/drawing/2014/main" id="{46208A68-4351-26BC-4D34-C8D4D533771A}"/>
              </a:ext>
            </a:extLst>
          </p:cNvPr>
          <p:cNvGrpSpPr/>
          <p:nvPr/>
        </p:nvGrpSpPr>
        <p:grpSpPr>
          <a:xfrm>
            <a:off x="5905575" y="845896"/>
            <a:ext cx="167040" cy="174600"/>
            <a:chOff x="5905575" y="845896"/>
            <a:chExt cx="167040" cy="174600"/>
          </a:xfrm>
        </p:grpSpPr>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7C69807A-1BD4-B4AA-FCF3-596887523B04}"/>
                    </a:ext>
                  </a:extLst>
                </p14:cNvPr>
                <p14:cNvContentPartPr/>
                <p14:nvPr/>
              </p14:nvContentPartPr>
              <p14:xfrm>
                <a:off x="5905575" y="845896"/>
                <a:ext cx="127440" cy="116640"/>
              </p14:xfrm>
            </p:contentPart>
          </mc:Choice>
          <mc:Fallback xmlns="">
            <p:pic>
              <p:nvPicPr>
                <p:cNvPr id="6" name="Ink 5">
                  <a:extLst>
                    <a:ext uri="{FF2B5EF4-FFF2-40B4-BE49-F238E27FC236}">
                      <a16:creationId xmlns:a16="http://schemas.microsoft.com/office/drawing/2014/main" id="{7C69807A-1BD4-B4AA-FCF3-596887523B04}"/>
                    </a:ext>
                  </a:extLst>
                </p:cNvPr>
                <p:cNvPicPr/>
                <p:nvPr/>
              </p:nvPicPr>
              <p:blipFill>
                <a:blip r:embed="rId10"/>
                <a:stretch>
                  <a:fillRect/>
                </a:stretch>
              </p:blipFill>
              <p:spPr>
                <a:xfrm>
                  <a:off x="5887935" y="828256"/>
                  <a:ext cx="16308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2F588640-F4D0-0E5A-DA8A-28002A9A8237}"/>
                    </a:ext>
                  </a:extLst>
                </p14:cNvPr>
                <p14:cNvContentPartPr/>
                <p14:nvPr/>
              </p14:nvContentPartPr>
              <p14:xfrm>
                <a:off x="5935455" y="884416"/>
                <a:ext cx="137160" cy="136080"/>
              </p14:xfrm>
            </p:contentPart>
          </mc:Choice>
          <mc:Fallback xmlns="">
            <p:pic>
              <p:nvPicPr>
                <p:cNvPr id="7" name="Ink 6">
                  <a:extLst>
                    <a:ext uri="{FF2B5EF4-FFF2-40B4-BE49-F238E27FC236}">
                      <a16:creationId xmlns:a16="http://schemas.microsoft.com/office/drawing/2014/main" id="{2F588640-F4D0-0E5A-DA8A-28002A9A8237}"/>
                    </a:ext>
                  </a:extLst>
                </p:cNvPr>
                <p:cNvPicPr/>
                <p:nvPr/>
              </p:nvPicPr>
              <p:blipFill>
                <a:blip r:embed="rId12"/>
                <a:stretch>
                  <a:fillRect/>
                </a:stretch>
              </p:blipFill>
              <p:spPr>
                <a:xfrm>
                  <a:off x="5917455" y="866416"/>
                  <a:ext cx="172800" cy="171720"/>
                </a:xfrm>
                <a:prstGeom prst="rect">
                  <a:avLst/>
                </a:prstGeom>
              </p:spPr>
            </p:pic>
          </mc:Fallback>
        </mc:AlternateContent>
      </p:grpSp>
      <p:grpSp>
        <p:nvGrpSpPr>
          <p:cNvPr id="21" name="Group 20">
            <a:extLst>
              <a:ext uri="{FF2B5EF4-FFF2-40B4-BE49-F238E27FC236}">
                <a16:creationId xmlns:a16="http://schemas.microsoft.com/office/drawing/2014/main" id="{F85A091C-BF92-AAF3-BB64-EA0803700CCE}"/>
              </a:ext>
            </a:extLst>
          </p:cNvPr>
          <p:cNvGrpSpPr/>
          <p:nvPr/>
        </p:nvGrpSpPr>
        <p:grpSpPr>
          <a:xfrm>
            <a:off x="7672455" y="530896"/>
            <a:ext cx="464400" cy="293040"/>
            <a:chOff x="7672455" y="530896"/>
            <a:chExt cx="464400" cy="293040"/>
          </a:xfrm>
        </p:grpSpPr>
        <mc:AlternateContent xmlns:mc="http://schemas.openxmlformats.org/markup-compatibility/2006" xmlns:p14="http://schemas.microsoft.com/office/powerpoint/2010/main">
          <mc:Choice Requires="p14">
            <p:contentPart p14:bwMode="auto" r:id="rId13">
              <p14:nvContentPartPr>
                <p14:cNvPr id="14" name="Ink 13">
                  <a:extLst>
                    <a:ext uri="{FF2B5EF4-FFF2-40B4-BE49-F238E27FC236}">
                      <a16:creationId xmlns:a16="http://schemas.microsoft.com/office/drawing/2014/main" id="{A65A09FB-FC57-8532-DC7C-2BF38CAF4616}"/>
                    </a:ext>
                  </a:extLst>
                </p14:cNvPr>
                <p14:cNvContentPartPr/>
                <p14:nvPr/>
              </p14:nvContentPartPr>
              <p14:xfrm>
                <a:off x="7672455" y="531256"/>
                <a:ext cx="167040" cy="174960"/>
              </p14:xfrm>
            </p:contentPart>
          </mc:Choice>
          <mc:Fallback xmlns="">
            <p:pic>
              <p:nvPicPr>
                <p:cNvPr id="14" name="Ink 13">
                  <a:extLst>
                    <a:ext uri="{FF2B5EF4-FFF2-40B4-BE49-F238E27FC236}">
                      <a16:creationId xmlns:a16="http://schemas.microsoft.com/office/drawing/2014/main" id="{A65A09FB-FC57-8532-DC7C-2BF38CAF4616}"/>
                    </a:ext>
                  </a:extLst>
                </p:cNvPr>
                <p:cNvPicPr/>
                <p:nvPr/>
              </p:nvPicPr>
              <p:blipFill>
                <a:blip r:embed="rId14"/>
                <a:stretch>
                  <a:fillRect/>
                </a:stretch>
              </p:blipFill>
              <p:spPr>
                <a:xfrm>
                  <a:off x="7654455" y="513256"/>
                  <a:ext cx="20268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5" name="Ink 14">
                  <a:extLst>
                    <a:ext uri="{FF2B5EF4-FFF2-40B4-BE49-F238E27FC236}">
                      <a16:creationId xmlns:a16="http://schemas.microsoft.com/office/drawing/2014/main" id="{ADBC717B-25AF-1E8D-6AC0-4819A144C07A}"/>
                    </a:ext>
                  </a:extLst>
                </p14:cNvPr>
                <p14:cNvContentPartPr/>
                <p14:nvPr/>
              </p14:nvContentPartPr>
              <p14:xfrm>
                <a:off x="7752375" y="593896"/>
                <a:ext cx="75240" cy="196200"/>
              </p14:xfrm>
            </p:contentPart>
          </mc:Choice>
          <mc:Fallback xmlns="">
            <p:pic>
              <p:nvPicPr>
                <p:cNvPr id="15" name="Ink 14">
                  <a:extLst>
                    <a:ext uri="{FF2B5EF4-FFF2-40B4-BE49-F238E27FC236}">
                      <a16:creationId xmlns:a16="http://schemas.microsoft.com/office/drawing/2014/main" id="{ADBC717B-25AF-1E8D-6AC0-4819A144C07A}"/>
                    </a:ext>
                  </a:extLst>
                </p:cNvPr>
                <p:cNvPicPr/>
                <p:nvPr/>
              </p:nvPicPr>
              <p:blipFill>
                <a:blip r:embed="rId16"/>
                <a:stretch>
                  <a:fillRect/>
                </a:stretch>
              </p:blipFill>
              <p:spPr>
                <a:xfrm>
                  <a:off x="7734735" y="575896"/>
                  <a:ext cx="11088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6" name="Ink 15">
                  <a:extLst>
                    <a:ext uri="{FF2B5EF4-FFF2-40B4-BE49-F238E27FC236}">
                      <a16:creationId xmlns:a16="http://schemas.microsoft.com/office/drawing/2014/main" id="{E8B37AA4-71DA-CC15-A62F-757DB808BAC0}"/>
                    </a:ext>
                  </a:extLst>
                </p14:cNvPr>
                <p14:cNvContentPartPr/>
                <p14:nvPr/>
              </p14:nvContentPartPr>
              <p14:xfrm>
                <a:off x="7987095" y="530896"/>
                <a:ext cx="149760" cy="293040"/>
              </p14:xfrm>
            </p:contentPart>
          </mc:Choice>
          <mc:Fallback xmlns="">
            <p:pic>
              <p:nvPicPr>
                <p:cNvPr id="16" name="Ink 15">
                  <a:extLst>
                    <a:ext uri="{FF2B5EF4-FFF2-40B4-BE49-F238E27FC236}">
                      <a16:creationId xmlns:a16="http://schemas.microsoft.com/office/drawing/2014/main" id="{E8B37AA4-71DA-CC15-A62F-757DB808BAC0}"/>
                    </a:ext>
                  </a:extLst>
                </p:cNvPr>
                <p:cNvPicPr/>
                <p:nvPr/>
              </p:nvPicPr>
              <p:blipFill>
                <a:blip r:embed="rId18"/>
                <a:stretch>
                  <a:fillRect/>
                </a:stretch>
              </p:blipFill>
              <p:spPr>
                <a:xfrm>
                  <a:off x="7969095" y="512896"/>
                  <a:ext cx="185400" cy="32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F2F566C0-A0D3-BED0-EAD0-B4815F6C1173}"/>
                  </a:ext>
                </a:extLst>
              </p14:cNvPr>
              <p14:cNvContentPartPr/>
              <p14:nvPr/>
            </p14:nvContentPartPr>
            <p14:xfrm>
              <a:off x="5160015" y="1013296"/>
              <a:ext cx="523800" cy="41760"/>
            </p14:xfrm>
          </p:contentPart>
        </mc:Choice>
        <mc:Fallback xmlns="">
          <p:pic>
            <p:nvPicPr>
              <p:cNvPr id="17" name="Ink 16">
                <a:extLst>
                  <a:ext uri="{FF2B5EF4-FFF2-40B4-BE49-F238E27FC236}">
                    <a16:creationId xmlns:a16="http://schemas.microsoft.com/office/drawing/2014/main" id="{F2F566C0-A0D3-BED0-EAD0-B4815F6C1173}"/>
                  </a:ext>
                </a:extLst>
              </p:cNvPr>
              <p:cNvPicPr/>
              <p:nvPr/>
            </p:nvPicPr>
            <p:blipFill>
              <a:blip r:embed="rId20"/>
              <a:stretch>
                <a:fillRect/>
              </a:stretch>
            </p:blipFill>
            <p:spPr>
              <a:xfrm>
                <a:off x="5142015" y="995296"/>
                <a:ext cx="559440" cy="77400"/>
              </a:xfrm>
              <a:prstGeom prst="rect">
                <a:avLst/>
              </a:prstGeom>
            </p:spPr>
          </p:pic>
        </mc:Fallback>
      </mc:AlternateContent>
      <p:grpSp>
        <p:nvGrpSpPr>
          <p:cNvPr id="20" name="Group 19">
            <a:extLst>
              <a:ext uri="{FF2B5EF4-FFF2-40B4-BE49-F238E27FC236}">
                <a16:creationId xmlns:a16="http://schemas.microsoft.com/office/drawing/2014/main" id="{6B2772A3-C8ED-570E-FDED-93C4744966D8}"/>
              </a:ext>
            </a:extLst>
          </p:cNvPr>
          <p:cNvGrpSpPr/>
          <p:nvPr/>
        </p:nvGrpSpPr>
        <p:grpSpPr>
          <a:xfrm>
            <a:off x="6451695" y="582376"/>
            <a:ext cx="870840" cy="424080"/>
            <a:chOff x="6451695" y="582376"/>
            <a:chExt cx="870840" cy="424080"/>
          </a:xfrm>
        </p:grpSpPr>
        <mc:AlternateContent xmlns:mc="http://schemas.openxmlformats.org/markup-compatibility/2006" xmlns:p14="http://schemas.microsoft.com/office/powerpoint/2010/main">
          <mc:Choice Requires="p14">
            <p:contentPart p14:bwMode="auto" r:id="rId21">
              <p14:nvContentPartPr>
                <p14:cNvPr id="9" name="Ink 8">
                  <a:extLst>
                    <a:ext uri="{FF2B5EF4-FFF2-40B4-BE49-F238E27FC236}">
                      <a16:creationId xmlns:a16="http://schemas.microsoft.com/office/drawing/2014/main" id="{A36C6FDF-2F44-0F58-21ED-761F0D4E1FE7}"/>
                    </a:ext>
                  </a:extLst>
                </p14:cNvPr>
                <p14:cNvContentPartPr/>
                <p14:nvPr/>
              </p14:nvContentPartPr>
              <p14:xfrm>
                <a:off x="6521895" y="582376"/>
                <a:ext cx="25200" cy="237240"/>
              </p14:xfrm>
            </p:contentPart>
          </mc:Choice>
          <mc:Fallback xmlns="">
            <p:pic>
              <p:nvPicPr>
                <p:cNvPr id="9" name="Ink 8">
                  <a:extLst>
                    <a:ext uri="{FF2B5EF4-FFF2-40B4-BE49-F238E27FC236}">
                      <a16:creationId xmlns:a16="http://schemas.microsoft.com/office/drawing/2014/main" id="{A36C6FDF-2F44-0F58-21ED-761F0D4E1FE7}"/>
                    </a:ext>
                  </a:extLst>
                </p:cNvPr>
                <p:cNvPicPr/>
                <p:nvPr/>
              </p:nvPicPr>
              <p:blipFill>
                <a:blip r:embed="rId22"/>
                <a:stretch>
                  <a:fillRect/>
                </a:stretch>
              </p:blipFill>
              <p:spPr>
                <a:xfrm>
                  <a:off x="6503895" y="564376"/>
                  <a:ext cx="60840" cy="2728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0" name="Ink 9">
                  <a:extLst>
                    <a:ext uri="{FF2B5EF4-FFF2-40B4-BE49-F238E27FC236}">
                      <a16:creationId xmlns:a16="http://schemas.microsoft.com/office/drawing/2014/main" id="{8A9E8D70-A299-1BBC-5657-B7988DE53A1F}"/>
                    </a:ext>
                  </a:extLst>
                </p14:cNvPr>
                <p14:cNvContentPartPr/>
                <p14:nvPr/>
              </p14:nvContentPartPr>
              <p14:xfrm>
                <a:off x="6665535" y="620536"/>
                <a:ext cx="149040" cy="162360"/>
              </p14:xfrm>
            </p:contentPart>
          </mc:Choice>
          <mc:Fallback xmlns="">
            <p:pic>
              <p:nvPicPr>
                <p:cNvPr id="10" name="Ink 9">
                  <a:extLst>
                    <a:ext uri="{FF2B5EF4-FFF2-40B4-BE49-F238E27FC236}">
                      <a16:creationId xmlns:a16="http://schemas.microsoft.com/office/drawing/2014/main" id="{8A9E8D70-A299-1BBC-5657-B7988DE53A1F}"/>
                    </a:ext>
                  </a:extLst>
                </p:cNvPr>
                <p:cNvPicPr/>
                <p:nvPr/>
              </p:nvPicPr>
              <p:blipFill>
                <a:blip r:embed="rId24"/>
                <a:stretch>
                  <a:fillRect/>
                </a:stretch>
              </p:blipFill>
              <p:spPr>
                <a:xfrm>
                  <a:off x="6647895" y="602536"/>
                  <a:ext cx="18468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1" name="Ink 10">
                  <a:extLst>
                    <a:ext uri="{FF2B5EF4-FFF2-40B4-BE49-F238E27FC236}">
                      <a16:creationId xmlns:a16="http://schemas.microsoft.com/office/drawing/2014/main" id="{F3AFE205-89EB-24E2-A691-9C2EFADE32B3}"/>
                    </a:ext>
                  </a:extLst>
                </p14:cNvPr>
                <p14:cNvContentPartPr/>
                <p14:nvPr/>
              </p14:nvContentPartPr>
              <p14:xfrm>
                <a:off x="7113015" y="845176"/>
                <a:ext cx="199800" cy="112320"/>
              </p14:xfrm>
            </p:contentPart>
          </mc:Choice>
          <mc:Fallback xmlns="">
            <p:pic>
              <p:nvPicPr>
                <p:cNvPr id="11" name="Ink 10">
                  <a:extLst>
                    <a:ext uri="{FF2B5EF4-FFF2-40B4-BE49-F238E27FC236}">
                      <a16:creationId xmlns:a16="http://schemas.microsoft.com/office/drawing/2014/main" id="{F3AFE205-89EB-24E2-A691-9C2EFADE32B3}"/>
                    </a:ext>
                  </a:extLst>
                </p:cNvPr>
                <p:cNvPicPr/>
                <p:nvPr/>
              </p:nvPicPr>
              <p:blipFill>
                <a:blip r:embed="rId26"/>
                <a:stretch>
                  <a:fillRect/>
                </a:stretch>
              </p:blipFill>
              <p:spPr>
                <a:xfrm>
                  <a:off x="7095375" y="827176"/>
                  <a:ext cx="2354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2" name="Ink 11">
                  <a:extLst>
                    <a:ext uri="{FF2B5EF4-FFF2-40B4-BE49-F238E27FC236}">
                      <a16:creationId xmlns:a16="http://schemas.microsoft.com/office/drawing/2014/main" id="{054DBFD1-ED63-B81C-291A-8EB9AC133FC1}"/>
                    </a:ext>
                  </a:extLst>
                </p14:cNvPr>
                <p14:cNvContentPartPr/>
                <p14:nvPr/>
              </p14:nvContentPartPr>
              <p14:xfrm>
                <a:off x="7176735" y="884056"/>
                <a:ext cx="145800" cy="122400"/>
              </p14:xfrm>
            </p:contentPart>
          </mc:Choice>
          <mc:Fallback xmlns="">
            <p:pic>
              <p:nvPicPr>
                <p:cNvPr id="12" name="Ink 11">
                  <a:extLst>
                    <a:ext uri="{FF2B5EF4-FFF2-40B4-BE49-F238E27FC236}">
                      <a16:creationId xmlns:a16="http://schemas.microsoft.com/office/drawing/2014/main" id="{054DBFD1-ED63-B81C-291A-8EB9AC133FC1}"/>
                    </a:ext>
                  </a:extLst>
                </p:cNvPr>
                <p:cNvPicPr/>
                <p:nvPr/>
              </p:nvPicPr>
              <p:blipFill>
                <a:blip r:embed="rId28"/>
                <a:stretch>
                  <a:fillRect/>
                </a:stretch>
              </p:blipFill>
              <p:spPr>
                <a:xfrm>
                  <a:off x="7159095" y="866416"/>
                  <a:ext cx="18144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 name="Ink 17">
                  <a:extLst>
                    <a:ext uri="{FF2B5EF4-FFF2-40B4-BE49-F238E27FC236}">
                      <a16:creationId xmlns:a16="http://schemas.microsoft.com/office/drawing/2014/main" id="{C02708F4-7ADC-928A-641A-02559B670074}"/>
                    </a:ext>
                  </a:extLst>
                </p14:cNvPr>
                <p14:cNvContentPartPr/>
                <p14:nvPr/>
              </p14:nvContentPartPr>
              <p14:xfrm>
                <a:off x="6451695" y="941296"/>
                <a:ext cx="513720" cy="15480"/>
              </p14:xfrm>
            </p:contentPart>
          </mc:Choice>
          <mc:Fallback xmlns="">
            <p:pic>
              <p:nvPicPr>
                <p:cNvPr id="18" name="Ink 17">
                  <a:extLst>
                    <a:ext uri="{FF2B5EF4-FFF2-40B4-BE49-F238E27FC236}">
                      <a16:creationId xmlns:a16="http://schemas.microsoft.com/office/drawing/2014/main" id="{C02708F4-7ADC-928A-641A-02559B670074}"/>
                    </a:ext>
                  </a:extLst>
                </p:cNvPr>
                <p:cNvPicPr/>
                <p:nvPr/>
              </p:nvPicPr>
              <p:blipFill>
                <a:blip r:embed="rId30"/>
                <a:stretch>
                  <a:fillRect/>
                </a:stretch>
              </p:blipFill>
              <p:spPr>
                <a:xfrm>
                  <a:off x="6433695" y="923656"/>
                  <a:ext cx="54936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
            <p14:nvContentPartPr>
              <p14:cNvPr id="19" name="Ink 18">
                <a:extLst>
                  <a:ext uri="{FF2B5EF4-FFF2-40B4-BE49-F238E27FC236}">
                    <a16:creationId xmlns:a16="http://schemas.microsoft.com/office/drawing/2014/main" id="{0A6CB1A8-DF25-574A-EDD4-BB3FC8BE03DC}"/>
                  </a:ext>
                </a:extLst>
              </p14:cNvPr>
              <p14:cNvContentPartPr/>
              <p14:nvPr/>
            </p14:nvContentPartPr>
            <p14:xfrm>
              <a:off x="7704495" y="950656"/>
              <a:ext cx="600120" cy="25200"/>
            </p14:xfrm>
          </p:contentPart>
        </mc:Choice>
        <mc:Fallback xmlns="">
          <p:pic>
            <p:nvPicPr>
              <p:cNvPr id="19" name="Ink 18">
                <a:extLst>
                  <a:ext uri="{FF2B5EF4-FFF2-40B4-BE49-F238E27FC236}">
                    <a16:creationId xmlns:a16="http://schemas.microsoft.com/office/drawing/2014/main" id="{0A6CB1A8-DF25-574A-EDD4-BB3FC8BE03DC}"/>
                  </a:ext>
                </a:extLst>
              </p:cNvPr>
              <p:cNvPicPr/>
              <p:nvPr/>
            </p:nvPicPr>
            <p:blipFill>
              <a:blip r:embed="rId32"/>
              <a:stretch>
                <a:fillRect/>
              </a:stretch>
            </p:blipFill>
            <p:spPr>
              <a:xfrm>
                <a:off x="7686855" y="933016"/>
                <a:ext cx="635760" cy="60840"/>
              </a:xfrm>
              <a:prstGeom prst="rect">
                <a:avLst/>
              </a:prstGeom>
            </p:spPr>
          </p:pic>
        </mc:Fallback>
      </mc:AlternateContent>
      <p:grpSp>
        <p:nvGrpSpPr>
          <p:cNvPr id="24" name="Group 23">
            <a:extLst>
              <a:ext uri="{FF2B5EF4-FFF2-40B4-BE49-F238E27FC236}">
                <a16:creationId xmlns:a16="http://schemas.microsoft.com/office/drawing/2014/main" id="{5EF3B393-BE56-CCC3-A94D-A7C700EA5BDE}"/>
              </a:ext>
            </a:extLst>
          </p:cNvPr>
          <p:cNvGrpSpPr/>
          <p:nvPr/>
        </p:nvGrpSpPr>
        <p:grpSpPr>
          <a:xfrm>
            <a:off x="7739055" y="1186456"/>
            <a:ext cx="530280" cy="186840"/>
            <a:chOff x="7739055" y="1186456"/>
            <a:chExt cx="530280" cy="186840"/>
          </a:xfrm>
        </p:grpSpPr>
        <mc:AlternateContent xmlns:mc="http://schemas.openxmlformats.org/markup-compatibility/2006" xmlns:p14="http://schemas.microsoft.com/office/powerpoint/2010/main">
          <mc:Choice Requires="p14">
            <p:contentPart p14:bwMode="auto" r:id="rId33">
              <p14:nvContentPartPr>
                <p14:cNvPr id="22" name="Ink 21">
                  <a:extLst>
                    <a:ext uri="{FF2B5EF4-FFF2-40B4-BE49-F238E27FC236}">
                      <a16:creationId xmlns:a16="http://schemas.microsoft.com/office/drawing/2014/main" id="{4212C202-AB1B-3FD2-45D3-A803FF792F84}"/>
                    </a:ext>
                  </a:extLst>
                </p14:cNvPr>
                <p14:cNvContentPartPr/>
                <p14:nvPr/>
              </p14:nvContentPartPr>
              <p14:xfrm>
                <a:off x="7739055" y="1196536"/>
                <a:ext cx="201600" cy="176760"/>
              </p14:xfrm>
            </p:contentPart>
          </mc:Choice>
          <mc:Fallback xmlns="">
            <p:pic>
              <p:nvPicPr>
                <p:cNvPr id="22" name="Ink 21">
                  <a:extLst>
                    <a:ext uri="{FF2B5EF4-FFF2-40B4-BE49-F238E27FC236}">
                      <a16:creationId xmlns:a16="http://schemas.microsoft.com/office/drawing/2014/main" id="{4212C202-AB1B-3FD2-45D3-A803FF792F84}"/>
                    </a:ext>
                  </a:extLst>
                </p:cNvPr>
                <p:cNvPicPr/>
                <p:nvPr/>
              </p:nvPicPr>
              <p:blipFill>
                <a:blip r:embed="rId34"/>
                <a:stretch>
                  <a:fillRect/>
                </a:stretch>
              </p:blipFill>
              <p:spPr>
                <a:xfrm>
                  <a:off x="7721415" y="1178536"/>
                  <a:ext cx="23724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3" name="Ink 22">
                  <a:extLst>
                    <a:ext uri="{FF2B5EF4-FFF2-40B4-BE49-F238E27FC236}">
                      <a16:creationId xmlns:a16="http://schemas.microsoft.com/office/drawing/2014/main" id="{1FD2B85A-08A8-8634-F560-C91B7BB9698E}"/>
                    </a:ext>
                  </a:extLst>
                </p14:cNvPr>
                <p14:cNvContentPartPr/>
                <p14:nvPr/>
              </p14:nvContentPartPr>
              <p14:xfrm>
                <a:off x="8002935" y="1186456"/>
                <a:ext cx="266400" cy="144000"/>
              </p14:xfrm>
            </p:contentPart>
          </mc:Choice>
          <mc:Fallback xmlns="">
            <p:pic>
              <p:nvPicPr>
                <p:cNvPr id="23" name="Ink 22">
                  <a:extLst>
                    <a:ext uri="{FF2B5EF4-FFF2-40B4-BE49-F238E27FC236}">
                      <a16:creationId xmlns:a16="http://schemas.microsoft.com/office/drawing/2014/main" id="{1FD2B85A-08A8-8634-F560-C91B7BB9698E}"/>
                    </a:ext>
                  </a:extLst>
                </p:cNvPr>
                <p:cNvPicPr/>
                <p:nvPr/>
              </p:nvPicPr>
              <p:blipFill>
                <a:blip r:embed="rId36"/>
                <a:stretch>
                  <a:fillRect/>
                </a:stretch>
              </p:blipFill>
              <p:spPr>
                <a:xfrm>
                  <a:off x="7984935" y="1168816"/>
                  <a:ext cx="302040" cy="179640"/>
                </a:xfrm>
                <a:prstGeom prst="rect">
                  <a:avLst/>
                </a:prstGeom>
              </p:spPr>
            </p:pic>
          </mc:Fallback>
        </mc:AlternateContent>
      </p:grpSp>
      <p:grpSp>
        <p:nvGrpSpPr>
          <p:cNvPr id="28" name="Group 27">
            <a:extLst>
              <a:ext uri="{FF2B5EF4-FFF2-40B4-BE49-F238E27FC236}">
                <a16:creationId xmlns:a16="http://schemas.microsoft.com/office/drawing/2014/main" id="{6585AFF6-F60B-00A3-8AB7-142A6F75470B}"/>
              </a:ext>
            </a:extLst>
          </p:cNvPr>
          <p:cNvGrpSpPr/>
          <p:nvPr/>
        </p:nvGrpSpPr>
        <p:grpSpPr>
          <a:xfrm>
            <a:off x="5315895" y="1213456"/>
            <a:ext cx="342000" cy="226080"/>
            <a:chOff x="5315895" y="1213456"/>
            <a:chExt cx="342000" cy="226080"/>
          </a:xfrm>
        </p:grpSpPr>
        <mc:AlternateContent xmlns:mc="http://schemas.openxmlformats.org/markup-compatibility/2006" xmlns:p14="http://schemas.microsoft.com/office/powerpoint/2010/main">
          <mc:Choice Requires="p14">
            <p:contentPart p14:bwMode="auto" r:id="rId37">
              <p14:nvContentPartPr>
                <p14:cNvPr id="25" name="Ink 24">
                  <a:extLst>
                    <a:ext uri="{FF2B5EF4-FFF2-40B4-BE49-F238E27FC236}">
                      <a16:creationId xmlns:a16="http://schemas.microsoft.com/office/drawing/2014/main" id="{1481B222-D88E-8684-CDAB-0E434593197E}"/>
                    </a:ext>
                  </a:extLst>
                </p14:cNvPr>
                <p14:cNvContentPartPr/>
                <p14:nvPr/>
              </p14:nvContentPartPr>
              <p14:xfrm>
                <a:off x="5315895" y="1213456"/>
                <a:ext cx="18000" cy="220680"/>
              </p14:xfrm>
            </p:contentPart>
          </mc:Choice>
          <mc:Fallback xmlns="">
            <p:pic>
              <p:nvPicPr>
                <p:cNvPr id="25" name="Ink 24">
                  <a:extLst>
                    <a:ext uri="{FF2B5EF4-FFF2-40B4-BE49-F238E27FC236}">
                      <a16:creationId xmlns:a16="http://schemas.microsoft.com/office/drawing/2014/main" id="{1481B222-D88E-8684-CDAB-0E434593197E}"/>
                    </a:ext>
                  </a:extLst>
                </p:cNvPr>
                <p:cNvPicPr/>
                <p:nvPr/>
              </p:nvPicPr>
              <p:blipFill>
                <a:blip r:embed="rId38"/>
                <a:stretch>
                  <a:fillRect/>
                </a:stretch>
              </p:blipFill>
              <p:spPr>
                <a:xfrm>
                  <a:off x="5297895" y="1195816"/>
                  <a:ext cx="5364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6" name="Ink 25">
                  <a:extLst>
                    <a:ext uri="{FF2B5EF4-FFF2-40B4-BE49-F238E27FC236}">
                      <a16:creationId xmlns:a16="http://schemas.microsoft.com/office/drawing/2014/main" id="{3A3F379E-9F9A-15EE-BAF8-A8C48A2D2258}"/>
                    </a:ext>
                  </a:extLst>
                </p14:cNvPr>
                <p14:cNvContentPartPr/>
                <p14:nvPr/>
              </p14:nvContentPartPr>
              <p14:xfrm>
                <a:off x="5476455" y="1240816"/>
                <a:ext cx="147960" cy="198720"/>
              </p14:xfrm>
            </p:contentPart>
          </mc:Choice>
          <mc:Fallback xmlns="">
            <p:pic>
              <p:nvPicPr>
                <p:cNvPr id="26" name="Ink 25">
                  <a:extLst>
                    <a:ext uri="{FF2B5EF4-FFF2-40B4-BE49-F238E27FC236}">
                      <a16:creationId xmlns:a16="http://schemas.microsoft.com/office/drawing/2014/main" id="{3A3F379E-9F9A-15EE-BAF8-A8C48A2D2258}"/>
                    </a:ext>
                  </a:extLst>
                </p:cNvPr>
                <p:cNvPicPr/>
                <p:nvPr/>
              </p:nvPicPr>
              <p:blipFill>
                <a:blip r:embed="rId40"/>
                <a:stretch>
                  <a:fillRect/>
                </a:stretch>
              </p:blipFill>
              <p:spPr>
                <a:xfrm>
                  <a:off x="5458815" y="1222816"/>
                  <a:ext cx="1836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7" name="Ink 26">
                  <a:extLst>
                    <a:ext uri="{FF2B5EF4-FFF2-40B4-BE49-F238E27FC236}">
                      <a16:creationId xmlns:a16="http://schemas.microsoft.com/office/drawing/2014/main" id="{FC060A82-A51B-886C-2740-C774FC5E2BB3}"/>
                    </a:ext>
                  </a:extLst>
                </p14:cNvPr>
                <p14:cNvContentPartPr/>
                <p14:nvPr/>
              </p14:nvContentPartPr>
              <p14:xfrm>
                <a:off x="5492295" y="1217056"/>
                <a:ext cx="165600" cy="46800"/>
              </p14:xfrm>
            </p:contentPart>
          </mc:Choice>
          <mc:Fallback xmlns="">
            <p:pic>
              <p:nvPicPr>
                <p:cNvPr id="27" name="Ink 26">
                  <a:extLst>
                    <a:ext uri="{FF2B5EF4-FFF2-40B4-BE49-F238E27FC236}">
                      <a16:creationId xmlns:a16="http://schemas.microsoft.com/office/drawing/2014/main" id="{FC060A82-A51B-886C-2740-C774FC5E2BB3}"/>
                    </a:ext>
                  </a:extLst>
                </p:cNvPr>
                <p:cNvPicPr/>
                <p:nvPr/>
              </p:nvPicPr>
              <p:blipFill>
                <a:blip r:embed="rId42"/>
                <a:stretch>
                  <a:fillRect/>
                </a:stretch>
              </p:blipFill>
              <p:spPr>
                <a:xfrm>
                  <a:off x="5474295" y="1199056"/>
                  <a:ext cx="201240" cy="82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
            <p14:nvContentPartPr>
              <p14:cNvPr id="29" name="Ink 28">
                <a:extLst>
                  <a:ext uri="{FF2B5EF4-FFF2-40B4-BE49-F238E27FC236}">
                    <a16:creationId xmlns:a16="http://schemas.microsoft.com/office/drawing/2014/main" id="{CAB6C00D-A13B-B0A7-EE20-EFC301BCE5D9}"/>
                  </a:ext>
                </a:extLst>
              </p14:cNvPr>
              <p14:cNvContentPartPr/>
              <p14:nvPr/>
            </p14:nvContentPartPr>
            <p14:xfrm>
              <a:off x="6538815" y="1186456"/>
              <a:ext cx="234000" cy="210960"/>
            </p14:xfrm>
          </p:contentPart>
        </mc:Choice>
        <mc:Fallback xmlns="">
          <p:pic>
            <p:nvPicPr>
              <p:cNvPr id="29" name="Ink 28">
                <a:extLst>
                  <a:ext uri="{FF2B5EF4-FFF2-40B4-BE49-F238E27FC236}">
                    <a16:creationId xmlns:a16="http://schemas.microsoft.com/office/drawing/2014/main" id="{CAB6C00D-A13B-B0A7-EE20-EFC301BCE5D9}"/>
                  </a:ext>
                </a:extLst>
              </p:cNvPr>
              <p:cNvPicPr/>
              <p:nvPr/>
            </p:nvPicPr>
            <p:blipFill>
              <a:blip r:embed="rId44"/>
              <a:stretch>
                <a:fillRect/>
              </a:stretch>
            </p:blipFill>
            <p:spPr>
              <a:xfrm>
                <a:off x="6521175" y="1168816"/>
                <a:ext cx="269640" cy="246600"/>
              </a:xfrm>
              <a:prstGeom prst="rect">
                <a:avLst/>
              </a:prstGeom>
            </p:spPr>
          </p:pic>
        </mc:Fallback>
      </mc:AlternateContent>
      <p:grpSp>
        <p:nvGrpSpPr>
          <p:cNvPr id="32" name="Group 31">
            <a:extLst>
              <a:ext uri="{FF2B5EF4-FFF2-40B4-BE49-F238E27FC236}">
                <a16:creationId xmlns:a16="http://schemas.microsoft.com/office/drawing/2014/main" id="{39F28542-23D1-4B01-3E5C-8BE2DD19FA34}"/>
              </a:ext>
            </a:extLst>
          </p:cNvPr>
          <p:cNvGrpSpPr/>
          <p:nvPr/>
        </p:nvGrpSpPr>
        <p:grpSpPr>
          <a:xfrm>
            <a:off x="4685175" y="2050456"/>
            <a:ext cx="201600" cy="103680"/>
            <a:chOff x="4685175" y="2050456"/>
            <a:chExt cx="201600" cy="103680"/>
          </a:xfrm>
        </p:grpSpPr>
        <mc:AlternateContent xmlns:mc="http://schemas.openxmlformats.org/markup-compatibility/2006" xmlns:p14="http://schemas.microsoft.com/office/powerpoint/2010/main">
          <mc:Choice Requires="p14">
            <p:contentPart p14:bwMode="auto" r:id="rId45">
              <p14:nvContentPartPr>
                <p14:cNvPr id="30" name="Ink 29">
                  <a:extLst>
                    <a:ext uri="{FF2B5EF4-FFF2-40B4-BE49-F238E27FC236}">
                      <a16:creationId xmlns:a16="http://schemas.microsoft.com/office/drawing/2014/main" id="{013CE513-6C46-26D4-D3FD-E1EE040939D6}"/>
                    </a:ext>
                  </a:extLst>
                </p14:cNvPr>
                <p14:cNvContentPartPr/>
                <p14:nvPr/>
              </p14:nvContentPartPr>
              <p14:xfrm>
                <a:off x="4685175" y="2050456"/>
                <a:ext cx="182520" cy="32040"/>
              </p14:xfrm>
            </p:contentPart>
          </mc:Choice>
          <mc:Fallback xmlns="">
            <p:pic>
              <p:nvPicPr>
                <p:cNvPr id="30" name="Ink 29">
                  <a:extLst>
                    <a:ext uri="{FF2B5EF4-FFF2-40B4-BE49-F238E27FC236}">
                      <a16:creationId xmlns:a16="http://schemas.microsoft.com/office/drawing/2014/main" id="{013CE513-6C46-26D4-D3FD-E1EE040939D6}"/>
                    </a:ext>
                  </a:extLst>
                </p:cNvPr>
                <p:cNvPicPr/>
                <p:nvPr/>
              </p:nvPicPr>
              <p:blipFill>
                <a:blip r:embed="rId46"/>
                <a:stretch>
                  <a:fillRect/>
                </a:stretch>
              </p:blipFill>
              <p:spPr>
                <a:xfrm>
                  <a:off x="4667535" y="2032456"/>
                  <a:ext cx="2181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1" name="Ink 30">
                  <a:extLst>
                    <a:ext uri="{FF2B5EF4-FFF2-40B4-BE49-F238E27FC236}">
                      <a16:creationId xmlns:a16="http://schemas.microsoft.com/office/drawing/2014/main" id="{AC5C560C-D730-27FF-7A42-82E1280CD445}"/>
                    </a:ext>
                  </a:extLst>
                </p14:cNvPr>
                <p14:cNvContentPartPr/>
                <p14:nvPr/>
              </p14:nvContentPartPr>
              <p14:xfrm>
                <a:off x="4764375" y="2140816"/>
                <a:ext cx="122400" cy="13320"/>
              </p14:xfrm>
            </p:contentPart>
          </mc:Choice>
          <mc:Fallback xmlns="">
            <p:pic>
              <p:nvPicPr>
                <p:cNvPr id="31" name="Ink 30">
                  <a:extLst>
                    <a:ext uri="{FF2B5EF4-FFF2-40B4-BE49-F238E27FC236}">
                      <a16:creationId xmlns:a16="http://schemas.microsoft.com/office/drawing/2014/main" id="{AC5C560C-D730-27FF-7A42-82E1280CD445}"/>
                    </a:ext>
                  </a:extLst>
                </p:cNvPr>
                <p:cNvPicPr/>
                <p:nvPr/>
              </p:nvPicPr>
              <p:blipFill>
                <a:blip r:embed="rId48"/>
                <a:stretch>
                  <a:fillRect/>
                </a:stretch>
              </p:blipFill>
              <p:spPr>
                <a:xfrm>
                  <a:off x="4746735" y="2123176"/>
                  <a:ext cx="158040" cy="48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9">
            <p14:nvContentPartPr>
              <p14:cNvPr id="33" name="Ink 32">
                <a:extLst>
                  <a:ext uri="{FF2B5EF4-FFF2-40B4-BE49-F238E27FC236}">
                    <a16:creationId xmlns:a16="http://schemas.microsoft.com/office/drawing/2014/main" id="{2E6C60F1-F04E-929E-C79F-CD3BA592DC4D}"/>
                  </a:ext>
                </a:extLst>
              </p14:cNvPr>
              <p14:cNvContentPartPr/>
              <p14:nvPr/>
            </p14:nvContentPartPr>
            <p14:xfrm>
              <a:off x="5453775" y="1861096"/>
              <a:ext cx="32400" cy="149760"/>
            </p14:xfrm>
          </p:contentPart>
        </mc:Choice>
        <mc:Fallback xmlns="">
          <p:pic>
            <p:nvPicPr>
              <p:cNvPr id="33" name="Ink 32">
                <a:extLst>
                  <a:ext uri="{FF2B5EF4-FFF2-40B4-BE49-F238E27FC236}">
                    <a16:creationId xmlns:a16="http://schemas.microsoft.com/office/drawing/2014/main" id="{2E6C60F1-F04E-929E-C79F-CD3BA592DC4D}"/>
                  </a:ext>
                </a:extLst>
              </p:cNvPr>
              <p:cNvPicPr/>
              <p:nvPr/>
            </p:nvPicPr>
            <p:blipFill>
              <a:blip r:embed="rId50"/>
              <a:stretch>
                <a:fillRect/>
              </a:stretch>
            </p:blipFill>
            <p:spPr>
              <a:xfrm>
                <a:off x="5436135" y="1843456"/>
                <a:ext cx="68040" cy="185400"/>
              </a:xfrm>
              <a:prstGeom prst="rect">
                <a:avLst/>
              </a:prstGeom>
            </p:spPr>
          </p:pic>
        </mc:Fallback>
      </mc:AlternateContent>
      <p:grpSp>
        <p:nvGrpSpPr>
          <p:cNvPr id="48" name="Group 47">
            <a:extLst>
              <a:ext uri="{FF2B5EF4-FFF2-40B4-BE49-F238E27FC236}">
                <a16:creationId xmlns:a16="http://schemas.microsoft.com/office/drawing/2014/main" id="{9EEAC654-670B-ADA1-1DC5-03F5CA5726F1}"/>
              </a:ext>
            </a:extLst>
          </p:cNvPr>
          <p:cNvGrpSpPr/>
          <p:nvPr/>
        </p:nvGrpSpPr>
        <p:grpSpPr>
          <a:xfrm>
            <a:off x="5315175" y="2119936"/>
            <a:ext cx="331920" cy="278640"/>
            <a:chOff x="5315175" y="2119936"/>
            <a:chExt cx="331920" cy="278640"/>
          </a:xfrm>
        </p:grpSpPr>
        <mc:AlternateContent xmlns:mc="http://schemas.openxmlformats.org/markup-compatibility/2006" xmlns:p14="http://schemas.microsoft.com/office/powerpoint/2010/main">
          <mc:Choice Requires="p14">
            <p:contentPart p14:bwMode="auto" r:id="rId51">
              <p14:nvContentPartPr>
                <p14:cNvPr id="34" name="Ink 33">
                  <a:extLst>
                    <a:ext uri="{FF2B5EF4-FFF2-40B4-BE49-F238E27FC236}">
                      <a16:creationId xmlns:a16="http://schemas.microsoft.com/office/drawing/2014/main" id="{EA375025-EAE0-58F0-400C-A3C43C970FA0}"/>
                    </a:ext>
                  </a:extLst>
                </p14:cNvPr>
                <p14:cNvContentPartPr/>
                <p14:nvPr/>
              </p14:nvContentPartPr>
              <p14:xfrm>
                <a:off x="5315175" y="2119936"/>
                <a:ext cx="331920" cy="33120"/>
              </p14:xfrm>
            </p:contentPart>
          </mc:Choice>
          <mc:Fallback xmlns="">
            <p:pic>
              <p:nvPicPr>
                <p:cNvPr id="34" name="Ink 33">
                  <a:extLst>
                    <a:ext uri="{FF2B5EF4-FFF2-40B4-BE49-F238E27FC236}">
                      <a16:creationId xmlns:a16="http://schemas.microsoft.com/office/drawing/2014/main" id="{EA375025-EAE0-58F0-400C-A3C43C970FA0}"/>
                    </a:ext>
                  </a:extLst>
                </p:cNvPr>
                <p:cNvPicPr/>
                <p:nvPr/>
              </p:nvPicPr>
              <p:blipFill>
                <a:blip r:embed="rId52"/>
                <a:stretch>
                  <a:fillRect/>
                </a:stretch>
              </p:blipFill>
              <p:spPr>
                <a:xfrm>
                  <a:off x="5297535" y="2101936"/>
                  <a:ext cx="36756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5" name="Ink 34">
                  <a:extLst>
                    <a:ext uri="{FF2B5EF4-FFF2-40B4-BE49-F238E27FC236}">
                      <a16:creationId xmlns:a16="http://schemas.microsoft.com/office/drawing/2014/main" id="{5BBF6CE3-1226-CBAD-D4DF-7F934916BE24}"/>
                    </a:ext>
                  </a:extLst>
                </p14:cNvPr>
                <p14:cNvContentPartPr/>
                <p14:nvPr/>
              </p14:nvContentPartPr>
              <p14:xfrm>
                <a:off x="5462775" y="2208496"/>
                <a:ext cx="124200" cy="190080"/>
              </p14:xfrm>
            </p:contentPart>
          </mc:Choice>
          <mc:Fallback xmlns="">
            <p:pic>
              <p:nvPicPr>
                <p:cNvPr id="35" name="Ink 34">
                  <a:extLst>
                    <a:ext uri="{FF2B5EF4-FFF2-40B4-BE49-F238E27FC236}">
                      <a16:creationId xmlns:a16="http://schemas.microsoft.com/office/drawing/2014/main" id="{5BBF6CE3-1226-CBAD-D4DF-7F934916BE24}"/>
                    </a:ext>
                  </a:extLst>
                </p:cNvPr>
                <p:cNvPicPr/>
                <p:nvPr/>
              </p:nvPicPr>
              <p:blipFill>
                <a:blip r:embed="rId54"/>
                <a:stretch>
                  <a:fillRect/>
                </a:stretch>
              </p:blipFill>
              <p:spPr>
                <a:xfrm>
                  <a:off x="5445135" y="2190496"/>
                  <a:ext cx="15984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6" name="Ink 35">
                  <a:extLst>
                    <a:ext uri="{FF2B5EF4-FFF2-40B4-BE49-F238E27FC236}">
                      <a16:creationId xmlns:a16="http://schemas.microsoft.com/office/drawing/2014/main" id="{B94929B0-37AE-643B-F623-A8CE79714D76}"/>
                    </a:ext>
                  </a:extLst>
                </p14:cNvPr>
                <p14:cNvContentPartPr/>
                <p14:nvPr/>
              </p14:nvContentPartPr>
              <p14:xfrm>
                <a:off x="5444775" y="2216056"/>
                <a:ext cx="151920" cy="64800"/>
              </p14:xfrm>
            </p:contentPart>
          </mc:Choice>
          <mc:Fallback xmlns="">
            <p:pic>
              <p:nvPicPr>
                <p:cNvPr id="36" name="Ink 35">
                  <a:extLst>
                    <a:ext uri="{FF2B5EF4-FFF2-40B4-BE49-F238E27FC236}">
                      <a16:creationId xmlns:a16="http://schemas.microsoft.com/office/drawing/2014/main" id="{B94929B0-37AE-643B-F623-A8CE79714D76}"/>
                    </a:ext>
                  </a:extLst>
                </p:cNvPr>
                <p:cNvPicPr/>
                <p:nvPr/>
              </p:nvPicPr>
              <p:blipFill>
                <a:blip r:embed="rId56"/>
                <a:stretch>
                  <a:fillRect/>
                </a:stretch>
              </p:blipFill>
              <p:spPr>
                <a:xfrm>
                  <a:off x="5427135" y="2198416"/>
                  <a:ext cx="187560" cy="100440"/>
                </a:xfrm>
                <a:prstGeom prst="rect">
                  <a:avLst/>
                </a:prstGeom>
              </p:spPr>
            </p:pic>
          </mc:Fallback>
        </mc:AlternateContent>
      </p:grpSp>
      <p:grpSp>
        <p:nvGrpSpPr>
          <p:cNvPr id="47" name="Group 46">
            <a:extLst>
              <a:ext uri="{FF2B5EF4-FFF2-40B4-BE49-F238E27FC236}">
                <a16:creationId xmlns:a16="http://schemas.microsoft.com/office/drawing/2014/main" id="{455F593B-B339-4386-0FFF-D836B114BF8E}"/>
              </a:ext>
            </a:extLst>
          </p:cNvPr>
          <p:cNvGrpSpPr/>
          <p:nvPr/>
        </p:nvGrpSpPr>
        <p:grpSpPr>
          <a:xfrm>
            <a:off x="5939055" y="2057656"/>
            <a:ext cx="180720" cy="144360"/>
            <a:chOff x="5939055" y="2057656"/>
            <a:chExt cx="180720" cy="144360"/>
          </a:xfrm>
        </p:grpSpPr>
        <mc:AlternateContent xmlns:mc="http://schemas.openxmlformats.org/markup-compatibility/2006" xmlns:p14="http://schemas.microsoft.com/office/powerpoint/2010/main">
          <mc:Choice Requires="p14">
            <p:contentPart p14:bwMode="auto" r:id="rId57">
              <p14:nvContentPartPr>
                <p14:cNvPr id="37" name="Ink 36">
                  <a:extLst>
                    <a:ext uri="{FF2B5EF4-FFF2-40B4-BE49-F238E27FC236}">
                      <a16:creationId xmlns:a16="http://schemas.microsoft.com/office/drawing/2014/main" id="{8B422DAF-D0EB-2E14-B6A9-154562972F94}"/>
                    </a:ext>
                  </a:extLst>
                </p14:cNvPr>
                <p14:cNvContentPartPr/>
                <p14:nvPr/>
              </p14:nvContentPartPr>
              <p14:xfrm>
                <a:off x="5939055" y="2092936"/>
                <a:ext cx="139320" cy="82080"/>
              </p14:xfrm>
            </p:contentPart>
          </mc:Choice>
          <mc:Fallback xmlns="">
            <p:pic>
              <p:nvPicPr>
                <p:cNvPr id="37" name="Ink 36">
                  <a:extLst>
                    <a:ext uri="{FF2B5EF4-FFF2-40B4-BE49-F238E27FC236}">
                      <a16:creationId xmlns:a16="http://schemas.microsoft.com/office/drawing/2014/main" id="{8B422DAF-D0EB-2E14-B6A9-154562972F94}"/>
                    </a:ext>
                  </a:extLst>
                </p:cNvPr>
                <p:cNvPicPr/>
                <p:nvPr/>
              </p:nvPicPr>
              <p:blipFill>
                <a:blip r:embed="rId58"/>
                <a:stretch>
                  <a:fillRect/>
                </a:stretch>
              </p:blipFill>
              <p:spPr>
                <a:xfrm>
                  <a:off x="5921055" y="2074936"/>
                  <a:ext cx="17496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38" name="Ink 37">
                  <a:extLst>
                    <a:ext uri="{FF2B5EF4-FFF2-40B4-BE49-F238E27FC236}">
                      <a16:creationId xmlns:a16="http://schemas.microsoft.com/office/drawing/2014/main" id="{65660E21-17F5-1FEF-8C70-885A9DC40C6E}"/>
                    </a:ext>
                  </a:extLst>
                </p14:cNvPr>
                <p14:cNvContentPartPr/>
                <p14:nvPr/>
              </p14:nvContentPartPr>
              <p14:xfrm>
                <a:off x="5967855" y="2057656"/>
                <a:ext cx="151920" cy="144360"/>
              </p14:xfrm>
            </p:contentPart>
          </mc:Choice>
          <mc:Fallback xmlns="">
            <p:pic>
              <p:nvPicPr>
                <p:cNvPr id="38" name="Ink 37">
                  <a:extLst>
                    <a:ext uri="{FF2B5EF4-FFF2-40B4-BE49-F238E27FC236}">
                      <a16:creationId xmlns:a16="http://schemas.microsoft.com/office/drawing/2014/main" id="{65660E21-17F5-1FEF-8C70-885A9DC40C6E}"/>
                    </a:ext>
                  </a:extLst>
                </p:cNvPr>
                <p:cNvPicPr/>
                <p:nvPr/>
              </p:nvPicPr>
              <p:blipFill>
                <a:blip r:embed="rId60"/>
                <a:stretch>
                  <a:fillRect/>
                </a:stretch>
              </p:blipFill>
              <p:spPr>
                <a:xfrm>
                  <a:off x="5949855" y="2040016"/>
                  <a:ext cx="187560" cy="180000"/>
                </a:xfrm>
                <a:prstGeom prst="rect">
                  <a:avLst/>
                </a:prstGeom>
              </p:spPr>
            </p:pic>
          </mc:Fallback>
        </mc:AlternateContent>
      </p:grpSp>
      <p:grpSp>
        <p:nvGrpSpPr>
          <p:cNvPr id="46" name="Group 45">
            <a:extLst>
              <a:ext uri="{FF2B5EF4-FFF2-40B4-BE49-F238E27FC236}">
                <a16:creationId xmlns:a16="http://schemas.microsoft.com/office/drawing/2014/main" id="{82CF806D-BAC7-EF1D-F346-1ED8D0E04FE3}"/>
              </a:ext>
            </a:extLst>
          </p:cNvPr>
          <p:cNvGrpSpPr/>
          <p:nvPr/>
        </p:nvGrpSpPr>
        <p:grpSpPr>
          <a:xfrm>
            <a:off x="6461775" y="1833016"/>
            <a:ext cx="381240" cy="556560"/>
            <a:chOff x="6461775" y="1833016"/>
            <a:chExt cx="381240" cy="556560"/>
          </a:xfrm>
        </p:grpSpPr>
        <mc:AlternateContent xmlns:mc="http://schemas.openxmlformats.org/markup-compatibility/2006" xmlns:p14="http://schemas.microsoft.com/office/powerpoint/2010/main">
          <mc:Choice Requires="p14">
            <p:contentPart p14:bwMode="auto" r:id="rId61">
              <p14:nvContentPartPr>
                <p14:cNvPr id="39" name="Ink 38">
                  <a:extLst>
                    <a:ext uri="{FF2B5EF4-FFF2-40B4-BE49-F238E27FC236}">
                      <a16:creationId xmlns:a16="http://schemas.microsoft.com/office/drawing/2014/main" id="{42159460-0738-293C-B56A-C88A5AE62059}"/>
                    </a:ext>
                  </a:extLst>
                </p14:cNvPr>
                <p14:cNvContentPartPr/>
                <p14:nvPr/>
              </p14:nvContentPartPr>
              <p14:xfrm>
                <a:off x="6577695" y="1833016"/>
                <a:ext cx="139320" cy="231120"/>
              </p14:xfrm>
            </p:contentPart>
          </mc:Choice>
          <mc:Fallback xmlns="">
            <p:pic>
              <p:nvPicPr>
                <p:cNvPr id="39" name="Ink 38">
                  <a:extLst>
                    <a:ext uri="{FF2B5EF4-FFF2-40B4-BE49-F238E27FC236}">
                      <a16:creationId xmlns:a16="http://schemas.microsoft.com/office/drawing/2014/main" id="{42159460-0738-293C-B56A-C88A5AE62059}"/>
                    </a:ext>
                  </a:extLst>
                </p:cNvPr>
                <p:cNvPicPr/>
                <p:nvPr/>
              </p:nvPicPr>
              <p:blipFill>
                <a:blip r:embed="rId62"/>
                <a:stretch>
                  <a:fillRect/>
                </a:stretch>
              </p:blipFill>
              <p:spPr>
                <a:xfrm>
                  <a:off x="6560055" y="1815376"/>
                  <a:ext cx="17496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0" name="Ink 39">
                  <a:extLst>
                    <a:ext uri="{FF2B5EF4-FFF2-40B4-BE49-F238E27FC236}">
                      <a16:creationId xmlns:a16="http://schemas.microsoft.com/office/drawing/2014/main" id="{253B64C5-6A94-D56D-501E-61640A7C360E}"/>
                    </a:ext>
                  </a:extLst>
                </p14:cNvPr>
                <p14:cNvContentPartPr/>
                <p14:nvPr/>
              </p14:nvContentPartPr>
              <p14:xfrm>
                <a:off x="6602895" y="1853176"/>
                <a:ext cx="147960" cy="47880"/>
              </p14:xfrm>
            </p:contentPart>
          </mc:Choice>
          <mc:Fallback xmlns="">
            <p:pic>
              <p:nvPicPr>
                <p:cNvPr id="40" name="Ink 39">
                  <a:extLst>
                    <a:ext uri="{FF2B5EF4-FFF2-40B4-BE49-F238E27FC236}">
                      <a16:creationId xmlns:a16="http://schemas.microsoft.com/office/drawing/2014/main" id="{253B64C5-6A94-D56D-501E-61640A7C360E}"/>
                    </a:ext>
                  </a:extLst>
                </p:cNvPr>
                <p:cNvPicPr/>
                <p:nvPr/>
              </p:nvPicPr>
              <p:blipFill>
                <a:blip r:embed="rId64"/>
                <a:stretch>
                  <a:fillRect/>
                </a:stretch>
              </p:blipFill>
              <p:spPr>
                <a:xfrm>
                  <a:off x="6584895" y="1835536"/>
                  <a:ext cx="1836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75FBAF39-158F-A992-E294-EB64C5800E85}"/>
                    </a:ext>
                  </a:extLst>
                </p14:cNvPr>
                <p14:cNvContentPartPr/>
                <p14:nvPr/>
              </p14:nvContentPartPr>
              <p14:xfrm>
                <a:off x="6461775" y="2133616"/>
                <a:ext cx="381240" cy="44640"/>
              </p14:xfrm>
            </p:contentPart>
          </mc:Choice>
          <mc:Fallback xmlns="">
            <p:pic>
              <p:nvPicPr>
                <p:cNvPr id="41" name="Ink 40">
                  <a:extLst>
                    <a:ext uri="{FF2B5EF4-FFF2-40B4-BE49-F238E27FC236}">
                      <a16:creationId xmlns:a16="http://schemas.microsoft.com/office/drawing/2014/main" id="{75FBAF39-158F-A992-E294-EB64C5800E85}"/>
                    </a:ext>
                  </a:extLst>
                </p:cNvPr>
                <p:cNvPicPr/>
                <p:nvPr/>
              </p:nvPicPr>
              <p:blipFill>
                <a:blip r:embed="rId66"/>
                <a:stretch>
                  <a:fillRect/>
                </a:stretch>
              </p:blipFill>
              <p:spPr>
                <a:xfrm>
                  <a:off x="6444135" y="2115976"/>
                  <a:ext cx="416880" cy="80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2" name="Ink 41">
                  <a:extLst>
                    <a:ext uri="{FF2B5EF4-FFF2-40B4-BE49-F238E27FC236}">
                      <a16:creationId xmlns:a16="http://schemas.microsoft.com/office/drawing/2014/main" id="{205495DB-D2CD-79E6-E5CE-E7022CA1C130}"/>
                    </a:ext>
                  </a:extLst>
                </p14:cNvPr>
                <p14:cNvContentPartPr/>
                <p14:nvPr/>
              </p14:nvContentPartPr>
              <p14:xfrm>
                <a:off x="6653295" y="2213536"/>
                <a:ext cx="10800" cy="176040"/>
              </p14:xfrm>
            </p:contentPart>
          </mc:Choice>
          <mc:Fallback xmlns="">
            <p:pic>
              <p:nvPicPr>
                <p:cNvPr id="42" name="Ink 41">
                  <a:extLst>
                    <a:ext uri="{FF2B5EF4-FFF2-40B4-BE49-F238E27FC236}">
                      <a16:creationId xmlns:a16="http://schemas.microsoft.com/office/drawing/2014/main" id="{205495DB-D2CD-79E6-E5CE-E7022CA1C130}"/>
                    </a:ext>
                  </a:extLst>
                </p:cNvPr>
                <p:cNvPicPr/>
                <p:nvPr/>
              </p:nvPicPr>
              <p:blipFill>
                <a:blip r:embed="rId68"/>
                <a:stretch>
                  <a:fillRect/>
                </a:stretch>
              </p:blipFill>
              <p:spPr>
                <a:xfrm>
                  <a:off x="6635295" y="2195536"/>
                  <a:ext cx="46440" cy="211680"/>
                </a:xfrm>
                <a:prstGeom prst="rect">
                  <a:avLst/>
                </a:prstGeom>
              </p:spPr>
            </p:pic>
          </mc:Fallback>
        </mc:AlternateContent>
      </p:grpSp>
      <p:grpSp>
        <p:nvGrpSpPr>
          <p:cNvPr id="45" name="Group 44">
            <a:extLst>
              <a:ext uri="{FF2B5EF4-FFF2-40B4-BE49-F238E27FC236}">
                <a16:creationId xmlns:a16="http://schemas.microsoft.com/office/drawing/2014/main" id="{53B752A1-D1F2-124C-5067-DF275F804456}"/>
              </a:ext>
            </a:extLst>
          </p:cNvPr>
          <p:cNvGrpSpPr/>
          <p:nvPr/>
        </p:nvGrpSpPr>
        <p:grpSpPr>
          <a:xfrm>
            <a:off x="7168455" y="2021656"/>
            <a:ext cx="175320" cy="173520"/>
            <a:chOff x="7168455" y="2021656"/>
            <a:chExt cx="175320" cy="173520"/>
          </a:xfrm>
        </p:grpSpPr>
        <mc:AlternateContent xmlns:mc="http://schemas.openxmlformats.org/markup-compatibility/2006" xmlns:p14="http://schemas.microsoft.com/office/powerpoint/2010/main">
          <mc:Choice Requires="p14">
            <p:contentPart p14:bwMode="auto" r:id="rId69">
              <p14:nvContentPartPr>
                <p14:cNvPr id="43" name="Ink 42">
                  <a:extLst>
                    <a:ext uri="{FF2B5EF4-FFF2-40B4-BE49-F238E27FC236}">
                      <a16:creationId xmlns:a16="http://schemas.microsoft.com/office/drawing/2014/main" id="{3B020BC5-F78F-8711-BE1F-75C06F6F7FD0}"/>
                    </a:ext>
                  </a:extLst>
                </p14:cNvPr>
                <p14:cNvContentPartPr/>
                <p14:nvPr/>
              </p14:nvContentPartPr>
              <p14:xfrm>
                <a:off x="7170255" y="2021656"/>
                <a:ext cx="126360" cy="144000"/>
              </p14:xfrm>
            </p:contentPart>
          </mc:Choice>
          <mc:Fallback xmlns="">
            <p:pic>
              <p:nvPicPr>
                <p:cNvPr id="43" name="Ink 42">
                  <a:extLst>
                    <a:ext uri="{FF2B5EF4-FFF2-40B4-BE49-F238E27FC236}">
                      <a16:creationId xmlns:a16="http://schemas.microsoft.com/office/drawing/2014/main" id="{3B020BC5-F78F-8711-BE1F-75C06F6F7FD0}"/>
                    </a:ext>
                  </a:extLst>
                </p:cNvPr>
                <p:cNvPicPr/>
                <p:nvPr/>
              </p:nvPicPr>
              <p:blipFill>
                <a:blip r:embed="rId70"/>
                <a:stretch>
                  <a:fillRect/>
                </a:stretch>
              </p:blipFill>
              <p:spPr>
                <a:xfrm>
                  <a:off x="7152255" y="2004016"/>
                  <a:ext cx="16200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4" name="Ink 43">
                  <a:extLst>
                    <a:ext uri="{FF2B5EF4-FFF2-40B4-BE49-F238E27FC236}">
                      <a16:creationId xmlns:a16="http://schemas.microsoft.com/office/drawing/2014/main" id="{C85388C8-AFB9-CAA7-C542-67A291FF6ABF}"/>
                    </a:ext>
                  </a:extLst>
                </p14:cNvPr>
                <p14:cNvContentPartPr/>
                <p14:nvPr/>
              </p14:nvContentPartPr>
              <p14:xfrm>
                <a:off x="7168455" y="2050816"/>
                <a:ext cx="175320" cy="144360"/>
              </p14:xfrm>
            </p:contentPart>
          </mc:Choice>
          <mc:Fallback xmlns="">
            <p:pic>
              <p:nvPicPr>
                <p:cNvPr id="44" name="Ink 43">
                  <a:extLst>
                    <a:ext uri="{FF2B5EF4-FFF2-40B4-BE49-F238E27FC236}">
                      <a16:creationId xmlns:a16="http://schemas.microsoft.com/office/drawing/2014/main" id="{C85388C8-AFB9-CAA7-C542-67A291FF6ABF}"/>
                    </a:ext>
                  </a:extLst>
                </p:cNvPr>
                <p:cNvPicPr/>
                <p:nvPr/>
              </p:nvPicPr>
              <p:blipFill>
                <a:blip r:embed="rId72"/>
                <a:stretch>
                  <a:fillRect/>
                </a:stretch>
              </p:blipFill>
              <p:spPr>
                <a:xfrm>
                  <a:off x="7150815" y="2033176"/>
                  <a:ext cx="210960" cy="180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3">
            <p14:nvContentPartPr>
              <p14:cNvPr id="49" name="Ink 48">
                <a:extLst>
                  <a:ext uri="{FF2B5EF4-FFF2-40B4-BE49-F238E27FC236}">
                    <a16:creationId xmlns:a16="http://schemas.microsoft.com/office/drawing/2014/main" id="{A8B85392-A637-7BDE-29C6-DCDF3EC7DFD2}"/>
                  </a:ext>
                </a:extLst>
              </p14:cNvPr>
              <p14:cNvContentPartPr/>
              <p14:nvPr/>
            </p14:nvContentPartPr>
            <p14:xfrm>
              <a:off x="7687215" y="1928776"/>
              <a:ext cx="218160" cy="256320"/>
            </p14:xfrm>
          </p:contentPart>
        </mc:Choice>
        <mc:Fallback xmlns="">
          <p:pic>
            <p:nvPicPr>
              <p:cNvPr id="49" name="Ink 48">
                <a:extLst>
                  <a:ext uri="{FF2B5EF4-FFF2-40B4-BE49-F238E27FC236}">
                    <a16:creationId xmlns:a16="http://schemas.microsoft.com/office/drawing/2014/main" id="{A8B85392-A637-7BDE-29C6-DCDF3EC7DFD2}"/>
                  </a:ext>
                </a:extLst>
              </p:cNvPr>
              <p:cNvPicPr/>
              <p:nvPr/>
            </p:nvPicPr>
            <p:blipFill>
              <a:blip r:embed="rId74"/>
              <a:stretch>
                <a:fillRect/>
              </a:stretch>
            </p:blipFill>
            <p:spPr>
              <a:xfrm>
                <a:off x="7669575" y="1910776"/>
                <a:ext cx="253800" cy="291960"/>
              </a:xfrm>
              <a:prstGeom prst="rect">
                <a:avLst/>
              </a:prstGeom>
            </p:spPr>
          </p:pic>
        </mc:Fallback>
      </mc:AlternateContent>
      <p:grpSp>
        <p:nvGrpSpPr>
          <p:cNvPr id="55" name="Group 54">
            <a:extLst>
              <a:ext uri="{FF2B5EF4-FFF2-40B4-BE49-F238E27FC236}">
                <a16:creationId xmlns:a16="http://schemas.microsoft.com/office/drawing/2014/main" id="{A2DE28AA-5FE7-23D0-388C-84B39D330408}"/>
              </a:ext>
            </a:extLst>
          </p:cNvPr>
          <p:cNvGrpSpPr/>
          <p:nvPr/>
        </p:nvGrpSpPr>
        <p:grpSpPr>
          <a:xfrm>
            <a:off x="4805055" y="2947936"/>
            <a:ext cx="248400" cy="96480"/>
            <a:chOff x="4805055" y="2947936"/>
            <a:chExt cx="248400" cy="96480"/>
          </a:xfrm>
        </p:grpSpPr>
        <mc:AlternateContent xmlns:mc="http://schemas.openxmlformats.org/markup-compatibility/2006" xmlns:p14="http://schemas.microsoft.com/office/powerpoint/2010/main">
          <mc:Choice Requires="p14">
            <p:contentPart p14:bwMode="auto" r:id="rId75">
              <p14:nvContentPartPr>
                <p14:cNvPr id="50" name="Ink 49">
                  <a:extLst>
                    <a:ext uri="{FF2B5EF4-FFF2-40B4-BE49-F238E27FC236}">
                      <a16:creationId xmlns:a16="http://schemas.microsoft.com/office/drawing/2014/main" id="{8A6A2D5B-E70B-2944-B9FA-974C0C4CC134}"/>
                    </a:ext>
                  </a:extLst>
                </p14:cNvPr>
                <p14:cNvContentPartPr/>
                <p14:nvPr/>
              </p14:nvContentPartPr>
              <p14:xfrm>
                <a:off x="4805055" y="2947936"/>
                <a:ext cx="199800" cy="11520"/>
              </p14:xfrm>
            </p:contentPart>
          </mc:Choice>
          <mc:Fallback xmlns="">
            <p:pic>
              <p:nvPicPr>
                <p:cNvPr id="50" name="Ink 49">
                  <a:extLst>
                    <a:ext uri="{FF2B5EF4-FFF2-40B4-BE49-F238E27FC236}">
                      <a16:creationId xmlns:a16="http://schemas.microsoft.com/office/drawing/2014/main" id="{8A6A2D5B-E70B-2944-B9FA-974C0C4CC134}"/>
                    </a:ext>
                  </a:extLst>
                </p:cNvPr>
                <p:cNvPicPr/>
                <p:nvPr/>
              </p:nvPicPr>
              <p:blipFill>
                <a:blip r:embed="rId76"/>
                <a:stretch>
                  <a:fillRect/>
                </a:stretch>
              </p:blipFill>
              <p:spPr>
                <a:xfrm>
                  <a:off x="4787055" y="2929936"/>
                  <a:ext cx="23544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1" name="Ink 50">
                  <a:extLst>
                    <a:ext uri="{FF2B5EF4-FFF2-40B4-BE49-F238E27FC236}">
                      <a16:creationId xmlns:a16="http://schemas.microsoft.com/office/drawing/2014/main" id="{6D892E4F-EC04-F0BB-E1E2-F407C1893DD1}"/>
                    </a:ext>
                  </a:extLst>
                </p14:cNvPr>
                <p14:cNvContentPartPr/>
                <p14:nvPr/>
              </p14:nvContentPartPr>
              <p14:xfrm>
                <a:off x="4965255" y="3031456"/>
                <a:ext cx="88200" cy="12960"/>
              </p14:xfrm>
            </p:contentPart>
          </mc:Choice>
          <mc:Fallback xmlns="">
            <p:pic>
              <p:nvPicPr>
                <p:cNvPr id="51" name="Ink 50">
                  <a:extLst>
                    <a:ext uri="{FF2B5EF4-FFF2-40B4-BE49-F238E27FC236}">
                      <a16:creationId xmlns:a16="http://schemas.microsoft.com/office/drawing/2014/main" id="{6D892E4F-EC04-F0BB-E1E2-F407C1893DD1}"/>
                    </a:ext>
                  </a:extLst>
                </p:cNvPr>
                <p:cNvPicPr/>
                <p:nvPr/>
              </p:nvPicPr>
              <p:blipFill>
                <a:blip r:embed="rId78"/>
                <a:stretch>
                  <a:fillRect/>
                </a:stretch>
              </p:blipFill>
              <p:spPr>
                <a:xfrm>
                  <a:off x="4947255" y="3013816"/>
                  <a:ext cx="123840" cy="48600"/>
                </a:xfrm>
                <a:prstGeom prst="rect">
                  <a:avLst/>
                </a:prstGeom>
              </p:spPr>
            </p:pic>
          </mc:Fallback>
        </mc:AlternateContent>
      </p:grpSp>
      <p:grpSp>
        <p:nvGrpSpPr>
          <p:cNvPr id="57" name="Group 56">
            <a:extLst>
              <a:ext uri="{FF2B5EF4-FFF2-40B4-BE49-F238E27FC236}">
                <a16:creationId xmlns:a16="http://schemas.microsoft.com/office/drawing/2014/main" id="{D5535D02-5D4F-03D4-D63E-BB0F5D841446}"/>
              </a:ext>
            </a:extLst>
          </p:cNvPr>
          <p:cNvGrpSpPr/>
          <p:nvPr/>
        </p:nvGrpSpPr>
        <p:grpSpPr>
          <a:xfrm>
            <a:off x="5366655" y="2598376"/>
            <a:ext cx="712080" cy="574560"/>
            <a:chOff x="5366655" y="2598376"/>
            <a:chExt cx="712080" cy="574560"/>
          </a:xfrm>
        </p:grpSpPr>
        <mc:AlternateContent xmlns:mc="http://schemas.openxmlformats.org/markup-compatibility/2006" xmlns:p14="http://schemas.microsoft.com/office/powerpoint/2010/main">
          <mc:Choice Requires="p14">
            <p:contentPart p14:bwMode="auto" r:id="rId79">
              <p14:nvContentPartPr>
                <p14:cNvPr id="52" name="Ink 51">
                  <a:extLst>
                    <a:ext uri="{FF2B5EF4-FFF2-40B4-BE49-F238E27FC236}">
                      <a16:creationId xmlns:a16="http://schemas.microsoft.com/office/drawing/2014/main" id="{C07AA645-506E-5DFA-C1E9-A807864D3AA7}"/>
                    </a:ext>
                  </a:extLst>
                </p14:cNvPr>
                <p14:cNvContentPartPr/>
                <p14:nvPr/>
              </p14:nvContentPartPr>
              <p14:xfrm>
                <a:off x="5592015" y="2773336"/>
                <a:ext cx="167760" cy="213840"/>
              </p14:xfrm>
            </p:contentPart>
          </mc:Choice>
          <mc:Fallback xmlns="">
            <p:pic>
              <p:nvPicPr>
                <p:cNvPr id="52" name="Ink 51">
                  <a:extLst>
                    <a:ext uri="{FF2B5EF4-FFF2-40B4-BE49-F238E27FC236}">
                      <a16:creationId xmlns:a16="http://schemas.microsoft.com/office/drawing/2014/main" id="{C07AA645-506E-5DFA-C1E9-A807864D3AA7}"/>
                    </a:ext>
                  </a:extLst>
                </p:cNvPr>
                <p:cNvPicPr/>
                <p:nvPr/>
              </p:nvPicPr>
              <p:blipFill>
                <a:blip r:embed="rId80"/>
                <a:stretch>
                  <a:fillRect/>
                </a:stretch>
              </p:blipFill>
              <p:spPr>
                <a:xfrm>
                  <a:off x="5574015" y="2755696"/>
                  <a:ext cx="20340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3" name="Ink 52">
                  <a:extLst>
                    <a:ext uri="{FF2B5EF4-FFF2-40B4-BE49-F238E27FC236}">
                      <a16:creationId xmlns:a16="http://schemas.microsoft.com/office/drawing/2014/main" id="{66B710CC-18C0-404B-7C6A-E48728D41885}"/>
                    </a:ext>
                  </a:extLst>
                </p14:cNvPr>
                <p14:cNvContentPartPr/>
                <p14:nvPr/>
              </p14:nvContentPartPr>
              <p14:xfrm>
                <a:off x="5366655" y="2598376"/>
                <a:ext cx="712080" cy="574560"/>
              </p14:xfrm>
            </p:contentPart>
          </mc:Choice>
          <mc:Fallback xmlns="">
            <p:pic>
              <p:nvPicPr>
                <p:cNvPr id="53" name="Ink 52">
                  <a:extLst>
                    <a:ext uri="{FF2B5EF4-FFF2-40B4-BE49-F238E27FC236}">
                      <a16:creationId xmlns:a16="http://schemas.microsoft.com/office/drawing/2014/main" id="{66B710CC-18C0-404B-7C6A-E48728D41885}"/>
                    </a:ext>
                  </a:extLst>
                </p:cNvPr>
                <p:cNvPicPr/>
                <p:nvPr/>
              </p:nvPicPr>
              <p:blipFill>
                <a:blip r:embed="rId82"/>
                <a:stretch>
                  <a:fillRect/>
                </a:stretch>
              </p:blipFill>
              <p:spPr>
                <a:xfrm>
                  <a:off x="5348655" y="2580376"/>
                  <a:ext cx="747720" cy="6102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6" name="Ink 55">
                  <a:extLst>
                    <a:ext uri="{FF2B5EF4-FFF2-40B4-BE49-F238E27FC236}">
                      <a16:creationId xmlns:a16="http://schemas.microsoft.com/office/drawing/2014/main" id="{2C490C4D-7AB4-601C-41C5-6A112C801722}"/>
                    </a:ext>
                  </a:extLst>
                </p14:cNvPr>
                <p14:cNvContentPartPr/>
                <p14:nvPr/>
              </p14:nvContentPartPr>
              <p14:xfrm>
                <a:off x="5435775" y="2615296"/>
                <a:ext cx="325440" cy="45360"/>
              </p14:xfrm>
            </p:contentPart>
          </mc:Choice>
          <mc:Fallback xmlns="">
            <p:pic>
              <p:nvPicPr>
                <p:cNvPr id="56" name="Ink 55">
                  <a:extLst>
                    <a:ext uri="{FF2B5EF4-FFF2-40B4-BE49-F238E27FC236}">
                      <a16:creationId xmlns:a16="http://schemas.microsoft.com/office/drawing/2014/main" id="{2C490C4D-7AB4-601C-41C5-6A112C801722}"/>
                    </a:ext>
                  </a:extLst>
                </p:cNvPr>
                <p:cNvPicPr/>
                <p:nvPr/>
              </p:nvPicPr>
              <p:blipFill>
                <a:blip r:embed="rId84"/>
                <a:stretch>
                  <a:fillRect/>
                </a:stretch>
              </p:blipFill>
              <p:spPr>
                <a:xfrm>
                  <a:off x="5418135" y="2597296"/>
                  <a:ext cx="361080" cy="81000"/>
                </a:xfrm>
                <a:prstGeom prst="rect">
                  <a:avLst/>
                </a:prstGeom>
              </p:spPr>
            </p:pic>
          </mc:Fallback>
        </mc:AlternateContent>
      </p:grpSp>
      <p:grpSp>
        <p:nvGrpSpPr>
          <p:cNvPr id="60" name="Group 59">
            <a:extLst>
              <a:ext uri="{FF2B5EF4-FFF2-40B4-BE49-F238E27FC236}">
                <a16:creationId xmlns:a16="http://schemas.microsoft.com/office/drawing/2014/main" id="{A2296CD0-F42A-E1C0-597D-97F817683ECD}"/>
              </a:ext>
            </a:extLst>
          </p:cNvPr>
          <p:cNvGrpSpPr/>
          <p:nvPr/>
        </p:nvGrpSpPr>
        <p:grpSpPr>
          <a:xfrm>
            <a:off x="4148415" y="3462016"/>
            <a:ext cx="316440" cy="513720"/>
            <a:chOff x="4148415" y="3462016"/>
            <a:chExt cx="316440" cy="513720"/>
          </a:xfrm>
        </p:grpSpPr>
        <mc:AlternateContent xmlns:mc="http://schemas.openxmlformats.org/markup-compatibility/2006" xmlns:p14="http://schemas.microsoft.com/office/powerpoint/2010/main">
          <mc:Choice Requires="p14">
            <p:contentPart p14:bwMode="auto" r:id="rId85">
              <p14:nvContentPartPr>
                <p14:cNvPr id="58" name="Ink 57">
                  <a:extLst>
                    <a:ext uri="{FF2B5EF4-FFF2-40B4-BE49-F238E27FC236}">
                      <a16:creationId xmlns:a16="http://schemas.microsoft.com/office/drawing/2014/main" id="{4E2CDD60-E5BA-EC6E-AA3D-E889BB24B31A}"/>
                    </a:ext>
                  </a:extLst>
                </p14:cNvPr>
                <p14:cNvContentPartPr/>
                <p14:nvPr/>
              </p14:nvContentPartPr>
              <p14:xfrm>
                <a:off x="4148415" y="3608536"/>
                <a:ext cx="132840" cy="264960"/>
              </p14:xfrm>
            </p:contentPart>
          </mc:Choice>
          <mc:Fallback xmlns="">
            <p:pic>
              <p:nvPicPr>
                <p:cNvPr id="58" name="Ink 57">
                  <a:extLst>
                    <a:ext uri="{FF2B5EF4-FFF2-40B4-BE49-F238E27FC236}">
                      <a16:creationId xmlns:a16="http://schemas.microsoft.com/office/drawing/2014/main" id="{4E2CDD60-E5BA-EC6E-AA3D-E889BB24B31A}"/>
                    </a:ext>
                  </a:extLst>
                </p:cNvPr>
                <p:cNvPicPr/>
                <p:nvPr/>
              </p:nvPicPr>
              <p:blipFill>
                <a:blip r:embed="rId86"/>
                <a:stretch>
                  <a:fillRect/>
                </a:stretch>
              </p:blipFill>
              <p:spPr>
                <a:xfrm>
                  <a:off x="4130415" y="3590536"/>
                  <a:ext cx="168480" cy="3006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9" name="Ink 58">
                  <a:extLst>
                    <a:ext uri="{FF2B5EF4-FFF2-40B4-BE49-F238E27FC236}">
                      <a16:creationId xmlns:a16="http://schemas.microsoft.com/office/drawing/2014/main" id="{37D444C7-23F5-EB16-3577-6A8CD04F7DCD}"/>
                    </a:ext>
                  </a:extLst>
                </p14:cNvPr>
                <p14:cNvContentPartPr/>
                <p14:nvPr/>
              </p14:nvContentPartPr>
              <p14:xfrm>
                <a:off x="4303575" y="3462016"/>
                <a:ext cx="161280" cy="513720"/>
              </p14:xfrm>
            </p:contentPart>
          </mc:Choice>
          <mc:Fallback xmlns="">
            <p:pic>
              <p:nvPicPr>
                <p:cNvPr id="59" name="Ink 58">
                  <a:extLst>
                    <a:ext uri="{FF2B5EF4-FFF2-40B4-BE49-F238E27FC236}">
                      <a16:creationId xmlns:a16="http://schemas.microsoft.com/office/drawing/2014/main" id="{37D444C7-23F5-EB16-3577-6A8CD04F7DCD}"/>
                    </a:ext>
                  </a:extLst>
                </p:cNvPr>
                <p:cNvPicPr/>
                <p:nvPr/>
              </p:nvPicPr>
              <p:blipFill>
                <a:blip r:embed="rId88"/>
                <a:stretch>
                  <a:fillRect/>
                </a:stretch>
              </p:blipFill>
              <p:spPr>
                <a:xfrm>
                  <a:off x="4285935" y="3444376"/>
                  <a:ext cx="196920" cy="549360"/>
                </a:xfrm>
                <a:prstGeom prst="rect">
                  <a:avLst/>
                </a:prstGeom>
              </p:spPr>
            </p:pic>
          </mc:Fallback>
        </mc:AlternateContent>
      </p:grpSp>
      <p:grpSp>
        <p:nvGrpSpPr>
          <p:cNvPr id="75" name="Group 74">
            <a:extLst>
              <a:ext uri="{FF2B5EF4-FFF2-40B4-BE49-F238E27FC236}">
                <a16:creationId xmlns:a16="http://schemas.microsoft.com/office/drawing/2014/main" id="{4604BADF-D8C6-0175-7254-16AE09E59C6F}"/>
              </a:ext>
            </a:extLst>
          </p:cNvPr>
          <p:cNvGrpSpPr/>
          <p:nvPr/>
        </p:nvGrpSpPr>
        <p:grpSpPr>
          <a:xfrm>
            <a:off x="5544135" y="3620056"/>
            <a:ext cx="176040" cy="161280"/>
            <a:chOff x="5544135" y="3620056"/>
            <a:chExt cx="176040" cy="161280"/>
          </a:xfrm>
        </p:grpSpPr>
        <mc:AlternateContent xmlns:mc="http://schemas.openxmlformats.org/markup-compatibility/2006" xmlns:p14="http://schemas.microsoft.com/office/powerpoint/2010/main">
          <mc:Choice Requires="p14">
            <p:contentPart p14:bwMode="auto" r:id="rId89">
              <p14:nvContentPartPr>
                <p14:cNvPr id="63" name="Ink 62">
                  <a:extLst>
                    <a:ext uri="{FF2B5EF4-FFF2-40B4-BE49-F238E27FC236}">
                      <a16:creationId xmlns:a16="http://schemas.microsoft.com/office/drawing/2014/main" id="{C886AF9D-AD09-5DDD-262B-F930208C7472}"/>
                    </a:ext>
                  </a:extLst>
                </p14:cNvPr>
                <p14:cNvContentPartPr/>
                <p14:nvPr/>
              </p14:nvContentPartPr>
              <p14:xfrm>
                <a:off x="5544135" y="3620056"/>
                <a:ext cx="144720" cy="90720"/>
              </p14:xfrm>
            </p:contentPart>
          </mc:Choice>
          <mc:Fallback xmlns="">
            <p:pic>
              <p:nvPicPr>
                <p:cNvPr id="63" name="Ink 62">
                  <a:extLst>
                    <a:ext uri="{FF2B5EF4-FFF2-40B4-BE49-F238E27FC236}">
                      <a16:creationId xmlns:a16="http://schemas.microsoft.com/office/drawing/2014/main" id="{C886AF9D-AD09-5DDD-262B-F930208C7472}"/>
                    </a:ext>
                  </a:extLst>
                </p:cNvPr>
                <p:cNvPicPr/>
                <p:nvPr/>
              </p:nvPicPr>
              <p:blipFill>
                <a:blip r:embed="rId90"/>
                <a:stretch>
                  <a:fillRect/>
                </a:stretch>
              </p:blipFill>
              <p:spPr>
                <a:xfrm>
                  <a:off x="5526135" y="3602056"/>
                  <a:ext cx="18036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64" name="Ink 63">
                  <a:extLst>
                    <a:ext uri="{FF2B5EF4-FFF2-40B4-BE49-F238E27FC236}">
                      <a16:creationId xmlns:a16="http://schemas.microsoft.com/office/drawing/2014/main" id="{BEFEA232-213B-2116-186A-D67C92B37E08}"/>
                    </a:ext>
                  </a:extLst>
                </p14:cNvPr>
                <p14:cNvContentPartPr/>
                <p14:nvPr/>
              </p14:nvContentPartPr>
              <p14:xfrm>
                <a:off x="5568615" y="3637696"/>
                <a:ext cx="151560" cy="143640"/>
              </p14:xfrm>
            </p:contentPart>
          </mc:Choice>
          <mc:Fallback xmlns="">
            <p:pic>
              <p:nvPicPr>
                <p:cNvPr id="64" name="Ink 63">
                  <a:extLst>
                    <a:ext uri="{FF2B5EF4-FFF2-40B4-BE49-F238E27FC236}">
                      <a16:creationId xmlns:a16="http://schemas.microsoft.com/office/drawing/2014/main" id="{BEFEA232-213B-2116-186A-D67C92B37E08}"/>
                    </a:ext>
                  </a:extLst>
                </p:cNvPr>
                <p:cNvPicPr/>
                <p:nvPr/>
              </p:nvPicPr>
              <p:blipFill>
                <a:blip r:embed="rId92"/>
                <a:stretch>
                  <a:fillRect/>
                </a:stretch>
              </p:blipFill>
              <p:spPr>
                <a:xfrm>
                  <a:off x="5550615" y="3620056"/>
                  <a:ext cx="187200" cy="179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3">
            <p14:nvContentPartPr>
              <p14:cNvPr id="69" name="Ink 68">
                <a:extLst>
                  <a:ext uri="{FF2B5EF4-FFF2-40B4-BE49-F238E27FC236}">
                    <a16:creationId xmlns:a16="http://schemas.microsoft.com/office/drawing/2014/main" id="{FAC84277-D5E9-46B4-BC34-D761DF9DEEA7}"/>
                  </a:ext>
                </a:extLst>
              </p14:cNvPr>
              <p14:cNvContentPartPr/>
              <p14:nvPr/>
            </p14:nvContentPartPr>
            <p14:xfrm>
              <a:off x="7365015" y="3440056"/>
              <a:ext cx="152640" cy="247320"/>
            </p14:xfrm>
          </p:contentPart>
        </mc:Choice>
        <mc:Fallback xmlns="">
          <p:pic>
            <p:nvPicPr>
              <p:cNvPr id="69" name="Ink 68">
                <a:extLst>
                  <a:ext uri="{FF2B5EF4-FFF2-40B4-BE49-F238E27FC236}">
                    <a16:creationId xmlns:a16="http://schemas.microsoft.com/office/drawing/2014/main" id="{FAC84277-D5E9-46B4-BC34-D761DF9DEEA7}"/>
                  </a:ext>
                </a:extLst>
              </p:cNvPr>
              <p:cNvPicPr/>
              <p:nvPr/>
            </p:nvPicPr>
            <p:blipFill>
              <a:blip r:embed="rId94"/>
              <a:stretch>
                <a:fillRect/>
              </a:stretch>
            </p:blipFill>
            <p:spPr>
              <a:xfrm>
                <a:off x="7347375" y="3422416"/>
                <a:ext cx="188280" cy="282960"/>
              </a:xfrm>
              <a:prstGeom prst="rect">
                <a:avLst/>
              </a:prstGeom>
            </p:spPr>
          </p:pic>
        </mc:Fallback>
      </mc:AlternateContent>
      <p:grpSp>
        <p:nvGrpSpPr>
          <p:cNvPr id="74" name="Group 73">
            <a:extLst>
              <a:ext uri="{FF2B5EF4-FFF2-40B4-BE49-F238E27FC236}">
                <a16:creationId xmlns:a16="http://schemas.microsoft.com/office/drawing/2014/main" id="{87D5C8DA-7644-D55F-29C3-508B5C57AFA4}"/>
              </a:ext>
            </a:extLst>
          </p:cNvPr>
          <p:cNvGrpSpPr/>
          <p:nvPr/>
        </p:nvGrpSpPr>
        <p:grpSpPr>
          <a:xfrm>
            <a:off x="4818015" y="3564616"/>
            <a:ext cx="447840" cy="337320"/>
            <a:chOff x="4818015" y="3564616"/>
            <a:chExt cx="447840" cy="337320"/>
          </a:xfrm>
        </p:grpSpPr>
        <mc:AlternateContent xmlns:mc="http://schemas.openxmlformats.org/markup-compatibility/2006" xmlns:p14="http://schemas.microsoft.com/office/powerpoint/2010/main">
          <mc:Choice Requires="p14">
            <p:contentPart p14:bwMode="auto" r:id="rId95">
              <p14:nvContentPartPr>
                <p14:cNvPr id="61" name="Ink 60">
                  <a:extLst>
                    <a:ext uri="{FF2B5EF4-FFF2-40B4-BE49-F238E27FC236}">
                      <a16:creationId xmlns:a16="http://schemas.microsoft.com/office/drawing/2014/main" id="{88721504-36A6-90D8-DEF6-84856B1B26E8}"/>
                    </a:ext>
                  </a:extLst>
                </p14:cNvPr>
                <p14:cNvContentPartPr/>
                <p14:nvPr/>
              </p14:nvContentPartPr>
              <p14:xfrm>
                <a:off x="4828815" y="3595216"/>
                <a:ext cx="149400" cy="201240"/>
              </p14:xfrm>
            </p:contentPart>
          </mc:Choice>
          <mc:Fallback xmlns="">
            <p:pic>
              <p:nvPicPr>
                <p:cNvPr id="61" name="Ink 60">
                  <a:extLst>
                    <a:ext uri="{FF2B5EF4-FFF2-40B4-BE49-F238E27FC236}">
                      <a16:creationId xmlns:a16="http://schemas.microsoft.com/office/drawing/2014/main" id="{88721504-36A6-90D8-DEF6-84856B1B26E8}"/>
                    </a:ext>
                  </a:extLst>
                </p:cNvPr>
                <p:cNvPicPr/>
                <p:nvPr/>
              </p:nvPicPr>
              <p:blipFill>
                <a:blip r:embed="rId96"/>
                <a:stretch>
                  <a:fillRect/>
                </a:stretch>
              </p:blipFill>
              <p:spPr>
                <a:xfrm>
                  <a:off x="4810815" y="3577576"/>
                  <a:ext cx="1850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2" name="Ink 61">
                  <a:extLst>
                    <a:ext uri="{FF2B5EF4-FFF2-40B4-BE49-F238E27FC236}">
                      <a16:creationId xmlns:a16="http://schemas.microsoft.com/office/drawing/2014/main" id="{15C95867-67A1-CE12-B9A2-17394BE9A284}"/>
                    </a:ext>
                  </a:extLst>
                </p14:cNvPr>
                <p14:cNvContentPartPr/>
                <p14:nvPr/>
              </p14:nvContentPartPr>
              <p14:xfrm>
                <a:off x="5064975" y="3564616"/>
                <a:ext cx="158040" cy="236520"/>
              </p14:xfrm>
            </p:contentPart>
          </mc:Choice>
          <mc:Fallback xmlns="">
            <p:pic>
              <p:nvPicPr>
                <p:cNvPr id="62" name="Ink 61">
                  <a:extLst>
                    <a:ext uri="{FF2B5EF4-FFF2-40B4-BE49-F238E27FC236}">
                      <a16:creationId xmlns:a16="http://schemas.microsoft.com/office/drawing/2014/main" id="{15C95867-67A1-CE12-B9A2-17394BE9A284}"/>
                    </a:ext>
                  </a:extLst>
                </p:cNvPr>
                <p:cNvPicPr/>
                <p:nvPr/>
              </p:nvPicPr>
              <p:blipFill>
                <a:blip r:embed="rId98"/>
                <a:stretch>
                  <a:fillRect/>
                </a:stretch>
              </p:blipFill>
              <p:spPr>
                <a:xfrm>
                  <a:off x="5047335" y="3546616"/>
                  <a:ext cx="1936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70" name="Ink 69">
                  <a:extLst>
                    <a:ext uri="{FF2B5EF4-FFF2-40B4-BE49-F238E27FC236}">
                      <a16:creationId xmlns:a16="http://schemas.microsoft.com/office/drawing/2014/main" id="{135CB747-1805-4543-C381-AECED753F811}"/>
                    </a:ext>
                  </a:extLst>
                </p14:cNvPr>
                <p14:cNvContentPartPr/>
                <p14:nvPr/>
              </p14:nvContentPartPr>
              <p14:xfrm>
                <a:off x="4818015" y="3883576"/>
                <a:ext cx="447840" cy="18360"/>
              </p14:xfrm>
            </p:contentPart>
          </mc:Choice>
          <mc:Fallback xmlns="">
            <p:pic>
              <p:nvPicPr>
                <p:cNvPr id="70" name="Ink 69">
                  <a:extLst>
                    <a:ext uri="{FF2B5EF4-FFF2-40B4-BE49-F238E27FC236}">
                      <a16:creationId xmlns:a16="http://schemas.microsoft.com/office/drawing/2014/main" id="{135CB747-1805-4543-C381-AECED753F811}"/>
                    </a:ext>
                  </a:extLst>
                </p:cNvPr>
                <p:cNvPicPr/>
                <p:nvPr/>
              </p:nvPicPr>
              <p:blipFill>
                <a:blip r:embed="rId100"/>
                <a:stretch>
                  <a:fillRect/>
                </a:stretch>
              </p:blipFill>
              <p:spPr>
                <a:xfrm>
                  <a:off x="4800015" y="3865576"/>
                  <a:ext cx="483480" cy="54000"/>
                </a:xfrm>
                <a:prstGeom prst="rect">
                  <a:avLst/>
                </a:prstGeom>
              </p:spPr>
            </p:pic>
          </mc:Fallback>
        </mc:AlternateContent>
      </p:grpSp>
      <p:grpSp>
        <p:nvGrpSpPr>
          <p:cNvPr id="73" name="Group 72">
            <a:extLst>
              <a:ext uri="{FF2B5EF4-FFF2-40B4-BE49-F238E27FC236}">
                <a16:creationId xmlns:a16="http://schemas.microsoft.com/office/drawing/2014/main" id="{F36E03D9-CF70-9C02-2921-02D460659226}"/>
              </a:ext>
            </a:extLst>
          </p:cNvPr>
          <p:cNvGrpSpPr/>
          <p:nvPr/>
        </p:nvGrpSpPr>
        <p:grpSpPr>
          <a:xfrm>
            <a:off x="6027975" y="3513496"/>
            <a:ext cx="898200" cy="368280"/>
            <a:chOff x="6027975" y="3513496"/>
            <a:chExt cx="898200" cy="368280"/>
          </a:xfrm>
        </p:grpSpPr>
        <mc:AlternateContent xmlns:mc="http://schemas.openxmlformats.org/markup-compatibility/2006" xmlns:p14="http://schemas.microsoft.com/office/powerpoint/2010/main">
          <mc:Choice Requires="p14">
            <p:contentPart p14:bwMode="auto" r:id="rId101">
              <p14:nvContentPartPr>
                <p14:cNvPr id="65" name="Ink 64">
                  <a:extLst>
                    <a:ext uri="{FF2B5EF4-FFF2-40B4-BE49-F238E27FC236}">
                      <a16:creationId xmlns:a16="http://schemas.microsoft.com/office/drawing/2014/main" id="{C45917E2-1052-7D3D-17F6-19B4FD07CFBA}"/>
                    </a:ext>
                  </a:extLst>
                </p14:cNvPr>
                <p14:cNvContentPartPr/>
                <p14:nvPr/>
              </p14:nvContentPartPr>
              <p14:xfrm>
                <a:off x="6084495" y="3513496"/>
                <a:ext cx="10440" cy="208080"/>
              </p14:xfrm>
            </p:contentPart>
          </mc:Choice>
          <mc:Fallback xmlns="">
            <p:pic>
              <p:nvPicPr>
                <p:cNvPr id="65" name="Ink 64">
                  <a:extLst>
                    <a:ext uri="{FF2B5EF4-FFF2-40B4-BE49-F238E27FC236}">
                      <a16:creationId xmlns:a16="http://schemas.microsoft.com/office/drawing/2014/main" id="{C45917E2-1052-7D3D-17F6-19B4FD07CFBA}"/>
                    </a:ext>
                  </a:extLst>
                </p:cNvPr>
                <p:cNvPicPr/>
                <p:nvPr/>
              </p:nvPicPr>
              <p:blipFill>
                <a:blip r:embed="rId102"/>
                <a:stretch>
                  <a:fillRect/>
                </a:stretch>
              </p:blipFill>
              <p:spPr>
                <a:xfrm>
                  <a:off x="6066495" y="3495496"/>
                  <a:ext cx="4608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6" name="Ink 65">
                  <a:extLst>
                    <a:ext uri="{FF2B5EF4-FFF2-40B4-BE49-F238E27FC236}">
                      <a16:creationId xmlns:a16="http://schemas.microsoft.com/office/drawing/2014/main" id="{32A24116-C50D-EA20-6961-7F195F0DCEF3}"/>
                    </a:ext>
                  </a:extLst>
                </p14:cNvPr>
                <p14:cNvContentPartPr/>
                <p14:nvPr/>
              </p14:nvContentPartPr>
              <p14:xfrm>
                <a:off x="6194295" y="3517456"/>
                <a:ext cx="124920" cy="245160"/>
              </p14:xfrm>
            </p:contentPart>
          </mc:Choice>
          <mc:Fallback xmlns="">
            <p:pic>
              <p:nvPicPr>
                <p:cNvPr id="66" name="Ink 65">
                  <a:extLst>
                    <a:ext uri="{FF2B5EF4-FFF2-40B4-BE49-F238E27FC236}">
                      <a16:creationId xmlns:a16="http://schemas.microsoft.com/office/drawing/2014/main" id="{32A24116-C50D-EA20-6961-7F195F0DCEF3}"/>
                    </a:ext>
                  </a:extLst>
                </p:cNvPr>
                <p:cNvPicPr/>
                <p:nvPr/>
              </p:nvPicPr>
              <p:blipFill>
                <a:blip r:embed="rId104"/>
                <a:stretch>
                  <a:fillRect/>
                </a:stretch>
              </p:blipFill>
              <p:spPr>
                <a:xfrm>
                  <a:off x="6176655" y="3499816"/>
                  <a:ext cx="1605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7" name="Ink 66">
                  <a:extLst>
                    <a:ext uri="{FF2B5EF4-FFF2-40B4-BE49-F238E27FC236}">
                      <a16:creationId xmlns:a16="http://schemas.microsoft.com/office/drawing/2014/main" id="{CF3D3F2E-6680-F04B-8C49-665006D14D94}"/>
                    </a:ext>
                  </a:extLst>
                </p14:cNvPr>
                <p14:cNvContentPartPr/>
                <p14:nvPr/>
              </p14:nvContentPartPr>
              <p14:xfrm>
                <a:off x="6714855" y="3572896"/>
                <a:ext cx="201240" cy="133920"/>
              </p14:xfrm>
            </p:contentPart>
          </mc:Choice>
          <mc:Fallback xmlns="">
            <p:pic>
              <p:nvPicPr>
                <p:cNvPr id="67" name="Ink 66">
                  <a:extLst>
                    <a:ext uri="{FF2B5EF4-FFF2-40B4-BE49-F238E27FC236}">
                      <a16:creationId xmlns:a16="http://schemas.microsoft.com/office/drawing/2014/main" id="{CF3D3F2E-6680-F04B-8C49-665006D14D94}"/>
                    </a:ext>
                  </a:extLst>
                </p:cNvPr>
                <p:cNvPicPr/>
                <p:nvPr/>
              </p:nvPicPr>
              <p:blipFill>
                <a:blip r:embed="rId106"/>
                <a:stretch>
                  <a:fillRect/>
                </a:stretch>
              </p:blipFill>
              <p:spPr>
                <a:xfrm>
                  <a:off x="6696855" y="3554896"/>
                  <a:ext cx="2368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8" name="Ink 67">
                  <a:extLst>
                    <a:ext uri="{FF2B5EF4-FFF2-40B4-BE49-F238E27FC236}">
                      <a16:creationId xmlns:a16="http://schemas.microsoft.com/office/drawing/2014/main" id="{F106B2DC-CE70-3941-611D-BF455E9034DB}"/>
                    </a:ext>
                  </a:extLst>
                </p14:cNvPr>
                <p14:cNvContentPartPr/>
                <p14:nvPr/>
              </p14:nvContentPartPr>
              <p14:xfrm>
                <a:off x="6782175" y="3587656"/>
                <a:ext cx="144000" cy="145440"/>
              </p14:xfrm>
            </p:contentPart>
          </mc:Choice>
          <mc:Fallback xmlns="">
            <p:pic>
              <p:nvPicPr>
                <p:cNvPr id="68" name="Ink 67">
                  <a:extLst>
                    <a:ext uri="{FF2B5EF4-FFF2-40B4-BE49-F238E27FC236}">
                      <a16:creationId xmlns:a16="http://schemas.microsoft.com/office/drawing/2014/main" id="{F106B2DC-CE70-3941-611D-BF455E9034DB}"/>
                    </a:ext>
                  </a:extLst>
                </p:cNvPr>
                <p:cNvPicPr/>
                <p:nvPr/>
              </p:nvPicPr>
              <p:blipFill>
                <a:blip r:embed="rId108"/>
                <a:stretch>
                  <a:fillRect/>
                </a:stretch>
              </p:blipFill>
              <p:spPr>
                <a:xfrm>
                  <a:off x="6764175" y="3570016"/>
                  <a:ext cx="17964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71" name="Ink 70">
                  <a:extLst>
                    <a:ext uri="{FF2B5EF4-FFF2-40B4-BE49-F238E27FC236}">
                      <a16:creationId xmlns:a16="http://schemas.microsoft.com/office/drawing/2014/main" id="{61B4BF91-CD52-0BE0-AB31-3F42811F376B}"/>
                    </a:ext>
                  </a:extLst>
                </p14:cNvPr>
                <p14:cNvContentPartPr/>
                <p14:nvPr/>
              </p14:nvContentPartPr>
              <p14:xfrm>
                <a:off x="6027975" y="3849376"/>
                <a:ext cx="489240" cy="32400"/>
              </p14:xfrm>
            </p:contentPart>
          </mc:Choice>
          <mc:Fallback xmlns="">
            <p:pic>
              <p:nvPicPr>
                <p:cNvPr id="71" name="Ink 70">
                  <a:extLst>
                    <a:ext uri="{FF2B5EF4-FFF2-40B4-BE49-F238E27FC236}">
                      <a16:creationId xmlns:a16="http://schemas.microsoft.com/office/drawing/2014/main" id="{61B4BF91-CD52-0BE0-AB31-3F42811F376B}"/>
                    </a:ext>
                  </a:extLst>
                </p:cNvPr>
                <p:cNvPicPr/>
                <p:nvPr/>
              </p:nvPicPr>
              <p:blipFill>
                <a:blip r:embed="rId110"/>
                <a:stretch>
                  <a:fillRect/>
                </a:stretch>
              </p:blipFill>
              <p:spPr>
                <a:xfrm>
                  <a:off x="6010335" y="3831376"/>
                  <a:ext cx="524880" cy="68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1">
            <p14:nvContentPartPr>
              <p14:cNvPr id="72" name="Ink 71">
                <a:extLst>
                  <a:ext uri="{FF2B5EF4-FFF2-40B4-BE49-F238E27FC236}">
                    <a16:creationId xmlns:a16="http://schemas.microsoft.com/office/drawing/2014/main" id="{C0AED344-3BFB-177A-D246-21C5BD262395}"/>
                  </a:ext>
                </a:extLst>
              </p14:cNvPr>
              <p14:cNvContentPartPr/>
              <p14:nvPr/>
            </p14:nvContentPartPr>
            <p14:xfrm>
              <a:off x="7258815" y="3848296"/>
              <a:ext cx="482760" cy="22320"/>
            </p14:xfrm>
          </p:contentPart>
        </mc:Choice>
        <mc:Fallback xmlns="">
          <p:pic>
            <p:nvPicPr>
              <p:cNvPr id="72" name="Ink 71">
                <a:extLst>
                  <a:ext uri="{FF2B5EF4-FFF2-40B4-BE49-F238E27FC236}">
                    <a16:creationId xmlns:a16="http://schemas.microsoft.com/office/drawing/2014/main" id="{C0AED344-3BFB-177A-D246-21C5BD262395}"/>
                  </a:ext>
                </a:extLst>
              </p:cNvPr>
              <p:cNvPicPr/>
              <p:nvPr/>
            </p:nvPicPr>
            <p:blipFill>
              <a:blip r:embed="rId112"/>
              <a:stretch>
                <a:fillRect/>
              </a:stretch>
            </p:blipFill>
            <p:spPr>
              <a:xfrm>
                <a:off x="7241175" y="3830656"/>
                <a:ext cx="518400" cy="57960"/>
              </a:xfrm>
              <a:prstGeom prst="rect">
                <a:avLst/>
              </a:prstGeom>
            </p:spPr>
          </p:pic>
        </mc:Fallback>
      </mc:AlternateContent>
      <p:grpSp>
        <p:nvGrpSpPr>
          <p:cNvPr id="78" name="Group 77">
            <a:extLst>
              <a:ext uri="{FF2B5EF4-FFF2-40B4-BE49-F238E27FC236}">
                <a16:creationId xmlns:a16="http://schemas.microsoft.com/office/drawing/2014/main" id="{1D1E81CC-294A-FF03-21B4-2FBDEDCF3528}"/>
              </a:ext>
            </a:extLst>
          </p:cNvPr>
          <p:cNvGrpSpPr/>
          <p:nvPr/>
        </p:nvGrpSpPr>
        <p:grpSpPr>
          <a:xfrm>
            <a:off x="4803255" y="4020736"/>
            <a:ext cx="429120" cy="246240"/>
            <a:chOff x="4803255" y="4020736"/>
            <a:chExt cx="429120" cy="246240"/>
          </a:xfrm>
        </p:grpSpPr>
        <mc:AlternateContent xmlns:mc="http://schemas.openxmlformats.org/markup-compatibility/2006" xmlns:p14="http://schemas.microsoft.com/office/powerpoint/2010/main">
          <mc:Choice Requires="p14">
            <p:contentPart p14:bwMode="auto" r:id="rId113">
              <p14:nvContentPartPr>
                <p14:cNvPr id="76" name="Ink 75">
                  <a:extLst>
                    <a:ext uri="{FF2B5EF4-FFF2-40B4-BE49-F238E27FC236}">
                      <a16:creationId xmlns:a16="http://schemas.microsoft.com/office/drawing/2014/main" id="{DC883891-9D5A-2600-4D41-E7E16CD13941}"/>
                    </a:ext>
                  </a:extLst>
                </p14:cNvPr>
                <p14:cNvContentPartPr/>
                <p14:nvPr/>
              </p14:nvContentPartPr>
              <p14:xfrm>
                <a:off x="4803255" y="4023616"/>
                <a:ext cx="132120" cy="243360"/>
              </p14:xfrm>
            </p:contentPart>
          </mc:Choice>
          <mc:Fallback xmlns="">
            <p:pic>
              <p:nvPicPr>
                <p:cNvPr id="76" name="Ink 75">
                  <a:extLst>
                    <a:ext uri="{FF2B5EF4-FFF2-40B4-BE49-F238E27FC236}">
                      <a16:creationId xmlns:a16="http://schemas.microsoft.com/office/drawing/2014/main" id="{DC883891-9D5A-2600-4D41-E7E16CD13941}"/>
                    </a:ext>
                  </a:extLst>
                </p:cNvPr>
                <p:cNvPicPr/>
                <p:nvPr/>
              </p:nvPicPr>
              <p:blipFill>
                <a:blip r:embed="rId114"/>
                <a:stretch>
                  <a:fillRect/>
                </a:stretch>
              </p:blipFill>
              <p:spPr>
                <a:xfrm>
                  <a:off x="4785615" y="4005616"/>
                  <a:ext cx="167760" cy="279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7" name="Ink 76">
                  <a:extLst>
                    <a:ext uri="{FF2B5EF4-FFF2-40B4-BE49-F238E27FC236}">
                      <a16:creationId xmlns:a16="http://schemas.microsoft.com/office/drawing/2014/main" id="{656259FC-372D-58A9-66A8-49921BAD32A7}"/>
                    </a:ext>
                  </a:extLst>
                </p14:cNvPr>
                <p14:cNvContentPartPr/>
                <p14:nvPr/>
              </p14:nvContentPartPr>
              <p14:xfrm>
                <a:off x="5061735" y="4020736"/>
                <a:ext cx="170640" cy="228600"/>
              </p14:xfrm>
            </p:contentPart>
          </mc:Choice>
          <mc:Fallback xmlns="">
            <p:pic>
              <p:nvPicPr>
                <p:cNvPr id="77" name="Ink 76">
                  <a:extLst>
                    <a:ext uri="{FF2B5EF4-FFF2-40B4-BE49-F238E27FC236}">
                      <a16:creationId xmlns:a16="http://schemas.microsoft.com/office/drawing/2014/main" id="{656259FC-372D-58A9-66A8-49921BAD32A7}"/>
                    </a:ext>
                  </a:extLst>
                </p:cNvPr>
                <p:cNvPicPr/>
                <p:nvPr/>
              </p:nvPicPr>
              <p:blipFill>
                <a:blip r:embed="rId116"/>
                <a:stretch>
                  <a:fillRect/>
                </a:stretch>
              </p:blipFill>
              <p:spPr>
                <a:xfrm>
                  <a:off x="5043735" y="4002736"/>
                  <a:ext cx="206280" cy="264240"/>
                </a:xfrm>
                <a:prstGeom prst="rect">
                  <a:avLst/>
                </a:prstGeom>
              </p:spPr>
            </p:pic>
          </mc:Fallback>
        </mc:AlternateContent>
      </p:grpSp>
      <p:grpSp>
        <p:nvGrpSpPr>
          <p:cNvPr id="82" name="Group 81">
            <a:extLst>
              <a:ext uri="{FF2B5EF4-FFF2-40B4-BE49-F238E27FC236}">
                <a16:creationId xmlns:a16="http://schemas.microsoft.com/office/drawing/2014/main" id="{02F11B45-A9E9-281F-A1F8-9EAC7E08024F}"/>
              </a:ext>
            </a:extLst>
          </p:cNvPr>
          <p:cNvGrpSpPr/>
          <p:nvPr/>
        </p:nvGrpSpPr>
        <p:grpSpPr>
          <a:xfrm>
            <a:off x="6119055" y="4012096"/>
            <a:ext cx="307440" cy="266400"/>
            <a:chOff x="6119055" y="4012096"/>
            <a:chExt cx="307440" cy="266400"/>
          </a:xfrm>
        </p:grpSpPr>
        <mc:AlternateContent xmlns:mc="http://schemas.openxmlformats.org/markup-compatibility/2006" xmlns:p14="http://schemas.microsoft.com/office/powerpoint/2010/main">
          <mc:Choice Requires="p14">
            <p:contentPart p14:bwMode="auto" r:id="rId117">
              <p14:nvContentPartPr>
                <p14:cNvPr id="79" name="Ink 78">
                  <a:extLst>
                    <a:ext uri="{FF2B5EF4-FFF2-40B4-BE49-F238E27FC236}">
                      <a16:creationId xmlns:a16="http://schemas.microsoft.com/office/drawing/2014/main" id="{6CBEE917-A29E-C3CA-217D-F33551932C99}"/>
                    </a:ext>
                  </a:extLst>
                </p14:cNvPr>
                <p14:cNvContentPartPr/>
                <p14:nvPr/>
              </p14:nvContentPartPr>
              <p14:xfrm>
                <a:off x="6119055" y="4012096"/>
                <a:ext cx="209520" cy="266400"/>
              </p14:xfrm>
            </p:contentPart>
          </mc:Choice>
          <mc:Fallback xmlns="">
            <p:pic>
              <p:nvPicPr>
                <p:cNvPr id="79" name="Ink 78">
                  <a:extLst>
                    <a:ext uri="{FF2B5EF4-FFF2-40B4-BE49-F238E27FC236}">
                      <a16:creationId xmlns:a16="http://schemas.microsoft.com/office/drawing/2014/main" id="{6CBEE917-A29E-C3CA-217D-F33551932C99}"/>
                    </a:ext>
                  </a:extLst>
                </p:cNvPr>
                <p:cNvPicPr/>
                <p:nvPr/>
              </p:nvPicPr>
              <p:blipFill>
                <a:blip r:embed="rId118"/>
                <a:stretch>
                  <a:fillRect/>
                </a:stretch>
              </p:blipFill>
              <p:spPr>
                <a:xfrm>
                  <a:off x="6101055" y="3994456"/>
                  <a:ext cx="24516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80" name="Ink 79">
                  <a:extLst>
                    <a:ext uri="{FF2B5EF4-FFF2-40B4-BE49-F238E27FC236}">
                      <a16:creationId xmlns:a16="http://schemas.microsoft.com/office/drawing/2014/main" id="{878A995A-2C60-A9B5-06F2-73744BF16486}"/>
                    </a:ext>
                  </a:extLst>
                </p14:cNvPr>
                <p14:cNvContentPartPr/>
                <p14:nvPr/>
              </p14:nvContentPartPr>
              <p14:xfrm>
                <a:off x="6160095" y="4129456"/>
                <a:ext cx="266400" cy="52560"/>
              </p14:xfrm>
            </p:contentPart>
          </mc:Choice>
          <mc:Fallback xmlns="">
            <p:pic>
              <p:nvPicPr>
                <p:cNvPr id="80" name="Ink 79">
                  <a:extLst>
                    <a:ext uri="{FF2B5EF4-FFF2-40B4-BE49-F238E27FC236}">
                      <a16:creationId xmlns:a16="http://schemas.microsoft.com/office/drawing/2014/main" id="{878A995A-2C60-A9B5-06F2-73744BF16486}"/>
                    </a:ext>
                  </a:extLst>
                </p:cNvPr>
                <p:cNvPicPr/>
                <p:nvPr/>
              </p:nvPicPr>
              <p:blipFill>
                <a:blip r:embed="rId120"/>
                <a:stretch>
                  <a:fillRect/>
                </a:stretch>
              </p:blipFill>
              <p:spPr>
                <a:xfrm>
                  <a:off x="6142095" y="4111816"/>
                  <a:ext cx="302040" cy="88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1">
            <p14:nvContentPartPr>
              <p14:cNvPr id="81" name="Ink 80">
                <a:extLst>
                  <a:ext uri="{FF2B5EF4-FFF2-40B4-BE49-F238E27FC236}">
                    <a16:creationId xmlns:a16="http://schemas.microsoft.com/office/drawing/2014/main" id="{96A8FC5A-1AEC-65F3-9B8B-DF40DDB9E22A}"/>
                  </a:ext>
                </a:extLst>
              </p14:cNvPr>
              <p14:cNvContentPartPr/>
              <p14:nvPr/>
            </p14:nvContentPartPr>
            <p14:xfrm>
              <a:off x="7329015" y="4020736"/>
              <a:ext cx="295560" cy="159840"/>
            </p14:xfrm>
          </p:contentPart>
        </mc:Choice>
        <mc:Fallback xmlns="">
          <p:pic>
            <p:nvPicPr>
              <p:cNvPr id="81" name="Ink 80">
                <a:extLst>
                  <a:ext uri="{FF2B5EF4-FFF2-40B4-BE49-F238E27FC236}">
                    <a16:creationId xmlns:a16="http://schemas.microsoft.com/office/drawing/2014/main" id="{96A8FC5A-1AEC-65F3-9B8B-DF40DDB9E22A}"/>
                  </a:ext>
                </a:extLst>
              </p:cNvPr>
              <p:cNvPicPr/>
              <p:nvPr/>
            </p:nvPicPr>
            <p:blipFill>
              <a:blip r:embed="rId122"/>
              <a:stretch>
                <a:fillRect/>
              </a:stretch>
            </p:blipFill>
            <p:spPr>
              <a:xfrm>
                <a:off x="7311375" y="4002736"/>
                <a:ext cx="331200" cy="195480"/>
              </a:xfrm>
              <a:prstGeom prst="rect">
                <a:avLst/>
              </a:prstGeom>
            </p:spPr>
          </p:pic>
        </mc:Fallback>
      </mc:AlternateContent>
      <p:grpSp>
        <p:nvGrpSpPr>
          <p:cNvPr id="85" name="Group 84">
            <a:extLst>
              <a:ext uri="{FF2B5EF4-FFF2-40B4-BE49-F238E27FC236}">
                <a16:creationId xmlns:a16="http://schemas.microsoft.com/office/drawing/2014/main" id="{A9CD35FD-E920-E5FA-5625-3110BC147E43}"/>
              </a:ext>
            </a:extLst>
          </p:cNvPr>
          <p:cNvGrpSpPr/>
          <p:nvPr/>
        </p:nvGrpSpPr>
        <p:grpSpPr>
          <a:xfrm>
            <a:off x="4303215" y="4692136"/>
            <a:ext cx="253080" cy="76680"/>
            <a:chOff x="4303215" y="4692136"/>
            <a:chExt cx="253080" cy="76680"/>
          </a:xfrm>
        </p:grpSpPr>
        <mc:AlternateContent xmlns:mc="http://schemas.openxmlformats.org/markup-compatibility/2006" xmlns:p14="http://schemas.microsoft.com/office/powerpoint/2010/main">
          <mc:Choice Requires="p14">
            <p:contentPart p14:bwMode="auto" r:id="rId123">
              <p14:nvContentPartPr>
                <p14:cNvPr id="83" name="Ink 82">
                  <a:extLst>
                    <a:ext uri="{FF2B5EF4-FFF2-40B4-BE49-F238E27FC236}">
                      <a16:creationId xmlns:a16="http://schemas.microsoft.com/office/drawing/2014/main" id="{D40737EE-F4BF-B3B8-5925-38DFEB81C198}"/>
                    </a:ext>
                  </a:extLst>
                </p14:cNvPr>
                <p14:cNvContentPartPr/>
                <p14:nvPr/>
              </p14:nvContentPartPr>
              <p14:xfrm>
                <a:off x="4303215" y="4692136"/>
                <a:ext cx="189000" cy="28800"/>
              </p14:xfrm>
            </p:contentPart>
          </mc:Choice>
          <mc:Fallback xmlns="">
            <p:pic>
              <p:nvPicPr>
                <p:cNvPr id="83" name="Ink 82">
                  <a:extLst>
                    <a:ext uri="{FF2B5EF4-FFF2-40B4-BE49-F238E27FC236}">
                      <a16:creationId xmlns:a16="http://schemas.microsoft.com/office/drawing/2014/main" id="{D40737EE-F4BF-B3B8-5925-38DFEB81C198}"/>
                    </a:ext>
                  </a:extLst>
                </p:cNvPr>
                <p:cNvPicPr/>
                <p:nvPr/>
              </p:nvPicPr>
              <p:blipFill>
                <a:blip r:embed="rId124"/>
                <a:stretch>
                  <a:fillRect/>
                </a:stretch>
              </p:blipFill>
              <p:spPr>
                <a:xfrm>
                  <a:off x="4285215" y="4674136"/>
                  <a:ext cx="22464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84" name="Ink 83">
                  <a:extLst>
                    <a:ext uri="{FF2B5EF4-FFF2-40B4-BE49-F238E27FC236}">
                      <a16:creationId xmlns:a16="http://schemas.microsoft.com/office/drawing/2014/main" id="{C98B113C-1ACF-1458-F71B-11B02A3C44F4}"/>
                    </a:ext>
                  </a:extLst>
                </p14:cNvPr>
                <p14:cNvContentPartPr/>
                <p14:nvPr/>
              </p14:nvContentPartPr>
              <p14:xfrm>
                <a:off x="4425975" y="4761256"/>
                <a:ext cx="130320" cy="7560"/>
              </p14:xfrm>
            </p:contentPart>
          </mc:Choice>
          <mc:Fallback xmlns="">
            <p:pic>
              <p:nvPicPr>
                <p:cNvPr id="84" name="Ink 83">
                  <a:extLst>
                    <a:ext uri="{FF2B5EF4-FFF2-40B4-BE49-F238E27FC236}">
                      <a16:creationId xmlns:a16="http://schemas.microsoft.com/office/drawing/2014/main" id="{C98B113C-1ACF-1458-F71B-11B02A3C44F4}"/>
                    </a:ext>
                  </a:extLst>
                </p:cNvPr>
                <p:cNvPicPr/>
                <p:nvPr/>
              </p:nvPicPr>
              <p:blipFill>
                <a:blip r:embed="rId126"/>
                <a:stretch>
                  <a:fillRect/>
                </a:stretch>
              </p:blipFill>
              <p:spPr>
                <a:xfrm>
                  <a:off x="4408335" y="4743616"/>
                  <a:ext cx="165960" cy="43200"/>
                </a:xfrm>
                <a:prstGeom prst="rect">
                  <a:avLst/>
                </a:prstGeom>
              </p:spPr>
            </p:pic>
          </mc:Fallback>
        </mc:AlternateContent>
      </p:grpSp>
      <p:grpSp>
        <p:nvGrpSpPr>
          <p:cNvPr id="103" name="Group 102">
            <a:extLst>
              <a:ext uri="{FF2B5EF4-FFF2-40B4-BE49-F238E27FC236}">
                <a16:creationId xmlns:a16="http://schemas.microsoft.com/office/drawing/2014/main" id="{BFFA3C7F-D30C-67B1-7EDE-7959F0CDA13A}"/>
              </a:ext>
            </a:extLst>
          </p:cNvPr>
          <p:cNvGrpSpPr/>
          <p:nvPr/>
        </p:nvGrpSpPr>
        <p:grpSpPr>
          <a:xfrm>
            <a:off x="4875975" y="4548136"/>
            <a:ext cx="1505520" cy="543240"/>
            <a:chOff x="4875975" y="4548136"/>
            <a:chExt cx="1505520" cy="543240"/>
          </a:xfrm>
        </p:grpSpPr>
        <mc:AlternateContent xmlns:mc="http://schemas.openxmlformats.org/markup-compatibility/2006" xmlns:p14="http://schemas.microsoft.com/office/powerpoint/2010/main">
          <mc:Choice Requires="p14">
            <p:contentPart p14:bwMode="auto" r:id="rId127">
              <p14:nvContentPartPr>
                <p14:cNvPr id="86" name="Ink 85">
                  <a:extLst>
                    <a:ext uri="{FF2B5EF4-FFF2-40B4-BE49-F238E27FC236}">
                      <a16:creationId xmlns:a16="http://schemas.microsoft.com/office/drawing/2014/main" id="{0687714E-7B40-8FD8-FDD6-B15E9A2CE0FD}"/>
                    </a:ext>
                  </a:extLst>
                </p14:cNvPr>
                <p14:cNvContentPartPr/>
                <p14:nvPr/>
              </p14:nvContentPartPr>
              <p14:xfrm>
                <a:off x="5013135" y="4548136"/>
                <a:ext cx="144720" cy="185760"/>
              </p14:xfrm>
            </p:contentPart>
          </mc:Choice>
          <mc:Fallback xmlns="">
            <p:pic>
              <p:nvPicPr>
                <p:cNvPr id="86" name="Ink 85">
                  <a:extLst>
                    <a:ext uri="{FF2B5EF4-FFF2-40B4-BE49-F238E27FC236}">
                      <a16:creationId xmlns:a16="http://schemas.microsoft.com/office/drawing/2014/main" id="{0687714E-7B40-8FD8-FDD6-B15E9A2CE0FD}"/>
                    </a:ext>
                  </a:extLst>
                </p:cNvPr>
                <p:cNvPicPr/>
                <p:nvPr/>
              </p:nvPicPr>
              <p:blipFill>
                <a:blip r:embed="rId128"/>
                <a:stretch>
                  <a:fillRect/>
                </a:stretch>
              </p:blipFill>
              <p:spPr>
                <a:xfrm>
                  <a:off x="4995495" y="4530136"/>
                  <a:ext cx="1803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87" name="Ink 86">
                  <a:extLst>
                    <a:ext uri="{FF2B5EF4-FFF2-40B4-BE49-F238E27FC236}">
                      <a16:creationId xmlns:a16="http://schemas.microsoft.com/office/drawing/2014/main" id="{D9310FF1-9CD1-0823-34F6-20DB2EC4BE5B}"/>
                    </a:ext>
                  </a:extLst>
                </p14:cNvPr>
                <p14:cNvContentPartPr/>
                <p14:nvPr/>
              </p14:nvContentPartPr>
              <p14:xfrm>
                <a:off x="4875975" y="4792576"/>
                <a:ext cx="469440" cy="50760"/>
              </p14:xfrm>
            </p:contentPart>
          </mc:Choice>
          <mc:Fallback xmlns="">
            <p:pic>
              <p:nvPicPr>
                <p:cNvPr id="87" name="Ink 86">
                  <a:extLst>
                    <a:ext uri="{FF2B5EF4-FFF2-40B4-BE49-F238E27FC236}">
                      <a16:creationId xmlns:a16="http://schemas.microsoft.com/office/drawing/2014/main" id="{D9310FF1-9CD1-0823-34F6-20DB2EC4BE5B}"/>
                    </a:ext>
                  </a:extLst>
                </p:cNvPr>
                <p:cNvPicPr/>
                <p:nvPr/>
              </p:nvPicPr>
              <p:blipFill>
                <a:blip r:embed="rId130"/>
                <a:stretch>
                  <a:fillRect/>
                </a:stretch>
              </p:blipFill>
              <p:spPr>
                <a:xfrm>
                  <a:off x="4858335" y="4774576"/>
                  <a:ext cx="50508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8" name="Ink 87">
                  <a:extLst>
                    <a:ext uri="{FF2B5EF4-FFF2-40B4-BE49-F238E27FC236}">
                      <a16:creationId xmlns:a16="http://schemas.microsoft.com/office/drawing/2014/main" id="{A809132E-51FD-1130-7DA0-BAF5070EF2E8}"/>
                    </a:ext>
                  </a:extLst>
                </p14:cNvPr>
                <p14:cNvContentPartPr/>
                <p14:nvPr/>
              </p14:nvContentPartPr>
              <p14:xfrm>
                <a:off x="5075775" y="4876096"/>
                <a:ext cx="109440" cy="215280"/>
              </p14:xfrm>
            </p:contentPart>
          </mc:Choice>
          <mc:Fallback xmlns="">
            <p:pic>
              <p:nvPicPr>
                <p:cNvPr id="88" name="Ink 87">
                  <a:extLst>
                    <a:ext uri="{FF2B5EF4-FFF2-40B4-BE49-F238E27FC236}">
                      <a16:creationId xmlns:a16="http://schemas.microsoft.com/office/drawing/2014/main" id="{A809132E-51FD-1130-7DA0-BAF5070EF2E8}"/>
                    </a:ext>
                  </a:extLst>
                </p:cNvPr>
                <p:cNvPicPr/>
                <p:nvPr/>
              </p:nvPicPr>
              <p:blipFill>
                <a:blip r:embed="rId132"/>
                <a:stretch>
                  <a:fillRect/>
                </a:stretch>
              </p:blipFill>
              <p:spPr>
                <a:xfrm>
                  <a:off x="5057775" y="4858096"/>
                  <a:ext cx="1450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89" name="Ink 88">
                  <a:extLst>
                    <a:ext uri="{FF2B5EF4-FFF2-40B4-BE49-F238E27FC236}">
                      <a16:creationId xmlns:a16="http://schemas.microsoft.com/office/drawing/2014/main" id="{F6A77A9B-3A75-2542-C7FE-B1F4B89DF481}"/>
                    </a:ext>
                  </a:extLst>
                </p14:cNvPr>
                <p14:cNvContentPartPr/>
                <p14:nvPr/>
              </p14:nvContentPartPr>
              <p14:xfrm>
                <a:off x="5562495" y="4730296"/>
                <a:ext cx="148680" cy="131760"/>
              </p14:xfrm>
            </p:contentPart>
          </mc:Choice>
          <mc:Fallback xmlns="">
            <p:pic>
              <p:nvPicPr>
                <p:cNvPr id="89" name="Ink 88">
                  <a:extLst>
                    <a:ext uri="{FF2B5EF4-FFF2-40B4-BE49-F238E27FC236}">
                      <a16:creationId xmlns:a16="http://schemas.microsoft.com/office/drawing/2014/main" id="{F6A77A9B-3A75-2542-C7FE-B1F4B89DF481}"/>
                    </a:ext>
                  </a:extLst>
                </p:cNvPr>
                <p:cNvPicPr/>
                <p:nvPr/>
              </p:nvPicPr>
              <p:blipFill>
                <a:blip r:embed="rId134"/>
                <a:stretch>
                  <a:fillRect/>
                </a:stretch>
              </p:blipFill>
              <p:spPr>
                <a:xfrm>
                  <a:off x="5544495" y="4712656"/>
                  <a:ext cx="18432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91" name="Ink 90">
                  <a:extLst>
                    <a:ext uri="{FF2B5EF4-FFF2-40B4-BE49-F238E27FC236}">
                      <a16:creationId xmlns:a16="http://schemas.microsoft.com/office/drawing/2014/main" id="{47D252E0-0258-A94E-C6BB-0807071DD026}"/>
                    </a:ext>
                  </a:extLst>
                </p14:cNvPr>
                <p14:cNvContentPartPr/>
                <p14:nvPr/>
              </p14:nvContentPartPr>
              <p14:xfrm>
                <a:off x="5600655" y="4761976"/>
                <a:ext cx="132840" cy="106920"/>
              </p14:xfrm>
            </p:contentPart>
          </mc:Choice>
          <mc:Fallback xmlns="">
            <p:pic>
              <p:nvPicPr>
                <p:cNvPr id="91" name="Ink 90">
                  <a:extLst>
                    <a:ext uri="{FF2B5EF4-FFF2-40B4-BE49-F238E27FC236}">
                      <a16:creationId xmlns:a16="http://schemas.microsoft.com/office/drawing/2014/main" id="{47D252E0-0258-A94E-C6BB-0807071DD026}"/>
                    </a:ext>
                  </a:extLst>
                </p:cNvPr>
                <p:cNvPicPr/>
                <p:nvPr/>
              </p:nvPicPr>
              <p:blipFill>
                <a:blip r:embed="rId136"/>
                <a:stretch>
                  <a:fillRect/>
                </a:stretch>
              </p:blipFill>
              <p:spPr>
                <a:xfrm>
                  <a:off x="5583015" y="4743976"/>
                  <a:ext cx="16848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92" name="Ink 91">
                  <a:extLst>
                    <a:ext uri="{FF2B5EF4-FFF2-40B4-BE49-F238E27FC236}">
                      <a16:creationId xmlns:a16="http://schemas.microsoft.com/office/drawing/2014/main" id="{040B2676-5FEE-CC70-BDCB-6F7F9FFDC008}"/>
                    </a:ext>
                  </a:extLst>
                </p14:cNvPr>
                <p14:cNvContentPartPr/>
                <p14:nvPr/>
              </p14:nvContentPartPr>
              <p14:xfrm>
                <a:off x="6070455" y="4570456"/>
                <a:ext cx="196560" cy="138600"/>
              </p14:xfrm>
            </p:contentPart>
          </mc:Choice>
          <mc:Fallback xmlns="">
            <p:pic>
              <p:nvPicPr>
                <p:cNvPr id="92" name="Ink 91">
                  <a:extLst>
                    <a:ext uri="{FF2B5EF4-FFF2-40B4-BE49-F238E27FC236}">
                      <a16:creationId xmlns:a16="http://schemas.microsoft.com/office/drawing/2014/main" id="{040B2676-5FEE-CC70-BDCB-6F7F9FFDC008}"/>
                    </a:ext>
                  </a:extLst>
                </p:cNvPr>
                <p:cNvPicPr/>
                <p:nvPr/>
              </p:nvPicPr>
              <p:blipFill>
                <a:blip r:embed="rId138"/>
                <a:stretch>
                  <a:fillRect/>
                </a:stretch>
              </p:blipFill>
              <p:spPr>
                <a:xfrm>
                  <a:off x="6052455" y="4552456"/>
                  <a:ext cx="23220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93" name="Ink 92">
                  <a:extLst>
                    <a:ext uri="{FF2B5EF4-FFF2-40B4-BE49-F238E27FC236}">
                      <a16:creationId xmlns:a16="http://schemas.microsoft.com/office/drawing/2014/main" id="{625B98E8-9530-911B-8601-9077B9686D0A}"/>
                    </a:ext>
                  </a:extLst>
                </p14:cNvPr>
                <p14:cNvContentPartPr/>
                <p14:nvPr/>
              </p14:nvContentPartPr>
              <p14:xfrm>
                <a:off x="5947695" y="4810576"/>
                <a:ext cx="433800" cy="36720"/>
              </p14:xfrm>
            </p:contentPart>
          </mc:Choice>
          <mc:Fallback xmlns="">
            <p:pic>
              <p:nvPicPr>
                <p:cNvPr id="93" name="Ink 92">
                  <a:extLst>
                    <a:ext uri="{FF2B5EF4-FFF2-40B4-BE49-F238E27FC236}">
                      <a16:creationId xmlns:a16="http://schemas.microsoft.com/office/drawing/2014/main" id="{625B98E8-9530-911B-8601-9077B9686D0A}"/>
                    </a:ext>
                  </a:extLst>
                </p:cNvPr>
                <p:cNvPicPr/>
                <p:nvPr/>
              </p:nvPicPr>
              <p:blipFill>
                <a:blip r:embed="rId140"/>
                <a:stretch>
                  <a:fillRect/>
                </a:stretch>
              </p:blipFill>
              <p:spPr>
                <a:xfrm>
                  <a:off x="5929695" y="4792936"/>
                  <a:ext cx="4694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94" name="Ink 93">
                  <a:extLst>
                    <a:ext uri="{FF2B5EF4-FFF2-40B4-BE49-F238E27FC236}">
                      <a16:creationId xmlns:a16="http://schemas.microsoft.com/office/drawing/2014/main" id="{FE47D03E-E95D-A7F8-C5D9-682F9A323BD2}"/>
                    </a:ext>
                  </a:extLst>
                </p14:cNvPr>
                <p14:cNvContentPartPr/>
                <p14:nvPr/>
              </p14:nvContentPartPr>
              <p14:xfrm>
                <a:off x="6174135" y="4934776"/>
                <a:ext cx="15480" cy="124200"/>
              </p14:xfrm>
            </p:contentPart>
          </mc:Choice>
          <mc:Fallback xmlns="">
            <p:pic>
              <p:nvPicPr>
                <p:cNvPr id="94" name="Ink 93">
                  <a:extLst>
                    <a:ext uri="{FF2B5EF4-FFF2-40B4-BE49-F238E27FC236}">
                      <a16:creationId xmlns:a16="http://schemas.microsoft.com/office/drawing/2014/main" id="{FE47D03E-E95D-A7F8-C5D9-682F9A323BD2}"/>
                    </a:ext>
                  </a:extLst>
                </p:cNvPr>
                <p:cNvPicPr/>
                <p:nvPr/>
              </p:nvPicPr>
              <p:blipFill>
                <a:blip r:embed="rId142"/>
                <a:stretch>
                  <a:fillRect/>
                </a:stretch>
              </p:blipFill>
              <p:spPr>
                <a:xfrm>
                  <a:off x="6156495" y="4916776"/>
                  <a:ext cx="51120" cy="159840"/>
                </a:xfrm>
                <a:prstGeom prst="rect">
                  <a:avLst/>
                </a:prstGeom>
              </p:spPr>
            </p:pic>
          </mc:Fallback>
        </mc:AlternateContent>
      </p:grpSp>
      <p:grpSp>
        <p:nvGrpSpPr>
          <p:cNvPr id="102" name="Group 101">
            <a:extLst>
              <a:ext uri="{FF2B5EF4-FFF2-40B4-BE49-F238E27FC236}">
                <a16:creationId xmlns:a16="http://schemas.microsoft.com/office/drawing/2014/main" id="{0DD72CB6-A268-DE94-6B02-138F8A52040D}"/>
              </a:ext>
            </a:extLst>
          </p:cNvPr>
          <p:cNvGrpSpPr/>
          <p:nvPr/>
        </p:nvGrpSpPr>
        <p:grpSpPr>
          <a:xfrm>
            <a:off x="6617655" y="4719496"/>
            <a:ext cx="154800" cy="155880"/>
            <a:chOff x="6617655" y="4719496"/>
            <a:chExt cx="154800" cy="155880"/>
          </a:xfrm>
        </p:grpSpPr>
        <mc:AlternateContent xmlns:mc="http://schemas.openxmlformats.org/markup-compatibility/2006" xmlns:p14="http://schemas.microsoft.com/office/powerpoint/2010/main">
          <mc:Choice Requires="p14">
            <p:contentPart p14:bwMode="auto" r:id="rId143">
              <p14:nvContentPartPr>
                <p14:cNvPr id="95" name="Ink 94">
                  <a:extLst>
                    <a:ext uri="{FF2B5EF4-FFF2-40B4-BE49-F238E27FC236}">
                      <a16:creationId xmlns:a16="http://schemas.microsoft.com/office/drawing/2014/main" id="{DE044D16-9E33-FD02-E1F4-9F6F71C6A990}"/>
                    </a:ext>
                  </a:extLst>
                </p14:cNvPr>
                <p14:cNvContentPartPr/>
                <p14:nvPr/>
              </p14:nvContentPartPr>
              <p14:xfrm>
                <a:off x="6650415" y="4719496"/>
                <a:ext cx="96840" cy="113760"/>
              </p14:xfrm>
            </p:contentPart>
          </mc:Choice>
          <mc:Fallback xmlns="">
            <p:pic>
              <p:nvPicPr>
                <p:cNvPr id="95" name="Ink 94">
                  <a:extLst>
                    <a:ext uri="{FF2B5EF4-FFF2-40B4-BE49-F238E27FC236}">
                      <a16:creationId xmlns:a16="http://schemas.microsoft.com/office/drawing/2014/main" id="{DE044D16-9E33-FD02-E1F4-9F6F71C6A990}"/>
                    </a:ext>
                  </a:extLst>
                </p:cNvPr>
                <p:cNvPicPr/>
                <p:nvPr/>
              </p:nvPicPr>
              <p:blipFill>
                <a:blip r:embed="rId144"/>
                <a:stretch>
                  <a:fillRect/>
                </a:stretch>
              </p:blipFill>
              <p:spPr>
                <a:xfrm>
                  <a:off x="6632775" y="4701856"/>
                  <a:ext cx="13248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96" name="Ink 95">
                  <a:extLst>
                    <a:ext uri="{FF2B5EF4-FFF2-40B4-BE49-F238E27FC236}">
                      <a16:creationId xmlns:a16="http://schemas.microsoft.com/office/drawing/2014/main" id="{61620F9F-AF95-21B8-52E8-5F22A930B547}"/>
                    </a:ext>
                  </a:extLst>
                </p14:cNvPr>
                <p14:cNvContentPartPr/>
                <p14:nvPr/>
              </p14:nvContentPartPr>
              <p14:xfrm>
                <a:off x="6617655" y="4762336"/>
                <a:ext cx="154800" cy="113040"/>
              </p14:xfrm>
            </p:contentPart>
          </mc:Choice>
          <mc:Fallback xmlns="">
            <p:pic>
              <p:nvPicPr>
                <p:cNvPr id="96" name="Ink 95">
                  <a:extLst>
                    <a:ext uri="{FF2B5EF4-FFF2-40B4-BE49-F238E27FC236}">
                      <a16:creationId xmlns:a16="http://schemas.microsoft.com/office/drawing/2014/main" id="{61620F9F-AF95-21B8-52E8-5F22A930B547}"/>
                    </a:ext>
                  </a:extLst>
                </p:cNvPr>
                <p:cNvPicPr/>
                <p:nvPr/>
              </p:nvPicPr>
              <p:blipFill>
                <a:blip r:embed="rId146"/>
                <a:stretch>
                  <a:fillRect/>
                </a:stretch>
              </p:blipFill>
              <p:spPr>
                <a:xfrm>
                  <a:off x="6599655" y="4744336"/>
                  <a:ext cx="190440" cy="148680"/>
                </a:xfrm>
                <a:prstGeom prst="rect">
                  <a:avLst/>
                </a:prstGeom>
              </p:spPr>
            </p:pic>
          </mc:Fallback>
        </mc:AlternateContent>
      </p:grpSp>
      <p:grpSp>
        <p:nvGrpSpPr>
          <p:cNvPr id="101" name="Group 100">
            <a:extLst>
              <a:ext uri="{FF2B5EF4-FFF2-40B4-BE49-F238E27FC236}">
                <a16:creationId xmlns:a16="http://schemas.microsoft.com/office/drawing/2014/main" id="{12000AD5-E105-206C-BBEB-2657B8F60327}"/>
              </a:ext>
            </a:extLst>
          </p:cNvPr>
          <p:cNvGrpSpPr/>
          <p:nvPr/>
        </p:nvGrpSpPr>
        <p:grpSpPr>
          <a:xfrm>
            <a:off x="7015455" y="4528696"/>
            <a:ext cx="383400" cy="559800"/>
            <a:chOff x="7015455" y="4528696"/>
            <a:chExt cx="383400" cy="559800"/>
          </a:xfrm>
        </p:grpSpPr>
        <mc:AlternateContent xmlns:mc="http://schemas.openxmlformats.org/markup-compatibility/2006" xmlns:p14="http://schemas.microsoft.com/office/powerpoint/2010/main">
          <mc:Choice Requires="p14">
            <p:contentPart p14:bwMode="auto" r:id="rId147">
              <p14:nvContentPartPr>
                <p14:cNvPr id="97" name="Ink 96">
                  <a:extLst>
                    <a:ext uri="{FF2B5EF4-FFF2-40B4-BE49-F238E27FC236}">
                      <a16:creationId xmlns:a16="http://schemas.microsoft.com/office/drawing/2014/main" id="{982A063F-56DB-0A26-869D-2C1C2B63D607}"/>
                    </a:ext>
                  </a:extLst>
                </p14:cNvPr>
                <p14:cNvContentPartPr/>
                <p14:nvPr/>
              </p14:nvContentPartPr>
              <p14:xfrm>
                <a:off x="7135335" y="4528696"/>
                <a:ext cx="126000" cy="127440"/>
              </p14:xfrm>
            </p:contentPart>
          </mc:Choice>
          <mc:Fallback xmlns="">
            <p:pic>
              <p:nvPicPr>
                <p:cNvPr id="97" name="Ink 96">
                  <a:extLst>
                    <a:ext uri="{FF2B5EF4-FFF2-40B4-BE49-F238E27FC236}">
                      <a16:creationId xmlns:a16="http://schemas.microsoft.com/office/drawing/2014/main" id="{982A063F-56DB-0A26-869D-2C1C2B63D607}"/>
                    </a:ext>
                  </a:extLst>
                </p:cNvPr>
                <p:cNvPicPr/>
                <p:nvPr/>
              </p:nvPicPr>
              <p:blipFill>
                <a:blip r:embed="rId148"/>
                <a:stretch>
                  <a:fillRect/>
                </a:stretch>
              </p:blipFill>
              <p:spPr>
                <a:xfrm>
                  <a:off x="7117335" y="4511056"/>
                  <a:ext cx="16164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98" name="Ink 97">
                  <a:extLst>
                    <a:ext uri="{FF2B5EF4-FFF2-40B4-BE49-F238E27FC236}">
                      <a16:creationId xmlns:a16="http://schemas.microsoft.com/office/drawing/2014/main" id="{FBEADC28-A2C2-474A-9F64-9E863AA3668C}"/>
                    </a:ext>
                  </a:extLst>
                </p14:cNvPr>
                <p14:cNvContentPartPr/>
                <p14:nvPr/>
              </p14:nvContentPartPr>
              <p14:xfrm>
                <a:off x="7202655" y="4566856"/>
                <a:ext cx="52200" cy="159120"/>
              </p14:xfrm>
            </p:contentPart>
          </mc:Choice>
          <mc:Fallback xmlns="">
            <p:pic>
              <p:nvPicPr>
                <p:cNvPr id="98" name="Ink 97">
                  <a:extLst>
                    <a:ext uri="{FF2B5EF4-FFF2-40B4-BE49-F238E27FC236}">
                      <a16:creationId xmlns:a16="http://schemas.microsoft.com/office/drawing/2014/main" id="{FBEADC28-A2C2-474A-9F64-9E863AA3668C}"/>
                    </a:ext>
                  </a:extLst>
                </p:cNvPr>
                <p:cNvPicPr/>
                <p:nvPr/>
              </p:nvPicPr>
              <p:blipFill>
                <a:blip r:embed="rId150"/>
                <a:stretch>
                  <a:fillRect/>
                </a:stretch>
              </p:blipFill>
              <p:spPr>
                <a:xfrm>
                  <a:off x="7184655" y="4549216"/>
                  <a:ext cx="878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9" name="Ink 98">
                  <a:extLst>
                    <a:ext uri="{FF2B5EF4-FFF2-40B4-BE49-F238E27FC236}">
                      <a16:creationId xmlns:a16="http://schemas.microsoft.com/office/drawing/2014/main" id="{79D731D8-DD09-E697-CC1B-9BE12CA419E1}"/>
                    </a:ext>
                  </a:extLst>
                </p14:cNvPr>
                <p14:cNvContentPartPr/>
                <p14:nvPr/>
              </p14:nvContentPartPr>
              <p14:xfrm>
                <a:off x="7015455" y="4821016"/>
                <a:ext cx="383400" cy="20520"/>
              </p14:xfrm>
            </p:contentPart>
          </mc:Choice>
          <mc:Fallback xmlns="">
            <p:pic>
              <p:nvPicPr>
                <p:cNvPr id="99" name="Ink 98">
                  <a:extLst>
                    <a:ext uri="{FF2B5EF4-FFF2-40B4-BE49-F238E27FC236}">
                      <a16:creationId xmlns:a16="http://schemas.microsoft.com/office/drawing/2014/main" id="{79D731D8-DD09-E697-CC1B-9BE12CA419E1}"/>
                    </a:ext>
                  </a:extLst>
                </p:cNvPr>
                <p:cNvPicPr/>
                <p:nvPr/>
              </p:nvPicPr>
              <p:blipFill>
                <a:blip r:embed="rId152"/>
                <a:stretch>
                  <a:fillRect/>
                </a:stretch>
              </p:blipFill>
              <p:spPr>
                <a:xfrm>
                  <a:off x="6997455" y="4803376"/>
                  <a:ext cx="4190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00" name="Ink 99">
                  <a:extLst>
                    <a:ext uri="{FF2B5EF4-FFF2-40B4-BE49-F238E27FC236}">
                      <a16:creationId xmlns:a16="http://schemas.microsoft.com/office/drawing/2014/main" id="{9329702A-1205-BD9D-1AD8-7186DA0DA6E2}"/>
                    </a:ext>
                  </a:extLst>
                </p14:cNvPr>
                <p14:cNvContentPartPr/>
                <p14:nvPr/>
              </p14:nvContentPartPr>
              <p14:xfrm>
                <a:off x="7156575" y="4926136"/>
                <a:ext cx="32760" cy="162360"/>
              </p14:xfrm>
            </p:contentPart>
          </mc:Choice>
          <mc:Fallback xmlns="">
            <p:pic>
              <p:nvPicPr>
                <p:cNvPr id="100" name="Ink 99">
                  <a:extLst>
                    <a:ext uri="{FF2B5EF4-FFF2-40B4-BE49-F238E27FC236}">
                      <a16:creationId xmlns:a16="http://schemas.microsoft.com/office/drawing/2014/main" id="{9329702A-1205-BD9D-1AD8-7186DA0DA6E2}"/>
                    </a:ext>
                  </a:extLst>
                </p:cNvPr>
                <p:cNvPicPr/>
                <p:nvPr/>
              </p:nvPicPr>
              <p:blipFill>
                <a:blip r:embed="rId154"/>
                <a:stretch>
                  <a:fillRect/>
                </a:stretch>
              </p:blipFill>
              <p:spPr>
                <a:xfrm>
                  <a:off x="7138935" y="4908136"/>
                  <a:ext cx="68400" cy="198000"/>
                </a:xfrm>
                <a:prstGeom prst="rect">
                  <a:avLst/>
                </a:prstGeom>
              </p:spPr>
            </p:pic>
          </mc:Fallback>
        </mc:AlternateContent>
      </p:grpSp>
      <p:grpSp>
        <p:nvGrpSpPr>
          <p:cNvPr id="112" name="Group 111">
            <a:extLst>
              <a:ext uri="{FF2B5EF4-FFF2-40B4-BE49-F238E27FC236}">
                <a16:creationId xmlns:a16="http://schemas.microsoft.com/office/drawing/2014/main" id="{2383517B-4304-894A-0C63-3292A4845021}"/>
              </a:ext>
            </a:extLst>
          </p:cNvPr>
          <p:cNvGrpSpPr/>
          <p:nvPr/>
        </p:nvGrpSpPr>
        <p:grpSpPr>
          <a:xfrm>
            <a:off x="7761735" y="4517536"/>
            <a:ext cx="969840" cy="554760"/>
            <a:chOff x="7761735" y="4517536"/>
            <a:chExt cx="969840" cy="554760"/>
          </a:xfrm>
        </p:grpSpPr>
        <mc:AlternateContent xmlns:mc="http://schemas.openxmlformats.org/markup-compatibility/2006" xmlns:p14="http://schemas.microsoft.com/office/powerpoint/2010/main">
          <mc:Choice Requires="p14">
            <p:contentPart p14:bwMode="auto" r:id="rId155">
              <p14:nvContentPartPr>
                <p14:cNvPr id="104" name="Ink 103">
                  <a:extLst>
                    <a:ext uri="{FF2B5EF4-FFF2-40B4-BE49-F238E27FC236}">
                      <a16:creationId xmlns:a16="http://schemas.microsoft.com/office/drawing/2014/main" id="{D7CF3C9B-2CE4-FEAB-C679-1F435CA574CD}"/>
                    </a:ext>
                  </a:extLst>
                </p14:cNvPr>
                <p14:cNvContentPartPr/>
                <p14:nvPr/>
              </p14:nvContentPartPr>
              <p14:xfrm>
                <a:off x="7761735" y="4809856"/>
                <a:ext cx="123840" cy="48960"/>
              </p14:xfrm>
            </p:contentPart>
          </mc:Choice>
          <mc:Fallback xmlns="">
            <p:pic>
              <p:nvPicPr>
                <p:cNvPr id="104" name="Ink 103">
                  <a:extLst>
                    <a:ext uri="{FF2B5EF4-FFF2-40B4-BE49-F238E27FC236}">
                      <a16:creationId xmlns:a16="http://schemas.microsoft.com/office/drawing/2014/main" id="{D7CF3C9B-2CE4-FEAB-C679-1F435CA574CD}"/>
                    </a:ext>
                  </a:extLst>
                </p:cNvPr>
                <p:cNvPicPr/>
                <p:nvPr/>
              </p:nvPicPr>
              <p:blipFill>
                <a:blip r:embed="rId156"/>
                <a:stretch>
                  <a:fillRect/>
                </a:stretch>
              </p:blipFill>
              <p:spPr>
                <a:xfrm>
                  <a:off x="7743735" y="4791856"/>
                  <a:ext cx="15948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05" name="Ink 104">
                  <a:extLst>
                    <a:ext uri="{FF2B5EF4-FFF2-40B4-BE49-F238E27FC236}">
                      <a16:creationId xmlns:a16="http://schemas.microsoft.com/office/drawing/2014/main" id="{6634C81B-73CF-2789-4FDF-5A51618A2720}"/>
                    </a:ext>
                  </a:extLst>
                </p14:cNvPr>
                <p14:cNvContentPartPr/>
                <p14:nvPr/>
              </p14:nvContentPartPr>
              <p14:xfrm>
                <a:off x="7812495" y="4873216"/>
                <a:ext cx="126360" cy="6840"/>
              </p14:xfrm>
            </p:contentPart>
          </mc:Choice>
          <mc:Fallback xmlns="">
            <p:pic>
              <p:nvPicPr>
                <p:cNvPr id="105" name="Ink 104">
                  <a:extLst>
                    <a:ext uri="{FF2B5EF4-FFF2-40B4-BE49-F238E27FC236}">
                      <a16:creationId xmlns:a16="http://schemas.microsoft.com/office/drawing/2014/main" id="{6634C81B-73CF-2789-4FDF-5A51618A2720}"/>
                    </a:ext>
                  </a:extLst>
                </p:cNvPr>
                <p:cNvPicPr/>
                <p:nvPr/>
              </p:nvPicPr>
              <p:blipFill>
                <a:blip r:embed="rId158"/>
                <a:stretch>
                  <a:fillRect/>
                </a:stretch>
              </p:blipFill>
              <p:spPr>
                <a:xfrm>
                  <a:off x="7794495" y="4855576"/>
                  <a:ext cx="162000" cy="424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09" name="Ink 108">
                  <a:extLst>
                    <a:ext uri="{FF2B5EF4-FFF2-40B4-BE49-F238E27FC236}">
                      <a16:creationId xmlns:a16="http://schemas.microsoft.com/office/drawing/2014/main" id="{98DE857A-CF17-371E-9B41-CDEAA686DD42}"/>
                    </a:ext>
                  </a:extLst>
                </p14:cNvPr>
                <p14:cNvContentPartPr/>
                <p14:nvPr/>
              </p14:nvContentPartPr>
              <p14:xfrm>
                <a:off x="8343855" y="4663696"/>
                <a:ext cx="202680" cy="240840"/>
              </p14:xfrm>
            </p:contentPart>
          </mc:Choice>
          <mc:Fallback xmlns="">
            <p:pic>
              <p:nvPicPr>
                <p:cNvPr id="109" name="Ink 108">
                  <a:extLst>
                    <a:ext uri="{FF2B5EF4-FFF2-40B4-BE49-F238E27FC236}">
                      <a16:creationId xmlns:a16="http://schemas.microsoft.com/office/drawing/2014/main" id="{98DE857A-CF17-371E-9B41-CDEAA686DD42}"/>
                    </a:ext>
                  </a:extLst>
                </p:cNvPr>
                <p:cNvPicPr/>
                <p:nvPr/>
              </p:nvPicPr>
              <p:blipFill>
                <a:blip r:embed="rId160"/>
                <a:stretch>
                  <a:fillRect/>
                </a:stretch>
              </p:blipFill>
              <p:spPr>
                <a:xfrm>
                  <a:off x="8325855" y="4645696"/>
                  <a:ext cx="238320" cy="2764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10" name="Ink 109">
                  <a:extLst>
                    <a:ext uri="{FF2B5EF4-FFF2-40B4-BE49-F238E27FC236}">
                      <a16:creationId xmlns:a16="http://schemas.microsoft.com/office/drawing/2014/main" id="{53EDED02-BC9E-BF93-690F-7A09D47CCE97}"/>
                    </a:ext>
                  </a:extLst>
                </p14:cNvPr>
                <p14:cNvContentPartPr/>
                <p14:nvPr/>
              </p14:nvContentPartPr>
              <p14:xfrm>
                <a:off x="8200215" y="4517536"/>
                <a:ext cx="416880" cy="32760"/>
              </p14:xfrm>
            </p:contentPart>
          </mc:Choice>
          <mc:Fallback xmlns="">
            <p:pic>
              <p:nvPicPr>
                <p:cNvPr id="110" name="Ink 109">
                  <a:extLst>
                    <a:ext uri="{FF2B5EF4-FFF2-40B4-BE49-F238E27FC236}">
                      <a16:creationId xmlns:a16="http://schemas.microsoft.com/office/drawing/2014/main" id="{53EDED02-BC9E-BF93-690F-7A09D47CCE97}"/>
                    </a:ext>
                  </a:extLst>
                </p:cNvPr>
                <p:cNvPicPr/>
                <p:nvPr/>
              </p:nvPicPr>
              <p:blipFill>
                <a:blip r:embed="rId162"/>
                <a:stretch>
                  <a:fillRect/>
                </a:stretch>
              </p:blipFill>
              <p:spPr>
                <a:xfrm>
                  <a:off x="8182575" y="4499536"/>
                  <a:ext cx="4525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11" name="Ink 110">
                  <a:extLst>
                    <a:ext uri="{FF2B5EF4-FFF2-40B4-BE49-F238E27FC236}">
                      <a16:creationId xmlns:a16="http://schemas.microsoft.com/office/drawing/2014/main" id="{460D3118-8447-A8DB-F11E-94845DAF3718}"/>
                    </a:ext>
                  </a:extLst>
                </p14:cNvPr>
                <p14:cNvContentPartPr/>
                <p14:nvPr/>
              </p14:nvContentPartPr>
              <p14:xfrm>
                <a:off x="8130015" y="4543456"/>
                <a:ext cx="601560" cy="528840"/>
              </p14:xfrm>
            </p:contentPart>
          </mc:Choice>
          <mc:Fallback xmlns="">
            <p:pic>
              <p:nvPicPr>
                <p:cNvPr id="111" name="Ink 110">
                  <a:extLst>
                    <a:ext uri="{FF2B5EF4-FFF2-40B4-BE49-F238E27FC236}">
                      <a16:creationId xmlns:a16="http://schemas.microsoft.com/office/drawing/2014/main" id="{460D3118-8447-A8DB-F11E-94845DAF3718}"/>
                    </a:ext>
                  </a:extLst>
                </p:cNvPr>
                <p:cNvPicPr/>
                <p:nvPr/>
              </p:nvPicPr>
              <p:blipFill>
                <a:blip r:embed="rId164"/>
                <a:stretch>
                  <a:fillRect/>
                </a:stretch>
              </p:blipFill>
              <p:spPr>
                <a:xfrm>
                  <a:off x="8112375" y="4525816"/>
                  <a:ext cx="637200" cy="564480"/>
                </a:xfrm>
                <a:prstGeom prst="rect">
                  <a:avLst/>
                </a:prstGeom>
              </p:spPr>
            </p:pic>
          </mc:Fallback>
        </mc:AlternateContent>
      </p:grpSp>
    </p:spTree>
    <p:extLst>
      <p:ext uri="{BB962C8B-B14F-4D97-AF65-F5344CB8AC3E}">
        <p14:creationId xmlns:p14="http://schemas.microsoft.com/office/powerpoint/2010/main" val="179327809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7408537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293458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48" name="TextBox 47">
            <a:extLst>
              <a:ext uri="{FF2B5EF4-FFF2-40B4-BE49-F238E27FC236}">
                <a16:creationId xmlns:a16="http://schemas.microsoft.com/office/drawing/2014/main" id="{991DAD6C-4A29-E0BD-4D3D-131007B3F0F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EB0D2C32-E66A-2606-80F7-48F2EEB0EF5F}"/>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9" name="TextBox 48">
                <a:extLst>
                  <a:ext uri="{FF2B5EF4-FFF2-40B4-BE49-F238E27FC236}">
                    <a16:creationId xmlns:a16="http://schemas.microsoft.com/office/drawing/2014/main" id="{EB0D2C32-E66A-2606-80F7-48F2EEB0EF5F}"/>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52172917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FA2E5DA8-00DE-B47F-582D-CA8D0C5A8BE2}"/>
                  </a:ext>
                </a:extLst>
              </p14:cNvPr>
              <p14:cNvContentPartPr/>
              <p14:nvPr/>
            </p14:nvContentPartPr>
            <p14:xfrm>
              <a:off x="1008893" y="1547165"/>
              <a:ext cx="256320" cy="348120"/>
            </p14:xfrm>
          </p:contentPart>
        </mc:Choice>
        <mc:Fallback xmlns="">
          <p:pic>
            <p:nvPicPr>
              <p:cNvPr id="2" name="Ink 1">
                <a:extLst>
                  <a:ext uri="{FF2B5EF4-FFF2-40B4-BE49-F238E27FC236}">
                    <a16:creationId xmlns:a16="http://schemas.microsoft.com/office/drawing/2014/main" id="{FA2E5DA8-00DE-B47F-582D-CA8D0C5A8BE2}"/>
                  </a:ext>
                </a:extLst>
              </p:cNvPr>
              <p:cNvPicPr/>
              <p:nvPr/>
            </p:nvPicPr>
            <p:blipFill>
              <a:blip r:embed="rId4"/>
              <a:stretch>
                <a:fillRect/>
              </a:stretch>
            </p:blipFill>
            <p:spPr>
              <a:xfrm>
                <a:off x="991253" y="1529525"/>
                <a:ext cx="291960" cy="383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5ADF4E71-D0B0-51C8-3675-AFDFAA9F9117}"/>
                  </a:ext>
                </a:extLst>
              </p14:cNvPr>
              <p14:cNvContentPartPr/>
              <p14:nvPr/>
            </p14:nvContentPartPr>
            <p14:xfrm>
              <a:off x="883613" y="2028125"/>
              <a:ext cx="493200" cy="47160"/>
            </p14:xfrm>
          </p:contentPart>
        </mc:Choice>
        <mc:Fallback xmlns="">
          <p:pic>
            <p:nvPicPr>
              <p:cNvPr id="3" name="Ink 2">
                <a:extLst>
                  <a:ext uri="{FF2B5EF4-FFF2-40B4-BE49-F238E27FC236}">
                    <a16:creationId xmlns:a16="http://schemas.microsoft.com/office/drawing/2014/main" id="{5ADF4E71-D0B0-51C8-3675-AFDFAA9F9117}"/>
                  </a:ext>
                </a:extLst>
              </p:cNvPr>
              <p:cNvPicPr/>
              <p:nvPr/>
            </p:nvPicPr>
            <p:blipFill>
              <a:blip r:embed="rId6"/>
              <a:stretch>
                <a:fillRect/>
              </a:stretch>
            </p:blipFill>
            <p:spPr>
              <a:xfrm>
                <a:off x="865613" y="2010125"/>
                <a:ext cx="528840" cy="82800"/>
              </a:xfrm>
              <a:prstGeom prst="rect">
                <a:avLst/>
              </a:prstGeom>
            </p:spPr>
          </p:pic>
        </mc:Fallback>
      </mc:AlternateContent>
      <p:grpSp>
        <p:nvGrpSpPr>
          <p:cNvPr id="13" name="Group 12">
            <a:extLst>
              <a:ext uri="{FF2B5EF4-FFF2-40B4-BE49-F238E27FC236}">
                <a16:creationId xmlns:a16="http://schemas.microsoft.com/office/drawing/2014/main" id="{D25028E2-1271-E9CB-6A6C-BA9A68527DF1}"/>
              </a:ext>
            </a:extLst>
          </p:cNvPr>
          <p:cNvGrpSpPr/>
          <p:nvPr/>
        </p:nvGrpSpPr>
        <p:grpSpPr>
          <a:xfrm>
            <a:off x="997733" y="2218205"/>
            <a:ext cx="362880" cy="211320"/>
            <a:chOff x="1262655" y="2380576"/>
            <a:chExt cx="362880" cy="211320"/>
          </a:xfrm>
        </p:grpSpPr>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78CA6614-E37E-78D2-2315-781B5AD6F21C}"/>
                    </a:ext>
                  </a:extLst>
                </p14:cNvPr>
                <p14:cNvContentPartPr/>
                <p14:nvPr/>
              </p14:nvContentPartPr>
              <p14:xfrm>
                <a:off x="1262655" y="2390296"/>
                <a:ext cx="28440" cy="201600"/>
              </p14:xfrm>
            </p:contentPart>
          </mc:Choice>
          <mc:Fallback xmlns="">
            <p:pic>
              <p:nvPicPr>
                <p:cNvPr id="5" name="Ink 4">
                  <a:extLst>
                    <a:ext uri="{FF2B5EF4-FFF2-40B4-BE49-F238E27FC236}">
                      <a16:creationId xmlns:a16="http://schemas.microsoft.com/office/drawing/2014/main" id="{78CA6614-E37E-78D2-2315-781B5AD6F21C}"/>
                    </a:ext>
                  </a:extLst>
                </p:cNvPr>
                <p:cNvPicPr/>
                <p:nvPr/>
              </p:nvPicPr>
              <p:blipFill>
                <a:blip r:embed="rId8"/>
                <a:stretch>
                  <a:fillRect/>
                </a:stretch>
              </p:blipFill>
              <p:spPr>
                <a:xfrm>
                  <a:off x="1245015" y="2372296"/>
                  <a:ext cx="640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B6370645-E266-7224-57BA-4D92AB611245}"/>
                    </a:ext>
                  </a:extLst>
                </p14:cNvPr>
                <p14:cNvContentPartPr/>
                <p14:nvPr/>
              </p14:nvContentPartPr>
              <p14:xfrm>
                <a:off x="1418535" y="2380576"/>
                <a:ext cx="207000" cy="207720"/>
              </p14:xfrm>
            </p:contentPart>
          </mc:Choice>
          <mc:Fallback xmlns="">
            <p:pic>
              <p:nvPicPr>
                <p:cNvPr id="6" name="Ink 5">
                  <a:extLst>
                    <a:ext uri="{FF2B5EF4-FFF2-40B4-BE49-F238E27FC236}">
                      <a16:creationId xmlns:a16="http://schemas.microsoft.com/office/drawing/2014/main" id="{B6370645-E266-7224-57BA-4D92AB611245}"/>
                    </a:ext>
                  </a:extLst>
                </p:cNvPr>
                <p:cNvPicPr/>
                <p:nvPr/>
              </p:nvPicPr>
              <p:blipFill>
                <a:blip r:embed="rId10"/>
                <a:stretch>
                  <a:fillRect/>
                </a:stretch>
              </p:blipFill>
              <p:spPr>
                <a:xfrm>
                  <a:off x="1400535" y="2362936"/>
                  <a:ext cx="242640" cy="24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59BC4C48-9234-621B-1C7F-CFEDF7F2476E}"/>
                  </a:ext>
                </a:extLst>
              </p14:cNvPr>
              <p14:cNvContentPartPr/>
              <p14:nvPr/>
            </p14:nvContentPartPr>
            <p14:xfrm>
              <a:off x="1737696" y="1794845"/>
              <a:ext cx="12240" cy="14400"/>
            </p14:xfrm>
          </p:contentPart>
        </mc:Choice>
        <mc:Fallback xmlns="">
          <p:pic>
            <p:nvPicPr>
              <p:cNvPr id="7" name="Ink 6">
                <a:extLst>
                  <a:ext uri="{FF2B5EF4-FFF2-40B4-BE49-F238E27FC236}">
                    <a16:creationId xmlns:a16="http://schemas.microsoft.com/office/drawing/2014/main" id="{59BC4C48-9234-621B-1C7F-CFEDF7F2476E}"/>
                  </a:ext>
                </a:extLst>
              </p:cNvPr>
              <p:cNvPicPr/>
              <p:nvPr/>
            </p:nvPicPr>
            <p:blipFill>
              <a:blip r:embed="rId12"/>
              <a:stretch>
                <a:fillRect/>
              </a:stretch>
            </p:blipFill>
            <p:spPr>
              <a:xfrm>
                <a:off x="1719696" y="1776845"/>
                <a:ext cx="478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 name="Ink 10">
                <a:extLst>
                  <a:ext uri="{FF2B5EF4-FFF2-40B4-BE49-F238E27FC236}">
                    <a16:creationId xmlns:a16="http://schemas.microsoft.com/office/drawing/2014/main" id="{728A232D-BCC9-C8AB-4D56-8EEABFEF95CF}"/>
                  </a:ext>
                </a:extLst>
              </p14:cNvPr>
              <p14:cNvContentPartPr/>
              <p14:nvPr/>
            </p14:nvContentPartPr>
            <p14:xfrm>
              <a:off x="1632216" y="1930565"/>
              <a:ext cx="205920" cy="11160"/>
            </p14:xfrm>
          </p:contentPart>
        </mc:Choice>
        <mc:Fallback xmlns="">
          <p:pic>
            <p:nvPicPr>
              <p:cNvPr id="11" name="Ink 10">
                <a:extLst>
                  <a:ext uri="{FF2B5EF4-FFF2-40B4-BE49-F238E27FC236}">
                    <a16:creationId xmlns:a16="http://schemas.microsoft.com/office/drawing/2014/main" id="{728A232D-BCC9-C8AB-4D56-8EEABFEF95CF}"/>
                  </a:ext>
                </a:extLst>
              </p:cNvPr>
              <p:cNvPicPr/>
              <p:nvPr/>
            </p:nvPicPr>
            <p:blipFill>
              <a:blip r:embed="rId14"/>
              <a:stretch>
                <a:fillRect/>
              </a:stretch>
            </p:blipFill>
            <p:spPr>
              <a:xfrm>
                <a:off x="1614216" y="1912565"/>
                <a:ext cx="241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E7610322-F317-C558-DA22-BBD6DDFFAFFC}"/>
                  </a:ext>
                </a:extLst>
              </p14:cNvPr>
              <p14:cNvContentPartPr/>
              <p14:nvPr/>
            </p14:nvContentPartPr>
            <p14:xfrm>
              <a:off x="1766136" y="2050085"/>
              <a:ext cx="24120" cy="15480"/>
            </p14:xfrm>
          </p:contentPart>
        </mc:Choice>
        <mc:Fallback xmlns="">
          <p:pic>
            <p:nvPicPr>
              <p:cNvPr id="12" name="Ink 11">
                <a:extLst>
                  <a:ext uri="{FF2B5EF4-FFF2-40B4-BE49-F238E27FC236}">
                    <a16:creationId xmlns:a16="http://schemas.microsoft.com/office/drawing/2014/main" id="{E7610322-F317-C558-DA22-BBD6DDFFAFFC}"/>
                  </a:ext>
                </a:extLst>
              </p:cNvPr>
              <p:cNvPicPr/>
              <p:nvPr/>
            </p:nvPicPr>
            <p:blipFill>
              <a:blip r:embed="rId16"/>
              <a:stretch>
                <a:fillRect/>
              </a:stretch>
            </p:blipFill>
            <p:spPr>
              <a:xfrm>
                <a:off x="1748496" y="2032445"/>
                <a:ext cx="597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4" name="Ink 13">
                <a:extLst>
                  <a:ext uri="{FF2B5EF4-FFF2-40B4-BE49-F238E27FC236}">
                    <a16:creationId xmlns:a16="http://schemas.microsoft.com/office/drawing/2014/main" id="{226AC84A-E72C-5BDD-57BD-2313213F7CC0}"/>
                  </a:ext>
                </a:extLst>
              </p14:cNvPr>
              <p14:cNvContentPartPr/>
              <p14:nvPr/>
            </p14:nvContentPartPr>
            <p14:xfrm>
              <a:off x="2220662" y="1462925"/>
              <a:ext cx="220320" cy="320760"/>
            </p14:xfrm>
          </p:contentPart>
        </mc:Choice>
        <mc:Fallback xmlns="">
          <p:pic>
            <p:nvPicPr>
              <p:cNvPr id="14" name="Ink 13">
                <a:extLst>
                  <a:ext uri="{FF2B5EF4-FFF2-40B4-BE49-F238E27FC236}">
                    <a16:creationId xmlns:a16="http://schemas.microsoft.com/office/drawing/2014/main" id="{226AC84A-E72C-5BDD-57BD-2313213F7CC0}"/>
                  </a:ext>
                </a:extLst>
              </p:cNvPr>
              <p:cNvPicPr/>
              <p:nvPr/>
            </p:nvPicPr>
            <p:blipFill>
              <a:blip r:embed="rId18"/>
              <a:stretch>
                <a:fillRect/>
              </a:stretch>
            </p:blipFill>
            <p:spPr>
              <a:xfrm>
                <a:off x="2202662" y="1444925"/>
                <a:ext cx="255960" cy="356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4A4E7555-730F-DC49-1520-64D40864883C}"/>
                  </a:ext>
                </a:extLst>
              </p14:cNvPr>
              <p14:cNvContentPartPr/>
              <p14:nvPr/>
            </p14:nvContentPartPr>
            <p14:xfrm>
              <a:off x="2110862" y="1933085"/>
              <a:ext cx="529560" cy="42840"/>
            </p14:xfrm>
          </p:contentPart>
        </mc:Choice>
        <mc:Fallback xmlns="">
          <p:pic>
            <p:nvPicPr>
              <p:cNvPr id="17" name="Ink 16">
                <a:extLst>
                  <a:ext uri="{FF2B5EF4-FFF2-40B4-BE49-F238E27FC236}">
                    <a16:creationId xmlns:a16="http://schemas.microsoft.com/office/drawing/2014/main" id="{4A4E7555-730F-DC49-1520-64D40864883C}"/>
                  </a:ext>
                </a:extLst>
              </p:cNvPr>
              <p:cNvPicPr/>
              <p:nvPr/>
            </p:nvPicPr>
            <p:blipFill>
              <a:blip r:embed="rId20"/>
              <a:stretch>
                <a:fillRect/>
              </a:stretch>
            </p:blipFill>
            <p:spPr>
              <a:xfrm>
                <a:off x="2093222" y="1915445"/>
                <a:ext cx="565200" cy="78480"/>
              </a:xfrm>
              <a:prstGeom prst="rect">
                <a:avLst/>
              </a:prstGeom>
            </p:spPr>
          </p:pic>
        </mc:Fallback>
      </mc:AlternateContent>
      <p:grpSp>
        <p:nvGrpSpPr>
          <p:cNvPr id="27" name="Group 26">
            <a:extLst>
              <a:ext uri="{FF2B5EF4-FFF2-40B4-BE49-F238E27FC236}">
                <a16:creationId xmlns:a16="http://schemas.microsoft.com/office/drawing/2014/main" id="{5F572C95-AD67-0AAD-BACE-F402AAA06082}"/>
              </a:ext>
            </a:extLst>
          </p:cNvPr>
          <p:cNvGrpSpPr/>
          <p:nvPr/>
        </p:nvGrpSpPr>
        <p:grpSpPr>
          <a:xfrm>
            <a:off x="2228582" y="2151605"/>
            <a:ext cx="430920" cy="275760"/>
            <a:chOff x="2690055" y="2313976"/>
            <a:chExt cx="430920" cy="275760"/>
          </a:xfrm>
        </p:grpSpPr>
        <mc:AlternateContent xmlns:mc="http://schemas.openxmlformats.org/markup-compatibility/2006" xmlns:p14="http://schemas.microsoft.com/office/powerpoint/2010/main">
          <mc:Choice Requires="p14">
            <p:contentPart p14:bwMode="auto" r:id="rId21">
              <p14:nvContentPartPr>
                <p14:cNvPr id="23" name="Ink 22">
                  <a:extLst>
                    <a:ext uri="{FF2B5EF4-FFF2-40B4-BE49-F238E27FC236}">
                      <a16:creationId xmlns:a16="http://schemas.microsoft.com/office/drawing/2014/main" id="{6E2D5354-B5F2-A0B2-4E80-5667559D1E88}"/>
                    </a:ext>
                  </a:extLst>
                </p14:cNvPr>
                <p14:cNvContentPartPr/>
                <p14:nvPr/>
              </p14:nvContentPartPr>
              <p14:xfrm>
                <a:off x="2690055" y="2313976"/>
                <a:ext cx="27000" cy="244080"/>
              </p14:xfrm>
            </p:contentPart>
          </mc:Choice>
          <mc:Fallback xmlns="">
            <p:pic>
              <p:nvPicPr>
                <p:cNvPr id="23" name="Ink 22">
                  <a:extLst>
                    <a:ext uri="{FF2B5EF4-FFF2-40B4-BE49-F238E27FC236}">
                      <a16:creationId xmlns:a16="http://schemas.microsoft.com/office/drawing/2014/main" id="{6E2D5354-B5F2-A0B2-4E80-5667559D1E88}"/>
                    </a:ext>
                  </a:extLst>
                </p:cNvPr>
                <p:cNvPicPr/>
                <p:nvPr/>
              </p:nvPicPr>
              <p:blipFill>
                <a:blip r:embed="rId22"/>
                <a:stretch>
                  <a:fillRect/>
                </a:stretch>
              </p:blipFill>
              <p:spPr>
                <a:xfrm>
                  <a:off x="2672415" y="2295976"/>
                  <a:ext cx="626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6" name="Ink 25">
                  <a:extLst>
                    <a:ext uri="{FF2B5EF4-FFF2-40B4-BE49-F238E27FC236}">
                      <a16:creationId xmlns:a16="http://schemas.microsoft.com/office/drawing/2014/main" id="{40534147-DACB-17B8-1A01-644CF70D229D}"/>
                    </a:ext>
                  </a:extLst>
                </p14:cNvPr>
                <p14:cNvContentPartPr/>
                <p14:nvPr/>
              </p14:nvContentPartPr>
              <p14:xfrm>
                <a:off x="2808135" y="2342416"/>
                <a:ext cx="312840" cy="247320"/>
              </p14:xfrm>
            </p:contentPart>
          </mc:Choice>
          <mc:Fallback xmlns="">
            <p:pic>
              <p:nvPicPr>
                <p:cNvPr id="26" name="Ink 25">
                  <a:extLst>
                    <a:ext uri="{FF2B5EF4-FFF2-40B4-BE49-F238E27FC236}">
                      <a16:creationId xmlns:a16="http://schemas.microsoft.com/office/drawing/2014/main" id="{40534147-DACB-17B8-1A01-644CF70D229D}"/>
                    </a:ext>
                  </a:extLst>
                </p:cNvPr>
                <p:cNvPicPr/>
                <p:nvPr/>
              </p:nvPicPr>
              <p:blipFill>
                <a:blip r:embed="rId24"/>
                <a:stretch>
                  <a:fillRect/>
                </a:stretch>
              </p:blipFill>
              <p:spPr>
                <a:xfrm>
                  <a:off x="2790495" y="2324416"/>
                  <a:ext cx="348480" cy="282960"/>
                </a:xfrm>
                <a:prstGeom prst="rect">
                  <a:avLst/>
                </a:prstGeom>
              </p:spPr>
            </p:pic>
          </mc:Fallback>
        </mc:AlternateContent>
      </p:gr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Tree>
    <p:extLst>
      <p:ext uri="{BB962C8B-B14F-4D97-AF65-F5344CB8AC3E}">
        <p14:creationId xmlns:p14="http://schemas.microsoft.com/office/powerpoint/2010/main" val="405315033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FA2E5DA8-00DE-B47F-582D-CA8D0C5A8BE2}"/>
                  </a:ext>
                </a:extLst>
              </p14:cNvPr>
              <p14:cNvContentPartPr/>
              <p14:nvPr/>
            </p14:nvContentPartPr>
            <p14:xfrm>
              <a:off x="1008893" y="1547165"/>
              <a:ext cx="256320" cy="348120"/>
            </p14:xfrm>
          </p:contentPart>
        </mc:Choice>
        <mc:Fallback xmlns="">
          <p:pic>
            <p:nvPicPr>
              <p:cNvPr id="2" name="Ink 1">
                <a:extLst>
                  <a:ext uri="{FF2B5EF4-FFF2-40B4-BE49-F238E27FC236}">
                    <a16:creationId xmlns:a16="http://schemas.microsoft.com/office/drawing/2014/main" id="{FA2E5DA8-00DE-B47F-582D-CA8D0C5A8BE2}"/>
                  </a:ext>
                </a:extLst>
              </p:cNvPr>
              <p:cNvPicPr/>
              <p:nvPr/>
            </p:nvPicPr>
            <p:blipFill>
              <a:blip r:embed="rId4"/>
              <a:stretch>
                <a:fillRect/>
              </a:stretch>
            </p:blipFill>
            <p:spPr>
              <a:xfrm>
                <a:off x="991253" y="1529525"/>
                <a:ext cx="291960" cy="383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5ADF4E71-D0B0-51C8-3675-AFDFAA9F9117}"/>
                  </a:ext>
                </a:extLst>
              </p14:cNvPr>
              <p14:cNvContentPartPr/>
              <p14:nvPr/>
            </p14:nvContentPartPr>
            <p14:xfrm>
              <a:off x="883613" y="2028125"/>
              <a:ext cx="493200" cy="47160"/>
            </p14:xfrm>
          </p:contentPart>
        </mc:Choice>
        <mc:Fallback xmlns="">
          <p:pic>
            <p:nvPicPr>
              <p:cNvPr id="3" name="Ink 2">
                <a:extLst>
                  <a:ext uri="{FF2B5EF4-FFF2-40B4-BE49-F238E27FC236}">
                    <a16:creationId xmlns:a16="http://schemas.microsoft.com/office/drawing/2014/main" id="{5ADF4E71-D0B0-51C8-3675-AFDFAA9F9117}"/>
                  </a:ext>
                </a:extLst>
              </p:cNvPr>
              <p:cNvPicPr/>
              <p:nvPr/>
            </p:nvPicPr>
            <p:blipFill>
              <a:blip r:embed="rId6"/>
              <a:stretch>
                <a:fillRect/>
              </a:stretch>
            </p:blipFill>
            <p:spPr>
              <a:xfrm>
                <a:off x="865613" y="2010125"/>
                <a:ext cx="528840" cy="82800"/>
              </a:xfrm>
              <a:prstGeom prst="rect">
                <a:avLst/>
              </a:prstGeom>
            </p:spPr>
          </p:pic>
        </mc:Fallback>
      </mc:AlternateContent>
      <p:grpSp>
        <p:nvGrpSpPr>
          <p:cNvPr id="13" name="Group 12">
            <a:extLst>
              <a:ext uri="{FF2B5EF4-FFF2-40B4-BE49-F238E27FC236}">
                <a16:creationId xmlns:a16="http://schemas.microsoft.com/office/drawing/2014/main" id="{D25028E2-1271-E9CB-6A6C-BA9A68527DF1}"/>
              </a:ext>
            </a:extLst>
          </p:cNvPr>
          <p:cNvGrpSpPr/>
          <p:nvPr/>
        </p:nvGrpSpPr>
        <p:grpSpPr>
          <a:xfrm>
            <a:off x="997733" y="2218205"/>
            <a:ext cx="362880" cy="211320"/>
            <a:chOff x="1262655" y="2380576"/>
            <a:chExt cx="362880" cy="211320"/>
          </a:xfrm>
        </p:grpSpPr>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78CA6614-E37E-78D2-2315-781B5AD6F21C}"/>
                    </a:ext>
                  </a:extLst>
                </p14:cNvPr>
                <p14:cNvContentPartPr/>
                <p14:nvPr/>
              </p14:nvContentPartPr>
              <p14:xfrm>
                <a:off x="1262655" y="2390296"/>
                <a:ext cx="28440" cy="201600"/>
              </p14:xfrm>
            </p:contentPart>
          </mc:Choice>
          <mc:Fallback xmlns="">
            <p:pic>
              <p:nvPicPr>
                <p:cNvPr id="5" name="Ink 4">
                  <a:extLst>
                    <a:ext uri="{FF2B5EF4-FFF2-40B4-BE49-F238E27FC236}">
                      <a16:creationId xmlns:a16="http://schemas.microsoft.com/office/drawing/2014/main" id="{78CA6614-E37E-78D2-2315-781B5AD6F21C}"/>
                    </a:ext>
                  </a:extLst>
                </p:cNvPr>
                <p:cNvPicPr/>
                <p:nvPr/>
              </p:nvPicPr>
              <p:blipFill>
                <a:blip r:embed="rId8"/>
                <a:stretch>
                  <a:fillRect/>
                </a:stretch>
              </p:blipFill>
              <p:spPr>
                <a:xfrm>
                  <a:off x="1245015" y="2372296"/>
                  <a:ext cx="640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B6370645-E266-7224-57BA-4D92AB611245}"/>
                    </a:ext>
                  </a:extLst>
                </p14:cNvPr>
                <p14:cNvContentPartPr/>
                <p14:nvPr/>
              </p14:nvContentPartPr>
              <p14:xfrm>
                <a:off x="1418535" y="2380576"/>
                <a:ext cx="207000" cy="207720"/>
              </p14:xfrm>
            </p:contentPart>
          </mc:Choice>
          <mc:Fallback xmlns="">
            <p:pic>
              <p:nvPicPr>
                <p:cNvPr id="6" name="Ink 5">
                  <a:extLst>
                    <a:ext uri="{FF2B5EF4-FFF2-40B4-BE49-F238E27FC236}">
                      <a16:creationId xmlns:a16="http://schemas.microsoft.com/office/drawing/2014/main" id="{B6370645-E266-7224-57BA-4D92AB611245}"/>
                    </a:ext>
                  </a:extLst>
                </p:cNvPr>
                <p:cNvPicPr/>
                <p:nvPr/>
              </p:nvPicPr>
              <p:blipFill>
                <a:blip r:embed="rId10"/>
                <a:stretch>
                  <a:fillRect/>
                </a:stretch>
              </p:blipFill>
              <p:spPr>
                <a:xfrm>
                  <a:off x="1400535" y="2362936"/>
                  <a:ext cx="242640" cy="24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59BC4C48-9234-621B-1C7F-CFEDF7F2476E}"/>
                  </a:ext>
                </a:extLst>
              </p14:cNvPr>
              <p14:cNvContentPartPr/>
              <p14:nvPr/>
            </p14:nvContentPartPr>
            <p14:xfrm>
              <a:off x="1737696" y="1794845"/>
              <a:ext cx="12240" cy="14400"/>
            </p14:xfrm>
          </p:contentPart>
        </mc:Choice>
        <mc:Fallback xmlns="">
          <p:pic>
            <p:nvPicPr>
              <p:cNvPr id="7" name="Ink 6">
                <a:extLst>
                  <a:ext uri="{FF2B5EF4-FFF2-40B4-BE49-F238E27FC236}">
                    <a16:creationId xmlns:a16="http://schemas.microsoft.com/office/drawing/2014/main" id="{59BC4C48-9234-621B-1C7F-CFEDF7F2476E}"/>
                  </a:ext>
                </a:extLst>
              </p:cNvPr>
              <p:cNvPicPr/>
              <p:nvPr/>
            </p:nvPicPr>
            <p:blipFill>
              <a:blip r:embed="rId12"/>
              <a:stretch>
                <a:fillRect/>
              </a:stretch>
            </p:blipFill>
            <p:spPr>
              <a:xfrm>
                <a:off x="1719696" y="1776845"/>
                <a:ext cx="478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 name="Ink 10">
                <a:extLst>
                  <a:ext uri="{FF2B5EF4-FFF2-40B4-BE49-F238E27FC236}">
                    <a16:creationId xmlns:a16="http://schemas.microsoft.com/office/drawing/2014/main" id="{728A232D-BCC9-C8AB-4D56-8EEABFEF95CF}"/>
                  </a:ext>
                </a:extLst>
              </p14:cNvPr>
              <p14:cNvContentPartPr/>
              <p14:nvPr/>
            </p14:nvContentPartPr>
            <p14:xfrm>
              <a:off x="1632216" y="1930565"/>
              <a:ext cx="205920" cy="11160"/>
            </p14:xfrm>
          </p:contentPart>
        </mc:Choice>
        <mc:Fallback xmlns="">
          <p:pic>
            <p:nvPicPr>
              <p:cNvPr id="11" name="Ink 10">
                <a:extLst>
                  <a:ext uri="{FF2B5EF4-FFF2-40B4-BE49-F238E27FC236}">
                    <a16:creationId xmlns:a16="http://schemas.microsoft.com/office/drawing/2014/main" id="{728A232D-BCC9-C8AB-4D56-8EEABFEF95CF}"/>
                  </a:ext>
                </a:extLst>
              </p:cNvPr>
              <p:cNvPicPr/>
              <p:nvPr/>
            </p:nvPicPr>
            <p:blipFill>
              <a:blip r:embed="rId14"/>
              <a:stretch>
                <a:fillRect/>
              </a:stretch>
            </p:blipFill>
            <p:spPr>
              <a:xfrm>
                <a:off x="1614216" y="1912565"/>
                <a:ext cx="241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E7610322-F317-C558-DA22-BBD6DDFFAFFC}"/>
                  </a:ext>
                </a:extLst>
              </p14:cNvPr>
              <p14:cNvContentPartPr/>
              <p14:nvPr/>
            </p14:nvContentPartPr>
            <p14:xfrm>
              <a:off x="1766136" y="2050085"/>
              <a:ext cx="24120" cy="15480"/>
            </p14:xfrm>
          </p:contentPart>
        </mc:Choice>
        <mc:Fallback xmlns="">
          <p:pic>
            <p:nvPicPr>
              <p:cNvPr id="12" name="Ink 11">
                <a:extLst>
                  <a:ext uri="{FF2B5EF4-FFF2-40B4-BE49-F238E27FC236}">
                    <a16:creationId xmlns:a16="http://schemas.microsoft.com/office/drawing/2014/main" id="{E7610322-F317-C558-DA22-BBD6DDFFAFFC}"/>
                  </a:ext>
                </a:extLst>
              </p:cNvPr>
              <p:cNvPicPr/>
              <p:nvPr/>
            </p:nvPicPr>
            <p:blipFill>
              <a:blip r:embed="rId16"/>
              <a:stretch>
                <a:fillRect/>
              </a:stretch>
            </p:blipFill>
            <p:spPr>
              <a:xfrm>
                <a:off x="1748496" y="2032445"/>
                <a:ext cx="597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4" name="Ink 13">
                <a:extLst>
                  <a:ext uri="{FF2B5EF4-FFF2-40B4-BE49-F238E27FC236}">
                    <a16:creationId xmlns:a16="http://schemas.microsoft.com/office/drawing/2014/main" id="{226AC84A-E72C-5BDD-57BD-2313213F7CC0}"/>
                  </a:ext>
                </a:extLst>
              </p14:cNvPr>
              <p14:cNvContentPartPr/>
              <p14:nvPr/>
            </p14:nvContentPartPr>
            <p14:xfrm>
              <a:off x="2220662" y="1462925"/>
              <a:ext cx="220320" cy="320760"/>
            </p14:xfrm>
          </p:contentPart>
        </mc:Choice>
        <mc:Fallback xmlns="">
          <p:pic>
            <p:nvPicPr>
              <p:cNvPr id="14" name="Ink 13">
                <a:extLst>
                  <a:ext uri="{FF2B5EF4-FFF2-40B4-BE49-F238E27FC236}">
                    <a16:creationId xmlns:a16="http://schemas.microsoft.com/office/drawing/2014/main" id="{226AC84A-E72C-5BDD-57BD-2313213F7CC0}"/>
                  </a:ext>
                </a:extLst>
              </p:cNvPr>
              <p:cNvPicPr/>
              <p:nvPr/>
            </p:nvPicPr>
            <p:blipFill>
              <a:blip r:embed="rId18"/>
              <a:stretch>
                <a:fillRect/>
              </a:stretch>
            </p:blipFill>
            <p:spPr>
              <a:xfrm>
                <a:off x="2202662" y="1444925"/>
                <a:ext cx="255960" cy="356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4A4E7555-730F-DC49-1520-64D40864883C}"/>
                  </a:ext>
                </a:extLst>
              </p14:cNvPr>
              <p14:cNvContentPartPr/>
              <p14:nvPr/>
            </p14:nvContentPartPr>
            <p14:xfrm>
              <a:off x="2110862" y="1933085"/>
              <a:ext cx="529560" cy="42840"/>
            </p14:xfrm>
          </p:contentPart>
        </mc:Choice>
        <mc:Fallback xmlns="">
          <p:pic>
            <p:nvPicPr>
              <p:cNvPr id="17" name="Ink 16">
                <a:extLst>
                  <a:ext uri="{FF2B5EF4-FFF2-40B4-BE49-F238E27FC236}">
                    <a16:creationId xmlns:a16="http://schemas.microsoft.com/office/drawing/2014/main" id="{4A4E7555-730F-DC49-1520-64D40864883C}"/>
                  </a:ext>
                </a:extLst>
              </p:cNvPr>
              <p:cNvPicPr/>
              <p:nvPr/>
            </p:nvPicPr>
            <p:blipFill>
              <a:blip r:embed="rId20"/>
              <a:stretch>
                <a:fillRect/>
              </a:stretch>
            </p:blipFill>
            <p:spPr>
              <a:xfrm>
                <a:off x="2093222" y="1915445"/>
                <a:ext cx="565200" cy="78480"/>
              </a:xfrm>
              <a:prstGeom prst="rect">
                <a:avLst/>
              </a:prstGeom>
            </p:spPr>
          </p:pic>
        </mc:Fallback>
      </mc:AlternateContent>
      <p:grpSp>
        <p:nvGrpSpPr>
          <p:cNvPr id="27" name="Group 26">
            <a:extLst>
              <a:ext uri="{FF2B5EF4-FFF2-40B4-BE49-F238E27FC236}">
                <a16:creationId xmlns:a16="http://schemas.microsoft.com/office/drawing/2014/main" id="{5F572C95-AD67-0AAD-BACE-F402AAA06082}"/>
              </a:ext>
            </a:extLst>
          </p:cNvPr>
          <p:cNvGrpSpPr/>
          <p:nvPr/>
        </p:nvGrpSpPr>
        <p:grpSpPr>
          <a:xfrm>
            <a:off x="2228582" y="2151605"/>
            <a:ext cx="430920" cy="275760"/>
            <a:chOff x="2690055" y="2313976"/>
            <a:chExt cx="430920" cy="275760"/>
          </a:xfrm>
        </p:grpSpPr>
        <mc:AlternateContent xmlns:mc="http://schemas.openxmlformats.org/markup-compatibility/2006" xmlns:p14="http://schemas.microsoft.com/office/powerpoint/2010/main">
          <mc:Choice Requires="p14">
            <p:contentPart p14:bwMode="auto" r:id="rId21">
              <p14:nvContentPartPr>
                <p14:cNvPr id="23" name="Ink 22">
                  <a:extLst>
                    <a:ext uri="{FF2B5EF4-FFF2-40B4-BE49-F238E27FC236}">
                      <a16:creationId xmlns:a16="http://schemas.microsoft.com/office/drawing/2014/main" id="{6E2D5354-B5F2-A0B2-4E80-5667559D1E88}"/>
                    </a:ext>
                  </a:extLst>
                </p14:cNvPr>
                <p14:cNvContentPartPr/>
                <p14:nvPr/>
              </p14:nvContentPartPr>
              <p14:xfrm>
                <a:off x="2690055" y="2313976"/>
                <a:ext cx="27000" cy="244080"/>
              </p14:xfrm>
            </p:contentPart>
          </mc:Choice>
          <mc:Fallback xmlns="">
            <p:pic>
              <p:nvPicPr>
                <p:cNvPr id="23" name="Ink 22">
                  <a:extLst>
                    <a:ext uri="{FF2B5EF4-FFF2-40B4-BE49-F238E27FC236}">
                      <a16:creationId xmlns:a16="http://schemas.microsoft.com/office/drawing/2014/main" id="{6E2D5354-B5F2-A0B2-4E80-5667559D1E88}"/>
                    </a:ext>
                  </a:extLst>
                </p:cNvPr>
                <p:cNvPicPr/>
                <p:nvPr/>
              </p:nvPicPr>
              <p:blipFill>
                <a:blip r:embed="rId22"/>
                <a:stretch>
                  <a:fillRect/>
                </a:stretch>
              </p:blipFill>
              <p:spPr>
                <a:xfrm>
                  <a:off x="2672415" y="2295976"/>
                  <a:ext cx="626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6" name="Ink 25">
                  <a:extLst>
                    <a:ext uri="{FF2B5EF4-FFF2-40B4-BE49-F238E27FC236}">
                      <a16:creationId xmlns:a16="http://schemas.microsoft.com/office/drawing/2014/main" id="{40534147-DACB-17B8-1A01-644CF70D229D}"/>
                    </a:ext>
                  </a:extLst>
                </p14:cNvPr>
                <p14:cNvContentPartPr/>
                <p14:nvPr/>
              </p14:nvContentPartPr>
              <p14:xfrm>
                <a:off x="2808135" y="2342416"/>
                <a:ext cx="312840" cy="247320"/>
              </p14:xfrm>
            </p:contentPart>
          </mc:Choice>
          <mc:Fallback xmlns="">
            <p:pic>
              <p:nvPicPr>
                <p:cNvPr id="26" name="Ink 25">
                  <a:extLst>
                    <a:ext uri="{FF2B5EF4-FFF2-40B4-BE49-F238E27FC236}">
                      <a16:creationId xmlns:a16="http://schemas.microsoft.com/office/drawing/2014/main" id="{40534147-DACB-17B8-1A01-644CF70D229D}"/>
                    </a:ext>
                  </a:extLst>
                </p:cNvPr>
                <p:cNvPicPr/>
                <p:nvPr/>
              </p:nvPicPr>
              <p:blipFill>
                <a:blip r:embed="rId24"/>
                <a:stretch>
                  <a:fillRect/>
                </a:stretch>
              </p:blipFill>
              <p:spPr>
                <a:xfrm>
                  <a:off x="2790495" y="2324416"/>
                  <a:ext cx="348480" cy="282960"/>
                </a:xfrm>
                <a:prstGeom prst="rect">
                  <a:avLst/>
                </a:prstGeom>
              </p:spPr>
            </p:pic>
          </mc:Fallback>
        </mc:AlternateContent>
      </p:grpSp>
      <p:grpSp>
        <p:nvGrpSpPr>
          <p:cNvPr id="54" name="Group 53">
            <a:extLst>
              <a:ext uri="{FF2B5EF4-FFF2-40B4-BE49-F238E27FC236}">
                <a16:creationId xmlns:a16="http://schemas.microsoft.com/office/drawing/2014/main" id="{40B2EAFE-D207-B0B5-F485-AFC4439F297A}"/>
              </a:ext>
            </a:extLst>
          </p:cNvPr>
          <p:cNvGrpSpPr/>
          <p:nvPr/>
        </p:nvGrpSpPr>
        <p:grpSpPr>
          <a:xfrm>
            <a:off x="944670" y="2851959"/>
            <a:ext cx="1625400" cy="788760"/>
            <a:chOff x="1098495" y="2963056"/>
            <a:chExt cx="1625400" cy="788760"/>
          </a:xfrm>
        </p:grpSpPr>
        <mc:AlternateContent xmlns:mc="http://schemas.openxmlformats.org/markup-compatibility/2006" xmlns:p14="http://schemas.microsoft.com/office/powerpoint/2010/main">
          <mc:Choice Requires="p14">
            <p:contentPart p14:bwMode="auto" r:id="rId25">
              <p14:nvContentPartPr>
                <p14:cNvPr id="37" name="Ink 36">
                  <a:extLst>
                    <a:ext uri="{FF2B5EF4-FFF2-40B4-BE49-F238E27FC236}">
                      <a16:creationId xmlns:a16="http://schemas.microsoft.com/office/drawing/2014/main" id="{C461B937-BF28-F196-FDFD-2874343B8D57}"/>
                    </a:ext>
                  </a:extLst>
                </p14:cNvPr>
                <p14:cNvContentPartPr/>
                <p14:nvPr/>
              </p14:nvContentPartPr>
              <p14:xfrm>
                <a:off x="1245015" y="2982856"/>
                <a:ext cx="187560" cy="269640"/>
              </p14:xfrm>
            </p:contentPart>
          </mc:Choice>
          <mc:Fallback xmlns="">
            <p:pic>
              <p:nvPicPr>
                <p:cNvPr id="37" name="Ink 36">
                  <a:extLst>
                    <a:ext uri="{FF2B5EF4-FFF2-40B4-BE49-F238E27FC236}">
                      <a16:creationId xmlns:a16="http://schemas.microsoft.com/office/drawing/2014/main" id="{C461B937-BF28-F196-FDFD-2874343B8D57}"/>
                    </a:ext>
                  </a:extLst>
                </p:cNvPr>
                <p:cNvPicPr/>
                <p:nvPr/>
              </p:nvPicPr>
              <p:blipFill>
                <a:blip r:embed="rId26"/>
                <a:stretch>
                  <a:fillRect/>
                </a:stretch>
              </p:blipFill>
              <p:spPr>
                <a:xfrm>
                  <a:off x="1227375" y="2965216"/>
                  <a:ext cx="223200" cy="3052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38" name="Ink 37">
                  <a:extLst>
                    <a:ext uri="{FF2B5EF4-FFF2-40B4-BE49-F238E27FC236}">
                      <a16:creationId xmlns:a16="http://schemas.microsoft.com/office/drawing/2014/main" id="{EE7C7348-9F9B-8901-B9BE-9EA49F0126FF}"/>
                    </a:ext>
                  </a:extLst>
                </p14:cNvPr>
                <p14:cNvContentPartPr/>
                <p14:nvPr/>
              </p14:nvContentPartPr>
              <p14:xfrm>
                <a:off x="1812375" y="2977816"/>
                <a:ext cx="360" cy="360"/>
              </p14:xfrm>
            </p:contentPart>
          </mc:Choice>
          <mc:Fallback xmlns="">
            <p:pic>
              <p:nvPicPr>
                <p:cNvPr id="38" name="Ink 37">
                  <a:extLst>
                    <a:ext uri="{FF2B5EF4-FFF2-40B4-BE49-F238E27FC236}">
                      <a16:creationId xmlns:a16="http://schemas.microsoft.com/office/drawing/2014/main" id="{EE7C7348-9F9B-8901-B9BE-9EA49F0126FF}"/>
                    </a:ext>
                  </a:extLst>
                </p:cNvPr>
                <p:cNvPicPr/>
                <p:nvPr/>
              </p:nvPicPr>
              <p:blipFill>
                <a:blip r:embed="rId28"/>
                <a:stretch>
                  <a:fillRect/>
                </a:stretch>
              </p:blipFill>
              <p:spPr>
                <a:xfrm>
                  <a:off x="1794375" y="29601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9" name="Ink 38">
                  <a:extLst>
                    <a:ext uri="{FF2B5EF4-FFF2-40B4-BE49-F238E27FC236}">
                      <a16:creationId xmlns:a16="http://schemas.microsoft.com/office/drawing/2014/main" id="{FB077AAA-82FE-DB27-222D-5763D4ADDF54}"/>
                    </a:ext>
                  </a:extLst>
                </p14:cNvPr>
                <p14:cNvContentPartPr/>
                <p14:nvPr/>
              </p14:nvContentPartPr>
              <p14:xfrm>
                <a:off x="1735695" y="3073576"/>
                <a:ext cx="219960" cy="10440"/>
              </p14:xfrm>
            </p:contentPart>
          </mc:Choice>
          <mc:Fallback xmlns="">
            <p:pic>
              <p:nvPicPr>
                <p:cNvPr id="39" name="Ink 38">
                  <a:extLst>
                    <a:ext uri="{FF2B5EF4-FFF2-40B4-BE49-F238E27FC236}">
                      <a16:creationId xmlns:a16="http://schemas.microsoft.com/office/drawing/2014/main" id="{FB077AAA-82FE-DB27-222D-5763D4ADDF54}"/>
                    </a:ext>
                  </a:extLst>
                </p:cNvPr>
                <p:cNvPicPr/>
                <p:nvPr/>
              </p:nvPicPr>
              <p:blipFill>
                <a:blip r:embed="rId30"/>
                <a:stretch>
                  <a:fillRect/>
                </a:stretch>
              </p:blipFill>
              <p:spPr>
                <a:xfrm>
                  <a:off x="1718055" y="3055576"/>
                  <a:ext cx="25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40" name="Ink 39">
                  <a:extLst>
                    <a:ext uri="{FF2B5EF4-FFF2-40B4-BE49-F238E27FC236}">
                      <a16:creationId xmlns:a16="http://schemas.microsoft.com/office/drawing/2014/main" id="{38791DA5-03E0-BEC1-C695-969C7AA54698}"/>
                    </a:ext>
                  </a:extLst>
                </p14:cNvPr>
                <p14:cNvContentPartPr/>
                <p14:nvPr/>
              </p14:nvContentPartPr>
              <p14:xfrm>
                <a:off x="1852335" y="3186256"/>
                <a:ext cx="12600" cy="10440"/>
              </p14:xfrm>
            </p:contentPart>
          </mc:Choice>
          <mc:Fallback xmlns="">
            <p:pic>
              <p:nvPicPr>
                <p:cNvPr id="40" name="Ink 39">
                  <a:extLst>
                    <a:ext uri="{FF2B5EF4-FFF2-40B4-BE49-F238E27FC236}">
                      <a16:creationId xmlns:a16="http://schemas.microsoft.com/office/drawing/2014/main" id="{38791DA5-03E0-BEC1-C695-969C7AA54698}"/>
                    </a:ext>
                  </a:extLst>
                </p:cNvPr>
                <p:cNvPicPr/>
                <p:nvPr/>
              </p:nvPicPr>
              <p:blipFill>
                <a:blip r:embed="rId32"/>
                <a:stretch>
                  <a:fillRect/>
                </a:stretch>
              </p:blipFill>
              <p:spPr>
                <a:xfrm>
                  <a:off x="1834695" y="3168616"/>
                  <a:ext cx="482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41" name="Ink 40">
                  <a:extLst>
                    <a:ext uri="{FF2B5EF4-FFF2-40B4-BE49-F238E27FC236}">
                      <a16:creationId xmlns:a16="http://schemas.microsoft.com/office/drawing/2014/main" id="{9BFCFDBB-DA8A-0EC6-4E0A-FD9E6A80D762}"/>
                    </a:ext>
                  </a:extLst>
                </p14:cNvPr>
                <p14:cNvContentPartPr/>
                <p14:nvPr/>
              </p14:nvContentPartPr>
              <p14:xfrm>
                <a:off x="2217015" y="2963056"/>
                <a:ext cx="145800" cy="300240"/>
              </p14:xfrm>
            </p:contentPart>
          </mc:Choice>
          <mc:Fallback xmlns="">
            <p:pic>
              <p:nvPicPr>
                <p:cNvPr id="41" name="Ink 40">
                  <a:extLst>
                    <a:ext uri="{FF2B5EF4-FFF2-40B4-BE49-F238E27FC236}">
                      <a16:creationId xmlns:a16="http://schemas.microsoft.com/office/drawing/2014/main" id="{9BFCFDBB-DA8A-0EC6-4E0A-FD9E6A80D762}"/>
                    </a:ext>
                  </a:extLst>
                </p:cNvPr>
                <p:cNvPicPr/>
                <p:nvPr/>
              </p:nvPicPr>
              <p:blipFill>
                <a:blip r:embed="rId34"/>
                <a:stretch>
                  <a:fillRect/>
                </a:stretch>
              </p:blipFill>
              <p:spPr>
                <a:xfrm>
                  <a:off x="2199375" y="2945056"/>
                  <a:ext cx="18144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45" name="Ink 44">
                  <a:extLst>
                    <a:ext uri="{FF2B5EF4-FFF2-40B4-BE49-F238E27FC236}">
                      <a16:creationId xmlns:a16="http://schemas.microsoft.com/office/drawing/2014/main" id="{CCE1564F-C468-AB0D-B637-6885CA15DF0D}"/>
                    </a:ext>
                  </a:extLst>
                </p14:cNvPr>
                <p14:cNvContentPartPr/>
                <p14:nvPr/>
              </p14:nvContentPartPr>
              <p14:xfrm>
                <a:off x="1098495" y="3371656"/>
                <a:ext cx="1625400" cy="32760"/>
              </p14:xfrm>
            </p:contentPart>
          </mc:Choice>
          <mc:Fallback xmlns="">
            <p:pic>
              <p:nvPicPr>
                <p:cNvPr id="45" name="Ink 44">
                  <a:extLst>
                    <a:ext uri="{FF2B5EF4-FFF2-40B4-BE49-F238E27FC236}">
                      <a16:creationId xmlns:a16="http://schemas.microsoft.com/office/drawing/2014/main" id="{CCE1564F-C468-AB0D-B637-6885CA15DF0D}"/>
                    </a:ext>
                  </a:extLst>
                </p:cNvPr>
                <p:cNvPicPr/>
                <p:nvPr/>
              </p:nvPicPr>
              <p:blipFill>
                <a:blip r:embed="rId36"/>
                <a:stretch>
                  <a:fillRect/>
                </a:stretch>
              </p:blipFill>
              <p:spPr>
                <a:xfrm>
                  <a:off x="1080855" y="3354016"/>
                  <a:ext cx="16610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47" name="Ink 46">
                  <a:extLst>
                    <a:ext uri="{FF2B5EF4-FFF2-40B4-BE49-F238E27FC236}">
                      <a16:creationId xmlns:a16="http://schemas.microsoft.com/office/drawing/2014/main" id="{A76CBAF8-3DFA-1CDF-5AB3-00A56549C7B7}"/>
                    </a:ext>
                  </a:extLst>
                </p14:cNvPr>
                <p14:cNvContentPartPr/>
                <p14:nvPr/>
              </p14:nvContentPartPr>
              <p14:xfrm>
                <a:off x="1229175" y="3558136"/>
                <a:ext cx="14400" cy="183240"/>
              </p14:xfrm>
            </p:contentPart>
          </mc:Choice>
          <mc:Fallback xmlns="">
            <p:pic>
              <p:nvPicPr>
                <p:cNvPr id="47" name="Ink 46">
                  <a:extLst>
                    <a:ext uri="{FF2B5EF4-FFF2-40B4-BE49-F238E27FC236}">
                      <a16:creationId xmlns:a16="http://schemas.microsoft.com/office/drawing/2014/main" id="{A76CBAF8-3DFA-1CDF-5AB3-00A56549C7B7}"/>
                    </a:ext>
                  </a:extLst>
                </p:cNvPr>
                <p:cNvPicPr/>
                <p:nvPr/>
              </p:nvPicPr>
              <p:blipFill>
                <a:blip r:embed="rId38"/>
                <a:stretch>
                  <a:fillRect/>
                </a:stretch>
              </p:blipFill>
              <p:spPr>
                <a:xfrm>
                  <a:off x="1211175" y="3540136"/>
                  <a:ext cx="500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48" name="Ink 47">
                  <a:extLst>
                    <a:ext uri="{FF2B5EF4-FFF2-40B4-BE49-F238E27FC236}">
                      <a16:creationId xmlns:a16="http://schemas.microsoft.com/office/drawing/2014/main" id="{3B59E572-F037-C458-D083-DF5BA84BBC0E}"/>
                    </a:ext>
                  </a:extLst>
                </p14:cNvPr>
                <p14:cNvContentPartPr/>
                <p14:nvPr/>
              </p14:nvContentPartPr>
              <p14:xfrm>
                <a:off x="1338975" y="3565696"/>
                <a:ext cx="210600" cy="171720"/>
              </p14:xfrm>
            </p:contentPart>
          </mc:Choice>
          <mc:Fallback xmlns="">
            <p:pic>
              <p:nvPicPr>
                <p:cNvPr id="48" name="Ink 47">
                  <a:extLst>
                    <a:ext uri="{FF2B5EF4-FFF2-40B4-BE49-F238E27FC236}">
                      <a16:creationId xmlns:a16="http://schemas.microsoft.com/office/drawing/2014/main" id="{3B59E572-F037-C458-D083-DF5BA84BBC0E}"/>
                    </a:ext>
                  </a:extLst>
                </p:cNvPr>
                <p:cNvPicPr/>
                <p:nvPr/>
              </p:nvPicPr>
              <p:blipFill>
                <a:blip r:embed="rId40"/>
                <a:stretch>
                  <a:fillRect/>
                </a:stretch>
              </p:blipFill>
              <p:spPr>
                <a:xfrm>
                  <a:off x="1320975" y="3548056"/>
                  <a:ext cx="24624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49" name="Ink 48">
                  <a:extLst>
                    <a:ext uri="{FF2B5EF4-FFF2-40B4-BE49-F238E27FC236}">
                      <a16:creationId xmlns:a16="http://schemas.microsoft.com/office/drawing/2014/main" id="{C819EB2E-5203-C5C2-C845-8869806F855E}"/>
                    </a:ext>
                  </a:extLst>
                </p14:cNvPr>
                <p14:cNvContentPartPr/>
                <p14:nvPr/>
              </p14:nvContentPartPr>
              <p14:xfrm>
                <a:off x="1882935" y="3521416"/>
                <a:ext cx="360" cy="360"/>
              </p14:xfrm>
            </p:contentPart>
          </mc:Choice>
          <mc:Fallback xmlns="">
            <p:pic>
              <p:nvPicPr>
                <p:cNvPr id="49" name="Ink 48">
                  <a:extLst>
                    <a:ext uri="{FF2B5EF4-FFF2-40B4-BE49-F238E27FC236}">
                      <a16:creationId xmlns:a16="http://schemas.microsoft.com/office/drawing/2014/main" id="{C819EB2E-5203-C5C2-C845-8869806F855E}"/>
                    </a:ext>
                  </a:extLst>
                </p:cNvPr>
                <p:cNvPicPr/>
                <p:nvPr/>
              </p:nvPicPr>
              <p:blipFill>
                <a:blip r:embed="rId28"/>
                <a:stretch>
                  <a:fillRect/>
                </a:stretch>
              </p:blipFill>
              <p:spPr>
                <a:xfrm>
                  <a:off x="1865295" y="35037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50" name="Ink 49">
                  <a:extLst>
                    <a:ext uri="{FF2B5EF4-FFF2-40B4-BE49-F238E27FC236}">
                      <a16:creationId xmlns:a16="http://schemas.microsoft.com/office/drawing/2014/main" id="{5149C353-582D-0AE3-EE40-B60D37E20D66}"/>
                    </a:ext>
                  </a:extLst>
                </p14:cNvPr>
                <p14:cNvContentPartPr/>
                <p14:nvPr/>
              </p14:nvContentPartPr>
              <p14:xfrm>
                <a:off x="1799415" y="3612856"/>
                <a:ext cx="201960" cy="12240"/>
              </p14:xfrm>
            </p:contentPart>
          </mc:Choice>
          <mc:Fallback xmlns="">
            <p:pic>
              <p:nvPicPr>
                <p:cNvPr id="50" name="Ink 49">
                  <a:extLst>
                    <a:ext uri="{FF2B5EF4-FFF2-40B4-BE49-F238E27FC236}">
                      <a16:creationId xmlns:a16="http://schemas.microsoft.com/office/drawing/2014/main" id="{5149C353-582D-0AE3-EE40-B60D37E20D66}"/>
                    </a:ext>
                  </a:extLst>
                </p:cNvPr>
                <p:cNvPicPr/>
                <p:nvPr/>
              </p:nvPicPr>
              <p:blipFill>
                <a:blip r:embed="rId43"/>
                <a:stretch>
                  <a:fillRect/>
                </a:stretch>
              </p:blipFill>
              <p:spPr>
                <a:xfrm>
                  <a:off x="1781415" y="3595216"/>
                  <a:ext cx="2376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51" name="Ink 50">
                  <a:extLst>
                    <a:ext uri="{FF2B5EF4-FFF2-40B4-BE49-F238E27FC236}">
                      <a16:creationId xmlns:a16="http://schemas.microsoft.com/office/drawing/2014/main" id="{C02E3261-3106-40E7-B73F-3CEB66841345}"/>
                    </a:ext>
                  </a:extLst>
                </p14:cNvPr>
                <p14:cNvContentPartPr/>
                <p14:nvPr/>
              </p14:nvContentPartPr>
              <p14:xfrm>
                <a:off x="1955655" y="3733096"/>
                <a:ext cx="5400" cy="3600"/>
              </p14:xfrm>
            </p:contentPart>
          </mc:Choice>
          <mc:Fallback xmlns="">
            <p:pic>
              <p:nvPicPr>
                <p:cNvPr id="51" name="Ink 50">
                  <a:extLst>
                    <a:ext uri="{FF2B5EF4-FFF2-40B4-BE49-F238E27FC236}">
                      <a16:creationId xmlns:a16="http://schemas.microsoft.com/office/drawing/2014/main" id="{C02E3261-3106-40E7-B73F-3CEB66841345}"/>
                    </a:ext>
                  </a:extLst>
                </p:cNvPr>
                <p:cNvPicPr/>
                <p:nvPr/>
              </p:nvPicPr>
              <p:blipFill>
                <a:blip r:embed="rId45"/>
                <a:stretch>
                  <a:fillRect/>
                </a:stretch>
              </p:blipFill>
              <p:spPr>
                <a:xfrm>
                  <a:off x="1938015" y="3715096"/>
                  <a:ext cx="4104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52" name="Ink 51">
                  <a:extLst>
                    <a:ext uri="{FF2B5EF4-FFF2-40B4-BE49-F238E27FC236}">
                      <a16:creationId xmlns:a16="http://schemas.microsoft.com/office/drawing/2014/main" id="{CC662D74-F2D0-5759-97E0-CEEB400E69F2}"/>
                    </a:ext>
                  </a:extLst>
                </p14:cNvPr>
                <p14:cNvContentPartPr/>
                <p14:nvPr/>
              </p14:nvContentPartPr>
              <p14:xfrm>
                <a:off x="2223855" y="3542296"/>
                <a:ext cx="13320" cy="198720"/>
              </p14:xfrm>
            </p:contentPart>
          </mc:Choice>
          <mc:Fallback xmlns="">
            <p:pic>
              <p:nvPicPr>
                <p:cNvPr id="52" name="Ink 51">
                  <a:extLst>
                    <a:ext uri="{FF2B5EF4-FFF2-40B4-BE49-F238E27FC236}">
                      <a16:creationId xmlns:a16="http://schemas.microsoft.com/office/drawing/2014/main" id="{CC662D74-F2D0-5759-97E0-CEEB400E69F2}"/>
                    </a:ext>
                  </a:extLst>
                </p:cNvPr>
                <p:cNvPicPr/>
                <p:nvPr/>
              </p:nvPicPr>
              <p:blipFill>
                <a:blip r:embed="rId47"/>
                <a:stretch>
                  <a:fillRect/>
                </a:stretch>
              </p:blipFill>
              <p:spPr>
                <a:xfrm>
                  <a:off x="2205855" y="3524296"/>
                  <a:ext cx="4896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53" name="Ink 52">
                  <a:extLst>
                    <a:ext uri="{FF2B5EF4-FFF2-40B4-BE49-F238E27FC236}">
                      <a16:creationId xmlns:a16="http://schemas.microsoft.com/office/drawing/2014/main" id="{2C75C3B7-57C4-1B6A-43EF-D0CADE256DFF}"/>
                    </a:ext>
                  </a:extLst>
                </p14:cNvPr>
                <p14:cNvContentPartPr/>
                <p14:nvPr/>
              </p14:nvContentPartPr>
              <p14:xfrm>
                <a:off x="2365695" y="3545536"/>
                <a:ext cx="218880" cy="206280"/>
              </p14:xfrm>
            </p:contentPart>
          </mc:Choice>
          <mc:Fallback xmlns="">
            <p:pic>
              <p:nvPicPr>
                <p:cNvPr id="53" name="Ink 52">
                  <a:extLst>
                    <a:ext uri="{FF2B5EF4-FFF2-40B4-BE49-F238E27FC236}">
                      <a16:creationId xmlns:a16="http://schemas.microsoft.com/office/drawing/2014/main" id="{2C75C3B7-57C4-1B6A-43EF-D0CADE256DFF}"/>
                    </a:ext>
                  </a:extLst>
                </p:cNvPr>
                <p:cNvPicPr/>
                <p:nvPr/>
              </p:nvPicPr>
              <p:blipFill>
                <a:blip r:embed="rId49"/>
                <a:stretch>
                  <a:fillRect/>
                </a:stretch>
              </p:blipFill>
              <p:spPr>
                <a:xfrm>
                  <a:off x="2348055" y="3527536"/>
                  <a:ext cx="254520" cy="241920"/>
                </a:xfrm>
                <a:prstGeom prst="rect">
                  <a:avLst/>
                </a:prstGeom>
              </p:spPr>
            </p:pic>
          </mc:Fallback>
        </mc:AlternateContent>
      </p:grpSp>
      <p:grpSp>
        <p:nvGrpSpPr>
          <p:cNvPr id="67" name="Group 66">
            <a:extLst>
              <a:ext uri="{FF2B5EF4-FFF2-40B4-BE49-F238E27FC236}">
                <a16:creationId xmlns:a16="http://schemas.microsoft.com/office/drawing/2014/main" id="{AB36B1E9-F654-0AA0-F902-71244EE598A2}"/>
              </a:ext>
            </a:extLst>
          </p:cNvPr>
          <p:cNvGrpSpPr/>
          <p:nvPr/>
        </p:nvGrpSpPr>
        <p:grpSpPr>
          <a:xfrm>
            <a:off x="2933670" y="2742519"/>
            <a:ext cx="1417680" cy="535680"/>
            <a:chOff x="3087495" y="2853616"/>
            <a:chExt cx="1417680" cy="535680"/>
          </a:xfrm>
        </p:grpSpPr>
        <mc:AlternateContent xmlns:mc="http://schemas.openxmlformats.org/markup-compatibility/2006" xmlns:p14="http://schemas.microsoft.com/office/powerpoint/2010/main">
          <mc:Choice Requires="p14">
            <p:contentPart p14:bwMode="auto" r:id="rId50">
              <p14:nvContentPartPr>
                <p14:cNvPr id="55" name="Ink 54">
                  <a:extLst>
                    <a:ext uri="{FF2B5EF4-FFF2-40B4-BE49-F238E27FC236}">
                      <a16:creationId xmlns:a16="http://schemas.microsoft.com/office/drawing/2014/main" id="{6E519B02-B698-C2CA-0A18-135385E81523}"/>
                    </a:ext>
                  </a:extLst>
                </p14:cNvPr>
                <p14:cNvContentPartPr/>
                <p14:nvPr/>
              </p14:nvContentPartPr>
              <p14:xfrm>
                <a:off x="3087495" y="3264376"/>
                <a:ext cx="170640" cy="11520"/>
              </p14:xfrm>
            </p:contentPart>
          </mc:Choice>
          <mc:Fallback xmlns="">
            <p:pic>
              <p:nvPicPr>
                <p:cNvPr id="55" name="Ink 54">
                  <a:extLst>
                    <a:ext uri="{FF2B5EF4-FFF2-40B4-BE49-F238E27FC236}">
                      <a16:creationId xmlns:a16="http://schemas.microsoft.com/office/drawing/2014/main" id="{6E519B02-B698-C2CA-0A18-135385E81523}"/>
                    </a:ext>
                  </a:extLst>
                </p:cNvPr>
                <p:cNvPicPr/>
                <p:nvPr/>
              </p:nvPicPr>
              <p:blipFill>
                <a:blip r:embed="rId51"/>
                <a:stretch>
                  <a:fillRect/>
                </a:stretch>
              </p:blipFill>
              <p:spPr>
                <a:xfrm>
                  <a:off x="3069495" y="3246736"/>
                  <a:ext cx="2062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57" name="Ink 56">
                  <a:extLst>
                    <a:ext uri="{FF2B5EF4-FFF2-40B4-BE49-F238E27FC236}">
                      <a16:creationId xmlns:a16="http://schemas.microsoft.com/office/drawing/2014/main" id="{6E98090B-332F-39B7-5FEC-C03DB32E55C0}"/>
                    </a:ext>
                  </a:extLst>
                </p14:cNvPr>
                <p14:cNvContentPartPr/>
                <p14:nvPr/>
              </p14:nvContentPartPr>
              <p14:xfrm>
                <a:off x="3114135" y="3378496"/>
                <a:ext cx="146880" cy="10800"/>
              </p14:xfrm>
            </p:contentPart>
          </mc:Choice>
          <mc:Fallback xmlns="">
            <p:pic>
              <p:nvPicPr>
                <p:cNvPr id="57" name="Ink 56">
                  <a:extLst>
                    <a:ext uri="{FF2B5EF4-FFF2-40B4-BE49-F238E27FC236}">
                      <a16:creationId xmlns:a16="http://schemas.microsoft.com/office/drawing/2014/main" id="{6E98090B-332F-39B7-5FEC-C03DB32E55C0}"/>
                    </a:ext>
                  </a:extLst>
                </p:cNvPr>
                <p:cNvPicPr/>
                <p:nvPr/>
              </p:nvPicPr>
              <p:blipFill>
                <a:blip r:embed="rId53"/>
                <a:stretch>
                  <a:fillRect/>
                </a:stretch>
              </p:blipFill>
              <p:spPr>
                <a:xfrm>
                  <a:off x="3096495" y="3360496"/>
                  <a:ext cx="1825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60" name="Ink 59">
                  <a:extLst>
                    <a:ext uri="{FF2B5EF4-FFF2-40B4-BE49-F238E27FC236}">
                      <a16:creationId xmlns:a16="http://schemas.microsoft.com/office/drawing/2014/main" id="{9C7A081A-396D-55CA-3F6A-C159AFD4DD6F}"/>
                    </a:ext>
                  </a:extLst>
                </p14:cNvPr>
                <p14:cNvContentPartPr/>
                <p14:nvPr/>
              </p14:nvContentPartPr>
              <p14:xfrm>
                <a:off x="3602655" y="2882056"/>
                <a:ext cx="162360" cy="281160"/>
              </p14:xfrm>
            </p:contentPart>
          </mc:Choice>
          <mc:Fallback xmlns="">
            <p:pic>
              <p:nvPicPr>
                <p:cNvPr id="60" name="Ink 59">
                  <a:extLst>
                    <a:ext uri="{FF2B5EF4-FFF2-40B4-BE49-F238E27FC236}">
                      <a16:creationId xmlns:a16="http://schemas.microsoft.com/office/drawing/2014/main" id="{9C7A081A-396D-55CA-3F6A-C159AFD4DD6F}"/>
                    </a:ext>
                  </a:extLst>
                </p:cNvPr>
                <p:cNvPicPr/>
                <p:nvPr/>
              </p:nvPicPr>
              <p:blipFill>
                <a:blip r:embed="rId55"/>
                <a:stretch>
                  <a:fillRect/>
                </a:stretch>
              </p:blipFill>
              <p:spPr>
                <a:xfrm>
                  <a:off x="3584655" y="2864416"/>
                  <a:ext cx="19800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61" name="Ink 60">
                  <a:extLst>
                    <a:ext uri="{FF2B5EF4-FFF2-40B4-BE49-F238E27FC236}">
                      <a16:creationId xmlns:a16="http://schemas.microsoft.com/office/drawing/2014/main" id="{D68B901B-2F2D-F0AE-39EF-26615DC566EE}"/>
                    </a:ext>
                  </a:extLst>
                </p14:cNvPr>
                <p14:cNvContentPartPr/>
                <p14:nvPr/>
              </p14:nvContentPartPr>
              <p14:xfrm>
                <a:off x="3987855" y="2884936"/>
                <a:ext cx="10440" cy="7560"/>
              </p14:xfrm>
            </p:contentPart>
          </mc:Choice>
          <mc:Fallback xmlns="">
            <p:pic>
              <p:nvPicPr>
                <p:cNvPr id="61" name="Ink 60">
                  <a:extLst>
                    <a:ext uri="{FF2B5EF4-FFF2-40B4-BE49-F238E27FC236}">
                      <a16:creationId xmlns:a16="http://schemas.microsoft.com/office/drawing/2014/main" id="{D68B901B-2F2D-F0AE-39EF-26615DC566EE}"/>
                    </a:ext>
                  </a:extLst>
                </p:cNvPr>
                <p:cNvPicPr/>
                <p:nvPr/>
              </p:nvPicPr>
              <p:blipFill>
                <a:blip r:embed="rId57"/>
                <a:stretch>
                  <a:fillRect/>
                </a:stretch>
              </p:blipFill>
              <p:spPr>
                <a:xfrm>
                  <a:off x="3969855" y="2867296"/>
                  <a:ext cx="460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2" name="Ink 61">
                  <a:extLst>
                    <a:ext uri="{FF2B5EF4-FFF2-40B4-BE49-F238E27FC236}">
                      <a16:creationId xmlns:a16="http://schemas.microsoft.com/office/drawing/2014/main" id="{F4E9A4E0-9030-F949-DA7B-CF8D27BA68B2}"/>
                    </a:ext>
                  </a:extLst>
                </p14:cNvPr>
                <p14:cNvContentPartPr/>
                <p14:nvPr/>
              </p14:nvContentPartPr>
              <p14:xfrm>
                <a:off x="3894255" y="3023176"/>
                <a:ext cx="214920" cy="9720"/>
              </p14:xfrm>
            </p:contentPart>
          </mc:Choice>
          <mc:Fallback xmlns="">
            <p:pic>
              <p:nvPicPr>
                <p:cNvPr id="62" name="Ink 61">
                  <a:extLst>
                    <a:ext uri="{FF2B5EF4-FFF2-40B4-BE49-F238E27FC236}">
                      <a16:creationId xmlns:a16="http://schemas.microsoft.com/office/drawing/2014/main" id="{F4E9A4E0-9030-F949-DA7B-CF8D27BA68B2}"/>
                    </a:ext>
                  </a:extLst>
                </p:cNvPr>
                <p:cNvPicPr/>
                <p:nvPr/>
              </p:nvPicPr>
              <p:blipFill>
                <a:blip r:embed="rId59"/>
                <a:stretch>
                  <a:fillRect/>
                </a:stretch>
              </p:blipFill>
              <p:spPr>
                <a:xfrm>
                  <a:off x="3876255" y="3005176"/>
                  <a:ext cx="2505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3" name="Ink 62">
                  <a:extLst>
                    <a:ext uri="{FF2B5EF4-FFF2-40B4-BE49-F238E27FC236}">
                      <a16:creationId xmlns:a16="http://schemas.microsoft.com/office/drawing/2014/main" id="{6B15E4A7-B9D2-EE17-C992-7F00DCC5EFEF}"/>
                    </a:ext>
                  </a:extLst>
                </p14:cNvPr>
                <p14:cNvContentPartPr/>
                <p14:nvPr/>
              </p14:nvContentPartPr>
              <p14:xfrm>
                <a:off x="3995055" y="3121816"/>
                <a:ext cx="14040" cy="5760"/>
              </p14:xfrm>
            </p:contentPart>
          </mc:Choice>
          <mc:Fallback xmlns="">
            <p:pic>
              <p:nvPicPr>
                <p:cNvPr id="63" name="Ink 62">
                  <a:extLst>
                    <a:ext uri="{FF2B5EF4-FFF2-40B4-BE49-F238E27FC236}">
                      <a16:creationId xmlns:a16="http://schemas.microsoft.com/office/drawing/2014/main" id="{6B15E4A7-B9D2-EE17-C992-7F00DCC5EFEF}"/>
                    </a:ext>
                  </a:extLst>
                </p:cNvPr>
                <p:cNvPicPr/>
                <p:nvPr/>
              </p:nvPicPr>
              <p:blipFill>
                <a:blip r:embed="rId61"/>
                <a:stretch>
                  <a:fillRect/>
                </a:stretch>
              </p:blipFill>
              <p:spPr>
                <a:xfrm>
                  <a:off x="3977055" y="3104176"/>
                  <a:ext cx="49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4" name="Ink 63">
                  <a:extLst>
                    <a:ext uri="{FF2B5EF4-FFF2-40B4-BE49-F238E27FC236}">
                      <a16:creationId xmlns:a16="http://schemas.microsoft.com/office/drawing/2014/main" id="{5CE27024-2D48-B8D9-5E59-F69A59D4E84C}"/>
                    </a:ext>
                  </a:extLst>
                </p14:cNvPr>
                <p14:cNvContentPartPr/>
                <p14:nvPr/>
              </p14:nvContentPartPr>
              <p14:xfrm>
                <a:off x="4266135" y="2853616"/>
                <a:ext cx="141120" cy="302400"/>
              </p14:xfrm>
            </p:contentPart>
          </mc:Choice>
          <mc:Fallback xmlns="">
            <p:pic>
              <p:nvPicPr>
                <p:cNvPr id="64" name="Ink 63">
                  <a:extLst>
                    <a:ext uri="{FF2B5EF4-FFF2-40B4-BE49-F238E27FC236}">
                      <a16:creationId xmlns:a16="http://schemas.microsoft.com/office/drawing/2014/main" id="{5CE27024-2D48-B8D9-5E59-F69A59D4E84C}"/>
                    </a:ext>
                  </a:extLst>
                </p:cNvPr>
                <p:cNvPicPr/>
                <p:nvPr/>
              </p:nvPicPr>
              <p:blipFill>
                <a:blip r:embed="rId63"/>
                <a:stretch>
                  <a:fillRect/>
                </a:stretch>
              </p:blipFill>
              <p:spPr>
                <a:xfrm>
                  <a:off x="4248135" y="2835976"/>
                  <a:ext cx="17676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66" name="Ink 65">
                  <a:extLst>
                    <a:ext uri="{FF2B5EF4-FFF2-40B4-BE49-F238E27FC236}">
                      <a16:creationId xmlns:a16="http://schemas.microsoft.com/office/drawing/2014/main" id="{5F473A83-2927-F897-9293-6A218E3308B2}"/>
                    </a:ext>
                  </a:extLst>
                </p14:cNvPr>
                <p14:cNvContentPartPr/>
                <p14:nvPr/>
              </p14:nvContentPartPr>
              <p14:xfrm>
                <a:off x="3544335" y="3242776"/>
                <a:ext cx="960840" cy="48960"/>
              </p14:xfrm>
            </p:contentPart>
          </mc:Choice>
          <mc:Fallback xmlns="">
            <p:pic>
              <p:nvPicPr>
                <p:cNvPr id="66" name="Ink 65">
                  <a:extLst>
                    <a:ext uri="{FF2B5EF4-FFF2-40B4-BE49-F238E27FC236}">
                      <a16:creationId xmlns:a16="http://schemas.microsoft.com/office/drawing/2014/main" id="{5F473A83-2927-F897-9293-6A218E3308B2}"/>
                    </a:ext>
                  </a:extLst>
                </p:cNvPr>
                <p:cNvPicPr/>
                <p:nvPr/>
              </p:nvPicPr>
              <p:blipFill>
                <a:blip r:embed="rId65"/>
                <a:stretch>
                  <a:fillRect/>
                </a:stretch>
              </p:blipFill>
              <p:spPr>
                <a:xfrm>
                  <a:off x="3526695" y="3225136"/>
                  <a:ext cx="996480" cy="84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68" name="Ink 67">
                <a:extLst>
                  <a:ext uri="{FF2B5EF4-FFF2-40B4-BE49-F238E27FC236}">
                    <a16:creationId xmlns:a16="http://schemas.microsoft.com/office/drawing/2014/main" id="{92E5AD73-878A-6C00-C566-6889E8D13697}"/>
                  </a:ext>
                </a:extLst>
              </p14:cNvPr>
              <p14:cNvContentPartPr/>
              <p14:nvPr/>
            </p14:nvContentPartPr>
            <p14:xfrm>
              <a:off x="3838350" y="3315999"/>
              <a:ext cx="30240" cy="240480"/>
            </p14:xfrm>
          </p:contentPart>
        </mc:Choice>
        <mc:Fallback xmlns="">
          <p:pic>
            <p:nvPicPr>
              <p:cNvPr id="68" name="Ink 67">
                <a:extLst>
                  <a:ext uri="{FF2B5EF4-FFF2-40B4-BE49-F238E27FC236}">
                    <a16:creationId xmlns:a16="http://schemas.microsoft.com/office/drawing/2014/main" id="{92E5AD73-878A-6C00-C566-6889E8D13697}"/>
                  </a:ext>
                </a:extLst>
              </p:cNvPr>
              <p:cNvPicPr/>
              <p:nvPr/>
            </p:nvPicPr>
            <p:blipFill>
              <a:blip r:embed="rId67"/>
              <a:stretch>
                <a:fillRect/>
              </a:stretch>
            </p:blipFill>
            <p:spPr>
              <a:xfrm>
                <a:off x="3820350" y="3297999"/>
                <a:ext cx="65880" cy="276120"/>
              </a:xfrm>
              <a:prstGeom prst="rect">
                <a:avLst/>
              </a:prstGeom>
            </p:spPr>
          </p:pic>
        </mc:Fallback>
      </mc:AlternateContent>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Tree>
    <p:extLst>
      <p:ext uri="{BB962C8B-B14F-4D97-AF65-F5344CB8AC3E}">
        <p14:creationId xmlns:p14="http://schemas.microsoft.com/office/powerpoint/2010/main" val="77277928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0BF945E-CA6C-422B-BFD1-94ADB1F4E8FF}"/>
              </a:ext>
            </a:extLst>
          </p:cNvPr>
          <p:cNvSpPr txBox="1"/>
          <p:nvPr/>
        </p:nvSpPr>
        <p:spPr>
          <a:xfrm>
            <a:off x="901976" y="144118"/>
            <a:ext cx="7340047" cy="3600986"/>
          </a:xfrm>
          <a:prstGeom prst="rect">
            <a:avLst/>
          </a:prstGeom>
          <a:noFill/>
        </p:spPr>
        <p:txBody>
          <a:bodyPr wrap="square" rtlCol="0">
            <a:spAutoFit/>
          </a:bodyPr>
          <a:lstStyle/>
          <a:p>
            <a:r>
              <a:rPr lang="en-GB" sz="3600" b="1"/>
              <a:t>Silently</a:t>
            </a:r>
          </a:p>
          <a:p>
            <a:endParaRPr lang="en-GB" sz="2400"/>
          </a:p>
          <a:p>
            <a:r>
              <a:rPr lang="en-GB" sz="2400"/>
              <a:t>We're about to see the solution to this problem.</a:t>
            </a:r>
          </a:p>
          <a:p>
            <a:endParaRPr lang="en-GB" sz="2400"/>
          </a:p>
          <a:p>
            <a:r>
              <a:rPr lang="en-GB" sz="2400"/>
              <a:t>Read all the way through.</a:t>
            </a:r>
          </a:p>
          <a:p>
            <a:endParaRPr lang="en-GB" sz="2400"/>
          </a:p>
          <a:p>
            <a:r>
              <a:rPr lang="en-GB" sz="2400"/>
              <a:t>Explain each step to yourself as best you can.</a:t>
            </a:r>
          </a:p>
          <a:p>
            <a:endParaRPr lang="en-GB" sz="2400"/>
          </a:p>
          <a:p>
            <a:r>
              <a:rPr lang="en-GB" sz="2400"/>
              <a:t>Thumb up when you finish reading this.</a:t>
            </a:r>
          </a:p>
        </p:txBody>
      </p:sp>
    </p:spTree>
    <p:extLst>
      <p:ext uri="{BB962C8B-B14F-4D97-AF65-F5344CB8AC3E}">
        <p14:creationId xmlns:p14="http://schemas.microsoft.com/office/powerpoint/2010/main" val="1991302112"/>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FA2E5DA8-00DE-B47F-582D-CA8D0C5A8BE2}"/>
                  </a:ext>
                </a:extLst>
              </p14:cNvPr>
              <p14:cNvContentPartPr/>
              <p14:nvPr/>
            </p14:nvContentPartPr>
            <p14:xfrm>
              <a:off x="1008893" y="1547165"/>
              <a:ext cx="256320" cy="348120"/>
            </p14:xfrm>
          </p:contentPart>
        </mc:Choice>
        <mc:Fallback xmlns="">
          <p:pic>
            <p:nvPicPr>
              <p:cNvPr id="2" name="Ink 1">
                <a:extLst>
                  <a:ext uri="{FF2B5EF4-FFF2-40B4-BE49-F238E27FC236}">
                    <a16:creationId xmlns:a16="http://schemas.microsoft.com/office/drawing/2014/main" id="{FA2E5DA8-00DE-B47F-582D-CA8D0C5A8BE2}"/>
                  </a:ext>
                </a:extLst>
              </p:cNvPr>
              <p:cNvPicPr/>
              <p:nvPr/>
            </p:nvPicPr>
            <p:blipFill>
              <a:blip r:embed="rId4"/>
              <a:stretch>
                <a:fillRect/>
              </a:stretch>
            </p:blipFill>
            <p:spPr>
              <a:xfrm>
                <a:off x="991253" y="1529525"/>
                <a:ext cx="291960" cy="383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5ADF4E71-D0B0-51C8-3675-AFDFAA9F9117}"/>
                  </a:ext>
                </a:extLst>
              </p14:cNvPr>
              <p14:cNvContentPartPr/>
              <p14:nvPr/>
            </p14:nvContentPartPr>
            <p14:xfrm>
              <a:off x="883613" y="2028125"/>
              <a:ext cx="493200" cy="47160"/>
            </p14:xfrm>
          </p:contentPart>
        </mc:Choice>
        <mc:Fallback xmlns="">
          <p:pic>
            <p:nvPicPr>
              <p:cNvPr id="3" name="Ink 2">
                <a:extLst>
                  <a:ext uri="{FF2B5EF4-FFF2-40B4-BE49-F238E27FC236}">
                    <a16:creationId xmlns:a16="http://schemas.microsoft.com/office/drawing/2014/main" id="{5ADF4E71-D0B0-51C8-3675-AFDFAA9F9117}"/>
                  </a:ext>
                </a:extLst>
              </p:cNvPr>
              <p:cNvPicPr/>
              <p:nvPr/>
            </p:nvPicPr>
            <p:blipFill>
              <a:blip r:embed="rId6"/>
              <a:stretch>
                <a:fillRect/>
              </a:stretch>
            </p:blipFill>
            <p:spPr>
              <a:xfrm>
                <a:off x="865613" y="2010125"/>
                <a:ext cx="528840" cy="82800"/>
              </a:xfrm>
              <a:prstGeom prst="rect">
                <a:avLst/>
              </a:prstGeom>
            </p:spPr>
          </p:pic>
        </mc:Fallback>
      </mc:AlternateContent>
      <p:grpSp>
        <p:nvGrpSpPr>
          <p:cNvPr id="13" name="Group 12">
            <a:extLst>
              <a:ext uri="{FF2B5EF4-FFF2-40B4-BE49-F238E27FC236}">
                <a16:creationId xmlns:a16="http://schemas.microsoft.com/office/drawing/2014/main" id="{D25028E2-1271-E9CB-6A6C-BA9A68527DF1}"/>
              </a:ext>
            </a:extLst>
          </p:cNvPr>
          <p:cNvGrpSpPr/>
          <p:nvPr/>
        </p:nvGrpSpPr>
        <p:grpSpPr>
          <a:xfrm>
            <a:off x="997733" y="2218205"/>
            <a:ext cx="362880" cy="211320"/>
            <a:chOff x="1262655" y="2380576"/>
            <a:chExt cx="362880" cy="211320"/>
          </a:xfrm>
        </p:grpSpPr>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78CA6614-E37E-78D2-2315-781B5AD6F21C}"/>
                    </a:ext>
                  </a:extLst>
                </p14:cNvPr>
                <p14:cNvContentPartPr/>
                <p14:nvPr/>
              </p14:nvContentPartPr>
              <p14:xfrm>
                <a:off x="1262655" y="2390296"/>
                <a:ext cx="28440" cy="201600"/>
              </p14:xfrm>
            </p:contentPart>
          </mc:Choice>
          <mc:Fallback xmlns="">
            <p:pic>
              <p:nvPicPr>
                <p:cNvPr id="5" name="Ink 4">
                  <a:extLst>
                    <a:ext uri="{FF2B5EF4-FFF2-40B4-BE49-F238E27FC236}">
                      <a16:creationId xmlns:a16="http://schemas.microsoft.com/office/drawing/2014/main" id="{78CA6614-E37E-78D2-2315-781B5AD6F21C}"/>
                    </a:ext>
                  </a:extLst>
                </p:cNvPr>
                <p:cNvPicPr/>
                <p:nvPr/>
              </p:nvPicPr>
              <p:blipFill>
                <a:blip r:embed="rId8"/>
                <a:stretch>
                  <a:fillRect/>
                </a:stretch>
              </p:blipFill>
              <p:spPr>
                <a:xfrm>
                  <a:off x="1245015" y="2372296"/>
                  <a:ext cx="640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B6370645-E266-7224-57BA-4D92AB611245}"/>
                    </a:ext>
                  </a:extLst>
                </p14:cNvPr>
                <p14:cNvContentPartPr/>
                <p14:nvPr/>
              </p14:nvContentPartPr>
              <p14:xfrm>
                <a:off x="1418535" y="2380576"/>
                <a:ext cx="207000" cy="207720"/>
              </p14:xfrm>
            </p:contentPart>
          </mc:Choice>
          <mc:Fallback xmlns="">
            <p:pic>
              <p:nvPicPr>
                <p:cNvPr id="6" name="Ink 5">
                  <a:extLst>
                    <a:ext uri="{FF2B5EF4-FFF2-40B4-BE49-F238E27FC236}">
                      <a16:creationId xmlns:a16="http://schemas.microsoft.com/office/drawing/2014/main" id="{B6370645-E266-7224-57BA-4D92AB611245}"/>
                    </a:ext>
                  </a:extLst>
                </p:cNvPr>
                <p:cNvPicPr/>
                <p:nvPr/>
              </p:nvPicPr>
              <p:blipFill>
                <a:blip r:embed="rId10"/>
                <a:stretch>
                  <a:fillRect/>
                </a:stretch>
              </p:blipFill>
              <p:spPr>
                <a:xfrm>
                  <a:off x="1400535" y="2362936"/>
                  <a:ext cx="242640" cy="24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59BC4C48-9234-621B-1C7F-CFEDF7F2476E}"/>
                  </a:ext>
                </a:extLst>
              </p14:cNvPr>
              <p14:cNvContentPartPr/>
              <p14:nvPr/>
            </p14:nvContentPartPr>
            <p14:xfrm>
              <a:off x="1737696" y="1794845"/>
              <a:ext cx="12240" cy="14400"/>
            </p14:xfrm>
          </p:contentPart>
        </mc:Choice>
        <mc:Fallback xmlns="">
          <p:pic>
            <p:nvPicPr>
              <p:cNvPr id="7" name="Ink 6">
                <a:extLst>
                  <a:ext uri="{FF2B5EF4-FFF2-40B4-BE49-F238E27FC236}">
                    <a16:creationId xmlns:a16="http://schemas.microsoft.com/office/drawing/2014/main" id="{59BC4C48-9234-621B-1C7F-CFEDF7F2476E}"/>
                  </a:ext>
                </a:extLst>
              </p:cNvPr>
              <p:cNvPicPr/>
              <p:nvPr/>
            </p:nvPicPr>
            <p:blipFill>
              <a:blip r:embed="rId12"/>
              <a:stretch>
                <a:fillRect/>
              </a:stretch>
            </p:blipFill>
            <p:spPr>
              <a:xfrm>
                <a:off x="1719696" y="1776845"/>
                <a:ext cx="478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 name="Ink 10">
                <a:extLst>
                  <a:ext uri="{FF2B5EF4-FFF2-40B4-BE49-F238E27FC236}">
                    <a16:creationId xmlns:a16="http://schemas.microsoft.com/office/drawing/2014/main" id="{728A232D-BCC9-C8AB-4D56-8EEABFEF95CF}"/>
                  </a:ext>
                </a:extLst>
              </p14:cNvPr>
              <p14:cNvContentPartPr/>
              <p14:nvPr/>
            </p14:nvContentPartPr>
            <p14:xfrm>
              <a:off x="1632216" y="1930565"/>
              <a:ext cx="205920" cy="11160"/>
            </p14:xfrm>
          </p:contentPart>
        </mc:Choice>
        <mc:Fallback xmlns="">
          <p:pic>
            <p:nvPicPr>
              <p:cNvPr id="11" name="Ink 10">
                <a:extLst>
                  <a:ext uri="{FF2B5EF4-FFF2-40B4-BE49-F238E27FC236}">
                    <a16:creationId xmlns:a16="http://schemas.microsoft.com/office/drawing/2014/main" id="{728A232D-BCC9-C8AB-4D56-8EEABFEF95CF}"/>
                  </a:ext>
                </a:extLst>
              </p:cNvPr>
              <p:cNvPicPr/>
              <p:nvPr/>
            </p:nvPicPr>
            <p:blipFill>
              <a:blip r:embed="rId14"/>
              <a:stretch>
                <a:fillRect/>
              </a:stretch>
            </p:blipFill>
            <p:spPr>
              <a:xfrm>
                <a:off x="1614216" y="1912565"/>
                <a:ext cx="241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E7610322-F317-C558-DA22-BBD6DDFFAFFC}"/>
                  </a:ext>
                </a:extLst>
              </p14:cNvPr>
              <p14:cNvContentPartPr/>
              <p14:nvPr/>
            </p14:nvContentPartPr>
            <p14:xfrm>
              <a:off x="1766136" y="2050085"/>
              <a:ext cx="24120" cy="15480"/>
            </p14:xfrm>
          </p:contentPart>
        </mc:Choice>
        <mc:Fallback xmlns="">
          <p:pic>
            <p:nvPicPr>
              <p:cNvPr id="12" name="Ink 11">
                <a:extLst>
                  <a:ext uri="{FF2B5EF4-FFF2-40B4-BE49-F238E27FC236}">
                    <a16:creationId xmlns:a16="http://schemas.microsoft.com/office/drawing/2014/main" id="{E7610322-F317-C558-DA22-BBD6DDFFAFFC}"/>
                  </a:ext>
                </a:extLst>
              </p:cNvPr>
              <p:cNvPicPr/>
              <p:nvPr/>
            </p:nvPicPr>
            <p:blipFill>
              <a:blip r:embed="rId16"/>
              <a:stretch>
                <a:fillRect/>
              </a:stretch>
            </p:blipFill>
            <p:spPr>
              <a:xfrm>
                <a:off x="1748496" y="2032445"/>
                <a:ext cx="597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4" name="Ink 13">
                <a:extLst>
                  <a:ext uri="{FF2B5EF4-FFF2-40B4-BE49-F238E27FC236}">
                    <a16:creationId xmlns:a16="http://schemas.microsoft.com/office/drawing/2014/main" id="{226AC84A-E72C-5BDD-57BD-2313213F7CC0}"/>
                  </a:ext>
                </a:extLst>
              </p14:cNvPr>
              <p14:cNvContentPartPr/>
              <p14:nvPr/>
            </p14:nvContentPartPr>
            <p14:xfrm>
              <a:off x="2220662" y="1462925"/>
              <a:ext cx="220320" cy="320760"/>
            </p14:xfrm>
          </p:contentPart>
        </mc:Choice>
        <mc:Fallback xmlns="">
          <p:pic>
            <p:nvPicPr>
              <p:cNvPr id="14" name="Ink 13">
                <a:extLst>
                  <a:ext uri="{FF2B5EF4-FFF2-40B4-BE49-F238E27FC236}">
                    <a16:creationId xmlns:a16="http://schemas.microsoft.com/office/drawing/2014/main" id="{226AC84A-E72C-5BDD-57BD-2313213F7CC0}"/>
                  </a:ext>
                </a:extLst>
              </p:cNvPr>
              <p:cNvPicPr/>
              <p:nvPr/>
            </p:nvPicPr>
            <p:blipFill>
              <a:blip r:embed="rId18"/>
              <a:stretch>
                <a:fillRect/>
              </a:stretch>
            </p:blipFill>
            <p:spPr>
              <a:xfrm>
                <a:off x="2202662" y="1444925"/>
                <a:ext cx="255960" cy="356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4A4E7555-730F-DC49-1520-64D40864883C}"/>
                  </a:ext>
                </a:extLst>
              </p14:cNvPr>
              <p14:cNvContentPartPr/>
              <p14:nvPr/>
            </p14:nvContentPartPr>
            <p14:xfrm>
              <a:off x="2110862" y="1933085"/>
              <a:ext cx="529560" cy="42840"/>
            </p14:xfrm>
          </p:contentPart>
        </mc:Choice>
        <mc:Fallback xmlns="">
          <p:pic>
            <p:nvPicPr>
              <p:cNvPr id="17" name="Ink 16">
                <a:extLst>
                  <a:ext uri="{FF2B5EF4-FFF2-40B4-BE49-F238E27FC236}">
                    <a16:creationId xmlns:a16="http://schemas.microsoft.com/office/drawing/2014/main" id="{4A4E7555-730F-DC49-1520-64D40864883C}"/>
                  </a:ext>
                </a:extLst>
              </p:cNvPr>
              <p:cNvPicPr/>
              <p:nvPr/>
            </p:nvPicPr>
            <p:blipFill>
              <a:blip r:embed="rId20"/>
              <a:stretch>
                <a:fillRect/>
              </a:stretch>
            </p:blipFill>
            <p:spPr>
              <a:xfrm>
                <a:off x="2093222" y="1915445"/>
                <a:ext cx="565200" cy="78480"/>
              </a:xfrm>
              <a:prstGeom prst="rect">
                <a:avLst/>
              </a:prstGeom>
            </p:spPr>
          </p:pic>
        </mc:Fallback>
      </mc:AlternateContent>
      <p:grpSp>
        <p:nvGrpSpPr>
          <p:cNvPr id="27" name="Group 26">
            <a:extLst>
              <a:ext uri="{FF2B5EF4-FFF2-40B4-BE49-F238E27FC236}">
                <a16:creationId xmlns:a16="http://schemas.microsoft.com/office/drawing/2014/main" id="{5F572C95-AD67-0AAD-BACE-F402AAA06082}"/>
              </a:ext>
            </a:extLst>
          </p:cNvPr>
          <p:cNvGrpSpPr/>
          <p:nvPr/>
        </p:nvGrpSpPr>
        <p:grpSpPr>
          <a:xfrm>
            <a:off x="2228582" y="2151605"/>
            <a:ext cx="430920" cy="275760"/>
            <a:chOff x="2690055" y="2313976"/>
            <a:chExt cx="430920" cy="275760"/>
          </a:xfrm>
        </p:grpSpPr>
        <mc:AlternateContent xmlns:mc="http://schemas.openxmlformats.org/markup-compatibility/2006" xmlns:p14="http://schemas.microsoft.com/office/powerpoint/2010/main">
          <mc:Choice Requires="p14">
            <p:contentPart p14:bwMode="auto" r:id="rId21">
              <p14:nvContentPartPr>
                <p14:cNvPr id="23" name="Ink 22">
                  <a:extLst>
                    <a:ext uri="{FF2B5EF4-FFF2-40B4-BE49-F238E27FC236}">
                      <a16:creationId xmlns:a16="http://schemas.microsoft.com/office/drawing/2014/main" id="{6E2D5354-B5F2-A0B2-4E80-5667559D1E88}"/>
                    </a:ext>
                  </a:extLst>
                </p14:cNvPr>
                <p14:cNvContentPartPr/>
                <p14:nvPr/>
              </p14:nvContentPartPr>
              <p14:xfrm>
                <a:off x="2690055" y="2313976"/>
                <a:ext cx="27000" cy="244080"/>
              </p14:xfrm>
            </p:contentPart>
          </mc:Choice>
          <mc:Fallback xmlns="">
            <p:pic>
              <p:nvPicPr>
                <p:cNvPr id="23" name="Ink 22">
                  <a:extLst>
                    <a:ext uri="{FF2B5EF4-FFF2-40B4-BE49-F238E27FC236}">
                      <a16:creationId xmlns:a16="http://schemas.microsoft.com/office/drawing/2014/main" id="{6E2D5354-B5F2-A0B2-4E80-5667559D1E88}"/>
                    </a:ext>
                  </a:extLst>
                </p:cNvPr>
                <p:cNvPicPr/>
                <p:nvPr/>
              </p:nvPicPr>
              <p:blipFill>
                <a:blip r:embed="rId22"/>
                <a:stretch>
                  <a:fillRect/>
                </a:stretch>
              </p:blipFill>
              <p:spPr>
                <a:xfrm>
                  <a:off x="2672415" y="2295976"/>
                  <a:ext cx="626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6" name="Ink 25">
                  <a:extLst>
                    <a:ext uri="{FF2B5EF4-FFF2-40B4-BE49-F238E27FC236}">
                      <a16:creationId xmlns:a16="http://schemas.microsoft.com/office/drawing/2014/main" id="{40534147-DACB-17B8-1A01-644CF70D229D}"/>
                    </a:ext>
                  </a:extLst>
                </p14:cNvPr>
                <p14:cNvContentPartPr/>
                <p14:nvPr/>
              </p14:nvContentPartPr>
              <p14:xfrm>
                <a:off x="2808135" y="2342416"/>
                <a:ext cx="312840" cy="247320"/>
              </p14:xfrm>
            </p:contentPart>
          </mc:Choice>
          <mc:Fallback xmlns="">
            <p:pic>
              <p:nvPicPr>
                <p:cNvPr id="26" name="Ink 25">
                  <a:extLst>
                    <a:ext uri="{FF2B5EF4-FFF2-40B4-BE49-F238E27FC236}">
                      <a16:creationId xmlns:a16="http://schemas.microsoft.com/office/drawing/2014/main" id="{40534147-DACB-17B8-1A01-644CF70D229D}"/>
                    </a:ext>
                  </a:extLst>
                </p:cNvPr>
                <p:cNvPicPr/>
                <p:nvPr/>
              </p:nvPicPr>
              <p:blipFill>
                <a:blip r:embed="rId24"/>
                <a:stretch>
                  <a:fillRect/>
                </a:stretch>
              </p:blipFill>
              <p:spPr>
                <a:xfrm>
                  <a:off x="2790495" y="2324416"/>
                  <a:ext cx="348480" cy="282960"/>
                </a:xfrm>
                <a:prstGeom prst="rect">
                  <a:avLst/>
                </a:prstGeom>
              </p:spPr>
            </p:pic>
          </mc:Fallback>
        </mc:AlternateContent>
      </p:grpSp>
      <p:grpSp>
        <p:nvGrpSpPr>
          <p:cNvPr id="35" name="Group 34">
            <a:extLst>
              <a:ext uri="{FF2B5EF4-FFF2-40B4-BE49-F238E27FC236}">
                <a16:creationId xmlns:a16="http://schemas.microsoft.com/office/drawing/2014/main" id="{66C4F50B-5EAC-7BC8-1B95-3750D0048D9D}"/>
              </a:ext>
            </a:extLst>
          </p:cNvPr>
          <p:cNvGrpSpPr/>
          <p:nvPr/>
        </p:nvGrpSpPr>
        <p:grpSpPr>
          <a:xfrm>
            <a:off x="1297460" y="4065240"/>
            <a:ext cx="1110240" cy="1336680"/>
            <a:chOff x="1058175" y="3140896"/>
            <a:chExt cx="1110240" cy="1336680"/>
          </a:xfrm>
        </p:grpSpPr>
        <mc:AlternateContent xmlns:mc="http://schemas.openxmlformats.org/markup-compatibility/2006" xmlns:p14="http://schemas.microsoft.com/office/powerpoint/2010/main">
          <mc:Choice Requires="p14">
            <p:contentPart p14:bwMode="auto" r:id="rId25">
              <p14:nvContentPartPr>
                <p14:cNvPr id="28" name="Ink 27">
                  <a:extLst>
                    <a:ext uri="{FF2B5EF4-FFF2-40B4-BE49-F238E27FC236}">
                      <a16:creationId xmlns:a16="http://schemas.microsoft.com/office/drawing/2014/main" id="{B9C381E4-697C-48ED-4E7C-629E7CC81E72}"/>
                    </a:ext>
                  </a:extLst>
                </p14:cNvPr>
                <p14:cNvContentPartPr/>
                <p14:nvPr/>
              </p14:nvContentPartPr>
              <p14:xfrm>
                <a:off x="1429695" y="3346096"/>
                <a:ext cx="209520" cy="321120"/>
              </p14:xfrm>
            </p:contentPart>
          </mc:Choice>
          <mc:Fallback xmlns="">
            <p:pic>
              <p:nvPicPr>
                <p:cNvPr id="28" name="Ink 27">
                  <a:extLst>
                    <a:ext uri="{FF2B5EF4-FFF2-40B4-BE49-F238E27FC236}">
                      <a16:creationId xmlns:a16="http://schemas.microsoft.com/office/drawing/2014/main" id="{B9C381E4-697C-48ED-4E7C-629E7CC81E72}"/>
                    </a:ext>
                  </a:extLst>
                </p:cNvPr>
                <p:cNvPicPr/>
                <p:nvPr/>
              </p:nvPicPr>
              <p:blipFill>
                <a:blip r:embed="rId26"/>
                <a:stretch>
                  <a:fillRect/>
                </a:stretch>
              </p:blipFill>
              <p:spPr>
                <a:xfrm>
                  <a:off x="1412055" y="3328096"/>
                  <a:ext cx="24516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9" name="Ink 28">
                  <a:extLst>
                    <a:ext uri="{FF2B5EF4-FFF2-40B4-BE49-F238E27FC236}">
                      <a16:creationId xmlns:a16="http://schemas.microsoft.com/office/drawing/2014/main" id="{8465069B-4D41-287C-F168-576F96C1FA50}"/>
                    </a:ext>
                  </a:extLst>
                </p14:cNvPr>
                <p14:cNvContentPartPr/>
                <p14:nvPr/>
              </p14:nvContentPartPr>
              <p14:xfrm>
                <a:off x="1238895" y="3755776"/>
                <a:ext cx="659160" cy="55440"/>
              </p14:xfrm>
            </p:contentPart>
          </mc:Choice>
          <mc:Fallback xmlns="">
            <p:pic>
              <p:nvPicPr>
                <p:cNvPr id="29" name="Ink 28">
                  <a:extLst>
                    <a:ext uri="{FF2B5EF4-FFF2-40B4-BE49-F238E27FC236}">
                      <a16:creationId xmlns:a16="http://schemas.microsoft.com/office/drawing/2014/main" id="{8465069B-4D41-287C-F168-576F96C1FA50}"/>
                    </a:ext>
                  </a:extLst>
                </p:cNvPr>
                <p:cNvPicPr/>
                <p:nvPr/>
              </p:nvPicPr>
              <p:blipFill>
                <a:blip r:embed="rId28"/>
                <a:stretch>
                  <a:fillRect/>
                </a:stretch>
              </p:blipFill>
              <p:spPr>
                <a:xfrm>
                  <a:off x="1221255" y="3738136"/>
                  <a:ext cx="694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0" name="Ink 29">
                  <a:extLst>
                    <a:ext uri="{FF2B5EF4-FFF2-40B4-BE49-F238E27FC236}">
                      <a16:creationId xmlns:a16="http://schemas.microsoft.com/office/drawing/2014/main" id="{870D72C9-6828-443E-2F25-C59ACEEAA40E}"/>
                    </a:ext>
                  </a:extLst>
                </p14:cNvPr>
                <p14:cNvContentPartPr/>
                <p14:nvPr/>
              </p14:nvContentPartPr>
              <p14:xfrm>
                <a:off x="1417455" y="3904816"/>
                <a:ext cx="198360" cy="397800"/>
              </p14:xfrm>
            </p:contentPart>
          </mc:Choice>
          <mc:Fallback xmlns="">
            <p:pic>
              <p:nvPicPr>
                <p:cNvPr id="30" name="Ink 29">
                  <a:extLst>
                    <a:ext uri="{FF2B5EF4-FFF2-40B4-BE49-F238E27FC236}">
                      <a16:creationId xmlns:a16="http://schemas.microsoft.com/office/drawing/2014/main" id="{870D72C9-6828-443E-2F25-C59ACEEAA40E}"/>
                    </a:ext>
                  </a:extLst>
                </p:cNvPr>
                <p:cNvPicPr/>
                <p:nvPr/>
              </p:nvPicPr>
              <p:blipFill>
                <a:blip r:embed="rId30"/>
                <a:stretch>
                  <a:fillRect/>
                </a:stretch>
              </p:blipFill>
              <p:spPr>
                <a:xfrm>
                  <a:off x="1399815" y="3886816"/>
                  <a:ext cx="234000" cy="4334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1" name="Ink 30">
                  <a:extLst>
                    <a:ext uri="{FF2B5EF4-FFF2-40B4-BE49-F238E27FC236}">
                      <a16:creationId xmlns:a16="http://schemas.microsoft.com/office/drawing/2014/main" id="{98F2A249-3942-4509-54A7-01B17FD95150}"/>
                    </a:ext>
                  </a:extLst>
                </p14:cNvPr>
                <p14:cNvContentPartPr/>
                <p14:nvPr/>
              </p14:nvContentPartPr>
              <p14:xfrm>
                <a:off x="1121535" y="3151696"/>
                <a:ext cx="789840" cy="71280"/>
              </p14:xfrm>
            </p:contentPart>
          </mc:Choice>
          <mc:Fallback xmlns="">
            <p:pic>
              <p:nvPicPr>
                <p:cNvPr id="31" name="Ink 30">
                  <a:extLst>
                    <a:ext uri="{FF2B5EF4-FFF2-40B4-BE49-F238E27FC236}">
                      <a16:creationId xmlns:a16="http://schemas.microsoft.com/office/drawing/2014/main" id="{98F2A249-3942-4509-54A7-01B17FD95150}"/>
                    </a:ext>
                  </a:extLst>
                </p:cNvPr>
                <p:cNvPicPr/>
                <p:nvPr/>
              </p:nvPicPr>
              <p:blipFill>
                <a:blip r:embed="rId32"/>
                <a:stretch>
                  <a:fillRect/>
                </a:stretch>
              </p:blipFill>
              <p:spPr>
                <a:xfrm>
                  <a:off x="1103535" y="3134056"/>
                  <a:ext cx="82548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32" name="Ink 31">
                  <a:extLst>
                    <a:ext uri="{FF2B5EF4-FFF2-40B4-BE49-F238E27FC236}">
                      <a16:creationId xmlns:a16="http://schemas.microsoft.com/office/drawing/2014/main" id="{DFED9E50-EC6C-EDCF-0372-E7FBE061F489}"/>
                    </a:ext>
                  </a:extLst>
                </p14:cNvPr>
                <p14:cNvContentPartPr/>
                <p14:nvPr/>
              </p14:nvContentPartPr>
              <p14:xfrm>
                <a:off x="1058175" y="3266536"/>
                <a:ext cx="1032480" cy="1211040"/>
              </p14:xfrm>
            </p:contentPart>
          </mc:Choice>
          <mc:Fallback xmlns="">
            <p:pic>
              <p:nvPicPr>
                <p:cNvPr id="32" name="Ink 31">
                  <a:extLst>
                    <a:ext uri="{FF2B5EF4-FFF2-40B4-BE49-F238E27FC236}">
                      <a16:creationId xmlns:a16="http://schemas.microsoft.com/office/drawing/2014/main" id="{DFED9E50-EC6C-EDCF-0372-E7FBE061F489}"/>
                    </a:ext>
                  </a:extLst>
                </p:cNvPr>
                <p:cNvPicPr/>
                <p:nvPr/>
              </p:nvPicPr>
              <p:blipFill>
                <a:blip r:embed="rId34"/>
                <a:stretch>
                  <a:fillRect/>
                </a:stretch>
              </p:blipFill>
              <p:spPr>
                <a:xfrm>
                  <a:off x="1040175" y="3248536"/>
                  <a:ext cx="1068120" cy="12466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4" name="Ink 33">
                  <a:extLst>
                    <a:ext uri="{FF2B5EF4-FFF2-40B4-BE49-F238E27FC236}">
                      <a16:creationId xmlns:a16="http://schemas.microsoft.com/office/drawing/2014/main" id="{EC35A55A-57B4-EC92-508C-4A146CB65981}"/>
                    </a:ext>
                  </a:extLst>
                </p14:cNvPr>
                <p14:cNvContentPartPr/>
                <p14:nvPr/>
              </p14:nvContentPartPr>
              <p14:xfrm>
                <a:off x="1875015" y="3140896"/>
                <a:ext cx="293400" cy="1269360"/>
              </p14:xfrm>
            </p:contentPart>
          </mc:Choice>
          <mc:Fallback xmlns="">
            <p:pic>
              <p:nvPicPr>
                <p:cNvPr id="34" name="Ink 33">
                  <a:extLst>
                    <a:ext uri="{FF2B5EF4-FFF2-40B4-BE49-F238E27FC236}">
                      <a16:creationId xmlns:a16="http://schemas.microsoft.com/office/drawing/2014/main" id="{EC35A55A-57B4-EC92-508C-4A146CB65981}"/>
                    </a:ext>
                  </a:extLst>
                </p:cNvPr>
                <p:cNvPicPr/>
                <p:nvPr/>
              </p:nvPicPr>
              <p:blipFill>
                <a:blip r:embed="rId36"/>
                <a:stretch>
                  <a:fillRect/>
                </a:stretch>
              </p:blipFill>
              <p:spPr>
                <a:xfrm>
                  <a:off x="1857375" y="3123256"/>
                  <a:ext cx="329040" cy="1305000"/>
                </a:xfrm>
                <a:prstGeom prst="rect">
                  <a:avLst/>
                </a:prstGeom>
              </p:spPr>
            </p:pic>
          </mc:Fallback>
        </mc:AlternateContent>
      </p:grpSp>
      <p:grpSp>
        <p:nvGrpSpPr>
          <p:cNvPr id="54" name="Group 53">
            <a:extLst>
              <a:ext uri="{FF2B5EF4-FFF2-40B4-BE49-F238E27FC236}">
                <a16:creationId xmlns:a16="http://schemas.microsoft.com/office/drawing/2014/main" id="{40B2EAFE-D207-B0B5-F485-AFC4439F297A}"/>
              </a:ext>
            </a:extLst>
          </p:cNvPr>
          <p:cNvGrpSpPr/>
          <p:nvPr/>
        </p:nvGrpSpPr>
        <p:grpSpPr>
          <a:xfrm>
            <a:off x="944670" y="2851959"/>
            <a:ext cx="1625400" cy="788760"/>
            <a:chOff x="1098495" y="2963056"/>
            <a:chExt cx="1625400" cy="788760"/>
          </a:xfrm>
        </p:grpSpPr>
        <mc:AlternateContent xmlns:mc="http://schemas.openxmlformats.org/markup-compatibility/2006" xmlns:p14="http://schemas.microsoft.com/office/powerpoint/2010/main">
          <mc:Choice Requires="p14">
            <p:contentPart p14:bwMode="auto" r:id="rId37">
              <p14:nvContentPartPr>
                <p14:cNvPr id="37" name="Ink 36">
                  <a:extLst>
                    <a:ext uri="{FF2B5EF4-FFF2-40B4-BE49-F238E27FC236}">
                      <a16:creationId xmlns:a16="http://schemas.microsoft.com/office/drawing/2014/main" id="{C461B937-BF28-F196-FDFD-2874343B8D57}"/>
                    </a:ext>
                  </a:extLst>
                </p14:cNvPr>
                <p14:cNvContentPartPr/>
                <p14:nvPr/>
              </p14:nvContentPartPr>
              <p14:xfrm>
                <a:off x="1245015" y="2982856"/>
                <a:ext cx="187560" cy="269640"/>
              </p14:xfrm>
            </p:contentPart>
          </mc:Choice>
          <mc:Fallback xmlns="">
            <p:pic>
              <p:nvPicPr>
                <p:cNvPr id="37" name="Ink 36">
                  <a:extLst>
                    <a:ext uri="{FF2B5EF4-FFF2-40B4-BE49-F238E27FC236}">
                      <a16:creationId xmlns:a16="http://schemas.microsoft.com/office/drawing/2014/main" id="{C461B937-BF28-F196-FDFD-2874343B8D57}"/>
                    </a:ext>
                  </a:extLst>
                </p:cNvPr>
                <p:cNvPicPr/>
                <p:nvPr/>
              </p:nvPicPr>
              <p:blipFill>
                <a:blip r:embed="rId38"/>
                <a:stretch>
                  <a:fillRect/>
                </a:stretch>
              </p:blipFill>
              <p:spPr>
                <a:xfrm>
                  <a:off x="1227375" y="2965216"/>
                  <a:ext cx="223200" cy="305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8" name="Ink 37">
                  <a:extLst>
                    <a:ext uri="{FF2B5EF4-FFF2-40B4-BE49-F238E27FC236}">
                      <a16:creationId xmlns:a16="http://schemas.microsoft.com/office/drawing/2014/main" id="{EE7C7348-9F9B-8901-B9BE-9EA49F0126FF}"/>
                    </a:ext>
                  </a:extLst>
                </p14:cNvPr>
                <p14:cNvContentPartPr/>
                <p14:nvPr/>
              </p14:nvContentPartPr>
              <p14:xfrm>
                <a:off x="1812375" y="2977816"/>
                <a:ext cx="360" cy="360"/>
              </p14:xfrm>
            </p:contentPart>
          </mc:Choice>
          <mc:Fallback xmlns="">
            <p:pic>
              <p:nvPicPr>
                <p:cNvPr id="38" name="Ink 37">
                  <a:extLst>
                    <a:ext uri="{FF2B5EF4-FFF2-40B4-BE49-F238E27FC236}">
                      <a16:creationId xmlns:a16="http://schemas.microsoft.com/office/drawing/2014/main" id="{EE7C7348-9F9B-8901-B9BE-9EA49F0126FF}"/>
                    </a:ext>
                  </a:extLst>
                </p:cNvPr>
                <p:cNvPicPr/>
                <p:nvPr/>
              </p:nvPicPr>
              <p:blipFill>
                <a:blip r:embed="rId40"/>
                <a:stretch>
                  <a:fillRect/>
                </a:stretch>
              </p:blipFill>
              <p:spPr>
                <a:xfrm>
                  <a:off x="1794375" y="29601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9" name="Ink 38">
                  <a:extLst>
                    <a:ext uri="{FF2B5EF4-FFF2-40B4-BE49-F238E27FC236}">
                      <a16:creationId xmlns:a16="http://schemas.microsoft.com/office/drawing/2014/main" id="{FB077AAA-82FE-DB27-222D-5763D4ADDF54}"/>
                    </a:ext>
                  </a:extLst>
                </p14:cNvPr>
                <p14:cNvContentPartPr/>
                <p14:nvPr/>
              </p14:nvContentPartPr>
              <p14:xfrm>
                <a:off x="1735695" y="3073576"/>
                <a:ext cx="219960" cy="10440"/>
              </p14:xfrm>
            </p:contentPart>
          </mc:Choice>
          <mc:Fallback xmlns="">
            <p:pic>
              <p:nvPicPr>
                <p:cNvPr id="39" name="Ink 38">
                  <a:extLst>
                    <a:ext uri="{FF2B5EF4-FFF2-40B4-BE49-F238E27FC236}">
                      <a16:creationId xmlns:a16="http://schemas.microsoft.com/office/drawing/2014/main" id="{FB077AAA-82FE-DB27-222D-5763D4ADDF54}"/>
                    </a:ext>
                  </a:extLst>
                </p:cNvPr>
                <p:cNvPicPr/>
                <p:nvPr/>
              </p:nvPicPr>
              <p:blipFill>
                <a:blip r:embed="rId42"/>
                <a:stretch>
                  <a:fillRect/>
                </a:stretch>
              </p:blipFill>
              <p:spPr>
                <a:xfrm>
                  <a:off x="1718055" y="3055576"/>
                  <a:ext cx="25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0" name="Ink 39">
                  <a:extLst>
                    <a:ext uri="{FF2B5EF4-FFF2-40B4-BE49-F238E27FC236}">
                      <a16:creationId xmlns:a16="http://schemas.microsoft.com/office/drawing/2014/main" id="{38791DA5-03E0-BEC1-C695-969C7AA54698}"/>
                    </a:ext>
                  </a:extLst>
                </p14:cNvPr>
                <p14:cNvContentPartPr/>
                <p14:nvPr/>
              </p14:nvContentPartPr>
              <p14:xfrm>
                <a:off x="1852335" y="3186256"/>
                <a:ext cx="12600" cy="10440"/>
              </p14:xfrm>
            </p:contentPart>
          </mc:Choice>
          <mc:Fallback xmlns="">
            <p:pic>
              <p:nvPicPr>
                <p:cNvPr id="40" name="Ink 39">
                  <a:extLst>
                    <a:ext uri="{FF2B5EF4-FFF2-40B4-BE49-F238E27FC236}">
                      <a16:creationId xmlns:a16="http://schemas.microsoft.com/office/drawing/2014/main" id="{38791DA5-03E0-BEC1-C695-969C7AA54698}"/>
                    </a:ext>
                  </a:extLst>
                </p:cNvPr>
                <p:cNvPicPr/>
                <p:nvPr/>
              </p:nvPicPr>
              <p:blipFill>
                <a:blip r:embed="rId44"/>
                <a:stretch>
                  <a:fillRect/>
                </a:stretch>
              </p:blipFill>
              <p:spPr>
                <a:xfrm>
                  <a:off x="1834695" y="3168616"/>
                  <a:ext cx="482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1" name="Ink 40">
                  <a:extLst>
                    <a:ext uri="{FF2B5EF4-FFF2-40B4-BE49-F238E27FC236}">
                      <a16:creationId xmlns:a16="http://schemas.microsoft.com/office/drawing/2014/main" id="{9BFCFDBB-DA8A-0EC6-4E0A-FD9E6A80D762}"/>
                    </a:ext>
                  </a:extLst>
                </p14:cNvPr>
                <p14:cNvContentPartPr/>
                <p14:nvPr/>
              </p14:nvContentPartPr>
              <p14:xfrm>
                <a:off x="2217015" y="2963056"/>
                <a:ext cx="145800" cy="300240"/>
              </p14:xfrm>
            </p:contentPart>
          </mc:Choice>
          <mc:Fallback xmlns="">
            <p:pic>
              <p:nvPicPr>
                <p:cNvPr id="41" name="Ink 40">
                  <a:extLst>
                    <a:ext uri="{FF2B5EF4-FFF2-40B4-BE49-F238E27FC236}">
                      <a16:creationId xmlns:a16="http://schemas.microsoft.com/office/drawing/2014/main" id="{9BFCFDBB-DA8A-0EC6-4E0A-FD9E6A80D762}"/>
                    </a:ext>
                  </a:extLst>
                </p:cNvPr>
                <p:cNvPicPr/>
                <p:nvPr/>
              </p:nvPicPr>
              <p:blipFill>
                <a:blip r:embed="rId46"/>
                <a:stretch>
                  <a:fillRect/>
                </a:stretch>
              </p:blipFill>
              <p:spPr>
                <a:xfrm>
                  <a:off x="2199375" y="2945056"/>
                  <a:ext cx="18144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5" name="Ink 44">
                  <a:extLst>
                    <a:ext uri="{FF2B5EF4-FFF2-40B4-BE49-F238E27FC236}">
                      <a16:creationId xmlns:a16="http://schemas.microsoft.com/office/drawing/2014/main" id="{CCE1564F-C468-AB0D-B637-6885CA15DF0D}"/>
                    </a:ext>
                  </a:extLst>
                </p14:cNvPr>
                <p14:cNvContentPartPr/>
                <p14:nvPr/>
              </p14:nvContentPartPr>
              <p14:xfrm>
                <a:off x="1098495" y="3371656"/>
                <a:ext cx="1625400" cy="32760"/>
              </p14:xfrm>
            </p:contentPart>
          </mc:Choice>
          <mc:Fallback xmlns="">
            <p:pic>
              <p:nvPicPr>
                <p:cNvPr id="45" name="Ink 44">
                  <a:extLst>
                    <a:ext uri="{FF2B5EF4-FFF2-40B4-BE49-F238E27FC236}">
                      <a16:creationId xmlns:a16="http://schemas.microsoft.com/office/drawing/2014/main" id="{CCE1564F-C468-AB0D-B637-6885CA15DF0D}"/>
                    </a:ext>
                  </a:extLst>
                </p:cNvPr>
                <p:cNvPicPr/>
                <p:nvPr/>
              </p:nvPicPr>
              <p:blipFill>
                <a:blip r:embed="rId48"/>
                <a:stretch>
                  <a:fillRect/>
                </a:stretch>
              </p:blipFill>
              <p:spPr>
                <a:xfrm>
                  <a:off x="1080855" y="3354016"/>
                  <a:ext cx="16610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47" name="Ink 46">
                  <a:extLst>
                    <a:ext uri="{FF2B5EF4-FFF2-40B4-BE49-F238E27FC236}">
                      <a16:creationId xmlns:a16="http://schemas.microsoft.com/office/drawing/2014/main" id="{A76CBAF8-3DFA-1CDF-5AB3-00A56549C7B7}"/>
                    </a:ext>
                  </a:extLst>
                </p14:cNvPr>
                <p14:cNvContentPartPr/>
                <p14:nvPr/>
              </p14:nvContentPartPr>
              <p14:xfrm>
                <a:off x="1229175" y="3558136"/>
                <a:ext cx="14400" cy="183240"/>
              </p14:xfrm>
            </p:contentPart>
          </mc:Choice>
          <mc:Fallback xmlns="">
            <p:pic>
              <p:nvPicPr>
                <p:cNvPr id="47" name="Ink 46">
                  <a:extLst>
                    <a:ext uri="{FF2B5EF4-FFF2-40B4-BE49-F238E27FC236}">
                      <a16:creationId xmlns:a16="http://schemas.microsoft.com/office/drawing/2014/main" id="{A76CBAF8-3DFA-1CDF-5AB3-00A56549C7B7}"/>
                    </a:ext>
                  </a:extLst>
                </p:cNvPr>
                <p:cNvPicPr/>
                <p:nvPr/>
              </p:nvPicPr>
              <p:blipFill>
                <a:blip r:embed="rId50"/>
                <a:stretch>
                  <a:fillRect/>
                </a:stretch>
              </p:blipFill>
              <p:spPr>
                <a:xfrm>
                  <a:off x="1211175" y="3540136"/>
                  <a:ext cx="500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8" name="Ink 47">
                  <a:extLst>
                    <a:ext uri="{FF2B5EF4-FFF2-40B4-BE49-F238E27FC236}">
                      <a16:creationId xmlns:a16="http://schemas.microsoft.com/office/drawing/2014/main" id="{3B59E572-F037-C458-D083-DF5BA84BBC0E}"/>
                    </a:ext>
                  </a:extLst>
                </p14:cNvPr>
                <p14:cNvContentPartPr/>
                <p14:nvPr/>
              </p14:nvContentPartPr>
              <p14:xfrm>
                <a:off x="1338975" y="3565696"/>
                <a:ext cx="210600" cy="171720"/>
              </p14:xfrm>
            </p:contentPart>
          </mc:Choice>
          <mc:Fallback xmlns="">
            <p:pic>
              <p:nvPicPr>
                <p:cNvPr id="48" name="Ink 47">
                  <a:extLst>
                    <a:ext uri="{FF2B5EF4-FFF2-40B4-BE49-F238E27FC236}">
                      <a16:creationId xmlns:a16="http://schemas.microsoft.com/office/drawing/2014/main" id="{3B59E572-F037-C458-D083-DF5BA84BBC0E}"/>
                    </a:ext>
                  </a:extLst>
                </p:cNvPr>
                <p:cNvPicPr/>
                <p:nvPr/>
              </p:nvPicPr>
              <p:blipFill>
                <a:blip r:embed="rId52"/>
                <a:stretch>
                  <a:fillRect/>
                </a:stretch>
              </p:blipFill>
              <p:spPr>
                <a:xfrm>
                  <a:off x="1320975" y="3548056"/>
                  <a:ext cx="24624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49" name="Ink 48">
                  <a:extLst>
                    <a:ext uri="{FF2B5EF4-FFF2-40B4-BE49-F238E27FC236}">
                      <a16:creationId xmlns:a16="http://schemas.microsoft.com/office/drawing/2014/main" id="{C819EB2E-5203-C5C2-C845-8869806F855E}"/>
                    </a:ext>
                  </a:extLst>
                </p14:cNvPr>
                <p14:cNvContentPartPr/>
                <p14:nvPr/>
              </p14:nvContentPartPr>
              <p14:xfrm>
                <a:off x="1882935" y="3521416"/>
                <a:ext cx="360" cy="360"/>
              </p14:xfrm>
            </p:contentPart>
          </mc:Choice>
          <mc:Fallback xmlns="">
            <p:pic>
              <p:nvPicPr>
                <p:cNvPr id="49" name="Ink 48">
                  <a:extLst>
                    <a:ext uri="{FF2B5EF4-FFF2-40B4-BE49-F238E27FC236}">
                      <a16:creationId xmlns:a16="http://schemas.microsoft.com/office/drawing/2014/main" id="{C819EB2E-5203-C5C2-C845-8869806F855E}"/>
                    </a:ext>
                  </a:extLst>
                </p:cNvPr>
                <p:cNvPicPr/>
                <p:nvPr/>
              </p:nvPicPr>
              <p:blipFill>
                <a:blip r:embed="rId40"/>
                <a:stretch>
                  <a:fillRect/>
                </a:stretch>
              </p:blipFill>
              <p:spPr>
                <a:xfrm>
                  <a:off x="1865295" y="35037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0" name="Ink 49">
                  <a:extLst>
                    <a:ext uri="{FF2B5EF4-FFF2-40B4-BE49-F238E27FC236}">
                      <a16:creationId xmlns:a16="http://schemas.microsoft.com/office/drawing/2014/main" id="{5149C353-582D-0AE3-EE40-B60D37E20D66}"/>
                    </a:ext>
                  </a:extLst>
                </p14:cNvPr>
                <p14:cNvContentPartPr/>
                <p14:nvPr/>
              </p14:nvContentPartPr>
              <p14:xfrm>
                <a:off x="1799415" y="3612856"/>
                <a:ext cx="201960" cy="12240"/>
              </p14:xfrm>
            </p:contentPart>
          </mc:Choice>
          <mc:Fallback xmlns="">
            <p:pic>
              <p:nvPicPr>
                <p:cNvPr id="50" name="Ink 49">
                  <a:extLst>
                    <a:ext uri="{FF2B5EF4-FFF2-40B4-BE49-F238E27FC236}">
                      <a16:creationId xmlns:a16="http://schemas.microsoft.com/office/drawing/2014/main" id="{5149C353-582D-0AE3-EE40-B60D37E20D66}"/>
                    </a:ext>
                  </a:extLst>
                </p:cNvPr>
                <p:cNvPicPr/>
                <p:nvPr/>
              </p:nvPicPr>
              <p:blipFill>
                <a:blip r:embed="rId55"/>
                <a:stretch>
                  <a:fillRect/>
                </a:stretch>
              </p:blipFill>
              <p:spPr>
                <a:xfrm>
                  <a:off x="1781415" y="3595216"/>
                  <a:ext cx="2376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1" name="Ink 50">
                  <a:extLst>
                    <a:ext uri="{FF2B5EF4-FFF2-40B4-BE49-F238E27FC236}">
                      <a16:creationId xmlns:a16="http://schemas.microsoft.com/office/drawing/2014/main" id="{C02E3261-3106-40E7-B73F-3CEB66841345}"/>
                    </a:ext>
                  </a:extLst>
                </p14:cNvPr>
                <p14:cNvContentPartPr/>
                <p14:nvPr/>
              </p14:nvContentPartPr>
              <p14:xfrm>
                <a:off x="1955655" y="3733096"/>
                <a:ext cx="5400" cy="3600"/>
              </p14:xfrm>
            </p:contentPart>
          </mc:Choice>
          <mc:Fallback xmlns="">
            <p:pic>
              <p:nvPicPr>
                <p:cNvPr id="51" name="Ink 50">
                  <a:extLst>
                    <a:ext uri="{FF2B5EF4-FFF2-40B4-BE49-F238E27FC236}">
                      <a16:creationId xmlns:a16="http://schemas.microsoft.com/office/drawing/2014/main" id="{C02E3261-3106-40E7-B73F-3CEB66841345}"/>
                    </a:ext>
                  </a:extLst>
                </p:cNvPr>
                <p:cNvPicPr/>
                <p:nvPr/>
              </p:nvPicPr>
              <p:blipFill>
                <a:blip r:embed="rId57"/>
                <a:stretch>
                  <a:fillRect/>
                </a:stretch>
              </p:blipFill>
              <p:spPr>
                <a:xfrm>
                  <a:off x="1938015" y="3715096"/>
                  <a:ext cx="4104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2" name="Ink 51">
                  <a:extLst>
                    <a:ext uri="{FF2B5EF4-FFF2-40B4-BE49-F238E27FC236}">
                      <a16:creationId xmlns:a16="http://schemas.microsoft.com/office/drawing/2014/main" id="{CC662D74-F2D0-5759-97E0-CEEB400E69F2}"/>
                    </a:ext>
                  </a:extLst>
                </p14:cNvPr>
                <p14:cNvContentPartPr/>
                <p14:nvPr/>
              </p14:nvContentPartPr>
              <p14:xfrm>
                <a:off x="2223855" y="3542296"/>
                <a:ext cx="13320" cy="198720"/>
              </p14:xfrm>
            </p:contentPart>
          </mc:Choice>
          <mc:Fallback xmlns="">
            <p:pic>
              <p:nvPicPr>
                <p:cNvPr id="52" name="Ink 51">
                  <a:extLst>
                    <a:ext uri="{FF2B5EF4-FFF2-40B4-BE49-F238E27FC236}">
                      <a16:creationId xmlns:a16="http://schemas.microsoft.com/office/drawing/2014/main" id="{CC662D74-F2D0-5759-97E0-CEEB400E69F2}"/>
                    </a:ext>
                  </a:extLst>
                </p:cNvPr>
                <p:cNvPicPr/>
                <p:nvPr/>
              </p:nvPicPr>
              <p:blipFill>
                <a:blip r:embed="rId59"/>
                <a:stretch>
                  <a:fillRect/>
                </a:stretch>
              </p:blipFill>
              <p:spPr>
                <a:xfrm>
                  <a:off x="2205855" y="3524296"/>
                  <a:ext cx="4896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3" name="Ink 52">
                  <a:extLst>
                    <a:ext uri="{FF2B5EF4-FFF2-40B4-BE49-F238E27FC236}">
                      <a16:creationId xmlns:a16="http://schemas.microsoft.com/office/drawing/2014/main" id="{2C75C3B7-57C4-1B6A-43EF-D0CADE256DFF}"/>
                    </a:ext>
                  </a:extLst>
                </p14:cNvPr>
                <p14:cNvContentPartPr/>
                <p14:nvPr/>
              </p14:nvContentPartPr>
              <p14:xfrm>
                <a:off x="2365695" y="3545536"/>
                <a:ext cx="218880" cy="206280"/>
              </p14:xfrm>
            </p:contentPart>
          </mc:Choice>
          <mc:Fallback xmlns="">
            <p:pic>
              <p:nvPicPr>
                <p:cNvPr id="53" name="Ink 52">
                  <a:extLst>
                    <a:ext uri="{FF2B5EF4-FFF2-40B4-BE49-F238E27FC236}">
                      <a16:creationId xmlns:a16="http://schemas.microsoft.com/office/drawing/2014/main" id="{2C75C3B7-57C4-1B6A-43EF-D0CADE256DFF}"/>
                    </a:ext>
                  </a:extLst>
                </p:cNvPr>
                <p:cNvPicPr/>
                <p:nvPr/>
              </p:nvPicPr>
              <p:blipFill>
                <a:blip r:embed="rId61"/>
                <a:stretch>
                  <a:fillRect/>
                </a:stretch>
              </p:blipFill>
              <p:spPr>
                <a:xfrm>
                  <a:off x="2348055" y="3527536"/>
                  <a:ext cx="254520" cy="241920"/>
                </a:xfrm>
                <a:prstGeom prst="rect">
                  <a:avLst/>
                </a:prstGeom>
              </p:spPr>
            </p:pic>
          </mc:Fallback>
        </mc:AlternateContent>
      </p:grpSp>
      <p:grpSp>
        <p:nvGrpSpPr>
          <p:cNvPr id="67" name="Group 66">
            <a:extLst>
              <a:ext uri="{FF2B5EF4-FFF2-40B4-BE49-F238E27FC236}">
                <a16:creationId xmlns:a16="http://schemas.microsoft.com/office/drawing/2014/main" id="{AB36B1E9-F654-0AA0-F902-71244EE598A2}"/>
              </a:ext>
            </a:extLst>
          </p:cNvPr>
          <p:cNvGrpSpPr/>
          <p:nvPr/>
        </p:nvGrpSpPr>
        <p:grpSpPr>
          <a:xfrm>
            <a:off x="2933670" y="2742519"/>
            <a:ext cx="1417680" cy="535680"/>
            <a:chOff x="3087495" y="2853616"/>
            <a:chExt cx="1417680" cy="535680"/>
          </a:xfrm>
        </p:grpSpPr>
        <mc:AlternateContent xmlns:mc="http://schemas.openxmlformats.org/markup-compatibility/2006" xmlns:p14="http://schemas.microsoft.com/office/powerpoint/2010/main">
          <mc:Choice Requires="p14">
            <p:contentPart p14:bwMode="auto" r:id="rId62">
              <p14:nvContentPartPr>
                <p14:cNvPr id="55" name="Ink 54">
                  <a:extLst>
                    <a:ext uri="{FF2B5EF4-FFF2-40B4-BE49-F238E27FC236}">
                      <a16:creationId xmlns:a16="http://schemas.microsoft.com/office/drawing/2014/main" id="{6E519B02-B698-C2CA-0A18-135385E81523}"/>
                    </a:ext>
                  </a:extLst>
                </p14:cNvPr>
                <p14:cNvContentPartPr/>
                <p14:nvPr/>
              </p14:nvContentPartPr>
              <p14:xfrm>
                <a:off x="3087495" y="3264376"/>
                <a:ext cx="170640" cy="11520"/>
              </p14:xfrm>
            </p:contentPart>
          </mc:Choice>
          <mc:Fallback xmlns="">
            <p:pic>
              <p:nvPicPr>
                <p:cNvPr id="55" name="Ink 54">
                  <a:extLst>
                    <a:ext uri="{FF2B5EF4-FFF2-40B4-BE49-F238E27FC236}">
                      <a16:creationId xmlns:a16="http://schemas.microsoft.com/office/drawing/2014/main" id="{6E519B02-B698-C2CA-0A18-135385E81523}"/>
                    </a:ext>
                  </a:extLst>
                </p:cNvPr>
                <p:cNvPicPr/>
                <p:nvPr/>
              </p:nvPicPr>
              <p:blipFill>
                <a:blip r:embed="rId63"/>
                <a:stretch>
                  <a:fillRect/>
                </a:stretch>
              </p:blipFill>
              <p:spPr>
                <a:xfrm>
                  <a:off x="3069495" y="3246736"/>
                  <a:ext cx="2062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7" name="Ink 56">
                  <a:extLst>
                    <a:ext uri="{FF2B5EF4-FFF2-40B4-BE49-F238E27FC236}">
                      <a16:creationId xmlns:a16="http://schemas.microsoft.com/office/drawing/2014/main" id="{6E98090B-332F-39B7-5FEC-C03DB32E55C0}"/>
                    </a:ext>
                  </a:extLst>
                </p14:cNvPr>
                <p14:cNvContentPartPr/>
                <p14:nvPr/>
              </p14:nvContentPartPr>
              <p14:xfrm>
                <a:off x="3114135" y="3378496"/>
                <a:ext cx="146880" cy="10800"/>
              </p14:xfrm>
            </p:contentPart>
          </mc:Choice>
          <mc:Fallback xmlns="">
            <p:pic>
              <p:nvPicPr>
                <p:cNvPr id="57" name="Ink 56">
                  <a:extLst>
                    <a:ext uri="{FF2B5EF4-FFF2-40B4-BE49-F238E27FC236}">
                      <a16:creationId xmlns:a16="http://schemas.microsoft.com/office/drawing/2014/main" id="{6E98090B-332F-39B7-5FEC-C03DB32E55C0}"/>
                    </a:ext>
                  </a:extLst>
                </p:cNvPr>
                <p:cNvPicPr/>
                <p:nvPr/>
              </p:nvPicPr>
              <p:blipFill>
                <a:blip r:embed="rId65"/>
                <a:stretch>
                  <a:fillRect/>
                </a:stretch>
              </p:blipFill>
              <p:spPr>
                <a:xfrm>
                  <a:off x="3096495" y="3360496"/>
                  <a:ext cx="1825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0" name="Ink 59">
                  <a:extLst>
                    <a:ext uri="{FF2B5EF4-FFF2-40B4-BE49-F238E27FC236}">
                      <a16:creationId xmlns:a16="http://schemas.microsoft.com/office/drawing/2014/main" id="{9C7A081A-396D-55CA-3F6A-C159AFD4DD6F}"/>
                    </a:ext>
                  </a:extLst>
                </p14:cNvPr>
                <p14:cNvContentPartPr/>
                <p14:nvPr/>
              </p14:nvContentPartPr>
              <p14:xfrm>
                <a:off x="3602655" y="2882056"/>
                <a:ext cx="162360" cy="281160"/>
              </p14:xfrm>
            </p:contentPart>
          </mc:Choice>
          <mc:Fallback xmlns="">
            <p:pic>
              <p:nvPicPr>
                <p:cNvPr id="60" name="Ink 59">
                  <a:extLst>
                    <a:ext uri="{FF2B5EF4-FFF2-40B4-BE49-F238E27FC236}">
                      <a16:creationId xmlns:a16="http://schemas.microsoft.com/office/drawing/2014/main" id="{9C7A081A-396D-55CA-3F6A-C159AFD4DD6F}"/>
                    </a:ext>
                  </a:extLst>
                </p:cNvPr>
                <p:cNvPicPr/>
                <p:nvPr/>
              </p:nvPicPr>
              <p:blipFill>
                <a:blip r:embed="rId67"/>
                <a:stretch>
                  <a:fillRect/>
                </a:stretch>
              </p:blipFill>
              <p:spPr>
                <a:xfrm>
                  <a:off x="3584655" y="2864416"/>
                  <a:ext cx="19800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1" name="Ink 60">
                  <a:extLst>
                    <a:ext uri="{FF2B5EF4-FFF2-40B4-BE49-F238E27FC236}">
                      <a16:creationId xmlns:a16="http://schemas.microsoft.com/office/drawing/2014/main" id="{D68B901B-2F2D-F0AE-39EF-26615DC566EE}"/>
                    </a:ext>
                  </a:extLst>
                </p14:cNvPr>
                <p14:cNvContentPartPr/>
                <p14:nvPr/>
              </p14:nvContentPartPr>
              <p14:xfrm>
                <a:off x="3987855" y="2884936"/>
                <a:ext cx="10440" cy="7560"/>
              </p14:xfrm>
            </p:contentPart>
          </mc:Choice>
          <mc:Fallback xmlns="">
            <p:pic>
              <p:nvPicPr>
                <p:cNvPr id="61" name="Ink 60">
                  <a:extLst>
                    <a:ext uri="{FF2B5EF4-FFF2-40B4-BE49-F238E27FC236}">
                      <a16:creationId xmlns:a16="http://schemas.microsoft.com/office/drawing/2014/main" id="{D68B901B-2F2D-F0AE-39EF-26615DC566EE}"/>
                    </a:ext>
                  </a:extLst>
                </p:cNvPr>
                <p:cNvPicPr/>
                <p:nvPr/>
              </p:nvPicPr>
              <p:blipFill>
                <a:blip r:embed="rId69"/>
                <a:stretch>
                  <a:fillRect/>
                </a:stretch>
              </p:blipFill>
              <p:spPr>
                <a:xfrm>
                  <a:off x="3969855" y="2867296"/>
                  <a:ext cx="460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62" name="Ink 61">
                  <a:extLst>
                    <a:ext uri="{FF2B5EF4-FFF2-40B4-BE49-F238E27FC236}">
                      <a16:creationId xmlns:a16="http://schemas.microsoft.com/office/drawing/2014/main" id="{F4E9A4E0-9030-F949-DA7B-CF8D27BA68B2}"/>
                    </a:ext>
                  </a:extLst>
                </p14:cNvPr>
                <p14:cNvContentPartPr/>
                <p14:nvPr/>
              </p14:nvContentPartPr>
              <p14:xfrm>
                <a:off x="3894255" y="3023176"/>
                <a:ext cx="214920" cy="9720"/>
              </p14:xfrm>
            </p:contentPart>
          </mc:Choice>
          <mc:Fallback xmlns="">
            <p:pic>
              <p:nvPicPr>
                <p:cNvPr id="62" name="Ink 61">
                  <a:extLst>
                    <a:ext uri="{FF2B5EF4-FFF2-40B4-BE49-F238E27FC236}">
                      <a16:creationId xmlns:a16="http://schemas.microsoft.com/office/drawing/2014/main" id="{F4E9A4E0-9030-F949-DA7B-CF8D27BA68B2}"/>
                    </a:ext>
                  </a:extLst>
                </p:cNvPr>
                <p:cNvPicPr/>
                <p:nvPr/>
              </p:nvPicPr>
              <p:blipFill>
                <a:blip r:embed="rId71"/>
                <a:stretch>
                  <a:fillRect/>
                </a:stretch>
              </p:blipFill>
              <p:spPr>
                <a:xfrm>
                  <a:off x="3876255" y="3005176"/>
                  <a:ext cx="2505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63" name="Ink 62">
                  <a:extLst>
                    <a:ext uri="{FF2B5EF4-FFF2-40B4-BE49-F238E27FC236}">
                      <a16:creationId xmlns:a16="http://schemas.microsoft.com/office/drawing/2014/main" id="{6B15E4A7-B9D2-EE17-C992-7F00DCC5EFEF}"/>
                    </a:ext>
                  </a:extLst>
                </p14:cNvPr>
                <p14:cNvContentPartPr/>
                <p14:nvPr/>
              </p14:nvContentPartPr>
              <p14:xfrm>
                <a:off x="3995055" y="3121816"/>
                <a:ext cx="14040" cy="5760"/>
              </p14:xfrm>
            </p:contentPart>
          </mc:Choice>
          <mc:Fallback xmlns="">
            <p:pic>
              <p:nvPicPr>
                <p:cNvPr id="63" name="Ink 62">
                  <a:extLst>
                    <a:ext uri="{FF2B5EF4-FFF2-40B4-BE49-F238E27FC236}">
                      <a16:creationId xmlns:a16="http://schemas.microsoft.com/office/drawing/2014/main" id="{6B15E4A7-B9D2-EE17-C992-7F00DCC5EFEF}"/>
                    </a:ext>
                  </a:extLst>
                </p:cNvPr>
                <p:cNvPicPr/>
                <p:nvPr/>
              </p:nvPicPr>
              <p:blipFill>
                <a:blip r:embed="rId73"/>
                <a:stretch>
                  <a:fillRect/>
                </a:stretch>
              </p:blipFill>
              <p:spPr>
                <a:xfrm>
                  <a:off x="3977055" y="3104176"/>
                  <a:ext cx="49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4" name="Ink 63">
                  <a:extLst>
                    <a:ext uri="{FF2B5EF4-FFF2-40B4-BE49-F238E27FC236}">
                      <a16:creationId xmlns:a16="http://schemas.microsoft.com/office/drawing/2014/main" id="{5CE27024-2D48-B8D9-5E59-F69A59D4E84C}"/>
                    </a:ext>
                  </a:extLst>
                </p14:cNvPr>
                <p14:cNvContentPartPr/>
                <p14:nvPr/>
              </p14:nvContentPartPr>
              <p14:xfrm>
                <a:off x="4266135" y="2853616"/>
                <a:ext cx="141120" cy="302400"/>
              </p14:xfrm>
            </p:contentPart>
          </mc:Choice>
          <mc:Fallback xmlns="">
            <p:pic>
              <p:nvPicPr>
                <p:cNvPr id="64" name="Ink 63">
                  <a:extLst>
                    <a:ext uri="{FF2B5EF4-FFF2-40B4-BE49-F238E27FC236}">
                      <a16:creationId xmlns:a16="http://schemas.microsoft.com/office/drawing/2014/main" id="{5CE27024-2D48-B8D9-5E59-F69A59D4E84C}"/>
                    </a:ext>
                  </a:extLst>
                </p:cNvPr>
                <p:cNvPicPr/>
                <p:nvPr/>
              </p:nvPicPr>
              <p:blipFill>
                <a:blip r:embed="rId75"/>
                <a:stretch>
                  <a:fillRect/>
                </a:stretch>
              </p:blipFill>
              <p:spPr>
                <a:xfrm>
                  <a:off x="4248135" y="2835976"/>
                  <a:ext cx="17676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6" name="Ink 65">
                  <a:extLst>
                    <a:ext uri="{FF2B5EF4-FFF2-40B4-BE49-F238E27FC236}">
                      <a16:creationId xmlns:a16="http://schemas.microsoft.com/office/drawing/2014/main" id="{5F473A83-2927-F897-9293-6A218E3308B2}"/>
                    </a:ext>
                  </a:extLst>
                </p14:cNvPr>
                <p14:cNvContentPartPr/>
                <p14:nvPr/>
              </p14:nvContentPartPr>
              <p14:xfrm>
                <a:off x="3544335" y="3242776"/>
                <a:ext cx="960840" cy="48960"/>
              </p14:xfrm>
            </p:contentPart>
          </mc:Choice>
          <mc:Fallback xmlns="">
            <p:pic>
              <p:nvPicPr>
                <p:cNvPr id="66" name="Ink 65">
                  <a:extLst>
                    <a:ext uri="{FF2B5EF4-FFF2-40B4-BE49-F238E27FC236}">
                      <a16:creationId xmlns:a16="http://schemas.microsoft.com/office/drawing/2014/main" id="{5F473A83-2927-F897-9293-6A218E3308B2}"/>
                    </a:ext>
                  </a:extLst>
                </p:cNvPr>
                <p:cNvPicPr/>
                <p:nvPr/>
              </p:nvPicPr>
              <p:blipFill>
                <a:blip r:embed="rId77"/>
                <a:stretch>
                  <a:fillRect/>
                </a:stretch>
              </p:blipFill>
              <p:spPr>
                <a:xfrm>
                  <a:off x="3526695" y="3225136"/>
                  <a:ext cx="996480" cy="84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68" name="Ink 67">
                <a:extLst>
                  <a:ext uri="{FF2B5EF4-FFF2-40B4-BE49-F238E27FC236}">
                    <a16:creationId xmlns:a16="http://schemas.microsoft.com/office/drawing/2014/main" id="{92E5AD73-878A-6C00-C566-6889E8D13697}"/>
                  </a:ext>
                </a:extLst>
              </p14:cNvPr>
              <p14:cNvContentPartPr/>
              <p14:nvPr/>
            </p14:nvContentPartPr>
            <p14:xfrm>
              <a:off x="3838350" y="3315999"/>
              <a:ext cx="30240" cy="240480"/>
            </p14:xfrm>
          </p:contentPart>
        </mc:Choice>
        <mc:Fallback xmlns="">
          <p:pic>
            <p:nvPicPr>
              <p:cNvPr id="68" name="Ink 67">
                <a:extLst>
                  <a:ext uri="{FF2B5EF4-FFF2-40B4-BE49-F238E27FC236}">
                    <a16:creationId xmlns:a16="http://schemas.microsoft.com/office/drawing/2014/main" id="{92E5AD73-878A-6C00-C566-6889E8D13697}"/>
                  </a:ext>
                </a:extLst>
              </p:cNvPr>
              <p:cNvPicPr/>
              <p:nvPr/>
            </p:nvPicPr>
            <p:blipFill>
              <a:blip r:embed="rId79"/>
              <a:stretch>
                <a:fillRect/>
              </a:stretch>
            </p:blipFill>
            <p:spPr>
              <a:xfrm>
                <a:off x="3820350" y="3297999"/>
                <a:ext cx="65880" cy="276120"/>
              </a:xfrm>
              <a:prstGeom prst="rect">
                <a:avLst/>
              </a:prstGeom>
            </p:spPr>
          </p:pic>
        </mc:Fallback>
      </mc:AlternateContent>
      <p:sp>
        <p:nvSpPr>
          <p:cNvPr id="58" name="Rectangle: Rounded Corners 57">
            <a:extLst>
              <a:ext uri="{FF2B5EF4-FFF2-40B4-BE49-F238E27FC236}">
                <a16:creationId xmlns:a16="http://schemas.microsoft.com/office/drawing/2014/main" id="{FD321C83-FF71-EF9F-3F41-D363CB969E41}"/>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Tree>
    <p:extLst>
      <p:ext uri="{BB962C8B-B14F-4D97-AF65-F5344CB8AC3E}">
        <p14:creationId xmlns:p14="http://schemas.microsoft.com/office/powerpoint/2010/main" val="176661932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914907" y="129012"/>
            <a:ext cx="3225666"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918334" y="2364105"/>
            <a:ext cx="3225666" cy="2862322"/>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Where did the 12s come from?</a:t>
            </a:r>
          </a:p>
          <a:p>
            <a:endParaRPr lang="en-GB"/>
          </a:p>
          <a:p>
            <a:r>
              <a:rPr lang="en-GB" b="1"/>
              <a:t>2. </a:t>
            </a:r>
            <a:r>
              <a:rPr lang="en-GB"/>
              <a:t>How did finding a common denominator help?</a:t>
            </a:r>
          </a:p>
          <a:p>
            <a:endParaRPr lang="en-GB"/>
          </a:p>
          <a:p>
            <a:r>
              <a:rPr lang="en-GB" b="1"/>
              <a:t>3. </a:t>
            </a:r>
            <a:r>
              <a:rPr lang="en-GB"/>
              <a:t>Which of the steps do you think is easiest to skip?</a:t>
            </a:r>
          </a:p>
        </p:txBody>
      </p:sp>
      <p:sp>
        <p:nvSpPr>
          <p:cNvPr id="331" name="TextBox 330">
            <a:extLst>
              <a:ext uri="{FF2B5EF4-FFF2-40B4-BE49-F238E27FC236}">
                <a16:creationId xmlns:a16="http://schemas.microsoft.com/office/drawing/2014/main" id="{5A43B662-5BC9-D06A-0ED9-B688EB15BF1B}"/>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332" name="TextBox 331">
                <a:extLst>
                  <a:ext uri="{FF2B5EF4-FFF2-40B4-BE49-F238E27FC236}">
                    <a16:creationId xmlns:a16="http://schemas.microsoft.com/office/drawing/2014/main" id="{548EF15D-B836-D09F-4CD5-7E2CC7C7C6AB}"/>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332" name="TextBox 331">
                <a:extLst>
                  <a:ext uri="{FF2B5EF4-FFF2-40B4-BE49-F238E27FC236}">
                    <a16:creationId xmlns:a16="http://schemas.microsoft.com/office/drawing/2014/main" id="{548EF15D-B836-D09F-4CD5-7E2CC7C7C6AB}"/>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333" name="Ink 332">
                <a:extLst>
                  <a:ext uri="{FF2B5EF4-FFF2-40B4-BE49-F238E27FC236}">
                    <a16:creationId xmlns:a16="http://schemas.microsoft.com/office/drawing/2014/main" id="{F2F440C6-5D16-A348-94A9-5794FE8E6D54}"/>
                  </a:ext>
                </a:extLst>
              </p14:cNvPr>
              <p14:cNvContentPartPr/>
              <p14:nvPr/>
            </p14:nvContentPartPr>
            <p14:xfrm>
              <a:off x="1008893" y="1547165"/>
              <a:ext cx="256320" cy="348120"/>
            </p14:xfrm>
          </p:contentPart>
        </mc:Choice>
        <mc:Fallback xmlns="">
          <p:pic>
            <p:nvPicPr>
              <p:cNvPr id="333" name="Ink 332">
                <a:extLst>
                  <a:ext uri="{FF2B5EF4-FFF2-40B4-BE49-F238E27FC236}">
                    <a16:creationId xmlns:a16="http://schemas.microsoft.com/office/drawing/2014/main" id="{F2F440C6-5D16-A348-94A9-5794FE8E6D54}"/>
                  </a:ext>
                </a:extLst>
              </p:cNvPr>
              <p:cNvPicPr/>
              <p:nvPr/>
            </p:nvPicPr>
            <p:blipFill>
              <a:blip r:embed="rId4"/>
              <a:stretch>
                <a:fillRect/>
              </a:stretch>
            </p:blipFill>
            <p:spPr>
              <a:xfrm>
                <a:off x="991253" y="1529525"/>
                <a:ext cx="291960" cy="383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34" name="Ink 333">
                <a:extLst>
                  <a:ext uri="{FF2B5EF4-FFF2-40B4-BE49-F238E27FC236}">
                    <a16:creationId xmlns:a16="http://schemas.microsoft.com/office/drawing/2014/main" id="{080A9E05-E64D-FDCE-54AF-10D65F378432}"/>
                  </a:ext>
                </a:extLst>
              </p14:cNvPr>
              <p14:cNvContentPartPr/>
              <p14:nvPr/>
            </p14:nvContentPartPr>
            <p14:xfrm>
              <a:off x="883613" y="2028125"/>
              <a:ext cx="493200" cy="47160"/>
            </p14:xfrm>
          </p:contentPart>
        </mc:Choice>
        <mc:Fallback xmlns="">
          <p:pic>
            <p:nvPicPr>
              <p:cNvPr id="334" name="Ink 333">
                <a:extLst>
                  <a:ext uri="{FF2B5EF4-FFF2-40B4-BE49-F238E27FC236}">
                    <a16:creationId xmlns:a16="http://schemas.microsoft.com/office/drawing/2014/main" id="{080A9E05-E64D-FDCE-54AF-10D65F378432}"/>
                  </a:ext>
                </a:extLst>
              </p:cNvPr>
              <p:cNvPicPr/>
              <p:nvPr/>
            </p:nvPicPr>
            <p:blipFill>
              <a:blip r:embed="rId6"/>
              <a:stretch>
                <a:fillRect/>
              </a:stretch>
            </p:blipFill>
            <p:spPr>
              <a:xfrm>
                <a:off x="865613" y="2010125"/>
                <a:ext cx="528840" cy="82800"/>
              </a:xfrm>
              <a:prstGeom prst="rect">
                <a:avLst/>
              </a:prstGeom>
            </p:spPr>
          </p:pic>
        </mc:Fallback>
      </mc:AlternateContent>
      <p:grpSp>
        <p:nvGrpSpPr>
          <p:cNvPr id="335" name="Group 334">
            <a:extLst>
              <a:ext uri="{FF2B5EF4-FFF2-40B4-BE49-F238E27FC236}">
                <a16:creationId xmlns:a16="http://schemas.microsoft.com/office/drawing/2014/main" id="{5F0F2AD3-F5A5-19BE-6B94-242331CA2CF4}"/>
              </a:ext>
            </a:extLst>
          </p:cNvPr>
          <p:cNvGrpSpPr/>
          <p:nvPr/>
        </p:nvGrpSpPr>
        <p:grpSpPr>
          <a:xfrm>
            <a:off x="997733" y="2218205"/>
            <a:ext cx="362880" cy="211320"/>
            <a:chOff x="1262655" y="2380576"/>
            <a:chExt cx="362880" cy="211320"/>
          </a:xfrm>
        </p:grpSpPr>
        <mc:AlternateContent xmlns:mc="http://schemas.openxmlformats.org/markup-compatibility/2006" xmlns:p14="http://schemas.microsoft.com/office/powerpoint/2010/main">
          <mc:Choice Requires="p14">
            <p:contentPart p14:bwMode="auto" r:id="rId7">
              <p14:nvContentPartPr>
                <p14:cNvPr id="336" name="Ink 335">
                  <a:extLst>
                    <a:ext uri="{FF2B5EF4-FFF2-40B4-BE49-F238E27FC236}">
                      <a16:creationId xmlns:a16="http://schemas.microsoft.com/office/drawing/2014/main" id="{EF1DEAD2-9B9F-2A3E-B2AF-65DFE97FD88F}"/>
                    </a:ext>
                  </a:extLst>
                </p14:cNvPr>
                <p14:cNvContentPartPr/>
                <p14:nvPr/>
              </p14:nvContentPartPr>
              <p14:xfrm>
                <a:off x="1262655" y="2390296"/>
                <a:ext cx="28440" cy="201600"/>
              </p14:xfrm>
            </p:contentPart>
          </mc:Choice>
          <mc:Fallback xmlns="">
            <p:pic>
              <p:nvPicPr>
                <p:cNvPr id="336" name="Ink 335">
                  <a:extLst>
                    <a:ext uri="{FF2B5EF4-FFF2-40B4-BE49-F238E27FC236}">
                      <a16:creationId xmlns:a16="http://schemas.microsoft.com/office/drawing/2014/main" id="{EF1DEAD2-9B9F-2A3E-B2AF-65DFE97FD88F}"/>
                    </a:ext>
                  </a:extLst>
                </p:cNvPr>
                <p:cNvPicPr/>
                <p:nvPr/>
              </p:nvPicPr>
              <p:blipFill>
                <a:blip r:embed="rId8"/>
                <a:stretch>
                  <a:fillRect/>
                </a:stretch>
              </p:blipFill>
              <p:spPr>
                <a:xfrm>
                  <a:off x="1245015" y="2372296"/>
                  <a:ext cx="640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337" name="Ink 336">
                  <a:extLst>
                    <a:ext uri="{FF2B5EF4-FFF2-40B4-BE49-F238E27FC236}">
                      <a16:creationId xmlns:a16="http://schemas.microsoft.com/office/drawing/2014/main" id="{3B04C20E-8029-F6A3-2C1A-2D33887A8040}"/>
                    </a:ext>
                  </a:extLst>
                </p14:cNvPr>
                <p14:cNvContentPartPr/>
                <p14:nvPr/>
              </p14:nvContentPartPr>
              <p14:xfrm>
                <a:off x="1418535" y="2380576"/>
                <a:ext cx="207000" cy="207720"/>
              </p14:xfrm>
            </p:contentPart>
          </mc:Choice>
          <mc:Fallback xmlns="">
            <p:pic>
              <p:nvPicPr>
                <p:cNvPr id="337" name="Ink 336">
                  <a:extLst>
                    <a:ext uri="{FF2B5EF4-FFF2-40B4-BE49-F238E27FC236}">
                      <a16:creationId xmlns:a16="http://schemas.microsoft.com/office/drawing/2014/main" id="{3B04C20E-8029-F6A3-2C1A-2D33887A8040}"/>
                    </a:ext>
                  </a:extLst>
                </p:cNvPr>
                <p:cNvPicPr/>
                <p:nvPr/>
              </p:nvPicPr>
              <p:blipFill>
                <a:blip r:embed="rId10"/>
                <a:stretch>
                  <a:fillRect/>
                </a:stretch>
              </p:blipFill>
              <p:spPr>
                <a:xfrm>
                  <a:off x="1400535" y="2362936"/>
                  <a:ext cx="242640" cy="24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338" name="Ink 337">
                <a:extLst>
                  <a:ext uri="{FF2B5EF4-FFF2-40B4-BE49-F238E27FC236}">
                    <a16:creationId xmlns:a16="http://schemas.microsoft.com/office/drawing/2014/main" id="{075978E2-1A3B-B450-AF9B-AF1D8C0ECCC5}"/>
                  </a:ext>
                </a:extLst>
              </p14:cNvPr>
              <p14:cNvContentPartPr/>
              <p14:nvPr/>
            </p14:nvContentPartPr>
            <p14:xfrm>
              <a:off x="1737696" y="1794845"/>
              <a:ext cx="12240" cy="14400"/>
            </p14:xfrm>
          </p:contentPart>
        </mc:Choice>
        <mc:Fallback xmlns="">
          <p:pic>
            <p:nvPicPr>
              <p:cNvPr id="338" name="Ink 337">
                <a:extLst>
                  <a:ext uri="{FF2B5EF4-FFF2-40B4-BE49-F238E27FC236}">
                    <a16:creationId xmlns:a16="http://schemas.microsoft.com/office/drawing/2014/main" id="{075978E2-1A3B-B450-AF9B-AF1D8C0ECCC5}"/>
                  </a:ext>
                </a:extLst>
              </p:cNvPr>
              <p:cNvPicPr/>
              <p:nvPr/>
            </p:nvPicPr>
            <p:blipFill>
              <a:blip r:embed="rId12"/>
              <a:stretch>
                <a:fillRect/>
              </a:stretch>
            </p:blipFill>
            <p:spPr>
              <a:xfrm>
                <a:off x="1719696" y="1776845"/>
                <a:ext cx="478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339" name="Ink 338">
                <a:extLst>
                  <a:ext uri="{FF2B5EF4-FFF2-40B4-BE49-F238E27FC236}">
                    <a16:creationId xmlns:a16="http://schemas.microsoft.com/office/drawing/2014/main" id="{7874CC7D-B146-EAF5-F369-232D2A368F47}"/>
                  </a:ext>
                </a:extLst>
              </p14:cNvPr>
              <p14:cNvContentPartPr/>
              <p14:nvPr/>
            </p14:nvContentPartPr>
            <p14:xfrm>
              <a:off x="1632216" y="1930565"/>
              <a:ext cx="205920" cy="11160"/>
            </p14:xfrm>
          </p:contentPart>
        </mc:Choice>
        <mc:Fallback xmlns="">
          <p:pic>
            <p:nvPicPr>
              <p:cNvPr id="339" name="Ink 338">
                <a:extLst>
                  <a:ext uri="{FF2B5EF4-FFF2-40B4-BE49-F238E27FC236}">
                    <a16:creationId xmlns:a16="http://schemas.microsoft.com/office/drawing/2014/main" id="{7874CC7D-B146-EAF5-F369-232D2A368F47}"/>
                  </a:ext>
                </a:extLst>
              </p:cNvPr>
              <p:cNvPicPr/>
              <p:nvPr/>
            </p:nvPicPr>
            <p:blipFill>
              <a:blip r:embed="rId14"/>
              <a:stretch>
                <a:fillRect/>
              </a:stretch>
            </p:blipFill>
            <p:spPr>
              <a:xfrm>
                <a:off x="1614216" y="1912565"/>
                <a:ext cx="241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340" name="Ink 339">
                <a:extLst>
                  <a:ext uri="{FF2B5EF4-FFF2-40B4-BE49-F238E27FC236}">
                    <a16:creationId xmlns:a16="http://schemas.microsoft.com/office/drawing/2014/main" id="{A71CA264-2429-9AA2-10F6-D70BECC3E10E}"/>
                  </a:ext>
                </a:extLst>
              </p14:cNvPr>
              <p14:cNvContentPartPr/>
              <p14:nvPr/>
            </p14:nvContentPartPr>
            <p14:xfrm>
              <a:off x="1766136" y="2050085"/>
              <a:ext cx="24120" cy="15480"/>
            </p14:xfrm>
          </p:contentPart>
        </mc:Choice>
        <mc:Fallback xmlns="">
          <p:pic>
            <p:nvPicPr>
              <p:cNvPr id="340" name="Ink 339">
                <a:extLst>
                  <a:ext uri="{FF2B5EF4-FFF2-40B4-BE49-F238E27FC236}">
                    <a16:creationId xmlns:a16="http://schemas.microsoft.com/office/drawing/2014/main" id="{A71CA264-2429-9AA2-10F6-D70BECC3E10E}"/>
                  </a:ext>
                </a:extLst>
              </p:cNvPr>
              <p:cNvPicPr/>
              <p:nvPr/>
            </p:nvPicPr>
            <p:blipFill>
              <a:blip r:embed="rId16"/>
              <a:stretch>
                <a:fillRect/>
              </a:stretch>
            </p:blipFill>
            <p:spPr>
              <a:xfrm>
                <a:off x="1748496" y="2032445"/>
                <a:ext cx="597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41" name="Ink 340">
                <a:extLst>
                  <a:ext uri="{FF2B5EF4-FFF2-40B4-BE49-F238E27FC236}">
                    <a16:creationId xmlns:a16="http://schemas.microsoft.com/office/drawing/2014/main" id="{95698B4B-8469-EB2C-6D28-3DE917E73C98}"/>
                  </a:ext>
                </a:extLst>
              </p14:cNvPr>
              <p14:cNvContentPartPr/>
              <p14:nvPr/>
            </p14:nvContentPartPr>
            <p14:xfrm>
              <a:off x="2220662" y="1462925"/>
              <a:ext cx="220320" cy="320760"/>
            </p14:xfrm>
          </p:contentPart>
        </mc:Choice>
        <mc:Fallback xmlns="">
          <p:pic>
            <p:nvPicPr>
              <p:cNvPr id="341" name="Ink 340">
                <a:extLst>
                  <a:ext uri="{FF2B5EF4-FFF2-40B4-BE49-F238E27FC236}">
                    <a16:creationId xmlns:a16="http://schemas.microsoft.com/office/drawing/2014/main" id="{95698B4B-8469-EB2C-6D28-3DE917E73C98}"/>
                  </a:ext>
                </a:extLst>
              </p:cNvPr>
              <p:cNvPicPr/>
              <p:nvPr/>
            </p:nvPicPr>
            <p:blipFill>
              <a:blip r:embed="rId18"/>
              <a:stretch>
                <a:fillRect/>
              </a:stretch>
            </p:blipFill>
            <p:spPr>
              <a:xfrm>
                <a:off x="2202662" y="1444925"/>
                <a:ext cx="255960" cy="356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342" name="Ink 341">
                <a:extLst>
                  <a:ext uri="{FF2B5EF4-FFF2-40B4-BE49-F238E27FC236}">
                    <a16:creationId xmlns:a16="http://schemas.microsoft.com/office/drawing/2014/main" id="{A662A9E7-7845-836C-B13B-AE98499EC394}"/>
                  </a:ext>
                </a:extLst>
              </p14:cNvPr>
              <p14:cNvContentPartPr/>
              <p14:nvPr/>
            </p14:nvContentPartPr>
            <p14:xfrm>
              <a:off x="2110862" y="1933085"/>
              <a:ext cx="529560" cy="42840"/>
            </p14:xfrm>
          </p:contentPart>
        </mc:Choice>
        <mc:Fallback xmlns="">
          <p:pic>
            <p:nvPicPr>
              <p:cNvPr id="342" name="Ink 341">
                <a:extLst>
                  <a:ext uri="{FF2B5EF4-FFF2-40B4-BE49-F238E27FC236}">
                    <a16:creationId xmlns:a16="http://schemas.microsoft.com/office/drawing/2014/main" id="{A662A9E7-7845-836C-B13B-AE98499EC394}"/>
                  </a:ext>
                </a:extLst>
              </p:cNvPr>
              <p:cNvPicPr/>
              <p:nvPr/>
            </p:nvPicPr>
            <p:blipFill>
              <a:blip r:embed="rId20"/>
              <a:stretch>
                <a:fillRect/>
              </a:stretch>
            </p:blipFill>
            <p:spPr>
              <a:xfrm>
                <a:off x="2093222" y="1915445"/>
                <a:ext cx="565200" cy="78480"/>
              </a:xfrm>
              <a:prstGeom prst="rect">
                <a:avLst/>
              </a:prstGeom>
            </p:spPr>
          </p:pic>
        </mc:Fallback>
      </mc:AlternateContent>
      <p:grpSp>
        <p:nvGrpSpPr>
          <p:cNvPr id="343" name="Group 342">
            <a:extLst>
              <a:ext uri="{FF2B5EF4-FFF2-40B4-BE49-F238E27FC236}">
                <a16:creationId xmlns:a16="http://schemas.microsoft.com/office/drawing/2014/main" id="{CF760810-23D5-171C-FC82-D246E71F0ED6}"/>
              </a:ext>
            </a:extLst>
          </p:cNvPr>
          <p:cNvGrpSpPr/>
          <p:nvPr/>
        </p:nvGrpSpPr>
        <p:grpSpPr>
          <a:xfrm>
            <a:off x="2228582" y="2151605"/>
            <a:ext cx="430920" cy="275760"/>
            <a:chOff x="2690055" y="2313976"/>
            <a:chExt cx="430920" cy="275760"/>
          </a:xfrm>
        </p:grpSpPr>
        <mc:AlternateContent xmlns:mc="http://schemas.openxmlformats.org/markup-compatibility/2006" xmlns:p14="http://schemas.microsoft.com/office/powerpoint/2010/main">
          <mc:Choice Requires="p14">
            <p:contentPart p14:bwMode="auto" r:id="rId21">
              <p14:nvContentPartPr>
                <p14:cNvPr id="344" name="Ink 343">
                  <a:extLst>
                    <a:ext uri="{FF2B5EF4-FFF2-40B4-BE49-F238E27FC236}">
                      <a16:creationId xmlns:a16="http://schemas.microsoft.com/office/drawing/2014/main" id="{B0AE9BBB-940A-FB3C-4E81-AAEB1AC8A87F}"/>
                    </a:ext>
                  </a:extLst>
                </p14:cNvPr>
                <p14:cNvContentPartPr/>
                <p14:nvPr/>
              </p14:nvContentPartPr>
              <p14:xfrm>
                <a:off x="2690055" y="2313976"/>
                <a:ext cx="27000" cy="244080"/>
              </p14:xfrm>
            </p:contentPart>
          </mc:Choice>
          <mc:Fallback xmlns="">
            <p:pic>
              <p:nvPicPr>
                <p:cNvPr id="344" name="Ink 343">
                  <a:extLst>
                    <a:ext uri="{FF2B5EF4-FFF2-40B4-BE49-F238E27FC236}">
                      <a16:creationId xmlns:a16="http://schemas.microsoft.com/office/drawing/2014/main" id="{B0AE9BBB-940A-FB3C-4E81-AAEB1AC8A87F}"/>
                    </a:ext>
                  </a:extLst>
                </p:cNvPr>
                <p:cNvPicPr/>
                <p:nvPr/>
              </p:nvPicPr>
              <p:blipFill>
                <a:blip r:embed="rId22"/>
                <a:stretch>
                  <a:fillRect/>
                </a:stretch>
              </p:blipFill>
              <p:spPr>
                <a:xfrm>
                  <a:off x="2672415" y="2295976"/>
                  <a:ext cx="626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345" name="Ink 344">
                  <a:extLst>
                    <a:ext uri="{FF2B5EF4-FFF2-40B4-BE49-F238E27FC236}">
                      <a16:creationId xmlns:a16="http://schemas.microsoft.com/office/drawing/2014/main" id="{949FA6B0-7B13-1048-9BAF-BB9214E1A0D2}"/>
                    </a:ext>
                  </a:extLst>
                </p14:cNvPr>
                <p14:cNvContentPartPr/>
                <p14:nvPr/>
              </p14:nvContentPartPr>
              <p14:xfrm>
                <a:off x="2808135" y="2342416"/>
                <a:ext cx="312840" cy="247320"/>
              </p14:xfrm>
            </p:contentPart>
          </mc:Choice>
          <mc:Fallback xmlns="">
            <p:pic>
              <p:nvPicPr>
                <p:cNvPr id="345" name="Ink 344">
                  <a:extLst>
                    <a:ext uri="{FF2B5EF4-FFF2-40B4-BE49-F238E27FC236}">
                      <a16:creationId xmlns:a16="http://schemas.microsoft.com/office/drawing/2014/main" id="{949FA6B0-7B13-1048-9BAF-BB9214E1A0D2}"/>
                    </a:ext>
                  </a:extLst>
                </p:cNvPr>
                <p:cNvPicPr/>
                <p:nvPr/>
              </p:nvPicPr>
              <p:blipFill>
                <a:blip r:embed="rId24"/>
                <a:stretch>
                  <a:fillRect/>
                </a:stretch>
              </p:blipFill>
              <p:spPr>
                <a:xfrm>
                  <a:off x="2790495" y="2324416"/>
                  <a:ext cx="348480" cy="282960"/>
                </a:xfrm>
                <a:prstGeom prst="rect">
                  <a:avLst/>
                </a:prstGeom>
              </p:spPr>
            </p:pic>
          </mc:Fallback>
        </mc:AlternateContent>
      </p:grpSp>
      <p:grpSp>
        <p:nvGrpSpPr>
          <p:cNvPr id="346" name="Group 345">
            <a:extLst>
              <a:ext uri="{FF2B5EF4-FFF2-40B4-BE49-F238E27FC236}">
                <a16:creationId xmlns:a16="http://schemas.microsoft.com/office/drawing/2014/main" id="{9A730372-67B6-DE22-C165-066989202E10}"/>
              </a:ext>
            </a:extLst>
          </p:cNvPr>
          <p:cNvGrpSpPr/>
          <p:nvPr/>
        </p:nvGrpSpPr>
        <p:grpSpPr>
          <a:xfrm>
            <a:off x="1297460" y="4065240"/>
            <a:ext cx="1110240" cy="1336680"/>
            <a:chOff x="1058175" y="3140896"/>
            <a:chExt cx="1110240" cy="1336680"/>
          </a:xfrm>
        </p:grpSpPr>
        <mc:AlternateContent xmlns:mc="http://schemas.openxmlformats.org/markup-compatibility/2006" xmlns:p14="http://schemas.microsoft.com/office/powerpoint/2010/main">
          <mc:Choice Requires="p14">
            <p:contentPart p14:bwMode="auto" r:id="rId25">
              <p14:nvContentPartPr>
                <p14:cNvPr id="347" name="Ink 346">
                  <a:extLst>
                    <a:ext uri="{FF2B5EF4-FFF2-40B4-BE49-F238E27FC236}">
                      <a16:creationId xmlns:a16="http://schemas.microsoft.com/office/drawing/2014/main" id="{3D563E39-0AFB-1134-5654-CB65205A848A}"/>
                    </a:ext>
                  </a:extLst>
                </p14:cNvPr>
                <p14:cNvContentPartPr/>
                <p14:nvPr/>
              </p14:nvContentPartPr>
              <p14:xfrm>
                <a:off x="1429695" y="3346096"/>
                <a:ext cx="209520" cy="321120"/>
              </p14:xfrm>
            </p:contentPart>
          </mc:Choice>
          <mc:Fallback xmlns="">
            <p:pic>
              <p:nvPicPr>
                <p:cNvPr id="347" name="Ink 346">
                  <a:extLst>
                    <a:ext uri="{FF2B5EF4-FFF2-40B4-BE49-F238E27FC236}">
                      <a16:creationId xmlns:a16="http://schemas.microsoft.com/office/drawing/2014/main" id="{3D563E39-0AFB-1134-5654-CB65205A848A}"/>
                    </a:ext>
                  </a:extLst>
                </p:cNvPr>
                <p:cNvPicPr/>
                <p:nvPr/>
              </p:nvPicPr>
              <p:blipFill>
                <a:blip r:embed="rId26"/>
                <a:stretch>
                  <a:fillRect/>
                </a:stretch>
              </p:blipFill>
              <p:spPr>
                <a:xfrm>
                  <a:off x="1412055" y="3328096"/>
                  <a:ext cx="24516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348" name="Ink 347">
                  <a:extLst>
                    <a:ext uri="{FF2B5EF4-FFF2-40B4-BE49-F238E27FC236}">
                      <a16:creationId xmlns:a16="http://schemas.microsoft.com/office/drawing/2014/main" id="{3C8C62D7-13D4-DA28-437D-C2CD71299D74}"/>
                    </a:ext>
                  </a:extLst>
                </p14:cNvPr>
                <p14:cNvContentPartPr/>
                <p14:nvPr/>
              </p14:nvContentPartPr>
              <p14:xfrm>
                <a:off x="1238895" y="3755776"/>
                <a:ext cx="659160" cy="55440"/>
              </p14:xfrm>
            </p:contentPart>
          </mc:Choice>
          <mc:Fallback xmlns="">
            <p:pic>
              <p:nvPicPr>
                <p:cNvPr id="348" name="Ink 347">
                  <a:extLst>
                    <a:ext uri="{FF2B5EF4-FFF2-40B4-BE49-F238E27FC236}">
                      <a16:creationId xmlns:a16="http://schemas.microsoft.com/office/drawing/2014/main" id="{3C8C62D7-13D4-DA28-437D-C2CD71299D74}"/>
                    </a:ext>
                  </a:extLst>
                </p:cNvPr>
                <p:cNvPicPr/>
                <p:nvPr/>
              </p:nvPicPr>
              <p:blipFill>
                <a:blip r:embed="rId28"/>
                <a:stretch>
                  <a:fillRect/>
                </a:stretch>
              </p:blipFill>
              <p:spPr>
                <a:xfrm>
                  <a:off x="1221255" y="3738136"/>
                  <a:ext cx="694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49" name="Ink 348">
                  <a:extLst>
                    <a:ext uri="{FF2B5EF4-FFF2-40B4-BE49-F238E27FC236}">
                      <a16:creationId xmlns:a16="http://schemas.microsoft.com/office/drawing/2014/main" id="{42F6B6D4-36AF-02AA-F809-E94D6001E88A}"/>
                    </a:ext>
                  </a:extLst>
                </p14:cNvPr>
                <p14:cNvContentPartPr/>
                <p14:nvPr/>
              </p14:nvContentPartPr>
              <p14:xfrm>
                <a:off x="1417455" y="3904816"/>
                <a:ext cx="198360" cy="397800"/>
              </p14:xfrm>
            </p:contentPart>
          </mc:Choice>
          <mc:Fallback xmlns="">
            <p:pic>
              <p:nvPicPr>
                <p:cNvPr id="349" name="Ink 348">
                  <a:extLst>
                    <a:ext uri="{FF2B5EF4-FFF2-40B4-BE49-F238E27FC236}">
                      <a16:creationId xmlns:a16="http://schemas.microsoft.com/office/drawing/2014/main" id="{42F6B6D4-36AF-02AA-F809-E94D6001E88A}"/>
                    </a:ext>
                  </a:extLst>
                </p:cNvPr>
                <p:cNvPicPr/>
                <p:nvPr/>
              </p:nvPicPr>
              <p:blipFill>
                <a:blip r:embed="rId30"/>
                <a:stretch>
                  <a:fillRect/>
                </a:stretch>
              </p:blipFill>
              <p:spPr>
                <a:xfrm>
                  <a:off x="1399815" y="3886816"/>
                  <a:ext cx="234000" cy="4334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50" name="Ink 349">
                  <a:extLst>
                    <a:ext uri="{FF2B5EF4-FFF2-40B4-BE49-F238E27FC236}">
                      <a16:creationId xmlns:a16="http://schemas.microsoft.com/office/drawing/2014/main" id="{B4B58057-0BCA-30FC-297A-A518CF097634}"/>
                    </a:ext>
                  </a:extLst>
                </p14:cNvPr>
                <p14:cNvContentPartPr/>
                <p14:nvPr/>
              </p14:nvContentPartPr>
              <p14:xfrm>
                <a:off x="1121535" y="3151696"/>
                <a:ext cx="789840" cy="71280"/>
              </p14:xfrm>
            </p:contentPart>
          </mc:Choice>
          <mc:Fallback xmlns="">
            <p:pic>
              <p:nvPicPr>
                <p:cNvPr id="350" name="Ink 349">
                  <a:extLst>
                    <a:ext uri="{FF2B5EF4-FFF2-40B4-BE49-F238E27FC236}">
                      <a16:creationId xmlns:a16="http://schemas.microsoft.com/office/drawing/2014/main" id="{B4B58057-0BCA-30FC-297A-A518CF097634}"/>
                    </a:ext>
                  </a:extLst>
                </p:cNvPr>
                <p:cNvPicPr/>
                <p:nvPr/>
              </p:nvPicPr>
              <p:blipFill>
                <a:blip r:embed="rId32"/>
                <a:stretch>
                  <a:fillRect/>
                </a:stretch>
              </p:blipFill>
              <p:spPr>
                <a:xfrm>
                  <a:off x="1103535" y="3134056"/>
                  <a:ext cx="82548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351" name="Ink 350">
                  <a:extLst>
                    <a:ext uri="{FF2B5EF4-FFF2-40B4-BE49-F238E27FC236}">
                      <a16:creationId xmlns:a16="http://schemas.microsoft.com/office/drawing/2014/main" id="{261F583E-D470-5EA7-45CB-DDEAEA0E04DB}"/>
                    </a:ext>
                  </a:extLst>
                </p14:cNvPr>
                <p14:cNvContentPartPr/>
                <p14:nvPr/>
              </p14:nvContentPartPr>
              <p14:xfrm>
                <a:off x="1058175" y="3266536"/>
                <a:ext cx="1032480" cy="1211040"/>
              </p14:xfrm>
            </p:contentPart>
          </mc:Choice>
          <mc:Fallback xmlns="">
            <p:pic>
              <p:nvPicPr>
                <p:cNvPr id="351" name="Ink 350">
                  <a:extLst>
                    <a:ext uri="{FF2B5EF4-FFF2-40B4-BE49-F238E27FC236}">
                      <a16:creationId xmlns:a16="http://schemas.microsoft.com/office/drawing/2014/main" id="{261F583E-D470-5EA7-45CB-DDEAEA0E04DB}"/>
                    </a:ext>
                  </a:extLst>
                </p:cNvPr>
                <p:cNvPicPr/>
                <p:nvPr/>
              </p:nvPicPr>
              <p:blipFill>
                <a:blip r:embed="rId34"/>
                <a:stretch>
                  <a:fillRect/>
                </a:stretch>
              </p:blipFill>
              <p:spPr>
                <a:xfrm>
                  <a:off x="1040175" y="3248536"/>
                  <a:ext cx="1068120" cy="12466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52" name="Ink 351">
                  <a:extLst>
                    <a:ext uri="{FF2B5EF4-FFF2-40B4-BE49-F238E27FC236}">
                      <a16:creationId xmlns:a16="http://schemas.microsoft.com/office/drawing/2014/main" id="{DB1E99A9-94B4-BFAD-341B-F7EC54FA3047}"/>
                    </a:ext>
                  </a:extLst>
                </p14:cNvPr>
                <p14:cNvContentPartPr/>
                <p14:nvPr/>
              </p14:nvContentPartPr>
              <p14:xfrm>
                <a:off x="1875015" y="3140896"/>
                <a:ext cx="293400" cy="1269360"/>
              </p14:xfrm>
            </p:contentPart>
          </mc:Choice>
          <mc:Fallback xmlns="">
            <p:pic>
              <p:nvPicPr>
                <p:cNvPr id="352" name="Ink 351">
                  <a:extLst>
                    <a:ext uri="{FF2B5EF4-FFF2-40B4-BE49-F238E27FC236}">
                      <a16:creationId xmlns:a16="http://schemas.microsoft.com/office/drawing/2014/main" id="{DB1E99A9-94B4-BFAD-341B-F7EC54FA3047}"/>
                    </a:ext>
                  </a:extLst>
                </p:cNvPr>
                <p:cNvPicPr/>
                <p:nvPr/>
              </p:nvPicPr>
              <p:blipFill>
                <a:blip r:embed="rId36"/>
                <a:stretch>
                  <a:fillRect/>
                </a:stretch>
              </p:blipFill>
              <p:spPr>
                <a:xfrm>
                  <a:off x="1857375" y="3123256"/>
                  <a:ext cx="329040" cy="1305000"/>
                </a:xfrm>
                <a:prstGeom prst="rect">
                  <a:avLst/>
                </a:prstGeom>
              </p:spPr>
            </p:pic>
          </mc:Fallback>
        </mc:AlternateContent>
      </p:grpSp>
      <p:grpSp>
        <p:nvGrpSpPr>
          <p:cNvPr id="353" name="Group 352">
            <a:extLst>
              <a:ext uri="{FF2B5EF4-FFF2-40B4-BE49-F238E27FC236}">
                <a16:creationId xmlns:a16="http://schemas.microsoft.com/office/drawing/2014/main" id="{8200F9BD-E18A-5D41-8EC4-3E402B2A858B}"/>
              </a:ext>
            </a:extLst>
          </p:cNvPr>
          <p:cNvGrpSpPr/>
          <p:nvPr/>
        </p:nvGrpSpPr>
        <p:grpSpPr>
          <a:xfrm>
            <a:off x="944670" y="2851959"/>
            <a:ext cx="1625400" cy="788760"/>
            <a:chOff x="1098495" y="2963056"/>
            <a:chExt cx="1625400" cy="788760"/>
          </a:xfrm>
        </p:grpSpPr>
        <mc:AlternateContent xmlns:mc="http://schemas.openxmlformats.org/markup-compatibility/2006" xmlns:p14="http://schemas.microsoft.com/office/powerpoint/2010/main">
          <mc:Choice Requires="p14">
            <p:contentPart p14:bwMode="auto" r:id="rId37">
              <p14:nvContentPartPr>
                <p14:cNvPr id="354" name="Ink 353">
                  <a:extLst>
                    <a:ext uri="{FF2B5EF4-FFF2-40B4-BE49-F238E27FC236}">
                      <a16:creationId xmlns:a16="http://schemas.microsoft.com/office/drawing/2014/main" id="{B8C10778-9406-BDD5-66B7-4EA03CFA173E}"/>
                    </a:ext>
                  </a:extLst>
                </p14:cNvPr>
                <p14:cNvContentPartPr/>
                <p14:nvPr/>
              </p14:nvContentPartPr>
              <p14:xfrm>
                <a:off x="1245015" y="2982856"/>
                <a:ext cx="187560" cy="269640"/>
              </p14:xfrm>
            </p:contentPart>
          </mc:Choice>
          <mc:Fallback xmlns="">
            <p:pic>
              <p:nvPicPr>
                <p:cNvPr id="354" name="Ink 353">
                  <a:extLst>
                    <a:ext uri="{FF2B5EF4-FFF2-40B4-BE49-F238E27FC236}">
                      <a16:creationId xmlns:a16="http://schemas.microsoft.com/office/drawing/2014/main" id="{B8C10778-9406-BDD5-66B7-4EA03CFA173E}"/>
                    </a:ext>
                  </a:extLst>
                </p:cNvPr>
                <p:cNvPicPr/>
                <p:nvPr/>
              </p:nvPicPr>
              <p:blipFill>
                <a:blip r:embed="rId38"/>
                <a:stretch>
                  <a:fillRect/>
                </a:stretch>
              </p:blipFill>
              <p:spPr>
                <a:xfrm>
                  <a:off x="1227375" y="2965216"/>
                  <a:ext cx="223200" cy="305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55" name="Ink 354">
                  <a:extLst>
                    <a:ext uri="{FF2B5EF4-FFF2-40B4-BE49-F238E27FC236}">
                      <a16:creationId xmlns:a16="http://schemas.microsoft.com/office/drawing/2014/main" id="{DC0A4CE0-A1AD-79FD-B145-4957FE8C7C81}"/>
                    </a:ext>
                  </a:extLst>
                </p14:cNvPr>
                <p14:cNvContentPartPr/>
                <p14:nvPr/>
              </p14:nvContentPartPr>
              <p14:xfrm>
                <a:off x="1812375" y="2977816"/>
                <a:ext cx="360" cy="360"/>
              </p14:xfrm>
            </p:contentPart>
          </mc:Choice>
          <mc:Fallback xmlns="">
            <p:pic>
              <p:nvPicPr>
                <p:cNvPr id="355" name="Ink 354">
                  <a:extLst>
                    <a:ext uri="{FF2B5EF4-FFF2-40B4-BE49-F238E27FC236}">
                      <a16:creationId xmlns:a16="http://schemas.microsoft.com/office/drawing/2014/main" id="{DC0A4CE0-A1AD-79FD-B145-4957FE8C7C81}"/>
                    </a:ext>
                  </a:extLst>
                </p:cNvPr>
                <p:cNvPicPr/>
                <p:nvPr/>
              </p:nvPicPr>
              <p:blipFill>
                <a:blip r:embed="rId40"/>
                <a:stretch>
                  <a:fillRect/>
                </a:stretch>
              </p:blipFill>
              <p:spPr>
                <a:xfrm>
                  <a:off x="1794375" y="29601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56" name="Ink 355">
                  <a:extLst>
                    <a:ext uri="{FF2B5EF4-FFF2-40B4-BE49-F238E27FC236}">
                      <a16:creationId xmlns:a16="http://schemas.microsoft.com/office/drawing/2014/main" id="{3180B705-503E-B948-8130-0476DBF1D50E}"/>
                    </a:ext>
                  </a:extLst>
                </p14:cNvPr>
                <p14:cNvContentPartPr/>
                <p14:nvPr/>
              </p14:nvContentPartPr>
              <p14:xfrm>
                <a:off x="1735695" y="3073576"/>
                <a:ext cx="219960" cy="10440"/>
              </p14:xfrm>
            </p:contentPart>
          </mc:Choice>
          <mc:Fallback xmlns="">
            <p:pic>
              <p:nvPicPr>
                <p:cNvPr id="356" name="Ink 355">
                  <a:extLst>
                    <a:ext uri="{FF2B5EF4-FFF2-40B4-BE49-F238E27FC236}">
                      <a16:creationId xmlns:a16="http://schemas.microsoft.com/office/drawing/2014/main" id="{3180B705-503E-B948-8130-0476DBF1D50E}"/>
                    </a:ext>
                  </a:extLst>
                </p:cNvPr>
                <p:cNvPicPr/>
                <p:nvPr/>
              </p:nvPicPr>
              <p:blipFill>
                <a:blip r:embed="rId42"/>
                <a:stretch>
                  <a:fillRect/>
                </a:stretch>
              </p:blipFill>
              <p:spPr>
                <a:xfrm>
                  <a:off x="1718055" y="3055576"/>
                  <a:ext cx="25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357" name="Ink 356">
                  <a:extLst>
                    <a:ext uri="{FF2B5EF4-FFF2-40B4-BE49-F238E27FC236}">
                      <a16:creationId xmlns:a16="http://schemas.microsoft.com/office/drawing/2014/main" id="{B5B78850-9E9B-6D0F-D6FA-3F89DC3749A4}"/>
                    </a:ext>
                  </a:extLst>
                </p14:cNvPr>
                <p14:cNvContentPartPr/>
                <p14:nvPr/>
              </p14:nvContentPartPr>
              <p14:xfrm>
                <a:off x="1852335" y="3186256"/>
                <a:ext cx="12600" cy="10440"/>
              </p14:xfrm>
            </p:contentPart>
          </mc:Choice>
          <mc:Fallback xmlns="">
            <p:pic>
              <p:nvPicPr>
                <p:cNvPr id="357" name="Ink 356">
                  <a:extLst>
                    <a:ext uri="{FF2B5EF4-FFF2-40B4-BE49-F238E27FC236}">
                      <a16:creationId xmlns:a16="http://schemas.microsoft.com/office/drawing/2014/main" id="{B5B78850-9E9B-6D0F-D6FA-3F89DC3749A4}"/>
                    </a:ext>
                  </a:extLst>
                </p:cNvPr>
                <p:cNvPicPr/>
                <p:nvPr/>
              </p:nvPicPr>
              <p:blipFill>
                <a:blip r:embed="rId44"/>
                <a:stretch>
                  <a:fillRect/>
                </a:stretch>
              </p:blipFill>
              <p:spPr>
                <a:xfrm>
                  <a:off x="1834695" y="3168616"/>
                  <a:ext cx="482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58" name="Ink 357">
                  <a:extLst>
                    <a:ext uri="{FF2B5EF4-FFF2-40B4-BE49-F238E27FC236}">
                      <a16:creationId xmlns:a16="http://schemas.microsoft.com/office/drawing/2014/main" id="{D805CB61-0632-D3E7-2196-9D0EE03B9DD3}"/>
                    </a:ext>
                  </a:extLst>
                </p14:cNvPr>
                <p14:cNvContentPartPr/>
                <p14:nvPr/>
              </p14:nvContentPartPr>
              <p14:xfrm>
                <a:off x="2217015" y="2963056"/>
                <a:ext cx="145800" cy="300240"/>
              </p14:xfrm>
            </p:contentPart>
          </mc:Choice>
          <mc:Fallback xmlns="">
            <p:pic>
              <p:nvPicPr>
                <p:cNvPr id="358" name="Ink 357">
                  <a:extLst>
                    <a:ext uri="{FF2B5EF4-FFF2-40B4-BE49-F238E27FC236}">
                      <a16:creationId xmlns:a16="http://schemas.microsoft.com/office/drawing/2014/main" id="{D805CB61-0632-D3E7-2196-9D0EE03B9DD3}"/>
                    </a:ext>
                  </a:extLst>
                </p:cNvPr>
                <p:cNvPicPr/>
                <p:nvPr/>
              </p:nvPicPr>
              <p:blipFill>
                <a:blip r:embed="rId46"/>
                <a:stretch>
                  <a:fillRect/>
                </a:stretch>
              </p:blipFill>
              <p:spPr>
                <a:xfrm>
                  <a:off x="2199375" y="2945056"/>
                  <a:ext cx="18144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9" name="Ink 358">
                  <a:extLst>
                    <a:ext uri="{FF2B5EF4-FFF2-40B4-BE49-F238E27FC236}">
                      <a16:creationId xmlns:a16="http://schemas.microsoft.com/office/drawing/2014/main" id="{143D52A8-88AC-CF54-721A-DA5B434791F5}"/>
                    </a:ext>
                  </a:extLst>
                </p14:cNvPr>
                <p14:cNvContentPartPr/>
                <p14:nvPr/>
              </p14:nvContentPartPr>
              <p14:xfrm>
                <a:off x="1098495" y="3371656"/>
                <a:ext cx="1625400" cy="32760"/>
              </p14:xfrm>
            </p:contentPart>
          </mc:Choice>
          <mc:Fallback xmlns="">
            <p:pic>
              <p:nvPicPr>
                <p:cNvPr id="359" name="Ink 358">
                  <a:extLst>
                    <a:ext uri="{FF2B5EF4-FFF2-40B4-BE49-F238E27FC236}">
                      <a16:creationId xmlns:a16="http://schemas.microsoft.com/office/drawing/2014/main" id="{143D52A8-88AC-CF54-721A-DA5B434791F5}"/>
                    </a:ext>
                  </a:extLst>
                </p:cNvPr>
                <p:cNvPicPr/>
                <p:nvPr/>
              </p:nvPicPr>
              <p:blipFill>
                <a:blip r:embed="rId48"/>
                <a:stretch>
                  <a:fillRect/>
                </a:stretch>
              </p:blipFill>
              <p:spPr>
                <a:xfrm>
                  <a:off x="1080855" y="3354016"/>
                  <a:ext cx="16610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0" name="Ink 359">
                  <a:extLst>
                    <a:ext uri="{FF2B5EF4-FFF2-40B4-BE49-F238E27FC236}">
                      <a16:creationId xmlns:a16="http://schemas.microsoft.com/office/drawing/2014/main" id="{133E5BAE-2D02-8F4B-6AAF-9C42DE56E47D}"/>
                    </a:ext>
                  </a:extLst>
                </p14:cNvPr>
                <p14:cNvContentPartPr/>
                <p14:nvPr/>
              </p14:nvContentPartPr>
              <p14:xfrm>
                <a:off x="1229175" y="3558136"/>
                <a:ext cx="14400" cy="183240"/>
              </p14:xfrm>
            </p:contentPart>
          </mc:Choice>
          <mc:Fallback xmlns="">
            <p:pic>
              <p:nvPicPr>
                <p:cNvPr id="360" name="Ink 359">
                  <a:extLst>
                    <a:ext uri="{FF2B5EF4-FFF2-40B4-BE49-F238E27FC236}">
                      <a16:creationId xmlns:a16="http://schemas.microsoft.com/office/drawing/2014/main" id="{133E5BAE-2D02-8F4B-6AAF-9C42DE56E47D}"/>
                    </a:ext>
                  </a:extLst>
                </p:cNvPr>
                <p:cNvPicPr/>
                <p:nvPr/>
              </p:nvPicPr>
              <p:blipFill>
                <a:blip r:embed="rId50"/>
                <a:stretch>
                  <a:fillRect/>
                </a:stretch>
              </p:blipFill>
              <p:spPr>
                <a:xfrm>
                  <a:off x="1211175" y="3540136"/>
                  <a:ext cx="500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61" name="Ink 360">
                  <a:extLst>
                    <a:ext uri="{FF2B5EF4-FFF2-40B4-BE49-F238E27FC236}">
                      <a16:creationId xmlns:a16="http://schemas.microsoft.com/office/drawing/2014/main" id="{3C7F119D-272A-3ADF-FF29-D9D0F4657C0F}"/>
                    </a:ext>
                  </a:extLst>
                </p14:cNvPr>
                <p14:cNvContentPartPr/>
                <p14:nvPr/>
              </p14:nvContentPartPr>
              <p14:xfrm>
                <a:off x="1338975" y="3565696"/>
                <a:ext cx="210600" cy="171720"/>
              </p14:xfrm>
            </p:contentPart>
          </mc:Choice>
          <mc:Fallback xmlns="">
            <p:pic>
              <p:nvPicPr>
                <p:cNvPr id="361" name="Ink 360">
                  <a:extLst>
                    <a:ext uri="{FF2B5EF4-FFF2-40B4-BE49-F238E27FC236}">
                      <a16:creationId xmlns:a16="http://schemas.microsoft.com/office/drawing/2014/main" id="{3C7F119D-272A-3ADF-FF29-D9D0F4657C0F}"/>
                    </a:ext>
                  </a:extLst>
                </p:cNvPr>
                <p:cNvPicPr/>
                <p:nvPr/>
              </p:nvPicPr>
              <p:blipFill>
                <a:blip r:embed="rId52"/>
                <a:stretch>
                  <a:fillRect/>
                </a:stretch>
              </p:blipFill>
              <p:spPr>
                <a:xfrm>
                  <a:off x="1320975" y="3548056"/>
                  <a:ext cx="24624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62" name="Ink 361">
                  <a:extLst>
                    <a:ext uri="{FF2B5EF4-FFF2-40B4-BE49-F238E27FC236}">
                      <a16:creationId xmlns:a16="http://schemas.microsoft.com/office/drawing/2014/main" id="{088BE490-AC91-556E-33C6-BC47DA57B932}"/>
                    </a:ext>
                  </a:extLst>
                </p14:cNvPr>
                <p14:cNvContentPartPr/>
                <p14:nvPr/>
              </p14:nvContentPartPr>
              <p14:xfrm>
                <a:off x="1882935" y="3521416"/>
                <a:ext cx="360" cy="360"/>
              </p14:xfrm>
            </p:contentPart>
          </mc:Choice>
          <mc:Fallback xmlns="">
            <p:pic>
              <p:nvPicPr>
                <p:cNvPr id="362" name="Ink 361">
                  <a:extLst>
                    <a:ext uri="{FF2B5EF4-FFF2-40B4-BE49-F238E27FC236}">
                      <a16:creationId xmlns:a16="http://schemas.microsoft.com/office/drawing/2014/main" id="{088BE490-AC91-556E-33C6-BC47DA57B932}"/>
                    </a:ext>
                  </a:extLst>
                </p:cNvPr>
                <p:cNvPicPr/>
                <p:nvPr/>
              </p:nvPicPr>
              <p:blipFill>
                <a:blip r:embed="rId40"/>
                <a:stretch>
                  <a:fillRect/>
                </a:stretch>
              </p:blipFill>
              <p:spPr>
                <a:xfrm>
                  <a:off x="1865295" y="35037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63" name="Ink 362">
                  <a:extLst>
                    <a:ext uri="{FF2B5EF4-FFF2-40B4-BE49-F238E27FC236}">
                      <a16:creationId xmlns:a16="http://schemas.microsoft.com/office/drawing/2014/main" id="{06DF84F4-8CDA-6377-148F-1CF45DAD9662}"/>
                    </a:ext>
                  </a:extLst>
                </p14:cNvPr>
                <p14:cNvContentPartPr/>
                <p14:nvPr/>
              </p14:nvContentPartPr>
              <p14:xfrm>
                <a:off x="1799415" y="3612856"/>
                <a:ext cx="201960" cy="12240"/>
              </p14:xfrm>
            </p:contentPart>
          </mc:Choice>
          <mc:Fallback xmlns="">
            <p:pic>
              <p:nvPicPr>
                <p:cNvPr id="363" name="Ink 362">
                  <a:extLst>
                    <a:ext uri="{FF2B5EF4-FFF2-40B4-BE49-F238E27FC236}">
                      <a16:creationId xmlns:a16="http://schemas.microsoft.com/office/drawing/2014/main" id="{06DF84F4-8CDA-6377-148F-1CF45DAD9662}"/>
                    </a:ext>
                  </a:extLst>
                </p:cNvPr>
                <p:cNvPicPr/>
                <p:nvPr/>
              </p:nvPicPr>
              <p:blipFill>
                <a:blip r:embed="rId55"/>
                <a:stretch>
                  <a:fillRect/>
                </a:stretch>
              </p:blipFill>
              <p:spPr>
                <a:xfrm>
                  <a:off x="1781415" y="3595216"/>
                  <a:ext cx="2376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64" name="Ink 363">
                  <a:extLst>
                    <a:ext uri="{FF2B5EF4-FFF2-40B4-BE49-F238E27FC236}">
                      <a16:creationId xmlns:a16="http://schemas.microsoft.com/office/drawing/2014/main" id="{42F2F636-E391-2A40-1974-CC01DCD41A43}"/>
                    </a:ext>
                  </a:extLst>
                </p14:cNvPr>
                <p14:cNvContentPartPr/>
                <p14:nvPr/>
              </p14:nvContentPartPr>
              <p14:xfrm>
                <a:off x="1955655" y="3733096"/>
                <a:ext cx="5400" cy="3600"/>
              </p14:xfrm>
            </p:contentPart>
          </mc:Choice>
          <mc:Fallback xmlns="">
            <p:pic>
              <p:nvPicPr>
                <p:cNvPr id="364" name="Ink 363">
                  <a:extLst>
                    <a:ext uri="{FF2B5EF4-FFF2-40B4-BE49-F238E27FC236}">
                      <a16:creationId xmlns:a16="http://schemas.microsoft.com/office/drawing/2014/main" id="{42F2F636-E391-2A40-1974-CC01DCD41A43}"/>
                    </a:ext>
                  </a:extLst>
                </p:cNvPr>
                <p:cNvPicPr/>
                <p:nvPr/>
              </p:nvPicPr>
              <p:blipFill>
                <a:blip r:embed="rId57"/>
                <a:stretch>
                  <a:fillRect/>
                </a:stretch>
              </p:blipFill>
              <p:spPr>
                <a:xfrm>
                  <a:off x="1938015" y="3715096"/>
                  <a:ext cx="4104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5" name="Ink 364">
                  <a:extLst>
                    <a:ext uri="{FF2B5EF4-FFF2-40B4-BE49-F238E27FC236}">
                      <a16:creationId xmlns:a16="http://schemas.microsoft.com/office/drawing/2014/main" id="{35AE7A9D-B08F-D6D6-D893-DEA9259DD47F}"/>
                    </a:ext>
                  </a:extLst>
                </p14:cNvPr>
                <p14:cNvContentPartPr/>
                <p14:nvPr/>
              </p14:nvContentPartPr>
              <p14:xfrm>
                <a:off x="2223855" y="3542296"/>
                <a:ext cx="13320" cy="198720"/>
              </p14:xfrm>
            </p:contentPart>
          </mc:Choice>
          <mc:Fallback xmlns="">
            <p:pic>
              <p:nvPicPr>
                <p:cNvPr id="365" name="Ink 364">
                  <a:extLst>
                    <a:ext uri="{FF2B5EF4-FFF2-40B4-BE49-F238E27FC236}">
                      <a16:creationId xmlns:a16="http://schemas.microsoft.com/office/drawing/2014/main" id="{35AE7A9D-B08F-D6D6-D893-DEA9259DD47F}"/>
                    </a:ext>
                  </a:extLst>
                </p:cNvPr>
                <p:cNvPicPr/>
                <p:nvPr/>
              </p:nvPicPr>
              <p:blipFill>
                <a:blip r:embed="rId59"/>
                <a:stretch>
                  <a:fillRect/>
                </a:stretch>
              </p:blipFill>
              <p:spPr>
                <a:xfrm>
                  <a:off x="2205855" y="3524296"/>
                  <a:ext cx="4896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66" name="Ink 365">
                  <a:extLst>
                    <a:ext uri="{FF2B5EF4-FFF2-40B4-BE49-F238E27FC236}">
                      <a16:creationId xmlns:a16="http://schemas.microsoft.com/office/drawing/2014/main" id="{488E8ED2-90CA-46F4-44D0-1602C12CCA0F}"/>
                    </a:ext>
                  </a:extLst>
                </p14:cNvPr>
                <p14:cNvContentPartPr/>
                <p14:nvPr/>
              </p14:nvContentPartPr>
              <p14:xfrm>
                <a:off x="2365695" y="3545536"/>
                <a:ext cx="218880" cy="206280"/>
              </p14:xfrm>
            </p:contentPart>
          </mc:Choice>
          <mc:Fallback xmlns="">
            <p:pic>
              <p:nvPicPr>
                <p:cNvPr id="366" name="Ink 365">
                  <a:extLst>
                    <a:ext uri="{FF2B5EF4-FFF2-40B4-BE49-F238E27FC236}">
                      <a16:creationId xmlns:a16="http://schemas.microsoft.com/office/drawing/2014/main" id="{488E8ED2-90CA-46F4-44D0-1602C12CCA0F}"/>
                    </a:ext>
                  </a:extLst>
                </p:cNvPr>
                <p:cNvPicPr/>
                <p:nvPr/>
              </p:nvPicPr>
              <p:blipFill>
                <a:blip r:embed="rId61"/>
                <a:stretch>
                  <a:fillRect/>
                </a:stretch>
              </p:blipFill>
              <p:spPr>
                <a:xfrm>
                  <a:off x="2348055" y="3527536"/>
                  <a:ext cx="254520" cy="241920"/>
                </a:xfrm>
                <a:prstGeom prst="rect">
                  <a:avLst/>
                </a:prstGeom>
              </p:spPr>
            </p:pic>
          </mc:Fallback>
        </mc:AlternateContent>
      </p:grpSp>
      <p:grpSp>
        <p:nvGrpSpPr>
          <p:cNvPr id="367" name="Group 366">
            <a:extLst>
              <a:ext uri="{FF2B5EF4-FFF2-40B4-BE49-F238E27FC236}">
                <a16:creationId xmlns:a16="http://schemas.microsoft.com/office/drawing/2014/main" id="{C36DF538-7F4D-4B62-F8C9-A504DE99D6C0}"/>
              </a:ext>
            </a:extLst>
          </p:cNvPr>
          <p:cNvGrpSpPr/>
          <p:nvPr/>
        </p:nvGrpSpPr>
        <p:grpSpPr>
          <a:xfrm>
            <a:off x="2933670" y="2742519"/>
            <a:ext cx="1417680" cy="535680"/>
            <a:chOff x="3087495" y="2853616"/>
            <a:chExt cx="1417680" cy="535680"/>
          </a:xfrm>
        </p:grpSpPr>
        <mc:AlternateContent xmlns:mc="http://schemas.openxmlformats.org/markup-compatibility/2006" xmlns:p14="http://schemas.microsoft.com/office/powerpoint/2010/main">
          <mc:Choice Requires="p14">
            <p:contentPart p14:bwMode="auto" r:id="rId62">
              <p14:nvContentPartPr>
                <p14:cNvPr id="368" name="Ink 367">
                  <a:extLst>
                    <a:ext uri="{FF2B5EF4-FFF2-40B4-BE49-F238E27FC236}">
                      <a16:creationId xmlns:a16="http://schemas.microsoft.com/office/drawing/2014/main" id="{96F3AB7F-CAB3-30FC-FB6A-98197F1D08D8}"/>
                    </a:ext>
                  </a:extLst>
                </p14:cNvPr>
                <p14:cNvContentPartPr/>
                <p14:nvPr/>
              </p14:nvContentPartPr>
              <p14:xfrm>
                <a:off x="3087495" y="3264376"/>
                <a:ext cx="170640" cy="11520"/>
              </p14:xfrm>
            </p:contentPart>
          </mc:Choice>
          <mc:Fallback xmlns="">
            <p:pic>
              <p:nvPicPr>
                <p:cNvPr id="368" name="Ink 367">
                  <a:extLst>
                    <a:ext uri="{FF2B5EF4-FFF2-40B4-BE49-F238E27FC236}">
                      <a16:creationId xmlns:a16="http://schemas.microsoft.com/office/drawing/2014/main" id="{96F3AB7F-CAB3-30FC-FB6A-98197F1D08D8}"/>
                    </a:ext>
                  </a:extLst>
                </p:cNvPr>
                <p:cNvPicPr/>
                <p:nvPr/>
              </p:nvPicPr>
              <p:blipFill>
                <a:blip r:embed="rId63"/>
                <a:stretch>
                  <a:fillRect/>
                </a:stretch>
              </p:blipFill>
              <p:spPr>
                <a:xfrm>
                  <a:off x="3069495" y="3246736"/>
                  <a:ext cx="2062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69" name="Ink 368">
                  <a:extLst>
                    <a:ext uri="{FF2B5EF4-FFF2-40B4-BE49-F238E27FC236}">
                      <a16:creationId xmlns:a16="http://schemas.microsoft.com/office/drawing/2014/main" id="{1506FD52-7CEB-6A61-6EC8-DD3A039542D0}"/>
                    </a:ext>
                  </a:extLst>
                </p14:cNvPr>
                <p14:cNvContentPartPr/>
                <p14:nvPr/>
              </p14:nvContentPartPr>
              <p14:xfrm>
                <a:off x="3114135" y="3378496"/>
                <a:ext cx="146880" cy="10800"/>
              </p14:xfrm>
            </p:contentPart>
          </mc:Choice>
          <mc:Fallback xmlns="">
            <p:pic>
              <p:nvPicPr>
                <p:cNvPr id="369" name="Ink 368">
                  <a:extLst>
                    <a:ext uri="{FF2B5EF4-FFF2-40B4-BE49-F238E27FC236}">
                      <a16:creationId xmlns:a16="http://schemas.microsoft.com/office/drawing/2014/main" id="{1506FD52-7CEB-6A61-6EC8-DD3A039542D0}"/>
                    </a:ext>
                  </a:extLst>
                </p:cNvPr>
                <p:cNvPicPr/>
                <p:nvPr/>
              </p:nvPicPr>
              <p:blipFill>
                <a:blip r:embed="rId65"/>
                <a:stretch>
                  <a:fillRect/>
                </a:stretch>
              </p:blipFill>
              <p:spPr>
                <a:xfrm>
                  <a:off x="3096495" y="3360496"/>
                  <a:ext cx="1825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70" name="Ink 369">
                  <a:extLst>
                    <a:ext uri="{FF2B5EF4-FFF2-40B4-BE49-F238E27FC236}">
                      <a16:creationId xmlns:a16="http://schemas.microsoft.com/office/drawing/2014/main" id="{5A10A52F-4616-225C-A168-74476139ED22}"/>
                    </a:ext>
                  </a:extLst>
                </p14:cNvPr>
                <p14:cNvContentPartPr/>
                <p14:nvPr/>
              </p14:nvContentPartPr>
              <p14:xfrm>
                <a:off x="3602655" y="2882056"/>
                <a:ext cx="162360" cy="281160"/>
              </p14:xfrm>
            </p:contentPart>
          </mc:Choice>
          <mc:Fallback xmlns="">
            <p:pic>
              <p:nvPicPr>
                <p:cNvPr id="370" name="Ink 369">
                  <a:extLst>
                    <a:ext uri="{FF2B5EF4-FFF2-40B4-BE49-F238E27FC236}">
                      <a16:creationId xmlns:a16="http://schemas.microsoft.com/office/drawing/2014/main" id="{5A10A52F-4616-225C-A168-74476139ED22}"/>
                    </a:ext>
                  </a:extLst>
                </p:cNvPr>
                <p:cNvPicPr/>
                <p:nvPr/>
              </p:nvPicPr>
              <p:blipFill>
                <a:blip r:embed="rId67"/>
                <a:stretch>
                  <a:fillRect/>
                </a:stretch>
              </p:blipFill>
              <p:spPr>
                <a:xfrm>
                  <a:off x="3584655" y="2864416"/>
                  <a:ext cx="19800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71" name="Ink 370">
                  <a:extLst>
                    <a:ext uri="{FF2B5EF4-FFF2-40B4-BE49-F238E27FC236}">
                      <a16:creationId xmlns:a16="http://schemas.microsoft.com/office/drawing/2014/main" id="{C99BDCCD-B862-8DD3-2E72-9FC5B6619961}"/>
                    </a:ext>
                  </a:extLst>
                </p14:cNvPr>
                <p14:cNvContentPartPr/>
                <p14:nvPr/>
              </p14:nvContentPartPr>
              <p14:xfrm>
                <a:off x="3987855" y="2884936"/>
                <a:ext cx="10440" cy="7560"/>
              </p14:xfrm>
            </p:contentPart>
          </mc:Choice>
          <mc:Fallback xmlns="">
            <p:pic>
              <p:nvPicPr>
                <p:cNvPr id="371" name="Ink 370">
                  <a:extLst>
                    <a:ext uri="{FF2B5EF4-FFF2-40B4-BE49-F238E27FC236}">
                      <a16:creationId xmlns:a16="http://schemas.microsoft.com/office/drawing/2014/main" id="{C99BDCCD-B862-8DD3-2E72-9FC5B6619961}"/>
                    </a:ext>
                  </a:extLst>
                </p:cNvPr>
                <p:cNvPicPr/>
                <p:nvPr/>
              </p:nvPicPr>
              <p:blipFill>
                <a:blip r:embed="rId69"/>
                <a:stretch>
                  <a:fillRect/>
                </a:stretch>
              </p:blipFill>
              <p:spPr>
                <a:xfrm>
                  <a:off x="3969855" y="2867296"/>
                  <a:ext cx="460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72" name="Ink 371">
                  <a:extLst>
                    <a:ext uri="{FF2B5EF4-FFF2-40B4-BE49-F238E27FC236}">
                      <a16:creationId xmlns:a16="http://schemas.microsoft.com/office/drawing/2014/main" id="{91AC0BB0-D5CE-03F3-8FAE-F48BEEB85CF6}"/>
                    </a:ext>
                  </a:extLst>
                </p14:cNvPr>
                <p14:cNvContentPartPr/>
                <p14:nvPr/>
              </p14:nvContentPartPr>
              <p14:xfrm>
                <a:off x="3894255" y="3023176"/>
                <a:ext cx="214920" cy="9720"/>
              </p14:xfrm>
            </p:contentPart>
          </mc:Choice>
          <mc:Fallback xmlns="">
            <p:pic>
              <p:nvPicPr>
                <p:cNvPr id="372" name="Ink 371">
                  <a:extLst>
                    <a:ext uri="{FF2B5EF4-FFF2-40B4-BE49-F238E27FC236}">
                      <a16:creationId xmlns:a16="http://schemas.microsoft.com/office/drawing/2014/main" id="{91AC0BB0-D5CE-03F3-8FAE-F48BEEB85CF6}"/>
                    </a:ext>
                  </a:extLst>
                </p:cNvPr>
                <p:cNvPicPr/>
                <p:nvPr/>
              </p:nvPicPr>
              <p:blipFill>
                <a:blip r:embed="rId71"/>
                <a:stretch>
                  <a:fillRect/>
                </a:stretch>
              </p:blipFill>
              <p:spPr>
                <a:xfrm>
                  <a:off x="3876255" y="3005176"/>
                  <a:ext cx="2505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73" name="Ink 372">
                  <a:extLst>
                    <a:ext uri="{FF2B5EF4-FFF2-40B4-BE49-F238E27FC236}">
                      <a16:creationId xmlns:a16="http://schemas.microsoft.com/office/drawing/2014/main" id="{FE24CE19-7582-90D1-8332-21DDC02E36CD}"/>
                    </a:ext>
                  </a:extLst>
                </p14:cNvPr>
                <p14:cNvContentPartPr/>
                <p14:nvPr/>
              </p14:nvContentPartPr>
              <p14:xfrm>
                <a:off x="3995055" y="3121816"/>
                <a:ext cx="14040" cy="5760"/>
              </p14:xfrm>
            </p:contentPart>
          </mc:Choice>
          <mc:Fallback xmlns="">
            <p:pic>
              <p:nvPicPr>
                <p:cNvPr id="373" name="Ink 372">
                  <a:extLst>
                    <a:ext uri="{FF2B5EF4-FFF2-40B4-BE49-F238E27FC236}">
                      <a16:creationId xmlns:a16="http://schemas.microsoft.com/office/drawing/2014/main" id="{FE24CE19-7582-90D1-8332-21DDC02E36CD}"/>
                    </a:ext>
                  </a:extLst>
                </p:cNvPr>
                <p:cNvPicPr/>
                <p:nvPr/>
              </p:nvPicPr>
              <p:blipFill>
                <a:blip r:embed="rId73"/>
                <a:stretch>
                  <a:fillRect/>
                </a:stretch>
              </p:blipFill>
              <p:spPr>
                <a:xfrm>
                  <a:off x="3977055" y="3104176"/>
                  <a:ext cx="49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74" name="Ink 373">
                  <a:extLst>
                    <a:ext uri="{FF2B5EF4-FFF2-40B4-BE49-F238E27FC236}">
                      <a16:creationId xmlns:a16="http://schemas.microsoft.com/office/drawing/2014/main" id="{B655E403-1013-3673-C4EE-D27B767AF1E2}"/>
                    </a:ext>
                  </a:extLst>
                </p14:cNvPr>
                <p14:cNvContentPartPr/>
                <p14:nvPr/>
              </p14:nvContentPartPr>
              <p14:xfrm>
                <a:off x="4266135" y="2853616"/>
                <a:ext cx="141120" cy="302400"/>
              </p14:xfrm>
            </p:contentPart>
          </mc:Choice>
          <mc:Fallback xmlns="">
            <p:pic>
              <p:nvPicPr>
                <p:cNvPr id="374" name="Ink 373">
                  <a:extLst>
                    <a:ext uri="{FF2B5EF4-FFF2-40B4-BE49-F238E27FC236}">
                      <a16:creationId xmlns:a16="http://schemas.microsoft.com/office/drawing/2014/main" id="{B655E403-1013-3673-C4EE-D27B767AF1E2}"/>
                    </a:ext>
                  </a:extLst>
                </p:cNvPr>
                <p:cNvPicPr/>
                <p:nvPr/>
              </p:nvPicPr>
              <p:blipFill>
                <a:blip r:embed="rId75"/>
                <a:stretch>
                  <a:fillRect/>
                </a:stretch>
              </p:blipFill>
              <p:spPr>
                <a:xfrm>
                  <a:off x="4248135" y="2835976"/>
                  <a:ext cx="17676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75" name="Ink 374">
                  <a:extLst>
                    <a:ext uri="{FF2B5EF4-FFF2-40B4-BE49-F238E27FC236}">
                      <a16:creationId xmlns:a16="http://schemas.microsoft.com/office/drawing/2014/main" id="{5306C929-80FC-BE68-1AC6-088E5C4BA85A}"/>
                    </a:ext>
                  </a:extLst>
                </p14:cNvPr>
                <p14:cNvContentPartPr/>
                <p14:nvPr/>
              </p14:nvContentPartPr>
              <p14:xfrm>
                <a:off x="3544335" y="3242776"/>
                <a:ext cx="960840" cy="48960"/>
              </p14:xfrm>
            </p:contentPart>
          </mc:Choice>
          <mc:Fallback xmlns="">
            <p:pic>
              <p:nvPicPr>
                <p:cNvPr id="375" name="Ink 374">
                  <a:extLst>
                    <a:ext uri="{FF2B5EF4-FFF2-40B4-BE49-F238E27FC236}">
                      <a16:creationId xmlns:a16="http://schemas.microsoft.com/office/drawing/2014/main" id="{5306C929-80FC-BE68-1AC6-088E5C4BA85A}"/>
                    </a:ext>
                  </a:extLst>
                </p:cNvPr>
                <p:cNvPicPr/>
                <p:nvPr/>
              </p:nvPicPr>
              <p:blipFill>
                <a:blip r:embed="rId77"/>
                <a:stretch>
                  <a:fillRect/>
                </a:stretch>
              </p:blipFill>
              <p:spPr>
                <a:xfrm>
                  <a:off x="3526695" y="3225136"/>
                  <a:ext cx="996480" cy="84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376" name="Ink 375">
                <a:extLst>
                  <a:ext uri="{FF2B5EF4-FFF2-40B4-BE49-F238E27FC236}">
                    <a16:creationId xmlns:a16="http://schemas.microsoft.com/office/drawing/2014/main" id="{6D02E4B6-0E7E-865B-634D-2679CDA8F935}"/>
                  </a:ext>
                </a:extLst>
              </p14:cNvPr>
              <p14:cNvContentPartPr/>
              <p14:nvPr/>
            </p14:nvContentPartPr>
            <p14:xfrm>
              <a:off x="3838350" y="3315999"/>
              <a:ext cx="30240" cy="240480"/>
            </p14:xfrm>
          </p:contentPart>
        </mc:Choice>
        <mc:Fallback xmlns="">
          <p:pic>
            <p:nvPicPr>
              <p:cNvPr id="376" name="Ink 375">
                <a:extLst>
                  <a:ext uri="{FF2B5EF4-FFF2-40B4-BE49-F238E27FC236}">
                    <a16:creationId xmlns:a16="http://schemas.microsoft.com/office/drawing/2014/main" id="{6D02E4B6-0E7E-865B-634D-2679CDA8F935}"/>
                  </a:ext>
                </a:extLst>
              </p:cNvPr>
              <p:cNvPicPr/>
              <p:nvPr/>
            </p:nvPicPr>
            <p:blipFill>
              <a:blip r:embed="rId79"/>
              <a:stretch>
                <a:fillRect/>
              </a:stretch>
            </p:blipFill>
            <p:spPr>
              <a:xfrm>
                <a:off x="3820350" y="3297999"/>
                <a:ext cx="65880" cy="276120"/>
              </a:xfrm>
              <a:prstGeom prst="rect">
                <a:avLst/>
              </a:prstGeom>
            </p:spPr>
          </p:pic>
        </mc:Fallback>
      </mc:AlternateContent>
      <p:grpSp>
        <p:nvGrpSpPr>
          <p:cNvPr id="377" name="Group 376">
            <a:extLst>
              <a:ext uri="{FF2B5EF4-FFF2-40B4-BE49-F238E27FC236}">
                <a16:creationId xmlns:a16="http://schemas.microsoft.com/office/drawing/2014/main" id="{EDDBE6D8-8162-D7F6-2F3A-A1514EDD4600}"/>
              </a:ext>
            </a:extLst>
          </p:cNvPr>
          <p:cNvGrpSpPr/>
          <p:nvPr/>
        </p:nvGrpSpPr>
        <p:grpSpPr>
          <a:xfrm>
            <a:off x="203535" y="1594696"/>
            <a:ext cx="239040" cy="285840"/>
            <a:chOff x="203535" y="1594696"/>
            <a:chExt cx="239040" cy="285840"/>
          </a:xfrm>
        </p:grpSpPr>
        <mc:AlternateContent xmlns:mc="http://schemas.openxmlformats.org/markup-compatibility/2006" xmlns:p14="http://schemas.microsoft.com/office/powerpoint/2010/main">
          <mc:Choice Requires="p14">
            <p:contentPart p14:bwMode="auto" r:id="rId80">
              <p14:nvContentPartPr>
                <p14:cNvPr id="378" name="Ink 377">
                  <a:extLst>
                    <a:ext uri="{FF2B5EF4-FFF2-40B4-BE49-F238E27FC236}">
                      <a16:creationId xmlns:a16="http://schemas.microsoft.com/office/drawing/2014/main" id="{BAF2EC80-D140-1FE3-E23A-9ECF099F1F52}"/>
                    </a:ext>
                  </a:extLst>
                </p14:cNvPr>
                <p14:cNvContentPartPr/>
                <p14:nvPr/>
              </p14:nvContentPartPr>
              <p14:xfrm>
                <a:off x="313335" y="1662736"/>
                <a:ext cx="26280" cy="116280"/>
              </p14:xfrm>
            </p:contentPart>
          </mc:Choice>
          <mc:Fallback xmlns="">
            <p:pic>
              <p:nvPicPr>
                <p:cNvPr id="378" name="Ink 377">
                  <a:extLst>
                    <a:ext uri="{FF2B5EF4-FFF2-40B4-BE49-F238E27FC236}">
                      <a16:creationId xmlns:a16="http://schemas.microsoft.com/office/drawing/2014/main" id="{BAF2EC80-D140-1FE3-E23A-9ECF099F1F52}"/>
                    </a:ext>
                  </a:extLst>
                </p:cNvPr>
                <p:cNvPicPr/>
                <p:nvPr/>
              </p:nvPicPr>
              <p:blipFill>
                <a:blip r:embed="rId81"/>
                <a:stretch>
                  <a:fillRect/>
                </a:stretch>
              </p:blipFill>
              <p:spPr>
                <a:xfrm>
                  <a:off x="304695" y="1653736"/>
                  <a:ext cx="4392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79" name="Ink 378">
                  <a:extLst>
                    <a:ext uri="{FF2B5EF4-FFF2-40B4-BE49-F238E27FC236}">
                      <a16:creationId xmlns:a16="http://schemas.microsoft.com/office/drawing/2014/main" id="{7CEC22EB-867A-647E-DBFF-87BBAD03E505}"/>
                    </a:ext>
                  </a:extLst>
                </p14:cNvPr>
                <p14:cNvContentPartPr/>
                <p14:nvPr/>
              </p14:nvContentPartPr>
              <p14:xfrm>
                <a:off x="203535" y="1594696"/>
                <a:ext cx="239040" cy="285840"/>
              </p14:xfrm>
            </p:contentPart>
          </mc:Choice>
          <mc:Fallback xmlns="">
            <p:pic>
              <p:nvPicPr>
                <p:cNvPr id="379" name="Ink 378">
                  <a:extLst>
                    <a:ext uri="{FF2B5EF4-FFF2-40B4-BE49-F238E27FC236}">
                      <a16:creationId xmlns:a16="http://schemas.microsoft.com/office/drawing/2014/main" id="{7CEC22EB-867A-647E-DBFF-87BBAD03E505}"/>
                    </a:ext>
                  </a:extLst>
                </p:cNvPr>
                <p:cNvPicPr/>
                <p:nvPr/>
              </p:nvPicPr>
              <p:blipFill>
                <a:blip r:embed="rId83"/>
                <a:stretch>
                  <a:fillRect/>
                </a:stretch>
              </p:blipFill>
              <p:spPr>
                <a:xfrm>
                  <a:off x="194895" y="1586056"/>
                  <a:ext cx="256680" cy="303480"/>
                </a:xfrm>
                <a:prstGeom prst="rect">
                  <a:avLst/>
                </a:prstGeom>
              </p:spPr>
            </p:pic>
          </mc:Fallback>
        </mc:AlternateContent>
      </p:grpSp>
      <p:grpSp>
        <p:nvGrpSpPr>
          <p:cNvPr id="380" name="Group 379">
            <a:extLst>
              <a:ext uri="{FF2B5EF4-FFF2-40B4-BE49-F238E27FC236}">
                <a16:creationId xmlns:a16="http://schemas.microsoft.com/office/drawing/2014/main" id="{63B36F4F-CA5E-2984-59E2-8F3DDB3E5200}"/>
              </a:ext>
            </a:extLst>
          </p:cNvPr>
          <p:cNvGrpSpPr/>
          <p:nvPr/>
        </p:nvGrpSpPr>
        <p:grpSpPr>
          <a:xfrm>
            <a:off x="240975" y="2808256"/>
            <a:ext cx="291600" cy="407160"/>
            <a:chOff x="240975" y="2808256"/>
            <a:chExt cx="291600" cy="407160"/>
          </a:xfrm>
        </p:grpSpPr>
        <mc:AlternateContent xmlns:mc="http://schemas.openxmlformats.org/markup-compatibility/2006" xmlns:p14="http://schemas.microsoft.com/office/powerpoint/2010/main">
          <mc:Choice Requires="p14">
            <p:contentPart p14:bwMode="auto" r:id="rId84">
              <p14:nvContentPartPr>
                <p14:cNvPr id="381" name="Ink 380">
                  <a:extLst>
                    <a:ext uri="{FF2B5EF4-FFF2-40B4-BE49-F238E27FC236}">
                      <a16:creationId xmlns:a16="http://schemas.microsoft.com/office/drawing/2014/main" id="{5C2FF687-A1C1-F259-CD6A-B3D4EDDBB78D}"/>
                    </a:ext>
                  </a:extLst>
                </p14:cNvPr>
                <p14:cNvContentPartPr/>
                <p14:nvPr/>
              </p14:nvContentPartPr>
              <p14:xfrm>
                <a:off x="337455" y="2910496"/>
                <a:ext cx="137880" cy="167760"/>
              </p14:xfrm>
            </p:contentPart>
          </mc:Choice>
          <mc:Fallback xmlns="">
            <p:pic>
              <p:nvPicPr>
                <p:cNvPr id="381" name="Ink 380">
                  <a:extLst>
                    <a:ext uri="{FF2B5EF4-FFF2-40B4-BE49-F238E27FC236}">
                      <a16:creationId xmlns:a16="http://schemas.microsoft.com/office/drawing/2014/main" id="{5C2FF687-A1C1-F259-CD6A-B3D4EDDBB78D}"/>
                    </a:ext>
                  </a:extLst>
                </p:cNvPr>
                <p:cNvPicPr/>
                <p:nvPr/>
              </p:nvPicPr>
              <p:blipFill>
                <a:blip r:embed="rId85"/>
                <a:stretch>
                  <a:fillRect/>
                </a:stretch>
              </p:blipFill>
              <p:spPr>
                <a:xfrm>
                  <a:off x="328815" y="2901496"/>
                  <a:ext cx="1555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82" name="Ink 381">
                  <a:extLst>
                    <a:ext uri="{FF2B5EF4-FFF2-40B4-BE49-F238E27FC236}">
                      <a16:creationId xmlns:a16="http://schemas.microsoft.com/office/drawing/2014/main" id="{A8E585EF-2974-BE63-4C2B-2B3AC4F75386}"/>
                    </a:ext>
                  </a:extLst>
                </p14:cNvPr>
                <p14:cNvContentPartPr/>
                <p14:nvPr/>
              </p14:nvContentPartPr>
              <p14:xfrm>
                <a:off x="240975" y="2808256"/>
                <a:ext cx="291600" cy="407160"/>
              </p14:xfrm>
            </p:contentPart>
          </mc:Choice>
          <mc:Fallback xmlns="">
            <p:pic>
              <p:nvPicPr>
                <p:cNvPr id="382" name="Ink 381">
                  <a:extLst>
                    <a:ext uri="{FF2B5EF4-FFF2-40B4-BE49-F238E27FC236}">
                      <a16:creationId xmlns:a16="http://schemas.microsoft.com/office/drawing/2014/main" id="{A8E585EF-2974-BE63-4C2B-2B3AC4F75386}"/>
                    </a:ext>
                  </a:extLst>
                </p:cNvPr>
                <p:cNvPicPr/>
                <p:nvPr/>
              </p:nvPicPr>
              <p:blipFill>
                <a:blip r:embed="rId87"/>
                <a:stretch>
                  <a:fillRect/>
                </a:stretch>
              </p:blipFill>
              <p:spPr>
                <a:xfrm>
                  <a:off x="231975" y="2799256"/>
                  <a:ext cx="309240" cy="424800"/>
                </a:xfrm>
                <a:prstGeom prst="rect">
                  <a:avLst/>
                </a:prstGeom>
              </p:spPr>
            </p:pic>
          </mc:Fallback>
        </mc:AlternateContent>
      </p:grpSp>
      <p:grpSp>
        <p:nvGrpSpPr>
          <p:cNvPr id="383" name="Group 382">
            <a:extLst>
              <a:ext uri="{FF2B5EF4-FFF2-40B4-BE49-F238E27FC236}">
                <a16:creationId xmlns:a16="http://schemas.microsoft.com/office/drawing/2014/main" id="{D8A5DC37-AD72-866B-B309-5624669588F5}"/>
              </a:ext>
            </a:extLst>
          </p:cNvPr>
          <p:cNvGrpSpPr/>
          <p:nvPr/>
        </p:nvGrpSpPr>
        <p:grpSpPr>
          <a:xfrm>
            <a:off x="242775" y="4070056"/>
            <a:ext cx="415080" cy="470160"/>
            <a:chOff x="242775" y="4070056"/>
            <a:chExt cx="415080" cy="470160"/>
          </a:xfrm>
        </p:grpSpPr>
        <mc:AlternateContent xmlns:mc="http://schemas.openxmlformats.org/markup-compatibility/2006" xmlns:p14="http://schemas.microsoft.com/office/powerpoint/2010/main">
          <mc:Choice Requires="p14">
            <p:contentPart p14:bwMode="auto" r:id="rId88">
              <p14:nvContentPartPr>
                <p14:cNvPr id="384" name="Ink 383">
                  <a:extLst>
                    <a:ext uri="{FF2B5EF4-FFF2-40B4-BE49-F238E27FC236}">
                      <a16:creationId xmlns:a16="http://schemas.microsoft.com/office/drawing/2014/main" id="{B03B1D14-941B-0124-B150-1D3F8B41DAAC}"/>
                    </a:ext>
                  </a:extLst>
                </p14:cNvPr>
                <p14:cNvContentPartPr/>
                <p14:nvPr/>
              </p14:nvContentPartPr>
              <p14:xfrm>
                <a:off x="386775" y="4176976"/>
                <a:ext cx="129600" cy="209520"/>
              </p14:xfrm>
            </p:contentPart>
          </mc:Choice>
          <mc:Fallback xmlns="">
            <p:pic>
              <p:nvPicPr>
                <p:cNvPr id="384" name="Ink 383">
                  <a:extLst>
                    <a:ext uri="{FF2B5EF4-FFF2-40B4-BE49-F238E27FC236}">
                      <a16:creationId xmlns:a16="http://schemas.microsoft.com/office/drawing/2014/main" id="{B03B1D14-941B-0124-B150-1D3F8B41DAAC}"/>
                    </a:ext>
                  </a:extLst>
                </p:cNvPr>
                <p:cNvPicPr/>
                <p:nvPr/>
              </p:nvPicPr>
              <p:blipFill>
                <a:blip r:embed="rId89"/>
                <a:stretch>
                  <a:fillRect/>
                </a:stretch>
              </p:blipFill>
              <p:spPr>
                <a:xfrm>
                  <a:off x="377775" y="4168336"/>
                  <a:ext cx="14724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85" name="Ink 384">
                  <a:extLst>
                    <a:ext uri="{FF2B5EF4-FFF2-40B4-BE49-F238E27FC236}">
                      <a16:creationId xmlns:a16="http://schemas.microsoft.com/office/drawing/2014/main" id="{BD6C892B-4D32-5934-5FA1-DBCCC20A0A8B}"/>
                    </a:ext>
                  </a:extLst>
                </p14:cNvPr>
                <p14:cNvContentPartPr/>
                <p14:nvPr/>
              </p14:nvContentPartPr>
              <p14:xfrm>
                <a:off x="242775" y="4070056"/>
                <a:ext cx="415080" cy="470160"/>
              </p14:xfrm>
            </p:contentPart>
          </mc:Choice>
          <mc:Fallback xmlns="">
            <p:pic>
              <p:nvPicPr>
                <p:cNvPr id="385" name="Ink 384">
                  <a:extLst>
                    <a:ext uri="{FF2B5EF4-FFF2-40B4-BE49-F238E27FC236}">
                      <a16:creationId xmlns:a16="http://schemas.microsoft.com/office/drawing/2014/main" id="{BD6C892B-4D32-5934-5FA1-DBCCC20A0A8B}"/>
                    </a:ext>
                  </a:extLst>
                </p:cNvPr>
                <p:cNvPicPr/>
                <p:nvPr/>
              </p:nvPicPr>
              <p:blipFill>
                <a:blip r:embed="rId91"/>
                <a:stretch>
                  <a:fillRect/>
                </a:stretch>
              </p:blipFill>
              <p:spPr>
                <a:xfrm>
                  <a:off x="234135" y="4061056"/>
                  <a:ext cx="432720" cy="487800"/>
                </a:xfrm>
                <a:prstGeom prst="rect">
                  <a:avLst/>
                </a:prstGeom>
              </p:spPr>
            </p:pic>
          </mc:Fallback>
        </mc:AlternateContent>
      </p:grpSp>
    </p:spTree>
    <p:extLst>
      <p:ext uri="{BB962C8B-B14F-4D97-AF65-F5344CB8AC3E}">
        <p14:creationId xmlns:p14="http://schemas.microsoft.com/office/powerpoint/2010/main" val="128594056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12C7ED30-C11D-A2FD-D0A9-09F2521E921A}"/>
                  </a:ext>
                </a:extLst>
              </p:cNvPr>
              <p:cNvSpPr txBox="1"/>
              <p:nvPr/>
            </p:nvSpPr>
            <p:spPr>
              <a:xfrm>
                <a:off x="4496210" y="926892"/>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i="1">
                            <a:latin typeface="Cambria Math" panose="02040503050406030204" pitchFamily="18" charset="0"/>
                          </a:rPr>
                        </m:ctrlPr>
                      </m:fPr>
                      <m:num>
                        <m:r>
                          <a:rPr lang="en-GB" sz="2000" i="1">
                            <a:latin typeface="Cambria Math" panose="02040503050406030204" pitchFamily="18" charset="0"/>
                          </a:rPr>
                          <m:t>2</m:t>
                        </m:r>
                      </m:num>
                      <m:den>
                        <m:r>
                          <a:rPr lang="en-GB" sz="2000" i="1">
                            <a:latin typeface="Cambria Math" panose="02040503050406030204" pitchFamily="18" charset="0"/>
                          </a:rPr>
                          <m:t>3</m:t>
                        </m:r>
                      </m:den>
                    </m:f>
                  </m:oMath>
                </a14:m>
                <a:r>
                  <a:rPr lang="en-GB"/>
                  <a:t>.</a:t>
                </a:r>
              </a:p>
            </p:txBody>
          </p:sp>
        </mc:Choice>
        <mc:Fallback xmlns="">
          <p:sp>
            <p:nvSpPr>
              <p:cNvPr id="4" name="TextBox 3">
                <a:extLst>
                  <a:ext uri="{FF2B5EF4-FFF2-40B4-BE49-F238E27FC236}">
                    <a16:creationId xmlns:a16="http://schemas.microsoft.com/office/drawing/2014/main" id="{12C7ED30-C11D-A2FD-D0A9-09F2521E921A}"/>
                  </a:ext>
                </a:extLst>
              </p:cNvPr>
              <p:cNvSpPr txBox="1">
                <a:spLocks noRot="1" noChangeAspect="1" noMove="1" noResize="1" noEditPoints="1" noAdjustHandles="1" noChangeArrowheads="1" noChangeShapeType="1" noTextEdit="1"/>
              </p:cNvSpPr>
              <p:nvPr/>
            </p:nvSpPr>
            <p:spPr>
              <a:xfrm>
                <a:off x="4496210" y="926892"/>
                <a:ext cx="3013786" cy="3245697"/>
              </a:xfrm>
              <a:prstGeom prst="rect">
                <a:avLst/>
              </a:prstGeom>
              <a:blipFill>
                <a:blip r:embed="rId2"/>
                <a:stretch>
                  <a:fillRect l="-1613" t="-749"/>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3596465634"/>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927444" y="162288"/>
            <a:ext cx="3039436" cy="2031325"/>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Where did the 12s come from?</a:t>
            </a:r>
          </a:p>
          <a:p>
            <a:endParaRPr lang="en-GB" sz="1400"/>
          </a:p>
          <a:p>
            <a:r>
              <a:rPr lang="en-GB" sz="1400" b="1"/>
              <a:t>2. </a:t>
            </a:r>
            <a:r>
              <a:rPr lang="en-GB" sz="1400"/>
              <a:t>How did finding a common denominator help?</a:t>
            </a:r>
          </a:p>
          <a:p>
            <a:endParaRPr lang="en-GB" sz="1400"/>
          </a:p>
          <a:p>
            <a:r>
              <a:rPr lang="en-GB" sz="1400" b="1"/>
              <a:t>3. </a:t>
            </a:r>
            <a:r>
              <a:rPr lang="en-GB" sz="1400"/>
              <a:t>Which of the steps do you think is easiest to skip?</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5927444" y="2273645"/>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i="1">
                            <a:latin typeface="Cambria Math" panose="02040503050406030204" pitchFamily="18" charset="0"/>
                          </a:rPr>
                        </m:ctrlPr>
                      </m:fPr>
                      <m:num>
                        <m:r>
                          <a:rPr lang="en-GB" sz="2000" i="1">
                            <a:latin typeface="Cambria Math" panose="02040503050406030204" pitchFamily="18" charset="0"/>
                          </a:rPr>
                          <m:t>2</m:t>
                        </m:r>
                      </m:num>
                      <m:den>
                        <m:r>
                          <a:rPr lang="en-GB" sz="2000" i="1">
                            <a:latin typeface="Cambria Math" panose="02040503050406030204" pitchFamily="18" charset="0"/>
                          </a:rPr>
                          <m:t>3</m:t>
                        </m:r>
                      </m:den>
                    </m:f>
                  </m:oMath>
                </a14:m>
                <a:r>
                  <a:rPr lang="en-GB"/>
                  <a:t>.</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5927444" y="2273645"/>
                <a:ext cx="3013786" cy="3245697"/>
              </a:xfrm>
              <a:prstGeom prst="rect">
                <a:avLst/>
              </a:prstGeom>
              <a:blipFill>
                <a:blip r:embed="rId2"/>
                <a:stretch>
                  <a:fillRect l="-1408" t="-936"/>
                </a:stretch>
              </a:blipFill>
              <a:ln>
                <a:solidFill>
                  <a:schemeClr val="tx1"/>
                </a:solidFill>
              </a:ln>
            </p:spPr>
            <p:txBody>
              <a:bodyPr/>
              <a:lstStyle/>
              <a:p>
                <a:r>
                  <a:rPr lang="en-GB">
                    <a:noFill/>
                  </a:rPr>
                  <a:t> </a:t>
                </a:r>
              </a:p>
            </p:txBody>
          </p:sp>
        </mc:Fallback>
      </mc:AlternateContent>
      <p:sp>
        <p:nvSpPr>
          <p:cNvPr id="150" name="TextBox 149">
            <a:extLst>
              <a:ext uri="{FF2B5EF4-FFF2-40B4-BE49-F238E27FC236}">
                <a16:creationId xmlns:a16="http://schemas.microsoft.com/office/drawing/2014/main" id="{407EE684-100A-4369-B2FA-0153175B8644}"/>
              </a:ext>
            </a:extLst>
          </p:cNvPr>
          <p:cNvSpPr txBox="1"/>
          <p:nvPr/>
        </p:nvSpPr>
        <p:spPr>
          <a:xfrm>
            <a:off x="1003473"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54" name="TextBox 153">
                <a:extLst>
                  <a:ext uri="{FF2B5EF4-FFF2-40B4-BE49-F238E27FC236}">
                    <a16:creationId xmlns:a16="http://schemas.microsoft.com/office/drawing/2014/main" id="{6766F91A-8113-9CFA-C6A7-162697F35B42}"/>
                  </a:ext>
                </a:extLst>
              </p:cNvPr>
              <p:cNvSpPr txBox="1"/>
              <p:nvPr/>
            </p:nvSpPr>
            <p:spPr>
              <a:xfrm>
                <a:off x="2074505"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154" name="TextBox 153">
                <a:extLst>
                  <a:ext uri="{FF2B5EF4-FFF2-40B4-BE49-F238E27FC236}">
                    <a16:creationId xmlns:a16="http://schemas.microsoft.com/office/drawing/2014/main" id="{6766F91A-8113-9CFA-C6A7-162697F35B42}"/>
                  </a:ext>
                </a:extLst>
              </p:cNvPr>
              <p:cNvSpPr txBox="1">
                <a:spLocks noRot="1" noChangeAspect="1" noMove="1" noResize="1" noEditPoints="1" noAdjustHandles="1" noChangeArrowheads="1" noChangeShapeType="1" noTextEdit="1"/>
              </p:cNvSpPr>
              <p:nvPr/>
            </p:nvSpPr>
            <p:spPr>
              <a:xfrm>
                <a:off x="2074505" y="162434"/>
                <a:ext cx="1221425" cy="1017523"/>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4">
            <p14:nvContentPartPr>
              <p14:cNvPr id="235" name="Ink 234">
                <a:extLst>
                  <a:ext uri="{FF2B5EF4-FFF2-40B4-BE49-F238E27FC236}">
                    <a16:creationId xmlns:a16="http://schemas.microsoft.com/office/drawing/2014/main" id="{28FBBBA5-93DA-A9CA-00C6-CE2E7006DACC}"/>
                  </a:ext>
                </a:extLst>
              </p14:cNvPr>
              <p14:cNvContentPartPr/>
              <p14:nvPr/>
            </p14:nvContentPartPr>
            <p14:xfrm>
              <a:off x="1923297" y="1547165"/>
              <a:ext cx="256320" cy="348120"/>
            </p14:xfrm>
          </p:contentPart>
        </mc:Choice>
        <mc:Fallback xmlns="">
          <p:pic>
            <p:nvPicPr>
              <p:cNvPr id="235" name="Ink 234">
                <a:extLst>
                  <a:ext uri="{FF2B5EF4-FFF2-40B4-BE49-F238E27FC236}">
                    <a16:creationId xmlns:a16="http://schemas.microsoft.com/office/drawing/2014/main" id="{28FBBBA5-93DA-A9CA-00C6-CE2E7006DACC}"/>
                  </a:ext>
                </a:extLst>
              </p:cNvPr>
              <p:cNvPicPr/>
              <p:nvPr/>
            </p:nvPicPr>
            <p:blipFill>
              <a:blip r:embed="rId5"/>
              <a:stretch>
                <a:fillRect/>
              </a:stretch>
            </p:blipFill>
            <p:spPr>
              <a:xfrm>
                <a:off x="1905657" y="1529525"/>
                <a:ext cx="291960" cy="383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36" name="Ink 235">
                <a:extLst>
                  <a:ext uri="{FF2B5EF4-FFF2-40B4-BE49-F238E27FC236}">
                    <a16:creationId xmlns:a16="http://schemas.microsoft.com/office/drawing/2014/main" id="{1E05F61E-52D1-2614-C911-E9CF61D58786}"/>
                  </a:ext>
                </a:extLst>
              </p14:cNvPr>
              <p14:cNvContentPartPr/>
              <p14:nvPr/>
            </p14:nvContentPartPr>
            <p14:xfrm>
              <a:off x="1798017" y="2028125"/>
              <a:ext cx="493200" cy="47160"/>
            </p14:xfrm>
          </p:contentPart>
        </mc:Choice>
        <mc:Fallback xmlns="">
          <p:pic>
            <p:nvPicPr>
              <p:cNvPr id="236" name="Ink 235">
                <a:extLst>
                  <a:ext uri="{FF2B5EF4-FFF2-40B4-BE49-F238E27FC236}">
                    <a16:creationId xmlns:a16="http://schemas.microsoft.com/office/drawing/2014/main" id="{1E05F61E-52D1-2614-C911-E9CF61D58786}"/>
                  </a:ext>
                </a:extLst>
              </p:cNvPr>
              <p:cNvPicPr/>
              <p:nvPr/>
            </p:nvPicPr>
            <p:blipFill>
              <a:blip r:embed="rId7"/>
              <a:stretch>
                <a:fillRect/>
              </a:stretch>
            </p:blipFill>
            <p:spPr>
              <a:xfrm>
                <a:off x="1780017" y="2010125"/>
                <a:ext cx="528840" cy="82800"/>
              </a:xfrm>
              <a:prstGeom prst="rect">
                <a:avLst/>
              </a:prstGeom>
            </p:spPr>
          </p:pic>
        </mc:Fallback>
      </mc:AlternateContent>
      <p:grpSp>
        <p:nvGrpSpPr>
          <p:cNvPr id="237" name="Group 236">
            <a:extLst>
              <a:ext uri="{FF2B5EF4-FFF2-40B4-BE49-F238E27FC236}">
                <a16:creationId xmlns:a16="http://schemas.microsoft.com/office/drawing/2014/main" id="{E366EA2D-3274-B2B4-B9A3-26CE79C07A37}"/>
              </a:ext>
            </a:extLst>
          </p:cNvPr>
          <p:cNvGrpSpPr/>
          <p:nvPr/>
        </p:nvGrpSpPr>
        <p:grpSpPr>
          <a:xfrm>
            <a:off x="1912137" y="2218205"/>
            <a:ext cx="362880" cy="211320"/>
            <a:chOff x="1262655" y="2380576"/>
            <a:chExt cx="362880" cy="211320"/>
          </a:xfrm>
        </p:grpSpPr>
        <mc:AlternateContent xmlns:mc="http://schemas.openxmlformats.org/markup-compatibility/2006" xmlns:p14="http://schemas.microsoft.com/office/powerpoint/2010/main">
          <mc:Choice Requires="p14">
            <p:contentPart p14:bwMode="auto" r:id="rId8">
              <p14:nvContentPartPr>
                <p14:cNvPr id="238" name="Ink 237">
                  <a:extLst>
                    <a:ext uri="{FF2B5EF4-FFF2-40B4-BE49-F238E27FC236}">
                      <a16:creationId xmlns:a16="http://schemas.microsoft.com/office/drawing/2014/main" id="{E7FF69F0-E834-F6B4-59A2-C7E832EE5489}"/>
                    </a:ext>
                  </a:extLst>
                </p14:cNvPr>
                <p14:cNvContentPartPr/>
                <p14:nvPr/>
              </p14:nvContentPartPr>
              <p14:xfrm>
                <a:off x="1262655" y="2390296"/>
                <a:ext cx="28440" cy="201600"/>
              </p14:xfrm>
            </p:contentPart>
          </mc:Choice>
          <mc:Fallback xmlns="">
            <p:pic>
              <p:nvPicPr>
                <p:cNvPr id="238" name="Ink 237">
                  <a:extLst>
                    <a:ext uri="{FF2B5EF4-FFF2-40B4-BE49-F238E27FC236}">
                      <a16:creationId xmlns:a16="http://schemas.microsoft.com/office/drawing/2014/main" id="{E7FF69F0-E834-F6B4-59A2-C7E832EE5489}"/>
                    </a:ext>
                  </a:extLst>
                </p:cNvPr>
                <p:cNvPicPr/>
                <p:nvPr/>
              </p:nvPicPr>
              <p:blipFill>
                <a:blip r:embed="rId9"/>
                <a:stretch>
                  <a:fillRect/>
                </a:stretch>
              </p:blipFill>
              <p:spPr>
                <a:xfrm>
                  <a:off x="1245015" y="2372296"/>
                  <a:ext cx="640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39" name="Ink 238">
                  <a:extLst>
                    <a:ext uri="{FF2B5EF4-FFF2-40B4-BE49-F238E27FC236}">
                      <a16:creationId xmlns:a16="http://schemas.microsoft.com/office/drawing/2014/main" id="{9B998C99-FA55-2278-8B44-600A52ADE0B8}"/>
                    </a:ext>
                  </a:extLst>
                </p14:cNvPr>
                <p14:cNvContentPartPr/>
                <p14:nvPr/>
              </p14:nvContentPartPr>
              <p14:xfrm>
                <a:off x="1418535" y="2380576"/>
                <a:ext cx="207000" cy="207720"/>
              </p14:xfrm>
            </p:contentPart>
          </mc:Choice>
          <mc:Fallback xmlns="">
            <p:pic>
              <p:nvPicPr>
                <p:cNvPr id="239" name="Ink 238">
                  <a:extLst>
                    <a:ext uri="{FF2B5EF4-FFF2-40B4-BE49-F238E27FC236}">
                      <a16:creationId xmlns:a16="http://schemas.microsoft.com/office/drawing/2014/main" id="{9B998C99-FA55-2278-8B44-600A52ADE0B8}"/>
                    </a:ext>
                  </a:extLst>
                </p:cNvPr>
                <p:cNvPicPr/>
                <p:nvPr/>
              </p:nvPicPr>
              <p:blipFill>
                <a:blip r:embed="rId11"/>
                <a:stretch>
                  <a:fillRect/>
                </a:stretch>
              </p:blipFill>
              <p:spPr>
                <a:xfrm>
                  <a:off x="1400535" y="2362936"/>
                  <a:ext cx="242640" cy="24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240" name="Ink 239">
                <a:extLst>
                  <a:ext uri="{FF2B5EF4-FFF2-40B4-BE49-F238E27FC236}">
                    <a16:creationId xmlns:a16="http://schemas.microsoft.com/office/drawing/2014/main" id="{EEA914C8-0E6D-0761-625F-ECA0DB4CFBE9}"/>
                  </a:ext>
                </a:extLst>
              </p14:cNvPr>
              <p14:cNvContentPartPr/>
              <p14:nvPr/>
            </p14:nvContentPartPr>
            <p14:xfrm>
              <a:off x="2652100" y="1794845"/>
              <a:ext cx="12240" cy="14400"/>
            </p14:xfrm>
          </p:contentPart>
        </mc:Choice>
        <mc:Fallback xmlns="">
          <p:pic>
            <p:nvPicPr>
              <p:cNvPr id="240" name="Ink 239">
                <a:extLst>
                  <a:ext uri="{FF2B5EF4-FFF2-40B4-BE49-F238E27FC236}">
                    <a16:creationId xmlns:a16="http://schemas.microsoft.com/office/drawing/2014/main" id="{EEA914C8-0E6D-0761-625F-ECA0DB4CFBE9}"/>
                  </a:ext>
                </a:extLst>
              </p:cNvPr>
              <p:cNvPicPr/>
              <p:nvPr/>
            </p:nvPicPr>
            <p:blipFill>
              <a:blip r:embed="rId13"/>
              <a:stretch>
                <a:fillRect/>
              </a:stretch>
            </p:blipFill>
            <p:spPr>
              <a:xfrm>
                <a:off x="2634100" y="1776845"/>
                <a:ext cx="478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41" name="Ink 240">
                <a:extLst>
                  <a:ext uri="{FF2B5EF4-FFF2-40B4-BE49-F238E27FC236}">
                    <a16:creationId xmlns:a16="http://schemas.microsoft.com/office/drawing/2014/main" id="{132220D6-6C54-4D15-FB07-2E14974B92E9}"/>
                  </a:ext>
                </a:extLst>
              </p14:cNvPr>
              <p14:cNvContentPartPr/>
              <p14:nvPr/>
            </p14:nvContentPartPr>
            <p14:xfrm>
              <a:off x="2546620" y="1930565"/>
              <a:ext cx="205920" cy="11160"/>
            </p14:xfrm>
          </p:contentPart>
        </mc:Choice>
        <mc:Fallback xmlns="">
          <p:pic>
            <p:nvPicPr>
              <p:cNvPr id="241" name="Ink 240">
                <a:extLst>
                  <a:ext uri="{FF2B5EF4-FFF2-40B4-BE49-F238E27FC236}">
                    <a16:creationId xmlns:a16="http://schemas.microsoft.com/office/drawing/2014/main" id="{132220D6-6C54-4D15-FB07-2E14974B92E9}"/>
                  </a:ext>
                </a:extLst>
              </p:cNvPr>
              <p:cNvPicPr/>
              <p:nvPr/>
            </p:nvPicPr>
            <p:blipFill>
              <a:blip r:embed="rId15"/>
              <a:stretch>
                <a:fillRect/>
              </a:stretch>
            </p:blipFill>
            <p:spPr>
              <a:xfrm>
                <a:off x="2528620" y="1912565"/>
                <a:ext cx="241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42" name="Ink 241">
                <a:extLst>
                  <a:ext uri="{FF2B5EF4-FFF2-40B4-BE49-F238E27FC236}">
                    <a16:creationId xmlns:a16="http://schemas.microsoft.com/office/drawing/2014/main" id="{46290289-9C02-FBC9-4A17-ADE58CBF3D47}"/>
                  </a:ext>
                </a:extLst>
              </p14:cNvPr>
              <p14:cNvContentPartPr/>
              <p14:nvPr/>
            </p14:nvContentPartPr>
            <p14:xfrm>
              <a:off x="2680540" y="2050085"/>
              <a:ext cx="24120" cy="15480"/>
            </p14:xfrm>
          </p:contentPart>
        </mc:Choice>
        <mc:Fallback xmlns="">
          <p:pic>
            <p:nvPicPr>
              <p:cNvPr id="242" name="Ink 241">
                <a:extLst>
                  <a:ext uri="{FF2B5EF4-FFF2-40B4-BE49-F238E27FC236}">
                    <a16:creationId xmlns:a16="http://schemas.microsoft.com/office/drawing/2014/main" id="{46290289-9C02-FBC9-4A17-ADE58CBF3D47}"/>
                  </a:ext>
                </a:extLst>
              </p:cNvPr>
              <p:cNvPicPr/>
              <p:nvPr/>
            </p:nvPicPr>
            <p:blipFill>
              <a:blip r:embed="rId17"/>
              <a:stretch>
                <a:fillRect/>
              </a:stretch>
            </p:blipFill>
            <p:spPr>
              <a:xfrm>
                <a:off x="2662900" y="2032445"/>
                <a:ext cx="597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43" name="Ink 242">
                <a:extLst>
                  <a:ext uri="{FF2B5EF4-FFF2-40B4-BE49-F238E27FC236}">
                    <a16:creationId xmlns:a16="http://schemas.microsoft.com/office/drawing/2014/main" id="{C9404EDA-88E3-CA29-29A9-0F5469AE64FC}"/>
                  </a:ext>
                </a:extLst>
              </p14:cNvPr>
              <p14:cNvContentPartPr/>
              <p14:nvPr/>
            </p14:nvContentPartPr>
            <p14:xfrm>
              <a:off x="3135066" y="1462925"/>
              <a:ext cx="220320" cy="320760"/>
            </p14:xfrm>
          </p:contentPart>
        </mc:Choice>
        <mc:Fallback xmlns="">
          <p:pic>
            <p:nvPicPr>
              <p:cNvPr id="243" name="Ink 242">
                <a:extLst>
                  <a:ext uri="{FF2B5EF4-FFF2-40B4-BE49-F238E27FC236}">
                    <a16:creationId xmlns:a16="http://schemas.microsoft.com/office/drawing/2014/main" id="{C9404EDA-88E3-CA29-29A9-0F5469AE64FC}"/>
                  </a:ext>
                </a:extLst>
              </p:cNvPr>
              <p:cNvPicPr/>
              <p:nvPr/>
            </p:nvPicPr>
            <p:blipFill>
              <a:blip r:embed="rId19"/>
              <a:stretch>
                <a:fillRect/>
              </a:stretch>
            </p:blipFill>
            <p:spPr>
              <a:xfrm>
                <a:off x="3117066" y="1444925"/>
                <a:ext cx="255960" cy="356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44" name="Ink 243">
                <a:extLst>
                  <a:ext uri="{FF2B5EF4-FFF2-40B4-BE49-F238E27FC236}">
                    <a16:creationId xmlns:a16="http://schemas.microsoft.com/office/drawing/2014/main" id="{3DAE5290-A306-A9E5-1CE9-E0A3F2824565}"/>
                  </a:ext>
                </a:extLst>
              </p14:cNvPr>
              <p14:cNvContentPartPr/>
              <p14:nvPr/>
            </p14:nvContentPartPr>
            <p14:xfrm>
              <a:off x="3025266" y="1933085"/>
              <a:ext cx="529560" cy="42840"/>
            </p14:xfrm>
          </p:contentPart>
        </mc:Choice>
        <mc:Fallback xmlns="">
          <p:pic>
            <p:nvPicPr>
              <p:cNvPr id="244" name="Ink 243">
                <a:extLst>
                  <a:ext uri="{FF2B5EF4-FFF2-40B4-BE49-F238E27FC236}">
                    <a16:creationId xmlns:a16="http://schemas.microsoft.com/office/drawing/2014/main" id="{3DAE5290-A306-A9E5-1CE9-E0A3F2824565}"/>
                  </a:ext>
                </a:extLst>
              </p:cNvPr>
              <p:cNvPicPr/>
              <p:nvPr/>
            </p:nvPicPr>
            <p:blipFill>
              <a:blip r:embed="rId21"/>
              <a:stretch>
                <a:fillRect/>
              </a:stretch>
            </p:blipFill>
            <p:spPr>
              <a:xfrm>
                <a:off x="3007626" y="1915445"/>
                <a:ext cx="565200" cy="78480"/>
              </a:xfrm>
              <a:prstGeom prst="rect">
                <a:avLst/>
              </a:prstGeom>
            </p:spPr>
          </p:pic>
        </mc:Fallback>
      </mc:AlternateContent>
      <p:grpSp>
        <p:nvGrpSpPr>
          <p:cNvPr id="245" name="Group 244">
            <a:extLst>
              <a:ext uri="{FF2B5EF4-FFF2-40B4-BE49-F238E27FC236}">
                <a16:creationId xmlns:a16="http://schemas.microsoft.com/office/drawing/2014/main" id="{04B75405-18B8-633A-5364-51F38E6140EB}"/>
              </a:ext>
            </a:extLst>
          </p:cNvPr>
          <p:cNvGrpSpPr/>
          <p:nvPr/>
        </p:nvGrpSpPr>
        <p:grpSpPr>
          <a:xfrm>
            <a:off x="3142986" y="2151605"/>
            <a:ext cx="430920" cy="275760"/>
            <a:chOff x="2690055" y="2313976"/>
            <a:chExt cx="430920" cy="275760"/>
          </a:xfrm>
        </p:grpSpPr>
        <mc:AlternateContent xmlns:mc="http://schemas.openxmlformats.org/markup-compatibility/2006" xmlns:p14="http://schemas.microsoft.com/office/powerpoint/2010/main">
          <mc:Choice Requires="p14">
            <p:contentPart p14:bwMode="auto" r:id="rId22">
              <p14:nvContentPartPr>
                <p14:cNvPr id="246" name="Ink 245">
                  <a:extLst>
                    <a:ext uri="{FF2B5EF4-FFF2-40B4-BE49-F238E27FC236}">
                      <a16:creationId xmlns:a16="http://schemas.microsoft.com/office/drawing/2014/main" id="{0C04F3FC-166D-B3CB-E648-23CF7D5B736F}"/>
                    </a:ext>
                  </a:extLst>
                </p14:cNvPr>
                <p14:cNvContentPartPr/>
                <p14:nvPr/>
              </p14:nvContentPartPr>
              <p14:xfrm>
                <a:off x="2690055" y="2313976"/>
                <a:ext cx="27000" cy="244080"/>
              </p14:xfrm>
            </p:contentPart>
          </mc:Choice>
          <mc:Fallback xmlns="">
            <p:pic>
              <p:nvPicPr>
                <p:cNvPr id="246" name="Ink 245">
                  <a:extLst>
                    <a:ext uri="{FF2B5EF4-FFF2-40B4-BE49-F238E27FC236}">
                      <a16:creationId xmlns:a16="http://schemas.microsoft.com/office/drawing/2014/main" id="{0C04F3FC-166D-B3CB-E648-23CF7D5B736F}"/>
                    </a:ext>
                  </a:extLst>
                </p:cNvPr>
                <p:cNvPicPr/>
                <p:nvPr/>
              </p:nvPicPr>
              <p:blipFill>
                <a:blip r:embed="rId23"/>
                <a:stretch>
                  <a:fillRect/>
                </a:stretch>
              </p:blipFill>
              <p:spPr>
                <a:xfrm>
                  <a:off x="2672415" y="2295976"/>
                  <a:ext cx="626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47" name="Ink 246">
                  <a:extLst>
                    <a:ext uri="{FF2B5EF4-FFF2-40B4-BE49-F238E27FC236}">
                      <a16:creationId xmlns:a16="http://schemas.microsoft.com/office/drawing/2014/main" id="{ED89516C-05E6-FC3A-5FAE-BDFAB43F5AC1}"/>
                    </a:ext>
                  </a:extLst>
                </p14:cNvPr>
                <p14:cNvContentPartPr/>
                <p14:nvPr/>
              </p14:nvContentPartPr>
              <p14:xfrm>
                <a:off x="2808135" y="2342416"/>
                <a:ext cx="312840" cy="247320"/>
              </p14:xfrm>
            </p:contentPart>
          </mc:Choice>
          <mc:Fallback xmlns="">
            <p:pic>
              <p:nvPicPr>
                <p:cNvPr id="247" name="Ink 246">
                  <a:extLst>
                    <a:ext uri="{FF2B5EF4-FFF2-40B4-BE49-F238E27FC236}">
                      <a16:creationId xmlns:a16="http://schemas.microsoft.com/office/drawing/2014/main" id="{ED89516C-05E6-FC3A-5FAE-BDFAB43F5AC1}"/>
                    </a:ext>
                  </a:extLst>
                </p:cNvPr>
                <p:cNvPicPr/>
                <p:nvPr/>
              </p:nvPicPr>
              <p:blipFill>
                <a:blip r:embed="rId25"/>
                <a:stretch>
                  <a:fillRect/>
                </a:stretch>
              </p:blipFill>
              <p:spPr>
                <a:xfrm>
                  <a:off x="2790495" y="2324416"/>
                  <a:ext cx="348480" cy="282960"/>
                </a:xfrm>
                <a:prstGeom prst="rect">
                  <a:avLst/>
                </a:prstGeom>
              </p:spPr>
            </p:pic>
          </mc:Fallback>
        </mc:AlternateContent>
      </p:grpSp>
      <p:grpSp>
        <p:nvGrpSpPr>
          <p:cNvPr id="248" name="Group 247">
            <a:extLst>
              <a:ext uri="{FF2B5EF4-FFF2-40B4-BE49-F238E27FC236}">
                <a16:creationId xmlns:a16="http://schemas.microsoft.com/office/drawing/2014/main" id="{3183A1DA-5351-156A-7484-F45225BDD7D7}"/>
              </a:ext>
            </a:extLst>
          </p:cNvPr>
          <p:cNvGrpSpPr/>
          <p:nvPr/>
        </p:nvGrpSpPr>
        <p:grpSpPr>
          <a:xfrm>
            <a:off x="2211864" y="4065240"/>
            <a:ext cx="1110240" cy="1336680"/>
            <a:chOff x="1058175" y="3140896"/>
            <a:chExt cx="1110240" cy="1336680"/>
          </a:xfrm>
        </p:grpSpPr>
        <mc:AlternateContent xmlns:mc="http://schemas.openxmlformats.org/markup-compatibility/2006" xmlns:p14="http://schemas.microsoft.com/office/powerpoint/2010/main">
          <mc:Choice Requires="p14">
            <p:contentPart p14:bwMode="auto" r:id="rId26">
              <p14:nvContentPartPr>
                <p14:cNvPr id="249" name="Ink 248">
                  <a:extLst>
                    <a:ext uri="{FF2B5EF4-FFF2-40B4-BE49-F238E27FC236}">
                      <a16:creationId xmlns:a16="http://schemas.microsoft.com/office/drawing/2014/main" id="{8946D5BC-2A54-2609-8279-E976C1F13DAF}"/>
                    </a:ext>
                  </a:extLst>
                </p14:cNvPr>
                <p14:cNvContentPartPr/>
                <p14:nvPr/>
              </p14:nvContentPartPr>
              <p14:xfrm>
                <a:off x="1429695" y="3346096"/>
                <a:ext cx="209520" cy="321120"/>
              </p14:xfrm>
            </p:contentPart>
          </mc:Choice>
          <mc:Fallback xmlns="">
            <p:pic>
              <p:nvPicPr>
                <p:cNvPr id="249" name="Ink 248">
                  <a:extLst>
                    <a:ext uri="{FF2B5EF4-FFF2-40B4-BE49-F238E27FC236}">
                      <a16:creationId xmlns:a16="http://schemas.microsoft.com/office/drawing/2014/main" id="{8946D5BC-2A54-2609-8279-E976C1F13DAF}"/>
                    </a:ext>
                  </a:extLst>
                </p:cNvPr>
                <p:cNvPicPr/>
                <p:nvPr/>
              </p:nvPicPr>
              <p:blipFill>
                <a:blip r:embed="rId27"/>
                <a:stretch>
                  <a:fillRect/>
                </a:stretch>
              </p:blipFill>
              <p:spPr>
                <a:xfrm>
                  <a:off x="1412055" y="3328096"/>
                  <a:ext cx="24516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0" name="Ink 249">
                  <a:extLst>
                    <a:ext uri="{FF2B5EF4-FFF2-40B4-BE49-F238E27FC236}">
                      <a16:creationId xmlns:a16="http://schemas.microsoft.com/office/drawing/2014/main" id="{9A7E1DF3-8AC0-1BE4-18FE-75D640FD6C4F}"/>
                    </a:ext>
                  </a:extLst>
                </p14:cNvPr>
                <p14:cNvContentPartPr/>
                <p14:nvPr/>
              </p14:nvContentPartPr>
              <p14:xfrm>
                <a:off x="1238895" y="3755776"/>
                <a:ext cx="659160" cy="55440"/>
              </p14:xfrm>
            </p:contentPart>
          </mc:Choice>
          <mc:Fallback xmlns="">
            <p:pic>
              <p:nvPicPr>
                <p:cNvPr id="250" name="Ink 249">
                  <a:extLst>
                    <a:ext uri="{FF2B5EF4-FFF2-40B4-BE49-F238E27FC236}">
                      <a16:creationId xmlns:a16="http://schemas.microsoft.com/office/drawing/2014/main" id="{9A7E1DF3-8AC0-1BE4-18FE-75D640FD6C4F}"/>
                    </a:ext>
                  </a:extLst>
                </p:cNvPr>
                <p:cNvPicPr/>
                <p:nvPr/>
              </p:nvPicPr>
              <p:blipFill>
                <a:blip r:embed="rId29"/>
                <a:stretch>
                  <a:fillRect/>
                </a:stretch>
              </p:blipFill>
              <p:spPr>
                <a:xfrm>
                  <a:off x="1221255" y="3738136"/>
                  <a:ext cx="694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51" name="Ink 250">
                  <a:extLst>
                    <a:ext uri="{FF2B5EF4-FFF2-40B4-BE49-F238E27FC236}">
                      <a16:creationId xmlns:a16="http://schemas.microsoft.com/office/drawing/2014/main" id="{98F1C039-3B9A-0F39-8B6A-E1DE96CBDB2E}"/>
                    </a:ext>
                  </a:extLst>
                </p14:cNvPr>
                <p14:cNvContentPartPr/>
                <p14:nvPr/>
              </p14:nvContentPartPr>
              <p14:xfrm>
                <a:off x="1417455" y="3904816"/>
                <a:ext cx="198360" cy="397800"/>
              </p14:xfrm>
            </p:contentPart>
          </mc:Choice>
          <mc:Fallback xmlns="">
            <p:pic>
              <p:nvPicPr>
                <p:cNvPr id="251" name="Ink 250">
                  <a:extLst>
                    <a:ext uri="{FF2B5EF4-FFF2-40B4-BE49-F238E27FC236}">
                      <a16:creationId xmlns:a16="http://schemas.microsoft.com/office/drawing/2014/main" id="{98F1C039-3B9A-0F39-8B6A-E1DE96CBDB2E}"/>
                    </a:ext>
                  </a:extLst>
                </p:cNvPr>
                <p:cNvPicPr/>
                <p:nvPr/>
              </p:nvPicPr>
              <p:blipFill>
                <a:blip r:embed="rId31"/>
                <a:stretch>
                  <a:fillRect/>
                </a:stretch>
              </p:blipFill>
              <p:spPr>
                <a:xfrm>
                  <a:off x="1399815" y="3886816"/>
                  <a:ext cx="234000" cy="4334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52" name="Ink 251">
                  <a:extLst>
                    <a:ext uri="{FF2B5EF4-FFF2-40B4-BE49-F238E27FC236}">
                      <a16:creationId xmlns:a16="http://schemas.microsoft.com/office/drawing/2014/main" id="{061BCE7D-A019-4310-D69E-E49C164E135B}"/>
                    </a:ext>
                  </a:extLst>
                </p14:cNvPr>
                <p14:cNvContentPartPr/>
                <p14:nvPr/>
              </p14:nvContentPartPr>
              <p14:xfrm>
                <a:off x="1121535" y="3151696"/>
                <a:ext cx="789840" cy="71280"/>
              </p14:xfrm>
            </p:contentPart>
          </mc:Choice>
          <mc:Fallback xmlns="">
            <p:pic>
              <p:nvPicPr>
                <p:cNvPr id="252" name="Ink 251">
                  <a:extLst>
                    <a:ext uri="{FF2B5EF4-FFF2-40B4-BE49-F238E27FC236}">
                      <a16:creationId xmlns:a16="http://schemas.microsoft.com/office/drawing/2014/main" id="{061BCE7D-A019-4310-D69E-E49C164E135B}"/>
                    </a:ext>
                  </a:extLst>
                </p:cNvPr>
                <p:cNvPicPr/>
                <p:nvPr/>
              </p:nvPicPr>
              <p:blipFill>
                <a:blip r:embed="rId33"/>
                <a:stretch>
                  <a:fillRect/>
                </a:stretch>
              </p:blipFill>
              <p:spPr>
                <a:xfrm>
                  <a:off x="1103535" y="3134056"/>
                  <a:ext cx="82548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53" name="Ink 252">
                  <a:extLst>
                    <a:ext uri="{FF2B5EF4-FFF2-40B4-BE49-F238E27FC236}">
                      <a16:creationId xmlns:a16="http://schemas.microsoft.com/office/drawing/2014/main" id="{99457469-0F1B-B88A-5859-0FDF26D7BD2C}"/>
                    </a:ext>
                  </a:extLst>
                </p14:cNvPr>
                <p14:cNvContentPartPr/>
                <p14:nvPr/>
              </p14:nvContentPartPr>
              <p14:xfrm>
                <a:off x="1058175" y="3266536"/>
                <a:ext cx="1032480" cy="1211040"/>
              </p14:xfrm>
            </p:contentPart>
          </mc:Choice>
          <mc:Fallback xmlns="">
            <p:pic>
              <p:nvPicPr>
                <p:cNvPr id="253" name="Ink 252">
                  <a:extLst>
                    <a:ext uri="{FF2B5EF4-FFF2-40B4-BE49-F238E27FC236}">
                      <a16:creationId xmlns:a16="http://schemas.microsoft.com/office/drawing/2014/main" id="{99457469-0F1B-B88A-5859-0FDF26D7BD2C}"/>
                    </a:ext>
                  </a:extLst>
                </p:cNvPr>
                <p:cNvPicPr/>
                <p:nvPr/>
              </p:nvPicPr>
              <p:blipFill>
                <a:blip r:embed="rId35"/>
                <a:stretch>
                  <a:fillRect/>
                </a:stretch>
              </p:blipFill>
              <p:spPr>
                <a:xfrm>
                  <a:off x="1040175" y="3248536"/>
                  <a:ext cx="1068120" cy="12466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54" name="Ink 253">
                  <a:extLst>
                    <a:ext uri="{FF2B5EF4-FFF2-40B4-BE49-F238E27FC236}">
                      <a16:creationId xmlns:a16="http://schemas.microsoft.com/office/drawing/2014/main" id="{AB4AF2AD-73C6-17A2-35B4-FBB67438B1D6}"/>
                    </a:ext>
                  </a:extLst>
                </p14:cNvPr>
                <p14:cNvContentPartPr/>
                <p14:nvPr/>
              </p14:nvContentPartPr>
              <p14:xfrm>
                <a:off x="1875015" y="3140896"/>
                <a:ext cx="293400" cy="1269360"/>
              </p14:xfrm>
            </p:contentPart>
          </mc:Choice>
          <mc:Fallback xmlns="">
            <p:pic>
              <p:nvPicPr>
                <p:cNvPr id="254" name="Ink 253">
                  <a:extLst>
                    <a:ext uri="{FF2B5EF4-FFF2-40B4-BE49-F238E27FC236}">
                      <a16:creationId xmlns:a16="http://schemas.microsoft.com/office/drawing/2014/main" id="{AB4AF2AD-73C6-17A2-35B4-FBB67438B1D6}"/>
                    </a:ext>
                  </a:extLst>
                </p:cNvPr>
                <p:cNvPicPr/>
                <p:nvPr/>
              </p:nvPicPr>
              <p:blipFill>
                <a:blip r:embed="rId37"/>
                <a:stretch>
                  <a:fillRect/>
                </a:stretch>
              </p:blipFill>
              <p:spPr>
                <a:xfrm>
                  <a:off x="1857375" y="3123256"/>
                  <a:ext cx="329040" cy="1305000"/>
                </a:xfrm>
                <a:prstGeom prst="rect">
                  <a:avLst/>
                </a:prstGeom>
              </p:spPr>
            </p:pic>
          </mc:Fallback>
        </mc:AlternateContent>
      </p:grpSp>
      <p:grpSp>
        <p:nvGrpSpPr>
          <p:cNvPr id="255" name="Group 254">
            <a:extLst>
              <a:ext uri="{FF2B5EF4-FFF2-40B4-BE49-F238E27FC236}">
                <a16:creationId xmlns:a16="http://schemas.microsoft.com/office/drawing/2014/main" id="{EB05FA4A-2603-634D-AB77-186B64AC0C5F}"/>
              </a:ext>
            </a:extLst>
          </p:cNvPr>
          <p:cNvGrpSpPr/>
          <p:nvPr/>
        </p:nvGrpSpPr>
        <p:grpSpPr>
          <a:xfrm>
            <a:off x="1859074" y="2851959"/>
            <a:ext cx="1625400" cy="788760"/>
            <a:chOff x="1098495" y="2963056"/>
            <a:chExt cx="1625400" cy="788760"/>
          </a:xfrm>
        </p:grpSpPr>
        <mc:AlternateContent xmlns:mc="http://schemas.openxmlformats.org/markup-compatibility/2006" xmlns:p14="http://schemas.microsoft.com/office/powerpoint/2010/main">
          <mc:Choice Requires="p14">
            <p:contentPart p14:bwMode="auto" r:id="rId38">
              <p14:nvContentPartPr>
                <p14:cNvPr id="256" name="Ink 255">
                  <a:extLst>
                    <a:ext uri="{FF2B5EF4-FFF2-40B4-BE49-F238E27FC236}">
                      <a16:creationId xmlns:a16="http://schemas.microsoft.com/office/drawing/2014/main" id="{84C6129D-D145-0468-BBA1-E2C40E6DF659}"/>
                    </a:ext>
                  </a:extLst>
                </p14:cNvPr>
                <p14:cNvContentPartPr/>
                <p14:nvPr/>
              </p14:nvContentPartPr>
              <p14:xfrm>
                <a:off x="1245015" y="2982856"/>
                <a:ext cx="187560" cy="269640"/>
              </p14:xfrm>
            </p:contentPart>
          </mc:Choice>
          <mc:Fallback xmlns="">
            <p:pic>
              <p:nvPicPr>
                <p:cNvPr id="256" name="Ink 255">
                  <a:extLst>
                    <a:ext uri="{FF2B5EF4-FFF2-40B4-BE49-F238E27FC236}">
                      <a16:creationId xmlns:a16="http://schemas.microsoft.com/office/drawing/2014/main" id="{84C6129D-D145-0468-BBA1-E2C40E6DF659}"/>
                    </a:ext>
                  </a:extLst>
                </p:cNvPr>
                <p:cNvPicPr/>
                <p:nvPr/>
              </p:nvPicPr>
              <p:blipFill>
                <a:blip r:embed="rId39"/>
                <a:stretch>
                  <a:fillRect/>
                </a:stretch>
              </p:blipFill>
              <p:spPr>
                <a:xfrm>
                  <a:off x="1227375" y="2965216"/>
                  <a:ext cx="223200" cy="3052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57" name="Ink 256">
                  <a:extLst>
                    <a:ext uri="{FF2B5EF4-FFF2-40B4-BE49-F238E27FC236}">
                      <a16:creationId xmlns:a16="http://schemas.microsoft.com/office/drawing/2014/main" id="{2519466B-9B95-5E1B-6AC4-816B37341145}"/>
                    </a:ext>
                  </a:extLst>
                </p14:cNvPr>
                <p14:cNvContentPartPr/>
                <p14:nvPr/>
              </p14:nvContentPartPr>
              <p14:xfrm>
                <a:off x="1812375" y="2977816"/>
                <a:ext cx="360" cy="360"/>
              </p14:xfrm>
            </p:contentPart>
          </mc:Choice>
          <mc:Fallback xmlns="">
            <p:pic>
              <p:nvPicPr>
                <p:cNvPr id="257" name="Ink 256">
                  <a:extLst>
                    <a:ext uri="{FF2B5EF4-FFF2-40B4-BE49-F238E27FC236}">
                      <a16:creationId xmlns:a16="http://schemas.microsoft.com/office/drawing/2014/main" id="{2519466B-9B95-5E1B-6AC4-816B37341145}"/>
                    </a:ext>
                  </a:extLst>
                </p:cNvPr>
                <p:cNvPicPr/>
                <p:nvPr/>
              </p:nvPicPr>
              <p:blipFill>
                <a:blip r:embed="rId41"/>
                <a:stretch>
                  <a:fillRect/>
                </a:stretch>
              </p:blipFill>
              <p:spPr>
                <a:xfrm>
                  <a:off x="1794375" y="29601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8" name="Ink 257">
                  <a:extLst>
                    <a:ext uri="{FF2B5EF4-FFF2-40B4-BE49-F238E27FC236}">
                      <a16:creationId xmlns:a16="http://schemas.microsoft.com/office/drawing/2014/main" id="{EA005021-C2CE-9C85-2671-C4157076264E}"/>
                    </a:ext>
                  </a:extLst>
                </p14:cNvPr>
                <p14:cNvContentPartPr/>
                <p14:nvPr/>
              </p14:nvContentPartPr>
              <p14:xfrm>
                <a:off x="1735695" y="3073576"/>
                <a:ext cx="219960" cy="10440"/>
              </p14:xfrm>
            </p:contentPart>
          </mc:Choice>
          <mc:Fallback xmlns="">
            <p:pic>
              <p:nvPicPr>
                <p:cNvPr id="258" name="Ink 257">
                  <a:extLst>
                    <a:ext uri="{FF2B5EF4-FFF2-40B4-BE49-F238E27FC236}">
                      <a16:creationId xmlns:a16="http://schemas.microsoft.com/office/drawing/2014/main" id="{EA005021-C2CE-9C85-2671-C4157076264E}"/>
                    </a:ext>
                  </a:extLst>
                </p:cNvPr>
                <p:cNvPicPr/>
                <p:nvPr/>
              </p:nvPicPr>
              <p:blipFill>
                <a:blip r:embed="rId43"/>
                <a:stretch>
                  <a:fillRect/>
                </a:stretch>
              </p:blipFill>
              <p:spPr>
                <a:xfrm>
                  <a:off x="1718055" y="3055576"/>
                  <a:ext cx="25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59" name="Ink 258">
                  <a:extLst>
                    <a:ext uri="{FF2B5EF4-FFF2-40B4-BE49-F238E27FC236}">
                      <a16:creationId xmlns:a16="http://schemas.microsoft.com/office/drawing/2014/main" id="{5E91AD6C-A471-762C-C012-88BE28B9F642}"/>
                    </a:ext>
                  </a:extLst>
                </p14:cNvPr>
                <p14:cNvContentPartPr/>
                <p14:nvPr/>
              </p14:nvContentPartPr>
              <p14:xfrm>
                <a:off x="1852335" y="3186256"/>
                <a:ext cx="12600" cy="10440"/>
              </p14:xfrm>
            </p:contentPart>
          </mc:Choice>
          <mc:Fallback xmlns="">
            <p:pic>
              <p:nvPicPr>
                <p:cNvPr id="259" name="Ink 258">
                  <a:extLst>
                    <a:ext uri="{FF2B5EF4-FFF2-40B4-BE49-F238E27FC236}">
                      <a16:creationId xmlns:a16="http://schemas.microsoft.com/office/drawing/2014/main" id="{5E91AD6C-A471-762C-C012-88BE28B9F642}"/>
                    </a:ext>
                  </a:extLst>
                </p:cNvPr>
                <p:cNvPicPr/>
                <p:nvPr/>
              </p:nvPicPr>
              <p:blipFill>
                <a:blip r:embed="rId45"/>
                <a:stretch>
                  <a:fillRect/>
                </a:stretch>
              </p:blipFill>
              <p:spPr>
                <a:xfrm>
                  <a:off x="1834695" y="3168616"/>
                  <a:ext cx="482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60" name="Ink 259">
                  <a:extLst>
                    <a:ext uri="{FF2B5EF4-FFF2-40B4-BE49-F238E27FC236}">
                      <a16:creationId xmlns:a16="http://schemas.microsoft.com/office/drawing/2014/main" id="{2C7CA460-CCC9-BB75-7D95-E082BC74080F}"/>
                    </a:ext>
                  </a:extLst>
                </p14:cNvPr>
                <p14:cNvContentPartPr/>
                <p14:nvPr/>
              </p14:nvContentPartPr>
              <p14:xfrm>
                <a:off x="2217015" y="2963056"/>
                <a:ext cx="145800" cy="300240"/>
              </p14:xfrm>
            </p:contentPart>
          </mc:Choice>
          <mc:Fallback xmlns="">
            <p:pic>
              <p:nvPicPr>
                <p:cNvPr id="260" name="Ink 259">
                  <a:extLst>
                    <a:ext uri="{FF2B5EF4-FFF2-40B4-BE49-F238E27FC236}">
                      <a16:creationId xmlns:a16="http://schemas.microsoft.com/office/drawing/2014/main" id="{2C7CA460-CCC9-BB75-7D95-E082BC74080F}"/>
                    </a:ext>
                  </a:extLst>
                </p:cNvPr>
                <p:cNvPicPr/>
                <p:nvPr/>
              </p:nvPicPr>
              <p:blipFill>
                <a:blip r:embed="rId47"/>
                <a:stretch>
                  <a:fillRect/>
                </a:stretch>
              </p:blipFill>
              <p:spPr>
                <a:xfrm>
                  <a:off x="2199375" y="2945056"/>
                  <a:ext cx="18144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61" name="Ink 260">
                  <a:extLst>
                    <a:ext uri="{FF2B5EF4-FFF2-40B4-BE49-F238E27FC236}">
                      <a16:creationId xmlns:a16="http://schemas.microsoft.com/office/drawing/2014/main" id="{8AA19534-7932-21E2-0020-FD7BFA8F0284}"/>
                    </a:ext>
                  </a:extLst>
                </p14:cNvPr>
                <p14:cNvContentPartPr/>
                <p14:nvPr/>
              </p14:nvContentPartPr>
              <p14:xfrm>
                <a:off x="1098495" y="3371656"/>
                <a:ext cx="1625400" cy="32760"/>
              </p14:xfrm>
            </p:contentPart>
          </mc:Choice>
          <mc:Fallback xmlns="">
            <p:pic>
              <p:nvPicPr>
                <p:cNvPr id="261" name="Ink 260">
                  <a:extLst>
                    <a:ext uri="{FF2B5EF4-FFF2-40B4-BE49-F238E27FC236}">
                      <a16:creationId xmlns:a16="http://schemas.microsoft.com/office/drawing/2014/main" id="{8AA19534-7932-21E2-0020-FD7BFA8F0284}"/>
                    </a:ext>
                  </a:extLst>
                </p:cNvPr>
                <p:cNvPicPr/>
                <p:nvPr/>
              </p:nvPicPr>
              <p:blipFill>
                <a:blip r:embed="rId49"/>
                <a:stretch>
                  <a:fillRect/>
                </a:stretch>
              </p:blipFill>
              <p:spPr>
                <a:xfrm>
                  <a:off x="1080855" y="3354016"/>
                  <a:ext cx="16610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62" name="Ink 261">
                  <a:extLst>
                    <a:ext uri="{FF2B5EF4-FFF2-40B4-BE49-F238E27FC236}">
                      <a16:creationId xmlns:a16="http://schemas.microsoft.com/office/drawing/2014/main" id="{21D1A777-DCB5-29DC-0A15-BAC142813BD9}"/>
                    </a:ext>
                  </a:extLst>
                </p14:cNvPr>
                <p14:cNvContentPartPr/>
                <p14:nvPr/>
              </p14:nvContentPartPr>
              <p14:xfrm>
                <a:off x="1229175" y="3558136"/>
                <a:ext cx="14400" cy="183240"/>
              </p14:xfrm>
            </p:contentPart>
          </mc:Choice>
          <mc:Fallback xmlns="">
            <p:pic>
              <p:nvPicPr>
                <p:cNvPr id="262" name="Ink 261">
                  <a:extLst>
                    <a:ext uri="{FF2B5EF4-FFF2-40B4-BE49-F238E27FC236}">
                      <a16:creationId xmlns:a16="http://schemas.microsoft.com/office/drawing/2014/main" id="{21D1A777-DCB5-29DC-0A15-BAC142813BD9}"/>
                    </a:ext>
                  </a:extLst>
                </p:cNvPr>
                <p:cNvPicPr/>
                <p:nvPr/>
              </p:nvPicPr>
              <p:blipFill>
                <a:blip r:embed="rId51"/>
                <a:stretch>
                  <a:fillRect/>
                </a:stretch>
              </p:blipFill>
              <p:spPr>
                <a:xfrm>
                  <a:off x="1211175" y="3540136"/>
                  <a:ext cx="500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63" name="Ink 262">
                  <a:extLst>
                    <a:ext uri="{FF2B5EF4-FFF2-40B4-BE49-F238E27FC236}">
                      <a16:creationId xmlns:a16="http://schemas.microsoft.com/office/drawing/2014/main" id="{96929D60-712E-3A65-39B2-FAB4AE51073B}"/>
                    </a:ext>
                  </a:extLst>
                </p14:cNvPr>
                <p14:cNvContentPartPr/>
                <p14:nvPr/>
              </p14:nvContentPartPr>
              <p14:xfrm>
                <a:off x="1338975" y="3565696"/>
                <a:ext cx="210600" cy="171720"/>
              </p14:xfrm>
            </p:contentPart>
          </mc:Choice>
          <mc:Fallback xmlns="">
            <p:pic>
              <p:nvPicPr>
                <p:cNvPr id="263" name="Ink 262">
                  <a:extLst>
                    <a:ext uri="{FF2B5EF4-FFF2-40B4-BE49-F238E27FC236}">
                      <a16:creationId xmlns:a16="http://schemas.microsoft.com/office/drawing/2014/main" id="{96929D60-712E-3A65-39B2-FAB4AE51073B}"/>
                    </a:ext>
                  </a:extLst>
                </p:cNvPr>
                <p:cNvPicPr/>
                <p:nvPr/>
              </p:nvPicPr>
              <p:blipFill>
                <a:blip r:embed="rId53"/>
                <a:stretch>
                  <a:fillRect/>
                </a:stretch>
              </p:blipFill>
              <p:spPr>
                <a:xfrm>
                  <a:off x="1320975" y="3548056"/>
                  <a:ext cx="24624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64" name="Ink 263">
                  <a:extLst>
                    <a:ext uri="{FF2B5EF4-FFF2-40B4-BE49-F238E27FC236}">
                      <a16:creationId xmlns:a16="http://schemas.microsoft.com/office/drawing/2014/main" id="{F2777199-3A09-5394-2534-5D18F31D25E9}"/>
                    </a:ext>
                  </a:extLst>
                </p14:cNvPr>
                <p14:cNvContentPartPr/>
                <p14:nvPr/>
              </p14:nvContentPartPr>
              <p14:xfrm>
                <a:off x="1882935" y="3521416"/>
                <a:ext cx="360" cy="360"/>
              </p14:xfrm>
            </p:contentPart>
          </mc:Choice>
          <mc:Fallback xmlns="">
            <p:pic>
              <p:nvPicPr>
                <p:cNvPr id="264" name="Ink 263">
                  <a:extLst>
                    <a:ext uri="{FF2B5EF4-FFF2-40B4-BE49-F238E27FC236}">
                      <a16:creationId xmlns:a16="http://schemas.microsoft.com/office/drawing/2014/main" id="{F2777199-3A09-5394-2534-5D18F31D25E9}"/>
                    </a:ext>
                  </a:extLst>
                </p:cNvPr>
                <p:cNvPicPr/>
                <p:nvPr/>
              </p:nvPicPr>
              <p:blipFill>
                <a:blip r:embed="rId41"/>
                <a:stretch>
                  <a:fillRect/>
                </a:stretch>
              </p:blipFill>
              <p:spPr>
                <a:xfrm>
                  <a:off x="1865295" y="35037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265" name="Ink 264">
                  <a:extLst>
                    <a:ext uri="{FF2B5EF4-FFF2-40B4-BE49-F238E27FC236}">
                      <a16:creationId xmlns:a16="http://schemas.microsoft.com/office/drawing/2014/main" id="{62F36D59-5FD7-4948-D3C9-7F2519146391}"/>
                    </a:ext>
                  </a:extLst>
                </p14:cNvPr>
                <p14:cNvContentPartPr/>
                <p14:nvPr/>
              </p14:nvContentPartPr>
              <p14:xfrm>
                <a:off x="1799415" y="3612856"/>
                <a:ext cx="201960" cy="12240"/>
              </p14:xfrm>
            </p:contentPart>
          </mc:Choice>
          <mc:Fallback xmlns="">
            <p:pic>
              <p:nvPicPr>
                <p:cNvPr id="265" name="Ink 264">
                  <a:extLst>
                    <a:ext uri="{FF2B5EF4-FFF2-40B4-BE49-F238E27FC236}">
                      <a16:creationId xmlns:a16="http://schemas.microsoft.com/office/drawing/2014/main" id="{62F36D59-5FD7-4948-D3C9-7F2519146391}"/>
                    </a:ext>
                  </a:extLst>
                </p:cNvPr>
                <p:cNvPicPr/>
                <p:nvPr/>
              </p:nvPicPr>
              <p:blipFill>
                <a:blip r:embed="rId56"/>
                <a:stretch>
                  <a:fillRect/>
                </a:stretch>
              </p:blipFill>
              <p:spPr>
                <a:xfrm>
                  <a:off x="1781415" y="3595216"/>
                  <a:ext cx="2376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266" name="Ink 265">
                  <a:extLst>
                    <a:ext uri="{FF2B5EF4-FFF2-40B4-BE49-F238E27FC236}">
                      <a16:creationId xmlns:a16="http://schemas.microsoft.com/office/drawing/2014/main" id="{40E630D6-5EE0-26EF-D6E9-5675E1E28051}"/>
                    </a:ext>
                  </a:extLst>
                </p14:cNvPr>
                <p14:cNvContentPartPr/>
                <p14:nvPr/>
              </p14:nvContentPartPr>
              <p14:xfrm>
                <a:off x="1955655" y="3733096"/>
                <a:ext cx="5400" cy="3600"/>
              </p14:xfrm>
            </p:contentPart>
          </mc:Choice>
          <mc:Fallback xmlns="">
            <p:pic>
              <p:nvPicPr>
                <p:cNvPr id="266" name="Ink 265">
                  <a:extLst>
                    <a:ext uri="{FF2B5EF4-FFF2-40B4-BE49-F238E27FC236}">
                      <a16:creationId xmlns:a16="http://schemas.microsoft.com/office/drawing/2014/main" id="{40E630D6-5EE0-26EF-D6E9-5675E1E28051}"/>
                    </a:ext>
                  </a:extLst>
                </p:cNvPr>
                <p:cNvPicPr/>
                <p:nvPr/>
              </p:nvPicPr>
              <p:blipFill>
                <a:blip r:embed="rId58"/>
                <a:stretch>
                  <a:fillRect/>
                </a:stretch>
              </p:blipFill>
              <p:spPr>
                <a:xfrm>
                  <a:off x="1938015" y="3715096"/>
                  <a:ext cx="4104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267" name="Ink 266">
                  <a:extLst>
                    <a:ext uri="{FF2B5EF4-FFF2-40B4-BE49-F238E27FC236}">
                      <a16:creationId xmlns:a16="http://schemas.microsoft.com/office/drawing/2014/main" id="{5AA4EE3A-0318-6AEC-C0AF-BA921446BB44}"/>
                    </a:ext>
                  </a:extLst>
                </p14:cNvPr>
                <p14:cNvContentPartPr/>
                <p14:nvPr/>
              </p14:nvContentPartPr>
              <p14:xfrm>
                <a:off x="2223855" y="3542296"/>
                <a:ext cx="13320" cy="198720"/>
              </p14:xfrm>
            </p:contentPart>
          </mc:Choice>
          <mc:Fallback xmlns="">
            <p:pic>
              <p:nvPicPr>
                <p:cNvPr id="267" name="Ink 266">
                  <a:extLst>
                    <a:ext uri="{FF2B5EF4-FFF2-40B4-BE49-F238E27FC236}">
                      <a16:creationId xmlns:a16="http://schemas.microsoft.com/office/drawing/2014/main" id="{5AA4EE3A-0318-6AEC-C0AF-BA921446BB44}"/>
                    </a:ext>
                  </a:extLst>
                </p:cNvPr>
                <p:cNvPicPr/>
                <p:nvPr/>
              </p:nvPicPr>
              <p:blipFill>
                <a:blip r:embed="rId60"/>
                <a:stretch>
                  <a:fillRect/>
                </a:stretch>
              </p:blipFill>
              <p:spPr>
                <a:xfrm>
                  <a:off x="2205855" y="3524296"/>
                  <a:ext cx="4896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268" name="Ink 267">
                  <a:extLst>
                    <a:ext uri="{FF2B5EF4-FFF2-40B4-BE49-F238E27FC236}">
                      <a16:creationId xmlns:a16="http://schemas.microsoft.com/office/drawing/2014/main" id="{21C44881-C74D-5CB1-AF04-616E6154C8A2}"/>
                    </a:ext>
                  </a:extLst>
                </p14:cNvPr>
                <p14:cNvContentPartPr/>
                <p14:nvPr/>
              </p14:nvContentPartPr>
              <p14:xfrm>
                <a:off x="2365695" y="3545536"/>
                <a:ext cx="218880" cy="206280"/>
              </p14:xfrm>
            </p:contentPart>
          </mc:Choice>
          <mc:Fallback xmlns="">
            <p:pic>
              <p:nvPicPr>
                <p:cNvPr id="268" name="Ink 267">
                  <a:extLst>
                    <a:ext uri="{FF2B5EF4-FFF2-40B4-BE49-F238E27FC236}">
                      <a16:creationId xmlns:a16="http://schemas.microsoft.com/office/drawing/2014/main" id="{21C44881-C74D-5CB1-AF04-616E6154C8A2}"/>
                    </a:ext>
                  </a:extLst>
                </p:cNvPr>
                <p:cNvPicPr/>
                <p:nvPr/>
              </p:nvPicPr>
              <p:blipFill>
                <a:blip r:embed="rId62"/>
                <a:stretch>
                  <a:fillRect/>
                </a:stretch>
              </p:blipFill>
              <p:spPr>
                <a:xfrm>
                  <a:off x="2348055" y="3527536"/>
                  <a:ext cx="254520" cy="241920"/>
                </a:xfrm>
                <a:prstGeom prst="rect">
                  <a:avLst/>
                </a:prstGeom>
              </p:spPr>
            </p:pic>
          </mc:Fallback>
        </mc:AlternateContent>
      </p:grpSp>
      <p:grpSp>
        <p:nvGrpSpPr>
          <p:cNvPr id="269" name="Group 268">
            <a:extLst>
              <a:ext uri="{FF2B5EF4-FFF2-40B4-BE49-F238E27FC236}">
                <a16:creationId xmlns:a16="http://schemas.microsoft.com/office/drawing/2014/main" id="{E7613937-F1F5-CBD8-9E0F-BBBFC9378B90}"/>
              </a:ext>
            </a:extLst>
          </p:cNvPr>
          <p:cNvGrpSpPr/>
          <p:nvPr/>
        </p:nvGrpSpPr>
        <p:grpSpPr>
          <a:xfrm>
            <a:off x="3848074" y="2742519"/>
            <a:ext cx="1417680" cy="535680"/>
            <a:chOff x="3087495" y="2853616"/>
            <a:chExt cx="1417680" cy="535680"/>
          </a:xfrm>
        </p:grpSpPr>
        <mc:AlternateContent xmlns:mc="http://schemas.openxmlformats.org/markup-compatibility/2006" xmlns:p14="http://schemas.microsoft.com/office/powerpoint/2010/main">
          <mc:Choice Requires="p14">
            <p:contentPart p14:bwMode="auto" r:id="rId63">
              <p14:nvContentPartPr>
                <p14:cNvPr id="270" name="Ink 269">
                  <a:extLst>
                    <a:ext uri="{FF2B5EF4-FFF2-40B4-BE49-F238E27FC236}">
                      <a16:creationId xmlns:a16="http://schemas.microsoft.com/office/drawing/2014/main" id="{3274707F-34B2-3CBF-68D5-4686B94841DF}"/>
                    </a:ext>
                  </a:extLst>
                </p14:cNvPr>
                <p14:cNvContentPartPr/>
                <p14:nvPr/>
              </p14:nvContentPartPr>
              <p14:xfrm>
                <a:off x="3087495" y="3264376"/>
                <a:ext cx="170640" cy="11520"/>
              </p14:xfrm>
            </p:contentPart>
          </mc:Choice>
          <mc:Fallback xmlns="">
            <p:pic>
              <p:nvPicPr>
                <p:cNvPr id="270" name="Ink 269">
                  <a:extLst>
                    <a:ext uri="{FF2B5EF4-FFF2-40B4-BE49-F238E27FC236}">
                      <a16:creationId xmlns:a16="http://schemas.microsoft.com/office/drawing/2014/main" id="{3274707F-34B2-3CBF-68D5-4686B94841DF}"/>
                    </a:ext>
                  </a:extLst>
                </p:cNvPr>
                <p:cNvPicPr/>
                <p:nvPr/>
              </p:nvPicPr>
              <p:blipFill>
                <a:blip r:embed="rId64"/>
                <a:stretch>
                  <a:fillRect/>
                </a:stretch>
              </p:blipFill>
              <p:spPr>
                <a:xfrm>
                  <a:off x="3069495" y="3246736"/>
                  <a:ext cx="2062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71" name="Ink 270">
                  <a:extLst>
                    <a:ext uri="{FF2B5EF4-FFF2-40B4-BE49-F238E27FC236}">
                      <a16:creationId xmlns:a16="http://schemas.microsoft.com/office/drawing/2014/main" id="{40317A5D-67CE-D1E8-DDF4-359DB14E90BE}"/>
                    </a:ext>
                  </a:extLst>
                </p14:cNvPr>
                <p14:cNvContentPartPr/>
                <p14:nvPr/>
              </p14:nvContentPartPr>
              <p14:xfrm>
                <a:off x="3114135" y="3378496"/>
                <a:ext cx="146880" cy="10800"/>
              </p14:xfrm>
            </p:contentPart>
          </mc:Choice>
          <mc:Fallback xmlns="">
            <p:pic>
              <p:nvPicPr>
                <p:cNvPr id="271" name="Ink 270">
                  <a:extLst>
                    <a:ext uri="{FF2B5EF4-FFF2-40B4-BE49-F238E27FC236}">
                      <a16:creationId xmlns:a16="http://schemas.microsoft.com/office/drawing/2014/main" id="{40317A5D-67CE-D1E8-DDF4-359DB14E90BE}"/>
                    </a:ext>
                  </a:extLst>
                </p:cNvPr>
                <p:cNvPicPr/>
                <p:nvPr/>
              </p:nvPicPr>
              <p:blipFill>
                <a:blip r:embed="rId66"/>
                <a:stretch>
                  <a:fillRect/>
                </a:stretch>
              </p:blipFill>
              <p:spPr>
                <a:xfrm>
                  <a:off x="3096495" y="3360496"/>
                  <a:ext cx="1825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272" name="Ink 271">
                  <a:extLst>
                    <a:ext uri="{FF2B5EF4-FFF2-40B4-BE49-F238E27FC236}">
                      <a16:creationId xmlns:a16="http://schemas.microsoft.com/office/drawing/2014/main" id="{E311EEFF-F11C-2B72-2C16-76A86BBE4490}"/>
                    </a:ext>
                  </a:extLst>
                </p14:cNvPr>
                <p14:cNvContentPartPr/>
                <p14:nvPr/>
              </p14:nvContentPartPr>
              <p14:xfrm>
                <a:off x="3602655" y="2882056"/>
                <a:ext cx="162360" cy="281160"/>
              </p14:xfrm>
            </p:contentPart>
          </mc:Choice>
          <mc:Fallback xmlns="">
            <p:pic>
              <p:nvPicPr>
                <p:cNvPr id="272" name="Ink 271">
                  <a:extLst>
                    <a:ext uri="{FF2B5EF4-FFF2-40B4-BE49-F238E27FC236}">
                      <a16:creationId xmlns:a16="http://schemas.microsoft.com/office/drawing/2014/main" id="{E311EEFF-F11C-2B72-2C16-76A86BBE4490}"/>
                    </a:ext>
                  </a:extLst>
                </p:cNvPr>
                <p:cNvPicPr/>
                <p:nvPr/>
              </p:nvPicPr>
              <p:blipFill>
                <a:blip r:embed="rId68"/>
                <a:stretch>
                  <a:fillRect/>
                </a:stretch>
              </p:blipFill>
              <p:spPr>
                <a:xfrm>
                  <a:off x="3584655" y="2864416"/>
                  <a:ext cx="19800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273" name="Ink 272">
                  <a:extLst>
                    <a:ext uri="{FF2B5EF4-FFF2-40B4-BE49-F238E27FC236}">
                      <a16:creationId xmlns:a16="http://schemas.microsoft.com/office/drawing/2014/main" id="{710EFC0E-8FA0-62E4-F840-9CDD4BD7E9A5}"/>
                    </a:ext>
                  </a:extLst>
                </p14:cNvPr>
                <p14:cNvContentPartPr/>
                <p14:nvPr/>
              </p14:nvContentPartPr>
              <p14:xfrm>
                <a:off x="3987855" y="2884936"/>
                <a:ext cx="10440" cy="7560"/>
              </p14:xfrm>
            </p:contentPart>
          </mc:Choice>
          <mc:Fallback xmlns="">
            <p:pic>
              <p:nvPicPr>
                <p:cNvPr id="273" name="Ink 272">
                  <a:extLst>
                    <a:ext uri="{FF2B5EF4-FFF2-40B4-BE49-F238E27FC236}">
                      <a16:creationId xmlns:a16="http://schemas.microsoft.com/office/drawing/2014/main" id="{710EFC0E-8FA0-62E4-F840-9CDD4BD7E9A5}"/>
                    </a:ext>
                  </a:extLst>
                </p:cNvPr>
                <p:cNvPicPr/>
                <p:nvPr/>
              </p:nvPicPr>
              <p:blipFill>
                <a:blip r:embed="rId70"/>
                <a:stretch>
                  <a:fillRect/>
                </a:stretch>
              </p:blipFill>
              <p:spPr>
                <a:xfrm>
                  <a:off x="3969855" y="2867296"/>
                  <a:ext cx="460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74" name="Ink 273">
                  <a:extLst>
                    <a:ext uri="{FF2B5EF4-FFF2-40B4-BE49-F238E27FC236}">
                      <a16:creationId xmlns:a16="http://schemas.microsoft.com/office/drawing/2014/main" id="{EA81C23A-18EE-DAE1-E179-1EC66D3F85E0}"/>
                    </a:ext>
                  </a:extLst>
                </p14:cNvPr>
                <p14:cNvContentPartPr/>
                <p14:nvPr/>
              </p14:nvContentPartPr>
              <p14:xfrm>
                <a:off x="3894255" y="3023176"/>
                <a:ext cx="214920" cy="9720"/>
              </p14:xfrm>
            </p:contentPart>
          </mc:Choice>
          <mc:Fallback xmlns="">
            <p:pic>
              <p:nvPicPr>
                <p:cNvPr id="274" name="Ink 273">
                  <a:extLst>
                    <a:ext uri="{FF2B5EF4-FFF2-40B4-BE49-F238E27FC236}">
                      <a16:creationId xmlns:a16="http://schemas.microsoft.com/office/drawing/2014/main" id="{EA81C23A-18EE-DAE1-E179-1EC66D3F85E0}"/>
                    </a:ext>
                  </a:extLst>
                </p:cNvPr>
                <p:cNvPicPr/>
                <p:nvPr/>
              </p:nvPicPr>
              <p:blipFill>
                <a:blip r:embed="rId72"/>
                <a:stretch>
                  <a:fillRect/>
                </a:stretch>
              </p:blipFill>
              <p:spPr>
                <a:xfrm>
                  <a:off x="3876255" y="3005176"/>
                  <a:ext cx="2505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275" name="Ink 274">
                  <a:extLst>
                    <a:ext uri="{FF2B5EF4-FFF2-40B4-BE49-F238E27FC236}">
                      <a16:creationId xmlns:a16="http://schemas.microsoft.com/office/drawing/2014/main" id="{AD860972-821B-65CC-E6C5-408FEA1A3465}"/>
                    </a:ext>
                  </a:extLst>
                </p14:cNvPr>
                <p14:cNvContentPartPr/>
                <p14:nvPr/>
              </p14:nvContentPartPr>
              <p14:xfrm>
                <a:off x="3995055" y="3121816"/>
                <a:ext cx="14040" cy="5760"/>
              </p14:xfrm>
            </p:contentPart>
          </mc:Choice>
          <mc:Fallback xmlns="">
            <p:pic>
              <p:nvPicPr>
                <p:cNvPr id="275" name="Ink 274">
                  <a:extLst>
                    <a:ext uri="{FF2B5EF4-FFF2-40B4-BE49-F238E27FC236}">
                      <a16:creationId xmlns:a16="http://schemas.microsoft.com/office/drawing/2014/main" id="{AD860972-821B-65CC-E6C5-408FEA1A3465}"/>
                    </a:ext>
                  </a:extLst>
                </p:cNvPr>
                <p:cNvPicPr/>
                <p:nvPr/>
              </p:nvPicPr>
              <p:blipFill>
                <a:blip r:embed="rId74"/>
                <a:stretch>
                  <a:fillRect/>
                </a:stretch>
              </p:blipFill>
              <p:spPr>
                <a:xfrm>
                  <a:off x="3977055" y="3104176"/>
                  <a:ext cx="49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76" name="Ink 275">
                  <a:extLst>
                    <a:ext uri="{FF2B5EF4-FFF2-40B4-BE49-F238E27FC236}">
                      <a16:creationId xmlns:a16="http://schemas.microsoft.com/office/drawing/2014/main" id="{09BA66C1-7311-7891-8D3F-09F27B5A2637}"/>
                    </a:ext>
                  </a:extLst>
                </p14:cNvPr>
                <p14:cNvContentPartPr/>
                <p14:nvPr/>
              </p14:nvContentPartPr>
              <p14:xfrm>
                <a:off x="4266135" y="2853616"/>
                <a:ext cx="141120" cy="302400"/>
              </p14:xfrm>
            </p:contentPart>
          </mc:Choice>
          <mc:Fallback xmlns="">
            <p:pic>
              <p:nvPicPr>
                <p:cNvPr id="276" name="Ink 275">
                  <a:extLst>
                    <a:ext uri="{FF2B5EF4-FFF2-40B4-BE49-F238E27FC236}">
                      <a16:creationId xmlns:a16="http://schemas.microsoft.com/office/drawing/2014/main" id="{09BA66C1-7311-7891-8D3F-09F27B5A2637}"/>
                    </a:ext>
                  </a:extLst>
                </p:cNvPr>
                <p:cNvPicPr/>
                <p:nvPr/>
              </p:nvPicPr>
              <p:blipFill>
                <a:blip r:embed="rId76"/>
                <a:stretch>
                  <a:fillRect/>
                </a:stretch>
              </p:blipFill>
              <p:spPr>
                <a:xfrm>
                  <a:off x="4248135" y="2835976"/>
                  <a:ext cx="17676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277" name="Ink 276">
                  <a:extLst>
                    <a:ext uri="{FF2B5EF4-FFF2-40B4-BE49-F238E27FC236}">
                      <a16:creationId xmlns:a16="http://schemas.microsoft.com/office/drawing/2014/main" id="{19D932C8-2076-6E95-E5DE-E95DC8EAF1DA}"/>
                    </a:ext>
                  </a:extLst>
                </p14:cNvPr>
                <p14:cNvContentPartPr/>
                <p14:nvPr/>
              </p14:nvContentPartPr>
              <p14:xfrm>
                <a:off x="3544335" y="3242776"/>
                <a:ext cx="960840" cy="48960"/>
              </p14:xfrm>
            </p:contentPart>
          </mc:Choice>
          <mc:Fallback xmlns="">
            <p:pic>
              <p:nvPicPr>
                <p:cNvPr id="277" name="Ink 276">
                  <a:extLst>
                    <a:ext uri="{FF2B5EF4-FFF2-40B4-BE49-F238E27FC236}">
                      <a16:creationId xmlns:a16="http://schemas.microsoft.com/office/drawing/2014/main" id="{19D932C8-2076-6E95-E5DE-E95DC8EAF1DA}"/>
                    </a:ext>
                  </a:extLst>
                </p:cNvPr>
                <p:cNvPicPr/>
                <p:nvPr/>
              </p:nvPicPr>
              <p:blipFill>
                <a:blip r:embed="rId78"/>
                <a:stretch>
                  <a:fillRect/>
                </a:stretch>
              </p:blipFill>
              <p:spPr>
                <a:xfrm>
                  <a:off x="3526695" y="3225136"/>
                  <a:ext cx="996480" cy="84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9">
            <p14:nvContentPartPr>
              <p14:cNvPr id="278" name="Ink 277">
                <a:extLst>
                  <a:ext uri="{FF2B5EF4-FFF2-40B4-BE49-F238E27FC236}">
                    <a16:creationId xmlns:a16="http://schemas.microsoft.com/office/drawing/2014/main" id="{B2DEAA69-1B0B-0F03-241D-9A871C56753D}"/>
                  </a:ext>
                </a:extLst>
              </p14:cNvPr>
              <p14:cNvContentPartPr/>
              <p14:nvPr/>
            </p14:nvContentPartPr>
            <p14:xfrm>
              <a:off x="4752754" y="3315999"/>
              <a:ext cx="30240" cy="240480"/>
            </p14:xfrm>
          </p:contentPart>
        </mc:Choice>
        <mc:Fallback xmlns="">
          <p:pic>
            <p:nvPicPr>
              <p:cNvPr id="278" name="Ink 277">
                <a:extLst>
                  <a:ext uri="{FF2B5EF4-FFF2-40B4-BE49-F238E27FC236}">
                    <a16:creationId xmlns:a16="http://schemas.microsoft.com/office/drawing/2014/main" id="{B2DEAA69-1B0B-0F03-241D-9A871C56753D}"/>
                  </a:ext>
                </a:extLst>
              </p:cNvPr>
              <p:cNvPicPr/>
              <p:nvPr/>
            </p:nvPicPr>
            <p:blipFill>
              <a:blip r:embed="rId80"/>
              <a:stretch>
                <a:fillRect/>
              </a:stretch>
            </p:blipFill>
            <p:spPr>
              <a:xfrm>
                <a:off x="4734754" y="3297999"/>
                <a:ext cx="65880" cy="276120"/>
              </a:xfrm>
              <a:prstGeom prst="rect">
                <a:avLst/>
              </a:prstGeom>
            </p:spPr>
          </p:pic>
        </mc:Fallback>
      </mc:AlternateContent>
      <p:grpSp>
        <p:nvGrpSpPr>
          <p:cNvPr id="279" name="Group 278">
            <a:extLst>
              <a:ext uri="{FF2B5EF4-FFF2-40B4-BE49-F238E27FC236}">
                <a16:creationId xmlns:a16="http://schemas.microsoft.com/office/drawing/2014/main" id="{3745EB7B-7975-75D9-9645-CAF516182DC3}"/>
              </a:ext>
            </a:extLst>
          </p:cNvPr>
          <p:cNvGrpSpPr/>
          <p:nvPr/>
        </p:nvGrpSpPr>
        <p:grpSpPr>
          <a:xfrm>
            <a:off x="1117939" y="1594696"/>
            <a:ext cx="239040" cy="285840"/>
            <a:chOff x="203535" y="1594696"/>
            <a:chExt cx="239040" cy="285840"/>
          </a:xfrm>
        </p:grpSpPr>
        <mc:AlternateContent xmlns:mc="http://schemas.openxmlformats.org/markup-compatibility/2006" xmlns:p14="http://schemas.microsoft.com/office/powerpoint/2010/main">
          <mc:Choice Requires="p14">
            <p:contentPart p14:bwMode="auto" r:id="rId81">
              <p14:nvContentPartPr>
                <p14:cNvPr id="280" name="Ink 279">
                  <a:extLst>
                    <a:ext uri="{FF2B5EF4-FFF2-40B4-BE49-F238E27FC236}">
                      <a16:creationId xmlns:a16="http://schemas.microsoft.com/office/drawing/2014/main" id="{CBA0109B-4911-D854-F305-25CA03540CD6}"/>
                    </a:ext>
                  </a:extLst>
                </p14:cNvPr>
                <p14:cNvContentPartPr/>
                <p14:nvPr/>
              </p14:nvContentPartPr>
              <p14:xfrm>
                <a:off x="313335" y="1662736"/>
                <a:ext cx="26280" cy="116280"/>
              </p14:xfrm>
            </p:contentPart>
          </mc:Choice>
          <mc:Fallback xmlns="">
            <p:pic>
              <p:nvPicPr>
                <p:cNvPr id="280" name="Ink 279">
                  <a:extLst>
                    <a:ext uri="{FF2B5EF4-FFF2-40B4-BE49-F238E27FC236}">
                      <a16:creationId xmlns:a16="http://schemas.microsoft.com/office/drawing/2014/main" id="{CBA0109B-4911-D854-F305-25CA03540CD6}"/>
                    </a:ext>
                  </a:extLst>
                </p:cNvPr>
                <p:cNvPicPr/>
                <p:nvPr/>
              </p:nvPicPr>
              <p:blipFill>
                <a:blip r:embed="rId82"/>
                <a:stretch>
                  <a:fillRect/>
                </a:stretch>
              </p:blipFill>
              <p:spPr>
                <a:xfrm>
                  <a:off x="304695" y="1653736"/>
                  <a:ext cx="4392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81" name="Ink 280">
                  <a:extLst>
                    <a:ext uri="{FF2B5EF4-FFF2-40B4-BE49-F238E27FC236}">
                      <a16:creationId xmlns:a16="http://schemas.microsoft.com/office/drawing/2014/main" id="{6A620130-2D94-700D-489D-4513FB908DDE}"/>
                    </a:ext>
                  </a:extLst>
                </p14:cNvPr>
                <p14:cNvContentPartPr/>
                <p14:nvPr/>
              </p14:nvContentPartPr>
              <p14:xfrm>
                <a:off x="203535" y="1594696"/>
                <a:ext cx="239040" cy="285840"/>
              </p14:xfrm>
            </p:contentPart>
          </mc:Choice>
          <mc:Fallback xmlns="">
            <p:pic>
              <p:nvPicPr>
                <p:cNvPr id="281" name="Ink 280">
                  <a:extLst>
                    <a:ext uri="{FF2B5EF4-FFF2-40B4-BE49-F238E27FC236}">
                      <a16:creationId xmlns:a16="http://schemas.microsoft.com/office/drawing/2014/main" id="{6A620130-2D94-700D-489D-4513FB908DDE}"/>
                    </a:ext>
                  </a:extLst>
                </p:cNvPr>
                <p:cNvPicPr/>
                <p:nvPr/>
              </p:nvPicPr>
              <p:blipFill>
                <a:blip r:embed="rId84"/>
                <a:stretch>
                  <a:fillRect/>
                </a:stretch>
              </p:blipFill>
              <p:spPr>
                <a:xfrm>
                  <a:off x="194895" y="1586056"/>
                  <a:ext cx="256680" cy="303480"/>
                </a:xfrm>
                <a:prstGeom prst="rect">
                  <a:avLst/>
                </a:prstGeom>
              </p:spPr>
            </p:pic>
          </mc:Fallback>
        </mc:AlternateContent>
      </p:grpSp>
      <p:grpSp>
        <p:nvGrpSpPr>
          <p:cNvPr id="282" name="Group 281">
            <a:extLst>
              <a:ext uri="{FF2B5EF4-FFF2-40B4-BE49-F238E27FC236}">
                <a16:creationId xmlns:a16="http://schemas.microsoft.com/office/drawing/2014/main" id="{B6FADB69-F3AD-FF26-7A5F-6CA70DA4D554}"/>
              </a:ext>
            </a:extLst>
          </p:cNvPr>
          <p:cNvGrpSpPr/>
          <p:nvPr/>
        </p:nvGrpSpPr>
        <p:grpSpPr>
          <a:xfrm>
            <a:off x="1155379" y="2808256"/>
            <a:ext cx="291600" cy="407160"/>
            <a:chOff x="240975" y="2808256"/>
            <a:chExt cx="291600" cy="407160"/>
          </a:xfrm>
        </p:grpSpPr>
        <mc:AlternateContent xmlns:mc="http://schemas.openxmlformats.org/markup-compatibility/2006" xmlns:p14="http://schemas.microsoft.com/office/powerpoint/2010/main">
          <mc:Choice Requires="p14">
            <p:contentPart p14:bwMode="auto" r:id="rId85">
              <p14:nvContentPartPr>
                <p14:cNvPr id="283" name="Ink 282">
                  <a:extLst>
                    <a:ext uri="{FF2B5EF4-FFF2-40B4-BE49-F238E27FC236}">
                      <a16:creationId xmlns:a16="http://schemas.microsoft.com/office/drawing/2014/main" id="{2772A3E6-48D9-E519-10D8-80705FC084B6}"/>
                    </a:ext>
                  </a:extLst>
                </p14:cNvPr>
                <p14:cNvContentPartPr/>
                <p14:nvPr/>
              </p14:nvContentPartPr>
              <p14:xfrm>
                <a:off x="337455" y="2910496"/>
                <a:ext cx="137880" cy="167760"/>
              </p14:xfrm>
            </p:contentPart>
          </mc:Choice>
          <mc:Fallback xmlns="">
            <p:pic>
              <p:nvPicPr>
                <p:cNvPr id="283" name="Ink 282">
                  <a:extLst>
                    <a:ext uri="{FF2B5EF4-FFF2-40B4-BE49-F238E27FC236}">
                      <a16:creationId xmlns:a16="http://schemas.microsoft.com/office/drawing/2014/main" id="{2772A3E6-48D9-E519-10D8-80705FC084B6}"/>
                    </a:ext>
                  </a:extLst>
                </p:cNvPr>
                <p:cNvPicPr/>
                <p:nvPr/>
              </p:nvPicPr>
              <p:blipFill>
                <a:blip r:embed="rId86"/>
                <a:stretch>
                  <a:fillRect/>
                </a:stretch>
              </p:blipFill>
              <p:spPr>
                <a:xfrm>
                  <a:off x="328815" y="2901496"/>
                  <a:ext cx="1555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84" name="Ink 283">
                  <a:extLst>
                    <a:ext uri="{FF2B5EF4-FFF2-40B4-BE49-F238E27FC236}">
                      <a16:creationId xmlns:a16="http://schemas.microsoft.com/office/drawing/2014/main" id="{C18350F4-0AC4-2A85-1C1F-F9A474B33F2B}"/>
                    </a:ext>
                  </a:extLst>
                </p14:cNvPr>
                <p14:cNvContentPartPr/>
                <p14:nvPr/>
              </p14:nvContentPartPr>
              <p14:xfrm>
                <a:off x="240975" y="2808256"/>
                <a:ext cx="291600" cy="407160"/>
              </p14:xfrm>
            </p:contentPart>
          </mc:Choice>
          <mc:Fallback xmlns="">
            <p:pic>
              <p:nvPicPr>
                <p:cNvPr id="284" name="Ink 283">
                  <a:extLst>
                    <a:ext uri="{FF2B5EF4-FFF2-40B4-BE49-F238E27FC236}">
                      <a16:creationId xmlns:a16="http://schemas.microsoft.com/office/drawing/2014/main" id="{C18350F4-0AC4-2A85-1C1F-F9A474B33F2B}"/>
                    </a:ext>
                  </a:extLst>
                </p:cNvPr>
                <p:cNvPicPr/>
                <p:nvPr/>
              </p:nvPicPr>
              <p:blipFill>
                <a:blip r:embed="rId88"/>
                <a:stretch>
                  <a:fillRect/>
                </a:stretch>
              </p:blipFill>
              <p:spPr>
                <a:xfrm>
                  <a:off x="231975" y="2799256"/>
                  <a:ext cx="309240" cy="424800"/>
                </a:xfrm>
                <a:prstGeom prst="rect">
                  <a:avLst/>
                </a:prstGeom>
              </p:spPr>
            </p:pic>
          </mc:Fallback>
        </mc:AlternateContent>
      </p:grpSp>
      <p:grpSp>
        <p:nvGrpSpPr>
          <p:cNvPr id="285" name="Group 284">
            <a:extLst>
              <a:ext uri="{FF2B5EF4-FFF2-40B4-BE49-F238E27FC236}">
                <a16:creationId xmlns:a16="http://schemas.microsoft.com/office/drawing/2014/main" id="{8300C590-7818-18BA-8571-DC713BFACB00}"/>
              </a:ext>
            </a:extLst>
          </p:cNvPr>
          <p:cNvGrpSpPr/>
          <p:nvPr/>
        </p:nvGrpSpPr>
        <p:grpSpPr>
          <a:xfrm>
            <a:off x="1157179" y="4070056"/>
            <a:ext cx="415080" cy="470160"/>
            <a:chOff x="242775" y="4070056"/>
            <a:chExt cx="415080" cy="470160"/>
          </a:xfrm>
        </p:grpSpPr>
        <mc:AlternateContent xmlns:mc="http://schemas.openxmlformats.org/markup-compatibility/2006" xmlns:p14="http://schemas.microsoft.com/office/powerpoint/2010/main">
          <mc:Choice Requires="p14">
            <p:contentPart p14:bwMode="auto" r:id="rId89">
              <p14:nvContentPartPr>
                <p14:cNvPr id="286" name="Ink 285">
                  <a:extLst>
                    <a:ext uri="{FF2B5EF4-FFF2-40B4-BE49-F238E27FC236}">
                      <a16:creationId xmlns:a16="http://schemas.microsoft.com/office/drawing/2014/main" id="{1DEEF151-1981-9815-81B5-CA5800FD8D3C}"/>
                    </a:ext>
                  </a:extLst>
                </p14:cNvPr>
                <p14:cNvContentPartPr/>
                <p14:nvPr/>
              </p14:nvContentPartPr>
              <p14:xfrm>
                <a:off x="386775" y="4176976"/>
                <a:ext cx="129600" cy="209520"/>
              </p14:xfrm>
            </p:contentPart>
          </mc:Choice>
          <mc:Fallback xmlns="">
            <p:pic>
              <p:nvPicPr>
                <p:cNvPr id="286" name="Ink 285">
                  <a:extLst>
                    <a:ext uri="{FF2B5EF4-FFF2-40B4-BE49-F238E27FC236}">
                      <a16:creationId xmlns:a16="http://schemas.microsoft.com/office/drawing/2014/main" id="{1DEEF151-1981-9815-81B5-CA5800FD8D3C}"/>
                    </a:ext>
                  </a:extLst>
                </p:cNvPr>
                <p:cNvPicPr/>
                <p:nvPr/>
              </p:nvPicPr>
              <p:blipFill>
                <a:blip r:embed="rId90"/>
                <a:stretch>
                  <a:fillRect/>
                </a:stretch>
              </p:blipFill>
              <p:spPr>
                <a:xfrm>
                  <a:off x="377775" y="4168336"/>
                  <a:ext cx="14724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287" name="Ink 286">
                  <a:extLst>
                    <a:ext uri="{FF2B5EF4-FFF2-40B4-BE49-F238E27FC236}">
                      <a16:creationId xmlns:a16="http://schemas.microsoft.com/office/drawing/2014/main" id="{19E9B94E-CFC0-831B-BCBA-3B4800EBABAD}"/>
                    </a:ext>
                  </a:extLst>
                </p14:cNvPr>
                <p14:cNvContentPartPr/>
                <p14:nvPr/>
              </p14:nvContentPartPr>
              <p14:xfrm>
                <a:off x="242775" y="4070056"/>
                <a:ext cx="415080" cy="470160"/>
              </p14:xfrm>
            </p:contentPart>
          </mc:Choice>
          <mc:Fallback xmlns="">
            <p:pic>
              <p:nvPicPr>
                <p:cNvPr id="287" name="Ink 286">
                  <a:extLst>
                    <a:ext uri="{FF2B5EF4-FFF2-40B4-BE49-F238E27FC236}">
                      <a16:creationId xmlns:a16="http://schemas.microsoft.com/office/drawing/2014/main" id="{19E9B94E-CFC0-831B-BCBA-3B4800EBABAD}"/>
                    </a:ext>
                  </a:extLst>
                </p:cNvPr>
                <p:cNvPicPr/>
                <p:nvPr/>
              </p:nvPicPr>
              <p:blipFill>
                <a:blip r:embed="rId92"/>
                <a:stretch>
                  <a:fillRect/>
                </a:stretch>
              </p:blipFill>
              <p:spPr>
                <a:xfrm>
                  <a:off x="234135" y="4061056"/>
                  <a:ext cx="432720" cy="487800"/>
                </a:xfrm>
                <a:prstGeom prst="rect">
                  <a:avLst/>
                </a:prstGeom>
              </p:spPr>
            </p:pic>
          </mc:Fallback>
        </mc:AlternateContent>
      </p:grpSp>
    </p:spTree>
    <p:extLst>
      <p:ext uri="{BB962C8B-B14F-4D97-AF65-F5344CB8AC3E}">
        <p14:creationId xmlns:p14="http://schemas.microsoft.com/office/powerpoint/2010/main" val="27132914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59A84A5D-9CFB-C55C-5D98-DD230E6E64BB}"/>
                  </a:ext>
                </a:extLst>
              </p:cNvPr>
              <p:cNvSpPr txBox="1"/>
              <p:nvPr/>
            </p:nvSpPr>
            <p:spPr>
              <a:xfrm>
                <a:off x="873395" y="509449"/>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2</m:t>
                        </m:r>
                      </m:num>
                      <m:den>
                        <m:r>
                          <a:rPr lang="en-GB" sz="2000" b="0" i="1" smtClean="0">
                            <a:latin typeface="Cambria Math" panose="02040503050406030204" pitchFamily="18" charset="0"/>
                          </a:rPr>
                          <m:t>3</m:t>
                        </m:r>
                      </m:den>
                    </m:f>
                  </m:oMath>
                </a14:m>
                <a:r>
                  <a:rPr lang="en-GB"/>
                  <a:t>.</a:t>
                </a:r>
              </a:p>
            </p:txBody>
          </p:sp>
        </mc:Choice>
        <mc:Fallback xmlns="">
          <p:sp>
            <p:nvSpPr>
              <p:cNvPr id="108" name="TextBox 107">
                <a:extLst>
                  <a:ext uri="{FF2B5EF4-FFF2-40B4-BE49-F238E27FC236}">
                    <a16:creationId xmlns:a16="http://schemas.microsoft.com/office/drawing/2014/main" id="{59A84A5D-9CFB-C55C-5D98-DD230E6E64BB}"/>
                  </a:ext>
                </a:extLst>
              </p:cNvPr>
              <p:cNvSpPr txBox="1">
                <a:spLocks noRot="1" noChangeAspect="1" noMove="1" noResize="1" noEditPoints="1" noAdjustHandles="1" noChangeArrowheads="1" noChangeShapeType="1" noTextEdit="1"/>
              </p:cNvSpPr>
              <p:nvPr/>
            </p:nvSpPr>
            <p:spPr>
              <a:xfrm>
                <a:off x="873395" y="509449"/>
                <a:ext cx="3013786" cy="3245697"/>
              </a:xfrm>
              <a:prstGeom prst="rect">
                <a:avLst/>
              </a:prstGeom>
              <a:blipFill>
                <a:blip r:embed="rId2"/>
                <a:stretch>
                  <a:fillRect l="-1408" t="-936"/>
                </a:stretch>
              </a:blipFill>
              <a:ln>
                <a:solidFill>
                  <a:schemeClr val="tx1"/>
                </a:solidFill>
              </a:ln>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90" name="Ink 89">
                <a:extLst>
                  <a:ext uri="{FF2B5EF4-FFF2-40B4-BE49-F238E27FC236}">
                    <a16:creationId xmlns:a16="http://schemas.microsoft.com/office/drawing/2014/main" id="{D7130465-4E59-A5DD-41B9-456955404CFA}"/>
                  </a:ext>
                </a:extLst>
              </p14:cNvPr>
              <p14:cNvContentPartPr/>
              <p14:nvPr/>
            </p14:nvContentPartPr>
            <p14:xfrm>
              <a:off x="4598055" y="368176"/>
              <a:ext cx="127440" cy="622800"/>
            </p14:xfrm>
          </p:contentPart>
        </mc:Choice>
        <mc:Fallback xmlns="">
          <p:pic>
            <p:nvPicPr>
              <p:cNvPr id="90" name="Ink 89">
                <a:extLst>
                  <a:ext uri="{FF2B5EF4-FFF2-40B4-BE49-F238E27FC236}">
                    <a16:creationId xmlns:a16="http://schemas.microsoft.com/office/drawing/2014/main" id="{D7130465-4E59-A5DD-41B9-456955404CFA}"/>
                  </a:ext>
                </a:extLst>
              </p:cNvPr>
              <p:cNvPicPr/>
              <p:nvPr/>
            </p:nvPicPr>
            <p:blipFill>
              <a:blip r:embed="rId4"/>
              <a:stretch>
                <a:fillRect/>
              </a:stretch>
            </p:blipFill>
            <p:spPr>
              <a:xfrm>
                <a:off x="4580055" y="350536"/>
                <a:ext cx="163080" cy="658440"/>
              </a:xfrm>
              <a:prstGeom prst="rect">
                <a:avLst/>
              </a:prstGeom>
            </p:spPr>
          </p:pic>
        </mc:Fallback>
      </mc:AlternateContent>
      <p:grpSp>
        <p:nvGrpSpPr>
          <p:cNvPr id="116" name="Group 115">
            <a:extLst>
              <a:ext uri="{FF2B5EF4-FFF2-40B4-BE49-F238E27FC236}">
                <a16:creationId xmlns:a16="http://schemas.microsoft.com/office/drawing/2014/main" id="{BEBF4919-7D4F-D4E3-16B5-1C71D4F249EE}"/>
              </a:ext>
            </a:extLst>
          </p:cNvPr>
          <p:cNvGrpSpPr/>
          <p:nvPr/>
        </p:nvGrpSpPr>
        <p:grpSpPr>
          <a:xfrm>
            <a:off x="5169735" y="386536"/>
            <a:ext cx="375120" cy="667800"/>
            <a:chOff x="5169735" y="386536"/>
            <a:chExt cx="375120" cy="667800"/>
          </a:xfrm>
        </p:grpSpPr>
        <mc:AlternateContent xmlns:mc="http://schemas.openxmlformats.org/markup-compatibility/2006" xmlns:p14="http://schemas.microsoft.com/office/powerpoint/2010/main">
          <mc:Choice Requires="p14">
            <p:contentPart p14:bwMode="auto" r:id="rId5">
              <p14:nvContentPartPr>
                <p14:cNvPr id="107" name="Ink 106">
                  <a:extLst>
                    <a:ext uri="{FF2B5EF4-FFF2-40B4-BE49-F238E27FC236}">
                      <a16:creationId xmlns:a16="http://schemas.microsoft.com/office/drawing/2014/main" id="{E4E047C2-FE0A-BF09-98C0-B25892280227}"/>
                    </a:ext>
                  </a:extLst>
                </p14:cNvPr>
                <p14:cNvContentPartPr/>
                <p14:nvPr/>
              </p14:nvContentPartPr>
              <p14:xfrm>
                <a:off x="5294655" y="386536"/>
                <a:ext cx="133560" cy="255600"/>
              </p14:xfrm>
            </p:contentPart>
          </mc:Choice>
          <mc:Fallback xmlns="">
            <p:pic>
              <p:nvPicPr>
                <p:cNvPr id="107" name="Ink 106">
                  <a:extLst>
                    <a:ext uri="{FF2B5EF4-FFF2-40B4-BE49-F238E27FC236}">
                      <a16:creationId xmlns:a16="http://schemas.microsoft.com/office/drawing/2014/main" id="{E4E047C2-FE0A-BF09-98C0-B25892280227}"/>
                    </a:ext>
                  </a:extLst>
                </p:cNvPr>
                <p:cNvPicPr/>
                <p:nvPr/>
              </p:nvPicPr>
              <p:blipFill>
                <a:blip r:embed="rId6"/>
                <a:stretch>
                  <a:fillRect/>
                </a:stretch>
              </p:blipFill>
              <p:spPr>
                <a:xfrm>
                  <a:off x="5276655" y="368536"/>
                  <a:ext cx="1692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13" name="Ink 112">
                  <a:extLst>
                    <a:ext uri="{FF2B5EF4-FFF2-40B4-BE49-F238E27FC236}">
                      <a16:creationId xmlns:a16="http://schemas.microsoft.com/office/drawing/2014/main" id="{50A4F0B1-9564-292A-18FC-8804AC864DDA}"/>
                    </a:ext>
                  </a:extLst>
                </p14:cNvPr>
                <p14:cNvContentPartPr/>
                <p14:nvPr/>
              </p14:nvContentPartPr>
              <p14:xfrm>
                <a:off x="5169735" y="704416"/>
                <a:ext cx="375120" cy="56160"/>
              </p14:xfrm>
            </p:contentPart>
          </mc:Choice>
          <mc:Fallback xmlns="">
            <p:pic>
              <p:nvPicPr>
                <p:cNvPr id="113" name="Ink 112">
                  <a:extLst>
                    <a:ext uri="{FF2B5EF4-FFF2-40B4-BE49-F238E27FC236}">
                      <a16:creationId xmlns:a16="http://schemas.microsoft.com/office/drawing/2014/main" id="{50A4F0B1-9564-292A-18FC-8804AC864DDA}"/>
                    </a:ext>
                  </a:extLst>
                </p:cNvPr>
                <p:cNvPicPr/>
                <p:nvPr/>
              </p:nvPicPr>
              <p:blipFill>
                <a:blip r:embed="rId8"/>
                <a:stretch>
                  <a:fillRect/>
                </a:stretch>
              </p:blipFill>
              <p:spPr>
                <a:xfrm>
                  <a:off x="5152095" y="686416"/>
                  <a:ext cx="41076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4" name="Ink 113">
                  <a:extLst>
                    <a:ext uri="{FF2B5EF4-FFF2-40B4-BE49-F238E27FC236}">
                      <a16:creationId xmlns:a16="http://schemas.microsoft.com/office/drawing/2014/main" id="{D0E3CF3D-B4A5-0FC2-25EC-F9DAE4A3CC70}"/>
                    </a:ext>
                  </a:extLst>
                </p14:cNvPr>
                <p14:cNvContentPartPr/>
                <p14:nvPr/>
              </p14:nvContentPartPr>
              <p14:xfrm>
                <a:off x="5294295" y="864256"/>
                <a:ext cx="150480" cy="190080"/>
              </p14:xfrm>
            </p:contentPart>
          </mc:Choice>
          <mc:Fallback xmlns="">
            <p:pic>
              <p:nvPicPr>
                <p:cNvPr id="114" name="Ink 113">
                  <a:extLst>
                    <a:ext uri="{FF2B5EF4-FFF2-40B4-BE49-F238E27FC236}">
                      <a16:creationId xmlns:a16="http://schemas.microsoft.com/office/drawing/2014/main" id="{D0E3CF3D-B4A5-0FC2-25EC-F9DAE4A3CC70}"/>
                    </a:ext>
                  </a:extLst>
                </p:cNvPr>
                <p:cNvPicPr/>
                <p:nvPr/>
              </p:nvPicPr>
              <p:blipFill>
                <a:blip r:embed="rId10"/>
                <a:stretch>
                  <a:fillRect/>
                </a:stretch>
              </p:blipFill>
              <p:spPr>
                <a:xfrm>
                  <a:off x="5276295" y="846616"/>
                  <a:ext cx="18612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15" name="Ink 114">
                  <a:extLst>
                    <a:ext uri="{FF2B5EF4-FFF2-40B4-BE49-F238E27FC236}">
                      <a16:creationId xmlns:a16="http://schemas.microsoft.com/office/drawing/2014/main" id="{E4EA1B25-445E-151A-106B-07BBA2DF45FA}"/>
                    </a:ext>
                  </a:extLst>
                </p14:cNvPr>
                <p14:cNvContentPartPr/>
                <p14:nvPr/>
              </p14:nvContentPartPr>
              <p14:xfrm>
                <a:off x="5314815" y="855976"/>
                <a:ext cx="153720" cy="43920"/>
              </p14:xfrm>
            </p:contentPart>
          </mc:Choice>
          <mc:Fallback xmlns="">
            <p:pic>
              <p:nvPicPr>
                <p:cNvPr id="115" name="Ink 114">
                  <a:extLst>
                    <a:ext uri="{FF2B5EF4-FFF2-40B4-BE49-F238E27FC236}">
                      <a16:creationId xmlns:a16="http://schemas.microsoft.com/office/drawing/2014/main" id="{E4EA1B25-445E-151A-106B-07BBA2DF45FA}"/>
                    </a:ext>
                  </a:extLst>
                </p:cNvPr>
                <p:cNvPicPr/>
                <p:nvPr/>
              </p:nvPicPr>
              <p:blipFill>
                <a:blip r:embed="rId12"/>
                <a:stretch>
                  <a:fillRect/>
                </a:stretch>
              </p:blipFill>
              <p:spPr>
                <a:xfrm>
                  <a:off x="5297175" y="838336"/>
                  <a:ext cx="189360" cy="79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117" name="Ink 116">
                <a:extLst>
                  <a:ext uri="{FF2B5EF4-FFF2-40B4-BE49-F238E27FC236}">
                    <a16:creationId xmlns:a16="http://schemas.microsoft.com/office/drawing/2014/main" id="{87B81B42-B1F9-F1B3-038D-CB6714CDDD5C}"/>
                  </a:ext>
                </a:extLst>
              </p14:cNvPr>
              <p14:cNvContentPartPr/>
              <p14:nvPr/>
            </p14:nvContentPartPr>
            <p14:xfrm>
              <a:off x="6013215" y="513256"/>
              <a:ext cx="5760" cy="8640"/>
            </p14:xfrm>
          </p:contentPart>
        </mc:Choice>
        <mc:Fallback xmlns="">
          <p:pic>
            <p:nvPicPr>
              <p:cNvPr id="117" name="Ink 116">
                <a:extLst>
                  <a:ext uri="{FF2B5EF4-FFF2-40B4-BE49-F238E27FC236}">
                    <a16:creationId xmlns:a16="http://schemas.microsoft.com/office/drawing/2014/main" id="{87B81B42-B1F9-F1B3-038D-CB6714CDDD5C}"/>
                  </a:ext>
                </a:extLst>
              </p:cNvPr>
              <p:cNvPicPr/>
              <p:nvPr/>
            </p:nvPicPr>
            <p:blipFill>
              <a:blip r:embed="rId14"/>
              <a:stretch>
                <a:fillRect/>
              </a:stretch>
            </p:blipFill>
            <p:spPr>
              <a:xfrm>
                <a:off x="5995575" y="495256"/>
                <a:ext cx="4140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8" name="Ink 117">
                <a:extLst>
                  <a:ext uri="{FF2B5EF4-FFF2-40B4-BE49-F238E27FC236}">
                    <a16:creationId xmlns:a16="http://schemas.microsoft.com/office/drawing/2014/main" id="{10EA4636-973F-5963-45F2-848C99921795}"/>
                  </a:ext>
                </a:extLst>
              </p14:cNvPr>
              <p14:cNvContentPartPr/>
              <p14:nvPr/>
            </p14:nvContentPartPr>
            <p14:xfrm>
              <a:off x="5927895" y="687496"/>
              <a:ext cx="147960" cy="14400"/>
            </p14:xfrm>
          </p:contentPart>
        </mc:Choice>
        <mc:Fallback xmlns="">
          <p:pic>
            <p:nvPicPr>
              <p:cNvPr id="118" name="Ink 117">
                <a:extLst>
                  <a:ext uri="{FF2B5EF4-FFF2-40B4-BE49-F238E27FC236}">
                    <a16:creationId xmlns:a16="http://schemas.microsoft.com/office/drawing/2014/main" id="{10EA4636-973F-5963-45F2-848C99921795}"/>
                  </a:ext>
                </a:extLst>
              </p:cNvPr>
              <p:cNvPicPr/>
              <p:nvPr/>
            </p:nvPicPr>
            <p:blipFill>
              <a:blip r:embed="rId16"/>
              <a:stretch>
                <a:fillRect/>
              </a:stretch>
            </p:blipFill>
            <p:spPr>
              <a:xfrm>
                <a:off x="5909895" y="669496"/>
                <a:ext cx="1836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9" name="Ink 118">
                <a:extLst>
                  <a:ext uri="{FF2B5EF4-FFF2-40B4-BE49-F238E27FC236}">
                    <a16:creationId xmlns:a16="http://schemas.microsoft.com/office/drawing/2014/main" id="{E6A02F08-9E70-6B45-FA6D-744D63D69360}"/>
                  </a:ext>
                </a:extLst>
              </p14:cNvPr>
              <p14:cNvContentPartPr/>
              <p14:nvPr/>
            </p14:nvContentPartPr>
            <p14:xfrm>
              <a:off x="6020775" y="876496"/>
              <a:ext cx="11520" cy="7920"/>
            </p14:xfrm>
          </p:contentPart>
        </mc:Choice>
        <mc:Fallback xmlns="">
          <p:pic>
            <p:nvPicPr>
              <p:cNvPr id="119" name="Ink 118">
                <a:extLst>
                  <a:ext uri="{FF2B5EF4-FFF2-40B4-BE49-F238E27FC236}">
                    <a16:creationId xmlns:a16="http://schemas.microsoft.com/office/drawing/2014/main" id="{E6A02F08-9E70-6B45-FA6D-744D63D69360}"/>
                  </a:ext>
                </a:extLst>
              </p:cNvPr>
              <p:cNvPicPr/>
              <p:nvPr/>
            </p:nvPicPr>
            <p:blipFill>
              <a:blip r:embed="rId18"/>
              <a:stretch>
                <a:fillRect/>
              </a:stretch>
            </p:blipFill>
            <p:spPr>
              <a:xfrm>
                <a:off x="6003135" y="858496"/>
                <a:ext cx="47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0" name="Ink 119">
                <a:extLst>
                  <a:ext uri="{FF2B5EF4-FFF2-40B4-BE49-F238E27FC236}">
                    <a16:creationId xmlns:a16="http://schemas.microsoft.com/office/drawing/2014/main" id="{8BD57C24-C056-DDDD-DC23-E53A2D21B643}"/>
                  </a:ext>
                </a:extLst>
              </p14:cNvPr>
              <p14:cNvContentPartPr/>
              <p14:nvPr/>
            </p14:nvContentPartPr>
            <p14:xfrm>
              <a:off x="6519375" y="415696"/>
              <a:ext cx="224280" cy="164160"/>
            </p14:xfrm>
          </p:contentPart>
        </mc:Choice>
        <mc:Fallback xmlns="">
          <p:pic>
            <p:nvPicPr>
              <p:cNvPr id="120" name="Ink 119">
                <a:extLst>
                  <a:ext uri="{FF2B5EF4-FFF2-40B4-BE49-F238E27FC236}">
                    <a16:creationId xmlns:a16="http://schemas.microsoft.com/office/drawing/2014/main" id="{8BD57C24-C056-DDDD-DC23-E53A2D21B643}"/>
                  </a:ext>
                </a:extLst>
              </p:cNvPr>
              <p:cNvPicPr/>
              <p:nvPr/>
            </p:nvPicPr>
            <p:blipFill>
              <a:blip r:embed="rId20"/>
              <a:stretch>
                <a:fillRect/>
              </a:stretch>
            </p:blipFill>
            <p:spPr>
              <a:xfrm>
                <a:off x="6501735" y="398056"/>
                <a:ext cx="259920" cy="199800"/>
              </a:xfrm>
              <a:prstGeom prst="rect">
                <a:avLst/>
              </a:prstGeom>
            </p:spPr>
          </p:pic>
        </mc:Fallback>
      </mc:AlternateContent>
      <p:grpSp>
        <p:nvGrpSpPr>
          <p:cNvPr id="123" name="Group 122">
            <a:extLst>
              <a:ext uri="{FF2B5EF4-FFF2-40B4-BE49-F238E27FC236}">
                <a16:creationId xmlns:a16="http://schemas.microsoft.com/office/drawing/2014/main" id="{B604EF4B-1641-B4EF-EFA3-E82B6A8BC8EC}"/>
              </a:ext>
            </a:extLst>
          </p:cNvPr>
          <p:cNvGrpSpPr/>
          <p:nvPr/>
        </p:nvGrpSpPr>
        <p:grpSpPr>
          <a:xfrm>
            <a:off x="6454575" y="685696"/>
            <a:ext cx="353520" cy="413640"/>
            <a:chOff x="6454575" y="685696"/>
            <a:chExt cx="353520" cy="413640"/>
          </a:xfrm>
        </p:grpSpPr>
        <mc:AlternateContent xmlns:mc="http://schemas.openxmlformats.org/markup-compatibility/2006" xmlns:p14="http://schemas.microsoft.com/office/powerpoint/2010/main">
          <mc:Choice Requires="p14">
            <p:contentPart p14:bwMode="auto" r:id="rId21">
              <p14:nvContentPartPr>
                <p14:cNvPr id="121" name="Ink 120">
                  <a:extLst>
                    <a:ext uri="{FF2B5EF4-FFF2-40B4-BE49-F238E27FC236}">
                      <a16:creationId xmlns:a16="http://schemas.microsoft.com/office/drawing/2014/main" id="{C819E168-EA9C-8288-436F-B1A9E9E13B2A}"/>
                    </a:ext>
                  </a:extLst>
                </p14:cNvPr>
                <p14:cNvContentPartPr/>
                <p14:nvPr/>
              </p14:nvContentPartPr>
              <p14:xfrm>
                <a:off x="6454575" y="685696"/>
                <a:ext cx="353520" cy="70920"/>
              </p14:xfrm>
            </p:contentPart>
          </mc:Choice>
          <mc:Fallback xmlns="">
            <p:pic>
              <p:nvPicPr>
                <p:cNvPr id="121" name="Ink 120">
                  <a:extLst>
                    <a:ext uri="{FF2B5EF4-FFF2-40B4-BE49-F238E27FC236}">
                      <a16:creationId xmlns:a16="http://schemas.microsoft.com/office/drawing/2014/main" id="{C819E168-EA9C-8288-436F-B1A9E9E13B2A}"/>
                    </a:ext>
                  </a:extLst>
                </p:cNvPr>
                <p:cNvPicPr/>
                <p:nvPr/>
              </p:nvPicPr>
              <p:blipFill>
                <a:blip r:embed="rId22"/>
                <a:stretch>
                  <a:fillRect/>
                </a:stretch>
              </p:blipFill>
              <p:spPr>
                <a:xfrm>
                  <a:off x="6436935" y="668056"/>
                  <a:ext cx="3891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22" name="Ink 121">
                  <a:extLst>
                    <a:ext uri="{FF2B5EF4-FFF2-40B4-BE49-F238E27FC236}">
                      <a16:creationId xmlns:a16="http://schemas.microsoft.com/office/drawing/2014/main" id="{44C2836B-85FD-C7C5-9E4D-C9286C682EB5}"/>
                    </a:ext>
                  </a:extLst>
                </p14:cNvPr>
                <p14:cNvContentPartPr/>
                <p14:nvPr/>
              </p14:nvContentPartPr>
              <p14:xfrm>
                <a:off x="6592815" y="846616"/>
                <a:ext cx="124920" cy="252720"/>
              </p14:xfrm>
            </p:contentPart>
          </mc:Choice>
          <mc:Fallback xmlns="">
            <p:pic>
              <p:nvPicPr>
                <p:cNvPr id="122" name="Ink 121">
                  <a:extLst>
                    <a:ext uri="{FF2B5EF4-FFF2-40B4-BE49-F238E27FC236}">
                      <a16:creationId xmlns:a16="http://schemas.microsoft.com/office/drawing/2014/main" id="{44C2836B-85FD-C7C5-9E4D-C9286C682EB5}"/>
                    </a:ext>
                  </a:extLst>
                </p:cNvPr>
                <p:cNvPicPr/>
                <p:nvPr/>
              </p:nvPicPr>
              <p:blipFill>
                <a:blip r:embed="rId24"/>
                <a:stretch>
                  <a:fillRect/>
                </a:stretch>
              </p:blipFill>
              <p:spPr>
                <a:xfrm>
                  <a:off x="6575175" y="828976"/>
                  <a:ext cx="160560" cy="288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5">
            <p14:nvContentPartPr>
              <p14:cNvPr id="124" name="Ink 123">
                <a:extLst>
                  <a:ext uri="{FF2B5EF4-FFF2-40B4-BE49-F238E27FC236}">
                    <a16:creationId xmlns:a16="http://schemas.microsoft.com/office/drawing/2014/main" id="{918D016E-B8B7-07F9-5E4D-EBF7A7F7C40A}"/>
                  </a:ext>
                </a:extLst>
              </p14:cNvPr>
              <p14:cNvContentPartPr/>
              <p14:nvPr/>
            </p14:nvContentPartPr>
            <p14:xfrm>
              <a:off x="5141655" y="1871896"/>
              <a:ext cx="365400" cy="71280"/>
            </p14:xfrm>
          </p:contentPart>
        </mc:Choice>
        <mc:Fallback xmlns="">
          <p:pic>
            <p:nvPicPr>
              <p:cNvPr id="124" name="Ink 123">
                <a:extLst>
                  <a:ext uri="{FF2B5EF4-FFF2-40B4-BE49-F238E27FC236}">
                    <a16:creationId xmlns:a16="http://schemas.microsoft.com/office/drawing/2014/main" id="{918D016E-B8B7-07F9-5E4D-EBF7A7F7C40A}"/>
                  </a:ext>
                </a:extLst>
              </p:cNvPr>
              <p:cNvPicPr/>
              <p:nvPr/>
            </p:nvPicPr>
            <p:blipFill>
              <a:blip r:embed="rId26"/>
              <a:stretch>
                <a:fillRect/>
              </a:stretch>
            </p:blipFill>
            <p:spPr>
              <a:xfrm>
                <a:off x="5123655" y="1854256"/>
                <a:ext cx="401040" cy="106920"/>
              </a:xfrm>
              <a:prstGeom prst="rect">
                <a:avLst/>
              </a:prstGeom>
            </p:spPr>
          </p:pic>
        </mc:Fallback>
      </mc:AlternateContent>
      <p:grpSp>
        <p:nvGrpSpPr>
          <p:cNvPr id="128" name="Group 127">
            <a:extLst>
              <a:ext uri="{FF2B5EF4-FFF2-40B4-BE49-F238E27FC236}">
                <a16:creationId xmlns:a16="http://schemas.microsoft.com/office/drawing/2014/main" id="{58C0048D-DB65-1EE6-07CE-1E8172F0FDCB}"/>
              </a:ext>
            </a:extLst>
          </p:cNvPr>
          <p:cNvGrpSpPr/>
          <p:nvPr/>
        </p:nvGrpSpPr>
        <p:grpSpPr>
          <a:xfrm>
            <a:off x="5246775" y="2042536"/>
            <a:ext cx="292320" cy="238320"/>
            <a:chOff x="5246775" y="2042536"/>
            <a:chExt cx="292320" cy="238320"/>
          </a:xfrm>
        </p:grpSpPr>
        <mc:AlternateContent xmlns:mc="http://schemas.openxmlformats.org/markup-compatibility/2006" xmlns:p14="http://schemas.microsoft.com/office/powerpoint/2010/main">
          <mc:Choice Requires="p14">
            <p:contentPart p14:bwMode="auto" r:id="rId27">
              <p14:nvContentPartPr>
                <p14:cNvPr id="125" name="Ink 124">
                  <a:extLst>
                    <a:ext uri="{FF2B5EF4-FFF2-40B4-BE49-F238E27FC236}">
                      <a16:creationId xmlns:a16="http://schemas.microsoft.com/office/drawing/2014/main" id="{9AF17345-A9EC-06BA-A39B-774E1485C559}"/>
                    </a:ext>
                  </a:extLst>
                </p14:cNvPr>
                <p14:cNvContentPartPr/>
                <p14:nvPr/>
              </p14:nvContentPartPr>
              <p14:xfrm>
                <a:off x="5246775" y="2055496"/>
                <a:ext cx="16200" cy="213840"/>
              </p14:xfrm>
            </p:contentPart>
          </mc:Choice>
          <mc:Fallback xmlns="">
            <p:pic>
              <p:nvPicPr>
                <p:cNvPr id="125" name="Ink 124">
                  <a:extLst>
                    <a:ext uri="{FF2B5EF4-FFF2-40B4-BE49-F238E27FC236}">
                      <a16:creationId xmlns:a16="http://schemas.microsoft.com/office/drawing/2014/main" id="{9AF17345-A9EC-06BA-A39B-774E1485C559}"/>
                    </a:ext>
                  </a:extLst>
                </p:cNvPr>
                <p:cNvPicPr/>
                <p:nvPr/>
              </p:nvPicPr>
              <p:blipFill>
                <a:blip r:embed="rId28"/>
                <a:stretch>
                  <a:fillRect/>
                </a:stretch>
              </p:blipFill>
              <p:spPr>
                <a:xfrm>
                  <a:off x="5228775" y="2037856"/>
                  <a:ext cx="5184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26" name="Ink 125">
                  <a:extLst>
                    <a:ext uri="{FF2B5EF4-FFF2-40B4-BE49-F238E27FC236}">
                      <a16:creationId xmlns:a16="http://schemas.microsoft.com/office/drawing/2014/main" id="{3431E431-5203-F8FC-B208-14B9BC62AB7E}"/>
                    </a:ext>
                  </a:extLst>
                </p14:cNvPr>
                <p14:cNvContentPartPr/>
                <p14:nvPr/>
              </p14:nvContentPartPr>
              <p14:xfrm>
                <a:off x="5384295" y="2054056"/>
                <a:ext cx="154800" cy="226800"/>
              </p14:xfrm>
            </p:contentPart>
          </mc:Choice>
          <mc:Fallback xmlns="">
            <p:pic>
              <p:nvPicPr>
                <p:cNvPr id="126" name="Ink 125">
                  <a:extLst>
                    <a:ext uri="{FF2B5EF4-FFF2-40B4-BE49-F238E27FC236}">
                      <a16:creationId xmlns:a16="http://schemas.microsoft.com/office/drawing/2014/main" id="{3431E431-5203-F8FC-B208-14B9BC62AB7E}"/>
                    </a:ext>
                  </a:extLst>
                </p:cNvPr>
                <p:cNvPicPr/>
                <p:nvPr/>
              </p:nvPicPr>
              <p:blipFill>
                <a:blip r:embed="rId30"/>
                <a:stretch>
                  <a:fillRect/>
                </a:stretch>
              </p:blipFill>
              <p:spPr>
                <a:xfrm>
                  <a:off x="5366295" y="2036416"/>
                  <a:ext cx="1904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27" name="Ink 126">
                  <a:extLst>
                    <a:ext uri="{FF2B5EF4-FFF2-40B4-BE49-F238E27FC236}">
                      <a16:creationId xmlns:a16="http://schemas.microsoft.com/office/drawing/2014/main" id="{49B1A3C7-16AA-00CA-0C75-5313EDF3C52D}"/>
                    </a:ext>
                  </a:extLst>
                </p14:cNvPr>
                <p14:cNvContentPartPr/>
                <p14:nvPr/>
              </p14:nvContentPartPr>
              <p14:xfrm>
                <a:off x="5374215" y="2042536"/>
                <a:ext cx="125280" cy="71280"/>
              </p14:xfrm>
            </p:contentPart>
          </mc:Choice>
          <mc:Fallback xmlns="">
            <p:pic>
              <p:nvPicPr>
                <p:cNvPr id="127" name="Ink 126">
                  <a:extLst>
                    <a:ext uri="{FF2B5EF4-FFF2-40B4-BE49-F238E27FC236}">
                      <a16:creationId xmlns:a16="http://schemas.microsoft.com/office/drawing/2014/main" id="{49B1A3C7-16AA-00CA-0C75-5313EDF3C52D}"/>
                    </a:ext>
                  </a:extLst>
                </p:cNvPr>
                <p:cNvPicPr/>
                <p:nvPr/>
              </p:nvPicPr>
              <p:blipFill>
                <a:blip r:embed="rId32"/>
                <a:stretch>
                  <a:fillRect/>
                </a:stretch>
              </p:blipFill>
              <p:spPr>
                <a:xfrm>
                  <a:off x="5356575" y="2024536"/>
                  <a:ext cx="160920" cy="106920"/>
                </a:xfrm>
                <a:prstGeom prst="rect">
                  <a:avLst/>
                </a:prstGeom>
              </p:spPr>
            </p:pic>
          </mc:Fallback>
        </mc:AlternateContent>
      </p:grpSp>
      <p:grpSp>
        <p:nvGrpSpPr>
          <p:cNvPr id="137" name="Group 136">
            <a:extLst>
              <a:ext uri="{FF2B5EF4-FFF2-40B4-BE49-F238E27FC236}">
                <a16:creationId xmlns:a16="http://schemas.microsoft.com/office/drawing/2014/main" id="{43BC3D82-2432-B99F-2B39-B0879BFF4CA6}"/>
              </a:ext>
            </a:extLst>
          </p:cNvPr>
          <p:cNvGrpSpPr/>
          <p:nvPr/>
        </p:nvGrpSpPr>
        <p:grpSpPr>
          <a:xfrm>
            <a:off x="5954175" y="1723216"/>
            <a:ext cx="235440" cy="106920"/>
            <a:chOff x="5954175" y="1723216"/>
            <a:chExt cx="235440" cy="106920"/>
          </a:xfrm>
        </p:grpSpPr>
        <mc:AlternateContent xmlns:mc="http://schemas.openxmlformats.org/markup-compatibility/2006" xmlns:p14="http://schemas.microsoft.com/office/powerpoint/2010/main">
          <mc:Choice Requires="p14">
            <p:contentPart p14:bwMode="auto" r:id="rId33">
              <p14:nvContentPartPr>
                <p14:cNvPr id="129" name="Ink 128">
                  <a:extLst>
                    <a:ext uri="{FF2B5EF4-FFF2-40B4-BE49-F238E27FC236}">
                      <a16:creationId xmlns:a16="http://schemas.microsoft.com/office/drawing/2014/main" id="{9D029C5B-8C0E-227D-2BD0-ED82188DA6DA}"/>
                    </a:ext>
                  </a:extLst>
                </p14:cNvPr>
                <p14:cNvContentPartPr/>
                <p14:nvPr/>
              </p14:nvContentPartPr>
              <p14:xfrm>
                <a:off x="6055335" y="1723216"/>
                <a:ext cx="12600" cy="8640"/>
              </p14:xfrm>
            </p:contentPart>
          </mc:Choice>
          <mc:Fallback xmlns="">
            <p:pic>
              <p:nvPicPr>
                <p:cNvPr id="129" name="Ink 128">
                  <a:extLst>
                    <a:ext uri="{FF2B5EF4-FFF2-40B4-BE49-F238E27FC236}">
                      <a16:creationId xmlns:a16="http://schemas.microsoft.com/office/drawing/2014/main" id="{9D029C5B-8C0E-227D-2BD0-ED82188DA6DA}"/>
                    </a:ext>
                  </a:extLst>
                </p:cNvPr>
                <p:cNvPicPr/>
                <p:nvPr/>
              </p:nvPicPr>
              <p:blipFill>
                <a:blip r:embed="rId34"/>
                <a:stretch>
                  <a:fillRect/>
                </a:stretch>
              </p:blipFill>
              <p:spPr>
                <a:xfrm>
                  <a:off x="6037695" y="1705216"/>
                  <a:ext cx="482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30" name="Ink 129">
                  <a:extLst>
                    <a:ext uri="{FF2B5EF4-FFF2-40B4-BE49-F238E27FC236}">
                      <a16:creationId xmlns:a16="http://schemas.microsoft.com/office/drawing/2014/main" id="{5B2B258C-7618-0DF9-66BA-CE03333A7FD4}"/>
                    </a:ext>
                  </a:extLst>
                </p14:cNvPr>
                <p14:cNvContentPartPr/>
                <p14:nvPr/>
              </p14:nvContentPartPr>
              <p14:xfrm>
                <a:off x="5954175" y="1818616"/>
                <a:ext cx="235440" cy="11520"/>
              </p14:xfrm>
            </p:contentPart>
          </mc:Choice>
          <mc:Fallback xmlns="">
            <p:pic>
              <p:nvPicPr>
                <p:cNvPr id="130" name="Ink 129">
                  <a:extLst>
                    <a:ext uri="{FF2B5EF4-FFF2-40B4-BE49-F238E27FC236}">
                      <a16:creationId xmlns:a16="http://schemas.microsoft.com/office/drawing/2014/main" id="{5B2B258C-7618-0DF9-66BA-CE03333A7FD4}"/>
                    </a:ext>
                  </a:extLst>
                </p:cNvPr>
                <p:cNvPicPr/>
                <p:nvPr/>
              </p:nvPicPr>
              <p:blipFill>
                <a:blip r:embed="rId36"/>
                <a:stretch>
                  <a:fillRect/>
                </a:stretch>
              </p:blipFill>
              <p:spPr>
                <a:xfrm>
                  <a:off x="5936535" y="1800976"/>
                  <a:ext cx="271080" cy="47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7">
            <p14:nvContentPartPr>
              <p14:cNvPr id="131" name="Ink 130">
                <a:extLst>
                  <a:ext uri="{FF2B5EF4-FFF2-40B4-BE49-F238E27FC236}">
                    <a16:creationId xmlns:a16="http://schemas.microsoft.com/office/drawing/2014/main" id="{77E2A2B6-E4B3-C3A0-C212-BB11043CCC68}"/>
                  </a:ext>
                </a:extLst>
              </p14:cNvPr>
              <p14:cNvContentPartPr/>
              <p14:nvPr/>
            </p14:nvContentPartPr>
            <p14:xfrm>
              <a:off x="6105015" y="1983496"/>
              <a:ext cx="9360" cy="9720"/>
            </p14:xfrm>
          </p:contentPart>
        </mc:Choice>
        <mc:Fallback xmlns="">
          <p:pic>
            <p:nvPicPr>
              <p:cNvPr id="131" name="Ink 130">
                <a:extLst>
                  <a:ext uri="{FF2B5EF4-FFF2-40B4-BE49-F238E27FC236}">
                    <a16:creationId xmlns:a16="http://schemas.microsoft.com/office/drawing/2014/main" id="{77E2A2B6-E4B3-C3A0-C212-BB11043CCC68}"/>
                  </a:ext>
                </a:extLst>
              </p:cNvPr>
              <p:cNvPicPr/>
              <p:nvPr/>
            </p:nvPicPr>
            <p:blipFill>
              <a:blip r:embed="rId38"/>
              <a:stretch>
                <a:fillRect/>
              </a:stretch>
            </p:blipFill>
            <p:spPr>
              <a:xfrm>
                <a:off x="6087375" y="1965496"/>
                <a:ext cx="45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32" name="Ink 131">
                <a:extLst>
                  <a:ext uri="{FF2B5EF4-FFF2-40B4-BE49-F238E27FC236}">
                    <a16:creationId xmlns:a16="http://schemas.microsoft.com/office/drawing/2014/main" id="{5A379CCF-9641-9FA9-6C11-835B87340182}"/>
                  </a:ext>
                </a:extLst>
              </p14:cNvPr>
              <p14:cNvContentPartPr/>
              <p14:nvPr/>
            </p14:nvContentPartPr>
            <p14:xfrm>
              <a:off x="6465015" y="1834456"/>
              <a:ext cx="399600" cy="50760"/>
            </p14:xfrm>
          </p:contentPart>
        </mc:Choice>
        <mc:Fallback xmlns="">
          <p:pic>
            <p:nvPicPr>
              <p:cNvPr id="132" name="Ink 131">
                <a:extLst>
                  <a:ext uri="{FF2B5EF4-FFF2-40B4-BE49-F238E27FC236}">
                    <a16:creationId xmlns:a16="http://schemas.microsoft.com/office/drawing/2014/main" id="{5A379CCF-9641-9FA9-6C11-835B87340182}"/>
                  </a:ext>
                </a:extLst>
              </p:cNvPr>
              <p:cNvPicPr/>
              <p:nvPr/>
            </p:nvPicPr>
            <p:blipFill>
              <a:blip r:embed="rId40"/>
              <a:stretch>
                <a:fillRect/>
              </a:stretch>
            </p:blipFill>
            <p:spPr>
              <a:xfrm>
                <a:off x="6447375" y="1816816"/>
                <a:ext cx="435240" cy="86400"/>
              </a:xfrm>
              <a:prstGeom prst="rect">
                <a:avLst/>
              </a:prstGeom>
            </p:spPr>
          </p:pic>
        </mc:Fallback>
      </mc:AlternateContent>
      <p:grpSp>
        <p:nvGrpSpPr>
          <p:cNvPr id="136" name="Group 135">
            <a:extLst>
              <a:ext uri="{FF2B5EF4-FFF2-40B4-BE49-F238E27FC236}">
                <a16:creationId xmlns:a16="http://schemas.microsoft.com/office/drawing/2014/main" id="{02EB2EDF-A514-F74F-0D4A-D0BB68736C57}"/>
              </a:ext>
            </a:extLst>
          </p:cNvPr>
          <p:cNvGrpSpPr/>
          <p:nvPr/>
        </p:nvGrpSpPr>
        <p:grpSpPr>
          <a:xfrm>
            <a:off x="6544935" y="2041096"/>
            <a:ext cx="335160" cy="240120"/>
            <a:chOff x="6544935" y="2041096"/>
            <a:chExt cx="335160" cy="240120"/>
          </a:xfrm>
        </p:grpSpPr>
        <mc:AlternateContent xmlns:mc="http://schemas.openxmlformats.org/markup-compatibility/2006" xmlns:p14="http://schemas.microsoft.com/office/powerpoint/2010/main">
          <mc:Choice Requires="p14">
            <p:contentPart p14:bwMode="auto" r:id="rId41">
              <p14:nvContentPartPr>
                <p14:cNvPr id="133" name="Ink 132">
                  <a:extLst>
                    <a:ext uri="{FF2B5EF4-FFF2-40B4-BE49-F238E27FC236}">
                      <a16:creationId xmlns:a16="http://schemas.microsoft.com/office/drawing/2014/main" id="{228FFD21-FBD4-53DF-39B8-5EF2D18EFDC5}"/>
                    </a:ext>
                  </a:extLst>
                </p14:cNvPr>
                <p14:cNvContentPartPr/>
                <p14:nvPr/>
              </p14:nvContentPartPr>
              <p14:xfrm>
                <a:off x="6544935" y="2041096"/>
                <a:ext cx="41760" cy="213480"/>
              </p14:xfrm>
            </p:contentPart>
          </mc:Choice>
          <mc:Fallback xmlns="">
            <p:pic>
              <p:nvPicPr>
                <p:cNvPr id="133" name="Ink 132">
                  <a:extLst>
                    <a:ext uri="{FF2B5EF4-FFF2-40B4-BE49-F238E27FC236}">
                      <a16:creationId xmlns:a16="http://schemas.microsoft.com/office/drawing/2014/main" id="{228FFD21-FBD4-53DF-39B8-5EF2D18EFDC5}"/>
                    </a:ext>
                  </a:extLst>
                </p:cNvPr>
                <p:cNvPicPr/>
                <p:nvPr/>
              </p:nvPicPr>
              <p:blipFill>
                <a:blip r:embed="rId42"/>
                <a:stretch>
                  <a:fillRect/>
                </a:stretch>
              </p:blipFill>
              <p:spPr>
                <a:xfrm>
                  <a:off x="6527295" y="2023096"/>
                  <a:ext cx="7740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34" name="Ink 133">
                  <a:extLst>
                    <a:ext uri="{FF2B5EF4-FFF2-40B4-BE49-F238E27FC236}">
                      <a16:creationId xmlns:a16="http://schemas.microsoft.com/office/drawing/2014/main" id="{D0C26971-F009-5AE2-5701-B0A2B9F851A2}"/>
                    </a:ext>
                  </a:extLst>
                </p14:cNvPr>
                <p14:cNvContentPartPr/>
                <p14:nvPr/>
              </p14:nvContentPartPr>
              <p14:xfrm>
                <a:off x="6690375" y="2059096"/>
                <a:ext cx="178200" cy="222120"/>
              </p14:xfrm>
            </p:contentPart>
          </mc:Choice>
          <mc:Fallback xmlns="">
            <p:pic>
              <p:nvPicPr>
                <p:cNvPr id="134" name="Ink 133">
                  <a:extLst>
                    <a:ext uri="{FF2B5EF4-FFF2-40B4-BE49-F238E27FC236}">
                      <a16:creationId xmlns:a16="http://schemas.microsoft.com/office/drawing/2014/main" id="{D0C26971-F009-5AE2-5701-B0A2B9F851A2}"/>
                    </a:ext>
                  </a:extLst>
                </p:cNvPr>
                <p:cNvPicPr/>
                <p:nvPr/>
              </p:nvPicPr>
              <p:blipFill>
                <a:blip r:embed="rId44"/>
                <a:stretch>
                  <a:fillRect/>
                </a:stretch>
              </p:blipFill>
              <p:spPr>
                <a:xfrm>
                  <a:off x="6672735" y="2041096"/>
                  <a:ext cx="21384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35" name="Ink 134">
                  <a:extLst>
                    <a:ext uri="{FF2B5EF4-FFF2-40B4-BE49-F238E27FC236}">
                      <a16:creationId xmlns:a16="http://schemas.microsoft.com/office/drawing/2014/main" id="{FF0FBA27-6FB2-D17C-5AE7-B4ABAA1A601C}"/>
                    </a:ext>
                  </a:extLst>
                </p14:cNvPr>
                <p14:cNvContentPartPr/>
                <p14:nvPr/>
              </p14:nvContentPartPr>
              <p14:xfrm>
                <a:off x="6681015" y="2056216"/>
                <a:ext cx="199080" cy="56520"/>
              </p14:xfrm>
            </p:contentPart>
          </mc:Choice>
          <mc:Fallback xmlns="">
            <p:pic>
              <p:nvPicPr>
                <p:cNvPr id="135" name="Ink 134">
                  <a:extLst>
                    <a:ext uri="{FF2B5EF4-FFF2-40B4-BE49-F238E27FC236}">
                      <a16:creationId xmlns:a16="http://schemas.microsoft.com/office/drawing/2014/main" id="{FF0FBA27-6FB2-D17C-5AE7-B4ABAA1A601C}"/>
                    </a:ext>
                  </a:extLst>
                </p:cNvPr>
                <p:cNvPicPr/>
                <p:nvPr/>
              </p:nvPicPr>
              <p:blipFill>
                <a:blip r:embed="rId46"/>
                <a:stretch>
                  <a:fillRect/>
                </a:stretch>
              </p:blipFill>
              <p:spPr>
                <a:xfrm>
                  <a:off x="6663375" y="2038576"/>
                  <a:ext cx="234720" cy="92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7">
            <p14:nvContentPartPr>
              <p14:cNvPr id="138" name="Ink 137">
                <a:extLst>
                  <a:ext uri="{FF2B5EF4-FFF2-40B4-BE49-F238E27FC236}">
                    <a16:creationId xmlns:a16="http://schemas.microsoft.com/office/drawing/2014/main" id="{FD2629DC-4AB0-E6AA-557E-1A4A26574216}"/>
                  </a:ext>
                </a:extLst>
              </p14:cNvPr>
              <p14:cNvContentPartPr/>
              <p14:nvPr/>
            </p14:nvContentPartPr>
            <p14:xfrm>
              <a:off x="5260455" y="1493536"/>
              <a:ext cx="119880" cy="240840"/>
            </p14:xfrm>
          </p:contentPart>
        </mc:Choice>
        <mc:Fallback xmlns="">
          <p:pic>
            <p:nvPicPr>
              <p:cNvPr id="138" name="Ink 137">
                <a:extLst>
                  <a:ext uri="{FF2B5EF4-FFF2-40B4-BE49-F238E27FC236}">
                    <a16:creationId xmlns:a16="http://schemas.microsoft.com/office/drawing/2014/main" id="{FD2629DC-4AB0-E6AA-557E-1A4A26574216}"/>
                  </a:ext>
                </a:extLst>
              </p:cNvPr>
              <p:cNvPicPr/>
              <p:nvPr/>
            </p:nvPicPr>
            <p:blipFill>
              <a:blip r:embed="rId48"/>
              <a:stretch>
                <a:fillRect/>
              </a:stretch>
            </p:blipFill>
            <p:spPr>
              <a:xfrm>
                <a:off x="5242455" y="1475536"/>
                <a:ext cx="155520" cy="276480"/>
              </a:xfrm>
              <a:prstGeom prst="rect">
                <a:avLst/>
              </a:prstGeom>
            </p:spPr>
          </p:pic>
        </mc:Fallback>
      </mc:AlternateContent>
      <p:grpSp>
        <p:nvGrpSpPr>
          <p:cNvPr id="141" name="Group 140">
            <a:extLst>
              <a:ext uri="{FF2B5EF4-FFF2-40B4-BE49-F238E27FC236}">
                <a16:creationId xmlns:a16="http://schemas.microsoft.com/office/drawing/2014/main" id="{5EE0A170-B10A-AE74-70E8-1655B7B9A97A}"/>
              </a:ext>
            </a:extLst>
          </p:cNvPr>
          <p:cNvGrpSpPr/>
          <p:nvPr/>
        </p:nvGrpSpPr>
        <p:grpSpPr>
          <a:xfrm>
            <a:off x="6567975" y="1460056"/>
            <a:ext cx="287640" cy="261360"/>
            <a:chOff x="6567975" y="1460056"/>
            <a:chExt cx="287640" cy="261360"/>
          </a:xfrm>
        </p:grpSpPr>
        <mc:AlternateContent xmlns:mc="http://schemas.openxmlformats.org/markup-compatibility/2006" xmlns:p14="http://schemas.microsoft.com/office/powerpoint/2010/main">
          <mc:Choice Requires="p14">
            <p:contentPart p14:bwMode="auto" r:id="rId49">
              <p14:nvContentPartPr>
                <p14:cNvPr id="139" name="Ink 138">
                  <a:extLst>
                    <a:ext uri="{FF2B5EF4-FFF2-40B4-BE49-F238E27FC236}">
                      <a16:creationId xmlns:a16="http://schemas.microsoft.com/office/drawing/2014/main" id="{EA7D855D-EB0E-720C-1A3E-E7BEDD032C3F}"/>
                    </a:ext>
                  </a:extLst>
                </p14:cNvPr>
                <p14:cNvContentPartPr/>
                <p14:nvPr/>
              </p14:nvContentPartPr>
              <p14:xfrm>
                <a:off x="6567975" y="1460056"/>
                <a:ext cx="47880" cy="261360"/>
              </p14:xfrm>
            </p:contentPart>
          </mc:Choice>
          <mc:Fallback xmlns="">
            <p:pic>
              <p:nvPicPr>
                <p:cNvPr id="139" name="Ink 138">
                  <a:extLst>
                    <a:ext uri="{FF2B5EF4-FFF2-40B4-BE49-F238E27FC236}">
                      <a16:creationId xmlns:a16="http://schemas.microsoft.com/office/drawing/2014/main" id="{EA7D855D-EB0E-720C-1A3E-E7BEDD032C3F}"/>
                    </a:ext>
                  </a:extLst>
                </p:cNvPr>
                <p:cNvPicPr/>
                <p:nvPr/>
              </p:nvPicPr>
              <p:blipFill>
                <a:blip r:embed="rId50"/>
                <a:stretch>
                  <a:fillRect/>
                </a:stretch>
              </p:blipFill>
              <p:spPr>
                <a:xfrm>
                  <a:off x="6550335" y="1442416"/>
                  <a:ext cx="8352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40" name="Ink 139">
                  <a:extLst>
                    <a:ext uri="{FF2B5EF4-FFF2-40B4-BE49-F238E27FC236}">
                      <a16:creationId xmlns:a16="http://schemas.microsoft.com/office/drawing/2014/main" id="{D6804345-1705-1E0D-12CE-41F402DA1F73}"/>
                    </a:ext>
                  </a:extLst>
                </p14:cNvPr>
                <p14:cNvContentPartPr/>
                <p14:nvPr/>
              </p14:nvContentPartPr>
              <p14:xfrm>
                <a:off x="6686415" y="1528816"/>
                <a:ext cx="169200" cy="151200"/>
              </p14:xfrm>
            </p:contentPart>
          </mc:Choice>
          <mc:Fallback xmlns="">
            <p:pic>
              <p:nvPicPr>
                <p:cNvPr id="140" name="Ink 139">
                  <a:extLst>
                    <a:ext uri="{FF2B5EF4-FFF2-40B4-BE49-F238E27FC236}">
                      <a16:creationId xmlns:a16="http://schemas.microsoft.com/office/drawing/2014/main" id="{D6804345-1705-1E0D-12CE-41F402DA1F73}"/>
                    </a:ext>
                  </a:extLst>
                </p:cNvPr>
                <p:cNvPicPr/>
                <p:nvPr/>
              </p:nvPicPr>
              <p:blipFill>
                <a:blip r:embed="rId52"/>
                <a:stretch>
                  <a:fillRect/>
                </a:stretch>
              </p:blipFill>
              <p:spPr>
                <a:xfrm>
                  <a:off x="6668775" y="1511176"/>
                  <a:ext cx="204840" cy="186840"/>
                </a:xfrm>
                <a:prstGeom prst="rect">
                  <a:avLst/>
                </a:prstGeom>
              </p:spPr>
            </p:pic>
          </mc:Fallback>
        </mc:AlternateContent>
      </p:grpSp>
      <p:grpSp>
        <p:nvGrpSpPr>
          <p:cNvPr id="151" name="Group 150">
            <a:extLst>
              <a:ext uri="{FF2B5EF4-FFF2-40B4-BE49-F238E27FC236}">
                <a16:creationId xmlns:a16="http://schemas.microsoft.com/office/drawing/2014/main" id="{6E8284CD-4742-03A0-95AE-59AE8D7E8063}"/>
              </a:ext>
            </a:extLst>
          </p:cNvPr>
          <p:cNvGrpSpPr/>
          <p:nvPr/>
        </p:nvGrpSpPr>
        <p:grpSpPr>
          <a:xfrm>
            <a:off x="7360695" y="1259896"/>
            <a:ext cx="1226160" cy="1134000"/>
            <a:chOff x="7360695" y="1259896"/>
            <a:chExt cx="1226160" cy="1134000"/>
          </a:xfrm>
        </p:grpSpPr>
        <mc:AlternateContent xmlns:mc="http://schemas.openxmlformats.org/markup-compatibility/2006" xmlns:p14="http://schemas.microsoft.com/office/powerpoint/2010/main">
          <mc:Choice Requires="p14">
            <p:contentPart p14:bwMode="auto" r:id="rId53">
              <p14:nvContentPartPr>
                <p14:cNvPr id="142" name="Ink 141">
                  <a:extLst>
                    <a:ext uri="{FF2B5EF4-FFF2-40B4-BE49-F238E27FC236}">
                      <a16:creationId xmlns:a16="http://schemas.microsoft.com/office/drawing/2014/main" id="{87CD6379-50ED-15D8-0564-FC0B199675C6}"/>
                    </a:ext>
                  </a:extLst>
                </p14:cNvPr>
                <p14:cNvContentPartPr/>
                <p14:nvPr/>
              </p14:nvContentPartPr>
              <p14:xfrm>
                <a:off x="7360695" y="1783336"/>
                <a:ext cx="190800" cy="19800"/>
              </p14:xfrm>
            </p:contentPart>
          </mc:Choice>
          <mc:Fallback xmlns="">
            <p:pic>
              <p:nvPicPr>
                <p:cNvPr id="142" name="Ink 141">
                  <a:extLst>
                    <a:ext uri="{FF2B5EF4-FFF2-40B4-BE49-F238E27FC236}">
                      <a16:creationId xmlns:a16="http://schemas.microsoft.com/office/drawing/2014/main" id="{87CD6379-50ED-15D8-0564-FC0B199675C6}"/>
                    </a:ext>
                  </a:extLst>
                </p:cNvPr>
                <p:cNvPicPr/>
                <p:nvPr/>
              </p:nvPicPr>
              <p:blipFill>
                <a:blip r:embed="rId54"/>
                <a:stretch>
                  <a:fillRect/>
                </a:stretch>
              </p:blipFill>
              <p:spPr>
                <a:xfrm>
                  <a:off x="7342695" y="1765336"/>
                  <a:ext cx="2264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43" name="Ink 142">
                  <a:extLst>
                    <a:ext uri="{FF2B5EF4-FFF2-40B4-BE49-F238E27FC236}">
                      <a16:creationId xmlns:a16="http://schemas.microsoft.com/office/drawing/2014/main" id="{7ABC39CC-6E04-4E42-3922-0090910C8819}"/>
                    </a:ext>
                  </a:extLst>
                </p14:cNvPr>
                <p14:cNvContentPartPr/>
                <p14:nvPr/>
              </p14:nvContentPartPr>
              <p14:xfrm>
                <a:off x="7430895" y="1860016"/>
                <a:ext cx="144360" cy="16200"/>
              </p14:xfrm>
            </p:contentPart>
          </mc:Choice>
          <mc:Fallback xmlns="">
            <p:pic>
              <p:nvPicPr>
                <p:cNvPr id="143" name="Ink 142">
                  <a:extLst>
                    <a:ext uri="{FF2B5EF4-FFF2-40B4-BE49-F238E27FC236}">
                      <a16:creationId xmlns:a16="http://schemas.microsoft.com/office/drawing/2014/main" id="{7ABC39CC-6E04-4E42-3922-0090910C8819}"/>
                    </a:ext>
                  </a:extLst>
                </p:cNvPr>
                <p:cNvPicPr/>
                <p:nvPr/>
              </p:nvPicPr>
              <p:blipFill>
                <a:blip r:embed="rId56"/>
                <a:stretch>
                  <a:fillRect/>
                </a:stretch>
              </p:blipFill>
              <p:spPr>
                <a:xfrm>
                  <a:off x="7412895" y="1842376"/>
                  <a:ext cx="1800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45" name="Ink 144">
                  <a:extLst>
                    <a:ext uri="{FF2B5EF4-FFF2-40B4-BE49-F238E27FC236}">
                      <a16:creationId xmlns:a16="http://schemas.microsoft.com/office/drawing/2014/main" id="{0BB6E047-E057-1B6F-C718-80ACC1BB8B76}"/>
                    </a:ext>
                  </a:extLst>
                </p14:cNvPr>
                <p14:cNvContentPartPr/>
                <p14:nvPr/>
              </p14:nvContentPartPr>
              <p14:xfrm>
                <a:off x="8079975" y="1423696"/>
                <a:ext cx="181440" cy="262080"/>
              </p14:xfrm>
            </p:contentPart>
          </mc:Choice>
          <mc:Fallback xmlns="">
            <p:pic>
              <p:nvPicPr>
                <p:cNvPr id="145" name="Ink 144">
                  <a:extLst>
                    <a:ext uri="{FF2B5EF4-FFF2-40B4-BE49-F238E27FC236}">
                      <a16:creationId xmlns:a16="http://schemas.microsoft.com/office/drawing/2014/main" id="{0BB6E047-E057-1B6F-C718-80ACC1BB8B76}"/>
                    </a:ext>
                  </a:extLst>
                </p:cNvPr>
                <p:cNvPicPr/>
                <p:nvPr/>
              </p:nvPicPr>
              <p:blipFill>
                <a:blip r:embed="rId58"/>
                <a:stretch>
                  <a:fillRect/>
                </a:stretch>
              </p:blipFill>
              <p:spPr>
                <a:xfrm>
                  <a:off x="8061975" y="1405696"/>
                  <a:ext cx="21708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46" name="Ink 145">
                  <a:extLst>
                    <a:ext uri="{FF2B5EF4-FFF2-40B4-BE49-F238E27FC236}">
                      <a16:creationId xmlns:a16="http://schemas.microsoft.com/office/drawing/2014/main" id="{6BAAE4FA-D3D4-B9BF-8C69-AF70D19BBF16}"/>
                    </a:ext>
                  </a:extLst>
                </p14:cNvPr>
                <p14:cNvContentPartPr/>
                <p14:nvPr/>
              </p14:nvContentPartPr>
              <p14:xfrm>
                <a:off x="7998615" y="1807096"/>
                <a:ext cx="362160" cy="37080"/>
              </p14:xfrm>
            </p:contentPart>
          </mc:Choice>
          <mc:Fallback xmlns="">
            <p:pic>
              <p:nvPicPr>
                <p:cNvPr id="146" name="Ink 145">
                  <a:extLst>
                    <a:ext uri="{FF2B5EF4-FFF2-40B4-BE49-F238E27FC236}">
                      <a16:creationId xmlns:a16="http://schemas.microsoft.com/office/drawing/2014/main" id="{6BAAE4FA-D3D4-B9BF-8C69-AF70D19BBF16}"/>
                    </a:ext>
                  </a:extLst>
                </p:cNvPr>
                <p:cNvPicPr/>
                <p:nvPr/>
              </p:nvPicPr>
              <p:blipFill>
                <a:blip r:embed="rId60"/>
                <a:stretch>
                  <a:fillRect/>
                </a:stretch>
              </p:blipFill>
              <p:spPr>
                <a:xfrm>
                  <a:off x="7980975" y="1789096"/>
                  <a:ext cx="3978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47" name="Ink 146">
                  <a:extLst>
                    <a:ext uri="{FF2B5EF4-FFF2-40B4-BE49-F238E27FC236}">
                      <a16:creationId xmlns:a16="http://schemas.microsoft.com/office/drawing/2014/main" id="{E3E30F84-E4FE-6039-4D8E-5573A341416A}"/>
                    </a:ext>
                  </a:extLst>
                </p14:cNvPr>
                <p14:cNvContentPartPr/>
                <p14:nvPr/>
              </p14:nvContentPartPr>
              <p14:xfrm>
                <a:off x="8082855" y="1982416"/>
                <a:ext cx="22320" cy="188280"/>
              </p14:xfrm>
            </p:contentPart>
          </mc:Choice>
          <mc:Fallback xmlns="">
            <p:pic>
              <p:nvPicPr>
                <p:cNvPr id="147" name="Ink 146">
                  <a:extLst>
                    <a:ext uri="{FF2B5EF4-FFF2-40B4-BE49-F238E27FC236}">
                      <a16:creationId xmlns:a16="http://schemas.microsoft.com/office/drawing/2014/main" id="{E3E30F84-E4FE-6039-4D8E-5573A341416A}"/>
                    </a:ext>
                  </a:extLst>
                </p:cNvPr>
                <p:cNvPicPr/>
                <p:nvPr/>
              </p:nvPicPr>
              <p:blipFill>
                <a:blip r:embed="rId62"/>
                <a:stretch>
                  <a:fillRect/>
                </a:stretch>
              </p:blipFill>
              <p:spPr>
                <a:xfrm>
                  <a:off x="8065215" y="1964776"/>
                  <a:ext cx="5796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48" name="Ink 147">
                  <a:extLst>
                    <a:ext uri="{FF2B5EF4-FFF2-40B4-BE49-F238E27FC236}">
                      <a16:creationId xmlns:a16="http://schemas.microsoft.com/office/drawing/2014/main" id="{C0868904-B7A0-00EB-2709-B38C0C8C3894}"/>
                    </a:ext>
                  </a:extLst>
                </p14:cNvPr>
                <p14:cNvContentPartPr/>
                <p14:nvPr/>
              </p14:nvContentPartPr>
              <p14:xfrm>
                <a:off x="8193735" y="1997896"/>
                <a:ext cx="167400" cy="146160"/>
              </p14:xfrm>
            </p:contentPart>
          </mc:Choice>
          <mc:Fallback xmlns="">
            <p:pic>
              <p:nvPicPr>
                <p:cNvPr id="148" name="Ink 147">
                  <a:extLst>
                    <a:ext uri="{FF2B5EF4-FFF2-40B4-BE49-F238E27FC236}">
                      <a16:creationId xmlns:a16="http://schemas.microsoft.com/office/drawing/2014/main" id="{C0868904-B7A0-00EB-2709-B38C0C8C3894}"/>
                    </a:ext>
                  </a:extLst>
                </p:cNvPr>
                <p:cNvPicPr/>
                <p:nvPr/>
              </p:nvPicPr>
              <p:blipFill>
                <a:blip r:embed="rId64"/>
                <a:stretch>
                  <a:fillRect/>
                </a:stretch>
              </p:blipFill>
              <p:spPr>
                <a:xfrm>
                  <a:off x="8175735" y="1979896"/>
                  <a:ext cx="2030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49" name="Ink 148">
                  <a:extLst>
                    <a:ext uri="{FF2B5EF4-FFF2-40B4-BE49-F238E27FC236}">
                      <a16:creationId xmlns:a16="http://schemas.microsoft.com/office/drawing/2014/main" id="{1CDAF933-AEA6-D65E-4696-3956FABA8259}"/>
                    </a:ext>
                  </a:extLst>
                </p14:cNvPr>
                <p14:cNvContentPartPr/>
                <p14:nvPr/>
              </p14:nvContentPartPr>
              <p14:xfrm>
                <a:off x="7932735" y="1272136"/>
                <a:ext cx="511200" cy="61560"/>
              </p14:xfrm>
            </p:contentPart>
          </mc:Choice>
          <mc:Fallback xmlns="">
            <p:pic>
              <p:nvPicPr>
                <p:cNvPr id="149" name="Ink 148">
                  <a:extLst>
                    <a:ext uri="{FF2B5EF4-FFF2-40B4-BE49-F238E27FC236}">
                      <a16:creationId xmlns:a16="http://schemas.microsoft.com/office/drawing/2014/main" id="{1CDAF933-AEA6-D65E-4696-3956FABA8259}"/>
                    </a:ext>
                  </a:extLst>
                </p:cNvPr>
                <p:cNvPicPr/>
                <p:nvPr/>
              </p:nvPicPr>
              <p:blipFill>
                <a:blip r:embed="rId66"/>
                <a:stretch>
                  <a:fillRect/>
                </a:stretch>
              </p:blipFill>
              <p:spPr>
                <a:xfrm>
                  <a:off x="7914735" y="1254136"/>
                  <a:ext cx="5468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0" name="Ink 149">
                  <a:extLst>
                    <a:ext uri="{FF2B5EF4-FFF2-40B4-BE49-F238E27FC236}">
                      <a16:creationId xmlns:a16="http://schemas.microsoft.com/office/drawing/2014/main" id="{C8B7564E-115F-7895-4AC2-000DDABCB9CB}"/>
                    </a:ext>
                  </a:extLst>
                </p14:cNvPr>
                <p14:cNvContentPartPr/>
                <p14:nvPr/>
              </p14:nvContentPartPr>
              <p14:xfrm>
                <a:off x="7765335" y="1259896"/>
                <a:ext cx="821520" cy="1134000"/>
              </p14:xfrm>
            </p:contentPart>
          </mc:Choice>
          <mc:Fallback xmlns="">
            <p:pic>
              <p:nvPicPr>
                <p:cNvPr id="150" name="Ink 149">
                  <a:extLst>
                    <a:ext uri="{FF2B5EF4-FFF2-40B4-BE49-F238E27FC236}">
                      <a16:creationId xmlns:a16="http://schemas.microsoft.com/office/drawing/2014/main" id="{C8B7564E-115F-7895-4AC2-000DDABCB9CB}"/>
                    </a:ext>
                  </a:extLst>
                </p:cNvPr>
                <p:cNvPicPr/>
                <p:nvPr/>
              </p:nvPicPr>
              <p:blipFill>
                <a:blip r:embed="rId68"/>
                <a:stretch>
                  <a:fillRect/>
                </a:stretch>
              </p:blipFill>
              <p:spPr>
                <a:xfrm>
                  <a:off x="7747695" y="1241896"/>
                  <a:ext cx="857160" cy="1169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9">
            <p14:nvContentPartPr>
              <p14:cNvPr id="153" name="Ink 152">
                <a:extLst>
                  <a:ext uri="{FF2B5EF4-FFF2-40B4-BE49-F238E27FC236}">
                    <a16:creationId xmlns:a16="http://schemas.microsoft.com/office/drawing/2014/main" id="{1CC9BEDC-7E60-0A9D-B50A-2EB72BEEBF81}"/>
                  </a:ext>
                </a:extLst>
              </p14:cNvPr>
              <p14:cNvContentPartPr/>
              <p14:nvPr/>
            </p14:nvContentPartPr>
            <p14:xfrm>
              <a:off x="4401855" y="600376"/>
              <a:ext cx="205200" cy="222480"/>
            </p14:xfrm>
          </p:contentPart>
        </mc:Choice>
        <mc:Fallback xmlns="">
          <p:pic>
            <p:nvPicPr>
              <p:cNvPr id="153" name="Ink 152">
                <a:extLst>
                  <a:ext uri="{FF2B5EF4-FFF2-40B4-BE49-F238E27FC236}">
                    <a16:creationId xmlns:a16="http://schemas.microsoft.com/office/drawing/2014/main" id="{1CC9BEDC-7E60-0A9D-B50A-2EB72BEEBF81}"/>
                  </a:ext>
                </a:extLst>
              </p:cNvPr>
              <p:cNvPicPr/>
              <p:nvPr/>
            </p:nvPicPr>
            <p:blipFill>
              <a:blip r:embed="rId70"/>
              <a:stretch>
                <a:fillRect/>
              </a:stretch>
            </p:blipFill>
            <p:spPr>
              <a:xfrm>
                <a:off x="4383855" y="582376"/>
                <a:ext cx="240840" cy="258120"/>
              </a:xfrm>
              <a:prstGeom prst="rect">
                <a:avLst/>
              </a:prstGeom>
            </p:spPr>
          </p:pic>
        </mc:Fallback>
      </mc:AlternateContent>
      <p:grpSp>
        <p:nvGrpSpPr>
          <p:cNvPr id="156" name="Group 155">
            <a:extLst>
              <a:ext uri="{FF2B5EF4-FFF2-40B4-BE49-F238E27FC236}">
                <a16:creationId xmlns:a16="http://schemas.microsoft.com/office/drawing/2014/main" id="{C6EF84F6-E2A9-3165-6641-11293A3AF049}"/>
              </a:ext>
            </a:extLst>
          </p:cNvPr>
          <p:cNvGrpSpPr/>
          <p:nvPr/>
        </p:nvGrpSpPr>
        <p:grpSpPr>
          <a:xfrm>
            <a:off x="4496175" y="2694496"/>
            <a:ext cx="284040" cy="650520"/>
            <a:chOff x="4496175" y="2694496"/>
            <a:chExt cx="284040" cy="650520"/>
          </a:xfrm>
        </p:grpSpPr>
        <mc:AlternateContent xmlns:mc="http://schemas.openxmlformats.org/markup-compatibility/2006" xmlns:p14="http://schemas.microsoft.com/office/powerpoint/2010/main">
          <mc:Choice Requires="p14">
            <p:contentPart p14:bwMode="auto" r:id="rId71">
              <p14:nvContentPartPr>
                <p14:cNvPr id="154" name="Ink 153">
                  <a:extLst>
                    <a:ext uri="{FF2B5EF4-FFF2-40B4-BE49-F238E27FC236}">
                      <a16:creationId xmlns:a16="http://schemas.microsoft.com/office/drawing/2014/main" id="{28C237CF-487C-D0F3-5E56-05FAB4BF061B}"/>
                    </a:ext>
                  </a:extLst>
                </p14:cNvPr>
                <p14:cNvContentPartPr/>
                <p14:nvPr/>
              </p14:nvContentPartPr>
              <p14:xfrm>
                <a:off x="4496175" y="2780536"/>
                <a:ext cx="136800" cy="337680"/>
              </p14:xfrm>
            </p:contentPart>
          </mc:Choice>
          <mc:Fallback xmlns="">
            <p:pic>
              <p:nvPicPr>
                <p:cNvPr id="154" name="Ink 153">
                  <a:extLst>
                    <a:ext uri="{FF2B5EF4-FFF2-40B4-BE49-F238E27FC236}">
                      <a16:creationId xmlns:a16="http://schemas.microsoft.com/office/drawing/2014/main" id="{28C237CF-487C-D0F3-5E56-05FAB4BF061B}"/>
                    </a:ext>
                  </a:extLst>
                </p:cNvPr>
                <p:cNvPicPr/>
                <p:nvPr/>
              </p:nvPicPr>
              <p:blipFill>
                <a:blip r:embed="rId72"/>
                <a:stretch>
                  <a:fillRect/>
                </a:stretch>
              </p:blipFill>
              <p:spPr>
                <a:xfrm>
                  <a:off x="4478175" y="2762896"/>
                  <a:ext cx="172440" cy="373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55" name="Ink 154">
                  <a:extLst>
                    <a:ext uri="{FF2B5EF4-FFF2-40B4-BE49-F238E27FC236}">
                      <a16:creationId xmlns:a16="http://schemas.microsoft.com/office/drawing/2014/main" id="{C2D40520-DA45-D9E2-88DA-6ACB5D4FCB05}"/>
                    </a:ext>
                  </a:extLst>
                </p14:cNvPr>
                <p14:cNvContentPartPr/>
                <p14:nvPr/>
              </p14:nvContentPartPr>
              <p14:xfrm>
                <a:off x="4615335" y="2694496"/>
                <a:ext cx="164880" cy="650520"/>
              </p14:xfrm>
            </p:contentPart>
          </mc:Choice>
          <mc:Fallback xmlns="">
            <p:pic>
              <p:nvPicPr>
                <p:cNvPr id="155" name="Ink 154">
                  <a:extLst>
                    <a:ext uri="{FF2B5EF4-FFF2-40B4-BE49-F238E27FC236}">
                      <a16:creationId xmlns:a16="http://schemas.microsoft.com/office/drawing/2014/main" id="{C2D40520-DA45-D9E2-88DA-6ACB5D4FCB05}"/>
                    </a:ext>
                  </a:extLst>
                </p:cNvPr>
                <p:cNvPicPr/>
                <p:nvPr/>
              </p:nvPicPr>
              <p:blipFill>
                <a:blip r:embed="rId74"/>
                <a:stretch>
                  <a:fillRect/>
                </a:stretch>
              </p:blipFill>
              <p:spPr>
                <a:xfrm>
                  <a:off x="4597695" y="2676496"/>
                  <a:ext cx="200520" cy="686160"/>
                </a:xfrm>
                <a:prstGeom prst="rect">
                  <a:avLst/>
                </a:prstGeom>
              </p:spPr>
            </p:pic>
          </mc:Fallback>
        </mc:AlternateContent>
      </p:grpSp>
      <p:grpSp>
        <p:nvGrpSpPr>
          <p:cNvPr id="163" name="Group 162">
            <a:extLst>
              <a:ext uri="{FF2B5EF4-FFF2-40B4-BE49-F238E27FC236}">
                <a16:creationId xmlns:a16="http://schemas.microsoft.com/office/drawing/2014/main" id="{8FE4E93E-7C9F-9402-C3FC-0A7B28626445}"/>
              </a:ext>
            </a:extLst>
          </p:cNvPr>
          <p:cNvGrpSpPr/>
          <p:nvPr/>
        </p:nvGrpSpPr>
        <p:grpSpPr>
          <a:xfrm>
            <a:off x="5152095" y="2736616"/>
            <a:ext cx="438840" cy="678960"/>
            <a:chOff x="5152095" y="2736616"/>
            <a:chExt cx="438840" cy="678960"/>
          </a:xfrm>
        </p:grpSpPr>
        <mc:AlternateContent xmlns:mc="http://schemas.openxmlformats.org/markup-compatibility/2006" xmlns:p14="http://schemas.microsoft.com/office/powerpoint/2010/main">
          <mc:Choice Requires="p14">
            <p:contentPart p14:bwMode="auto" r:id="rId75">
              <p14:nvContentPartPr>
                <p14:cNvPr id="157" name="Ink 156">
                  <a:extLst>
                    <a:ext uri="{FF2B5EF4-FFF2-40B4-BE49-F238E27FC236}">
                      <a16:creationId xmlns:a16="http://schemas.microsoft.com/office/drawing/2014/main" id="{E5B01282-908E-D3EA-B6AC-5AF74F3787C2}"/>
                    </a:ext>
                  </a:extLst>
                </p14:cNvPr>
                <p14:cNvContentPartPr/>
                <p14:nvPr/>
              </p14:nvContentPartPr>
              <p14:xfrm>
                <a:off x="5262255" y="2736616"/>
                <a:ext cx="160200" cy="239040"/>
              </p14:xfrm>
            </p:contentPart>
          </mc:Choice>
          <mc:Fallback xmlns="">
            <p:pic>
              <p:nvPicPr>
                <p:cNvPr id="157" name="Ink 156">
                  <a:extLst>
                    <a:ext uri="{FF2B5EF4-FFF2-40B4-BE49-F238E27FC236}">
                      <a16:creationId xmlns:a16="http://schemas.microsoft.com/office/drawing/2014/main" id="{E5B01282-908E-D3EA-B6AC-5AF74F3787C2}"/>
                    </a:ext>
                  </a:extLst>
                </p:cNvPr>
                <p:cNvPicPr/>
                <p:nvPr/>
              </p:nvPicPr>
              <p:blipFill>
                <a:blip r:embed="rId76"/>
                <a:stretch>
                  <a:fillRect/>
                </a:stretch>
              </p:blipFill>
              <p:spPr>
                <a:xfrm>
                  <a:off x="5244255" y="2718616"/>
                  <a:ext cx="19584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58" name="Ink 157">
                  <a:extLst>
                    <a:ext uri="{FF2B5EF4-FFF2-40B4-BE49-F238E27FC236}">
                      <a16:creationId xmlns:a16="http://schemas.microsoft.com/office/drawing/2014/main" id="{66C75DB1-F2F1-FDCA-0D7A-FEBF1E3EA57D}"/>
                    </a:ext>
                  </a:extLst>
                </p14:cNvPr>
                <p14:cNvContentPartPr/>
                <p14:nvPr/>
              </p14:nvContentPartPr>
              <p14:xfrm>
                <a:off x="5152095" y="3021736"/>
                <a:ext cx="438840" cy="59400"/>
              </p14:xfrm>
            </p:contentPart>
          </mc:Choice>
          <mc:Fallback xmlns="">
            <p:pic>
              <p:nvPicPr>
                <p:cNvPr id="158" name="Ink 157">
                  <a:extLst>
                    <a:ext uri="{FF2B5EF4-FFF2-40B4-BE49-F238E27FC236}">
                      <a16:creationId xmlns:a16="http://schemas.microsoft.com/office/drawing/2014/main" id="{66C75DB1-F2F1-FDCA-0D7A-FEBF1E3EA57D}"/>
                    </a:ext>
                  </a:extLst>
                </p:cNvPr>
                <p:cNvPicPr/>
                <p:nvPr/>
              </p:nvPicPr>
              <p:blipFill>
                <a:blip r:embed="rId78"/>
                <a:stretch>
                  <a:fillRect/>
                </a:stretch>
              </p:blipFill>
              <p:spPr>
                <a:xfrm>
                  <a:off x="5134095" y="3003736"/>
                  <a:ext cx="4744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59" name="Ink 158">
                  <a:extLst>
                    <a:ext uri="{FF2B5EF4-FFF2-40B4-BE49-F238E27FC236}">
                      <a16:creationId xmlns:a16="http://schemas.microsoft.com/office/drawing/2014/main" id="{19C87BEA-43E5-19B4-D1AA-E0C91A4CF2E6}"/>
                    </a:ext>
                  </a:extLst>
                </p14:cNvPr>
                <p14:cNvContentPartPr/>
                <p14:nvPr/>
              </p14:nvContentPartPr>
              <p14:xfrm>
                <a:off x="5303295" y="3128296"/>
                <a:ext cx="227520" cy="174960"/>
              </p14:xfrm>
            </p:contentPart>
          </mc:Choice>
          <mc:Fallback xmlns="">
            <p:pic>
              <p:nvPicPr>
                <p:cNvPr id="159" name="Ink 158">
                  <a:extLst>
                    <a:ext uri="{FF2B5EF4-FFF2-40B4-BE49-F238E27FC236}">
                      <a16:creationId xmlns:a16="http://schemas.microsoft.com/office/drawing/2014/main" id="{19C87BEA-43E5-19B4-D1AA-E0C91A4CF2E6}"/>
                    </a:ext>
                  </a:extLst>
                </p:cNvPr>
                <p:cNvPicPr/>
                <p:nvPr/>
              </p:nvPicPr>
              <p:blipFill>
                <a:blip r:embed="rId80"/>
                <a:stretch>
                  <a:fillRect/>
                </a:stretch>
              </p:blipFill>
              <p:spPr>
                <a:xfrm>
                  <a:off x="5285295" y="3110296"/>
                  <a:ext cx="26316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0" name="Ink 159">
                  <a:extLst>
                    <a:ext uri="{FF2B5EF4-FFF2-40B4-BE49-F238E27FC236}">
                      <a16:creationId xmlns:a16="http://schemas.microsoft.com/office/drawing/2014/main" id="{563F454B-EFE9-C7A9-E5D0-9CE7DDDA054D}"/>
                    </a:ext>
                  </a:extLst>
                </p14:cNvPr>
                <p14:cNvContentPartPr/>
                <p14:nvPr/>
              </p14:nvContentPartPr>
              <p14:xfrm>
                <a:off x="5441175" y="3179416"/>
                <a:ext cx="48240" cy="236160"/>
              </p14:xfrm>
            </p:contentPart>
          </mc:Choice>
          <mc:Fallback xmlns="">
            <p:pic>
              <p:nvPicPr>
                <p:cNvPr id="160" name="Ink 159">
                  <a:extLst>
                    <a:ext uri="{FF2B5EF4-FFF2-40B4-BE49-F238E27FC236}">
                      <a16:creationId xmlns:a16="http://schemas.microsoft.com/office/drawing/2014/main" id="{563F454B-EFE9-C7A9-E5D0-9CE7DDDA054D}"/>
                    </a:ext>
                  </a:extLst>
                </p:cNvPr>
                <p:cNvPicPr/>
                <p:nvPr/>
              </p:nvPicPr>
              <p:blipFill>
                <a:blip r:embed="rId82"/>
                <a:stretch>
                  <a:fillRect/>
                </a:stretch>
              </p:blipFill>
              <p:spPr>
                <a:xfrm>
                  <a:off x="5423175" y="3161776"/>
                  <a:ext cx="83880" cy="271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3">
            <p14:nvContentPartPr>
              <p14:cNvPr id="161" name="Ink 160">
                <a:extLst>
                  <a:ext uri="{FF2B5EF4-FFF2-40B4-BE49-F238E27FC236}">
                    <a16:creationId xmlns:a16="http://schemas.microsoft.com/office/drawing/2014/main" id="{7ADB1273-CBB6-C5F4-BFD7-E95A42414BF6}"/>
                  </a:ext>
                </a:extLst>
              </p14:cNvPr>
              <p14:cNvContentPartPr/>
              <p14:nvPr/>
            </p14:nvContentPartPr>
            <p14:xfrm>
              <a:off x="6044535" y="2846056"/>
              <a:ext cx="12600" cy="12960"/>
            </p14:xfrm>
          </p:contentPart>
        </mc:Choice>
        <mc:Fallback xmlns="">
          <p:pic>
            <p:nvPicPr>
              <p:cNvPr id="161" name="Ink 160">
                <a:extLst>
                  <a:ext uri="{FF2B5EF4-FFF2-40B4-BE49-F238E27FC236}">
                    <a16:creationId xmlns:a16="http://schemas.microsoft.com/office/drawing/2014/main" id="{7ADB1273-CBB6-C5F4-BFD7-E95A42414BF6}"/>
                  </a:ext>
                </a:extLst>
              </p:cNvPr>
              <p:cNvPicPr/>
              <p:nvPr/>
            </p:nvPicPr>
            <p:blipFill>
              <a:blip r:embed="rId84"/>
              <a:stretch>
                <a:fillRect/>
              </a:stretch>
            </p:blipFill>
            <p:spPr>
              <a:xfrm>
                <a:off x="6026895" y="2828416"/>
                <a:ext cx="482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2" name="Ink 161">
                <a:extLst>
                  <a:ext uri="{FF2B5EF4-FFF2-40B4-BE49-F238E27FC236}">
                    <a16:creationId xmlns:a16="http://schemas.microsoft.com/office/drawing/2014/main" id="{59BE43DC-0BDA-6A50-C6F8-707A313A5546}"/>
                  </a:ext>
                </a:extLst>
              </p14:cNvPr>
              <p14:cNvContentPartPr/>
              <p14:nvPr/>
            </p14:nvContentPartPr>
            <p14:xfrm>
              <a:off x="5942655" y="3021736"/>
              <a:ext cx="168840" cy="167760"/>
            </p14:xfrm>
          </p:contentPart>
        </mc:Choice>
        <mc:Fallback xmlns="">
          <p:pic>
            <p:nvPicPr>
              <p:cNvPr id="162" name="Ink 161">
                <a:extLst>
                  <a:ext uri="{FF2B5EF4-FFF2-40B4-BE49-F238E27FC236}">
                    <a16:creationId xmlns:a16="http://schemas.microsoft.com/office/drawing/2014/main" id="{59BE43DC-0BDA-6A50-C6F8-707A313A5546}"/>
                  </a:ext>
                </a:extLst>
              </p:cNvPr>
              <p:cNvPicPr/>
              <p:nvPr/>
            </p:nvPicPr>
            <p:blipFill>
              <a:blip r:embed="rId86"/>
              <a:stretch>
                <a:fillRect/>
              </a:stretch>
            </p:blipFill>
            <p:spPr>
              <a:xfrm>
                <a:off x="5924655" y="3003736"/>
                <a:ext cx="204480" cy="203400"/>
              </a:xfrm>
              <a:prstGeom prst="rect">
                <a:avLst/>
              </a:prstGeom>
            </p:spPr>
          </p:pic>
        </mc:Fallback>
      </mc:AlternateContent>
      <p:grpSp>
        <p:nvGrpSpPr>
          <p:cNvPr id="168" name="Group 167">
            <a:extLst>
              <a:ext uri="{FF2B5EF4-FFF2-40B4-BE49-F238E27FC236}">
                <a16:creationId xmlns:a16="http://schemas.microsoft.com/office/drawing/2014/main" id="{DACB3532-88D4-FFF7-6B4E-4047981C38FB}"/>
              </a:ext>
            </a:extLst>
          </p:cNvPr>
          <p:cNvGrpSpPr/>
          <p:nvPr/>
        </p:nvGrpSpPr>
        <p:grpSpPr>
          <a:xfrm>
            <a:off x="6412815" y="2699176"/>
            <a:ext cx="448200" cy="619200"/>
            <a:chOff x="6412815" y="2699176"/>
            <a:chExt cx="448200" cy="619200"/>
          </a:xfrm>
        </p:grpSpPr>
        <mc:AlternateContent xmlns:mc="http://schemas.openxmlformats.org/markup-compatibility/2006" xmlns:p14="http://schemas.microsoft.com/office/powerpoint/2010/main">
          <mc:Choice Requires="p14">
            <p:contentPart p14:bwMode="auto" r:id="rId87">
              <p14:nvContentPartPr>
                <p14:cNvPr id="164" name="Ink 163">
                  <a:extLst>
                    <a:ext uri="{FF2B5EF4-FFF2-40B4-BE49-F238E27FC236}">
                      <a16:creationId xmlns:a16="http://schemas.microsoft.com/office/drawing/2014/main" id="{886FEA43-E65F-25BF-F04C-9ACB56BB753D}"/>
                    </a:ext>
                  </a:extLst>
                </p14:cNvPr>
                <p14:cNvContentPartPr/>
                <p14:nvPr/>
              </p14:nvContentPartPr>
              <p14:xfrm>
                <a:off x="6514695" y="2715736"/>
                <a:ext cx="178560" cy="213480"/>
              </p14:xfrm>
            </p:contentPart>
          </mc:Choice>
          <mc:Fallback xmlns="">
            <p:pic>
              <p:nvPicPr>
                <p:cNvPr id="164" name="Ink 163">
                  <a:extLst>
                    <a:ext uri="{FF2B5EF4-FFF2-40B4-BE49-F238E27FC236}">
                      <a16:creationId xmlns:a16="http://schemas.microsoft.com/office/drawing/2014/main" id="{886FEA43-E65F-25BF-F04C-9ACB56BB753D}"/>
                    </a:ext>
                  </a:extLst>
                </p:cNvPr>
                <p:cNvPicPr/>
                <p:nvPr/>
              </p:nvPicPr>
              <p:blipFill>
                <a:blip r:embed="rId88"/>
                <a:stretch>
                  <a:fillRect/>
                </a:stretch>
              </p:blipFill>
              <p:spPr>
                <a:xfrm>
                  <a:off x="6497055" y="2697736"/>
                  <a:ext cx="21420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65" name="Ink 164">
                  <a:extLst>
                    <a:ext uri="{FF2B5EF4-FFF2-40B4-BE49-F238E27FC236}">
                      <a16:creationId xmlns:a16="http://schemas.microsoft.com/office/drawing/2014/main" id="{39215D20-E606-FAA4-E4C1-EC01C5109D09}"/>
                    </a:ext>
                  </a:extLst>
                </p14:cNvPr>
                <p14:cNvContentPartPr/>
                <p14:nvPr/>
              </p14:nvContentPartPr>
              <p14:xfrm>
                <a:off x="6511455" y="2699176"/>
                <a:ext cx="277200" cy="66960"/>
              </p14:xfrm>
            </p:contentPart>
          </mc:Choice>
          <mc:Fallback xmlns="">
            <p:pic>
              <p:nvPicPr>
                <p:cNvPr id="165" name="Ink 164">
                  <a:extLst>
                    <a:ext uri="{FF2B5EF4-FFF2-40B4-BE49-F238E27FC236}">
                      <a16:creationId xmlns:a16="http://schemas.microsoft.com/office/drawing/2014/main" id="{39215D20-E606-FAA4-E4C1-EC01C5109D09}"/>
                    </a:ext>
                  </a:extLst>
                </p:cNvPr>
                <p:cNvPicPr/>
                <p:nvPr/>
              </p:nvPicPr>
              <p:blipFill>
                <a:blip r:embed="rId90"/>
                <a:stretch>
                  <a:fillRect/>
                </a:stretch>
              </p:blipFill>
              <p:spPr>
                <a:xfrm>
                  <a:off x="6493455" y="2681176"/>
                  <a:ext cx="31284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66" name="Ink 165">
                  <a:extLst>
                    <a:ext uri="{FF2B5EF4-FFF2-40B4-BE49-F238E27FC236}">
                      <a16:creationId xmlns:a16="http://schemas.microsoft.com/office/drawing/2014/main" id="{43F18385-15D1-920E-D310-4FA88BB91026}"/>
                    </a:ext>
                  </a:extLst>
                </p14:cNvPr>
                <p14:cNvContentPartPr/>
                <p14:nvPr/>
              </p14:nvContentPartPr>
              <p14:xfrm>
                <a:off x="6412815" y="2971336"/>
                <a:ext cx="448200" cy="110160"/>
              </p14:xfrm>
            </p:contentPart>
          </mc:Choice>
          <mc:Fallback xmlns="">
            <p:pic>
              <p:nvPicPr>
                <p:cNvPr id="166" name="Ink 165">
                  <a:extLst>
                    <a:ext uri="{FF2B5EF4-FFF2-40B4-BE49-F238E27FC236}">
                      <a16:creationId xmlns:a16="http://schemas.microsoft.com/office/drawing/2014/main" id="{43F18385-15D1-920E-D310-4FA88BB91026}"/>
                    </a:ext>
                  </a:extLst>
                </p:cNvPr>
                <p:cNvPicPr/>
                <p:nvPr/>
              </p:nvPicPr>
              <p:blipFill>
                <a:blip r:embed="rId92"/>
                <a:stretch>
                  <a:fillRect/>
                </a:stretch>
              </p:blipFill>
              <p:spPr>
                <a:xfrm>
                  <a:off x="6395175" y="2953696"/>
                  <a:ext cx="48384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67" name="Ink 166">
                  <a:extLst>
                    <a:ext uri="{FF2B5EF4-FFF2-40B4-BE49-F238E27FC236}">
                      <a16:creationId xmlns:a16="http://schemas.microsoft.com/office/drawing/2014/main" id="{3BC7897B-A569-65AE-8F40-D80D31ACB2C3}"/>
                    </a:ext>
                  </a:extLst>
                </p14:cNvPr>
                <p14:cNvContentPartPr/>
                <p14:nvPr/>
              </p14:nvContentPartPr>
              <p14:xfrm>
                <a:off x="6592455" y="3119656"/>
                <a:ext cx="151920" cy="198720"/>
              </p14:xfrm>
            </p:contentPart>
          </mc:Choice>
          <mc:Fallback xmlns="">
            <p:pic>
              <p:nvPicPr>
                <p:cNvPr id="167" name="Ink 166">
                  <a:extLst>
                    <a:ext uri="{FF2B5EF4-FFF2-40B4-BE49-F238E27FC236}">
                      <a16:creationId xmlns:a16="http://schemas.microsoft.com/office/drawing/2014/main" id="{3BC7897B-A569-65AE-8F40-D80D31ACB2C3}"/>
                    </a:ext>
                  </a:extLst>
                </p:cNvPr>
                <p:cNvPicPr/>
                <p:nvPr/>
              </p:nvPicPr>
              <p:blipFill>
                <a:blip r:embed="rId94"/>
                <a:stretch>
                  <a:fillRect/>
                </a:stretch>
              </p:blipFill>
              <p:spPr>
                <a:xfrm>
                  <a:off x="6574815" y="3102016"/>
                  <a:ext cx="187560" cy="234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5">
            <p14:nvContentPartPr>
              <p14:cNvPr id="169" name="Ink 168">
                <a:extLst>
                  <a:ext uri="{FF2B5EF4-FFF2-40B4-BE49-F238E27FC236}">
                    <a16:creationId xmlns:a16="http://schemas.microsoft.com/office/drawing/2014/main" id="{646B8D95-2F95-E0ED-EA02-4332D3DAFC88}"/>
                  </a:ext>
                </a:extLst>
              </p14:cNvPr>
              <p14:cNvContentPartPr/>
              <p14:nvPr/>
            </p14:nvContentPartPr>
            <p14:xfrm>
              <a:off x="5161815" y="4188136"/>
              <a:ext cx="466200" cy="32040"/>
            </p14:xfrm>
          </p:contentPart>
        </mc:Choice>
        <mc:Fallback xmlns="">
          <p:pic>
            <p:nvPicPr>
              <p:cNvPr id="169" name="Ink 168">
                <a:extLst>
                  <a:ext uri="{FF2B5EF4-FFF2-40B4-BE49-F238E27FC236}">
                    <a16:creationId xmlns:a16="http://schemas.microsoft.com/office/drawing/2014/main" id="{646B8D95-2F95-E0ED-EA02-4332D3DAFC88}"/>
                  </a:ext>
                </a:extLst>
              </p:cNvPr>
              <p:cNvPicPr/>
              <p:nvPr/>
            </p:nvPicPr>
            <p:blipFill>
              <a:blip r:embed="rId96"/>
              <a:stretch>
                <a:fillRect/>
              </a:stretch>
            </p:blipFill>
            <p:spPr>
              <a:xfrm>
                <a:off x="5143815" y="4170496"/>
                <a:ext cx="50184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0" name="Ink 169">
                <a:extLst>
                  <a:ext uri="{FF2B5EF4-FFF2-40B4-BE49-F238E27FC236}">
                    <a16:creationId xmlns:a16="http://schemas.microsoft.com/office/drawing/2014/main" id="{4AD8618B-DBF3-5739-FC69-38697FD60350}"/>
                  </a:ext>
                </a:extLst>
              </p14:cNvPr>
              <p14:cNvContentPartPr/>
              <p14:nvPr/>
            </p14:nvContentPartPr>
            <p14:xfrm>
              <a:off x="5487975" y="3452296"/>
              <a:ext cx="360" cy="360"/>
            </p14:xfrm>
          </p:contentPart>
        </mc:Choice>
        <mc:Fallback xmlns="">
          <p:pic>
            <p:nvPicPr>
              <p:cNvPr id="170" name="Ink 169">
                <a:extLst>
                  <a:ext uri="{FF2B5EF4-FFF2-40B4-BE49-F238E27FC236}">
                    <a16:creationId xmlns:a16="http://schemas.microsoft.com/office/drawing/2014/main" id="{4AD8618B-DBF3-5739-FC69-38697FD60350}"/>
                  </a:ext>
                </a:extLst>
              </p:cNvPr>
              <p:cNvPicPr/>
              <p:nvPr/>
            </p:nvPicPr>
            <p:blipFill>
              <a:blip r:embed="rId98"/>
              <a:stretch>
                <a:fillRect/>
              </a:stretch>
            </p:blipFill>
            <p:spPr>
              <a:xfrm>
                <a:off x="5470335" y="3434296"/>
                <a:ext cx="36000" cy="36000"/>
              </a:xfrm>
              <a:prstGeom prst="rect">
                <a:avLst/>
              </a:prstGeom>
            </p:spPr>
          </p:pic>
        </mc:Fallback>
      </mc:AlternateContent>
      <p:grpSp>
        <p:nvGrpSpPr>
          <p:cNvPr id="173" name="Group 172">
            <a:extLst>
              <a:ext uri="{FF2B5EF4-FFF2-40B4-BE49-F238E27FC236}">
                <a16:creationId xmlns:a16="http://schemas.microsoft.com/office/drawing/2014/main" id="{AB6C0413-56BC-4740-474A-A6BF00F06090}"/>
              </a:ext>
            </a:extLst>
          </p:cNvPr>
          <p:cNvGrpSpPr/>
          <p:nvPr/>
        </p:nvGrpSpPr>
        <p:grpSpPr>
          <a:xfrm>
            <a:off x="5221575" y="4322776"/>
            <a:ext cx="413280" cy="230040"/>
            <a:chOff x="5221575" y="4322776"/>
            <a:chExt cx="413280" cy="230040"/>
          </a:xfrm>
        </p:grpSpPr>
        <mc:AlternateContent xmlns:mc="http://schemas.openxmlformats.org/markup-compatibility/2006" xmlns:p14="http://schemas.microsoft.com/office/powerpoint/2010/main">
          <mc:Choice Requires="p14">
            <p:contentPart p14:bwMode="auto" r:id="rId99">
              <p14:nvContentPartPr>
                <p14:cNvPr id="171" name="Ink 170">
                  <a:extLst>
                    <a:ext uri="{FF2B5EF4-FFF2-40B4-BE49-F238E27FC236}">
                      <a16:creationId xmlns:a16="http://schemas.microsoft.com/office/drawing/2014/main" id="{C8364476-FCE3-DEE7-3AA9-59479558741D}"/>
                    </a:ext>
                  </a:extLst>
                </p14:cNvPr>
                <p14:cNvContentPartPr/>
                <p14:nvPr/>
              </p14:nvContentPartPr>
              <p14:xfrm>
                <a:off x="5221575" y="4322776"/>
                <a:ext cx="49320" cy="230040"/>
              </p14:xfrm>
            </p:contentPart>
          </mc:Choice>
          <mc:Fallback xmlns="">
            <p:pic>
              <p:nvPicPr>
                <p:cNvPr id="171" name="Ink 170">
                  <a:extLst>
                    <a:ext uri="{FF2B5EF4-FFF2-40B4-BE49-F238E27FC236}">
                      <a16:creationId xmlns:a16="http://schemas.microsoft.com/office/drawing/2014/main" id="{C8364476-FCE3-DEE7-3AA9-59479558741D}"/>
                    </a:ext>
                  </a:extLst>
                </p:cNvPr>
                <p:cNvPicPr/>
                <p:nvPr/>
              </p:nvPicPr>
              <p:blipFill>
                <a:blip r:embed="rId100"/>
                <a:stretch>
                  <a:fillRect/>
                </a:stretch>
              </p:blipFill>
              <p:spPr>
                <a:xfrm>
                  <a:off x="5203935" y="4304776"/>
                  <a:ext cx="84960" cy="2656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2" name="Ink 171">
                  <a:extLst>
                    <a:ext uri="{FF2B5EF4-FFF2-40B4-BE49-F238E27FC236}">
                      <a16:creationId xmlns:a16="http://schemas.microsoft.com/office/drawing/2014/main" id="{10BB7020-A4F4-DDC6-E8E8-A4B0836938A3}"/>
                    </a:ext>
                  </a:extLst>
                </p14:cNvPr>
                <p14:cNvContentPartPr/>
                <p14:nvPr/>
              </p14:nvContentPartPr>
              <p14:xfrm>
                <a:off x="5361975" y="4348696"/>
                <a:ext cx="272880" cy="170280"/>
              </p14:xfrm>
            </p:contentPart>
          </mc:Choice>
          <mc:Fallback xmlns="">
            <p:pic>
              <p:nvPicPr>
                <p:cNvPr id="172" name="Ink 171">
                  <a:extLst>
                    <a:ext uri="{FF2B5EF4-FFF2-40B4-BE49-F238E27FC236}">
                      <a16:creationId xmlns:a16="http://schemas.microsoft.com/office/drawing/2014/main" id="{10BB7020-A4F4-DDC6-E8E8-A4B0836938A3}"/>
                    </a:ext>
                  </a:extLst>
                </p:cNvPr>
                <p:cNvPicPr/>
                <p:nvPr/>
              </p:nvPicPr>
              <p:blipFill>
                <a:blip r:embed="rId102"/>
                <a:stretch>
                  <a:fillRect/>
                </a:stretch>
              </p:blipFill>
              <p:spPr>
                <a:xfrm>
                  <a:off x="5344335" y="4330696"/>
                  <a:ext cx="308520" cy="205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3">
            <p14:nvContentPartPr>
              <p14:cNvPr id="174" name="Ink 173">
                <a:extLst>
                  <a:ext uri="{FF2B5EF4-FFF2-40B4-BE49-F238E27FC236}">
                    <a16:creationId xmlns:a16="http://schemas.microsoft.com/office/drawing/2014/main" id="{3CAE1E85-DDDF-4C79-2CBE-BCEB321D1201}"/>
                  </a:ext>
                </a:extLst>
              </p14:cNvPr>
              <p14:cNvContentPartPr/>
              <p14:nvPr/>
            </p14:nvContentPartPr>
            <p14:xfrm>
              <a:off x="6068295" y="4016776"/>
              <a:ext cx="7920" cy="2520"/>
            </p14:xfrm>
          </p:contentPart>
        </mc:Choice>
        <mc:Fallback xmlns="">
          <p:pic>
            <p:nvPicPr>
              <p:cNvPr id="174" name="Ink 173">
                <a:extLst>
                  <a:ext uri="{FF2B5EF4-FFF2-40B4-BE49-F238E27FC236}">
                    <a16:creationId xmlns:a16="http://schemas.microsoft.com/office/drawing/2014/main" id="{3CAE1E85-DDDF-4C79-2CBE-BCEB321D1201}"/>
                  </a:ext>
                </a:extLst>
              </p:cNvPr>
              <p:cNvPicPr/>
              <p:nvPr/>
            </p:nvPicPr>
            <p:blipFill>
              <a:blip r:embed="rId104"/>
              <a:stretch>
                <a:fillRect/>
              </a:stretch>
            </p:blipFill>
            <p:spPr>
              <a:xfrm>
                <a:off x="6050295" y="3999136"/>
                <a:ext cx="43560" cy="38160"/>
              </a:xfrm>
              <a:prstGeom prst="rect">
                <a:avLst/>
              </a:prstGeom>
            </p:spPr>
          </p:pic>
        </mc:Fallback>
      </mc:AlternateContent>
      <p:grpSp>
        <p:nvGrpSpPr>
          <p:cNvPr id="181" name="Group 180">
            <a:extLst>
              <a:ext uri="{FF2B5EF4-FFF2-40B4-BE49-F238E27FC236}">
                <a16:creationId xmlns:a16="http://schemas.microsoft.com/office/drawing/2014/main" id="{2167101D-6934-C214-B10C-B659C409F403}"/>
              </a:ext>
            </a:extLst>
          </p:cNvPr>
          <p:cNvGrpSpPr/>
          <p:nvPr/>
        </p:nvGrpSpPr>
        <p:grpSpPr>
          <a:xfrm>
            <a:off x="6000975" y="4145656"/>
            <a:ext cx="223920" cy="130680"/>
            <a:chOff x="6000975" y="4145656"/>
            <a:chExt cx="223920" cy="130680"/>
          </a:xfrm>
        </p:grpSpPr>
        <mc:AlternateContent xmlns:mc="http://schemas.openxmlformats.org/markup-compatibility/2006" xmlns:p14="http://schemas.microsoft.com/office/powerpoint/2010/main">
          <mc:Choice Requires="p14">
            <p:contentPart p14:bwMode="auto" r:id="rId105">
              <p14:nvContentPartPr>
                <p14:cNvPr id="175" name="Ink 174">
                  <a:extLst>
                    <a:ext uri="{FF2B5EF4-FFF2-40B4-BE49-F238E27FC236}">
                      <a16:creationId xmlns:a16="http://schemas.microsoft.com/office/drawing/2014/main" id="{FA189953-20A5-4A10-D9BA-5D24DC6BC52B}"/>
                    </a:ext>
                  </a:extLst>
                </p14:cNvPr>
                <p14:cNvContentPartPr/>
                <p14:nvPr/>
              </p14:nvContentPartPr>
              <p14:xfrm>
                <a:off x="6000975" y="4145656"/>
                <a:ext cx="223920" cy="20520"/>
              </p14:xfrm>
            </p:contentPart>
          </mc:Choice>
          <mc:Fallback xmlns="">
            <p:pic>
              <p:nvPicPr>
                <p:cNvPr id="175" name="Ink 174">
                  <a:extLst>
                    <a:ext uri="{FF2B5EF4-FFF2-40B4-BE49-F238E27FC236}">
                      <a16:creationId xmlns:a16="http://schemas.microsoft.com/office/drawing/2014/main" id="{FA189953-20A5-4A10-D9BA-5D24DC6BC52B}"/>
                    </a:ext>
                  </a:extLst>
                </p:cNvPr>
                <p:cNvPicPr/>
                <p:nvPr/>
              </p:nvPicPr>
              <p:blipFill>
                <a:blip r:embed="rId106"/>
                <a:stretch>
                  <a:fillRect/>
                </a:stretch>
              </p:blipFill>
              <p:spPr>
                <a:xfrm>
                  <a:off x="5983335" y="4127656"/>
                  <a:ext cx="2595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76" name="Ink 175">
                  <a:extLst>
                    <a:ext uri="{FF2B5EF4-FFF2-40B4-BE49-F238E27FC236}">
                      <a16:creationId xmlns:a16="http://schemas.microsoft.com/office/drawing/2014/main" id="{D4AC04A0-B7F2-AACE-F9AF-E7408B88F6CA}"/>
                    </a:ext>
                  </a:extLst>
                </p14:cNvPr>
                <p14:cNvContentPartPr/>
                <p14:nvPr/>
              </p14:nvContentPartPr>
              <p14:xfrm>
                <a:off x="6154695" y="4265536"/>
                <a:ext cx="26640" cy="10800"/>
              </p14:xfrm>
            </p:contentPart>
          </mc:Choice>
          <mc:Fallback xmlns="">
            <p:pic>
              <p:nvPicPr>
                <p:cNvPr id="176" name="Ink 175">
                  <a:extLst>
                    <a:ext uri="{FF2B5EF4-FFF2-40B4-BE49-F238E27FC236}">
                      <a16:creationId xmlns:a16="http://schemas.microsoft.com/office/drawing/2014/main" id="{D4AC04A0-B7F2-AACE-F9AF-E7408B88F6CA}"/>
                    </a:ext>
                  </a:extLst>
                </p:cNvPr>
                <p:cNvPicPr/>
                <p:nvPr/>
              </p:nvPicPr>
              <p:blipFill>
                <a:blip r:embed="rId108"/>
                <a:stretch>
                  <a:fillRect/>
                </a:stretch>
              </p:blipFill>
              <p:spPr>
                <a:xfrm>
                  <a:off x="6136695" y="4247536"/>
                  <a:ext cx="62280" cy="46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9">
            <p14:nvContentPartPr>
              <p14:cNvPr id="177" name="Ink 176">
                <a:extLst>
                  <a:ext uri="{FF2B5EF4-FFF2-40B4-BE49-F238E27FC236}">
                    <a16:creationId xmlns:a16="http://schemas.microsoft.com/office/drawing/2014/main" id="{5E82F68E-83E6-BE46-6B0C-D1B02744C577}"/>
                  </a:ext>
                </a:extLst>
              </p14:cNvPr>
              <p14:cNvContentPartPr/>
              <p14:nvPr/>
            </p14:nvContentPartPr>
            <p14:xfrm>
              <a:off x="6490215" y="4099216"/>
              <a:ext cx="408960" cy="60120"/>
            </p14:xfrm>
          </p:contentPart>
        </mc:Choice>
        <mc:Fallback xmlns="">
          <p:pic>
            <p:nvPicPr>
              <p:cNvPr id="177" name="Ink 176">
                <a:extLst>
                  <a:ext uri="{FF2B5EF4-FFF2-40B4-BE49-F238E27FC236}">
                    <a16:creationId xmlns:a16="http://schemas.microsoft.com/office/drawing/2014/main" id="{5E82F68E-83E6-BE46-6B0C-D1B02744C577}"/>
                  </a:ext>
                </a:extLst>
              </p:cNvPr>
              <p:cNvPicPr/>
              <p:nvPr/>
            </p:nvPicPr>
            <p:blipFill>
              <a:blip r:embed="rId110"/>
              <a:stretch>
                <a:fillRect/>
              </a:stretch>
            </p:blipFill>
            <p:spPr>
              <a:xfrm>
                <a:off x="6472575" y="4081576"/>
                <a:ext cx="444600" cy="95760"/>
              </a:xfrm>
              <a:prstGeom prst="rect">
                <a:avLst/>
              </a:prstGeom>
            </p:spPr>
          </p:pic>
        </mc:Fallback>
      </mc:AlternateContent>
      <p:grpSp>
        <p:nvGrpSpPr>
          <p:cNvPr id="180" name="Group 179">
            <a:extLst>
              <a:ext uri="{FF2B5EF4-FFF2-40B4-BE49-F238E27FC236}">
                <a16:creationId xmlns:a16="http://schemas.microsoft.com/office/drawing/2014/main" id="{44ED4571-DDE9-0BD6-C138-A0D5083015C6}"/>
              </a:ext>
            </a:extLst>
          </p:cNvPr>
          <p:cNvGrpSpPr/>
          <p:nvPr/>
        </p:nvGrpSpPr>
        <p:grpSpPr>
          <a:xfrm>
            <a:off x="6625575" y="4302616"/>
            <a:ext cx="348840" cy="189720"/>
            <a:chOff x="6625575" y="4302616"/>
            <a:chExt cx="348840" cy="189720"/>
          </a:xfrm>
        </p:grpSpPr>
        <mc:AlternateContent xmlns:mc="http://schemas.openxmlformats.org/markup-compatibility/2006" xmlns:p14="http://schemas.microsoft.com/office/powerpoint/2010/main">
          <mc:Choice Requires="p14">
            <p:contentPart p14:bwMode="auto" r:id="rId111">
              <p14:nvContentPartPr>
                <p14:cNvPr id="178" name="Ink 177">
                  <a:extLst>
                    <a:ext uri="{FF2B5EF4-FFF2-40B4-BE49-F238E27FC236}">
                      <a16:creationId xmlns:a16="http://schemas.microsoft.com/office/drawing/2014/main" id="{0BFC1223-3454-E72B-33C8-2193578A677A}"/>
                    </a:ext>
                  </a:extLst>
                </p14:cNvPr>
                <p14:cNvContentPartPr/>
                <p14:nvPr/>
              </p14:nvContentPartPr>
              <p14:xfrm>
                <a:off x="6625575" y="4312696"/>
                <a:ext cx="23400" cy="179640"/>
              </p14:xfrm>
            </p:contentPart>
          </mc:Choice>
          <mc:Fallback xmlns="">
            <p:pic>
              <p:nvPicPr>
                <p:cNvPr id="178" name="Ink 177">
                  <a:extLst>
                    <a:ext uri="{FF2B5EF4-FFF2-40B4-BE49-F238E27FC236}">
                      <a16:creationId xmlns:a16="http://schemas.microsoft.com/office/drawing/2014/main" id="{0BFC1223-3454-E72B-33C8-2193578A677A}"/>
                    </a:ext>
                  </a:extLst>
                </p:cNvPr>
                <p:cNvPicPr/>
                <p:nvPr/>
              </p:nvPicPr>
              <p:blipFill>
                <a:blip r:embed="rId112"/>
                <a:stretch>
                  <a:fillRect/>
                </a:stretch>
              </p:blipFill>
              <p:spPr>
                <a:xfrm>
                  <a:off x="6607575" y="4295056"/>
                  <a:ext cx="5904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79" name="Ink 178">
                  <a:extLst>
                    <a:ext uri="{FF2B5EF4-FFF2-40B4-BE49-F238E27FC236}">
                      <a16:creationId xmlns:a16="http://schemas.microsoft.com/office/drawing/2014/main" id="{BAC45F90-9387-0CEE-F8D1-07570568FFEE}"/>
                    </a:ext>
                  </a:extLst>
                </p14:cNvPr>
                <p14:cNvContentPartPr/>
                <p14:nvPr/>
              </p14:nvContentPartPr>
              <p14:xfrm>
                <a:off x="6745095" y="4302616"/>
                <a:ext cx="229320" cy="178560"/>
              </p14:xfrm>
            </p:contentPart>
          </mc:Choice>
          <mc:Fallback xmlns="">
            <p:pic>
              <p:nvPicPr>
                <p:cNvPr id="179" name="Ink 178">
                  <a:extLst>
                    <a:ext uri="{FF2B5EF4-FFF2-40B4-BE49-F238E27FC236}">
                      <a16:creationId xmlns:a16="http://schemas.microsoft.com/office/drawing/2014/main" id="{BAC45F90-9387-0CEE-F8D1-07570568FFEE}"/>
                    </a:ext>
                  </a:extLst>
                </p:cNvPr>
                <p:cNvPicPr/>
                <p:nvPr/>
              </p:nvPicPr>
              <p:blipFill>
                <a:blip r:embed="rId114"/>
                <a:stretch>
                  <a:fillRect/>
                </a:stretch>
              </p:blipFill>
              <p:spPr>
                <a:xfrm>
                  <a:off x="6727095" y="4284616"/>
                  <a:ext cx="264960" cy="214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5">
            <p14:nvContentPartPr>
              <p14:cNvPr id="182" name="Ink 181">
                <a:extLst>
                  <a:ext uri="{FF2B5EF4-FFF2-40B4-BE49-F238E27FC236}">
                    <a16:creationId xmlns:a16="http://schemas.microsoft.com/office/drawing/2014/main" id="{DAD2D0F3-B26A-7C42-DB59-CA7950E5C86F}"/>
                  </a:ext>
                </a:extLst>
              </p14:cNvPr>
              <p14:cNvContentPartPr/>
              <p14:nvPr/>
            </p14:nvContentPartPr>
            <p14:xfrm>
              <a:off x="5301855" y="3778456"/>
              <a:ext cx="177120" cy="272880"/>
            </p14:xfrm>
          </p:contentPart>
        </mc:Choice>
        <mc:Fallback xmlns="">
          <p:pic>
            <p:nvPicPr>
              <p:cNvPr id="182" name="Ink 181">
                <a:extLst>
                  <a:ext uri="{FF2B5EF4-FFF2-40B4-BE49-F238E27FC236}">
                    <a16:creationId xmlns:a16="http://schemas.microsoft.com/office/drawing/2014/main" id="{DAD2D0F3-B26A-7C42-DB59-CA7950E5C86F}"/>
                  </a:ext>
                </a:extLst>
              </p:cNvPr>
              <p:cNvPicPr/>
              <p:nvPr/>
            </p:nvPicPr>
            <p:blipFill>
              <a:blip r:embed="rId116"/>
              <a:stretch>
                <a:fillRect/>
              </a:stretch>
            </p:blipFill>
            <p:spPr>
              <a:xfrm>
                <a:off x="5284215" y="3760816"/>
                <a:ext cx="212760" cy="308520"/>
              </a:xfrm>
              <a:prstGeom prst="rect">
                <a:avLst/>
              </a:prstGeom>
            </p:spPr>
          </p:pic>
        </mc:Fallback>
      </mc:AlternateContent>
      <p:grpSp>
        <p:nvGrpSpPr>
          <p:cNvPr id="185" name="Group 184">
            <a:extLst>
              <a:ext uri="{FF2B5EF4-FFF2-40B4-BE49-F238E27FC236}">
                <a16:creationId xmlns:a16="http://schemas.microsoft.com/office/drawing/2014/main" id="{C9208499-FACB-70BA-D26D-C5491098AD6D}"/>
              </a:ext>
            </a:extLst>
          </p:cNvPr>
          <p:cNvGrpSpPr/>
          <p:nvPr/>
        </p:nvGrpSpPr>
        <p:grpSpPr>
          <a:xfrm>
            <a:off x="6592815" y="3752536"/>
            <a:ext cx="331560" cy="224280"/>
            <a:chOff x="6592815" y="3752536"/>
            <a:chExt cx="331560" cy="224280"/>
          </a:xfrm>
        </p:grpSpPr>
        <mc:AlternateContent xmlns:mc="http://schemas.openxmlformats.org/markup-compatibility/2006" xmlns:p14="http://schemas.microsoft.com/office/powerpoint/2010/main">
          <mc:Choice Requires="p14">
            <p:contentPart p14:bwMode="auto" r:id="rId117">
              <p14:nvContentPartPr>
                <p14:cNvPr id="183" name="Ink 182">
                  <a:extLst>
                    <a:ext uri="{FF2B5EF4-FFF2-40B4-BE49-F238E27FC236}">
                      <a16:creationId xmlns:a16="http://schemas.microsoft.com/office/drawing/2014/main" id="{26257967-46B1-B404-3EA9-2CF6E7B9ACB3}"/>
                    </a:ext>
                  </a:extLst>
                </p14:cNvPr>
                <p14:cNvContentPartPr/>
                <p14:nvPr/>
              </p14:nvContentPartPr>
              <p14:xfrm>
                <a:off x="6592815" y="3752536"/>
                <a:ext cx="30960" cy="224280"/>
              </p14:xfrm>
            </p:contentPart>
          </mc:Choice>
          <mc:Fallback xmlns="">
            <p:pic>
              <p:nvPicPr>
                <p:cNvPr id="183" name="Ink 182">
                  <a:extLst>
                    <a:ext uri="{FF2B5EF4-FFF2-40B4-BE49-F238E27FC236}">
                      <a16:creationId xmlns:a16="http://schemas.microsoft.com/office/drawing/2014/main" id="{26257967-46B1-B404-3EA9-2CF6E7B9ACB3}"/>
                    </a:ext>
                  </a:extLst>
                </p:cNvPr>
                <p:cNvPicPr/>
                <p:nvPr/>
              </p:nvPicPr>
              <p:blipFill>
                <a:blip r:embed="rId118"/>
                <a:stretch>
                  <a:fillRect/>
                </a:stretch>
              </p:blipFill>
              <p:spPr>
                <a:xfrm>
                  <a:off x="6575175" y="3734536"/>
                  <a:ext cx="66600" cy="25992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4" name="Ink 183">
                  <a:extLst>
                    <a:ext uri="{FF2B5EF4-FFF2-40B4-BE49-F238E27FC236}">
                      <a16:creationId xmlns:a16="http://schemas.microsoft.com/office/drawing/2014/main" id="{B90860F4-E2B0-D6C5-62A2-B3C414C4281C}"/>
                    </a:ext>
                  </a:extLst>
                </p14:cNvPr>
                <p14:cNvContentPartPr/>
                <p14:nvPr/>
              </p14:nvContentPartPr>
              <p14:xfrm>
                <a:off x="6738255" y="3788536"/>
                <a:ext cx="186120" cy="165600"/>
              </p14:xfrm>
            </p:contentPart>
          </mc:Choice>
          <mc:Fallback xmlns="">
            <p:pic>
              <p:nvPicPr>
                <p:cNvPr id="184" name="Ink 183">
                  <a:extLst>
                    <a:ext uri="{FF2B5EF4-FFF2-40B4-BE49-F238E27FC236}">
                      <a16:creationId xmlns:a16="http://schemas.microsoft.com/office/drawing/2014/main" id="{B90860F4-E2B0-D6C5-62A2-B3C414C4281C}"/>
                    </a:ext>
                  </a:extLst>
                </p:cNvPr>
                <p:cNvPicPr/>
                <p:nvPr/>
              </p:nvPicPr>
              <p:blipFill>
                <a:blip r:embed="rId120"/>
                <a:stretch>
                  <a:fillRect/>
                </a:stretch>
              </p:blipFill>
              <p:spPr>
                <a:xfrm>
                  <a:off x="6720615" y="3770536"/>
                  <a:ext cx="221760" cy="201240"/>
                </a:xfrm>
                <a:prstGeom prst="rect">
                  <a:avLst/>
                </a:prstGeom>
              </p:spPr>
            </p:pic>
          </mc:Fallback>
        </mc:AlternateContent>
      </p:grpSp>
      <p:grpSp>
        <p:nvGrpSpPr>
          <p:cNvPr id="195" name="Group 194">
            <a:extLst>
              <a:ext uri="{FF2B5EF4-FFF2-40B4-BE49-F238E27FC236}">
                <a16:creationId xmlns:a16="http://schemas.microsoft.com/office/drawing/2014/main" id="{79988A21-010C-E9A6-B9FE-113A8856C78D}"/>
              </a:ext>
            </a:extLst>
          </p:cNvPr>
          <p:cNvGrpSpPr/>
          <p:nvPr/>
        </p:nvGrpSpPr>
        <p:grpSpPr>
          <a:xfrm>
            <a:off x="7420815" y="3966016"/>
            <a:ext cx="312120" cy="97920"/>
            <a:chOff x="7420815" y="3966016"/>
            <a:chExt cx="312120" cy="97920"/>
          </a:xfrm>
        </p:grpSpPr>
        <mc:AlternateContent xmlns:mc="http://schemas.openxmlformats.org/markup-compatibility/2006" xmlns:p14="http://schemas.microsoft.com/office/powerpoint/2010/main">
          <mc:Choice Requires="p14">
            <p:contentPart p14:bwMode="auto" r:id="rId121">
              <p14:nvContentPartPr>
                <p14:cNvPr id="186" name="Ink 185">
                  <a:extLst>
                    <a:ext uri="{FF2B5EF4-FFF2-40B4-BE49-F238E27FC236}">
                      <a16:creationId xmlns:a16="http://schemas.microsoft.com/office/drawing/2014/main" id="{B9533D6F-ADF3-FF12-D25F-DDAA34B50059}"/>
                    </a:ext>
                  </a:extLst>
                </p14:cNvPr>
                <p14:cNvContentPartPr/>
                <p14:nvPr/>
              </p14:nvContentPartPr>
              <p14:xfrm>
                <a:off x="7420815" y="3966016"/>
                <a:ext cx="272520" cy="22680"/>
              </p14:xfrm>
            </p:contentPart>
          </mc:Choice>
          <mc:Fallback xmlns="">
            <p:pic>
              <p:nvPicPr>
                <p:cNvPr id="186" name="Ink 185">
                  <a:extLst>
                    <a:ext uri="{FF2B5EF4-FFF2-40B4-BE49-F238E27FC236}">
                      <a16:creationId xmlns:a16="http://schemas.microsoft.com/office/drawing/2014/main" id="{B9533D6F-ADF3-FF12-D25F-DDAA34B50059}"/>
                    </a:ext>
                  </a:extLst>
                </p:cNvPr>
                <p:cNvPicPr/>
                <p:nvPr/>
              </p:nvPicPr>
              <p:blipFill>
                <a:blip r:embed="rId122"/>
                <a:stretch>
                  <a:fillRect/>
                </a:stretch>
              </p:blipFill>
              <p:spPr>
                <a:xfrm>
                  <a:off x="7403175" y="3948376"/>
                  <a:ext cx="30816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87" name="Ink 186">
                  <a:extLst>
                    <a:ext uri="{FF2B5EF4-FFF2-40B4-BE49-F238E27FC236}">
                      <a16:creationId xmlns:a16="http://schemas.microsoft.com/office/drawing/2014/main" id="{EF8D1147-D45A-0515-1429-3082A044C017}"/>
                    </a:ext>
                  </a:extLst>
                </p14:cNvPr>
                <p14:cNvContentPartPr/>
                <p14:nvPr/>
              </p14:nvContentPartPr>
              <p14:xfrm>
                <a:off x="7541415" y="4047016"/>
                <a:ext cx="191520" cy="16920"/>
              </p14:xfrm>
            </p:contentPart>
          </mc:Choice>
          <mc:Fallback xmlns="">
            <p:pic>
              <p:nvPicPr>
                <p:cNvPr id="187" name="Ink 186">
                  <a:extLst>
                    <a:ext uri="{FF2B5EF4-FFF2-40B4-BE49-F238E27FC236}">
                      <a16:creationId xmlns:a16="http://schemas.microsoft.com/office/drawing/2014/main" id="{EF8D1147-D45A-0515-1429-3082A044C017}"/>
                    </a:ext>
                  </a:extLst>
                </p:cNvPr>
                <p:cNvPicPr/>
                <p:nvPr/>
              </p:nvPicPr>
              <p:blipFill>
                <a:blip r:embed="rId124"/>
                <a:stretch>
                  <a:fillRect/>
                </a:stretch>
              </p:blipFill>
              <p:spPr>
                <a:xfrm>
                  <a:off x="7523775" y="4029376"/>
                  <a:ext cx="227160" cy="52560"/>
                </a:xfrm>
                <a:prstGeom prst="rect">
                  <a:avLst/>
                </a:prstGeom>
              </p:spPr>
            </p:pic>
          </mc:Fallback>
        </mc:AlternateContent>
      </p:grpSp>
      <p:grpSp>
        <p:nvGrpSpPr>
          <p:cNvPr id="194" name="Group 193">
            <a:extLst>
              <a:ext uri="{FF2B5EF4-FFF2-40B4-BE49-F238E27FC236}">
                <a16:creationId xmlns:a16="http://schemas.microsoft.com/office/drawing/2014/main" id="{4BDE9091-309A-AF1F-726E-9BE4326CABEF}"/>
              </a:ext>
            </a:extLst>
          </p:cNvPr>
          <p:cNvGrpSpPr/>
          <p:nvPr/>
        </p:nvGrpSpPr>
        <p:grpSpPr>
          <a:xfrm>
            <a:off x="7993935" y="3401896"/>
            <a:ext cx="926640" cy="1224720"/>
            <a:chOff x="7993935" y="3401896"/>
            <a:chExt cx="926640" cy="1224720"/>
          </a:xfrm>
        </p:grpSpPr>
        <mc:AlternateContent xmlns:mc="http://schemas.openxmlformats.org/markup-compatibility/2006" xmlns:p14="http://schemas.microsoft.com/office/powerpoint/2010/main">
          <mc:Choice Requires="p14">
            <p:contentPart p14:bwMode="auto" r:id="rId125">
              <p14:nvContentPartPr>
                <p14:cNvPr id="188" name="Ink 187">
                  <a:extLst>
                    <a:ext uri="{FF2B5EF4-FFF2-40B4-BE49-F238E27FC236}">
                      <a16:creationId xmlns:a16="http://schemas.microsoft.com/office/drawing/2014/main" id="{BCF56649-32F5-33E3-5AE6-056160BD1693}"/>
                    </a:ext>
                  </a:extLst>
                </p14:cNvPr>
                <p14:cNvContentPartPr/>
                <p14:nvPr/>
              </p14:nvContentPartPr>
              <p14:xfrm>
                <a:off x="8244495" y="3581896"/>
                <a:ext cx="169920" cy="327240"/>
              </p14:xfrm>
            </p:contentPart>
          </mc:Choice>
          <mc:Fallback xmlns="">
            <p:pic>
              <p:nvPicPr>
                <p:cNvPr id="188" name="Ink 187">
                  <a:extLst>
                    <a:ext uri="{FF2B5EF4-FFF2-40B4-BE49-F238E27FC236}">
                      <a16:creationId xmlns:a16="http://schemas.microsoft.com/office/drawing/2014/main" id="{BCF56649-32F5-33E3-5AE6-056160BD1693}"/>
                    </a:ext>
                  </a:extLst>
                </p:cNvPr>
                <p:cNvPicPr/>
                <p:nvPr/>
              </p:nvPicPr>
              <p:blipFill>
                <a:blip r:embed="rId126"/>
                <a:stretch>
                  <a:fillRect/>
                </a:stretch>
              </p:blipFill>
              <p:spPr>
                <a:xfrm>
                  <a:off x="8226855" y="3563896"/>
                  <a:ext cx="205560" cy="3628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89" name="Ink 188">
                  <a:extLst>
                    <a:ext uri="{FF2B5EF4-FFF2-40B4-BE49-F238E27FC236}">
                      <a16:creationId xmlns:a16="http://schemas.microsoft.com/office/drawing/2014/main" id="{4EEA7667-3FBC-7DD0-73D6-FD169BDC1CD9}"/>
                    </a:ext>
                  </a:extLst>
                </p14:cNvPr>
                <p14:cNvContentPartPr/>
                <p14:nvPr/>
              </p14:nvContentPartPr>
              <p14:xfrm>
                <a:off x="8119215" y="4008856"/>
                <a:ext cx="509040" cy="38160"/>
              </p14:xfrm>
            </p:contentPart>
          </mc:Choice>
          <mc:Fallback xmlns="">
            <p:pic>
              <p:nvPicPr>
                <p:cNvPr id="189" name="Ink 188">
                  <a:extLst>
                    <a:ext uri="{FF2B5EF4-FFF2-40B4-BE49-F238E27FC236}">
                      <a16:creationId xmlns:a16="http://schemas.microsoft.com/office/drawing/2014/main" id="{4EEA7667-3FBC-7DD0-73D6-FD169BDC1CD9}"/>
                    </a:ext>
                  </a:extLst>
                </p:cNvPr>
                <p:cNvPicPr/>
                <p:nvPr/>
              </p:nvPicPr>
              <p:blipFill>
                <a:blip r:embed="rId128"/>
                <a:stretch>
                  <a:fillRect/>
                </a:stretch>
              </p:blipFill>
              <p:spPr>
                <a:xfrm>
                  <a:off x="8101575" y="3991216"/>
                  <a:ext cx="54468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0" name="Ink 189">
                  <a:extLst>
                    <a:ext uri="{FF2B5EF4-FFF2-40B4-BE49-F238E27FC236}">
                      <a16:creationId xmlns:a16="http://schemas.microsoft.com/office/drawing/2014/main" id="{96F8E4A4-70B5-455B-89CB-8F61DB40F53B}"/>
                    </a:ext>
                  </a:extLst>
                </p14:cNvPr>
                <p14:cNvContentPartPr/>
                <p14:nvPr/>
              </p14:nvContentPartPr>
              <p14:xfrm>
                <a:off x="8290215" y="4171576"/>
                <a:ext cx="24120" cy="213840"/>
              </p14:xfrm>
            </p:contentPart>
          </mc:Choice>
          <mc:Fallback xmlns="">
            <p:pic>
              <p:nvPicPr>
                <p:cNvPr id="190" name="Ink 189">
                  <a:extLst>
                    <a:ext uri="{FF2B5EF4-FFF2-40B4-BE49-F238E27FC236}">
                      <a16:creationId xmlns:a16="http://schemas.microsoft.com/office/drawing/2014/main" id="{96F8E4A4-70B5-455B-89CB-8F61DB40F53B}"/>
                    </a:ext>
                  </a:extLst>
                </p:cNvPr>
                <p:cNvPicPr/>
                <p:nvPr/>
              </p:nvPicPr>
              <p:blipFill>
                <a:blip r:embed="rId130"/>
                <a:stretch>
                  <a:fillRect/>
                </a:stretch>
              </p:blipFill>
              <p:spPr>
                <a:xfrm>
                  <a:off x="8272575" y="4153576"/>
                  <a:ext cx="597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1" name="Ink 190">
                  <a:extLst>
                    <a:ext uri="{FF2B5EF4-FFF2-40B4-BE49-F238E27FC236}">
                      <a16:creationId xmlns:a16="http://schemas.microsoft.com/office/drawing/2014/main" id="{C694CF5A-BA9F-D2C6-6890-903F7AB17249}"/>
                    </a:ext>
                  </a:extLst>
                </p14:cNvPr>
                <p14:cNvContentPartPr/>
                <p14:nvPr/>
              </p14:nvContentPartPr>
              <p14:xfrm>
                <a:off x="8472735" y="4192816"/>
                <a:ext cx="169920" cy="173520"/>
              </p14:xfrm>
            </p:contentPart>
          </mc:Choice>
          <mc:Fallback xmlns="">
            <p:pic>
              <p:nvPicPr>
                <p:cNvPr id="191" name="Ink 190">
                  <a:extLst>
                    <a:ext uri="{FF2B5EF4-FFF2-40B4-BE49-F238E27FC236}">
                      <a16:creationId xmlns:a16="http://schemas.microsoft.com/office/drawing/2014/main" id="{C694CF5A-BA9F-D2C6-6890-903F7AB17249}"/>
                    </a:ext>
                  </a:extLst>
                </p:cNvPr>
                <p:cNvPicPr/>
                <p:nvPr/>
              </p:nvPicPr>
              <p:blipFill>
                <a:blip r:embed="rId132"/>
                <a:stretch>
                  <a:fillRect/>
                </a:stretch>
              </p:blipFill>
              <p:spPr>
                <a:xfrm>
                  <a:off x="8454735" y="4174816"/>
                  <a:ext cx="20556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2" name="Ink 191">
                  <a:extLst>
                    <a:ext uri="{FF2B5EF4-FFF2-40B4-BE49-F238E27FC236}">
                      <a16:creationId xmlns:a16="http://schemas.microsoft.com/office/drawing/2014/main" id="{796DAA67-94FA-B4DA-CD44-8DD3AECC4FBF}"/>
                    </a:ext>
                  </a:extLst>
                </p14:cNvPr>
                <p14:cNvContentPartPr/>
                <p14:nvPr/>
              </p14:nvContentPartPr>
              <p14:xfrm>
                <a:off x="8095095" y="3401896"/>
                <a:ext cx="661320" cy="55440"/>
              </p14:xfrm>
            </p:contentPart>
          </mc:Choice>
          <mc:Fallback xmlns="">
            <p:pic>
              <p:nvPicPr>
                <p:cNvPr id="192" name="Ink 191">
                  <a:extLst>
                    <a:ext uri="{FF2B5EF4-FFF2-40B4-BE49-F238E27FC236}">
                      <a16:creationId xmlns:a16="http://schemas.microsoft.com/office/drawing/2014/main" id="{796DAA67-94FA-B4DA-CD44-8DD3AECC4FBF}"/>
                    </a:ext>
                  </a:extLst>
                </p:cNvPr>
                <p:cNvPicPr/>
                <p:nvPr/>
              </p:nvPicPr>
              <p:blipFill>
                <a:blip r:embed="rId134"/>
                <a:stretch>
                  <a:fillRect/>
                </a:stretch>
              </p:blipFill>
              <p:spPr>
                <a:xfrm>
                  <a:off x="8077095" y="3383896"/>
                  <a:ext cx="69696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3" name="Ink 192">
                  <a:extLst>
                    <a:ext uri="{FF2B5EF4-FFF2-40B4-BE49-F238E27FC236}">
                      <a16:creationId xmlns:a16="http://schemas.microsoft.com/office/drawing/2014/main" id="{7DB3DFD4-8274-6E11-808C-240F7861C609}"/>
                    </a:ext>
                  </a:extLst>
                </p14:cNvPr>
                <p14:cNvContentPartPr/>
                <p14:nvPr/>
              </p14:nvContentPartPr>
              <p14:xfrm>
                <a:off x="7993935" y="3424576"/>
                <a:ext cx="926640" cy="1202040"/>
              </p14:xfrm>
            </p:contentPart>
          </mc:Choice>
          <mc:Fallback xmlns="">
            <p:pic>
              <p:nvPicPr>
                <p:cNvPr id="193" name="Ink 192">
                  <a:extLst>
                    <a:ext uri="{FF2B5EF4-FFF2-40B4-BE49-F238E27FC236}">
                      <a16:creationId xmlns:a16="http://schemas.microsoft.com/office/drawing/2014/main" id="{7DB3DFD4-8274-6E11-808C-240F7861C609}"/>
                    </a:ext>
                  </a:extLst>
                </p:cNvPr>
                <p:cNvPicPr/>
                <p:nvPr/>
              </p:nvPicPr>
              <p:blipFill>
                <a:blip r:embed="rId136"/>
                <a:stretch>
                  <a:fillRect/>
                </a:stretch>
              </p:blipFill>
              <p:spPr>
                <a:xfrm>
                  <a:off x="7976295" y="3406576"/>
                  <a:ext cx="962280" cy="1237680"/>
                </a:xfrm>
                <a:prstGeom prst="rect">
                  <a:avLst/>
                </a:prstGeom>
              </p:spPr>
            </p:pic>
          </mc:Fallback>
        </mc:AlternateContent>
      </p:grpSp>
    </p:spTree>
    <p:extLst>
      <p:ext uri="{BB962C8B-B14F-4D97-AF65-F5344CB8AC3E}">
        <p14:creationId xmlns:p14="http://schemas.microsoft.com/office/powerpoint/2010/main" val="141654370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76390947"/>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4984954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B7DFF17-8F9E-471D-9751-F1E5ADD41436}"/>
              </a:ext>
            </a:extLst>
          </p:cNvPr>
          <p:cNvSpPr txBox="1"/>
          <p:nvPr/>
        </p:nvSpPr>
        <p:spPr>
          <a:xfrm>
            <a:off x="1470991" y="1873526"/>
            <a:ext cx="6055825" cy="707886"/>
          </a:xfrm>
          <a:prstGeom prst="rect">
            <a:avLst/>
          </a:prstGeom>
          <a:noFill/>
        </p:spPr>
        <p:txBody>
          <a:bodyPr wrap="none" rtlCol="0">
            <a:spAutoFit/>
          </a:bodyPr>
          <a:lstStyle/>
          <a:p>
            <a:r>
              <a:rPr lang="en-GB" sz="4000" b="1" i="1"/>
              <a:t>Studying</a:t>
            </a:r>
            <a:r>
              <a:rPr lang="en-GB" sz="4000" b="1"/>
              <a:t> a worked example</a:t>
            </a:r>
          </a:p>
        </p:txBody>
      </p:sp>
      <p:sp>
        <p:nvSpPr>
          <p:cNvPr id="4" name="TextBox 3">
            <a:extLst>
              <a:ext uri="{FF2B5EF4-FFF2-40B4-BE49-F238E27FC236}">
                <a16:creationId xmlns:a16="http://schemas.microsoft.com/office/drawing/2014/main" id="{EAB60915-69EA-0234-7C51-D5B9454A6E78}"/>
              </a:ext>
            </a:extLst>
          </p:cNvPr>
          <p:cNvSpPr txBox="1"/>
          <p:nvPr/>
        </p:nvSpPr>
        <p:spPr>
          <a:xfrm>
            <a:off x="2340665" y="3578087"/>
            <a:ext cx="4028026" cy="461665"/>
          </a:xfrm>
          <a:prstGeom prst="rect">
            <a:avLst/>
          </a:prstGeom>
          <a:noFill/>
        </p:spPr>
        <p:txBody>
          <a:bodyPr wrap="none" rtlCol="0">
            <a:spAutoFit/>
          </a:bodyPr>
          <a:lstStyle/>
          <a:p>
            <a:r>
              <a:rPr lang="en-GB" sz="2400" i="1"/>
              <a:t>... the same one... but different</a:t>
            </a:r>
          </a:p>
        </p:txBody>
      </p:sp>
    </p:spTree>
    <p:extLst>
      <p:ext uri="{BB962C8B-B14F-4D97-AF65-F5344CB8AC3E}">
        <p14:creationId xmlns:p14="http://schemas.microsoft.com/office/powerpoint/2010/main" val="217556423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48" name="TextBox 47">
            <a:extLst>
              <a:ext uri="{FF2B5EF4-FFF2-40B4-BE49-F238E27FC236}">
                <a16:creationId xmlns:a16="http://schemas.microsoft.com/office/drawing/2014/main" id="{991DAD6C-4A29-E0BD-4D3D-131007B3F0F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EB0D2C32-E66A-2606-80F7-48F2EEB0EF5F}"/>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9" name="TextBox 48">
                <a:extLst>
                  <a:ext uri="{FF2B5EF4-FFF2-40B4-BE49-F238E27FC236}">
                    <a16:creationId xmlns:a16="http://schemas.microsoft.com/office/drawing/2014/main" id="{EB0D2C32-E66A-2606-80F7-48F2EEB0EF5F}"/>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44576377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grpSp>
        <p:nvGrpSpPr>
          <p:cNvPr id="10" name="Group 9">
            <a:extLst>
              <a:ext uri="{FF2B5EF4-FFF2-40B4-BE49-F238E27FC236}">
                <a16:creationId xmlns:a16="http://schemas.microsoft.com/office/drawing/2014/main" id="{29FC1647-F333-23DB-DCBA-63ED6240D288}"/>
              </a:ext>
            </a:extLst>
          </p:cNvPr>
          <p:cNvGrpSpPr/>
          <p:nvPr/>
        </p:nvGrpSpPr>
        <p:grpSpPr>
          <a:xfrm>
            <a:off x="829313"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B3C9627F-57B7-4E15-606F-490B9D5DB6E9}"/>
                    </a:ext>
                  </a:extLst>
                </p14:cNvPr>
                <p14:cNvContentPartPr/>
                <p14:nvPr/>
              </p14:nvContentPartPr>
              <p14:xfrm>
                <a:off x="595935" y="1479136"/>
                <a:ext cx="221760" cy="236160"/>
              </p14:xfrm>
            </p:contentPart>
          </mc:Choice>
          <mc:Fallback xmlns="">
            <p:pic>
              <p:nvPicPr>
                <p:cNvPr id="4" name="Ink 3">
                  <a:extLst>
                    <a:ext uri="{FF2B5EF4-FFF2-40B4-BE49-F238E27FC236}">
                      <a16:creationId xmlns:a16="http://schemas.microsoft.com/office/drawing/2014/main" id="{B3C9627F-57B7-4E15-606F-490B9D5DB6E9}"/>
                    </a:ext>
                  </a:extLst>
                </p:cNvPr>
                <p:cNvPicPr/>
                <p:nvPr/>
              </p:nvPicPr>
              <p:blipFill>
                <a:blip r:embed="rId4"/>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49A85F0-F0A3-596D-D785-DA7AFDE64505}"/>
                    </a:ext>
                  </a:extLst>
                </p14:cNvPr>
                <p14:cNvContentPartPr/>
                <p14:nvPr/>
              </p14:nvContentPartPr>
              <p14:xfrm>
                <a:off x="478935" y="1829056"/>
                <a:ext cx="545760" cy="65160"/>
              </p14:xfrm>
            </p:contentPart>
          </mc:Choice>
          <mc:Fallback xmlns="">
            <p:pic>
              <p:nvPicPr>
                <p:cNvPr id="8" name="Ink 7">
                  <a:extLst>
                    <a:ext uri="{FF2B5EF4-FFF2-40B4-BE49-F238E27FC236}">
                      <a16:creationId xmlns:a16="http://schemas.microsoft.com/office/drawing/2014/main" id="{049A85F0-F0A3-596D-D785-DA7AFDE64505}"/>
                    </a:ext>
                  </a:extLst>
                </p:cNvPr>
                <p:cNvPicPr/>
                <p:nvPr/>
              </p:nvPicPr>
              <p:blipFill>
                <a:blip r:embed="rId6"/>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D04B96FF-057E-840E-9D70-AE0EE1CA42B1}"/>
                    </a:ext>
                  </a:extLst>
                </p14:cNvPr>
                <p14:cNvContentPartPr/>
                <p14:nvPr/>
              </p14:nvContentPartPr>
              <p14:xfrm>
                <a:off x="673335" y="2023096"/>
                <a:ext cx="196560" cy="289800"/>
              </p14:xfrm>
            </p:contentPart>
          </mc:Choice>
          <mc:Fallback xmlns="">
            <p:pic>
              <p:nvPicPr>
                <p:cNvPr id="9" name="Ink 8">
                  <a:extLst>
                    <a:ext uri="{FF2B5EF4-FFF2-40B4-BE49-F238E27FC236}">
                      <a16:creationId xmlns:a16="http://schemas.microsoft.com/office/drawing/2014/main" id="{D04B96FF-057E-840E-9D70-AE0EE1CA42B1}"/>
                    </a:ext>
                  </a:extLst>
                </p:cNvPr>
                <p:cNvPicPr/>
                <p:nvPr/>
              </p:nvPicPr>
              <p:blipFill>
                <a:blip r:embed="rId8"/>
                <a:stretch>
                  <a:fillRect/>
                </a:stretch>
              </p:blipFill>
              <p:spPr>
                <a:xfrm>
                  <a:off x="655695" y="2005096"/>
                  <a:ext cx="232200" cy="325440"/>
                </a:xfrm>
                <a:prstGeom prst="rect">
                  <a:avLst/>
                </a:prstGeom>
              </p:spPr>
            </p:pic>
          </mc:Fallback>
        </mc:AlternateContent>
      </p:grpSp>
      <p:grpSp>
        <p:nvGrpSpPr>
          <p:cNvPr id="24" name="Group 23">
            <a:extLst>
              <a:ext uri="{FF2B5EF4-FFF2-40B4-BE49-F238E27FC236}">
                <a16:creationId xmlns:a16="http://schemas.microsoft.com/office/drawing/2014/main" id="{EEBAD048-B0AA-B401-B674-FBB3C8DFBD3A}"/>
              </a:ext>
            </a:extLst>
          </p:cNvPr>
          <p:cNvGrpSpPr/>
          <p:nvPr/>
        </p:nvGrpSpPr>
        <p:grpSpPr>
          <a:xfrm>
            <a:off x="266175" y="2432056"/>
            <a:ext cx="1796760" cy="408600"/>
            <a:chOff x="266175" y="2432056"/>
            <a:chExt cx="1796760" cy="408600"/>
          </a:xfrm>
        </p:grpSpPr>
        <mc:AlternateContent xmlns:mc="http://schemas.openxmlformats.org/markup-compatibility/2006" xmlns:p14="http://schemas.microsoft.com/office/powerpoint/2010/main">
          <mc:Choice Requires="p14">
            <p:contentPart p14:bwMode="auto" r:id="rId9">
              <p14:nvContentPartPr>
                <p14:cNvPr id="20" name="Ink 19">
                  <a:extLst>
                    <a:ext uri="{FF2B5EF4-FFF2-40B4-BE49-F238E27FC236}">
                      <a16:creationId xmlns:a16="http://schemas.microsoft.com/office/drawing/2014/main" id="{6C463A0B-51FD-48A5-5275-7792ADD6FE1C}"/>
                    </a:ext>
                  </a:extLst>
                </p14:cNvPr>
                <p14:cNvContentPartPr/>
                <p14:nvPr/>
              </p14:nvContentPartPr>
              <p14:xfrm>
                <a:off x="266175" y="2432056"/>
                <a:ext cx="1796760" cy="70920"/>
              </p14:xfrm>
            </p:contentPart>
          </mc:Choice>
          <mc:Fallback xmlns="">
            <p:pic>
              <p:nvPicPr>
                <p:cNvPr id="20" name="Ink 19">
                  <a:extLst>
                    <a:ext uri="{FF2B5EF4-FFF2-40B4-BE49-F238E27FC236}">
                      <a16:creationId xmlns:a16="http://schemas.microsoft.com/office/drawing/2014/main" id="{6C463A0B-51FD-48A5-5275-7792ADD6FE1C}"/>
                    </a:ext>
                  </a:extLst>
                </p:cNvPr>
                <p:cNvPicPr/>
                <p:nvPr/>
              </p:nvPicPr>
              <p:blipFill>
                <a:blip r:embed="rId10"/>
                <a:stretch>
                  <a:fillRect/>
                </a:stretch>
              </p:blipFill>
              <p:spPr>
                <a:xfrm>
                  <a:off x="248175"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1" name="Ink 20">
                  <a:extLst>
                    <a:ext uri="{FF2B5EF4-FFF2-40B4-BE49-F238E27FC236}">
                      <a16:creationId xmlns:a16="http://schemas.microsoft.com/office/drawing/2014/main" id="{FDAFBABF-8971-BFA8-2C8E-41EB164FEDE5}"/>
                    </a:ext>
                  </a:extLst>
                </p14:cNvPr>
                <p14:cNvContentPartPr/>
                <p14:nvPr/>
              </p14:nvContentPartPr>
              <p14:xfrm>
                <a:off x="1101375" y="2612056"/>
                <a:ext cx="169560" cy="228600"/>
              </p14:xfrm>
            </p:contentPart>
          </mc:Choice>
          <mc:Fallback xmlns="">
            <p:pic>
              <p:nvPicPr>
                <p:cNvPr id="21" name="Ink 20">
                  <a:extLst>
                    <a:ext uri="{FF2B5EF4-FFF2-40B4-BE49-F238E27FC236}">
                      <a16:creationId xmlns:a16="http://schemas.microsoft.com/office/drawing/2014/main" id="{FDAFBABF-8971-BFA8-2C8E-41EB164FEDE5}"/>
                    </a:ext>
                  </a:extLst>
                </p:cNvPr>
                <p:cNvPicPr/>
                <p:nvPr/>
              </p:nvPicPr>
              <p:blipFill>
                <a:blip r:embed="rId12"/>
                <a:stretch>
                  <a:fillRect/>
                </a:stretch>
              </p:blipFill>
              <p:spPr>
                <a:xfrm>
                  <a:off x="1083375" y="2594056"/>
                  <a:ext cx="205200" cy="264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22" name="Ink 21">
                <a:extLst>
                  <a:ext uri="{FF2B5EF4-FFF2-40B4-BE49-F238E27FC236}">
                    <a16:creationId xmlns:a16="http://schemas.microsoft.com/office/drawing/2014/main" id="{5A09A150-0227-5AB0-72C0-A2F7169ED0F2}"/>
                  </a:ext>
                </a:extLst>
              </p14:cNvPr>
              <p14:cNvContentPartPr/>
              <p14:nvPr/>
            </p14:nvContentPartPr>
            <p14:xfrm>
              <a:off x="986895" y="2985736"/>
              <a:ext cx="340920" cy="16920"/>
            </p14:xfrm>
          </p:contentPart>
        </mc:Choice>
        <mc:Fallback xmlns="">
          <p:pic>
            <p:nvPicPr>
              <p:cNvPr id="22" name="Ink 21">
                <a:extLst>
                  <a:ext uri="{FF2B5EF4-FFF2-40B4-BE49-F238E27FC236}">
                    <a16:creationId xmlns:a16="http://schemas.microsoft.com/office/drawing/2014/main" id="{5A09A150-0227-5AB0-72C0-A2F7169ED0F2}"/>
                  </a:ext>
                </a:extLst>
              </p:cNvPr>
              <p:cNvPicPr/>
              <p:nvPr/>
            </p:nvPicPr>
            <p:blipFill>
              <a:blip r:embed="rId14"/>
              <a:stretch>
                <a:fillRect/>
              </a:stretch>
            </p:blipFill>
            <p:spPr>
              <a:xfrm>
                <a:off x="969255" y="2967736"/>
                <a:ext cx="376560" cy="52560"/>
              </a:xfrm>
              <a:prstGeom prst="rect">
                <a:avLst/>
              </a:prstGeom>
            </p:spPr>
          </p:pic>
        </mc:Fallback>
      </mc:AlternateContent>
      <p:grpSp>
        <p:nvGrpSpPr>
          <p:cNvPr id="36" name="Group 35">
            <a:extLst>
              <a:ext uri="{FF2B5EF4-FFF2-40B4-BE49-F238E27FC236}">
                <a16:creationId xmlns:a16="http://schemas.microsoft.com/office/drawing/2014/main" id="{23B052BE-5F7B-A202-D438-C76FF764737E}"/>
              </a:ext>
            </a:extLst>
          </p:cNvPr>
          <p:cNvGrpSpPr/>
          <p:nvPr/>
        </p:nvGrpSpPr>
        <p:grpSpPr>
          <a:xfrm>
            <a:off x="1065015"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5">
              <p14:nvContentPartPr>
                <p14:cNvPr id="25" name="Ink 24">
                  <a:extLst>
                    <a:ext uri="{FF2B5EF4-FFF2-40B4-BE49-F238E27FC236}">
                      <a16:creationId xmlns:a16="http://schemas.microsoft.com/office/drawing/2014/main" id="{6B42F39A-6A1B-B684-AE2C-1F6A03BA0F77}"/>
                    </a:ext>
                  </a:extLst>
                </p14:cNvPr>
                <p14:cNvContentPartPr/>
                <p14:nvPr/>
              </p14:nvContentPartPr>
              <p14:xfrm>
                <a:off x="1065015" y="3134416"/>
                <a:ext cx="199800" cy="165600"/>
              </p14:xfrm>
            </p:contentPart>
          </mc:Choice>
          <mc:Fallback xmlns="">
            <p:pic>
              <p:nvPicPr>
                <p:cNvPr id="25" name="Ink 24">
                  <a:extLst>
                    <a:ext uri="{FF2B5EF4-FFF2-40B4-BE49-F238E27FC236}">
                      <a16:creationId xmlns:a16="http://schemas.microsoft.com/office/drawing/2014/main" id="{6B42F39A-6A1B-B684-AE2C-1F6A03BA0F77}"/>
                    </a:ext>
                  </a:extLst>
                </p:cNvPr>
                <p:cNvPicPr/>
                <p:nvPr/>
              </p:nvPicPr>
              <p:blipFill>
                <a:blip r:embed="rId16"/>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3" name="Ink 32">
                  <a:extLst>
                    <a:ext uri="{FF2B5EF4-FFF2-40B4-BE49-F238E27FC236}">
                      <a16:creationId xmlns:a16="http://schemas.microsoft.com/office/drawing/2014/main" id="{D121F23E-346D-8CC9-9A15-71F149DE1092}"/>
                    </a:ext>
                  </a:extLst>
                </p14:cNvPr>
                <p14:cNvContentPartPr/>
                <p14:nvPr/>
              </p14:nvContentPartPr>
              <p14:xfrm>
                <a:off x="1194975" y="3200656"/>
                <a:ext cx="39600" cy="276840"/>
              </p14:xfrm>
            </p:contentPart>
          </mc:Choice>
          <mc:Fallback xmlns="">
            <p:pic>
              <p:nvPicPr>
                <p:cNvPr id="33" name="Ink 32">
                  <a:extLst>
                    <a:ext uri="{FF2B5EF4-FFF2-40B4-BE49-F238E27FC236}">
                      <a16:creationId xmlns:a16="http://schemas.microsoft.com/office/drawing/2014/main" id="{D121F23E-346D-8CC9-9A15-71F149DE1092}"/>
                    </a:ext>
                  </a:extLst>
                </p:cNvPr>
                <p:cNvPicPr/>
                <p:nvPr/>
              </p:nvPicPr>
              <p:blipFill>
                <a:blip r:embed="rId18"/>
                <a:stretch>
                  <a:fillRect/>
                </a:stretch>
              </p:blipFill>
              <p:spPr>
                <a:xfrm>
                  <a:off x="1176975" y="3183016"/>
                  <a:ext cx="75240" cy="312480"/>
                </a:xfrm>
                <a:prstGeom prst="rect">
                  <a:avLst/>
                </a:prstGeom>
              </p:spPr>
            </p:pic>
          </mc:Fallback>
        </mc:AlternateContent>
      </p:grpSp>
      <p:sp>
        <p:nvSpPr>
          <p:cNvPr id="75" name="Rectangle: Rounded Corners 74">
            <a:extLst>
              <a:ext uri="{FF2B5EF4-FFF2-40B4-BE49-F238E27FC236}">
                <a16:creationId xmlns:a16="http://schemas.microsoft.com/office/drawing/2014/main" id="{C77E8603-D8A1-91E6-99EA-6901ABC92FB6}"/>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Tree>
    <p:extLst>
      <p:ext uri="{BB962C8B-B14F-4D97-AF65-F5344CB8AC3E}">
        <p14:creationId xmlns:p14="http://schemas.microsoft.com/office/powerpoint/2010/main" val="20739026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9142829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grpSp>
        <p:nvGrpSpPr>
          <p:cNvPr id="10" name="Group 9">
            <a:extLst>
              <a:ext uri="{FF2B5EF4-FFF2-40B4-BE49-F238E27FC236}">
                <a16:creationId xmlns:a16="http://schemas.microsoft.com/office/drawing/2014/main" id="{29FC1647-F333-23DB-DCBA-63ED6240D288}"/>
              </a:ext>
            </a:extLst>
          </p:cNvPr>
          <p:cNvGrpSpPr/>
          <p:nvPr/>
        </p:nvGrpSpPr>
        <p:grpSpPr>
          <a:xfrm>
            <a:off x="829313"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B3C9627F-57B7-4E15-606F-490B9D5DB6E9}"/>
                    </a:ext>
                  </a:extLst>
                </p14:cNvPr>
                <p14:cNvContentPartPr/>
                <p14:nvPr/>
              </p14:nvContentPartPr>
              <p14:xfrm>
                <a:off x="595935" y="1479136"/>
                <a:ext cx="221760" cy="236160"/>
              </p14:xfrm>
            </p:contentPart>
          </mc:Choice>
          <mc:Fallback xmlns="">
            <p:pic>
              <p:nvPicPr>
                <p:cNvPr id="4" name="Ink 3">
                  <a:extLst>
                    <a:ext uri="{FF2B5EF4-FFF2-40B4-BE49-F238E27FC236}">
                      <a16:creationId xmlns:a16="http://schemas.microsoft.com/office/drawing/2014/main" id="{B3C9627F-57B7-4E15-606F-490B9D5DB6E9}"/>
                    </a:ext>
                  </a:extLst>
                </p:cNvPr>
                <p:cNvPicPr/>
                <p:nvPr/>
              </p:nvPicPr>
              <p:blipFill>
                <a:blip r:embed="rId4"/>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49A85F0-F0A3-596D-D785-DA7AFDE64505}"/>
                    </a:ext>
                  </a:extLst>
                </p14:cNvPr>
                <p14:cNvContentPartPr/>
                <p14:nvPr/>
              </p14:nvContentPartPr>
              <p14:xfrm>
                <a:off x="478935" y="1829056"/>
                <a:ext cx="545760" cy="65160"/>
              </p14:xfrm>
            </p:contentPart>
          </mc:Choice>
          <mc:Fallback xmlns="">
            <p:pic>
              <p:nvPicPr>
                <p:cNvPr id="8" name="Ink 7">
                  <a:extLst>
                    <a:ext uri="{FF2B5EF4-FFF2-40B4-BE49-F238E27FC236}">
                      <a16:creationId xmlns:a16="http://schemas.microsoft.com/office/drawing/2014/main" id="{049A85F0-F0A3-596D-D785-DA7AFDE64505}"/>
                    </a:ext>
                  </a:extLst>
                </p:cNvPr>
                <p:cNvPicPr/>
                <p:nvPr/>
              </p:nvPicPr>
              <p:blipFill>
                <a:blip r:embed="rId6"/>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D04B96FF-057E-840E-9D70-AE0EE1CA42B1}"/>
                    </a:ext>
                  </a:extLst>
                </p14:cNvPr>
                <p14:cNvContentPartPr/>
                <p14:nvPr/>
              </p14:nvContentPartPr>
              <p14:xfrm>
                <a:off x="673335" y="2023096"/>
                <a:ext cx="196560" cy="289800"/>
              </p14:xfrm>
            </p:contentPart>
          </mc:Choice>
          <mc:Fallback xmlns="">
            <p:pic>
              <p:nvPicPr>
                <p:cNvPr id="9" name="Ink 8">
                  <a:extLst>
                    <a:ext uri="{FF2B5EF4-FFF2-40B4-BE49-F238E27FC236}">
                      <a16:creationId xmlns:a16="http://schemas.microsoft.com/office/drawing/2014/main" id="{D04B96FF-057E-840E-9D70-AE0EE1CA42B1}"/>
                    </a:ext>
                  </a:extLst>
                </p:cNvPr>
                <p:cNvPicPr/>
                <p:nvPr/>
              </p:nvPicPr>
              <p:blipFill>
                <a:blip r:embed="rId8"/>
                <a:stretch>
                  <a:fillRect/>
                </a:stretch>
              </p:blipFill>
              <p:spPr>
                <a:xfrm>
                  <a:off x="655695" y="2005096"/>
                  <a:ext cx="232200" cy="325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
            <p14:nvContentPartPr>
              <p14:cNvPr id="20" name="Ink 19">
                <a:extLst>
                  <a:ext uri="{FF2B5EF4-FFF2-40B4-BE49-F238E27FC236}">
                    <a16:creationId xmlns:a16="http://schemas.microsoft.com/office/drawing/2014/main" id="{6C463A0B-51FD-48A5-5275-7792ADD6FE1C}"/>
                  </a:ext>
                </a:extLst>
              </p14:cNvPr>
              <p14:cNvContentPartPr/>
              <p14:nvPr/>
            </p14:nvContentPartPr>
            <p14:xfrm>
              <a:off x="744739" y="2432056"/>
              <a:ext cx="1796760" cy="70920"/>
            </p14:xfrm>
          </p:contentPart>
        </mc:Choice>
        <mc:Fallback xmlns="">
          <p:pic>
            <p:nvPicPr>
              <p:cNvPr id="20" name="Ink 19">
                <a:extLst>
                  <a:ext uri="{FF2B5EF4-FFF2-40B4-BE49-F238E27FC236}">
                    <a16:creationId xmlns:a16="http://schemas.microsoft.com/office/drawing/2014/main" id="{6C463A0B-51FD-48A5-5275-7792ADD6FE1C}"/>
                  </a:ext>
                </a:extLst>
              </p:cNvPr>
              <p:cNvPicPr/>
              <p:nvPr/>
            </p:nvPicPr>
            <p:blipFill>
              <a:blip r:embed="rId10"/>
              <a:stretch>
                <a:fillRect/>
              </a:stretch>
            </p:blipFill>
            <p:spPr>
              <a:xfrm>
                <a:off x="726739"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1" name="Ink 20">
                <a:extLst>
                  <a:ext uri="{FF2B5EF4-FFF2-40B4-BE49-F238E27FC236}">
                    <a16:creationId xmlns:a16="http://schemas.microsoft.com/office/drawing/2014/main" id="{FDAFBABF-8971-BFA8-2C8E-41EB164FEDE5}"/>
                  </a:ext>
                </a:extLst>
              </p14:cNvPr>
              <p14:cNvContentPartPr/>
              <p14:nvPr/>
            </p14:nvContentPartPr>
            <p14:xfrm>
              <a:off x="1101375" y="2612056"/>
              <a:ext cx="169560" cy="228600"/>
            </p14:xfrm>
          </p:contentPart>
        </mc:Choice>
        <mc:Fallback xmlns="">
          <p:pic>
            <p:nvPicPr>
              <p:cNvPr id="21" name="Ink 20">
                <a:extLst>
                  <a:ext uri="{FF2B5EF4-FFF2-40B4-BE49-F238E27FC236}">
                    <a16:creationId xmlns:a16="http://schemas.microsoft.com/office/drawing/2014/main" id="{FDAFBABF-8971-BFA8-2C8E-41EB164FEDE5}"/>
                  </a:ext>
                </a:extLst>
              </p:cNvPr>
              <p:cNvPicPr/>
              <p:nvPr/>
            </p:nvPicPr>
            <p:blipFill>
              <a:blip r:embed="rId12"/>
              <a:stretch>
                <a:fillRect/>
              </a:stretch>
            </p:blipFill>
            <p:spPr>
              <a:xfrm>
                <a:off x="1083375" y="2594056"/>
                <a:ext cx="2052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2" name="Ink 21">
                <a:extLst>
                  <a:ext uri="{FF2B5EF4-FFF2-40B4-BE49-F238E27FC236}">
                    <a16:creationId xmlns:a16="http://schemas.microsoft.com/office/drawing/2014/main" id="{5A09A150-0227-5AB0-72C0-A2F7169ED0F2}"/>
                  </a:ext>
                </a:extLst>
              </p14:cNvPr>
              <p14:cNvContentPartPr/>
              <p14:nvPr/>
            </p14:nvContentPartPr>
            <p14:xfrm>
              <a:off x="986895" y="2985736"/>
              <a:ext cx="340920" cy="16920"/>
            </p14:xfrm>
          </p:contentPart>
        </mc:Choice>
        <mc:Fallback xmlns="">
          <p:pic>
            <p:nvPicPr>
              <p:cNvPr id="22" name="Ink 21">
                <a:extLst>
                  <a:ext uri="{FF2B5EF4-FFF2-40B4-BE49-F238E27FC236}">
                    <a16:creationId xmlns:a16="http://schemas.microsoft.com/office/drawing/2014/main" id="{5A09A150-0227-5AB0-72C0-A2F7169ED0F2}"/>
                  </a:ext>
                </a:extLst>
              </p:cNvPr>
              <p:cNvPicPr/>
              <p:nvPr/>
            </p:nvPicPr>
            <p:blipFill>
              <a:blip r:embed="rId14"/>
              <a:stretch>
                <a:fillRect/>
              </a:stretch>
            </p:blipFill>
            <p:spPr>
              <a:xfrm>
                <a:off x="969255" y="2967736"/>
                <a:ext cx="376560" cy="52560"/>
              </a:xfrm>
              <a:prstGeom prst="rect">
                <a:avLst/>
              </a:prstGeom>
            </p:spPr>
          </p:pic>
        </mc:Fallback>
      </mc:AlternateContent>
      <p:grpSp>
        <p:nvGrpSpPr>
          <p:cNvPr id="36" name="Group 35">
            <a:extLst>
              <a:ext uri="{FF2B5EF4-FFF2-40B4-BE49-F238E27FC236}">
                <a16:creationId xmlns:a16="http://schemas.microsoft.com/office/drawing/2014/main" id="{23B052BE-5F7B-A202-D438-C76FF764737E}"/>
              </a:ext>
            </a:extLst>
          </p:cNvPr>
          <p:cNvGrpSpPr/>
          <p:nvPr/>
        </p:nvGrpSpPr>
        <p:grpSpPr>
          <a:xfrm>
            <a:off x="1065015"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5">
              <p14:nvContentPartPr>
                <p14:cNvPr id="25" name="Ink 24">
                  <a:extLst>
                    <a:ext uri="{FF2B5EF4-FFF2-40B4-BE49-F238E27FC236}">
                      <a16:creationId xmlns:a16="http://schemas.microsoft.com/office/drawing/2014/main" id="{6B42F39A-6A1B-B684-AE2C-1F6A03BA0F77}"/>
                    </a:ext>
                  </a:extLst>
                </p14:cNvPr>
                <p14:cNvContentPartPr/>
                <p14:nvPr/>
              </p14:nvContentPartPr>
              <p14:xfrm>
                <a:off x="1065015" y="3134416"/>
                <a:ext cx="199800" cy="165600"/>
              </p14:xfrm>
            </p:contentPart>
          </mc:Choice>
          <mc:Fallback xmlns="">
            <p:pic>
              <p:nvPicPr>
                <p:cNvPr id="25" name="Ink 24">
                  <a:extLst>
                    <a:ext uri="{FF2B5EF4-FFF2-40B4-BE49-F238E27FC236}">
                      <a16:creationId xmlns:a16="http://schemas.microsoft.com/office/drawing/2014/main" id="{6B42F39A-6A1B-B684-AE2C-1F6A03BA0F77}"/>
                    </a:ext>
                  </a:extLst>
                </p:cNvPr>
                <p:cNvPicPr/>
                <p:nvPr/>
              </p:nvPicPr>
              <p:blipFill>
                <a:blip r:embed="rId16"/>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3" name="Ink 32">
                  <a:extLst>
                    <a:ext uri="{FF2B5EF4-FFF2-40B4-BE49-F238E27FC236}">
                      <a16:creationId xmlns:a16="http://schemas.microsoft.com/office/drawing/2014/main" id="{D121F23E-346D-8CC9-9A15-71F149DE1092}"/>
                    </a:ext>
                  </a:extLst>
                </p14:cNvPr>
                <p14:cNvContentPartPr/>
                <p14:nvPr/>
              </p14:nvContentPartPr>
              <p14:xfrm>
                <a:off x="1194975" y="3200656"/>
                <a:ext cx="39600" cy="276840"/>
              </p14:xfrm>
            </p:contentPart>
          </mc:Choice>
          <mc:Fallback xmlns="">
            <p:pic>
              <p:nvPicPr>
                <p:cNvPr id="33" name="Ink 32">
                  <a:extLst>
                    <a:ext uri="{FF2B5EF4-FFF2-40B4-BE49-F238E27FC236}">
                      <a16:creationId xmlns:a16="http://schemas.microsoft.com/office/drawing/2014/main" id="{D121F23E-346D-8CC9-9A15-71F149DE1092}"/>
                    </a:ext>
                  </a:extLst>
                </p:cNvPr>
                <p:cNvPicPr/>
                <p:nvPr/>
              </p:nvPicPr>
              <p:blipFill>
                <a:blip r:embed="rId18"/>
                <a:stretch>
                  <a:fillRect/>
                </a:stretch>
              </p:blipFill>
              <p:spPr>
                <a:xfrm>
                  <a:off x="1176975" y="3183016"/>
                  <a:ext cx="75240" cy="312480"/>
                </a:xfrm>
                <a:prstGeom prst="rect">
                  <a:avLst/>
                </a:prstGeom>
              </p:spPr>
            </p:pic>
          </mc:Fallback>
        </mc:AlternateContent>
      </p:grpSp>
      <p:grpSp>
        <p:nvGrpSpPr>
          <p:cNvPr id="13" name="Group 12">
            <a:extLst>
              <a:ext uri="{FF2B5EF4-FFF2-40B4-BE49-F238E27FC236}">
                <a16:creationId xmlns:a16="http://schemas.microsoft.com/office/drawing/2014/main" id="{05E916A3-3322-4CF1-86E8-5E15F43578C1}"/>
              </a:ext>
            </a:extLst>
          </p:cNvPr>
          <p:cNvGrpSpPr/>
          <p:nvPr/>
        </p:nvGrpSpPr>
        <p:grpSpPr>
          <a:xfrm>
            <a:off x="1561815" y="2935696"/>
            <a:ext cx="203760" cy="185040"/>
            <a:chOff x="1561815" y="2935696"/>
            <a:chExt cx="203760" cy="185040"/>
          </a:xfrm>
        </p:grpSpPr>
        <mc:AlternateContent xmlns:mc="http://schemas.openxmlformats.org/markup-compatibility/2006" xmlns:p14="http://schemas.microsoft.com/office/powerpoint/2010/main">
          <mc:Choice Requires="p14">
            <p:contentPart p14:bwMode="auto" r:id="rId19">
              <p14:nvContentPartPr>
                <p14:cNvPr id="2" name="Ink 1">
                  <a:extLst>
                    <a:ext uri="{FF2B5EF4-FFF2-40B4-BE49-F238E27FC236}">
                      <a16:creationId xmlns:a16="http://schemas.microsoft.com/office/drawing/2014/main" id="{ED8B3BCA-450D-22AB-3E55-FB7390848529}"/>
                    </a:ext>
                  </a:extLst>
                </p14:cNvPr>
                <p14:cNvContentPartPr/>
                <p14:nvPr/>
              </p14:nvContentPartPr>
              <p14:xfrm>
                <a:off x="1561815" y="2947936"/>
                <a:ext cx="191160" cy="121320"/>
              </p14:xfrm>
            </p:contentPart>
          </mc:Choice>
          <mc:Fallback xmlns="">
            <p:pic>
              <p:nvPicPr>
                <p:cNvPr id="2" name="Ink 1">
                  <a:extLst>
                    <a:ext uri="{FF2B5EF4-FFF2-40B4-BE49-F238E27FC236}">
                      <a16:creationId xmlns:a16="http://schemas.microsoft.com/office/drawing/2014/main" id="{ED8B3BCA-450D-22AB-3E55-FB7390848529}"/>
                    </a:ext>
                  </a:extLst>
                </p:cNvPr>
                <p:cNvPicPr/>
                <p:nvPr/>
              </p:nvPicPr>
              <p:blipFill>
                <a:blip r:embed="rId20"/>
                <a:stretch>
                  <a:fillRect/>
                </a:stretch>
              </p:blipFill>
              <p:spPr>
                <a:xfrm>
                  <a:off x="1543815" y="2929936"/>
                  <a:ext cx="22680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3" name="Ink 2">
                  <a:extLst>
                    <a:ext uri="{FF2B5EF4-FFF2-40B4-BE49-F238E27FC236}">
                      <a16:creationId xmlns:a16="http://schemas.microsoft.com/office/drawing/2014/main" id="{51258897-ACB5-ECB7-8F62-2A113ED50F3E}"/>
                    </a:ext>
                  </a:extLst>
                </p14:cNvPr>
                <p14:cNvContentPartPr/>
                <p14:nvPr/>
              </p14:nvContentPartPr>
              <p14:xfrm>
                <a:off x="1626615" y="2935696"/>
                <a:ext cx="138960" cy="185040"/>
              </p14:xfrm>
            </p:contentPart>
          </mc:Choice>
          <mc:Fallback xmlns="">
            <p:pic>
              <p:nvPicPr>
                <p:cNvPr id="3" name="Ink 2">
                  <a:extLst>
                    <a:ext uri="{FF2B5EF4-FFF2-40B4-BE49-F238E27FC236}">
                      <a16:creationId xmlns:a16="http://schemas.microsoft.com/office/drawing/2014/main" id="{51258897-ACB5-ECB7-8F62-2A113ED50F3E}"/>
                    </a:ext>
                  </a:extLst>
                </p:cNvPr>
                <p:cNvPicPr/>
                <p:nvPr/>
              </p:nvPicPr>
              <p:blipFill>
                <a:blip r:embed="rId22"/>
                <a:stretch>
                  <a:fillRect/>
                </a:stretch>
              </p:blipFill>
              <p:spPr>
                <a:xfrm>
                  <a:off x="1608615" y="2917696"/>
                  <a:ext cx="174600" cy="220680"/>
                </a:xfrm>
                <a:prstGeom prst="rect">
                  <a:avLst/>
                </a:prstGeom>
              </p:spPr>
            </p:pic>
          </mc:Fallback>
        </mc:AlternateContent>
      </p:grpSp>
      <p:grpSp>
        <p:nvGrpSpPr>
          <p:cNvPr id="12" name="Group 11">
            <a:extLst>
              <a:ext uri="{FF2B5EF4-FFF2-40B4-BE49-F238E27FC236}">
                <a16:creationId xmlns:a16="http://schemas.microsoft.com/office/drawing/2014/main" id="{9685D9E7-C25C-E692-4F7F-0BEB1BC3C4AA}"/>
              </a:ext>
            </a:extLst>
          </p:cNvPr>
          <p:cNvGrpSpPr/>
          <p:nvPr/>
        </p:nvGrpSpPr>
        <p:grpSpPr>
          <a:xfrm>
            <a:off x="2003175" y="2660656"/>
            <a:ext cx="351360" cy="750600"/>
            <a:chOff x="2003175" y="2660656"/>
            <a:chExt cx="351360" cy="750600"/>
          </a:xfrm>
        </p:grpSpPr>
        <mc:AlternateContent xmlns:mc="http://schemas.openxmlformats.org/markup-compatibility/2006" xmlns:p14="http://schemas.microsoft.com/office/powerpoint/2010/main">
          <mc:Choice Requires="p14">
            <p:contentPart p14:bwMode="auto" r:id="rId23">
              <p14:nvContentPartPr>
                <p14:cNvPr id="5" name="Ink 4">
                  <a:extLst>
                    <a:ext uri="{FF2B5EF4-FFF2-40B4-BE49-F238E27FC236}">
                      <a16:creationId xmlns:a16="http://schemas.microsoft.com/office/drawing/2014/main" id="{80B2553C-A57C-CDD1-D0E7-370B7644B16C}"/>
                    </a:ext>
                  </a:extLst>
                </p14:cNvPr>
                <p14:cNvContentPartPr/>
                <p14:nvPr/>
              </p14:nvContentPartPr>
              <p14:xfrm>
                <a:off x="2074455" y="2660656"/>
                <a:ext cx="216000" cy="160560"/>
              </p14:xfrm>
            </p:contentPart>
          </mc:Choice>
          <mc:Fallback xmlns="">
            <p:pic>
              <p:nvPicPr>
                <p:cNvPr id="5" name="Ink 4">
                  <a:extLst>
                    <a:ext uri="{FF2B5EF4-FFF2-40B4-BE49-F238E27FC236}">
                      <a16:creationId xmlns:a16="http://schemas.microsoft.com/office/drawing/2014/main" id="{80B2553C-A57C-CDD1-D0E7-370B7644B16C}"/>
                    </a:ext>
                  </a:extLst>
                </p:cNvPr>
                <p:cNvPicPr/>
                <p:nvPr/>
              </p:nvPicPr>
              <p:blipFill>
                <a:blip r:embed="rId24"/>
                <a:stretch>
                  <a:fillRect/>
                </a:stretch>
              </p:blipFill>
              <p:spPr>
                <a:xfrm>
                  <a:off x="2056815" y="2643016"/>
                  <a:ext cx="2516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 name="Ink 5">
                  <a:extLst>
                    <a:ext uri="{FF2B5EF4-FFF2-40B4-BE49-F238E27FC236}">
                      <a16:creationId xmlns:a16="http://schemas.microsoft.com/office/drawing/2014/main" id="{1D3DCDEF-722A-40F1-806C-232FDE079084}"/>
                    </a:ext>
                  </a:extLst>
                </p14:cNvPr>
                <p14:cNvContentPartPr/>
                <p14:nvPr/>
              </p14:nvContentPartPr>
              <p14:xfrm>
                <a:off x="2191095" y="2716096"/>
                <a:ext cx="46800" cy="232560"/>
              </p14:xfrm>
            </p:contentPart>
          </mc:Choice>
          <mc:Fallback xmlns="">
            <p:pic>
              <p:nvPicPr>
                <p:cNvPr id="6" name="Ink 5">
                  <a:extLst>
                    <a:ext uri="{FF2B5EF4-FFF2-40B4-BE49-F238E27FC236}">
                      <a16:creationId xmlns:a16="http://schemas.microsoft.com/office/drawing/2014/main" id="{1D3DCDEF-722A-40F1-806C-232FDE079084}"/>
                    </a:ext>
                  </a:extLst>
                </p:cNvPr>
                <p:cNvPicPr/>
                <p:nvPr/>
              </p:nvPicPr>
              <p:blipFill>
                <a:blip r:embed="rId26"/>
                <a:stretch>
                  <a:fillRect/>
                </a:stretch>
              </p:blipFill>
              <p:spPr>
                <a:xfrm>
                  <a:off x="2173455" y="2698456"/>
                  <a:ext cx="824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 name="Ink 6">
                  <a:extLst>
                    <a:ext uri="{FF2B5EF4-FFF2-40B4-BE49-F238E27FC236}">
                      <a16:creationId xmlns:a16="http://schemas.microsoft.com/office/drawing/2014/main" id="{9E753C15-47C4-D039-88B3-0EC30A38FAF4}"/>
                    </a:ext>
                  </a:extLst>
                </p14:cNvPr>
                <p14:cNvContentPartPr/>
                <p14:nvPr/>
              </p14:nvContentPartPr>
              <p14:xfrm>
                <a:off x="2003175" y="3023896"/>
                <a:ext cx="351360" cy="38160"/>
              </p14:xfrm>
            </p:contentPart>
          </mc:Choice>
          <mc:Fallback xmlns="">
            <p:pic>
              <p:nvPicPr>
                <p:cNvPr id="7" name="Ink 6">
                  <a:extLst>
                    <a:ext uri="{FF2B5EF4-FFF2-40B4-BE49-F238E27FC236}">
                      <a16:creationId xmlns:a16="http://schemas.microsoft.com/office/drawing/2014/main" id="{9E753C15-47C4-D039-88B3-0EC30A38FAF4}"/>
                    </a:ext>
                  </a:extLst>
                </p:cNvPr>
                <p:cNvPicPr/>
                <p:nvPr/>
              </p:nvPicPr>
              <p:blipFill>
                <a:blip r:embed="rId28"/>
                <a:stretch>
                  <a:fillRect/>
                </a:stretch>
              </p:blipFill>
              <p:spPr>
                <a:xfrm>
                  <a:off x="1985175" y="3005896"/>
                  <a:ext cx="3870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 name="Ink 10">
                  <a:extLst>
                    <a:ext uri="{FF2B5EF4-FFF2-40B4-BE49-F238E27FC236}">
                      <a16:creationId xmlns:a16="http://schemas.microsoft.com/office/drawing/2014/main" id="{02889382-76AE-FD6B-9422-4682B0E5978E}"/>
                    </a:ext>
                  </a:extLst>
                </p14:cNvPr>
                <p14:cNvContentPartPr/>
                <p14:nvPr/>
              </p14:nvContentPartPr>
              <p14:xfrm>
                <a:off x="2132775" y="3157096"/>
                <a:ext cx="151920" cy="254160"/>
              </p14:xfrm>
            </p:contentPart>
          </mc:Choice>
          <mc:Fallback xmlns="">
            <p:pic>
              <p:nvPicPr>
                <p:cNvPr id="11" name="Ink 10">
                  <a:extLst>
                    <a:ext uri="{FF2B5EF4-FFF2-40B4-BE49-F238E27FC236}">
                      <a16:creationId xmlns:a16="http://schemas.microsoft.com/office/drawing/2014/main" id="{02889382-76AE-FD6B-9422-4682B0E5978E}"/>
                    </a:ext>
                  </a:extLst>
                </p:cNvPr>
                <p:cNvPicPr/>
                <p:nvPr/>
              </p:nvPicPr>
              <p:blipFill>
                <a:blip r:embed="rId30"/>
                <a:stretch>
                  <a:fillRect/>
                </a:stretch>
              </p:blipFill>
              <p:spPr>
                <a:xfrm>
                  <a:off x="2115135" y="3139096"/>
                  <a:ext cx="187560" cy="289800"/>
                </a:xfrm>
                <a:prstGeom prst="rect">
                  <a:avLst/>
                </a:prstGeom>
              </p:spPr>
            </p:pic>
          </mc:Fallback>
        </mc:AlternateContent>
      </p:grpSp>
      <p:grpSp>
        <p:nvGrpSpPr>
          <p:cNvPr id="16" name="Group 15">
            <a:extLst>
              <a:ext uri="{FF2B5EF4-FFF2-40B4-BE49-F238E27FC236}">
                <a16:creationId xmlns:a16="http://schemas.microsoft.com/office/drawing/2014/main" id="{02DD21E2-362A-3F3E-1018-800246F7FE27}"/>
              </a:ext>
            </a:extLst>
          </p:cNvPr>
          <p:cNvGrpSpPr/>
          <p:nvPr/>
        </p:nvGrpSpPr>
        <p:grpSpPr>
          <a:xfrm>
            <a:off x="1550295" y="1825816"/>
            <a:ext cx="156600" cy="181440"/>
            <a:chOff x="1550295" y="1825816"/>
            <a:chExt cx="156600" cy="181440"/>
          </a:xfrm>
        </p:grpSpPr>
        <mc:AlternateContent xmlns:mc="http://schemas.openxmlformats.org/markup-compatibility/2006" xmlns:p14="http://schemas.microsoft.com/office/powerpoint/2010/main">
          <mc:Choice Requires="p14">
            <p:contentPart p14:bwMode="auto" r:id="rId31">
              <p14:nvContentPartPr>
                <p14:cNvPr id="14" name="Ink 13">
                  <a:extLst>
                    <a:ext uri="{FF2B5EF4-FFF2-40B4-BE49-F238E27FC236}">
                      <a16:creationId xmlns:a16="http://schemas.microsoft.com/office/drawing/2014/main" id="{32E4D9F6-3264-03D4-8AD8-86348DDC1740}"/>
                    </a:ext>
                  </a:extLst>
                </p14:cNvPr>
                <p14:cNvContentPartPr/>
                <p14:nvPr/>
              </p14:nvContentPartPr>
              <p14:xfrm>
                <a:off x="1550295" y="1835536"/>
                <a:ext cx="128520" cy="127440"/>
              </p14:xfrm>
            </p:contentPart>
          </mc:Choice>
          <mc:Fallback xmlns="">
            <p:pic>
              <p:nvPicPr>
                <p:cNvPr id="14" name="Ink 13">
                  <a:extLst>
                    <a:ext uri="{FF2B5EF4-FFF2-40B4-BE49-F238E27FC236}">
                      <a16:creationId xmlns:a16="http://schemas.microsoft.com/office/drawing/2014/main" id="{32E4D9F6-3264-03D4-8AD8-86348DDC1740}"/>
                    </a:ext>
                  </a:extLst>
                </p:cNvPr>
                <p:cNvPicPr/>
                <p:nvPr/>
              </p:nvPicPr>
              <p:blipFill>
                <a:blip r:embed="rId32"/>
                <a:stretch>
                  <a:fillRect/>
                </a:stretch>
              </p:blipFill>
              <p:spPr>
                <a:xfrm>
                  <a:off x="1532655" y="1817536"/>
                  <a:ext cx="164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5" name="Ink 14">
                  <a:extLst>
                    <a:ext uri="{FF2B5EF4-FFF2-40B4-BE49-F238E27FC236}">
                      <a16:creationId xmlns:a16="http://schemas.microsoft.com/office/drawing/2014/main" id="{5A73F2BE-CBBF-9A71-8152-F0B58C474C3B}"/>
                    </a:ext>
                  </a:extLst>
                </p14:cNvPr>
                <p14:cNvContentPartPr/>
                <p14:nvPr/>
              </p14:nvContentPartPr>
              <p14:xfrm>
                <a:off x="1559295" y="1825816"/>
                <a:ext cx="147600" cy="181440"/>
              </p14:xfrm>
            </p:contentPart>
          </mc:Choice>
          <mc:Fallback xmlns="">
            <p:pic>
              <p:nvPicPr>
                <p:cNvPr id="15" name="Ink 14">
                  <a:extLst>
                    <a:ext uri="{FF2B5EF4-FFF2-40B4-BE49-F238E27FC236}">
                      <a16:creationId xmlns:a16="http://schemas.microsoft.com/office/drawing/2014/main" id="{5A73F2BE-CBBF-9A71-8152-F0B58C474C3B}"/>
                    </a:ext>
                  </a:extLst>
                </p:cNvPr>
                <p:cNvPicPr/>
                <p:nvPr/>
              </p:nvPicPr>
              <p:blipFill>
                <a:blip r:embed="rId34"/>
                <a:stretch>
                  <a:fillRect/>
                </a:stretch>
              </p:blipFill>
              <p:spPr>
                <a:xfrm>
                  <a:off x="1541295" y="1808176"/>
                  <a:ext cx="183240" cy="217080"/>
                </a:xfrm>
                <a:prstGeom prst="rect">
                  <a:avLst/>
                </a:prstGeom>
              </p:spPr>
            </p:pic>
          </mc:Fallback>
        </mc:AlternateContent>
      </p:grpSp>
      <p:grpSp>
        <p:nvGrpSpPr>
          <p:cNvPr id="26" name="Group 25">
            <a:extLst>
              <a:ext uri="{FF2B5EF4-FFF2-40B4-BE49-F238E27FC236}">
                <a16:creationId xmlns:a16="http://schemas.microsoft.com/office/drawing/2014/main" id="{7CE17635-9C5A-46A7-8A95-2B2FFDD50223}"/>
              </a:ext>
            </a:extLst>
          </p:cNvPr>
          <p:cNvGrpSpPr/>
          <p:nvPr/>
        </p:nvGrpSpPr>
        <p:grpSpPr>
          <a:xfrm>
            <a:off x="2002815" y="1519096"/>
            <a:ext cx="372240" cy="740520"/>
            <a:chOff x="2002815" y="1519096"/>
            <a:chExt cx="372240" cy="740520"/>
          </a:xfrm>
        </p:grpSpPr>
        <mc:AlternateContent xmlns:mc="http://schemas.openxmlformats.org/markup-compatibility/2006" xmlns:p14="http://schemas.microsoft.com/office/powerpoint/2010/main">
          <mc:Choice Requires="p14">
            <p:contentPart p14:bwMode="auto" r:id="rId35">
              <p14:nvContentPartPr>
                <p14:cNvPr id="17" name="Ink 16">
                  <a:extLst>
                    <a:ext uri="{FF2B5EF4-FFF2-40B4-BE49-F238E27FC236}">
                      <a16:creationId xmlns:a16="http://schemas.microsoft.com/office/drawing/2014/main" id="{B120A59B-ED58-2086-531B-B34BBD292B25}"/>
                    </a:ext>
                  </a:extLst>
                </p14:cNvPr>
                <p14:cNvContentPartPr/>
                <p14:nvPr/>
              </p14:nvContentPartPr>
              <p14:xfrm>
                <a:off x="2074455" y="1519096"/>
                <a:ext cx="193320" cy="140040"/>
              </p14:xfrm>
            </p:contentPart>
          </mc:Choice>
          <mc:Fallback xmlns="">
            <p:pic>
              <p:nvPicPr>
                <p:cNvPr id="17" name="Ink 16">
                  <a:extLst>
                    <a:ext uri="{FF2B5EF4-FFF2-40B4-BE49-F238E27FC236}">
                      <a16:creationId xmlns:a16="http://schemas.microsoft.com/office/drawing/2014/main" id="{B120A59B-ED58-2086-531B-B34BBD292B25}"/>
                    </a:ext>
                  </a:extLst>
                </p:cNvPr>
                <p:cNvPicPr/>
                <p:nvPr/>
              </p:nvPicPr>
              <p:blipFill>
                <a:blip r:embed="rId36"/>
                <a:stretch>
                  <a:fillRect/>
                </a:stretch>
              </p:blipFill>
              <p:spPr>
                <a:xfrm>
                  <a:off x="2056455" y="1501096"/>
                  <a:ext cx="2289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 name="Ink 17">
                  <a:extLst>
                    <a:ext uri="{FF2B5EF4-FFF2-40B4-BE49-F238E27FC236}">
                      <a16:creationId xmlns:a16="http://schemas.microsoft.com/office/drawing/2014/main" id="{D6CD312D-C9E2-34F8-D86D-59B51801E883}"/>
                    </a:ext>
                  </a:extLst>
                </p14:cNvPr>
                <p14:cNvContentPartPr/>
                <p14:nvPr/>
              </p14:nvContentPartPr>
              <p14:xfrm>
                <a:off x="2190375" y="1568776"/>
                <a:ext cx="32400" cy="260640"/>
              </p14:xfrm>
            </p:contentPart>
          </mc:Choice>
          <mc:Fallback xmlns="">
            <p:pic>
              <p:nvPicPr>
                <p:cNvPr id="18" name="Ink 17">
                  <a:extLst>
                    <a:ext uri="{FF2B5EF4-FFF2-40B4-BE49-F238E27FC236}">
                      <a16:creationId xmlns:a16="http://schemas.microsoft.com/office/drawing/2014/main" id="{D6CD312D-C9E2-34F8-D86D-59B51801E883}"/>
                    </a:ext>
                  </a:extLst>
                </p:cNvPr>
                <p:cNvPicPr/>
                <p:nvPr/>
              </p:nvPicPr>
              <p:blipFill>
                <a:blip r:embed="rId38"/>
                <a:stretch>
                  <a:fillRect/>
                </a:stretch>
              </p:blipFill>
              <p:spPr>
                <a:xfrm>
                  <a:off x="2172375" y="1550776"/>
                  <a:ext cx="6804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9" name="Ink 18">
                  <a:extLst>
                    <a:ext uri="{FF2B5EF4-FFF2-40B4-BE49-F238E27FC236}">
                      <a16:creationId xmlns:a16="http://schemas.microsoft.com/office/drawing/2014/main" id="{CC3795A8-6BBF-A866-5B9A-01FED5F7F543}"/>
                    </a:ext>
                  </a:extLst>
                </p14:cNvPr>
                <p14:cNvContentPartPr/>
                <p14:nvPr/>
              </p14:nvContentPartPr>
              <p14:xfrm>
                <a:off x="2002815" y="1891696"/>
                <a:ext cx="372240" cy="43200"/>
              </p14:xfrm>
            </p:contentPart>
          </mc:Choice>
          <mc:Fallback xmlns="">
            <p:pic>
              <p:nvPicPr>
                <p:cNvPr id="19" name="Ink 18">
                  <a:extLst>
                    <a:ext uri="{FF2B5EF4-FFF2-40B4-BE49-F238E27FC236}">
                      <a16:creationId xmlns:a16="http://schemas.microsoft.com/office/drawing/2014/main" id="{CC3795A8-6BBF-A866-5B9A-01FED5F7F543}"/>
                    </a:ext>
                  </a:extLst>
                </p:cNvPr>
                <p:cNvPicPr/>
                <p:nvPr/>
              </p:nvPicPr>
              <p:blipFill>
                <a:blip r:embed="rId40"/>
                <a:stretch>
                  <a:fillRect/>
                </a:stretch>
              </p:blipFill>
              <p:spPr>
                <a:xfrm>
                  <a:off x="1984815" y="1873696"/>
                  <a:ext cx="4078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3" name="Ink 22">
                  <a:extLst>
                    <a:ext uri="{FF2B5EF4-FFF2-40B4-BE49-F238E27FC236}">
                      <a16:creationId xmlns:a16="http://schemas.microsoft.com/office/drawing/2014/main" id="{0FFF2EC5-CACD-23F9-8F4C-A67FAD812774}"/>
                    </a:ext>
                  </a:extLst>
                </p14:cNvPr>
                <p14:cNvContentPartPr/>
                <p14:nvPr/>
              </p14:nvContentPartPr>
              <p14:xfrm>
                <a:off x="2110095" y="2013736"/>
                <a:ext cx="151920" cy="245880"/>
              </p14:xfrm>
            </p:contentPart>
          </mc:Choice>
          <mc:Fallback xmlns="">
            <p:pic>
              <p:nvPicPr>
                <p:cNvPr id="23" name="Ink 22">
                  <a:extLst>
                    <a:ext uri="{FF2B5EF4-FFF2-40B4-BE49-F238E27FC236}">
                      <a16:creationId xmlns:a16="http://schemas.microsoft.com/office/drawing/2014/main" id="{0FFF2EC5-CACD-23F9-8F4C-A67FAD812774}"/>
                    </a:ext>
                  </a:extLst>
                </p:cNvPr>
                <p:cNvPicPr/>
                <p:nvPr/>
              </p:nvPicPr>
              <p:blipFill>
                <a:blip r:embed="rId42"/>
                <a:stretch>
                  <a:fillRect/>
                </a:stretch>
              </p:blipFill>
              <p:spPr>
                <a:xfrm>
                  <a:off x="2092095" y="1996096"/>
                  <a:ext cx="187560" cy="281520"/>
                </a:xfrm>
                <a:prstGeom prst="rect">
                  <a:avLst/>
                </a:prstGeom>
              </p:spPr>
            </p:pic>
          </mc:Fallback>
        </mc:AlternateContent>
      </p:grpSp>
      <p:sp>
        <p:nvSpPr>
          <p:cNvPr id="32" name="Rectangle: Rounded Corners 31">
            <a:extLst>
              <a:ext uri="{FF2B5EF4-FFF2-40B4-BE49-F238E27FC236}">
                <a16:creationId xmlns:a16="http://schemas.microsoft.com/office/drawing/2014/main" id="{ABA3D660-200B-F3FC-ECA0-7AB1919270A7}"/>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Tree>
    <p:extLst>
      <p:ext uri="{BB962C8B-B14F-4D97-AF65-F5344CB8AC3E}">
        <p14:creationId xmlns:p14="http://schemas.microsoft.com/office/powerpoint/2010/main" val="386595011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grpSp>
        <p:nvGrpSpPr>
          <p:cNvPr id="10" name="Group 9">
            <a:extLst>
              <a:ext uri="{FF2B5EF4-FFF2-40B4-BE49-F238E27FC236}">
                <a16:creationId xmlns:a16="http://schemas.microsoft.com/office/drawing/2014/main" id="{29FC1647-F333-23DB-DCBA-63ED6240D288}"/>
              </a:ext>
            </a:extLst>
          </p:cNvPr>
          <p:cNvGrpSpPr/>
          <p:nvPr/>
        </p:nvGrpSpPr>
        <p:grpSpPr>
          <a:xfrm>
            <a:off x="829313"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B3C9627F-57B7-4E15-606F-490B9D5DB6E9}"/>
                    </a:ext>
                  </a:extLst>
                </p14:cNvPr>
                <p14:cNvContentPartPr/>
                <p14:nvPr/>
              </p14:nvContentPartPr>
              <p14:xfrm>
                <a:off x="595935" y="1479136"/>
                <a:ext cx="221760" cy="236160"/>
              </p14:xfrm>
            </p:contentPart>
          </mc:Choice>
          <mc:Fallback xmlns="">
            <p:pic>
              <p:nvPicPr>
                <p:cNvPr id="4" name="Ink 3">
                  <a:extLst>
                    <a:ext uri="{FF2B5EF4-FFF2-40B4-BE49-F238E27FC236}">
                      <a16:creationId xmlns:a16="http://schemas.microsoft.com/office/drawing/2014/main" id="{B3C9627F-57B7-4E15-606F-490B9D5DB6E9}"/>
                    </a:ext>
                  </a:extLst>
                </p:cNvPr>
                <p:cNvPicPr/>
                <p:nvPr/>
              </p:nvPicPr>
              <p:blipFill>
                <a:blip r:embed="rId4"/>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49A85F0-F0A3-596D-D785-DA7AFDE64505}"/>
                    </a:ext>
                  </a:extLst>
                </p14:cNvPr>
                <p14:cNvContentPartPr/>
                <p14:nvPr/>
              </p14:nvContentPartPr>
              <p14:xfrm>
                <a:off x="478935" y="1829056"/>
                <a:ext cx="545760" cy="65160"/>
              </p14:xfrm>
            </p:contentPart>
          </mc:Choice>
          <mc:Fallback xmlns="">
            <p:pic>
              <p:nvPicPr>
                <p:cNvPr id="8" name="Ink 7">
                  <a:extLst>
                    <a:ext uri="{FF2B5EF4-FFF2-40B4-BE49-F238E27FC236}">
                      <a16:creationId xmlns:a16="http://schemas.microsoft.com/office/drawing/2014/main" id="{049A85F0-F0A3-596D-D785-DA7AFDE64505}"/>
                    </a:ext>
                  </a:extLst>
                </p:cNvPr>
                <p:cNvPicPr/>
                <p:nvPr/>
              </p:nvPicPr>
              <p:blipFill>
                <a:blip r:embed="rId6"/>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D04B96FF-057E-840E-9D70-AE0EE1CA42B1}"/>
                    </a:ext>
                  </a:extLst>
                </p14:cNvPr>
                <p14:cNvContentPartPr/>
                <p14:nvPr/>
              </p14:nvContentPartPr>
              <p14:xfrm>
                <a:off x="673335" y="2023096"/>
                <a:ext cx="196560" cy="289800"/>
              </p14:xfrm>
            </p:contentPart>
          </mc:Choice>
          <mc:Fallback xmlns="">
            <p:pic>
              <p:nvPicPr>
                <p:cNvPr id="9" name="Ink 8">
                  <a:extLst>
                    <a:ext uri="{FF2B5EF4-FFF2-40B4-BE49-F238E27FC236}">
                      <a16:creationId xmlns:a16="http://schemas.microsoft.com/office/drawing/2014/main" id="{D04B96FF-057E-840E-9D70-AE0EE1CA42B1}"/>
                    </a:ext>
                  </a:extLst>
                </p:cNvPr>
                <p:cNvPicPr/>
                <p:nvPr/>
              </p:nvPicPr>
              <p:blipFill>
                <a:blip r:embed="rId8"/>
                <a:stretch>
                  <a:fillRect/>
                </a:stretch>
              </p:blipFill>
              <p:spPr>
                <a:xfrm>
                  <a:off x="655695" y="2005096"/>
                  <a:ext cx="232200" cy="325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
            <p14:nvContentPartPr>
              <p14:cNvPr id="20" name="Ink 19">
                <a:extLst>
                  <a:ext uri="{FF2B5EF4-FFF2-40B4-BE49-F238E27FC236}">
                    <a16:creationId xmlns:a16="http://schemas.microsoft.com/office/drawing/2014/main" id="{6C463A0B-51FD-48A5-5275-7792ADD6FE1C}"/>
                  </a:ext>
                </a:extLst>
              </p14:cNvPr>
              <p14:cNvContentPartPr/>
              <p14:nvPr/>
            </p14:nvContentPartPr>
            <p14:xfrm>
              <a:off x="744739" y="2432056"/>
              <a:ext cx="1796760" cy="70920"/>
            </p14:xfrm>
          </p:contentPart>
        </mc:Choice>
        <mc:Fallback xmlns="">
          <p:pic>
            <p:nvPicPr>
              <p:cNvPr id="20" name="Ink 19">
                <a:extLst>
                  <a:ext uri="{FF2B5EF4-FFF2-40B4-BE49-F238E27FC236}">
                    <a16:creationId xmlns:a16="http://schemas.microsoft.com/office/drawing/2014/main" id="{6C463A0B-51FD-48A5-5275-7792ADD6FE1C}"/>
                  </a:ext>
                </a:extLst>
              </p:cNvPr>
              <p:cNvPicPr/>
              <p:nvPr/>
            </p:nvPicPr>
            <p:blipFill>
              <a:blip r:embed="rId10"/>
              <a:stretch>
                <a:fillRect/>
              </a:stretch>
            </p:blipFill>
            <p:spPr>
              <a:xfrm>
                <a:off x="726739"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1" name="Ink 20">
                <a:extLst>
                  <a:ext uri="{FF2B5EF4-FFF2-40B4-BE49-F238E27FC236}">
                    <a16:creationId xmlns:a16="http://schemas.microsoft.com/office/drawing/2014/main" id="{FDAFBABF-8971-BFA8-2C8E-41EB164FEDE5}"/>
                  </a:ext>
                </a:extLst>
              </p14:cNvPr>
              <p14:cNvContentPartPr/>
              <p14:nvPr/>
            </p14:nvContentPartPr>
            <p14:xfrm>
              <a:off x="1101375" y="2612056"/>
              <a:ext cx="169560" cy="228600"/>
            </p14:xfrm>
          </p:contentPart>
        </mc:Choice>
        <mc:Fallback xmlns="">
          <p:pic>
            <p:nvPicPr>
              <p:cNvPr id="21" name="Ink 20">
                <a:extLst>
                  <a:ext uri="{FF2B5EF4-FFF2-40B4-BE49-F238E27FC236}">
                    <a16:creationId xmlns:a16="http://schemas.microsoft.com/office/drawing/2014/main" id="{FDAFBABF-8971-BFA8-2C8E-41EB164FEDE5}"/>
                  </a:ext>
                </a:extLst>
              </p:cNvPr>
              <p:cNvPicPr/>
              <p:nvPr/>
            </p:nvPicPr>
            <p:blipFill>
              <a:blip r:embed="rId12"/>
              <a:stretch>
                <a:fillRect/>
              </a:stretch>
            </p:blipFill>
            <p:spPr>
              <a:xfrm>
                <a:off x="1083375" y="2594056"/>
                <a:ext cx="2052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2" name="Ink 21">
                <a:extLst>
                  <a:ext uri="{FF2B5EF4-FFF2-40B4-BE49-F238E27FC236}">
                    <a16:creationId xmlns:a16="http://schemas.microsoft.com/office/drawing/2014/main" id="{5A09A150-0227-5AB0-72C0-A2F7169ED0F2}"/>
                  </a:ext>
                </a:extLst>
              </p14:cNvPr>
              <p14:cNvContentPartPr/>
              <p14:nvPr/>
            </p14:nvContentPartPr>
            <p14:xfrm>
              <a:off x="986895" y="2985736"/>
              <a:ext cx="340920" cy="16920"/>
            </p14:xfrm>
          </p:contentPart>
        </mc:Choice>
        <mc:Fallback xmlns="">
          <p:pic>
            <p:nvPicPr>
              <p:cNvPr id="22" name="Ink 21">
                <a:extLst>
                  <a:ext uri="{FF2B5EF4-FFF2-40B4-BE49-F238E27FC236}">
                    <a16:creationId xmlns:a16="http://schemas.microsoft.com/office/drawing/2014/main" id="{5A09A150-0227-5AB0-72C0-A2F7169ED0F2}"/>
                  </a:ext>
                </a:extLst>
              </p:cNvPr>
              <p:cNvPicPr/>
              <p:nvPr/>
            </p:nvPicPr>
            <p:blipFill>
              <a:blip r:embed="rId14"/>
              <a:stretch>
                <a:fillRect/>
              </a:stretch>
            </p:blipFill>
            <p:spPr>
              <a:xfrm>
                <a:off x="969255" y="2967736"/>
                <a:ext cx="376560" cy="52560"/>
              </a:xfrm>
              <a:prstGeom prst="rect">
                <a:avLst/>
              </a:prstGeom>
            </p:spPr>
          </p:pic>
        </mc:Fallback>
      </mc:AlternateContent>
      <p:grpSp>
        <p:nvGrpSpPr>
          <p:cNvPr id="36" name="Group 35">
            <a:extLst>
              <a:ext uri="{FF2B5EF4-FFF2-40B4-BE49-F238E27FC236}">
                <a16:creationId xmlns:a16="http://schemas.microsoft.com/office/drawing/2014/main" id="{23B052BE-5F7B-A202-D438-C76FF764737E}"/>
              </a:ext>
            </a:extLst>
          </p:cNvPr>
          <p:cNvGrpSpPr/>
          <p:nvPr/>
        </p:nvGrpSpPr>
        <p:grpSpPr>
          <a:xfrm>
            <a:off x="1065015"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5">
              <p14:nvContentPartPr>
                <p14:cNvPr id="25" name="Ink 24">
                  <a:extLst>
                    <a:ext uri="{FF2B5EF4-FFF2-40B4-BE49-F238E27FC236}">
                      <a16:creationId xmlns:a16="http://schemas.microsoft.com/office/drawing/2014/main" id="{6B42F39A-6A1B-B684-AE2C-1F6A03BA0F77}"/>
                    </a:ext>
                  </a:extLst>
                </p14:cNvPr>
                <p14:cNvContentPartPr/>
                <p14:nvPr/>
              </p14:nvContentPartPr>
              <p14:xfrm>
                <a:off x="1065015" y="3134416"/>
                <a:ext cx="199800" cy="165600"/>
              </p14:xfrm>
            </p:contentPart>
          </mc:Choice>
          <mc:Fallback xmlns="">
            <p:pic>
              <p:nvPicPr>
                <p:cNvPr id="25" name="Ink 24">
                  <a:extLst>
                    <a:ext uri="{FF2B5EF4-FFF2-40B4-BE49-F238E27FC236}">
                      <a16:creationId xmlns:a16="http://schemas.microsoft.com/office/drawing/2014/main" id="{6B42F39A-6A1B-B684-AE2C-1F6A03BA0F77}"/>
                    </a:ext>
                  </a:extLst>
                </p:cNvPr>
                <p:cNvPicPr/>
                <p:nvPr/>
              </p:nvPicPr>
              <p:blipFill>
                <a:blip r:embed="rId16"/>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3" name="Ink 32">
                  <a:extLst>
                    <a:ext uri="{FF2B5EF4-FFF2-40B4-BE49-F238E27FC236}">
                      <a16:creationId xmlns:a16="http://schemas.microsoft.com/office/drawing/2014/main" id="{D121F23E-346D-8CC9-9A15-71F149DE1092}"/>
                    </a:ext>
                  </a:extLst>
                </p14:cNvPr>
                <p14:cNvContentPartPr/>
                <p14:nvPr/>
              </p14:nvContentPartPr>
              <p14:xfrm>
                <a:off x="1194975" y="3200656"/>
                <a:ext cx="39600" cy="276840"/>
              </p14:xfrm>
            </p:contentPart>
          </mc:Choice>
          <mc:Fallback xmlns="">
            <p:pic>
              <p:nvPicPr>
                <p:cNvPr id="33" name="Ink 32">
                  <a:extLst>
                    <a:ext uri="{FF2B5EF4-FFF2-40B4-BE49-F238E27FC236}">
                      <a16:creationId xmlns:a16="http://schemas.microsoft.com/office/drawing/2014/main" id="{D121F23E-346D-8CC9-9A15-71F149DE1092}"/>
                    </a:ext>
                  </a:extLst>
                </p:cNvPr>
                <p:cNvPicPr/>
                <p:nvPr/>
              </p:nvPicPr>
              <p:blipFill>
                <a:blip r:embed="rId18"/>
                <a:stretch>
                  <a:fillRect/>
                </a:stretch>
              </p:blipFill>
              <p:spPr>
                <a:xfrm>
                  <a:off x="1176975" y="3183016"/>
                  <a:ext cx="75240" cy="312480"/>
                </a:xfrm>
                <a:prstGeom prst="rect">
                  <a:avLst/>
                </a:prstGeom>
              </p:spPr>
            </p:pic>
          </mc:Fallback>
        </mc:AlternateContent>
      </p:grpSp>
      <p:grpSp>
        <p:nvGrpSpPr>
          <p:cNvPr id="13" name="Group 12">
            <a:extLst>
              <a:ext uri="{FF2B5EF4-FFF2-40B4-BE49-F238E27FC236}">
                <a16:creationId xmlns:a16="http://schemas.microsoft.com/office/drawing/2014/main" id="{05E916A3-3322-4CF1-86E8-5E15F43578C1}"/>
              </a:ext>
            </a:extLst>
          </p:cNvPr>
          <p:cNvGrpSpPr/>
          <p:nvPr/>
        </p:nvGrpSpPr>
        <p:grpSpPr>
          <a:xfrm>
            <a:off x="1561815" y="2935696"/>
            <a:ext cx="203760" cy="185040"/>
            <a:chOff x="1561815" y="2935696"/>
            <a:chExt cx="203760" cy="185040"/>
          </a:xfrm>
        </p:grpSpPr>
        <mc:AlternateContent xmlns:mc="http://schemas.openxmlformats.org/markup-compatibility/2006" xmlns:p14="http://schemas.microsoft.com/office/powerpoint/2010/main">
          <mc:Choice Requires="p14">
            <p:contentPart p14:bwMode="auto" r:id="rId19">
              <p14:nvContentPartPr>
                <p14:cNvPr id="2" name="Ink 1">
                  <a:extLst>
                    <a:ext uri="{FF2B5EF4-FFF2-40B4-BE49-F238E27FC236}">
                      <a16:creationId xmlns:a16="http://schemas.microsoft.com/office/drawing/2014/main" id="{ED8B3BCA-450D-22AB-3E55-FB7390848529}"/>
                    </a:ext>
                  </a:extLst>
                </p14:cNvPr>
                <p14:cNvContentPartPr/>
                <p14:nvPr/>
              </p14:nvContentPartPr>
              <p14:xfrm>
                <a:off x="1561815" y="2947936"/>
                <a:ext cx="191160" cy="121320"/>
              </p14:xfrm>
            </p:contentPart>
          </mc:Choice>
          <mc:Fallback xmlns="">
            <p:pic>
              <p:nvPicPr>
                <p:cNvPr id="2" name="Ink 1">
                  <a:extLst>
                    <a:ext uri="{FF2B5EF4-FFF2-40B4-BE49-F238E27FC236}">
                      <a16:creationId xmlns:a16="http://schemas.microsoft.com/office/drawing/2014/main" id="{ED8B3BCA-450D-22AB-3E55-FB7390848529}"/>
                    </a:ext>
                  </a:extLst>
                </p:cNvPr>
                <p:cNvPicPr/>
                <p:nvPr/>
              </p:nvPicPr>
              <p:blipFill>
                <a:blip r:embed="rId20"/>
                <a:stretch>
                  <a:fillRect/>
                </a:stretch>
              </p:blipFill>
              <p:spPr>
                <a:xfrm>
                  <a:off x="1543815" y="2929936"/>
                  <a:ext cx="22680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3" name="Ink 2">
                  <a:extLst>
                    <a:ext uri="{FF2B5EF4-FFF2-40B4-BE49-F238E27FC236}">
                      <a16:creationId xmlns:a16="http://schemas.microsoft.com/office/drawing/2014/main" id="{51258897-ACB5-ECB7-8F62-2A113ED50F3E}"/>
                    </a:ext>
                  </a:extLst>
                </p14:cNvPr>
                <p14:cNvContentPartPr/>
                <p14:nvPr/>
              </p14:nvContentPartPr>
              <p14:xfrm>
                <a:off x="1626615" y="2935696"/>
                <a:ext cx="138960" cy="185040"/>
              </p14:xfrm>
            </p:contentPart>
          </mc:Choice>
          <mc:Fallback xmlns="">
            <p:pic>
              <p:nvPicPr>
                <p:cNvPr id="3" name="Ink 2">
                  <a:extLst>
                    <a:ext uri="{FF2B5EF4-FFF2-40B4-BE49-F238E27FC236}">
                      <a16:creationId xmlns:a16="http://schemas.microsoft.com/office/drawing/2014/main" id="{51258897-ACB5-ECB7-8F62-2A113ED50F3E}"/>
                    </a:ext>
                  </a:extLst>
                </p:cNvPr>
                <p:cNvPicPr/>
                <p:nvPr/>
              </p:nvPicPr>
              <p:blipFill>
                <a:blip r:embed="rId22"/>
                <a:stretch>
                  <a:fillRect/>
                </a:stretch>
              </p:blipFill>
              <p:spPr>
                <a:xfrm>
                  <a:off x="1608615" y="2917696"/>
                  <a:ext cx="174600" cy="220680"/>
                </a:xfrm>
                <a:prstGeom prst="rect">
                  <a:avLst/>
                </a:prstGeom>
              </p:spPr>
            </p:pic>
          </mc:Fallback>
        </mc:AlternateContent>
      </p:grpSp>
      <p:grpSp>
        <p:nvGrpSpPr>
          <p:cNvPr id="12" name="Group 11">
            <a:extLst>
              <a:ext uri="{FF2B5EF4-FFF2-40B4-BE49-F238E27FC236}">
                <a16:creationId xmlns:a16="http://schemas.microsoft.com/office/drawing/2014/main" id="{9685D9E7-C25C-E692-4F7F-0BEB1BC3C4AA}"/>
              </a:ext>
            </a:extLst>
          </p:cNvPr>
          <p:cNvGrpSpPr/>
          <p:nvPr/>
        </p:nvGrpSpPr>
        <p:grpSpPr>
          <a:xfrm>
            <a:off x="2003175" y="2660656"/>
            <a:ext cx="351360" cy="750600"/>
            <a:chOff x="2003175" y="2660656"/>
            <a:chExt cx="351360" cy="750600"/>
          </a:xfrm>
        </p:grpSpPr>
        <mc:AlternateContent xmlns:mc="http://schemas.openxmlformats.org/markup-compatibility/2006" xmlns:p14="http://schemas.microsoft.com/office/powerpoint/2010/main">
          <mc:Choice Requires="p14">
            <p:contentPart p14:bwMode="auto" r:id="rId23">
              <p14:nvContentPartPr>
                <p14:cNvPr id="5" name="Ink 4">
                  <a:extLst>
                    <a:ext uri="{FF2B5EF4-FFF2-40B4-BE49-F238E27FC236}">
                      <a16:creationId xmlns:a16="http://schemas.microsoft.com/office/drawing/2014/main" id="{80B2553C-A57C-CDD1-D0E7-370B7644B16C}"/>
                    </a:ext>
                  </a:extLst>
                </p14:cNvPr>
                <p14:cNvContentPartPr/>
                <p14:nvPr/>
              </p14:nvContentPartPr>
              <p14:xfrm>
                <a:off x="2074455" y="2660656"/>
                <a:ext cx="216000" cy="160560"/>
              </p14:xfrm>
            </p:contentPart>
          </mc:Choice>
          <mc:Fallback xmlns="">
            <p:pic>
              <p:nvPicPr>
                <p:cNvPr id="5" name="Ink 4">
                  <a:extLst>
                    <a:ext uri="{FF2B5EF4-FFF2-40B4-BE49-F238E27FC236}">
                      <a16:creationId xmlns:a16="http://schemas.microsoft.com/office/drawing/2014/main" id="{80B2553C-A57C-CDD1-D0E7-370B7644B16C}"/>
                    </a:ext>
                  </a:extLst>
                </p:cNvPr>
                <p:cNvPicPr/>
                <p:nvPr/>
              </p:nvPicPr>
              <p:blipFill>
                <a:blip r:embed="rId24"/>
                <a:stretch>
                  <a:fillRect/>
                </a:stretch>
              </p:blipFill>
              <p:spPr>
                <a:xfrm>
                  <a:off x="2056815" y="2643016"/>
                  <a:ext cx="2516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 name="Ink 5">
                  <a:extLst>
                    <a:ext uri="{FF2B5EF4-FFF2-40B4-BE49-F238E27FC236}">
                      <a16:creationId xmlns:a16="http://schemas.microsoft.com/office/drawing/2014/main" id="{1D3DCDEF-722A-40F1-806C-232FDE079084}"/>
                    </a:ext>
                  </a:extLst>
                </p14:cNvPr>
                <p14:cNvContentPartPr/>
                <p14:nvPr/>
              </p14:nvContentPartPr>
              <p14:xfrm>
                <a:off x="2191095" y="2716096"/>
                <a:ext cx="46800" cy="232560"/>
              </p14:xfrm>
            </p:contentPart>
          </mc:Choice>
          <mc:Fallback xmlns="">
            <p:pic>
              <p:nvPicPr>
                <p:cNvPr id="6" name="Ink 5">
                  <a:extLst>
                    <a:ext uri="{FF2B5EF4-FFF2-40B4-BE49-F238E27FC236}">
                      <a16:creationId xmlns:a16="http://schemas.microsoft.com/office/drawing/2014/main" id="{1D3DCDEF-722A-40F1-806C-232FDE079084}"/>
                    </a:ext>
                  </a:extLst>
                </p:cNvPr>
                <p:cNvPicPr/>
                <p:nvPr/>
              </p:nvPicPr>
              <p:blipFill>
                <a:blip r:embed="rId26"/>
                <a:stretch>
                  <a:fillRect/>
                </a:stretch>
              </p:blipFill>
              <p:spPr>
                <a:xfrm>
                  <a:off x="2173455" y="2698456"/>
                  <a:ext cx="824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 name="Ink 6">
                  <a:extLst>
                    <a:ext uri="{FF2B5EF4-FFF2-40B4-BE49-F238E27FC236}">
                      <a16:creationId xmlns:a16="http://schemas.microsoft.com/office/drawing/2014/main" id="{9E753C15-47C4-D039-88B3-0EC30A38FAF4}"/>
                    </a:ext>
                  </a:extLst>
                </p14:cNvPr>
                <p14:cNvContentPartPr/>
                <p14:nvPr/>
              </p14:nvContentPartPr>
              <p14:xfrm>
                <a:off x="2003175" y="3023896"/>
                <a:ext cx="351360" cy="38160"/>
              </p14:xfrm>
            </p:contentPart>
          </mc:Choice>
          <mc:Fallback xmlns="">
            <p:pic>
              <p:nvPicPr>
                <p:cNvPr id="7" name="Ink 6">
                  <a:extLst>
                    <a:ext uri="{FF2B5EF4-FFF2-40B4-BE49-F238E27FC236}">
                      <a16:creationId xmlns:a16="http://schemas.microsoft.com/office/drawing/2014/main" id="{9E753C15-47C4-D039-88B3-0EC30A38FAF4}"/>
                    </a:ext>
                  </a:extLst>
                </p:cNvPr>
                <p:cNvPicPr/>
                <p:nvPr/>
              </p:nvPicPr>
              <p:blipFill>
                <a:blip r:embed="rId28"/>
                <a:stretch>
                  <a:fillRect/>
                </a:stretch>
              </p:blipFill>
              <p:spPr>
                <a:xfrm>
                  <a:off x="1985175" y="3005896"/>
                  <a:ext cx="3870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 name="Ink 10">
                  <a:extLst>
                    <a:ext uri="{FF2B5EF4-FFF2-40B4-BE49-F238E27FC236}">
                      <a16:creationId xmlns:a16="http://schemas.microsoft.com/office/drawing/2014/main" id="{02889382-76AE-FD6B-9422-4682B0E5978E}"/>
                    </a:ext>
                  </a:extLst>
                </p14:cNvPr>
                <p14:cNvContentPartPr/>
                <p14:nvPr/>
              </p14:nvContentPartPr>
              <p14:xfrm>
                <a:off x="2132775" y="3157096"/>
                <a:ext cx="151920" cy="254160"/>
              </p14:xfrm>
            </p:contentPart>
          </mc:Choice>
          <mc:Fallback xmlns="">
            <p:pic>
              <p:nvPicPr>
                <p:cNvPr id="11" name="Ink 10">
                  <a:extLst>
                    <a:ext uri="{FF2B5EF4-FFF2-40B4-BE49-F238E27FC236}">
                      <a16:creationId xmlns:a16="http://schemas.microsoft.com/office/drawing/2014/main" id="{02889382-76AE-FD6B-9422-4682B0E5978E}"/>
                    </a:ext>
                  </a:extLst>
                </p:cNvPr>
                <p:cNvPicPr/>
                <p:nvPr/>
              </p:nvPicPr>
              <p:blipFill>
                <a:blip r:embed="rId30"/>
                <a:stretch>
                  <a:fillRect/>
                </a:stretch>
              </p:blipFill>
              <p:spPr>
                <a:xfrm>
                  <a:off x="2115135" y="3139096"/>
                  <a:ext cx="187560" cy="289800"/>
                </a:xfrm>
                <a:prstGeom prst="rect">
                  <a:avLst/>
                </a:prstGeom>
              </p:spPr>
            </p:pic>
          </mc:Fallback>
        </mc:AlternateContent>
      </p:grpSp>
      <p:grpSp>
        <p:nvGrpSpPr>
          <p:cNvPr id="16" name="Group 15">
            <a:extLst>
              <a:ext uri="{FF2B5EF4-FFF2-40B4-BE49-F238E27FC236}">
                <a16:creationId xmlns:a16="http://schemas.microsoft.com/office/drawing/2014/main" id="{02DD21E2-362A-3F3E-1018-800246F7FE27}"/>
              </a:ext>
            </a:extLst>
          </p:cNvPr>
          <p:cNvGrpSpPr/>
          <p:nvPr/>
        </p:nvGrpSpPr>
        <p:grpSpPr>
          <a:xfrm>
            <a:off x="1550295" y="1825816"/>
            <a:ext cx="156600" cy="181440"/>
            <a:chOff x="1550295" y="1825816"/>
            <a:chExt cx="156600" cy="181440"/>
          </a:xfrm>
        </p:grpSpPr>
        <mc:AlternateContent xmlns:mc="http://schemas.openxmlformats.org/markup-compatibility/2006" xmlns:p14="http://schemas.microsoft.com/office/powerpoint/2010/main">
          <mc:Choice Requires="p14">
            <p:contentPart p14:bwMode="auto" r:id="rId31">
              <p14:nvContentPartPr>
                <p14:cNvPr id="14" name="Ink 13">
                  <a:extLst>
                    <a:ext uri="{FF2B5EF4-FFF2-40B4-BE49-F238E27FC236}">
                      <a16:creationId xmlns:a16="http://schemas.microsoft.com/office/drawing/2014/main" id="{32E4D9F6-3264-03D4-8AD8-86348DDC1740}"/>
                    </a:ext>
                  </a:extLst>
                </p14:cNvPr>
                <p14:cNvContentPartPr/>
                <p14:nvPr/>
              </p14:nvContentPartPr>
              <p14:xfrm>
                <a:off x="1550295" y="1835536"/>
                <a:ext cx="128520" cy="127440"/>
              </p14:xfrm>
            </p:contentPart>
          </mc:Choice>
          <mc:Fallback xmlns="">
            <p:pic>
              <p:nvPicPr>
                <p:cNvPr id="14" name="Ink 13">
                  <a:extLst>
                    <a:ext uri="{FF2B5EF4-FFF2-40B4-BE49-F238E27FC236}">
                      <a16:creationId xmlns:a16="http://schemas.microsoft.com/office/drawing/2014/main" id="{32E4D9F6-3264-03D4-8AD8-86348DDC1740}"/>
                    </a:ext>
                  </a:extLst>
                </p:cNvPr>
                <p:cNvPicPr/>
                <p:nvPr/>
              </p:nvPicPr>
              <p:blipFill>
                <a:blip r:embed="rId32"/>
                <a:stretch>
                  <a:fillRect/>
                </a:stretch>
              </p:blipFill>
              <p:spPr>
                <a:xfrm>
                  <a:off x="1532655" y="1817536"/>
                  <a:ext cx="164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5" name="Ink 14">
                  <a:extLst>
                    <a:ext uri="{FF2B5EF4-FFF2-40B4-BE49-F238E27FC236}">
                      <a16:creationId xmlns:a16="http://schemas.microsoft.com/office/drawing/2014/main" id="{5A73F2BE-CBBF-9A71-8152-F0B58C474C3B}"/>
                    </a:ext>
                  </a:extLst>
                </p14:cNvPr>
                <p14:cNvContentPartPr/>
                <p14:nvPr/>
              </p14:nvContentPartPr>
              <p14:xfrm>
                <a:off x="1559295" y="1825816"/>
                <a:ext cx="147600" cy="181440"/>
              </p14:xfrm>
            </p:contentPart>
          </mc:Choice>
          <mc:Fallback xmlns="">
            <p:pic>
              <p:nvPicPr>
                <p:cNvPr id="15" name="Ink 14">
                  <a:extLst>
                    <a:ext uri="{FF2B5EF4-FFF2-40B4-BE49-F238E27FC236}">
                      <a16:creationId xmlns:a16="http://schemas.microsoft.com/office/drawing/2014/main" id="{5A73F2BE-CBBF-9A71-8152-F0B58C474C3B}"/>
                    </a:ext>
                  </a:extLst>
                </p:cNvPr>
                <p:cNvPicPr/>
                <p:nvPr/>
              </p:nvPicPr>
              <p:blipFill>
                <a:blip r:embed="rId34"/>
                <a:stretch>
                  <a:fillRect/>
                </a:stretch>
              </p:blipFill>
              <p:spPr>
                <a:xfrm>
                  <a:off x="1541295" y="1808176"/>
                  <a:ext cx="183240" cy="217080"/>
                </a:xfrm>
                <a:prstGeom prst="rect">
                  <a:avLst/>
                </a:prstGeom>
              </p:spPr>
            </p:pic>
          </mc:Fallback>
        </mc:AlternateContent>
      </p:grpSp>
      <p:grpSp>
        <p:nvGrpSpPr>
          <p:cNvPr id="26" name="Group 25">
            <a:extLst>
              <a:ext uri="{FF2B5EF4-FFF2-40B4-BE49-F238E27FC236}">
                <a16:creationId xmlns:a16="http://schemas.microsoft.com/office/drawing/2014/main" id="{7CE17635-9C5A-46A7-8A95-2B2FFDD50223}"/>
              </a:ext>
            </a:extLst>
          </p:cNvPr>
          <p:cNvGrpSpPr/>
          <p:nvPr/>
        </p:nvGrpSpPr>
        <p:grpSpPr>
          <a:xfrm>
            <a:off x="2002815" y="1519096"/>
            <a:ext cx="372240" cy="740520"/>
            <a:chOff x="2002815" y="1519096"/>
            <a:chExt cx="372240" cy="740520"/>
          </a:xfrm>
        </p:grpSpPr>
        <mc:AlternateContent xmlns:mc="http://schemas.openxmlformats.org/markup-compatibility/2006" xmlns:p14="http://schemas.microsoft.com/office/powerpoint/2010/main">
          <mc:Choice Requires="p14">
            <p:contentPart p14:bwMode="auto" r:id="rId35">
              <p14:nvContentPartPr>
                <p14:cNvPr id="17" name="Ink 16">
                  <a:extLst>
                    <a:ext uri="{FF2B5EF4-FFF2-40B4-BE49-F238E27FC236}">
                      <a16:creationId xmlns:a16="http://schemas.microsoft.com/office/drawing/2014/main" id="{B120A59B-ED58-2086-531B-B34BBD292B25}"/>
                    </a:ext>
                  </a:extLst>
                </p14:cNvPr>
                <p14:cNvContentPartPr/>
                <p14:nvPr/>
              </p14:nvContentPartPr>
              <p14:xfrm>
                <a:off x="2074455" y="1519096"/>
                <a:ext cx="193320" cy="140040"/>
              </p14:xfrm>
            </p:contentPart>
          </mc:Choice>
          <mc:Fallback xmlns="">
            <p:pic>
              <p:nvPicPr>
                <p:cNvPr id="17" name="Ink 16">
                  <a:extLst>
                    <a:ext uri="{FF2B5EF4-FFF2-40B4-BE49-F238E27FC236}">
                      <a16:creationId xmlns:a16="http://schemas.microsoft.com/office/drawing/2014/main" id="{B120A59B-ED58-2086-531B-B34BBD292B25}"/>
                    </a:ext>
                  </a:extLst>
                </p:cNvPr>
                <p:cNvPicPr/>
                <p:nvPr/>
              </p:nvPicPr>
              <p:blipFill>
                <a:blip r:embed="rId36"/>
                <a:stretch>
                  <a:fillRect/>
                </a:stretch>
              </p:blipFill>
              <p:spPr>
                <a:xfrm>
                  <a:off x="2056455" y="1501096"/>
                  <a:ext cx="2289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 name="Ink 17">
                  <a:extLst>
                    <a:ext uri="{FF2B5EF4-FFF2-40B4-BE49-F238E27FC236}">
                      <a16:creationId xmlns:a16="http://schemas.microsoft.com/office/drawing/2014/main" id="{D6CD312D-C9E2-34F8-D86D-59B51801E883}"/>
                    </a:ext>
                  </a:extLst>
                </p14:cNvPr>
                <p14:cNvContentPartPr/>
                <p14:nvPr/>
              </p14:nvContentPartPr>
              <p14:xfrm>
                <a:off x="2190375" y="1568776"/>
                <a:ext cx="32400" cy="260640"/>
              </p14:xfrm>
            </p:contentPart>
          </mc:Choice>
          <mc:Fallback xmlns="">
            <p:pic>
              <p:nvPicPr>
                <p:cNvPr id="18" name="Ink 17">
                  <a:extLst>
                    <a:ext uri="{FF2B5EF4-FFF2-40B4-BE49-F238E27FC236}">
                      <a16:creationId xmlns:a16="http://schemas.microsoft.com/office/drawing/2014/main" id="{D6CD312D-C9E2-34F8-D86D-59B51801E883}"/>
                    </a:ext>
                  </a:extLst>
                </p:cNvPr>
                <p:cNvPicPr/>
                <p:nvPr/>
              </p:nvPicPr>
              <p:blipFill>
                <a:blip r:embed="rId38"/>
                <a:stretch>
                  <a:fillRect/>
                </a:stretch>
              </p:blipFill>
              <p:spPr>
                <a:xfrm>
                  <a:off x="2172375" y="1550776"/>
                  <a:ext cx="6804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9" name="Ink 18">
                  <a:extLst>
                    <a:ext uri="{FF2B5EF4-FFF2-40B4-BE49-F238E27FC236}">
                      <a16:creationId xmlns:a16="http://schemas.microsoft.com/office/drawing/2014/main" id="{CC3795A8-6BBF-A866-5B9A-01FED5F7F543}"/>
                    </a:ext>
                  </a:extLst>
                </p14:cNvPr>
                <p14:cNvContentPartPr/>
                <p14:nvPr/>
              </p14:nvContentPartPr>
              <p14:xfrm>
                <a:off x="2002815" y="1891696"/>
                <a:ext cx="372240" cy="43200"/>
              </p14:xfrm>
            </p:contentPart>
          </mc:Choice>
          <mc:Fallback xmlns="">
            <p:pic>
              <p:nvPicPr>
                <p:cNvPr id="19" name="Ink 18">
                  <a:extLst>
                    <a:ext uri="{FF2B5EF4-FFF2-40B4-BE49-F238E27FC236}">
                      <a16:creationId xmlns:a16="http://schemas.microsoft.com/office/drawing/2014/main" id="{CC3795A8-6BBF-A866-5B9A-01FED5F7F543}"/>
                    </a:ext>
                  </a:extLst>
                </p:cNvPr>
                <p:cNvPicPr/>
                <p:nvPr/>
              </p:nvPicPr>
              <p:blipFill>
                <a:blip r:embed="rId40"/>
                <a:stretch>
                  <a:fillRect/>
                </a:stretch>
              </p:blipFill>
              <p:spPr>
                <a:xfrm>
                  <a:off x="1984815" y="1873696"/>
                  <a:ext cx="4078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3" name="Ink 22">
                  <a:extLst>
                    <a:ext uri="{FF2B5EF4-FFF2-40B4-BE49-F238E27FC236}">
                      <a16:creationId xmlns:a16="http://schemas.microsoft.com/office/drawing/2014/main" id="{0FFF2EC5-CACD-23F9-8F4C-A67FAD812774}"/>
                    </a:ext>
                  </a:extLst>
                </p14:cNvPr>
                <p14:cNvContentPartPr/>
                <p14:nvPr/>
              </p14:nvContentPartPr>
              <p14:xfrm>
                <a:off x="2110095" y="2013736"/>
                <a:ext cx="151920" cy="245880"/>
              </p14:xfrm>
            </p:contentPart>
          </mc:Choice>
          <mc:Fallback xmlns="">
            <p:pic>
              <p:nvPicPr>
                <p:cNvPr id="23" name="Ink 22">
                  <a:extLst>
                    <a:ext uri="{FF2B5EF4-FFF2-40B4-BE49-F238E27FC236}">
                      <a16:creationId xmlns:a16="http://schemas.microsoft.com/office/drawing/2014/main" id="{0FFF2EC5-CACD-23F9-8F4C-A67FAD812774}"/>
                    </a:ext>
                  </a:extLst>
                </p:cNvPr>
                <p:cNvPicPr/>
                <p:nvPr/>
              </p:nvPicPr>
              <p:blipFill>
                <a:blip r:embed="rId42"/>
                <a:stretch>
                  <a:fillRect/>
                </a:stretch>
              </p:blipFill>
              <p:spPr>
                <a:xfrm>
                  <a:off x="2092095" y="1996096"/>
                  <a:ext cx="187560" cy="281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
            <p14:nvContentPartPr>
              <p14:cNvPr id="31" name="Ink 30">
                <a:extLst>
                  <a:ext uri="{FF2B5EF4-FFF2-40B4-BE49-F238E27FC236}">
                    <a16:creationId xmlns:a16="http://schemas.microsoft.com/office/drawing/2014/main" id="{FEE3D6CA-9696-9F58-8245-58789FD6C26B}"/>
                  </a:ext>
                </a:extLst>
              </p14:cNvPr>
              <p14:cNvContentPartPr/>
              <p14:nvPr/>
            </p14:nvContentPartPr>
            <p14:xfrm>
              <a:off x="3884053" y="2776936"/>
              <a:ext cx="39600" cy="380160"/>
            </p14:xfrm>
          </p:contentPart>
        </mc:Choice>
        <mc:Fallback xmlns="">
          <p:pic>
            <p:nvPicPr>
              <p:cNvPr id="31" name="Ink 30">
                <a:extLst>
                  <a:ext uri="{FF2B5EF4-FFF2-40B4-BE49-F238E27FC236}">
                    <a16:creationId xmlns:a16="http://schemas.microsoft.com/office/drawing/2014/main" id="{FEE3D6CA-9696-9F58-8245-58789FD6C26B}"/>
                  </a:ext>
                </a:extLst>
              </p:cNvPr>
              <p:cNvPicPr/>
              <p:nvPr/>
            </p:nvPicPr>
            <p:blipFill>
              <a:blip r:embed="rId44"/>
              <a:stretch>
                <a:fillRect/>
              </a:stretch>
            </p:blipFill>
            <p:spPr>
              <a:xfrm>
                <a:off x="3866413" y="2758936"/>
                <a:ext cx="75240" cy="415800"/>
              </a:xfrm>
              <a:prstGeom prst="rect">
                <a:avLst/>
              </a:prstGeom>
            </p:spPr>
          </p:pic>
        </mc:Fallback>
      </mc:AlternateContent>
      <p:grpSp>
        <p:nvGrpSpPr>
          <p:cNvPr id="48" name="Group 47">
            <a:extLst>
              <a:ext uri="{FF2B5EF4-FFF2-40B4-BE49-F238E27FC236}">
                <a16:creationId xmlns:a16="http://schemas.microsoft.com/office/drawing/2014/main" id="{3B0D1BDF-9758-1960-DDE1-296BA5C1402E}"/>
              </a:ext>
            </a:extLst>
          </p:cNvPr>
          <p:cNvGrpSpPr/>
          <p:nvPr/>
        </p:nvGrpSpPr>
        <p:grpSpPr>
          <a:xfrm>
            <a:off x="3313215" y="1452856"/>
            <a:ext cx="1175400" cy="740520"/>
            <a:chOff x="3313215" y="1452856"/>
            <a:chExt cx="1175400" cy="740520"/>
          </a:xfrm>
        </p:grpSpPr>
        <mc:AlternateContent xmlns:mc="http://schemas.openxmlformats.org/markup-compatibility/2006" xmlns:p14="http://schemas.microsoft.com/office/powerpoint/2010/main">
          <mc:Choice Requires="p14">
            <p:contentPart p14:bwMode="auto" r:id="rId45">
              <p14:nvContentPartPr>
                <p14:cNvPr id="32" name="Ink 31">
                  <a:extLst>
                    <a:ext uri="{FF2B5EF4-FFF2-40B4-BE49-F238E27FC236}">
                      <a16:creationId xmlns:a16="http://schemas.microsoft.com/office/drawing/2014/main" id="{F67B2EA0-1DBE-F596-E432-48A68AD95998}"/>
                    </a:ext>
                  </a:extLst>
                </p14:cNvPr>
                <p14:cNvContentPartPr/>
                <p14:nvPr/>
              </p14:nvContentPartPr>
              <p14:xfrm>
                <a:off x="3358935" y="1492816"/>
                <a:ext cx="246240" cy="171360"/>
              </p14:xfrm>
            </p:contentPart>
          </mc:Choice>
          <mc:Fallback xmlns="">
            <p:pic>
              <p:nvPicPr>
                <p:cNvPr id="32" name="Ink 31">
                  <a:extLst>
                    <a:ext uri="{FF2B5EF4-FFF2-40B4-BE49-F238E27FC236}">
                      <a16:creationId xmlns:a16="http://schemas.microsoft.com/office/drawing/2014/main" id="{F67B2EA0-1DBE-F596-E432-48A68AD95998}"/>
                    </a:ext>
                  </a:extLst>
                </p:cNvPr>
                <p:cNvPicPr/>
                <p:nvPr/>
              </p:nvPicPr>
              <p:blipFill>
                <a:blip r:embed="rId46"/>
                <a:stretch>
                  <a:fillRect/>
                </a:stretch>
              </p:blipFill>
              <p:spPr>
                <a:xfrm>
                  <a:off x="3341295" y="1475176"/>
                  <a:ext cx="2818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4" name="Ink 33">
                  <a:extLst>
                    <a:ext uri="{FF2B5EF4-FFF2-40B4-BE49-F238E27FC236}">
                      <a16:creationId xmlns:a16="http://schemas.microsoft.com/office/drawing/2014/main" id="{EB74BB83-DE95-841C-8C7B-2B4A8C289142}"/>
                    </a:ext>
                  </a:extLst>
                </p14:cNvPr>
                <p14:cNvContentPartPr/>
                <p14:nvPr/>
              </p14:nvContentPartPr>
              <p14:xfrm>
                <a:off x="3313215" y="1770016"/>
                <a:ext cx="409320" cy="46800"/>
              </p14:xfrm>
            </p:contentPart>
          </mc:Choice>
          <mc:Fallback xmlns="">
            <p:pic>
              <p:nvPicPr>
                <p:cNvPr id="34" name="Ink 33">
                  <a:extLst>
                    <a:ext uri="{FF2B5EF4-FFF2-40B4-BE49-F238E27FC236}">
                      <a16:creationId xmlns:a16="http://schemas.microsoft.com/office/drawing/2014/main" id="{EB74BB83-DE95-841C-8C7B-2B4A8C289142}"/>
                    </a:ext>
                  </a:extLst>
                </p:cNvPr>
                <p:cNvPicPr/>
                <p:nvPr/>
              </p:nvPicPr>
              <p:blipFill>
                <a:blip r:embed="rId48"/>
                <a:stretch>
                  <a:fillRect/>
                </a:stretch>
              </p:blipFill>
              <p:spPr>
                <a:xfrm>
                  <a:off x="3295215" y="1752376"/>
                  <a:ext cx="4449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5" name="Ink 34">
                  <a:extLst>
                    <a:ext uri="{FF2B5EF4-FFF2-40B4-BE49-F238E27FC236}">
                      <a16:creationId xmlns:a16="http://schemas.microsoft.com/office/drawing/2014/main" id="{957B8C44-A49E-9E39-1E48-E360F00CF5D5}"/>
                    </a:ext>
                  </a:extLst>
                </p14:cNvPr>
                <p14:cNvContentPartPr/>
                <p14:nvPr/>
              </p14:nvContentPartPr>
              <p14:xfrm>
                <a:off x="3441015" y="1938136"/>
                <a:ext cx="138240" cy="249840"/>
              </p14:xfrm>
            </p:contentPart>
          </mc:Choice>
          <mc:Fallback xmlns="">
            <p:pic>
              <p:nvPicPr>
                <p:cNvPr id="35" name="Ink 34">
                  <a:extLst>
                    <a:ext uri="{FF2B5EF4-FFF2-40B4-BE49-F238E27FC236}">
                      <a16:creationId xmlns:a16="http://schemas.microsoft.com/office/drawing/2014/main" id="{957B8C44-A49E-9E39-1E48-E360F00CF5D5}"/>
                    </a:ext>
                  </a:extLst>
                </p:cNvPr>
                <p:cNvPicPr/>
                <p:nvPr/>
              </p:nvPicPr>
              <p:blipFill>
                <a:blip r:embed="rId50"/>
                <a:stretch>
                  <a:fillRect/>
                </a:stretch>
              </p:blipFill>
              <p:spPr>
                <a:xfrm>
                  <a:off x="3423375" y="1920496"/>
                  <a:ext cx="17388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7" name="Ink 36">
                  <a:extLst>
                    <a:ext uri="{FF2B5EF4-FFF2-40B4-BE49-F238E27FC236}">
                      <a16:creationId xmlns:a16="http://schemas.microsoft.com/office/drawing/2014/main" id="{F568A08B-1677-3895-9107-8076F71A7D13}"/>
                    </a:ext>
                  </a:extLst>
                </p14:cNvPr>
                <p14:cNvContentPartPr/>
                <p14:nvPr/>
              </p14:nvContentPartPr>
              <p14:xfrm>
                <a:off x="3813615" y="1752376"/>
                <a:ext cx="136440" cy="138960"/>
              </p14:xfrm>
            </p:contentPart>
          </mc:Choice>
          <mc:Fallback xmlns="">
            <p:pic>
              <p:nvPicPr>
                <p:cNvPr id="37" name="Ink 36">
                  <a:extLst>
                    <a:ext uri="{FF2B5EF4-FFF2-40B4-BE49-F238E27FC236}">
                      <a16:creationId xmlns:a16="http://schemas.microsoft.com/office/drawing/2014/main" id="{F568A08B-1677-3895-9107-8076F71A7D13}"/>
                    </a:ext>
                  </a:extLst>
                </p:cNvPr>
                <p:cNvPicPr/>
                <p:nvPr/>
              </p:nvPicPr>
              <p:blipFill>
                <a:blip r:embed="rId52"/>
                <a:stretch>
                  <a:fillRect/>
                </a:stretch>
              </p:blipFill>
              <p:spPr>
                <a:xfrm>
                  <a:off x="3795975" y="1734376"/>
                  <a:ext cx="1720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8" name="Ink 37">
                  <a:extLst>
                    <a:ext uri="{FF2B5EF4-FFF2-40B4-BE49-F238E27FC236}">
                      <a16:creationId xmlns:a16="http://schemas.microsoft.com/office/drawing/2014/main" id="{19DB3C42-A1D3-721A-3D30-B11976EB6952}"/>
                    </a:ext>
                  </a:extLst>
                </p14:cNvPr>
                <p14:cNvContentPartPr/>
                <p14:nvPr/>
              </p14:nvContentPartPr>
              <p14:xfrm>
                <a:off x="3820455" y="1748056"/>
                <a:ext cx="154440" cy="179640"/>
              </p14:xfrm>
            </p:contentPart>
          </mc:Choice>
          <mc:Fallback xmlns="">
            <p:pic>
              <p:nvPicPr>
                <p:cNvPr id="38" name="Ink 37">
                  <a:extLst>
                    <a:ext uri="{FF2B5EF4-FFF2-40B4-BE49-F238E27FC236}">
                      <a16:creationId xmlns:a16="http://schemas.microsoft.com/office/drawing/2014/main" id="{19DB3C42-A1D3-721A-3D30-B11976EB6952}"/>
                    </a:ext>
                  </a:extLst>
                </p:cNvPr>
                <p:cNvPicPr/>
                <p:nvPr/>
              </p:nvPicPr>
              <p:blipFill>
                <a:blip r:embed="rId54"/>
                <a:stretch>
                  <a:fillRect/>
                </a:stretch>
              </p:blipFill>
              <p:spPr>
                <a:xfrm>
                  <a:off x="3802815" y="1730416"/>
                  <a:ext cx="1900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4" name="Ink 43">
                  <a:extLst>
                    <a:ext uri="{FF2B5EF4-FFF2-40B4-BE49-F238E27FC236}">
                      <a16:creationId xmlns:a16="http://schemas.microsoft.com/office/drawing/2014/main" id="{4E12F4B1-C8CD-0819-2EB9-677363D5549B}"/>
                    </a:ext>
                  </a:extLst>
                </p14:cNvPr>
                <p14:cNvContentPartPr/>
                <p14:nvPr/>
              </p14:nvContentPartPr>
              <p14:xfrm>
                <a:off x="4181535" y="1452856"/>
                <a:ext cx="179640" cy="150840"/>
              </p14:xfrm>
            </p:contentPart>
          </mc:Choice>
          <mc:Fallback xmlns="">
            <p:pic>
              <p:nvPicPr>
                <p:cNvPr id="44" name="Ink 43">
                  <a:extLst>
                    <a:ext uri="{FF2B5EF4-FFF2-40B4-BE49-F238E27FC236}">
                      <a16:creationId xmlns:a16="http://schemas.microsoft.com/office/drawing/2014/main" id="{4E12F4B1-C8CD-0819-2EB9-677363D5549B}"/>
                    </a:ext>
                  </a:extLst>
                </p:cNvPr>
                <p:cNvPicPr/>
                <p:nvPr/>
              </p:nvPicPr>
              <p:blipFill>
                <a:blip r:embed="rId56"/>
                <a:stretch>
                  <a:fillRect/>
                </a:stretch>
              </p:blipFill>
              <p:spPr>
                <a:xfrm>
                  <a:off x="4163535" y="1434856"/>
                  <a:ext cx="2152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5" name="Ink 44">
                  <a:extLst>
                    <a:ext uri="{FF2B5EF4-FFF2-40B4-BE49-F238E27FC236}">
                      <a16:creationId xmlns:a16="http://schemas.microsoft.com/office/drawing/2014/main" id="{809757A5-DEAB-B933-B85D-533544218895}"/>
                    </a:ext>
                  </a:extLst>
                </p14:cNvPr>
                <p14:cNvContentPartPr/>
                <p14:nvPr/>
              </p14:nvContentPartPr>
              <p14:xfrm>
                <a:off x="4285935" y="1523776"/>
                <a:ext cx="44280" cy="197640"/>
              </p14:xfrm>
            </p:contentPart>
          </mc:Choice>
          <mc:Fallback xmlns="">
            <p:pic>
              <p:nvPicPr>
                <p:cNvPr id="45" name="Ink 44">
                  <a:extLst>
                    <a:ext uri="{FF2B5EF4-FFF2-40B4-BE49-F238E27FC236}">
                      <a16:creationId xmlns:a16="http://schemas.microsoft.com/office/drawing/2014/main" id="{809757A5-DEAB-B933-B85D-533544218895}"/>
                    </a:ext>
                  </a:extLst>
                </p:cNvPr>
                <p:cNvPicPr/>
                <p:nvPr/>
              </p:nvPicPr>
              <p:blipFill>
                <a:blip r:embed="rId58"/>
                <a:stretch>
                  <a:fillRect/>
                </a:stretch>
              </p:blipFill>
              <p:spPr>
                <a:xfrm>
                  <a:off x="4268295" y="1505776"/>
                  <a:ext cx="79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6" name="Ink 45">
                  <a:extLst>
                    <a:ext uri="{FF2B5EF4-FFF2-40B4-BE49-F238E27FC236}">
                      <a16:creationId xmlns:a16="http://schemas.microsoft.com/office/drawing/2014/main" id="{51ECAD05-39B1-1135-2DC1-2233A87B6564}"/>
                    </a:ext>
                  </a:extLst>
                </p14:cNvPr>
                <p14:cNvContentPartPr/>
                <p14:nvPr/>
              </p14:nvContentPartPr>
              <p14:xfrm>
                <a:off x="4094055" y="1810696"/>
                <a:ext cx="394560" cy="16200"/>
              </p14:xfrm>
            </p:contentPart>
          </mc:Choice>
          <mc:Fallback xmlns="">
            <p:pic>
              <p:nvPicPr>
                <p:cNvPr id="46" name="Ink 45">
                  <a:extLst>
                    <a:ext uri="{FF2B5EF4-FFF2-40B4-BE49-F238E27FC236}">
                      <a16:creationId xmlns:a16="http://schemas.microsoft.com/office/drawing/2014/main" id="{51ECAD05-39B1-1135-2DC1-2233A87B6564}"/>
                    </a:ext>
                  </a:extLst>
                </p:cNvPr>
                <p:cNvPicPr/>
                <p:nvPr/>
              </p:nvPicPr>
              <p:blipFill>
                <a:blip r:embed="rId60"/>
                <a:stretch>
                  <a:fillRect/>
                </a:stretch>
              </p:blipFill>
              <p:spPr>
                <a:xfrm>
                  <a:off x="4076055" y="1792696"/>
                  <a:ext cx="4302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7" name="Ink 46">
                  <a:extLst>
                    <a:ext uri="{FF2B5EF4-FFF2-40B4-BE49-F238E27FC236}">
                      <a16:creationId xmlns:a16="http://schemas.microsoft.com/office/drawing/2014/main" id="{29D62392-D859-CDDB-59E6-D6AAD909A4C8}"/>
                    </a:ext>
                  </a:extLst>
                </p14:cNvPr>
                <p14:cNvContentPartPr/>
                <p14:nvPr/>
              </p14:nvContentPartPr>
              <p14:xfrm>
                <a:off x="4180455" y="1951816"/>
                <a:ext cx="125640" cy="241560"/>
              </p14:xfrm>
            </p:contentPart>
          </mc:Choice>
          <mc:Fallback xmlns="">
            <p:pic>
              <p:nvPicPr>
                <p:cNvPr id="47" name="Ink 46">
                  <a:extLst>
                    <a:ext uri="{FF2B5EF4-FFF2-40B4-BE49-F238E27FC236}">
                      <a16:creationId xmlns:a16="http://schemas.microsoft.com/office/drawing/2014/main" id="{29D62392-D859-CDDB-59E6-D6AAD909A4C8}"/>
                    </a:ext>
                  </a:extLst>
                </p:cNvPr>
                <p:cNvPicPr/>
                <p:nvPr/>
              </p:nvPicPr>
              <p:blipFill>
                <a:blip r:embed="rId62"/>
                <a:stretch>
                  <a:fillRect/>
                </a:stretch>
              </p:blipFill>
              <p:spPr>
                <a:xfrm>
                  <a:off x="4162455" y="1933816"/>
                  <a:ext cx="161280" cy="277200"/>
                </a:xfrm>
                <a:prstGeom prst="rect">
                  <a:avLst/>
                </a:prstGeom>
              </p:spPr>
            </p:pic>
          </mc:Fallback>
        </mc:AlternateContent>
      </p:grpSp>
      <p:grpSp>
        <p:nvGrpSpPr>
          <p:cNvPr id="52" name="Group 51">
            <a:extLst>
              <a:ext uri="{FF2B5EF4-FFF2-40B4-BE49-F238E27FC236}">
                <a16:creationId xmlns:a16="http://schemas.microsoft.com/office/drawing/2014/main" id="{90FF5C62-767B-497D-A647-5DD4937211BD}"/>
              </a:ext>
            </a:extLst>
          </p:cNvPr>
          <p:cNvGrpSpPr/>
          <p:nvPr/>
        </p:nvGrpSpPr>
        <p:grpSpPr>
          <a:xfrm>
            <a:off x="2775375" y="2349616"/>
            <a:ext cx="1860480" cy="147600"/>
            <a:chOff x="2775375" y="2349616"/>
            <a:chExt cx="1860480" cy="147600"/>
          </a:xfrm>
        </p:grpSpPr>
        <mc:AlternateContent xmlns:mc="http://schemas.openxmlformats.org/markup-compatibility/2006" xmlns:p14="http://schemas.microsoft.com/office/powerpoint/2010/main">
          <mc:Choice Requires="p14">
            <p:contentPart p14:bwMode="auto" r:id="rId63">
              <p14:nvContentPartPr>
                <p14:cNvPr id="27" name="Ink 26">
                  <a:extLst>
                    <a:ext uri="{FF2B5EF4-FFF2-40B4-BE49-F238E27FC236}">
                      <a16:creationId xmlns:a16="http://schemas.microsoft.com/office/drawing/2014/main" id="{59F5D340-6201-330D-45EC-B4024FA8C0DE}"/>
                    </a:ext>
                  </a:extLst>
                </p14:cNvPr>
                <p14:cNvContentPartPr/>
                <p14:nvPr/>
              </p14:nvContentPartPr>
              <p14:xfrm>
                <a:off x="2775375" y="2349616"/>
                <a:ext cx="220680" cy="12600"/>
              </p14:xfrm>
            </p:contentPart>
          </mc:Choice>
          <mc:Fallback xmlns="">
            <p:pic>
              <p:nvPicPr>
                <p:cNvPr id="27" name="Ink 26">
                  <a:extLst>
                    <a:ext uri="{FF2B5EF4-FFF2-40B4-BE49-F238E27FC236}">
                      <a16:creationId xmlns:a16="http://schemas.microsoft.com/office/drawing/2014/main" id="{59F5D340-6201-330D-45EC-B4024FA8C0DE}"/>
                    </a:ext>
                  </a:extLst>
                </p:cNvPr>
                <p:cNvPicPr/>
                <p:nvPr/>
              </p:nvPicPr>
              <p:blipFill>
                <a:blip r:embed="rId64"/>
                <a:stretch>
                  <a:fillRect/>
                </a:stretch>
              </p:blipFill>
              <p:spPr>
                <a:xfrm>
                  <a:off x="2757375" y="2331976"/>
                  <a:ext cx="256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8" name="Ink 27">
                  <a:extLst>
                    <a:ext uri="{FF2B5EF4-FFF2-40B4-BE49-F238E27FC236}">
                      <a16:creationId xmlns:a16="http://schemas.microsoft.com/office/drawing/2014/main" id="{0D2B8FD1-7E4E-F17A-DC38-3BA93E627B82}"/>
                    </a:ext>
                  </a:extLst>
                </p14:cNvPr>
                <p14:cNvContentPartPr/>
                <p14:nvPr/>
              </p14:nvContentPartPr>
              <p14:xfrm>
                <a:off x="2795175" y="2481736"/>
                <a:ext cx="252000" cy="15480"/>
              </p14:xfrm>
            </p:contentPart>
          </mc:Choice>
          <mc:Fallback xmlns="">
            <p:pic>
              <p:nvPicPr>
                <p:cNvPr id="28" name="Ink 27">
                  <a:extLst>
                    <a:ext uri="{FF2B5EF4-FFF2-40B4-BE49-F238E27FC236}">
                      <a16:creationId xmlns:a16="http://schemas.microsoft.com/office/drawing/2014/main" id="{0D2B8FD1-7E4E-F17A-DC38-3BA93E627B82}"/>
                    </a:ext>
                  </a:extLst>
                </p:cNvPr>
                <p:cNvPicPr/>
                <p:nvPr/>
              </p:nvPicPr>
              <p:blipFill>
                <a:blip r:embed="rId66"/>
                <a:stretch>
                  <a:fillRect/>
                </a:stretch>
              </p:blipFill>
              <p:spPr>
                <a:xfrm>
                  <a:off x="2777175" y="2463736"/>
                  <a:ext cx="2876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51" name="Ink 50">
                  <a:extLst>
                    <a:ext uri="{FF2B5EF4-FFF2-40B4-BE49-F238E27FC236}">
                      <a16:creationId xmlns:a16="http://schemas.microsoft.com/office/drawing/2014/main" id="{7344630C-F074-C7D1-52F3-6EA48F994F01}"/>
                    </a:ext>
                  </a:extLst>
                </p14:cNvPr>
                <p14:cNvContentPartPr/>
                <p14:nvPr/>
              </p14:nvContentPartPr>
              <p14:xfrm>
                <a:off x="3253815" y="2352496"/>
                <a:ext cx="1382040" cy="71280"/>
              </p14:xfrm>
            </p:contentPart>
          </mc:Choice>
          <mc:Fallback xmlns="">
            <p:pic>
              <p:nvPicPr>
                <p:cNvPr id="51" name="Ink 50">
                  <a:extLst>
                    <a:ext uri="{FF2B5EF4-FFF2-40B4-BE49-F238E27FC236}">
                      <a16:creationId xmlns:a16="http://schemas.microsoft.com/office/drawing/2014/main" id="{7344630C-F074-C7D1-52F3-6EA48F994F01}"/>
                    </a:ext>
                  </a:extLst>
                </p:cNvPr>
                <p:cNvPicPr/>
                <p:nvPr/>
              </p:nvPicPr>
              <p:blipFill>
                <a:blip r:embed="rId68"/>
                <a:stretch>
                  <a:fillRect/>
                </a:stretch>
              </p:blipFill>
              <p:spPr>
                <a:xfrm>
                  <a:off x="3235815" y="2334856"/>
                  <a:ext cx="1417680" cy="106920"/>
                </a:xfrm>
                <a:prstGeom prst="rect">
                  <a:avLst/>
                </a:prstGeom>
              </p:spPr>
            </p:pic>
          </mc:Fallback>
        </mc:AlternateContent>
      </p:grpSp>
      <p:sp>
        <p:nvSpPr>
          <p:cNvPr id="54" name="Rectangle: Rounded Corners 53">
            <a:extLst>
              <a:ext uri="{FF2B5EF4-FFF2-40B4-BE49-F238E27FC236}">
                <a16:creationId xmlns:a16="http://schemas.microsoft.com/office/drawing/2014/main" id="{0FAEF36A-06C2-A3C1-5FCE-EC947E5D43F2}"/>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Tree>
    <p:extLst>
      <p:ext uri="{BB962C8B-B14F-4D97-AF65-F5344CB8AC3E}">
        <p14:creationId xmlns:p14="http://schemas.microsoft.com/office/powerpoint/2010/main" val="2924761392"/>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2" name="TextBox 41">
            <a:extLst>
              <a:ext uri="{FF2B5EF4-FFF2-40B4-BE49-F238E27FC236}">
                <a16:creationId xmlns:a16="http://schemas.microsoft.com/office/drawing/2014/main" id="{A01AB5DE-39C9-BA7C-D9F2-05E7E4E9336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3" name="TextBox 42">
                <a:extLst>
                  <a:ext uri="{FF2B5EF4-FFF2-40B4-BE49-F238E27FC236}">
                    <a16:creationId xmlns:a16="http://schemas.microsoft.com/office/drawing/2014/main" id="{74305AE4-4BCC-AEB1-755F-01F45F1E8B34}"/>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43" name="TextBox 42">
                <a:extLst>
                  <a:ext uri="{FF2B5EF4-FFF2-40B4-BE49-F238E27FC236}">
                    <a16:creationId xmlns:a16="http://schemas.microsoft.com/office/drawing/2014/main" id="{74305AE4-4BCC-AEB1-755F-01F45F1E8B34}"/>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2"/>
                <a:stretch>
                  <a:fillRect/>
                </a:stretch>
              </a:blipFill>
            </p:spPr>
            <p:txBody>
              <a:bodyPr/>
              <a:lstStyle/>
              <a:p>
                <a:r>
                  <a:rPr lang="en-GB">
                    <a:noFill/>
                  </a:rPr>
                  <a:t> </a:t>
                </a:r>
              </a:p>
            </p:txBody>
          </p:sp>
        </mc:Fallback>
      </mc:AlternateContent>
      <p:grpSp>
        <p:nvGrpSpPr>
          <p:cNvPr id="10" name="Group 9">
            <a:extLst>
              <a:ext uri="{FF2B5EF4-FFF2-40B4-BE49-F238E27FC236}">
                <a16:creationId xmlns:a16="http://schemas.microsoft.com/office/drawing/2014/main" id="{29FC1647-F333-23DB-DCBA-63ED6240D288}"/>
              </a:ext>
            </a:extLst>
          </p:cNvPr>
          <p:cNvGrpSpPr/>
          <p:nvPr/>
        </p:nvGrpSpPr>
        <p:grpSpPr>
          <a:xfrm>
            <a:off x="829313"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B3C9627F-57B7-4E15-606F-490B9D5DB6E9}"/>
                    </a:ext>
                  </a:extLst>
                </p14:cNvPr>
                <p14:cNvContentPartPr/>
                <p14:nvPr/>
              </p14:nvContentPartPr>
              <p14:xfrm>
                <a:off x="595935" y="1479136"/>
                <a:ext cx="221760" cy="236160"/>
              </p14:xfrm>
            </p:contentPart>
          </mc:Choice>
          <mc:Fallback xmlns="">
            <p:pic>
              <p:nvPicPr>
                <p:cNvPr id="4" name="Ink 3">
                  <a:extLst>
                    <a:ext uri="{FF2B5EF4-FFF2-40B4-BE49-F238E27FC236}">
                      <a16:creationId xmlns:a16="http://schemas.microsoft.com/office/drawing/2014/main" id="{B3C9627F-57B7-4E15-606F-490B9D5DB6E9}"/>
                    </a:ext>
                  </a:extLst>
                </p:cNvPr>
                <p:cNvPicPr/>
                <p:nvPr/>
              </p:nvPicPr>
              <p:blipFill>
                <a:blip r:embed="rId4"/>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49A85F0-F0A3-596D-D785-DA7AFDE64505}"/>
                    </a:ext>
                  </a:extLst>
                </p14:cNvPr>
                <p14:cNvContentPartPr/>
                <p14:nvPr/>
              </p14:nvContentPartPr>
              <p14:xfrm>
                <a:off x="478935" y="1829056"/>
                <a:ext cx="545760" cy="65160"/>
              </p14:xfrm>
            </p:contentPart>
          </mc:Choice>
          <mc:Fallback xmlns="">
            <p:pic>
              <p:nvPicPr>
                <p:cNvPr id="8" name="Ink 7">
                  <a:extLst>
                    <a:ext uri="{FF2B5EF4-FFF2-40B4-BE49-F238E27FC236}">
                      <a16:creationId xmlns:a16="http://schemas.microsoft.com/office/drawing/2014/main" id="{049A85F0-F0A3-596D-D785-DA7AFDE64505}"/>
                    </a:ext>
                  </a:extLst>
                </p:cNvPr>
                <p:cNvPicPr/>
                <p:nvPr/>
              </p:nvPicPr>
              <p:blipFill>
                <a:blip r:embed="rId6"/>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D04B96FF-057E-840E-9D70-AE0EE1CA42B1}"/>
                    </a:ext>
                  </a:extLst>
                </p14:cNvPr>
                <p14:cNvContentPartPr/>
                <p14:nvPr/>
              </p14:nvContentPartPr>
              <p14:xfrm>
                <a:off x="673335" y="2023096"/>
                <a:ext cx="196560" cy="289800"/>
              </p14:xfrm>
            </p:contentPart>
          </mc:Choice>
          <mc:Fallback xmlns="">
            <p:pic>
              <p:nvPicPr>
                <p:cNvPr id="9" name="Ink 8">
                  <a:extLst>
                    <a:ext uri="{FF2B5EF4-FFF2-40B4-BE49-F238E27FC236}">
                      <a16:creationId xmlns:a16="http://schemas.microsoft.com/office/drawing/2014/main" id="{D04B96FF-057E-840E-9D70-AE0EE1CA42B1}"/>
                    </a:ext>
                  </a:extLst>
                </p:cNvPr>
                <p:cNvPicPr/>
                <p:nvPr/>
              </p:nvPicPr>
              <p:blipFill>
                <a:blip r:embed="rId8"/>
                <a:stretch>
                  <a:fillRect/>
                </a:stretch>
              </p:blipFill>
              <p:spPr>
                <a:xfrm>
                  <a:off x="655695" y="2005096"/>
                  <a:ext cx="232200" cy="325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
            <p14:nvContentPartPr>
              <p14:cNvPr id="20" name="Ink 19">
                <a:extLst>
                  <a:ext uri="{FF2B5EF4-FFF2-40B4-BE49-F238E27FC236}">
                    <a16:creationId xmlns:a16="http://schemas.microsoft.com/office/drawing/2014/main" id="{6C463A0B-51FD-48A5-5275-7792ADD6FE1C}"/>
                  </a:ext>
                </a:extLst>
              </p14:cNvPr>
              <p14:cNvContentPartPr/>
              <p14:nvPr/>
            </p14:nvContentPartPr>
            <p14:xfrm>
              <a:off x="744739" y="2432056"/>
              <a:ext cx="1796760" cy="70920"/>
            </p14:xfrm>
          </p:contentPart>
        </mc:Choice>
        <mc:Fallback xmlns="">
          <p:pic>
            <p:nvPicPr>
              <p:cNvPr id="20" name="Ink 19">
                <a:extLst>
                  <a:ext uri="{FF2B5EF4-FFF2-40B4-BE49-F238E27FC236}">
                    <a16:creationId xmlns:a16="http://schemas.microsoft.com/office/drawing/2014/main" id="{6C463A0B-51FD-48A5-5275-7792ADD6FE1C}"/>
                  </a:ext>
                </a:extLst>
              </p:cNvPr>
              <p:cNvPicPr/>
              <p:nvPr/>
            </p:nvPicPr>
            <p:blipFill>
              <a:blip r:embed="rId10"/>
              <a:stretch>
                <a:fillRect/>
              </a:stretch>
            </p:blipFill>
            <p:spPr>
              <a:xfrm>
                <a:off x="726739"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1" name="Ink 20">
                <a:extLst>
                  <a:ext uri="{FF2B5EF4-FFF2-40B4-BE49-F238E27FC236}">
                    <a16:creationId xmlns:a16="http://schemas.microsoft.com/office/drawing/2014/main" id="{FDAFBABF-8971-BFA8-2C8E-41EB164FEDE5}"/>
                  </a:ext>
                </a:extLst>
              </p14:cNvPr>
              <p14:cNvContentPartPr/>
              <p14:nvPr/>
            </p14:nvContentPartPr>
            <p14:xfrm>
              <a:off x="1101375" y="2612056"/>
              <a:ext cx="169560" cy="228600"/>
            </p14:xfrm>
          </p:contentPart>
        </mc:Choice>
        <mc:Fallback xmlns="">
          <p:pic>
            <p:nvPicPr>
              <p:cNvPr id="21" name="Ink 20">
                <a:extLst>
                  <a:ext uri="{FF2B5EF4-FFF2-40B4-BE49-F238E27FC236}">
                    <a16:creationId xmlns:a16="http://schemas.microsoft.com/office/drawing/2014/main" id="{FDAFBABF-8971-BFA8-2C8E-41EB164FEDE5}"/>
                  </a:ext>
                </a:extLst>
              </p:cNvPr>
              <p:cNvPicPr/>
              <p:nvPr/>
            </p:nvPicPr>
            <p:blipFill>
              <a:blip r:embed="rId12"/>
              <a:stretch>
                <a:fillRect/>
              </a:stretch>
            </p:blipFill>
            <p:spPr>
              <a:xfrm>
                <a:off x="1083375" y="2594056"/>
                <a:ext cx="2052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2" name="Ink 21">
                <a:extLst>
                  <a:ext uri="{FF2B5EF4-FFF2-40B4-BE49-F238E27FC236}">
                    <a16:creationId xmlns:a16="http://schemas.microsoft.com/office/drawing/2014/main" id="{5A09A150-0227-5AB0-72C0-A2F7169ED0F2}"/>
                  </a:ext>
                </a:extLst>
              </p14:cNvPr>
              <p14:cNvContentPartPr/>
              <p14:nvPr/>
            </p14:nvContentPartPr>
            <p14:xfrm>
              <a:off x="986895" y="2985736"/>
              <a:ext cx="340920" cy="16920"/>
            </p14:xfrm>
          </p:contentPart>
        </mc:Choice>
        <mc:Fallback xmlns="">
          <p:pic>
            <p:nvPicPr>
              <p:cNvPr id="22" name="Ink 21">
                <a:extLst>
                  <a:ext uri="{FF2B5EF4-FFF2-40B4-BE49-F238E27FC236}">
                    <a16:creationId xmlns:a16="http://schemas.microsoft.com/office/drawing/2014/main" id="{5A09A150-0227-5AB0-72C0-A2F7169ED0F2}"/>
                  </a:ext>
                </a:extLst>
              </p:cNvPr>
              <p:cNvPicPr/>
              <p:nvPr/>
            </p:nvPicPr>
            <p:blipFill>
              <a:blip r:embed="rId14"/>
              <a:stretch>
                <a:fillRect/>
              </a:stretch>
            </p:blipFill>
            <p:spPr>
              <a:xfrm>
                <a:off x="969255" y="2967736"/>
                <a:ext cx="376560" cy="52560"/>
              </a:xfrm>
              <a:prstGeom prst="rect">
                <a:avLst/>
              </a:prstGeom>
            </p:spPr>
          </p:pic>
        </mc:Fallback>
      </mc:AlternateContent>
      <p:grpSp>
        <p:nvGrpSpPr>
          <p:cNvPr id="36" name="Group 35">
            <a:extLst>
              <a:ext uri="{FF2B5EF4-FFF2-40B4-BE49-F238E27FC236}">
                <a16:creationId xmlns:a16="http://schemas.microsoft.com/office/drawing/2014/main" id="{23B052BE-5F7B-A202-D438-C76FF764737E}"/>
              </a:ext>
            </a:extLst>
          </p:cNvPr>
          <p:cNvGrpSpPr/>
          <p:nvPr/>
        </p:nvGrpSpPr>
        <p:grpSpPr>
          <a:xfrm>
            <a:off x="1065015"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5">
              <p14:nvContentPartPr>
                <p14:cNvPr id="25" name="Ink 24">
                  <a:extLst>
                    <a:ext uri="{FF2B5EF4-FFF2-40B4-BE49-F238E27FC236}">
                      <a16:creationId xmlns:a16="http://schemas.microsoft.com/office/drawing/2014/main" id="{6B42F39A-6A1B-B684-AE2C-1F6A03BA0F77}"/>
                    </a:ext>
                  </a:extLst>
                </p14:cNvPr>
                <p14:cNvContentPartPr/>
                <p14:nvPr/>
              </p14:nvContentPartPr>
              <p14:xfrm>
                <a:off x="1065015" y="3134416"/>
                <a:ext cx="199800" cy="165600"/>
              </p14:xfrm>
            </p:contentPart>
          </mc:Choice>
          <mc:Fallback xmlns="">
            <p:pic>
              <p:nvPicPr>
                <p:cNvPr id="25" name="Ink 24">
                  <a:extLst>
                    <a:ext uri="{FF2B5EF4-FFF2-40B4-BE49-F238E27FC236}">
                      <a16:creationId xmlns:a16="http://schemas.microsoft.com/office/drawing/2014/main" id="{6B42F39A-6A1B-B684-AE2C-1F6A03BA0F77}"/>
                    </a:ext>
                  </a:extLst>
                </p:cNvPr>
                <p:cNvPicPr/>
                <p:nvPr/>
              </p:nvPicPr>
              <p:blipFill>
                <a:blip r:embed="rId16"/>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3" name="Ink 32">
                  <a:extLst>
                    <a:ext uri="{FF2B5EF4-FFF2-40B4-BE49-F238E27FC236}">
                      <a16:creationId xmlns:a16="http://schemas.microsoft.com/office/drawing/2014/main" id="{D121F23E-346D-8CC9-9A15-71F149DE1092}"/>
                    </a:ext>
                  </a:extLst>
                </p14:cNvPr>
                <p14:cNvContentPartPr/>
                <p14:nvPr/>
              </p14:nvContentPartPr>
              <p14:xfrm>
                <a:off x="1194975" y="3200656"/>
                <a:ext cx="39600" cy="276840"/>
              </p14:xfrm>
            </p:contentPart>
          </mc:Choice>
          <mc:Fallback xmlns="">
            <p:pic>
              <p:nvPicPr>
                <p:cNvPr id="33" name="Ink 32">
                  <a:extLst>
                    <a:ext uri="{FF2B5EF4-FFF2-40B4-BE49-F238E27FC236}">
                      <a16:creationId xmlns:a16="http://schemas.microsoft.com/office/drawing/2014/main" id="{D121F23E-346D-8CC9-9A15-71F149DE1092}"/>
                    </a:ext>
                  </a:extLst>
                </p:cNvPr>
                <p:cNvPicPr/>
                <p:nvPr/>
              </p:nvPicPr>
              <p:blipFill>
                <a:blip r:embed="rId18"/>
                <a:stretch>
                  <a:fillRect/>
                </a:stretch>
              </p:blipFill>
              <p:spPr>
                <a:xfrm>
                  <a:off x="1176975" y="3183016"/>
                  <a:ext cx="75240" cy="312480"/>
                </a:xfrm>
                <a:prstGeom prst="rect">
                  <a:avLst/>
                </a:prstGeom>
              </p:spPr>
            </p:pic>
          </mc:Fallback>
        </mc:AlternateContent>
      </p:grpSp>
      <p:grpSp>
        <p:nvGrpSpPr>
          <p:cNvPr id="13" name="Group 12">
            <a:extLst>
              <a:ext uri="{FF2B5EF4-FFF2-40B4-BE49-F238E27FC236}">
                <a16:creationId xmlns:a16="http://schemas.microsoft.com/office/drawing/2014/main" id="{05E916A3-3322-4CF1-86E8-5E15F43578C1}"/>
              </a:ext>
            </a:extLst>
          </p:cNvPr>
          <p:cNvGrpSpPr/>
          <p:nvPr/>
        </p:nvGrpSpPr>
        <p:grpSpPr>
          <a:xfrm>
            <a:off x="1561815" y="2935696"/>
            <a:ext cx="203760" cy="185040"/>
            <a:chOff x="1561815" y="2935696"/>
            <a:chExt cx="203760" cy="185040"/>
          </a:xfrm>
        </p:grpSpPr>
        <mc:AlternateContent xmlns:mc="http://schemas.openxmlformats.org/markup-compatibility/2006" xmlns:p14="http://schemas.microsoft.com/office/powerpoint/2010/main">
          <mc:Choice Requires="p14">
            <p:contentPart p14:bwMode="auto" r:id="rId19">
              <p14:nvContentPartPr>
                <p14:cNvPr id="2" name="Ink 1">
                  <a:extLst>
                    <a:ext uri="{FF2B5EF4-FFF2-40B4-BE49-F238E27FC236}">
                      <a16:creationId xmlns:a16="http://schemas.microsoft.com/office/drawing/2014/main" id="{ED8B3BCA-450D-22AB-3E55-FB7390848529}"/>
                    </a:ext>
                  </a:extLst>
                </p14:cNvPr>
                <p14:cNvContentPartPr/>
                <p14:nvPr/>
              </p14:nvContentPartPr>
              <p14:xfrm>
                <a:off x="1561815" y="2947936"/>
                <a:ext cx="191160" cy="121320"/>
              </p14:xfrm>
            </p:contentPart>
          </mc:Choice>
          <mc:Fallback xmlns="">
            <p:pic>
              <p:nvPicPr>
                <p:cNvPr id="2" name="Ink 1">
                  <a:extLst>
                    <a:ext uri="{FF2B5EF4-FFF2-40B4-BE49-F238E27FC236}">
                      <a16:creationId xmlns:a16="http://schemas.microsoft.com/office/drawing/2014/main" id="{ED8B3BCA-450D-22AB-3E55-FB7390848529}"/>
                    </a:ext>
                  </a:extLst>
                </p:cNvPr>
                <p:cNvPicPr/>
                <p:nvPr/>
              </p:nvPicPr>
              <p:blipFill>
                <a:blip r:embed="rId20"/>
                <a:stretch>
                  <a:fillRect/>
                </a:stretch>
              </p:blipFill>
              <p:spPr>
                <a:xfrm>
                  <a:off x="1543815" y="2929936"/>
                  <a:ext cx="22680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3" name="Ink 2">
                  <a:extLst>
                    <a:ext uri="{FF2B5EF4-FFF2-40B4-BE49-F238E27FC236}">
                      <a16:creationId xmlns:a16="http://schemas.microsoft.com/office/drawing/2014/main" id="{51258897-ACB5-ECB7-8F62-2A113ED50F3E}"/>
                    </a:ext>
                  </a:extLst>
                </p14:cNvPr>
                <p14:cNvContentPartPr/>
                <p14:nvPr/>
              </p14:nvContentPartPr>
              <p14:xfrm>
                <a:off x="1626615" y="2935696"/>
                <a:ext cx="138960" cy="185040"/>
              </p14:xfrm>
            </p:contentPart>
          </mc:Choice>
          <mc:Fallback xmlns="">
            <p:pic>
              <p:nvPicPr>
                <p:cNvPr id="3" name="Ink 2">
                  <a:extLst>
                    <a:ext uri="{FF2B5EF4-FFF2-40B4-BE49-F238E27FC236}">
                      <a16:creationId xmlns:a16="http://schemas.microsoft.com/office/drawing/2014/main" id="{51258897-ACB5-ECB7-8F62-2A113ED50F3E}"/>
                    </a:ext>
                  </a:extLst>
                </p:cNvPr>
                <p:cNvPicPr/>
                <p:nvPr/>
              </p:nvPicPr>
              <p:blipFill>
                <a:blip r:embed="rId22"/>
                <a:stretch>
                  <a:fillRect/>
                </a:stretch>
              </p:blipFill>
              <p:spPr>
                <a:xfrm>
                  <a:off x="1608615" y="2917696"/>
                  <a:ext cx="174600" cy="220680"/>
                </a:xfrm>
                <a:prstGeom prst="rect">
                  <a:avLst/>
                </a:prstGeom>
              </p:spPr>
            </p:pic>
          </mc:Fallback>
        </mc:AlternateContent>
      </p:grpSp>
      <p:grpSp>
        <p:nvGrpSpPr>
          <p:cNvPr id="12" name="Group 11">
            <a:extLst>
              <a:ext uri="{FF2B5EF4-FFF2-40B4-BE49-F238E27FC236}">
                <a16:creationId xmlns:a16="http://schemas.microsoft.com/office/drawing/2014/main" id="{9685D9E7-C25C-E692-4F7F-0BEB1BC3C4AA}"/>
              </a:ext>
            </a:extLst>
          </p:cNvPr>
          <p:cNvGrpSpPr/>
          <p:nvPr/>
        </p:nvGrpSpPr>
        <p:grpSpPr>
          <a:xfrm>
            <a:off x="2003175" y="2660656"/>
            <a:ext cx="351360" cy="750600"/>
            <a:chOff x="2003175" y="2660656"/>
            <a:chExt cx="351360" cy="750600"/>
          </a:xfrm>
        </p:grpSpPr>
        <mc:AlternateContent xmlns:mc="http://schemas.openxmlformats.org/markup-compatibility/2006" xmlns:p14="http://schemas.microsoft.com/office/powerpoint/2010/main">
          <mc:Choice Requires="p14">
            <p:contentPart p14:bwMode="auto" r:id="rId23">
              <p14:nvContentPartPr>
                <p14:cNvPr id="5" name="Ink 4">
                  <a:extLst>
                    <a:ext uri="{FF2B5EF4-FFF2-40B4-BE49-F238E27FC236}">
                      <a16:creationId xmlns:a16="http://schemas.microsoft.com/office/drawing/2014/main" id="{80B2553C-A57C-CDD1-D0E7-370B7644B16C}"/>
                    </a:ext>
                  </a:extLst>
                </p14:cNvPr>
                <p14:cNvContentPartPr/>
                <p14:nvPr/>
              </p14:nvContentPartPr>
              <p14:xfrm>
                <a:off x="2074455" y="2660656"/>
                <a:ext cx="216000" cy="160560"/>
              </p14:xfrm>
            </p:contentPart>
          </mc:Choice>
          <mc:Fallback xmlns="">
            <p:pic>
              <p:nvPicPr>
                <p:cNvPr id="5" name="Ink 4">
                  <a:extLst>
                    <a:ext uri="{FF2B5EF4-FFF2-40B4-BE49-F238E27FC236}">
                      <a16:creationId xmlns:a16="http://schemas.microsoft.com/office/drawing/2014/main" id="{80B2553C-A57C-CDD1-D0E7-370B7644B16C}"/>
                    </a:ext>
                  </a:extLst>
                </p:cNvPr>
                <p:cNvPicPr/>
                <p:nvPr/>
              </p:nvPicPr>
              <p:blipFill>
                <a:blip r:embed="rId24"/>
                <a:stretch>
                  <a:fillRect/>
                </a:stretch>
              </p:blipFill>
              <p:spPr>
                <a:xfrm>
                  <a:off x="2056815" y="2643016"/>
                  <a:ext cx="2516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 name="Ink 5">
                  <a:extLst>
                    <a:ext uri="{FF2B5EF4-FFF2-40B4-BE49-F238E27FC236}">
                      <a16:creationId xmlns:a16="http://schemas.microsoft.com/office/drawing/2014/main" id="{1D3DCDEF-722A-40F1-806C-232FDE079084}"/>
                    </a:ext>
                  </a:extLst>
                </p14:cNvPr>
                <p14:cNvContentPartPr/>
                <p14:nvPr/>
              </p14:nvContentPartPr>
              <p14:xfrm>
                <a:off x="2191095" y="2716096"/>
                <a:ext cx="46800" cy="232560"/>
              </p14:xfrm>
            </p:contentPart>
          </mc:Choice>
          <mc:Fallback xmlns="">
            <p:pic>
              <p:nvPicPr>
                <p:cNvPr id="6" name="Ink 5">
                  <a:extLst>
                    <a:ext uri="{FF2B5EF4-FFF2-40B4-BE49-F238E27FC236}">
                      <a16:creationId xmlns:a16="http://schemas.microsoft.com/office/drawing/2014/main" id="{1D3DCDEF-722A-40F1-806C-232FDE079084}"/>
                    </a:ext>
                  </a:extLst>
                </p:cNvPr>
                <p:cNvPicPr/>
                <p:nvPr/>
              </p:nvPicPr>
              <p:blipFill>
                <a:blip r:embed="rId26"/>
                <a:stretch>
                  <a:fillRect/>
                </a:stretch>
              </p:blipFill>
              <p:spPr>
                <a:xfrm>
                  <a:off x="2173455" y="2698456"/>
                  <a:ext cx="824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 name="Ink 6">
                  <a:extLst>
                    <a:ext uri="{FF2B5EF4-FFF2-40B4-BE49-F238E27FC236}">
                      <a16:creationId xmlns:a16="http://schemas.microsoft.com/office/drawing/2014/main" id="{9E753C15-47C4-D039-88B3-0EC30A38FAF4}"/>
                    </a:ext>
                  </a:extLst>
                </p14:cNvPr>
                <p14:cNvContentPartPr/>
                <p14:nvPr/>
              </p14:nvContentPartPr>
              <p14:xfrm>
                <a:off x="2003175" y="3023896"/>
                <a:ext cx="351360" cy="38160"/>
              </p14:xfrm>
            </p:contentPart>
          </mc:Choice>
          <mc:Fallback xmlns="">
            <p:pic>
              <p:nvPicPr>
                <p:cNvPr id="7" name="Ink 6">
                  <a:extLst>
                    <a:ext uri="{FF2B5EF4-FFF2-40B4-BE49-F238E27FC236}">
                      <a16:creationId xmlns:a16="http://schemas.microsoft.com/office/drawing/2014/main" id="{9E753C15-47C4-D039-88B3-0EC30A38FAF4}"/>
                    </a:ext>
                  </a:extLst>
                </p:cNvPr>
                <p:cNvPicPr/>
                <p:nvPr/>
              </p:nvPicPr>
              <p:blipFill>
                <a:blip r:embed="rId28"/>
                <a:stretch>
                  <a:fillRect/>
                </a:stretch>
              </p:blipFill>
              <p:spPr>
                <a:xfrm>
                  <a:off x="1985175" y="3005896"/>
                  <a:ext cx="3870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 name="Ink 10">
                  <a:extLst>
                    <a:ext uri="{FF2B5EF4-FFF2-40B4-BE49-F238E27FC236}">
                      <a16:creationId xmlns:a16="http://schemas.microsoft.com/office/drawing/2014/main" id="{02889382-76AE-FD6B-9422-4682B0E5978E}"/>
                    </a:ext>
                  </a:extLst>
                </p14:cNvPr>
                <p14:cNvContentPartPr/>
                <p14:nvPr/>
              </p14:nvContentPartPr>
              <p14:xfrm>
                <a:off x="2132775" y="3157096"/>
                <a:ext cx="151920" cy="254160"/>
              </p14:xfrm>
            </p:contentPart>
          </mc:Choice>
          <mc:Fallback xmlns="">
            <p:pic>
              <p:nvPicPr>
                <p:cNvPr id="11" name="Ink 10">
                  <a:extLst>
                    <a:ext uri="{FF2B5EF4-FFF2-40B4-BE49-F238E27FC236}">
                      <a16:creationId xmlns:a16="http://schemas.microsoft.com/office/drawing/2014/main" id="{02889382-76AE-FD6B-9422-4682B0E5978E}"/>
                    </a:ext>
                  </a:extLst>
                </p:cNvPr>
                <p:cNvPicPr/>
                <p:nvPr/>
              </p:nvPicPr>
              <p:blipFill>
                <a:blip r:embed="rId30"/>
                <a:stretch>
                  <a:fillRect/>
                </a:stretch>
              </p:blipFill>
              <p:spPr>
                <a:xfrm>
                  <a:off x="2115135" y="3139096"/>
                  <a:ext cx="187560" cy="289800"/>
                </a:xfrm>
                <a:prstGeom prst="rect">
                  <a:avLst/>
                </a:prstGeom>
              </p:spPr>
            </p:pic>
          </mc:Fallback>
        </mc:AlternateContent>
      </p:grpSp>
      <p:grpSp>
        <p:nvGrpSpPr>
          <p:cNvPr id="16" name="Group 15">
            <a:extLst>
              <a:ext uri="{FF2B5EF4-FFF2-40B4-BE49-F238E27FC236}">
                <a16:creationId xmlns:a16="http://schemas.microsoft.com/office/drawing/2014/main" id="{02DD21E2-362A-3F3E-1018-800246F7FE27}"/>
              </a:ext>
            </a:extLst>
          </p:cNvPr>
          <p:cNvGrpSpPr/>
          <p:nvPr/>
        </p:nvGrpSpPr>
        <p:grpSpPr>
          <a:xfrm>
            <a:off x="1550295" y="1825816"/>
            <a:ext cx="156600" cy="181440"/>
            <a:chOff x="1550295" y="1825816"/>
            <a:chExt cx="156600" cy="181440"/>
          </a:xfrm>
        </p:grpSpPr>
        <mc:AlternateContent xmlns:mc="http://schemas.openxmlformats.org/markup-compatibility/2006" xmlns:p14="http://schemas.microsoft.com/office/powerpoint/2010/main">
          <mc:Choice Requires="p14">
            <p:contentPart p14:bwMode="auto" r:id="rId31">
              <p14:nvContentPartPr>
                <p14:cNvPr id="14" name="Ink 13">
                  <a:extLst>
                    <a:ext uri="{FF2B5EF4-FFF2-40B4-BE49-F238E27FC236}">
                      <a16:creationId xmlns:a16="http://schemas.microsoft.com/office/drawing/2014/main" id="{32E4D9F6-3264-03D4-8AD8-86348DDC1740}"/>
                    </a:ext>
                  </a:extLst>
                </p14:cNvPr>
                <p14:cNvContentPartPr/>
                <p14:nvPr/>
              </p14:nvContentPartPr>
              <p14:xfrm>
                <a:off x="1550295" y="1835536"/>
                <a:ext cx="128520" cy="127440"/>
              </p14:xfrm>
            </p:contentPart>
          </mc:Choice>
          <mc:Fallback xmlns="">
            <p:pic>
              <p:nvPicPr>
                <p:cNvPr id="14" name="Ink 13">
                  <a:extLst>
                    <a:ext uri="{FF2B5EF4-FFF2-40B4-BE49-F238E27FC236}">
                      <a16:creationId xmlns:a16="http://schemas.microsoft.com/office/drawing/2014/main" id="{32E4D9F6-3264-03D4-8AD8-86348DDC1740}"/>
                    </a:ext>
                  </a:extLst>
                </p:cNvPr>
                <p:cNvPicPr/>
                <p:nvPr/>
              </p:nvPicPr>
              <p:blipFill>
                <a:blip r:embed="rId32"/>
                <a:stretch>
                  <a:fillRect/>
                </a:stretch>
              </p:blipFill>
              <p:spPr>
                <a:xfrm>
                  <a:off x="1532655" y="1817536"/>
                  <a:ext cx="164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5" name="Ink 14">
                  <a:extLst>
                    <a:ext uri="{FF2B5EF4-FFF2-40B4-BE49-F238E27FC236}">
                      <a16:creationId xmlns:a16="http://schemas.microsoft.com/office/drawing/2014/main" id="{5A73F2BE-CBBF-9A71-8152-F0B58C474C3B}"/>
                    </a:ext>
                  </a:extLst>
                </p14:cNvPr>
                <p14:cNvContentPartPr/>
                <p14:nvPr/>
              </p14:nvContentPartPr>
              <p14:xfrm>
                <a:off x="1559295" y="1825816"/>
                <a:ext cx="147600" cy="181440"/>
              </p14:xfrm>
            </p:contentPart>
          </mc:Choice>
          <mc:Fallback xmlns="">
            <p:pic>
              <p:nvPicPr>
                <p:cNvPr id="15" name="Ink 14">
                  <a:extLst>
                    <a:ext uri="{FF2B5EF4-FFF2-40B4-BE49-F238E27FC236}">
                      <a16:creationId xmlns:a16="http://schemas.microsoft.com/office/drawing/2014/main" id="{5A73F2BE-CBBF-9A71-8152-F0B58C474C3B}"/>
                    </a:ext>
                  </a:extLst>
                </p:cNvPr>
                <p:cNvPicPr/>
                <p:nvPr/>
              </p:nvPicPr>
              <p:blipFill>
                <a:blip r:embed="rId34"/>
                <a:stretch>
                  <a:fillRect/>
                </a:stretch>
              </p:blipFill>
              <p:spPr>
                <a:xfrm>
                  <a:off x="1541295" y="1808176"/>
                  <a:ext cx="183240" cy="217080"/>
                </a:xfrm>
                <a:prstGeom prst="rect">
                  <a:avLst/>
                </a:prstGeom>
              </p:spPr>
            </p:pic>
          </mc:Fallback>
        </mc:AlternateContent>
      </p:grpSp>
      <p:grpSp>
        <p:nvGrpSpPr>
          <p:cNvPr id="26" name="Group 25">
            <a:extLst>
              <a:ext uri="{FF2B5EF4-FFF2-40B4-BE49-F238E27FC236}">
                <a16:creationId xmlns:a16="http://schemas.microsoft.com/office/drawing/2014/main" id="{7CE17635-9C5A-46A7-8A95-2B2FFDD50223}"/>
              </a:ext>
            </a:extLst>
          </p:cNvPr>
          <p:cNvGrpSpPr/>
          <p:nvPr/>
        </p:nvGrpSpPr>
        <p:grpSpPr>
          <a:xfrm>
            <a:off x="2002815" y="1519096"/>
            <a:ext cx="372240" cy="740520"/>
            <a:chOff x="2002815" y="1519096"/>
            <a:chExt cx="372240" cy="740520"/>
          </a:xfrm>
        </p:grpSpPr>
        <mc:AlternateContent xmlns:mc="http://schemas.openxmlformats.org/markup-compatibility/2006" xmlns:p14="http://schemas.microsoft.com/office/powerpoint/2010/main">
          <mc:Choice Requires="p14">
            <p:contentPart p14:bwMode="auto" r:id="rId35">
              <p14:nvContentPartPr>
                <p14:cNvPr id="17" name="Ink 16">
                  <a:extLst>
                    <a:ext uri="{FF2B5EF4-FFF2-40B4-BE49-F238E27FC236}">
                      <a16:creationId xmlns:a16="http://schemas.microsoft.com/office/drawing/2014/main" id="{B120A59B-ED58-2086-531B-B34BBD292B25}"/>
                    </a:ext>
                  </a:extLst>
                </p14:cNvPr>
                <p14:cNvContentPartPr/>
                <p14:nvPr/>
              </p14:nvContentPartPr>
              <p14:xfrm>
                <a:off x="2074455" y="1519096"/>
                <a:ext cx="193320" cy="140040"/>
              </p14:xfrm>
            </p:contentPart>
          </mc:Choice>
          <mc:Fallback xmlns="">
            <p:pic>
              <p:nvPicPr>
                <p:cNvPr id="17" name="Ink 16">
                  <a:extLst>
                    <a:ext uri="{FF2B5EF4-FFF2-40B4-BE49-F238E27FC236}">
                      <a16:creationId xmlns:a16="http://schemas.microsoft.com/office/drawing/2014/main" id="{B120A59B-ED58-2086-531B-B34BBD292B25}"/>
                    </a:ext>
                  </a:extLst>
                </p:cNvPr>
                <p:cNvPicPr/>
                <p:nvPr/>
              </p:nvPicPr>
              <p:blipFill>
                <a:blip r:embed="rId36"/>
                <a:stretch>
                  <a:fillRect/>
                </a:stretch>
              </p:blipFill>
              <p:spPr>
                <a:xfrm>
                  <a:off x="2056455" y="1501096"/>
                  <a:ext cx="2289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 name="Ink 17">
                  <a:extLst>
                    <a:ext uri="{FF2B5EF4-FFF2-40B4-BE49-F238E27FC236}">
                      <a16:creationId xmlns:a16="http://schemas.microsoft.com/office/drawing/2014/main" id="{D6CD312D-C9E2-34F8-D86D-59B51801E883}"/>
                    </a:ext>
                  </a:extLst>
                </p14:cNvPr>
                <p14:cNvContentPartPr/>
                <p14:nvPr/>
              </p14:nvContentPartPr>
              <p14:xfrm>
                <a:off x="2190375" y="1568776"/>
                <a:ext cx="32400" cy="260640"/>
              </p14:xfrm>
            </p:contentPart>
          </mc:Choice>
          <mc:Fallback xmlns="">
            <p:pic>
              <p:nvPicPr>
                <p:cNvPr id="18" name="Ink 17">
                  <a:extLst>
                    <a:ext uri="{FF2B5EF4-FFF2-40B4-BE49-F238E27FC236}">
                      <a16:creationId xmlns:a16="http://schemas.microsoft.com/office/drawing/2014/main" id="{D6CD312D-C9E2-34F8-D86D-59B51801E883}"/>
                    </a:ext>
                  </a:extLst>
                </p:cNvPr>
                <p:cNvPicPr/>
                <p:nvPr/>
              </p:nvPicPr>
              <p:blipFill>
                <a:blip r:embed="rId38"/>
                <a:stretch>
                  <a:fillRect/>
                </a:stretch>
              </p:blipFill>
              <p:spPr>
                <a:xfrm>
                  <a:off x="2172375" y="1550776"/>
                  <a:ext cx="6804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9" name="Ink 18">
                  <a:extLst>
                    <a:ext uri="{FF2B5EF4-FFF2-40B4-BE49-F238E27FC236}">
                      <a16:creationId xmlns:a16="http://schemas.microsoft.com/office/drawing/2014/main" id="{CC3795A8-6BBF-A866-5B9A-01FED5F7F543}"/>
                    </a:ext>
                  </a:extLst>
                </p14:cNvPr>
                <p14:cNvContentPartPr/>
                <p14:nvPr/>
              </p14:nvContentPartPr>
              <p14:xfrm>
                <a:off x="2002815" y="1891696"/>
                <a:ext cx="372240" cy="43200"/>
              </p14:xfrm>
            </p:contentPart>
          </mc:Choice>
          <mc:Fallback xmlns="">
            <p:pic>
              <p:nvPicPr>
                <p:cNvPr id="19" name="Ink 18">
                  <a:extLst>
                    <a:ext uri="{FF2B5EF4-FFF2-40B4-BE49-F238E27FC236}">
                      <a16:creationId xmlns:a16="http://schemas.microsoft.com/office/drawing/2014/main" id="{CC3795A8-6BBF-A866-5B9A-01FED5F7F543}"/>
                    </a:ext>
                  </a:extLst>
                </p:cNvPr>
                <p:cNvPicPr/>
                <p:nvPr/>
              </p:nvPicPr>
              <p:blipFill>
                <a:blip r:embed="rId40"/>
                <a:stretch>
                  <a:fillRect/>
                </a:stretch>
              </p:blipFill>
              <p:spPr>
                <a:xfrm>
                  <a:off x="1984815" y="1873696"/>
                  <a:ext cx="4078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3" name="Ink 22">
                  <a:extLst>
                    <a:ext uri="{FF2B5EF4-FFF2-40B4-BE49-F238E27FC236}">
                      <a16:creationId xmlns:a16="http://schemas.microsoft.com/office/drawing/2014/main" id="{0FFF2EC5-CACD-23F9-8F4C-A67FAD812774}"/>
                    </a:ext>
                  </a:extLst>
                </p14:cNvPr>
                <p14:cNvContentPartPr/>
                <p14:nvPr/>
              </p14:nvContentPartPr>
              <p14:xfrm>
                <a:off x="2110095" y="2013736"/>
                <a:ext cx="151920" cy="245880"/>
              </p14:xfrm>
            </p:contentPart>
          </mc:Choice>
          <mc:Fallback xmlns="">
            <p:pic>
              <p:nvPicPr>
                <p:cNvPr id="23" name="Ink 22">
                  <a:extLst>
                    <a:ext uri="{FF2B5EF4-FFF2-40B4-BE49-F238E27FC236}">
                      <a16:creationId xmlns:a16="http://schemas.microsoft.com/office/drawing/2014/main" id="{0FFF2EC5-CACD-23F9-8F4C-A67FAD812774}"/>
                    </a:ext>
                  </a:extLst>
                </p:cNvPr>
                <p:cNvPicPr/>
                <p:nvPr/>
              </p:nvPicPr>
              <p:blipFill>
                <a:blip r:embed="rId42"/>
                <a:stretch>
                  <a:fillRect/>
                </a:stretch>
              </p:blipFill>
              <p:spPr>
                <a:xfrm>
                  <a:off x="2092095" y="1996096"/>
                  <a:ext cx="187560" cy="281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
            <p14:nvContentPartPr>
              <p14:cNvPr id="31" name="Ink 30">
                <a:extLst>
                  <a:ext uri="{FF2B5EF4-FFF2-40B4-BE49-F238E27FC236}">
                    <a16:creationId xmlns:a16="http://schemas.microsoft.com/office/drawing/2014/main" id="{FEE3D6CA-9696-9F58-8245-58789FD6C26B}"/>
                  </a:ext>
                </a:extLst>
              </p14:cNvPr>
              <p14:cNvContentPartPr/>
              <p14:nvPr/>
            </p14:nvContentPartPr>
            <p14:xfrm>
              <a:off x="3884053" y="2776936"/>
              <a:ext cx="39600" cy="380160"/>
            </p14:xfrm>
          </p:contentPart>
        </mc:Choice>
        <mc:Fallback xmlns="">
          <p:pic>
            <p:nvPicPr>
              <p:cNvPr id="31" name="Ink 30">
                <a:extLst>
                  <a:ext uri="{FF2B5EF4-FFF2-40B4-BE49-F238E27FC236}">
                    <a16:creationId xmlns:a16="http://schemas.microsoft.com/office/drawing/2014/main" id="{FEE3D6CA-9696-9F58-8245-58789FD6C26B}"/>
                  </a:ext>
                </a:extLst>
              </p:cNvPr>
              <p:cNvPicPr/>
              <p:nvPr/>
            </p:nvPicPr>
            <p:blipFill>
              <a:blip r:embed="rId44"/>
              <a:stretch>
                <a:fillRect/>
              </a:stretch>
            </p:blipFill>
            <p:spPr>
              <a:xfrm>
                <a:off x="3866413" y="2758936"/>
                <a:ext cx="75240" cy="415800"/>
              </a:xfrm>
              <a:prstGeom prst="rect">
                <a:avLst/>
              </a:prstGeom>
            </p:spPr>
          </p:pic>
        </mc:Fallback>
      </mc:AlternateContent>
      <p:grpSp>
        <p:nvGrpSpPr>
          <p:cNvPr id="48" name="Group 47">
            <a:extLst>
              <a:ext uri="{FF2B5EF4-FFF2-40B4-BE49-F238E27FC236}">
                <a16:creationId xmlns:a16="http://schemas.microsoft.com/office/drawing/2014/main" id="{3B0D1BDF-9758-1960-DDE1-296BA5C1402E}"/>
              </a:ext>
            </a:extLst>
          </p:cNvPr>
          <p:cNvGrpSpPr/>
          <p:nvPr/>
        </p:nvGrpSpPr>
        <p:grpSpPr>
          <a:xfrm>
            <a:off x="3313215" y="1452856"/>
            <a:ext cx="1175400" cy="740520"/>
            <a:chOff x="3313215" y="1452856"/>
            <a:chExt cx="1175400" cy="740520"/>
          </a:xfrm>
        </p:grpSpPr>
        <mc:AlternateContent xmlns:mc="http://schemas.openxmlformats.org/markup-compatibility/2006" xmlns:p14="http://schemas.microsoft.com/office/powerpoint/2010/main">
          <mc:Choice Requires="p14">
            <p:contentPart p14:bwMode="auto" r:id="rId45">
              <p14:nvContentPartPr>
                <p14:cNvPr id="32" name="Ink 31">
                  <a:extLst>
                    <a:ext uri="{FF2B5EF4-FFF2-40B4-BE49-F238E27FC236}">
                      <a16:creationId xmlns:a16="http://schemas.microsoft.com/office/drawing/2014/main" id="{F67B2EA0-1DBE-F596-E432-48A68AD95998}"/>
                    </a:ext>
                  </a:extLst>
                </p14:cNvPr>
                <p14:cNvContentPartPr/>
                <p14:nvPr/>
              </p14:nvContentPartPr>
              <p14:xfrm>
                <a:off x="3358935" y="1492816"/>
                <a:ext cx="246240" cy="171360"/>
              </p14:xfrm>
            </p:contentPart>
          </mc:Choice>
          <mc:Fallback xmlns="">
            <p:pic>
              <p:nvPicPr>
                <p:cNvPr id="32" name="Ink 31">
                  <a:extLst>
                    <a:ext uri="{FF2B5EF4-FFF2-40B4-BE49-F238E27FC236}">
                      <a16:creationId xmlns:a16="http://schemas.microsoft.com/office/drawing/2014/main" id="{F67B2EA0-1DBE-F596-E432-48A68AD95998}"/>
                    </a:ext>
                  </a:extLst>
                </p:cNvPr>
                <p:cNvPicPr/>
                <p:nvPr/>
              </p:nvPicPr>
              <p:blipFill>
                <a:blip r:embed="rId46"/>
                <a:stretch>
                  <a:fillRect/>
                </a:stretch>
              </p:blipFill>
              <p:spPr>
                <a:xfrm>
                  <a:off x="3341295" y="1475176"/>
                  <a:ext cx="2818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4" name="Ink 33">
                  <a:extLst>
                    <a:ext uri="{FF2B5EF4-FFF2-40B4-BE49-F238E27FC236}">
                      <a16:creationId xmlns:a16="http://schemas.microsoft.com/office/drawing/2014/main" id="{EB74BB83-DE95-841C-8C7B-2B4A8C289142}"/>
                    </a:ext>
                  </a:extLst>
                </p14:cNvPr>
                <p14:cNvContentPartPr/>
                <p14:nvPr/>
              </p14:nvContentPartPr>
              <p14:xfrm>
                <a:off x="3313215" y="1770016"/>
                <a:ext cx="409320" cy="46800"/>
              </p14:xfrm>
            </p:contentPart>
          </mc:Choice>
          <mc:Fallback xmlns="">
            <p:pic>
              <p:nvPicPr>
                <p:cNvPr id="34" name="Ink 33">
                  <a:extLst>
                    <a:ext uri="{FF2B5EF4-FFF2-40B4-BE49-F238E27FC236}">
                      <a16:creationId xmlns:a16="http://schemas.microsoft.com/office/drawing/2014/main" id="{EB74BB83-DE95-841C-8C7B-2B4A8C289142}"/>
                    </a:ext>
                  </a:extLst>
                </p:cNvPr>
                <p:cNvPicPr/>
                <p:nvPr/>
              </p:nvPicPr>
              <p:blipFill>
                <a:blip r:embed="rId48"/>
                <a:stretch>
                  <a:fillRect/>
                </a:stretch>
              </p:blipFill>
              <p:spPr>
                <a:xfrm>
                  <a:off x="3295215" y="1752376"/>
                  <a:ext cx="4449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5" name="Ink 34">
                  <a:extLst>
                    <a:ext uri="{FF2B5EF4-FFF2-40B4-BE49-F238E27FC236}">
                      <a16:creationId xmlns:a16="http://schemas.microsoft.com/office/drawing/2014/main" id="{957B8C44-A49E-9E39-1E48-E360F00CF5D5}"/>
                    </a:ext>
                  </a:extLst>
                </p14:cNvPr>
                <p14:cNvContentPartPr/>
                <p14:nvPr/>
              </p14:nvContentPartPr>
              <p14:xfrm>
                <a:off x="3441015" y="1938136"/>
                <a:ext cx="138240" cy="249840"/>
              </p14:xfrm>
            </p:contentPart>
          </mc:Choice>
          <mc:Fallback xmlns="">
            <p:pic>
              <p:nvPicPr>
                <p:cNvPr id="35" name="Ink 34">
                  <a:extLst>
                    <a:ext uri="{FF2B5EF4-FFF2-40B4-BE49-F238E27FC236}">
                      <a16:creationId xmlns:a16="http://schemas.microsoft.com/office/drawing/2014/main" id="{957B8C44-A49E-9E39-1E48-E360F00CF5D5}"/>
                    </a:ext>
                  </a:extLst>
                </p:cNvPr>
                <p:cNvPicPr/>
                <p:nvPr/>
              </p:nvPicPr>
              <p:blipFill>
                <a:blip r:embed="rId50"/>
                <a:stretch>
                  <a:fillRect/>
                </a:stretch>
              </p:blipFill>
              <p:spPr>
                <a:xfrm>
                  <a:off x="3423375" y="1920496"/>
                  <a:ext cx="17388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7" name="Ink 36">
                  <a:extLst>
                    <a:ext uri="{FF2B5EF4-FFF2-40B4-BE49-F238E27FC236}">
                      <a16:creationId xmlns:a16="http://schemas.microsoft.com/office/drawing/2014/main" id="{F568A08B-1677-3895-9107-8076F71A7D13}"/>
                    </a:ext>
                  </a:extLst>
                </p14:cNvPr>
                <p14:cNvContentPartPr/>
                <p14:nvPr/>
              </p14:nvContentPartPr>
              <p14:xfrm>
                <a:off x="3813615" y="1752376"/>
                <a:ext cx="136440" cy="138960"/>
              </p14:xfrm>
            </p:contentPart>
          </mc:Choice>
          <mc:Fallback xmlns="">
            <p:pic>
              <p:nvPicPr>
                <p:cNvPr id="37" name="Ink 36">
                  <a:extLst>
                    <a:ext uri="{FF2B5EF4-FFF2-40B4-BE49-F238E27FC236}">
                      <a16:creationId xmlns:a16="http://schemas.microsoft.com/office/drawing/2014/main" id="{F568A08B-1677-3895-9107-8076F71A7D13}"/>
                    </a:ext>
                  </a:extLst>
                </p:cNvPr>
                <p:cNvPicPr/>
                <p:nvPr/>
              </p:nvPicPr>
              <p:blipFill>
                <a:blip r:embed="rId52"/>
                <a:stretch>
                  <a:fillRect/>
                </a:stretch>
              </p:blipFill>
              <p:spPr>
                <a:xfrm>
                  <a:off x="3795975" y="1734376"/>
                  <a:ext cx="1720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8" name="Ink 37">
                  <a:extLst>
                    <a:ext uri="{FF2B5EF4-FFF2-40B4-BE49-F238E27FC236}">
                      <a16:creationId xmlns:a16="http://schemas.microsoft.com/office/drawing/2014/main" id="{19DB3C42-A1D3-721A-3D30-B11976EB6952}"/>
                    </a:ext>
                  </a:extLst>
                </p14:cNvPr>
                <p14:cNvContentPartPr/>
                <p14:nvPr/>
              </p14:nvContentPartPr>
              <p14:xfrm>
                <a:off x="3820455" y="1748056"/>
                <a:ext cx="154440" cy="179640"/>
              </p14:xfrm>
            </p:contentPart>
          </mc:Choice>
          <mc:Fallback xmlns="">
            <p:pic>
              <p:nvPicPr>
                <p:cNvPr id="38" name="Ink 37">
                  <a:extLst>
                    <a:ext uri="{FF2B5EF4-FFF2-40B4-BE49-F238E27FC236}">
                      <a16:creationId xmlns:a16="http://schemas.microsoft.com/office/drawing/2014/main" id="{19DB3C42-A1D3-721A-3D30-B11976EB6952}"/>
                    </a:ext>
                  </a:extLst>
                </p:cNvPr>
                <p:cNvPicPr/>
                <p:nvPr/>
              </p:nvPicPr>
              <p:blipFill>
                <a:blip r:embed="rId54"/>
                <a:stretch>
                  <a:fillRect/>
                </a:stretch>
              </p:blipFill>
              <p:spPr>
                <a:xfrm>
                  <a:off x="3802815" y="1730416"/>
                  <a:ext cx="1900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4" name="Ink 43">
                  <a:extLst>
                    <a:ext uri="{FF2B5EF4-FFF2-40B4-BE49-F238E27FC236}">
                      <a16:creationId xmlns:a16="http://schemas.microsoft.com/office/drawing/2014/main" id="{4E12F4B1-C8CD-0819-2EB9-677363D5549B}"/>
                    </a:ext>
                  </a:extLst>
                </p14:cNvPr>
                <p14:cNvContentPartPr/>
                <p14:nvPr/>
              </p14:nvContentPartPr>
              <p14:xfrm>
                <a:off x="4181535" y="1452856"/>
                <a:ext cx="179640" cy="150840"/>
              </p14:xfrm>
            </p:contentPart>
          </mc:Choice>
          <mc:Fallback xmlns="">
            <p:pic>
              <p:nvPicPr>
                <p:cNvPr id="44" name="Ink 43">
                  <a:extLst>
                    <a:ext uri="{FF2B5EF4-FFF2-40B4-BE49-F238E27FC236}">
                      <a16:creationId xmlns:a16="http://schemas.microsoft.com/office/drawing/2014/main" id="{4E12F4B1-C8CD-0819-2EB9-677363D5549B}"/>
                    </a:ext>
                  </a:extLst>
                </p:cNvPr>
                <p:cNvPicPr/>
                <p:nvPr/>
              </p:nvPicPr>
              <p:blipFill>
                <a:blip r:embed="rId56"/>
                <a:stretch>
                  <a:fillRect/>
                </a:stretch>
              </p:blipFill>
              <p:spPr>
                <a:xfrm>
                  <a:off x="4163535" y="1434856"/>
                  <a:ext cx="2152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5" name="Ink 44">
                  <a:extLst>
                    <a:ext uri="{FF2B5EF4-FFF2-40B4-BE49-F238E27FC236}">
                      <a16:creationId xmlns:a16="http://schemas.microsoft.com/office/drawing/2014/main" id="{809757A5-DEAB-B933-B85D-533544218895}"/>
                    </a:ext>
                  </a:extLst>
                </p14:cNvPr>
                <p14:cNvContentPartPr/>
                <p14:nvPr/>
              </p14:nvContentPartPr>
              <p14:xfrm>
                <a:off x="4285935" y="1523776"/>
                <a:ext cx="44280" cy="197640"/>
              </p14:xfrm>
            </p:contentPart>
          </mc:Choice>
          <mc:Fallback xmlns="">
            <p:pic>
              <p:nvPicPr>
                <p:cNvPr id="45" name="Ink 44">
                  <a:extLst>
                    <a:ext uri="{FF2B5EF4-FFF2-40B4-BE49-F238E27FC236}">
                      <a16:creationId xmlns:a16="http://schemas.microsoft.com/office/drawing/2014/main" id="{809757A5-DEAB-B933-B85D-533544218895}"/>
                    </a:ext>
                  </a:extLst>
                </p:cNvPr>
                <p:cNvPicPr/>
                <p:nvPr/>
              </p:nvPicPr>
              <p:blipFill>
                <a:blip r:embed="rId58"/>
                <a:stretch>
                  <a:fillRect/>
                </a:stretch>
              </p:blipFill>
              <p:spPr>
                <a:xfrm>
                  <a:off x="4268295" y="1505776"/>
                  <a:ext cx="79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6" name="Ink 45">
                  <a:extLst>
                    <a:ext uri="{FF2B5EF4-FFF2-40B4-BE49-F238E27FC236}">
                      <a16:creationId xmlns:a16="http://schemas.microsoft.com/office/drawing/2014/main" id="{51ECAD05-39B1-1135-2DC1-2233A87B6564}"/>
                    </a:ext>
                  </a:extLst>
                </p14:cNvPr>
                <p14:cNvContentPartPr/>
                <p14:nvPr/>
              </p14:nvContentPartPr>
              <p14:xfrm>
                <a:off x="4094055" y="1810696"/>
                <a:ext cx="394560" cy="16200"/>
              </p14:xfrm>
            </p:contentPart>
          </mc:Choice>
          <mc:Fallback xmlns="">
            <p:pic>
              <p:nvPicPr>
                <p:cNvPr id="46" name="Ink 45">
                  <a:extLst>
                    <a:ext uri="{FF2B5EF4-FFF2-40B4-BE49-F238E27FC236}">
                      <a16:creationId xmlns:a16="http://schemas.microsoft.com/office/drawing/2014/main" id="{51ECAD05-39B1-1135-2DC1-2233A87B6564}"/>
                    </a:ext>
                  </a:extLst>
                </p:cNvPr>
                <p:cNvPicPr/>
                <p:nvPr/>
              </p:nvPicPr>
              <p:blipFill>
                <a:blip r:embed="rId60"/>
                <a:stretch>
                  <a:fillRect/>
                </a:stretch>
              </p:blipFill>
              <p:spPr>
                <a:xfrm>
                  <a:off x="4076055" y="1792696"/>
                  <a:ext cx="4302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7" name="Ink 46">
                  <a:extLst>
                    <a:ext uri="{FF2B5EF4-FFF2-40B4-BE49-F238E27FC236}">
                      <a16:creationId xmlns:a16="http://schemas.microsoft.com/office/drawing/2014/main" id="{29D62392-D859-CDDB-59E6-D6AAD909A4C8}"/>
                    </a:ext>
                  </a:extLst>
                </p14:cNvPr>
                <p14:cNvContentPartPr/>
                <p14:nvPr/>
              </p14:nvContentPartPr>
              <p14:xfrm>
                <a:off x="4180455" y="1951816"/>
                <a:ext cx="125640" cy="241560"/>
              </p14:xfrm>
            </p:contentPart>
          </mc:Choice>
          <mc:Fallback xmlns="">
            <p:pic>
              <p:nvPicPr>
                <p:cNvPr id="47" name="Ink 46">
                  <a:extLst>
                    <a:ext uri="{FF2B5EF4-FFF2-40B4-BE49-F238E27FC236}">
                      <a16:creationId xmlns:a16="http://schemas.microsoft.com/office/drawing/2014/main" id="{29D62392-D859-CDDB-59E6-D6AAD909A4C8}"/>
                    </a:ext>
                  </a:extLst>
                </p:cNvPr>
                <p:cNvPicPr/>
                <p:nvPr/>
              </p:nvPicPr>
              <p:blipFill>
                <a:blip r:embed="rId62"/>
                <a:stretch>
                  <a:fillRect/>
                </a:stretch>
              </p:blipFill>
              <p:spPr>
                <a:xfrm>
                  <a:off x="4162455" y="1933816"/>
                  <a:ext cx="161280" cy="277200"/>
                </a:xfrm>
                <a:prstGeom prst="rect">
                  <a:avLst/>
                </a:prstGeom>
              </p:spPr>
            </p:pic>
          </mc:Fallback>
        </mc:AlternateContent>
      </p:grpSp>
      <p:grpSp>
        <p:nvGrpSpPr>
          <p:cNvPr id="52" name="Group 51">
            <a:extLst>
              <a:ext uri="{FF2B5EF4-FFF2-40B4-BE49-F238E27FC236}">
                <a16:creationId xmlns:a16="http://schemas.microsoft.com/office/drawing/2014/main" id="{90FF5C62-767B-497D-A647-5DD4937211BD}"/>
              </a:ext>
            </a:extLst>
          </p:cNvPr>
          <p:cNvGrpSpPr/>
          <p:nvPr/>
        </p:nvGrpSpPr>
        <p:grpSpPr>
          <a:xfrm>
            <a:off x="2775375" y="2349616"/>
            <a:ext cx="1860480" cy="147600"/>
            <a:chOff x="2775375" y="2349616"/>
            <a:chExt cx="1860480" cy="147600"/>
          </a:xfrm>
        </p:grpSpPr>
        <mc:AlternateContent xmlns:mc="http://schemas.openxmlformats.org/markup-compatibility/2006" xmlns:p14="http://schemas.microsoft.com/office/powerpoint/2010/main">
          <mc:Choice Requires="p14">
            <p:contentPart p14:bwMode="auto" r:id="rId63">
              <p14:nvContentPartPr>
                <p14:cNvPr id="27" name="Ink 26">
                  <a:extLst>
                    <a:ext uri="{FF2B5EF4-FFF2-40B4-BE49-F238E27FC236}">
                      <a16:creationId xmlns:a16="http://schemas.microsoft.com/office/drawing/2014/main" id="{59F5D340-6201-330D-45EC-B4024FA8C0DE}"/>
                    </a:ext>
                  </a:extLst>
                </p14:cNvPr>
                <p14:cNvContentPartPr/>
                <p14:nvPr/>
              </p14:nvContentPartPr>
              <p14:xfrm>
                <a:off x="2775375" y="2349616"/>
                <a:ext cx="220680" cy="12600"/>
              </p14:xfrm>
            </p:contentPart>
          </mc:Choice>
          <mc:Fallback xmlns="">
            <p:pic>
              <p:nvPicPr>
                <p:cNvPr id="27" name="Ink 26">
                  <a:extLst>
                    <a:ext uri="{FF2B5EF4-FFF2-40B4-BE49-F238E27FC236}">
                      <a16:creationId xmlns:a16="http://schemas.microsoft.com/office/drawing/2014/main" id="{59F5D340-6201-330D-45EC-B4024FA8C0DE}"/>
                    </a:ext>
                  </a:extLst>
                </p:cNvPr>
                <p:cNvPicPr/>
                <p:nvPr/>
              </p:nvPicPr>
              <p:blipFill>
                <a:blip r:embed="rId64"/>
                <a:stretch>
                  <a:fillRect/>
                </a:stretch>
              </p:blipFill>
              <p:spPr>
                <a:xfrm>
                  <a:off x="2757375" y="2331976"/>
                  <a:ext cx="256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8" name="Ink 27">
                  <a:extLst>
                    <a:ext uri="{FF2B5EF4-FFF2-40B4-BE49-F238E27FC236}">
                      <a16:creationId xmlns:a16="http://schemas.microsoft.com/office/drawing/2014/main" id="{0D2B8FD1-7E4E-F17A-DC38-3BA93E627B82}"/>
                    </a:ext>
                  </a:extLst>
                </p14:cNvPr>
                <p14:cNvContentPartPr/>
                <p14:nvPr/>
              </p14:nvContentPartPr>
              <p14:xfrm>
                <a:off x="2795175" y="2481736"/>
                <a:ext cx="252000" cy="15480"/>
              </p14:xfrm>
            </p:contentPart>
          </mc:Choice>
          <mc:Fallback xmlns="">
            <p:pic>
              <p:nvPicPr>
                <p:cNvPr id="28" name="Ink 27">
                  <a:extLst>
                    <a:ext uri="{FF2B5EF4-FFF2-40B4-BE49-F238E27FC236}">
                      <a16:creationId xmlns:a16="http://schemas.microsoft.com/office/drawing/2014/main" id="{0D2B8FD1-7E4E-F17A-DC38-3BA93E627B82}"/>
                    </a:ext>
                  </a:extLst>
                </p:cNvPr>
                <p:cNvPicPr/>
                <p:nvPr/>
              </p:nvPicPr>
              <p:blipFill>
                <a:blip r:embed="rId66"/>
                <a:stretch>
                  <a:fillRect/>
                </a:stretch>
              </p:blipFill>
              <p:spPr>
                <a:xfrm>
                  <a:off x="2777175" y="2463736"/>
                  <a:ext cx="2876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51" name="Ink 50">
                  <a:extLst>
                    <a:ext uri="{FF2B5EF4-FFF2-40B4-BE49-F238E27FC236}">
                      <a16:creationId xmlns:a16="http://schemas.microsoft.com/office/drawing/2014/main" id="{7344630C-F074-C7D1-52F3-6EA48F994F01}"/>
                    </a:ext>
                  </a:extLst>
                </p14:cNvPr>
                <p14:cNvContentPartPr/>
                <p14:nvPr/>
              </p14:nvContentPartPr>
              <p14:xfrm>
                <a:off x="3253815" y="2352496"/>
                <a:ext cx="1382040" cy="71280"/>
              </p14:xfrm>
            </p:contentPart>
          </mc:Choice>
          <mc:Fallback xmlns="">
            <p:pic>
              <p:nvPicPr>
                <p:cNvPr id="51" name="Ink 50">
                  <a:extLst>
                    <a:ext uri="{FF2B5EF4-FFF2-40B4-BE49-F238E27FC236}">
                      <a16:creationId xmlns:a16="http://schemas.microsoft.com/office/drawing/2014/main" id="{7344630C-F074-C7D1-52F3-6EA48F994F01}"/>
                    </a:ext>
                  </a:extLst>
                </p:cNvPr>
                <p:cNvPicPr/>
                <p:nvPr/>
              </p:nvPicPr>
              <p:blipFill>
                <a:blip r:embed="rId68"/>
                <a:stretch>
                  <a:fillRect/>
                </a:stretch>
              </p:blipFill>
              <p:spPr>
                <a:xfrm>
                  <a:off x="3235815" y="2334856"/>
                  <a:ext cx="1417680" cy="106920"/>
                </a:xfrm>
                <a:prstGeom prst="rect">
                  <a:avLst/>
                </a:prstGeom>
              </p:spPr>
            </p:pic>
          </mc:Fallback>
        </mc:AlternateContent>
      </p:grpSp>
      <p:grpSp>
        <p:nvGrpSpPr>
          <p:cNvPr id="50" name="Group 49">
            <a:extLst>
              <a:ext uri="{FF2B5EF4-FFF2-40B4-BE49-F238E27FC236}">
                <a16:creationId xmlns:a16="http://schemas.microsoft.com/office/drawing/2014/main" id="{9E7D6C88-5129-E4E2-CE4A-3A0DCC90CD6D}"/>
              </a:ext>
            </a:extLst>
          </p:cNvPr>
          <p:cNvGrpSpPr/>
          <p:nvPr/>
        </p:nvGrpSpPr>
        <p:grpSpPr>
          <a:xfrm>
            <a:off x="4836015" y="1368256"/>
            <a:ext cx="1189800" cy="1198800"/>
            <a:chOff x="4836015" y="1368256"/>
            <a:chExt cx="1189800" cy="1198800"/>
          </a:xfrm>
        </p:grpSpPr>
        <mc:AlternateContent xmlns:mc="http://schemas.openxmlformats.org/markup-compatibility/2006" xmlns:p14="http://schemas.microsoft.com/office/powerpoint/2010/main">
          <mc:Choice Requires="p14">
            <p:contentPart p14:bwMode="auto" r:id="rId69">
              <p14:nvContentPartPr>
                <p14:cNvPr id="24" name="Ink 23">
                  <a:extLst>
                    <a:ext uri="{FF2B5EF4-FFF2-40B4-BE49-F238E27FC236}">
                      <a16:creationId xmlns:a16="http://schemas.microsoft.com/office/drawing/2014/main" id="{3A5BDDDF-F9F6-C703-E9D8-C8F35859787B}"/>
                    </a:ext>
                  </a:extLst>
                </p14:cNvPr>
                <p14:cNvContentPartPr/>
                <p14:nvPr/>
              </p14:nvContentPartPr>
              <p14:xfrm>
                <a:off x="4836015" y="2290216"/>
                <a:ext cx="225720" cy="30600"/>
              </p14:xfrm>
            </p:contentPart>
          </mc:Choice>
          <mc:Fallback xmlns="">
            <p:pic>
              <p:nvPicPr>
                <p:cNvPr id="24" name="Ink 23">
                  <a:extLst>
                    <a:ext uri="{FF2B5EF4-FFF2-40B4-BE49-F238E27FC236}">
                      <a16:creationId xmlns:a16="http://schemas.microsoft.com/office/drawing/2014/main" id="{3A5BDDDF-F9F6-C703-E9D8-C8F35859787B}"/>
                    </a:ext>
                  </a:extLst>
                </p:cNvPr>
                <p:cNvPicPr/>
                <p:nvPr/>
              </p:nvPicPr>
              <p:blipFill>
                <a:blip r:embed="rId70"/>
                <a:stretch>
                  <a:fillRect/>
                </a:stretch>
              </p:blipFill>
              <p:spPr>
                <a:xfrm>
                  <a:off x="4818015" y="2272576"/>
                  <a:ext cx="26136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9" name="Ink 28">
                  <a:extLst>
                    <a:ext uri="{FF2B5EF4-FFF2-40B4-BE49-F238E27FC236}">
                      <a16:creationId xmlns:a16="http://schemas.microsoft.com/office/drawing/2014/main" id="{72DDC852-273F-CBB3-D991-EB520FD85426}"/>
                    </a:ext>
                  </a:extLst>
                </p14:cNvPr>
                <p14:cNvContentPartPr/>
                <p14:nvPr/>
              </p14:nvContentPartPr>
              <p14:xfrm>
                <a:off x="4860135" y="2417656"/>
                <a:ext cx="252360" cy="20160"/>
              </p14:xfrm>
            </p:contentPart>
          </mc:Choice>
          <mc:Fallback xmlns="">
            <p:pic>
              <p:nvPicPr>
                <p:cNvPr id="29" name="Ink 28">
                  <a:extLst>
                    <a:ext uri="{FF2B5EF4-FFF2-40B4-BE49-F238E27FC236}">
                      <a16:creationId xmlns:a16="http://schemas.microsoft.com/office/drawing/2014/main" id="{72DDC852-273F-CBB3-D991-EB520FD85426}"/>
                    </a:ext>
                  </a:extLst>
                </p:cNvPr>
                <p:cNvPicPr/>
                <p:nvPr/>
              </p:nvPicPr>
              <p:blipFill>
                <a:blip r:embed="rId72"/>
                <a:stretch>
                  <a:fillRect/>
                </a:stretch>
              </p:blipFill>
              <p:spPr>
                <a:xfrm>
                  <a:off x="4842495" y="2400016"/>
                  <a:ext cx="2880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30" name="Ink 29">
                  <a:extLst>
                    <a:ext uri="{FF2B5EF4-FFF2-40B4-BE49-F238E27FC236}">
                      <a16:creationId xmlns:a16="http://schemas.microsoft.com/office/drawing/2014/main" id="{B41F27BD-C005-8AB9-D7B0-0441D6999995}"/>
                    </a:ext>
                  </a:extLst>
                </p14:cNvPr>
                <p14:cNvContentPartPr/>
                <p14:nvPr/>
              </p14:nvContentPartPr>
              <p14:xfrm>
                <a:off x="5469255" y="1484896"/>
                <a:ext cx="228240" cy="263880"/>
              </p14:xfrm>
            </p:contentPart>
          </mc:Choice>
          <mc:Fallback xmlns="">
            <p:pic>
              <p:nvPicPr>
                <p:cNvPr id="30" name="Ink 29">
                  <a:extLst>
                    <a:ext uri="{FF2B5EF4-FFF2-40B4-BE49-F238E27FC236}">
                      <a16:creationId xmlns:a16="http://schemas.microsoft.com/office/drawing/2014/main" id="{B41F27BD-C005-8AB9-D7B0-0441D6999995}"/>
                    </a:ext>
                  </a:extLst>
                </p:cNvPr>
                <p:cNvPicPr/>
                <p:nvPr/>
              </p:nvPicPr>
              <p:blipFill>
                <a:blip r:embed="rId74"/>
                <a:stretch>
                  <a:fillRect/>
                </a:stretch>
              </p:blipFill>
              <p:spPr>
                <a:xfrm>
                  <a:off x="5451255" y="1466896"/>
                  <a:ext cx="26388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39" name="Ink 38">
                  <a:extLst>
                    <a:ext uri="{FF2B5EF4-FFF2-40B4-BE49-F238E27FC236}">
                      <a16:creationId xmlns:a16="http://schemas.microsoft.com/office/drawing/2014/main" id="{413CB31F-5FCF-5B4C-3096-A8B887550E77}"/>
                    </a:ext>
                  </a:extLst>
                </p14:cNvPr>
                <p14:cNvContentPartPr/>
                <p14:nvPr/>
              </p14:nvContentPartPr>
              <p14:xfrm>
                <a:off x="5375295" y="1900696"/>
                <a:ext cx="455760" cy="32040"/>
              </p14:xfrm>
            </p:contentPart>
          </mc:Choice>
          <mc:Fallback xmlns="">
            <p:pic>
              <p:nvPicPr>
                <p:cNvPr id="39" name="Ink 38">
                  <a:extLst>
                    <a:ext uri="{FF2B5EF4-FFF2-40B4-BE49-F238E27FC236}">
                      <a16:creationId xmlns:a16="http://schemas.microsoft.com/office/drawing/2014/main" id="{413CB31F-5FCF-5B4C-3096-A8B887550E77}"/>
                    </a:ext>
                  </a:extLst>
                </p:cNvPr>
                <p:cNvPicPr/>
                <p:nvPr/>
              </p:nvPicPr>
              <p:blipFill>
                <a:blip r:embed="rId76"/>
                <a:stretch>
                  <a:fillRect/>
                </a:stretch>
              </p:blipFill>
              <p:spPr>
                <a:xfrm>
                  <a:off x="5357655" y="1882696"/>
                  <a:ext cx="4914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0" name="Ink 39">
                  <a:extLst>
                    <a:ext uri="{FF2B5EF4-FFF2-40B4-BE49-F238E27FC236}">
                      <a16:creationId xmlns:a16="http://schemas.microsoft.com/office/drawing/2014/main" id="{0D1C11CC-800F-3DFA-38BB-0522A72288D4}"/>
                    </a:ext>
                  </a:extLst>
                </p14:cNvPr>
                <p14:cNvContentPartPr/>
                <p14:nvPr/>
              </p14:nvContentPartPr>
              <p14:xfrm>
                <a:off x="5515695" y="2047216"/>
                <a:ext cx="175680" cy="293400"/>
              </p14:xfrm>
            </p:contentPart>
          </mc:Choice>
          <mc:Fallback xmlns="">
            <p:pic>
              <p:nvPicPr>
                <p:cNvPr id="40" name="Ink 39">
                  <a:extLst>
                    <a:ext uri="{FF2B5EF4-FFF2-40B4-BE49-F238E27FC236}">
                      <a16:creationId xmlns:a16="http://schemas.microsoft.com/office/drawing/2014/main" id="{0D1C11CC-800F-3DFA-38BB-0522A72288D4}"/>
                    </a:ext>
                  </a:extLst>
                </p:cNvPr>
                <p:cNvPicPr/>
                <p:nvPr/>
              </p:nvPicPr>
              <p:blipFill>
                <a:blip r:embed="rId78"/>
                <a:stretch>
                  <a:fillRect/>
                </a:stretch>
              </p:blipFill>
              <p:spPr>
                <a:xfrm>
                  <a:off x="5498055" y="2029576"/>
                  <a:ext cx="21132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41" name="Ink 40">
                  <a:extLst>
                    <a:ext uri="{FF2B5EF4-FFF2-40B4-BE49-F238E27FC236}">
                      <a16:creationId xmlns:a16="http://schemas.microsoft.com/office/drawing/2014/main" id="{7CCA278D-76C0-1633-8A41-198C0EA4218D}"/>
                    </a:ext>
                  </a:extLst>
                </p14:cNvPr>
                <p14:cNvContentPartPr/>
                <p14:nvPr/>
              </p14:nvContentPartPr>
              <p14:xfrm>
                <a:off x="5196375" y="1368256"/>
                <a:ext cx="704880" cy="32400"/>
              </p14:xfrm>
            </p:contentPart>
          </mc:Choice>
          <mc:Fallback xmlns="">
            <p:pic>
              <p:nvPicPr>
                <p:cNvPr id="41" name="Ink 40">
                  <a:extLst>
                    <a:ext uri="{FF2B5EF4-FFF2-40B4-BE49-F238E27FC236}">
                      <a16:creationId xmlns:a16="http://schemas.microsoft.com/office/drawing/2014/main" id="{7CCA278D-76C0-1633-8A41-198C0EA4218D}"/>
                    </a:ext>
                  </a:extLst>
                </p:cNvPr>
                <p:cNvPicPr/>
                <p:nvPr/>
              </p:nvPicPr>
              <p:blipFill>
                <a:blip r:embed="rId80"/>
                <a:stretch>
                  <a:fillRect/>
                </a:stretch>
              </p:blipFill>
              <p:spPr>
                <a:xfrm>
                  <a:off x="5178735" y="1350256"/>
                  <a:ext cx="74052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49" name="Ink 48">
                  <a:extLst>
                    <a:ext uri="{FF2B5EF4-FFF2-40B4-BE49-F238E27FC236}">
                      <a16:creationId xmlns:a16="http://schemas.microsoft.com/office/drawing/2014/main" id="{E76B7C66-4D0B-9F76-BF97-CAF035A140E4}"/>
                    </a:ext>
                  </a:extLst>
                </p14:cNvPr>
                <p14:cNvContentPartPr/>
                <p14:nvPr/>
              </p14:nvContentPartPr>
              <p14:xfrm>
                <a:off x="5266935" y="1425856"/>
                <a:ext cx="758880" cy="1141200"/>
              </p14:xfrm>
            </p:contentPart>
          </mc:Choice>
          <mc:Fallback xmlns="">
            <p:pic>
              <p:nvPicPr>
                <p:cNvPr id="49" name="Ink 48">
                  <a:extLst>
                    <a:ext uri="{FF2B5EF4-FFF2-40B4-BE49-F238E27FC236}">
                      <a16:creationId xmlns:a16="http://schemas.microsoft.com/office/drawing/2014/main" id="{E76B7C66-4D0B-9F76-BF97-CAF035A140E4}"/>
                    </a:ext>
                  </a:extLst>
                </p:cNvPr>
                <p:cNvPicPr/>
                <p:nvPr/>
              </p:nvPicPr>
              <p:blipFill>
                <a:blip r:embed="rId82"/>
                <a:stretch>
                  <a:fillRect/>
                </a:stretch>
              </p:blipFill>
              <p:spPr>
                <a:xfrm>
                  <a:off x="5248935" y="1407856"/>
                  <a:ext cx="794520" cy="1176840"/>
                </a:xfrm>
                <a:prstGeom prst="rect">
                  <a:avLst/>
                </a:prstGeom>
              </p:spPr>
            </p:pic>
          </mc:Fallback>
        </mc:AlternateContent>
      </p:grpSp>
      <p:sp>
        <p:nvSpPr>
          <p:cNvPr id="54" name="Rectangle: Rounded Corners 53">
            <a:extLst>
              <a:ext uri="{FF2B5EF4-FFF2-40B4-BE49-F238E27FC236}">
                <a16:creationId xmlns:a16="http://schemas.microsoft.com/office/drawing/2014/main" id="{222E1DB8-4BCA-9ABA-9C48-DCD86894F1A9}"/>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Tree>
    <p:extLst>
      <p:ext uri="{BB962C8B-B14F-4D97-AF65-F5344CB8AC3E}">
        <p14:creationId xmlns:p14="http://schemas.microsoft.com/office/powerpoint/2010/main" val="201700533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278461" y="49497"/>
            <a:ext cx="2862112" cy="2308324"/>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6281888" y="2423739"/>
                <a:ext cx="2862112" cy="3254289"/>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How would you describe the 'thing' in step 1?</a:t>
                </a:r>
              </a:p>
              <a:p>
                <a:endParaRPr lang="en-GB"/>
              </a:p>
              <a:p>
                <a:r>
                  <a:rPr lang="en-GB" b="1"/>
                  <a:t>2. </a:t>
                </a:r>
                <a:r>
                  <a:rPr lang="en-GB"/>
                  <a:t>Why are we multiplying numerator and denominator by </a:t>
                </a:r>
                <a14:m>
                  <m:oMath xmlns:m="http://schemas.openxmlformats.org/officeDocument/2006/math">
                    <m:f>
                      <m:fPr>
                        <m:ctrlPr>
                          <a:rPr lang="en-GB" i="1" smtClean="0">
                            <a:latin typeface="Cambria Math" panose="02040503050406030204" pitchFamily="18" charset="0"/>
                          </a:rPr>
                        </m:ctrlPr>
                      </m:fPr>
                      <m:num>
                        <m:r>
                          <a:rPr lang="en-GB" b="0" i="1" smtClean="0">
                            <a:latin typeface="Cambria Math" panose="02040503050406030204" pitchFamily="18" charset="0"/>
                          </a:rPr>
                          <m:t>4</m:t>
                        </m:r>
                      </m:num>
                      <m:den>
                        <m:r>
                          <a:rPr lang="en-GB" b="0" i="1" smtClean="0">
                            <a:latin typeface="Cambria Math" panose="02040503050406030204" pitchFamily="18" charset="0"/>
                          </a:rPr>
                          <m:t>3</m:t>
                        </m:r>
                      </m:den>
                    </m:f>
                  </m:oMath>
                </a14:m>
                <a:r>
                  <a:rPr lang="en-GB"/>
                  <a:t>?</a:t>
                </a:r>
              </a:p>
              <a:p>
                <a:endParaRPr lang="en-GB"/>
              </a:p>
              <a:p>
                <a:r>
                  <a:rPr lang="en-GB" b="1"/>
                  <a:t>3. </a:t>
                </a:r>
                <a:r>
                  <a:rPr lang="en-GB"/>
                  <a:t>Can you explain how keep, flip, change works?</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6281888" y="2423739"/>
                <a:ext cx="2862112" cy="3254289"/>
              </a:xfrm>
              <a:prstGeom prst="rect">
                <a:avLst/>
              </a:prstGeom>
              <a:blipFill>
                <a:blip r:embed="rId2"/>
                <a:stretch>
                  <a:fillRect l="-1702" t="-1126" r="-1702" b="-2251"/>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E71CFA78-8AA2-B361-1333-A369EAB99FFD}"/>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2D8F5013-D977-6BFC-59FA-BE69F8539B2F}"/>
                  </a:ext>
                </a:extLst>
              </p:cNvPr>
              <p:cNvSpPr txBox="1"/>
              <p:nvPr/>
            </p:nvSpPr>
            <p:spPr>
              <a:xfrm>
                <a:off x="1160101"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60" name="TextBox 59">
                <a:extLst>
                  <a:ext uri="{FF2B5EF4-FFF2-40B4-BE49-F238E27FC236}">
                    <a16:creationId xmlns:a16="http://schemas.microsoft.com/office/drawing/2014/main" id="{2D8F5013-D977-6BFC-59FA-BE69F8539B2F}"/>
                  </a:ext>
                </a:extLst>
              </p:cNvPr>
              <p:cNvSpPr txBox="1">
                <a:spLocks noRot="1" noChangeAspect="1" noMove="1" noResize="1" noEditPoints="1" noAdjustHandles="1" noChangeArrowheads="1" noChangeShapeType="1" noTextEdit="1"/>
              </p:cNvSpPr>
              <p:nvPr/>
            </p:nvSpPr>
            <p:spPr>
              <a:xfrm>
                <a:off x="1160101" y="162434"/>
                <a:ext cx="1221425" cy="1017523"/>
              </a:xfrm>
              <a:prstGeom prst="rect">
                <a:avLst/>
              </a:prstGeom>
              <a:blipFill>
                <a:blip r:embed="rId3"/>
                <a:stretch>
                  <a:fillRect/>
                </a:stretch>
              </a:blipFill>
            </p:spPr>
            <p:txBody>
              <a:bodyPr/>
              <a:lstStyle/>
              <a:p>
                <a:r>
                  <a:rPr lang="en-GB">
                    <a:noFill/>
                  </a:rPr>
                  <a:t> </a:t>
                </a:r>
              </a:p>
            </p:txBody>
          </p:sp>
        </mc:Fallback>
      </mc:AlternateContent>
      <p:grpSp>
        <p:nvGrpSpPr>
          <p:cNvPr id="61" name="Group 60">
            <a:extLst>
              <a:ext uri="{FF2B5EF4-FFF2-40B4-BE49-F238E27FC236}">
                <a16:creationId xmlns:a16="http://schemas.microsoft.com/office/drawing/2014/main" id="{69385D11-B915-7B67-732A-8E4A9D382559}"/>
              </a:ext>
            </a:extLst>
          </p:cNvPr>
          <p:cNvGrpSpPr/>
          <p:nvPr/>
        </p:nvGrpSpPr>
        <p:grpSpPr>
          <a:xfrm>
            <a:off x="829313"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4">
              <p14:nvContentPartPr>
                <p14:cNvPr id="62" name="Ink 61">
                  <a:extLst>
                    <a:ext uri="{FF2B5EF4-FFF2-40B4-BE49-F238E27FC236}">
                      <a16:creationId xmlns:a16="http://schemas.microsoft.com/office/drawing/2014/main" id="{F15B8962-1FBA-CCFC-64CC-A5ED3F3319B1}"/>
                    </a:ext>
                  </a:extLst>
                </p14:cNvPr>
                <p14:cNvContentPartPr/>
                <p14:nvPr/>
              </p14:nvContentPartPr>
              <p14:xfrm>
                <a:off x="595935" y="1479136"/>
                <a:ext cx="221760" cy="236160"/>
              </p14:xfrm>
            </p:contentPart>
          </mc:Choice>
          <mc:Fallback xmlns="">
            <p:pic>
              <p:nvPicPr>
                <p:cNvPr id="62" name="Ink 61">
                  <a:extLst>
                    <a:ext uri="{FF2B5EF4-FFF2-40B4-BE49-F238E27FC236}">
                      <a16:creationId xmlns:a16="http://schemas.microsoft.com/office/drawing/2014/main" id="{F15B8962-1FBA-CCFC-64CC-A5ED3F3319B1}"/>
                    </a:ext>
                  </a:extLst>
                </p:cNvPr>
                <p:cNvPicPr/>
                <p:nvPr/>
              </p:nvPicPr>
              <p:blipFill>
                <a:blip r:embed="rId5"/>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3" name="Ink 62">
                  <a:extLst>
                    <a:ext uri="{FF2B5EF4-FFF2-40B4-BE49-F238E27FC236}">
                      <a16:creationId xmlns:a16="http://schemas.microsoft.com/office/drawing/2014/main" id="{AC21D6A7-64ED-1C5D-B94B-E78CA6780C82}"/>
                    </a:ext>
                  </a:extLst>
                </p14:cNvPr>
                <p14:cNvContentPartPr/>
                <p14:nvPr/>
              </p14:nvContentPartPr>
              <p14:xfrm>
                <a:off x="478935" y="1829056"/>
                <a:ext cx="545760" cy="65160"/>
              </p14:xfrm>
            </p:contentPart>
          </mc:Choice>
          <mc:Fallback xmlns="">
            <p:pic>
              <p:nvPicPr>
                <p:cNvPr id="63" name="Ink 62">
                  <a:extLst>
                    <a:ext uri="{FF2B5EF4-FFF2-40B4-BE49-F238E27FC236}">
                      <a16:creationId xmlns:a16="http://schemas.microsoft.com/office/drawing/2014/main" id="{AC21D6A7-64ED-1C5D-B94B-E78CA6780C82}"/>
                    </a:ext>
                  </a:extLst>
                </p:cNvPr>
                <p:cNvPicPr/>
                <p:nvPr/>
              </p:nvPicPr>
              <p:blipFill>
                <a:blip r:embed="rId7"/>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4" name="Ink 63">
                  <a:extLst>
                    <a:ext uri="{FF2B5EF4-FFF2-40B4-BE49-F238E27FC236}">
                      <a16:creationId xmlns:a16="http://schemas.microsoft.com/office/drawing/2014/main" id="{C7534486-6E2D-5361-6B82-F8733B60F583}"/>
                    </a:ext>
                  </a:extLst>
                </p14:cNvPr>
                <p14:cNvContentPartPr/>
                <p14:nvPr/>
              </p14:nvContentPartPr>
              <p14:xfrm>
                <a:off x="673335" y="2023096"/>
                <a:ext cx="196560" cy="289800"/>
              </p14:xfrm>
            </p:contentPart>
          </mc:Choice>
          <mc:Fallback xmlns="">
            <p:pic>
              <p:nvPicPr>
                <p:cNvPr id="64" name="Ink 63">
                  <a:extLst>
                    <a:ext uri="{FF2B5EF4-FFF2-40B4-BE49-F238E27FC236}">
                      <a16:creationId xmlns:a16="http://schemas.microsoft.com/office/drawing/2014/main" id="{C7534486-6E2D-5361-6B82-F8733B60F583}"/>
                    </a:ext>
                  </a:extLst>
                </p:cNvPr>
                <p:cNvPicPr/>
                <p:nvPr/>
              </p:nvPicPr>
              <p:blipFill>
                <a:blip r:embed="rId9"/>
                <a:stretch>
                  <a:fillRect/>
                </a:stretch>
              </p:blipFill>
              <p:spPr>
                <a:xfrm>
                  <a:off x="655695" y="2005096"/>
                  <a:ext cx="232200" cy="325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65" name="Ink 64">
                <a:extLst>
                  <a:ext uri="{FF2B5EF4-FFF2-40B4-BE49-F238E27FC236}">
                    <a16:creationId xmlns:a16="http://schemas.microsoft.com/office/drawing/2014/main" id="{0F90832C-7DF4-60B2-38C9-4F511FEBEAB8}"/>
                  </a:ext>
                </a:extLst>
              </p14:cNvPr>
              <p14:cNvContentPartPr/>
              <p14:nvPr/>
            </p14:nvContentPartPr>
            <p14:xfrm>
              <a:off x="744739" y="2432056"/>
              <a:ext cx="1796760" cy="70920"/>
            </p14:xfrm>
          </p:contentPart>
        </mc:Choice>
        <mc:Fallback xmlns="">
          <p:pic>
            <p:nvPicPr>
              <p:cNvPr id="65" name="Ink 64">
                <a:extLst>
                  <a:ext uri="{FF2B5EF4-FFF2-40B4-BE49-F238E27FC236}">
                    <a16:creationId xmlns:a16="http://schemas.microsoft.com/office/drawing/2014/main" id="{0F90832C-7DF4-60B2-38C9-4F511FEBEAB8}"/>
                  </a:ext>
                </a:extLst>
              </p:cNvPr>
              <p:cNvPicPr/>
              <p:nvPr/>
            </p:nvPicPr>
            <p:blipFill>
              <a:blip r:embed="rId11"/>
              <a:stretch>
                <a:fillRect/>
              </a:stretch>
            </p:blipFill>
            <p:spPr>
              <a:xfrm>
                <a:off x="726739"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6" name="Ink 65">
                <a:extLst>
                  <a:ext uri="{FF2B5EF4-FFF2-40B4-BE49-F238E27FC236}">
                    <a16:creationId xmlns:a16="http://schemas.microsoft.com/office/drawing/2014/main" id="{52870DB8-0FE7-189D-8E33-326F48D4C622}"/>
                  </a:ext>
                </a:extLst>
              </p14:cNvPr>
              <p14:cNvContentPartPr/>
              <p14:nvPr/>
            </p14:nvContentPartPr>
            <p14:xfrm>
              <a:off x="1101375" y="2612056"/>
              <a:ext cx="169560" cy="228600"/>
            </p14:xfrm>
          </p:contentPart>
        </mc:Choice>
        <mc:Fallback xmlns="">
          <p:pic>
            <p:nvPicPr>
              <p:cNvPr id="66" name="Ink 65">
                <a:extLst>
                  <a:ext uri="{FF2B5EF4-FFF2-40B4-BE49-F238E27FC236}">
                    <a16:creationId xmlns:a16="http://schemas.microsoft.com/office/drawing/2014/main" id="{52870DB8-0FE7-189D-8E33-326F48D4C622}"/>
                  </a:ext>
                </a:extLst>
              </p:cNvPr>
              <p:cNvPicPr/>
              <p:nvPr/>
            </p:nvPicPr>
            <p:blipFill>
              <a:blip r:embed="rId13"/>
              <a:stretch>
                <a:fillRect/>
              </a:stretch>
            </p:blipFill>
            <p:spPr>
              <a:xfrm>
                <a:off x="1083375" y="2594056"/>
                <a:ext cx="2052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7" name="Ink 66">
                <a:extLst>
                  <a:ext uri="{FF2B5EF4-FFF2-40B4-BE49-F238E27FC236}">
                    <a16:creationId xmlns:a16="http://schemas.microsoft.com/office/drawing/2014/main" id="{073FBAEA-C457-F81C-B0CA-F46EDF7FA542}"/>
                  </a:ext>
                </a:extLst>
              </p14:cNvPr>
              <p14:cNvContentPartPr/>
              <p14:nvPr/>
            </p14:nvContentPartPr>
            <p14:xfrm>
              <a:off x="986895" y="2985736"/>
              <a:ext cx="340920" cy="16920"/>
            </p14:xfrm>
          </p:contentPart>
        </mc:Choice>
        <mc:Fallback xmlns="">
          <p:pic>
            <p:nvPicPr>
              <p:cNvPr id="67" name="Ink 66">
                <a:extLst>
                  <a:ext uri="{FF2B5EF4-FFF2-40B4-BE49-F238E27FC236}">
                    <a16:creationId xmlns:a16="http://schemas.microsoft.com/office/drawing/2014/main" id="{073FBAEA-C457-F81C-B0CA-F46EDF7FA542}"/>
                  </a:ext>
                </a:extLst>
              </p:cNvPr>
              <p:cNvPicPr/>
              <p:nvPr/>
            </p:nvPicPr>
            <p:blipFill>
              <a:blip r:embed="rId15"/>
              <a:stretch>
                <a:fillRect/>
              </a:stretch>
            </p:blipFill>
            <p:spPr>
              <a:xfrm>
                <a:off x="969255" y="2967736"/>
                <a:ext cx="376560" cy="52560"/>
              </a:xfrm>
              <a:prstGeom prst="rect">
                <a:avLst/>
              </a:prstGeom>
            </p:spPr>
          </p:pic>
        </mc:Fallback>
      </mc:AlternateContent>
      <p:grpSp>
        <p:nvGrpSpPr>
          <p:cNvPr id="68" name="Group 67">
            <a:extLst>
              <a:ext uri="{FF2B5EF4-FFF2-40B4-BE49-F238E27FC236}">
                <a16:creationId xmlns:a16="http://schemas.microsoft.com/office/drawing/2014/main" id="{BE2C134A-C364-84A0-CE0F-E51C0A6118EB}"/>
              </a:ext>
            </a:extLst>
          </p:cNvPr>
          <p:cNvGrpSpPr/>
          <p:nvPr/>
        </p:nvGrpSpPr>
        <p:grpSpPr>
          <a:xfrm>
            <a:off x="1065015"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6">
              <p14:nvContentPartPr>
                <p14:cNvPr id="69" name="Ink 68">
                  <a:extLst>
                    <a:ext uri="{FF2B5EF4-FFF2-40B4-BE49-F238E27FC236}">
                      <a16:creationId xmlns:a16="http://schemas.microsoft.com/office/drawing/2014/main" id="{6E79D941-4836-1269-CFB4-557370663C25}"/>
                    </a:ext>
                  </a:extLst>
                </p14:cNvPr>
                <p14:cNvContentPartPr/>
                <p14:nvPr/>
              </p14:nvContentPartPr>
              <p14:xfrm>
                <a:off x="1065015" y="3134416"/>
                <a:ext cx="199800" cy="165600"/>
              </p14:xfrm>
            </p:contentPart>
          </mc:Choice>
          <mc:Fallback xmlns="">
            <p:pic>
              <p:nvPicPr>
                <p:cNvPr id="69" name="Ink 68">
                  <a:extLst>
                    <a:ext uri="{FF2B5EF4-FFF2-40B4-BE49-F238E27FC236}">
                      <a16:creationId xmlns:a16="http://schemas.microsoft.com/office/drawing/2014/main" id="{6E79D941-4836-1269-CFB4-557370663C25}"/>
                    </a:ext>
                  </a:extLst>
                </p:cNvPr>
                <p:cNvPicPr/>
                <p:nvPr/>
              </p:nvPicPr>
              <p:blipFill>
                <a:blip r:embed="rId17"/>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0" name="Ink 69">
                  <a:extLst>
                    <a:ext uri="{FF2B5EF4-FFF2-40B4-BE49-F238E27FC236}">
                      <a16:creationId xmlns:a16="http://schemas.microsoft.com/office/drawing/2014/main" id="{B5E190AB-C3C4-6FCF-B032-0B6420D4C5EC}"/>
                    </a:ext>
                  </a:extLst>
                </p14:cNvPr>
                <p14:cNvContentPartPr/>
                <p14:nvPr/>
              </p14:nvContentPartPr>
              <p14:xfrm>
                <a:off x="1194975" y="3200656"/>
                <a:ext cx="39600" cy="276840"/>
              </p14:xfrm>
            </p:contentPart>
          </mc:Choice>
          <mc:Fallback xmlns="">
            <p:pic>
              <p:nvPicPr>
                <p:cNvPr id="70" name="Ink 69">
                  <a:extLst>
                    <a:ext uri="{FF2B5EF4-FFF2-40B4-BE49-F238E27FC236}">
                      <a16:creationId xmlns:a16="http://schemas.microsoft.com/office/drawing/2014/main" id="{B5E190AB-C3C4-6FCF-B032-0B6420D4C5EC}"/>
                    </a:ext>
                  </a:extLst>
                </p:cNvPr>
                <p:cNvPicPr/>
                <p:nvPr/>
              </p:nvPicPr>
              <p:blipFill>
                <a:blip r:embed="rId19"/>
                <a:stretch>
                  <a:fillRect/>
                </a:stretch>
              </p:blipFill>
              <p:spPr>
                <a:xfrm>
                  <a:off x="1176975" y="3183016"/>
                  <a:ext cx="75240" cy="312480"/>
                </a:xfrm>
                <a:prstGeom prst="rect">
                  <a:avLst/>
                </a:prstGeom>
              </p:spPr>
            </p:pic>
          </mc:Fallback>
        </mc:AlternateContent>
      </p:grpSp>
      <p:grpSp>
        <p:nvGrpSpPr>
          <p:cNvPr id="71" name="Group 70">
            <a:extLst>
              <a:ext uri="{FF2B5EF4-FFF2-40B4-BE49-F238E27FC236}">
                <a16:creationId xmlns:a16="http://schemas.microsoft.com/office/drawing/2014/main" id="{9AA7B871-68E9-629E-687B-1A1538363E1C}"/>
              </a:ext>
            </a:extLst>
          </p:cNvPr>
          <p:cNvGrpSpPr/>
          <p:nvPr/>
        </p:nvGrpSpPr>
        <p:grpSpPr>
          <a:xfrm>
            <a:off x="1561815" y="2935696"/>
            <a:ext cx="203760" cy="185040"/>
            <a:chOff x="1561815" y="2935696"/>
            <a:chExt cx="203760" cy="185040"/>
          </a:xfrm>
        </p:grpSpPr>
        <mc:AlternateContent xmlns:mc="http://schemas.openxmlformats.org/markup-compatibility/2006" xmlns:p14="http://schemas.microsoft.com/office/powerpoint/2010/main">
          <mc:Choice Requires="p14">
            <p:contentPart p14:bwMode="auto" r:id="rId20">
              <p14:nvContentPartPr>
                <p14:cNvPr id="72" name="Ink 71">
                  <a:extLst>
                    <a:ext uri="{FF2B5EF4-FFF2-40B4-BE49-F238E27FC236}">
                      <a16:creationId xmlns:a16="http://schemas.microsoft.com/office/drawing/2014/main" id="{52EF72E4-2072-7969-9FD9-3AEFC3418D2B}"/>
                    </a:ext>
                  </a:extLst>
                </p14:cNvPr>
                <p14:cNvContentPartPr/>
                <p14:nvPr/>
              </p14:nvContentPartPr>
              <p14:xfrm>
                <a:off x="1561815" y="2947936"/>
                <a:ext cx="191160" cy="121320"/>
              </p14:xfrm>
            </p:contentPart>
          </mc:Choice>
          <mc:Fallback xmlns="">
            <p:pic>
              <p:nvPicPr>
                <p:cNvPr id="72" name="Ink 71">
                  <a:extLst>
                    <a:ext uri="{FF2B5EF4-FFF2-40B4-BE49-F238E27FC236}">
                      <a16:creationId xmlns:a16="http://schemas.microsoft.com/office/drawing/2014/main" id="{52EF72E4-2072-7969-9FD9-3AEFC3418D2B}"/>
                    </a:ext>
                  </a:extLst>
                </p:cNvPr>
                <p:cNvPicPr/>
                <p:nvPr/>
              </p:nvPicPr>
              <p:blipFill>
                <a:blip r:embed="rId21"/>
                <a:stretch>
                  <a:fillRect/>
                </a:stretch>
              </p:blipFill>
              <p:spPr>
                <a:xfrm>
                  <a:off x="1543815" y="2929936"/>
                  <a:ext cx="22680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3" name="Ink 72">
                  <a:extLst>
                    <a:ext uri="{FF2B5EF4-FFF2-40B4-BE49-F238E27FC236}">
                      <a16:creationId xmlns:a16="http://schemas.microsoft.com/office/drawing/2014/main" id="{62B359CA-9B17-12BB-BDEA-4E7A34F06CAA}"/>
                    </a:ext>
                  </a:extLst>
                </p14:cNvPr>
                <p14:cNvContentPartPr/>
                <p14:nvPr/>
              </p14:nvContentPartPr>
              <p14:xfrm>
                <a:off x="1626615" y="2935696"/>
                <a:ext cx="138960" cy="185040"/>
              </p14:xfrm>
            </p:contentPart>
          </mc:Choice>
          <mc:Fallback xmlns="">
            <p:pic>
              <p:nvPicPr>
                <p:cNvPr id="73" name="Ink 72">
                  <a:extLst>
                    <a:ext uri="{FF2B5EF4-FFF2-40B4-BE49-F238E27FC236}">
                      <a16:creationId xmlns:a16="http://schemas.microsoft.com/office/drawing/2014/main" id="{62B359CA-9B17-12BB-BDEA-4E7A34F06CAA}"/>
                    </a:ext>
                  </a:extLst>
                </p:cNvPr>
                <p:cNvPicPr/>
                <p:nvPr/>
              </p:nvPicPr>
              <p:blipFill>
                <a:blip r:embed="rId23"/>
                <a:stretch>
                  <a:fillRect/>
                </a:stretch>
              </p:blipFill>
              <p:spPr>
                <a:xfrm>
                  <a:off x="1608615" y="2917696"/>
                  <a:ext cx="174600" cy="220680"/>
                </a:xfrm>
                <a:prstGeom prst="rect">
                  <a:avLst/>
                </a:prstGeom>
              </p:spPr>
            </p:pic>
          </mc:Fallback>
        </mc:AlternateContent>
      </p:grpSp>
      <p:grpSp>
        <p:nvGrpSpPr>
          <p:cNvPr id="74" name="Group 73">
            <a:extLst>
              <a:ext uri="{FF2B5EF4-FFF2-40B4-BE49-F238E27FC236}">
                <a16:creationId xmlns:a16="http://schemas.microsoft.com/office/drawing/2014/main" id="{D811BBE9-45C8-FA2E-E5E8-711EEF31719C}"/>
              </a:ext>
            </a:extLst>
          </p:cNvPr>
          <p:cNvGrpSpPr/>
          <p:nvPr/>
        </p:nvGrpSpPr>
        <p:grpSpPr>
          <a:xfrm>
            <a:off x="2003175" y="2660656"/>
            <a:ext cx="351360" cy="750600"/>
            <a:chOff x="2003175" y="2660656"/>
            <a:chExt cx="351360" cy="750600"/>
          </a:xfrm>
        </p:grpSpPr>
        <mc:AlternateContent xmlns:mc="http://schemas.openxmlformats.org/markup-compatibility/2006" xmlns:p14="http://schemas.microsoft.com/office/powerpoint/2010/main">
          <mc:Choice Requires="p14">
            <p:contentPart p14:bwMode="auto" r:id="rId24">
              <p14:nvContentPartPr>
                <p14:cNvPr id="75" name="Ink 74">
                  <a:extLst>
                    <a:ext uri="{FF2B5EF4-FFF2-40B4-BE49-F238E27FC236}">
                      <a16:creationId xmlns:a16="http://schemas.microsoft.com/office/drawing/2014/main" id="{11EF69E1-4BF8-D697-3447-E3946FB5524B}"/>
                    </a:ext>
                  </a:extLst>
                </p14:cNvPr>
                <p14:cNvContentPartPr/>
                <p14:nvPr/>
              </p14:nvContentPartPr>
              <p14:xfrm>
                <a:off x="2074455" y="2660656"/>
                <a:ext cx="216000" cy="160560"/>
              </p14:xfrm>
            </p:contentPart>
          </mc:Choice>
          <mc:Fallback xmlns="">
            <p:pic>
              <p:nvPicPr>
                <p:cNvPr id="75" name="Ink 74">
                  <a:extLst>
                    <a:ext uri="{FF2B5EF4-FFF2-40B4-BE49-F238E27FC236}">
                      <a16:creationId xmlns:a16="http://schemas.microsoft.com/office/drawing/2014/main" id="{11EF69E1-4BF8-D697-3447-E3946FB5524B}"/>
                    </a:ext>
                  </a:extLst>
                </p:cNvPr>
                <p:cNvPicPr/>
                <p:nvPr/>
              </p:nvPicPr>
              <p:blipFill>
                <a:blip r:embed="rId25"/>
                <a:stretch>
                  <a:fillRect/>
                </a:stretch>
              </p:blipFill>
              <p:spPr>
                <a:xfrm>
                  <a:off x="2056815" y="2643016"/>
                  <a:ext cx="2516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6" name="Ink 75">
                  <a:extLst>
                    <a:ext uri="{FF2B5EF4-FFF2-40B4-BE49-F238E27FC236}">
                      <a16:creationId xmlns:a16="http://schemas.microsoft.com/office/drawing/2014/main" id="{3C4AFD05-9ABB-84CB-D93C-E35A27F18C66}"/>
                    </a:ext>
                  </a:extLst>
                </p14:cNvPr>
                <p14:cNvContentPartPr/>
                <p14:nvPr/>
              </p14:nvContentPartPr>
              <p14:xfrm>
                <a:off x="2191095" y="2716096"/>
                <a:ext cx="46800" cy="232560"/>
              </p14:xfrm>
            </p:contentPart>
          </mc:Choice>
          <mc:Fallback xmlns="">
            <p:pic>
              <p:nvPicPr>
                <p:cNvPr id="76" name="Ink 75">
                  <a:extLst>
                    <a:ext uri="{FF2B5EF4-FFF2-40B4-BE49-F238E27FC236}">
                      <a16:creationId xmlns:a16="http://schemas.microsoft.com/office/drawing/2014/main" id="{3C4AFD05-9ABB-84CB-D93C-E35A27F18C66}"/>
                    </a:ext>
                  </a:extLst>
                </p:cNvPr>
                <p:cNvPicPr/>
                <p:nvPr/>
              </p:nvPicPr>
              <p:blipFill>
                <a:blip r:embed="rId27"/>
                <a:stretch>
                  <a:fillRect/>
                </a:stretch>
              </p:blipFill>
              <p:spPr>
                <a:xfrm>
                  <a:off x="2173455" y="2698456"/>
                  <a:ext cx="824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7" name="Ink 76">
                  <a:extLst>
                    <a:ext uri="{FF2B5EF4-FFF2-40B4-BE49-F238E27FC236}">
                      <a16:creationId xmlns:a16="http://schemas.microsoft.com/office/drawing/2014/main" id="{0ECD04BC-97B0-8A95-EAA2-61181DF21987}"/>
                    </a:ext>
                  </a:extLst>
                </p14:cNvPr>
                <p14:cNvContentPartPr/>
                <p14:nvPr/>
              </p14:nvContentPartPr>
              <p14:xfrm>
                <a:off x="2003175" y="3023896"/>
                <a:ext cx="351360" cy="38160"/>
              </p14:xfrm>
            </p:contentPart>
          </mc:Choice>
          <mc:Fallback xmlns="">
            <p:pic>
              <p:nvPicPr>
                <p:cNvPr id="77" name="Ink 76">
                  <a:extLst>
                    <a:ext uri="{FF2B5EF4-FFF2-40B4-BE49-F238E27FC236}">
                      <a16:creationId xmlns:a16="http://schemas.microsoft.com/office/drawing/2014/main" id="{0ECD04BC-97B0-8A95-EAA2-61181DF21987}"/>
                    </a:ext>
                  </a:extLst>
                </p:cNvPr>
                <p:cNvPicPr/>
                <p:nvPr/>
              </p:nvPicPr>
              <p:blipFill>
                <a:blip r:embed="rId29"/>
                <a:stretch>
                  <a:fillRect/>
                </a:stretch>
              </p:blipFill>
              <p:spPr>
                <a:xfrm>
                  <a:off x="1985175" y="3005896"/>
                  <a:ext cx="3870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8" name="Ink 77">
                  <a:extLst>
                    <a:ext uri="{FF2B5EF4-FFF2-40B4-BE49-F238E27FC236}">
                      <a16:creationId xmlns:a16="http://schemas.microsoft.com/office/drawing/2014/main" id="{724AB19B-B35D-B0A8-DF7E-01D954EB4540}"/>
                    </a:ext>
                  </a:extLst>
                </p14:cNvPr>
                <p14:cNvContentPartPr/>
                <p14:nvPr/>
              </p14:nvContentPartPr>
              <p14:xfrm>
                <a:off x="2132775" y="3157096"/>
                <a:ext cx="151920" cy="254160"/>
              </p14:xfrm>
            </p:contentPart>
          </mc:Choice>
          <mc:Fallback xmlns="">
            <p:pic>
              <p:nvPicPr>
                <p:cNvPr id="78" name="Ink 77">
                  <a:extLst>
                    <a:ext uri="{FF2B5EF4-FFF2-40B4-BE49-F238E27FC236}">
                      <a16:creationId xmlns:a16="http://schemas.microsoft.com/office/drawing/2014/main" id="{724AB19B-B35D-B0A8-DF7E-01D954EB4540}"/>
                    </a:ext>
                  </a:extLst>
                </p:cNvPr>
                <p:cNvPicPr/>
                <p:nvPr/>
              </p:nvPicPr>
              <p:blipFill>
                <a:blip r:embed="rId31"/>
                <a:stretch>
                  <a:fillRect/>
                </a:stretch>
              </p:blipFill>
              <p:spPr>
                <a:xfrm>
                  <a:off x="2115135" y="3139096"/>
                  <a:ext cx="187560" cy="289800"/>
                </a:xfrm>
                <a:prstGeom prst="rect">
                  <a:avLst/>
                </a:prstGeom>
              </p:spPr>
            </p:pic>
          </mc:Fallback>
        </mc:AlternateContent>
      </p:grpSp>
      <p:grpSp>
        <p:nvGrpSpPr>
          <p:cNvPr id="79" name="Group 78">
            <a:extLst>
              <a:ext uri="{FF2B5EF4-FFF2-40B4-BE49-F238E27FC236}">
                <a16:creationId xmlns:a16="http://schemas.microsoft.com/office/drawing/2014/main" id="{66E619CE-DAB5-3106-D0B2-4450602F5640}"/>
              </a:ext>
            </a:extLst>
          </p:cNvPr>
          <p:cNvGrpSpPr/>
          <p:nvPr/>
        </p:nvGrpSpPr>
        <p:grpSpPr>
          <a:xfrm>
            <a:off x="1550295" y="1825816"/>
            <a:ext cx="156600" cy="181440"/>
            <a:chOff x="1550295" y="1825816"/>
            <a:chExt cx="156600" cy="181440"/>
          </a:xfrm>
        </p:grpSpPr>
        <mc:AlternateContent xmlns:mc="http://schemas.openxmlformats.org/markup-compatibility/2006" xmlns:p14="http://schemas.microsoft.com/office/powerpoint/2010/main">
          <mc:Choice Requires="p14">
            <p:contentPart p14:bwMode="auto" r:id="rId32">
              <p14:nvContentPartPr>
                <p14:cNvPr id="80" name="Ink 79">
                  <a:extLst>
                    <a:ext uri="{FF2B5EF4-FFF2-40B4-BE49-F238E27FC236}">
                      <a16:creationId xmlns:a16="http://schemas.microsoft.com/office/drawing/2014/main" id="{B912DA29-0032-CAA2-E47E-1E28AC2D972C}"/>
                    </a:ext>
                  </a:extLst>
                </p14:cNvPr>
                <p14:cNvContentPartPr/>
                <p14:nvPr/>
              </p14:nvContentPartPr>
              <p14:xfrm>
                <a:off x="1550295" y="1835536"/>
                <a:ext cx="128520" cy="127440"/>
              </p14:xfrm>
            </p:contentPart>
          </mc:Choice>
          <mc:Fallback xmlns="">
            <p:pic>
              <p:nvPicPr>
                <p:cNvPr id="80" name="Ink 79">
                  <a:extLst>
                    <a:ext uri="{FF2B5EF4-FFF2-40B4-BE49-F238E27FC236}">
                      <a16:creationId xmlns:a16="http://schemas.microsoft.com/office/drawing/2014/main" id="{B912DA29-0032-CAA2-E47E-1E28AC2D972C}"/>
                    </a:ext>
                  </a:extLst>
                </p:cNvPr>
                <p:cNvPicPr/>
                <p:nvPr/>
              </p:nvPicPr>
              <p:blipFill>
                <a:blip r:embed="rId33"/>
                <a:stretch>
                  <a:fillRect/>
                </a:stretch>
              </p:blipFill>
              <p:spPr>
                <a:xfrm>
                  <a:off x="1532655" y="1817536"/>
                  <a:ext cx="164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81" name="Ink 80">
                  <a:extLst>
                    <a:ext uri="{FF2B5EF4-FFF2-40B4-BE49-F238E27FC236}">
                      <a16:creationId xmlns:a16="http://schemas.microsoft.com/office/drawing/2014/main" id="{EF84D9CF-EA48-D07E-3BAA-3B5427D5EC5A}"/>
                    </a:ext>
                  </a:extLst>
                </p14:cNvPr>
                <p14:cNvContentPartPr/>
                <p14:nvPr/>
              </p14:nvContentPartPr>
              <p14:xfrm>
                <a:off x="1559295" y="1825816"/>
                <a:ext cx="147600" cy="181440"/>
              </p14:xfrm>
            </p:contentPart>
          </mc:Choice>
          <mc:Fallback xmlns="">
            <p:pic>
              <p:nvPicPr>
                <p:cNvPr id="81" name="Ink 80">
                  <a:extLst>
                    <a:ext uri="{FF2B5EF4-FFF2-40B4-BE49-F238E27FC236}">
                      <a16:creationId xmlns:a16="http://schemas.microsoft.com/office/drawing/2014/main" id="{EF84D9CF-EA48-D07E-3BAA-3B5427D5EC5A}"/>
                    </a:ext>
                  </a:extLst>
                </p:cNvPr>
                <p:cNvPicPr/>
                <p:nvPr/>
              </p:nvPicPr>
              <p:blipFill>
                <a:blip r:embed="rId35"/>
                <a:stretch>
                  <a:fillRect/>
                </a:stretch>
              </p:blipFill>
              <p:spPr>
                <a:xfrm>
                  <a:off x="1541295" y="1808176"/>
                  <a:ext cx="183240" cy="217080"/>
                </a:xfrm>
                <a:prstGeom prst="rect">
                  <a:avLst/>
                </a:prstGeom>
              </p:spPr>
            </p:pic>
          </mc:Fallback>
        </mc:AlternateContent>
      </p:grpSp>
      <p:grpSp>
        <p:nvGrpSpPr>
          <p:cNvPr id="82" name="Group 81">
            <a:extLst>
              <a:ext uri="{FF2B5EF4-FFF2-40B4-BE49-F238E27FC236}">
                <a16:creationId xmlns:a16="http://schemas.microsoft.com/office/drawing/2014/main" id="{1632B2AD-99BB-E08D-62D9-DE750B0DFB12}"/>
              </a:ext>
            </a:extLst>
          </p:cNvPr>
          <p:cNvGrpSpPr/>
          <p:nvPr/>
        </p:nvGrpSpPr>
        <p:grpSpPr>
          <a:xfrm>
            <a:off x="2002815" y="1519096"/>
            <a:ext cx="372240" cy="740520"/>
            <a:chOff x="2002815" y="1519096"/>
            <a:chExt cx="372240" cy="740520"/>
          </a:xfrm>
        </p:grpSpPr>
        <mc:AlternateContent xmlns:mc="http://schemas.openxmlformats.org/markup-compatibility/2006" xmlns:p14="http://schemas.microsoft.com/office/powerpoint/2010/main">
          <mc:Choice Requires="p14">
            <p:contentPart p14:bwMode="auto" r:id="rId36">
              <p14:nvContentPartPr>
                <p14:cNvPr id="83" name="Ink 82">
                  <a:extLst>
                    <a:ext uri="{FF2B5EF4-FFF2-40B4-BE49-F238E27FC236}">
                      <a16:creationId xmlns:a16="http://schemas.microsoft.com/office/drawing/2014/main" id="{0901DE56-CAC1-2992-D7DD-10116A2FBC7B}"/>
                    </a:ext>
                  </a:extLst>
                </p14:cNvPr>
                <p14:cNvContentPartPr/>
                <p14:nvPr/>
              </p14:nvContentPartPr>
              <p14:xfrm>
                <a:off x="2074455" y="1519096"/>
                <a:ext cx="193320" cy="140040"/>
              </p14:xfrm>
            </p:contentPart>
          </mc:Choice>
          <mc:Fallback xmlns="">
            <p:pic>
              <p:nvPicPr>
                <p:cNvPr id="83" name="Ink 82">
                  <a:extLst>
                    <a:ext uri="{FF2B5EF4-FFF2-40B4-BE49-F238E27FC236}">
                      <a16:creationId xmlns:a16="http://schemas.microsoft.com/office/drawing/2014/main" id="{0901DE56-CAC1-2992-D7DD-10116A2FBC7B}"/>
                    </a:ext>
                  </a:extLst>
                </p:cNvPr>
                <p:cNvPicPr/>
                <p:nvPr/>
              </p:nvPicPr>
              <p:blipFill>
                <a:blip r:embed="rId37"/>
                <a:stretch>
                  <a:fillRect/>
                </a:stretch>
              </p:blipFill>
              <p:spPr>
                <a:xfrm>
                  <a:off x="2056455" y="1501096"/>
                  <a:ext cx="2289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4" name="Ink 83">
                  <a:extLst>
                    <a:ext uri="{FF2B5EF4-FFF2-40B4-BE49-F238E27FC236}">
                      <a16:creationId xmlns:a16="http://schemas.microsoft.com/office/drawing/2014/main" id="{F40AAA3B-8420-0DE6-0523-A85DA2BA7200}"/>
                    </a:ext>
                  </a:extLst>
                </p14:cNvPr>
                <p14:cNvContentPartPr/>
                <p14:nvPr/>
              </p14:nvContentPartPr>
              <p14:xfrm>
                <a:off x="2190375" y="1568776"/>
                <a:ext cx="32400" cy="260640"/>
              </p14:xfrm>
            </p:contentPart>
          </mc:Choice>
          <mc:Fallback xmlns="">
            <p:pic>
              <p:nvPicPr>
                <p:cNvPr id="84" name="Ink 83">
                  <a:extLst>
                    <a:ext uri="{FF2B5EF4-FFF2-40B4-BE49-F238E27FC236}">
                      <a16:creationId xmlns:a16="http://schemas.microsoft.com/office/drawing/2014/main" id="{F40AAA3B-8420-0DE6-0523-A85DA2BA7200}"/>
                    </a:ext>
                  </a:extLst>
                </p:cNvPr>
                <p:cNvPicPr/>
                <p:nvPr/>
              </p:nvPicPr>
              <p:blipFill>
                <a:blip r:embed="rId39"/>
                <a:stretch>
                  <a:fillRect/>
                </a:stretch>
              </p:blipFill>
              <p:spPr>
                <a:xfrm>
                  <a:off x="2172375" y="1550776"/>
                  <a:ext cx="6804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5" name="Ink 84">
                  <a:extLst>
                    <a:ext uri="{FF2B5EF4-FFF2-40B4-BE49-F238E27FC236}">
                      <a16:creationId xmlns:a16="http://schemas.microsoft.com/office/drawing/2014/main" id="{7E6D3B34-A8B0-A20E-D7CD-D42973ECC1AD}"/>
                    </a:ext>
                  </a:extLst>
                </p14:cNvPr>
                <p14:cNvContentPartPr/>
                <p14:nvPr/>
              </p14:nvContentPartPr>
              <p14:xfrm>
                <a:off x="2002815" y="1891696"/>
                <a:ext cx="372240" cy="43200"/>
              </p14:xfrm>
            </p:contentPart>
          </mc:Choice>
          <mc:Fallback xmlns="">
            <p:pic>
              <p:nvPicPr>
                <p:cNvPr id="85" name="Ink 84">
                  <a:extLst>
                    <a:ext uri="{FF2B5EF4-FFF2-40B4-BE49-F238E27FC236}">
                      <a16:creationId xmlns:a16="http://schemas.microsoft.com/office/drawing/2014/main" id="{7E6D3B34-A8B0-A20E-D7CD-D42973ECC1AD}"/>
                    </a:ext>
                  </a:extLst>
                </p:cNvPr>
                <p:cNvPicPr/>
                <p:nvPr/>
              </p:nvPicPr>
              <p:blipFill>
                <a:blip r:embed="rId41"/>
                <a:stretch>
                  <a:fillRect/>
                </a:stretch>
              </p:blipFill>
              <p:spPr>
                <a:xfrm>
                  <a:off x="1984815" y="1873696"/>
                  <a:ext cx="4078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6" name="Ink 85">
                  <a:extLst>
                    <a:ext uri="{FF2B5EF4-FFF2-40B4-BE49-F238E27FC236}">
                      <a16:creationId xmlns:a16="http://schemas.microsoft.com/office/drawing/2014/main" id="{DB58AAD4-0003-3AF3-92F4-98A17F4FBFA7}"/>
                    </a:ext>
                  </a:extLst>
                </p14:cNvPr>
                <p14:cNvContentPartPr/>
                <p14:nvPr/>
              </p14:nvContentPartPr>
              <p14:xfrm>
                <a:off x="2110095" y="2013736"/>
                <a:ext cx="151920" cy="245880"/>
              </p14:xfrm>
            </p:contentPart>
          </mc:Choice>
          <mc:Fallback xmlns="">
            <p:pic>
              <p:nvPicPr>
                <p:cNvPr id="86" name="Ink 85">
                  <a:extLst>
                    <a:ext uri="{FF2B5EF4-FFF2-40B4-BE49-F238E27FC236}">
                      <a16:creationId xmlns:a16="http://schemas.microsoft.com/office/drawing/2014/main" id="{DB58AAD4-0003-3AF3-92F4-98A17F4FBFA7}"/>
                    </a:ext>
                  </a:extLst>
                </p:cNvPr>
                <p:cNvPicPr/>
                <p:nvPr/>
              </p:nvPicPr>
              <p:blipFill>
                <a:blip r:embed="rId43"/>
                <a:stretch>
                  <a:fillRect/>
                </a:stretch>
              </p:blipFill>
              <p:spPr>
                <a:xfrm>
                  <a:off x="2092095" y="1996096"/>
                  <a:ext cx="187560" cy="281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4">
            <p14:nvContentPartPr>
              <p14:cNvPr id="87" name="Ink 86">
                <a:extLst>
                  <a:ext uri="{FF2B5EF4-FFF2-40B4-BE49-F238E27FC236}">
                    <a16:creationId xmlns:a16="http://schemas.microsoft.com/office/drawing/2014/main" id="{251212A0-D5F7-635C-770C-2942FB11208B}"/>
                  </a:ext>
                </a:extLst>
              </p14:cNvPr>
              <p14:cNvContentPartPr/>
              <p14:nvPr/>
            </p14:nvContentPartPr>
            <p14:xfrm>
              <a:off x="3884053" y="2776936"/>
              <a:ext cx="39600" cy="380160"/>
            </p14:xfrm>
          </p:contentPart>
        </mc:Choice>
        <mc:Fallback xmlns="">
          <p:pic>
            <p:nvPicPr>
              <p:cNvPr id="87" name="Ink 86">
                <a:extLst>
                  <a:ext uri="{FF2B5EF4-FFF2-40B4-BE49-F238E27FC236}">
                    <a16:creationId xmlns:a16="http://schemas.microsoft.com/office/drawing/2014/main" id="{251212A0-D5F7-635C-770C-2942FB11208B}"/>
                  </a:ext>
                </a:extLst>
              </p:cNvPr>
              <p:cNvPicPr/>
              <p:nvPr/>
            </p:nvPicPr>
            <p:blipFill>
              <a:blip r:embed="rId45"/>
              <a:stretch>
                <a:fillRect/>
              </a:stretch>
            </p:blipFill>
            <p:spPr>
              <a:xfrm>
                <a:off x="3866413" y="2758936"/>
                <a:ext cx="75240" cy="415800"/>
              </a:xfrm>
              <a:prstGeom prst="rect">
                <a:avLst/>
              </a:prstGeom>
            </p:spPr>
          </p:pic>
        </mc:Fallback>
      </mc:AlternateContent>
      <p:grpSp>
        <p:nvGrpSpPr>
          <p:cNvPr id="88" name="Group 87">
            <a:extLst>
              <a:ext uri="{FF2B5EF4-FFF2-40B4-BE49-F238E27FC236}">
                <a16:creationId xmlns:a16="http://schemas.microsoft.com/office/drawing/2014/main" id="{A116F3A8-0FA0-349D-7383-DDBD96B52DC2}"/>
              </a:ext>
            </a:extLst>
          </p:cNvPr>
          <p:cNvGrpSpPr/>
          <p:nvPr/>
        </p:nvGrpSpPr>
        <p:grpSpPr>
          <a:xfrm>
            <a:off x="3313215" y="1452856"/>
            <a:ext cx="1175400" cy="740520"/>
            <a:chOff x="3313215" y="1452856"/>
            <a:chExt cx="1175400" cy="740520"/>
          </a:xfrm>
        </p:grpSpPr>
        <mc:AlternateContent xmlns:mc="http://schemas.openxmlformats.org/markup-compatibility/2006" xmlns:p14="http://schemas.microsoft.com/office/powerpoint/2010/main">
          <mc:Choice Requires="p14">
            <p:contentPart p14:bwMode="auto" r:id="rId46">
              <p14:nvContentPartPr>
                <p14:cNvPr id="89" name="Ink 88">
                  <a:extLst>
                    <a:ext uri="{FF2B5EF4-FFF2-40B4-BE49-F238E27FC236}">
                      <a16:creationId xmlns:a16="http://schemas.microsoft.com/office/drawing/2014/main" id="{74C964F1-59F8-AEC2-65BF-74B7A3CEA98F}"/>
                    </a:ext>
                  </a:extLst>
                </p14:cNvPr>
                <p14:cNvContentPartPr/>
                <p14:nvPr/>
              </p14:nvContentPartPr>
              <p14:xfrm>
                <a:off x="3358935" y="1492816"/>
                <a:ext cx="246240" cy="171360"/>
              </p14:xfrm>
            </p:contentPart>
          </mc:Choice>
          <mc:Fallback xmlns="">
            <p:pic>
              <p:nvPicPr>
                <p:cNvPr id="89" name="Ink 88">
                  <a:extLst>
                    <a:ext uri="{FF2B5EF4-FFF2-40B4-BE49-F238E27FC236}">
                      <a16:creationId xmlns:a16="http://schemas.microsoft.com/office/drawing/2014/main" id="{74C964F1-59F8-AEC2-65BF-74B7A3CEA98F}"/>
                    </a:ext>
                  </a:extLst>
                </p:cNvPr>
                <p:cNvPicPr/>
                <p:nvPr/>
              </p:nvPicPr>
              <p:blipFill>
                <a:blip r:embed="rId47"/>
                <a:stretch>
                  <a:fillRect/>
                </a:stretch>
              </p:blipFill>
              <p:spPr>
                <a:xfrm>
                  <a:off x="3341295" y="1475176"/>
                  <a:ext cx="2818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90" name="Ink 89">
                  <a:extLst>
                    <a:ext uri="{FF2B5EF4-FFF2-40B4-BE49-F238E27FC236}">
                      <a16:creationId xmlns:a16="http://schemas.microsoft.com/office/drawing/2014/main" id="{AF2F3FFF-7742-B607-496B-24E95A824D0C}"/>
                    </a:ext>
                  </a:extLst>
                </p14:cNvPr>
                <p14:cNvContentPartPr/>
                <p14:nvPr/>
              </p14:nvContentPartPr>
              <p14:xfrm>
                <a:off x="3313215" y="1770016"/>
                <a:ext cx="409320" cy="46800"/>
              </p14:xfrm>
            </p:contentPart>
          </mc:Choice>
          <mc:Fallback xmlns="">
            <p:pic>
              <p:nvPicPr>
                <p:cNvPr id="90" name="Ink 89">
                  <a:extLst>
                    <a:ext uri="{FF2B5EF4-FFF2-40B4-BE49-F238E27FC236}">
                      <a16:creationId xmlns:a16="http://schemas.microsoft.com/office/drawing/2014/main" id="{AF2F3FFF-7742-B607-496B-24E95A824D0C}"/>
                    </a:ext>
                  </a:extLst>
                </p:cNvPr>
                <p:cNvPicPr/>
                <p:nvPr/>
              </p:nvPicPr>
              <p:blipFill>
                <a:blip r:embed="rId49"/>
                <a:stretch>
                  <a:fillRect/>
                </a:stretch>
              </p:blipFill>
              <p:spPr>
                <a:xfrm>
                  <a:off x="3295215" y="1752376"/>
                  <a:ext cx="4449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91" name="Ink 90">
                  <a:extLst>
                    <a:ext uri="{FF2B5EF4-FFF2-40B4-BE49-F238E27FC236}">
                      <a16:creationId xmlns:a16="http://schemas.microsoft.com/office/drawing/2014/main" id="{D70692D1-6B71-1558-84D1-8911E3A54865}"/>
                    </a:ext>
                  </a:extLst>
                </p14:cNvPr>
                <p14:cNvContentPartPr/>
                <p14:nvPr/>
              </p14:nvContentPartPr>
              <p14:xfrm>
                <a:off x="3441015" y="1938136"/>
                <a:ext cx="138240" cy="249840"/>
              </p14:xfrm>
            </p:contentPart>
          </mc:Choice>
          <mc:Fallback xmlns="">
            <p:pic>
              <p:nvPicPr>
                <p:cNvPr id="91" name="Ink 90">
                  <a:extLst>
                    <a:ext uri="{FF2B5EF4-FFF2-40B4-BE49-F238E27FC236}">
                      <a16:creationId xmlns:a16="http://schemas.microsoft.com/office/drawing/2014/main" id="{D70692D1-6B71-1558-84D1-8911E3A54865}"/>
                    </a:ext>
                  </a:extLst>
                </p:cNvPr>
                <p:cNvPicPr/>
                <p:nvPr/>
              </p:nvPicPr>
              <p:blipFill>
                <a:blip r:embed="rId51"/>
                <a:stretch>
                  <a:fillRect/>
                </a:stretch>
              </p:blipFill>
              <p:spPr>
                <a:xfrm>
                  <a:off x="3423375" y="1920496"/>
                  <a:ext cx="17388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2" name="Ink 91">
                  <a:extLst>
                    <a:ext uri="{FF2B5EF4-FFF2-40B4-BE49-F238E27FC236}">
                      <a16:creationId xmlns:a16="http://schemas.microsoft.com/office/drawing/2014/main" id="{937D980C-BF5A-3B31-3E7B-E21C49F44305}"/>
                    </a:ext>
                  </a:extLst>
                </p14:cNvPr>
                <p14:cNvContentPartPr/>
                <p14:nvPr/>
              </p14:nvContentPartPr>
              <p14:xfrm>
                <a:off x="3813615" y="1752376"/>
                <a:ext cx="136440" cy="138960"/>
              </p14:xfrm>
            </p:contentPart>
          </mc:Choice>
          <mc:Fallback xmlns="">
            <p:pic>
              <p:nvPicPr>
                <p:cNvPr id="92" name="Ink 91">
                  <a:extLst>
                    <a:ext uri="{FF2B5EF4-FFF2-40B4-BE49-F238E27FC236}">
                      <a16:creationId xmlns:a16="http://schemas.microsoft.com/office/drawing/2014/main" id="{937D980C-BF5A-3B31-3E7B-E21C49F44305}"/>
                    </a:ext>
                  </a:extLst>
                </p:cNvPr>
                <p:cNvPicPr/>
                <p:nvPr/>
              </p:nvPicPr>
              <p:blipFill>
                <a:blip r:embed="rId53"/>
                <a:stretch>
                  <a:fillRect/>
                </a:stretch>
              </p:blipFill>
              <p:spPr>
                <a:xfrm>
                  <a:off x="3795975" y="1734376"/>
                  <a:ext cx="1720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93" name="Ink 92">
                  <a:extLst>
                    <a:ext uri="{FF2B5EF4-FFF2-40B4-BE49-F238E27FC236}">
                      <a16:creationId xmlns:a16="http://schemas.microsoft.com/office/drawing/2014/main" id="{91E107BE-C818-B3F7-E6DC-F7EB1CC32BC3}"/>
                    </a:ext>
                  </a:extLst>
                </p14:cNvPr>
                <p14:cNvContentPartPr/>
                <p14:nvPr/>
              </p14:nvContentPartPr>
              <p14:xfrm>
                <a:off x="3820455" y="1748056"/>
                <a:ext cx="154440" cy="179640"/>
              </p14:xfrm>
            </p:contentPart>
          </mc:Choice>
          <mc:Fallback xmlns="">
            <p:pic>
              <p:nvPicPr>
                <p:cNvPr id="93" name="Ink 92">
                  <a:extLst>
                    <a:ext uri="{FF2B5EF4-FFF2-40B4-BE49-F238E27FC236}">
                      <a16:creationId xmlns:a16="http://schemas.microsoft.com/office/drawing/2014/main" id="{91E107BE-C818-B3F7-E6DC-F7EB1CC32BC3}"/>
                    </a:ext>
                  </a:extLst>
                </p:cNvPr>
                <p:cNvPicPr/>
                <p:nvPr/>
              </p:nvPicPr>
              <p:blipFill>
                <a:blip r:embed="rId55"/>
                <a:stretch>
                  <a:fillRect/>
                </a:stretch>
              </p:blipFill>
              <p:spPr>
                <a:xfrm>
                  <a:off x="3802815" y="1730416"/>
                  <a:ext cx="1900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94" name="Ink 93">
                  <a:extLst>
                    <a:ext uri="{FF2B5EF4-FFF2-40B4-BE49-F238E27FC236}">
                      <a16:creationId xmlns:a16="http://schemas.microsoft.com/office/drawing/2014/main" id="{F498DB9F-2E38-4D33-C51B-0AAC03EBFE59}"/>
                    </a:ext>
                  </a:extLst>
                </p14:cNvPr>
                <p14:cNvContentPartPr/>
                <p14:nvPr/>
              </p14:nvContentPartPr>
              <p14:xfrm>
                <a:off x="4181535" y="1452856"/>
                <a:ext cx="179640" cy="150840"/>
              </p14:xfrm>
            </p:contentPart>
          </mc:Choice>
          <mc:Fallback xmlns="">
            <p:pic>
              <p:nvPicPr>
                <p:cNvPr id="94" name="Ink 93">
                  <a:extLst>
                    <a:ext uri="{FF2B5EF4-FFF2-40B4-BE49-F238E27FC236}">
                      <a16:creationId xmlns:a16="http://schemas.microsoft.com/office/drawing/2014/main" id="{F498DB9F-2E38-4D33-C51B-0AAC03EBFE59}"/>
                    </a:ext>
                  </a:extLst>
                </p:cNvPr>
                <p:cNvPicPr/>
                <p:nvPr/>
              </p:nvPicPr>
              <p:blipFill>
                <a:blip r:embed="rId57"/>
                <a:stretch>
                  <a:fillRect/>
                </a:stretch>
              </p:blipFill>
              <p:spPr>
                <a:xfrm>
                  <a:off x="4163535" y="1434856"/>
                  <a:ext cx="2152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95" name="Ink 94">
                  <a:extLst>
                    <a:ext uri="{FF2B5EF4-FFF2-40B4-BE49-F238E27FC236}">
                      <a16:creationId xmlns:a16="http://schemas.microsoft.com/office/drawing/2014/main" id="{AE81B351-6457-8FE8-C9E5-6784085E65C8}"/>
                    </a:ext>
                  </a:extLst>
                </p14:cNvPr>
                <p14:cNvContentPartPr/>
                <p14:nvPr/>
              </p14:nvContentPartPr>
              <p14:xfrm>
                <a:off x="4285935" y="1523776"/>
                <a:ext cx="44280" cy="197640"/>
              </p14:xfrm>
            </p:contentPart>
          </mc:Choice>
          <mc:Fallback xmlns="">
            <p:pic>
              <p:nvPicPr>
                <p:cNvPr id="95" name="Ink 94">
                  <a:extLst>
                    <a:ext uri="{FF2B5EF4-FFF2-40B4-BE49-F238E27FC236}">
                      <a16:creationId xmlns:a16="http://schemas.microsoft.com/office/drawing/2014/main" id="{AE81B351-6457-8FE8-C9E5-6784085E65C8}"/>
                    </a:ext>
                  </a:extLst>
                </p:cNvPr>
                <p:cNvPicPr/>
                <p:nvPr/>
              </p:nvPicPr>
              <p:blipFill>
                <a:blip r:embed="rId59"/>
                <a:stretch>
                  <a:fillRect/>
                </a:stretch>
              </p:blipFill>
              <p:spPr>
                <a:xfrm>
                  <a:off x="4268295" y="1505776"/>
                  <a:ext cx="79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96" name="Ink 95">
                  <a:extLst>
                    <a:ext uri="{FF2B5EF4-FFF2-40B4-BE49-F238E27FC236}">
                      <a16:creationId xmlns:a16="http://schemas.microsoft.com/office/drawing/2014/main" id="{0DDABA26-8F4B-3590-4DC3-13C5AF20B400}"/>
                    </a:ext>
                  </a:extLst>
                </p14:cNvPr>
                <p14:cNvContentPartPr/>
                <p14:nvPr/>
              </p14:nvContentPartPr>
              <p14:xfrm>
                <a:off x="4094055" y="1810696"/>
                <a:ext cx="394560" cy="16200"/>
              </p14:xfrm>
            </p:contentPart>
          </mc:Choice>
          <mc:Fallback xmlns="">
            <p:pic>
              <p:nvPicPr>
                <p:cNvPr id="96" name="Ink 95">
                  <a:extLst>
                    <a:ext uri="{FF2B5EF4-FFF2-40B4-BE49-F238E27FC236}">
                      <a16:creationId xmlns:a16="http://schemas.microsoft.com/office/drawing/2014/main" id="{0DDABA26-8F4B-3590-4DC3-13C5AF20B400}"/>
                    </a:ext>
                  </a:extLst>
                </p:cNvPr>
                <p:cNvPicPr/>
                <p:nvPr/>
              </p:nvPicPr>
              <p:blipFill>
                <a:blip r:embed="rId61"/>
                <a:stretch>
                  <a:fillRect/>
                </a:stretch>
              </p:blipFill>
              <p:spPr>
                <a:xfrm>
                  <a:off x="4076055" y="1792696"/>
                  <a:ext cx="4302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7" name="Ink 96">
                  <a:extLst>
                    <a:ext uri="{FF2B5EF4-FFF2-40B4-BE49-F238E27FC236}">
                      <a16:creationId xmlns:a16="http://schemas.microsoft.com/office/drawing/2014/main" id="{A95BBCF1-F91C-2CE1-00FE-22CEF02A6E42}"/>
                    </a:ext>
                  </a:extLst>
                </p14:cNvPr>
                <p14:cNvContentPartPr/>
                <p14:nvPr/>
              </p14:nvContentPartPr>
              <p14:xfrm>
                <a:off x="4180455" y="1951816"/>
                <a:ext cx="125640" cy="241560"/>
              </p14:xfrm>
            </p:contentPart>
          </mc:Choice>
          <mc:Fallback xmlns="">
            <p:pic>
              <p:nvPicPr>
                <p:cNvPr id="97" name="Ink 96">
                  <a:extLst>
                    <a:ext uri="{FF2B5EF4-FFF2-40B4-BE49-F238E27FC236}">
                      <a16:creationId xmlns:a16="http://schemas.microsoft.com/office/drawing/2014/main" id="{A95BBCF1-F91C-2CE1-00FE-22CEF02A6E42}"/>
                    </a:ext>
                  </a:extLst>
                </p:cNvPr>
                <p:cNvPicPr/>
                <p:nvPr/>
              </p:nvPicPr>
              <p:blipFill>
                <a:blip r:embed="rId63"/>
                <a:stretch>
                  <a:fillRect/>
                </a:stretch>
              </p:blipFill>
              <p:spPr>
                <a:xfrm>
                  <a:off x="4162455" y="1933816"/>
                  <a:ext cx="161280" cy="277200"/>
                </a:xfrm>
                <a:prstGeom prst="rect">
                  <a:avLst/>
                </a:prstGeom>
              </p:spPr>
            </p:pic>
          </mc:Fallback>
        </mc:AlternateContent>
      </p:grpSp>
      <p:grpSp>
        <p:nvGrpSpPr>
          <p:cNvPr id="98" name="Group 97">
            <a:extLst>
              <a:ext uri="{FF2B5EF4-FFF2-40B4-BE49-F238E27FC236}">
                <a16:creationId xmlns:a16="http://schemas.microsoft.com/office/drawing/2014/main" id="{FDCC7EE5-6E13-48F2-F3BA-97224F2F5C55}"/>
              </a:ext>
            </a:extLst>
          </p:cNvPr>
          <p:cNvGrpSpPr/>
          <p:nvPr/>
        </p:nvGrpSpPr>
        <p:grpSpPr>
          <a:xfrm>
            <a:off x="2775375" y="2349616"/>
            <a:ext cx="1860480" cy="147600"/>
            <a:chOff x="2775375" y="2349616"/>
            <a:chExt cx="1860480" cy="147600"/>
          </a:xfrm>
        </p:grpSpPr>
        <mc:AlternateContent xmlns:mc="http://schemas.openxmlformats.org/markup-compatibility/2006" xmlns:p14="http://schemas.microsoft.com/office/powerpoint/2010/main">
          <mc:Choice Requires="p14">
            <p:contentPart p14:bwMode="auto" r:id="rId64">
              <p14:nvContentPartPr>
                <p14:cNvPr id="99" name="Ink 98">
                  <a:extLst>
                    <a:ext uri="{FF2B5EF4-FFF2-40B4-BE49-F238E27FC236}">
                      <a16:creationId xmlns:a16="http://schemas.microsoft.com/office/drawing/2014/main" id="{6CD12BBC-9EEE-42D7-1343-018291E91104}"/>
                    </a:ext>
                  </a:extLst>
                </p14:cNvPr>
                <p14:cNvContentPartPr/>
                <p14:nvPr/>
              </p14:nvContentPartPr>
              <p14:xfrm>
                <a:off x="2775375" y="2349616"/>
                <a:ext cx="220680" cy="12600"/>
              </p14:xfrm>
            </p:contentPart>
          </mc:Choice>
          <mc:Fallback xmlns="">
            <p:pic>
              <p:nvPicPr>
                <p:cNvPr id="99" name="Ink 98">
                  <a:extLst>
                    <a:ext uri="{FF2B5EF4-FFF2-40B4-BE49-F238E27FC236}">
                      <a16:creationId xmlns:a16="http://schemas.microsoft.com/office/drawing/2014/main" id="{6CD12BBC-9EEE-42D7-1343-018291E91104}"/>
                    </a:ext>
                  </a:extLst>
                </p:cNvPr>
                <p:cNvPicPr/>
                <p:nvPr/>
              </p:nvPicPr>
              <p:blipFill>
                <a:blip r:embed="rId65"/>
                <a:stretch>
                  <a:fillRect/>
                </a:stretch>
              </p:blipFill>
              <p:spPr>
                <a:xfrm>
                  <a:off x="2757375" y="2331976"/>
                  <a:ext cx="256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00" name="Ink 99">
                  <a:extLst>
                    <a:ext uri="{FF2B5EF4-FFF2-40B4-BE49-F238E27FC236}">
                      <a16:creationId xmlns:a16="http://schemas.microsoft.com/office/drawing/2014/main" id="{CD9183DD-B3BA-03C9-48AE-CBBCEB071B71}"/>
                    </a:ext>
                  </a:extLst>
                </p14:cNvPr>
                <p14:cNvContentPartPr/>
                <p14:nvPr/>
              </p14:nvContentPartPr>
              <p14:xfrm>
                <a:off x="2795175" y="2481736"/>
                <a:ext cx="252000" cy="15480"/>
              </p14:xfrm>
            </p:contentPart>
          </mc:Choice>
          <mc:Fallback xmlns="">
            <p:pic>
              <p:nvPicPr>
                <p:cNvPr id="100" name="Ink 99">
                  <a:extLst>
                    <a:ext uri="{FF2B5EF4-FFF2-40B4-BE49-F238E27FC236}">
                      <a16:creationId xmlns:a16="http://schemas.microsoft.com/office/drawing/2014/main" id="{CD9183DD-B3BA-03C9-48AE-CBBCEB071B71}"/>
                    </a:ext>
                  </a:extLst>
                </p:cNvPr>
                <p:cNvPicPr/>
                <p:nvPr/>
              </p:nvPicPr>
              <p:blipFill>
                <a:blip r:embed="rId67"/>
                <a:stretch>
                  <a:fillRect/>
                </a:stretch>
              </p:blipFill>
              <p:spPr>
                <a:xfrm>
                  <a:off x="2777175" y="2463736"/>
                  <a:ext cx="2876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01" name="Ink 100">
                  <a:extLst>
                    <a:ext uri="{FF2B5EF4-FFF2-40B4-BE49-F238E27FC236}">
                      <a16:creationId xmlns:a16="http://schemas.microsoft.com/office/drawing/2014/main" id="{41B6B27B-797C-84ED-FC99-3543D85B5DAD}"/>
                    </a:ext>
                  </a:extLst>
                </p14:cNvPr>
                <p14:cNvContentPartPr/>
                <p14:nvPr/>
              </p14:nvContentPartPr>
              <p14:xfrm>
                <a:off x="3253815" y="2352496"/>
                <a:ext cx="1382040" cy="71280"/>
              </p14:xfrm>
            </p:contentPart>
          </mc:Choice>
          <mc:Fallback xmlns="">
            <p:pic>
              <p:nvPicPr>
                <p:cNvPr id="101" name="Ink 100">
                  <a:extLst>
                    <a:ext uri="{FF2B5EF4-FFF2-40B4-BE49-F238E27FC236}">
                      <a16:creationId xmlns:a16="http://schemas.microsoft.com/office/drawing/2014/main" id="{41B6B27B-797C-84ED-FC99-3543D85B5DAD}"/>
                    </a:ext>
                  </a:extLst>
                </p:cNvPr>
                <p:cNvPicPr/>
                <p:nvPr/>
              </p:nvPicPr>
              <p:blipFill>
                <a:blip r:embed="rId69"/>
                <a:stretch>
                  <a:fillRect/>
                </a:stretch>
              </p:blipFill>
              <p:spPr>
                <a:xfrm>
                  <a:off x="3235815" y="2334856"/>
                  <a:ext cx="1417680" cy="106920"/>
                </a:xfrm>
                <a:prstGeom prst="rect">
                  <a:avLst/>
                </a:prstGeom>
              </p:spPr>
            </p:pic>
          </mc:Fallback>
        </mc:AlternateContent>
      </p:grpSp>
      <p:grpSp>
        <p:nvGrpSpPr>
          <p:cNvPr id="102" name="Group 101">
            <a:extLst>
              <a:ext uri="{FF2B5EF4-FFF2-40B4-BE49-F238E27FC236}">
                <a16:creationId xmlns:a16="http://schemas.microsoft.com/office/drawing/2014/main" id="{F88D8D46-1EF0-7E5C-8507-F7091B618776}"/>
              </a:ext>
            </a:extLst>
          </p:cNvPr>
          <p:cNvGrpSpPr/>
          <p:nvPr/>
        </p:nvGrpSpPr>
        <p:grpSpPr>
          <a:xfrm>
            <a:off x="4836015" y="1368256"/>
            <a:ext cx="1189800" cy="1198800"/>
            <a:chOff x="4836015" y="1368256"/>
            <a:chExt cx="1189800" cy="1198800"/>
          </a:xfrm>
        </p:grpSpPr>
        <mc:AlternateContent xmlns:mc="http://schemas.openxmlformats.org/markup-compatibility/2006" xmlns:p14="http://schemas.microsoft.com/office/powerpoint/2010/main">
          <mc:Choice Requires="p14">
            <p:contentPart p14:bwMode="auto" r:id="rId70">
              <p14:nvContentPartPr>
                <p14:cNvPr id="103" name="Ink 102">
                  <a:extLst>
                    <a:ext uri="{FF2B5EF4-FFF2-40B4-BE49-F238E27FC236}">
                      <a16:creationId xmlns:a16="http://schemas.microsoft.com/office/drawing/2014/main" id="{102CDE6C-EC8F-78ED-7B61-8CB3E2C82233}"/>
                    </a:ext>
                  </a:extLst>
                </p14:cNvPr>
                <p14:cNvContentPartPr/>
                <p14:nvPr/>
              </p14:nvContentPartPr>
              <p14:xfrm>
                <a:off x="4836015" y="2290216"/>
                <a:ext cx="225720" cy="30600"/>
              </p14:xfrm>
            </p:contentPart>
          </mc:Choice>
          <mc:Fallback xmlns="">
            <p:pic>
              <p:nvPicPr>
                <p:cNvPr id="103" name="Ink 102">
                  <a:extLst>
                    <a:ext uri="{FF2B5EF4-FFF2-40B4-BE49-F238E27FC236}">
                      <a16:creationId xmlns:a16="http://schemas.microsoft.com/office/drawing/2014/main" id="{102CDE6C-EC8F-78ED-7B61-8CB3E2C82233}"/>
                    </a:ext>
                  </a:extLst>
                </p:cNvPr>
                <p:cNvPicPr/>
                <p:nvPr/>
              </p:nvPicPr>
              <p:blipFill>
                <a:blip r:embed="rId71"/>
                <a:stretch>
                  <a:fillRect/>
                </a:stretch>
              </p:blipFill>
              <p:spPr>
                <a:xfrm>
                  <a:off x="4818015" y="2272576"/>
                  <a:ext cx="26136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4" name="Ink 103">
                  <a:extLst>
                    <a:ext uri="{FF2B5EF4-FFF2-40B4-BE49-F238E27FC236}">
                      <a16:creationId xmlns:a16="http://schemas.microsoft.com/office/drawing/2014/main" id="{0D478E99-308E-5241-8C03-81DCF0548FCE}"/>
                    </a:ext>
                  </a:extLst>
                </p14:cNvPr>
                <p14:cNvContentPartPr/>
                <p14:nvPr/>
              </p14:nvContentPartPr>
              <p14:xfrm>
                <a:off x="4860135" y="2417656"/>
                <a:ext cx="252360" cy="20160"/>
              </p14:xfrm>
            </p:contentPart>
          </mc:Choice>
          <mc:Fallback xmlns="">
            <p:pic>
              <p:nvPicPr>
                <p:cNvPr id="104" name="Ink 103">
                  <a:extLst>
                    <a:ext uri="{FF2B5EF4-FFF2-40B4-BE49-F238E27FC236}">
                      <a16:creationId xmlns:a16="http://schemas.microsoft.com/office/drawing/2014/main" id="{0D478E99-308E-5241-8C03-81DCF0548FCE}"/>
                    </a:ext>
                  </a:extLst>
                </p:cNvPr>
                <p:cNvPicPr/>
                <p:nvPr/>
              </p:nvPicPr>
              <p:blipFill>
                <a:blip r:embed="rId73"/>
                <a:stretch>
                  <a:fillRect/>
                </a:stretch>
              </p:blipFill>
              <p:spPr>
                <a:xfrm>
                  <a:off x="4842495" y="2400016"/>
                  <a:ext cx="2880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5" name="Ink 104">
                  <a:extLst>
                    <a:ext uri="{FF2B5EF4-FFF2-40B4-BE49-F238E27FC236}">
                      <a16:creationId xmlns:a16="http://schemas.microsoft.com/office/drawing/2014/main" id="{F65F37A4-B0FD-9E6F-D182-53045C780819}"/>
                    </a:ext>
                  </a:extLst>
                </p14:cNvPr>
                <p14:cNvContentPartPr/>
                <p14:nvPr/>
              </p14:nvContentPartPr>
              <p14:xfrm>
                <a:off x="5469255" y="1484896"/>
                <a:ext cx="228240" cy="263880"/>
              </p14:xfrm>
            </p:contentPart>
          </mc:Choice>
          <mc:Fallback xmlns="">
            <p:pic>
              <p:nvPicPr>
                <p:cNvPr id="105" name="Ink 104">
                  <a:extLst>
                    <a:ext uri="{FF2B5EF4-FFF2-40B4-BE49-F238E27FC236}">
                      <a16:creationId xmlns:a16="http://schemas.microsoft.com/office/drawing/2014/main" id="{F65F37A4-B0FD-9E6F-D182-53045C780819}"/>
                    </a:ext>
                  </a:extLst>
                </p:cNvPr>
                <p:cNvPicPr/>
                <p:nvPr/>
              </p:nvPicPr>
              <p:blipFill>
                <a:blip r:embed="rId75"/>
                <a:stretch>
                  <a:fillRect/>
                </a:stretch>
              </p:blipFill>
              <p:spPr>
                <a:xfrm>
                  <a:off x="5451255" y="1466896"/>
                  <a:ext cx="26388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06" name="Ink 105">
                  <a:extLst>
                    <a:ext uri="{FF2B5EF4-FFF2-40B4-BE49-F238E27FC236}">
                      <a16:creationId xmlns:a16="http://schemas.microsoft.com/office/drawing/2014/main" id="{551CD91C-CDF6-4969-ECD1-104EE8A18412}"/>
                    </a:ext>
                  </a:extLst>
                </p14:cNvPr>
                <p14:cNvContentPartPr/>
                <p14:nvPr/>
              </p14:nvContentPartPr>
              <p14:xfrm>
                <a:off x="5375295" y="1900696"/>
                <a:ext cx="455760" cy="32040"/>
              </p14:xfrm>
            </p:contentPart>
          </mc:Choice>
          <mc:Fallback xmlns="">
            <p:pic>
              <p:nvPicPr>
                <p:cNvPr id="106" name="Ink 105">
                  <a:extLst>
                    <a:ext uri="{FF2B5EF4-FFF2-40B4-BE49-F238E27FC236}">
                      <a16:creationId xmlns:a16="http://schemas.microsoft.com/office/drawing/2014/main" id="{551CD91C-CDF6-4969-ECD1-104EE8A18412}"/>
                    </a:ext>
                  </a:extLst>
                </p:cNvPr>
                <p:cNvPicPr/>
                <p:nvPr/>
              </p:nvPicPr>
              <p:blipFill>
                <a:blip r:embed="rId77"/>
                <a:stretch>
                  <a:fillRect/>
                </a:stretch>
              </p:blipFill>
              <p:spPr>
                <a:xfrm>
                  <a:off x="5357655" y="1882696"/>
                  <a:ext cx="4914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7" name="Ink 106">
                  <a:extLst>
                    <a:ext uri="{FF2B5EF4-FFF2-40B4-BE49-F238E27FC236}">
                      <a16:creationId xmlns:a16="http://schemas.microsoft.com/office/drawing/2014/main" id="{F72B5182-7B01-E06A-4B8B-6D91128EB2D1}"/>
                    </a:ext>
                  </a:extLst>
                </p14:cNvPr>
                <p14:cNvContentPartPr/>
                <p14:nvPr/>
              </p14:nvContentPartPr>
              <p14:xfrm>
                <a:off x="5515695" y="2047216"/>
                <a:ext cx="175680" cy="293400"/>
              </p14:xfrm>
            </p:contentPart>
          </mc:Choice>
          <mc:Fallback xmlns="">
            <p:pic>
              <p:nvPicPr>
                <p:cNvPr id="107" name="Ink 106">
                  <a:extLst>
                    <a:ext uri="{FF2B5EF4-FFF2-40B4-BE49-F238E27FC236}">
                      <a16:creationId xmlns:a16="http://schemas.microsoft.com/office/drawing/2014/main" id="{F72B5182-7B01-E06A-4B8B-6D91128EB2D1}"/>
                    </a:ext>
                  </a:extLst>
                </p:cNvPr>
                <p:cNvPicPr/>
                <p:nvPr/>
              </p:nvPicPr>
              <p:blipFill>
                <a:blip r:embed="rId79"/>
                <a:stretch>
                  <a:fillRect/>
                </a:stretch>
              </p:blipFill>
              <p:spPr>
                <a:xfrm>
                  <a:off x="5498055" y="2029576"/>
                  <a:ext cx="21132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8" name="Ink 107">
                  <a:extLst>
                    <a:ext uri="{FF2B5EF4-FFF2-40B4-BE49-F238E27FC236}">
                      <a16:creationId xmlns:a16="http://schemas.microsoft.com/office/drawing/2014/main" id="{0A420B7B-F2A8-318C-11F8-2873B68D7A95}"/>
                    </a:ext>
                  </a:extLst>
                </p14:cNvPr>
                <p14:cNvContentPartPr/>
                <p14:nvPr/>
              </p14:nvContentPartPr>
              <p14:xfrm>
                <a:off x="5196375" y="1368256"/>
                <a:ext cx="704880" cy="32400"/>
              </p14:xfrm>
            </p:contentPart>
          </mc:Choice>
          <mc:Fallback xmlns="">
            <p:pic>
              <p:nvPicPr>
                <p:cNvPr id="108" name="Ink 107">
                  <a:extLst>
                    <a:ext uri="{FF2B5EF4-FFF2-40B4-BE49-F238E27FC236}">
                      <a16:creationId xmlns:a16="http://schemas.microsoft.com/office/drawing/2014/main" id="{0A420B7B-F2A8-318C-11F8-2873B68D7A95}"/>
                    </a:ext>
                  </a:extLst>
                </p:cNvPr>
                <p:cNvPicPr/>
                <p:nvPr/>
              </p:nvPicPr>
              <p:blipFill>
                <a:blip r:embed="rId81"/>
                <a:stretch>
                  <a:fillRect/>
                </a:stretch>
              </p:blipFill>
              <p:spPr>
                <a:xfrm>
                  <a:off x="5178735" y="1350256"/>
                  <a:ext cx="74052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9" name="Ink 108">
                  <a:extLst>
                    <a:ext uri="{FF2B5EF4-FFF2-40B4-BE49-F238E27FC236}">
                      <a16:creationId xmlns:a16="http://schemas.microsoft.com/office/drawing/2014/main" id="{3DFA1E7D-B673-B593-8B73-D6774C947F3F}"/>
                    </a:ext>
                  </a:extLst>
                </p14:cNvPr>
                <p14:cNvContentPartPr/>
                <p14:nvPr/>
              </p14:nvContentPartPr>
              <p14:xfrm>
                <a:off x="5266935" y="1425856"/>
                <a:ext cx="758880" cy="1141200"/>
              </p14:xfrm>
            </p:contentPart>
          </mc:Choice>
          <mc:Fallback xmlns="">
            <p:pic>
              <p:nvPicPr>
                <p:cNvPr id="109" name="Ink 108">
                  <a:extLst>
                    <a:ext uri="{FF2B5EF4-FFF2-40B4-BE49-F238E27FC236}">
                      <a16:creationId xmlns:a16="http://schemas.microsoft.com/office/drawing/2014/main" id="{3DFA1E7D-B673-B593-8B73-D6774C947F3F}"/>
                    </a:ext>
                  </a:extLst>
                </p:cNvPr>
                <p:cNvPicPr/>
                <p:nvPr/>
              </p:nvPicPr>
              <p:blipFill>
                <a:blip r:embed="rId83"/>
                <a:stretch>
                  <a:fillRect/>
                </a:stretch>
              </p:blipFill>
              <p:spPr>
                <a:xfrm>
                  <a:off x="5248935" y="1407856"/>
                  <a:ext cx="794520" cy="1176840"/>
                </a:xfrm>
                <a:prstGeom prst="rect">
                  <a:avLst/>
                </a:prstGeom>
              </p:spPr>
            </p:pic>
          </mc:Fallback>
        </mc:AlternateContent>
      </p:grpSp>
      <p:cxnSp>
        <p:nvCxnSpPr>
          <p:cNvPr id="110" name="Straight Connector 109">
            <a:extLst>
              <a:ext uri="{FF2B5EF4-FFF2-40B4-BE49-F238E27FC236}">
                <a16:creationId xmlns:a16="http://schemas.microsoft.com/office/drawing/2014/main" id="{2A1FEE71-ADAE-024C-58BE-74F157E7D4C1}"/>
              </a:ext>
            </a:extLst>
          </p:cNvPr>
          <p:cNvCxnSpPr/>
          <p:nvPr/>
        </p:nvCxnSpPr>
        <p:spPr>
          <a:xfrm>
            <a:off x="101473" y="4247637"/>
            <a:ext cx="5810040" cy="0"/>
          </a:xfrm>
          <a:prstGeom prst="line">
            <a:avLst/>
          </a:prstGeom>
        </p:spPr>
        <p:style>
          <a:lnRef idx="1">
            <a:schemeClr val="accent1"/>
          </a:lnRef>
          <a:fillRef idx="0">
            <a:schemeClr val="accent1"/>
          </a:fillRef>
          <a:effectRef idx="0">
            <a:schemeClr val="accent1"/>
          </a:effectRef>
          <a:fontRef idx="minor">
            <a:schemeClr val="tx1"/>
          </a:fontRef>
        </p:style>
      </p:cxnSp>
      <p:sp>
        <p:nvSpPr>
          <p:cNvPr id="111" name="Rectangle: Rounded Corners 110">
            <a:extLst>
              <a:ext uri="{FF2B5EF4-FFF2-40B4-BE49-F238E27FC236}">
                <a16:creationId xmlns:a16="http://schemas.microsoft.com/office/drawing/2014/main" id="{F096BEDC-CB14-23C7-FC07-7AD5E6BB8D00}"/>
              </a:ext>
            </a:extLst>
          </p:cNvPr>
          <p:cNvSpPr/>
          <p:nvPr/>
        </p:nvSpPr>
        <p:spPr>
          <a:xfrm>
            <a:off x="722700" y="4097948"/>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12" name="Rectangle: Rounded Corners 111">
            <a:extLst>
              <a:ext uri="{FF2B5EF4-FFF2-40B4-BE49-F238E27FC236}">
                <a16:creationId xmlns:a16="http://schemas.microsoft.com/office/drawing/2014/main" id="{A753261A-125E-C951-0A7E-A20A16099F48}"/>
              </a:ext>
            </a:extLst>
          </p:cNvPr>
          <p:cNvSpPr/>
          <p:nvPr/>
        </p:nvSpPr>
        <p:spPr>
          <a:xfrm>
            <a:off x="2600473" y="4093831"/>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13" name="Rectangle: Rounded Corners 112">
            <a:extLst>
              <a:ext uri="{FF2B5EF4-FFF2-40B4-BE49-F238E27FC236}">
                <a16:creationId xmlns:a16="http://schemas.microsoft.com/office/drawing/2014/main" id="{24784A9A-4EB1-1BF0-7613-35E1FA98D989}"/>
              </a:ext>
            </a:extLst>
          </p:cNvPr>
          <p:cNvSpPr/>
          <p:nvPr/>
        </p:nvSpPr>
        <p:spPr>
          <a:xfrm>
            <a:off x="4659767" y="4090197"/>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pic>
        <p:nvPicPr>
          <p:cNvPr id="3" name="Picture 2">
            <a:extLst>
              <a:ext uri="{FF2B5EF4-FFF2-40B4-BE49-F238E27FC236}">
                <a16:creationId xmlns:a16="http://schemas.microsoft.com/office/drawing/2014/main" id="{B95C100D-9969-D6F5-137E-7729A8E1A802}"/>
              </a:ext>
            </a:extLst>
          </p:cNvPr>
          <p:cNvPicPr>
            <a:picLocks noChangeAspect="1"/>
          </p:cNvPicPr>
          <p:nvPr/>
        </p:nvPicPr>
        <p:blipFill>
          <a:blip r:embed="rId84"/>
          <a:stretch>
            <a:fillRect/>
          </a:stretch>
        </p:blipFill>
        <p:spPr>
          <a:xfrm>
            <a:off x="630437" y="4477617"/>
            <a:ext cx="853582" cy="1029578"/>
          </a:xfrm>
          <a:prstGeom prst="rect">
            <a:avLst/>
          </a:prstGeom>
        </p:spPr>
      </p:pic>
      <p:pic>
        <p:nvPicPr>
          <p:cNvPr id="5" name="Picture 4">
            <a:extLst>
              <a:ext uri="{FF2B5EF4-FFF2-40B4-BE49-F238E27FC236}">
                <a16:creationId xmlns:a16="http://schemas.microsoft.com/office/drawing/2014/main" id="{6600C6EF-F31D-51D3-C71A-B6971A123E6D}"/>
              </a:ext>
            </a:extLst>
          </p:cNvPr>
          <p:cNvPicPr>
            <a:picLocks noChangeAspect="1"/>
          </p:cNvPicPr>
          <p:nvPr/>
        </p:nvPicPr>
        <p:blipFill>
          <a:blip r:embed="rId85"/>
          <a:stretch>
            <a:fillRect/>
          </a:stretch>
        </p:blipFill>
        <p:spPr>
          <a:xfrm>
            <a:off x="2506082" y="4492877"/>
            <a:ext cx="853582" cy="1017401"/>
          </a:xfrm>
          <a:prstGeom prst="rect">
            <a:avLst/>
          </a:prstGeom>
        </p:spPr>
      </p:pic>
      <p:pic>
        <p:nvPicPr>
          <p:cNvPr id="7" name="Picture 6">
            <a:extLst>
              <a:ext uri="{FF2B5EF4-FFF2-40B4-BE49-F238E27FC236}">
                <a16:creationId xmlns:a16="http://schemas.microsoft.com/office/drawing/2014/main" id="{55578F85-F37D-C4DF-3389-15D8CA5849F0}"/>
              </a:ext>
            </a:extLst>
          </p:cNvPr>
          <p:cNvPicPr>
            <a:picLocks noChangeAspect="1"/>
          </p:cNvPicPr>
          <p:nvPr/>
        </p:nvPicPr>
        <p:blipFill>
          <a:blip r:embed="rId86"/>
          <a:stretch>
            <a:fillRect/>
          </a:stretch>
        </p:blipFill>
        <p:spPr>
          <a:xfrm>
            <a:off x="4133420" y="4492877"/>
            <a:ext cx="1765098" cy="962194"/>
          </a:xfrm>
          <a:prstGeom prst="rect">
            <a:avLst/>
          </a:prstGeom>
        </p:spPr>
      </p:pic>
    </p:spTree>
    <p:extLst>
      <p:ext uri="{BB962C8B-B14F-4D97-AF65-F5344CB8AC3E}">
        <p14:creationId xmlns:p14="http://schemas.microsoft.com/office/powerpoint/2010/main" val="425010875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12C7ED30-C11D-A2FD-D0A9-09F2521E921A}"/>
                  </a:ext>
                </a:extLst>
              </p:cNvPr>
              <p:cNvSpPr txBox="1"/>
              <p:nvPr/>
            </p:nvSpPr>
            <p:spPr>
              <a:xfrm>
                <a:off x="4496210" y="926892"/>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i="1">
                            <a:latin typeface="Cambria Math" panose="02040503050406030204" pitchFamily="18" charset="0"/>
                          </a:rPr>
                        </m:ctrlPr>
                      </m:fPr>
                      <m:num>
                        <m:r>
                          <a:rPr lang="en-GB" sz="2000" i="1">
                            <a:latin typeface="Cambria Math" panose="02040503050406030204" pitchFamily="18" charset="0"/>
                          </a:rPr>
                          <m:t>2</m:t>
                        </m:r>
                      </m:num>
                      <m:den>
                        <m:r>
                          <a:rPr lang="en-GB" sz="2000" i="1">
                            <a:latin typeface="Cambria Math" panose="02040503050406030204" pitchFamily="18" charset="0"/>
                          </a:rPr>
                          <m:t>3</m:t>
                        </m:r>
                      </m:den>
                    </m:f>
                  </m:oMath>
                </a14:m>
                <a:r>
                  <a:rPr lang="en-GB"/>
                  <a:t>.</a:t>
                </a:r>
              </a:p>
            </p:txBody>
          </p:sp>
        </mc:Choice>
        <mc:Fallback xmlns="">
          <p:sp>
            <p:nvSpPr>
              <p:cNvPr id="4" name="TextBox 3">
                <a:extLst>
                  <a:ext uri="{FF2B5EF4-FFF2-40B4-BE49-F238E27FC236}">
                    <a16:creationId xmlns:a16="http://schemas.microsoft.com/office/drawing/2014/main" id="{12C7ED30-C11D-A2FD-D0A9-09F2521E921A}"/>
                  </a:ext>
                </a:extLst>
              </p:cNvPr>
              <p:cNvSpPr txBox="1">
                <a:spLocks noRot="1" noChangeAspect="1" noMove="1" noResize="1" noEditPoints="1" noAdjustHandles="1" noChangeArrowheads="1" noChangeShapeType="1" noTextEdit="1"/>
              </p:cNvSpPr>
              <p:nvPr/>
            </p:nvSpPr>
            <p:spPr>
              <a:xfrm>
                <a:off x="4496210" y="926892"/>
                <a:ext cx="3013786" cy="3245697"/>
              </a:xfrm>
              <a:prstGeom prst="rect">
                <a:avLst/>
              </a:prstGeom>
              <a:blipFill>
                <a:blip r:embed="rId2"/>
                <a:stretch>
                  <a:fillRect l="-1613" t="-749"/>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16123994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6101384" y="3256"/>
                <a:ext cx="3039436" cy="2336152"/>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How would you describe the 'thing' in step 1?</a:t>
                </a:r>
              </a:p>
              <a:p>
                <a:endParaRPr lang="en-GB" sz="1400"/>
              </a:p>
              <a:p>
                <a:r>
                  <a:rPr lang="en-GB" sz="1400" b="1"/>
                  <a:t>2. </a:t>
                </a:r>
                <a:r>
                  <a:rPr lang="en-GB" sz="1400"/>
                  <a:t>Why are we multiplying numerator and denominator by </a:t>
                </a:r>
                <a14:m>
                  <m:oMath xmlns:m="http://schemas.openxmlformats.org/officeDocument/2006/math">
                    <m:f>
                      <m:fPr>
                        <m:ctrlPr>
                          <a:rPr lang="en-GB" sz="1400" i="1" smtClean="0">
                            <a:latin typeface="Cambria Math" panose="02040503050406030204" pitchFamily="18" charset="0"/>
                          </a:rPr>
                        </m:ctrlPr>
                      </m:fPr>
                      <m:num>
                        <m:r>
                          <a:rPr lang="en-GB" sz="1400" b="0" i="1" smtClean="0">
                            <a:latin typeface="Cambria Math" panose="02040503050406030204" pitchFamily="18" charset="0"/>
                          </a:rPr>
                          <m:t>4</m:t>
                        </m:r>
                      </m:num>
                      <m:den>
                        <m:r>
                          <a:rPr lang="en-GB" sz="1400" b="0" i="1" smtClean="0">
                            <a:latin typeface="Cambria Math" panose="02040503050406030204" pitchFamily="18" charset="0"/>
                          </a:rPr>
                          <m:t>3</m:t>
                        </m:r>
                      </m:den>
                    </m:f>
                  </m:oMath>
                </a14:m>
                <a:r>
                  <a:rPr lang="en-GB" sz="1400"/>
                  <a:t>?</a:t>
                </a:r>
              </a:p>
              <a:p>
                <a:endParaRPr lang="en-GB" sz="1400"/>
              </a:p>
              <a:p>
                <a:r>
                  <a:rPr lang="en-GB" sz="1400" b="1"/>
                  <a:t>3. </a:t>
                </a:r>
                <a:r>
                  <a:rPr lang="en-GB" sz="1400"/>
                  <a:t>Can you explain how keep, flip, change works?</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6101384" y="3256"/>
                <a:ext cx="3039436" cy="2336152"/>
              </a:xfrm>
              <a:prstGeom prst="rect">
                <a:avLst/>
              </a:prstGeom>
              <a:blipFill>
                <a:blip r:embed="rId2"/>
                <a:stretch>
                  <a:fillRect l="-602" t="-522" b="-182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6111322" y="2437647"/>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i="1">
                            <a:latin typeface="Cambria Math" panose="02040503050406030204" pitchFamily="18" charset="0"/>
                          </a:rPr>
                        </m:ctrlPr>
                      </m:fPr>
                      <m:num>
                        <m:r>
                          <a:rPr lang="en-GB" sz="2000" b="0" i="1" smtClean="0">
                            <a:latin typeface="Cambria Math" panose="02040503050406030204" pitchFamily="18" charset="0"/>
                          </a:rPr>
                          <m:t>3</m:t>
                        </m:r>
                      </m:num>
                      <m:den>
                        <m:r>
                          <a:rPr lang="en-GB" sz="2000" b="0" i="1" smtClean="0">
                            <a:latin typeface="Cambria Math" panose="02040503050406030204" pitchFamily="18" charset="0"/>
                          </a:rPr>
                          <m:t>5</m:t>
                        </m:r>
                      </m:den>
                    </m:f>
                  </m:oMath>
                </a14:m>
                <a:r>
                  <a:rPr lang="en-GB"/>
                  <a:t>.</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6111322" y="2437647"/>
                <a:ext cx="3013786" cy="3245697"/>
              </a:xfrm>
              <a:prstGeom prst="rect">
                <a:avLst/>
              </a:prstGeom>
              <a:blipFill>
                <a:blip r:embed="rId3"/>
                <a:stretch>
                  <a:fillRect l="-1613" t="-936"/>
                </a:stretch>
              </a:blipFill>
              <a:ln>
                <a:solidFill>
                  <a:schemeClr val="tx1"/>
                </a:solidFill>
              </a:ln>
            </p:spPr>
            <p:txBody>
              <a:bodyPr/>
              <a:lstStyle/>
              <a:p>
                <a:r>
                  <a:rPr lang="en-GB">
                    <a:noFill/>
                  </a:rPr>
                  <a:t> </a:t>
                </a:r>
              </a:p>
            </p:txBody>
          </p:sp>
        </mc:Fallback>
      </mc:AlternateContent>
      <p:sp>
        <p:nvSpPr>
          <p:cNvPr id="117" name="TextBox 116">
            <a:extLst>
              <a:ext uri="{FF2B5EF4-FFF2-40B4-BE49-F238E27FC236}">
                <a16:creationId xmlns:a16="http://schemas.microsoft.com/office/drawing/2014/main" id="{E5E28421-7775-9940-7D3C-A22D6684D9A5}"/>
              </a:ext>
            </a:extLst>
          </p:cNvPr>
          <p:cNvSpPr txBox="1"/>
          <p:nvPr/>
        </p:nvSpPr>
        <p:spPr>
          <a:xfrm>
            <a:off x="24463"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370771C9-2F30-387B-FBA0-7D9AE48A8797}"/>
                  </a:ext>
                </a:extLst>
              </p:cNvPr>
              <p:cNvSpPr txBox="1"/>
              <p:nvPr/>
            </p:nvSpPr>
            <p:spPr>
              <a:xfrm>
                <a:off x="1095495" y="162434"/>
                <a:ext cx="1221425"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4</m:t>
                          </m:r>
                        </m:den>
                      </m:f>
                    </m:oMath>
                  </m:oMathPara>
                </a14:m>
                <a:endParaRPr lang="en-GB" sz="3200"/>
              </a:p>
            </p:txBody>
          </p:sp>
        </mc:Choice>
        <mc:Fallback xmlns="">
          <p:sp>
            <p:nvSpPr>
              <p:cNvPr id="118" name="TextBox 117">
                <a:extLst>
                  <a:ext uri="{FF2B5EF4-FFF2-40B4-BE49-F238E27FC236}">
                    <a16:creationId xmlns:a16="http://schemas.microsoft.com/office/drawing/2014/main" id="{370771C9-2F30-387B-FBA0-7D9AE48A8797}"/>
                  </a:ext>
                </a:extLst>
              </p:cNvPr>
              <p:cNvSpPr txBox="1">
                <a:spLocks noRot="1" noChangeAspect="1" noMove="1" noResize="1" noEditPoints="1" noAdjustHandles="1" noChangeArrowheads="1" noChangeShapeType="1" noTextEdit="1"/>
              </p:cNvSpPr>
              <p:nvPr/>
            </p:nvSpPr>
            <p:spPr>
              <a:xfrm>
                <a:off x="1095495" y="162434"/>
                <a:ext cx="1221425" cy="1017523"/>
              </a:xfrm>
              <a:prstGeom prst="rect">
                <a:avLst/>
              </a:prstGeom>
              <a:blipFill>
                <a:blip r:embed="rId4"/>
                <a:stretch>
                  <a:fillRect/>
                </a:stretch>
              </a:blipFill>
            </p:spPr>
            <p:txBody>
              <a:bodyPr/>
              <a:lstStyle/>
              <a:p>
                <a:r>
                  <a:rPr lang="en-GB">
                    <a:noFill/>
                  </a:rPr>
                  <a:t> </a:t>
                </a:r>
              </a:p>
            </p:txBody>
          </p:sp>
        </mc:Fallback>
      </mc:AlternateContent>
      <p:grpSp>
        <p:nvGrpSpPr>
          <p:cNvPr id="119" name="Group 118">
            <a:extLst>
              <a:ext uri="{FF2B5EF4-FFF2-40B4-BE49-F238E27FC236}">
                <a16:creationId xmlns:a16="http://schemas.microsoft.com/office/drawing/2014/main" id="{5E4A7A1C-7BAF-6C7C-2FAD-280D20B7E534}"/>
              </a:ext>
            </a:extLst>
          </p:cNvPr>
          <p:cNvGrpSpPr/>
          <p:nvPr/>
        </p:nvGrpSpPr>
        <p:grpSpPr>
          <a:xfrm>
            <a:off x="764707" y="1479136"/>
            <a:ext cx="545760" cy="833760"/>
            <a:chOff x="478935" y="1479136"/>
            <a:chExt cx="545760" cy="833760"/>
          </a:xfrm>
        </p:grpSpPr>
        <mc:AlternateContent xmlns:mc="http://schemas.openxmlformats.org/markup-compatibility/2006" xmlns:p14="http://schemas.microsoft.com/office/powerpoint/2010/main">
          <mc:Choice Requires="p14">
            <p:contentPart p14:bwMode="auto" r:id="rId5">
              <p14:nvContentPartPr>
                <p14:cNvPr id="120" name="Ink 119">
                  <a:extLst>
                    <a:ext uri="{FF2B5EF4-FFF2-40B4-BE49-F238E27FC236}">
                      <a16:creationId xmlns:a16="http://schemas.microsoft.com/office/drawing/2014/main" id="{AAA72052-6D31-B242-618C-AEF5C19BE579}"/>
                    </a:ext>
                  </a:extLst>
                </p14:cNvPr>
                <p14:cNvContentPartPr/>
                <p14:nvPr/>
              </p14:nvContentPartPr>
              <p14:xfrm>
                <a:off x="595935" y="1479136"/>
                <a:ext cx="221760" cy="236160"/>
              </p14:xfrm>
            </p:contentPart>
          </mc:Choice>
          <mc:Fallback xmlns="">
            <p:pic>
              <p:nvPicPr>
                <p:cNvPr id="120" name="Ink 119">
                  <a:extLst>
                    <a:ext uri="{FF2B5EF4-FFF2-40B4-BE49-F238E27FC236}">
                      <a16:creationId xmlns:a16="http://schemas.microsoft.com/office/drawing/2014/main" id="{AAA72052-6D31-B242-618C-AEF5C19BE579}"/>
                    </a:ext>
                  </a:extLst>
                </p:cNvPr>
                <p:cNvPicPr/>
                <p:nvPr/>
              </p:nvPicPr>
              <p:blipFill>
                <a:blip r:embed="rId6"/>
                <a:stretch>
                  <a:fillRect/>
                </a:stretch>
              </p:blipFill>
              <p:spPr>
                <a:xfrm>
                  <a:off x="578295" y="1461496"/>
                  <a:ext cx="25740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1" name="Ink 120">
                  <a:extLst>
                    <a:ext uri="{FF2B5EF4-FFF2-40B4-BE49-F238E27FC236}">
                      <a16:creationId xmlns:a16="http://schemas.microsoft.com/office/drawing/2014/main" id="{C2996A07-BEA9-DC8C-D8BE-5DD1903EC273}"/>
                    </a:ext>
                  </a:extLst>
                </p14:cNvPr>
                <p14:cNvContentPartPr/>
                <p14:nvPr/>
              </p14:nvContentPartPr>
              <p14:xfrm>
                <a:off x="478935" y="1829056"/>
                <a:ext cx="545760" cy="65160"/>
              </p14:xfrm>
            </p:contentPart>
          </mc:Choice>
          <mc:Fallback xmlns="">
            <p:pic>
              <p:nvPicPr>
                <p:cNvPr id="121" name="Ink 120">
                  <a:extLst>
                    <a:ext uri="{FF2B5EF4-FFF2-40B4-BE49-F238E27FC236}">
                      <a16:creationId xmlns:a16="http://schemas.microsoft.com/office/drawing/2014/main" id="{C2996A07-BEA9-DC8C-D8BE-5DD1903EC273}"/>
                    </a:ext>
                  </a:extLst>
                </p:cNvPr>
                <p:cNvPicPr/>
                <p:nvPr/>
              </p:nvPicPr>
              <p:blipFill>
                <a:blip r:embed="rId8"/>
                <a:stretch>
                  <a:fillRect/>
                </a:stretch>
              </p:blipFill>
              <p:spPr>
                <a:xfrm>
                  <a:off x="460935" y="1811416"/>
                  <a:ext cx="5814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2" name="Ink 121">
                  <a:extLst>
                    <a:ext uri="{FF2B5EF4-FFF2-40B4-BE49-F238E27FC236}">
                      <a16:creationId xmlns:a16="http://schemas.microsoft.com/office/drawing/2014/main" id="{1871DA33-D584-812E-F70C-EFC8B2E4ECCD}"/>
                    </a:ext>
                  </a:extLst>
                </p14:cNvPr>
                <p14:cNvContentPartPr/>
                <p14:nvPr/>
              </p14:nvContentPartPr>
              <p14:xfrm>
                <a:off x="673335" y="2023096"/>
                <a:ext cx="196560" cy="289800"/>
              </p14:xfrm>
            </p:contentPart>
          </mc:Choice>
          <mc:Fallback xmlns="">
            <p:pic>
              <p:nvPicPr>
                <p:cNvPr id="122" name="Ink 121">
                  <a:extLst>
                    <a:ext uri="{FF2B5EF4-FFF2-40B4-BE49-F238E27FC236}">
                      <a16:creationId xmlns:a16="http://schemas.microsoft.com/office/drawing/2014/main" id="{1871DA33-D584-812E-F70C-EFC8B2E4ECCD}"/>
                    </a:ext>
                  </a:extLst>
                </p:cNvPr>
                <p:cNvPicPr/>
                <p:nvPr/>
              </p:nvPicPr>
              <p:blipFill>
                <a:blip r:embed="rId10"/>
                <a:stretch>
                  <a:fillRect/>
                </a:stretch>
              </p:blipFill>
              <p:spPr>
                <a:xfrm>
                  <a:off x="655695" y="2005096"/>
                  <a:ext cx="232200" cy="325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123" name="Ink 122">
                <a:extLst>
                  <a:ext uri="{FF2B5EF4-FFF2-40B4-BE49-F238E27FC236}">
                    <a16:creationId xmlns:a16="http://schemas.microsoft.com/office/drawing/2014/main" id="{926DF4FC-20B5-1EA1-267D-DEE97C43CD93}"/>
                  </a:ext>
                </a:extLst>
              </p14:cNvPr>
              <p14:cNvContentPartPr/>
              <p14:nvPr/>
            </p14:nvContentPartPr>
            <p14:xfrm>
              <a:off x="680133" y="2432056"/>
              <a:ext cx="1796760" cy="70920"/>
            </p14:xfrm>
          </p:contentPart>
        </mc:Choice>
        <mc:Fallback xmlns="">
          <p:pic>
            <p:nvPicPr>
              <p:cNvPr id="123" name="Ink 122">
                <a:extLst>
                  <a:ext uri="{FF2B5EF4-FFF2-40B4-BE49-F238E27FC236}">
                    <a16:creationId xmlns:a16="http://schemas.microsoft.com/office/drawing/2014/main" id="{926DF4FC-20B5-1EA1-267D-DEE97C43CD93}"/>
                  </a:ext>
                </a:extLst>
              </p:cNvPr>
              <p:cNvPicPr/>
              <p:nvPr/>
            </p:nvPicPr>
            <p:blipFill>
              <a:blip r:embed="rId12"/>
              <a:stretch>
                <a:fillRect/>
              </a:stretch>
            </p:blipFill>
            <p:spPr>
              <a:xfrm>
                <a:off x="662133" y="2414416"/>
                <a:ext cx="183240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24" name="Ink 123">
                <a:extLst>
                  <a:ext uri="{FF2B5EF4-FFF2-40B4-BE49-F238E27FC236}">
                    <a16:creationId xmlns:a16="http://schemas.microsoft.com/office/drawing/2014/main" id="{17D54C0E-4321-878E-D435-7C57CFEC4714}"/>
                  </a:ext>
                </a:extLst>
              </p14:cNvPr>
              <p14:cNvContentPartPr/>
              <p14:nvPr/>
            </p14:nvContentPartPr>
            <p14:xfrm>
              <a:off x="1036769" y="2612056"/>
              <a:ext cx="169560" cy="228600"/>
            </p14:xfrm>
          </p:contentPart>
        </mc:Choice>
        <mc:Fallback xmlns="">
          <p:pic>
            <p:nvPicPr>
              <p:cNvPr id="124" name="Ink 123">
                <a:extLst>
                  <a:ext uri="{FF2B5EF4-FFF2-40B4-BE49-F238E27FC236}">
                    <a16:creationId xmlns:a16="http://schemas.microsoft.com/office/drawing/2014/main" id="{17D54C0E-4321-878E-D435-7C57CFEC4714}"/>
                  </a:ext>
                </a:extLst>
              </p:cNvPr>
              <p:cNvPicPr/>
              <p:nvPr/>
            </p:nvPicPr>
            <p:blipFill>
              <a:blip r:embed="rId14"/>
              <a:stretch>
                <a:fillRect/>
              </a:stretch>
            </p:blipFill>
            <p:spPr>
              <a:xfrm>
                <a:off x="1018769" y="2594056"/>
                <a:ext cx="2052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5" name="Ink 124">
                <a:extLst>
                  <a:ext uri="{FF2B5EF4-FFF2-40B4-BE49-F238E27FC236}">
                    <a16:creationId xmlns:a16="http://schemas.microsoft.com/office/drawing/2014/main" id="{D1A74FB7-C0A4-ECE6-32A6-6188F38767F4}"/>
                  </a:ext>
                </a:extLst>
              </p14:cNvPr>
              <p14:cNvContentPartPr/>
              <p14:nvPr/>
            </p14:nvContentPartPr>
            <p14:xfrm>
              <a:off x="922289" y="2985736"/>
              <a:ext cx="340920" cy="16920"/>
            </p14:xfrm>
          </p:contentPart>
        </mc:Choice>
        <mc:Fallback xmlns="">
          <p:pic>
            <p:nvPicPr>
              <p:cNvPr id="125" name="Ink 124">
                <a:extLst>
                  <a:ext uri="{FF2B5EF4-FFF2-40B4-BE49-F238E27FC236}">
                    <a16:creationId xmlns:a16="http://schemas.microsoft.com/office/drawing/2014/main" id="{D1A74FB7-C0A4-ECE6-32A6-6188F38767F4}"/>
                  </a:ext>
                </a:extLst>
              </p:cNvPr>
              <p:cNvPicPr/>
              <p:nvPr/>
            </p:nvPicPr>
            <p:blipFill>
              <a:blip r:embed="rId16"/>
              <a:stretch>
                <a:fillRect/>
              </a:stretch>
            </p:blipFill>
            <p:spPr>
              <a:xfrm>
                <a:off x="904649" y="2967736"/>
                <a:ext cx="376560" cy="52560"/>
              </a:xfrm>
              <a:prstGeom prst="rect">
                <a:avLst/>
              </a:prstGeom>
            </p:spPr>
          </p:pic>
        </mc:Fallback>
      </mc:AlternateContent>
      <p:grpSp>
        <p:nvGrpSpPr>
          <p:cNvPr id="126" name="Group 125">
            <a:extLst>
              <a:ext uri="{FF2B5EF4-FFF2-40B4-BE49-F238E27FC236}">
                <a16:creationId xmlns:a16="http://schemas.microsoft.com/office/drawing/2014/main" id="{1815A3C8-34AC-E767-0BC9-D1F4E0D5DAB9}"/>
              </a:ext>
            </a:extLst>
          </p:cNvPr>
          <p:cNvGrpSpPr/>
          <p:nvPr/>
        </p:nvGrpSpPr>
        <p:grpSpPr>
          <a:xfrm>
            <a:off x="1000409" y="3134416"/>
            <a:ext cx="199800" cy="343080"/>
            <a:chOff x="1065015" y="3134416"/>
            <a:chExt cx="199800" cy="343080"/>
          </a:xfrm>
        </p:grpSpPr>
        <mc:AlternateContent xmlns:mc="http://schemas.openxmlformats.org/markup-compatibility/2006" xmlns:p14="http://schemas.microsoft.com/office/powerpoint/2010/main">
          <mc:Choice Requires="p14">
            <p:contentPart p14:bwMode="auto" r:id="rId17">
              <p14:nvContentPartPr>
                <p14:cNvPr id="127" name="Ink 126">
                  <a:extLst>
                    <a:ext uri="{FF2B5EF4-FFF2-40B4-BE49-F238E27FC236}">
                      <a16:creationId xmlns:a16="http://schemas.microsoft.com/office/drawing/2014/main" id="{A70F66C1-8796-AEE3-8475-209E6E0876E5}"/>
                    </a:ext>
                  </a:extLst>
                </p14:cNvPr>
                <p14:cNvContentPartPr/>
                <p14:nvPr/>
              </p14:nvContentPartPr>
              <p14:xfrm>
                <a:off x="1065015" y="3134416"/>
                <a:ext cx="199800" cy="165600"/>
              </p14:xfrm>
            </p:contentPart>
          </mc:Choice>
          <mc:Fallback xmlns="">
            <p:pic>
              <p:nvPicPr>
                <p:cNvPr id="127" name="Ink 126">
                  <a:extLst>
                    <a:ext uri="{FF2B5EF4-FFF2-40B4-BE49-F238E27FC236}">
                      <a16:creationId xmlns:a16="http://schemas.microsoft.com/office/drawing/2014/main" id="{A70F66C1-8796-AEE3-8475-209E6E0876E5}"/>
                    </a:ext>
                  </a:extLst>
                </p:cNvPr>
                <p:cNvPicPr/>
                <p:nvPr/>
              </p:nvPicPr>
              <p:blipFill>
                <a:blip r:embed="rId18"/>
                <a:stretch>
                  <a:fillRect/>
                </a:stretch>
              </p:blipFill>
              <p:spPr>
                <a:xfrm>
                  <a:off x="1047375" y="3116776"/>
                  <a:ext cx="2354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8" name="Ink 127">
                  <a:extLst>
                    <a:ext uri="{FF2B5EF4-FFF2-40B4-BE49-F238E27FC236}">
                      <a16:creationId xmlns:a16="http://schemas.microsoft.com/office/drawing/2014/main" id="{ACFD3A27-9FD7-A73B-4716-BAC8A9F9AE63}"/>
                    </a:ext>
                  </a:extLst>
                </p14:cNvPr>
                <p14:cNvContentPartPr/>
                <p14:nvPr/>
              </p14:nvContentPartPr>
              <p14:xfrm>
                <a:off x="1194975" y="3200656"/>
                <a:ext cx="39600" cy="276840"/>
              </p14:xfrm>
            </p:contentPart>
          </mc:Choice>
          <mc:Fallback xmlns="">
            <p:pic>
              <p:nvPicPr>
                <p:cNvPr id="128" name="Ink 127">
                  <a:extLst>
                    <a:ext uri="{FF2B5EF4-FFF2-40B4-BE49-F238E27FC236}">
                      <a16:creationId xmlns:a16="http://schemas.microsoft.com/office/drawing/2014/main" id="{ACFD3A27-9FD7-A73B-4716-BAC8A9F9AE63}"/>
                    </a:ext>
                  </a:extLst>
                </p:cNvPr>
                <p:cNvPicPr/>
                <p:nvPr/>
              </p:nvPicPr>
              <p:blipFill>
                <a:blip r:embed="rId20"/>
                <a:stretch>
                  <a:fillRect/>
                </a:stretch>
              </p:blipFill>
              <p:spPr>
                <a:xfrm>
                  <a:off x="1176975" y="3183016"/>
                  <a:ext cx="75240" cy="312480"/>
                </a:xfrm>
                <a:prstGeom prst="rect">
                  <a:avLst/>
                </a:prstGeom>
              </p:spPr>
            </p:pic>
          </mc:Fallback>
        </mc:AlternateContent>
      </p:grpSp>
      <p:grpSp>
        <p:nvGrpSpPr>
          <p:cNvPr id="129" name="Group 128">
            <a:extLst>
              <a:ext uri="{FF2B5EF4-FFF2-40B4-BE49-F238E27FC236}">
                <a16:creationId xmlns:a16="http://schemas.microsoft.com/office/drawing/2014/main" id="{315FC7D6-12CB-F169-4E10-8D601CE7C8EC}"/>
              </a:ext>
            </a:extLst>
          </p:cNvPr>
          <p:cNvGrpSpPr/>
          <p:nvPr/>
        </p:nvGrpSpPr>
        <p:grpSpPr>
          <a:xfrm>
            <a:off x="1497209" y="2935696"/>
            <a:ext cx="203760" cy="185040"/>
            <a:chOff x="1561815" y="2935696"/>
            <a:chExt cx="203760" cy="185040"/>
          </a:xfrm>
        </p:grpSpPr>
        <mc:AlternateContent xmlns:mc="http://schemas.openxmlformats.org/markup-compatibility/2006" xmlns:p14="http://schemas.microsoft.com/office/powerpoint/2010/main">
          <mc:Choice Requires="p14">
            <p:contentPart p14:bwMode="auto" r:id="rId21">
              <p14:nvContentPartPr>
                <p14:cNvPr id="130" name="Ink 129">
                  <a:extLst>
                    <a:ext uri="{FF2B5EF4-FFF2-40B4-BE49-F238E27FC236}">
                      <a16:creationId xmlns:a16="http://schemas.microsoft.com/office/drawing/2014/main" id="{2B9541D4-C257-FF67-CBBE-EA0449C1FAEF}"/>
                    </a:ext>
                  </a:extLst>
                </p14:cNvPr>
                <p14:cNvContentPartPr/>
                <p14:nvPr/>
              </p14:nvContentPartPr>
              <p14:xfrm>
                <a:off x="1561815" y="2947936"/>
                <a:ext cx="191160" cy="121320"/>
              </p14:xfrm>
            </p:contentPart>
          </mc:Choice>
          <mc:Fallback xmlns="">
            <p:pic>
              <p:nvPicPr>
                <p:cNvPr id="130" name="Ink 129">
                  <a:extLst>
                    <a:ext uri="{FF2B5EF4-FFF2-40B4-BE49-F238E27FC236}">
                      <a16:creationId xmlns:a16="http://schemas.microsoft.com/office/drawing/2014/main" id="{2B9541D4-C257-FF67-CBBE-EA0449C1FAEF}"/>
                    </a:ext>
                  </a:extLst>
                </p:cNvPr>
                <p:cNvPicPr/>
                <p:nvPr/>
              </p:nvPicPr>
              <p:blipFill>
                <a:blip r:embed="rId22"/>
                <a:stretch>
                  <a:fillRect/>
                </a:stretch>
              </p:blipFill>
              <p:spPr>
                <a:xfrm>
                  <a:off x="1543815" y="2929936"/>
                  <a:ext cx="22680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1" name="Ink 130">
                  <a:extLst>
                    <a:ext uri="{FF2B5EF4-FFF2-40B4-BE49-F238E27FC236}">
                      <a16:creationId xmlns:a16="http://schemas.microsoft.com/office/drawing/2014/main" id="{41F6D331-2044-C5B4-31CD-9AF0ED5E1247}"/>
                    </a:ext>
                  </a:extLst>
                </p14:cNvPr>
                <p14:cNvContentPartPr/>
                <p14:nvPr/>
              </p14:nvContentPartPr>
              <p14:xfrm>
                <a:off x="1626615" y="2935696"/>
                <a:ext cx="138960" cy="185040"/>
              </p14:xfrm>
            </p:contentPart>
          </mc:Choice>
          <mc:Fallback xmlns="">
            <p:pic>
              <p:nvPicPr>
                <p:cNvPr id="131" name="Ink 130">
                  <a:extLst>
                    <a:ext uri="{FF2B5EF4-FFF2-40B4-BE49-F238E27FC236}">
                      <a16:creationId xmlns:a16="http://schemas.microsoft.com/office/drawing/2014/main" id="{41F6D331-2044-C5B4-31CD-9AF0ED5E1247}"/>
                    </a:ext>
                  </a:extLst>
                </p:cNvPr>
                <p:cNvPicPr/>
                <p:nvPr/>
              </p:nvPicPr>
              <p:blipFill>
                <a:blip r:embed="rId24"/>
                <a:stretch>
                  <a:fillRect/>
                </a:stretch>
              </p:blipFill>
              <p:spPr>
                <a:xfrm>
                  <a:off x="1608615" y="2917696"/>
                  <a:ext cx="174600" cy="220680"/>
                </a:xfrm>
                <a:prstGeom prst="rect">
                  <a:avLst/>
                </a:prstGeom>
              </p:spPr>
            </p:pic>
          </mc:Fallback>
        </mc:AlternateContent>
      </p:grpSp>
      <p:grpSp>
        <p:nvGrpSpPr>
          <p:cNvPr id="133" name="Group 132">
            <a:extLst>
              <a:ext uri="{FF2B5EF4-FFF2-40B4-BE49-F238E27FC236}">
                <a16:creationId xmlns:a16="http://schemas.microsoft.com/office/drawing/2014/main" id="{A23A8ECD-AC2E-E972-2790-36B7557ECB76}"/>
              </a:ext>
            </a:extLst>
          </p:cNvPr>
          <p:cNvGrpSpPr/>
          <p:nvPr/>
        </p:nvGrpSpPr>
        <p:grpSpPr>
          <a:xfrm>
            <a:off x="1938569" y="2660656"/>
            <a:ext cx="351360" cy="750600"/>
            <a:chOff x="2003175" y="2660656"/>
            <a:chExt cx="351360" cy="750600"/>
          </a:xfrm>
        </p:grpSpPr>
        <mc:AlternateContent xmlns:mc="http://schemas.openxmlformats.org/markup-compatibility/2006" xmlns:p14="http://schemas.microsoft.com/office/powerpoint/2010/main">
          <mc:Choice Requires="p14">
            <p:contentPart p14:bwMode="auto" r:id="rId25">
              <p14:nvContentPartPr>
                <p14:cNvPr id="134" name="Ink 133">
                  <a:extLst>
                    <a:ext uri="{FF2B5EF4-FFF2-40B4-BE49-F238E27FC236}">
                      <a16:creationId xmlns:a16="http://schemas.microsoft.com/office/drawing/2014/main" id="{82122806-9071-8FEC-D9D3-B0EC604B07C2}"/>
                    </a:ext>
                  </a:extLst>
                </p14:cNvPr>
                <p14:cNvContentPartPr/>
                <p14:nvPr/>
              </p14:nvContentPartPr>
              <p14:xfrm>
                <a:off x="2074455" y="2660656"/>
                <a:ext cx="216000" cy="160560"/>
              </p14:xfrm>
            </p:contentPart>
          </mc:Choice>
          <mc:Fallback xmlns="">
            <p:pic>
              <p:nvPicPr>
                <p:cNvPr id="134" name="Ink 133">
                  <a:extLst>
                    <a:ext uri="{FF2B5EF4-FFF2-40B4-BE49-F238E27FC236}">
                      <a16:creationId xmlns:a16="http://schemas.microsoft.com/office/drawing/2014/main" id="{82122806-9071-8FEC-D9D3-B0EC604B07C2}"/>
                    </a:ext>
                  </a:extLst>
                </p:cNvPr>
                <p:cNvPicPr/>
                <p:nvPr/>
              </p:nvPicPr>
              <p:blipFill>
                <a:blip r:embed="rId26"/>
                <a:stretch>
                  <a:fillRect/>
                </a:stretch>
              </p:blipFill>
              <p:spPr>
                <a:xfrm>
                  <a:off x="2056815" y="2643016"/>
                  <a:ext cx="2516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35" name="Ink 134">
                  <a:extLst>
                    <a:ext uri="{FF2B5EF4-FFF2-40B4-BE49-F238E27FC236}">
                      <a16:creationId xmlns:a16="http://schemas.microsoft.com/office/drawing/2014/main" id="{0F4610B0-B691-20F4-5951-0F4C9EA103DA}"/>
                    </a:ext>
                  </a:extLst>
                </p14:cNvPr>
                <p14:cNvContentPartPr/>
                <p14:nvPr/>
              </p14:nvContentPartPr>
              <p14:xfrm>
                <a:off x="2191095" y="2716096"/>
                <a:ext cx="46800" cy="232560"/>
              </p14:xfrm>
            </p:contentPart>
          </mc:Choice>
          <mc:Fallback xmlns="">
            <p:pic>
              <p:nvPicPr>
                <p:cNvPr id="135" name="Ink 134">
                  <a:extLst>
                    <a:ext uri="{FF2B5EF4-FFF2-40B4-BE49-F238E27FC236}">
                      <a16:creationId xmlns:a16="http://schemas.microsoft.com/office/drawing/2014/main" id="{0F4610B0-B691-20F4-5951-0F4C9EA103DA}"/>
                    </a:ext>
                  </a:extLst>
                </p:cNvPr>
                <p:cNvPicPr/>
                <p:nvPr/>
              </p:nvPicPr>
              <p:blipFill>
                <a:blip r:embed="rId28"/>
                <a:stretch>
                  <a:fillRect/>
                </a:stretch>
              </p:blipFill>
              <p:spPr>
                <a:xfrm>
                  <a:off x="2173455" y="2698456"/>
                  <a:ext cx="824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36" name="Ink 135">
                  <a:extLst>
                    <a:ext uri="{FF2B5EF4-FFF2-40B4-BE49-F238E27FC236}">
                      <a16:creationId xmlns:a16="http://schemas.microsoft.com/office/drawing/2014/main" id="{566019EC-7042-C611-3C08-A1E6587414A3}"/>
                    </a:ext>
                  </a:extLst>
                </p14:cNvPr>
                <p14:cNvContentPartPr/>
                <p14:nvPr/>
              </p14:nvContentPartPr>
              <p14:xfrm>
                <a:off x="2003175" y="3023896"/>
                <a:ext cx="351360" cy="38160"/>
              </p14:xfrm>
            </p:contentPart>
          </mc:Choice>
          <mc:Fallback xmlns="">
            <p:pic>
              <p:nvPicPr>
                <p:cNvPr id="136" name="Ink 135">
                  <a:extLst>
                    <a:ext uri="{FF2B5EF4-FFF2-40B4-BE49-F238E27FC236}">
                      <a16:creationId xmlns:a16="http://schemas.microsoft.com/office/drawing/2014/main" id="{566019EC-7042-C611-3C08-A1E6587414A3}"/>
                    </a:ext>
                  </a:extLst>
                </p:cNvPr>
                <p:cNvPicPr/>
                <p:nvPr/>
              </p:nvPicPr>
              <p:blipFill>
                <a:blip r:embed="rId30"/>
                <a:stretch>
                  <a:fillRect/>
                </a:stretch>
              </p:blipFill>
              <p:spPr>
                <a:xfrm>
                  <a:off x="1985175" y="3005896"/>
                  <a:ext cx="3870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37" name="Ink 136">
                  <a:extLst>
                    <a:ext uri="{FF2B5EF4-FFF2-40B4-BE49-F238E27FC236}">
                      <a16:creationId xmlns:a16="http://schemas.microsoft.com/office/drawing/2014/main" id="{7A4FB216-9470-FDF1-DCD9-01226F81AC95}"/>
                    </a:ext>
                  </a:extLst>
                </p14:cNvPr>
                <p14:cNvContentPartPr/>
                <p14:nvPr/>
              </p14:nvContentPartPr>
              <p14:xfrm>
                <a:off x="2132775" y="3157096"/>
                <a:ext cx="151920" cy="254160"/>
              </p14:xfrm>
            </p:contentPart>
          </mc:Choice>
          <mc:Fallback xmlns="">
            <p:pic>
              <p:nvPicPr>
                <p:cNvPr id="137" name="Ink 136">
                  <a:extLst>
                    <a:ext uri="{FF2B5EF4-FFF2-40B4-BE49-F238E27FC236}">
                      <a16:creationId xmlns:a16="http://schemas.microsoft.com/office/drawing/2014/main" id="{7A4FB216-9470-FDF1-DCD9-01226F81AC95}"/>
                    </a:ext>
                  </a:extLst>
                </p:cNvPr>
                <p:cNvPicPr/>
                <p:nvPr/>
              </p:nvPicPr>
              <p:blipFill>
                <a:blip r:embed="rId32"/>
                <a:stretch>
                  <a:fillRect/>
                </a:stretch>
              </p:blipFill>
              <p:spPr>
                <a:xfrm>
                  <a:off x="2115135" y="3139096"/>
                  <a:ext cx="187560" cy="289800"/>
                </a:xfrm>
                <a:prstGeom prst="rect">
                  <a:avLst/>
                </a:prstGeom>
              </p:spPr>
            </p:pic>
          </mc:Fallback>
        </mc:AlternateContent>
      </p:grpSp>
      <p:grpSp>
        <p:nvGrpSpPr>
          <p:cNvPr id="138" name="Group 137">
            <a:extLst>
              <a:ext uri="{FF2B5EF4-FFF2-40B4-BE49-F238E27FC236}">
                <a16:creationId xmlns:a16="http://schemas.microsoft.com/office/drawing/2014/main" id="{2C920C27-F652-EC74-CFAC-B212A1604730}"/>
              </a:ext>
            </a:extLst>
          </p:cNvPr>
          <p:cNvGrpSpPr/>
          <p:nvPr/>
        </p:nvGrpSpPr>
        <p:grpSpPr>
          <a:xfrm>
            <a:off x="1485689" y="1825816"/>
            <a:ext cx="156600" cy="181440"/>
            <a:chOff x="1550295" y="1825816"/>
            <a:chExt cx="156600" cy="181440"/>
          </a:xfrm>
        </p:grpSpPr>
        <mc:AlternateContent xmlns:mc="http://schemas.openxmlformats.org/markup-compatibility/2006" xmlns:p14="http://schemas.microsoft.com/office/powerpoint/2010/main">
          <mc:Choice Requires="p14">
            <p:contentPart p14:bwMode="auto" r:id="rId33">
              <p14:nvContentPartPr>
                <p14:cNvPr id="139" name="Ink 138">
                  <a:extLst>
                    <a:ext uri="{FF2B5EF4-FFF2-40B4-BE49-F238E27FC236}">
                      <a16:creationId xmlns:a16="http://schemas.microsoft.com/office/drawing/2014/main" id="{C5869C16-6EB5-3FD3-9F38-7275E10F2D8A}"/>
                    </a:ext>
                  </a:extLst>
                </p14:cNvPr>
                <p14:cNvContentPartPr/>
                <p14:nvPr/>
              </p14:nvContentPartPr>
              <p14:xfrm>
                <a:off x="1550295" y="1835536"/>
                <a:ext cx="128520" cy="127440"/>
              </p14:xfrm>
            </p:contentPart>
          </mc:Choice>
          <mc:Fallback xmlns="">
            <p:pic>
              <p:nvPicPr>
                <p:cNvPr id="139" name="Ink 138">
                  <a:extLst>
                    <a:ext uri="{FF2B5EF4-FFF2-40B4-BE49-F238E27FC236}">
                      <a16:creationId xmlns:a16="http://schemas.microsoft.com/office/drawing/2014/main" id="{C5869C16-6EB5-3FD3-9F38-7275E10F2D8A}"/>
                    </a:ext>
                  </a:extLst>
                </p:cNvPr>
                <p:cNvPicPr/>
                <p:nvPr/>
              </p:nvPicPr>
              <p:blipFill>
                <a:blip r:embed="rId34"/>
                <a:stretch>
                  <a:fillRect/>
                </a:stretch>
              </p:blipFill>
              <p:spPr>
                <a:xfrm>
                  <a:off x="1532655" y="1817536"/>
                  <a:ext cx="164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40" name="Ink 139">
                  <a:extLst>
                    <a:ext uri="{FF2B5EF4-FFF2-40B4-BE49-F238E27FC236}">
                      <a16:creationId xmlns:a16="http://schemas.microsoft.com/office/drawing/2014/main" id="{F73E240B-907D-339E-D053-FA663047E209}"/>
                    </a:ext>
                  </a:extLst>
                </p14:cNvPr>
                <p14:cNvContentPartPr/>
                <p14:nvPr/>
              </p14:nvContentPartPr>
              <p14:xfrm>
                <a:off x="1559295" y="1825816"/>
                <a:ext cx="147600" cy="181440"/>
              </p14:xfrm>
            </p:contentPart>
          </mc:Choice>
          <mc:Fallback xmlns="">
            <p:pic>
              <p:nvPicPr>
                <p:cNvPr id="140" name="Ink 139">
                  <a:extLst>
                    <a:ext uri="{FF2B5EF4-FFF2-40B4-BE49-F238E27FC236}">
                      <a16:creationId xmlns:a16="http://schemas.microsoft.com/office/drawing/2014/main" id="{F73E240B-907D-339E-D053-FA663047E209}"/>
                    </a:ext>
                  </a:extLst>
                </p:cNvPr>
                <p:cNvPicPr/>
                <p:nvPr/>
              </p:nvPicPr>
              <p:blipFill>
                <a:blip r:embed="rId36"/>
                <a:stretch>
                  <a:fillRect/>
                </a:stretch>
              </p:blipFill>
              <p:spPr>
                <a:xfrm>
                  <a:off x="1541295" y="1808176"/>
                  <a:ext cx="183240" cy="217080"/>
                </a:xfrm>
                <a:prstGeom prst="rect">
                  <a:avLst/>
                </a:prstGeom>
              </p:spPr>
            </p:pic>
          </mc:Fallback>
        </mc:AlternateContent>
      </p:grpSp>
      <p:grpSp>
        <p:nvGrpSpPr>
          <p:cNvPr id="141" name="Group 140">
            <a:extLst>
              <a:ext uri="{FF2B5EF4-FFF2-40B4-BE49-F238E27FC236}">
                <a16:creationId xmlns:a16="http://schemas.microsoft.com/office/drawing/2014/main" id="{833664D6-5330-00EE-FD74-AAB16585FF36}"/>
              </a:ext>
            </a:extLst>
          </p:cNvPr>
          <p:cNvGrpSpPr/>
          <p:nvPr/>
        </p:nvGrpSpPr>
        <p:grpSpPr>
          <a:xfrm>
            <a:off x="1938209" y="1519096"/>
            <a:ext cx="372240" cy="740520"/>
            <a:chOff x="2002815" y="1519096"/>
            <a:chExt cx="372240" cy="740520"/>
          </a:xfrm>
        </p:grpSpPr>
        <mc:AlternateContent xmlns:mc="http://schemas.openxmlformats.org/markup-compatibility/2006" xmlns:p14="http://schemas.microsoft.com/office/powerpoint/2010/main">
          <mc:Choice Requires="p14">
            <p:contentPart p14:bwMode="auto" r:id="rId37">
              <p14:nvContentPartPr>
                <p14:cNvPr id="142" name="Ink 141">
                  <a:extLst>
                    <a:ext uri="{FF2B5EF4-FFF2-40B4-BE49-F238E27FC236}">
                      <a16:creationId xmlns:a16="http://schemas.microsoft.com/office/drawing/2014/main" id="{6921E515-EE76-1609-0E72-373EDFA52173}"/>
                    </a:ext>
                  </a:extLst>
                </p14:cNvPr>
                <p14:cNvContentPartPr/>
                <p14:nvPr/>
              </p14:nvContentPartPr>
              <p14:xfrm>
                <a:off x="2074455" y="1519096"/>
                <a:ext cx="193320" cy="140040"/>
              </p14:xfrm>
            </p:contentPart>
          </mc:Choice>
          <mc:Fallback xmlns="">
            <p:pic>
              <p:nvPicPr>
                <p:cNvPr id="142" name="Ink 141">
                  <a:extLst>
                    <a:ext uri="{FF2B5EF4-FFF2-40B4-BE49-F238E27FC236}">
                      <a16:creationId xmlns:a16="http://schemas.microsoft.com/office/drawing/2014/main" id="{6921E515-EE76-1609-0E72-373EDFA52173}"/>
                    </a:ext>
                  </a:extLst>
                </p:cNvPr>
                <p:cNvPicPr/>
                <p:nvPr/>
              </p:nvPicPr>
              <p:blipFill>
                <a:blip r:embed="rId38"/>
                <a:stretch>
                  <a:fillRect/>
                </a:stretch>
              </p:blipFill>
              <p:spPr>
                <a:xfrm>
                  <a:off x="2056455" y="1501096"/>
                  <a:ext cx="2289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43" name="Ink 142">
                  <a:extLst>
                    <a:ext uri="{FF2B5EF4-FFF2-40B4-BE49-F238E27FC236}">
                      <a16:creationId xmlns:a16="http://schemas.microsoft.com/office/drawing/2014/main" id="{BEE9B119-C64D-C860-3980-9EC60A9810FD}"/>
                    </a:ext>
                  </a:extLst>
                </p14:cNvPr>
                <p14:cNvContentPartPr/>
                <p14:nvPr/>
              </p14:nvContentPartPr>
              <p14:xfrm>
                <a:off x="2190375" y="1568776"/>
                <a:ext cx="32400" cy="260640"/>
              </p14:xfrm>
            </p:contentPart>
          </mc:Choice>
          <mc:Fallback xmlns="">
            <p:pic>
              <p:nvPicPr>
                <p:cNvPr id="143" name="Ink 142">
                  <a:extLst>
                    <a:ext uri="{FF2B5EF4-FFF2-40B4-BE49-F238E27FC236}">
                      <a16:creationId xmlns:a16="http://schemas.microsoft.com/office/drawing/2014/main" id="{BEE9B119-C64D-C860-3980-9EC60A9810FD}"/>
                    </a:ext>
                  </a:extLst>
                </p:cNvPr>
                <p:cNvPicPr/>
                <p:nvPr/>
              </p:nvPicPr>
              <p:blipFill>
                <a:blip r:embed="rId40"/>
                <a:stretch>
                  <a:fillRect/>
                </a:stretch>
              </p:blipFill>
              <p:spPr>
                <a:xfrm>
                  <a:off x="2172375" y="1550776"/>
                  <a:ext cx="6804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44" name="Ink 143">
                  <a:extLst>
                    <a:ext uri="{FF2B5EF4-FFF2-40B4-BE49-F238E27FC236}">
                      <a16:creationId xmlns:a16="http://schemas.microsoft.com/office/drawing/2014/main" id="{B791C655-1785-FD64-02C4-B22B45779B94}"/>
                    </a:ext>
                  </a:extLst>
                </p14:cNvPr>
                <p14:cNvContentPartPr/>
                <p14:nvPr/>
              </p14:nvContentPartPr>
              <p14:xfrm>
                <a:off x="2002815" y="1891696"/>
                <a:ext cx="372240" cy="43200"/>
              </p14:xfrm>
            </p:contentPart>
          </mc:Choice>
          <mc:Fallback xmlns="">
            <p:pic>
              <p:nvPicPr>
                <p:cNvPr id="144" name="Ink 143">
                  <a:extLst>
                    <a:ext uri="{FF2B5EF4-FFF2-40B4-BE49-F238E27FC236}">
                      <a16:creationId xmlns:a16="http://schemas.microsoft.com/office/drawing/2014/main" id="{B791C655-1785-FD64-02C4-B22B45779B94}"/>
                    </a:ext>
                  </a:extLst>
                </p:cNvPr>
                <p:cNvPicPr/>
                <p:nvPr/>
              </p:nvPicPr>
              <p:blipFill>
                <a:blip r:embed="rId42"/>
                <a:stretch>
                  <a:fillRect/>
                </a:stretch>
              </p:blipFill>
              <p:spPr>
                <a:xfrm>
                  <a:off x="1984815" y="1873696"/>
                  <a:ext cx="4078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5" name="Ink 144">
                  <a:extLst>
                    <a:ext uri="{FF2B5EF4-FFF2-40B4-BE49-F238E27FC236}">
                      <a16:creationId xmlns:a16="http://schemas.microsoft.com/office/drawing/2014/main" id="{B6D2AB89-43FC-4B6D-1DB4-708FA8979844}"/>
                    </a:ext>
                  </a:extLst>
                </p14:cNvPr>
                <p14:cNvContentPartPr/>
                <p14:nvPr/>
              </p14:nvContentPartPr>
              <p14:xfrm>
                <a:off x="2110095" y="2013736"/>
                <a:ext cx="151920" cy="245880"/>
              </p14:xfrm>
            </p:contentPart>
          </mc:Choice>
          <mc:Fallback xmlns="">
            <p:pic>
              <p:nvPicPr>
                <p:cNvPr id="145" name="Ink 144">
                  <a:extLst>
                    <a:ext uri="{FF2B5EF4-FFF2-40B4-BE49-F238E27FC236}">
                      <a16:creationId xmlns:a16="http://schemas.microsoft.com/office/drawing/2014/main" id="{B6D2AB89-43FC-4B6D-1DB4-708FA8979844}"/>
                    </a:ext>
                  </a:extLst>
                </p:cNvPr>
                <p:cNvPicPr/>
                <p:nvPr/>
              </p:nvPicPr>
              <p:blipFill>
                <a:blip r:embed="rId44"/>
                <a:stretch>
                  <a:fillRect/>
                </a:stretch>
              </p:blipFill>
              <p:spPr>
                <a:xfrm>
                  <a:off x="2092095" y="1996096"/>
                  <a:ext cx="187560" cy="281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5">
            <p14:nvContentPartPr>
              <p14:cNvPr id="146" name="Ink 145">
                <a:extLst>
                  <a:ext uri="{FF2B5EF4-FFF2-40B4-BE49-F238E27FC236}">
                    <a16:creationId xmlns:a16="http://schemas.microsoft.com/office/drawing/2014/main" id="{2F21C558-A100-3AF7-8339-B3370C26E872}"/>
                  </a:ext>
                </a:extLst>
              </p14:cNvPr>
              <p14:cNvContentPartPr/>
              <p14:nvPr/>
            </p14:nvContentPartPr>
            <p14:xfrm>
              <a:off x="3819447" y="2776936"/>
              <a:ext cx="39600" cy="380160"/>
            </p14:xfrm>
          </p:contentPart>
        </mc:Choice>
        <mc:Fallback xmlns="">
          <p:pic>
            <p:nvPicPr>
              <p:cNvPr id="146" name="Ink 145">
                <a:extLst>
                  <a:ext uri="{FF2B5EF4-FFF2-40B4-BE49-F238E27FC236}">
                    <a16:creationId xmlns:a16="http://schemas.microsoft.com/office/drawing/2014/main" id="{2F21C558-A100-3AF7-8339-B3370C26E872}"/>
                  </a:ext>
                </a:extLst>
              </p:cNvPr>
              <p:cNvPicPr/>
              <p:nvPr/>
            </p:nvPicPr>
            <p:blipFill>
              <a:blip r:embed="rId46"/>
              <a:stretch>
                <a:fillRect/>
              </a:stretch>
            </p:blipFill>
            <p:spPr>
              <a:xfrm>
                <a:off x="3801807" y="2758936"/>
                <a:ext cx="75240" cy="415800"/>
              </a:xfrm>
              <a:prstGeom prst="rect">
                <a:avLst/>
              </a:prstGeom>
            </p:spPr>
          </p:pic>
        </mc:Fallback>
      </mc:AlternateContent>
      <p:grpSp>
        <p:nvGrpSpPr>
          <p:cNvPr id="147" name="Group 146">
            <a:extLst>
              <a:ext uri="{FF2B5EF4-FFF2-40B4-BE49-F238E27FC236}">
                <a16:creationId xmlns:a16="http://schemas.microsoft.com/office/drawing/2014/main" id="{D625F05E-1986-5AAA-75E7-593B508F604C}"/>
              </a:ext>
            </a:extLst>
          </p:cNvPr>
          <p:cNvGrpSpPr/>
          <p:nvPr/>
        </p:nvGrpSpPr>
        <p:grpSpPr>
          <a:xfrm>
            <a:off x="3248609" y="1452856"/>
            <a:ext cx="1175400" cy="740520"/>
            <a:chOff x="3313215" y="1452856"/>
            <a:chExt cx="1175400" cy="740520"/>
          </a:xfrm>
        </p:grpSpPr>
        <mc:AlternateContent xmlns:mc="http://schemas.openxmlformats.org/markup-compatibility/2006" xmlns:p14="http://schemas.microsoft.com/office/powerpoint/2010/main">
          <mc:Choice Requires="p14">
            <p:contentPart p14:bwMode="auto" r:id="rId47">
              <p14:nvContentPartPr>
                <p14:cNvPr id="148" name="Ink 147">
                  <a:extLst>
                    <a:ext uri="{FF2B5EF4-FFF2-40B4-BE49-F238E27FC236}">
                      <a16:creationId xmlns:a16="http://schemas.microsoft.com/office/drawing/2014/main" id="{5321EF75-9B6C-8B28-2534-800CF141E541}"/>
                    </a:ext>
                  </a:extLst>
                </p14:cNvPr>
                <p14:cNvContentPartPr/>
                <p14:nvPr/>
              </p14:nvContentPartPr>
              <p14:xfrm>
                <a:off x="3358935" y="1492816"/>
                <a:ext cx="246240" cy="171360"/>
              </p14:xfrm>
            </p:contentPart>
          </mc:Choice>
          <mc:Fallback xmlns="">
            <p:pic>
              <p:nvPicPr>
                <p:cNvPr id="148" name="Ink 147">
                  <a:extLst>
                    <a:ext uri="{FF2B5EF4-FFF2-40B4-BE49-F238E27FC236}">
                      <a16:creationId xmlns:a16="http://schemas.microsoft.com/office/drawing/2014/main" id="{5321EF75-9B6C-8B28-2534-800CF141E541}"/>
                    </a:ext>
                  </a:extLst>
                </p:cNvPr>
                <p:cNvPicPr/>
                <p:nvPr/>
              </p:nvPicPr>
              <p:blipFill>
                <a:blip r:embed="rId48"/>
                <a:stretch>
                  <a:fillRect/>
                </a:stretch>
              </p:blipFill>
              <p:spPr>
                <a:xfrm>
                  <a:off x="3341295" y="1475176"/>
                  <a:ext cx="2818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9" name="Ink 148">
                  <a:extLst>
                    <a:ext uri="{FF2B5EF4-FFF2-40B4-BE49-F238E27FC236}">
                      <a16:creationId xmlns:a16="http://schemas.microsoft.com/office/drawing/2014/main" id="{3B406DFA-7356-8FDA-465C-D63101736A5E}"/>
                    </a:ext>
                  </a:extLst>
                </p14:cNvPr>
                <p14:cNvContentPartPr/>
                <p14:nvPr/>
              </p14:nvContentPartPr>
              <p14:xfrm>
                <a:off x="3313215" y="1770016"/>
                <a:ext cx="409320" cy="46800"/>
              </p14:xfrm>
            </p:contentPart>
          </mc:Choice>
          <mc:Fallback xmlns="">
            <p:pic>
              <p:nvPicPr>
                <p:cNvPr id="149" name="Ink 148">
                  <a:extLst>
                    <a:ext uri="{FF2B5EF4-FFF2-40B4-BE49-F238E27FC236}">
                      <a16:creationId xmlns:a16="http://schemas.microsoft.com/office/drawing/2014/main" id="{3B406DFA-7356-8FDA-465C-D63101736A5E}"/>
                    </a:ext>
                  </a:extLst>
                </p:cNvPr>
                <p:cNvPicPr/>
                <p:nvPr/>
              </p:nvPicPr>
              <p:blipFill>
                <a:blip r:embed="rId50"/>
                <a:stretch>
                  <a:fillRect/>
                </a:stretch>
              </p:blipFill>
              <p:spPr>
                <a:xfrm>
                  <a:off x="3295215" y="1752376"/>
                  <a:ext cx="4449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51" name="Ink 150">
                  <a:extLst>
                    <a:ext uri="{FF2B5EF4-FFF2-40B4-BE49-F238E27FC236}">
                      <a16:creationId xmlns:a16="http://schemas.microsoft.com/office/drawing/2014/main" id="{D0542181-95B9-7247-5A98-13DCF8DF193F}"/>
                    </a:ext>
                  </a:extLst>
                </p14:cNvPr>
                <p14:cNvContentPartPr/>
                <p14:nvPr/>
              </p14:nvContentPartPr>
              <p14:xfrm>
                <a:off x="3441015" y="1938136"/>
                <a:ext cx="138240" cy="249840"/>
              </p14:xfrm>
            </p:contentPart>
          </mc:Choice>
          <mc:Fallback xmlns="">
            <p:pic>
              <p:nvPicPr>
                <p:cNvPr id="151" name="Ink 150">
                  <a:extLst>
                    <a:ext uri="{FF2B5EF4-FFF2-40B4-BE49-F238E27FC236}">
                      <a16:creationId xmlns:a16="http://schemas.microsoft.com/office/drawing/2014/main" id="{D0542181-95B9-7247-5A98-13DCF8DF193F}"/>
                    </a:ext>
                  </a:extLst>
                </p:cNvPr>
                <p:cNvPicPr/>
                <p:nvPr/>
              </p:nvPicPr>
              <p:blipFill>
                <a:blip r:embed="rId52"/>
                <a:stretch>
                  <a:fillRect/>
                </a:stretch>
              </p:blipFill>
              <p:spPr>
                <a:xfrm>
                  <a:off x="3423375" y="1920496"/>
                  <a:ext cx="17388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52" name="Ink 151">
                  <a:extLst>
                    <a:ext uri="{FF2B5EF4-FFF2-40B4-BE49-F238E27FC236}">
                      <a16:creationId xmlns:a16="http://schemas.microsoft.com/office/drawing/2014/main" id="{884F128E-50A3-4855-04A5-ACBA37740B7F}"/>
                    </a:ext>
                  </a:extLst>
                </p14:cNvPr>
                <p14:cNvContentPartPr/>
                <p14:nvPr/>
              </p14:nvContentPartPr>
              <p14:xfrm>
                <a:off x="3813615" y="1752376"/>
                <a:ext cx="136440" cy="138960"/>
              </p14:xfrm>
            </p:contentPart>
          </mc:Choice>
          <mc:Fallback xmlns="">
            <p:pic>
              <p:nvPicPr>
                <p:cNvPr id="152" name="Ink 151">
                  <a:extLst>
                    <a:ext uri="{FF2B5EF4-FFF2-40B4-BE49-F238E27FC236}">
                      <a16:creationId xmlns:a16="http://schemas.microsoft.com/office/drawing/2014/main" id="{884F128E-50A3-4855-04A5-ACBA37740B7F}"/>
                    </a:ext>
                  </a:extLst>
                </p:cNvPr>
                <p:cNvPicPr/>
                <p:nvPr/>
              </p:nvPicPr>
              <p:blipFill>
                <a:blip r:embed="rId54"/>
                <a:stretch>
                  <a:fillRect/>
                </a:stretch>
              </p:blipFill>
              <p:spPr>
                <a:xfrm>
                  <a:off x="3795975" y="1734376"/>
                  <a:ext cx="1720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53" name="Ink 152">
                  <a:extLst>
                    <a:ext uri="{FF2B5EF4-FFF2-40B4-BE49-F238E27FC236}">
                      <a16:creationId xmlns:a16="http://schemas.microsoft.com/office/drawing/2014/main" id="{8769299C-8D54-1B36-909B-7F01D4542EF8}"/>
                    </a:ext>
                  </a:extLst>
                </p14:cNvPr>
                <p14:cNvContentPartPr/>
                <p14:nvPr/>
              </p14:nvContentPartPr>
              <p14:xfrm>
                <a:off x="3820455" y="1748056"/>
                <a:ext cx="154440" cy="179640"/>
              </p14:xfrm>
            </p:contentPart>
          </mc:Choice>
          <mc:Fallback xmlns="">
            <p:pic>
              <p:nvPicPr>
                <p:cNvPr id="153" name="Ink 152">
                  <a:extLst>
                    <a:ext uri="{FF2B5EF4-FFF2-40B4-BE49-F238E27FC236}">
                      <a16:creationId xmlns:a16="http://schemas.microsoft.com/office/drawing/2014/main" id="{8769299C-8D54-1B36-909B-7F01D4542EF8}"/>
                    </a:ext>
                  </a:extLst>
                </p:cNvPr>
                <p:cNvPicPr/>
                <p:nvPr/>
              </p:nvPicPr>
              <p:blipFill>
                <a:blip r:embed="rId56"/>
                <a:stretch>
                  <a:fillRect/>
                </a:stretch>
              </p:blipFill>
              <p:spPr>
                <a:xfrm>
                  <a:off x="3802815" y="1730416"/>
                  <a:ext cx="1900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5" name="Ink 154">
                  <a:extLst>
                    <a:ext uri="{FF2B5EF4-FFF2-40B4-BE49-F238E27FC236}">
                      <a16:creationId xmlns:a16="http://schemas.microsoft.com/office/drawing/2014/main" id="{FE836CE4-3186-EA3B-3DFF-C9FBD1758F3F}"/>
                    </a:ext>
                  </a:extLst>
                </p14:cNvPr>
                <p14:cNvContentPartPr/>
                <p14:nvPr/>
              </p14:nvContentPartPr>
              <p14:xfrm>
                <a:off x="4181535" y="1452856"/>
                <a:ext cx="179640" cy="150840"/>
              </p14:xfrm>
            </p:contentPart>
          </mc:Choice>
          <mc:Fallback xmlns="">
            <p:pic>
              <p:nvPicPr>
                <p:cNvPr id="155" name="Ink 154">
                  <a:extLst>
                    <a:ext uri="{FF2B5EF4-FFF2-40B4-BE49-F238E27FC236}">
                      <a16:creationId xmlns:a16="http://schemas.microsoft.com/office/drawing/2014/main" id="{FE836CE4-3186-EA3B-3DFF-C9FBD1758F3F}"/>
                    </a:ext>
                  </a:extLst>
                </p:cNvPr>
                <p:cNvPicPr/>
                <p:nvPr/>
              </p:nvPicPr>
              <p:blipFill>
                <a:blip r:embed="rId58"/>
                <a:stretch>
                  <a:fillRect/>
                </a:stretch>
              </p:blipFill>
              <p:spPr>
                <a:xfrm>
                  <a:off x="4163535" y="1434856"/>
                  <a:ext cx="2152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6" name="Ink 155">
                  <a:extLst>
                    <a:ext uri="{FF2B5EF4-FFF2-40B4-BE49-F238E27FC236}">
                      <a16:creationId xmlns:a16="http://schemas.microsoft.com/office/drawing/2014/main" id="{40F748D3-F117-CD10-1F8F-3282AF639D4C}"/>
                    </a:ext>
                  </a:extLst>
                </p14:cNvPr>
                <p14:cNvContentPartPr/>
                <p14:nvPr/>
              </p14:nvContentPartPr>
              <p14:xfrm>
                <a:off x="4285935" y="1523776"/>
                <a:ext cx="44280" cy="197640"/>
              </p14:xfrm>
            </p:contentPart>
          </mc:Choice>
          <mc:Fallback xmlns="">
            <p:pic>
              <p:nvPicPr>
                <p:cNvPr id="156" name="Ink 155">
                  <a:extLst>
                    <a:ext uri="{FF2B5EF4-FFF2-40B4-BE49-F238E27FC236}">
                      <a16:creationId xmlns:a16="http://schemas.microsoft.com/office/drawing/2014/main" id="{40F748D3-F117-CD10-1F8F-3282AF639D4C}"/>
                    </a:ext>
                  </a:extLst>
                </p:cNvPr>
                <p:cNvPicPr/>
                <p:nvPr/>
              </p:nvPicPr>
              <p:blipFill>
                <a:blip r:embed="rId60"/>
                <a:stretch>
                  <a:fillRect/>
                </a:stretch>
              </p:blipFill>
              <p:spPr>
                <a:xfrm>
                  <a:off x="4268295" y="1505776"/>
                  <a:ext cx="79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7" name="Ink 156">
                  <a:extLst>
                    <a:ext uri="{FF2B5EF4-FFF2-40B4-BE49-F238E27FC236}">
                      <a16:creationId xmlns:a16="http://schemas.microsoft.com/office/drawing/2014/main" id="{83082F05-7E09-56BE-251B-07BC0A8EB6FB}"/>
                    </a:ext>
                  </a:extLst>
                </p14:cNvPr>
                <p14:cNvContentPartPr/>
                <p14:nvPr/>
              </p14:nvContentPartPr>
              <p14:xfrm>
                <a:off x="4094055" y="1810696"/>
                <a:ext cx="394560" cy="16200"/>
              </p14:xfrm>
            </p:contentPart>
          </mc:Choice>
          <mc:Fallback xmlns="">
            <p:pic>
              <p:nvPicPr>
                <p:cNvPr id="157" name="Ink 156">
                  <a:extLst>
                    <a:ext uri="{FF2B5EF4-FFF2-40B4-BE49-F238E27FC236}">
                      <a16:creationId xmlns:a16="http://schemas.microsoft.com/office/drawing/2014/main" id="{83082F05-7E09-56BE-251B-07BC0A8EB6FB}"/>
                    </a:ext>
                  </a:extLst>
                </p:cNvPr>
                <p:cNvPicPr/>
                <p:nvPr/>
              </p:nvPicPr>
              <p:blipFill>
                <a:blip r:embed="rId62"/>
                <a:stretch>
                  <a:fillRect/>
                </a:stretch>
              </p:blipFill>
              <p:spPr>
                <a:xfrm>
                  <a:off x="4076055" y="1792696"/>
                  <a:ext cx="4302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8" name="Ink 157">
                  <a:extLst>
                    <a:ext uri="{FF2B5EF4-FFF2-40B4-BE49-F238E27FC236}">
                      <a16:creationId xmlns:a16="http://schemas.microsoft.com/office/drawing/2014/main" id="{16F04C86-BFBC-8851-C0E2-D9B1D0D8AE1D}"/>
                    </a:ext>
                  </a:extLst>
                </p14:cNvPr>
                <p14:cNvContentPartPr/>
                <p14:nvPr/>
              </p14:nvContentPartPr>
              <p14:xfrm>
                <a:off x="4180455" y="1951816"/>
                <a:ext cx="125640" cy="241560"/>
              </p14:xfrm>
            </p:contentPart>
          </mc:Choice>
          <mc:Fallback xmlns="">
            <p:pic>
              <p:nvPicPr>
                <p:cNvPr id="158" name="Ink 157">
                  <a:extLst>
                    <a:ext uri="{FF2B5EF4-FFF2-40B4-BE49-F238E27FC236}">
                      <a16:creationId xmlns:a16="http://schemas.microsoft.com/office/drawing/2014/main" id="{16F04C86-BFBC-8851-C0E2-D9B1D0D8AE1D}"/>
                    </a:ext>
                  </a:extLst>
                </p:cNvPr>
                <p:cNvPicPr/>
                <p:nvPr/>
              </p:nvPicPr>
              <p:blipFill>
                <a:blip r:embed="rId64"/>
                <a:stretch>
                  <a:fillRect/>
                </a:stretch>
              </p:blipFill>
              <p:spPr>
                <a:xfrm>
                  <a:off x="4162455" y="1933816"/>
                  <a:ext cx="161280" cy="277200"/>
                </a:xfrm>
                <a:prstGeom prst="rect">
                  <a:avLst/>
                </a:prstGeom>
              </p:spPr>
            </p:pic>
          </mc:Fallback>
        </mc:AlternateContent>
      </p:grpSp>
      <p:grpSp>
        <p:nvGrpSpPr>
          <p:cNvPr id="159" name="Group 158">
            <a:extLst>
              <a:ext uri="{FF2B5EF4-FFF2-40B4-BE49-F238E27FC236}">
                <a16:creationId xmlns:a16="http://schemas.microsoft.com/office/drawing/2014/main" id="{975A9AEA-4660-9EB0-7D01-2095CFFE032C}"/>
              </a:ext>
            </a:extLst>
          </p:cNvPr>
          <p:cNvGrpSpPr/>
          <p:nvPr/>
        </p:nvGrpSpPr>
        <p:grpSpPr>
          <a:xfrm>
            <a:off x="2710769" y="2349616"/>
            <a:ext cx="1860480" cy="147600"/>
            <a:chOff x="2775375" y="2349616"/>
            <a:chExt cx="1860480" cy="147600"/>
          </a:xfrm>
        </p:grpSpPr>
        <mc:AlternateContent xmlns:mc="http://schemas.openxmlformats.org/markup-compatibility/2006" xmlns:p14="http://schemas.microsoft.com/office/powerpoint/2010/main">
          <mc:Choice Requires="p14">
            <p:contentPart p14:bwMode="auto" r:id="rId65">
              <p14:nvContentPartPr>
                <p14:cNvPr id="160" name="Ink 159">
                  <a:extLst>
                    <a:ext uri="{FF2B5EF4-FFF2-40B4-BE49-F238E27FC236}">
                      <a16:creationId xmlns:a16="http://schemas.microsoft.com/office/drawing/2014/main" id="{17BE6D3C-D23E-6CA8-9146-CCA454801E8E}"/>
                    </a:ext>
                  </a:extLst>
                </p14:cNvPr>
                <p14:cNvContentPartPr/>
                <p14:nvPr/>
              </p14:nvContentPartPr>
              <p14:xfrm>
                <a:off x="2775375" y="2349616"/>
                <a:ext cx="220680" cy="12600"/>
              </p14:xfrm>
            </p:contentPart>
          </mc:Choice>
          <mc:Fallback xmlns="">
            <p:pic>
              <p:nvPicPr>
                <p:cNvPr id="160" name="Ink 159">
                  <a:extLst>
                    <a:ext uri="{FF2B5EF4-FFF2-40B4-BE49-F238E27FC236}">
                      <a16:creationId xmlns:a16="http://schemas.microsoft.com/office/drawing/2014/main" id="{17BE6D3C-D23E-6CA8-9146-CCA454801E8E}"/>
                    </a:ext>
                  </a:extLst>
                </p:cNvPr>
                <p:cNvPicPr/>
                <p:nvPr/>
              </p:nvPicPr>
              <p:blipFill>
                <a:blip r:embed="rId66"/>
                <a:stretch>
                  <a:fillRect/>
                </a:stretch>
              </p:blipFill>
              <p:spPr>
                <a:xfrm>
                  <a:off x="2757375" y="2331976"/>
                  <a:ext cx="256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61" name="Ink 160">
                  <a:extLst>
                    <a:ext uri="{FF2B5EF4-FFF2-40B4-BE49-F238E27FC236}">
                      <a16:creationId xmlns:a16="http://schemas.microsoft.com/office/drawing/2014/main" id="{A29F5913-EC8D-0B76-CB81-35F7BDBD77D0}"/>
                    </a:ext>
                  </a:extLst>
                </p14:cNvPr>
                <p14:cNvContentPartPr/>
                <p14:nvPr/>
              </p14:nvContentPartPr>
              <p14:xfrm>
                <a:off x="2795175" y="2481736"/>
                <a:ext cx="252000" cy="15480"/>
              </p14:xfrm>
            </p:contentPart>
          </mc:Choice>
          <mc:Fallback xmlns="">
            <p:pic>
              <p:nvPicPr>
                <p:cNvPr id="161" name="Ink 160">
                  <a:extLst>
                    <a:ext uri="{FF2B5EF4-FFF2-40B4-BE49-F238E27FC236}">
                      <a16:creationId xmlns:a16="http://schemas.microsoft.com/office/drawing/2014/main" id="{A29F5913-EC8D-0B76-CB81-35F7BDBD77D0}"/>
                    </a:ext>
                  </a:extLst>
                </p:cNvPr>
                <p:cNvPicPr/>
                <p:nvPr/>
              </p:nvPicPr>
              <p:blipFill>
                <a:blip r:embed="rId68"/>
                <a:stretch>
                  <a:fillRect/>
                </a:stretch>
              </p:blipFill>
              <p:spPr>
                <a:xfrm>
                  <a:off x="2777175" y="2463736"/>
                  <a:ext cx="2876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62" name="Ink 161">
                  <a:extLst>
                    <a:ext uri="{FF2B5EF4-FFF2-40B4-BE49-F238E27FC236}">
                      <a16:creationId xmlns:a16="http://schemas.microsoft.com/office/drawing/2014/main" id="{B03EF2B3-C51F-8961-D63E-F3392B81F277}"/>
                    </a:ext>
                  </a:extLst>
                </p14:cNvPr>
                <p14:cNvContentPartPr/>
                <p14:nvPr/>
              </p14:nvContentPartPr>
              <p14:xfrm>
                <a:off x="3253815" y="2352496"/>
                <a:ext cx="1382040" cy="71280"/>
              </p14:xfrm>
            </p:contentPart>
          </mc:Choice>
          <mc:Fallback xmlns="">
            <p:pic>
              <p:nvPicPr>
                <p:cNvPr id="162" name="Ink 161">
                  <a:extLst>
                    <a:ext uri="{FF2B5EF4-FFF2-40B4-BE49-F238E27FC236}">
                      <a16:creationId xmlns:a16="http://schemas.microsoft.com/office/drawing/2014/main" id="{B03EF2B3-C51F-8961-D63E-F3392B81F277}"/>
                    </a:ext>
                  </a:extLst>
                </p:cNvPr>
                <p:cNvPicPr/>
                <p:nvPr/>
              </p:nvPicPr>
              <p:blipFill>
                <a:blip r:embed="rId70"/>
                <a:stretch>
                  <a:fillRect/>
                </a:stretch>
              </p:blipFill>
              <p:spPr>
                <a:xfrm>
                  <a:off x="3235815" y="2334856"/>
                  <a:ext cx="1417680" cy="106920"/>
                </a:xfrm>
                <a:prstGeom prst="rect">
                  <a:avLst/>
                </a:prstGeom>
              </p:spPr>
            </p:pic>
          </mc:Fallback>
        </mc:AlternateContent>
      </p:grpSp>
      <p:grpSp>
        <p:nvGrpSpPr>
          <p:cNvPr id="163" name="Group 162">
            <a:extLst>
              <a:ext uri="{FF2B5EF4-FFF2-40B4-BE49-F238E27FC236}">
                <a16:creationId xmlns:a16="http://schemas.microsoft.com/office/drawing/2014/main" id="{8DC20631-06F9-EC37-6EF3-2F4318950B6A}"/>
              </a:ext>
            </a:extLst>
          </p:cNvPr>
          <p:cNvGrpSpPr/>
          <p:nvPr/>
        </p:nvGrpSpPr>
        <p:grpSpPr>
          <a:xfrm>
            <a:off x="4771409" y="1368256"/>
            <a:ext cx="1189800" cy="1198800"/>
            <a:chOff x="4836015" y="1368256"/>
            <a:chExt cx="1189800" cy="1198800"/>
          </a:xfrm>
        </p:grpSpPr>
        <mc:AlternateContent xmlns:mc="http://schemas.openxmlformats.org/markup-compatibility/2006" xmlns:p14="http://schemas.microsoft.com/office/powerpoint/2010/main">
          <mc:Choice Requires="p14">
            <p:contentPart p14:bwMode="auto" r:id="rId71">
              <p14:nvContentPartPr>
                <p14:cNvPr id="164" name="Ink 163">
                  <a:extLst>
                    <a:ext uri="{FF2B5EF4-FFF2-40B4-BE49-F238E27FC236}">
                      <a16:creationId xmlns:a16="http://schemas.microsoft.com/office/drawing/2014/main" id="{76F68835-F4D6-E55F-B7F4-1052E48E9360}"/>
                    </a:ext>
                  </a:extLst>
                </p14:cNvPr>
                <p14:cNvContentPartPr/>
                <p14:nvPr/>
              </p14:nvContentPartPr>
              <p14:xfrm>
                <a:off x="4836015" y="2290216"/>
                <a:ext cx="225720" cy="30600"/>
              </p14:xfrm>
            </p:contentPart>
          </mc:Choice>
          <mc:Fallback xmlns="">
            <p:pic>
              <p:nvPicPr>
                <p:cNvPr id="164" name="Ink 163">
                  <a:extLst>
                    <a:ext uri="{FF2B5EF4-FFF2-40B4-BE49-F238E27FC236}">
                      <a16:creationId xmlns:a16="http://schemas.microsoft.com/office/drawing/2014/main" id="{76F68835-F4D6-E55F-B7F4-1052E48E9360}"/>
                    </a:ext>
                  </a:extLst>
                </p:cNvPr>
                <p:cNvPicPr/>
                <p:nvPr/>
              </p:nvPicPr>
              <p:blipFill>
                <a:blip r:embed="rId72"/>
                <a:stretch>
                  <a:fillRect/>
                </a:stretch>
              </p:blipFill>
              <p:spPr>
                <a:xfrm>
                  <a:off x="4818015" y="2272576"/>
                  <a:ext cx="26136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5" name="Ink 164">
                  <a:extLst>
                    <a:ext uri="{FF2B5EF4-FFF2-40B4-BE49-F238E27FC236}">
                      <a16:creationId xmlns:a16="http://schemas.microsoft.com/office/drawing/2014/main" id="{2EFE6F31-0180-E2A5-7AD0-E14C3A82385B}"/>
                    </a:ext>
                  </a:extLst>
                </p14:cNvPr>
                <p14:cNvContentPartPr/>
                <p14:nvPr/>
              </p14:nvContentPartPr>
              <p14:xfrm>
                <a:off x="4860135" y="2417656"/>
                <a:ext cx="252360" cy="20160"/>
              </p14:xfrm>
            </p:contentPart>
          </mc:Choice>
          <mc:Fallback xmlns="">
            <p:pic>
              <p:nvPicPr>
                <p:cNvPr id="165" name="Ink 164">
                  <a:extLst>
                    <a:ext uri="{FF2B5EF4-FFF2-40B4-BE49-F238E27FC236}">
                      <a16:creationId xmlns:a16="http://schemas.microsoft.com/office/drawing/2014/main" id="{2EFE6F31-0180-E2A5-7AD0-E14C3A82385B}"/>
                    </a:ext>
                  </a:extLst>
                </p:cNvPr>
                <p:cNvPicPr/>
                <p:nvPr/>
              </p:nvPicPr>
              <p:blipFill>
                <a:blip r:embed="rId74"/>
                <a:stretch>
                  <a:fillRect/>
                </a:stretch>
              </p:blipFill>
              <p:spPr>
                <a:xfrm>
                  <a:off x="4842495" y="2400016"/>
                  <a:ext cx="2880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6" name="Ink 165">
                  <a:extLst>
                    <a:ext uri="{FF2B5EF4-FFF2-40B4-BE49-F238E27FC236}">
                      <a16:creationId xmlns:a16="http://schemas.microsoft.com/office/drawing/2014/main" id="{80498BA6-CD83-38A1-CA62-8F318ADECB69}"/>
                    </a:ext>
                  </a:extLst>
                </p14:cNvPr>
                <p14:cNvContentPartPr/>
                <p14:nvPr/>
              </p14:nvContentPartPr>
              <p14:xfrm>
                <a:off x="5469255" y="1484896"/>
                <a:ext cx="228240" cy="263880"/>
              </p14:xfrm>
            </p:contentPart>
          </mc:Choice>
          <mc:Fallback xmlns="">
            <p:pic>
              <p:nvPicPr>
                <p:cNvPr id="166" name="Ink 165">
                  <a:extLst>
                    <a:ext uri="{FF2B5EF4-FFF2-40B4-BE49-F238E27FC236}">
                      <a16:creationId xmlns:a16="http://schemas.microsoft.com/office/drawing/2014/main" id="{80498BA6-CD83-38A1-CA62-8F318ADECB69}"/>
                    </a:ext>
                  </a:extLst>
                </p:cNvPr>
                <p:cNvPicPr/>
                <p:nvPr/>
              </p:nvPicPr>
              <p:blipFill>
                <a:blip r:embed="rId76"/>
                <a:stretch>
                  <a:fillRect/>
                </a:stretch>
              </p:blipFill>
              <p:spPr>
                <a:xfrm>
                  <a:off x="5451255" y="1466896"/>
                  <a:ext cx="26388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67" name="Ink 166">
                  <a:extLst>
                    <a:ext uri="{FF2B5EF4-FFF2-40B4-BE49-F238E27FC236}">
                      <a16:creationId xmlns:a16="http://schemas.microsoft.com/office/drawing/2014/main" id="{AC28853C-4787-0AFE-9BD9-250C63CFDB96}"/>
                    </a:ext>
                  </a:extLst>
                </p14:cNvPr>
                <p14:cNvContentPartPr/>
                <p14:nvPr/>
              </p14:nvContentPartPr>
              <p14:xfrm>
                <a:off x="5375295" y="1900696"/>
                <a:ext cx="455760" cy="32040"/>
              </p14:xfrm>
            </p:contentPart>
          </mc:Choice>
          <mc:Fallback xmlns="">
            <p:pic>
              <p:nvPicPr>
                <p:cNvPr id="167" name="Ink 166">
                  <a:extLst>
                    <a:ext uri="{FF2B5EF4-FFF2-40B4-BE49-F238E27FC236}">
                      <a16:creationId xmlns:a16="http://schemas.microsoft.com/office/drawing/2014/main" id="{AC28853C-4787-0AFE-9BD9-250C63CFDB96}"/>
                    </a:ext>
                  </a:extLst>
                </p:cNvPr>
                <p:cNvPicPr/>
                <p:nvPr/>
              </p:nvPicPr>
              <p:blipFill>
                <a:blip r:embed="rId78"/>
                <a:stretch>
                  <a:fillRect/>
                </a:stretch>
              </p:blipFill>
              <p:spPr>
                <a:xfrm>
                  <a:off x="5357655" y="1882696"/>
                  <a:ext cx="4914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8" name="Ink 167">
                  <a:extLst>
                    <a:ext uri="{FF2B5EF4-FFF2-40B4-BE49-F238E27FC236}">
                      <a16:creationId xmlns:a16="http://schemas.microsoft.com/office/drawing/2014/main" id="{47EBCCF3-1BA0-96A6-7CC4-23472657DD90}"/>
                    </a:ext>
                  </a:extLst>
                </p14:cNvPr>
                <p14:cNvContentPartPr/>
                <p14:nvPr/>
              </p14:nvContentPartPr>
              <p14:xfrm>
                <a:off x="5515695" y="2047216"/>
                <a:ext cx="175680" cy="293400"/>
              </p14:xfrm>
            </p:contentPart>
          </mc:Choice>
          <mc:Fallback xmlns="">
            <p:pic>
              <p:nvPicPr>
                <p:cNvPr id="168" name="Ink 167">
                  <a:extLst>
                    <a:ext uri="{FF2B5EF4-FFF2-40B4-BE49-F238E27FC236}">
                      <a16:creationId xmlns:a16="http://schemas.microsoft.com/office/drawing/2014/main" id="{47EBCCF3-1BA0-96A6-7CC4-23472657DD90}"/>
                    </a:ext>
                  </a:extLst>
                </p:cNvPr>
                <p:cNvPicPr/>
                <p:nvPr/>
              </p:nvPicPr>
              <p:blipFill>
                <a:blip r:embed="rId80"/>
                <a:stretch>
                  <a:fillRect/>
                </a:stretch>
              </p:blipFill>
              <p:spPr>
                <a:xfrm>
                  <a:off x="5498055" y="2029576"/>
                  <a:ext cx="21132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9" name="Ink 168">
                  <a:extLst>
                    <a:ext uri="{FF2B5EF4-FFF2-40B4-BE49-F238E27FC236}">
                      <a16:creationId xmlns:a16="http://schemas.microsoft.com/office/drawing/2014/main" id="{41B9D8B9-195E-9C4B-86BE-8FF9E75C2963}"/>
                    </a:ext>
                  </a:extLst>
                </p14:cNvPr>
                <p14:cNvContentPartPr/>
                <p14:nvPr/>
              </p14:nvContentPartPr>
              <p14:xfrm>
                <a:off x="5196375" y="1368256"/>
                <a:ext cx="704880" cy="32400"/>
              </p14:xfrm>
            </p:contentPart>
          </mc:Choice>
          <mc:Fallback xmlns="">
            <p:pic>
              <p:nvPicPr>
                <p:cNvPr id="169" name="Ink 168">
                  <a:extLst>
                    <a:ext uri="{FF2B5EF4-FFF2-40B4-BE49-F238E27FC236}">
                      <a16:creationId xmlns:a16="http://schemas.microsoft.com/office/drawing/2014/main" id="{41B9D8B9-195E-9C4B-86BE-8FF9E75C2963}"/>
                    </a:ext>
                  </a:extLst>
                </p:cNvPr>
                <p:cNvPicPr/>
                <p:nvPr/>
              </p:nvPicPr>
              <p:blipFill>
                <a:blip r:embed="rId82"/>
                <a:stretch>
                  <a:fillRect/>
                </a:stretch>
              </p:blipFill>
              <p:spPr>
                <a:xfrm>
                  <a:off x="5178735" y="1350256"/>
                  <a:ext cx="74052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70" name="Ink 169">
                  <a:extLst>
                    <a:ext uri="{FF2B5EF4-FFF2-40B4-BE49-F238E27FC236}">
                      <a16:creationId xmlns:a16="http://schemas.microsoft.com/office/drawing/2014/main" id="{A9C93B3B-44F9-E895-1EA8-19176CD95172}"/>
                    </a:ext>
                  </a:extLst>
                </p14:cNvPr>
                <p14:cNvContentPartPr/>
                <p14:nvPr/>
              </p14:nvContentPartPr>
              <p14:xfrm>
                <a:off x="5266935" y="1425856"/>
                <a:ext cx="758880" cy="1141200"/>
              </p14:xfrm>
            </p:contentPart>
          </mc:Choice>
          <mc:Fallback xmlns="">
            <p:pic>
              <p:nvPicPr>
                <p:cNvPr id="170" name="Ink 169">
                  <a:extLst>
                    <a:ext uri="{FF2B5EF4-FFF2-40B4-BE49-F238E27FC236}">
                      <a16:creationId xmlns:a16="http://schemas.microsoft.com/office/drawing/2014/main" id="{A9C93B3B-44F9-E895-1EA8-19176CD95172}"/>
                    </a:ext>
                  </a:extLst>
                </p:cNvPr>
                <p:cNvPicPr/>
                <p:nvPr/>
              </p:nvPicPr>
              <p:blipFill>
                <a:blip r:embed="rId84"/>
                <a:stretch>
                  <a:fillRect/>
                </a:stretch>
              </p:blipFill>
              <p:spPr>
                <a:xfrm>
                  <a:off x="5248935" y="1407856"/>
                  <a:ext cx="794520" cy="1176840"/>
                </a:xfrm>
                <a:prstGeom prst="rect">
                  <a:avLst/>
                </a:prstGeom>
              </p:spPr>
            </p:pic>
          </mc:Fallback>
        </mc:AlternateContent>
      </p:grpSp>
      <p:cxnSp>
        <p:nvCxnSpPr>
          <p:cNvPr id="171" name="Straight Connector 170">
            <a:extLst>
              <a:ext uri="{FF2B5EF4-FFF2-40B4-BE49-F238E27FC236}">
                <a16:creationId xmlns:a16="http://schemas.microsoft.com/office/drawing/2014/main" id="{9F50EA42-C7DC-032D-D691-053A928499E8}"/>
              </a:ext>
            </a:extLst>
          </p:cNvPr>
          <p:cNvCxnSpPr/>
          <p:nvPr/>
        </p:nvCxnSpPr>
        <p:spPr>
          <a:xfrm>
            <a:off x="36867" y="4247637"/>
            <a:ext cx="5810040" cy="0"/>
          </a:xfrm>
          <a:prstGeom prst="line">
            <a:avLst/>
          </a:prstGeom>
        </p:spPr>
        <p:style>
          <a:lnRef idx="1">
            <a:schemeClr val="accent1"/>
          </a:lnRef>
          <a:fillRef idx="0">
            <a:schemeClr val="accent1"/>
          </a:fillRef>
          <a:effectRef idx="0">
            <a:schemeClr val="accent1"/>
          </a:effectRef>
          <a:fontRef idx="minor">
            <a:schemeClr val="tx1"/>
          </a:fontRef>
        </p:style>
      </p:cxnSp>
      <p:sp>
        <p:nvSpPr>
          <p:cNvPr id="172" name="Rectangle: Rounded Corners 171">
            <a:extLst>
              <a:ext uri="{FF2B5EF4-FFF2-40B4-BE49-F238E27FC236}">
                <a16:creationId xmlns:a16="http://schemas.microsoft.com/office/drawing/2014/main" id="{0612B774-4F36-FFEC-B36D-CFFFBC01D498}"/>
              </a:ext>
            </a:extLst>
          </p:cNvPr>
          <p:cNvSpPr/>
          <p:nvPr/>
        </p:nvSpPr>
        <p:spPr>
          <a:xfrm>
            <a:off x="658094" y="4097948"/>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73" name="Rectangle: Rounded Corners 172">
            <a:extLst>
              <a:ext uri="{FF2B5EF4-FFF2-40B4-BE49-F238E27FC236}">
                <a16:creationId xmlns:a16="http://schemas.microsoft.com/office/drawing/2014/main" id="{6703A99D-372C-F541-039F-44E52460518C}"/>
              </a:ext>
            </a:extLst>
          </p:cNvPr>
          <p:cNvSpPr/>
          <p:nvPr/>
        </p:nvSpPr>
        <p:spPr>
          <a:xfrm>
            <a:off x="2535867" y="4093831"/>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74" name="Rectangle: Rounded Corners 173">
            <a:extLst>
              <a:ext uri="{FF2B5EF4-FFF2-40B4-BE49-F238E27FC236}">
                <a16:creationId xmlns:a16="http://schemas.microsoft.com/office/drawing/2014/main" id="{56668BED-29A7-AEA4-140B-89F6AE26F649}"/>
              </a:ext>
            </a:extLst>
          </p:cNvPr>
          <p:cNvSpPr/>
          <p:nvPr/>
        </p:nvSpPr>
        <p:spPr>
          <a:xfrm>
            <a:off x="4595161" y="4090197"/>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pic>
        <p:nvPicPr>
          <p:cNvPr id="175" name="Picture 174">
            <a:extLst>
              <a:ext uri="{FF2B5EF4-FFF2-40B4-BE49-F238E27FC236}">
                <a16:creationId xmlns:a16="http://schemas.microsoft.com/office/drawing/2014/main" id="{C0884614-77A6-1970-688F-86FD6C0F8481}"/>
              </a:ext>
            </a:extLst>
          </p:cNvPr>
          <p:cNvPicPr>
            <a:picLocks noChangeAspect="1"/>
          </p:cNvPicPr>
          <p:nvPr/>
        </p:nvPicPr>
        <p:blipFill>
          <a:blip r:embed="rId85"/>
          <a:stretch>
            <a:fillRect/>
          </a:stretch>
        </p:blipFill>
        <p:spPr>
          <a:xfrm>
            <a:off x="565831" y="4477617"/>
            <a:ext cx="853582" cy="1029578"/>
          </a:xfrm>
          <a:prstGeom prst="rect">
            <a:avLst/>
          </a:prstGeom>
        </p:spPr>
      </p:pic>
      <p:pic>
        <p:nvPicPr>
          <p:cNvPr id="176" name="Picture 175">
            <a:extLst>
              <a:ext uri="{FF2B5EF4-FFF2-40B4-BE49-F238E27FC236}">
                <a16:creationId xmlns:a16="http://schemas.microsoft.com/office/drawing/2014/main" id="{DC8BD35D-2F9F-D594-B454-EE6B8AC064AC}"/>
              </a:ext>
            </a:extLst>
          </p:cNvPr>
          <p:cNvPicPr>
            <a:picLocks noChangeAspect="1"/>
          </p:cNvPicPr>
          <p:nvPr/>
        </p:nvPicPr>
        <p:blipFill>
          <a:blip r:embed="rId86"/>
          <a:stretch>
            <a:fillRect/>
          </a:stretch>
        </p:blipFill>
        <p:spPr>
          <a:xfrm>
            <a:off x="2441476" y="4492877"/>
            <a:ext cx="853582" cy="1017401"/>
          </a:xfrm>
          <a:prstGeom prst="rect">
            <a:avLst/>
          </a:prstGeom>
        </p:spPr>
      </p:pic>
      <p:pic>
        <p:nvPicPr>
          <p:cNvPr id="177" name="Picture 176">
            <a:extLst>
              <a:ext uri="{FF2B5EF4-FFF2-40B4-BE49-F238E27FC236}">
                <a16:creationId xmlns:a16="http://schemas.microsoft.com/office/drawing/2014/main" id="{190D9038-9C66-4F6A-17ED-55C036E93505}"/>
              </a:ext>
            </a:extLst>
          </p:cNvPr>
          <p:cNvPicPr>
            <a:picLocks noChangeAspect="1"/>
          </p:cNvPicPr>
          <p:nvPr/>
        </p:nvPicPr>
        <p:blipFill>
          <a:blip r:embed="rId87"/>
          <a:stretch>
            <a:fillRect/>
          </a:stretch>
        </p:blipFill>
        <p:spPr>
          <a:xfrm>
            <a:off x="4068814" y="4492877"/>
            <a:ext cx="1765098" cy="962194"/>
          </a:xfrm>
          <a:prstGeom prst="rect">
            <a:avLst/>
          </a:prstGeom>
        </p:spPr>
      </p:pic>
    </p:spTree>
    <p:extLst>
      <p:ext uri="{BB962C8B-B14F-4D97-AF65-F5344CB8AC3E}">
        <p14:creationId xmlns:p14="http://schemas.microsoft.com/office/powerpoint/2010/main" val="348732019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59A84A5D-9CFB-C55C-5D98-DD230E6E64BB}"/>
                  </a:ext>
                </a:extLst>
              </p:cNvPr>
              <p:cNvSpPr txBox="1"/>
              <p:nvPr/>
            </p:nvSpPr>
            <p:spPr>
              <a:xfrm>
                <a:off x="873395" y="509449"/>
                <a:ext cx="3013786" cy="3245697"/>
              </a:xfrm>
              <a:prstGeom prst="rect">
                <a:avLst/>
              </a:prstGeom>
              <a:noFill/>
              <a:ln>
                <a:solidFill>
                  <a:schemeClr val="tx1"/>
                </a:solidFill>
              </a:ln>
            </p:spPr>
            <p:txBody>
              <a:bodyPr wrap="square" rtlCol="0">
                <a:spAutoFit/>
              </a:bodyPr>
              <a:lstStyle/>
              <a:p>
                <a:r>
                  <a:rPr lang="en-GB" b="1"/>
                  <a:t>Your turn</a:t>
                </a:r>
              </a:p>
              <a:p>
                <a:endParaRPr lang="en-GB"/>
              </a:p>
              <a:p>
                <a:r>
                  <a:rPr lang="en-GB"/>
                  <a:t>a)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2</m:t>
                        </m:r>
                      </m:num>
                      <m:den>
                        <m:r>
                          <a:rPr lang="en-GB" sz="2400" b="0" i="1" smtClean="0">
                            <a:latin typeface="Cambria Math" panose="02040503050406030204" pitchFamily="18" charset="0"/>
                          </a:rPr>
                          <m:t>3</m:t>
                        </m:r>
                      </m:den>
                    </m:f>
                  </m:oMath>
                </a14:m>
                <a:endParaRPr lang="en-GB"/>
              </a:p>
              <a:p>
                <a:endParaRPr lang="en-GB"/>
              </a:p>
              <a:p>
                <a:r>
                  <a:rPr lang="en-GB"/>
                  <a:t>b) Evaluate: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4</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5</m:t>
                        </m:r>
                      </m:num>
                      <m:den>
                        <m:r>
                          <a:rPr lang="en-GB" sz="2400" b="0" i="1" smtClean="0">
                            <a:latin typeface="Cambria Math" panose="02040503050406030204" pitchFamily="18" charset="0"/>
                          </a:rPr>
                          <m:t>6</m:t>
                        </m:r>
                      </m:den>
                    </m:f>
                  </m:oMath>
                </a14:m>
                <a:endParaRPr lang="en-GB"/>
              </a:p>
              <a:p>
                <a:endParaRPr lang="en-GB"/>
              </a:p>
              <a:p>
                <a:r>
                  <a:rPr lang="en-GB"/>
                  <a:t>c) Create two of your own fraction division questions which give an answer of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2</m:t>
                        </m:r>
                      </m:num>
                      <m:den>
                        <m:r>
                          <a:rPr lang="en-GB" sz="2000" b="0" i="1" smtClean="0">
                            <a:latin typeface="Cambria Math" panose="02040503050406030204" pitchFamily="18" charset="0"/>
                          </a:rPr>
                          <m:t>3</m:t>
                        </m:r>
                      </m:den>
                    </m:f>
                  </m:oMath>
                </a14:m>
                <a:r>
                  <a:rPr lang="en-GB"/>
                  <a:t>.</a:t>
                </a:r>
              </a:p>
            </p:txBody>
          </p:sp>
        </mc:Choice>
        <mc:Fallback xmlns="">
          <p:sp>
            <p:nvSpPr>
              <p:cNvPr id="108" name="TextBox 107">
                <a:extLst>
                  <a:ext uri="{FF2B5EF4-FFF2-40B4-BE49-F238E27FC236}">
                    <a16:creationId xmlns:a16="http://schemas.microsoft.com/office/drawing/2014/main" id="{59A84A5D-9CFB-C55C-5D98-DD230E6E64BB}"/>
                  </a:ext>
                </a:extLst>
              </p:cNvPr>
              <p:cNvSpPr txBox="1">
                <a:spLocks noRot="1" noChangeAspect="1" noMove="1" noResize="1" noEditPoints="1" noAdjustHandles="1" noChangeArrowheads="1" noChangeShapeType="1" noTextEdit="1"/>
              </p:cNvSpPr>
              <p:nvPr/>
            </p:nvSpPr>
            <p:spPr>
              <a:xfrm>
                <a:off x="873395" y="509449"/>
                <a:ext cx="3013786" cy="3245697"/>
              </a:xfrm>
              <a:prstGeom prst="rect">
                <a:avLst/>
              </a:prstGeom>
              <a:blipFill>
                <a:blip r:embed="rId2"/>
                <a:stretch>
                  <a:fillRect l="-1408" t="-936"/>
                </a:stretch>
              </a:blipFill>
              <a:ln>
                <a:solidFill>
                  <a:schemeClr val="tx1"/>
                </a:solidFill>
              </a:ln>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90" name="Ink 89">
                <a:extLst>
                  <a:ext uri="{FF2B5EF4-FFF2-40B4-BE49-F238E27FC236}">
                    <a16:creationId xmlns:a16="http://schemas.microsoft.com/office/drawing/2014/main" id="{D7130465-4E59-A5DD-41B9-456955404CFA}"/>
                  </a:ext>
                </a:extLst>
              </p14:cNvPr>
              <p14:cNvContentPartPr/>
              <p14:nvPr/>
            </p14:nvContentPartPr>
            <p14:xfrm>
              <a:off x="4598055" y="368176"/>
              <a:ext cx="127440" cy="622800"/>
            </p14:xfrm>
          </p:contentPart>
        </mc:Choice>
        <mc:Fallback xmlns="">
          <p:pic>
            <p:nvPicPr>
              <p:cNvPr id="90" name="Ink 89">
                <a:extLst>
                  <a:ext uri="{FF2B5EF4-FFF2-40B4-BE49-F238E27FC236}">
                    <a16:creationId xmlns:a16="http://schemas.microsoft.com/office/drawing/2014/main" id="{D7130465-4E59-A5DD-41B9-456955404CFA}"/>
                  </a:ext>
                </a:extLst>
              </p:cNvPr>
              <p:cNvPicPr/>
              <p:nvPr/>
            </p:nvPicPr>
            <p:blipFill>
              <a:blip r:embed="rId4"/>
              <a:stretch>
                <a:fillRect/>
              </a:stretch>
            </p:blipFill>
            <p:spPr>
              <a:xfrm>
                <a:off x="4580055" y="350536"/>
                <a:ext cx="163080" cy="6584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53" name="Ink 152">
                <a:extLst>
                  <a:ext uri="{FF2B5EF4-FFF2-40B4-BE49-F238E27FC236}">
                    <a16:creationId xmlns:a16="http://schemas.microsoft.com/office/drawing/2014/main" id="{1CC9BEDC-7E60-0A9D-B50A-2EB72BEEBF81}"/>
                  </a:ext>
                </a:extLst>
              </p14:cNvPr>
              <p14:cNvContentPartPr/>
              <p14:nvPr/>
            </p14:nvContentPartPr>
            <p14:xfrm>
              <a:off x="4401855" y="600376"/>
              <a:ext cx="205200" cy="222480"/>
            </p14:xfrm>
          </p:contentPart>
        </mc:Choice>
        <mc:Fallback xmlns="">
          <p:pic>
            <p:nvPicPr>
              <p:cNvPr id="153" name="Ink 152">
                <a:extLst>
                  <a:ext uri="{FF2B5EF4-FFF2-40B4-BE49-F238E27FC236}">
                    <a16:creationId xmlns:a16="http://schemas.microsoft.com/office/drawing/2014/main" id="{1CC9BEDC-7E60-0A9D-B50A-2EB72BEEBF81}"/>
                  </a:ext>
                </a:extLst>
              </p:cNvPr>
              <p:cNvPicPr/>
              <p:nvPr/>
            </p:nvPicPr>
            <p:blipFill>
              <a:blip r:embed="rId6"/>
              <a:stretch>
                <a:fillRect/>
              </a:stretch>
            </p:blipFill>
            <p:spPr>
              <a:xfrm>
                <a:off x="4383855" y="582376"/>
                <a:ext cx="240840" cy="258120"/>
              </a:xfrm>
              <a:prstGeom prst="rect">
                <a:avLst/>
              </a:prstGeom>
            </p:spPr>
          </p:pic>
        </mc:Fallback>
      </mc:AlternateContent>
      <p:grpSp>
        <p:nvGrpSpPr>
          <p:cNvPr id="156" name="Group 155">
            <a:extLst>
              <a:ext uri="{FF2B5EF4-FFF2-40B4-BE49-F238E27FC236}">
                <a16:creationId xmlns:a16="http://schemas.microsoft.com/office/drawing/2014/main" id="{C6EF84F6-E2A9-3165-6641-11293A3AF049}"/>
              </a:ext>
            </a:extLst>
          </p:cNvPr>
          <p:cNvGrpSpPr/>
          <p:nvPr/>
        </p:nvGrpSpPr>
        <p:grpSpPr>
          <a:xfrm>
            <a:off x="4496175" y="2694496"/>
            <a:ext cx="284040" cy="650520"/>
            <a:chOff x="4496175" y="2694496"/>
            <a:chExt cx="284040" cy="650520"/>
          </a:xfrm>
        </p:grpSpPr>
        <mc:AlternateContent xmlns:mc="http://schemas.openxmlformats.org/markup-compatibility/2006" xmlns:p14="http://schemas.microsoft.com/office/powerpoint/2010/main">
          <mc:Choice Requires="p14">
            <p:contentPart p14:bwMode="auto" r:id="rId7">
              <p14:nvContentPartPr>
                <p14:cNvPr id="154" name="Ink 153">
                  <a:extLst>
                    <a:ext uri="{FF2B5EF4-FFF2-40B4-BE49-F238E27FC236}">
                      <a16:creationId xmlns:a16="http://schemas.microsoft.com/office/drawing/2014/main" id="{28C237CF-487C-D0F3-5E56-05FAB4BF061B}"/>
                    </a:ext>
                  </a:extLst>
                </p14:cNvPr>
                <p14:cNvContentPartPr/>
                <p14:nvPr/>
              </p14:nvContentPartPr>
              <p14:xfrm>
                <a:off x="4496175" y="2780536"/>
                <a:ext cx="136800" cy="337680"/>
              </p14:xfrm>
            </p:contentPart>
          </mc:Choice>
          <mc:Fallback xmlns="">
            <p:pic>
              <p:nvPicPr>
                <p:cNvPr id="154" name="Ink 153">
                  <a:extLst>
                    <a:ext uri="{FF2B5EF4-FFF2-40B4-BE49-F238E27FC236}">
                      <a16:creationId xmlns:a16="http://schemas.microsoft.com/office/drawing/2014/main" id="{28C237CF-487C-D0F3-5E56-05FAB4BF061B}"/>
                    </a:ext>
                  </a:extLst>
                </p:cNvPr>
                <p:cNvPicPr/>
                <p:nvPr/>
              </p:nvPicPr>
              <p:blipFill>
                <a:blip r:embed="rId8"/>
                <a:stretch>
                  <a:fillRect/>
                </a:stretch>
              </p:blipFill>
              <p:spPr>
                <a:xfrm>
                  <a:off x="4478175" y="2762896"/>
                  <a:ext cx="172440" cy="3733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55" name="Ink 154">
                  <a:extLst>
                    <a:ext uri="{FF2B5EF4-FFF2-40B4-BE49-F238E27FC236}">
                      <a16:creationId xmlns:a16="http://schemas.microsoft.com/office/drawing/2014/main" id="{C2D40520-DA45-D9E2-88DA-6ACB5D4FCB05}"/>
                    </a:ext>
                  </a:extLst>
                </p14:cNvPr>
                <p14:cNvContentPartPr/>
                <p14:nvPr/>
              </p14:nvContentPartPr>
              <p14:xfrm>
                <a:off x="4615335" y="2694496"/>
                <a:ext cx="164880" cy="650520"/>
              </p14:xfrm>
            </p:contentPart>
          </mc:Choice>
          <mc:Fallback xmlns="">
            <p:pic>
              <p:nvPicPr>
                <p:cNvPr id="155" name="Ink 154">
                  <a:extLst>
                    <a:ext uri="{FF2B5EF4-FFF2-40B4-BE49-F238E27FC236}">
                      <a16:creationId xmlns:a16="http://schemas.microsoft.com/office/drawing/2014/main" id="{C2D40520-DA45-D9E2-88DA-6ACB5D4FCB05}"/>
                    </a:ext>
                  </a:extLst>
                </p:cNvPr>
                <p:cNvPicPr/>
                <p:nvPr/>
              </p:nvPicPr>
              <p:blipFill>
                <a:blip r:embed="rId10"/>
                <a:stretch>
                  <a:fillRect/>
                </a:stretch>
              </p:blipFill>
              <p:spPr>
                <a:xfrm>
                  <a:off x="4597695" y="2676496"/>
                  <a:ext cx="200520" cy="686160"/>
                </a:xfrm>
                <a:prstGeom prst="rect">
                  <a:avLst/>
                </a:prstGeom>
              </p:spPr>
            </p:pic>
          </mc:Fallback>
        </mc:AlternateContent>
      </p:grpSp>
      <p:grpSp>
        <p:nvGrpSpPr>
          <p:cNvPr id="24" name="Group 23">
            <a:extLst>
              <a:ext uri="{FF2B5EF4-FFF2-40B4-BE49-F238E27FC236}">
                <a16:creationId xmlns:a16="http://schemas.microsoft.com/office/drawing/2014/main" id="{4EB2972A-8AF9-9D0D-0DE7-5EF7C1EDAB97}"/>
              </a:ext>
            </a:extLst>
          </p:cNvPr>
          <p:cNvGrpSpPr/>
          <p:nvPr/>
        </p:nvGrpSpPr>
        <p:grpSpPr>
          <a:xfrm>
            <a:off x="5416695" y="1179256"/>
            <a:ext cx="981360" cy="578880"/>
            <a:chOff x="5416695" y="1179256"/>
            <a:chExt cx="981360" cy="578880"/>
          </a:xfrm>
        </p:grpSpPr>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936138C3-0ED6-5ADA-41F1-56510284946B}"/>
                    </a:ext>
                  </a:extLst>
                </p14:cNvPr>
                <p14:cNvContentPartPr/>
                <p14:nvPr/>
              </p14:nvContentPartPr>
              <p14:xfrm>
                <a:off x="5508855" y="1183576"/>
                <a:ext cx="217440" cy="117360"/>
              </p14:xfrm>
            </p:contentPart>
          </mc:Choice>
          <mc:Fallback xmlns="">
            <p:pic>
              <p:nvPicPr>
                <p:cNvPr id="8" name="Ink 7">
                  <a:extLst>
                    <a:ext uri="{FF2B5EF4-FFF2-40B4-BE49-F238E27FC236}">
                      <a16:creationId xmlns:a16="http://schemas.microsoft.com/office/drawing/2014/main" id="{936138C3-0ED6-5ADA-41F1-56510284946B}"/>
                    </a:ext>
                  </a:extLst>
                </p:cNvPr>
                <p:cNvPicPr/>
                <p:nvPr/>
              </p:nvPicPr>
              <p:blipFill>
                <a:blip r:embed="rId12"/>
                <a:stretch>
                  <a:fillRect/>
                </a:stretch>
              </p:blipFill>
              <p:spPr>
                <a:xfrm>
                  <a:off x="5490855" y="1165936"/>
                  <a:ext cx="2530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 name="Ink 8">
                  <a:extLst>
                    <a:ext uri="{FF2B5EF4-FFF2-40B4-BE49-F238E27FC236}">
                      <a16:creationId xmlns:a16="http://schemas.microsoft.com/office/drawing/2014/main" id="{305D103A-63E9-8983-4030-591C08168751}"/>
                    </a:ext>
                  </a:extLst>
                </p14:cNvPr>
                <p14:cNvContentPartPr/>
                <p14:nvPr/>
              </p14:nvContentPartPr>
              <p14:xfrm>
                <a:off x="5416695" y="1405696"/>
                <a:ext cx="311040" cy="47520"/>
              </p14:xfrm>
            </p:contentPart>
          </mc:Choice>
          <mc:Fallback xmlns="">
            <p:pic>
              <p:nvPicPr>
                <p:cNvPr id="9" name="Ink 8">
                  <a:extLst>
                    <a:ext uri="{FF2B5EF4-FFF2-40B4-BE49-F238E27FC236}">
                      <a16:creationId xmlns:a16="http://schemas.microsoft.com/office/drawing/2014/main" id="{305D103A-63E9-8983-4030-591C08168751}"/>
                    </a:ext>
                  </a:extLst>
                </p:cNvPr>
                <p:cNvPicPr/>
                <p:nvPr/>
              </p:nvPicPr>
              <p:blipFill>
                <a:blip r:embed="rId14"/>
                <a:stretch>
                  <a:fillRect/>
                </a:stretch>
              </p:blipFill>
              <p:spPr>
                <a:xfrm>
                  <a:off x="5398695" y="1387696"/>
                  <a:ext cx="346680" cy="831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 name="Ink 9">
                  <a:extLst>
                    <a:ext uri="{FF2B5EF4-FFF2-40B4-BE49-F238E27FC236}">
                      <a16:creationId xmlns:a16="http://schemas.microsoft.com/office/drawing/2014/main" id="{6632DDAA-96CC-43C0-6295-44F6149C53C9}"/>
                    </a:ext>
                  </a:extLst>
                </p14:cNvPr>
                <p14:cNvContentPartPr/>
                <p14:nvPr/>
              </p14:nvContentPartPr>
              <p14:xfrm>
                <a:off x="5549535" y="1520536"/>
                <a:ext cx="128160" cy="237600"/>
              </p14:xfrm>
            </p:contentPart>
          </mc:Choice>
          <mc:Fallback xmlns="">
            <p:pic>
              <p:nvPicPr>
                <p:cNvPr id="10" name="Ink 9">
                  <a:extLst>
                    <a:ext uri="{FF2B5EF4-FFF2-40B4-BE49-F238E27FC236}">
                      <a16:creationId xmlns:a16="http://schemas.microsoft.com/office/drawing/2014/main" id="{6632DDAA-96CC-43C0-6295-44F6149C53C9}"/>
                    </a:ext>
                  </a:extLst>
                </p:cNvPr>
                <p:cNvPicPr/>
                <p:nvPr/>
              </p:nvPicPr>
              <p:blipFill>
                <a:blip r:embed="rId16"/>
                <a:stretch>
                  <a:fillRect/>
                </a:stretch>
              </p:blipFill>
              <p:spPr>
                <a:xfrm>
                  <a:off x="5531895" y="1502896"/>
                  <a:ext cx="163800" cy="2732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 name="Ink 12">
                  <a:extLst>
                    <a:ext uri="{FF2B5EF4-FFF2-40B4-BE49-F238E27FC236}">
                      <a16:creationId xmlns:a16="http://schemas.microsoft.com/office/drawing/2014/main" id="{1E688E81-28DE-E625-31AC-E6FE9AA64D4A}"/>
                    </a:ext>
                  </a:extLst>
                </p14:cNvPr>
                <p14:cNvContentPartPr/>
                <p14:nvPr/>
              </p14:nvContentPartPr>
              <p14:xfrm>
                <a:off x="5889015" y="1358536"/>
                <a:ext cx="128160" cy="92160"/>
              </p14:xfrm>
            </p:contentPart>
          </mc:Choice>
          <mc:Fallback xmlns="">
            <p:pic>
              <p:nvPicPr>
                <p:cNvPr id="13" name="Ink 12">
                  <a:extLst>
                    <a:ext uri="{FF2B5EF4-FFF2-40B4-BE49-F238E27FC236}">
                      <a16:creationId xmlns:a16="http://schemas.microsoft.com/office/drawing/2014/main" id="{1E688E81-28DE-E625-31AC-E6FE9AA64D4A}"/>
                    </a:ext>
                  </a:extLst>
                </p:cNvPr>
                <p:cNvPicPr/>
                <p:nvPr/>
              </p:nvPicPr>
              <p:blipFill>
                <a:blip r:embed="rId18"/>
                <a:stretch>
                  <a:fillRect/>
                </a:stretch>
              </p:blipFill>
              <p:spPr>
                <a:xfrm>
                  <a:off x="5871375" y="1340536"/>
                  <a:ext cx="16380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4" name="Ink 13">
                  <a:extLst>
                    <a:ext uri="{FF2B5EF4-FFF2-40B4-BE49-F238E27FC236}">
                      <a16:creationId xmlns:a16="http://schemas.microsoft.com/office/drawing/2014/main" id="{881B9AEB-ACAF-21D2-F183-041374F57800}"/>
                    </a:ext>
                  </a:extLst>
                </p14:cNvPr>
                <p14:cNvContentPartPr/>
                <p14:nvPr/>
              </p14:nvContentPartPr>
              <p14:xfrm>
                <a:off x="5930055" y="1368976"/>
                <a:ext cx="118440" cy="99360"/>
              </p14:xfrm>
            </p:contentPart>
          </mc:Choice>
          <mc:Fallback xmlns="">
            <p:pic>
              <p:nvPicPr>
                <p:cNvPr id="14" name="Ink 13">
                  <a:extLst>
                    <a:ext uri="{FF2B5EF4-FFF2-40B4-BE49-F238E27FC236}">
                      <a16:creationId xmlns:a16="http://schemas.microsoft.com/office/drawing/2014/main" id="{881B9AEB-ACAF-21D2-F183-041374F57800}"/>
                    </a:ext>
                  </a:extLst>
                </p:cNvPr>
                <p:cNvPicPr/>
                <p:nvPr/>
              </p:nvPicPr>
              <p:blipFill>
                <a:blip r:embed="rId20"/>
                <a:stretch>
                  <a:fillRect/>
                </a:stretch>
              </p:blipFill>
              <p:spPr>
                <a:xfrm>
                  <a:off x="5912415" y="1350976"/>
                  <a:ext cx="15408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F4A9B6E4-7348-D677-6033-EFC430ECF0DD}"/>
                    </a:ext>
                  </a:extLst>
                </p14:cNvPr>
                <p14:cNvContentPartPr/>
                <p14:nvPr/>
              </p14:nvContentPartPr>
              <p14:xfrm>
                <a:off x="6182055" y="1179256"/>
                <a:ext cx="147240" cy="167760"/>
              </p14:xfrm>
            </p:contentPart>
          </mc:Choice>
          <mc:Fallback xmlns="">
            <p:pic>
              <p:nvPicPr>
                <p:cNvPr id="15" name="Ink 14">
                  <a:extLst>
                    <a:ext uri="{FF2B5EF4-FFF2-40B4-BE49-F238E27FC236}">
                      <a16:creationId xmlns:a16="http://schemas.microsoft.com/office/drawing/2014/main" id="{F4A9B6E4-7348-D677-6033-EFC430ECF0DD}"/>
                    </a:ext>
                  </a:extLst>
                </p:cNvPr>
                <p:cNvPicPr/>
                <p:nvPr/>
              </p:nvPicPr>
              <p:blipFill>
                <a:blip r:embed="rId22"/>
                <a:stretch>
                  <a:fillRect/>
                </a:stretch>
              </p:blipFill>
              <p:spPr>
                <a:xfrm>
                  <a:off x="6164055" y="1161616"/>
                  <a:ext cx="18288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 name="Ink 15">
                  <a:extLst>
                    <a:ext uri="{FF2B5EF4-FFF2-40B4-BE49-F238E27FC236}">
                      <a16:creationId xmlns:a16="http://schemas.microsoft.com/office/drawing/2014/main" id="{F45E53B0-9A48-C85B-EA65-7FE29D6FE572}"/>
                    </a:ext>
                  </a:extLst>
                </p14:cNvPr>
                <p14:cNvContentPartPr/>
                <p14:nvPr/>
              </p14:nvContentPartPr>
              <p14:xfrm>
                <a:off x="6176655" y="1424776"/>
                <a:ext cx="217440" cy="19440"/>
              </p14:xfrm>
            </p:contentPart>
          </mc:Choice>
          <mc:Fallback xmlns="">
            <p:pic>
              <p:nvPicPr>
                <p:cNvPr id="16" name="Ink 15">
                  <a:extLst>
                    <a:ext uri="{FF2B5EF4-FFF2-40B4-BE49-F238E27FC236}">
                      <a16:creationId xmlns:a16="http://schemas.microsoft.com/office/drawing/2014/main" id="{F45E53B0-9A48-C85B-EA65-7FE29D6FE572}"/>
                    </a:ext>
                  </a:extLst>
                </p:cNvPr>
                <p:cNvPicPr/>
                <p:nvPr/>
              </p:nvPicPr>
              <p:blipFill>
                <a:blip r:embed="rId24"/>
                <a:stretch>
                  <a:fillRect/>
                </a:stretch>
              </p:blipFill>
              <p:spPr>
                <a:xfrm>
                  <a:off x="6158655" y="1407136"/>
                  <a:ext cx="25308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F069425D-F744-67FF-42F9-7EBD41E66637}"/>
                    </a:ext>
                  </a:extLst>
                </p14:cNvPr>
                <p14:cNvContentPartPr/>
                <p14:nvPr/>
              </p14:nvContentPartPr>
              <p14:xfrm>
                <a:off x="6209055" y="1581736"/>
                <a:ext cx="189000" cy="123480"/>
              </p14:xfrm>
            </p:contentPart>
          </mc:Choice>
          <mc:Fallback xmlns="">
            <p:pic>
              <p:nvPicPr>
                <p:cNvPr id="17" name="Ink 16">
                  <a:extLst>
                    <a:ext uri="{FF2B5EF4-FFF2-40B4-BE49-F238E27FC236}">
                      <a16:creationId xmlns:a16="http://schemas.microsoft.com/office/drawing/2014/main" id="{F069425D-F744-67FF-42F9-7EBD41E66637}"/>
                    </a:ext>
                  </a:extLst>
                </p:cNvPr>
                <p:cNvPicPr/>
                <p:nvPr/>
              </p:nvPicPr>
              <p:blipFill>
                <a:blip r:embed="rId26"/>
                <a:stretch>
                  <a:fillRect/>
                </a:stretch>
              </p:blipFill>
              <p:spPr>
                <a:xfrm>
                  <a:off x="6191055" y="1563736"/>
                  <a:ext cx="224640" cy="159120"/>
                </a:xfrm>
                <a:prstGeom prst="rect">
                  <a:avLst/>
                </a:prstGeom>
              </p:spPr>
            </p:pic>
          </mc:Fallback>
        </mc:AlternateContent>
      </p:grpSp>
      <p:grpSp>
        <p:nvGrpSpPr>
          <p:cNvPr id="23" name="Group 22">
            <a:extLst>
              <a:ext uri="{FF2B5EF4-FFF2-40B4-BE49-F238E27FC236}">
                <a16:creationId xmlns:a16="http://schemas.microsoft.com/office/drawing/2014/main" id="{002D95E7-CAE1-A7F0-F034-73F41D36A108}"/>
              </a:ext>
            </a:extLst>
          </p:cNvPr>
          <p:cNvGrpSpPr/>
          <p:nvPr/>
        </p:nvGrpSpPr>
        <p:grpSpPr>
          <a:xfrm>
            <a:off x="4910175" y="206176"/>
            <a:ext cx="1558800" cy="864720"/>
            <a:chOff x="4910175" y="206176"/>
            <a:chExt cx="1558800" cy="864720"/>
          </a:xfrm>
        </p:grpSpPr>
        <mc:AlternateContent xmlns:mc="http://schemas.openxmlformats.org/markup-compatibility/2006" xmlns:p14="http://schemas.microsoft.com/office/powerpoint/2010/main">
          <mc:Choice Requires="p14">
            <p:contentPart p14:bwMode="auto" r:id="rId27">
              <p14:nvContentPartPr>
                <p14:cNvPr id="2" name="Ink 1">
                  <a:extLst>
                    <a:ext uri="{FF2B5EF4-FFF2-40B4-BE49-F238E27FC236}">
                      <a16:creationId xmlns:a16="http://schemas.microsoft.com/office/drawing/2014/main" id="{27E3A0E5-8789-8346-B736-BC80F1140E48}"/>
                    </a:ext>
                  </a:extLst>
                </p14:cNvPr>
                <p14:cNvContentPartPr/>
                <p14:nvPr/>
              </p14:nvContentPartPr>
              <p14:xfrm>
                <a:off x="5512815" y="257296"/>
                <a:ext cx="185760" cy="240480"/>
              </p14:xfrm>
            </p:contentPart>
          </mc:Choice>
          <mc:Fallback xmlns="">
            <p:pic>
              <p:nvPicPr>
                <p:cNvPr id="2" name="Ink 1">
                  <a:extLst>
                    <a:ext uri="{FF2B5EF4-FFF2-40B4-BE49-F238E27FC236}">
                      <a16:creationId xmlns:a16="http://schemas.microsoft.com/office/drawing/2014/main" id="{27E3A0E5-8789-8346-B736-BC80F1140E48}"/>
                    </a:ext>
                  </a:extLst>
                </p:cNvPr>
                <p:cNvPicPr/>
                <p:nvPr/>
              </p:nvPicPr>
              <p:blipFill>
                <a:blip r:embed="rId28"/>
                <a:stretch>
                  <a:fillRect/>
                </a:stretch>
              </p:blipFill>
              <p:spPr>
                <a:xfrm>
                  <a:off x="5495175" y="239296"/>
                  <a:ext cx="22140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 name="Ink 2">
                  <a:extLst>
                    <a:ext uri="{FF2B5EF4-FFF2-40B4-BE49-F238E27FC236}">
                      <a16:creationId xmlns:a16="http://schemas.microsoft.com/office/drawing/2014/main" id="{3A6D0052-3687-0186-65EF-1195200915B9}"/>
                    </a:ext>
                  </a:extLst>
                </p14:cNvPr>
                <p14:cNvContentPartPr/>
                <p14:nvPr/>
              </p14:nvContentPartPr>
              <p14:xfrm>
                <a:off x="5334975" y="550696"/>
                <a:ext cx="505800" cy="56520"/>
              </p14:xfrm>
            </p:contentPart>
          </mc:Choice>
          <mc:Fallback xmlns="">
            <p:pic>
              <p:nvPicPr>
                <p:cNvPr id="3" name="Ink 2">
                  <a:extLst>
                    <a:ext uri="{FF2B5EF4-FFF2-40B4-BE49-F238E27FC236}">
                      <a16:creationId xmlns:a16="http://schemas.microsoft.com/office/drawing/2014/main" id="{3A6D0052-3687-0186-65EF-1195200915B9}"/>
                    </a:ext>
                  </a:extLst>
                </p:cNvPr>
                <p:cNvPicPr/>
                <p:nvPr/>
              </p:nvPicPr>
              <p:blipFill>
                <a:blip r:embed="rId30"/>
                <a:stretch>
                  <a:fillRect/>
                </a:stretch>
              </p:blipFill>
              <p:spPr>
                <a:xfrm>
                  <a:off x="5317335" y="533056"/>
                  <a:ext cx="54144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4" name="Ink 3">
                  <a:extLst>
                    <a:ext uri="{FF2B5EF4-FFF2-40B4-BE49-F238E27FC236}">
                      <a16:creationId xmlns:a16="http://schemas.microsoft.com/office/drawing/2014/main" id="{60A6A320-8193-4700-387C-5B5F574E1411}"/>
                    </a:ext>
                  </a:extLst>
                </p14:cNvPr>
                <p14:cNvContentPartPr/>
                <p14:nvPr/>
              </p14:nvContentPartPr>
              <p14:xfrm>
                <a:off x="5531535" y="666616"/>
                <a:ext cx="168480" cy="206640"/>
              </p14:xfrm>
            </p:contentPart>
          </mc:Choice>
          <mc:Fallback xmlns="">
            <p:pic>
              <p:nvPicPr>
                <p:cNvPr id="4" name="Ink 3">
                  <a:extLst>
                    <a:ext uri="{FF2B5EF4-FFF2-40B4-BE49-F238E27FC236}">
                      <a16:creationId xmlns:a16="http://schemas.microsoft.com/office/drawing/2014/main" id="{60A6A320-8193-4700-387C-5B5F574E1411}"/>
                    </a:ext>
                  </a:extLst>
                </p:cNvPr>
                <p:cNvPicPr/>
                <p:nvPr/>
              </p:nvPicPr>
              <p:blipFill>
                <a:blip r:embed="rId32"/>
                <a:stretch>
                  <a:fillRect/>
                </a:stretch>
              </p:blipFill>
              <p:spPr>
                <a:xfrm>
                  <a:off x="5513895" y="648976"/>
                  <a:ext cx="20412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5" name="Ink 4">
                  <a:extLst>
                    <a:ext uri="{FF2B5EF4-FFF2-40B4-BE49-F238E27FC236}">
                      <a16:creationId xmlns:a16="http://schemas.microsoft.com/office/drawing/2014/main" id="{C9C495AB-7F2E-1CCE-5238-415EBDD154C3}"/>
                    </a:ext>
                  </a:extLst>
                </p14:cNvPr>
                <p14:cNvContentPartPr/>
                <p14:nvPr/>
              </p14:nvContentPartPr>
              <p14:xfrm>
                <a:off x="5543775" y="671296"/>
                <a:ext cx="274320" cy="47880"/>
              </p14:xfrm>
            </p:contentPart>
          </mc:Choice>
          <mc:Fallback xmlns="">
            <p:pic>
              <p:nvPicPr>
                <p:cNvPr id="5" name="Ink 4">
                  <a:extLst>
                    <a:ext uri="{FF2B5EF4-FFF2-40B4-BE49-F238E27FC236}">
                      <a16:creationId xmlns:a16="http://schemas.microsoft.com/office/drawing/2014/main" id="{C9C495AB-7F2E-1CCE-5238-415EBDD154C3}"/>
                    </a:ext>
                  </a:extLst>
                </p:cNvPr>
                <p:cNvPicPr/>
                <p:nvPr/>
              </p:nvPicPr>
              <p:blipFill>
                <a:blip r:embed="rId34"/>
                <a:stretch>
                  <a:fillRect/>
                </a:stretch>
              </p:blipFill>
              <p:spPr>
                <a:xfrm>
                  <a:off x="5526135" y="653656"/>
                  <a:ext cx="30996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 name="Ink 6">
                  <a:extLst>
                    <a:ext uri="{FF2B5EF4-FFF2-40B4-BE49-F238E27FC236}">
                      <a16:creationId xmlns:a16="http://schemas.microsoft.com/office/drawing/2014/main" id="{EFAF1D16-FD89-AB8D-69AD-9AE3939A8C56}"/>
                    </a:ext>
                  </a:extLst>
                </p14:cNvPr>
                <p14:cNvContentPartPr/>
                <p14:nvPr/>
              </p14:nvContentPartPr>
              <p14:xfrm>
                <a:off x="4910175" y="944536"/>
                <a:ext cx="1558800" cy="126360"/>
              </p14:xfrm>
            </p:contentPart>
          </mc:Choice>
          <mc:Fallback xmlns="">
            <p:pic>
              <p:nvPicPr>
                <p:cNvPr id="7" name="Ink 6">
                  <a:extLst>
                    <a:ext uri="{FF2B5EF4-FFF2-40B4-BE49-F238E27FC236}">
                      <a16:creationId xmlns:a16="http://schemas.microsoft.com/office/drawing/2014/main" id="{EFAF1D16-FD89-AB8D-69AD-9AE3939A8C56}"/>
                    </a:ext>
                  </a:extLst>
                </p:cNvPr>
                <p:cNvPicPr/>
                <p:nvPr/>
              </p:nvPicPr>
              <p:blipFill>
                <a:blip r:embed="rId36"/>
                <a:stretch>
                  <a:fillRect/>
                </a:stretch>
              </p:blipFill>
              <p:spPr>
                <a:xfrm>
                  <a:off x="4892535" y="926536"/>
                  <a:ext cx="159444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 name="Ink 17">
                  <a:extLst>
                    <a:ext uri="{FF2B5EF4-FFF2-40B4-BE49-F238E27FC236}">
                      <a16:creationId xmlns:a16="http://schemas.microsoft.com/office/drawing/2014/main" id="{955E86E8-B9B0-A7D1-10E5-DC120E5F8245}"/>
                    </a:ext>
                  </a:extLst>
                </p14:cNvPr>
                <p14:cNvContentPartPr/>
                <p14:nvPr/>
              </p14:nvContentPartPr>
              <p14:xfrm>
                <a:off x="5946255" y="473296"/>
                <a:ext cx="114840" cy="122400"/>
              </p14:xfrm>
            </p:contentPart>
          </mc:Choice>
          <mc:Fallback xmlns="">
            <p:pic>
              <p:nvPicPr>
                <p:cNvPr id="18" name="Ink 17">
                  <a:extLst>
                    <a:ext uri="{FF2B5EF4-FFF2-40B4-BE49-F238E27FC236}">
                      <a16:creationId xmlns:a16="http://schemas.microsoft.com/office/drawing/2014/main" id="{955E86E8-B9B0-A7D1-10E5-DC120E5F8245}"/>
                    </a:ext>
                  </a:extLst>
                </p:cNvPr>
                <p:cNvPicPr/>
                <p:nvPr/>
              </p:nvPicPr>
              <p:blipFill>
                <a:blip r:embed="rId38"/>
                <a:stretch>
                  <a:fillRect/>
                </a:stretch>
              </p:blipFill>
              <p:spPr>
                <a:xfrm>
                  <a:off x="5928255" y="455296"/>
                  <a:ext cx="1504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9" name="Ink 18">
                  <a:extLst>
                    <a:ext uri="{FF2B5EF4-FFF2-40B4-BE49-F238E27FC236}">
                      <a16:creationId xmlns:a16="http://schemas.microsoft.com/office/drawing/2014/main" id="{4DEE33B1-0A8E-E336-6903-49ED113E61E6}"/>
                    </a:ext>
                  </a:extLst>
                </p14:cNvPr>
                <p14:cNvContentPartPr/>
                <p14:nvPr/>
              </p14:nvContentPartPr>
              <p14:xfrm>
                <a:off x="6005655" y="511096"/>
                <a:ext cx="83160" cy="79920"/>
              </p14:xfrm>
            </p:contentPart>
          </mc:Choice>
          <mc:Fallback xmlns="">
            <p:pic>
              <p:nvPicPr>
                <p:cNvPr id="19" name="Ink 18">
                  <a:extLst>
                    <a:ext uri="{FF2B5EF4-FFF2-40B4-BE49-F238E27FC236}">
                      <a16:creationId xmlns:a16="http://schemas.microsoft.com/office/drawing/2014/main" id="{4DEE33B1-0A8E-E336-6903-49ED113E61E6}"/>
                    </a:ext>
                  </a:extLst>
                </p:cNvPr>
                <p:cNvPicPr/>
                <p:nvPr/>
              </p:nvPicPr>
              <p:blipFill>
                <a:blip r:embed="rId40"/>
                <a:stretch>
                  <a:fillRect/>
                </a:stretch>
              </p:blipFill>
              <p:spPr>
                <a:xfrm>
                  <a:off x="5988015" y="493096"/>
                  <a:ext cx="11880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0" name="Ink 19">
                  <a:extLst>
                    <a:ext uri="{FF2B5EF4-FFF2-40B4-BE49-F238E27FC236}">
                      <a16:creationId xmlns:a16="http://schemas.microsoft.com/office/drawing/2014/main" id="{D0DE9F9F-76AA-2B1D-6C24-7E2253924FDD}"/>
                    </a:ext>
                  </a:extLst>
                </p14:cNvPr>
                <p14:cNvContentPartPr/>
                <p14:nvPr/>
              </p14:nvContentPartPr>
              <p14:xfrm>
                <a:off x="6254775" y="206176"/>
                <a:ext cx="129600" cy="212400"/>
              </p14:xfrm>
            </p:contentPart>
          </mc:Choice>
          <mc:Fallback xmlns="">
            <p:pic>
              <p:nvPicPr>
                <p:cNvPr id="20" name="Ink 19">
                  <a:extLst>
                    <a:ext uri="{FF2B5EF4-FFF2-40B4-BE49-F238E27FC236}">
                      <a16:creationId xmlns:a16="http://schemas.microsoft.com/office/drawing/2014/main" id="{D0DE9F9F-76AA-2B1D-6C24-7E2253924FDD}"/>
                    </a:ext>
                  </a:extLst>
                </p:cNvPr>
                <p:cNvPicPr/>
                <p:nvPr/>
              </p:nvPicPr>
              <p:blipFill>
                <a:blip r:embed="rId42"/>
                <a:stretch>
                  <a:fillRect/>
                </a:stretch>
              </p:blipFill>
              <p:spPr>
                <a:xfrm>
                  <a:off x="6237135" y="188536"/>
                  <a:ext cx="16524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1" name="Ink 20">
                  <a:extLst>
                    <a:ext uri="{FF2B5EF4-FFF2-40B4-BE49-F238E27FC236}">
                      <a16:creationId xmlns:a16="http://schemas.microsoft.com/office/drawing/2014/main" id="{B37AE06C-66F7-E632-D9D0-CED9B6D5A73D}"/>
                    </a:ext>
                  </a:extLst>
                </p14:cNvPr>
                <p14:cNvContentPartPr/>
                <p14:nvPr/>
              </p14:nvContentPartPr>
              <p14:xfrm>
                <a:off x="6221295" y="497776"/>
                <a:ext cx="207360" cy="32040"/>
              </p14:xfrm>
            </p:contentPart>
          </mc:Choice>
          <mc:Fallback xmlns="">
            <p:pic>
              <p:nvPicPr>
                <p:cNvPr id="21" name="Ink 20">
                  <a:extLst>
                    <a:ext uri="{FF2B5EF4-FFF2-40B4-BE49-F238E27FC236}">
                      <a16:creationId xmlns:a16="http://schemas.microsoft.com/office/drawing/2014/main" id="{B37AE06C-66F7-E632-D9D0-CED9B6D5A73D}"/>
                    </a:ext>
                  </a:extLst>
                </p:cNvPr>
                <p:cNvPicPr/>
                <p:nvPr/>
              </p:nvPicPr>
              <p:blipFill>
                <a:blip r:embed="rId44"/>
                <a:stretch>
                  <a:fillRect/>
                </a:stretch>
              </p:blipFill>
              <p:spPr>
                <a:xfrm>
                  <a:off x="6203295" y="480136"/>
                  <a:ext cx="243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2" name="Ink 21">
                  <a:extLst>
                    <a:ext uri="{FF2B5EF4-FFF2-40B4-BE49-F238E27FC236}">
                      <a16:creationId xmlns:a16="http://schemas.microsoft.com/office/drawing/2014/main" id="{A67462A2-7E9A-F9D4-F759-78ED82CFFC8C}"/>
                    </a:ext>
                  </a:extLst>
                </p14:cNvPr>
                <p14:cNvContentPartPr/>
                <p14:nvPr/>
              </p14:nvContentPartPr>
              <p14:xfrm>
                <a:off x="6262695" y="612976"/>
                <a:ext cx="167400" cy="118080"/>
              </p14:xfrm>
            </p:contentPart>
          </mc:Choice>
          <mc:Fallback xmlns="">
            <p:pic>
              <p:nvPicPr>
                <p:cNvPr id="22" name="Ink 21">
                  <a:extLst>
                    <a:ext uri="{FF2B5EF4-FFF2-40B4-BE49-F238E27FC236}">
                      <a16:creationId xmlns:a16="http://schemas.microsoft.com/office/drawing/2014/main" id="{A67462A2-7E9A-F9D4-F759-78ED82CFFC8C}"/>
                    </a:ext>
                  </a:extLst>
                </p:cNvPr>
                <p:cNvPicPr/>
                <p:nvPr/>
              </p:nvPicPr>
              <p:blipFill>
                <a:blip r:embed="rId46"/>
                <a:stretch>
                  <a:fillRect/>
                </a:stretch>
              </p:blipFill>
              <p:spPr>
                <a:xfrm>
                  <a:off x="6244695" y="594976"/>
                  <a:ext cx="203040" cy="153720"/>
                </a:xfrm>
                <a:prstGeom prst="rect">
                  <a:avLst/>
                </a:prstGeom>
              </p:spPr>
            </p:pic>
          </mc:Fallback>
        </mc:AlternateContent>
      </p:grpSp>
      <p:grpSp>
        <p:nvGrpSpPr>
          <p:cNvPr id="27" name="Group 26">
            <a:extLst>
              <a:ext uri="{FF2B5EF4-FFF2-40B4-BE49-F238E27FC236}">
                <a16:creationId xmlns:a16="http://schemas.microsoft.com/office/drawing/2014/main" id="{0B322D00-8D75-70BF-4731-0AB416AE29AF}"/>
              </a:ext>
            </a:extLst>
          </p:cNvPr>
          <p:cNvGrpSpPr/>
          <p:nvPr/>
        </p:nvGrpSpPr>
        <p:grpSpPr>
          <a:xfrm>
            <a:off x="6751575" y="896656"/>
            <a:ext cx="193320" cy="86760"/>
            <a:chOff x="6751575" y="896656"/>
            <a:chExt cx="193320" cy="86760"/>
          </a:xfrm>
        </p:grpSpPr>
        <mc:AlternateContent xmlns:mc="http://schemas.openxmlformats.org/markup-compatibility/2006" xmlns:p14="http://schemas.microsoft.com/office/powerpoint/2010/main">
          <mc:Choice Requires="p14">
            <p:contentPart p14:bwMode="auto" r:id="rId47">
              <p14:nvContentPartPr>
                <p14:cNvPr id="25" name="Ink 24">
                  <a:extLst>
                    <a:ext uri="{FF2B5EF4-FFF2-40B4-BE49-F238E27FC236}">
                      <a16:creationId xmlns:a16="http://schemas.microsoft.com/office/drawing/2014/main" id="{E6E28298-B171-0C48-AF67-F2326E2D5373}"/>
                    </a:ext>
                  </a:extLst>
                </p14:cNvPr>
                <p14:cNvContentPartPr/>
                <p14:nvPr/>
              </p14:nvContentPartPr>
              <p14:xfrm>
                <a:off x="6751575" y="896656"/>
                <a:ext cx="89640" cy="7200"/>
              </p14:xfrm>
            </p:contentPart>
          </mc:Choice>
          <mc:Fallback xmlns="">
            <p:pic>
              <p:nvPicPr>
                <p:cNvPr id="25" name="Ink 24">
                  <a:extLst>
                    <a:ext uri="{FF2B5EF4-FFF2-40B4-BE49-F238E27FC236}">
                      <a16:creationId xmlns:a16="http://schemas.microsoft.com/office/drawing/2014/main" id="{E6E28298-B171-0C48-AF67-F2326E2D5373}"/>
                    </a:ext>
                  </a:extLst>
                </p:cNvPr>
                <p:cNvPicPr/>
                <p:nvPr/>
              </p:nvPicPr>
              <p:blipFill>
                <a:blip r:embed="rId48"/>
                <a:stretch>
                  <a:fillRect/>
                </a:stretch>
              </p:blipFill>
              <p:spPr>
                <a:xfrm>
                  <a:off x="6733935" y="879016"/>
                  <a:ext cx="1252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26" name="Ink 25">
                  <a:extLst>
                    <a:ext uri="{FF2B5EF4-FFF2-40B4-BE49-F238E27FC236}">
                      <a16:creationId xmlns:a16="http://schemas.microsoft.com/office/drawing/2014/main" id="{521BD32D-8BE8-C93B-5A85-B42E873B0C18}"/>
                    </a:ext>
                  </a:extLst>
                </p14:cNvPr>
                <p14:cNvContentPartPr/>
                <p14:nvPr/>
              </p14:nvContentPartPr>
              <p14:xfrm>
                <a:off x="6821775" y="972616"/>
                <a:ext cx="123120" cy="10800"/>
              </p14:xfrm>
            </p:contentPart>
          </mc:Choice>
          <mc:Fallback xmlns="">
            <p:pic>
              <p:nvPicPr>
                <p:cNvPr id="26" name="Ink 25">
                  <a:extLst>
                    <a:ext uri="{FF2B5EF4-FFF2-40B4-BE49-F238E27FC236}">
                      <a16:creationId xmlns:a16="http://schemas.microsoft.com/office/drawing/2014/main" id="{521BD32D-8BE8-C93B-5A85-B42E873B0C18}"/>
                    </a:ext>
                  </a:extLst>
                </p:cNvPr>
                <p:cNvPicPr/>
                <p:nvPr/>
              </p:nvPicPr>
              <p:blipFill>
                <a:blip r:embed="rId50"/>
                <a:stretch>
                  <a:fillRect/>
                </a:stretch>
              </p:blipFill>
              <p:spPr>
                <a:xfrm>
                  <a:off x="6804135" y="954976"/>
                  <a:ext cx="158760" cy="46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1">
            <p14:nvContentPartPr>
              <p14:cNvPr id="28" name="Ink 27">
                <a:extLst>
                  <a:ext uri="{FF2B5EF4-FFF2-40B4-BE49-F238E27FC236}">
                    <a16:creationId xmlns:a16="http://schemas.microsoft.com/office/drawing/2014/main" id="{49A813F0-2EB7-F43D-5B00-45981B4CBEAF}"/>
                  </a:ext>
                </a:extLst>
              </p14:cNvPr>
              <p14:cNvContentPartPr/>
              <p14:nvPr/>
            </p14:nvContentPartPr>
            <p14:xfrm>
              <a:off x="7278615" y="974056"/>
              <a:ext cx="507240" cy="29520"/>
            </p14:xfrm>
          </p:contentPart>
        </mc:Choice>
        <mc:Fallback xmlns="">
          <p:pic>
            <p:nvPicPr>
              <p:cNvPr id="28" name="Ink 27">
                <a:extLst>
                  <a:ext uri="{FF2B5EF4-FFF2-40B4-BE49-F238E27FC236}">
                    <a16:creationId xmlns:a16="http://schemas.microsoft.com/office/drawing/2014/main" id="{49A813F0-2EB7-F43D-5B00-45981B4CBEAF}"/>
                  </a:ext>
                </a:extLst>
              </p:cNvPr>
              <p:cNvPicPr/>
              <p:nvPr/>
            </p:nvPicPr>
            <p:blipFill>
              <a:blip r:embed="rId52"/>
              <a:stretch>
                <a:fillRect/>
              </a:stretch>
            </p:blipFill>
            <p:spPr>
              <a:xfrm>
                <a:off x="7260975" y="956416"/>
                <a:ext cx="5428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9" name="Ink 28">
                <a:extLst>
                  <a:ext uri="{FF2B5EF4-FFF2-40B4-BE49-F238E27FC236}">
                    <a16:creationId xmlns:a16="http://schemas.microsoft.com/office/drawing/2014/main" id="{D088A127-36ED-9C32-4BC8-7C7C185C07E6}"/>
                  </a:ext>
                </a:extLst>
              </p14:cNvPr>
              <p14:cNvContentPartPr/>
              <p14:nvPr/>
            </p14:nvContentPartPr>
            <p14:xfrm>
              <a:off x="7453215" y="1280776"/>
              <a:ext cx="90000" cy="309960"/>
            </p14:xfrm>
          </p:contentPart>
        </mc:Choice>
        <mc:Fallback xmlns="">
          <p:pic>
            <p:nvPicPr>
              <p:cNvPr id="29" name="Ink 28">
                <a:extLst>
                  <a:ext uri="{FF2B5EF4-FFF2-40B4-BE49-F238E27FC236}">
                    <a16:creationId xmlns:a16="http://schemas.microsoft.com/office/drawing/2014/main" id="{D088A127-36ED-9C32-4BC8-7C7C185C07E6}"/>
                  </a:ext>
                </a:extLst>
              </p:cNvPr>
              <p:cNvPicPr/>
              <p:nvPr/>
            </p:nvPicPr>
            <p:blipFill>
              <a:blip r:embed="rId54"/>
              <a:stretch>
                <a:fillRect/>
              </a:stretch>
            </p:blipFill>
            <p:spPr>
              <a:xfrm>
                <a:off x="7435575" y="1263136"/>
                <a:ext cx="12564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0" name="Ink 29">
                <a:extLst>
                  <a:ext uri="{FF2B5EF4-FFF2-40B4-BE49-F238E27FC236}">
                    <a16:creationId xmlns:a16="http://schemas.microsoft.com/office/drawing/2014/main" id="{91BB6BF5-5212-59DC-2AC7-EF471AB645A7}"/>
                  </a:ext>
                </a:extLst>
              </p14:cNvPr>
              <p14:cNvContentPartPr/>
              <p14:nvPr/>
            </p14:nvContentPartPr>
            <p14:xfrm>
              <a:off x="7471935" y="153976"/>
              <a:ext cx="143280" cy="179640"/>
            </p14:xfrm>
          </p:contentPart>
        </mc:Choice>
        <mc:Fallback xmlns="">
          <p:pic>
            <p:nvPicPr>
              <p:cNvPr id="30" name="Ink 29">
                <a:extLst>
                  <a:ext uri="{FF2B5EF4-FFF2-40B4-BE49-F238E27FC236}">
                    <a16:creationId xmlns:a16="http://schemas.microsoft.com/office/drawing/2014/main" id="{91BB6BF5-5212-59DC-2AC7-EF471AB645A7}"/>
                  </a:ext>
                </a:extLst>
              </p:cNvPr>
              <p:cNvPicPr/>
              <p:nvPr/>
            </p:nvPicPr>
            <p:blipFill>
              <a:blip r:embed="rId56"/>
              <a:stretch>
                <a:fillRect/>
              </a:stretch>
            </p:blipFill>
            <p:spPr>
              <a:xfrm>
                <a:off x="7453935" y="136336"/>
                <a:ext cx="17892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1" name="Ink 30">
                <a:extLst>
                  <a:ext uri="{FF2B5EF4-FFF2-40B4-BE49-F238E27FC236}">
                    <a16:creationId xmlns:a16="http://schemas.microsoft.com/office/drawing/2014/main" id="{FDD7D902-F5B2-818A-0611-E2A3778AE856}"/>
                  </a:ext>
                </a:extLst>
              </p14:cNvPr>
              <p14:cNvContentPartPr/>
              <p14:nvPr/>
            </p14:nvContentPartPr>
            <p14:xfrm>
              <a:off x="7379415" y="475816"/>
              <a:ext cx="408240" cy="56160"/>
            </p14:xfrm>
          </p:contentPart>
        </mc:Choice>
        <mc:Fallback xmlns="">
          <p:pic>
            <p:nvPicPr>
              <p:cNvPr id="31" name="Ink 30">
                <a:extLst>
                  <a:ext uri="{FF2B5EF4-FFF2-40B4-BE49-F238E27FC236}">
                    <a16:creationId xmlns:a16="http://schemas.microsoft.com/office/drawing/2014/main" id="{FDD7D902-F5B2-818A-0611-E2A3778AE856}"/>
                  </a:ext>
                </a:extLst>
              </p:cNvPr>
              <p:cNvPicPr/>
              <p:nvPr/>
            </p:nvPicPr>
            <p:blipFill>
              <a:blip r:embed="rId58"/>
              <a:stretch>
                <a:fillRect/>
              </a:stretch>
            </p:blipFill>
            <p:spPr>
              <a:xfrm>
                <a:off x="7361775" y="458176"/>
                <a:ext cx="443880" cy="91800"/>
              </a:xfrm>
              <a:prstGeom prst="rect">
                <a:avLst/>
              </a:prstGeom>
            </p:spPr>
          </p:pic>
        </mc:Fallback>
      </mc:AlternateContent>
      <p:grpSp>
        <p:nvGrpSpPr>
          <p:cNvPr id="34" name="Group 33">
            <a:extLst>
              <a:ext uri="{FF2B5EF4-FFF2-40B4-BE49-F238E27FC236}">
                <a16:creationId xmlns:a16="http://schemas.microsoft.com/office/drawing/2014/main" id="{EA6430C8-098A-5BD0-435C-1E9CB92EEA10}"/>
              </a:ext>
            </a:extLst>
          </p:cNvPr>
          <p:cNvGrpSpPr/>
          <p:nvPr/>
        </p:nvGrpSpPr>
        <p:grpSpPr>
          <a:xfrm>
            <a:off x="7419015" y="701896"/>
            <a:ext cx="232560" cy="144720"/>
            <a:chOff x="7419015" y="701896"/>
            <a:chExt cx="232560" cy="144720"/>
          </a:xfrm>
        </p:grpSpPr>
        <mc:AlternateContent xmlns:mc="http://schemas.openxmlformats.org/markup-compatibility/2006" xmlns:p14="http://schemas.microsoft.com/office/powerpoint/2010/main">
          <mc:Choice Requires="p14">
            <p:contentPart p14:bwMode="auto" r:id="rId59">
              <p14:nvContentPartPr>
                <p14:cNvPr id="32" name="Ink 31">
                  <a:extLst>
                    <a:ext uri="{FF2B5EF4-FFF2-40B4-BE49-F238E27FC236}">
                      <a16:creationId xmlns:a16="http://schemas.microsoft.com/office/drawing/2014/main" id="{1657696B-6582-E39C-DECD-86AC6783B334}"/>
                    </a:ext>
                  </a:extLst>
                </p14:cNvPr>
                <p14:cNvContentPartPr/>
                <p14:nvPr/>
              </p14:nvContentPartPr>
              <p14:xfrm>
                <a:off x="7419015" y="701896"/>
                <a:ext cx="15480" cy="144720"/>
              </p14:xfrm>
            </p:contentPart>
          </mc:Choice>
          <mc:Fallback xmlns="">
            <p:pic>
              <p:nvPicPr>
                <p:cNvPr id="32" name="Ink 31">
                  <a:extLst>
                    <a:ext uri="{FF2B5EF4-FFF2-40B4-BE49-F238E27FC236}">
                      <a16:creationId xmlns:a16="http://schemas.microsoft.com/office/drawing/2014/main" id="{1657696B-6582-E39C-DECD-86AC6783B334}"/>
                    </a:ext>
                  </a:extLst>
                </p:cNvPr>
                <p:cNvPicPr/>
                <p:nvPr/>
              </p:nvPicPr>
              <p:blipFill>
                <a:blip r:embed="rId60"/>
                <a:stretch>
                  <a:fillRect/>
                </a:stretch>
              </p:blipFill>
              <p:spPr>
                <a:xfrm>
                  <a:off x="7401375" y="683896"/>
                  <a:ext cx="5112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3" name="Ink 32">
                  <a:extLst>
                    <a:ext uri="{FF2B5EF4-FFF2-40B4-BE49-F238E27FC236}">
                      <a16:creationId xmlns:a16="http://schemas.microsoft.com/office/drawing/2014/main" id="{8AA65F1D-6439-1497-71D4-AC41F7C36972}"/>
                    </a:ext>
                  </a:extLst>
                </p14:cNvPr>
                <p14:cNvContentPartPr/>
                <p14:nvPr/>
              </p14:nvContentPartPr>
              <p14:xfrm>
                <a:off x="7529535" y="708376"/>
                <a:ext cx="122040" cy="122040"/>
              </p14:xfrm>
            </p:contentPart>
          </mc:Choice>
          <mc:Fallback xmlns="">
            <p:pic>
              <p:nvPicPr>
                <p:cNvPr id="33" name="Ink 32">
                  <a:extLst>
                    <a:ext uri="{FF2B5EF4-FFF2-40B4-BE49-F238E27FC236}">
                      <a16:creationId xmlns:a16="http://schemas.microsoft.com/office/drawing/2014/main" id="{8AA65F1D-6439-1497-71D4-AC41F7C36972}"/>
                    </a:ext>
                  </a:extLst>
                </p:cNvPr>
                <p:cNvPicPr/>
                <p:nvPr/>
              </p:nvPicPr>
              <p:blipFill>
                <a:blip r:embed="rId62"/>
                <a:stretch>
                  <a:fillRect/>
                </a:stretch>
              </p:blipFill>
              <p:spPr>
                <a:xfrm>
                  <a:off x="7511895" y="690736"/>
                  <a:ext cx="157680" cy="157680"/>
                </a:xfrm>
                <a:prstGeom prst="rect">
                  <a:avLst/>
                </a:prstGeom>
              </p:spPr>
            </p:pic>
          </mc:Fallback>
        </mc:AlternateContent>
      </p:grpSp>
      <p:grpSp>
        <p:nvGrpSpPr>
          <p:cNvPr id="43" name="Group 42">
            <a:extLst>
              <a:ext uri="{FF2B5EF4-FFF2-40B4-BE49-F238E27FC236}">
                <a16:creationId xmlns:a16="http://schemas.microsoft.com/office/drawing/2014/main" id="{E33B7EA0-C48F-1CFF-7E45-64B192292BF6}"/>
              </a:ext>
            </a:extLst>
          </p:cNvPr>
          <p:cNvGrpSpPr/>
          <p:nvPr/>
        </p:nvGrpSpPr>
        <p:grpSpPr>
          <a:xfrm>
            <a:off x="8090055" y="373576"/>
            <a:ext cx="782640" cy="965880"/>
            <a:chOff x="8090055" y="373576"/>
            <a:chExt cx="782640" cy="965880"/>
          </a:xfrm>
        </p:grpSpPr>
        <mc:AlternateContent xmlns:mc="http://schemas.openxmlformats.org/markup-compatibility/2006" xmlns:p14="http://schemas.microsoft.com/office/powerpoint/2010/main">
          <mc:Choice Requires="p14">
            <p:contentPart p14:bwMode="auto" r:id="rId63">
              <p14:nvContentPartPr>
                <p14:cNvPr id="35" name="Ink 34">
                  <a:extLst>
                    <a:ext uri="{FF2B5EF4-FFF2-40B4-BE49-F238E27FC236}">
                      <a16:creationId xmlns:a16="http://schemas.microsoft.com/office/drawing/2014/main" id="{EB6FF884-17EA-3DDB-5405-77EA7C25C507}"/>
                    </a:ext>
                  </a:extLst>
                </p14:cNvPr>
                <p14:cNvContentPartPr/>
                <p14:nvPr/>
              </p14:nvContentPartPr>
              <p14:xfrm>
                <a:off x="8090055" y="796216"/>
                <a:ext cx="97920" cy="32040"/>
              </p14:xfrm>
            </p:contentPart>
          </mc:Choice>
          <mc:Fallback xmlns="">
            <p:pic>
              <p:nvPicPr>
                <p:cNvPr id="35" name="Ink 34">
                  <a:extLst>
                    <a:ext uri="{FF2B5EF4-FFF2-40B4-BE49-F238E27FC236}">
                      <a16:creationId xmlns:a16="http://schemas.microsoft.com/office/drawing/2014/main" id="{EB6FF884-17EA-3DDB-5405-77EA7C25C507}"/>
                    </a:ext>
                  </a:extLst>
                </p:cNvPr>
                <p:cNvPicPr/>
                <p:nvPr/>
              </p:nvPicPr>
              <p:blipFill>
                <a:blip r:embed="rId64"/>
                <a:stretch>
                  <a:fillRect/>
                </a:stretch>
              </p:blipFill>
              <p:spPr>
                <a:xfrm>
                  <a:off x="8072415" y="778216"/>
                  <a:ext cx="1335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36" name="Ink 35">
                  <a:extLst>
                    <a:ext uri="{FF2B5EF4-FFF2-40B4-BE49-F238E27FC236}">
                      <a16:creationId xmlns:a16="http://schemas.microsoft.com/office/drawing/2014/main" id="{779B2ED6-577E-6748-B223-D0A99327CDA6}"/>
                    </a:ext>
                  </a:extLst>
                </p14:cNvPr>
                <p14:cNvContentPartPr/>
                <p14:nvPr/>
              </p14:nvContentPartPr>
              <p14:xfrm>
                <a:off x="8131455" y="901696"/>
                <a:ext cx="104400" cy="8640"/>
              </p14:xfrm>
            </p:contentPart>
          </mc:Choice>
          <mc:Fallback xmlns="">
            <p:pic>
              <p:nvPicPr>
                <p:cNvPr id="36" name="Ink 35">
                  <a:extLst>
                    <a:ext uri="{FF2B5EF4-FFF2-40B4-BE49-F238E27FC236}">
                      <a16:creationId xmlns:a16="http://schemas.microsoft.com/office/drawing/2014/main" id="{779B2ED6-577E-6748-B223-D0A99327CDA6}"/>
                    </a:ext>
                  </a:extLst>
                </p:cNvPr>
                <p:cNvPicPr/>
                <p:nvPr/>
              </p:nvPicPr>
              <p:blipFill>
                <a:blip r:embed="rId66"/>
                <a:stretch>
                  <a:fillRect/>
                </a:stretch>
              </p:blipFill>
              <p:spPr>
                <a:xfrm>
                  <a:off x="8113815" y="88369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37" name="Ink 36">
                  <a:extLst>
                    <a:ext uri="{FF2B5EF4-FFF2-40B4-BE49-F238E27FC236}">
                      <a16:creationId xmlns:a16="http://schemas.microsoft.com/office/drawing/2014/main" id="{123520E8-12BD-54B3-424D-2CA70C540635}"/>
                    </a:ext>
                  </a:extLst>
                </p14:cNvPr>
                <p14:cNvContentPartPr/>
                <p14:nvPr/>
              </p14:nvContentPartPr>
              <p14:xfrm>
                <a:off x="8485335" y="471856"/>
                <a:ext cx="176400" cy="282240"/>
              </p14:xfrm>
            </p:contentPart>
          </mc:Choice>
          <mc:Fallback xmlns="">
            <p:pic>
              <p:nvPicPr>
                <p:cNvPr id="37" name="Ink 36">
                  <a:extLst>
                    <a:ext uri="{FF2B5EF4-FFF2-40B4-BE49-F238E27FC236}">
                      <a16:creationId xmlns:a16="http://schemas.microsoft.com/office/drawing/2014/main" id="{123520E8-12BD-54B3-424D-2CA70C540635}"/>
                    </a:ext>
                  </a:extLst>
                </p:cNvPr>
                <p:cNvPicPr/>
                <p:nvPr/>
              </p:nvPicPr>
              <p:blipFill>
                <a:blip r:embed="rId68"/>
                <a:stretch>
                  <a:fillRect/>
                </a:stretch>
              </p:blipFill>
              <p:spPr>
                <a:xfrm>
                  <a:off x="8467335" y="453856"/>
                  <a:ext cx="21204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38" name="Ink 37">
                  <a:extLst>
                    <a:ext uri="{FF2B5EF4-FFF2-40B4-BE49-F238E27FC236}">
                      <a16:creationId xmlns:a16="http://schemas.microsoft.com/office/drawing/2014/main" id="{D39FF46A-DE75-48EE-F1CA-FB3FABE4E1BD}"/>
                    </a:ext>
                  </a:extLst>
                </p14:cNvPr>
                <p14:cNvContentPartPr/>
                <p14:nvPr/>
              </p14:nvContentPartPr>
              <p14:xfrm>
                <a:off x="8457615" y="891976"/>
                <a:ext cx="235440" cy="19440"/>
              </p14:xfrm>
            </p:contentPart>
          </mc:Choice>
          <mc:Fallback xmlns="">
            <p:pic>
              <p:nvPicPr>
                <p:cNvPr id="38" name="Ink 37">
                  <a:extLst>
                    <a:ext uri="{FF2B5EF4-FFF2-40B4-BE49-F238E27FC236}">
                      <a16:creationId xmlns:a16="http://schemas.microsoft.com/office/drawing/2014/main" id="{D39FF46A-DE75-48EE-F1CA-FB3FABE4E1BD}"/>
                    </a:ext>
                  </a:extLst>
                </p:cNvPr>
                <p:cNvPicPr/>
                <p:nvPr/>
              </p:nvPicPr>
              <p:blipFill>
                <a:blip r:embed="rId70"/>
                <a:stretch>
                  <a:fillRect/>
                </a:stretch>
              </p:blipFill>
              <p:spPr>
                <a:xfrm>
                  <a:off x="8439975" y="873976"/>
                  <a:ext cx="27108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39" name="Ink 38">
                  <a:extLst>
                    <a:ext uri="{FF2B5EF4-FFF2-40B4-BE49-F238E27FC236}">
                      <a16:creationId xmlns:a16="http://schemas.microsoft.com/office/drawing/2014/main" id="{6F7AD4B9-AFB6-94C1-A4BD-82675FCBB7CB}"/>
                    </a:ext>
                  </a:extLst>
                </p14:cNvPr>
                <p14:cNvContentPartPr/>
                <p14:nvPr/>
              </p14:nvContentPartPr>
              <p14:xfrm>
                <a:off x="8477055" y="1026976"/>
                <a:ext cx="23040" cy="174600"/>
              </p14:xfrm>
            </p:contentPart>
          </mc:Choice>
          <mc:Fallback xmlns="">
            <p:pic>
              <p:nvPicPr>
                <p:cNvPr id="39" name="Ink 38">
                  <a:extLst>
                    <a:ext uri="{FF2B5EF4-FFF2-40B4-BE49-F238E27FC236}">
                      <a16:creationId xmlns:a16="http://schemas.microsoft.com/office/drawing/2014/main" id="{6F7AD4B9-AFB6-94C1-A4BD-82675FCBB7CB}"/>
                    </a:ext>
                  </a:extLst>
                </p:cNvPr>
                <p:cNvPicPr/>
                <p:nvPr/>
              </p:nvPicPr>
              <p:blipFill>
                <a:blip r:embed="rId72"/>
                <a:stretch>
                  <a:fillRect/>
                </a:stretch>
              </p:blipFill>
              <p:spPr>
                <a:xfrm>
                  <a:off x="8459415" y="1008976"/>
                  <a:ext cx="586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40" name="Ink 39">
                  <a:extLst>
                    <a:ext uri="{FF2B5EF4-FFF2-40B4-BE49-F238E27FC236}">
                      <a16:creationId xmlns:a16="http://schemas.microsoft.com/office/drawing/2014/main" id="{27002202-8553-B76A-AB21-8AAE3A871C2E}"/>
                    </a:ext>
                  </a:extLst>
                </p14:cNvPr>
                <p14:cNvContentPartPr/>
                <p14:nvPr/>
              </p14:nvContentPartPr>
              <p14:xfrm>
                <a:off x="8582535" y="1050376"/>
                <a:ext cx="137880" cy="131400"/>
              </p14:xfrm>
            </p:contentPart>
          </mc:Choice>
          <mc:Fallback xmlns="">
            <p:pic>
              <p:nvPicPr>
                <p:cNvPr id="40" name="Ink 39">
                  <a:extLst>
                    <a:ext uri="{FF2B5EF4-FFF2-40B4-BE49-F238E27FC236}">
                      <a16:creationId xmlns:a16="http://schemas.microsoft.com/office/drawing/2014/main" id="{27002202-8553-B76A-AB21-8AAE3A871C2E}"/>
                    </a:ext>
                  </a:extLst>
                </p:cNvPr>
                <p:cNvPicPr/>
                <p:nvPr/>
              </p:nvPicPr>
              <p:blipFill>
                <a:blip r:embed="rId74"/>
                <a:stretch>
                  <a:fillRect/>
                </a:stretch>
              </p:blipFill>
              <p:spPr>
                <a:xfrm>
                  <a:off x="8564895" y="1032736"/>
                  <a:ext cx="173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1" name="Ink 40">
                  <a:extLst>
                    <a:ext uri="{FF2B5EF4-FFF2-40B4-BE49-F238E27FC236}">
                      <a16:creationId xmlns:a16="http://schemas.microsoft.com/office/drawing/2014/main" id="{E2BC7EBE-C7DE-78B5-8F45-EB92DEF5EE3D}"/>
                    </a:ext>
                  </a:extLst>
                </p14:cNvPr>
                <p14:cNvContentPartPr/>
                <p14:nvPr/>
              </p14:nvContentPartPr>
              <p14:xfrm>
                <a:off x="8345655" y="373576"/>
                <a:ext cx="491040" cy="19440"/>
              </p14:xfrm>
            </p:contentPart>
          </mc:Choice>
          <mc:Fallback xmlns="">
            <p:pic>
              <p:nvPicPr>
                <p:cNvPr id="41" name="Ink 40">
                  <a:extLst>
                    <a:ext uri="{FF2B5EF4-FFF2-40B4-BE49-F238E27FC236}">
                      <a16:creationId xmlns:a16="http://schemas.microsoft.com/office/drawing/2014/main" id="{E2BC7EBE-C7DE-78B5-8F45-EB92DEF5EE3D}"/>
                    </a:ext>
                  </a:extLst>
                </p:cNvPr>
                <p:cNvPicPr/>
                <p:nvPr/>
              </p:nvPicPr>
              <p:blipFill>
                <a:blip r:embed="rId76"/>
                <a:stretch>
                  <a:fillRect/>
                </a:stretch>
              </p:blipFill>
              <p:spPr>
                <a:xfrm>
                  <a:off x="8328015" y="355936"/>
                  <a:ext cx="52668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2" name="Ink 41">
                  <a:extLst>
                    <a:ext uri="{FF2B5EF4-FFF2-40B4-BE49-F238E27FC236}">
                      <a16:creationId xmlns:a16="http://schemas.microsoft.com/office/drawing/2014/main" id="{59520D45-9203-2C9D-289E-58AFFCB9A223}"/>
                    </a:ext>
                  </a:extLst>
                </p14:cNvPr>
                <p14:cNvContentPartPr/>
                <p14:nvPr/>
              </p14:nvContentPartPr>
              <p14:xfrm>
                <a:off x="8322615" y="431536"/>
                <a:ext cx="550080" cy="907920"/>
              </p14:xfrm>
            </p:contentPart>
          </mc:Choice>
          <mc:Fallback xmlns="">
            <p:pic>
              <p:nvPicPr>
                <p:cNvPr id="42" name="Ink 41">
                  <a:extLst>
                    <a:ext uri="{FF2B5EF4-FFF2-40B4-BE49-F238E27FC236}">
                      <a16:creationId xmlns:a16="http://schemas.microsoft.com/office/drawing/2014/main" id="{59520D45-9203-2C9D-289E-58AFFCB9A223}"/>
                    </a:ext>
                  </a:extLst>
                </p:cNvPr>
                <p:cNvPicPr/>
                <p:nvPr/>
              </p:nvPicPr>
              <p:blipFill>
                <a:blip r:embed="rId78"/>
                <a:stretch>
                  <a:fillRect/>
                </a:stretch>
              </p:blipFill>
              <p:spPr>
                <a:xfrm>
                  <a:off x="8304615" y="413896"/>
                  <a:ext cx="585720" cy="943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9">
            <p14:nvContentPartPr>
              <p14:cNvPr id="48" name="Ink 47">
                <a:extLst>
                  <a:ext uri="{FF2B5EF4-FFF2-40B4-BE49-F238E27FC236}">
                    <a16:creationId xmlns:a16="http://schemas.microsoft.com/office/drawing/2014/main" id="{9585E09E-66E8-2442-C5FC-C60745726B8F}"/>
                  </a:ext>
                </a:extLst>
              </p14:cNvPr>
              <p14:cNvContentPartPr/>
              <p14:nvPr/>
            </p14:nvContentPartPr>
            <p14:xfrm>
              <a:off x="5043735" y="3130096"/>
              <a:ext cx="943920" cy="9720"/>
            </p14:xfrm>
          </p:contentPart>
        </mc:Choice>
        <mc:Fallback xmlns="">
          <p:pic>
            <p:nvPicPr>
              <p:cNvPr id="48" name="Ink 47">
                <a:extLst>
                  <a:ext uri="{FF2B5EF4-FFF2-40B4-BE49-F238E27FC236}">
                    <a16:creationId xmlns:a16="http://schemas.microsoft.com/office/drawing/2014/main" id="{9585E09E-66E8-2442-C5FC-C60745726B8F}"/>
                  </a:ext>
                </a:extLst>
              </p:cNvPr>
              <p:cNvPicPr/>
              <p:nvPr/>
            </p:nvPicPr>
            <p:blipFill>
              <a:blip r:embed="rId80"/>
              <a:stretch>
                <a:fillRect/>
              </a:stretch>
            </p:blipFill>
            <p:spPr>
              <a:xfrm>
                <a:off x="5026095" y="3112456"/>
                <a:ext cx="979560" cy="45360"/>
              </a:xfrm>
              <a:prstGeom prst="rect">
                <a:avLst/>
              </a:prstGeom>
            </p:spPr>
          </p:pic>
        </mc:Fallback>
      </mc:AlternateContent>
      <p:grpSp>
        <p:nvGrpSpPr>
          <p:cNvPr id="63" name="Group 62">
            <a:extLst>
              <a:ext uri="{FF2B5EF4-FFF2-40B4-BE49-F238E27FC236}">
                <a16:creationId xmlns:a16="http://schemas.microsoft.com/office/drawing/2014/main" id="{AE76414C-A14B-B5A5-A0C4-B24EE62143F3}"/>
              </a:ext>
            </a:extLst>
          </p:cNvPr>
          <p:cNvGrpSpPr/>
          <p:nvPr/>
        </p:nvGrpSpPr>
        <p:grpSpPr>
          <a:xfrm>
            <a:off x="5259735" y="2301016"/>
            <a:ext cx="1212120" cy="689040"/>
            <a:chOff x="5259735" y="2301016"/>
            <a:chExt cx="1212120" cy="689040"/>
          </a:xfrm>
        </p:grpSpPr>
        <mc:AlternateContent xmlns:mc="http://schemas.openxmlformats.org/markup-compatibility/2006" xmlns:p14="http://schemas.microsoft.com/office/powerpoint/2010/main">
          <mc:Choice Requires="p14">
            <p:contentPart p14:bwMode="auto" r:id="rId81">
              <p14:nvContentPartPr>
                <p14:cNvPr id="44" name="Ink 43">
                  <a:extLst>
                    <a:ext uri="{FF2B5EF4-FFF2-40B4-BE49-F238E27FC236}">
                      <a16:creationId xmlns:a16="http://schemas.microsoft.com/office/drawing/2014/main" id="{A1E64CAA-6618-4EDA-2584-9B5E2E698FE1}"/>
                    </a:ext>
                  </a:extLst>
                </p14:cNvPr>
                <p14:cNvContentPartPr/>
                <p14:nvPr/>
              </p14:nvContentPartPr>
              <p14:xfrm>
                <a:off x="5314815" y="2404696"/>
                <a:ext cx="170640" cy="178560"/>
              </p14:xfrm>
            </p:contentPart>
          </mc:Choice>
          <mc:Fallback xmlns="">
            <p:pic>
              <p:nvPicPr>
                <p:cNvPr id="44" name="Ink 43">
                  <a:extLst>
                    <a:ext uri="{FF2B5EF4-FFF2-40B4-BE49-F238E27FC236}">
                      <a16:creationId xmlns:a16="http://schemas.microsoft.com/office/drawing/2014/main" id="{A1E64CAA-6618-4EDA-2584-9B5E2E698FE1}"/>
                    </a:ext>
                  </a:extLst>
                </p:cNvPr>
                <p:cNvPicPr/>
                <p:nvPr/>
              </p:nvPicPr>
              <p:blipFill>
                <a:blip r:embed="rId82"/>
                <a:stretch>
                  <a:fillRect/>
                </a:stretch>
              </p:blipFill>
              <p:spPr>
                <a:xfrm>
                  <a:off x="5297175" y="2386696"/>
                  <a:ext cx="20628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45" name="Ink 44">
                  <a:extLst>
                    <a:ext uri="{FF2B5EF4-FFF2-40B4-BE49-F238E27FC236}">
                      <a16:creationId xmlns:a16="http://schemas.microsoft.com/office/drawing/2014/main" id="{81273560-3492-57B3-A7B1-C650D11A7651}"/>
                    </a:ext>
                  </a:extLst>
                </p14:cNvPr>
                <p14:cNvContentPartPr/>
                <p14:nvPr/>
              </p14:nvContentPartPr>
              <p14:xfrm>
                <a:off x="5259735" y="2673616"/>
                <a:ext cx="381240" cy="24840"/>
              </p14:xfrm>
            </p:contentPart>
          </mc:Choice>
          <mc:Fallback xmlns="">
            <p:pic>
              <p:nvPicPr>
                <p:cNvPr id="45" name="Ink 44">
                  <a:extLst>
                    <a:ext uri="{FF2B5EF4-FFF2-40B4-BE49-F238E27FC236}">
                      <a16:creationId xmlns:a16="http://schemas.microsoft.com/office/drawing/2014/main" id="{81273560-3492-57B3-A7B1-C650D11A7651}"/>
                    </a:ext>
                  </a:extLst>
                </p:cNvPr>
                <p:cNvPicPr/>
                <p:nvPr/>
              </p:nvPicPr>
              <p:blipFill>
                <a:blip r:embed="rId84"/>
                <a:stretch>
                  <a:fillRect/>
                </a:stretch>
              </p:blipFill>
              <p:spPr>
                <a:xfrm>
                  <a:off x="5242095" y="2655976"/>
                  <a:ext cx="416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46" name="Ink 45">
                  <a:extLst>
                    <a:ext uri="{FF2B5EF4-FFF2-40B4-BE49-F238E27FC236}">
                      <a16:creationId xmlns:a16="http://schemas.microsoft.com/office/drawing/2014/main" id="{835FD6F9-3A32-445C-D56C-0626C5992780}"/>
                    </a:ext>
                  </a:extLst>
                </p14:cNvPr>
                <p14:cNvContentPartPr/>
                <p14:nvPr/>
              </p14:nvContentPartPr>
              <p14:xfrm>
                <a:off x="5390775" y="2776216"/>
                <a:ext cx="187560" cy="132840"/>
              </p14:xfrm>
            </p:contentPart>
          </mc:Choice>
          <mc:Fallback xmlns="">
            <p:pic>
              <p:nvPicPr>
                <p:cNvPr id="46" name="Ink 45">
                  <a:extLst>
                    <a:ext uri="{FF2B5EF4-FFF2-40B4-BE49-F238E27FC236}">
                      <a16:creationId xmlns:a16="http://schemas.microsoft.com/office/drawing/2014/main" id="{835FD6F9-3A32-445C-D56C-0626C5992780}"/>
                    </a:ext>
                  </a:extLst>
                </p:cNvPr>
                <p:cNvPicPr/>
                <p:nvPr/>
              </p:nvPicPr>
              <p:blipFill>
                <a:blip r:embed="rId86"/>
                <a:stretch>
                  <a:fillRect/>
                </a:stretch>
              </p:blipFill>
              <p:spPr>
                <a:xfrm>
                  <a:off x="5373135" y="2758576"/>
                  <a:ext cx="2232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47" name="Ink 46">
                  <a:extLst>
                    <a:ext uri="{FF2B5EF4-FFF2-40B4-BE49-F238E27FC236}">
                      <a16:creationId xmlns:a16="http://schemas.microsoft.com/office/drawing/2014/main" id="{396F0D95-2D83-CBF0-F7F2-4C7DA72B76A1}"/>
                    </a:ext>
                  </a:extLst>
                </p14:cNvPr>
                <p14:cNvContentPartPr/>
                <p14:nvPr/>
              </p14:nvContentPartPr>
              <p14:xfrm>
                <a:off x="5500575" y="2827336"/>
                <a:ext cx="60840" cy="162720"/>
              </p14:xfrm>
            </p:contentPart>
          </mc:Choice>
          <mc:Fallback xmlns="">
            <p:pic>
              <p:nvPicPr>
                <p:cNvPr id="47" name="Ink 46">
                  <a:extLst>
                    <a:ext uri="{FF2B5EF4-FFF2-40B4-BE49-F238E27FC236}">
                      <a16:creationId xmlns:a16="http://schemas.microsoft.com/office/drawing/2014/main" id="{396F0D95-2D83-CBF0-F7F2-4C7DA72B76A1}"/>
                    </a:ext>
                  </a:extLst>
                </p:cNvPr>
                <p:cNvPicPr/>
                <p:nvPr/>
              </p:nvPicPr>
              <p:blipFill>
                <a:blip r:embed="rId88"/>
                <a:stretch>
                  <a:fillRect/>
                </a:stretch>
              </p:blipFill>
              <p:spPr>
                <a:xfrm>
                  <a:off x="5482935" y="2809336"/>
                  <a:ext cx="964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6" name="Ink 55">
                  <a:extLst>
                    <a:ext uri="{FF2B5EF4-FFF2-40B4-BE49-F238E27FC236}">
                      <a16:creationId xmlns:a16="http://schemas.microsoft.com/office/drawing/2014/main" id="{9875CC5A-B0A8-8D82-5FE3-60B776E29254}"/>
                    </a:ext>
                  </a:extLst>
                </p14:cNvPr>
                <p14:cNvContentPartPr/>
                <p14:nvPr/>
              </p14:nvContentPartPr>
              <p14:xfrm>
                <a:off x="5820975" y="2619976"/>
                <a:ext cx="135360" cy="108000"/>
              </p14:xfrm>
            </p:contentPart>
          </mc:Choice>
          <mc:Fallback xmlns="">
            <p:pic>
              <p:nvPicPr>
                <p:cNvPr id="56" name="Ink 55">
                  <a:extLst>
                    <a:ext uri="{FF2B5EF4-FFF2-40B4-BE49-F238E27FC236}">
                      <a16:creationId xmlns:a16="http://schemas.microsoft.com/office/drawing/2014/main" id="{9875CC5A-B0A8-8D82-5FE3-60B776E29254}"/>
                    </a:ext>
                  </a:extLst>
                </p:cNvPr>
                <p:cNvPicPr/>
                <p:nvPr/>
              </p:nvPicPr>
              <p:blipFill>
                <a:blip r:embed="rId90"/>
                <a:stretch>
                  <a:fillRect/>
                </a:stretch>
              </p:blipFill>
              <p:spPr>
                <a:xfrm>
                  <a:off x="5803335" y="2601976"/>
                  <a:ext cx="1710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7" name="Ink 56">
                  <a:extLst>
                    <a:ext uri="{FF2B5EF4-FFF2-40B4-BE49-F238E27FC236}">
                      <a16:creationId xmlns:a16="http://schemas.microsoft.com/office/drawing/2014/main" id="{D578037F-58D2-FEBD-6006-CFE908C456B6}"/>
                    </a:ext>
                  </a:extLst>
                </p14:cNvPr>
                <p14:cNvContentPartPr/>
                <p14:nvPr/>
              </p14:nvContentPartPr>
              <p14:xfrm>
                <a:off x="5881815" y="2662096"/>
                <a:ext cx="118800" cy="109080"/>
              </p14:xfrm>
            </p:contentPart>
          </mc:Choice>
          <mc:Fallback xmlns="">
            <p:pic>
              <p:nvPicPr>
                <p:cNvPr id="57" name="Ink 56">
                  <a:extLst>
                    <a:ext uri="{FF2B5EF4-FFF2-40B4-BE49-F238E27FC236}">
                      <a16:creationId xmlns:a16="http://schemas.microsoft.com/office/drawing/2014/main" id="{D578037F-58D2-FEBD-6006-CFE908C456B6}"/>
                    </a:ext>
                  </a:extLst>
                </p:cNvPr>
                <p:cNvPicPr/>
                <p:nvPr/>
              </p:nvPicPr>
              <p:blipFill>
                <a:blip r:embed="rId92"/>
                <a:stretch>
                  <a:fillRect/>
                </a:stretch>
              </p:blipFill>
              <p:spPr>
                <a:xfrm>
                  <a:off x="5864175" y="2644456"/>
                  <a:ext cx="15444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59" name="Ink 58">
                  <a:extLst>
                    <a:ext uri="{FF2B5EF4-FFF2-40B4-BE49-F238E27FC236}">
                      <a16:creationId xmlns:a16="http://schemas.microsoft.com/office/drawing/2014/main" id="{8BF174B6-FF1C-DB05-012D-B803BD3F22FD}"/>
                    </a:ext>
                  </a:extLst>
                </p14:cNvPr>
                <p14:cNvContentPartPr/>
                <p14:nvPr/>
              </p14:nvContentPartPr>
              <p14:xfrm>
                <a:off x="6201855" y="2301016"/>
                <a:ext cx="118800" cy="177480"/>
              </p14:xfrm>
            </p:contentPart>
          </mc:Choice>
          <mc:Fallback xmlns="">
            <p:pic>
              <p:nvPicPr>
                <p:cNvPr id="59" name="Ink 58">
                  <a:extLst>
                    <a:ext uri="{FF2B5EF4-FFF2-40B4-BE49-F238E27FC236}">
                      <a16:creationId xmlns:a16="http://schemas.microsoft.com/office/drawing/2014/main" id="{8BF174B6-FF1C-DB05-012D-B803BD3F22FD}"/>
                    </a:ext>
                  </a:extLst>
                </p:cNvPr>
                <p:cNvPicPr/>
                <p:nvPr/>
              </p:nvPicPr>
              <p:blipFill>
                <a:blip r:embed="rId94"/>
                <a:stretch>
                  <a:fillRect/>
                </a:stretch>
              </p:blipFill>
              <p:spPr>
                <a:xfrm>
                  <a:off x="6184215" y="2283376"/>
                  <a:ext cx="1544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60" name="Ink 59">
                  <a:extLst>
                    <a:ext uri="{FF2B5EF4-FFF2-40B4-BE49-F238E27FC236}">
                      <a16:creationId xmlns:a16="http://schemas.microsoft.com/office/drawing/2014/main" id="{94B95D0B-9364-262F-4BC7-AD7E1069F224}"/>
                    </a:ext>
                  </a:extLst>
                </p14:cNvPr>
                <p14:cNvContentPartPr/>
                <p14:nvPr/>
              </p14:nvContentPartPr>
              <p14:xfrm>
                <a:off x="6116175" y="2606656"/>
                <a:ext cx="293040" cy="31320"/>
              </p14:xfrm>
            </p:contentPart>
          </mc:Choice>
          <mc:Fallback xmlns="">
            <p:pic>
              <p:nvPicPr>
                <p:cNvPr id="60" name="Ink 59">
                  <a:extLst>
                    <a:ext uri="{FF2B5EF4-FFF2-40B4-BE49-F238E27FC236}">
                      <a16:creationId xmlns:a16="http://schemas.microsoft.com/office/drawing/2014/main" id="{94B95D0B-9364-262F-4BC7-AD7E1069F224}"/>
                    </a:ext>
                  </a:extLst>
                </p:cNvPr>
                <p:cNvPicPr/>
                <p:nvPr/>
              </p:nvPicPr>
              <p:blipFill>
                <a:blip r:embed="rId96"/>
                <a:stretch>
                  <a:fillRect/>
                </a:stretch>
              </p:blipFill>
              <p:spPr>
                <a:xfrm>
                  <a:off x="6098535" y="2588656"/>
                  <a:ext cx="32868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1" name="Ink 60">
                  <a:extLst>
                    <a:ext uri="{FF2B5EF4-FFF2-40B4-BE49-F238E27FC236}">
                      <a16:creationId xmlns:a16="http://schemas.microsoft.com/office/drawing/2014/main" id="{185A9141-5AB5-0EC4-1564-B4A496EA9C28}"/>
                    </a:ext>
                  </a:extLst>
                </p14:cNvPr>
                <p14:cNvContentPartPr/>
                <p14:nvPr/>
              </p14:nvContentPartPr>
              <p14:xfrm>
                <a:off x="6243255" y="2693776"/>
                <a:ext cx="142920" cy="172800"/>
              </p14:xfrm>
            </p:contentPart>
          </mc:Choice>
          <mc:Fallback xmlns="">
            <p:pic>
              <p:nvPicPr>
                <p:cNvPr id="61" name="Ink 60">
                  <a:extLst>
                    <a:ext uri="{FF2B5EF4-FFF2-40B4-BE49-F238E27FC236}">
                      <a16:creationId xmlns:a16="http://schemas.microsoft.com/office/drawing/2014/main" id="{185A9141-5AB5-0EC4-1564-B4A496EA9C28}"/>
                    </a:ext>
                  </a:extLst>
                </p:cNvPr>
                <p:cNvPicPr/>
                <p:nvPr/>
              </p:nvPicPr>
              <p:blipFill>
                <a:blip r:embed="rId98"/>
                <a:stretch>
                  <a:fillRect/>
                </a:stretch>
              </p:blipFill>
              <p:spPr>
                <a:xfrm>
                  <a:off x="6225255" y="2675776"/>
                  <a:ext cx="17856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2" name="Ink 61">
                  <a:extLst>
                    <a:ext uri="{FF2B5EF4-FFF2-40B4-BE49-F238E27FC236}">
                      <a16:creationId xmlns:a16="http://schemas.microsoft.com/office/drawing/2014/main" id="{D564DA73-F144-6D74-C370-BF223DEA5BB3}"/>
                    </a:ext>
                  </a:extLst>
                </p14:cNvPr>
                <p14:cNvContentPartPr/>
                <p14:nvPr/>
              </p14:nvContentPartPr>
              <p14:xfrm>
                <a:off x="6257295" y="2689816"/>
                <a:ext cx="214560" cy="52200"/>
              </p14:xfrm>
            </p:contentPart>
          </mc:Choice>
          <mc:Fallback xmlns="">
            <p:pic>
              <p:nvPicPr>
                <p:cNvPr id="62" name="Ink 61">
                  <a:extLst>
                    <a:ext uri="{FF2B5EF4-FFF2-40B4-BE49-F238E27FC236}">
                      <a16:creationId xmlns:a16="http://schemas.microsoft.com/office/drawing/2014/main" id="{D564DA73-F144-6D74-C370-BF223DEA5BB3}"/>
                    </a:ext>
                  </a:extLst>
                </p:cNvPr>
                <p:cNvPicPr/>
                <p:nvPr/>
              </p:nvPicPr>
              <p:blipFill>
                <a:blip r:embed="rId100"/>
                <a:stretch>
                  <a:fillRect/>
                </a:stretch>
              </p:blipFill>
              <p:spPr>
                <a:xfrm>
                  <a:off x="6239295" y="2672176"/>
                  <a:ext cx="250200" cy="87840"/>
                </a:xfrm>
                <a:prstGeom prst="rect">
                  <a:avLst/>
                </a:prstGeom>
              </p:spPr>
            </p:pic>
          </mc:Fallback>
        </mc:AlternateContent>
      </p:grpSp>
      <p:grpSp>
        <p:nvGrpSpPr>
          <p:cNvPr id="76" name="Group 75">
            <a:extLst>
              <a:ext uri="{FF2B5EF4-FFF2-40B4-BE49-F238E27FC236}">
                <a16:creationId xmlns:a16="http://schemas.microsoft.com/office/drawing/2014/main" id="{507B78DD-22B0-90F1-621F-65EBF06EF1E8}"/>
              </a:ext>
            </a:extLst>
          </p:cNvPr>
          <p:cNvGrpSpPr/>
          <p:nvPr/>
        </p:nvGrpSpPr>
        <p:grpSpPr>
          <a:xfrm>
            <a:off x="5324895" y="3311536"/>
            <a:ext cx="1020600" cy="695880"/>
            <a:chOff x="5324895" y="3311536"/>
            <a:chExt cx="1020600" cy="695880"/>
          </a:xfrm>
        </p:grpSpPr>
        <mc:AlternateContent xmlns:mc="http://schemas.openxmlformats.org/markup-compatibility/2006" xmlns:p14="http://schemas.microsoft.com/office/powerpoint/2010/main">
          <mc:Choice Requires="p14">
            <p:contentPart p14:bwMode="auto" r:id="rId101">
              <p14:nvContentPartPr>
                <p14:cNvPr id="49" name="Ink 48">
                  <a:extLst>
                    <a:ext uri="{FF2B5EF4-FFF2-40B4-BE49-F238E27FC236}">
                      <a16:creationId xmlns:a16="http://schemas.microsoft.com/office/drawing/2014/main" id="{C0179980-A575-8E7D-0032-CB6AF22627E3}"/>
                    </a:ext>
                  </a:extLst>
                </p14:cNvPr>
                <p14:cNvContentPartPr/>
                <p14:nvPr/>
              </p14:nvContentPartPr>
              <p14:xfrm>
                <a:off x="5441535" y="3314776"/>
                <a:ext cx="129600" cy="164160"/>
              </p14:xfrm>
            </p:contentPart>
          </mc:Choice>
          <mc:Fallback xmlns="">
            <p:pic>
              <p:nvPicPr>
                <p:cNvPr id="49" name="Ink 48">
                  <a:extLst>
                    <a:ext uri="{FF2B5EF4-FFF2-40B4-BE49-F238E27FC236}">
                      <a16:creationId xmlns:a16="http://schemas.microsoft.com/office/drawing/2014/main" id="{C0179980-A575-8E7D-0032-CB6AF22627E3}"/>
                    </a:ext>
                  </a:extLst>
                </p:cNvPr>
                <p:cNvPicPr/>
                <p:nvPr/>
              </p:nvPicPr>
              <p:blipFill>
                <a:blip r:embed="rId102"/>
                <a:stretch>
                  <a:fillRect/>
                </a:stretch>
              </p:blipFill>
              <p:spPr>
                <a:xfrm>
                  <a:off x="5423895" y="3296776"/>
                  <a:ext cx="16524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50" name="Ink 49">
                  <a:extLst>
                    <a:ext uri="{FF2B5EF4-FFF2-40B4-BE49-F238E27FC236}">
                      <a16:creationId xmlns:a16="http://schemas.microsoft.com/office/drawing/2014/main" id="{67584AE0-0D85-C694-2F5B-B313D1B8E1C9}"/>
                    </a:ext>
                  </a:extLst>
                </p14:cNvPr>
                <p14:cNvContentPartPr/>
                <p14:nvPr/>
              </p14:nvContentPartPr>
              <p14:xfrm>
                <a:off x="5451975" y="3311536"/>
                <a:ext cx="159840" cy="62640"/>
              </p14:xfrm>
            </p:contentPart>
          </mc:Choice>
          <mc:Fallback xmlns="">
            <p:pic>
              <p:nvPicPr>
                <p:cNvPr id="50" name="Ink 49">
                  <a:extLst>
                    <a:ext uri="{FF2B5EF4-FFF2-40B4-BE49-F238E27FC236}">
                      <a16:creationId xmlns:a16="http://schemas.microsoft.com/office/drawing/2014/main" id="{67584AE0-0D85-C694-2F5B-B313D1B8E1C9}"/>
                    </a:ext>
                  </a:extLst>
                </p:cNvPr>
                <p:cNvPicPr/>
                <p:nvPr/>
              </p:nvPicPr>
              <p:blipFill>
                <a:blip r:embed="rId104"/>
                <a:stretch>
                  <a:fillRect/>
                </a:stretch>
              </p:blipFill>
              <p:spPr>
                <a:xfrm>
                  <a:off x="5434335" y="3293896"/>
                  <a:ext cx="19548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51" name="Ink 50">
                  <a:extLst>
                    <a:ext uri="{FF2B5EF4-FFF2-40B4-BE49-F238E27FC236}">
                      <a16:creationId xmlns:a16="http://schemas.microsoft.com/office/drawing/2014/main" id="{9B93D4EF-3F0D-2900-858D-C707A97627A2}"/>
                    </a:ext>
                  </a:extLst>
                </p14:cNvPr>
                <p14:cNvContentPartPr/>
                <p14:nvPr/>
              </p14:nvContentPartPr>
              <p14:xfrm>
                <a:off x="5324895" y="3586936"/>
                <a:ext cx="394560" cy="40320"/>
              </p14:xfrm>
            </p:contentPart>
          </mc:Choice>
          <mc:Fallback xmlns="">
            <p:pic>
              <p:nvPicPr>
                <p:cNvPr id="51" name="Ink 50">
                  <a:extLst>
                    <a:ext uri="{FF2B5EF4-FFF2-40B4-BE49-F238E27FC236}">
                      <a16:creationId xmlns:a16="http://schemas.microsoft.com/office/drawing/2014/main" id="{9B93D4EF-3F0D-2900-858D-C707A97627A2}"/>
                    </a:ext>
                  </a:extLst>
                </p:cNvPr>
                <p:cNvPicPr/>
                <p:nvPr/>
              </p:nvPicPr>
              <p:blipFill>
                <a:blip r:embed="rId106"/>
                <a:stretch>
                  <a:fillRect/>
                </a:stretch>
              </p:blipFill>
              <p:spPr>
                <a:xfrm>
                  <a:off x="5306895" y="3568936"/>
                  <a:ext cx="4302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52" name="Ink 51">
                  <a:extLst>
                    <a:ext uri="{FF2B5EF4-FFF2-40B4-BE49-F238E27FC236}">
                      <a16:creationId xmlns:a16="http://schemas.microsoft.com/office/drawing/2014/main" id="{C68A05E0-29D7-7DA1-6020-1DF08E0E4207}"/>
                    </a:ext>
                  </a:extLst>
                </p14:cNvPr>
                <p14:cNvContentPartPr/>
                <p14:nvPr/>
              </p14:nvContentPartPr>
              <p14:xfrm>
                <a:off x="5439375" y="3662536"/>
                <a:ext cx="138240" cy="255600"/>
              </p14:xfrm>
            </p:contentPart>
          </mc:Choice>
          <mc:Fallback xmlns="">
            <p:pic>
              <p:nvPicPr>
                <p:cNvPr id="52" name="Ink 51">
                  <a:extLst>
                    <a:ext uri="{FF2B5EF4-FFF2-40B4-BE49-F238E27FC236}">
                      <a16:creationId xmlns:a16="http://schemas.microsoft.com/office/drawing/2014/main" id="{C68A05E0-29D7-7DA1-6020-1DF08E0E4207}"/>
                    </a:ext>
                  </a:extLst>
                </p:cNvPr>
                <p:cNvPicPr/>
                <p:nvPr/>
              </p:nvPicPr>
              <p:blipFill>
                <a:blip r:embed="rId108"/>
                <a:stretch>
                  <a:fillRect/>
                </a:stretch>
              </p:blipFill>
              <p:spPr>
                <a:xfrm>
                  <a:off x="5421375" y="3644536"/>
                  <a:ext cx="17388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4" name="Ink 63">
                  <a:extLst>
                    <a:ext uri="{FF2B5EF4-FFF2-40B4-BE49-F238E27FC236}">
                      <a16:creationId xmlns:a16="http://schemas.microsoft.com/office/drawing/2014/main" id="{4FAEBC2B-5355-72B9-6A36-A89AB3CF27E6}"/>
                    </a:ext>
                  </a:extLst>
                </p14:cNvPr>
                <p14:cNvContentPartPr/>
                <p14:nvPr/>
              </p14:nvContentPartPr>
              <p14:xfrm>
                <a:off x="5858415" y="3595936"/>
                <a:ext cx="114840" cy="91440"/>
              </p14:xfrm>
            </p:contentPart>
          </mc:Choice>
          <mc:Fallback xmlns="">
            <p:pic>
              <p:nvPicPr>
                <p:cNvPr id="64" name="Ink 63">
                  <a:extLst>
                    <a:ext uri="{FF2B5EF4-FFF2-40B4-BE49-F238E27FC236}">
                      <a16:creationId xmlns:a16="http://schemas.microsoft.com/office/drawing/2014/main" id="{4FAEBC2B-5355-72B9-6A36-A89AB3CF27E6}"/>
                    </a:ext>
                  </a:extLst>
                </p:cNvPr>
                <p:cNvPicPr/>
                <p:nvPr/>
              </p:nvPicPr>
              <p:blipFill>
                <a:blip r:embed="rId110"/>
                <a:stretch>
                  <a:fillRect/>
                </a:stretch>
              </p:blipFill>
              <p:spPr>
                <a:xfrm>
                  <a:off x="5840775" y="3578296"/>
                  <a:ext cx="15048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65" name="Ink 64">
                  <a:extLst>
                    <a:ext uri="{FF2B5EF4-FFF2-40B4-BE49-F238E27FC236}">
                      <a16:creationId xmlns:a16="http://schemas.microsoft.com/office/drawing/2014/main" id="{A4BA21AD-B9FB-C756-D6EA-E9BE12240DFC}"/>
                    </a:ext>
                  </a:extLst>
                </p14:cNvPr>
                <p14:cNvContentPartPr/>
                <p14:nvPr/>
              </p14:nvContentPartPr>
              <p14:xfrm>
                <a:off x="5891175" y="3616816"/>
                <a:ext cx="91440" cy="105840"/>
              </p14:xfrm>
            </p:contentPart>
          </mc:Choice>
          <mc:Fallback xmlns="">
            <p:pic>
              <p:nvPicPr>
                <p:cNvPr id="65" name="Ink 64">
                  <a:extLst>
                    <a:ext uri="{FF2B5EF4-FFF2-40B4-BE49-F238E27FC236}">
                      <a16:creationId xmlns:a16="http://schemas.microsoft.com/office/drawing/2014/main" id="{A4BA21AD-B9FB-C756-D6EA-E9BE12240DFC}"/>
                    </a:ext>
                  </a:extLst>
                </p:cNvPr>
                <p:cNvPicPr/>
                <p:nvPr/>
              </p:nvPicPr>
              <p:blipFill>
                <a:blip r:embed="rId112"/>
                <a:stretch>
                  <a:fillRect/>
                </a:stretch>
              </p:blipFill>
              <p:spPr>
                <a:xfrm>
                  <a:off x="5873535" y="3599176"/>
                  <a:ext cx="1270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66" name="Ink 65">
                  <a:extLst>
                    <a:ext uri="{FF2B5EF4-FFF2-40B4-BE49-F238E27FC236}">
                      <a16:creationId xmlns:a16="http://schemas.microsoft.com/office/drawing/2014/main" id="{2435EF24-2CDB-20A1-735F-C66996343CFF}"/>
                    </a:ext>
                  </a:extLst>
                </p14:cNvPr>
                <p14:cNvContentPartPr/>
                <p14:nvPr/>
              </p14:nvContentPartPr>
              <p14:xfrm>
                <a:off x="6206535" y="3337456"/>
                <a:ext cx="112320" cy="204120"/>
              </p14:xfrm>
            </p:contentPart>
          </mc:Choice>
          <mc:Fallback xmlns="">
            <p:pic>
              <p:nvPicPr>
                <p:cNvPr id="66" name="Ink 65">
                  <a:extLst>
                    <a:ext uri="{FF2B5EF4-FFF2-40B4-BE49-F238E27FC236}">
                      <a16:creationId xmlns:a16="http://schemas.microsoft.com/office/drawing/2014/main" id="{2435EF24-2CDB-20A1-735F-C66996343CFF}"/>
                    </a:ext>
                  </a:extLst>
                </p:cNvPr>
                <p:cNvPicPr/>
                <p:nvPr/>
              </p:nvPicPr>
              <p:blipFill>
                <a:blip r:embed="rId114"/>
                <a:stretch>
                  <a:fillRect/>
                </a:stretch>
              </p:blipFill>
              <p:spPr>
                <a:xfrm>
                  <a:off x="6188535" y="3319816"/>
                  <a:ext cx="1479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67" name="Ink 66">
                  <a:extLst>
                    <a:ext uri="{FF2B5EF4-FFF2-40B4-BE49-F238E27FC236}">
                      <a16:creationId xmlns:a16="http://schemas.microsoft.com/office/drawing/2014/main" id="{1F6D70FE-38A3-24ED-5290-B69BEA89533A}"/>
                    </a:ext>
                  </a:extLst>
                </p14:cNvPr>
                <p14:cNvContentPartPr/>
                <p14:nvPr/>
              </p14:nvContentPartPr>
              <p14:xfrm>
                <a:off x="6097455" y="3666856"/>
                <a:ext cx="248040" cy="46080"/>
              </p14:xfrm>
            </p:contentPart>
          </mc:Choice>
          <mc:Fallback xmlns="">
            <p:pic>
              <p:nvPicPr>
                <p:cNvPr id="67" name="Ink 66">
                  <a:extLst>
                    <a:ext uri="{FF2B5EF4-FFF2-40B4-BE49-F238E27FC236}">
                      <a16:creationId xmlns:a16="http://schemas.microsoft.com/office/drawing/2014/main" id="{1F6D70FE-38A3-24ED-5290-B69BEA89533A}"/>
                    </a:ext>
                  </a:extLst>
                </p:cNvPr>
                <p:cNvPicPr/>
                <p:nvPr/>
              </p:nvPicPr>
              <p:blipFill>
                <a:blip r:embed="rId116"/>
                <a:stretch>
                  <a:fillRect/>
                </a:stretch>
              </p:blipFill>
              <p:spPr>
                <a:xfrm>
                  <a:off x="6079455" y="3649216"/>
                  <a:ext cx="28368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68" name="Ink 67">
                  <a:extLst>
                    <a:ext uri="{FF2B5EF4-FFF2-40B4-BE49-F238E27FC236}">
                      <a16:creationId xmlns:a16="http://schemas.microsoft.com/office/drawing/2014/main" id="{5E9034D4-F09E-4EC7-8AD3-E6D5AFAC971F}"/>
                    </a:ext>
                  </a:extLst>
                </p14:cNvPr>
                <p14:cNvContentPartPr/>
                <p14:nvPr/>
              </p14:nvContentPartPr>
              <p14:xfrm>
                <a:off x="6182055" y="3796096"/>
                <a:ext cx="123840" cy="211320"/>
              </p14:xfrm>
            </p:contentPart>
          </mc:Choice>
          <mc:Fallback xmlns="">
            <p:pic>
              <p:nvPicPr>
                <p:cNvPr id="68" name="Ink 67">
                  <a:extLst>
                    <a:ext uri="{FF2B5EF4-FFF2-40B4-BE49-F238E27FC236}">
                      <a16:creationId xmlns:a16="http://schemas.microsoft.com/office/drawing/2014/main" id="{5E9034D4-F09E-4EC7-8AD3-E6D5AFAC971F}"/>
                    </a:ext>
                  </a:extLst>
                </p:cNvPr>
                <p:cNvPicPr/>
                <p:nvPr/>
              </p:nvPicPr>
              <p:blipFill>
                <a:blip r:embed="rId118"/>
                <a:stretch>
                  <a:fillRect/>
                </a:stretch>
              </p:blipFill>
              <p:spPr>
                <a:xfrm>
                  <a:off x="6164415" y="3778456"/>
                  <a:ext cx="1594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69" name="Ink 68">
                  <a:extLst>
                    <a:ext uri="{FF2B5EF4-FFF2-40B4-BE49-F238E27FC236}">
                      <a16:creationId xmlns:a16="http://schemas.microsoft.com/office/drawing/2014/main" id="{F80502F0-2D6C-4890-E94A-12A163CB320B}"/>
                    </a:ext>
                  </a:extLst>
                </p14:cNvPr>
                <p14:cNvContentPartPr/>
                <p14:nvPr/>
              </p14:nvContentPartPr>
              <p14:xfrm>
                <a:off x="6173055" y="3788896"/>
                <a:ext cx="137160" cy="59760"/>
              </p14:xfrm>
            </p:contentPart>
          </mc:Choice>
          <mc:Fallback xmlns="">
            <p:pic>
              <p:nvPicPr>
                <p:cNvPr id="69" name="Ink 68">
                  <a:extLst>
                    <a:ext uri="{FF2B5EF4-FFF2-40B4-BE49-F238E27FC236}">
                      <a16:creationId xmlns:a16="http://schemas.microsoft.com/office/drawing/2014/main" id="{F80502F0-2D6C-4890-E94A-12A163CB320B}"/>
                    </a:ext>
                  </a:extLst>
                </p:cNvPr>
                <p:cNvPicPr/>
                <p:nvPr/>
              </p:nvPicPr>
              <p:blipFill>
                <a:blip r:embed="rId120"/>
                <a:stretch>
                  <a:fillRect/>
                </a:stretch>
              </p:blipFill>
              <p:spPr>
                <a:xfrm>
                  <a:off x="6155055" y="3770896"/>
                  <a:ext cx="172800" cy="95400"/>
                </a:xfrm>
                <a:prstGeom prst="rect">
                  <a:avLst/>
                </a:prstGeom>
              </p:spPr>
            </p:pic>
          </mc:Fallback>
        </mc:AlternateContent>
      </p:grpSp>
      <p:grpSp>
        <p:nvGrpSpPr>
          <p:cNvPr id="75" name="Group 74">
            <a:extLst>
              <a:ext uri="{FF2B5EF4-FFF2-40B4-BE49-F238E27FC236}">
                <a16:creationId xmlns:a16="http://schemas.microsoft.com/office/drawing/2014/main" id="{BAE8582D-4928-E6A6-5BC1-E4F14B4A6A84}"/>
              </a:ext>
            </a:extLst>
          </p:cNvPr>
          <p:cNvGrpSpPr/>
          <p:nvPr/>
        </p:nvGrpSpPr>
        <p:grpSpPr>
          <a:xfrm>
            <a:off x="5948055" y="3090856"/>
            <a:ext cx="1683360" cy="129600"/>
            <a:chOff x="5948055" y="3090856"/>
            <a:chExt cx="1683360" cy="129600"/>
          </a:xfrm>
        </p:grpSpPr>
        <mc:AlternateContent xmlns:mc="http://schemas.openxmlformats.org/markup-compatibility/2006" xmlns:p14="http://schemas.microsoft.com/office/powerpoint/2010/main">
          <mc:Choice Requires="p14">
            <p:contentPart p14:bwMode="auto" r:id="rId121">
              <p14:nvContentPartPr>
                <p14:cNvPr id="70" name="Ink 69">
                  <a:extLst>
                    <a:ext uri="{FF2B5EF4-FFF2-40B4-BE49-F238E27FC236}">
                      <a16:creationId xmlns:a16="http://schemas.microsoft.com/office/drawing/2014/main" id="{1323EC9C-787E-21E4-3A94-670862568DE2}"/>
                    </a:ext>
                  </a:extLst>
                </p14:cNvPr>
                <p14:cNvContentPartPr/>
                <p14:nvPr/>
              </p14:nvContentPartPr>
              <p14:xfrm>
                <a:off x="6776055" y="3090856"/>
                <a:ext cx="131400" cy="20520"/>
              </p14:xfrm>
            </p:contentPart>
          </mc:Choice>
          <mc:Fallback xmlns="">
            <p:pic>
              <p:nvPicPr>
                <p:cNvPr id="70" name="Ink 69">
                  <a:extLst>
                    <a:ext uri="{FF2B5EF4-FFF2-40B4-BE49-F238E27FC236}">
                      <a16:creationId xmlns:a16="http://schemas.microsoft.com/office/drawing/2014/main" id="{1323EC9C-787E-21E4-3A94-670862568DE2}"/>
                    </a:ext>
                  </a:extLst>
                </p:cNvPr>
                <p:cNvPicPr/>
                <p:nvPr/>
              </p:nvPicPr>
              <p:blipFill>
                <a:blip r:embed="rId122"/>
                <a:stretch>
                  <a:fillRect/>
                </a:stretch>
              </p:blipFill>
              <p:spPr>
                <a:xfrm>
                  <a:off x="6758055" y="3073216"/>
                  <a:ext cx="1670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71" name="Ink 70">
                  <a:extLst>
                    <a:ext uri="{FF2B5EF4-FFF2-40B4-BE49-F238E27FC236}">
                      <a16:creationId xmlns:a16="http://schemas.microsoft.com/office/drawing/2014/main" id="{1174A90F-DE0F-99BB-D4D5-CCD692E87F72}"/>
                    </a:ext>
                  </a:extLst>
                </p14:cNvPr>
                <p14:cNvContentPartPr/>
                <p14:nvPr/>
              </p14:nvContentPartPr>
              <p14:xfrm>
                <a:off x="6827895" y="3211816"/>
                <a:ext cx="161640" cy="8640"/>
              </p14:xfrm>
            </p:contentPart>
          </mc:Choice>
          <mc:Fallback xmlns="">
            <p:pic>
              <p:nvPicPr>
                <p:cNvPr id="71" name="Ink 70">
                  <a:extLst>
                    <a:ext uri="{FF2B5EF4-FFF2-40B4-BE49-F238E27FC236}">
                      <a16:creationId xmlns:a16="http://schemas.microsoft.com/office/drawing/2014/main" id="{1174A90F-DE0F-99BB-D4D5-CCD692E87F72}"/>
                    </a:ext>
                  </a:extLst>
                </p:cNvPr>
                <p:cNvPicPr/>
                <p:nvPr/>
              </p:nvPicPr>
              <p:blipFill>
                <a:blip r:embed="rId124"/>
                <a:stretch>
                  <a:fillRect/>
                </a:stretch>
              </p:blipFill>
              <p:spPr>
                <a:xfrm>
                  <a:off x="6809895" y="3193816"/>
                  <a:ext cx="197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2" name="Ink 71">
                  <a:extLst>
                    <a:ext uri="{FF2B5EF4-FFF2-40B4-BE49-F238E27FC236}">
                      <a16:creationId xmlns:a16="http://schemas.microsoft.com/office/drawing/2014/main" id="{9844A40F-9046-4DD7-0D88-6CC527E9BEB0}"/>
                    </a:ext>
                  </a:extLst>
                </p14:cNvPr>
                <p14:cNvContentPartPr/>
                <p14:nvPr/>
              </p14:nvContentPartPr>
              <p14:xfrm>
                <a:off x="7215255" y="3120376"/>
                <a:ext cx="416160" cy="17280"/>
              </p14:xfrm>
            </p:contentPart>
          </mc:Choice>
          <mc:Fallback xmlns="">
            <p:pic>
              <p:nvPicPr>
                <p:cNvPr id="72" name="Ink 71">
                  <a:extLst>
                    <a:ext uri="{FF2B5EF4-FFF2-40B4-BE49-F238E27FC236}">
                      <a16:creationId xmlns:a16="http://schemas.microsoft.com/office/drawing/2014/main" id="{9844A40F-9046-4DD7-0D88-6CC527E9BEB0}"/>
                    </a:ext>
                  </a:extLst>
                </p:cNvPr>
                <p:cNvPicPr/>
                <p:nvPr/>
              </p:nvPicPr>
              <p:blipFill>
                <a:blip r:embed="rId126"/>
                <a:stretch>
                  <a:fillRect/>
                </a:stretch>
              </p:blipFill>
              <p:spPr>
                <a:xfrm>
                  <a:off x="7197255" y="3102376"/>
                  <a:ext cx="4518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73" name="Ink 72">
                  <a:extLst>
                    <a:ext uri="{FF2B5EF4-FFF2-40B4-BE49-F238E27FC236}">
                      <a16:creationId xmlns:a16="http://schemas.microsoft.com/office/drawing/2014/main" id="{8FF37DDF-ABC6-B310-EB76-BC0A281F40A2}"/>
                    </a:ext>
                  </a:extLst>
                </p14:cNvPr>
                <p14:cNvContentPartPr/>
                <p14:nvPr/>
              </p14:nvContentPartPr>
              <p14:xfrm>
                <a:off x="5948055" y="3100936"/>
                <a:ext cx="591480" cy="41760"/>
              </p14:xfrm>
            </p:contentPart>
          </mc:Choice>
          <mc:Fallback xmlns="">
            <p:pic>
              <p:nvPicPr>
                <p:cNvPr id="73" name="Ink 72">
                  <a:extLst>
                    <a:ext uri="{FF2B5EF4-FFF2-40B4-BE49-F238E27FC236}">
                      <a16:creationId xmlns:a16="http://schemas.microsoft.com/office/drawing/2014/main" id="{8FF37DDF-ABC6-B310-EB76-BC0A281F40A2}"/>
                    </a:ext>
                  </a:extLst>
                </p:cNvPr>
                <p:cNvPicPr/>
                <p:nvPr/>
              </p:nvPicPr>
              <p:blipFill>
                <a:blip r:embed="rId128"/>
                <a:stretch>
                  <a:fillRect/>
                </a:stretch>
              </p:blipFill>
              <p:spPr>
                <a:xfrm>
                  <a:off x="5930055" y="3083296"/>
                  <a:ext cx="627120" cy="77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9">
            <p14:nvContentPartPr>
              <p14:cNvPr id="74" name="Ink 73">
                <a:extLst>
                  <a:ext uri="{FF2B5EF4-FFF2-40B4-BE49-F238E27FC236}">
                    <a16:creationId xmlns:a16="http://schemas.microsoft.com/office/drawing/2014/main" id="{3D15AB6D-DC3F-FB2E-F79B-C41822E324EF}"/>
                  </a:ext>
                </a:extLst>
              </p14:cNvPr>
              <p14:cNvContentPartPr/>
              <p14:nvPr/>
            </p14:nvContentPartPr>
            <p14:xfrm>
              <a:off x="7398855" y="3456256"/>
              <a:ext cx="52200" cy="495000"/>
            </p14:xfrm>
          </p:contentPart>
        </mc:Choice>
        <mc:Fallback xmlns="">
          <p:pic>
            <p:nvPicPr>
              <p:cNvPr id="74" name="Ink 73">
                <a:extLst>
                  <a:ext uri="{FF2B5EF4-FFF2-40B4-BE49-F238E27FC236}">
                    <a16:creationId xmlns:a16="http://schemas.microsoft.com/office/drawing/2014/main" id="{3D15AB6D-DC3F-FB2E-F79B-C41822E324EF}"/>
                  </a:ext>
                </a:extLst>
              </p:cNvPr>
              <p:cNvPicPr/>
              <p:nvPr/>
            </p:nvPicPr>
            <p:blipFill>
              <a:blip r:embed="rId130"/>
              <a:stretch>
                <a:fillRect/>
              </a:stretch>
            </p:blipFill>
            <p:spPr>
              <a:xfrm>
                <a:off x="7381215" y="3438616"/>
                <a:ext cx="87840" cy="530640"/>
              </a:xfrm>
              <a:prstGeom prst="rect">
                <a:avLst/>
              </a:prstGeom>
            </p:spPr>
          </p:pic>
        </mc:Fallback>
      </mc:AlternateContent>
      <p:grpSp>
        <p:nvGrpSpPr>
          <p:cNvPr id="94" name="Group 93">
            <a:extLst>
              <a:ext uri="{FF2B5EF4-FFF2-40B4-BE49-F238E27FC236}">
                <a16:creationId xmlns:a16="http://schemas.microsoft.com/office/drawing/2014/main" id="{A67CFDEF-F111-29BA-BB9E-A43675A0AAE5}"/>
              </a:ext>
            </a:extLst>
          </p:cNvPr>
          <p:cNvGrpSpPr/>
          <p:nvPr/>
        </p:nvGrpSpPr>
        <p:grpSpPr>
          <a:xfrm>
            <a:off x="7258095" y="2223976"/>
            <a:ext cx="1657800" cy="956160"/>
            <a:chOff x="7258095" y="2223976"/>
            <a:chExt cx="1657800" cy="956160"/>
          </a:xfrm>
        </p:grpSpPr>
        <mc:AlternateContent xmlns:mc="http://schemas.openxmlformats.org/markup-compatibility/2006" xmlns:p14="http://schemas.microsoft.com/office/powerpoint/2010/main">
          <mc:Choice Requires="p14">
            <p:contentPart p14:bwMode="auto" r:id="rId131">
              <p14:nvContentPartPr>
                <p14:cNvPr id="80" name="Ink 79">
                  <a:extLst>
                    <a:ext uri="{FF2B5EF4-FFF2-40B4-BE49-F238E27FC236}">
                      <a16:creationId xmlns:a16="http://schemas.microsoft.com/office/drawing/2014/main" id="{C2E7F7DE-A361-0E3C-F334-A88F93D2292E}"/>
                    </a:ext>
                  </a:extLst>
                </p14:cNvPr>
                <p14:cNvContentPartPr/>
                <p14:nvPr/>
              </p14:nvContentPartPr>
              <p14:xfrm>
                <a:off x="7403535" y="2286256"/>
                <a:ext cx="11520" cy="162000"/>
              </p14:xfrm>
            </p:contentPart>
          </mc:Choice>
          <mc:Fallback xmlns="">
            <p:pic>
              <p:nvPicPr>
                <p:cNvPr id="80" name="Ink 79">
                  <a:extLst>
                    <a:ext uri="{FF2B5EF4-FFF2-40B4-BE49-F238E27FC236}">
                      <a16:creationId xmlns:a16="http://schemas.microsoft.com/office/drawing/2014/main" id="{C2E7F7DE-A361-0E3C-F334-A88F93D2292E}"/>
                    </a:ext>
                  </a:extLst>
                </p:cNvPr>
                <p:cNvPicPr/>
                <p:nvPr/>
              </p:nvPicPr>
              <p:blipFill>
                <a:blip r:embed="rId132"/>
                <a:stretch>
                  <a:fillRect/>
                </a:stretch>
              </p:blipFill>
              <p:spPr>
                <a:xfrm>
                  <a:off x="7385535" y="2268616"/>
                  <a:ext cx="471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81" name="Ink 80">
                  <a:extLst>
                    <a:ext uri="{FF2B5EF4-FFF2-40B4-BE49-F238E27FC236}">
                      <a16:creationId xmlns:a16="http://schemas.microsoft.com/office/drawing/2014/main" id="{9BA18946-EA72-B741-2302-6A4096E0A511}"/>
                    </a:ext>
                  </a:extLst>
                </p14:cNvPr>
                <p14:cNvContentPartPr/>
                <p14:nvPr/>
              </p14:nvContentPartPr>
              <p14:xfrm>
                <a:off x="7529535" y="2279776"/>
                <a:ext cx="164880" cy="217080"/>
              </p14:xfrm>
            </p:contentPart>
          </mc:Choice>
          <mc:Fallback xmlns="">
            <p:pic>
              <p:nvPicPr>
                <p:cNvPr id="81" name="Ink 80">
                  <a:extLst>
                    <a:ext uri="{FF2B5EF4-FFF2-40B4-BE49-F238E27FC236}">
                      <a16:creationId xmlns:a16="http://schemas.microsoft.com/office/drawing/2014/main" id="{9BA18946-EA72-B741-2302-6A4096E0A511}"/>
                    </a:ext>
                  </a:extLst>
                </p:cNvPr>
                <p:cNvPicPr/>
                <p:nvPr/>
              </p:nvPicPr>
              <p:blipFill>
                <a:blip r:embed="rId134"/>
                <a:stretch>
                  <a:fillRect/>
                </a:stretch>
              </p:blipFill>
              <p:spPr>
                <a:xfrm>
                  <a:off x="7511895" y="2261776"/>
                  <a:ext cx="2005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82" name="Ink 81">
                  <a:extLst>
                    <a:ext uri="{FF2B5EF4-FFF2-40B4-BE49-F238E27FC236}">
                      <a16:creationId xmlns:a16="http://schemas.microsoft.com/office/drawing/2014/main" id="{4FA98DB5-B2B1-6193-37A9-15C30BA80C45}"/>
                    </a:ext>
                  </a:extLst>
                </p14:cNvPr>
                <p14:cNvContentPartPr/>
                <p14:nvPr/>
              </p14:nvContentPartPr>
              <p14:xfrm>
                <a:off x="7258095" y="2593336"/>
                <a:ext cx="464760" cy="45720"/>
              </p14:xfrm>
            </p:contentPart>
          </mc:Choice>
          <mc:Fallback xmlns="">
            <p:pic>
              <p:nvPicPr>
                <p:cNvPr id="82" name="Ink 81">
                  <a:extLst>
                    <a:ext uri="{FF2B5EF4-FFF2-40B4-BE49-F238E27FC236}">
                      <a16:creationId xmlns:a16="http://schemas.microsoft.com/office/drawing/2014/main" id="{4FA98DB5-B2B1-6193-37A9-15C30BA80C45}"/>
                    </a:ext>
                  </a:extLst>
                </p:cNvPr>
                <p:cNvPicPr/>
                <p:nvPr/>
              </p:nvPicPr>
              <p:blipFill>
                <a:blip r:embed="rId136"/>
                <a:stretch>
                  <a:fillRect/>
                </a:stretch>
              </p:blipFill>
              <p:spPr>
                <a:xfrm>
                  <a:off x="7240095" y="2575336"/>
                  <a:ext cx="50040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83" name="Ink 82">
                  <a:extLst>
                    <a:ext uri="{FF2B5EF4-FFF2-40B4-BE49-F238E27FC236}">
                      <a16:creationId xmlns:a16="http://schemas.microsoft.com/office/drawing/2014/main" id="{2FFE9B69-5068-CD2D-E5AF-6A2AFF1D3920}"/>
                    </a:ext>
                  </a:extLst>
                </p14:cNvPr>
                <p14:cNvContentPartPr/>
                <p14:nvPr/>
              </p14:nvContentPartPr>
              <p14:xfrm>
                <a:off x="7316055" y="2752816"/>
                <a:ext cx="198720" cy="171000"/>
              </p14:xfrm>
            </p:contentPart>
          </mc:Choice>
          <mc:Fallback xmlns="">
            <p:pic>
              <p:nvPicPr>
                <p:cNvPr id="83" name="Ink 82">
                  <a:extLst>
                    <a:ext uri="{FF2B5EF4-FFF2-40B4-BE49-F238E27FC236}">
                      <a16:creationId xmlns:a16="http://schemas.microsoft.com/office/drawing/2014/main" id="{2FFE9B69-5068-CD2D-E5AF-6A2AFF1D3920}"/>
                    </a:ext>
                  </a:extLst>
                </p:cNvPr>
                <p:cNvPicPr/>
                <p:nvPr/>
              </p:nvPicPr>
              <p:blipFill>
                <a:blip r:embed="rId138"/>
                <a:stretch>
                  <a:fillRect/>
                </a:stretch>
              </p:blipFill>
              <p:spPr>
                <a:xfrm>
                  <a:off x="7298415" y="2734816"/>
                  <a:ext cx="23436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4" name="Ink 83">
                  <a:extLst>
                    <a:ext uri="{FF2B5EF4-FFF2-40B4-BE49-F238E27FC236}">
                      <a16:creationId xmlns:a16="http://schemas.microsoft.com/office/drawing/2014/main" id="{44610868-F974-357E-7916-DD9855B2E328}"/>
                    </a:ext>
                  </a:extLst>
                </p14:cNvPr>
                <p14:cNvContentPartPr/>
                <p14:nvPr/>
              </p14:nvContentPartPr>
              <p14:xfrm>
                <a:off x="7565895" y="2799616"/>
                <a:ext cx="92880" cy="90000"/>
              </p14:xfrm>
            </p:contentPart>
          </mc:Choice>
          <mc:Fallback xmlns="">
            <p:pic>
              <p:nvPicPr>
                <p:cNvPr id="84" name="Ink 83">
                  <a:extLst>
                    <a:ext uri="{FF2B5EF4-FFF2-40B4-BE49-F238E27FC236}">
                      <a16:creationId xmlns:a16="http://schemas.microsoft.com/office/drawing/2014/main" id="{44610868-F974-357E-7916-DD9855B2E328}"/>
                    </a:ext>
                  </a:extLst>
                </p:cNvPr>
                <p:cNvPicPr/>
                <p:nvPr/>
              </p:nvPicPr>
              <p:blipFill>
                <a:blip r:embed="rId140"/>
                <a:stretch>
                  <a:fillRect/>
                </a:stretch>
              </p:blipFill>
              <p:spPr>
                <a:xfrm>
                  <a:off x="7547895" y="2781976"/>
                  <a:ext cx="1285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85" name="Ink 84">
                  <a:extLst>
                    <a:ext uri="{FF2B5EF4-FFF2-40B4-BE49-F238E27FC236}">
                      <a16:creationId xmlns:a16="http://schemas.microsoft.com/office/drawing/2014/main" id="{B63474D0-CC19-CB7C-56B1-E33DC10653E9}"/>
                    </a:ext>
                  </a:extLst>
                </p14:cNvPr>
                <p14:cNvContentPartPr/>
                <p14:nvPr/>
              </p14:nvContentPartPr>
              <p14:xfrm>
                <a:off x="7935255" y="2629696"/>
                <a:ext cx="136800" cy="25560"/>
              </p14:xfrm>
            </p:contentPart>
          </mc:Choice>
          <mc:Fallback xmlns="">
            <p:pic>
              <p:nvPicPr>
                <p:cNvPr id="85" name="Ink 84">
                  <a:extLst>
                    <a:ext uri="{FF2B5EF4-FFF2-40B4-BE49-F238E27FC236}">
                      <a16:creationId xmlns:a16="http://schemas.microsoft.com/office/drawing/2014/main" id="{B63474D0-CC19-CB7C-56B1-E33DC10653E9}"/>
                    </a:ext>
                  </a:extLst>
                </p:cNvPr>
                <p:cNvPicPr/>
                <p:nvPr/>
              </p:nvPicPr>
              <p:blipFill>
                <a:blip r:embed="rId142"/>
                <a:stretch>
                  <a:fillRect/>
                </a:stretch>
              </p:blipFill>
              <p:spPr>
                <a:xfrm>
                  <a:off x="7917615" y="2612056"/>
                  <a:ext cx="17244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86" name="Ink 85">
                  <a:extLst>
                    <a:ext uri="{FF2B5EF4-FFF2-40B4-BE49-F238E27FC236}">
                      <a16:creationId xmlns:a16="http://schemas.microsoft.com/office/drawing/2014/main" id="{3053E521-A469-098D-3B7C-3C92777177C4}"/>
                    </a:ext>
                  </a:extLst>
                </p14:cNvPr>
                <p14:cNvContentPartPr/>
                <p14:nvPr/>
              </p14:nvContentPartPr>
              <p14:xfrm>
                <a:off x="7989615" y="2716096"/>
                <a:ext cx="135360" cy="11160"/>
              </p14:xfrm>
            </p:contentPart>
          </mc:Choice>
          <mc:Fallback xmlns="">
            <p:pic>
              <p:nvPicPr>
                <p:cNvPr id="86" name="Ink 85">
                  <a:extLst>
                    <a:ext uri="{FF2B5EF4-FFF2-40B4-BE49-F238E27FC236}">
                      <a16:creationId xmlns:a16="http://schemas.microsoft.com/office/drawing/2014/main" id="{3053E521-A469-098D-3B7C-3C92777177C4}"/>
                    </a:ext>
                  </a:extLst>
                </p:cNvPr>
                <p:cNvPicPr/>
                <p:nvPr/>
              </p:nvPicPr>
              <p:blipFill>
                <a:blip r:embed="rId144"/>
                <a:stretch>
                  <a:fillRect/>
                </a:stretch>
              </p:blipFill>
              <p:spPr>
                <a:xfrm>
                  <a:off x="7971975" y="2698096"/>
                  <a:ext cx="17100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87" name="Ink 86">
                  <a:extLst>
                    <a:ext uri="{FF2B5EF4-FFF2-40B4-BE49-F238E27FC236}">
                      <a16:creationId xmlns:a16="http://schemas.microsoft.com/office/drawing/2014/main" id="{6601F3E5-A067-2CD9-EE64-8E44E6E5503F}"/>
                    </a:ext>
                  </a:extLst>
                </p14:cNvPr>
                <p14:cNvContentPartPr/>
                <p14:nvPr/>
              </p14:nvContentPartPr>
              <p14:xfrm>
                <a:off x="8451135" y="2314696"/>
                <a:ext cx="132120" cy="269280"/>
              </p14:xfrm>
            </p:contentPart>
          </mc:Choice>
          <mc:Fallback xmlns="">
            <p:pic>
              <p:nvPicPr>
                <p:cNvPr id="87" name="Ink 86">
                  <a:extLst>
                    <a:ext uri="{FF2B5EF4-FFF2-40B4-BE49-F238E27FC236}">
                      <a16:creationId xmlns:a16="http://schemas.microsoft.com/office/drawing/2014/main" id="{6601F3E5-A067-2CD9-EE64-8E44E6E5503F}"/>
                    </a:ext>
                  </a:extLst>
                </p:cNvPr>
                <p:cNvPicPr/>
                <p:nvPr/>
              </p:nvPicPr>
              <p:blipFill>
                <a:blip r:embed="rId146"/>
                <a:stretch>
                  <a:fillRect/>
                </a:stretch>
              </p:blipFill>
              <p:spPr>
                <a:xfrm>
                  <a:off x="8433495" y="2297056"/>
                  <a:ext cx="167760" cy="304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88" name="Ink 87">
                  <a:extLst>
                    <a:ext uri="{FF2B5EF4-FFF2-40B4-BE49-F238E27FC236}">
                      <a16:creationId xmlns:a16="http://schemas.microsoft.com/office/drawing/2014/main" id="{958F03EE-DB00-8665-E42A-0CF0F23241C4}"/>
                    </a:ext>
                  </a:extLst>
                </p14:cNvPr>
                <p14:cNvContentPartPr/>
                <p14:nvPr/>
              </p14:nvContentPartPr>
              <p14:xfrm>
                <a:off x="8370855" y="2706016"/>
                <a:ext cx="298080" cy="15840"/>
              </p14:xfrm>
            </p:contentPart>
          </mc:Choice>
          <mc:Fallback xmlns="">
            <p:pic>
              <p:nvPicPr>
                <p:cNvPr id="88" name="Ink 87">
                  <a:extLst>
                    <a:ext uri="{FF2B5EF4-FFF2-40B4-BE49-F238E27FC236}">
                      <a16:creationId xmlns:a16="http://schemas.microsoft.com/office/drawing/2014/main" id="{958F03EE-DB00-8665-E42A-0CF0F23241C4}"/>
                    </a:ext>
                  </a:extLst>
                </p:cNvPr>
                <p:cNvPicPr/>
                <p:nvPr/>
              </p:nvPicPr>
              <p:blipFill>
                <a:blip r:embed="rId148"/>
                <a:stretch>
                  <a:fillRect/>
                </a:stretch>
              </p:blipFill>
              <p:spPr>
                <a:xfrm>
                  <a:off x="8353215" y="2688376"/>
                  <a:ext cx="3337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89" name="Ink 88">
                  <a:extLst>
                    <a:ext uri="{FF2B5EF4-FFF2-40B4-BE49-F238E27FC236}">
                      <a16:creationId xmlns:a16="http://schemas.microsoft.com/office/drawing/2014/main" id="{124F1A7F-CC03-17D8-116C-BB75091ABE29}"/>
                    </a:ext>
                  </a:extLst>
                </p14:cNvPr>
                <p14:cNvContentPartPr/>
                <p14:nvPr/>
              </p14:nvContentPartPr>
              <p14:xfrm>
                <a:off x="8408655" y="2831296"/>
                <a:ext cx="50400" cy="212400"/>
              </p14:xfrm>
            </p:contentPart>
          </mc:Choice>
          <mc:Fallback xmlns="">
            <p:pic>
              <p:nvPicPr>
                <p:cNvPr id="89" name="Ink 88">
                  <a:extLst>
                    <a:ext uri="{FF2B5EF4-FFF2-40B4-BE49-F238E27FC236}">
                      <a16:creationId xmlns:a16="http://schemas.microsoft.com/office/drawing/2014/main" id="{124F1A7F-CC03-17D8-116C-BB75091ABE29}"/>
                    </a:ext>
                  </a:extLst>
                </p:cNvPr>
                <p:cNvPicPr/>
                <p:nvPr/>
              </p:nvPicPr>
              <p:blipFill>
                <a:blip r:embed="rId150"/>
                <a:stretch>
                  <a:fillRect/>
                </a:stretch>
              </p:blipFill>
              <p:spPr>
                <a:xfrm>
                  <a:off x="8391015" y="2813296"/>
                  <a:ext cx="8604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1" name="Ink 90">
                  <a:extLst>
                    <a:ext uri="{FF2B5EF4-FFF2-40B4-BE49-F238E27FC236}">
                      <a16:creationId xmlns:a16="http://schemas.microsoft.com/office/drawing/2014/main" id="{94B316AE-F7E2-F369-4B17-061164B6B4D1}"/>
                    </a:ext>
                  </a:extLst>
                </p14:cNvPr>
                <p14:cNvContentPartPr/>
                <p14:nvPr/>
              </p14:nvContentPartPr>
              <p14:xfrm>
                <a:off x="8524575" y="2883136"/>
                <a:ext cx="127080" cy="102960"/>
              </p14:xfrm>
            </p:contentPart>
          </mc:Choice>
          <mc:Fallback xmlns="">
            <p:pic>
              <p:nvPicPr>
                <p:cNvPr id="91" name="Ink 90">
                  <a:extLst>
                    <a:ext uri="{FF2B5EF4-FFF2-40B4-BE49-F238E27FC236}">
                      <a16:creationId xmlns:a16="http://schemas.microsoft.com/office/drawing/2014/main" id="{94B316AE-F7E2-F369-4B17-061164B6B4D1}"/>
                    </a:ext>
                  </a:extLst>
                </p:cNvPr>
                <p:cNvPicPr/>
                <p:nvPr/>
              </p:nvPicPr>
              <p:blipFill>
                <a:blip r:embed="rId152"/>
                <a:stretch>
                  <a:fillRect/>
                </a:stretch>
              </p:blipFill>
              <p:spPr>
                <a:xfrm>
                  <a:off x="8506935" y="2865136"/>
                  <a:ext cx="16272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92" name="Ink 91">
                  <a:extLst>
                    <a:ext uri="{FF2B5EF4-FFF2-40B4-BE49-F238E27FC236}">
                      <a16:creationId xmlns:a16="http://schemas.microsoft.com/office/drawing/2014/main" id="{07841F84-3A11-A0C1-A020-4B557170EBA2}"/>
                    </a:ext>
                  </a:extLst>
                </p14:cNvPr>
                <p14:cNvContentPartPr/>
                <p14:nvPr/>
              </p14:nvContentPartPr>
              <p14:xfrm>
                <a:off x="8335215" y="2223976"/>
                <a:ext cx="424440" cy="10440"/>
              </p14:xfrm>
            </p:contentPart>
          </mc:Choice>
          <mc:Fallback xmlns="">
            <p:pic>
              <p:nvPicPr>
                <p:cNvPr id="92" name="Ink 91">
                  <a:extLst>
                    <a:ext uri="{FF2B5EF4-FFF2-40B4-BE49-F238E27FC236}">
                      <a16:creationId xmlns:a16="http://schemas.microsoft.com/office/drawing/2014/main" id="{07841F84-3A11-A0C1-A020-4B557170EBA2}"/>
                    </a:ext>
                  </a:extLst>
                </p:cNvPr>
                <p:cNvPicPr/>
                <p:nvPr/>
              </p:nvPicPr>
              <p:blipFill>
                <a:blip r:embed="rId154"/>
                <a:stretch>
                  <a:fillRect/>
                </a:stretch>
              </p:blipFill>
              <p:spPr>
                <a:xfrm>
                  <a:off x="8317575" y="2206336"/>
                  <a:ext cx="4600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93" name="Ink 92">
                  <a:extLst>
                    <a:ext uri="{FF2B5EF4-FFF2-40B4-BE49-F238E27FC236}">
                      <a16:creationId xmlns:a16="http://schemas.microsoft.com/office/drawing/2014/main" id="{9070B16F-AD83-1ED5-CF76-BF3A50060BF0}"/>
                    </a:ext>
                  </a:extLst>
                </p14:cNvPr>
                <p14:cNvContentPartPr/>
                <p14:nvPr/>
              </p14:nvContentPartPr>
              <p14:xfrm>
                <a:off x="8187255" y="2249896"/>
                <a:ext cx="728640" cy="930240"/>
              </p14:xfrm>
            </p:contentPart>
          </mc:Choice>
          <mc:Fallback xmlns="">
            <p:pic>
              <p:nvPicPr>
                <p:cNvPr id="93" name="Ink 92">
                  <a:extLst>
                    <a:ext uri="{FF2B5EF4-FFF2-40B4-BE49-F238E27FC236}">
                      <a16:creationId xmlns:a16="http://schemas.microsoft.com/office/drawing/2014/main" id="{9070B16F-AD83-1ED5-CF76-BF3A50060BF0}"/>
                    </a:ext>
                  </a:extLst>
                </p:cNvPr>
                <p:cNvPicPr/>
                <p:nvPr/>
              </p:nvPicPr>
              <p:blipFill>
                <a:blip r:embed="rId156"/>
                <a:stretch>
                  <a:fillRect/>
                </a:stretch>
              </p:blipFill>
              <p:spPr>
                <a:xfrm>
                  <a:off x="8169615" y="2231896"/>
                  <a:ext cx="764280" cy="965880"/>
                </a:xfrm>
                <a:prstGeom prst="rect">
                  <a:avLst/>
                </a:prstGeom>
              </p:spPr>
            </p:pic>
          </mc:Fallback>
        </mc:AlternateContent>
      </p:grpSp>
    </p:spTree>
    <p:extLst>
      <p:ext uri="{BB962C8B-B14F-4D97-AF65-F5344CB8AC3E}">
        <p14:creationId xmlns:p14="http://schemas.microsoft.com/office/powerpoint/2010/main" val="415964126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8255079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04704051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EB0D2C32-E66A-2606-80F7-48F2EEB0EF5F}"/>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49" name="TextBox 48">
                <a:extLst>
                  <a:ext uri="{FF2B5EF4-FFF2-40B4-BE49-F238E27FC236}">
                    <a16:creationId xmlns:a16="http://schemas.microsoft.com/office/drawing/2014/main" id="{EB0D2C32-E66A-2606-80F7-48F2EEB0EF5F}"/>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2" name="Rectangle 1">
            <a:extLst>
              <a:ext uri="{FF2B5EF4-FFF2-40B4-BE49-F238E27FC236}">
                <a16:creationId xmlns:a16="http://schemas.microsoft.com/office/drawing/2014/main" id="{3C712328-9E77-D3EA-4790-741D3A1292FE}"/>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Rectangle 5">
            <a:extLst>
              <a:ext uri="{FF2B5EF4-FFF2-40B4-BE49-F238E27FC236}">
                <a16:creationId xmlns:a16="http://schemas.microsoft.com/office/drawing/2014/main" id="{03F228F6-51BC-4E0C-B9DC-21E5D7ED7E6E}"/>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247711575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155149054"/>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1EB7F070-5934-AA09-91FD-CCD538C49833}"/>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19" name="TextBox 18">
                <a:extLst>
                  <a:ext uri="{FF2B5EF4-FFF2-40B4-BE49-F238E27FC236}">
                    <a16:creationId xmlns:a16="http://schemas.microsoft.com/office/drawing/2014/main" id="{1EB7F070-5934-AA09-91FD-CCD538C49833}"/>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20" name="Rectangle 19">
            <a:extLst>
              <a:ext uri="{FF2B5EF4-FFF2-40B4-BE49-F238E27FC236}">
                <a16:creationId xmlns:a16="http://schemas.microsoft.com/office/drawing/2014/main" id="{3FCA2474-1D30-3E24-E5A3-C3C8D8D69F32}"/>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1" name="Rectangle 20">
            <a:extLst>
              <a:ext uri="{FF2B5EF4-FFF2-40B4-BE49-F238E27FC236}">
                <a16:creationId xmlns:a16="http://schemas.microsoft.com/office/drawing/2014/main" id="{CCA810C6-7EEE-0697-B0F8-5643488D70A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0" name="Group 9">
            <a:extLst>
              <a:ext uri="{FF2B5EF4-FFF2-40B4-BE49-F238E27FC236}">
                <a16:creationId xmlns:a16="http://schemas.microsoft.com/office/drawing/2014/main" id="{7AFF6135-A44E-DE6C-92E8-745967AA6CC0}"/>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A3FD6FC-F9D4-7A96-01B6-29C4A8EAC4E0}"/>
                    </a:ext>
                  </a:extLst>
                </p14:cNvPr>
                <p14:cNvContentPartPr/>
                <p14:nvPr/>
              </p14:nvContentPartPr>
              <p14:xfrm>
                <a:off x="273735" y="1614136"/>
                <a:ext cx="119160" cy="148680"/>
              </p14:xfrm>
            </p:contentPart>
          </mc:Choice>
          <mc:Fallback xmlns="">
            <p:pic>
              <p:nvPicPr>
                <p:cNvPr id="4" name="Ink 3">
                  <a:extLst>
                    <a:ext uri="{FF2B5EF4-FFF2-40B4-BE49-F238E27FC236}">
                      <a16:creationId xmlns:a16="http://schemas.microsoft.com/office/drawing/2014/main" id="{4A3FD6FC-F9D4-7A96-01B6-29C4A8EAC4E0}"/>
                    </a:ext>
                  </a:extLst>
                </p:cNvPr>
                <p:cNvPicPr/>
                <p:nvPr/>
              </p:nvPicPr>
              <p:blipFill>
                <a:blip r:embed="rId4"/>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A3D417D-AE28-84F5-40B7-1BD6CDE3BAE6}"/>
                    </a:ext>
                  </a:extLst>
                </p14:cNvPr>
                <p14:cNvContentPartPr/>
                <p14:nvPr/>
              </p14:nvContentPartPr>
              <p14:xfrm>
                <a:off x="469215" y="1653016"/>
                <a:ext cx="153000" cy="191160"/>
              </p14:xfrm>
            </p:contentPart>
          </mc:Choice>
          <mc:Fallback xmlns="">
            <p:pic>
              <p:nvPicPr>
                <p:cNvPr id="8" name="Ink 7">
                  <a:extLst>
                    <a:ext uri="{FF2B5EF4-FFF2-40B4-BE49-F238E27FC236}">
                      <a16:creationId xmlns:a16="http://schemas.microsoft.com/office/drawing/2014/main" id="{0A3D417D-AE28-84F5-40B7-1BD6CDE3BAE6}"/>
                    </a:ext>
                  </a:extLst>
                </p:cNvPr>
                <p:cNvPicPr/>
                <p:nvPr/>
              </p:nvPicPr>
              <p:blipFill>
                <a:blip r:embed="rId6"/>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1D5F60B1-91AA-CEC5-2FD5-2DC998408B17}"/>
                    </a:ext>
                  </a:extLst>
                </p14:cNvPr>
                <p14:cNvContentPartPr/>
                <p14:nvPr/>
              </p14:nvContentPartPr>
              <p14:xfrm>
                <a:off x="662535" y="1750216"/>
                <a:ext cx="9720" cy="3600"/>
              </p14:xfrm>
            </p:contentPart>
          </mc:Choice>
          <mc:Fallback xmlns="">
            <p:pic>
              <p:nvPicPr>
                <p:cNvPr id="9" name="Ink 8">
                  <a:extLst>
                    <a:ext uri="{FF2B5EF4-FFF2-40B4-BE49-F238E27FC236}">
                      <a16:creationId xmlns:a16="http://schemas.microsoft.com/office/drawing/2014/main" id="{1D5F60B1-91AA-CEC5-2FD5-2DC998408B17}"/>
                    </a:ext>
                  </a:extLst>
                </p:cNvPr>
                <p:cNvPicPr/>
                <p:nvPr/>
              </p:nvPicPr>
              <p:blipFill>
                <a:blip r:embed="rId8"/>
                <a:stretch>
                  <a:fillRect/>
                </a:stretch>
              </p:blipFill>
              <p:spPr>
                <a:xfrm>
                  <a:off x="644535" y="1732576"/>
                  <a:ext cx="45360" cy="39240"/>
                </a:xfrm>
                <a:prstGeom prst="rect">
                  <a:avLst/>
                </a:prstGeom>
              </p:spPr>
            </p:pic>
          </mc:Fallback>
        </mc:AlternateContent>
      </p:grpSp>
      <p:grpSp>
        <p:nvGrpSpPr>
          <p:cNvPr id="25" name="Group 24">
            <a:extLst>
              <a:ext uri="{FF2B5EF4-FFF2-40B4-BE49-F238E27FC236}">
                <a16:creationId xmlns:a16="http://schemas.microsoft.com/office/drawing/2014/main" id="{6315D530-7796-5ACF-4AB7-B8EE8D811139}"/>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9">
              <p14:nvContentPartPr>
                <p14:cNvPr id="15" name="Ink 14">
                  <a:extLst>
                    <a:ext uri="{FF2B5EF4-FFF2-40B4-BE49-F238E27FC236}">
                      <a16:creationId xmlns:a16="http://schemas.microsoft.com/office/drawing/2014/main" id="{908ADAA8-8A74-46DD-5703-5D4E5EDE4292}"/>
                    </a:ext>
                  </a:extLst>
                </p14:cNvPr>
                <p14:cNvContentPartPr/>
                <p14:nvPr/>
              </p14:nvContentPartPr>
              <p14:xfrm>
                <a:off x="1032975" y="1655536"/>
                <a:ext cx="26640" cy="255240"/>
              </p14:xfrm>
            </p:contentPart>
          </mc:Choice>
          <mc:Fallback xmlns="">
            <p:pic>
              <p:nvPicPr>
                <p:cNvPr id="15" name="Ink 14">
                  <a:extLst>
                    <a:ext uri="{FF2B5EF4-FFF2-40B4-BE49-F238E27FC236}">
                      <a16:creationId xmlns:a16="http://schemas.microsoft.com/office/drawing/2014/main" id="{908ADAA8-8A74-46DD-5703-5D4E5EDE4292}"/>
                    </a:ext>
                  </a:extLst>
                </p:cNvPr>
                <p:cNvPicPr/>
                <p:nvPr/>
              </p:nvPicPr>
              <p:blipFill>
                <a:blip r:embed="rId10"/>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6" name="Ink 15">
                  <a:extLst>
                    <a:ext uri="{FF2B5EF4-FFF2-40B4-BE49-F238E27FC236}">
                      <a16:creationId xmlns:a16="http://schemas.microsoft.com/office/drawing/2014/main" id="{78070597-0714-64A1-8E67-D437667CCC35}"/>
                    </a:ext>
                  </a:extLst>
                </p14:cNvPr>
                <p14:cNvContentPartPr/>
                <p14:nvPr/>
              </p14:nvContentPartPr>
              <p14:xfrm>
                <a:off x="1158255" y="1660576"/>
                <a:ext cx="159120" cy="196560"/>
              </p14:xfrm>
            </p:contentPart>
          </mc:Choice>
          <mc:Fallback xmlns="">
            <p:pic>
              <p:nvPicPr>
                <p:cNvPr id="16" name="Ink 15">
                  <a:extLst>
                    <a:ext uri="{FF2B5EF4-FFF2-40B4-BE49-F238E27FC236}">
                      <a16:creationId xmlns:a16="http://schemas.microsoft.com/office/drawing/2014/main" id="{78070597-0714-64A1-8E67-D437667CCC35}"/>
                    </a:ext>
                  </a:extLst>
                </p:cNvPr>
                <p:cNvPicPr/>
                <p:nvPr/>
              </p:nvPicPr>
              <p:blipFill>
                <a:blip r:embed="rId12"/>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18" name="Ink 17">
                <a:extLst>
                  <a:ext uri="{FF2B5EF4-FFF2-40B4-BE49-F238E27FC236}">
                    <a16:creationId xmlns:a16="http://schemas.microsoft.com/office/drawing/2014/main" id="{4A46955E-6DB1-86A2-A288-15624767CE0C}"/>
                  </a:ext>
                </a:extLst>
              </p14:cNvPr>
              <p14:cNvContentPartPr/>
              <p14:nvPr/>
            </p14:nvContentPartPr>
            <p14:xfrm>
              <a:off x="1598895" y="1626376"/>
              <a:ext cx="8640" cy="8640"/>
            </p14:xfrm>
          </p:contentPart>
        </mc:Choice>
        <mc:Fallback xmlns="">
          <p:pic>
            <p:nvPicPr>
              <p:cNvPr id="18" name="Ink 17">
                <a:extLst>
                  <a:ext uri="{FF2B5EF4-FFF2-40B4-BE49-F238E27FC236}">
                    <a16:creationId xmlns:a16="http://schemas.microsoft.com/office/drawing/2014/main" id="{4A46955E-6DB1-86A2-A288-15624767CE0C}"/>
                  </a:ext>
                </a:extLst>
              </p:cNvPr>
              <p:cNvPicPr/>
              <p:nvPr/>
            </p:nvPicPr>
            <p:blipFill>
              <a:blip r:embed="rId14"/>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2" name="Ink 21">
                <a:extLst>
                  <a:ext uri="{FF2B5EF4-FFF2-40B4-BE49-F238E27FC236}">
                    <a16:creationId xmlns:a16="http://schemas.microsoft.com/office/drawing/2014/main" id="{7B408335-8CEC-6BD3-353A-45D475DAD015}"/>
                  </a:ext>
                </a:extLst>
              </p14:cNvPr>
              <p14:cNvContentPartPr/>
              <p14:nvPr/>
            </p14:nvContentPartPr>
            <p14:xfrm>
              <a:off x="1492335" y="1762456"/>
              <a:ext cx="152280" cy="6480"/>
            </p14:xfrm>
          </p:contentPart>
        </mc:Choice>
        <mc:Fallback xmlns="">
          <p:pic>
            <p:nvPicPr>
              <p:cNvPr id="22" name="Ink 21">
                <a:extLst>
                  <a:ext uri="{FF2B5EF4-FFF2-40B4-BE49-F238E27FC236}">
                    <a16:creationId xmlns:a16="http://schemas.microsoft.com/office/drawing/2014/main" id="{7B408335-8CEC-6BD3-353A-45D475DAD015}"/>
                  </a:ext>
                </a:extLst>
              </p:cNvPr>
              <p:cNvPicPr/>
              <p:nvPr/>
            </p:nvPicPr>
            <p:blipFill>
              <a:blip r:embed="rId16"/>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4" name="Ink 23">
                <a:extLst>
                  <a:ext uri="{FF2B5EF4-FFF2-40B4-BE49-F238E27FC236}">
                    <a16:creationId xmlns:a16="http://schemas.microsoft.com/office/drawing/2014/main" id="{23181185-BC0F-F624-634E-D312231F03BF}"/>
                  </a:ext>
                </a:extLst>
              </p14:cNvPr>
              <p14:cNvContentPartPr/>
              <p14:nvPr/>
            </p14:nvContentPartPr>
            <p14:xfrm>
              <a:off x="1605375" y="1862536"/>
              <a:ext cx="14760" cy="9000"/>
            </p14:xfrm>
          </p:contentPart>
        </mc:Choice>
        <mc:Fallback xmlns="">
          <p:pic>
            <p:nvPicPr>
              <p:cNvPr id="24" name="Ink 23">
                <a:extLst>
                  <a:ext uri="{FF2B5EF4-FFF2-40B4-BE49-F238E27FC236}">
                    <a16:creationId xmlns:a16="http://schemas.microsoft.com/office/drawing/2014/main" id="{23181185-BC0F-F624-634E-D312231F03BF}"/>
                  </a:ext>
                </a:extLst>
              </p:cNvPr>
              <p:cNvPicPr/>
              <p:nvPr/>
            </p:nvPicPr>
            <p:blipFill>
              <a:blip r:embed="rId18"/>
              <a:stretch>
                <a:fillRect/>
              </a:stretch>
            </p:blipFill>
            <p:spPr>
              <a:xfrm>
                <a:off x="1587375" y="1844536"/>
                <a:ext cx="50400" cy="44640"/>
              </a:xfrm>
              <a:prstGeom prst="rect">
                <a:avLst/>
              </a:prstGeom>
            </p:spPr>
          </p:pic>
        </mc:Fallback>
      </mc:AlternateContent>
      <p:grpSp>
        <p:nvGrpSpPr>
          <p:cNvPr id="33" name="Group 32">
            <a:extLst>
              <a:ext uri="{FF2B5EF4-FFF2-40B4-BE49-F238E27FC236}">
                <a16:creationId xmlns:a16="http://schemas.microsoft.com/office/drawing/2014/main" id="{FEA069BF-BE8A-2C7D-BC80-6930E61E7F67}"/>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19">
              <p14:nvContentPartPr>
                <p14:cNvPr id="28" name="Ink 27">
                  <a:extLst>
                    <a:ext uri="{FF2B5EF4-FFF2-40B4-BE49-F238E27FC236}">
                      <a16:creationId xmlns:a16="http://schemas.microsoft.com/office/drawing/2014/main" id="{0259CB31-D6B4-1800-8F07-840F5CA90AAD}"/>
                    </a:ext>
                  </a:extLst>
                </p14:cNvPr>
                <p14:cNvContentPartPr/>
                <p14:nvPr/>
              </p14:nvContentPartPr>
              <p14:xfrm>
                <a:off x="1873575" y="1632496"/>
                <a:ext cx="129240" cy="257760"/>
              </p14:xfrm>
            </p:contentPart>
          </mc:Choice>
          <mc:Fallback xmlns="">
            <p:pic>
              <p:nvPicPr>
                <p:cNvPr id="28" name="Ink 27">
                  <a:extLst>
                    <a:ext uri="{FF2B5EF4-FFF2-40B4-BE49-F238E27FC236}">
                      <a16:creationId xmlns:a16="http://schemas.microsoft.com/office/drawing/2014/main" id="{0259CB31-D6B4-1800-8F07-840F5CA90AAD}"/>
                    </a:ext>
                  </a:extLst>
                </p:cNvPr>
                <p:cNvPicPr/>
                <p:nvPr/>
              </p:nvPicPr>
              <p:blipFill>
                <a:blip r:embed="rId20"/>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9" name="Ink 28">
                  <a:extLst>
                    <a:ext uri="{FF2B5EF4-FFF2-40B4-BE49-F238E27FC236}">
                      <a16:creationId xmlns:a16="http://schemas.microsoft.com/office/drawing/2014/main" id="{68DFBEDA-ACE0-1F19-53F8-E5BA1E73380B}"/>
                    </a:ext>
                  </a:extLst>
                </p14:cNvPr>
                <p14:cNvContentPartPr/>
                <p14:nvPr/>
              </p14:nvContentPartPr>
              <p14:xfrm>
                <a:off x="2152215" y="1708456"/>
                <a:ext cx="91080" cy="23400"/>
              </p14:xfrm>
            </p:contentPart>
          </mc:Choice>
          <mc:Fallback xmlns="">
            <p:pic>
              <p:nvPicPr>
                <p:cNvPr id="29" name="Ink 28">
                  <a:extLst>
                    <a:ext uri="{FF2B5EF4-FFF2-40B4-BE49-F238E27FC236}">
                      <a16:creationId xmlns:a16="http://schemas.microsoft.com/office/drawing/2014/main" id="{68DFBEDA-ACE0-1F19-53F8-E5BA1E73380B}"/>
                    </a:ext>
                  </a:extLst>
                </p:cNvPr>
                <p:cNvPicPr/>
                <p:nvPr/>
              </p:nvPicPr>
              <p:blipFill>
                <a:blip r:embed="rId22"/>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30" name="Ink 29">
                  <a:extLst>
                    <a:ext uri="{FF2B5EF4-FFF2-40B4-BE49-F238E27FC236}">
                      <a16:creationId xmlns:a16="http://schemas.microsoft.com/office/drawing/2014/main" id="{168AF578-77B2-A6D3-3875-5C79164CAEB9}"/>
                    </a:ext>
                  </a:extLst>
                </p14:cNvPr>
                <p14:cNvContentPartPr/>
                <p14:nvPr/>
              </p14:nvContentPartPr>
              <p14:xfrm>
                <a:off x="2152575" y="1808896"/>
                <a:ext cx="124920" cy="10080"/>
              </p14:xfrm>
            </p:contentPart>
          </mc:Choice>
          <mc:Fallback xmlns="">
            <p:pic>
              <p:nvPicPr>
                <p:cNvPr id="30" name="Ink 29">
                  <a:extLst>
                    <a:ext uri="{FF2B5EF4-FFF2-40B4-BE49-F238E27FC236}">
                      <a16:creationId xmlns:a16="http://schemas.microsoft.com/office/drawing/2014/main" id="{168AF578-77B2-A6D3-3875-5C79164CAEB9}"/>
                    </a:ext>
                  </a:extLst>
                </p:cNvPr>
                <p:cNvPicPr/>
                <p:nvPr/>
              </p:nvPicPr>
              <p:blipFill>
                <a:blip r:embed="rId24"/>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31" name="Ink 30">
                  <a:extLst>
                    <a:ext uri="{FF2B5EF4-FFF2-40B4-BE49-F238E27FC236}">
                      <a16:creationId xmlns:a16="http://schemas.microsoft.com/office/drawing/2014/main" id="{16FEF984-255D-B0FB-CF38-FF7E0A62FC2D}"/>
                    </a:ext>
                  </a:extLst>
                </p14:cNvPr>
                <p14:cNvContentPartPr/>
                <p14:nvPr/>
              </p14:nvContentPartPr>
              <p14:xfrm>
                <a:off x="2387295" y="1649416"/>
                <a:ext cx="205200" cy="123840"/>
              </p14:xfrm>
            </p:contentPart>
          </mc:Choice>
          <mc:Fallback xmlns="">
            <p:pic>
              <p:nvPicPr>
                <p:cNvPr id="31" name="Ink 30">
                  <a:extLst>
                    <a:ext uri="{FF2B5EF4-FFF2-40B4-BE49-F238E27FC236}">
                      <a16:creationId xmlns:a16="http://schemas.microsoft.com/office/drawing/2014/main" id="{16FEF984-255D-B0FB-CF38-FF7E0A62FC2D}"/>
                    </a:ext>
                  </a:extLst>
                </p:cNvPr>
                <p:cNvPicPr/>
                <p:nvPr/>
              </p:nvPicPr>
              <p:blipFill>
                <a:blip r:embed="rId26"/>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32" name="Ink 31">
                  <a:extLst>
                    <a:ext uri="{FF2B5EF4-FFF2-40B4-BE49-F238E27FC236}">
                      <a16:creationId xmlns:a16="http://schemas.microsoft.com/office/drawing/2014/main" id="{500598D4-6284-4545-2213-0387F57FF77E}"/>
                    </a:ext>
                  </a:extLst>
                </p14:cNvPr>
                <p14:cNvContentPartPr/>
                <p14:nvPr/>
              </p14:nvContentPartPr>
              <p14:xfrm>
                <a:off x="2506455" y="1654816"/>
                <a:ext cx="46800" cy="239040"/>
              </p14:xfrm>
            </p:contentPart>
          </mc:Choice>
          <mc:Fallback xmlns="">
            <p:pic>
              <p:nvPicPr>
                <p:cNvPr id="32" name="Ink 31">
                  <a:extLst>
                    <a:ext uri="{FF2B5EF4-FFF2-40B4-BE49-F238E27FC236}">
                      <a16:creationId xmlns:a16="http://schemas.microsoft.com/office/drawing/2014/main" id="{500598D4-6284-4545-2213-0387F57FF77E}"/>
                    </a:ext>
                  </a:extLst>
                </p:cNvPr>
                <p:cNvPicPr/>
                <p:nvPr/>
              </p:nvPicPr>
              <p:blipFill>
                <a:blip r:embed="rId28"/>
                <a:stretch>
                  <a:fillRect/>
                </a:stretch>
              </p:blipFill>
              <p:spPr>
                <a:xfrm>
                  <a:off x="2488815" y="1636816"/>
                  <a:ext cx="82440" cy="274680"/>
                </a:xfrm>
                <a:prstGeom prst="rect">
                  <a:avLst/>
                </a:prstGeom>
              </p:spPr>
            </p:pic>
          </mc:Fallback>
        </mc:AlternateContent>
      </p:grpSp>
      <p:grpSp>
        <p:nvGrpSpPr>
          <p:cNvPr id="36" name="Group 35">
            <a:extLst>
              <a:ext uri="{FF2B5EF4-FFF2-40B4-BE49-F238E27FC236}">
                <a16:creationId xmlns:a16="http://schemas.microsoft.com/office/drawing/2014/main" id="{939BBE4B-6ED7-2EDE-1400-5481DF56A05E}"/>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29">
              <p14:nvContentPartPr>
                <p14:cNvPr id="34" name="Ink 33">
                  <a:extLst>
                    <a:ext uri="{FF2B5EF4-FFF2-40B4-BE49-F238E27FC236}">
                      <a16:creationId xmlns:a16="http://schemas.microsoft.com/office/drawing/2014/main" id="{963D9DE0-379D-4819-8DBB-2D44447828B6}"/>
                    </a:ext>
                  </a:extLst>
                </p14:cNvPr>
                <p14:cNvContentPartPr/>
                <p14:nvPr/>
              </p14:nvContentPartPr>
              <p14:xfrm>
                <a:off x="1019295" y="2174296"/>
                <a:ext cx="29880" cy="185760"/>
              </p14:xfrm>
            </p:contentPart>
          </mc:Choice>
          <mc:Fallback xmlns="">
            <p:pic>
              <p:nvPicPr>
                <p:cNvPr id="34" name="Ink 33">
                  <a:extLst>
                    <a:ext uri="{FF2B5EF4-FFF2-40B4-BE49-F238E27FC236}">
                      <a16:creationId xmlns:a16="http://schemas.microsoft.com/office/drawing/2014/main" id="{963D9DE0-379D-4819-8DBB-2D44447828B6}"/>
                    </a:ext>
                  </a:extLst>
                </p:cNvPr>
                <p:cNvPicPr/>
                <p:nvPr/>
              </p:nvPicPr>
              <p:blipFill>
                <a:blip r:embed="rId30"/>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5" name="Ink 34">
                  <a:extLst>
                    <a:ext uri="{FF2B5EF4-FFF2-40B4-BE49-F238E27FC236}">
                      <a16:creationId xmlns:a16="http://schemas.microsoft.com/office/drawing/2014/main" id="{2A495008-4A63-37C7-A1CF-3244B4A3A632}"/>
                    </a:ext>
                  </a:extLst>
                </p14:cNvPr>
                <p14:cNvContentPartPr/>
                <p14:nvPr/>
              </p14:nvContentPartPr>
              <p14:xfrm>
                <a:off x="1131255" y="2188696"/>
                <a:ext cx="191520" cy="169200"/>
              </p14:xfrm>
            </p:contentPart>
          </mc:Choice>
          <mc:Fallback xmlns="">
            <p:pic>
              <p:nvPicPr>
                <p:cNvPr id="35" name="Ink 34">
                  <a:extLst>
                    <a:ext uri="{FF2B5EF4-FFF2-40B4-BE49-F238E27FC236}">
                      <a16:creationId xmlns:a16="http://schemas.microsoft.com/office/drawing/2014/main" id="{2A495008-4A63-37C7-A1CF-3244B4A3A632}"/>
                    </a:ext>
                  </a:extLst>
                </p:cNvPr>
                <p:cNvPicPr/>
                <p:nvPr/>
              </p:nvPicPr>
              <p:blipFill>
                <a:blip r:embed="rId32"/>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37" name="Ink 36">
                <a:extLst>
                  <a:ext uri="{FF2B5EF4-FFF2-40B4-BE49-F238E27FC236}">
                    <a16:creationId xmlns:a16="http://schemas.microsoft.com/office/drawing/2014/main" id="{1777519F-AEA5-9309-1832-ED11A90C5133}"/>
                  </a:ext>
                </a:extLst>
              </p14:cNvPr>
              <p14:cNvContentPartPr/>
              <p14:nvPr/>
            </p14:nvContentPartPr>
            <p14:xfrm>
              <a:off x="1596015" y="2146216"/>
              <a:ext cx="12960" cy="9720"/>
            </p14:xfrm>
          </p:contentPart>
        </mc:Choice>
        <mc:Fallback xmlns="">
          <p:pic>
            <p:nvPicPr>
              <p:cNvPr id="37" name="Ink 36">
                <a:extLst>
                  <a:ext uri="{FF2B5EF4-FFF2-40B4-BE49-F238E27FC236}">
                    <a16:creationId xmlns:a16="http://schemas.microsoft.com/office/drawing/2014/main" id="{1777519F-AEA5-9309-1832-ED11A90C5133}"/>
                  </a:ext>
                </a:extLst>
              </p:cNvPr>
              <p:cNvPicPr/>
              <p:nvPr/>
            </p:nvPicPr>
            <p:blipFill>
              <a:blip r:embed="rId34"/>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8" name="Ink 37">
                <a:extLst>
                  <a:ext uri="{FF2B5EF4-FFF2-40B4-BE49-F238E27FC236}">
                    <a16:creationId xmlns:a16="http://schemas.microsoft.com/office/drawing/2014/main" id="{39EB46FE-FD3F-094D-940D-25DE3EA61BDC}"/>
                  </a:ext>
                </a:extLst>
              </p14:cNvPr>
              <p14:cNvContentPartPr/>
              <p14:nvPr/>
            </p14:nvContentPartPr>
            <p14:xfrm>
              <a:off x="1531575" y="2244856"/>
              <a:ext cx="136800" cy="5400"/>
            </p14:xfrm>
          </p:contentPart>
        </mc:Choice>
        <mc:Fallback xmlns="">
          <p:pic>
            <p:nvPicPr>
              <p:cNvPr id="38" name="Ink 37">
                <a:extLst>
                  <a:ext uri="{FF2B5EF4-FFF2-40B4-BE49-F238E27FC236}">
                    <a16:creationId xmlns:a16="http://schemas.microsoft.com/office/drawing/2014/main" id="{39EB46FE-FD3F-094D-940D-25DE3EA61BDC}"/>
                  </a:ext>
                </a:extLst>
              </p:cNvPr>
              <p:cNvPicPr/>
              <p:nvPr/>
            </p:nvPicPr>
            <p:blipFill>
              <a:blip r:embed="rId36"/>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9" name="Ink 38">
                <a:extLst>
                  <a:ext uri="{FF2B5EF4-FFF2-40B4-BE49-F238E27FC236}">
                    <a16:creationId xmlns:a16="http://schemas.microsoft.com/office/drawing/2014/main" id="{E1686612-D6CE-08F1-1A76-9DF248CC6732}"/>
                  </a:ext>
                </a:extLst>
              </p14:cNvPr>
              <p14:cNvContentPartPr/>
              <p14:nvPr/>
            </p14:nvContentPartPr>
            <p14:xfrm>
              <a:off x="1621215" y="2339176"/>
              <a:ext cx="7920" cy="7560"/>
            </p14:xfrm>
          </p:contentPart>
        </mc:Choice>
        <mc:Fallback xmlns="">
          <p:pic>
            <p:nvPicPr>
              <p:cNvPr id="39" name="Ink 38">
                <a:extLst>
                  <a:ext uri="{FF2B5EF4-FFF2-40B4-BE49-F238E27FC236}">
                    <a16:creationId xmlns:a16="http://schemas.microsoft.com/office/drawing/2014/main" id="{E1686612-D6CE-08F1-1A76-9DF248CC6732}"/>
                  </a:ext>
                </a:extLst>
              </p:cNvPr>
              <p:cNvPicPr/>
              <p:nvPr/>
            </p:nvPicPr>
            <p:blipFill>
              <a:blip r:embed="rId38"/>
              <a:stretch>
                <a:fillRect/>
              </a:stretch>
            </p:blipFill>
            <p:spPr>
              <a:xfrm>
                <a:off x="1603215" y="2321176"/>
                <a:ext cx="43560" cy="43200"/>
              </a:xfrm>
              <a:prstGeom prst="rect">
                <a:avLst/>
              </a:prstGeom>
            </p:spPr>
          </p:pic>
        </mc:Fallback>
      </mc:AlternateContent>
      <p:grpSp>
        <p:nvGrpSpPr>
          <p:cNvPr id="47" name="Group 46">
            <a:extLst>
              <a:ext uri="{FF2B5EF4-FFF2-40B4-BE49-F238E27FC236}">
                <a16:creationId xmlns:a16="http://schemas.microsoft.com/office/drawing/2014/main" id="{2CCC209B-1998-91AA-33E8-14B615C43BFB}"/>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39">
              <p14:nvContentPartPr>
                <p14:cNvPr id="40" name="Ink 39">
                  <a:extLst>
                    <a:ext uri="{FF2B5EF4-FFF2-40B4-BE49-F238E27FC236}">
                      <a16:creationId xmlns:a16="http://schemas.microsoft.com/office/drawing/2014/main" id="{1833338C-5A77-ADD1-895C-043D4D7C8863}"/>
                    </a:ext>
                  </a:extLst>
                </p14:cNvPr>
                <p14:cNvContentPartPr/>
                <p14:nvPr/>
              </p14:nvContentPartPr>
              <p14:xfrm>
                <a:off x="1845135" y="2131096"/>
                <a:ext cx="164880" cy="131400"/>
              </p14:xfrm>
            </p:contentPart>
          </mc:Choice>
          <mc:Fallback xmlns="">
            <p:pic>
              <p:nvPicPr>
                <p:cNvPr id="40" name="Ink 39">
                  <a:extLst>
                    <a:ext uri="{FF2B5EF4-FFF2-40B4-BE49-F238E27FC236}">
                      <a16:creationId xmlns:a16="http://schemas.microsoft.com/office/drawing/2014/main" id="{1833338C-5A77-ADD1-895C-043D4D7C8863}"/>
                    </a:ext>
                  </a:extLst>
                </p:cNvPr>
                <p:cNvPicPr/>
                <p:nvPr/>
              </p:nvPicPr>
              <p:blipFill>
                <a:blip r:embed="rId40"/>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41" name="Ink 40">
                  <a:extLst>
                    <a:ext uri="{FF2B5EF4-FFF2-40B4-BE49-F238E27FC236}">
                      <a16:creationId xmlns:a16="http://schemas.microsoft.com/office/drawing/2014/main" id="{FD7A6E43-F74D-6C2B-1F4D-22F6BD9B74BF}"/>
                    </a:ext>
                  </a:extLst>
                </p14:cNvPr>
                <p14:cNvContentPartPr/>
                <p14:nvPr/>
              </p14:nvContentPartPr>
              <p14:xfrm>
                <a:off x="1957095" y="2167096"/>
                <a:ext cx="34920" cy="172440"/>
              </p14:xfrm>
            </p:contentPart>
          </mc:Choice>
          <mc:Fallback xmlns="">
            <p:pic>
              <p:nvPicPr>
                <p:cNvPr id="41" name="Ink 40">
                  <a:extLst>
                    <a:ext uri="{FF2B5EF4-FFF2-40B4-BE49-F238E27FC236}">
                      <a16:creationId xmlns:a16="http://schemas.microsoft.com/office/drawing/2014/main" id="{FD7A6E43-F74D-6C2B-1F4D-22F6BD9B74BF}"/>
                    </a:ext>
                  </a:extLst>
                </p:cNvPr>
                <p:cNvPicPr/>
                <p:nvPr/>
              </p:nvPicPr>
              <p:blipFill>
                <a:blip r:embed="rId42"/>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4" name="Ink 43">
                  <a:extLst>
                    <a:ext uri="{FF2B5EF4-FFF2-40B4-BE49-F238E27FC236}">
                      <a16:creationId xmlns:a16="http://schemas.microsoft.com/office/drawing/2014/main" id="{04D56513-E308-C136-157C-49BFC0C5DF00}"/>
                    </a:ext>
                  </a:extLst>
                </p14:cNvPr>
                <p14:cNvContentPartPr/>
                <p14:nvPr/>
              </p14:nvContentPartPr>
              <p14:xfrm>
                <a:off x="2152935" y="2185096"/>
                <a:ext cx="119520" cy="5760"/>
              </p14:xfrm>
            </p:contentPart>
          </mc:Choice>
          <mc:Fallback xmlns="">
            <p:pic>
              <p:nvPicPr>
                <p:cNvPr id="44" name="Ink 43">
                  <a:extLst>
                    <a:ext uri="{FF2B5EF4-FFF2-40B4-BE49-F238E27FC236}">
                      <a16:creationId xmlns:a16="http://schemas.microsoft.com/office/drawing/2014/main" id="{04D56513-E308-C136-157C-49BFC0C5DF00}"/>
                    </a:ext>
                  </a:extLst>
                </p:cNvPr>
                <p:cNvPicPr/>
                <p:nvPr/>
              </p:nvPicPr>
              <p:blipFill>
                <a:blip r:embed="rId44"/>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5" name="Ink 44">
                  <a:extLst>
                    <a:ext uri="{FF2B5EF4-FFF2-40B4-BE49-F238E27FC236}">
                      <a16:creationId xmlns:a16="http://schemas.microsoft.com/office/drawing/2014/main" id="{C672563B-4DCA-E0FB-CD5F-AB0704280EED}"/>
                    </a:ext>
                  </a:extLst>
                </p14:cNvPr>
                <p14:cNvContentPartPr/>
                <p14:nvPr/>
              </p14:nvContentPartPr>
              <p14:xfrm>
                <a:off x="2190735" y="2247016"/>
                <a:ext cx="144000" cy="17640"/>
              </p14:xfrm>
            </p:contentPart>
          </mc:Choice>
          <mc:Fallback xmlns="">
            <p:pic>
              <p:nvPicPr>
                <p:cNvPr id="45" name="Ink 44">
                  <a:extLst>
                    <a:ext uri="{FF2B5EF4-FFF2-40B4-BE49-F238E27FC236}">
                      <a16:creationId xmlns:a16="http://schemas.microsoft.com/office/drawing/2014/main" id="{C672563B-4DCA-E0FB-CD5F-AB0704280EED}"/>
                    </a:ext>
                  </a:extLst>
                </p:cNvPr>
                <p:cNvPicPr/>
                <p:nvPr/>
              </p:nvPicPr>
              <p:blipFill>
                <a:blip r:embed="rId46"/>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6" name="Ink 45">
                  <a:extLst>
                    <a:ext uri="{FF2B5EF4-FFF2-40B4-BE49-F238E27FC236}">
                      <a16:creationId xmlns:a16="http://schemas.microsoft.com/office/drawing/2014/main" id="{64F239F6-04E5-2A04-F1C7-78AE7E821EFB}"/>
                    </a:ext>
                  </a:extLst>
                </p14:cNvPr>
                <p14:cNvContentPartPr/>
                <p14:nvPr/>
              </p14:nvContentPartPr>
              <p14:xfrm>
                <a:off x="2442735" y="2092936"/>
                <a:ext cx="162720" cy="244800"/>
              </p14:xfrm>
            </p:contentPart>
          </mc:Choice>
          <mc:Fallback xmlns="">
            <p:pic>
              <p:nvPicPr>
                <p:cNvPr id="46" name="Ink 45">
                  <a:extLst>
                    <a:ext uri="{FF2B5EF4-FFF2-40B4-BE49-F238E27FC236}">
                      <a16:creationId xmlns:a16="http://schemas.microsoft.com/office/drawing/2014/main" id="{64F239F6-04E5-2A04-F1C7-78AE7E821EFB}"/>
                    </a:ext>
                  </a:extLst>
                </p:cNvPr>
                <p:cNvPicPr/>
                <p:nvPr/>
              </p:nvPicPr>
              <p:blipFill>
                <a:blip r:embed="rId48"/>
                <a:stretch>
                  <a:fillRect/>
                </a:stretch>
              </p:blipFill>
              <p:spPr>
                <a:xfrm>
                  <a:off x="2425095" y="2075296"/>
                  <a:ext cx="198360" cy="280440"/>
                </a:xfrm>
                <a:prstGeom prst="rect">
                  <a:avLst/>
                </a:prstGeom>
              </p:spPr>
            </p:pic>
          </mc:Fallback>
        </mc:AlternateContent>
      </p:grpSp>
    </p:spTree>
    <p:extLst>
      <p:ext uri="{BB962C8B-B14F-4D97-AF65-F5344CB8AC3E}">
        <p14:creationId xmlns:p14="http://schemas.microsoft.com/office/powerpoint/2010/main" val="289869270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1EB7F070-5934-AA09-91FD-CCD538C49833}"/>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19" name="TextBox 18">
                <a:extLst>
                  <a:ext uri="{FF2B5EF4-FFF2-40B4-BE49-F238E27FC236}">
                    <a16:creationId xmlns:a16="http://schemas.microsoft.com/office/drawing/2014/main" id="{1EB7F070-5934-AA09-91FD-CCD538C49833}"/>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20" name="Rectangle 19">
            <a:extLst>
              <a:ext uri="{FF2B5EF4-FFF2-40B4-BE49-F238E27FC236}">
                <a16:creationId xmlns:a16="http://schemas.microsoft.com/office/drawing/2014/main" id="{3FCA2474-1D30-3E24-E5A3-C3C8D8D69F32}"/>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1" name="Rectangle 20">
            <a:extLst>
              <a:ext uri="{FF2B5EF4-FFF2-40B4-BE49-F238E27FC236}">
                <a16:creationId xmlns:a16="http://schemas.microsoft.com/office/drawing/2014/main" id="{CCA810C6-7EEE-0697-B0F8-5643488D70A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0" name="Group 9">
            <a:extLst>
              <a:ext uri="{FF2B5EF4-FFF2-40B4-BE49-F238E27FC236}">
                <a16:creationId xmlns:a16="http://schemas.microsoft.com/office/drawing/2014/main" id="{7AFF6135-A44E-DE6C-92E8-745967AA6CC0}"/>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A3FD6FC-F9D4-7A96-01B6-29C4A8EAC4E0}"/>
                    </a:ext>
                  </a:extLst>
                </p14:cNvPr>
                <p14:cNvContentPartPr/>
                <p14:nvPr/>
              </p14:nvContentPartPr>
              <p14:xfrm>
                <a:off x="273735" y="1614136"/>
                <a:ext cx="119160" cy="148680"/>
              </p14:xfrm>
            </p:contentPart>
          </mc:Choice>
          <mc:Fallback xmlns="">
            <p:pic>
              <p:nvPicPr>
                <p:cNvPr id="4" name="Ink 3">
                  <a:extLst>
                    <a:ext uri="{FF2B5EF4-FFF2-40B4-BE49-F238E27FC236}">
                      <a16:creationId xmlns:a16="http://schemas.microsoft.com/office/drawing/2014/main" id="{4A3FD6FC-F9D4-7A96-01B6-29C4A8EAC4E0}"/>
                    </a:ext>
                  </a:extLst>
                </p:cNvPr>
                <p:cNvPicPr/>
                <p:nvPr/>
              </p:nvPicPr>
              <p:blipFill>
                <a:blip r:embed="rId4"/>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0A3D417D-AE28-84F5-40B7-1BD6CDE3BAE6}"/>
                    </a:ext>
                  </a:extLst>
                </p14:cNvPr>
                <p14:cNvContentPartPr/>
                <p14:nvPr/>
              </p14:nvContentPartPr>
              <p14:xfrm>
                <a:off x="469215" y="1653016"/>
                <a:ext cx="153000" cy="191160"/>
              </p14:xfrm>
            </p:contentPart>
          </mc:Choice>
          <mc:Fallback xmlns="">
            <p:pic>
              <p:nvPicPr>
                <p:cNvPr id="8" name="Ink 7">
                  <a:extLst>
                    <a:ext uri="{FF2B5EF4-FFF2-40B4-BE49-F238E27FC236}">
                      <a16:creationId xmlns:a16="http://schemas.microsoft.com/office/drawing/2014/main" id="{0A3D417D-AE28-84F5-40B7-1BD6CDE3BAE6}"/>
                    </a:ext>
                  </a:extLst>
                </p:cNvPr>
                <p:cNvPicPr/>
                <p:nvPr/>
              </p:nvPicPr>
              <p:blipFill>
                <a:blip r:embed="rId6"/>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1D5F60B1-91AA-CEC5-2FD5-2DC998408B17}"/>
                    </a:ext>
                  </a:extLst>
                </p14:cNvPr>
                <p14:cNvContentPartPr/>
                <p14:nvPr/>
              </p14:nvContentPartPr>
              <p14:xfrm>
                <a:off x="662535" y="1750216"/>
                <a:ext cx="9720" cy="3600"/>
              </p14:xfrm>
            </p:contentPart>
          </mc:Choice>
          <mc:Fallback xmlns="">
            <p:pic>
              <p:nvPicPr>
                <p:cNvPr id="9" name="Ink 8">
                  <a:extLst>
                    <a:ext uri="{FF2B5EF4-FFF2-40B4-BE49-F238E27FC236}">
                      <a16:creationId xmlns:a16="http://schemas.microsoft.com/office/drawing/2014/main" id="{1D5F60B1-91AA-CEC5-2FD5-2DC998408B17}"/>
                    </a:ext>
                  </a:extLst>
                </p:cNvPr>
                <p:cNvPicPr/>
                <p:nvPr/>
              </p:nvPicPr>
              <p:blipFill>
                <a:blip r:embed="rId8"/>
                <a:stretch>
                  <a:fillRect/>
                </a:stretch>
              </p:blipFill>
              <p:spPr>
                <a:xfrm>
                  <a:off x="644535" y="1732576"/>
                  <a:ext cx="45360" cy="39240"/>
                </a:xfrm>
                <a:prstGeom prst="rect">
                  <a:avLst/>
                </a:prstGeom>
              </p:spPr>
            </p:pic>
          </mc:Fallback>
        </mc:AlternateContent>
      </p:grpSp>
      <p:grpSp>
        <p:nvGrpSpPr>
          <p:cNvPr id="25" name="Group 24">
            <a:extLst>
              <a:ext uri="{FF2B5EF4-FFF2-40B4-BE49-F238E27FC236}">
                <a16:creationId xmlns:a16="http://schemas.microsoft.com/office/drawing/2014/main" id="{6315D530-7796-5ACF-4AB7-B8EE8D811139}"/>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9">
              <p14:nvContentPartPr>
                <p14:cNvPr id="15" name="Ink 14">
                  <a:extLst>
                    <a:ext uri="{FF2B5EF4-FFF2-40B4-BE49-F238E27FC236}">
                      <a16:creationId xmlns:a16="http://schemas.microsoft.com/office/drawing/2014/main" id="{908ADAA8-8A74-46DD-5703-5D4E5EDE4292}"/>
                    </a:ext>
                  </a:extLst>
                </p14:cNvPr>
                <p14:cNvContentPartPr/>
                <p14:nvPr/>
              </p14:nvContentPartPr>
              <p14:xfrm>
                <a:off x="1032975" y="1655536"/>
                <a:ext cx="26640" cy="255240"/>
              </p14:xfrm>
            </p:contentPart>
          </mc:Choice>
          <mc:Fallback xmlns="">
            <p:pic>
              <p:nvPicPr>
                <p:cNvPr id="15" name="Ink 14">
                  <a:extLst>
                    <a:ext uri="{FF2B5EF4-FFF2-40B4-BE49-F238E27FC236}">
                      <a16:creationId xmlns:a16="http://schemas.microsoft.com/office/drawing/2014/main" id="{908ADAA8-8A74-46DD-5703-5D4E5EDE4292}"/>
                    </a:ext>
                  </a:extLst>
                </p:cNvPr>
                <p:cNvPicPr/>
                <p:nvPr/>
              </p:nvPicPr>
              <p:blipFill>
                <a:blip r:embed="rId10"/>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6" name="Ink 15">
                  <a:extLst>
                    <a:ext uri="{FF2B5EF4-FFF2-40B4-BE49-F238E27FC236}">
                      <a16:creationId xmlns:a16="http://schemas.microsoft.com/office/drawing/2014/main" id="{78070597-0714-64A1-8E67-D437667CCC35}"/>
                    </a:ext>
                  </a:extLst>
                </p14:cNvPr>
                <p14:cNvContentPartPr/>
                <p14:nvPr/>
              </p14:nvContentPartPr>
              <p14:xfrm>
                <a:off x="1158255" y="1660576"/>
                <a:ext cx="159120" cy="196560"/>
              </p14:xfrm>
            </p:contentPart>
          </mc:Choice>
          <mc:Fallback xmlns="">
            <p:pic>
              <p:nvPicPr>
                <p:cNvPr id="16" name="Ink 15">
                  <a:extLst>
                    <a:ext uri="{FF2B5EF4-FFF2-40B4-BE49-F238E27FC236}">
                      <a16:creationId xmlns:a16="http://schemas.microsoft.com/office/drawing/2014/main" id="{78070597-0714-64A1-8E67-D437667CCC35}"/>
                    </a:ext>
                  </a:extLst>
                </p:cNvPr>
                <p:cNvPicPr/>
                <p:nvPr/>
              </p:nvPicPr>
              <p:blipFill>
                <a:blip r:embed="rId12"/>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18" name="Ink 17">
                <a:extLst>
                  <a:ext uri="{FF2B5EF4-FFF2-40B4-BE49-F238E27FC236}">
                    <a16:creationId xmlns:a16="http://schemas.microsoft.com/office/drawing/2014/main" id="{4A46955E-6DB1-86A2-A288-15624767CE0C}"/>
                  </a:ext>
                </a:extLst>
              </p14:cNvPr>
              <p14:cNvContentPartPr/>
              <p14:nvPr/>
            </p14:nvContentPartPr>
            <p14:xfrm>
              <a:off x="1598895" y="1626376"/>
              <a:ext cx="8640" cy="8640"/>
            </p14:xfrm>
          </p:contentPart>
        </mc:Choice>
        <mc:Fallback xmlns="">
          <p:pic>
            <p:nvPicPr>
              <p:cNvPr id="18" name="Ink 17">
                <a:extLst>
                  <a:ext uri="{FF2B5EF4-FFF2-40B4-BE49-F238E27FC236}">
                    <a16:creationId xmlns:a16="http://schemas.microsoft.com/office/drawing/2014/main" id="{4A46955E-6DB1-86A2-A288-15624767CE0C}"/>
                  </a:ext>
                </a:extLst>
              </p:cNvPr>
              <p:cNvPicPr/>
              <p:nvPr/>
            </p:nvPicPr>
            <p:blipFill>
              <a:blip r:embed="rId14"/>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2" name="Ink 21">
                <a:extLst>
                  <a:ext uri="{FF2B5EF4-FFF2-40B4-BE49-F238E27FC236}">
                    <a16:creationId xmlns:a16="http://schemas.microsoft.com/office/drawing/2014/main" id="{7B408335-8CEC-6BD3-353A-45D475DAD015}"/>
                  </a:ext>
                </a:extLst>
              </p14:cNvPr>
              <p14:cNvContentPartPr/>
              <p14:nvPr/>
            </p14:nvContentPartPr>
            <p14:xfrm>
              <a:off x="1492335" y="1762456"/>
              <a:ext cx="152280" cy="6480"/>
            </p14:xfrm>
          </p:contentPart>
        </mc:Choice>
        <mc:Fallback xmlns="">
          <p:pic>
            <p:nvPicPr>
              <p:cNvPr id="22" name="Ink 21">
                <a:extLst>
                  <a:ext uri="{FF2B5EF4-FFF2-40B4-BE49-F238E27FC236}">
                    <a16:creationId xmlns:a16="http://schemas.microsoft.com/office/drawing/2014/main" id="{7B408335-8CEC-6BD3-353A-45D475DAD015}"/>
                  </a:ext>
                </a:extLst>
              </p:cNvPr>
              <p:cNvPicPr/>
              <p:nvPr/>
            </p:nvPicPr>
            <p:blipFill>
              <a:blip r:embed="rId16"/>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4" name="Ink 23">
                <a:extLst>
                  <a:ext uri="{FF2B5EF4-FFF2-40B4-BE49-F238E27FC236}">
                    <a16:creationId xmlns:a16="http://schemas.microsoft.com/office/drawing/2014/main" id="{23181185-BC0F-F624-634E-D312231F03BF}"/>
                  </a:ext>
                </a:extLst>
              </p14:cNvPr>
              <p14:cNvContentPartPr/>
              <p14:nvPr/>
            </p14:nvContentPartPr>
            <p14:xfrm>
              <a:off x="1605375" y="1862536"/>
              <a:ext cx="14760" cy="9000"/>
            </p14:xfrm>
          </p:contentPart>
        </mc:Choice>
        <mc:Fallback xmlns="">
          <p:pic>
            <p:nvPicPr>
              <p:cNvPr id="24" name="Ink 23">
                <a:extLst>
                  <a:ext uri="{FF2B5EF4-FFF2-40B4-BE49-F238E27FC236}">
                    <a16:creationId xmlns:a16="http://schemas.microsoft.com/office/drawing/2014/main" id="{23181185-BC0F-F624-634E-D312231F03BF}"/>
                  </a:ext>
                </a:extLst>
              </p:cNvPr>
              <p:cNvPicPr/>
              <p:nvPr/>
            </p:nvPicPr>
            <p:blipFill>
              <a:blip r:embed="rId18"/>
              <a:stretch>
                <a:fillRect/>
              </a:stretch>
            </p:blipFill>
            <p:spPr>
              <a:xfrm>
                <a:off x="1587375" y="1844536"/>
                <a:ext cx="50400" cy="44640"/>
              </a:xfrm>
              <a:prstGeom prst="rect">
                <a:avLst/>
              </a:prstGeom>
            </p:spPr>
          </p:pic>
        </mc:Fallback>
      </mc:AlternateContent>
      <p:grpSp>
        <p:nvGrpSpPr>
          <p:cNvPr id="33" name="Group 32">
            <a:extLst>
              <a:ext uri="{FF2B5EF4-FFF2-40B4-BE49-F238E27FC236}">
                <a16:creationId xmlns:a16="http://schemas.microsoft.com/office/drawing/2014/main" id="{FEA069BF-BE8A-2C7D-BC80-6930E61E7F67}"/>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19">
              <p14:nvContentPartPr>
                <p14:cNvPr id="28" name="Ink 27">
                  <a:extLst>
                    <a:ext uri="{FF2B5EF4-FFF2-40B4-BE49-F238E27FC236}">
                      <a16:creationId xmlns:a16="http://schemas.microsoft.com/office/drawing/2014/main" id="{0259CB31-D6B4-1800-8F07-840F5CA90AAD}"/>
                    </a:ext>
                  </a:extLst>
                </p14:cNvPr>
                <p14:cNvContentPartPr/>
                <p14:nvPr/>
              </p14:nvContentPartPr>
              <p14:xfrm>
                <a:off x="1873575" y="1632496"/>
                <a:ext cx="129240" cy="257760"/>
              </p14:xfrm>
            </p:contentPart>
          </mc:Choice>
          <mc:Fallback xmlns="">
            <p:pic>
              <p:nvPicPr>
                <p:cNvPr id="28" name="Ink 27">
                  <a:extLst>
                    <a:ext uri="{FF2B5EF4-FFF2-40B4-BE49-F238E27FC236}">
                      <a16:creationId xmlns:a16="http://schemas.microsoft.com/office/drawing/2014/main" id="{0259CB31-D6B4-1800-8F07-840F5CA90AAD}"/>
                    </a:ext>
                  </a:extLst>
                </p:cNvPr>
                <p:cNvPicPr/>
                <p:nvPr/>
              </p:nvPicPr>
              <p:blipFill>
                <a:blip r:embed="rId20"/>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9" name="Ink 28">
                  <a:extLst>
                    <a:ext uri="{FF2B5EF4-FFF2-40B4-BE49-F238E27FC236}">
                      <a16:creationId xmlns:a16="http://schemas.microsoft.com/office/drawing/2014/main" id="{68DFBEDA-ACE0-1F19-53F8-E5BA1E73380B}"/>
                    </a:ext>
                  </a:extLst>
                </p14:cNvPr>
                <p14:cNvContentPartPr/>
                <p14:nvPr/>
              </p14:nvContentPartPr>
              <p14:xfrm>
                <a:off x="2152215" y="1708456"/>
                <a:ext cx="91080" cy="23400"/>
              </p14:xfrm>
            </p:contentPart>
          </mc:Choice>
          <mc:Fallback xmlns="">
            <p:pic>
              <p:nvPicPr>
                <p:cNvPr id="29" name="Ink 28">
                  <a:extLst>
                    <a:ext uri="{FF2B5EF4-FFF2-40B4-BE49-F238E27FC236}">
                      <a16:creationId xmlns:a16="http://schemas.microsoft.com/office/drawing/2014/main" id="{68DFBEDA-ACE0-1F19-53F8-E5BA1E73380B}"/>
                    </a:ext>
                  </a:extLst>
                </p:cNvPr>
                <p:cNvPicPr/>
                <p:nvPr/>
              </p:nvPicPr>
              <p:blipFill>
                <a:blip r:embed="rId22"/>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30" name="Ink 29">
                  <a:extLst>
                    <a:ext uri="{FF2B5EF4-FFF2-40B4-BE49-F238E27FC236}">
                      <a16:creationId xmlns:a16="http://schemas.microsoft.com/office/drawing/2014/main" id="{168AF578-77B2-A6D3-3875-5C79164CAEB9}"/>
                    </a:ext>
                  </a:extLst>
                </p14:cNvPr>
                <p14:cNvContentPartPr/>
                <p14:nvPr/>
              </p14:nvContentPartPr>
              <p14:xfrm>
                <a:off x="2152575" y="1808896"/>
                <a:ext cx="124920" cy="10080"/>
              </p14:xfrm>
            </p:contentPart>
          </mc:Choice>
          <mc:Fallback xmlns="">
            <p:pic>
              <p:nvPicPr>
                <p:cNvPr id="30" name="Ink 29">
                  <a:extLst>
                    <a:ext uri="{FF2B5EF4-FFF2-40B4-BE49-F238E27FC236}">
                      <a16:creationId xmlns:a16="http://schemas.microsoft.com/office/drawing/2014/main" id="{168AF578-77B2-A6D3-3875-5C79164CAEB9}"/>
                    </a:ext>
                  </a:extLst>
                </p:cNvPr>
                <p:cNvPicPr/>
                <p:nvPr/>
              </p:nvPicPr>
              <p:blipFill>
                <a:blip r:embed="rId24"/>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31" name="Ink 30">
                  <a:extLst>
                    <a:ext uri="{FF2B5EF4-FFF2-40B4-BE49-F238E27FC236}">
                      <a16:creationId xmlns:a16="http://schemas.microsoft.com/office/drawing/2014/main" id="{16FEF984-255D-B0FB-CF38-FF7E0A62FC2D}"/>
                    </a:ext>
                  </a:extLst>
                </p14:cNvPr>
                <p14:cNvContentPartPr/>
                <p14:nvPr/>
              </p14:nvContentPartPr>
              <p14:xfrm>
                <a:off x="2387295" y="1649416"/>
                <a:ext cx="205200" cy="123840"/>
              </p14:xfrm>
            </p:contentPart>
          </mc:Choice>
          <mc:Fallback xmlns="">
            <p:pic>
              <p:nvPicPr>
                <p:cNvPr id="31" name="Ink 30">
                  <a:extLst>
                    <a:ext uri="{FF2B5EF4-FFF2-40B4-BE49-F238E27FC236}">
                      <a16:creationId xmlns:a16="http://schemas.microsoft.com/office/drawing/2014/main" id="{16FEF984-255D-B0FB-CF38-FF7E0A62FC2D}"/>
                    </a:ext>
                  </a:extLst>
                </p:cNvPr>
                <p:cNvPicPr/>
                <p:nvPr/>
              </p:nvPicPr>
              <p:blipFill>
                <a:blip r:embed="rId26"/>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32" name="Ink 31">
                  <a:extLst>
                    <a:ext uri="{FF2B5EF4-FFF2-40B4-BE49-F238E27FC236}">
                      <a16:creationId xmlns:a16="http://schemas.microsoft.com/office/drawing/2014/main" id="{500598D4-6284-4545-2213-0387F57FF77E}"/>
                    </a:ext>
                  </a:extLst>
                </p14:cNvPr>
                <p14:cNvContentPartPr/>
                <p14:nvPr/>
              </p14:nvContentPartPr>
              <p14:xfrm>
                <a:off x="2506455" y="1654816"/>
                <a:ext cx="46800" cy="239040"/>
              </p14:xfrm>
            </p:contentPart>
          </mc:Choice>
          <mc:Fallback xmlns="">
            <p:pic>
              <p:nvPicPr>
                <p:cNvPr id="32" name="Ink 31">
                  <a:extLst>
                    <a:ext uri="{FF2B5EF4-FFF2-40B4-BE49-F238E27FC236}">
                      <a16:creationId xmlns:a16="http://schemas.microsoft.com/office/drawing/2014/main" id="{500598D4-6284-4545-2213-0387F57FF77E}"/>
                    </a:ext>
                  </a:extLst>
                </p:cNvPr>
                <p:cNvPicPr/>
                <p:nvPr/>
              </p:nvPicPr>
              <p:blipFill>
                <a:blip r:embed="rId28"/>
                <a:stretch>
                  <a:fillRect/>
                </a:stretch>
              </p:blipFill>
              <p:spPr>
                <a:xfrm>
                  <a:off x="2488815" y="1636816"/>
                  <a:ext cx="82440" cy="274680"/>
                </a:xfrm>
                <a:prstGeom prst="rect">
                  <a:avLst/>
                </a:prstGeom>
              </p:spPr>
            </p:pic>
          </mc:Fallback>
        </mc:AlternateContent>
      </p:grpSp>
      <p:grpSp>
        <p:nvGrpSpPr>
          <p:cNvPr id="36" name="Group 35">
            <a:extLst>
              <a:ext uri="{FF2B5EF4-FFF2-40B4-BE49-F238E27FC236}">
                <a16:creationId xmlns:a16="http://schemas.microsoft.com/office/drawing/2014/main" id="{939BBE4B-6ED7-2EDE-1400-5481DF56A05E}"/>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29">
              <p14:nvContentPartPr>
                <p14:cNvPr id="34" name="Ink 33">
                  <a:extLst>
                    <a:ext uri="{FF2B5EF4-FFF2-40B4-BE49-F238E27FC236}">
                      <a16:creationId xmlns:a16="http://schemas.microsoft.com/office/drawing/2014/main" id="{963D9DE0-379D-4819-8DBB-2D44447828B6}"/>
                    </a:ext>
                  </a:extLst>
                </p14:cNvPr>
                <p14:cNvContentPartPr/>
                <p14:nvPr/>
              </p14:nvContentPartPr>
              <p14:xfrm>
                <a:off x="1019295" y="2174296"/>
                <a:ext cx="29880" cy="185760"/>
              </p14:xfrm>
            </p:contentPart>
          </mc:Choice>
          <mc:Fallback xmlns="">
            <p:pic>
              <p:nvPicPr>
                <p:cNvPr id="34" name="Ink 33">
                  <a:extLst>
                    <a:ext uri="{FF2B5EF4-FFF2-40B4-BE49-F238E27FC236}">
                      <a16:creationId xmlns:a16="http://schemas.microsoft.com/office/drawing/2014/main" id="{963D9DE0-379D-4819-8DBB-2D44447828B6}"/>
                    </a:ext>
                  </a:extLst>
                </p:cNvPr>
                <p:cNvPicPr/>
                <p:nvPr/>
              </p:nvPicPr>
              <p:blipFill>
                <a:blip r:embed="rId30"/>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5" name="Ink 34">
                  <a:extLst>
                    <a:ext uri="{FF2B5EF4-FFF2-40B4-BE49-F238E27FC236}">
                      <a16:creationId xmlns:a16="http://schemas.microsoft.com/office/drawing/2014/main" id="{2A495008-4A63-37C7-A1CF-3244B4A3A632}"/>
                    </a:ext>
                  </a:extLst>
                </p14:cNvPr>
                <p14:cNvContentPartPr/>
                <p14:nvPr/>
              </p14:nvContentPartPr>
              <p14:xfrm>
                <a:off x="1131255" y="2188696"/>
                <a:ext cx="191520" cy="169200"/>
              </p14:xfrm>
            </p:contentPart>
          </mc:Choice>
          <mc:Fallback xmlns="">
            <p:pic>
              <p:nvPicPr>
                <p:cNvPr id="35" name="Ink 34">
                  <a:extLst>
                    <a:ext uri="{FF2B5EF4-FFF2-40B4-BE49-F238E27FC236}">
                      <a16:creationId xmlns:a16="http://schemas.microsoft.com/office/drawing/2014/main" id="{2A495008-4A63-37C7-A1CF-3244B4A3A632}"/>
                    </a:ext>
                  </a:extLst>
                </p:cNvPr>
                <p:cNvPicPr/>
                <p:nvPr/>
              </p:nvPicPr>
              <p:blipFill>
                <a:blip r:embed="rId32"/>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37" name="Ink 36">
                <a:extLst>
                  <a:ext uri="{FF2B5EF4-FFF2-40B4-BE49-F238E27FC236}">
                    <a16:creationId xmlns:a16="http://schemas.microsoft.com/office/drawing/2014/main" id="{1777519F-AEA5-9309-1832-ED11A90C5133}"/>
                  </a:ext>
                </a:extLst>
              </p14:cNvPr>
              <p14:cNvContentPartPr/>
              <p14:nvPr/>
            </p14:nvContentPartPr>
            <p14:xfrm>
              <a:off x="1596015" y="2146216"/>
              <a:ext cx="12960" cy="9720"/>
            </p14:xfrm>
          </p:contentPart>
        </mc:Choice>
        <mc:Fallback xmlns="">
          <p:pic>
            <p:nvPicPr>
              <p:cNvPr id="37" name="Ink 36">
                <a:extLst>
                  <a:ext uri="{FF2B5EF4-FFF2-40B4-BE49-F238E27FC236}">
                    <a16:creationId xmlns:a16="http://schemas.microsoft.com/office/drawing/2014/main" id="{1777519F-AEA5-9309-1832-ED11A90C5133}"/>
                  </a:ext>
                </a:extLst>
              </p:cNvPr>
              <p:cNvPicPr/>
              <p:nvPr/>
            </p:nvPicPr>
            <p:blipFill>
              <a:blip r:embed="rId34"/>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8" name="Ink 37">
                <a:extLst>
                  <a:ext uri="{FF2B5EF4-FFF2-40B4-BE49-F238E27FC236}">
                    <a16:creationId xmlns:a16="http://schemas.microsoft.com/office/drawing/2014/main" id="{39EB46FE-FD3F-094D-940D-25DE3EA61BDC}"/>
                  </a:ext>
                </a:extLst>
              </p14:cNvPr>
              <p14:cNvContentPartPr/>
              <p14:nvPr/>
            </p14:nvContentPartPr>
            <p14:xfrm>
              <a:off x="1531575" y="2244856"/>
              <a:ext cx="136800" cy="5400"/>
            </p14:xfrm>
          </p:contentPart>
        </mc:Choice>
        <mc:Fallback xmlns="">
          <p:pic>
            <p:nvPicPr>
              <p:cNvPr id="38" name="Ink 37">
                <a:extLst>
                  <a:ext uri="{FF2B5EF4-FFF2-40B4-BE49-F238E27FC236}">
                    <a16:creationId xmlns:a16="http://schemas.microsoft.com/office/drawing/2014/main" id="{39EB46FE-FD3F-094D-940D-25DE3EA61BDC}"/>
                  </a:ext>
                </a:extLst>
              </p:cNvPr>
              <p:cNvPicPr/>
              <p:nvPr/>
            </p:nvPicPr>
            <p:blipFill>
              <a:blip r:embed="rId36"/>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9" name="Ink 38">
                <a:extLst>
                  <a:ext uri="{FF2B5EF4-FFF2-40B4-BE49-F238E27FC236}">
                    <a16:creationId xmlns:a16="http://schemas.microsoft.com/office/drawing/2014/main" id="{E1686612-D6CE-08F1-1A76-9DF248CC6732}"/>
                  </a:ext>
                </a:extLst>
              </p14:cNvPr>
              <p14:cNvContentPartPr/>
              <p14:nvPr/>
            </p14:nvContentPartPr>
            <p14:xfrm>
              <a:off x="1621215" y="2339176"/>
              <a:ext cx="7920" cy="7560"/>
            </p14:xfrm>
          </p:contentPart>
        </mc:Choice>
        <mc:Fallback xmlns="">
          <p:pic>
            <p:nvPicPr>
              <p:cNvPr id="39" name="Ink 38">
                <a:extLst>
                  <a:ext uri="{FF2B5EF4-FFF2-40B4-BE49-F238E27FC236}">
                    <a16:creationId xmlns:a16="http://schemas.microsoft.com/office/drawing/2014/main" id="{E1686612-D6CE-08F1-1A76-9DF248CC6732}"/>
                  </a:ext>
                </a:extLst>
              </p:cNvPr>
              <p:cNvPicPr/>
              <p:nvPr/>
            </p:nvPicPr>
            <p:blipFill>
              <a:blip r:embed="rId38"/>
              <a:stretch>
                <a:fillRect/>
              </a:stretch>
            </p:blipFill>
            <p:spPr>
              <a:xfrm>
                <a:off x="1603215" y="2321176"/>
                <a:ext cx="43560" cy="43200"/>
              </a:xfrm>
              <a:prstGeom prst="rect">
                <a:avLst/>
              </a:prstGeom>
            </p:spPr>
          </p:pic>
        </mc:Fallback>
      </mc:AlternateContent>
      <p:grpSp>
        <p:nvGrpSpPr>
          <p:cNvPr id="47" name="Group 46">
            <a:extLst>
              <a:ext uri="{FF2B5EF4-FFF2-40B4-BE49-F238E27FC236}">
                <a16:creationId xmlns:a16="http://schemas.microsoft.com/office/drawing/2014/main" id="{2CCC209B-1998-91AA-33E8-14B615C43BFB}"/>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39">
              <p14:nvContentPartPr>
                <p14:cNvPr id="40" name="Ink 39">
                  <a:extLst>
                    <a:ext uri="{FF2B5EF4-FFF2-40B4-BE49-F238E27FC236}">
                      <a16:creationId xmlns:a16="http://schemas.microsoft.com/office/drawing/2014/main" id="{1833338C-5A77-ADD1-895C-043D4D7C8863}"/>
                    </a:ext>
                  </a:extLst>
                </p14:cNvPr>
                <p14:cNvContentPartPr/>
                <p14:nvPr/>
              </p14:nvContentPartPr>
              <p14:xfrm>
                <a:off x="1845135" y="2131096"/>
                <a:ext cx="164880" cy="131400"/>
              </p14:xfrm>
            </p:contentPart>
          </mc:Choice>
          <mc:Fallback xmlns="">
            <p:pic>
              <p:nvPicPr>
                <p:cNvPr id="40" name="Ink 39">
                  <a:extLst>
                    <a:ext uri="{FF2B5EF4-FFF2-40B4-BE49-F238E27FC236}">
                      <a16:creationId xmlns:a16="http://schemas.microsoft.com/office/drawing/2014/main" id="{1833338C-5A77-ADD1-895C-043D4D7C8863}"/>
                    </a:ext>
                  </a:extLst>
                </p:cNvPr>
                <p:cNvPicPr/>
                <p:nvPr/>
              </p:nvPicPr>
              <p:blipFill>
                <a:blip r:embed="rId40"/>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41" name="Ink 40">
                  <a:extLst>
                    <a:ext uri="{FF2B5EF4-FFF2-40B4-BE49-F238E27FC236}">
                      <a16:creationId xmlns:a16="http://schemas.microsoft.com/office/drawing/2014/main" id="{FD7A6E43-F74D-6C2B-1F4D-22F6BD9B74BF}"/>
                    </a:ext>
                  </a:extLst>
                </p14:cNvPr>
                <p14:cNvContentPartPr/>
                <p14:nvPr/>
              </p14:nvContentPartPr>
              <p14:xfrm>
                <a:off x="1957095" y="2167096"/>
                <a:ext cx="34920" cy="172440"/>
              </p14:xfrm>
            </p:contentPart>
          </mc:Choice>
          <mc:Fallback xmlns="">
            <p:pic>
              <p:nvPicPr>
                <p:cNvPr id="41" name="Ink 40">
                  <a:extLst>
                    <a:ext uri="{FF2B5EF4-FFF2-40B4-BE49-F238E27FC236}">
                      <a16:creationId xmlns:a16="http://schemas.microsoft.com/office/drawing/2014/main" id="{FD7A6E43-F74D-6C2B-1F4D-22F6BD9B74BF}"/>
                    </a:ext>
                  </a:extLst>
                </p:cNvPr>
                <p:cNvPicPr/>
                <p:nvPr/>
              </p:nvPicPr>
              <p:blipFill>
                <a:blip r:embed="rId42"/>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4" name="Ink 43">
                  <a:extLst>
                    <a:ext uri="{FF2B5EF4-FFF2-40B4-BE49-F238E27FC236}">
                      <a16:creationId xmlns:a16="http://schemas.microsoft.com/office/drawing/2014/main" id="{04D56513-E308-C136-157C-49BFC0C5DF00}"/>
                    </a:ext>
                  </a:extLst>
                </p14:cNvPr>
                <p14:cNvContentPartPr/>
                <p14:nvPr/>
              </p14:nvContentPartPr>
              <p14:xfrm>
                <a:off x="2152935" y="2185096"/>
                <a:ext cx="119520" cy="5760"/>
              </p14:xfrm>
            </p:contentPart>
          </mc:Choice>
          <mc:Fallback xmlns="">
            <p:pic>
              <p:nvPicPr>
                <p:cNvPr id="44" name="Ink 43">
                  <a:extLst>
                    <a:ext uri="{FF2B5EF4-FFF2-40B4-BE49-F238E27FC236}">
                      <a16:creationId xmlns:a16="http://schemas.microsoft.com/office/drawing/2014/main" id="{04D56513-E308-C136-157C-49BFC0C5DF00}"/>
                    </a:ext>
                  </a:extLst>
                </p:cNvPr>
                <p:cNvPicPr/>
                <p:nvPr/>
              </p:nvPicPr>
              <p:blipFill>
                <a:blip r:embed="rId44"/>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5" name="Ink 44">
                  <a:extLst>
                    <a:ext uri="{FF2B5EF4-FFF2-40B4-BE49-F238E27FC236}">
                      <a16:creationId xmlns:a16="http://schemas.microsoft.com/office/drawing/2014/main" id="{C672563B-4DCA-E0FB-CD5F-AB0704280EED}"/>
                    </a:ext>
                  </a:extLst>
                </p14:cNvPr>
                <p14:cNvContentPartPr/>
                <p14:nvPr/>
              </p14:nvContentPartPr>
              <p14:xfrm>
                <a:off x="2190735" y="2247016"/>
                <a:ext cx="144000" cy="17640"/>
              </p14:xfrm>
            </p:contentPart>
          </mc:Choice>
          <mc:Fallback xmlns="">
            <p:pic>
              <p:nvPicPr>
                <p:cNvPr id="45" name="Ink 44">
                  <a:extLst>
                    <a:ext uri="{FF2B5EF4-FFF2-40B4-BE49-F238E27FC236}">
                      <a16:creationId xmlns:a16="http://schemas.microsoft.com/office/drawing/2014/main" id="{C672563B-4DCA-E0FB-CD5F-AB0704280EED}"/>
                    </a:ext>
                  </a:extLst>
                </p:cNvPr>
                <p:cNvPicPr/>
                <p:nvPr/>
              </p:nvPicPr>
              <p:blipFill>
                <a:blip r:embed="rId46"/>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6" name="Ink 45">
                  <a:extLst>
                    <a:ext uri="{FF2B5EF4-FFF2-40B4-BE49-F238E27FC236}">
                      <a16:creationId xmlns:a16="http://schemas.microsoft.com/office/drawing/2014/main" id="{64F239F6-04E5-2A04-F1C7-78AE7E821EFB}"/>
                    </a:ext>
                  </a:extLst>
                </p14:cNvPr>
                <p14:cNvContentPartPr/>
                <p14:nvPr/>
              </p14:nvContentPartPr>
              <p14:xfrm>
                <a:off x="2442735" y="2092936"/>
                <a:ext cx="162720" cy="244800"/>
              </p14:xfrm>
            </p:contentPart>
          </mc:Choice>
          <mc:Fallback xmlns="">
            <p:pic>
              <p:nvPicPr>
                <p:cNvPr id="46" name="Ink 45">
                  <a:extLst>
                    <a:ext uri="{FF2B5EF4-FFF2-40B4-BE49-F238E27FC236}">
                      <a16:creationId xmlns:a16="http://schemas.microsoft.com/office/drawing/2014/main" id="{64F239F6-04E5-2A04-F1C7-78AE7E821EFB}"/>
                    </a:ext>
                  </a:extLst>
                </p:cNvPr>
                <p:cNvPicPr/>
                <p:nvPr/>
              </p:nvPicPr>
              <p:blipFill>
                <a:blip r:embed="rId48"/>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9">
            <p14:nvContentPartPr>
              <p14:cNvPr id="48" name="Ink 47">
                <a:extLst>
                  <a:ext uri="{FF2B5EF4-FFF2-40B4-BE49-F238E27FC236}">
                    <a16:creationId xmlns:a16="http://schemas.microsoft.com/office/drawing/2014/main" id="{4B364836-28DA-83C4-70D4-6259C6072E98}"/>
                  </a:ext>
                </a:extLst>
              </p14:cNvPr>
              <p14:cNvContentPartPr/>
              <p14:nvPr/>
            </p14:nvContentPartPr>
            <p14:xfrm>
              <a:off x="2941695" y="1471216"/>
              <a:ext cx="45720" cy="981360"/>
            </p14:xfrm>
          </p:contentPart>
        </mc:Choice>
        <mc:Fallback xmlns="">
          <p:pic>
            <p:nvPicPr>
              <p:cNvPr id="48" name="Ink 47">
                <a:extLst>
                  <a:ext uri="{FF2B5EF4-FFF2-40B4-BE49-F238E27FC236}">
                    <a16:creationId xmlns:a16="http://schemas.microsoft.com/office/drawing/2014/main" id="{4B364836-28DA-83C4-70D4-6259C6072E98}"/>
                  </a:ext>
                </a:extLst>
              </p:cNvPr>
              <p:cNvPicPr/>
              <p:nvPr/>
            </p:nvPicPr>
            <p:blipFill>
              <a:blip r:embed="rId50"/>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9" name="Ink 48">
                <a:extLst>
                  <a:ext uri="{FF2B5EF4-FFF2-40B4-BE49-F238E27FC236}">
                    <a16:creationId xmlns:a16="http://schemas.microsoft.com/office/drawing/2014/main" id="{F21FD94A-1853-B6C6-0F51-B7F6D5A19E84}"/>
                  </a:ext>
                </a:extLst>
              </p14:cNvPr>
              <p14:cNvContentPartPr/>
              <p14:nvPr/>
            </p14:nvContentPartPr>
            <p14:xfrm>
              <a:off x="3155895" y="1637536"/>
              <a:ext cx="184320" cy="156240"/>
            </p14:xfrm>
          </p:contentPart>
        </mc:Choice>
        <mc:Fallback xmlns="">
          <p:pic>
            <p:nvPicPr>
              <p:cNvPr id="49" name="Ink 48">
                <a:extLst>
                  <a:ext uri="{FF2B5EF4-FFF2-40B4-BE49-F238E27FC236}">
                    <a16:creationId xmlns:a16="http://schemas.microsoft.com/office/drawing/2014/main" id="{F21FD94A-1853-B6C6-0F51-B7F6D5A19E84}"/>
                  </a:ext>
                </a:extLst>
              </p:cNvPr>
              <p:cNvPicPr/>
              <p:nvPr/>
            </p:nvPicPr>
            <p:blipFill>
              <a:blip r:embed="rId52"/>
              <a:stretch>
                <a:fillRect/>
              </a:stretch>
            </p:blipFill>
            <p:spPr>
              <a:xfrm>
                <a:off x="3137895" y="1619896"/>
                <a:ext cx="219960" cy="191880"/>
              </a:xfrm>
              <a:prstGeom prst="rect">
                <a:avLst/>
              </a:prstGeom>
            </p:spPr>
          </p:pic>
        </mc:Fallback>
      </mc:AlternateContent>
      <p:grpSp>
        <p:nvGrpSpPr>
          <p:cNvPr id="58" name="Group 57">
            <a:extLst>
              <a:ext uri="{FF2B5EF4-FFF2-40B4-BE49-F238E27FC236}">
                <a16:creationId xmlns:a16="http://schemas.microsoft.com/office/drawing/2014/main" id="{E67D8047-3248-E76E-9501-6B0258DEFCDE}"/>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3">
              <p14:nvContentPartPr>
                <p14:cNvPr id="50" name="Ink 49">
                  <a:extLst>
                    <a:ext uri="{FF2B5EF4-FFF2-40B4-BE49-F238E27FC236}">
                      <a16:creationId xmlns:a16="http://schemas.microsoft.com/office/drawing/2014/main" id="{5398E953-235A-9CC6-CF2E-F48271964877}"/>
                    </a:ext>
                  </a:extLst>
                </p14:cNvPr>
                <p14:cNvContentPartPr/>
                <p14:nvPr/>
              </p14:nvContentPartPr>
              <p14:xfrm>
                <a:off x="3636855" y="1561576"/>
                <a:ext cx="11520" cy="15840"/>
              </p14:xfrm>
            </p:contentPart>
          </mc:Choice>
          <mc:Fallback xmlns="">
            <p:pic>
              <p:nvPicPr>
                <p:cNvPr id="50" name="Ink 49">
                  <a:extLst>
                    <a:ext uri="{FF2B5EF4-FFF2-40B4-BE49-F238E27FC236}">
                      <a16:creationId xmlns:a16="http://schemas.microsoft.com/office/drawing/2014/main" id="{5398E953-235A-9CC6-CF2E-F48271964877}"/>
                    </a:ext>
                  </a:extLst>
                </p:cNvPr>
                <p:cNvPicPr/>
                <p:nvPr/>
              </p:nvPicPr>
              <p:blipFill>
                <a:blip r:embed="rId54"/>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51" name="Ink 50">
                  <a:extLst>
                    <a:ext uri="{FF2B5EF4-FFF2-40B4-BE49-F238E27FC236}">
                      <a16:creationId xmlns:a16="http://schemas.microsoft.com/office/drawing/2014/main" id="{1A521DFF-C3A8-0761-789B-1F1F26AE1549}"/>
                    </a:ext>
                  </a:extLst>
                </p14:cNvPr>
                <p14:cNvContentPartPr/>
                <p14:nvPr/>
              </p14:nvContentPartPr>
              <p14:xfrm>
                <a:off x="3515175" y="1658056"/>
                <a:ext cx="182160" cy="18360"/>
              </p14:xfrm>
            </p:contentPart>
          </mc:Choice>
          <mc:Fallback xmlns="">
            <p:pic>
              <p:nvPicPr>
                <p:cNvPr id="51" name="Ink 50">
                  <a:extLst>
                    <a:ext uri="{FF2B5EF4-FFF2-40B4-BE49-F238E27FC236}">
                      <a16:creationId xmlns:a16="http://schemas.microsoft.com/office/drawing/2014/main" id="{1A521DFF-C3A8-0761-789B-1F1F26AE1549}"/>
                    </a:ext>
                  </a:extLst>
                </p:cNvPr>
                <p:cNvPicPr/>
                <p:nvPr/>
              </p:nvPicPr>
              <p:blipFill>
                <a:blip r:embed="rId56"/>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7">
            <p14:nvContentPartPr>
              <p14:cNvPr id="52" name="Ink 51">
                <a:extLst>
                  <a:ext uri="{FF2B5EF4-FFF2-40B4-BE49-F238E27FC236}">
                    <a16:creationId xmlns:a16="http://schemas.microsoft.com/office/drawing/2014/main" id="{0A5A8573-6E69-03EC-3418-398BB87F0D26}"/>
                  </a:ext>
                </a:extLst>
              </p14:cNvPr>
              <p14:cNvContentPartPr/>
              <p14:nvPr/>
            </p14:nvContentPartPr>
            <p14:xfrm>
              <a:off x="3628215" y="1782976"/>
              <a:ext cx="37440" cy="3960"/>
            </p14:xfrm>
          </p:contentPart>
        </mc:Choice>
        <mc:Fallback xmlns="">
          <p:pic>
            <p:nvPicPr>
              <p:cNvPr id="52" name="Ink 51">
                <a:extLst>
                  <a:ext uri="{FF2B5EF4-FFF2-40B4-BE49-F238E27FC236}">
                    <a16:creationId xmlns:a16="http://schemas.microsoft.com/office/drawing/2014/main" id="{0A5A8573-6E69-03EC-3418-398BB87F0D26}"/>
                  </a:ext>
                </a:extLst>
              </p:cNvPr>
              <p:cNvPicPr/>
              <p:nvPr/>
            </p:nvPicPr>
            <p:blipFill>
              <a:blip r:embed="rId58"/>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53" name="Ink 52">
                <a:extLst>
                  <a:ext uri="{FF2B5EF4-FFF2-40B4-BE49-F238E27FC236}">
                    <a16:creationId xmlns:a16="http://schemas.microsoft.com/office/drawing/2014/main" id="{0AED0BF8-E7D3-1444-5EA4-488E9D6B044D}"/>
                  </a:ext>
                </a:extLst>
              </p14:cNvPr>
              <p14:cNvContentPartPr/>
              <p14:nvPr/>
            </p14:nvContentPartPr>
            <p14:xfrm>
              <a:off x="3880575" y="1498216"/>
              <a:ext cx="141840" cy="281520"/>
            </p14:xfrm>
          </p:contentPart>
        </mc:Choice>
        <mc:Fallback xmlns="">
          <p:pic>
            <p:nvPicPr>
              <p:cNvPr id="53" name="Ink 52">
                <a:extLst>
                  <a:ext uri="{FF2B5EF4-FFF2-40B4-BE49-F238E27FC236}">
                    <a16:creationId xmlns:a16="http://schemas.microsoft.com/office/drawing/2014/main" id="{0AED0BF8-E7D3-1444-5EA4-488E9D6B044D}"/>
                  </a:ext>
                </a:extLst>
              </p:cNvPr>
              <p:cNvPicPr/>
              <p:nvPr/>
            </p:nvPicPr>
            <p:blipFill>
              <a:blip r:embed="rId60"/>
              <a:stretch>
                <a:fillRect/>
              </a:stretch>
            </p:blipFill>
            <p:spPr>
              <a:xfrm>
                <a:off x="3862575" y="1480576"/>
                <a:ext cx="177480" cy="317160"/>
              </a:xfrm>
              <a:prstGeom prst="rect">
                <a:avLst/>
              </a:prstGeom>
            </p:spPr>
          </p:pic>
        </mc:Fallback>
      </mc:AlternateContent>
      <p:grpSp>
        <p:nvGrpSpPr>
          <p:cNvPr id="57" name="Group 56">
            <a:extLst>
              <a:ext uri="{FF2B5EF4-FFF2-40B4-BE49-F238E27FC236}">
                <a16:creationId xmlns:a16="http://schemas.microsoft.com/office/drawing/2014/main" id="{7FB2A2AB-0E25-4F9A-5F56-DC15E1E025D3}"/>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1">
              <p14:nvContentPartPr>
                <p14:cNvPr id="54" name="Ink 53">
                  <a:extLst>
                    <a:ext uri="{FF2B5EF4-FFF2-40B4-BE49-F238E27FC236}">
                      <a16:creationId xmlns:a16="http://schemas.microsoft.com/office/drawing/2014/main" id="{13404E19-34DF-37BD-B4CE-8755959D295A}"/>
                    </a:ext>
                  </a:extLst>
                </p14:cNvPr>
                <p14:cNvContentPartPr/>
                <p14:nvPr/>
              </p14:nvContentPartPr>
              <p14:xfrm>
                <a:off x="4243815" y="1607656"/>
                <a:ext cx="135000" cy="18720"/>
              </p14:xfrm>
            </p:contentPart>
          </mc:Choice>
          <mc:Fallback xmlns="">
            <p:pic>
              <p:nvPicPr>
                <p:cNvPr id="54" name="Ink 53">
                  <a:extLst>
                    <a:ext uri="{FF2B5EF4-FFF2-40B4-BE49-F238E27FC236}">
                      <a16:creationId xmlns:a16="http://schemas.microsoft.com/office/drawing/2014/main" id="{13404E19-34DF-37BD-B4CE-8755959D295A}"/>
                    </a:ext>
                  </a:extLst>
                </p:cNvPr>
                <p:cNvPicPr/>
                <p:nvPr/>
              </p:nvPicPr>
              <p:blipFill>
                <a:blip r:embed="rId62"/>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55" name="Ink 54">
                  <a:extLst>
                    <a:ext uri="{FF2B5EF4-FFF2-40B4-BE49-F238E27FC236}">
                      <a16:creationId xmlns:a16="http://schemas.microsoft.com/office/drawing/2014/main" id="{75D4BC68-D889-6025-AB3F-15193FA6E5AC}"/>
                    </a:ext>
                  </a:extLst>
                </p14:cNvPr>
                <p14:cNvContentPartPr/>
                <p14:nvPr/>
              </p14:nvContentPartPr>
              <p14:xfrm>
                <a:off x="4248135" y="1699456"/>
                <a:ext cx="151560" cy="11160"/>
              </p14:xfrm>
            </p:contentPart>
          </mc:Choice>
          <mc:Fallback xmlns="">
            <p:pic>
              <p:nvPicPr>
                <p:cNvPr id="55" name="Ink 54">
                  <a:extLst>
                    <a:ext uri="{FF2B5EF4-FFF2-40B4-BE49-F238E27FC236}">
                      <a16:creationId xmlns:a16="http://schemas.microsoft.com/office/drawing/2014/main" id="{75D4BC68-D889-6025-AB3F-15193FA6E5AC}"/>
                    </a:ext>
                  </a:extLst>
                </p:cNvPr>
                <p:cNvPicPr/>
                <p:nvPr/>
              </p:nvPicPr>
              <p:blipFill>
                <a:blip r:embed="rId64"/>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6" name="Ink 55">
                <a:extLst>
                  <a:ext uri="{FF2B5EF4-FFF2-40B4-BE49-F238E27FC236}">
                    <a16:creationId xmlns:a16="http://schemas.microsoft.com/office/drawing/2014/main" id="{996E6E68-A5D8-282A-9632-C9AD29C30529}"/>
                  </a:ext>
                </a:extLst>
              </p14:cNvPr>
              <p14:cNvContentPartPr/>
              <p14:nvPr/>
            </p14:nvContentPartPr>
            <p14:xfrm>
              <a:off x="4595535" y="1551136"/>
              <a:ext cx="221760" cy="184320"/>
            </p14:xfrm>
          </p:contentPart>
        </mc:Choice>
        <mc:Fallback xmlns="">
          <p:pic>
            <p:nvPicPr>
              <p:cNvPr id="56" name="Ink 55">
                <a:extLst>
                  <a:ext uri="{FF2B5EF4-FFF2-40B4-BE49-F238E27FC236}">
                    <a16:creationId xmlns:a16="http://schemas.microsoft.com/office/drawing/2014/main" id="{996E6E68-A5D8-282A-9632-C9AD29C30529}"/>
                  </a:ext>
                </a:extLst>
              </p:cNvPr>
              <p:cNvPicPr/>
              <p:nvPr/>
            </p:nvPicPr>
            <p:blipFill>
              <a:blip r:embed="rId66"/>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59" name="Ink 58">
                <a:extLst>
                  <a:ext uri="{FF2B5EF4-FFF2-40B4-BE49-F238E27FC236}">
                    <a16:creationId xmlns:a16="http://schemas.microsoft.com/office/drawing/2014/main" id="{C03791A8-9856-58EC-AF43-A155A77FED97}"/>
                  </a:ext>
                </a:extLst>
              </p14:cNvPr>
              <p14:cNvContentPartPr/>
              <p14:nvPr/>
            </p14:nvContentPartPr>
            <p14:xfrm>
              <a:off x="3169935" y="2147656"/>
              <a:ext cx="206640" cy="160560"/>
            </p14:xfrm>
          </p:contentPart>
        </mc:Choice>
        <mc:Fallback xmlns="">
          <p:pic>
            <p:nvPicPr>
              <p:cNvPr id="59" name="Ink 58">
                <a:extLst>
                  <a:ext uri="{FF2B5EF4-FFF2-40B4-BE49-F238E27FC236}">
                    <a16:creationId xmlns:a16="http://schemas.microsoft.com/office/drawing/2014/main" id="{C03791A8-9856-58EC-AF43-A155A77FED97}"/>
                  </a:ext>
                </a:extLst>
              </p:cNvPr>
              <p:cNvPicPr/>
              <p:nvPr/>
            </p:nvPicPr>
            <p:blipFill>
              <a:blip r:embed="rId68"/>
              <a:stretch>
                <a:fillRect/>
              </a:stretch>
            </p:blipFill>
            <p:spPr>
              <a:xfrm>
                <a:off x="3152295" y="2129656"/>
                <a:ext cx="242280" cy="196200"/>
              </a:xfrm>
              <a:prstGeom prst="rect">
                <a:avLst/>
              </a:prstGeom>
            </p:spPr>
          </p:pic>
        </mc:Fallback>
      </mc:AlternateContent>
      <p:grpSp>
        <p:nvGrpSpPr>
          <p:cNvPr id="68" name="Group 67">
            <a:extLst>
              <a:ext uri="{FF2B5EF4-FFF2-40B4-BE49-F238E27FC236}">
                <a16:creationId xmlns:a16="http://schemas.microsoft.com/office/drawing/2014/main" id="{71052130-CE5A-D1FA-5CE0-4E4DADED0064}"/>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69">
              <p14:nvContentPartPr>
                <p14:cNvPr id="60" name="Ink 59">
                  <a:extLst>
                    <a:ext uri="{FF2B5EF4-FFF2-40B4-BE49-F238E27FC236}">
                      <a16:creationId xmlns:a16="http://schemas.microsoft.com/office/drawing/2014/main" id="{D08DF07A-5A68-F2C1-795F-1DB57BBFAC3D}"/>
                    </a:ext>
                  </a:extLst>
                </p14:cNvPr>
                <p14:cNvContentPartPr/>
                <p14:nvPr/>
              </p14:nvContentPartPr>
              <p14:xfrm>
                <a:off x="3664935" y="2098336"/>
                <a:ext cx="9000" cy="4680"/>
              </p14:xfrm>
            </p:contentPart>
          </mc:Choice>
          <mc:Fallback xmlns="">
            <p:pic>
              <p:nvPicPr>
                <p:cNvPr id="60" name="Ink 59">
                  <a:extLst>
                    <a:ext uri="{FF2B5EF4-FFF2-40B4-BE49-F238E27FC236}">
                      <a16:creationId xmlns:a16="http://schemas.microsoft.com/office/drawing/2014/main" id="{D08DF07A-5A68-F2C1-795F-1DB57BBFAC3D}"/>
                    </a:ext>
                  </a:extLst>
                </p:cNvPr>
                <p:cNvPicPr/>
                <p:nvPr/>
              </p:nvPicPr>
              <p:blipFill>
                <a:blip r:embed="rId70"/>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61" name="Ink 60">
                  <a:extLst>
                    <a:ext uri="{FF2B5EF4-FFF2-40B4-BE49-F238E27FC236}">
                      <a16:creationId xmlns:a16="http://schemas.microsoft.com/office/drawing/2014/main" id="{B4C189BD-21C0-349C-01C0-FD008617B06E}"/>
                    </a:ext>
                  </a:extLst>
                </p14:cNvPr>
                <p14:cNvContentPartPr/>
                <p14:nvPr/>
              </p14:nvContentPartPr>
              <p14:xfrm>
                <a:off x="3574575" y="2190496"/>
                <a:ext cx="188640" cy="12960"/>
              </p14:xfrm>
            </p:contentPart>
          </mc:Choice>
          <mc:Fallback xmlns="">
            <p:pic>
              <p:nvPicPr>
                <p:cNvPr id="61" name="Ink 60">
                  <a:extLst>
                    <a:ext uri="{FF2B5EF4-FFF2-40B4-BE49-F238E27FC236}">
                      <a16:creationId xmlns:a16="http://schemas.microsoft.com/office/drawing/2014/main" id="{B4C189BD-21C0-349C-01C0-FD008617B06E}"/>
                    </a:ext>
                  </a:extLst>
                </p:cNvPr>
                <p:cNvPicPr/>
                <p:nvPr/>
              </p:nvPicPr>
              <p:blipFill>
                <a:blip r:embed="rId72"/>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62" name="Ink 61">
                  <a:extLst>
                    <a:ext uri="{FF2B5EF4-FFF2-40B4-BE49-F238E27FC236}">
                      <a16:creationId xmlns:a16="http://schemas.microsoft.com/office/drawing/2014/main" id="{992D5172-4005-6658-1CA2-906F8A33BC15}"/>
                    </a:ext>
                  </a:extLst>
                </p14:cNvPr>
                <p14:cNvContentPartPr/>
                <p14:nvPr/>
              </p14:nvContentPartPr>
              <p14:xfrm>
                <a:off x="3696975" y="2308936"/>
                <a:ext cx="28800" cy="2520"/>
              </p14:xfrm>
            </p:contentPart>
          </mc:Choice>
          <mc:Fallback xmlns="">
            <p:pic>
              <p:nvPicPr>
                <p:cNvPr id="62" name="Ink 61">
                  <a:extLst>
                    <a:ext uri="{FF2B5EF4-FFF2-40B4-BE49-F238E27FC236}">
                      <a16:creationId xmlns:a16="http://schemas.microsoft.com/office/drawing/2014/main" id="{992D5172-4005-6658-1CA2-906F8A33BC15}"/>
                    </a:ext>
                  </a:extLst>
                </p:cNvPr>
                <p:cNvPicPr/>
                <p:nvPr/>
              </p:nvPicPr>
              <p:blipFill>
                <a:blip r:embed="rId74"/>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63" name="Ink 62">
                  <a:extLst>
                    <a:ext uri="{FF2B5EF4-FFF2-40B4-BE49-F238E27FC236}">
                      <a16:creationId xmlns:a16="http://schemas.microsoft.com/office/drawing/2014/main" id="{676C2FB3-B624-564B-41FD-0C5FD535D362}"/>
                    </a:ext>
                  </a:extLst>
                </p14:cNvPr>
                <p14:cNvContentPartPr/>
                <p14:nvPr/>
              </p14:nvContentPartPr>
              <p14:xfrm>
                <a:off x="3906495" y="2132536"/>
                <a:ext cx="145800" cy="160200"/>
              </p14:xfrm>
            </p:contentPart>
          </mc:Choice>
          <mc:Fallback xmlns="">
            <p:pic>
              <p:nvPicPr>
                <p:cNvPr id="63" name="Ink 62">
                  <a:extLst>
                    <a:ext uri="{FF2B5EF4-FFF2-40B4-BE49-F238E27FC236}">
                      <a16:creationId xmlns:a16="http://schemas.microsoft.com/office/drawing/2014/main" id="{676C2FB3-B624-564B-41FD-0C5FD535D362}"/>
                    </a:ext>
                  </a:extLst>
                </p:cNvPr>
                <p:cNvPicPr/>
                <p:nvPr/>
              </p:nvPicPr>
              <p:blipFill>
                <a:blip r:embed="rId76"/>
                <a:stretch>
                  <a:fillRect/>
                </a:stretch>
              </p:blipFill>
              <p:spPr>
                <a:xfrm>
                  <a:off x="3888855" y="2114536"/>
                  <a:ext cx="181440" cy="195840"/>
                </a:xfrm>
                <a:prstGeom prst="rect">
                  <a:avLst/>
                </a:prstGeom>
              </p:spPr>
            </p:pic>
          </mc:Fallback>
        </mc:AlternateContent>
      </p:grpSp>
      <p:grpSp>
        <p:nvGrpSpPr>
          <p:cNvPr id="67" name="Group 66">
            <a:extLst>
              <a:ext uri="{FF2B5EF4-FFF2-40B4-BE49-F238E27FC236}">
                <a16:creationId xmlns:a16="http://schemas.microsoft.com/office/drawing/2014/main" id="{7BF9B137-5700-EF7D-D216-9A23C1BC3F6E}"/>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7">
              <p14:nvContentPartPr>
                <p14:cNvPr id="64" name="Ink 63">
                  <a:extLst>
                    <a:ext uri="{FF2B5EF4-FFF2-40B4-BE49-F238E27FC236}">
                      <a16:creationId xmlns:a16="http://schemas.microsoft.com/office/drawing/2014/main" id="{E735D140-B837-1399-63BA-0FE385ABDECE}"/>
                    </a:ext>
                  </a:extLst>
                </p14:cNvPr>
                <p14:cNvContentPartPr/>
                <p14:nvPr/>
              </p14:nvContentPartPr>
              <p14:xfrm>
                <a:off x="4304655" y="2111296"/>
                <a:ext cx="175320" cy="27000"/>
              </p14:xfrm>
            </p:contentPart>
          </mc:Choice>
          <mc:Fallback xmlns="">
            <p:pic>
              <p:nvPicPr>
                <p:cNvPr id="64" name="Ink 63">
                  <a:extLst>
                    <a:ext uri="{FF2B5EF4-FFF2-40B4-BE49-F238E27FC236}">
                      <a16:creationId xmlns:a16="http://schemas.microsoft.com/office/drawing/2014/main" id="{E735D140-B837-1399-63BA-0FE385ABDECE}"/>
                    </a:ext>
                  </a:extLst>
                </p:cNvPr>
                <p:cNvPicPr/>
                <p:nvPr/>
              </p:nvPicPr>
              <p:blipFill>
                <a:blip r:embed="rId78"/>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65" name="Ink 64">
                  <a:extLst>
                    <a:ext uri="{FF2B5EF4-FFF2-40B4-BE49-F238E27FC236}">
                      <a16:creationId xmlns:a16="http://schemas.microsoft.com/office/drawing/2014/main" id="{801590F7-1CFF-3CDE-A853-1AB859C03C19}"/>
                    </a:ext>
                  </a:extLst>
                </p14:cNvPr>
                <p14:cNvContentPartPr/>
                <p14:nvPr/>
              </p14:nvContentPartPr>
              <p14:xfrm>
                <a:off x="4361535" y="2188336"/>
                <a:ext cx="131040" cy="7200"/>
              </p14:xfrm>
            </p:contentPart>
          </mc:Choice>
          <mc:Fallback xmlns="">
            <p:pic>
              <p:nvPicPr>
                <p:cNvPr id="65" name="Ink 64">
                  <a:extLst>
                    <a:ext uri="{FF2B5EF4-FFF2-40B4-BE49-F238E27FC236}">
                      <a16:creationId xmlns:a16="http://schemas.microsoft.com/office/drawing/2014/main" id="{801590F7-1CFF-3CDE-A853-1AB859C03C19}"/>
                    </a:ext>
                  </a:extLst>
                </p:cNvPr>
                <p:cNvPicPr/>
                <p:nvPr/>
              </p:nvPicPr>
              <p:blipFill>
                <a:blip r:embed="rId80"/>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1">
            <p14:nvContentPartPr>
              <p14:cNvPr id="66" name="Ink 65">
                <a:extLst>
                  <a:ext uri="{FF2B5EF4-FFF2-40B4-BE49-F238E27FC236}">
                    <a16:creationId xmlns:a16="http://schemas.microsoft.com/office/drawing/2014/main" id="{5E311F28-18ED-CD71-2FEE-E5D55E1CD910}"/>
                  </a:ext>
                </a:extLst>
              </p14:cNvPr>
              <p14:cNvContentPartPr/>
              <p14:nvPr/>
            </p14:nvContentPartPr>
            <p14:xfrm>
              <a:off x="4692015" y="2005816"/>
              <a:ext cx="137880" cy="246240"/>
            </p14:xfrm>
          </p:contentPart>
        </mc:Choice>
        <mc:Fallback xmlns="">
          <p:pic>
            <p:nvPicPr>
              <p:cNvPr id="66" name="Ink 65">
                <a:extLst>
                  <a:ext uri="{FF2B5EF4-FFF2-40B4-BE49-F238E27FC236}">
                    <a16:creationId xmlns:a16="http://schemas.microsoft.com/office/drawing/2014/main" id="{5E311F28-18ED-CD71-2FEE-E5D55E1CD910}"/>
                  </a:ext>
                </a:extLst>
              </p:cNvPr>
              <p:cNvPicPr/>
              <p:nvPr/>
            </p:nvPicPr>
            <p:blipFill>
              <a:blip r:embed="rId82"/>
              <a:stretch>
                <a:fillRect/>
              </a:stretch>
            </p:blipFill>
            <p:spPr>
              <a:xfrm>
                <a:off x="4674375" y="1988176"/>
                <a:ext cx="173520" cy="281880"/>
              </a:xfrm>
              <a:prstGeom prst="rect">
                <a:avLst/>
              </a:prstGeom>
            </p:spPr>
          </p:pic>
        </mc:Fallback>
      </mc:AlternateContent>
    </p:spTree>
    <p:extLst>
      <p:ext uri="{BB962C8B-B14F-4D97-AF65-F5344CB8AC3E}">
        <p14:creationId xmlns:p14="http://schemas.microsoft.com/office/powerpoint/2010/main" val="33677879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7E0C2C7B-96D7-12DC-7E34-59370BF01047}"/>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44" name="TextBox 43">
                <a:extLst>
                  <a:ext uri="{FF2B5EF4-FFF2-40B4-BE49-F238E27FC236}">
                    <a16:creationId xmlns:a16="http://schemas.microsoft.com/office/drawing/2014/main" id="{7E0C2C7B-96D7-12DC-7E34-59370BF01047}"/>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46" name="Rectangle 45">
            <a:extLst>
              <a:ext uri="{FF2B5EF4-FFF2-40B4-BE49-F238E27FC236}">
                <a16:creationId xmlns:a16="http://schemas.microsoft.com/office/drawing/2014/main" id="{7D9F250F-0E42-2D9D-EF4F-FF18C078277F}"/>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6" name="Rectangle 55">
            <a:extLst>
              <a:ext uri="{FF2B5EF4-FFF2-40B4-BE49-F238E27FC236}">
                <a16:creationId xmlns:a16="http://schemas.microsoft.com/office/drawing/2014/main" id="{18430A91-431B-694D-AC51-4FF50293E3E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9" name="Group 58">
            <a:extLst>
              <a:ext uri="{FF2B5EF4-FFF2-40B4-BE49-F238E27FC236}">
                <a16:creationId xmlns:a16="http://schemas.microsoft.com/office/drawing/2014/main" id="{2692D86F-E2C5-B647-467B-B90AA2ACB641}"/>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3">
              <p14:nvContentPartPr>
                <p14:cNvPr id="65" name="Ink 64">
                  <a:extLst>
                    <a:ext uri="{FF2B5EF4-FFF2-40B4-BE49-F238E27FC236}">
                      <a16:creationId xmlns:a16="http://schemas.microsoft.com/office/drawing/2014/main" id="{41FED820-E389-687E-7D60-95D521503F14}"/>
                    </a:ext>
                  </a:extLst>
                </p14:cNvPr>
                <p14:cNvContentPartPr/>
                <p14:nvPr/>
              </p14:nvContentPartPr>
              <p14:xfrm>
                <a:off x="273735" y="1614136"/>
                <a:ext cx="119160" cy="148680"/>
              </p14:xfrm>
            </p:contentPart>
          </mc:Choice>
          <mc:Fallback xmlns="">
            <p:pic>
              <p:nvPicPr>
                <p:cNvPr id="65" name="Ink 64">
                  <a:extLst>
                    <a:ext uri="{FF2B5EF4-FFF2-40B4-BE49-F238E27FC236}">
                      <a16:creationId xmlns:a16="http://schemas.microsoft.com/office/drawing/2014/main" id="{41FED820-E389-687E-7D60-95D521503F14}"/>
                    </a:ext>
                  </a:extLst>
                </p:cNvPr>
                <p:cNvPicPr/>
                <p:nvPr/>
              </p:nvPicPr>
              <p:blipFill>
                <a:blip r:embed="rId4"/>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69" name="Ink 68">
                  <a:extLst>
                    <a:ext uri="{FF2B5EF4-FFF2-40B4-BE49-F238E27FC236}">
                      <a16:creationId xmlns:a16="http://schemas.microsoft.com/office/drawing/2014/main" id="{BC5C054C-1930-9F2D-C8D7-E99E901F2080}"/>
                    </a:ext>
                  </a:extLst>
                </p14:cNvPr>
                <p14:cNvContentPartPr/>
                <p14:nvPr/>
              </p14:nvContentPartPr>
              <p14:xfrm>
                <a:off x="469215" y="1653016"/>
                <a:ext cx="153000" cy="191160"/>
              </p14:xfrm>
            </p:contentPart>
          </mc:Choice>
          <mc:Fallback xmlns="">
            <p:pic>
              <p:nvPicPr>
                <p:cNvPr id="69" name="Ink 68">
                  <a:extLst>
                    <a:ext uri="{FF2B5EF4-FFF2-40B4-BE49-F238E27FC236}">
                      <a16:creationId xmlns:a16="http://schemas.microsoft.com/office/drawing/2014/main" id="{BC5C054C-1930-9F2D-C8D7-E99E901F2080}"/>
                    </a:ext>
                  </a:extLst>
                </p:cNvPr>
                <p:cNvPicPr/>
                <p:nvPr/>
              </p:nvPicPr>
              <p:blipFill>
                <a:blip r:embed="rId6"/>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70" name="Ink 69">
                  <a:extLst>
                    <a:ext uri="{FF2B5EF4-FFF2-40B4-BE49-F238E27FC236}">
                      <a16:creationId xmlns:a16="http://schemas.microsoft.com/office/drawing/2014/main" id="{9619FBF2-1AD8-8FFF-46D0-1E7D4D2555C9}"/>
                    </a:ext>
                  </a:extLst>
                </p14:cNvPr>
                <p14:cNvContentPartPr/>
                <p14:nvPr/>
              </p14:nvContentPartPr>
              <p14:xfrm>
                <a:off x="662535" y="1750216"/>
                <a:ext cx="9720" cy="3600"/>
              </p14:xfrm>
            </p:contentPart>
          </mc:Choice>
          <mc:Fallback xmlns="">
            <p:pic>
              <p:nvPicPr>
                <p:cNvPr id="70" name="Ink 69">
                  <a:extLst>
                    <a:ext uri="{FF2B5EF4-FFF2-40B4-BE49-F238E27FC236}">
                      <a16:creationId xmlns:a16="http://schemas.microsoft.com/office/drawing/2014/main" id="{9619FBF2-1AD8-8FFF-46D0-1E7D4D2555C9}"/>
                    </a:ext>
                  </a:extLst>
                </p:cNvPr>
                <p:cNvPicPr/>
                <p:nvPr/>
              </p:nvPicPr>
              <p:blipFill>
                <a:blip r:embed="rId8"/>
                <a:stretch>
                  <a:fillRect/>
                </a:stretch>
              </p:blipFill>
              <p:spPr>
                <a:xfrm>
                  <a:off x="644535" y="1732576"/>
                  <a:ext cx="45360" cy="39240"/>
                </a:xfrm>
                <a:prstGeom prst="rect">
                  <a:avLst/>
                </a:prstGeom>
              </p:spPr>
            </p:pic>
          </mc:Fallback>
        </mc:AlternateContent>
      </p:grpSp>
      <p:grpSp>
        <p:nvGrpSpPr>
          <p:cNvPr id="71" name="Group 70">
            <a:extLst>
              <a:ext uri="{FF2B5EF4-FFF2-40B4-BE49-F238E27FC236}">
                <a16:creationId xmlns:a16="http://schemas.microsoft.com/office/drawing/2014/main" id="{E967A6A3-8E45-1B27-43DA-6DBF3A90752C}"/>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9">
              <p14:nvContentPartPr>
                <p14:cNvPr id="72" name="Ink 71">
                  <a:extLst>
                    <a:ext uri="{FF2B5EF4-FFF2-40B4-BE49-F238E27FC236}">
                      <a16:creationId xmlns:a16="http://schemas.microsoft.com/office/drawing/2014/main" id="{A8226DF8-7648-0CC7-FA97-83D1B97290E7}"/>
                    </a:ext>
                  </a:extLst>
                </p14:cNvPr>
                <p14:cNvContentPartPr/>
                <p14:nvPr/>
              </p14:nvContentPartPr>
              <p14:xfrm>
                <a:off x="1032975" y="1655536"/>
                <a:ext cx="26640" cy="255240"/>
              </p14:xfrm>
            </p:contentPart>
          </mc:Choice>
          <mc:Fallback xmlns="">
            <p:pic>
              <p:nvPicPr>
                <p:cNvPr id="72" name="Ink 71">
                  <a:extLst>
                    <a:ext uri="{FF2B5EF4-FFF2-40B4-BE49-F238E27FC236}">
                      <a16:creationId xmlns:a16="http://schemas.microsoft.com/office/drawing/2014/main" id="{A8226DF8-7648-0CC7-FA97-83D1B97290E7}"/>
                    </a:ext>
                  </a:extLst>
                </p:cNvPr>
                <p:cNvPicPr/>
                <p:nvPr/>
              </p:nvPicPr>
              <p:blipFill>
                <a:blip r:embed="rId10"/>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3" name="Ink 72">
                  <a:extLst>
                    <a:ext uri="{FF2B5EF4-FFF2-40B4-BE49-F238E27FC236}">
                      <a16:creationId xmlns:a16="http://schemas.microsoft.com/office/drawing/2014/main" id="{96784102-EB62-8A8B-3411-868D8B594292}"/>
                    </a:ext>
                  </a:extLst>
                </p14:cNvPr>
                <p14:cNvContentPartPr/>
                <p14:nvPr/>
              </p14:nvContentPartPr>
              <p14:xfrm>
                <a:off x="1158255" y="1660576"/>
                <a:ext cx="159120" cy="196560"/>
              </p14:xfrm>
            </p:contentPart>
          </mc:Choice>
          <mc:Fallback xmlns="">
            <p:pic>
              <p:nvPicPr>
                <p:cNvPr id="73" name="Ink 72">
                  <a:extLst>
                    <a:ext uri="{FF2B5EF4-FFF2-40B4-BE49-F238E27FC236}">
                      <a16:creationId xmlns:a16="http://schemas.microsoft.com/office/drawing/2014/main" id="{96784102-EB62-8A8B-3411-868D8B594292}"/>
                    </a:ext>
                  </a:extLst>
                </p:cNvPr>
                <p:cNvPicPr/>
                <p:nvPr/>
              </p:nvPicPr>
              <p:blipFill>
                <a:blip r:embed="rId12"/>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74" name="Ink 73">
                <a:extLst>
                  <a:ext uri="{FF2B5EF4-FFF2-40B4-BE49-F238E27FC236}">
                    <a16:creationId xmlns:a16="http://schemas.microsoft.com/office/drawing/2014/main" id="{4AEA20C6-6276-3843-5754-76C66C49B142}"/>
                  </a:ext>
                </a:extLst>
              </p14:cNvPr>
              <p14:cNvContentPartPr/>
              <p14:nvPr/>
            </p14:nvContentPartPr>
            <p14:xfrm>
              <a:off x="1598895" y="1626376"/>
              <a:ext cx="8640" cy="8640"/>
            </p14:xfrm>
          </p:contentPart>
        </mc:Choice>
        <mc:Fallback xmlns="">
          <p:pic>
            <p:nvPicPr>
              <p:cNvPr id="74" name="Ink 73">
                <a:extLst>
                  <a:ext uri="{FF2B5EF4-FFF2-40B4-BE49-F238E27FC236}">
                    <a16:creationId xmlns:a16="http://schemas.microsoft.com/office/drawing/2014/main" id="{4AEA20C6-6276-3843-5754-76C66C49B142}"/>
                  </a:ext>
                </a:extLst>
              </p:cNvPr>
              <p:cNvPicPr/>
              <p:nvPr/>
            </p:nvPicPr>
            <p:blipFill>
              <a:blip r:embed="rId14"/>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75" name="Ink 74">
                <a:extLst>
                  <a:ext uri="{FF2B5EF4-FFF2-40B4-BE49-F238E27FC236}">
                    <a16:creationId xmlns:a16="http://schemas.microsoft.com/office/drawing/2014/main" id="{9D796EB2-0BD5-230E-326B-98AB76F1B1ED}"/>
                  </a:ext>
                </a:extLst>
              </p14:cNvPr>
              <p14:cNvContentPartPr/>
              <p14:nvPr/>
            </p14:nvContentPartPr>
            <p14:xfrm>
              <a:off x="1492335" y="1762456"/>
              <a:ext cx="152280" cy="6480"/>
            </p14:xfrm>
          </p:contentPart>
        </mc:Choice>
        <mc:Fallback xmlns="">
          <p:pic>
            <p:nvPicPr>
              <p:cNvPr id="75" name="Ink 74">
                <a:extLst>
                  <a:ext uri="{FF2B5EF4-FFF2-40B4-BE49-F238E27FC236}">
                    <a16:creationId xmlns:a16="http://schemas.microsoft.com/office/drawing/2014/main" id="{9D796EB2-0BD5-230E-326B-98AB76F1B1ED}"/>
                  </a:ext>
                </a:extLst>
              </p:cNvPr>
              <p:cNvPicPr/>
              <p:nvPr/>
            </p:nvPicPr>
            <p:blipFill>
              <a:blip r:embed="rId16"/>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6" name="Ink 75">
                <a:extLst>
                  <a:ext uri="{FF2B5EF4-FFF2-40B4-BE49-F238E27FC236}">
                    <a16:creationId xmlns:a16="http://schemas.microsoft.com/office/drawing/2014/main" id="{C6AB0D87-FBAE-0EBE-0435-2DAD91F4C4C5}"/>
                  </a:ext>
                </a:extLst>
              </p14:cNvPr>
              <p14:cNvContentPartPr/>
              <p14:nvPr/>
            </p14:nvContentPartPr>
            <p14:xfrm>
              <a:off x="1605375" y="1862536"/>
              <a:ext cx="14760" cy="9000"/>
            </p14:xfrm>
          </p:contentPart>
        </mc:Choice>
        <mc:Fallback xmlns="">
          <p:pic>
            <p:nvPicPr>
              <p:cNvPr id="76" name="Ink 75">
                <a:extLst>
                  <a:ext uri="{FF2B5EF4-FFF2-40B4-BE49-F238E27FC236}">
                    <a16:creationId xmlns:a16="http://schemas.microsoft.com/office/drawing/2014/main" id="{C6AB0D87-FBAE-0EBE-0435-2DAD91F4C4C5}"/>
                  </a:ext>
                </a:extLst>
              </p:cNvPr>
              <p:cNvPicPr/>
              <p:nvPr/>
            </p:nvPicPr>
            <p:blipFill>
              <a:blip r:embed="rId18"/>
              <a:stretch>
                <a:fillRect/>
              </a:stretch>
            </p:blipFill>
            <p:spPr>
              <a:xfrm>
                <a:off x="1587375" y="1844536"/>
                <a:ext cx="50400" cy="44640"/>
              </a:xfrm>
              <a:prstGeom prst="rect">
                <a:avLst/>
              </a:prstGeom>
            </p:spPr>
          </p:pic>
        </mc:Fallback>
      </mc:AlternateContent>
      <p:grpSp>
        <p:nvGrpSpPr>
          <p:cNvPr id="77" name="Group 76">
            <a:extLst>
              <a:ext uri="{FF2B5EF4-FFF2-40B4-BE49-F238E27FC236}">
                <a16:creationId xmlns:a16="http://schemas.microsoft.com/office/drawing/2014/main" id="{5828A847-6A65-0B1A-DDED-07AB18087AFE}"/>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19">
              <p14:nvContentPartPr>
                <p14:cNvPr id="78" name="Ink 77">
                  <a:extLst>
                    <a:ext uri="{FF2B5EF4-FFF2-40B4-BE49-F238E27FC236}">
                      <a16:creationId xmlns:a16="http://schemas.microsoft.com/office/drawing/2014/main" id="{EDB2B1A0-BB6A-AAF3-7242-185094554648}"/>
                    </a:ext>
                  </a:extLst>
                </p14:cNvPr>
                <p14:cNvContentPartPr/>
                <p14:nvPr/>
              </p14:nvContentPartPr>
              <p14:xfrm>
                <a:off x="1873575" y="1632496"/>
                <a:ext cx="129240" cy="257760"/>
              </p14:xfrm>
            </p:contentPart>
          </mc:Choice>
          <mc:Fallback xmlns="">
            <p:pic>
              <p:nvPicPr>
                <p:cNvPr id="78" name="Ink 77">
                  <a:extLst>
                    <a:ext uri="{FF2B5EF4-FFF2-40B4-BE49-F238E27FC236}">
                      <a16:creationId xmlns:a16="http://schemas.microsoft.com/office/drawing/2014/main" id="{EDB2B1A0-BB6A-AAF3-7242-185094554648}"/>
                    </a:ext>
                  </a:extLst>
                </p:cNvPr>
                <p:cNvPicPr/>
                <p:nvPr/>
              </p:nvPicPr>
              <p:blipFill>
                <a:blip r:embed="rId20"/>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79" name="Ink 78">
                  <a:extLst>
                    <a:ext uri="{FF2B5EF4-FFF2-40B4-BE49-F238E27FC236}">
                      <a16:creationId xmlns:a16="http://schemas.microsoft.com/office/drawing/2014/main" id="{86908CCE-1911-5F67-297D-D15EEA6B30EE}"/>
                    </a:ext>
                  </a:extLst>
                </p14:cNvPr>
                <p14:cNvContentPartPr/>
                <p14:nvPr/>
              </p14:nvContentPartPr>
              <p14:xfrm>
                <a:off x="2152215" y="1708456"/>
                <a:ext cx="91080" cy="23400"/>
              </p14:xfrm>
            </p:contentPart>
          </mc:Choice>
          <mc:Fallback xmlns="">
            <p:pic>
              <p:nvPicPr>
                <p:cNvPr id="79" name="Ink 78">
                  <a:extLst>
                    <a:ext uri="{FF2B5EF4-FFF2-40B4-BE49-F238E27FC236}">
                      <a16:creationId xmlns:a16="http://schemas.microsoft.com/office/drawing/2014/main" id="{86908CCE-1911-5F67-297D-D15EEA6B30EE}"/>
                    </a:ext>
                  </a:extLst>
                </p:cNvPr>
                <p:cNvPicPr/>
                <p:nvPr/>
              </p:nvPicPr>
              <p:blipFill>
                <a:blip r:embed="rId22"/>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80" name="Ink 79">
                  <a:extLst>
                    <a:ext uri="{FF2B5EF4-FFF2-40B4-BE49-F238E27FC236}">
                      <a16:creationId xmlns:a16="http://schemas.microsoft.com/office/drawing/2014/main" id="{388F8CB2-830B-4479-C5F3-F6CA005984B9}"/>
                    </a:ext>
                  </a:extLst>
                </p14:cNvPr>
                <p14:cNvContentPartPr/>
                <p14:nvPr/>
              </p14:nvContentPartPr>
              <p14:xfrm>
                <a:off x="2152575" y="1808896"/>
                <a:ext cx="124920" cy="10080"/>
              </p14:xfrm>
            </p:contentPart>
          </mc:Choice>
          <mc:Fallback xmlns="">
            <p:pic>
              <p:nvPicPr>
                <p:cNvPr id="80" name="Ink 79">
                  <a:extLst>
                    <a:ext uri="{FF2B5EF4-FFF2-40B4-BE49-F238E27FC236}">
                      <a16:creationId xmlns:a16="http://schemas.microsoft.com/office/drawing/2014/main" id="{388F8CB2-830B-4479-C5F3-F6CA005984B9}"/>
                    </a:ext>
                  </a:extLst>
                </p:cNvPr>
                <p:cNvPicPr/>
                <p:nvPr/>
              </p:nvPicPr>
              <p:blipFill>
                <a:blip r:embed="rId24"/>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1" name="Ink 80">
                  <a:extLst>
                    <a:ext uri="{FF2B5EF4-FFF2-40B4-BE49-F238E27FC236}">
                      <a16:creationId xmlns:a16="http://schemas.microsoft.com/office/drawing/2014/main" id="{C97865A8-B9A5-C6E1-4C74-D03CB3008B72}"/>
                    </a:ext>
                  </a:extLst>
                </p14:cNvPr>
                <p14:cNvContentPartPr/>
                <p14:nvPr/>
              </p14:nvContentPartPr>
              <p14:xfrm>
                <a:off x="2387295" y="1649416"/>
                <a:ext cx="205200" cy="123840"/>
              </p14:xfrm>
            </p:contentPart>
          </mc:Choice>
          <mc:Fallback xmlns="">
            <p:pic>
              <p:nvPicPr>
                <p:cNvPr id="81" name="Ink 80">
                  <a:extLst>
                    <a:ext uri="{FF2B5EF4-FFF2-40B4-BE49-F238E27FC236}">
                      <a16:creationId xmlns:a16="http://schemas.microsoft.com/office/drawing/2014/main" id="{C97865A8-B9A5-C6E1-4C74-D03CB3008B72}"/>
                    </a:ext>
                  </a:extLst>
                </p:cNvPr>
                <p:cNvPicPr/>
                <p:nvPr/>
              </p:nvPicPr>
              <p:blipFill>
                <a:blip r:embed="rId26"/>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2" name="Ink 81">
                  <a:extLst>
                    <a:ext uri="{FF2B5EF4-FFF2-40B4-BE49-F238E27FC236}">
                      <a16:creationId xmlns:a16="http://schemas.microsoft.com/office/drawing/2014/main" id="{EE0AA0A5-50AD-E56D-12F4-0115BEDF0BD1}"/>
                    </a:ext>
                  </a:extLst>
                </p14:cNvPr>
                <p14:cNvContentPartPr/>
                <p14:nvPr/>
              </p14:nvContentPartPr>
              <p14:xfrm>
                <a:off x="2506455" y="1654816"/>
                <a:ext cx="46800" cy="239040"/>
              </p14:xfrm>
            </p:contentPart>
          </mc:Choice>
          <mc:Fallback xmlns="">
            <p:pic>
              <p:nvPicPr>
                <p:cNvPr id="82" name="Ink 81">
                  <a:extLst>
                    <a:ext uri="{FF2B5EF4-FFF2-40B4-BE49-F238E27FC236}">
                      <a16:creationId xmlns:a16="http://schemas.microsoft.com/office/drawing/2014/main" id="{EE0AA0A5-50AD-E56D-12F4-0115BEDF0BD1}"/>
                    </a:ext>
                  </a:extLst>
                </p:cNvPr>
                <p:cNvPicPr/>
                <p:nvPr/>
              </p:nvPicPr>
              <p:blipFill>
                <a:blip r:embed="rId28"/>
                <a:stretch>
                  <a:fillRect/>
                </a:stretch>
              </p:blipFill>
              <p:spPr>
                <a:xfrm>
                  <a:off x="2488815" y="1636816"/>
                  <a:ext cx="82440" cy="274680"/>
                </a:xfrm>
                <a:prstGeom prst="rect">
                  <a:avLst/>
                </a:prstGeom>
              </p:spPr>
            </p:pic>
          </mc:Fallback>
        </mc:AlternateContent>
      </p:grpSp>
      <p:grpSp>
        <p:nvGrpSpPr>
          <p:cNvPr id="83" name="Group 82">
            <a:extLst>
              <a:ext uri="{FF2B5EF4-FFF2-40B4-BE49-F238E27FC236}">
                <a16:creationId xmlns:a16="http://schemas.microsoft.com/office/drawing/2014/main" id="{C9023DDE-8F44-27F3-848E-8831BEC254DB}"/>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29">
              <p14:nvContentPartPr>
                <p14:cNvPr id="84" name="Ink 83">
                  <a:extLst>
                    <a:ext uri="{FF2B5EF4-FFF2-40B4-BE49-F238E27FC236}">
                      <a16:creationId xmlns:a16="http://schemas.microsoft.com/office/drawing/2014/main" id="{E11D8D82-74CC-04AF-4E36-F3905DFECA0C}"/>
                    </a:ext>
                  </a:extLst>
                </p14:cNvPr>
                <p14:cNvContentPartPr/>
                <p14:nvPr/>
              </p14:nvContentPartPr>
              <p14:xfrm>
                <a:off x="1019295" y="2174296"/>
                <a:ext cx="29880" cy="185760"/>
              </p14:xfrm>
            </p:contentPart>
          </mc:Choice>
          <mc:Fallback xmlns="">
            <p:pic>
              <p:nvPicPr>
                <p:cNvPr id="84" name="Ink 83">
                  <a:extLst>
                    <a:ext uri="{FF2B5EF4-FFF2-40B4-BE49-F238E27FC236}">
                      <a16:creationId xmlns:a16="http://schemas.microsoft.com/office/drawing/2014/main" id="{E11D8D82-74CC-04AF-4E36-F3905DFECA0C}"/>
                    </a:ext>
                  </a:extLst>
                </p:cNvPr>
                <p:cNvPicPr/>
                <p:nvPr/>
              </p:nvPicPr>
              <p:blipFill>
                <a:blip r:embed="rId30"/>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5" name="Ink 84">
                  <a:extLst>
                    <a:ext uri="{FF2B5EF4-FFF2-40B4-BE49-F238E27FC236}">
                      <a16:creationId xmlns:a16="http://schemas.microsoft.com/office/drawing/2014/main" id="{F9A8B1D9-DE49-8A5A-4EA5-29E11C7573B6}"/>
                    </a:ext>
                  </a:extLst>
                </p14:cNvPr>
                <p14:cNvContentPartPr/>
                <p14:nvPr/>
              </p14:nvContentPartPr>
              <p14:xfrm>
                <a:off x="1131255" y="2188696"/>
                <a:ext cx="191520" cy="169200"/>
              </p14:xfrm>
            </p:contentPart>
          </mc:Choice>
          <mc:Fallback xmlns="">
            <p:pic>
              <p:nvPicPr>
                <p:cNvPr id="85" name="Ink 84">
                  <a:extLst>
                    <a:ext uri="{FF2B5EF4-FFF2-40B4-BE49-F238E27FC236}">
                      <a16:creationId xmlns:a16="http://schemas.microsoft.com/office/drawing/2014/main" id="{F9A8B1D9-DE49-8A5A-4EA5-29E11C7573B6}"/>
                    </a:ext>
                  </a:extLst>
                </p:cNvPr>
                <p:cNvPicPr/>
                <p:nvPr/>
              </p:nvPicPr>
              <p:blipFill>
                <a:blip r:embed="rId32"/>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86" name="Ink 85">
                <a:extLst>
                  <a:ext uri="{FF2B5EF4-FFF2-40B4-BE49-F238E27FC236}">
                    <a16:creationId xmlns:a16="http://schemas.microsoft.com/office/drawing/2014/main" id="{688AB6D3-63AF-8D3A-DCC3-2AC8A030431A}"/>
                  </a:ext>
                </a:extLst>
              </p14:cNvPr>
              <p14:cNvContentPartPr/>
              <p14:nvPr/>
            </p14:nvContentPartPr>
            <p14:xfrm>
              <a:off x="1596015" y="2146216"/>
              <a:ext cx="12960" cy="9720"/>
            </p14:xfrm>
          </p:contentPart>
        </mc:Choice>
        <mc:Fallback xmlns="">
          <p:pic>
            <p:nvPicPr>
              <p:cNvPr id="86" name="Ink 85">
                <a:extLst>
                  <a:ext uri="{FF2B5EF4-FFF2-40B4-BE49-F238E27FC236}">
                    <a16:creationId xmlns:a16="http://schemas.microsoft.com/office/drawing/2014/main" id="{688AB6D3-63AF-8D3A-DCC3-2AC8A030431A}"/>
                  </a:ext>
                </a:extLst>
              </p:cNvPr>
              <p:cNvPicPr/>
              <p:nvPr/>
            </p:nvPicPr>
            <p:blipFill>
              <a:blip r:embed="rId34"/>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7" name="Ink 86">
                <a:extLst>
                  <a:ext uri="{FF2B5EF4-FFF2-40B4-BE49-F238E27FC236}">
                    <a16:creationId xmlns:a16="http://schemas.microsoft.com/office/drawing/2014/main" id="{14DE57FB-E25D-7F48-0401-AD4C67A08B79}"/>
                  </a:ext>
                </a:extLst>
              </p14:cNvPr>
              <p14:cNvContentPartPr/>
              <p14:nvPr/>
            </p14:nvContentPartPr>
            <p14:xfrm>
              <a:off x="1531575" y="2244856"/>
              <a:ext cx="136800" cy="5400"/>
            </p14:xfrm>
          </p:contentPart>
        </mc:Choice>
        <mc:Fallback xmlns="">
          <p:pic>
            <p:nvPicPr>
              <p:cNvPr id="87" name="Ink 86">
                <a:extLst>
                  <a:ext uri="{FF2B5EF4-FFF2-40B4-BE49-F238E27FC236}">
                    <a16:creationId xmlns:a16="http://schemas.microsoft.com/office/drawing/2014/main" id="{14DE57FB-E25D-7F48-0401-AD4C67A08B79}"/>
                  </a:ext>
                </a:extLst>
              </p:cNvPr>
              <p:cNvPicPr/>
              <p:nvPr/>
            </p:nvPicPr>
            <p:blipFill>
              <a:blip r:embed="rId36"/>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88" name="Ink 87">
                <a:extLst>
                  <a:ext uri="{FF2B5EF4-FFF2-40B4-BE49-F238E27FC236}">
                    <a16:creationId xmlns:a16="http://schemas.microsoft.com/office/drawing/2014/main" id="{6D50D01E-D0CE-BD03-EA6A-6C54A90285FA}"/>
                  </a:ext>
                </a:extLst>
              </p14:cNvPr>
              <p14:cNvContentPartPr/>
              <p14:nvPr/>
            </p14:nvContentPartPr>
            <p14:xfrm>
              <a:off x="1621215" y="2339176"/>
              <a:ext cx="7920" cy="7560"/>
            </p14:xfrm>
          </p:contentPart>
        </mc:Choice>
        <mc:Fallback xmlns="">
          <p:pic>
            <p:nvPicPr>
              <p:cNvPr id="88" name="Ink 87">
                <a:extLst>
                  <a:ext uri="{FF2B5EF4-FFF2-40B4-BE49-F238E27FC236}">
                    <a16:creationId xmlns:a16="http://schemas.microsoft.com/office/drawing/2014/main" id="{6D50D01E-D0CE-BD03-EA6A-6C54A90285FA}"/>
                  </a:ext>
                </a:extLst>
              </p:cNvPr>
              <p:cNvPicPr/>
              <p:nvPr/>
            </p:nvPicPr>
            <p:blipFill>
              <a:blip r:embed="rId38"/>
              <a:stretch>
                <a:fillRect/>
              </a:stretch>
            </p:blipFill>
            <p:spPr>
              <a:xfrm>
                <a:off x="1603215" y="2321176"/>
                <a:ext cx="43560" cy="43200"/>
              </a:xfrm>
              <a:prstGeom prst="rect">
                <a:avLst/>
              </a:prstGeom>
            </p:spPr>
          </p:pic>
        </mc:Fallback>
      </mc:AlternateContent>
      <p:grpSp>
        <p:nvGrpSpPr>
          <p:cNvPr id="89" name="Group 88">
            <a:extLst>
              <a:ext uri="{FF2B5EF4-FFF2-40B4-BE49-F238E27FC236}">
                <a16:creationId xmlns:a16="http://schemas.microsoft.com/office/drawing/2014/main" id="{5BE8A643-1C02-FABA-8710-8E50C77C36E5}"/>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39">
              <p14:nvContentPartPr>
                <p14:cNvPr id="90" name="Ink 89">
                  <a:extLst>
                    <a:ext uri="{FF2B5EF4-FFF2-40B4-BE49-F238E27FC236}">
                      <a16:creationId xmlns:a16="http://schemas.microsoft.com/office/drawing/2014/main" id="{7F9EE2DE-C987-066B-7361-8F15A36339E4}"/>
                    </a:ext>
                  </a:extLst>
                </p14:cNvPr>
                <p14:cNvContentPartPr/>
                <p14:nvPr/>
              </p14:nvContentPartPr>
              <p14:xfrm>
                <a:off x="1845135" y="2131096"/>
                <a:ext cx="164880" cy="131400"/>
              </p14:xfrm>
            </p:contentPart>
          </mc:Choice>
          <mc:Fallback xmlns="">
            <p:pic>
              <p:nvPicPr>
                <p:cNvPr id="90" name="Ink 89">
                  <a:extLst>
                    <a:ext uri="{FF2B5EF4-FFF2-40B4-BE49-F238E27FC236}">
                      <a16:creationId xmlns:a16="http://schemas.microsoft.com/office/drawing/2014/main" id="{7F9EE2DE-C987-066B-7361-8F15A36339E4}"/>
                    </a:ext>
                  </a:extLst>
                </p:cNvPr>
                <p:cNvPicPr/>
                <p:nvPr/>
              </p:nvPicPr>
              <p:blipFill>
                <a:blip r:embed="rId40"/>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91" name="Ink 90">
                  <a:extLst>
                    <a:ext uri="{FF2B5EF4-FFF2-40B4-BE49-F238E27FC236}">
                      <a16:creationId xmlns:a16="http://schemas.microsoft.com/office/drawing/2014/main" id="{07DAC495-F8A9-2E0C-D634-02176CD5A83C}"/>
                    </a:ext>
                  </a:extLst>
                </p14:cNvPr>
                <p14:cNvContentPartPr/>
                <p14:nvPr/>
              </p14:nvContentPartPr>
              <p14:xfrm>
                <a:off x="1957095" y="2167096"/>
                <a:ext cx="34920" cy="172440"/>
              </p14:xfrm>
            </p:contentPart>
          </mc:Choice>
          <mc:Fallback xmlns="">
            <p:pic>
              <p:nvPicPr>
                <p:cNvPr id="91" name="Ink 90">
                  <a:extLst>
                    <a:ext uri="{FF2B5EF4-FFF2-40B4-BE49-F238E27FC236}">
                      <a16:creationId xmlns:a16="http://schemas.microsoft.com/office/drawing/2014/main" id="{07DAC495-F8A9-2E0C-D634-02176CD5A83C}"/>
                    </a:ext>
                  </a:extLst>
                </p:cNvPr>
                <p:cNvPicPr/>
                <p:nvPr/>
              </p:nvPicPr>
              <p:blipFill>
                <a:blip r:embed="rId42"/>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2" name="Ink 91">
                  <a:extLst>
                    <a:ext uri="{FF2B5EF4-FFF2-40B4-BE49-F238E27FC236}">
                      <a16:creationId xmlns:a16="http://schemas.microsoft.com/office/drawing/2014/main" id="{8823D442-6DB8-8AF5-9D71-2A6A55005DF2}"/>
                    </a:ext>
                  </a:extLst>
                </p14:cNvPr>
                <p14:cNvContentPartPr/>
                <p14:nvPr/>
              </p14:nvContentPartPr>
              <p14:xfrm>
                <a:off x="2152935" y="2185096"/>
                <a:ext cx="119520" cy="5760"/>
              </p14:xfrm>
            </p:contentPart>
          </mc:Choice>
          <mc:Fallback xmlns="">
            <p:pic>
              <p:nvPicPr>
                <p:cNvPr id="92" name="Ink 91">
                  <a:extLst>
                    <a:ext uri="{FF2B5EF4-FFF2-40B4-BE49-F238E27FC236}">
                      <a16:creationId xmlns:a16="http://schemas.microsoft.com/office/drawing/2014/main" id="{8823D442-6DB8-8AF5-9D71-2A6A55005DF2}"/>
                    </a:ext>
                  </a:extLst>
                </p:cNvPr>
                <p:cNvPicPr/>
                <p:nvPr/>
              </p:nvPicPr>
              <p:blipFill>
                <a:blip r:embed="rId44"/>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93" name="Ink 92">
                  <a:extLst>
                    <a:ext uri="{FF2B5EF4-FFF2-40B4-BE49-F238E27FC236}">
                      <a16:creationId xmlns:a16="http://schemas.microsoft.com/office/drawing/2014/main" id="{A9DDDCC3-E753-1A68-73BB-626E346B257D}"/>
                    </a:ext>
                  </a:extLst>
                </p14:cNvPr>
                <p14:cNvContentPartPr/>
                <p14:nvPr/>
              </p14:nvContentPartPr>
              <p14:xfrm>
                <a:off x="2190735" y="2247016"/>
                <a:ext cx="144000" cy="17640"/>
              </p14:xfrm>
            </p:contentPart>
          </mc:Choice>
          <mc:Fallback xmlns="">
            <p:pic>
              <p:nvPicPr>
                <p:cNvPr id="93" name="Ink 92">
                  <a:extLst>
                    <a:ext uri="{FF2B5EF4-FFF2-40B4-BE49-F238E27FC236}">
                      <a16:creationId xmlns:a16="http://schemas.microsoft.com/office/drawing/2014/main" id="{A9DDDCC3-E753-1A68-73BB-626E346B257D}"/>
                    </a:ext>
                  </a:extLst>
                </p:cNvPr>
                <p:cNvPicPr/>
                <p:nvPr/>
              </p:nvPicPr>
              <p:blipFill>
                <a:blip r:embed="rId46"/>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4" name="Ink 93">
                  <a:extLst>
                    <a:ext uri="{FF2B5EF4-FFF2-40B4-BE49-F238E27FC236}">
                      <a16:creationId xmlns:a16="http://schemas.microsoft.com/office/drawing/2014/main" id="{16E572B0-4A22-6644-AE10-D891EE00FBB8}"/>
                    </a:ext>
                  </a:extLst>
                </p14:cNvPr>
                <p14:cNvContentPartPr/>
                <p14:nvPr/>
              </p14:nvContentPartPr>
              <p14:xfrm>
                <a:off x="2442735" y="2092936"/>
                <a:ext cx="162720" cy="244800"/>
              </p14:xfrm>
            </p:contentPart>
          </mc:Choice>
          <mc:Fallback xmlns="">
            <p:pic>
              <p:nvPicPr>
                <p:cNvPr id="94" name="Ink 93">
                  <a:extLst>
                    <a:ext uri="{FF2B5EF4-FFF2-40B4-BE49-F238E27FC236}">
                      <a16:creationId xmlns:a16="http://schemas.microsoft.com/office/drawing/2014/main" id="{16E572B0-4A22-6644-AE10-D891EE00FBB8}"/>
                    </a:ext>
                  </a:extLst>
                </p:cNvPr>
                <p:cNvPicPr/>
                <p:nvPr/>
              </p:nvPicPr>
              <p:blipFill>
                <a:blip r:embed="rId48"/>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9">
            <p14:nvContentPartPr>
              <p14:cNvPr id="95" name="Ink 94">
                <a:extLst>
                  <a:ext uri="{FF2B5EF4-FFF2-40B4-BE49-F238E27FC236}">
                    <a16:creationId xmlns:a16="http://schemas.microsoft.com/office/drawing/2014/main" id="{008E3388-EBA7-6F04-C5D9-DA86F65F2411}"/>
                  </a:ext>
                </a:extLst>
              </p14:cNvPr>
              <p14:cNvContentPartPr/>
              <p14:nvPr/>
            </p14:nvContentPartPr>
            <p14:xfrm>
              <a:off x="2941695" y="1471216"/>
              <a:ext cx="45720" cy="981360"/>
            </p14:xfrm>
          </p:contentPart>
        </mc:Choice>
        <mc:Fallback xmlns="">
          <p:pic>
            <p:nvPicPr>
              <p:cNvPr id="95" name="Ink 94">
                <a:extLst>
                  <a:ext uri="{FF2B5EF4-FFF2-40B4-BE49-F238E27FC236}">
                    <a16:creationId xmlns:a16="http://schemas.microsoft.com/office/drawing/2014/main" id="{008E3388-EBA7-6F04-C5D9-DA86F65F2411}"/>
                  </a:ext>
                </a:extLst>
              </p:cNvPr>
              <p:cNvPicPr/>
              <p:nvPr/>
            </p:nvPicPr>
            <p:blipFill>
              <a:blip r:embed="rId50"/>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6" name="Ink 95">
                <a:extLst>
                  <a:ext uri="{FF2B5EF4-FFF2-40B4-BE49-F238E27FC236}">
                    <a16:creationId xmlns:a16="http://schemas.microsoft.com/office/drawing/2014/main" id="{903FC2CE-1DD2-E4E9-27F0-CD01BAB99FDA}"/>
                  </a:ext>
                </a:extLst>
              </p14:cNvPr>
              <p14:cNvContentPartPr/>
              <p14:nvPr/>
            </p14:nvContentPartPr>
            <p14:xfrm>
              <a:off x="3155895" y="1637536"/>
              <a:ext cx="184320" cy="156240"/>
            </p14:xfrm>
          </p:contentPart>
        </mc:Choice>
        <mc:Fallback xmlns="">
          <p:pic>
            <p:nvPicPr>
              <p:cNvPr id="96" name="Ink 95">
                <a:extLst>
                  <a:ext uri="{FF2B5EF4-FFF2-40B4-BE49-F238E27FC236}">
                    <a16:creationId xmlns:a16="http://schemas.microsoft.com/office/drawing/2014/main" id="{903FC2CE-1DD2-E4E9-27F0-CD01BAB99FDA}"/>
                  </a:ext>
                </a:extLst>
              </p:cNvPr>
              <p:cNvPicPr/>
              <p:nvPr/>
            </p:nvPicPr>
            <p:blipFill>
              <a:blip r:embed="rId52"/>
              <a:stretch>
                <a:fillRect/>
              </a:stretch>
            </p:blipFill>
            <p:spPr>
              <a:xfrm>
                <a:off x="3137895" y="1619896"/>
                <a:ext cx="219960" cy="191880"/>
              </a:xfrm>
              <a:prstGeom prst="rect">
                <a:avLst/>
              </a:prstGeom>
            </p:spPr>
          </p:pic>
        </mc:Fallback>
      </mc:AlternateContent>
      <p:grpSp>
        <p:nvGrpSpPr>
          <p:cNvPr id="97" name="Group 96">
            <a:extLst>
              <a:ext uri="{FF2B5EF4-FFF2-40B4-BE49-F238E27FC236}">
                <a16:creationId xmlns:a16="http://schemas.microsoft.com/office/drawing/2014/main" id="{156049FE-391A-99FF-070C-B2FD2B294508}"/>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3">
              <p14:nvContentPartPr>
                <p14:cNvPr id="98" name="Ink 97">
                  <a:extLst>
                    <a:ext uri="{FF2B5EF4-FFF2-40B4-BE49-F238E27FC236}">
                      <a16:creationId xmlns:a16="http://schemas.microsoft.com/office/drawing/2014/main" id="{9F111751-0457-EBD3-5840-08DD370BE09F}"/>
                    </a:ext>
                  </a:extLst>
                </p14:cNvPr>
                <p14:cNvContentPartPr/>
                <p14:nvPr/>
              </p14:nvContentPartPr>
              <p14:xfrm>
                <a:off x="3636855" y="1561576"/>
                <a:ext cx="11520" cy="15840"/>
              </p14:xfrm>
            </p:contentPart>
          </mc:Choice>
          <mc:Fallback xmlns="">
            <p:pic>
              <p:nvPicPr>
                <p:cNvPr id="98" name="Ink 97">
                  <a:extLst>
                    <a:ext uri="{FF2B5EF4-FFF2-40B4-BE49-F238E27FC236}">
                      <a16:creationId xmlns:a16="http://schemas.microsoft.com/office/drawing/2014/main" id="{9F111751-0457-EBD3-5840-08DD370BE09F}"/>
                    </a:ext>
                  </a:extLst>
                </p:cNvPr>
                <p:cNvPicPr/>
                <p:nvPr/>
              </p:nvPicPr>
              <p:blipFill>
                <a:blip r:embed="rId54"/>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99" name="Ink 98">
                  <a:extLst>
                    <a:ext uri="{FF2B5EF4-FFF2-40B4-BE49-F238E27FC236}">
                      <a16:creationId xmlns:a16="http://schemas.microsoft.com/office/drawing/2014/main" id="{A0B3D8D5-E767-59D8-14CE-94BA121A9F77}"/>
                    </a:ext>
                  </a:extLst>
                </p14:cNvPr>
                <p14:cNvContentPartPr/>
                <p14:nvPr/>
              </p14:nvContentPartPr>
              <p14:xfrm>
                <a:off x="3515175" y="1658056"/>
                <a:ext cx="182160" cy="18360"/>
              </p14:xfrm>
            </p:contentPart>
          </mc:Choice>
          <mc:Fallback xmlns="">
            <p:pic>
              <p:nvPicPr>
                <p:cNvPr id="99" name="Ink 98">
                  <a:extLst>
                    <a:ext uri="{FF2B5EF4-FFF2-40B4-BE49-F238E27FC236}">
                      <a16:creationId xmlns:a16="http://schemas.microsoft.com/office/drawing/2014/main" id="{A0B3D8D5-E767-59D8-14CE-94BA121A9F77}"/>
                    </a:ext>
                  </a:extLst>
                </p:cNvPr>
                <p:cNvPicPr/>
                <p:nvPr/>
              </p:nvPicPr>
              <p:blipFill>
                <a:blip r:embed="rId56"/>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7">
            <p14:nvContentPartPr>
              <p14:cNvPr id="100" name="Ink 99">
                <a:extLst>
                  <a:ext uri="{FF2B5EF4-FFF2-40B4-BE49-F238E27FC236}">
                    <a16:creationId xmlns:a16="http://schemas.microsoft.com/office/drawing/2014/main" id="{CE96E67C-E884-BBB5-CBB4-DF90E6AE7F63}"/>
                  </a:ext>
                </a:extLst>
              </p14:cNvPr>
              <p14:cNvContentPartPr/>
              <p14:nvPr/>
            </p14:nvContentPartPr>
            <p14:xfrm>
              <a:off x="3628215" y="1782976"/>
              <a:ext cx="37440" cy="3960"/>
            </p14:xfrm>
          </p:contentPart>
        </mc:Choice>
        <mc:Fallback xmlns="">
          <p:pic>
            <p:nvPicPr>
              <p:cNvPr id="100" name="Ink 99">
                <a:extLst>
                  <a:ext uri="{FF2B5EF4-FFF2-40B4-BE49-F238E27FC236}">
                    <a16:creationId xmlns:a16="http://schemas.microsoft.com/office/drawing/2014/main" id="{CE96E67C-E884-BBB5-CBB4-DF90E6AE7F63}"/>
                  </a:ext>
                </a:extLst>
              </p:cNvPr>
              <p:cNvPicPr/>
              <p:nvPr/>
            </p:nvPicPr>
            <p:blipFill>
              <a:blip r:embed="rId58"/>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01" name="Ink 100">
                <a:extLst>
                  <a:ext uri="{FF2B5EF4-FFF2-40B4-BE49-F238E27FC236}">
                    <a16:creationId xmlns:a16="http://schemas.microsoft.com/office/drawing/2014/main" id="{0F41DF0F-35BE-E855-87C2-A88B606CDD26}"/>
                  </a:ext>
                </a:extLst>
              </p14:cNvPr>
              <p14:cNvContentPartPr/>
              <p14:nvPr/>
            </p14:nvContentPartPr>
            <p14:xfrm>
              <a:off x="3880575" y="1498216"/>
              <a:ext cx="141840" cy="281520"/>
            </p14:xfrm>
          </p:contentPart>
        </mc:Choice>
        <mc:Fallback xmlns="">
          <p:pic>
            <p:nvPicPr>
              <p:cNvPr id="101" name="Ink 100">
                <a:extLst>
                  <a:ext uri="{FF2B5EF4-FFF2-40B4-BE49-F238E27FC236}">
                    <a16:creationId xmlns:a16="http://schemas.microsoft.com/office/drawing/2014/main" id="{0F41DF0F-35BE-E855-87C2-A88B606CDD26}"/>
                  </a:ext>
                </a:extLst>
              </p:cNvPr>
              <p:cNvPicPr/>
              <p:nvPr/>
            </p:nvPicPr>
            <p:blipFill>
              <a:blip r:embed="rId60"/>
              <a:stretch>
                <a:fillRect/>
              </a:stretch>
            </p:blipFill>
            <p:spPr>
              <a:xfrm>
                <a:off x="3862575" y="1480576"/>
                <a:ext cx="177480" cy="317160"/>
              </a:xfrm>
              <a:prstGeom prst="rect">
                <a:avLst/>
              </a:prstGeom>
            </p:spPr>
          </p:pic>
        </mc:Fallback>
      </mc:AlternateContent>
      <p:grpSp>
        <p:nvGrpSpPr>
          <p:cNvPr id="102" name="Group 101">
            <a:extLst>
              <a:ext uri="{FF2B5EF4-FFF2-40B4-BE49-F238E27FC236}">
                <a16:creationId xmlns:a16="http://schemas.microsoft.com/office/drawing/2014/main" id="{884E3A82-CEA9-E8A5-F194-86F44339A89A}"/>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1">
              <p14:nvContentPartPr>
                <p14:cNvPr id="103" name="Ink 102">
                  <a:extLst>
                    <a:ext uri="{FF2B5EF4-FFF2-40B4-BE49-F238E27FC236}">
                      <a16:creationId xmlns:a16="http://schemas.microsoft.com/office/drawing/2014/main" id="{A05A64A7-956E-A43C-07F4-08C7E027B7E5}"/>
                    </a:ext>
                  </a:extLst>
                </p14:cNvPr>
                <p14:cNvContentPartPr/>
                <p14:nvPr/>
              </p14:nvContentPartPr>
              <p14:xfrm>
                <a:off x="4243815" y="1607656"/>
                <a:ext cx="135000" cy="18720"/>
              </p14:xfrm>
            </p:contentPart>
          </mc:Choice>
          <mc:Fallback xmlns="">
            <p:pic>
              <p:nvPicPr>
                <p:cNvPr id="103" name="Ink 102">
                  <a:extLst>
                    <a:ext uri="{FF2B5EF4-FFF2-40B4-BE49-F238E27FC236}">
                      <a16:creationId xmlns:a16="http://schemas.microsoft.com/office/drawing/2014/main" id="{A05A64A7-956E-A43C-07F4-08C7E027B7E5}"/>
                    </a:ext>
                  </a:extLst>
                </p:cNvPr>
                <p:cNvPicPr/>
                <p:nvPr/>
              </p:nvPicPr>
              <p:blipFill>
                <a:blip r:embed="rId62"/>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04" name="Ink 103">
                  <a:extLst>
                    <a:ext uri="{FF2B5EF4-FFF2-40B4-BE49-F238E27FC236}">
                      <a16:creationId xmlns:a16="http://schemas.microsoft.com/office/drawing/2014/main" id="{963F60C1-4B27-000B-45E7-3D94A45ED59F}"/>
                    </a:ext>
                  </a:extLst>
                </p14:cNvPr>
                <p14:cNvContentPartPr/>
                <p14:nvPr/>
              </p14:nvContentPartPr>
              <p14:xfrm>
                <a:off x="4248135" y="1699456"/>
                <a:ext cx="151560" cy="11160"/>
              </p14:xfrm>
            </p:contentPart>
          </mc:Choice>
          <mc:Fallback xmlns="">
            <p:pic>
              <p:nvPicPr>
                <p:cNvPr id="104" name="Ink 103">
                  <a:extLst>
                    <a:ext uri="{FF2B5EF4-FFF2-40B4-BE49-F238E27FC236}">
                      <a16:creationId xmlns:a16="http://schemas.microsoft.com/office/drawing/2014/main" id="{963F60C1-4B27-000B-45E7-3D94A45ED59F}"/>
                    </a:ext>
                  </a:extLst>
                </p:cNvPr>
                <p:cNvPicPr/>
                <p:nvPr/>
              </p:nvPicPr>
              <p:blipFill>
                <a:blip r:embed="rId64"/>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105" name="Ink 104">
                <a:extLst>
                  <a:ext uri="{FF2B5EF4-FFF2-40B4-BE49-F238E27FC236}">
                    <a16:creationId xmlns:a16="http://schemas.microsoft.com/office/drawing/2014/main" id="{4DEED6D2-C3DD-FA85-ED0C-A82B28829E74}"/>
                  </a:ext>
                </a:extLst>
              </p14:cNvPr>
              <p14:cNvContentPartPr/>
              <p14:nvPr/>
            </p14:nvContentPartPr>
            <p14:xfrm>
              <a:off x="4595535" y="1551136"/>
              <a:ext cx="221760" cy="184320"/>
            </p14:xfrm>
          </p:contentPart>
        </mc:Choice>
        <mc:Fallback xmlns="">
          <p:pic>
            <p:nvPicPr>
              <p:cNvPr id="105" name="Ink 104">
                <a:extLst>
                  <a:ext uri="{FF2B5EF4-FFF2-40B4-BE49-F238E27FC236}">
                    <a16:creationId xmlns:a16="http://schemas.microsoft.com/office/drawing/2014/main" id="{4DEED6D2-C3DD-FA85-ED0C-A82B28829E74}"/>
                  </a:ext>
                </a:extLst>
              </p:cNvPr>
              <p:cNvPicPr/>
              <p:nvPr/>
            </p:nvPicPr>
            <p:blipFill>
              <a:blip r:embed="rId66"/>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06" name="Ink 105">
                <a:extLst>
                  <a:ext uri="{FF2B5EF4-FFF2-40B4-BE49-F238E27FC236}">
                    <a16:creationId xmlns:a16="http://schemas.microsoft.com/office/drawing/2014/main" id="{3D34FFA9-B750-30F8-0552-5FC653F35E04}"/>
                  </a:ext>
                </a:extLst>
              </p14:cNvPr>
              <p14:cNvContentPartPr/>
              <p14:nvPr/>
            </p14:nvContentPartPr>
            <p14:xfrm>
              <a:off x="3169935" y="2147656"/>
              <a:ext cx="206640" cy="160560"/>
            </p14:xfrm>
          </p:contentPart>
        </mc:Choice>
        <mc:Fallback xmlns="">
          <p:pic>
            <p:nvPicPr>
              <p:cNvPr id="106" name="Ink 105">
                <a:extLst>
                  <a:ext uri="{FF2B5EF4-FFF2-40B4-BE49-F238E27FC236}">
                    <a16:creationId xmlns:a16="http://schemas.microsoft.com/office/drawing/2014/main" id="{3D34FFA9-B750-30F8-0552-5FC653F35E04}"/>
                  </a:ext>
                </a:extLst>
              </p:cNvPr>
              <p:cNvPicPr/>
              <p:nvPr/>
            </p:nvPicPr>
            <p:blipFill>
              <a:blip r:embed="rId68"/>
              <a:stretch>
                <a:fillRect/>
              </a:stretch>
            </p:blipFill>
            <p:spPr>
              <a:xfrm>
                <a:off x="3152295" y="2129656"/>
                <a:ext cx="242280" cy="196200"/>
              </a:xfrm>
              <a:prstGeom prst="rect">
                <a:avLst/>
              </a:prstGeom>
            </p:spPr>
          </p:pic>
        </mc:Fallback>
      </mc:AlternateContent>
      <p:grpSp>
        <p:nvGrpSpPr>
          <p:cNvPr id="107" name="Group 106">
            <a:extLst>
              <a:ext uri="{FF2B5EF4-FFF2-40B4-BE49-F238E27FC236}">
                <a16:creationId xmlns:a16="http://schemas.microsoft.com/office/drawing/2014/main" id="{4933525B-7394-BCDA-62BE-01A94F209391}"/>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69">
              <p14:nvContentPartPr>
                <p14:cNvPr id="108" name="Ink 107">
                  <a:extLst>
                    <a:ext uri="{FF2B5EF4-FFF2-40B4-BE49-F238E27FC236}">
                      <a16:creationId xmlns:a16="http://schemas.microsoft.com/office/drawing/2014/main" id="{2E9398F4-5E6F-FDDD-5490-76AF630FB98F}"/>
                    </a:ext>
                  </a:extLst>
                </p14:cNvPr>
                <p14:cNvContentPartPr/>
                <p14:nvPr/>
              </p14:nvContentPartPr>
              <p14:xfrm>
                <a:off x="3664935" y="2098336"/>
                <a:ext cx="9000" cy="4680"/>
              </p14:xfrm>
            </p:contentPart>
          </mc:Choice>
          <mc:Fallback xmlns="">
            <p:pic>
              <p:nvPicPr>
                <p:cNvPr id="108" name="Ink 107">
                  <a:extLst>
                    <a:ext uri="{FF2B5EF4-FFF2-40B4-BE49-F238E27FC236}">
                      <a16:creationId xmlns:a16="http://schemas.microsoft.com/office/drawing/2014/main" id="{2E9398F4-5E6F-FDDD-5490-76AF630FB98F}"/>
                    </a:ext>
                  </a:extLst>
                </p:cNvPr>
                <p:cNvPicPr/>
                <p:nvPr/>
              </p:nvPicPr>
              <p:blipFill>
                <a:blip r:embed="rId70"/>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9" name="Ink 108">
                  <a:extLst>
                    <a:ext uri="{FF2B5EF4-FFF2-40B4-BE49-F238E27FC236}">
                      <a16:creationId xmlns:a16="http://schemas.microsoft.com/office/drawing/2014/main" id="{7A2B37A0-F846-0D9A-A1C9-8289280E2B92}"/>
                    </a:ext>
                  </a:extLst>
                </p14:cNvPr>
                <p14:cNvContentPartPr/>
                <p14:nvPr/>
              </p14:nvContentPartPr>
              <p14:xfrm>
                <a:off x="3574575" y="2190496"/>
                <a:ext cx="188640" cy="12960"/>
              </p14:xfrm>
            </p:contentPart>
          </mc:Choice>
          <mc:Fallback xmlns="">
            <p:pic>
              <p:nvPicPr>
                <p:cNvPr id="109" name="Ink 108">
                  <a:extLst>
                    <a:ext uri="{FF2B5EF4-FFF2-40B4-BE49-F238E27FC236}">
                      <a16:creationId xmlns:a16="http://schemas.microsoft.com/office/drawing/2014/main" id="{7A2B37A0-F846-0D9A-A1C9-8289280E2B92}"/>
                    </a:ext>
                  </a:extLst>
                </p:cNvPr>
                <p:cNvPicPr/>
                <p:nvPr/>
              </p:nvPicPr>
              <p:blipFill>
                <a:blip r:embed="rId72"/>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0" name="Ink 109">
                  <a:extLst>
                    <a:ext uri="{FF2B5EF4-FFF2-40B4-BE49-F238E27FC236}">
                      <a16:creationId xmlns:a16="http://schemas.microsoft.com/office/drawing/2014/main" id="{15CF095C-5646-5EDD-FDC3-7DD374DD35B5}"/>
                    </a:ext>
                  </a:extLst>
                </p14:cNvPr>
                <p14:cNvContentPartPr/>
                <p14:nvPr/>
              </p14:nvContentPartPr>
              <p14:xfrm>
                <a:off x="3696975" y="2308936"/>
                <a:ext cx="28800" cy="2520"/>
              </p14:xfrm>
            </p:contentPart>
          </mc:Choice>
          <mc:Fallback xmlns="">
            <p:pic>
              <p:nvPicPr>
                <p:cNvPr id="110" name="Ink 109">
                  <a:extLst>
                    <a:ext uri="{FF2B5EF4-FFF2-40B4-BE49-F238E27FC236}">
                      <a16:creationId xmlns:a16="http://schemas.microsoft.com/office/drawing/2014/main" id="{15CF095C-5646-5EDD-FDC3-7DD374DD35B5}"/>
                    </a:ext>
                  </a:extLst>
                </p:cNvPr>
                <p:cNvPicPr/>
                <p:nvPr/>
              </p:nvPicPr>
              <p:blipFill>
                <a:blip r:embed="rId74"/>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1" name="Ink 110">
                  <a:extLst>
                    <a:ext uri="{FF2B5EF4-FFF2-40B4-BE49-F238E27FC236}">
                      <a16:creationId xmlns:a16="http://schemas.microsoft.com/office/drawing/2014/main" id="{20CEBB89-D41E-1004-96FD-9BF0E22C75A7}"/>
                    </a:ext>
                  </a:extLst>
                </p14:cNvPr>
                <p14:cNvContentPartPr/>
                <p14:nvPr/>
              </p14:nvContentPartPr>
              <p14:xfrm>
                <a:off x="3906495" y="2132536"/>
                <a:ext cx="145800" cy="160200"/>
              </p14:xfrm>
            </p:contentPart>
          </mc:Choice>
          <mc:Fallback xmlns="">
            <p:pic>
              <p:nvPicPr>
                <p:cNvPr id="111" name="Ink 110">
                  <a:extLst>
                    <a:ext uri="{FF2B5EF4-FFF2-40B4-BE49-F238E27FC236}">
                      <a16:creationId xmlns:a16="http://schemas.microsoft.com/office/drawing/2014/main" id="{20CEBB89-D41E-1004-96FD-9BF0E22C75A7}"/>
                    </a:ext>
                  </a:extLst>
                </p:cNvPr>
                <p:cNvPicPr/>
                <p:nvPr/>
              </p:nvPicPr>
              <p:blipFill>
                <a:blip r:embed="rId76"/>
                <a:stretch>
                  <a:fillRect/>
                </a:stretch>
              </p:blipFill>
              <p:spPr>
                <a:xfrm>
                  <a:off x="3888855" y="2114536"/>
                  <a:ext cx="181440" cy="195840"/>
                </a:xfrm>
                <a:prstGeom prst="rect">
                  <a:avLst/>
                </a:prstGeom>
              </p:spPr>
            </p:pic>
          </mc:Fallback>
        </mc:AlternateContent>
      </p:grpSp>
      <p:grpSp>
        <p:nvGrpSpPr>
          <p:cNvPr id="112" name="Group 111">
            <a:extLst>
              <a:ext uri="{FF2B5EF4-FFF2-40B4-BE49-F238E27FC236}">
                <a16:creationId xmlns:a16="http://schemas.microsoft.com/office/drawing/2014/main" id="{3DE982BD-3963-C9F8-8457-0629F9015C4E}"/>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7">
              <p14:nvContentPartPr>
                <p14:cNvPr id="113" name="Ink 112">
                  <a:extLst>
                    <a:ext uri="{FF2B5EF4-FFF2-40B4-BE49-F238E27FC236}">
                      <a16:creationId xmlns:a16="http://schemas.microsoft.com/office/drawing/2014/main" id="{A72EC1A4-F00E-38CC-A736-24576BBB4367}"/>
                    </a:ext>
                  </a:extLst>
                </p14:cNvPr>
                <p14:cNvContentPartPr/>
                <p14:nvPr/>
              </p14:nvContentPartPr>
              <p14:xfrm>
                <a:off x="4304655" y="2111296"/>
                <a:ext cx="175320" cy="27000"/>
              </p14:xfrm>
            </p:contentPart>
          </mc:Choice>
          <mc:Fallback xmlns="">
            <p:pic>
              <p:nvPicPr>
                <p:cNvPr id="113" name="Ink 112">
                  <a:extLst>
                    <a:ext uri="{FF2B5EF4-FFF2-40B4-BE49-F238E27FC236}">
                      <a16:creationId xmlns:a16="http://schemas.microsoft.com/office/drawing/2014/main" id="{A72EC1A4-F00E-38CC-A736-24576BBB4367}"/>
                    </a:ext>
                  </a:extLst>
                </p:cNvPr>
                <p:cNvPicPr/>
                <p:nvPr/>
              </p:nvPicPr>
              <p:blipFill>
                <a:blip r:embed="rId78"/>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4" name="Ink 113">
                  <a:extLst>
                    <a:ext uri="{FF2B5EF4-FFF2-40B4-BE49-F238E27FC236}">
                      <a16:creationId xmlns:a16="http://schemas.microsoft.com/office/drawing/2014/main" id="{C5CF4649-50D7-BBD6-F225-F0C20E07AF71}"/>
                    </a:ext>
                  </a:extLst>
                </p14:cNvPr>
                <p14:cNvContentPartPr/>
                <p14:nvPr/>
              </p14:nvContentPartPr>
              <p14:xfrm>
                <a:off x="4361535" y="2188336"/>
                <a:ext cx="131040" cy="7200"/>
              </p14:xfrm>
            </p:contentPart>
          </mc:Choice>
          <mc:Fallback xmlns="">
            <p:pic>
              <p:nvPicPr>
                <p:cNvPr id="114" name="Ink 113">
                  <a:extLst>
                    <a:ext uri="{FF2B5EF4-FFF2-40B4-BE49-F238E27FC236}">
                      <a16:creationId xmlns:a16="http://schemas.microsoft.com/office/drawing/2014/main" id="{C5CF4649-50D7-BBD6-F225-F0C20E07AF71}"/>
                    </a:ext>
                  </a:extLst>
                </p:cNvPr>
                <p:cNvPicPr/>
                <p:nvPr/>
              </p:nvPicPr>
              <p:blipFill>
                <a:blip r:embed="rId80"/>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1">
            <p14:nvContentPartPr>
              <p14:cNvPr id="115" name="Ink 114">
                <a:extLst>
                  <a:ext uri="{FF2B5EF4-FFF2-40B4-BE49-F238E27FC236}">
                    <a16:creationId xmlns:a16="http://schemas.microsoft.com/office/drawing/2014/main" id="{0327B592-16F5-041E-4838-EF4215A82E41}"/>
                  </a:ext>
                </a:extLst>
              </p14:cNvPr>
              <p14:cNvContentPartPr/>
              <p14:nvPr/>
            </p14:nvContentPartPr>
            <p14:xfrm>
              <a:off x="4692015" y="2005816"/>
              <a:ext cx="137880" cy="246240"/>
            </p14:xfrm>
          </p:contentPart>
        </mc:Choice>
        <mc:Fallback xmlns="">
          <p:pic>
            <p:nvPicPr>
              <p:cNvPr id="115" name="Ink 114">
                <a:extLst>
                  <a:ext uri="{FF2B5EF4-FFF2-40B4-BE49-F238E27FC236}">
                    <a16:creationId xmlns:a16="http://schemas.microsoft.com/office/drawing/2014/main" id="{0327B592-16F5-041E-4838-EF4215A82E41}"/>
                  </a:ext>
                </a:extLst>
              </p:cNvPr>
              <p:cNvPicPr/>
              <p:nvPr/>
            </p:nvPicPr>
            <p:blipFill>
              <a:blip r:embed="rId82"/>
              <a:stretch>
                <a:fillRect/>
              </a:stretch>
            </p:blipFill>
            <p:spPr>
              <a:xfrm>
                <a:off x="4674375" y="1988176"/>
                <a:ext cx="17352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4" name="Ink 3">
                <a:extLst>
                  <a:ext uri="{FF2B5EF4-FFF2-40B4-BE49-F238E27FC236}">
                    <a16:creationId xmlns:a16="http://schemas.microsoft.com/office/drawing/2014/main" id="{40AE9704-34D9-B80C-C6A6-D46326B1D748}"/>
                  </a:ext>
                </a:extLst>
              </p14:cNvPr>
              <p14:cNvContentPartPr/>
              <p14:nvPr/>
            </p14:nvContentPartPr>
            <p14:xfrm>
              <a:off x="331695" y="2520756"/>
              <a:ext cx="4319280" cy="143280"/>
            </p14:xfrm>
          </p:contentPart>
        </mc:Choice>
        <mc:Fallback xmlns="">
          <p:pic>
            <p:nvPicPr>
              <p:cNvPr id="4" name="Ink 3">
                <a:extLst>
                  <a:ext uri="{FF2B5EF4-FFF2-40B4-BE49-F238E27FC236}">
                    <a16:creationId xmlns:a16="http://schemas.microsoft.com/office/drawing/2014/main" id="{40AE9704-34D9-B80C-C6A6-D46326B1D748}"/>
                  </a:ext>
                </a:extLst>
              </p:cNvPr>
              <p:cNvPicPr/>
              <p:nvPr/>
            </p:nvPicPr>
            <p:blipFill>
              <a:blip r:embed="rId84"/>
              <a:stretch>
                <a:fillRect/>
              </a:stretch>
            </p:blipFill>
            <p:spPr>
              <a:xfrm>
                <a:off x="314055" y="2503116"/>
                <a:ext cx="4354920" cy="178920"/>
              </a:xfrm>
              <a:prstGeom prst="rect">
                <a:avLst/>
              </a:prstGeom>
            </p:spPr>
          </p:pic>
        </mc:Fallback>
      </mc:AlternateContent>
      <p:grpSp>
        <p:nvGrpSpPr>
          <p:cNvPr id="29" name="Group 28">
            <a:extLst>
              <a:ext uri="{FF2B5EF4-FFF2-40B4-BE49-F238E27FC236}">
                <a16:creationId xmlns:a16="http://schemas.microsoft.com/office/drawing/2014/main" id="{24754AD8-F747-766F-5D32-67279C09F7F0}"/>
              </a:ext>
            </a:extLst>
          </p:cNvPr>
          <p:cNvGrpSpPr/>
          <p:nvPr/>
        </p:nvGrpSpPr>
        <p:grpSpPr>
          <a:xfrm>
            <a:off x="446175" y="2800336"/>
            <a:ext cx="2204640" cy="587880"/>
            <a:chOff x="446175" y="2800336"/>
            <a:chExt cx="2204640" cy="587880"/>
          </a:xfrm>
        </p:grpSpPr>
        <mc:AlternateContent xmlns:mc="http://schemas.openxmlformats.org/markup-compatibility/2006" xmlns:p14="http://schemas.microsoft.com/office/powerpoint/2010/main">
          <mc:Choice Requires="p14">
            <p:contentPart p14:bwMode="auto" r:id="rId85">
              <p14:nvContentPartPr>
                <p14:cNvPr id="8" name="Ink 7">
                  <a:extLst>
                    <a:ext uri="{FF2B5EF4-FFF2-40B4-BE49-F238E27FC236}">
                      <a16:creationId xmlns:a16="http://schemas.microsoft.com/office/drawing/2014/main" id="{3EE51F23-CE9D-417F-B3CA-FDC13CB9C155}"/>
                    </a:ext>
                  </a:extLst>
                </p14:cNvPr>
                <p14:cNvContentPartPr/>
                <p14:nvPr/>
              </p14:nvContentPartPr>
              <p14:xfrm>
                <a:off x="547695" y="2800336"/>
                <a:ext cx="155880" cy="168480"/>
              </p14:xfrm>
            </p:contentPart>
          </mc:Choice>
          <mc:Fallback xmlns="">
            <p:pic>
              <p:nvPicPr>
                <p:cNvPr id="8" name="Ink 7">
                  <a:extLst>
                    <a:ext uri="{FF2B5EF4-FFF2-40B4-BE49-F238E27FC236}">
                      <a16:creationId xmlns:a16="http://schemas.microsoft.com/office/drawing/2014/main" id="{3EE51F23-CE9D-417F-B3CA-FDC13CB9C155}"/>
                    </a:ext>
                  </a:extLst>
                </p:cNvPr>
                <p:cNvPicPr/>
                <p:nvPr/>
              </p:nvPicPr>
              <p:blipFill>
                <a:blip r:embed="rId86"/>
                <a:stretch>
                  <a:fillRect/>
                </a:stretch>
              </p:blipFill>
              <p:spPr>
                <a:xfrm>
                  <a:off x="530055" y="2782696"/>
                  <a:ext cx="1915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9" name="Ink 8">
                  <a:extLst>
                    <a:ext uri="{FF2B5EF4-FFF2-40B4-BE49-F238E27FC236}">
                      <a16:creationId xmlns:a16="http://schemas.microsoft.com/office/drawing/2014/main" id="{72653DF3-D281-52E2-E374-11282613CB0F}"/>
                    </a:ext>
                  </a:extLst>
                </p14:cNvPr>
                <p14:cNvContentPartPr/>
                <p14:nvPr/>
              </p14:nvContentPartPr>
              <p14:xfrm>
                <a:off x="446175" y="3022096"/>
                <a:ext cx="405720" cy="58320"/>
              </p14:xfrm>
            </p:contentPart>
          </mc:Choice>
          <mc:Fallback xmlns="">
            <p:pic>
              <p:nvPicPr>
                <p:cNvPr id="9" name="Ink 8">
                  <a:extLst>
                    <a:ext uri="{FF2B5EF4-FFF2-40B4-BE49-F238E27FC236}">
                      <a16:creationId xmlns:a16="http://schemas.microsoft.com/office/drawing/2014/main" id="{72653DF3-D281-52E2-E374-11282613CB0F}"/>
                    </a:ext>
                  </a:extLst>
                </p:cNvPr>
                <p:cNvPicPr/>
                <p:nvPr/>
              </p:nvPicPr>
              <p:blipFill>
                <a:blip r:embed="rId88"/>
                <a:stretch>
                  <a:fillRect/>
                </a:stretch>
              </p:blipFill>
              <p:spPr>
                <a:xfrm>
                  <a:off x="428175" y="3004096"/>
                  <a:ext cx="4413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 name="Ink 9">
                  <a:extLst>
                    <a:ext uri="{FF2B5EF4-FFF2-40B4-BE49-F238E27FC236}">
                      <a16:creationId xmlns:a16="http://schemas.microsoft.com/office/drawing/2014/main" id="{93B559CE-CF91-73ED-C1B1-667917C4AEE5}"/>
                    </a:ext>
                  </a:extLst>
                </p14:cNvPr>
                <p14:cNvContentPartPr/>
                <p14:nvPr/>
              </p14:nvContentPartPr>
              <p14:xfrm>
                <a:off x="561735" y="3135136"/>
                <a:ext cx="191880" cy="253080"/>
              </p14:xfrm>
            </p:contentPart>
          </mc:Choice>
          <mc:Fallback xmlns="">
            <p:pic>
              <p:nvPicPr>
                <p:cNvPr id="10" name="Ink 9">
                  <a:extLst>
                    <a:ext uri="{FF2B5EF4-FFF2-40B4-BE49-F238E27FC236}">
                      <a16:creationId xmlns:a16="http://schemas.microsoft.com/office/drawing/2014/main" id="{93B559CE-CF91-73ED-C1B1-667917C4AEE5}"/>
                    </a:ext>
                  </a:extLst>
                </p:cNvPr>
                <p:cNvPicPr/>
                <p:nvPr/>
              </p:nvPicPr>
              <p:blipFill>
                <a:blip r:embed="rId90"/>
                <a:stretch>
                  <a:fillRect/>
                </a:stretch>
              </p:blipFill>
              <p:spPr>
                <a:xfrm>
                  <a:off x="543735" y="3117136"/>
                  <a:ext cx="22752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 name="Ink 14">
                  <a:extLst>
                    <a:ext uri="{FF2B5EF4-FFF2-40B4-BE49-F238E27FC236}">
                      <a16:creationId xmlns:a16="http://schemas.microsoft.com/office/drawing/2014/main" id="{2982947B-E802-0A9F-4D42-223E882CD31F}"/>
                    </a:ext>
                  </a:extLst>
                </p14:cNvPr>
                <p14:cNvContentPartPr/>
                <p14:nvPr/>
              </p14:nvContentPartPr>
              <p14:xfrm>
                <a:off x="609255" y="3249256"/>
                <a:ext cx="137160" cy="27360"/>
              </p14:xfrm>
            </p:contentPart>
          </mc:Choice>
          <mc:Fallback xmlns="">
            <p:pic>
              <p:nvPicPr>
                <p:cNvPr id="15" name="Ink 14">
                  <a:extLst>
                    <a:ext uri="{FF2B5EF4-FFF2-40B4-BE49-F238E27FC236}">
                      <a16:creationId xmlns:a16="http://schemas.microsoft.com/office/drawing/2014/main" id="{2982947B-E802-0A9F-4D42-223E882CD31F}"/>
                    </a:ext>
                  </a:extLst>
                </p:cNvPr>
                <p:cNvPicPr/>
                <p:nvPr/>
              </p:nvPicPr>
              <p:blipFill>
                <a:blip r:embed="rId92"/>
                <a:stretch>
                  <a:fillRect/>
                </a:stretch>
              </p:blipFill>
              <p:spPr>
                <a:xfrm>
                  <a:off x="591615" y="3231616"/>
                  <a:ext cx="172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6" name="Ink 15">
                  <a:extLst>
                    <a:ext uri="{FF2B5EF4-FFF2-40B4-BE49-F238E27FC236}">
                      <a16:creationId xmlns:a16="http://schemas.microsoft.com/office/drawing/2014/main" id="{7EAE972C-9941-E44A-151A-E9E42395A111}"/>
                    </a:ext>
                  </a:extLst>
                </p14:cNvPr>
                <p14:cNvContentPartPr/>
                <p14:nvPr/>
              </p14:nvContentPartPr>
              <p14:xfrm>
                <a:off x="1183095" y="2928136"/>
                <a:ext cx="3960" cy="2880"/>
              </p14:xfrm>
            </p:contentPart>
          </mc:Choice>
          <mc:Fallback xmlns="">
            <p:pic>
              <p:nvPicPr>
                <p:cNvPr id="16" name="Ink 15">
                  <a:extLst>
                    <a:ext uri="{FF2B5EF4-FFF2-40B4-BE49-F238E27FC236}">
                      <a16:creationId xmlns:a16="http://schemas.microsoft.com/office/drawing/2014/main" id="{7EAE972C-9941-E44A-151A-E9E42395A111}"/>
                    </a:ext>
                  </a:extLst>
                </p:cNvPr>
                <p:cNvPicPr/>
                <p:nvPr/>
              </p:nvPicPr>
              <p:blipFill>
                <a:blip r:embed="rId94"/>
                <a:stretch>
                  <a:fillRect/>
                </a:stretch>
              </p:blipFill>
              <p:spPr>
                <a:xfrm>
                  <a:off x="1165455" y="2910496"/>
                  <a:ext cx="3960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8" name="Ink 17">
                  <a:extLst>
                    <a:ext uri="{FF2B5EF4-FFF2-40B4-BE49-F238E27FC236}">
                      <a16:creationId xmlns:a16="http://schemas.microsoft.com/office/drawing/2014/main" id="{3D774F67-CE64-1A00-DDE2-07736FA582E3}"/>
                    </a:ext>
                  </a:extLst>
                </p14:cNvPr>
                <p14:cNvContentPartPr/>
                <p14:nvPr/>
              </p14:nvContentPartPr>
              <p14:xfrm>
                <a:off x="1082655" y="3049816"/>
                <a:ext cx="187200" cy="23760"/>
              </p14:xfrm>
            </p:contentPart>
          </mc:Choice>
          <mc:Fallback xmlns="">
            <p:pic>
              <p:nvPicPr>
                <p:cNvPr id="18" name="Ink 17">
                  <a:extLst>
                    <a:ext uri="{FF2B5EF4-FFF2-40B4-BE49-F238E27FC236}">
                      <a16:creationId xmlns:a16="http://schemas.microsoft.com/office/drawing/2014/main" id="{3D774F67-CE64-1A00-DDE2-07736FA582E3}"/>
                    </a:ext>
                  </a:extLst>
                </p:cNvPr>
                <p:cNvPicPr/>
                <p:nvPr/>
              </p:nvPicPr>
              <p:blipFill>
                <a:blip r:embed="rId96"/>
                <a:stretch>
                  <a:fillRect/>
                </a:stretch>
              </p:blipFill>
              <p:spPr>
                <a:xfrm>
                  <a:off x="1065015" y="3031816"/>
                  <a:ext cx="222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9" name="Ink 18">
                  <a:extLst>
                    <a:ext uri="{FF2B5EF4-FFF2-40B4-BE49-F238E27FC236}">
                      <a16:creationId xmlns:a16="http://schemas.microsoft.com/office/drawing/2014/main" id="{D760452A-6A88-9088-7966-DB7B84BDB879}"/>
                    </a:ext>
                  </a:extLst>
                </p14:cNvPr>
                <p14:cNvContentPartPr/>
                <p14:nvPr/>
              </p14:nvContentPartPr>
              <p14:xfrm>
                <a:off x="1225575" y="3181936"/>
                <a:ext cx="10440" cy="5760"/>
              </p14:xfrm>
            </p:contentPart>
          </mc:Choice>
          <mc:Fallback xmlns="">
            <p:pic>
              <p:nvPicPr>
                <p:cNvPr id="19" name="Ink 18">
                  <a:extLst>
                    <a:ext uri="{FF2B5EF4-FFF2-40B4-BE49-F238E27FC236}">
                      <a16:creationId xmlns:a16="http://schemas.microsoft.com/office/drawing/2014/main" id="{D760452A-6A88-9088-7966-DB7B84BDB879}"/>
                    </a:ext>
                  </a:extLst>
                </p:cNvPr>
                <p:cNvPicPr/>
                <p:nvPr/>
              </p:nvPicPr>
              <p:blipFill>
                <a:blip r:embed="rId98"/>
                <a:stretch>
                  <a:fillRect/>
                </a:stretch>
              </p:blipFill>
              <p:spPr>
                <a:xfrm>
                  <a:off x="1207935" y="3164296"/>
                  <a:ext cx="460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0" name="Ink 19">
                  <a:extLst>
                    <a:ext uri="{FF2B5EF4-FFF2-40B4-BE49-F238E27FC236}">
                      <a16:creationId xmlns:a16="http://schemas.microsoft.com/office/drawing/2014/main" id="{8BA6F8DF-9911-6202-6BCE-192C674E8B93}"/>
                    </a:ext>
                  </a:extLst>
                </p14:cNvPr>
                <p14:cNvContentPartPr/>
                <p14:nvPr/>
              </p14:nvContentPartPr>
              <p14:xfrm>
                <a:off x="1447335" y="2981776"/>
                <a:ext cx="156600" cy="182520"/>
              </p14:xfrm>
            </p:contentPart>
          </mc:Choice>
          <mc:Fallback xmlns="">
            <p:pic>
              <p:nvPicPr>
                <p:cNvPr id="20" name="Ink 19">
                  <a:extLst>
                    <a:ext uri="{FF2B5EF4-FFF2-40B4-BE49-F238E27FC236}">
                      <a16:creationId xmlns:a16="http://schemas.microsoft.com/office/drawing/2014/main" id="{8BA6F8DF-9911-6202-6BCE-192C674E8B93}"/>
                    </a:ext>
                  </a:extLst>
                </p:cNvPr>
                <p:cNvPicPr/>
                <p:nvPr/>
              </p:nvPicPr>
              <p:blipFill>
                <a:blip r:embed="rId100"/>
                <a:stretch>
                  <a:fillRect/>
                </a:stretch>
              </p:blipFill>
              <p:spPr>
                <a:xfrm>
                  <a:off x="1429335" y="2964136"/>
                  <a:ext cx="192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1" name="Ink 20">
                  <a:extLst>
                    <a:ext uri="{FF2B5EF4-FFF2-40B4-BE49-F238E27FC236}">
                      <a16:creationId xmlns:a16="http://schemas.microsoft.com/office/drawing/2014/main" id="{FCFD8BE0-3108-649C-67FF-22E1328A9C96}"/>
                    </a:ext>
                  </a:extLst>
                </p14:cNvPr>
                <p14:cNvContentPartPr/>
                <p14:nvPr/>
              </p14:nvContentPartPr>
              <p14:xfrm>
                <a:off x="1638855" y="2988976"/>
                <a:ext cx="144000" cy="138240"/>
              </p14:xfrm>
            </p:contentPart>
          </mc:Choice>
          <mc:Fallback xmlns="">
            <p:pic>
              <p:nvPicPr>
                <p:cNvPr id="21" name="Ink 20">
                  <a:extLst>
                    <a:ext uri="{FF2B5EF4-FFF2-40B4-BE49-F238E27FC236}">
                      <a16:creationId xmlns:a16="http://schemas.microsoft.com/office/drawing/2014/main" id="{FCFD8BE0-3108-649C-67FF-22E1328A9C96}"/>
                    </a:ext>
                  </a:extLst>
                </p:cNvPr>
                <p:cNvPicPr/>
                <p:nvPr/>
              </p:nvPicPr>
              <p:blipFill>
                <a:blip r:embed="rId102"/>
                <a:stretch>
                  <a:fillRect/>
                </a:stretch>
              </p:blipFill>
              <p:spPr>
                <a:xfrm>
                  <a:off x="1621215" y="2970976"/>
                  <a:ext cx="179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2" name="Ink 21">
                  <a:extLst>
                    <a:ext uri="{FF2B5EF4-FFF2-40B4-BE49-F238E27FC236}">
                      <a16:creationId xmlns:a16="http://schemas.microsoft.com/office/drawing/2014/main" id="{1B40A1B0-32D8-DE4A-3CD1-C79CB5BEB851}"/>
                    </a:ext>
                  </a:extLst>
                </p14:cNvPr>
                <p14:cNvContentPartPr/>
                <p14:nvPr/>
              </p14:nvContentPartPr>
              <p14:xfrm>
                <a:off x="2017935" y="2965576"/>
                <a:ext cx="166320" cy="18720"/>
              </p14:xfrm>
            </p:contentPart>
          </mc:Choice>
          <mc:Fallback xmlns="">
            <p:pic>
              <p:nvPicPr>
                <p:cNvPr id="22" name="Ink 21">
                  <a:extLst>
                    <a:ext uri="{FF2B5EF4-FFF2-40B4-BE49-F238E27FC236}">
                      <a16:creationId xmlns:a16="http://schemas.microsoft.com/office/drawing/2014/main" id="{1B40A1B0-32D8-DE4A-3CD1-C79CB5BEB851}"/>
                    </a:ext>
                  </a:extLst>
                </p:cNvPr>
                <p:cNvPicPr/>
                <p:nvPr/>
              </p:nvPicPr>
              <p:blipFill>
                <a:blip r:embed="rId104"/>
                <a:stretch>
                  <a:fillRect/>
                </a:stretch>
              </p:blipFill>
              <p:spPr>
                <a:xfrm>
                  <a:off x="2000295" y="2947576"/>
                  <a:ext cx="2019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4" name="Ink 23">
                  <a:extLst>
                    <a:ext uri="{FF2B5EF4-FFF2-40B4-BE49-F238E27FC236}">
                      <a16:creationId xmlns:a16="http://schemas.microsoft.com/office/drawing/2014/main" id="{07A54DAF-2CD2-96C9-4FC4-FD78648D4EDC}"/>
                    </a:ext>
                  </a:extLst>
                </p14:cNvPr>
                <p14:cNvContentPartPr/>
                <p14:nvPr/>
              </p14:nvContentPartPr>
              <p14:xfrm>
                <a:off x="2046015" y="3065296"/>
                <a:ext cx="172440" cy="14400"/>
              </p14:xfrm>
            </p:contentPart>
          </mc:Choice>
          <mc:Fallback xmlns="">
            <p:pic>
              <p:nvPicPr>
                <p:cNvPr id="24" name="Ink 23">
                  <a:extLst>
                    <a:ext uri="{FF2B5EF4-FFF2-40B4-BE49-F238E27FC236}">
                      <a16:creationId xmlns:a16="http://schemas.microsoft.com/office/drawing/2014/main" id="{07A54DAF-2CD2-96C9-4FC4-FD78648D4EDC}"/>
                    </a:ext>
                  </a:extLst>
                </p:cNvPr>
                <p:cNvPicPr/>
                <p:nvPr/>
              </p:nvPicPr>
              <p:blipFill>
                <a:blip r:embed="rId106"/>
                <a:stretch>
                  <a:fillRect/>
                </a:stretch>
              </p:blipFill>
              <p:spPr>
                <a:xfrm>
                  <a:off x="2028015" y="3047296"/>
                  <a:ext cx="2080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5" name="Ink 24">
                  <a:extLst>
                    <a:ext uri="{FF2B5EF4-FFF2-40B4-BE49-F238E27FC236}">
                      <a16:creationId xmlns:a16="http://schemas.microsoft.com/office/drawing/2014/main" id="{B60C5C26-86F3-9B1D-120E-91ADFD2B2E49}"/>
                    </a:ext>
                  </a:extLst>
                </p14:cNvPr>
                <p14:cNvContentPartPr/>
                <p14:nvPr/>
              </p14:nvContentPartPr>
              <p14:xfrm>
                <a:off x="2413215" y="2883856"/>
                <a:ext cx="165960" cy="223920"/>
              </p14:xfrm>
            </p:contentPart>
          </mc:Choice>
          <mc:Fallback xmlns="">
            <p:pic>
              <p:nvPicPr>
                <p:cNvPr id="25" name="Ink 24">
                  <a:extLst>
                    <a:ext uri="{FF2B5EF4-FFF2-40B4-BE49-F238E27FC236}">
                      <a16:creationId xmlns:a16="http://schemas.microsoft.com/office/drawing/2014/main" id="{B60C5C26-86F3-9B1D-120E-91ADFD2B2E49}"/>
                    </a:ext>
                  </a:extLst>
                </p:cNvPr>
                <p:cNvPicPr/>
                <p:nvPr/>
              </p:nvPicPr>
              <p:blipFill>
                <a:blip r:embed="rId108"/>
                <a:stretch>
                  <a:fillRect/>
                </a:stretch>
              </p:blipFill>
              <p:spPr>
                <a:xfrm>
                  <a:off x="2395215" y="2866216"/>
                  <a:ext cx="2016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8" name="Ink 27">
                  <a:extLst>
                    <a:ext uri="{FF2B5EF4-FFF2-40B4-BE49-F238E27FC236}">
                      <a16:creationId xmlns:a16="http://schemas.microsoft.com/office/drawing/2014/main" id="{C3B455F5-64BF-5447-E26B-038076E83C5B}"/>
                    </a:ext>
                  </a:extLst>
                </p14:cNvPr>
                <p14:cNvContentPartPr/>
                <p14:nvPr/>
              </p14:nvContentPartPr>
              <p14:xfrm>
                <a:off x="2451375" y="2861536"/>
                <a:ext cx="199440" cy="33120"/>
              </p14:xfrm>
            </p:contentPart>
          </mc:Choice>
          <mc:Fallback xmlns="">
            <p:pic>
              <p:nvPicPr>
                <p:cNvPr id="28" name="Ink 27">
                  <a:extLst>
                    <a:ext uri="{FF2B5EF4-FFF2-40B4-BE49-F238E27FC236}">
                      <a16:creationId xmlns:a16="http://schemas.microsoft.com/office/drawing/2014/main" id="{C3B455F5-64BF-5447-E26B-038076E83C5B}"/>
                    </a:ext>
                  </a:extLst>
                </p:cNvPr>
                <p:cNvPicPr/>
                <p:nvPr/>
              </p:nvPicPr>
              <p:blipFill>
                <a:blip r:embed="rId110"/>
                <a:stretch>
                  <a:fillRect/>
                </a:stretch>
              </p:blipFill>
              <p:spPr>
                <a:xfrm>
                  <a:off x="2433375" y="2843536"/>
                  <a:ext cx="235080" cy="68760"/>
                </a:xfrm>
                <a:prstGeom prst="rect">
                  <a:avLst/>
                </a:prstGeom>
              </p:spPr>
            </p:pic>
          </mc:Fallback>
        </mc:AlternateContent>
      </p:grpSp>
      <p:grpSp>
        <p:nvGrpSpPr>
          <p:cNvPr id="124" name="Group 123">
            <a:extLst>
              <a:ext uri="{FF2B5EF4-FFF2-40B4-BE49-F238E27FC236}">
                <a16:creationId xmlns:a16="http://schemas.microsoft.com/office/drawing/2014/main" id="{84E95409-DF2F-E37F-D310-AB2D280118CA}"/>
              </a:ext>
            </a:extLst>
          </p:cNvPr>
          <p:cNvGrpSpPr/>
          <p:nvPr/>
        </p:nvGrpSpPr>
        <p:grpSpPr>
          <a:xfrm>
            <a:off x="479655" y="3738136"/>
            <a:ext cx="2264400" cy="586800"/>
            <a:chOff x="479655" y="3738136"/>
            <a:chExt cx="2264400" cy="586800"/>
          </a:xfrm>
        </p:grpSpPr>
        <mc:AlternateContent xmlns:mc="http://schemas.openxmlformats.org/markup-compatibility/2006" xmlns:p14="http://schemas.microsoft.com/office/powerpoint/2010/main">
          <mc:Choice Requires="p14">
            <p:contentPart p14:bwMode="auto" r:id="rId111">
              <p14:nvContentPartPr>
                <p14:cNvPr id="30" name="Ink 29">
                  <a:extLst>
                    <a:ext uri="{FF2B5EF4-FFF2-40B4-BE49-F238E27FC236}">
                      <a16:creationId xmlns:a16="http://schemas.microsoft.com/office/drawing/2014/main" id="{39CA63A8-05CD-DCA8-631B-3592506BD201}"/>
                    </a:ext>
                  </a:extLst>
                </p14:cNvPr>
                <p14:cNvContentPartPr/>
                <p14:nvPr/>
              </p14:nvContentPartPr>
              <p14:xfrm>
                <a:off x="554535" y="3738136"/>
                <a:ext cx="146520" cy="166320"/>
              </p14:xfrm>
            </p:contentPart>
          </mc:Choice>
          <mc:Fallback xmlns="">
            <p:pic>
              <p:nvPicPr>
                <p:cNvPr id="30" name="Ink 29">
                  <a:extLst>
                    <a:ext uri="{FF2B5EF4-FFF2-40B4-BE49-F238E27FC236}">
                      <a16:creationId xmlns:a16="http://schemas.microsoft.com/office/drawing/2014/main" id="{39CA63A8-05CD-DCA8-631B-3592506BD201}"/>
                    </a:ext>
                  </a:extLst>
                </p:cNvPr>
                <p:cNvPicPr/>
                <p:nvPr/>
              </p:nvPicPr>
              <p:blipFill>
                <a:blip r:embed="rId112"/>
                <a:stretch>
                  <a:fillRect/>
                </a:stretch>
              </p:blipFill>
              <p:spPr>
                <a:xfrm>
                  <a:off x="536535" y="3720136"/>
                  <a:ext cx="18216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31" name="Ink 30">
                  <a:extLst>
                    <a:ext uri="{FF2B5EF4-FFF2-40B4-BE49-F238E27FC236}">
                      <a16:creationId xmlns:a16="http://schemas.microsoft.com/office/drawing/2014/main" id="{EF755E2A-1CB0-8C5C-712A-D2284BE2D605}"/>
                    </a:ext>
                  </a:extLst>
                </p14:cNvPr>
                <p14:cNvContentPartPr/>
                <p14:nvPr/>
              </p14:nvContentPartPr>
              <p14:xfrm>
                <a:off x="479655" y="3966376"/>
                <a:ext cx="436320" cy="69480"/>
              </p14:xfrm>
            </p:contentPart>
          </mc:Choice>
          <mc:Fallback xmlns="">
            <p:pic>
              <p:nvPicPr>
                <p:cNvPr id="31" name="Ink 30">
                  <a:extLst>
                    <a:ext uri="{FF2B5EF4-FFF2-40B4-BE49-F238E27FC236}">
                      <a16:creationId xmlns:a16="http://schemas.microsoft.com/office/drawing/2014/main" id="{EF755E2A-1CB0-8C5C-712A-D2284BE2D605}"/>
                    </a:ext>
                  </a:extLst>
                </p:cNvPr>
                <p:cNvPicPr/>
                <p:nvPr/>
              </p:nvPicPr>
              <p:blipFill>
                <a:blip r:embed="rId114"/>
                <a:stretch>
                  <a:fillRect/>
                </a:stretch>
              </p:blipFill>
              <p:spPr>
                <a:xfrm>
                  <a:off x="462015" y="3948736"/>
                  <a:ext cx="47196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32" name="Ink 31">
                  <a:extLst>
                    <a:ext uri="{FF2B5EF4-FFF2-40B4-BE49-F238E27FC236}">
                      <a16:creationId xmlns:a16="http://schemas.microsoft.com/office/drawing/2014/main" id="{C25ED622-460A-CB84-6C92-14ED8C9699A3}"/>
                    </a:ext>
                  </a:extLst>
                </p14:cNvPr>
                <p14:cNvContentPartPr/>
                <p14:nvPr/>
              </p14:nvContentPartPr>
              <p14:xfrm>
                <a:off x="652455" y="4105696"/>
                <a:ext cx="168840" cy="219240"/>
              </p14:xfrm>
            </p:contentPart>
          </mc:Choice>
          <mc:Fallback xmlns="">
            <p:pic>
              <p:nvPicPr>
                <p:cNvPr id="32" name="Ink 31">
                  <a:extLst>
                    <a:ext uri="{FF2B5EF4-FFF2-40B4-BE49-F238E27FC236}">
                      <a16:creationId xmlns:a16="http://schemas.microsoft.com/office/drawing/2014/main" id="{C25ED622-460A-CB84-6C92-14ED8C9699A3}"/>
                    </a:ext>
                  </a:extLst>
                </p:cNvPr>
                <p:cNvPicPr/>
                <p:nvPr/>
              </p:nvPicPr>
              <p:blipFill>
                <a:blip r:embed="rId116"/>
                <a:stretch>
                  <a:fillRect/>
                </a:stretch>
              </p:blipFill>
              <p:spPr>
                <a:xfrm>
                  <a:off x="634815" y="4088056"/>
                  <a:ext cx="204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33" name="Ink 32">
                  <a:extLst>
                    <a:ext uri="{FF2B5EF4-FFF2-40B4-BE49-F238E27FC236}">
                      <a16:creationId xmlns:a16="http://schemas.microsoft.com/office/drawing/2014/main" id="{88E4D850-0B57-58C4-C3A4-0541620EA0BB}"/>
                    </a:ext>
                  </a:extLst>
                </p14:cNvPr>
                <p14:cNvContentPartPr/>
                <p14:nvPr/>
              </p14:nvContentPartPr>
              <p14:xfrm>
                <a:off x="658575" y="4217296"/>
                <a:ext cx="204120" cy="69120"/>
              </p14:xfrm>
            </p:contentPart>
          </mc:Choice>
          <mc:Fallback xmlns="">
            <p:pic>
              <p:nvPicPr>
                <p:cNvPr id="33" name="Ink 32">
                  <a:extLst>
                    <a:ext uri="{FF2B5EF4-FFF2-40B4-BE49-F238E27FC236}">
                      <a16:creationId xmlns:a16="http://schemas.microsoft.com/office/drawing/2014/main" id="{88E4D850-0B57-58C4-C3A4-0541620EA0BB}"/>
                    </a:ext>
                  </a:extLst>
                </p:cNvPr>
                <p:cNvPicPr/>
                <p:nvPr/>
              </p:nvPicPr>
              <p:blipFill>
                <a:blip r:embed="rId118"/>
                <a:stretch>
                  <a:fillRect/>
                </a:stretch>
              </p:blipFill>
              <p:spPr>
                <a:xfrm>
                  <a:off x="640935" y="4199656"/>
                  <a:ext cx="239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34" name="Ink 33">
                  <a:extLst>
                    <a:ext uri="{FF2B5EF4-FFF2-40B4-BE49-F238E27FC236}">
                      <a16:creationId xmlns:a16="http://schemas.microsoft.com/office/drawing/2014/main" id="{FC4F846D-536A-C80A-F613-9527B6B4AA29}"/>
                    </a:ext>
                  </a:extLst>
                </p14:cNvPr>
                <p14:cNvContentPartPr/>
                <p14:nvPr/>
              </p14:nvContentPartPr>
              <p14:xfrm>
                <a:off x="1259775" y="3833896"/>
                <a:ext cx="5040" cy="5040"/>
              </p14:xfrm>
            </p:contentPart>
          </mc:Choice>
          <mc:Fallback xmlns="">
            <p:pic>
              <p:nvPicPr>
                <p:cNvPr id="34" name="Ink 33">
                  <a:extLst>
                    <a:ext uri="{FF2B5EF4-FFF2-40B4-BE49-F238E27FC236}">
                      <a16:creationId xmlns:a16="http://schemas.microsoft.com/office/drawing/2014/main" id="{FC4F846D-536A-C80A-F613-9527B6B4AA29}"/>
                    </a:ext>
                  </a:extLst>
                </p:cNvPr>
                <p:cNvPicPr/>
                <p:nvPr/>
              </p:nvPicPr>
              <p:blipFill>
                <a:blip r:embed="rId120"/>
                <a:stretch>
                  <a:fillRect/>
                </a:stretch>
              </p:blipFill>
              <p:spPr>
                <a:xfrm>
                  <a:off x="1241775" y="381625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35" name="Ink 34">
                  <a:extLst>
                    <a:ext uri="{FF2B5EF4-FFF2-40B4-BE49-F238E27FC236}">
                      <a16:creationId xmlns:a16="http://schemas.microsoft.com/office/drawing/2014/main" id="{71390F10-0CDC-1BC6-46FB-6FCAC7C22465}"/>
                    </a:ext>
                  </a:extLst>
                </p14:cNvPr>
                <p14:cNvContentPartPr/>
                <p14:nvPr/>
              </p14:nvContentPartPr>
              <p14:xfrm>
                <a:off x="1205055" y="3952696"/>
                <a:ext cx="176760" cy="14400"/>
              </p14:xfrm>
            </p:contentPart>
          </mc:Choice>
          <mc:Fallback xmlns="">
            <p:pic>
              <p:nvPicPr>
                <p:cNvPr id="35" name="Ink 34">
                  <a:extLst>
                    <a:ext uri="{FF2B5EF4-FFF2-40B4-BE49-F238E27FC236}">
                      <a16:creationId xmlns:a16="http://schemas.microsoft.com/office/drawing/2014/main" id="{71390F10-0CDC-1BC6-46FB-6FCAC7C22465}"/>
                    </a:ext>
                  </a:extLst>
                </p:cNvPr>
                <p:cNvPicPr/>
                <p:nvPr/>
              </p:nvPicPr>
              <p:blipFill>
                <a:blip r:embed="rId122"/>
                <a:stretch>
                  <a:fillRect/>
                </a:stretch>
              </p:blipFill>
              <p:spPr>
                <a:xfrm>
                  <a:off x="1187415" y="3934696"/>
                  <a:ext cx="2124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36" name="Ink 35">
                  <a:extLst>
                    <a:ext uri="{FF2B5EF4-FFF2-40B4-BE49-F238E27FC236}">
                      <a16:creationId xmlns:a16="http://schemas.microsoft.com/office/drawing/2014/main" id="{ECC3EFB8-593A-130F-9C2D-795FF78A1247}"/>
                    </a:ext>
                  </a:extLst>
                </p14:cNvPr>
                <p14:cNvContentPartPr/>
                <p14:nvPr/>
              </p14:nvContentPartPr>
              <p14:xfrm>
                <a:off x="1282455" y="4062496"/>
                <a:ext cx="18360" cy="14400"/>
              </p14:xfrm>
            </p:contentPart>
          </mc:Choice>
          <mc:Fallback xmlns="">
            <p:pic>
              <p:nvPicPr>
                <p:cNvPr id="36" name="Ink 35">
                  <a:extLst>
                    <a:ext uri="{FF2B5EF4-FFF2-40B4-BE49-F238E27FC236}">
                      <a16:creationId xmlns:a16="http://schemas.microsoft.com/office/drawing/2014/main" id="{ECC3EFB8-593A-130F-9C2D-795FF78A1247}"/>
                    </a:ext>
                  </a:extLst>
                </p:cNvPr>
                <p:cNvPicPr/>
                <p:nvPr/>
              </p:nvPicPr>
              <p:blipFill>
                <a:blip r:embed="rId124"/>
                <a:stretch>
                  <a:fillRect/>
                </a:stretch>
              </p:blipFill>
              <p:spPr>
                <a:xfrm>
                  <a:off x="1264815" y="4044856"/>
                  <a:ext cx="5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17" name="Ink 116">
                  <a:extLst>
                    <a:ext uri="{FF2B5EF4-FFF2-40B4-BE49-F238E27FC236}">
                      <a16:creationId xmlns:a16="http://schemas.microsoft.com/office/drawing/2014/main" id="{F35D548C-DBD4-6287-60BF-6F16F5F5111F}"/>
                    </a:ext>
                  </a:extLst>
                </p14:cNvPr>
                <p14:cNvContentPartPr/>
                <p14:nvPr/>
              </p14:nvContentPartPr>
              <p14:xfrm>
                <a:off x="1569375" y="3837856"/>
                <a:ext cx="162360" cy="197280"/>
              </p14:xfrm>
            </p:contentPart>
          </mc:Choice>
          <mc:Fallback xmlns="">
            <p:pic>
              <p:nvPicPr>
                <p:cNvPr id="117" name="Ink 116">
                  <a:extLst>
                    <a:ext uri="{FF2B5EF4-FFF2-40B4-BE49-F238E27FC236}">
                      <a16:creationId xmlns:a16="http://schemas.microsoft.com/office/drawing/2014/main" id="{F35D548C-DBD4-6287-60BF-6F16F5F5111F}"/>
                    </a:ext>
                  </a:extLst>
                </p:cNvPr>
                <p:cNvPicPr/>
                <p:nvPr/>
              </p:nvPicPr>
              <p:blipFill>
                <a:blip r:embed="rId126"/>
                <a:stretch>
                  <a:fillRect/>
                </a:stretch>
              </p:blipFill>
              <p:spPr>
                <a:xfrm>
                  <a:off x="1551375" y="3820216"/>
                  <a:ext cx="19800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18" name="Ink 117">
                  <a:extLst>
                    <a:ext uri="{FF2B5EF4-FFF2-40B4-BE49-F238E27FC236}">
                      <a16:creationId xmlns:a16="http://schemas.microsoft.com/office/drawing/2014/main" id="{426D5399-BEB2-4837-2CA8-FD42EAA67871}"/>
                    </a:ext>
                  </a:extLst>
                </p14:cNvPr>
                <p14:cNvContentPartPr/>
                <p14:nvPr/>
              </p14:nvContentPartPr>
              <p14:xfrm>
                <a:off x="1599615" y="3843976"/>
                <a:ext cx="144000" cy="37440"/>
              </p14:xfrm>
            </p:contentPart>
          </mc:Choice>
          <mc:Fallback xmlns="">
            <p:pic>
              <p:nvPicPr>
                <p:cNvPr id="118" name="Ink 117">
                  <a:extLst>
                    <a:ext uri="{FF2B5EF4-FFF2-40B4-BE49-F238E27FC236}">
                      <a16:creationId xmlns:a16="http://schemas.microsoft.com/office/drawing/2014/main" id="{426D5399-BEB2-4837-2CA8-FD42EAA67871}"/>
                    </a:ext>
                  </a:extLst>
                </p:cNvPr>
                <p:cNvPicPr/>
                <p:nvPr/>
              </p:nvPicPr>
              <p:blipFill>
                <a:blip r:embed="rId128"/>
                <a:stretch>
                  <a:fillRect/>
                </a:stretch>
              </p:blipFill>
              <p:spPr>
                <a:xfrm>
                  <a:off x="1581615" y="3825976"/>
                  <a:ext cx="179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20" name="Ink 119">
                  <a:extLst>
                    <a:ext uri="{FF2B5EF4-FFF2-40B4-BE49-F238E27FC236}">
                      <a16:creationId xmlns:a16="http://schemas.microsoft.com/office/drawing/2014/main" id="{456FD123-E585-4133-DA4D-F67ED2518B21}"/>
                    </a:ext>
                  </a:extLst>
                </p14:cNvPr>
                <p14:cNvContentPartPr/>
                <p14:nvPr/>
              </p14:nvContentPartPr>
              <p14:xfrm>
                <a:off x="2066535" y="3827776"/>
                <a:ext cx="159840" cy="11880"/>
              </p14:xfrm>
            </p:contentPart>
          </mc:Choice>
          <mc:Fallback xmlns="">
            <p:pic>
              <p:nvPicPr>
                <p:cNvPr id="120" name="Ink 119">
                  <a:extLst>
                    <a:ext uri="{FF2B5EF4-FFF2-40B4-BE49-F238E27FC236}">
                      <a16:creationId xmlns:a16="http://schemas.microsoft.com/office/drawing/2014/main" id="{456FD123-E585-4133-DA4D-F67ED2518B21}"/>
                    </a:ext>
                  </a:extLst>
                </p:cNvPr>
                <p:cNvPicPr/>
                <p:nvPr/>
              </p:nvPicPr>
              <p:blipFill>
                <a:blip r:embed="rId130"/>
                <a:stretch>
                  <a:fillRect/>
                </a:stretch>
              </p:blipFill>
              <p:spPr>
                <a:xfrm>
                  <a:off x="2048895" y="3810136"/>
                  <a:ext cx="195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21" name="Ink 120">
                  <a:extLst>
                    <a:ext uri="{FF2B5EF4-FFF2-40B4-BE49-F238E27FC236}">
                      <a16:creationId xmlns:a16="http://schemas.microsoft.com/office/drawing/2014/main" id="{5534FF52-375A-07DD-EB31-51490BB92195}"/>
                    </a:ext>
                  </a:extLst>
                </p14:cNvPr>
                <p14:cNvContentPartPr/>
                <p14:nvPr/>
              </p14:nvContentPartPr>
              <p14:xfrm>
                <a:off x="2091375" y="3941176"/>
                <a:ext cx="176400" cy="19800"/>
              </p14:xfrm>
            </p:contentPart>
          </mc:Choice>
          <mc:Fallback xmlns="">
            <p:pic>
              <p:nvPicPr>
                <p:cNvPr id="121" name="Ink 120">
                  <a:extLst>
                    <a:ext uri="{FF2B5EF4-FFF2-40B4-BE49-F238E27FC236}">
                      <a16:creationId xmlns:a16="http://schemas.microsoft.com/office/drawing/2014/main" id="{5534FF52-375A-07DD-EB31-51490BB92195}"/>
                    </a:ext>
                  </a:extLst>
                </p:cNvPr>
                <p:cNvPicPr/>
                <p:nvPr/>
              </p:nvPicPr>
              <p:blipFill>
                <a:blip r:embed="rId132"/>
                <a:stretch>
                  <a:fillRect/>
                </a:stretch>
              </p:blipFill>
              <p:spPr>
                <a:xfrm>
                  <a:off x="2073375" y="3923176"/>
                  <a:ext cx="2120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22" name="Ink 121">
                  <a:extLst>
                    <a:ext uri="{FF2B5EF4-FFF2-40B4-BE49-F238E27FC236}">
                      <a16:creationId xmlns:a16="http://schemas.microsoft.com/office/drawing/2014/main" id="{367AE1B8-6316-1DB0-EBF7-3CC65BE15FE3}"/>
                    </a:ext>
                  </a:extLst>
                </p14:cNvPr>
                <p14:cNvContentPartPr/>
                <p14:nvPr/>
              </p14:nvContentPartPr>
              <p14:xfrm>
                <a:off x="2391615" y="3798256"/>
                <a:ext cx="157680" cy="201960"/>
              </p14:xfrm>
            </p:contentPart>
          </mc:Choice>
          <mc:Fallback xmlns="">
            <p:pic>
              <p:nvPicPr>
                <p:cNvPr id="122" name="Ink 121">
                  <a:extLst>
                    <a:ext uri="{FF2B5EF4-FFF2-40B4-BE49-F238E27FC236}">
                      <a16:creationId xmlns:a16="http://schemas.microsoft.com/office/drawing/2014/main" id="{367AE1B8-6316-1DB0-EBF7-3CC65BE15FE3}"/>
                    </a:ext>
                  </a:extLst>
                </p:cNvPr>
                <p:cNvPicPr/>
                <p:nvPr/>
              </p:nvPicPr>
              <p:blipFill>
                <a:blip r:embed="rId134"/>
                <a:stretch>
                  <a:fillRect/>
                </a:stretch>
              </p:blipFill>
              <p:spPr>
                <a:xfrm>
                  <a:off x="2373615" y="3780256"/>
                  <a:ext cx="1933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23" name="Ink 122">
                  <a:extLst>
                    <a:ext uri="{FF2B5EF4-FFF2-40B4-BE49-F238E27FC236}">
                      <a16:creationId xmlns:a16="http://schemas.microsoft.com/office/drawing/2014/main" id="{98DAE721-DE54-6498-5492-62F861EA8102}"/>
                    </a:ext>
                  </a:extLst>
                </p14:cNvPr>
                <p14:cNvContentPartPr/>
                <p14:nvPr/>
              </p14:nvContentPartPr>
              <p14:xfrm>
                <a:off x="2573415" y="3820216"/>
                <a:ext cx="170640" cy="147600"/>
              </p14:xfrm>
            </p:contentPart>
          </mc:Choice>
          <mc:Fallback xmlns="">
            <p:pic>
              <p:nvPicPr>
                <p:cNvPr id="123" name="Ink 122">
                  <a:extLst>
                    <a:ext uri="{FF2B5EF4-FFF2-40B4-BE49-F238E27FC236}">
                      <a16:creationId xmlns:a16="http://schemas.microsoft.com/office/drawing/2014/main" id="{98DAE721-DE54-6498-5492-62F861EA8102}"/>
                    </a:ext>
                  </a:extLst>
                </p:cNvPr>
                <p:cNvPicPr/>
                <p:nvPr/>
              </p:nvPicPr>
              <p:blipFill>
                <a:blip r:embed="rId136"/>
                <a:stretch>
                  <a:fillRect/>
                </a:stretch>
              </p:blipFill>
              <p:spPr>
                <a:xfrm>
                  <a:off x="2555775" y="3802216"/>
                  <a:ext cx="206280" cy="183240"/>
                </a:xfrm>
                <a:prstGeom prst="rect">
                  <a:avLst/>
                </a:prstGeom>
              </p:spPr>
            </p:pic>
          </mc:Fallback>
        </mc:AlternateContent>
      </p:grpSp>
    </p:spTree>
    <p:extLst>
      <p:ext uri="{BB962C8B-B14F-4D97-AF65-F5344CB8AC3E}">
        <p14:creationId xmlns:p14="http://schemas.microsoft.com/office/powerpoint/2010/main" val="73017236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7E0C2C7B-96D7-12DC-7E34-59370BF01047}"/>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44" name="TextBox 43">
                <a:extLst>
                  <a:ext uri="{FF2B5EF4-FFF2-40B4-BE49-F238E27FC236}">
                    <a16:creationId xmlns:a16="http://schemas.microsoft.com/office/drawing/2014/main" id="{7E0C2C7B-96D7-12DC-7E34-59370BF01047}"/>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46" name="Rectangle 45">
            <a:extLst>
              <a:ext uri="{FF2B5EF4-FFF2-40B4-BE49-F238E27FC236}">
                <a16:creationId xmlns:a16="http://schemas.microsoft.com/office/drawing/2014/main" id="{7D9F250F-0E42-2D9D-EF4F-FF18C078277F}"/>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6" name="Rectangle 55">
            <a:extLst>
              <a:ext uri="{FF2B5EF4-FFF2-40B4-BE49-F238E27FC236}">
                <a16:creationId xmlns:a16="http://schemas.microsoft.com/office/drawing/2014/main" id="{18430A91-431B-694D-AC51-4FF50293E3E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9" name="Group 58">
            <a:extLst>
              <a:ext uri="{FF2B5EF4-FFF2-40B4-BE49-F238E27FC236}">
                <a16:creationId xmlns:a16="http://schemas.microsoft.com/office/drawing/2014/main" id="{2692D86F-E2C5-B647-467B-B90AA2ACB641}"/>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3">
              <p14:nvContentPartPr>
                <p14:cNvPr id="65" name="Ink 64">
                  <a:extLst>
                    <a:ext uri="{FF2B5EF4-FFF2-40B4-BE49-F238E27FC236}">
                      <a16:creationId xmlns:a16="http://schemas.microsoft.com/office/drawing/2014/main" id="{41FED820-E389-687E-7D60-95D521503F14}"/>
                    </a:ext>
                  </a:extLst>
                </p14:cNvPr>
                <p14:cNvContentPartPr/>
                <p14:nvPr/>
              </p14:nvContentPartPr>
              <p14:xfrm>
                <a:off x="273735" y="1614136"/>
                <a:ext cx="119160" cy="148680"/>
              </p14:xfrm>
            </p:contentPart>
          </mc:Choice>
          <mc:Fallback xmlns="">
            <p:pic>
              <p:nvPicPr>
                <p:cNvPr id="65" name="Ink 64">
                  <a:extLst>
                    <a:ext uri="{FF2B5EF4-FFF2-40B4-BE49-F238E27FC236}">
                      <a16:creationId xmlns:a16="http://schemas.microsoft.com/office/drawing/2014/main" id="{41FED820-E389-687E-7D60-95D521503F14}"/>
                    </a:ext>
                  </a:extLst>
                </p:cNvPr>
                <p:cNvPicPr/>
                <p:nvPr/>
              </p:nvPicPr>
              <p:blipFill>
                <a:blip r:embed="rId4"/>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69" name="Ink 68">
                  <a:extLst>
                    <a:ext uri="{FF2B5EF4-FFF2-40B4-BE49-F238E27FC236}">
                      <a16:creationId xmlns:a16="http://schemas.microsoft.com/office/drawing/2014/main" id="{BC5C054C-1930-9F2D-C8D7-E99E901F2080}"/>
                    </a:ext>
                  </a:extLst>
                </p14:cNvPr>
                <p14:cNvContentPartPr/>
                <p14:nvPr/>
              </p14:nvContentPartPr>
              <p14:xfrm>
                <a:off x="469215" y="1653016"/>
                <a:ext cx="153000" cy="191160"/>
              </p14:xfrm>
            </p:contentPart>
          </mc:Choice>
          <mc:Fallback xmlns="">
            <p:pic>
              <p:nvPicPr>
                <p:cNvPr id="69" name="Ink 68">
                  <a:extLst>
                    <a:ext uri="{FF2B5EF4-FFF2-40B4-BE49-F238E27FC236}">
                      <a16:creationId xmlns:a16="http://schemas.microsoft.com/office/drawing/2014/main" id="{BC5C054C-1930-9F2D-C8D7-E99E901F2080}"/>
                    </a:ext>
                  </a:extLst>
                </p:cNvPr>
                <p:cNvPicPr/>
                <p:nvPr/>
              </p:nvPicPr>
              <p:blipFill>
                <a:blip r:embed="rId6"/>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70" name="Ink 69">
                  <a:extLst>
                    <a:ext uri="{FF2B5EF4-FFF2-40B4-BE49-F238E27FC236}">
                      <a16:creationId xmlns:a16="http://schemas.microsoft.com/office/drawing/2014/main" id="{9619FBF2-1AD8-8FFF-46D0-1E7D4D2555C9}"/>
                    </a:ext>
                  </a:extLst>
                </p14:cNvPr>
                <p14:cNvContentPartPr/>
                <p14:nvPr/>
              </p14:nvContentPartPr>
              <p14:xfrm>
                <a:off x="662535" y="1750216"/>
                <a:ext cx="9720" cy="3600"/>
              </p14:xfrm>
            </p:contentPart>
          </mc:Choice>
          <mc:Fallback xmlns="">
            <p:pic>
              <p:nvPicPr>
                <p:cNvPr id="70" name="Ink 69">
                  <a:extLst>
                    <a:ext uri="{FF2B5EF4-FFF2-40B4-BE49-F238E27FC236}">
                      <a16:creationId xmlns:a16="http://schemas.microsoft.com/office/drawing/2014/main" id="{9619FBF2-1AD8-8FFF-46D0-1E7D4D2555C9}"/>
                    </a:ext>
                  </a:extLst>
                </p:cNvPr>
                <p:cNvPicPr/>
                <p:nvPr/>
              </p:nvPicPr>
              <p:blipFill>
                <a:blip r:embed="rId8"/>
                <a:stretch>
                  <a:fillRect/>
                </a:stretch>
              </p:blipFill>
              <p:spPr>
                <a:xfrm>
                  <a:off x="644535" y="1732576"/>
                  <a:ext cx="45360" cy="39240"/>
                </a:xfrm>
                <a:prstGeom prst="rect">
                  <a:avLst/>
                </a:prstGeom>
              </p:spPr>
            </p:pic>
          </mc:Fallback>
        </mc:AlternateContent>
      </p:grpSp>
      <p:grpSp>
        <p:nvGrpSpPr>
          <p:cNvPr id="71" name="Group 70">
            <a:extLst>
              <a:ext uri="{FF2B5EF4-FFF2-40B4-BE49-F238E27FC236}">
                <a16:creationId xmlns:a16="http://schemas.microsoft.com/office/drawing/2014/main" id="{E967A6A3-8E45-1B27-43DA-6DBF3A90752C}"/>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9">
              <p14:nvContentPartPr>
                <p14:cNvPr id="72" name="Ink 71">
                  <a:extLst>
                    <a:ext uri="{FF2B5EF4-FFF2-40B4-BE49-F238E27FC236}">
                      <a16:creationId xmlns:a16="http://schemas.microsoft.com/office/drawing/2014/main" id="{A8226DF8-7648-0CC7-FA97-83D1B97290E7}"/>
                    </a:ext>
                  </a:extLst>
                </p14:cNvPr>
                <p14:cNvContentPartPr/>
                <p14:nvPr/>
              </p14:nvContentPartPr>
              <p14:xfrm>
                <a:off x="1032975" y="1655536"/>
                <a:ext cx="26640" cy="255240"/>
              </p14:xfrm>
            </p:contentPart>
          </mc:Choice>
          <mc:Fallback xmlns="">
            <p:pic>
              <p:nvPicPr>
                <p:cNvPr id="72" name="Ink 71">
                  <a:extLst>
                    <a:ext uri="{FF2B5EF4-FFF2-40B4-BE49-F238E27FC236}">
                      <a16:creationId xmlns:a16="http://schemas.microsoft.com/office/drawing/2014/main" id="{A8226DF8-7648-0CC7-FA97-83D1B97290E7}"/>
                    </a:ext>
                  </a:extLst>
                </p:cNvPr>
                <p:cNvPicPr/>
                <p:nvPr/>
              </p:nvPicPr>
              <p:blipFill>
                <a:blip r:embed="rId10"/>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3" name="Ink 72">
                  <a:extLst>
                    <a:ext uri="{FF2B5EF4-FFF2-40B4-BE49-F238E27FC236}">
                      <a16:creationId xmlns:a16="http://schemas.microsoft.com/office/drawing/2014/main" id="{96784102-EB62-8A8B-3411-868D8B594292}"/>
                    </a:ext>
                  </a:extLst>
                </p14:cNvPr>
                <p14:cNvContentPartPr/>
                <p14:nvPr/>
              </p14:nvContentPartPr>
              <p14:xfrm>
                <a:off x="1158255" y="1660576"/>
                <a:ext cx="159120" cy="196560"/>
              </p14:xfrm>
            </p:contentPart>
          </mc:Choice>
          <mc:Fallback xmlns="">
            <p:pic>
              <p:nvPicPr>
                <p:cNvPr id="73" name="Ink 72">
                  <a:extLst>
                    <a:ext uri="{FF2B5EF4-FFF2-40B4-BE49-F238E27FC236}">
                      <a16:creationId xmlns:a16="http://schemas.microsoft.com/office/drawing/2014/main" id="{96784102-EB62-8A8B-3411-868D8B594292}"/>
                    </a:ext>
                  </a:extLst>
                </p:cNvPr>
                <p:cNvPicPr/>
                <p:nvPr/>
              </p:nvPicPr>
              <p:blipFill>
                <a:blip r:embed="rId12"/>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74" name="Ink 73">
                <a:extLst>
                  <a:ext uri="{FF2B5EF4-FFF2-40B4-BE49-F238E27FC236}">
                    <a16:creationId xmlns:a16="http://schemas.microsoft.com/office/drawing/2014/main" id="{4AEA20C6-6276-3843-5754-76C66C49B142}"/>
                  </a:ext>
                </a:extLst>
              </p14:cNvPr>
              <p14:cNvContentPartPr/>
              <p14:nvPr/>
            </p14:nvContentPartPr>
            <p14:xfrm>
              <a:off x="1598895" y="1626376"/>
              <a:ext cx="8640" cy="8640"/>
            </p14:xfrm>
          </p:contentPart>
        </mc:Choice>
        <mc:Fallback xmlns="">
          <p:pic>
            <p:nvPicPr>
              <p:cNvPr id="74" name="Ink 73">
                <a:extLst>
                  <a:ext uri="{FF2B5EF4-FFF2-40B4-BE49-F238E27FC236}">
                    <a16:creationId xmlns:a16="http://schemas.microsoft.com/office/drawing/2014/main" id="{4AEA20C6-6276-3843-5754-76C66C49B142}"/>
                  </a:ext>
                </a:extLst>
              </p:cNvPr>
              <p:cNvPicPr/>
              <p:nvPr/>
            </p:nvPicPr>
            <p:blipFill>
              <a:blip r:embed="rId14"/>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75" name="Ink 74">
                <a:extLst>
                  <a:ext uri="{FF2B5EF4-FFF2-40B4-BE49-F238E27FC236}">
                    <a16:creationId xmlns:a16="http://schemas.microsoft.com/office/drawing/2014/main" id="{9D796EB2-0BD5-230E-326B-98AB76F1B1ED}"/>
                  </a:ext>
                </a:extLst>
              </p14:cNvPr>
              <p14:cNvContentPartPr/>
              <p14:nvPr/>
            </p14:nvContentPartPr>
            <p14:xfrm>
              <a:off x="1492335" y="1762456"/>
              <a:ext cx="152280" cy="6480"/>
            </p14:xfrm>
          </p:contentPart>
        </mc:Choice>
        <mc:Fallback xmlns="">
          <p:pic>
            <p:nvPicPr>
              <p:cNvPr id="75" name="Ink 74">
                <a:extLst>
                  <a:ext uri="{FF2B5EF4-FFF2-40B4-BE49-F238E27FC236}">
                    <a16:creationId xmlns:a16="http://schemas.microsoft.com/office/drawing/2014/main" id="{9D796EB2-0BD5-230E-326B-98AB76F1B1ED}"/>
                  </a:ext>
                </a:extLst>
              </p:cNvPr>
              <p:cNvPicPr/>
              <p:nvPr/>
            </p:nvPicPr>
            <p:blipFill>
              <a:blip r:embed="rId16"/>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6" name="Ink 75">
                <a:extLst>
                  <a:ext uri="{FF2B5EF4-FFF2-40B4-BE49-F238E27FC236}">
                    <a16:creationId xmlns:a16="http://schemas.microsoft.com/office/drawing/2014/main" id="{C6AB0D87-FBAE-0EBE-0435-2DAD91F4C4C5}"/>
                  </a:ext>
                </a:extLst>
              </p14:cNvPr>
              <p14:cNvContentPartPr/>
              <p14:nvPr/>
            </p14:nvContentPartPr>
            <p14:xfrm>
              <a:off x="1605375" y="1862536"/>
              <a:ext cx="14760" cy="9000"/>
            </p14:xfrm>
          </p:contentPart>
        </mc:Choice>
        <mc:Fallback xmlns="">
          <p:pic>
            <p:nvPicPr>
              <p:cNvPr id="76" name="Ink 75">
                <a:extLst>
                  <a:ext uri="{FF2B5EF4-FFF2-40B4-BE49-F238E27FC236}">
                    <a16:creationId xmlns:a16="http://schemas.microsoft.com/office/drawing/2014/main" id="{C6AB0D87-FBAE-0EBE-0435-2DAD91F4C4C5}"/>
                  </a:ext>
                </a:extLst>
              </p:cNvPr>
              <p:cNvPicPr/>
              <p:nvPr/>
            </p:nvPicPr>
            <p:blipFill>
              <a:blip r:embed="rId18"/>
              <a:stretch>
                <a:fillRect/>
              </a:stretch>
            </p:blipFill>
            <p:spPr>
              <a:xfrm>
                <a:off x="1587375" y="1844536"/>
                <a:ext cx="50400" cy="44640"/>
              </a:xfrm>
              <a:prstGeom prst="rect">
                <a:avLst/>
              </a:prstGeom>
            </p:spPr>
          </p:pic>
        </mc:Fallback>
      </mc:AlternateContent>
      <p:grpSp>
        <p:nvGrpSpPr>
          <p:cNvPr id="77" name="Group 76">
            <a:extLst>
              <a:ext uri="{FF2B5EF4-FFF2-40B4-BE49-F238E27FC236}">
                <a16:creationId xmlns:a16="http://schemas.microsoft.com/office/drawing/2014/main" id="{5828A847-6A65-0B1A-DDED-07AB18087AFE}"/>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19">
              <p14:nvContentPartPr>
                <p14:cNvPr id="78" name="Ink 77">
                  <a:extLst>
                    <a:ext uri="{FF2B5EF4-FFF2-40B4-BE49-F238E27FC236}">
                      <a16:creationId xmlns:a16="http://schemas.microsoft.com/office/drawing/2014/main" id="{EDB2B1A0-BB6A-AAF3-7242-185094554648}"/>
                    </a:ext>
                  </a:extLst>
                </p14:cNvPr>
                <p14:cNvContentPartPr/>
                <p14:nvPr/>
              </p14:nvContentPartPr>
              <p14:xfrm>
                <a:off x="1873575" y="1632496"/>
                <a:ext cx="129240" cy="257760"/>
              </p14:xfrm>
            </p:contentPart>
          </mc:Choice>
          <mc:Fallback xmlns="">
            <p:pic>
              <p:nvPicPr>
                <p:cNvPr id="78" name="Ink 77">
                  <a:extLst>
                    <a:ext uri="{FF2B5EF4-FFF2-40B4-BE49-F238E27FC236}">
                      <a16:creationId xmlns:a16="http://schemas.microsoft.com/office/drawing/2014/main" id="{EDB2B1A0-BB6A-AAF3-7242-185094554648}"/>
                    </a:ext>
                  </a:extLst>
                </p:cNvPr>
                <p:cNvPicPr/>
                <p:nvPr/>
              </p:nvPicPr>
              <p:blipFill>
                <a:blip r:embed="rId20"/>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79" name="Ink 78">
                  <a:extLst>
                    <a:ext uri="{FF2B5EF4-FFF2-40B4-BE49-F238E27FC236}">
                      <a16:creationId xmlns:a16="http://schemas.microsoft.com/office/drawing/2014/main" id="{86908CCE-1911-5F67-297D-D15EEA6B30EE}"/>
                    </a:ext>
                  </a:extLst>
                </p14:cNvPr>
                <p14:cNvContentPartPr/>
                <p14:nvPr/>
              </p14:nvContentPartPr>
              <p14:xfrm>
                <a:off x="2152215" y="1708456"/>
                <a:ext cx="91080" cy="23400"/>
              </p14:xfrm>
            </p:contentPart>
          </mc:Choice>
          <mc:Fallback xmlns="">
            <p:pic>
              <p:nvPicPr>
                <p:cNvPr id="79" name="Ink 78">
                  <a:extLst>
                    <a:ext uri="{FF2B5EF4-FFF2-40B4-BE49-F238E27FC236}">
                      <a16:creationId xmlns:a16="http://schemas.microsoft.com/office/drawing/2014/main" id="{86908CCE-1911-5F67-297D-D15EEA6B30EE}"/>
                    </a:ext>
                  </a:extLst>
                </p:cNvPr>
                <p:cNvPicPr/>
                <p:nvPr/>
              </p:nvPicPr>
              <p:blipFill>
                <a:blip r:embed="rId22"/>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80" name="Ink 79">
                  <a:extLst>
                    <a:ext uri="{FF2B5EF4-FFF2-40B4-BE49-F238E27FC236}">
                      <a16:creationId xmlns:a16="http://schemas.microsoft.com/office/drawing/2014/main" id="{388F8CB2-830B-4479-C5F3-F6CA005984B9}"/>
                    </a:ext>
                  </a:extLst>
                </p14:cNvPr>
                <p14:cNvContentPartPr/>
                <p14:nvPr/>
              </p14:nvContentPartPr>
              <p14:xfrm>
                <a:off x="2152575" y="1808896"/>
                <a:ext cx="124920" cy="10080"/>
              </p14:xfrm>
            </p:contentPart>
          </mc:Choice>
          <mc:Fallback xmlns="">
            <p:pic>
              <p:nvPicPr>
                <p:cNvPr id="80" name="Ink 79">
                  <a:extLst>
                    <a:ext uri="{FF2B5EF4-FFF2-40B4-BE49-F238E27FC236}">
                      <a16:creationId xmlns:a16="http://schemas.microsoft.com/office/drawing/2014/main" id="{388F8CB2-830B-4479-C5F3-F6CA005984B9}"/>
                    </a:ext>
                  </a:extLst>
                </p:cNvPr>
                <p:cNvPicPr/>
                <p:nvPr/>
              </p:nvPicPr>
              <p:blipFill>
                <a:blip r:embed="rId24"/>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1" name="Ink 80">
                  <a:extLst>
                    <a:ext uri="{FF2B5EF4-FFF2-40B4-BE49-F238E27FC236}">
                      <a16:creationId xmlns:a16="http://schemas.microsoft.com/office/drawing/2014/main" id="{C97865A8-B9A5-C6E1-4C74-D03CB3008B72}"/>
                    </a:ext>
                  </a:extLst>
                </p14:cNvPr>
                <p14:cNvContentPartPr/>
                <p14:nvPr/>
              </p14:nvContentPartPr>
              <p14:xfrm>
                <a:off x="2387295" y="1649416"/>
                <a:ext cx="205200" cy="123840"/>
              </p14:xfrm>
            </p:contentPart>
          </mc:Choice>
          <mc:Fallback xmlns="">
            <p:pic>
              <p:nvPicPr>
                <p:cNvPr id="81" name="Ink 80">
                  <a:extLst>
                    <a:ext uri="{FF2B5EF4-FFF2-40B4-BE49-F238E27FC236}">
                      <a16:creationId xmlns:a16="http://schemas.microsoft.com/office/drawing/2014/main" id="{C97865A8-B9A5-C6E1-4C74-D03CB3008B72}"/>
                    </a:ext>
                  </a:extLst>
                </p:cNvPr>
                <p:cNvPicPr/>
                <p:nvPr/>
              </p:nvPicPr>
              <p:blipFill>
                <a:blip r:embed="rId26"/>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2" name="Ink 81">
                  <a:extLst>
                    <a:ext uri="{FF2B5EF4-FFF2-40B4-BE49-F238E27FC236}">
                      <a16:creationId xmlns:a16="http://schemas.microsoft.com/office/drawing/2014/main" id="{EE0AA0A5-50AD-E56D-12F4-0115BEDF0BD1}"/>
                    </a:ext>
                  </a:extLst>
                </p14:cNvPr>
                <p14:cNvContentPartPr/>
                <p14:nvPr/>
              </p14:nvContentPartPr>
              <p14:xfrm>
                <a:off x="2506455" y="1654816"/>
                <a:ext cx="46800" cy="239040"/>
              </p14:xfrm>
            </p:contentPart>
          </mc:Choice>
          <mc:Fallback xmlns="">
            <p:pic>
              <p:nvPicPr>
                <p:cNvPr id="82" name="Ink 81">
                  <a:extLst>
                    <a:ext uri="{FF2B5EF4-FFF2-40B4-BE49-F238E27FC236}">
                      <a16:creationId xmlns:a16="http://schemas.microsoft.com/office/drawing/2014/main" id="{EE0AA0A5-50AD-E56D-12F4-0115BEDF0BD1}"/>
                    </a:ext>
                  </a:extLst>
                </p:cNvPr>
                <p:cNvPicPr/>
                <p:nvPr/>
              </p:nvPicPr>
              <p:blipFill>
                <a:blip r:embed="rId28"/>
                <a:stretch>
                  <a:fillRect/>
                </a:stretch>
              </p:blipFill>
              <p:spPr>
                <a:xfrm>
                  <a:off x="2488815" y="1636816"/>
                  <a:ext cx="82440" cy="274680"/>
                </a:xfrm>
                <a:prstGeom prst="rect">
                  <a:avLst/>
                </a:prstGeom>
              </p:spPr>
            </p:pic>
          </mc:Fallback>
        </mc:AlternateContent>
      </p:grpSp>
      <p:grpSp>
        <p:nvGrpSpPr>
          <p:cNvPr id="83" name="Group 82">
            <a:extLst>
              <a:ext uri="{FF2B5EF4-FFF2-40B4-BE49-F238E27FC236}">
                <a16:creationId xmlns:a16="http://schemas.microsoft.com/office/drawing/2014/main" id="{C9023DDE-8F44-27F3-848E-8831BEC254DB}"/>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29">
              <p14:nvContentPartPr>
                <p14:cNvPr id="84" name="Ink 83">
                  <a:extLst>
                    <a:ext uri="{FF2B5EF4-FFF2-40B4-BE49-F238E27FC236}">
                      <a16:creationId xmlns:a16="http://schemas.microsoft.com/office/drawing/2014/main" id="{E11D8D82-74CC-04AF-4E36-F3905DFECA0C}"/>
                    </a:ext>
                  </a:extLst>
                </p14:cNvPr>
                <p14:cNvContentPartPr/>
                <p14:nvPr/>
              </p14:nvContentPartPr>
              <p14:xfrm>
                <a:off x="1019295" y="2174296"/>
                <a:ext cx="29880" cy="185760"/>
              </p14:xfrm>
            </p:contentPart>
          </mc:Choice>
          <mc:Fallback xmlns="">
            <p:pic>
              <p:nvPicPr>
                <p:cNvPr id="84" name="Ink 83">
                  <a:extLst>
                    <a:ext uri="{FF2B5EF4-FFF2-40B4-BE49-F238E27FC236}">
                      <a16:creationId xmlns:a16="http://schemas.microsoft.com/office/drawing/2014/main" id="{E11D8D82-74CC-04AF-4E36-F3905DFECA0C}"/>
                    </a:ext>
                  </a:extLst>
                </p:cNvPr>
                <p:cNvPicPr/>
                <p:nvPr/>
              </p:nvPicPr>
              <p:blipFill>
                <a:blip r:embed="rId30"/>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5" name="Ink 84">
                  <a:extLst>
                    <a:ext uri="{FF2B5EF4-FFF2-40B4-BE49-F238E27FC236}">
                      <a16:creationId xmlns:a16="http://schemas.microsoft.com/office/drawing/2014/main" id="{F9A8B1D9-DE49-8A5A-4EA5-29E11C7573B6}"/>
                    </a:ext>
                  </a:extLst>
                </p14:cNvPr>
                <p14:cNvContentPartPr/>
                <p14:nvPr/>
              </p14:nvContentPartPr>
              <p14:xfrm>
                <a:off x="1131255" y="2188696"/>
                <a:ext cx="191520" cy="169200"/>
              </p14:xfrm>
            </p:contentPart>
          </mc:Choice>
          <mc:Fallback xmlns="">
            <p:pic>
              <p:nvPicPr>
                <p:cNvPr id="85" name="Ink 84">
                  <a:extLst>
                    <a:ext uri="{FF2B5EF4-FFF2-40B4-BE49-F238E27FC236}">
                      <a16:creationId xmlns:a16="http://schemas.microsoft.com/office/drawing/2014/main" id="{F9A8B1D9-DE49-8A5A-4EA5-29E11C7573B6}"/>
                    </a:ext>
                  </a:extLst>
                </p:cNvPr>
                <p:cNvPicPr/>
                <p:nvPr/>
              </p:nvPicPr>
              <p:blipFill>
                <a:blip r:embed="rId32"/>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86" name="Ink 85">
                <a:extLst>
                  <a:ext uri="{FF2B5EF4-FFF2-40B4-BE49-F238E27FC236}">
                    <a16:creationId xmlns:a16="http://schemas.microsoft.com/office/drawing/2014/main" id="{688AB6D3-63AF-8D3A-DCC3-2AC8A030431A}"/>
                  </a:ext>
                </a:extLst>
              </p14:cNvPr>
              <p14:cNvContentPartPr/>
              <p14:nvPr/>
            </p14:nvContentPartPr>
            <p14:xfrm>
              <a:off x="1596015" y="2146216"/>
              <a:ext cx="12960" cy="9720"/>
            </p14:xfrm>
          </p:contentPart>
        </mc:Choice>
        <mc:Fallback xmlns="">
          <p:pic>
            <p:nvPicPr>
              <p:cNvPr id="86" name="Ink 85">
                <a:extLst>
                  <a:ext uri="{FF2B5EF4-FFF2-40B4-BE49-F238E27FC236}">
                    <a16:creationId xmlns:a16="http://schemas.microsoft.com/office/drawing/2014/main" id="{688AB6D3-63AF-8D3A-DCC3-2AC8A030431A}"/>
                  </a:ext>
                </a:extLst>
              </p:cNvPr>
              <p:cNvPicPr/>
              <p:nvPr/>
            </p:nvPicPr>
            <p:blipFill>
              <a:blip r:embed="rId34"/>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7" name="Ink 86">
                <a:extLst>
                  <a:ext uri="{FF2B5EF4-FFF2-40B4-BE49-F238E27FC236}">
                    <a16:creationId xmlns:a16="http://schemas.microsoft.com/office/drawing/2014/main" id="{14DE57FB-E25D-7F48-0401-AD4C67A08B79}"/>
                  </a:ext>
                </a:extLst>
              </p14:cNvPr>
              <p14:cNvContentPartPr/>
              <p14:nvPr/>
            </p14:nvContentPartPr>
            <p14:xfrm>
              <a:off x="1531575" y="2244856"/>
              <a:ext cx="136800" cy="5400"/>
            </p14:xfrm>
          </p:contentPart>
        </mc:Choice>
        <mc:Fallback xmlns="">
          <p:pic>
            <p:nvPicPr>
              <p:cNvPr id="87" name="Ink 86">
                <a:extLst>
                  <a:ext uri="{FF2B5EF4-FFF2-40B4-BE49-F238E27FC236}">
                    <a16:creationId xmlns:a16="http://schemas.microsoft.com/office/drawing/2014/main" id="{14DE57FB-E25D-7F48-0401-AD4C67A08B79}"/>
                  </a:ext>
                </a:extLst>
              </p:cNvPr>
              <p:cNvPicPr/>
              <p:nvPr/>
            </p:nvPicPr>
            <p:blipFill>
              <a:blip r:embed="rId36"/>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88" name="Ink 87">
                <a:extLst>
                  <a:ext uri="{FF2B5EF4-FFF2-40B4-BE49-F238E27FC236}">
                    <a16:creationId xmlns:a16="http://schemas.microsoft.com/office/drawing/2014/main" id="{6D50D01E-D0CE-BD03-EA6A-6C54A90285FA}"/>
                  </a:ext>
                </a:extLst>
              </p14:cNvPr>
              <p14:cNvContentPartPr/>
              <p14:nvPr/>
            </p14:nvContentPartPr>
            <p14:xfrm>
              <a:off x="1621215" y="2339176"/>
              <a:ext cx="7920" cy="7560"/>
            </p14:xfrm>
          </p:contentPart>
        </mc:Choice>
        <mc:Fallback xmlns="">
          <p:pic>
            <p:nvPicPr>
              <p:cNvPr id="88" name="Ink 87">
                <a:extLst>
                  <a:ext uri="{FF2B5EF4-FFF2-40B4-BE49-F238E27FC236}">
                    <a16:creationId xmlns:a16="http://schemas.microsoft.com/office/drawing/2014/main" id="{6D50D01E-D0CE-BD03-EA6A-6C54A90285FA}"/>
                  </a:ext>
                </a:extLst>
              </p:cNvPr>
              <p:cNvPicPr/>
              <p:nvPr/>
            </p:nvPicPr>
            <p:blipFill>
              <a:blip r:embed="rId38"/>
              <a:stretch>
                <a:fillRect/>
              </a:stretch>
            </p:blipFill>
            <p:spPr>
              <a:xfrm>
                <a:off x="1603215" y="2321176"/>
                <a:ext cx="43560" cy="43200"/>
              </a:xfrm>
              <a:prstGeom prst="rect">
                <a:avLst/>
              </a:prstGeom>
            </p:spPr>
          </p:pic>
        </mc:Fallback>
      </mc:AlternateContent>
      <p:grpSp>
        <p:nvGrpSpPr>
          <p:cNvPr id="89" name="Group 88">
            <a:extLst>
              <a:ext uri="{FF2B5EF4-FFF2-40B4-BE49-F238E27FC236}">
                <a16:creationId xmlns:a16="http://schemas.microsoft.com/office/drawing/2014/main" id="{5BE8A643-1C02-FABA-8710-8E50C77C36E5}"/>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39">
              <p14:nvContentPartPr>
                <p14:cNvPr id="90" name="Ink 89">
                  <a:extLst>
                    <a:ext uri="{FF2B5EF4-FFF2-40B4-BE49-F238E27FC236}">
                      <a16:creationId xmlns:a16="http://schemas.microsoft.com/office/drawing/2014/main" id="{7F9EE2DE-C987-066B-7361-8F15A36339E4}"/>
                    </a:ext>
                  </a:extLst>
                </p14:cNvPr>
                <p14:cNvContentPartPr/>
                <p14:nvPr/>
              </p14:nvContentPartPr>
              <p14:xfrm>
                <a:off x="1845135" y="2131096"/>
                <a:ext cx="164880" cy="131400"/>
              </p14:xfrm>
            </p:contentPart>
          </mc:Choice>
          <mc:Fallback xmlns="">
            <p:pic>
              <p:nvPicPr>
                <p:cNvPr id="90" name="Ink 89">
                  <a:extLst>
                    <a:ext uri="{FF2B5EF4-FFF2-40B4-BE49-F238E27FC236}">
                      <a16:creationId xmlns:a16="http://schemas.microsoft.com/office/drawing/2014/main" id="{7F9EE2DE-C987-066B-7361-8F15A36339E4}"/>
                    </a:ext>
                  </a:extLst>
                </p:cNvPr>
                <p:cNvPicPr/>
                <p:nvPr/>
              </p:nvPicPr>
              <p:blipFill>
                <a:blip r:embed="rId40"/>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91" name="Ink 90">
                  <a:extLst>
                    <a:ext uri="{FF2B5EF4-FFF2-40B4-BE49-F238E27FC236}">
                      <a16:creationId xmlns:a16="http://schemas.microsoft.com/office/drawing/2014/main" id="{07DAC495-F8A9-2E0C-D634-02176CD5A83C}"/>
                    </a:ext>
                  </a:extLst>
                </p14:cNvPr>
                <p14:cNvContentPartPr/>
                <p14:nvPr/>
              </p14:nvContentPartPr>
              <p14:xfrm>
                <a:off x="1957095" y="2167096"/>
                <a:ext cx="34920" cy="172440"/>
              </p14:xfrm>
            </p:contentPart>
          </mc:Choice>
          <mc:Fallback xmlns="">
            <p:pic>
              <p:nvPicPr>
                <p:cNvPr id="91" name="Ink 90">
                  <a:extLst>
                    <a:ext uri="{FF2B5EF4-FFF2-40B4-BE49-F238E27FC236}">
                      <a16:creationId xmlns:a16="http://schemas.microsoft.com/office/drawing/2014/main" id="{07DAC495-F8A9-2E0C-D634-02176CD5A83C}"/>
                    </a:ext>
                  </a:extLst>
                </p:cNvPr>
                <p:cNvPicPr/>
                <p:nvPr/>
              </p:nvPicPr>
              <p:blipFill>
                <a:blip r:embed="rId42"/>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2" name="Ink 91">
                  <a:extLst>
                    <a:ext uri="{FF2B5EF4-FFF2-40B4-BE49-F238E27FC236}">
                      <a16:creationId xmlns:a16="http://schemas.microsoft.com/office/drawing/2014/main" id="{8823D442-6DB8-8AF5-9D71-2A6A55005DF2}"/>
                    </a:ext>
                  </a:extLst>
                </p14:cNvPr>
                <p14:cNvContentPartPr/>
                <p14:nvPr/>
              </p14:nvContentPartPr>
              <p14:xfrm>
                <a:off x="2152935" y="2185096"/>
                <a:ext cx="119520" cy="5760"/>
              </p14:xfrm>
            </p:contentPart>
          </mc:Choice>
          <mc:Fallback xmlns="">
            <p:pic>
              <p:nvPicPr>
                <p:cNvPr id="92" name="Ink 91">
                  <a:extLst>
                    <a:ext uri="{FF2B5EF4-FFF2-40B4-BE49-F238E27FC236}">
                      <a16:creationId xmlns:a16="http://schemas.microsoft.com/office/drawing/2014/main" id="{8823D442-6DB8-8AF5-9D71-2A6A55005DF2}"/>
                    </a:ext>
                  </a:extLst>
                </p:cNvPr>
                <p:cNvPicPr/>
                <p:nvPr/>
              </p:nvPicPr>
              <p:blipFill>
                <a:blip r:embed="rId44"/>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93" name="Ink 92">
                  <a:extLst>
                    <a:ext uri="{FF2B5EF4-FFF2-40B4-BE49-F238E27FC236}">
                      <a16:creationId xmlns:a16="http://schemas.microsoft.com/office/drawing/2014/main" id="{A9DDDCC3-E753-1A68-73BB-626E346B257D}"/>
                    </a:ext>
                  </a:extLst>
                </p14:cNvPr>
                <p14:cNvContentPartPr/>
                <p14:nvPr/>
              </p14:nvContentPartPr>
              <p14:xfrm>
                <a:off x="2190735" y="2247016"/>
                <a:ext cx="144000" cy="17640"/>
              </p14:xfrm>
            </p:contentPart>
          </mc:Choice>
          <mc:Fallback xmlns="">
            <p:pic>
              <p:nvPicPr>
                <p:cNvPr id="93" name="Ink 92">
                  <a:extLst>
                    <a:ext uri="{FF2B5EF4-FFF2-40B4-BE49-F238E27FC236}">
                      <a16:creationId xmlns:a16="http://schemas.microsoft.com/office/drawing/2014/main" id="{A9DDDCC3-E753-1A68-73BB-626E346B257D}"/>
                    </a:ext>
                  </a:extLst>
                </p:cNvPr>
                <p:cNvPicPr/>
                <p:nvPr/>
              </p:nvPicPr>
              <p:blipFill>
                <a:blip r:embed="rId46"/>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4" name="Ink 93">
                  <a:extLst>
                    <a:ext uri="{FF2B5EF4-FFF2-40B4-BE49-F238E27FC236}">
                      <a16:creationId xmlns:a16="http://schemas.microsoft.com/office/drawing/2014/main" id="{16E572B0-4A22-6644-AE10-D891EE00FBB8}"/>
                    </a:ext>
                  </a:extLst>
                </p14:cNvPr>
                <p14:cNvContentPartPr/>
                <p14:nvPr/>
              </p14:nvContentPartPr>
              <p14:xfrm>
                <a:off x="2442735" y="2092936"/>
                <a:ext cx="162720" cy="244800"/>
              </p14:xfrm>
            </p:contentPart>
          </mc:Choice>
          <mc:Fallback xmlns="">
            <p:pic>
              <p:nvPicPr>
                <p:cNvPr id="94" name="Ink 93">
                  <a:extLst>
                    <a:ext uri="{FF2B5EF4-FFF2-40B4-BE49-F238E27FC236}">
                      <a16:creationId xmlns:a16="http://schemas.microsoft.com/office/drawing/2014/main" id="{16E572B0-4A22-6644-AE10-D891EE00FBB8}"/>
                    </a:ext>
                  </a:extLst>
                </p:cNvPr>
                <p:cNvPicPr/>
                <p:nvPr/>
              </p:nvPicPr>
              <p:blipFill>
                <a:blip r:embed="rId48"/>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9">
            <p14:nvContentPartPr>
              <p14:cNvPr id="95" name="Ink 94">
                <a:extLst>
                  <a:ext uri="{FF2B5EF4-FFF2-40B4-BE49-F238E27FC236}">
                    <a16:creationId xmlns:a16="http://schemas.microsoft.com/office/drawing/2014/main" id="{008E3388-EBA7-6F04-C5D9-DA86F65F2411}"/>
                  </a:ext>
                </a:extLst>
              </p14:cNvPr>
              <p14:cNvContentPartPr/>
              <p14:nvPr/>
            </p14:nvContentPartPr>
            <p14:xfrm>
              <a:off x="2941695" y="1471216"/>
              <a:ext cx="45720" cy="981360"/>
            </p14:xfrm>
          </p:contentPart>
        </mc:Choice>
        <mc:Fallback xmlns="">
          <p:pic>
            <p:nvPicPr>
              <p:cNvPr id="95" name="Ink 94">
                <a:extLst>
                  <a:ext uri="{FF2B5EF4-FFF2-40B4-BE49-F238E27FC236}">
                    <a16:creationId xmlns:a16="http://schemas.microsoft.com/office/drawing/2014/main" id="{008E3388-EBA7-6F04-C5D9-DA86F65F2411}"/>
                  </a:ext>
                </a:extLst>
              </p:cNvPr>
              <p:cNvPicPr/>
              <p:nvPr/>
            </p:nvPicPr>
            <p:blipFill>
              <a:blip r:embed="rId50"/>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6" name="Ink 95">
                <a:extLst>
                  <a:ext uri="{FF2B5EF4-FFF2-40B4-BE49-F238E27FC236}">
                    <a16:creationId xmlns:a16="http://schemas.microsoft.com/office/drawing/2014/main" id="{903FC2CE-1DD2-E4E9-27F0-CD01BAB99FDA}"/>
                  </a:ext>
                </a:extLst>
              </p14:cNvPr>
              <p14:cNvContentPartPr/>
              <p14:nvPr/>
            </p14:nvContentPartPr>
            <p14:xfrm>
              <a:off x="3155895" y="1637536"/>
              <a:ext cx="184320" cy="156240"/>
            </p14:xfrm>
          </p:contentPart>
        </mc:Choice>
        <mc:Fallback xmlns="">
          <p:pic>
            <p:nvPicPr>
              <p:cNvPr id="96" name="Ink 95">
                <a:extLst>
                  <a:ext uri="{FF2B5EF4-FFF2-40B4-BE49-F238E27FC236}">
                    <a16:creationId xmlns:a16="http://schemas.microsoft.com/office/drawing/2014/main" id="{903FC2CE-1DD2-E4E9-27F0-CD01BAB99FDA}"/>
                  </a:ext>
                </a:extLst>
              </p:cNvPr>
              <p:cNvPicPr/>
              <p:nvPr/>
            </p:nvPicPr>
            <p:blipFill>
              <a:blip r:embed="rId52"/>
              <a:stretch>
                <a:fillRect/>
              </a:stretch>
            </p:blipFill>
            <p:spPr>
              <a:xfrm>
                <a:off x="3137895" y="1619896"/>
                <a:ext cx="219960" cy="191880"/>
              </a:xfrm>
              <a:prstGeom prst="rect">
                <a:avLst/>
              </a:prstGeom>
            </p:spPr>
          </p:pic>
        </mc:Fallback>
      </mc:AlternateContent>
      <p:grpSp>
        <p:nvGrpSpPr>
          <p:cNvPr id="97" name="Group 96">
            <a:extLst>
              <a:ext uri="{FF2B5EF4-FFF2-40B4-BE49-F238E27FC236}">
                <a16:creationId xmlns:a16="http://schemas.microsoft.com/office/drawing/2014/main" id="{156049FE-391A-99FF-070C-B2FD2B294508}"/>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3">
              <p14:nvContentPartPr>
                <p14:cNvPr id="98" name="Ink 97">
                  <a:extLst>
                    <a:ext uri="{FF2B5EF4-FFF2-40B4-BE49-F238E27FC236}">
                      <a16:creationId xmlns:a16="http://schemas.microsoft.com/office/drawing/2014/main" id="{9F111751-0457-EBD3-5840-08DD370BE09F}"/>
                    </a:ext>
                  </a:extLst>
                </p14:cNvPr>
                <p14:cNvContentPartPr/>
                <p14:nvPr/>
              </p14:nvContentPartPr>
              <p14:xfrm>
                <a:off x="3636855" y="1561576"/>
                <a:ext cx="11520" cy="15840"/>
              </p14:xfrm>
            </p:contentPart>
          </mc:Choice>
          <mc:Fallback xmlns="">
            <p:pic>
              <p:nvPicPr>
                <p:cNvPr id="98" name="Ink 97">
                  <a:extLst>
                    <a:ext uri="{FF2B5EF4-FFF2-40B4-BE49-F238E27FC236}">
                      <a16:creationId xmlns:a16="http://schemas.microsoft.com/office/drawing/2014/main" id="{9F111751-0457-EBD3-5840-08DD370BE09F}"/>
                    </a:ext>
                  </a:extLst>
                </p:cNvPr>
                <p:cNvPicPr/>
                <p:nvPr/>
              </p:nvPicPr>
              <p:blipFill>
                <a:blip r:embed="rId54"/>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99" name="Ink 98">
                  <a:extLst>
                    <a:ext uri="{FF2B5EF4-FFF2-40B4-BE49-F238E27FC236}">
                      <a16:creationId xmlns:a16="http://schemas.microsoft.com/office/drawing/2014/main" id="{A0B3D8D5-E767-59D8-14CE-94BA121A9F77}"/>
                    </a:ext>
                  </a:extLst>
                </p14:cNvPr>
                <p14:cNvContentPartPr/>
                <p14:nvPr/>
              </p14:nvContentPartPr>
              <p14:xfrm>
                <a:off x="3515175" y="1658056"/>
                <a:ext cx="182160" cy="18360"/>
              </p14:xfrm>
            </p:contentPart>
          </mc:Choice>
          <mc:Fallback xmlns="">
            <p:pic>
              <p:nvPicPr>
                <p:cNvPr id="99" name="Ink 98">
                  <a:extLst>
                    <a:ext uri="{FF2B5EF4-FFF2-40B4-BE49-F238E27FC236}">
                      <a16:creationId xmlns:a16="http://schemas.microsoft.com/office/drawing/2014/main" id="{A0B3D8D5-E767-59D8-14CE-94BA121A9F77}"/>
                    </a:ext>
                  </a:extLst>
                </p:cNvPr>
                <p:cNvPicPr/>
                <p:nvPr/>
              </p:nvPicPr>
              <p:blipFill>
                <a:blip r:embed="rId56"/>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7">
            <p14:nvContentPartPr>
              <p14:cNvPr id="100" name="Ink 99">
                <a:extLst>
                  <a:ext uri="{FF2B5EF4-FFF2-40B4-BE49-F238E27FC236}">
                    <a16:creationId xmlns:a16="http://schemas.microsoft.com/office/drawing/2014/main" id="{CE96E67C-E884-BBB5-CBB4-DF90E6AE7F63}"/>
                  </a:ext>
                </a:extLst>
              </p14:cNvPr>
              <p14:cNvContentPartPr/>
              <p14:nvPr/>
            </p14:nvContentPartPr>
            <p14:xfrm>
              <a:off x="3628215" y="1782976"/>
              <a:ext cx="37440" cy="3960"/>
            </p14:xfrm>
          </p:contentPart>
        </mc:Choice>
        <mc:Fallback xmlns="">
          <p:pic>
            <p:nvPicPr>
              <p:cNvPr id="100" name="Ink 99">
                <a:extLst>
                  <a:ext uri="{FF2B5EF4-FFF2-40B4-BE49-F238E27FC236}">
                    <a16:creationId xmlns:a16="http://schemas.microsoft.com/office/drawing/2014/main" id="{CE96E67C-E884-BBB5-CBB4-DF90E6AE7F63}"/>
                  </a:ext>
                </a:extLst>
              </p:cNvPr>
              <p:cNvPicPr/>
              <p:nvPr/>
            </p:nvPicPr>
            <p:blipFill>
              <a:blip r:embed="rId58"/>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01" name="Ink 100">
                <a:extLst>
                  <a:ext uri="{FF2B5EF4-FFF2-40B4-BE49-F238E27FC236}">
                    <a16:creationId xmlns:a16="http://schemas.microsoft.com/office/drawing/2014/main" id="{0F41DF0F-35BE-E855-87C2-A88B606CDD26}"/>
                  </a:ext>
                </a:extLst>
              </p14:cNvPr>
              <p14:cNvContentPartPr/>
              <p14:nvPr/>
            </p14:nvContentPartPr>
            <p14:xfrm>
              <a:off x="3880575" y="1498216"/>
              <a:ext cx="141840" cy="281520"/>
            </p14:xfrm>
          </p:contentPart>
        </mc:Choice>
        <mc:Fallback xmlns="">
          <p:pic>
            <p:nvPicPr>
              <p:cNvPr id="101" name="Ink 100">
                <a:extLst>
                  <a:ext uri="{FF2B5EF4-FFF2-40B4-BE49-F238E27FC236}">
                    <a16:creationId xmlns:a16="http://schemas.microsoft.com/office/drawing/2014/main" id="{0F41DF0F-35BE-E855-87C2-A88B606CDD26}"/>
                  </a:ext>
                </a:extLst>
              </p:cNvPr>
              <p:cNvPicPr/>
              <p:nvPr/>
            </p:nvPicPr>
            <p:blipFill>
              <a:blip r:embed="rId60"/>
              <a:stretch>
                <a:fillRect/>
              </a:stretch>
            </p:blipFill>
            <p:spPr>
              <a:xfrm>
                <a:off x="3862575" y="1480576"/>
                <a:ext cx="177480" cy="317160"/>
              </a:xfrm>
              <a:prstGeom prst="rect">
                <a:avLst/>
              </a:prstGeom>
            </p:spPr>
          </p:pic>
        </mc:Fallback>
      </mc:AlternateContent>
      <p:grpSp>
        <p:nvGrpSpPr>
          <p:cNvPr id="102" name="Group 101">
            <a:extLst>
              <a:ext uri="{FF2B5EF4-FFF2-40B4-BE49-F238E27FC236}">
                <a16:creationId xmlns:a16="http://schemas.microsoft.com/office/drawing/2014/main" id="{884E3A82-CEA9-E8A5-F194-86F44339A89A}"/>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1">
              <p14:nvContentPartPr>
                <p14:cNvPr id="103" name="Ink 102">
                  <a:extLst>
                    <a:ext uri="{FF2B5EF4-FFF2-40B4-BE49-F238E27FC236}">
                      <a16:creationId xmlns:a16="http://schemas.microsoft.com/office/drawing/2014/main" id="{A05A64A7-956E-A43C-07F4-08C7E027B7E5}"/>
                    </a:ext>
                  </a:extLst>
                </p14:cNvPr>
                <p14:cNvContentPartPr/>
                <p14:nvPr/>
              </p14:nvContentPartPr>
              <p14:xfrm>
                <a:off x="4243815" y="1607656"/>
                <a:ext cx="135000" cy="18720"/>
              </p14:xfrm>
            </p:contentPart>
          </mc:Choice>
          <mc:Fallback xmlns="">
            <p:pic>
              <p:nvPicPr>
                <p:cNvPr id="103" name="Ink 102">
                  <a:extLst>
                    <a:ext uri="{FF2B5EF4-FFF2-40B4-BE49-F238E27FC236}">
                      <a16:creationId xmlns:a16="http://schemas.microsoft.com/office/drawing/2014/main" id="{A05A64A7-956E-A43C-07F4-08C7E027B7E5}"/>
                    </a:ext>
                  </a:extLst>
                </p:cNvPr>
                <p:cNvPicPr/>
                <p:nvPr/>
              </p:nvPicPr>
              <p:blipFill>
                <a:blip r:embed="rId62"/>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04" name="Ink 103">
                  <a:extLst>
                    <a:ext uri="{FF2B5EF4-FFF2-40B4-BE49-F238E27FC236}">
                      <a16:creationId xmlns:a16="http://schemas.microsoft.com/office/drawing/2014/main" id="{963F60C1-4B27-000B-45E7-3D94A45ED59F}"/>
                    </a:ext>
                  </a:extLst>
                </p14:cNvPr>
                <p14:cNvContentPartPr/>
                <p14:nvPr/>
              </p14:nvContentPartPr>
              <p14:xfrm>
                <a:off x="4248135" y="1699456"/>
                <a:ext cx="151560" cy="11160"/>
              </p14:xfrm>
            </p:contentPart>
          </mc:Choice>
          <mc:Fallback xmlns="">
            <p:pic>
              <p:nvPicPr>
                <p:cNvPr id="104" name="Ink 103">
                  <a:extLst>
                    <a:ext uri="{FF2B5EF4-FFF2-40B4-BE49-F238E27FC236}">
                      <a16:creationId xmlns:a16="http://schemas.microsoft.com/office/drawing/2014/main" id="{963F60C1-4B27-000B-45E7-3D94A45ED59F}"/>
                    </a:ext>
                  </a:extLst>
                </p:cNvPr>
                <p:cNvPicPr/>
                <p:nvPr/>
              </p:nvPicPr>
              <p:blipFill>
                <a:blip r:embed="rId64"/>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105" name="Ink 104">
                <a:extLst>
                  <a:ext uri="{FF2B5EF4-FFF2-40B4-BE49-F238E27FC236}">
                    <a16:creationId xmlns:a16="http://schemas.microsoft.com/office/drawing/2014/main" id="{4DEED6D2-C3DD-FA85-ED0C-A82B28829E74}"/>
                  </a:ext>
                </a:extLst>
              </p14:cNvPr>
              <p14:cNvContentPartPr/>
              <p14:nvPr/>
            </p14:nvContentPartPr>
            <p14:xfrm>
              <a:off x="4595535" y="1551136"/>
              <a:ext cx="221760" cy="184320"/>
            </p14:xfrm>
          </p:contentPart>
        </mc:Choice>
        <mc:Fallback xmlns="">
          <p:pic>
            <p:nvPicPr>
              <p:cNvPr id="105" name="Ink 104">
                <a:extLst>
                  <a:ext uri="{FF2B5EF4-FFF2-40B4-BE49-F238E27FC236}">
                    <a16:creationId xmlns:a16="http://schemas.microsoft.com/office/drawing/2014/main" id="{4DEED6D2-C3DD-FA85-ED0C-A82B28829E74}"/>
                  </a:ext>
                </a:extLst>
              </p:cNvPr>
              <p:cNvPicPr/>
              <p:nvPr/>
            </p:nvPicPr>
            <p:blipFill>
              <a:blip r:embed="rId66"/>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06" name="Ink 105">
                <a:extLst>
                  <a:ext uri="{FF2B5EF4-FFF2-40B4-BE49-F238E27FC236}">
                    <a16:creationId xmlns:a16="http://schemas.microsoft.com/office/drawing/2014/main" id="{3D34FFA9-B750-30F8-0552-5FC653F35E04}"/>
                  </a:ext>
                </a:extLst>
              </p14:cNvPr>
              <p14:cNvContentPartPr/>
              <p14:nvPr/>
            </p14:nvContentPartPr>
            <p14:xfrm>
              <a:off x="3169935" y="2147656"/>
              <a:ext cx="206640" cy="160560"/>
            </p14:xfrm>
          </p:contentPart>
        </mc:Choice>
        <mc:Fallback xmlns="">
          <p:pic>
            <p:nvPicPr>
              <p:cNvPr id="106" name="Ink 105">
                <a:extLst>
                  <a:ext uri="{FF2B5EF4-FFF2-40B4-BE49-F238E27FC236}">
                    <a16:creationId xmlns:a16="http://schemas.microsoft.com/office/drawing/2014/main" id="{3D34FFA9-B750-30F8-0552-5FC653F35E04}"/>
                  </a:ext>
                </a:extLst>
              </p:cNvPr>
              <p:cNvPicPr/>
              <p:nvPr/>
            </p:nvPicPr>
            <p:blipFill>
              <a:blip r:embed="rId68"/>
              <a:stretch>
                <a:fillRect/>
              </a:stretch>
            </p:blipFill>
            <p:spPr>
              <a:xfrm>
                <a:off x="3152295" y="2129656"/>
                <a:ext cx="242280" cy="196200"/>
              </a:xfrm>
              <a:prstGeom prst="rect">
                <a:avLst/>
              </a:prstGeom>
            </p:spPr>
          </p:pic>
        </mc:Fallback>
      </mc:AlternateContent>
      <p:grpSp>
        <p:nvGrpSpPr>
          <p:cNvPr id="107" name="Group 106">
            <a:extLst>
              <a:ext uri="{FF2B5EF4-FFF2-40B4-BE49-F238E27FC236}">
                <a16:creationId xmlns:a16="http://schemas.microsoft.com/office/drawing/2014/main" id="{4933525B-7394-BCDA-62BE-01A94F209391}"/>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69">
              <p14:nvContentPartPr>
                <p14:cNvPr id="108" name="Ink 107">
                  <a:extLst>
                    <a:ext uri="{FF2B5EF4-FFF2-40B4-BE49-F238E27FC236}">
                      <a16:creationId xmlns:a16="http://schemas.microsoft.com/office/drawing/2014/main" id="{2E9398F4-5E6F-FDDD-5490-76AF630FB98F}"/>
                    </a:ext>
                  </a:extLst>
                </p14:cNvPr>
                <p14:cNvContentPartPr/>
                <p14:nvPr/>
              </p14:nvContentPartPr>
              <p14:xfrm>
                <a:off x="3664935" y="2098336"/>
                <a:ext cx="9000" cy="4680"/>
              </p14:xfrm>
            </p:contentPart>
          </mc:Choice>
          <mc:Fallback xmlns="">
            <p:pic>
              <p:nvPicPr>
                <p:cNvPr id="108" name="Ink 107">
                  <a:extLst>
                    <a:ext uri="{FF2B5EF4-FFF2-40B4-BE49-F238E27FC236}">
                      <a16:creationId xmlns:a16="http://schemas.microsoft.com/office/drawing/2014/main" id="{2E9398F4-5E6F-FDDD-5490-76AF630FB98F}"/>
                    </a:ext>
                  </a:extLst>
                </p:cNvPr>
                <p:cNvPicPr/>
                <p:nvPr/>
              </p:nvPicPr>
              <p:blipFill>
                <a:blip r:embed="rId70"/>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9" name="Ink 108">
                  <a:extLst>
                    <a:ext uri="{FF2B5EF4-FFF2-40B4-BE49-F238E27FC236}">
                      <a16:creationId xmlns:a16="http://schemas.microsoft.com/office/drawing/2014/main" id="{7A2B37A0-F846-0D9A-A1C9-8289280E2B92}"/>
                    </a:ext>
                  </a:extLst>
                </p14:cNvPr>
                <p14:cNvContentPartPr/>
                <p14:nvPr/>
              </p14:nvContentPartPr>
              <p14:xfrm>
                <a:off x="3574575" y="2190496"/>
                <a:ext cx="188640" cy="12960"/>
              </p14:xfrm>
            </p:contentPart>
          </mc:Choice>
          <mc:Fallback xmlns="">
            <p:pic>
              <p:nvPicPr>
                <p:cNvPr id="109" name="Ink 108">
                  <a:extLst>
                    <a:ext uri="{FF2B5EF4-FFF2-40B4-BE49-F238E27FC236}">
                      <a16:creationId xmlns:a16="http://schemas.microsoft.com/office/drawing/2014/main" id="{7A2B37A0-F846-0D9A-A1C9-8289280E2B92}"/>
                    </a:ext>
                  </a:extLst>
                </p:cNvPr>
                <p:cNvPicPr/>
                <p:nvPr/>
              </p:nvPicPr>
              <p:blipFill>
                <a:blip r:embed="rId72"/>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0" name="Ink 109">
                  <a:extLst>
                    <a:ext uri="{FF2B5EF4-FFF2-40B4-BE49-F238E27FC236}">
                      <a16:creationId xmlns:a16="http://schemas.microsoft.com/office/drawing/2014/main" id="{15CF095C-5646-5EDD-FDC3-7DD374DD35B5}"/>
                    </a:ext>
                  </a:extLst>
                </p14:cNvPr>
                <p14:cNvContentPartPr/>
                <p14:nvPr/>
              </p14:nvContentPartPr>
              <p14:xfrm>
                <a:off x="3696975" y="2308936"/>
                <a:ext cx="28800" cy="2520"/>
              </p14:xfrm>
            </p:contentPart>
          </mc:Choice>
          <mc:Fallback xmlns="">
            <p:pic>
              <p:nvPicPr>
                <p:cNvPr id="110" name="Ink 109">
                  <a:extLst>
                    <a:ext uri="{FF2B5EF4-FFF2-40B4-BE49-F238E27FC236}">
                      <a16:creationId xmlns:a16="http://schemas.microsoft.com/office/drawing/2014/main" id="{15CF095C-5646-5EDD-FDC3-7DD374DD35B5}"/>
                    </a:ext>
                  </a:extLst>
                </p:cNvPr>
                <p:cNvPicPr/>
                <p:nvPr/>
              </p:nvPicPr>
              <p:blipFill>
                <a:blip r:embed="rId74"/>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1" name="Ink 110">
                  <a:extLst>
                    <a:ext uri="{FF2B5EF4-FFF2-40B4-BE49-F238E27FC236}">
                      <a16:creationId xmlns:a16="http://schemas.microsoft.com/office/drawing/2014/main" id="{20CEBB89-D41E-1004-96FD-9BF0E22C75A7}"/>
                    </a:ext>
                  </a:extLst>
                </p14:cNvPr>
                <p14:cNvContentPartPr/>
                <p14:nvPr/>
              </p14:nvContentPartPr>
              <p14:xfrm>
                <a:off x="3906495" y="2132536"/>
                <a:ext cx="145800" cy="160200"/>
              </p14:xfrm>
            </p:contentPart>
          </mc:Choice>
          <mc:Fallback xmlns="">
            <p:pic>
              <p:nvPicPr>
                <p:cNvPr id="111" name="Ink 110">
                  <a:extLst>
                    <a:ext uri="{FF2B5EF4-FFF2-40B4-BE49-F238E27FC236}">
                      <a16:creationId xmlns:a16="http://schemas.microsoft.com/office/drawing/2014/main" id="{20CEBB89-D41E-1004-96FD-9BF0E22C75A7}"/>
                    </a:ext>
                  </a:extLst>
                </p:cNvPr>
                <p:cNvPicPr/>
                <p:nvPr/>
              </p:nvPicPr>
              <p:blipFill>
                <a:blip r:embed="rId76"/>
                <a:stretch>
                  <a:fillRect/>
                </a:stretch>
              </p:blipFill>
              <p:spPr>
                <a:xfrm>
                  <a:off x="3888855" y="2114536"/>
                  <a:ext cx="181440" cy="195840"/>
                </a:xfrm>
                <a:prstGeom prst="rect">
                  <a:avLst/>
                </a:prstGeom>
              </p:spPr>
            </p:pic>
          </mc:Fallback>
        </mc:AlternateContent>
      </p:grpSp>
      <p:grpSp>
        <p:nvGrpSpPr>
          <p:cNvPr id="112" name="Group 111">
            <a:extLst>
              <a:ext uri="{FF2B5EF4-FFF2-40B4-BE49-F238E27FC236}">
                <a16:creationId xmlns:a16="http://schemas.microsoft.com/office/drawing/2014/main" id="{3DE982BD-3963-C9F8-8457-0629F9015C4E}"/>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7">
              <p14:nvContentPartPr>
                <p14:cNvPr id="113" name="Ink 112">
                  <a:extLst>
                    <a:ext uri="{FF2B5EF4-FFF2-40B4-BE49-F238E27FC236}">
                      <a16:creationId xmlns:a16="http://schemas.microsoft.com/office/drawing/2014/main" id="{A72EC1A4-F00E-38CC-A736-24576BBB4367}"/>
                    </a:ext>
                  </a:extLst>
                </p14:cNvPr>
                <p14:cNvContentPartPr/>
                <p14:nvPr/>
              </p14:nvContentPartPr>
              <p14:xfrm>
                <a:off x="4304655" y="2111296"/>
                <a:ext cx="175320" cy="27000"/>
              </p14:xfrm>
            </p:contentPart>
          </mc:Choice>
          <mc:Fallback xmlns="">
            <p:pic>
              <p:nvPicPr>
                <p:cNvPr id="113" name="Ink 112">
                  <a:extLst>
                    <a:ext uri="{FF2B5EF4-FFF2-40B4-BE49-F238E27FC236}">
                      <a16:creationId xmlns:a16="http://schemas.microsoft.com/office/drawing/2014/main" id="{A72EC1A4-F00E-38CC-A736-24576BBB4367}"/>
                    </a:ext>
                  </a:extLst>
                </p:cNvPr>
                <p:cNvPicPr/>
                <p:nvPr/>
              </p:nvPicPr>
              <p:blipFill>
                <a:blip r:embed="rId78"/>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4" name="Ink 113">
                  <a:extLst>
                    <a:ext uri="{FF2B5EF4-FFF2-40B4-BE49-F238E27FC236}">
                      <a16:creationId xmlns:a16="http://schemas.microsoft.com/office/drawing/2014/main" id="{C5CF4649-50D7-BBD6-F225-F0C20E07AF71}"/>
                    </a:ext>
                  </a:extLst>
                </p14:cNvPr>
                <p14:cNvContentPartPr/>
                <p14:nvPr/>
              </p14:nvContentPartPr>
              <p14:xfrm>
                <a:off x="4361535" y="2188336"/>
                <a:ext cx="131040" cy="7200"/>
              </p14:xfrm>
            </p:contentPart>
          </mc:Choice>
          <mc:Fallback xmlns="">
            <p:pic>
              <p:nvPicPr>
                <p:cNvPr id="114" name="Ink 113">
                  <a:extLst>
                    <a:ext uri="{FF2B5EF4-FFF2-40B4-BE49-F238E27FC236}">
                      <a16:creationId xmlns:a16="http://schemas.microsoft.com/office/drawing/2014/main" id="{C5CF4649-50D7-BBD6-F225-F0C20E07AF71}"/>
                    </a:ext>
                  </a:extLst>
                </p:cNvPr>
                <p:cNvPicPr/>
                <p:nvPr/>
              </p:nvPicPr>
              <p:blipFill>
                <a:blip r:embed="rId80"/>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1">
            <p14:nvContentPartPr>
              <p14:cNvPr id="115" name="Ink 114">
                <a:extLst>
                  <a:ext uri="{FF2B5EF4-FFF2-40B4-BE49-F238E27FC236}">
                    <a16:creationId xmlns:a16="http://schemas.microsoft.com/office/drawing/2014/main" id="{0327B592-16F5-041E-4838-EF4215A82E41}"/>
                  </a:ext>
                </a:extLst>
              </p14:cNvPr>
              <p14:cNvContentPartPr/>
              <p14:nvPr/>
            </p14:nvContentPartPr>
            <p14:xfrm>
              <a:off x="4692015" y="2005816"/>
              <a:ext cx="137880" cy="246240"/>
            </p14:xfrm>
          </p:contentPart>
        </mc:Choice>
        <mc:Fallback xmlns="">
          <p:pic>
            <p:nvPicPr>
              <p:cNvPr id="115" name="Ink 114">
                <a:extLst>
                  <a:ext uri="{FF2B5EF4-FFF2-40B4-BE49-F238E27FC236}">
                    <a16:creationId xmlns:a16="http://schemas.microsoft.com/office/drawing/2014/main" id="{0327B592-16F5-041E-4838-EF4215A82E41}"/>
                  </a:ext>
                </a:extLst>
              </p:cNvPr>
              <p:cNvPicPr/>
              <p:nvPr/>
            </p:nvPicPr>
            <p:blipFill>
              <a:blip r:embed="rId82"/>
              <a:stretch>
                <a:fillRect/>
              </a:stretch>
            </p:blipFill>
            <p:spPr>
              <a:xfrm>
                <a:off x="4674375" y="1988176"/>
                <a:ext cx="17352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4" name="Ink 3">
                <a:extLst>
                  <a:ext uri="{FF2B5EF4-FFF2-40B4-BE49-F238E27FC236}">
                    <a16:creationId xmlns:a16="http://schemas.microsoft.com/office/drawing/2014/main" id="{40AE9704-34D9-B80C-C6A6-D46326B1D748}"/>
                  </a:ext>
                </a:extLst>
              </p14:cNvPr>
              <p14:cNvContentPartPr/>
              <p14:nvPr/>
            </p14:nvContentPartPr>
            <p14:xfrm>
              <a:off x="331695" y="2520756"/>
              <a:ext cx="4319280" cy="143280"/>
            </p14:xfrm>
          </p:contentPart>
        </mc:Choice>
        <mc:Fallback xmlns="">
          <p:pic>
            <p:nvPicPr>
              <p:cNvPr id="4" name="Ink 3">
                <a:extLst>
                  <a:ext uri="{FF2B5EF4-FFF2-40B4-BE49-F238E27FC236}">
                    <a16:creationId xmlns:a16="http://schemas.microsoft.com/office/drawing/2014/main" id="{40AE9704-34D9-B80C-C6A6-D46326B1D748}"/>
                  </a:ext>
                </a:extLst>
              </p:cNvPr>
              <p:cNvPicPr/>
              <p:nvPr/>
            </p:nvPicPr>
            <p:blipFill>
              <a:blip r:embed="rId84"/>
              <a:stretch>
                <a:fillRect/>
              </a:stretch>
            </p:blipFill>
            <p:spPr>
              <a:xfrm>
                <a:off x="314055" y="2503116"/>
                <a:ext cx="4354920" cy="178920"/>
              </a:xfrm>
              <a:prstGeom prst="rect">
                <a:avLst/>
              </a:prstGeom>
            </p:spPr>
          </p:pic>
        </mc:Fallback>
      </mc:AlternateContent>
      <p:grpSp>
        <p:nvGrpSpPr>
          <p:cNvPr id="29" name="Group 28">
            <a:extLst>
              <a:ext uri="{FF2B5EF4-FFF2-40B4-BE49-F238E27FC236}">
                <a16:creationId xmlns:a16="http://schemas.microsoft.com/office/drawing/2014/main" id="{24754AD8-F747-766F-5D32-67279C09F7F0}"/>
              </a:ext>
            </a:extLst>
          </p:cNvPr>
          <p:cNvGrpSpPr/>
          <p:nvPr/>
        </p:nvGrpSpPr>
        <p:grpSpPr>
          <a:xfrm>
            <a:off x="446175" y="2800336"/>
            <a:ext cx="2204640" cy="587880"/>
            <a:chOff x="446175" y="2800336"/>
            <a:chExt cx="2204640" cy="587880"/>
          </a:xfrm>
        </p:grpSpPr>
        <mc:AlternateContent xmlns:mc="http://schemas.openxmlformats.org/markup-compatibility/2006" xmlns:p14="http://schemas.microsoft.com/office/powerpoint/2010/main">
          <mc:Choice Requires="p14">
            <p:contentPart p14:bwMode="auto" r:id="rId85">
              <p14:nvContentPartPr>
                <p14:cNvPr id="8" name="Ink 7">
                  <a:extLst>
                    <a:ext uri="{FF2B5EF4-FFF2-40B4-BE49-F238E27FC236}">
                      <a16:creationId xmlns:a16="http://schemas.microsoft.com/office/drawing/2014/main" id="{3EE51F23-CE9D-417F-B3CA-FDC13CB9C155}"/>
                    </a:ext>
                  </a:extLst>
                </p14:cNvPr>
                <p14:cNvContentPartPr/>
                <p14:nvPr/>
              </p14:nvContentPartPr>
              <p14:xfrm>
                <a:off x="547695" y="2800336"/>
                <a:ext cx="155880" cy="168480"/>
              </p14:xfrm>
            </p:contentPart>
          </mc:Choice>
          <mc:Fallback xmlns="">
            <p:pic>
              <p:nvPicPr>
                <p:cNvPr id="8" name="Ink 7">
                  <a:extLst>
                    <a:ext uri="{FF2B5EF4-FFF2-40B4-BE49-F238E27FC236}">
                      <a16:creationId xmlns:a16="http://schemas.microsoft.com/office/drawing/2014/main" id="{3EE51F23-CE9D-417F-B3CA-FDC13CB9C155}"/>
                    </a:ext>
                  </a:extLst>
                </p:cNvPr>
                <p:cNvPicPr/>
                <p:nvPr/>
              </p:nvPicPr>
              <p:blipFill>
                <a:blip r:embed="rId86"/>
                <a:stretch>
                  <a:fillRect/>
                </a:stretch>
              </p:blipFill>
              <p:spPr>
                <a:xfrm>
                  <a:off x="530055" y="2782696"/>
                  <a:ext cx="1915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9" name="Ink 8">
                  <a:extLst>
                    <a:ext uri="{FF2B5EF4-FFF2-40B4-BE49-F238E27FC236}">
                      <a16:creationId xmlns:a16="http://schemas.microsoft.com/office/drawing/2014/main" id="{72653DF3-D281-52E2-E374-11282613CB0F}"/>
                    </a:ext>
                  </a:extLst>
                </p14:cNvPr>
                <p14:cNvContentPartPr/>
                <p14:nvPr/>
              </p14:nvContentPartPr>
              <p14:xfrm>
                <a:off x="446175" y="3022096"/>
                <a:ext cx="405720" cy="58320"/>
              </p14:xfrm>
            </p:contentPart>
          </mc:Choice>
          <mc:Fallback xmlns="">
            <p:pic>
              <p:nvPicPr>
                <p:cNvPr id="9" name="Ink 8">
                  <a:extLst>
                    <a:ext uri="{FF2B5EF4-FFF2-40B4-BE49-F238E27FC236}">
                      <a16:creationId xmlns:a16="http://schemas.microsoft.com/office/drawing/2014/main" id="{72653DF3-D281-52E2-E374-11282613CB0F}"/>
                    </a:ext>
                  </a:extLst>
                </p:cNvPr>
                <p:cNvPicPr/>
                <p:nvPr/>
              </p:nvPicPr>
              <p:blipFill>
                <a:blip r:embed="rId88"/>
                <a:stretch>
                  <a:fillRect/>
                </a:stretch>
              </p:blipFill>
              <p:spPr>
                <a:xfrm>
                  <a:off x="428175" y="3004096"/>
                  <a:ext cx="4413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 name="Ink 9">
                  <a:extLst>
                    <a:ext uri="{FF2B5EF4-FFF2-40B4-BE49-F238E27FC236}">
                      <a16:creationId xmlns:a16="http://schemas.microsoft.com/office/drawing/2014/main" id="{93B559CE-CF91-73ED-C1B1-667917C4AEE5}"/>
                    </a:ext>
                  </a:extLst>
                </p14:cNvPr>
                <p14:cNvContentPartPr/>
                <p14:nvPr/>
              </p14:nvContentPartPr>
              <p14:xfrm>
                <a:off x="561735" y="3135136"/>
                <a:ext cx="191880" cy="253080"/>
              </p14:xfrm>
            </p:contentPart>
          </mc:Choice>
          <mc:Fallback xmlns="">
            <p:pic>
              <p:nvPicPr>
                <p:cNvPr id="10" name="Ink 9">
                  <a:extLst>
                    <a:ext uri="{FF2B5EF4-FFF2-40B4-BE49-F238E27FC236}">
                      <a16:creationId xmlns:a16="http://schemas.microsoft.com/office/drawing/2014/main" id="{93B559CE-CF91-73ED-C1B1-667917C4AEE5}"/>
                    </a:ext>
                  </a:extLst>
                </p:cNvPr>
                <p:cNvPicPr/>
                <p:nvPr/>
              </p:nvPicPr>
              <p:blipFill>
                <a:blip r:embed="rId90"/>
                <a:stretch>
                  <a:fillRect/>
                </a:stretch>
              </p:blipFill>
              <p:spPr>
                <a:xfrm>
                  <a:off x="543735" y="3117136"/>
                  <a:ext cx="22752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 name="Ink 14">
                  <a:extLst>
                    <a:ext uri="{FF2B5EF4-FFF2-40B4-BE49-F238E27FC236}">
                      <a16:creationId xmlns:a16="http://schemas.microsoft.com/office/drawing/2014/main" id="{2982947B-E802-0A9F-4D42-223E882CD31F}"/>
                    </a:ext>
                  </a:extLst>
                </p14:cNvPr>
                <p14:cNvContentPartPr/>
                <p14:nvPr/>
              </p14:nvContentPartPr>
              <p14:xfrm>
                <a:off x="609255" y="3249256"/>
                <a:ext cx="137160" cy="27360"/>
              </p14:xfrm>
            </p:contentPart>
          </mc:Choice>
          <mc:Fallback xmlns="">
            <p:pic>
              <p:nvPicPr>
                <p:cNvPr id="15" name="Ink 14">
                  <a:extLst>
                    <a:ext uri="{FF2B5EF4-FFF2-40B4-BE49-F238E27FC236}">
                      <a16:creationId xmlns:a16="http://schemas.microsoft.com/office/drawing/2014/main" id="{2982947B-E802-0A9F-4D42-223E882CD31F}"/>
                    </a:ext>
                  </a:extLst>
                </p:cNvPr>
                <p:cNvPicPr/>
                <p:nvPr/>
              </p:nvPicPr>
              <p:blipFill>
                <a:blip r:embed="rId92"/>
                <a:stretch>
                  <a:fillRect/>
                </a:stretch>
              </p:blipFill>
              <p:spPr>
                <a:xfrm>
                  <a:off x="591615" y="3231616"/>
                  <a:ext cx="172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6" name="Ink 15">
                  <a:extLst>
                    <a:ext uri="{FF2B5EF4-FFF2-40B4-BE49-F238E27FC236}">
                      <a16:creationId xmlns:a16="http://schemas.microsoft.com/office/drawing/2014/main" id="{7EAE972C-9941-E44A-151A-E9E42395A111}"/>
                    </a:ext>
                  </a:extLst>
                </p14:cNvPr>
                <p14:cNvContentPartPr/>
                <p14:nvPr/>
              </p14:nvContentPartPr>
              <p14:xfrm>
                <a:off x="1183095" y="2928136"/>
                <a:ext cx="3960" cy="2880"/>
              </p14:xfrm>
            </p:contentPart>
          </mc:Choice>
          <mc:Fallback xmlns="">
            <p:pic>
              <p:nvPicPr>
                <p:cNvPr id="16" name="Ink 15">
                  <a:extLst>
                    <a:ext uri="{FF2B5EF4-FFF2-40B4-BE49-F238E27FC236}">
                      <a16:creationId xmlns:a16="http://schemas.microsoft.com/office/drawing/2014/main" id="{7EAE972C-9941-E44A-151A-E9E42395A111}"/>
                    </a:ext>
                  </a:extLst>
                </p:cNvPr>
                <p:cNvPicPr/>
                <p:nvPr/>
              </p:nvPicPr>
              <p:blipFill>
                <a:blip r:embed="rId94"/>
                <a:stretch>
                  <a:fillRect/>
                </a:stretch>
              </p:blipFill>
              <p:spPr>
                <a:xfrm>
                  <a:off x="1165455" y="2910496"/>
                  <a:ext cx="3960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8" name="Ink 17">
                  <a:extLst>
                    <a:ext uri="{FF2B5EF4-FFF2-40B4-BE49-F238E27FC236}">
                      <a16:creationId xmlns:a16="http://schemas.microsoft.com/office/drawing/2014/main" id="{3D774F67-CE64-1A00-DDE2-07736FA582E3}"/>
                    </a:ext>
                  </a:extLst>
                </p14:cNvPr>
                <p14:cNvContentPartPr/>
                <p14:nvPr/>
              </p14:nvContentPartPr>
              <p14:xfrm>
                <a:off x="1082655" y="3049816"/>
                <a:ext cx="187200" cy="23760"/>
              </p14:xfrm>
            </p:contentPart>
          </mc:Choice>
          <mc:Fallback xmlns="">
            <p:pic>
              <p:nvPicPr>
                <p:cNvPr id="18" name="Ink 17">
                  <a:extLst>
                    <a:ext uri="{FF2B5EF4-FFF2-40B4-BE49-F238E27FC236}">
                      <a16:creationId xmlns:a16="http://schemas.microsoft.com/office/drawing/2014/main" id="{3D774F67-CE64-1A00-DDE2-07736FA582E3}"/>
                    </a:ext>
                  </a:extLst>
                </p:cNvPr>
                <p:cNvPicPr/>
                <p:nvPr/>
              </p:nvPicPr>
              <p:blipFill>
                <a:blip r:embed="rId96"/>
                <a:stretch>
                  <a:fillRect/>
                </a:stretch>
              </p:blipFill>
              <p:spPr>
                <a:xfrm>
                  <a:off x="1065015" y="3031816"/>
                  <a:ext cx="222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9" name="Ink 18">
                  <a:extLst>
                    <a:ext uri="{FF2B5EF4-FFF2-40B4-BE49-F238E27FC236}">
                      <a16:creationId xmlns:a16="http://schemas.microsoft.com/office/drawing/2014/main" id="{D760452A-6A88-9088-7966-DB7B84BDB879}"/>
                    </a:ext>
                  </a:extLst>
                </p14:cNvPr>
                <p14:cNvContentPartPr/>
                <p14:nvPr/>
              </p14:nvContentPartPr>
              <p14:xfrm>
                <a:off x="1225575" y="3181936"/>
                <a:ext cx="10440" cy="5760"/>
              </p14:xfrm>
            </p:contentPart>
          </mc:Choice>
          <mc:Fallback xmlns="">
            <p:pic>
              <p:nvPicPr>
                <p:cNvPr id="19" name="Ink 18">
                  <a:extLst>
                    <a:ext uri="{FF2B5EF4-FFF2-40B4-BE49-F238E27FC236}">
                      <a16:creationId xmlns:a16="http://schemas.microsoft.com/office/drawing/2014/main" id="{D760452A-6A88-9088-7966-DB7B84BDB879}"/>
                    </a:ext>
                  </a:extLst>
                </p:cNvPr>
                <p:cNvPicPr/>
                <p:nvPr/>
              </p:nvPicPr>
              <p:blipFill>
                <a:blip r:embed="rId98"/>
                <a:stretch>
                  <a:fillRect/>
                </a:stretch>
              </p:blipFill>
              <p:spPr>
                <a:xfrm>
                  <a:off x="1207935" y="3164296"/>
                  <a:ext cx="460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0" name="Ink 19">
                  <a:extLst>
                    <a:ext uri="{FF2B5EF4-FFF2-40B4-BE49-F238E27FC236}">
                      <a16:creationId xmlns:a16="http://schemas.microsoft.com/office/drawing/2014/main" id="{8BA6F8DF-9911-6202-6BCE-192C674E8B93}"/>
                    </a:ext>
                  </a:extLst>
                </p14:cNvPr>
                <p14:cNvContentPartPr/>
                <p14:nvPr/>
              </p14:nvContentPartPr>
              <p14:xfrm>
                <a:off x="1447335" y="2981776"/>
                <a:ext cx="156600" cy="182520"/>
              </p14:xfrm>
            </p:contentPart>
          </mc:Choice>
          <mc:Fallback xmlns="">
            <p:pic>
              <p:nvPicPr>
                <p:cNvPr id="20" name="Ink 19">
                  <a:extLst>
                    <a:ext uri="{FF2B5EF4-FFF2-40B4-BE49-F238E27FC236}">
                      <a16:creationId xmlns:a16="http://schemas.microsoft.com/office/drawing/2014/main" id="{8BA6F8DF-9911-6202-6BCE-192C674E8B93}"/>
                    </a:ext>
                  </a:extLst>
                </p:cNvPr>
                <p:cNvPicPr/>
                <p:nvPr/>
              </p:nvPicPr>
              <p:blipFill>
                <a:blip r:embed="rId100"/>
                <a:stretch>
                  <a:fillRect/>
                </a:stretch>
              </p:blipFill>
              <p:spPr>
                <a:xfrm>
                  <a:off x="1429335" y="2964136"/>
                  <a:ext cx="192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1" name="Ink 20">
                  <a:extLst>
                    <a:ext uri="{FF2B5EF4-FFF2-40B4-BE49-F238E27FC236}">
                      <a16:creationId xmlns:a16="http://schemas.microsoft.com/office/drawing/2014/main" id="{FCFD8BE0-3108-649C-67FF-22E1328A9C96}"/>
                    </a:ext>
                  </a:extLst>
                </p14:cNvPr>
                <p14:cNvContentPartPr/>
                <p14:nvPr/>
              </p14:nvContentPartPr>
              <p14:xfrm>
                <a:off x="1638855" y="2988976"/>
                <a:ext cx="144000" cy="138240"/>
              </p14:xfrm>
            </p:contentPart>
          </mc:Choice>
          <mc:Fallback xmlns="">
            <p:pic>
              <p:nvPicPr>
                <p:cNvPr id="21" name="Ink 20">
                  <a:extLst>
                    <a:ext uri="{FF2B5EF4-FFF2-40B4-BE49-F238E27FC236}">
                      <a16:creationId xmlns:a16="http://schemas.microsoft.com/office/drawing/2014/main" id="{FCFD8BE0-3108-649C-67FF-22E1328A9C96}"/>
                    </a:ext>
                  </a:extLst>
                </p:cNvPr>
                <p:cNvPicPr/>
                <p:nvPr/>
              </p:nvPicPr>
              <p:blipFill>
                <a:blip r:embed="rId102"/>
                <a:stretch>
                  <a:fillRect/>
                </a:stretch>
              </p:blipFill>
              <p:spPr>
                <a:xfrm>
                  <a:off x="1621215" y="2970976"/>
                  <a:ext cx="179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2" name="Ink 21">
                  <a:extLst>
                    <a:ext uri="{FF2B5EF4-FFF2-40B4-BE49-F238E27FC236}">
                      <a16:creationId xmlns:a16="http://schemas.microsoft.com/office/drawing/2014/main" id="{1B40A1B0-32D8-DE4A-3CD1-C79CB5BEB851}"/>
                    </a:ext>
                  </a:extLst>
                </p14:cNvPr>
                <p14:cNvContentPartPr/>
                <p14:nvPr/>
              </p14:nvContentPartPr>
              <p14:xfrm>
                <a:off x="2017935" y="2965576"/>
                <a:ext cx="166320" cy="18720"/>
              </p14:xfrm>
            </p:contentPart>
          </mc:Choice>
          <mc:Fallback xmlns="">
            <p:pic>
              <p:nvPicPr>
                <p:cNvPr id="22" name="Ink 21">
                  <a:extLst>
                    <a:ext uri="{FF2B5EF4-FFF2-40B4-BE49-F238E27FC236}">
                      <a16:creationId xmlns:a16="http://schemas.microsoft.com/office/drawing/2014/main" id="{1B40A1B0-32D8-DE4A-3CD1-C79CB5BEB851}"/>
                    </a:ext>
                  </a:extLst>
                </p:cNvPr>
                <p:cNvPicPr/>
                <p:nvPr/>
              </p:nvPicPr>
              <p:blipFill>
                <a:blip r:embed="rId104"/>
                <a:stretch>
                  <a:fillRect/>
                </a:stretch>
              </p:blipFill>
              <p:spPr>
                <a:xfrm>
                  <a:off x="2000295" y="2947576"/>
                  <a:ext cx="2019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4" name="Ink 23">
                  <a:extLst>
                    <a:ext uri="{FF2B5EF4-FFF2-40B4-BE49-F238E27FC236}">
                      <a16:creationId xmlns:a16="http://schemas.microsoft.com/office/drawing/2014/main" id="{07A54DAF-2CD2-96C9-4FC4-FD78648D4EDC}"/>
                    </a:ext>
                  </a:extLst>
                </p14:cNvPr>
                <p14:cNvContentPartPr/>
                <p14:nvPr/>
              </p14:nvContentPartPr>
              <p14:xfrm>
                <a:off x="2046015" y="3065296"/>
                <a:ext cx="172440" cy="14400"/>
              </p14:xfrm>
            </p:contentPart>
          </mc:Choice>
          <mc:Fallback xmlns="">
            <p:pic>
              <p:nvPicPr>
                <p:cNvPr id="24" name="Ink 23">
                  <a:extLst>
                    <a:ext uri="{FF2B5EF4-FFF2-40B4-BE49-F238E27FC236}">
                      <a16:creationId xmlns:a16="http://schemas.microsoft.com/office/drawing/2014/main" id="{07A54DAF-2CD2-96C9-4FC4-FD78648D4EDC}"/>
                    </a:ext>
                  </a:extLst>
                </p:cNvPr>
                <p:cNvPicPr/>
                <p:nvPr/>
              </p:nvPicPr>
              <p:blipFill>
                <a:blip r:embed="rId106"/>
                <a:stretch>
                  <a:fillRect/>
                </a:stretch>
              </p:blipFill>
              <p:spPr>
                <a:xfrm>
                  <a:off x="2028015" y="3047296"/>
                  <a:ext cx="2080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5" name="Ink 24">
                  <a:extLst>
                    <a:ext uri="{FF2B5EF4-FFF2-40B4-BE49-F238E27FC236}">
                      <a16:creationId xmlns:a16="http://schemas.microsoft.com/office/drawing/2014/main" id="{B60C5C26-86F3-9B1D-120E-91ADFD2B2E49}"/>
                    </a:ext>
                  </a:extLst>
                </p14:cNvPr>
                <p14:cNvContentPartPr/>
                <p14:nvPr/>
              </p14:nvContentPartPr>
              <p14:xfrm>
                <a:off x="2413215" y="2883856"/>
                <a:ext cx="165960" cy="223920"/>
              </p14:xfrm>
            </p:contentPart>
          </mc:Choice>
          <mc:Fallback xmlns="">
            <p:pic>
              <p:nvPicPr>
                <p:cNvPr id="25" name="Ink 24">
                  <a:extLst>
                    <a:ext uri="{FF2B5EF4-FFF2-40B4-BE49-F238E27FC236}">
                      <a16:creationId xmlns:a16="http://schemas.microsoft.com/office/drawing/2014/main" id="{B60C5C26-86F3-9B1D-120E-91ADFD2B2E49}"/>
                    </a:ext>
                  </a:extLst>
                </p:cNvPr>
                <p:cNvPicPr/>
                <p:nvPr/>
              </p:nvPicPr>
              <p:blipFill>
                <a:blip r:embed="rId108"/>
                <a:stretch>
                  <a:fillRect/>
                </a:stretch>
              </p:blipFill>
              <p:spPr>
                <a:xfrm>
                  <a:off x="2395215" y="2866216"/>
                  <a:ext cx="2016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8" name="Ink 27">
                  <a:extLst>
                    <a:ext uri="{FF2B5EF4-FFF2-40B4-BE49-F238E27FC236}">
                      <a16:creationId xmlns:a16="http://schemas.microsoft.com/office/drawing/2014/main" id="{C3B455F5-64BF-5447-E26B-038076E83C5B}"/>
                    </a:ext>
                  </a:extLst>
                </p14:cNvPr>
                <p14:cNvContentPartPr/>
                <p14:nvPr/>
              </p14:nvContentPartPr>
              <p14:xfrm>
                <a:off x="2451375" y="2861536"/>
                <a:ext cx="199440" cy="33120"/>
              </p14:xfrm>
            </p:contentPart>
          </mc:Choice>
          <mc:Fallback xmlns="">
            <p:pic>
              <p:nvPicPr>
                <p:cNvPr id="28" name="Ink 27">
                  <a:extLst>
                    <a:ext uri="{FF2B5EF4-FFF2-40B4-BE49-F238E27FC236}">
                      <a16:creationId xmlns:a16="http://schemas.microsoft.com/office/drawing/2014/main" id="{C3B455F5-64BF-5447-E26B-038076E83C5B}"/>
                    </a:ext>
                  </a:extLst>
                </p:cNvPr>
                <p:cNvPicPr/>
                <p:nvPr/>
              </p:nvPicPr>
              <p:blipFill>
                <a:blip r:embed="rId110"/>
                <a:stretch>
                  <a:fillRect/>
                </a:stretch>
              </p:blipFill>
              <p:spPr>
                <a:xfrm>
                  <a:off x="2433375" y="2843536"/>
                  <a:ext cx="235080" cy="68760"/>
                </a:xfrm>
                <a:prstGeom prst="rect">
                  <a:avLst/>
                </a:prstGeom>
              </p:spPr>
            </p:pic>
          </mc:Fallback>
        </mc:AlternateContent>
      </p:grpSp>
      <p:grpSp>
        <p:nvGrpSpPr>
          <p:cNvPr id="124" name="Group 123">
            <a:extLst>
              <a:ext uri="{FF2B5EF4-FFF2-40B4-BE49-F238E27FC236}">
                <a16:creationId xmlns:a16="http://schemas.microsoft.com/office/drawing/2014/main" id="{84E95409-DF2F-E37F-D310-AB2D280118CA}"/>
              </a:ext>
            </a:extLst>
          </p:cNvPr>
          <p:cNvGrpSpPr/>
          <p:nvPr/>
        </p:nvGrpSpPr>
        <p:grpSpPr>
          <a:xfrm>
            <a:off x="479655" y="3738136"/>
            <a:ext cx="2264400" cy="586800"/>
            <a:chOff x="479655" y="3738136"/>
            <a:chExt cx="2264400" cy="586800"/>
          </a:xfrm>
        </p:grpSpPr>
        <mc:AlternateContent xmlns:mc="http://schemas.openxmlformats.org/markup-compatibility/2006" xmlns:p14="http://schemas.microsoft.com/office/powerpoint/2010/main">
          <mc:Choice Requires="p14">
            <p:contentPart p14:bwMode="auto" r:id="rId111">
              <p14:nvContentPartPr>
                <p14:cNvPr id="30" name="Ink 29">
                  <a:extLst>
                    <a:ext uri="{FF2B5EF4-FFF2-40B4-BE49-F238E27FC236}">
                      <a16:creationId xmlns:a16="http://schemas.microsoft.com/office/drawing/2014/main" id="{39CA63A8-05CD-DCA8-631B-3592506BD201}"/>
                    </a:ext>
                  </a:extLst>
                </p14:cNvPr>
                <p14:cNvContentPartPr/>
                <p14:nvPr/>
              </p14:nvContentPartPr>
              <p14:xfrm>
                <a:off x="554535" y="3738136"/>
                <a:ext cx="146520" cy="166320"/>
              </p14:xfrm>
            </p:contentPart>
          </mc:Choice>
          <mc:Fallback xmlns="">
            <p:pic>
              <p:nvPicPr>
                <p:cNvPr id="30" name="Ink 29">
                  <a:extLst>
                    <a:ext uri="{FF2B5EF4-FFF2-40B4-BE49-F238E27FC236}">
                      <a16:creationId xmlns:a16="http://schemas.microsoft.com/office/drawing/2014/main" id="{39CA63A8-05CD-DCA8-631B-3592506BD201}"/>
                    </a:ext>
                  </a:extLst>
                </p:cNvPr>
                <p:cNvPicPr/>
                <p:nvPr/>
              </p:nvPicPr>
              <p:blipFill>
                <a:blip r:embed="rId112"/>
                <a:stretch>
                  <a:fillRect/>
                </a:stretch>
              </p:blipFill>
              <p:spPr>
                <a:xfrm>
                  <a:off x="536535" y="3720136"/>
                  <a:ext cx="18216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31" name="Ink 30">
                  <a:extLst>
                    <a:ext uri="{FF2B5EF4-FFF2-40B4-BE49-F238E27FC236}">
                      <a16:creationId xmlns:a16="http://schemas.microsoft.com/office/drawing/2014/main" id="{EF755E2A-1CB0-8C5C-712A-D2284BE2D605}"/>
                    </a:ext>
                  </a:extLst>
                </p14:cNvPr>
                <p14:cNvContentPartPr/>
                <p14:nvPr/>
              </p14:nvContentPartPr>
              <p14:xfrm>
                <a:off x="479655" y="3966376"/>
                <a:ext cx="436320" cy="69480"/>
              </p14:xfrm>
            </p:contentPart>
          </mc:Choice>
          <mc:Fallback xmlns="">
            <p:pic>
              <p:nvPicPr>
                <p:cNvPr id="31" name="Ink 30">
                  <a:extLst>
                    <a:ext uri="{FF2B5EF4-FFF2-40B4-BE49-F238E27FC236}">
                      <a16:creationId xmlns:a16="http://schemas.microsoft.com/office/drawing/2014/main" id="{EF755E2A-1CB0-8C5C-712A-D2284BE2D605}"/>
                    </a:ext>
                  </a:extLst>
                </p:cNvPr>
                <p:cNvPicPr/>
                <p:nvPr/>
              </p:nvPicPr>
              <p:blipFill>
                <a:blip r:embed="rId114"/>
                <a:stretch>
                  <a:fillRect/>
                </a:stretch>
              </p:blipFill>
              <p:spPr>
                <a:xfrm>
                  <a:off x="462015" y="3948736"/>
                  <a:ext cx="47196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32" name="Ink 31">
                  <a:extLst>
                    <a:ext uri="{FF2B5EF4-FFF2-40B4-BE49-F238E27FC236}">
                      <a16:creationId xmlns:a16="http://schemas.microsoft.com/office/drawing/2014/main" id="{C25ED622-460A-CB84-6C92-14ED8C9699A3}"/>
                    </a:ext>
                  </a:extLst>
                </p14:cNvPr>
                <p14:cNvContentPartPr/>
                <p14:nvPr/>
              </p14:nvContentPartPr>
              <p14:xfrm>
                <a:off x="652455" y="4105696"/>
                <a:ext cx="168840" cy="219240"/>
              </p14:xfrm>
            </p:contentPart>
          </mc:Choice>
          <mc:Fallback xmlns="">
            <p:pic>
              <p:nvPicPr>
                <p:cNvPr id="32" name="Ink 31">
                  <a:extLst>
                    <a:ext uri="{FF2B5EF4-FFF2-40B4-BE49-F238E27FC236}">
                      <a16:creationId xmlns:a16="http://schemas.microsoft.com/office/drawing/2014/main" id="{C25ED622-460A-CB84-6C92-14ED8C9699A3}"/>
                    </a:ext>
                  </a:extLst>
                </p:cNvPr>
                <p:cNvPicPr/>
                <p:nvPr/>
              </p:nvPicPr>
              <p:blipFill>
                <a:blip r:embed="rId116"/>
                <a:stretch>
                  <a:fillRect/>
                </a:stretch>
              </p:blipFill>
              <p:spPr>
                <a:xfrm>
                  <a:off x="634815" y="4088056"/>
                  <a:ext cx="204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33" name="Ink 32">
                  <a:extLst>
                    <a:ext uri="{FF2B5EF4-FFF2-40B4-BE49-F238E27FC236}">
                      <a16:creationId xmlns:a16="http://schemas.microsoft.com/office/drawing/2014/main" id="{88E4D850-0B57-58C4-C3A4-0541620EA0BB}"/>
                    </a:ext>
                  </a:extLst>
                </p14:cNvPr>
                <p14:cNvContentPartPr/>
                <p14:nvPr/>
              </p14:nvContentPartPr>
              <p14:xfrm>
                <a:off x="658575" y="4217296"/>
                <a:ext cx="204120" cy="69120"/>
              </p14:xfrm>
            </p:contentPart>
          </mc:Choice>
          <mc:Fallback xmlns="">
            <p:pic>
              <p:nvPicPr>
                <p:cNvPr id="33" name="Ink 32">
                  <a:extLst>
                    <a:ext uri="{FF2B5EF4-FFF2-40B4-BE49-F238E27FC236}">
                      <a16:creationId xmlns:a16="http://schemas.microsoft.com/office/drawing/2014/main" id="{88E4D850-0B57-58C4-C3A4-0541620EA0BB}"/>
                    </a:ext>
                  </a:extLst>
                </p:cNvPr>
                <p:cNvPicPr/>
                <p:nvPr/>
              </p:nvPicPr>
              <p:blipFill>
                <a:blip r:embed="rId118"/>
                <a:stretch>
                  <a:fillRect/>
                </a:stretch>
              </p:blipFill>
              <p:spPr>
                <a:xfrm>
                  <a:off x="640935" y="4199656"/>
                  <a:ext cx="239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34" name="Ink 33">
                  <a:extLst>
                    <a:ext uri="{FF2B5EF4-FFF2-40B4-BE49-F238E27FC236}">
                      <a16:creationId xmlns:a16="http://schemas.microsoft.com/office/drawing/2014/main" id="{FC4F846D-536A-C80A-F613-9527B6B4AA29}"/>
                    </a:ext>
                  </a:extLst>
                </p14:cNvPr>
                <p14:cNvContentPartPr/>
                <p14:nvPr/>
              </p14:nvContentPartPr>
              <p14:xfrm>
                <a:off x="1259775" y="3833896"/>
                <a:ext cx="5040" cy="5040"/>
              </p14:xfrm>
            </p:contentPart>
          </mc:Choice>
          <mc:Fallback xmlns="">
            <p:pic>
              <p:nvPicPr>
                <p:cNvPr id="34" name="Ink 33">
                  <a:extLst>
                    <a:ext uri="{FF2B5EF4-FFF2-40B4-BE49-F238E27FC236}">
                      <a16:creationId xmlns:a16="http://schemas.microsoft.com/office/drawing/2014/main" id="{FC4F846D-536A-C80A-F613-9527B6B4AA29}"/>
                    </a:ext>
                  </a:extLst>
                </p:cNvPr>
                <p:cNvPicPr/>
                <p:nvPr/>
              </p:nvPicPr>
              <p:blipFill>
                <a:blip r:embed="rId120"/>
                <a:stretch>
                  <a:fillRect/>
                </a:stretch>
              </p:blipFill>
              <p:spPr>
                <a:xfrm>
                  <a:off x="1241775" y="381625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35" name="Ink 34">
                  <a:extLst>
                    <a:ext uri="{FF2B5EF4-FFF2-40B4-BE49-F238E27FC236}">
                      <a16:creationId xmlns:a16="http://schemas.microsoft.com/office/drawing/2014/main" id="{71390F10-0CDC-1BC6-46FB-6FCAC7C22465}"/>
                    </a:ext>
                  </a:extLst>
                </p14:cNvPr>
                <p14:cNvContentPartPr/>
                <p14:nvPr/>
              </p14:nvContentPartPr>
              <p14:xfrm>
                <a:off x="1205055" y="3952696"/>
                <a:ext cx="176760" cy="14400"/>
              </p14:xfrm>
            </p:contentPart>
          </mc:Choice>
          <mc:Fallback xmlns="">
            <p:pic>
              <p:nvPicPr>
                <p:cNvPr id="35" name="Ink 34">
                  <a:extLst>
                    <a:ext uri="{FF2B5EF4-FFF2-40B4-BE49-F238E27FC236}">
                      <a16:creationId xmlns:a16="http://schemas.microsoft.com/office/drawing/2014/main" id="{71390F10-0CDC-1BC6-46FB-6FCAC7C22465}"/>
                    </a:ext>
                  </a:extLst>
                </p:cNvPr>
                <p:cNvPicPr/>
                <p:nvPr/>
              </p:nvPicPr>
              <p:blipFill>
                <a:blip r:embed="rId122"/>
                <a:stretch>
                  <a:fillRect/>
                </a:stretch>
              </p:blipFill>
              <p:spPr>
                <a:xfrm>
                  <a:off x="1187415" y="3934696"/>
                  <a:ext cx="2124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36" name="Ink 35">
                  <a:extLst>
                    <a:ext uri="{FF2B5EF4-FFF2-40B4-BE49-F238E27FC236}">
                      <a16:creationId xmlns:a16="http://schemas.microsoft.com/office/drawing/2014/main" id="{ECC3EFB8-593A-130F-9C2D-795FF78A1247}"/>
                    </a:ext>
                  </a:extLst>
                </p14:cNvPr>
                <p14:cNvContentPartPr/>
                <p14:nvPr/>
              </p14:nvContentPartPr>
              <p14:xfrm>
                <a:off x="1282455" y="4062496"/>
                <a:ext cx="18360" cy="14400"/>
              </p14:xfrm>
            </p:contentPart>
          </mc:Choice>
          <mc:Fallback xmlns="">
            <p:pic>
              <p:nvPicPr>
                <p:cNvPr id="36" name="Ink 35">
                  <a:extLst>
                    <a:ext uri="{FF2B5EF4-FFF2-40B4-BE49-F238E27FC236}">
                      <a16:creationId xmlns:a16="http://schemas.microsoft.com/office/drawing/2014/main" id="{ECC3EFB8-593A-130F-9C2D-795FF78A1247}"/>
                    </a:ext>
                  </a:extLst>
                </p:cNvPr>
                <p:cNvPicPr/>
                <p:nvPr/>
              </p:nvPicPr>
              <p:blipFill>
                <a:blip r:embed="rId124"/>
                <a:stretch>
                  <a:fillRect/>
                </a:stretch>
              </p:blipFill>
              <p:spPr>
                <a:xfrm>
                  <a:off x="1264815" y="4044856"/>
                  <a:ext cx="5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17" name="Ink 116">
                  <a:extLst>
                    <a:ext uri="{FF2B5EF4-FFF2-40B4-BE49-F238E27FC236}">
                      <a16:creationId xmlns:a16="http://schemas.microsoft.com/office/drawing/2014/main" id="{F35D548C-DBD4-6287-60BF-6F16F5F5111F}"/>
                    </a:ext>
                  </a:extLst>
                </p14:cNvPr>
                <p14:cNvContentPartPr/>
                <p14:nvPr/>
              </p14:nvContentPartPr>
              <p14:xfrm>
                <a:off x="1569375" y="3837856"/>
                <a:ext cx="162360" cy="197280"/>
              </p14:xfrm>
            </p:contentPart>
          </mc:Choice>
          <mc:Fallback xmlns="">
            <p:pic>
              <p:nvPicPr>
                <p:cNvPr id="117" name="Ink 116">
                  <a:extLst>
                    <a:ext uri="{FF2B5EF4-FFF2-40B4-BE49-F238E27FC236}">
                      <a16:creationId xmlns:a16="http://schemas.microsoft.com/office/drawing/2014/main" id="{F35D548C-DBD4-6287-60BF-6F16F5F5111F}"/>
                    </a:ext>
                  </a:extLst>
                </p:cNvPr>
                <p:cNvPicPr/>
                <p:nvPr/>
              </p:nvPicPr>
              <p:blipFill>
                <a:blip r:embed="rId126"/>
                <a:stretch>
                  <a:fillRect/>
                </a:stretch>
              </p:blipFill>
              <p:spPr>
                <a:xfrm>
                  <a:off x="1551375" y="3820216"/>
                  <a:ext cx="19800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18" name="Ink 117">
                  <a:extLst>
                    <a:ext uri="{FF2B5EF4-FFF2-40B4-BE49-F238E27FC236}">
                      <a16:creationId xmlns:a16="http://schemas.microsoft.com/office/drawing/2014/main" id="{426D5399-BEB2-4837-2CA8-FD42EAA67871}"/>
                    </a:ext>
                  </a:extLst>
                </p14:cNvPr>
                <p14:cNvContentPartPr/>
                <p14:nvPr/>
              </p14:nvContentPartPr>
              <p14:xfrm>
                <a:off x="1599615" y="3843976"/>
                <a:ext cx="144000" cy="37440"/>
              </p14:xfrm>
            </p:contentPart>
          </mc:Choice>
          <mc:Fallback xmlns="">
            <p:pic>
              <p:nvPicPr>
                <p:cNvPr id="118" name="Ink 117">
                  <a:extLst>
                    <a:ext uri="{FF2B5EF4-FFF2-40B4-BE49-F238E27FC236}">
                      <a16:creationId xmlns:a16="http://schemas.microsoft.com/office/drawing/2014/main" id="{426D5399-BEB2-4837-2CA8-FD42EAA67871}"/>
                    </a:ext>
                  </a:extLst>
                </p:cNvPr>
                <p:cNvPicPr/>
                <p:nvPr/>
              </p:nvPicPr>
              <p:blipFill>
                <a:blip r:embed="rId128"/>
                <a:stretch>
                  <a:fillRect/>
                </a:stretch>
              </p:blipFill>
              <p:spPr>
                <a:xfrm>
                  <a:off x="1581615" y="3825976"/>
                  <a:ext cx="179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20" name="Ink 119">
                  <a:extLst>
                    <a:ext uri="{FF2B5EF4-FFF2-40B4-BE49-F238E27FC236}">
                      <a16:creationId xmlns:a16="http://schemas.microsoft.com/office/drawing/2014/main" id="{456FD123-E585-4133-DA4D-F67ED2518B21}"/>
                    </a:ext>
                  </a:extLst>
                </p14:cNvPr>
                <p14:cNvContentPartPr/>
                <p14:nvPr/>
              </p14:nvContentPartPr>
              <p14:xfrm>
                <a:off x="2066535" y="3827776"/>
                <a:ext cx="159840" cy="11880"/>
              </p14:xfrm>
            </p:contentPart>
          </mc:Choice>
          <mc:Fallback xmlns="">
            <p:pic>
              <p:nvPicPr>
                <p:cNvPr id="120" name="Ink 119">
                  <a:extLst>
                    <a:ext uri="{FF2B5EF4-FFF2-40B4-BE49-F238E27FC236}">
                      <a16:creationId xmlns:a16="http://schemas.microsoft.com/office/drawing/2014/main" id="{456FD123-E585-4133-DA4D-F67ED2518B21}"/>
                    </a:ext>
                  </a:extLst>
                </p:cNvPr>
                <p:cNvPicPr/>
                <p:nvPr/>
              </p:nvPicPr>
              <p:blipFill>
                <a:blip r:embed="rId130"/>
                <a:stretch>
                  <a:fillRect/>
                </a:stretch>
              </p:blipFill>
              <p:spPr>
                <a:xfrm>
                  <a:off x="2048895" y="3810136"/>
                  <a:ext cx="195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21" name="Ink 120">
                  <a:extLst>
                    <a:ext uri="{FF2B5EF4-FFF2-40B4-BE49-F238E27FC236}">
                      <a16:creationId xmlns:a16="http://schemas.microsoft.com/office/drawing/2014/main" id="{5534FF52-375A-07DD-EB31-51490BB92195}"/>
                    </a:ext>
                  </a:extLst>
                </p14:cNvPr>
                <p14:cNvContentPartPr/>
                <p14:nvPr/>
              </p14:nvContentPartPr>
              <p14:xfrm>
                <a:off x="2091375" y="3941176"/>
                <a:ext cx="176400" cy="19800"/>
              </p14:xfrm>
            </p:contentPart>
          </mc:Choice>
          <mc:Fallback xmlns="">
            <p:pic>
              <p:nvPicPr>
                <p:cNvPr id="121" name="Ink 120">
                  <a:extLst>
                    <a:ext uri="{FF2B5EF4-FFF2-40B4-BE49-F238E27FC236}">
                      <a16:creationId xmlns:a16="http://schemas.microsoft.com/office/drawing/2014/main" id="{5534FF52-375A-07DD-EB31-51490BB92195}"/>
                    </a:ext>
                  </a:extLst>
                </p:cNvPr>
                <p:cNvPicPr/>
                <p:nvPr/>
              </p:nvPicPr>
              <p:blipFill>
                <a:blip r:embed="rId132"/>
                <a:stretch>
                  <a:fillRect/>
                </a:stretch>
              </p:blipFill>
              <p:spPr>
                <a:xfrm>
                  <a:off x="2073375" y="3923176"/>
                  <a:ext cx="2120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22" name="Ink 121">
                  <a:extLst>
                    <a:ext uri="{FF2B5EF4-FFF2-40B4-BE49-F238E27FC236}">
                      <a16:creationId xmlns:a16="http://schemas.microsoft.com/office/drawing/2014/main" id="{367AE1B8-6316-1DB0-EBF7-3CC65BE15FE3}"/>
                    </a:ext>
                  </a:extLst>
                </p14:cNvPr>
                <p14:cNvContentPartPr/>
                <p14:nvPr/>
              </p14:nvContentPartPr>
              <p14:xfrm>
                <a:off x="2391615" y="3798256"/>
                <a:ext cx="157680" cy="201960"/>
              </p14:xfrm>
            </p:contentPart>
          </mc:Choice>
          <mc:Fallback xmlns="">
            <p:pic>
              <p:nvPicPr>
                <p:cNvPr id="122" name="Ink 121">
                  <a:extLst>
                    <a:ext uri="{FF2B5EF4-FFF2-40B4-BE49-F238E27FC236}">
                      <a16:creationId xmlns:a16="http://schemas.microsoft.com/office/drawing/2014/main" id="{367AE1B8-6316-1DB0-EBF7-3CC65BE15FE3}"/>
                    </a:ext>
                  </a:extLst>
                </p:cNvPr>
                <p:cNvPicPr/>
                <p:nvPr/>
              </p:nvPicPr>
              <p:blipFill>
                <a:blip r:embed="rId134"/>
                <a:stretch>
                  <a:fillRect/>
                </a:stretch>
              </p:blipFill>
              <p:spPr>
                <a:xfrm>
                  <a:off x="2373615" y="3780256"/>
                  <a:ext cx="1933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23" name="Ink 122">
                  <a:extLst>
                    <a:ext uri="{FF2B5EF4-FFF2-40B4-BE49-F238E27FC236}">
                      <a16:creationId xmlns:a16="http://schemas.microsoft.com/office/drawing/2014/main" id="{98DAE721-DE54-6498-5492-62F861EA8102}"/>
                    </a:ext>
                  </a:extLst>
                </p14:cNvPr>
                <p14:cNvContentPartPr/>
                <p14:nvPr/>
              </p14:nvContentPartPr>
              <p14:xfrm>
                <a:off x="2573415" y="3820216"/>
                <a:ext cx="170640" cy="147600"/>
              </p14:xfrm>
            </p:contentPart>
          </mc:Choice>
          <mc:Fallback xmlns="">
            <p:pic>
              <p:nvPicPr>
                <p:cNvPr id="123" name="Ink 122">
                  <a:extLst>
                    <a:ext uri="{FF2B5EF4-FFF2-40B4-BE49-F238E27FC236}">
                      <a16:creationId xmlns:a16="http://schemas.microsoft.com/office/drawing/2014/main" id="{98DAE721-DE54-6498-5492-62F861EA8102}"/>
                    </a:ext>
                  </a:extLst>
                </p:cNvPr>
                <p:cNvPicPr/>
                <p:nvPr/>
              </p:nvPicPr>
              <p:blipFill>
                <a:blip r:embed="rId136"/>
                <a:stretch>
                  <a:fillRect/>
                </a:stretch>
              </p:blipFill>
              <p:spPr>
                <a:xfrm>
                  <a:off x="2555775" y="3802216"/>
                  <a:ext cx="206280" cy="183240"/>
                </a:xfrm>
                <a:prstGeom prst="rect">
                  <a:avLst/>
                </a:prstGeom>
              </p:spPr>
            </p:pic>
          </mc:Fallback>
        </mc:AlternateContent>
      </p:grpSp>
      <p:grpSp>
        <p:nvGrpSpPr>
          <p:cNvPr id="6" name="Group 5">
            <a:extLst>
              <a:ext uri="{FF2B5EF4-FFF2-40B4-BE49-F238E27FC236}">
                <a16:creationId xmlns:a16="http://schemas.microsoft.com/office/drawing/2014/main" id="{3DBF4E0C-6937-1DF3-92AB-004D85053F4A}"/>
              </a:ext>
            </a:extLst>
          </p:cNvPr>
          <p:cNvGrpSpPr/>
          <p:nvPr/>
        </p:nvGrpSpPr>
        <p:grpSpPr>
          <a:xfrm>
            <a:off x="799695" y="4536616"/>
            <a:ext cx="1078920" cy="330840"/>
            <a:chOff x="799695" y="4536616"/>
            <a:chExt cx="1078920" cy="330840"/>
          </a:xfrm>
        </p:grpSpPr>
        <mc:AlternateContent xmlns:mc="http://schemas.openxmlformats.org/markup-compatibility/2006" xmlns:p14="http://schemas.microsoft.com/office/powerpoint/2010/main">
          <mc:Choice Requires="p14">
            <p:contentPart p14:bwMode="auto" r:id="rId137">
              <p14:nvContentPartPr>
                <p14:cNvPr id="3" name="Ink 2">
                  <a:extLst>
                    <a:ext uri="{FF2B5EF4-FFF2-40B4-BE49-F238E27FC236}">
                      <a16:creationId xmlns:a16="http://schemas.microsoft.com/office/drawing/2014/main" id="{B2318E50-DC48-AA03-D394-7846C5EFBDA0}"/>
                    </a:ext>
                  </a:extLst>
                </p14:cNvPr>
                <p14:cNvContentPartPr/>
                <p14:nvPr/>
              </p14:nvContentPartPr>
              <p14:xfrm>
                <a:off x="1179135" y="4536616"/>
                <a:ext cx="211320" cy="183960"/>
              </p14:xfrm>
            </p:contentPart>
          </mc:Choice>
          <mc:Fallback xmlns="">
            <p:pic>
              <p:nvPicPr>
                <p:cNvPr id="3" name="Ink 2">
                  <a:extLst>
                    <a:ext uri="{FF2B5EF4-FFF2-40B4-BE49-F238E27FC236}">
                      <a16:creationId xmlns:a16="http://schemas.microsoft.com/office/drawing/2014/main" id="{B2318E50-DC48-AA03-D394-7846C5EFBDA0}"/>
                    </a:ext>
                  </a:extLst>
                </p:cNvPr>
                <p:cNvPicPr/>
                <p:nvPr/>
              </p:nvPicPr>
              <p:blipFill>
                <a:blip r:embed="rId138"/>
                <a:stretch>
                  <a:fillRect/>
                </a:stretch>
              </p:blipFill>
              <p:spPr>
                <a:xfrm>
                  <a:off x="1161135" y="4518616"/>
                  <a:ext cx="2469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5" name="Ink 4">
                  <a:extLst>
                    <a:ext uri="{FF2B5EF4-FFF2-40B4-BE49-F238E27FC236}">
                      <a16:creationId xmlns:a16="http://schemas.microsoft.com/office/drawing/2014/main" id="{3AF47A9A-3D6B-F93E-0982-32ED52553BA1}"/>
                    </a:ext>
                  </a:extLst>
                </p14:cNvPr>
                <p14:cNvContentPartPr/>
                <p14:nvPr/>
              </p14:nvContentPartPr>
              <p14:xfrm>
                <a:off x="799695" y="4764496"/>
                <a:ext cx="1078920" cy="102960"/>
              </p14:xfrm>
            </p:contentPart>
          </mc:Choice>
          <mc:Fallback xmlns="">
            <p:pic>
              <p:nvPicPr>
                <p:cNvPr id="5" name="Ink 4">
                  <a:extLst>
                    <a:ext uri="{FF2B5EF4-FFF2-40B4-BE49-F238E27FC236}">
                      <a16:creationId xmlns:a16="http://schemas.microsoft.com/office/drawing/2014/main" id="{3AF47A9A-3D6B-F93E-0982-32ED52553BA1}"/>
                    </a:ext>
                  </a:extLst>
                </p:cNvPr>
                <p:cNvPicPr/>
                <p:nvPr/>
              </p:nvPicPr>
              <p:blipFill>
                <a:blip r:embed="rId140"/>
                <a:stretch>
                  <a:fillRect/>
                </a:stretch>
              </p:blipFill>
              <p:spPr>
                <a:xfrm>
                  <a:off x="781695" y="4746496"/>
                  <a:ext cx="1114560" cy="138600"/>
                </a:xfrm>
                <a:prstGeom prst="rect">
                  <a:avLst/>
                </a:prstGeom>
              </p:spPr>
            </p:pic>
          </mc:Fallback>
        </mc:AlternateContent>
      </p:grpSp>
      <p:grpSp>
        <p:nvGrpSpPr>
          <p:cNvPr id="39" name="Group 38">
            <a:extLst>
              <a:ext uri="{FF2B5EF4-FFF2-40B4-BE49-F238E27FC236}">
                <a16:creationId xmlns:a16="http://schemas.microsoft.com/office/drawing/2014/main" id="{95A0B2CA-F07D-B07D-805D-7FB625BAEA9F}"/>
              </a:ext>
            </a:extLst>
          </p:cNvPr>
          <p:cNvGrpSpPr/>
          <p:nvPr/>
        </p:nvGrpSpPr>
        <p:grpSpPr>
          <a:xfrm>
            <a:off x="968535" y="4947376"/>
            <a:ext cx="774000" cy="249840"/>
            <a:chOff x="968535" y="4947376"/>
            <a:chExt cx="774000" cy="249840"/>
          </a:xfrm>
        </p:grpSpPr>
        <mc:AlternateContent xmlns:mc="http://schemas.openxmlformats.org/markup-compatibility/2006" xmlns:p14="http://schemas.microsoft.com/office/powerpoint/2010/main">
          <mc:Choice Requires="p14">
            <p:contentPart p14:bwMode="auto" r:id="rId141">
              <p14:nvContentPartPr>
                <p14:cNvPr id="7" name="Ink 6">
                  <a:extLst>
                    <a:ext uri="{FF2B5EF4-FFF2-40B4-BE49-F238E27FC236}">
                      <a16:creationId xmlns:a16="http://schemas.microsoft.com/office/drawing/2014/main" id="{C9F9C988-B13C-0E84-6D88-CF7AEBD96094}"/>
                    </a:ext>
                  </a:extLst>
                </p14:cNvPr>
                <p14:cNvContentPartPr/>
                <p14:nvPr/>
              </p14:nvContentPartPr>
              <p14:xfrm>
                <a:off x="968535" y="4947376"/>
                <a:ext cx="191520" cy="249840"/>
              </p14:xfrm>
            </p:contentPart>
          </mc:Choice>
          <mc:Fallback xmlns="">
            <p:pic>
              <p:nvPicPr>
                <p:cNvPr id="7" name="Ink 6">
                  <a:extLst>
                    <a:ext uri="{FF2B5EF4-FFF2-40B4-BE49-F238E27FC236}">
                      <a16:creationId xmlns:a16="http://schemas.microsoft.com/office/drawing/2014/main" id="{C9F9C988-B13C-0E84-6D88-CF7AEBD96094}"/>
                    </a:ext>
                  </a:extLst>
                </p:cNvPr>
                <p:cNvPicPr/>
                <p:nvPr/>
              </p:nvPicPr>
              <p:blipFill>
                <a:blip r:embed="rId142"/>
                <a:stretch>
                  <a:fillRect/>
                </a:stretch>
              </p:blipFill>
              <p:spPr>
                <a:xfrm>
                  <a:off x="950535" y="4929376"/>
                  <a:ext cx="2271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1" name="Ink 10">
                  <a:extLst>
                    <a:ext uri="{FF2B5EF4-FFF2-40B4-BE49-F238E27FC236}">
                      <a16:creationId xmlns:a16="http://schemas.microsoft.com/office/drawing/2014/main" id="{B121FEAC-1E37-F2E9-F200-319EA826EBB3}"/>
                    </a:ext>
                  </a:extLst>
                </p14:cNvPr>
                <p14:cNvContentPartPr/>
                <p14:nvPr/>
              </p14:nvContentPartPr>
              <p14:xfrm>
                <a:off x="983655" y="5078416"/>
                <a:ext cx="207720" cy="20880"/>
              </p14:xfrm>
            </p:contentPart>
          </mc:Choice>
          <mc:Fallback xmlns="">
            <p:pic>
              <p:nvPicPr>
                <p:cNvPr id="11" name="Ink 10">
                  <a:extLst>
                    <a:ext uri="{FF2B5EF4-FFF2-40B4-BE49-F238E27FC236}">
                      <a16:creationId xmlns:a16="http://schemas.microsoft.com/office/drawing/2014/main" id="{B121FEAC-1E37-F2E9-F200-319EA826EBB3}"/>
                    </a:ext>
                  </a:extLst>
                </p:cNvPr>
                <p:cNvPicPr/>
                <p:nvPr/>
              </p:nvPicPr>
              <p:blipFill>
                <a:blip r:embed="rId144"/>
                <a:stretch>
                  <a:fillRect/>
                </a:stretch>
              </p:blipFill>
              <p:spPr>
                <a:xfrm>
                  <a:off x="966015" y="5060416"/>
                  <a:ext cx="2433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2" name="Ink 11">
                  <a:extLst>
                    <a:ext uri="{FF2B5EF4-FFF2-40B4-BE49-F238E27FC236}">
                      <a16:creationId xmlns:a16="http://schemas.microsoft.com/office/drawing/2014/main" id="{105ACF1E-E123-4D8F-0A2C-5C3353C22798}"/>
                    </a:ext>
                  </a:extLst>
                </p14:cNvPr>
                <p14:cNvContentPartPr/>
                <p14:nvPr/>
              </p14:nvContentPartPr>
              <p14:xfrm>
                <a:off x="1281375" y="5051056"/>
                <a:ext cx="147240" cy="87840"/>
              </p14:xfrm>
            </p:contentPart>
          </mc:Choice>
          <mc:Fallback xmlns="">
            <p:pic>
              <p:nvPicPr>
                <p:cNvPr id="12" name="Ink 11">
                  <a:extLst>
                    <a:ext uri="{FF2B5EF4-FFF2-40B4-BE49-F238E27FC236}">
                      <a16:creationId xmlns:a16="http://schemas.microsoft.com/office/drawing/2014/main" id="{105ACF1E-E123-4D8F-0A2C-5C3353C22798}"/>
                    </a:ext>
                  </a:extLst>
                </p:cNvPr>
                <p:cNvPicPr/>
                <p:nvPr/>
              </p:nvPicPr>
              <p:blipFill>
                <a:blip r:embed="rId146"/>
                <a:stretch>
                  <a:fillRect/>
                </a:stretch>
              </p:blipFill>
              <p:spPr>
                <a:xfrm>
                  <a:off x="1263375" y="5033056"/>
                  <a:ext cx="18288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3" name="Ink 12">
                  <a:extLst>
                    <a:ext uri="{FF2B5EF4-FFF2-40B4-BE49-F238E27FC236}">
                      <a16:creationId xmlns:a16="http://schemas.microsoft.com/office/drawing/2014/main" id="{33BF50C0-FC5D-8BF4-5A4F-87C4124BA7BD}"/>
                    </a:ext>
                  </a:extLst>
                </p14:cNvPr>
                <p14:cNvContentPartPr/>
                <p14:nvPr/>
              </p14:nvContentPartPr>
              <p14:xfrm>
                <a:off x="1315575" y="5039536"/>
                <a:ext cx="141120" cy="135360"/>
              </p14:xfrm>
            </p:contentPart>
          </mc:Choice>
          <mc:Fallback xmlns="">
            <p:pic>
              <p:nvPicPr>
                <p:cNvPr id="13" name="Ink 12">
                  <a:extLst>
                    <a:ext uri="{FF2B5EF4-FFF2-40B4-BE49-F238E27FC236}">
                      <a16:creationId xmlns:a16="http://schemas.microsoft.com/office/drawing/2014/main" id="{33BF50C0-FC5D-8BF4-5A4F-87C4124BA7BD}"/>
                    </a:ext>
                  </a:extLst>
                </p:cNvPr>
                <p:cNvPicPr/>
                <p:nvPr/>
              </p:nvPicPr>
              <p:blipFill>
                <a:blip r:embed="rId148"/>
                <a:stretch>
                  <a:fillRect/>
                </a:stretch>
              </p:blipFill>
              <p:spPr>
                <a:xfrm>
                  <a:off x="1297575" y="5021536"/>
                  <a:ext cx="17676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4" name="Ink 13">
                  <a:extLst>
                    <a:ext uri="{FF2B5EF4-FFF2-40B4-BE49-F238E27FC236}">
                      <a16:creationId xmlns:a16="http://schemas.microsoft.com/office/drawing/2014/main" id="{7B638F2E-E884-F1C9-0247-D1D1A326A18F}"/>
                    </a:ext>
                  </a:extLst>
                </p14:cNvPr>
                <p14:cNvContentPartPr/>
                <p14:nvPr/>
              </p14:nvContentPartPr>
              <p14:xfrm>
                <a:off x="1538415" y="4969336"/>
                <a:ext cx="167760" cy="204120"/>
              </p14:xfrm>
            </p:contentPart>
          </mc:Choice>
          <mc:Fallback xmlns="">
            <p:pic>
              <p:nvPicPr>
                <p:cNvPr id="14" name="Ink 13">
                  <a:extLst>
                    <a:ext uri="{FF2B5EF4-FFF2-40B4-BE49-F238E27FC236}">
                      <a16:creationId xmlns:a16="http://schemas.microsoft.com/office/drawing/2014/main" id="{7B638F2E-E884-F1C9-0247-D1D1A326A18F}"/>
                    </a:ext>
                  </a:extLst>
                </p:cNvPr>
                <p:cNvPicPr/>
                <p:nvPr/>
              </p:nvPicPr>
              <p:blipFill>
                <a:blip r:embed="rId150"/>
                <a:stretch>
                  <a:fillRect/>
                </a:stretch>
              </p:blipFill>
              <p:spPr>
                <a:xfrm>
                  <a:off x="1520415" y="4951336"/>
                  <a:ext cx="2034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7" name="Ink 16">
                  <a:extLst>
                    <a:ext uri="{FF2B5EF4-FFF2-40B4-BE49-F238E27FC236}">
                      <a16:creationId xmlns:a16="http://schemas.microsoft.com/office/drawing/2014/main" id="{CDBB1DAE-192C-235E-A6DD-A9522110075F}"/>
                    </a:ext>
                  </a:extLst>
                </p14:cNvPr>
                <p14:cNvContentPartPr/>
                <p14:nvPr/>
              </p14:nvContentPartPr>
              <p14:xfrm>
                <a:off x="1571535" y="4970776"/>
                <a:ext cx="171000" cy="48960"/>
              </p14:xfrm>
            </p:contentPart>
          </mc:Choice>
          <mc:Fallback xmlns="">
            <p:pic>
              <p:nvPicPr>
                <p:cNvPr id="17" name="Ink 16">
                  <a:extLst>
                    <a:ext uri="{FF2B5EF4-FFF2-40B4-BE49-F238E27FC236}">
                      <a16:creationId xmlns:a16="http://schemas.microsoft.com/office/drawing/2014/main" id="{CDBB1DAE-192C-235E-A6DD-A9522110075F}"/>
                    </a:ext>
                  </a:extLst>
                </p:cNvPr>
                <p:cNvPicPr/>
                <p:nvPr/>
              </p:nvPicPr>
              <p:blipFill>
                <a:blip r:embed="rId152"/>
                <a:stretch>
                  <a:fillRect/>
                </a:stretch>
              </p:blipFill>
              <p:spPr>
                <a:xfrm>
                  <a:off x="1553895" y="4952776"/>
                  <a:ext cx="206640" cy="84600"/>
                </a:xfrm>
                <a:prstGeom prst="rect">
                  <a:avLst/>
                </a:prstGeom>
              </p:spPr>
            </p:pic>
          </mc:Fallback>
        </mc:AlternateContent>
      </p:grpSp>
      <p:grpSp>
        <p:nvGrpSpPr>
          <p:cNvPr id="38" name="Group 37">
            <a:extLst>
              <a:ext uri="{FF2B5EF4-FFF2-40B4-BE49-F238E27FC236}">
                <a16:creationId xmlns:a16="http://schemas.microsoft.com/office/drawing/2014/main" id="{5F94B5AC-C3E3-4E21-BA48-73D18B9CCD45}"/>
              </a:ext>
            </a:extLst>
          </p:cNvPr>
          <p:cNvGrpSpPr/>
          <p:nvPr/>
        </p:nvGrpSpPr>
        <p:grpSpPr>
          <a:xfrm>
            <a:off x="2149695" y="4676296"/>
            <a:ext cx="753840" cy="201960"/>
            <a:chOff x="2149695" y="4676296"/>
            <a:chExt cx="753840" cy="201960"/>
          </a:xfrm>
        </p:grpSpPr>
        <mc:AlternateContent xmlns:mc="http://schemas.openxmlformats.org/markup-compatibility/2006" xmlns:p14="http://schemas.microsoft.com/office/powerpoint/2010/main">
          <mc:Choice Requires="p14">
            <p:contentPart p14:bwMode="auto" r:id="rId153">
              <p14:nvContentPartPr>
                <p14:cNvPr id="23" name="Ink 22">
                  <a:extLst>
                    <a:ext uri="{FF2B5EF4-FFF2-40B4-BE49-F238E27FC236}">
                      <a16:creationId xmlns:a16="http://schemas.microsoft.com/office/drawing/2014/main" id="{01E2F911-B5A0-CC2A-212F-50F5F94D297E}"/>
                    </a:ext>
                  </a:extLst>
                </p14:cNvPr>
                <p14:cNvContentPartPr/>
                <p14:nvPr/>
              </p14:nvContentPartPr>
              <p14:xfrm>
                <a:off x="2149695" y="4704376"/>
                <a:ext cx="178920" cy="24120"/>
              </p14:xfrm>
            </p:contentPart>
          </mc:Choice>
          <mc:Fallback xmlns="">
            <p:pic>
              <p:nvPicPr>
                <p:cNvPr id="23" name="Ink 22">
                  <a:extLst>
                    <a:ext uri="{FF2B5EF4-FFF2-40B4-BE49-F238E27FC236}">
                      <a16:creationId xmlns:a16="http://schemas.microsoft.com/office/drawing/2014/main" id="{01E2F911-B5A0-CC2A-212F-50F5F94D297E}"/>
                    </a:ext>
                  </a:extLst>
                </p:cNvPr>
                <p:cNvPicPr/>
                <p:nvPr/>
              </p:nvPicPr>
              <p:blipFill>
                <a:blip r:embed="rId154"/>
                <a:stretch>
                  <a:fillRect/>
                </a:stretch>
              </p:blipFill>
              <p:spPr>
                <a:xfrm>
                  <a:off x="2132055" y="4686736"/>
                  <a:ext cx="21456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6" name="Ink 25">
                  <a:extLst>
                    <a:ext uri="{FF2B5EF4-FFF2-40B4-BE49-F238E27FC236}">
                      <a16:creationId xmlns:a16="http://schemas.microsoft.com/office/drawing/2014/main" id="{E1BA5F7F-D619-14AD-097D-E4DA614BED36}"/>
                    </a:ext>
                  </a:extLst>
                </p14:cNvPr>
                <p14:cNvContentPartPr/>
                <p14:nvPr/>
              </p14:nvContentPartPr>
              <p14:xfrm>
                <a:off x="2164815" y="4821736"/>
                <a:ext cx="178200" cy="10800"/>
              </p14:xfrm>
            </p:contentPart>
          </mc:Choice>
          <mc:Fallback xmlns="">
            <p:pic>
              <p:nvPicPr>
                <p:cNvPr id="26" name="Ink 25">
                  <a:extLst>
                    <a:ext uri="{FF2B5EF4-FFF2-40B4-BE49-F238E27FC236}">
                      <a16:creationId xmlns:a16="http://schemas.microsoft.com/office/drawing/2014/main" id="{E1BA5F7F-D619-14AD-097D-E4DA614BED36}"/>
                    </a:ext>
                  </a:extLst>
                </p:cNvPr>
                <p:cNvPicPr/>
                <p:nvPr/>
              </p:nvPicPr>
              <p:blipFill>
                <a:blip r:embed="rId156"/>
                <a:stretch>
                  <a:fillRect/>
                </a:stretch>
              </p:blipFill>
              <p:spPr>
                <a:xfrm>
                  <a:off x="2146815" y="4803736"/>
                  <a:ext cx="2138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7" name="Ink 26">
                  <a:extLst>
                    <a:ext uri="{FF2B5EF4-FFF2-40B4-BE49-F238E27FC236}">
                      <a16:creationId xmlns:a16="http://schemas.microsoft.com/office/drawing/2014/main" id="{44DC730B-C29D-EAA0-9558-501F7EF132F4}"/>
                    </a:ext>
                  </a:extLst>
                </p14:cNvPr>
                <p14:cNvContentPartPr/>
                <p14:nvPr/>
              </p14:nvContentPartPr>
              <p14:xfrm>
                <a:off x="2494575" y="4691416"/>
                <a:ext cx="157320" cy="186840"/>
              </p14:xfrm>
            </p:contentPart>
          </mc:Choice>
          <mc:Fallback xmlns="">
            <p:pic>
              <p:nvPicPr>
                <p:cNvPr id="27" name="Ink 26">
                  <a:extLst>
                    <a:ext uri="{FF2B5EF4-FFF2-40B4-BE49-F238E27FC236}">
                      <a16:creationId xmlns:a16="http://schemas.microsoft.com/office/drawing/2014/main" id="{44DC730B-C29D-EAA0-9558-501F7EF132F4}"/>
                    </a:ext>
                  </a:extLst>
                </p:cNvPr>
                <p:cNvPicPr/>
                <p:nvPr/>
              </p:nvPicPr>
              <p:blipFill>
                <a:blip r:embed="rId158"/>
                <a:stretch>
                  <a:fillRect/>
                </a:stretch>
              </p:blipFill>
              <p:spPr>
                <a:xfrm>
                  <a:off x="2476575" y="4673776"/>
                  <a:ext cx="1929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37" name="Ink 36">
                  <a:extLst>
                    <a:ext uri="{FF2B5EF4-FFF2-40B4-BE49-F238E27FC236}">
                      <a16:creationId xmlns:a16="http://schemas.microsoft.com/office/drawing/2014/main" id="{AEBF849B-97B7-B7DE-FB37-8CAB4300554D}"/>
                    </a:ext>
                  </a:extLst>
                </p14:cNvPr>
                <p14:cNvContentPartPr/>
                <p14:nvPr/>
              </p14:nvContentPartPr>
              <p14:xfrm>
                <a:off x="2679615" y="4676296"/>
                <a:ext cx="223920" cy="173880"/>
              </p14:xfrm>
            </p:contentPart>
          </mc:Choice>
          <mc:Fallback xmlns="">
            <p:pic>
              <p:nvPicPr>
                <p:cNvPr id="37" name="Ink 36">
                  <a:extLst>
                    <a:ext uri="{FF2B5EF4-FFF2-40B4-BE49-F238E27FC236}">
                      <a16:creationId xmlns:a16="http://schemas.microsoft.com/office/drawing/2014/main" id="{AEBF849B-97B7-B7DE-FB37-8CAB4300554D}"/>
                    </a:ext>
                  </a:extLst>
                </p:cNvPr>
                <p:cNvPicPr/>
                <p:nvPr/>
              </p:nvPicPr>
              <p:blipFill>
                <a:blip r:embed="rId160"/>
                <a:stretch>
                  <a:fillRect/>
                </a:stretch>
              </p:blipFill>
              <p:spPr>
                <a:xfrm>
                  <a:off x="2661615" y="4658296"/>
                  <a:ext cx="259560" cy="209520"/>
                </a:xfrm>
                <a:prstGeom prst="rect">
                  <a:avLst/>
                </a:prstGeom>
              </p:spPr>
            </p:pic>
          </mc:Fallback>
        </mc:AlternateContent>
      </p:grpSp>
    </p:spTree>
    <p:extLst>
      <p:ext uri="{BB962C8B-B14F-4D97-AF65-F5344CB8AC3E}">
        <p14:creationId xmlns:p14="http://schemas.microsoft.com/office/powerpoint/2010/main" val="417061136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mc:AlternateContent xmlns:mc="http://schemas.openxmlformats.org/markup-compatibility/2006" xmlns:a14="http://schemas.microsoft.com/office/drawing/2010/main">
        <mc:Choice Requires="a14">
          <p:sp>
            <p:nvSpPr>
              <p:cNvPr id="44" name="TextBox 43">
                <a:extLst>
                  <a:ext uri="{FF2B5EF4-FFF2-40B4-BE49-F238E27FC236}">
                    <a16:creationId xmlns:a16="http://schemas.microsoft.com/office/drawing/2014/main" id="{7E0C2C7B-96D7-12DC-7E34-59370BF01047}"/>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44" name="TextBox 43">
                <a:extLst>
                  <a:ext uri="{FF2B5EF4-FFF2-40B4-BE49-F238E27FC236}">
                    <a16:creationId xmlns:a16="http://schemas.microsoft.com/office/drawing/2014/main" id="{7E0C2C7B-96D7-12DC-7E34-59370BF01047}"/>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2"/>
                <a:stretch>
                  <a:fillRect/>
                </a:stretch>
              </a:blipFill>
            </p:spPr>
            <p:txBody>
              <a:bodyPr/>
              <a:lstStyle/>
              <a:p>
                <a:r>
                  <a:rPr lang="en-GB">
                    <a:noFill/>
                  </a:rPr>
                  <a:t> </a:t>
                </a:r>
              </a:p>
            </p:txBody>
          </p:sp>
        </mc:Fallback>
      </mc:AlternateContent>
      <p:sp>
        <p:nvSpPr>
          <p:cNvPr id="46" name="Rectangle 45">
            <a:extLst>
              <a:ext uri="{FF2B5EF4-FFF2-40B4-BE49-F238E27FC236}">
                <a16:creationId xmlns:a16="http://schemas.microsoft.com/office/drawing/2014/main" id="{7D9F250F-0E42-2D9D-EF4F-FF18C078277F}"/>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6" name="Rectangle 55">
            <a:extLst>
              <a:ext uri="{FF2B5EF4-FFF2-40B4-BE49-F238E27FC236}">
                <a16:creationId xmlns:a16="http://schemas.microsoft.com/office/drawing/2014/main" id="{18430A91-431B-694D-AC51-4FF50293E3E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9" name="Group 58">
            <a:extLst>
              <a:ext uri="{FF2B5EF4-FFF2-40B4-BE49-F238E27FC236}">
                <a16:creationId xmlns:a16="http://schemas.microsoft.com/office/drawing/2014/main" id="{2692D86F-E2C5-B647-467B-B90AA2ACB641}"/>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3">
              <p14:nvContentPartPr>
                <p14:cNvPr id="65" name="Ink 64">
                  <a:extLst>
                    <a:ext uri="{FF2B5EF4-FFF2-40B4-BE49-F238E27FC236}">
                      <a16:creationId xmlns:a16="http://schemas.microsoft.com/office/drawing/2014/main" id="{41FED820-E389-687E-7D60-95D521503F14}"/>
                    </a:ext>
                  </a:extLst>
                </p14:cNvPr>
                <p14:cNvContentPartPr/>
                <p14:nvPr/>
              </p14:nvContentPartPr>
              <p14:xfrm>
                <a:off x="273735" y="1614136"/>
                <a:ext cx="119160" cy="148680"/>
              </p14:xfrm>
            </p:contentPart>
          </mc:Choice>
          <mc:Fallback xmlns="">
            <p:pic>
              <p:nvPicPr>
                <p:cNvPr id="65" name="Ink 64">
                  <a:extLst>
                    <a:ext uri="{FF2B5EF4-FFF2-40B4-BE49-F238E27FC236}">
                      <a16:creationId xmlns:a16="http://schemas.microsoft.com/office/drawing/2014/main" id="{41FED820-E389-687E-7D60-95D521503F14}"/>
                    </a:ext>
                  </a:extLst>
                </p:cNvPr>
                <p:cNvPicPr/>
                <p:nvPr/>
              </p:nvPicPr>
              <p:blipFill>
                <a:blip r:embed="rId4"/>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69" name="Ink 68">
                  <a:extLst>
                    <a:ext uri="{FF2B5EF4-FFF2-40B4-BE49-F238E27FC236}">
                      <a16:creationId xmlns:a16="http://schemas.microsoft.com/office/drawing/2014/main" id="{BC5C054C-1930-9F2D-C8D7-E99E901F2080}"/>
                    </a:ext>
                  </a:extLst>
                </p14:cNvPr>
                <p14:cNvContentPartPr/>
                <p14:nvPr/>
              </p14:nvContentPartPr>
              <p14:xfrm>
                <a:off x="469215" y="1653016"/>
                <a:ext cx="153000" cy="191160"/>
              </p14:xfrm>
            </p:contentPart>
          </mc:Choice>
          <mc:Fallback xmlns="">
            <p:pic>
              <p:nvPicPr>
                <p:cNvPr id="69" name="Ink 68">
                  <a:extLst>
                    <a:ext uri="{FF2B5EF4-FFF2-40B4-BE49-F238E27FC236}">
                      <a16:creationId xmlns:a16="http://schemas.microsoft.com/office/drawing/2014/main" id="{BC5C054C-1930-9F2D-C8D7-E99E901F2080}"/>
                    </a:ext>
                  </a:extLst>
                </p:cNvPr>
                <p:cNvPicPr/>
                <p:nvPr/>
              </p:nvPicPr>
              <p:blipFill>
                <a:blip r:embed="rId6"/>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70" name="Ink 69">
                  <a:extLst>
                    <a:ext uri="{FF2B5EF4-FFF2-40B4-BE49-F238E27FC236}">
                      <a16:creationId xmlns:a16="http://schemas.microsoft.com/office/drawing/2014/main" id="{9619FBF2-1AD8-8FFF-46D0-1E7D4D2555C9}"/>
                    </a:ext>
                  </a:extLst>
                </p14:cNvPr>
                <p14:cNvContentPartPr/>
                <p14:nvPr/>
              </p14:nvContentPartPr>
              <p14:xfrm>
                <a:off x="662535" y="1750216"/>
                <a:ext cx="9720" cy="3600"/>
              </p14:xfrm>
            </p:contentPart>
          </mc:Choice>
          <mc:Fallback xmlns="">
            <p:pic>
              <p:nvPicPr>
                <p:cNvPr id="70" name="Ink 69">
                  <a:extLst>
                    <a:ext uri="{FF2B5EF4-FFF2-40B4-BE49-F238E27FC236}">
                      <a16:creationId xmlns:a16="http://schemas.microsoft.com/office/drawing/2014/main" id="{9619FBF2-1AD8-8FFF-46D0-1E7D4D2555C9}"/>
                    </a:ext>
                  </a:extLst>
                </p:cNvPr>
                <p:cNvPicPr/>
                <p:nvPr/>
              </p:nvPicPr>
              <p:blipFill>
                <a:blip r:embed="rId8"/>
                <a:stretch>
                  <a:fillRect/>
                </a:stretch>
              </p:blipFill>
              <p:spPr>
                <a:xfrm>
                  <a:off x="644535" y="1732576"/>
                  <a:ext cx="45360" cy="39240"/>
                </a:xfrm>
                <a:prstGeom prst="rect">
                  <a:avLst/>
                </a:prstGeom>
              </p:spPr>
            </p:pic>
          </mc:Fallback>
        </mc:AlternateContent>
      </p:grpSp>
      <p:grpSp>
        <p:nvGrpSpPr>
          <p:cNvPr id="71" name="Group 70">
            <a:extLst>
              <a:ext uri="{FF2B5EF4-FFF2-40B4-BE49-F238E27FC236}">
                <a16:creationId xmlns:a16="http://schemas.microsoft.com/office/drawing/2014/main" id="{E967A6A3-8E45-1B27-43DA-6DBF3A90752C}"/>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9">
              <p14:nvContentPartPr>
                <p14:cNvPr id="72" name="Ink 71">
                  <a:extLst>
                    <a:ext uri="{FF2B5EF4-FFF2-40B4-BE49-F238E27FC236}">
                      <a16:creationId xmlns:a16="http://schemas.microsoft.com/office/drawing/2014/main" id="{A8226DF8-7648-0CC7-FA97-83D1B97290E7}"/>
                    </a:ext>
                  </a:extLst>
                </p14:cNvPr>
                <p14:cNvContentPartPr/>
                <p14:nvPr/>
              </p14:nvContentPartPr>
              <p14:xfrm>
                <a:off x="1032975" y="1655536"/>
                <a:ext cx="26640" cy="255240"/>
              </p14:xfrm>
            </p:contentPart>
          </mc:Choice>
          <mc:Fallback xmlns="">
            <p:pic>
              <p:nvPicPr>
                <p:cNvPr id="72" name="Ink 71">
                  <a:extLst>
                    <a:ext uri="{FF2B5EF4-FFF2-40B4-BE49-F238E27FC236}">
                      <a16:creationId xmlns:a16="http://schemas.microsoft.com/office/drawing/2014/main" id="{A8226DF8-7648-0CC7-FA97-83D1B97290E7}"/>
                    </a:ext>
                  </a:extLst>
                </p:cNvPr>
                <p:cNvPicPr/>
                <p:nvPr/>
              </p:nvPicPr>
              <p:blipFill>
                <a:blip r:embed="rId10"/>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3" name="Ink 72">
                  <a:extLst>
                    <a:ext uri="{FF2B5EF4-FFF2-40B4-BE49-F238E27FC236}">
                      <a16:creationId xmlns:a16="http://schemas.microsoft.com/office/drawing/2014/main" id="{96784102-EB62-8A8B-3411-868D8B594292}"/>
                    </a:ext>
                  </a:extLst>
                </p14:cNvPr>
                <p14:cNvContentPartPr/>
                <p14:nvPr/>
              </p14:nvContentPartPr>
              <p14:xfrm>
                <a:off x="1158255" y="1660576"/>
                <a:ext cx="159120" cy="196560"/>
              </p14:xfrm>
            </p:contentPart>
          </mc:Choice>
          <mc:Fallback xmlns="">
            <p:pic>
              <p:nvPicPr>
                <p:cNvPr id="73" name="Ink 72">
                  <a:extLst>
                    <a:ext uri="{FF2B5EF4-FFF2-40B4-BE49-F238E27FC236}">
                      <a16:creationId xmlns:a16="http://schemas.microsoft.com/office/drawing/2014/main" id="{96784102-EB62-8A8B-3411-868D8B594292}"/>
                    </a:ext>
                  </a:extLst>
                </p:cNvPr>
                <p:cNvPicPr/>
                <p:nvPr/>
              </p:nvPicPr>
              <p:blipFill>
                <a:blip r:embed="rId12"/>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74" name="Ink 73">
                <a:extLst>
                  <a:ext uri="{FF2B5EF4-FFF2-40B4-BE49-F238E27FC236}">
                    <a16:creationId xmlns:a16="http://schemas.microsoft.com/office/drawing/2014/main" id="{4AEA20C6-6276-3843-5754-76C66C49B142}"/>
                  </a:ext>
                </a:extLst>
              </p14:cNvPr>
              <p14:cNvContentPartPr/>
              <p14:nvPr/>
            </p14:nvContentPartPr>
            <p14:xfrm>
              <a:off x="1598895" y="1626376"/>
              <a:ext cx="8640" cy="8640"/>
            </p14:xfrm>
          </p:contentPart>
        </mc:Choice>
        <mc:Fallback xmlns="">
          <p:pic>
            <p:nvPicPr>
              <p:cNvPr id="74" name="Ink 73">
                <a:extLst>
                  <a:ext uri="{FF2B5EF4-FFF2-40B4-BE49-F238E27FC236}">
                    <a16:creationId xmlns:a16="http://schemas.microsoft.com/office/drawing/2014/main" id="{4AEA20C6-6276-3843-5754-76C66C49B142}"/>
                  </a:ext>
                </a:extLst>
              </p:cNvPr>
              <p:cNvPicPr/>
              <p:nvPr/>
            </p:nvPicPr>
            <p:blipFill>
              <a:blip r:embed="rId14"/>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75" name="Ink 74">
                <a:extLst>
                  <a:ext uri="{FF2B5EF4-FFF2-40B4-BE49-F238E27FC236}">
                    <a16:creationId xmlns:a16="http://schemas.microsoft.com/office/drawing/2014/main" id="{9D796EB2-0BD5-230E-326B-98AB76F1B1ED}"/>
                  </a:ext>
                </a:extLst>
              </p14:cNvPr>
              <p14:cNvContentPartPr/>
              <p14:nvPr/>
            </p14:nvContentPartPr>
            <p14:xfrm>
              <a:off x="1492335" y="1762456"/>
              <a:ext cx="152280" cy="6480"/>
            </p14:xfrm>
          </p:contentPart>
        </mc:Choice>
        <mc:Fallback xmlns="">
          <p:pic>
            <p:nvPicPr>
              <p:cNvPr id="75" name="Ink 74">
                <a:extLst>
                  <a:ext uri="{FF2B5EF4-FFF2-40B4-BE49-F238E27FC236}">
                    <a16:creationId xmlns:a16="http://schemas.microsoft.com/office/drawing/2014/main" id="{9D796EB2-0BD5-230E-326B-98AB76F1B1ED}"/>
                  </a:ext>
                </a:extLst>
              </p:cNvPr>
              <p:cNvPicPr/>
              <p:nvPr/>
            </p:nvPicPr>
            <p:blipFill>
              <a:blip r:embed="rId16"/>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6" name="Ink 75">
                <a:extLst>
                  <a:ext uri="{FF2B5EF4-FFF2-40B4-BE49-F238E27FC236}">
                    <a16:creationId xmlns:a16="http://schemas.microsoft.com/office/drawing/2014/main" id="{C6AB0D87-FBAE-0EBE-0435-2DAD91F4C4C5}"/>
                  </a:ext>
                </a:extLst>
              </p14:cNvPr>
              <p14:cNvContentPartPr/>
              <p14:nvPr/>
            </p14:nvContentPartPr>
            <p14:xfrm>
              <a:off x="1605375" y="1862536"/>
              <a:ext cx="14760" cy="9000"/>
            </p14:xfrm>
          </p:contentPart>
        </mc:Choice>
        <mc:Fallback xmlns="">
          <p:pic>
            <p:nvPicPr>
              <p:cNvPr id="76" name="Ink 75">
                <a:extLst>
                  <a:ext uri="{FF2B5EF4-FFF2-40B4-BE49-F238E27FC236}">
                    <a16:creationId xmlns:a16="http://schemas.microsoft.com/office/drawing/2014/main" id="{C6AB0D87-FBAE-0EBE-0435-2DAD91F4C4C5}"/>
                  </a:ext>
                </a:extLst>
              </p:cNvPr>
              <p:cNvPicPr/>
              <p:nvPr/>
            </p:nvPicPr>
            <p:blipFill>
              <a:blip r:embed="rId18"/>
              <a:stretch>
                <a:fillRect/>
              </a:stretch>
            </p:blipFill>
            <p:spPr>
              <a:xfrm>
                <a:off x="1587375" y="1844536"/>
                <a:ext cx="50400" cy="44640"/>
              </a:xfrm>
              <a:prstGeom prst="rect">
                <a:avLst/>
              </a:prstGeom>
            </p:spPr>
          </p:pic>
        </mc:Fallback>
      </mc:AlternateContent>
      <p:grpSp>
        <p:nvGrpSpPr>
          <p:cNvPr id="77" name="Group 76">
            <a:extLst>
              <a:ext uri="{FF2B5EF4-FFF2-40B4-BE49-F238E27FC236}">
                <a16:creationId xmlns:a16="http://schemas.microsoft.com/office/drawing/2014/main" id="{5828A847-6A65-0B1A-DDED-07AB18087AFE}"/>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19">
              <p14:nvContentPartPr>
                <p14:cNvPr id="78" name="Ink 77">
                  <a:extLst>
                    <a:ext uri="{FF2B5EF4-FFF2-40B4-BE49-F238E27FC236}">
                      <a16:creationId xmlns:a16="http://schemas.microsoft.com/office/drawing/2014/main" id="{EDB2B1A0-BB6A-AAF3-7242-185094554648}"/>
                    </a:ext>
                  </a:extLst>
                </p14:cNvPr>
                <p14:cNvContentPartPr/>
                <p14:nvPr/>
              </p14:nvContentPartPr>
              <p14:xfrm>
                <a:off x="1873575" y="1632496"/>
                <a:ext cx="129240" cy="257760"/>
              </p14:xfrm>
            </p:contentPart>
          </mc:Choice>
          <mc:Fallback xmlns="">
            <p:pic>
              <p:nvPicPr>
                <p:cNvPr id="78" name="Ink 77">
                  <a:extLst>
                    <a:ext uri="{FF2B5EF4-FFF2-40B4-BE49-F238E27FC236}">
                      <a16:creationId xmlns:a16="http://schemas.microsoft.com/office/drawing/2014/main" id="{EDB2B1A0-BB6A-AAF3-7242-185094554648}"/>
                    </a:ext>
                  </a:extLst>
                </p:cNvPr>
                <p:cNvPicPr/>
                <p:nvPr/>
              </p:nvPicPr>
              <p:blipFill>
                <a:blip r:embed="rId20"/>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79" name="Ink 78">
                  <a:extLst>
                    <a:ext uri="{FF2B5EF4-FFF2-40B4-BE49-F238E27FC236}">
                      <a16:creationId xmlns:a16="http://schemas.microsoft.com/office/drawing/2014/main" id="{86908CCE-1911-5F67-297D-D15EEA6B30EE}"/>
                    </a:ext>
                  </a:extLst>
                </p14:cNvPr>
                <p14:cNvContentPartPr/>
                <p14:nvPr/>
              </p14:nvContentPartPr>
              <p14:xfrm>
                <a:off x="2152215" y="1708456"/>
                <a:ext cx="91080" cy="23400"/>
              </p14:xfrm>
            </p:contentPart>
          </mc:Choice>
          <mc:Fallback xmlns="">
            <p:pic>
              <p:nvPicPr>
                <p:cNvPr id="79" name="Ink 78">
                  <a:extLst>
                    <a:ext uri="{FF2B5EF4-FFF2-40B4-BE49-F238E27FC236}">
                      <a16:creationId xmlns:a16="http://schemas.microsoft.com/office/drawing/2014/main" id="{86908CCE-1911-5F67-297D-D15EEA6B30EE}"/>
                    </a:ext>
                  </a:extLst>
                </p:cNvPr>
                <p:cNvPicPr/>
                <p:nvPr/>
              </p:nvPicPr>
              <p:blipFill>
                <a:blip r:embed="rId22"/>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80" name="Ink 79">
                  <a:extLst>
                    <a:ext uri="{FF2B5EF4-FFF2-40B4-BE49-F238E27FC236}">
                      <a16:creationId xmlns:a16="http://schemas.microsoft.com/office/drawing/2014/main" id="{388F8CB2-830B-4479-C5F3-F6CA005984B9}"/>
                    </a:ext>
                  </a:extLst>
                </p14:cNvPr>
                <p14:cNvContentPartPr/>
                <p14:nvPr/>
              </p14:nvContentPartPr>
              <p14:xfrm>
                <a:off x="2152575" y="1808896"/>
                <a:ext cx="124920" cy="10080"/>
              </p14:xfrm>
            </p:contentPart>
          </mc:Choice>
          <mc:Fallback xmlns="">
            <p:pic>
              <p:nvPicPr>
                <p:cNvPr id="80" name="Ink 79">
                  <a:extLst>
                    <a:ext uri="{FF2B5EF4-FFF2-40B4-BE49-F238E27FC236}">
                      <a16:creationId xmlns:a16="http://schemas.microsoft.com/office/drawing/2014/main" id="{388F8CB2-830B-4479-C5F3-F6CA005984B9}"/>
                    </a:ext>
                  </a:extLst>
                </p:cNvPr>
                <p:cNvPicPr/>
                <p:nvPr/>
              </p:nvPicPr>
              <p:blipFill>
                <a:blip r:embed="rId24"/>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1" name="Ink 80">
                  <a:extLst>
                    <a:ext uri="{FF2B5EF4-FFF2-40B4-BE49-F238E27FC236}">
                      <a16:creationId xmlns:a16="http://schemas.microsoft.com/office/drawing/2014/main" id="{C97865A8-B9A5-C6E1-4C74-D03CB3008B72}"/>
                    </a:ext>
                  </a:extLst>
                </p14:cNvPr>
                <p14:cNvContentPartPr/>
                <p14:nvPr/>
              </p14:nvContentPartPr>
              <p14:xfrm>
                <a:off x="2387295" y="1649416"/>
                <a:ext cx="205200" cy="123840"/>
              </p14:xfrm>
            </p:contentPart>
          </mc:Choice>
          <mc:Fallback xmlns="">
            <p:pic>
              <p:nvPicPr>
                <p:cNvPr id="81" name="Ink 80">
                  <a:extLst>
                    <a:ext uri="{FF2B5EF4-FFF2-40B4-BE49-F238E27FC236}">
                      <a16:creationId xmlns:a16="http://schemas.microsoft.com/office/drawing/2014/main" id="{C97865A8-B9A5-C6E1-4C74-D03CB3008B72}"/>
                    </a:ext>
                  </a:extLst>
                </p:cNvPr>
                <p:cNvPicPr/>
                <p:nvPr/>
              </p:nvPicPr>
              <p:blipFill>
                <a:blip r:embed="rId26"/>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2" name="Ink 81">
                  <a:extLst>
                    <a:ext uri="{FF2B5EF4-FFF2-40B4-BE49-F238E27FC236}">
                      <a16:creationId xmlns:a16="http://schemas.microsoft.com/office/drawing/2014/main" id="{EE0AA0A5-50AD-E56D-12F4-0115BEDF0BD1}"/>
                    </a:ext>
                  </a:extLst>
                </p14:cNvPr>
                <p14:cNvContentPartPr/>
                <p14:nvPr/>
              </p14:nvContentPartPr>
              <p14:xfrm>
                <a:off x="2506455" y="1654816"/>
                <a:ext cx="46800" cy="239040"/>
              </p14:xfrm>
            </p:contentPart>
          </mc:Choice>
          <mc:Fallback xmlns="">
            <p:pic>
              <p:nvPicPr>
                <p:cNvPr id="82" name="Ink 81">
                  <a:extLst>
                    <a:ext uri="{FF2B5EF4-FFF2-40B4-BE49-F238E27FC236}">
                      <a16:creationId xmlns:a16="http://schemas.microsoft.com/office/drawing/2014/main" id="{EE0AA0A5-50AD-E56D-12F4-0115BEDF0BD1}"/>
                    </a:ext>
                  </a:extLst>
                </p:cNvPr>
                <p:cNvPicPr/>
                <p:nvPr/>
              </p:nvPicPr>
              <p:blipFill>
                <a:blip r:embed="rId28"/>
                <a:stretch>
                  <a:fillRect/>
                </a:stretch>
              </p:blipFill>
              <p:spPr>
                <a:xfrm>
                  <a:off x="2488815" y="1636816"/>
                  <a:ext cx="82440" cy="274680"/>
                </a:xfrm>
                <a:prstGeom prst="rect">
                  <a:avLst/>
                </a:prstGeom>
              </p:spPr>
            </p:pic>
          </mc:Fallback>
        </mc:AlternateContent>
      </p:grpSp>
      <p:grpSp>
        <p:nvGrpSpPr>
          <p:cNvPr id="83" name="Group 82">
            <a:extLst>
              <a:ext uri="{FF2B5EF4-FFF2-40B4-BE49-F238E27FC236}">
                <a16:creationId xmlns:a16="http://schemas.microsoft.com/office/drawing/2014/main" id="{C9023DDE-8F44-27F3-848E-8831BEC254DB}"/>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29">
              <p14:nvContentPartPr>
                <p14:cNvPr id="84" name="Ink 83">
                  <a:extLst>
                    <a:ext uri="{FF2B5EF4-FFF2-40B4-BE49-F238E27FC236}">
                      <a16:creationId xmlns:a16="http://schemas.microsoft.com/office/drawing/2014/main" id="{E11D8D82-74CC-04AF-4E36-F3905DFECA0C}"/>
                    </a:ext>
                  </a:extLst>
                </p14:cNvPr>
                <p14:cNvContentPartPr/>
                <p14:nvPr/>
              </p14:nvContentPartPr>
              <p14:xfrm>
                <a:off x="1019295" y="2174296"/>
                <a:ext cx="29880" cy="185760"/>
              </p14:xfrm>
            </p:contentPart>
          </mc:Choice>
          <mc:Fallback xmlns="">
            <p:pic>
              <p:nvPicPr>
                <p:cNvPr id="84" name="Ink 83">
                  <a:extLst>
                    <a:ext uri="{FF2B5EF4-FFF2-40B4-BE49-F238E27FC236}">
                      <a16:creationId xmlns:a16="http://schemas.microsoft.com/office/drawing/2014/main" id="{E11D8D82-74CC-04AF-4E36-F3905DFECA0C}"/>
                    </a:ext>
                  </a:extLst>
                </p:cNvPr>
                <p:cNvPicPr/>
                <p:nvPr/>
              </p:nvPicPr>
              <p:blipFill>
                <a:blip r:embed="rId30"/>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5" name="Ink 84">
                  <a:extLst>
                    <a:ext uri="{FF2B5EF4-FFF2-40B4-BE49-F238E27FC236}">
                      <a16:creationId xmlns:a16="http://schemas.microsoft.com/office/drawing/2014/main" id="{F9A8B1D9-DE49-8A5A-4EA5-29E11C7573B6}"/>
                    </a:ext>
                  </a:extLst>
                </p14:cNvPr>
                <p14:cNvContentPartPr/>
                <p14:nvPr/>
              </p14:nvContentPartPr>
              <p14:xfrm>
                <a:off x="1131255" y="2188696"/>
                <a:ext cx="191520" cy="169200"/>
              </p14:xfrm>
            </p:contentPart>
          </mc:Choice>
          <mc:Fallback xmlns="">
            <p:pic>
              <p:nvPicPr>
                <p:cNvPr id="85" name="Ink 84">
                  <a:extLst>
                    <a:ext uri="{FF2B5EF4-FFF2-40B4-BE49-F238E27FC236}">
                      <a16:creationId xmlns:a16="http://schemas.microsoft.com/office/drawing/2014/main" id="{F9A8B1D9-DE49-8A5A-4EA5-29E11C7573B6}"/>
                    </a:ext>
                  </a:extLst>
                </p:cNvPr>
                <p:cNvPicPr/>
                <p:nvPr/>
              </p:nvPicPr>
              <p:blipFill>
                <a:blip r:embed="rId32"/>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86" name="Ink 85">
                <a:extLst>
                  <a:ext uri="{FF2B5EF4-FFF2-40B4-BE49-F238E27FC236}">
                    <a16:creationId xmlns:a16="http://schemas.microsoft.com/office/drawing/2014/main" id="{688AB6D3-63AF-8D3A-DCC3-2AC8A030431A}"/>
                  </a:ext>
                </a:extLst>
              </p14:cNvPr>
              <p14:cNvContentPartPr/>
              <p14:nvPr/>
            </p14:nvContentPartPr>
            <p14:xfrm>
              <a:off x="1596015" y="2146216"/>
              <a:ext cx="12960" cy="9720"/>
            </p14:xfrm>
          </p:contentPart>
        </mc:Choice>
        <mc:Fallback xmlns="">
          <p:pic>
            <p:nvPicPr>
              <p:cNvPr id="86" name="Ink 85">
                <a:extLst>
                  <a:ext uri="{FF2B5EF4-FFF2-40B4-BE49-F238E27FC236}">
                    <a16:creationId xmlns:a16="http://schemas.microsoft.com/office/drawing/2014/main" id="{688AB6D3-63AF-8D3A-DCC3-2AC8A030431A}"/>
                  </a:ext>
                </a:extLst>
              </p:cNvPr>
              <p:cNvPicPr/>
              <p:nvPr/>
            </p:nvPicPr>
            <p:blipFill>
              <a:blip r:embed="rId34"/>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7" name="Ink 86">
                <a:extLst>
                  <a:ext uri="{FF2B5EF4-FFF2-40B4-BE49-F238E27FC236}">
                    <a16:creationId xmlns:a16="http://schemas.microsoft.com/office/drawing/2014/main" id="{14DE57FB-E25D-7F48-0401-AD4C67A08B79}"/>
                  </a:ext>
                </a:extLst>
              </p14:cNvPr>
              <p14:cNvContentPartPr/>
              <p14:nvPr/>
            </p14:nvContentPartPr>
            <p14:xfrm>
              <a:off x="1531575" y="2244856"/>
              <a:ext cx="136800" cy="5400"/>
            </p14:xfrm>
          </p:contentPart>
        </mc:Choice>
        <mc:Fallback xmlns="">
          <p:pic>
            <p:nvPicPr>
              <p:cNvPr id="87" name="Ink 86">
                <a:extLst>
                  <a:ext uri="{FF2B5EF4-FFF2-40B4-BE49-F238E27FC236}">
                    <a16:creationId xmlns:a16="http://schemas.microsoft.com/office/drawing/2014/main" id="{14DE57FB-E25D-7F48-0401-AD4C67A08B79}"/>
                  </a:ext>
                </a:extLst>
              </p:cNvPr>
              <p:cNvPicPr/>
              <p:nvPr/>
            </p:nvPicPr>
            <p:blipFill>
              <a:blip r:embed="rId36"/>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88" name="Ink 87">
                <a:extLst>
                  <a:ext uri="{FF2B5EF4-FFF2-40B4-BE49-F238E27FC236}">
                    <a16:creationId xmlns:a16="http://schemas.microsoft.com/office/drawing/2014/main" id="{6D50D01E-D0CE-BD03-EA6A-6C54A90285FA}"/>
                  </a:ext>
                </a:extLst>
              </p14:cNvPr>
              <p14:cNvContentPartPr/>
              <p14:nvPr/>
            </p14:nvContentPartPr>
            <p14:xfrm>
              <a:off x="1621215" y="2339176"/>
              <a:ext cx="7920" cy="7560"/>
            </p14:xfrm>
          </p:contentPart>
        </mc:Choice>
        <mc:Fallback xmlns="">
          <p:pic>
            <p:nvPicPr>
              <p:cNvPr id="88" name="Ink 87">
                <a:extLst>
                  <a:ext uri="{FF2B5EF4-FFF2-40B4-BE49-F238E27FC236}">
                    <a16:creationId xmlns:a16="http://schemas.microsoft.com/office/drawing/2014/main" id="{6D50D01E-D0CE-BD03-EA6A-6C54A90285FA}"/>
                  </a:ext>
                </a:extLst>
              </p:cNvPr>
              <p:cNvPicPr/>
              <p:nvPr/>
            </p:nvPicPr>
            <p:blipFill>
              <a:blip r:embed="rId38"/>
              <a:stretch>
                <a:fillRect/>
              </a:stretch>
            </p:blipFill>
            <p:spPr>
              <a:xfrm>
                <a:off x="1603215" y="2321176"/>
                <a:ext cx="43560" cy="43200"/>
              </a:xfrm>
              <a:prstGeom prst="rect">
                <a:avLst/>
              </a:prstGeom>
            </p:spPr>
          </p:pic>
        </mc:Fallback>
      </mc:AlternateContent>
      <p:grpSp>
        <p:nvGrpSpPr>
          <p:cNvPr id="89" name="Group 88">
            <a:extLst>
              <a:ext uri="{FF2B5EF4-FFF2-40B4-BE49-F238E27FC236}">
                <a16:creationId xmlns:a16="http://schemas.microsoft.com/office/drawing/2014/main" id="{5BE8A643-1C02-FABA-8710-8E50C77C36E5}"/>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39">
              <p14:nvContentPartPr>
                <p14:cNvPr id="90" name="Ink 89">
                  <a:extLst>
                    <a:ext uri="{FF2B5EF4-FFF2-40B4-BE49-F238E27FC236}">
                      <a16:creationId xmlns:a16="http://schemas.microsoft.com/office/drawing/2014/main" id="{7F9EE2DE-C987-066B-7361-8F15A36339E4}"/>
                    </a:ext>
                  </a:extLst>
                </p14:cNvPr>
                <p14:cNvContentPartPr/>
                <p14:nvPr/>
              </p14:nvContentPartPr>
              <p14:xfrm>
                <a:off x="1845135" y="2131096"/>
                <a:ext cx="164880" cy="131400"/>
              </p14:xfrm>
            </p:contentPart>
          </mc:Choice>
          <mc:Fallback xmlns="">
            <p:pic>
              <p:nvPicPr>
                <p:cNvPr id="90" name="Ink 89">
                  <a:extLst>
                    <a:ext uri="{FF2B5EF4-FFF2-40B4-BE49-F238E27FC236}">
                      <a16:creationId xmlns:a16="http://schemas.microsoft.com/office/drawing/2014/main" id="{7F9EE2DE-C987-066B-7361-8F15A36339E4}"/>
                    </a:ext>
                  </a:extLst>
                </p:cNvPr>
                <p:cNvPicPr/>
                <p:nvPr/>
              </p:nvPicPr>
              <p:blipFill>
                <a:blip r:embed="rId40"/>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91" name="Ink 90">
                  <a:extLst>
                    <a:ext uri="{FF2B5EF4-FFF2-40B4-BE49-F238E27FC236}">
                      <a16:creationId xmlns:a16="http://schemas.microsoft.com/office/drawing/2014/main" id="{07DAC495-F8A9-2E0C-D634-02176CD5A83C}"/>
                    </a:ext>
                  </a:extLst>
                </p14:cNvPr>
                <p14:cNvContentPartPr/>
                <p14:nvPr/>
              </p14:nvContentPartPr>
              <p14:xfrm>
                <a:off x="1957095" y="2167096"/>
                <a:ext cx="34920" cy="172440"/>
              </p14:xfrm>
            </p:contentPart>
          </mc:Choice>
          <mc:Fallback xmlns="">
            <p:pic>
              <p:nvPicPr>
                <p:cNvPr id="91" name="Ink 90">
                  <a:extLst>
                    <a:ext uri="{FF2B5EF4-FFF2-40B4-BE49-F238E27FC236}">
                      <a16:creationId xmlns:a16="http://schemas.microsoft.com/office/drawing/2014/main" id="{07DAC495-F8A9-2E0C-D634-02176CD5A83C}"/>
                    </a:ext>
                  </a:extLst>
                </p:cNvPr>
                <p:cNvPicPr/>
                <p:nvPr/>
              </p:nvPicPr>
              <p:blipFill>
                <a:blip r:embed="rId42"/>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2" name="Ink 91">
                  <a:extLst>
                    <a:ext uri="{FF2B5EF4-FFF2-40B4-BE49-F238E27FC236}">
                      <a16:creationId xmlns:a16="http://schemas.microsoft.com/office/drawing/2014/main" id="{8823D442-6DB8-8AF5-9D71-2A6A55005DF2}"/>
                    </a:ext>
                  </a:extLst>
                </p14:cNvPr>
                <p14:cNvContentPartPr/>
                <p14:nvPr/>
              </p14:nvContentPartPr>
              <p14:xfrm>
                <a:off x="2152935" y="2185096"/>
                <a:ext cx="119520" cy="5760"/>
              </p14:xfrm>
            </p:contentPart>
          </mc:Choice>
          <mc:Fallback xmlns="">
            <p:pic>
              <p:nvPicPr>
                <p:cNvPr id="92" name="Ink 91">
                  <a:extLst>
                    <a:ext uri="{FF2B5EF4-FFF2-40B4-BE49-F238E27FC236}">
                      <a16:creationId xmlns:a16="http://schemas.microsoft.com/office/drawing/2014/main" id="{8823D442-6DB8-8AF5-9D71-2A6A55005DF2}"/>
                    </a:ext>
                  </a:extLst>
                </p:cNvPr>
                <p:cNvPicPr/>
                <p:nvPr/>
              </p:nvPicPr>
              <p:blipFill>
                <a:blip r:embed="rId44"/>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93" name="Ink 92">
                  <a:extLst>
                    <a:ext uri="{FF2B5EF4-FFF2-40B4-BE49-F238E27FC236}">
                      <a16:creationId xmlns:a16="http://schemas.microsoft.com/office/drawing/2014/main" id="{A9DDDCC3-E753-1A68-73BB-626E346B257D}"/>
                    </a:ext>
                  </a:extLst>
                </p14:cNvPr>
                <p14:cNvContentPartPr/>
                <p14:nvPr/>
              </p14:nvContentPartPr>
              <p14:xfrm>
                <a:off x="2190735" y="2247016"/>
                <a:ext cx="144000" cy="17640"/>
              </p14:xfrm>
            </p:contentPart>
          </mc:Choice>
          <mc:Fallback xmlns="">
            <p:pic>
              <p:nvPicPr>
                <p:cNvPr id="93" name="Ink 92">
                  <a:extLst>
                    <a:ext uri="{FF2B5EF4-FFF2-40B4-BE49-F238E27FC236}">
                      <a16:creationId xmlns:a16="http://schemas.microsoft.com/office/drawing/2014/main" id="{A9DDDCC3-E753-1A68-73BB-626E346B257D}"/>
                    </a:ext>
                  </a:extLst>
                </p:cNvPr>
                <p:cNvPicPr/>
                <p:nvPr/>
              </p:nvPicPr>
              <p:blipFill>
                <a:blip r:embed="rId46"/>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4" name="Ink 93">
                  <a:extLst>
                    <a:ext uri="{FF2B5EF4-FFF2-40B4-BE49-F238E27FC236}">
                      <a16:creationId xmlns:a16="http://schemas.microsoft.com/office/drawing/2014/main" id="{16E572B0-4A22-6644-AE10-D891EE00FBB8}"/>
                    </a:ext>
                  </a:extLst>
                </p14:cNvPr>
                <p14:cNvContentPartPr/>
                <p14:nvPr/>
              </p14:nvContentPartPr>
              <p14:xfrm>
                <a:off x="2442735" y="2092936"/>
                <a:ext cx="162720" cy="244800"/>
              </p14:xfrm>
            </p:contentPart>
          </mc:Choice>
          <mc:Fallback xmlns="">
            <p:pic>
              <p:nvPicPr>
                <p:cNvPr id="94" name="Ink 93">
                  <a:extLst>
                    <a:ext uri="{FF2B5EF4-FFF2-40B4-BE49-F238E27FC236}">
                      <a16:creationId xmlns:a16="http://schemas.microsoft.com/office/drawing/2014/main" id="{16E572B0-4A22-6644-AE10-D891EE00FBB8}"/>
                    </a:ext>
                  </a:extLst>
                </p:cNvPr>
                <p:cNvPicPr/>
                <p:nvPr/>
              </p:nvPicPr>
              <p:blipFill>
                <a:blip r:embed="rId48"/>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9">
            <p14:nvContentPartPr>
              <p14:cNvPr id="95" name="Ink 94">
                <a:extLst>
                  <a:ext uri="{FF2B5EF4-FFF2-40B4-BE49-F238E27FC236}">
                    <a16:creationId xmlns:a16="http://schemas.microsoft.com/office/drawing/2014/main" id="{008E3388-EBA7-6F04-C5D9-DA86F65F2411}"/>
                  </a:ext>
                </a:extLst>
              </p14:cNvPr>
              <p14:cNvContentPartPr/>
              <p14:nvPr/>
            </p14:nvContentPartPr>
            <p14:xfrm>
              <a:off x="2941695" y="1471216"/>
              <a:ext cx="45720" cy="981360"/>
            </p14:xfrm>
          </p:contentPart>
        </mc:Choice>
        <mc:Fallback xmlns="">
          <p:pic>
            <p:nvPicPr>
              <p:cNvPr id="95" name="Ink 94">
                <a:extLst>
                  <a:ext uri="{FF2B5EF4-FFF2-40B4-BE49-F238E27FC236}">
                    <a16:creationId xmlns:a16="http://schemas.microsoft.com/office/drawing/2014/main" id="{008E3388-EBA7-6F04-C5D9-DA86F65F2411}"/>
                  </a:ext>
                </a:extLst>
              </p:cNvPr>
              <p:cNvPicPr/>
              <p:nvPr/>
            </p:nvPicPr>
            <p:blipFill>
              <a:blip r:embed="rId50"/>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6" name="Ink 95">
                <a:extLst>
                  <a:ext uri="{FF2B5EF4-FFF2-40B4-BE49-F238E27FC236}">
                    <a16:creationId xmlns:a16="http://schemas.microsoft.com/office/drawing/2014/main" id="{903FC2CE-1DD2-E4E9-27F0-CD01BAB99FDA}"/>
                  </a:ext>
                </a:extLst>
              </p14:cNvPr>
              <p14:cNvContentPartPr/>
              <p14:nvPr/>
            </p14:nvContentPartPr>
            <p14:xfrm>
              <a:off x="3155895" y="1637536"/>
              <a:ext cx="184320" cy="156240"/>
            </p14:xfrm>
          </p:contentPart>
        </mc:Choice>
        <mc:Fallback xmlns="">
          <p:pic>
            <p:nvPicPr>
              <p:cNvPr id="96" name="Ink 95">
                <a:extLst>
                  <a:ext uri="{FF2B5EF4-FFF2-40B4-BE49-F238E27FC236}">
                    <a16:creationId xmlns:a16="http://schemas.microsoft.com/office/drawing/2014/main" id="{903FC2CE-1DD2-E4E9-27F0-CD01BAB99FDA}"/>
                  </a:ext>
                </a:extLst>
              </p:cNvPr>
              <p:cNvPicPr/>
              <p:nvPr/>
            </p:nvPicPr>
            <p:blipFill>
              <a:blip r:embed="rId52"/>
              <a:stretch>
                <a:fillRect/>
              </a:stretch>
            </p:blipFill>
            <p:spPr>
              <a:xfrm>
                <a:off x="3137895" y="1619896"/>
                <a:ext cx="219960" cy="191880"/>
              </a:xfrm>
              <a:prstGeom prst="rect">
                <a:avLst/>
              </a:prstGeom>
            </p:spPr>
          </p:pic>
        </mc:Fallback>
      </mc:AlternateContent>
      <p:grpSp>
        <p:nvGrpSpPr>
          <p:cNvPr id="97" name="Group 96">
            <a:extLst>
              <a:ext uri="{FF2B5EF4-FFF2-40B4-BE49-F238E27FC236}">
                <a16:creationId xmlns:a16="http://schemas.microsoft.com/office/drawing/2014/main" id="{156049FE-391A-99FF-070C-B2FD2B294508}"/>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3">
              <p14:nvContentPartPr>
                <p14:cNvPr id="98" name="Ink 97">
                  <a:extLst>
                    <a:ext uri="{FF2B5EF4-FFF2-40B4-BE49-F238E27FC236}">
                      <a16:creationId xmlns:a16="http://schemas.microsoft.com/office/drawing/2014/main" id="{9F111751-0457-EBD3-5840-08DD370BE09F}"/>
                    </a:ext>
                  </a:extLst>
                </p14:cNvPr>
                <p14:cNvContentPartPr/>
                <p14:nvPr/>
              </p14:nvContentPartPr>
              <p14:xfrm>
                <a:off x="3636855" y="1561576"/>
                <a:ext cx="11520" cy="15840"/>
              </p14:xfrm>
            </p:contentPart>
          </mc:Choice>
          <mc:Fallback xmlns="">
            <p:pic>
              <p:nvPicPr>
                <p:cNvPr id="98" name="Ink 97">
                  <a:extLst>
                    <a:ext uri="{FF2B5EF4-FFF2-40B4-BE49-F238E27FC236}">
                      <a16:creationId xmlns:a16="http://schemas.microsoft.com/office/drawing/2014/main" id="{9F111751-0457-EBD3-5840-08DD370BE09F}"/>
                    </a:ext>
                  </a:extLst>
                </p:cNvPr>
                <p:cNvPicPr/>
                <p:nvPr/>
              </p:nvPicPr>
              <p:blipFill>
                <a:blip r:embed="rId54"/>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99" name="Ink 98">
                  <a:extLst>
                    <a:ext uri="{FF2B5EF4-FFF2-40B4-BE49-F238E27FC236}">
                      <a16:creationId xmlns:a16="http://schemas.microsoft.com/office/drawing/2014/main" id="{A0B3D8D5-E767-59D8-14CE-94BA121A9F77}"/>
                    </a:ext>
                  </a:extLst>
                </p14:cNvPr>
                <p14:cNvContentPartPr/>
                <p14:nvPr/>
              </p14:nvContentPartPr>
              <p14:xfrm>
                <a:off x="3515175" y="1658056"/>
                <a:ext cx="182160" cy="18360"/>
              </p14:xfrm>
            </p:contentPart>
          </mc:Choice>
          <mc:Fallback xmlns="">
            <p:pic>
              <p:nvPicPr>
                <p:cNvPr id="99" name="Ink 98">
                  <a:extLst>
                    <a:ext uri="{FF2B5EF4-FFF2-40B4-BE49-F238E27FC236}">
                      <a16:creationId xmlns:a16="http://schemas.microsoft.com/office/drawing/2014/main" id="{A0B3D8D5-E767-59D8-14CE-94BA121A9F77}"/>
                    </a:ext>
                  </a:extLst>
                </p:cNvPr>
                <p:cNvPicPr/>
                <p:nvPr/>
              </p:nvPicPr>
              <p:blipFill>
                <a:blip r:embed="rId56"/>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7">
            <p14:nvContentPartPr>
              <p14:cNvPr id="100" name="Ink 99">
                <a:extLst>
                  <a:ext uri="{FF2B5EF4-FFF2-40B4-BE49-F238E27FC236}">
                    <a16:creationId xmlns:a16="http://schemas.microsoft.com/office/drawing/2014/main" id="{CE96E67C-E884-BBB5-CBB4-DF90E6AE7F63}"/>
                  </a:ext>
                </a:extLst>
              </p14:cNvPr>
              <p14:cNvContentPartPr/>
              <p14:nvPr/>
            </p14:nvContentPartPr>
            <p14:xfrm>
              <a:off x="3628215" y="1782976"/>
              <a:ext cx="37440" cy="3960"/>
            </p14:xfrm>
          </p:contentPart>
        </mc:Choice>
        <mc:Fallback xmlns="">
          <p:pic>
            <p:nvPicPr>
              <p:cNvPr id="100" name="Ink 99">
                <a:extLst>
                  <a:ext uri="{FF2B5EF4-FFF2-40B4-BE49-F238E27FC236}">
                    <a16:creationId xmlns:a16="http://schemas.microsoft.com/office/drawing/2014/main" id="{CE96E67C-E884-BBB5-CBB4-DF90E6AE7F63}"/>
                  </a:ext>
                </a:extLst>
              </p:cNvPr>
              <p:cNvPicPr/>
              <p:nvPr/>
            </p:nvPicPr>
            <p:blipFill>
              <a:blip r:embed="rId58"/>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01" name="Ink 100">
                <a:extLst>
                  <a:ext uri="{FF2B5EF4-FFF2-40B4-BE49-F238E27FC236}">
                    <a16:creationId xmlns:a16="http://schemas.microsoft.com/office/drawing/2014/main" id="{0F41DF0F-35BE-E855-87C2-A88B606CDD26}"/>
                  </a:ext>
                </a:extLst>
              </p14:cNvPr>
              <p14:cNvContentPartPr/>
              <p14:nvPr/>
            </p14:nvContentPartPr>
            <p14:xfrm>
              <a:off x="3880575" y="1498216"/>
              <a:ext cx="141840" cy="281520"/>
            </p14:xfrm>
          </p:contentPart>
        </mc:Choice>
        <mc:Fallback xmlns="">
          <p:pic>
            <p:nvPicPr>
              <p:cNvPr id="101" name="Ink 100">
                <a:extLst>
                  <a:ext uri="{FF2B5EF4-FFF2-40B4-BE49-F238E27FC236}">
                    <a16:creationId xmlns:a16="http://schemas.microsoft.com/office/drawing/2014/main" id="{0F41DF0F-35BE-E855-87C2-A88B606CDD26}"/>
                  </a:ext>
                </a:extLst>
              </p:cNvPr>
              <p:cNvPicPr/>
              <p:nvPr/>
            </p:nvPicPr>
            <p:blipFill>
              <a:blip r:embed="rId60"/>
              <a:stretch>
                <a:fillRect/>
              </a:stretch>
            </p:blipFill>
            <p:spPr>
              <a:xfrm>
                <a:off x="3862575" y="1480576"/>
                <a:ext cx="177480" cy="317160"/>
              </a:xfrm>
              <a:prstGeom prst="rect">
                <a:avLst/>
              </a:prstGeom>
            </p:spPr>
          </p:pic>
        </mc:Fallback>
      </mc:AlternateContent>
      <p:grpSp>
        <p:nvGrpSpPr>
          <p:cNvPr id="102" name="Group 101">
            <a:extLst>
              <a:ext uri="{FF2B5EF4-FFF2-40B4-BE49-F238E27FC236}">
                <a16:creationId xmlns:a16="http://schemas.microsoft.com/office/drawing/2014/main" id="{884E3A82-CEA9-E8A5-F194-86F44339A89A}"/>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1">
              <p14:nvContentPartPr>
                <p14:cNvPr id="103" name="Ink 102">
                  <a:extLst>
                    <a:ext uri="{FF2B5EF4-FFF2-40B4-BE49-F238E27FC236}">
                      <a16:creationId xmlns:a16="http://schemas.microsoft.com/office/drawing/2014/main" id="{A05A64A7-956E-A43C-07F4-08C7E027B7E5}"/>
                    </a:ext>
                  </a:extLst>
                </p14:cNvPr>
                <p14:cNvContentPartPr/>
                <p14:nvPr/>
              </p14:nvContentPartPr>
              <p14:xfrm>
                <a:off x="4243815" y="1607656"/>
                <a:ext cx="135000" cy="18720"/>
              </p14:xfrm>
            </p:contentPart>
          </mc:Choice>
          <mc:Fallback xmlns="">
            <p:pic>
              <p:nvPicPr>
                <p:cNvPr id="103" name="Ink 102">
                  <a:extLst>
                    <a:ext uri="{FF2B5EF4-FFF2-40B4-BE49-F238E27FC236}">
                      <a16:creationId xmlns:a16="http://schemas.microsoft.com/office/drawing/2014/main" id="{A05A64A7-956E-A43C-07F4-08C7E027B7E5}"/>
                    </a:ext>
                  </a:extLst>
                </p:cNvPr>
                <p:cNvPicPr/>
                <p:nvPr/>
              </p:nvPicPr>
              <p:blipFill>
                <a:blip r:embed="rId62"/>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04" name="Ink 103">
                  <a:extLst>
                    <a:ext uri="{FF2B5EF4-FFF2-40B4-BE49-F238E27FC236}">
                      <a16:creationId xmlns:a16="http://schemas.microsoft.com/office/drawing/2014/main" id="{963F60C1-4B27-000B-45E7-3D94A45ED59F}"/>
                    </a:ext>
                  </a:extLst>
                </p14:cNvPr>
                <p14:cNvContentPartPr/>
                <p14:nvPr/>
              </p14:nvContentPartPr>
              <p14:xfrm>
                <a:off x="4248135" y="1699456"/>
                <a:ext cx="151560" cy="11160"/>
              </p14:xfrm>
            </p:contentPart>
          </mc:Choice>
          <mc:Fallback xmlns="">
            <p:pic>
              <p:nvPicPr>
                <p:cNvPr id="104" name="Ink 103">
                  <a:extLst>
                    <a:ext uri="{FF2B5EF4-FFF2-40B4-BE49-F238E27FC236}">
                      <a16:creationId xmlns:a16="http://schemas.microsoft.com/office/drawing/2014/main" id="{963F60C1-4B27-000B-45E7-3D94A45ED59F}"/>
                    </a:ext>
                  </a:extLst>
                </p:cNvPr>
                <p:cNvPicPr/>
                <p:nvPr/>
              </p:nvPicPr>
              <p:blipFill>
                <a:blip r:embed="rId64"/>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105" name="Ink 104">
                <a:extLst>
                  <a:ext uri="{FF2B5EF4-FFF2-40B4-BE49-F238E27FC236}">
                    <a16:creationId xmlns:a16="http://schemas.microsoft.com/office/drawing/2014/main" id="{4DEED6D2-C3DD-FA85-ED0C-A82B28829E74}"/>
                  </a:ext>
                </a:extLst>
              </p14:cNvPr>
              <p14:cNvContentPartPr/>
              <p14:nvPr/>
            </p14:nvContentPartPr>
            <p14:xfrm>
              <a:off x="4595535" y="1551136"/>
              <a:ext cx="221760" cy="184320"/>
            </p14:xfrm>
          </p:contentPart>
        </mc:Choice>
        <mc:Fallback xmlns="">
          <p:pic>
            <p:nvPicPr>
              <p:cNvPr id="105" name="Ink 104">
                <a:extLst>
                  <a:ext uri="{FF2B5EF4-FFF2-40B4-BE49-F238E27FC236}">
                    <a16:creationId xmlns:a16="http://schemas.microsoft.com/office/drawing/2014/main" id="{4DEED6D2-C3DD-FA85-ED0C-A82B28829E74}"/>
                  </a:ext>
                </a:extLst>
              </p:cNvPr>
              <p:cNvPicPr/>
              <p:nvPr/>
            </p:nvPicPr>
            <p:blipFill>
              <a:blip r:embed="rId66"/>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06" name="Ink 105">
                <a:extLst>
                  <a:ext uri="{FF2B5EF4-FFF2-40B4-BE49-F238E27FC236}">
                    <a16:creationId xmlns:a16="http://schemas.microsoft.com/office/drawing/2014/main" id="{3D34FFA9-B750-30F8-0552-5FC653F35E04}"/>
                  </a:ext>
                </a:extLst>
              </p14:cNvPr>
              <p14:cNvContentPartPr/>
              <p14:nvPr/>
            </p14:nvContentPartPr>
            <p14:xfrm>
              <a:off x="3169935" y="2147656"/>
              <a:ext cx="206640" cy="160560"/>
            </p14:xfrm>
          </p:contentPart>
        </mc:Choice>
        <mc:Fallback xmlns="">
          <p:pic>
            <p:nvPicPr>
              <p:cNvPr id="106" name="Ink 105">
                <a:extLst>
                  <a:ext uri="{FF2B5EF4-FFF2-40B4-BE49-F238E27FC236}">
                    <a16:creationId xmlns:a16="http://schemas.microsoft.com/office/drawing/2014/main" id="{3D34FFA9-B750-30F8-0552-5FC653F35E04}"/>
                  </a:ext>
                </a:extLst>
              </p:cNvPr>
              <p:cNvPicPr/>
              <p:nvPr/>
            </p:nvPicPr>
            <p:blipFill>
              <a:blip r:embed="rId68"/>
              <a:stretch>
                <a:fillRect/>
              </a:stretch>
            </p:blipFill>
            <p:spPr>
              <a:xfrm>
                <a:off x="3152295" y="2129656"/>
                <a:ext cx="242280" cy="196200"/>
              </a:xfrm>
              <a:prstGeom prst="rect">
                <a:avLst/>
              </a:prstGeom>
            </p:spPr>
          </p:pic>
        </mc:Fallback>
      </mc:AlternateContent>
      <p:grpSp>
        <p:nvGrpSpPr>
          <p:cNvPr id="107" name="Group 106">
            <a:extLst>
              <a:ext uri="{FF2B5EF4-FFF2-40B4-BE49-F238E27FC236}">
                <a16:creationId xmlns:a16="http://schemas.microsoft.com/office/drawing/2014/main" id="{4933525B-7394-BCDA-62BE-01A94F209391}"/>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69">
              <p14:nvContentPartPr>
                <p14:cNvPr id="108" name="Ink 107">
                  <a:extLst>
                    <a:ext uri="{FF2B5EF4-FFF2-40B4-BE49-F238E27FC236}">
                      <a16:creationId xmlns:a16="http://schemas.microsoft.com/office/drawing/2014/main" id="{2E9398F4-5E6F-FDDD-5490-76AF630FB98F}"/>
                    </a:ext>
                  </a:extLst>
                </p14:cNvPr>
                <p14:cNvContentPartPr/>
                <p14:nvPr/>
              </p14:nvContentPartPr>
              <p14:xfrm>
                <a:off x="3664935" y="2098336"/>
                <a:ext cx="9000" cy="4680"/>
              </p14:xfrm>
            </p:contentPart>
          </mc:Choice>
          <mc:Fallback xmlns="">
            <p:pic>
              <p:nvPicPr>
                <p:cNvPr id="108" name="Ink 107">
                  <a:extLst>
                    <a:ext uri="{FF2B5EF4-FFF2-40B4-BE49-F238E27FC236}">
                      <a16:creationId xmlns:a16="http://schemas.microsoft.com/office/drawing/2014/main" id="{2E9398F4-5E6F-FDDD-5490-76AF630FB98F}"/>
                    </a:ext>
                  </a:extLst>
                </p:cNvPr>
                <p:cNvPicPr/>
                <p:nvPr/>
              </p:nvPicPr>
              <p:blipFill>
                <a:blip r:embed="rId70"/>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9" name="Ink 108">
                  <a:extLst>
                    <a:ext uri="{FF2B5EF4-FFF2-40B4-BE49-F238E27FC236}">
                      <a16:creationId xmlns:a16="http://schemas.microsoft.com/office/drawing/2014/main" id="{7A2B37A0-F846-0D9A-A1C9-8289280E2B92}"/>
                    </a:ext>
                  </a:extLst>
                </p14:cNvPr>
                <p14:cNvContentPartPr/>
                <p14:nvPr/>
              </p14:nvContentPartPr>
              <p14:xfrm>
                <a:off x="3574575" y="2190496"/>
                <a:ext cx="188640" cy="12960"/>
              </p14:xfrm>
            </p:contentPart>
          </mc:Choice>
          <mc:Fallback xmlns="">
            <p:pic>
              <p:nvPicPr>
                <p:cNvPr id="109" name="Ink 108">
                  <a:extLst>
                    <a:ext uri="{FF2B5EF4-FFF2-40B4-BE49-F238E27FC236}">
                      <a16:creationId xmlns:a16="http://schemas.microsoft.com/office/drawing/2014/main" id="{7A2B37A0-F846-0D9A-A1C9-8289280E2B92}"/>
                    </a:ext>
                  </a:extLst>
                </p:cNvPr>
                <p:cNvPicPr/>
                <p:nvPr/>
              </p:nvPicPr>
              <p:blipFill>
                <a:blip r:embed="rId72"/>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0" name="Ink 109">
                  <a:extLst>
                    <a:ext uri="{FF2B5EF4-FFF2-40B4-BE49-F238E27FC236}">
                      <a16:creationId xmlns:a16="http://schemas.microsoft.com/office/drawing/2014/main" id="{15CF095C-5646-5EDD-FDC3-7DD374DD35B5}"/>
                    </a:ext>
                  </a:extLst>
                </p14:cNvPr>
                <p14:cNvContentPartPr/>
                <p14:nvPr/>
              </p14:nvContentPartPr>
              <p14:xfrm>
                <a:off x="3696975" y="2308936"/>
                <a:ext cx="28800" cy="2520"/>
              </p14:xfrm>
            </p:contentPart>
          </mc:Choice>
          <mc:Fallback xmlns="">
            <p:pic>
              <p:nvPicPr>
                <p:cNvPr id="110" name="Ink 109">
                  <a:extLst>
                    <a:ext uri="{FF2B5EF4-FFF2-40B4-BE49-F238E27FC236}">
                      <a16:creationId xmlns:a16="http://schemas.microsoft.com/office/drawing/2014/main" id="{15CF095C-5646-5EDD-FDC3-7DD374DD35B5}"/>
                    </a:ext>
                  </a:extLst>
                </p:cNvPr>
                <p:cNvPicPr/>
                <p:nvPr/>
              </p:nvPicPr>
              <p:blipFill>
                <a:blip r:embed="rId74"/>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1" name="Ink 110">
                  <a:extLst>
                    <a:ext uri="{FF2B5EF4-FFF2-40B4-BE49-F238E27FC236}">
                      <a16:creationId xmlns:a16="http://schemas.microsoft.com/office/drawing/2014/main" id="{20CEBB89-D41E-1004-96FD-9BF0E22C75A7}"/>
                    </a:ext>
                  </a:extLst>
                </p14:cNvPr>
                <p14:cNvContentPartPr/>
                <p14:nvPr/>
              </p14:nvContentPartPr>
              <p14:xfrm>
                <a:off x="3906495" y="2132536"/>
                <a:ext cx="145800" cy="160200"/>
              </p14:xfrm>
            </p:contentPart>
          </mc:Choice>
          <mc:Fallback xmlns="">
            <p:pic>
              <p:nvPicPr>
                <p:cNvPr id="111" name="Ink 110">
                  <a:extLst>
                    <a:ext uri="{FF2B5EF4-FFF2-40B4-BE49-F238E27FC236}">
                      <a16:creationId xmlns:a16="http://schemas.microsoft.com/office/drawing/2014/main" id="{20CEBB89-D41E-1004-96FD-9BF0E22C75A7}"/>
                    </a:ext>
                  </a:extLst>
                </p:cNvPr>
                <p:cNvPicPr/>
                <p:nvPr/>
              </p:nvPicPr>
              <p:blipFill>
                <a:blip r:embed="rId76"/>
                <a:stretch>
                  <a:fillRect/>
                </a:stretch>
              </p:blipFill>
              <p:spPr>
                <a:xfrm>
                  <a:off x="3888855" y="2114536"/>
                  <a:ext cx="181440" cy="195840"/>
                </a:xfrm>
                <a:prstGeom prst="rect">
                  <a:avLst/>
                </a:prstGeom>
              </p:spPr>
            </p:pic>
          </mc:Fallback>
        </mc:AlternateContent>
      </p:grpSp>
      <p:grpSp>
        <p:nvGrpSpPr>
          <p:cNvPr id="112" name="Group 111">
            <a:extLst>
              <a:ext uri="{FF2B5EF4-FFF2-40B4-BE49-F238E27FC236}">
                <a16:creationId xmlns:a16="http://schemas.microsoft.com/office/drawing/2014/main" id="{3DE982BD-3963-C9F8-8457-0629F9015C4E}"/>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7">
              <p14:nvContentPartPr>
                <p14:cNvPr id="113" name="Ink 112">
                  <a:extLst>
                    <a:ext uri="{FF2B5EF4-FFF2-40B4-BE49-F238E27FC236}">
                      <a16:creationId xmlns:a16="http://schemas.microsoft.com/office/drawing/2014/main" id="{A72EC1A4-F00E-38CC-A736-24576BBB4367}"/>
                    </a:ext>
                  </a:extLst>
                </p14:cNvPr>
                <p14:cNvContentPartPr/>
                <p14:nvPr/>
              </p14:nvContentPartPr>
              <p14:xfrm>
                <a:off x="4304655" y="2111296"/>
                <a:ext cx="175320" cy="27000"/>
              </p14:xfrm>
            </p:contentPart>
          </mc:Choice>
          <mc:Fallback xmlns="">
            <p:pic>
              <p:nvPicPr>
                <p:cNvPr id="113" name="Ink 112">
                  <a:extLst>
                    <a:ext uri="{FF2B5EF4-FFF2-40B4-BE49-F238E27FC236}">
                      <a16:creationId xmlns:a16="http://schemas.microsoft.com/office/drawing/2014/main" id="{A72EC1A4-F00E-38CC-A736-24576BBB4367}"/>
                    </a:ext>
                  </a:extLst>
                </p:cNvPr>
                <p:cNvPicPr/>
                <p:nvPr/>
              </p:nvPicPr>
              <p:blipFill>
                <a:blip r:embed="rId78"/>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4" name="Ink 113">
                  <a:extLst>
                    <a:ext uri="{FF2B5EF4-FFF2-40B4-BE49-F238E27FC236}">
                      <a16:creationId xmlns:a16="http://schemas.microsoft.com/office/drawing/2014/main" id="{C5CF4649-50D7-BBD6-F225-F0C20E07AF71}"/>
                    </a:ext>
                  </a:extLst>
                </p14:cNvPr>
                <p14:cNvContentPartPr/>
                <p14:nvPr/>
              </p14:nvContentPartPr>
              <p14:xfrm>
                <a:off x="4361535" y="2188336"/>
                <a:ext cx="131040" cy="7200"/>
              </p14:xfrm>
            </p:contentPart>
          </mc:Choice>
          <mc:Fallback xmlns="">
            <p:pic>
              <p:nvPicPr>
                <p:cNvPr id="114" name="Ink 113">
                  <a:extLst>
                    <a:ext uri="{FF2B5EF4-FFF2-40B4-BE49-F238E27FC236}">
                      <a16:creationId xmlns:a16="http://schemas.microsoft.com/office/drawing/2014/main" id="{C5CF4649-50D7-BBD6-F225-F0C20E07AF71}"/>
                    </a:ext>
                  </a:extLst>
                </p:cNvPr>
                <p:cNvPicPr/>
                <p:nvPr/>
              </p:nvPicPr>
              <p:blipFill>
                <a:blip r:embed="rId80"/>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1">
            <p14:nvContentPartPr>
              <p14:cNvPr id="115" name="Ink 114">
                <a:extLst>
                  <a:ext uri="{FF2B5EF4-FFF2-40B4-BE49-F238E27FC236}">
                    <a16:creationId xmlns:a16="http://schemas.microsoft.com/office/drawing/2014/main" id="{0327B592-16F5-041E-4838-EF4215A82E41}"/>
                  </a:ext>
                </a:extLst>
              </p14:cNvPr>
              <p14:cNvContentPartPr/>
              <p14:nvPr/>
            </p14:nvContentPartPr>
            <p14:xfrm>
              <a:off x="4692015" y="2005816"/>
              <a:ext cx="137880" cy="246240"/>
            </p14:xfrm>
          </p:contentPart>
        </mc:Choice>
        <mc:Fallback xmlns="">
          <p:pic>
            <p:nvPicPr>
              <p:cNvPr id="115" name="Ink 114">
                <a:extLst>
                  <a:ext uri="{FF2B5EF4-FFF2-40B4-BE49-F238E27FC236}">
                    <a16:creationId xmlns:a16="http://schemas.microsoft.com/office/drawing/2014/main" id="{0327B592-16F5-041E-4838-EF4215A82E41}"/>
                  </a:ext>
                </a:extLst>
              </p:cNvPr>
              <p:cNvPicPr/>
              <p:nvPr/>
            </p:nvPicPr>
            <p:blipFill>
              <a:blip r:embed="rId82"/>
              <a:stretch>
                <a:fillRect/>
              </a:stretch>
            </p:blipFill>
            <p:spPr>
              <a:xfrm>
                <a:off x="4674375" y="1988176"/>
                <a:ext cx="17352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4" name="Ink 3">
                <a:extLst>
                  <a:ext uri="{FF2B5EF4-FFF2-40B4-BE49-F238E27FC236}">
                    <a16:creationId xmlns:a16="http://schemas.microsoft.com/office/drawing/2014/main" id="{40AE9704-34D9-B80C-C6A6-D46326B1D748}"/>
                  </a:ext>
                </a:extLst>
              </p14:cNvPr>
              <p14:cNvContentPartPr/>
              <p14:nvPr/>
            </p14:nvContentPartPr>
            <p14:xfrm>
              <a:off x="331695" y="2520756"/>
              <a:ext cx="4319280" cy="143280"/>
            </p14:xfrm>
          </p:contentPart>
        </mc:Choice>
        <mc:Fallback xmlns="">
          <p:pic>
            <p:nvPicPr>
              <p:cNvPr id="4" name="Ink 3">
                <a:extLst>
                  <a:ext uri="{FF2B5EF4-FFF2-40B4-BE49-F238E27FC236}">
                    <a16:creationId xmlns:a16="http://schemas.microsoft.com/office/drawing/2014/main" id="{40AE9704-34D9-B80C-C6A6-D46326B1D748}"/>
                  </a:ext>
                </a:extLst>
              </p:cNvPr>
              <p:cNvPicPr/>
              <p:nvPr/>
            </p:nvPicPr>
            <p:blipFill>
              <a:blip r:embed="rId84"/>
              <a:stretch>
                <a:fillRect/>
              </a:stretch>
            </p:blipFill>
            <p:spPr>
              <a:xfrm>
                <a:off x="314055" y="2503116"/>
                <a:ext cx="4354920" cy="178920"/>
              </a:xfrm>
              <a:prstGeom prst="rect">
                <a:avLst/>
              </a:prstGeom>
            </p:spPr>
          </p:pic>
        </mc:Fallback>
      </mc:AlternateContent>
      <p:grpSp>
        <p:nvGrpSpPr>
          <p:cNvPr id="29" name="Group 28">
            <a:extLst>
              <a:ext uri="{FF2B5EF4-FFF2-40B4-BE49-F238E27FC236}">
                <a16:creationId xmlns:a16="http://schemas.microsoft.com/office/drawing/2014/main" id="{24754AD8-F747-766F-5D32-67279C09F7F0}"/>
              </a:ext>
            </a:extLst>
          </p:cNvPr>
          <p:cNvGrpSpPr/>
          <p:nvPr/>
        </p:nvGrpSpPr>
        <p:grpSpPr>
          <a:xfrm>
            <a:off x="446175" y="2800336"/>
            <a:ext cx="2204640" cy="587880"/>
            <a:chOff x="446175" y="2800336"/>
            <a:chExt cx="2204640" cy="587880"/>
          </a:xfrm>
        </p:grpSpPr>
        <mc:AlternateContent xmlns:mc="http://schemas.openxmlformats.org/markup-compatibility/2006" xmlns:p14="http://schemas.microsoft.com/office/powerpoint/2010/main">
          <mc:Choice Requires="p14">
            <p:contentPart p14:bwMode="auto" r:id="rId85">
              <p14:nvContentPartPr>
                <p14:cNvPr id="8" name="Ink 7">
                  <a:extLst>
                    <a:ext uri="{FF2B5EF4-FFF2-40B4-BE49-F238E27FC236}">
                      <a16:creationId xmlns:a16="http://schemas.microsoft.com/office/drawing/2014/main" id="{3EE51F23-CE9D-417F-B3CA-FDC13CB9C155}"/>
                    </a:ext>
                  </a:extLst>
                </p14:cNvPr>
                <p14:cNvContentPartPr/>
                <p14:nvPr/>
              </p14:nvContentPartPr>
              <p14:xfrm>
                <a:off x="547695" y="2800336"/>
                <a:ext cx="155880" cy="168480"/>
              </p14:xfrm>
            </p:contentPart>
          </mc:Choice>
          <mc:Fallback xmlns="">
            <p:pic>
              <p:nvPicPr>
                <p:cNvPr id="8" name="Ink 7">
                  <a:extLst>
                    <a:ext uri="{FF2B5EF4-FFF2-40B4-BE49-F238E27FC236}">
                      <a16:creationId xmlns:a16="http://schemas.microsoft.com/office/drawing/2014/main" id="{3EE51F23-CE9D-417F-B3CA-FDC13CB9C155}"/>
                    </a:ext>
                  </a:extLst>
                </p:cNvPr>
                <p:cNvPicPr/>
                <p:nvPr/>
              </p:nvPicPr>
              <p:blipFill>
                <a:blip r:embed="rId86"/>
                <a:stretch>
                  <a:fillRect/>
                </a:stretch>
              </p:blipFill>
              <p:spPr>
                <a:xfrm>
                  <a:off x="530055" y="2782696"/>
                  <a:ext cx="1915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9" name="Ink 8">
                  <a:extLst>
                    <a:ext uri="{FF2B5EF4-FFF2-40B4-BE49-F238E27FC236}">
                      <a16:creationId xmlns:a16="http://schemas.microsoft.com/office/drawing/2014/main" id="{72653DF3-D281-52E2-E374-11282613CB0F}"/>
                    </a:ext>
                  </a:extLst>
                </p14:cNvPr>
                <p14:cNvContentPartPr/>
                <p14:nvPr/>
              </p14:nvContentPartPr>
              <p14:xfrm>
                <a:off x="446175" y="3022096"/>
                <a:ext cx="405720" cy="58320"/>
              </p14:xfrm>
            </p:contentPart>
          </mc:Choice>
          <mc:Fallback xmlns="">
            <p:pic>
              <p:nvPicPr>
                <p:cNvPr id="9" name="Ink 8">
                  <a:extLst>
                    <a:ext uri="{FF2B5EF4-FFF2-40B4-BE49-F238E27FC236}">
                      <a16:creationId xmlns:a16="http://schemas.microsoft.com/office/drawing/2014/main" id="{72653DF3-D281-52E2-E374-11282613CB0F}"/>
                    </a:ext>
                  </a:extLst>
                </p:cNvPr>
                <p:cNvPicPr/>
                <p:nvPr/>
              </p:nvPicPr>
              <p:blipFill>
                <a:blip r:embed="rId88"/>
                <a:stretch>
                  <a:fillRect/>
                </a:stretch>
              </p:blipFill>
              <p:spPr>
                <a:xfrm>
                  <a:off x="428175" y="3004096"/>
                  <a:ext cx="4413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 name="Ink 9">
                  <a:extLst>
                    <a:ext uri="{FF2B5EF4-FFF2-40B4-BE49-F238E27FC236}">
                      <a16:creationId xmlns:a16="http://schemas.microsoft.com/office/drawing/2014/main" id="{93B559CE-CF91-73ED-C1B1-667917C4AEE5}"/>
                    </a:ext>
                  </a:extLst>
                </p14:cNvPr>
                <p14:cNvContentPartPr/>
                <p14:nvPr/>
              </p14:nvContentPartPr>
              <p14:xfrm>
                <a:off x="561735" y="3135136"/>
                <a:ext cx="191880" cy="253080"/>
              </p14:xfrm>
            </p:contentPart>
          </mc:Choice>
          <mc:Fallback xmlns="">
            <p:pic>
              <p:nvPicPr>
                <p:cNvPr id="10" name="Ink 9">
                  <a:extLst>
                    <a:ext uri="{FF2B5EF4-FFF2-40B4-BE49-F238E27FC236}">
                      <a16:creationId xmlns:a16="http://schemas.microsoft.com/office/drawing/2014/main" id="{93B559CE-CF91-73ED-C1B1-667917C4AEE5}"/>
                    </a:ext>
                  </a:extLst>
                </p:cNvPr>
                <p:cNvPicPr/>
                <p:nvPr/>
              </p:nvPicPr>
              <p:blipFill>
                <a:blip r:embed="rId90"/>
                <a:stretch>
                  <a:fillRect/>
                </a:stretch>
              </p:blipFill>
              <p:spPr>
                <a:xfrm>
                  <a:off x="543735" y="3117136"/>
                  <a:ext cx="22752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 name="Ink 14">
                  <a:extLst>
                    <a:ext uri="{FF2B5EF4-FFF2-40B4-BE49-F238E27FC236}">
                      <a16:creationId xmlns:a16="http://schemas.microsoft.com/office/drawing/2014/main" id="{2982947B-E802-0A9F-4D42-223E882CD31F}"/>
                    </a:ext>
                  </a:extLst>
                </p14:cNvPr>
                <p14:cNvContentPartPr/>
                <p14:nvPr/>
              </p14:nvContentPartPr>
              <p14:xfrm>
                <a:off x="609255" y="3249256"/>
                <a:ext cx="137160" cy="27360"/>
              </p14:xfrm>
            </p:contentPart>
          </mc:Choice>
          <mc:Fallback xmlns="">
            <p:pic>
              <p:nvPicPr>
                <p:cNvPr id="15" name="Ink 14">
                  <a:extLst>
                    <a:ext uri="{FF2B5EF4-FFF2-40B4-BE49-F238E27FC236}">
                      <a16:creationId xmlns:a16="http://schemas.microsoft.com/office/drawing/2014/main" id="{2982947B-E802-0A9F-4D42-223E882CD31F}"/>
                    </a:ext>
                  </a:extLst>
                </p:cNvPr>
                <p:cNvPicPr/>
                <p:nvPr/>
              </p:nvPicPr>
              <p:blipFill>
                <a:blip r:embed="rId92"/>
                <a:stretch>
                  <a:fillRect/>
                </a:stretch>
              </p:blipFill>
              <p:spPr>
                <a:xfrm>
                  <a:off x="591615" y="3231616"/>
                  <a:ext cx="172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6" name="Ink 15">
                  <a:extLst>
                    <a:ext uri="{FF2B5EF4-FFF2-40B4-BE49-F238E27FC236}">
                      <a16:creationId xmlns:a16="http://schemas.microsoft.com/office/drawing/2014/main" id="{7EAE972C-9941-E44A-151A-E9E42395A111}"/>
                    </a:ext>
                  </a:extLst>
                </p14:cNvPr>
                <p14:cNvContentPartPr/>
                <p14:nvPr/>
              </p14:nvContentPartPr>
              <p14:xfrm>
                <a:off x="1183095" y="2928136"/>
                <a:ext cx="3960" cy="2880"/>
              </p14:xfrm>
            </p:contentPart>
          </mc:Choice>
          <mc:Fallback xmlns="">
            <p:pic>
              <p:nvPicPr>
                <p:cNvPr id="16" name="Ink 15">
                  <a:extLst>
                    <a:ext uri="{FF2B5EF4-FFF2-40B4-BE49-F238E27FC236}">
                      <a16:creationId xmlns:a16="http://schemas.microsoft.com/office/drawing/2014/main" id="{7EAE972C-9941-E44A-151A-E9E42395A111}"/>
                    </a:ext>
                  </a:extLst>
                </p:cNvPr>
                <p:cNvPicPr/>
                <p:nvPr/>
              </p:nvPicPr>
              <p:blipFill>
                <a:blip r:embed="rId94"/>
                <a:stretch>
                  <a:fillRect/>
                </a:stretch>
              </p:blipFill>
              <p:spPr>
                <a:xfrm>
                  <a:off x="1165455" y="2910496"/>
                  <a:ext cx="3960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8" name="Ink 17">
                  <a:extLst>
                    <a:ext uri="{FF2B5EF4-FFF2-40B4-BE49-F238E27FC236}">
                      <a16:creationId xmlns:a16="http://schemas.microsoft.com/office/drawing/2014/main" id="{3D774F67-CE64-1A00-DDE2-07736FA582E3}"/>
                    </a:ext>
                  </a:extLst>
                </p14:cNvPr>
                <p14:cNvContentPartPr/>
                <p14:nvPr/>
              </p14:nvContentPartPr>
              <p14:xfrm>
                <a:off x="1082655" y="3049816"/>
                <a:ext cx="187200" cy="23760"/>
              </p14:xfrm>
            </p:contentPart>
          </mc:Choice>
          <mc:Fallback xmlns="">
            <p:pic>
              <p:nvPicPr>
                <p:cNvPr id="18" name="Ink 17">
                  <a:extLst>
                    <a:ext uri="{FF2B5EF4-FFF2-40B4-BE49-F238E27FC236}">
                      <a16:creationId xmlns:a16="http://schemas.microsoft.com/office/drawing/2014/main" id="{3D774F67-CE64-1A00-DDE2-07736FA582E3}"/>
                    </a:ext>
                  </a:extLst>
                </p:cNvPr>
                <p:cNvPicPr/>
                <p:nvPr/>
              </p:nvPicPr>
              <p:blipFill>
                <a:blip r:embed="rId96"/>
                <a:stretch>
                  <a:fillRect/>
                </a:stretch>
              </p:blipFill>
              <p:spPr>
                <a:xfrm>
                  <a:off x="1065015" y="3031816"/>
                  <a:ext cx="222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9" name="Ink 18">
                  <a:extLst>
                    <a:ext uri="{FF2B5EF4-FFF2-40B4-BE49-F238E27FC236}">
                      <a16:creationId xmlns:a16="http://schemas.microsoft.com/office/drawing/2014/main" id="{D760452A-6A88-9088-7966-DB7B84BDB879}"/>
                    </a:ext>
                  </a:extLst>
                </p14:cNvPr>
                <p14:cNvContentPartPr/>
                <p14:nvPr/>
              </p14:nvContentPartPr>
              <p14:xfrm>
                <a:off x="1225575" y="3181936"/>
                <a:ext cx="10440" cy="5760"/>
              </p14:xfrm>
            </p:contentPart>
          </mc:Choice>
          <mc:Fallback xmlns="">
            <p:pic>
              <p:nvPicPr>
                <p:cNvPr id="19" name="Ink 18">
                  <a:extLst>
                    <a:ext uri="{FF2B5EF4-FFF2-40B4-BE49-F238E27FC236}">
                      <a16:creationId xmlns:a16="http://schemas.microsoft.com/office/drawing/2014/main" id="{D760452A-6A88-9088-7966-DB7B84BDB879}"/>
                    </a:ext>
                  </a:extLst>
                </p:cNvPr>
                <p:cNvPicPr/>
                <p:nvPr/>
              </p:nvPicPr>
              <p:blipFill>
                <a:blip r:embed="rId98"/>
                <a:stretch>
                  <a:fillRect/>
                </a:stretch>
              </p:blipFill>
              <p:spPr>
                <a:xfrm>
                  <a:off x="1207935" y="3164296"/>
                  <a:ext cx="460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0" name="Ink 19">
                  <a:extLst>
                    <a:ext uri="{FF2B5EF4-FFF2-40B4-BE49-F238E27FC236}">
                      <a16:creationId xmlns:a16="http://schemas.microsoft.com/office/drawing/2014/main" id="{8BA6F8DF-9911-6202-6BCE-192C674E8B93}"/>
                    </a:ext>
                  </a:extLst>
                </p14:cNvPr>
                <p14:cNvContentPartPr/>
                <p14:nvPr/>
              </p14:nvContentPartPr>
              <p14:xfrm>
                <a:off x="1447335" y="2981776"/>
                <a:ext cx="156600" cy="182520"/>
              </p14:xfrm>
            </p:contentPart>
          </mc:Choice>
          <mc:Fallback xmlns="">
            <p:pic>
              <p:nvPicPr>
                <p:cNvPr id="20" name="Ink 19">
                  <a:extLst>
                    <a:ext uri="{FF2B5EF4-FFF2-40B4-BE49-F238E27FC236}">
                      <a16:creationId xmlns:a16="http://schemas.microsoft.com/office/drawing/2014/main" id="{8BA6F8DF-9911-6202-6BCE-192C674E8B93}"/>
                    </a:ext>
                  </a:extLst>
                </p:cNvPr>
                <p:cNvPicPr/>
                <p:nvPr/>
              </p:nvPicPr>
              <p:blipFill>
                <a:blip r:embed="rId100"/>
                <a:stretch>
                  <a:fillRect/>
                </a:stretch>
              </p:blipFill>
              <p:spPr>
                <a:xfrm>
                  <a:off x="1429335" y="2964136"/>
                  <a:ext cx="192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1" name="Ink 20">
                  <a:extLst>
                    <a:ext uri="{FF2B5EF4-FFF2-40B4-BE49-F238E27FC236}">
                      <a16:creationId xmlns:a16="http://schemas.microsoft.com/office/drawing/2014/main" id="{FCFD8BE0-3108-649C-67FF-22E1328A9C96}"/>
                    </a:ext>
                  </a:extLst>
                </p14:cNvPr>
                <p14:cNvContentPartPr/>
                <p14:nvPr/>
              </p14:nvContentPartPr>
              <p14:xfrm>
                <a:off x="1638855" y="2988976"/>
                <a:ext cx="144000" cy="138240"/>
              </p14:xfrm>
            </p:contentPart>
          </mc:Choice>
          <mc:Fallback xmlns="">
            <p:pic>
              <p:nvPicPr>
                <p:cNvPr id="21" name="Ink 20">
                  <a:extLst>
                    <a:ext uri="{FF2B5EF4-FFF2-40B4-BE49-F238E27FC236}">
                      <a16:creationId xmlns:a16="http://schemas.microsoft.com/office/drawing/2014/main" id="{FCFD8BE0-3108-649C-67FF-22E1328A9C96}"/>
                    </a:ext>
                  </a:extLst>
                </p:cNvPr>
                <p:cNvPicPr/>
                <p:nvPr/>
              </p:nvPicPr>
              <p:blipFill>
                <a:blip r:embed="rId102"/>
                <a:stretch>
                  <a:fillRect/>
                </a:stretch>
              </p:blipFill>
              <p:spPr>
                <a:xfrm>
                  <a:off x="1621215" y="2970976"/>
                  <a:ext cx="179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2" name="Ink 21">
                  <a:extLst>
                    <a:ext uri="{FF2B5EF4-FFF2-40B4-BE49-F238E27FC236}">
                      <a16:creationId xmlns:a16="http://schemas.microsoft.com/office/drawing/2014/main" id="{1B40A1B0-32D8-DE4A-3CD1-C79CB5BEB851}"/>
                    </a:ext>
                  </a:extLst>
                </p14:cNvPr>
                <p14:cNvContentPartPr/>
                <p14:nvPr/>
              </p14:nvContentPartPr>
              <p14:xfrm>
                <a:off x="2017935" y="2965576"/>
                <a:ext cx="166320" cy="18720"/>
              </p14:xfrm>
            </p:contentPart>
          </mc:Choice>
          <mc:Fallback xmlns="">
            <p:pic>
              <p:nvPicPr>
                <p:cNvPr id="22" name="Ink 21">
                  <a:extLst>
                    <a:ext uri="{FF2B5EF4-FFF2-40B4-BE49-F238E27FC236}">
                      <a16:creationId xmlns:a16="http://schemas.microsoft.com/office/drawing/2014/main" id="{1B40A1B0-32D8-DE4A-3CD1-C79CB5BEB851}"/>
                    </a:ext>
                  </a:extLst>
                </p:cNvPr>
                <p:cNvPicPr/>
                <p:nvPr/>
              </p:nvPicPr>
              <p:blipFill>
                <a:blip r:embed="rId104"/>
                <a:stretch>
                  <a:fillRect/>
                </a:stretch>
              </p:blipFill>
              <p:spPr>
                <a:xfrm>
                  <a:off x="2000295" y="2947576"/>
                  <a:ext cx="2019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4" name="Ink 23">
                  <a:extLst>
                    <a:ext uri="{FF2B5EF4-FFF2-40B4-BE49-F238E27FC236}">
                      <a16:creationId xmlns:a16="http://schemas.microsoft.com/office/drawing/2014/main" id="{07A54DAF-2CD2-96C9-4FC4-FD78648D4EDC}"/>
                    </a:ext>
                  </a:extLst>
                </p14:cNvPr>
                <p14:cNvContentPartPr/>
                <p14:nvPr/>
              </p14:nvContentPartPr>
              <p14:xfrm>
                <a:off x="2046015" y="3065296"/>
                <a:ext cx="172440" cy="14400"/>
              </p14:xfrm>
            </p:contentPart>
          </mc:Choice>
          <mc:Fallback xmlns="">
            <p:pic>
              <p:nvPicPr>
                <p:cNvPr id="24" name="Ink 23">
                  <a:extLst>
                    <a:ext uri="{FF2B5EF4-FFF2-40B4-BE49-F238E27FC236}">
                      <a16:creationId xmlns:a16="http://schemas.microsoft.com/office/drawing/2014/main" id="{07A54DAF-2CD2-96C9-4FC4-FD78648D4EDC}"/>
                    </a:ext>
                  </a:extLst>
                </p:cNvPr>
                <p:cNvPicPr/>
                <p:nvPr/>
              </p:nvPicPr>
              <p:blipFill>
                <a:blip r:embed="rId106"/>
                <a:stretch>
                  <a:fillRect/>
                </a:stretch>
              </p:blipFill>
              <p:spPr>
                <a:xfrm>
                  <a:off x="2028015" y="3047296"/>
                  <a:ext cx="2080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5" name="Ink 24">
                  <a:extLst>
                    <a:ext uri="{FF2B5EF4-FFF2-40B4-BE49-F238E27FC236}">
                      <a16:creationId xmlns:a16="http://schemas.microsoft.com/office/drawing/2014/main" id="{B60C5C26-86F3-9B1D-120E-91ADFD2B2E49}"/>
                    </a:ext>
                  </a:extLst>
                </p14:cNvPr>
                <p14:cNvContentPartPr/>
                <p14:nvPr/>
              </p14:nvContentPartPr>
              <p14:xfrm>
                <a:off x="2413215" y="2883856"/>
                <a:ext cx="165960" cy="223920"/>
              </p14:xfrm>
            </p:contentPart>
          </mc:Choice>
          <mc:Fallback xmlns="">
            <p:pic>
              <p:nvPicPr>
                <p:cNvPr id="25" name="Ink 24">
                  <a:extLst>
                    <a:ext uri="{FF2B5EF4-FFF2-40B4-BE49-F238E27FC236}">
                      <a16:creationId xmlns:a16="http://schemas.microsoft.com/office/drawing/2014/main" id="{B60C5C26-86F3-9B1D-120E-91ADFD2B2E49}"/>
                    </a:ext>
                  </a:extLst>
                </p:cNvPr>
                <p:cNvPicPr/>
                <p:nvPr/>
              </p:nvPicPr>
              <p:blipFill>
                <a:blip r:embed="rId108"/>
                <a:stretch>
                  <a:fillRect/>
                </a:stretch>
              </p:blipFill>
              <p:spPr>
                <a:xfrm>
                  <a:off x="2395215" y="2866216"/>
                  <a:ext cx="2016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8" name="Ink 27">
                  <a:extLst>
                    <a:ext uri="{FF2B5EF4-FFF2-40B4-BE49-F238E27FC236}">
                      <a16:creationId xmlns:a16="http://schemas.microsoft.com/office/drawing/2014/main" id="{C3B455F5-64BF-5447-E26B-038076E83C5B}"/>
                    </a:ext>
                  </a:extLst>
                </p14:cNvPr>
                <p14:cNvContentPartPr/>
                <p14:nvPr/>
              </p14:nvContentPartPr>
              <p14:xfrm>
                <a:off x="2451375" y="2861536"/>
                <a:ext cx="199440" cy="33120"/>
              </p14:xfrm>
            </p:contentPart>
          </mc:Choice>
          <mc:Fallback xmlns="">
            <p:pic>
              <p:nvPicPr>
                <p:cNvPr id="28" name="Ink 27">
                  <a:extLst>
                    <a:ext uri="{FF2B5EF4-FFF2-40B4-BE49-F238E27FC236}">
                      <a16:creationId xmlns:a16="http://schemas.microsoft.com/office/drawing/2014/main" id="{C3B455F5-64BF-5447-E26B-038076E83C5B}"/>
                    </a:ext>
                  </a:extLst>
                </p:cNvPr>
                <p:cNvPicPr/>
                <p:nvPr/>
              </p:nvPicPr>
              <p:blipFill>
                <a:blip r:embed="rId110"/>
                <a:stretch>
                  <a:fillRect/>
                </a:stretch>
              </p:blipFill>
              <p:spPr>
                <a:xfrm>
                  <a:off x="2433375" y="2843536"/>
                  <a:ext cx="235080" cy="68760"/>
                </a:xfrm>
                <a:prstGeom prst="rect">
                  <a:avLst/>
                </a:prstGeom>
              </p:spPr>
            </p:pic>
          </mc:Fallback>
        </mc:AlternateContent>
      </p:grpSp>
      <p:grpSp>
        <p:nvGrpSpPr>
          <p:cNvPr id="124" name="Group 123">
            <a:extLst>
              <a:ext uri="{FF2B5EF4-FFF2-40B4-BE49-F238E27FC236}">
                <a16:creationId xmlns:a16="http://schemas.microsoft.com/office/drawing/2014/main" id="{84E95409-DF2F-E37F-D310-AB2D280118CA}"/>
              </a:ext>
            </a:extLst>
          </p:cNvPr>
          <p:cNvGrpSpPr/>
          <p:nvPr/>
        </p:nvGrpSpPr>
        <p:grpSpPr>
          <a:xfrm>
            <a:off x="479655" y="3738136"/>
            <a:ext cx="2264400" cy="586800"/>
            <a:chOff x="479655" y="3738136"/>
            <a:chExt cx="2264400" cy="586800"/>
          </a:xfrm>
        </p:grpSpPr>
        <mc:AlternateContent xmlns:mc="http://schemas.openxmlformats.org/markup-compatibility/2006" xmlns:p14="http://schemas.microsoft.com/office/powerpoint/2010/main">
          <mc:Choice Requires="p14">
            <p:contentPart p14:bwMode="auto" r:id="rId111">
              <p14:nvContentPartPr>
                <p14:cNvPr id="30" name="Ink 29">
                  <a:extLst>
                    <a:ext uri="{FF2B5EF4-FFF2-40B4-BE49-F238E27FC236}">
                      <a16:creationId xmlns:a16="http://schemas.microsoft.com/office/drawing/2014/main" id="{39CA63A8-05CD-DCA8-631B-3592506BD201}"/>
                    </a:ext>
                  </a:extLst>
                </p14:cNvPr>
                <p14:cNvContentPartPr/>
                <p14:nvPr/>
              </p14:nvContentPartPr>
              <p14:xfrm>
                <a:off x="554535" y="3738136"/>
                <a:ext cx="146520" cy="166320"/>
              </p14:xfrm>
            </p:contentPart>
          </mc:Choice>
          <mc:Fallback xmlns="">
            <p:pic>
              <p:nvPicPr>
                <p:cNvPr id="30" name="Ink 29">
                  <a:extLst>
                    <a:ext uri="{FF2B5EF4-FFF2-40B4-BE49-F238E27FC236}">
                      <a16:creationId xmlns:a16="http://schemas.microsoft.com/office/drawing/2014/main" id="{39CA63A8-05CD-DCA8-631B-3592506BD201}"/>
                    </a:ext>
                  </a:extLst>
                </p:cNvPr>
                <p:cNvPicPr/>
                <p:nvPr/>
              </p:nvPicPr>
              <p:blipFill>
                <a:blip r:embed="rId112"/>
                <a:stretch>
                  <a:fillRect/>
                </a:stretch>
              </p:blipFill>
              <p:spPr>
                <a:xfrm>
                  <a:off x="536535" y="3720136"/>
                  <a:ext cx="18216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31" name="Ink 30">
                  <a:extLst>
                    <a:ext uri="{FF2B5EF4-FFF2-40B4-BE49-F238E27FC236}">
                      <a16:creationId xmlns:a16="http://schemas.microsoft.com/office/drawing/2014/main" id="{EF755E2A-1CB0-8C5C-712A-D2284BE2D605}"/>
                    </a:ext>
                  </a:extLst>
                </p14:cNvPr>
                <p14:cNvContentPartPr/>
                <p14:nvPr/>
              </p14:nvContentPartPr>
              <p14:xfrm>
                <a:off x="479655" y="3966376"/>
                <a:ext cx="436320" cy="69480"/>
              </p14:xfrm>
            </p:contentPart>
          </mc:Choice>
          <mc:Fallback xmlns="">
            <p:pic>
              <p:nvPicPr>
                <p:cNvPr id="31" name="Ink 30">
                  <a:extLst>
                    <a:ext uri="{FF2B5EF4-FFF2-40B4-BE49-F238E27FC236}">
                      <a16:creationId xmlns:a16="http://schemas.microsoft.com/office/drawing/2014/main" id="{EF755E2A-1CB0-8C5C-712A-D2284BE2D605}"/>
                    </a:ext>
                  </a:extLst>
                </p:cNvPr>
                <p:cNvPicPr/>
                <p:nvPr/>
              </p:nvPicPr>
              <p:blipFill>
                <a:blip r:embed="rId114"/>
                <a:stretch>
                  <a:fillRect/>
                </a:stretch>
              </p:blipFill>
              <p:spPr>
                <a:xfrm>
                  <a:off x="462015" y="3948736"/>
                  <a:ext cx="47196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32" name="Ink 31">
                  <a:extLst>
                    <a:ext uri="{FF2B5EF4-FFF2-40B4-BE49-F238E27FC236}">
                      <a16:creationId xmlns:a16="http://schemas.microsoft.com/office/drawing/2014/main" id="{C25ED622-460A-CB84-6C92-14ED8C9699A3}"/>
                    </a:ext>
                  </a:extLst>
                </p14:cNvPr>
                <p14:cNvContentPartPr/>
                <p14:nvPr/>
              </p14:nvContentPartPr>
              <p14:xfrm>
                <a:off x="652455" y="4105696"/>
                <a:ext cx="168840" cy="219240"/>
              </p14:xfrm>
            </p:contentPart>
          </mc:Choice>
          <mc:Fallback xmlns="">
            <p:pic>
              <p:nvPicPr>
                <p:cNvPr id="32" name="Ink 31">
                  <a:extLst>
                    <a:ext uri="{FF2B5EF4-FFF2-40B4-BE49-F238E27FC236}">
                      <a16:creationId xmlns:a16="http://schemas.microsoft.com/office/drawing/2014/main" id="{C25ED622-460A-CB84-6C92-14ED8C9699A3}"/>
                    </a:ext>
                  </a:extLst>
                </p:cNvPr>
                <p:cNvPicPr/>
                <p:nvPr/>
              </p:nvPicPr>
              <p:blipFill>
                <a:blip r:embed="rId116"/>
                <a:stretch>
                  <a:fillRect/>
                </a:stretch>
              </p:blipFill>
              <p:spPr>
                <a:xfrm>
                  <a:off x="634815" y="4088056"/>
                  <a:ext cx="204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33" name="Ink 32">
                  <a:extLst>
                    <a:ext uri="{FF2B5EF4-FFF2-40B4-BE49-F238E27FC236}">
                      <a16:creationId xmlns:a16="http://schemas.microsoft.com/office/drawing/2014/main" id="{88E4D850-0B57-58C4-C3A4-0541620EA0BB}"/>
                    </a:ext>
                  </a:extLst>
                </p14:cNvPr>
                <p14:cNvContentPartPr/>
                <p14:nvPr/>
              </p14:nvContentPartPr>
              <p14:xfrm>
                <a:off x="658575" y="4217296"/>
                <a:ext cx="204120" cy="69120"/>
              </p14:xfrm>
            </p:contentPart>
          </mc:Choice>
          <mc:Fallback xmlns="">
            <p:pic>
              <p:nvPicPr>
                <p:cNvPr id="33" name="Ink 32">
                  <a:extLst>
                    <a:ext uri="{FF2B5EF4-FFF2-40B4-BE49-F238E27FC236}">
                      <a16:creationId xmlns:a16="http://schemas.microsoft.com/office/drawing/2014/main" id="{88E4D850-0B57-58C4-C3A4-0541620EA0BB}"/>
                    </a:ext>
                  </a:extLst>
                </p:cNvPr>
                <p:cNvPicPr/>
                <p:nvPr/>
              </p:nvPicPr>
              <p:blipFill>
                <a:blip r:embed="rId118"/>
                <a:stretch>
                  <a:fillRect/>
                </a:stretch>
              </p:blipFill>
              <p:spPr>
                <a:xfrm>
                  <a:off x="640935" y="4199656"/>
                  <a:ext cx="239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34" name="Ink 33">
                  <a:extLst>
                    <a:ext uri="{FF2B5EF4-FFF2-40B4-BE49-F238E27FC236}">
                      <a16:creationId xmlns:a16="http://schemas.microsoft.com/office/drawing/2014/main" id="{FC4F846D-536A-C80A-F613-9527B6B4AA29}"/>
                    </a:ext>
                  </a:extLst>
                </p14:cNvPr>
                <p14:cNvContentPartPr/>
                <p14:nvPr/>
              </p14:nvContentPartPr>
              <p14:xfrm>
                <a:off x="1259775" y="3833896"/>
                <a:ext cx="5040" cy="5040"/>
              </p14:xfrm>
            </p:contentPart>
          </mc:Choice>
          <mc:Fallback xmlns="">
            <p:pic>
              <p:nvPicPr>
                <p:cNvPr id="34" name="Ink 33">
                  <a:extLst>
                    <a:ext uri="{FF2B5EF4-FFF2-40B4-BE49-F238E27FC236}">
                      <a16:creationId xmlns:a16="http://schemas.microsoft.com/office/drawing/2014/main" id="{FC4F846D-536A-C80A-F613-9527B6B4AA29}"/>
                    </a:ext>
                  </a:extLst>
                </p:cNvPr>
                <p:cNvPicPr/>
                <p:nvPr/>
              </p:nvPicPr>
              <p:blipFill>
                <a:blip r:embed="rId120"/>
                <a:stretch>
                  <a:fillRect/>
                </a:stretch>
              </p:blipFill>
              <p:spPr>
                <a:xfrm>
                  <a:off x="1241775" y="381625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35" name="Ink 34">
                  <a:extLst>
                    <a:ext uri="{FF2B5EF4-FFF2-40B4-BE49-F238E27FC236}">
                      <a16:creationId xmlns:a16="http://schemas.microsoft.com/office/drawing/2014/main" id="{71390F10-0CDC-1BC6-46FB-6FCAC7C22465}"/>
                    </a:ext>
                  </a:extLst>
                </p14:cNvPr>
                <p14:cNvContentPartPr/>
                <p14:nvPr/>
              </p14:nvContentPartPr>
              <p14:xfrm>
                <a:off x="1205055" y="3952696"/>
                <a:ext cx="176760" cy="14400"/>
              </p14:xfrm>
            </p:contentPart>
          </mc:Choice>
          <mc:Fallback xmlns="">
            <p:pic>
              <p:nvPicPr>
                <p:cNvPr id="35" name="Ink 34">
                  <a:extLst>
                    <a:ext uri="{FF2B5EF4-FFF2-40B4-BE49-F238E27FC236}">
                      <a16:creationId xmlns:a16="http://schemas.microsoft.com/office/drawing/2014/main" id="{71390F10-0CDC-1BC6-46FB-6FCAC7C22465}"/>
                    </a:ext>
                  </a:extLst>
                </p:cNvPr>
                <p:cNvPicPr/>
                <p:nvPr/>
              </p:nvPicPr>
              <p:blipFill>
                <a:blip r:embed="rId122"/>
                <a:stretch>
                  <a:fillRect/>
                </a:stretch>
              </p:blipFill>
              <p:spPr>
                <a:xfrm>
                  <a:off x="1187415" y="3934696"/>
                  <a:ext cx="2124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36" name="Ink 35">
                  <a:extLst>
                    <a:ext uri="{FF2B5EF4-FFF2-40B4-BE49-F238E27FC236}">
                      <a16:creationId xmlns:a16="http://schemas.microsoft.com/office/drawing/2014/main" id="{ECC3EFB8-593A-130F-9C2D-795FF78A1247}"/>
                    </a:ext>
                  </a:extLst>
                </p14:cNvPr>
                <p14:cNvContentPartPr/>
                <p14:nvPr/>
              </p14:nvContentPartPr>
              <p14:xfrm>
                <a:off x="1282455" y="4062496"/>
                <a:ext cx="18360" cy="14400"/>
              </p14:xfrm>
            </p:contentPart>
          </mc:Choice>
          <mc:Fallback xmlns="">
            <p:pic>
              <p:nvPicPr>
                <p:cNvPr id="36" name="Ink 35">
                  <a:extLst>
                    <a:ext uri="{FF2B5EF4-FFF2-40B4-BE49-F238E27FC236}">
                      <a16:creationId xmlns:a16="http://schemas.microsoft.com/office/drawing/2014/main" id="{ECC3EFB8-593A-130F-9C2D-795FF78A1247}"/>
                    </a:ext>
                  </a:extLst>
                </p:cNvPr>
                <p:cNvPicPr/>
                <p:nvPr/>
              </p:nvPicPr>
              <p:blipFill>
                <a:blip r:embed="rId124"/>
                <a:stretch>
                  <a:fillRect/>
                </a:stretch>
              </p:blipFill>
              <p:spPr>
                <a:xfrm>
                  <a:off x="1264815" y="4044856"/>
                  <a:ext cx="5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17" name="Ink 116">
                  <a:extLst>
                    <a:ext uri="{FF2B5EF4-FFF2-40B4-BE49-F238E27FC236}">
                      <a16:creationId xmlns:a16="http://schemas.microsoft.com/office/drawing/2014/main" id="{F35D548C-DBD4-6287-60BF-6F16F5F5111F}"/>
                    </a:ext>
                  </a:extLst>
                </p14:cNvPr>
                <p14:cNvContentPartPr/>
                <p14:nvPr/>
              </p14:nvContentPartPr>
              <p14:xfrm>
                <a:off x="1569375" y="3837856"/>
                <a:ext cx="162360" cy="197280"/>
              </p14:xfrm>
            </p:contentPart>
          </mc:Choice>
          <mc:Fallback xmlns="">
            <p:pic>
              <p:nvPicPr>
                <p:cNvPr id="117" name="Ink 116">
                  <a:extLst>
                    <a:ext uri="{FF2B5EF4-FFF2-40B4-BE49-F238E27FC236}">
                      <a16:creationId xmlns:a16="http://schemas.microsoft.com/office/drawing/2014/main" id="{F35D548C-DBD4-6287-60BF-6F16F5F5111F}"/>
                    </a:ext>
                  </a:extLst>
                </p:cNvPr>
                <p:cNvPicPr/>
                <p:nvPr/>
              </p:nvPicPr>
              <p:blipFill>
                <a:blip r:embed="rId126"/>
                <a:stretch>
                  <a:fillRect/>
                </a:stretch>
              </p:blipFill>
              <p:spPr>
                <a:xfrm>
                  <a:off x="1551375" y="3820216"/>
                  <a:ext cx="19800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18" name="Ink 117">
                  <a:extLst>
                    <a:ext uri="{FF2B5EF4-FFF2-40B4-BE49-F238E27FC236}">
                      <a16:creationId xmlns:a16="http://schemas.microsoft.com/office/drawing/2014/main" id="{426D5399-BEB2-4837-2CA8-FD42EAA67871}"/>
                    </a:ext>
                  </a:extLst>
                </p14:cNvPr>
                <p14:cNvContentPartPr/>
                <p14:nvPr/>
              </p14:nvContentPartPr>
              <p14:xfrm>
                <a:off x="1599615" y="3843976"/>
                <a:ext cx="144000" cy="37440"/>
              </p14:xfrm>
            </p:contentPart>
          </mc:Choice>
          <mc:Fallback xmlns="">
            <p:pic>
              <p:nvPicPr>
                <p:cNvPr id="118" name="Ink 117">
                  <a:extLst>
                    <a:ext uri="{FF2B5EF4-FFF2-40B4-BE49-F238E27FC236}">
                      <a16:creationId xmlns:a16="http://schemas.microsoft.com/office/drawing/2014/main" id="{426D5399-BEB2-4837-2CA8-FD42EAA67871}"/>
                    </a:ext>
                  </a:extLst>
                </p:cNvPr>
                <p:cNvPicPr/>
                <p:nvPr/>
              </p:nvPicPr>
              <p:blipFill>
                <a:blip r:embed="rId128"/>
                <a:stretch>
                  <a:fillRect/>
                </a:stretch>
              </p:blipFill>
              <p:spPr>
                <a:xfrm>
                  <a:off x="1581615" y="3825976"/>
                  <a:ext cx="179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20" name="Ink 119">
                  <a:extLst>
                    <a:ext uri="{FF2B5EF4-FFF2-40B4-BE49-F238E27FC236}">
                      <a16:creationId xmlns:a16="http://schemas.microsoft.com/office/drawing/2014/main" id="{456FD123-E585-4133-DA4D-F67ED2518B21}"/>
                    </a:ext>
                  </a:extLst>
                </p14:cNvPr>
                <p14:cNvContentPartPr/>
                <p14:nvPr/>
              </p14:nvContentPartPr>
              <p14:xfrm>
                <a:off x="2066535" y="3827776"/>
                <a:ext cx="159840" cy="11880"/>
              </p14:xfrm>
            </p:contentPart>
          </mc:Choice>
          <mc:Fallback xmlns="">
            <p:pic>
              <p:nvPicPr>
                <p:cNvPr id="120" name="Ink 119">
                  <a:extLst>
                    <a:ext uri="{FF2B5EF4-FFF2-40B4-BE49-F238E27FC236}">
                      <a16:creationId xmlns:a16="http://schemas.microsoft.com/office/drawing/2014/main" id="{456FD123-E585-4133-DA4D-F67ED2518B21}"/>
                    </a:ext>
                  </a:extLst>
                </p:cNvPr>
                <p:cNvPicPr/>
                <p:nvPr/>
              </p:nvPicPr>
              <p:blipFill>
                <a:blip r:embed="rId130"/>
                <a:stretch>
                  <a:fillRect/>
                </a:stretch>
              </p:blipFill>
              <p:spPr>
                <a:xfrm>
                  <a:off x="2048895" y="3810136"/>
                  <a:ext cx="195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21" name="Ink 120">
                  <a:extLst>
                    <a:ext uri="{FF2B5EF4-FFF2-40B4-BE49-F238E27FC236}">
                      <a16:creationId xmlns:a16="http://schemas.microsoft.com/office/drawing/2014/main" id="{5534FF52-375A-07DD-EB31-51490BB92195}"/>
                    </a:ext>
                  </a:extLst>
                </p14:cNvPr>
                <p14:cNvContentPartPr/>
                <p14:nvPr/>
              </p14:nvContentPartPr>
              <p14:xfrm>
                <a:off x="2091375" y="3941176"/>
                <a:ext cx="176400" cy="19800"/>
              </p14:xfrm>
            </p:contentPart>
          </mc:Choice>
          <mc:Fallback xmlns="">
            <p:pic>
              <p:nvPicPr>
                <p:cNvPr id="121" name="Ink 120">
                  <a:extLst>
                    <a:ext uri="{FF2B5EF4-FFF2-40B4-BE49-F238E27FC236}">
                      <a16:creationId xmlns:a16="http://schemas.microsoft.com/office/drawing/2014/main" id="{5534FF52-375A-07DD-EB31-51490BB92195}"/>
                    </a:ext>
                  </a:extLst>
                </p:cNvPr>
                <p:cNvPicPr/>
                <p:nvPr/>
              </p:nvPicPr>
              <p:blipFill>
                <a:blip r:embed="rId132"/>
                <a:stretch>
                  <a:fillRect/>
                </a:stretch>
              </p:blipFill>
              <p:spPr>
                <a:xfrm>
                  <a:off x="2073375" y="3923176"/>
                  <a:ext cx="2120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22" name="Ink 121">
                  <a:extLst>
                    <a:ext uri="{FF2B5EF4-FFF2-40B4-BE49-F238E27FC236}">
                      <a16:creationId xmlns:a16="http://schemas.microsoft.com/office/drawing/2014/main" id="{367AE1B8-6316-1DB0-EBF7-3CC65BE15FE3}"/>
                    </a:ext>
                  </a:extLst>
                </p14:cNvPr>
                <p14:cNvContentPartPr/>
                <p14:nvPr/>
              </p14:nvContentPartPr>
              <p14:xfrm>
                <a:off x="2391615" y="3798256"/>
                <a:ext cx="157680" cy="201960"/>
              </p14:xfrm>
            </p:contentPart>
          </mc:Choice>
          <mc:Fallback xmlns="">
            <p:pic>
              <p:nvPicPr>
                <p:cNvPr id="122" name="Ink 121">
                  <a:extLst>
                    <a:ext uri="{FF2B5EF4-FFF2-40B4-BE49-F238E27FC236}">
                      <a16:creationId xmlns:a16="http://schemas.microsoft.com/office/drawing/2014/main" id="{367AE1B8-6316-1DB0-EBF7-3CC65BE15FE3}"/>
                    </a:ext>
                  </a:extLst>
                </p:cNvPr>
                <p:cNvPicPr/>
                <p:nvPr/>
              </p:nvPicPr>
              <p:blipFill>
                <a:blip r:embed="rId134"/>
                <a:stretch>
                  <a:fillRect/>
                </a:stretch>
              </p:blipFill>
              <p:spPr>
                <a:xfrm>
                  <a:off x="2373615" y="3780256"/>
                  <a:ext cx="1933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23" name="Ink 122">
                  <a:extLst>
                    <a:ext uri="{FF2B5EF4-FFF2-40B4-BE49-F238E27FC236}">
                      <a16:creationId xmlns:a16="http://schemas.microsoft.com/office/drawing/2014/main" id="{98DAE721-DE54-6498-5492-62F861EA8102}"/>
                    </a:ext>
                  </a:extLst>
                </p14:cNvPr>
                <p14:cNvContentPartPr/>
                <p14:nvPr/>
              </p14:nvContentPartPr>
              <p14:xfrm>
                <a:off x="2573415" y="3820216"/>
                <a:ext cx="170640" cy="147600"/>
              </p14:xfrm>
            </p:contentPart>
          </mc:Choice>
          <mc:Fallback xmlns="">
            <p:pic>
              <p:nvPicPr>
                <p:cNvPr id="123" name="Ink 122">
                  <a:extLst>
                    <a:ext uri="{FF2B5EF4-FFF2-40B4-BE49-F238E27FC236}">
                      <a16:creationId xmlns:a16="http://schemas.microsoft.com/office/drawing/2014/main" id="{98DAE721-DE54-6498-5492-62F861EA8102}"/>
                    </a:ext>
                  </a:extLst>
                </p:cNvPr>
                <p:cNvPicPr/>
                <p:nvPr/>
              </p:nvPicPr>
              <p:blipFill>
                <a:blip r:embed="rId136"/>
                <a:stretch>
                  <a:fillRect/>
                </a:stretch>
              </p:blipFill>
              <p:spPr>
                <a:xfrm>
                  <a:off x="2555775" y="3802216"/>
                  <a:ext cx="206280" cy="183240"/>
                </a:xfrm>
                <a:prstGeom prst="rect">
                  <a:avLst/>
                </a:prstGeom>
              </p:spPr>
            </p:pic>
          </mc:Fallback>
        </mc:AlternateContent>
      </p:grpSp>
      <p:grpSp>
        <p:nvGrpSpPr>
          <p:cNvPr id="6" name="Group 5">
            <a:extLst>
              <a:ext uri="{FF2B5EF4-FFF2-40B4-BE49-F238E27FC236}">
                <a16:creationId xmlns:a16="http://schemas.microsoft.com/office/drawing/2014/main" id="{3DBF4E0C-6937-1DF3-92AB-004D85053F4A}"/>
              </a:ext>
            </a:extLst>
          </p:cNvPr>
          <p:cNvGrpSpPr/>
          <p:nvPr/>
        </p:nvGrpSpPr>
        <p:grpSpPr>
          <a:xfrm>
            <a:off x="799695" y="4536616"/>
            <a:ext cx="1078920" cy="330840"/>
            <a:chOff x="799695" y="4536616"/>
            <a:chExt cx="1078920" cy="330840"/>
          </a:xfrm>
        </p:grpSpPr>
        <mc:AlternateContent xmlns:mc="http://schemas.openxmlformats.org/markup-compatibility/2006" xmlns:p14="http://schemas.microsoft.com/office/powerpoint/2010/main">
          <mc:Choice Requires="p14">
            <p:contentPart p14:bwMode="auto" r:id="rId137">
              <p14:nvContentPartPr>
                <p14:cNvPr id="3" name="Ink 2">
                  <a:extLst>
                    <a:ext uri="{FF2B5EF4-FFF2-40B4-BE49-F238E27FC236}">
                      <a16:creationId xmlns:a16="http://schemas.microsoft.com/office/drawing/2014/main" id="{B2318E50-DC48-AA03-D394-7846C5EFBDA0}"/>
                    </a:ext>
                  </a:extLst>
                </p14:cNvPr>
                <p14:cNvContentPartPr/>
                <p14:nvPr/>
              </p14:nvContentPartPr>
              <p14:xfrm>
                <a:off x="1179135" y="4536616"/>
                <a:ext cx="211320" cy="183960"/>
              </p14:xfrm>
            </p:contentPart>
          </mc:Choice>
          <mc:Fallback xmlns="">
            <p:pic>
              <p:nvPicPr>
                <p:cNvPr id="3" name="Ink 2">
                  <a:extLst>
                    <a:ext uri="{FF2B5EF4-FFF2-40B4-BE49-F238E27FC236}">
                      <a16:creationId xmlns:a16="http://schemas.microsoft.com/office/drawing/2014/main" id="{B2318E50-DC48-AA03-D394-7846C5EFBDA0}"/>
                    </a:ext>
                  </a:extLst>
                </p:cNvPr>
                <p:cNvPicPr/>
                <p:nvPr/>
              </p:nvPicPr>
              <p:blipFill>
                <a:blip r:embed="rId138"/>
                <a:stretch>
                  <a:fillRect/>
                </a:stretch>
              </p:blipFill>
              <p:spPr>
                <a:xfrm>
                  <a:off x="1161135" y="4518616"/>
                  <a:ext cx="2469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5" name="Ink 4">
                  <a:extLst>
                    <a:ext uri="{FF2B5EF4-FFF2-40B4-BE49-F238E27FC236}">
                      <a16:creationId xmlns:a16="http://schemas.microsoft.com/office/drawing/2014/main" id="{3AF47A9A-3D6B-F93E-0982-32ED52553BA1}"/>
                    </a:ext>
                  </a:extLst>
                </p14:cNvPr>
                <p14:cNvContentPartPr/>
                <p14:nvPr/>
              </p14:nvContentPartPr>
              <p14:xfrm>
                <a:off x="799695" y="4764496"/>
                <a:ext cx="1078920" cy="102960"/>
              </p14:xfrm>
            </p:contentPart>
          </mc:Choice>
          <mc:Fallback xmlns="">
            <p:pic>
              <p:nvPicPr>
                <p:cNvPr id="5" name="Ink 4">
                  <a:extLst>
                    <a:ext uri="{FF2B5EF4-FFF2-40B4-BE49-F238E27FC236}">
                      <a16:creationId xmlns:a16="http://schemas.microsoft.com/office/drawing/2014/main" id="{3AF47A9A-3D6B-F93E-0982-32ED52553BA1}"/>
                    </a:ext>
                  </a:extLst>
                </p:cNvPr>
                <p:cNvPicPr/>
                <p:nvPr/>
              </p:nvPicPr>
              <p:blipFill>
                <a:blip r:embed="rId140"/>
                <a:stretch>
                  <a:fillRect/>
                </a:stretch>
              </p:blipFill>
              <p:spPr>
                <a:xfrm>
                  <a:off x="781695" y="4746496"/>
                  <a:ext cx="1114560" cy="138600"/>
                </a:xfrm>
                <a:prstGeom prst="rect">
                  <a:avLst/>
                </a:prstGeom>
              </p:spPr>
            </p:pic>
          </mc:Fallback>
        </mc:AlternateContent>
      </p:grpSp>
      <p:grpSp>
        <p:nvGrpSpPr>
          <p:cNvPr id="39" name="Group 38">
            <a:extLst>
              <a:ext uri="{FF2B5EF4-FFF2-40B4-BE49-F238E27FC236}">
                <a16:creationId xmlns:a16="http://schemas.microsoft.com/office/drawing/2014/main" id="{95A0B2CA-F07D-B07D-805D-7FB625BAEA9F}"/>
              </a:ext>
            </a:extLst>
          </p:cNvPr>
          <p:cNvGrpSpPr/>
          <p:nvPr/>
        </p:nvGrpSpPr>
        <p:grpSpPr>
          <a:xfrm>
            <a:off x="968535" y="4947376"/>
            <a:ext cx="774000" cy="249840"/>
            <a:chOff x="968535" y="4947376"/>
            <a:chExt cx="774000" cy="249840"/>
          </a:xfrm>
        </p:grpSpPr>
        <mc:AlternateContent xmlns:mc="http://schemas.openxmlformats.org/markup-compatibility/2006" xmlns:p14="http://schemas.microsoft.com/office/powerpoint/2010/main">
          <mc:Choice Requires="p14">
            <p:contentPart p14:bwMode="auto" r:id="rId141">
              <p14:nvContentPartPr>
                <p14:cNvPr id="7" name="Ink 6">
                  <a:extLst>
                    <a:ext uri="{FF2B5EF4-FFF2-40B4-BE49-F238E27FC236}">
                      <a16:creationId xmlns:a16="http://schemas.microsoft.com/office/drawing/2014/main" id="{C9F9C988-B13C-0E84-6D88-CF7AEBD96094}"/>
                    </a:ext>
                  </a:extLst>
                </p14:cNvPr>
                <p14:cNvContentPartPr/>
                <p14:nvPr/>
              </p14:nvContentPartPr>
              <p14:xfrm>
                <a:off x="968535" y="4947376"/>
                <a:ext cx="191520" cy="249840"/>
              </p14:xfrm>
            </p:contentPart>
          </mc:Choice>
          <mc:Fallback xmlns="">
            <p:pic>
              <p:nvPicPr>
                <p:cNvPr id="7" name="Ink 6">
                  <a:extLst>
                    <a:ext uri="{FF2B5EF4-FFF2-40B4-BE49-F238E27FC236}">
                      <a16:creationId xmlns:a16="http://schemas.microsoft.com/office/drawing/2014/main" id="{C9F9C988-B13C-0E84-6D88-CF7AEBD96094}"/>
                    </a:ext>
                  </a:extLst>
                </p:cNvPr>
                <p:cNvPicPr/>
                <p:nvPr/>
              </p:nvPicPr>
              <p:blipFill>
                <a:blip r:embed="rId142"/>
                <a:stretch>
                  <a:fillRect/>
                </a:stretch>
              </p:blipFill>
              <p:spPr>
                <a:xfrm>
                  <a:off x="950535" y="4929376"/>
                  <a:ext cx="2271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1" name="Ink 10">
                  <a:extLst>
                    <a:ext uri="{FF2B5EF4-FFF2-40B4-BE49-F238E27FC236}">
                      <a16:creationId xmlns:a16="http://schemas.microsoft.com/office/drawing/2014/main" id="{B121FEAC-1E37-F2E9-F200-319EA826EBB3}"/>
                    </a:ext>
                  </a:extLst>
                </p14:cNvPr>
                <p14:cNvContentPartPr/>
                <p14:nvPr/>
              </p14:nvContentPartPr>
              <p14:xfrm>
                <a:off x="983655" y="5078416"/>
                <a:ext cx="207720" cy="20880"/>
              </p14:xfrm>
            </p:contentPart>
          </mc:Choice>
          <mc:Fallback xmlns="">
            <p:pic>
              <p:nvPicPr>
                <p:cNvPr id="11" name="Ink 10">
                  <a:extLst>
                    <a:ext uri="{FF2B5EF4-FFF2-40B4-BE49-F238E27FC236}">
                      <a16:creationId xmlns:a16="http://schemas.microsoft.com/office/drawing/2014/main" id="{B121FEAC-1E37-F2E9-F200-319EA826EBB3}"/>
                    </a:ext>
                  </a:extLst>
                </p:cNvPr>
                <p:cNvPicPr/>
                <p:nvPr/>
              </p:nvPicPr>
              <p:blipFill>
                <a:blip r:embed="rId144"/>
                <a:stretch>
                  <a:fillRect/>
                </a:stretch>
              </p:blipFill>
              <p:spPr>
                <a:xfrm>
                  <a:off x="966015" y="5060416"/>
                  <a:ext cx="2433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2" name="Ink 11">
                  <a:extLst>
                    <a:ext uri="{FF2B5EF4-FFF2-40B4-BE49-F238E27FC236}">
                      <a16:creationId xmlns:a16="http://schemas.microsoft.com/office/drawing/2014/main" id="{105ACF1E-E123-4D8F-0A2C-5C3353C22798}"/>
                    </a:ext>
                  </a:extLst>
                </p14:cNvPr>
                <p14:cNvContentPartPr/>
                <p14:nvPr/>
              </p14:nvContentPartPr>
              <p14:xfrm>
                <a:off x="1281375" y="5051056"/>
                <a:ext cx="147240" cy="87840"/>
              </p14:xfrm>
            </p:contentPart>
          </mc:Choice>
          <mc:Fallback xmlns="">
            <p:pic>
              <p:nvPicPr>
                <p:cNvPr id="12" name="Ink 11">
                  <a:extLst>
                    <a:ext uri="{FF2B5EF4-FFF2-40B4-BE49-F238E27FC236}">
                      <a16:creationId xmlns:a16="http://schemas.microsoft.com/office/drawing/2014/main" id="{105ACF1E-E123-4D8F-0A2C-5C3353C22798}"/>
                    </a:ext>
                  </a:extLst>
                </p:cNvPr>
                <p:cNvPicPr/>
                <p:nvPr/>
              </p:nvPicPr>
              <p:blipFill>
                <a:blip r:embed="rId146"/>
                <a:stretch>
                  <a:fillRect/>
                </a:stretch>
              </p:blipFill>
              <p:spPr>
                <a:xfrm>
                  <a:off x="1263375" y="5033056"/>
                  <a:ext cx="18288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3" name="Ink 12">
                  <a:extLst>
                    <a:ext uri="{FF2B5EF4-FFF2-40B4-BE49-F238E27FC236}">
                      <a16:creationId xmlns:a16="http://schemas.microsoft.com/office/drawing/2014/main" id="{33BF50C0-FC5D-8BF4-5A4F-87C4124BA7BD}"/>
                    </a:ext>
                  </a:extLst>
                </p14:cNvPr>
                <p14:cNvContentPartPr/>
                <p14:nvPr/>
              </p14:nvContentPartPr>
              <p14:xfrm>
                <a:off x="1315575" y="5039536"/>
                <a:ext cx="141120" cy="135360"/>
              </p14:xfrm>
            </p:contentPart>
          </mc:Choice>
          <mc:Fallback xmlns="">
            <p:pic>
              <p:nvPicPr>
                <p:cNvPr id="13" name="Ink 12">
                  <a:extLst>
                    <a:ext uri="{FF2B5EF4-FFF2-40B4-BE49-F238E27FC236}">
                      <a16:creationId xmlns:a16="http://schemas.microsoft.com/office/drawing/2014/main" id="{33BF50C0-FC5D-8BF4-5A4F-87C4124BA7BD}"/>
                    </a:ext>
                  </a:extLst>
                </p:cNvPr>
                <p:cNvPicPr/>
                <p:nvPr/>
              </p:nvPicPr>
              <p:blipFill>
                <a:blip r:embed="rId148"/>
                <a:stretch>
                  <a:fillRect/>
                </a:stretch>
              </p:blipFill>
              <p:spPr>
                <a:xfrm>
                  <a:off x="1297575" y="5021536"/>
                  <a:ext cx="17676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4" name="Ink 13">
                  <a:extLst>
                    <a:ext uri="{FF2B5EF4-FFF2-40B4-BE49-F238E27FC236}">
                      <a16:creationId xmlns:a16="http://schemas.microsoft.com/office/drawing/2014/main" id="{7B638F2E-E884-F1C9-0247-D1D1A326A18F}"/>
                    </a:ext>
                  </a:extLst>
                </p14:cNvPr>
                <p14:cNvContentPartPr/>
                <p14:nvPr/>
              </p14:nvContentPartPr>
              <p14:xfrm>
                <a:off x="1538415" y="4969336"/>
                <a:ext cx="167760" cy="204120"/>
              </p14:xfrm>
            </p:contentPart>
          </mc:Choice>
          <mc:Fallback xmlns="">
            <p:pic>
              <p:nvPicPr>
                <p:cNvPr id="14" name="Ink 13">
                  <a:extLst>
                    <a:ext uri="{FF2B5EF4-FFF2-40B4-BE49-F238E27FC236}">
                      <a16:creationId xmlns:a16="http://schemas.microsoft.com/office/drawing/2014/main" id="{7B638F2E-E884-F1C9-0247-D1D1A326A18F}"/>
                    </a:ext>
                  </a:extLst>
                </p:cNvPr>
                <p:cNvPicPr/>
                <p:nvPr/>
              </p:nvPicPr>
              <p:blipFill>
                <a:blip r:embed="rId150"/>
                <a:stretch>
                  <a:fillRect/>
                </a:stretch>
              </p:blipFill>
              <p:spPr>
                <a:xfrm>
                  <a:off x="1520415" y="4951336"/>
                  <a:ext cx="2034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7" name="Ink 16">
                  <a:extLst>
                    <a:ext uri="{FF2B5EF4-FFF2-40B4-BE49-F238E27FC236}">
                      <a16:creationId xmlns:a16="http://schemas.microsoft.com/office/drawing/2014/main" id="{CDBB1DAE-192C-235E-A6DD-A9522110075F}"/>
                    </a:ext>
                  </a:extLst>
                </p14:cNvPr>
                <p14:cNvContentPartPr/>
                <p14:nvPr/>
              </p14:nvContentPartPr>
              <p14:xfrm>
                <a:off x="1571535" y="4970776"/>
                <a:ext cx="171000" cy="48960"/>
              </p14:xfrm>
            </p:contentPart>
          </mc:Choice>
          <mc:Fallback xmlns="">
            <p:pic>
              <p:nvPicPr>
                <p:cNvPr id="17" name="Ink 16">
                  <a:extLst>
                    <a:ext uri="{FF2B5EF4-FFF2-40B4-BE49-F238E27FC236}">
                      <a16:creationId xmlns:a16="http://schemas.microsoft.com/office/drawing/2014/main" id="{CDBB1DAE-192C-235E-A6DD-A9522110075F}"/>
                    </a:ext>
                  </a:extLst>
                </p:cNvPr>
                <p:cNvPicPr/>
                <p:nvPr/>
              </p:nvPicPr>
              <p:blipFill>
                <a:blip r:embed="rId152"/>
                <a:stretch>
                  <a:fillRect/>
                </a:stretch>
              </p:blipFill>
              <p:spPr>
                <a:xfrm>
                  <a:off x="1553895" y="4952776"/>
                  <a:ext cx="206640" cy="84600"/>
                </a:xfrm>
                <a:prstGeom prst="rect">
                  <a:avLst/>
                </a:prstGeom>
              </p:spPr>
            </p:pic>
          </mc:Fallback>
        </mc:AlternateContent>
      </p:grpSp>
      <p:grpSp>
        <p:nvGrpSpPr>
          <p:cNvPr id="38" name="Group 37">
            <a:extLst>
              <a:ext uri="{FF2B5EF4-FFF2-40B4-BE49-F238E27FC236}">
                <a16:creationId xmlns:a16="http://schemas.microsoft.com/office/drawing/2014/main" id="{5F94B5AC-C3E3-4E21-BA48-73D18B9CCD45}"/>
              </a:ext>
            </a:extLst>
          </p:cNvPr>
          <p:cNvGrpSpPr/>
          <p:nvPr/>
        </p:nvGrpSpPr>
        <p:grpSpPr>
          <a:xfrm>
            <a:off x="2149695" y="4676296"/>
            <a:ext cx="753840" cy="201960"/>
            <a:chOff x="2149695" y="4676296"/>
            <a:chExt cx="753840" cy="201960"/>
          </a:xfrm>
        </p:grpSpPr>
        <mc:AlternateContent xmlns:mc="http://schemas.openxmlformats.org/markup-compatibility/2006" xmlns:p14="http://schemas.microsoft.com/office/powerpoint/2010/main">
          <mc:Choice Requires="p14">
            <p:contentPart p14:bwMode="auto" r:id="rId153">
              <p14:nvContentPartPr>
                <p14:cNvPr id="23" name="Ink 22">
                  <a:extLst>
                    <a:ext uri="{FF2B5EF4-FFF2-40B4-BE49-F238E27FC236}">
                      <a16:creationId xmlns:a16="http://schemas.microsoft.com/office/drawing/2014/main" id="{01E2F911-B5A0-CC2A-212F-50F5F94D297E}"/>
                    </a:ext>
                  </a:extLst>
                </p14:cNvPr>
                <p14:cNvContentPartPr/>
                <p14:nvPr/>
              </p14:nvContentPartPr>
              <p14:xfrm>
                <a:off x="2149695" y="4704376"/>
                <a:ext cx="178920" cy="24120"/>
              </p14:xfrm>
            </p:contentPart>
          </mc:Choice>
          <mc:Fallback xmlns="">
            <p:pic>
              <p:nvPicPr>
                <p:cNvPr id="23" name="Ink 22">
                  <a:extLst>
                    <a:ext uri="{FF2B5EF4-FFF2-40B4-BE49-F238E27FC236}">
                      <a16:creationId xmlns:a16="http://schemas.microsoft.com/office/drawing/2014/main" id="{01E2F911-B5A0-CC2A-212F-50F5F94D297E}"/>
                    </a:ext>
                  </a:extLst>
                </p:cNvPr>
                <p:cNvPicPr/>
                <p:nvPr/>
              </p:nvPicPr>
              <p:blipFill>
                <a:blip r:embed="rId154"/>
                <a:stretch>
                  <a:fillRect/>
                </a:stretch>
              </p:blipFill>
              <p:spPr>
                <a:xfrm>
                  <a:off x="2132055" y="4686736"/>
                  <a:ext cx="21456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6" name="Ink 25">
                  <a:extLst>
                    <a:ext uri="{FF2B5EF4-FFF2-40B4-BE49-F238E27FC236}">
                      <a16:creationId xmlns:a16="http://schemas.microsoft.com/office/drawing/2014/main" id="{E1BA5F7F-D619-14AD-097D-E4DA614BED36}"/>
                    </a:ext>
                  </a:extLst>
                </p14:cNvPr>
                <p14:cNvContentPartPr/>
                <p14:nvPr/>
              </p14:nvContentPartPr>
              <p14:xfrm>
                <a:off x="2164815" y="4821736"/>
                <a:ext cx="178200" cy="10800"/>
              </p14:xfrm>
            </p:contentPart>
          </mc:Choice>
          <mc:Fallback xmlns="">
            <p:pic>
              <p:nvPicPr>
                <p:cNvPr id="26" name="Ink 25">
                  <a:extLst>
                    <a:ext uri="{FF2B5EF4-FFF2-40B4-BE49-F238E27FC236}">
                      <a16:creationId xmlns:a16="http://schemas.microsoft.com/office/drawing/2014/main" id="{E1BA5F7F-D619-14AD-097D-E4DA614BED36}"/>
                    </a:ext>
                  </a:extLst>
                </p:cNvPr>
                <p:cNvPicPr/>
                <p:nvPr/>
              </p:nvPicPr>
              <p:blipFill>
                <a:blip r:embed="rId156"/>
                <a:stretch>
                  <a:fillRect/>
                </a:stretch>
              </p:blipFill>
              <p:spPr>
                <a:xfrm>
                  <a:off x="2146815" y="4803736"/>
                  <a:ext cx="2138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7" name="Ink 26">
                  <a:extLst>
                    <a:ext uri="{FF2B5EF4-FFF2-40B4-BE49-F238E27FC236}">
                      <a16:creationId xmlns:a16="http://schemas.microsoft.com/office/drawing/2014/main" id="{44DC730B-C29D-EAA0-9558-501F7EF132F4}"/>
                    </a:ext>
                  </a:extLst>
                </p14:cNvPr>
                <p14:cNvContentPartPr/>
                <p14:nvPr/>
              </p14:nvContentPartPr>
              <p14:xfrm>
                <a:off x="2494575" y="4691416"/>
                <a:ext cx="157320" cy="186840"/>
              </p14:xfrm>
            </p:contentPart>
          </mc:Choice>
          <mc:Fallback xmlns="">
            <p:pic>
              <p:nvPicPr>
                <p:cNvPr id="27" name="Ink 26">
                  <a:extLst>
                    <a:ext uri="{FF2B5EF4-FFF2-40B4-BE49-F238E27FC236}">
                      <a16:creationId xmlns:a16="http://schemas.microsoft.com/office/drawing/2014/main" id="{44DC730B-C29D-EAA0-9558-501F7EF132F4}"/>
                    </a:ext>
                  </a:extLst>
                </p:cNvPr>
                <p:cNvPicPr/>
                <p:nvPr/>
              </p:nvPicPr>
              <p:blipFill>
                <a:blip r:embed="rId158"/>
                <a:stretch>
                  <a:fillRect/>
                </a:stretch>
              </p:blipFill>
              <p:spPr>
                <a:xfrm>
                  <a:off x="2476575" y="4673776"/>
                  <a:ext cx="1929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37" name="Ink 36">
                  <a:extLst>
                    <a:ext uri="{FF2B5EF4-FFF2-40B4-BE49-F238E27FC236}">
                      <a16:creationId xmlns:a16="http://schemas.microsoft.com/office/drawing/2014/main" id="{AEBF849B-97B7-B7DE-FB37-8CAB4300554D}"/>
                    </a:ext>
                  </a:extLst>
                </p14:cNvPr>
                <p14:cNvContentPartPr/>
                <p14:nvPr/>
              </p14:nvContentPartPr>
              <p14:xfrm>
                <a:off x="2679615" y="4676296"/>
                <a:ext cx="223920" cy="173880"/>
              </p14:xfrm>
            </p:contentPart>
          </mc:Choice>
          <mc:Fallback xmlns="">
            <p:pic>
              <p:nvPicPr>
                <p:cNvPr id="37" name="Ink 36">
                  <a:extLst>
                    <a:ext uri="{FF2B5EF4-FFF2-40B4-BE49-F238E27FC236}">
                      <a16:creationId xmlns:a16="http://schemas.microsoft.com/office/drawing/2014/main" id="{AEBF849B-97B7-B7DE-FB37-8CAB4300554D}"/>
                    </a:ext>
                  </a:extLst>
                </p:cNvPr>
                <p:cNvPicPr/>
                <p:nvPr/>
              </p:nvPicPr>
              <p:blipFill>
                <a:blip r:embed="rId160"/>
                <a:stretch>
                  <a:fillRect/>
                </a:stretch>
              </p:blipFill>
              <p:spPr>
                <a:xfrm>
                  <a:off x="2661615" y="4658296"/>
                  <a:ext cx="259560" cy="209520"/>
                </a:xfrm>
                <a:prstGeom prst="rect">
                  <a:avLst/>
                </a:prstGeom>
              </p:spPr>
            </p:pic>
          </mc:Fallback>
        </mc:AlternateContent>
      </p:grpSp>
      <p:grpSp>
        <p:nvGrpSpPr>
          <p:cNvPr id="50" name="Group 49">
            <a:extLst>
              <a:ext uri="{FF2B5EF4-FFF2-40B4-BE49-F238E27FC236}">
                <a16:creationId xmlns:a16="http://schemas.microsoft.com/office/drawing/2014/main" id="{1FD6A0F9-AF6F-91A9-461C-A836BC006F15}"/>
              </a:ext>
            </a:extLst>
          </p:cNvPr>
          <p:cNvGrpSpPr/>
          <p:nvPr/>
        </p:nvGrpSpPr>
        <p:grpSpPr>
          <a:xfrm>
            <a:off x="3431655" y="4128736"/>
            <a:ext cx="973800" cy="1207440"/>
            <a:chOff x="3431655" y="4128736"/>
            <a:chExt cx="973800" cy="1207440"/>
          </a:xfrm>
        </p:grpSpPr>
        <mc:AlternateContent xmlns:mc="http://schemas.openxmlformats.org/markup-compatibility/2006" xmlns:p14="http://schemas.microsoft.com/office/powerpoint/2010/main">
          <mc:Choice Requires="p14">
            <p:contentPart p14:bwMode="auto" r:id="rId161">
              <p14:nvContentPartPr>
                <p14:cNvPr id="2" name="Ink 1">
                  <a:extLst>
                    <a:ext uri="{FF2B5EF4-FFF2-40B4-BE49-F238E27FC236}">
                      <a16:creationId xmlns:a16="http://schemas.microsoft.com/office/drawing/2014/main" id="{E8ADC52B-B59A-7E98-28E8-9F233E9706D2}"/>
                    </a:ext>
                  </a:extLst>
                </p14:cNvPr>
                <p14:cNvContentPartPr/>
                <p14:nvPr/>
              </p14:nvContentPartPr>
              <p14:xfrm>
                <a:off x="3763935" y="4347256"/>
                <a:ext cx="252720" cy="190440"/>
              </p14:xfrm>
            </p:contentPart>
          </mc:Choice>
          <mc:Fallback xmlns="">
            <p:pic>
              <p:nvPicPr>
                <p:cNvPr id="2" name="Ink 1">
                  <a:extLst>
                    <a:ext uri="{FF2B5EF4-FFF2-40B4-BE49-F238E27FC236}">
                      <a16:creationId xmlns:a16="http://schemas.microsoft.com/office/drawing/2014/main" id="{E8ADC52B-B59A-7E98-28E8-9F233E9706D2}"/>
                    </a:ext>
                  </a:extLst>
                </p:cNvPr>
                <p:cNvPicPr/>
                <p:nvPr/>
              </p:nvPicPr>
              <p:blipFill>
                <a:blip r:embed="rId162"/>
                <a:stretch>
                  <a:fillRect/>
                </a:stretch>
              </p:blipFill>
              <p:spPr>
                <a:xfrm>
                  <a:off x="3746295" y="4329616"/>
                  <a:ext cx="28836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40" name="Ink 39">
                  <a:extLst>
                    <a:ext uri="{FF2B5EF4-FFF2-40B4-BE49-F238E27FC236}">
                      <a16:creationId xmlns:a16="http://schemas.microsoft.com/office/drawing/2014/main" id="{416BB8F2-DE9A-3EFE-581D-5CAE1842A4DA}"/>
                    </a:ext>
                  </a:extLst>
                </p14:cNvPr>
                <p14:cNvContentPartPr/>
                <p14:nvPr/>
              </p14:nvContentPartPr>
              <p14:xfrm>
                <a:off x="3630375" y="4649296"/>
                <a:ext cx="523800" cy="54360"/>
              </p14:xfrm>
            </p:contentPart>
          </mc:Choice>
          <mc:Fallback xmlns="">
            <p:pic>
              <p:nvPicPr>
                <p:cNvPr id="40" name="Ink 39">
                  <a:extLst>
                    <a:ext uri="{FF2B5EF4-FFF2-40B4-BE49-F238E27FC236}">
                      <a16:creationId xmlns:a16="http://schemas.microsoft.com/office/drawing/2014/main" id="{416BB8F2-DE9A-3EFE-581D-5CAE1842A4DA}"/>
                    </a:ext>
                  </a:extLst>
                </p:cNvPr>
                <p:cNvPicPr/>
                <p:nvPr/>
              </p:nvPicPr>
              <p:blipFill>
                <a:blip r:embed="rId164"/>
                <a:stretch>
                  <a:fillRect/>
                </a:stretch>
              </p:blipFill>
              <p:spPr>
                <a:xfrm>
                  <a:off x="3612735" y="4631656"/>
                  <a:ext cx="5594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42" name="Ink 41">
                  <a:extLst>
                    <a:ext uri="{FF2B5EF4-FFF2-40B4-BE49-F238E27FC236}">
                      <a16:creationId xmlns:a16="http://schemas.microsoft.com/office/drawing/2014/main" id="{EDAB54BB-E3AC-652E-3F91-A285D929FCEC}"/>
                    </a:ext>
                  </a:extLst>
                </p14:cNvPr>
                <p14:cNvContentPartPr/>
                <p14:nvPr/>
              </p14:nvContentPartPr>
              <p14:xfrm>
                <a:off x="3664215" y="4833976"/>
                <a:ext cx="172800" cy="237600"/>
              </p14:xfrm>
            </p:contentPart>
          </mc:Choice>
          <mc:Fallback xmlns="">
            <p:pic>
              <p:nvPicPr>
                <p:cNvPr id="42" name="Ink 41">
                  <a:extLst>
                    <a:ext uri="{FF2B5EF4-FFF2-40B4-BE49-F238E27FC236}">
                      <a16:creationId xmlns:a16="http://schemas.microsoft.com/office/drawing/2014/main" id="{EDAB54BB-E3AC-652E-3F91-A285D929FCEC}"/>
                    </a:ext>
                  </a:extLst>
                </p:cNvPr>
                <p:cNvPicPr/>
                <p:nvPr/>
              </p:nvPicPr>
              <p:blipFill>
                <a:blip r:embed="rId166"/>
                <a:stretch>
                  <a:fillRect/>
                </a:stretch>
              </p:blipFill>
              <p:spPr>
                <a:xfrm>
                  <a:off x="3646215" y="4816336"/>
                  <a:ext cx="208440" cy="273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43" name="Ink 42">
                  <a:extLst>
                    <a:ext uri="{FF2B5EF4-FFF2-40B4-BE49-F238E27FC236}">
                      <a16:creationId xmlns:a16="http://schemas.microsoft.com/office/drawing/2014/main" id="{31864834-903F-EFD4-E0B7-673638608D60}"/>
                    </a:ext>
                  </a:extLst>
                </p14:cNvPr>
                <p14:cNvContentPartPr/>
                <p14:nvPr/>
              </p14:nvContentPartPr>
              <p14:xfrm>
                <a:off x="3930255" y="4873216"/>
                <a:ext cx="173520" cy="199800"/>
              </p14:xfrm>
            </p:contentPart>
          </mc:Choice>
          <mc:Fallback xmlns="">
            <p:pic>
              <p:nvPicPr>
                <p:cNvPr id="43" name="Ink 42">
                  <a:extLst>
                    <a:ext uri="{FF2B5EF4-FFF2-40B4-BE49-F238E27FC236}">
                      <a16:creationId xmlns:a16="http://schemas.microsoft.com/office/drawing/2014/main" id="{31864834-903F-EFD4-E0B7-673638608D60}"/>
                    </a:ext>
                  </a:extLst>
                </p:cNvPr>
                <p:cNvPicPr/>
                <p:nvPr/>
              </p:nvPicPr>
              <p:blipFill>
                <a:blip r:embed="rId168"/>
                <a:stretch>
                  <a:fillRect/>
                </a:stretch>
              </p:blipFill>
              <p:spPr>
                <a:xfrm>
                  <a:off x="3912255" y="4855216"/>
                  <a:ext cx="20916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45" name="Ink 44">
                  <a:extLst>
                    <a:ext uri="{FF2B5EF4-FFF2-40B4-BE49-F238E27FC236}">
                      <a16:creationId xmlns:a16="http://schemas.microsoft.com/office/drawing/2014/main" id="{90187B8D-9457-E8F7-B4DE-EA822ED9576A}"/>
                    </a:ext>
                  </a:extLst>
                </p14:cNvPr>
                <p14:cNvContentPartPr/>
                <p14:nvPr/>
              </p14:nvContentPartPr>
              <p14:xfrm>
                <a:off x="3945735" y="4837936"/>
                <a:ext cx="279000" cy="64440"/>
              </p14:xfrm>
            </p:contentPart>
          </mc:Choice>
          <mc:Fallback xmlns="">
            <p:pic>
              <p:nvPicPr>
                <p:cNvPr id="45" name="Ink 44">
                  <a:extLst>
                    <a:ext uri="{FF2B5EF4-FFF2-40B4-BE49-F238E27FC236}">
                      <a16:creationId xmlns:a16="http://schemas.microsoft.com/office/drawing/2014/main" id="{90187B8D-9457-E8F7-B4DE-EA822ED9576A}"/>
                    </a:ext>
                  </a:extLst>
                </p:cNvPr>
                <p:cNvPicPr/>
                <p:nvPr/>
              </p:nvPicPr>
              <p:blipFill>
                <a:blip r:embed="rId170"/>
                <a:stretch>
                  <a:fillRect/>
                </a:stretch>
              </p:blipFill>
              <p:spPr>
                <a:xfrm>
                  <a:off x="3928095" y="4819936"/>
                  <a:ext cx="31464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48" name="Ink 47">
                  <a:extLst>
                    <a:ext uri="{FF2B5EF4-FFF2-40B4-BE49-F238E27FC236}">
                      <a16:creationId xmlns:a16="http://schemas.microsoft.com/office/drawing/2014/main" id="{270CC59F-86B6-4592-D2D5-AEDC37311667}"/>
                    </a:ext>
                  </a:extLst>
                </p14:cNvPr>
                <p14:cNvContentPartPr/>
                <p14:nvPr/>
              </p14:nvContentPartPr>
              <p14:xfrm>
                <a:off x="3516255" y="4128736"/>
                <a:ext cx="889200" cy="52200"/>
              </p14:xfrm>
            </p:contentPart>
          </mc:Choice>
          <mc:Fallback xmlns="">
            <p:pic>
              <p:nvPicPr>
                <p:cNvPr id="48" name="Ink 47">
                  <a:extLst>
                    <a:ext uri="{FF2B5EF4-FFF2-40B4-BE49-F238E27FC236}">
                      <a16:creationId xmlns:a16="http://schemas.microsoft.com/office/drawing/2014/main" id="{270CC59F-86B6-4592-D2D5-AEDC37311667}"/>
                    </a:ext>
                  </a:extLst>
                </p:cNvPr>
                <p:cNvPicPr/>
                <p:nvPr/>
              </p:nvPicPr>
              <p:blipFill>
                <a:blip r:embed="rId172"/>
                <a:stretch>
                  <a:fillRect/>
                </a:stretch>
              </p:blipFill>
              <p:spPr>
                <a:xfrm>
                  <a:off x="3498255" y="4110736"/>
                  <a:ext cx="9248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49" name="Ink 48">
                  <a:extLst>
                    <a:ext uri="{FF2B5EF4-FFF2-40B4-BE49-F238E27FC236}">
                      <a16:creationId xmlns:a16="http://schemas.microsoft.com/office/drawing/2014/main" id="{3E238886-0D04-305A-71F9-1AEDD4F253BA}"/>
                    </a:ext>
                  </a:extLst>
                </p14:cNvPr>
                <p14:cNvContentPartPr/>
                <p14:nvPr/>
              </p14:nvContentPartPr>
              <p14:xfrm>
                <a:off x="3431655" y="4151056"/>
                <a:ext cx="938880" cy="1185120"/>
              </p14:xfrm>
            </p:contentPart>
          </mc:Choice>
          <mc:Fallback xmlns="">
            <p:pic>
              <p:nvPicPr>
                <p:cNvPr id="49" name="Ink 48">
                  <a:extLst>
                    <a:ext uri="{FF2B5EF4-FFF2-40B4-BE49-F238E27FC236}">
                      <a16:creationId xmlns:a16="http://schemas.microsoft.com/office/drawing/2014/main" id="{3E238886-0D04-305A-71F9-1AEDD4F253BA}"/>
                    </a:ext>
                  </a:extLst>
                </p:cNvPr>
                <p:cNvPicPr/>
                <p:nvPr/>
              </p:nvPicPr>
              <p:blipFill>
                <a:blip r:embed="rId174"/>
                <a:stretch>
                  <a:fillRect/>
                </a:stretch>
              </p:blipFill>
              <p:spPr>
                <a:xfrm>
                  <a:off x="3413655" y="4133416"/>
                  <a:ext cx="974520" cy="1220760"/>
                </a:xfrm>
                <a:prstGeom prst="rect">
                  <a:avLst/>
                </a:prstGeom>
              </p:spPr>
            </p:pic>
          </mc:Fallback>
        </mc:AlternateContent>
      </p:grpSp>
    </p:spTree>
    <p:extLst>
      <p:ext uri="{BB962C8B-B14F-4D97-AF65-F5344CB8AC3E}">
        <p14:creationId xmlns:p14="http://schemas.microsoft.com/office/powerpoint/2010/main" val="2636270430"/>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What other equation can you make with 12, 3 and 4 and thus </a:t>
                </a:r>
                <a14:m>
                  <m:oMath xmlns:m="http://schemas.openxmlformats.org/officeDocument/2006/math">
                    <m:r>
                      <a:rPr lang="en-GB" b="0" i="1" smtClean="0">
                        <a:latin typeface="Cambria Math" panose="02040503050406030204" pitchFamily="18" charset="0"/>
                      </a:rPr>
                      <m:t>𝑎</m:t>
                    </m:r>
                  </m:oMath>
                </a14:m>
                <a:r>
                  <a:rPr lang="en-GB"/>
                  <a:t>, </a:t>
                </a:r>
                <a14:m>
                  <m:oMath xmlns:m="http://schemas.openxmlformats.org/officeDocument/2006/math">
                    <m:r>
                      <a:rPr lang="en-GB" b="0" i="1" smtClean="0">
                        <a:latin typeface="Cambria Math" panose="02040503050406030204" pitchFamily="18" charset="0"/>
                      </a:rPr>
                      <m:t>𝑏</m:t>
                    </m:r>
                  </m:oMath>
                </a14:m>
                <a:r>
                  <a:rPr lang="en-GB"/>
                  <a:t> and </a:t>
                </a:r>
                <a14:m>
                  <m:oMath xmlns:m="http://schemas.openxmlformats.org/officeDocument/2006/math">
                    <m:r>
                      <a:rPr lang="en-GB" b="0" i="1" smtClean="0">
                        <a:latin typeface="Cambria Math" panose="02040503050406030204" pitchFamily="18" charset="0"/>
                      </a:rPr>
                      <m:t>𝑐</m:t>
                    </m:r>
                  </m:oMath>
                </a14:m>
                <a:r>
                  <a:rPr lang="en-GB"/>
                  <a:t>?</a:t>
                </a:r>
              </a:p>
              <a:p>
                <a:endParaRPr lang="en-GB"/>
              </a:p>
              <a:p>
                <a:r>
                  <a:rPr lang="en-GB" b="1"/>
                  <a:t>2. </a:t>
                </a:r>
                <a:r>
                  <a:rPr lang="en-GB"/>
                  <a:t>Why was it useful to turn the unknown fraction into a single variable, </a:t>
                </a:r>
                <a14:m>
                  <m:oMath xmlns:m="http://schemas.openxmlformats.org/officeDocument/2006/math">
                    <m:r>
                      <a:rPr lang="en-GB" b="0" i="1" smtClean="0">
                        <a:latin typeface="Cambria Math" panose="02040503050406030204" pitchFamily="18" charset="0"/>
                      </a:rPr>
                      <m:t>𝑥</m:t>
                    </m:r>
                  </m:oMath>
                </a14:m>
                <a:r>
                  <a:rPr lang="en-GB"/>
                  <a:t>?</a:t>
                </a:r>
              </a:p>
              <a:p>
                <a:endParaRPr lang="en-GB"/>
              </a:p>
              <a:p>
                <a:r>
                  <a:rPr lang="en-GB" b="1"/>
                  <a:t>3. </a:t>
                </a:r>
                <a:r>
                  <a:rPr lang="en-GB"/>
                  <a:t>Can you see a shortcut for getting the answer?</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372775" y="2165319"/>
                <a:ext cx="3771225" cy="3139321"/>
              </a:xfrm>
              <a:prstGeom prst="rect">
                <a:avLst/>
              </a:prstGeom>
              <a:blipFill>
                <a:blip r:embed="rId2"/>
                <a:stretch>
                  <a:fillRect l="-1292" t="-971" r="-808" b="-213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176E57FE-FA39-4C13-6EB8-806ACDA2D4A0}"/>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59" name="TextBox 58">
                <a:extLst>
                  <a:ext uri="{FF2B5EF4-FFF2-40B4-BE49-F238E27FC236}">
                    <a16:creationId xmlns:a16="http://schemas.microsoft.com/office/drawing/2014/main" id="{176E57FE-FA39-4C13-6EB8-806ACDA2D4A0}"/>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3"/>
                <a:stretch>
                  <a:fillRect/>
                </a:stretch>
              </a:blipFill>
            </p:spPr>
            <p:txBody>
              <a:bodyPr/>
              <a:lstStyle/>
              <a:p>
                <a:r>
                  <a:rPr lang="en-GB">
                    <a:noFill/>
                  </a:rPr>
                  <a:t> </a:t>
                </a:r>
              </a:p>
            </p:txBody>
          </p:sp>
        </mc:Fallback>
      </mc:AlternateContent>
      <p:sp>
        <p:nvSpPr>
          <p:cNvPr id="60" name="Rectangle 59">
            <a:extLst>
              <a:ext uri="{FF2B5EF4-FFF2-40B4-BE49-F238E27FC236}">
                <a16:creationId xmlns:a16="http://schemas.microsoft.com/office/drawing/2014/main" id="{2491A493-21F3-BBAC-2A0B-5A6D3C446AD2}"/>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1" name="Rectangle 60">
            <a:extLst>
              <a:ext uri="{FF2B5EF4-FFF2-40B4-BE49-F238E27FC236}">
                <a16:creationId xmlns:a16="http://schemas.microsoft.com/office/drawing/2014/main" id="{C84D91FF-908B-AA7A-C667-758DDB48C229}"/>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62" name="Group 61">
            <a:extLst>
              <a:ext uri="{FF2B5EF4-FFF2-40B4-BE49-F238E27FC236}">
                <a16:creationId xmlns:a16="http://schemas.microsoft.com/office/drawing/2014/main" id="{A984397A-C3C0-1EC4-D693-B12A7CDE00F3}"/>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4">
              <p14:nvContentPartPr>
                <p14:cNvPr id="63" name="Ink 62">
                  <a:extLst>
                    <a:ext uri="{FF2B5EF4-FFF2-40B4-BE49-F238E27FC236}">
                      <a16:creationId xmlns:a16="http://schemas.microsoft.com/office/drawing/2014/main" id="{EC636666-8ECE-597A-39A5-2133CB6DC01E}"/>
                    </a:ext>
                  </a:extLst>
                </p14:cNvPr>
                <p14:cNvContentPartPr/>
                <p14:nvPr/>
              </p14:nvContentPartPr>
              <p14:xfrm>
                <a:off x="273735" y="1614136"/>
                <a:ext cx="119160" cy="148680"/>
              </p14:xfrm>
            </p:contentPart>
          </mc:Choice>
          <mc:Fallback xmlns="">
            <p:pic>
              <p:nvPicPr>
                <p:cNvPr id="63" name="Ink 62">
                  <a:extLst>
                    <a:ext uri="{FF2B5EF4-FFF2-40B4-BE49-F238E27FC236}">
                      <a16:creationId xmlns:a16="http://schemas.microsoft.com/office/drawing/2014/main" id="{EC636666-8ECE-597A-39A5-2133CB6DC01E}"/>
                    </a:ext>
                  </a:extLst>
                </p:cNvPr>
                <p:cNvPicPr/>
                <p:nvPr/>
              </p:nvPicPr>
              <p:blipFill>
                <a:blip r:embed="rId5"/>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4" name="Ink 63">
                  <a:extLst>
                    <a:ext uri="{FF2B5EF4-FFF2-40B4-BE49-F238E27FC236}">
                      <a16:creationId xmlns:a16="http://schemas.microsoft.com/office/drawing/2014/main" id="{E6F8C382-3625-5780-119D-93E97A0136B8}"/>
                    </a:ext>
                  </a:extLst>
                </p14:cNvPr>
                <p14:cNvContentPartPr/>
                <p14:nvPr/>
              </p14:nvContentPartPr>
              <p14:xfrm>
                <a:off x="469215" y="1653016"/>
                <a:ext cx="153000" cy="191160"/>
              </p14:xfrm>
            </p:contentPart>
          </mc:Choice>
          <mc:Fallback xmlns="">
            <p:pic>
              <p:nvPicPr>
                <p:cNvPr id="64" name="Ink 63">
                  <a:extLst>
                    <a:ext uri="{FF2B5EF4-FFF2-40B4-BE49-F238E27FC236}">
                      <a16:creationId xmlns:a16="http://schemas.microsoft.com/office/drawing/2014/main" id="{E6F8C382-3625-5780-119D-93E97A0136B8}"/>
                    </a:ext>
                  </a:extLst>
                </p:cNvPr>
                <p:cNvPicPr/>
                <p:nvPr/>
              </p:nvPicPr>
              <p:blipFill>
                <a:blip r:embed="rId7"/>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5" name="Ink 64">
                  <a:extLst>
                    <a:ext uri="{FF2B5EF4-FFF2-40B4-BE49-F238E27FC236}">
                      <a16:creationId xmlns:a16="http://schemas.microsoft.com/office/drawing/2014/main" id="{3B0F00D0-3A6F-D8B9-3F74-DE0C23B5AB57}"/>
                    </a:ext>
                  </a:extLst>
                </p14:cNvPr>
                <p14:cNvContentPartPr/>
                <p14:nvPr/>
              </p14:nvContentPartPr>
              <p14:xfrm>
                <a:off x="662535" y="1750216"/>
                <a:ext cx="9720" cy="3600"/>
              </p14:xfrm>
            </p:contentPart>
          </mc:Choice>
          <mc:Fallback xmlns="">
            <p:pic>
              <p:nvPicPr>
                <p:cNvPr id="65" name="Ink 64">
                  <a:extLst>
                    <a:ext uri="{FF2B5EF4-FFF2-40B4-BE49-F238E27FC236}">
                      <a16:creationId xmlns:a16="http://schemas.microsoft.com/office/drawing/2014/main" id="{3B0F00D0-3A6F-D8B9-3F74-DE0C23B5AB57}"/>
                    </a:ext>
                  </a:extLst>
                </p:cNvPr>
                <p:cNvPicPr/>
                <p:nvPr/>
              </p:nvPicPr>
              <p:blipFill>
                <a:blip r:embed="rId9"/>
                <a:stretch>
                  <a:fillRect/>
                </a:stretch>
              </p:blipFill>
              <p:spPr>
                <a:xfrm>
                  <a:off x="644535" y="1732576"/>
                  <a:ext cx="45360" cy="39240"/>
                </a:xfrm>
                <a:prstGeom prst="rect">
                  <a:avLst/>
                </a:prstGeom>
              </p:spPr>
            </p:pic>
          </mc:Fallback>
        </mc:AlternateContent>
      </p:grpSp>
      <p:grpSp>
        <p:nvGrpSpPr>
          <p:cNvPr id="66" name="Group 65">
            <a:extLst>
              <a:ext uri="{FF2B5EF4-FFF2-40B4-BE49-F238E27FC236}">
                <a16:creationId xmlns:a16="http://schemas.microsoft.com/office/drawing/2014/main" id="{7CD4ED67-7483-679F-6F4A-5E19AEE09D1C}"/>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10">
              <p14:nvContentPartPr>
                <p14:cNvPr id="67" name="Ink 66">
                  <a:extLst>
                    <a:ext uri="{FF2B5EF4-FFF2-40B4-BE49-F238E27FC236}">
                      <a16:creationId xmlns:a16="http://schemas.microsoft.com/office/drawing/2014/main" id="{AB0F3998-B2DA-A308-B51D-CF26385B12A7}"/>
                    </a:ext>
                  </a:extLst>
                </p14:cNvPr>
                <p14:cNvContentPartPr/>
                <p14:nvPr/>
              </p14:nvContentPartPr>
              <p14:xfrm>
                <a:off x="1032975" y="1655536"/>
                <a:ext cx="26640" cy="255240"/>
              </p14:xfrm>
            </p:contentPart>
          </mc:Choice>
          <mc:Fallback xmlns="">
            <p:pic>
              <p:nvPicPr>
                <p:cNvPr id="67" name="Ink 66">
                  <a:extLst>
                    <a:ext uri="{FF2B5EF4-FFF2-40B4-BE49-F238E27FC236}">
                      <a16:creationId xmlns:a16="http://schemas.microsoft.com/office/drawing/2014/main" id="{AB0F3998-B2DA-A308-B51D-CF26385B12A7}"/>
                    </a:ext>
                  </a:extLst>
                </p:cNvPr>
                <p:cNvPicPr/>
                <p:nvPr/>
              </p:nvPicPr>
              <p:blipFill>
                <a:blip r:embed="rId11"/>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8" name="Ink 67">
                  <a:extLst>
                    <a:ext uri="{FF2B5EF4-FFF2-40B4-BE49-F238E27FC236}">
                      <a16:creationId xmlns:a16="http://schemas.microsoft.com/office/drawing/2014/main" id="{6606D8F4-05DB-0DB1-1A0A-75896CD2F452}"/>
                    </a:ext>
                  </a:extLst>
                </p14:cNvPr>
                <p14:cNvContentPartPr/>
                <p14:nvPr/>
              </p14:nvContentPartPr>
              <p14:xfrm>
                <a:off x="1158255" y="1660576"/>
                <a:ext cx="159120" cy="196560"/>
              </p14:xfrm>
            </p:contentPart>
          </mc:Choice>
          <mc:Fallback xmlns="">
            <p:pic>
              <p:nvPicPr>
                <p:cNvPr id="68" name="Ink 67">
                  <a:extLst>
                    <a:ext uri="{FF2B5EF4-FFF2-40B4-BE49-F238E27FC236}">
                      <a16:creationId xmlns:a16="http://schemas.microsoft.com/office/drawing/2014/main" id="{6606D8F4-05DB-0DB1-1A0A-75896CD2F452}"/>
                    </a:ext>
                  </a:extLst>
                </p:cNvPr>
                <p:cNvPicPr/>
                <p:nvPr/>
              </p:nvPicPr>
              <p:blipFill>
                <a:blip r:embed="rId13"/>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69" name="Ink 68">
                <a:extLst>
                  <a:ext uri="{FF2B5EF4-FFF2-40B4-BE49-F238E27FC236}">
                    <a16:creationId xmlns:a16="http://schemas.microsoft.com/office/drawing/2014/main" id="{EF2653BD-FE49-2376-B756-7E6B10269598}"/>
                  </a:ext>
                </a:extLst>
              </p14:cNvPr>
              <p14:cNvContentPartPr/>
              <p14:nvPr/>
            </p14:nvContentPartPr>
            <p14:xfrm>
              <a:off x="1598895" y="1626376"/>
              <a:ext cx="8640" cy="8640"/>
            </p14:xfrm>
          </p:contentPart>
        </mc:Choice>
        <mc:Fallback xmlns="">
          <p:pic>
            <p:nvPicPr>
              <p:cNvPr id="69" name="Ink 68">
                <a:extLst>
                  <a:ext uri="{FF2B5EF4-FFF2-40B4-BE49-F238E27FC236}">
                    <a16:creationId xmlns:a16="http://schemas.microsoft.com/office/drawing/2014/main" id="{EF2653BD-FE49-2376-B756-7E6B10269598}"/>
                  </a:ext>
                </a:extLst>
              </p:cNvPr>
              <p:cNvPicPr/>
              <p:nvPr/>
            </p:nvPicPr>
            <p:blipFill>
              <a:blip r:embed="rId15"/>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70" name="Ink 69">
                <a:extLst>
                  <a:ext uri="{FF2B5EF4-FFF2-40B4-BE49-F238E27FC236}">
                    <a16:creationId xmlns:a16="http://schemas.microsoft.com/office/drawing/2014/main" id="{6D84BE67-5F60-F7FA-CC05-9D9ED6468561}"/>
                  </a:ext>
                </a:extLst>
              </p14:cNvPr>
              <p14:cNvContentPartPr/>
              <p14:nvPr/>
            </p14:nvContentPartPr>
            <p14:xfrm>
              <a:off x="1492335" y="1762456"/>
              <a:ext cx="152280" cy="6480"/>
            </p14:xfrm>
          </p:contentPart>
        </mc:Choice>
        <mc:Fallback xmlns="">
          <p:pic>
            <p:nvPicPr>
              <p:cNvPr id="70" name="Ink 69">
                <a:extLst>
                  <a:ext uri="{FF2B5EF4-FFF2-40B4-BE49-F238E27FC236}">
                    <a16:creationId xmlns:a16="http://schemas.microsoft.com/office/drawing/2014/main" id="{6D84BE67-5F60-F7FA-CC05-9D9ED6468561}"/>
                  </a:ext>
                </a:extLst>
              </p:cNvPr>
              <p:cNvPicPr/>
              <p:nvPr/>
            </p:nvPicPr>
            <p:blipFill>
              <a:blip r:embed="rId17"/>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1" name="Ink 70">
                <a:extLst>
                  <a:ext uri="{FF2B5EF4-FFF2-40B4-BE49-F238E27FC236}">
                    <a16:creationId xmlns:a16="http://schemas.microsoft.com/office/drawing/2014/main" id="{486F522B-44B5-423B-DAF7-268021BE4F1B}"/>
                  </a:ext>
                </a:extLst>
              </p14:cNvPr>
              <p14:cNvContentPartPr/>
              <p14:nvPr/>
            </p14:nvContentPartPr>
            <p14:xfrm>
              <a:off x="1605375" y="1862536"/>
              <a:ext cx="14760" cy="9000"/>
            </p14:xfrm>
          </p:contentPart>
        </mc:Choice>
        <mc:Fallback xmlns="">
          <p:pic>
            <p:nvPicPr>
              <p:cNvPr id="71" name="Ink 70">
                <a:extLst>
                  <a:ext uri="{FF2B5EF4-FFF2-40B4-BE49-F238E27FC236}">
                    <a16:creationId xmlns:a16="http://schemas.microsoft.com/office/drawing/2014/main" id="{486F522B-44B5-423B-DAF7-268021BE4F1B}"/>
                  </a:ext>
                </a:extLst>
              </p:cNvPr>
              <p:cNvPicPr/>
              <p:nvPr/>
            </p:nvPicPr>
            <p:blipFill>
              <a:blip r:embed="rId19"/>
              <a:stretch>
                <a:fillRect/>
              </a:stretch>
            </p:blipFill>
            <p:spPr>
              <a:xfrm>
                <a:off x="1587375" y="1844536"/>
                <a:ext cx="50400" cy="44640"/>
              </a:xfrm>
              <a:prstGeom prst="rect">
                <a:avLst/>
              </a:prstGeom>
            </p:spPr>
          </p:pic>
        </mc:Fallback>
      </mc:AlternateContent>
      <p:grpSp>
        <p:nvGrpSpPr>
          <p:cNvPr id="72" name="Group 71">
            <a:extLst>
              <a:ext uri="{FF2B5EF4-FFF2-40B4-BE49-F238E27FC236}">
                <a16:creationId xmlns:a16="http://schemas.microsoft.com/office/drawing/2014/main" id="{58120DDD-A373-FAE6-FA12-D39FA0B5B4D1}"/>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20">
              <p14:nvContentPartPr>
                <p14:cNvPr id="73" name="Ink 72">
                  <a:extLst>
                    <a:ext uri="{FF2B5EF4-FFF2-40B4-BE49-F238E27FC236}">
                      <a16:creationId xmlns:a16="http://schemas.microsoft.com/office/drawing/2014/main" id="{EDCE1C71-93A9-ACAA-C4C0-5DAD2D76878A}"/>
                    </a:ext>
                  </a:extLst>
                </p14:cNvPr>
                <p14:cNvContentPartPr/>
                <p14:nvPr/>
              </p14:nvContentPartPr>
              <p14:xfrm>
                <a:off x="1873575" y="1632496"/>
                <a:ext cx="129240" cy="257760"/>
              </p14:xfrm>
            </p:contentPart>
          </mc:Choice>
          <mc:Fallback xmlns="">
            <p:pic>
              <p:nvPicPr>
                <p:cNvPr id="73" name="Ink 72">
                  <a:extLst>
                    <a:ext uri="{FF2B5EF4-FFF2-40B4-BE49-F238E27FC236}">
                      <a16:creationId xmlns:a16="http://schemas.microsoft.com/office/drawing/2014/main" id="{EDCE1C71-93A9-ACAA-C4C0-5DAD2D76878A}"/>
                    </a:ext>
                  </a:extLst>
                </p:cNvPr>
                <p:cNvPicPr/>
                <p:nvPr/>
              </p:nvPicPr>
              <p:blipFill>
                <a:blip r:embed="rId21"/>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4" name="Ink 73">
                  <a:extLst>
                    <a:ext uri="{FF2B5EF4-FFF2-40B4-BE49-F238E27FC236}">
                      <a16:creationId xmlns:a16="http://schemas.microsoft.com/office/drawing/2014/main" id="{B2F0F38A-7291-F78B-76B5-94E9DA6E6328}"/>
                    </a:ext>
                  </a:extLst>
                </p14:cNvPr>
                <p14:cNvContentPartPr/>
                <p14:nvPr/>
              </p14:nvContentPartPr>
              <p14:xfrm>
                <a:off x="2152215" y="1708456"/>
                <a:ext cx="91080" cy="23400"/>
              </p14:xfrm>
            </p:contentPart>
          </mc:Choice>
          <mc:Fallback xmlns="">
            <p:pic>
              <p:nvPicPr>
                <p:cNvPr id="74" name="Ink 73">
                  <a:extLst>
                    <a:ext uri="{FF2B5EF4-FFF2-40B4-BE49-F238E27FC236}">
                      <a16:creationId xmlns:a16="http://schemas.microsoft.com/office/drawing/2014/main" id="{B2F0F38A-7291-F78B-76B5-94E9DA6E6328}"/>
                    </a:ext>
                  </a:extLst>
                </p:cNvPr>
                <p:cNvPicPr/>
                <p:nvPr/>
              </p:nvPicPr>
              <p:blipFill>
                <a:blip r:embed="rId23"/>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5" name="Ink 74">
                  <a:extLst>
                    <a:ext uri="{FF2B5EF4-FFF2-40B4-BE49-F238E27FC236}">
                      <a16:creationId xmlns:a16="http://schemas.microsoft.com/office/drawing/2014/main" id="{0A0ACD0D-048F-A1C3-DBC5-9B801060E5FA}"/>
                    </a:ext>
                  </a:extLst>
                </p14:cNvPr>
                <p14:cNvContentPartPr/>
                <p14:nvPr/>
              </p14:nvContentPartPr>
              <p14:xfrm>
                <a:off x="2152575" y="1808896"/>
                <a:ext cx="124920" cy="10080"/>
              </p14:xfrm>
            </p:contentPart>
          </mc:Choice>
          <mc:Fallback xmlns="">
            <p:pic>
              <p:nvPicPr>
                <p:cNvPr id="75" name="Ink 74">
                  <a:extLst>
                    <a:ext uri="{FF2B5EF4-FFF2-40B4-BE49-F238E27FC236}">
                      <a16:creationId xmlns:a16="http://schemas.microsoft.com/office/drawing/2014/main" id="{0A0ACD0D-048F-A1C3-DBC5-9B801060E5FA}"/>
                    </a:ext>
                  </a:extLst>
                </p:cNvPr>
                <p:cNvPicPr/>
                <p:nvPr/>
              </p:nvPicPr>
              <p:blipFill>
                <a:blip r:embed="rId25"/>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6" name="Ink 75">
                  <a:extLst>
                    <a:ext uri="{FF2B5EF4-FFF2-40B4-BE49-F238E27FC236}">
                      <a16:creationId xmlns:a16="http://schemas.microsoft.com/office/drawing/2014/main" id="{BA0E81BA-A4BB-0E4D-2995-0980CB39ED66}"/>
                    </a:ext>
                  </a:extLst>
                </p14:cNvPr>
                <p14:cNvContentPartPr/>
                <p14:nvPr/>
              </p14:nvContentPartPr>
              <p14:xfrm>
                <a:off x="2387295" y="1649416"/>
                <a:ext cx="205200" cy="123840"/>
              </p14:xfrm>
            </p:contentPart>
          </mc:Choice>
          <mc:Fallback xmlns="">
            <p:pic>
              <p:nvPicPr>
                <p:cNvPr id="76" name="Ink 75">
                  <a:extLst>
                    <a:ext uri="{FF2B5EF4-FFF2-40B4-BE49-F238E27FC236}">
                      <a16:creationId xmlns:a16="http://schemas.microsoft.com/office/drawing/2014/main" id="{BA0E81BA-A4BB-0E4D-2995-0980CB39ED66}"/>
                    </a:ext>
                  </a:extLst>
                </p:cNvPr>
                <p:cNvPicPr/>
                <p:nvPr/>
              </p:nvPicPr>
              <p:blipFill>
                <a:blip r:embed="rId27"/>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7" name="Ink 76">
                  <a:extLst>
                    <a:ext uri="{FF2B5EF4-FFF2-40B4-BE49-F238E27FC236}">
                      <a16:creationId xmlns:a16="http://schemas.microsoft.com/office/drawing/2014/main" id="{B796F5EC-A563-C090-82B0-C4028D1110FD}"/>
                    </a:ext>
                  </a:extLst>
                </p14:cNvPr>
                <p14:cNvContentPartPr/>
                <p14:nvPr/>
              </p14:nvContentPartPr>
              <p14:xfrm>
                <a:off x="2506455" y="1654816"/>
                <a:ext cx="46800" cy="239040"/>
              </p14:xfrm>
            </p:contentPart>
          </mc:Choice>
          <mc:Fallback xmlns="">
            <p:pic>
              <p:nvPicPr>
                <p:cNvPr id="77" name="Ink 76">
                  <a:extLst>
                    <a:ext uri="{FF2B5EF4-FFF2-40B4-BE49-F238E27FC236}">
                      <a16:creationId xmlns:a16="http://schemas.microsoft.com/office/drawing/2014/main" id="{B796F5EC-A563-C090-82B0-C4028D1110FD}"/>
                    </a:ext>
                  </a:extLst>
                </p:cNvPr>
                <p:cNvPicPr/>
                <p:nvPr/>
              </p:nvPicPr>
              <p:blipFill>
                <a:blip r:embed="rId29"/>
                <a:stretch>
                  <a:fillRect/>
                </a:stretch>
              </p:blipFill>
              <p:spPr>
                <a:xfrm>
                  <a:off x="2488815" y="1636816"/>
                  <a:ext cx="82440" cy="274680"/>
                </a:xfrm>
                <a:prstGeom prst="rect">
                  <a:avLst/>
                </a:prstGeom>
              </p:spPr>
            </p:pic>
          </mc:Fallback>
        </mc:AlternateContent>
      </p:grpSp>
      <p:grpSp>
        <p:nvGrpSpPr>
          <p:cNvPr id="78" name="Group 77">
            <a:extLst>
              <a:ext uri="{FF2B5EF4-FFF2-40B4-BE49-F238E27FC236}">
                <a16:creationId xmlns:a16="http://schemas.microsoft.com/office/drawing/2014/main" id="{AC65810D-AFA3-2C1F-F425-D2A046AE93A9}"/>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30">
              <p14:nvContentPartPr>
                <p14:cNvPr id="79" name="Ink 78">
                  <a:extLst>
                    <a:ext uri="{FF2B5EF4-FFF2-40B4-BE49-F238E27FC236}">
                      <a16:creationId xmlns:a16="http://schemas.microsoft.com/office/drawing/2014/main" id="{9D5DD3D3-0EBD-EE85-ED20-358DD9DB6D9D}"/>
                    </a:ext>
                  </a:extLst>
                </p14:cNvPr>
                <p14:cNvContentPartPr/>
                <p14:nvPr/>
              </p14:nvContentPartPr>
              <p14:xfrm>
                <a:off x="1019295" y="2174296"/>
                <a:ext cx="29880" cy="185760"/>
              </p14:xfrm>
            </p:contentPart>
          </mc:Choice>
          <mc:Fallback xmlns="">
            <p:pic>
              <p:nvPicPr>
                <p:cNvPr id="79" name="Ink 78">
                  <a:extLst>
                    <a:ext uri="{FF2B5EF4-FFF2-40B4-BE49-F238E27FC236}">
                      <a16:creationId xmlns:a16="http://schemas.microsoft.com/office/drawing/2014/main" id="{9D5DD3D3-0EBD-EE85-ED20-358DD9DB6D9D}"/>
                    </a:ext>
                  </a:extLst>
                </p:cNvPr>
                <p:cNvPicPr/>
                <p:nvPr/>
              </p:nvPicPr>
              <p:blipFill>
                <a:blip r:embed="rId31"/>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0" name="Ink 79">
                  <a:extLst>
                    <a:ext uri="{FF2B5EF4-FFF2-40B4-BE49-F238E27FC236}">
                      <a16:creationId xmlns:a16="http://schemas.microsoft.com/office/drawing/2014/main" id="{2CAC26AA-491A-1942-1496-3A84A56C3755}"/>
                    </a:ext>
                  </a:extLst>
                </p14:cNvPr>
                <p14:cNvContentPartPr/>
                <p14:nvPr/>
              </p14:nvContentPartPr>
              <p14:xfrm>
                <a:off x="1131255" y="2188696"/>
                <a:ext cx="191520" cy="169200"/>
              </p14:xfrm>
            </p:contentPart>
          </mc:Choice>
          <mc:Fallback xmlns="">
            <p:pic>
              <p:nvPicPr>
                <p:cNvPr id="80" name="Ink 79">
                  <a:extLst>
                    <a:ext uri="{FF2B5EF4-FFF2-40B4-BE49-F238E27FC236}">
                      <a16:creationId xmlns:a16="http://schemas.microsoft.com/office/drawing/2014/main" id="{2CAC26AA-491A-1942-1496-3A84A56C3755}"/>
                    </a:ext>
                  </a:extLst>
                </p:cNvPr>
                <p:cNvPicPr/>
                <p:nvPr/>
              </p:nvPicPr>
              <p:blipFill>
                <a:blip r:embed="rId33"/>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81" name="Ink 80">
                <a:extLst>
                  <a:ext uri="{FF2B5EF4-FFF2-40B4-BE49-F238E27FC236}">
                    <a16:creationId xmlns:a16="http://schemas.microsoft.com/office/drawing/2014/main" id="{4CFB4391-9EF4-7361-F818-B75CA3E4770B}"/>
                  </a:ext>
                </a:extLst>
              </p14:cNvPr>
              <p14:cNvContentPartPr/>
              <p14:nvPr/>
            </p14:nvContentPartPr>
            <p14:xfrm>
              <a:off x="1596015" y="2146216"/>
              <a:ext cx="12960" cy="9720"/>
            </p14:xfrm>
          </p:contentPart>
        </mc:Choice>
        <mc:Fallback xmlns="">
          <p:pic>
            <p:nvPicPr>
              <p:cNvPr id="81" name="Ink 80">
                <a:extLst>
                  <a:ext uri="{FF2B5EF4-FFF2-40B4-BE49-F238E27FC236}">
                    <a16:creationId xmlns:a16="http://schemas.microsoft.com/office/drawing/2014/main" id="{4CFB4391-9EF4-7361-F818-B75CA3E4770B}"/>
                  </a:ext>
                </a:extLst>
              </p:cNvPr>
              <p:cNvPicPr/>
              <p:nvPr/>
            </p:nvPicPr>
            <p:blipFill>
              <a:blip r:embed="rId35"/>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82" name="Ink 81">
                <a:extLst>
                  <a:ext uri="{FF2B5EF4-FFF2-40B4-BE49-F238E27FC236}">
                    <a16:creationId xmlns:a16="http://schemas.microsoft.com/office/drawing/2014/main" id="{095BCA3D-70A9-B5D5-8B77-AAB024C912AF}"/>
                  </a:ext>
                </a:extLst>
              </p14:cNvPr>
              <p14:cNvContentPartPr/>
              <p14:nvPr/>
            </p14:nvContentPartPr>
            <p14:xfrm>
              <a:off x="1531575" y="2244856"/>
              <a:ext cx="136800" cy="5400"/>
            </p14:xfrm>
          </p:contentPart>
        </mc:Choice>
        <mc:Fallback xmlns="">
          <p:pic>
            <p:nvPicPr>
              <p:cNvPr id="82" name="Ink 81">
                <a:extLst>
                  <a:ext uri="{FF2B5EF4-FFF2-40B4-BE49-F238E27FC236}">
                    <a16:creationId xmlns:a16="http://schemas.microsoft.com/office/drawing/2014/main" id="{095BCA3D-70A9-B5D5-8B77-AAB024C912AF}"/>
                  </a:ext>
                </a:extLst>
              </p:cNvPr>
              <p:cNvPicPr/>
              <p:nvPr/>
            </p:nvPicPr>
            <p:blipFill>
              <a:blip r:embed="rId37"/>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3" name="Ink 82">
                <a:extLst>
                  <a:ext uri="{FF2B5EF4-FFF2-40B4-BE49-F238E27FC236}">
                    <a16:creationId xmlns:a16="http://schemas.microsoft.com/office/drawing/2014/main" id="{D047C27A-2ED5-BD3E-1E4A-886C446BDBB9}"/>
                  </a:ext>
                </a:extLst>
              </p14:cNvPr>
              <p14:cNvContentPartPr/>
              <p14:nvPr/>
            </p14:nvContentPartPr>
            <p14:xfrm>
              <a:off x="1621215" y="2339176"/>
              <a:ext cx="7920" cy="7560"/>
            </p14:xfrm>
          </p:contentPart>
        </mc:Choice>
        <mc:Fallback xmlns="">
          <p:pic>
            <p:nvPicPr>
              <p:cNvPr id="83" name="Ink 82">
                <a:extLst>
                  <a:ext uri="{FF2B5EF4-FFF2-40B4-BE49-F238E27FC236}">
                    <a16:creationId xmlns:a16="http://schemas.microsoft.com/office/drawing/2014/main" id="{D047C27A-2ED5-BD3E-1E4A-886C446BDBB9}"/>
                  </a:ext>
                </a:extLst>
              </p:cNvPr>
              <p:cNvPicPr/>
              <p:nvPr/>
            </p:nvPicPr>
            <p:blipFill>
              <a:blip r:embed="rId39"/>
              <a:stretch>
                <a:fillRect/>
              </a:stretch>
            </p:blipFill>
            <p:spPr>
              <a:xfrm>
                <a:off x="1603215" y="2321176"/>
                <a:ext cx="43560" cy="43200"/>
              </a:xfrm>
              <a:prstGeom prst="rect">
                <a:avLst/>
              </a:prstGeom>
            </p:spPr>
          </p:pic>
        </mc:Fallback>
      </mc:AlternateContent>
      <p:grpSp>
        <p:nvGrpSpPr>
          <p:cNvPr id="84" name="Group 83">
            <a:extLst>
              <a:ext uri="{FF2B5EF4-FFF2-40B4-BE49-F238E27FC236}">
                <a16:creationId xmlns:a16="http://schemas.microsoft.com/office/drawing/2014/main" id="{D9D4CC9E-44BE-6C52-9313-3A4F19366711}"/>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40">
              <p14:nvContentPartPr>
                <p14:cNvPr id="85" name="Ink 84">
                  <a:extLst>
                    <a:ext uri="{FF2B5EF4-FFF2-40B4-BE49-F238E27FC236}">
                      <a16:creationId xmlns:a16="http://schemas.microsoft.com/office/drawing/2014/main" id="{5BE5FDD3-57E7-1173-C2D6-9EA2051F015A}"/>
                    </a:ext>
                  </a:extLst>
                </p14:cNvPr>
                <p14:cNvContentPartPr/>
                <p14:nvPr/>
              </p14:nvContentPartPr>
              <p14:xfrm>
                <a:off x="1845135" y="2131096"/>
                <a:ext cx="164880" cy="131400"/>
              </p14:xfrm>
            </p:contentPart>
          </mc:Choice>
          <mc:Fallback xmlns="">
            <p:pic>
              <p:nvPicPr>
                <p:cNvPr id="85" name="Ink 84">
                  <a:extLst>
                    <a:ext uri="{FF2B5EF4-FFF2-40B4-BE49-F238E27FC236}">
                      <a16:creationId xmlns:a16="http://schemas.microsoft.com/office/drawing/2014/main" id="{5BE5FDD3-57E7-1173-C2D6-9EA2051F015A}"/>
                    </a:ext>
                  </a:extLst>
                </p:cNvPr>
                <p:cNvPicPr/>
                <p:nvPr/>
              </p:nvPicPr>
              <p:blipFill>
                <a:blip r:embed="rId41"/>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6" name="Ink 85">
                  <a:extLst>
                    <a:ext uri="{FF2B5EF4-FFF2-40B4-BE49-F238E27FC236}">
                      <a16:creationId xmlns:a16="http://schemas.microsoft.com/office/drawing/2014/main" id="{A90B82D8-F566-D2FE-21E8-C53F3F37A695}"/>
                    </a:ext>
                  </a:extLst>
                </p14:cNvPr>
                <p14:cNvContentPartPr/>
                <p14:nvPr/>
              </p14:nvContentPartPr>
              <p14:xfrm>
                <a:off x="1957095" y="2167096"/>
                <a:ext cx="34920" cy="172440"/>
              </p14:xfrm>
            </p:contentPart>
          </mc:Choice>
          <mc:Fallback xmlns="">
            <p:pic>
              <p:nvPicPr>
                <p:cNvPr id="86" name="Ink 85">
                  <a:extLst>
                    <a:ext uri="{FF2B5EF4-FFF2-40B4-BE49-F238E27FC236}">
                      <a16:creationId xmlns:a16="http://schemas.microsoft.com/office/drawing/2014/main" id="{A90B82D8-F566-D2FE-21E8-C53F3F37A695}"/>
                    </a:ext>
                  </a:extLst>
                </p:cNvPr>
                <p:cNvPicPr/>
                <p:nvPr/>
              </p:nvPicPr>
              <p:blipFill>
                <a:blip r:embed="rId43"/>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7" name="Ink 86">
                  <a:extLst>
                    <a:ext uri="{FF2B5EF4-FFF2-40B4-BE49-F238E27FC236}">
                      <a16:creationId xmlns:a16="http://schemas.microsoft.com/office/drawing/2014/main" id="{E1F6F556-D9A2-1A49-3B23-22003046037B}"/>
                    </a:ext>
                  </a:extLst>
                </p14:cNvPr>
                <p14:cNvContentPartPr/>
                <p14:nvPr/>
              </p14:nvContentPartPr>
              <p14:xfrm>
                <a:off x="2152935" y="2185096"/>
                <a:ext cx="119520" cy="5760"/>
              </p14:xfrm>
            </p:contentPart>
          </mc:Choice>
          <mc:Fallback xmlns="">
            <p:pic>
              <p:nvPicPr>
                <p:cNvPr id="87" name="Ink 86">
                  <a:extLst>
                    <a:ext uri="{FF2B5EF4-FFF2-40B4-BE49-F238E27FC236}">
                      <a16:creationId xmlns:a16="http://schemas.microsoft.com/office/drawing/2014/main" id="{E1F6F556-D9A2-1A49-3B23-22003046037B}"/>
                    </a:ext>
                  </a:extLst>
                </p:cNvPr>
                <p:cNvPicPr/>
                <p:nvPr/>
              </p:nvPicPr>
              <p:blipFill>
                <a:blip r:embed="rId45"/>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8" name="Ink 87">
                  <a:extLst>
                    <a:ext uri="{FF2B5EF4-FFF2-40B4-BE49-F238E27FC236}">
                      <a16:creationId xmlns:a16="http://schemas.microsoft.com/office/drawing/2014/main" id="{FEEADE9C-454B-75BA-D2C8-8300739FB6D5}"/>
                    </a:ext>
                  </a:extLst>
                </p14:cNvPr>
                <p14:cNvContentPartPr/>
                <p14:nvPr/>
              </p14:nvContentPartPr>
              <p14:xfrm>
                <a:off x="2190735" y="2247016"/>
                <a:ext cx="144000" cy="17640"/>
              </p14:xfrm>
            </p:contentPart>
          </mc:Choice>
          <mc:Fallback xmlns="">
            <p:pic>
              <p:nvPicPr>
                <p:cNvPr id="88" name="Ink 87">
                  <a:extLst>
                    <a:ext uri="{FF2B5EF4-FFF2-40B4-BE49-F238E27FC236}">
                      <a16:creationId xmlns:a16="http://schemas.microsoft.com/office/drawing/2014/main" id="{FEEADE9C-454B-75BA-D2C8-8300739FB6D5}"/>
                    </a:ext>
                  </a:extLst>
                </p:cNvPr>
                <p:cNvPicPr/>
                <p:nvPr/>
              </p:nvPicPr>
              <p:blipFill>
                <a:blip r:embed="rId47"/>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9" name="Ink 88">
                  <a:extLst>
                    <a:ext uri="{FF2B5EF4-FFF2-40B4-BE49-F238E27FC236}">
                      <a16:creationId xmlns:a16="http://schemas.microsoft.com/office/drawing/2014/main" id="{B1BBCFD9-0D2D-7E52-4172-284BC22BF2C6}"/>
                    </a:ext>
                  </a:extLst>
                </p14:cNvPr>
                <p14:cNvContentPartPr/>
                <p14:nvPr/>
              </p14:nvContentPartPr>
              <p14:xfrm>
                <a:off x="2442735" y="2092936"/>
                <a:ext cx="162720" cy="244800"/>
              </p14:xfrm>
            </p:contentPart>
          </mc:Choice>
          <mc:Fallback xmlns="">
            <p:pic>
              <p:nvPicPr>
                <p:cNvPr id="89" name="Ink 88">
                  <a:extLst>
                    <a:ext uri="{FF2B5EF4-FFF2-40B4-BE49-F238E27FC236}">
                      <a16:creationId xmlns:a16="http://schemas.microsoft.com/office/drawing/2014/main" id="{B1BBCFD9-0D2D-7E52-4172-284BC22BF2C6}"/>
                    </a:ext>
                  </a:extLst>
                </p:cNvPr>
                <p:cNvPicPr/>
                <p:nvPr/>
              </p:nvPicPr>
              <p:blipFill>
                <a:blip r:embed="rId49"/>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90" name="Ink 89">
                <a:extLst>
                  <a:ext uri="{FF2B5EF4-FFF2-40B4-BE49-F238E27FC236}">
                    <a16:creationId xmlns:a16="http://schemas.microsoft.com/office/drawing/2014/main" id="{3EAA1E77-6924-792E-12BD-FB3B254D7FCF}"/>
                  </a:ext>
                </a:extLst>
              </p14:cNvPr>
              <p14:cNvContentPartPr/>
              <p14:nvPr/>
            </p14:nvContentPartPr>
            <p14:xfrm>
              <a:off x="2941695" y="1471216"/>
              <a:ext cx="45720" cy="981360"/>
            </p14:xfrm>
          </p:contentPart>
        </mc:Choice>
        <mc:Fallback xmlns="">
          <p:pic>
            <p:nvPicPr>
              <p:cNvPr id="90" name="Ink 89">
                <a:extLst>
                  <a:ext uri="{FF2B5EF4-FFF2-40B4-BE49-F238E27FC236}">
                    <a16:creationId xmlns:a16="http://schemas.microsoft.com/office/drawing/2014/main" id="{3EAA1E77-6924-792E-12BD-FB3B254D7FCF}"/>
                  </a:ext>
                </a:extLst>
              </p:cNvPr>
              <p:cNvPicPr/>
              <p:nvPr/>
            </p:nvPicPr>
            <p:blipFill>
              <a:blip r:embed="rId51"/>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1" name="Ink 90">
                <a:extLst>
                  <a:ext uri="{FF2B5EF4-FFF2-40B4-BE49-F238E27FC236}">
                    <a16:creationId xmlns:a16="http://schemas.microsoft.com/office/drawing/2014/main" id="{67097885-8E20-8751-B559-00B659BA1EFC}"/>
                  </a:ext>
                </a:extLst>
              </p14:cNvPr>
              <p14:cNvContentPartPr/>
              <p14:nvPr/>
            </p14:nvContentPartPr>
            <p14:xfrm>
              <a:off x="3155895" y="1637536"/>
              <a:ext cx="184320" cy="156240"/>
            </p14:xfrm>
          </p:contentPart>
        </mc:Choice>
        <mc:Fallback xmlns="">
          <p:pic>
            <p:nvPicPr>
              <p:cNvPr id="91" name="Ink 90">
                <a:extLst>
                  <a:ext uri="{FF2B5EF4-FFF2-40B4-BE49-F238E27FC236}">
                    <a16:creationId xmlns:a16="http://schemas.microsoft.com/office/drawing/2014/main" id="{67097885-8E20-8751-B559-00B659BA1EFC}"/>
                  </a:ext>
                </a:extLst>
              </p:cNvPr>
              <p:cNvPicPr/>
              <p:nvPr/>
            </p:nvPicPr>
            <p:blipFill>
              <a:blip r:embed="rId53"/>
              <a:stretch>
                <a:fillRect/>
              </a:stretch>
            </p:blipFill>
            <p:spPr>
              <a:xfrm>
                <a:off x="3137895" y="1619896"/>
                <a:ext cx="219960" cy="191880"/>
              </a:xfrm>
              <a:prstGeom prst="rect">
                <a:avLst/>
              </a:prstGeom>
            </p:spPr>
          </p:pic>
        </mc:Fallback>
      </mc:AlternateContent>
      <p:grpSp>
        <p:nvGrpSpPr>
          <p:cNvPr id="92" name="Group 91">
            <a:extLst>
              <a:ext uri="{FF2B5EF4-FFF2-40B4-BE49-F238E27FC236}">
                <a16:creationId xmlns:a16="http://schemas.microsoft.com/office/drawing/2014/main" id="{AEF1B1A1-3D72-E3B2-C8BB-32ACB7DB23A6}"/>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4">
              <p14:nvContentPartPr>
                <p14:cNvPr id="93" name="Ink 92">
                  <a:extLst>
                    <a:ext uri="{FF2B5EF4-FFF2-40B4-BE49-F238E27FC236}">
                      <a16:creationId xmlns:a16="http://schemas.microsoft.com/office/drawing/2014/main" id="{ED6C33A2-A3DA-6553-765D-013DCB15785A}"/>
                    </a:ext>
                  </a:extLst>
                </p14:cNvPr>
                <p14:cNvContentPartPr/>
                <p14:nvPr/>
              </p14:nvContentPartPr>
              <p14:xfrm>
                <a:off x="3636855" y="1561576"/>
                <a:ext cx="11520" cy="15840"/>
              </p14:xfrm>
            </p:contentPart>
          </mc:Choice>
          <mc:Fallback xmlns="">
            <p:pic>
              <p:nvPicPr>
                <p:cNvPr id="93" name="Ink 92">
                  <a:extLst>
                    <a:ext uri="{FF2B5EF4-FFF2-40B4-BE49-F238E27FC236}">
                      <a16:creationId xmlns:a16="http://schemas.microsoft.com/office/drawing/2014/main" id="{ED6C33A2-A3DA-6553-765D-013DCB15785A}"/>
                    </a:ext>
                  </a:extLst>
                </p:cNvPr>
                <p:cNvPicPr/>
                <p:nvPr/>
              </p:nvPicPr>
              <p:blipFill>
                <a:blip r:embed="rId55"/>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94" name="Ink 93">
                  <a:extLst>
                    <a:ext uri="{FF2B5EF4-FFF2-40B4-BE49-F238E27FC236}">
                      <a16:creationId xmlns:a16="http://schemas.microsoft.com/office/drawing/2014/main" id="{151F343F-D885-C977-ECD2-FE403386E0BC}"/>
                    </a:ext>
                  </a:extLst>
                </p14:cNvPr>
                <p14:cNvContentPartPr/>
                <p14:nvPr/>
              </p14:nvContentPartPr>
              <p14:xfrm>
                <a:off x="3515175" y="1658056"/>
                <a:ext cx="182160" cy="18360"/>
              </p14:xfrm>
            </p:contentPart>
          </mc:Choice>
          <mc:Fallback xmlns="">
            <p:pic>
              <p:nvPicPr>
                <p:cNvPr id="94" name="Ink 93">
                  <a:extLst>
                    <a:ext uri="{FF2B5EF4-FFF2-40B4-BE49-F238E27FC236}">
                      <a16:creationId xmlns:a16="http://schemas.microsoft.com/office/drawing/2014/main" id="{151F343F-D885-C977-ECD2-FE403386E0BC}"/>
                    </a:ext>
                  </a:extLst>
                </p:cNvPr>
                <p:cNvPicPr/>
                <p:nvPr/>
              </p:nvPicPr>
              <p:blipFill>
                <a:blip r:embed="rId57"/>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8">
            <p14:nvContentPartPr>
              <p14:cNvPr id="95" name="Ink 94">
                <a:extLst>
                  <a:ext uri="{FF2B5EF4-FFF2-40B4-BE49-F238E27FC236}">
                    <a16:creationId xmlns:a16="http://schemas.microsoft.com/office/drawing/2014/main" id="{DD9752F9-7CA4-7A95-8CF1-87CB51965BA5}"/>
                  </a:ext>
                </a:extLst>
              </p14:cNvPr>
              <p14:cNvContentPartPr/>
              <p14:nvPr/>
            </p14:nvContentPartPr>
            <p14:xfrm>
              <a:off x="3628215" y="1782976"/>
              <a:ext cx="37440" cy="3960"/>
            </p14:xfrm>
          </p:contentPart>
        </mc:Choice>
        <mc:Fallback xmlns="">
          <p:pic>
            <p:nvPicPr>
              <p:cNvPr id="95" name="Ink 94">
                <a:extLst>
                  <a:ext uri="{FF2B5EF4-FFF2-40B4-BE49-F238E27FC236}">
                    <a16:creationId xmlns:a16="http://schemas.microsoft.com/office/drawing/2014/main" id="{DD9752F9-7CA4-7A95-8CF1-87CB51965BA5}"/>
                  </a:ext>
                </a:extLst>
              </p:cNvPr>
              <p:cNvPicPr/>
              <p:nvPr/>
            </p:nvPicPr>
            <p:blipFill>
              <a:blip r:embed="rId59"/>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96" name="Ink 95">
                <a:extLst>
                  <a:ext uri="{FF2B5EF4-FFF2-40B4-BE49-F238E27FC236}">
                    <a16:creationId xmlns:a16="http://schemas.microsoft.com/office/drawing/2014/main" id="{4F44472D-B933-F5C6-693F-797F7F93E1C2}"/>
                  </a:ext>
                </a:extLst>
              </p14:cNvPr>
              <p14:cNvContentPartPr/>
              <p14:nvPr/>
            </p14:nvContentPartPr>
            <p14:xfrm>
              <a:off x="3880575" y="1498216"/>
              <a:ext cx="141840" cy="281520"/>
            </p14:xfrm>
          </p:contentPart>
        </mc:Choice>
        <mc:Fallback xmlns="">
          <p:pic>
            <p:nvPicPr>
              <p:cNvPr id="96" name="Ink 95">
                <a:extLst>
                  <a:ext uri="{FF2B5EF4-FFF2-40B4-BE49-F238E27FC236}">
                    <a16:creationId xmlns:a16="http://schemas.microsoft.com/office/drawing/2014/main" id="{4F44472D-B933-F5C6-693F-797F7F93E1C2}"/>
                  </a:ext>
                </a:extLst>
              </p:cNvPr>
              <p:cNvPicPr/>
              <p:nvPr/>
            </p:nvPicPr>
            <p:blipFill>
              <a:blip r:embed="rId61"/>
              <a:stretch>
                <a:fillRect/>
              </a:stretch>
            </p:blipFill>
            <p:spPr>
              <a:xfrm>
                <a:off x="3862575" y="1480576"/>
                <a:ext cx="177480" cy="317160"/>
              </a:xfrm>
              <a:prstGeom prst="rect">
                <a:avLst/>
              </a:prstGeom>
            </p:spPr>
          </p:pic>
        </mc:Fallback>
      </mc:AlternateContent>
      <p:grpSp>
        <p:nvGrpSpPr>
          <p:cNvPr id="97" name="Group 96">
            <a:extLst>
              <a:ext uri="{FF2B5EF4-FFF2-40B4-BE49-F238E27FC236}">
                <a16:creationId xmlns:a16="http://schemas.microsoft.com/office/drawing/2014/main" id="{AC1F0F11-9797-9B9F-3AB1-C26D8BEF1555}"/>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2">
              <p14:nvContentPartPr>
                <p14:cNvPr id="98" name="Ink 97">
                  <a:extLst>
                    <a:ext uri="{FF2B5EF4-FFF2-40B4-BE49-F238E27FC236}">
                      <a16:creationId xmlns:a16="http://schemas.microsoft.com/office/drawing/2014/main" id="{D69B9B5B-EC6A-5B28-EAA8-7484A05EAEEC}"/>
                    </a:ext>
                  </a:extLst>
                </p14:cNvPr>
                <p14:cNvContentPartPr/>
                <p14:nvPr/>
              </p14:nvContentPartPr>
              <p14:xfrm>
                <a:off x="4243815" y="1607656"/>
                <a:ext cx="135000" cy="18720"/>
              </p14:xfrm>
            </p:contentPart>
          </mc:Choice>
          <mc:Fallback xmlns="">
            <p:pic>
              <p:nvPicPr>
                <p:cNvPr id="98" name="Ink 97">
                  <a:extLst>
                    <a:ext uri="{FF2B5EF4-FFF2-40B4-BE49-F238E27FC236}">
                      <a16:creationId xmlns:a16="http://schemas.microsoft.com/office/drawing/2014/main" id="{D69B9B5B-EC6A-5B28-EAA8-7484A05EAEEC}"/>
                    </a:ext>
                  </a:extLst>
                </p:cNvPr>
                <p:cNvPicPr/>
                <p:nvPr/>
              </p:nvPicPr>
              <p:blipFill>
                <a:blip r:embed="rId63"/>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99" name="Ink 98">
                  <a:extLst>
                    <a:ext uri="{FF2B5EF4-FFF2-40B4-BE49-F238E27FC236}">
                      <a16:creationId xmlns:a16="http://schemas.microsoft.com/office/drawing/2014/main" id="{68F49E27-4C94-4F88-C02B-F985BFC34ED4}"/>
                    </a:ext>
                  </a:extLst>
                </p14:cNvPr>
                <p14:cNvContentPartPr/>
                <p14:nvPr/>
              </p14:nvContentPartPr>
              <p14:xfrm>
                <a:off x="4248135" y="1699456"/>
                <a:ext cx="151560" cy="11160"/>
              </p14:xfrm>
            </p:contentPart>
          </mc:Choice>
          <mc:Fallback xmlns="">
            <p:pic>
              <p:nvPicPr>
                <p:cNvPr id="99" name="Ink 98">
                  <a:extLst>
                    <a:ext uri="{FF2B5EF4-FFF2-40B4-BE49-F238E27FC236}">
                      <a16:creationId xmlns:a16="http://schemas.microsoft.com/office/drawing/2014/main" id="{68F49E27-4C94-4F88-C02B-F985BFC34ED4}"/>
                    </a:ext>
                  </a:extLst>
                </p:cNvPr>
                <p:cNvPicPr/>
                <p:nvPr/>
              </p:nvPicPr>
              <p:blipFill>
                <a:blip r:embed="rId65"/>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00" name="Ink 99">
                <a:extLst>
                  <a:ext uri="{FF2B5EF4-FFF2-40B4-BE49-F238E27FC236}">
                    <a16:creationId xmlns:a16="http://schemas.microsoft.com/office/drawing/2014/main" id="{51B069FA-70F3-465E-BE23-A0D6D53B6483}"/>
                  </a:ext>
                </a:extLst>
              </p14:cNvPr>
              <p14:cNvContentPartPr/>
              <p14:nvPr/>
            </p14:nvContentPartPr>
            <p14:xfrm>
              <a:off x="4595535" y="1551136"/>
              <a:ext cx="221760" cy="184320"/>
            </p14:xfrm>
          </p:contentPart>
        </mc:Choice>
        <mc:Fallback xmlns="">
          <p:pic>
            <p:nvPicPr>
              <p:cNvPr id="100" name="Ink 99">
                <a:extLst>
                  <a:ext uri="{FF2B5EF4-FFF2-40B4-BE49-F238E27FC236}">
                    <a16:creationId xmlns:a16="http://schemas.microsoft.com/office/drawing/2014/main" id="{51B069FA-70F3-465E-BE23-A0D6D53B6483}"/>
                  </a:ext>
                </a:extLst>
              </p:cNvPr>
              <p:cNvPicPr/>
              <p:nvPr/>
            </p:nvPicPr>
            <p:blipFill>
              <a:blip r:embed="rId67"/>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01" name="Ink 100">
                <a:extLst>
                  <a:ext uri="{FF2B5EF4-FFF2-40B4-BE49-F238E27FC236}">
                    <a16:creationId xmlns:a16="http://schemas.microsoft.com/office/drawing/2014/main" id="{110120EA-BE00-AAA9-DFC9-77EE797857DE}"/>
                  </a:ext>
                </a:extLst>
              </p14:cNvPr>
              <p14:cNvContentPartPr/>
              <p14:nvPr/>
            </p14:nvContentPartPr>
            <p14:xfrm>
              <a:off x="3169935" y="2147656"/>
              <a:ext cx="206640" cy="160560"/>
            </p14:xfrm>
          </p:contentPart>
        </mc:Choice>
        <mc:Fallback xmlns="">
          <p:pic>
            <p:nvPicPr>
              <p:cNvPr id="101" name="Ink 100">
                <a:extLst>
                  <a:ext uri="{FF2B5EF4-FFF2-40B4-BE49-F238E27FC236}">
                    <a16:creationId xmlns:a16="http://schemas.microsoft.com/office/drawing/2014/main" id="{110120EA-BE00-AAA9-DFC9-77EE797857DE}"/>
                  </a:ext>
                </a:extLst>
              </p:cNvPr>
              <p:cNvPicPr/>
              <p:nvPr/>
            </p:nvPicPr>
            <p:blipFill>
              <a:blip r:embed="rId69"/>
              <a:stretch>
                <a:fillRect/>
              </a:stretch>
            </p:blipFill>
            <p:spPr>
              <a:xfrm>
                <a:off x="3152295" y="2129656"/>
                <a:ext cx="242280" cy="196200"/>
              </a:xfrm>
              <a:prstGeom prst="rect">
                <a:avLst/>
              </a:prstGeom>
            </p:spPr>
          </p:pic>
        </mc:Fallback>
      </mc:AlternateContent>
      <p:grpSp>
        <p:nvGrpSpPr>
          <p:cNvPr id="102" name="Group 101">
            <a:extLst>
              <a:ext uri="{FF2B5EF4-FFF2-40B4-BE49-F238E27FC236}">
                <a16:creationId xmlns:a16="http://schemas.microsoft.com/office/drawing/2014/main" id="{0468A798-BBFD-28A1-C045-811B9C73DA5B}"/>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70">
              <p14:nvContentPartPr>
                <p14:cNvPr id="103" name="Ink 102">
                  <a:extLst>
                    <a:ext uri="{FF2B5EF4-FFF2-40B4-BE49-F238E27FC236}">
                      <a16:creationId xmlns:a16="http://schemas.microsoft.com/office/drawing/2014/main" id="{10725FFB-4A0C-9B49-A8D6-356906953385}"/>
                    </a:ext>
                  </a:extLst>
                </p14:cNvPr>
                <p14:cNvContentPartPr/>
                <p14:nvPr/>
              </p14:nvContentPartPr>
              <p14:xfrm>
                <a:off x="3664935" y="2098336"/>
                <a:ext cx="9000" cy="4680"/>
              </p14:xfrm>
            </p:contentPart>
          </mc:Choice>
          <mc:Fallback xmlns="">
            <p:pic>
              <p:nvPicPr>
                <p:cNvPr id="103" name="Ink 102">
                  <a:extLst>
                    <a:ext uri="{FF2B5EF4-FFF2-40B4-BE49-F238E27FC236}">
                      <a16:creationId xmlns:a16="http://schemas.microsoft.com/office/drawing/2014/main" id="{10725FFB-4A0C-9B49-A8D6-356906953385}"/>
                    </a:ext>
                  </a:extLst>
                </p:cNvPr>
                <p:cNvPicPr/>
                <p:nvPr/>
              </p:nvPicPr>
              <p:blipFill>
                <a:blip r:embed="rId71"/>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4" name="Ink 103">
                  <a:extLst>
                    <a:ext uri="{FF2B5EF4-FFF2-40B4-BE49-F238E27FC236}">
                      <a16:creationId xmlns:a16="http://schemas.microsoft.com/office/drawing/2014/main" id="{EC320295-CDB8-ECAB-BD01-1BCF128CFF9B}"/>
                    </a:ext>
                  </a:extLst>
                </p14:cNvPr>
                <p14:cNvContentPartPr/>
                <p14:nvPr/>
              </p14:nvContentPartPr>
              <p14:xfrm>
                <a:off x="3574575" y="2190496"/>
                <a:ext cx="188640" cy="12960"/>
              </p14:xfrm>
            </p:contentPart>
          </mc:Choice>
          <mc:Fallback xmlns="">
            <p:pic>
              <p:nvPicPr>
                <p:cNvPr id="104" name="Ink 103">
                  <a:extLst>
                    <a:ext uri="{FF2B5EF4-FFF2-40B4-BE49-F238E27FC236}">
                      <a16:creationId xmlns:a16="http://schemas.microsoft.com/office/drawing/2014/main" id="{EC320295-CDB8-ECAB-BD01-1BCF128CFF9B}"/>
                    </a:ext>
                  </a:extLst>
                </p:cNvPr>
                <p:cNvPicPr/>
                <p:nvPr/>
              </p:nvPicPr>
              <p:blipFill>
                <a:blip r:embed="rId73"/>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5" name="Ink 104">
                  <a:extLst>
                    <a:ext uri="{FF2B5EF4-FFF2-40B4-BE49-F238E27FC236}">
                      <a16:creationId xmlns:a16="http://schemas.microsoft.com/office/drawing/2014/main" id="{6C47501E-A18D-3B27-91DD-E61997B5056A}"/>
                    </a:ext>
                  </a:extLst>
                </p14:cNvPr>
                <p14:cNvContentPartPr/>
                <p14:nvPr/>
              </p14:nvContentPartPr>
              <p14:xfrm>
                <a:off x="3696975" y="2308936"/>
                <a:ext cx="28800" cy="2520"/>
              </p14:xfrm>
            </p:contentPart>
          </mc:Choice>
          <mc:Fallback xmlns="">
            <p:pic>
              <p:nvPicPr>
                <p:cNvPr id="105" name="Ink 104">
                  <a:extLst>
                    <a:ext uri="{FF2B5EF4-FFF2-40B4-BE49-F238E27FC236}">
                      <a16:creationId xmlns:a16="http://schemas.microsoft.com/office/drawing/2014/main" id="{6C47501E-A18D-3B27-91DD-E61997B5056A}"/>
                    </a:ext>
                  </a:extLst>
                </p:cNvPr>
                <p:cNvPicPr/>
                <p:nvPr/>
              </p:nvPicPr>
              <p:blipFill>
                <a:blip r:embed="rId75"/>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06" name="Ink 105">
                  <a:extLst>
                    <a:ext uri="{FF2B5EF4-FFF2-40B4-BE49-F238E27FC236}">
                      <a16:creationId xmlns:a16="http://schemas.microsoft.com/office/drawing/2014/main" id="{075390FE-F5B4-875B-1E73-CBB942B731B9}"/>
                    </a:ext>
                  </a:extLst>
                </p14:cNvPr>
                <p14:cNvContentPartPr/>
                <p14:nvPr/>
              </p14:nvContentPartPr>
              <p14:xfrm>
                <a:off x="3906495" y="2132536"/>
                <a:ext cx="145800" cy="160200"/>
              </p14:xfrm>
            </p:contentPart>
          </mc:Choice>
          <mc:Fallback xmlns="">
            <p:pic>
              <p:nvPicPr>
                <p:cNvPr id="106" name="Ink 105">
                  <a:extLst>
                    <a:ext uri="{FF2B5EF4-FFF2-40B4-BE49-F238E27FC236}">
                      <a16:creationId xmlns:a16="http://schemas.microsoft.com/office/drawing/2014/main" id="{075390FE-F5B4-875B-1E73-CBB942B731B9}"/>
                    </a:ext>
                  </a:extLst>
                </p:cNvPr>
                <p:cNvPicPr/>
                <p:nvPr/>
              </p:nvPicPr>
              <p:blipFill>
                <a:blip r:embed="rId77"/>
                <a:stretch>
                  <a:fillRect/>
                </a:stretch>
              </p:blipFill>
              <p:spPr>
                <a:xfrm>
                  <a:off x="3888855" y="2114536"/>
                  <a:ext cx="181440" cy="195840"/>
                </a:xfrm>
                <a:prstGeom prst="rect">
                  <a:avLst/>
                </a:prstGeom>
              </p:spPr>
            </p:pic>
          </mc:Fallback>
        </mc:AlternateContent>
      </p:grpSp>
      <p:grpSp>
        <p:nvGrpSpPr>
          <p:cNvPr id="107" name="Group 106">
            <a:extLst>
              <a:ext uri="{FF2B5EF4-FFF2-40B4-BE49-F238E27FC236}">
                <a16:creationId xmlns:a16="http://schemas.microsoft.com/office/drawing/2014/main" id="{312A4616-6E08-6384-BE21-DB71E99941F2}"/>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8">
              <p14:nvContentPartPr>
                <p14:cNvPr id="108" name="Ink 107">
                  <a:extLst>
                    <a:ext uri="{FF2B5EF4-FFF2-40B4-BE49-F238E27FC236}">
                      <a16:creationId xmlns:a16="http://schemas.microsoft.com/office/drawing/2014/main" id="{9BB59237-4A9B-98FD-5C79-5C542AE075AD}"/>
                    </a:ext>
                  </a:extLst>
                </p14:cNvPr>
                <p14:cNvContentPartPr/>
                <p14:nvPr/>
              </p14:nvContentPartPr>
              <p14:xfrm>
                <a:off x="4304655" y="2111296"/>
                <a:ext cx="175320" cy="27000"/>
              </p14:xfrm>
            </p:contentPart>
          </mc:Choice>
          <mc:Fallback xmlns="">
            <p:pic>
              <p:nvPicPr>
                <p:cNvPr id="108" name="Ink 107">
                  <a:extLst>
                    <a:ext uri="{FF2B5EF4-FFF2-40B4-BE49-F238E27FC236}">
                      <a16:creationId xmlns:a16="http://schemas.microsoft.com/office/drawing/2014/main" id="{9BB59237-4A9B-98FD-5C79-5C542AE075AD}"/>
                    </a:ext>
                  </a:extLst>
                </p:cNvPr>
                <p:cNvPicPr/>
                <p:nvPr/>
              </p:nvPicPr>
              <p:blipFill>
                <a:blip r:embed="rId79"/>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9" name="Ink 108">
                  <a:extLst>
                    <a:ext uri="{FF2B5EF4-FFF2-40B4-BE49-F238E27FC236}">
                      <a16:creationId xmlns:a16="http://schemas.microsoft.com/office/drawing/2014/main" id="{7F88C09F-6148-0A7C-930A-CF9387092FE7}"/>
                    </a:ext>
                  </a:extLst>
                </p14:cNvPr>
                <p14:cNvContentPartPr/>
                <p14:nvPr/>
              </p14:nvContentPartPr>
              <p14:xfrm>
                <a:off x="4361535" y="2188336"/>
                <a:ext cx="131040" cy="7200"/>
              </p14:xfrm>
            </p:contentPart>
          </mc:Choice>
          <mc:Fallback xmlns="">
            <p:pic>
              <p:nvPicPr>
                <p:cNvPr id="109" name="Ink 108">
                  <a:extLst>
                    <a:ext uri="{FF2B5EF4-FFF2-40B4-BE49-F238E27FC236}">
                      <a16:creationId xmlns:a16="http://schemas.microsoft.com/office/drawing/2014/main" id="{7F88C09F-6148-0A7C-930A-CF9387092FE7}"/>
                    </a:ext>
                  </a:extLst>
                </p:cNvPr>
                <p:cNvPicPr/>
                <p:nvPr/>
              </p:nvPicPr>
              <p:blipFill>
                <a:blip r:embed="rId81"/>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2">
            <p14:nvContentPartPr>
              <p14:cNvPr id="110" name="Ink 109">
                <a:extLst>
                  <a:ext uri="{FF2B5EF4-FFF2-40B4-BE49-F238E27FC236}">
                    <a16:creationId xmlns:a16="http://schemas.microsoft.com/office/drawing/2014/main" id="{C670F52C-63B5-D981-80BD-D09CAD7ABA00}"/>
                  </a:ext>
                </a:extLst>
              </p14:cNvPr>
              <p14:cNvContentPartPr/>
              <p14:nvPr/>
            </p14:nvContentPartPr>
            <p14:xfrm>
              <a:off x="4692015" y="2005816"/>
              <a:ext cx="137880" cy="246240"/>
            </p14:xfrm>
          </p:contentPart>
        </mc:Choice>
        <mc:Fallback xmlns="">
          <p:pic>
            <p:nvPicPr>
              <p:cNvPr id="110" name="Ink 109">
                <a:extLst>
                  <a:ext uri="{FF2B5EF4-FFF2-40B4-BE49-F238E27FC236}">
                    <a16:creationId xmlns:a16="http://schemas.microsoft.com/office/drawing/2014/main" id="{C670F52C-63B5-D981-80BD-D09CAD7ABA00}"/>
                  </a:ext>
                </a:extLst>
              </p:cNvPr>
              <p:cNvPicPr/>
              <p:nvPr/>
            </p:nvPicPr>
            <p:blipFill>
              <a:blip r:embed="rId83"/>
              <a:stretch>
                <a:fillRect/>
              </a:stretch>
            </p:blipFill>
            <p:spPr>
              <a:xfrm>
                <a:off x="4674375" y="1988176"/>
                <a:ext cx="17352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11" name="Ink 110">
                <a:extLst>
                  <a:ext uri="{FF2B5EF4-FFF2-40B4-BE49-F238E27FC236}">
                    <a16:creationId xmlns:a16="http://schemas.microsoft.com/office/drawing/2014/main" id="{421A8590-8E12-3EE6-D1CB-8578BBE78ADE}"/>
                  </a:ext>
                </a:extLst>
              </p14:cNvPr>
              <p14:cNvContentPartPr/>
              <p14:nvPr/>
            </p14:nvContentPartPr>
            <p14:xfrm>
              <a:off x="331695" y="2520756"/>
              <a:ext cx="4319280" cy="143280"/>
            </p14:xfrm>
          </p:contentPart>
        </mc:Choice>
        <mc:Fallback xmlns="">
          <p:pic>
            <p:nvPicPr>
              <p:cNvPr id="111" name="Ink 110">
                <a:extLst>
                  <a:ext uri="{FF2B5EF4-FFF2-40B4-BE49-F238E27FC236}">
                    <a16:creationId xmlns:a16="http://schemas.microsoft.com/office/drawing/2014/main" id="{421A8590-8E12-3EE6-D1CB-8578BBE78ADE}"/>
                  </a:ext>
                </a:extLst>
              </p:cNvPr>
              <p:cNvPicPr/>
              <p:nvPr/>
            </p:nvPicPr>
            <p:blipFill>
              <a:blip r:embed="rId85"/>
              <a:stretch>
                <a:fillRect/>
              </a:stretch>
            </p:blipFill>
            <p:spPr>
              <a:xfrm>
                <a:off x="314055" y="2503116"/>
                <a:ext cx="4354920" cy="178920"/>
              </a:xfrm>
              <a:prstGeom prst="rect">
                <a:avLst/>
              </a:prstGeom>
            </p:spPr>
          </p:pic>
        </mc:Fallback>
      </mc:AlternateContent>
      <p:grpSp>
        <p:nvGrpSpPr>
          <p:cNvPr id="112" name="Group 111">
            <a:extLst>
              <a:ext uri="{FF2B5EF4-FFF2-40B4-BE49-F238E27FC236}">
                <a16:creationId xmlns:a16="http://schemas.microsoft.com/office/drawing/2014/main" id="{12932A5E-A000-7658-E919-4CC1F44F06E1}"/>
              </a:ext>
            </a:extLst>
          </p:cNvPr>
          <p:cNvGrpSpPr/>
          <p:nvPr/>
        </p:nvGrpSpPr>
        <p:grpSpPr>
          <a:xfrm>
            <a:off x="446175" y="2800336"/>
            <a:ext cx="2204640" cy="587880"/>
            <a:chOff x="446175" y="2800336"/>
            <a:chExt cx="2204640" cy="587880"/>
          </a:xfrm>
        </p:grpSpPr>
        <mc:AlternateContent xmlns:mc="http://schemas.openxmlformats.org/markup-compatibility/2006" xmlns:p14="http://schemas.microsoft.com/office/powerpoint/2010/main">
          <mc:Choice Requires="p14">
            <p:contentPart p14:bwMode="auto" r:id="rId86">
              <p14:nvContentPartPr>
                <p14:cNvPr id="113" name="Ink 112">
                  <a:extLst>
                    <a:ext uri="{FF2B5EF4-FFF2-40B4-BE49-F238E27FC236}">
                      <a16:creationId xmlns:a16="http://schemas.microsoft.com/office/drawing/2014/main" id="{0220CE57-2CB8-6CF3-E60A-96112030EDD0}"/>
                    </a:ext>
                  </a:extLst>
                </p14:cNvPr>
                <p14:cNvContentPartPr/>
                <p14:nvPr/>
              </p14:nvContentPartPr>
              <p14:xfrm>
                <a:off x="547695" y="2800336"/>
                <a:ext cx="155880" cy="168480"/>
              </p14:xfrm>
            </p:contentPart>
          </mc:Choice>
          <mc:Fallback xmlns="">
            <p:pic>
              <p:nvPicPr>
                <p:cNvPr id="113" name="Ink 112">
                  <a:extLst>
                    <a:ext uri="{FF2B5EF4-FFF2-40B4-BE49-F238E27FC236}">
                      <a16:creationId xmlns:a16="http://schemas.microsoft.com/office/drawing/2014/main" id="{0220CE57-2CB8-6CF3-E60A-96112030EDD0}"/>
                    </a:ext>
                  </a:extLst>
                </p:cNvPr>
                <p:cNvPicPr/>
                <p:nvPr/>
              </p:nvPicPr>
              <p:blipFill>
                <a:blip r:embed="rId87"/>
                <a:stretch>
                  <a:fillRect/>
                </a:stretch>
              </p:blipFill>
              <p:spPr>
                <a:xfrm>
                  <a:off x="530055" y="2782696"/>
                  <a:ext cx="1915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14" name="Ink 113">
                  <a:extLst>
                    <a:ext uri="{FF2B5EF4-FFF2-40B4-BE49-F238E27FC236}">
                      <a16:creationId xmlns:a16="http://schemas.microsoft.com/office/drawing/2014/main" id="{41EB8626-D06C-D09C-F068-2A816C288475}"/>
                    </a:ext>
                  </a:extLst>
                </p14:cNvPr>
                <p14:cNvContentPartPr/>
                <p14:nvPr/>
              </p14:nvContentPartPr>
              <p14:xfrm>
                <a:off x="446175" y="3022096"/>
                <a:ext cx="405720" cy="58320"/>
              </p14:xfrm>
            </p:contentPart>
          </mc:Choice>
          <mc:Fallback xmlns="">
            <p:pic>
              <p:nvPicPr>
                <p:cNvPr id="114" name="Ink 113">
                  <a:extLst>
                    <a:ext uri="{FF2B5EF4-FFF2-40B4-BE49-F238E27FC236}">
                      <a16:creationId xmlns:a16="http://schemas.microsoft.com/office/drawing/2014/main" id="{41EB8626-D06C-D09C-F068-2A816C288475}"/>
                    </a:ext>
                  </a:extLst>
                </p:cNvPr>
                <p:cNvPicPr/>
                <p:nvPr/>
              </p:nvPicPr>
              <p:blipFill>
                <a:blip r:embed="rId89"/>
                <a:stretch>
                  <a:fillRect/>
                </a:stretch>
              </p:blipFill>
              <p:spPr>
                <a:xfrm>
                  <a:off x="428175" y="3004096"/>
                  <a:ext cx="4413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15" name="Ink 114">
                  <a:extLst>
                    <a:ext uri="{FF2B5EF4-FFF2-40B4-BE49-F238E27FC236}">
                      <a16:creationId xmlns:a16="http://schemas.microsoft.com/office/drawing/2014/main" id="{348164E6-F687-E7F2-8FF2-267869267239}"/>
                    </a:ext>
                  </a:extLst>
                </p14:cNvPr>
                <p14:cNvContentPartPr/>
                <p14:nvPr/>
              </p14:nvContentPartPr>
              <p14:xfrm>
                <a:off x="561735" y="3135136"/>
                <a:ext cx="191880" cy="253080"/>
              </p14:xfrm>
            </p:contentPart>
          </mc:Choice>
          <mc:Fallback xmlns="">
            <p:pic>
              <p:nvPicPr>
                <p:cNvPr id="115" name="Ink 114">
                  <a:extLst>
                    <a:ext uri="{FF2B5EF4-FFF2-40B4-BE49-F238E27FC236}">
                      <a16:creationId xmlns:a16="http://schemas.microsoft.com/office/drawing/2014/main" id="{348164E6-F687-E7F2-8FF2-267869267239}"/>
                    </a:ext>
                  </a:extLst>
                </p:cNvPr>
                <p:cNvPicPr/>
                <p:nvPr/>
              </p:nvPicPr>
              <p:blipFill>
                <a:blip r:embed="rId91"/>
                <a:stretch>
                  <a:fillRect/>
                </a:stretch>
              </p:blipFill>
              <p:spPr>
                <a:xfrm>
                  <a:off x="543735" y="3117136"/>
                  <a:ext cx="22752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6" name="Ink 115">
                  <a:extLst>
                    <a:ext uri="{FF2B5EF4-FFF2-40B4-BE49-F238E27FC236}">
                      <a16:creationId xmlns:a16="http://schemas.microsoft.com/office/drawing/2014/main" id="{E3E211C5-FE2F-1DDB-F0B5-6B39AF016F02}"/>
                    </a:ext>
                  </a:extLst>
                </p14:cNvPr>
                <p14:cNvContentPartPr/>
                <p14:nvPr/>
              </p14:nvContentPartPr>
              <p14:xfrm>
                <a:off x="609255" y="3249256"/>
                <a:ext cx="137160" cy="27360"/>
              </p14:xfrm>
            </p:contentPart>
          </mc:Choice>
          <mc:Fallback xmlns="">
            <p:pic>
              <p:nvPicPr>
                <p:cNvPr id="116" name="Ink 115">
                  <a:extLst>
                    <a:ext uri="{FF2B5EF4-FFF2-40B4-BE49-F238E27FC236}">
                      <a16:creationId xmlns:a16="http://schemas.microsoft.com/office/drawing/2014/main" id="{E3E211C5-FE2F-1DDB-F0B5-6B39AF016F02}"/>
                    </a:ext>
                  </a:extLst>
                </p:cNvPr>
                <p:cNvPicPr/>
                <p:nvPr/>
              </p:nvPicPr>
              <p:blipFill>
                <a:blip r:embed="rId93"/>
                <a:stretch>
                  <a:fillRect/>
                </a:stretch>
              </p:blipFill>
              <p:spPr>
                <a:xfrm>
                  <a:off x="591615" y="3231616"/>
                  <a:ext cx="172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7" name="Ink 116">
                  <a:extLst>
                    <a:ext uri="{FF2B5EF4-FFF2-40B4-BE49-F238E27FC236}">
                      <a16:creationId xmlns:a16="http://schemas.microsoft.com/office/drawing/2014/main" id="{B495BB0C-5A3D-D2D8-1CD2-64ACE84C32D7}"/>
                    </a:ext>
                  </a:extLst>
                </p14:cNvPr>
                <p14:cNvContentPartPr/>
                <p14:nvPr/>
              </p14:nvContentPartPr>
              <p14:xfrm>
                <a:off x="1183095" y="2928136"/>
                <a:ext cx="3960" cy="2880"/>
              </p14:xfrm>
            </p:contentPart>
          </mc:Choice>
          <mc:Fallback xmlns="">
            <p:pic>
              <p:nvPicPr>
                <p:cNvPr id="117" name="Ink 116">
                  <a:extLst>
                    <a:ext uri="{FF2B5EF4-FFF2-40B4-BE49-F238E27FC236}">
                      <a16:creationId xmlns:a16="http://schemas.microsoft.com/office/drawing/2014/main" id="{B495BB0C-5A3D-D2D8-1CD2-64ACE84C32D7}"/>
                    </a:ext>
                  </a:extLst>
                </p:cNvPr>
                <p:cNvPicPr/>
                <p:nvPr/>
              </p:nvPicPr>
              <p:blipFill>
                <a:blip r:embed="rId95"/>
                <a:stretch>
                  <a:fillRect/>
                </a:stretch>
              </p:blipFill>
              <p:spPr>
                <a:xfrm>
                  <a:off x="1165455" y="2910496"/>
                  <a:ext cx="3960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8" name="Ink 117">
                  <a:extLst>
                    <a:ext uri="{FF2B5EF4-FFF2-40B4-BE49-F238E27FC236}">
                      <a16:creationId xmlns:a16="http://schemas.microsoft.com/office/drawing/2014/main" id="{60C24584-2AFD-5880-44A0-E8F6AE0CE60F}"/>
                    </a:ext>
                  </a:extLst>
                </p14:cNvPr>
                <p14:cNvContentPartPr/>
                <p14:nvPr/>
              </p14:nvContentPartPr>
              <p14:xfrm>
                <a:off x="1082655" y="3049816"/>
                <a:ext cx="187200" cy="23760"/>
              </p14:xfrm>
            </p:contentPart>
          </mc:Choice>
          <mc:Fallback xmlns="">
            <p:pic>
              <p:nvPicPr>
                <p:cNvPr id="118" name="Ink 117">
                  <a:extLst>
                    <a:ext uri="{FF2B5EF4-FFF2-40B4-BE49-F238E27FC236}">
                      <a16:creationId xmlns:a16="http://schemas.microsoft.com/office/drawing/2014/main" id="{60C24584-2AFD-5880-44A0-E8F6AE0CE60F}"/>
                    </a:ext>
                  </a:extLst>
                </p:cNvPr>
                <p:cNvPicPr/>
                <p:nvPr/>
              </p:nvPicPr>
              <p:blipFill>
                <a:blip r:embed="rId97"/>
                <a:stretch>
                  <a:fillRect/>
                </a:stretch>
              </p:blipFill>
              <p:spPr>
                <a:xfrm>
                  <a:off x="1065015" y="3031816"/>
                  <a:ext cx="222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9" name="Ink 118">
                  <a:extLst>
                    <a:ext uri="{FF2B5EF4-FFF2-40B4-BE49-F238E27FC236}">
                      <a16:creationId xmlns:a16="http://schemas.microsoft.com/office/drawing/2014/main" id="{02D7ED26-3970-A539-E56A-0EA8D9C247E8}"/>
                    </a:ext>
                  </a:extLst>
                </p14:cNvPr>
                <p14:cNvContentPartPr/>
                <p14:nvPr/>
              </p14:nvContentPartPr>
              <p14:xfrm>
                <a:off x="1225575" y="3181936"/>
                <a:ext cx="10440" cy="5760"/>
              </p14:xfrm>
            </p:contentPart>
          </mc:Choice>
          <mc:Fallback xmlns="">
            <p:pic>
              <p:nvPicPr>
                <p:cNvPr id="119" name="Ink 118">
                  <a:extLst>
                    <a:ext uri="{FF2B5EF4-FFF2-40B4-BE49-F238E27FC236}">
                      <a16:creationId xmlns:a16="http://schemas.microsoft.com/office/drawing/2014/main" id="{02D7ED26-3970-A539-E56A-0EA8D9C247E8}"/>
                    </a:ext>
                  </a:extLst>
                </p:cNvPr>
                <p:cNvPicPr/>
                <p:nvPr/>
              </p:nvPicPr>
              <p:blipFill>
                <a:blip r:embed="rId99"/>
                <a:stretch>
                  <a:fillRect/>
                </a:stretch>
              </p:blipFill>
              <p:spPr>
                <a:xfrm>
                  <a:off x="1207935" y="3164296"/>
                  <a:ext cx="460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0" name="Ink 119">
                  <a:extLst>
                    <a:ext uri="{FF2B5EF4-FFF2-40B4-BE49-F238E27FC236}">
                      <a16:creationId xmlns:a16="http://schemas.microsoft.com/office/drawing/2014/main" id="{8D10BB0C-02F0-0C0E-8CDF-FE9C3CF23D88}"/>
                    </a:ext>
                  </a:extLst>
                </p14:cNvPr>
                <p14:cNvContentPartPr/>
                <p14:nvPr/>
              </p14:nvContentPartPr>
              <p14:xfrm>
                <a:off x="1447335" y="2981776"/>
                <a:ext cx="156600" cy="182520"/>
              </p14:xfrm>
            </p:contentPart>
          </mc:Choice>
          <mc:Fallback xmlns="">
            <p:pic>
              <p:nvPicPr>
                <p:cNvPr id="120" name="Ink 119">
                  <a:extLst>
                    <a:ext uri="{FF2B5EF4-FFF2-40B4-BE49-F238E27FC236}">
                      <a16:creationId xmlns:a16="http://schemas.microsoft.com/office/drawing/2014/main" id="{8D10BB0C-02F0-0C0E-8CDF-FE9C3CF23D88}"/>
                    </a:ext>
                  </a:extLst>
                </p:cNvPr>
                <p:cNvPicPr/>
                <p:nvPr/>
              </p:nvPicPr>
              <p:blipFill>
                <a:blip r:embed="rId101"/>
                <a:stretch>
                  <a:fillRect/>
                </a:stretch>
              </p:blipFill>
              <p:spPr>
                <a:xfrm>
                  <a:off x="1429335" y="2964136"/>
                  <a:ext cx="192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1" name="Ink 120">
                  <a:extLst>
                    <a:ext uri="{FF2B5EF4-FFF2-40B4-BE49-F238E27FC236}">
                      <a16:creationId xmlns:a16="http://schemas.microsoft.com/office/drawing/2014/main" id="{183CC2EB-8DFE-7FA4-7758-6D4ED932C0AF}"/>
                    </a:ext>
                  </a:extLst>
                </p14:cNvPr>
                <p14:cNvContentPartPr/>
                <p14:nvPr/>
              </p14:nvContentPartPr>
              <p14:xfrm>
                <a:off x="1638855" y="2988976"/>
                <a:ext cx="144000" cy="138240"/>
              </p14:xfrm>
            </p:contentPart>
          </mc:Choice>
          <mc:Fallback xmlns="">
            <p:pic>
              <p:nvPicPr>
                <p:cNvPr id="121" name="Ink 120">
                  <a:extLst>
                    <a:ext uri="{FF2B5EF4-FFF2-40B4-BE49-F238E27FC236}">
                      <a16:creationId xmlns:a16="http://schemas.microsoft.com/office/drawing/2014/main" id="{183CC2EB-8DFE-7FA4-7758-6D4ED932C0AF}"/>
                    </a:ext>
                  </a:extLst>
                </p:cNvPr>
                <p:cNvPicPr/>
                <p:nvPr/>
              </p:nvPicPr>
              <p:blipFill>
                <a:blip r:embed="rId103"/>
                <a:stretch>
                  <a:fillRect/>
                </a:stretch>
              </p:blipFill>
              <p:spPr>
                <a:xfrm>
                  <a:off x="1621215" y="2970976"/>
                  <a:ext cx="179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22" name="Ink 121">
                  <a:extLst>
                    <a:ext uri="{FF2B5EF4-FFF2-40B4-BE49-F238E27FC236}">
                      <a16:creationId xmlns:a16="http://schemas.microsoft.com/office/drawing/2014/main" id="{6F06E31A-784A-D28B-A763-CC10E2922738}"/>
                    </a:ext>
                  </a:extLst>
                </p14:cNvPr>
                <p14:cNvContentPartPr/>
                <p14:nvPr/>
              </p14:nvContentPartPr>
              <p14:xfrm>
                <a:off x="2017935" y="2965576"/>
                <a:ext cx="166320" cy="18720"/>
              </p14:xfrm>
            </p:contentPart>
          </mc:Choice>
          <mc:Fallback xmlns="">
            <p:pic>
              <p:nvPicPr>
                <p:cNvPr id="122" name="Ink 121">
                  <a:extLst>
                    <a:ext uri="{FF2B5EF4-FFF2-40B4-BE49-F238E27FC236}">
                      <a16:creationId xmlns:a16="http://schemas.microsoft.com/office/drawing/2014/main" id="{6F06E31A-784A-D28B-A763-CC10E2922738}"/>
                    </a:ext>
                  </a:extLst>
                </p:cNvPr>
                <p:cNvPicPr/>
                <p:nvPr/>
              </p:nvPicPr>
              <p:blipFill>
                <a:blip r:embed="rId105"/>
                <a:stretch>
                  <a:fillRect/>
                </a:stretch>
              </p:blipFill>
              <p:spPr>
                <a:xfrm>
                  <a:off x="2000295" y="2947576"/>
                  <a:ext cx="2019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23" name="Ink 122">
                  <a:extLst>
                    <a:ext uri="{FF2B5EF4-FFF2-40B4-BE49-F238E27FC236}">
                      <a16:creationId xmlns:a16="http://schemas.microsoft.com/office/drawing/2014/main" id="{7811DC50-EC62-290B-7A2C-B60B576DA2AB}"/>
                    </a:ext>
                  </a:extLst>
                </p14:cNvPr>
                <p14:cNvContentPartPr/>
                <p14:nvPr/>
              </p14:nvContentPartPr>
              <p14:xfrm>
                <a:off x="2046015" y="3065296"/>
                <a:ext cx="172440" cy="14400"/>
              </p14:xfrm>
            </p:contentPart>
          </mc:Choice>
          <mc:Fallback xmlns="">
            <p:pic>
              <p:nvPicPr>
                <p:cNvPr id="123" name="Ink 122">
                  <a:extLst>
                    <a:ext uri="{FF2B5EF4-FFF2-40B4-BE49-F238E27FC236}">
                      <a16:creationId xmlns:a16="http://schemas.microsoft.com/office/drawing/2014/main" id="{7811DC50-EC62-290B-7A2C-B60B576DA2AB}"/>
                    </a:ext>
                  </a:extLst>
                </p:cNvPr>
                <p:cNvPicPr/>
                <p:nvPr/>
              </p:nvPicPr>
              <p:blipFill>
                <a:blip r:embed="rId107"/>
                <a:stretch>
                  <a:fillRect/>
                </a:stretch>
              </p:blipFill>
              <p:spPr>
                <a:xfrm>
                  <a:off x="2028015" y="3047296"/>
                  <a:ext cx="2080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24" name="Ink 123">
                  <a:extLst>
                    <a:ext uri="{FF2B5EF4-FFF2-40B4-BE49-F238E27FC236}">
                      <a16:creationId xmlns:a16="http://schemas.microsoft.com/office/drawing/2014/main" id="{BA7F6FC2-AA45-7237-2E71-1EA56EFAF4B9}"/>
                    </a:ext>
                  </a:extLst>
                </p14:cNvPr>
                <p14:cNvContentPartPr/>
                <p14:nvPr/>
              </p14:nvContentPartPr>
              <p14:xfrm>
                <a:off x="2413215" y="2883856"/>
                <a:ext cx="165960" cy="223920"/>
              </p14:xfrm>
            </p:contentPart>
          </mc:Choice>
          <mc:Fallback xmlns="">
            <p:pic>
              <p:nvPicPr>
                <p:cNvPr id="124" name="Ink 123">
                  <a:extLst>
                    <a:ext uri="{FF2B5EF4-FFF2-40B4-BE49-F238E27FC236}">
                      <a16:creationId xmlns:a16="http://schemas.microsoft.com/office/drawing/2014/main" id="{BA7F6FC2-AA45-7237-2E71-1EA56EFAF4B9}"/>
                    </a:ext>
                  </a:extLst>
                </p:cNvPr>
                <p:cNvPicPr/>
                <p:nvPr/>
              </p:nvPicPr>
              <p:blipFill>
                <a:blip r:embed="rId109"/>
                <a:stretch>
                  <a:fillRect/>
                </a:stretch>
              </p:blipFill>
              <p:spPr>
                <a:xfrm>
                  <a:off x="2395215" y="2866216"/>
                  <a:ext cx="2016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5" name="Ink 124">
                  <a:extLst>
                    <a:ext uri="{FF2B5EF4-FFF2-40B4-BE49-F238E27FC236}">
                      <a16:creationId xmlns:a16="http://schemas.microsoft.com/office/drawing/2014/main" id="{0B0FEC73-BC63-E99A-01FB-6E4B55DCFE7E}"/>
                    </a:ext>
                  </a:extLst>
                </p14:cNvPr>
                <p14:cNvContentPartPr/>
                <p14:nvPr/>
              </p14:nvContentPartPr>
              <p14:xfrm>
                <a:off x="2451375" y="2861536"/>
                <a:ext cx="199440" cy="33120"/>
              </p14:xfrm>
            </p:contentPart>
          </mc:Choice>
          <mc:Fallback xmlns="">
            <p:pic>
              <p:nvPicPr>
                <p:cNvPr id="125" name="Ink 124">
                  <a:extLst>
                    <a:ext uri="{FF2B5EF4-FFF2-40B4-BE49-F238E27FC236}">
                      <a16:creationId xmlns:a16="http://schemas.microsoft.com/office/drawing/2014/main" id="{0B0FEC73-BC63-E99A-01FB-6E4B55DCFE7E}"/>
                    </a:ext>
                  </a:extLst>
                </p:cNvPr>
                <p:cNvPicPr/>
                <p:nvPr/>
              </p:nvPicPr>
              <p:blipFill>
                <a:blip r:embed="rId111"/>
                <a:stretch>
                  <a:fillRect/>
                </a:stretch>
              </p:blipFill>
              <p:spPr>
                <a:xfrm>
                  <a:off x="2433375" y="2843536"/>
                  <a:ext cx="235080" cy="68760"/>
                </a:xfrm>
                <a:prstGeom prst="rect">
                  <a:avLst/>
                </a:prstGeom>
              </p:spPr>
            </p:pic>
          </mc:Fallback>
        </mc:AlternateContent>
      </p:grpSp>
      <p:grpSp>
        <p:nvGrpSpPr>
          <p:cNvPr id="126" name="Group 125">
            <a:extLst>
              <a:ext uri="{FF2B5EF4-FFF2-40B4-BE49-F238E27FC236}">
                <a16:creationId xmlns:a16="http://schemas.microsoft.com/office/drawing/2014/main" id="{D87E244E-84B7-114B-9B70-65488604FD4A}"/>
              </a:ext>
            </a:extLst>
          </p:cNvPr>
          <p:cNvGrpSpPr/>
          <p:nvPr/>
        </p:nvGrpSpPr>
        <p:grpSpPr>
          <a:xfrm>
            <a:off x="479655" y="3738136"/>
            <a:ext cx="2264400" cy="586800"/>
            <a:chOff x="479655" y="3738136"/>
            <a:chExt cx="2264400" cy="586800"/>
          </a:xfrm>
        </p:grpSpPr>
        <mc:AlternateContent xmlns:mc="http://schemas.openxmlformats.org/markup-compatibility/2006" xmlns:p14="http://schemas.microsoft.com/office/powerpoint/2010/main">
          <mc:Choice Requires="p14">
            <p:contentPart p14:bwMode="auto" r:id="rId112">
              <p14:nvContentPartPr>
                <p14:cNvPr id="127" name="Ink 126">
                  <a:extLst>
                    <a:ext uri="{FF2B5EF4-FFF2-40B4-BE49-F238E27FC236}">
                      <a16:creationId xmlns:a16="http://schemas.microsoft.com/office/drawing/2014/main" id="{253534B2-76C6-069A-7B6D-49B528987FAA}"/>
                    </a:ext>
                  </a:extLst>
                </p14:cNvPr>
                <p14:cNvContentPartPr/>
                <p14:nvPr/>
              </p14:nvContentPartPr>
              <p14:xfrm>
                <a:off x="554535" y="3738136"/>
                <a:ext cx="146520" cy="166320"/>
              </p14:xfrm>
            </p:contentPart>
          </mc:Choice>
          <mc:Fallback xmlns="">
            <p:pic>
              <p:nvPicPr>
                <p:cNvPr id="127" name="Ink 126">
                  <a:extLst>
                    <a:ext uri="{FF2B5EF4-FFF2-40B4-BE49-F238E27FC236}">
                      <a16:creationId xmlns:a16="http://schemas.microsoft.com/office/drawing/2014/main" id="{253534B2-76C6-069A-7B6D-49B528987FAA}"/>
                    </a:ext>
                  </a:extLst>
                </p:cNvPr>
                <p:cNvPicPr/>
                <p:nvPr/>
              </p:nvPicPr>
              <p:blipFill>
                <a:blip r:embed="rId113"/>
                <a:stretch>
                  <a:fillRect/>
                </a:stretch>
              </p:blipFill>
              <p:spPr>
                <a:xfrm>
                  <a:off x="536535" y="3720136"/>
                  <a:ext cx="18216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8" name="Ink 127">
                  <a:extLst>
                    <a:ext uri="{FF2B5EF4-FFF2-40B4-BE49-F238E27FC236}">
                      <a16:creationId xmlns:a16="http://schemas.microsoft.com/office/drawing/2014/main" id="{00B46484-A65D-E7AC-328B-EC0605B97218}"/>
                    </a:ext>
                  </a:extLst>
                </p14:cNvPr>
                <p14:cNvContentPartPr/>
                <p14:nvPr/>
              </p14:nvContentPartPr>
              <p14:xfrm>
                <a:off x="479655" y="3966376"/>
                <a:ext cx="436320" cy="69480"/>
              </p14:xfrm>
            </p:contentPart>
          </mc:Choice>
          <mc:Fallback xmlns="">
            <p:pic>
              <p:nvPicPr>
                <p:cNvPr id="128" name="Ink 127">
                  <a:extLst>
                    <a:ext uri="{FF2B5EF4-FFF2-40B4-BE49-F238E27FC236}">
                      <a16:creationId xmlns:a16="http://schemas.microsoft.com/office/drawing/2014/main" id="{00B46484-A65D-E7AC-328B-EC0605B97218}"/>
                    </a:ext>
                  </a:extLst>
                </p:cNvPr>
                <p:cNvPicPr/>
                <p:nvPr/>
              </p:nvPicPr>
              <p:blipFill>
                <a:blip r:embed="rId115"/>
                <a:stretch>
                  <a:fillRect/>
                </a:stretch>
              </p:blipFill>
              <p:spPr>
                <a:xfrm>
                  <a:off x="462015" y="3948736"/>
                  <a:ext cx="47196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9" name="Ink 128">
                  <a:extLst>
                    <a:ext uri="{FF2B5EF4-FFF2-40B4-BE49-F238E27FC236}">
                      <a16:creationId xmlns:a16="http://schemas.microsoft.com/office/drawing/2014/main" id="{063095DB-21F3-E2A1-BF7F-1466570DDE0F}"/>
                    </a:ext>
                  </a:extLst>
                </p14:cNvPr>
                <p14:cNvContentPartPr/>
                <p14:nvPr/>
              </p14:nvContentPartPr>
              <p14:xfrm>
                <a:off x="652455" y="4105696"/>
                <a:ext cx="168840" cy="219240"/>
              </p14:xfrm>
            </p:contentPart>
          </mc:Choice>
          <mc:Fallback xmlns="">
            <p:pic>
              <p:nvPicPr>
                <p:cNvPr id="129" name="Ink 128">
                  <a:extLst>
                    <a:ext uri="{FF2B5EF4-FFF2-40B4-BE49-F238E27FC236}">
                      <a16:creationId xmlns:a16="http://schemas.microsoft.com/office/drawing/2014/main" id="{063095DB-21F3-E2A1-BF7F-1466570DDE0F}"/>
                    </a:ext>
                  </a:extLst>
                </p:cNvPr>
                <p:cNvPicPr/>
                <p:nvPr/>
              </p:nvPicPr>
              <p:blipFill>
                <a:blip r:embed="rId117"/>
                <a:stretch>
                  <a:fillRect/>
                </a:stretch>
              </p:blipFill>
              <p:spPr>
                <a:xfrm>
                  <a:off x="634815" y="4088056"/>
                  <a:ext cx="204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30" name="Ink 129">
                  <a:extLst>
                    <a:ext uri="{FF2B5EF4-FFF2-40B4-BE49-F238E27FC236}">
                      <a16:creationId xmlns:a16="http://schemas.microsoft.com/office/drawing/2014/main" id="{843735CA-F0C0-B9F7-0BCC-BE55F9A50431}"/>
                    </a:ext>
                  </a:extLst>
                </p14:cNvPr>
                <p14:cNvContentPartPr/>
                <p14:nvPr/>
              </p14:nvContentPartPr>
              <p14:xfrm>
                <a:off x="658575" y="4217296"/>
                <a:ext cx="204120" cy="69120"/>
              </p14:xfrm>
            </p:contentPart>
          </mc:Choice>
          <mc:Fallback xmlns="">
            <p:pic>
              <p:nvPicPr>
                <p:cNvPr id="130" name="Ink 129">
                  <a:extLst>
                    <a:ext uri="{FF2B5EF4-FFF2-40B4-BE49-F238E27FC236}">
                      <a16:creationId xmlns:a16="http://schemas.microsoft.com/office/drawing/2014/main" id="{843735CA-F0C0-B9F7-0BCC-BE55F9A50431}"/>
                    </a:ext>
                  </a:extLst>
                </p:cNvPr>
                <p:cNvPicPr/>
                <p:nvPr/>
              </p:nvPicPr>
              <p:blipFill>
                <a:blip r:embed="rId119"/>
                <a:stretch>
                  <a:fillRect/>
                </a:stretch>
              </p:blipFill>
              <p:spPr>
                <a:xfrm>
                  <a:off x="640935" y="4199656"/>
                  <a:ext cx="239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31" name="Ink 130">
                  <a:extLst>
                    <a:ext uri="{FF2B5EF4-FFF2-40B4-BE49-F238E27FC236}">
                      <a16:creationId xmlns:a16="http://schemas.microsoft.com/office/drawing/2014/main" id="{900AD955-B18F-630E-9B80-8AAC5619D4E7}"/>
                    </a:ext>
                  </a:extLst>
                </p14:cNvPr>
                <p14:cNvContentPartPr/>
                <p14:nvPr/>
              </p14:nvContentPartPr>
              <p14:xfrm>
                <a:off x="1259775" y="3833896"/>
                <a:ext cx="5040" cy="5040"/>
              </p14:xfrm>
            </p:contentPart>
          </mc:Choice>
          <mc:Fallback xmlns="">
            <p:pic>
              <p:nvPicPr>
                <p:cNvPr id="131" name="Ink 130">
                  <a:extLst>
                    <a:ext uri="{FF2B5EF4-FFF2-40B4-BE49-F238E27FC236}">
                      <a16:creationId xmlns:a16="http://schemas.microsoft.com/office/drawing/2014/main" id="{900AD955-B18F-630E-9B80-8AAC5619D4E7}"/>
                    </a:ext>
                  </a:extLst>
                </p:cNvPr>
                <p:cNvPicPr/>
                <p:nvPr/>
              </p:nvPicPr>
              <p:blipFill>
                <a:blip r:embed="rId121"/>
                <a:stretch>
                  <a:fillRect/>
                </a:stretch>
              </p:blipFill>
              <p:spPr>
                <a:xfrm>
                  <a:off x="1241775" y="381625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3" name="Ink 132">
                  <a:extLst>
                    <a:ext uri="{FF2B5EF4-FFF2-40B4-BE49-F238E27FC236}">
                      <a16:creationId xmlns:a16="http://schemas.microsoft.com/office/drawing/2014/main" id="{6302A4FE-2173-9BC4-F2CE-5733381E8A8D}"/>
                    </a:ext>
                  </a:extLst>
                </p14:cNvPr>
                <p14:cNvContentPartPr/>
                <p14:nvPr/>
              </p14:nvContentPartPr>
              <p14:xfrm>
                <a:off x="1205055" y="3952696"/>
                <a:ext cx="176760" cy="14400"/>
              </p14:xfrm>
            </p:contentPart>
          </mc:Choice>
          <mc:Fallback xmlns="">
            <p:pic>
              <p:nvPicPr>
                <p:cNvPr id="133" name="Ink 132">
                  <a:extLst>
                    <a:ext uri="{FF2B5EF4-FFF2-40B4-BE49-F238E27FC236}">
                      <a16:creationId xmlns:a16="http://schemas.microsoft.com/office/drawing/2014/main" id="{6302A4FE-2173-9BC4-F2CE-5733381E8A8D}"/>
                    </a:ext>
                  </a:extLst>
                </p:cNvPr>
                <p:cNvPicPr/>
                <p:nvPr/>
              </p:nvPicPr>
              <p:blipFill>
                <a:blip r:embed="rId123"/>
                <a:stretch>
                  <a:fillRect/>
                </a:stretch>
              </p:blipFill>
              <p:spPr>
                <a:xfrm>
                  <a:off x="1187415" y="3934696"/>
                  <a:ext cx="2124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4" name="Ink 133">
                  <a:extLst>
                    <a:ext uri="{FF2B5EF4-FFF2-40B4-BE49-F238E27FC236}">
                      <a16:creationId xmlns:a16="http://schemas.microsoft.com/office/drawing/2014/main" id="{0B57B29A-3321-07AF-EA29-9EAFCE63F167}"/>
                    </a:ext>
                  </a:extLst>
                </p14:cNvPr>
                <p14:cNvContentPartPr/>
                <p14:nvPr/>
              </p14:nvContentPartPr>
              <p14:xfrm>
                <a:off x="1282455" y="4062496"/>
                <a:ext cx="18360" cy="14400"/>
              </p14:xfrm>
            </p:contentPart>
          </mc:Choice>
          <mc:Fallback xmlns="">
            <p:pic>
              <p:nvPicPr>
                <p:cNvPr id="134" name="Ink 133">
                  <a:extLst>
                    <a:ext uri="{FF2B5EF4-FFF2-40B4-BE49-F238E27FC236}">
                      <a16:creationId xmlns:a16="http://schemas.microsoft.com/office/drawing/2014/main" id="{0B57B29A-3321-07AF-EA29-9EAFCE63F167}"/>
                    </a:ext>
                  </a:extLst>
                </p:cNvPr>
                <p:cNvPicPr/>
                <p:nvPr/>
              </p:nvPicPr>
              <p:blipFill>
                <a:blip r:embed="rId125"/>
                <a:stretch>
                  <a:fillRect/>
                </a:stretch>
              </p:blipFill>
              <p:spPr>
                <a:xfrm>
                  <a:off x="1264815" y="4044856"/>
                  <a:ext cx="5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35" name="Ink 134">
                  <a:extLst>
                    <a:ext uri="{FF2B5EF4-FFF2-40B4-BE49-F238E27FC236}">
                      <a16:creationId xmlns:a16="http://schemas.microsoft.com/office/drawing/2014/main" id="{F8E07E99-260C-3369-7B0E-9D094411F68C}"/>
                    </a:ext>
                  </a:extLst>
                </p14:cNvPr>
                <p14:cNvContentPartPr/>
                <p14:nvPr/>
              </p14:nvContentPartPr>
              <p14:xfrm>
                <a:off x="1569375" y="3837856"/>
                <a:ext cx="162360" cy="197280"/>
              </p14:xfrm>
            </p:contentPart>
          </mc:Choice>
          <mc:Fallback xmlns="">
            <p:pic>
              <p:nvPicPr>
                <p:cNvPr id="135" name="Ink 134">
                  <a:extLst>
                    <a:ext uri="{FF2B5EF4-FFF2-40B4-BE49-F238E27FC236}">
                      <a16:creationId xmlns:a16="http://schemas.microsoft.com/office/drawing/2014/main" id="{F8E07E99-260C-3369-7B0E-9D094411F68C}"/>
                    </a:ext>
                  </a:extLst>
                </p:cNvPr>
                <p:cNvPicPr/>
                <p:nvPr/>
              </p:nvPicPr>
              <p:blipFill>
                <a:blip r:embed="rId127"/>
                <a:stretch>
                  <a:fillRect/>
                </a:stretch>
              </p:blipFill>
              <p:spPr>
                <a:xfrm>
                  <a:off x="1551375" y="3820216"/>
                  <a:ext cx="19800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6" name="Ink 135">
                  <a:extLst>
                    <a:ext uri="{FF2B5EF4-FFF2-40B4-BE49-F238E27FC236}">
                      <a16:creationId xmlns:a16="http://schemas.microsoft.com/office/drawing/2014/main" id="{E59809BD-BE53-6345-AC27-7348B19AEFF4}"/>
                    </a:ext>
                  </a:extLst>
                </p14:cNvPr>
                <p14:cNvContentPartPr/>
                <p14:nvPr/>
              </p14:nvContentPartPr>
              <p14:xfrm>
                <a:off x="1599615" y="3843976"/>
                <a:ext cx="144000" cy="37440"/>
              </p14:xfrm>
            </p:contentPart>
          </mc:Choice>
          <mc:Fallback xmlns="">
            <p:pic>
              <p:nvPicPr>
                <p:cNvPr id="136" name="Ink 135">
                  <a:extLst>
                    <a:ext uri="{FF2B5EF4-FFF2-40B4-BE49-F238E27FC236}">
                      <a16:creationId xmlns:a16="http://schemas.microsoft.com/office/drawing/2014/main" id="{E59809BD-BE53-6345-AC27-7348B19AEFF4}"/>
                    </a:ext>
                  </a:extLst>
                </p:cNvPr>
                <p:cNvPicPr/>
                <p:nvPr/>
              </p:nvPicPr>
              <p:blipFill>
                <a:blip r:embed="rId129"/>
                <a:stretch>
                  <a:fillRect/>
                </a:stretch>
              </p:blipFill>
              <p:spPr>
                <a:xfrm>
                  <a:off x="1581615" y="3825976"/>
                  <a:ext cx="179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7" name="Ink 136">
                  <a:extLst>
                    <a:ext uri="{FF2B5EF4-FFF2-40B4-BE49-F238E27FC236}">
                      <a16:creationId xmlns:a16="http://schemas.microsoft.com/office/drawing/2014/main" id="{107149B1-29D2-09B7-ED8A-ED4F2F255644}"/>
                    </a:ext>
                  </a:extLst>
                </p14:cNvPr>
                <p14:cNvContentPartPr/>
                <p14:nvPr/>
              </p14:nvContentPartPr>
              <p14:xfrm>
                <a:off x="2066535" y="3827776"/>
                <a:ext cx="159840" cy="11880"/>
              </p14:xfrm>
            </p:contentPart>
          </mc:Choice>
          <mc:Fallback xmlns="">
            <p:pic>
              <p:nvPicPr>
                <p:cNvPr id="137" name="Ink 136">
                  <a:extLst>
                    <a:ext uri="{FF2B5EF4-FFF2-40B4-BE49-F238E27FC236}">
                      <a16:creationId xmlns:a16="http://schemas.microsoft.com/office/drawing/2014/main" id="{107149B1-29D2-09B7-ED8A-ED4F2F255644}"/>
                    </a:ext>
                  </a:extLst>
                </p:cNvPr>
                <p:cNvPicPr/>
                <p:nvPr/>
              </p:nvPicPr>
              <p:blipFill>
                <a:blip r:embed="rId131"/>
                <a:stretch>
                  <a:fillRect/>
                </a:stretch>
              </p:blipFill>
              <p:spPr>
                <a:xfrm>
                  <a:off x="2048895" y="3810136"/>
                  <a:ext cx="195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38" name="Ink 137">
                  <a:extLst>
                    <a:ext uri="{FF2B5EF4-FFF2-40B4-BE49-F238E27FC236}">
                      <a16:creationId xmlns:a16="http://schemas.microsoft.com/office/drawing/2014/main" id="{A8265B07-FADB-573A-FE17-B9D95AF0879E}"/>
                    </a:ext>
                  </a:extLst>
                </p14:cNvPr>
                <p14:cNvContentPartPr/>
                <p14:nvPr/>
              </p14:nvContentPartPr>
              <p14:xfrm>
                <a:off x="2091375" y="3941176"/>
                <a:ext cx="176400" cy="19800"/>
              </p14:xfrm>
            </p:contentPart>
          </mc:Choice>
          <mc:Fallback xmlns="">
            <p:pic>
              <p:nvPicPr>
                <p:cNvPr id="138" name="Ink 137">
                  <a:extLst>
                    <a:ext uri="{FF2B5EF4-FFF2-40B4-BE49-F238E27FC236}">
                      <a16:creationId xmlns:a16="http://schemas.microsoft.com/office/drawing/2014/main" id="{A8265B07-FADB-573A-FE17-B9D95AF0879E}"/>
                    </a:ext>
                  </a:extLst>
                </p:cNvPr>
                <p:cNvPicPr/>
                <p:nvPr/>
              </p:nvPicPr>
              <p:blipFill>
                <a:blip r:embed="rId133"/>
                <a:stretch>
                  <a:fillRect/>
                </a:stretch>
              </p:blipFill>
              <p:spPr>
                <a:xfrm>
                  <a:off x="2073375" y="3923176"/>
                  <a:ext cx="2120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40" name="Ink 139">
                  <a:extLst>
                    <a:ext uri="{FF2B5EF4-FFF2-40B4-BE49-F238E27FC236}">
                      <a16:creationId xmlns:a16="http://schemas.microsoft.com/office/drawing/2014/main" id="{5F9BF276-F231-031E-25DB-635F82999068}"/>
                    </a:ext>
                  </a:extLst>
                </p14:cNvPr>
                <p14:cNvContentPartPr/>
                <p14:nvPr/>
              </p14:nvContentPartPr>
              <p14:xfrm>
                <a:off x="2391615" y="3798256"/>
                <a:ext cx="157680" cy="201960"/>
              </p14:xfrm>
            </p:contentPart>
          </mc:Choice>
          <mc:Fallback xmlns="">
            <p:pic>
              <p:nvPicPr>
                <p:cNvPr id="140" name="Ink 139">
                  <a:extLst>
                    <a:ext uri="{FF2B5EF4-FFF2-40B4-BE49-F238E27FC236}">
                      <a16:creationId xmlns:a16="http://schemas.microsoft.com/office/drawing/2014/main" id="{5F9BF276-F231-031E-25DB-635F82999068}"/>
                    </a:ext>
                  </a:extLst>
                </p:cNvPr>
                <p:cNvPicPr/>
                <p:nvPr/>
              </p:nvPicPr>
              <p:blipFill>
                <a:blip r:embed="rId135"/>
                <a:stretch>
                  <a:fillRect/>
                </a:stretch>
              </p:blipFill>
              <p:spPr>
                <a:xfrm>
                  <a:off x="2373615" y="3780256"/>
                  <a:ext cx="1933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1" name="Ink 140">
                  <a:extLst>
                    <a:ext uri="{FF2B5EF4-FFF2-40B4-BE49-F238E27FC236}">
                      <a16:creationId xmlns:a16="http://schemas.microsoft.com/office/drawing/2014/main" id="{B12C70F8-197C-1B80-E056-0EDCAC4CDD08}"/>
                    </a:ext>
                  </a:extLst>
                </p14:cNvPr>
                <p14:cNvContentPartPr/>
                <p14:nvPr/>
              </p14:nvContentPartPr>
              <p14:xfrm>
                <a:off x="2573415" y="3820216"/>
                <a:ext cx="170640" cy="147600"/>
              </p14:xfrm>
            </p:contentPart>
          </mc:Choice>
          <mc:Fallback xmlns="">
            <p:pic>
              <p:nvPicPr>
                <p:cNvPr id="141" name="Ink 140">
                  <a:extLst>
                    <a:ext uri="{FF2B5EF4-FFF2-40B4-BE49-F238E27FC236}">
                      <a16:creationId xmlns:a16="http://schemas.microsoft.com/office/drawing/2014/main" id="{B12C70F8-197C-1B80-E056-0EDCAC4CDD08}"/>
                    </a:ext>
                  </a:extLst>
                </p:cNvPr>
                <p:cNvPicPr/>
                <p:nvPr/>
              </p:nvPicPr>
              <p:blipFill>
                <a:blip r:embed="rId137"/>
                <a:stretch>
                  <a:fillRect/>
                </a:stretch>
              </p:blipFill>
              <p:spPr>
                <a:xfrm>
                  <a:off x="2555775" y="3802216"/>
                  <a:ext cx="206280" cy="183240"/>
                </a:xfrm>
                <a:prstGeom prst="rect">
                  <a:avLst/>
                </a:prstGeom>
              </p:spPr>
            </p:pic>
          </mc:Fallback>
        </mc:AlternateContent>
      </p:grpSp>
      <p:grpSp>
        <p:nvGrpSpPr>
          <p:cNvPr id="142" name="Group 141">
            <a:extLst>
              <a:ext uri="{FF2B5EF4-FFF2-40B4-BE49-F238E27FC236}">
                <a16:creationId xmlns:a16="http://schemas.microsoft.com/office/drawing/2014/main" id="{DBDBA279-4C60-334C-722F-8F7F083E6DC6}"/>
              </a:ext>
            </a:extLst>
          </p:cNvPr>
          <p:cNvGrpSpPr/>
          <p:nvPr/>
        </p:nvGrpSpPr>
        <p:grpSpPr>
          <a:xfrm>
            <a:off x="799695" y="4536616"/>
            <a:ext cx="1078920" cy="330840"/>
            <a:chOff x="799695" y="4536616"/>
            <a:chExt cx="1078920" cy="330840"/>
          </a:xfrm>
        </p:grpSpPr>
        <mc:AlternateContent xmlns:mc="http://schemas.openxmlformats.org/markup-compatibility/2006" xmlns:p14="http://schemas.microsoft.com/office/powerpoint/2010/main">
          <mc:Choice Requires="p14">
            <p:contentPart p14:bwMode="auto" r:id="rId138">
              <p14:nvContentPartPr>
                <p14:cNvPr id="143" name="Ink 142">
                  <a:extLst>
                    <a:ext uri="{FF2B5EF4-FFF2-40B4-BE49-F238E27FC236}">
                      <a16:creationId xmlns:a16="http://schemas.microsoft.com/office/drawing/2014/main" id="{6AA278ED-E550-C12D-59D0-042544A18103}"/>
                    </a:ext>
                  </a:extLst>
                </p14:cNvPr>
                <p14:cNvContentPartPr/>
                <p14:nvPr/>
              </p14:nvContentPartPr>
              <p14:xfrm>
                <a:off x="1179135" y="4536616"/>
                <a:ext cx="211320" cy="183960"/>
              </p14:xfrm>
            </p:contentPart>
          </mc:Choice>
          <mc:Fallback xmlns="">
            <p:pic>
              <p:nvPicPr>
                <p:cNvPr id="143" name="Ink 142">
                  <a:extLst>
                    <a:ext uri="{FF2B5EF4-FFF2-40B4-BE49-F238E27FC236}">
                      <a16:creationId xmlns:a16="http://schemas.microsoft.com/office/drawing/2014/main" id="{6AA278ED-E550-C12D-59D0-042544A18103}"/>
                    </a:ext>
                  </a:extLst>
                </p:cNvPr>
                <p:cNvPicPr/>
                <p:nvPr/>
              </p:nvPicPr>
              <p:blipFill>
                <a:blip r:embed="rId139"/>
                <a:stretch>
                  <a:fillRect/>
                </a:stretch>
              </p:blipFill>
              <p:spPr>
                <a:xfrm>
                  <a:off x="1161135" y="4518616"/>
                  <a:ext cx="2469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44" name="Ink 143">
                  <a:extLst>
                    <a:ext uri="{FF2B5EF4-FFF2-40B4-BE49-F238E27FC236}">
                      <a16:creationId xmlns:a16="http://schemas.microsoft.com/office/drawing/2014/main" id="{C2E3D582-5E65-7C1A-4395-51D15BA49677}"/>
                    </a:ext>
                  </a:extLst>
                </p14:cNvPr>
                <p14:cNvContentPartPr/>
                <p14:nvPr/>
              </p14:nvContentPartPr>
              <p14:xfrm>
                <a:off x="799695" y="4764496"/>
                <a:ext cx="1078920" cy="102960"/>
              </p14:xfrm>
            </p:contentPart>
          </mc:Choice>
          <mc:Fallback xmlns="">
            <p:pic>
              <p:nvPicPr>
                <p:cNvPr id="144" name="Ink 143">
                  <a:extLst>
                    <a:ext uri="{FF2B5EF4-FFF2-40B4-BE49-F238E27FC236}">
                      <a16:creationId xmlns:a16="http://schemas.microsoft.com/office/drawing/2014/main" id="{C2E3D582-5E65-7C1A-4395-51D15BA49677}"/>
                    </a:ext>
                  </a:extLst>
                </p:cNvPr>
                <p:cNvPicPr/>
                <p:nvPr/>
              </p:nvPicPr>
              <p:blipFill>
                <a:blip r:embed="rId141"/>
                <a:stretch>
                  <a:fillRect/>
                </a:stretch>
              </p:blipFill>
              <p:spPr>
                <a:xfrm>
                  <a:off x="781695" y="4746496"/>
                  <a:ext cx="1114560" cy="138600"/>
                </a:xfrm>
                <a:prstGeom prst="rect">
                  <a:avLst/>
                </a:prstGeom>
              </p:spPr>
            </p:pic>
          </mc:Fallback>
        </mc:AlternateContent>
      </p:grpSp>
      <p:grpSp>
        <p:nvGrpSpPr>
          <p:cNvPr id="145" name="Group 144">
            <a:extLst>
              <a:ext uri="{FF2B5EF4-FFF2-40B4-BE49-F238E27FC236}">
                <a16:creationId xmlns:a16="http://schemas.microsoft.com/office/drawing/2014/main" id="{3FA56FE2-0489-6B6B-07F8-60B1F7CF2335}"/>
              </a:ext>
            </a:extLst>
          </p:cNvPr>
          <p:cNvGrpSpPr/>
          <p:nvPr/>
        </p:nvGrpSpPr>
        <p:grpSpPr>
          <a:xfrm>
            <a:off x="968535" y="4947376"/>
            <a:ext cx="774000" cy="249840"/>
            <a:chOff x="968535" y="4947376"/>
            <a:chExt cx="774000" cy="249840"/>
          </a:xfrm>
        </p:grpSpPr>
        <mc:AlternateContent xmlns:mc="http://schemas.openxmlformats.org/markup-compatibility/2006" xmlns:p14="http://schemas.microsoft.com/office/powerpoint/2010/main">
          <mc:Choice Requires="p14">
            <p:contentPart p14:bwMode="auto" r:id="rId142">
              <p14:nvContentPartPr>
                <p14:cNvPr id="146" name="Ink 145">
                  <a:extLst>
                    <a:ext uri="{FF2B5EF4-FFF2-40B4-BE49-F238E27FC236}">
                      <a16:creationId xmlns:a16="http://schemas.microsoft.com/office/drawing/2014/main" id="{56B074D2-9522-B503-C30F-BD97BD704AC7}"/>
                    </a:ext>
                  </a:extLst>
                </p14:cNvPr>
                <p14:cNvContentPartPr/>
                <p14:nvPr/>
              </p14:nvContentPartPr>
              <p14:xfrm>
                <a:off x="968535" y="4947376"/>
                <a:ext cx="191520" cy="249840"/>
              </p14:xfrm>
            </p:contentPart>
          </mc:Choice>
          <mc:Fallback xmlns="">
            <p:pic>
              <p:nvPicPr>
                <p:cNvPr id="146" name="Ink 145">
                  <a:extLst>
                    <a:ext uri="{FF2B5EF4-FFF2-40B4-BE49-F238E27FC236}">
                      <a16:creationId xmlns:a16="http://schemas.microsoft.com/office/drawing/2014/main" id="{56B074D2-9522-B503-C30F-BD97BD704AC7}"/>
                    </a:ext>
                  </a:extLst>
                </p:cNvPr>
                <p:cNvPicPr/>
                <p:nvPr/>
              </p:nvPicPr>
              <p:blipFill>
                <a:blip r:embed="rId143"/>
                <a:stretch>
                  <a:fillRect/>
                </a:stretch>
              </p:blipFill>
              <p:spPr>
                <a:xfrm>
                  <a:off x="950535" y="4929376"/>
                  <a:ext cx="2271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47" name="Ink 146">
                  <a:extLst>
                    <a:ext uri="{FF2B5EF4-FFF2-40B4-BE49-F238E27FC236}">
                      <a16:creationId xmlns:a16="http://schemas.microsoft.com/office/drawing/2014/main" id="{9EF53D92-FD7A-8DF3-1280-5B266B7AEBE4}"/>
                    </a:ext>
                  </a:extLst>
                </p14:cNvPr>
                <p14:cNvContentPartPr/>
                <p14:nvPr/>
              </p14:nvContentPartPr>
              <p14:xfrm>
                <a:off x="983655" y="5078416"/>
                <a:ext cx="207720" cy="20880"/>
              </p14:xfrm>
            </p:contentPart>
          </mc:Choice>
          <mc:Fallback xmlns="">
            <p:pic>
              <p:nvPicPr>
                <p:cNvPr id="147" name="Ink 146">
                  <a:extLst>
                    <a:ext uri="{FF2B5EF4-FFF2-40B4-BE49-F238E27FC236}">
                      <a16:creationId xmlns:a16="http://schemas.microsoft.com/office/drawing/2014/main" id="{9EF53D92-FD7A-8DF3-1280-5B266B7AEBE4}"/>
                    </a:ext>
                  </a:extLst>
                </p:cNvPr>
                <p:cNvPicPr/>
                <p:nvPr/>
              </p:nvPicPr>
              <p:blipFill>
                <a:blip r:embed="rId145"/>
                <a:stretch>
                  <a:fillRect/>
                </a:stretch>
              </p:blipFill>
              <p:spPr>
                <a:xfrm>
                  <a:off x="966015" y="5060416"/>
                  <a:ext cx="2433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48" name="Ink 147">
                  <a:extLst>
                    <a:ext uri="{FF2B5EF4-FFF2-40B4-BE49-F238E27FC236}">
                      <a16:creationId xmlns:a16="http://schemas.microsoft.com/office/drawing/2014/main" id="{08B23528-EA62-910D-75BD-9DA9CF44A8D9}"/>
                    </a:ext>
                  </a:extLst>
                </p14:cNvPr>
                <p14:cNvContentPartPr/>
                <p14:nvPr/>
              </p14:nvContentPartPr>
              <p14:xfrm>
                <a:off x="1281375" y="5051056"/>
                <a:ext cx="147240" cy="87840"/>
              </p14:xfrm>
            </p:contentPart>
          </mc:Choice>
          <mc:Fallback xmlns="">
            <p:pic>
              <p:nvPicPr>
                <p:cNvPr id="148" name="Ink 147">
                  <a:extLst>
                    <a:ext uri="{FF2B5EF4-FFF2-40B4-BE49-F238E27FC236}">
                      <a16:creationId xmlns:a16="http://schemas.microsoft.com/office/drawing/2014/main" id="{08B23528-EA62-910D-75BD-9DA9CF44A8D9}"/>
                    </a:ext>
                  </a:extLst>
                </p:cNvPr>
                <p:cNvPicPr/>
                <p:nvPr/>
              </p:nvPicPr>
              <p:blipFill>
                <a:blip r:embed="rId147"/>
                <a:stretch>
                  <a:fillRect/>
                </a:stretch>
              </p:blipFill>
              <p:spPr>
                <a:xfrm>
                  <a:off x="1263375" y="5033056"/>
                  <a:ext cx="18288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49" name="Ink 148">
                  <a:extLst>
                    <a:ext uri="{FF2B5EF4-FFF2-40B4-BE49-F238E27FC236}">
                      <a16:creationId xmlns:a16="http://schemas.microsoft.com/office/drawing/2014/main" id="{FDB463E5-995E-72D4-2847-84BF2CE9DFCB}"/>
                    </a:ext>
                  </a:extLst>
                </p14:cNvPr>
                <p14:cNvContentPartPr/>
                <p14:nvPr/>
              </p14:nvContentPartPr>
              <p14:xfrm>
                <a:off x="1315575" y="5039536"/>
                <a:ext cx="141120" cy="135360"/>
              </p14:xfrm>
            </p:contentPart>
          </mc:Choice>
          <mc:Fallback xmlns="">
            <p:pic>
              <p:nvPicPr>
                <p:cNvPr id="149" name="Ink 148">
                  <a:extLst>
                    <a:ext uri="{FF2B5EF4-FFF2-40B4-BE49-F238E27FC236}">
                      <a16:creationId xmlns:a16="http://schemas.microsoft.com/office/drawing/2014/main" id="{FDB463E5-995E-72D4-2847-84BF2CE9DFCB}"/>
                    </a:ext>
                  </a:extLst>
                </p:cNvPr>
                <p:cNvPicPr/>
                <p:nvPr/>
              </p:nvPicPr>
              <p:blipFill>
                <a:blip r:embed="rId149"/>
                <a:stretch>
                  <a:fillRect/>
                </a:stretch>
              </p:blipFill>
              <p:spPr>
                <a:xfrm>
                  <a:off x="1297575" y="5021536"/>
                  <a:ext cx="17676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50" name="Ink 149">
                  <a:extLst>
                    <a:ext uri="{FF2B5EF4-FFF2-40B4-BE49-F238E27FC236}">
                      <a16:creationId xmlns:a16="http://schemas.microsoft.com/office/drawing/2014/main" id="{48235394-9388-1309-D7F7-0655CA3C88D7}"/>
                    </a:ext>
                  </a:extLst>
                </p14:cNvPr>
                <p14:cNvContentPartPr/>
                <p14:nvPr/>
              </p14:nvContentPartPr>
              <p14:xfrm>
                <a:off x="1538415" y="4969336"/>
                <a:ext cx="167760" cy="204120"/>
              </p14:xfrm>
            </p:contentPart>
          </mc:Choice>
          <mc:Fallback xmlns="">
            <p:pic>
              <p:nvPicPr>
                <p:cNvPr id="150" name="Ink 149">
                  <a:extLst>
                    <a:ext uri="{FF2B5EF4-FFF2-40B4-BE49-F238E27FC236}">
                      <a16:creationId xmlns:a16="http://schemas.microsoft.com/office/drawing/2014/main" id="{48235394-9388-1309-D7F7-0655CA3C88D7}"/>
                    </a:ext>
                  </a:extLst>
                </p:cNvPr>
                <p:cNvPicPr/>
                <p:nvPr/>
              </p:nvPicPr>
              <p:blipFill>
                <a:blip r:embed="rId151"/>
                <a:stretch>
                  <a:fillRect/>
                </a:stretch>
              </p:blipFill>
              <p:spPr>
                <a:xfrm>
                  <a:off x="1520415" y="4951336"/>
                  <a:ext cx="2034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51" name="Ink 150">
                  <a:extLst>
                    <a:ext uri="{FF2B5EF4-FFF2-40B4-BE49-F238E27FC236}">
                      <a16:creationId xmlns:a16="http://schemas.microsoft.com/office/drawing/2014/main" id="{30747C8A-635F-1165-ECB6-1566F92FDBFA}"/>
                    </a:ext>
                  </a:extLst>
                </p14:cNvPr>
                <p14:cNvContentPartPr/>
                <p14:nvPr/>
              </p14:nvContentPartPr>
              <p14:xfrm>
                <a:off x="1571535" y="4970776"/>
                <a:ext cx="171000" cy="48960"/>
              </p14:xfrm>
            </p:contentPart>
          </mc:Choice>
          <mc:Fallback xmlns="">
            <p:pic>
              <p:nvPicPr>
                <p:cNvPr id="151" name="Ink 150">
                  <a:extLst>
                    <a:ext uri="{FF2B5EF4-FFF2-40B4-BE49-F238E27FC236}">
                      <a16:creationId xmlns:a16="http://schemas.microsoft.com/office/drawing/2014/main" id="{30747C8A-635F-1165-ECB6-1566F92FDBFA}"/>
                    </a:ext>
                  </a:extLst>
                </p:cNvPr>
                <p:cNvPicPr/>
                <p:nvPr/>
              </p:nvPicPr>
              <p:blipFill>
                <a:blip r:embed="rId153"/>
                <a:stretch>
                  <a:fillRect/>
                </a:stretch>
              </p:blipFill>
              <p:spPr>
                <a:xfrm>
                  <a:off x="1553895" y="4952776"/>
                  <a:ext cx="206640" cy="84600"/>
                </a:xfrm>
                <a:prstGeom prst="rect">
                  <a:avLst/>
                </a:prstGeom>
              </p:spPr>
            </p:pic>
          </mc:Fallback>
        </mc:AlternateContent>
      </p:grpSp>
      <p:grpSp>
        <p:nvGrpSpPr>
          <p:cNvPr id="152" name="Group 151">
            <a:extLst>
              <a:ext uri="{FF2B5EF4-FFF2-40B4-BE49-F238E27FC236}">
                <a16:creationId xmlns:a16="http://schemas.microsoft.com/office/drawing/2014/main" id="{97639203-0AFC-AFF1-8765-F151D5CF1E81}"/>
              </a:ext>
            </a:extLst>
          </p:cNvPr>
          <p:cNvGrpSpPr/>
          <p:nvPr/>
        </p:nvGrpSpPr>
        <p:grpSpPr>
          <a:xfrm>
            <a:off x="2149695" y="4676296"/>
            <a:ext cx="753840" cy="201960"/>
            <a:chOff x="2149695" y="4676296"/>
            <a:chExt cx="753840" cy="201960"/>
          </a:xfrm>
        </p:grpSpPr>
        <mc:AlternateContent xmlns:mc="http://schemas.openxmlformats.org/markup-compatibility/2006" xmlns:p14="http://schemas.microsoft.com/office/powerpoint/2010/main">
          <mc:Choice Requires="p14">
            <p:contentPart p14:bwMode="auto" r:id="rId154">
              <p14:nvContentPartPr>
                <p14:cNvPr id="153" name="Ink 152">
                  <a:extLst>
                    <a:ext uri="{FF2B5EF4-FFF2-40B4-BE49-F238E27FC236}">
                      <a16:creationId xmlns:a16="http://schemas.microsoft.com/office/drawing/2014/main" id="{9123DFB5-EADB-BE23-CA19-EDAA583932FF}"/>
                    </a:ext>
                  </a:extLst>
                </p14:cNvPr>
                <p14:cNvContentPartPr/>
                <p14:nvPr/>
              </p14:nvContentPartPr>
              <p14:xfrm>
                <a:off x="2149695" y="4704376"/>
                <a:ext cx="178920" cy="24120"/>
              </p14:xfrm>
            </p:contentPart>
          </mc:Choice>
          <mc:Fallback xmlns="">
            <p:pic>
              <p:nvPicPr>
                <p:cNvPr id="153" name="Ink 152">
                  <a:extLst>
                    <a:ext uri="{FF2B5EF4-FFF2-40B4-BE49-F238E27FC236}">
                      <a16:creationId xmlns:a16="http://schemas.microsoft.com/office/drawing/2014/main" id="{9123DFB5-EADB-BE23-CA19-EDAA583932FF}"/>
                    </a:ext>
                  </a:extLst>
                </p:cNvPr>
                <p:cNvPicPr/>
                <p:nvPr/>
              </p:nvPicPr>
              <p:blipFill>
                <a:blip r:embed="rId155"/>
                <a:stretch>
                  <a:fillRect/>
                </a:stretch>
              </p:blipFill>
              <p:spPr>
                <a:xfrm>
                  <a:off x="2132055" y="4686736"/>
                  <a:ext cx="21456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54" name="Ink 153">
                  <a:extLst>
                    <a:ext uri="{FF2B5EF4-FFF2-40B4-BE49-F238E27FC236}">
                      <a16:creationId xmlns:a16="http://schemas.microsoft.com/office/drawing/2014/main" id="{18E5E4BE-5EA0-55EB-97C9-5CC013241973}"/>
                    </a:ext>
                  </a:extLst>
                </p14:cNvPr>
                <p14:cNvContentPartPr/>
                <p14:nvPr/>
              </p14:nvContentPartPr>
              <p14:xfrm>
                <a:off x="2164815" y="4821736"/>
                <a:ext cx="178200" cy="10800"/>
              </p14:xfrm>
            </p:contentPart>
          </mc:Choice>
          <mc:Fallback xmlns="">
            <p:pic>
              <p:nvPicPr>
                <p:cNvPr id="154" name="Ink 153">
                  <a:extLst>
                    <a:ext uri="{FF2B5EF4-FFF2-40B4-BE49-F238E27FC236}">
                      <a16:creationId xmlns:a16="http://schemas.microsoft.com/office/drawing/2014/main" id="{18E5E4BE-5EA0-55EB-97C9-5CC013241973}"/>
                    </a:ext>
                  </a:extLst>
                </p:cNvPr>
                <p:cNvPicPr/>
                <p:nvPr/>
              </p:nvPicPr>
              <p:blipFill>
                <a:blip r:embed="rId157"/>
                <a:stretch>
                  <a:fillRect/>
                </a:stretch>
              </p:blipFill>
              <p:spPr>
                <a:xfrm>
                  <a:off x="2146815" y="4803736"/>
                  <a:ext cx="2138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55" name="Ink 154">
                  <a:extLst>
                    <a:ext uri="{FF2B5EF4-FFF2-40B4-BE49-F238E27FC236}">
                      <a16:creationId xmlns:a16="http://schemas.microsoft.com/office/drawing/2014/main" id="{A2141D9F-0FC8-E213-2220-5F64877EF5DB}"/>
                    </a:ext>
                  </a:extLst>
                </p14:cNvPr>
                <p14:cNvContentPartPr/>
                <p14:nvPr/>
              </p14:nvContentPartPr>
              <p14:xfrm>
                <a:off x="2494575" y="4691416"/>
                <a:ext cx="157320" cy="186840"/>
              </p14:xfrm>
            </p:contentPart>
          </mc:Choice>
          <mc:Fallback xmlns="">
            <p:pic>
              <p:nvPicPr>
                <p:cNvPr id="155" name="Ink 154">
                  <a:extLst>
                    <a:ext uri="{FF2B5EF4-FFF2-40B4-BE49-F238E27FC236}">
                      <a16:creationId xmlns:a16="http://schemas.microsoft.com/office/drawing/2014/main" id="{A2141D9F-0FC8-E213-2220-5F64877EF5DB}"/>
                    </a:ext>
                  </a:extLst>
                </p:cNvPr>
                <p:cNvPicPr/>
                <p:nvPr/>
              </p:nvPicPr>
              <p:blipFill>
                <a:blip r:embed="rId159"/>
                <a:stretch>
                  <a:fillRect/>
                </a:stretch>
              </p:blipFill>
              <p:spPr>
                <a:xfrm>
                  <a:off x="2476575" y="4673776"/>
                  <a:ext cx="1929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56" name="Ink 155">
                  <a:extLst>
                    <a:ext uri="{FF2B5EF4-FFF2-40B4-BE49-F238E27FC236}">
                      <a16:creationId xmlns:a16="http://schemas.microsoft.com/office/drawing/2014/main" id="{297E07CD-2407-C113-E92B-C8825C9195B6}"/>
                    </a:ext>
                  </a:extLst>
                </p14:cNvPr>
                <p14:cNvContentPartPr/>
                <p14:nvPr/>
              </p14:nvContentPartPr>
              <p14:xfrm>
                <a:off x="2679615" y="4676296"/>
                <a:ext cx="223920" cy="173880"/>
              </p14:xfrm>
            </p:contentPart>
          </mc:Choice>
          <mc:Fallback xmlns="">
            <p:pic>
              <p:nvPicPr>
                <p:cNvPr id="156" name="Ink 155">
                  <a:extLst>
                    <a:ext uri="{FF2B5EF4-FFF2-40B4-BE49-F238E27FC236}">
                      <a16:creationId xmlns:a16="http://schemas.microsoft.com/office/drawing/2014/main" id="{297E07CD-2407-C113-E92B-C8825C9195B6}"/>
                    </a:ext>
                  </a:extLst>
                </p:cNvPr>
                <p:cNvPicPr/>
                <p:nvPr/>
              </p:nvPicPr>
              <p:blipFill>
                <a:blip r:embed="rId161"/>
                <a:stretch>
                  <a:fillRect/>
                </a:stretch>
              </p:blipFill>
              <p:spPr>
                <a:xfrm>
                  <a:off x="2661615" y="4658296"/>
                  <a:ext cx="259560" cy="209520"/>
                </a:xfrm>
                <a:prstGeom prst="rect">
                  <a:avLst/>
                </a:prstGeom>
              </p:spPr>
            </p:pic>
          </mc:Fallback>
        </mc:AlternateContent>
      </p:grpSp>
      <p:grpSp>
        <p:nvGrpSpPr>
          <p:cNvPr id="157" name="Group 156">
            <a:extLst>
              <a:ext uri="{FF2B5EF4-FFF2-40B4-BE49-F238E27FC236}">
                <a16:creationId xmlns:a16="http://schemas.microsoft.com/office/drawing/2014/main" id="{A99EF53F-E7C7-B6CC-E141-4480F9FBFEAA}"/>
              </a:ext>
            </a:extLst>
          </p:cNvPr>
          <p:cNvGrpSpPr/>
          <p:nvPr/>
        </p:nvGrpSpPr>
        <p:grpSpPr>
          <a:xfrm>
            <a:off x="3431655" y="4128736"/>
            <a:ext cx="973800" cy="1207440"/>
            <a:chOff x="3431655" y="4128736"/>
            <a:chExt cx="973800" cy="1207440"/>
          </a:xfrm>
        </p:grpSpPr>
        <mc:AlternateContent xmlns:mc="http://schemas.openxmlformats.org/markup-compatibility/2006" xmlns:p14="http://schemas.microsoft.com/office/powerpoint/2010/main">
          <mc:Choice Requires="p14">
            <p:contentPart p14:bwMode="auto" r:id="rId162">
              <p14:nvContentPartPr>
                <p14:cNvPr id="158" name="Ink 157">
                  <a:extLst>
                    <a:ext uri="{FF2B5EF4-FFF2-40B4-BE49-F238E27FC236}">
                      <a16:creationId xmlns:a16="http://schemas.microsoft.com/office/drawing/2014/main" id="{EB84E7AA-64EF-7BB5-C0DF-D259C1FEFC2B}"/>
                    </a:ext>
                  </a:extLst>
                </p14:cNvPr>
                <p14:cNvContentPartPr/>
                <p14:nvPr/>
              </p14:nvContentPartPr>
              <p14:xfrm>
                <a:off x="3763935" y="4347256"/>
                <a:ext cx="252720" cy="190440"/>
              </p14:xfrm>
            </p:contentPart>
          </mc:Choice>
          <mc:Fallback xmlns="">
            <p:pic>
              <p:nvPicPr>
                <p:cNvPr id="158" name="Ink 157">
                  <a:extLst>
                    <a:ext uri="{FF2B5EF4-FFF2-40B4-BE49-F238E27FC236}">
                      <a16:creationId xmlns:a16="http://schemas.microsoft.com/office/drawing/2014/main" id="{EB84E7AA-64EF-7BB5-C0DF-D259C1FEFC2B}"/>
                    </a:ext>
                  </a:extLst>
                </p:cNvPr>
                <p:cNvPicPr/>
                <p:nvPr/>
              </p:nvPicPr>
              <p:blipFill>
                <a:blip r:embed="rId163"/>
                <a:stretch>
                  <a:fillRect/>
                </a:stretch>
              </p:blipFill>
              <p:spPr>
                <a:xfrm>
                  <a:off x="3746295" y="4329616"/>
                  <a:ext cx="28836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9" name="Ink 158">
                  <a:extLst>
                    <a:ext uri="{FF2B5EF4-FFF2-40B4-BE49-F238E27FC236}">
                      <a16:creationId xmlns:a16="http://schemas.microsoft.com/office/drawing/2014/main" id="{36A8938E-B052-F543-DE96-BA6E8BDCBEC2}"/>
                    </a:ext>
                  </a:extLst>
                </p14:cNvPr>
                <p14:cNvContentPartPr/>
                <p14:nvPr/>
              </p14:nvContentPartPr>
              <p14:xfrm>
                <a:off x="3630375" y="4649296"/>
                <a:ext cx="523800" cy="54360"/>
              </p14:xfrm>
            </p:contentPart>
          </mc:Choice>
          <mc:Fallback xmlns="">
            <p:pic>
              <p:nvPicPr>
                <p:cNvPr id="159" name="Ink 158">
                  <a:extLst>
                    <a:ext uri="{FF2B5EF4-FFF2-40B4-BE49-F238E27FC236}">
                      <a16:creationId xmlns:a16="http://schemas.microsoft.com/office/drawing/2014/main" id="{36A8938E-B052-F543-DE96-BA6E8BDCBEC2}"/>
                    </a:ext>
                  </a:extLst>
                </p:cNvPr>
                <p:cNvPicPr/>
                <p:nvPr/>
              </p:nvPicPr>
              <p:blipFill>
                <a:blip r:embed="rId165"/>
                <a:stretch>
                  <a:fillRect/>
                </a:stretch>
              </p:blipFill>
              <p:spPr>
                <a:xfrm>
                  <a:off x="3612735" y="4631656"/>
                  <a:ext cx="5594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60" name="Ink 159">
                  <a:extLst>
                    <a:ext uri="{FF2B5EF4-FFF2-40B4-BE49-F238E27FC236}">
                      <a16:creationId xmlns:a16="http://schemas.microsoft.com/office/drawing/2014/main" id="{E451E142-C08E-4A4D-E02F-9606FDD3D5C8}"/>
                    </a:ext>
                  </a:extLst>
                </p14:cNvPr>
                <p14:cNvContentPartPr/>
                <p14:nvPr/>
              </p14:nvContentPartPr>
              <p14:xfrm>
                <a:off x="3664215" y="4833976"/>
                <a:ext cx="172800" cy="237600"/>
              </p14:xfrm>
            </p:contentPart>
          </mc:Choice>
          <mc:Fallback xmlns="">
            <p:pic>
              <p:nvPicPr>
                <p:cNvPr id="160" name="Ink 159">
                  <a:extLst>
                    <a:ext uri="{FF2B5EF4-FFF2-40B4-BE49-F238E27FC236}">
                      <a16:creationId xmlns:a16="http://schemas.microsoft.com/office/drawing/2014/main" id="{E451E142-C08E-4A4D-E02F-9606FDD3D5C8}"/>
                    </a:ext>
                  </a:extLst>
                </p:cNvPr>
                <p:cNvPicPr/>
                <p:nvPr/>
              </p:nvPicPr>
              <p:blipFill>
                <a:blip r:embed="rId167"/>
                <a:stretch>
                  <a:fillRect/>
                </a:stretch>
              </p:blipFill>
              <p:spPr>
                <a:xfrm>
                  <a:off x="3646215" y="4816336"/>
                  <a:ext cx="208440" cy="2732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61" name="Ink 160">
                  <a:extLst>
                    <a:ext uri="{FF2B5EF4-FFF2-40B4-BE49-F238E27FC236}">
                      <a16:creationId xmlns:a16="http://schemas.microsoft.com/office/drawing/2014/main" id="{225304BB-2FE1-2F2C-DA5A-D73ACDE78DDC}"/>
                    </a:ext>
                  </a:extLst>
                </p14:cNvPr>
                <p14:cNvContentPartPr/>
                <p14:nvPr/>
              </p14:nvContentPartPr>
              <p14:xfrm>
                <a:off x="3930255" y="4873216"/>
                <a:ext cx="173520" cy="199800"/>
              </p14:xfrm>
            </p:contentPart>
          </mc:Choice>
          <mc:Fallback xmlns="">
            <p:pic>
              <p:nvPicPr>
                <p:cNvPr id="161" name="Ink 160">
                  <a:extLst>
                    <a:ext uri="{FF2B5EF4-FFF2-40B4-BE49-F238E27FC236}">
                      <a16:creationId xmlns:a16="http://schemas.microsoft.com/office/drawing/2014/main" id="{225304BB-2FE1-2F2C-DA5A-D73ACDE78DDC}"/>
                    </a:ext>
                  </a:extLst>
                </p:cNvPr>
                <p:cNvPicPr/>
                <p:nvPr/>
              </p:nvPicPr>
              <p:blipFill>
                <a:blip r:embed="rId169"/>
                <a:stretch>
                  <a:fillRect/>
                </a:stretch>
              </p:blipFill>
              <p:spPr>
                <a:xfrm>
                  <a:off x="3912255" y="4855216"/>
                  <a:ext cx="20916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62" name="Ink 161">
                  <a:extLst>
                    <a:ext uri="{FF2B5EF4-FFF2-40B4-BE49-F238E27FC236}">
                      <a16:creationId xmlns:a16="http://schemas.microsoft.com/office/drawing/2014/main" id="{15ECFE7D-A218-03E5-0D74-DAD5A930F7AD}"/>
                    </a:ext>
                  </a:extLst>
                </p14:cNvPr>
                <p14:cNvContentPartPr/>
                <p14:nvPr/>
              </p14:nvContentPartPr>
              <p14:xfrm>
                <a:off x="3945735" y="4837936"/>
                <a:ext cx="279000" cy="64440"/>
              </p14:xfrm>
            </p:contentPart>
          </mc:Choice>
          <mc:Fallback xmlns="">
            <p:pic>
              <p:nvPicPr>
                <p:cNvPr id="162" name="Ink 161">
                  <a:extLst>
                    <a:ext uri="{FF2B5EF4-FFF2-40B4-BE49-F238E27FC236}">
                      <a16:creationId xmlns:a16="http://schemas.microsoft.com/office/drawing/2014/main" id="{15ECFE7D-A218-03E5-0D74-DAD5A930F7AD}"/>
                    </a:ext>
                  </a:extLst>
                </p:cNvPr>
                <p:cNvPicPr/>
                <p:nvPr/>
              </p:nvPicPr>
              <p:blipFill>
                <a:blip r:embed="rId171"/>
                <a:stretch>
                  <a:fillRect/>
                </a:stretch>
              </p:blipFill>
              <p:spPr>
                <a:xfrm>
                  <a:off x="3928095" y="4819936"/>
                  <a:ext cx="31464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63" name="Ink 162">
                  <a:extLst>
                    <a:ext uri="{FF2B5EF4-FFF2-40B4-BE49-F238E27FC236}">
                      <a16:creationId xmlns:a16="http://schemas.microsoft.com/office/drawing/2014/main" id="{2BD37CD8-14AA-983B-B763-CF7DF13B1BC4}"/>
                    </a:ext>
                  </a:extLst>
                </p14:cNvPr>
                <p14:cNvContentPartPr/>
                <p14:nvPr/>
              </p14:nvContentPartPr>
              <p14:xfrm>
                <a:off x="3516255" y="4128736"/>
                <a:ext cx="889200" cy="52200"/>
              </p14:xfrm>
            </p:contentPart>
          </mc:Choice>
          <mc:Fallback xmlns="">
            <p:pic>
              <p:nvPicPr>
                <p:cNvPr id="163" name="Ink 162">
                  <a:extLst>
                    <a:ext uri="{FF2B5EF4-FFF2-40B4-BE49-F238E27FC236}">
                      <a16:creationId xmlns:a16="http://schemas.microsoft.com/office/drawing/2014/main" id="{2BD37CD8-14AA-983B-B763-CF7DF13B1BC4}"/>
                    </a:ext>
                  </a:extLst>
                </p:cNvPr>
                <p:cNvPicPr/>
                <p:nvPr/>
              </p:nvPicPr>
              <p:blipFill>
                <a:blip r:embed="rId173"/>
                <a:stretch>
                  <a:fillRect/>
                </a:stretch>
              </p:blipFill>
              <p:spPr>
                <a:xfrm>
                  <a:off x="3498255" y="4110736"/>
                  <a:ext cx="9248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64" name="Ink 163">
                  <a:extLst>
                    <a:ext uri="{FF2B5EF4-FFF2-40B4-BE49-F238E27FC236}">
                      <a16:creationId xmlns:a16="http://schemas.microsoft.com/office/drawing/2014/main" id="{0CB61090-7464-AE6C-DBD7-BC6F14089CAC}"/>
                    </a:ext>
                  </a:extLst>
                </p14:cNvPr>
                <p14:cNvContentPartPr/>
                <p14:nvPr/>
              </p14:nvContentPartPr>
              <p14:xfrm>
                <a:off x="3431655" y="4151056"/>
                <a:ext cx="938880" cy="1185120"/>
              </p14:xfrm>
            </p:contentPart>
          </mc:Choice>
          <mc:Fallback xmlns="">
            <p:pic>
              <p:nvPicPr>
                <p:cNvPr id="164" name="Ink 163">
                  <a:extLst>
                    <a:ext uri="{FF2B5EF4-FFF2-40B4-BE49-F238E27FC236}">
                      <a16:creationId xmlns:a16="http://schemas.microsoft.com/office/drawing/2014/main" id="{0CB61090-7464-AE6C-DBD7-BC6F14089CAC}"/>
                    </a:ext>
                  </a:extLst>
                </p:cNvPr>
                <p:cNvPicPr/>
                <p:nvPr/>
              </p:nvPicPr>
              <p:blipFill>
                <a:blip r:embed="rId175"/>
                <a:stretch>
                  <a:fillRect/>
                </a:stretch>
              </p:blipFill>
              <p:spPr>
                <a:xfrm>
                  <a:off x="3413655" y="4133416"/>
                  <a:ext cx="974520" cy="1220760"/>
                </a:xfrm>
                <a:prstGeom prst="rect">
                  <a:avLst/>
                </a:prstGeom>
              </p:spPr>
            </p:pic>
          </mc:Fallback>
        </mc:AlternateContent>
      </p:grpSp>
    </p:spTree>
    <p:extLst>
      <p:ext uri="{BB962C8B-B14F-4D97-AF65-F5344CB8AC3E}">
        <p14:creationId xmlns:p14="http://schemas.microsoft.com/office/powerpoint/2010/main" val="3686809555"/>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45B5AEAD-B063-AE13-8716-949C3CE06083}"/>
                  </a:ext>
                </a:extLst>
              </p:cNvPr>
              <p:cNvSpPr txBox="1"/>
              <p:nvPr/>
            </p:nvSpPr>
            <p:spPr>
              <a:xfrm>
                <a:off x="4373087" y="1304580"/>
                <a:ext cx="3753135" cy="3261855"/>
              </a:xfrm>
              <a:prstGeom prst="rect">
                <a:avLst/>
              </a:prstGeom>
              <a:noFill/>
              <a:ln>
                <a:solidFill>
                  <a:schemeClr val="tx1"/>
                </a:solidFill>
              </a:ln>
            </p:spPr>
            <p:txBody>
              <a:bodyPr wrap="square" rtlCol="0">
                <a:spAutoFit/>
              </a:bodyPr>
              <a:lstStyle/>
              <a:p>
                <a:r>
                  <a:rPr lang="en-GB" b="1"/>
                  <a:t>Your turn</a:t>
                </a:r>
              </a:p>
              <a:p>
                <a:endParaRPr lang="en-GB"/>
              </a:p>
              <a:p>
                <a:r>
                  <a:rPr lang="en-GB"/>
                  <a:t>a)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den/>
                    </m:f>
                    <m:r>
                      <a:rPr lang="en-GB" sz="2400" b="0" i="1" smtClean="0">
                        <a:latin typeface="Cambria Math" panose="02040503050406030204" pitchFamily="18" charset="0"/>
                      </a:rPr>
                      <m:t>=6</m:t>
                    </m:r>
                  </m:oMath>
                </a14:m>
                <a:endParaRPr lang="en-GB"/>
              </a:p>
              <a:p>
                <a:endParaRPr lang="en-GB"/>
              </a:p>
              <a:p>
                <a:r>
                  <a:rPr lang="en-GB"/>
                  <a:t>b) </a:t>
                </a:r>
                <a14:m>
                  <m:oMath xmlns:m="http://schemas.openxmlformats.org/officeDocument/2006/math">
                    <m:f>
                      <m:fPr>
                        <m:ctrlPr>
                          <a:rPr lang="en-GB" sz="2400" i="1">
                            <a:latin typeface="Cambria Math" panose="02040503050406030204" pitchFamily="18" charset="0"/>
                          </a:rPr>
                        </m:ctrlPr>
                      </m:fPr>
                      <m:num>
                        <m:r>
                          <a:rPr lang="en-GB" sz="2400" b="0" i="1" smtClean="0">
                            <a:latin typeface="Cambria Math" panose="02040503050406030204" pitchFamily="18" charset="0"/>
                          </a:rPr>
                          <m:t>4</m:t>
                        </m:r>
                      </m:num>
                      <m:den>
                        <m:r>
                          <a:rPr lang="en-GB" sz="2400" b="0" i="1" smtClean="0">
                            <a:latin typeface="Cambria Math" panose="02040503050406030204" pitchFamily="18" charset="0"/>
                          </a:rPr>
                          <m:t>3</m:t>
                        </m:r>
                      </m:den>
                    </m:f>
                    <m:r>
                      <a:rPr lang="en-GB" sz="2400" i="1">
                        <a:latin typeface="Cambria Math" panose="02040503050406030204" pitchFamily="18" charset="0"/>
                      </a:rPr>
                      <m:t>÷</m:t>
                    </m:r>
                    <m:f>
                      <m:fPr>
                        <m:ctrlPr>
                          <a:rPr lang="en-GB" sz="2400" i="1">
                            <a:latin typeface="Cambria Math" panose="02040503050406030204" pitchFamily="18" charset="0"/>
                          </a:rPr>
                        </m:ctrlPr>
                      </m:fPr>
                      <m:num/>
                      <m:den/>
                    </m:f>
                    <m:r>
                      <a:rPr lang="en-GB" sz="2400" i="1">
                        <a:latin typeface="Cambria Math" panose="02040503050406030204" pitchFamily="18" charset="0"/>
                      </a:rPr>
                      <m:t>=</m:t>
                    </m:r>
                    <m:r>
                      <a:rPr lang="en-GB" sz="2400" b="0" i="1" smtClean="0">
                        <a:latin typeface="Cambria Math" panose="02040503050406030204" pitchFamily="18" charset="0"/>
                      </a:rPr>
                      <m:t>6</m:t>
                    </m:r>
                  </m:oMath>
                </a14:m>
                <a:endParaRPr lang="en-GB" sz="2400"/>
              </a:p>
              <a:p>
                <a:endParaRPr lang="en-GB"/>
              </a:p>
              <a:p>
                <a:endParaRPr lang="en-GB"/>
              </a:p>
              <a:p>
                <a:r>
                  <a:rPr lang="en-GB"/>
                  <a:t>c) Create your own similar questions where the unknown fraction is </a:t>
                </a:r>
                <a14:m>
                  <m:oMath xmlns:m="http://schemas.openxmlformats.org/officeDocument/2006/math">
                    <m:f>
                      <m:fPr>
                        <m:ctrlPr>
                          <a:rPr lang="en-GB" b="0" i="1" smtClean="0">
                            <a:latin typeface="Cambria Math" panose="02040503050406030204" pitchFamily="18" charset="0"/>
                          </a:rPr>
                        </m:ctrlPr>
                      </m:fPr>
                      <m:num>
                        <m:r>
                          <a:rPr lang="en-GB" b="0" i="1" smtClean="0">
                            <a:latin typeface="Cambria Math" panose="02040503050406030204" pitchFamily="18" charset="0"/>
                          </a:rPr>
                          <m:t>2</m:t>
                        </m:r>
                      </m:num>
                      <m:den>
                        <m:r>
                          <a:rPr lang="en-GB" b="0" i="1" smtClean="0">
                            <a:latin typeface="Cambria Math" panose="02040503050406030204" pitchFamily="18" charset="0"/>
                          </a:rPr>
                          <m:t>3</m:t>
                        </m:r>
                      </m:den>
                    </m:f>
                  </m:oMath>
                </a14:m>
                <a:r>
                  <a:rPr lang="en-GB"/>
                  <a:t>.</a:t>
                </a:r>
              </a:p>
            </p:txBody>
          </p:sp>
        </mc:Choice>
        <mc:Fallback xmlns="">
          <p:sp>
            <p:nvSpPr>
              <p:cNvPr id="5" name="TextBox 4">
                <a:extLst>
                  <a:ext uri="{FF2B5EF4-FFF2-40B4-BE49-F238E27FC236}">
                    <a16:creationId xmlns:a16="http://schemas.microsoft.com/office/drawing/2014/main" id="{45B5AEAD-B063-AE13-8716-949C3CE06083}"/>
                  </a:ext>
                </a:extLst>
              </p:cNvPr>
              <p:cNvSpPr txBox="1">
                <a:spLocks noRot="1" noChangeAspect="1" noMove="1" noResize="1" noEditPoints="1" noAdjustHandles="1" noChangeArrowheads="1" noChangeShapeType="1" noTextEdit="1"/>
              </p:cNvSpPr>
              <p:nvPr/>
            </p:nvSpPr>
            <p:spPr>
              <a:xfrm>
                <a:off x="4373087" y="1304580"/>
                <a:ext cx="3753135" cy="3261855"/>
              </a:xfrm>
              <a:prstGeom prst="rect">
                <a:avLst/>
              </a:prstGeom>
              <a:blipFill>
                <a:blip r:embed="rId2"/>
                <a:stretch>
                  <a:fillRect l="-1133" t="-745" b="-186"/>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4050906193"/>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182510" y="133397"/>
                <a:ext cx="3812625" cy="2031325"/>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What other equation can you make with 12, 3 and 4 and thus </a:t>
                </a:r>
                <a14:m>
                  <m:oMath xmlns:m="http://schemas.openxmlformats.org/officeDocument/2006/math">
                    <m:r>
                      <a:rPr lang="en-GB" sz="1400" b="0" i="1" smtClean="0">
                        <a:latin typeface="Cambria Math" panose="02040503050406030204" pitchFamily="18" charset="0"/>
                      </a:rPr>
                      <m:t>𝑎</m:t>
                    </m:r>
                  </m:oMath>
                </a14:m>
                <a:r>
                  <a:rPr lang="en-GB" sz="1400"/>
                  <a:t>, </a:t>
                </a:r>
                <a14:m>
                  <m:oMath xmlns:m="http://schemas.openxmlformats.org/officeDocument/2006/math">
                    <m:r>
                      <a:rPr lang="en-GB" sz="1400" b="0" i="1" smtClean="0">
                        <a:latin typeface="Cambria Math" panose="02040503050406030204" pitchFamily="18" charset="0"/>
                      </a:rPr>
                      <m:t>𝑏</m:t>
                    </m:r>
                  </m:oMath>
                </a14:m>
                <a:r>
                  <a:rPr lang="en-GB" sz="1400"/>
                  <a:t> and </a:t>
                </a:r>
                <a14:m>
                  <m:oMath xmlns:m="http://schemas.openxmlformats.org/officeDocument/2006/math">
                    <m:r>
                      <a:rPr lang="en-GB" sz="1400" b="0" i="1" smtClean="0">
                        <a:latin typeface="Cambria Math" panose="02040503050406030204" pitchFamily="18" charset="0"/>
                      </a:rPr>
                      <m:t>𝑐</m:t>
                    </m:r>
                  </m:oMath>
                </a14:m>
                <a:r>
                  <a:rPr lang="en-GB" sz="1400"/>
                  <a:t>?</a:t>
                </a:r>
              </a:p>
              <a:p>
                <a:endParaRPr lang="en-GB" sz="1400"/>
              </a:p>
              <a:p>
                <a:r>
                  <a:rPr lang="en-GB" sz="1400" b="1"/>
                  <a:t>2. </a:t>
                </a:r>
                <a:r>
                  <a:rPr lang="en-GB" sz="1400"/>
                  <a:t>Why was it useful to turn the unknown fraction into a single variable, </a:t>
                </a:r>
                <a14:m>
                  <m:oMath xmlns:m="http://schemas.openxmlformats.org/officeDocument/2006/math">
                    <m:r>
                      <a:rPr lang="en-GB" sz="1400" b="0" i="1" smtClean="0">
                        <a:latin typeface="Cambria Math" panose="02040503050406030204" pitchFamily="18" charset="0"/>
                      </a:rPr>
                      <m:t>𝑥</m:t>
                    </m:r>
                  </m:oMath>
                </a14:m>
                <a:r>
                  <a:rPr lang="en-GB" sz="1400"/>
                  <a:t>?</a:t>
                </a:r>
              </a:p>
              <a:p>
                <a:endParaRPr lang="en-GB" sz="1400"/>
              </a:p>
              <a:p>
                <a:r>
                  <a:rPr lang="en-GB" sz="1400" b="1"/>
                  <a:t>3. </a:t>
                </a:r>
                <a:r>
                  <a:rPr lang="en-GB" sz="1400"/>
                  <a:t>Can you see a shortcut for getting the answer?</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182510" y="133397"/>
                <a:ext cx="3812625" cy="2031325"/>
              </a:xfrm>
              <a:prstGeom prst="rect">
                <a:avLst/>
              </a:prstGeom>
              <a:blipFill>
                <a:blip r:embed="rId2"/>
                <a:stretch>
                  <a:fillRect l="-479" t="-601" r="-319" b="-210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5188095" y="2273645"/>
                <a:ext cx="3753135" cy="3261855"/>
              </a:xfrm>
              <a:prstGeom prst="rect">
                <a:avLst/>
              </a:prstGeom>
              <a:noFill/>
              <a:ln>
                <a:solidFill>
                  <a:schemeClr val="tx1"/>
                </a:solidFill>
              </a:ln>
            </p:spPr>
            <p:txBody>
              <a:bodyPr wrap="square" rtlCol="0">
                <a:spAutoFit/>
              </a:bodyPr>
              <a:lstStyle/>
              <a:p>
                <a:r>
                  <a:rPr lang="en-GB" b="1"/>
                  <a:t>Your turn</a:t>
                </a:r>
              </a:p>
              <a:p>
                <a:endParaRPr lang="en-GB"/>
              </a:p>
              <a:p>
                <a:r>
                  <a:rPr lang="en-GB"/>
                  <a:t>a)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den/>
                    </m:f>
                    <m:r>
                      <a:rPr lang="en-GB" sz="2400" b="0" i="1" smtClean="0">
                        <a:latin typeface="Cambria Math" panose="02040503050406030204" pitchFamily="18" charset="0"/>
                      </a:rPr>
                      <m:t>=6</m:t>
                    </m:r>
                  </m:oMath>
                </a14:m>
                <a:endParaRPr lang="en-GB"/>
              </a:p>
              <a:p>
                <a:endParaRPr lang="en-GB"/>
              </a:p>
              <a:p>
                <a:r>
                  <a:rPr lang="en-GB"/>
                  <a:t>b) </a:t>
                </a:r>
                <a14:m>
                  <m:oMath xmlns:m="http://schemas.openxmlformats.org/officeDocument/2006/math">
                    <m:f>
                      <m:fPr>
                        <m:ctrlPr>
                          <a:rPr lang="en-GB" sz="2400" i="1">
                            <a:latin typeface="Cambria Math" panose="02040503050406030204" pitchFamily="18" charset="0"/>
                          </a:rPr>
                        </m:ctrlPr>
                      </m:fPr>
                      <m:num>
                        <m:r>
                          <a:rPr lang="en-GB" sz="2400" b="0" i="1" smtClean="0">
                            <a:latin typeface="Cambria Math" panose="02040503050406030204" pitchFamily="18" charset="0"/>
                          </a:rPr>
                          <m:t>4</m:t>
                        </m:r>
                      </m:num>
                      <m:den>
                        <m:r>
                          <a:rPr lang="en-GB" sz="2400" b="0" i="1" smtClean="0">
                            <a:latin typeface="Cambria Math" panose="02040503050406030204" pitchFamily="18" charset="0"/>
                          </a:rPr>
                          <m:t>3</m:t>
                        </m:r>
                      </m:den>
                    </m:f>
                    <m:r>
                      <a:rPr lang="en-GB" sz="2400" i="1">
                        <a:latin typeface="Cambria Math" panose="02040503050406030204" pitchFamily="18" charset="0"/>
                      </a:rPr>
                      <m:t>÷</m:t>
                    </m:r>
                    <m:f>
                      <m:fPr>
                        <m:ctrlPr>
                          <a:rPr lang="en-GB" sz="2400" i="1">
                            <a:latin typeface="Cambria Math" panose="02040503050406030204" pitchFamily="18" charset="0"/>
                          </a:rPr>
                        </m:ctrlPr>
                      </m:fPr>
                      <m:num/>
                      <m:den/>
                    </m:f>
                    <m:r>
                      <a:rPr lang="en-GB" sz="2400" i="1">
                        <a:latin typeface="Cambria Math" panose="02040503050406030204" pitchFamily="18" charset="0"/>
                      </a:rPr>
                      <m:t>=</m:t>
                    </m:r>
                    <m:r>
                      <a:rPr lang="en-GB" sz="2400" b="0" i="1" smtClean="0">
                        <a:latin typeface="Cambria Math" panose="02040503050406030204" pitchFamily="18" charset="0"/>
                      </a:rPr>
                      <m:t>6</m:t>
                    </m:r>
                  </m:oMath>
                </a14:m>
                <a:endParaRPr lang="en-GB" sz="2400"/>
              </a:p>
              <a:p>
                <a:endParaRPr lang="en-GB"/>
              </a:p>
              <a:p>
                <a:endParaRPr lang="en-GB"/>
              </a:p>
              <a:p>
                <a:r>
                  <a:rPr lang="en-GB"/>
                  <a:t>c) Create your own similar questions where the unknown fraction is </a:t>
                </a:r>
                <a14:m>
                  <m:oMath xmlns:m="http://schemas.openxmlformats.org/officeDocument/2006/math">
                    <m:f>
                      <m:fPr>
                        <m:ctrlPr>
                          <a:rPr lang="en-GB" b="0" i="1" smtClean="0">
                            <a:latin typeface="Cambria Math" panose="02040503050406030204" pitchFamily="18" charset="0"/>
                          </a:rPr>
                        </m:ctrlPr>
                      </m:fPr>
                      <m:num>
                        <m:r>
                          <a:rPr lang="en-GB" b="0" i="1" smtClean="0">
                            <a:latin typeface="Cambria Math" panose="02040503050406030204" pitchFamily="18" charset="0"/>
                          </a:rPr>
                          <m:t>2</m:t>
                        </m:r>
                      </m:num>
                      <m:den>
                        <m:r>
                          <a:rPr lang="en-GB" b="0" i="1" smtClean="0">
                            <a:latin typeface="Cambria Math" panose="02040503050406030204" pitchFamily="18" charset="0"/>
                          </a:rPr>
                          <m:t>3</m:t>
                        </m:r>
                      </m:den>
                    </m:f>
                  </m:oMath>
                </a14:m>
                <a:r>
                  <a:rPr lang="en-GB"/>
                  <a:t>.</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5188095" y="2273645"/>
                <a:ext cx="3753135" cy="3261855"/>
              </a:xfrm>
              <a:prstGeom prst="rect">
                <a:avLst/>
              </a:prstGeom>
              <a:blipFill>
                <a:blip r:embed="rId3"/>
                <a:stretch>
                  <a:fillRect l="-1133" t="-931" b="-186"/>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75E9D497-083D-A86D-1A4E-1DD62FE7FAF2}"/>
                  </a:ext>
                </a:extLst>
              </p:cNvPr>
              <p:cNvSpPr txBox="1"/>
              <p:nvPr/>
            </p:nvSpPr>
            <p:spPr>
              <a:xfrm>
                <a:off x="369940" y="182313"/>
                <a:ext cx="2132315" cy="105817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den/>
                      </m:f>
                      <m:r>
                        <a:rPr lang="en-GB" sz="3200" b="0" i="0" smtClean="0">
                          <a:latin typeface="Cambria Math" panose="02040503050406030204" pitchFamily="18" charset="0"/>
                        </a:rPr>
                        <m:t>=5</m:t>
                      </m:r>
                    </m:oMath>
                  </m:oMathPara>
                </a14:m>
                <a:endParaRPr lang="en-GB" sz="3200"/>
              </a:p>
            </p:txBody>
          </p:sp>
        </mc:Choice>
        <mc:Fallback xmlns="">
          <p:sp>
            <p:nvSpPr>
              <p:cNvPr id="59" name="TextBox 58">
                <a:extLst>
                  <a:ext uri="{FF2B5EF4-FFF2-40B4-BE49-F238E27FC236}">
                    <a16:creationId xmlns:a16="http://schemas.microsoft.com/office/drawing/2014/main" id="{75E9D497-083D-A86D-1A4E-1DD62FE7FAF2}"/>
                  </a:ext>
                </a:extLst>
              </p:cNvPr>
              <p:cNvSpPr txBox="1">
                <a:spLocks noRot="1" noChangeAspect="1" noMove="1" noResize="1" noEditPoints="1" noAdjustHandles="1" noChangeArrowheads="1" noChangeShapeType="1" noTextEdit="1"/>
              </p:cNvSpPr>
              <p:nvPr/>
            </p:nvSpPr>
            <p:spPr>
              <a:xfrm>
                <a:off x="369940" y="182313"/>
                <a:ext cx="2132315" cy="1058175"/>
              </a:xfrm>
              <a:prstGeom prst="rect">
                <a:avLst/>
              </a:prstGeom>
              <a:blipFill>
                <a:blip r:embed="rId4"/>
                <a:stretch>
                  <a:fillRect/>
                </a:stretch>
              </a:blipFill>
            </p:spPr>
            <p:txBody>
              <a:bodyPr/>
              <a:lstStyle/>
              <a:p>
                <a:r>
                  <a:rPr lang="en-GB">
                    <a:noFill/>
                  </a:rPr>
                  <a:t> </a:t>
                </a:r>
              </a:p>
            </p:txBody>
          </p:sp>
        </mc:Fallback>
      </mc:AlternateContent>
      <p:sp>
        <p:nvSpPr>
          <p:cNvPr id="60" name="Rectangle 59">
            <a:extLst>
              <a:ext uri="{FF2B5EF4-FFF2-40B4-BE49-F238E27FC236}">
                <a16:creationId xmlns:a16="http://schemas.microsoft.com/office/drawing/2014/main" id="{046602D7-F961-D72F-B71F-6634477FFCCA}"/>
              </a:ext>
            </a:extLst>
          </p:cNvPr>
          <p:cNvSpPr/>
          <p:nvPr/>
        </p:nvSpPr>
        <p:spPr>
          <a:xfrm>
            <a:off x="1190103" y="232627"/>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1" name="Rectangle 60">
            <a:extLst>
              <a:ext uri="{FF2B5EF4-FFF2-40B4-BE49-F238E27FC236}">
                <a16:creationId xmlns:a16="http://schemas.microsoft.com/office/drawing/2014/main" id="{7D9F1543-DA2D-F2AD-0B7B-6D75FE4605AA}"/>
              </a:ext>
            </a:extLst>
          </p:cNvPr>
          <p:cNvSpPr/>
          <p:nvPr/>
        </p:nvSpPr>
        <p:spPr>
          <a:xfrm>
            <a:off x="1181352" y="867076"/>
            <a:ext cx="479670" cy="47967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62" name="Group 61">
            <a:extLst>
              <a:ext uri="{FF2B5EF4-FFF2-40B4-BE49-F238E27FC236}">
                <a16:creationId xmlns:a16="http://schemas.microsoft.com/office/drawing/2014/main" id="{850FC4B4-6999-0576-2A62-9BE11E5DD62E}"/>
              </a:ext>
            </a:extLst>
          </p:cNvPr>
          <p:cNvGrpSpPr/>
          <p:nvPr/>
        </p:nvGrpSpPr>
        <p:grpSpPr>
          <a:xfrm>
            <a:off x="273735" y="1614136"/>
            <a:ext cx="398520" cy="230040"/>
            <a:chOff x="273735" y="1614136"/>
            <a:chExt cx="398520" cy="230040"/>
          </a:xfrm>
        </p:grpSpPr>
        <mc:AlternateContent xmlns:mc="http://schemas.openxmlformats.org/markup-compatibility/2006" xmlns:p14="http://schemas.microsoft.com/office/powerpoint/2010/main">
          <mc:Choice Requires="p14">
            <p:contentPart p14:bwMode="auto" r:id="rId5">
              <p14:nvContentPartPr>
                <p14:cNvPr id="63" name="Ink 62">
                  <a:extLst>
                    <a:ext uri="{FF2B5EF4-FFF2-40B4-BE49-F238E27FC236}">
                      <a16:creationId xmlns:a16="http://schemas.microsoft.com/office/drawing/2014/main" id="{544CE9C3-F434-9B00-F7ED-173DFB68B87A}"/>
                    </a:ext>
                  </a:extLst>
                </p14:cNvPr>
                <p14:cNvContentPartPr/>
                <p14:nvPr/>
              </p14:nvContentPartPr>
              <p14:xfrm>
                <a:off x="273735" y="1614136"/>
                <a:ext cx="119160" cy="148680"/>
              </p14:xfrm>
            </p:contentPart>
          </mc:Choice>
          <mc:Fallback xmlns="">
            <p:pic>
              <p:nvPicPr>
                <p:cNvPr id="63" name="Ink 62">
                  <a:extLst>
                    <a:ext uri="{FF2B5EF4-FFF2-40B4-BE49-F238E27FC236}">
                      <a16:creationId xmlns:a16="http://schemas.microsoft.com/office/drawing/2014/main" id="{544CE9C3-F434-9B00-F7ED-173DFB68B87A}"/>
                    </a:ext>
                  </a:extLst>
                </p:cNvPr>
                <p:cNvPicPr/>
                <p:nvPr/>
              </p:nvPicPr>
              <p:blipFill>
                <a:blip r:embed="rId6"/>
                <a:stretch>
                  <a:fillRect/>
                </a:stretch>
              </p:blipFill>
              <p:spPr>
                <a:xfrm>
                  <a:off x="256095" y="1596136"/>
                  <a:ext cx="1548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64" name="Ink 63">
                  <a:extLst>
                    <a:ext uri="{FF2B5EF4-FFF2-40B4-BE49-F238E27FC236}">
                      <a16:creationId xmlns:a16="http://schemas.microsoft.com/office/drawing/2014/main" id="{09365A71-6B24-A535-03FC-E70AB8676F38}"/>
                    </a:ext>
                  </a:extLst>
                </p14:cNvPr>
                <p14:cNvContentPartPr/>
                <p14:nvPr/>
              </p14:nvContentPartPr>
              <p14:xfrm>
                <a:off x="469215" y="1653016"/>
                <a:ext cx="153000" cy="191160"/>
              </p14:xfrm>
            </p:contentPart>
          </mc:Choice>
          <mc:Fallback xmlns="">
            <p:pic>
              <p:nvPicPr>
                <p:cNvPr id="64" name="Ink 63">
                  <a:extLst>
                    <a:ext uri="{FF2B5EF4-FFF2-40B4-BE49-F238E27FC236}">
                      <a16:creationId xmlns:a16="http://schemas.microsoft.com/office/drawing/2014/main" id="{09365A71-6B24-A535-03FC-E70AB8676F38}"/>
                    </a:ext>
                  </a:extLst>
                </p:cNvPr>
                <p:cNvPicPr/>
                <p:nvPr/>
              </p:nvPicPr>
              <p:blipFill>
                <a:blip r:embed="rId8"/>
                <a:stretch>
                  <a:fillRect/>
                </a:stretch>
              </p:blipFill>
              <p:spPr>
                <a:xfrm>
                  <a:off x="451575" y="1635016"/>
                  <a:ext cx="18864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5" name="Ink 64">
                  <a:extLst>
                    <a:ext uri="{FF2B5EF4-FFF2-40B4-BE49-F238E27FC236}">
                      <a16:creationId xmlns:a16="http://schemas.microsoft.com/office/drawing/2014/main" id="{06C93AAF-FD2E-9271-3088-FA83BB15EEFE}"/>
                    </a:ext>
                  </a:extLst>
                </p14:cNvPr>
                <p14:cNvContentPartPr/>
                <p14:nvPr/>
              </p14:nvContentPartPr>
              <p14:xfrm>
                <a:off x="662535" y="1750216"/>
                <a:ext cx="9720" cy="3600"/>
              </p14:xfrm>
            </p:contentPart>
          </mc:Choice>
          <mc:Fallback xmlns="">
            <p:pic>
              <p:nvPicPr>
                <p:cNvPr id="65" name="Ink 64">
                  <a:extLst>
                    <a:ext uri="{FF2B5EF4-FFF2-40B4-BE49-F238E27FC236}">
                      <a16:creationId xmlns:a16="http://schemas.microsoft.com/office/drawing/2014/main" id="{06C93AAF-FD2E-9271-3088-FA83BB15EEFE}"/>
                    </a:ext>
                  </a:extLst>
                </p:cNvPr>
                <p:cNvPicPr/>
                <p:nvPr/>
              </p:nvPicPr>
              <p:blipFill>
                <a:blip r:embed="rId10"/>
                <a:stretch>
                  <a:fillRect/>
                </a:stretch>
              </p:blipFill>
              <p:spPr>
                <a:xfrm>
                  <a:off x="644535" y="1732576"/>
                  <a:ext cx="45360" cy="39240"/>
                </a:xfrm>
                <a:prstGeom prst="rect">
                  <a:avLst/>
                </a:prstGeom>
              </p:spPr>
            </p:pic>
          </mc:Fallback>
        </mc:AlternateContent>
      </p:grpSp>
      <p:grpSp>
        <p:nvGrpSpPr>
          <p:cNvPr id="66" name="Group 65">
            <a:extLst>
              <a:ext uri="{FF2B5EF4-FFF2-40B4-BE49-F238E27FC236}">
                <a16:creationId xmlns:a16="http://schemas.microsoft.com/office/drawing/2014/main" id="{EE42CF12-CFB3-0296-BBE7-317C640182A2}"/>
              </a:ext>
            </a:extLst>
          </p:cNvPr>
          <p:cNvGrpSpPr/>
          <p:nvPr/>
        </p:nvGrpSpPr>
        <p:grpSpPr>
          <a:xfrm>
            <a:off x="1032975" y="1655536"/>
            <a:ext cx="284400" cy="255240"/>
            <a:chOff x="1032975" y="1655536"/>
            <a:chExt cx="284400" cy="255240"/>
          </a:xfrm>
        </p:grpSpPr>
        <mc:AlternateContent xmlns:mc="http://schemas.openxmlformats.org/markup-compatibility/2006" xmlns:p14="http://schemas.microsoft.com/office/powerpoint/2010/main">
          <mc:Choice Requires="p14">
            <p:contentPart p14:bwMode="auto" r:id="rId11">
              <p14:nvContentPartPr>
                <p14:cNvPr id="67" name="Ink 66">
                  <a:extLst>
                    <a:ext uri="{FF2B5EF4-FFF2-40B4-BE49-F238E27FC236}">
                      <a16:creationId xmlns:a16="http://schemas.microsoft.com/office/drawing/2014/main" id="{3C2CBC12-7ECB-F3CE-FF89-B488E46AB61E}"/>
                    </a:ext>
                  </a:extLst>
                </p14:cNvPr>
                <p14:cNvContentPartPr/>
                <p14:nvPr/>
              </p14:nvContentPartPr>
              <p14:xfrm>
                <a:off x="1032975" y="1655536"/>
                <a:ext cx="26640" cy="255240"/>
              </p14:xfrm>
            </p:contentPart>
          </mc:Choice>
          <mc:Fallback xmlns="">
            <p:pic>
              <p:nvPicPr>
                <p:cNvPr id="67" name="Ink 66">
                  <a:extLst>
                    <a:ext uri="{FF2B5EF4-FFF2-40B4-BE49-F238E27FC236}">
                      <a16:creationId xmlns:a16="http://schemas.microsoft.com/office/drawing/2014/main" id="{3C2CBC12-7ECB-F3CE-FF89-B488E46AB61E}"/>
                    </a:ext>
                  </a:extLst>
                </p:cNvPr>
                <p:cNvPicPr/>
                <p:nvPr/>
              </p:nvPicPr>
              <p:blipFill>
                <a:blip r:embed="rId12"/>
                <a:stretch>
                  <a:fillRect/>
                </a:stretch>
              </p:blipFill>
              <p:spPr>
                <a:xfrm>
                  <a:off x="1015335" y="1637536"/>
                  <a:ext cx="6228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68" name="Ink 67">
                  <a:extLst>
                    <a:ext uri="{FF2B5EF4-FFF2-40B4-BE49-F238E27FC236}">
                      <a16:creationId xmlns:a16="http://schemas.microsoft.com/office/drawing/2014/main" id="{F9BA1D6D-7B2F-EC20-2129-5E0487A35CDD}"/>
                    </a:ext>
                  </a:extLst>
                </p14:cNvPr>
                <p14:cNvContentPartPr/>
                <p14:nvPr/>
              </p14:nvContentPartPr>
              <p14:xfrm>
                <a:off x="1158255" y="1660576"/>
                <a:ext cx="159120" cy="196560"/>
              </p14:xfrm>
            </p:contentPart>
          </mc:Choice>
          <mc:Fallback xmlns="">
            <p:pic>
              <p:nvPicPr>
                <p:cNvPr id="68" name="Ink 67">
                  <a:extLst>
                    <a:ext uri="{FF2B5EF4-FFF2-40B4-BE49-F238E27FC236}">
                      <a16:creationId xmlns:a16="http://schemas.microsoft.com/office/drawing/2014/main" id="{F9BA1D6D-7B2F-EC20-2129-5E0487A35CDD}"/>
                    </a:ext>
                  </a:extLst>
                </p:cNvPr>
                <p:cNvPicPr/>
                <p:nvPr/>
              </p:nvPicPr>
              <p:blipFill>
                <a:blip r:embed="rId14"/>
                <a:stretch>
                  <a:fillRect/>
                </a:stretch>
              </p:blipFill>
              <p:spPr>
                <a:xfrm>
                  <a:off x="1140615" y="1642936"/>
                  <a:ext cx="194760" cy="232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
            <p14:nvContentPartPr>
              <p14:cNvPr id="69" name="Ink 68">
                <a:extLst>
                  <a:ext uri="{FF2B5EF4-FFF2-40B4-BE49-F238E27FC236}">
                    <a16:creationId xmlns:a16="http://schemas.microsoft.com/office/drawing/2014/main" id="{9DA8A097-D3A6-02EB-7662-A912FE79B617}"/>
                  </a:ext>
                </a:extLst>
              </p14:cNvPr>
              <p14:cNvContentPartPr/>
              <p14:nvPr/>
            </p14:nvContentPartPr>
            <p14:xfrm>
              <a:off x="1598895" y="1626376"/>
              <a:ext cx="8640" cy="8640"/>
            </p14:xfrm>
          </p:contentPart>
        </mc:Choice>
        <mc:Fallback xmlns="">
          <p:pic>
            <p:nvPicPr>
              <p:cNvPr id="69" name="Ink 68">
                <a:extLst>
                  <a:ext uri="{FF2B5EF4-FFF2-40B4-BE49-F238E27FC236}">
                    <a16:creationId xmlns:a16="http://schemas.microsoft.com/office/drawing/2014/main" id="{9DA8A097-D3A6-02EB-7662-A912FE79B617}"/>
                  </a:ext>
                </a:extLst>
              </p:cNvPr>
              <p:cNvPicPr/>
              <p:nvPr/>
            </p:nvPicPr>
            <p:blipFill>
              <a:blip r:embed="rId16"/>
              <a:stretch>
                <a:fillRect/>
              </a:stretch>
            </p:blipFill>
            <p:spPr>
              <a:xfrm>
                <a:off x="1581255" y="1608376"/>
                <a:ext cx="442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0" name="Ink 69">
                <a:extLst>
                  <a:ext uri="{FF2B5EF4-FFF2-40B4-BE49-F238E27FC236}">
                    <a16:creationId xmlns:a16="http://schemas.microsoft.com/office/drawing/2014/main" id="{A9E424D3-B537-A88D-D540-3F546900DB5F}"/>
                  </a:ext>
                </a:extLst>
              </p14:cNvPr>
              <p14:cNvContentPartPr/>
              <p14:nvPr/>
            </p14:nvContentPartPr>
            <p14:xfrm>
              <a:off x="1492335" y="1762456"/>
              <a:ext cx="152280" cy="6480"/>
            </p14:xfrm>
          </p:contentPart>
        </mc:Choice>
        <mc:Fallback xmlns="">
          <p:pic>
            <p:nvPicPr>
              <p:cNvPr id="70" name="Ink 69">
                <a:extLst>
                  <a:ext uri="{FF2B5EF4-FFF2-40B4-BE49-F238E27FC236}">
                    <a16:creationId xmlns:a16="http://schemas.microsoft.com/office/drawing/2014/main" id="{A9E424D3-B537-A88D-D540-3F546900DB5F}"/>
                  </a:ext>
                </a:extLst>
              </p:cNvPr>
              <p:cNvPicPr/>
              <p:nvPr/>
            </p:nvPicPr>
            <p:blipFill>
              <a:blip r:embed="rId18"/>
              <a:stretch>
                <a:fillRect/>
              </a:stretch>
            </p:blipFill>
            <p:spPr>
              <a:xfrm>
                <a:off x="1474695" y="1744816"/>
                <a:ext cx="1879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71" name="Ink 70">
                <a:extLst>
                  <a:ext uri="{FF2B5EF4-FFF2-40B4-BE49-F238E27FC236}">
                    <a16:creationId xmlns:a16="http://schemas.microsoft.com/office/drawing/2014/main" id="{F148466D-95CD-469A-53B1-019E4A56458A}"/>
                  </a:ext>
                </a:extLst>
              </p14:cNvPr>
              <p14:cNvContentPartPr/>
              <p14:nvPr/>
            </p14:nvContentPartPr>
            <p14:xfrm>
              <a:off x="1605375" y="1862536"/>
              <a:ext cx="14760" cy="9000"/>
            </p14:xfrm>
          </p:contentPart>
        </mc:Choice>
        <mc:Fallback xmlns="">
          <p:pic>
            <p:nvPicPr>
              <p:cNvPr id="71" name="Ink 70">
                <a:extLst>
                  <a:ext uri="{FF2B5EF4-FFF2-40B4-BE49-F238E27FC236}">
                    <a16:creationId xmlns:a16="http://schemas.microsoft.com/office/drawing/2014/main" id="{F148466D-95CD-469A-53B1-019E4A56458A}"/>
                  </a:ext>
                </a:extLst>
              </p:cNvPr>
              <p:cNvPicPr/>
              <p:nvPr/>
            </p:nvPicPr>
            <p:blipFill>
              <a:blip r:embed="rId20"/>
              <a:stretch>
                <a:fillRect/>
              </a:stretch>
            </p:blipFill>
            <p:spPr>
              <a:xfrm>
                <a:off x="1587375" y="1844536"/>
                <a:ext cx="50400" cy="44640"/>
              </a:xfrm>
              <a:prstGeom prst="rect">
                <a:avLst/>
              </a:prstGeom>
            </p:spPr>
          </p:pic>
        </mc:Fallback>
      </mc:AlternateContent>
      <p:grpSp>
        <p:nvGrpSpPr>
          <p:cNvPr id="72" name="Group 71">
            <a:extLst>
              <a:ext uri="{FF2B5EF4-FFF2-40B4-BE49-F238E27FC236}">
                <a16:creationId xmlns:a16="http://schemas.microsoft.com/office/drawing/2014/main" id="{D39726F8-7E7C-B561-7C79-5E5126668BE1}"/>
              </a:ext>
            </a:extLst>
          </p:cNvPr>
          <p:cNvGrpSpPr/>
          <p:nvPr/>
        </p:nvGrpSpPr>
        <p:grpSpPr>
          <a:xfrm>
            <a:off x="1873575" y="1632496"/>
            <a:ext cx="718920" cy="261360"/>
            <a:chOff x="1873575" y="1632496"/>
            <a:chExt cx="718920" cy="261360"/>
          </a:xfrm>
        </p:grpSpPr>
        <mc:AlternateContent xmlns:mc="http://schemas.openxmlformats.org/markup-compatibility/2006" xmlns:p14="http://schemas.microsoft.com/office/powerpoint/2010/main">
          <mc:Choice Requires="p14">
            <p:contentPart p14:bwMode="auto" r:id="rId21">
              <p14:nvContentPartPr>
                <p14:cNvPr id="73" name="Ink 72">
                  <a:extLst>
                    <a:ext uri="{FF2B5EF4-FFF2-40B4-BE49-F238E27FC236}">
                      <a16:creationId xmlns:a16="http://schemas.microsoft.com/office/drawing/2014/main" id="{FAE0C6E6-57A7-2469-AB08-78DFFCA93229}"/>
                    </a:ext>
                  </a:extLst>
                </p14:cNvPr>
                <p14:cNvContentPartPr/>
                <p14:nvPr/>
              </p14:nvContentPartPr>
              <p14:xfrm>
                <a:off x="1873575" y="1632496"/>
                <a:ext cx="129240" cy="257760"/>
              </p14:xfrm>
            </p:contentPart>
          </mc:Choice>
          <mc:Fallback xmlns="">
            <p:pic>
              <p:nvPicPr>
                <p:cNvPr id="73" name="Ink 72">
                  <a:extLst>
                    <a:ext uri="{FF2B5EF4-FFF2-40B4-BE49-F238E27FC236}">
                      <a16:creationId xmlns:a16="http://schemas.microsoft.com/office/drawing/2014/main" id="{FAE0C6E6-57A7-2469-AB08-78DFFCA93229}"/>
                    </a:ext>
                  </a:extLst>
                </p:cNvPr>
                <p:cNvPicPr/>
                <p:nvPr/>
              </p:nvPicPr>
              <p:blipFill>
                <a:blip r:embed="rId22"/>
                <a:stretch>
                  <a:fillRect/>
                </a:stretch>
              </p:blipFill>
              <p:spPr>
                <a:xfrm>
                  <a:off x="1855935" y="1614856"/>
                  <a:ext cx="1648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74" name="Ink 73">
                  <a:extLst>
                    <a:ext uri="{FF2B5EF4-FFF2-40B4-BE49-F238E27FC236}">
                      <a16:creationId xmlns:a16="http://schemas.microsoft.com/office/drawing/2014/main" id="{18EF7610-944A-D066-94E5-8379504665FA}"/>
                    </a:ext>
                  </a:extLst>
                </p14:cNvPr>
                <p14:cNvContentPartPr/>
                <p14:nvPr/>
              </p14:nvContentPartPr>
              <p14:xfrm>
                <a:off x="2152215" y="1708456"/>
                <a:ext cx="91080" cy="23400"/>
              </p14:xfrm>
            </p:contentPart>
          </mc:Choice>
          <mc:Fallback xmlns="">
            <p:pic>
              <p:nvPicPr>
                <p:cNvPr id="74" name="Ink 73">
                  <a:extLst>
                    <a:ext uri="{FF2B5EF4-FFF2-40B4-BE49-F238E27FC236}">
                      <a16:creationId xmlns:a16="http://schemas.microsoft.com/office/drawing/2014/main" id="{18EF7610-944A-D066-94E5-8379504665FA}"/>
                    </a:ext>
                  </a:extLst>
                </p:cNvPr>
                <p:cNvPicPr/>
                <p:nvPr/>
              </p:nvPicPr>
              <p:blipFill>
                <a:blip r:embed="rId24"/>
                <a:stretch>
                  <a:fillRect/>
                </a:stretch>
              </p:blipFill>
              <p:spPr>
                <a:xfrm>
                  <a:off x="2134215" y="1690456"/>
                  <a:ext cx="12672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75" name="Ink 74">
                  <a:extLst>
                    <a:ext uri="{FF2B5EF4-FFF2-40B4-BE49-F238E27FC236}">
                      <a16:creationId xmlns:a16="http://schemas.microsoft.com/office/drawing/2014/main" id="{7916B5C8-D853-ADB8-0AD3-198F4EE20267}"/>
                    </a:ext>
                  </a:extLst>
                </p14:cNvPr>
                <p14:cNvContentPartPr/>
                <p14:nvPr/>
              </p14:nvContentPartPr>
              <p14:xfrm>
                <a:off x="2152575" y="1808896"/>
                <a:ext cx="124920" cy="10080"/>
              </p14:xfrm>
            </p:contentPart>
          </mc:Choice>
          <mc:Fallback xmlns="">
            <p:pic>
              <p:nvPicPr>
                <p:cNvPr id="75" name="Ink 74">
                  <a:extLst>
                    <a:ext uri="{FF2B5EF4-FFF2-40B4-BE49-F238E27FC236}">
                      <a16:creationId xmlns:a16="http://schemas.microsoft.com/office/drawing/2014/main" id="{7916B5C8-D853-ADB8-0AD3-198F4EE20267}"/>
                    </a:ext>
                  </a:extLst>
                </p:cNvPr>
                <p:cNvPicPr/>
                <p:nvPr/>
              </p:nvPicPr>
              <p:blipFill>
                <a:blip r:embed="rId26"/>
                <a:stretch>
                  <a:fillRect/>
                </a:stretch>
              </p:blipFill>
              <p:spPr>
                <a:xfrm>
                  <a:off x="2134935" y="1790896"/>
                  <a:ext cx="160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6" name="Ink 75">
                  <a:extLst>
                    <a:ext uri="{FF2B5EF4-FFF2-40B4-BE49-F238E27FC236}">
                      <a16:creationId xmlns:a16="http://schemas.microsoft.com/office/drawing/2014/main" id="{7D2403C5-92E6-23E3-45C4-680151775D03}"/>
                    </a:ext>
                  </a:extLst>
                </p14:cNvPr>
                <p14:cNvContentPartPr/>
                <p14:nvPr/>
              </p14:nvContentPartPr>
              <p14:xfrm>
                <a:off x="2387295" y="1649416"/>
                <a:ext cx="205200" cy="123840"/>
              </p14:xfrm>
            </p:contentPart>
          </mc:Choice>
          <mc:Fallback xmlns="">
            <p:pic>
              <p:nvPicPr>
                <p:cNvPr id="76" name="Ink 75">
                  <a:extLst>
                    <a:ext uri="{FF2B5EF4-FFF2-40B4-BE49-F238E27FC236}">
                      <a16:creationId xmlns:a16="http://schemas.microsoft.com/office/drawing/2014/main" id="{7D2403C5-92E6-23E3-45C4-680151775D03}"/>
                    </a:ext>
                  </a:extLst>
                </p:cNvPr>
                <p:cNvPicPr/>
                <p:nvPr/>
              </p:nvPicPr>
              <p:blipFill>
                <a:blip r:embed="rId28"/>
                <a:stretch>
                  <a:fillRect/>
                </a:stretch>
              </p:blipFill>
              <p:spPr>
                <a:xfrm>
                  <a:off x="2369655" y="1631776"/>
                  <a:ext cx="2408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7" name="Ink 76">
                  <a:extLst>
                    <a:ext uri="{FF2B5EF4-FFF2-40B4-BE49-F238E27FC236}">
                      <a16:creationId xmlns:a16="http://schemas.microsoft.com/office/drawing/2014/main" id="{8228102D-DF0B-0ED1-400C-BDD6014D74CD}"/>
                    </a:ext>
                  </a:extLst>
                </p14:cNvPr>
                <p14:cNvContentPartPr/>
                <p14:nvPr/>
              </p14:nvContentPartPr>
              <p14:xfrm>
                <a:off x="2506455" y="1654816"/>
                <a:ext cx="46800" cy="239040"/>
              </p14:xfrm>
            </p:contentPart>
          </mc:Choice>
          <mc:Fallback xmlns="">
            <p:pic>
              <p:nvPicPr>
                <p:cNvPr id="77" name="Ink 76">
                  <a:extLst>
                    <a:ext uri="{FF2B5EF4-FFF2-40B4-BE49-F238E27FC236}">
                      <a16:creationId xmlns:a16="http://schemas.microsoft.com/office/drawing/2014/main" id="{8228102D-DF0B-0ED1-400C-BDD6014D74CD}"/>
                    </a:ext>
                  </a:extLst>
                </p:cNvPr>
                <p:cNvPicPr/>
                <p:nvPr/>
              </p:nvPicPr>
              <p:blipFill>
                <a:blip r:embed="rId30"/>
                <a:stretch>
                  <a:fillRect/>
                </a:stretch>
              </p:blipFill>
              <p:spPr>
                <a:xfrm>
                  <a:off x="2488815" y="1636816"/>
                  <a:ext cx="82440" cy="274680"/>
                </a:xfrm>
                <a:prstGeom prst="rect">
                  <a:avLst/>
                </a:prstGeom>
              </p:spPr>
            </p:pic>
          </mc:Fallback>
        </mc:AlternateContent>
      </p:grpSp>
      <p:grpSp>
        <p:nvGrpSpPr>
          <p:cNvPr id="78" name="Group 77">
            <a:extLst>
              <a:ext uri="{FF2B5EF4-FFF2-40B4-BE49-F238E27FC236}">
                <a16:creationId xmlns:a16="http://schemas.microsoft.com/office/drawing/2014/main" id="{22F8DBF1-EB27-DFB2-F990-753F8402111F}"/>
              </a:ext>
            </a:extLst>
          </p:cNvPr>
          <p:cNvGrpSpPr/>
          <p:nvPr/>
        </p:nvGrpSpPr>
        <p:grpSpPr>
          <a:xfrm>
            <a:off x="1019295" y="2174296"/>
            <a:ext cx="303480" cy="185760"/>
            <a:chOff x="1019295" y="2174296"/>
            <a:chExt cx="303480" cy="185760"/>
          </a:xfrm>
        </p:grpSpPr>
        <mc:AlternateContent xmlns:mc="http://schemas.openxmlformats.org/markup-compatibility/2006" xmlns:p14="http://schemas.microsoft.com/office/powerpoint/2010/main">
          <mc:Choice Requires="p14">
            <p:contentPart p14:bwMode="auto" r:id="rId31">
              <p14:nvContentPartPr>
                <p14:cNvPr id="79" name="Ink 78">
                  <a:extLst>
                    <a:ext uri="{FF2B5EF4-FFF2-40B4-BE49-F238E27FC236}">
                      <a16:creationId xmlns:a16="http://schemas.microsoft.com/office/drawing/2014/main" id="{28E18E60-6B89-6A8A-749B-44E8A140F288}"/>
                    </a:ext>
                  </a:extLst>
                </p14:cNvPr>
                <p14:cNvContentPartPr/>
                <p14:nvPr/>
              </p14:nvContentPartPr>
              <p14:xfrm>
                <a:off x="1019295" y="2174296"/>
                <a:ext cx="29880" cy="185760"/>
              </p14:xfrm>
            </p:contentPart>
          </mc:Choice>
          <mc:Fallback xmlns="">
            <p:pic>
              <p:nvPicPr>
                <p:cNvPr id="79" name="Ink 78">
                  <a:extLst>
                    <a:ext uri="{FF2B5EF4-FFF2-40B4-BE49-F238E27FC236}">
                      <a16:creationId xmlns:a16="http://schemas.microsoft.com/office/drawing/2014/main" id="{28E18E60-6B89-6A8A-749B-44E8A140F288}"/>
                    </a:ext>
                  </a:extLst>
                </p:cNvPr>
                <p:cNvPicPr/>
                <p:nvPr/>
              </p:nvPicPr>
              <p:blipFill>
                <a:blip r:embed="rId32"/>
                <a:stretch>
                  <a:fillRect/>
                </a:stretch>
              </p:blipFill>
              <p:spPr>
                <a:xfrm>
                  <a:off x="1001295" y="2156296"/>
                  <a:ext cx="655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80" name="Ink 79">
                  <a:extLst>
                    <a:ext uri="{FF2B5EF4-FFF2-40B4-BE49-F238E27FC236}">
                      <a16:creationId xmlns:a16="http://schemas.microsoft.com/office/drawing/2014/main" id="{67861838-E04A-A269-42B2-0DE887862F4B}"/>
                    </a:ext>
                  </a:extLst>
                </p14:cNvPr>
                <p14:cNvContentPartPr/>
                <p14:nvPr/>
              </p14:nvContentPartPr>
              <p14:xfrm>
                <a:off x="1131255" y="2188696"/>
                <a:ext cx="191520" cy="169200"/>
              </p14:xfrm>
            </p:contentPart>
          </mc:Choice>
          <mc:Fallback xmlns="">
            <p:pic>
              <p:nvPicPr>
                <p:cNvPr id="80" name="Ink 79">
                  <a:extLst>
                    <a:ext uri="{FF2B5EF4-FFF2-40B4-BE49-F238E27FC236}">
                      <a16:creationId xmlns:a16="http://schemas.microsoft.com/office/drawing/2014/main" id="{67861838-E04A-A269-42B2-0DE887862F4B}"/>
                    </a:ext>
                  </a:extLst>
                </p:cNvPr>
                <p:cNvPicPr/>
                <p:nvPr/>
              </p:nvPicPr>
              <p:blipFill>
                <a:blip r:embed="rId34"/>
                <a:stretch>
                  <a:fillRect/>
                </a:stretch>
              </p:blipFill>
              <p:spPr>
                <a:xfrm>
                  <a:off x="1113615" y="2170696"/>
                  <a:ext cx="227160" cy="204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
            <p14:nvContentPartPr>
              <p14:cNvPr id="81" name="Ink 80">
                <a:extLst>
                  <a:ext uri="{FF2B5EF4-FFF2-40B4-BE49-F238E27FC236}">
                    <a16:creationId xmlns:a16="http://schemas.microsoft.com/office/drawing/2014/main" id="{9A1A9B99-662E-681D-BA4E-4FA94220E148}"/>
                  </a:ext>
                </a:extLst>
              </p14:cNvPr>
              <p14:cNvContentPartPr/>
              <p14:nvPr/>
            </p14:nvContentPartPr>
            <p14:xfrm>
              <a:off x="1596015" y="2146216"/>
              <a:ext cx="12960" cy="9720"/>
            </p14:xfrm>
          </p:contentPart>
        </mc:Choice>
        <mc:Fallback xmlns="">
          <p:pic>
            <p:nvPicPr>
              <p:cNvPr id="81" name="Ink 80">
                <a:extLst>
                  <a:ext uri="{FF2B5EF4-FFF2-40B4-BE49-F238E27FC236}">
                    <a16:creationId xmlns:a16="http://schemas.microsoft.com/office/drawing/2014/main" id="{9A1A9B99-662E-681D-BA4E-4FA94220E148}"/>
                  </a:ext>
                </a:extLst>
              </p:cNvPr>
              <p:cNvPicPr/>
              <p:nvPr/>
            </p:nvPicPr>
            <p:blipFill>
              <a:blip r:embed="rId36"/>
              <a:stretch>
                <a:fillRect/>
              </a:stretch>
            </p:blipFill>
            <p:spPr>
              <a:xfrm>
                <a:off x="1578015" y="2128216"/>
                <a:ext cx="4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82" name="Ink 81">
                <a:extLst>
                  <a:ext uri="{FF2B5EF4-FFF2-40B4-BE49-F238E27FC236}">
                    <a16:creationId xmlns:a16="http://schemas.microsoft.com/office/drawing/2014/main" id="{092AE3DA-2E07-0EC2-95ED-449BE5AF79E3}"/>
                  </a:ext>
                </a:extLst>
              </p14:cNvPr>
              <p14:cNvContentPartPr/>
              <p14:nvPr/>
            </p14:nvContentPartPr>
            <p14:xfrm>
              <a:off x="1531575" y="2244856"/>
              <a:ext cx="136800" cy="5400"/>
            </p14:xfrm>
          </p:contentPart>
        </mc:Choice>
        <mc:Fallback xmlns="">
          <p:pic>
            <p:nvPicPr>
              <p:cNvPr id="82" name="Ink 81">
                <a:extLst>
                  <a:ext uri="{FF2B5EF4-FFF2-40B4-BE49-F238E27FC236}">
                    <a16:creationId xmlns:a16="http://schemas.microsoft.com/office/drawing/2014/main" id="{092AE3DA-2E07-0EC2-95ED-449BE5AF79E3}"/>
                  </a:ext>
                </a:extLst>
              </p:cNvPr>
              <p:cNvPicPr/>
              <p:nvPr/>
            </p:nvPicPr>
            <p:blipFill>
              <a:blip r:embed="rId38"/>
              <a:stretch>
                <a:fillRect/>
              </a:stretch>
            </p:blipFill>
            <p:spPr>
              <a:xfrm>
                <a:off x="1513575" y="2227216"/>
                <a:ext cx="1724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3" name="Ink 82">
                <a:extLst>
                  <a:ext uri="{FF2B5EF4-FFF2-40B4-BE49-F238E27FC236}">
                    <a16:creationId xmlns:a16="http://schemas.microsoft.com/office/drawing/2014/main" id="{004EE60A-218E-E079-5914-94C8793F0537}"/>
                  </a:ext>
                </a:extLst>
              </p14:cNvPr>
              <p14:cNvContentPartPr/>
              <p14:nvPr/>
            </p14:nvContentPartPr>
            <p14:xfrm>
              <a:off x="1621215" y="2339176"/>
              <a:ext cx="7920" cy="7560"/>
            </p14:xfrm>
          </p:contentPart>
        </mc:Choice>
        <mc:Fallback xmlns="">
          <p:pic>
            <p:nvPicPr>
              <p:cNvPr id="83" name="Ink 82">
                <a:extLst>
                  <a:ext uri="{FF2B5EF4-FFF2-40B4-BE49-F238E27FC236}">
                    <a16:creationId xmlns:a16="http://schemas.microsoft.com/office/drawing/2014/main" id="{004EE60A-218E-E079-5914-94C8793F0537}"/>
                  </a:ext>
                </a:extLst>
              </p:cNvPr>
              <p:cNvPicPr/>
              <p:nvPr/>
            </p:nvPicPr>
            <p:blipFill>
              <a:blip r:embed="rId40"/>
              <a:stretch>
                <a:fillRect/>
              </a:stretch>
            </p:blipFill>
            <p:spPr>
              <a:xfrm>
                <a:off x="1603215" y="2321176"/>
                <a:ext cx="43560" cy="43200"/>
              </a:xfrm>
              <a:prstGeom prst="rect">
                <a:avLst/>
              </a:prstGeom>
            </p:spPr>
          </p:pic>
        </mc:Fallback>
      </mc:AlternateContent>
      <p:grpSp>
        <p:nvGrpSpPr>
          <p:cNvPr id="84" name="Group 83">
            <a:extLst>
              <a:ext uri="{FF2B5EF4-FFF2-40B4-BE49-F238E27FC236}">
                <a16:creationId xmlns:a16="http://schemas.microsoft.com/office/drawing/2014/main" id="{A5C148A8-5065-2D99-3EEC-12BFD77CB9C4}"/>
              </a:ext>
            </a:extLst>
          </p:cNvPr>
          <p:cNvGrpSpPr/>
          <p:nvPr/>
        </p:nvGrpSpPr>
        <p:grpSpPr>
          <a:xfrm>
            <a:off x="1845135" y="2092936"/>
            <a:ext cx="760320" cy="246600"/>
            <a:chOff x="1845135" y="2092936"/>
            <a:chExt cx="760320" cy="246600"/>
          </a:xfrm>
        </p:grpSpPr>
        <mc:AlternateContent xmlns:mc="http://schemas.openxmlformats.org/markup-compatibility/2006" xmlns:p14="http://schemas.microsoft.com/office/powerpoint/2010/main">
          <mc:Choice Requires="p14">
            <p:contentPart p14:bwMode="auto" r:id="rId41">
              <p14:nvContentPartPr>
                <p14:cNvPr id="85" name="Ink 84">
                  <a:extLst>
                    <a:ext uri="{FF2B5EF4-FFF2-40B4-BE49-F238E27FC236}">
                      <a16:creationId xmlns:a16="http://schemas.microsoft.com/office/drawing/2014/main" id="{A271E4F7-C584-77BA-CBBA-63413E2D13DC}"/>
                    </a:ext>
                  </a:extLst>
                </p14:cNvPr>
                <p14:cNvContentPartPr/>
                <p14:nvPr/>
              </p14:nvContentPartPr>
              <p14:xfrm>
                <a:off x="1845135" y="2131096"/>
                <a:ext cx="164880" cy="131400"/>
              </p14:xfrm>
            </p:contentPart>
          </mc:Choice>
          <mc:Fallback xmlns="">
            <p:pic>
              <p:nvPicPr>
                <p:cNvPr id="85" name="Ink 84">
                  <a:extLst>
                    <a:ext uri="{FF2B5EF4-FFF2-40B4-BE49-F238E27FC236}">
                      <a16:creationId xmlns:a16="http://schemas.microsoft.com/office/drawing/2014/main" id="{A271E4F7-C584-77BA-CBBA-63413E2D13DC}"/>
                    </a:ext>
                  </a:extLst>
                </p:cNvPr>
                <p:cNvPicPr/>
                <p:nvPr/>
              </p:nvPicPr>
              <p:blipFill>
                <a:blip r:embed="rId42"/>
                <a:stretch>
                  <a:fillRect/>
                </a:stretch>
              </p:blipFill>
              <p:spPr>
                <a:xfrm>
                  <a:off x="1827495" y="2113096"/>
                  <a:ext cx="2005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6" name="Ink 85">
                  <a:extLst>
                    <a:ext uri="{FF2B5EF4-FFF2-40B4-BE49-F238E27FC236}">
                      <a16:creationId xmlns:a16="http://schemas.microsoft.com/office/drawing/2014/main" id="{1DC93B74-6975-49D5-6FC1-1D659FC83B49}"/>
                    </a:ext>
                  </a:extLst>
                </p14:cNvPr>
                <p14:cNvContentPartPr/>
                <p14:nvPr/>
              </p14:nvContentPartPr>
              <p14:xfrm>
                <a:off x="1957095" y="2167096"/>
                <a:ext cx="34920" cy="172440"/>
              </p14:xfrm>
            </p:contentPart>
          </mc:Choice>
          <mc:Fallback xmlns="">
            <p:pic>
              <p:nvPicPr>
                <p:cNvPr id="86" name="Ink 85">
                  <a:extLst>
                    <a:ext uri="{FF2B5EF4-FFF2-40B4-BE49-F238E27FC236}">
                      <a16:creationId xmlns:a16="http://schemas.microsoft.com/office/drawing/2014/main" id="{1DC93B74-6975-49D5-6FC1-1D659FC83B49}"/>
                    </a:ext>
                  </a:extLst>
                </p:cNvPr>
                <p:cNvPicPr/>
                <p:nvPr/>
              </p:nvPicPr>
              <p:blipFill>
                <a:blip r:embed="rId44"/>
                <a:stretch>
                  <a:fillRect/>
                </a:stretch>
              </p:blipFill>
              <p:spPr>
                <a:xfrm>
                  <a:off x="1939455" y="2149096"/>
                  <a:ext cx="705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7" name="Ink 86">
                  <a:extLst>
                    <a:ext uri="{FF2B5EF4-FFF2-40B4-BE49-F238E27FC236}">
                      <a16:creationId xmlns:a16="http://schemas.microsoft.com/office/drawing/2014/main" id="{289A1EEB-8703-C11E-0D5B-C88A6E817EC5}"/>
                    </a:ext>
                  </a:extLst>
                </p14:cNvPr>
                <p14:cNvContentPartPr/>
                <p14:nvPr/>
              </p14:nvContentPartPr>
              <p14:xfrm>
                <a:off x="2152935" y="2185096"/>
                <a:ext cx="119520" cy="5760"/>
              </p14:xfrm>
            </p:contentPart>
          </mc:Choice>
          <mc:Fallback xmlns="">
            <p:pic>
              <p:nvPicPr>
                <p:cNvPr id="87" name="Ink 86">
                  <a:extLst>
                    <a:ext uri="{FF2B5EF4-FFF2-40B4-BE49-F238E27FC236}">
                      <a16:creationId xmlns:a16="http://schemas.microsoft.com/office/drawing/2014/main" id="{289A1EEB-8703-C11E-0D5B-C88A6E817EC5}"/>
                    </a:ext>
                  </a:extLst>
                </p:cNvPr>
                <p:cNvPicPr/>
                <p:nvPr/>
              </p:nvPicPr>
              <p:blipFill>
                <a:blip r:embed="rId46"/>
                <a:stretch>
                  <a:fillRect/>
                </a:stretch>
              </p:blipFill>
              <p:spPr>
                <a:xfrm>
                  <a:off x="2135295" y="2167096"/>
                  <a:ext cx="1551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8" name="Ink 87">
                  <a:extLst>
                    <a:ext uri="{FF2B5EF4-FFF2-40B4-BE49-F238E27FC236}">
                      <a16:creationId xmlns:a16="http://schemas.microsoft.com/office/drawing/2014/main" id="{63E04A05-C67B-1492-9077-3E425BC56AE6}"/>
                    </a:ext>
                  </a:extLst>
                </p14:cNvPr>
                <p14:cNvContentPartPr/>
                <p14:nvPr/>
              </p14:nvContentPartPr>
              <p14:xfrm>
                <a:off x="2190735" y="2247016"/>
                <a:ext cx="144000" cy="17640"/>
              </p14:xfrm>
            </p:contentPart>
          </mc:Choice>
          <mc:Fallback xmlns="">
            <p:pic>
              <p:nvPicPr>
                <p:cNvPr id="88" name="Ink 87">
                  <a:extLst>
                    <a:ext uri="{FF2B5EF4-FFF2-40B4-BE49-F238E27FC236}">
                      <a16:creationId xmlns:a16="http://schemas.microsoft.com/office/drawing/2014/main" id="{63E04A05-C67B-1492-9077-3E425BC56AE6}"/>
                    </a:ext>
                  </a:extLst>
                </p:cNvPr>
                <p:cNvPicPr/>
                <p:nvPr/>
              </p:nvPicPr>
              <p:blipFill>
                <a:blip r:embed="rId48"/>
                <a:stretch>
                  <a:fillRect/>
                </a:stretch>
              </p:blipFill>
              <p:spPr>
                <a:xfrm>
                  <a:off x="2173095" y="2229376"/>
                  <a:ext cx="179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9" name="Ink 88">
                  <a:extLst>
                    <a:ext uri="{FF2B5EF4-FFF2-40B4-BE49-F238E27FC236}">
                      <a16:creationId xmlns:a16="http://schemas.microsoft.com/office/drawing/2014/main" id="{8C244E19-5927-505A-FB3C-F3172F818CD0}"/>
                    </a:ext>
                  </a:extLst>
                </p14:cNvPr>
                <p14:cNvContentPartPr/>
                <p14:nvPr/>
              </p14:nvContentPartPr>
              <p14:xfrm>
                <a:off x="2442735" y="2092936"/>
                <a:ext cx="162720" cy="244800"/>
              </p14:xfrm>
            </p:contentPart>
          </mc:Choice>
          <mc:Fallback xmlns="">
            <p:pic>
              <p:nvPicPr>
                <p:cNvPr id="89" name="Ink 88">
                  <a:extLst>
                    <a:ext uri="{FF2B5EF4-FFF2-40B4-BE49-F238E27FC236}">
                      <a16:creationId xmlns:a16="http://schemas.microsoft.com/office/drawing/2014/main" id="{8C244E19-5927-505A-FB3C-F3172F818CD0}"/>
                    </a:ext>
                  </a:extLst>
                </p:cNvPr>
                <p:cNvPicPr/>
                <p:nvPr/>
              </p:nvPicPr>
              <p:blipFill>
                <a:blip r:embed="rId50"/>
                <a:stretch>
                  <a:fillRect/>
                </a:stretch>
              </p:blipFill>
              <p:spPr>
                <a:xfrm>
                  <a:off x="2425095" y="2075296"/>
                  <a:ext cx="198360" cy="28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1">
            <p14:nvContentPartPr>
              <p14:cNvPr id="90" name="Ink 89">
                <a:extLst>
                  <a:ext uri="{FF2B5EF4-FFF2-40B4-BE49-F238E27FC236}">
                    <a16:creationId xmlns:a16="http://schemas.microsoft.com/office/drawing/2014/main" id="{AE4621B4-8EB7-2DE6-FF86-22013DE5E7A6}"/>
                  </a:ext>
                </a:extLst>
              </p14:cNvPr>
              <p14:cNvContentPartPr/>
              <p14:nvPr/>
            </p14:nvContentPartPr>
            <p14:xfrm>
              <a:off x="2941695" y="1471216"/>
              <a:ext cx="45720" cy="981360"/>
            </p14:xfrm>
          </p:contentPart>
        </mc:Choice>
        <mc:Fallback xmlns="">
          <p:pic>
            <p:nvPicPr>
              <p:cNvPr id="90" name="Ink 89">
                <a:extLst>
                  <a:ext uri="{FF2B5EF4-FFF2-40B4-BE49-F238E27FC236}">
                    <a16:creationId xmlns:a16="http://schemas.microsoft.com/office/drawing/2014/main" id="{AE4621B4-8EB7-2DE6-FF86-22013DE5E7A6}"/>
                  </a:ext>
                </a:extLst>
              </p:cNvPr>
              <p:cNvPicPr/>
              <p:nvPr/>
            </p:nvPicPr>
            <p:blipFill>
              <a:blip r:embed="rId52"/>
              <a:stretch>
                <a:fillRect/>
              </a:stretch>
            </p:blipFill>
            <p:spPr>
              <a:xfrm>
                <a:off x="2923695" y="1453576"/>
                <a:ext cx="81360" cy="10170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91" name="Ink 90">
                <a:extLst>
                  <a:ext uri="{FF2B5EF4-FFF2-40B4-BE49-F238E27FC236}">
                    <a16:creationId xmlns:a16="http://schemas.microsoft.com/office/drawing/2014/main" id="{C57E03B0-1CAD-CA70-9C00-8BB7A475E395}"/>
                  </a:ext>
                </a:extLst>
              </p14:cNvPr>
              <p14:cNvContentPartPr/>
              <p14:nvPr/>
            </p14:nvContentPartPr>
            <p14:xfrm>
              <a:off x="3155895" y="1637536"/>
              <a:ext cx="184320" cy="156240"/>
            </p14:xfrm>
          </p:contentPart>
        </mc:Choice>
        <mc:Fallback xmlns="">
          <p:pic>
            <p:nvPicPr>
              <p:cNvPr id="91" name="Ink 90">
                <a:extLst>
                  <a:ext uri="{FF2B5EF4-FFF2-40B4-BE49-F238E27FC236}">
                    <a16:creationId xmlns:a16="http://schemas.microsoft.com/office/drawing/2014/main" id="{C57E03B0-1CAD-CA70-9C00-8BB7A475E395}"/>
                  </a:ext>
                </a:extLst>
              </p:cNvPr>
              <p:cNvPicPr/>
              <p:nvPr/>
            </p:nvPicPr>
            <p:blipFill>
              <a:blip r:embed="rId54"/>
              <a:stretch>
                <a:fillRect/>
              </a:stretch>
            </p:blipFill>
            <p:spPr>
              <a:xfrm>
                <a:off x="3137895" y="1619896"/>
                <a:ext cx="219960" cy="191880"/>
              </a:xfrm>
              <a:prstGeom prst="rect">
                <a:avLst/>
              </a:prstGeom>
            </p:spPr>
          </p:pic>
        </mc:Fallback>
      </mc:AlternateContent>
      <p:grpSp>
        <p:nvGrpSpPr>
          <p:cNvPr id="92" name="Group 91">
            <a:extLst>
              <a:ext uri="{FF2B5EF4-FFF2-40B4-BE49-F238E27FC236}">
                <a16:creationId xmlns:a16="http://schemas.microsoft.com/office/drawing/2014/main" id="{3C32A750-F23A-0B83-F054-FC95D143E6FF}"/>
              </a:ext>
            </a:extLst>
          </p:cNvPr>
          <p:cNvGrpSpPr/>
          <p:nvPr/>
        </p:nvGrpSpPr>
        <p:grpSpPr>
          <a:xfrm>
            <a:off x="3515175" y="1561576"/>
            <a:ext cx="182160" cy="114840"/>
            <a:chOff x="3515175" y="1561576"/>
            <a:chExt cx="182160" cy="114840"/>
          </a:xfrm>
        </p:grpSpPr>
        <mc:AlternateContent xmlns:mc="http://schemas.openxmlformats.org/markup-compatibility/2006" xmlns:p14="http://schemas.microsoft.com/office/powerpoint/2010/main">
          <mc:Choice Requires="p14">
            <p:contentPart p14:bwMode="auto" r:id="rId55">
              <p14:nvContentPartPr>
                <p14:cNvPr id="93" name="Ink 92">
                  <a:extLst>
                    <a:ext uri="{FF2B5EF4-FFF2-40B4-BE49-F238E27FC236}">
                      <a16:creationId xmlns:a16="http://schemas.microsoft.com/office/drawing/2014/main" id="{5B7F871C-F4BB-0BD3-8BC0-879CDFE13AF5}"/>
                    </a:ext>
                  </a:extLst>
                </p14:cNvPr>
                <p14:cNvContentPartPr/>
                <p14:nvPr/>
              </p14:nvContentPartPr>
              <p14:xfrm>
                <a:off x="3636855" y="1561576"/>
                <a:ext cx="11520" cy="15840"/>
              </p14:xfrm>
            </p:contentPart>
          </mc:Choice>
          <mc:Fallback xmlns="">
            <p:pic>
              <p:nvPicPr>
                <p:cNvPr id="93" name="Ink 92">
                  <a:extLst>
                    <a:ext uri="{FF2B5EF4-FFF2-40B4-BE49-F238E27FC236}">
                      <a16:creationId xmlns:a16="http://schemas.microsoft.com/office/drawing/2014/main" id="{5B7F871C-F4BB-0BD3-8BC0-879CDFE13AF5}"/>
                    </a:ext>
                  </a:extLst>
                </p:cNvPr>
                <p:cNvPicPr/>
                <p:nvPr/>
              </p:nvPicPr>
              <p:blipFill>
                <a:blip r:embed="rId56"/>
                <a:stretch>
                  <a:fillRect/>
                </a:stretch>
              </p:blipFill>
              <p:spPr>
                <a:xfrm>
                  <a:off x="3618855" y="1543576"/>
                  <a:ext cx="4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94" name="Ink 93">
                  <a:extLst>
                    <a:ext uri="{FF2B5EF4-FFF2-40B4-BE49-F238E27FC236}">
                      <a16:creationId xmlns:a16="http://schemas.microsoft.com/office/drawing/2014/main" id="{00A6A01E-9B8D-469A-3E3F-372AF1B08D22}"/>
                    </a:ext>
                  </a:extLst>
                </p14:cNvPr>
                <p14:cNvContentPartPr/>
                <p14:nvPr/>
              </p14:nvContentPartPr>
              <p14:xfrm>
                <a:off x="3515175" y="1658056"/>
                <a:ext cx="182160" cy="18360"/>
              </p14:xfrm>
            </p:contentPart>
          </mc:Choice>
          <mc:Fallback xmlns="">
            <p:pic>
              <p:nvPicPr>
                <p:cNvPr id="94" name="Ink 93">
                  <a:extLst>
                    <a:ext uri="{FF2B5EF4-FFF2-40B4-BE49-F238E27FC236}">
                      <a16:creationId xmlns:a16="http://schemas.microsoft.com/office/drawing/2014/main" id="{00A6A01E-9B8D-469A-3E3F-372AF1B08D22}"/>
                    </a:ext>
                  </a:extLst>
                </p:cNvPr>
                <p:cNvPicPr/>
                <p:nvPr/>
              </p:nvPicPr>
              <p:blipFill>
                <a:blip r:embed="rId58"/>
                <a:stretch>
                  <a:fillRect/>
                </a:stretch>
              </p:blipFill>
              <p:spPr>
                <a:xfrm>
                  <a:off x="3497535" y="1640416"/>
                  <a:ext cx="21780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9">
            <p14:nvContentPartPr>
              <p14:cNvPr id="95" name="Ink 94">
                <a:extLst>
                  <a:ext uri="{FF2B5EF4-FFF2-40B4-BE49-F238E27FC236}">
                    <a16:creationId xmlns:a16="http://schemas.microsoft.com/office/drawing/2014/main" id="{13CF436F-4996-D67D-8260-86DFA823D40C}"/>
                  </a:ext>
                </a:extLst>
              </p14:cNvPr>
              <p14:cNvContentPartPr/>
              <p14:nvPr/>
            </p14:nvContentPartPr>
            <p14:xfrm>
              <a:off x="3628215" y="1782976"/>
              <a:ext cx="37440" cy="3960"/>
            </p14:xfrm>
          </p:contentPart>
        </mc:Choice>
        <mc:Fallback xmlns="">
          <p:pic>
            <p:nvPicPr>
              <p:cNvPr id="95" name="Ink 94">
                <a:extLst>
                  <a:ext uri="{FF2B5EF4-FFF2-40B4-BE49-F238E27FC236}">
                    <a16:creationId xmlns:a16="http://schemas.microsoft.com/office/drawing/2014/main" id="{13CF436F-4996-D67D-8260-86DFA823D40C}"/>
                  </a:ext>
                </a:extLst>
              </p:cNvPr>
              <p:cNvPicPr/>
              <p:nvPr/>
            </p:nvPicPr>
            <p:blipFill>
              <a:blip r:embed="rId60"/>
              <a:stretch>
                <a:fillRect/>
              </a:stretch>
            </p:blipFill>
            <p:spPr>
              <a:xfrm>
                <a:off x="3610215" y="1765336"/>
                <a:ext cx="730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96" name="Ink 95">
                <a:extLst>
                  <a:ext uri="{FF2B5EF4-FFF2-40B4-BE49-F238E27FC236}">
                    <a16:creationId xmlns:a16="http://schemas.microsoft.com/office/drawing/2014/main" id="{F6C7E4A7-BE52-CC62-1E10-5EA34BAA1268}"/>
                  </a:ext>
                </a:extLst>
              </p14:cNvPr>
              <p14:cNvContentPartPr/>
              <p14:nvPr/>
            </p14:nvContentPartPr>
            <p14:xfrm>
              <a:off x="3880575" y="1498216"/>
              <a:ext cx="141840" cy="281520"/>
            </p14:xfrm>
          </p:contentPart>
        </mc:Choice>
        <mc:Fallback xmlns="">
          <p:pic>
            <p:nvPicPr>
              <p:cNvPr id="96" name="Ink 95">
                <a:extLst>
                  <a:ext uri="{FF2B5EF4-FFF2-40B4-BE49-F238E27FC236}">
                    <a16:creationId xmlns:a16="http://schemas.microsoft.com/office/drawing/2014/main" id="{F6C7E4A7-BE52-CC62-1E10-5EA34BAA1268}"/>
                  </a:ext>
                </a:extLst>
              </p:cNvPr>
              <p:cNvPicPr/>
              <p:nvPr/>
            </p:nvPicPr>
            <p:blipFill>
              <a:blip r:embed="rId62"/>
              <a:stretch>
                <a:fillRect/>
              </a:stretch>
            </p:blipFill>
            <p:spPr>
              <a:xfrm>
                <a:off x="3862575" y="1480576"/>
                <a:ext cx="177480" cy="317160"/>
              </a:xfrm>
              <a:prstGeom prst="rect">
                <a:avLst/>
              </a:prstGeom>
            </p:spPr>
          </p:pic>
        </mc:Fallback>
      </mc:AlternateContent>
      <p:grpSp>
        <p:nvGrpSpPr>
          <p:cNvPr id="97" name="Group 96">
            <a:extLst>
              <a:ext uri="{FF2B5EF4-FFF2-40B4-BE49-F238E27FC236}">
                <a16:creationId xmlns:a16="http://schemas.microsoft.com/office/drawing/2014/main" id="{175EDE8C-6659-86A2-BBB6-581CCA89A3E1}"/>
              </a:ext>
            </a:extLst>
          </p:cNvPr>
          <p:cNvGrpSpPr/>
          <p:nvPr/>
        </p:nvGrpSpPr>
        <p:grpSpPr>
          <a:xfrm>
            <a:off x="4243815" y="1607656"/>
            <a:ext cx="155880" cy="102960"/>
            <a:chOff x="4243815" y="1607656"/>
            <a:chExt cx="155880" cy="102960"/>
          </a:xfrm>
        </p:grpSpPr>
        <mc:AlternateContent xmlns:mc="http://schemas.openxmlformats.org/markup-compatibility/2006" xmlns:p14="http://schemas.microsoft.com/office/powerpoint/2010/main">
          <mc:Choice Requires="p14">
            <p:contentPart p14:bwMode="auto" r:id="rId63">
              <p14:nvContentPartPr>
                <p14:cNvPr id="98" name="Ink 97">
                  <a:extLst>
                    <a:ext uri="{FF2B5EF4-FFF2-40B4-BE49-F238E27FC236}">
                      <a16:creationId xmlns:a16="http://schemas.microsoft.com/office/drawing/2014/main" id="{0E109161-3249-3C75-96FC-50422F4A7710}"/>
                    </a:ext>
                  </a:extLst>
                </p14:cNvPr>
                <p14:cNvContentPartPr/>
                <p14:nvPr/>
              </p14:nvContentPartPr>
              <p14:xfrm>
                <a:off x="4243815" y="1607656"/>
                <a:ext cx="135000" cy="18720"/>
              </p14:xfrm>
            </p:contentPart>
          </mc:Choice>
          <mc:Fallback xmlns="">
            <p:pic>
              <p:nvPicPr>
                <p:cNvPr id="98" name="Ink 97">
                  <a:extLst>
                    <a:ext uri="{FF2B5EF4-FFF2-40B4-BE49-F238E27FC236}">
                      <a16:creationId xmlns:a16="http://schemas.microsoft.com/office/drawing/2014/main" id="{0E109161-3249-3C75-96FC-50422F4A7710}"/>
                    </a:ext>
                  </a:extLst>
                </p:cNvPr>
                <p:cNvPicPr/>
                <p:nvPr/>
              </p:nvPicPr>
              <p:blipFill>
                <a:blip r:embed="rId64"/>
                <a:stretch>
                  <a:fillRect/>
                </a:stretch>
              </p:blipFill>
              <p:spPr>
                <a:xfrm>
                  <a:off x="4225815" y="1590016"/>
                  <a:ext cx="1706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9" name="Ink 98">
                  <a:extLst>
                    <a:ext uri="{FF2B5EF4-FFF2-40B4-BE49-F238E27FC236}">
                      <a16:creationId xmlns:a16="http://schemas.microsoft.com/office/drawing/2014/main" id="{2A413E86-5745-778C-77C1-D62FBC937E17}"/>
                    </a:ext>
                  </a:extLst>
                </p14:cNvPr>
                <p14:cNvContentPartPr/>
                <p14:nvPr/>
              </p14:nvContentPartPr>
              <p14:xfrm>
                <a:off x="4248135" y="1699456"/>
                <a:ext cx="151560" cy="11160"/>
              </p14:xfrm>
            </p:contentPart>
          </mc:Choice>
          <mc:Fallback xmlns="">
            <p:pic>
              <p:nvPicPr>
                <p:cNvPr id="99" name="Ink 98">
                  <a:extLst>
                    <a:ext uri="{FF2B5EF4-FFF2-40B4-BE49-F238E27FC236}">
                      <a16:creationId xmlns:a16="http://schemas.microsoft.com/office/drawing/2014/main" id="{2A413E86-5745-778C-77C1-D62FBC937E17}"/>
                    </a:ext>
                  </a:extLst>
                </p:cNvPr>
                <p:cNvPicPr/>
                <p:nvPr/>
              </p:nvPicPr>
              <p:blipFill>
                <a:blip r:embed="rId66"/>
                <a:stretch>
                  <a:fillRect/>
                </a:stretch>
              </p:blipFill>
              <p:spPr>
                <a:xfrm>
                  <a:off x="4230495" y="1681816"/>
                  <a:ext cx="187200" cy="46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00" name="Ink 99">
                <a:extLst>
                  <a:ext uri="{FF2B5EF4-FFF2-40B4-BE49-F238E27FC236}">
                    <a16:creationId xmlns:a16="http://schemas.microsoft.com/office/drawing/2014/main" id="{7EB0A58E-89E0-3989-455A-1E28EACA48BF}"/>
                  </a:ext>
                </a:extLst>
              </p14:cNvPr>
              <p14:cNvContentPartPr/>
              <p14:nvPr/>
            </p14:nvContentPartPr>
            <p14:xfrm>
              <a:off x="4595535" y="1551136"/>
              <a:ext cx="221760" cy="184320"/>
            </p14:xfrm>
          </p:contentPart>
        </mc:Choice>
        <mc:Fallback xmlns="">
          <p:pic>
            <p:nvPicPr>
              <p:cNvPr id="100" name="Ink 99">
                <a:extLst>
                  <a:ext uri="{FF2B5EF4-FFF2-40B4-BE49-F238E27FC236}">
                    <a16:creationId xmlns:a16="http://schemas.microsoft.com/office/drawing/2014/main" id="{7EB0A58E-89E0-3989-455A-1E28EACA48BF}"/>
                  </a:ext>
                </a:extLst>
              </p:cNvPr>
              <p:cNvPicPr/>
              <p:nvPr/>
            </p:nvPicPr>
            <p:blipFill>
              <a:blip r:embed="rId68"/>
              <a:stretch>
                <a:fillRect/>
              </a:stretch>
            </p:blipFill>
            <p:spPr>
              <a:xfrm>
                <a:off x="4577535" y="1533496"/>
                <a:ext cx="257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1" name="Ink 100">
                <a:extLst>
                  <a:ext uri="{FF2B5EF4-FFF2-40B4-BE49-F238E27FC236}">
                    <a16:creationId xmlns:a16="http://schemas.microsoft.com/office/drawing/2014/main" id="{0B11BCB4-CAD0-9117-C8F5-AA4A2FC0AC7D}"/>
                  </a:ext>
                </a:extLst>
              </p14:cNvPr>
              <p14:cNvContentPartPr/>
              <p14:nvPr/>
            </p14:nvContentPartPr>
            <p14:xfrm>
              <a:off x="3169935" y="2147656"/>
              <a:ext cx="206640" cy="160560"/>
            </p14:xfrm>
          </p:contentPart>
        </mc:Choice>
        <mc:Fallback xmlns="">
          <p:pic>
            <p:nvPicPr>
              <p:cNvPr id="101" name="Ink 100">
                <a:extLst>
                  <a:ext uri="{FF2B5EF4-FFF2-40B4-BE49-F238E27FC236}">
                    <a16:creationId xmlns:a16="http://schemas.microsoft.com/office/drawing/2014/main" id="{0B11BCB4-CAD0-9117-C8F5-AA4A2FC0AC7D}"/>
                  </a:ext>
                </a:extLst>
              </p:cNvPr>
              <p:cNvPicPr/>
              <p:nvPr/>
            </p:nvPicPr>
            <p:blipFill>
              <a:blip r:embed="rId70"/>
              <a:stretch>
                <a:fillRect/>
              </a:stretch>
            </p:blipFill>
            <p:spPr>
              <a:xfrm>
                <a:off x="3152295" y="2129656"/>
                <a:ext cx="242280" cy="196200"/>
              </a:xfrm>
              <a:prstGeom prst="rect">
                <a:avLst/>
              </a:prstGeom>
            </p:spPr>
          </p:pic>
        </mc:Fallback>
      </mc:AlternateContent>
      <p:grpSp>
        <p:nvGrpSpPr>
          <p:cNvPr id="102" name="Group 101">
            <a:extLst>
              <a:ext uri="{FF2B5EF4-FFF2-40B4-BE49-F238E27FC236}">
                <a16:creationId xmlns:a16="http://schemas.microsoft.com/office/drawing/2014/main" id="{6BB6B4E6-78DD-AEBA-2CFF-520AC8558FC3}"/>
              </a:ext>
            </a:extLst>
          </p:cNvPr>
          <p:cNvGrpSpPr/>
          <p:nvPr/>
        </p:nvGrpSpPr>
        <p:grpSpPr>
          <a:xfrm>
            <a:off x="3574575" y="2098336"/>
            <a:ext cx="477720" cy="213120"/>
            <a:chOff x="3574575" y="2098336"/>
            <a:chExt cx="477720" cy="213120"/>
          </a:xfrm>
        </p:grpSpPr>
        <mc:AlternateContent xmlns:mc="http://schemas.openxmlformats.org/markup-compatibility/2006" xmlns:p14="http://schemas.microsoft.com/office/powerpoint/2010/main">
          <mc:Choice Requires="p14">
            <p:contentPart p14:bwMode="auto" r:id="rId71">
              <p14:nvContentPartPr>
                <p14:cNvPr id="103" name="Ink 102">
                  <a:extLst>
                    <a:ext uri="{FF2B5EF4-FFF2-40B4-BE49-F238E27FC236}">
                      <a16:creationId xmlns:a16="http://schemas.microsoft.com/office/drawing/2014/main" id="{D8131458-4363-FDCE-406F-43A458DE9DFA}"/>
                    </a:ext>
                  </a:extLst>
                </p14:cNvPr>
                <p14:cNvContentPartPr/>
                <p14:nvPr/>
              </p14:nvContentPartPr>
              <p14:xfrm>
                <a:off x="3664935" y="2098336"/>
                <a:ext cx="9000" cy="4680"/>
              </p14:xfrm>
            </p:contentPart>
          </mc:Choice>
          <mc:Fallback xmlns="">
            <p:pic>
              <p:nvPicPr>
                <p:cNvPr id="103" name="Ink 102">
                  <a:extLst>
                    <a:ext uri="{FF2B5EF4-FFF2-40B4-BE49-F238E27FC236}">
                      <a16:creationId xmlns:a16="http://schemas.microsoft.com/office/drawing/2014/main" id="{D8131458-4363-FDCE-406F-43A458DE9DFA}"/>
                    </a:ext>
                  </a:extLst>
                </p:cNvPr>
                <p:cNvPicPr/>
                <p:nvPr/>
              </p:nvPicPr>
              <p:blipFill>
                <a:blip r:embed="rId72"/>
                <a:stretch>
                  <a:fillRect/>
                </a:stretch>
              </p:blipFill>
              <p:spPr>
                <a:xfrm>
                  <a:off x="3647295" y="2080336"/>
                  <a:ext cx="446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4" name="Ink 103">
                  <a:extLst>
                    <a:ext uri="{FF2B5EF4-FFF2-40B4-BE49-F238E27FC236}">
                      <a16:creationId xmlns:a16="http://schemas.microsoft.com/office/drawing/2014/main" id="{40C5A140-C3D6-8D75-47EF-D44CEC0353F6}"/>
                    </a:ext>
                  </a:extLst>
                </p14:cNvPr>
                <p14:cNvContentPartPr/>
                <p14:nvPr/>
              </p14:nvContentPartPr>
              <p14:xfrm>
                <a:off x="3574575" y="2190496"/>
                <a:ext cx="188640" cy="12960"/>
              </p14:xfrm>
            </p:contentPart>
          </mc:Choice>
          <mc:Fallback xmlns="">
            <p:pic>
              <p:nvPicPr>
                <p:cNvPr id="104" name="Ink 103">
                  <a:extLst>
                    <a:ext uri="{FF2B5EF4-FFF2-40B4-BE49-F238E27FC236}">
                      <a16:creationId xmlns:a16="http://schemas.microsoft.com/office/drawing/2014/main" id="{40C5A140-C3D6-8D75-47EF-D44CEC0353F6}"/>
                    </a:ext>
                  </a:extLst>
                </p:cNvPr>
                <p:cNvPicPr/>
                <p:nvPr/>
              </p:nvPicPr>
              <p:blipFill>
                <a:blip r:embed="rId74"/>
                <a:stretch>
                  <a:fillRect/>
                </a:stretch>
              </p:blipFill>
              <p:spPr>
                <a:xfrm>
                  <a:off x="3556935" y="2172496"/>
                  <a:ext cx="224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5" name="Ink 104">
                  <a:extLst>
                    <a:ext uri="{FF2B5EF4-FFF2-40B4-BE49-F238E27FC236}">
                      <a16:creationId xmlns:a16="http://schemas.microsoft.com/office/drawing/2014/main" id="{B965A7EF-9A37-83CE-0229-A84C325BCBE5}"/>
                    </a:ext>
                  </a:extLst>
                </p14:cNvPr>
                <p14:cNvContentPartPr/>
                <p14:nvPr/>
              </p14:nvContentPartPr>
              <p14:xfrm>
                <a:off x="3696975" y="2308936"/>
                <a:ext cx="28800" cy="2520"/>
              </p14:xfrm>
            </p:contentPart>
          </mc:Choice>
          <mc:Fallback xmlns="">
            <p:pic>
              <p:nvPicPr>
                <p:cNvPr id="105" name="Ink 104">
                  <a:extLst>
                    <a:ext uri="{FF2B5EF4-FFF2-40B4-BE49-F238E27FC236}">
                      <a16:creationId xmlns:a16="http://schemas.microsoft.com/office/drawing/2014/main" id="{B965A7EF-9A37-83CE-0229-A84C325BCBE5}"/>
                    </a:ext>
                  </a:extLst>
                </p:cNvPr>
                <p:cNvPicPr/>
                <p:nvPr/>
              </p:nvPicPr>
              <p:blipFill>
                <a:blip r:embed="rId76"/>
                <a:stretch>
                  <a:fillRect/>
                </a:stretch>
              </p:blipFill>
              <p:spPr>
                <a:xfrm>
                  <a:off x="3679335" y="2290936"/>
                  <a:ext cx="644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6" name="Ink 105">
                  <a:extLst>
                    <a:ext uri="{FF2B5EF4-FFF2-40B4-BE49-F238E27FC236}">
                      <a16:creationId xmlns:a16="http://schemas.microsoft.com/office/drawing/2014/main" id="{DC11C791-D796-C55D-9FE3-C6A27165AA08}"/>
                    </a:ext>
                  </a:extLst>
                </p14:cNvPr>
                <p14:cNvContentPartPr/>
                <p14:nvPr/>
              </p14:nvContentPartPr>
              <p14:xfrm>
                <a:off x="3906495" y="2132536"/>
                <a:ext cx="145800" cy="160200"/>
              </p14:xfrm>
            </p:contentPart>
          </mc:Choice>
          <mc:Fallback xmlns="">
            <p:pic>
              <p:nvPicPr>
                <p:cNvPr id="106" name="Ink 105">
                  <a:extLst>
                    <a:ext uri="{FF2B5EF4-FFF2-40B4-BE49-F238E27FC236}">
                      <a16:creationId xmlns:a16="http://schemas.microsoft.com/office/drawing/2014/main" id="{DC11C791-D796-C55D-9FE3-C6A27165AA08}"/>
                    </a:ext>
                  </a:extLst>
                </p:cNvPr>
                <p:cNvPicPr/>
                <p:nvPr/>
              </p:nvPicPr>
              <p:blipFill>
                <a:blip r:embed="rId78"/>
                <a:stretch>
                  <a:fillRect/>
                </a:stretch>
              </p:blipFill>
              <p:spPr>
                <a:xfrm>
                  <a:off x="3888855" y="2114536"/>
                  <a:ext cx="181440" cy="195840"/>
                </a:xfrm>
                <a:prstGeom prst="rect">
                  <a:avLst/>
                </a:prstGeom>
              </p:spPr>
            </p:pic>
          </mc:Fallback>
        </mc:AlternateContent>
      </p:grpSp>
      <p:grpSp>
        <p:nvGrpSpPr>
          <p:cNvPr id="107" name="Group 106">
            <a:extLst>
              <a:ext uri="{FF2B5EF4-FFF2-40B4-BE49-F238E27FC236}">
                <a16:creationId xmlns:a16="http://schemas.microsoft.com/office/drawing/2014/main" id="{99C07D2C-7777-D1E0-EBCB-F2FE4E7D0369}"/>
              </a:ext>
            </a:extLst>
          </p:cNvPr>
          <p:cNvGrpSpPr/>
          <p:nvPr/>
        </p:nvGrpSpPr>
        <p:grpSpPr>
          <a:xfrm>
            <a:off x="4304655" y="2111296"/>
            <a:ext cx="187920" cy="84240"/>
            <a:chOff x="4304655" y="2111296"/>
            <a:chExt cx="187920" cy="84240"/>
          </a:xfrm>
        </p:grpSpPr>
        <mc:AlternateContent xmlns:mc="http://schemas.openxmlformats.org/markup-compatibility/2006" xmlns:p14="http://schemas.microsoft.com/office/powerpoint/2010/main">
          <mc:Choice Requires="p14">
            <p:contentPart p14:bwMode="auto" r:id="rId79">
              <p14:nvContentPartPr>
                <p14:cNvPr id="108" name="Ink 107">
                  <a:extLst>
                    <a:ext uri="{FF2B5EF4-FFF2-40B4-BE49-F238E27FC236}">
                      <a16:creationId xmlns:a16="http://schemas.microsoft.com/office/drawing/2014/main" id="{5A037FDD-734C-24A5-B81F-FE3414E98609}"/>
                    </a:ext>
                  </a:extLst>
                </p14:cNvPr>
                <p14:cNvContentPartPr/>
                <p14:nvPr/>
              </p14:nvContentPartPr>
              <p14:xfrm>
                <a:off x="4304655" y="2111296"/>
                <a:ext cx="175320" cy="27000"/>
              </p14:xfrm>
            </p:contentPart>
          </mc:Choice>
          <mc:Fallback xmlns="">
            <p:pic>
              <p:nvPicPr>
                <p:cNvPr id="108" name="Ink 107">
                  <a:extLst>
                    <a:ext uri="{FF2B5EF4-FFF2-40B4-BE49-F238E27FC236}">
                      <a16:creationId xmlns:a16="http://schemas.microsoft.com/office/drawing/2014/main" id="{5A037FDD-734C-24A5-B81F-FE3414E98609}"/>
                    </a:ext>
                  </a:extLst>
                </p:cNvPr>
                <p:cNvPicPr/>
                <p:nvPr/>
              </p:nvPicPr>
              <p:blipFill>
                <a:blip r:embed="rId80"/>
                <a:stretch>
                  <a:fillRect/>
                </a:stretch>
              </p:blipFill>
              <p:spPr>
                <a:xfrm>
                  <a:off x="4286655" y="2093296"/>
                  <a:ext cx="2109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09" name="Ink 108">
                  <a:extLst>
                    <a:ext uri="{FF2B5EF4-FFF2-40B4-BE49-F238E27FC236}">
                      <a16:creationId xmlns:a16="http://schemas.microsoft.com/office/drawing/2014/main" id="{F03C8F88-C35C-AF93-4430-0147C6577136}"/>
                    </a:ext>
                  </a:extLst>
                </p14:cNvPr>
                <p14:cNvContentPartPr/>
                <p14:nvPr/>
              </p14:nvContentPartPr>
              <p14:xfrm>
                <a:off x="4361535" y="2188336"/>
                <a:ext cx="131040" cy="7200"/>
              </p14:xfrm>
            </p:contentPart>
          </mc:Choice>
          <mc:Fallback xmlns="">
            <p:pic>
              <p:nvPicPr>
                <p:cNvPr id="109" name="Ink 108">
                  <a:extLst>
                    <a:ext uri="{FF2B5EF4-FFF2-40B4-BE49-F238E27FC236}">
                      <a16:creationId xmlns:a16="http://schemas.microsoft.com/office/drawing/2014/main" id="{F03C8F88-C35C-AF93-4430-0147C6577136}"/>
                    </a:ext>
                  </a:extLst>
                </p:cNvPr>
                <p:cNvPicPr/>
                <p:nvPr/>
              </p:nvPicPr>
              <p:blipFill>
                <a:blip r:embed="rId82"/>
                <a:stretch>
                  <a:fillRect/>
                </a:stretch>
              </p:blipFill>
              <p:spPr>
                <a:xfrm>
                  <a:off x="4343895" y="2170336"/>
                  <a:ext cx="166680" cy="42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3">
            <p14:nvContentPartPr>
              <p14:cNvPr id="110" name="Ink 109">
                <a:extLst>
                  <a:ext uri="{FF2B5EF4-FFF2-40B4-BE49-F238E27FC236}">
                    <a16:creationId xmlns:a16="http://schemas.microsoft.com/office/drawing/2014/main" id="{32E81445-D85D-9540-20C6-8ACECDD47FFD}"/>
                  </a:ext>
                </a:extLst>
              </p14:cNvPr>
              <p14:cNvContentPartPr/>
              <p14:nvPr/>
            </p14:nvContentPartPr>
            <p14:xfrm>
              <a:off x="4692015" y="2005816"/>
              <a:ext cx="137880" cy="246240"/>
            </p14:xfrm>
          </p:contentPart>
        </mc:Choice>
        <mc:Fallback xmlns="">
          <p:pic>
            <p:nvPicPr>
              <p:cNvPr id="110" name="Ink 109">
                <a:extLst>
                  <a:ext uri="{FF2B5EF4-FFF2-40B4-BE49-F238E27FC236}">
                    <a16:creationId xmlns:a16="http://schemas.microsoft.com/office/drawing/2014/main" id="{32E81445-D85D-9540-20C6-8ACECDD47FFD}"/>
                  </a:ext>
                </a:extLst>
              </p:cNvPr>
              <p:cNvPicPr/>
              <p:nvPr/>
            </p:nvPicPr>
            <p:blipFill>
              <a:blip r:embed="rId84"/>
              <a:stretch>
                <a:fillRect/>
              </a:stretch>
            </p:blipFill>
            <p:spPr>
              <a:xfrm>
                <a:off x="4674375" y="1988176"/>
                <a:ext cx="17352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11" name="Ink 110">
                <a:extLst>
                  <a:ext uri="{FF2B5EF4-FFF2-40B4-BE49-F238E27FC236}">
                    <a16:creationId xmlns:a16="http://schemas.microsoft.com/office/drawing/2014/main" id="{37D5B479-05F6-BFFF-AB94-03E84DCF29E0}"/>
                  </a:ext>
                </a:extLst>
              </p14:cNvPr>
              <p14:cNvContentPartPr/>
              <p14:nvPr/>
            </p14:nvContentPartPr>
            <p14:xfrm>
              <a:off x="331695" y="2520756"/>
              <a:ext cx="4319280" cy="143280"/>
            </p14:xfrm>
          </p:contentPart>
        </mc:Choice>
        <mc:Fallback xmlns="">
          <p:pic>
            <p:nvPicPr>
              <p:cNvPr id="111" name="Ink 110">
                <a:extLst>
                  <a:ext uri="{FF2B5EF4-FFF2-40B4-BE49-F238E27FC236}">
                    <a16:creationId xmlns:a16="http://schemas.microsoft.com/office/drawing/2014/main" id="{37D5B479-05F6-BFFF-AB94-03E84DCF29E0}"/>
                  </a:ext>
                </a:extLst>
              </p:cNvPr>
              <p:cNvPicPr/>
              <p:nvPr/>
            </p:nvPicPr>
            <p:blipFill>
              <a:blip r:embed="rId86"/>
              <a:stretch>
                <a:fillRect/>
              </a:stretch>
            </p:blipFill>
            <p:spPr>
              <a:xfrm>
                <a:off x="314055" y="2503116"/>
                <a:ext cx="4354920" cy="178920"/>
              </a:xfrm>
              <a:prstGeom prst="rect">
                <a:avLst/>
              </a:prstGeom>
            </p:spPr>
          </p:pic>
        </mc:Fallback>
      </mc:AlternateContent>
      <p:grpSp>
        <p:nvGrpSpPr>
          <p:cNvPr id="112" name="Group 111">
            <a:extLst>
              <a:ext uri="{FF2B5EF4-FFF2-40B4-BE49-F238E27FC236}">
                <a16:creationId xmlns:a16="http://schemas.microsoft.com/office/drawing/2014/main" id="{3C9B0C4F-408E-412F-36D7-1E6AC64A2C89}"/>
              </a:ext>
            </a:extLst>
          </p:cNvPr>
          <p:cNvGrpSpPr/>
          <p:nvPr/>
        </p:nvGrpSpPr>
        <p:grpSpPr>
          <a:xfrm>
            <a:off x="446175" y="2800336"/>
            <a:ext cx="2204640" cy="587880"/>
            <a:chOff x="446175" y="2800336"/>
            <a:chExt cx="2204640" cy="587880"/>
          </a:xfrm>
        </p:grpSpPr>
        <mc:AlternateContent xmlns:mc="http://schemas.openxmlformats.org/markup-compatibility/2006" xmlns:p14="http://schemas.microsoft.com/office/powerpoint/2010/main">
          <mc:Choice Requires="p14">
            <p:contentPart p14:bwMode="auto" r:id="rId87">
              <p14:nvContentPartPr>
                <p14:cNvPr id="113" name="Ink 112">
                  <a:extLst>
                    <a:ext uri="{FF2B5EF4-FFF2-40B4-BE49-F238E27FC236}">
                      <a16:creationId xmlns:a16="http://schemas.microsoft.com/office/drawing/2014/main" id="{ECCAA3AE-68EE-A293-00DF-C9FEBF0A48D4}"/>
                    </a:ext>
                  </a:extLst>
                </p14:cNvPr>
                <p14:cNvContentPartPr/>
                <p14:nvPr/>
              </p14:nvContentPartPr>
              <p14:xfrm>
                <a:off x="547695" y="2800336"/>
                <a:ext cx="155880" cy="168480"/>
              </p14:xfrm>
            </p:contentPart>
          </mc:Choice>
          <mc:Fallback xmlns="">
            <p:pic>
              <p:nvPicPr>
                <p:cNvPr id="113" name="Ink 112">
                  <a:extLst>
                    <a:ext uri="{FF2B5EF4-FFF2-40B4-BE49-F238E27FC236}">
                      <a16:creationId xmlns:a16="http://schemas.microsoft.com/office/drawing/2014/main" id="{ECCAA3AE-68EE-A293-00DF-C9FEBF0A48D4}"/>
                    </a:ext>
                  </a:extLst>
                </p:cNvPr>
                <p:cNvPicPr/>
                <p:nvPr/>
              </p:nvPicPr>
              <p:blipFill>
                <a:blip r:embed="rId88"/>
                <a:stretch>
                  <a:fillRect/>
                </a:stretch>
              </p:blipFill>
              <p:spPr>
                <a:xfrm>
                  <a:off x="530055" y="2782696"/>
                  <a:ext cx="1915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14" name="Ink 113">
                  <a:extLst>
                    <a:ext uri="{FF2B5EF4-FFF2-40B4-BE49-F238E27FC236}">
                      <a16:creationId xmlns:a16="http://schemas.microsoft.com/office/drawing/2014/main" id="{0822509A-ED36-48C7-51FA-154984B49AF2}"/>
                    </a:ext>
                  </a:extLst>
                </p14:cNvPr>
                <p14:cNvContentPartPr/>
                <p14:nvPr/>
              </p14:nvContentPartPr>
              <p14:xfrm>
                <a:off x="446175" y="3022096"/>
                <a:ext cx="405720" cy="58320"/>
              </p14:xfrm>
            </p:contentPart>
          </mc:Choice>
          <mc:Fallback xmlns="">
            <p:pic>
              <p:nvPicPr>
                <p:cNvPr id="114" name="Ink 113">
                  <a:extLst>
                    <a:ext uri="{FF2B5EF4-FFF2-40B4-BE49-F238E27FC236}">
                      <a16:creationId xmlns:a16="http://schemas.microsoft.com/office/drawing/2014/main" id="{0822509A-ED36-48C7-51FA-154984B49AF2}"/>
                    </a:ext>
                  </a:extLst>
                </p:cNvPr>
                <p:cNvPicPr/>
                <p:nvPr/>
              </p:nvPicPr>
              <p:blipFill>
                <a:blip r:embed="rId90"/>
                <a:stretch>
                  <a:fillRect/>
                </a:stretch>
              </p:blipFill>
              <p:spPr>
                <a:xfrm>
                  <a:off x="428175" y="3004096"/>
                  <a:ext cx="4413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5" name="Ink 114">
                  <a:extLst>
                    <a:ext uri="{FF2B5EF4-FFF2-40B4-BE49-F238E27FC236}">
                      <a16:creationId xmlns:a16="http://schemas.microsoft.com/office/drawing/2014/main" id="{A3EAD705-E5D7-EAF5-6C26-2C79E78291B7}"/>
                    </a:ext>
                  </a:extLst>
                </p14:cNvPr>
                <p14:cNvContentPartPr/>
                <p14:nvPr/>
              </p14:nvContentPartPr>
              <p14:xfrm>
                <a:off x="561735" y="3135136"/>
                <a:ext cx="191880" cy="253080"/>
              </p14:xfrm>
            </p:contentPart>
          </mc:Choice>
          <mc:Fallback xmlns="">
            <p:pic>
              <p:nvPicPr>
                <p:cNvPr id="115" name="Ink 114">
                  <a:extLst>
                    <a:ext uri="{FF2B5EF4-FFF2-40B4-BE49-F238E27FC236}">
                      <a16:creationId xmlns:a16="http://schemas.microsoft.com/office/drawing/2014/main" id="{A3EAD705-E5D7-EAF5-6C26-2C79E78291B7}"/>
                    </a:ext>
                  </a:extLst>
                </p:cNvPr>
                <p:cNvPicPr/>
                <p:nvPr/>
              </p:nvPicPr>
              <p:blipFill>
                <a:blip r:embed="rId92"/>
                <a:stretch>
                  <a:fillRect/>
                </a:stretch>
              </p:blipFill>
              <p:spPr>
                <a:xfrm>
                  <a:off x="543735" y="3117136"/>
                  <a:ext cx="22752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6" name="Ink 115">
                  <a:extLst>
                    <a:ext uri="{FF2B5EF4-FFF2-40B4-BE49-F238E27FC236}">
                      <a16:creationId xmlns:a16="http://schemas.microsoft.com/office/drawing/2014/main" id="{B02FB0F6-42C9-A716-9705-79A91D3FBDAE}"/>
                    </a:ext>
                  </a:extLst>
                </p14:cNvPr>
                <p14:cNvContentPartPr/>
                <p14:nvPr/>
              </p14:nvContentPartPr>
              <p14:xfrm>
                <a:off x="609255" y="3249256"/>
                <a:ext cx="137160" cy="27360"/>
              </p14:xfrm>
            </p:contentPart>
          </mc:Choice>
          <mc:Fallback xmlns="">
            <p:pic>
              <p:nvPicPr>
                <p:cNvPr id="116" name="Ink 115">
                  <a:extLst>
                    <a:ext uri="{FF2B5EF4-FFF2-40B4-BE49-F238E27FC236}">
                      <a16:creationId xmlns:a16="http://schemas.microsoft.com/office/drawing/2014/main" id="{B02FB0F6-42C9-A716-9705-79A91D3FBDAE}"/>
                    </a:ext>
                  </a:extLst>
                </p:cNvPr>
                <p:cNvPicPr/>
                <p:nvPr/>
              </p:nvPicPr>
              <p:blipFill>
                <a:blip r:embed="rId94"/>
                <a:stretch>
                  <a:fillRect/>
                </a:stretch>
              </p:blipFill>
              <p:spPr>
                <a:xfrm>
                  <a:off x="591615" y="3231616"/>
                  <a:ext cx="172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17" name="Ink 116">
                  <a:extLst>
                    <a:ext uri="{FF2B5EF4-FFF2-40B4-BE49-F238E27FC236}">
                      <a16:creationId xmlns:a16="http://schemas.microsoft.com/office/drawing/2014/main" id="{CCAE36E1-C24E-70E6-4986-1DC6CC17C23A}"/>
                    </a:ext>
                  </a:extLst>
                </p14:cNvPr>
                <p14:cNvContentPartPr/>
                <p14:nvPr/>
              </p14:nvContentPartPr>
              <p14:xfrm>
                <a:off x="1183095" y="2928136"/>
                <a:ext cx="3960" cy="2880"/>
              </p14:xfrm>
            </p:contentPart>
          </mc:Choice>
          <mc:Fallback xmlns="">
            <p:pic>
              <p:nvPicPr>
                <p:cNvPr id="117" name="Ink 116">
                  <a:extLst>
                    <a:ext uri="{FF2B5EF4-FFF2-40B4-BE49-F238E27FC236}">
                      <a16:creationId xmlns:a16="http://schemas.microsoft.com/office/drawing/2014/main" id="{CCAE36E1-C24E-70E6-4986-1DC6CC17C23A}"/>
                    </a:ext>
                  </a:extLst>
                </p:cNvPr>
                <p:cNvPicPr/>
                <p:nvPr/>
              </p:nvPicPr>
              <p:blipFill>
                <a:blip r:embed="rId96"/>
                <a:stretch>
                  <a:fillRect/>
                </a:stretch>
              </p:blipFill>
              <p:spPr>
                <a:xfrm>
                  <a:off x="1165455" y="2910496"/>
                  <a:ext cx="3960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18" name="Ink 117">
                  <a:extLst>
                    <a:ext uri="{FF2B5EF4-FFF2-40B4-BE49-F238E27FC236}">
                      <a16:creationId xmlns:a16="http://schemas.microsoft.com/office/drawing/2014/main" id="{70E9928B-BC21-7421-B0D1-C4ADC473E099}"/>
                    </a:ext>
                  </a:extLst>
                </p14:cNvPr>
                <p14:cNvContentPartPr/>
                <p14:nvPr/>
              </p14:nvContentPartPr>
              <p14:xfrm>
                <a:off x="1082655" y="3049816"/>
                <a:ext cx="187200" cy="23760"/>
              </p14:xfrm>
            </p:contentPart>
          </mc:Choice>
          <mc:Fallback xmlns="">
            <p:pic>
              <p:nvPicPr>
                <p:cNvPr id="118" name="Ink 117">
                  <a:extLst>
                    <a:ext uri="{FF2B5EF4-FFF2-40B4-BE49-F238E27FC236}">
                      <a16:creationId xmlns:a16="http://schemas.microsoft.com/office/drawing/2014/main" id="{70E9928B-BC21-7421-B0D1-C4ADC473E099}"/>
                    </a:ext>
                  </a:extLst>
                </p:cNvPr>
                <p:cNvPicPr/>
                <p:nvPr/>
              </p:nvPicPr>
              <p:blipFill>
                <a:blip r:embed="rId98"/>
                <a:stretch>
                  <a:fillRect/>
                </a:stretch>
              </p:blipFill>
              <p:spPr>
                <a:xfrm>
                  <a:off x="1065015" y="3031816"/>
                  <a:ext cx="222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19" name="Ink 118">
                  <a:extLst>
                    <a:ext uri="{FF2B5EF4-FFF2-40B4-BE49-F238E27FC236}">
                      <a16:creationId xmlns:a16="http://schemas.microsoft.com/office/drawing/2014/main" id="{1E51C646-18D2-FCB5-EEEF-8F7CD10B0728}"/>
                    </a:ext>
                  </a:extLst>
                </p14:cNvPr>
                <p14:cNvContentPartPr/>
                <p14:nvPr/>
              </p14:nvContentPartPr>
              <p14:xfrm>
                <a:off x="1225575" y="3181936"/>
                <a:ext cx="10440" cy="5760"/>
              </p14:xfrm>
            </p:contentPart>
          </mc:Choice>
          <mc:Fallback xmlns="">
            <p:pic>
              <p:nvPicPr>
                <p:cNvPr id="119" name="Ink 118">
                  <a:extLst>
                    <a:ext uri="{FF2B5EF4-FFF2-40B4-BE49-F238E27FC236}">
                      <a16:creationId xmlns:a16="http://schemas.microsoft.com/office/drawing/2014/main" id="{1E51C646-18D2-FCB5-EEEF-8F7CD10B0728}"/>
                    </a:ext>
                  </a:extLst>
                </p:cNvPr>
                <p:cNvPicPr/>
                <p:nvPr/>
              </p:nvPicPr>
              <p:blipFill>
                <a:blip r:embed="rId100"/>
                <a:stretch>
                  <a:fillRect/>
                </a:stretch>
              </p:blipFill>
              <p:spPr>
                <a:xfrm>
                  <a:off x="1207935" y="3164296"/>
                  <a:ext cx="460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0" name="Ink 119">
                  <a:extLst>
                    <a:ext uri="{FF2B5EF4-FFF2-40B4-BE49-F238E27FC236}">
                      <a16:creationId xmlns:a16="http://schemas.microsoft.com/office/drawing/2014/main" id="{92C45AF6-C642-406B-85DE-A0B42925D582}"/>
                    </a:ext>
                  </a:extLst>
                </p14:cNvPr>
                <p14:cNvContentPartPr/>
                <p14:nvPr/>
              </p14:nvContentPartPr>
              <p14:xfrm>
                <a:off x="1447335" y="2981776"/>
                <a:ext cx="156600" cy="182520"/>
              </p14:xfrm>
            </p:contentPart>
          </mc:Choice>
          <mc:Fallback xmlns="">
            <p:pic>
              <p:nvPicPr>
                <p:cNvPr id="120" name="Ink 119">
                  <a:extLst>
                    <a:ext uri="{FF2B5EF4-FFF2-40B4-BE49-F238E27FC236}">
                      <a16:creationId xmlns:a16="http://schemas.microsoft.com/office/drawing/2014/main" id="{92C45AF6-C642-406B-85DE-A0B42925D582}"/>
                    </a:ext>
                  </a:extLst>
                </p:cNvPr>
                <p:cNvPicPr/>
                <p:nvPr/>
              </p:nvPicPr>
              <p:blipFill>
                <a:blip r:embed="rId102"/>
                <a:stretch>
                  <a:fillRect/>
                </a:stretch>
              </p:blipFill>
              <p:spPr>
                <a:xfrm>
                  <a:off x="1429335" y="2964136"/>
                  <a:ext cx="192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1" name="Ink 120">
                  <a:extLst>
                    <a:ext uri="{FF2B5EF4-FFF2-40B4-BE49-F238E27FC236}">
                      <a16:creationId xmlns:a16="http://schemas.microsoft.com/office/drawing/2014/main" id="{BB73EF38-6E53-D866-E645-91E08F1AE2DD}"/>
                    </a:ext>
                  </a:extLst>
                </p14:cNvPr>
                <p14:cNvContentPartPr/>
                <p14:nvPr/>
              </p14:nvContentPartPr>
              <p14:xfrm>
                <a:off x="1638855" y="2988976"/>
                <a:ext cx="144000" cy="138240"/>
              </p14:xfrm>
            </p:contentPart>
          </mc:Choice>
          <mc:Fallback xmlns="">
            <p:pic>
              <p:nvPicPr>
                <p:cNvPr id="121" name="Ink 120">
                  <a:extLst>
                    <a:ext uri="{FF2B5EF4-FFF2-40B4-BE49-F238E27FC236}">
                      <a16:creationId xmlns:a16="http://schemas.microsoft.com/office/drawing/2014/main" id="{BB73EF38-6E53-D866-E645-91E08F1AE2DD}"/>
                    </a:ext>
                  </a:extLst>
                </p:cNvPr>
                <p:cNvPicPr/>
                <p:nvPr/>
              </p:nvPicPr>
              <p:blipFill>
                <a:blip r:embed="rId104"/>
                <a:stretch>
                  <a:fillRect/>
                </a:stretch>
              </p:blipFill>
              <p:spPr>
                <a:xfrm>
                  <a:off x="1621215" y="2970976"/>
                  <a:ext cx="179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2" name="Ink 121">
                  <a:extLst>
                    <a:ext uri="{FF2B5EF4-FFF2-40B4-BE49-F238E27FC236}">
                      <a16:creationId xmlns:a16="http://schemas.microsoft.com/office/drawing/2014/main" id="{4E3B46AC-EBEE-069F-BA1B-1D53D3246083}"/>
                    </a:ext>
                  </a:extLst>
                </p14:cNvPr>
                <p14:cNvContentPartPr/>
                <p14:nvPr/>
              </p14:nvContentPartPr>
              <p14:xfrm>
                <a:off x="2017935" y="2965576"/>
                <a:ext cx="166320" cy="18720"/>
              </p14:xfrm>
            </p:contentPart>
          </mc:Choice>
          <mc:Fallback xmlns="">
            <p:pic>
              <p:nvPicPr>
                <p:cNvPr id="122" name="Ink 121">
                  <a:extLst>
                    <a:ext uri="{FF2B5EF4-FFF2-40B4-BE49-F238E27FC236}">
                      <a16:creationId xmlns:a16="http://schemas.microsoft.com/office/drawing/2014/main" id="{4E3B46AC-EBEE-069F-BA1B-1D53D3246083}"/>
                    </a:ext>
                  </a:extLst>
                </p:cNvPr>
                <p:cNvPicPr/>
                <p:nvPr/>
              </p:nvPicPr>
              <p:blipFill>
                <a:blip r:embed="rId106"/>
                <a:stretch>
                  <a:fillRect/>
                </a:stretch>
              </p:blipFill>
              <p:spPr>
                <a:xfrm>
                  <a:off x="2000295" y="2947576"/>
                  <a:ext cx="2019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3" name="Ink 122">
                  <a:extLst>
                    <a:ext uri="{FF2B5EF4-FFF2-40B4-BE49-F238E27FC236}">
                      <a16:creationId xmlns:a16="http://schemas.microsoft.com/office/drawing/2014/main" id="{9D7727B1-E474-8DBE-CF83-FCC7033232B6}"/>
                    </a:ext>
                  </a:extLst>
                </p14:cNvPr>
                <p14:cNvContentPartPr/>
                <p14:nvPr/>
              </p14:nvContentPartPr>
              <p14:xfrm>
                <a:off x="2046015" y="3065296"/>
                <a:ext cx="172440" cy="14400"/>
              </p14:xfrm>
            </p:contentPart>
          </mc:Choice>
          <mc:Fallback xmlns="">
            <p:pic>
              <p:nvPicPr>
                <p:cNvPr id="123" name="Ink 122">
                  <a:extLst>
                    <a:ext uri="{FF2B5EF4-FFF2-40B4-BE49-F238E27FC236}">
                      <a16:creationId xmlns:a16="http://schemas.microsoft.com/office/drawing/2014/main" id="{9D7727B1-E474-8DBE-CF83-FCC7033232B6}"/>
                    </a:ext>
                  </a:extLst>
                </p:cNvPr>
                <p:cNvPicPr/>
                <p:nvPr/>
              </p:nvPicPr>
              <p:blipFill>
                <a:blip r:embed="rId108"/>
                <a:stretch>
                  <a:fillRect/>
                </a:stretch>
              </p:blipFill>
              <p:spPr>
                <a:xfrm>
                  <a:off x="2028015" y="3047296"/>
                  <a:ext cx="2080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4" name="Ink 123">
                  <a:extLst>
                    <a:ext uri="{FF2B5EF4-FFF2-40B4-BE49-F238E27FC236}">
                      <a16:creationId xmlns:a16="http://schemas.microsoft.com/office/drawing/2014/main" id="{A85CA4C3-1927-E873-B496-C5127D3CB945}"/>
                    </a:ext>
                  </a:extLst>
                </p14:cNvPr>
                <p14:cNvContentPartPr/>
                <p14:nvPr/>
              </p14:nvContentPartPr>
              <p14:xfrm>
                <a:off x="2413215" y="2883856"/>
                <a:ext cx="165960" cy="223920"/>
              </p14:xfrm>
            </p:contentPart>
          </mc:Choice>
          <mc:Fallback xmlns="">
            <p:pic>
              <p:nvPicPr>
                <p:cNvPr id="124" name="Ink 123">
                  <a:extLst>
                    <a:ext uri="{FF2B5EF4-FFF2-40B4-BE49-F238E27FC236}">
                      <a16:creationId xmlns:a16="http://schemas.microsoft.com/office/drawing/2014/main" id="{A85CA4C3-1927-E873-B496-C5127D3CB945}"/>
                    </a:ext>
                  </a:extLst>
                </p:cNvPr>
                <p:cNvPicPr/>
                <p:nvPr/>
              </p:nvPicPr>
              <p:blipFill>
                <a:blip r:embed="rId110"/>
                <a:stretch>
                  <a:fillRect/>
                </a:stretch>
              </p:blipFill>
              <p:spPr>
                <a:xfrm>
                  <a:off x="2395215" y="2866216"/>
                  <a:ext cx="2016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5" name="Ink 124">
                  <a:extLst>
                    <a:ext uri="{FF2B5EF4-FFF2-40B4-BE49-F238E27FC236}">
                      <a16:creationId xmlns:a16="http://schemas.microsoft.com/office/drawing/2014/main" id="{71623E10-D37A-53A6-5DAA-58AFCD5FCCE1}"/>
                    </a:ext>
                  </a:extLst>
                </p14:cNvPr>
                <p14:cNvContentPartPr/>
                <p14:nvPr/>
              </p14:nvContentPartPr>
              <p14:xfrm>
                <a:off x="2451375" y="2861536"/>
                <a:ext cx="199440" cy="33120"/>
              </p14:xfrm>
            </p:contentPart>
          </mc:Choice>
          <mc:Fallback xmlns="">
            <p:pic>
              <p:nvPicPr>
                <p:cNvPr id="125" name="Ink 124">
                  <a:extLst>
                    <a:ext uri="{FF2B5EF4-FFF2-40B4-BE49-F238E27FC236}">
                      <a16:creationId xmlns:a16="http://schemas.microsoft.com/office/drawing/2014/main" id="{71623E10-D37A-53A6-5DAA-58AFCD5FCCE1}"/>
                    </a:ext>
                  </a:extLst>
                </p:cNvPr>
                <p:cNvPicPr/>
                <p:nvPr/>
              </p:nvPicPr>
              <p:blipFill>
                <a:blip r:embed="rId112"/>
                <a:stretch>
                  <a:fillRect/>
                </a:stretch>
              </p:blipFill>
              <p:spPr>
                <a:xfrm>
                  <a:off x="2433375" y="2843536"/>
                  <a:ext cx="235080" cy="68760"/>
                </a:xfrm>
                <a:prstGeom prst="rect">
                  <a:avLst/>
                </a:prstGeom>
              </p:spPr>
            </p:pic>
          </mc:Fallback>
        </mc:AlternateContent>
      </p:grpSp>
      <p:grpSp>
        <p:nvGrpSpPr>
          <p:cNvPr id="126" name="Group 125">
            <a:extLst>
              <a:ext uri="{FF2B5EF4-FFF2-40B4-BE49-F238E27FC236}">
                <a16:creationId xmlns:a16="http://schemas.microsoft.com/office/drawing/2014/main" id="{9FE832C1-7E6D-F3D3-0DD8-305AF27F30F2}"/>
              </a:ext>
            </a:extLst>
          </p:cNvPr>
          <p:cNvGrpSpPr/>
          <p:nvPr/>
        </p:nvGrpSpPr>
        <p:grpSpPr>
          <a:xfrm>
            <a:off x="479655" y="3738136"/>
            <a:ext cx="2264400" cy="586800"/>
            <a:chOff x="479655" y="3738136"/>
            <a:chExt cx="2264400" cy="586800"/>
          </a:xfrm>
        </p:grpSpPr>
        <mc:AlternateContent xmlns:mc="http://schemas.openxmlformats.org/markup-compatibility/2006" xmlns:p14="http://schemas.microsoft.com/office/powerpoint/2010/main">
          <mc:Choice Requires="p14">
            <p:contentPart p14:bwMode="auto" r:id="rId113">
              <p14:nvContentPartPr>
                <p14:cNvPr id="127" name="Ink 126">
                  <a:extLst>
                    <a:ext uri="{FF2B5EF4-FFF2-40B4-BE49-F238E27FC236}">
                      <a16:creationId xmlns:a16="http://schemas.microsoft.com/office/drawing/2014/main" id="{E45118FF-C891-C9AA-6DA0-F17640248958}"/>
                    </a:ext>
                  </a:extLst>
                </p14:cNvPr>
                <p14:cNvContentPartPr/>
                <p14:nvPr/>
              </p14:nvContentPartPr>
              <p14:xfrm>
                <a:off x="554535" y="3738136"/>
                <a:ext cx="146520" cy="166320"/>
              </p14:xfrm>
            </p:contentPart>
          </mc:Choice>
          <mc:Fallback xmlns="">
            <p:pic>
              <p:nvPicPr>
                <p:cNvPr id="127" name="Ink 126">
                  <a:extLst>
                    <a:ext uri="{FF2B5EF4-FFF2-40B4-BE49-F238E27FC236}">
                      <a16:creationId xmlns:a16="http://schemas.microsoft.com/office/drawing/2014/main" id="{E45118FF-C891-C9AA-6DA0-F17640248958}"/>
                    </a:ext>
                  </a:extLst>
                </p:cNvPr>
                <p:cNvPicPr/>
                <p:nvPr/>
              </p:nvPicPr>
              <p:blipFill>
                <a:blip r:embed="rId114"/>
                <a:stretch>
                  <a:fillRect/>
                </a:stretch>
              </p:blipFill>
              <p:spPr>
                <a:xfrm>
                  <a:off x="536535" y="3720136"/>
                  <a:ext cx="18216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28" name="Ink 127">
                  <a:extLst>
                    <a:ext uri="{FF2B5EF4-FFF2-40B4-BE49-F238E27FC236}">
                      <a16:creationId xmlns:a16="http://schemas.microsoft.com/office/drawing/2014/main" id="{5999F3CF-D125-3485-0DB3-F6E89EED70B3}"/>
                    </a:ext>
                  </a:extLst>
                </p14:cNvPr>
                <p14:cNvContentPartPr/>
                <p14:nvPr/>
              </p14:nvContentPartPr>
              <p14:xfrm>
                <a:off x="479655" y="3966376"/>
                <a:ext cx="436320" cy="69480"/>
              </p14:xfrm>
            </p:contentPart>
          </mc:Choice>
          <mc:Fallback xmlns="">
            <p:pic>
              <p:nvPicPr>
                <p:cNvPr id="128" name="Ink 127">
                  <a:extLst>
                    <a:ext uri="{FF2B5EF4-FFF2-40B4-BE49-F238E27FC236}">
                      <a16:creationId xmlns:a16="http://schemas.microsoft.com/office/drawing/2014/main" id="{5999F3CF-D125-3485-0DB3-F6E89EED70B3}"/>
                    </a:ext>
                  </a:extLst>
                </p:cNvPr>
                <p:cNvPicPr/>
                <p:nvPr/>
              </p:nvPicPr>
              <p:blipFill>
                <a:blip r:embed="rId116"/>
                <a:stretch>
                  <a:fillRect/>
                </a:stretch>
              </p:blipFill>
              <p:spPr>
                <a:xfrm>
                  <a:off x="462015" y="3948736"/>
                  <a:ext cx="47196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29" name="Ink 128">
                  <a:extLst>
                    <a:ext uri="{FF2B5EF4-FFF2-40B4-BE49-F238E27FC236}">
                      <a16:creationId xmlns:a16="http://schemas.microsoft.com/office/drawing/2014/main" id="{8F95178C-EFBB-220B-0381-C1E22FB5E9E7}"/>
                    </a:ext>
                  </a:extLst>
                </p14:cNvPr>
                <p14:cNvContentPartPr/>
                <p14:nvPr/>
              </p14:nvContentPartPr>
              <p14:xfrm>
                <a:off x="652455" y="4105696"/>
                <a:ext cx="168840" cy="219240"/>
              </p14:xfrm>
            </p:contentPart>
          </mc:Choice>
          <mc:Fallback xmlns="">
            <p:pic>
              <p:nvPicPr>
                <p:cNvPr id="129" name="Ink 128">
                  <a:extLst>
                    <a:ext uri="{FF2B5EF4-FFF2-40B4-BE49-F238E27FC236}">
                      <a16:creationId xmlns:a16="http://schemas.microsoft.com/office/drawing/2014/main" id="{8F95178C-EFBB-220B-0381-C1E22FB5E9E7}"/>
                    </a:ext>
                  </a:extLst>
                </p:cNvPr>
                <p:cNvPicPr/>
                <p:nvPr/>
              </p:nvPicPr>
              <p:blipFill>
                <a:blip r:embed="rId118"/>
                <a:stretch>
                  <a:fillRect/>
                </a:stretch>
              </p:blipFill>
              <p:spPr>
                <a:xfrm>
                  <a:off x="634815" y="4088056"/>
                  <a:ext cx="204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0" name="Ink 129">
                  <a:extLst>
                    <a:ext uri="{FF2B5EF4-FFF2-40B4-BE49-F238E27FC236}">
                      <a16:creationId xmlns:a16="http://schemas.microsoft.com/office/drawing/2014/main" id="{640DF9BE-8216-6CAA-F429-B3C56F56365F}"/>
                    </a:ext>
                  </a:extLst>
                </p14:cNvPr>
                <p14:cNvContentPartPr/>
                <p14:nvPr/>
              </p14:nvContentPartPr>
              <p14:xfrm>
                <a:off x="658575" y="4217296"/>
                <a:ext cx="204120" cy="69120"/>
              </p14:xfrm>
            </p:contentPart>
          </mc:Choice>
          <mc:Fallback xmlns="">
            <p:pic>
              <p:nvPicPr>
                <p:cNvPr id="130" name="Ink 129">
                  <a:extLst>
                    <a:ext uri="{FF2B5EF4-FFF2-40B4-BE49-F238E27FC236}">
                      <a16:creationId xmlns:a16="http://schemas.microsoft.com/office/drawing/2014/main" id="{640DF9BE-8216-6CAA-F429-B3C56F56365F}"/>
                    </a:ext>
                  </a:extLst>
                </p:cNvPr>
                <p:cNvPicPr/>
                <p:nvPr/>
              </p:nvPicPr>
              <p:blipFill>
                <a:blip r:embed="rId120"/>
                <a:stretch>
                  <a:fillRect/>
                </a:stretch>
              </p:blipFill>
              <p:spPr>
                <a:xfrm>
                  <a:off x="640935" y="4199656"/>
                  <a:ext cx="239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1" name="Ink 130">
                  <a:extLst>
                    <a:ext uri="{FF2B5EF4-FFF2-40B4-BE49-F238E27FC236}">
                      <a16:creationId xmlns:a16="http://schemas.microsoft.com/office/drawing/2014/main" id="{B1FDD9ED-A4D7-6E68-ADA8-DD3905B3D6E8}"/>
                    </a:ext>
                  </a:extLst>
                </p14:cNvPr>
                <p14:cNvContentPartPr/>
                <p14:nvPr/>
              </p14:nvContentPartPr>
              <p14:xfrm>
                <a:off x="1259775" y="3833896"/>
                <a:ext cx="5040" cy="5040"/>
              </p14:xfrm>
            </p:contentPart>
          </mc:Choice>
          <mc:Fallback xmlns="">
            <p:pic>
              <p:nvPicPr>
                <p:cNvPr id="131" name="Ink 130">
                  <a:extLst>
                    <a:ext uri="{FF2B5EF4-FFF2-40B4-BE49-F238E27FC236}">
                      <a16:creationId xmlns:a16="http://schemas.microsoft.com/office/drawing/2014/main" id="{B1FDD9ED-A4D7-6E68-ADA8-DD3905B3D6E8}"/>
                    </a:ext>
                  </a:extLst>
                </p:cNvPr>
                <p:cNvPicPr/>
                <p:nvPr/>
              </p:nvPicPr>
              <p:blipFill>
                <a:blip r:embed="rId122"/>
                <a:stretch>
                  <a:fillRect/>
                </a:stretch>
              </p:blipFill>
              <p:spPr>
                <a:xfrm>
                  <a:off x="1241775" y="381625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33" name="Ink 132">
                  <a:extLst>
                    <a:ext uri="{FF2B5EF4-FFF2-40B4-BE49-F238E27FC236}">
                      <a16:creationId xmlns:a16="http://schemas.microsoft.com/office/drawing/2014/main" id="{9FC0D746-3A25-3B69-911D-525D9EDA0F07}"/>
                    </a:ext>
                  </a:extLst>
                </p14:cNvPr>
                <p14:cNvContentPartPr/>
                <p14:nvPr/>
              </p14:nvContentPartPr>
              <p14:xfrm>
                <a:off x="1205055" y="3952696"/>
                <a:ext cx="176760" cy="14400"/>
              </p14:xfrm>
            </p:contentPart>
          </mc:Choice>
          <mc:Fallback xmlns="">
            <p:pic>
              <p:nvPicPr>
                <p:cNvPr id="133" name="Ink 132">
                  <a:extLst>
                    <a:ext uri="{FF2B5EF4-FFF2-40B4-BE49-F238E27FC236}">
                      <a16:creationId xmlns:a16="http://schemas.microsoft.com/office/drawing/2014/main" id="{9FC0D746-3A25-3B69-911D-525D9EDA0F07}"/>
                    </a:ext>
                  </a:extLst>
                </p:cNvPr>
                <p:cNvPicPr/>
                <p:nvPr/>
              </p:nvPicPr>
              <p:blipFill>
                <a:blip r:embed="rId124"/>
                <a:stretch>
                  <a:fillRect/>
                </a:stretch>
              </p:blipFill>
              <p:spPr>
                <a:xfrm>
                  <a:off x="1187415" y="3934696"/>
                  <a:ext cx="2124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4" name="Ink 133">
                  <a:extLst>
                    <a:ext uri="{FF2B5EF4-FFF2-40B4-BE49-F238E27FC236}">
                      <a16:creationId xmlns:a16="http://schemas.microsoft.com/office/drawing/2014/main" id="{03FD39F3-6BA2-9E84-17D4-962D80FF0458}"/>
                    </a:ext>
                  </a:extLst>
                </p14:cNvPr>
                <p14:cNvContentPartPr/>
                <p14:nvPr/>
              </p14:nvContentPartPr>
              <p14:xfrm>
                <a:off x="1282455" y="4062496"/>
                <a:ext cx="18360" cy="14400"/>
              </p14:xfrm>
            </p:contentPart>
          </mc:Choice>
          <mc:Fallback xmlns="">
            <p:pic>
              <p:nvPicPr>
                <p:cNvPr id="134" name="Ink 133">
                  <a:extLst>
                    <a:ext uri="{FF2B5EF4-FFF2-40B4-BE49-F238E27FC236}">
                      <a16:creationId xmlns:a16="http://schemas.microsoft.com/office/drawing/2014/main" id="{03FD39F3-6BA2-9E84-17D4-962D80FF0458}"/>
                    </a:ext>
                  </a:extLst>
                </p:cNvPr>
                <p:cNvPicPr/>
                <p:nvPr/>
              </p:nvPicPr>
              <p:blipFill>
                <a:blip r:embed="rId126"/>
                <a:stretch>
                  <a:fillRect/>
                </a:stretch>
              </p:blipFill>
              <p:spPr>
                <a:xfrm>
                  <a:off x="1264815" y="4044856"/>
                  <a:ext cx="5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35" name="Ink 134">
                  <a:extLst>
                    <a:ext uri="{FF2B5EF4-FFF2-40B4-BE49-F238E27FC236}">
                      <a16:creationId xmlns:a16="http://schemas.microsoft.com/office/drawing/2014/main" id="{86687199-D03D-F39B-A961-323D1F4E098B}"/>
                    </a:ext>
                  </a:extLst>
                </p14:cNvPr>
                <p14:cNvContentPartPr/>
                <p14:nvPr/>
              </p14:nvContentPartPr>
              <p14:xfrm>
                <a:off x="1569375" y="3837856"/>
                <a:ext cx="162360" cy="197280"/>
              </p14:xfrm>
            </p:contentPart>
          </mc:Choice>
          <mc:Fallback xmlns="">
            <p:pic>
              <p:nvPicPr>
                <p:cNvPr id="135" name="Ink 134">
                  <a:extLst>
                    <a:ext uri="{FF2B5EF4-FFF2-40B4-BE49-F238E27FC236}">
                      <a16:creationId xmlns:a16="http://schemas.microsoft.com/office/drawing/2014/main" id="{86687199-D03D-F39B-A961-323D1F4E098B}"/>
                    </a:ext>
                  </a:extLst>
                </p:cNvPr>
                <p:cNvPicPr/>
                <p:nvPr/>
              </p:nvPicPr>
              <p:blipFill>
                <a:blip r:embed="rId128"/>
                <a:stretch>
                  <a:fillRect/>
                </a:stretch>
              </p:blipFill>
              <p:spPr>
                <a:xfrm>
                  <a:off x="1551375" y="3820216"/>
                  <a:ext cx="19800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36" name="Ink 135">
                  <a:extLst>
                    <a:ext uri="{FF2B5EF4-FFF2-40B4-BE49-F238E27FC236}">
                      <a16:creationId xmlns:a16="http://schemas.microsoft.com/office/drawing/2014/main" id="{A5B9230C-737A-A666-E42A-B77308A3B435}"/>
                    </a:ext>
                  </a:extLst>
                </p14:cNvPr>
                <p14:cNvContentPartPr/>
                <p14:nvPr/>
              </p14:nvContentPartPr>
              <p14:xfrm>
                <a:off x="1599615" y="3843976"/>
                <a:ext cx="144000" cy="37440"/>
              </p14:xfrm>
            </p:contentPart>
          </mc:Choice>
          <mc:Fallback xmlns="">
            <p:pic>
              <p:nvPicPr>
                <p:cNvPr id="136" name="Ink 135">
                  <a:extLst>
                    <a:ext uri="{FF2B5EF4-FFF2-40B4-BE49-F238E27FC236}">
                      <a16:creationId xmlns:a16="http://schemas.microsoft.com/office/drawing/2014/main" id="{A5B9230C-737A-A666-E42A-B77308A3B435}"/>
                    </a:ext>
                  </a:extLst>
                </p:cNvPr>
                <p:cNvPicPr/>
                <p:nvPr/>
              </p:nvPicPr>
              <p:blipFill>
                <a:blip r:embed="rId130"/>
                <a:stretch>
                  <a:fillRect/>
                </a:stretch>
              </p:blipFill>
              <p:spPr>
                <a:xfrm>
                  <a:off x="1581615" y="3825976"/>
                  <a:ext cx="179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37" name="Ink 136">
                  <a:extLst>
                    <a:ext uri="{FF2B5EF4-FFF2-40B4-BE49-F238E27FC236}">
                      <a16:creationId xmlns:a16="http://schemas.microsoft.com/office/drawing/2014/main" id="{1CC48B69-8ED3-CD09-0605-550B07D6ED6C}"/>
                    </a:ext>
                  </a:extLst>
                </p14:cNvPr>
                <p14:cNvContentPartPr/>
                <p14:nvPr/>
              </p14:nvContentPartPr>
              <p14:xfrm>
                <a:off x="2066535" y="3827776"/>
                <a:ext cx="159840" cy="11880"/>
              </p14:xfrm>
            </p:contentPart>
          </mc:Choice>
          <mc:Fallback xmlns="">
            <p:pic>
              <p:nvPicPr>
                <p:cNvPr id="137" name="Ink 136">
                  <a:extLst>
                    <a:ext uri="{FF2B5EF4-FFF2-40B4-BE49-F238E27FC236}">
                      <a16:creationId xmlns:a16="http://schemas.microsoft.com/office/drawing/2014/main" id="{1CC48B69-8ED3-CD09-0605-550B07D6ED6C}"/>
                    </a:ext>
                  </a:extLst>
                </p:cNvPr>
                <p:cNvPicPr/>
                <p:nvPr/>
              </p:nvPicPr>
              <p:blipFill>
                <a:blip r:embed="rId132"/>
                <a:stretch>
                  <a:fillRect/>
                </a:stretch>
              </p:blipFill>
              <p:spPr>
                <a:xfrm>
                  <a:off x="2048895" y="3810136"/>
                  <a:ext cx="195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38" name="Ink 137">
                  <a:extLst>
                    <a:ext uri="{FF2B5EF4-FFF2-40B4-BE49-F238E27FC236}">
                      <a16:creationId xmlns:a16="http://schemas.microsoft.com/office/drawing/2014/main" id="{15BCB45D-F08B-90F9-7F43-779A8D69C220}"/>
                    </a:ext>
                  </a:extLst>
                </p14:cNvPr>
                <p14:cNvContentPartPr/>
                <p14:nvPr/>
              </p14:nvContentPartPr>
              <p14:xfrm>
                <a:off x="2091375" y="3941176"/>
                <a:ext cx="176400" cy="19800"/>
              </p14:xfrm>
            </p:contentPart>
          </mc:Choice>
          <mc:Fallback xmlns="">
            <p:pic>
              <p:nvPicPr>
                <p:cNvPr id="138" name="Ink 137">
                  <a:extLst>
                    <a:ext uri="{FF2B5EF4-FFF2-40B4-BE49-F238E27FC236}">
                      <a16:creationId xmlns:a16="http://schemas.microsoft.com/office/drawing/2014/main" id="{15BCB45D-F08B-90F9-7F43-779A8D69C220}"/>
                    </a:ext>
                  </a:extLst>
                </p:cNvPr>
                <p:cNvPicPr/>
                <p:nvPr/>
              </p:nvPicPr>
              <p:blipFill>
                <a:blip r:embed="rId134"/>
                <a:stretch>
                  <a:fillRect/>
                </a:stretch>
              </p:blipFill>
              <p:spPr>
                <a:xfrm>
                  <a:off x="2073375" y="3923176"/>
                  <a:ext cx="2120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39" name="Ink 138">
                  <a:extLst>
                    <a:ext uri="{FF2B5EF4-FFF2-40B4-BE49-F238E27FC236}">
                      <a16:creationId xmlns:a16="http://schemas.microsoft.com/office/drawing/2014/main" id="{BD55F0F2-9A42-8E21-3696-EDA663FCFA59}"/>
                    </a:ext>
                  </a:extLst>
                </p14:cNvPr>
                <p14:cNvContentPartPr/>
                <p14:nvPr/>
              </p14:nvContentPartPr>
              <p14:xfrm>
                <a:off x="2391615" y="3798256"/>
                <a:ext cx="157680" cy="201960"/>
              </p14:xfrm>
            </p:contentPart>
          </mc:Choice>
          <mc:Fallback xmlns="">
            <p:pic>
              <p:nvPicPr>
                <p:cNvPr id="139" name="Ink 138">
                  <a:extLst>
                    <a:ext uri="{FF2B5EF4-FFF2-40B4-BE49-F238E27FC236}">
                      <a16:creationId xmlns:a16="http://schemas.microsoft.com/office/drawing/2014/main" id="{BD55F0F2-9A42-8E21-3696-EDA663FCFA59}"/>
                    </a:ext>
                  </a:extLst>
                </p:cNvPr>
                <p:cNvPicPr/>
                <p:nvPr/>
              </p:nvPicPr>
              <p:blipFill>
                <a:blip r:embed="rId136"/>
                <a:stretch>
                  <a:fillRect/>
                </a:stretch>
              </p:blipFill>
              <p:spPr>
                <a:xfrm>
                  <a:off x="2373615" y="3780256"/>
                  <a:ext cx="1933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0" name="Ink 139">
                  <a:extLst>
                    <a:ext uri="{FF2B5EF4-FFF2-40B4-BE49-F238E27FC236}">
                      <a16:creationId xmlns:a16="http://schemas.microsoft.com/office/drawing/2014/main" id="{FE742FAD-6FDE-FD45-7D3A-100F251E808D}"/>
                    </a:ext>
                  </a:extLst>
                </p14:cNvPr>
                <p14:cNvContentPartPr/>
                <p14:nvPr/>
              </p14:nvContentPartPr>
              <p14:xfrm>
                <a:off x="2573415" y="3820216"/>
                <a:ext cx="170640" cy="147600"/>
              </p14:xfrm>
            </p:contentPart>
          </mc:Choice>
          <mc:Fallback xmlns="">
            <p:pic>
              <p:nvPicPr>
                <p:cNvPr id="140" name="Ink 139">
                  <a:extLst>
                    <a:ext uri="{FF2B5EF4-FFF2-40B4-BE49-F238E27FC236}">
                      <a16:creationId xmlns:a16="http://schemas.microsoft.com/office/drawing/2014/main" id="{FE742FAD-6FDE-FD45-7D3A-100F251E808D}"/>
                    </a:ext>
                  </a:extLst>
                </p:cNvPr>
                <p:cNvPicPr/>
                <p:nvPr/>
              </p:nvPicPr>
              <p:blipFill>
                <a:blip r:embed="rId138"/>
                <a:stretch>
                  <a:fillRect/>
                </a:stretch>
              </p:blipFill>
              <p:spPr>
                <a:xfrm>
                  <a:off x="2555775" y="3802216"/>
                  <a:ext cx="206280" cy="183240"/>
                </a:xfrm>
                <a:prstGeom prst="rect">
                  <a:avLst/>
                </a:prstGeom>
              </p:spPr>
            </p:pic>
          </mc:Fallback>
        </mc:AlternateContent>
      </p:grpSp>
      <p:grpSp>
        <p:nvGrpSpPr>
          <p:cNvPr id="141" name="Group 140">
            <a:extLst>
              <a:ext uri="{FF2B5EF4-FFF2-40B4-BE49-F238E27FC236}">
                <a16:creationId xmlns:a16="http://schemas.microsoft.com/office/drawing/2014/main" id="{5A5B9616-70B5-DC3F-21F3-0B38D1B6BF3C}"/>
              </a:ext>
            </a:extLst>
          </p:cNvPr>
          <p:cNvGrpSpPr/>
          <p:nvPr/>
        </p:nvGrpSpPr>
        <p:grpSpPr>
          <a:xfrm>
            <a:off x="799695" y="4536616"/>
            <a:ext cx="1078920" cy="330840"/>
            <a:chOff x="799695" y="4536616"/>
            <a:chExt cx="1078920" cy="330840"/>
          </a:xfrm>
        </p:grpSpPr>
        <mc:AlternateContent xmlns:mc="http://schemas.openxmlformats.org/markup-compatibility/2006" xmlns:p14="http://schemas.microsoft.com/office/powerpoint/2010/main">
          <mc:Choice Requires="p14">
            <p:contentPart p14:bwMode="auto" r:id="rId139">
              <p14:nvContentPartPr>
                <p14:cNvPr id="142" name="Ink 141">
                  <a:extLst>
                    <a:ext uri="{FF2B5EF4-FFF2-40B4-BE49-F238E27FC236}">
                      <a16:creationId xmlns:a16="http://schemas.microsoft.com/office/drawing/2014/main" id="{B115668B-CE1E-D5A4-E7C5-C619B2C0E006}"/>
                    </a:ext>
                  </a:extLst>
                </p14:cNvPr>
                <p14:cNvContentPartPr/>
                <p14:nvPr/>
              </p14:nvContentPartPr>
              <p14:xfrm>
                <a:off x="1179135" y="4536616"/>
                <a:ext cx="211320" cy="183960"/>
              </p14:xfrm>
            </p:contentPart>
          </mc:Choice>
          <mc:Fallback xmlns="">
            <p:pic>
              <p:nvPicPr>
                <p:cNvPr id="142" name="Ink 141">
                  <a:extLst>
                    <a:ext uri="{FF2B5EF4-FFF2-40B4-BE49-F238E27FC236}">
                      <a16:creationId xmlns:a16="http://schemas.microsoft.com/office/drawing/2014/main" id="{B115668B-CE1E-D5A4-E7C5-C619B2C0E006}"/>
                    </a:ext>
                  </a:extLst>
                </p:cNvPr>
                <p:cNvPicPr/>
                <p:nvPr/>
              </p:nvPicPr>
              <p:blipFill>
                <a:blip r:embed="rId140"/>
                <a:stretch>
                  <a:fillRect/>
                </a:stretch>
              </p:blipFill>
              <p:spPr>
                <a:xfrm>
                  <a:off x="1161135" y="4518616"/>
                  <a:ext cx="2469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43" name="Ink 142">
                  <a:extLst>
                    <a:ext uri="{FF2B5EF4-FFF2-40B4-BE49-F238E27FC236}">
                      <a16:creationId xmlns:a16="http://schemas.microsoft.com/office/drawing/2014/main" id="{8FBC117F-3F4D-7897-E153-FAFCA00380E7}"/>
                    </a:ext>
                  </a:extLst>
                </p14:cNvPr>
                <p14:cNvContentPartPr/>
                <p14:nvPr/>
              </p14:nvContentPartPr>
              <p14:xfrm>
                <a:off x="799695" y="4764496"/>
                <a:ext cx="1078920" cy="102960"/>
              </p14:xfrm>
            </p:contentPart>
          </mc:Choice>
          <mc:Fallback xmlns="">
            <p:pic>
              <p:nvPicPr>
                <p:cNvPr id="143" name="Ink 142">
                  <a:extLst>
                    <a:ext uri="{FF2B5EF4-FFF2-40B4-BE49-F238E27FC236}">
                      <a16:creationId xmlns:a16="http://schemas.microsoft.com/office/drawing/2014/main" id="{8FBC117F-3F4D-7897-E153-FAFCA00380E7}"/>
                    </a:ext>
                  </a:extLst>
                </p:cNvPr>
                <p:cNvPicPr/>
                <p:nvPr/>
              </p:nvPicPr>
              <p:blipFill>
                <a:blip r:embed="rId142"/>
                <a:stretch>
                  <a:fillRect/>
                </a:stretch>
              </p:blipFill>
              <p:spPr>
                <a:xfrm>
                  <a:off x="781695" y="4746496"/>
                  <a:ext cx="1114560" cy="138600"/>
                </a:xfrm>
                <a:prstGeom prst="rect">
                  <a:avLst/>
                </a:prstGeom>
              </p:spPr>
            </p:pic>
          </mc:Fallback>
        </mc:AlternateContent>
      </p:grpSp>
      <p:grpSp>
        <p:nvGrpSpPr>
          <p:cNvPr id="144" name="Group 143">
            <a:extLst>
              <a:ext uri="{FF2B5EF4-FFF2-40B4-BE49-F238E27FC236}">
                <a16:creationId xmlns:a16="http://schemas.microsoft.com/office/drawing/2014/main" id="{A798320F-AC0F-BA92-4046-366DA5D48DA2}"/>
              </a:ext>
            </a:extLst>
          </p:cNvPr>
          <p:cNvGrpSpPr/>
          <p:nvPr/>
        </p:nvGrpSpPr>
        <p:grpSpPr>
          <a:xfrm>
            <a:off x="968535" y="4947376"/>
            <a:ext cx="774000" cy="249840"/>
            <a:chOff x="968535" y="4947376"/>
            <a:chExt cx="774000" cy="249840"/>
          </a:xfrm>
        </p:grpSpPr>
        <mc:AlternateContent xmlns:mc="http://schemas.openxmlformats.org/markup-compatibility/2006" xmlns:p14="http://schemas.microsoft.com/office/powerpoint/2010/main">
          <mc:Choice Requires="p14">
            <p:contentPart p14:bwMode="auto" r:id="rId143">
              <p14:nvContentPartPr>
                <p14:cNvPr id="145" name="Ink 144">
                  <a:extLst>
                    <a:ext uri="{FF2B5EF4-FFF2-40B4-BE49-F238E27FC236}">
                      <a16:creationId xmlns:a16="http://schemas.microsoft.com/office/drawing/2014/main" id="{FDE3698C-750A-5076-0255-CE4438CD8369}"/>
                    </a:ext>
                  </a:extLst>
                </p14:cNvPr>
                <p14:cNvContentPartPr/>
                <p14:nvPr/>
              </p14:nvContentPartPr>
              <p14:xfrm>
                <a:off x="968535" y="4947376"/>
                <a:ext cx="191520" cy="249840"/>
              </p14:xfrm>
            </p:contentPart>
          </mc:Choice>
          <mc:Fallback xmlns="">
            <p:pic>
              <p:nvPicPr>
                <p:cNvPr id="145" name="Ink 144">
                  <a:extLst>
                    <a:ext uri="{FF2B5EF4-FFF2-40B4-BE49-F238E27FC236}">
                      <a16:creationId xmlns:a16="http://schemas.microsoft.com/office/drawing/2014/main" id="{FDE3698C-750A-5076-0255-CE4438CD8369}"/>
                    </a:ext>
                  </a:extLst>
                </p:cNvPr>
                <p:cNvPicPr/>
                <p:nvPr/>
              </p:nvPicPr>
              <p:blipFill>
                <a:blip r:embed="rId144"/>
                <a:stretch>
                  <a:fillRect/>
                </a:stretch>
              </p:blipFill>
              <p:spPr>
                <a:xfrm>
                  <a:off x="950535" y="4929376"/>
                  <a:ext cx="2271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6" name="Ink 145">
                  <a:extLst>
                    <a:ext uri="{FF2B5EF4-FFF2-40B4-BE49-F238E27FC236}">
                      <a16:creationId xmlns:a16="http://schemas.microsoft.com/office/drawing/2014/main" id="{F3FD4C4E-F0D0-6B87-7D99-A9816C357582}"/>
                    </a:ext>
                  </a:extLst>
                </p14:cNvPr>
                <p14:cNvContentPartPr/>
                <p14:nvPr/>
              </p14:nvContentPartPr>
              <p14:xfrm>
                <a:off x="983655" y="5078416"/>
                <a:ext cx="207720" cy="20880"/>
              </p14:xfrm>
            </p:contentPart>
          </mc:Choice>
          <mc:Fallback xmlns="">
            <p:pic>
              <p:nvPicPr>
                <p:cNvPr id="146" name="Ink 145">
                  <a:extLst>
                    <a:ext uri="{FF2B5EF4-FFF2-40B4-BE49-F238E27FC236}">
                      <a16:creationId xmlns:a16="http://schemas.microsoft.com/office/drawing/2014/main" id="{F3FD4C4E-F0D0-6B87-7D99-A9816C357582}"/>
                    </a:ext>
                  </a:extLst>
                </p:cNvPr>
                <p:cNvPicPr/>
                <p:nvPr/>
              </p:nvPicPr>
              <p:blipFill>
                <a:blip r:embed="rId146"/>
                <a:stretch>
                  <a:fillRect/>
                </a:stretch>
              </p:blipFill>
              <p:spPr>
                <a:xfrm>
                  <a:off x="966015" y="5060416"/>
                  <a:ext cx="2433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47" name="Ink 146">
                  <a:extLst>
                    <a:ext uri="{FF2B5EF4-FFF2-40B4-BE49-F238E27FC236}">
                      <a16:creationId xmlns:a16="http://schemas.microsoft.com/office/drawing/2014/main" id="{BE549A09-2928-F47F-5557-C9FFB3322EC8}"/>
                    </a:ext>
                  </a:extLst>
                </p14:cNvPr>
                <p14:cNvContentPartPr/>
                <p14:nvPr/>
              </p14:nvContentPartPr>
              <p14:xfrm>
                <a:off x="1281375" y="5051056"/>
                <a:ext cx="147240" cy="87840"/>
              </p14:xfrm>
            </p:contentPart>
          </mc:Choice>
          <mc:Fallback xmlns="">
            <p:pic>
              <p:nvPicPr>
                <p:cNvPr id="147" name="Ink 146">
                  <a:extLst>
                    <a:ext uri="{FF2B5EF4-FFF2-40B4-BE49-F238E27FC236}">
                      <a16:creationId xmlns:a16="http://schemas.microsoft.com/office/drawing/2014/main" id="{BE549A09-2928-F47F-5557-C9FFB3322EC8}"/>
                    </a:ext>
                  </a:extLst>
                </p:cNvPr>
                <p:cNvPicPr/>
                <p:nvPr/>
              </p:nvPicPr>
              <p:blipFill>
                <a:blip r:embed="rId148"/>
                <a:stretch>
                  <a:fillRect/>
                </a:stretch>
              </p:blipFill>
              <p:spPr>
                <a:xfrm>
                  <a:off x="1263375" y="5033056"/>
                  <a:ext cx="18288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48" name="Ink 147">
                  <a:extLst>
                    <a:ext uri="{FF2B5EF4-FFF2-40B4-BE49-F238E27FC236}">
                      <a16:creationId xmlns:a16="http://schemas.microsoft.com/office/drawing/2014/main" id="{B3B44349-6BD6-63AE-F9D4-7659056BE2E5}"/>
                    </a:ext>
                  </a:extLst>
                </p14:cNvPr>
                <p14:cNvContentPartPr/>
                <p14:nvPr/>
              </p14:nvContentPartPr>
              <p14:xfrm>
                <a:off x="1315575" y="5039536"/>
                <a:ext cx="141120" cy="135360"/>
              </p14:xfrm>
            </p:contentPart>
          </mc:Choice>
          <mc:Fallback xmlns="">
            <p:pic>
              <p:nvPicPr>
                <p:cNvPr id="148" name="Ink 147">
                  <a:extLst>
                    <a:ext uri="{FF2B5EF4-FFF2-40B4-BE49-F238E27FC236}">
                      <a16:creationId xmlns:a16="http://schemas.microsoft.com/office/drawing/2014/main" id="{B3B44349-6BD6-63AE-F9D4-7659056BE2E5}"/>
                    </a:ext>
                  </a:extLst>
                </p:cNvPr>
                <p:cNvPicPr/>
                <p:nvPr/>
              </p:nvPicPr>
              <p:blipFill>
                <a:blip r:embed="rId150"/>
                <a:stretch>
                  <a:fillRect/>
                </a:stretch>
              </p:blipFill>
              <p:spPr>
                <a:xfrm>
                  <a:off x="1297575" y="5021536"/>
                  <a:ext cx="17676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49" name="Ink 148">
                  <a:extLst>
                    <a:ext uri="{FF2B5EF4-FFF2-40B4-BE49-F238E27FC236}">
                      <a16:creationId xmlns:a16="http://schemas.microsoft.com/office/drawing/2014/main" id="{154B2C22-B0B8-5AEB-98D6-F6D66D861A51}"/>
                    </a:ext>
                  </a:extLst>
                </p14:cNvPr>
                <p14:cNvContentPartPr/>
                <p14:nvPr/>
              </p14:nvContentPartPr>
              <p14:xfrm>
                <a:off x="1538415" y="4969336"/>
                <a:ext cx="167760" cy="204120"/>
              </p14:xfrm>
            </p:contentPart>
          </mc:Choice>
          <mc:Fallback xmlns="">
            <p:pic>
              <p:nvPicPr>
                <p:cNvPr id="149" name="Ink 148">
                  <a:extLst>
                    <a:ext uri="{FF2B5EF4-FFF2-40B4-BE49-F238E27FC236}">
                      <a16:creationId xmlns:a16="http://schemas.microsoft.com/office/drawing/2014/main" id="{154B2C22-B0B8-5AEB-98D6-F6D66D861A51}"/>
                    </a:ext>
                  </a:extLst>
                </p:cNvPr>
                <p:cNvPicPr/>
                <p:nvPr/>
              </p:nvPicPr>
              <p:blipFill>
                <a:blip r:embed="rId152"/>
                <a:stretch>
                  <a:fillRect/>
                </a:stretch>
              </p:blipFill>
              <p:spPr>
                <a:xfrm>
                  <a:off x="1520415" y="4951336"/>
                  <a:ext cx="2034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51" name="Ink 150">
                  <a:extLst>
                    <a:ext uri="{FF2B5EF4-FFF2-40B4-BE49-F238E27FC236}">
                      <a16:creationId xmlns:a16="http://schemas.microsoft.com/office/drawing/2014/main" id="{3DB8356C-7377-B721-8647-1D35CC966A83}"/>
                    </a:ext>
                  </a:extLst>
                </p14:cNvPr>
                <p14:cNvContentPartPr/>
                <p14:nvPr/>
              </p14:nvContentPartPr>
              <p14:xfrm>
                <a:off x="1571535" y="4970776"/>
                <a:ext cx="171000" cy="48960"/>
              </p14:xfrm>
            </p:contentPart>
          </mc:Choice>
          <mc:Fallback xmlns="">
            <p:pic>
              <p:nvPicPr>
                <p:cNvPr id="151" name="Ink 150">
                  <a:extLst>
                    <a:ext uri="{FF2B5EF4-FFF2-40B4-BE49-F238E27FC236}">
                      <a16:creationId xmlns:a16="http://schemas.microsoft.com/office/drawing/2014/main" id="{3DB8356C-7377-B721-8647-1D35CC966A83}"/>
                    </a:ext>
                  </a:extLst>
                </p:cNvPr>
                <p:cNvPicPr/>
                <p:nvPr/>
              </p:nvPicPr>
              <p:blipFill>
                <a:blip r:embed="rId154"/>
                <a:stretch>
                  <a:fillRect/>
                </a:stretch>
              </p:blipFill>
              <p:spPr>
                <a:xfrm>
                  <a:off x="1553895" y="4952776"/>
                  <a:ext cx="206640" cy="84600"/>
                </a:xfrm>
                <a:prstGeom prst="rect">
                  <a:avLst/>
                </a:prstGeom>
              </p:spPr>
            </p:pic>
          </mc:Fallback>
        </mc:AlternateContent>
      </p:grpSp>
      <p:grpSp>
        <p:nvGrpSpPr>
          <p:cNvPr id="152" name="Group 151">
            <a:extLst>
              <a:ext uri="{FF2B5EF4-FFF2-40B4-BE49-F238E27FC236}">
                <a16:creationId xmlns:a16="http://schemas.microsoft.com/office/drawing/2014/main" id="{28A4254F-3ED4-3B40-423B-62ED6A5466D3}"/>
              </a:ext>
            </a:extLst>
          </p:cNvPr>
          <p:cNvGrpSpPr/>
          <p:nvPr/>
        </p:nvGrpSpPr>
        <p:grpSpPr>
          <a:xfrm>
            <a:off x="2149695" y="4676296"/>
            <a:ext cx="753840" cy="201960"/>
            <a:chOff x="2149695" y="4676296"/>
            <a:chExt cx="753840" cy="201960"/>
          </a:xfrm>
        </p:grpSpPr>
        <mc:AlternateContent xmlns:mc="http://schemas.openxmlformats.org/markup-compatibility/2006" xmlns:p14="http://schemas.microsoft.com/office/powerpoint/2010/main">
          <mc:Choice Requires="p14">
            <p:contentPart p14:bwMode="auto" r:id="rId155">
              <p14:nvContentPartPr>
                <p14:cNvPr id="153" name="Ink 152">
                  <a:extLst>
                    <a:ext uri="{FF2B5EF4-FFF2-40B4-BE49-F238E27FC236}">
                      <a16:creationId xmlns:a16="http://schemas.microsoft.com/office/drawing/2014/main" id="{A490D4A4-567B-BABA-B7FC-8A24FECF56DA}"/>
                    </a:ext>
                  </a:extLst>
                </p14:cNvPr>
                <p14:cNvContentPartPr/>
                <p14:nvPr/>
              </p14:nvContentPartPr>
              <p14:xfrm>
                <a:off x="2149695" y="4704376"/>
                <a:ext cx="178920" cy="24120"/>
              </p14:xfrm>
            </p:contentPart>
          </mc:Choice>
          <mc:Fallback xmlns="">
            <p:pic>
              <p:nvPicPr>
                <p:cNvPr id="153" name="Ink 152">
                  <a:extLst>
                    <a:ext uri="{FF2B5EF4-FFF2-40B4-BE49-F238E27FC236}">
                      <a16:creationId xmlns:a16="http://schemas.microsoft.com/office/drawing/2014/main" id="{A490D4A4-567B-BABA-B7FC-8A24FECF56DA}"/>
                    </a:ext>
                  </a:extLst>
                </p:cNvPr>
                <p:cNvPicPr/>
                <p:nvPr/>
              </p:nvPicPr>
              <p:blipFill>
                <a:blip r:embed="rId156"/>
                <a:stretch>
                  <a:fillRect/>
                </a:stretch>
              </p:blipFill>
              <p:spPr>
                <a:xfrm>
                  <a:off x="2132055" y="4686736"/>
                  <a:ext cx="21456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55" name="Ink 154">
                  <a:extLst>
                    <a:ext uri="{FF2B5EF4-FFF2-40B4-BE49-F238E27FC236}">
                      <a16:creationId xmlns:a16="http://schemas.microsoft.com/office/drawing/2014/main" id="{B574ED5D-B851-564C-52C0-13A8B9DCD092}"/>
                    </a:ext>
                  </a:extLst>
                </p14:cNvPr>
                <p14:cNvContentPartPr/>
                <p14:nvPr/>
              </p14:nvContentPartPr>
              <p14:xfrm>
                <a:off x="2164815" y="4821736"/>
                <a:ext cx="178200" cy="10800"/>
              </p14:xfrm>
            </p:contentPart>
          </mc:Choice>
          <mc:Fallback xmlns="">
            <p:pic>
              <p:nvPicPr>
                <p:cNvPr id="155" name="Ink 154">
                  <a:extLst>
                    <a:ext uri="{FF2B5EF4-FFF2-40B4-BE49-F238E27FC236}">
                      <a16:creationId xmlns:a16="http://schemas.microsoft.com/office/drawing/2014/main" id="{B574ED5D-B851-564C-52C0-13A8B9DCD092}"/>
                    </a:ext>
                  </a:extLst>
                </p:cNvPr>
                <p:cNvPicPr/>
                <p:nvPr/>
              </p:nvPicPr>
              <p:blipFill>
                <a:blip r:embed="rId158"/>
                <a:stretch>
                  <a:fillRect/>
                </a:stretch>
              </p:blipFill>
              <p:spPr>
                <a:xfrm>
                  <a:off x="2146815" y="4803736"/>
                  <a:ext cx="2138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56" name="Ink 155">
                  <a:extLst>
                    <a:ext uri="{FF2B5EF4-FFF2-40B4-BE49-F238E27FC236}">
                      <a16:creationId xmlns:a16="http://schemas.microsoft.com/office/drawing/2014/main" id="{1BEBF7FB-0493-92C3-1EDF-40E94144C18F}"/>
                    </a:ext>
                  </a:extLst>
                </p14:cNvPr>
                <p14:cNvContentPartPr/>
                <p14:nvPr/>
              </p14:nvContentPartPr>
              <p14:xfrm>
                <a:off x="2494575" y="4691416"/>
                <a:ext cx="157320" cy="186840"/>
              </p14:xfrm>
            </p:contentPart>
          </mc:Choice>
          <mc:Fallback xmlns="">
            <p:pic>
              <p:nvPicPr>
                <p:cNvPr id="156" name="Ink 155">
                  <a:extLst>
                    <a:ext uri="{FF2B5EF4-FFF2-40B4-BE49-F238E27FC236}">
                      <a16:creationId xmlns:a16="http://schemas.microsoft.com/office/drawing/2014/main" id="{1BEBF7FB-0493-92C3-1EDF-40E94144C18F}"/>
                    </a:ext>
                  </a:extLst>
                </p:cNvPr>
                <p:cNvPicPr/>
                <p:nvPr/>
              </p:nvPicPr>
              <p:blipFill>
                <a:blip r:embed="rId160"/>
                <a:stretch>
                  <a:fillRect/>
                </a:stretch>
              </p:blipFill>
              <p:spPr>
                <a:xfrm>
                  <a:off x="2476575" y="4673776"/>
                  <a:ext cx="1929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57" name="Ink 156">
                  <a:extLst>
                    <a:ext uri="{FF2B5EF4-FFF2-40B4-BE49-F238E27FC236}">
                      <a16:creationId xmlns:a16="http://schemas.microsoft.com/office/drawing/2014/main" id="{39E167C9-0F9C-D7A5-CE83-B19BD999C68F}"/>
                    </a:ext>
                  </a:extLst>
                </p14:cNvPr>
                <p14:cNvContentPartPr/>
                <p14:nvPr/>
              </p14:nvContentPartPr>
              <p14:xfrm>
                <a:off x="2679615" y="4676296"/>
                <a:ext cx="223920" cy="173880"/>
              </p14:xfrm>
            </p:contentPart>
          </mc:Choice>
          <mc:Fallback xmlns="">
            <p:pic>
              <p:nvPicPr>
                <p:cNvPr id="157" name="Ink 156">
                  <a:extLst>
                    <a:ext uri="{FF2B5EF4-FFF2-40B4-BE49-F238E27FC236}">
                      <a16:creationId xmlns:a16="http://schemas.microsoft.com/office/drawing/2014/main" id="{39E167C9-0F9C-D7A5-CE83-B19BD999C68F}"/>
                    </a:ext>
                  </a:extLst>
                </p:cNvPr>
                <p:cNvPicPr/>
                <p:nvPr/>
              </p:nvPicPr>
              <p:blipFill>
                <a:blip r:embed="rId162"/>
                <a:stretch>
                  <a:fillRect/>
                </a:stretch>
              </p:blipFill>
              <p:spPr>
                <a:xfrm>
                  <a:off x="2661615" y="4658296"/>
                  <a:ext cx="259560" cy="209520"/>
                </a:xfrm>
                <a:prstGeom prst="rect">
                  <a:avLst/>
                </a:prstGeom>
              </p:spPr>
            </p:pic>
          </mc:Fallback>
        </mc:AlternateContent>
      </p:grpSp>
      <p:grpSp>
        <p:nvGrpSpPr>
          <p:cNvPr id="158" name="Group 157">
            <a:extLst>
              <a:ext uri="{FF2B5EF4-FFF2-40B4-BE49-F238E27FC236}">
                <a16:creationId xmlns:a16="http://schemas.microsoft.com/office/drawing/2014/main" id="{DCA628B9-CAA0-8C6B-D683-9040251C5A7B}"/>
              </a:ext>
            </a:extLst>
          </p:cNvPr>
          <p:cNvGrpSpPr/>
          <p:nvPr/>
        </p:nvGrpSpPr>
        <p:grpSpPr>
          <a:xfrm>
            <a:off x="3431655" y="4128736"/>
            <a:ext cx="973800" cy="1207440"/>
            <a:chOff x="3431655" y="4128736"/>
            <a:chExt cx="973800" cy="1207440"/>
          </a:xfrm>
        </p:grpSpPr>
        <mc:AlternateContent xmlns:mc="http://schemas.openxmlformats.org/markup-compatibility/2006" xmlns:p14="http://schemas.microsoft.com/office/powerpoint/2010/main">
          <mc:Choice Requires="p14">
            <p:contentPart p14:bwMode="auto" r:id="rId163">
              <p14:nvContentPartPr>
                <p14:cNvPr id="159" name="Ink 158">
                  <a:extLst>
                    <a:ext uri="{FF2B5EF4-FFF2-40B4-BE49-F238E27FC236}">
                      <a16:creationId xmlns:a16="http://schemas.microsoft.com/office/drawing/2014/main" id="{131CF518-AAC9-9376-8A5F-0C38A67C0F18}"/>
                    </a:ext>
                  </a:extLst>
                </p14:cNvPr>
                <p14:cNvContentPartPr/>
                <p14:nvPr/>
              </p14:nvContentPartPr>
              <p14:xfrm>
                <a:off x="3763935" y="4347256"/>
                <a:ext cx="252720" cy="190440"/>
              </p14:xfrm>
            </p:contentPart>
          </mc:Choice>
          <mc:Fallback xmlns="">
            <p:pic>
              <p:nvPicPr>
                <p:cNvPr id="159" name="Ink 158">
                  <a:extLst>
                    <a:ext uri="{FF2B5EF4-FFF2-40B4-BE49-F238E27FC236}">
                      <a16:creationId xmlns:a16="http://schemas.microsoft.com/office/drawing/2014/main" id="{131CF518-AAC9-9376-8A5F-0C38A67C0F18}"/>
                    </a:ext>
                  </a:extLst>
                </p:cNvPr>
                <p:cNvPicPr/>
                <p:nvPr/>
              </p:nvPicPr>
              <p:blipFill>
                <a:blip r:embed="rId164"/>
                <a:stretch>
                  <a:fillRect/>
                </a:stretch>
              </p:blipFill>
              <p:spPr>
                <a:xfrm>
                  <a:off x="3746295" y="4329616"/>
                  <a:ext cx="28836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60" name="Ink 159">
                  <a:extLst>
                    <a:ext uri="{FF2B5EF4-FFF2-40B4-BE49-F238E27FC236}">
                      <a16:creationId xmlns:a16="http://schemas.microsoft.com/office/drawing/2014/main" id="{D5A7D694-F307-87F4-B004-6D3FDD616909}"/>
                    </a:ext>
                  </a:extLst>
                </p14:cNvPr>
                <p14:cNvContentPartPr/>
                <p14:nvPr/>
              </p14:nvContentPartPr>
              <p14:xfrm>
                <a:off x="3630375" y="4649296"/>
                <a:ext cx="523800" cy="54360"/>
              </p14:xfrm>
            </p:contentPart>
          </mc:Choice>
          <mc:Fallback xmlns="">
            <p:pic>
              <p:nvPicPr>
                <p:cNvPr id="160" name="Ink 159">
                  <a:extLst>
                    <a:ext uri="{FF2B5EF4-FFF2-40B4-BE49-F238E27FC236}">
                      <a16:creationId xmlns:a16="http://schemas.microsoft.com/office/drawing/2014/main" id="{D5A7D694-F307-87F4-B004-6D3FDD616909}"/>
                    </a:ext>
                  </a:extLst>
                </p:cNvPr>
                <p:cNvPicPr/>
                <p:nvPr/>
              </p:nvPicPr>
              <p:blipFill>
                <a:blip r:embed="rId166"/>
                <a:stretch>
                  <a:fillRect/>
                </a:stretch>
              </p:blipFill>
              <p:spPr>
                <a:xfrm>
                  <a:off x="3612735" y="4631656"/>
                  <a:ext cx="5594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61" name="Ink 160">
                  <a:extLst>
                    <a:ext uri="{FF2B5EF4-FFF2-40B4-BE49-F238E27FC236}">
                      <a16:creationId xmlns:a16="http://schemas.microsoft.com/office/drawing/2014/main" id="{52FEB3E5-F9FE-12FF-CE9B-C8D8E3F2E19B}"/>
                    </a:ext>
                  </a:extLst>
                </p14:cNvPr>
                <p14:cNvContentPartPr/>
                <p14:nvPr/>
              </p14:nvContentPartPr>
              <p14:xfrm>
                <a:off x="3664215" y="4833976"/>
                <a:ext cx="172800" cy="237600"/>
              </p14:xfrm>
            </p:contentPart>
          </mc:Choice>
          <mc:Fallback xmlns="">
            <p:pic>
              <p:nvPicPr>
                <p:cNvPr id="161" name="Ink 160">
                  <a:extLst>
                    <a:ext uri="{FF2B5EF4-FFF2-40B4-BE49-F238E27FC236}">
                      <a16:creationId xmlns:a16="http://schemas.microsoft.com/office/drawing/2014/main" id="{52FEB3E5-F9FE-12FF-CE9B-C8D8E3F2E19B}"/>
                    </a:ext>
                  </a:extLst>
                </p:cNvPr>
                <p:cNvPicPr/>
                <p:nvPr/>
              </p:nvPicPr>
              <p:blipFill>
                <a:blip r:embed="rId168"/>
                <a:stretch>
                  <a:fillRect/>
                </a:stretch>
              </p:blipFill>
              <p:spPr>
                <a:xfrm>
                  <a:off x="3646215" y="4816336"/>
                  <a:ext cx="208440" cy="27324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62" name="Ink 161">
                  <a:extLst>
                    <a:ext uri="{FF2B5EF4-FFF2-40B4-BE49-F238E27FC236}">
                      <a16:creationId xmlns:a16="http://schemas.microsoft.com/office/drawing/2014/main" id="{B22E6245-8750-426B-162D-C6E8D14615EA}"/>
                    </a:ext>
                  </a:extLst>
                </p14:cNvPr>
                <p14:cNvContentPartPr/>
                <p14:nvPr/>
              </p14:nvContentPartPr>
              <p14:xfrm>
                <a:off x="3930255" y="4873216"/>
                <a:ext cx="173520" cy="199800"/>
              </p14:xfrm>
            </p:contentPart>
          </mc:Choice>
          <mc:Fallback xmlns="">
            <p:pic>
              <p:nvPicPr>
                <p:cNvPr id="162" name="Ink 161">
                  <a:extLst>
                    <a:ext uri="{FF2B5EF4-FFF2-40B4-BE49-F238E27FC236}">
                      <a16:creationId xmlns:a16="http://schemas.microsoft.com/office/drawing/2014/main" id="{B22E6245-8750-426B-162D-C6E8D14615EA}"/>
                    </a:ext>
                  </a:extLst>
                </p:cNvPr>
                <p:cNvPicPr/>
                <p:nvPr/>
              </p:nvPicPr>
              <p:blipFill>
                <a:blip r:embed="rId170"/>
                <a:stretch>
                  <a:fillRect/>
                </a:stretch>
              </p:blipFill>
              <p:spPr>
                <a:xfrm>
                  <a:off x="3912255" y="4855216"/>
                  <a:ext cx="20916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63" name="Ink 162">
                  <a:extLst>
                    <a:ext uri="{FF2B5EF4-FFF2-40B4-BE49-F238E27FC236}">
                      <a16:creationId xmlns:a16="http://schemas.microsoft.com/office/drawing/2014/main" id="{1D201D68-A515-02DE-2129-302A22794749}"/>
                    </a:ext>
                  </a:extLst>
                </p14:cNvPr>
                <p14:cNvContentPartPr/>
                <p14:nvPr/>
              </p14:nvContentPartPr>
              <p14:xfrm>
                <a:off x="3945735" y="4837936"/>
                <a:ext cx="279000" cy="64440"/>
              </p14:xfrm>
            </p:contentPart>
          </mc:Choice>
          <mc:Fallback xmlns="">
            <p:pic>
              <p:nvPicPr>
                <p:cNvPr id="163" name="Ink 162">
                  <a:extLst>
                    <a:ext uri="{FF2B5EF4-FFF2-40B4-BE49-F238E27FC236}">
                      <a16:creationId xmlns:a16="http://schemas.microsoft.com/office/drawing/2014/main" id="{1D201D68-A515-02DE-2129-302A22794749}"/>
                    </a:ext>
                  </a:extLst>
                </p:cNvPr>
                <p:cNvPicPr/>
                <p:nvPr/>
              </p:nvPicPr>
              <p:blipFill>
                <a:blip r:embed="rId172"/>
                <a:stretch>
                  <a:fillRect/>
                </a:stretch>
              </p:blipFill>
              <p:spPr>
                <a:xfrm>
                  <a:off x="3928095" y="4819936"/>
                  <a:ext cx="31464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64" name="Ink 163">
                  <a:extLst>
                    <a:ext uri="{FF2B5EF4-FFF2-40B4-BE49-F238E27FC236}">
                      <a16:creationId xmlns:a16="http://schemas.microsoft.com/office/drawing/2014/main" id="{B39727BF-8DB2-5326-B192-6BE981969764}"/>
                    </a:ext>
                  </a:extLst>
                </p14:cNvPr>
                <p14:cNvContentPartPr/>
                <p14:nvPr/>
              </p14:nvContentPartPr>
              <p14:xfrm>
                <a:off x="3516255" y="4128736"/>
                <a:ext cx="889200" cy="52200"/>
              </p14:xfrm>
            </p:contentPart>
          </mc:Choice>
          <mc:Fallback xmlns="">
            <p:pic>
              <p:nvPicPr>
                <p:cNvPr id="164" name="Ink 163">
                  <a:extLst>
                    <a:ext uri="{FF2B5EF4-FFF2-40B4-BE49-F238E27FC236}">
                      <a16:creationId xmlns:a16="http://schemas.microsoft.com/office/drawing/2014/main" id="{B39727BF-8DB2-5326-B192-6BE981969764}"/>
                    </a:ext>
                  </a:extLst>
                </p:cNvPr>
                <p:cNvPicPr/>
                <p:nvPr/>
              </p:nvPicPr>
              <p:blipFill>
                <a:blip r:embed="rId174"/>
                <a:stretch>
                  <a:fillRect/>
                </a:stretch>
              </p:blipFill>
              <p:spPr>
                <a:xfrm>
                  <a:off x="3498255" y="4110736"/>
                  <a:ext cx="9248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65" name="Ink 164">
                  <a:extLst>
                    <a:ext uri="{FF2B5EF4-FFF2-40B4-BE49-F238E27FC236}">
                      <a16:creationId xmlns:a16="http://schemas.microsoft.com/office/drawing/2014/main" id="{8D6D276A-85DC-66AC-7EFC-07769FED7CEF}"/>
                    </a:ext>
                  </a:extLst>
                </p14:cNvPr>
                <p14:cNvContentPartPr/>
                <p14:nvPr/>
              </p14:nvContentPartPr>
              <p14:xfrm>
                <a:off x="3431655" y="4151056"/>
                <a:ext cx="938880" cy="1185120"/>
              </p14:xfrm>
            </p:contentPart>
          </mc:Choice>
          <mc:Fallback xmlns="">
            <p:pic>
              <p:nvPicPr>
                <p:cNvPr id="165" name="Ink 164">
                  <a:extLst>
                    <a:ext uri="{FF2B5EF4-FFF2-40B4-BE49-F238E27FC236}">
                      <a16:creationId xmlns:a16="http://schemas.microsoft.com/office/drawing/2014/main" id="{8D6D276A-85DC-66AC-7EFC-07769FED7CEF}"/>
                    </a:ext>
                  </a:extLst>
                </p:cNvPr>
                <p:cNvPicPr/>
                <p:nvPr/>
              </p:nvPicPr>
              <p:blipFill>
                <a:blip r:embed="rId176"/>
                <a:stretch>
                  <a:fillRect/>
                </a:stretch>
              </p:blipFill>
              <p:spPr>
                <a:xfrm>
                  <a:off x="3413655" y="4133416"/>
                  <a:ext cx="974520" cy="1220760"/>
                </a:xfrm>
                <a:prstGeom prst="rect">
                  <a:avLst/>
                </a:prstGeom>
              </p:spPr>
            </p:pic>
          </mc:Fallback>
        </mc:AlternateContent>
      </p:grpSp>
      <p:sp>
        <p:nvSpPr>
          <p:cNvPr id="166" name="Rectangle 165">
            <a:extLst>
              <a:ext uri="{FF2B5EF4-FFF2-40B4-BE49-F238E27FC236}">
                <a16:creationId xmlns:a16="http://schemas.microsoft.com/office/drawing/2014/main" id="{7A8BD645-A224-F4CF-6185-6CA7C6C6A83A}"/>
              </a:ext>
            </a:extLst>
          </p:cNvPr>
          <p:cNvSpPr/>
          <p:nvPr/>
        </p:nvSpPr>
        <p:spPr>
          <a:xfrm>
            <a:off x="5955613" y="2847560"/>
            <a:ext cx="286635" cy="2866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7" name="Rectangle 166">
            <a:extLst>
              <a:ext uri="{FF2B5EF4-FFF2-40B4-BE49-F238E27FC236}">
                <a16:creationId xmlns:a16="http://schemas.microsoft.com/office/drawing/2014/main" id="{04A84E67-87A5-2800-3535-D8A38477E94F}"/>
              </a:ext>
            </a:extLst>
          </p:cNvPr>
          <p:cNvSpPr/>
          <p:nvPr/>
        </p:nvSpPr>
        <p:spPr>
          <a:xfrm>
            <a:off x="5955613" y="3208821"/>
            <a:ext cx="286635" cy="2866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8" name="Rectangle 167">
            <a:extLst>
              <a:ext uri="{FF2B5EF4-FFF2-40B4-BE49-F238E27FC236}">
                <a16:creationId xmlns:a16="http://schemas.microsoft.com/office/drawing/2014/main" id="{D5C95204-3032-BB6D-E55A-F05383147F33}"/>
              </a:ext>
            </a:extLst>
          </p:cNvPr>
          <p:cNvSpPr/>
          <p:nvPr/>
        </p:nvSpPr>
        <p:spPr>
          <a:xfrm>
            <a:off x="5967097" y="3670004"/>
            <a:ext cx="286635" cy="2866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9" name="Rectangle 168">
            <a:extLst>
              <a:ext uri="{FF2B5EF4-FFF2-40B4-BE49-F238E27FC236}">
                <a16:creationId xmlns:a16="http://schemas.microsoft.com/office/drawing/2014/main" id="{FFB6C1DE-848E-5D83-594F-C66FFBF9BC66}"/>
              </a:ext>
            </a:extLst>
          </p:cNvPr>
          <p:cNvSpPr/>
          <p:nvPr/>
        </p:nvSpPr>
        <p:spPr>
          <a:xfrm>
            <a:off x="5967097" y="4038301"/>
            <a:ext cx="286635" cy="2866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1444056560"/>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86" name="TextBox 85">
                <a:extLst>
                  <a:ext uri="{FF2B5EF4-FFF2-40B4-BE49-F238E27FC236}">
                    <a16:creationId xmlns:a16="http://schemas.microsoft.com/office/drawing/2014/main" id="{027D2CA5-AE46-A86E-EAA6-2AFAD5F0627E}"/>
                  </a:ext>
                </a:extLst>
              </p:cNvPr>
              <p:cNvSpPr txBox="1"/>
              <p:nvPr/>
            </p:nvSpPr>
            <p:spPr>
              <a:xfrm>
                <a:off x="889421" y="489571"/>
                <a:ext cx="3753135" cy="3261855"/>
              </a:xfrm>
              <a:prstGeom prst="rect">
                <a:avLst/>
              </a:prstGeom>
              <a:noFill/>
              <a:ln>
                <a:solidFill>
                  <a:schemeClr val="tx1"/>
                </a:solidFill>
              </a:ln>
            </p:spPr>
            <p:txBody>
              <a:bodyPr wrap="square" rtlCol="0">
                <a:spAutoFit/>
              </a:bodyPr>
              <a:lstStyle/>
              <a:p>
                <a:r>
                  <a:rPr lang="en-GB" b="1"/>
                  <a:t>Your turn</a:t>
                </a:r>
              </a:p>
              <a:p>
                <a:endParaRPr lang="en-GB"/>
              </a:p>
              <a:p>
                <a:r>
                  <a:rPr lang="en-GB"/>
                  <a:t>a)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8</m:t>
                        </m:r>
                      </m:den>
                    </m:f>
                    <m:r>
                      <a:rPr lang="en-GB" sz="2400" b="0" i="1" smtClean="0">
                        <a:latin typeface="Cambria Math" panose="02040503050406030204" pitchFamily="18" charset="0"/>
                      </a:rPr>
                      <m:t>÷</m:t>
                    </m:r>
                    <m:f>
                      <m:fPr>
                        <m:ctrlPr>
                          <a:rPr lang="en-GB" sz="2400" b="0" i="1" smtClean="0">
                            <a:latin typeface="Cambria Math" panose="02040503050406030204" pitchFamily="18" charset="0"/>
                          </a:rPr>
                        </m:ctrlPr>
                      </m:fPr>
                      <m:num/>
                      <m:den/>
                    </m:f>
                    <m:r>
                      <a:rPr lang="en-GB" sz="2400" b="0" i="1" smtClean="0">
                        <a:latin typeface="Cambria Math" panose="02040503050406030204" pitchFamily="18" charset="0"/>
                      </a:rPr>
                      <m:t>=6</m:t>
                    </m:r>
                  </m:oMath>
                </a14:m>
                <a:endParaRPr lang="en-GB"/>
              </a:p>
              <a:p>
                <a:endParaRPr lang="en-GB"/>
              </a:p>
              <a:p>
                <a:r>
                  <a:rPr lang="en-GB"/>
                  <a:t>b) </a:t>
                </a:r>
                <a14:m>
                  <m:oMath xmlns:m="http://schemas.openxmlformats.org/officeDocument/2006/math">
                    <m:f>
                      <m:fPr>
                        <m:ctrlPr>
                          <a:rPr lang="en-GB" sz="2400" i="1">
                            <a:latin typeface="Cambria Math" panose="02040503050406030204" pitchFamily="18" charset="0"/>
                          </a:rPr>
                        </m:ctrlPr>
                      </m:fPr>
                      <m:num>
                        <m:r>
                          <a:rPr lang="en-GB" sz="2400" b="0" i="1" smtClean="0">
                            <a:latin typeface="Cambria Math" panose="02040503050406030204" pitchFamily="18" charset="0"/>
                          </a:rPr>
                          <m:t>4</m:t>
                        </m:r>
                      </m:num>
                      <m:den>
                        <m:r>
                          <a:rPr lang="en-GB" sz="2400" b="0" i="1" smtClean="0">
                            <a:latin typeface="Cambria Math" panose="02040503050406030204" pitchFamily="18" charset="0"/>
                          </a:rPr>
                          <m:t>3</m:t>
                        </m:r>
                      </m:den>
                    </m:f>
                    <m:r>
                      <a:rPr lang="en-GB" sz="2400" i="1">
                        <a:latin typeface="Cambria Math" panose="02040503050406030204" pitchFamily="18" charset="0"/>
                      </a:rPr>
                      <m:t>÷</m:t>
                    </m:r>
                    <m:f>
                      <m:fPr>
                        <m:ctrlPr>
                          <a:rPr lang="en-GB" sz="2400" i="1">
                            <a:latin typeface="Cambria Math" panose="02040503050406030204" pitchFamily="18" charset="0"/>
                          </a:rPr>
                        </m:ctrlPr>
                      </m:fPr>
                      <m:num/>
                      <m:den/>
                    </m:f>
                    <m:r>
                      <a:rPr lang="en-GB" sz="2400" i="1">
                        <a:latin typeface="Cambria Math" panose="02040503050406030204" pitchFamily="18" charset="0"/>
                      </a:rPr>
                      <m:t>=</m:t>
                    </m:r>
                    <m:r>
                      <a:rPr lang="en-GB" sz="2400" b="0" i="1" smtClean="0">
                        <a:latin typeface="Cambria Math" panose="02040503050406030204" pitchFamily="18" charset="0"/>
                      </a:rPr>
                      <m:t>6</m:t>
                    </m:r>
                  </m:oMath>
                </a14:m>
                <a:endParaRPr lang="en-GB" sz="2400"/>
              </a:p>
              <a:p>
                <a:endParaRPr lang="en-GB"/>
              </a:p>
              <a:p>
                <a:endParaRPr lang="en-GB"/>
              </a:p>
              <a:p>
                <a:r>
                  <a:rPr lang="en-GB"/>
                  <a:t>c) Create your own similar questions where the unknown fraction is </a:t>
                </a:r>
                <a14:m>
                  <m:oMath xmlns:m="http://schemas.openxmlformats.org/officeDocument/2006/math">
                    <m:f>
                      <m:fPr>
                        <m:ctrlPr>
                          <a:rPr lang="en-GB" b="0" i="1" smtClean="0">
                            <a:latin typeface="Cambria Math" panose="02040503050406030204" pitchFamily="18" charset="0"/>
                          </a:rPr>
                        </m:ctrlPr>
                      </m:fPr>
                      <m:num>
                        <m:r>
                          <a:rPr lang="en-GB" b="0" i="1" smtClean="0">
                            <a:latin typeface="Cambria Math" panose="02040503050406030204" pitchFamily="18" charset="0"/>
                          </a:rPr>
                          <m:t>2</m:t>
                        </m:r>
                      </m:num>
                      <m:den>
                        <m:r>
                          <a:rPr lang="en-GB" b="0" i="1" smtClean="0">
                            <a:latin typeface="Cambria Math" panose="02040503050406030204" pitchFamily="18" charset="0"/>
                          </a:rPr>
                          <m:t>3</m:t>
                        </m:r>
                      </m:den>
                    </m:f>
                  </m:oMath>
                </a14:m>
                <a:r>
                  <a:rPr lang="en-GB"/>
                  <a:t>.</a:t>
                </a:r>
              </a:p>
            </p:txBody>
          </p:sp>
        </mc:Choice>
        <mc:Fallback xmlns="">
          <p:sp>
            <p:nvSpPr>
              <p:cNvPr id="86" name="TextBox 85">
                <a:extLst>
                  <a:ext uri="{FF2B5EF4-FFF2-40B4-BE49-F238E27FC236}">
                    <a16:creationId xmlns:a16="http://schemas.microsoft.com/office/drawing/2014/main" id="{027D2CA5-AE46-A86E-EAA6-2AFAD5F0627E}"/>
                  </a:ext>
                </a:extLst>
              </p:cNvPr>
              <p:cNvSpPr txBox="1">
                <a:spLocks noRot="1" noChangeAspect="1" noMove="1" noResize="1" noEditPoints="1" noAdjustHandles="1" noChangeArrowheads="1" noChangeShapeType="1" noTextEdit="1"/>
              </p:cNvSpPr>
              <p:nvPr/>
            </p:nvSpPr>
            <p:spPr>
              <a:xfrm>
                <a:off x="889421" y="489571"/>
                <a:ext cx="3753135" cy="3261855"/>
              </a:xfrm>
              <a:prstGeom prst="rect">
                <a:avLst/>
              </a:prstGeom>
              <a:blipFill>
                <a:blip r:embed="rId2"/>
                <a:stretch>
                  <a:fillRect l="-1294" t="-745" b="-186"/>
                </a:stretch>
              </a:blipFill>
              <a:ln>
                <a:solidFill>
                  <a:schemeClr val="tx1"/>
                </a:solidFill>
              </a:ln>
            </p:spPr>
            <p:txBody>
              <a:bodyPr/>
              <a:lstStyle/>
              <a:p>
                <a:r>
                  <a:rPr lang="en-GB">
                    <a:noFill/>
                  </a:rPr>
                  <a:t> </a:t>
                </a:r>
              </a:p>
            </p:txBody>
          </p:sp>
        </mc:Fallback>
      </mc:AlternateContent>
      <p:grpSp>
        <p:nvGrpSpPr>
          <p:cNvPr id="4" name="Group 3">
            <a:extLst>
              <a:ext uri="{FF2B5EF4-FFF2-40B4-BE49-F238E27FC236}">
                <a16:creationId xmlns:a16="http://schemas.microsoft.com/office/drawing/2014/main" id="{78332284-1792-5555-166B-554691C5A18A}"/>
              </a:ext>
            </a:extLst>
          </p:cNvPr>
          <p:cNvGrpSpPr/>
          <p:nvPr/>
        </p:nvGrpSpPr>
        <p:grpSpPr>
          <a:xfrm>
            <a:off x="4884255" y="533056"/>
            <a:ext cx="296640" cy="536040"/>
            <a:chOff x="4884255" y="533056"/>
            <a:chExt cx="296640" cy="53604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499565FE-318A-CB9A-BE53-43A8B21CD697}"/>
                    </a:ext>
                  </a:extLst>
                </p14:cNvPr>
                <p14:cNvContentPartPr/>
                <p14:nvPr/>
              </p14:nvContentPartPr>
              <p14:xfrm>
                <a:off x="4884255" y="704776"/>
                <a:ext cx="181440" cy="188640"/>
              </p14:xfrm>
            </p:contentPart>
          </mc:Choice>
          <mc:Fallback xmlns="">
            <p:pic>
              <p:nvPicPr>
                <p:cNvPr id="2" name="Ink 1">
                  <a:extLst>
                    <a:ext uri="{FF2B5EF4-FFF2-40B4-BE49-F238E27FC236}">
                      <a16:creationId xmlns:a16="http://schemas.microsoft.com/office/drawing/2014/main" id="{499565FE-318A-CB9A-BE53-43A8B21CD697}"/>
                    </a:ext>
                  </a:extLst>
                </p:cNvPr>
                <p:cNvPicPr/>
                <p:nvPr/>
              </p:nvPicPr>
              <p:blipFill>
                <a:blip r:embed="rId4"/>
                <a:stretch>
                  <a:fillRect/>
                </a:stretch>
              </p:blipFill>
              <p:spPr>
                <a:xfrm>
                  <a:off x="4866615" y="687136"/>
                  <a:ext cx="21708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CA1727D2-61D3-A892-23D7-1B6D322C4B67}"/>
                    </a:ext>
                  </a:extLst>
                </p14:cNvPr>
                <p14:cNvContentPartPr/>
                <p14:nvPr/>
              </p14:nvContentPartPr>
              <p14:xfrm>
                <a:off x="5059935" y="533056"/>
                <a:ext cx="120960" cy="536040"/>
              </p14:xfrm>
            </p:contentPart>
          </mc:Choice>
          <mc:Fallback xmlns="">
            <p:pic>
              <p:nvPicPr>
                <p:cNvPr id="3" name="Ink 2">
                  <a:extLst>
                    <a:ext uri="{FF2B5EF4-FFF2-40B4-BE49-F238E27FC236}">
                      <a16:creationId xmlns:a16="http://schemas.microsoft.com/office/drawing/2014/main" id="{CA1727D2-61D3-A892-23D7-1B6D322C4B67}"/>
                    </a:ext>
                  </a:extLst>
                </p:cNvPr>
                <p:cNvPicPr/>
                <p:nvPr/>
              </p:nvPicPr>
              <p:blipFill>
                <a:blip r:embed="rId6"/>
                <a:stretch>
                  <a:fillRect/>
                </a:stretch>
              </p:blipFill>
              <p:spPr>
                <a:xfrm>
                  <a:off x="5042295" y="515056"/>
                  <a:ext cx="156600" cy="571680"/>
                </a:xfrm>
                <a:prstGeom prst="rect">
                  <a:avLst/>
                </a:prstGeom>
              </p:spPr>
            </p:pic>
          </mc:Fallback>
        </mc:AlternateContent>
      </p:grpSp>
      <p:grpSp>
        <p:nvGrpSpPr>
          <p:cNvPr id="15" name="Group 14">
            <a:extLst>
              <a:ext uri="{FF2B5EF4-FFF2-40B4-BE49-F238E27FC236}">
                <a16:creationId xmlns:a16="http://schemas.microsoft.com/office/drawing/2014/main" id="{A0769EE2-7FA8-6A16-D4FC-30A462026B76}"/>
              </a:ext>
            </a:extLst>
          </p:cNvPr>
          <p:cNvGrpSpPr/>
          <p:nvPr/>
        </p:nvGrpSpPr>
        <p:grpSpPr>
          <a:xfrm>
            <a:off x="5582655" y="390136"/>
            <a:ext cx="711720" cy="759240"/>
            <a:chOff x="5582655" y="390136"/>
            <a:chExt cx="711720" cy="759240"/>
          </a:xfrm>
        </p:grpSpPr>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5E2B6A1F-EC8C-4B14-2FCD-B1675200C14E}"/>
                    </a:ext>
                  </a:extLst>
                </p14:cNvPr>
                <p14:cNvContentPartPr/>
                <p14:nvPr/>
              </p14:nvContentPartPr>
              <p14:xfrm>
                <a:off x="5781375" y="390136"/>
                <a:ext cx="175320" cy="267120"/>
              </p14:xfrm>
            </p:contentPart>
          </mc:Choice>
          <mc:Fallback xmlns="">
            <p:pic>
              <p:nvPicPr>
                <p:cNvPr id="5" name="Ink 4">
                  <a:extLst>
                    <a:ext uri="{FF2B5EF4-FFF2-40B4-BE49-F238E27FC236}">
                      <a16:creationId xmlns:a16="http://schemas.microsoft.com/office/drawing/2014/main" id="{5E2B6A1F-EC8C-4B14-2FCD-B1675200C14E}"/>
                    </a:ext>
                  </a:extLst>
                </p:cNvPr>
                <p:cNvPicPr/>
                <p:nvPr/>
              </p:nvPicPr>
              <p:blipFill>
                <a:blip r:embed="rId8"/>
                <a:stretch>
                  <a:fillRect/>
                </a:stretch>
              </p:blipFill>
              <p:spPr>
                <a:xfrm>
                  <a:off x="5763735" y="372496"/>
                  <a:ext cx="21096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D751D4F8-5565-5F2C-7760-1A2212A968D8}"/>
                    </a:ext>
                  </a:extLst>
                </p14:cNvPr>
                <p14:cNvContentPartPr/>
                <p14:nvPr/>
              </p14:nvContentPartPr>
              <p14:xfrm>
                <a:off x="5582655" y="723496"/>
                <a:ext cx="711720" cy="66240"/>
              </p14:xfrm>
            </p:contentPart>
          </mc:Choice>
          <mc:Fallback xmlns="">
            <p:pic>
              <p:nvPicPr>
                <p:cNvPr id="6" name="Ink 5">
                  <a:extLst>
                    <a:ext uri="{FF2B5EF4-FFF2-40B4-BE49-F238E27FC236}">
                      <a16:creationId xmlns:a16="http://schemas.microsoft.com/office/drawing/2014/main" id="{D751D4F8-5565-5F2C-7760-1A2212A968D8}"/>
                    </a:ext>
                  </a:extLst>
                </p:cNvPr>
                <p:cNvPicPr/>
                <p:nvPr/>
              </p:nvPicPr>
              <p:blipFill>
                <a:blip r:embed="rId10"/>
                <a:stretch>
                  <a:fillRect/>
                </a:stretch>
              </p:blipFill>
              <p:spPr>
                <a:xfrm>
                  <a:off x="5564655" y="705496"/>
                  <a:ext cx="74736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689F8A9E-CAFB-CE8F-91C9-E927DAD15DB3}"/>
                    </a:ext>
                  </a:extLst>
                </p14:cNvPr>
                <p14:cNvContentPartPr/>
                <p14:nvPr/>
              </p14:nvContentPartPr>
              <p14:xfrm>
                <a:off x="5593095" y="917896"/>
                <a:ext cx="131760" cy="226800"/>
              </p14:xfrm>
            </p:contentPart>
          </mc:Choice>
          <mc:Fallback xmlns="">
            <p:pic>
              <p:nvPicPr>
                <p:cNvPr id="8" name="Ink 7">
                  <a:extLst>
                    <a:ext uri="{FF2B5EF4-FFF2-40B4-BE49-F238E27FC236}">
                      <a16:creationId xmlns:a16="http://schemas.microsoft.com/office/drawing/2014/main" id="{689F8A9E-CAFB-CE8F-91C9-E927DAD15DB3}"/>
                    </a:ext>
                  </a:extLst>
                </p:cNvPr>
                <p:cNvPicPr/>
                <p:nvPr/>
              </p:nvPicPr>
              <p:blipFill>
                <a:blip r:embed="rId12"/>
                <a:stretch>
                  <a:fillRect/>
                </a:stretch>
              </p:blipFill>
              <p:spPr>
                <a:xfrm>
                  <a:off x="5575455" y="899896"/>
                  <a:ext cx="16740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 name="Ink 8">
                  <a:extLst>
                    <a:ext uri="{FF2B5EF4-FFF2-40B4-BE49-F238E27FC236}">
                      <a16:creationId xmlns:a16="http://schemas.microsoft.com/office/drawing/2014/main" id="{CF1630EF-3061-BF5A-4ABF-1CE3F4BD8E3C}"/>
                    </a:ext>
                  </a:extLst>
                </p14:cNvPr>
                <p14:cNvContentPartPr/>
                <p14:nvPr/>
              </p14:nvContentPartPr>
              <p14:xfrm>
                <a:off x="5809095" y="994216"/>
                <a:ext cx="115560" cy="93600"/>
              </p14:xfrm>
            </p:contentPart>
          </mc:Choice>
          <mc:Fallback xmlns="">
            <p:pic>
              <p:nvPicPr>
                <p:cNvPr id="9" name="Ink 8">
                  <a:extLst>
                    <a:ext uri="{FF2B5EF4-FFF2-40B4-BE49-F238E27FC236}">
                      <a16:creationId xmlns:a16="http://schemas.microsoft.com/office/drawing/2014/main" id="{CF1630EF-3061-BF5A-4ABF-1CE3F4BD8E3C}"/>
                    </a:ext>
                  </a:extLst>
                </p:cNvPr>
                <p:cNvPicPr/>
                <p:nvPr/>
              </p:nvPicPr>
              <p:blipFill>
                <a:blip r:embed="rId14"/>
                <a:stretch>
                  <a:fillRect/>
                </a:stretch>
              </p:blipFill>
              <p:spPr>
                <a:xfrm>
                  <a:off x="5791095" y="976576"/>
                  <a:ext cx="15120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 name="Ink 9">
                  <a:extLst>
                    <a:ext uri="{FF2B5EF4-FFF2-40B4-BE49-F238E27FC236}">
                      <a16:creationId xmlns:a16="http://schemas.microsoft.com/office/drawing/2014/main" id="{0BC414B8-05BE-62A3-D937-9FAAC25BFFE1}"/>
                    </a:ext>
                  </a:extLst>
                </p14:cNvPr>
                <p14:cNvContentPartPr/>
                <p14:nvPr/>
              </p14:nvContentPartPr>
              <p14:xfrm>
                <a:off x="5838255" y="998536"/>
                <a:ext cx="102960" cy="133560"/>
              </p14:xfrm>
            </p:contentPart>
          </mc:Choice>
          <mc:Fallback xmlns="">
            <p:pic>
              <p:nvPicPr>
                <p:cNvPr id="10" name="Ink 9">
                  <a:extLst>
                    <a:ext uri="{FF2B5EF4-FFF2-40B4-BE49-F238E27FC236}">
                      <a16:creationId xmlns:a16="http://schemas.microsoft.com/office/drawing/2014/main" id="{0BC414B8-05BE-62A3-D937-9FAAC25BFFE1}"/>
                    </a:ext>
                  </a:extLst>
                </p:cNvPr>
                <p:cNvPicPr/>
                <p:nvPr/>
              </p:nvPicPr>
              <p:blipFill>
                <a:blip r:embed="rId16"/>
                <a:stretch>
                  <a:fillRect/>
                </a:stretch>
              </p:blipFill>
              <p:spPr>
                <a:xfrm>
                  <a:off x="5820255" y="980536"/>
                  <a:ext cx="13860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 name="Ink 10">
                  <a:extLst>
                    <a:ext uri="{FF2B5EF4-FFF2-40B4-BE49-F238E27FC236}">
                      <a16:creationId xmlns:a16="http://schemas.microsoft.com/office/drawing/2014/main" id="{260B453F-C179-8A15-5D90-D8058EBEEAA7}"/>
                    </a:ext>
                  </a:extLst>
                </p14:cNvPr>
                <p14:cNvContentPartPr/>
                <p14:nvPr/>
              </p14:nvContentPartPr>
              <p14:xfrm>
                <a:off x="6048495" y="910336"/>
                <a:ext cx="141840" cy="239040"/>
              </p14:xfrm>
            </p:contentPart>
          </mc:Choice>
          <mc:Fallback xmlns="">
            <p:pic>
              <p:nvPicPr>
                <p:cNvPr id="11" name="Ink 10">
                  <a:extLst>
                    <a:ext uri="{FF2B5EF4-FFF2-40B4-BE49-F238E27FC236}">
                      <a16:creationId xmlns:a16="http://schemas.microsoft.com/office/drawing/2014/main" id="{260B453F-C179-8A15-5D90-D8058EBEEAA7}"/>
                    </a:ext>
                  </a:extLst>
                </p:cNvPr>
                <p:cNvPicPr/>
                <p:nvPr/>
              </p:nvPicPr>
              <p:blipFill>
                <a:blip r:embed="rId18"/>
                <a:stretch>
                  <a:fillRect/>
                </a:stretch>
              </p:blipFill>
              <p:spPr>
                <a:xfrm>
                  <a:off x="6030855" y="892336"/>
                  <a:ext cx="177480" cy="274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743004D9-08FE-5150-4595-A392983EE9EC}"/>
                  </a:ext>
                </a:extLst>
              </p14:cNvPr>
              <p14:cNvContentPartPr/>
              <p14:nvPr/>
            </p14:nvContentPartPr>
            <p14:xfrm>
              <a:off x="7385895" y="292216"/>
              <a:ext cx="151200" cy="234360"/>
            </p14:xfrm>
          </p:contentPart>
        </mc:Choice>
        <mc:Fallback xmlns="">
          <p:pic>
            <p:nvPicPr>
              <p:cNvPr id="16" name="Ink 15">
                <a:extLst>
                  <a:ext uri="{FF2B5EF4-FFF2-40B4-BE49-F238E27FC236}">
                    <a16:creationId xmlns:a16="http://schemas.microsoft.com/office/drawing/2014/main" id="{743004D9-08FE-5150-4595-A392983EE9EC}"/>
                  </a:ext>
                </a:extLst>
              </p:cNvPr>
              <p:cNvPicPr/>
              <p:nvPr/>
            </p:nvPicPr>
            <p:blipFill>
              <a:blip r:embed="rId20"/>
              <a:stretch>
                <a:fillRect/>
              </a:stretch>
            </p:blipFill>
            <p:spPr>
              <a:xfrm>
                <a:off x="7367895" y="274576"/>
                <a:ext cx="18684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4" name="Ink 23">
                <a:extLst>
                  <a:ext uri="{FF2B5EF4-FFF2-40B4-BE49-F238E27FC236}">
                    <a16:creationId xmlns:a16="http://schemas.microsoft.com/office/drawing/2014/main" id="{51AFB2B2-7BB8-C67D-5E40-084D0880AF39}"/>
                  </a:ext>
                </a:extLst>
              </p14:cNvPr>
              <p14:cNvContentPartPr/>
              <p14:nvPr/>
            </p14:nvContentPartPr>
            <p14:xfrm>
              <a:off x="8543295" y="304456"/>
              <a:ext cx="34560" cy="209520"/>
            </p14:xfrm>
          </p:contentPart>
        </mc:Choice>
        <mc:Fallback xmlns="">
          <p:pic>
            <p:nvPicPr>
              <p:cNvPr id="24" name="Ink 23">
                <a:extLst>
                  <a:ext uri="{FF2B5EF4-FFF2-40B4-BE49-F238E27FC236}">
                    <a16:creationId xmlns:a16="http://schemas.microsoft.com/office/drawing/2014/main" id="{51AFB2B2-7BB8-C67D-5E40-084D0880AF39}"/>
                  </a:ext>
                </a:extLst>
              </p:cNvPr>
              <p:cNvPicPr/>
              <p:nvPr/>
            </p:nvPicPr>
            <p:blipFill>
              <a:blip r:embed="rId22"/>
              <a:stretch>
                <a:fillRect/>
              </a:stretch>
            </p:blipFill>
            <p:spPr>
              <a:xfrm>
                <a:off x="8525295" y="286456"/>
                <a:ext cx="70200" cy="245160"/>
              </a:xfrm>
              <a:prstGeom prst="rect">
                <a:avLst/>
              </a:prstGeom>
            </p:spPr>
          </p:pic>
        </mc:Fallback>
      </mc:AlternateContent>
      <p:grpSp>
        <p:nvGrpSpPr>
          <p:cNvPr id="26" name="Group 25">
            <a:extLst>
              <a:ext uri="{FF2B5EF4-FFF2-40B4-BE49-F238E27FC236}">
                <a16:creationId xmlns:a16="http://schemas.microsoft.com/office/drawing/2014/main" id="{1A25BC01-0EBC-B430-A56B-A69BC0AF30DD}"/>
              </a:ext>
            </a:extLst>
          </p:cNvPr>
          <p:cNvGrpSpPr/>
          <p:nvPr/>
        </p:nvGrpSpPr>
        <p:grpSpPr>
          <a:xfrm>
            <a:off x="6676695" y="657616"/>
            <a:ext cx="2160360" cy="386640"/>
            <a:chOff x="6676695" y="657616"/>
            <a:chExt cx="2160360" cy="386640"/>
          </a:xfrm>
        </p:grpSpPr>
        <mc:AlternateContent xmlns:mc="http://schemas.openxmlformats.org/markup-compatibility/2006" xmlns:p14="http://schemas.microsoft.com/office/powerpoint/2010/main">
          <mc:Choice Requires="p14">
            <p:contentPart p14:bwMode="auto" r:id="rId23">
              <p14:nvContentPartPr>
                <p14:cNvPr id="12" name="Ink 11">
                  <a:extLst>
                    <a:ext uri="{FF2B5EF4-FFF2-40B4-BE49-F238E27FC236}">
                      <a16:creationId xmlns:a16="http://schemas.microsoft.com/office/drawing/2014/main" id="{2E4449B3-1BCF-C2B4-93CD-2313945DCD05}"/>
                    </a:ext>
                  </a:extLst>
                </p14:cNvPr>
                <p14:cNvContentPartPr/>
                <p14:nvPr/>
              </p14:nvContentPartPr>
              <p14:xfrm>
                <a:off x="6676695" y="750136"/>
                <a:ext cx="180720" cy="34920"/>
              </p14:xfrm>
            </p:contentPart>
          </mc:Choice>
          <mc:Fallback xmlns="">
            <p:pic>
              <p:nvPicPr>
                <p:cNvPr id="12" name="Ink 11">
                  <a:extLst>
                    <a:ext uri="{FF2B5EF4-FFF2-40B4-BE49-F238E27FC236}">
                      <a16:creationId xmlns:a16="http://schemas.microsoft.com/office/drawing/2014/main" id="{2E4449B3-1BCF-C2B4-93CD-2313945DCD05}"/>
                    </a:ext>
                  </a:extLst>
                </p:cNvPr>
                <p:cNvPicPr/>
                <p:nvPr/>
              </p:nvPicPr>
              <p:blipFill>
                <a:blip r:embed="rId24"/>
                <a:stretch>
                  <a:fillRect/>
                </a:stretch>
              </p:blipFill>
              <p:spPr>
                <a:xfrm>
                  <a:off x="6658695" y="732136"/>
                  <a:ext cx="21636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 name="Ink 12">
                  <a:extLst>
                    <a:ext uri="{FF2B5EF4-FFF2-40B4-BE49-F238E27FC236}">
                      <a16:creationId xmlns:a16="http://schemas.microsoft.com/office/drawing/2014/main" id="{51BD2031-3EC1-17FC-04DC-91BB68A84CCF}"/>
                    </a:ext>
                  </a:extLst>
                </p14:cNvPr>
                <p14:cNvContentPartPr/>
                <p14:nvPr/>
              </p14:nvContentPartPr>
              <p14:xfrm>
                <a:off x="6740775" y="845896"/>
                <a:ext cx="138240" cy="20520"/>
              </p14:xfrm>
            </p:contentPart>
          </mc:Choice>
          <mc:Fallback xmlns="">
            <p:pic>
              <p:nvPicPr>
                <p:cNvPr id="13" name="Ink 12">
                  <a:extLst>
                    <a:ext uri="{FF2B5EF4-FFF2-40B4-BE49-F238E27FC236}">
                      <a16:creationId xmlns:a16="http://schemas.microsoft.com/office/drawing/2014/main" id="{51BD2031-3EC1-17FC-04DC-91BB68A84CCF}"/>
                    </a:ext>
                  </a:extLst>
                </p:cNvPr>
                <p:cNvPicPr/>
                <p:nvPr/>
              </p:nvPicPr>
              <p:blipFill>
                <a:blip r:embed="rId26"/>
                <a:stretch>
                  <a:fillRect/>
                </a:stretch>
              </p:blipFill>
              <p:spPr>
                <a:xfrm>
                  <a:off x="6723135" y="827896"/>
                  <a:ext cx="17388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7" name="Ink 16">
                  <a:extLst>
                    <a:ext uri="{FF2B5EF4-FFF2-40B4-BE49-F238E27FC236}">
                      <a16:creationId xmlns:a16="http://schemas.microsoft.com/office/drawing/2014/main" id="{98072788-62CA-F04D-8248-0EA20682FC9C}"/>
                    </a:ext>
                  </a:extLst>
                </p14:cNvPr>
                <p14:cNvContentPartPr/>
                <p14:nvPr/>
              </p14:nvContentPartPr>
              <p14:xfrm>
                <a:off x="7076655" y="657616"/>
                <a:ext cx="642960" cy="34200"/>
              </p14:xfrm>
            </p:contentPart>
          </mc:Choice>
          <mc:Fallback xmlns="">
            <p:pic>
              <p:nvPicPr>
                <p:cNvPr id="17" name="Ink 16">
                  <a:extLst>
                    <a:ext uri="{FF2B5EF4-FFF2-40B4-BE49-F238E27FC236}">
                      <a16:creationId xmlns:a16="http://schemas.microsoft.com/office/drawing/2014/main" id="{98072788-62CA-F04D-8248-0EA20682FC9C}"/>
                    </a:ext>
                  </a:extLst>
                </p:cNvPr>
                <p:cNvPicPr/>
                <p:nvPr/>
              </p:nvPicPr>
              <p:blipFill>
                <a:blip r:embed="rId28"/>
                <a:stretch>
                  <a:fillRect/>
                </a:stretch>
              </p:blipFill>
              <p:spPr>
                <a:xfrm>
                  <a:off x="7058655" y="639976"/>
                  <a:ext cx="678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 name="Ink 17">
                  <a:extLst>
                    <a:ext uri="{FF2B5EF4-FFF2-40B4-BE49-F238E27FC236}">
                      <a16:creationId xmlns:a16="http://schemas.microsoft.com/office/drawing/2014/main" id="{E1EA8E12-367F-E638-CAB9-479F4FC1744C}"/>
                    </a:ext>
                  </a:extLst>
                </p14:cNvPr>
                <p14:cNvContentPartPr/>
                <p14:nvPr/>
              </p14:nvContentPartPr>
              <p14:xfrm>
                <a:off x="7167735" y="790456"/>
                <a:ext cx="199080" cy="143280"/>
              </p14:xfrm>
            </p:contentPart>
          </mc:Choice>
          <mc:Fallback xmlns="">
            <p:pic>
              <p:nvPicPr>
                <p:cNvPr id="18" name="Ink 17">
                  <a:extLst>
                    <a:ext uri="{FF2B5EF4-FFF2-40B4-BE49-F238E27FC236}">
                      <a16:creationId xmlns:a16="http://schemas.microsoft.com/office/drawing/2014/main" id="{E1EA8E12-367F-E638-CAB9-479F4FC1744C}"/>
                    </a:ext>
                  </a:extLst>
                </p:cNvPr>
                <p:cNvPicPr/>
                <p:nvPr/>
              </p:nvPicPr>
              <p:blipFill>
                <a:blip r:embed="rId30"/>
                <a:stretch>
                  <a:fillRect/>
                </a:stretch>
              </p:blipFill>
              <p:spPr>
                <a:xfrm>
                  <a:off x="7149735" y="772816"/>
                  <a:ext cx="23472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9" name="Ink 18">
                  <a:extLst>
                    <a:ext uri="{FF2B5EF4-FFF2-40B4-BE49-F238E27FC236}">
                      <a16:creationId xmlns:a16="http://schemas.microsoft.com/office/drawing/2014/main" id="{819C9525-0FAA-A2EC-6A6E-6F1DCD164D9F}"/>
                    </a:ext>
                  </a:extLst>
                </p14:cNvPr>
                <p14:cNvContentPartPr/>
                <p14:nvPr/>
              </p14:nvContentPartPr>
              <p14:xfrm>
                <a:off x="7264935" y="863536"/>
                <a:ext cx="37800" cy="180720"/>
              </p14:xfrm>
            </p:contentPart>
          </mc:Choice>
          <mc:Fallback xmlns="">
            <p:pic>
              <p:nvPicPr>
                <p:cNvPr id="19" name="Ink 18">
                  <a:extLst>
                    <a:ext uri="{FF2B5EF4-FFF2-40B4-BE49-F238E27FC236}">
                      <a16:creationId xmlns:a16="http://schemas.microsoft.com/office/drawing/2014/main" id="{819C9525-0FAA-A2EC-6A6E-6F1DCD164D9F}"/>
                    </a:ext>
                  </a:extLst>
                </p:cNvPr>
                <p:cNvPicPr/>
                <p:nvPr/>
              </p:nvPicPr>
              <p:blipFill>
                <a:blip r:embed="rId32"/>
                <a:stretch>
                  <a:fillRect/>
                </a:stretch>
              </p:blipFill>
              <p:spPr>
                <a:xfrm>
                  <a:off x="7246935" y="845536"/>
                  <a:ext cx="73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0" name="Ink 19">
                  <a:extLst>
                    <a:ext uri="{FF2B5EF4-FFF2-40B4-BE49-F238E27FC236}">
                      <a16:creationId xmlns:a16="http://schemas.microsoft.com/office/drawing/2014/main" id="{A3257EF1-9A16-BF70-587B-55AFD3EAEBBD}"/>
                    </a:ext>
                  </a:extLst>
                </p14:cNvPr>
                <p14:cNvContentPartPr/>
                <p14:nvPr/>
              </p14:nvContentPartPr>
              <p14:xfrm>
                <a:off x="7437015" y="839776"/>
                <a:ext cx="118440" cy="195840"/>
              </p14:xfrm>
            </p:contentPart>
          </mc:Choice>
          <mc:Fallback xmlns="">
            <p:pic>
              <p:nvPicPr>
                <p:cNvPr id="20" name="Ink 19">
                  <a:extLst>
                    <a:ext uri="{FF2B5EF4-FFF2-40B4-BE49-F238E27FC236}">
                      <a16:creationId xmlns:a16="http://schemas.microsoft.com/office/drawing/2014/main" id="{A3257EF1-9A16-BF70-587B-55AFD3EAEBBD}"/>
                    </a:ext>
                  </a:extLst>
                </p:cNvPr>
                <p:cNvPicPr/>
                <p:nvPr/>
              </p:nvPicPr>
              <p:blipFill>
                <a:blip r:embed="rId34"/>
                <a:stretch>
                  <a:fillRect/>
                </a:stretch>
              </p:blipFill>
              <p:spPr>
                <a:xfrm>
                  <a:off x="7419375" y="821776"/>
                  <a:ext cx="15408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1" name="Ink 20">
                  <a:extLst>
                    <a:ext uri="{FF2B5EF4-FFF2-40B4-BE49-F238E27FC236}">
                      <a16:creationId xmlns:a16="http://schemas.microsoft.com/office/drawing/2014/main" id="{0587CF93-4AFD-687B-57E0-142C543B450A}"/>
                    </a:ext>
                  </a:extLst>
                </p14:cNvPr>
                <p14:cNvContentPartPr/>
                <p14:nvPr/>
              </p14:nvContentPartPr>
              <p14:xfrm>
                <a:off x="7923015" y="663376"/>
                <a:ext cx="110520" cy="23040"/>
              </p14:xfrm>
            </p:contentPart>
          </mc:Choice>
          <mc:Fallback xmlns="">
            <p:pic>
              <p:nvPicPr>
                <p:cNvPr id="21" name="Ink 20">
                  <a:extLst>
                    <a:ext uri="{FF2B5EF4-FFF2-40B4-BE49-F238E27FC236}">
                      <a16:creationId xmlns:a16="http://schemas.microsoft.com/office/drawing/2014/main" id="{0587CF93-4AFD-687B-57E0-142C543B450A}"/>
                    </a:ext>
                  </a:extLst>
                </p:cNvPr>
                <p:cNvPicPr/>
                <p:nvPr/>
              </p:nvPicPr>
              <p:blipFill>
                <a:blip r:embed="rId36"/>
                <a:stretch>
                  <a:fillRect/>
                </a:stretch>
              </p:blipFill>
              <p:spPr>
                <a:xfrm>
                  <a:off x="7905375" y="645736"/>
                  <a:ext cx="1461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2" name="Ink 21">
                  <a:extLst>
                    <a:ext uri="{FF2B5EF4-FFF2-40B4-BE49-F238E27FC236}">
                      <a16:creationId xmlns:a16="http://schemas.microsoft.com/office/drawing/2014/main" id="{6612D915-047B-EE32-1463-83B693B7B1CE}"/>
                    </a:ext>
                  </a:extLst>
                </p14:cNvPr>
                <p14:cNvContentPartPr/>
                <p14:nvPr/>
              </p14:nvContentPartPr>
              <p14:xfrm>
                <a:off x="7932015" y="757696"/>
                <a:ext cx="134640" cy="7200"/>
              </p14:xfrm>
            </p:contentPart>
          </mc:Choice>
          <mc:Fallback xmlns="">
            <p:pic>
              <p:nvPicPr>
                <p:cNvPr id="22" name="Ink 21">
                  <a:extLst>
                    <a:ext uri="{FF2B5EF4-FFF2-40B4-BE49-F238E27FC236}">
                      <a16:creationId xmlns:a16="http://schemas.microsoft.com/office/drawing/2014/main" id="{6612D915-047B-EE32-1463-83B693B7B1CE}"/>
                    </a:ext>
                  </a:extLst>
                </p:cNvPr>
                <p:cNvPicPr/>
                <p:nvPr/>
              </p:nvPicPr>
              <p:blipFill>
                <a:blip r:embed="rId38"/>
                <a:stretch>
                  <a:fillRect/>
                </a:stretch>
              </p:blipFill>
              <p:spPr>
                <a:xfrm>
                  <a:off x="7914375" y="739696"/>
                  <a:ext cx="1702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5" name="Ink 24">
                  <a:extLst>
                    <a:ext uri="{FF2B5EF4-FFF2-40B4-BE49-F238E27FC236}">
                      <a16:creationId xmlns:a16="http://schemas.microsoft.com/office/drawing/2014/main" id="{5C260996-9855-8F13-BE2F-2A647A877CE2}"/>
                    </a:ext>
                  </a:extLst>
                </p14:cNvPr>
                <p14:cNvContentPartPr/>
                <p14:nvPr/>
              </p14:nvContentPartPr>
              <p14:xfrm>
                <a:off x="8273295" y="693616"/>
                <a:ext cx="563760" cy="40320"/>
              </p14:xfrm>
            </p:contentPart>
          </mc:Choice>
          <mc:Fallback xmlns="">
            <p:pic>
              <p:nvPicPr>
                <p:cNvPr id="25" name="Ink 24">
                  <a:extLst>
                    <a:ext uri="{FF2B5EF4-FFF2-40B4-BE49-F238E27FC236}">
                      <a16:creationId xmlns:a16="http://schemas.microsoft.com/office/drawing/2014/main" id="{5C260996-9855-8F13-BE2F-2A647A877CE2}"/>
                    </a:ext>
                  </a:extLst>
                </p:cNvPr>
                <p:cNvPicPr/>
                <p:nvPr/>
              </p:nvPicPr>
              <p:blipFill>
                <a:blip r:embed="rId40"/>
                <a:stretch>
                  <a:fillRect/>
                </a:stretch>
              </p:blipFill>
              <p:spPr>
                <a:xfrm>
                  <a:off x="8255295" y="675616"/>
                  <a:ext cx="599400" cy="75960"/>
                </a:xfrm>
                <a:prstGeom prst="rect">
                  <a:avLst/>
                </a:prstGeom>
              </p:spPr>
            </p:pic>
          </mc:Fallback>
        </mc:AlternateContent>
      </p:grpSp>
      <p:grpSp>
        <p:nvGrpSpPr>
          <p:cNvPr id="29" name="Group 28">
            <a:extLst>
              <a:ext uri="{FF2B5EF4-FFF2-40B4-BE49-F238E27FC236}">
                <a16:creationId xmlns:a16="http://schemas.microsoft.com/office/drawing/2014/main" id="{81F4CC0A-DE35-95D1-0E52-8B377A86CB16}"/>
              </a:ext>
            </a:extLst>
          </p:cNvPr>
          <p:cNvGrpSpPr/>
          <p:nvPr/>
        </p:nvGrpSpPr>
        <p:grpSpPr>
          <a:xfrm>
            <a:off x="8338815" y="844096"/>
            <a:ext cx="305640" cy="243000"/>
            <a:chOff x="8338815" y="844096"/>
            <a:chExt cx="305640" cy="243000"/>
          </a:xfrm>
        </p:grpSpPr>
        <mc:AlternateContent xmlns:mc="http://schemas.openxmlformats.org/markup-compatibility/2006" xmlns:p14="http://schemas.microsoft.com/office/powerpoint/2010/main">
          <mc:Choice Requires="p14">
            <p:contentPart p14:bwMode="auto" r:id="rId41">
              <p14:nvContentPartPr>
                <p14:cNvPr id="27" name="Ink 26">
                  <a:extLst>
                    <a:ext uri="{FF2B5EF4-FFF2-40B4-BE49-F238E27FC236}">
                      <a16:creationId xmlns:a16="http://schemas.microsoft.com/office/drawing/2014/main" id="{F9C6B07F-3B84-BC56-FD8F-E25FBD001E67}"/>
                    </a:ext>
                  </a:extLst>
                </p14:cNvPr>
                <p14:cNvContentPartPr/>
                <p14:nvPr/>
              </p14:nvContentPartPr>
              <p14:xfrm>
                <a:off x="8338815" y="857416"/>
                <a:ext cx="38160" cy="202320"/>
              </p14:xfrm>
            </p:contentPart>
          </mc:Choice>
          <mc:Fallback xmlns="">
            <p:pic>
              <p:nvPicPr>
                <p:cNvPr id="27" name="Ink 26">
                  <a:extLst>
                    <a:ext uri="{FF2B5EF4-FFF2-40B4-BE49-F238E27FC236}">
                      <a16:creationId xmlns:a16="http://schemas.microsoft.com/office/drawing/2014/main" id="{F9C6B07F-3B84-BC56-FD8F-E25FBD001E67}"/>
                    </a:ext>
                  </a:extLst>
                </p:cNvPr>
                <p:cNvPicPr/>
                <p:nvPr/>
              </p:nvPicPr>
              <p:blipFill>
                <a:blip r:embed="rId42"/>
                <a:stretch>
                  <a:fillRect/>
                </a:stretch>
              </p:blipFill>
              <p:spPr>
                <a:xfrm>
                  <a:off x="8321175" y="839776"/>
                  <a:ext cx="7380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8" name="Ink 27">
                  <a:extLst>
                    <a:ext uri="{FF2B5EF4-FFF2-40B4-BE49-F238E27FC236}">
                      <a16:creationId xmlns:a16="http://schemas.microsoft.com/office/drawing/2014/main" id="{F265CC11-B1A2-A4DE-5FCE-E60FBA3921BB}"/>
                    </a:ext>
                  </a:extLst>
                </p14:cNvPr>
                <p14:cNvContentPartPr/>
                <p14:nvPr/>
              </p14:nvContentPartPr>
              <p14:xfrm>
                <a:off x="8482815" y="844096"/>
                <a:ext cx="161640" cy="243000"/>
              </p14:xfrm>
            </p:contentPart>
          </mc:Choice>
          <mc:Fallback xmlns="">
            <p:pic>
              <p:nvPicPr>
                <p:cNvPr id="28" name="Ink 27">
                  <a:extLst>
                    <a:ext uri="{FF2B5EF4-FFF2-40B4-BE49-F238E27FC236}">
                      <a16:creationId xmlns:a16="http://schemas.microsoft.com/office/drawing/2014/main" id="{F265CC11-B1A2-A4DE-5FCE-E60FBA3921BB}"/>
                    </a:ext>
                  </a:extLst>
                </p:cNvPr>
                <p:cNvPicPr/>
                <p:nvPr/>
              </p:nvPicPr>
              <p:blipFill>
                <a:blip r:embed="rId44"/>
                <a:stretch>
                  <a:fillRect/>
                </a:stretch>
              </p:blipFill>
              <p:spPr>
                <a:xfrm>
                  <a:off x="8465175" y="826096"/>
                  <a:ext cx="197280" cy="278640"/>
                </a:xfrm>
                <a:prstGeom prst="rect">
                  <a:avLst/>
                </a:prstGeom>
              </p:spPr>
            </p:pic>
          </mc:Fallback>
        </mc:AlternateContent>
      </p:grpSp>
      <p:grpSp>
        <p:nvGrpSpPr>
          <p:cNvPr id="42" name="Group 41">
            <a:extLst>
              <a:ext uri="{FF2B5EF4-FFF2-40B4-BE49-F238E27FC236}">
                <a16:creationId xmlns:a16="http://schemas.microsoft.com/office/drawing/2014/main" id="{B75F9D2E-DFCE-93CD-72D8-4950B6C6D616}"/>
              </a:ext>
            </a:extLst>
          </p:cNvPr>
          <p:cNvGrpSpPr/>
          <p:nvPr/>
        </p:nvGrpSpPr>
        <p:grpSpPr>
          <a:xfrm>
            <a:off x="4794255" y="1826536"/>
            <a:ext cx="1708560" cy="755640"/>
            <a:chOff x="4794255" y="1826536"/>
            <a:chExt cx="1708560" cy="755640"/>
          </a:xfrm>
        </p:grpSpPr>
        <mc:AlternateContent xmlns:mc="http://schemas.openxmlformats.org/markup-compatibility/2006" xmlns:p14="http://schemas.microsoft.com/office/powerpoint/2010/main">
          <mc:Choice Requires="p14">
            <p:contentPart p14:bwMode="auto" r:id="rId45">
              <p14:nvContentPartPr>
                <p14:cNvPr id="30" name="Ink 29">
                  <a:extLst>
                    <a:ext uri="{FF2B5EF4-FFF2-40B4-BE49-F238E27FC236}">
                      <a16:creationId xmlns:a16="http://schemas.microsoft.com/office/drawing/2014/main" id="{6780E706-5644-C3EF-C952-288F837DFE00}"/>
                    </a:ext>
                  </a:extLst>
                </p14:cNvPr>
                <p14:cNvContentPartPr/>
                <p14:nvPr/>
              </p14:nvContentPartPr>
              <p14:xfrm>
                <a:off x="4794255" y="1971976"/>
                <a:ext cx="169920" cy="331920"/>
              </p14:xfrm>
            </p:contentPart>
          </mc:Choice>
          <mc:Fallback xmlns="">
            <p:pic>
              <p:nvPicPr>
                <p:cNvPr id="30" name="Ink 29">
                  <a:extLst>
                    <a:ext uri="{FF2B5EF4-FFF2-40B4-BE49-F238E27FC236}">
                      <a16:creationId xmlns:a16="http://schemas.microsoft.com/office/drawing/2014/main" id="{6780E706-5644-C3EF-C952-288F837DFE00}"/>
                    </a:ext>
                  </a:extLst>
                </p:cNvPr>
                <p:cNvPicPr/>
                <p:nvPr/>
              </p:nvPicPr>
              <p:blipFill>
                <a:blip r:embed="rId46"/>
                <a:stretch>
                  <a:fillRect/>
                </a:stretch>
              </p:blipFill>
              <p:spPr>
                <a:xfrm>
                  <a:off x="4776255" y="1953976"/>
                  <a:ext cx="205560" cy="3675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1" name="Ink 30">
                  <a:extLst>
                    <a:ext uri="{FF2B5EF4-FFF2-40B4-BE49-F238E27FC236}">
                      <a16:creationId xmlns:a16="http://schemas.microsoft.com/office/drawing/2014/main" id="{196CDB94-5276-2149-BC9D-4284AA295585}"/>
                    </a:ext>
                  </a:extLst>
                </p14:cNvPr>
                <p14:cNvContentPartPr/>
                <p14:nvPr/>
              </p14:nvContentPartPr>
              <p14:xfrm>
                <a:off x="4946535" y="1921576"/>
                <a:ext cx="152640" cy="565920"/>
              </p14:xfrm>
            </p:contentPart>
          </mc:Choice>
          <mc:Fallback xmlns="">
            <p:pic>
              <p:nvPicPr>
                <p:cNvPr id="31" name="Ink 30">
                  <a:extLst>
                    <a:ext uri="{FF2B5EF4-FFF2-40B4-BE49-F238E27FC236}">
                      <a16:creationId xmlns:a16="http://schemas.microsoft.com/office/drawing/2014/main" id="{196CDB94-5276-2149-BC9D-4284AA295585}"/>
                    </a:ext>
                  </a:extLst>
                </p:cNvPr>
                <p:cNvPicPr/>
                <p:nvPr/>
              </p:nvPicPr>
              <p:blipFill>
                <a:blip r:embed="rId48"/>
                <a:stretch>
                  <a:fillRect/>
                </a:stretch>
              </p:blipFill>
              <p:spPr>
                <a:xfrm>
                  <a:off x="4928895" y="1903576"/>
                  <a:ext cx="188280" cy="6015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3" name="Ink 32">
                  <a:extLst>
                    <a:ext uri="{FF2B5EF4-FFF2-40B4-BE49-F238E27FC236}">
                      <a16:creationId xmlns:a16="http://schemas.microsoft.com/office/drawing/2014/main" id="{8B3645C2-28D1-90D5-5400-B54792980E5D}"/>
                    </a:ext>
                  </a:extLst>
                </p14:cNvPr>
                <p14:cNvContentPartPr/>
                <p14:nvPr/>
              </p14:nvContentPartPr>
              <p14:xfrm>
                <a:off x="5632335" y="1826536"/>
                <a:ext cx="218520" cy="162720"/>
              </p14:xfrm>
            </p:contentPart>
          </mc:Choice>
          <mc:Fallback xmlns="">
            <p:pic>
              <p:nvPicPr>
                <p:cNvPr id="33" name="Ink 32">
                  <a:extLst>
                    <a:ext uri="{FF2B5EF4-FFF2-40B4-BE49-F238E27FC236}">
                      <a16:creationId xmlns:a16="http://schemas.microsoft.com/office/drawing/2014/main" id="{8B3645C2-28D1-90D5-5400-B54792980E5D}"/>
                    </a:ext>
                  </a:extLst>
                </p:cNvPr>
                <p:cNvPicPr/>
                <p:nvPr/>
              </p:nvPicPr>
              <p:blipFill>
                <a:blip r:embed="rId50"/>
                <a:stretch>
                  <a:fillRect/>
                </a:stretch>
              </p:blipFill>
              <p:spPr>
                <a:xfrm>
                  <a:off x="5614695" y="1808896"/>
                  <a:ext cx="2541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4" name="Ink 33">
                  <a:extLst>
                    <a:ext uri="{FF2B5EF4-FFF2-40B4-BE49-F238E27FC236}">
                      <a16:creationId xmlns:a16="http://schemas.microsoft.com/office/drawing/2014/main" id="{8369F718-4CAE-2F44-C8FF-A70D333FB0BD}"/>
                    </a:ext>
                  </a:extLst>
                </p14:cNvPr>
                <p14:cNvContentPartPr/>
                <p14:nvPr/>
              </p14:nvContentPartPr>
              <p14:xfrm>
                <a:off x="5737455" y="1864336"/>
                <a:ext cx="67320" cy="219600"/>
              </p14:xfrm>
            </p:contentPart>
          </mc:Choice>
          <mc:Fallback xmlns="">
            <p:pic>
              <p:nvPicPr>
                <p:cNvPr id="34" name="Ink 33">
                  <a:extLst>
                    <a:ext uri="{FF2B5EF4-FFF2-40B4-BE49-F238E27FC236}">
                      <a16:creationId xmlns:a16="http://schemas.microsoft.com/office/drawing/2014/main" id="{8369F718-4CAE-2F44-C8FF-A70D333FB0BD}"/>
                    </a:ext>
                  </a:extLst>
                </p:cNvPr>
                <p:cNvPicPr/>
                <p:nvPr/>
              </p:nvPicPr>
              <p:blipFill>
                <a:blip r:embed="rId52"/>
                <a:stretch>
                  <a:fillRect/>
                </a:stretch>
              </p:blipFill>
              <p:spPr>
                <a:xfrm>
                  <a:off x="5719455" y="1846336"/>
                  <a:ext cx="10296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5" name="Ink 34">
                  <a:extLst>
                    <a:ext uri="{FF2B5EF4-FFF2-40B4-BE49-F238E27FC236}">
                      <a16:creationId xmlns:a16="http://schemas.microsoft.com/office/drawing/2014/main" id="{080D607F-1CEA-EEC8-664B-BABAD2393FF3}"/>
                    </a:ext>
                  </a:extLst>
                </p14:cNvPr>
                <p14:cNvContentPartPr/>
                <p14:nvPr/>
              </p14:nvContentPartPr>
              <p14:xfrm>
                <a:off x="5323815" y="2137936"/>
                <a:ext cx="783720" cy="46080"/>
              </p14:xfrm>
            </p:contentPart>
          </mc:Choice>
          <mc:Fallback xmlns="">
            <p:pic>
              <p:nvPicPr>
                <p:cNvPr id="35" name="Ink 34">
                  <a:extLst>
                    <a:ext uri="{FF2B5EF4-FFF2-40B4-BE49-F238E27FC236}">
                      <a16:creationId xmlns:a16="http://schemas.microsoft.com/office/drawing/2014/main" id="{080D607F-1CEA-EEC8-664B-BABAD2393FF3}"/>
                    </a:ext>
                  </a:extLst>
                </p:cNvPr>
                <p:cNvPicPr/>
                <p:nvPr/>
              </p:nvPicPr>
              <p:blipFill>
                <a:blip r:embed="rId54"/>
                <a:stretch>
                  <a:fillRect/>
                </a:stretch>
              </p:blipFill>
              <p:spPr>
                <a:xfrm>
                  <a:off x="5306175" y="2119936"/>
                  <a:ext cx="81936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6" name="Ink 35">
                  <a:extLst>
                    <a:ext uri="{FF2B5EF4-FFF2-40B4-BE49-F238E27FC236}">
                      <a16:creationId xmlns:a16="http://schemas.microsoft.com/office/drawing/2014/main" id="{0E330980-4D35-9BB1-92FF-D9E1C463447A}"/>
                    </a:ext>
                  </a:extLst>
                </p14:cNvPr>
                <p14:cNvContentPartPr/>
                <p14:nvPr/>
              </p14:nvContentPartPr>
              <p14:xfrm>
                <a:off x="5365215" y="2318296"/>
                <a:ext cx="150480" cy="234000"/>
              </p14:xfrm>
            </p:contentPart>
          </mc:Choice>
          <mc:Fallback xmlns="">
            <p:pic>
              <p:nvPicPr>
                <p:cNvPr id="36" name="Ink 35">
                  <a:extLst>
                    <a:ext uri="{FF2B5EF4-FFF2-40B4-BE49-F238E27FC236}">
                      <a16:creationId xmlns:a16="http://schemas.microsoft.com/office/drawing/2014/main" id="{0E330980-4D35-9BB1-92FF-D9E1C463447A}"/>
                    </a:ext>
                  </a:extLst>
                </p:cNvPr>
                <p:cNvPicPr/>
                <p:nvPr/>
              </p:nvPicPr>
              <p:blipFill>
                <a:blip r:embed="rId56"/>
                <a:stretch>
                  <a:fillRect/>
                </a:stretch>
              </p:blipFill>
              <p:spPr>
                <a:xfrm>
                  <a:off x="5347575" y="2300296"/>
                  <a:ext cx="186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7" name="Ink 36">
                  <a:extLst>
                    <a:ext uri="{FF2B5EF4-FFF2-40B4-BE49-F238E27FC236}">
                      <a16:creationId xmlns:a16="http://schemas.microsoft.com/office/drawing/2014/main" id="{5C02B420-96C8-4916-03E7-8ED18C3268C4}"/>
                    </a:ext>
                  </a:extLst>
                </p14:cNvPr>
                <p14:cNvContentPartPr/>
                <p14:nvPr/>
              </p14:nvContentPartPr>
              <p14:xfrm>
                <a:off x="5576175" y="2423416"/>
                <a:ext cx="157320" cy="122760"/>
              </p14:xfrm>
            </p:contentPart>
          </mc:Choice>
          <mc:Fallback xmlns="">
            <p:pic>
              <p:nvPicPr>
                <p:cNvPr id="37" name="Ink 36">
                  <a:extLst>
                    <a:ext uri="{FF2B5EF4-FFF2-40B4-BE49-F238E27FC236}">
                      <a16:creationId xmlns:a16="http://schemas.microsoft.com/office/drawing/2014/main" id="{5C02B420-96C8-4916-03E7-8ED18C3268C4}"/>
                    </a:ext>
                  </a:extLst>
                </p:cNvPr>
                <p:cNvPicPr/>
                <p:nvPr/>
              </p:nvPicPr>
              <p:blipFill>
                <a:blip r:embed="rId58"/>
                <a:stretch>
                  <a:fillRect/>
                </a:stretch>
              </p:blipFill>
              <p:spPr>
                <a:xfrm>
                  <a:off x="5558535" y="2405776"/>
                  <a:ext cx="192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38" name="Ink 37">
                  <a:extLst>
                    <a:ext uri="{FF2B5EF4-FFF2-40B4-BE49-F238E27FC236}">
                      <a16:creationId xmlns:a16="http://schemas.microsoft.com/office/drawing/2014/main" id="{DBBF5AEC-6F55-6264-61C2-C12A9DAC95B7}"/>
                    </a:ext>
                  </a:extLst>
                </p14:cNvPr>
                <p14:cNvContentPartPr/>
                <p14:nvPr/>
              </p14:nvContentPartPr>
              <p14:xfrm>
                <a:off x="5644575" y="2425936"/>
                <a:ext cx="137520" cy="156240"/>
              </p14:xfrm>
            </p:contentPart>
          </mc:Choice>
          <mc:Fallback xmlns="">
            <p:pic>
              <p:nvPicPr>
                <p:cNvPr id="38" name="Ink 37">
                  <a:extLst>
                    <a:ext uri="{FF2B5EF4-FFF2-40B4-BE49-F238E27FC236}">
                      <a16:creationId xmlns:a16="http://schemas.microsoft.com/office/drawing/2014/main" id="{DBBF5AEC-6F55-6264-61C2-C12A9DAC95B7}"/>
                    </a:ext>
                  </a:extLst>
                </p:cNvPr>
                <p:cNvPicPr/>
                <p:nvPr/>
              </p:nvPicPr>
              <p:blipFill>
                <a:blip r:embed="rId60"/>
                <a:stretch>
                  <a:fillRect/>
                </a:stretch>
              </p:blipFill>
              <p:spPr>
                <a:xfrm>
                  <a:off x="5626935" y="2407936"/>
                  <a:ext cx="1731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9" name="Ink 38">
                  <a:extLst>
                    <a:ext uri="{FF2B5EF4-FFF2-40B4-BE49-F238E27FC236}">
                      <a16:creationId xmlns:a16="http://schemas.microsoft.com/office/drawing/2014/main" id="{E2952B04-2D5D-9472-26EA-39432B361596}"/>
                    </a:ext>
                  </a:extLst>
                </p14:cNvPr>
                <p14:cNvContentPartPr/>
                <p14:nvPr/>
              </p14:nvContentPartPr>
              <p14:xfrm>
                <a:off x="5840055" y="2335936"/>
                <a:ext cx="118080" cy="234720"/>
              </p14:xfrm>
            </p:contentPart>
          </mc:Choice>
          <mc:Fallback xmlns="">
            <p:pic>
              <p:nvPicPr>
                <p:cNvPr id="39" name="Ink 38">
                  <a:extLst>
                    <a:ext uri="{FF2B5EF4-FFF2-40B4-BE49-F238E27FC236}">
                      <a16:creationId xmlns:a16="http://schemas.microsoft.com/office/drawing/2014/main" id="{E2952B04-2D5D-9472-26EA-39432B361596}"/>
                    </a:ext>
                  </a:extLst>
                </p:cNvPr>
                <p:cNvPicPr/>
                <p:nvPr/>
              </p:nvPicPr>
              <p:blipFill>
                <a:blip r:embed="rId62"/>
                <a:stretch>
                  <a:fillRect/>
                </a:stretch>
              </p:blipFill>
              <p:spPr>
                <a:xfrm>
                  <a:off x="5822055" y="2317936"/>
                  <a:ext cx="1537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0" name="Ink 39">
                  <a:extLst>
                    <a:ext uri="{FF2B5EF4-FFF2-40B4-BE49-F238E27FC236}">
                      <a16:creationId xmlns:a16="http://schemas.microsoft.com/office/drawing/2014/main" id="{A75BFDD4-0B7C-977E-6C95-E51A79FFD341}"/>
                    </a:ext>
                  </a:extLst>
                </p14:cNvPr>
                <p14:cNvContentPartPr/>
                <p14:nvPr/>
              </p14:nvContentPartPr>
              <p14:xfrm>
                <a:off x="6325695" y="2114536"/>
                <a:ext cx="135720" cy="18000"/>
              </p14:xfrm>
            </p:contentPart>
          </mc:Choice>
          <mc:Fallback xmlns="">
            <p:pic>
              <p:nvPicPr>
                <p:cNvPr id="40" name="Ink 39">
                  <a:extLst>
                    <a:ext uri="{FF2B5EF4-FFF2-40B4-BE49-F238E27FC236}">
                      <a16:creationId xmlns:a16="http://schemas.microsoft.com/office/drawing/2014/main" id="{A75BFDD4-0B7C-977E-6C95-E51A79FFD341}"/>
                    </a:ext>
                  </a:extLst>
                </p:cNvPr>
                <p:cNvPicPr/>
                <p:nvPr/>
              </p:nvPicPr>
              <p:blipFill>
                <a:blip r:embed="rId64"/>
                <a:stretch>
                  <a:fillRect/>
                </a:stretch>
              </p:blipFill>
              <p:spPr>
                <a:xfrm>
                  <a:off x="6307695" y="2096536"/>
                  <a:ext cx="17136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8AC2EA78-FF5B-7756-681E-F94A05FDE6A9}"/>
                    </a:ext>
                  </a:extLst>
                </p14:cNvPr>
                <p14:cNvContentPartPr/>
                <p14:nvPr/>
              </p14:nvContentPartPr>
              <p14:xfrm>
                <a:off x="6412095" y="2188696"/>
                <a:ext cx="90720" cy="14400"/>
              </p14:xfrm>
            </p:contentPart>
          </mc:Choice>
          <mc:Fallback xmlns="">
            <p:pic>
              <p:nvPicPr>
                <p:cNvPr id="41" name="Ink 40">
                  <a:extLst>
                    <a:ext uri="{FF2B5EF4-FFF2-40B4-BE49-F238E27FC236}">
                      <a16:creationId xmlns:a16="http://schemas.microsoft.com/office/drawing/2014/main" id="{8AC2EA78-FF5B-7756-681E-F94A05FDE6A9}"/>
                    </a:ext>
                  </a:extLst>
                </p:cNvPr>
                <p:cNvPicPr/>
                <p:nvPr/>
              </p:nvPicPr>
              <p:blipFill>
                <a:blip r:embed="rId66"/>
                <a:stretch>
                  <a:fillRect/>
                </a:stretch>
              </p:blipFill>
              <p:spPr>
                <a:xfrm>
                  <a:off x="6394095" y="2170696"/>
                  <a:ext cx="126360" cy="50040"/>
                </a:xfrm>
                <a:prstGeom prst="rect">
                  <a:avLst/>
                </a:prstGeom>
              </p:spPr>
            </p:pic>
          </mc:Fallback>
        </mc:AlternateContent>
      </p:grpSp>
      <p:grpSp>
        <p:nvGrpSpPr>
          <p:cNvPr id="46" name="Group 45">
            <a:extLst>
              <a:ext uri="{FF2B5EF4-FFF2-40B4-BE49-F238E27FC236}">
                <a16:creationId xmlns:a16="http://schemas.microsoft.com/office/drawing/2014/main" id="{3E3BA6EA-23BE-859A-3481-834356018E36}"/>
              </a:ext>
            </a:extLst>
          </p:cNvPr>
          <p:cNvGrpSpPr/>
          <p:nvPr/>
        </p:nvGrpSpPr>
        <p:grpSpPr>
          <a:xfrm>
            <a:off x="6778575" y="1728616"/>
            <a:ext cx="585360" cy="396000"/>
            <a:chOff x="6778575" y="1728616"/>
            <a:chExt cx="585360" cy="396000"/>
          </a:xfrm>
        </p:grpSpPr>
        <mc:AlternateContent xmlns:mc="http://schemas.openxmlformats.org/markup-compatibility/2006" xmlns:p14="http://schemas.microsoft.com/office/powerpoint/2010/main">
          <mc:Choice Requires="p14">
            <p:contentPart p14:bwMode="auto" r:id="rId67">
              <p14:nvContentPartPr>
                <p14:cNvPr id="43" name="Ink 42">
                  <a:extLst>
                    <a:ext uri="{FF2B5EF4-FFF2-40B4-BE49-F238E27FC236}">
                      <a16:creationId xmlns:a16="http://schemas.microsoft.com/office/drawing/2014/main" id="{0392537A-0CB1-AB8D-47F4-ABED03F22693}"/>
                    </a:ext>
                  </a:extLst>
                </p14:cNvPr>
                <p14:cNvContentPartPr/>
                <p14:nvPr/>
              </p14:nvContentPartPr>
              <p14:xfrm>
                <a:off x="6971535" y="1728616"/>
                <a:ext cx="174960" cy="184320"/>
              </p14:xfrm>
            </p:contentPart>
          </mc:Choice>
          <mc:Fallback xmlns="">
            <p:pic>
              <p:nvPicPr>
                <p:cNvPr id="43" name="Ink 42">
                  <a:extLst>
                    <a:ext uri="{FF2B5EF4-FFF2-40B4-BE49-F238E27FC236}">
                      <a16:creationId xmlns:a16="http://schemas.microsoft.com/office/drawing/2014/main" id="{0392537A-0CB1-AB8D-47F4-ABED03F22693}"/>
                    </a:ext>
                  </a:extLst>
                </p:cNvPr>
                <p:cNvPicPr/>
                <p:nvPr/>
              </p:nvPicPr>
              <p:blipFill>
                <a:blip r:embed="rId68"/>
                <a:stretch>
                  <a:fillRect/>
                </a:stretch>
              </p:blipFill>
              <p:spPr>
                <a:xfrm>
                  <a:off x="6953895" y="1710976"/>
                  <a:ext cx="2106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4" name="Ink 43">
                  <a:extLst>
                    <a:ext uri="{FF2B5EF4-FFF2-40B4-BE49-F238E27FC236}">
                      <a16:creationId xmlns:a16="http://schemas.microsoft.com/office/drawing/2014/main" id="{A28DA748-BDDF-9B60-29EC-AB52410C4AC2}"/>
                    </a:ext>
                  </a:extLst>
                </p14:cNvPr>
                <p14:cNvContentPartPr/>
                <p14:nvPr/>
              </p14:nvContentPartPr>
              <p14:xfrm>
                <a:off x="7053255" y="1819696"/>
                <a:ext cx="48960" cy="208800"/>
              </p14:xfrm>
            </p:contentPart>
          </mc:Choice>
          <mc:Fallback xmlns="">
            <p:pic>
              <p:nvPicPr>
                <p:cNvPr id="44" name="Ink 43">
                  <a:extLst>
                    <a:ext uri="{FF2B5EF4-FFF2-40B4-BE49-F238E27FC236}">
                      <a16:creationId xmlns:a16="http://schemas.microsoft.com/office/drawing/2014/main" id="{A28DA748-BDDF-9B60-29EC-AB52410C4AC2}"/>
                    </a:ext>
                  </a:extLst>
                </p:cNvPr>
                <p:cNvPicPr/>
                <p:nvPr/>
              </p:nvPicPr>
              <p:blipFill>
                <a:blip r:embed="rId70"/>
                <a:stretch>
                  <a:fillRect/>
                </a:stretch>
              </p:blipFill>
              <p:spPr>
                <a:xfrm>
                  <a:off x="7035615" y="1801696"/>
                  <a:ext cx="8460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5" name="Ink 44">
                  <a:extLst>
                    <a:ext uri="{FF2B5EF4-FFF2-40B4-BE49-F238E27FC236}">
                      <a16:creationId xmlns:a16="http://schemas.microsoft.com/office/drawing/2014/main" id="{BC2A8FB0-9AF5-8F09-562F-2E8D55C6B493}"/>
                    </a:ext>
                  </a:extLst>
                </p14:cNvPr>
                <p14:cNvContentPartPr/>
                <p14:nvPr/>
              </p14:nvContentPartPr>
              <p14:xfrm>
                <a:off x="6778575" y="2098336"/>
                <a:ext cx="585360" cy="26280"/>
              </p14:xfrm>
            </p:contentPart>
          </mc:Choice>
          <mc:Fallback xmlns="">
            <p:pic>
              <p:nvPicPr>
                <p:cNvPr id="45" name="Ink 44">
                  <a:extLst>
                    <a:ext uri="{FF2B5EF4-FFF2-40B4-BE49-F238E27FC236}">
                      <a16:creationId xmlns:a16="http://schemas.microsoft.com/office/drawing/2014/main" id="{BC2A8FB0-9AF5-8F09-562F-2E8D55C6B493}"/>
                    </a:ext>
                  </a:extLst>
                </p:cNvPr>
                <p:cNvPicPr/>
                <p:nvPr/>
              </p:nvPicPr>
              <p:blipFill>
                <a:blip r:embed="rId72"/>
                <a:stretch>
                  <a:fillRect/>
                </a:stretch>
              </p:blipFill>
              <p:spPr>
                <a:xfrm>
                  <a:off x="6760935" y="2080336"/>
                  <a:ext cx="621000" cy="61920"/>
                </a:xfrm>
                <a:prstGeom prst="rect">
                  <a:avLst/>
                </a:prstGeom>
              </p:spPr>
            </p:pic>
          </mc:Fallback>
        </mc:AlternateContent>
      </p:grpSp>
      <p:grpSp>
        <p:nvGrpSpPr>
          <p:cNvPr id="55" name="Group 54">
            <a:extLst>
              <a:ext uri="{FF2B5EF4-FFF2-40B4-BE49-F238E27FC236}">
                <a16:creationId xmlns:a16="http://schemas.microsoft.com/office/drawing/2014/main" id="{344885D8-DA9C-103A-B6FA-93A35D388B67}"/>
              </a:ext>
            </a:extLst>
          </p:cNvPr>
          <p:cNvGrpSpPr/>
          <p:nvPr/>
        </p:nvGrpSpPr>
        <p:grpSpPr>
          <a:xfrm>
            <a:off x="6867855" y="2278696"/>
            <a:ext cx="259920" cy="235440"/>
            <a:chOff x="6867855" y="2278696"/>
            <a:chExt cx="259920" cy="235440"/>
          </a:xfrm>
        </p:grpSpPr>
        <mc:AlternateContent xmlns:mc="http://schemas.openxmlformats.org/markup-compatibility/2006" xmlns:p14="http://schemas.microsoft.com/office/powerpoint/2010/main">
          <mc:Choice Requires="p14">
            <p:contentPart p14:bwMode="auto" r:id="rId73">
              <p14:nvContentPartPr>
                <p14:cNvPr id="47" name="Ink 46">
                  <a:extLst>
                    <a:ext uri="{FF2B5EF4-FFF2-40B4-BE49-F238E27FC236}">
                      <a16:creationId xmlns:a16="http://schemas.microsoft.com/office/drawing/2014/main" id="{DF25F4B7-78D9-502A-9E18-0E441C308DBD}"/>
                    </a:ext>
                  </a:extLst>
                </p14:cNvPr>
                <p14:cNvContentPartPr/>
                <p14:nvPr/>
              </p14:nvContentPartPr>
              <p14:xfrm>
                <a:off x="6867855" y="2285536"/>
                <a:ext cx="24120" cy="228600"/>
              </p14:xfrm>
            </p:contentPart>
          </mc:Choice>
          <mc:Fallback xmlns="">
            <p:pic>
              <p:nvPicPr>
                <p:cNvPr id="47" name="Ink 46">
                  <a:extLst>
                    <a:ext uri="{FF2B5EF4-FFF2-40B4-BE49-F238E27FC236}">
                      <a16:creationId xmlns:a16="http://schemas.microsoft.com/office/drawing/2014/main" id="{DF25F4B7-78D9-502A-9E18-0E441C308DBD}"/>
                    </a:ext>
                  </a:extLst>
                </p:cNvPr>
                <p:cNvPicPr/>
                <p:nvPr/>
              </p:nvPicPr>
              <p:blipFill>
                <a:blip r:embed="rId74"/>
                <a:stretch>
                  <a:fillRect/>
                </a:stretch>
              </p:blipFill>
              <p:spPr>
                <a:xfrm>
                  <a:off x="6849855" y="2267536"/>
                  <a:ext cx="5976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8" name="Ink 47">
                  <a:extLst>
                    <a:ext uri="{FF2B5EF4-FFF2-40B4-BE49-F238E27FC236}">
                      <a16:creationId xmlns:a16="http://schemas.microsoft.com/office/drawing/2014/main" id="{9304A7A3-30C2-CE24-3FC2-321515D7A630}"/>
                    </a:ext>
                  </a:extLst>
                </p14:cNvPr>
                <p14:cNvContentPartPr/>
                <p14:nvPr/>
              </p14:nvContentPartPr>
              <p14:xfrm>
                <a:off x="7009335" y="2278696"/>
                <a:ext cx="118440" cy="230040"/>
              </p14:xfrm>
            </p:contentPart>
          </mc:Choice>
          <mc:Fallback xmlns="">
            <p:pic>
              <p:nvPicPr>
                <p:cNvPr id="48" name="Ink 47">
                  <a:extLst>
                    <a:ext uri="{FF2B5EF4-FFF2-40B4-BE49-F238E27FC236}">
                      <a16:creationId xmlns:a16="http://schemas.microsoft.com/office/drawing/2014/main" id="{9304A7A3-30C2-CE24-3FC2-321515D7A630}"/>
                    </a:ext>
                  </a:extLst>
                </p:cNvPr>
                <p:cNvPicPr/>
                <p:nvPr/>
              </p:nvPicPr>
              <p:blipFill>
                <a:blip r:embed="rId76"/>
                <a:stretch>
                  <a:fillRect/>
                </a:stretch>
              </p:blipFill>
              <p:spPr>
                <a:xfrm>
                  <a:off x="6991695" y="2260696"/>
                  <a:ext cx="154080" cy="265680"/>
                </a:xfrm>
                <a:prstGeom prst="rect">
                  <a:avLst/>
                </a:prstGeom>
              </p:spPr>
            </p:pic>
          </mc:Fallback>
        </mc:AlternateContent>
      </p:grpSp>
      <p:grpSp>
        <p:nvGrpSpPr>
          <p:cNvPr id="54" name="Group 53">
            <a:extLst>
              <a:ext uri="{FF2B5EF4-FFF2-40B4-BE49-F238E27FC236}">
                <a16:creationId xmlns:a16="http://schemas.microsoft.com/office/drawing/2014/main" id="{F166C07E-B99C-DB1F-1770-39FF1A519E4B}"/>
              </a:ext>
            </a:extLst>
          </p:cNvPr>
          <p:cNvGrpSpPr/>
          <p:nvPr/>
        </p:nvGrpSpPr>
        <p:grpSpPr>
          <a:xfrm>
            <a:off x="7612335" y="2081776"/>
            <a:ext cx="164880" cy="97200"/>
            <a:chOff x="7612335" y="2081776"/>
            <a:chExt cx="164880" cy="97200"/>
          </a:xfrm>
        </p:grpSpPr>
        <mc:AlternateContent xmlns:mc="http://schemas.openxmlformats.org/markup-compatibility/2006" xmlns:p14="http://schemas.microsoft.com/office/powerpoint/2010/main">
          <mc:Choice Requires="p14">
            <p:contentPart p14:bwMode="auto" r:id="rId77">
              <p14:nvContentPartPr>
                <p14:cNvPr id="49" name="Ink 48">
                  <a:extLst>
                    <a:ext uri="{FF2B5EF4-FFF2-40B4-BE49-F238E27FC236}">
                      <a16:creationId xmlns:a16="http://schemas.microsoft.com/office/drawing/2014/main" id="{19805612-AB91-09A8-8261-CC829B2F2C64}"/>
                    </a:ext>
                  </a:extLst>
                </p14:cNvPr>
                <p14:cNvContentPartPr/>
                <p14:nvPr/>
              </p14:nvContentPartPr>
              <p14:xfrm>
                <a:off x="7612335" y="2081776"/>
                <a:ext cx="128160" cy="11520"/>
              </p14:xfrm>
            </p:contentPart>
          </mc:Choice>
          <mc:Fallback xmlns="">
            <p:pic>
              <p:nvPicPr>
                <p:cNvPr id="49" name="Ink 48">
                  <a:extLst>
                    <a:ext uri="{FF2B5EF4-FFF2-40B4-BE49-F238E27FC236}">
                      <a16:creationId xmlns:a16="http://schemas.microsoft.com/office/drawing/2014/main" id="{19805612-AB91-09A8-8261-CC829B2F2C64}"/>
                    </a:ext>
                  </a:extLst>
                </p:cNvPr>
                <p:cNvPicPr/>
                <p:nvPr/>
              </p:nvPicPr>
              <p:blipFill>
                <a:blip r:embed="rId78"/>
                <a:stretch>
                  <a:fillRect/>
                </a:stretch>
              </p:blipFill>
              <p:spPr>
                <a:xfrm>
                  <a:off x="7594335" y="2063776"/>
                  <a:ext cx="1638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0" name="Ink 49">
                  <a:extLst>
                    <a:ext uri="{FF2B5EF4-FFF2-40B4-BE49-F238E27FC236}">
                      <a16:creationId xmlns:a16="http://schemas.microsoft.com/office/drawing/2014/main" id="{99547ECE-0962-B8B4-33F4-D2BDB76168DA}"/>
                    </a:ext>
                  </a:extLst>
                </p14:cNvPr>
                <p14:cNvContentPartPr/>
                <p14:nvPr/>
              </p14:nvContentPartPr>
              <p14:xfrm>
                <a:off x="7626735" y="2172136"/>
                <a:ext cx="150480" cy="6840"/>
              </p14:xfrm>
            </p:contentPart>
          </mc:Choice>
          <mc:Fallback xmlns="">
            <p:pic>
              <p:nvPicPr>
                <p:cNvPr id="50" name="Ink 49">
                  <a:extLst>
                    <a:ext uri="{FF2B5EF4-FFF2-40B4-BE49-F238E27FC236}">
                      <a16:creationId xmlns:a16="http://schemas.microsoft.com/office/drawing/2014/main" id="{99547ECE-0962-B8B4-33F4-D2BDB76168DA}"/>
                    </a:ext>
                  </a:extLst>
                </p:cNvPr>
                <p:cNvPicPr/>
                <p:nvPr/>
              </p:nvPicPr>
              <p:blipFill>
                <a:blip r:embed="rId80"/>
                <a:stretch>
                  <a:fillRect/>
                </a:stretch>
              </p:blipFill>
              <p:spPr>
                <a:xfrm>
                  <a:off x="7608735" y="2154136"/>
                  <a:ext cx="186120" cy="42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1">
            <p14:nvContentPartPr>
              <p14:cNvPr id="51" name="Ink 50">
                <a:extLst>
                  <a:ext uri="{FF2B5EF4-FFF2-40B4-BE49-F238E27FC236}">
                    <a16:creationId xmlns:a16="http://schemas.microsoft.com/office/drawing/2014/main" id="{9E0E8496-AC4E-DBAF-C36B-5908A31E86F4}"/>
                  </a:ext>
                </a:extLst>
              </p14:cNvPr>
              <p14:cNvContentPartPr/>
              <p14:nvPr/>
            </p14:nvContentPartPr>
            <p14:xfrm>
              <a:off x="8282295" y="1786216"/>
              <a:ext cx="201240" cy="176400"/>
            </p14:xfrm>
          </p:contentPart>
        </mc:Choice>
        <mc:Fallback xmlns="">
          <p:pic>
            <p:nvPicPr>
              <p:cNvPr id="51" name="Ink 50">
                <a:extLst>
                  <a:ext uri="{FF2B5EF4-FFF2-40B4-BE49-F238E27FC236}">
                    <a16:creationId xmlns:a16="http://schemas.microsoft.com/office/drawing/2014/main" id="{9E0E8496-AC4E-DBAF-C36B-5908A31E86F4}"/>
                  </a:ext>
                </a:extLst>
              </p:cNvPr>
              <p:cNvPicPr/>
              <p:nvPr/>
            </p:nvPicPr>
            <p:blipFill>
              <a:blip r:embed="rId82"/>
              <a:stretch>
                <a:fillRect/>
              </a:stretch>
            </p:blipFill>
            <p:spPr>
              <a:xfrm>
                <a:off x="8264295" y="1768216"/>
                <a:ext cx="2368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2" name="Ink 51">
                <a:extLst>
                  <a:ext uri="{FF2B5EF4-FFF2-40B4-BE49-F238E27FC236}">
                    <a16:creationId xmlns:a16="http://schemas.microsoft.com/office/drawing/2014/main" id="{C5B23DBF-E1D1-EC61-D351-583D3A4EDEBD}"/>
                  </a:ext>
                </a:extLst>
              </p14:cNvPr>
              <p14:cNvContentPartPr/>
              <p14:nvPr/>
            </p14:nvContentPartPr>
            <p14:xfrm>
              <a:off x="8150535" y="2101936"/>
              <a:ext cx="486720" cy="28800"/>
            </p14:xfrm>
          </p:contentPart>
        </mc:Choice>
        <mc:Fallback xmlns="">
          <p:pic>
            <p:nvPicPr>
              <p:cNvPr id="52" name="Ink 51">
                <a:extLst>
                  <a:ext uri="{FF2B5EF4-FFF2-40B4-BE49-F238E27FC236}">
                    <a16:creationId xmlns:a16="http://schemas.microsoft.com/office/drawing/2014/main" id="{C5B23DBF-E1D1-EC61-D351-583D3A4EDEBD}"/>
                  </a:ext>
                </a:extLst>
              </p:cNvPr>
              <p:cNvPicPr/>
              <p:nvPr/>
            </p:nvPicPr>
            <p:blipFill>
              <a:blip r:embed="rId84"/>
              <a:stretch>
                <a:fillRect/>
              </a:stretch>
            </p:blipFill>
            <p:spPr>
              <a:xfrm>
                <a:off x="8132535" y="2084296"/>
                <a:ext cx="52236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3" name="Ink 52">
                <a:extLst>
                  <a:ext uri="{FF2B5EF4-FFF2-40B4-BE49-F238E27FC236}">
                    <a16:creationId xmlns:a16="http://schemas.microsoft.com/office/drawing/2014/main" id="{17D1C0E8-FA6D-3A55-0082-6250C6CA7854}"/>
                  </a:ext>
                </a:extLst>
              </p14:cNvPr>
              <p14:cNvContentPartPr/>
              <p14:nvPr/>
            </p14:nvContentPartPr>
            <p14:xfrm>
              <a:off x="8266455" y="2280856"/>
              <a:ext cx="215640" cy="293760"/>
            </p14:xfrm>
          </p:contentPart>
        </mc:Choice>
        <mc:Fallback xmlns="">
          <p:pic>
            <p:nvPicPr>
              <p:cNvPr id="53" name="Ink 52">
                <a:extLst>
                  <a:ext uri="{FF2B5EF4-FFF2-40B4-BE49-F238E27FC236}">
                    <a16:creationId xmlns:a16="http://schemas.microsoft.com/office/drawing/2014/main" id="{17D1C0E8-FA6D-3A55-0082-6250C6CA7854}"/>
                  </a:ext>
                </a:extLst>
              </p:cNvPr>
              <p:cNvPicPr/>
              <p:nvPr/>
            </p:nvPicPr>
            <p:blipFill>
              <a:blip r:embed="rId86"/>
              <a:stretch>
                <a:fillRect/>
              </a:stretch>
            </p:blipFill>
            <p:spPr>
              <a:xfrm>
                <a:off x="8248455" y="2263216"/>
                <a:ext cx="251280" cy="329400"/>
              </a:xfrm>
              <a:prstGeom prst="rect">
                <a:avLst/>
              </a:prstGeom>
            </p:spPr>
          </p:pic>
        </mc:Fallback>
      </mc:AlternateContent>
    </p:spTree>
    <p:extLst>
      <p:ext uri="{BB962C8B-B14F-4D97-AF65-F5344CB8AC3E}">
        <p14:creationId xmlns:p14="http://schemas.microsoft.com/office/powerpoint/2010/main" val="308235969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984476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F795918D-EBC7-4256-2AEA-BB306C108AA5}"/>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7" name="TextBox 6">
                <a:extLst>
                  <a:ext uri="{FF2B5EF4-FFF2-40B4-BE49-F238E27FC236}">
                    <a16:creationId xmlns:a16="http://schemas.microsoft.com/office/drawing/2014/main" id="{F795918D-EBC7-4256-2AEA-BB306C108AA5}"/>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2"/>
                <a:stretch>
                  <a:fillRect l="-2213" t="-7576" r="-1207" b="-25758"/>
                </a:stretch>
              </a:blipFill>
            </p:spPr>
            <p:txBody>
              <a:bodyPr/>
              <a:lstStyle/>
              <a:p>
                <a:r>
                  <a:rPr lang="en-GB">
                    <a:noFill/>
                  </a:rPr>
                  <a:t> </a:t>
                </a:r>
              </a:p>
            </p:txBody>
          </p:sp>
        </mc:Fallback>
      </mc:AlternateContent>
      <p:sp>
        <p:nvSpPr>
          <p:cNvPr id="8" name="Partial Circle 7">
            <a:extLst>
              <a:ext uri="{FF2B5EF4-FFF2-40B4-BE49-F238E27FC236}">
                <a16:creationId xmlns:a16="http://schemas.microsoft.com/office/drawing/2014/main" id="{E56FAD05-4DFE-9226-23D7-6FAD1D42A450}"/>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F402D082-6392-BF43-95EF-4A9DDD57ADCB}"/>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0" name="Arc 9">
            <a:extLst>
              <a:ext uri="{FF2B5EF4-FFF2-40B4-BE49-F238E27FC236}">
                <a16:creationId xmlns:a16="http://schemas.microsoft.com/office/drawing/2014/main" id="{47C6B7C2-EF47-1992-31DB-7D66C95F610A}"/>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F8C33D2A-26BC-CA8E-B339-B8EE9F6B655D}"/>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1" name="TextBox 10">
                <a:extLst>
                  <a:ext uri="{FF2B5EF4-FFF2-40B4-BE49-F238E27FC236}">
                    <a16:creationId xmlns:a16="http://schemas.microsoft.com/office/drawing/2014/main" id="{F8C33D2A-26BC-CA8E-B339-B8EE9F6B655D}"/>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3"/>
                <a:stretch>
                  <a:fillRect l="-7843" t="-10000" b="-26667"/>
                </a:stretch>
              </a:blipFill>
            </p:spPr>
            <p:txBody>
              <a:bodyPr/>
              <a:lstStyle/>
              <a:p>
                <a:r>
                  <a:rPr lang="en-GB">
                    <a:noFill/>
                  </a:rPr>
                  <a:t> </a:t>
                </a:r>
              </a:p>
            </p:txBody>
          </p:sp>
        </mc:Fallback>
      </mc:AlternateContent>
      <p:cxnSp>
        <p:nvCxnSpPr>
          <p:cNvPr id="12" name="Straight Arrow Connector 11">
            <a:extLst>
              <a:ext uri="{FF2B5EF4-FFF2-40B4-BE49-F238E27FC236}">
                <a16:creationId xmlns:a16="http://schemas.microsoft.com/office/drawing/2014/main" id="{51727F0D-17F4-46E6-1C87-6B0C8ACDA68C}"/>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3828351"/>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0999380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spTree>
    <p:extLst>
      <p:ext uri="{BB962C8B-B14F-4D97-AF65-F5344CB8AC3E}">
        <p14:creationId xmlns:p14="http://schemas.microsoft.com/office/powerpoint/2010/main" val="73124959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 name="TextBox 2">
            <a:extLst>
              <a:ext uri="{FF2B5EF4-FFF2-40B4-BE49-F238E27FC236}">
                <a16:creationId xmlns:a16="http://schemas.microsoft.com/office/drawing/2014/main" id="{775690C7-38D0-CE8C-5104-E756F5BC6D2E}"/>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18" name="Group 17">
            <a:extLst>
              <a:ext uri="{FF2B5EF4-FFF2-40B4-BE49-F238E27FC236}">
                <a16:creationId xmlns:a16="http://schemas.microsoft.com/office/drawing/2014/main" id="{1F482867-81E1-29DA-7969-CA0A78C288BB}"/>
              </a:ext>
            </a:extLst>
          </p:cNvPr>
          <p:cNvGrpSpPr/>
          <p:nvPr/>
        </p:nvGrpSpPr>
        <p:grpSpPr>
          <a:xfrm>
            <a:off x="600292" y="1125694"/>
            <a:ext cx="1134060" cy="902870"/>
            <a:chOff x="756683" y="1100056"/>
            <a:chExt cx="1697040" cy="135108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47C4C393-1570-70E5-A2D2-FA2F2CC2293B}"/>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47C4C393-1570-70E5-A2D2-FA2F2CC2293B}"/>
                    </a:ext>
                  </a:extLst>
                </p:cNvPr>
                <p:cNvPicPr/>
                <p:nvPr/>
              </p:nvPicPr>
              <p:blipFill>
                <a:blip r:embed="rId3"/>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964A7149-EF55-305B-4601-25C8BA075110}"/>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964A7149-EF55-305B-4601-25C8BA075110}"/>
                    </a:ext>
                  </a:extLst>
                </p:cNvPr>
                <p:cNvPicPr/>
                <p:nvPr/>
              </p:nvPicPr>
              <p:blipFill>
                <a:blip r:embed="rId5"/>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 name="Ink 6">
                  <a:extLst>
                    <a:ext uri="{FF2B5EF4-FFF2-40B4-BE49-F238E27FC236}">
                      <a16:creationId xmlns:a16="http://schemas.microsoft.com/office/drawing/2014/main" id="{2D554415-132E-1F00-E7A8-3AA187BC4E9A}"/>
                    </a:ext>
                  </a:extLst>
                </p14:cNvPr>
                <p14:cNvContentPartPr/>
                <p14:nvPr/>
              </p14:nvContentPartPr>
              <p14:xfrm>
                <a:off x="873323" y="2165296"/>
                <a:ext cx="169560" cy="258120"/>
              </p14:xfrm>
            </p:contentPart>
          </mc:Choice>
          <mc:Fallback xmlns="">
            <p:pic>
              <p:nvPicPr>
                <p:cNvPr id="7" name="Ink 6">
                  <a:extLst>
                    <a:ext uri="{FF2B5EF4-FFF2-40B4-BE49-F238E27FC236}">
                      <a16:creationId xmlns:a16="http://schemas.microsoft.com/office/drawing/2014/main" id="{2D554415-132E-1F00-E7A8-3AA187BC4E9A}"/>
                    </a:ext>
                  </a:extLst>
                </p:cNvPr>
                <p:cNvPicPr/>
                <p:nvPr/>
              </p:nvPicPr>
              <p:blipFill>
                <a:blip r:embed="rId7"/>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C7E48E26-6B5D-A81C-BAB3-CF69466F51A7}"/>
                    </a:ext>
                  </a:extLst>
                </p14:cNvPr>
                <p14:cNvContentPartPr/>
                <p14:nvPr/>
              </p14:nvContentPartPr>
              <p14:xfrm>
                <a:off x="1349603" y="1297336"/>
                <a:ext cx="290520" cy="109080"/>
              </p14:xfrm>
            </p:contentPart>
          </mc:Choice>
          <mc:Fallback xmlns="">
            <p:pic>
              <p:nvPicPr>
                <p:cNvPr id="9" name="Ink 8">
                  <a:extLst>
                    <a:ext uri="{FF2B5EF4-FFF2-40B4-BE49-F238E27FC236}">
                      <a16:creationId xmlns:a16="http://schemas.microsoft.com/office/drawing/2014/main" id="{C7E48E26-6B5D-A81C-BAB3-CF69466F51A7}"/>
                    </a:ext>
                  </a:extLst>
                </p:cNvPr>
                <p:cNvPicPr/>
                <p:nvPr/>
              </p:nvPicPr>
              <p:blipFill>
                <a:blip r:embed="rId9"/>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5F4392E7-52A1-3A2E-6836-44B8025FF829}"/>
                    </a:ext>
                  </a:extLst>
                </p14:cNvPr>
                <p14:cNvContentPartPr/>
                <p14:nvPr/>
              </p14:nvContentPartPr>
              <p14:xfrm>
                <a:off x="2018123" y="1999336"/>
                <a:ext cx="174600" cy="323640"/>
              </p14:xfrm>
            </p:contentPart>
          </mc:Choice>
          <mc:Fallback xmlns="">
            <p:pic>
              <p:nvPicPr>
                <p:cNvPr id="10" name="Ink 9">
                  <a:extLst>
                    <a:ext uri="{FF2B5EF4-FFF2-40B4-BE49-F238E27FC236}">
                      <a16:creationId xmlns:a16="http://schemas.microsoft.com/office/drawing/2014/main" id="{5F4392E7-52A1-3A2E-6836-44B8025FF829}"/>
                    </a:ext>
                  </a:extLst>
                </p:cNvPr>
                <p:cNvPicPr/>
                <p:nvPr/>
              </p:nvPicPr>
              <p:blipFill>
                <a:blip r:embed="rId11"/>
                <a:stretch>
                  <a:fillRect/>
                </a:stretch>
              </p:blipFill>
              <p:spPr>
                <a:xfrm>
                  <a:off x="1991799" y="1972411"/>
                  <a:ext cx="227786" cy="376952"/>
                </a:xfrm>
                <a:prstGeom prst="rect">
                  <a:avLst/>
                </a:prstGeom>
              </p:spPr>
            </p:pic>
          </mc:Fallback>
        </mc:AlternateContent>
      </p:grpSp>
      <p:grpSp>
        <p:nvGrpSpPr>
          <p:cNvPr id="17" name="Group 16">
            <a:extLst>
              <a:ext uri="{FF2B5EF4-FFF2-40B4-BE49-F238E27FC236}">
                <a16:creationId xmlns:a16="http://schemas.microsoft.com/office/drawing/2014/main" id="{52C04F6A-21C9-E40A-AD5B-D6A0FC72FFF6}"/>
              </a:ext>
            </a:extLst>
          </p:cNvPr>
          <p:cNvGrpSpPr/>
          <p:nvPr/>
        </p:nvGrpSpPr>
        <p:grpSpPr>
          <a:xfrm>
            <a:off x="1787519" y="1068151"/>
            <a:ext cx="890280" cy="509040"/>
            <a:chOff x="2981316" y="1122063"/>
            <a:chExt cx="890280" cy="509040"/>
          </a:xfrm>
        </p:grpSpPr>
        <mc:AlternateContent xmlns:mc="http://schemas.openxmlformats.org/markup-compatibility/2006" xmlns:p14="http://schemas.microsoft.com/office/powerpoint/2010/main">
          <mc:Choice Requires="p14">
            <p:contentPart p14:bwMode="auto" r:id="rId12">
              <p14:nvContentPartPr>
                <p14:cNvPr id="12" name="Ink 11">
                  <a:extLst>
                    <a:ext uri="{FF2B5EF4-FFF2-40B4-BE49-F238E27FC236}">
                      <a16:creationId xmlns:a16="http://schemas.microsoft.com/office/drawing/2014/main" id="{147649FD-DD92-8CBD-32C8-82C168C68DFF}"/>
                    </a:ext>
                  </a:extLst>
                </p14:cNvPr>
                <p14:cNvContentPartPr/>
                <p14:nvPr/>
              </p14:nvContentPartPr>
              <p14:xfrm>
                <a:off x="2981316" y="1309983"/>
                <a:ext cx="39240" cy="321120"/>
              </p14:xfrm>
            </p:contentPart>
          </mc:Choice>
          <mc:Fallback xmlns="">
            <p:pic>
              <p:nvPicPr>
                <p:cNvPr id="12" name="Ink 11">
                  <a:extLst>
                    <a:ext uri="{FF2B5EF4-FFF2-40B4-BE49-F238E27FC236}">
                      <a16:creationId xmlns:a16="http://schemas.microsoft.com/office/drawing/2014/main" id="{147649FD-DD92-8CBD-32C8-82C168C68DFF}"/>
                    </a:ext>
                  </a:extLst>
                </p:cNvPr>
                <p:cNvPicPr/>
                <p:nvPr/>
              </p:nvPicPr>
              <p:blipFill>
                <a:blip r:embed="rId13"/>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 name="Ink 12">
                  <a:extLst>
                    <a:ext uri="{FF2B5EF4-FFF2-40B4-BE49-F238E27FC236}">
                      <a16:creationId xmlns:a16="http://schemas.microsoft.com/office/drawing/2014/main" id="{3E38CFD8-7753-3C50-3C3D-116EBD7799EC}"/>
                    </a:ext>
                  </a:extLst>
                </p14:cNvPr>
                <p14:cNvContentPartPr/>
                <p14:nvPr/>
              </p14:nvContentPartPr>
              <p14:xfrm>
                <a:off x="3124956" y="1294143"/>
                <a:ext cx="154440" cy="317160"/>
              </p14:xfrm>
            </p:contentPart>
          </mc:Choice>
          <mc:Fallback xmlns="">
            <p:pic>
              <p:nvPicPr>
                <p:cNvPr id="13" name="Ink 12">
                  <a:extLst>
                    <a:ext uri="{FF2B5EF4-FFF2-40B4-BE49-F238E27FC236}">
                      <a16:creationId xmlns:a16="http://schemas.microsoft.com/office/drawing/2014/main" id="{3E38CFD8-7753-3C50-3C3D-116EBD7799EC}"/>
                    </a:ext>
                  </a:extLst>
                </p:cNvPr>
                <p:cNvPicPr/>
                <p:nvPr/>
              </p:nvPicPr>
              <p:blipFill>
                <a:blip r:embed="rId15"/>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4" name="Ink 13">
                  <a:extLst>
                    <a:ext uri="{FF2B5EF4-FFF2-40B4-BE49-F238E27FC236}">
                      <a16:creationId xmlns:a16="http://schemas.microsoft.com/office/drawing/2014/main" id="{4827EB7E-F249-8E9B-DECC-B57B792B9F0E}"/>
                    </a:ext>
                  </a:extLst>
                </p14:cNvPr>
                <p14:cNvContentPartPr/>
                <p14:nvPr/>
              </p14:nvContentPartPr>
              <p14:xfrm>
                <a:off x="3419796" y="1277223"/>
                <a:ext cx="235800" cy="198360"/>
              </p14:xfrm>
            </p:contentPart>
          </mc:Choice>
          <mc:Fallback xmlns="">
            <p:pic>
              <p:nvPicPr>
                <p:cNvPr id="14" name="Ink 13">
                  <a:extLst>
                    <a:ext uri="{FF2B5EF4-FFF2-40B4-BE49-F238E27FC236}">
                      <a16:creationId xmlns:a16="http://schemas.microsoft.com/office/drawing/2014/main" id="{4827EB7E-F249-8E9B-DECC-B57B792B9F0E}"/>
                    </a:ext>
                  </a:extLst>
                </p:cNvPr>
                <p:cNvPicPr/>
                <p:nvPr/>
              </p:nvPicPr>
              <p:blipFill>
                <a:blip r:embed="rId17"/>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5" name="Ink 14">
                  <a:extLst>
                    <a:ext uri="{FF2B5EF4-FFF2-40B4-BE49-F238E27FC236}">
                      <a16:creationId xmlns:a16="http://schemas.microsoft.com/office/drawing/2014/main" id="{F8B08C9C-BF9E-1E90-F2B2-4C890F27BDDC}"/>
                    </a:ext>
                  </a:extLst>
                </p14:cNvPr>
                <p14:cNvContentPartPr/>
                <p14:nvPr/>
              </p14:nvContentPartPr>
              <p14:xfrm>
                <a:off x="3747756" y="1122063"/>
                <a:ext cx="123840" cy="97560"/>
              </p14:xfrm>
            </p:contentPart>
          </mc:Choice>
          <mc:Fallback xmlns="">
            <p:pic>
              <p:nvPicPr>
                <p:cNvPr id="15" name="Ink 14">
                  <a:extLst>
                    <a:ext uri="{FF2B5EF4-FFF2-40B4-BE49-F238E27FC236}">
                      <a16:creationId xmlns:a16="http://schemas.microsoft.com/office/drawing/2014/main" id="{F8B08C9C-BF9E-1E90-F2B2-4C890F27BDDC}"/>
                    </a:ext>
                  </a:extLst>
                </p:cNvPr>
                <p:cNvPicPr/>
                <p:nvPr/>
              </p:nvPicPr>
              <p:blipFill>
                <a:blip r:embed="rId19"/>
                <a:stretch>
                  <a:fillRect/>
                </a:stretch>
              </p:blipFill>
              <p:spPr>
                <a:xfrm>
                  <a:off x="3729756" y="1104423"/>
                  <a:ext cx="159480" cy="133200"/>
                </a:xfrm>
                <a:prstGeom prst="rect">
                  <a:avLst/>
                </a:prstGeom>
              </p:spPr>
            </p:pic>
          </mc:Fallback>
        </mc:AlternateContent>
      </p:grpSp>
    </p:spTree>
    <p:extLst>
      <p:ext uri="{BB962C8B-B14F-4D97-AF65-F5344CB8AC3E}">
        <p14:creationId xmlns:p14="http://schemas.microsoft.com/office/powerpoint/2010/main" val="1028479472"/>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 name="TextBox 1">
            <a:extLst>
              <a:ext uri="{FF2B5EF4-FFF2-40B4-BE49-F238E27FC236}">
                <a16:creationId xmlns:a16="http://schemas.microsoft.com/office/drawing/2014/main" id="{90F4BEAD-7D04-82FA-4BD7-36BDE88C8F4A}"/>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C7A59E0D-9EC8-0C0C-43B8-4E046C65B6AC}"/>
              </a:ext>
            </a:extLst>
          </p:cNvPr>
          <p:cNvGrpSpPr/>
          <p:nvPr/>
        </p:nvGrpSpPr>
        <p:grpSpPr>
          <a:xfrm>
            <a:off x="600292" y="1125694"/>
            <a:ext cx="1134060" cy="902870"/>
            <a:chOff x="756683" y="1100056"/>
            <a:chExt cx="1697040" cy="1351080"/>
          </a:xfrm>
        </p:grpSpPr>
        <mc:AlternateContent xmlns:mc="http://schemas.openxmlformats.org/markup-compatibility/2006" xmlns:p14="http://schemas.microsoft.com/office/powerpoint/2010/main">
          <mc:Choice Requires="p14">
            <p:contentPart p14:bwMode="auto" r:id="rId2">
              <p14:nvContentPartPr>
                <p14:cNvPr id="5" name="Ink 4">
                  <a:extLst>
                    <a:ext uri="{FF2B5EF4-FFF2-40B4-BE49-F238E27FC236}">
                      <a16:creationId xmlns:a16="http://schemas.microsoft.com/office/drawing/2014/main" id="{E6BF7B9D-488C-C75D-2655-0222170D4C6E}"/>
                    </a:ext>
                  </a:extLst>
                </p14:cNvPr>
                <p14:cNvContentPartPr/>
                <p14:nvPr/>
              </p14:nvContentPartPr>
              <p14:xfrm>
                <a:off x="756683" y="1183936"/>
                <a:ext cx="1501560" cy="1267200"/>
              </p14:xfrm>
            </p:contentPart>
          </mc:Choice>
          <mc:Fallback xmlns="">
            <p:pic>
              <p:nvPicPr>
                <p:cNvPr id="5" name="Ink 4">
                  <a:extLst>
                    <a:ext uri="{FF2B5EF4-FFF2-40B4-BE49-F238E27FC236}">
                      <a16:creationId xmlns:a16="http://schemas.microsoft.com/office/drawing/2014/main" id="{E6BF7B9D-488C-C75D-2655-0222170D4C6E}"/>
                    </a:ext>
                  </a:extLst>
                </p:cNvPr>
                <p:cNvPicPr/>
                <p:nvPr/>
              </p:nvPicPr>
              <p:blipFill>
                <a:blip r:embed="rId3"/>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 name="Ink 5">
                  <a:extLst>
                    <a:ext uri="{FF2B5EF4-FFF2-40B4-BE49-F238E27FC236}">
                      <a16:creationId xmlns:a16="http://schemas.microsoft.com/office/drawing/2014/main" id="{0BCF3FB2-1B8F-70FB-5E16-924CDAB439FC}"/>
                    </a:ext>
                  </a:extLst>
                </p14:cNvPr>
                <p14:cNvContentPartPr/>
                <p14:nvPr/>
              </p14:nvContentPartPr>
              <p14:xfrm>
                <a:off x="1429163" y="1100056"/>
                <a:ext cx="1024560" cy="1256760"/>
              </p14:xfrm>
            </p:contentPart>
          </mc:Choice>
          <mc:Fallback xmlns="">
            <p:pic>
              <p:nvPicPr>
                <p:cNvPr id="6" name="Ink 5">
                  <a:extLst>
                    <a:ext uri="{FF2B5EF4-FFF2-40B4-BE49-F238E27FC236}">
                      <a16:creationId xmlns:a16="http://schemas.microsoft.com/office/drawing/2014/main" id="{0BCF3FB2-1B8F-70FB-5E16-924CDAB439FC}"/>
                    </a:ext>
                  </a:extLst>
                </p:cNvPr>
                <p:cNvPicPr/>
                <p:nvPr/>
              </p:nvPicPr>
              <p:blipFill>
                <a:blip r:embed="rId5"/>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 name="Ink 6">
                  <a:extLst>
                    <a:ext uri="{FF2B5EF4-FFF2-40B4-BE49-F238E27FC236}">
                      <a16:creationId xmlns:a16="http://schemas.microsoft.com/office/drawing/2014/main" id="{D1A9DC4D-CB97-5EA3-21F7-689F17082B32}"/>
                    </a:ext>
                  </a:extLst>
                </p14:cNvPr>
                <p14:cNvContentPartPr/>
                <p14:nvPr/>
              </p14:nvContentPartPr>
              <p14:xfrm>
                <a:off x="873323" y="2165296"/>
                <a:ext cx="169560" cy="258120"/>
              </p14:xfrm>
            </p:contentPart>
          </mc:Choice>
          <mc:Fallback xmlns="">
            <p:pic>
              <p:nvPicPr>
                <p:cNvPr id="7" name="Ink 6">
                  <a:extLst>
                    <a:ext uri="{FF2B5EF4-FFF2-40B4-BE49-F238E27FC236}">
                      <a16:creationId xmlns:a16="http://schemas.microsoft.com/office/drawing/2014/main" id="{D1A9DC4D-CB97-5EA3-21F7-689F17082B32}"/>
                    </a:ext>
                  </a:extLst>
                </p:cNvPr>
                <p:cNvPicPr/>
                <p:nvPr/>
              </p:nvPicPr>
              <p:blipFill>
                <a:blip r:embed="rId7"/>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 name="Ink 7">
                  <a:extLst>
                    <a:ext uri="{FF2B5EF4-FFF2-40B4-BE49-F238E27FC236}">
                      <a16:creationId xmlns:a16="http://schemas.microsoft.com/office/drawing/2014/main" id="{A65CDB6E-ECA9-0413-2951-C30844C48456}"/>
                    </a:ext>
                  </a:extLst>
                </p14:cNvPr>
                <p14:cNvContentPartPr/>
                <p14:nvPr/>
              </p14:nvContentPartPr>
              <p14:xfrm>
                <a:off x="1349603" y="1297336"/>
                <a:ext cx="290520" cy="109080"/>
              </p14:xfrm>
            </p:contentPart>
          </mc:Choice>
          <mc:Fallback xmlns="">
            <p:pic>
              <p:nvPicPr>
                <p:cNvPr id="8" name="Ink 7">
                  <a:extLst>
                    <a:ext uri="{FF2B5EF4-FFF2-40B4-BE49-F238E27FC236}">
                      <a16:creationId xmlns:a16="http://schemas.microsoft.com/office/drawing/2014/main" id="{A65CDB6E-ECA9-0413-2951-C30844C48456}"/>
                    </a:ext>
                  </a:extLst>
                </p:cNvPr>
                <p:cNvPicPr/>
                <p:nvPr/>
              </p:nvPicPr>
              <p:blipFill>
                <a:blip r:embed="rId9"/>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9" name="Ink 8">
                  <a:extLst>
                    <a:ext uri="{FF2B5EF4-FFF2-40B4-BE49-F238E27FC236}">
                      <a16:creationId xmlns:a16="http://schemas.microsoft.com/office/drawing/2014/main" id="{3B750ED2-FA0E-0993-4D8C-6405FDD62A55}"/>
                    </a:ext>
                  </a:extLst>
                </p14:cNvPr>
                <p14:cNvContentPartPr/>
                <p14:nvPr/>
              </p14:nvContentPartPr>
              <p14:xfrm>
                <a:off x="2018123" y="1999336"/>
                <a:ext cx="174600" cy="323640"/>
              </p14:xfrm>
            </p:contentPart>
          </mc:Choice>
          <mc:Fallback xmlns="">
            <p:pic>
              <p:nvPicPr>
                <p:cNvPr id="9" name="Ink 8">
                  <a:extLst>
                    <a:ext uri="{FF2B5EF4-FFF2-40B4-BE49-F238E27FC236}">
                      <a16:creationId xmlns:a16="http://schemas.microsoft.com/office/drawing/2014/main" id="{3B750ED2-FA0E-0993-4D8C-6405FDD62A55}"/>
                    </a:ext>
                  </a:extLst>
                </p:cNvPr>
                <p:cNvPicPr/>
                <p:nvPr/>
              </p:nvPicPr>
              <p:blipFill>
                <a:blip r:embed="rId11"/>
                <a:stretch>
                  <a:fillRect/>
                </a:stretch>
              </p:blipFill>
              <p:spPr>
                <a:xfrm>
                  <a:off x="1991799" y="1972411"/>
                  <a:ext cx="227786" cy="376952"/>
                </a:xfrm>
                <a:prstGeom prst="rect">
                  <a:avLst/>
                </a:prstGeom>
              </p:spPr>
            </p:pic>
          </mc:Fallback>
        </mc:AlternateContent>
      </p:grpSp>
      <p:grpSp>
        <p:nvGrpSpPr>
          <p:cNvPr id="11" name="Group 10">
            <a:extLst>
              <a:ext uri="{FF2B5EF4-FFF2-40B4-BE49-F238E27FC236}">
                <a16:creationId xmlns:a16="http://schemas.microsoft.com/office/drawing/2014/main" id="{FC2F29B9-D127-1754-8C16-E7CA3C4A60B1}"/>
              </a:ext>
            </a:extLst>
          </p:cNvPr>
          <p:cNvGrpSpPr/>
          <p:nvPr/>
        </p:nvGrpSpPr>
        <p:grpSpPr>
          <a:xfrm>
            <a:off x="1787519" y="1068151"/>
            <a:ext cx="890280" cy="509040"/>
            <a:chOff x="2981316" y="1122063"/>
            <a:chExt cx="890280" cy="509040"/>
          </a:xfrm>
        </p:grpSpPr>
        <mc:AlternateContent xmlns:mc="http://schemas.openxmlformats.org/markup-compatibility/2006" xmlns:p14="http://schemas.microsoft.com/office/powerpoint/2010/main">
          <mc:Choice Requires="p14">
            <p:contentPart p14:bwMode="auto" r:id="rId12">
              <p14:nvContentPartPr>
                <p14:cNvPr id="12" name="Ink 11">
                  <a:extLst>
                    <a:ext uri="{FF2B5EF4-FFF2-40B4-BE49-F238E27FC236}">
                      <a16:creationId xmlns:a16="http://schemas.microsoft.com/office/drawing/2014/main" id="{D345A8EF-41CF-1822-FED4-1422B6B46E30}"/>
                    </a:ext>
                  </a:extLst>
                </p14:cNvPr>
                <p14:cNvContentPartPr/>
                <p14:nvPr/>
              </p14:nvContentPartPr>
              <p14:xfrm>
                <a:off x="2981316" y="1309983"/>
                <a:ext cx="39240" cy="321120"/>
              </p14:xfrm>
            </p:contentPart>
          </mc:Choice>
          <mc:Fallback xmlns="">
            <p:pic>
              <p:nvPicPr>
                <p:cNvPr id="12" name="Ink 11">
                  <a:extLst>
                    <a:ext uri="{FF2B5EF4-FFF2-40B4-BE49-F238E27FC236}">
                      <a16:creationId xmlns:a16="http://schemas.microsoft.com/office/drawing/2014/main" id="{D345A8EF-41CF-1822-FED4-1422B6B46E30}"/>
                    </a:ext>
                  </a:extLst>
                </p:cNvPr>
                <p:cNvPicPr/>
                <p:nvPr/>
              </p:nvPicPr>
              <p:blipFill>
                <a:blip r:embed="rId13"/>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4" name="Ink 13">
                  <a:extLst>
                    <a:ext uri="{FF2B5EF4-FFF2-40B4-BE49-F238E27FC236}">
                      <a16:creationId xmlns:a16="http://schemas.microsoft.com/office/drawing/2014/main" id="{A19F6C08-C0C8-40C4-E5E4-414D07D47995}"/>
                    </a:ext>
                  </a:extLst>
                </p14:cNvPr>
                <p14:cNvContentPartPr/>
                <p14:nvPr/>
              </p14:nvContentPartPr>
              <p14:xfrm>
                <a:off x="3124956" y="1294143"/>
                <a:ext cx="154440" cy="317160"/>
              </p14:xfrm>
            </p:contentPart>
          </mc:Choice>
          <mc:Fallback xmlns="">
            <p:pic>
              <p:nvPicPr>
                <p:cNvPr id="14" name="Ink 13">
                  <a:extLst>
                    <a:ext uri="{FF2B5EF4-FFF2-40B4-BE49-F238E27FC236}">
                      <a16:creationId xmlns:a16="http://schemas.microsoft.com/office/drawing/2014/main" id="{A19F6C08-C0C8-40C4-E5E4-414D07D47995}"/>
                    </a:ext>
                  </a:extLst>
                </p:cNvPr>
                <p:cNvPicPr/>
                <p:nvPr/>
              </p:nvPicPr>
              <p:blipFill>
                <a:blip r:embed="rId15"/>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5" name="Ink 14">
                  <a:extLst>
                    <a:ext uri="{FF2B5EF4-FFF2-40B4-BE49-F238E27FC236}">
                      <a16:creationId xmlns:a16="http://schemas.microsoft.com/office/drawing/2014/main" id="{1559678D-902C-8DB1-6EF0-E67C21E05F7E}"/>
                    </a:ext>
                  </a:extLst>
                </p14:cNvPr>
                <p14:cNvContentPartPr/>
                <p14:nvPr/>
              </p14:nvContentPartPr>
              <p14:xfrm>
                <a:off x="3419796" y="1277223"/>
                <a:ext cx="235800" cy="198360"/>
              </p14:xfrm>
            </p:contentPart>
          </mc:Choice>
          <mc:Fallback xmlns="">
            <p:pic>
              <p:nvPicPr>
                <p:cNvPr id="15" name="Ink 14">
                  <a:extLst>
                    <a:ext uri="{FF2B5EF4-FFF2-40B4-BE49-F238E27FC236}">
                      <a16:creationId xmlns:a16="http://schemas.microsoft.com/office/drawing/2014/main" id="{1559678D-902C-8DB1-6EF0-E67C21E05F7E}"/>
                    </a:ext>
                  </a:extLst>
                </p:cNvPr>
                <p:cNvPicPr/>
                <p:nvPr/>
              </p:nvPicPr>
              <p:blipFill>
                <a:blip r:embed="rId17"/>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6" name="Ink 15">
                  <a:extLst>
                    <a:ext uri="{FF2B5EF4-FFF2-40B4-BE49-F238E27FC236}">
                      <a16:creationId xmlns:a16="http://schemas.microsoft.com/office/drawing/2014/main" id="{103D5115-19B8-8957-FC1A-62A11F5DA471}"/>
                    </a:ext>
                  </a:extLst>
                </p14:cNvPr>
                <p14:cNvContentPartPr/>
                <p14:nvPr/>
              </p14:nvContentPartPr>
              <p14:xfrm>
                <a:off x="3747756" y="1122063"/>
                <a:ext cx="123840" cy="97560"/>
              </p14:xfrm>
            </p:contentPart>
          </mc:Choice>
          <mc:Fallback xmlns="">
            <p:pic>
              <p:nvPicPr>
                <p:cNvPr id="16" name="Ink 15">
                  <a:extLst>
                    <a:ext uri="{FF2B5EF4-FFF2-40B4-BE49-F238E27FC236}">
                      <a16:creationId xmlns:a16="http://schemas.microsoft.com/office/drawing/2014/main" id="{103D5115-19B8-8957-FC1A-62A11F5DA471}"/>
                    </a:ext>
                  </a:extLst>
                </p:cNvPr>
                <p:cNvPicPr/>
                <p:nvPr/>
              </p:nvPicPr>
              <p:blipFill>
                <a:blip r:embed="rId19"/>
                <a:stretch>
                  <a:fillRect/>
                </a:stretch>
              </p:blipFill>
              <p:spPr>
                <a:xfrm>
                  <a:off x="3729756" y="1104423"/>
                  <a:ext cx="159480" cy="133200"/>
                </a:xfrm>
                <a:prstGeom prst="rect">
                  <a:avLst/>
                </a:prstGeom>
              </p:spPr>
            </p:pic>
          </mc:Fallback>
        </mc:AlternateContent>
      </p:grpSp>
      <p:grpSp>
        <p:nvGrpSpPr>
          <p:cNvPr id="28" name="Group 27">
            <a:extLst>
              <a:ext uri="{FF2B5EF4-FFF2-40B4-BE49-F238E27FC236}">
                <a16:creationId xmlns:a16="http://schemas.microsoft.com/office/drawing/2014/main" id="{C051382A-7748-ADF0-0F1D-2C3F58A6B657}"/>
              </a:ext>
            </a:extLst>
          </p:cNvPr>
          <p:cNvGrpSpPr/>
          <p:nvPr/>
        </p:nvGrpSpPr>
        <p:grpSpPr>
          <a:xfrm>
            <a:off x="2952323" y="1560496"/>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0">
              <p14:nvContentPartPr>
                <p14:cNvPr id="17" name="Ink 16">
                  <a:extLst>
                    <a:ext uri="{FF2B5EF4-FFF2-40B4-BE49-F238E27FC236}">
                      <a16:creationId xmlns:a16="http://schemas.microsoft.com/office/drawing/2014/main" id="{E183A89A-1DF5-2D60-4DEF-00332307BAFA}"/>
                    </a:ext>
                  </a:extLst>
                </p14:cNvPr>
                <p14:cNvContentPartPr/>
                <p14:nvPr/>
              </p14:nvContentPartPr>
              <p14:xfrm>
                <a:off x="2952323" y="1600456"/>
                <a:ext cx="145440" cy="296280"/>
              </p14:xfrm>
            </p:contentPart>
          </mc:Choice>
          <mc:Fallback xmlns="">
            <p:pic>
              <p:nvPicPr>
                <p:cNvPr id="17" name="Ink 16">
                  <a:extLst>
                    <a:ext uri="{FF2B5EF4-FFF2-40B4-BE49-F238E27FC236}">
                      <a16:creationId xmlns:a16="http://schemas.microsoft.com/office/drawing/2014/main" id="{E183A89A-1DF5-2D60-4DEF-00332307BAFA}"/>
                    </a:ext>
                  </a:extLst>
                </p:cNvPr>
                <p:cNvPicPr/>
                <p:nvPr/>
              </p:nvPicPr>
              <p:blipFill>
                <a:blip r:embed="rId21"/>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8" name="Ink 17">
                  <a:extLst>
                    <a:ext uri="{FF2B5EF4-FFF2-40B4-BE49-F238E27FC236}">
                      <a16:creationId xmlns:a16="http://schemas.microsoft.com/office/drawing/2014/main" id="{264A29E7-52D0-C8B3-AE98-7810D63AB374}"/>
                    </a:ext>
                  </a:extLst>
                </p14:cNvPr>
                <p14:cNvContentPartPr/>
                <p14:nvPr/>
              </p14:nvContentPartPr>
              <p14:xfrm>
                <a:off x="3201443" y="1732936"/>
                <a:ext cx="131760" cy="21960"/>
              </p14:xfrm>
            </p:contentPart>
          </mc:Choice>
          <mc:Fallback xmlns="">
            <p:pic>
              <p:nvPicPr>
                <p:cNvPr id="18" name="Ink 17">
                  <a:extLst>
                    <a:ext uri="{FF2B5EF4-FFF2-40B4-BE49-F238E27FC236}">
                      <a16:creationId xmlns:a16="http://schemas.microsoft.com/office/drawing/2014/main" id="{264A29E7-52D0-C8B3-AE98-7810D63AB374}"/>
                    </a:ext>
                  </a:extLst>
                </p:cNvPr>
                <p:cNvPicPr/>
                <p:nvPr/>
              </p:nvPicPr>
              <p:blipFill>
                <a:blip r:embed="rId23"/>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C4124642-DED7-B1C0-A550-7B41D865A2E4}"/>
                    </a:ext>
                  </a:extLst>
                </p14:cNvPr>
                <p14:cNvContentPartPr/>
                <p14:nvPr/>
              </p14:nvContentPartPr>
              <p14:xfrm>
                <a:off x="3275243" y="1640416"/>
                <a:ext cx="25560" cy="154440"/>
              </p14:xfrm>
            </p:contentPart>
          </mc:Choice>
          <mc:Fallback xmlns="">
            <p:pic>
              <p:nvPicPr>
                <p:cNvPr id="19" name="Ink 18">
                  <a:extLst>
                    <a:ext uri="{FF2B5EF4-FFF2-40B4-BE49-F238E27FC236}">
                      <a16:creationId xmlns:a16="http://schemas.microsoft.com/office/drawing/2014/main" id="{C4124642-DED7-B1C0-A550-7B41D865A2E4}"/>
                    </a:ext>
                  </a:extLst>
                </p:cNvPr>
                <p:cNvPicPr/>
                <p:nvPr/>
              </p:nvPicPr>
              <p:blipFill>
                <a:blip r:embed="rId25"/>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0" name="Ink 19">
                  <a:extLst>
                    <a:ext uri="{FF2B5EF4-FFF2-40B4-BE49-F238E27FC236}">
                      <a16:creationId xmlns:a16="http://schemas.microsoft.com/office/drawing/2014/main" id="{D4A67B93-C957-883B-67BB-688DDB696F8C}"/>
                    </a:ext>
                  </a:extLst>
                </p14:cNvPr>
                <p14:cNvContentPartPr/>
                <p14:nvPr/>
              </p14:nvContentPartPr>
              <p14:xfrm>
                <a:off x="3436883" y="1611616"/>
                <a:ext cx="150840" cy="135360"/>
              </p14:xfrm>
            </p:contentPart>
          </mc:Choice>
          <mc:Fallback xmlns="">
            <p:pic>
              <p:nvPicPr>
                <p:cNvPr id="20" name="Ink 19">
                  <a:extLst>
                    <a:ext uri="{FF2B5EF4-FFF2-40B4-BE49-F238E27FC236}">
                      <a16:creationId xmlns:a16="http://schemas.microsoft.com/office/drawing/2014/main" id="{D4A67B93-C957-883B-67BB-688DDB696F8C}"/>
                    </a:ext>
                  </a:extLst>
                </p:cNvPr>
                <p:cNvPicPr/>
                <p:nvPr/>
              </p:nvPicPr>
              <p:blipFill>
                <a:blip r:embed="rId27"/>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1" name="Ink 20">
                  <a:extLst>
                    <a:ext uri="{FF2B5EF4-FFF2-40B4-BE49-F238E27FC236}">
                      <a16:creationId xmlns:a16="http://schemas.microsoft.com/office/drawing/2014/main" id="{F89A24DD-F2B8-3863-A2AA-64AE97FD875D}"/>
                    </a:ext>
                  </a:extLst>
                </p14:cNvPr>
                <p14:cNvContentPartPr/>
                <p14:nvPr/>
              </p14:nvContentPartPr>
              <p14:xfrm>
                <a:off x="3490523" y="1634656"/>
                <a:ext cx="50760" cy="187200"/>
              </p14:xfrm>
            </p:contentPart>
          </mc:Choice>
          <mc:Fallback xmlns="">
            <p:pic>
              <p:nvPicPr>
                <p:cNvPr id="21" name="Ink 20">
                  <a:extLst>
                    <a:ext uri="{FF2B5EF4-FFF2-40B4-BE49-F238E27FC236}">
                      <a16:creationId xmlns:a16="http://schemas.microsoft.com/office/drawing/2014/main" id="{F89A24DD-F2B8-3863-A2AA-64AE97FD875D}"/>
                    </a:ext>
                  </a:extLst>
                </p:cNvPr>
                <p:cNvPicPr/>
                <p:nvPr/>
              </p:nvPicPr>
              <p:blipFill>
                <a:blip r:embed="rId29"/>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2" name="Ink 21">
                  <a:extLst>
                    <a:ext uri="{FF2B5EF4-FFF2-40B4-BE49-F238E27FC236}">
                      <a16:creationId xmlns:a16="http://schemas.microsoft.com/office/drawing/2014/main" id="{80C40A49-4A1A-2ED1-39BA-7902A7FDDBAA}"/>
                    </a:ext>
                  </a:extLst>
                </p14:cNvPr>
                <p14:cNvContentPartPr/>
                <p14:nvPr/>
              </p14:nvContentPartPr>
              <p14:xfrm>
                <a:off x="3674123" y="1692256"/>
                <a:ext cx="132840" cy="11880"/>
              </p14:xfrm>
            </p:contentPart>
          </mc:Choice>
          <mc:Fallback xmlns="">
            <p:pic>
              <p:nvPicPr>
                <p:cNvPr id="22" name="Ink 21">
                  <a:extLst>
                    <a:ext uri="{FF2B5EF4-FFF2-40B4-BE49-F238E27FC236}">
                      <a16:creationId xmlns:a16="http://schemas.microsoft.com/office/drawing/2014/main" id="{80C40A49-4A1A-2ED1-39BA-7902A7FDDBAA}"/>
                    </a:ext>
                  </a:extLst>
                </p:cNvPr>
                <p:cNvPicPr/>
                <p:nvPr/>
              </p:nvPicPr>
              <p:blipFill>
                <a:blip r:embed="rId31"/>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3" name="Ink 22">
                  <a:extLst>
                    <a:ext uri="{FF2B5EF4-FFF2-40B4-BE49-F238E27FC236}">
                      <a16:creationId xmlns:a16="http://schemas.microsoft.com/office/drawing/2014/main" id="{4B3B687E-317B-D39C-5BC5-19BCA70FE895}"/>
                    </a:ext>
                  </a:extLst>
                </p14:cNvPr>
                <p14:cNvContentPartPr/>
                <p14:nvPr/>
              </p14:nvContentPartPr>
              <p14:xfrm>
                <a:off x="3740363" y="1614496"/>
                <a:ext cx="39960" cy="169200"/>
              </p14:xfrm>
            </p:contentPart>
          </mc:Choice>
          <mc:Fallback xmlns="">
            <p:pic>
              <p:nvPicPr>
                <p:cNvPr id="23" name="Ink 22">
                  <a:extLst>
                    <a:ext uri="{FF2B5EF4-FFF2-40B4-BE49-F238E27FC236}">
                      <a16:creationId xmlns:a16="http://schemas.microsoft.com/office/drawing/2014/main" id="{4B3B687E-317B-D39C-5BC5-19BCA70FE895}"/>
                    </a:ext>
                  </a:extLst>
                </p:cNvPr>
                <p:cNvPicPr/>
                <p:nvPr/>
              </p:nvPicPr>
              <p:blipFill>
                <a:blip r:embed="rId33"/>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4" name="Ink 23">
                  <a:extLst>
                    <a:ext uri="{FF2B5EF4-FFF2-40B4-BE49-F238E27FC236}">
                      <a16:creationId xmlns:a16="http://schemas.microsoft.com/office/drawing/2014/main" id="{B99C7BB5-0D30-AB10-E008-90226D664EF1}"/>
                    </a:ext>
                  </a:extLst>
                </p14:cNvPr>
                <p14:cNvContentPartPr/>
                <p14:nvPr/>
              </p14:nvContentPartPr>
              <p14:xfrm>
                <a:off x="3884363" y="1602256"/>
                <a:ext cx="140760" cy="188280"/>
              </p14:xfrm>
            </p:contentPart>
          </mc:Choice>
          <mc:Fallback xmlns="">
            <p:pic>
              <p:nvPicPr>
                <p:cNvPr id="24" name="Ink 23">
                  <a:extLst>
                    <a:ext uri="{FF2B5EF4-FFF2-40B4-BE49-F238E27FC236}">
                      <a16:creationId xmlns:a16="http://schemas.microsoft.com/office/drawing/2014/main" id="{B99C7BB5-0D30-AB10-E008-90226D664EF1}"/>
                    </a:ext>
                  </a:extLst>
                </p:cNvPr>
                <p:cNvPicPr/>
                <p:nvPr/>
              </p:nvPicPr>
              <p:blipFill>
                <a:blip r:embed="rId35"/>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5" name="Ink 24">
                  <a:extLst>
                    <a:ext uri="{FF2B5EF4-FFF2-40B4-BE49-F238E27FC236}">
                      <a16:creationId xmlns:a16="http://schemas.microsoft.com/office/drawing/2014/main" id="{7E28519D-C32E-3E90-F76A-A7837A9FCE4F}"/>
                    </a:ext>
                  </a:extLst>
                </p14:cNvPr>
                <p14:cNvContentPartPr/>
                <p14:nvPr/>
              </p14:nvContentPartPr>
              <p14:xfrm>
                <a:off x="3910283" y="1560496"/>
                <a:ext cx="140400" cy="52200"/>
              </p14:xfrm>
            </p:contentPart>
          </mc:Choice>
          <mc:Fallback xmlns="">
            <p:pic>
              <p:nvPicPr>
                <p:cNvPr id="25" name="Ink 24">
                  <a:extLst>
                    <a:ext uri="{FF2B5EF4-FFF2-40B4-BE49-F238E27FC236}">
                      <a16:creationId xmlns:a16="http://schemas.microsoft.com/office/drawing/2014/main" id="{7E28519D-C32E-3E90-F76A-A7837A9FCE4F}"/>
                    </a:ext>
                  </a:extLst>
                </p:cNvPr>
                <p:cNvPicPr/>
                <p:nvPr/>
              </p:nvPicPr>
              <p:blipFill>
                <a:blip r:embed="rId37"/>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6" name="Ink 25">
                  <a:extLst>
                    <a:ext uri="{FF2B5EF4-FFF2-40B4-BE49-F238E27FC236}">
                      <a16:creationId xmlns:a16="http://schemas.microsoft.com/office/drawing/2014/main" id="{406EA946-F094-5BF0-23C1-A0968A9BCD07}"/>
                    </a:ext>
                  </a:extLst>
                </p14:cNvPr>
                <p14:cNvContentPartPr/>
                <p14:nvPr/>
              </p14:nvContentPartPr>
              <p14:xfrm>
                <a:off x="4203323" y="1602616"/>
                <a:ext cx="128880" cy="15840"/>
              </p14:xfrm>
            </p:contentPart>
          </mc:Choice>
          <mc:Fallback xmlns="">
            <p:pic>
              <p:nvPicPr>
                <p:cNvPr id="26" name="Ink 25">
                  <a:extLst>
                    <a:ext uri="{FF2B5EF4-FFF2-40B4-BE49-F238E27FC236}">
                      <a16:creationId xmlns:a16="http://schemas.microsoft.com/office/drawing/2014/main" id="{406EA946-F094-5BF0-23C1-A0968A9BCD07}"/>
                    </a:ext>
                  </a:extLst>
                </p:cNvPr>
                <p:cNvPicPr/>
                <p:nvPr/>
              </p:nvPicPr>
              <p:blipFill>
                <a:blip r:embed="rId39"/>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7" name="Ink 26">
                  <a:extLst>
                    <a:ext uri="{FF2B5EF4-FFF2-40B4-BE49-F238E27FC236}">
                      <a16:creationId xmlns:a16="http://schemas.microsoft.com/office/drawing/2014/main" id="{A77B21F7-E773-83DD-944B-C168FEFFE092}"/>
                    </a:ext>
                  </a:extLst>
                </p14:cNvPr>
                <p14:cNvContentPartPr/>
                <p14:nvPr/>
              </p14:nvContentPartPr>
              <p14:xfrm>
                <a:off x="4167323" y="1710616"/>
                <a:ext cx="154440" cy="14760"/>
              </p14:xfrm>
            </p:contentPart>
          </mc:Choice>
          <mc:Fallback xmlns="">
            <p:pic>
              <p:nvPicPr>
                <p:cNvPr id="27" name="Ink 26">
                  <a:extLst>
                    <a:ext uri="{FF2B5EF4-FFF2-40B4-BE49-F238E27FC236}">
                      <a16:creationId xmlns:a16="http://schemas.microsoft.com/office/drawing/2014/main" id="{A77B21F7-E773-83DD-944B-C168FEFFE092}"/>
                    </a:ext>
                  </a:extLst>
                </p:cNvPr>
                <p:cNvPicPr/>
                <p:nvPr/>
              </p:nvPicPr>
              <p:blipFill>
                <a:blip r:embed="rId41"/>
                <a:stretch>
                  <a:fillRect/>
                </a:stretch>
              </p:blipFill>
              <p:spPr>
                <a:xfrm>
                  <a:off x="4149323" y="1692616"/>
                  <a:ext cx="190080" cy="50400"/>
                </a:xfrm>
                <a:prstGeom prst="rect">
                  <a:avLst/>
                </a:prstGeom>
              </p:spPr>
            </p:pic>
          </mc:Fallback>
        </mc:AlternateContent>
      </p:grpSp>
      <p:grpSp>
        <p:nvGrpSpPr>
          <p:cNvPr id="31" name="Group 30">
            <a:extLst>
              <a:ext uri="{FF2B5EF4-FFF2-40B4-BE49-F238E27FC236}">
                <a16:creationId xmlns:a16="http://schemas.microsoft.com/office/drawing/2014/main" id="{9D055F76-B3B1-9FF2-771D-745F20187799}"/>
              </a:ext>
            </a:extLst>
          </p:cNvPr>
          <p:cNvGrpSpPr/>
          <p:nvPr/>
        </p:nvGrpSpPr>
        <p:grpSpPr>
          <a:xfrm>
            <a:off x="4545323" y="1540336"/>
            <a:ext cx="391320" cy="240480"/>
            <a:chOff x="4545323" y="1540336"/>
            <a:chExt cx="391320" cy="240480"/>
          </a:xfrm>
        </p:grpSpPr>
        <mc:AlternateContent xmlns:mc="http://schemas.openxmlformats.org/markup-compatibility/2006" xmlns:p14="http://schemas.microsoft.com/office/powerpoint/2010/main">
          <mc:Choice Requires="p14">
            <p:contentPart p14:bwMode="auto" r:id="rId42">
              <p14:nvContentPartPr>
                <p14:cNvPr id="29" name="Ink 28">
                  <a:extLst>
                    <a:ext uri="{FF2B5EF4-FFF2-40B4-BE49-F238E27FC236}">
                      <a16:creationId xmlns:a16="http://schemas.microsoft.com/office/drawing/2014/main" id="{084B1C45-D48F-9046-A97F-65545BB2BF1E}"/>
                    </a:ext>
                  </a:extLst>
                </p14:cNvPr>
                <p14:cNvContentPartPr/>
                <p14:nvPr/>
              </p14:nvContentPartPr>
              <p14:xfrm>
                <a:off x="4545323" y="1540336"/>
                <a:ext cx="18360" cy="239760"/>
              </p14:xfrm>
            </p:contentPart>
          </mc:Choice>
          <mc:Fallback xmlns="">
            <p:pic>
              <p:nvPicPr>
                <p:cNvPr id="29" name="Ink 28">
                  <a:extLst>
                    <a:ext uri="{FF2B5EF4-FFF2-40B4-BE49-F238E27FC236}">
                      <a16:creationId xmlns:a16="http://schemas.microsoft.com/office/drawing/2014/main" id="{084B1C45-D48F-9046-A97F-65545BB2BF1E}"/>
                    </a:ext>
                  </a:extLst>
                </p:cNvPr>
                <p:cNvPicPr/>
                <p:nvPr/>
              </p:nvPicPr>
              <p:blipFill>
                <a:blip r:embed="rId43"/>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0" name="Ink 29">
                  <a:extLst>
                    <a:ext uri="{FF2B5EF4-FFF2-40B4-BE49-F238E27FC236}">
                      <a16:creationId xmlns:a16="http://schemas.microsoft.com/office/drawing/2014/main" id="{771E0F79-F9D4-096A-06DA-CCDC9FA5E09B}"/>
                    </a:ext>
                  </a:extLst>
                </p14:cNvPr>
                <p14:cNvContentPartPr/>
                <p14:nvPr/>
              </p14:nvContentPartPr>
              <p14:xfrm>
                <a:off x="4666643" y="1543216"/>
                <a:ext cx="270000" cy="237600"/>
              </p14:xfrm>
            </p:contentPart>
          </mc:Choice>
          <mc:Fallback xmlns="">
            <p:pic>
              <p:nvPicPr>
                <p:cNvPr id="30" name="Ink 29">
                  <a:extLst>
                    <a:ext uri="{FF2B5EF4-FFF2-40B4-BE49-F238E27FC236}">
                      <a16:creationId xmlns:a16="http://schemas.microsoft.com/office/drawing/2014/main" id="{771E0F79-F9D4-096A-06DA-CCDC9FA5E09B}"/>
                    </a:ext>
                  </a:extLst>
                </p:cNvPr>
                <p:cNvPicPr/>
                <p:nvPr/>
              </p:nvPicPr>
              <p:blipFill>
                <a:blip r:embed="rId45"/>
                <a:stretch>
                  <a:fillRect/>
                </a:stretch>
              </p:blipFill>
              <p:spPr>
                <a:xfrm>
                  <a:off x="4649003" y="1525576"/>
                  <a:ext cx="305640" cy="273240"/>
                </a:xfrm>
                <a:prstGeom prst="rect">
                  <a:avLst/>
                </a:prstGeom>
              </p:spPr>
            </p:pic>
          </mc:Fallback>
        </mc:AlternateContent>
      </p:grpSp>
    </p:spTree>
    <p:extLst>
      <p:ext uri="{BB962C8B-B14F-4D97-AF65-F5344CB8AC3E}">
        <p14:creationId xmlns:p14="http://schemas.microsoft.com/office/powerpoint/2010/main" val="300355880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 name="TextBox 1">
            <a:extLst>
              <a:ext uri="{FF2B5EF4-FFF2-40B4-BE49-F238E27FC236}">
                <a16:creationId xmlns:a16="http://schemas.microsoft.com/office/drawing/2014/main" id="{32AAD81F-81F3-3974-B3BD-B538F3131B2E}"/>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735FD4BE-8F84-3337-171B-557D6A6BAC32}"/>
              </a:ext>
            </a:extLst>
          </p:cNvPr>
          <p:cNvGrpSpPr/>
          <p:nvPr/>
        </p:nvGrpSpPr>
        <p:grpSpPr>
          <a:xfrm>
            <a:off x="600292" y="1125694"/>
            <a:ext cx="1134060" cy="902870"/>
            <a:chOff x="756683" y="1100056"/>
            <a:chExt cx="1697040" cy="135108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7A130AF2-5E95-901F-62C0-2C82AE203E23}"/>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7A130AF2-5E95-901F-62C0-2C82AE203E23}"/>
                    </a:ext>
                  </a:extLst>
                </p:cNvPr>
                <p:cNvPicPr/>
                <p:nvPr/>
              </p:nvPicPr>
              <p:blipFill>
                <a:blip r:embed="rId3"/>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92B90C88-179A-9F02-20EB-2DC9E04BA440}"/>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92B90C88-179A-9F02-20EB-2DC9E04BA440}"/>
                    </a:ext>
                  </a:extLst>
                </p:cNvPr>
                <p:cNvPicPr/>
                <p:nvPr/>
              </p:nvPicPr>
              <p:blipFill>
                <a:blip r:embed="rId5"/>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B50C920C-0D0C-CF69-A4FE-88AE8C6265E3}"/>
                    </a:ext>
                  </a:extLst>
                </p14:cNvPr>
                <p14:cNvContentPartPr/>
                <p14:nvPr/>
              </p14:nvContentPartPr>
              <p14:xfrm>
                <a:off x="873323" y="2165296"/>
                <a:ext cx="169560" cy="258120"/>
              </p14:xfrm>
            </p:contentPart>
          </mc:Choice>
          <mc:Fallback xmlns="">
            <p:pic>
              <p:nvPicPr>
                <p:cNvPr id="6" name="Ink 5">
                  <a:extLst>
                    <a:ext uri="{FF2B5EF4-FFF2-40B4-BE49-F238E27FC236}">
                      <a16:creationId xmlns:a16="http://schemas.microsoft.com/office/drawing/2014/main" id="{B50C920C-0D0C-CF69-A4FE-88AE8C6265E3}"/>
                    </a:ext>
                  </a:extLst>
                </p:cNvPr>
                <p:cNvPicPr/>
                <p:nvPr/>
              </p:nvPicPr>
              <p:blipFill>
                <a:blip r:embed="rId7"/>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EA0C2313-6FCA-2067-D621-BA23F74BBADC}"/>
                    </a:ext>
                  </a:extLst>
                </p14:cNvPr>
                <p14:cNvContentPartPr/>
                <p14:nvPr/>
              </p14:nvContentPartPr>
              <p14:xfrm>
                <a:off x="1349603" y="1297336"/>
                <a:ext cx="290520" cy="109080"/>
              </p14:xfrm>
            </p:contentPart>
          </mc:Choice>
          <mc:Fallback xmlns="">
            <p:pic>
              <p:nvPicPr>
                <p:cNvPr id="7" name="Ink 6">
                  <a:extLst>
                    <a:ext uri="{FF2B5EF4-FFF2-40B4-BE49-F238E27FC236}">
                      <a16:creationId xmlns:a16="http://schemas.microsoft.com/office/drawing/2014/main" id="{EA0C2313-6FCA-2067-D621-BA23F74BBADC}"/>
                    </a:ext>
                  </a:extLst>
                </p:cNvPr>
                <p:cNvPicPr/>
                <p:nvPr/>
              </p:nvPicPr>
              <p:blipFill>
                <a:blip r:embed="rId9"/>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2A322B92-9CD2-CB5B-9460-91221C6266B0}"/>
                    </a:ext>
                  </a:extLst>
                </p14:cNvPr>
                <p14:cNvContentPartPr/>
                <p14:nvPr/>
              </p14:nvContentPartPr>
              <p14:xfrm>
                <a:off x="2018123" y="1999336"/>
                <a:ext cx="174600" cy="323640"/>
              </p14:xfrm>
            </p:contentPart>
          </mc:Choice>
          <mc:Fallback xmlns="">
            <p:pic>
              <p:nvPicPr>
                <p:cNvPr id="8" name="Ink 7">
                  <a:extLst>
                    <a:ext uri="{FF2B5EF4-FFF2-40B4-BE49-F238E27FC236}">
                      <a16:creationId xmlns:a16="http://schemas.microsoft.com/office/drawing/2014/main" id="{2A322B92-9CD2-CB5B-9460-91221C6266B0}"/>
                    </a:ext>
                  </a:extLst>
                </p:cNvPr>
                <p:cNvPicPr/>
                <p:nvPr/>
              </p:nvPicPr>
              <p:blipFill>
                <a:blip r:embed="rId11"/>
                <a:stretch>
                  <a:fillRect/>
                </a:stretch>
              </p:blipFill>
              <p:spPr>
                <a:xfrm>
                  <a:off x="1991799" y="1972411"/>
                  <a:ext cx="227786" cy="376952"/>
                </a:xfrm>
                <a:prstGeom prst="rect">
                  <a:avLst/>
                </a:prstGeom>
              </p:spPr>
            </p:pic>
          </mc:Fallback>
        </mc:AlternateContent>
      </p:grpSp>
      <p:grpSp>
        <p:nvGrpSpPr>
          <p:cNvPr id="9" name="Group 8">
            <a:extLst>
              <a:ext uri="{FF2B5EF4-FFF2-40B4-BE49-F238E27FC236}">
                <a16:creationId xmlns:a16="http://schemas.microsoft.com/office/drawing/2014/main" id="{3B26B477-9895-64EC-1C65-65E537204671}"/>
              </a:ext>
            </a:extLst>
          </p:cNvPr>
          <p:cNvGrpSpPr/>
          <p:nvPr/>
        </p:nvGrpSpPr>
        <p:grpSpPr>
          <a:xfrm>
            <a:off x="1787519" y="1068151"/>
            <a:ext cx="890280" cy="509040"/>
            <a:chOff x="2981316" y="1122063"/>
            <a:chExt cx="890280" cy="509040"/>
          </a:xfrm>
        </p:grpSpPr>
        <mc:AlternateContent xmlns:mc="http://schemas.openxmlformats.org/markup-compatibility/2006" xmlns:p14="http://schemas.microsoft.com/office/powerpoint/2010/main">
          <mc:Choice Requires="p14">
            <p:contentPart p14:bwMode="auto" r:id="rId12">
              <p14:nvContentPartPr>
                <p14:cNvPr id="10" name="Ink 9">
                  <a:extLst>
                    <a:ext uri="{FF2B5EF4-FFF2-40B4-BE49-F238E27FC236}">
                      <a16:creationId xmlns:a16="http://schemas.microsoft.com/office/drawing/2014/main" id="{8EC58B94-BE9B-068F-084B-8B522E814A4B}"/>
                    </a:ext>
                  </a:extLst>
                </p14:cNvPr>
                <p14:cNvContentPartPr/>
                <p14:nvPr/>
              </p14:nvContentPartPr>
              <p14:xfrm>
                <a:off x="2981316" y="1309983"/>
                <a:ext cx="39240" cy="321120"/>
              </p14:xfrm>
            </p:contentPart>
          </mc:Choice>
          <mc:Fallback xmlns="">
            <p:pic>
              <p:nvPicPr>
                <p:cNvPr id="10" name="Ink 9">
                  <a:extLst>
                    <a:ext uri="{FF2B5EF4-FFF2-40B4-BE49-F238E27FC236}">
                      <a16:creationId xmlns:a16="http://schemas.microsoft.com/office/drawing/2014/main" id="{8EC58B94-BE9B-068F-084B-8B522E814A4B}"/>
                    </a:ext>
                  </a:extLst>
                </p:cNvPr>
                <p:cNvPicPr/>
                <p:nvPr/>
              </p:nvPicPr>
              <p:blipFill>
                <a:blip r:embed="rId13"/>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 name="Ink 10">
                  <a:extLst>
                    <a:ext uri="{FF2B5EF4-FFF2-40B4-BE49-F238E27FC236}">
                      <a16:creationId xmlns:a16="http://schemas.microsoft.com/office/drawing/2014/main" id="{63648EA4-1C67-6687-8050-623B5E6A036A}"/>
                    </a:ext>
                  </a:extLst>
                </p14:cNvPr>
                <p14:cNvContentPartPr/>
                <p14:nvPr/>
              </p14:nvContentPartPr>
              <p14:xfrm>
                <a:off x="3124956" y="1294143"/>
                <a:ext cx="154440" cy="317160"/>
              </p14:xfrm>
            </p:contentPart>
          </mc:Choice>
          <mc:Fallback xmlns="">
            <p:pic>
              <p:nvPicPr>
                <p:cNvPr id="11" name="Ink 10">
                  <a:extLst>
                    <a:ext uri="{FF2B5EF4-FFF2-40B4-BE49-F238E27FC236}">
                      <a16:creationId xmlns:a16="http://schemas.microsoft.com/office/drawing/2014/main" id="{63648EA4-1C67-6687-8050-623B5E6A036A}"/>
                    </a:ext>
                  </a:extLst>
                </p:cNvPr>
                <p:cNvPicPr/>
                <p:nvPr/>
              </p:nvPicPr>
              <p:blipFill>
                <a:blip r:embed="rId15"/>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 name="Ink 11">
                  <a:extLst>
                    <a:ext uri="{FF2B5EF4-FFF2-40B4-BE49-F238E27FC236}">
                      <a16:creationId xmlns:a16="http://schemas.microsoft.com/office/drawing/2014/main" id="{B560032A-26DC-62B5-FC7D-2ACEDBA80765}"/>
                    </a:ext>
                  </a:extLst>
                </p14:cNvPr>
                <p14:cNvContentPartPr/>
                <p14:nvPr/>
              </p14:nvContentPartPr>
              <p14:xfrm>
                <a:off x="3419796" y="1277223"/>
                <a:ext cx="235800" cy="198360"/>
              </p14:xfrm>
            </p:contentPart>
          </mc:Choice>
          <mc:Fallback xmlns="">
            <p:pic>
              <p:nvPicPr>
                <p:cNvPr id="12" name="Ink 11">
                  <a:extLst>
                    <a:ext uri="{FF2B5EF4-FFF2-40B4-BE49-F238E27FC236}">
                      <a16:creationId xmlns:a16="http://schemas.microsoft.com/office/drawing/2014/main" id="{B560032A-26DC-62B5-FC7D-2ACEDBA80765}"/>
                    </a:ext>
                  </a:extLst>
                </p:cNvPr>
                <p:cNvPicPr/>
                <p:nvPr/>
              </p:nvPicPr>
              <p:blipFill>
                <a:blip r:embed="rId17"/>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A2C6AFE4-30EC-E60E-776F-E55784563512}"/>
                    </a:ext>
                  </a:extLst>
                </p14:cNvPr>
                <p14:cNvContentPartPr/>
                <p14:nvPr/>
              </p14:nvContentPartPr>
              <p14:xfrm>
                <a:off x="3747756" y="1122063"/>
                <a:ext cx="123840" cy="97560"/>
              </p14:xfrm>
            </p:contentPart>
          </mc:Choice>
          <mc:Fallback xmlns="">
            <p:pic>
              <p:nvPicPr>
                <p:cNvPr id="13" name="Ink 12">
                  <a:extLst>
                    <a:ext uri="{FF2B5EF4-FFF2-40B4-BE49-F238E27FC236}">
                      <a16:creationId xmlns:a16="http://schemas.microsoft.com/office/drawing/2014/main" id="{A2C6AFE4-30EC-E60E-776F-E55784563512}"/>
                    </a:ext>
                  </a:extLst>
                </p:cNvPr>
                <p:cNvPicPr/>
                <p:nvPr/>
              </p:nvPicPr>
              <p:blipFill>
                <a:blip r:embed="rId19"/>
                <a:stretch>
                  <a:fillRect/>
                </a:stretch>
              </p:blipFill>
              <p:spPr>
                <a:xfrm>
                  <a:off x="3729756" y="1104423"/>
                  <a:ext cx="159480" cy="133200"/>
                </a:xfrm>
                <a:prstGeom prst="rect">
                  <a:avLst/>
                </a:prstGeom>
              </p:spPr>
            </p:pic>
          </mc:Fallback>
        </mc:AlternateContent>
      </p:grpSp>
      <p:grpSp>
        <p:nvGrpSpPr>
          <p:cNvPr id="14" name="Group 13">
            <a:extLst>
              <a:ext uri="{FF2B5EF4-FFF2-40B4-BE49-F238E27FC236}">
                <a16:creationId xmlns:a16="http://schemas.microsoft.com/office/drawing/2014/main" id="{390D2E03-A89F-FA48-CCD1-B133FE90A51D}"/>
              </a:ext>
            </a:extLst>
          </p:cNvPr>
          <p:cNvGrpSpPr/>
          <p:nvPr/>
        </p:nvGrpSpPr>
        <p:grpSpPr>
          <a:xfrm>
            <a:off x="2952323" y="1560496"/>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0">
              <p14:nvContentPartPr>
                <p14:cNvPr id="15" name="Ink 14">
                  <a:extLst>
                    <a:ext uri="{FF2B5EF4-FFF2-40B4-BE49-F238E27FC236}">
                      <a16:creationId xmlns:a16="http://schemas.microsoft.com/office/drawing/2014/main" id="{8A30D27C-AB3E-4F39-63AA-3E74C1ED3CD6}"/>
                    </a:ext>
                  </a:extLst>
                </p14:cNvPr>
                <p14:cNvContentPartPr/>
                <p14:nvPr/>
              </p14:nvContentPartPr>
              <p14:xfrm>
                <a:off x="2952323" y="1600456"/>
                <a:ext cx="145440" cy="296280"/>
              </p14:xfrm>
            </p:contentPart>
          </mc:Choice>
          <mc:Fallback xmlns="">
            <p:pic>
              <p:nvPicPr>
                <p:cNvPr id="15" name="Ink 14">
                  <a:extLst>
                    <a:ext uri="{FF2B5EF4-FFF2-40B4-BE49-F238E27FC236}">
                      <a16:creationId xmlns:a16="http://schemas.microsoft.com/office/drawing/2014/main" id="{8A30D27C-AB3E-4F39-63AA-3E74C1ED3CD6}"/>
                    </a:ext>
                  </a:extLst>
                </p:cNvPr>
                <p:cNvPicPr/>
                <p:nvPr/>
              </p:nvPicPr>
              <p:blipFill>
                <a:blip r:embed="rId21"/>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6" name="Ink 15">
                  <a:extLst>
                    <a:ext uri="{FF2B5EF4-FFF2-40B4-BE49-F238E27FC236}">
                      <a16:creationId xmlns:a16="http://schemas.microsoft.com/office/drawing/2014/main" id="{6CC2BA4D-0972-2C47-61A0-25DE3360E71B}"/>
                    </a:ext>
                  </a:extLst>
                </p14:cNvPr>
                <p14:cNvContentPartPr/>
                <p14:nvPr/>
              </p14:nvContentPartPr>
              <p14:xfrm>
                <a:off x="3201443" y="1732936"/>
                <a:ext cx="131760" cy="21960"/>
              </p14:xfrm>
            </p:contentPart>
          </mc:Choice>
          <mc:Fallback xmlns="">
            <p:pic>
              <p:nvPicPr>
                <p:cNvPr id="16" name="Ink 15">
                  <a:extLst>
                    <a:ext uri="{FF2B5EF4-FFF2-40B4-BE49-F238E27FC236}">
                      <a16:creationId xmlns:a16="http://schemas.microsoft.com/office/drawing/2014/main" id="{6CC2BA4D-0972-2C47-61A0-25DE3360E71B}"/>
                    </a:ext>
                  </a:extLst>
                </p:cNvPr>
                <p:cNvPicPr/>
                <p:nvPr/>
              </p:nvPicPr>
              <p:blipFill>
                <a:blip r:embed="rId23"/>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032E66AC-F83F-DD16-E942-F96FD52E6DD0}"/>
                    </a:ext>
                  </a:extLst>
                </p14:cNvPr>
                <p14:cNvContentPartPr/>
                <p14:nvPr/>
              </p14:nvContentPartPr>
              <p14:xfrm>
                <a:off x="3275243" y="1640416"/>
                <a:ext cx="25560" cy="154440"/>
              </p14:xfrm>
            </p:contentPart>
          </mc:Choice>
          <mc:Fallback xmlns="">
            <p:pic>
              <p:nvPicPr>
                <p:cNvPr id="17" name="Ink 16">
                  <a:extLst>
                    <a:ext uri="{FF2B5EF4-FFF2-40B4-BE49-F238E27FC236}">
                      <a16:creationId xmlns:a16="http://schemas.microsoft.com/office/drawing/2014/main" id="{032E66AC-F83F-DD16-E942-F96FD52E6DD0}"/>
                    </a:ext>
                  </a:extLst>
                </p:cNvPr>
                <p:cNvPicPr/>
                <p:nvPr/>
              </p:nvPicPr>
              <p:blipFill>
                <a:blip r:embed="rId25"/>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B96E0AF7-630C-4989-F43F-90485307083D}"/>
                    </a:ext>
                  </a:extLst>
                </p14:cNvPr>
                <p14:cNvContentPartPr/>
                <p14:nvPr/>
              </p14:nvContentPartPr>
              <p14:xfrm>
                <a:off x="3436883" y="1611616"/>
                <a:ext cx="150840" cy="135360"/>
              </p14:xfrm>
            </p:contentPart>
          </mc:Choice>
          <mc:Fallback xmlns="">
            <p:pic>
              <p:nvPicPr>
                <p:cNvPr id="18" name="Ink 17">
                  <a:extLst>
                    <a:ext uri="{FF2B5EF4-FFF2-40B4-BE49-F238E27FC236}">
                      <a16:creationId xmlns:a16="http://schemas.microsoft.com/office/drawing/2014/main" id="{B96E0AF7-630C-4989-F43F-90485307083D}"/>
                    </a:ext>
                  </a:extLst>
                </p:cNvPr>
                <p:cNvPicPr/>
                <p:nvPr/>
              </p:nvPicPr>
              <p:blipFill>
                <a:blip r:embed="rId27"/>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2F6E4FA1-7340-5BB1-8AFE-6C854B7C11CA}"/>
                    </a:ext>
                  </a:extLst>
                </p14:cNvPr>
                <p14:cNvContentPartPr/>
                <p14:nvPr/>
              </p14:nvContentPartPr>
              <p14:xfrm>
                <a:off x="3490523" y="1634656"/>
                <a:ext cx="50760" cy="187200"/>
              </p14:xfrm>
            </p:contentPart>
          </mc:Choice>
          <mc:Fallback xmlns="">
            <p:pic>
              <p:nvPicPr>
                <p:cNvPr id="19" name="Ink 18">
                  <a:extLst>
                    <a:ext uri="{FF2B5EF4-FFF2-40B4-BE49-F238E27FC236}">
                      <a16:creationId xmlns:a16="http://schemas.microsoft.com/office/drawing/2014/main" id="{2F6E4FA1-7340-5BB1-8AFE-6C854B7C11CA}"/>
                    </a:ext>
                  </a:extLst>
                </p:cNvPr>
                <p:cNvPicPr/>
                <p:nvPr/>
              </p:nvPicPr>
              <p:blipFill>
                <a:blip r:embed="rId29"/>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DB97EEC0-4591-C58B-A0DC-A5BD42E44529}"/>
                    </a:ext>
                  </a:extLst>
                </p14:cNvPr>
                <p14:cNvContentPartPr/>
                <p14:nvPr/>
              </p14:nvContentPartPr>
              <p14:xfrm>
                <a:off x="3674123" y="1692256"/>
                <a:ext cx="132840" cy="11880"/>
              </p14:xfrm>
            </p:contentPart>
          </mc:Choice>
          <mc:Fallback xmlns="">
            <p:pic>
              <p:nvPicPr>
                <p:cNvPr id="20" name="Ink 19">
                  <a:extLst>
                    <a:ext uri="{FF2B5EF4-FFF2-40B4-BE49-F238E27FC236}">
                      <a16:creationId xmlns:a16="http://schemas.microsoft.com/office/drawing/2014/main" id="{DB97EEC0-4591-C58B-A0DC-A5BD42E44529}"/>
                    </a:ext>
                  </a:extLst>
                </p:cNvPr>
                <p:cNvPicPr/>
                <p:nvPr/>
              </p:nvPicPr>
              <p:blipFill>
                <a:blip r:embed="rId31"/>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D89B93ED-7D0A-45E7-E0EC-4352FDDCF2D6}"/>
                    </a:ext>
                  </a:extLst>
                </p14:cNvPr>
                <p14:cNvContentPartPr/>
                <p14:nvPr/>
              </p14:nvContentPartPr>
              <p14:xfrm>
                <a:off x="3740363" y="1614496"/>
                <a:ext cx="39960" cy="169200"/>
              </p14:xfrm>
            </p:contentPart>
          </mc:Choice>
          <mc:Fallback xmlns="">
            <p:pic>
              <p:nvPicPr>
                <p:cNvPr id="21" name="Ink 20">
                  <a:extLst>
                    <a:ext uri="{FF2B5EF4-FFF2-40B4-BE49-F238E27FC236}">
                      <a16:creationId xmlns:a16="http://schemas.microsoft.com/office/drawing/2014/main" id="{D89B93ED-7D0A-45E7-E0EC-4352FDDCF2D6}"/>
                    </a:ext>
                  </a:extLst>
                </p:cNvPr>
                <p:cNvPicPr/>
                <p:nvPr/>
              </p:nvPicPr>
              <p:blipFill>
                <a:blip r:embed="rId33"/>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B70B6420-1FA6-E878-7DA5-CA5C02EFD2AC}"/>
                    </a:ext>
                  </a:extLst>
                </p14:cNvPr>
                <p14:cNvContentPartPr/>
                <p14:nvPr/>
              </p14:nvContentPartPr>
              <p14:xfrm>
                <a:off x="3884363" y="1602256"/>
                <a:ext cx="140760" cy="188280"/>
              </p14:xfrm>
            </p:contentPart>
          </mc:Choice>
          <mc:Fallback xmlns="">
            <p:pic>
              <p:nvPicPr>
                <p:cNvPr id="22" name="Ink 21">
                  <a:extLst>
                    <a:ext uri="{FF2B5EF4-FFF2-40B4-BE49-F238E27FC236}">
                      <a16:creationId xmlns:a16="http://schemas.microsoft.com/office/drawing/2014/main" id="{B70B6420-1FA6-E878-7DA5-CA5C02EFD2AC}"/>
                    </a:ext>
                  </a:extLst>
                </p:cNvPr>
                <p:cNvPicPr/>
                <p:nvPr/>
              </p:nvPicPr>
              <p:blipFill>
                <a:blip r:embed="rId35"/>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298E5EDA-E0ED-D0C6-079F-0277154A3036}"/>
                    </a:ext>
                  </a:extLst>
                </p14:cNvPr>
                <p14:cNvContentPartPr/>
                <p14:nvPr/>
              </p14:nvContentPartPr>
              <p14:xfrm>
                <a:off x="3910283" y="1560496"/>
                <a:ext cx="140400" cy="52200"/>
              </p14:xfrm>
            </p:contentPart>
          </mc:Choice>
          <mc:Fallback xmlns="">
            <p:pic>
              <p:nvPicPr>
                <p:cNvPr id="23" name="Ink 22">
                  <a:extLst>
                    <a:ext uri="{FF2B5EF4-FFF2-40B4-BE49-F238E27FC236}">
                      <a16:creationId xmlns:a16="http://schemas.microsoft.com/office/drawing/2014/main" id="{298E5EDA-E0ED-D0C6-079F-0277154A3036}"/>
                    </a:ext>
                  </a:extLst>
                </p:cNvPr>
                <p:cNvPicPr/>
                <p:nvPr/>
              </p:nvPicPr>
              <p:blipFill>
                <a:blip r:embed="rId37"/>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4" name="Ink 23">
                  <a:extLst>
                    <a:ext uri="{FF2B5EF4-FFF2-40B4-BE49-F238E27FC236}">
                      <a16:creationId xmlns:a16="http://schemas.microsoft.com/office/drawing/2014/main" id="{FBA3407E-E286-832D-314C-1CAC8C47B270}"/>
                    </a:ext>
                  </a:extLst>
                </p14:cNvPr>
                <p14:cNvContentPartPr/>
                <p14:nvPr/>
              </p14:nvContentPartPr>
              <p14:xfrm>
                <a:off x="4203323" y="1602616"/>
                <a:ext cx="128880" cy="15840"/>
              </p14:xfrm>
            </p:contentPart>
          </mc:Choice>
          <mc:Fallback xmlns="">
            <p:pic>
              <p:nvPicPr>
                <p:cNvPr id="24" name="Ink 23">
                  <a:extLst>
                    <a:ext uri="{FF2B5EF4-FFF2-40B4-BE49-F238E27FC236}">
                      <a16:creationId xmlns:a16="http://schemas.microsoft.com/office/drawing/2014/main" id="{FBA3407E-E286-832D-314C-1CAC8C47B270}"/>
                    </a:ext>
                  </a:extLst>
                </p:cNvPr>
                <p:cNvPicPr/>
                <p:nvPr/>
              </p:nvPicPr>
              <p:blipFill>
                <a:blip r:embed="rId39"/>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5" name="Ink 24">
                  <a:extLst>
                    <a:ext uri="{FF2B5EF4-FFF2-40B4-BE49-F238E27FC236}">
                      <a16:creationId xmlns:a16="http://schemas.microsoft.com/office/drawing/2014/main" id="{D2741669-0ABD-6D12-AEA1-C99AB177F259}"/>
                    </a:ext>
                  </a:extLst>
                </p14:cNvPr>
                <p14:cNvContentPartPr/>
                <p14:nvPr/>
              </p14:nvContentPartPr>
              <p14:xfrm>
                <a:off x="4167323" y="1710616"/>
                <a:ext cx="154440" cy="14760"/>
              </p14:xfrm>
            </p:contentPart>
          </mc:Choice>
          <mc:Fallback xmlns="">
            <p:pic>
              <p:nvPicPr>
                <p:cNvPr id="25" name="Ink 24">
                  <a:extLst>
                    <a:ext uri="{FF2B5EF4-FFF2-40B4-BE49-F238E27FC236}">
                      <a16:creationId xmlns:a16="http://schemas.microsoft.com/office/drawing/2014/main" id="{D2741669-0ABD-6D12-AEA1-C99AB177F259}"/>
                    </a:ext>
                  </a:extLst>
                </p:cNvPr>
                <p:cNvPicPr/>
                <p:nvPr/>
              </p:nvPicPr>
              <p:blipFill>
                <a:blip r:embed="rId41"/>
                <a:stretch>
                  <a:fillRect/>
                </a:stretch>
              </p:blipFill>
              <p:spPr>
                <a:xfrm>
                  <a:off x="4149323" y="1692616"/>
                  <a:ext cx="190080" cy="50400"/>
                </a:xfrm>
                <a:prstGeom prst="rect">
                  <a:avLst/>
                </a:prstGeom>
              </p:spPr>
            </p:pic>
          </mc:Fallback>
        </mc:AlternateContent>
      </p:grpSp>
      <p:grpSp>
        <p:nvGrpSpPr>
          <p:cNvPr id="26" name="Group 25">
            <a:extLst>
              <a:ext uri="{FF2B5EF4-FFF2-40B4-BE49-F238E27FC236}">
                <a16:creationId xmlns:a16="http://schemas.microsoft.com/office/drawing/2014/main" id="{F2894B4A-2EF2-49C5-43EF-D132197E88B8}"/>
              </a:ext>
            </a:extLst>
          </p:cNvPr>
          <p:cNvGrpSpPr/>
          <p:nvPr/>
        </p:nvGrpSpPr>
        <p:grpSpPr>
          <a:xfrm>
            <a:off x="4545323" y="1540336"/>
            <a:ext cx="391320" cy="240480"/>
            <a:chOff x="4545323" y="1540336"/>
            <a:chExt cx="391320" cy="240480"/>
          </a:xfrm>
        </p:grpSpPr>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A41BBE53-4081-2861-F10D-ED95B6ACE36A}"/>
                    </a:ext>
                  </a:extLst>
                </p14:cNvPr>
                <p14:cNvContentPartPr/>
                <p14:nvPr/>
              </p14:nvContentPartPr>
              <p14:xfrm>
                <a:off x="4545323" y="1540336"/>
                <a:ext cx="18360" cy="239760"/>
              </p14:xfrm>
            </p:contentPart>
          </mc:Choice>
          <mc:Fallback xmlns="">
            <p:pic>
              <p:nvPicPr>
                <p:cNvPr id="27" name="Ink 26">
                  <a:extLst>
                    <a:ext uri="{FF2B5EF4-FFF2-40B4-BE49-F238E27FC236}">
                      <a16:creationId xmlns:a16="http://schemas.microsoft.com/office/drawing/2014/main" id="{A41BBE53-4081-2861-F10D-ED95B6ACE36A}"/>
                    </a:ext>
                  </a:extLst>
                </p:cNvPr>
                <p:cNvPicPr/>
                <p:nvPr/>
              </p:nvPicPr>
              <p:blipFill>
                <a:blip r:embed="rId43"/>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A8F5F231-AAA5-7C03-B1F3-3A66B6DDC0AB}"/>
                    </a:ext>
                  </a:extLst>
                </p14:cNvPr>
                <p14:cNvContentPartPr/>
                <p14:nvPr/>
              </p14:nvContentPartPr>
              <p14:xfrm>
                <a:off x="4666643" y="1543216"/>
                <a:ext cx="270000" cy="237600"/>
              </p14:xfrm>
            </p:contentPart>
          </mc:Choice>
          <mc:Fallback xmlns="">
            <p:pic>
              <p:nvPicPr>
                <p:cNvPr id="28" name="Ink 27">
                  <a:extLst>
                    <a:ext uri="{FF2B5EF4-FFF2-40B4-BE49-F238E27FC236}">
                      <a16:creationId xmlns:a16="http://schemas.microsoft.com/office/drawing/2014/main" id="{A8F5F231-AAA5-7C03-B1F3-3A66B6DDC0AB}"/>
                    </a:ext>
                  </a:extLst>
                </p:cNvPr>
                <p:cNvPicPr/>
                <p:nvPr/>
              </p:nvPicPr>
              <p:blipFill>
                <a:blip r:embed="rId45"/>
                <a:stretch>
                  <a:fillRect/>
                </a:stretch>
              </p:blipFill>
              <p:spPr>
                <a:xfrm>
                  <a:off x="4649003" y="1525576"/>
                  <a:ext cx="305640" cy="273240"/>
                </a:xfrm>
                <a:prstGeom prst="rect">
                  <a:avLst/>
                </a:prstGeom>
              </p:spPr>
            </p:pic>
          </mc:Fallback>
        </mc:AlternateContent>
      </p:grpSp>
      <p:grpSp>
        <p:nvGrpSpPr>
          <p:cNvPr id="39" name="Group 38">
            <a:extLst>
              <a:ext uri="{FF2B5EF4-FFF2-40B4-BE49-F238E27FC236}">
                <a16:creationId xmlns:a16="http://schemas.microsoft.com/office/drawing/2014/main" id="{40BEA5AB-E973-AD8E-D7E4-88694AF55F4E}"/>
              </a:ext>
            </a:extLst>
          </p:cNvPr>
          <p:cNvGrpSpPr/>
          <p:nvPr/>
        </p:nvGrpSpPr>
        <p:grpSpPr>
          <a:xfrm>
            <a:off x="890963" y="2402176"/>
            <a:ext cx="797040" cy="677880"/>
            <a:chOff x="890963" y="2402176"/>
            <a:chExt cx="797040" cy="677880"/>
          </a:xfrm>
        </p:grpSpPr>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2990E6F1-0FF5-F6B6-0877-ABCB4205967B}"/>
                    </a:ext>
                  </a:extLst>
                </p14:cNvPr>
                <p14:cNvContentPartPr/>
                <p14:nvPr/>
              </p14:nvContentPartPr>
              <p14:xfrm>
                <a:off x="1043603" y="2465896"/>
                <a:ext cx="12600" cy="227520"/>
              </p14:xfrm>
            </p:contentPart>
          </mc:Choice>
          <mc:Fallback xmlns="">
            <p:pic>
              <p:nvPicPr>
                <p:cNvPr id="30" name="Ink 29">
                  <a:extLst>
                    <a:ext uri="{FF2B5EF4-FFF2-40B4-BE49-F238E27FC236}">
                      <a16:creationId xmlns:a16="http://schemas.microsoft.com/office/drawing/2014/main" id="{2990E6F1-0FF5-F6B6-0877-ABCB4205967B}"/>
                    </a:ext>
                  </a:extLst>
                </p:cNvPr>
                <p:cNvPicPr/>
                <p:nvPr/>
              </p:nvPicPr>
              <p:blipFill>
                <a:blip r:embed="rId47"/>
                <a:stretch>
                  <a:fillRect/>
                </a:stretch>
              </p:blipFill>
              <p:spPr>
                <a:xfrm>
                  <a:off x="1025963" y="2448256"/>
                  <a:ext cx="482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9B7CA6D8-6479-7ED3-1512-023371A89648}"/>
                    </a:ext>
                  </a:extLst>
                </p14:cNvPr>
                <p14:cNvContentPartPr/>
                <p14:nvPr/>
              </p14:nvContentPartPr>
              <p14:xfrm>
                <a:off x="1163843" y="2402176"/>
                <a:ext cx="106920" cy="299160"/>
              </p14:xfrm>
            </p:contentPart>
          </mc:Choice>
          <mc:Fallback xmlns="">
            <p:pic>
              <p:nvPicPr>
                <p:cNvPr id="31" name="Ink 30">
                  <a:extLst>
                    <a:ext uri="{FF2B5EF4-FFF2-40B4-BE49-F238E27FC236}">
                      <a16:creationId xmlns:a16="http://schemas.microsoft.com/office/drawing/2014/main" id="{9B7CA6D8-6479-7ED3-1512-023371A89648}"/>
                    </a:ext>
                  </a:extLst>
                </p:cNvPr>
                <p:cNvPicPr/>
                <p:nvPr/>
              </p:nvPicPr>
              <p:blipFill>
                <a:blip r:embed="rId49"/>
                <a:stretch>
                  <a:fillRect/>
                </a:stretch>
              </p:blipFill>
              <p:spPr>
                <a:xfrm>
                  <a:off x="1146203" y="2384536"/>
                  <a:ext cx="14256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D96CB9B5-B5C5-5E3C-3BE6-6AF3CFA44F53}"/>
                    </a:ext>
                  </a:extLst>
                </p14:cNvPr>
                <p14:cNvContentPartPr/>
                <p14:nvPr/>
              </p14:nvContentPartPr>
              <p14:xfrm>
                <a:off x="1388843" y="2427016"/>
                <a:ext cx="210600" cy="225360"/>
              </p14:xfrm>
            </p:contentPart>
          </mc:Choice>
          <mc:Fallback xmlns="">
            <p:pic>
              <p:nvPicPr>
                <p:cNvPr id="32" name="Ink 31">
                  <a:extLst>
                    <a:ext uri="{FF2B5EF4-FFF2-40B4-BE49-F238E27FC236}">
                      <a16:creationId xmlns:a16="http://schemas.microsoft.com/office/drawing/2014/main" id="{D96CB9B5-B5C5-5E3C-3BE6-6AF3CFA44F53}"/>
                    </a:ext>
                  </a:extLst>
                </p:cNvPr>
                <p:cNvPicPr/>
                <p:nvPr/>
              </p:nvPicPr>
              <p:blipFill>
                <a:blip r:embed="rId51"/>
                <a:stretch>
                  <a:fillRect/>
                </a:stretch>
              </p:blipFill>
              <p:spPr>
                <a:xfrm>
                  <a:off x="1370843" y="2409376"/>
                  <a:ext cx="246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BA204B56-A210-38BE-E0D5-50D09BD62527}"/>
                    </a:ext>
                  </a:extLst>
                </p14:cNvPr>
                <p14:cNvContentPartPr/>
                <p14:nvPr/>
              </p14:nvContentPartPr>
              <p14:xfrm>
                <a:off x="890963" y="2706016"/>
                <a:ext cx="797040" cy="151920"/>
              </p14:xfrm>
            </p:contentPart>
          </mc:Choice>
          <mc:Fallback xmlns="">
            <p:pic>
              <p:nvPicPr>
                <p:cNvPr id="33" name="Ink 32">
                  <a:extLst>
                    <a:ext uri="{FF2B5EF4-FFF2-40B4-BE49-F238E27FC236}">
                      <a16:creationId xmlns:a16="http://schemas.microsoft.com/office/drawing/2014/main" id="{BA204B56-A210-38BE-E0D5-50D09BD62527}"/>
                    </a:ext>
                  </a:extLst>
                </p:cNvPr>
                <p:cNvPicPr/>
                <p:nvPr/>
              </p:nvPicPr>
              <p:blipFill>
                <a:blip r:embed="rId53"/>
                <a:stretch>
                  <a:fillRect/>
                </a:stretch>
              </p:blipFill>
              <p:spPr>
                <a:xfrm>
                  <a:off x="873323" y="2688376"/>
                  <a:ext cx="8326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CCDFE2EE-4EB6-F5A9-F774-EDE360672056}"/>
                    </a:ext>
                  </a:extLst>
                </p14:cNvPr>
                <p14:cNvContentPartPr/>
                <p14:nvPr/>
              </p14:nvContentPartPr>
              <p14:xfrm>
                <a:off x="1194443" y="2887816"/>
                <a:ext cx="32760" cy="192240"/>
              </p14:xfrm>
            </p:contentPart>
          </mc:Choice>
          <mc:Fallback xmlns="">
            <p:pic>
              <p:nvPicPr>
                <p:cNvPr id="34" name="Ink 33">
                  <a:extLst>
                    <a:ext uri="{FF2B5EF4-FFF2-40B4-BE49-F238E27FC236}">
                      <a16:creationId xmlns:a16="http://schemas.microsoft.com/office/drawing/2014/main" id="{CCDFE2EE-4EB6-F5A9-F774-EDE360672056}"/>
                    </a:ext>
                  </a:extLst>
                </p:cNvPr>
                <p:cNvPicPr/>
                <p:nvPr/>
              </p:nvPicPr>
              <p:blipFill>
                <a:blip r:embed="rId55"/>
                <a:stretch>
                  <a:fillRect/>
                </a:stretch>
              </p:blipFill>
              <p:spPr>
                <a:xfrm>
                  <a:off x="1176443" y="2870176"/>
                  <a:ext cx="6840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35A89E7D-5FEA-CB6D-9182-F9B58B0C7A04}"/>
                    </a:ext>
                  </a:extLst>
                </p14:cNvPr>
                <p14:cNvContentPartPr/>
                <p14:nvPr/>
              </p14:nvContentPartPr>
              <p14:xfrm>
                <a:off x="1284083" y="2873416"/>
                <a:ext cx="241920" cy="192600"/>
              </p14:xfrm>
            </p:contentPart>
          </mc:Choice>
          <mc:Fallback xmlns="">
            <p:pic>
              <p:nvPicPr>
                <p:cNvPr id="35" name="Ink 34">
                  <a:extLst>
                    <a:ext uri="{FF2B5EF4-FFF2-40B4-BE49-F238E27FC236}">
                      <a16:creationId xmlns:a16="http://schemas.microsoft.com/office/drawing/2014/main" id="{35A89E7D-5FEA-CB6D-9182-F9B58B0C7A04}"/>
                    </a:ext>
                  </a:extLst>
                </p:cNvPr>
                <p:cNvPicPr/>
                <p:nvPr/>
              </p:nvPicPr>
              <p:blipFill>
                <a:blip r:embed="rId57"/>
                <a:stretch>
                  <a:fillRect/>
                </a:stretch>
              </p:blipFill>
              <p:spPr>
                <a:xfrm>
                  <a:off x="1266083" y="2855416"/>
                  <a:ext cx="277560" cy="228240"/>
                </a:xfrm>
                <a:prstGeom prst="rect">
                  <a:avLst/>
                </a:prstGeom>
              </p:spPr>
            </p:pic>
          </mc:Fallback>
        </mc:AlternateContent>
      </p:grpSp>
      <p:grpSp>
        <p:nvGrpSpPr>
          <p:cNvPr id="38" name="Group 37">
            <a:extLst>
              <a:ext uri="{FF2B5EF4-FFF2-40B4-BE49-F238E27FC236}">
                <a16:creationId xmlns:a16="http://schemas.microsoft.com/office/drawing/2014/main" id="{632379B1-4298-2348-E514-5B59AA9F6F31}"/>
              </a:ext>
            </a:extLst>
          </p:cNvPr>
          <p:cNvGrpSpPr/>
          <p:nvPr/>
        </p:nvGrpSpPr>
        <p:grpSpPr>
          <a:xfrm>
            <a:off x="2084723" y="2669296"/>
            <a:ext cx="216720" cy="94320"/>
            <a:chOff x="2084723" y="2669296"/>
            <a:chExt cx="216720" cy="94320"/>
          </a:xfrm>
        </p:grpSpPr>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2B48D836-DE49-4783-782D-4B78A46C2EB2}"/>
                    </a:ext>
                  </a:extLst>
                </p14:cNvPr>
                <p14:cNvContentPartPr/>
                <p14:nvPr/>
              </p14:nvContentPartPr>
              <p14:xfrm>
                <a:off x="2129723" y="2669296"/>
                <a:ext cx="171720" cy="20520"/>
              </p14:xfrm>
            </p:contentPart>
          </mc:Choice>
          <mc:Fallback xmlns="">
            <p:pic>
              <p:nvPicPr>
                <p:cNvPr id="36" name="Ink 35">
                  <a:extLst>
                    <a:ext uri="{FF2B5EF4-FFF2-40B4-BE49-F238E27FC236}">
                      <a16:creationId xmlns:a16="http://schemas.microsoft.com/office/drawing/2014/main" id="{2B48D836-DE49-4783-782D-4B78A46C2EB2}"/>
                    </a:ext>
                  </a:extLst>
                </p:cNvPr>
                <p:cNvPicPr/>
                <p:nvPr/>
              </p:nvPicPr>
              <p:blipFill>
                <a:blip r:embed="rId59"/>
                <a:stretch>
                  <a:fillRect/>
                </a:stretch>
              </p:blipFill>
              <p:spPr>
                <a:xfrm>
                  <a:off x="2111723" y="2651296"/>
                  <a:ext cx="207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9BBFE251-1D7F-D843-AA85-1F0A4EFB8825}"/>
                    </a:ext>
                  </a:extLst>
                </p14:cNvPr>
                <p14:cNvContentPartPr/>
                <p14:nvPr/>
              </p14:nvContentPartPr>
              <p14:xfrm>
                <a:off x="2084723" y="2735896"/>
                <a:ext cx="149400" cy="27720"/>
              </p14:xfrm>
            </p:contentPart>
          </mc:Choice>
          <mc:Fallback xmlns="">
            <p:pic>
              <p:nvPicPr>
                <p:cNvPr id="37" name="Ink 36">
                  <a:extLst>
                    <a:ext uri="{FF2B5EF4-FFF2-40B4-BE49-F238E27FC236}">
                      <a16:creationId xmlns:a16="http://schemas.microsoft.com/office/drawing/2014/main" id="{9BBFE251-1D7F-D843-AA85-1F0A4EFB8825}"/>
                    </a:ext>
                  </a:extLst>
                </p:cNvPr>
                <p:cNvPicPr/>
                <p:nvPr/>
              </p:nvPicPr>
              <p:blipFill>
                <a:blip r:embed="rId61"/>
                <a:stretch>
                  <a:fillRect/>
                </a:stretch>
              </p:blipFill>
              <p:spPr>
                <a:xfrm>
                  <a:off x="2067083" y="2717896"/>
                  <a:ext cx="185040" cy="6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40" name="Ink 39">
                <a:extLst>
                  <a:ext uri="{FF2B5EF4-FFF2-40B4-BE49-F238E27FC236}">
                    <a16:creationId xmlns:a16="http://schemas.microsoft.com/office/drawing/2014/main" id="{3AFAF510-8D50-75C9-B260-4ED1CA8D3B1C}"/>
                  </a:ext>
                </a:extLst>
              </p14:cNvPr>
              <p14:cNvContentPartPr/>
              <p14:nvPr/>
            </p14:nvContentPartPr>
            <p14:xfrm>
              <a:off x="1596203" y="2305336"/>
              <a:ext cx="56520" cy="63000"/>
            </p14:xfrm>
          </p:contentPart>
        </mc:Choice>
        <mc:Fallback xmlns="">
          <p:pic>
            <p:nvPicPr>
              <p:cNvPr id="40" name="Ink 39">
                <a:extLst>
                  <a:ext uri="{FF2B5EF4-FFF2-40B4-BE49-F238E27FC236}">
                    <a16:creationId xmlns:a16="http://schemas.microsoft.com/office/drawing/2014/main" id="{3AFAF510-8D50-75C9-B260-4ED1CA8D3B1C}"/>
                  </a:ext>
                </a:extLst>
              </p:cNvPr>
              <p:cNvPicPr/>
              <p:nvPr/>
            </p:nvPicPr>
            <p:blipFill>
              <a:blip r:embed="rId63"/>
              <a:stretch>
                <a:fillRect/>
              </a:stretch>
            </p:blipFill>
            <p:spPr>
              <a:xfrm>
                <a:off x="1578203" y="2287336"/>
                <a:ext cx="92160" cy="98640"/>
              </a:xfrm>
              <a:prstGeom prst="rect">
                <a:avLst/>
              </a:prstGeom>
            </p:spPr>
          </p:pic>
        </mc:Fallback>
      </mc:AlternateContent>
      <p:grpSp>
        <p:nvGrpSpPr>
          <p:cNvPr id="45" name="Group 44">
            <a:extLst>
              <a:ext uri="{FF2B5EF4-FFF2-40B4-BE49-F238E27FC236}">
                <a16:creationId xmlns:a16="http://schemas.microsoft.com/office/drawing/2014/main" id="{0E5CE75A-4BB2-FBF8-E635-551B0B121D61}"/>
              </a:ext>
            </a:extLst>
          </p:cNvPr>
          <p:cNvGrpSpPr/>
          <p:nvPr/>
        </p:nvGrpSpPr>
        <p:grpSpPr>
          <a:xfrm>
            <a:off x="2718323" y="2360056"/>
            <a:ext cx="541080" cy="448920"/>
            <a:chOff x="2718323" y="2360056"/>
            <a:chExt cx="541080" cy="448920"/>
          </a:xfrm>
        </p:grpSpPr>
        <mc:AlternateContent xmlns:mc="http://schemas.openxmlformats.org/markup-compatibility/2006" xmlns:p14="http://schemas.microsoft.com/office/powerpoint/2010/main">
          <mc:Choice Requires="p14">
            <p:contentPart p14:bwMode="auto" r:id="rId64">
              <p14:nvContentPartPr>
                <p14:cNvPr id="41" name="Ink 40">
                  <a:extLst>
                    <a:ext uri="{FF2B5EF4-FFF2-40B4-BE49-F238E27FC236}">
                      <a16:creationId xmlns:a16="http://schemas.microsoft.com/office/drawing/2014/main" id="{D986058E-A4F7-9D06-FA07-2ED4D69E32AE}"/>
                    </a:ext>
                  </a:extLst>
                </p14:cNvPr>
                <p14:cNvContentPartPr/>
                <p14:nvPr/>
              </p14:nvContentPartPr>
              <p14:xfrm>
                <a:off x="2718323" y="2538256"/>
                <a:ext cx="30240" cy="270720"/>
              </p14:xfrm>
            </p:contentPart>
          </mc:Choice>
          <mc:Fallback xmlns="">
            <p:pic>
              <p:nvPicPr>
                <p:cNvPr id="41" name="Ink 40">
                  <a:extLst>
                    <a:ext uri="{FF2B5EF4-FFF2-40B4-BE49-F238E27FC236}">
                      <a16:creationId xmlns:a16="http://schemas.microsoft.com/office/drawing/2014/main" id="{D986058E-A4F7-9D06-FA07-2ED4D69E32AE}"/>
                    </a:ext>
                  </a:extLst>
                </p:cNvPr>
                <p:cNvPicPr/>
                <p:nvPr/>
              </p:nvPicPr>
              <p:blipFill>
                <a:blip r:embed="rId65"/>
                <a:stretch>
                  <a:fillRect/>
                </a:stretch>
              </p:blipFill>
              <p:spPr>
                <a:xfrm>
                  <a:off x="2700683" y="2520616"/>
                  <a:ext cx="6588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2" name="Ink 41">
                  <a:extLst>
                    <a:ext uri="{FF2B5EF4-FFF2-40B4-BE49-F238E27FC236}">
                      <a16:creationId xmlns:a16="http://schemas.microsoft.com/office/drawing/2014/main" id="{C83E6A96-2AC4-3BE0-CF6A-A582283A9493}"/>
                    </a:ext>
                  </a:extLst>
                </p14:cNvPr>
                <p14:cNvContentPartPr/>
                <p14:nvPr/>
              </p14:nvContentPartPr>
              <p14:xfrm>
                <a:off x="2879963" y="2551216"/>
                <a:ext cx="192600" cy="223560"/>
              </p14:xfrm>
            </p:contentPart>
          </mc:Choice>
          <mc:Fallback xmlns="">
            <p:pic>
              <p:nvPicPr>
                <p:cNvPr id="42" name="Ink 41">
                  <a:extLst>
                    <a:ext uri="{FF2B5EF4-FFF2-40B4-BE49-F238E27FC236}">
                      <a16:creationId xmlns:a16="http://schemas.microsoft.com/office/drawing/2014/main" id="{C83E6A96-2AC4-3BE0-CF6A-A582283A9493}"/>
                    </a:ext>
                  </a:extLst>
                </p:cNvPr>
                <p:cNvPicPr/>
                <p:nvPr/>
              </p:nvPicPr>
              <p:blipFill>
                <a:blip r:embed="rId67"/>
                <a:stretch>
                  <a:fillRect/>
                </a:stretch>
              </p:blipFill>
              <p:spPr>
                <a:xfrm>
                  <a:off x="2861963" y="2533576"/>
                  <a:ext cx="2282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3" name="Ink 42">
                  <a:extLst>
                    <a:ext uri="{FF2B5EF4-FFF2-40B4-BE49-F238E27FC236}">
                      <a16:creationId xmlns:a16="http://schemas.microsoft.com/office/drawing/2014/main" id="{F9898BE3-06D9-6623-11DE-0F1D3A456180}"/>
                    </a:ext>
                  </a:extLst>
                </p14:cNvPr>
                <p14:cNvContentPartPr/>
                <p14:nvPr/>
              </p14:nvContentPartPr>
              <p14:xfrm>
                <a:off x="2902283" y="2520976"/>
                <a:ext cx="109800" cy="30240"/>
              </p14:xfrm>
            </p:contentPart>
          </mc:Choice>
          <mc:Fallback xmlns="">
            <p:pic>
              <p:nvPicPr>
                <p:cNvPr id="43" name="Ink 42">
                  <a:extLst>
                    <a:ext uri="{FF2B5EF4-FFF2-40B4-BE49-F238E27FC236}">
                      <a16:creationId xmlns:a16="http://schemas.microsoft.com/office/drawing/2014/main" id="{F9898BE3-06D9-6623-11DE-0F1D3A456180}"/>
                    </a:ext>
                  </a:extLst>
                </p:cNvPr>
                <p:cNvPicPr/>
                <p:nvPr/>
              </p:nvPicPr>
              <p:blipFill>
                <a:blip r:embed="rId69"/>
                <a:stretch>
                  <a:fillRect/>
                </a:stretch>
              </p:blipFill>
              <p:spPr>
                <a:xfrm>
                  <a:off x="2884283" y="2503336"/>
                  <a:ext cx="14544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4" name="Ink 43">
                  <a:extLst>
                    <a:ext uri="{FF2B5EF4-FFF2-40B4-BE49-F238E27FC236}">
                      <a16:creationId xmlns:a16="http://schemas.microsoft.com/office/drawing/2014/main" id="{8C51A548-6D93-727C-A038-1A83BDE88FF8}"/>
                    </a:ext>
                  </a:extLst>
                </p14:cNvPr>
                <p14:cNvContentPartPr/>
                <p14:nvPr/>
              </p14:nvContentPartPr>
              <p14:xfrm>
                <a:off x="3165803" y="2360056"/>
                <a:ext cx="93600" cy="135360"/>
              </p14:xfrm>
            </p:contentPart>
          </mc:Choice>
          <mc:Fallback xmlns="">
            <p:pic>
              <p:nvPicPr>
                <p:cNvPr id="44" name="Ink 43">
                  <a:extLst>
                    <a:ext uri="{FF2B5EF4-FFF2-40B4-BE49-F238E27FC236}">
                      <a16:creationId xmlns:a16="http://schemas.microsoft.com/office/drawing/2014/main" id="{8C51A548-6D93-727C-A038-1A83BDE88FF8}"/>
                    </a:ext>
                  </a:extLst>
                </p:cNvPr>
                <p:cNvPicPr/>
                <p:nvPr/>
              </p:nvPicPr>
              <p:blipFill>
                <a:blip r:embed="rId71"/>
                <a:stretch>
                  <a:fillRect/>
                </a:stretch>
              </p:blipFill>
              <p:spPr>
                <a:xfrm>
                  <a:off x="3148163" y="2342416"/>
                  <a:ext cx="129240" cy="171000"/>
                </a:xfrm>
                <a:prstGeom prst="rect">
                  <a:avLst/>
                </a:prstGeom>
              </p:spPr>
            </p:pic>
          </mc:Fallback>
        </mc:AlternateContent>
      </p:grpSp>
    </p:spTree>
    <p:extLst>
      <p:ext uri="{BB962C8B-B14F-4D97-AF65-F5344CB8AC3E}">
        <p14:creationId xmlns:p14="http://schemas.microsoft.com/office/powerpoint/2010/main" val="288829318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2" name="TextBox 1">
            <a:extLst>
              <a:ext uri="{FF2B5EF4-FFF2-40B4-BE49-F238E27FC236}">
                <a16:creationId xmlns:a16="http://schemas.microsoft.com/office/drawing/2014/main" id="{14745D19-2197-0726-4481-D681D78C528D}"/>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AB31F723-1D13-2CC2-E802-95685F443EA9}"/>
              </a:ext>
            </a:extLst>
          </p:cNvPr>
          <p:cNvGrpSpPr/>
          <p:nvPr/>
        </p:nvGrpSpPr>
        <p:grpSpPr>
          <a:xfrm>
            <a:off x="600292" y="1125694"/>
            <a:ext cx="1134060" cy="902870"/>
            <a:chOff x="756683" y="1100056"/>
            <a:chExt cx="1697040" cy="135108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33C04E6E-5ABA-CA63-870E-507155CEB506}"/>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33C04E6E-5ABA-CA63-870E-507155CEB506}"/>
                    </a:ext>
                  </a:extLst>
                </p:cNvPr>
                <p:cNvPicPr/>
                <p:nvPr/>
              </p:nvPicPr>
              <p:blipFill>
                <a:blip r:embed="rId3"/>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CF424C6F-54F9-52E8-2C5B-972A7C67D8B9}"/>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CF424C6F-54F9-52E8-2C5B-972A7C67D8B9}"/>
                    </a:ext>
                  </a:extLst>
                </p:cNvPr>
                <p:cNvPicPr/>
                <p:nvPr/>
              </p:nvPicPr>
              <p:blipFill>
                <a:blip r:embed="rId5"/>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6059435B-9D05-26FF-8C04-32E564A3D4A6}"/>
                    </a:ext>
                  </a:extLst>
                </p14:cNvPr>
                <p14:cNvContentPartPr/>
                <p14:nvPr/>
              </p14:nvContentPartPr>
              <p14:xfrm>
                <a:off x="873323" y="2165296"/>
                <a:ext cx="169560" cy="258120"/>
              </p14:xfrm>
            </p:contentPart>
          </mc:Choice>
          <mc:Fallback xmlns="">
            <p:pic>
              <p:nvPicPr>
                <p:cNvPr id="6" name="Ink 5">
                  <a:extLst>
                    <a:ext uri="{FF2B5EF4-FFF2-40B4-BE49-F238E27FC236}">
                      <a16:creationId xmlns:a16="http://schemas.microsoft.com/office/drawing/2014/main" id="{6059435B-9D05-26FF-8C04-32E564A3D4A6}"/>
                    </a:ext>
                  </a:extLst>
                </p:cNvPr>
                <p:cNvPicPr/>
                <p:nvPr/>
              </p:nvPicPr>
              <p:blipFill>
                <a:blip r:embed="rId7"/>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D789C2DE-2CDA-5791-45E4-888CC5EBD7E2}"/>
                    </a:ext>
                  </a:extLst>
                </p14:cNvPr>
                <p14:cNvContentPartPr/>
                <p14:nvPr/>
              </p14:nvContentPartPr>
              <p14:xfrm>
                <a:off x="1349603" y="1297336"/>
                <a:ext cx="290520" cy="109080"/>
              </p14:xfrm>
            </p:contentPart>
          </mc:Choice>
          <mc:Fallback xmlns="">
            <p:pic>
              <p:nvPicPr>
                <p:cNvPr id="7" name="Ink 6">
                  <a:extLst>
                    <a:ext uri="{FF2B5EF4-FFF2-40B4-BE49-F238E27FC236}">
                      <a16:creationId xmlns:a16="http://schemas.microsoft.com/office/drawing/2014/main" id="{D789C2DE-2CDA-5791-45E4-888CC5EBD7E2}"/>
                    </a:ext>
                  </a:extLst>
                </p:cNvPr>
                <p:cNvPicPr/>
                <p:nvPr/>
              </p:nvPicPr>
              <p:blipFill>
                <a:blip r:embed="rId9"/>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5CDA18B2-46E0-9215-5DBC-02274A40C05D}"/>
                    </a:ext>
                  </a:extLst>
                </p14:cNvPr>
                <p14:cNvContentPartPr/>
                <p14:nvPr/>
              </p14:nvContentPartPr>
              <p14:xfrm>
                <a:off x="2018123" y="1999336"/>
                <a:ext cx="174600" cy="323640"/>
              </p14:xfrm>
            </p:contentPart>
          </mc:Choice>
          <mc:Fallback xmlns="">
            <p:pic>
              <p:nvPicPr>
                <p:cNvPr id="8" name="Ink 7">
                  <a:extLst>
                    <a:ext uri="{FF2B5EF4-FFF2-40B4-BE49-F238E27FC236}">
                      <a16:creationId xmlns:a16="http://schemas.microsoft.com/office/drawing/2014/main" id="{5CDA18B2-46E0-9215-5DBC-02274A40C05D}"/>
                    </a:ext>
                  </a:extLst>
                </p:cNvPr>
                <p:cNvPicPr/>
                <p:nvPr/>
              </p:nvPicPr>
              <p:blipFill>
                <a:blip r:embed="rId11"/>
                <a:stretch>
                  <a:fillRect/>
                </a:stretch>
              </p:blipFill>
              <p:spPr>
                <a:xfrm>
                  <a:off x="1991799" y="1972411"/>
                  <a:ext cx="227786" cy="376952"/>
                </a:xfrm>
                <a:prstGeom prst="rect">
                  <a:avLst/>
                </a:prstGeom>
              </p:spPr>
            </p:pic>
          </mc:Fallback>
        </mc:AlternateContent>
      </p:grpSp>
      <p:grpSp>
        <p:nvGrpSpPr>
          <p:cNvPr id="9" name="Group 8">
            <a:extLst>
              <a:ext uri="{FF2B5EF4-FFF2-40B4-BE49-F238E27FC236}">
                <a16:creationId xmlns:a16="http://schemas.microsoft.com/office/drawing/2014/main" id="{8386942E-A25C-57B8-2E46-47033FE1E90A}"/>
              </a:ext>
            </a:extLst>
          </p:cNvPr>
          <p:cNvGrpSpPr/>
          <p:nvPr/>
        </p:nvGrpSpPr>
        <p:grpSpPr>
          <a:xfrm>
            <a:off x="1787519" y="1068151"/>
            <a:ext cx="890280" cy="509040"/>
            <a:chOff x="2981316" y="1122063"/>
            <a:chExt cx="890280" cy="509040"/>
          </a:xfrm>
        </p:grpSpPr>
        <mc:AlternateContent xmlns:mc="http://schemas.openxmlformats.org/markup-compatibility/2006" xmlns:p14="http://schemas.microsoft.com/office/powerpoint/2010/main">
          <mc:Choice Requires="p14">
            <p:contentPart p14:bwMode="auto" r:id="rId12">
              <p14:nvContentPartPr>
                <p14:cNvPr id="10" name="Ink 9">
                  <a:extLst>
                    <a:ext uri="{FF2B5EF4-FFF2-40B4-BE49-F238E27FC236}">
                      <a16:creationId xmlns:a16="http://schemas.microsoft.com/office/drawing/2014/main" id="{20569873-8B8B-B3C9-CCDE-152A57027FAC}"/>
                    </a:ext>
                  </a:extLst>
                </p14:cNvPr>
                <p14:cNvContentPartPr/>
                <p14:nvPr/>
              </p14:nvContentPartPr>
              <p14:xfrm>
                <a:off x="2981316" y="1309983"/>
                <a:ext cx="39240" cy="321120"/>
              </p14:xfrm>
            </p:contentPart>
          </mc:Choice>
          <mc:Fallback xmlns="">
            <p:pic>
              <p:nvPicPr>
                <p:cNvPr id="10" name="Ink 9">
                  <a:extLst>
                    <a:ext uri="{FF2B5EF4-FFF2-40B4-BE49-F238E27FC236}">
                      <a16:creationId xmlns:a16="http://schemas.microsoft.com/office/drawing/2014/main" id="{20569873-8B8B-B3C9-CCDE-152A57027FAC}"/>
                    </a:ext>
                  </a:extLst>
                </p:cNvPr>
                <p:cNvPicPr/>
                <p:nvPr/>
              </p:nvPicPr>
              <p:blipFill>
                <a:blip r:embed="rId13"/>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 name="Ink 10">
                  <a:extLst>
                    <a:ext uri="{FF2B5EF4-FFF2-40B4-BE49-F238E27FC236}">
                      <a16:creationId xmlns:a16="http://schemas.microsoft.com/office/drawing/2014/main" id="{AA1BE142-6CE9-6519-C348-E39396030A26}"/>
                    </a:ext>
                  </a:extLst>
                </p14:cNvPr>
                <p14:cNvContentPartPr/>
                <p14:nvPr/>
              </p14:nvContentPartPr>
              <p14:xfrm>
                <a:off x="3124956" y="1294143"/>
                <a:ext cx="154440" cy="317160"/>
              </p14:xfrm>
            </p:contentPart>
          </mc:Choice>
          <mc:Fallback xmlns="">
            <p:pic>
              <p:nvPicPr>
                <p:cNvPr id="11" name="Ink 10">
                  <a:extLst>
                    <a:ext uri="{FF2B5EF4-FFF2-40B4-BE49-F238E27FC236}">
                      <a16:creationId xmlns:a16="http://schemas.microsoft.com/office/drawing/2014/main" id="{AA1BE142-6CE9-6519-C348-E39396030A26}"/>
                    </a:ext>
                  </a:extLst>
                </p:cNvPr>
                <p:cNvPicPr/>
                <p:nvPr/>
              </p:nvPicPr>
              <p:blipFill>
                <a:blip r:embed="rId15"/>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 name="Ink 11">
                  <a:extLst>
                    <a:ext uri="{FF2B5EF4-FFF2-40B4-BE49-F238E27FC236}">
                      <a16:creationId xmlns:a16="http://schemas.microsoft.com/office/drawing/2014/main" id="{02FF4586-0FD9-90C2-0CAD-27AEBFEDA77C}"/>
                    </a:ext>
                  </a:extLst>
                </p14:cNvPr>
                <p14:cNvContentPartPr/>
                <p14:nvPr/>
              </p14:nvContentPartPr>
              <p14:xfrm>
                <a:off x="3419796" y="1277223"/>
                <a:ext cx="235800" cy="198360"/>
              </p14:xfrm>
            </p:contentPart>
          </mc:Choice>
          <mc:Fallback xmlns="">
            <p:pic>
              <p:nvPicPr>
                <p:cNvPr id="12" name="Ink 11">
                  <a:extLst>
                    <a:ext uri="{FF2B5EF4-FFF2-40B4-BE49-F238E27FC236}">
                      <a16:creationId xmlns:a16="http://schemas.microsoft.com/office/drawing/2014/main" id="{02FF4586-0FD9-90C2-0CAD-27AEBFEDA77C}"/>
                    </a:ext>
                  </a:extLst>
                </p:cNvPr>
                <p:cNvPicPr/>
                <p:nvPr/>
              </p:nvPicPr>
              <p:blipFill>
                <a:blip r:embed="rId17"/>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8B7B2673-F9A6-AE69-DCAC-DEBAA2CEC88D}"/>
                    </a:ext>
                  </a:extLst>
                </p14:cNvPr>
                <p14:cNvContentPartPr/>
                <p14:nvPr/>
              </p14:nvContentPartPr>
              <p14:xfrm>
                <a:off x="3747756" y="1122063"/>
                <a:ext cx="123840" cy="97560"/>
              </p14:xfrm>
            </p:contentPart>
          </mc:Choice>
          <mc:Fallback xmlns="">
            <p:pic>
              <p:nvPicPr>
                <p:cNvPr id="13" name="Ink 12">
                  <a:extLst>
                    <a:ext uri="{FF2B5EF4-FFF2-40B4-BE49-F238E27FC236}">
                      <a16:creationId xmlns:a16="http://schemas.microsoft.com/office/drawing/2014/main" id="{8B7B2673-F9A6-AE69-DCAC-DEBAA2CEC88D}"/>
                    </a:ext>
                  </a:extLst>
                </p:cNvPr>
                <p:cNvPicPr/>
                <p:nvPr/>
              </p:nvPicPr>
              <p:blipFill>
                <a:blip r:embed="rId19"/>
                <a:stretch>
                  <a:fillRect/>
                </a:stretch>
              </p:blipFill>
              <p:spPr>
                <a:xfrm>
                  <a:off x="3729756" y="1104423"/>
                  <a:ext cx="159480" cy="133200"/>
                </a:xfrm>
                <a:prstGeom prst="rect">
                  <a:avLst/>
                </a:prstGeom>
              </p:spPr>
            </p:pic>
          </mc:Fallback>
        </mc:AlternateContent>
      </p:grpSp>
      <p:grpSp>
        <p:nvGrpSpPr>
          <p:cNvPr id="14" name="Group 13">
            <a:extLst>
              <a:ext uri="{FF2B5EF4-FFF2-40B4-BE49-F238E27FC236}">
                <a16:creationId xmlns:a16="http://schemas.microsoft.com/office/drawing/2014/main" id="{00EC1E0B-69D7-4A4E-5451-3114EAF424A7}"/>
              </a:ext>
            </a:extLst>
          </p:cNvPr>
          <p:cNvGrpSpPr/>
          <p:nvPr/>
        </p:nvGrpSpPr>
        <p:grpSpPr>
          <a:xfrm>
            <a:off x="2952323" y="1560496"/>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0">
              <p14:nvContentPartPr>
                <p14:cNvPr id="15" name="Ink 14">
                  <a:extLst>
                    <a:ext uri="{FF2B5EF4-FFF2-40B4-BE49-F238E27FC236}">
                      <a16:creationId xmlns:a16="http://schemas.microsoft.com/office/drawing/2014/main" id="{AB13A06F-D58F-C4D8-CDFD-AB4CB96EFCF6}"/>
                    </a:ext>
                  </a:extLst>
                </p14:cNvPr>
                <p14:cNvContentPartPr/>
                <p14:nvPr/>
              </p14:nvContentPartPr>
              <p14:xfrm>
                <a:off x="2952323" y="1600456"/>
                <a:ext cx="145440" cy="296280"/>
              </p14:xfrm>
            </p:contentPart>
          </mc:Choice>
          <mc:Fallback xmlns="">
            <p:pic>
              <p:nvPicPr>
                <p:cNvPr id="15" name="Ink 14">
                  <a:extLst>
                    <a:ext uri="{FF2B5EF4-FFF2-40B4-BE49-F238E27FC236}">
                      <a16:creationId xmlns:a16="http://schemas.microsoft.com/office/drawing/2014/main" id="{AB13A06F-D58F-C4D8-CDFD-AB4CB96EFCF6}"/>
                    </a:ext>
                  </a:extLst>
                </p:cNvPr>
                <p:cNvPicPr/>
                <p:nvPr/>
              </p:nvPicPr>
              <p:blipFill>
                <a:blip r:embed="rId21"/>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6" name="Ink 15">
                  <a:extLst>
                    <a:ext uri="{FF2B5EF4-FFF2-40B4-BE49-F238E27FC236}">
                      <a16:creationId xmlns:a16="http://schemas.microsoft.com/office/drawing/2014/main" id="{57B55942-8A38-4764-DFD2-77B4C0F819B0}"/>
                    </a:ext>
                  </a:extLst>
                </p14:cNvPr>
                <p14:cNvContentPartPr/>
                <p14:nvPr/>
              </p14:nvContentPartPr>
              <p14:xfrm>
                <a:off x="3201443" y="1732936"/>
                <a:ext cx="131760" cy="21960"/>
              </p14:xfrm>
            </p:contentPart>
          </mc:Choice>
          <mc:Fallback xmlns="">
            <p:pic>
              <p:nvPicPr>
                <p:cNvPr id="16" name="Ink 15">
                  <a:extLst>
                    <a:ext uri="{FF2B5EF4-FFF2-40B4-BE49-F238E27FC236}">
                      <a16:creationId xmlns:a16="http://schemas.microsoft.com/office/drawing/2014/main" id="{57B55942-8A38-4764-DFD2-77B4C0F819B0}"/>
                    </a:ext>
                  </a:extLst>
                </p:cNvPr>
                <p:cNvPicPr/>
                <p:nvPr/>
              </p:nvPicPr>
              <p:blipFill>
                <a:blip r:embed="rId23"/>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40641292-A3C0-8AD5-2F80-3C57A134DCC3}"/>
                    </a:ext>
                  </a:extLst>
                </p14:cNvPr>
                <p14:cNvContentPartPr/>
                <p14:nvPr/>
              </p14:nvContentPartPr>
              <p14:xfrm>
                <a:off x="3275243" y="1640416"/>
                <a:ext cx="25560" cy="154440"/>
              </p14:xfrm>
            </p:contentPart>
          </mc:Choice>
          <mc:Fallback xmlns="">
            <p:pic>
              <p:nvPicPr>
                <p:cNvPr id="17" name="Ink 16">
                  <a:extLst>
                    <a:ext uri="{FF2B5EF4-FFF2-40B4-BE49-F238E27FC236}">
                      <a16:creationId xmlns:a16="http://schemas.microsoft.com/office/drawing/2014/main" id="{40641292-A3C0-8AD5-2F80-3C57A134DCC3}"/>
                    </a:ext>
                  </a:extLst>
                </p:cNvPr>
                <p:cNvPicPr/>
                <p:nvPr/>
              </p:nvPicPr>
              <p:blipFill>
                <a:blip r:embed="rId25"/>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D507E8F6-3B56-DA82-3E45-079028B3A61B}"/>
                    </a:ext>
                  </a:extLst>
                </p14:cNvPr>
                <p14:cNvContentPartPr/>
                <p14:nvPr/>
              </p14:nvContentPartPr>
              <p14:xfrm>
                <a:off x="3436883" y="1611616"/>
                <a:ext cx="150840" cy="135360"/>
              </p14:xfrm>
            </p:contentPart>
          </mc:Choice>
          <mc:Fallback xmlns="">
            <p:pic>
              <p:nvPicPr>
                <p:cNvPr id="18" name="Ink 17">
                  <a:extLst>
                    <a:ext uri="{FF2B5EF4-FFF2-40B4-BE49-F238E27FC236}">
                      <a16:creationId xmlns:a16="http://schemas.microsoft.com/office/drawing/2014/main" id="{D507E8F6-3B56-DA82-3E45-079028B3A61B}"/>
                    </a:ext>
                  </a:extLst>
                </p:cNvPr>
                <p:cNvPicPr/>
                <p:nvPr/>
              </p:nvPicPr>
              <p:blipFill>
                <a:blip r:embed="rId27"/>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55437D2B-5002-2752-B357-C48A02AA6EFE}"/>
                    </a:ext>
                  </a:extLst>
                </p14:cNvPr>
                <p14:cNvContentPartPr/>
                <p14:nvPr/>
              </p14:nvContentPartPr>
              <p14:xfrm>
                <a:off x="3490523" y="1634656"/>
                <a:ext cx="50760" cy="187200"/>
              </p14:xfrm>
            </p:contentPart>
          </mc:Choice>
          <mc:Fallback xmlns="">
            <p:pic>
              <p:nvPicPr>
                <p:cNvPr id="19" name="Ink 18">
                  <a:extLst>
                    <a:ext uri="{FF2B5EF4-FFF2-40B4-BE49-F238E27FC236}">
                      <a16:creationId xmlns:a16="http://schemas.microsoft.com/office/drawing/2014/main" id="{55437D2B-5002-2752-B357-C48A02AA6EFE}"/>
                    </a:ext>
                  </a:extLst>
                </p:cNvPr>
                <p:cNvPicPr/>
                <p:nvPr/>
              </p:nvPicPr>
              <p:blipFill>
                <a:blip r:embed="rId29"/>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C60DEFC7-2EC7-78CF-530C-53D520BB80AD}"/>
                    </a:ext>
                  </a:extLst>
                </p14:cNvPr>
                <p14:cNvContentPartPr/>
                <p14:nvPr/>
              </p14:nvContentPartPr>
              <p14:xfrm>
                <a:off x="3674123" y="1692256"/>
                <a:ext cx="132840" cy="11880"/>
              </p14:xfrm>
            </p:contentPart>
          </mc:Choice>
          <mc:Fallback xmlns="">
            <p:pic>
              <p:nvPicPr>
                <p:cNvPr id="20" name="Ink 19">
                  <a:extLst>
                    <a:ext uri="{FF2B5EF4-FFF2-40B4-BE49-F238E27FC236}">
                      <a16:creationId xmlns:a16="http://schemas.microsoft.com/office/drawing/2014/main" id="{C60DEFC7-2EC7-78CF-530C-53D520BB80AD}"/>
                    </a:ext>
                  </a:extLst>
                </p:cNvPr>
                <p:cNvPicPr/>
                <p:nvPr/>
              </p:nvPicPr>
              <p:blipFill>
                <a:blip r:embed="rId31"/>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C03F93A2-9F96-BF8F-4E07-7B4808B74D7C}"/>
                    </a:ext>
                  </a:extLst>
                </p14:cNvPr>
                <p14:cNvContentPartPr/>
                <p14:nvPr/>
              </p14:nvContentPartPr>
              <p14:xfrm>
                <a:off x="3740363" y="1614496"/>
                <a:ext cx="39960" cy="169200"/>
              </p14:xfrm>
            </p:contentPart>
          </mc:Choice>
          <mc:Fallback xmlns="">
            <p:pic>
              <p:nvPicPr>
                <p:cNvPr id="21" name="Ink 20">
                  <a:extLst>
                    <a:ext uri="{FF2B5EF4-FFF2-40B4-BE49-F238E27FC236}">
                      <a16:creationId xmlns:a16="http://schemas.microsoft.com/office/drawing/2014/main" id="{C03F93A2-9F96-BF8F-4E07-7B4808B74D7C}"/>
                    </a:ext>
                  </a:extLst>
                </p:cNvPr>
                <p:cNvPicPr/>
                <p:nvPr/>
              </p:nvPicPr>
              <p:blipFill>
                <a:blip r:embed="rId33"/>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7DED0DD4-514D-F37C-EE7D-7671967AD9BE}"/>
                    </a:ext>
                  </a:extLst>
                </p14:cNvPr>
                <p14:cNvContentPartPr/>
                <p14:nvPr/>
              </p14:nvContentPartPr>
              <p14:xfrm>
                <a:off x="3884363" y="1602256"/>
                <a:ext cx="140760" cy="188280"/>
              </p14:xfrm>
            </p:contentPart>
          </mc:Choice>
          <mc:Fallback xmlns="">
            <p:pic>
              <p:nvPicPr>
                <p:cNvPr id="22" name="Ink 21">
                  <a:extLst>
                    <a:ext uri="{FF2B5EF4-FFF2-40B4-BE49-F238E27FC236}">
                      <a16:creationId xmlns:a16="http://schemas.microsoft.com/office/drawing/2014/main" id="{7DED0DD4-514D-F37C-EE7D-7671967AD9BE}"/>
                    </a:ext>
                  </a:extLst>
                </p:cNvPr>
                <p:cNvPicPr/>
                <p:nvPr/>
              </p:nvPicPr>
              <p:blipFill>
                <a:blip r:embed="rId35"/>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2417D784-EF9B-0396-4ADF-841EFB43AF77}"/>
                    </a:ext>
                  </a:extLst>
                </p14:cNvPr>
                <p14:cNvContentPartPr/>
                <p14:nvPr/>
              </p14:nvContentPartPr>
              <p14:xfrm>
                <a:off x="3910283" y="1560496"/>
                <a:ext cx="140400" cy="52200"/>
              </p14:xfrm>
            </p:contentPart>
          </mc:Choice>
          <mc:Fallback xmlns="">
            <p:pic>
              <p:nvPicPr>
                <p:cNvPr id="23" name="Ink 22">
                  <a:extLst>
                    <a:ext uri="{FF2B5EF4-FFF2-40B4-BE49-F238E27FC236}">
                      <a16:creationId xmlns:a16="http://schemas.microsoft.com/office/drawing/2014/main" id="{2417D784-EF9B-0396-4ADF-841EFB43AF77}"/>
                    </a:ext>
                  </a:extLst>
                </p:cNvPr>
                <p:cNvPicPr/>
                <p:nvPr/>
              </p:nvPicPr>
              <p:blipFill>
                <a:blip r:embed="rId37"/>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4" name="Ink 23">
                  <a:extLst>
                    <a:ext uri="{FF2B5EF4-FFF2-40B4-BE49-F238E27FC236}">
                      <a16:creationId xmlns:a16="http://schemas.microsoft.com/office/drawing/2014/main" id="{F12B67FF-B675-C322-5D32-71BD3E8AC309}"/>
                    </a:ext>
                  </a:extLst>
                </p14:cNvPr>
                <p14:cNvContentPartPr/>
                <p14:nvPr/>
              </p14:nvContentPartPr>
              <p14:xfrm>
                <a:off x="4203323" y="1602616"/>
                <a:ext cx="128880" cy="15840"/>
              </p14:xfrm>
            </p:contentPart>
          </mc:Choice>
          <mc:Fallback xmlns="">
            <p:pic>
              <p:nvPicPr>
                <p:cNvPr id="24" name="Ink 23">
                  <a:extLst>
                    <a:ext uri="{FF2B5EF4-FFF2-40B4-BE49-F238E27FC236}">
                      <a16:creationId xmlns:a16="http://schemas.microsoft.com/office/drawing/2014/main" id="{F12B67FF-B675-C322-5D32-71BD3E8AC309}"/>
                    </a:ext>
                  </a:extLst>
                </p:cNvPr>
                <p:cNvPicPr/>
                <p:nvPr/>
              </p:nvPicPr>
              <p:blipFill>
                <a:blip r:embed="rId39"/>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5" name="Ink 24">
                  <a:extLst>
                    <a:ext uri="{FF2B5EF4-FFF2-40B4-BE49-F238E27FC236}">
                      <a16:creationId xmlns:a16="http://schemas.microsoft.com/office/drawing/2014/main" id="{7199A90F-870B-1D6A-A824-D6E2FA96B4C9}"/>
                    </a:ext>
                  </a:extLst>
                </p14:cNvPr>
                <p14:cNvContentPartPr/>
                <p14:nvPr/>
              </p14:nvContentPartPr>
              <p14:xfrm>
                <a:off x="4167323" y="1710616"/>
                <a:ext cx="154440" cy="14760"/>
              </p14:xfrm>
            </p:contentPart>
          </mc:Choice>
          <mc:Fallback xmlns="">
            <p:pic>
              <p:nvPicPr>
                <p:cNvPr id="25" name="Ink 24">
                  <a:extLst>
                    <a:ext uri="{FF2B5EF4-FFF2-40B4-BE49-F238E27FC236}">
                      <a16:creationId xmlns:a16="http://schemas.microsoft.com/office/drawing/2014/main" id="{7199A90F-870B-1D6A-A824-D6E2FA96B4C9}"/>
                    </a:ext>
                  </a:extLst>
                </p:cNvPr>
                <p:cNvPicPr/>
                <p:nvPr/>
              </p:nvPicPr>
              <p:blipFill>
                <a:blip r:embed="rId41"/>
                <a:stretch>
                  <a:fillRect/>
                </a:stretch>
              </p:blipFill>
              <p:spPr>
                <a:xfrm>
                  <a:off x="4149323" y="1692616"/>
                  <a:ext cx="190080" cy="50400"/>
                </a:xfrm>
                <a:prstGeom prst="rect">
                  <a:avLst/>
                </a:prstGeom>
              </p:spPr>
            </p:pic>
          </mc:Fallback>
        </mc:AlternateContent>
      </p:grpSp>
      <p:grpSp>
        <p:nvGrpSpPr>
          <p:cNvPr id="26" name="Group 25">
            <a:extLst>
              <a:ext uri="{FF2B5EF4-FFF2-40B4-BE49-F238E27FC236}">
                <a16:creationId xmlns:a16="http://schemas.microsoft.com/office/drawing/2014/main" id="{4B7AB3E5-CC38-BDF9-225D-33B731F3DD6A}"/>
              </a:ext>
            </a:extLst>
          </p:cNvPr>
          <p:cNvGrpSpPr/>
          <p:nvPr/>
        </p:nvGrpSpPr>
        <p:grpSpPr>
          <a:xfrm>
            <a:off x="4545323" y="1540336"/>
            <a:ext cx="391320" cy="240480"/>
            <a:chOff x="4545323" y="1540336"/>
            <a:chExt cx="391320" cy="240480"/>
          </a:xfrm>
        </p:grpSpPr>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010BF42C-3B29-2680-DA5F-54835E199B75}"/>
                    </a:ext>
                  </a:extLst>
                </p14:cNvPr>
                <p14:cNvContentPartPr/>
                <p14:nvPr/>
              </p14:nvContentPartPr>
              <p14:xfrm>
                <a:off x="4545323" y="1540336"/>
                <a:ext cx="18360" cy="239760"/>
              </p14:xfrm>
            </p:contentPart>
          </mc:Choice>
          <mc:Fallback xmlns="">
            <p:pic>
              <p:nvPicPr>
                <p:cNvPr id="27" name="Ink 26">
                  <a:extLst>
                    <a:ext uri="{FF2B5EF4-FFF2-40B4-BE49-F238E27FC236}">
                      <a16:creationId xmlns:a16="http://schemas.microsoft.com/office/drawing/2014/main" id="{010BF42C-3B29-2680-DA5F-54835E199B75}"/>
                    </a:ext>
                  </a:extLst>
                </p:cNvPr>
                <p:cNvPicPr/>
                <p:nvPr/>
              </p:nvPicPr>
              <p:blipFill>
                <a:blip r:embed="rId43"/>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88B8B390-FBB6-F855-7C7E-F6214B928C70}"/>
                    </a:ext>
                  </a:extLst>
                </p14:cNvPr>
                <p14:cNvContentPartPr/>
                <p14:nvPr/>
              </p14:nvContentPartPr>
              <p14:xfrm>
                <a:off x="4666643" y="1543216"/>
                <a:ext cx="270000" cy="237600"/>
              </p14:xfrm>
            </p:contentPart>
          </mc:Choice>
          <mc:Fallback xmlns="">
            <p:pic>
              <p:nvPicPr>
                <p:cNvPr id="28" name="Ink 27">
                  <a:extLst>
                    <a:ext uri="{FF2B5EF4-FFF2-40B4-BE49-F238E27FC236}">
                      <a16:creationId xmlns:a16="http://schemas.microsoft.com/office/drawing/2014/main" id="{88B8B390-FBB6-F855-7C7E-F6214B928C70}"/>
                    </a:ext>
                  </a:extLst>
                </p:cNvPr>
                <p:cNvPicPr/>
                <p:nvPr/>
              </p:nvPicPr>
              <p:blipFill>
                <a:blip r:embed="rId45"/>
                <a:stretch>
                  <a:fillRect/>
                </a:stretch>
              </p:blipFill>
              <p:spPr>
                <a:xfrm>
                  <a:off x="4649003" y="1525576"/>
                  <a:ext cx="305640" cy="273240"/>
                </a:xfrm>
                <a:prstGeom prst="rect">
                  <a:avLst/>
                </a:prstGeom>
              </p:spPr>
            </p:pic>
          </mc:Fallback>
        </mc:AlternateContent>
      </p:grpSp>
      <p:grpSp>
        <p:nvGrpSpPr>
          <p:cNvPr id="29" name="Group 28">
            <a:extLst>
              <a:ext uri="{FF2B5EF4-FFF2-40B4-BE49-F238E27FC236}">
                <a16:creationId xmlns:a16="http://schemas.microsoft.com/office/drawing/2014/main" id="{8B3D2660-CE3C-3B2B-F65C-6257D1B70D55}"/>
              </a:ext>
            </a:extLst>
          </p:cNvPr>
          <p:cNvGrpSpPr/>
          <p:nvPr/>
        </p:nvGrpSpPr>
        <p:grpSpPr>
          <a:xfrm>
            <a:off x="890963" y="2402176"/>
            <a:ext cx="797040" cy="677880"/>
            <a:chOff x="890963" y="2402176"/>
            <a:chExt cx="797040" cy="677880"/>
          </a:xfrm>
        </p:grpSpPr>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DE17FC5F-5035-B52F-9737-D2701D9E94F6}"/>
                    </a:ext>
                  </a:extLst>
                </p14:cNvPr>
                <p14:cNvContentPartPr/>
                <p14:nvPr/>
              </p14:nvContentPartPr>
              <p14:xfrm>
                <a:off x="1043603" y="2465896"/>
                <a:ext cx="12600" cy="227520"/>
              </p14:xfrm>
            </p:contentPart>
          </mc:Choice>
          <mc:Fallback xmlns="">
            <p:pic>
              <p:nvPicPr>
                <p:cNvPr id="30" name="Ink 29">
                  <a:extLst>
                    <a:ext uri="{FF2B5EF4-FFF2-40B4-BE49-F238E27FC236}">
                      <a16:creationId xmlns:a16="http://schemas.microsoft.com/office/drawing/2014/main" id="{DE17FC5F-5035-B52F-9737-D2701D9E94F6}"/>
                    </a:ext>
                  </a:extLst>
                </p:cNvPr>
                <p:cNvPicPr/>
                <p:nvPr/>
              </p:nvPicPr>
              <p:blipFill>
                <a:blip r:embed="rId47"/>
                <a:stretch>
                  <a:fillRect/>
                </a:stretch>
              </p:blipFill>
              <p:spPr>
                <a:xfrm>
                  <a:off x="1025963" y="2448256"/>
                  <a:ext cx="482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5AA56593-70CF-1D24-BDBA-25D8B8DC542E}"/>
                    </a:ext>
                  </a:extLst>
                </p14:cNvPr>
                <p14:cNvContentPartPr/>
                <p14:nvPr/>
              </p14:nvContentPartPr>
              <p14:xfrm>
                <a:off x="1163843" y="2402176"/>
                <a:ext cx="106920" cy="299160"/>
              </p14:xfrm>
            </p:contentPart>
          </mc:Choice>
          <mc:Fallback xmlns="">
            <p:pic>
              <p:nvPicPr>
                <p:cNvPr id="31" name="Ink 30">
                  <a:extLst>
                    <a:ext uri="{FF2B5EF4-FFF2-40B4-BE49-F238E27FC236}">
                      <a16:creationId xmlns:a16="http://schemas.microsoft.com/office/drawing/2014/main" id="{5AA56593-70CF-1D24-BDBA-25D8B8DC542E}"/>
                    </a:ext>
                  </a:extLst>
                </p:cNvPr>
                <p:cNvPicPr/>
                <p:nvPr/>
              </p:nvPicPr>
              <p:blipFill>
                <a:blip r:embed="rId49"/>
                <a:stretch>
                  <a:fillRect/>
                </a:stretch>
              </p:blipFill>
              <p:spPr>
                <a:xfrm>
                  <a:off x="1146203" y="2384536"/>
                  <a:ext cx="14256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EF221168-D127-6306-6577-B3DC031A0D2A}"/>
                    </a:ext>
                  </a:extLst>
                </p14:cNvPr>
                <p14:cNvContentPartPr/>
                <p14:nvPr/>
              </p14:nvContentPartPr>
              <p14:xfrm>
                <a:off x="1388843" y="2427016"/>
                <a:ext cx="210600" cy="225360"/>
              </p14:xfrm>
            </p:contentPart>
          </mc:Choice>
          <mc:Fallback xmlns="">
            <p:pic>
              <p:nvPicPr>
                <p:cNvPr id="32" name="Ink 31">
                  <a:extLst>
                    <a:ext uri="{FF2B5EF4-FFF2-40B4-BE49-F238E27FC236}">
                      <a16:creationId xmlns:a16="http://schemas.microsoft.com/office/drawing/2014/main" id="{EF221168-D127-6306-6577-B3DC031A0D2A}"/>
                    </a:ext>
                  </a:extLst>
                </p:cNvPr>
                <p:cNvPicPr/>
                <p:nvPr/>
              </p:nvPicPr>
              <p:blipFill>
                <a:blip r:embed="rId51"/>
                <a:stretch>
                  <a:fillRect/>
                </a:stretch>
              </p:blipFill>
              <p:spPr>
                <a:xfrm>
                  <a:off x="1370843" y="2409376"/>
                  <a:ext cx="246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A255638D-504B-A096-8F45-8D9F8375769D}"/>
                    </a:ext>
                  </a:extLst>
                </p14:cNvPr>
                <p14:cNvContentPartPr/>
                <p14:nvPr/>
              </p14:nvContentPartPr>
              <p14:xfrm>
                <a:off x="890963" y="2706016"/>
                <a:ext cx="797040" cy="151920"/>
              </p14:xfrm>
            </p:contentPart>
          </mc:Choice>
          <mc:Fallback xmlns="">
            <p:pic>
              <p:nvPicPr>
                <p:cNvPr id="33" name="Ink 32">
                  <a:extLst>
                    <a:ext uri="{FF2B5EF4-FFF2-40B4-BE49-F238E27FC236}">
                      <a16:creationId xmlns:a16="http://schemas.microsoft.com/office/drawing/2014/main" id="{A255638D-504B-A096-8F45-8D9F8375769D}"/>
                    </a:ext>
                  </a:extLst>
                </p:cNvPr>
                <p:cNvPicPr/>
                <p:nvPr/>
              </p:nvPicPr>
              <p:blipFill>
                <a:blip r:embed="rId53"/>
                <a:stretch>
                  <a:fillRect/>
                </a:stretch>
              </p:blipFill>
              <p:spPr>
                <a:xfrm>
                  <a:off x="873323" y="2688376"/>
                  <a:ext cx="8326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C7AECAA9-E962-1699-BF8B-93051D08BAC2}"/>
                    </a:ext>
                  </a:extLst>
                </p14:cNvPr>
                <p14:cNvContentPartPr/>
                <p14:nvPr/>
              </p14:nvContentPartPr>
              <p14:xfrm>
                <a:off x="1194443" y="2887816"/>
                <a:ext cx="32760" cy="192240"/>
              </p14:xfrm>
            </p:contentPart>
          </mc:Choice>
          <mc:Fallback xmlns="">
            <p:pic>
              <p:nvPicPr>
                <p:cNvPr id="34" name="Ink 33">
                  <a:extLst>
                    <a:ext uri="{FF2B5EF4-FFF2-40B4-BE49-F238E27FC236}">
                      <a16:creationId xmlns:a16="http://schemas.microsoft.com/office/drawing/2014/main" id="{C7AECAA9-E962-1699-BF8B-93051D08BAC2}"/>
                    </a:ext>
                  </a:extLst>
                </p:cNvPr>
                <p:cNvPicPr/>
                <p:nvPr/>
              </p:nvPicPr>
              <p:blipFill>
                <a:blip r:embed="rId55"/>
                <a:stretch>
                  <a:fillRect/>
                </a:stretch>
              </p:blipFill>
              <p:spPr>
                <a:xfrm>
                  <a:off x="1176443" y="2870176"/>
                  <a:ext cx="6840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EFFB5C0E-7FB0-A10E-38BD-6514C1CA1A92}"/>
                    </a:ext>
                  </a:extLst>
                </p14:cNvPr>
                <p14:cNvContentPartPr/>
                <p14:nvPr/>
              </p14:nvContentPartPr>
              <p14:xfrm>
                <a:off x="1284083" y="2873416"/>
                <a:ext cx="241920" cy="192600"/>
              </p14:xfrm>
            </p:contentPart>
          </mc:Choice>
          <mc:Fallback xmlns="">
            <p:pic>
              <p:nvPicPr>
                <p:cNvPr id="35" name="Ink 34">
                  <a:extLst>
                    <a:ext uri="{FF2B5EF4-FFF2-40B4-BE49-F238E27FC236}">
                      <a16:creationId xmlns:a16="http://schemas.microsoft.com/office/drawing/2014/main" id="{EFFB5C0E-7FB0-A10E-38BD-6514C1CA1A92}"/>
                    </a:ext>
                  </a:extLst>
                </p:cNvPr>
                <p:cNvPicPr/>
                <p:nvPr/>
              </p:nvPicPr>
              <p:blipFill>
                <a:blip r:embed="rId57"/>
                <a:stretch>
                  <a:fillRect/>
                </a:stretch>
              </p:blipFill>
              <p:spPr>
                <a:xfrm>
                  <a:off x="1266083" y="2855416"/>
                  <a:ext cx="277560" cy="228240"/>
                </a:xfrm>
                <a:prstGeom prst="rect">
                  <a:avLst/>
                </a:prstGeom>
              </p:spPr>
            </p:pic>
          </mc:Fallback>
        </mc:AlternateContent>
      </p:grpSp>
      <p:grpSp>
        <p:nvGrpSpPr>
          <p:cNvPr id="36" name="Group 35">
            <a:extLst>
              <a:ext uri="{FF2B5EF4-FFF2-40B4-BE49-F238E27FC236}">
                <a16:creationId xmlns:a16="http://schemas.microsoft.com/office/drawing/2014/main" id="{5F95AFA7-0250-9BDD-8418-89137D71863F}"/>
              </a:ext>
            </a:extLst>
          </p:cNvPr>
          <p:cNvGrpSpPr/>
          <p:nvPr/>
        </p:nvGrpSpPr>
        <p:grpSpPr>
          <a:xfrm>
            <a:off x="2084723" y="2669296"/>
            <a:ext cx="216720" cy="94320"/>
            <a:chOff x="2084723" y="2669296"/>
            <a:chExt cx="216720" cy="94320"/>
          </a:xfrm>
        </p:grpSpPr>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53137BB9-969E-C0F3-814F-D0BBA73CDE64}"/>
                    </a:ext>
                  </a:extLst>
                </p14:cNvPr>
                <p14:cNvContentPartPr/>
                <p14:nvPr/>
              </p14:nvContentPartPr>
              <p14:xfrm>
                <a:off x="2129723" y="2669296"/>
                <a:ext cx="171720" cy="20520"/>
              </p14:xfrm>
            </p:contentPart>
          </mc:Choice>
          <mc:Fallback xmlns="">
            <p:pic>
              <p:nvPicPr>
                <p:cNvPr id="37" name="Ink 36">
                  <a:extLst>
                    <a:ext uri="{FF2B5EF4-FFF2-40B4-BE49-F238E27FC236}">
                      <a16:creationId xmlns:a16="http://schemas.microsoft.com/office/drawing/2014/main" id="{53137BB9-969E-C0F3-814F-D0BBA73CDE64}"/>
                    </a:ext>
                  </a:extLst>
                </p:cNvPr>
                <p:cNvPicPr/>
                <p:nvPr/>
              </p:nvPicPr>
              <p:blipFill>
                <a:blip r:embed="rId59"/>
                <a:stretch>
                  <a:fillRect/>
                </a:stretch>
              </p:blipFill>
              <p:spPr>
                <a:xfrm>
                  <a:off x="2111723" y="2651296"/>
                  <a:ext cx="207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7496F420-FAFD-E99B-F027-34FCCE10F232}"/>
                    </a:ext>
                  </a:extLst>
                </p14:cNvPr>
                <p14:cNvContentPartPr/>
                <p14:nvPr/>
              </p14:nvContentPartPr>
              <p14:xfrm>
                <a:off x="2084723" y="2735896"/>
                <a:ext cx="149400" cy="27720"/>
              </p14:xfrm>
            </p:contentPart>
          </mc:Choice>
          <mc:Fallback xmlns="">
            <p:pic>
              <p:nvPicPr>
                <p:cNvPr id="38" name="Ink 37">
                  <a:extLst>
                    <a:ext uri="{FF2B5EF4-FFF2-40B4-BE49-F238E27FC236}">
                      <a16:creationId xmlns:a16="http://schemas.microsoft.com/office/drawing/2014/main" id="{7496F420-FAFD-E99B-F027-34FCCE10F232}"/>
                    </a:ext>
                  </a:extLst>
                </p:cNvPr>
                <p:cNvPicPr/>
                <p:nvPr/>
              </p:nvPicPr>
              <p:blipFill>
                <a:blip r:embed="rId61"/>
                <a:stretch>
                  <a:fillRect/>
                </a:stretch>
              </p:blipFill>
              <p:spPr>
                <a:xfrm>
                  <a:off x="2067083" y="2717896"/>
                  <a:ext cx="185040" cy="6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39" name="Ink 38">
                <a:extLst>
                  <a:ext uri="{FF2B5EF4-FFF2-40B4-BE49-F238E27FC236}">
                    <a16:creationId xmlns:a16="http://schemas.microsoft.com/office/drawing/2014/main" id="{B451FC6F-6A8B-3112-0B87-EB720F88DE09}"/>
                  </a:ext>
                </a:extLst>
              </p14:cNvPr>
              <p14:cNvContentPartPr/>
              <p14:nvPr/>
            </p14:nvContentPartPr>
            <p14:xfrm>
              <a:off x="1596203" y="2305336"/>
              <a:ext cx="56520" cy="63000"/>
            </p14:xfrm>
          </p:contentPart>
        </mc:Choice>
        <mc:Fallback xmlns="">
          <p:pic>
            <p:nvPicPr>
              <p:cNvPr id="39" name="Ink 38">
                <a:extLst>
                  <a:ext uri="{FF2B5EF4-FFF2-40B4-BE49-F238E27FC236}">
                    <a16:creationId xmlns:a16="http://schemas.microsoft.com/office/drawing/2014/main" id="{B451FC6F-6A8B-3112-0B87-EB720F88DE09}"/>
                  </a:ext>
                </a:extLst>
              </p:cNvPr>
              <p:cNvPicPr/>
              <p:nvPr/>
            </p:nvPicPr>
            <p:blipFill>
              <a:blip r:embed="rId63"/>
              <a:stretch>
                <a:fillRect/>
              </a:stretch>
            </p:blipFill>
            <p:spPr>
              <a:xfrm>
                <a:off x="1578203" y="2287336"/>
                <a:ext cx="92160" cy="98640"/>
              </a:xfrm>
              <a:prstGeom prst="rect">
                <a:avLst/>
              </a:prstGeom>
            </p:spPr>
          </p:pic>
        </mc:Fallback>
      </mc:AlternateContent>
      <p:grpSp>
        <p:nvGrpSpPr>
          <p:cNvPr id="40" name="Group 39">
            <a:extLst>
              <a:ext uri="{FF2B5EF4-FFF2-40B4-BE49-F238E27FC236}">
                <a16:creationId xmlns:a16="http://schemas.microsoft.com/office/drawing/2014/main" id="{AEE705E6-AFA7-4164-E6AD-346256D54BD9}"/>
              </a:ext>
            </a:extLst>
          </p:cNvPr>
          <p:cNvGrpSpPr/>
          <p:nvPr/>
        </p:nvGrpSpPr>
        <p:grpSpPr>
          <a:xfrm>
            <a:off x="2718323" y="2360056"/>
            <a:ext cx="541080" cy="448920"/>
            <a:chOff x="2718323" y="2360056"/>
            <a:chExt cx="541080" cy="448920"/>
          </a:xfrm>
        </p:grpSpPr>
        <mc:AlternateContent xmlns:mc="http://schemas.openxmlformats.org/markup-compatibility/2006" xmlns:p14="http://schemas.microsoft.com/office/powerpoint/2010/main">
          <mc:Choice Requires="p14">
            <p:contentPart p14:bwMode="auto" r:id="rId64">
              <p14:nvContentPartPr>
                <p14:cNvPr id="41" name="Ink 40">
                  <a:extLst>
                    <a:ext uri="{FF2B5EF4-FFF2-40B4-BE49-F238E27FC236}">
                      <a16:creationId xmlns:a16="http://schemas.microsoft.com/office/drawing/2014/main" id="{0F8C1DDD-4318-0538-272B-C530051F2C4A}"/>
                    </a:ext>
                  </a:extLst>
                </p14:cNvPr>
                <p14:cNvContentPartPr/>
                <p14:nvPr/>
              </p14:nvContentPartPr>
              <p14:xfrm>
                <a:off x="2718323" y="2538256"/>
                <a:ext cx="30240" cy="270720"/>
              </p14:xfrm>
            </p:contentPart>
          </mc:Choice>
          <mc:Fallback xmlns="">
            <p:pic>
              <p:nvPicPr>
                <p:cNvPr id="41" name="Ink 40">
                  <a:extLst>
                    <a:ext uri="{FF2B5EF4-FFF2-40B4-BE49-F238E27FC236}">
                      <a16:creationId xmlns:a16="http://schemas.microsoft.com/office/drawing/2014/main" id="{0F8C1DDD-4318-0538-272B-C530051F2C4A}"/>
                    </a:ext>
                  </a:extLst>
                </p:cNvPr>
                <p:cNvPicPr/>
                <p:nvPr/>
              </p:nvPicPr>
              <p:blipFill>
                <a:blip r:embed="rId65"/>
                <a:stretch>
                  <a:fillRect/>
                </a:stretch>
              </p:blipFill>
              <p:spPr>
                <a:xfrm>
                  <a:off x="2700683" y="2520616"/>
                  <a:ext cx="6588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2" name="Ink 41">
                  <a:extLst>
                    <a:ext uri="{FF2B5EF4-FFF2-40B4-BE49-F238E27FC236}">
                      <a16:creationId xmlns:a16="http://schemas.microsoft.com/office/drawing/2014/main" id="{0E9A5887-1DE7-1098-8338-22771DC9F1B9}"/>
                    </a:ext>
                  </a:extLst>
                </p14:cNvPr>
                <p14:cNvContentPartPr/>
                <p14:nvPr/>
              </p14:nvContentPartPr>
              <p14:xfrm>
                <a:off x="2879963" y="2551216"/>
                <a:ext cx="192600" cy="223560"/>
              </p14:xfrm>
            </p:contentPart>
          </mc:Choice>
          <mc:Fallback xmlns="">
            <p:pic>
              <p:nvPicPr>
                <p:cNvPr id="42" name="Ink 41">
                  <a:extLst>
                    <a:ext uri="{FF2B5EF4-FFF2-40B4-BE49-F238E27FC236}">
                      <a16:creationId xmlns:a16="http://schemas.microsoft.com/office/drawing/2014/main" id="{0E9A5887-1DE7-1098-8338-22771DC9F1B9}"/>
                    </a:ext>
                  </a:extLst>
                </p:cNvPr>
                <p:cNvPicPr/>
                <p:nvPr/>
              </p:nvPicPr>
              <p:blipFill>
                <a:blip r:embed="rId67"/>
                <a:stretch>
                  <a:fillRect/>
                </a:stretch>
              </p:blipFill>
              <p:spPr>
                <a:xfrm>
                  <a:off x="2861963" y="2533576"/>
                  <a:ext cx="2282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3" name="Ink 42">
                  <a:extLst>
                    <a:ext uri="{FF2B5EF4-FFF2-40B4-BE49-F238E27FC236}">
                      <a16:creationId xmlns:a16="http://schemas.microsoft.com/office/drawing/2014/main" id="{43F55234-E885-FE68-2205-1B4EAF6234CC}"/>
                    </a:ext>
                  </a:extLst>
                </p14:cNvPr>
                <p14:cNvContentPartPr/>
                <p14:nvPr/>
              </p14:nvContentPartPr>
              <p14:xfrm>
                <a:off x="2902283" y="2520976"/>
                <a:ext cx="109800" cy="30240"/>
              </p14:xfrm>
            </p:contentPart>
          </mc:Choice>
          <mc:Fallback xmlns="">
            <p:pic>
              <p:nvPicPr>
                <p:cNvPr id="43" name="Ink 42">
                  <a:extLst>
                    <a:ext uri="{FF2B5EF4-FFF2-40B4-BE49-F238E27FC236}">
                      <a16:creationId xmlns:a16="http://schemas.microsoft.com/office/drawing/2014/main" id="{43F55234-E885-FE68-2205-1B4EAF6234CC}"/>
                    </a:ext>
                  </a:extLst>
                </p:cNvPr>
                <p:cNvPicPr/>
                <p:nvPr/>
              </p:nvPicPr>
              <p:blipFill>
                <a:blip r:embed="rId69"/>
                <a:stretch>
                  <a:fillRect/>
                </a:stretch>
              </p:blipFill>
              <p:spPr>
                <a:xfrm>
                  <a:off x="2884283" y="2503336"/>
                  <a:ext cx="14544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4" name="Ink 43">
                  <a:extLst>
                    <a:ext uri="{FF2B5EF4-FFF2-40B4-BE49-F238E27FC236}">
                      <a16:creationId xmlns:a16="http://schemas.microsoft.com/office/drawing/2014/main" id="{F2042B02-2CE2-A962-24AE-95F05667B4BC}"/>
                    </a:ext>
                  </a:extLst>
                </p14:cNvPr>
                <p14:cNvContentPartPr/>
                <p14:nvPr/>
              </p14:nvContentPartPr>
              <p14:xfrm>
                <a:off x="3165803" y="2360056"/>
                <a:ext cx="93600" cy="135360"/>
              </p14:xfrm>
            </p:contentPart>
          </mc:Choice>
          <mc:Fallback xmlns="">
            <p:pic>
              <p:nvPicPr>
                <p:cNvPr id="44" name="Ink 43">
                  <a:extLst>
                    <a:ext uri="{FF2B5EF4-FFF2-40B4-BE49-F238E27FC236}">
                      <a16:creationId xmlns:a16="http://schemas.microsoft.com/office/drawing/2014/main" id="{F2042B02-2CE2-A962-24AE-95F05667B4BC}"/>
                    </a:ext>
                  </a:extLst>
                </p:cNvPr>
                <p:cNvPicPr/>
                <p:nvPr/>
              </p:nvPicPr>
              <p:blipFill>
                <a:blip r:embed="rId71"/>
                <a:stretch>
                  <a:fillRect/>
                </a:stretch>
              </p:blipFill>
              <p:spPr>
                <a:xfrm>
                  <a:off x="3148163" y="2342416"/>
                  <a:ext cx="129240" cy="171000"/>
                </a:xfrm>
                <a:prstGeom prst="rect">
                  <a:avLst/>
                </a:prstGeom>
              </p:spPr>
            </p:pic>
          </mc:Fallback>
        </mc:AlternateContent>
      </p:grpSp>
      <p:grpSp>
        <p:nvGrpSpPr>
          <p:cNvPr id="60" name="Group 59">
            <a:extLst>
              <a:ext uri="{FF2B5EF4-FFF2-40B4-BE49-F238E27FC236}">
                <a16:creationId xmlns:a16="http://schemas.microsoft.com/office/drawing/2014/main" id="{4368A0EB-4961-5256-4BEB-57E5A70D6FEE}"/>
              </a:ext>
            </a:extLst>
          </p:cNvPr>
          <p:cNvGrpSpPr/>
          <p:nvPr/>
        </p:nvGrpSpPr>
        <p:grpSpPr>
          <a:xfrm>
            <a:off x="2489003" y="3428176"/>
            <a:ext cx="631440" cy="305280"/>
            <a:chOff x="2489003" y="3428176"/>
            <a:chExt cx="631440" cy="305280"/>
          </a:xfrm>
        </p:grpSpPr>
        <mc:AlternateContent xmlns:mc="http://schemas.openxmlformats.org/markup-compatibility/2006" xmlns:p14="http://schemas.microsoft.com/office/powerpoint/2010/main">
          <mc:Choice Requires="p14">
            <p:contentPart p14:bwMode="auto" r:id="rId72">
              <p14:nvContentPartPr>
                <p14:cNvPr id="53" name="Ink 52">
                  <a:extLst>
                    <a:ext uri="{FF2B5EF4-FFF2-40B4-BE49-F238E27FC236}">
                      <a16:creationId xmlns:a16="http://schemas.microsoft.com/office/drawing/2014/main" id="{8ED22E71-90A9-5A93-184F-78BF0A6AE8D9}"/>
                    </a:ext>
                  </a:extLst>
                </p14:cNvPr>
                <p14:cNvContentPartPr/>
                <p14:nvPr/>
              </p14:nvContentPartPr>
              <p14:xfrm>
                <a:off x="2489003" y="3514216"/>
                <a:ext cx="210960" cy="139320"/>
              </p14:xfrm>
            </p:contentPart>
          </mc:Choice>
          <mc:Fallback xmlns="">
            <p:pic>
              <p:nvPicPr>
                <p:cNvPr id="53" name="Ink 52">
                  <a:extLst>
                    <a:ext uri="{FF2B5EF4-FFF2-40B4-BE49-F238E27FC236}">
                      <a16:creationId xmlns:a16="http://schemas.microsoft.com/office/drawing/2014/main" id="{8ED22E71-90A9-5A93-184F-78BF0A6AE8D9}"/>
                    </a:ext>
                  </a:extLst>
                </p:cNvPr>
                <p:cNvPicPr/>
                <p:nvPr/>
              </p:nvPicPr>
              <p:blipFill>
                <a:blip r:embed="rId73"/>
                <a:stretch>
                  <a:fillRect/>
                </a:stretch>
              </p:blipFill>
              <p:spPr>
                <a:xfrm>
                  <a:off x="2471363" y="3496576"/>
                  <a:ext cx="2466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4" name="Ink 53">
                  <a:extLst>
                    <a:ext uri="{FF2B5EF4-FFF2-40B4-BE49-F238E27FC236}">
                      <a16:creationId xmlns:a16="http://schemas.microsoft.com/office/drawing/2014/main" id="{A5215E72-9145-F6C5-9B89-AA909CEB2A29}"/>
                    </a:ext>
                  </a:extLst>
                </p14:cNvPr>
                <p14:cNvContentPartPr/>
                <p14:nvPr/>
              </p14:nvContentPartPr>
              <p14:xfrm>
                <a:off x="2601683" y="3569296"/>
                <a:ext cx="53640" cy="164160"/>
              </p14:xfrm>
            </p:contentPart>
          </mc:Choice>
          <mc:Fallback xmlns="">
            <p:pic>
              <p:nvPicPr>
                <p:cNvPr id="54" name="Ink 53">
                  <a:extLst>
                    <a:ext uri="{FF2B5EF4-FFF2-40B4-BE49-F238E27FC236}">
                      <a16:creationId xmlns:a16="http://schemas.microsoft.com/office/drawing/2014/main" id="{A5215E72-9145-F6C5-9B89-AA909CEB2A29}"/>
                    </a:ext>
                  </a:extLst>
                </p:cNvPr>
                <p:cNvPicPr/>
                <p:nvPr/>
              </p:nvPicPr>
              <p:blipFill>
                <a:blip r:embed="rId75"/>
                <a:stretch>
                  <a:fillRect/>
                </a:stretch>
              </p:blipFill>
              <p:spPr>
                <a:xfrm>
                  <a:off x="2583683" y="3551296"/>
                  <a:ext cx="89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55" name="Ink 54">
                  <a:extLst>
                    <a:ext uri="{FF2B5EF4-FFF2-40B4-BE49-F238E27FC236}">
                      <a16:creationId xmlns:a16="http://schemas.microsoft.com/office/drawing/2014/main" id="{4670C2BA-ADAA-10CF-AB8D-0B3F1E43D6A4}"/>
                    </a:ext>
                  </a:extLst>
                </p14:cNvPr>
                <p14:cNvContentPartPr/>
                <p14:nvPr/>
              </p14:nvContentPartPr>
              <p14:xfrm>
                <a:off x="2802563" y="3518896"/>
                <a:ext cx="129600" cy="184680"/>
              </p14:xfrm>
            </p:contentPart>
          </mc:Choice>
          <mc:Fallback xmlns="">
            <p:pic>
              <p:nvPicPr>
                <p:cNvPr id="55" name="Ink 54">
                  <a:extLst>
                    <a:ext uri="{FF2B5EF4-FFF2-40B4-BE49-F238E27FC236}">
                      <a16:creationId xmlns:a16="http://schemas.microsoft.com/office/drawing/2014/main" id="{4670C2BA-ADAA-10CF-AB8D-0B3F1E43D6A4}"/>
                    </a:ext>
                  </a:extLst>
                </p:cNvPr>
                <p:cNvPicPr/>
                <p:nvPr/>
              </p:nvPicPr>
              <p:blipFill>
                <a:blip r:embed="rId77"/>
                <a:stretch>
                  <a:fillRect/>
                </a:stretch>
              </p:blipFill>
              <p:spPr>
                <a:xfrm>
                  <a:off x="2784563" y="3500896"/>
                  <a:ext cx="16524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6" name="Ink 55">
                  <a:extLst>
                    <a:ext uri="{FF2B5EF4-FFF2-40B4-BE49-F238E27FC236}">
                      <a16:creationId xmlns:a16="http://schemas.microsoft.com/office/drawing/2014/main" id="{3FEBCBBE-A066-F800-516C-25615D42442F}"/>
                    </a:ext>
                  </a:extLst>
                </p14:cNvPr>
                <p14:cNvContentPartPr/>
                <p14:nvPr/>
              </p14:nvContentPartPr>
              <p14:xfrm>
                <a:off x="2810123" y="3492616"/>
                <a:ext cx="99720" cy="37440"/>
              </p14:xfrm>
            </p:contentPart>
          </mc:Choice>
          <mc:Fallback xmlns="">
            <p:pic>
              <p:nvPicPr>
                <p:cNvPr id="56" name="Ink 55">
                  <a:extLst>
                    <a:ext uri="{FF2B5EF4-FFF2-40B4-BE49-F238E27FC236}">
                      <a16:creationId xmlns:a16="http://schemas.microsoft.com/office/drawing/2014/main" id="{3FEBCBBE-A066-F800-516C-25615D42442F}"/>
                    </a:ext>
                  </a:extLst>
                </p:cNvPr>
                <p:cNvPicPr/>
                <p:nvPr/>
              </p:nvPicPr>
              <p:blipFill>
                <a:blip r:embed="rId79"/>
                <a:stretch>
                  <a:fillRect/>
                </a:stretch>
              </p:blipFill>
              <p:spPr>
                <a:xfrm>
                  <a:off x="2792123" y="3474976"/>
                  <a:ext cx="13536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7" name="Ink 56">
                  <a:extLst>
                    <a:ext uri="{FF2B5EF4-FFF2-40B4-BE49-F238E27FC236}">
                      <a16:creationId xmlns:a16="http://schemas.microsoft.com/office/drawing/2014/main" id="{FA04C026-6FF1-E925-FE5C-5C8BCD4CEB62}"/>
                    </a:ext>
                  </a:extLst>
                </p14:cNvPr>
                <p14:cNvContentPartPr/>
                <p14:nvPr/>
              </p14:nvContentPartPr>
              <p14:xfrm>
                <a:off x="3025763" y="3428176"/>
                <a:ext cx="94680" cy="87120"/>
              </p14:xfrm>
            </p:contentPart>
          </mc:Choice>
          <mc:Fallback xmlns="">
            <p:pic>
              <p:nvPicPr>
                <p:cNvPr id="57" name="Ink 56">
                  <a:extLst>
                    <a:ext uri="{FF2B5EF4-FFF2-40B4-BE49-F238E27FC236}">
                      <a16:creationId xmlns:a16="http://schemas.microsoft.com/office/drawing/2014/main" id="{FA04C026-6FF1-E925-FE5C-5C8BCD4CEB62}"/>
                    </a:ext>
                  </a:extLst>
                </p:cNvPr>
                <p:cNvPicPr/>
                <p:nvPr/>
              </p:nvPicPr>
              <p:blipFill>
                <a:blip r:embed="rId81"/>
                <a:stretch>
                  <a:fillRect/>
                </a:stretch>
              </p:blipFill>
              <p:spPr>
                <a:xfrm>
                  <a:off x="3008123" y="3410176"/>
                  <a:ext cx="130320" cy="122760"/>
                </a:xfrm>
                <a:prstGeom prst="rect">
                  <a:avLst/>
                </a:prstGeom>
              </p:spPr>
            </p:pic>
          </mc:Fallback>
        </mc:AlternateContent>
      </p:grpSp>
      <p:grpSp>
        <p:nvGrpSpPr>
          <p:cNvPr id="59" name="Group 58">
            <a:extLst>
              <a:ext uri="{FF2B5EF4-FFF2-40B4-BE49-F238E27FC236}">
                <a16:creationId xmlns:a16="http://schemas.microsoft.com/office/drawing/2014/main" id="{DEEAD6CD-3CC5-5EDC-D3A5-050DD135F51F}"/>
              </a:ext>
            </a:extLst>
          </p:cNvPr>
          <p:cNvGrpSpPr/>
          <p:nvPr/>
        </p:nvGrpSpPr>
        <p:grpSpPr>
          <a:xfrm>
            <a:off x="868643" y="3438976"/>
            <a:ext cx="1288440" cy="363600"/>
            <a:chOff x="868643" y="3438976"/>
            <a:chExt cx="1288440" cy="363600"/>
          </a:xfrm>
        </p:grpSpPr>
        <mc:AlternateContent xmlns:mc="http://schemas.openxmlformats.org/markup-compatibility/2006" xmlns:p14="http://schemas.microsoft.com/office/powerpoint/2010/main">
          <mc:Choice Requires="p14">
            <p:contentPart p14:bwMode="auto" r:id="rId82">
              <p14:nvContentPartPr>
                <p14:cNvPr id="45" name="Ink 44">
                  <a:extLst>
                    <a:ext uri="{FF2B5EF4-FFF2-40B4-BE49-F238E27FC236}">
                      <a16:creationId xmlns:a16="http://schemas.microsoft.com/office/drawing/2014/main" id="{78B52427-A2AE-88C7-3599-177DE221926B}"/>
                    </a:ext>
                  </a:extLst>
                </p14:cNvPr>
                <p14:cNvContentPartPr/>
                <p14:nvPr/>
              </p14:nvContentPartPr>
              <p14:xfrm>
                <a:off x="868643" y="3530776"/>
                <a:ext cx="151920" cy="271800"/>
              </p14:xfrm>
            </p:contentPart>
          </mc:Choice>
          <mc:Fallback xmlns="">
            <p:pic>
              <p:nvPicPr>
                <p:cNvPr id="45" name="Ink 44">
                  <a:extLst>
                    <a:ext uri="{FF2B5EF4-FFF2-40B4-BE49-F238E27FC236}">
                      <a16:creationId xmlns:a16="http://schemas.microsoft.com/office/drawing/2014/main" id="{78B52427-A2AE-88C7-3599-177DE221926B}"/>
                    </a:ext>
                  </a:extLst>
                </p:cNvPr>
                <p:cNvPicPr/>
                <p:nvPr/>
              </p:nvPicPr>
              <p:blipFill>
                <a:blip r:embed="rId83"/>
                <a:stretch>
                  <a:fillRect/>
                </a:stretch>
              </p:blipFill>
              <p:spPr>
                <a:xfrm>
                  <a:off x="850643" y="3513136"/>
                  <a:ext cx="18756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46" name="Ink 45">
                  <a:extLst>
                    <a:ext uri="{FF2B5EF4-FFF2-40B4-BE49-F238E27FC236}">
                      <a16:creationId xmlns:a16="http://schemas.microsoft.com/office/drawing/2014/main" id="{5109BDF3-2146-9623-2D7D-79743B1A8AE6}"/>
                    </a:ext>
                  </a:extLst>
                </p14:cNvPr>
                <p14:cNvContentPartPr/>
                <p14:nvPr/>
              </p14:nvContentPartPr>
              <p14:xfrm>
                <a:off x="1183643" y="3640216"/>
                <a:ext cx="116280" cy="108360"/>
              </p14:xfrm>
            </p:contentPart>
          </mc:Choice>
          <mc:Fallback xmlns="">
            <p:pic>
              <p:nvPicPr>
                <p:cNvPr id="46" name="Ink 45">
                  <a:extLst>
                    <a:ext uri="{FF2B5EF4-FFF2-40B4-BE49-F238E27FC236}">
                      <a16:creationId xmlns:a16="http://schemas.microsoft.com/office/drawing/2014/main" id="{5109BDF3-2146-9623-2D7D-79743B1A8AE6}"/>
                    </a:ext>
                  </a:extLst>
                </p:cNvPr>
                <p:cNvPicPr/>
                <p:nvPr/>
              </p:nvPicPr>
              <p:blipFill>
                <a:blip r:embed="rId85"/>
                <a:stretch>
                  <a:fillRect/>
                </a:stretch>
              </p:blipFill>
              <p:spPr>
                <a:xfrm>
                  <a:off x="1165643" y="3622576"/>
                  <a:ext cx="151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47" name="Ink 46">
                  <a:extLst>
                    <a:ext uri="{FF2B5EF4-FFF2-40B4-BE49-F238E27FC236}">
                      <a16:creationId xmlns:a16="http://schemas.microsoft.com/office/drawing/2014/main" id="{357F66DA-B82B-C872-2165-CEB4895356FF}"/>
                    </a:ext>
                  </a:extLst>
                </p14:cNvPr>
                <p14:cNvContentPartPr/>
                <p14:nvPr/>
              </p14:nvContentPartPr>
              <p14:xfrm>
                <a:off x="1182203" y="3624736"/>
                <a:ext cx="177120" cy="162720"/>
              </p14:xfrm>
            </p:contentPart>
          </mc:Choice>
          <mc:Fallback xmlns="">
            <p:pic>
              <p:nvPicPr>
                <p:cNvPr id="47" name="Ink 46">
                  <a:extLst>
                    <a:ext uri="{FF2B5EF4-FFF2-40B4-BE49-F238E27FC236}">
                      <a16:creationId xmlns:a16="http://schemas.microsoft.com/office/drawing/2014/main" id="{357F66DA-B82B-C872-2165-CEB4895356FF}"/>
                    </a:ext>
                  </a:extLst>
                </p:cNvPr>
                <p:cNvPicPr/>
                <p:nvPr/>
              </p:nvPicPr>
              <p:blipFill>
                <a:blip r:embed="rId87"/>
                <a:stretch>
                  <a:fillRect/>
                </a:stretch>
              </p:blipFill>
              <p:spPr>
                <a:xfrm>
                  <a:off x="1164203" y="3607096"/>
                  <a:ext cx="2127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48" name="Ink 47">
                  <a:extLst>
                    <a:ext uri="{FF2B5EF4-FFF2-40B4-BE49-F238E27FC236}">
                      <a16:creationId xmlns:a16="http://schemas.microsoft.com/office/drawing/2014/main" id="{D29E5DE1-7DE0-ECC5-40DC-A1C16B26F599}"/>
                    </a:ext>
                  </a:extLst>
                </p14:cNvPr>
                <p14:cNvContentPartPr/>
                <p14:nvPr/>
              </p14:nvContentPartPr>
              <p14:xfrm>
                <a:off x="1503323" y="3555256"/>
                <a:ext cx="38160" cy="181080"/>
              </p14:xfrm>
            </p:contentPart>
          </mc:Choice>
          <mc:Fallback xmlns="">
            <p:pic>
              <p:nvPicPr>
                <p:cNvPr id="48" name="Ink 47">
                  <a:extLst>
                    <a:ext uri="{FF2B5EF4-FFF2-40B4-BE49-F238E27FC236}">
                      <a16:creationId xmlns:a16="http://schemas.microsoft.com/office/drawing/2014/main" id="{D29E5DE1-7DE0-ECC5-40DC-A1C16B26F599}"/>
                    </a:ext>
                  </a:extLst>
                </p:cNvPr>
                <p:cNvPicPr/>
                <p:nvPr/>
              </p:nvPicPr>
              <p:blipFill>
                <a:blip r:embed="rId89"/>
                <a:stretch>
                  <a:fillRect/>
                </a:stretch>
              </p:blipFill>
              <p:spPr>
                <a:xfrm>
                  <a:off x="1485323" y="3537616"/>
                  <a:ext cx="738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9" name="Ink 48">
                  <a:extLst>
                    <a:ext uri="{FF2B5EF4-FFF2-40B4-BE49-F238E27FC236}">
                      <a16:creationId xmlns:a16="http://schemas.microsoft.com/office/drawing/2014/main" id="{6DBF1645-353A-4F17-F79E-36C798804C7B}"/>
                    </a:ext>
                  </a:extLst>
                </p14:cNvPr>
                <p14:cNvContentPartPr/>
                <p14:nvPr/>
              </p14:nvContentPartPr>
              <p14:xfrm>
                <a:off x="1624283" y="3559216"/>
                <a:ext cx="147960" cy="199440"/>
              </p14:xfrm>
            </p:contentPart>
          </mc:Choice>
          <mc:Fallback xmlns="">
            <p:pic>
              <p:nvPicPr>
                <p:cNvPr id="49" name="Ink 48">
                  <a:extLst>
                    <a:ext uri="{FF2B5EF4-FFF2-40B4-BE49-F238E27FC236}">
                      <a16:creationId xmlns:a16="http://schemas.microsoft.com/office/drawing/2014/main" id="{6DBF1645-353A-4F17-F79E-36C798804C7B}"/>
                    </a:ext>
                  </a:extLst>
                </p:cNvPr>
                <p:cNvPicPr/>
                <p:nvPr/>
              </p:nvPicPr>
              <p:blipFill>
                <a:blip r:embed="rId91"/>
                <a:stretch>
                  <a:fillRect/>
                </a:stretch>
              </p:blipFill>
              <p:spPr>
                <a:xfrm>
                  <a:off x="1606283" y="3541576"/>
                  <a:ext cx="18360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0" name="Ink 49">
                  <a:extLst>
                    <a:ext uri="{FF2B5EF4-FFF2-40B4-BE49-F238E27FC236}">
                      <a16:creationId xmlns:a16="http://schemas.microsoft.com/office/drawing/2014/main" id="{FB648F0E-44D5-3DF7-4D82-79B55C31C3FA}"/>
                    </a:ext>
                  </a:extLst>
                </p14:cNvPr>
                <p14:cNvContentPartPr/>
                <p14:nvPr/>
              </p14:nvContentPartPr>
              <p14:xfrm>
                <a:off x="1610963" y="3548416"/>
                <a:ext cx="176760" cy="53640"/>
              </p14:xfrm>
            </p:contentPart>
          </mc:Choice>
          <mc:Fallback xmlns="">
            <p:pic>
              <p:nvPicPr>
                <p:cNvPr id="50" name="Ink 49">
                  <a:extLst>
                    <a:ext uri="{FF2B5EF4-FFF2-40B4-BE49-F238E27FC236}">
                      <a16:creationId xmlns:a16="http://schemas.microsoft.com/office/drawing/2014/main" id="{FB648F0E-44D5-3DF7-4D82-79B55C31C3FA}"/>
                    </a:ext>
                  </a:extLst>
                </p:cNvPr>
                <p:cNvPicPr/>
                <p:nvPr/>
              </p:nvPicPr>
              <p:blipFill>
                <a:blip r:embed="rId93"/>
                <a:stretch>
                  <a:fillRect/>
                </a:stretch>
              </p:blipFill>
              <p:spPr>
                <a:xfrm>
                  <a:off x="1593323" y="3530776"/>
                  <a:ext cx="21240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51" name="Ink 50">
                  <a:extLst>
                    <a:ext uri="{FF2B5EF4-FFF2-40B4-BE49-F238E27FC236}">
                      <a16:creationId xmlns:a16="http://schemas.microsoft.com/office/drawing/2014/main" id="{4D4AEA45-6294-71B4-1AEB-DEAAA433D91C}"/>
                    </a:ext>
                  </a:extLst>
                </p14:cNvPr>
                <p14:cNvContentPartPr/>
                <p14:nvPr/>
              </p14:nvContentPartPr>
              <p14:xfrm>
                <a:off x="2002283" y="3607456"/>
                <a:ext cx="132840" cy="14400"/>
              </p14:xfrm>
            </p:contentPart>
          </mc:Choice>
          <mc:Fallback xmlns="">
            <p:pic>
              <p:nvPicPr>
                <p:cNvPr id="51" name="Ink 50">
                  <a:extLst>
                    <a:ext uri="{FF2B5EF4-FFF2-40B4-BE49-F238E27FC236}">
                      <a16:creationId xmlns:a16="http://schemas.microsoft.com/office/drawing/2014/main" id="{4D4AEA45-6294-71B4-1AEB-DEAAA433D91C}"/>
                    </a:ext>
                  </a:extLst>
                </p:cNvPr>
                <p:cNvPicPr/>
                <p:nvPr/>
              </p:nvPicPr>
              <p:blipFill>
                <a:blip r:embed="rId95"/>
                <a:stretch>
                  <a:fillRect/>
                </a:stretch>
              </p:blipFill>
              <p:spPr>
                <a:xfrm>
                  <a:off x="1984283" y="3589816"/>
                  <a:ext cx="1684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2" name="Ink 51">
                  <a:extLst>
                    <a:ext uri="{FF2B5EF4-FFF2-40B4-BE49-F238E27FC236}">
                      <a16:creationId xmlns:a16="http://schemas.microsoft.com/office/drawing/2014/main" id="{4FEC5D3A-58FF-EC9A-8627-D9715924368A}"/>
                    </a:ext>
                  </a:extLst>
                </p14:cNvPr>
                <p14:cNvContentPartPr/>
                <p14:nvPr/>
              </p14:nvContentPartPr>
              <p14:xfrm>
                <a:off x="2018123" y="3683056"/>
                <a:ext cx="138960" cy="15480"/>
              </p14:xfrm>
            </p:contentPart>
          </mc:Choice>
          <mc:Fallback xmlns="">
            <p:pic>
              <p:nvPicPr>
                <p:cNvPr id="52" name="Ink 51">
                  <a:extLst>
                    <a:ext uri="{FF2B5EF4-FFF2-40B4-BE49-F238E27FC236}">
                      <a16:creationId xmlns:a16="http://schemas.microsoft.com/office/drawing/2014/main" id="{4FEC5D3A-58FF-EC9A-8627-D9715924368A}"/>
                    </a:ext>
                  </a:extLst>
                </p:cNvPr>
                <p:cNvPicPr/>
                <p:nvPr/>
              </p:nvPicPr>
              <p:blipFill>
                <a:blip r:embed="rId97"/>
                <a:stretch>
                  <a:fillRect/>
                </a:stretch>
              </p:blipFill>
              <p:spPr>
                <a:xfrm>
                  <a:off x="2000123" y="3665416"/>
                  <a:ext cx="1746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23AD6913-A016-0774-6A1C-9C69205DF94B}"/>
                    </a:ext>
                  </a:extLst>
                </p14:cNvPr>
                <p14:cNvContentPartPr/>
                <p14:nvPr/>
              </p14:nvContentPartPr>
              <p14:xfrm>
                <a:off x="1817963" y="3438976"/>
                <a:ext cx="62280" cy="49320"/>
              </p14:xfrm>
            </p:contentPart>
          </mc:Choice>
          <mc:Fallback xmlns="">
            <p:pic>
              <p:nvPicPr>
                <p:cNvPr id="58" name="Ink 57">
                  <a:extLst>
                    <a:ext uri="{FF2B5EF4-FFF2-40B4-BE49-F238E27FC236}">
                      <a16:creationId xmlns:a16="http://schemas.microsoft.com/office/drawing/2014/main" id="{23AD6913-A016-0774-6A1C-9C69205DF94B}"/>
                    </a:ext>
                  </a:extLst>
                </p:cNvPr>
                <p:cNvPicPr/>
                <p:nvPr/>
              </p:nvPicPr>
              <p:blipFill>
                <a:blip r:embed="rId99"/>
                <a:stretch>
                  <a:fillRect/>
                </a:stretch>
              </p:blipFill>
              <p:spPr>
                <a:xfrm>
                  <a:off x="1799963" y="3420976"/>
                  <a:ext cx="97920" cy="84960"/>
                </a:xfrm>
                <a:prstGeom prst="rect">
                  <a:avLst/>
                </a:prstGeom>
              </p:spPr>
            </p:pic>
          </mc:Fallback>
        </mc:AlternateContent>
      </p:grpSp>
      <p:grpSp>
        <p:nvGrpSpPr>
          <p:cNvPr id="77" name="Group 76">
            <a:extLst>
              <a:ext uri="{FF2B5EF4-FFF2-40B4-BE49-F238E27FC236}">
                <a16:creationId xmlns:a16="http://schemas.microsoft.com/office/drawing/2014/main" id="{397C964E-5B93-0B39-5D98-0D405D276D5B}"/>
              </a:ext>
            </a:extLst>
          </p:cNvPr>
          <p:cNvGrpSpPr/>
          <p:nvPr/>
        </p:nvGrpSpPr>
        <p:grpSpPr>
          <a:xfrm>
            <a:off x="837323" y="4102456"/>
            <a:ext cx="166320" cy="236880"/>
            <a:chOff x="837323" y="4102456"/>
            <a:chExt cx="166320" cy="236880"/>
          </a:xfrm>
        </p:grpSpPr>
        <mc:AlternateContent xmlns:mc="http://schemas.openxmlformats.org/markup-compatibility/2006" xmlns:p14="http://schemas.microsoft.com/office/powerpoint/2010/main">
          <mc:Choice Requires="p14">
            <p:contentPart p14:bwMode="auto" r:id="rId100">
              <p14:nvContentPartPr>
                <p14:cNvPr id="61" name="Ink 60">
                  <a:extLst>
                    <a:ext uri="{FF2B5EF4-FFF2-40B4-BE49-F238E27FC236}">
                      <a16:creationId xmlns:a16="http://schemas.microsoft.com/office/drawing/2014/main" id="{4C056D3D-6EBD-8D7A-D316-0910378C504E}"/>
                    </a:ext>
                  </a:extLst>
                </p14:cNvPr>
                <p14:cNvContentPartPr/>
                <p14:nvPr/>
              </p14:nvContentPartPr>
              <p14:xfrm>
                <a:off x="837323" y="4102456"/>
                <a:ext cx="166320" cy="163800"/>
              </p14:xfrm>
            </p:contentPart>
          </mc:Choice>
          <mc:Fallback xmlns="">
            <p:pic>
              <p:nvPicPr>
                <p:cNvPr id="61" name="Ink 60">
                  <a:extLst>
                    <a:ext uri="{FF2B5EF4-FFF2-40B4-BE49-F238E27FC236}">
                      <a16:creationId xmlns:a16="http://schemas.microsoft.com/office/drawing/2014/main" id="{4C056D3D-6EBD-8D7A-D316-0910378C504E}"/>
                    </a:ext>
                  </a:extLst>
                </p:cNvPr>
                <p:cNvPicPr/>
                <p:nvPr/>
              </p:nvPicPr>
              <p:blipFill>
                <a:blip r:embed="rId101"/>
                <a:stretch>
                  <a:fillRect/>
                </a:stretch>
              </p:blipFill>
              <p:spPr>
                <a:xfrm>
                  <a:off x="819683" y="4084816"/>
                  <a:ext cx="20196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2" name="Ink 61">
                  <a:extLst>
                    <a:ext uri="{FF2B5EF4-FFF2-40B4-BE49-F238E27FC236}">
                      <a16:creationId xmlns:a16="http://schemas.microsoft.com/office/drawing/2014/main" id="{3C557A12-1F6A-8007-09C6-2512AA029B12}"/>
                    </a:ext>
                  </a:extLst>
                </p14:cNvPr>
                <p14:cNvContentPartPr/>
                <p14:nvPr/>
              </p14:nvContentPartPr>
              <p14:xfrm>
                <a:off x="911123" y="4156096"/>
                <a:ext cx="46440" cy="183240"/>
              </p14:xfrm>
            </p:contentPart>
          </mc:Choice>
          <mc:Fallback xmlns="">
            <p:pic>
              <p:nvPicPr>
                <p:cNvPr id="62" name="Ink 61">
                  <a:extLst>
                    <a:ext uri="{FF2B5EF4-FFF2-40B4-BE49-F238E27FC236}">
                      <a16:creationId xmlns:a16="http://schemas.microsoft.com/office/drawing/2014/main" id="{3C557A12-1F6A-8007-09C6-2512AA029B12}"/>
                    </a:ext>
                  </a:extLst>
                </p:cNvPr>
                <p:cNvPicPr/>
                <p:nvPr/>
              </p:nvPicPr>
              <p:blipFill>
                <a:blip r:embed="rId103"/>
                <a:stretch>
                  <a:fillRect/>
                </a:stretch>
              </p:blipFill>
              <p:spPr>
                <a:xfrm>
                  <a:off x="893483" y="4138456"/>
                  <a:ext cx="82080" cy="218880"/>
                </a:xfrm>
                <a:prstGeom prst="rect">
                  <a:avLst/>
                </a:prstGeom>
              </p:spPr>
            </p:pic>
          </mc:Fallback>
        </mc:AlternateContent>
      </p:grpSp>
      <p:grpSp>
        <p:nvGrpSpPr>
          <p:cNvPr id="76" name="Group 75">
            <a:extLst>
              <a:ext uri="{FF2B5EF4-FFF2-40B4-BE49-F238E27FC236}">
                <a16:creationId xmlns:a16="http://schemas.microsoft.com/office/drawing/2014/main" id="{6E9B7EFC-3CA9-3B08-694A-720020813C08}"/>
              </a:ext>
            </a:extLst>
          </p:cNvPr>
          <p:cNvGrpSpPr/>
          <p:nvPr/>
        </p:nvGrpSpPr>
        <p:grpSpPr>
          <a:xfrm>
            <a:off x="1185443" y="3997696"/>
            <a:ext cx="1016280" cy="335160"/>
            <a:chOff x="1185443" y="3997696"/>
            <a:chExt cx="1016280" cy="335160"/>
          </a:xfrm>
        </p:grpSpPr>
        <mc:AlternateContent xmlns:mc="http://schemas.openxmlformats.org/markup-compatibility/2006" xmlns:p14="http://schemas.microsoft.com/office/powerpoint/2010/main">
          <mc:Choice Requires="p14">
            <p:contentPart p14:bwMode="auto" r:id="rId104">
              <p14:nvContentPartPr>
                <p14:cNvPr id="63" name="Ink 62">
                  <a:extLst>
                    <a:ext uri="{FF2B5EF4-FFF2-40B4-BE49-F238E27FC236}">
                      <a16:creationId xmlns:a16="http://schemas.microsoft.com/office/drawing/2014/main" id="{AA199C95-C89A-B8CF-13E4-8C7671E658E6}"/>
                    </a:ext>
                  </a:extLst>
                </p14:cNvPr>
                <p14:cNvContentPartPr/>
                <p14:nvPr/>
              </p14:nvContentPartPr>
              <p14:xfrm>
                <a:off x="1185443" y="4165096"/>
                <a:ext cx="90000" cy="129600"/>
              </p14:xfrm>
            </p:contentPart>
          </mc:Choice>
          <mc:Fallback xmlns="">
            <p:pic>
              <p:nvPicPr>
                <p:cNvPr id="63" name="Ink 62">
                  <a:extLst>
                    <a:ext uri="{FF2B5EF4-FFF2-40B4-BE49-F238E27FC236}">
                      <a16:creationId xmlns:a16="http://schemas.microsoft.com/office/drawing/2014/main" id="{AA199C95-C89A-B8CF-13E4-8C7671E658E6}"/>
                    </a:ext>
                  </a:extLst>
                </p:cNvPr>
                <p:cNvPicPr/>
                <p:nvPr/>
              </p:nvPicPr>
              <p:blipFill>
                <a:blip r:embed="rId105"/>
                <a:stretch>
                  <a:fillRect/>
                </a:stretch>
              </p:blipFill>
              <p:spPr>
                <a:xfrm>
                  <a:off x="1167443" y="4147456"/>
                  <a:ext cx="12564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4" name="Ink 63">
                  <a:extLst>
                    <a:ext uri="{FF2B5EF4-FFF2-40B4-BE49-F238E27FC236}">
                      <a16:creationId xmlns:a16="http://schemas.microsoft.com/office/drawing/2014/main" id="{85A42F6F-7BB2-D768-9958-694AE9DE1821}"/>
                    </a:ext>
                  </a:extLst>
                </p14:cNvPr>
                <p14:cNvContentPartPr/>
                <p14:nvPr/>
              </p14:nvContentPartPr>
              <p14:xfrm>
                <a:off x="1201643" y="4183096"/>
                <a:ext cx="124200" cy="149760"/>
              </p14:xfrm>
            </p:contentPart>
          </mc:Choice>
          <mc:Fallback xmlns="">
            <p:pic>
              <p:nvPicPr>
                <p:cNvPr id="64" name="Ink 63">
                  <a:extLst>
                    <a:ext uri="{FF2B5EF4-FFF2-40B4-BE49-F238E27FC236}">
                      <a16:creationId xmlns:a16="http://schemas.microsoft.com/office/drawing/2014/main" id="{85A42F6F-7BB2-D768-9958-694AE9DE1821}"/>
                    </a:ext>
                  </a:extLst>
                </p:cNvPr>
                <p:cNvPicPr/>
                <p:nvPr/>
              </p:nvPicPr>
              <p:blipFill>
                <a:blip r:embed="rId107"/>
                <a:stretch>
                  <a:fillRect/>
                </a:stretch>
              </p:blipFill>
              <p:spPr>
                <a:xfrm>
                  <a:off x="1183643" y="4165456"/>
                  <a:ext cx="1598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5" name="Ink 64">
                  <a:extLst>
                    <a:ext uri="{FF2B5EF4-FFF2-40B4-BE49-F238E27FC236}">
                      <a16:creationId xmlns:a16="http://schemas.microsoft.com/office/drawing/2014/main" id="{D4833FD0-9041-1AAF-F997-E73D4EC85F2D}"/>
                    </a:ext>
                  </a:extLst>
                </p14:cNvPr>
                <p14:cNvContentPartPr/>
                <p14:nvPr/>
              </p14:nvContentPartPr>
              <p14:xfrm>
                <a:off x="1491443" y="4124056"/>
                <a:ext cx="23040" cy="167040"/>
              </p14:xfrm>
            </p:contentPart>
          </mc:Choice>
          <mc:Fallback xmlns="">
            <p:pic>
              <p:nvPicPr>
                <p:cNvPr id="65" name="Ink 64">
                  <a:extLst>
                    <a:ext uri="{FF2B5EF4-FFF2-40B4-BE49-F238E27FC236}">
                      <a16:creationId xmlns:a16="http://schemas.microsoft.com/office/drawing/2014/main" id="{D4833FD0-9041-1AAF-F997-E73D4EC85F2D}"/>
                    </a:ext>
                  </a:extLst>
                </p:cNvPr>
                <p:cNvPicPr/>
                <p:nvPr/>
              </p:nvPicPr>
              <p:blipFill>
                <a:blip r:embed="rId109"/>
                <a:stretch>
                  <a:fillRect/>
                </a:stretch>
              </p:blipFill>
              <p:spPr>
                <a:xfrm>
                  <a:off x="1473803" y="4106416"/>
                  <a:ext cx="586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6" name="Ink 65">
                  <a:extLst>
                    <a:ext uri="{FF2B5EF4-FFF2-40B4-BE49-F238E27FC236}">
                      <a16:creationId xmlns:a16="http://schemas.microsoft.com/office/drawing/2014/main" id="{CFD573B6-EB65-2852-CAD7-97CFCF542E24}"/>
                    </a:ext>
                  </a:extLst>
                </p14:cNvPr>
                <p14:cNvContentPartPr/>
                <p14:nvPr/>
              </p14:nvContentPartPr>
              <p14:xfrm>
                <a:off x="1627163" y="4141696"/>
                <a:ext cx="145440" cy="154800"/>
              </p14:xfrm>
            </p:contentPart>
          </mc:Choice>
          <mc:Fallback xmlns="">
            <p:pic>
              <p:nvPicPr>
                <p:cNvPr id="66" name="Ink 65">
                  <a:extLst>
                    <a:ext uri="{FF2B5EF4-FFF2-40B4-BE49-F238E27FC236}">
                      <a16:creationId xmlns:a16="http://schemas.microsoft.com/office/drawing/2014/main" id="{CFD573B6-EB65-2852-CAD7-97CFCF542E24}"/>
                    </a:ext>
                  </a:extLst>
                </p:cNvPr>
                <p:cNvPicPr/>
                <p:nvPr/>
              </p:nvPicPr>
              <p:blipFill>
                <a:blip r:embed="rId111"/>
                <a:stretch>
                  <a:fillRect/>
                </a:stretch>
              </p:blipFill>
              <p:spPr>
                <a:xfrm>
                  <a:off x="1609163" y="4124056"/>
                  <a:ext cx="18108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7" name="Ink 66">
                  <a:extLst>
                    <a:ext uri="{FF2B5EF4-FFF2-40B4-BE49-F238E27FC236}">
                      <a16:creationId xmlns:a16="http://schemas.microsoft.com/office/drawing/2014/main" id="{5227198C-23ED-D6B1-E1E0-299515195C88}"/>
                    </a:ext>
                  </a:extLst>
                </p14:cNvPr>
                <p14:cNvContentPartPr/>
                <p14:nvPr/>
              </p14:nvContentPartPr>
              <p14:xfrm>
                <a:off x="1623563" y="4107856"/>
                <a:ext cx="160920" cy="51840"/>
              </p14:xfrm>
            </p:contentPart>
          </mc:Choice>
          <mc:Fallback xmlns="">
            <p:pic>
              <p:nvPicPr>
                <p:cNvPr id="67" name="Ink 66">
                  <a:extLst>
                    <a:ext uri="{FF2B5EF4-FFF2-40B4-BE49-F238E27FC236}">
                      <a16:creationId xmlns:a16="http://schemas.microsoft.com/office/drawing/2014/main" id="{5227198C-23ED-D6B1-E1E0-299515195C88}"/>
                    </a:ext>
                  </a:extLst>
                </p:cNvPr>
                <p:cNvPicPr/>
                <p:nvPr/>
              </p:nvPicPr>
              <p:blipFill>
                <a:blip r:embed="rId113"/>
                <a:stretch>
                  <a:fillRect/>
                </a:stretch>
              </p:blipFill>
              <p:spPr>
                <a:xfrm>
                  <a:off x="1605923" y="4090216"/>
                  <a:ext cx="19656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8" name="Ink 67">
                  <a:extLst>
                    <a:ext uri="{FF2B5EF4-FFF2-40B4-BE49-F238E27FC236}">
                      <a16:creationId xmlns:a16="http://schemas.microsoft.com/office/drawing/2014/main" id="{D6582D0B-4024-157A-D4F1-2B75FC986A0A}"/>
                    </a:ext>
                  </a:extLst>
                </p14:cNvPr>
                <p14:cNvContentPartPr/>
                <p14:nvPr/>
              </p14:nvContentPartPr>
              <p14:xfrm>
                <a:off x="1867283" y="3997696"/>
                <a:ext cx="73800" cy="58320"/>
              </p14:xfrm>
            </p:contentPart>
          </mc:Choice>
          <mc:Fallback xmlns="">
            <p:pic>
              <p:nvPicPr>
                <p:cNvPr id="68" name="Ink 67">
                  <a:extLst>
                    <a:ext uri="{FF2B5EF4-FFF2-40B4-BE49-F238E27FC236}">
                      <a16:creationId xmlns:a16="http://schemas.microsoft.com/office/drawing/2014/main" id="{D6582D0B-4024-157A-D4F1-2B75FC986A0A}"/>
                    </a:ext>
                  </a:extLst>
                </p:cNvPr>
                <p:cNvPicPr/>
                <p:nvPr/>
              </p:nvPicPr>
              <p:blipFill>
                <a:blip r:embed="rId115"/>
                <a:stretch>
                  <a:fillRect/>
                </a:stretch>
              </p:blipFill>
              <p:spPr>
                <a:xfrm>
                  <a:off x="1849283" y="3980056"/>
                  <a:ext cx="1094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9" name="Ink 68">
                  <a:extLst>
                    <a:ext uri="{FF2B5EF4-FFF2-40B4-BE49-F238E27FC236}">
                      <a16:creationId xmlns:a16="http://schemas.microsoft.com/office/drawing/2014/main" id="{93822685-A45B-2CE6-7CAB-1B7B04C68E6D}"/>
                    </a:ext>
                  </a:extLst>
                </p14:cNvPr>
                <p14:cNvContentPartPr/>
                <p14:nvPr/>
              </p14:nvContentPartPr>
              <p14:xfrm>
                <a:off x="2104523" y="4157896"/>
                <a:ext cx="84960" cy="5760"/>
              </p14:xfrm>
            </p:contentPart>
          </mc:Choice>
          <mc:Fallback xmlns="">
            <p:pic>
              <p:nvPicPr>
                <p:cNvPr id="69" name="Ink 68">
                  <a:extLst>
                    <a:ext uri="{FF2B5EF4-FFF2-40B4-BE49-F238E27FC236}">
                      <a16:creationId xmlns:a16="http://schemas.microsoft.com/office/drawing/2014/main" id="{93822685-A45B-2CE6-7CAB-1B7B04C68E6D}"/>
                    </a:ext>
                  </a:extLst>
                </p:cNvPr>
                <p:cNvPicPr/>
                <p:nvPr/>
              </p:nvPicPr>
              <p:blipFill>
                <a:blip r:embed="rId117"/>
                <a:stretch>
                  <a:fillRect/>
                </a:stretch>
              </p:blipFill>
              <p:spPr>
                <a:xfrm>
                  <a:off x="2086523" y="4139896"/>
                  <a:ext cx="1206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70" name="Ink 69">
                  <a:extLst>
                    <a:ext uri="{FF2B5EF4-FFF2-40B4-BE49-F238E27FC236}">
                      <a16:creationId xmlns:a16="http://schemas.microsoft.com/office/drawing/2014/main" id="{6C219A50-7F67-10BC-AE77-2BD9862B8A6E}"/>
                    </a:ext>
                  </a:extLst>
                </p14:cNvPr>
                <p14:cNvContentPartPr/>
                <p14:nvPr/>
              </p14:nvContentPartPr>
              <p14:xfrm>
                <a:off x="2127203" y="4231336"/>
                <a:ext cx="74520" cy="6840"/>
              </p14:xfrm>
            </p:contentPart>
          </mc:Choice>
          <mc:Fallback xmlns="">
            <p:pic>
              <p:nvPicPr>
                <p:cNvPr id="70" name="Ink 69">
                  <a:extLst>
                    <a:ext uri="{FF2B5EF4-FFF2-40B4-BE49-F238E27FC236}">
                      <a16:creationId xmlns:a16="http://schemas.microsoft.com/office/drawing/2014/main" id="{6C219A50-7F67-10BC-AE77-2BD9862B8A6E}"/>
                    </a:ext>
                  </a:extLst>
                </p:cNvPr>
                <p:cNvPicPr/>
                <p:nvPr/>
              </p:nvPicPr>
              <p:blipFill>
                <a:blip r:embed="rId119"/>
                <a:stretch>
                  <a:fillRect/>
                </a:stretch>
              </p:blipFill>
              <p:spPr>
                <a:xfrm>
                  <a:off x="2109563" y="4213336"/>
                  <a:ext cx="110160" cy="42480"/>
                </a:xfrm>
                <a:prstGeom prst="rect">
                  <a:avLst/>
                </a:prstGeom>
              </p:spPr>
            </p:pic>
          </mc:Fallback>
        </mc:AlternateContent>
      </p:grpSp>
      <p:grpSp>
        <p:nvGrpSpPr>
          <p:cNvPr id="74" name="Group 73">
            <a:extLst>
              <a:ext uri="{FF2B5EF4-FFF2-40B4-BE49-F238E27FC236}">
                <a16:creationId xmlns:a16="http://schemas.microsoft.com/office/drawing/2014/main" id="{7DE47FA9-7CCF-833B-6CFB-EB895E16B684}"/>
              </a:ext>
            </a:extLst>
          </p:cNvPr>
          <p:cNvGrpSpPr/>
          <p:nvPr/>
        </p:nvGrpSpPr>
        <p:grpSpPr>
          <a:xfrm>
            <a:off x="2564603" y="3997336"/>
            <a:ext cx="525600" cy="278640"/>
            <a:chOff x="2564603" y="3997336"/>
            <a:chExt cx="525600" cy="278640"/>
          </a:xfrm>
        </p:grpSpPr>
        <mc:AlternateContent xmlns:mc="http://schemas.openxmlformats.org/markup-compatibility/2006" xmlns:p14="http://schemas.microsoft.com/office/powerpoint/2010/main">
          <mc:Choice Requires="p14">
            <p:contentPart p14:bwMode="auto" r:id="rId120">
              <p14:nvContentPartPr>
                <p14:cNvPr id="71" name="Ink 70">
                  <a:extLst>
                    <a:ext uri="{FF2B5EF4-FFF2-40B4-BE49-F238E27FC236}">
                      <a16:creationId xmlns:a16="http://schemas.microsoft.com/office/drawing/2014/main" id="{43BDC27E-39AA-9050-35EB-005E53F052C6}"/>
                    </a:ext>
                  </a:extLst>
                </p14:cNvPr>
                <p14:cNvContentPartPr/>
                <p14:nvPr/>
              </p14:nvContentPartPr>
              <p14:xfrm>
                <a:off x="2564603" y="4040896"/>
                <a:ext cx="106560" cy="235080"/>
              </p14:xfrm>
            </p:contentPart>
          </mc:Choice>
          <mc:Fallback xmlns="">
            <p:pic>
              <p:nvPicPr>
                <p:cNvPr id="71" name="Ink 70">
                  <a:extLst>
                    <a:ext uri="{FF2B5EF4-FFF2-40B4-BE49-F238E27FC236}">
                      <a16:creationId xmlns:a16="http://schemas.microsoft.com/office/drawing/2014/main" id="{43BDC27E-39AA-9050-35EB-005E53F052C6}"/>
                    </a:ext>
                  </a:extLst>
                </p:cNvPr>
                <p:cNvPicPr/>
                <p:nvPr/>
              </p:nvPicPr>
              <p:blipFill>
                <a:blip r:embed="rId121"/>
                <a:stretch>
                  <a:fillRect/>
                </a:stretch>
              </p:blipFill>
              <p:spPr>
                <a:xfrm>
                  <a:off x="2546603" y="4022896"/>
                  <a:ext cx="1422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2" name="Ink 71">
                  <a:extLst>
                    <a:ext uri="{FF2B5EF4-FFF2-40B4-BE49-F238E27FC236}">
                      <a16:creationId xmlns:a16="http://schemas.microsoft.com/office/drawing/2014/main" id="{5C7CBBF0-A6C0-C50E-9C85-6B9C99EC35D0}"/>
                    </a:ext>
                  </a:extLst>
                </p14:cNvPr>
                <p14:cNvContentPartPr/>
                <p14:nvPr/>
              </p14:nvContentPartPr>
              <p14:xfrm>
                <a:off x="2762603" y="4095976"/>
                <a:ext cx="140400" cy="125640"/>
              </p14:xfrm>
            </p:contentPart>
          </mc:Choice>
          <mc:Fallback xmlns="">
            <p:pic>
              <p:nvPicPr>
                <p:cNvPr id="72" name="Ink 71">
                  <a:extLst>
                    <a:ext uri="{FF2B5EF4-FFF2-40B4-BE49-F238E27FC236}">
                      <a16:creationId xmlns:a16="http://schemas.microsoft.com/office/drawing/2014/main" id="{5C7CBBF0-A6C0-C50E-9C85-6B9C99EC35D0}"/>
                    </a:ext>
                  </a:extLst>
                </p:cNvPr>
                <p:cNvPicPr/>
                <p:nvPr/>
              </p:nvPicPr>
              <p:blipFill>
                <a:blip r:embed="rId123"/>
                <a:stretch>
                  <a:fillRect/>
                </a:stretch>
              </p:blipFill>
              <p:spPr>
                <a:xfrm>
                  <a:off x="2744603" y="4077976"/>
                  <a:ext cx="1760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73" name="Ink 72">
                  <a:extLst>
                    <a:ext uri="{FF2B5EF4-FFF2-40B4-BE49-F238E27FC236}">
                      <a16:creationId xmlns:a16="http://schemas.microsoft.com/office/drawing/2014/main" id="{3A0F494D-419C-F684-7E79-033911B23EC5}"/>
                    </a:ext>
                  </a:extLst>
                </p14:cNvPr>
                <p14:cNvContentPartPr/>
                <p14:nvPr/>
              </p14:nvContentPartPr>
              <p14:xfrm>
                <a:off x="3013883" y="3997336"/>
                <a:ext cx="76320" cy="78480"/>
              </p14:xfrm>
            </p:contentPart>
          </mc:Choice>
          <mc:Fallback xmlns="">
            <p:pic>
              <p:nvPicPr>
                <p:cNvPr id="73" name="Ink 72">
                  <a:extLst>
                    <a:ext uri="{FF2B5EF4-FFF2-40B4-BE49-F238E27FC236}">
                      <a16:creationId xmlns:a16="http://schemas.microsoft.com/office/drawing/2014/main" id="{3A0F494D-419C-F684-7E79-033911B23EC5}"/>
                    </a:ext>
                  </a:extLst>
                </p:cNvPr>
                <p:cNvPicPr/>
                <p:nvPr/>
              </p:nvPicPr>
              <p:blipFill>
                <a:blip r:embed="rId125"/>
                <a:stretch>
                  <a:fillRect/>
                </a:stretch>
              </p:blipFill>
              <p:spPr>
                <a:xfrm>
                  <a:off x="2996243" y="3979696"/>
                  <a:ext cx="111960" cy="114120"/>
                </a:xfrm>
                <a:prstGeom prst="rect">
                  <a:avLst/>
                </a:prstGeom>
              </p:spPr>
            </p:pic>
          </mc:Fallback>
        </mc:AlternateContent>
      </p:grpSp>
      <p:grpSp>
        <p:nvGrpSpPr>
          <p:cNvPr id="97" name="Group 96">
            <a:extLst>
              <a:ext uri="{FF2B5EF4-FFF2-40B4-BE49-F238E27FC236}">
                <a16:creationId xmlns:a16="http://schemas.microsoft.com/office/drawing/2014/main" id="{FC5889FE-6723-F244-845B-074124ECB099}"/>
              </a:ext>
            </a:extLst>
          </p:cNvPr>
          <p:cNvGrpSpPr/>
          <p:nvPr/>
        </p:nvGrpSpPr>
        <p:grpSpPr>
          <a:xfrm>
            <a:off x="827603" y="4616896"/>
            <a:ext cx="428040" cy="235080"/>
            <a:chOff x="827603" y="4616896"/>
            <a:chExt cx="428040" cy="235080"/>
          </a:xfrm>
        </p:grpSpPr>
        <mc:AlternateContent xmlns:mc="http://schemas.openxmlformats.org/markup-compatibility/2006" xmlns:p14="http://schemas.microsoft.com/office/powerpoint/2010/main">
          <mc:Choice Requires="p14">
            <p:contentPart p14:bwMode="auto" r:id="rId126">
              <p14:nvContentPartPr>
                <p14:cNvPr id="78" name="Ink 77">
                  <a:extLst>
                    <a:ext uri="{FF2B5EF4-FFF2-40B4-BE49-F238E27FC236}">
                      <a16:creationId xmlns:a16="http://schemas.microsoft.com/office/drawing/2014/main" id="{A780BAB2-BDB2-31CE-3C7F-714E972CEBCB}"/>
                    </a:ext>
                  </a:extLst>
                </p14:cNvPr>
                <p14:cNvContentPartPr/>
                <p14:nvPr/>
              </p14:nvContentPartPr>
              <p14:xfrm>
                <a:off x="827603" y="4665856"/>
                <a:ext cx="132120" cy="186120"/>
              </p14:xfrm>
            </p:contentPart>
          </mc:Choice>
          <mc:Fallback xmlns="">
            <p:pic>
              <p:nvPicPr>
                <p:cNvPr id="78" name="Ink 77">
                  <a:extLst>
                    <a:ext uri="{FF2B5EF4-FFF2-40B4-BE49-F238E27FC236}">
                      <a16:creationId xmlns:a16="http://schemas.microsoft.com/office/drawing/2014/main" id="{A780BAB2-BDB2-31CE-3C7F-714E972CEBCB}"/>
                    </a:ext>
                  </a:extLst>
                </p:cNvPr>
                <p:cNvPicPr/>
                <p:nvPr/>
              </p:nvPicPr>
              <p:blipFill>
                <a:blip r:embed="rId127"/>
                <a:stretch>
                  <a:fillRect/>
                </a:stretch>
              </p:blipFill>
              <p:spPr>
                <a:xfrm>
                  <a:off x="809603" y="4647856"/>
                  <a:ext cx="167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9" name="Ink 78">
                  <a:extLst>
                    <a:ext uri="{FF2B5EF4-FFF2-40B4-BE49-F238E27FC236}">
                      <a16:creationId xmlns:a16="http://schemas.microsoft.com/office/drawing/2014/main" id="{FA31BFB7-08FE-88C0-BF7F-A7BB638F2485}"/>
                    </a:ext>
                  </a:extLst>
                </p14:cNvPr>
                <p14:cNvContentPartPr/>
                <p14:nvPr/>
              </p14:nvContentPartPr>
              <p14:xfrm>
                <a:off x="847763" y="4616896"/>
                <a:ext cx="121320" cy="67320"/>
              </p14:xfrm>
            </p:contentPart>
          </mc:Choice>
          <mc:Fallback xmlns="">
            <p:pic>
              <p:nvPicPr>
                <p:cNvPr id="79" name="Ink 78">
                  <a:extLst>
                    <a:ext uri="{FF2B5EF4-FFF2-40B4-BE49-F238E27FC236}">
                      <a16:creationId xmlns:a16="http://schemas.microsoft.com/office/drawing/2014/main" id="{FA31BFB7-08FE-88C0-BF7F-A7BB638F2485}"/>
                    </a:ext>
                  </a:extLst>
                </p:cNvPr>
                <p:cNvPicPr/>
                <p:nvPr/>
              </p:nvPicPr>
              <p:blipFill>
                <a:blip r:embed="rId129"/>
                <a:stretch>
                  <a:fillRect/>
                </a:stretch>
              </p:blipFill>
              <p:spPr>
                <a:xfrm>
                  <a:off x="830123" y="4599256"/>
                  <a:ext cx="15696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80" name="Ink 79">
                  <a:extLst>
                    <a:ext uri="{FF2B5EF4-FFF2-40B4-BE49-F238E27FC236}">
                      <a16:creationId xmlns:a16="http://schemas.microsoft.com/office/drawing/2014/main" id="{95191ED7-68F3-632F-FFA6-9E4EFCEF145B}"/>
                    </a:ext>
                  </a:extLst>
                </p14:cNvPr>
                <p14:cNvContentPartPr/>
                <p14:nvPr/>
              </p14:nvContentPartPr>
              <p14:xfrm>
                <a:off x="1088243" y="4708696"/>
                <a:ext cx="140760" cy="107640"/>
              </p14:xfrm>
            </p:contentPart>
          </mc:Choice>
          <mc:Fallback xmlns="">
            <p:pic>
              <p:nvPicPr>
                <p:cNvPr id="80" name="Ink 79">
                  <a:extLst>
                    <a:ext uri="{FF2B5EF4-FFF2-40B4-BE49-F238E27FC236}">
                      <a16:creationId xmlns:a16="http://schemas.microsoft.com/office/drawing/2014/main" id="{95191ED7-68F3-632F-FFA6-9E4EFCEF145B}"/>
                    </a:ext>
                  </a:extLst>
                </p:cNvPr>
                <p:cNvPicPr/>
                <p:nvPr/>
              </p:nvPicPr>
              <p:blipFill>
                <a:blip r:embed="rId131"/>
                <a:stretch>
                  <a:fillRect/>
                </a:stretch>
              </p:blipFill>
              <p:spPr>
                <a:xfrm>
                  <a:off x="1070243" y="4691056"/>
                  <a:ext cx="1764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81" name="Ink 80">
                  <a:extLst>
                    <a:ext uri="{FF2B5EF4-FFF2-40B4-BE49-F238E27FC236}">
                      <a16:creationId xmlns:a16="http://schemas.microsoft.com/office/drawing/2014/main" id="{75B6E026-E924-FF21-0E46-9180F078795F}"/>
                    </a:ext>
                  </a:extLst>
                </p14:cNvPr>
                <p14:cNvContentPartPr/>
                <p14:nvPr/>
              </p14:nvContentPartPr>
              <p14:xfrm>
                <a:off x="1130003" y="4700776"/>
                <a:ext cx="125640" cy="140040"/>
              </p14:xfrm>
            </p:contentPart>
          </mc:Choice>
          <mc:Fallback xmlns="">
            <p:pic>
              <p:nvPicPr>
                <p:cNvPr id="81" name="Ink 80">
                  <a:extLst>
                    <a:ext uri="{FF2B5EF4-FFF2-40B4-BE49-F238E27FC236}">
                      <a16:creationId xmlns:a16="http://schemas.microsoft.com/office/drawing/2014/main" id="{75B6E026-E924-FF21-0E46-9180F078795F}"/>
                    </a:ext>
                  </a:extLst>
                </p:cNvPr>
                <p:cNvPicPr/>
                <p:nvPr/>
              </p:nvPicPr>
              <p:blipFill>
                <a:blip r:embed="rId133"/>
                <a:stretch>
                  <a:fillRect/>
                </a:stretch>
              </p:blipFill>
              <p:spPr>
                <a:xfrm>
                  <a:off x="1112363" y="4682776"/>
                  <a:ext cx="161280" cy="175680"/>
                </a:xfrm>
                <a:prstGeom prst="rect">
                  <a:avLst/>
                </a:prstGeom>
              </p:spPr>
            </p:pic>
          </mc:Fallback>
        </mc:AlternateContent>
      </p:grpSp>
      <p:grpSp>
        <p:nvGrpSpPr>
          <p:cNvPr id="96" name="Group 95">
            <a:extLst>
              <a:ext uri="{FF2B5EF4-FFF2-40B4-BE49-F238E27FC236}">
                <a16:creationId xmlns:a16="http://schemas.microsoft.com/office/drawing/2014/main" id="{F183888F-0F2E-6D33-C8CB-13C27DCCE3FB}"/>
              </a:ext>
            </a:extLst>
          </p:cNvPr>
          <p:cNvGrpSpPr/>
          <p:nvPr/>
        </p:nvGrpSpPr>
        <p:grpSpPr>
          <a:xfrm>
            <a:off x="1514483" y="4557496"/>
            <a:ext cx="431280" cy="252720"/>
            <a:chOff x="1514483" y="4557496"/>
            <a:chExt cx="431280" cy="252720"/>
          </a:xfrm>
        </p:grpSpPr>
        <mc:AlternateContent xmlns:mc="http://schemas.openxmlformats.org/markup-compatibility/2006" xmlns:p14="http://schemas.microsoft.com/office/powerpoint/2010/main">
          <mc:Choice Requires="p14">
            <p:contentPart p14:bwMode="auto" r:id="rId134">
              <p14:nvContentPartPr>
                <p14:cNvPr id="82" name="Ink 81">
                  <a:extLst>
                    <a:ext uri="{FF2B5EF4-FFF2-40B4-BE49-F238E27FC236}">
                      <a16:creationId xmlns:a16="http://schemas.microsoft.com/office/drawing/2014/main" id="{1FBD456F-12C8-5FD9-0CBC-16D68D0D670C}"/>
                    </a:ext>
                  </a:extLst>
                </p14:cNvPr>
                <p14:cNvContentPartPr/>
                <p14:nvPr/>
              </p14:nvContentPartPr>
              <p14:xfrm>
                <a:off x="1514483" y="4607896"/>
                <a:ext cx="14400" cy="202320"/>
              </p14:xfrm>
            </p:contentPart>
          </mc:Choice>
          <mc:Fallback xmlns="">
            <p:pic>
              <p:nvPicPr>
                <p:cNvPr id="82" name="Ink 81">
                  <a:extLst>
                    <a:ext uri="{FF2B5EF4-FFF2-40B4-BE49-F238E27FC236}">
                      <a16:creationId xmlns:a16="http://schemas.microsoft.com/office/drawing/2014/main" id="{1FBD456F-12C8-5FD9-0CBC-16D68D0D670C}"/>
                    </a:ext>
                  </a:extLst>
                </p:cNvPr>
                <p:cNvPicPr/>
                <p:nvPr/>
              </p:nvPicPr>
              <p:blipFill>
                <a:blip r:embed="rId135"/>
                <a:stretch>
                  <a:fillRect/>
                </a:stretch>
              </p:blipFill>
              <p:spPr>
                <a:xfrm>
                  <a:off x="1496483" y="4590256"/>
                  <a:ext cx="5004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3" name="Ink 82">
                  <a:extLst>
                    <a:ext uri="{FF2B5EF4-FFF2-40B4-BE49-F238E27FC236}">
                      <a16:creationId xmlns:a16="http://schemas.microsoft.com/office/drawing/2014/main" id="{06BBD576-9276-E1C5-EFEA-F7AC693B2A41}"/>
                    </a:ext>
                  </a:extLst>
                </p14:cNvPr>
                <p14:cNvContentPartPr/>
                <p14:nvPr/>
              </p14:nvContentPartPr>
              <p14:xfrm>
                <a:off x="1639043" y="4629496"/>
                <a:ext cx="131760" cy="166680"/>
              </p14:xfrm>
            </p:contentPart>
          </mc:Choice>
          <mc:Fallback xmlns="">
            <p:pic>
              <p:nvPicPr>
                <p:cNvPr id="83" name="Ink 82">
                  <a:extLst>
                    <a:ext uri="{FF2B5EF4-FFF2-40B4-BE49-F238E27FC236}">
                      <a16:creationId xmlns:a16="http://schemas.microsoft.com/office/drawing/2014/main" id="{06BBD576-9276-E1C5-EFEA-F7AC693B2A41}"/>
                    </a:ext>
                  </a:extLst>
                </p:cNvPr>
                <p:cNvPicPr/>
                <p:nvPr/>
              </p:nvPicPr>
              <p:blipFill>
                <a:blip r:embed="rId137"/>
                <a:stretch>
                  <a:fillRect/>
                </a:stretch>
              </p:blipFill>
              <p:spPr>
                <a:xfrm>
                  <a:off x="1621403" y="4611856"/>
                  <a:ext cx="167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4" name="Ink 83">
                  <a:extLst>
                    <a:ext uri="{FF2B5EF4-FFF2-40B4-BE49-F238E27FC236}">
                      <a16:creationId xmlns:a16="http://schemas.microsoft.com/office/drawing/2014/main" id="{1655B2BF-760D-ACE0-8C93-3FC4F458B5DA}"/>
                    </a:ext>
                  </a:extLst>
                </p14:cNvPr>
                <p14:cNvContentPartPr/>
                <p14:nvPr/>
              </p14:nvContentPartPr>
              <p14:xfrm>
                <a:off x="1662443" y="4594936"/>
                <a:ext cx="122760" cy="36360"/>
              </p14:xfrm>
            </p:contentPart>
          </mc:Choice>
          <mc:Fallback xmlns="">
            <p:pic>
              <p:nvPicPr>
                <p:cNvPr id="84" name="Ink 83">
                  <a:extLst>
                    <a:ext uri="{FF2B5EF4-FFF2-40B4-BE49-F238E27FC236}">
                      <a16:creationId xmlns:a16="http://schemas.microsoft.com/office/drawing/2014/main" id="{1655B2BF-760D-ACE0-8C93-3FC4F458B5DA}"/>
                    </a:ext>
                  </a:extLst>
                </p:cNvPr>
                <p:cNvPicPr/>
                <p:nvPr/>
              </p:nvPicPr>
              <p:blipFill>
                <a:blip r:embed="rId139"/>
                <a:stretch>
                  <a:fillRect/>
                </a:stretch>
              </p:blipFill>
              <p:spPr>
                <a:xfrm>
                  <a:off x="1644443" y="4576936"/>
                  <a:ext cx="15840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5" name="Ink 84">
                  <a:extLst>
                    <a:ext uri="{FF2B5EF4-FFF2-40B4-BE49-F238E27FC236}">
                      <a16:creationId xmlns:a16="http://schemas.microsoft.com/office/drawing/2014/main" id="{95ED6C9C-69EE-E231-6E59-D3CB804A8BA1}"/>
                    </a:ext>
                  </a:extLst>
                </p14:cNvPr>
                <p14:cNvContentPartPr/>
                <p14:nvPr/>
              </p14:nvContentPartPr>
              <p14:xfrm>
                <a:off x="1851083" y="4557496"/>
                <a:ext cx="94680" cy="97200"/>
              </p14:xfrm>
            </p:contentPart>
          </mc:Choice>
          <mc:Fallback xmlns="">
            <p:pic>
              <p:nvPicPr>
                <p:cNvPr id="85" name="Ink 84">
                  <a:extLst>
                    <a:ext uri="{FF2B5EF4-FFF2-40B4-BE49-F238E27FC236}">
                      <a16:creationId xmlns:a16="http://schemas.microsoft.com/office/drawing/2014/main" id="{95ED6C9C-69EE-E231-6E59-D3CB804A8BA1}"/>
                    </a:ext>
                  </a:extLst>
                </p:cNvPr>
                <p:cNvPicPr/>
                <p:nvPr/>
              </p:nvPicPr>
              <p:blipFill>
                <a:blip r:embed="rId141"/>
                <a:stretch>
                  <a:fillRect/>
                </a:stretch>
              </p:blipFill>
              <p:spPr>
                <a:xfrm>
                  <a:off x="1833083" y="4539856"/>
                  <a:ext cx="130320" cy="132840"/>
                </a:xfrm>
                <a:prstGeom prst="rect">
                  <a:avLst/>
                </a:prstGeom>
              </p:spPr>
            </p:pic>
          </mc:Fallback>
        </mc:AlternateContent>
      </p:grpSp>
      <p:grpSp>
        <p:nvGrpSpPr>
          <p:cNvPr id="95" name="Group 94">
            <a:extLst>
              <a:ext uri="{FF2B5EF4-FFF2-40B4-BE49-F238E27FC236}">
                <a16:creationId xmlns:a16="http://schemas.microsoft.com/office/drawing/2014/main" id="{718036F5-21E9-D070-E4F8-AA833CD0EA79}"/>
              </a:ext>
            </a:extLst>
          </p:cNvPr>
          <p:cNvGrpSpPr/>
          <p:nvPr/>
        </p:nvGrpSpPr>
        <p:grpSpPr>
          <a:xfrm>
            <a:off x="2173283" y="4678816"/>
            <a:ext cx="132840" cy="75240"/>
            <a:chOff x="2173283" y="4678816"/>
            <a:chExt cx="132840" cy="75240"/>
          </a:xfrm>
        </p:grpSpPr>
        <mc:AlternateContent xmlns:mc="http://schemas.openxmlformats.org/markup-compatibility/2006" xmlns:p14="http://schemas.microsoft.com/office/powerpoint/2010/main">
          <mc:Choice Requires="p14">
            <p:contentPart p14:bwMode="auto" r:id="rId142">
              <p14:nvContentPartPr>
                <p14:cNvPr id="87" name="Ink 86">
                  <a:extLst>
                    <a:ext uri="{FF2B5EF4-FFF2-40B4-BE49-F238E27FC236}">
                      <a16:creationId xmlns:a16="http://schemas.microsoft.com/office/drawing/2014/main" id="{31247626-AE96-E791-8469-6A6B70866D71}"/>
                    </a:ext>
                  </a:extLst>
                </p14:cNvPr>
                <p14:cNvContentPartPr/>
                <p14:nvPr/>
              </p14:nvContentPartPr>
              <p14:xfrm>
                <a:off x="2173283" y="4678816"/>
                <a:ext cx="132840" cy="10440"/>
              </p14:xfrm>
            </p:contentPart>
          </mc:Choice>
          <mc:Fallback xmlns="">
            <p:pic>
              <p:nvPicPr>
                <p:cNvPr id="87" name="Ink 86">
                  <a:extLst>
                    <a:ext uri="{FF2B5EF4-FFF2-40B4-BE49-F238E27FC236}">
                      <a16:creationId xmlns:a16="http://schemas.microsoft.com/office/drawing/2014/main" id="{31247626-AE96-E791-8469-6A6B70866D71}"/>
                    </a:ext>
                  </a:extLst>
                </p:cNvPr>
                <p:cNvPicPr/>
                <p:nvPr/>
              </p:nvPicPr>
              <p:blipFill>
                <a:blip r:embed="rId143"/>
                <a:stretch>
                  <a:fillRect/>
                </a:stretch>
              </p:blipFill>
              <p:spPr>
                <a:xfrm>
                  <a:off x="2155283" y="4660816"/>
                  <a:ext cx="1684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8" name="Ink 87">
                  <a:extLst>
                    <a:ext uri="{FF2B5EF4-FFF2-40B4-BE49-F238E27FC236}">
                      <a16:creationId xmlns:a16="http://schemas.microsoft.com/office/drawing/2014/main" id="{BF4904C5-4FAD-D075-15D2-687488BB7332}"/>
                    </a:ext>
                  </a:extLst>
                </p14:cNvPr>
                <p14:cNvContentPartPr/>
                <p14:nvPr/>
              </p14:nvContentPartPr>
              <p14:xfrm>
                <a:off x="2192723" y="4742536"/>
                <a:ext cx="107280" cy="11520"/>
              </p14:xfrm>
            </p:contentPart>
          </mc:Choice>
          <mc:Fallback xmlns="">
            <p:pic>
              <p:nvPicPr>
                <p:cNvPr id="88" name="Ink 87">
                  <a:extLst>
                    <a:ext uri="{FF2B5EF4-FFF2-40B4-BE49-F238E27FC236}">
                      <a16:creationId xmlns:a16="http://schemas.microsoft.com/office/drawing/2014/main" id="{BF4904C5-4FAD-D075-15D2-687488BB7332}"/>
                    </a:ext>
                  </a:extLst>
                </p:cNvPr>
                <p:cNvPicPr/>
                <p:nvPr/>
              </p:nvPicPr>
              <p:blipFill>
                <a:blip r:embed="rId145"/>
                <a:stretch>
                  <a:fillRect/>
                </a:stretch>
              </p:blipFill>
              <p:spPr>
                <a:xfrm>
                  <a:off x="2174723" y="4724536"/>
                  <a:ext cx="142920" cy="47160"/>
                </a:xfrm>
                <a:prstGeom prst="rect">
                  <a:avLst/>
                </a:prstGeom>
              </p:spPr>
            </p:pic>
          </mc:Fallback>
        </mc:AlternateContent>
      </p:grpSp>
      <p:grpSp>
        <p:nvGrpSpPr>
          <p:cNvPr id="94" name="Group 93">
            <a:extLst>
              <a:ext uri="{FF2B5EF4-FFF2-40B4-BE49-F238E27FC236}">
                <a16:creationId xmlns:a16="http://schemas.microsoft.com/office/drawing/2014/main" id="{9709FAA2-44F6-95B1-F768-4BFAF852EC97}"/>
              </a:ext>
            </a:extLst>
          </p:cNvPr>
          <p:cNvGrpSpPr/>
          <p:nvPr/>
        </p:nvGrpSpPr>
        <p:grpSpPr>
          <a:xfrm>
            <a:off x="2558123" y="4507096"/>
            <a:ext cx="706320" cy="326880"/>
            <a:chOff x="2558123" y="4507096"/>
            <a:chExt cx="706320" cy="326880"/>
          </a:xfrm>
        </p:grpSpPr>
        <mc:AlternateContent xmlns:mc="http://schemas.openxmlformats.org/markup-compatibility/2006" xmlns:p14="http://schemas.microsoft.com/office/powerpoint/2010/main">
          <mc:Choice Requires="p14">
            <p:contentPart p14:bwMode="auto" r:id="rId146">
              <p14:nvContentPartPr>
                <p14:cNvPr id="89" name="Ink 88">
                  <a:extLst>
                    <a:ext uri="{FF2B5EF4-FFF2-40B4-BE49-F238E27FC236}">
                      <a16:creationId xmlns:a16="http://schemas.microsoft.com/office/drawing/2014/main" id="{7122E3FB-DD3D-2A54-8B4D-E7C0866E6BFF}"/>
                    </a:ext>
                  </a:extLst>
                </p14:cNvPr>
                <p14:cNvContentPartPr/>
                <p14:nvPr/>
              </p14:nvContentPartPr>
              <p14:xfrm>
                <a:off x="2558123" y="4602496"/>
                <a:ext cx="185040" cy="231480"/>
              </p14:xfrm>
            </p:contentPart>
          </mc:Choice>
          <mc:Fallback xmlns="">
            <p:pic>
              <p:nvPicPr>
                <p:cNvPr id="89" name="Ink 88">
                  <a:extLst>
                    <a:ext uri="{FF2B5EF4-FFF2-40B4-BE49-F238E27FC236}">
                      <a16:creationId xmlns:a16="http://schemas.microsoft.com/office/drawing/2014/main" id="{7122E3FB-DD3D-2A54-8B4D-E7C0866E6BFF}"/>
                    </a:ext>
                  </a:extLst>
                </p:cNvPr>
                <p:cNvPicPr/>
                <p:nvPr/>
              </p:nvPicPr>
              <p:blipFill>
                <a:blip r:embed="rId147"/>
                <a:stretch>
                  <a:fillRect/>
                </a:stretch>
              </p:blipFill>
              <p:spPr>
                <a:xfrm>
                  <a:off x="2540123" y="4584856"/>
                  <a:ext cx="22068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90" name="Ink 89">
                  <a:extLst>
                    <a:ext uri="{FF2B5EF4-FFF2-40B4-BE49-F238E27FC236}">
                      <a16:creationId xmlns:a16="http://schemas.microsoft.com/office/drawing/2014/main" id="{FF94C827-E0B4-142E-C23E-A7387B97FCF0}"/>
                    </a:ext>
                  </a:extLst>
                </p14:cNvPr>
                <p14:cNvContentPartPr/>
                <p14:nvPr/>
              </p14:nvContentPartPr>
              <p14:xfrm>
                <a:off x="2589443" y="4719856"/>
                <a:ext cx="196560" cy="33840"/>
              </p14:xfrm>
            </p:contentPart>
          </mc:Choice>
          <mc:Fallback xmlns="">
            <p:pic>
              <p:nvPicPr>
                <p:cNvPr id="90" name="Ink 89">
                  <a:extLst>
                    <a:ext uri="{FF2B5EF4-FFF2-40B4-BE49-F238E27FC236}">
                      <a16:creationId xmlns:a16="http://schemas.microsoft.com/office/drawing/2014/main" id="{FF94C827-E0B4-142E-C23E-A7387B97FCF0}"/>
                    </a:ext>
                  </a:extLst>
                </p:cNvPr>
                <p:cNvPicPr/>
                <p:nvPr/>
              </p:nvPicPr>
              <p:blipFill>
                <a:blip r:embed="rId149"/>
                <a:stretch>
                  <a:fillRect/>
                </a:stretch>
              </p:blipFill>
              <p:spPr>
                <a:xfrm>
                  <a:off x="2571803" y="4702216"/>
                  <a:ext cx="2322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91" name="Ink 90">
                  <a:extLst>
                    <a:ext uri="{FF2B5EF4-FFF2-40B4-BE49-F238E27FC236}">
                      <a16:creationId xmlns:a16="http://schemas.microsoft.com/office/drawing/2014/main" id="{86AC7AAA-E6C0-9C4C-835F-9E10146E7AC8}"/>
                    </a:ext>
                  </a:extLst>
                </p14:cNvPr>
                <p14:cNvContentPartPr/>
                <p14:nvPr/>
              </p14:nvContentPartPr>
              <p14:xfrm>
                <a:off x="2893643" y="4602136"/>
                <a:ext cx="155520" cy="169200"/>
              </p14:xfrm>
            </p:contentPart>
          </mc:Choice>
          <mc:Fallback xmlns="">
            <p:pic>
              <p:nvPicPr>
                <p:cNvPr id="91" name="Ink 90">
                  <a:extLst>
                    <a:ext uri="{FF2B5EF4-FFF2-40B4-BE49-F238E27FC236}">
                      <a16:creationId xmlns:a16="http://schemas.microsoft.com/office/drawing/2014/main" id="{86AC7AAA-E6C0-9C4C-835F-9E10146E7AC8}"/>
                    </a:ext>
                  </a:extLst>
                </p:cNvPr>
                <p:cNvPicPr/>
                <p:nvPr/>
              </p:nvPicPr>
              <p:blipFill>
                <a:blip r:embed="rId151"/>
                <a:stretch>
                  <a:fillRect/>
                </a:stretch>
              </p:blipFill>
              <p:spPr>
                <a:xfrm>
                  <a:off x="2876003" y="4584136"/>
                  <a:ext cx="1911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2" name="Ink 91">
                  <a:extLst>
                    <a:ext uri="{FF2B5EF4-FFF2-40B4-BE49-F238E27FC236}">
                      <a16:creationId xmlns:a16="http://schemas.microsoft.com/office/drawing/2014/main" id="{8FC714B8-F9E5-A4DD-3A88-FD749114A1B6}"/>
                    </a:ext>
                  </a:extLst>
                </p14:cNvPr>
                <p14:cNvContentPartPr/>
                <p14:nvPr/>
              </p14:nvContentPartPr>
              <p14:xfrm>
                <a:off x="2909483" y="4593856"/>
                <a:ext cx="154800" cy="59760"/>
              </p14:xfrm>
            </p:contentPart>
          </mc:Choice>
          <mc:Fallback xmlns="">
            <p:pic>
              <p:nvPicPr>
                <p:cNvPr id="92" name="Ink 91">
                  <a:extLst>
                    <a:ext uri="{FF2B5EF4-FFF2-40B4-BE49-F238E27FC236}">
                      <a16:creationId xmlns:a16="http://schemas.microsoft.com/office/drawing/2014/main" id="{8FC714B8-F9E5-A4DD-3A88-FD749114A1B6}"/>
                    </a:ext>
                  </a:extLst>
                </p:cNvPr>
                <p:cNvPicPr/>
                <p:nvPr/>
              </p:nvPicPr>
              <p:blipFill>
                <a:blip r:embed="rId153"/>
                <a:stretch>
                  <a:fillRect/>
                </a:stretch>
              </p:blipFill>
              <p:spPr>
                <a:xfrm>
                  <a:off x="2891483" y="4576216"/>
                  <a:ext cx="19044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3" name="Ink 92">
                  <a:extLst>
                    <a:ext uri="{FF2B5EF4-FFF2-40B4-BE49-F238E27FC236}">
                      <a16:creationId xmlns:a16="http://schemas.microsoft.com/office/drawing/2014/main" id="{A0FD6FEF-A72C-9693-E277-5BBB17E8288B}"/>
                    </a:ext>
                  </a:extLst>
                </p14:cNvPr>
                <p14:cNvContentPartPr/>
                <p14:nvPr/>
              </p14:nvContentPartPr>
              <p14:xfrm>
                <a:off x="3155003" y="4507096"/>
                <a:ext cx="109440" cy="77040"/>
              </p14:xfrm>
            </p:contentPart>
          </mc:Choice>
          <mc:Fallback xmlns="">
            <p:pic>
              <p:nvPicPr>
                <p:cNvPr id="93" name="Ink 92">
                  <a:extLst>
                    <a:ext uri="{FF2B5EF4-FFF2-40B4-BE49-F238E27FC236}">
                      <a16:creationId xmlns:a16="http://schemas.microsoft.com/office/drawing/2014/main" id="{A0FD6FEF-A72C-9693-E277-5BBB17E8288B}"/>
                    </a:ext>
                  </a:extLst>
                </p:cNvPr>
                <p:cNvPicPr/>
                <p:nvPr/>
              </p:nvPicPr>
              <p:blipFill>
                <a:blip r:embed="rId155"/>
                <a:stretch>
                  <a:fillRect/>
                </a:stretch>
              </p:blipFill>
              <p:spPr>
                <a:xfrm>
                  <a:off x="3137003" y="4489456"/>
                  <a:ext cx="145080" cy="112680"/>
                </a:xfrm>
                <a:prstGeom prst="rect">
                  <a:avLst/>
                </a:prstGeom>
              </p:spPr>
            </p:pic>
          </mc:Fallback>
        </mc:AlternateContent>
      </p:grpSp>
      <p:grpSp>
        <p:nvGrpSpPr>
          <p:cNvPr id="105" name="Group 104">
            <a:extLst>
              <a:ext uri="{FF2B5EF4-FFF2-40B4-BE49-F238E27FC236}">
                <a16:creationId xmlns:a16="http://schemas.microsoft.com/office/drawing/2014/main" id="{5A62BE05-6564-4ED0-1C28-ABCB7CFEE1A4}"/>
              </a:ext>
            </a:extLst>
          </p:cNvPr>
          <p:cNvGrpSpPr/>
          <p:nvPr/>
        </p:nvGrpSpPr>
        <p:grpSpPr>
          <a:xfrm>
            <a:off x="2369843" y="4882936"/>
            <a:ext cx="1055160" cy="424440"/>
            <a:chOff x="2369843" y="4882936"/>
            <a:chExt cx="1055160" cy="424440"/>
          </a:xfrm>
        </p:grpSpPr>
        <mc:AlternateContent xmlns:mc="http://schemas.openxmlformats.org/markup-compatibility/2006" xmlns:p14="http://schemas.microsoft.com/office/powerpoint/2010/main">
          <mc:Choice Requires="p14">
            <p:contentPart p14:bwMode="auto" r:id="rId156">
              <p14:nvContentPartPr>
                <p14:cNvPr id="98" name="Ink 97">
                  <a:extLst>
                    <a:ext uri="{FF2B5EF4-FFF2-40B4-BE49-F238E27FC236}">
                      <a16:creationId xmlns:a16="http://schemas.microsoft.com/office/drawing/2014/main" id="{188E323F-B3F6-0BE3-0311-F2316658D77E}"/>
                    </a:ext>
                  </a:extLst>
                </p14:cNvPr>
                <p14:cNvContentPartPr/>
                <p14:nvPr/>
              </p14:nvContentPartPr>
              <p14:xfrm>
                <a:off x="2369843" y="4882936"/>
                <a:ext cx="1055160" cy="113760"/>
              </p14:xfrm>
            </p:contentPart>
          </mc:Choice>
          <mc:Fallback xmlns="">
            <p:pic>
              <p:nvPicPr>
                <p:cNvPr id="98" name="Ink 97">
                  <a:extLst>
                    <a:ext uri="{FF2B5EF4-FFF2-40B4-BE49-F238E27FC236}">
                      <a16:creationId xmlns:a16="http://schemas.microsoft.com/office/drawing/2014/main" id="{188E323F-B3F6-0BE3-0311-F2316658D77E}"/>
                    </a:ext>
                  </a:extLst>
                </p:cNvPr>
                <p:cNvPicPr/>
                <p:nvPr/>
              </p:nvPicPr>
              <p:blipFill>
                <a:blip r:embed="rId157"/>
                <a:stretch>
                  <a:fillRect/>
                </a:stretch>
              </p:blipFill>
              <p:spPr>
                <a:xfrm>
                  <a:off x="2352203" y="4865296"/>
                  <a:ext cx="109080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9" name="Ink 98">
                  <a:extLst>
                    <a:ext uri="{FF2B5EF4-FFF2-40B4-BE49-F238E27FC236}">
                      <a16:creationId xmlns:a16="http://schemas.microsoft.com/office/drawing/2014/main" id="{6C887405-5327-F7EC-83B1-E1246EDAC326}"/>
                    </a:ext>
                  </a:extLst>
                </p14:cNvPr>
                <p14:cNvContentPartPr/>
                <p14:nvPr/>
              </p14:nvContentPartPr>
              <p14:xfrm>
                <a:off x="2547683" y="5118736"/>
                <a:ext cx="10080" cy="188640"/>
              </p14:xfrm>
            </p:contentPart>
          </mc:Choice>
          <mc:Fallback xmlns="">
            <p:pic>
              <p:nvPicPr>
                <p:cNvPr id="99" name="Ink 98">
                  <a:extLst>
                    <a:ext uri="{FF2B5EF4-FFF2-40B4-BE49-F238E27FC236}">
                      <a16:creationId xmlns:a16="http://schemas.microsoft.com/office/drawing/2014/main" id="{6C887405-5327-F7EC-83B1-E1246EDAC326}"/>
                    </a:ext>
                  </a:extLst>
                </p:cNvPr>
                <p:cNvPicPr/>
                <p:nvPr/>
              </p:nvPicPr>
              <p:blipFill>
                <a:blip r:embed="rId159"/>
                <a:stretch>
                  <a:fillRect/>
                </a:stretch>
              </p:blipFill>
              <p:spPr>
                <a:xfrm>
                  <a:off x="2529683" y="5100736"/>
                  <a:ext cx="4572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01" name="Ink 100">
                  <a:extLst>
                    <a:ext uri="{FF2B5EF4-FFF2-40B4-BE49-F238E27FC236}">
                      <a16:creationId xmlns:a16="http://schemas.microsoft.com/office/drawing/2014/main" id="{9D63EF69-FF6C-B5F7-A5DC-2DC9E4A88AA1}"/>
                    </a:ext>
                  </a:extLst>
                </p14:cNvPr>
                <p14:cNvContentPartPr/>
                <p14:nvPr/>
              </p14:nvContentPartPr>
              <p14:xfrm>
                <a:off x="2682323" y="5092456"/>
                <a:ext cx="75240" cy="196560"/>
              </p14:xfrm>
            </p:contentPart>
          </mc:Choice>
          <mc:Fallback xmlns="">
            <p:pic>
              <p:nvPicPr>
                <p:cNvPr id="101" name="Ink 100">
                  <a:extLst>
                    <a:ext uri="{FF2B5EF4-FFF2-40B4-BE49-F238E27FC236}">
                      <a16:creationId xmlns:a16="http://schemas.microsoft.com/office/drawing/2014/main" id="{9D63EF69-FF6C-B5F7-A5DC-2DC9E4A88AA1}"/>
                    </a:ext>
                  </a:extLst>
                </p:cNvPr>
                <p:cNvPicPr/>
                <p:nvPr/>
              </p:nvPicPr>
              <p:blipFill>
                <a:blip r:embed="rId161"/>
                <a:stretch>
                  <a:fillRect/>
                </a:stretch>
              </p:blipFill>
              <p:spPr>
                <a:xfrm>
                  <a:off x="2664323" y="5074816"/>
                  <a:ext cx="1108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03" name="Ink 102">
                  <a:extLst>
                    <a:ext uri="{FF2B5EF4-FFF2-40B4-BE49-F238E27FC236}">
                      <a16:creationId xmlns:a16="http://schemas.microsoft.com/office/drawing/2014/main" id="{E3AED26B-7246-274E-CCC7-54CC9990D87B}"/>
                    </a:ext>
                  </a:extLst>
                </p14:cNvPr>
                <p14:cNvContentPartPr/>
                <p14:nvPr/>
              </p14:nvContentPartPr>
              <p14:xfrm>
                <a:off x="2845403" y="5105776"/>
                <a:ext cx="102960" cy="154080"/>
              </p14:xfrm>
            </p:contentPart>
          </mc:Choice>
          <mc:Fallback xmlns="">
            <p:pic>
              <p:nvPicPr>
                <p:cNvPr id="103" name="Ink 102">
                  <a:extLst>
                    <a:ext uri="{FF2B5EF4-FFF2-40B4-BE49-F238E27FC236}">
                      <a16:creationId xmlns:a16="http://schemas.microsoft.com/office/drawing/2014/main" id="{E3AED26B-7246-274E-CCC7-54CC9990D87B}"/>
                    </a:ext>
                  </a:extLst>
                </p:cNvPr>
                <p:cNvPicPr/>
                <p:nvPr/>
              </p:nvPicPr>
              <p:blipFill>
                <a:blip r:embed="rId163"/>
                <a:stretch>
                  <a:fillRect/>
                </a:stretch>
              </p:blipFill>
              <p:spPr>
                <a:xfrm>
                  <a:off x="2827403" y="5087776"/>
                  <a:ext cx="13860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04" name="Ink 103">
                  <a:extLst>
                    <a:ext uri="{FF2B5EF4-FFF2-40B4-BE49-F238E27FC236}">
                      <a16:creationId xmlns:a16="http://schemas.microsoft.com/office/drawing/2014/main" id="{F7324BD4-3A0E-0AE9-79D5-91751F5038BD}"/>
                    </a:ext>
                  </a:extLst>
                </p14:cNvPr>
                <p14:cNvContentPartPr/>
                <p14:nvPr/>
              </p14:nvContentPartPr>
              <p14:xfrm>
                <a:off x="3054203" y="5065096"/>
                <a:ext cx="53640" cy="46080"/>
              </p14:xfrm>
            </p:contentPart>
          </mc:Choice>
          <mc:Fallback xmlns="">
            <p:pic>
              <p:nvPicPr>
                <p:cNvPr id="104" name="Ink 103">
                  <a:extLst>
                    <a:ext uri="{FF2B5EF4-FFF2-40B4-BE49-F238E27FC236}">
                      <a16:creationId xmlns:a16="http://schemas.microsoft.com/office/drawing/2014/main" id="{F7324BD4-3A0E-0AE9-79D5-91751F5038BD}"/>
                    </a:ext>
                  </a:extLst>
                </p:cNvPr>
                <p:cNvPicPr/>
                <p:nvPr/>
              </p:nvPicPr>
              <p:blipFill>
                <a:blip r:embed="rId165"/>
                <a:stretch>
                  <a:fillRect/>
                </a:stretch>
              </p:blipFill>
              <p:spPr>
                <a:xfrm>
                  <a:off x="3036203" y="5047456"/>
                  <a:ext cx="89280" cy="81720"/>
                </a:xfrm>
                <a:prstGeom prst="rect">
                  <a:avLst/>
                </a:prstGeom>
              </p:spPr>
            </p:pic>
          </mc:Fallback>
        </mc:AlternateContent>
      </p:grpSp>
    </p:spTree>
    <p:extLst>
      <p:ext uri="{BB962C8B-B14F-4D97-AF65-F5344CB8AC3E}">
        <p14:creationId xmlns:p14="http://schemas.microsoft.com/office/powerpoint/2010/main" val="154711305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2" name="TextBox 1">
            <a:extLst>
              <a:ext uri="{FF2B5EF4-FFF2-40B4-BE49-F238E27FC236}">
                <a16:creationId xmlns:a16="http://schemas.microsoft.com/office/drawing/2014/main" id="{14745D19-2197-0726-4481-D681D78C528D}"/>
              </a:ext>
            </a:extLst>
          </p:cNvPr>
          <p:cNvSpPr txBox="1"/>
          <p:nvPr/>
        </p:nvSpPr>
        <p:spPr>
          <a:xfrm>
            <a:off x="318113" y="272394"/>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AB31F723-1D13-2CC2-E802-95685F443EA9}"/>
              </a:ext>
            </a:extLst>
          </p:cNvPr>
          <p:cNvGrpSpPr/>
          <p:nvPr/>
        </p:nvGrpSpPr>
        <p:grpSpPr>
          <a:xfrm>
            <a:off x="600292" y="1125694"/>
            <a:ext cx="1134060" cy="902870"/>
            <a:chOff x="756683" y="1100056"/>
            <a:chExt cx="1697040" cy="135108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33C04E6E-5ABA-CA63-870E-507155CEB506}"/>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33C04E6E-5ABA-CA63-870E-507155CEB506}"/>
                    </a:ext>
                  </a:extLst>
                </p:cNvPr>
                <p:cNvPicPr/>
                <p:nvPr/>
              </p:nvPicPr>
              <p:blipFill>
                <a:blip r:embed="rId3"/>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CF424C6F-54F9-52E8-2C5B-972A7C67D8B9}"/>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CF424C6F-54F9-52E8-2C5B-972A7C67D8B9}"/>
                    </a:ext>
                  </a:extLst>
                </p:cNvPr>
                <p:cNvPicPr/>
                <p:nvPr/>
              </p:nvPicPr>
              <p:blipFill>
                <a:blip r:embed="rId5"/>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6059435B-9D05-26FF-8C04-32E564A3D4A6}"/>
                    </a:ext>
                  </a:extLst>
                </p14:cNvPr>
                <p14:cNvContentPartPr/>
                <p14:nvPr/>
              </p14:nvContentPartPr>
              <p14:xfrm>
                <a:off x="873323" y="2165296"/>
                <a:ext cx="169560" cy="258120"/>
              </p14:xfrm>
            </p:contentPart>
          </mc:Choice>
          <mc:Fallback xmlns="">
            <p:pic>
              <p:nvPicPr>
                <p:cNvPr id="6" name="Ink 5">
                  <a:extLst>
                    <a:ext uri="{FF2B5EF4-FFF2-40B4-BE49-F238E27FC236}">
                      <a16:creationId xmlns:a16="http://schemas.microsoft.com/office/drawing/2014/main" id="{6059435B-9D05-26FF-8C04-32E564A3D4A6}"/>
                    </a:ext>
                  </a:extLst>
                </p:cNvPr>
                <p:cNvPicPr/>
                <p:nvPr/>
              </p:nvPicPr>
              <p:blipFill>
                <a:blip r:embed="rId7"/>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D789C2DE-2CDA-5791-45E4-888CC5EBD7E2}"/>
                    </a:ext>
                  </a:extLst>
                </p14:cNvPr>
                <p14:cNvContentPartPr/>
                <p14:nvPr/>
              </p14:nvContentPartPr>
              <p14:xfrm>
                <a:off x="1349603" y="1297336"/>
                <a:ext cx="290520" cy="109080"/>
              </p14:xfrm>
            </p:contentPart>
          </mc:Choice>
          <mc:Fallback xmlns="">
            <p:pic>
              <p:nvPicPr>
                <p:cNvPr id="7" name="Ink 6">
                  <a:extLst>
                    <a:ext uri="{FF2B5EF4-FFF2-40B4-BE49-F238E27FC236}">
                      <a16:creationId xmlns:a16="http://schemas.microsoft.com/office/drawing/2014/main" id="{D789C2DE-2CDA-5791-45E4-888CC5EBD7E2}"/>
                    </a:ext>
                  </a:extLst>
                </p:cNvPr>
                <p:cNvPicPr/>
                <p:nvPr/>
              </p:nvPicPr>
              <p:blipFill>
                <a:blip r:embed="rId9"/>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5CDA18B2-46E0-9215-5DBC-02274A40C05D}"/>
                    </a:ext>
                  </a:extLst>
                </p14:cNvPr>
                <p14:cNvContentPartPr/>
                <p14:nvPr/>
              </p14:nvContentPartPr>
              <p14:xfrm>
                <a:off x="2018123" y="1999336"/>
                <a:ext cx="174600" cy="323640"/>
              </p14:xfrm>
            </p:contentPart>
          </mc:Choice>
          <mc:Fallback xmlns="">
            <p:pic>
              <p:nvPicPr>
                <p:cNvPr id="8" name="Ink 7">
                  <a:extLst>
                    <a:ext uri="{FF2B5EF4-FFF2-40B4-BE49-F238E27FC236}">
                      <a16:creationId xmlns:a16="http://schemas.microsoft.com/office/drawing/2014/main" id="{5CDA18B2-46E0-9215-5DBC-02274A40C05D}"/>
                    </a:ext>
                  </a:extLst>
                </p:cNvPr>
                <p:cNvPicPr/>
                <p:nvPr/>
              </p:nvPicPr>
              <p:blipFill>
                <a:blip r:embed="rId11"/>
                <a:stretch>
                  <a:fillRect/>
                </a:stretch>
              </p:blipFill>
              <p:spPr>
                <a:xfrm>
                  <a:off x="1991799" y="1972411"/>
                  <a:ext cx="227786" cy="376952"/>
                </a:xfrm>
                <a:prstGeom prst="rect">
                  <a:avLst/>
                </a:prstGeom>
              </p:spPr>
            </p:pic>
          </mc:Fallback>
        </mc:AlternateContent>
      </p:grpSp>
      <p:grpSp>
        <p:nvGrpSpPr>
          <p:cNvPr id="9" name="Group 8">
            <a:extLst>
              <a:ext uri="{FF2B5EF4-FFF2-40B4-BE49-F238E27FC236}">
                <a16:creationId xmlns:a16="http://schemas.microsoft.com/office/drawing/2014/main" id="{8386942E-A25C-57B8-2E46-47033FE1E90A}"/>
              </a:ext>
            </a:extLst>
          </p:cNvPr>
          <p:cNvGrpSpPr/>
          <p:nvPr/>
        </p:nvGrpSpPr>
        <p:grpSpPr>
          <a:xfrm>
            <a:off x="1787519" y="1068151"/>
            <a:ext cx="890280" cy="509040"/>
            <a:chOff x="2981316" y="1122063"/>
            <a:chExt cx="890280" cy="509040"/>
          </a:xfrm>
        </p:grpSpPr>
        <mc:AlternateContent xmlns:mc="http://schemas.openxmlformats.org/markup-compatibility/2006" xmlns:p14="http://schemas.microsoft.com/office/powerpoint/2010/main">
          <mc:Choice Requires="p14">
            <p:contentPart p14:bwMode="auto" r:id="rId12">
              <p14:nvContentPartPr>
                <p14:cNvPr id="10" name="Ink 9">
                  <a:extLst>
                    <a:ext uri="{FF2B5EF4-FFF2-40B4-BE49-F238E27FC236}">
                      <a16:creationId xmlns:a16="http://schemas.microsoft.com/office/drawing/2014/main" id="{20569873-8B8B-B3C9-CCDE-152A57027FAC}"/>
                    </a:ext>
                  </a:extLst>
                </p14:cNvPr>
                <p14:cNvContentPartPr/>
                <p14:nvPr/>
              </p14:nvContentPartPr>
              <p14:xfrm>
                <a:off x="2981316" y="1309983"/>
                <a:ext cx="39240" cy="321120"/>
              </p14:xfrm>
            </p:contentPart>
          </mc:Choice>
          <mc:Fallback xmlns="">
            <p:pic>
              <p:nvPicPr>
                <p:cNvPr id="10" name="Ink 9">
                  <a:extLst>
                    <a:ext uri="{FF2B5EF4-FFF2-40B4-BE49-F238E27FC236}">
                      <a16:creationId xmlns:a16="http://schemas.microsoft.com/office/drawing/2014/main" id="{20569873-8B8B-B3C9-CCDE-152A57027FAC}"/>
                    </a:ext>
                  </a:extLst>
                </p:cNvPr>
                <p:cNvPicPr/>
                <p:nvPr/>
              </p:nvPicPr>
              <p:blipFill>
                <a:blip r:embed="rId13"/>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 name="Ink 10">
                  <a:extLst>
                    <a:ext uri="{FF2B5EF4-FFF2-40B4-BE49-F238E27FC236}">
                      <a16:creationId xmlns:a16="http://schemas.microsoft.com/office/drawing/2014/main" id="{AA1BE142-6CE9-6519-C348-E39396030A26}"/>
                    </a:ext>
                  </a:extLst>
                </p14:cNvPr>
                <p14:cNvContentPartPr/>
                <p14:nvPr/>
              </p14:nvContentPartPr>
              <p14:xfrm>
                <a:off x="3124956" y="1294143"/>
                <a:ext cx="154440" cy="317160"/>
              </p14:xfrm>
            </p:contentPart>
          </mc:Choice>
          <mc:Fallback xmlns="">
            <p:pic>
              <p:nvPicPr>
                <p:cNvPr id="11" name="Ink 10">
                  <a:extLst>
                    <a:ext uri="{FF2B5EF4-FFF2-40B4-BE49-F238E27FC236}">
                      <a16:creationId xmlns:a16="http://schemas.microsoft.com/office/drawing/2014/main" id="{AA1BE142-6CE9-6519-C348-E39396030A26}"/>
                    </a:ext>
                  </a:extLst>
                </p:cNvPr>
                <p:cNvPicPr/>
                <p:nvPr/>
              </p:nvPicPr>
              <p:blipFill>
                <a:blip r:embed="rId15"/>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 name="Ink 11">
                  <a:extLst>
                    <a:ext uri="{FF2B5EF4-FFF2-40B4-BE49-F238E27FC236}">
                      <a16:creationId xmlns:a16="http://schemas.microsoft.com/office/drawing/2014/main" id="{02FF4586-0FD9-90C2-0CAD-27AEBFEDA77C}"/>
                    </a:ext>
                  </a:extLst>
                </p14:cNvPr>
                <p14:cNvContentPartPr/>
                <p14:nvPr/>
              </p14:nvContentPartPr>
              <p14:xfrm>
                <a:off x="3419796" y="1277223"/>
                <a:ext cx="235800" cy="198360"/>
              </p14:xfrm>
            </p:contentPart>
          </mc:Choice>
          <mc:Fallback xmlns="">
            <p:pic>
              <p:nvPicPr>
                <p:cNvPr id="12" name="Ink 11">
                  <a:extLst>
                    <a:ext uri="{FF2B5EF4-FFF2-40B4-BE49-F238E27FC236}">
                      <a16:creationId xmlns:a16="http://schemas.microsoft.com/office/drawing/2014/main" id="{02FF4586-0FD9-90C2-0CAD-27AEBFEDA77C}"/>
                    </a:ext>
                  </a:extLst>
                </p:cNvPr>
                <p:cNvPicPr/>
                <p:nvPr/>
              </p:nvPicPr>
              <p:blipFill>
                <a:blip r:embed="rId17"/>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8B7B2673-F9A6-AE69-DCAC-DEBAA2CEC88D}"/>
                    </a:ext>
                  </a:extLst>
                </p14:cNvPr>
                <p14:cNvContentPartPr/>
                <p14:nvPr/>
              </p14:nvContentPartPr>
              <p14:xfrm>
                <a:off x="3747756" y="1122063"/>
                <a:ext cx="123840" cy="97560"/>
              </p14:xfrm>
            </p:contentPart>
          </mc:Choice>
          <mc:Fallback xmlns="">
            <p:pic>
              <p:nvPicPr>
                <p:cNvPr id="13" name="Ink 12">
                  <a:extLst>
                    <a:ext uri="{FF2B5EF4-FFF2-40B4-BE49-F238E27FC236}">
                      <a16:creationId xmlns:a16="http://schemas.microsoft.com/office/drawing/2014/main" id="{8B7B2673-F9A6-AE69-DCAC-DEBAA2CEC88D}"/>
                    </a:ext>
                  </a:extLst>
                </p:cNvPr>
                <p:cNvPicPr/>
                <p:nvPr/>
              </p:nvPicPr>
              <p:blipFill>
                <a:blip r:embed="rId19"/>
                <a:stretch>
                  <a:fillRect/>
                </a:stretch>
              </p:blipFill>
              <p:spPr>
                <a:xfrm>
                  <a:off x="3729756" y="1104423"/>
                  <a:ext cx="159480" cy="133200"/>
                </a:xfrm>
                <a:prstGeom prst="rect">
                  <a:avLst/>
                </a:prstGeom>
              </p:spPr>
            </p:pic>
          </mc:Fallback>
        </mc:AlternateContent>
      </p:grpSp>
      <p:grpSp>
        <p:nvGrpSpPr>
          <p:cNvPr id="14" name="Group 13">
            <a:extLst>
              <a:ext uri="{FF2B5EF4-FFF2-40B4-BE49-F238E27FC236}">
                <a16:creationId xmlns:a16="http://schemas.microsoft.com/office/drawing/2014/main" id="{00EC1E0B-69D7-4A4E-5451-3114EAF424A7}"/>
              </a:ext>
            </a:extLst>
          </p:cNvPr>
          <p:cNvGrpSpPr/>
          <p:nvPr/>
        </p:nvGrpSpPr>
        <p:grpSpPr>
          <a:xfrm>
            <a:off x="2952323" y="1560496"/>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0">
              <p14:nvContentPartPr>
                <p14:cNvPr id="15" name="Ink 14">
                  <a:extLst>
                    <a:ext uri="{FF2B5EF4-FFF2-40B4-BE49-F238E27FC236}">
                      <a16:creationId xmlns:a16="http://schemas.microsoft.com/office/drawing/2014/main" id="{AB13A06F-D58F-C4D8-CDFD-AB4CB96EFCF6}"/>
                    </a:ext>
                  </a:extLst>
                </p14:cNvPr>
                <p14:cNvContentPartPr/>
                <p14:nvPr/>
              </p14:nvContentPartPr>
              <p14:xfrm>
                <a:off x="2952323" y="1600456"/>
                <a:ext cx="145440" cy="296280"/>
              </p14:xfrm>
            </p:contentPart>
          </mc:Choice>
          <mc:Fallback xmlns="">
            <p:pic>
              <p:nvPicPr>
                <p:cNvPr id="15" name="Ink 14">
                  <a:extLst>
                    <a:ext uri="{FF2B5EF4-FFF2-40B4-BE49-F238E27FC236}">
                      <a16:creationId xmlns:a16="http://schemas.microsoft.com/office/drawing/2014/main" id="{AB13A06F-D58F-C4D8-CDFD-AB4CB96EFCF6}"/>
                    </a:ext>
                  </a:extLst>
                </p:cNvPr>
                <p:cNvPicPr/>
                <p:nvPr/>
              </p:nvPicPr>
              <p:blipFill>
                <a:blip r:embed="rId21"/>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6" name="Ink 15">
                  <a:extLst>
                    <a:ext uri="{FF2B5EF4-FFF2-40B4-BE49-F238E27FC236}">
                      <a16:creationId xmlns:a16="http://schemas.microsoft.com/office/drawing/2014/main" id="{57B55942-8A38-4764-DFD2-77B4C0F819B0}"/>
                    </a:ext>
                  </a:extLst>
                </p14:cNvPr>
                <p14:cNvContentPartPr/>
                <p14:nvPr/>
              </p14:nvContentPartPr>
              <p14:xfrm>
                <a:off x="3201443" y="1732936"/>
                <a:ext cx="131760" cy="21960"/>
              </p14:xfrm>
            </p:contentPart>
          </mc:Choice>
          <mc:Fallback xmlns="">
            <p:pic>
              <p:nvPicPr>
                <p:cNvPr id="16" name="Ink 15">
                  <a:extLst>
                    <a:ext uri="{FF2B5EF4-FFF2-40B4-BE49-F238E27FC236}">
                      <a16:creationId xmlns:a16="http://schemas.microsoft.com/office/drawing/2014/main" id="{57B55942-8A38-4764-DFD2-77B4C0F819B0}"/>
                    </a:ext>
                  </a:extLst>
                </p:cNvPr>
                <p:cNvPicPr/>
                <p:nvPr/>
              </p:nvPicPr>
              <p:blipFill>
                <a:blip r:embed="rId23"/>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40641292-A3C0-8AD5-2F80-3C57A134DCC3}"/>
                    </a:ext>
                  </a:extLst>
                </p14:cNvPr>
                <p14:cNvContentPartPr/>
                <p14:nvPr/>
              </p14:nvContentPartPr>
              <p14:xfrm>
                <a:off x="3275243" y="1640416"/>
                <a:ext cx="25560" cy="154440"/>
              </p14:xfrm>
            </p:contentPart>
          </mc:Choice>
          <mc:Fallback xmlns="">
            <p:pic>
              <p:nvPicPr>
                <p:cNvPr id="17" name="Ink 16">
                  <a:extLst>
                    <a:ext uri="{FF2B5EF4-FFF2-40B4-BE49-F238E27FC236}">
                      <a16:creationId xmlns:a16="http://schemas.microsoft.com/office/drawing/2014/main" id="{40641292-A3C0-8AD5-2F80-3C57A134DCC3}"/>
                    </a:ext>
                  </a:extLst>
                </p:cNvPr>
                <p:cNvPicPr/>
                <p:nvPr/>
              </p:nvPicPr>
              <p:blipFill>
                <a:blip r:embed="rId25"/>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D507E8F6-3B56-DA82-3E45-079028B3A61B}"/>
                    </a:ext>
                  </a:extLst>
                </p14:cNvPr>
                <p14:cNvContentPartPr/>
                <p14:nvPr/>
              </p14:nvContentPartPr>
              <p14:xfrm>
                <a:off x="3436883" y="1611616"/>
                <a:ext cx="150840" cy="135360"/>
              </p14:xfrm>
            </p:contentPart>
          </mc:Choice>
          <mc:Fallback xmlns="">
            <p:pic>
              <p:nvPicPr>
                <p:cNvPr id="18" name="Ink 17">
                  <a:extLst>
                    <a:ext uri="{FF2B5EF4-FFF2-40B4-BE49-F238E27FC236}">
                      <a16:creationId xmlns:a16="http://schemas.microsoft.com/office/drawing/2014/main" id="{D507E8F6-3B56-DA82-3E45-079028B3A61B}"/>
                    </a:ext>
                  </a:extLst>
                </p:cNvPr>
                <p:cNvPicPr/>
                <p:nvPr/>
              </p:nvPicPr>
              <p:blipFill>
                <a:blip r:embed="rId27"/>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55437D2B-5002-2752-B357-C48A02AA6EFE}"/>
                    </a:ext>
                  </a:extLst>
                </p14:cNvPr>
                <p14:cNvContentPartPr/>
                <p14:nvPr/>
              </p14:nvContentPartPr>
              <p14:xfrm>
                <a:off x="3490523" y="1634656"/>
                <a:ext cx="50760" cy="187200"/>
              </p14:xfrm>
            </p:contentPart>
          </mc:Choice>
          <mc:Fallback xmlns="">
            <p:pic>
              <p:nvPicPr>
                <p:cNvPr id="19" name="Ink 18">
                  <a:extLst>
                    <a:ext uri="{FF2B5EF4-FFF2-40B4-BE49-F238E27FC236}">
                      <a16:creationId xmlns:a16="http://schemas.microsoft.com/office/drawing/2014/main" id="{55437D2B-5002-2752-B357-C48A02AA6EFE}"/>
                    </a:ext>
                  </a:extLst>
                </p:cNvPr>
                <p:cNvPicPr/>
                <p:nvPr/>
              </p:nvPicPr>
              <p:blipFill>
                <a:blip r:embed="rId29"/>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C60DEFC7-2EC7-78CF-530C-53D520BB80AD}"/>
                    </a:ext>
                  </a:extLst>
                </p14:cNvPr>
                <p14:cNvContentPartPr/>
                <p14:nvPr/>
              </p14:nvContentPartPr>
              <p14:xfrm>
                <a:off x="3674123" y="1692256"/>
                <a:ext cx="132840" cy="11880"/>
              </p14:xfrm>
            </p:contentPart>
          </mc:Choice>
          <mc:Fallback xmlns="">
            <p:pic>
              <p:nvPicPr>
                <p:cNvPr id="20" name="Ink 19">
                  <a:extLst>
                    <a:ext uri="{FF2B5EF4-FFF2-40B4-BE49-F238E27FC236}">
                      <a16:creationId xmlns:a16="http://schemas.microsoft.com/office/drawing/2014/main" id="{C60DEFC7-2EC7-78CF-530C-53D520BB80AD}"/>
                    </a:ext>
                  </a:extLst>
                </p:cNvPr>
                <p:cNvPicPr/>
                <p:nvPr/>
              </p:nvPicPr>
              <p:blipFill>
                <a:blip r:embed="rId31"/>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C03F93A2-9F96-BF8F-4E07-7B4808B74D7C}"/>
                    </a:ext>
                  </a:extLst>
                </p14:cNvPr>
                <p14:cNvContentPartPr/>
                <p14:nvPr/>
              </p14:nvContentPartPr>
              <p14:xfrm>
                <a:off x="3740363" y="1614496"/>
                <a:ext cx="39960" cy="169200"/>
              </p14:xfrm>
            </p:contentPart>
          </mc:Choice>
          <mc:Fallback xmlns="">
            <p:pic>
              <p:nvPicPr>
                <p:cNvPr id="21" name="Ink 20">
                  <a:extLst>
                    <a:ext uri="{FF2B5EF4-FFF2-40B4-BE49-F238E27FC236}">
                      <a16:creationId xmlns:a16="http://schemas.microsoft.com/office/drawing/2014/main" id="{C03F93A2-9F96-BF8F-4E07-7B4808B74D7C}"/>
                    </a:ext>
                  </a:extLst>
                </p:cNvPr>
                <p:cNvPicPr/>
                <p:nvPr/>
              </p:nvPicPr>
              <p:blipFill>
                <a:blip r:embed="rId33"/>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7DED0DD4-514D-F37C-EE7D-7671967AD9BE}"/>
                    </a:ext>
                  </a:extLst>
                </p14:cNvPr>
                <p14:cNvContentPartPr/>
                <p14:nvPr/>
              </p14:nvContentPartPr>
              <p14:xfrm>
                <a:off x="3884363" y="1602256"/>
                <a:ext cx="140760" cy="188280"/>
              </p14:xfrm>
            </p:contentPart>
          </mc:Choice>
          <mc:Fallback xmlns="">
            <p:pic>
              <p:nvPicPr>
                <p:cNvPr id="22" name="Ink 21">
                  <a:extLst>
                    <a:ext uri="{FF2B5EF4-FFF2-40B4-BE49-F238E27FC236}">
                      <a16:creationId xmlns:a16="http://schemas.microsoft.com/office/drawing/2014/main" id="{7DED0DD4-514D-F37C-EE7D-7671967AD9BE}"/>
                    </a:ext>
                  </a:extLst>
                </p:cNvPr>
                <p:cNvPicPr/>
                <p:nvPr/>
              </p:nvPicPr>
              <p:blipFill>
                <a:blip r:embed="rId35"/>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2417D784-EF9B-0396-4ADF-841EFB43AF77}"/>
                    </a:ext>
                  </a:extLst>
                </p14:cNvPr>
                <p14:cNvContentPartPr/>
                <p14:nvPr/>
              </p14:nvContentPartPr>
              <p14:xfrm>
                <a:off x="3910283" y="1560496"/>
                <a:ext cx="140400" cy="52200"/>
              </p14:xfrm>
            </p:contentPart>
          </mc:Choice>
          <mc:Fallback xmlns="">
            <p:pic>
              <p:nvPicPr>
                <p:cNvPr id="23" name="Ink 22">
                  <a:extLst>
                    <a:ext uri="{FF2B5EF4-FFF2-40B4-BE49-F238E27FC236}">
                      <a16:creationId xmlns:a16="http://schemas.microsoft.com/office/drawing/2014/main" id="{2417D784-EF9B-0396-4ADF-841EFB43AF77}"/>
                    </a:ext>
                  </a:extLst>
                </p:cNvPr>
                <p:cNvPicPr/>
                <p:nvPr/>
              </p:nvPicPr>
              <p:blipFill>
                <a:blip r:embed="rId37"/>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4" name="Ink 23">
                  <a:extLst>
                    <a:ext uri="{FF2B5EF4-FFF2-40B4-BE49-F238E27FC236}">
                      <a16:creationId xmlns:a16="http://schemas.microsoft.com/office/drawing/2014/main" id="{F12B67FF-B675-C322-5D32-71BD3E8AC309}"/>
                    </a:ext>
                  </a:extLst>
                </p14:cNvPr>
                <p14:cNvContentPartPr/>
                <p14:nvPr/>
              </p14:nvContentPartPr>
              <p14:xfrm>
                <a:off x="4203323" y="1602616"/>
                <a:ext cx="128880" cy="15840"/>
              </p14:xfrm>
            </p:contentPart>
          </mc:Choice>
          <mc:Fallback xmlns="">
            <p:pic>
              <p:nvPicPr>
                <p:cNvPr id="24" name="Ink 23">
                  <a:extLst>
                    <a:ext uri="{FF2B5EF4-FFF2-40B4-BE49-F238E27FC236}">
                      <a16:creationId xmlns:a16="http://schemas.microsoft.com/office/drawing/2014/main" id="{F12B67FF-B675-C322-5D32-71BD3E8AC309}"/>
                    </a:ext>
                  </a:extLst>
                </p:cNvPr>
                <p:cNvPicPr/>
                <p:nvPr/>
              </p:nvPicPr>
              <p:blipFill>
                <a:blip r:embed="rId39"/>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5" name="Ink 24">
                  <a:extLst>
                    <a:ext uri="{FF2B5EF4-FFF2-40B4-BE49-F238E27FC236}">
                      <a16:creationId xmlns:a16="http://schemas.microsoft.com/office/drawing/2014/main" id="{7199A90F-870B-1D6A-A824-D6E2FA96B4C9}"/>
                    </a:ext>
                  </a:extLst>
                </p14:cNvPr>
                <p14:cNvContentPartPr/>
                <p14:nvPr/>
              </p14:nvContentPartPr>
              <p14:xfrm>
                <a:off x="4167323" y="1710616"/>
                <a:ext cx="154440" cy="14760"/>
              </p14:xfrm>
            </p:contentPart>
          </mc:Choice>
          <mc:Fallback xmlns="">
            <p:pic>
              <p:nvPicPr>
                <p:cNvPr id="25" name="Ink 24">
                  <a:extLst>
                    <a:ext uri="{FF2B5EF4-FFF2-40B4-BE49-F238E27FC236}">
                      <a16:creationId xmlns:a16="http://schemas.microsoft.com/office/drawing/2014/main" id="{7199A90F-870B-1D6A-A824-D6E2FA96B4C9}"/>
                    </a:ext>
                  </a:extLst>
                </p:cNvPr>
                <p:cNvPicPr/>
                <p:nvPr/>
              </p:nvPicPr>
              <p:blipFill>
                <a:blip r:embed="rId41"/>
                <a:stretch>
                  <a:fillRect/>
                </a:stretch>
              </p:blipFill>
              <p:spPr>
                <a:xfrm>
                  <a:off x="4149323" y="1692616"/>
                  <a:ext cx="190080" cy="50400"/>
                </a:xfrm>
                <a:prstGeom prst="rect">
                  <a:avLst/>
                </a:prstGeom>
              </p:spPr>
            </p:pic>
          </mc:Fallback>
        </mc:AlternateContent>
      </p:grpSp>
      <p:grpSp>
        <p:nvGrpSpPr>
          <p:cNvPr id="26" name="Group 25">
            <a:extLst>
              <a:ext uri="{FF2B5EF4-FFF2-40B4-BE49-F238E27FC236}">
                <a16:creationId xmlns:a16="http://schemas.microsoft.com/office/drawing/2014/main" id="{4B7AB3E5-CC38-BDF9-225D-33B731F3DD6A}"/>
              </a:ext>
            </a:extLst>
          </p:cNvPr>
          <p:cNvGrpSpPr/>
          <p:nvPr/>
        </p:nvGrpSpPr>
        <p:grpSpPr>
          <a:xfrm>
            <a:off x="4545323" y="1540336"/>
            <a:ext cx="391320" cy="240480"/>
            <a:chOff x="4545323" y="1540336"/>
            <a:chExt cx="391320" cy="240480"/>
          </a:xfrm>
        </p:grpSpPr>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010BF42C-3B29-2680-DA5F-54835E199B75}"/>
                    </a:ext>
                  </a:extLst>
                </p14:cNvPr>
                <p14:cNvContentPartPr/>
                <p14:nvPr/>
              </p14:nvContentPartPr>
              <p14:xfrm>
                <a:off x="4545323" y="1540336"/>
                <a:ext cx="18360" cy="239760"/>
              </p14:xfrm>
            </p:contentPart>
          </mc:Choice>
          <mc:Fallback xmlns="">
            <p:pic>
              <p:nvPicPr>
                <p:cNvPr id="27" name="Ink 26">
                  <a:extLst>
                    <a:ext uri="{FF2B5EF4-FFF2-40B4-BE49-F238E27FC236}">
                      <a16:creationId xmlns:a16="http://schemas.microsoft.com/office/drawing/2014/main" id="{010BF42C-3B29-2680-DA5F-54835E199B75}"/>
                    </a:ext>
                  </a:extLst>
                </p:cNvPr>
                <p:cNvPicPr/>
                <p:nvPr/>
              </p:nvPicPr>
              <p:blipFill>
                <a:blip r:embed="rId43"/>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88B8B390-FBB6-F855-7C7E-F6214B928C70}"/>
                    </a:ext>
                  </a:extLst>
                </p14:cNvPr>
                <p14:cNvContentPartPr/>
                <p14:nvPr/>
              </p14:nvContentPartPr>
              <p14:xfrm>
                <a:off x="4666643" y="1543216"/>
                <a:ext cx="270000" cy="237600"/>
              </p14:xfrm>
            </p:contentPart>
          </mc:Choice>
          <mc:Fallback xmlns="">
            <p:pic>
              <p:nvPicPr>
                <p:cNvPr id="28" name="Ink 27">
                  <a:extLst>
                    <a:ext uri="{FF2B5EF4-FFF2-40B4-BE49-F238E27FC236}">
                      <a16:creationId xmlns:a16="http://schemas.microsoft.com/office/drawing/2014/main" id="{88B8B390-FBB6-F855-7C7E-F6214B928C70}"/>
                    </a:ext>
                  </a:extLst>
                </p:cNvPr>
                <p:cNvPicPr/>
                <p:nvPr/>
              </p:nvPicPr>
              <p:blipFill>
                <a:blip r:embed="rId45"/>
                <a:stretch>
                  <a:fillRect/>
                </a:stretch>
              </p:blipFill>
              <p:spPr>
                <a:xfrm>
                  <a:off x="4649003" y="1525576"/>
                  <a:ext cx="305640" cy="273240"/>
                </a:xfrm>
                <a:prstGeom prst="rect">
                  <a:avLst/>
                </a:prstGeom>
              </p:spPr>
            </p:pic>
          </mc:Fallback>
        </mc:AlternateContent>
      </p:grpSp>
      <p:grpSp>
        <p:nvGrpSpPr>
          <p:cNvPr id="29" name="Group 28">
            <a:extLst>
              <a:ext uri="{FF2B5EF4-FFF2-40B4-BE49-F238E27FC236}">
                <a16:creationId xmlns:a16="http://schemas.microsoft.com/office/drawing/2014/main" id="{8B3D2660-CE3C-3B2B-F65C-6257D1B70D55}"/>
              </a:ext>
            </a:extLst>
          </p:cNvPr>
          <p:cNvGrpSpPr/>
          <p:nvPr/>
        </p:nvGrpSpPr>
        <p:grpSpPr>
          <a:xfrm>
            <a:off x="890963" y="2402176"/>
            <a:ext cx="797040" cy="677880"/>
            <a:chOff x="890963" y="2402176"/>
            <a:chExt cx="797040" cy="677880"/>
          </a:xfrm>
        </p:grpSpPr>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DE17FC5F-5035-B52F-9737-D2701D9E94F6}"/>
                    </a:ext>
                  </a:extLst>
                </p14:cNvPr>
                <p14:cNvContentPartPr/>
                <p14:nvPr/>
              </p14:nvContentPartPr>
              <p14:xfrm>
                <a:off x="1043603" y="2465896"/>
                <a:ext cx="12600" cy="227520"/>
              </p14:xfrm>
            </p:contentPart>
          </mc:Choice>
          <mc:Fallback xmlns="">
            <p:pic>
              <p:nvPicPr>
                <p:cNvPr id="30" name="Ink 29">
                  <a:extLst>
                    <a:ext uri="{FF2B5EF4-FFF2-40B4-BE49-F238E27FC236}">
                      <a16:creationId xmlns:a16="http://schemas.microsoft.com/office/drawing/2014/main" id="{DE17FC5F-5035-B52F-9737-D2701D9E94F6}"/>
                    </a:ext>
                  </a:extLst>
                </p:cNvPr>
                <p:cNvPicPr/>
                <p:nvPr/>
              </p:nvPicPr>
              <p:blipFill>
                <a:blip r:embed="rId47"/>
                <a:stretch>
                  <a:fillRect/>
                </a:stretch>
              </p:blipFill>
              <p:spPr>
                <a:xfrm>
                  <a:off x="1025963" y="2448256"/>
                  <a:ext cx="482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5AA56593-70CF-1D24-BDBA-25D8B8DC542E}"/>
                    </a:ext>
                  </a:extLst>
                </p14:cNvPr>
                <p14:cNvContentPartPr/>
                <p14:nvPr/>
              </p14:nvContentPartPr>
              <p14:xfrm>
                <a:off x="1163843" y="2402176"/>
                <a:ext cx="106920" cy="299160"/>
              </p14:xfrm>
            </p:contentPart>
          </mc:Choice>
          <mc:Fallback xmlns="">
            <p:pic>
              <p:nvPicPr>
                <p:cNvPr id="31" name="Ink 30">
                  <a:extLst>
                    <a:ext uri="{FF2B5EF4-FFF2-40B4-BE49-F238E27FC236}">
                      <a16:creationId xmlns:a16="http://schemas.microsoft.com/office/drawing/2014/main" id="{5AA56593-70CF-1D24-BDBA-25D8B8DC542E}"/>
                    </a:ext>
                  </a:extLst>
                </p:cNvPr>
                <p:cNvPicPr/>
                <p:nvPr/>
              </p:nvPicPr>
              <p:blipFill>
                <a:blip r:embed="rId49"/>
                <a:stretch>
                  <a:fillRect/>
                </a:stretch>
              </p:blipFill>
              <p:spPr>
                <a:xfrm>
                  <a:off x="1146203" y="2384536"/>
                  <a:ext cx="14256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EF221168-D127-6306-6577-B3DC031A0D2A}"/>
                    </a:ext>
                  </a:extLst>
                </p14:cNvPr>
                <p14:cNvContentPartPr/>
                <p14:nvPr/>
              </p14:nvContentPartPr>
              <p14:xfrm>
                <a:off x="1388843" y="2427016"/>
                <a:ext cx="210600" cy="225360"/>
              </p14:xfrm>
            </p:contentPart>
          </mc:Choice>
          <mc:Fallback xmlns="">
            <p:pic>
              <p:nvPicPr>
                <p:cNvPr id="32" name="Ink 31">
                  <a:extLst>
                    <a:ext uri="{FF2B5EF4-FFF2-40B4-BE49-F238E27FC236}">
                      <a16:creationId xmlns:a16="http://schemas.microsoft.com/office/drawing/2014/main" id="{EF221168-D127-6306-6577-B3DC031A0D2A}"/>
                    </a:ext>
                  </a:extLst>
                </p:cNvPr>
                <p:cNvPicPr/>
                <p:nvPr/>
              </p:nvPicPr>
              <p:blipFill>
                <a:blip r:embed="rId51"/>
                <a:stretch>
                  <a:fillRect/>
                </a:stretch>
              </p:blipFill>
              <p:spPr>
                <a:xfrm>
                  <a:off x="1370843" y="2409376"/>
                  <a:ext cx="246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A255638D-504B-A096-8F45-8D9F8375769D}"/>
                    </a:ext>
                  </a:extLst>
                </p14:cNvPr>
                <p14:cNvContentPartPr/>
                <p14:nvPr/>
              </p14:nvContentPartPr>
              <p14:xfrm>
                <a:off x="890963" y="2706016"/>
                <a:ext cx="797040" cy="151920"/>
              </p14:xfrm>
            </p:contentPart>
          </mc:Choice>
          <mc:Fallback xmlns="">
            <p:pic>
              <p:nvPicPr>
                <p:cNvPr id="33" name="Ink 32">
                  <a:extLst>
                    <a:ext uri="{FF2B5EF4-FFF2-40B4-BE49-F238E27FC236}">
                      <a16:creationId xmlns:a16="http://schemas.microsoft.com/office/drawing/2014/main" id="{A255638D-504B-A096-8F45-8D9F8375769D}"/>
                    </a:ext>
                  </a:extLst>
                </p:cNvPr>
                <p:cNvPicPr/>
                <p:nvPr/>
              </p:nvPicPr>
              <p:blipFill>
                <a:blip r:embed="rId53"/>
                <a:stretch>
                  <a:fillRect/>
                </a:stretch>
              </p:blipFill>
              <p:spPr>
                <a:xfrm>
                  <a:off x="873323" y="2688376"/>
                  <a:ext cx="8326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C7AECAA9-E962-1699-BF8B-93051D08BAC2}"/>
                    </a:ext>
                  </a:extLst>
                </p14:cNvPr>
                <p14:cNvContentPartPr/>
                <p14:nvPr/>
              </p14:nvContentPartPr>
              <p14:xfrm>
                <a:off x="1194443" y="2887816"/>
                <a:ext cx="32760" cy="192240"/>
              </p14:xfrm>
            </p:contentPart>
          </mc:Choice>
          <mc:Fallback xmlns="">
            <p:pic>
              <p:nvPicPr>
                <p:cNvPr id="34" name="Ink 33">
                  <a:extLst>
                    <a:ext uri="{FF2B5EF4-FFF2-40B4-BE49-F238E27FC236}">
                      <a16:creationId xmlns:a16="http://schemas.microsoft.com/office/drawing/2014/main" id="{C7AECAA9-E962-1699-BF8B-93051D08BAC2}"/>
                    </a:ext>
                  </a:extLst>
                </p:cNvPr>
                <p:cNvPicPr/>
                <p:nvPr/>
              </p:nvPicPr>
              <p:blipFill>
                <a:blip r:embed="rId55"/>
                <a:stretch>
                  <a:fillRect/>
                </a:stretch>
              </p:blipFill>
              <p:spPr>
                <a:xfrm>
                  <a:off x="1176443" y="2870176"/>
                  <a:ext cx="6840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EFFB5C0E-7FB0-A10E-38BD-6514C1CA1A92}"/>
                    </a:ext>
                  </a:extLst>
                </p14:cNvPr>
                <p14:cNvContentPartPr/>
                <p14:nvPr/>
              </p14:nvContentPartPr>
              <p14:xfrm>
                <a:off x="1284083" y="2873416"/>
                <a:ext cx="241920" cy="192600"/>
              </p14:xfrm>
            </p:contentPart>
          </mc:Choice>
          <mc:Fallback xmlns="">
            <p:pic>
              <p:nvPicPr>
                <p:cNvPr id="35" name="Ink 34">
                  <a:extLst>
                    <a:ext uri="{FF2B5EF4-FFF2-40B4-BE49-F238E27FC236}">
                      <a16:creationId xmlns:a16="http://schemas.microsoft.com/office/drawing/2014/main" id="{EFFB5C0E-7FB0-A10E-38BD-6514C1CA1A92}"/>
                    </a:ext>
                  </a:extLst>
                </p:cNvPr>
                <p:cNvPicPr/>
                <p:nvPr/>
              </p:nvPicPr>
              <p:blipFill>
                <a:blip r:embed="rId57"/>
                <a:stretch>
                  <a:fillRect/>
                </a:stretch>
              </p:blipFill>
              <p:spPr>
                <a:xfrm>
                  <a:off x="1266083" y="2855416"/>
                  <a:ext cx="277560" cy="228240"/>
                </a:xfrm>
                <a:prstGeom prst="rect">
                  <a:avLst/>
                </a:prstGeom>
              </p:spPr>
            </p:pic>
          </mc:Fallback>
        </mc:AlternateContent>
      </p:grpSp>
      <p:grpSp>
        <p:nvGrpSpPr>
          <p:cNvPr id="36" name="Group 35">
            <a:extLst>
              <a:ext uri="{FF2B5EF4-FFF2-40B4-BE49-F238E27FC236}">
                <a16:creationId xmlns:a16="http://schemas.microsoft.com/office/drawing/2014/main" id="{5F95AFA7-0250-9BDD-8418-89137D71863F}"/>
              </a:ext>
            </a:extLst>
          </p:cNvPr>
          <p:cNvGrpSpPr/>
          <p:nvPr/>
        </p:nvGrpSpPr>
        <p:grpSpPr>
          <a:xfrm>
            <a:off x="2084723" y="2669296"/>
            <a:ext cx="216720" cy="94320"/>
            <a:chOff x="2084723" y="2669296"/>
            <a:chExt cx="216720" cy="94320"/>
          </a:xfrm>
        </p:grpSpPr>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53137BB9-969E-C0F3-814F-D0BBA73CDE64}"/>
                    </a:ext>
                  </a:extLst>
                </p14:cNvPr>
                <p14:cNvContentPartPr/>
                <p14:nvPr/>
              </p14:nvContentPartPr>
              <p14:xfrm>
                <a:off x="2129723" y="2669296"/>
                <a:ext cx="171720" cy="20520"/>
              </p14:xfrm>
            </p:contentPart>
          </mc:Choice>
          <mc:Fallback xmlns="">
            <p:pic>
              <p:nvPicPr>
                <p:cNvPr id="37" name="Ink 36">
                  <a:extLst>
                    <a:ext uri="{FF2B5EF4-FFF2-40B4-BE49-F238E27FC236}">
                      <a16:creationId xmlns:a16="http://schemas.microsoft.com/office/drawing/2014/main" id="{53137BB9-969E-C0F3-814F-D0BBA73CDE64}"/>
                    </a:ext>
                  </a:extLst>
                </p:cNvPr>
                <p:cNvPicPr/>
                <p:nvPr/>
              </p:nvPicPr>
              <p:blipFill>
                <a:blip r:embed="rId59"/>
                <a:stretch>
                  <a:fillRect/>
                </a:stretch>
              </p:blipFill>
              <p:spPr>
                <a:xfrm>
                  <a:off x="2111723" y="2651296"/>
                  <a:ext cx="207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7496F420-FAFD-E99B-F027-34FCCE10F232}"/>
                    </a:ext>
                  </a:extLst>
                </p14:cNvPr>
                <p14:cNvContentPartPr/>
                <p14:nvPr/>
              </p14:nvContentPartPr>
              <p14:xfrm>
                <a:off x="2084723" y="2735896"/>
                <a:ext cx="149400" cy="27720"/>
              </p14:xfrm>
            </p:contentPart>
          </mc:Choice>
          <mc:Fallback xmlns="">
            <p:pic>
              <p:nvPicPr>
                <p:cNvPr id="38" name="Ink 37">
                  <a:extLst>
                    <a:ext uri="{FF2B5EF4-FFF2-40B4-BE49-F238E27FC236}">
                      <a16:creationId xmlns:a16="http://schemas.microsoft.com/office/drawing/2014/main" id="{7496F420-FAFD-E99B-F027-34FCCE10F232}"/>
                    </a:ext>
                  </a:extLst>
                </p:cNvPr>
                <p:cNvPicPr/>
                <p:nvPr/>
              </p:nvPicPr>
              <p:blipFill>
                <a:blip r:embed="rId61"/>
                <a:stretch>
                  <a:fillRect/>
                </a:stretch>
              </p:blipFill>
              <p:spPr>
                <a:xfrm>
                  <a:off x="2067083" y="2717896"/>
                  <a:ext cx="185040" cy="6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39" name="Ink 38">
                <a:extLst>
                  <a:ext uri="{FF2B5EF4-FFF2-40B4-BE49-F238E27FC236}">
                    <a16:creationId xmlns:a16="http://schemas.microsoft.com/office/drawing/2014/main" id="{B451FC6F-6A8B-3112-0B87-EB720F88DE09}"/>
                  </a:ext>
                </a:extLst>
              </p14:cNvPr>
              <p14:cNvContentPartPr/>
              <p14:nvPr/>
            </p14:nvContentPartPr>
            <p14:xfrm>
              <a:off x="1596203" y="2305336"/>
              <a:ext cx="56520" cy="63000"/>
            </p14:xfrm>
          </p:contentPart>
        </mc:Choice>
        <mc:Fallback xmlns="">
          <p:pic>
            <p:nvPicPr>
              <p:cNvPr id="39" name="Ink 38">
                <a:extLst>
                  <a:ext uri="{FF2B5EF4-FFF2-40B4-BE49-F238E27FC236}">
                    <a16:creationId xmlns:a16="http://schemas.microsoft.com/office/drawing/2014/main" id="{B451FC6F-6A8B-3112-0B87-EB720F88DE09}"/>
                  </a:ext>
                </a:extLst>
              </p:cNvPr>
              <p:cNvPicPr/>
              <p:nvPr/>
            </p:nvPicPr>
            <p:blipFill>
              <a:blip r:embed="rId63"/>
              <a:stretch>
                <a:fillRect/>
              </a:stretch>
            </p:blipFill>
            <p:spPr>
              <a:xfrm>
                <a:off x="1578203" y="2287336"/>
                <a:ext cx="92160" cy="98640"/>
              </a:xfrm>
              <a:prstGeom prst="rect">
                <a:avLst/>
              </a:prstGeom>
            </p:spPr>
          </p:pic>
        </mc:Fallback>
      </mc:AlternateContent>
      <p:grpSp>
        <p:nvGrpSpPr>
          <p:cNvPr id="40" name="Group 39">
            <a:extLst>
              <a:ext uri="{FF2B5EF4-FFF2-40B4-BE49-F238E27FC236}">
                <a16:creationId xmlns:a16="http://schemas.microsoft.com/office/drawing/2014/main" id="{AEE705E6-AFA7-4164-E6AD-346256D54BD9}"/>
              </a:ext>
            </a:extLst>
          </p:cNvPr>
          <p:cNvGrpSpPr/>
          <p:nvPr/>
        </p:nvGrpSpPr>
        <p:grpSpPr>
          <a:xfrm>
            <a:off x="2718323" y="2360056"/>
            <a:ext cx="541080" cy="448920"/>
            <a:chOff x="2718323" y="2360056"/>
            <a:chExt cx="541080" cy="448920"/>
          </a:xfrm>
        </p:grpSpPr>
        <mc:AlternateContent xmlns:mc="http://schemas.openxmlformats.org/markup-compatibility/2006" xmlns:p14="http://schemas.microsoft.com/office/powerpoint/2010/main">
          <mc:Choice Requires="p14">
            <p:contentPart p14:bwMode="auto" r:id="rId64">
              <p14:nvContentPartPr>
                <p14:cNvPr id="41" name="Ink 40">
                  <a:extLst>
                    <a:ext uri="{FF2B5EF4-FFF2-40B4-BE49-F238E27FC236}">
                      <a16:creationId xmlns:a16="http://schemas.microsoft.com/office/drawing/2014/main" id="{0F8C1DDD-4318-0538-272B-C530051F2C4A}"/>
                    </a:ext>
                  </a:extLst>
                </p14:cNvPr>
                <p14:cNvContentPartPr/>
                <p14:nvPr/>
              </p14:nvContentPartPr>
              <p14:xfrm>
                <a:off x="2718323" y="2538256"/>
                <a:ext cx="30240" cy="270720"/>
              </p14:xfrm>
            </p:contentPart>
          </mc:Choice>
          <mc:Fallback xmlns="">
            <p:pic>
              <p:nvPicPr>
                <p:cNvPr id="41" name="Ink 40">
                  <a:extLst>
                    <a:ext uri="{FF2B5EF4-FFF2-40B4-BE49-F238E27FC236}">
                      <a16:creationId xmlns:a16="http://schemas.microsoft.com/office/drawing/2014/main" id="{0F8C1DDD-4318-0538-272B-C530051F2C4A}"/>
                    </a:ext>
                  </a:extLst>
                </p:cNvPr>
                <p:cNvPicPr/>
                <p:nvPr/>
              </p:nvPicPr>
              <p:blipFill>
                <a:blip r:embed="rId65"/>
                <a:stretch>
                  <a:fillRect/>
                </a:stretch>
              </p:blipFill>
              <p:spPr>
                <a:xfrm>
                  <a:off x="2700683" y="2520616"/>
                  <a:ext cx="6588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2" name="Ink 41">
                  <a:extLst>
                    <a:ext uri="{FF2B5EF4-FFF2-40B4-BE49-F238E27FC236}">
                      <a16:creationId xmlns:a16="http://schemas.microsoft.com/office/drawing/2014/main" id="{0E9A5887-1DE7-1098-8338-22771DC9F1B9}"/>
                    </a:ext>
                  </a:extLst>
                </p14:cNvPr>
                <p14:cNvContentPartPr/>
                <p14:nvPr/>
              </p14:nvContentPartPr>
              <p14:xfrm>
                <a:off x="2879963" y="2551216"/>
                <a:ext cx="192600" cy="223560"/>
              </p14:xfrm>
            </p:contentPart>
          </mc:Choice>
          <mc:Fallback xmlns="">
            <p:pic>
              <p:nvPicPr>
                <p:cNvPr id="42" name="Ink 41">
                  <a:extLst>
                    <a:ext uri="{FF2B5EF4-FFF2-40B4-BE49-F238E27FC236}">
                      <a16:creationId xmlns:a16="http://schemas.microsoft.com/office/drawing/2014/main" id="{0E9A5887-1DE7-1098-8338-22771DC9F1B9}"/>
                    </a:ext>
                  </a:extLst>
                </p:cNvPr>
                <p:cNvPicPr/>
                <p:nvPr/>
              </p:nvPicPr>
              <p:blipFill>
                <a:blip r:embed="rId67"/>
                <a:stretch>
                  <a:fillRect/>
                </a:stretch>
              </p:blipFill>
              <p:spPr>
                <a:xfrm>
                  <a:off x="2861963" y="2533576"/>
                  <a:ext cx="2282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3" name="Ink 42">
                  <a:extLst>
                    <a:ext uri="{FF2B5EF4-FFF2-40B4-BE49-F238E27FC236}">
                      <a16:creationId xmlns:a16="http://schemas.microsoft.com/office/drawing/2014/main" id="{43F55234-E885-FE68-2205-1B4EAF6234CC}"/>
                    </a:ext>
                  </a:extLst>
                </p14:cNvPr>
                <p14:cNvContentPartPr/>
                <p14:nvPr/>
              </p14:nvContentPartPr>
              <p14:xfrm>
                <a:off x="2902283" y="2520976"/>
                <a:ext cx="109800" cy="30240"/>
              </p14:xfrm>
            </p:contentPart>
          </mc:Choice>
          <mc:Fallback xmlns="">
            <p:pic>
              <p:nvPicPr>
                <p:cNvPr id="43" name="Ink 42">
                  <a:extLst>
                    <a:ext uri="{FF2B5EF4-FFF2-40B4-BE49-F238E27FC236}">
                      <a16:creationId xmlns:a16="http://schemas.microsoft.com/office/drawing/2014/main" id="{43F55234-E885-FE68-2205-1B4EAF6234CC}"/>
                    </a:ext>
                  </a:extLst>
                </p:cNvPr>
                <p:cNvPicPr/>
                <p:nvPr/>
              </p:nvPicPr>
              <p:blipFill>
                <a:blip r:embed="rId69"/>
                <a:stretch>
                  <a:fillRect/>
                </a:stretch>
              </p:blipFill>
              <p:spPr>
                <a:xfrm>
                  <a:off x="2884283" y="2503336"/>
                  <a:ext cx="14544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4" name="Ink 43">
                  <a:extLst>
                    <a:ext uri="{FF2B5EF4-FFF2-40B4-BE49-F238E27FC236}">
                      <a16:creationId xmlns:a16="http://schemas.microsoft.com/office/drawing/2014/main" id="{F2042B02-2CE2-A962-24AE-95F05667B4BC}"/>
                    </a:ext>
                  </a:extLst>
                </p14:cNvPr>
                <p14:cNvContentPartPr/>
                <p14:nvPr/>
              </p14:nvContentPartPr>
              <p14:xfrm>
                <a:off x="3165803" y="2360056"/>
                <a:ext cx="93600" cy="135360"/>
              </p14:xfrm>
            </p:contentPart>
          </mc:Choice>
          <mc:Fallback xmlns="">
            <p:pic>
              <p:nvPicPr>
                <p:cNvPr id="44" name="Ink 43">
                  <a:extLst>
                    <a:ext uri="{FF2B5EF4-FFF2-40B4-BE49-F238E27FC236}">
                      <a16:creationId xmlns:a16="http://schemas.microsoft.com/office/drawing/2014/main" id="{F2042B02-2CE2-A962-24AE-95F05667B4BC}"/>
                    </a:ext>
                  </a:extLst>
                </p:cNvPr>
                <p:cNvPicPr/>
                <p:nvPr/>
              </p:nvPicPr>
              <p:blipFill>
                <a:blip r:embed="rId71"/>
                <a:stretch>
                  <a:fillRect/>
                </a:stretch>
              </p:blipFill>
              <p:spPr>
                <a:xfrm>
                  <a:off x="3148163" y="2342416"/>
                  <a:ext cx="129240" cy="171000"/>
                </a:xfrm>
                <a:prstGeom prst="rect">
                  <a:avLst/>
                </a:prstGeom>
              </p:spPr>
            </p:pic>
          </mc:Fallback>
        </mc:AlternateContent>
      </p:grpSp>
      <p:grpSp>
        <p:nvGrpSpPr>
          <p:cNvPr id="60" name="Group 59">
            <a:extLst>
              <a:ext uri="{FF2B5EF4-FFF2-40B4-BE49-F238E27FC236}">
                <a16:creationId xmlns:a16="http://schemas.microsoft.com/office/drawing/2014/main" id="{4368A0EB-4961-5256-4BEB-57E5A70D6FEE}"/>
              </a:ext>
            </a:extLst>
          </p:cNvPr>
          <p:cNvGrpSpPr/>
          <p:nvPr/>
        </p:nvGrpSpPr>
        <p:grpSpPr>
          <a:xfrm>
            <a:off x="2489003" y="3428176"/>
            <a:ext cx="631440" cy="305280"/>
            <a:chOff x="2489003" y="3428176"/>
            <a:chExt cx="631440" cy="305280"/>
          </a:xfrm>
        </p:grpSpPr>
        <mc:AlternateContent xmlns:mc="http://schemas.openxmlformats.org/markup-compatibility/2006" xmlns:p14="http://schemas.microsoft.com/office/powerpoint/2010/main">
          <mc:Choice Requires="p14">
            <p:contentPart p14:bwMode="auto" r:id="rId72">
              <p14:nvContentPartPr>
                <p14:cNvPr id="53" name="Ink 52">
                  <a:extLst>
                    <a:ext uri="{FF2B5EF4-FFF2-40B4-BE49-F238E27FC236}">
                      <a16:creationId xmlns:a16="http://schemas.microsoft.com/office/drawing/2014/main" id="{8ED22E71-90A9-5A93-184F-78BF0A6AE8D9}"/>
                    </a:ext>
                  </a:extLst>
                </p14:cNvPr>
                <p14:cNvContentPartPr/>
                <p14:nvPr/>
              </p14:nvContentPartPr>
              <p14:xfrm>
                <a:off x="2489003" y="3514216"/>
                <a:ext cx="210960" cy="139320"/>
              </p14:xfrm>
            </p:contentPart>
          </mc:Choice>
          <mc:Fallback xmlns="">
            <p:pic>
              <p:nvPicPr>
                <p:cNvPr id="53" name="Ink 52">
                  <a:extLst>
                    <a:ext uri="{FF2B5EF4-FFF2-40B4-BE49-F238E27FC236}">
                      <a16:creationId xmlns:a16="http://schemas.microsoft.com/office/drawing/2014/main" id="{8ED22E71-90A9-5A93-184F-78BF0A6AE8D9}"/>
                    </a:ext>
                  </a:extLst>
                </p:cNvPr>
                <p:cNvPicPr/>
                <p:nvPr/>
              </p:nvPicPr>
              <p:blipFill>
                <a:blip r:embed="rId73"/>
                <a:stretch>
                  <a:fillRect/>
                </a:stretch>
              </p:blipFill>
              <p:spPr>
                <a:xfrm>
                  <a:off x="2471363" y="3496576"/>
                  <a:ext cx="2466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4" name="Ink 53">
                  <a:extLst>
                    <a:ext uri="{FF2B5EF4-FFF2-40B4-BE49-F238E27FC236}">
                      <a16:creationId xmlns:a16="http://schemas.microsoft.com/office/drawing/2014/main" id="{A5215E72-9145-F6C5-9B89-AA909CEB2A29}"/>
                    </a:ext>
                  </a:extLst>
                </p14:cNvPr>
                <p14:cNvContentPartPr/>
                <p14:nvPr/>
              </p14:nvContentPartPr>
              <p14:xfrm>
                <a:off x="2601683" y="3569296"/>
                <a:ext cx="53640" cy="164160"/>
              </p14:xfrm>
            </p:contentPart>
          </mc:Choice>
          <mc:Fallback xmlns="">
            <p:pic>
              <p:nvPicPr>
                <p:cNvPr id="54" name="Ink 53">
                  <a:extLst>
                    <a:ext uri="{FF2B5EF4-FFF2-40B4-BE49-F238E27FC236}">
                      <a16:creationId xmlns:a16="http://schemas.microsoft.com/office/drawing/2014/main" id="{A5215E72-9145-F6C5-9B89-AA909CEB2A29}"/>
                    </a:ext>
                  </a:extLst>
                </p:cNvPr>
                <p:cNvPicPr/>
                <p:nvPr/>
              </p:nvPicPr>
              <p:blipFill>
                <a:blip r:embed="rId75"/>
                <a:stretch>
                  <a:fillRect/>
                </a:stretch>
              </p:blipFill>
              <p:spPr>
                <a:xfrm>
                  <a:off x="2583683" y="3551296"/>
                  <a:ext cx="89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55" name="Ink 54">
                  <a:extLst>
                    <a:ext uri="{FF2B5EF4-FFF2-40B4-BE49-F238E27FC236}">
                      <a16:creationId xmlns:a16="http://schemas.microsoft.com/office/drawing/2014/main" id="{4670C2BA-ADAA-10CF-AB8D-0B3F1E43D6A4}"/>
                    </a:ext>
                  </a:extLst>
                </p14:cNvPr>
                <p14:cNvContentPartPr/>
                <p14:nvPr/>
              </p14:nvContentPartPr>
              <p14:xfrm>
                <a:off x="2802563" y="3518896"/>
                <a:ext cx="129600" cy="184680"/>
              </p14:xfrm>
            </p:contentPart>
          </mc:Choice>
          <mc:Fallback xmlns="">
            <p:pic>
              <p:nvPicPr>
                <p:cNvPr id="55" name="Ink 54">
                  <a:extLst>
                    <a:ext uri="{FF2B5EF4-FFF2-40B4-BE49-F238E27FC236}">
                      <a16:creationId xmlns:a16="http://schemas.microsoft.com/office/drawing/2014/main" id="{4670C2BA-ADAA-10CF-AB8D-0B3F1E43D6A4}"/>
                    </a:ext>
                  </a:extLst>
                </p:cNvPr>
                <p:cNvPicPr/>
                <p:nvPr/>
              </p:nvPicPr>
              <p:blipFill>
                <a:blip r:embed="rId77"/>
                <a:stretch>
                  <a:fillRect/>
                </a:stretch>
              </p:blipFill>
              <p:spPr>
                <a:xfrm>
                  <a:off x="2784563" y="3500896"/>
                  <a:ext cx="16524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6" name="Ink 55">
                  <a:extLst>
                    <a:ext uri="{FF2B5EF4-FFF2-40B4-BE49-F238E27FC236}">
                      <a16:creationId xmlns:a16="http://schemas.microsoft.com/office/drawing/2014/main" id="{3FEBCBBE-A066-F800-516C-25615D42442F}"/>
                    </a:ext>
                  </a:extLst>
                </p14:cNvPr>
                <p14:cNvContentPartPr/>
                <p14:nvPr/>
              </p14:nvContentPartPr>
              <p14:xfrm>
                <a:off x="2810123" y="3492616"/>
                <a:ext cx="99720" cy="37440"/>
              </p14:xfrm>
            </p:contentPart>
          </mc:Choice>
          <mc:Fallback xmlns="">
            <p:pic>
              <p:nvPicPr>
                <p:cNvPr id="56" name="Ink 55">
                  <a:extLst>
                    <a:ext uri="{FF2B5EF4-FFF2-40B4-BE49-F238E27FC236}">
                      <a16:creationId xmlns:a16="http://schemas.microsoft.com/office/drawing/2014/main" id="{3FEBCBBE-A066-F800-516C-25615D42442F}"/>
                    </a:ext>
                  </a:extLst>
                </p:cNvPr>
                <p:cNvPicPr/>
                <p:nvPr/>
              </p:nvPicPr>
              <p:blipFill>
                <a:blip r:embed="rId79"/>
                <a:stretch>
                  <a:fillRect/>
                </a:stretch>
              </p:blipFill>
              <p:spPr>
                <a:xfrm>
                  <a:off x="2792123" y="3474976"/>
                  <a:ext cx="13536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7" name="Ink 56">
                  <a:extLst>
                    <a:ext uri="{FF2B5EF4-FFF2-40B4-BE49-F238E27FC236}">
                      <a16:creationId xmlns:a16="http://schemas.microsoft.com/office/drawing/2014/main" id="{FA04C026-6FF1-E925-FE5C-5C8BCD4CEB62}"/>
                    </a:ext>
                  </a:extLst>
                </p14:cNvPr>
                <p14:cNvContentPartPr/>
                <p14:nvPr/>
              </p14:nvContentPartPr>
              <p14:xfrm>
                <a:off x="3025763" y="3428176"/>
                <a:ext cx="94680" cy="87120"/>
              </p14:xfrm>
            </p:contentPart>
          </mc:Choice>
          <mc:Fallback xmlns="">
            <p:pic>
              <p:nvPicPr>
                <p:cNvPr id="57" name="Ink 56">
                  <a:extLst>
                    <a:ext uri="{FF2B5EF4-FFF2-40B4-BE49-F238E27FC236}">
                      <a16:creationId xmlns:a16="http://schemas.microsoft.com/office/drawing/2014/main" id="{FA04C026-6FF1-E925-FE5C-5C8BCD4CEB62}"/>
                    </a:ext>
                  </a:extLst>
                </p:cNvPr>
                <p:cNvPicPr/>
                <p:nvPr/>
              </p:nvPicPr>
              <p:blipFill>
                <a:blip r:embed="rId81"/>
                <a:stretch>
                  <a:fillRect/>
                </a:stretch>
              </p:blipFill>
              <p:spPr>
                <a:xfrm>
                  <a:off x="3008123" y="3410176"/>
                  <a:ext cx="130320" cy="122760"/>
                </a:xfrm>
                <a:prstGeom prst="rect">
                  <a:avLst/>
                </a:prstGeom>
              </p:spPr>
            </p:pic>
          </mc:Fallback>
        </mc:AlternateContent>
      </p:grpSp>
      <p:grpSp>
        <p:nvGrpSpPr>
          <p:cNvPr id="59" name="Group 58">
            <a:extLst>
              <a:ext uri="{FF2B5EF4-FFF2-40B4-BE49-F238E27FC236}">
                <a16:creationId xmlns:a16="http://schemas.microsoft.com/office/drawing/2014/main" id="{DEEAD6CD-3CC5-5EDC-D3A5-050DD135F51F}"/>
              </a:ext>
            </a:extLst>
          </p:cNvPr>
          <p:cNvGrpSpPr/>
          <p:nvPr/>
        </p:nvGrpSpPr>
        <p:grpSpPr>
          <a:xfrm>
            <a:off x="868643" y="3438976"/>
            <a:ext cx="1288440" cy="363600"/>
            <a:chOff x="868643" y="3438976"/>
            <a:chExt cx="1288440" cy="363600"/>
          </a:xfrm>
        </p:grpSpPr>
        <mc:AlternateContent xmlns:mc="http://schemas.openxmlformats.org/markup-compatibility/2006" xmlns:p14="http://schemas.microsoft.com/office/powerpoint/2010/main">
          <mc:Choice Requires="p14">
            <p:contentPart p14:bwMode="auto" r:id="rId82">
              <p14:nvContentPartPr>
                <p14:cNvPr id="45" name="Ink 44">
                  <a:extLst>
                    <a:ext uri="{FF2B5EF4-FFF2-40B4-BE49-F238E27FC236}">
                      <a16:creationId xmlns:a16="http://schemas.microsoft.com/office/drawing/2014/main" id="{78B52427-A2AE-88C7-3599-177DE221926B}"/>
                    </a:ext>
                  </a:extLst>
                </p14:cNvPr>
                <p14:cNvContentPartPr/>
                <p14:nvPr/>
              </p14:nvContentPartPr>
              <p14:xfrm>
                <a:off x="868643" y="3530776"/>
                <a:ext cx="151920" cy="271800"/>
              </p14:xfrm>
            </p:contentPart>
          </mc:Choice>
          <mc:Fallback xmlns="">
            <p:pic>
              <p:nvPicPr>
                <p:cNvPr id="45" name="Ink 44">
                  <a:extLst>
                    <a:ext uri="{FF2B5EF4-FFF2-40B4-BE49-F238E27FC236}">
                      <a16:creationId xmlns:a16="http://schemas.microsoft.com/office/drawing/2014/main" id="{78B52427-A2AE-88C7-3599-177DE221926B}"/>
                    </a:ext>
                  </a:extLst>
                </p:cNvPr>
                <p:cNvPicPr/>
                <p:nvPr/>
              </p:nvPicPr>
              <p:blipFill>
                <a:blip r:embed="rId83"/>
                <a:stretch>
                  <a:fillRect/>
                </a:stretch>
              </p:blipFill>
              <p:spPr>
                <a:xfrm>
                  <a:off x="850643" y="3513136"/>
                  <a:ext cx="18756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46" name="Ink 45">
                  <a:extLst>
                    <a:ext uri="{FF2B5EF4-FFF2-40B4-BE49-F238E27FC236}">
                      <a16:creationId xmlns:a16="http://schemas.microsoft.com/office/drawing/2014/main" id="{5109BDF3-2146-9623-2D7D-79743B1A8AE6}"/>
                    </a:ext>
                  </a:extLst>
                </p14:cNvPr>
                <p14:cNvContentPartPr/>
                <p14:nvPr/>
              </p14:nvContentPartPr>
              <p14:xfrm>
                <a:off x="1183643" y="3640216"/>
                <a:ext cx="116280" cy="108360"/>
              </p14:xfrm>
            </p:contentPart>
          </mc:Choice>
          <mc:Fallback xmlns="">
            <p:pic>
              <p:nvPicPr>
                <p:cNvPr id="46" name="Ink 45">
                  <a:extLst>
                    <a:ext uri="{FF2B5EF4-FFF2-40B4-BE49-F238E27FC236}">
                      <a16:creationId xmlns:a16="http://schemas.microsoft.com/office/drawing/2014/main" id="{5109BDF3-2146-9623-2D7D-79743B1A8AE6}"/>
                    </a:ext>
                  </a:extLst>
                </p:cNvPr>
                <p:cNvPicPr/>
                <p:nvPr/>
              </p:nvPicPr>
              <p:blipFill>
                <a:blip r:embed="rId85"/>
                <a:stretch>
                  <a:fillRect/>
                </a:stretch>
              </p:blipFill>
              <p:spPr>
                <a:xfrm>
                  <a:off x="1165643" y="3622576"/>
                  <a:ext cx="151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47" name="Ink 46">
                  <a:extLst>
                    <a:ext uri="{FF2B5EF4-FFF2-40B4-BE49-F238E27FC236}">
                      <a16:creationId xmlns:a16="http://schemas.microsoft.com/office/drawing/2014/main" id="{357F66DA-B82B-C872-2165-CEB4895356FF}"/>
                    </a:ext>
                  </a:extLst>
                </p14:cNvPr>
                <p14:cNvContentPartPr/>
                <p14:nvPr/>
              </p14:nvContentPartPr>
              <p14:xfrm>
                <a:off x="1182203" y="3624736"/>
                <a:ext cx="177120" cy="162720"/>
              </p14:xfrm>
            </p:contentPart>
          </mc:Choice>
          <mc:Fallback xmlns="">
            <p:pic>
              <p:nvPicPr>
                <p:cNvPr id="47" name="Ink 46">
                  <a:extLst>
                    <a:ext uri="{FF2B5EF4-FFF2-40B4-BE49-F238E27FC236}">
                      <a16:creationId xmlns:a16="http://schemas.microsoft.com/office/drawing/2014/main" id="{357F66DA-B82B-C872-2165-CEB4895356FF}"/>
                    </a:ext>
                  </a:extLst>
                </p:cNvPr>
                <p:cNvPicPr/>
                <p:nvPr/>
              </p:nvPicPr>
              <p:blipFill>
                <a:blip r:embed="rId87"/>
                <a:stretch>
                  <a:fillRect/>
                </a:stretch>
              </p:blipFill>
              <p:spPr>
                <a:xfrm>
                  <a:off x="1164203" y="3607096"/>
                  <a:ext cx="2127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48" name="Ink 47">
                  <a:extLst>
                    <a:ext uri="{FF2B5EF4-FFF2-40B4-BE49-F238E27FC236}">
                      <a16:creationId xmlns:a16="http://schemas.microsoft.com/office/drawing/2014/main" id="{D29E5DE1-7DE0-ECC5-40DC-A1C16B26F599}"/>
                    </a:ext>
                  </a:extLst>
                </p14:cNvPr>
                <p14:cNvContentPartPr/>
                <p14:nvPr/>
              </p14:nvContentPartPr>
              <p14:xfrm>
                <a:off x="1503323" y="3555256"/>
                <a:ext cx="38160" cy="181080"/>
              </p14:xfrm>
            </p:contentPart>
          </mc:Choice>
          <mc:Fallback xmlns="">
            <p:pic>
              <p:nvPicPr>
                <p:cNvPr id="48" name="Ink 47">
                  <a:extLst>
                    <a:ext uri="{FF2B5EF4-FFF2-40B4-BE49-F238E27FC236}">
                      <a16:creationId xmlns:a16="http://schemas.microsoft.com/office/drawing/2014/main" id="{D29E5DE1-7DE0-ECC5-40DC-A1C16B26F599}"/>
                    </a:ext>
                  </a:extLst>
                </p:cNvPr>
                <p:cNvPicPr/>
                <p:nvPr/>
              </p:nvPicPr>
              <p:blipFill>
                <a:blip r:embed="rId89"/>
                <a:stretch>
                  <a:fillRect/>
                </a:stretch>
              </p:blipFill>
              <p:spPr>
                <a:xfrm>
                  <a:off x="1485323" y="3537616"/>
                  <a:ext cx="738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9" name="Ink 48">
                  <a:extLst>
                    <a:ext uri="{FF2B5EF4-FFF2-40B4-BE49-F238E27FC236}">
                      <a16:creationId xmlns:a16="http://schemas.microsoft.com/office/drawing/2014/main" id="{6DBF1645-353A-4F17-F79E-36C798804C7B}"/>
                    </a:ext>
                  </a:extLst>
                </p14:cNvPr>
                <p14:cNvContentPartPr/>
                <p14:nvPr/>
              </p14:nvContentPartPr>
              <p14:xfrm>
                <a:off x="1624283" y="3559216"/>
                <a:ext cx="147960" cy="199440"/>
              </p14:xfrm>
            </p:contentPart>
          </mc:Choice>
          <mc:Fallback xmlns="">
            <p:pic>
              <p:nvPicPr>
                <p:cNvPr id="49" name="Ink 48">
                  <a:extLst>
                    <a:ext uri="{FF2B5EF4-FFF2-40B4-BE49-F238E27FC236}">
                      <a16:creationId xmlns:a16="http://schemas.microsoft.com/office/drawing/2014/main" id="{6DBF1645-353A-4F17-F79E-36C798804C7B}"/>
                    </a:ext>
                  </a:extLst>
                </p:cNvPr>
                <p:cNvPicPr/>
                <p:nvPr/>
              </p:nvPicPr>
              <p:blipFill>
                <a:blip r:embed="rId91"/>
                <a:stretch>
                  <a:fillRect/>
                </a:stretch>
              </p:blipFill>
              <p:spPr>
                <a:xfrm>
                  <a:off x="1606283" y="3541576"/>
                  <a:ext cx="18360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0" name="Ink 49">
                  <a:extLst>
                    <a:ext uri="{FF2B5EF4-FFF2-40B4-BE49-F238E27FC236}">
                      <a16:creationId xmlns:a16="http://schemas.microsoft.com/office/drawing/2014/main" id="{FB648F0E-44D5-3DF7-4D82-79B55C31C3FA}"/>
                    </a:ext>
                  </a:extLst>
                </p14:cNvPr>
                <p14:cNvContentPartPr/>
                <p14:nvPr/>
              </p14:nvContentPartPr>
              <p14:xfrm>
                <a:off x="1610963" y="3548416"/>
                <a:ext cx="176760" cy="53640"/>
              </p14:xfrm>
            </p:contentPart>
          </mc:Choice>
          <mc:Fallback xmlns="">
            <p:pic>
              <p:nvPicPr>
                <p:cNvPr id="50" name="Ink 49">
                  <a:extLst>
                    <a:ext uri="{FF2B5EF4-FFF2-40B4-BE49-F238E27FC236}">
                      <a16:creationId xmlns:a16="http://schemas.microsoft.com/office/drawing/2014/main" id="{FB648F0E-44D5-3DF7-4D82-79B55C31C3FA}"/>
                    </a:ext>
                  </a:extLst>
                </p:cNvPr>
                <p:cNvPicPr/>
                <p:nvPr/>
              </p:nvPicPr>
              <p:blipFill>
                <a:blip r:embed="rId93"/>
                <a:stretch>
                  <a:fillRect/>
                </a:stretch>
              </p:blipFill>
              <p:spPr>
                <a:xfrm>
                  <a:off x="1593323" y="3530776"/>
                  <a:ext cx="21240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51" name="Ink 50">
                  <a:extLst>
                    <a:ext uri="{FF2B5EF4-FFF2-40B4-BE49-F238E27FC236}">
                      <a16:creationId xmlns:a16="http://schemas.microsoft.com/office/drawing/2014/main" id="{4D4AEA45-6294-71B4-1AEB-DEAAA433D91C}"/>
                    </a:ext>
                  </a:extLst>
                </p14:cNvPr>
                <p14:cNvContentPartPr/>
                <p14:nvPr/>
              </p14:nvContentPartPr>
              <p14:xfrm>
                <a:off x="2002283" y="3607456"/>
                <a:ext cx="132840" cy="14400"/>
              </p14:xfrm>
            </p:contentPart>
          </mc:Choice>
          <mc:Fallback xmlns="">
            <p:pic>
              <p:nvPicPr>
                <p:cNvPr id="51" name="Ink 50">
                  <a:extLst>
                    <a:ext uri="{FF2B5EF4-FFF2-40B4-BE49-F238E27FC236}">
                      <a16:creationId xmlns:a16="http://schemas.microsoft.com/office/drawing/2014/main" id="{4D4AEA45-6294-71B4-1AEB-DEAAA433D91C}"/>
                    </a:ext>
                  </a:extLst>
                </p:cNvPr>
                <p:cNvPicPr/>
                <p:nvPr/>
              </p:nvPicPr>
              <p:blipFill>
                <a:blip r:embed="rId95"/>
                <a:stretch>
                  <a:fillRect/>
                </a:stretch>
              </p:blipFill>
              <p:spPr>
                <a:xfrm>
                  <a:off x="1984283" y="3589816"/>
                  <a:ext cx="1684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2" name="Ink 51">
                  <a:extLst>
                    <a:ext uri="{FF2B5EF4-FFF2-40B4-BE49-F238E27FC236}">
                      <a16:creationId xmlns:a16="http://schemas.microsoft.com/office/drawing/2014/main" id="{4FEC5D3A-58FF-EC9A-8627-D9715924368A}"/>
                    </a:ext>
                  </a:extLst>
                </p14:cNvPr>
                <p14:cNvContentPartPr/>
                <p14:nvPr/>
              </p14:nvContentPartPr>
              <p14:xfrm>
                <a:off x="2018123" y="3683056"/>
                <a:ext cx="138960" cy="15480"/>
              </p14:xfrm>
            </p:contentPart>
          </mc:Choice>
          <mc:Fallback xmlns="">
            <p:pic>
              <p:nvPicPr>
                <p:cNvPr id="52" name="Ink 51">
                  <a:extLst>
                    <a:ext uri="{FF2B5EF4-FFF2-40B4-BE49-F238E27FC236}">
                      <a16:creationId xmlns:a16="http://schemas.microsoft.com/office/drawing/2014/main" id="{4FEC5D3A-58FF-EC9A-8627-D9715924368A}"/>
                    </a:ext>
                  </a:extLst>
                </p:cNvPr>
                <p:cNvPicPr/>
                <p:nvPr/>
              </p:nvPicPr>
              <p:blipFill>
                <a:blip r:embed="rId97"/>
                <a:stretch>
                  <a:fillRect/>
                </a:stretch>
              </p:blipFill>
              <p:spPr>
                <a:xfrm>
                  <a:off x="2000123" y="3665416"/>
                  <a:ext cx="1746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23AD6913-A016-0774-6A1C-9C69205DF94B}"/>
                    </a:ext>
                  </a:extLst>
                </p14:cNvPr>
                <p14:cNvContentPartPr/>
                <p14:nvPr/>
              </p14:nvContentPartPr>
              <p14:xfrm>
                <a:off x="1817963" y="3438976"/>
                <a:ext cx="62280" cy="49320"/>
              </p14:xfrm>
            </p:contentPart>
          </mc:Choice>
          <mc:Fallback xmlns="">
            <p:pic>
              <p:nvPicPr>
                <p:cNvPr id="58" name="Ink 57">
                  <a:extLst>
                    <a:ext uri="{FF2B5EF4-FFF2-40B4-BE49-F238E27FC236}">
                      <a16:creationId xmlns:a16="http://schemas.microsoft.com/office/drawing/2014/main" id="{23AD6913-A016-0774-6A1C-9C69205DF94B}"/>
                    </a:ext>
                  </a:extLst>
                </p:cNvPr>
                <p:cNvPicPr/>
                <p:nvPr/>
              </p:nvPicPr>
              <p:blipFill>
                <a:blip r:embed="rId99"/>
                <a:stretch>
                  <a:fillRect/>
                </a:stretch>
              </p:blipFill>
              <p:spPr>
                <a:xfrm>
                  <a:off x="1799963" y="3420976"/>
                  <a:ext cx="97920" cy="84960"/>
                </a:xfrm>
                <a:prstGeom prst="rect">
                  <a:avLst/>
                </a:prstGeom>
              </p:spPr>
            </p:pic>
          </mc:Fallback>
        </mc:AlternateContent>
      </p:grpSp>
      <p:grpSp>
        <p:nvGrpSpPr>
          <p:cNvPr id="77" name="Group 76">
            <a:extLst>
              <a:ext uri="{FF2B5EF4-FFF2-40B4-BE49-F238E27FC236}">
                <a16:creationId xmlns:a16="http://schemas.microsoft.com/office/drawing/2014/main" id="{397C964E-5B93-0B39-5D98-0D405D276D5B}"/>
              </a:ext>
            </a:extLst>
          </p:cNvPr>
          <p:cNvGrpSpPr/>
          <p:nvPr/>
        </p:nvGrpSpPr>
        <p:grpSpPr>
          <a:xfrm>
            <a:off x="837323" y="4102456"/>
            <a:ext cx="166320" cy="236880"/>
            <a:chOff x="837323" y="4102456"/>
            <a:chExt cx="166320" cy="236880"/>
          </a:xfrm>
        </p:grpSpPr>
        <mc:AlternateContent xmlns:mc="http://schemas.openxmlformats.org/markup-compatibility/2006" xmlns:p14="http://schemas.microsoft.com/office/powerpoint/2010/main">
          <mc:Choice Requires="p14">
            <p:contentPart p14:bwMode="auto" r:id="rId100">
              <p14:nvContentPartPr>
                <p14:cNvPr id="61" name="Ink 60">
                  <a:extLst>
                    <a:ext uri="{FF2B5EF4-FFF2-40B4-BE49-F238E27FC236}">
                      <a16:creationId xmlns:a16="http://schemas.microsoft.com/office/drawing/2014/main" id="{4C056D3D-6EBD-8D7A-D316-0910378C504E}"/>
                    </a:ext>
                  </a:extLst>
                </p14:cNvPr>
                <p14:cNvContentPartPr/>
                <p14:nvPr/>
              </p14:nvContentPartPr>
              <p14:xfrm>
                <a:off x="837323" y="4102456"/>
                <a:ext cx="166320" cy="163800"/>
              </p14:xfrm>
            </p:contentPart>
          </mc:Choice>
          <mc:Fallback xmlns="">
            <p:pic>
              <p:nvPicPr>
                <p:cNvPr id="61" name="Ink 60">
                  <a:extLst>
                    <a:ext uri="{FF2B5EF4-FFF2-40B4-BE49-F238E27FC236}">
                      <a16:creationId xmlns:a16="http://schemas.microsoft.com/office/drawing/2014/main" id="{4C056D3D-6EBD-8D7A-D316-0910378C504E}"/>
                    </a:ext>
                  </a:extLst>
                </p:cNvPr>
                <p:cNvPicPr/>
                <p:nvPr/>
              </p:nvPicPr>
              <p:blipFill>
                <a:blip r:embed="rId101"/>
                <a:stretch>
                  <a:fillRect/>
                </a:stretch>
              </p:blipFill>
              <p:spPr>
                <a:xfrm>
                  <a:off x="819683" y="4084816"/>
                  <a:ext cx="20196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2" name="Ink 61">
                  <a:extLst>
                    <a:ext uri="{FF2B5EF4-FFF2-40B4-BE49-F238E27FC236}">
                      <a16:creationId xmlns:a16="http://schemas.microsoft.com/office/drawing/2014/main" id="{3C557A12-1F6A-8007-09C6-2512AA029B12}"/>
                    </a:ext>
                  </a:extLst>
                </p14:cNvPr>
                <p14:cNvContentPartPr/>
                <p14:nvPr/>
              </p14:nvContentPartPr>
              <p14:xfrm>
                <a:off x="911123" y="4156096"/>
                <a:ext cx="46440" cy="183240"/>
              </p14:xfrm>
            </p:contentPart>
          </mc:Choice>
          <mc:Fallback xmlns="">
            <p:pic>
              <p:nvPicPr>
                <p:cNvPr id="62" name="Ink 61">
                  <a:extLst>
                    <a:ext uri="{FF2B5EF4-FFF2-40B4-BE49-F238E27FC236}">
                      <a16:creationId xmlns:a16="http://schemas.microsoft.com/office/drawing/2014/main" id="{3C557A12-1F6A-8007-09C6-2512AA029B12}"/>
                    </a:ext>
                  </a:extLst>
                </p:cNvPr>
                <p:cNvPicPr/>
                <p:nvPr/>
              </p:nvPicPr>
              <p:blipFill>
                <a:blip r:embed="rId103"/>
                <a:stretch>
                  <a:fillRect/>
                </a:stretch>
              </p:blipFill>
              <p:spPr>
                <a:xfrm>
                  <a:off x="893483" y="4138456"/>
                  <a:ext cx="82080" cy="218880"/>
                </a:xfrm>
                <a:prstGeom prst="rect">
                  <a:avLst/>
                </a:prstGeom>
              </p:spPr>
            </p:pic>
          </mc:Fallback>
        </mc:AlternateContent>
      </p:grpSp>
      <p:grpSp>
        <p:nvGrpSpPr>
          <p:cNvPr id="76" name="Group 75">
            <a:extLst>
              <a:ext uri="{FF2B5EF4-FFF2-40B4-BE49-F238E27FC236}">
                <a16:creationId xmlns:a16="http://schemas.microsoft.com/office/drawing/2014/main" id="{6E9B7EFC-3CA9-3B08-694A-720020813C08}"/>
              </a:ext>
            </a:extLst>
          </p:cNvPr>
          <p:cNvGrpSpPr/>
          <p:nvPr/>
        </p:nvGrpSpPr>
        <p:grpSpPr>
          <a:xfrm>
            <a:off x="1185443" y="3997696"/>
            <a:ext cx="1016280" cy="335160"/>
            <a:chOff x="1185443" y="3997696"/>
            <a:chExt cx="1016280" cy="335160"/>
          </a:xfrm>
        </p:grpSpPr>
        <mc:AlternateContent xmlns:mc="http://schemas.openxmlformats.org/markup-compatibility/2006" xmlns:p14="http://schemas.microsoft.com/office/powerpoint/2010/main">
          <mc:Choice Requires="p14">
            <p:contentPart p14:bwMode="auto" r:id="rId104">
              <p14:nvContentPartPr>
                <p14:cNvPr id="63" name="Ink 62">
                  <a:extLst>
                    <a:ext uri="{FF2B5EF4-FFF2-40B4-BE49-F238E27FC236}">
                      <a16:creationId xmlns:a16="http://schemas.microsoft.com/office/drawing/2014/main" id="{AA199C95-C89A-B8CF-13E4-8C7671E658E6}"/>
                    </a:ext>
                  </a:extLst>
                </p14:cNvPr>
                <p14:cNvContentPartPr/>
                <p14:nvPr/>
              </p14:nvContentPartPr>
              <p14:xfrm>
                <a:off x="1185443" y="4165096"/>
                <a:ext cx="90000" cy="129600"/>
              </p14:xfrm>
            </p:contentPart>
          </mc:Choice>
          <mc:Fallback xmlns="">
            <p:pic>
              <p:nvPicPr>
                <p:cNvPr id="63" name="Ink 62">
                  <a:extLst>
                    <a:ext uri="{FF2B5EF4-FFF2-40B4-BE49-F238E27FC236}">
                      <a16:creationId xmlns:a16="http://schemas.microsoft.com/office/drawing/2014/main" id="{AA199C95-C89A-B8CF-13E4-8C7671E658E6}"/>
                    </a:ext>
                  </a:extLst>
                </p:cNvPr>
                <p:cNvPicPr/>
                <p:nvPr/>
              </p:nvPicPr>
              <p:blipFill>
                <a:blip r:embed="rId105"/>
                <a:stretch>
                  <a:fillRect/>
                </a:stretch>
              </p:blipFill>
              <p:spPr>
                <a:xfrm>
                  <a:off x="1167443" y="4147456"/>
                  <a:ext cx="12564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4" name="Ink 63">
                  <a:extLst>
                    <a:ext uri="{FF2B5EF4-FFF2-40B4-BE49-F238E27FC236}">
                      <a16:creationId xmlns:a16="http://schemas.microsoft.com/office/drawing/2014/main" id="{85A42F6F-7BB2-D768-9958-694AE9DE1821}"/>
                    </a:ext>
                  </a:extLst>
                </p14:cNvPr>
                <p14:cNvContentPartPr/>
                <p14:nvPr/>
              </p14:nvContentPartPr>
              <p14:xfrm>
                <a:off x="1201643" y="4183096"/>
                <a:ext cx="124200" cy="149760"/>
              </p14:xfrm>
            </p:contentPart>
          </mc:Choice>
          <mc:Fallback xmlns="">
            <p:pic>
              <p:nvPicPr>
                <p:cNvPr id="64" name="Ink 63">
                  <a:extLst>
                    <a:ext uri="{FF2B5EF4-FFF2-40B4-BE49-F238E27FC236}">
                      <a16:creationId xmlns:a16="http://schemas.microsoft.com/office/drawing/2014/main" id="{85A42F6F-7BB2-D768-9958-694AE9DE1821}"/>
                    </a:ext>
                  </a:extLst>
                </p:cNvPr>
                <p:cNvPicPr/>
                <p:nvPr/>
              </p:nvPicPr>
              <p:blipFill>
                <a:blip r:embed="rId107"/>
                <a:stretch>
                  <a:fillRect/>
                </a:stretch>
              </p:blipFill>
              <p:spPr>
                <a:xfrm>
                  <a:off x="1183643" y="4165456"/>
                  <a:ext cx="1598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5" name="Ink 64">
                  <a:extLst>
                    <a:ext uri="{FF2B5EF4-FFF2-40B4-BE49-F238E27FC236}">
                      <a16:creationId xmlns:a16="http://schemas.microsoft.com/office/drawing/2014/main" id="{D4833FD0-9041-1AAF-F997-E73D4EC85F2D}"/>
                    </a:ext>
                  </a:extLst>
                </p14:cNvPr>
                <p14:cNvContentPartPr/>
                <p14:nvPr/>
              </p14:nvContentPartPr>
              <p14:xfrm>
                <a:off x="1491443" y="4124056"/>
                <a:ext cx="23040" cy="167040"/>
              </p14:xfrm>
            </p:contentPart>
          </mc:Choice>
          <mc:Fallback xmlns="">
            <p:pic>
              <p:nvPicPr>
                <p:cNvPr id="65" name="Ink 64">
                  <a:extLst>
                    <a:ext uri="{FF2B5EF4-FFF2-40B4-BE49-F238E27FC236}">
                      <a16:creationId xmlns:a16="http://schemas.microsoft.com/office/drawing/2014/main" id="{D4833FD0-9041-1AAF-F997-E73D4EC85F2D}"/>
                    </a:ext>
                  </a:extLst>
                </p:cNvPr>
                <p:cNvPicPr/>
                <p:nvPr/>
              </p:nvPicPr>
              <p:blipFill>
                <a:blip r:embed="rId109"/>
                <a:stretch>
                  <a:fillRect/>
                </a:stretch>
              </p:blipFill>
              <p:spPr>
                <a:xfrm>
                  <a:off x="1473803" y="4106416"/>
                  <a:ext cx="586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6" name="Ink 65">
                  <a:extLst>
                    <a:ext uri="{FF2B5EF4-FFF2-40B4-BE49-F238E27FC236}">
                      <a16:creationId xmlns:a16="http://schemas.microsoft.com/office/drawing/2014/main" id="{CFD573B6-EB65-2852-CAD7-97CFCF542E24}"/>
                    </a:ext>
                  </a:extLst>
                </p14:cNvPr>
                <p14:cNvContentPartPr/>
                <p14:nvPr/>
              </p14:nvContentPartPr>
              <p14:xfrm>
                <a:off x="1627163" y="4141696"/>
                <a:ext cx="145440" cy="154800"/>
              </p14:xfrm>
            </p:contentPart>
          </mc:Choice>
          <mc:Fallback xmlns="">
            <p:pic>
              <p:nvPicPr>
                <p:cNvPr id="66" name="Ink 65">
                  <a:extLst>
                    <a:ext uri="{FF2B5EF4-FFF2-40B4-BE49-F238E27FC236}">
                      <a16:creationId xmlns:a16="http://schemas.microsoft.com/office/drawing/2014/main" id="{CFD573B6-EB65-2852-CAD7-97CFCF542E24}"/>
                    </a:ext>
                  </a:extLst>
                </p:cNvPr>
                <p:cNvPicPr/>
                <p:nvPr/>
              </p:nvPicPr>
              <p:blipFill>
                <a:blip r:embed="rId111"/>
                <a:stretch>
                  <a:fillRect/>
                </a:stretch>
              </p:blipFill>
              <p:spPr>
                <a:xfrm>
                  <a:off x="1609163" y="4124056"/>
                  <a:ext cx="18108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7" name="Ink 66">
                  <a:extLst>
                    <a:ext uri="{FF2B5EF4-FFF2-40B4-BE49-F238E27FC236}">
                      <a16:creationId xmlns:a16="http://schemas.microsoft.com/office/drawing/2014/main" id="{5227198C-23ED-D6B1-E1E0-299515195C88}"/>
                    </a:ext>
                  </a:extLst>
                </p14:cNvPr>
                <p14:cNvContentPartPr/>
                <p14:nvPr/>
              </p14:nvContentPartPr>
              <p14:xfrm>
                <a:off x="1623563" y="4107856"/>
                <a:ext cx="160920" cy="51840"/>
              </p14:xfrm>
            </p:contentPart>
          </mc:Choice>
          <mc:Fallback xmlns="">
            <p:pic>
              <p:nvPicPr>
                <p:cNvPr id="67" name="Ink 66">
                  <a:extLst>
                    <a:ext uri="{FF2B5EF4-FFF2-40B4-BE49-F238E27FC236}">
                      <a16:creationId xmlns:a16="http://schemas.microsoft.com/office/drawing/2014/main" id="{5227198C-23ED-D6B1-E1E0-299515195C88}"/>
                    </a:ext>
                  </a:extLst>
                </p:cNvPr>
                <p:cNvPicPr/>
                <p:nvPr/>
              </p:nvPicPr>
              <p:blipFill>
                <a:blip r:embed="rId113"/>
                <a:stretch>
                  <a:fillRect/>
                </a:stretch>
              </p:blipFill>
              <p:spPr>
                <a:xfrm>
                  <a:off x="1605923" y="4090216"/>
                  <a:ext cx="19656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8" name="Ink 67">
                  <a:extLst>
                    <a:ext uri="{FF2B5EF4-FFF2-40B4-BE49-F238E27FC236}">
                      <a16:creationId xmlns:a16="http://schemas.microsoft.com/office/drawing/2014/main" id="{D6582D0B-4024-157A-D4F1-2B75FC986A0A}"/>
                    </a:ext>
                  </a:extLst>
                </p14:cNvPr>
                <p14:cNvContentPartPr/>
                <p14:nvPr/>
              </p14:nvContentPartPr>
              <p14:xfrm>
                <a:off x="1867283" y="3997696"/>
                <a:ext cx="73800" cy="58320"/>
              </p14:xfrm>
            </p:contentPart>
          </mc:Choice>
          <mc:Fallback xmlns="">
            <p:pic>
              <p:nvPicPr>
                <p:cNvPr id="68" name="Ink 67">
                  <a:extLst>
                    <a:ext uri="{FF2B5EF4-FFF2-40B4-BE49-F238E27FC236}">
                      <a16:creationId xmlns:a16="http://schemas.microsoft.com/office/drawing/2014/main" id="{D6582D0B-4024-157A-D4F1-2B75FC986A0A}"/>
                    </a:ext>
                  </a:extLst>
                </p:cNvPr>
                <p:cNvPicPr/>
                <p:nvPr/>
              </p:nvPicPr>
              <p:blipFill>
                <a:blip r:embed="rId115"/>
                <a:stretch>
                  <a:fillRect/>
                </a:stretch>
              </p:blipFill>
              <p:spPr>
                <a:xfrm>
                  <a:off x="1849283" y="3980056"/>
                  <a:ext cx="1094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9" name="Ink 68">
                  <a:extLst>
                    <a:ext uri="{FF2B5EF4-FFF2-40B4-BE49-F238E27FC236}">
                      <a16:creationId xmlns:a16="http://schemas.microsoft.com/office/drawing/2014/main" id="{93822685-A45B-2CE6-7CAB-1B7B04C68E6D}"/>
                    </a:ext>
                  </a:extLst>
                </p14:cNvPr>
                <p14:cNvContentPartPr/>
                <p14:nvPr/>
              </p14:nvContentPartPr>
              <p14:xfrm>
                <a:off x="2104523" y="4157896"/>
                <a:ext cx="84960" cy="5760"/>
              </p14:xfrm>
            </p:contentPart>
          </mc:Choice>
          <mc:Fallback xmlns="">
            <p:pic>
              <p:nvPicPr>
                <p:cNvPr id="69" name="Ink 68">
                  <a:extLst>
                    <a:ext uri="{FF2B5EF4-FFF2-40B4-BE49-F238E27FC236}">
                      <a16:creationId xmlns:a16="http://schemas.microsoft.com/office/drawing/2014/main" id="{93822685-A45B-2CE6-7CAB-1B7B04C68E6D}"/>
                    </a:ext>
                  </a:extLst>
                </p:cNvPr>
                <p:cNvPicPr/>
                <p:nvPr/>
              </p:nvPicPr>
              <p:blipFill>
                <a:blip r:embed="rId117"/>
                <a:stretch>
                  <a:fillRect/>
                </a:stretch>
              </p:blipFill>
              <p:spPr>
                <a:xfrm>
                  <a:off x="2086523" y="4139896"/>
                  <a:ext cx="1206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70" name="Ink 69">
                  <a:extLst>
                    <a:ext uri="{FF2B5EF4-FFF2-40B4-BE49-F238E27FC236}">
                      <a16:creationId xmlns:a16="http://schemas.microsoft.com/office/drawing/2014/main" id="{6C219A50-7F67-10BC-AE77-2BD9862B8A6E}"/>
                    </a:ext>
                  </a:extLst>
                </p14:cNvPr>
                <p14:cNvContentPartPr/>
                <p14:nvPr/>
              </p14:nvContentPartPr>
              <p14:xfrm>
                <a:off x="2127203" y="4231336"/>
                <a:ext cx="74520" cy="6840"/>
              </p14:xfrm>
            </p:contentPart>
          </mc:Choice>
          <mc:Fallback xmlns="">
            <p:pic>
              <p:nvPicPr>
                <p:cNvPr id="70" name="Ink 69">
                  <a:extLst>
                    <a:ext uri="{FF2B5EF4-FFF2-40B4-BE49-F238E27FC236}">
                      <a16:creationId xmlns:a16="http://schemas.microsoft.com/office/drawing/2014/main" id="{6C219A50-7F67-10BC-AE77-2BD9862B8A6E}"/>
                    </a:ext>
                  </a:extLst>
                </p:cNvPr>
                <p:cNvPicPr/>
                <p:nvPr/>
              </p:nvPicPr>
              <p:blipFill>
                <a:blip r:embed="rId119"/>
                <a:stretch>
                  <a:fillRect/>
                </a:stretch>
              </p:blipFill>
              <p:spPr>
                <a:xfrm>
                  <a:off x="2109563" y="4213336"/>
                  <a:ext cx="110160" cy="42480"/>
                </a:xfrm>
                <a:prstGeom prst="rect">
                  <a:avLst/>
                </a:prstGeom>
              </p:spPr>
            </p:pic>
          </mc:Fallback>
        </mc:AlternateContent>
      </p:grpSp>
      <p:grpSp>
        <p:nvGrpSpPr>
          <p:cNvPr id="74" name="Group 73">
            <a:extLst>
              <a:ext uri="{FF2B5EF4-FFF2-40B4-BE49-F238E27FC236}">
                <a16:creationId xmlns:a16="http://schemas.microsoft.com/office/drawing/2014/main" id="{7DE47FA9-7CCF-833B-6CFB-EB895E16B684}"/>
              </a:ext>
            </a:extLst>
          </p:cNvPr>
          <p:cNvGrpSpPr/>
          <p:nvPr/>
        </p:nvGrpSpPr>
        <p:grpSpPr>
          <a:xfrm>
            <a:off x="2564603" y="3997336"/>
            <a:ext cx="525600" cy="278640"/>
            <a:chOff x="2564603" y="3997336"/>
            <a:chExt cx="525600" cy="278640"/>
          </a:xfrm>
        </p:grpSpPr>
        <mc:AlternateContent xmlns:mc="http://schemas.openxmlformats.org/markup-compatibility/2006" xmlns:p14="http://schemas.microsoft.com/office/powerpoint/2010/main">
          <mc:Choice Requires="p14">
            <p:contentPart p14:bwMode="auto" r:id="rId120">
              <p14:nvContentPartPr>
                <p14:cNvPr id="71" name="Ink 70">
                  <a:extLst>
                    <a:ext uri="{FF2B5EF4-FFF2-40B4-BE49-F238E27FC236}">
                      <a16:creationId xmlns:a16="http://schemas.microsoft.com/office/drawing/2014/main" id="{43BDC27E-39AA-9050-35EB-005E53F052C6}"/>
                    </a:ext>
                  </a:extLst>
                </p14:cNvPr>
                <p14:cNvContentPartPr/>
                <p14:nvPr/>
              </p14:nvContentPartPr>
              <p14:xfrm>
                <a:off x="2564603" y="4040896"/>
                <a:ext cx="106560" cy="235080"/>
              </p14:xfrm>
            </p:contentPart>
          </mc:Choice>
          <mc:Fallback xmlns="">
            <p:pic>
              <p:nvPicPr>
                <p:cNvPr id="71" name="Ink 70">
                  <a:extLst>
                    <a:ext uri="{FF2B5EF4-FFF2-40B4-BE49-F238E27FC236}">
                      <a16:creationId xmlns:a16="http://schemas.microsoft.com/office/drawing/2014/main" id="{43BDC27E-39AA-9050-35EB-005E53F052C6}"/>
                    </a:ext>
                  </a:extLst>
                </p:cNvPr>
                <p:cNvPicPr/>
                <p:nvPr/>
              </p:nvPicPr>
              <p:blipFill>
                <a:blip r:embed="rId121"/>
                <a:stretch>
                  <a:fillRect/>
                </a:stretch>
              </p:blipFill>
              <p:spPr>
                <a:xfrm>
                  <a:off x="2546603" y="4022896"/>
                  <a:ext cx="1422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2" name="Ink 71">
                  <a:extLst>
                    <a:ext uri="{FF2B5EF4-FFF2-40B4-BE49-F238E27FC236}">
                      <a16:creationId xmlns:a16="http://schemas.microsoft.com/office/drawing/2014/main" id="{5C7CBBF0-A6C0-C50E-9C85-6B9C99EC35D0}"/>
                    </a:ext>
                  </a:extLst>
                </p14:cNvPr>
                <p14:cNvContentPartPr/>
                <p14:nvPr/>
              </p14:nvContentPartPr>
              <p14:xfrm>
                <a:off x="2762603" y="4095976"/>
                <a:ext cx="140400" cy="125640"/>
              </p14:xfrm>
            </p:contentPart>
          </mc:Choice>
          <mc:Fallback xmlns="">
            <p:pic>
              <p:nvPicPr>
                <p:cNvPr id="72" name="Ink 71">
                  <a:extLst>
                    <a:ext uri="{FF2B5EF4-FFF2-40B4-BE49-F238E27FC236}">
                      <a16:creationId xmlns:a16="http://schemas.microsoft.com/office/drawing/2014/main" id="{5C7CBBF0-A6C0-C50E-9C85-6B9C99EC35D0}"/>
                    </a:ext>
                  </a:extLst>
                </p:cNvPr>
                <p:cNvPicPr/>
                <p:nvPr/>
              </p:nvPicPr>
              <p:blipFill>
                <a:blip r:embed="rId123"/>
                <a:stretch>
                  <a:fillRect/>
                </a:stretch>
              </p:blipFill>
              <p:spPr>
                <a:xfrm>
                  <a:off x="2744603" y="4077976"/>
                  <a:ext cx="1760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73" name="Ink 72">
                  <a:extLst>
                    <a:ext uri="{FF2B5EF4-FFF2-40B4-BE49-F238E27FC236}">
                      <a16:creationId xmlns:a16="http://schemas.microsoft.com/office/drawing/2014/main" id="{3A0F494D-419C-F684-7E79-033911B23EC5}"/>
                    </a:ext>
                  </a:extLst>
                </p14:cNvPr>
                <p14:cNvContentPartPr/>
                <p14:nvPr/>
              </p14:nvContentPartPr>
              <p14:xfrm>
                <a:off x="3013883" y="3997336"/>
                <a:ext cx="76320" cy="78480"/>
              </p14:xfrm>
            </p:contentPart>
          </mc:Choice>
          <mc:Fallback xmlns="">
            <p:pic>
              <p:nvPicPr>
                <p:cNvPr id="73" name="Ink 72">
                  <a:extLst>
                    <a:ext uri="{FF2B5EF4-FFF2-40B4-BE49-F238E27FC236}">
                      <a16:creationId xmlns:a16="http://schemas.microsoft.com/office/drawing/2014/main" id="{3A0F494D-419C-F684-7E79-033911B23EC5}"/>
                    </a:ext>
                  </a:extLst>
                </p:cNvPr>
                <p:cNvPicPr/>
                <p:nvPr/>
              </p:nvPicPr>
              <p:blipFill>
                <a:blip r:embed="rId125"/>
                <a:stretch>
                  <a:fillRect/>
                </a:stretch>
              </p:blipFill>
              <p:spPr>
                <a:xfrm>
                  <a:off x="2996243" y="3979696"/>
                  <a:ext cx="111960" cy="114120"/>
                </a:xfrm>
                <a:prstGeom prst="rect">
                  <a:avLst/>
                </a:prstGeom>
              </p:spPr>
            </p:pic>
          </mc:Fallback>
        </mc:AlternateContent>
      </p:grpSp>
      <p:grpSp>
        <p:nvGrpSpPr>
          <p:cNvPr id="97" name="Group 96">
            <a:extLst>
              <a:ext uri="{FF2B5EF4-FFF2-40B4-BE49-F238E27FC236}">
                <a16:creationId xmlns:a16="http://schemas.microsoft.com/office/drawing/2014/main" id="{FC5889FE-6723-F244-845B-074124ECB099}"/>
              </a:ext>
            </a:extLst>
          </p:cNvPr>
          <p:cNvGrpSpPr/>
          <p:nvPr/>
        </p:nvGrpSpPr>
        <p:grpSpPr>
          <a:xfrm>
            <a:off x="827603" y="4616896"/>
            <a:ext cx="428040" cy="235080"/>
            <a:chOff x="827603" y="4616896"/>
            <a:chExt cx="428040" cy="235080"/>
          </a:xfrm>
        </p:grpSpPr>
        <mc:AlternateContent xmlns:mc="http://schemas.openxmlformats.org/markup-compatibility/2006" xmlns:p14="http://schemas.microsoft.com/office/powerpoint/2010/main">
          <mc:Choice Requires="p14">
            <p:contentPart p14:bwMode="auto" r:id="rId126">
              <p14:nvContentPartPr>
                <p14:cNvPr id="78" name="Ink 77">
                  <a:extLst>
                    <a:ext uri="{FF2B5EF4-FFF2-40B4-BE49-F238E27FC236}">
                      <a16:creationId xmlns:a16="http://schemas.microsoft.com/office/drawing/2014/main" id="{A780BAB2-BDB2-31CE-3C7F-714E972CEBCB}"/>
                    </a:ext>
                  </a:extLst>
                </p14:cNvPr>
                <p14:cNvContentPartPr/>
                <p14:nvPr/>
              </p14:nvContentPartPr>
              <p14:xfrm>
                <a:off x="827603" y="4665856"/>
                <a:ext cx="132120" cy="186120"/>
              </p14:xfrm>
            </p:contentPart>
          </mc:Choice>
          <mc:Fallback xmlns="">
            <p:pic>
              <p:nvPicPr>
                <p:cNvPr id="78" name="Ink 77">
                  <a:extLst>
                    <a:ext uri="{FF2B5EF4-FFF2-40B4-BE49-F238E27FC236}">
                      <a16:creationId xmlns:a16="http://schemas.microsoft.com/office/drawing/2014/main" id="{A780BAB2-BDB2-31CE-3C7F-714E972CEBCB}"/>
                    </a:ext>
                  </a:extLst>
                </p:cNvPr>
                <p:cNvPicPr/>
                <p:nvPr/>
              </p:nvPicPr>
              <p:blipFill>
                <a:blip r:embed="rId127"/>
                <a:stretch>
                  <a:fillRect/>
                </a:stretch>
              </p:blipFill>
              <p:spPr>
                <a:xfrm>
                  <a:off x="809603" y="4647856"/>
                  <a:ext cx="167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9" name="Ink 78">
                  <a:extLst>
                    <a:ext uri="{FF2B5EF4-FFF2-40B4-BE49-F238E27FC236}">
                      <a16:creationId xmlns:a16="http://schemas.microsoft.com/office/drawing/2014/main" id="{FA31BFB7-08FE-88C0-BF7F-A7BB638F2485}"/>
                    </a:ext>
                  </a:extLst>
                </p14:cNvPr>
                <p14:cNvContentPartPr/>
                <p14:nvPr/>
              </p14:nvContentPartPr>
              <p14:xfrm>
                <a:off x="847763" y="4616896"/>
                <a:ext cx="121320" cy="67320"/>
              </p14:xfrm>
            </p:contentPart>
          </mc:Choice>
          <mc:Fallback xmlns="">
            <p:pic>
              <p:nvPicPr>
                <p:cNvPr id="79" name="Ink 78">
                  <a:extLst>
                    <a:ext uri="{FF2B5EF4-FFF2-40B4-BE49-F238E27FC236}">
                      <a16:creationId xmlns:a16="http://schemas.microsoft.com/office/drawing/2014/main" id="{FA31BFB7-08FE-88C0-BF7F-A7BB638F2485}"/>
                    </a:ext>
                  </a:extLst>
                </p:cNvPr>
                <p:cNvPicPr/>
                <p:nvPr/>
              </p:nvPicPr>
              <p:blipFill>
                <a:blip r:embed="rId129"/>
                <a:stretch>
                  <a:fillRect/>
                </a:stretch>
              </p:blipFill>
              <p:spPr>
                <a:xfrm>
                  <a:off x="830123" y="4599256"/>
                  <a:ext cx="15696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80" name="Ink 79">
                  <a:extLst>
                    <a:ext uri="{FF2B5EF4-FFF2-40B4-BE49-F238E27FC236}">
                      <a16:creationId xmlns:a16="http://schemas.microsoft.com/office/drawing/2014/main" id="{95191ED7-68F3-632F-FFA6-9E4EFCEF145B}"/>
                    </a:ext>
                  </a:extLst>
                </p14:cNvPr>
                <p14:cNvContentPartPr/>
                <p14:nvPr/>
              </p14:nvContentPartPr>
              <p14:xfrm>
                <a:off x="1088243" y="4708696"/>
                <a:ext cx="140760" cy="107640"/>
              </p14:xfrm>
            </p:contentPart>
          </mc:Choice>
          <mc:Fallback xmlns="">
            <p:pic>
              <p:nvPicPr>
                <p:cNvPr id="80" name="Ink 79">
                  <a:extLst>
                    <a:ext uri="{FF2B5EF4-FFF2-40B4-BE49-F238E27FC236}">
                      <a16:creationId xmlns:a16="http://schemas.microsoft.com/office/drawing/2014/main" id="{95191ED7-68F3-632F-FFA6-9E4EFCEF145B}"/>
                    </a:ext>
                  </a:extLst>
                </p:cNvPr>
                <p:cNvPicPr/>
                <p:nvPr/>
              </p:nvPicPr>
              <p:blipFill>
                <a:blip r:embed="rId131"/>
                <a:stretch>
                  <a:fillRect/>
                </a:stretch>
              </p:blipFill>
              <p:spPr>
                <a:xfrm>
                  <a:off x="1070243" y="4691056"/>
                  <a:ext cx="1764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81" name="Ink 80">
                  <a:extLst>
                    <a:ext uri="{FF2B5EF4-FFF2-40B4-BE49-F238E27FC236}">
                      <a16:creationId xmlns:a16="http://schemas.microsoft.com/office/drawing/2014/main" id="{75B6E026-E924-FF21-0E46-9180F078795F}"/>
                    </a:ext>
                  </a:extLst>
                </p14:cNvPr>
                <p14:cNvContentPartPr/>
                <p14:nvPr/>
              </p14:nvContentPartPr>
              <p14:xfrm>
                <a:off x="1130003" y="4700776"/>
                <a:ext cx="125640" cy="140040"/>
              </p14:xfrm>
            </p:contentPart>
          </mc:Choice>
          <mc:Fallback xmlns="">
            <p:pic>
              <p:nvPicPr>
                <p:cNvPr id="81" name="Ink 80">
                  <a:extLst>
                    <a:ext uri="{FF2B5EF4-FFF2-40B4-BE49-F238E27FC236}">
                      <a16:creationId xmlns:a16="http://schemas.microsoft.com/office/drawing/2014/main" id="{75B6E026-E924-FF21-0E46-9180F078795F}"/>
                    </a:ext>
                  </a:extLst>
                </p:cNvPr>
                <p:cNvPicPr/>
                <p:nvPr/>
              </p:nvPicPr>
              <p:blipFill>
                <a:blip r:embed="rId133"/>
                <a:stretch>
                  <a:fillRect/>
                </a:stretch>
              </p:blipFill>
              <p:spPr>
                <a:xfrm>
                  <a:off x="1112363" y="4682776"/>
                  <a:ext cx="161280" cy="175680"/>
                </a:xfrm>
                <a:prstGeom prst="rect">
                  <a:avLst/>
                </a:prstGeom>
              </p:spPr>
            </p:pic>
          </mc:Fallback>
        </mc:AlternateContent>
      </p:grpSp>
      <p:grpSp>
        <p:nvGrpSpPr>
          <p:cNvPr id="96" name="Group 95">
            <a:extLst>
              <a:ext uri="{FF2B5EF4-FFF2-40B4-BE49-F238E27FC236}">
                <a16:creationId xmlns:a16="http://schemas.microsoft.com/office/drawing/2014/main" id="{F183888F-0F2E-6D33-C8CB-13C27DCCE3FB}"/>
              </a:ext>
            </a:extLst>
          </p:cNvPr>
          <p:cNvGrpSpPr/>
          <p:nvPr/>
        </p:nvGrpSpPr>
        <p:grpSpPr>
          <a:xfrm>
            <a:off x="1514483" y="4557496"/>
            <a:ext cx="431280" cy="252720"/>
            <a:chOff x="1514483" y="4557496"/>
            <a:chExt cx="431280" cy="252720"/>
          </a:xfrm>
        </p:grpSpPr>
        <mc:AlternateContent xmlns:mc="http://schemas.openxmlformats.org/markup-compatibility/2006" xmlns:p14="http://schemas.microsoft.com/office/powerpoint/2010/main">
          <mc:Choice Requires="p14">
            <p:contentPart p14:bwMode="auto" r:id="rId134">
              <p14:nvContentPartPr>
                <p14:cNvPr id="82" name="Ink 81">
                  <a:extLst>
                    <a:ext uri="{FF2B5EF4-FFF2-40B4-BE49-F238E27FC236}">
                      <a16:creationId xmlns:a16="http://schemas.microsoft.com/office/drawing/2014/main" id="{1FBD456F-12C8-5FD9-0CBC-16D68D0D670C}"/>
                    </a:ext>
                  </a:extLst>
                </p14:cNvPr>
                <p14:cNvContentPartPr/>
                <p14:nvPr/>
              </p14:nvContentPartPr>
              <p14:xfrm>
                <a:off x="1514483" y="4607896"/>
                <a:ext cx="14400" cy="202320"/>
              </p14:xfrm>
            </p:contentPart>
          </mc:Choice>
          <mc:Fallback xmlns="">
            <p:pic>
              <p:nvPicPr>
                <p:cNvPr id="82" name="Ink 81">
                  <a:extLst>
                    <a:ext uri="{FF2B5EF4-FFF2-40B4-BE49-F238E27FC236}">
                      <a16:creationId xmlns:a16="http://schemas.microsoft.com/office/drawing/2014/main" id="{1FBD456F-12C8-5FD9-0CBC-16D68D0D670C}"/>
                    </a:ext>
                  </a:extLst>
                </p:cNvPr>
                <p:cNvPicPr/>
                <p:nvPr/>
              </p:nvPicPr>
              <p:blipFill>
                <a:blip r:embed="rId135"/>
                <a:stretch>
                  <a:fillRect/>
                </a:stretch>
              </p:blipFill>
              <p:spPr>
                <a:xfrm>
                  <a:off x="1496483" y="4590256"/>
                  <a:ext cx="5004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3" name="Ink 82">
                  <a:extLst>
                    <a:ext uri="{FF2B5EF4-FFF2-40B4-BE49-F238E27FC236}">
                      <a16:creationId xmlns:a16="http://schemas.microsoft.com/office/drawing/2014/main" id="{06BBD576-9276-E1C5-EFEA-F7AC693B2A41}"/>
                    </a:ext>
                  </a:extLst>
                </p14:cNvPr>
                <p14:cNvContentPartPr/>
                <p14:nvPr/>
              </p14:nvContentPartPr>
              <p14:xfrm>
                <a:off x="1639043" y="4629496"/>
                <a:ext cx="131760" cy="166680"/>
              </p14:xfrm>
            </p:contentPart>
          </mc:Choice>
          <mc:Fallback xmlns="">
            <p:pic>
              <p:nvPicPr>
                <p:cNvPr id="83" name="Ink 82">
                  <a:extLst>
                    <a:ext uri="{FF2B5EF4-FFF2-40B4-BE49-F238E27FC236}">
                      <a16:creationId xmlns:a16="http://schemas.microsoft.com/office/drawing/2014/main" id="{06BBD576-9276-E1C5-EFEA-F7AC693B2A41}"/>
                    </a:ext>
                  </a:extLst>
                </p:cNvPr>
                <p:cNvPicPr/>
                <p:nvPr/>
              </p:nvPicPr>
              <p:blipFill>
                <a:blip r:embed="rId137"/>
                <a:stretch>
                  <a:fillRect/>
                </a:stretch>
              </p:blipFill>
              <p:spPr>
                <a:xfrm>
                  <a:off x="1621403" y="4611856"/>
                  <a:ext cx="167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4" name="Ink 83">
                  <a:extLst>
                    <a:ext uri="{FF2B5EF4-FFF2-40B4-BE49-F238E27FC236}">
                      <a16:creationId xmlns:a16="http://schemas.microsoft.com/office/drawing/2014/main" id="{1655B2BF-760D-ACE0-8C93-3FC4F458B5DA}"/>
                    </a:ext>
                  </a:extLst>
                </p14:cNvPr>
                <p14:cNvContentPartPr/>
                <p14:nvPr/>
              </p14:nvContentPartPr>
              <p14:xfrm>
                <a:off x="1662443" y="4594936"/>
                <a:ext cx="122760" cy="36360"/>
              </p14:xfrm>
            </p:contentPart>
          </mc:Choice>
          <mc:Fallback xmlns="">
            <p:pic>
              <p:nvPicPr>
                <p:cNvPr id="84" name="Ink 83">
                  <a:extLst>
                    <a:ext uri="{FF2B5EF4-FFF2-40B4-BE49-F238E27FC236}">
                      <a16:creationId xmlns:a16="http://schemas.microsoft.com/office/drawing/2014/main" id="{1655B2BF-760D-ACE0-8C93-3FC4F458B5DA}"/>
                    </a:ext>
                  </a:extLst>
                </p:cNvPr>
                <p:cNvPicPr/>
                <p:nvPr/>
              </p:nvPicPr>
              <p:blipFill>
                <a:blip r:embed="rId139"/>
                <a:stretch>
                  <a:fillRect/>
                </a:stretch>
              </p:blipFill>
              <p:spPr>
                <a:xfrm>
                  <a:off x="1644443" y="4576936"/>
                  <a:ext cx="15840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5" name="Ink 84">
                  <a:extLst>
                    <a:ext uri="{FF2B5EF4-FFF2-40B4-BE49-F238E27FC236}">
                      <a16:creationId xmlns:a16="http://schemas.microsoft.com/office/drawing/2014/main" id="{95ED6C9C-69EE-E231-6E59-D3CB804A8BA1}"/>
                    </a:ext>
                  </a:extLst>
                </p14:cNvPr>
                <p14:cNvContentPartPr/>
                <p14:nvPr/>
              </p14:nvContentPartPr>
              <p14:xfrm>
                <a:off x="1851083" y="4557496"/>
                <a:ext cx="94680" cy="97200"/>
              </p14:xfrm>
            </p:contentPart>
          </mc:Choice>
          <mc:Fallback xmlns="">
            <p:pic>
              <p:nvPicPr>
                <p:cNvPr id="85" name="Ink 84">
                  <a:extLst>
                    <a:ext uri="{FF2B5EF4-FFF2-40B4-BE49-F238E27FC236}">
                      <a16:creationId xmlns:a16="http://schemas.microsoft.com/office/drawing/2014/main" id="{95ED6C9C-69EE-E231-6E59-D3CB804A8BA1}"/>
                    </a:ext>
                  </a:extLst>
                </p:cNvPr>
                <p:cNvPicPr/>
                <p:nvPr/>
              </p:nvPicPr>
              <p:blipFill>
                <a:blip r:embed="rId141"/>
                <a:stretch>
                  <a:fillRect/>
                </a:stretch>
              </p:blipFill>
              <p:spPr>
                <a:xfrm>
                  <a:off x="1833083" y="4539856"/>
                  <a:ext cx="130320" cy="132840"/>
                </a:xfrm>
                <a:prstGeom prst="rect">
                  <a:avLst/>
                </a:prstGeom>
              </p:spPr>
            </p:pic>
          </mc:Fallback>
        </mc:AlternateContent>
      </p:grpSp>
      <p:grpSp>
        <p:nvGrpSpPr>
          <p:cNvPr id="95" name="Group 94">
            <a:extLst>
              <a:ext uri="{FF2B5EF4-FFF2-40B4-BE49-F238E27FC236}">
                <a16:creationId xmlns:a16="http://schemas.microsoft.com/office/drawing/2014/main" id="{718036F5-21E9-D070-E4F8-AA833CD0EA79}"/>
              </a:ext>
            </a:extLst>
          </p:cNvPr>
          <p:cNvGrpSpPr/>
          <p:nvPr/>
        </p:nvGrpSpPr>
        <p:grpSpPr>
          <a:xfrm>
            <a:off x="2173283" y="4678816"/>
            <a:ext cx="132840" cy="75240"/>
            <a:chOff x="2173283" y="4678816"/>
            <a:chExt cx="132840" cy="75240"/>
          </a:xfrm>
        </p:grpSpPr>
        <mc:AlternateContent xmlns:mc="http://schemas.openxmlformats.org/markup-compatibility/2006" xmlns:p14="http://schemas.microsoft.com/office/powerpoint/2010/main">
          <mc:Choice Requires="p14">
            <p:contentPart p14:bwMode="auto" r:id="rId142">
              <p14:nvContentPartPr>
                <p14:cNvPr id="87" name="Ink 86">
                  <a:extLst>
                    <a:ext uri="{FF2B5EF4-FFF2-40B4-BE49-F238E27FC236}">
                      <a16:creationId xmlns:a16="http://schemas.microsoft.com/office/drawing/2014/main" id="{31247626-AE96-E791-8469-6A6B70866D71}"/>
                    </a:ext>
                  </a:extLst>
                </p14:cNvPr>
                <p14:cNvContentPartPr/>
                <p14:nvPr/>
              </p14:nvContentPartPr>
              <p14:xfrm>
                <a:off x="2173283" y="4678816"/>
                <a:ext cx="132840" cy="10440"/>
              </p14:xfrm>
            </p:contentPart>
          </mc:Choice>
          <mc:Fallback xmlns="">
            <p:pic>
              <p:nvPicPr>
                <p:cNvPr id="87" name="Ink 86">
                  <a:extLst>
                    <a:ext uri="{FF2B5EF4-FFF2-40B4-BE49-F238E27FC236}">
                      <a16:creationId xmlns:a16="http://schemas.microsoft.com/office/drawing/2014/main" id="{31247626-AE96-E791-8469-6A6B70866D71}"/>
                    </a:ext>
                  </a:extLst>
                </p:cNvPr>
                <p:cNvPicPr/>
                <p:nvPr/>
              </p:nvPicPr>
              <p:blipFill>
                <a:blip r:embed="rId143"/>
                <a:stretch>
                  <a:fillRect/>
                </a:stretch>
              </p:blipFill>
              <p:spPr>
                <a:xfrm>
                  <a:off x="2155283" y="4660816"/>
                  <a:ext cx="1684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8" name="Ink 87">
                  <a:extLst>
                    <a:ext uri="{FF2B5EF4-FFF2-40B4-BE49-F238E27FC236}">
                      <a16:creationId xmlns:a16="http://schemas.microsoft.com/office/drawing/2014/main" id="{BF4904C5-4FAD-D075-15D2-687488BB7332}"/>
                    </a:ext>
                  </a:extLst>
                </p14:cNvPr>
                <p14:cNvContentPartPr/>
                <p14:nvPr/>
              </p14:nvContentPartPr>
              <p14:xfrm>
                <a:off x="2192723" y="4742536"/>
                <a:ext cx="107280" cy="11520"/>
              </p14:xfrm>
            </p:contentPart>
          </mc:Choice>
          <mc:Fallback xmlns="">
            <p:pic>
              <p:nvPicPr>
                <p:cNvPr id="88" name="Ink 87">
                  <a:extLst>
                    <a:ext uri="{FF2B5EF4-FFF2-40B4-BE49-F238E27FC236}">
                      <a16:creationId xmlns:a16="http://schemas.microsoft.com/office/drawing/2014/main" id="{BF4904C5-4FAD-D075-15D2-687488BB7332}"/>
                    </a:ext>
                  </a:extLst>
                </p:cNvPr>
                <p:cNvPicPr/>
                <p:nvPr/>
              </p:nvPicPr>
              <p:blipFill>
                <a:blip r:embed="rId145"/>
                <a:stretch>
                  <a:fillRect/>
                </a:stretch>
              </p:blipFill>
              <p:spPr>
                <a:xfrm>
                  <a:off x="2174723" y="4724536"/>
                  <a:ext cx="142920" cy="47160"/>
                </a:xfrm>
                <a:prstGeom prst="rect">
                  <a:avLst/>
                </a:prstGeom>
              </p:spPr>
            </p:pic>
          </mc:Fallback>
        </mc:AlternateContent>
      </p:grpSp>
      <p:grpSp>
        <p:nvGrpSpPr>
          <p:cNvPr id="94" name="Group 93">
            <a:extLst>
              <a:ext uri="{FF2B5EF4-FFF2-40B4-BE49-F238E27FC236}">
                <a16:creationId xmlns:a16="http://schemas.microsoft.com/office/drawing/2014/main" id="{9709FAA2-44F6-95B1-F768-4BFAF852EC97}"/>
              </a:ext>
            </a:extLst>
          </p:cNvPr>
          <p:cNvGrpSpPr/>
          <p:nvPr/>
        </p:nvGrpSpPr>
        <p:grpSpPr>
          <a:xfrm>
            <a:off x="2558123" y="4507096"/>
            <a:ext cx="706320" cy="326880"/>
            <a:chOff x="2558123" y="4507096"/>
            <a:chExt cx="706320" cy="326880"/>
          </a:xfrm>
        </p:grpSpPr>
        <mc:AlternateContent xmlns:mc="http://schemas.openxmlformats.org/markup-compatibility/2006" xmlns:p14="http://schemas.microsoft.com/office/powerpoint/2010/main">
          <mc:Choice Requires="p14">
            <p:contentPart p14:bwMode="auto" r:id="rId146">
              <p14:nvContentPartPr>
                <p14:cNvPr id="89" name="Ink 88">
                  <a:extLst>
                    <a:ext uri="{FF2B5EF4-FFF2-40B4-BE49-F238E27FC236}">
                      <a16:creationId xmlns:a16="http://schemas.microsoft.com/office/drawing/2014/main" id="{7122E3FB-DD3D-2A54-8B4D-E7C0866E6BFF}"/>
                    </a:ext>
                  </a:extLst>
                </p14:cNvPr>
                <p14:cNvContentPartPr/>
                <p14:nvPr/>
              </p14:nvContentPartPr>
              <p14:xfrm>
                <a:off x="2558123" y="4602496"/>
                <a:ext cx="185040" cy="231480"/>
              </p14:xfrm>
            </p:contentPart>
          </mc:Choice>
          <mc:Fallback xmlns="">
            <p:pic>
              <p:nvPicPr>
                <p:cNvPr id="89" name="Ink 88">
                  <a:extLst>
                    <a:ext uri="{FF2B5EF4-FFF2-40B4-BE49-F238E27FC236}">
                      <a16:creationId xmlns:a16="http://schemas.microsoft.com/office/drawing/2014/main" id="{7122E3FB-DD3D-2A54-8B4D-E7C0866E6BFF}"/>
                    </a:ext>
                  </a:extLst>
                </p:cNvPr>
                <p:cNvPicPr/>
                <p:nvPr/>
              </p:nvPicPr>
              <p:blipFill>
                <a:blip r:embed="rId147"/>
                <a:stretch>
                  <a:fillRect/>
                </a:stretch>
              </p:blipFill>
              <p:spPr>
                <a:xfrm>
                  <a:off x="2540123" y="4584856"/>
                  <a:ext cx="22068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90" name="Ink 89">
                  <a:extLst>
                    <a:ext uri="{FF2B5EF4-FFF2-40B4-BE49-F238E27FC236}">
                      <a16:creationId xmlns:a16="http://schemas.microsoft.com/office/drawing/2014/main" id="{FF94C827-E0B4-142E-C23E-A7387B97FCF0}"/>
                    </a:ext>
                  </a:extLst>
                </p14:cNvPr>
                <p14:cNvContentPartPr/>
                <p14:nvPr/>
              </p14:nvContentPartPr>
              <p14:xfrm>
                <a:off x="2589443" y="4719856"/>
                <a:ext cx="196560" cy="33840"/>
              </p14:xfrm>
            </p:contentPart>
          </mc:Choice>
          <mc:Fallback xmlns="">
            <p:pic>
              <p:nvPicPr>
                <p:cNvPr id="90" name="Ink 89">
                  <a:extLst>
                    <a:ext uri="{FF2B5EF4-FFF2-40B4-BE49-F238E27FC236}">
                      <a16:creationId xmlns:a16="http://schemas.microsoft.com/office/drawing/2014/main" id="{FF94C827-E0B4-142E-C23E-A7387B97FCF0}"/>
                    </a:ext>
                  </a:extLst>
                </p:cNvPr>
                <p:cNvPicPr/>
                <p:nvPr/>
              </p:nvPicPr>
              <p:blipFill>
                <a:blip r:embed="rId149"/>
                <a:stretch>
                  <a:fillRect/>
                </a:stretch>
              </p:blipFill>
              <p:spPr>
                <a:xfrm>
                  <a:off x="2571803" y="4702216"/>
                  <a:ext cx="2322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91" name="Ink 90">
                  <a:extLst>
                    <a:ext uri="{FF2B5EF4-FFF2-40B4-BE49-F238E27FC236}">
                      <a16:creationId xmlns:a16="http://schemas.microsoft.com/office/drawing/2014/main" id="{86AC7AAA-E6C0-9C4C-835F-9E10146E7AC8}"/>
                    </a:ext>
                  </a:extLst>
                </p14:cNvPr>
                <p14:cNvContentPartPr/>
                <p14:nvPr/>
              </p14:nvContentPartPr>
              <p14:xfrm>
                <a:off x="2893643" y="4602136"/>
                <a:ext cx="155520" cy="169200"/>
              </p14:xfrm>
            </p:contentPart>
          </mc:Choice>
          <mc:Fallback xmlns="">
            <p:pic>
              <p:nvPicPr>
                <p:cNvPr id="91" name="Ink 90">
                  <a:extLst>
                    <a:ext uri="{FF2B5EF4-FFF2-40B4-BE49-F238E27FC236}">
                      <a16:creationId xmlns:a16="http://schemas.microsoft.com/office/drawing/2014/main" id="{86AC7AAA-E6C0-9C4C-835F-9E10146E7AC8}"/>
                    </a:ext>
                  </a:extLst>
                </p:cNvPr>
                <p:cNvPicPr/>
                <p:nvPr/>
              </p:nvPicPr>
              <p:blipFill>
                <a:blip r:embed="rId151"/>
                <a:stretch>
                  <a:fillRect/>
                </a:stretch>
              </p:blipFill>
              <p:spPr>
                <a:xfrm>
                  <a:off x="2876003" y="4584136"/>
                  <a:ext cx="1911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2" name="Ink 91">
                  <a:extLst>
                    <a:ext uri="{FF2B5EF4-FFF2-40B4-BE49-F238E27FC236}">
                      <a16:creationId xmlns:a16="http://schemas.microsoft.com/office/drawing/2014/main" id="{8FC714B8-F9E5-A4DD-3A88-FD749114A1B6}"/>
                    </a:ext>
                  </a:extLst>
                </p14:cNvPr>
                <p14:cNvContentPartPr/>
                <p14:nvPr/>
              </p14:nvContentPartPr>
              <p14:xfrm>
                <a:off x="2909483" y="4593856"/>
                <a:ext cx="154800" cy="59760"/>
              </p14:xfrm>
            </p:contentPart>
          </mc:Choice>
          <mc:Fallback xmlns="">
            <p:pic>
              <p:nvPicPr>
                <p:cNvPr id="92" name="Ink 91">
                  <a:extLst>
                    <a:ext uri="{FF2B5EF4-FFF2-40B4-BE49-F238E27FC236}">
                      <a16:creationId xmlns:a16="http://schemas.microsoft.com/office/drawing/2014/main" id="{8FC714B8-F9E5-A4DD-3A88-FD749114A1B6}"/>
                    </a:ext>
                  </a:extLst>
                </p:cNvPr>
                <p:cNvPicPr/>
                <p:nvPr/>
              </p:nvPicPr>
              <p:blipFill>
                <a:blip r:embed="rId153"/>
                <a:stretch>
                  <a:fillRect/>
                </a:stretch>
              </p:blipFill>
              <p:spPr>
                <a:xfrm>
                  <a:off x="2891483" y="4576216"/>
                  <a:ext cx="19044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3" name="Ink 92">
                  <a:extLst>
                    <a:ext uri="{FF2B5EF4-FFF2-40B4-BE49-F238E27FC236}">
                      <a16:creationId xmlns:a16="http://schemas.microsoft.com/office/drawing/2014/main" id="{A0FD6FEF-A72C-9693-E277-5BBB17E8288B}"/>
                    </a:ext>
                  </a:extLst>
                </p14:cNvPr>
                <p14:cNvContentPartPr/>
                <p14:nvPr/>
              </p14:nvContentPartPr>
              <p14:xfrm>
                <a:off x="3155003" y="4507096"/>
                <a:ext cx="109440" cy="77040"/>
              </p14:xfrm>
            </p:contentPart>
          </mc:Choice>
          <mc:Fallback xmlns="">
            <p:pic>
              <p:nvPicPr>
                <p:cNvPr id="93" name="Ink 92">
                  <a:extLst>
                    <a:ext uri="{FF2B5EF4-FFF2-40B4-BE49-F238E27FC236}">
                      <a16:creationId xmlns:a16="http://schemas.microsoft.com/office/drawing/2014/main" id="{A0FD6FEF-A72C-9693-E277-5BBB17E8288B}"/>
                    </a:ext>
                  </a:extLst>
                </p:cNvPr>
                <p:cNvPicPr/>
                <p:nvPr/>
              </p:nvPicPr>
              <p:blipFill>
                <a:blip r:embed="rId155"/>
                <a:stretch>
                  <a:fillRect/>
                </a:stretch>
              </p:blipFill>
              <p:spPr>
                <a:xfrm>
                  <a:off x="3137003" y="4489456"/>
                  <a:ext cx="145080" cy="112680"/>
                </a:xfrm>
                <a:prstGeom prst="rect">
                  <a:avLst/>
                </a:prstGeom>
              </p:spPr>
            </p:pic>
          </mc:Fallback>
        </mc:AlternateContent>
      </p:grpSp>
      <p:grpSp>
        <p:nvGrpSpPr>
          <p:cNvPr id="105" name="Group 104">
            <a:extLst>
              <a:ext uri="{FF2B5EF4-FFF2-40B4-BE49-F238E27FC236}">
                <a16:creationId xmlns:a16="http://schemas.microsoft.com/office/drawing/2014/main" id="{5A62BE05-6564-4ED0-1C28-ABCB7CFEE1A4}"/>
              </a:ext>
            </a:extLst>
          </p:cNvPr>
          <p:cNvGrpSpPr/>
          <p:nvPr/>
        </p:nvGrpSpPr>
        <p:grpSpPr>
          <a:xfrm>
            <a:off x="2369843" y="4882936"/>
            <a:ext cx="1055160" cy="424440"/>
            <a:chOff x="2369843" y="4882936"/>
            <a:chExt cx="1055160" cy="424440"/>
          </a:xfrm>
        </p:grpSpPr>
        <mc:AlternateContent xmlns:mc="http://schemas.openxmlformats.org/markup-compatibility/2006" xmlns:p14="http://schemas.microsoft.com/office/powerpoint/2010/main">
          <mc:Choice Requires="p14">
            <p:contentPart p14:bwMode="auto" r:id="rId156">
              <p14:nvContentPartPr>
                <p14:cNvPr id="98" name="Ink 97">
                  <a:extLst>
                    <a:ext uri="{FF2B5EF4-FFF2-40B4-BE49-F238E27FC236}">
                      <a16:creationId xmlns:a16="http://schemas.microsoft.com/office/drawing/2014/main" id="{188E323F-B3F6-0BE3-0311-F2316658D77E}"/>
                    </a:ext>
                  </a:extLst>
                </p14:cNvPr>
                <p14:cNvContentPartPr/>
                <p14:nvPr/>
              </p14:nvContentPartPr>
              <p14:xfrm>
                <a:off x="2369843" y="4882936"/>
                <a:ext cx="1055160" cy="113760"/>
              </p14:xfrm>
            </p:contentPart>
          </mc:Choice>
          <mc:Fallback xmlns="">
            <p:pic>
              <p:nvPicPr>
                <p:cNvPr id="98" name="Ink 97">
                  <a:extLst>
                    <a:ext uri="{FF2B5EF4-FFF2-40B4-BE49-F238E27FC236}">
                      <a16:creationId xmlns:a16="http://schemas.microsoft.com/office/drawing/2014/main" id="{188E323F-B3F6-0BE3-0311-F2316658D77E}"/>
                    </a:ext>
                  </a:extLst>
                </p:cNvPr>
                <p:cNvPicPr/>
                <p:nvPr/>
              </p:nvPicPr>
              <p:blipFill>
                <a:blip r:embed="rId157"/>
                <a:stretch>
                  <a:fillRect/>
                </a:stretch>
              </p:blipFill>
              <p:spPr>
                <a:xfrm>
                  <a:off x="2352203" y="4865296"/>
                  <a:ext cx="109080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9" name="Ink 98">
                  <a:extLst>
                    <a:ext uri="{FF2B5EF4-FFF2-40B4-BE49-F238E27FC236}">
                      <a16:creationId xmlns:a16="http://schemas.microsoft.com/office/drawing/2014/main" id="{6C887405-5327-F7EC-83B1-E1246EDAC326}"/>
                    </a:ext>
                  </a:extLst>
                </p14:cNvPr>
                <p14:cNvContentPartPr/>
                <p14:nvPr/>
              </p14:nvContentPartPr>
              <p14:xfrm>
                <a:off x="2547683" y="5118736"/>
                <a:ext cx="10080" cy="188640"/>
              </p14:xfrm>
            </p:contentPart>
          </mc:Choice>
          <mc:Fallback xmlns="">
            <p:pic>
              <p:nvPicPr>
                <p:cNvPr id="99" name="Ink 98">
                  <a:extLst>
                    <a:ext uri="{FF2B5EF4-FFF2-40B4-BE49-F238E27FC236}">
                      <a16:creationId xmlns:a16="http://schemas.microsoft.com/office/drawing/2014/main" id="{6C887405-5327-F7EC-83B1-E1246EDAC326}"/>
                    </a:ext>
                  </a:extLst>
                </p:cNvPr>
                <p:cNvPicPr/>
                <p:nvPr/>
              </p:nvPicPr>
              <p:blipFill>
                <a:blip r:embed="rId159"/>
                <a:stretch>
                  <a:fillRect/>
                </a:stretch>
              </p:blipFill>
              <p:spPr>
                <a:xfrm>
                  <a:off x="2529683" y="5100736"/>
                  <a:ext cx="4572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01" name="Ink 100">
                  <a:extLst>
                    <a:ext uri="{FF2B5EF4-FFF2-40B4-BE49-F238E27FC236}">
                      <a16:creationId xmlns:a16="http://schemas.microsoft.com/office/drawing/2014/main" id="{9D63EF69-FF6C-B5F7-A5DC-2DC9E4A88AA1}"/>
                    </a:ext>
                  </a:extLst>
                </p14:cNvPr>
                <p14:cNvContentPartPr/>
                <p14:nvPr/>
              </p14:nvContentPartPr>
              <p14:xfrm>
                <a:off x="2682323" y="5092456"/>
                <a:ext cx="75240" cy="196560"/>
              </p14:xfrm>
            </p:contentPart>
          </mc:Choice>
          <mc:Fallback xmlns="">
            <p:pic>
              <p:nvPicPr>
                <p:cNvPr id="101" name="Ink 100">
                  <a:extLst>
                    <a:ext uri="{FF2B5EF4-FFF2-40B4-BE49-F238E27FC236}">
                      <a16:creationId xmlns:a16="http://schemas.microsoft.com/office/drawing/2014/main" id="{9D63EF69-FF6C-B5F7-A5DC-2DC9E4A88AA1}"/>
                    </a:ext>
                  </a:extLst>
                </p:cNvPr>
                <p:cNvPicPr/>
                <p:nvPr/>
              </p:nvPicPr>
              <p:blipFill>
                <a:blip r:embed="rId161"/>
                <a:stretch>
                  <a:fillRect/>
                </a:stretch>
              </p:blipFill>
              <p:spPr>
                <a:xfrm>
                  <a:off x="2664323" y="5074816"/>
                  <a:ext cx="1108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03" name="Ink 102">
                  <a:extLst>
                    <a:ext uri="{FF2B5EF4-FFF2-40B4-BE49-F238E27FC236}">
                      <a16:creationId xmlns:a16="http://schemas.microsoft.com/office/drawing/2014/main" id="{E3AED26B-7246-274E-CCC7-54CC9990D87B}"/>
                    </a:ext>
                  </a:extLst>
                </p14:cNvPr>
                <p14:cNvContentPartPr/>
                <p14:nvPr/>
              </p14:nvContentPartPr>
              <p14:xfrm>
                <a:off x="2845403" y="5105776"/>
                <a:ext cx="102960" cy="154080"/>
              </p14:xfrm>
            </p:contentPart>
          </mc:Choice>
          <mc:Fallback xmlns="">
            <p:pic>
              <p:nvPicPr>
                <p:cNvPr id="103" name="Ink 102">
                  <a:extLst>
                    <a:ext uri="{FF2B5EF4-FFF2-40B4-BE49-F238E27FC236}">
                      <a16:creationId xmlns:a16="http://schemas.microsoft.com/office/drawing/2014/main" id="{E3AED26B-7246-274E-CCC7-54CC9990D87B}"/>
                    </a:ext>
                  </a:extLst>
                </p:cNvPr>
                <p:cNvPicPr/>
                <p:nvPr/>
              </p:nvPicPr>
              <p:blipFill>
                <a:blip r:embed="rId163"/>
                <a:stretch>
                  <a:fillRect/>
                </a:stretch>
              </p:blipFill>
              <p:spPr>
                <a:xfrm>
                  <a:off x="2827403" y="5087776"/>
                  <a:ext cx="13860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04" name="Ink 103">
                  <a:extLst>
                    <a:ext uri="{FF2B5EF4-FFF2-40B4-BE49-F238E27FC236}">
                      <a16:creationId xmlns:a16="http://schemas.microsoft.com/office/drawing/2014/main" id="{F7324BD4-3A0E-0AE9-79D5-91751F5038BD}"/>
                    </a:ext>
                  </a:extLst>
                </p14:cNvPr>
                <p14:cNvContentPartPr/>
                <p14:nvPr/>
              </p14:nvContentPartPr>
              <p14:xfrm>
                <a:off x="3054203" y="5065096"/>
                <a:ext cx="53640" cy="46080"/>
              </p14:xfrm>
            </p:contentPart>
          </mc:Choice>
          <mc:Fallback xmlns="">
            <p:pic>
              <p:nvPicPr>
                <p:cNvPr id="104" name="Ink 103">
                  <a:extLst>
                    <a:ext uri="{FF2B5EF4-FFF2-40B4-BE49-F238E27FC236}">
                      <a16:creationId xmlns:a16="http://schemas.microsoft.com/office/drawing/2014/main" id="{F7324BD4-3A0E-0AE9-79D5-91751F5038BD}"/>
                    </a:ext>
                  </a:extLst>
                </p:cNvPr>
                <p:cNvPicPr/>
                <p:nvPr/>
              </p:nvPicPr>
              <p:blipFill>
                <a:blip r:embed="rId165"/>
                <a:stretch>
                  <a:fillRect/>
                </a:stretch>
              </p:blipFill>
              <p:spPr>
                <a:xfrm>
                  <a:off x="3036203" y="5047456"/>
                  <a:ext cx="89280" cy="81720"/>
                </a:xfrm>
                <a:prstGeom prst="rect">
                  <a:avLst/>
                </a:prstGeom>
              </p:spPr>
            </p:pic>
          </mc:Fallback>
        </mc:AlternateContent>
      </p:grpSp>
      <p:grpSp>
        <p:nvGrpSpPr>
          <p:cNvPr id="116" name="Group 115">
            <a:extLst>
              <a:ext uri="{FF2B5EF4-FFF2-40B4-BE49-F238E27FC236}">
                <a16:creationId xmlns:a16="http://schemas.microsoft.com/office/drawing/2014/main" id="{B0F1958A-4A74-5745-0FF6-8A8EDC1C9023}"/>
              </a:ext>
            </a:extLst>
          </p:cNvPr>
          <p:cNvGrpSpPr/>
          <p:nvPr/>
        </p:nvGrpSpPr>
        <p:grpSpPr>
          <a:xfrm>
            <a:off x="3428243" y="3915256"/>
            <a:ext cx="2095560" cy="950400"/>
            <a:chOff x="3428243" y="3915256"/>
            <a:chExt cx="2095560" cy="950400"/>
          </a:xfrm>
        </p:grpSpPr>
        <mc:AlternateContent xmlns:mc="http://schemas.openxmlformats.org/markup-compatibility/2006" xmlns:p14="http://schemas.microsoft.com/office/powerpoint/2010/main">
          <mc:Choice Requires="p14">
            <p:contentPart p14:bwMode="auto" r:id="rId166">
              <p14:nvContentPartPr>
                <p14:cNvPr id="75" name="Ink 74">
                  <a:extLst>
                    <a:ext uri="{FF2B5EF4-FFF2-40B4-BE49-F238E27FC236}">
                      <a16:creationId xmlns:a16="http://schemas.microsoft.com/office/drawing/2014/main" id="{A021E7BB-9886-F2E8-D7D5-A9A6F3B6C927}"/>
                    </a:ext>
                  </a:extLst>
                </p14:cNvPr>
                <p14:cNvContentPartPr/>
                <p14:nvPr/>
              </p14:nvContentPartPr>
              <p14:xfrm>
                <a:off x="3475403" y="4608976"/>
                <a:ext cx="24840" cy="4320"/>
              </p14:xfrm>
            </p:contentPart>
          </mc:Choice>
          <mc:Fallback xmlns="">
            <p:pic>
              <p:nvPicPr>
                <p:cNvPr id="75" name="Ink 74">
                  <a:extLst>
                    <a:ext uri="{FF2B5EF4-FFF2-40B4-BE49-F238E27FC236}">
                      <a16:creationId xmlns:a16="http://schemas.microsoft.com/office/drawing/2014/main" id="{A021E7BB-9886-F2E8-D7D5-A9A6F3B6C927}"/>
                    </a:ext>
                  </a:extLst>
                </p:cNvPr>
                <p:cNvPicPr/>
                <p:nvPr/>
              </p:nvPicPr>
              <p:blipFill>
                <a:blip r:embed="rId167"/>
                <a:stretch>
                  <a:fillRect/>
                </a:stretch>
              </p:blipFill>
              <p:spPr>
                <a:xfrm>
                  <a:off x="3457763" y="4590976"/>
                  <a:ext cx="604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0" name="Ink 99">
                  <a:extLst>
                    <a:ext uri="{FF2B5EF4-FFF2-40B4-BE49-F238E27FC236}">
                      <a16:creationId xmlns:a16="http://schemas.microsoft.com/office/drawing/2014/main" id="{274DAD3A-943B-19A1-96D2-901BF607666A}"/>
                    </a:ext>
                  </a:extLst>
                </p14:cNvPr>
                <p14:cNvContentPartPr/>
                <p14:nvPr/>
              </p14:nvContentPartPr>
              <p14:xfrm>
                <a:off x="3428243" y="4522216"/>
                <a:ext cx="417960" cy="90000"/>
              </p14:xfrm>
            </p:contentPart>
          </mc:Choice>
          <mc:Fallback xmlns="">
            <p:pic>
              <p:nvPicPr>
                <p:cNvPr id="100" name="Ink 99">
                  <a:extLst>
                    <a:ext uri="{FF2B5EF4-FFF2-40B4-BE49-F238E27FC236}">
                      <a16:creationId xmlns:a16="http://schemas.microsoft.com/office/drawing/2014/main" id="{274DAD3A-943B-19A1-96D2-901BF607666A}"/>
                    </a:ext>
                  </a:extLst>
                </p:cNvPr>
                <p:cNvPicPr/>
                <p:nvPr/>
              </p:nvPicPr>
              <p:blipFill>
                <a:blip r:embed="rId169"/>
                <a:stretch>
                  <a:fillRect/>
                </a:stretch>
              </p:blipFill>
              <p:spPr>
                <a:xfrm>
                  <a:off x="3410603" y="4504216"/>
                  <a:ext cx="45360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2" name="Ink 101">
                  <a:extLst>
                    <a:ext uri="{FF2B5EF4-FFF2-40B4-BE49-F238E27FC236}">
                      <a16:creationId xmlns:a16="http://schemas.microsoft.com/office/drawing/2014/main" id="{34F10658-3B48-BAB1-05D6-C2D43F0495EC}"/>
                    </a:ext>
                  </a:extLst>
                </p14:cNvPr>
                <p14:cNvContentPartPr/>
                <p14:nvPr/>
              </p14:nvContentPartPr>
              <p14:xfrm>
                <a:off x="3781763" y="4423936"/>
                <a:ext cx="246960" cy="159480"/>
              </p14:xfrm>
            </p:contentPart>
          </mc:Choice>
          <mc:Fallback xmlns="">
            <p:pic>
              <p:nvPicPr>
                <p:cNvPr id="102" name="Ink 101">
                  <a:extLst>
                    <a:ext uri="{FF2B5EF4-FFF2-40B4-BE49-F238E27FC236}">
                      <a16:creationId xmlns:a16="http://schemas.microsoft.com/office/drawing/2014/main" id="{34F10658-3B48-BAB1-05D6-C2D43F0495EC}"/>
                    </a:ext>
                  </a:extLst>
                </p:cNvPr>
                <p:cNvPicPr/>
                <p:nvPr/>
              </p:nvPicPr>
              <p:blipFill>
                <a:blip r:embed="rId171"/>
                <a:stretch>
                  <a:fillRect/>
                </a:stretch>
              </p:blipFill>
              <p:spPr>
                <a:xfrm>
                  <a:off x="3764123" y="4406296"/>
                  <a:ext cx="282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7" name="Ink 106">
                  <a:extLst>
                    <a:ext uri="{FF2B5EF4-FFF2-40B4-BE49-F238E27FC236}">
                      <a16:creationId xmlns:a16="http://schemas.microsoft.com/office/drawing/2014/main" id="{907905C5-0E29-1AD8-CC0A-29831EDE5A33}"/>
                    </a:ext>
                  </a:extLst>
                </p14:cNvPr>
                <p14:cNvContentPartPr/>
                <p14:nvPr/>
              </p14:nvContentPartPr>
              <p14:xfrm>
                <a:off x="4290443" y="4296856"/>
                <a:ext cx="251640" cy="302040"/>
              </p14:xfrm>
            </p:contentPart>
          </mc:Choice>
          <mc:Fallback xmlns="">
            <p:pic>
              <p:nvPicPr>
                <p:cNvPr id="107" name="Ink 106">
                  <a:extLst>
                    <a:ext uri="{FF2B5EF4-FFF2-40B4-BE49-F238E27FC236}">
                      <a16:creationId xmlns:a16="http://schemas.microsoft.com/office/drawing/2014/main" id="{907905C5-0E29-1AD8-CC0A-29831EDE5A33}"/>
                    </a:ext>
                  </a:extLst>
                </p:cNvPr>
                <p:cNvPicPr/>
                <p:nvPr/>
              </p:nvPicPr>
              <p:blipFill>
                <a:blip r:embed="rId173"/>
                <a:stretch>
                  <a:fillRect/>
                </a:stretch>
              </p:blipFill>
              <p:spPr>
                <a:xfrm>
                  <a:off x="4272803" y="4279216"/>
                  <a:ext cx="28728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8" name="Ink 107">
                  <a:extLst>
                    <a:ext uri="{FF2B5EF4-FFF2-40B4-BE49-F238E27FC236}">
                      <a16:creationId xmlns:a16="http://schemas.microsoft.com/office/drawing/2014/main" id="{D74511DF-97C8-638E-EDF4-3F299B0AC0E6}"/>
                    </a:ext>
                  </a:extLst>
                </p14:cNvPr>
                <p14:cNvContentPartPr/>
                <p14:nvPr/>
              </p14:nvContentPartPr>
              <p14:xfrm>
                <a:off x="4349123" y="4442296"/>
                <a:ext cx="210240" cy="46440"/>
              </p14:xfrm>
            </p:contentPart>
          </mc:Choice>
          <mc:Fallback xmlns="">
            <p:pic>
              <p:nvPicPr>
                <p:cNvPr id="108" name="Ink 107">
                  <a:extLst>
                    <a:ext uri="{FF2B5EF4-FFF2-40B4-BE49-F238E27FC236}">
                      <a16:creationId xmlns:a16="http://schemas.microsoft.com/office/drawing/2014/main" id="{D74511DF-97C8-638E-EDF4-3F299B0AC0E6}"/>
                    </a:ext>
                  </a:extLst>
                </p:cNvPr>
                <p:cNvPicPr/>
                <p:nvPr/>
              </p:nvPicPr>
              <p:blipFill>
                <a:blip r:embed="rId175"/>
                <a:stretch>
                  <a:fillRect/>
                </a:stretch>
              </p:blipFill>
              <p:spPr>
                <a:xfrm>
                  <a:off x="4331123" y="4424656"/>
                  <a:ext cx="245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10" name="Ink 109">
                  <a:extLst>
                    <a:ext uri="{FF2B5EF4-FFF2-40B4-BE49-F238E27FC236}">
                      <a16:creationId xmlns:a16="http://schemas.microsoft.com/office/drawing/2014/main" id="{F61A47D5-0B30-101A-568A-67AD5889B58B}"/>
                    </a:ext>
                  </a:extLst>
                </p14:cNvPr>
                <p14:cNvContentPartPr/>
                <p14:nvPr/>
              </p14:nvContentPartPr>
              <p14:xfrm>
                <a:off x="4680683" y="4314856"/>
                <a:ext cx="187920" cy="226080"/>
              </p14:xfrm>
            </p:contentPart>
          </mc:Choice>
          <mc:Fallback xmlns="">
            <p:pic>
              <p:nvPicPr>
                <p:cNvPr id="110" name="Ink 109">
                  <a:extLst>
                    <a:ext uri="{FF2B5EF4-FFF2-40B4-BE49-F238E27FC236}">
                      <a16:creationId xmlns:a16="http://schemas.microsoft.com/office/drawing/2014/main" id="{F61A47D5-0B30-101A-568A-67AD5889B58B}"/>
                    </a:ext>
                  </a:extLst>
                </p:cNvPr>
                <p:cNvPicPr/>
                <p:nvPr/>
              </p:nvPicPr>
              <p:blipFill>
                <a:blip r:embed="rId177"/>
                <a:stretch>
                  <a:fillRect/>
                </a:stretch>
              </p:blipFill>
              <p:spPr>
                <a:xfrm>
                  <a:off x="4662683" y="4296856"/>
                  <a:ext cx="2235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1" name="Ink 110">
                  <a:extLst>
                    <a:ext uri="{FF2B5EF4-FFF2-40B4-BE49-F238E27FC236}">
                      <a16:creationId xmlns:a16="http://schemas.microsoft.com/office/drawing/2014/main" id="{2FEE0FB2-EFD1-F040-F8F1-2232146E4C1D}"/>
                    </a:ext>
                  </a:extLst>
                </p14:cNvPr>
                <p14:cNvContentPartPr/>
                <p14:nvPr/>
              </p14:nvContentPartPr>
              <p14:xfrm>
                <a:off x="4737563" y="4303696"/>
                <a:ext cx="147240" cy="46440"/>
              </p14:xfrm>
            </p:contentPart>
          </mc:Choice>
          <mc:Fallback xmlns="">
            <p:pic>
              <p:nvPicPr>
                <p:cNvPr id="111" name="Ink 110">
                  <a:extLst>
                    <a:ext uri="{FF2B5EF4-FFF2-40B4-BE49-F238E27FC236}">
                      <a16:creationId xmlns:a16="http://schemas.microsoft.com/office/drawing/2014/main" id="{2FEE0FB2-EFD1-F040-F8F1-2232146E4C1D}"/>
                    </a:ext>
                  </a:extLst>
                </p:cNvPr>
                <p:cNvPicPr/>
                <p:nvPr/>
              </p:nvPicPr>
              <p:blipFill>
                <a:blip r:embed="rId179"/>
                <a:stretch>
                  <a:fillRect/>
                </a:stretch>
              </p:blipFill>
              <p:spPr>
                <a:xfrm>
                  <a:off x="4719563" y="4285696"/>
                  <a:ext cx="182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12" name="Ink 111">
                  <a:extLst>
                    <a:ext uri="{FF2B5EF4-FFF2-40B4-BE49-F238E27FC236}">
                      <a16:creationId xmlns:a16="http://schemas.microsoft.com/office/drawing/2014/main" id="{012BACF1-F32A-B1C4-A23F-2303639E21B0}"/>
                    </a:ext>
                  </a:extLst>
                </p14:cNvPr>
                <p14:cNvContentPartPr/>
                <p14:nvPr/>
              </p14:nvContentPartPr>
              <p14:xfrm>
                <a:off x="5032403" y="4157896"/>
                <a:ext cx="209880" cy="144000"/>
              </p14:xfrm>
            </p:contentPart>
          </mc:Choice>
          <mc:Fallback xmlns="">
            <p:pic>
              <p:nvPicPr>
                <p:cNvPr id="112" name="Ink 111">
                  <a:extLst>
                    <a:ext uri="{FF2B5EF4-FFF2-40B4-BE49-F238E27FC236}">
                      <a16:creationId xmlns:a16="http://schemas.microsoft.com/office/drawing/2014/main" id="{012BACF1-F32A-B1C4-A23F-2303639E21B0}"/>
                    </a:ext>
                  </a:extLst>
                </p:cNvPr>
                <p:cNvPicPr/>
                <p:nvPr/>
              </p:nvPicPr>
              <p:blipFill>
                <a:blip r:embed="rId181"/>
                <a:stretch>
                  <a:fillRect/>
                </a:stretch>
              </p:blipFill>
              <p:spPr>
                <a:xfrm>
                  <a:off x="5014763" y="4140256"/>
                  <a:ext cx="24552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13" name="Ink 112">
                  <a:extLst>
                    <a:ext uri="{FF2B5EF4-FFF2-40B4-BE49-F238E27FC236}">
                      <a16:creationId xmlns:a16="http://schemas.microsoft.com/office/drawing/2014/main" id="{7ED40CBA-B672-4B4C-8DBB-7541AE347C5C}"/>
                    </a:ext>
                  </a:extLst>
                </p14:cNvPr>
                <p14:cNvContentPartPr/>
                <p14:nvPr/>
              </p14:nvContentPartPr>
              <p14:xfrm>
                <a:off x="4182443" y="3915256"/>
                <a:ext cx="1196280" cy="89640"/>
              </p14:xfrm>
            </p:contentPart>
          </mc:Choice>
          <mc:Fallback xmlns="">
            <p:pic>
              <p:nvPicPr>
                <p:cNvPr id="113" name="Ink 112">
                  <a:extLst>
                    <a:ext uri="{FF2B5EF4-FFF2-40B4-BE49-F238E27FC236}">
                      <a16:creationId xmlns:a16="http://schemas.microsoft.com/office/drawing/2014/main" id="{7ED40CBA-B672-4B4C-8DBB-7541AE347C5C}"/>
                    </a:ext>
                  </a:extLst>
                </p:cNvPr>
                <p:cNvPicPr/>
                <p:nvPr/>
              </p:nvPicPr>
              <p:blipFill>
                <a:blip r:embed="rId183"/>
                <a:stretch>
                  <a:fillRect/>
                </a:stretch>
              </p:blipFill>
              <p:spPr>
                <a:xfrm>
                  <a:off x="4164803" y="3897256"/>
                  <a:ext cx="123192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14" name="Ink 113">
                  <a:extLst>
                    <a:ext uri="{FF2B5EF4-FFF2-40B4-BE49-F238E27FC236}">
                      <a16:creationId xmlns:a16="http://schemas.microsoft.com/office/drawing/2014/main" id="{D16C7307-03CD-7C50-D340-8C175AD615AA}"/>
                    </a:ext>
                  </a:extLst>
                </p14:cNvPr>
                <p14:cNvContentPartPr/>
                <p14:nvPr/>
              </p14:nvContentPartPr>
              <p14:xfrm>
                <a:off x="4073723" y="4086256"/>
                <a:ext cx="1228320" cy="763920"/>
              </p14:xfrm>
            </p:contentPart>
          </mc:Choice>
          <mc:Fallback xmlns="">
            <p:pic>
              <p:nvPicPr>
                <p:cNvPr id="114" name="Ink 113">
                  <a:extLst>
                    <a:ext uri="{FF2B5EF4-FFF2-40B4-BE49-F238E27FC236}">
                      <a16:creationId xmlns:a16="http://schemas.microsoft.com/office/drawing/2014/main" id="{D16C7307-03CD-7C50-D340-8C175AD615AA}"/>
                    </a:ext>
                  </a:extLst>
                </p:cNvPr>
                <p:cNvPicPr/>
                <p:nvPr/>
              </p:nvPicPr>
              <p:blipFill>
                <a:blip r:embed="rId185"/>
                <a:stretch>
                  <a:fillRect/>
                </a:stretch>
              </p:blipFill>
              <p:spPr>
                <a:xfrm>
                  <a:off x="4055723" y="4068616"/>
                  <a:ext cx="1263960" cy="79956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15" name="Ink 114">
                  <a:extLst>
                    <a:ext uri="{FF2B5EF4-FFF2-40B4-BE49-F238E27FC236}">
                      <a16:creationId xmlns:a16="http://schemas.microsoft.com/office/drawing/2014/main" id="{59A32370-13AA-4C9F-C375-1801CEA217C3}"/>
                    </a:ext>
                  </a:extLst>
                </p14:cNvPr>
                <p14:cNvContentPartPr/>
                <p14:nvPr/>
              </p14:nvContentPartPr>
              <p14:xfrm>
                <a:off x="5408603" y="3942256"/>
                <a:ext cx="115200" cy="923400"/>
              </p14:xfrm>
            </p:contentPart>
          </mc:Choice>
          <mc:Fallback xmlns="">
            <p:pic>
              <p:nvPicPr>
                <p:cNvPr id="115" name="Ink 114">
                  <a:extLst>
                    <a:ext uri="{FF2B5EF4-FFF2-40B4-BE49-F238E27FC236}">
                      <a16:creationId xmlns:a16="http://schemas.microsoft.com/office/drawing/2014/main" id="{59A32370-13AA-4C9F-C375-1801CEA217C3}"/>
                    </a:ext>
                  </a:extLst>
                </p:cNvPr>
                <p:cNvPicPr/>
                <p:nvPr/>
              </p:nvPicPr>
              <p:blipFill>
                <a:blip r:embed="rId187"/>
                <a:stretch>
                  <a:fillRect/>
                </a:stretch>
              </p:blipFill>
              <p:spPr>
                <a:xfrm>
                  <a:off x="5390603" y="3924616"/>
                  <a:ext cx="150840" cy="959040"/>
                </a:xfrm>
                <a:prstGeom prst="rect">
                  <a:avLst/>
                </a:prstGeom>
              </p:spPr>
            </p:pic>
          </mc:Fallback>
        </mc:AlternateContent>
      </p:grpSp>
    </p:spTree>
    <p:extLst>
      <p:ext uri="{BB962C8B-B14F-4D97-AF65-F5344CB8AC3E}">
        <p14:creationId xmlns:p14="http://schemas.microsoft.com/office/powerpoint/2010/main" val="3904792465"/>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801314"/>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Where did the 180 and 12 come from to do 180 </a:t>
                </a:r>
                <a14:m>
                  <m:oMath xmlns:m="http://schemas.openxmlformats.org/officeDocument/2006/math">
                    <m:r>
                      <a:rPr lang="en-GB" b="0" i="1" smtClean="0">
                        <a:latin typeface="Cambria Math" panose="02040503050406030204" pitchFamily="18" charset="0"/>
                      </a:rPr>
                      <m:t>÷</m:t>
                    </m:r>
                  </m:oMath>
                </a14:m>
                <a:r>
                  <a:rPr lang="en-GB"/>
                  <a:t> 12?</a:t>
                </a:r>
              </a:p>
              <a:p>
                <a:endParaRPr lang="en-GB"/>
              </a:p>
              <a:p>
                <a:r>
                  <a:rPr lang="en-GB" b="1"/>
                  <a:t>2. </a:t>
                </a:r>
                <a:r>
                  <a:rPr lang="en-GB"/>
                  <a:t>If using a box model, how many boxes would you draw and how much would you put in each box?</a:t>
                </a:r>
              </a:p>
              <a:p>
                <a:endParaRPr lang="en-GB"/>
              </a:p>
              <a:p>
                <a:r>
                  <a:rPr lang="en-GB" b="1"/>
                  <a:t>3. </a:t>
                </a:r>
                <a:r>
                  <a:rPr lang="en-GB"/>
                  <a:t>How many degrees do the 3 angles add up to?</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179723" y="119017"/>
                <a:ext cx="2964050" cy="4801314"/>
              </a:xfrm>
              <a:prstGeom prst="rect">
                <a:avLst/>
              </a:prstGeom>
              <a:blipFill>
                <a:blip r:embed="rId2"/>
                <a:stretch>
                  <a:fillRect l="-1852" t="-762" r="-3086" b="-1144"/>
                </a:stretch>
              </a:blipFill>
            </p:spPr>
            <p:txBody>
              <a:bodyPr/>
              <a:lstStyle/>
              <a:p>
                <a:r>
                  <a:rPr lang="en-GB">
                    <a:noFill/>
                  </a:rPr>
                  <a:t> </a:t>
                </a:r>
              </a:p>
            </p:txBody>
          </p:sp>
        </mc:Fallback>
      </mc:AlternateContent>
      <p:sp>
        <p:nvSpPr>
          <p:cNvPr id="2" name="TextBox 1">
            <a:extLst>
              <a:ext uri="{FF2B5EF4-FFF2-40B4-BE49-F238E27FC236}">
                <a16:creationId xmlns:a16="http://schemas.microsoft.com/office/drawing/2014/main" id="{9CC35F4F-E3AF-AC63-3D13-2D487B57E021}"/>
              </a:ext>
            </a:extLst>
          </p:cNvPr>
          <p:cNvSpPr txBox="1"/>
          <p:nvPr/>
        </p:nvSpPr>
        <p:spPr>
          <a:xfrm>
            <a:off x="624113" y="198147"/>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8A178F65-F55D-184D-3B15-B6113C00F535}"/>
              </a:ext>
            </a:extLst>
          </p:cNvPr>
          <p:cNvGrpSpPr/>
          <p:nvPr/>
        </p:nvGrpSpPr>
        <p:grpSpPr>
          <a:xfrm>
            <a:off x="906292" y="1051447"/>
            <a:ext cx="1134060" cy="902870"/>
            <a:chOff x="756683" y="1100056"/>
            <a:chExt cx="1697040" cy="135108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B57706E9-E0D2-2DC2-2039-268A8DACD22C}"/>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B57706E9-E0D2-2DC2-2039-268A8DACD22C}"/>
                    </a:ext>
                  </a:extLst>
                </p:cNvPr>
                <p:cNvPicPr/>
                <p:nvPr/>
              </p:nvPicPr>
              <p:blipFill>
                <a:blip r:embed="rId4"/>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 name="Ink 4">
                  <a:extLst>
                    <a:ext uri="{FF2B5EF4-FFF2-40B4-BE49-F238E27FC236}">
                      <a16:creationId xmlns:a16="http://schemas.microsoft.com/office/drawing/2014/main" id="{87DE5EAF-BC3C-EF60-08F2-D0BAEBD82E7F}"/>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87DE5EAF-BC3C-EF60-08F2-D0BAEBD82E7F}"/>
                    </a:ext>
                  </a:extLst>
                </p:cNvPr>
                <p:cNvPicPr/>
                <p:nvPr/>
              </p:nvPicPr>
              <p:blipFill>
                <a:blip r:embed="rId6"/>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01219A5E-7990-BF5D-21E6-D22979E17A9B}"/>
                    </a:ext>
                  </a:extLst>
                </p14:cNvPr>
                <p14:cNvContentPartPr/>
                <p14:nvPr/>
              </p14:nvContentPartPr>
              <p14:xfrm>
                <a:off x="873323" y="2165296"/>
                <a:ext cx="169560" cy="258120"/>
              </p14:xfrm>
            </p:contentPart>
          </mc:Choice>
          <mc:Fallback xmlns="">
            <p:pic>
              <p:nvPicPr>
                <p:cNvPr id="6" name="Ink 5">
                  <a:extLst>
                    <a:ext uri="{FF2B5EF4-FFF2-40B4-BE49-F238E27FC236}">
                      <a16:creationId xmlns:a16="http://schemas.microsoft.com/office/drawing/2014/main" id="{01219A5E-7990-BF5D-21E6-D22979E17A9B}"/>
                    </a:ext>
                  </a:extLst>
                </p:cNvPr>
                <p:cNvPicPr/>
                <p:nvPr/>
              </p:nvPicPr>
              <p:blipFill>
                <a:blip r:embed="rId8"/>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E7D854FE-6F33-897F-909E-55F588B34504}"/>
                    </a:ext>
                  </a:extLst>
                </p14:cNvPr>
                <p14:cNvContentPartPr/>
                <p14:nvPr/>
              </p14:nvContentPartPr>
              <p14:xfrm>
                <a:off x="1349603" y="1297336"/>
                <a:ext cx="290520" cy="109080"/>
              </p14:xfrm>
            </p:contentPart>
          </mc:Choice>
          <mc:Fallback xmlns="">
            <p:pic>
              <p:nvPicPr>
                <p:cNvPr id="7" name="Ink 6">
                  <a:extLst>
                    <a:ext uri="{FF2B5EF4-FFF2-40B4-BE49-F238E27FC236}">
                      <a16:creationId xmlns:a16="http://schemas.microsoft.com/office/drawing/2014/main" id="{E7D854FE-6F33-897F-909E-55F588B34504}"/>
                    </a:ext>
                  </a:extLst>
                </p:cNvPr>
                <p:cNvPicPr/>
                <p:nvPr/>
              </p:nvPicPr>
              <p:blipFill>
                <a:blip r:embed="rId10"/>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6901E429-CA8B-1026-4307-71C0A17A91BD}"/>
                    </a:ext>
                  </a:extLst>
                </p14:cNvPr>
                <p14:cNvContentPartPr/>
                <p14:nvPr/>
              </p14:nvContentPartPr>
              <p14:xfrm>
                <a:off x="2018123" y="1999336"/>
                <a:ext cx="174600" cy="323640"/>
              </p14:xfrm>
            </p:contentPart>
          </mc:Choice>
          <mc:Fallback xmlns="">
            <p:pic>
              <p:nvPicPr>
                <p:cNvPr id="8" name="Ink 7">
                  <a:extLst>
                    <a:ext uri="{FF2B5EF4-FFF2-40B4-BE49-F238E27FC236}">
                      <a16:creationId xmlns:a16="http://schemas.microsoft.com/office/drawing/2014/main" id="{6901E429-CA8B-1026-4307-71C0A17A91BD}"/>
                    </a:ext>
                  </a:extLst>
                </p:cNvPr>
                <p:cNvPicPr/>
                <p:nvPr/>
              </p:nvPicPr>
              <p:blipFill>
                <a:blip r:embed="rId12"/>
                <a:stretch>
                  <a:fillRect/>
                </a:stretch>
              </p:blipFill>
              <p:spPr>
                <a:xfrm>
                  <a:off x="1991799" y="1972411"/>
                  <a:ext cx="227786" cy="376952"/>
                </a:xfrm>
                <a:prstGeom prst="rect">
                  <a:avLst/>
                </a:prstGeom>
              </p:spPr>
            </p:pic>
          </mc:Fallback>
        </mc:AlternateContent>
      </p:grpSp>
      <p:grpSp>
        <p:nvGrpSpPr>
          <p:cNvPr id="9" name="Group 8">
            <a:extLst>
              <a:ext uri="{FF2B5EF4-FFF2-40B4-BE49-F238E27FC236}">
                <a16:creationId xmlns:a16="http://schemas.microsoft.com/office/drawing/2014/main" id="{8B9BAE1E-FFD0-317C-5A85-F756262FF5AE}"/>
              </a:ext>
            </a:extLst>
          </p:cNvPr>
          <p:cNvGrpSpPr/>
          <p:nvPr/>
        </p:nvGrpSpPr>
        <p:grpSpPr>
          <a:xfrm>
            <a:off x="2093519" y="993904"/>
            <a:ext cx="890280" cy="509040"/>
            <a:chOff x="2981316" y="1122063"/>
            <a:chExt cx="890280" cy="509040"/>
          </a:xfrm>
        </p:grpSpPr>
        <mc:AlternateContent xmlns:mc="http://schemas.openxmlformats.org/markup-compatibility/2006" xmlns:p14="http://schemas.microsoft.com/office/powerpoint/2010/main">
          <mc:Choice Requires="p14">
            <p:contentPart p14:bwMode="auto" r:id="rId13">
              <p14:nvContentPartPr>
                <p14:cNvPr id="10" name="Ink 9">
                  <a:extLst>
                    <a:ext uri="{FF2B5EF4-FFF2-40B4-BE49-F238E27FC236}">
                      <a16:creationId xmlns:a16="http://schemas.microsoft.com/office/drawing/2014/main" id="{30383F79-0F2A-3023-82DD-A8D8B3820C69}"/>
                    </a:ext>
                  </a:extLst>
                </p14:cNvPr>
                <p14:cNvContentPartPr/>
                <p14:nvPr/>
              </p14:nvContentPartPr>
              <p14:xfrm>
                <a:off x="2981316" y="1309983"/>
                <a:ext cx="39240" cy="321120"/>
              </p14:xfrm>
            </p:contentPart>
          </mc:Choice>
          <mc:Fallback xmlns="">
            <p:pic>
              <p:nvPicPr>
                <p:cNvPr id="10" name="Ink 9">
                  <a:extLst>
                    <a:ext uri="{FF2B5EF4-FFF2-40B4-BE49-F238E27FC236}">
                      <a16:creationId xmlns:a16="http://schemas.microsoft.com/office/drawing/2014/main" id="{30383F79-0F2A-3023-82DD-A8D8B3820C69}"/>
                    </a:ext>
                  </a:extLst>
                </p:cNvPr>
                <p:cNvPicPr/>
                <p:nvPr/>
              </p:nvPicPr>
              <p:blipFill>
                <a:blip r:embed="rId14"/>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 name="Ink 10">
                  <a:extLst>
                    <a:ext uri="{FF2B5EF4-FFF2-40B4-BE49-F238E27FC236}">
                      <a16:creationId xmlns:a16="http://schemas.microsoft.com/office/drawing/2014/main" id="{FDEE68FE-57EB-C447-988C-9A031F09585C}"/>
                    </a:ext>
                  </a:extLst>
                </p14:cNvPr>
                <p14:cNvContentPartPr/>
                <p14:nvPr/>
              </p14:nvContentPartPr>
              <p14:xfrm>
                <a:off x="3124956" y="1294143"/>
                <a:ext cx="154440" cy="317160"/>
              </p14:xfrm>
            </p:contentPart>
          </mc:Choice>
          <mc:Fallback xmlns="">
            <p:pic>
              <p:nvPicPr>
                <p:cNvPr id="11" name="Ink 10">
                  <a:extLst>
                    <a:ext uri="{FF2B5EF4-FFF2-40B4-BE49-F238E27FC236}">
                      <a16:creationId xmlns:a16="http://schemas.microsoft.com/office/drawing/2014/main" id="{FDEE68FE-57EB-C447-988C-9A031F09585C}"/>
                    </a:ext>
                  </a:extLst>
                </p:cNvPr>
                <p:cNvPicPr/>
                <p:nvPr/>
              </p:nvPicPr>
              <p:blipFill>
                <a:blip r:embed="rId16"/>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 name="Ink 11">
                  <a:extLst>
                    <a:ext uri="{FF2B5EF4-FFF2-40B4-BE49-F238E27FC236}">
                      <a16:creationId xmlns:a16="http://schemas.microsoft.com/office/drawing/2014/main" id="{FFCB1892-C1E5-37A3-CCC7-6BA6293704A7}"/>
                    </a:ext>
                  </a:extLst>
                </p14:cNvPr>
                <p14:cNvContentPartPr/>
                <p14:nvPr/>
              </p14:nvContentPartPr>
              <p14:xfrm>
                <a:off x="3419796" y="1277223"/>
                <a:ext cx="235800" cy="198360"/>
              </p14:xfrm>
            </p:contentPart>
          </mc:Choice>
          <mc:Fallback xmlns="">
            <p:pic>
              <p:nvPicPr>
                <p:cNvPr id="12" name="Ink 11">
                  <a:extLst>
                    <a:ext uri="{FF2B5EF4-FFF2-40B4-BE49-F238E27FC236}">
                      <a16:creationId xmlns:a16="http://schemas.microsoft.com/office/drawing/2014/main" id="{FFCB1892-C1E5-37A3-CCC7-6BA6293704A7}"/>
                    </a:ext>
                  </a:extLst>
                </p:cNvPr>
                <p:cNvPicPr/>
                <p:nvPr/>
              </p:nvPicPr>
              <p:blipFill>
                <a:blip r:embed="rId18"/>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 name="Ink 12">
                  <a:extLst>
                    <a:ext uri="{FF2B5EF4-FFF2-40B4-BE49-F238E27FC236}">
                      <a16:creationId xmlns:a16="http://schemas.microsoft.com/office/drawing/2014/main" id="{C48F8F01-8A0F-4EC9-DDA0-C4E04AFBF61A}"/>
                    </a:ext>
                  </a:extLst>
                </p14:cNvPr>
                <p14:cNvContentPartPr/>
                <p14:nvPr/>
              </p14:nvContentPartPr>
              <p14:xfrm>
                <a:off x="3747756" y="1122063"/>
                <a:ext cx="123840" cy="97560"/>
              </p14:xfrm>
            </p:contentPart>
          </mc:Choice>
          <mc:Fallback xmlns="">
            <p:pic>
              <p:nvPicPr>
                <p:cNvPr id="13" name="Ink 12">
                  <a:extLst>
                    <a:ext uri="{FF2B5EF4-FFF2-40B4-BE49-F238E27FC236}">
                      <a16:creationId xmlns:a16="http://schemas.microsoft.com/office/drawing/2014/main" id="{C48F8F01-8A0F-4EC9-DDA0-C4E04AFBF61A}"/>
                    </a:ext>
                  </a:extLst>
                </p:cNvPr>
                <p:cNvPicPr/>
                <p:nvPr/>
              </p:nvPicPr>
              <p:blipFill>
                <a:blip r:embed="rId20"/>
                <a:stretch>
                  <a:fillRect/>
                </a:stretch>
              </p:blipFill>
              <p:spPr>
                <a:xfrm>
                  <a:off x="3729756" y="1104423"/>
                  <a:ext cx="159480" cy="133200"/>
                </a:xfrm>
                <a:prstGeom prst="rect">
                  <a:avLst/>
                </a:prstGeom>
              </p:spPr>
            </p:pic>
          </mc:Fallback>
        </mc:AlternateContent>
      </p:grpSp>
      <p:grpSp>
        <p:nvGrpSpPr>
          <p:cNvPr id="14" name="Group 13">
            <a:extLst>
              <a:ext uri="{FF2B5EF4-FFF2-40B4-BE49-F238E27FC236}">
                <a16:creationId xmlns:a16="http://schemas.microsoft.com/office/drawing/2014/main" id="{E211AD4E-99F0-D86D-AFA2-9CFBEFF2D115}"/>
              </a:ext>
            </a:extLst>
          </p:cNvPr>
          <p:cNvGrpSpPr/>
          <p:nvPr/>
        </p:nvGrpSpPr>
        <p:grpSpPr>
          <a:xfrm>
            <a:off x="3258323" y="1486249"/>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6D5595A8-85A9-4CBC-B95D-3C5D79F0DA8D}"/>
                    </a:ext>
                  </a:extLst>
                </p14:cNvPr>
                <p14:cNvContentPartPr/>
                <p14:nvPr/>
              </p14:nvContentPartPr>
              <p14:xfrm>
                <a:off x="2952323" y="1600456"/>
                <a:ext cx="145440" cy="296280"/>
              </p14:xfrm>
            </p:contentPart>
          </mc:Choice>
          <mc:Fallback xmlns="">
            <p:pic>
              <p:nvPicPr>
                <p:cNvPr id="15" name="Ink 14">
                  <a:extLst>
                    <a:ext uri="{FF2B5EF4-FFF2-40B4-BE49-F238E27FC236}">
                      <a16:creationId xmlns:a16="http://schemas.microsoft.com/office/drawing/2014/main" id="{6D5595A8-85A9-4CBC-B95D-3C5D79F0DA8D}"/>
                    </a:ext>
                  </a:extLst>
                </p:cNvPr>
                <p:cNvPicPr/>
                <p:nvPr/>
              </p:nvPicPr>
              <p:blipFill>
                <a:blip r:embed="rId22"/>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 name="Ink 15">
                  <a:extLst>
                    <a:ext uri="{FF2B5EF4-FFF2-40B4-BE49-F238E27FC236}">
                      <a16:creationId xmlns:a16="http://schemas.microsoft.com/office/drawing/2014/main" id="{85E6729A-9B1A-7321-FFB7-AF4810E6CBA8}"/>
                    </a:ext>
                  </a:extLst>
                </p14:cNvPr>
                <p14:cNvContentPartPr/>
                <p14:nvPr/>
              </p14:nvContentPartPr>
              <p14:xfrm>
                <a:off x="3201443" y="1732936"/>
                <a:ext cx="131760" cy="21960"/>
              </p14:xfrm>
            </p:contentPart>
          </mc:Choice>
          <mc:Fallback xmlns="">
            <p:pic>
              <p:nvPicPr>
                <p:cNvPr id="16" name="Ink 15">
                  <a:extLst>
                    <a:ext uri="{FF2B5EF4-FFF2-40B4-BE49-F238E27FC236}">
                      <a16:creationId xmlns:a16="http://schemas.microsoft.com/office/drawing/2014/main" id="{85E6729A-9B1A-7321-FFB7-AF4810E6CBA8}"/>
                    </a:ext>
                  </a:extLst>
                </p:cNvPr>
                <p:cNvPicPr/>
                <p:nvPr/>
              </p:nvPicPr>
              <p:blipFill>
                <a:blip r:embed="rId24"/>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DE707FFC-054D-A5A4-0256-B2404BFF2251}"/>
                    </a:ext>
                  </a:extLst>
                </p14:cNvPr>
                <p14:cNvContentPartPr/>
                <p14:nvPr/>
              </p14:nvContentPartPr>
              <p14:xfrm>
                <a:off x="3275243" y="1640416"/>
                <a:ext cx="25560" cy="154440"/>
              </p14:xfrm>
            </p:contentPart>
          </mc:Choice>
          <mc:Fallback xmlns="">
            <p:pic>
              <p:nvPicPr>
                <p:cNvPr id="17" name="Ink 16">
                  <a:extLst>
                    <a:ext uri="{FF2B5EF4-FFF2-40B4-BE49-F238E27FC236}">
                      <a16:creationId xmlns:a16="http://schemas.microsoft.com/office/drawing/2014/main" id="{DE707FFC-054D-A5A4-0256-B2404BFF2251}"/>
                    </a:ext>
                  </a:extLst>
                </p:cNvPr>
                <p:cNvPicPr/>
                <p:nvPr/>
              </p:nvPicPr>
              <p:blipFill>
                <a:blip r:embed="rId26"/>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 name="Ink 17">
                  <a:extLst>
                    <a:ext uri="{FF2B5EF4-FFF2-40B4-BE49-F238E27FC236}">
                      <a16:creationId xmlns:a16="http://schemas.microsoft.com/office/drawing/2014/main" id="{7D329F4E-0DF4-105C-E1FE-E7D8702E7D09}"/>
                    </a:ext>
                  </a:extLst>
                </p14:cNvPr>
                <p14:cNvContentPartPr/>
                <p14:nvPr/>
              </p14:nvContentPartPr>
              <p14:xfrm>
                <a:off x="3436883" y="1611616"/>
                <a:ext cx="150840" cy="135360"/>
              </p14:xfrm>
            </p:contentPart>
          </mc:Choice>
          <mc:Fallback xmlns="">
            <p:pic>
              <p:nvPicPr>
                <p:cNvPr id="18" name="Ink 17">
                  <a:extLst>
                    <a:ext uri="{FF2B5EF4-FFF2-40B4-BE49-F238E27FC236}">
                      <a16:creationId xmlns:a16="http://schemas.microsoft.com/office/drawing/2014/main" id="{7D329F4E-0DF4-105C-E1FE-E7D8702E7D09}"/>
                    </a:ext>
                  </a:extLst>
                </p:cNvPr>
                <p:cNvPicPr/>
                <p:nvPr/>
              </p:nvPicPr>
              <p:blipFill>
                <a:blip r:embed="rId28"/>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9" name="Ink 18">
                  <a:extLst>
                    <a:ext uri="{FF2B5EF4-FFF2-40B4-BE49-F238E27FC236}">
                      <a16:creationId xmlns:a16="http://schemas.microsoft.com/office/drawing/2014/main" id="{674A5152-C8CC-2DC6-76E8-441C101226D1}"/>
                    </a:ext>
                  </a:extLst>
                </p14:cNvPr>
                <p14:cNvContentPartPr/>
                <p14:nvPr/>
              </p14:nvContentPartPr>
              <p14:xfrm>
                <a:off x="3490523" y="1634656"/>
                <a:ext cx="50760" cy="187200"/>
              </p14:xfrm>
            </p:contentPart>
          </mc:Choice>
          <mc:Fallback xmlns="">
            <p:pic>
              <p:nvPicPr>
                <p:cNvPr id="19" name="Ink 18">
                  <a:extLst>
                    <a:ext uri="{FF2B5EF4-FFF2-40B4-BE49-F238E27FC236}">
                      <a16:creationId xmlns:a16="http://schemas.microsoft.com/office/drawing/2014/main" id="{674A5152-C8CC-2DC6-76E8-441C101226D1}"/>
                    </a:ext>
                  </a:extLst>
                </p:cNvPr>
                <p:cNvPicPr/>
                <p:nvPr/>
              </p:nvPicPr>
              <p:blipFill>
                <a:blip r:embed="rId30"/>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0" name="Ink 19">
                  <a:extLst>
                    <a:ext uri="{FF2B5EF4-FFF2-40B4-BE49-F238E27FC236}">
                      <a16:creationId xmlns:a16="http://schemas.microsoft.com/office/drawing/2014/main" id="{20759C0C-0E52-FB67-526A-550D6FEAC03F}"/>
                    </a:ext>
                  </a:extLst>
                </p14:cNvPr>
                <p14:cNvContentPartPr/>
                <p14:nvPr/>
              </p14:nvContentPartPr>
              <p14:xfrm>
                <a:off x="3674123" y="1692256"/>
                <a:ext cx="132840" cy="11880"/>
              </p14:xfrm>
            </p:contentPart>
          </mc:Choice>
          <mc:Fallback xmlns="">
            <p:pic>
              <p:nvPicPr>
                <p:cNvPr id="20" name="Ink 19">
                  <a:extLst>
                    <a:ext uri="{FF2B5EF4-FFF2-40B4-BE49-F238E27FC236}">
                      <a16:creationId xmlns:a16="http://schemas.microsoft.com/office/drawing/2014/main" id="{20759C0C-0E52-FB67-526A-550D6FEAC03F}"/>
                    </a:ext>
                  </a:extLst>
                </p:cNvPr>
                <p:cNvPicPr/>
                <p:nvPr/>
              </p:nvPicPr>
              <p:blipFill>
                <a:blip r:embed="rId32"/>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1" name="Ink 20">
                  <a:extLst>
                    <a:ext uri="{FF2B5EF4-FFF2-40B4-BE49-F238E27FC236}">
                      <a16:creationId xmlns:a16="http://schemas.microsoft.com/office/drawing/2014/main" id="{F0D1EC65-B39D-8283-0992-E7BB98B367C7}"/>
                    </a:ext>
                  </a:extLst>
                </p14:cNvPr>
                <p14:cNvContentPartPr/>
                <p14:nvPr/>
              </p14:nvContentPartPr>
              <p14:xfrm>
                <a:off x="3740363" y="1614496"/>
                <a:ext cx="39960" cy="169200"/>
              </p14:xfrm>
            </p:contentPart>
          </mc:Choice>
          <mc:Fallback xmlns="">
            <p:pic>
              <p:nvPicPr>
                <p:cNvPr id="21" name="Ink 20">
                  <a:extLst>
                    <a:ext uri="{FF2B5EF4-FFF2-40B4-BE49-F238E27FC236}">
                      <a16:creationId xmlns:a16="http://schemas.microsoft.com/office/drawing/2014/main" id="{F0D1EC65-B39D-8283-0992-E7BB98B367C7}"/>
                    </a:ext>
                  </a:extLst>
                </p:cNvPr>
                <p:cNvPicPr/>
                <p:nvPr/>
              </p:nvPicPr>
              <p:blipFill>
                <a:blip r:embed="rId34"/>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2" name="Ink 21">
                  <a:extLst>
                    <a:ext uri="{FF2B5EF4-FFF2-40B4-BE49-F238E27FC236}">
                      <a16:creationId xmlns:a16="http://schemas.microsoft.com/office/drawing/2014/main" id="{9A9884DD-4129-146C-80F9-CB657E90E0E4}"/>
                    </a:ext>
                  </a:extLst>
                </p14:cNvPr>
                <p14:cNvContentPartPr/>
                <p14:nvPr/>
              </p14:nvContentPartPr>
              <p14:xfrm>
                <a:off x="3884363" y="1602256"/>
                <a:ext cx="140760" cy="188280"/>
              </p14:xfrm>
            </p:contentPart>
          </mc:Choice>
          <mc:Fallback xmlns="">
            <p:pic>
              <p:nvPicPr>
                <p:cNvPr id="22" name="Ink 21">
                  <a:extLst>
                    <a:ext uri="{FF2B5EF4-FFF2-40B4-BE49-F238E27FC236}">
                      <a16:creationId xmlns:a16="http://schemas.microsoft.com/office/drawing/2014/main" id="{9A9884DD-4129-146C-80F9-CB657E90E0E4}"/>
                    </a:ext>
                  </a:extLst>
                </p:cNvPr>
                <p:cNvPicPr/>
                <p:nvPr/>
              </p:nvPicPr>
              <p:blipFill>
                <a:blip r:embed="rId36"/>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3" name="Ink 22">
                  <a:extLst>
                    <a:ext uri="{FF2B5EF4-FFF2-40B4-BE49-F238E27FC236}">
                      <a16:creationId xmlns:a16="http://schemas.microsoft.com/office/drawing/2014/main" id="{7244C138-B3B2-85C2-BE01-BA92C16ABAB1}"/>
                    </a:ext>
                  </a:extLst>
                </p14:cNvPr>
                <p14:cNvContentPartPr/>
                <p14:nvPr/>
              </p14:nvContentPartPr>
              <p14:xfrm>
                <a:off x="3910283" y="1560496"/>
                <a:ext cx="140400" cy="52200"/>
              </p14:xfrm>
            </p:contentPart>
          </mc:Choice>
          <mc:Fallback xmlns="">
            <p:pic>
              <p:nvPicPr>
                <p:cNvPr id="23" name="Ink 22">
                  <a:extLst>
                    <a:ext uri="{FF2B5EF4-FFF2-40B4-BE49-F238E27FC236}">
                      <a16:creationId xmlns:a16="http://schemas.microsoft.com/office/drawing/2014/main" id="{7244C138-B3B2-85C2-BE01-BA92C16ABAB1}"/>
                    </a:ext>
                  </a:extLst>
                </p:cNvPr>
                <p:cNvPicPr/>
                <p:nvPr/>
              </p:nvPicPr>
              <p:blipFill>
                <a:blip r:embed="rId38"/>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4" name="Ink 23">
                  <a:extLst>
                    <a:ext uri="{FF2B5EF4-FFF2-40B4-BE49-F238E27FC236}">
                      <a16:creationId xmlns:a16="http://schemas.microsoft.com/office/drawing/2014/main" id="{DA02C43B-186E-C79E-1A03-9BE6389B7F76}"/>
                    </a:ext>
                  </a:extLst>
                </p14:cNvPr>
                <p14:cNvContentPartPr/>
                <p14:nvPr/>
              </p14:nvContentPartPr>
              <p14:xfrm>
                <a:off x="4203323" y="1602616"/>
                <a:ext cx="128880" cy="15840"/>
              </p14:xfrm>
            </p:contentPart>
          </mc:Choice>
          <mc:Fallback xmlns="">
            <p:pic>
              <p:nvPicPr>
                <p:cNvPr id="24" name="Ink 23">
                  <a:extLst>
                    <a:ext uri="{FF2B5EF4-FFF2-40B4-BE49-F238E27FC236}">
                      <a16:creationId xmlns:a16="http://schemas.microsoft.com/office/drawing/2014/main" id="{DA02C43B-186E-C79E-1A03-9BE6389B7F76}"/>
                    </a:ext>
                  </a:extLst>
                </p:cNvPr>
                <p:cNvPicPr/>
                <p:nvPr/>
              </p:nvPicPr>
              <p:blipFill>
                <a:blip r:embed="rId40"/>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5" name="Ink 24">
                  <a:extLst>
                    <a:ext uri="{FF2B5EF4-FFF2-40B4-BE49-F238E27FC236}">
                      <a16:creationId xmlns:a16="http://schemas.microsoft.com/office/drawing/2014/main" id="{B3F83367-4B31-B602-25AD-0A24AD17EA68}"/>
                    </a:ext>
                  </a:extLst>
                </p14:cNvPr>
                <p14:cNvContentPartPr/>
                <p14:nvPr/>
              </p14:nvContentPartPr>
              <p14:xfrm>
                <a:off x="4167323" y="1710616"/>
                <a:ext cx="154440" cy="14760"/>
              </p14:xfrm>
            </p:contentPart>
          </mc:Choice>
          <mc:Fallback xmlns="">
            <p:pic>
              <p:nvPicPr>
                <p:cNvPr id="25" name="Ink 24">
                  <a:extLst>
                    <a:ext uri="{FF2B5EF4-FFF2-40B4-BE49-F238E27FC236}">
                      <a16:creationId xmlns:a16="http://schemas.microsoft.com/office/drawing/2014/main" id="{B3F83367-4B31-B602-25AD-0A24AD17EA68}"/>
                    </a:ext>
                  </a:extLst>
                </p:cNvPr>
                <p:cNvPicPr/>
                <p:nvPr/>
              </p:nvPicPr>
              <p:blipFill>
                <a:blip r:embed="rId42"/>
                <a:stretch>
                  <a:fillRect/>
                </a:stretch>
              </p:blipFill>
              <p:spPr>
                <a:xfrm>
                  <a:off x="4149323" y="1692616"/>
                  <a:ext cx="190080" cy="50400"/>
                </a:xfrm>
                <a:prstGeom prst="rect">
                  <a:avLst/>
                </a:prstGeom>
              </p:spPr>
            </p:pic>
          </mc:Fallback>
        </mc:AlternateContent>
      </p:grpSp>
      <p:grpSp>
        <p:nvGrpSpPr>
          <p:cNvPr id="26" name="Group 25">
            <a:extLst>
              <a:ext uri="{FF2B5EF4-FFF2-40B4-BE49-F238E27FC236}">
                <a16:creationId xmlns:a16="http://schemas.microsoft.com/office/drawing/2014/main" id="{E6B13122-46CF-CE38-A69B-CCD85B9316CB}"/>
              </a:ext>
            </a:extLst>
          </p:cNvPr>
          <p:cNvGrpSpPr/>
          <p:nvPr/>
        </p:nvGrpSpPr>
        <p:grpSpPr>
          <a:xfrm>
            <a:off x="4851323" y="1466089"/>
            <a:ext cx="391320" cy="240480"/>
            <a:chOff x="4545323" y="1540336"/>
            <a:chExt cx="391320" cy="240480"/>
          </a:xfrm>
        </p:grpSpPr>
        <mc:AlternateContent xmlns:mc="http://schemas.openxmlformats.org/markup-compatibility/2006" xmlns:p14="http://schemas.microsoft.com/office/powerpoint/2010/main">
          <mc:Choice Requires="p14">
            <p:contentPart p14:bwMode="auto" r:id="rId43">
              <p14:nvContentPartPr>
                <p14:cNvPr id="27" name="Ink 26">
                  <a:extLst>
                    <a:ext uri="{FF2B5EF4-FFF2-40B4-BE49-F238E27FC236}">
                      <a16:creationId xmlns:a16="http://schemas.microsoft.com/office/drawing/2014/main" id="{B6E5438A-36BF-169F-36C8-AD32093AB9AF}"/>
                    </a:ext>
                  </a:extLst>
                </p14:cNvPr>
                <p14:cNvContentPartPr/>
                <p14:nvPr/>
              </p14:nvContentPartPr>
              <p14:xfrm>
                <a:off x="4545323" y="1540336"/>
                <a:ext cx="18360" cy="239760"/>
              </p14:xfrm>
            </p:contentPart>
          </mc:Choice>
          <mc:Fallback xmlns="">
            <p:pic>
              <p:nvPicPr>
                <p:cNvPr id="27" name="Ink 26">
                  <a:extLst>
                    <a:ext uri="{FF2B5EF4-FFF2-40B4-BE49-F238E27FC236}">
                      <a16:creationId xmlns:a16="http://schemas.microsoft.com/office/drawing/2014/main" id="{B6E5438A-36BF-169F-36C8-AD32093AB9AF}"/>
                    </a:ext>
                  </a:extLst>
                </p:cNvPr>
                <p:cNvPicPr/>
                <p:nvPr/>
              </p:nvPicPr>
              <p:blipFill>
                <a:blip r:embed="rId44"/>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8" name="Ink 27">
                  <a:extLst>
                    <a:ext uri="{FF2B5EF4-FFF2-40B4-BE49-F238E27FC236}">
                      <a16:creationId xmlns:a16="http://schemas.microsoft.com/office/drawing/2014/main" id="{764D2551-9A96-886B-7953-18257B8DA85B}"/>
                    </a:ext>
                  </a:extLst>
                </p14:cNvPr>
                <p14:cNvContentPartPr/>
                <p14:nvPr/>
              </p14:nvContentPartPr>
              <p14:xfrm>
                <a:off x="4666643" y="1543216"/>
                <a:ext cx="270000" cy="237600"/>
              </p14:xfrm>
            </p:contentPart>
          </mc:Choice>
          <mc:Fallback xmlns="">
            <p:pic>
              <p:nvPicPr>
                <p:cNvPr id="28" name="Ink 27">
                  <a:extLst>
                    <a:ext uri="{FF2B5EF4-FFF2-40B4-BE49-F238E27FC236}">
                      <a16:creationId xmlns:a16="http://schemas.microsoft.com/office/drawing/2014/main" id="{764D2551-9A96-886B-7953-18257B8DA85B}"/>
                    </a:ext>
                  </a:extLst>
                </p:cNvPr>
                <p:cNvPicPr/>
                <p:nvPr/>
              </p:nvPicPr>
              <p:blipFill>
                <a:blip r:embed="rId46"/>
                <a:stretch>
                  <a:fillRect/>
                </a:stretch>
              </p:blipFill>
              <p:spPr>
                <a:xfrm>
                  <a:off x="4649003" y="1525576"/>
                  <a:ext cx="305640" cy="273240"/>
                </a:xfrm>
                <a:prstGeom prst="rect">
                  <a:avLst/>
                </a:prstGeom>
              </p:spPr>
            </p:pic>
          </mc:Fallback>
        </mc:AlternateContent>
      </p:grpSp>
      <p:grpSp>
        <p:nvGrpSpPr>
          <p:cNvPr id="29" name="Group 28">
            <a:extLst>
              <a:ext uri="{FF2B5EF4-FFF2-40B4-BE49-F238E27FC236}">
                <a16:creationId xmlns:a16="http://schemas.microsoft.com/office/drawing/2014/main" id="{ED362113-6D0C-D714-98FE-251619231F6B}"/>
              </a:ext>
            </a:extLst>
          </p:cNvPr>
          <p:cNvGrpSpPr/>
          <p:nvPr/>
        </p:nvGrpSpPr>
        <p:grpSpPr>
          <a:xfrm>
            <a:off x="1196963" y="2327929"/>
            <a:ext cx="797040" cy="677880"/>
            <a:chOff x="890963" y="2402176"/>
            <a:chExt cx="797040" cy="677880"/>
          </a:xfrm>
        </p:grpSpPr>
        <mc:AlternateContent xmlns:mc="http://schemas.openxmlformats.org/markup-compatibility/2006" xmlns:p14="http://schemas.microsoft.com/office/powerpoint/2010/main">
          <mc:Choice Requires="p14">
            <p:contentPart p14:bwMode="auto" r:id="rId47">
              <p14:nvContentPartPr>
                <p14:cNvPr id="30" name="Ink 29">
                  <a:extLst>
                    <a:ext uri="{FF2B5EF4-FFF2-40B4-BE49-F238E27FC236}">
                      <a16:creationId xmlns:a16="http://schemas.microsoft.com/office/drawing/2014/main" id="{94D0D684-2AF6-86B5-1560-9BAD3B22D3A3}"/>
                    </a:ext>
                  </a:extLst>
                </p14:cNvPr>
                <p14:cNvContentPartPr/>
                <p14:nvPr/>
              </p14:nvContentPartPr>
              <p14:xfrm>
                <a:off x="1043603" y="2465896"/>
                <a:ext cx="12600" cy="227520"/>
              </p14:xfrm>
            </p:contentPart>
          </mc:Choice>
          <mc:Fallback xmlns="">
            <p:pic>
              <p:nvPicPr>
                <p:cNvPr id="30" name="Ink 29">
                  <a:extLst>
                    <a:ext uri="{FF2B5EF4-FFF2-40B4-BE49-F238E27FC236}">
                      <a16:creationId xmlns:a16="http://schemas.microsoft.com/office/drawing/2014/main" id="{94D0D684-2AF6-86B5-1560-9BAD3B22D3A3}"/>
                    </a:ext>
                  </a:extLst>
                </p:cNvPr>
                <p:cNvPicPr/>
                <p:nvPr/>
              </p:nvPicPr>
              <p:blipFill>
                <a:blip r:embed="rId48"/>
                <a:stretch>
                  <a:fillRect/>
                </a:stretch>
              </p:blipFill>
              <p:spPr>
                <a:xfrm>
                  <a:off x="1025963" y="2448256"/>
                  <a:ext cx="482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1" name="Ink 30">
                  <a:extLst>
                    <a:ext uri="{FF2B5EF4-FFF2-40B4-BE49-F238E27FC236}">
                      <a16:creationId xmlns:a16="http://schemas.microsoft.com/office/drawing/2014/main" id="{751EE3FA-4D2A-A838-2B2C-B8BA5ECA9F26}"/>
                    </a:ext>
                  </a:extLst>
                </p14:cNvPr>
                <p14:cNvContentPartPr/>
                <p14:nvPr/>
              </p14:nvContentPartPr>
              <p14:xfrm>
                <a:off x="1163843" y="2402176"/>
                <a:ext cx="106920" cy="299160"/>
              </p14:xfrm>
            </p:contentPart>
          </mc:Choice>
          <mc:Fallback xmlns="">
            <p:pic>
              <p:nvPicPr>
                <p:cNvPr id="31" name="Ink 30">
                  <a:extLst>
                    <a:ext uri="{FF2B5EF4-FFF2-40B4-BE49-F238E27FC236}">
                      <a16:creationId xmlns:a16="http://schemas.microsoft.com/office/drawing/2014/main" id="{751EE3FA-4D2A-A838-2B2C-B8BA5ECA9F26}"/>
                    </a:ext>
                  </a:extLst>
                </p:cNvPr>
                <p:cNvPicPr/>
                <p:nvPr/>
              </p:nvPicPr>
              <p:blipFill>
                <a:blip r:embed="rId50"/>
                <a:stretch>
                  <a:fillRect/>
                </a:stretch>
              </p:blipFill>
              <p:spPr>
                <a:xfrm>
                  <a:off x="1146203" y="2384536"/>
                  <a:ext cx="14256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2" name="Ink 31">
                  <a:extLst>
                    <a:ext uri="{FF2B5EF4-FFF2-40B4-BE49-F238E27FC236}">
                      <a16:creationId xmlns:a16="http://schemas.microsoft.com/office/drawing/2014/main" id="{05907F48-7D3E-55C5-0FB4-F822864CEA08}"/>
                    </a:ext>
                  </a:extLst>
                </p14:cNvPr>
                <p14:cNvContentPartPr/>
                <p14:nvPr/>
              </p14:nvContentPartPr>
              <p14:xfrm>
                <a:off x="1388843" y="2427016"/>
                <a:ext cx="210600" cy="225360"/>
              </p14:xfrm>
            </p:contentPart>
          </mc:Choice>
          <mc:Fallback xmlns="">
            <p:pic>
              <p:nvPicPr>
                <p:cNvPr id="32" name="Ink 31">
                  <a:extLst>
                    <a:ext uri="{FF2B5EF4-FFF2-40B4-BE49-F238E27FC236}">
                      <a16:creationId xmlns:a16="http://schemas.microsoft.com/office/drawing/2014/main" id="{05907F48-7D3E-55C5-0FB4-F822864CEA08}"/>
                    </a:ext>
                  </a:extLst>
                </p:cNvPr>
                <p:cNvPicPr/>
                <p:nvPr/>
              </p:nvPicPr>
              <p:blipFill>
                <a:blip r:embed="rId52"/>
                <a:stretch>
                  <a:fillRect/>
                </a:stretch>
              </p:blipFill>
              <p:spPr>
                <a:xfrm>
                  <a:off x="1370843" y="2409376"/>
                  <a:ext cx="246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3" name="Ink 32">
                  <a:extLst>
                    <a:ext uri="{FF2B5EF4-FFF2-40B4-BE49-F238E27FC236}">
                      <a16:creationId xmlns:a16="http://schemas.microsoft.com/office/drawing/2014/main" id="{7AFD15F2-508A-72C2-DA8A-7D976426D728}"/>
                    </a:ext>
                  </a:extLst>
                </p14:cNvPr>
                <p14:cNvContentPartPr/>
                <p14:nvPr/>
              </p14:nvContentPartPr>
              <p14:xfrm>
                <a:off x="890963" y="2706016"/>
                <a:ext cx="797040" cy="151920"/>
              </p14:xfrm>
            </p:contentPart>
          </mc:Choice>
          <mc:Fallback xmlns="">
            <p:pic>
              <p:nvPicPr>
                <p:cNvPr id="33" name="Ink 32">
                  <a:extLst>
                    <a:ext uri="{FF2B5EF4-FFF2-40B4-BE49-F238E27FC236}">
                      <a16:creationId xmlns:a16="http://schemas.microsoft.com/office/drawing/2014/main" id="{7AFD15F2-508A-72C2-DA8A-7D976426D728}"/>
                    </a:ext>
                  </a:extLst>
                </p:cNvPr>
                <p:cNvPicPr/>
                <p:nvPr/>
              </p:nvPicPr>
              <p:blipFill>
                <a:blip r:embed="rId54"/>
                <a:stretch>
                  <a:fillRect/>
                </a:stretch>
              </p:blipFill>
              <p:spPr>
                <a:xfrm>
                  <a:off x="873323" y="2688376"/>
                  <a:ext cx="8326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4" name="Ink 33">
                  <a:extLst>
                    <a:ext uri="{FF2B5EF4-FFF2-40B4-BE49-F238E27FC236}">
                      <a16:creationId xmlns:a16="http://schemas.microsoft.com/office/drawing/2014/main" id="{C4B9F9D9-100D-AB3C-761A-49F23CEE6504}"/>
                    </a:ext>
                  </a:extLst>
                </p14:cNvPr>
                <p14:cNvContentPartPr/>
                <p14:nvPr/>
              </p14:nvContentPartPr>
              <p14:xfrm>
                <a:off x="1194443" y="2887816"/>
                <a:ext cx="32760" cy="192240"/>
              </p14:xfrm>
            </p:contentPart>
          </mc:Choice>
          <mc:Fallback xmlns="">
            <p:pic>
              <p:nvPicPr>
                <p:cNvPr id="34" name="Ink 33">
                  <a:extLst>
                    <a:ext uri="{FF2B5EF4-FFF2-40B4-BE49-F238E27FC236}">
                      <a16:creationId xmlns:a16="http://schemas.microsoft.com/office/drawing/2014/main" id="{C4B9F9D9-100D-AB3C-761A-49F23CEE6504}"/>
                    </a:ext>
                  </a:extLst>
                </p:cNvPr>
                <p:cNvPicPr/>
                <p:nvPr/>
              </p:nvPicPr>
              <p:blipFill>
                <a:blip r:embed="rId56"/>
                <a:stretch>
                  <a:fillRect/>
                </a:stretch>
              </p:blipFill>
              <p:spPr>
                <a:xfrm>
                  <a:off x="1176443" y="2870176"/>
                  <a:ext cx="6840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5" name="Ink 34">
                  <a:extLst>
                    <a:ext uri="{FF2B5EF4-FFF2-40B4-BE49-F238E27FC236}">
                      <a16:creationId xmlns:a16="http://schemas.microsoft.com/office/drawing/2014/main" id="{03319896-BD43-666F-1384-D316B6BE0A5F}"/>
                    </a:ext>
                  </a:extLst>
                </p14:cNvPr>
                <p14:cNvContentPartPr/>
                <p14:nvPr/>
              </p14:nvContentPartPr>
              <p14:xfrm>
                <a:off x="1284083" y="2873416"/>
                <a:ext cx="241920" cy="192600"/>
              </p14:xfrm>
            </p:contentPart>
          </mc:Choice>
          <mc:Fallback xmlns="">
            <p:pic>
              <p:nvPicPr>
                <p:cNvPr id="35" name="Ink 34">
                  <a:extLst>
                    <a:ext uri="{FF2B5EF4-FFF2-40B4-BE49-F238E27FC236}">
                      <a16:creationId xmlns:a16="http://schemas.microsoft.com/office/drawing/2014/main" id="{03319896-BD43-666F-1384-D316B6BE0A5F}"/>
                    </a:ext>
                  </a:extLst>
                </p:cNvPr>
                <p:cNvPicPr/>
                <p:nvPr/>
              </p:nvPicPr>
              <p:blipFill>
                <a:blip r:embed="rId58"/>
                <a:stretch>
                  <a:fillRect/>
                </a:stretch>
              </p:blipFill>
              <p:spPr>
                <a:xfrm>
                  <a:off x="1266083" y="2855416"/>
                  <a:ext cx="277560" cy="228240"/>
                </a:xfrm>
                <a:prstGeom prst="rect">
                  <a:avLst/>
                </a:prstGeom>
              </p:spPr>
            </p:pic>
          </mc:Fallback>
        </mc:AlternateContent>
      </p:grpSp>
      <p:grpSp>
        <p:nvGrpSpPr>
          <p:cNvPr id="36" name="Group 35">
            <a:extLst>
              <a:ext uri="{FF2B5EF4-FFF2-40B4-BE49-F238E27FC236}">
                <a16:creationId xmlns:a16="http://schemas.microsoft.com/office/drawing/2014/main" id="{5B6BC461-3740-75D0-742A-3FE01CE1C5D4}"/>
              </a:ext>
            </a:extLst>
          </p:cNvPr>
          <p:cNvGrpSpPr/>
          <p:nvPr/>
        </p:nvGrpSpPr>
        <p:grpSpPr>
          <a:xfrm>
            <a:off x="2390723" y="2595049"/>
            <a:ext cx="216720" cy="94320"/>
            <a:chOff x="2084723" y="2669296"/>
            <a:chExt cx="216720" cy="94320"/>
          </a:xfrm>
        </p:grpSpPr>
        <mc:AlternateContent xmlns:mc="http://schemas.openxmlformats.org/markup-compatibility/2006" xmlns:p14="http://schemas.microsoft.com/office/powerpoint/2010/main">
          <mc:Choice Requires="p14">
            <p:contentPart p14:bwMode="auto" r:id="rId59">
              <p14:nvContentPartPr>
                <p14:cNvPr id="37" name="Ink 36">
                  <a:extLst>
                    <a:ext uri="{FF2B5EF4-FFF2-40B4-BE49-F238E27FC236}">
                      <a16:creationId xmlns:a16="http://schemas.microsoft.com/office/drawing/2014/main" id="{DD5E71C9-C842-8B1F-7FCC-210F89948E72}"/>
                    </a:ext>
                  </a:extLst>
                </p14:cNvPr>
                <p14:cNvContentPartPr/>
                <p14:nvPr/>
              </p14:nvContentPartPr>
              <p14:xfrm>
                <a:off x="2129723" y="2669296"/>
                <a:ext cx="171720" cy="20520"/>
              </p14:xfrm>
            </p:contentPart>
          </mc:Choice>
          <mc:Fallback xmlns="">
            <p:pic>
              <p:nvPicPr>
                <p:cNvPr id="37" name="Ink 36">
                  <a:extLst>
                    <a:ext uri="{FF2B5EF4-FFF2-40B4-BE49-F238E27FC236}">
                      <a16:creationId xmlns:a16="http://schemas.microsoft.com/office/drawing/2014/main" id="{DD5E71C9-C842-8B1F-7FCC-210F89948E72}"/>
                    </a:ext>
                  </a:extLst>
                </p:cNvPr>
                <p:cNvPicPr/>
                <p:nvPr/>
              </p:nvPicPr>
              <p:blipFill>
                <a:blip r:embed="rId60"/>
                <a:stretch>
                  <a:fillRect/>
                </a:stretch>
              </p:blipFill>
              <p:spPr>
                <a:xfrm>
                  <a:off x="2111723" y="2651296"/>
                  <a:ext cx="207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8" name="Ink 37">
                  <a:extLst>
                    <a:ext uri="{FF2B5EF4-FFF2-40B4-BE49-F238E27FC236}">
                      <a16:creationId xmlns:a16="http://schemas.microsoft.com/office/drawing/2014/main" id="{EA769252-24CF-C4E2-F352-892F8CB312DC}"/>
                    </a:ext>
                  </a:extLst>
                </p14:cNvPr>
                <p14:cNvContentPartPr/>
                <p14:nvPr/>
              </p14:nvContentPartPr>
              <p14:xfrm>
                <a:off x="2084723" y="2735896"/>
                <a:ext cx="149400" cy="27720"/>
              </p14:xfrm>
            </p:contentPart>
          </mc:Choice>
          <mc:Fallback xmlns="">
            <p:pic>
              <p:nvPicPr>
                <p:cNvPr id="38" name="Ink 37">
                  <a:extLst>
                    <a:ext uri="{FF2B5EF4-FFF2-40B4-BE49-F238E27FC236}">
                      <a16:creationId xmlns:a16="http://schemas.microsoft.com/office/drawing/2014/main" id="{EA769252-24CF-C4E2-F352-892F8CB312DC}"/>
                    </a:ext>
                  </a:extLst>
                </p:cNvPr>
                <p:cNvPicPr/>
                <p:nvPr/>
              </p:nvPicPr>
              <p:blipFill>
                <a:blip r:embed="rId62"/>
                <a:stretch>
                  <a:fillRect/>
                </a:stretch>
              </p:blipFill>
              <p:spPr>
                <a:xfrm>
                  <a:off x="2067083" y="2717896"/>
                  <a:ext cx="185040" cy="6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
            <p14:nvContentPartPr>
              <p14:cNvPr id="39" name="Ink 38">
                <a:extLst>
                  <a:ext uri="{FF2B5EF4-FFF2-40B4-BE49-F238E27FC236}">
                    <a16:creationId xmlns:a16="http://schemas.microsoft.com/office/drawing/2014/main" id="{C6F03D77-FD40-69BE-F022-C9684F2878B4}"/>
                  </a:ext>
                </a:extLst>
              </p14:cNvPr>
              <p14:cNvContentPartPr/>
              <p14:nvPr/>
            </p14:nvContentPartPr>
            <p14:xfrm>
              <a:off x="1902203" y="2231089"/>
              <a:ext cx="56520" cy="63000"/>
            </p14:xfrm>
          </p:contentPart>
        </mc:Choice>
        <mc:Fallback xmlns="">
          <p:pic>
            <p:nvPicPr>
              <p:cNvPr id="39" name="Ink 38">
                <a:extLst>
                  <a:ext uri="{FF2B5EF4-FFF2-40B4-BE49-F238E27FC236}">
                    <a16:creationId xmlns:a16="http://schemas.microsoft.com/office/drawing/2014/main" id="{C6F03D77-FD40-69BE-F022-C9684F2878B4}"/>
                  </a:ext>
                </a:extLst>
              </p:cNvPr>
              <p:cNvPicPr/>
              <p:nvPr/>
            </p:nvPicPr>
            <p:blipFill>
              <a:blip r:embed="rId64"/>
              <a:stretch>
                <a:fillRect/>
              </a:stretch>
            </p:blipFill>
            <p:spPr>
              <a:xfrm>
                <a:off x="1884203" y="2213089"/>
                <a:ext cx="92160" cy="98640"/>
              </a:xfrm>
              <a:prstGeom prst="rect">
                <a:avLst/>
              </a:prstGeom>
            </p:spPr>
          </p:pic>
        </mc:Fallback>
      </mc:AlternateContent>
      <p:grpSp>
        <p:nvGrpSpPr>
          <p:cNvPr id="40" name="Group 39">
            <a:extLst>
              <a:ext uri="{FF2B5EF4-FFF2-40B4-BE49-F238E27FC236}">
                <a16:creationId xmlns:a16="http://schemas.microsoft.com/office/drawing/2014/main" id="{1A82EA13-8D20-D4B1-FD9B-58D4FB976981}"/>
              </a:ext>
            </a:extLst>
          </p:cNvPr>
          <p:cNvGrpSpPr/>
          <p:nvPr/>
        </p:nvGrpSpPr>
        <p:grpSpPr>
          <a:xfrm>
            <a:off x="3024323" y="2285809"/>
            <a:ext cx="541080" cy="448920"/>
            <a:chOff x="2718323" y="2360056"/>
            <a:chExt cx="541080" cy="448920"/>
          </a:xfrm>
        </p:grpSpPr>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9B924D79-56F0-BF1F-F2F7-02D1C0CD25C8}"/>
                    </a:ext>
                  </a:extLst>
                </p14:cNvPr>
                <p14:cNvContentPartPr/>
                <p14:nvPr/>
              </p14:nvContentPartPr>
              <p14:xfrm>
                <a:off x="2718323" y="2538256"/>
                <a:ext cx="30240" cy="270720"/>
              </p14:xfrm>
            </p:contentPart>
          </mc:Choice>
          <mc:Fallback xmlns="">
            <p:pic>
              <p:nvPicPr>
                <p:cNvPr id="41" name="Ink 40">
                  <a:extLst>
                    <a:ext uri="{FF2B5EF4-FFF2-40B4-BE49-F238E27FC236}">
                      <a16:creationId xmlns:a16="http://schemas.microsoft.com/office/drawing/2014/main" id="{9B924D79-56F0-BF1F-F2F7-02D1C0CD25C8}"/>
                    </a:ext>
                  </a:extLst>
                </p:cNvPr>
                <p:cNvPicPr/>
                <p:nvPr/>
              </p:nvPicPr>
              <p:blipFill>
                <a:blip r:embed="rId66"/>
                <a:stretch>
                  <a:fillRect/>
                </a:stretch>
              </p:blipFill>
              <p:spPr>
                <a:xfrm>
                  <a:off x="2700683" y="2520616"/>
                  <a:ext cx="6588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2" name="Ink 41">
                  <a:extLst>
                    <a:ext uri="{FF2B5EF4-FFF2-40B4-BE49-F238E27FC236}">
                      <a16:creationId xmlns:a16="http://schemas.microsoft.com/office/drawing/2014/main" id="{4F7B7717-28BF-C3BC-42C5-C2F55279D955}"/>
                    </a:ext>
                  </a:extLst>
                </p14:cNvPr>
                <p14:cNvContentPartPr/>
                <p14:nvPr/>
              </p14:nvContentPartPr>
              <p14:xfrm>
                <a:off x="2879963" y="2551216"/>
                <a:ext cx="192600" cy="223560"/>
              </p14:xfrm>
            </p:contentPart>
          </mc:Choice>
          <mc:Fallback xmlns="">
            <p:pic>
              <p:nvPicPr>
                <p:cNvPr id="42" name="Ink 41">
                  <a:extLst>
                    <a:ext uri="{FF2B5EF4-FFF2-40B4-BE49-F238E27FC236}">
                      <a16:creationId xmlns:a16="http://schemas.microsoft.com/office/drawing/2014/main" id="{4F7B7717-28BF-C3BC-42C5-C2F55279D955}"/>
                    </a:ext>
                  </a:extLst>
                </p:cNvPr>
                <p:cNvPicPr/>
                <p:nvPr/>
              </p:nvPicPr>
              <p:blipFill>
                <a:blip r:embed="rId68"/>
                <a:stretch>
                  <a:fillRect/>
                </a:stretch>
              </p:blipFill>
              <p:spPr>
                <a:xfrm>
                  <a:off x="2861963" y="2533576"/>
                  <a:ext cx="2282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3" name="Ink 42">
                  <a:extLst>
                    <a:ext uri="{FF2B5EF4-FFF2-40B4-BE49-F238E27FC236}">
                      <a16:creationId xmlns:a16="http://schemas.microsoft.com/office/drawing/2014/main" id="{48AEF2BA-0AF0-CFE8-28DB-1329171D7EFB}"/>
                    </a:ext>
                  </a:extLst>
                </p14:cNvPr>
                <p14:cNvContentPartPr/>
                <p14:nvPr/>
              </p14:nvContentPartPr>
              <p14:xfrm>
                <a:off x="2902283" y="2520976"/>
                <a:ext cx="109800" cy="30240"/>
              </p14:xfrm>
            </p:contentPart>
          </mc:Choice>
          <mc:Fallback xmlns="">
            <p:pic>
              <p:nvPicPr>
                <p:cNvPr id="43" name="Ink 42">
                  <a:extLst>
                    <a:ext uri="{FF2B5EF4-FFF2-40B4-BE49-F238E27FC236}">
                      <a16:creationId xmlns:a16="http://schemas.microsoft.com/office/drawing/2014/main" id="{48AEF2BA-0AF0-CFE8-28DB-1329171D7EFB}"/>
                    </a:ext>
                  </a:extLst>
                </p:cNvPr>
                <p:cNvPicPr/>
                <p:nvPr/>
              </p:nvPicPr>
              <p:blipFill>
                <a:blip r:embed="rId70"/>
                <a:stretch>
                  <a:fillRect/>
                </a:stretch>
              </p:blipFill>
              <p:spPr>
                <a:xfrm>
                  <a:off x="2884283" y="2503336"/>
                  <a:ext cx="14544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4" name="Ink 43">
                  <a:extLst>
                    <a:ext uri="{FF2B5EF4-FFF2-40B4-BE49-F238E27FC236}">
                      <a16:creationId xmlns:a16="http://schemas.microsoft.com/office/drawing/2014/main" id="{2EA2B4A3-18C4-5F32-20A2-8947E1AAC2F6}"/>
                    </a:ext>
                  </a:extLst>
                </p14:cNvPr>
                <p14:cNvContentPartPr/>
                <p14:nvPr/>
              </p14:nvContentPartPr>
              <p14:xfrm>
                <a:off x="3165803" y="2360056"/>
                <a:ext cx="93600" cy="135360"/>
              </p14:xfrm>
            </p:contentPart>
          </mc:Choice>
          <mc:Fallback xmlns="">
            <p:pic>
              <p:nvPicPr>
                <p:cNvPr id="44" name="Ink 43">
                  <a:extLst>
                    <a:ext uri="{FF2B5EF4-FFF2-40B4-BE49-F238E27FC236}">
                      <a16:creationId xmlns:a16="http://schemas.microsoft.com/office/drawing/2014/main" id="{2EA2B4A3-18C4-5F32-20A2-8947E1AAC2F6}"/>
                    </a:ext>
                  </a:extLst>
                </p:cNvPr>
                <p:cNvPicPr/>
                <p:nvPr/>
              </p:nvPicPr>
              <p:blipFill>
                <a:blip r:embed="rId72"/>
                <a:stretch>
                  <a:fillRect/>
                </a:stretch>
              </p:blipFill>
              <p:spPr>
                <a:xfrm>
                  <a:off x="3148163" y="2342416"/>
                  <a:ext cx="129240" cy="171000"/>
                </a:xfrm>
                <a:prstGeom prst="rect">
                  <a:avLst/>
                </a:prstGeom>
              </p:spPr>
            </p:pic>
          </mc:Fallback>
        </mc:AlternateContent>
      </p:grpSp>
      <p:grpSp>
        <p:nvGrpSpPr>
          <p:cNvPr id="45" name="Group 44">
            <a:extLst>
              <a:ext uri="{FF2B5EF4-FFF2-40B4-BE49-F238E27FC236}">
                <a16:creationId xmlns:a16="http://schemas.microsoft.com/office/drawing/2014/main" id="{217E44CF-93C5-212C-E533-14C40E55EB85}"/>
              </a:ext>
            </a:extLst>
          </p:cNvPr>
          <p:cNvGrpSpPr/>
          <p:nvPr/>
        </p:nvGrpSpPr>
        <p:grpSpPr>
          <a:xfrm>
            <a:off x="2795003" y="3353929"/>
            <a:ext cx="631440" cy="305280"/>
            <a:chOff x="2489003" y="3428176"/>
            <a:chExt cx="631440" cy="305280"/>
          </a:xfrm>
        </p:grpSpPr>
        <mc:AlternateContent xmlns:mc="http://schemas.openxmlformats.org/markup-compatibility/2006" xmlns:p14="http://schemas.microsoft.com/office/powerpoint/2010/main">
          <mc:Choice Requires="p14">
            <p:contentPart p14:bwMode="auto" r:id="rId73">
              <p14:nvContentPartPr>
                <p14:cNvPr id="46" name="Ink 45">
                  <a:extLst>
                    <a:ext uri="{FF2B5EF4-FFF2-40B4-BE49-F238E27FC236}">
                      <a16:creationId xmlns:a16="http://schemas.microsoft.com/office/drawing/2014/main" id="{095E9529-A91C-3FFB-AD13-3C05DD8E12A5}"/>
                    </a:ext>
                  </a:extLst>
                </p14:cNvPr>
                <p14:cNvContentPartPr/>
                <p14:nvPr/>
              </p14:nvContentPartPr>
              <p14:xfrm>
                <a:off x="2489003" y="3514216"/>
                <a:ext cx="210960" cy="139320"/>
              </p14:xfrm>
            </p:contentPart>
          </mc:Choice>
          <mc:Fallback xmlns="">
            <p:pic>
              <p:nvPicPr>
                <p:cNvPr id="46" name="Ink 45">
                  <a:extLst>
                    <a:ext uri="{FF2B5EF4-FFF2-40B4-BE49-F238E27FC236}">
                      <a16:creationId xmlns:a16="http://schemas.microsoft.com/office/drawing/2014/main" id="{095E9529-A91C-3FFB-AD13-3C05DD8E12A5}"/>
                    </a:ext>
                  </a:extLst>
                </p:cNvPr>
                <p:cNvPicPr/>
                <p:nvPr/>
              </p:nvPicPr>
              <p:blipFill>
                <a:blip r:embed="rId74"/>
                <a:stretch>
                  <a:fillRect/>
                </a:stretch>
              </p:blipFill>
              <p:spPr>
                <a:xfrm>
                  <a:off x="2471363" y="3496576"/>
                  <a:ext cx="2466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7" name="Ink 46">
                  <a:extLst>
                    <a:ext uri="{FF2B5EF4-FFF2-40B4-BE49-F238E27FC236}">
                      <a16:creationId xmlns:a16="http://schemas.microsoft.com/office/drawing/2014/main" id="{DFE2FD44-323E-7B77-8577-F35C95E8D35E}"/>
                    </a:ext>
                  </a:extLst>
                </p14:cNvPr>
                <p14:cNvContentPartPr/>
                <p14:nvPr/>
              </p14:nvContentPartPr>
              <p14:xfrm>
                <a:off x="2601683" y="3569296"/>
                <a:ext cx="53640" cy="164160"/>
              </p14:xfrm>
            </p:contentPart>
          </mc:Choice>
          <mc:Fallback xmlns="">
            <p:pic>
              <p:nvPicPr>
                <p:cNvPr id="47" name="Ink 46">
                  <a:extLst>
                    <a:ext uri="{FF2B5EF4-FFF2-40B4-BE49-F238E27FC236}">
                      <a16:creationId xmlns:a16="http://schemas.microsoft.com/office/drawing/2014/main" id="{DFE2FD44-323E-7B77-8577-F35C95E8D35E}"/>
                    </a:ext>
                  </a:extLst>
                </p:cNvPr>
                <p:cNvPicPr/>
                <p:nvPr/>
              </p:nvPicPr>
              <p:blipFill>
                <a:blip r:embed="rId76"/>
                <a:stretch>
                  <a:fillRect/>
                </a:stretch>
              </p:blipFill>
              <p:spPr>
                <a:xfrm>
                  <a:off x="2583683" y="3551296"/>
                  <a:ext cx="89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8" name="Ink 47">
                  <a:extLst>
                    <a:ext uri="{FF2B5EF4-FFF2-40B4-BE49-F238E27FC236}">
                      <a16:creationId xmlns:a16="http://schemas.microsoft.com/office/drawing/2014/main" id="{27732860-389B-9DD5-0C56-EED19F33962C}"/>
                    </a:ext>
                  </a:extLst>
                </p14:cNvPr>
                <p14:cNvContentPartPr/>
                <p14:nvPr/>
              </p14:nvContentPartPr>
              <p14:xfrm>
                <a:off x="2802563" y="3518896"/>
                <a:ext cx="129600" cy="184680"/>
              </p14:xfrm>
            </p:contentPart>
          </mc:Choice>
          <mc:Fallback xmlns="">
            <p:pic>
              <p:nvPicPr>
                <p:cNvPr id="48" name="Ink 47">
                  <a:extLst>
                    <a:ext uri="{FF2B5EF4-FFF2-40B4-BE49-F238E27FC236}">
                      <a16:creationId xmlns:a16="http://schemas.microsoft.com/office/drawing/2014/main" id="{27732860-389B-9DD5-0C56-EED19F33962C}"/>
                    </a:ext>
                  </a:extLst>
                </p:cNvPr>
                <p:cNvPicPr/>
                <p:nvPr/>
              </p:nvPicPr>
              <p:blipFill>
                <a:blip r:embed="rId78"/>
                <a:stretch>
                  <a:fillRect/>
                </a:stretch>
              </p:blipFill>
              <p:spPr>
                <a:xfrm>
                  <a:off x="2784563" y="3500896"/>
                  <a:ext cx="16524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49" name="Ink 48">
                  <a:extLst>
                    <a:ext uri="{FF2B5EF4-FFF2-40B4-BE49-F238E27FC236}">
                      <a16:creationId xmlns:a16="http://schemas.microsoft.com/office/drawing/2014/main" id="{E149D122-215A-B0A5-6261-C66571AB40AC}"/>
                    </a:ext>
                  </a:extLst>
                </p14:cNvPr>
                <p14:cNvContentPartPr/>
                <p14:nvPr/>
              </p14:nvContentPartPr>
              <p14:xfrm>
                <a:off x="2810123" y="3492616"/>
                <a:ext cx="99720" cy="37440"/>
              </p14:xfrm>
            </p:contentPart>
          </mc:Choice>
          <mc:Fallback xmlns="">
            <p:pic>
              <p:nvPicPr>
                <p:cNvPr id="49" name="Ink 48">
                  <a:extLst>
                    <a:ext uri="{FF2B5EF4-FFF2-40B4-BE49-F238E27FC236}">
                      <a16:creationId xmlns:a16="http://schemas.microsoft.com/office/drawing/2014/main" id="{E149D122-215A-B0A5-6261-C66571AB40AC}"/>
                    </a:ext>
                  </a:extLst>
                </p:cNvPr>
                <p:cNvPicPr/>
                <p:nvPr/>
              </p:nvPicPr>
              <p:blipFill>
                <a:blip r:embed="rId80"/>
                <a:stretch>
                  <a:fillRect/>
                </a:stretch>
              </p:blipFill>
              <p:spPr>
                <a:xfrm>
                  <a:off x="2792123" y="3474976"/>
                  <a:ext cx="13536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0" name="Ink 49">
                  <a:extLst>
                    <a:ext uri="{FF2B5EF4-FFF2-40B4-BE49-F238E27FC236}">
                      <a16:creationId xmlns:a16="http://schemas.microsoft.com/office/drawing/2014/main" id="{A731E334-451A-EF83-F705-F77E03DDD3BA}"/>
                    </a:ext>
                  </a:extLst>
                </p14:cNvPr>
                <p14:cNvContentPartPr/>
                <p14:nvPr/>
              </p14:nvContentPartPr>
              <p14:xfrm>
                <a:off x="3025763" y="3428176"/>
                <a:ext cx="94680" cy="87120"/>
              </p14:xfrm>
            </p:contentPart>
          </mc:Choice>
          <mc:Fallback xmlns="">
            <p:pic>
              <p:nvPicPr>
                <p:cNvPr id="50" name="Ink 49">
                  <a:extLst>
                    <a:ext uri="{FF2B5EF4-FFF2-40B4-BE49-F238E27FC236}">
                      <a16:creationId xmlns:a16="http://schemas.microsoft.com/office/drawing/2014/main" id="{A731E334-451A-EF83-F705-F77E03DDD3BA}"/>
                    </a:ext>
                  </a:extLst>
                </p:cNvPr>
                <p:cNvPicPr/>
                <p:nvPr/>
              </p:nvPicPr>
              <p:blipFill>
                <a:blip r:embed="rId82"/>
                <a:stretch>
                  <a:fillRect/>
                </a:stretch>
              </p:blipFill>
              <p:spPr>
                <a:xfrm>
                  <a:off x="3008123" y="3410176"/>
                  <a:ext cx="130320" cy="122760"/>
                </a:xfrm>
                <a:prstGeom prst="rect">
                  <a:avLst/>
                </a:prstGeom>
              </p:spPr>
            </p:pic>
          </mc:Fallback>
        </mc:AlternateContent>
      </p:grpSp>
      <p:grpSp>
        <p:nvGrpSpPr>
          <p:cNvPr id="51" name="Group 50">
            <a:extLst>
              <a:ext uri="{FF2B5EF4-FFF2-40B4-BE49-F238E27FC236}">
                <a16:creationId xmlns:a16="http://schemas.microsoft.com/office/drawing/2014/main" id="{E7F09D89-13F6-F078-0E9C-1A8623A65FE4}"/>
              </a:ext>
            </a:extLst>
          </p:cNvPr>
          <p:cNvGrpSpPr/>
          <p:nvPr/>
        </p:nvGrpSpPr>
        <p:grpSpPr>
          <a:xfrm>
            <a:off x="1174643" y="3364729"/>
            <a:ext cx="1288440" cy="363600"/>
            <a:chOff x="868643" y="3438976"/>
            <a:chExt cx="1288440" cy="363600"/>
          </a:xfrm>
        </p:grpSpPr>
        <mc:AlternateContent xmlns:mc="http://schemas.openxmlformats.org/markup-compatibility/2006" xmlns:p14="http://schemas.microsoft.com/office/powerpoint/2010/main">
          <mc:Choice Requires="p14">
            <p:contentPart p14:bwMode="auto" r:id="rId83">
              <p14:nvContentPartPr>
                <p14:cNvPr id="52" name="Ink 51">
                  <a:extLst>
                    <a:ext uri="{FF2B5EF4-FFF2-40B4-BE49-F238E27FC236}">
                      <a16:creationId xmlns:a16="http://schemas.microsoft.com/office/drawing/2014/main" id="{847A180F-1695-CC65-4FA4-C3F9FFE31E10}"/>
                    </a:ext>
                  </a:extLst>
                </p14:cNvPr>
                <p14:cNvContentPartPr/>
                <p14:nvPr/>
              </p14:nvContentPartPr>
              <p14:xfrm>
                <a:off x="868643" y="3530776"/>
                <a:ext cx="151920" cy="271800"/>
              </p14:xfrm>
            </p:contentPart>
          </mc:Choice>
          <mc:Fallback xmlns="">
            <p:pic>
              <p:nvPicPr>
                <p:cNvPr id="52" name="Ink 51">
                  <a:extLst>
                    <a:ext uri="{FF2B5EF4-FFF2-40B4-BE49-F238E27FC236}">
                      <a16:creationId xmlns:a16="http://schemas.microsoft.com/office/drawing/2014/main" id="{847A180F-1695-CC65-4FA4-C3F9FFE31E10}"/>
                    </a:ext>
                  </a:extLst>
                </p:cNvPr>
                <p:cNvPicPr/>
                <p:nvPr/>
              </p:nvPicPr>
              <p:blipFill>
                <a:blip r:embed="rId84"/>
                <a:stretch>
                  <a:fillRect/>
                </a:stretch>
              </p:blipFill>
              <p:spPr>
                <a:xfrm>
                  <a:off x="850643" y="3513136"/>
                  <a:ext cx="18756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3" name="Ink 52">
                  <a:extLst>
                    <a:ext uri="{FF2B5EF4-FFF2-40B4-BE49-F238E27FC236}">
                      <a16:creationId xmlns:a16="http://schemas.microsoft.com/office/drawing/2014/main" id="{1BAB38D8-F8B0-7214-A84E-E61BD2D69B3C}"/>
                    </a:ext>
                  </a:extLst>
                </p14:cNvPr>
                <p14:cNvContentPartPr/>
                <p14:nvPr/>
              </p14:nvContentPartPr>
              <p14:xfrm>
                <a:off x="1183643" y="3640216"/>
                <a:ext cx="116280" cy="108360"/>
              </p14:xfrm>
            </p:contentPart>
          </mc:Choice>
          <mc:Fallback xmlns="">
            <p:pic>
              <p:nvPicPr>
                <p:cNvPr id="53" name="Ink 52">
                  <a:extLst>
                    <a:ext uri="{FF2B5EF4-FFF2-40B4-BE49-F238E27FC236}">
                      <a16:creationId xmlns:a16="http://schemas.microsoft.com/office/drawing/2014/main" id="{1BAB38D8-F8B0-7214-A84E-E61BD2D69B3C}"/>
                    </a:ext>
                  </a:extLst>
                </p:cNvPr>
                <p:cNvPicPr/>
                <p:nvPr/>
              </p:nvPicPr>
              <p:blipFill>
                <a:blip r:embed="rId86"/>
                <a:stretch>
                  <a:fillRect/>
                </a:stretch>
              </p:blipFill>
              <p:spPr>
                <a:xfrm>
                  <a:off x="1165643" y="3622576"/>
                  <a:ext cx="151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4" name="Ink 53">
                  <a:extLst>
                    <a:ext uri="{FF2B5EF4-FFF2-40B4-BE49-F238E27FC236}">
                      <a16:creationId xmlns:a16="http://schemas.microsoft.com/office/drawing/2014/main" id="{5E92F82C-977E-4A51-7554-20EF3566846D}"/>
                    </a:ext>
                  </a:extLst>
                </p14:cNvPr>
                <p14:cNvContentPartPr/>
                <p14:nvPr/>
              </p14:nvContentPartPr>
              <p14:xfrm>
                <a:off x="1182203" y="3624736"/>
                <a:ext cx="177120" cy="162720"/>
              </p14:xfrm>
            </p:contentPart>
          </mc:Choice>
          <mc:Fallback xmlns="">
            <p:pic>
              <p:nvPicPr>
                <p:cNvPr id="54" name="Ink 53">
                  <a:extLst>
                    <a:ext uri="{FF2B5EF4-FFF2-40B4-BE49-F238E27FC236}">
                      <a16:creationId xmlns:a16="http://schemas.microsoft.com/office/drawing/2014/main" id="{5E92F82C-977E-4A51-7554-20EF3566846D}"/>
                    </a:ext>
                  </a:extLst>
                </p:cNvPr>
                <p:cNvPicPr/>
                <p:nvPr/>
              </p:nvPicPr>
              <p:blipFill>
                <a:blip r:embed="rId88"/>
                <a:stretch>
                  <a:fillRect/>
                </a:stretch>
              </p:blipFill>
              <p:spPr>
                <a:xfrm>
                  <a:off x="1164203" y="3607096"/>
                  <a:ext cx="2127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5" name="Ink 54">
                  <a:extLst>
                    <a:ext uri="{FF2B5EF4-FFF2-40B4-BE49-F238E27FC236}">
                      <a16:creationId xmlns:a16="http://schemas.microsoft.com/office/drawing/2014/main" id="{45CA3FC8-9328-E13A-DA64-E0FD5BF2D45D}"/>
                    </a:ext>
                  </a:extLst>
                </p14:cNvPr>
                <p14:cNvContentPartPr/>
                <p14:nvPr/>
              </p14:nvContentPartPr>
              <p14:xfrm>
                <a:off x="1503323" y="3555256"/>
                <a:ext cx="38160" cy="181080"/>
              </p14:xfrm>
            </p:contentPart>
          </mc:Choice>
          <mc:Fallback xmlns="">
            <p:pic>
              <p:nvPicPr>
                <p:cNvPr id="55" name="Ink 54">
                  <a:extLst>
                    <a:ext uri="{FF2B5EF4-FFF2-40B4-BE49-F238E27FC236}">
                      <a16:creationId xmlns:a16="http://schemas.microsoft.com/office/drawing/2014/main" id="{45CA3FC8-9328-E13A-DA64-E0FD5BF2D45D}"/>
                    </a:ext>
                  </a:extLst>
                </p:cNvPr>
                <p:cNvPicPr/>
                <p:nvPr/>
              </p:nvPicPr>
              <p:blipFill>
                <a:blip r:embed="rId90"/>
                <a:stretch>
                  <a:fillRect/>
                </a:stretch>
              </p:blipFill>
              <p:spPr>
                <a:xfrm>
                  <a:off x="1485323" y="3537616"/>
                  <a:ext cx="738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6" name="Ink 55">
                  <a:extLst>
                    <a:ext uri="{FF2B5EF4-FFF2-40B4-BE49-F238E27FC236}">
                      <a16:creationId xmlns:a16="http://schemas.microsoft.com/office/drawing/2014/main" id="{74100C39-EE26-E520-D4D0-CE990B22C78F}"/>
                    </a:ext>
                  </a:extLst>
                </p14:cNvPr>
                <p14:cNvContentPartPr/>
                <p14:nvPr/>
              </p14:nvContentPartPr>
              <p14:xfrm>
                <a:off x="1624283" y="3559216"/>
                <a:ext cx="147960" cy="199440"/>
              </p14:xfrm>
            </p:contentPart>
          </mc:Choice>
          <mc:Fallback xmlns="">
            <p:pic>
              <p:nvPicPr>
                <p:cNvPr id="56" name="Ink 55">
                  <a:extLst>
                    <a:ext uri="{FF2B5EF4-FFF2-40B4-BE49-F238E27FC236}">
                      <a16:creationId xmlns:a16="http://schemas.microsoft.com/office/drawing/2014/main" id="{74100C39-EE26-E520-D4D0-CE990B22C78F}"/>
                    </a:ext>
                  </a:extLst>
                </p:cNvPr>
                <p:cNvPicPr/>
                <p:nvPr/>
              </p:nvPicPr>
              <p:blipFill>
                <a:blip r:embed="rId92"/>
                <a:stretch>
                  <a:fillRect/>
                </a:stretch>
              </p:blipFill>
              <p:spPr>
                <a:xfrm>
                  <a:off x="1606283" y="3541576"/>
                  <a:ext cx="18360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57" name="Ink 56">
                  <a:extLst>
                    <a:ext uri="{FF2B5EF4-FFF2-40B4-BE49-F238E27FC236}">
                      <a16:creationId xmlns:a16="http://schemas.microsoft.com/office/drawing/2014/main" id="{F6DC86E1-554B-DA3B-8CB6-4C9EBAA19B59}"/>
                    </a:ext>
                  </a:extLst>
                </p14:cNvPr>
                <p14:cNvContentPartPr/>
                <p14:nvPr/>
              </p14:nvContentPartPr>
              <p14:xfrm>
                <a:off x="1610963" y="3548416"/>
                <a:ext cx="176760" cy="53640"/>
              </p14:xfrm>
            </p:contentPart>
          </mc:Choice>
          <mc:Fallback xmlns="">
            <p:pic>
              <p:nvPicPr>
                <p:cNvPr id="57" name="Ink 56">
                  <a:extLst>
                    <a:ext uri="{FF2B5EF4-FFF2-40B4-BE49-F238E27FC236}">
                      <a16:creationId xmlns:a16="http://schemas.microsoft.com/office/drawing/2014/main" id="{F6DC86E1-554B-DA3B-8CB6-4C9EBAA19B59}"/>
                    </a:ext>
                  </a:extLst>
                </p:cNvPr>
                <p:cNvPicPr/>
                <p:nvPr/>
              </p:nvPicPr>
              <p:blipFill>
                <a:blip r:embed="rId94"/>
                <a:stretch>
                  <a:fillRect/>
                </a:stretch>
              </p:blipFill>
              <p:spPr>
                <a:xfrm>
                  <a:off x="1593323" y="3530776"/>
                  <a:ext cx="21240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58" name="Ink 57">
                  <a:extLst>
                    <a:ext uri="{FF2B5EF4-FFF2-40B4-BE49-F238E27FC236}">
                      <a16:creationId xmlns:a16="http://schemas.microsoft.com/office/drawing/2014/main" id="{1B9825BB-4BEB-0DC0-6272-6062EDD54E07}"/>
                    </a:ext>
                  </a:extLst>
                </p14:cNvPr>
                <p14:cNvContentPartPr/>
                <p14:nvPr/>
              </p14:nvContentPartPr>
              <p14:xfrm>
                <a:off x="2002283" y="3607456"/>
                <a:ext cx="132840" cy="14400"/>
              </p14:xfrm>
            </p:contentPart>
          </mc:Choice>
          <mc:Fallback xmlns="">
            <p:pic>
              <p:nvPicPr>
                <p:cNvPr id="58" name="Ink 57">
                  <a:extLst>
                    <a:ext uri="{FF2B5EF4-FFF2-40B4-BE49-F238E27FC236}">
                      <a16:creationId xmlns:a16="http://schemas.microsoft.com/office/drawing/2014/main" id="{1B9825BB-4BEB-0DC0-6272-6062EDD54E07}"/>
                    </a:ext>
                  </a:extLst>
                </p:cNvPr>
                <p:cNvPicPr/>
                <p:nvPr/>
              </p:nvPicPr>
              <p:blipFill>
                <a:blip r:embed="rId96"/>
                <a:stretch>
                  <a:fillRect/>
                </a:stretch>
              </p:blipFill>
              <p:spPr>
                <a:xfrm>
                  <a:off x="1984283" y="3589816"/>
                  <a:ext cx="1684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59" name="Ink 58">
                  <a:extLst>
                    <a:ext uri="{FF2B5EF4-FFF2-40B4-BE49-F238E27FC236}">
                      <a16:creationId xmlns:a16="http://schemas.microsoft.com/office/drawing/2014/main" id="{88C30569-6A49-2D0B-1DB1-783665A2E300}"/>
                    </a:ext>
                  </a:extLst>
                </p14:cNvPr>
                <p14:cNvContentPartPr/>
                <p14:nvPr/>
              </p14:nvContentPartPr>
              <p14:xfrm>
                <a:off x="2018123" y="3683056"/>
                <a:ext cx="138960" cy="15480"/>
              </p14:xfrm>
            </p:contentPart>
          </mc:Choice>
          <mc:Fallback xmlns="">
            <p:pic>
              <p:nvPicPr>
                <p:cNvPr id="59" name="Ink 58">
                  <a:extLst>
                    <a:ext uri="{FF2B5EF4-FFF2-40B4-BE49-F238E27FC236}">
                      <a16:creationId xmlns:a16="http://schemas.microsoft.com/office/drawing/2014/main" id="{88C30569-6A49-2D0B-1DB1-783665A2E300}"/>
                    </a:ext>
                  </a:extLst>
                </p:cNvPr>
                <p:cNvPicPr/>
                <p:nvPr/>
              </p:nvPicPr>
              <p:blipFill>
                <a:blip r:embed="rId98"/>
                <a:stretch>
                  <a:fillRect/>
                </a:stretch>
              </p:blipFill>
              <p:spPr>
                <a:xfrm>
                  <a:off x="2000123" y="3665416"/>
                  <a:ext cx="1746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0" name="Ink 59">
                  <a:extLst>
                    <a:ext uri="{FF2B5EF4-FFF2-40B4-BE49-F238E27FC236}">
                      <a16:creationId xmlns:a16="http://schemas.microsoft.com/office/drawing/2014/main" id="{0706C441-9798-41BF-AF98-48EA3C7C55BE}"/>
                    </a:ext>
                  </a:extLst>
                </p14:cNvPr>
                <p14:cNvContentPartPr/>
                <p14:nvPr/>
              </p14:nvContentPartPr>
              <p14:xfrm>
                <a:off x="1817963" y="3438976"/>
                <a:ext cx="62280" cy="49320"/>
              </p14:xfrm>
            </p:contentPart>
          </mc:Choice>
          <mc:Fallback xmlns="">
            <p:pic>
              <p:nvPicPr>
                <p:cNvPr id="60" name="Ink 59">
                  <a:extLst>
                    <a:ext uri="{FF2B5EF4-FFF2-40B4-BE49-F238E27FC236}">
                      <a16:creationId xmlns:a16="http://schemas.microsoft.com/office/drawing/2014/main" id="{0706C441-9798-41BF-AF98-48EA3C7C55BE}"/>
                    </a:ext>
                  </a:extLst>
                </p:cNvPr>
                <p:cNvPicPr/>
                <p:nvPr/>
              </p:nvPicPr>
              <p:blipFill>
                <a:blip r:embed="rId100"/>
                <a:stretch>
                  <a:fillRect/>
                </a:stretch>
              </p:blipFill>
              <p:spPr>
                <a:xfrm>
                  <a:off x="1799963" y="3420976"/>
                  <a:ext cx="97920" cy="84960"/>
                </a:xfrm>
                <a:prstGeom prst="rect">
                  <a:avLst/>
                </a:prstGeom>
              </p:spPr>
            </p:pic>
          </mc:Fallback>
        </mc:AlternateContent>
      </p:grpSp>
      <p:grpSp>
        <p:nvGrpSpPr>
          <p:cNvPr id="61" name="Group 60">
            <a:extLst>
              <a:ext uri="{FF2B5EF4-FFF2-40B4-BE49-F238E27FC236}">
                <a16:creationId xmlns:a16="http://schemas.microsoft.com/office/drawing/2014/main" id="{3305A3E3-FC78-E275-B546-E17F05023512}"/>
              </a:ext>
            </a:extLst>
          </p:cNvPr>
          <p:cNvGrpSpPr/>
          <p:nvPr/>
        </p:nvGrpSpPr>
        <p:grpSpPr>
          <a:xfrm>
            <a:off x="1143323" y="4028209"/>
            <a:ext cx="166320" cy="236880"/>
            <a:chOff x="837323" y="4102456"/>
            <a:chExt cx="166320" cy="236880"/>
          </a:xfrm>
        </p:grpSpPr>
        <mc:AlternateContent xmlns:mc="http://schemas.openxmlformats.org/markup-compatibility/2006" xmlns:p14="http://schemas.microsoft.com/office/powerpoint/2010/main">
          <mc:Choice Requires="p14">
            <p:contentPart p14:bwMode="auto" r:id="rId101">
              <p14:nvContentPartPr>
                <p14:cNvPr id="62" name="Ink 61">
                  <a:extLst>
                    <a:ext uri="{FF2B5EF4-FFF2-40B4-BE49-F238E27FC236}">
                      <a16:creationId xmlns:a16="http://schemas.microsoft.com/office/drawing/2014/main" id="{D2952036-32DD-4370-A9AF-E8D4AA47D099}"/>
                    </a:ext>
                  </a:extLst>
                </p14:cNvPr>
                <p14:cNvContentPartPr/>
                <p14:nvPr/>
              </p14:nvContentPartPr>
              <p14:xfrm>
                <a:off x="837323" y="4102456"/>
                <a:ext cx="166320" cy="163800"/>
              </p14:xfrm>
            </p:contentPart>
          </mc:Choice>
          <mc:Fallback xmlns="">
            <p:pic>
              <p:nvPicPr>
                <p:cNvPr id="62" name="Ink 61">
                  <a:extLst>
                    <a:ext uri="{FF2B5EF4-FFF2-40B4-BE49-F238E27FC236}">
                      <a16:creationId xmlns:a16="http://schemas.microsoft.com/office/drawing/2014/main" id="{D2952036-32DD-4370-A9AF-E8D4AA47D099}"/>
                    </a:ext>
                  </a:extLst>
                </p:cNvPr>
                <p:cNvPicPr/>
                <p:nvPr/>
              </p:nvPicPr>
              <p:blipFill>
                <a:blip r:embed="rId102"/>
                <a:stretch>
                  <a:fillRect/>
                </a:stretch>
              </p:blipFill>
              <p:spPr>
                <a:xfrm>
                  <a:off x="819683" y="4084816"/>
                  <a:ext cx="20196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3" name="Ink 62">
                  <a:extLst>
                    <a:ext uri="{FF2B5EF4-FFF2-40B4-BE49-F238E27FC236}">
                      <a16:creationId xmlns:a16="http://schemas.microsoft.com/office/drawing/2014/main" id="{B8769BED-D2F6-E1FF-5F40-8050B2599320}"/>
                    </a:ext>
                  </a:extLst>
                </p14:cNvPr>
                <p14:cNvContentPartPr/>
                <p14:nvPr/>
              </p14:nvContentPartPr>
              <p14:xfrm>
                <a:off x="911123" y="4156096"/>
                <a:ext cx="46440" cy="183240"/>
              </p14:xfrm>
            </p:contentPart>
          </mc:Choice>
          <mc:Fallback xmlns="">
            <p:pic>
              <p:nvPicPr>
                <p:cNvPr id="63" name="Ink 62">
                  <a:extLst>
                    <a:ext uri="{FF2B5EF4-FFF2-40B4-BE49-F238E27FC236}">
                      <a16:creationId xmlns:a16="http://schemas.microsoft.com/office/drawing/2014/main" id="{B8769BED-D2F6-E1FF-5F40-8050B2599320}"/>
                    </a:ext>
                  </a:extLst>
                </p:cNvPr>
                <p:cNvPicPr/>
                <p:nvPr/>
              </p:nvPicPr>
              <p:blipFill>
                <a:blip r:embed="rId104"/>
                <a:stretch>
                  <a:fillRect/>
                </a:stretch>
              </p:blipFill>
              <p:spPr>
                <a:xfrm>
                  <a:off x="893483" y="4138456"/>
                  <a:ext cx="82080" cy="218880"/>
                </a:xfrm>
                <a:prstGeom prst="rect">
                  <a:avLst/>
                </a:prstGeom>
              </p:spPr>
            </p:pic>
          </mc:Fallback>
        </mc:AlternateContent>
      </p:grpSp>
      <p:grpSp>
        <p:nvGrpSpPr>
          <p:cNvPr id="64" name="Group 63">
            <a:extLst>
              <a:ext uri="{FF2B5EF4-FFF2-40B4-BE49-F238E27FC236}">
                <a16:creationId xmlns:a16="http://schemas.microsoft.com/office/drawing/2014/main" id="{4D4AB7CF-3353-2421-6CAC-6021EE4E2BC2}"/>
              </a:ext>
            </a:extLst>
          </p:cNvPr>
          <p:cNvGrpSpPr/>
          <p:nvPr/>
        </p:nvGrpSpPr>
        <p:grpSpPr>
          <a:xfrm>
            <a:off x="1491443" y="3923449"/>
            <a:ext cx="1016280" cy="335160"/>
            <a:chOff x="1185443" y="3997696"/>
            <a:chExt cx="1016280" cy="335160"/>
          </a:xfrm>
        </p:grpSpPr>
        <mc:AlternateContent xmlns:mc="http://schemas.openxmlformats.org/markup-compatibility/2006" xmlns:p14="http://schemas.microsoft.com/office/powerpoint/2010/main">
          <mc:Choice Requires="p14">
            <p:contentPart p14:bwMode="auto" r:id="rId105">
              <p14:nvContentPartPr>
                <p14:cNvPr id="65" name="Ink 64">
                  <a:extLst>
                    <a:ext uri="{FF2B5EF4-FFF2-40B4-BE49-F238E27FC236}">
                      <a16:creationId xmlns:a16="http://schemas.microsoft.com/office/drawing/2014/main" id="{2B2CD337-2618-C27D-BEF3-E913BF394D7D}"/>
                    </a:ext>
                  </a:extLst>
                </p14:cNvPr>
                <p14:cNvContentPartPr/>
                <p14:nvPr/>
              </p14:nvContentPartPr>
              <p14:xfrm>
                <a:off x="1185443" y="4165096"/>
                <a:ext cx="90000" cy="129600"/>
              </p14:xfrm>
            </p:contentPart>
          </mc:Choice>
          <mc:Fallback xmlns="">
            <p:pic>
              <p:nvPicPr>
                <p:cNvPr id="65" name="Ink 64">
                  <a:extLst>
                    <a:ext uri="{FF2B5EF4-FFF2-40B4-BE49-F238E27FC236}">
                      <a16:creationId xmlns:a16="http://schemas.microsoft.com/office/drawing/2014/main" id="{2B2CD337-2618-C27D-BEF3-E913BF394D7D}"/>
                    </a:ext>
                  </a:extLst>
                </p:cNvPr>
                <p:cNvPicPr/>
                <p:nvPr/>
              </p:nvPicPr>
              <p:blipFill>
                <a:blip r:embed="rId106"/>
                <a:stretch>
                  <a:fillRect/>
                </a:stretch>
              </p:blipFill>
              <p:spPr>
                <a:xfrm>
                  <a:off x="1167443" y="4147456"/>
                  <a:ext cx="12564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6" name="Ink 65">
                  <a:extLst>
                    <a:ext uri="{FF2B5EF4-FFF2-40B4-BE49-F238E27FC236}">
                      <a16:creationId xmlns:a16="http://schemas.microsoft.com/office/drawing/2014/main" id="{8A127730-51DD-D4F1-F227-50A514D60F09}"/>
                    </a:ext>
                  </a:extLst>
                </p14:cNvPr>
                <p14:cNvContentPartPr/>
                <p14:nvPr/>
              </p14:nvContentPartPr>
              <p14:xfrm>
                <a:off x="1201643" y="4183096"/>
                <a:ext cx="124200" cy="149760"/>
              </p14:xfrm>
            </p:contentPart>
          </mc:Choice>
          <mc:Fallback xmlns="">
            <p:pic>
              <p:nvPicPr>
                <p:cNvPr id="66" name="Ink 65">
                  <a:extLst>
                    <a:ext uri="{FF2B5EF4-FFF2-40B4-BE49-F238E27FC236}">
                      <a16:creationId xmlns:a16="http://schemas.microsoft.com/office/drawing/2014/main" id="{8A127730-51DD-D4F1-F227-50A514D60F09}"/>
                    </a:ext>
                  </a:extLst>
                </p:cNvPr>
                <p:cNvPicPr/>
                <p:nvPr/>
              </p:nvPicPr>
              <p:blipFill>
                <a:blip r:embed="rId108"/>
                <a:stretch>
                  <a:fillRect/>
                </a:stretch>
              </p:blipFill>
              <p:spPr>
                <a:xfrm>
                  <a:off x="1183643" y="4165456"/>
                  <a:ext cx="1598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7" name="Ink 66">
                  <a:extLst>
                    <a:ext uri="{FF2B5EF4-FFF2-40B4-BE49-F238E27FC236}">
                      <a16:creationId xmlns:a16="http://schemas.microsoft.com/office/drawing/2014/main" id="{BB8CB9C0-E3D0-2E4A-8CA5-168290802C7F}"/>
                    </a:ext>
                  </a:extLst>
                </p14:cNvPr>
                <p14:cNvContentPartPr/>
                <p14:nvPr/>
              </p14:nvContentPartPr>
              <p14:xfrm>
                <a:off x="1491443" y="4124056"/>
                <a:ext cx="23040" cy="167040"/>
              </p14:xfrm>
            </p:contentPart>
          </mc:Choice>
          <mc:Fallback xmlns="">
            <p:pic>
              <p:nvPicPr>
                <p:cNvPr id="67" name="Ink 66">
                  <a:extLst>
                    <a:ext uri="{FF2B5EF4-FFF2-40B4-BE49-F238E27FC236}">
                      <a16:creationId xmlns:a16="http://schemas.microsoft.com/office/drawing/2014/main" id="{BB8CB9C0-E3D0-2E4A-8CA5-168290802C7F}"/>
                    </a:ext>
                  </a:extLst>
                </p:cNvPr>
                <p:cNvPicPr/>
                <p:nvPr/>
              </p:nvPicPr>
              <p:blipFill>
                <a:blip r:embed="rId110"/>
                <a:stretch>
                  <a:fillRect/>
                </a:stretch>
              </p:blipFill>
              <p:spPr>
                <a:xfrm>
                  <a:off x="1473803" y="4106416"/>
                  <a:ext cx="586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68" name="Ink 67">
                  <a:extLst>
                    <a:ext uri="{FF2B5EF4-FFF2-40B4-BE49-F238E27FC236}">
                      <a16:creationId xmlns:a16="http://schemas.microsoft.com/office/drawing/2014/main" id="{E457A0C5-2112-7BC6-2A6D-F2A3A929A648}"/>
                    </a:ext>
                  </a:extLst>
                </p14:cNvPr>
                <p14:cNvContentPartPr/>
                <p14:nvPr/>
              </p14:nvContentPartPr>
              <p14:xfrm>
                <a:off x="1627163" y="4141696"/>
                <a:ext cx="145440" cy="154800"/>
              </p14:xfrm>
            </p:contentPart>
          </mc:Choice>
          <mc:Fallback xmlns="">
            <p:pic>
              <p:nvPicPr>
                <p:cNvPr id="68" name="Ink 67">
                  <a:extLst>
                    <a:ext uri="{FF2B5EF4-FFF2-40B4-BE49-F238E27FC236}">
                      <a16:creationId xmlns:a16="http://schemas.microsoft.com/office/drawing/2014/main" id="{E457A0C5-2112-7BC6-2A6D-F2A3A929A648}"/>
                    </a:ext>
                  </a:extLst>
                </p:cNvPr>
                <p:cNvPicPr/>
                <p:nvPr/>
              </p:nvPicPr>
              <p:blipFill>
                <a:blip r:embed="rId112"/>
                <a:stretch>
                  <a:fillRect/>
                </a:stretch>
              </p:blipFill>
              <p:spPr>
                <a:xfrm>
                  <a:off x="1609163" y="4124056"/>
                  <a:ext cx="18108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69" name="Ink 68">
                  <a:extLst>
                    <a:ext uri="{FF2B5EF4-FFF2-40B4-BE49-F238E27FC236}">
                      <a16:creationId xmlns:a16="http://schemas.microsoft.com/office/drawing/2014/main" id="{94113A9D-8167-5C36-FB2B-713E06887373}"/>
                    </a:ext>
                  </a:extLst>
                </p14:cNvPr>
                <p14:cNvContentPartPr/>
                <p14:nvPr/>
              </p14:nvContentPartPr>
              <p14:xfrm>
                <a:off x="1623563" y="4107856"/>
                <a:ext cx="160920" cy="51840"/>
              </p14:xfrm>
            </p:contentPart>
          </mc:Choice>
          <mc:Fallback xmlns="">
            <p:pic>
              <p:nvPicPr>
                <p:cNvPr id="69" name="Ink 68">
                  <a:extLst>
                    <a:ext uri="{FF2B5EF4-FFF2-40B4-BE49-F238E27FC236}">
                      <a16:creationId xmlns:a16="http://schemas.microsoft.com/office/drawing/2014/main" id="{94113A9D-8167-5C36-FB2B-713E06887373}"/>
                    </a:ext>
                  </a:extLst>
                </p:cNvPr>
                <p:cNvPicPr/>
                <p:nvPr/>
              </p:nvPicPr>
              <p:blipFill>
                <a:blip r:embed="rId114"/>
                <a:stretch>
                  <a:fillRect/>
                </a:stretch>
              </p:blipFill>
              <p:spPr>
                <a:xfrm>
                  <a:off x="1605923" y="4090216"/>
                  <a:ext cx="19656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0" name="Ink 69">
                  <a:extLst>
                    <a:ext uri="{FF2B5EF4-FFF2-40B4-BE49-F238E27FC236}">
                      <a16:creationId xmlns:a16="http://schemas.microsoft.com/office/drawing/2014/main" id="{CE3759CA-E5DE-9B86-9F44-3950E9AD0316}"/>
                    </a:ext>
                  </a:extLst>
                </p14:cNvPr>
                <p14:cNvContentPartPr/>
                <p14:nvPr/>
              </p14:nvContentPartPr>
              <p14:xfrm>
                <a:off x="1867283" y="3997696"/>
                <a:ext cx="73800" cy="58320"/>
              </p14:xfrm>
            </p:contentPart>
          </mc:Choice>
          <mc:Fallback xmlns="">
            <p:pic>
              <p:nvPicPr>
                <p:cNvPr id="70" name="Ink 69">
                  <a:extLst>
                    <a:ext uri="{FF2B5EF4-FFF2-40B4-BE49-F238E27FC236}">
                      <a16:creationId xmlns:a16="http://schemas.microsoft.com/office/drawing/2014/main" id="{CE3759CA-E5DE-9B86-9F44-3950E9AD0316}"/>
                    </a:ext>
                  </a:extLst>
                </p:cNvPr>
                <p:cNvPicPr/>
                <p:nvPr/>
              </p:nvPicPr>
              <p:blipFill>
                <a:blip r:embed="rId116"/>
                <a:stretch>
                  <a:fillRect/>
                </a:stretch>
              </p:blipFill>
              <p:spPr>
                <a:xfrm>
                  <a:off x="1849283" y="3980056"/>
                  <a:ext cx="1094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1" name="Ink 70">
                  <a:extLst>
                    <a:ext uri="{FF2B5EF4-FFF2-40B4-BE49-F238E27FC236}">
                      <a16:creationId xmlns:a16="http://schemas.microsoft.com/office/drawing/2014/main" id="{AA4B9ACF-BC7B-C968-DB81-40BB77AF6864}"/>
                    </a:ext>
                  </a:extLst>
                </p14:cNvPr>
                <p14:cNvContentPartPr/>
                <p14:nvPr/>
              </p14:nvContentPartPr>
              <p14:xfrm>
                <a:off x="2104523" y="4157896"/>
                <a:ext cx="84960" cy="5760"/>
              </p14:xfrm>
            </p:contentPart>
          </mc:Choice>
          <mc:Fallback xmlns="">
            <p:pic>
              <p:nvPicPr>
                <p:cNvPr id="71" name="Ink 70">
                  <a:extLst>
                    <a:ext uri="{FF2B5EF4-FFF2-40B4-BE49-F238E27FC236}">
                      <a16:creationId xmlns:a16="http://schemas.microsoft.com/office/drawing/2014/main" id="{AA4B9ACF-BC7B-C968-DB81-40BB77AF6864}"/>
                    </a:ext>
                  </a:extLst>
                </p:cNvPr>
                <p:cNvPicPr/>
                <p:nvPr/>
              </p:nvPicPr>
              <p:blipFill>
                <a:blip r:embed="rId118"/>
                <a:stretch>
                  <a:fillRect/>
                </a:stretch>
              </p:blipFill>
              <p:spPr>
                <a:xfrm>
                  <a:off x="2086523" y="4139896"/>
                  <a:ext cx="1206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72" name="Ink 71">
                  <a:extLst>
                    <a:ext uri="{FF2B5EF4-FFF2-40B4-BE49-F238E27FC236}">
                      <a16:creationId xmlns:a16="http://schemas.microsoft.com/office/drawing/2014/main" id="{38300954-0D5C-C440-A2C9-D4A3A34378DB}"/>
                    </a:ext>
                  </a:extLst>
                </p14:cNvPr>
                <p14:cNvContentPartPr/>
                <p14:nvPr/>
              </p14:nvContentPartPr>
              <p14:xfrm>
                <a:off x="2127203" y="4231336"/>
                <a:ext cx="74520" cy="6840"/>
              </p14:xfrm>
            </p:contentPart>
          </mc:Choice>
          <mc:Fallback xmlns="">
            <p:pic>
              <p:nvPicPr>
                <p:cNvPr id="72" name="Ink 71">
                  <a:extLst>
                    <a:ext uri="{FF2B5EF4-FFF2-40B4-BE49-F238E27FC236}">
                      <a16:creationId xmlns:a16="http://schemas.microsoft.com/office/drawing/2014/main" id="{38300954-0D5C-C440-A2C9-D4A3A34378DB}"/>
                    </a:ext>
                  </a:extLst>
                </p:cNvPr>
                <p:cNvPicPr/>
                <p:nvPr/>
              </p:nvPicPr>
              <p:blipFill>
                <a:blip r:embed="rId120"/>
                <a:stretch>
                  <a:fillRect/>
                </a:stretch>
              </p:blipFill>
              <p:spPr>
                <a:xfrm>
                  <a:off x="2109563" y="4213336"/>
                  <a:ext cx="110160" cy="42480"/>
                </a:xfrm>
                <a:prstGeom prst="rect">
                  <a:avLst/>
                </a:prstGeom>
              </p:spPr>
            </p:pic>
          </mc:Fallback>
        </mc:AlternateContent>
      </p:grpSp>
      <p:grpSp>
        <p:nvGrpSpPr>
          <p:cNvPr id="73" name="Group 72">
            <a:extLst>
              <a:ext uri="{FF2B5EF4-FFF2-40B4-BE49-F238E27FC236}">
                <a16:creationId xmlns:a16="http://schemas.microsoft.com/office/drawing/2014/main" id="{63AB0F77-1D81-7D7F-621A-E978665301F7}"/>
              </a:ext>
            </a:extLst>
          </p:cNvPr>
          <p:cNvGrpSpPr/>
          <p:nvPr/>
        </p:nvGrpSpPr>
        <p:grpSpPr>
          <a:xfrm>
            <a:off x="2870603" y="3923089"/>
            <a:ext cx="525600" cy="278640"/>
            <a:chOff x="2564603" y="3997336"/>
            <a:chExt cx="525600" cy="278640"/>
          </a:xfrm>
        </p:grpSpPr>
        <mc:AlternateContent xmlns:mc="http://schemas.openxmlformats.org/markup-compatibility/2006" xmlns:p14="http://schemas.microsoft.com/office/powerpoint/2010/main">
          <mc:Choice Requires="p14">
            <p:contentPart p14:bwMode="auto" r:id="rId121">
              <p14:nvContentPartPr>
                <p14:cNvPr id="74" name="Ink 73">
                  <a:extLst>
                    <a:ext uri="{FF2B5EF4-FFF2-40B4-BE49-F238E27FC236}">
                      <a16:creationId xmlns:a16="http://schemas.microsoft.com/office/drawing/2014/main" id="{FFA2FFCC-4F7E-F65E-D87C-7EF6769A2749}"/>
                    </a:ext>
                  </a:extLst>
                </p14:cNvPr>
                <p14:cNvContentPartPr/>
                <p14:nvPr/>
              </p14:nvContentPartPr>
              <p14:xfrm>
                <a:off x="2564603" y="4040896"/>
                <a:ext cx="106560" cy="235080"/>
              </p14:xfrm>
            </p:contentPart>
          </mc:Choice>
          <mc:Fallback xmlns="">
            <p:pic>
              <p:nvPicPr>
                <p:cNvPr id="74" name="Ink 73">
                  <a:extLst>
                    <a:ext uri="{FF2B5EF4-FFF2-40B4-BE49-F238E27FC236}">
                      <a16:creationId xmlns:a16="http://schemas.microsoft.com/office/drawing/2014/main" id="{FFA2FFCC-4F7E-F65E-D87C-7EF6769A2749}"/>
                    </a:ext>
                  </a:extLst>
                </p:cNvPr>
                <p:cNvPicPr/>
                <p:nvPr/>
              </p:nvPicPr>
              <p:blipFill>
                <a:blip r:embed="rId122"/>
                <a:stretch>
                  <a:fillRect/>
                </a:stretch>
              </p:blipFill>
              <p:spPr>
                <a:xfrm>
                  <a:off x="2546603" y="4022896"/>
                  <a:ext cx="1422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75" name="Ink 74">
                  <a:extLst>
                    <a:ext uri="{FF2B5EF4-FFF2-40B4-BE49-F238E27FC236}">
                      <a16:creationId xmlns:a16="http://schemas.microsoft.com/office/drawing/2014/main" id="{B881A53D-CD57-7DA4-970E-54B066495E9C}"/>
                    </a:ext>
                  </a:extLst>
                </p14:cNvPr>
                <p14:cNvContentPartPr/>
                <p14:nvPr/>
              </p14:nvContentPartPr>
              <p14:xfrm>
                <a:off x="2762603" y="4095976"/>
                <a:ext cx="140400" cy="125640"/>
              </p14:xfrm>
            </p:contentPart>
          </mc:Choice>
          <mc:Fallback xmlns="">
            <p:pic>
              <p:nvPicPr>
                <p:cNvPr id="75" name="Ink 74">
                  <a:extLst>
                    <a:ext uri="{FF2B5EF4-FFF2-40B4-BE49-F238E27FC236}">
                      <a16:creationId xmlns:a16="http://schemas.microsoft.com/office/drawing/2014/main" id="{B881A53D-CD57-7DA4-970E-54B066495E9C}"/>
                    </a:ext>
                  </a:extLst>
                </p:cNvPr>
                <p:cNvPicPr/>
                <p:nvPr/>
              </p:nvPicPr>
              <p:blipFill>
                <a:blip r:embed="rId124"/>
                <a:stretch>
                  <a:fillRect/>
                </a:stretch>
              </p:blipFill>
              <p:spPr>
                <a:xfrm>
                  <a:off x="2744603" y="4077976"/>
                  <a:ext cx="1760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6" name="Ink 75">
                  <a:extLst>
                    <a:ext uri="{FF2B5EF4-FFF2-40B4-BE49-F238E27FC236}">
                      <a16:creationId xmlns:a16="http://schemas.microsoft.com/office/drawing/2014/main" id="{F8DF6038-21B7-187D-2158-ACE464BC9A8F}"/>
                    </a:ext>
                  </a:extLst>
                </p14:cNvPr>
                <p14:cNvContentPartPr/>
                <p14:nvPr/>
              </p14:nvContentPartPr>
              <p14:xfrm>
                <a:off x="3013883" y="3997336"/>
                <a:ext cx="76320" cy="78480"/>
              </p14:xfrm>
            </p:contentPart>
          </mc:Choice>
          <mc:Fallback xmlns="">
            <p:pic>
              <p:nvPicPr>
                <p:cNvPr id="76" name="Ink 75">
                  <a:extLst>
                    <a:ext uri="{FF2B5EF4-FFF2-40B4-BE49-F238E27FC236}">
                      <a16:creationId xmlns:a16="http://schemas.microsoft.com/office/drawing/2014/main" id="{F8DF6038-21B7-187D-2158-ACE464BC9A8F}"/>
                    </a:ext>
                  </a:extLst>
                </p:cNvPr>
                <p:cNvPicPr/>
                <p:nvPr/>
              </p:nvPicPr>
              <p:blipFill>
                <a:blip r:embed="rId126"/>
                <a:stretch>
                  <a:fillRect/>
                </a:stretch>
              </p:blipFill>
              <p:spPr>
                <a:xfrm>
                  <a:off x="2996243" y="3979696"/>
                  <a:ext cx="111960" cy="114120"/>
                </a:xfrm>
                <a:prstGeom prst="rect">
                  <a:avLst/>
                </a:prstGeom>
              </p:spPr>
            </p:pic>
          </mc:Fallback>
        </mc:AlternateContent>
      </p:grpSp>
      <p:grpSp>
        <p:nvGrpSpPr>
          <p:cNvPr id="77" name="Group 76">
            <a:extLst>
              <a:ext uri="{FF2B5EF4-FFF2-40B4-BE49-F238E27FC236}">
                <a16:creationId xmlns:a16="http://schemas.microsoft.com/office/drawing/2014/main" id="{2C155E6D-A6A6-1344-416F-618E97177A45}"/>
              </a:ext>
            </a:extLst>
          </p:cNvPr>
          <p:cNvGrpSpPr/>
          <p:nvPr/>
        </p:nvGrpSpPr>
        <p:grpSpPr>
          <a:xfrm>
            <a:off x="1133603" y="4542649"/>
            <a:ext cx="428040" cy="235080"/>
            <a:chOff x="827603" y="4616896"/>
            <a:chExt cx="428040" cy="235080"/>
          </a:xfrm>
        </p:grpSpPr>
        <mc:AlternateContent xmlns:mc="http://schemas.openxmlformats.org/markup-compatibility/2006" xmlns:p14="http://schemas.microsoft.com/office/powerpoint/2010/main">
          <mc:Choice Requires="p14">
            <p:contentPart p14:bwMode="auto" r:id="rId127">
              <p14:nvContentPartPr>
                <p14:cNvPr id="78" name="Ink 77">
                  <a:extLst>
                    <a:ext uri="{FF2B5EF4-FFF2-40B4-BE49-F238E27FC236}">
                      <a16:creationId xmlns:a16="http://schemas.microsoft.com/office/drawing/2014/main" id="{4CEE7F28-D97C-0C28-DF8D-C6645D31668C}"/>
                    </a:ext>
                  </a:extLst>
                </p14:cNvPr>
                <p14:cNvContentPartPr/>
                <p14:nvPr/>
              </p14:nvContentPartPr>
              <p14:xfrm>
                <a:off x="827603" y="4665856"/>
                <a:ext cx="132120" cy="186120"/>
              </p14:xfrm>
            </p:contentPart>
          </mc:Choice>
          <mc:Fallback xmlns="">
            <p:pic>
              <p:nvPicPr>
                <p:cNvPr id="78" name="Ink 77">
                  <a:extLst>
                    <a:ext uri="{FF2B5EF4-FFF2-40B4-BE49-F238E27FC236}">
                      <a16:creationId xmlns:a16="http://schemas.microsoft.com/office/drawing/2014/main" id="{4CEE7F28-D97C-0C28-DF8D-C6645D31668C}"/>
                    </a:ext>
                  </a:extLst>
                </p:cNvPr>
                <p:cNvPicPr/>
                <p:nvPr/>
              </p:nvPicPr>
              <p:blipFill>
                <a:blip r:embed="rId128"/>
                <a:stretch>
                  <a:fillRect/>
                </a:stretch>
              </p:blipFill>
              <p:spPr>
                <a:xfrm>
                  <a:off x="809603" y="4647856"/>
                  <a:ext cx="167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79" name="Ink 78">
                  <a:extLst>
                    <a:ext uri="{FF2B5EF4-FFF2-40B4-BE49-F238E27FC236}">
                      <a16:creationId xmlns:a16="http://schemas.microsoft.com/office/drawing/2014/main" id="{8746557A-4793-AF62-02B8-0705043B64D2}"/>
                    </a:ext>
                  </a:extLst>
                </p14:cNvPr>
                <p14:cNvContentPartPr/>
                <p14:nvPr/>
              </p14:nvContentPartPr>
              <p14:xfrm>
                <a:off x="847763" y="4616896"/>
                <a:ext cx="121320" cy="67320"/>
              </p14:xfrm>
            </p:contentPart>
          </mc:Choice>
          <mc:Fallback xmlns="">
            <p:pic>
              <p:nvPicPr>
                <p:cNvPr id="79" name="Ink 78">
                  <a:extLst>
                    <a:ext uri="{FF2B5EF4-FFF2-40B4-BE49-F238E27FC236}">
                      <a16:creationId xmlns:a16="http://schemas.microsoft.com/office/drawing/2014/main" id="{8746557A-4793-AF62-02B8-0705043B64D2}"/>
                    </a:ext>
                  </a:extLst>
                </p:cNvPr>
                <p:cNvPicPr/>
                <p:nvPr/>
              </p:nvPicPr>
              <p:blipFill>
                <a:blip r:embed="rId130"/>
                <a:stretch>
                  <a:fillRect/>
                </a:stretch>
              </p:blipFill>
              <p:spPr>
                <a:xfrm>
                  <a:off x="830123" y="4599256"/>
                  <a:ext cx="15696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0" name="Ink 79">
                  <a:extLst>
                    <a:ext uri="{FF2B5EF4-FFF2-40B4-BE49-F238E27FC236}">
                      <a16:creationId xmlns:a16="http://schemas.microsoft.com/office/drawing/2014/main" id="{D2AFDD94-A824-C334-CE02-43FE6A27016A}"/>
                    </a:ext>
                  </a:extLst>
                </p14:cNvPr>
                <p14:cNvContentPartPr/>
                <p14:nvPr/>
              </p14:nvContentPartPr>
              <p14:xfrm>
                <a:off x="1088243" y="4708696"/>
                <a:ext cx="140760" cy="107640"/>
              </p14:xfrm>
            </p:contentPart>
          </mc:Choice>
          <mc:Fallback xmlns="">
            <p:pic>
              <p:nvPicPr>
                <p:cNvPr id="80" name="Ink 79">
                  <a:extLst>
                    <a:ext uri="{FF2B5EF4-FFF2-40B4-BE49-F238E27FC236}">
                      <a16:creationId xmlns:a16="http://schemas.microsoft.com/office/drawing/2014/main" id="{D2AFDD94-A824-C334-CE02-43FE6A27016A}"/>
                    </a:ext>
                  </a:extLst>
                </p:cNvPr>
                <p:cNvPicPr/>
                <p:nvPr/>
              </p:nvPicPr>
              <p:blipFill>
                <a:blip r:embed="rId132"/>
                <a:stretch>
                  <a:fillRect/>
                </a:stretch>
              </p:blipFill>
              <p:spPr>
                <a:xfrm>
                  <a:off x="1070243" y="4691056"/>
                  <a:ext cx="1764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81" name="Ink 80">
                  <a:extLst>
                    <a:ext uri="{FF2B5EF4-FFF2-40B4-BE49-F238E27FC236}">
                      <a16:creationId xmlns:a16="http://schemas.microsoft.com/office/drawing/2014/main" id="{15409218-F5DE-3664-BB91-CB3642CDB49C}"/>
                    </a:ext>
                  </a:extLst>
                </p14:cNvPr>
                <p14:cNvContentPartPr/>
                <p14:nvPr/>
              </p14:nvContentPartPr>
              <p14:xfrm>
                <a:off x="1130003" y="4700776"/>
                <a:ext cx="125640" cy="140040"/>
              </p14:xfrm>
            </p:contentPart>
          </mc:Choice>
          <mc:Fallback xmlns="">
            <p:pic>
              <p:nvPicPr>
                <p:cNvPr id="81" name="Ink 80">
                  <a:extLst>
                    <a:ext uri="{FF2B5EF4-FFF2-40B4-BE49-F238E27FC236}">
                      <a16:creationId xmlns:a16="http://schemas.microsoft.com/office/drawing/2014/main" id="{15409218-F5DE-3664-BB91-CB3642CDB49C}"/>
                    </a:ext>
                  </a:extLst>
                </p:cNvPr>
                <p:cNvPicPr/>
                <p:nvPr/>
              </p:nvPicPr>
              <p:blipFill>
                <a:blip r:embed="rId134"/>
                <a:stretch>
                  <a:fillRect/>
                </a:stretch>
              </p:blipFill>
              <p:spPr>
                <a:xfrm>
                  <a:off x="1112363" y="4682776"/>
                  <a:ext cx="161280" cy="175680"/>
                </a:xfrm>
                <a:prstGeom prst="rect">
                  <a:avLst/>
                </a:prstGeom>
              </p:spPr>
            </p:pic>
          </mc:Fallback>
        </mc:AlternateContent>
      </p:grpSp>
      <p:grpSp>
        <p:nvGrpSpPr>
          <p:cNvPr id="82" name="Group 81">
            <a:extLst>
              <a:ext uri="{FF2B5EF4-FFF2-40B4-BE49-F238E27FC236}">
                <a16:creationId xmlns:a16="http://schemas.microsoft.com/office/drawing/2014/main" id="{1CC0EA83-8C8D-DB3C-055C-47074CAF79CC}"/>
              </a:ext>
            </a:extLst>
          </p:cNvPr>
          <p:cNvGrpSpPr/>
          <p:nvPr/>
        </p:nvGrpSpPr>
        <p:grpSpPr>
          <a:xfrm>
            <a:off x="1820483" y="4483249"/>
            <a:ext cx="431280" cy="252720"/>
            <a:chOff x="1514483" y="4557496"/>
            <a:chExt cx="431280" cy="252720"/>
          </a:xfrm>
        </p:grpSpPr>
        <mc:AlternateContent xmlns:mc="http://schemas.openxmlformats.org/markup-compatibility/2006" xmlns:p14="http://schemas.microsoft.com/office/powerpoint/2010/main">
          <mc:Choice Requires="p14">
            <p:contentPart p14:bwMode="auto" r:id="rId135">
              <p14:nvContentPartPr>
                <p14:cNvPr id="83" name="Ink 82">
                  <a:extLst>
                    <a:ext uri="{FF2B5EF4-FFF2-40B4-BE49-F238E27FC236}">
                      <a16:creationId xmlns:a16="http://schemas.microsoft.com/office/drawing/2014/main" id="{09FEBE37-6065-6894-2242-8F599E618A9E}"/>
                    </a:ext>
                  </a:extLst>
                </p14:cNvPr>
                <p14:cNvContentPartPr/>
                <p14:nvPr/>
              </p14:nvContentPartPr>
              <p14:xfrm>
                <a:off x="1514483" y="4607896"/>
                <a:ext cx="14400" cy="202320"/>
              </p14:xfrm>
            </p:contentPart>
          </mc:Choice>
          <mc:Fallback xmlns="">
            <p:pic>
              <p:nvPicPr>
                <p:cNvPr id="83" name="Ink 82">
                  <a:extLst>
                    <a:ext uri="{FF2B5EF4-FFF2-40B4-BE49-F238E27FC236}">
                      <a16:creationId xmlns:a16="http://schemas.microsoft.com/office/drawing/2014/main" id="{09FEBE37-6065-6894-2242-8F599E618A9E}"/>
                    </a:ext>
                  </a:extLst>
                </p:cNvPr>
                <p:cNvPicPr/>
                <p:nvPr/>
              </p:nvPicPr>
              <p:blipFill>
                <a:blip r:embed="rId136"/>
                <a:stretch>
                  <a:fillRect/>
                </a:stretch>
              </p:blipFill>
              <p:spPr>
                <a:xfrm>
                  <a:off x="1496483" y="4590256"/>
                  <a:ext cx="5004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84" name="Ink 83">
                  <a:extLst>
                    <a:ext uri="{FF2B5EF4-FFF2-40B4-BE49-F238E27FC236}">
                      <a16:creationId xmlns:a16="http://schemas.microsoft.com/office/drawing/2014/main" id="{F2E97971-BF63-578A-A234-2009E01D01F7}"/>
                    </a:ext>
                  </a:extLst>
                </p14:cNvPr>
                <p14:cNvContentPartPr/>
                <p14:nvPr/>
              </p14:nvContentPartPr>
              <p14:xfrm>
                <a:off x="1639043" y="4629496"/>
                <a:ext cx="131760" cy="166680"/>
              </p14:xfrm>
            </p:contentPart>
          </mc:Choice>
          <mc:Fallback xmlns="">
            <p:pic>
              <p:nvPicPr>
                <p:cNvPr id="84" name="Ink 83">
                  <a:extLst>
                    <a:ext uri="{FF2B5EF4-FFF2-40B4-BE49-F238E27FC236}">
                      <a16:creationId xmlns:a16="http://schemas.microsoft.com/office/drawing/2014/main" id="{F2E97971-BF63-578A-A234-2009E01D01F7}"/>
                    </a:ext>
                  </a:extLst>
                </p:cNvPr>
                <p:cNvPicPr/>
                <p:nvPr/>
              </p:nvPicPr>
              <p:blipFill>
                <a:blip r:embed="rId138"/>
                <a:stretch>
                  <a:fillRect/>
                </a:stretch>
              </p:blipFill>
              <p:spPr>
                <a:xfrm>
                  <a:off x="1621403" y="4611856"/>
                  <a:ext cx="167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5" name="Ink 84">
                  <a:extLst>
                    <a:ext uri="{FF2B5EF4-FFF2-40B4-BE49-F238E27FC236}">
                      <a16:creationId xmlns:a16="http://schemas.microsoft.com/office/drawing/2014/main" id="{3ED211ED-C376-B74F-7E19-A1CBC669F199}"/>
                    </a:ext>
                  </a:extLst>
                </p14:cNvPr>
                <p14:cNvContentPartPr/>
                <p14:nvPr/>
              </p14:nvContentPartPr>
              <p14:xfrm>
                <a:off x="1662443" y="4594936"/>
                <a:ext cx="122760" cy="36360"/>
              </p14:xfrm>
            </p:contentPart>
          </mc:Choice>
          <mc:Fallback xmlns="">
            <p:pic>
              <p:nvPicPr>
                <p:cNvPr id="85" name="Ink 84">
                  <a:extLst>
                    <a:ext uri="{FF2B5EF4-FFF2-40B4-BE49-F238E27FC236}">
                      <a16:creationId xmlns:a16="http://schemas.microsoft.com/office/drawing/2014/main" id="{3ED211ED-C376-B74F-7E19-A1CBC669F199}"/>
                    </a:ext>
                  </a:extLst>
                </p:cNvPr>
                <p:cNvPicPr/>
                <p:nvPr/>
              </p:nvPicPr>
              <p:blipFill>
                <a:blip r:embed="rId140"/>
                <a:stretch>
                  <a:fillRect/>
                </a:stretch>
              </p:blipFill>
              <p:spPr>
                <a:xfrm>
                  <a:off x="1644443" y="4576936"/>
                  <a:ext cx="15840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87" name="Ink 86">
                  <a:extLst>
                    <a:ext uri="{FF2B5EF4-FFF2-40B4-BE49-F238E27FC236}">
                      <a16:creationId xmlns:a16="http://schemas.microsoft.com/office/drawing/2014/main" id="{AAD79686-933C-CD09-1B81-77D753D5567F}"/>
                    </a:ext>
                  </a:extLst>
                </p14:cNvPr>
                <p14:cNvContentPartPr/>
                <p14:nvPr/>
              </p14:nvContentPartPr>
              <p14:xfrm>
                <a:off x="1851083" y="4557496"/>
                <a:ext cx="94680" cy="97200"/>
              </p14:xfrm>
            </p:contentPart>
          </mc:Choice>
          <mc:Fallback xmlns="">
            <p:pic>
              <p:nvPicPr>
                <p:cNvPr id="87" name="Ink 86">
                  <a:extLst>
                    <a:ext uri="{FF2B5EF4-FFF2-40B4-BE49-F238E27FC236}">
                      <a16:creationId xmlns:a16="http://schemas.microsoft.com/office/drawing/2014/main" id="{AAD79686-933C-CD09-1B81-77D753D5567F}"/>
                    </a:ext>
                  </a:extLst>
                </p:cNvPr>
                <p:cNvPicPr/>
                <p:nvPr/>
              </p:nvPicPr>
              <p:blipFill>
                <a:blip r:embed="rId142"/>
                <a:stretch>
                  <a:fillRect/>
                </a:stretch>
              </p:blipFill>
              <p:spPr>
                <a:xfrm>
                  <a:off x="1833083" y="4539856"/>
                  <a:ext cx="130320" cy="132840"/>
                </a:xfrm>
                <a:prstGeom prst="rect">
                  <a:avLst/>
                </a:prstGeom>
              </p:spPr>
            </p:pic>
          </mc:Fallback>
        </mc:AlternateContent>
      </p:grpSp>
      <p:grpSp>
        <p:nvGrpSpPr>
          <p:cNvPr id="88" name="Group 87">
            <a:extLst>
              <a:ext uri="{FF2B5EF4-FFF2-40B4-BE49-F238E27FC236}">
                <a16:creationId xmlns:a16="http://schemas.microsoft.com/office/drawing/2014/main" id="{9BB50A7B-56E1-D054-C8E0-019AD0296D5C}"/>
              </a:ext>
            </a:extLst>
          </p:cNvPr>
          <p:cNvGrpSpPr/>
          <p:nvPr/>
        </p:nvGrpSpPr>
        <p:grpSpPr>
          <a:xfrm>
            <a:off x="2479283" y="4604569"/>
            <a:ext cx="132840" cy="75240"/>
            <a:chOff x="2173283" y="4678816"/>
            <a:chExt cx="132840" cy="75240"/>
          </a:xfrm>
        </p:grpSpPr>
        <mc:AlternateContent xmlns:mc="http://schemas.openxmlformats.org/markup-compatibility/2006" xmlns:p14="http://schemas.microsoft.com/office/powerpoint/2010/main">
          <mc:Choice Requires="p14">
            <p:contentPart p14:bwMode="auto" r:id="rId143">
              <p14:nvContentPartPr>
                <p14:cNvPr id="89" name="Ink 88">
                  <a:extLst>
                    <a:ext uri="{FF2B5EF4-FFF2-40B4-BE49-F238E27FC236}">
                      <a16:creationId xmlns:a16="http://schemas.microsoft.com/office/drawing/2014/main" id="{5DFC8968-BD80-5466-0399-ED806CD2DA1C}"/>
                    </a:ext>
                  </a:extLst>
                </p14:cNvPr>
                <p14:cNvContentPartPr/>
                <p14:nvPr/>
              </p14:nvContentPartPr>
              <p14:xfrm>
                <a:off x="2173283" y="4678816"/>
                <a:ext cx="132840" cy="10440"/>
              </p14:xfrm>
            </p:contentPart>
          </mc:Choice>
          <mc:Fallback xmlns="">
            <p:pic>
              <p:nvPicPr>
                <p:cNvPr id="89" name="Ink 88">
                  <a:extLst>
                    <a:ext uri="{FF2B5EF4-FFF2-40B4-BE49-F238E27FC236}">
                      <a16:creationId xmlns:a16="http://schemas.microsoft.com/office/drawing/2014/main" id="{5DFC8968-BD80-5466-0399-ED806CD2DA1C}"/>
                    </a:ext>
                  </a:extLst>
                </p:cNvPr>
                <p:cNvPicPr/>
                <p:nvPr/>
              </p:nvPicPr>
              <p:blipFill>
                <a:blip r:embed="rId144"/>
                <a:stretch>
                  <a:fillRect/>
                </a:stretch>
              </p:blipFill>
              <p:spPr>
                <a:xfrm>
                  <a:off x="2155283" y="4660816"/>
                  <a:ext cx="1684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90" name="Ink 89">
                  <a:extLst>
                    <a:ext uri="{FF2B5EF4-FFF2-40B4-BE49-F238E27FC236}">
                      <a16:creationId xmlns:a16="http://schemas.microsoft.com/office/drawing/2014/main" id="{9DF2E487-0FA4-1532-9C5F-8806C6E93DBC}"/>
                    </a:ext>
                  </a:extLst>
                </p14:cNvPr>
                <p14:cNvContentPartPr/>
                <p14:nvPr/>
              </p14:nvContentPartPr>
              <p14:xfrm>
                <a:off x="2192723" y="4742536"/>
                <a:ext cx="107280" cy="11520"/>
              </p14:xfrm>
            </p:contentPart>
          </mc:Choice>
          <mc:Fallback xmlns="">
            <p:pic>
              <p:nvPicPr>
                <p:cNvPr id="90" name="Ink 89">
                  <a:extLst>
                    <a:ext uri="{FF2B5EF4-FFF2-40B4-BE49-F238E27FC236}">
                      <a16:creationId xmlns:a16="http://schemas.microsoft.com/office/drawing/2014/main" id="{9DF2E487-0FA4-1532-9C5F-8806C6E93DBC}"/>
                    </a:ext>
                  </a:extLst>
                </p:cNvPr>
                <p:cNvPicPr/>
                <p:nvPr/>
              </p:nvPicPr>
              <p:blipFill>
                <a:blip r:embed="rId146"/>
                <a:stretch>
                  <a:fillRect/>
                </a:stretch>
              </p:blipFill>
              <p:spPr>
                <a:xfrm>
                  <a:off x="2174723" y="4724536"/>
                  <a:ext cx="142920" cy="47160"/>
                </a:xfrm>
                <a:prstGeom prst="rect">
                  <a:avLst/>
                </a:prstGeom>
              </p:spPr>
            </p:pic>
          </mc:Fallback>
        </mc:AlternateContent>
      </p:grpSp>
      <p:grpSp>
        <p:nvGrpSpPr>
          <p:cNvPr id="91" name="Group 90">
            <a:extLst>
              <a:ext uri="{FF2B5EF4-FFF2-40B4-BE49-F238E27FC236}">
                <a16:creationId xmlns:a16="http://schemas.microsoft.com/office/drawing/2014/main" id="{33E881AB-1734-2EFA-F776-569E7A72F210}"/>
              </a:ext>
            </a:extLst>
          </p:cNvPr>
          <p:cNvGrpSpPr/>
          <p:nvPr/>
        </p:nvGrpSpPr>
        <p:grpSpPr>
          <a:xfrm>
            <a:off x="2864123" y="4432849"/>
            <a:ext cx="706320" cy="326880"/>
            <a:chOff x="2558123" y="4507096"/>
            <a:chExt cx="706320" cy="326880"/>
          </a:xfrm>
        </p:grpSpPr>
        <mc:AlternateContent xmlns:mc="http://schemas.openxmlformats.org/markup-compatibility/2006" xmlns:p14="http://schemas.microsoft.com/office/powerpoint/2010/main">
          <mc:Choice Requires="p14">
            <p:contentPart p14:bwMode="auto" r:id="rId147">
              <p14:nvContentPartPr>
                <p14:cNvPr id="92" name="Ink 91">
                  <a:extLst>
                    <a:ext uri="{FF2B5EF4-FFF2-40B4-BE49-F238E27FC236}">
                      <a16:creationId xmlns:a16="http://schemas.microsoft.com/office/drawing/2014/main" id="{087099AF-B076-F1A0-95D0-082659EBB39F}"/>
                    </a:ext>
                  </a:extLst>
                </p14:cNvPr>
                <p14:cNvContentPartPr/>
                <p14:nvPr/>
              </p14:nvContentPartPr>
              <p14:xfrm>
                <a:off x="2558123" y="4602496"/>
                <a:ext cx="185040" cy="231480"/>
              </p14:xfrm>
            </p:contentPart>
          </mc:Choice>
          <mc:Fallback xmlns="">
            <p:pic>
              <p:nvPicPr>
                <p:cNvPr id="92" name="Ink 91">
                  <a:extLst>
                    <a:ext uri="{FF2B5EF4-FFF2-40B4-BE49-F238E27FC236}">
                      <a16:creationId xmlns:a16="http://schemas.microsoft.com/office/drawing/2014/main" id="{087099AF-B076-F1A0-95D0-082659EBB39F}"/>
                    </a:ext>
                  </a:extLst>
                </p:cNvPr>
                <p:cNvPicPr/>
                <p:nvPr/>
              </p:nvPicPr>
              <p:blipFill>
                <a:blip r:embed="rId148"/>
                <a:stretch>
                  <a:fillRect/>
                </a:stretch>
              </p:blipFill>
              <p:spPr>
                <a:xfrm>
                  <a:off x="2540123" y="4584856"/>
                  <a:ext cx="22068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93" name="Ink 92">
                  <a:extLst>
                    <a:ext uri="{FF2B5EF4-FFF2-40B4-BE49-F238E27FC236}">
                      <a16:creationId xmlns:a16="http://schemas.microsoft.com/office/drawing/2014/main" id="{48B0B58F-11A8-BB07-19A3-7443FE30FE46}"/>
                    </a:ext>
                  </a:extLst>
                </p14:cNvPr>
                <p14:cNvContentPartPr/>
                <p14:nvPr/>
              </p14:nvContentPartPr>
              <p14:xfrm>
                <a:off x="2589443" y="4719856"/>
                <a:ext cx="196560" cy="33840"/>
              </p14:xfrm>
            </p:contentPart>
          </mc:Choice>
          <mc:Fallback xmlns="">
            <p:pic>
              <p:nvPicPr>
                <p:cNvPr id="93" name="Ink 92">
                  <a:extLst>
                    <a:ext uri="{FF2B5EF4-FFF2-40B4-BE49-F238E27FC236}">
                      <a16:creationId xmlns:a16="http://schemas.microsoft.com/office/drawing/2014/main" id="{48B0B58F-11A8-BB07-19A3-7443FE30FE46}"/>
                    </a:ext>
                  </a:extLst>
                </p:cNvPr>
                <p:cNvPicPr/>
                <p:nvPr/>
              </p:nvPicPr>
              <p:blipFill>
                <a:blip r:embed="rId150"/>
                <a:stretch>
                  <a:fillRect/>
                </a:stretch>
              </p:blipFill>
              <p:spPr>
                <a:xfrm>
                  <a:off x="2571803" y="4702216"/>
                  <a:ext cx="2322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4" name="Ink 93">
                  <a:extLst>
                    <a:ext uri="{FF2B5EF4-FFF2-40B4-BE49-F238E27FC236}">
                      <a16:creationId xmlns:a16="http://schemas.microsoft.com/office/drawing/2014/main" id="{441DC2C4-4697-5BD6-C266-89BCCE0409F2}"/>
                    </a:ext>
                  </a:extLst>
                </p14:cNvPr>
                <p14:cNvContentPartPr/>
                <p14:nvPr/>
              </p14:nvContentPartPr>
              <p14:xfrm>
                <a:off x="2893643" y="4602136"/>
                <a:ext cx="155520" cy="169200"/>
              </p14:xfrm>
            </p:contentPart>
          </mc:Choice>
          <mc:Fallback xmlns="">
            <p:pic>
              <p:nvPicPr>
                <p:cNvPr id="94" name="Ink 93">
                  <a:extLst>
                    <a:ext uri="{FF2B5EF4-FFF2-40B4-BE49-F238E27FC236}">
                      <a16:creationId xmlns:a16="http://schemas.microsoft.com/office/drawing/2014/main" id="{441DC2C4-4697-5BD6-C266-89BCCE0409F2}"/>
                    </a:ext>
                  </a:extLst>
                </p:cNvPr>
                <p:cNvPicPr/>
                <p:nvPr/>
              </p:nvPicPr>
              <p:blipFill>
                <a:blip r:embed="rId152"/>
                <a:stretch>
                  <a:fillRect/>
                </a:stretch>
              </p:blipFill>
              <p:spPr>
                <a:xfrm>
                  <a:off x="2876003" y="4584136"/>
                  <a:ext cx="1911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95" name="Ink 94">
                  <a:extLst>
                    <a:ext uri="{FF2B5EF4-FFF2-40B4-BE49-F238E27FC236}">
                      <a16:creationId xmlns:a16="http://schemas.microsoft.com/office/drawing/2014/main" id="{6EAEF19C-411F-F1FA-14CB-311C3AE19D41}"/>
                    </a:ext>
                  </a:extLst>
                </p14:cNvPr>
                <p14:cNvContentPartPr/>
                <p14:nvPr/>
              </p14:nvContentPartPr>
              <p14:xfrm>
                <a:off x="2909483" y="4593856"/>
                <a:ext cx="154800" cy="59760"/>
              </p14:xfrm>
            </p:contentPart>
          </mc:Choice>
          <mc:Fallback xmlns="">
            <p:pic>
              <p:nvPicPr>
                <p:cNvPr id="95" name="Ink 94">
                  <a:extLst>
                    <a:ext uri="{FF2B5EF4-FFF2-40B4-BE49-F238E27FC236}">
                      <a16:creationId xmlns:a16="http://schemas.microsoft.com/office/drawing/2014/main" id="{6EAEF19C-411F-F1FA-14CB-311C3AE19D41}"/>
                    </a:ext>
                  </a:extLst>
                </p:cNvPr>
                <p:cNvPicPr/>
                <p:nvPr/>
              </p:nvPicPr>
              <p:blipFill>
                <a:blip r:embed="rId154"/>
                <a:stretch>
                  <a:fillRect/>
                </a:stretch>
              </p:blipFill>
              <p:spPr>
                <a:xfrm>
                  <a:off x="2891483" y="4576216"/>
                  <a:ext cx="19044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96" name="Ink 95">
                  <a:extLst>
                    <a:ext uri="{FF2B5EF4-FFF2-40B4-BE49-F238E27FC236}">
                      <a16:creationId xmlns:a16="http://schemas.microsoft.com/office/drawing/2014/main" id="{C73DB3D5-5477-BD45-452A-E1425035035E}"/>
                    </a:ext>
                  </a:extLst>
                </p14:cNvPr>
                <p14:cNvContentPartPr/>
                <p14:nvPr/>
              </p14:nvContentPartPr>
              <p14:xfrm>
                <a:off x="3155003" y="4507096"/>
                <a:ext cx="109440" cy="77040"/>
              </p14:xfrm>
            </p:contentPart>
          </mc:Choice>
          <mc:Fallback xmlns="">
            <p:pic>
              <p:nvPicPr>
                <p:cNvPr id="96" name="Ink 95">
                  <a:extLst>
                    <a:ext uri="{FF2B5EF4-FFF2-40B4-BE49-F238E27FC236}">
                      <a16:creationId xmlns:a16="http://schemas.microsoft.com/office/drawing/2014/main" id="{C73DB3D5-5477-BD45-452A-E1425035035E}"/>
                    </a:ext>
                  </a:extLst>
                </p:cNvPr>
                <p:cNvPicPr/>
                <p:nvPr/>
              </p:nvPicPr>
              <p:blipFill>
                <a:blip r:embed="rId156"/>
                <a:stretch>
                  <a:fillRect/>
                </a:stretch>
              </p:blipFill>
              <p:spPr>
                <a:xfrm>
                  <a:off x="3137003" y="4489456"/>
                  <a:ext cx="145080" cy="112680"/>
                </a:xfrm>
                <a:prstGeom prst="rect">
                  <a:avLst/>
                </a:prstGeom>
              </p:spPr>
            </p:pic>
          </mc:Fallback>
        </mc:AlternateContent>
      </p:grpSp>
      <p:grpSp>
        <p:nvGrpSpPr>
          <p:cNvPr id="97" name="Group 96">
            <a:extLst>
              <a:ext uri="{FF2B5EF4-FFF2-40B4-BE49-F238E27FC236}">
                <a16:creationId xmlns:a16="http://schemas.microsoft.com/office/drawing/2014/main" id="{6CD08E33-454A-0DC5-6E2E-B742CE893E8D}"/>
              </a:ext>
            </a:extLst>
          </p:cNvPr>
          <p:cNvGrpSpPr/>
          <p:nvPr/>
        </p:nvGrpSpPr>
        <p:grpSpPr>
          <a:xfrm>
            <a:off x="2675843" y="4808689"/>
            <a:ext cx="1055160" cy="424440"/>
            <a:chOff x="2369843" y="4882936"/>
            <a:chExt cx="1055160" cy="424440"/>
          </a:xfrm>
        </p:grpSpPr>
        <mc:AlternateContent xmlns:mc="http://schemas.openxmlformats.org/markup-compatibility/2006" xmlns:p14="http://schemas.microsoft.com/office/powerpoint/2010/main">
          <mc:Choice Requires="p14">
            <p:contentPart p14:bwMode="auto" r:id="rId157">
              <p14:nvContentPartPr>
                <p14:cNvPr id="98" name="Ink 97">
                  <a:extLst>
                    <a:ext uri="{FF2B5EF4-FFF2-40B4-BE49-F238E27FC236}">
                      <a16:creationId xmlns:a16="http://schemas.microsoft.com/office/drawing/2014/main" id="{3F608F1A-A7CA-8580-4EEE-12E8CD33E867}"/>
                    </a:ext>
                  </a:extLst>
                </p14:cNvPr>
                <p14:cNvContentPartPr/>
                <p14:nvPr/>
              </p14:nvContentPartPr>
              <p14:xfrm>
                <a:off x="2369843" y="4882936"/>
                <a:ext cx="1055160" cy="113760"/>
              </p14:xfrm>
            </p:contentPart>
          </mc:Choice>
          <mc:Fallback xmlns="">
            <p:pic>
              <p:nvPicPr>
                <p:cNvPr id="98" name="Ink 97">
                  <a:extLst>
                    <a:ext uri="{FF2B5EF4-FFF2-40B4-BE49-F238E27FC236}">
                      <a16:creationId xmlns:a16="http://schemas.microsoft.com/office/drawing/2014/main" id="{3F608F1A-A7CA-8580-4EEE-12E8CD33E867}"/>
                    </a:ext>
                  </a:extLst>
                </p:cNvPr>
                <p:cNvPicPr/>
                <p:nvPr/>
              </p:nvPicPr>
              <p:blipFill>
                <a:blip r:embed="rId158"/>
                <a:stretch>
                  <a:fillRect/>
                </a:stretch>
              </p:blipFill>
              <p:spPr>
                <a:xfrm>
                  <a:off x="2352203" y="4865296"/>
                  <a:ext cx="109080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99" name="Ink 98">
                  <a:extLst>
                    <a:ext uri="{FF2B5EF4-FFF2-40B4-BE49-F238E27FC236}">
                      <a16:creationId xmlns:a16="http://schemas.microsoft.com/office/drawing/2014/main" id="{8811AEB9-92E2-5262-9CD0-6BD2E443429C}"/>
                    </a:ext>
                  </a:extLst>
                </p14:cNvPr>
                <p14:cNvContentPartPr/>
                <p14:nvPr/>
              </p14:nvContentPartPr>
              <p14:xfrm>
                <a:off x="2547683" y="5118736"/>
                <a:ext cx="10080" cy="188640"/>
              </p14:xfrm>
            </p:contentPart>
          </mc:Choice>
          <mc:Fallback xmlns="">
            <p:pic>
              <p:nvPicPr>
                <p:cNvPr id="99" name="Ink 98">
                  <a:extLst>
                    <a:ext uri="{FF2B5EF4-FFF2-40B4-BE49-F238E27FC236}">
                      <a16:creationId xmlns:a16="http://schemas.microsoft.com/office/drawing/2014/main" id="{8811AEB9-92E2-5262-9CD0-6BD2E443429C}"/>
                    </a:ext>
                  </a:extLst>
                </p:cNvPr>
                <p:cNvPicPr/>
                <p:nvPr/>
              </p:nvPicPr>
              <p:blipFill>
                <a:blip r:embed="rId160"/>
                <a:stretch>
                  <a:fillRect/>
                </a:stretch>
              </p:blipFill>
              <p:spPr>
                <a:xfrm>
                  <a:off x="2529683" y="5100736"/>
                  <a:ext cx="4572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00" name="Ink 99">
                  <a:extLst>
                    <a:ext uri="{FF2B5EF4-FFF2-40B4-BE49-F238E27FC236}">
                      <a16:creationId xmlns:a16="http://schemas.microsoft.com/office/drawing/2014/main" id="{C0E7327F-9F0E-026E-AE15-F2A9F73BC603}"/>
                    </a:ext>
                  </a:extLst>
                </p14:cNvPr>
                <p14:cNvContentPartPr/>
                <p14:nvPr/>
              </p14:nvContentPartPr>
              <p14:xfrm>
                <a:off x="2682323" y="5092456"/>
                <a:ext cx="75240" cy="196560"/>
              </p14:xfrm>
            </p:contentPart>
          </mc:Choice>
          <mc:Fallback xmlns="">
            <p:pic>
              <p:nvPicPr>
                <p:cNvPr id="100" name="Ink 99">
                  <a:extLst>
                    <a:ext uri="{FF2B5EF4-FFF2-40B4-BE49-F238E27FC236}">
                      <a16:creationId xmlns:a16="http://schemas.microsoft.com/office/drawing/2014/main" id="{C0E7327F-9F0E-026E-AE15-F2A9F73BC603}"/>
                    </a:ext>
                  </a:extLst>
                </p:cNvPr>
                <p:cNvPicPr/>
                <p:nvPr/>
              </p:nvPicPr>
              <p:blipFill>
                <a:blip r:embed="rId162"/>
                <a:stretch>
                  <a:fillRect/>
                </a:stretch>
              </p:blipFill>
              <p:spPr>
                <a:xfrm>
                  <a:off x="2664323" y="5074816"/>
                  <a:ext cx="1108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01" name="Ink 100">
                  <a:extLst>
                    <a:ext uri="{FF2B5EF4-FFF2-40B4-BE49-F238E27FC236}">
                      <a16:creationId xmlns:a16="http://schemas.microsoft.com/office/drawing/2014/main" id="{3B0F4BFE-B3C9-63C7-EAF1-0E856CB306E1}"/>
                    </a:ext>
                  </a:extLst>
                </p14:cNvPr>
                <p14:cNvContentPartPr/>
                <p14:nvPr/>
              </p14:nvContentPartPr>
              <p14:xfrm>
                <a:off x="2845403" y="5105776"/>
                <a:ext cx="102960" cy="154080"/>
              </p14:xfrm>
            </p:contentPart>
          </mc:Choice>
          <mc:Fallback xmlns="">
            <p:pic>
              <p:nvPicPr>
                <p:cNvPr id="101" name="Ink 100">
                  <a:extLst>
                    <a:ext uri="{FF2B5EF4-FFF2-40B4-BE49-F238E27FC236}">
                      <a16:creationId xmlns:a16="http://schemas.microsoft.com/office/drawing/2014/main" id="{3B0F4BFE-B3C9-63C7-EAF1-0E856CB306E1}"/>
                    </a:ext>
                  </a:extLst>
                </p:cNvPr>
                <p:cNvPicPr/>
                <p:nvPr/>
              </p:nvPicPr>
              <p:blipFill>
                <a:blip r:embed="rId164"/>
                <a:stretch>
                  <a:fillRect/>
                </a:stretch>
              </p:blipFill>
              <p:spPr>
                <a:xfrm>
                  <a:off x="2827403" y="5087776"/>
                  <a:ext cx="13860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02" name="Ink 101">
                  <a:extLst>
                    <a:ext uri="{FF2B5EF4-FFF2-40B4-BE49-F238E27FC236}">
                      <a16:creationId xmlns:a16="http://schemas.microsoft.com/office/drawing/2014/main" id="{1EC285D6-E892-F75A-F480-2C2A8708B927}"/>
                    </a:ext>
                  </a:extLst>
                </p14:cNvPr>
                <p14:cNvContentPartPr/>
                <p14:nvPr/>
              </p14:nvContentPartPr>
              <p14:xfrm>
                <a:off x="3054203" y="5065096"/>
                <a:ext cx="53640" cy="46080"/>
              </p14:xfrm>
            </p:contentPart>
          </mc:Choice>
          <mc:Fallback xmlns="">
            <p:pic>
              <p:nvPicPr>
                <p:cNvPr id="102" name="Ink 101">
                  <a:extLst>
                    <a:ext uri="{FF2B5EF4-FFF2-40B4-BE49-F238E27FC236}">
                      <a16:creationId xmlns:a16="http://schemas.microsoft.com/office/drawing/2014/main" id="{1EC285D6-E892-F75A-F480-2C2A8708B927}"/>
                    </a:ext>
                  </a:extLst>
                </p:cNvPr>
                <p:cNvPicPr/>
                <p:nvPr/>
              </p:nvPicPr>
              <p:blipFill>
                <a:blip r:embed="rId166"/>
                <a:stretch>
                  <a:fillRect/>
                </a:stretch>
              </p:blipFill>
              <p:spPr>
                <a:xfrm>
                  <a:off x="3036203" y="5047456"/>
                  <a:ext cx="89280" cy="81720"/>
                </a:xfrm>
                <a:prstGeom prst="rect">
                  <a:avLst/>
                </a:prstGeom>
              </p:spPr>
            </p:pic>
          </mc:Fallback>
        </mc:AlternateContent>
      </p:grpSp>
      <p:grpSp>
        <p:nvGrpSpPr>
          <p:cNvPr id="103" name="Group 102">
            <a:extLst>
              <a:ext uri="{FF2B5EF4-FFF2-40B4-BE49-F238E27FC236}">
                <a16:creationId xmlns:a16="http://schemas.microsoft.com/office/drawing/2014/main" id="{0B0ECFB1-343A-4C9C-3BEC-1526B3A22300}"/>
              </a:ext>
            </a:extLst>
          </p:cNvPr>
          <p:cNvGrpSpPr/>
          <p:nvPr/>
        </p:nvGrpSpPr>
        <p:grpSpPr>
          <a:xfrm>
            <a:off x="3734243" y="3841009"/>
            <a:ext cx="2095560" cy="950400"/>
            <a:chOff x="3428243" y="3915256"/>
            <a:chExt cx="2095560" cy="950400"/>
          </a:xfrm>
        </p:grpSpPr>
        <mc:AlternateContent xmlns:mc="http://schemas.openxmlformats.org/markup-compatibility/2006" xmlns:p14="http://schemas.microsoft.com/office/powerpoint/2010/main">
          <mc:Choice Requires="p14">
            <p:contentPart p14:bwMode="auto" r:id="rId167">
              <p14:nvContentPartPr>
                <p14:cNvPr id="104" name="Ink 103">
                  <a:extLst>
                    <a:ext uri="{FF2B5EF4-FFF2-40B4-BE49-F238E27FC236}">
                      <a16:creationId xmlns:a16="http://schemas.microsoft.com/office/drawing/2014/main" id="{7421F1FA-0018-5390-32C6-82F9E717B8AE}"/>
                    </a:ext>
                  </a:extLst>
                </p14:cNvPr>
                <p14:cNvContentPartPr/>
                <p14:nvPr/>
              </p14:nvContentPartPr>
              <p14:xfrm>
                <a:off x="3475403" y="4608976"/>
                <a:ext cx="24840" cy="4320"/>
              </p14:xfrm>
            </p:contentPart>
          </mc:Choice>
          <mc:Fallback xmlns="">
            <p:pic>
              <p:nvPicPr>
                <p:cNvPr id="104" name="Ink 103">
                  <a:extLst>
                    <a:ext uri="{FF2B5EF4-FFF2-40B4-BE49-F238E27FC236}">
                      <a16:creationId xmlns:a16="http://schemas.microsoft.com/office/drawing/2014/main" id="{7421F1FA-0018-5390-32C6-82F9E717B8AE}"/>
                    </a:ext>
                  </a:extLst>
                </p:cNvPr>
                <p:cNvPicPr/>
                <p:nvPr/>
              </p:nvPicPr>
              <p:blipFill>
                <a:blip r:embed="rId168"/>
                <a:stretch>
                  <a:fillRect/>
                </a:stretch>
              </p:blipFill>
              <p:spPr>
                <a:xfrm>
                  <a:off x="3457763" y="4590976"/>
                  <a:ext cx="604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05" name="Ink 104">
                  <a:extLst>
                    <a:ext uri="{FF2B5EF4-FFF2-40B4-BE49-F238E27FC236}">
                      <a16:creationId xmlns:a16="http://schemas.microsoft.com/office/drawing/2014/main" id="{9F7CF368-BDB5-6FF4-317E-2D7FBD19A932}"/>
                    </a:ext>
                  </a:extLst>
                </p14:cNvPr>
                <p14:cNvContentPartPr/>
                <p14:nvPr/>
              </p14:nvContentPartPr>
              <p14:xfrm>
                <a:off x="3428243" y="4522216"/>
                <a:ext cx="417960" cy="90000"/>
              </p14:xfrm>
            </p:contentPart>
          </mc:Choice>
          <mc:Fallback xmlns="">
            <p:pic>
              <p:nvPicPr>
                <p:cNvPr id="105" name="Ink 104">
                  <a:extLst>
                    <a:ext uri="{FF2B5EF4-FFF2-40B4-BE49-F238E27FC236}">
                      <a16:creationId xmlns:a16="http://schemas.microsoft.com/office/drawing/2014/main" id="{9F7CF368-BDB5-6FF4-317E-2D7FBD19A932}"/>
                    </a:ext>
                  </a:extLst>
                </p:cNvPr>
                <p:cNvPicPr/>
                <p:nvPr/>
              </p:nvPicPr>
              <p:blipFill>
                <a:blip r:embed="rId170"/>
                <a:stretch>
                  <a:fillRect/>
                </a:stretch>
              </p:blipFill>
              <p:spPr>
                <a:xfrm>
                  <a:off x="3410603" y="4504216"/>
                  <a:ext cx="45360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06" name="Ink 105">
                  <a:extLst>
                    <a:ext uri="{FF2B5EF4-FFF2-40B4-BE49-F238E27FC236}">
                      <a16:creationId xmlns:a16="http://schemas.microsoft.com/office/drawing/2014/main" id="{E98C4961-7AB3-5200-88D7-F2EB6AFEEBFD}"/>
                    </a:ext>
                  </a:extLst>
                </p14:cNvPr>
                <p14:cNvContentPartPr/>
                <p14:nvPr/>
              </p14:nvContentPartPr>
              <p14:xfrm>
                <a:off x="3781763" y="4423936"/>
                <a:ext cx="246960" cy="159480"/>
              </p14:xfrm>
            </p:contentPart>
          </mc:Choice>
          <mc:Fallback xmlns="">
            <p:pic>
              <p:nvPicPr>
                <p:cNvPr id="106" name="Ink 105">
                  <a:extLst>
                    <a:ext uri="{FF2B5EF4-FFF2-40B4-BE49-F238E27FC236}">
                      <a16:creationId xmlns:a16="http://schemas.microsoft.com/office/drawing/2014/main" id="{E98C4961-7AB3-5200-88D7-F2EB6AFEEBFD}"/>
                    </a:ext>
                  </a:extLst>
                </p:cNvPr>
                <p:cNvPicPr/>
                <p:nvPr/>
              </p:nvPicPr>
              <p:blipFill>
                <a:blip r:embed="rId172"/>
                <a:stretch>
                  <a:fillRect/>
                </a:stretch>
              </p:blipFill>
              <p:spPr>
                <a:xfrm>
                  <a:off x="3764123" y="4406296"/>
                  <a:ext cx="282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07" name="Ink 106">
                  <a:extLst>
                    <a:ext uri="{FF2B5EF4-FFF2-40B4-BE49-F238E27FC236}">
                      <a16:creationId xmlns:a16="http://schemas.microsoft.com/office/drawing/2014/main" id="{BD44AE5B-8D26-1964-2989-238116C9B8AF}"/>
                    </a:ext>
                  </a:extLst>
                </p14:cNvPr>
                <p14:cNvContentPartPr/>
                <p14:nvPr/>
              </p14:nvContentPartPr>
              <p14:xfrm>
                <a:off x="4290443" y="4296856"/>
                <a:ext cx="251640" cy="302040"/>
              </p14:xfrm>
            </p:contentPart>
          </mc:Choice>
          <mc:Fallback xmlns="">
            <p:pic>
              <p:nvPicPr>
                <p:cNvPr id="107" name="Ink 106">
                  <a:extLst>
                    <a:ext uri="{FF2B5EF4-FFF2-40B4-BE49-F238E27FC236}">
                      <a16:creationId xmlns:a16="http://schemas.microsoft.com/office/drawing/2014/main" id="{BD44AE5B-8D26-1964-2989-238116C9B8AF}"/>
                    </a:ext>
                  </a:extLst>
                </p:cNvPr>
                <p:cNvPicPr/>
                <p:nvPr/>
              </p:nvPicPr>
              <p:blipFill>
                <a:blip r:embed="rId174"/>
                <a:stretch>
                  <a:fillRect/>
                </a:stretch>
              </p:blipFill>
              <p:spPr>
                <a:xfrm>
                  <a:off x="4272803" y="4279216"/>
                  <a:ext cx="28728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08" name="Ink 107">
                  <a:extLst>
                    <a:ext uri="{FF2B5EF4-FFF2-40B4-BE49-F238E27FC236}">
                      <a16:creationId xmlns:a16="http://schemas.microsoft.com/office/drawing/2014/main" id="{34537268-BCB2-A47E-0824-0935EF8BD5FB}"/>
                    </a:ext>
                  </a:extLst>
                </p14:cNvPr>
                <p14:cNvContentPartPr/>
                <p14:nvPr/>
              </p14:nvContentPartPr>
              <p14:xfrm>
                <a:off x="4349123" y="4442296"/>
                <a:ext cx="210240" cy="46440"/>
              </p14:xfrm>
            </p:contentPart>
          </mc:Choice>
          <mc:Fallback xmlns="">
            <p:pic>
              <p:nvPicPr>
                <p:cNvPr id="108" name="Ink 107">
                  <a:extLst>
                    <a:ext uri="{FF2B5EF4-FFF2-40B4-BE49-F238E27FC236}">
                      <a16:creationId xmlns:a16="http://schemas.microsoft.com/office/drawing/2014/main" id="{34537268-BCB2-A47E-0824-0935EF8BD5FB}"/>
                    </a:ext>
                  </a:extLst>
                </p:cNvPr>
                <p:cNvPicPr/>
                <p:nvPr/>
              </p:nvPicPr>
              <p:blipFill>
                <a:blip r:embed="rId176"/>
                <a:stretch>
                  <a:fillRect/>
                </a:stretch>
              </p:blipFill>
              <p:spPr>
                <a:xfrm>
                  <a:off x="4331123" y="4424656"/>
                  <a:ext cx="245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09" name="Ink 108">
                  <a:extLst>
                    <a:ext uri="{FF2B5EF4-FFF2-40B4-BE49-F238E27FC236}">
                      <a16:creationId xmlns:a16="http://schemas.microsoft.com/office/drawing/2014/main" id="{A7E852DB-E3AA-D691-C01F-C876A876AAC5}"/>
                    </a:ext>
                  </a:extLst>
                </p14:cNvPr>
                <p14:cNvContentPartPr/>
                <p14:nvPr/>
              </p14:nvContentPartPr>
              <p14:xfrm>
                <a:off x="4680683" y="4314856"/>
                <a:ext cx="187920" cy="226080"/>
              </p14:xfrm>
            </p:contentPart>
          </mc:Choice>
          <mc:Fallback xmlns="">
            <p:pic>
              <p:nvPicPr>
                <p:cNvPr id="109" name="Ink 108">
                  <a:extLst>
                    <a:ext uri="{FF2B5EF4-FFF2-40B4-BE49-F238E27FC236}">
                      <a16:creationId xmlns:a16="http://schemas.microsoft.com/office/drawing/2014/main" id="{A7E852DB-E3AA-D691-C01F-C876A876AAC5}"/>
                    </a:ext>
                  </a:extLst>
                </p:cNvPr>
                <p:cNvPicPr/>
                <p:nvPr/>
              </p:nvPicPr>
              <p:blipFill>
                <a:blip r:embed="rId178"/>
                <a:stretch>
                  <a:fillRect/>
                </a:stretch>
              </p:blipFill>
              <p:spPr>
                <a:xfrm>
                  <a:off x="4662683" y="4296856"/>
                  <a:ext cx="2235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10" name="Ink 109">
                  <a:extLst>
                    <a:ext uri="{FF2B5EF4-FFF2-40B4-BE49-F238E27FC236}">
                      <a16:creationId xmlns:a16="http://schemas.microsoft.com/office/drawing/2014/main" id="{AEDB7A98-B1A1-B8CA-E6E1-09417265836B}"/>
                    </a:ext>
                  </a:extLst>
                </p14:cNvPr>
                <p14:cNvContentPartPr/>
                <p14:nvPr/>
              </p14:nvContentPartPr>
              <p14:xfrm>
                <a:off x="4737563" y="4303696"/>
                <a:ext cx="147240" cy="46440"/>
              </p14:xfrm>
            </p:contentPart>
          </mc:Choice>
          <mc:Fallback xmlns="">
            <p:pic>
              <p:nvPicPr>
                <p:cNvPr id="110" name="Ink 109">
                  <a:extLst>
                    <a:ext uri="{FF2B5EF4-FFF2-40B4-BE49-F238E27FC236}">
                      <a16:creationId xmlns:a16="http://schemas.microsoft.com/office/drawing/2014/main" id="{AEDB7A98-B1A1-B8CA-E6E1-09417265836B}"/>
                    </a:ext>
                  </a:extLst>
                </p:cNvPr>
                <p:cNvPicPr/>
                <p:nvPr/>
              </p:nvPicPr>
              <p:blipFill>
                <a:blip r:embed="rId180"/>
                <a:stretch>
                  <a:fillRect/>
                </a:stretch>
              </p:blipFill>
              <p:spPr>
                <a:xfrm>
                  <a:off x="4719563" y="4285696"/>
                  <a:ext cx="182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11" name="Ink 110">
                  <a:extLst>
                    <a:ext uri="{FF2B5EF4-FFF2-40B4-BE49-F238E27FC236}">
                      <a16:creationId xmlns:a16="http://schemas.microsoft.com/office/drawing/2014/main" id="{8369F5B6-D5AA-9A84-9C3B-436A0874C817}"/>
                    </a:ext>
                  </a:extLst>
                </p14:cNvPr>
                <p14:cNvContentPartPr/>
                <p14:nvPr/>
              </p14:nvContentPartPr>
              <p14:xfrm>
                <a:off x="5032403" y="4157896"/>
                <a:ext cx="209880" cy="144000"/>
              </p14:xfrm>
            </p:contentPart>
          </mc:Choice>
          <mc:Fallback xmlns="">
            <p:pic>
              <p:nvPicPr>
                <p:cNvPr id="111" name="Ink 110">
                  <a:extLst>
                    <a:ext uri="{FF2B5EF4-FFF2-40B4-BE49-F238E27FC236}">
                      <a16:creationId xmlns:a16="http://schemas.microsoft.com/office/drawing/2014/main" id="{8369F5B6-D5AA-9A84-9C3B-436A0874C817}"/>
                    </a:ext>
                  </a:extLst>
                </p:cNvPr>
                <p:cNvPicPr/>
                <p:nvPr/>
              </p:nvPicPr>
              <p:blipFill>
                <a:blip r:embed="rId182"/>
                <a:stretch>
                  <a:fillRect/>
                </a:stretch>
              </p:blipFill>
              <p:spPr>
                <a:xfrm>
                  <a:off x="5014763" y="4140256"/>
                  <a:ext cx="24552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12" name="Ink 111">
                  <a:extLst>
                    <a:ext uri="{FF2B5EF4-FFF2-40B4-BE49-F238E27FC236}">
                      <a16:creationId xmlns:a16="http://schemas.microsoft.com/office/drawing/2014/main" id="{0E6FCB5C-7EFA-9E65-8D52-3D13E2F2C876}"/>
                    </a:ext>
                  </a:extLst>
                </p14:cNvPr>
                <p14:cNvContentPartPr/>
                <p14:nvPr/>
              </p14:nvContentPartPr>
              <p14:xfrm>
                <a:off x="4182443" y="3915256"/>
                <a:ext cx="1196280" cy="89640"/>
              </p14:xfrm>
            </p:contentPart>
          </mc:Choice>
          <mc:Fallback xmlns="">
            <p:pic>
              <p:nvPicPr>
                <p:cNvPr id="112" name="Ink 111">
                  <a:extLst>
                    <a:ext uri="{FF2B5EF4-FFF2-40B4-BE49-F238E27FC236}">
                      <a16:creationId xmlns:a16="http://schemas.microsoft.com/office/drawing/2014/main" id="{0E6FCB5C-7EFA-9E65-8D52-3D13E2F2C876}"/>
                    </a:ext>
                  </a:extLst>
                </p:cNvPr>
                <p:cNvPicPr/>
                <p:nvPr/>
              </p:nvPicPr>
              <p:blipFill>
                <a:blip r:embed="rId184"/>
                <a:stretch>
                  <a:fillRect/>
                </a:stretch>
              </p:blipFill>
              <p:spPr>
                <a:xfrm>
                  <a:off x="4164803" y="3897256"/>
                  <a:ext cx="123192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13" name="Ink 112">
                  <a:extLst>
                    <a:ext uri="{FF2B5EF4-FFF2-40B4-BE49-F238E27FC236}">
                      <a16:creationId xmlns:a16="http://schemas.microsoft.com/office/drawing/2014/main" id="{C376D00B-97A3-CF97-37B3-3E624DF9A8DA}"/>
                    </a:ext>
                  </a:extLst>
                </p14:cNvPr>
                <p14:cNvContentPartPr/>
                <p14:nvPr/>
              </p14:nvContentPartPr>
              <p14:xfrm>
                <a:off x="4073723" y="4086256"/>
                <a:ext cx="1228320" cy="763920"/>
              </p14:xfrm>
            </p:contentPart>
          </mc:Choice>
          <mc:Fallback xmlns="">
            <p:pic>
              <p:nvPicPr>
                <p:cNvPr id="113" name="Ink 112">
                  <a:extLst>
                    <a:ext uri="{FF2B5EF4-FFF2-40B4-BE49-F238E27FC236}">
                      <a16:creationId xmlns:a16="http://schemas.microsoft.com/office/drawing/2014/main" id="{C376D00B-97A3-CF97-37B3-3E624DF9A8DA}"/>
                    </a:ext>
                  </a:extLst>
                </p:cNvPr>
                <p:cNvPicPr/>
                <p:nvPr/>
              </p:nvPicPr>
              <p:blipFill>
                <a:blip r:embed="rId186"/>
                <a:stretch>
                  <a:fillRect/>
                </a:stretch>
              </p:blipFill>
              <p:spPr>
                <a:xfrm>
                  <a:off x="4055723" y="4068616"/>
                  <a:ext cx="1263960" cy="7995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14" name="Ink 113">
                  <a:extLst>
                    <a:ext uri="{FF2B5EF4-FFF2-40B4-BE49-F238E27FC236}">
                      <a16:creationId xmlns:a16="http://schemas.microsoft.com/office/drawing/2014/main" id="{4BD855CA-C5AA-4F85-E82D-79AA5B256023}"/>
                    </a:ext>
                  </a:extLst>
                </p14:cNvPr>
                <p14:cNvContentPartPr/>
                <p14:nvPr/>
              </p14:nvContentPartPr>
              <p14:xfrm>
                <a:off x="5408603" y="3942256"/>
                <a:ext cx="115200" cy="923400"/>
              </p14:xfrm>
            </p:contentPart>
          </mc:Choice>
          <mc:Fallback xmlns="">
            <p:pic>
              <p:nvPicPr>
                <p:cNvPr id="114" name="Ink 113">
                  <a:extLst>
                    <a:ext uri="{FF2B5EF4-FFF2-40B4-BE49-F238E27FC236}">
                      <a16:creationId xmlns:a16="http://schemas.microsoft.com/office/drawing/2014/main" id="{4BD855CA-C5AA-4F85-E82D-79AA5B256023}"/>
                    </a:ext>
                  </a:extLst>
                </p:cNvPr>
                <p:cNvPicPr/>
                <p:nvPr/>
              </p:nvPicPr>
              <p:blipFill>
                <a:blip r:embed="rId188"/>
                <a:stretch>
                  <a:fillRect/>
                </a:stretch>
              </p:blipFill>
              <p:spPr>
                <a:xfrm>
                  <a:off x="5390603" y="3924616"/>
                  <a:ext cx="150840" cy="959040"/>
                </a:xfrm>
                <a:prstGeom prst="rect">
                  <a:avLst/>
                </a:prstGeom>
              </p:spPr>
            </p:pic>
          </mc:Fallback>
        </mc:AlternateContent>
      </p:grpSp>
    </p:spTree>
    <p:extLst>
      <p:ext uri="{BB962C8B-B14F-4D97-AF65-F5344CB8AC3E}">
        <p14:creationId xmlns:p14="http://schemas.microsoft.com/office/powerpoint/2010/main" val="319450826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5529751" y="39080"/>
                <a:ext cx="3615385" cy="3108543"/>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Where did the 180 and 12 come from to do 180 </a:t>
                </a:r>
                <a14:m>
                  <m:oMath xmlns:m="http://schemas.openxmlformats.org/officeDocument/2006/math">
                    <m:r>
                      <a:rPr lang="en-GB" sz="1400" b="0" i="1" smtClean="0">
                        <a:latin typeface="Cambria Math" panose="02040503050406030204" pitchFamily="18" charset="0"/>
                      </a:rPr>
                      <m:t>÷</m:t>
                    </m:r>
                  </m:oMath>
                </a14:m>
                <a:r>
                  <a:rPr lang="en-GB" sz="1400"/>
                  <a:t> 12?</a:t>
                </a:r>
              </a:p>
              <a:p>
                <a:endParaRPr lang="en-GB" sz="1400"/>
              </a:p>
              <a:p>
                <a:r>
                  <a:rPr lang="en-GB" sz="1400" b="1"/>
                  <a:t>2. </a:t>
                </a:r>
                <a:r>
                  <a:rPr lang="en-GB" sz="1400"/>
                  <a:t>If using a box model, how many boxes would you draw and how much would you put in each box?</a:t>
                </a:r>
              </a:p>
              <a:p>
                <a:endParaRPr lang="en-GB" sz="1400"/>
              </a:p>
              <a:p>
                <a:r>
                  <a:rPr lang="en-GB" sz="1400" b="1"/>
                  <a:t>3. </a:t>
                </a:r>
                <a:r>
                  <a:rPr lang="en-GB" sz="1400"/>
                  <a:t>How many degrees do the 3 angles add up to?</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5529751" y="39080"/>
                <a:ext cx="3615385" cy="3108543"/>
              </a:xfrm>
              <a:prstGeom prst="rect">
                <a:avLst/>
              </a:prstGeom>
              <a:blipFill>
                <a:blip r:embed="rId2"/>
                <a:stretch>
                  <a:fillRect l="-506" t="-196" r="-1518" b="-1176"/>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3182E817-B1CB-8784-62AB-B466184CFD90}"/>
              </a:ext>
            </a:extLst>
          </p:cNvPr>
          <p:cNvSpPr txBox="1"/>
          <p:nvPr/>
        </p:nvSpPr>
        <p:spPr>
          <a:xfrm>
            <a:off x="5539792" y="3302672"/>
            <a:ext cx="3598903" cy="2246769"/>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The angles in a triangle are in the ratio </a:t>
            </a:r>
          </a:p>
          <a:p>
            <a:r>
              <a:rPr lang="en-GB" sz="1400"/>
              <a:t>1 : 3 : 6. What is the size of the </a:t>
            </a:r>
            <a:r>
              <a:rPr lang="en-GB" sz="1400" i="1"/>
              <a:t>largest</a:t>
            </a:r>
            <a:r>
              <a:rPr lang="en-GB" sz="1400"/>
              <a:t> angle?</a:t>
            </a:r>
          </a:p>
          <a:p>
            <a:endParaRPr lang="en-GB" sz="1400"/>
          </a:p>
          <a:p>
            <a:r>
              <a:rPr lang="en-GB" sz="1400"/>
              <a:t>b) The angles in a quadrilateral are in the ratio 3 : 2 : 2 : 5. What is the size of the </a:t>
            </a:r>
            <a:r>
              <a:rPr lang="en-GB" sz="1400" i="1"/>
              <a:t>smallest</a:t>
            </a:r>
            <a:r>
              <a:rPr lang="en-GB" sz="1400"/>
              <a:t> angle?</a:t>
            </a:r>
          </a:p>
          <a:p>
            <a:endParaRPr lang="en-GB" sz="1400"/>
          </a:p>
          <a:p>
            <a:r>
              <a:rPr lang="en-GB" sz="1400"/>
              <a:t>c) Come up with your own similar question(s).</a:t>
            </a:r>
          </a:p>
        </p:txBody>
      </p:sp>
      <p:sp>
        <p:nvSpPr>
          <p:cNvPr id="2" name="TextBox 1">
            <a:extLst>
              <a:ext uri="{FF2B5EF4-FFF2-40B4-BE49-F238E27FC236}">
                <a16:creationId xmlns:a16="http://schemas.microsoft.com/office/drawing/2014/main" id="{FE6871BB-FBA7-DEDC-7FCE-77E08F429293}"/>
              </a:ext>
            </a:extLst>
          </p:cNvPr>
          <p:cNvSpPr txBox="1"/>
          <p:nvPr/>
        </p:nvSpPr>
        <p:spPr>
          <a:xfrm>
            <a:off x="117217" y="227965"/>
            <a:ext cx="4671330" cy="923330"/>
          </a:xfrm>
          <a:prstGeom prst="rect">
            <a:avLst/>
          </a:prstGeom>
          <a:noFill/>
        </p:spPr>
        <p:txBody>
          <a:bodyPr wrap="square" rtlCol="0">
            <a:spAutoFit/>
          </a:bodyPr>
          <a:lstStyle/>
          <a:p>
            <a:r>
              <a:rPr lang="en-GB"/>
              <a:t>The angles in a triangle are in the ratio 3 : 4 : 5</a:t>
            </a:r>
          </a:p>
          <a:p>
            <a:r>
              <a:rPr lang="en-GB"/>
              <a:t>What is the size of the largest angle?</a:t>
            </a:r>
          </a:p>
          <a:p>
            <a:endParaRPr lang="en-GB"/>
          </a:p>
        </p:txBody>
      </p:sp>
      <p:grpSp>
        <p:nvGrpSpPr>
          <p:cNvPr id="3" name="Group 2">
            <a:extLst>
              <a:ext uri="{FF2B5EF4-FFF2-40B4-BE49-F238E27FC236}">
                <a16:creationId xmlns:a16="http://schemas.microsoft.com/office/drawing/2014/main" id="{8F6EEADC-EA64-81B0-3CE6-1D14406FF9A1}"/>
              </a:ext>
            </a:extLst>
          </p:cNvPr>
          <p:cNvGrpSpPr/>
          <p:nvPr/>
        </p:nvGrpSpPr>
        <p:grpSpPr>
          <a:xfrm>
            <a:off x="399396" y="1081265"/>
            <a:ext cx="1134060" cy="902870"/>
            <a:chOff x="756683" y="1100056"/>
            <a:chExt cx="1697040" cy="1351080"/>
          </a:xfrm>
        </p:grpSpPr>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8A9E43AF-C057-59A8-6FE9-674ECBECCDC4}"/>
                    </a:ext>
                  </a:extLst>
                </p14:cNvPr>
                <p14:cNvContentPartPr/>
                <p14:nvPr/>
              </p14:nvContentPartPr>
              <p14:xfrm>
                <a:off x="756683" y="1183936"/>
                <a:ext cx="1501560" cy="1267200"/>
              </p14:xfrm>
            </p:contentPart>
          </mc:Choice>
          <mc:Fallback xmlns="">
            <p:pic>
              <p:nvPicPr>
                <p:cNvPr id="4" name="Ink 3">
                  <a:extLst>
                    <a:ext uri="{FF2B5EF4-FFF2-40B4-BE49-F238E27FC236}">
                      <a16:creationId xmlns:a16="http://schemas.microsoft.com/office/drawing/2014/main" id="{8A9E43AF-C057-59A8-6FE9-674ECBECCDC4}"/>
                    </a:ext>
                  </a:extLst>
                </p:cNvPr>
                <p:cNvPicPr/>
                <p:nvPr/>
              </p:nvPicPr>
              <p:blipFill>
                <a:blip r:embed="rId4"/>
                <a:stretch>
                  <a:fillRect/>
                </a:stretch>
              </p:blipFill>
              <p:spPr>
                <a:xfrm>
                  <a:off x="729754" y="1156997"/>
                  <a:ext cx="1554879" cy="1320539"/>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 name="Ink 4">
                  <a:extLst>
                    <a:ext uri="{FF2B5EF4-FFF2-40B4-BE49-F238E27FC236}">
                      <a16:creationId xmlns:a16="http://schemas.microsoft.com/office/drawing/2014/main" id="{6374827E-E47C-9C62-2288-305AA0981D31}"/>
                    </a:ext>
                  </a:extLst>
                </p14:cNvPr>
                <p14:cNvContentPartPr/>
                <p14:nvPr/>
              </p14:nvContentPartPr>
              <p14:xfrm>
                <a:off x="1429163" y="1100056"/>
                <a:ext cx="1024560" cy="1256760"/>
              </p14:xfrm>
            </p:contentPart>
          </mc:Choice>
          <mc:Fallback xmlns="">
            <p:pic>
              <p:nvPicPr>
                <p:cNvPr id="5" name="Ink 4">
                  <a:extLst>
                    <a:ext uri="{FF2B5EF4-FFF2-40B4-BE49-F238E27FC236}">
                      <a16:creationId xmlns:a16="http://schemas.microsoft.com/office/drawing/2014/main" id="{6374827E-E47C-9C62-2288-305AA0981D31}"/>
                    </a:ext>
                  </a:extLst>
                </p:cNvPr>
                <p:cNvPicPr/>
                <p:nvPr/>
              </p:nvPicPr>
              <p:blipFill>
                <a:blip r:embed="rId6"/>
                <a:stretch>
                  <a:fillRect/>
                </a:stretch>
              </p:blipFill>
              <p:spPr>
                <a:xfrm>
                  <a:off x="1402768" y="1073660"/>
                  <a:ext cx="1077889" cy="131009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A38CF4B9-3FB8-CA08-C8FB-4A92E3D0EB03}"/>
                    </a:ext>
                  </a:extLst>
                </p14:cNvPr>
                <p14:cNvContentPartPr/>
                <p14:nvPr/>
              </p14:nvContentPartPr>
              <p14:xfrm>
                <a:off x="873323" y="2165296"/>
                <a:ext cx="169560" cy="258120"/>
              </p14:xfrm>
            </p:contentPart>
          </mc:Choice>
          <mc:Fallback xmlns="">
            <p:pic>
              <p:nvPicPr>
                <p:cNvPr id="6" name="Ink 5">
                  <a:extLst>
                    <a:ext uri="{FF2B5EF4-FFF2-40B4-BE49-F238E27FC236}">
                      <a16:creationId xmlns:a16="http://schemas.microsoft.com/office/drawing/2014/main" id="{A38CF4B9-3FB8-CA08-C8FB-4A92E3D0EB03}"/>
                    </a:ext>
                  </a:extLst>
                </p:cNvPr>
                <p:cNvPicPr/>
                <p:nvPr/>
              </p:nvPicPr>
              <p:blipFill>
                <a:blip r:embed="rId8"/>
                <a:stretch>
                  <a:fillRect/>
                </a:stretch>
              </p:blipFill>
              <p:spPr>
                <a:xfrm>
                  <a:off x="846947" y="2138408"/>
                  <a:ext cx="222850" cy="311357"/>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B4E43884-C223-CF8E-5024-303323AB8477}"/>
                    </a:ext>
                  </a:extLst>
                </p14:cNvPr>
                <p14:cNvContentPartPr/>
                <p14:nvPr/>
              </p14:nvContentPartPr>
              <p14:xfrm>
                <a:off x="1349603" y="1297336"/>
                <a:ext cx="290520" cy="109080"/>
              </p14:xfrm>
            </p:contentPart>
          </mc:Choice>
          <mc:Fallback xmlns="">
            <p:pic>
              <p:nvPicPr>
                <p:cNvPr id="7" name="Ink 6">
                  <a:extLst>
                    <a:ext uri="{FF2B5EF4-FFF2-40B4-BE49-F238E27FC236}">
                      <a16:creationId xmlns:a16="http://schemas.microsoft.com/office/drawing/2014/main" id="{B4E43884-C223-CF8E-5024-303323AB8477}"/>
                    </a:ext>
                  </a:extLst>
                </p:cNvPr>
                <p:cNvPicPr/>
                <p:nvPr/>
              </p:nvPicPr>
              <p:blipFill>
                <a:blip r:embed="rId10"/>
                <a:stretch>
                  <a:fillRect/>
                </a:stretch>
              </p:blipFill>
              <p:spPr>
                <a:xfrm>
                  <a:off x="1322703" y="1270469"/>
                  <a:ext cx="343782" cy="162277"/>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9B4D45F5-5DC8-5182-88BE-61FDD7AF36C8}"/>
                    </a:ext>
                  </a:extLst>
                </p14:cNvPr>
                <p14:cNvContentPartPr/>
                <p14:nvPr/>
              </p14:nvContentPartPr>
              <p14:xfrm>
                <a:off x="2018123" y="1999336"/>
                <a:ext cx="174600" cy="323640"/>
              </p14:xfrm>
            </p:contentPart>
          </mc:Choice>
          <mc:Fallback xmlns="">
            <p:pic>
              <p:nvPicPr>
                <p:cNvPr id="8" name="Ink 7">
                  <a:extLst>
                    <a:ext uri="{FF2B5EF4-FFF2-40B4-BE49-F238E27FC236}">
                      <a16:creationId xmlns:a16="http://schemas.microsoft.com/office/drawing/2014/main" id="{9B4D45F5-5DC8-5182-88BE-61FDD7AF36C8}"/>
                    </a:ext>
                  </a:extLst>
                </p:cNvPr>
                <p:cNvPicPr/>
                <p:nvPr/>
              </p:nvPicPr>
              <p:blipFill>
                <a:blip r:embed="rId12"/>
                <a:stretch>
                  <a:fillRect/>
                </a:stretch>
              </p:blipFill>
              <p:spPr>
                <a:xfrm>
                  <a:off x="1991799" y="1972411"/>
                  <a:ext cx="227786" cy="376952"/>
                </a:xfrm>
                <a:prstGeom prst="rect">
                  <a:avLst/>
                </a:prstGeom>
              </p:spPr>
            </p:pic>
          </mc:Fallback>
        </mc:AlternateContent>
      </p:grpSp>
      <p:grpSp>
        <p:nvGrpSpPr>
          <p:cNvPr id="9" name="Group 8">
            <a:extLst>
              <a:ext uri="{FF2B5EF4-FFF2-40B4-BE49-F238E27FC236}">
                <a16:creationId xmlns:a16="http://schemas.microsoft.com/office/drawing/2014/main" id="{0508C20F-2FA5-EB4C-2EAE-29DB81EB1D3D}"/>
              </a:ext>
            </a:extLst>
          </p:cNvPr>
          <p:cNvGrpSpPr/>
          <p:nvPr/>
        </p:nvGrpSpPr>
        <p:grpSpPr>
          <a:xfrm>
            <a:off x="1586623" y="1023722"/>
            <a:ext cx="890280" cy="509040"/>
            <a:chOff x="2981316" y="1122063"/>
            <a:chExt cx="890280" cy="509040"/>
          </a:xfrm>
        </p:grpSpPr>
        <mc:AlternateContent xmlns:mc="http://schemas.openxmlformats.org/markup-compatibility/2006" xmlns:p14="http://schemas.microsoft.com/office/powerpoint/2010/main">
          <mc:Choice Requires="p14">
            <p:contentPart p14:bwMode="auto" r:id="rId13">
              <p14:nvContentPartPr>
                <p14:cNvPr id="10" name="Ink 9">
                  <a:extLst>
                    <a:ext uri="{FF2B5EF4-FFF2-40B4-BE49-F238E27FC236}">
                      <a16:creationId xmlns:a16="http://schemas.microsoft.com/office/drawing/2014/main" id="{AF0389D7-9C90-4EBC-6CAC-22756F4227BC}"/>
                    </a:ext>
                  </a:extLst>
                </p14:cNvPr>
                <p14:cNvContentPartPr/>
                <p14:nvPr/>
              </p14:nvContentPartPr>
              <p14:xfrm>
                <a:off x="2981316" y="1309983"/>
                <a:ext cx="39240" cy="321120"/>
              </p14:xfrm>
            </p:contentPart>
          </mc:Choice>
          <mc:Fallback xmlns="">
            <p:pic>
              <p:nvPicPr>
                <p:cNvPr id="10" name="Ink 9">
                  <a:extLst>
                    <a:ext uri="{FF2B5EF4-FFF2-40B4-BE49-F238E27FC236}">
                      <a16:creationId xmlns:a16="http://schemas.microsoft.com/office/drawing/2014/main" id="{AF0389D7-9C90-4EBC-6CAC-22756F4227BC}"/>
                    </a:ext>
                  </a:extLst>
                </p:cNvPr>
                <p:cNvPicPr/>
                <p:nvPr/>
              </p:nvPicPr>
              <p:blipFill>
                <a:blip r:embed="rId14"/>
                <a:stretch>
                  <a:fillRect/>
                </a:stretch>
              </p:blipFill>
              <p:spPr>
                <a:xfrm>
                  <a:off x="2963676" y="1292343"/>
                  <a:ext cx="74880" cy="3567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 name="Ink 10">
                  <a:extLst>
                    <a:ext uri="{FF2B5EF4-FFF2-40B4-BE49-F238E27FC236}">
                      <a16:creationId xmlns:a16="http://schemas.microsoft.com/office/drawing/2014/main" id="{2C0AB755-072B-865A-3DCA-3767661FC16B}"/>
                    </a:ext>
                  </a:extLst>
                </p14:cNvPr>
                <p14:cNvContentPartPr/>
                <p14:nvPr/>
              </p14:nvContentPartPr>
              <p14:xfrm>
                <a:off x="3124956" y="1294143"/>
                <a:ext cx="154440" cy="317160"/>
              </p14:xfrm>
            </p:contentPart>
          </mc:Choice>
          <mc:Fallback xmlns="">
            <p:pic>
              <p:nvPicPr>
                <p:cNvPr id="11" name="Ink 10">
                  <a:extLst>
                    <a:ext uri="{FF2B5EF4-FFF2-40B4-BE49-F238E27FC236}">
                      <a16:creationId xmlns:a16="http://schemas.microsoft.com/office/drawing/2014/main" id="{2C0AB755-072B-865A-3DCA-3767661FC16B}"/>
                    </a:ext>
                  </a:extLst>
                </p:cNvPr>
                <p:cNvPicPr/>
                <p:nvPr/>
              </p:nvPicPr>
              <p:blipFill>
                <a:blip r:embed="rId16"/>
                <a:stretch>
                  <a:fillRect/>
                </a:stretch>
              </p:blipFill>
              <p:spPr>
                <a:xfrm>
                  <a:off x="3107316" y="1276503"/>
                  <a:ext cx="19008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 name="Ink 11">
                  <a:extLst>
                    <a:ext uri="{FF2B5EF4-FFF2-40B4-BE49-F238E27FC236}">
                      <a16:creationId xmlns:a16="http://schemas.microsoft.com/office/drawing/2014/main" id="{9B24FEE9-D7E4-800F-2CE5-2FC1FD14DD93}"/>
                    </a:ext>
                  </a:extLst>
                </p14:cNvPr>
                <p14:cNvContentPartPr/>
                <p14:nvPr/>
              </p14:nvContentPartPr>
              <p14:xfrm>
                <a:off x="3419796" y="1277223"/>
                <a:ext cx="235800" cy="198360"/>
              </p14:xfrm>
            </p:contentPart>
          </mc:Choice>
          <mc:Fallback xmlns="">
            <p:pic>
              <p:nvPicPr>
                <p:cNvPr id="12" name="Ink 11">
                  <a:extLst>
                    <a:ext uri="{FF2B5EF4-FFF2-40B4-BE49-F238E27FC236}">
                      <a16:creationId xmlns:a16="http://schemas.microsoft.com/office/drawing/2014/main" id="{9B24FEE9-D7E4-800F-2CE5-2FC1FD14DD93}"/>
                    </a:ext>
                  </a:extLst>
                </p:cNvPr>
                <p:cNvPicPr/>
                <p:nvPr/>
              </p:nvPicPr>
              <p:blipFill>
                <a:blip r:embed="rId18"/>
                <a:stretch>
                  <a:fillRect/>
                </a:stretch>
              </p:blipFill>
              <p:spPr>
                <a:xfrm>
                  <a:off x="3401796" y="1259583"/>
                  <a:ext cx="2714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 name="Ink 12">
                  <a:extLst>
                    <a:ext uri="{FF2B5EF4-FFF2-40B4-BE49-F238E27FC236}">
                      <a16:creationId xmlns:a16="http://schemas.microsoft.com/office/drawing/2014/main" id="{008D9D9B-51A9-780D-53AA-2C0052BCB7D9}"/>
                    </a:ext>
                  </a:extLst>
                </p14:cNvPr>
                <p14:cNvContentPartPr/>
                <p14:nvPr/>
              </p14:nvContentPartPr>
              <p14:xfrm>
                <a:off x="3747756" y="1122063"/>
                <a:ext cx="123840" cy="97560"/>
              </p14:xfrm>
            </p:contentPart>
          </mc:Choice>
          <mc:Fallback xmlns="">
            <p:pic>
              <p:nvPicPr>
                <p:cNvPr id="13" name="Ink 12">
                  <a:extLst>
                    <a:ext uri="{FF2B5EF4-FFF2-40B4-BE49-F238E27FC236}">
                      <a16:creationId xmlns:a16="http://schemas.microsoft.com/office/drawing/2014/main" id="{008D9D9B-51A9-780D-53AA-2C0052BCB7D9}"/>
                    </a:ext>
                  </a:extLst>
                </p:cNvPr>
                <p:cNvPicPr/>
                <p:nvPr/>
              </p:nvPicPr>
              <p:blipFill>
                <a:blip r:embed="rId20"/>
                <a:stretch>
                  <a:fillRect/>
                </a:stretch>
              </p:blipFill>
              <p:spPr>
                <a:xfrm>
                  <a:off x="3729756" y="1104423"/>
                  <a:ext cx="159480" cy="133200"/>
                </a:xfrm>
                <a:prstGeom prst="rect">
                  <a:avLst/>
                </a:prstGeom>
              </p:spPr>
            </p:pic>
          </mc:Fallback>
        </mc:AlternateContent>
      </p:grpSp>
      <p:grpSp>
        <p:nvGrpSpPr>
          <p:cNvPr id="14" name="Group 13">
            <a:extLst>
              <a:ext uri="{FF2B5EF4-FFF2-40B4-BE49-F238E27FC236}">
                <a16:creationId xmlns:a16="http://schemas.microsoft.com/office/drawing/2014/main" id="{02A8D689-F7FC-9D83-59A6-898030B66B00}"/>
              </a:ext>
            </a:extLst>
          </p:cNvPr>
          <p:cNvGrpSpPr/>
          <p:nvPr/>
        </p:nvGrpSpPr>
        <p:grpSpPr>
          <a:xfrm>
            <a:off x="2751427" y="1516067"/>
            <a:ext cx="1379880" cy="336240"/>
            <a:chOff x="2952323" y="1560496"/>
            <a:chExt cx="1379880" cy="336240"/>
          </a:xfrm>
        </p:grpSpPr>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99AF4BE6-7905-8E8A-6F2E-86180CA0D935}"/>
                    </a:ext>
                  </a:extLst>
                </p14:cNvPr>
                <p14:cNvContentPartPr/>
                <p14:nvPr/>
              </p14:nvContentPartPr>
              <p14:xfrm>
                <a:off x="2952323" y="1600456"/>
                <a:ext cx="145440" cy="296280"/>
              </p14:xfrm>
            </p:contentPart>
          </mc:Choice>
          <mc:Fallback xmlns="">
            <p:pic>
              <p:nvPicPr>
                <p:cNvPr id="15" name="Ink 14">
                  <a:extLst>
                    <a:ext uri="{FF2B5EF4-FFF2-40B4-BE49-F238E27FC236}">
                      <a16:creationId xmlns:a16="http://schemas.microsoft.com/office/drawing/2014/main" id="{99AF4BE6-7905-8E8A-6F2E-86180CA0D935}"/>
                    </a:ext>
                  </a:extLst>
                </p:cNvPr>
                <p:cNvPicPr/>
                <p:nvPr/>
              </p:nvPicPr>
              <p:blipFill>
                <a:blip r:embed="rId22"/>
                <a:stretch>
                  <a:fillRect/>
                </a:stretch>
              </p:blipFill>
              <p:spPr>
                <a:xfrm>
                  <a:off x="2934683" y="1582816"/>
                  <a:ext cx="1810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 name="Ink 15">
                  <a:extLst>
                    <a:ext uri="{FF2B5EF4-FFF2-40B4-BE49-F238E27FC236}">
                      <a16:creationId xmlns:a16="http://schemas.microsoft.com/office/drawing/2014/main" id="{A5BBC63D-042E-E9B1-9741-858E57662158}"/>
                    </a:ext>
                  </a:extLst>
                </p14:cNvPr>
                <p14:cNvContentPartPr/>
                <p14:nvPr/>
              </p14:nvContentPartPr>
              <p14:xfrm>
                <a:off x="3201443" y="1732936"/>
                <a:ext cx="131760" cy="21960"/>
              </p14:xfrm>
            </p:contentPart>
          </mc:Choice>
          <mc:Fallback xmlns="">
            <p:pic>
              <p:nvPicPr>
                <p:cNvPr id="16" name="Ink 15">
                  <a:extLst>
                    <a:ext uri="{FF2B5EF4-FFF2-40B4-BE49-F238E27FC236}">
                      <a16:creationId xmlns:a16="http://schemas.microsoft.com/office/drawing/2014/main" id="{A5BBC63D-042E-E9B1-9741-858E57662158}"/>
                    </a:ext>
                  </a:extLst>
                </p:cNvPr>
                <p:cNvPicPr/>
                <p:nvPr/>
              </p:nvPicPr>
              <p:blipFill>
                <a:blip r:embed="rId24"/>
                <a:stretch>
                  <a:fillRect/>
                </a:stretch>
              </p:blipFill>
              <p:spPr>
                <a:xfrm>
                  <a:off x="3183803" y="1714936"/>
                  <a:ext cx="1674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C567B855-FDC8-ED5B-4BB0-CA2C56F389FD}"/>
                    </a:ext>
                  </a:extLst>
                </p14:cNvPr>
                <p14:cNvContentPartPr/>
                <p14:nvPr/>
              </p14:nvContentPartPr>
              <p14:xfrm>
                <a:off x="3275243" y="1640416"/>
                <a:ext cx="25560" cy="154440"/>
              </p14:xfrm>
            </p:contentPart>
          </mc:Choice>
          <mc:Fallback xmlns="">
            <p:pic>
              <p:nvPicPr>
                <p:cNvPr id="17" name="Ink 16">
                  <a:extLst>
                    <a:ext uri="{FF2B5EF4-FFF2-40B4-BE49-F238E27FC236}">
                      <a16:creationId xmlns:a16="http://schemas.microsoft.com/office/drawing/2014/main" id="{C567B855-FDC8-ED5B-4BB0-CA2C56F389FD}"/>
                    </a:ext>
                  </a:extLst>
                </p:cNvPr>
                <p:cNvPicPr/>
                <p:nvPr/>
              </p:nvPicPr>
              <p:blipFill>
                <a:blip r:embed="rId26"/>
                <a:stretch>
                  <a:fillRect/>
                </a:stretch>
              </p:blipFill>
              <p:spPr>
                <a:xfrm>
                  <a:off x="3257603" y="1622776"/>
                  <a:ext cx="61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 name="Ink 17">
                  <a:extLst>
                    <a:ext uri="{FF2B5EF4-FFF2-40B4-BE49-F238E27FC236}">
                      <a16:creationId xmlns:a16="http://schemas.microsoft.com/office/drawing/2014/main" id="{5DA4D1BA-7EA8-F62D-9F66-003927D13B10}"/>
                    </a:ext>
                  </a:extLst>
                </p14:cNvPr>
                <p14:cNvContentPartPr/>
                <p14:nvPr/>
              </p14:nvContentPartPr>
              <p14:xfrm>
                <a:off x="3436883" y="1611616"/>
                <a:ext cx="150840" cy="135360"/>
              </p14:xfrm>
            </p:contentPart>
          </mc:Choice>
          <mc:Fallback xmlns="">
            <p:pic>
              <p:nvPicPr>
                <p:cNvPr id="18" name="Ink 17">
                  <a:extLst>
                    <a:ext uri="{FF2B5EF4-FFF2-40B4-BE49-F238E27FC236}">
                      <a16:creationId xmlns:a16="http://schemas.microsoft.com/office/drawing/2014/main" id="{5DA4D1BA-7EA8-F62D-9F66-003927D13B10}"/>
                    </a:ext>
                  </a:extLst>
                </p:cNvPr>
                <p:cNvPicPr/>
                <p:nvPr/>
              </p:nvPicPr>
              <p:blipFill>
                <a:blip r:embed="rId28"/>
                <a:stretch>
                  <a:fillRect/>
                </a:stretch>
              </p:blipFill>
              <p:spPr>
                <a:xfrm>
                  <a:off x="3418883" y="1593976"/>
                  <a:ext cx="186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9" name="Ink 18">
                  <a:extLst>
                    <a:ext uri="{FF2B5EF4-FFF2-40B4-BE49-F238E27FC236}">
                      <a16:creationId xmlns:a16="http://schemas.microsoft.com/office/drawing/2014/main" id="{1AE75AC8-6A55-A40F-6C92-ED8EA71A8AE8}"/>
                    </a:ext>
                  </a:extLst>
                </p14:cNvPr>
                <p14:cNvContentPartPr/>
                <p14:nvPr/>
              </p14:nvContentPartPr>
              <p14:xfrm>
                <a:off x="3490523" y="1634656"/>
                <a:ext cx="50760" cy="187200"/>
              </p14:xfrm>
            </p:contentPart>
          </mc:Choice>
          <mc:Fallback xmlns="">
            <p:pic>
              <p:nvPicPr>
                <p:cNvPr id="19" name="Ink 18">
                  <a:extLst>
                    <a:ext uri="{FF2B5EF4-FFF2-40B4-BE49-F238E27FC236}">
                      <a16:creationId xmlns:a16="http://schemas.microsoft.com/office/drawing/2014/main" id="{1AE75AC8-6A55-A40F-6C92-ED8EA71A8AE8}"/>
                    </a:ext>
                  </a:extLst>
                </p:cNvPr>
                <p:cNvPicPr/>
                <p:nvPr/>
              </p:nvPicPr>
              <p:blipFill>
                <a:blip r:embed="rId30"/>
                <a:stretch>
                  <a:fillRect/>
                </a:stretch>
              </p:blipFill>
              <p:spPr>
                <a:xfrm>
                  <a:off x="3472523" y="1617016"/>
                  <a:ext cx="864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0" name="Ink 19">
                  <a:extLst>
                    <a:ext uri="{FF2B5EF4-FFF2-40B4-BE49-F238E27FC236}">
                      <a16:creationId xmlns:a16="http://schemas.microsoft.com/office/drawing/2014/main" id="{4C796710-6F02-E0D8-55CE-41222ADB5423}"/>
                    </a:ext>
                  </a:extLst>
                </p14:cNvPr>
                <p14:cNvContentPartPr/>
                <p14:nvPr/>
              </p14:nvContentPartPr>
              <p14:xfrm>
                <a:off x="3674123" y="1692256"/>
                <a:ext cx="132840" cy="11880"/>
              </p14:xfrm>
            </p:contentPart>
          </mc:Choice>
          <mc:Fallback xmlns="">
            <p:pic>
              <p:nvPicPr>
                <p:cNvPr id="20" name="Ink 19">
                  <a:extLst>
                    <a:ext uri="{FF2B5EF4-FFF2-40B4-BE49-F238E27FC236}">
                      <a16:creationId xmlns:a16="http://schemas.microsoft.com/office/drawing/2014/main" id="{4C796710-6F02-E0D8-55CE-41222ADB5423}"/>
                    </a:ext>
                  </a:extLst>
                </p:cNvPr>
                <p:cNvPicPr/>
                <p:nvPr/>
              </p:nvPicPr>
              <p:blipFill>
                <a:blip r:embed="rId32"/>
                <a:stretch>
                  <a:fillRect/>
                </a:stretch>
              </p:blipFill>
              <p:spPr>
                <a:xfrm>
                  <a:off x="3656123" y="1674256"/>
                  <a:ext cx="1684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1" name="Ink 20">
                  <a:extLst>
                    <a:ext uri="{FF2B5EF4-FFF2-40B4-BE49-F238E27FC236}">
                      <a16:creationId xmlns:a16="http://schemas.microsoft.com/office/drawing/2014/main" id="{8984C5AB-52E3-9DEE-489F-39B7FEAACA62}"/>
                    </a:ext>
                  </a:extLst>
                </p14:cNvPr>
                <p14:cNvContentPartPr/>
                <p14:nvPr/>
              </p14:nvContentPartPr>
              <p14:xfrm>
                <a:off x="3740363" y="1614496"/>
                <a:ext cx="39960" cy="169200"/>
              </p14:xfrm>
            </p:contentPart>
          </mc:Choice>
          <mc:Fallback xmlns="">
            <p:pic>
              <p:nvPicPr>
                <p:cNvPr id="21" name="Ink 20">
                  <a:extLst>
                    <a:ext uri="{FF2B5EF4-FFF2-40B4-BE49-F238E27FC236}">
                      <a16:creationId xmlns:a16="http://schemas.microsoft.com/office/drawing/2014/main" id="{8984C5AB-52E3-9DEE-489F-39B7FEAACA62}"/>
                    </a:ext>
                  </a:extLst>
                </p:cNvPr>
                <p:cNvPicPr/>
                <p:nvPr/>
              </p:nvPicPr>
              <p:blipFill>
                <a:blip r:embed="rId34"/>
                <a:stretch>
                  <a:fillRect/>
                </a:stretch>
              </p:blipFill>
              <p:spPr>
                <a:xfrm>
                  <a:off x="3722723" y="1596496"/>
                  <a:ext cx="756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2" name="Ink 21">
                  <a:extLst>
                    <a:ext uri="{FF2B5EF4-FFF2-40B4-BE49-F238E27FC236}">
                      <a16:creationId xmlns:a16="http://schemas.microsoft.com/office/drawing/2014/main" id="{1AD812EB-8E96-B945-37E4-D265F7EC21EF}"/>
                    </a:ext>
                  </a:extLst>
                </p14:cNvPr>
                <p14:cNvContentPartPr/>
                <p14:nvPr/>
              </p14:nvContentPartPr>
              <p14:xfrm>
                <a:off x="3884363" y="1602256"/>
                <a:ext cx="140760" cy="188280"/>
              </p14:xfrm>
            </p:contentPart>
          </mc:Choice>
          <mc:Fallback xmlns="">
            <p:pic>
              <p:nvPicPr>
                <p:cNvPr id="22" name="Ink 21">
                  <a:extLst>
                    <a:ext uri="{FF2B5EF4-FFF2-40B4-BE49-F238E27FC236}">
                      <a16:creationId xmlns:a16="http://schemas.microsoft.com/office/drawing/2014/main" id="{1AD812EB-8E96-B945-37E4-D265F7EC21EF}"/>
                    </a:ext>
                  </a:extLst>
                </p:cNvPr>
                <p:cNvPicPr/>
                <p:nvPr/>
              </p:nvPicPr>
              <p:blipFill>
                <a:blip r:embed="rId36"/>
                <a:stretch>
                  <a:fillRect/>
                </a:stretch>
              </p:blipFill>
              <p:spPr>
                <a:xfrm>
                  <a:off x="3866363" y="1584616"/>
                  <a:ext cx="1764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3" name="Ink 22">
                  <a:extLst>
                    <a:ext uri="{FF2B5EF4-FFF2-40B4-BE49-F238E27FC236}">
                      <a16:creationId xmlns:a16="http://schemas.microsoft.com/office/drawing/2014/main" id="{1C2A3BAC-1A19-C776-6002-3433C9C099D8}"/>
                    </a:ext>
                  </a:extLst>
                </p14:cNvPr>
                <p14:cNvContentPartPr/>
                <p14:nvPr/>
              </p14:nvContentPartPr>
              <p14:xfrm>
                <a:off x="3910283" y="1560496"/>
                <a:ext cx="140400" cy="52200"/>
              </p14:xfrm>
            </p:contentPart>
          </mc:Choice>
          <mc:Fallback xmlns="">
            <p:pic>
              <p:nvPicPr>
                <p:cNvPr id="23" name="Ink 22">
                  <a:extLst>
                    <a:ext uri="{FF2B5EF4-FFF2-40B4-BE49-F238E27FC236}">
                      <a16:creationId xmlns:a16="http://schemas.microsoft.com/office/drawing/2014/main" id="{1C2A3BAC-1A19-C776-6002-3433C9C099D8}"/>
                    </a:ext>
                  </a:extLst>
                </p:cNvPr>
                <p:cNvPicPr/>
                <p:nvPr/>
              </p:nvPicPr>
              <p:blipFill>
                <a:blip r:embed="rId38"/>
                <a:stretch>
                  <a:fillRect/>
                </a:stretch>
              </p:blipFill>
              <p:spPr>
                <a:xfrm>
                  <a:off x="3892643" y="1542496"/>
                  <a:ext cx="17604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4" name="Ink 23">
                  <a:extLst>
                    <a:ext uri="{FF2B5EF4-FFF2-40B4-BE49-F238E27FC236}">
                      <a16:creationId xmlns:a16="http://schemas.microsoft.com/office/drawing/2014/main" id="{C018DDAD-57BF-9AED-3B89-1D695E0BCAE5}"/>
                    </a:ext>
                  </a:extLst>
                </p14:cNvPr>
                <p14:cNvContentPartPr/>
                <p14:nvPr/>
              </p14:nvContentPartPr>
              <p14:xfrm>
                <a:off x="4203323" y="1602616"/>
                <a:ext cx="128880" cy="15840"/>
              </p14:xfrm>
            </p:contentPart>
          </mc:Choice>
          <mc:Fallback xmlns="">
            <p:pic>
              <p:nvPicPr>
                <p:cNvPr id="24" name="Ink 23">
                  <a:extLst>
                    <a:ext uri="{FF2B5EF4-FFF2-40B4-BE49-F238E27FC236}">
                      <a16:creationId xmlns:a16="http://schemas.microsoft.com/office/drawing/2014/main" id="{C018DDAD-57BF-9AED-3B89-1D695E0BCAE5}"/>
                    </a:ext>
                  </a:extLst>
                </p:cNvPr>
                <p:cNvPicPr/>
                <p:nvPr/>
              </p:nvPicPr>
              <p:blipFill>
                <a:blip r:embed="rId40"/>
                <a:stretch>
                  <a:fillRect/>
                </a:stretch>
              </p:blipFill>
              <p:spPr>
                <a:xfrm>
                  <a:off x="4185323" y="1584616"/>
                  <a:ext cx="164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5" name="Ink 24">
                  <a:extLst>
                    <a:ext uri="{FF2B5EF4-FFF2-40B4-BE49-F238E27FC236}">
                      <a16:creationId xmlns:a16="http://schemas.microsoft.com/office/drawing/2014/main" id="{1CE81149-7323-9A57-BF72-47620D2CAE4E}"/>
                    </a:ext>
                  </a:extLst>
                </p14:cNvPr>
                <p14:cNvContentPartPr/>
                <p14:nvPr/>
              </p14:nvContentPartPr>
              <p14:xfrm>
                <a:off x="4167323" y="1710616"/>
                <a:ext cx="154440" cy="14760"/>
              </p14:xfrm>
            </p:contentPart>
          </mc:Choice>
          <mc:Fallback xmlns="">
            <p:pic>
              <p:nvPicPr>
                <p:cNvPr id="25" name="Ink 24">
                  <a:extLst>
                    <a:ext uri="{FF2B5EF4-FFF2-40B4-BE49-F238E27FC236}">
                      <a16:creationId xmlns:a16="http://schemas.microsoft.com/office/drawing/2014/main" id="{1CE81149-7323-9A57-BF72-47620D2CAE4E}"/>
                    </a:ext>
                  </a:extLst>
                </p:cNvPr>
                <p:cNvPicPr/>
                <p:nvPr/>
              </p:nvPicPr>
              <p:blipFill>
                <a:blip r:embed="rId42"/>
                <a:stretch>
                  <a:fillRect/>
                </a:stretch>
              </p:blipFill>
              <p:spPr>
                <a:xfrm>
                  <a:off x="4149323" y="1692616"/>
                  <a:ext cx="190080" cy="50400"/>
                </a:xfrm>
                <a:prstGeom prst="rect">
                  <a:avLst/>
                </a:prstGeom>
              </p:spPr>
            </p:pic>
          </mc:Fallback>
        </mc:AlternateContent>
      </p:grpSp>
      <p:grpSp>
        <p:nvGrpSpPr>
          <p:cNvPr id="26" name="Group 25">
            <a:extLst>
              <a:ext uri="{FF2B5EF4-FFF2-40B4-BE49-F238E27FC236}">
                <a16:creationId xmlns:a16="http://schemas.microsoft.com/office/drawing/2014/main" id="{868A4765-D928-DCF8-28D4-C11795D41A4F}"/>
              </a:ext>
            </a:extLst>
          </p:cNvPr>
          <p:cNvGrpSpPr/>
          <p:nvPr/>
        </p:nvGrpSpPr>
        <p:grpSpPr>
          <a:xfrm>
            <a:off x="4344427" y="1495907"/>
            <a:ext cx="391320" cy="240480"/>
            <a:chOff x="4545323" y="1540336"/>
            <a:chExt cx="391320" cy="240480"/>
          </a:xfrm>
        </p:grpSpPr>
        <mc:AlternateContent xmlns:mc="http://schemas.openxmlformats.org/markup-compatibility/2006" xmlns:p14="http://schemas.microsoft.com/office/powerpoint/2010/main">
          <mc:Choice Requires="p14">
            <p:contentPart p14:bwMode="auto" r:id="rId43">
              <p14:nvContentPartPr>
                <p14:cNvPr id="27" name="Ink 26">
                  <a:extLst>
                    <a:ext uri="{FF2B5EF4-FFF2-40B4-BE49-F238E27FC236}">
                      <a16:creationId xmlns:a16="http://schemas.microsoft.com/office/drawing/2014/main" id="{F2F7DB5A-CAD6-D3D6-4B59-7200CC14BE45}"/>
                    </a:ext>
                  </a:extLst>
                </p14:cNvPr>
                <p14:cNvContentPartPr/>
                <p14:nvPr/>
              </p14:nvContentPartPr>
              <p14:xfrm>
                <a:off x="4545323" y="1540336"/>
                <a:ext cx="18360" cy="239760"/>
              </p14:xfrm>
            </p:contentPart>
          </mc:Choice>
          <mc:Fallback xmlns="">
            <p:pic>
              <p:nvPicPr>
                <p:cNvPr id="27" name="Ink 26">
                  <a:extLst>
                    <a:ext uri="{FF2B5EF4-FFF2-40B4-BE49-F238E27FC236}">
                      <a16:creationId xmlns:a16="http://schemas.microsoft.com/office/drawing/2014/main" id="{F2F7DB5A-CAD6-D3D6-4B59-7200CC14BE45}"/>
                    </a:ext>
                  </a:extLst>
                </p:cNvPr>
                <p:cNvPicPr/>
                <p:nvPr/>
              </p:nvPicPr>
              <p:blipFill>
                <a:blip r:embed="rId44"/>
                <a:stretch>
                  <a:fillRect/>
                </a:stretch>
              </p:blipFill>
              <p:spPr>
                <a:xfrm>
                  <a:off x="4527683" y="1522336"/>
                  <a:ext cx="540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8" name="Ink 27">
                  <a:extLst>
                    <a:ext uri="{FF2B5EF4-FFF2-40B4-BE49-F238E27FC236}">
                      <a16:creationId xmlns:a16="http://schemas.microsoft.com/office/drawing/2014/main" id="{4FD0B167-2611-269B-9BB9-1E915C268E78}"/>
                    </a:ext>
                  </a:extLst>
                </p14:cNvPr>
                <p14:cNvContentPartPr/>
                <p14:nvPr/>
              </p14:nvContentPartPr>
              <p14:xfrm>
                <a:off x="4666643" y="1543216"/>
                <a:ext cx="270000" cy="237600"/>
              </p14:xfrm>
            </p:contentPart>
          </mc:Choice>
          <mc:Fallback xmlns="">
            <p:pic>
              <p:nvPicPr>
                <p:cNvPr id="28" name="Ink 27">
                  <a:extLst>
                    <a:ext uri="{FF2B5EF4-FFF2-40B4-BE49-F238E27FC236}">
                      <a16:creationId xmlns:a16="http://schemas.microsoft.com/office/drawing/2014/main" id="{4FD0B167-2611-269B-9BB9-1E915C268E78}"/>
                    </a:ext>
                  </a:extLst>
                </p:cNvPr>
                <p:cNvPicPr/>
                <p:nvPr/>
              </p:nvPicPr>
              <p:blipFill>
                <a:blip r:embed="rId46"/>
                <a:stretch>
                  <a:fillRect/>
                </a:stretch>
              </p:blipFill>
              <p:spPr>
                <a:xfrm>
                  <a:off x="4649003" y="1525576"/>
                  <a:ext cx="305640" cy="273240"/>
                </a:xfrm>
                <a:prstGeom prst="rect">
                  <a:avLst/>
                </a:prstGeom>
              </p:spPr>
            </p:pic>
          </mc:Fallback>
        </mc:AlternateContent>
      </p:grpSp>
      <p:grpSp>
        <p:nvGrpSpPr>
          <p:cNvPr id="29" name="Group 28">
            <a:extLst>
              <a:ext uri="{FF2B5EF4-FFF2-40B4-BE49-F238E27FC236}">
                <a16:creationId xmlns:a16="http://schemas.microsoft.com/office/drawing/2014/main" id="{DDCFD1CE-642E-572A-CD55-E56D440733F0}"/>
              </a:ext>
            </a:extLst>
          </p:cNvPr>
          <p:cNvGrpSpPr/>
          <p:nvPr/>
        </p:nvGrpSpPr>
        <p:grpSpPr>
          <a:xfrm>
            <a:off x="690067" y="2357747"/>
            <a:ext cx="797040" cy="677880"/>
            <a:chOff x="890963" y="2402176"/>
            <a:chExt cx="797040" cy="677880"/>
          </a:xfrm>
        </p:grpSpPr>
        <mc:AlternateContent xmlns:mc="http://schemas.openxmlformats.org/markup-compatibility/2006" xmlns:p14="http://schemas.microsoft.com/office/powerpoint/2010/main">
          <mc:Choice Requires="p14">
            <p:contentPart p14:bwMode="auto" r:id="rId47">
              <p14:nvContentPartPr>
                <p14:cNvPr id="30" name="Ink 29">
                  <a:extLst>
                    <a:ext uri="{FF2B5EF4-FFF2-40B4-BE49-F238E27FC236}">
                      <a16:creationId xmlns:a16="http://schemas.microsoft.com/office/drawing/2014/main" id="{B21D2371-ADC1-A7AB-26CC-0B6F80B1F5A1}"/>
                    </a:ext>
                  </a:extLst>
                </p14:cNvPr>
                <p14:cNvContentPartPr/>
                <p14:nvPr/>
              </p14:nvContentPartPr>
              <p14:xfrm>
                <a:off x="1043603" y="2465896"/>
                <a:ext cx="12600" cy="227520"/>
              </p14:xfrm>
            </p:contentPart>
          </mc:Choice>
          <mc:Fallback xmlns="">
            <p:pic>
              <p:nvPicPr>
                <p:cNvPr id="30" name="Ink 29">
                  <a:extLst>
                    <a:ext uri="{FF2B5EF4-FFF2-40B4-BE49-F238E27FC236}">
                      <a16:creationId xmlns:a16="http://schemas.microsoft.com/office/drawing/2014/main" id="{B21D2371-ADC1-A7AB-26CC-0B6F80B1F5A1}"/>
                    </a:ext>
                  </a:extLst>
                </p:cNvPr>
                <p:cNvPicPr/>
                <p:nvPr/>
              </p:nvPicPr>
              <p:blipFill>
                <a:blip r:embed="rId48"/>
                <a:stretch>
                  <a:fillRect/>
                </a:stretch>
              </p:blipFill>
              <p:spPr>
                <a:xfrm>
                  <a:off x="1025963" y="2448256"/>
                  <a:ext cx="482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1" name="Ink 30">
                  <a:extLst>
                    <a:ext uri="{FF2B5EF4-FFF2-40B4-BE49-F238E27FC236}">
                      <a16:creationId xmlns:a16="http://schemas.microsoft.com/office/drawing/2014/main" id="{8517FB4E-8D27-E694-803E-42B9E5DC76FB}"/>
                    </a:ext>
                  </a:extLst>
                </p14:cNvPr>
                <p14:cNvContentPartPr/>
                <p14:nvPr/>
              </p14:nvContentPartPr>
              <p14:xfrm>
                <a:off x="1163843" y="2402176"/>
                <a:ext cx="106920" cy="299160"/>
              </p14:xfrm>
            </p:contentPart>
          </mc:Choice>
          <mc:Fallback xmlns="">
            <p:pic>
              <p:nvPicPr>
                <p:cNvPr id="31" name="Ink 30">
                  <a:extLst>
                    <a:ext uri="{FF2B5EF4-FFF2-40B4-BE49-F238E27FC236}">
                      <a16:creationId xmlns:a16="http://schemas.microsoft.com/office/drawing/2014/main" id="{8517FB4E-8D27-E694-803E-42B9E5DC76FB}"/>
                    </a:ext>
                  </a:extLst>
                </p:cNvPr>
                <p:cNvPicPr/>
                <p:nvPr/>
              </p:nvPicPr>
              <p:blipFill>
                <a:blip r:embed="rId50"/>
                <a:stretch>
                  <a:fillRect/>
                </a:stretch>
              </p:blipFill>
              <p:spPr>
                <a:xfrm>
                  <a:off x="1146203" y="2384536"/>
                  <a:ext cx="14256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2" name="Ink 31">
                  <a:extLst>
                    <a:ext uri="{FF2B5EF4-FFF2-40B4-BE49-F238E27FC236}">
                      <a16:creationId xmlns:a16="http://schemas.microsoft.com/office/drawing/2014/main" id="{23E29034-C0FF-9271-945B-DDE1B625FA1A}"/>
                    </a:ext>
                  </a:extLst>
                </p14:cNvPr>
                <p14:cNvContentPartPr/>
                <p14:nvPr/>
              </p14:nvContentPartPr>
              <p14:xfrm>
                <a:off x="1388843" y="2427016"/>
                <a:ext cx="210600" cy="225360"/>
              </p14:xfrm>
            </p:contentPart>
          </mc:Choice>
          <mc:Fallback xmlns="">
            <p:pic>
              <p:nvPicPr>
                <p:cNvPr id="32" name="Ink 31">
                  <a:extLst>
                    <a:ext uri="{FF2B5EF4-FFF2-40B4-BE49-F238E27FC236}">
                      <a16:creationId xmlns:a16="http://schemas.microsoft.com/office/drawing/2014/main" id="{23E29034-C0FF-9271-945B-DDE1B625FA1A}"/>
                    </a:ext>
                  </a:extLst>
                </p:cNvPr>
                <p:cNvPicPr/>
                <p:nvPr/>
              </p:nvPicPr>
              <p:blipFill>
                <a:blip r:embed="rId52"/>
                <a:stretch>
                  <a:fillRect/>
                </a:stretch>
              </p:blipFill>
              <p:spPr>
                <a:xfrm>
                  <a:off x="1370843" y="2409376"/>
                  <a:ext cx="246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3" name="Ink 32">
                  <a:extLst>
                    <a:ext uri="{FF2B5EF4-FFF2-40B4-BE49-F238E27FC236}">
                      <a16:creationId xmlns:a16="http://schemas.microsoft.com/office/drawing/2014/main" id="{15830D54-8CB3-3384-EDCB-417E5E7B5FF7}"/>
                    </a:ext>
                  </a:extLst>
                </p14:cNvPr>
                <p14:cNvContentPartPr/>
                <p14:nvPr/>
              </p14:nvContentPartPr>
              <p14:xfrm>
                <a:off x="890963" y="2706016"/>
                <a:ext cx="797040" cy="151920"/>
              </p14:xfrm>
            </p:contentPart>
          </mc:Choice>
          <mc:Fallback xmlns="">
            <p:pic>
              <p:nvPicPr>
                <p:cNvPr id="33" name="Ink 32">
                  <a:extLst>
                    <a:ext uri="{FF2B5EF4-FFF2-40B4-BE49-F238E27FC236}">
                      <a16:creationId xmlns:a16="http://schemas.microsoft.com/office/drawing/2014/main" id="{15830D54-8CB3-3384-EDCB-417E5E7B5FF7}"/>
                    </a:ext>
                  </a:extLst>
                </p:cNvPr>
                <p:cNvPicPr/>
                <p:nvPr/>
              </p:nvPicPr>
              <p:blipFill>
                <a:blip r:embed="rId54"/>
                <a:stretch>
                  <a:fillRect/>
                </a:stretch>
              </p:blipFill>
              <p:spPr>
                <a:xfrm>
                  <a:off x="873323" y="2688376"/>
                  <a:ext cx="8326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4" name="Ink 33">
                  <a:extLst>
                    <a:ext uri="{FF2B5EF4-FFF2-40B4-BE49-F238E27FC236}">
                      <a16:creationId xmlns:a16="http://schemas.microsoft.com/office/drawing/2014/main" id="{4BC11CF8-FFCC-5A35-4BA9-DA000C26F314}"/>
                    </a:ext>
                  </a:extLst>
                </p14:cNvPr>
                <p14:cNvContentPartPr/>
                <p14:nvPr/>
              </p14:nvContentPartPr>
              <p14:xfrm>
                <a:off x="1194443" y="2887816"/>
                <a:ext cx="32760" cy="192240"/>
              </p14:xfrm>
            </p:contentPart>
          </mc:Choice>
          <mc:Fallback xmlns="">
            <p:pic>
              <p:nvPicPr>
                <p:cNvPr id="34" name="Ink 33">
                  <a:extLst>
                    <a:ext uri="{FF2B5EF4-FFF2-40B4-BE49-F238E27FC236}">
                      <a16:creationId xmlns:a16="http://schemas.microsoft.com/office/drawing/2014/main" id="{4BC11CF8-FFCC-5A35-4BA9-DA000C26F314}"/>
                    </a:ext>
                  </a:extLst>
                </p:cNvPr>
                <p:cNvPicPr/>
                <p:nvPr/>
              </p:nvPicPr>
              <p:blipFill>
                <a:blip r:embed="rId56"/>
                <a:stretch>
                  <a:fillRect/>
                </a:stretch>
              </p:blipFill>
              <p:spPr>
                <a:xfrm>
                  <a:off x="1176443" y="2870176"/>
                  <a:ext cx="6840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5" name="Ink 34">
                  <a:extLst>
                    <a:ext uri="{FF2B5EF4-FFF2-40B4-BE49-F238E27FC236}">
                      <a16:creationId xmlns:a16="http://schemas.microsoft.com/office/drawing/2014/main" id="{AB2A399B-6C0E-3587-7572-C235F45845E8}"/>
                    </a:ext>
                  </a:extLst>
                </p14:cNvPr>
                <p14:cNvContentPartPr/>
                <p14:nvPr/>
              </p14:nvContentPartPr>
              <p14:xfrm>
                <a:off x="1284083" y="2873416"/>
                <a:ext cx="241920" cy="192600"/>
              </p14:xfrm>
            </p:contentPart>
          </mc:Choice>
          <mc:Fallback xmlns="">
            <p:pic>
              <p:nvPicPr>
                <p:cNvPr id="35" name="Ink 34">
                  <a:extLst>
                    <a:ext uri="{FF2B5EF4-FFF2-40B4-BE49-F238E27FC236}">
                      <a16:creationId xmlns:a16="http://schemas.microsoft.com/office/drawing/2014/main" id="{AB2A399B-6C0E-3587-7572-C235F45845E8}"/>
                    </a:ext>
                  </a:extLst>
                </p:cNvPr>
                <p:cNvPicPr/>
                <p:nvPr/>
              </p:nvPicPr>
              <p:blipFill>
                <a:blip r:embed="rId58"/>
                <a:stretch>
                  <a:fillRect/>
                </a:stretch>
              </p:blipFill>
              <p:spPr>
                <a:xfrm>
                  <a:off x="1266083" y="2855416"/>
                  <a:ext cx="277560" cy="228240"/>
                </a:xfrm>
                <a:prstGeom prst="rect">
                  <a:avLst/>
                </a:prstGeom>
              </p:spPr>
            </p:pic>
          </mc:Fallback>
        </mc:AlternateContent>
      </p:grpSp>
      <p:grpSp>
        <p:nvGrpSpPr>
          <p:cNvPr id="36" name="Group 35">
            <a:extLst>
              <a:ext uri="{FF2B5EF4-FFF2-40B4-BE49-F238E27FC236}">
                <a16:creationId xmlns:a16="http://schemas.microsoft.com/office/drawing/2014/main" id="{D24F673C-02B9-6E5F-591C-BB1697162B48}"/>
              </a:ext>
            </a:extLst>
          </p:cNvPr>
          <p:cNvGrpSpPr/>
          <p:nvPr/>
        </p:nvGrpSpPr>
        <p:grpSpPr>
          <a:xfrm>
            <a:off x="1883827" y="2624867"/>
            <a:ext cx="216720" cy="94320"/>
            <a:chOff x="2084723" y="2669296"/>
            <a:chExt cx="216720" cy="94320"/>
          </a:xfrm>
        </p:grpSpPr>
        <mc:AlternateContent xmlns:mc="http://schemas.openxmlformats.org/markup-compatibility/2006" xmlns:p14="http://schemas.microsoft.com/office/powerpoint/2010/main">
          <mc:Choice Requires="p14">
            <p:contentPart p14:bwMode="auto" r:id="rId59">
              <p14:nvContentPartPr>
                <p14:cNvPr id="37" name="Ink 36">
                  <a:extLst>
                    <a:ext uri="{FF2B5EF4-FFF2-40B4-BE49-F238E27FC236}">
                      <a16:creationId xmlns:a16="http://schemas.microsoft.com/office/drawing/2014/main" id="{9D793B14-8BED-1FE7-CF20-84FAF78941B4}"/>
                    </a:ext>
                  </a:extLst>
                </p14:cNvPr>
                <p14:cNvContentPartPr/>
                <p14:nvPr/>
              </p14:nvContentPartPr>
              <p14:xfrm>
                <a:off x="2129723" y="2669296"/>
                <a:ext cx="171720" cy="20520"/>
              </p14:xfrm>
            </p:contentPart>
          </mc:Choice>
          <mc:Fallback xmlns="">
            <p:pic>
              <p:nvPicPr>
                <p:cNvPr id="37" name="Ink 36">
                  <a:extLst>
                    <a:ext uri="{FF2B5EF4-FFF2-40B4-BE49-F238E27FC236}">
                      <a16:creationId xmlns:a16="http://schemas.microsoft.com/office/drawing/2014/main" id="{9D793B14-8BED-1FE7-CF20-84FAF78941B4}"/>
                    </a:ext>
                  </a:extLst>
                </p:cNvPr>
                <p:cNvPicPr/>
                <p:nvPr/>
              </p:nvPicPr>
              <p:blipFill>
                <a:blip r:embed="rId60"/>
                <a:stretch>
                  <a:fillRect/>
                </a:stretch>
              </p:blipFill>
              <p:spPr>
                <a:xfrm>
                  <a:off x="2111723" y="2651296"/>
                  <a:ext cx="207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8" name="Ink 37">
                  <a:extLst>
                    <a:ext uri="{FF2B5EF4-FFF2-40B4-BE49-F238E27FC236}">
                      <a16:creationId xmlns:a16="http://schemas.microsoft.com/office/drawing/2014/main" id="{C4230666-C02E-269B-4AD8-67789C75FA97}"/>
                    </a:ext>
                  </a:extLst>
                </p14:cNvPr>
                <p14:cNvContentPartPr/>
                <p14:nvPr/>
              </p14:nvContentPartPr>
              <p14:xfrm>
                <a:off x="2084723" y="2735896"/>
                <a:ext cx="149400" cy="27720"/>
              </p14:xfrm>
            </p:contentPart>
          </mc:Choice>
          <mc:Fallback xmlns="">
            <p:pic>
              <p:nvPicPr>
                <p:cNvPr id="38" name="Ink 37">
                  <a:extLst>
                    <a:ext uri="{FF2B5EF4-FFF2-40B4-BE49-F238E27FC236}">
                      <a16:creationId xmlns:a16="http://schemas.microsoft.com/office/drawing/2014/main" id="{C4230666-C02E-269B-4AD8-67789C75FA97}"/>
                    </a:ext>
                  </a:extLst>
                </p:cNvPr>
                <p:cNvPicPr/>
                <p:nvPr/>
              </p:nvPicPr>
              <p:blipFill>
                <a:blip r:embed="rId62"/>
                <a:stretch>
                  <a:fillRect/>
                </a:stretch>
              </p:blipFill>
              <p:spPr>
                <a:xfrm>
                  <a:off x="2067083" y="2717896"/>
                  <a:ext cx="185040" cy="6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
            <p14:nvContentPartPr>
              <p14:cNvPr id="39" name="Ink 38">
                <a:extLst>
                  <a:ext uri="{FF2B5EF4-FFF2-40B4-BE49-F238E27FC236}">
                    <a16:creationId xmlns:a16="http://schemas.microsoft.com/office/drawing/2014/main" id="{6E58CF61-D12D-72A6-237C-F720ACFE0C07}"/>
                  </a:ext>
                </a:extLst>
              </p14:cNvPr>
              <p14:cNvContentPartPr/>
              <p14:nvPr/>
            </p14:nvContentPartPr>
            <p14:xfrm>
              <a:off x="1395307" y="2260907"/>
              <a:ext cx="56520" cy="63000"/>
            </p14:xfrm>
          </p:contentPart>
        </mc:Choice>
        <mc:Fallback xmlns="">
          <p:pic>
            <p:nvPicPr>
              <p:cNvPr id="39" name="Ink 38">
                <a:extLst>
                  <a:ext uri="{FF2B5EF4-FFF2-40B4-BE49-F238E27FC236}">
                    <a16:creationId xmlns:a16="http://schemas.microsoft.com/office/drawing/2014/main" id="{6E58CF61-D12D-72A6-237C-F720ACFE0C07}"/>
                  </a:ext>
                </a:extLst>
              </p:cNvPr>
              <p:cNvPicPr/>
              <p:nvPr/>
            </p:nvPicPr>
            <p:blipFill>
              <a:blip r:embed="rId64"/>
              <a:stretch>
                <a:fillRect/>
              </a:stretch>
            </p:blipFill>
            <p:spPr>
              <a:xfrm>
                <a:off x="1377307" y="2242907"/>
                <a:ext cx="92160" cy="98640"/>
              </a:xfrm>
              <a:prstGeom prst="rect">
                <a:avLst/>
              </a:prstGeom>
            </p:spPr>
          </p:pic>
        </mc:Fallback>
      </mc:AlternateContent>
      <p:grpSp>
        <p:nvGrpSpPr>
          <p:cNvPr id="40" name="Group 39">
            <a:extLst>
              <a:ext uri="{FF2B5EF4-FFF2-40B4-BE49-F238E27FC236}">
                <a16:creationId xmlns:a16="http://schemas.microsoft.com/office/drawing/2014/main" id="{A6336E9A-B769-DD47-3920-6439D6F340A7}"/>
              </a:ext>
            </a:extLst>
          </p:cNvPr>
          <p:cNvGrpSpPr/>
          <p:nvPr/>
        </p:nvGrpSpPr>
        <p:grpSpPr>
          <a:xfrm>
            <a:off x="2517427" y="2315627"/>
            <a:ext cx="541080" cy="448920"/>
            <a:chOff x="2718323" y="2360056"/>
            <a:chExt cx="541080" cy="448920"/>
          </a:xfrm>
        </p:grpSpPr>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C17B265D-A0E2-DAA0-F9E0-D458C06240BC}"/>
                    </a:ext>
                  </a:extLst>
                </p14:cNvPr>
                <p14:cNvContentPartPr/>
                <p14:nvPr/>
              </p14:nvContentPartPr>
              <p14:xfrm>
                <a:off x="2718323" y="2538256"/>
                <a:ext cx="30240" cy="270720"/>
              </p14:xfrm>
            </p:contentPart>
          </mc:Choice>
          <mc:Fallback xmlns="">
            <p:pic>
              <p:nvPicPr>
                <p:cNvPr id="41" name="Ink 40">
                  <a:extLst>
                    <a:ext uri="{FF2B5EF4-FFF2-40B4-BE49-F238E27FC236}">
                      <a16:creationId xmlns:a16="http://schemas.microsoft.com/office/drawing/2014/main" id="{C17B265D-A0E2-DAA0-F9E0-D458C06240BC}"/>
                    </a:ext>
                  </a:extLst>
                </p:cNvPr>
                <p:cNvPicPr/>
                <p:nvPr/>
              </p:nvPicPr>
              <p:blipFill>
                <a:blip r:embed="rId66"/>
                <a:stretch>
                  <a:fillRect/>
                </a:stretch>
              </p:blipFill>
              <p:spPr>
                <a:xfrm>
                  <a:off x="2700683" y="2520616"/>
                  <a:ext cx="6588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2" name="Ink 41">
                  <a:extLst>
                    <a:ext uri="{FF2B5EF4-FFF2-40B4-BE49-F238E27FC236}">
                      <a16:creationId xmlns:a16="http://schemas.microsoft.com/office/drawing/2014/main" id="{D8D64A6C-5384-28E1-6009-DA173E73F1D7}"/>
                    </a:ext>
                  </a:extLst>
                </p14:cNvPr>
                <p14:cNvContentPartPr/>
                <p14:nvPr/>
              </p14:nvContentPartPr>
              <p14:xfrm>
                <a:off x="2879963" y="2551216"/>
                <a:ext cx="192600" cy="223560"/>
              </p14:xfrm>
            </p:contentPart>
          </mc:Choice>
          <mc:Fallback xmlns="">
            <p:pic>
              <p:nvPicPr>
                <p:cNvPr id="42" name="Ink 41">
                  <a:extLst>
                    <a:ext uri="{FF2B5EF4-FFF2-40B4-BE49-F238E27FC236}">
                      <a16:creationId xmlns:a16="http://schemas.microsoft.com/office/drawing/2014/main" id="{D8D64A6C-5384-28E1-6009-DA173E73F1D7}"/>
                    </a:ext>
                  </a:extLst>
                </p:cNvPr>
                <p:cNvPicPr/>
                <p:nvPr/>
              </p:nvPicPr>
              <p:blipFill>
                <a:blip r:embed="rId68"/>
                <a:stretch>
                  <a:fillRect/>
                </a:stretch>
              </p:blipFill>
              <p:spPr>
                <a:xfrm>
                  <a:off x="2861963" y="2533576"/>
                  <a:ext cx="2282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3" name="Ink 42">
                  <a:extLst>
                    <a:ext uri="{FF2B5EF4-FFF2-40B4-BE49-F238E27FC236}">
                      <a16:creationId xmlns:a16="http://schemas.microsoft.com/office/drawing/2014/main" id="{0ADFC587-FDA9-5396-BE10-C847DBFE1CFC}"/>
                    </a:ext>
                  </a:extLst>
                </p14:cNvPr>
                <p14:cNvContentPartPr/>
                <p14:nvPr/>
              </p14:nvContentPartPr>
              <p14:xfrm>
                <a:off x="2902283" y="2520976"/>
                <a:ext cx="109800" cy="30240"/>
              </p14:xfrm>
            </p:contentPart>
          </mc:Choice>
          <mc:Fallback xmlns="">
            <p:pic>
              <p:nvPicPr>
                <p:cNvPr id="43" name="Ink 42">
                  <a:extLst>
                    <a:ext uri="{FF2B5EF4-FFF2-40B4-BE49-F238E27FC236}">
                      <a16:creationId xmlns:a16="http://schemas.microsoft.com/office/drawing/2014/main" id="{0ADFC587-FDA9-5396-BE10-C847DBFE1CFC}"/>
                    </a:ext>
                  </a:extLst>
                </p:cNvPr>
                <p:cNvPicPr/>
                <p:nvPr/>
              </p:nvPicPr>
              <p:blipFill>
                <a:blip r:embed="rId70"/>
                <a:stretch>
                  <a:fillRect/>
                </a:stretch>
              </p:blipFill>
              <p:spPr>
                <a:xfrm>
                  <a:off x="2884283" y="2503336"/>
                  <a:ext cx="14544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4" name="Ink 43">
                  <a:extLst>
                    <a:ext uri="{FF2B5EF4-FFF2-40B4-BE49-F238E27FC236}">
                      <a16:creationId xmlns:a16="http://schemas.microsoft.com/office/drawing/2014/main" id="{C379A1C7-D578-59DA-B09C-2D143569418B}"/>
                    </a:ext>
                  </a:extLst>
                </p14:cNvPr>
                <p14:cNvContentPartPr/>
                <p14:nvPr/>
              </p14:nvContentPartPr>
              <p14:xfrm>
                <a:off x="3165803" y="2360056"/>
                <a:ext cx="93600" cy="135360"/>
              </p14:xfrm>
            </p:contentPart>
          </mc:Choice>
          <mc:Fallback xmlns="">
            <p:pic>
              <p:nvPicPr>
                <p:cNvPr id="44" name="Ink 43">
                  <a:extLst>
                    <a:ext uri="{FF2B5EF4-FFF2-40B4-BE49-F238E27FC236}">
                      <a16:creationId xmlns:a16="http://schemas.microsoft.com/office/drawing/2014/main" id="{C379A1C7-D578-59DA-B09C-2D143569418B}"/>
                    </a:ext>
                  </a:extLst>
                </p:cNvPr>
                <p:cNvPicPr/>
                <p:nvPr/>
              </p:nvPicPr>
              <p:blipFill>
                <a:blip r:embed="rId72"/>
                <a:stretch>
                  <a:fillRect/>
                </a:stretch>
              </p:blipFill>
              <p:spPr>
                <a:xfrm>
                  <a:off x="3148163" y="2342416"/>
                  <a:ext cx="129240" cy="171000"/>
                </a:xfrm>
                <a:prstGeom prst="rect">
                  <a:avLst/>
                </a:prstGeom>
              </p:spPr>
            </p:pic>
          </mc:Fallback>
        </mc:AlternateContent>
      </p:grpSp>
      <p:grpSp>
        <p:nvGrpSpPr>
          <p:cNvPr id="45" name="Group 44">
            <a:extLst>
              <a:ext uri="{FF2B5EF4-FFF2-40B4-BE49-F238E27FC236}">
                <a16:creationId xmlns:a16="http://schemas.microsoft.com/office/drawing/2014/main" id="{E91D06D9-E64C-C949-40E5-6E9DABCF541F}"/>
              </a:ext>
            </a:extLst>
          </p:cNvPr>
          <p:cNvGrpSpPr/>
          <p:nvPr/>
        </p:nvGrpSpPr>
        <p:grpSpPr>
          <a:xfrm>
            <a:off x="2288107" y="3383747"/>
            <a:ext cx="631440" cy="305280"/>
            <a:chOff x="2489003" y="3428176"/>
            <a:chExt cx="631440" cy="305280"/>
          </a:xfrm>
        </p:grpSpPr>
        <mc:AlternateContent xmlns:mc="http://schemas.openxmlformats.org/markup-compatibility/2006" xmlns:p14="http://schemas.microsoft.com/office/powerpoint/2010/main">
          <mc:Choice Requires="p14">
            <p:contentPart p14:bwMode="auto" r:id="rId73">
              <p14:nvContentPartPr>
                <p14:cNvPr id="46" name="Ink 45">
                  <a:extLst>
                    <a:ext uri="{FF2B5EF4-FFF2-40B4-BE49-F238E27FC236}">
                      <a16:creationId xmlns:a16="http://schemas.microsoft.com/office/drawing/2014/main" id="{98FA1F19-214C-A312-9FBB-8A69251D3893}"/>
                    </a:ext>
                  </a:extLst>
                </p14:cNvPr>
                <p14:cNvContentPartPr/>
                <p14:nvPr/>
              </p14:nvContentPartPr>
              <p14:xfrm>
                <a:off x="2489003" y="3514216"/>
                <a:ext cx="210960" cy="139320"/>
              </p14:xfrm>
            </p:contentPart>
          </mc:Choice>
          <mc:Fallback xmlns="">
            <p:pic>
              <p:nvPicPr>
                <p:cNvPr id="46" name="Ink 45">
                  <a:extLst>
                    <a:ext uri="{FF2B5EF4-FFF2-40B4-BE49-F238E27FC236}">
                      <a16:creationId xmlns:a16="http://schemas.microsoft.com/office/drawing/2014/main" id="{98FA1F19-214C-A312-9FBB-8A69251D3893}"/>
                    </a:ext>
                  </a:extLst>
                </p:cNvPr>
                <p:cNvPicPr/>
                <p:nvPr/>
              </p:nvPicPr>
              <p:blipFill>
                <a:blip r:embed="rId74"/>
                <a:stretch>
                  <a:fillRect/>
                </a:stretch>
              </p:blipFill>
              <p:spPr>
                <a:xfrm>
                  <a:off x="2471363" y="3496576"/>
                  <a:ext cx="2466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7" name="Ink 46">
                  <a:extLst>
                    <a:ext uri="{FF2B5EF4-FFF2-40B4-BE49-F238E27FC236}">
                      <a16:creationId xmlns:a16="http://schemas.microsoft.com/office/drawing/2014/main" id="{AD9C90C2-5B9D-BB88-3985-AE467825FF70}"/>
                    </a:ext>
                  </a:extLst>
                </p14:cNvPr>
                <p14:cNvContentPartPr/>
                <p14:nvPr/>
              </p14:nvContentPartPr>
              <p14:xfrm>
                <a:off x="2601683" y="3569296"/>
                <a:ext cx="53640" cy="164160"/>
              </p14:xfrm>
            </p:contentPart>
          </mc:Choice>
          <mc:Fallback xmlns="">
            <p:pic>
              <p:nvPicPr>
                <p:cNvPr id="47" name="Ink 46">
                  <a:extLst>
                    <a:ext uri="{FF2B5EF4-FFF2-40B4-BE49-F238E27FC236}">
                      <a16:creationId xmlns:a16="http://schemas.microsoft.com/office/drawing/2014/main" id="{AD9C90C2-5B9D-BB88-3985-AE467825FF70}"/>
                    </a:ext>
                  </a:extLst>
                </p:cNvPr>
                <p:cNvPicPr/>
                <p:nvPr/>
              </p:nvPicPr>
              <p:blipFill>
                <a:blip r:embed="rId76"/>
                <a:stretch>
                  <a:fillRect/>
                </a:stretch>
              </p:blipFill>
              <p:spPr>
                <a:xfrm>
                  <a:off x="2583683" y="3551296"/>
                  <a:ext cx="89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8" name="Ink 47">
                  <a:extLst>
                    <a:ext uri="{FF2B5EF4-FFF2-40B4-BE49-F238E27FC236}">
                      <a16:creationId xmlns:a16="http://schemas.microsoft.com/office/drawing/2014/main" id="{38A1355F-A7BF-9949-81EB-4F9C2D9ED451}"/>
                    </a:ext>
                  </a:extLst>
                </p14:cNvPr>
                <p14:cNvContentPartPr/>
                <p14:nvPr/>
              </p14:nvContentPartPr>
              <p14:xfrm>
                <a:off x="2802563" y="3518896"/>
                <a:ext cx="129600" cy="184680"/>
              </p14:xfrm>
            </p:contentPart>
          </mc:Choice>
          <mc:Fallback xmlns="">
            <p:pic>
              <p:nvPicPr>
                <p:cNvPr id="48" name="Ink 47">
                  <a:extLst>
                    <a:ext uri="{FF2B5EF4-FFF2-40B4-BE49-F238E27FC236}">
                      <a16:creationId xmlns:a16="http://schemas.microsoft.com/office/drawing/2014/main" id="{38A1355F-A7BF-9949-81EB-4F9C2D9ED451}"/>
                    </a:ext>
                  </a:extLst>
                </p:cNvPr>
                <p:cNvPicPr/>
                <p:nvPr/>
              </p:nvPicPr>
              <p:blipFill>
                <a:blip r:embed="rId78"/>
                <a:stretch>
                  <a:fillRect/>
                </a:stretch>
              </p:blipFill>
              <p:spPr>
                <a:xfrm>
                  <a:off x="2784563" y="3500896"/>
                  <a:ext cx="16524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49" name="Ink 48">
                  <a:extLst>
                    <a:ext uri="{FF2B5EF4-FFF2-40B4-BE49-F238E27FC236}">
                      <a16:creationId xmlns:a16="http://schemas.microsoft.com/office/drawing/2014/main" id="{5D476088-ECE6-BB48-F7D7-E56386030FC0}"/>
                    </a:ext>
                  </a:extLst>
                </p14:cNvPr>
                <p14:cNvContentPartPr/>
                <p14:nvPr/>
              </p14:nvContentPartPr>
              <p14:xfrm>
                <a:off x="2810123" y="3492616"/>
                <a:ext cx="99720" cy="37440"/>
              </p14:xfrm>
            </p:contentPart>
          </mc:Choice>
          <mc:Fallback xmlns="">
            <p:pic>
              <p:nvPicPr>
                <p:cNvPr id="49" name="Ink 48">
                  <a:extLst>
                    <a:ext uri="{FF2B5EF4-FFF2-40B4-BE49-F238E27FC236}">
                      <a16:creationId xmlns:a16="http://schemas.microsoft.com/office/drawing/2014/main" id="{5D476088-ECE6-BB48-F7D7-E56386030FC0}"/>
                    </a:ext>
                  </a:extLst>
                </p:cNvPr>
                <p:cNvPicPr/>
                <p:nvPr/>
              </p:nvPicPr>
              <p:blipFill>
                <a:blip r:embed="rId80"/>
                <a:stretch>
                  <a:fillRect/>
                </a:stretch>
              </p:blipFill>
              <p:spPr>
                <a:xfrm>
                  <a:off x="2792123" y="3474976"/>
                  <a:ext cx="13536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0" name="Ink 49">
                  <a:extLst>
                    <a:ext uri="{FF2B5EF4-FFF2-40B4-BE49-F238E27FC236}">
                      <a16:creationId xmlns:a16="http://schemas.microsoft.com/office/drawing/2014/main" id="{8E9EFD70-8CA4-D16D-D105-5385367F796E}"/>
                    </a:ext>
                  </a:extLst>
                </p14:cNvPr>
                <p14:cNvContentPartPr/>
                <p14:nvPr/>
              </p14:nvContentPartPr>
              <p14:xfrm>
                <a:off x="3025763" y="3428176"/>
                <a:ext cx="94680" cy="87120"/>
              </p14:xfrm>
            </p:contentPart>
          </mc:Choice>
          <mc:Fallback xmlns="">
            <p:pic>
              <p:nvPicPr>
                <p:cNvPr id="50" name="Ink 49">
                  <a:extLst>
                    <a:ext uri="{FF2B5EF4-FFF2-40B4-BE49-F238E27FC236}">
                      <a16:creationId xmlns:a16="http://schemas.microsoft.com/office/drawing/2014/main" id="{8E9EFD70-8CA4-D16D-D105-5385367F796E}"/>
                    </a:ext>
                  </a:extLst>
                </p:cNvPr>
                <p:cNvPicPr/>
                <p:nvPr/>
              </p:nvPicPr>
              <p:blipFill>
                <a:blip r:embed="rId82"/>
                <a:stretch>
                  <a:fillRect/>
                </a:stretch>
              </p:blipFill>
              <p:spPr>
                <a:xfrm>
                  <a:off x="3008123" y="3410176"/>
                  <a:ext cx="130320" cy="122760"/>
                </a:xfrm>
                <a:prstGeom prst="rect">
                  <a:avLst/>
                </a:prstGeom>
              </p:spPr>
            </p:pic>
          </mc:Fallback>
        </mc:AlternateContent>
      </p:grpSp>
      <p:grpSp>
        <p:nvGrpSpPr>
          <p:cNvPr id="51" name="Group 50">
            <a:extLst>
              <a:ext uri="{FF2B5EF4-FFF2-40B4-BE49-F238E27FC236}">
                <a16:creationId xmlns:a16="http://schemas.microsoft.com/office/drawing/2014/main" id="{51522DDD-9A20-0A10-9149-41196072557B}"/>
              </a:ext>
            </a:extLst>
          </p:cNvPr>
          <p:cNvGrpSpPr/>
          <p:nvPr/>
        </p:nvGrpSpPr>
        <p:grpSpPr>
          <a:xfrm>
            <a:off x="667747" y="3394547"/>
            <a:ext cx="1288440" cy="363600"/>
            <a:chOff x="868643" y="3438976"/>
            <a:chExt cx="1288440" cy="363600"/>
          </a:xfrm>
        </p:grpSpPr>
        <mc:AlternateContent xmlns:mc="http://schemas.openxmlformats.org/markup-compatibility/2006" xmlns:p14="http://schemas.microsoft.com/office/powerpoint/2010/main">
          <mc:Choice Requires="p14">
            <p:contentPart p14:bwMode="auto" r:id="rId83">
              <p14:nvContentPartPr>
                <p14:cNvPr id="52" name="Ink 51">
                  <a:extLst>
                    <a:ext uri="{FF2B5EF4-FFF2-40B4-BE49-F238E27FC236}">
                      <a16:creationId xmlns:a16="http://schemas.microsoft.com/office/drawing/2014/main" id="{55BE861E-5613-A62E-793B-CC51EBA41EE1}"/>
                    </a:ext>
                  </a:extLst>
                </p14:cNvPr>
                <p14:cNvContentPartPr/>
                <p14:nvPr/>
              </p14:nvContentPartPr>
              <p14:xfrm>
                <a:off x="868643" y="3530776"/>
                <a:ext cx="151920" cy="271800"/>
              </p14:xfrm>
            </p:contentPart>
          </mc:Choice>
          <mc:Fallback xmlns="">
            <p:pic>
              <p:nvPicPr>
                <p:cNvPr id="52" name="Ink 51">
                  <a:extLst>
                    <a:ext uri="{FF2B5EF4-FFF2-40B4-BE49-F238E27FC236}">
                      <a16:creationId xmlns:a16="http://schemas.microsoft.com/office/drawing/2014/main" id="{55BE861E-5613-A62E-793B-CC51EBA41EE1}"/>
                    </a:ext>
                  </a:extLst>
                </p:cNvPr>
                <p:cNvPicPr/>
                <p:nvPr/>
              </p:nvPicPr>
              <p:blipFill>
                <a:blip r:embed="rId84"/>
                <a:stretch>
                  <a:fillRect/>
                </a:stretch>
              </p:blipFill>
              <p:spPr>
                <a:xfrm>
                  <a:off x="850643" y="3513136"/>
                  <a:ext cx="18756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3" name="Ink 52">
                  <a:extLst>
                    <a:ext uri="{FF2B5EF4-FFF2-40B4-BE49-F238E27FC236}">
                      <a16:creationId xmlns:a16="http://schemas.microsoft.com/office/drawing/2014/main" id="{E87BC5A7-A13A-07C1-F9EC-652A9EE48F9B}"/>
                    </a:ext>
                  </a:extLst>
                </p14:cNvPr>
                <p14:cNvContentPartPr/>
                <p14:nvPr/>
              </p14:nvContentPartPr>
              <p14:xfrm>
                <a:off x="1183643" y="3640216"/>
                <a:ext cx="116280" cy="108360"/>
              </p14:xfrm>
            </p:contentPart>
          </mc:Choice>
          <mc:Fallback xmlns="">
            <p:pic>
              <p:nvPicPr>
                <p:cNvPr id="53" name="Ink 52">
                  <a:extLst>
                    <a:ext uri="{FF2B5EF4-FFF2-40B4-BE49-F238E27FC236}">
                      <a16:creationId xmlns:a16="http://schemas.microsoft.com/office/drawing/2014/main" id="{E87BC5A7-A13A-07C1-F9EC-652A9EE48F9B}"/>
                    </a:ext>
                  </a:extLst>
                </p:cNvPr>
                <p:cNvPicPr/>
                <p:nvPr/>
              </p:nvPicPr>
              <p:blipFill>
                <a:blip r:embed="rId86"/>
                <a:stretch>
                  <a:fillRect/>
                </a:stretch>
              </p:blipFill>
              <p:spPr>
                <a:xfrm>
                  <a:off x="1165643" y="3622576"/>
                  <a:ext cx="151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4" name="Ink 53">
                  <a:extLst>
                    <a:ext uri="{FF2B5EF4-FFF2-40B4-BE49-F238E27FC236}">
                      <a16:creationId xmlns:a16="http://schemas.microsoft.com/office/drawing/2014/main" id="{8997799F-77A5-8321-E6CD-79EEB56BBE51}"/>
                    </a:ext>
                  </a:extLst>
                </p14:cNvPr>
                <p14:cNvContentPartPr/>
                <p14:nvPr/>
              </p14:nvContentPartPr>
              <p14:xfrm>
                <a:off x="1182203" y="3624736"/>
                <a:ext cx="177120" cy="162720"/>
              </p14:xfrm>
            </p:contentPart>
          </mc:Choice>
          <mc:Fallback xmlns="">
            <p:pic>
              <p:nvPicPr>
                <p:cNvPr id="54" name="Ink 53">
                  <a:extLst>
                    <a:ext uri="{FF2B5EF4-FFF2-40B4-BE49-F238E27FC236}">
                      <a16:creationId xmlns:a16="http://schemas.microsoft.com/office/drawing/2014/main" id="{8997799F-77A5-8321-E6CD-79EEB56BBE51}"/>
                    </a:ext>
                  </a:extLst>
                </p:cNvPr>
                <p:cNvPicPr/>
                <p:nvPr/>
              </p:nvPicPr>
              <p:blipFill>
                <a:blip r:embed="rId88"/>
                <a:stretch>
                  <a:fillRect/>
                </a:stretch>
              </p:blipFill>
              <p:spPr>
                <a:xfrm>
                  <a:off x="1164203" y="3607096"/>
                  <a:ext cx="2127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5" name="Ink 54">
                  <a:extLst>
                    <a:ext uri="{FF2B5EF4-FFF2-40B4-BE49-F238E27FC236}">
                      <a16:creationId xmlns:a16="http://schemas.microsoft.com/office/drawing/2014/main" id="{0B38B40D-1567-A702-0988-A679A8F2CEF1}"/>
                    </a:ext>
                  </a:extLst>
                </p14:cNvPr>
                <p14:cNvContentPartPr/>
                <p14:nvPr/>
              </p14:nvContentPartPr>
              <p14:xfrm>
                <a:off x="1503323" y="3555256"/>
                <a:ext cx="38160" cy="181080"/>
              </p14:xfrm>
            </p:contentPart>
          </mc:Choice>
          <mc:Fallback xmlns="">
            <p:pic>
              <p:nvPicPr>
                <p:cNvPr id="55" name="Ink 54">
                  <a:extLst>
                    <a:ext uri="{FF2B5EF4-FFF2-40B4-BE49-F238E27FC236}">
                      <a16:creationId xmlns:a16="http://schemas.microsoft.com/office/drawing/2014/main" id="{0B38B40D-1567-A702-0988-A679A8F2CEF1}"/>
                    </a:ext>
                  </a:extLst>
                </p:cNvPr>
                <p:cNvPicPr/>
                <p:nvPr/>
              </p:nvPicPr>
              <p:blipFill>
                <a:blip r:embed="rId90"/>
                <a:stretch>
                  <a:fillRect/>
                </a:stretch>
              </p:blipFill>
              <p:spPr>
                <a:xfrm>
                  <a:off x="1485323" y="3537616"/>
                  <a:ext cx="738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6" name="Ink 55">
                  <a:extLst>
                    <a:ext uri="{FF2B5EF4-FFF2-40B4-BE49-F238E27FC236}">
                      <a16:creationId xmlns:a16="http://schemas.microsoft.com/office/drawing/2014/main" id="{B2262B4C-A2A0-53EC-E3AB-04460EBAEA70}"/>
                    </a:ext>
                  </a:extLst>
                </p14:cNvPr>
                <p14:cNvContentPartPr/>
                <p14:nvPr/>
              </p14:nvContentPartPr>
              <p14:xfrm>
                <a:off x="1624283" y="3559216"/>
                <a:ext cx="147960" cy="199440"/>
              </p14:xfrm>
            </p:contentPart>
          </mc:Choice>
          <mc:Fallback xmlns="">
            <p:pic>
              <p:nvPicPr>
                <p:cNvPr id="56" name="Ink 55">
                  <a:extLst>
                    <a:ext uri="{FF2B5EF4-FFF2-40B4-BE49-F238E27FC236}">
                      <a16:creationId xmlns:a16="http://schemas.microsoft.com/office/drawing/2014/main" id="{B2262B4C-A2A0-53EC-E3AB-04460EBAEA70}"/>
                    </a:ext>
                  </a:extLst>
                </p:cNvPr>
                <p:cNvPicPr/>
                <p:nvPr/>
              </p:nvPicPr>
              <p:blipFill>
                <a:blip r:embed="rId92"/>
                <a:stretch>
                  <a:fillRect/>
                </a:stretch>
              </p:blipFill>
              <p:spPr>
                <a:xfrm>
                  <a:off x="1606283" y="3541576"/>
                  <a:ext cx="18360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57" name="Ink 56">
                  <a:extLst>
                    <a:ext uri="{FF2B5EF4-FFF2-40B4-BE49-F238E27FC236}">
                      <a16:creationId xmlns:a16="http://schemas.microsoft.com/office/drawing/2014/main" id="{4B01DD77-4D97-67F0-AE1B-530E0DCCD3FF}"/>
                    </a:ext>
                  </a:extLst>
                </p14:cNvPr>
                <p14:cNvContentPartPr/>
                <p14:nvPr/>
              </p14:nvContentPartPr>
              <p14:xfrm>
                <a:off x="1610963" y="3548416"/>
                <a:ext cx="176760" cy="53640"/>
              </p14:xfrm>
            </p:contentPart>
          </mc:Choice>
          <mc:Fallback xmlns="">
            <p:pic>
              <p:nvPicPr>
                <p:cNvPr id="57" name="Ink 56">
                  <a:extLst>
                    <a:ext uri="{FF2B5EF4-FFF2-40B4-BE49-F238E27FC236}">
                      <a16:creationId xmlns:a16="http://schemas.microsoft.com/office/drawing/2014/main" id="{4B01DD77-4D97-67F0-AE1B-530E0DCCD3FF}"/>
                    </a:ext>
                  </a:extLst>
                </p:cNvPr>
                <p:cNvPicPr/>
                <p:nvPr/>
              </p:nvPicPr>
              <p:blipFill>
                <a:blip r:embed="rId94"/>
                <a:stretch>
                  <a:fillRect/>
                </a:stretch>
              </p:blipFill>
              <p:spPr>
                <a:xfrm>
                  <a:off x="1593323" y="3530776"/>
                  <a:ext cx="21240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58" name="Ink 57">
                  <a:extLst>
                    <a:ext uri="{FF2B5EF4-FFF2-40B4-BE49-F238E27FC236}">
                      <a16:creationId xmlns:a16="http://schemas.microsoft.com/office/drawing/2014/main" id="{B9909BCB-B111-5F1A-5C57-4B1DD201A2EF}"/>
                    </a:ext>
                  </a:extLst>
                </p14:cNvPr>
                <p14:cNvContentPartPr/>
                <p14:nvPr/>
              </p14:nvContentPartPr>
              <p14:xfrm>
                <a:off x="2002283" y="3607456"/>
                <a:ext cx="132840" cy="14400"/>
              </p14:xfrm>
            </p:contentPart>
          </mc:Choice>
          <mc:Fallback xmlns="">
            <p:pic>
              <p:nvPicPr>
                <p:cNvPr id="58" name="Ink 57">
                  <a:extLst>
                    <a:ext uri="{FF2B5EF4-FFF2-40B4-BE49-F238E27FC236}">
                      <a16:creationId xmlns:a16="http://schemas.microsoft.com/office/drawing/2014/main" id="{B9909BCB-B111-5F1A-5C57-4B1DD201A2EF}"/>
                    </a:ext>
                  </a:extLst>
                </p:cNvPr>
                <p:cNvPicPr/>
                <p:nvPr/>
              </p:nvPicPr>
              <p:blipFill>
                <a:blip r:embed="rId96"/>
                <a:stretch>
                  <a:fillRect/>
                </a:stretch>
              </p:blipFill>
              <p:spPr>
                <a:xfrm>
                  <a:off x="1984283" y="3589816"/>
                  <a:ext cx="1684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0" name="Ink 59">
                  <a:extLst>
                    <a:ext uri="{FF2B5EF4-FFF2-40B4-BE49-F238E27FC236}">
                      <a16:creationId xmlns:a16="http://schemas.microsoft.com/office/drawing/2014/main" id="{8350AA93-5AF4-39C9-6FE5-BA5F09A73D28}"/>
                    </a:ext>
                  </a:extLst>
                </p14:cNvPr>
                <p14:cNvContentPartPr/>
                <p14:nvPr/>
              </p14:nvContentPartPr>
              <p14:xfrm>
                <a:off x="2018123" y="3683056"/>
                <a:ext cx="138960" cy="15480"/>
              </p14:xfrm>
            </p:contentPart>
          </mc:Choice>
          <mc:Fallback xmlns="">
            <p:pic>
              <p:nvPicPr>
                <p:cNvPr id="60" name="Ink 59">
                  <a:extLst>
                    <a:ext uri="{FF2B5EF4-FFF2-40B4-BE49-F238E27FC236}">
                      <a16:creationId xmlns:a16="http://schemas.microsoft.com/office/drawing/2014/main" id="{8350AA93-5AF4-39C9-6FE5-BA5F09A73D28}"/>
                    </a:ext>
                  </a:extLst>
                </p:cNvPr>
                <p:cNvPicPr/>
                <p:nvPr/>
              </p:nvPicPr>
              <p:blipFill>
                <a:blip r:embed="rId98"/>
                <a:stretch>
                  <a:fillRect/>
                </a:stretch>
              </p:blipFill>
              <p:spPr>
                <a:xfrm>
                  <a:off x="2000123" y="3665416"/>
                  <a:ext cx="1746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1" name="Ink 60">
                  <a:extLst>
                    <a:ext uri="{FF2B5EF4-FFF2-40B4-BE49-F238E27FC236}">
                      <a16:creationId xmlns:a16="http://schemas.microsoft.com/office/drawing/2014/main" id="{90DC73D5-B809-6E39-D912-99D61918E5AF}"/>
                    </a:ext>
                  </a:extLst>
                </p14:cNvPr>
                <p14:cNvContentPartPr/>
                <p14:nvPr/>
              </p14:nvContentPartPr>
              <p14:xfrm>
                <a:off x="1817963" y="3438976"/>
                <a:ext cx="62280" cy="49320"/>
              </p14:xfrm>
            </p:contentPart>
          </mc:Choice>
          <mc:Fallback xmlns="">
            <p:pic>
              <p:nvPicPr>
                <p:cNvPr id="61" name="Ink 60">
                  <a:extLst>
                    <a:ext uri="{FF2B5EF4-FFF2-40B4-BE49-F238E27FC236}">
                      <a16:creationId xmlns:a16="http://schemas.microsoft.com/office/drawing/2014/main" id="{90DC73D5-B809-6E39-D912-99D61918E5AF}"/>
                    </a:ext>
                  </a:extLst>
                </p:cNvPr>
                <p:cNvPicPr/>
                <p:nvPr/>
              </p:nvPicPr>
              <p:blipFill>
                <a:blip r:embed="rId100"/>
                <a:stretch>
                  <a:fillRect/>
                </a:stretch>
              </p:blipFill>
              <p:spPr>
                <a:xfrm>
                  <a:off x="1799963" y="3420976"/>
                  <a:ext cx="97920" cy="84960"/>
                </a:xfrm>
                <a:prstGeom prst="rect">
                  <a:avLst/>
                </a:prstGeom>
              </p:spPr>
            </p:pic>
          </mc:Fallback>
        </mc:AlternateContent>
      </p:grpSp>
      <p:grpSp>
        <p:nvGrpSpPr>
          <p:cNvPr id="62" name="Group 61">
            <a:extLst>
              <a:ext uri="{FF2B5EF4-FFF2-40B4-BE49-F238E27FC236}">
                <a16:creationId xmlns:a16="http://schemas.microsoft.com/office/drawing/2014/main" id="{8195E059-FF52-D7B5-4F82-624E670546A1}"/>
              </a:ext>
            </a:extLst>
          </p:cNvPr>
          <p:cNvGrpSpPr/>
          <p:nvPr/>
        </p:nvGrpSpPr>
        <p:grpSpPr>
          <a:xfrm>
            <a:off x="636427" y="4058027"/>
            <a:ext cx="166320" cy="236880"/>
            <a:chOff x="837323" y="4102456"/>
            <a:chExt cx="166320" cy="236880"/>
          </a:xfrm>
        </p:grpSpPr>
        <mc:AlternateContent xmlns:mc="http://schemas.openxmlformats.org/markup-compatibility/2006" xmlns:p14="http://schemas.microsoft.com/office/powerpoint/2010/main">
          <mc:Choice Requires="p14">
            <p:contentPart p14:bwMode="auto" r:id="rId101">
              <p14:nvContentPartPr>
                <p14:cNvPr id="63" name="Ink 62">
                  <a:extLst>
                    <a:ext uri="{FF2B5EF4-FFF2-40B4-BE49-F238E27FC236}">
                      <a16:creationId xmlns:a16="http://schemas.microsoft.com/office/drawing/2014/main" id="{E49E0E68-8A44-3F2B-8EB6-C147EB006928}"/>
                    </a:ext>
                  </a:extLst>
                </p14:cNvPr>
                <p14:cNvContentPartPr/>
                <p14:nvPr/>
              </p14:nvContentPartPr>
              <p14:xfrm>
                <a:off x="837323" y="4102456"/>
                <a:ext cx="166320" cy="163800"/>
              </p14:xfrm>
            </p:contentPart>
          </mc:Choice>
          <mc:Fallback xmlns="">
            <p:pic>
              <p:nvPicPr>
                <p:cNvPr id="63" name="Ink 62">
                  <a:extLst>
                    <a:ext uri="{FF2B5EF4-FFF2-40B4-BE49-F238E27FC236}">
                      <a16:creationId xmlns:a16="http://schemas.microsoft.com/office/drawing/2014/main" id="{E49E0E68-8A44-3F2B-8EB6-C147EB006928}"/>
                    </a:ext>
                  </a:extLst>
                </p:cNvPr>
                <p:cNvPicPr/>
                <p:nvPr/>
              </p:nvPicPr>
              <p:blipFill>
                <a:blip r:embed="rId102"/>
                <a:stretch>
                  <a:fillRect/>
                </a:stretch>
              </p:blipFill>
              <p:spPr>
                <a:xfrm>
                  <a:off x="819683" y="4084816"/>
                  <a:ext cx="20196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4" name="Ink 63">
                  <a:extLst>
                    <a:ext uri="{FF2B5EF4-FFF2-40B4-BE49-F238E27FC236}">
                      <a16:creationId xmlns:a16="http://schemas.microsoft.com/office/drawing/2014/main" id="{B2CFD7D1-243B-9B12-8D05-C8D5E7062825}"/>
                    </a:ext>
                  </a:extLst>
                </p14:cNvPr>
                <p14:cNvContentPartPr/>
                <p14:nvPr/>
              </p14:nvContentPartPr>
              <p14:xfrm>
                <a:off x="911123" y="4156096"/>
                <a:ext cx="46440" cy="183240"/>
              </p14:xfrm>
            </p:contentPart>
          </mc:Choice>
          <mc:Fallback xmlns="">
            <p:pic>
              <p:nvPicPr>
                <p:cNvPr id="64" name="Ink 63">
                  <a:extLst>
                    <a:ext uri="{FF2B5EF4-FFF2-40B4-BE49-F238E27FC236}">
                      <a16:creationId xmlns:a16="http://schemas.microsoft.com/office/drawing/2014/main" id="{B2CFD7D1-243B-9B12-8D05-C8D5E7062825}"/>
                    </a:ext>
                  </a:extLst>
                </p:cNvPr>
                <p:cNvPicPr/>
                <p:nvPr/>
              </p:nvPicPr>
              <p:blipFill>
                <a:blip r:embed="rId104"/>
                <a:stretch>
                  <a:fillRect/>
                </a:stretch>
              </p:blipFill>
              <p:spPr>
                <a:xfrm>
                  <a:off x="893483" y="4138456"/>
                  <a:ext cx="82080" cy="218880"/>
                </a:xfrm>
                <a:prstGeom prst="rect">
                  <a:avLst/>
                </a:prstGeom>
              </p:spPr>
            </p:pic>
          </mc:Fallback>
        </mc:AlternateContent>
      </p:grpSp>
      <p:grpSp>
        <p:nvGrpSpPr>
          <p:cNvPr id="65" name="Group 64">
            <a:extLst>
              <a:ext uri="{FF2B5EF4-FFF2-40B4-BE49-F238E27FC236}">
                <a16:creationId xmlns:a16="http://schemas.microsoft.com/office/drawing/2014/main" id="{2F866D20-878A-FA81-AC46-CF4B4EA04C98}"/>
              </a:ext>
            </a:extLst>
          </p:cNvPr>
          <p:cNvGrpSpPr/>
          <p:nvPr/>
        </p:nvGrpSpPr>
        <p:grpSpPr>
          <a:xfrm>
            <a:off x="984547" y="3953267"/>
            <a:ext cx="1016280" cy="335160"/>
            <a:chOff x="1185443" y="3997696"/>
            <a:chExt cx="1016280" cy="335160"/>
          </a:xfrm>
        </p:grpSpPr>
        <mc:AlternateContent xmlns:mc="http://schemas.openxmlformats.org/markup-compatibility/2006" xmlns:p14="http://schemas.microsoft.com/office/powerpoint/2010/main">
          <mc:Choice Requires="p14">
            <p:contentPart p14:bwMode="auto" r:id="rId105">
              <p14:nvContentPartPr>
                <p14:cNvPr id="66" name="Ink 65">
                  <a:extLst>
                    <a:ext uri="{FF2B5EF4-FFF2-40B4-BE49-F238E27FC236}">
                      <a16:creationId xmlns:a16="http://schemas.microsoft.com/office/drawing/2014/main" id="{481A80C7-FBA1-0EAC-65F6-5849919F1948}"/>
                    </a:ext>
                  </a:extLst>
                </p14:cNvPr>
                <p14:cNvContentPartPr/>
                <p14:nvPr/>
              </p14:nvContentPartPr>
              <p14:xfrm>
                <a:off x="1185443" y="4165096"/>
                <a:ext cx="90000" cy="129600"/>
              </p14:xfrm>
            </p:contentPart>
          </mc:Choice>
          <mc:Fallback xmlns="">
            <p:pic>
              <p:nvPicPr>
                <p:cNvPr id="66" name="Ink 65">
                  <a:extLst>
                    <a:ext uri="{FF2B5EF4-FFF2-40B4-BE49-F238E27FC236}">
                      <a16:creationId xmlns:a16="http://schemas.microsoft.com/office/drawing/2014/main" id="{481A80C7-FBA1-0EAC-65F6-5849919F1948}"/>
                    </a:ext>
                  </a:extLst>
                </p:cNvPr>
                <p:cNvPicPr/>
                <p:nvPr/>
              </p:nvPicPr>
              <p:blipFill>
                <a:blip r:embed="rId106"/>
                <a:stretch>
                  <a:fillRect/>
                </a:stretch>
              </p:blipFill>
              <p:spPr>
                <a:xfrm>
                  <a:off x="1167443" y="4147456"/>
                  <a:ext cx="12564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7" name="Ink 66">
                  <a:extLst>
                    <a:ext uri="{FF2B5EF4-FFF2-40B4-BE49-F238E27FC236}">
                      <a16:creationId xmlns:a16="http://schemas.microsoft.com/office/drawing/2014/main" id="{873D43FD-9987-2A01-C4F5-D65A68C87478}"/>
                    </a:ext>
                  </a:extLst>
                </p14:cNvPr>
                <p14:cNvContentPartPr/>
                <p14:nvPr/>
              </p14:nvContentPartPr>
              <p14:xfrm>
                <a:off x="1201643" y="4183096"/>
                <a:ext cx="124200" cy="149760"/>
              </p14:xfrm>
            </p:contentPart>
          </mc:Choice>
          <mc:Fallback xmlns="">
            <p:pic>
              <p:nvPicPr>
                <p:cNvPr id="67" name="Ink 66">
                  <a:extLst>
                    <a:ext uri="{FF2B5EF4-FFF2-40B4-BE49-F238E27FC236}">
                      <a16:creationId xmlns:a16="http://schemas.microsoft.com/office/drawing/2014/main" id="{873D43FD-9987-2A01-C4F5-D65A68C87478}"/>
                    </a:ext>
                  </a:extLst>
                </p:cNvPr>
                <p:cNvPicPr/>
                <p:nvPr/>
              </p:nvPicPr>
              <p:blipFill>
                <a:blip r:embed="rId108"/>
                <a:stretch>
                  <a:fillRect/>
                </a:stretch>
              </p:blipFill>
              <p:spPr>
                <a:xfrm>
                  <a:off x="1183643" y="4165456"/>
                  <a:ext cx="1598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8" name="Ink 67">
                  <a:extLst>
                    <a:ext uri="{FF2B5EF4-FFF2-40B4-BE49-F238E27FC236}">
                      <a16:creationId xmlns:a16="http://schemas.microsoft.com/office/drawing/2014/main" id="{C926638B-9CE6-9DF6-D1B4-2E39F304D5C4}"/>
                    </a:ext>
                  </a:extLst>
                </p14:cNvPr>
                <p14:cNvContentPartPr/>
                <p14:nvPr/>
              </p14:nvContentPartPr>
              <p14:xfrm>
                <a:off x="1491443" y="4124056"/>
                <a:ext cx="23040" cy="167040"/>
              </p14:xfrm>
            </p:contentPart>
          </mc:Choice>
          <mc:Fallback xmlns="">
            <p:pic>
              <p:nvPicPr>
                <p:cNvPr id="68" name="Ink 67">
                  <a:extLst>
                    <a:ext uri="{FF2B5EF4-FFF2-40B4-BE49-F238E27FC236}">
                      <a16:creationId xmlns:a16="http://schemas.microsoft.com/office/drawing/2014/main" id="{C926638B-9CE6-9DF6-D1B4-2E39F304D5C4}"/>
                    </a:ext>
                  </a:extLst>
                </p:cNvPr>
                <p:cNvPicPr/>
                <p:nvPr/>
              </p:nvPicPr>
              <p:blipFill>
                <a:blip r:embed="rId110"/>
                <a:stretch>
                  <a:fillRect/>
                </a:stretch>
              </p:blipFill>
              <p:spPr>
                <a:xfrm>
                  <a:off x="1473803" y="4106416"/>
                  <a:ext cx="586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69" name="Ink 68">
                  <a:extLst>
                    <a:ext uri="{FF2B5EF4-FFF2-40B4-BE49-F238E27FC236}">
                      <a16:creationId xmlns:a16="http://schemas.microsoft.com/office/drawing/2014/main" id="{D12CD967-AF35-16A5-1D1D-B04A9C3DD9E9}"/>
                    </a:ext>
                  </a:extLst>
                </p14:cNvPr>
                <p14:cNvContentPartPr/>
                <p14:nvPr/>
              </p14:nvContentPartPr>
              <p14:xfrm>
                <a:off x="1627163" y="4141696"/>
                <a:ext cx="145440" cy="154800"/>
              </p14:xfrm>
            </p:contentPart>
          </mc:Choice>
          <mc:Fallback xmlns="">
            <p:pic>
              <p:nvPicPr>
                <p:cNvPr id="69" name="Ink 68">
                  <a:extLst>
                    <a:ext uri="{FF2B5EF4-FFF2-40B4-BE49-F238E27FC236}">
                      <a16:creationId xmlns:a16="http://schemas.microsoft.com/office/drawing/2014/main" id="{D12CD967-AF35-16A5-1D1D-B04A9C3DD9E9}"/>
                    </a:ext>
                  </a:extLst>
                </p:cNvPr>
                <p:cNvPicPr/>
                <p:nvPr/>
              </p:nvPicPr>
              <p:blipFill>
                <a:blip r:embed="rId112"/>
                <a:stretch>
                  <a:fillRect/>
                </a:stretch>
              </p:blipFill>
              <p:spPr>
                <a:xfrm>
                  <a:off x="1609163" y="4124056"/>
                  <a:ext cx="18108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70" name="Ink 69">
                  <a:extLst>
                    <a:ext uri="{FF2B5EF4-FFF2-40B4-BE49-F238E27FC236}">
                      <a16:creationId xmlns:a16="http://schemas.microsoft.com/office/drawing/2014/main" id="{247EFC18-6F17-5B1B-1F95-0A6169F6775B}"/>
                    </a:ext>
                  </a:extLst>
                </p14:cNvPr>
                <p14:cNvContentPartPr/>
                <p14:nvPr/>
              </p14:nvContentPartPr>
              <p14:xfrm>
                <a:off x="1623563" y="4107856"/>
                <a:ext cx="160920" cy="51840"/>
              </p14:xfrm>
            </p:contentPart>
          </mc:Choice>
          <mc:Fallback xmlns="">
            <p:pic>
              <p:nvPicPr>
                <p:cNvPr id="70" name="Ink 69">
                  <a:extLst>
                    <a:ext uri="{FF2B5EF4-FFF2-40B4-BE49-F238E27FC236}">
                      <a16:creationId xmlns:a16="http://schemas.microsoft.com/office/drawing/2014/main" id="{247EFC18-6F17-5B1B-1F95-0A6169F6775B}"/>
                    </a:ext>
                  </a:extLst>
                </p:cNvPr>
                <p:cNvPicPr/>
                <p:nvPr/>
              </p:nvPicPr>
              <p:blipFill>
                <a:blip r:embed="rId114"/>
                <a:stretch>
                  <a:fillRect/>
                </a:stretch>
              </p:blipFill>
              <p:spPr>
                <a:xfrm>
                  <a:off x="1605923" y="4090216"/>
                  <a:ext cx="19656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1" name="Ink 70">
                  <a:extLst>
                    <a:ext uri="{FF2B5EF4-FFF2-40B4-BE49-F238E27FC236}">
                      <a16:creationId xmlns:a16="http://schemas.microsoft.com/office/drawing/2014/main" id="{4E3037B4-7A65-1610-85F7-F9A6FA0E5E5C}"/>
                    </a:ext>
                  </a:extLst>
                </p14:cNvPr>
                <p14:cNvContentPartPr/>
                <p14:nvPr/>
              </p14:nvContentPartPr>
              <p14:xfrm>
                <a:off x="1867283" y="3997696"/>
                <a:ext cx="73800" cy="58320"/>
              </p14:xfrm>
            </p:contentPart>
          </mc:Choice>
          <mc:Fallback xmlns="">
            <p:pic>
              <p:nvPicPr>
                <p:cNvPr id="71" name="Ink 70">
                  <a:extLst>
                    <a:ext uri="{FF2B5EF4-FFF2-40B4-BE49-F238E27FC236}">
                      <a16:creationId xmlns:a16="http://schemas.microsoft.com/office/drawing/2014/main" id="{4E3037B4-7A65-1610-85F7-F9A6FA0E5E5C}"/>
                    </a:ext>
                  </a:extLst>
                </p:cNvPr>
                <p:cNvPicPr/>
                <p:nvPr/>
              </p:nvPicPr>
              <p:blipFill>
                <a:blip r:embed="rId116"/>
                <a:stretch>
                  <a:fillRect/>
                </a:stretch>
              </p:blipFill>
              <p:spPr>
                <a:xfrm>
                  <a:off x="1849283" y="3980056"/>
                  <a:ext cx="1094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2" name="Ink 71">
                  <a:extLst>
                    <a:ext uri="{FF2B5EF4-FFF2-40B4-BE49-F238E27FC236}">
                      <a16:creationId xmlns:a16="http://schemas.microsoft.com/office/drawing/2014/main" id="{56A9DD51-8749-6471-C6A0-E51225703327}"/>
                    </a:ext>
                  </a:extLst>
                </p14:cNvPr>
                <p14:cNvContentPartPr/>
                <p14:nvPr/>
              </p14:nvContentPartPr>
              <p14:xfrm>
                <a:off x="2104523" y="4157896"/>
                <a:ext cx="84960" cy="5760"/>
              </p14:xfrm>
            </p:contentPart>
          </mc:Choice>
          <mc:Fallback xmlns="">
            <p:pic>
              <p:nvPicPr>
                <p:cNvPr id="72" name="Ink 71">
                  <a:extLst>
                    <a:ext uri="{FF2B5EF4-FFF2-40B4-BE49-F238E27FC236}">
                      <a16:creationId xmlns:a16="http://schemas.microsoft.com/office/drawing/2014/main" id="{56A9DD51-8749-6471-C6A0-E51225703327}"/>
                    </a:ext>
                  </a:extLst>
                </p:cNvPr>
                <p:cNvPicPr/>
                <p:nvPr/>
              </p:nvPicPr>
              <p:blipFill>
                <a:blip r:embed="rId118"/>
                <a:stretch>
                  <a:fillRect/>
                </a:stretch>
              </p:blipFill>
              <p:spPr>
                <a:xfrm>
                  <a:off x="2086523" y="4139896"/>
                  <a:ext cx="1206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73" name="Ink 72">
                  <a:extLst>
                    <a:ext uri="{FF2B5EF4-FFF2-40B4-BE49-F238E27FC236}">
                      <a16:creationId xmlns:a16="http://schemas.microsoft.com/office/drawing/2014/main" id="{BEC14416-7C1A-4239-00E3-47A2A4217AFE}"/>
                    </a:ext>
                  </a:extLst>
                </p14:cNvPr>
                <p14:cNvContentPartPr/>
                <p14:nvPr/>
              </p14:nvContentPartPr>
              <p14:xfrm>
                <a:off x="2127203" y="4231336"/>
                <a:ext cx="74520" cy="6840"/>
              </p14:xfrm>
            </p:contentPart>
          </mc:Choice>
          <mc:Fallback xmlns="">
            <p:pic>
              <p:nvPicPr>
                <p:cNvPr id="73" name="Ink 72">
                  <a:extLst>
                    <a:ext uri="{FF2B5EF4-FFF2-40B4-BE49-F238E27FC236}">
                      <a16:creationId xmlns:a16="http://schemas.microsoft.com/office/drawing/2014/main" id="{BEC14416-7C1A-4239-00E3-47A2A4217AFE}"/>
                    </a:ext>
                  </a:extLst>
                </p:cNvPr>
                <p:cNvPicPr/>
                <p:nvPr/>
              </p:nvPicPr>
              <p:blipFill>
                <a:blip r:embed="rId120"/>
                <a:stretch>
                  <a:fillRect/>
                </a:stretch>
              </p:blipFill>
              <p:spPr>
                <a:xfrm>
                  <a:off x="2109563" y="4213336"/>
                  <a:ext cx="110160" cy="42480"/>
                </a:xfrm>
                <a:prstGeom prst="rect">
                  <a:avLst/>
                </a:prstGeom>
              </p:spPr>
            </p:pic>
          </mc:Fallback>
        </mc:AlternateContent>
      </p:grpSp>
      <p:grpSp>
        <p:nvGrpSpPr>
          <p:cNvPr id="74" name="Group 73">
            <a:extLst>
              <a:ext uri="{FF2B5EF4-FFF2-40B4-BE49-F238E27FC236}">
                <a16:creationId xmlns:a16="http://schemas.microsoft.com/office/drawing/2014/main" id="{6CADC9FF-5317-13FD-66BB-758DA130F018}"/>
              </a:ext>
            </a:extLst>
          </p:cNvPr>
          <p:cNvGrpSpPr/>
          <p:nvPr/>
        </p:nvGrpSpPr>
        <p:grpSpPr>
          <a:xfrm>
            <a:off x="2363707" y="3952907"/>
            <a:ext cx="525600" cy="278640"/>
            <a:chOff x="2564603" y="3997336"/>
            <a:chExt cx="525600" cy="278640"/>
          </a:xfrm>
        </p:grpSpPr>
        <mc:AlternateContent xmlns:mc="http://schemas.openxmlformats.org/markup-compatibility/2006" xmlns:p14="http://schemas.microsoft.com/office/powerpoint/2010/main">
          <mc:Choice Requires="p14">
            <p:contentPart p14:bwMode="auto" r:id="rId121">
              <p14:nvContentPartPr>
                <p14:cNvPr id="75" name="Ink 74">
                  <a:extLst>
                    <a:ext uri="{FF2B5EF4-FFF2-40B4-BE49-F238E27FC236}">
                      <a16:creationId xmlns:a16="http://schemas.microsoft.com/office/drawing/2014/main" id="{4C925A02-26AB-420C-6CCA-EE38D37EE40A}"/>
                    </a:ext>
                  </a:extLst>
                </p14:cNvPr>
                <p14:cNvContentPartPr/>
                <p14:nvPr/>
              </p14:nvContentPartPr>
              <p14:xfrm>
                <a:off x="2564603" y="4040896"/>
                <a:ext cx="106560" cy="235080"/>
              </p14:xfrm>
            </p:contentPart>
          </mc:Choice>
          <mc:Fallback xmlns="">
            <p:pic>
              <p:nvPicPr>
                <p:cNvPr id="75" name="Ink 74">
                  <a:extLst>
                    <a:ext uri="{FF2B5EF4-FFF2-40B4-BE49-F238E27FC236}">
                      <a16:creationId xmlns:a16="http://schemas.microsoft.com/office/drawing/2014/main" id="{4C925A02-26AB-420C-6CCA-EE38D37EE40A}"/>
                    </a:ext>
                  </a:extLst>
                </p:cNvPr>
                <p:cNvPicPr/>
                <p:nvPr/>
              </p:nvPicPr>
              <p:blipFill>
                <a:blip r:embed="rId122"/>
                <a:stretch>
                  <a:fillRect/>
                </a:stretch>
              </p:blipFill>
              <p:spPr>
                <a:xfrm>
                  <a:off x="2546603" y="4022896"/>
                  <a:ext cx="1422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76" name="Ink 75">
                  <a:extLst>
                    <a:ext uri="{FF2B5EF4-FFF2-40B4-BE49-F238E27FC236}">
                      <a16:creationId xmlns:a16="http://schemas.microsoft.com/office/drawing/2014/main" id="{1AEED295-F8A1-7193-2D4C-A87642285514}"/>
                    </a:ext>
                  </a:extLst>
                </p14:cNvPr>
                <p14:cNvContentPartPr/>
                <p14:nvPr/>
              </p14:nvContentPartPr>
              <p14:xfrm>
                <a:off x="2762603" y="4095976"/>
                <a:ext cx="140400" cy="125640"/>
              </p14:xfrm>
            </p:contentPart>
          </mc:Choice>
          <mc:Fallback xmlns="">
            <p:pic>
              <p:nvPicPr>
                <p:cNvPr id="76" name="Ink 75">
                  <a:extLst>
                    <a:ext uri="{FF2B5EF4-FFF2-40B4-BE49-F238E27FC236}">
                      <a16:creationId xmlns:a16="http://schemas.microsoft.com/office/drawing/2014/main" id="{1AEED295-F8A1-7193-2D4C-A87642285514}"/>
                    </a:ext>
                  </a:extLst>
                </p:cNvPr>
                <p:cNvPicPr/>
                <p:nvPr/>
              </p:nvPicPr>
              <p:blipFill>
                <a:blip r:embed="rId124"/>
                <a:stretch>
                  <a:fillRect/>
                </a:stretch>
              </p:blipFill>
              <p:spPr>
                <a:xfrm>
                  <a:off x="2744603" y="4077976"/>
                  <a:ext cx="1760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7" name="Ink 76">
                  <a:extLst>
                    <a:ext uri="{FF2B5EF4-FFF2-40B4-BE49-F238E27FC236}">
                      <a16:creationId xmlns:a16="http://schemas.microsoft.com/office/drawing/2014/main" id="{35A0BD51-9106-DA43-8984-3BD39F8FBFDD}"/>
                    </a:ext>
                  </a:extLst>
                </p14:cNvPr>
                <p14:cNvContentPartPr/>
                <p14:nvPr/>
              </p14:nvContentPartPr>
              <p14:xfrm>
                <a:off x="3013883" y="3997336"/>
                <a:ext cx="76320" cy="78480"/>
              </p14:xfrm>
            </p:contentPart>
          </mc:Choice>
          <mc:Fallback xmlns="">
            <p:pic>
              <p:nvPicPr>
                <p:cNvPr id="77" name="Ink 76">
                  <a:extLst>
                    <a:ext uri="{FF2B5EF4-FFF2-40B4-BE49-F238E27FC236}">
                      <a16:creationId xmlns:a16="http://schemas.microsoft.com/office/drawing/2014/main" id="{35A0BD51-9106-DA43-8984-3BD39F8FBFDD}"/>
                    </a:ext>
                  </a:extLst>
                </p:cNvPr>
                <p:cNvPicPr/>
                <p:nvPr/>
              </p:nvPicPr>
              <p:blipFill>
                <a:blip r:embed="rId126"/>
                <a:stretch>
                  <a:fillRect/>
                </a:stretch>
              </p:blipFill>
              <p:spPr>
                <a:xfrm>
                  <a:off x="2996243" y="3979696"/>
                  <a:ext cx="111960" cy="114120"/>
                </a:xfrm>
                <a:prstGeom prst="rect">
                  <a:avLst/>
                </a:prstGeom>
              </p:spPr>
            </p:pic>
          </mc:Fallback>
        </mc:AlternateContent>
      </p:grpSp>
      <p:grpSp>
        <p:nvGrpSpPr>
          <p:cNvPr id="78" name="Group 77">
            <a:extLst>
              <a:ext uri="{FF2B5EF4-FFF2-40B4-BE49-F238E27FC236}">
                <a16:creationId xmlns:a16="http://schemas.microsoft.com/office/drawing/2014/main" id="{AD35C19B-C48C-0015-3B80-6D660C92F6DB}"/>
              </a:ext>
            </a:extLst>
          </p:cNvPr>
          <p:cNvGrpSpPr/>
          <p:nvPr/>
        </p:nvGrpSpPr>
        <p:grpSpPr>
          <a:xfrm>
            <a:off x="626707" y="4572467"/>
            <a:ext cx="428040" cy="235080"/>
            <a:chOff x="827603" y="4616896"/>
            <a:chExt cx="428040" cy="235080"/>
          </a:xfrm>
        </p:grpSpPr>
        <mc:AlternateContent xmlns:mc="http://schemas.openxmlformats.org/markup-compatibility/2006" xmlns:p14="http://schemas.microsoft.com/office/powerpoint/2010/main">
          <mc:Choice Requires="p14">
            <p:contentPart p14:bwMode="auto" r:id="rId127">
              <p14:nvContentPartPr>
                <p14:cNvPr id="79" name="Ink 78">
                  <a:extLst>
                    <a:ext uri="{FF2B5EF4-FFF2-40B4-BE49-F238E27FC236}">
                      <a16:creationId xmlns:a16="http://schemas.microsoft.com/office/drawing/2014/main" id="{F9B08442-C330-C021-16F3-9B26F753C643}"/>
                    </a:ext>
                  </a:extLst>
                </p14:cNvPr>
                <p14:cNvContentPartPr/>
                <p14:nvPr/>
              </p14:nvContentPartPr>
              <p14:xfrm>
                <a:off x="827603" y="4665856"/>
                <a:ext cx="132120" cy="186120"/>
              </p14:xfrm>
            </p:contentPart>
          </mc:Choice>
          <mc:Fallback xmlns="">
            <p:pic>
              <p:nvPicPr>
                <p:cNvPr id="79" name="Ink 78">
                  <a:extLst>
                    <a:ext uri="{FF2B5EF4-FFF2-40B4-BE49-F238E27FC236}">
                      <a16:creationId xmlns:a16="http://schemas.microsoft.com/office/drawing/2014/main" id="{F9B08442-C330-C021-16F3-9B26F753C643}"/>
                    </a:ext>
                  </a:extLst>
                </p:cNvPr>
                <p:cNvPicPr/>
                <p:nvPr/>
              </p:nvPicPr>
              <p:blipFill>
                <a:blip r:embed="rId128"/>
                <a:stretch>
                  <a:fillRect/>
                </a:stretch>
              </p:blipFill>
              <p:spPr>
                <a:xfrm>
                  <a:off x="809603" y="4647856"/>
                  <a:ext cx="167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80" name="Ink 79">
                  <a:extLst>
                    <a:ext uri="{FF2B5EF4-FFF2-40B4-BE49-F238E27FC236}">
                      <a16:creationId xmlns:a16="http://schemas.microsoft.com/office/drawing/2014/main" id="{E5ACDD9B-87AD-4E6D-ABAB-5B4D2B4F624F}"/>
                    </a:ext>
                  </a:extLst>
                </p14:cNvPr>
                <p14:cNvContentPartPr/>
                <p14:nvPr/>
              </p14:nvContentPartPr>
              <p14:xfrm>
                <a:off x="847763" y="4616896"/>
                <a:ext cx="121320" cy="67320"/>
              </p14:xfrm>
            </p:contentPart>
          </mc:Choice>
          <mc:Fallback xmlns="">
            <p:pic>
              <p:nvPicPr>
                <p:cNvPr id="80" name="Ink 79">
                  <a:extLst>
                    <a:ext uri="{FF2B5EF4-FFF2-40B4-BE49-F238E27FC236}">
                      <a16:creationId xmlns:a16="http://schemas.microsoft.com/office/drawing/2014/main" id="{E5ACDD9B-87AD-4E6D-ABAB-5B4D2B4F624F}"/>
                    </a:ext>
                  </a:extLst>
                </p:cNvPr>
                <p:cNvPicPr/>
                <p:nvPr/>
              </p:nvPicPr>
              <p:blipFill>
                <a:blip r:embed="rId130"/>
                <a:stretch>
                  <a:fillRect/>
                </a:stretch>
              </p:blipFill>
              <p:spPr>
                <a:xfrm>
                  <a:off x="830123" y="4599256"/>
                  <a:ext cx="15696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1" name="Ink 80">
                  <a:extLst>
                    <a:ext uri="{FF2B5EF4-FFF2-40B4-BE49-F238E27FC236}">
                      <a16:creationId xmlns:a16="http://schemas.microsoft.com/office/drawing/2014/main" id="{CB58A921-717C-1BD0-7431-D86F7016B724}"/>
                    </a:ext>
                  </a:extLst>
                </p14:cNvPr>
                <p14:cNvContentPartPr/>
                <p14:nvPr/>
              </p14:nvContentPartPr>
              <p14:xfrm>
                <a:off x="1088243" y="4708696"/>
                <a:ext cx="140760" cy="107640"/>
              </p14:xfrm>
            </p:contentPart>
          </mc:Choice>
          <mc:Fallback xmlns="">
            <p:pic>
              <p:nvPicPr>
                <p:cNvPr id="81" name="Ink 80">
                  <a:extLst>
                    <a:ext uri="{FF2B5EF4-FFF2-40B4-BE49-F238E27FC236}">
                      <a16:creationId xmlns:a16="http://schemas.microsoft.com/office/drawing/2014/main" id="{CB58A921-717C-1BD0-7431-D86F7016B724}"/>
                    </a:ext>
                  </a:extLst>
                </p:cNvPr>
                <p:cNvPicPr/>
                <p:nvPr/>
              </p:nvPicPr>
              <p:blipFill>
                <a:blip r:embed="rId132"/>
                <a:stretch>
                  <a:fillRect/>
                </a:stretch>
              </p:blipFill>
              <p:spPr>
                <a:xfrm>
                  <a:off x="1070243" y="4691056"/>
                  <a:ext cx="1764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82" name="Ink 81">
                  <a:extLst>
                    <a:ext uri="{FF2B5EF4-FFF2-40B4-BE49-F238E27FC236}">
                      <a16:creationId xmlns:a16="http://schemas.microsoft.com/office/drawing/2014/main" id="{B0E3363B-AEC7-4C9E-E886-B36756204123}"/>
                    </a:ext>
                  </a:extLst>
                </p14:cNvPr>
                <p14:cNvContentPartPr/>
                <p14:nvPr/>
              </p14:nvContentPartPr>
              <p14:xfrm>
                <a:off x="1130003" y="4700776"/>
                <a:ext cx="125640" cy="140040"/>
              </p14:xfrm>
            </p:contentPart>
          </mc:Choice>
          <mc:Fallback xmlns="">
            <p:pic>
              <p:nvPicPr>
                <p:cNvPr id="82" name="Ink 81">
                  <a:extLst>
                    <a:ext uri="{FF2B5EF4-FFF2-40B4-BE49-F238E27FC236}">
                      <a16:creationId xmlns:a16="http://schemas.microsoft.com/office/drawing/2014/main" id="{B0E3363B-AEC7-4C9E-E886-B36756204123}"/>
                    </a:ext>
                  </a:extLst>
                </p:cNvPr>
                <p:cNvPicPr/>
                <p:nvPr/>
              </p:nvPicPr>
              <p:blipFill>
                <a:blip r:embed="rId134"/>
                <a:stretch>
                  <a:fillRect/>
                </a:stretch>
              </p:blipFill>
              <p:spPr>
                <a:xfrm>
                  <a:off x="1112363" y="4682776"/>
                  <a:ext cx="161280" cy="175680"/>
                </a:xfrm>
                <a:prstGeom prst="rect">
                  <a:avLst/>
                </a:prstGeom>
              </p:spPr>
            </p:pic>
          </mc:Fallback>
        </mc:AlternateContent>
      </p:grpSp>
      <p:grpSp>
        <p:nvGrpSpPr>
          <p:cNvPr id="83" name="Group 82">
            <a:extLst>
              <a:ext uri="{FF2B5EF4-FFF2-40B4-BE49-F238E27FC236}">
                <a16:creationId xmlns:a16="http://schemas.microsoft.com/office/drawing/2014/main" id="{2628F50A-17A8-F230-015B-F322BED41985}"/>
              </a:ext>
            </a:extLst>
          </p:cNvPr>
          <p:cNvGrpSpPr/>
          <p:nvPr/>
        </p:nvGrpSpPr>
        <p:grpSpPr>
          <a:xfrm>
            <a:off x="1313587" y="4513067"/>
            <a:ext cx="431280" cy="252720"/>
            <a:chOff x="1514483" y="4557496"/>
            <a:chExt cx="431280" cy="252720"/>
          </a:xfrm>
        </p:grpSpPr>
        <mc:AlternateContent xmlns:mc="http://schemas.openxmlformats.org/markup-compatibility/2006" xmlns:p14="http://schemas.microsoft.com/office/powerpoint/2010/main">
          <mc:Choice Requires="p14">
            <p:contentPart p14:bwMode="auto" r:id="rId135">
              <p14:nvContentPartPr>
                <p14:cNvPr id="84" name="Ink 83">
                  <a:extLst>
                    <a:ext uri="{FF2B5EF4-FFF2-40B4-BE49-F238E27FC236}">
                      <a16:creationId xmlns:a16="http://schemas.microsoft.com/office/drawing/2014/main" id="{3A66C5FD-463E-7671-EFF6-70D5ECB6521A}"/>
                    </a:ext>
                  </a:extLst>
                </p14:cNvPr>
                <p14:cNvContentPartPr/>
                <p14:nvPr/>
              </p14:nvContentPartPr>
              <p14:xfrm>
                <a:off x="1514483" y="4607896"/>
                <a:ext cx="14400" cy="202320"/>
              </p14:xfrm>
            </p:contentPart>
          </mc:Choice>
          <mc:Fallback xmlns="">
            <p:pic>
              <p:nvPicPr>
                <p:cNvPr id="84" name="Ink 83">
                  <a:extLst>
                    <a:ext uri="{FF2B5EF4-FFF2-40B4-BE49-F238E27FC236}">
                      <a16:creationId xmlns:a16="http://schemas.microsoft.com/office/drawing/2014/main" id="{3A66C5FD-463E-7671-EFF6-70D5ECB6521A}"/>
                    </a:ext>
                  </a:extLst>
                </p:cNvPr>
                <p:cNvPicPr/>
                <p:nvPr/>
              </p:nvPicPr>
              <p:blipFill>
                <a:blip r:embed="rId136"/>
                <a:stretch>
                  <a:fillRect/>
                </a:stretch>
              </p:blipFill>
              <p:spPr>
                <a:xfrm>
                  <a:off x="1496483" y="4590256"/>
                  <a:ext cx="5004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85" name="Ink 84">
                  <a:extLst>
                    <a:ext uri="{FF2B5EF4-FFF2-40B4-BE49-F238E27FC236}">
                      <a16:creationId xmlns:a16="http://schemas.microsoft.com/office/drawing/2014/main" id="{0E08D675-49B1-FB4B-2CE8-203458149811}"/>
                    </a:ext>
                  </a:extLst>
                </p14:cNvPr>
                <p14:cNvContentPartPr/>
                <p14:nvPr/>
              </p14:nvContentPartPr>
              <p14:xfrm>
                <a:off x="1639043" y="4629496"/>
                <a:ext cx="131760" cy="166680"/>
              </p14:xfrm>
            </p:contentPart>
          </mc:Choice>
          <mc:Fallback xmlns="">
            <p:pic>
              <p:nvPicPr>
                <p:cNvPr id="85" name="Ink 84">
                  <a:extLst>
                    <a:ext uri="{FF2B5EF4-FFF2-40B4-BE49-F238E27FC236}">
                      <a16:creationId xmlns:a16="http://schemas.microsoft.com/office/drawing/2014/main" id="{0E08D675-49B1-FB4B-2CE8-203458149811}"/>
                    </a:ext>
                  </a:extLst>
                </p:cNvPr>
                <p:cNvPicPr/>
                <p:nvPr/>
              </p:nvPicPr>
              <p:blipFill>
                <a:blip r:embed="rId138"/>
                <a:stretch>
                  <a:fillRect/>
                </a:stretch>
              </p:blipFill>
              <p:spPr>
                <a:xfrm>
                  <a:off x="1621403" y="4611856"/>
                  <a:ext cx="167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7" name="Ink 86">
                  <a:extLst>
                    <a:ext uri="{FF2B5EF4-FFF2-40B4-BE49-F238E27FC236}">
                      <a16:creationId xmlns:a16="http://schemas.microsoft.com/office/drawing/2014/main" id="{652438F4-99E7-32E4-89C3-5A78B966DD4B}"/>
                    </a:ext>
                  </a:extLst>
                </p14:cNvPr>
                <p14:cNvContentPartPr/>
                <p14:nvPr/>
              </p14:nvContentPartPr>
              <p14:xfrm>
                <a:off x="1662443" y="4594936"/>
                <a:ext cx="122760" cy="36360"/>
              </p14:xfrm>
            </p:contentPart>
          </mc:Choice>
          <mc:Fallback xmlns="">
            <p:pic>
              <p:nvPicPr>
                <p:cNvPr id="87" name="Ink 86">
                  <a:extLst>
                    <a:ext uri="{FF2B5EF4-FFF2-40B4-BE49-F238E27FC236}">
                      <a16:creationId xmlns:a16="http://schemas.microsoft.com/office/drawing/2014/main" id="{652438F4-99E7-32E4-89C3-5A78B966DD4B}"/>
                    </a:ext>
                  </a:extLst>
                </p:cNvPr>
                <p:cNvPicPr/>
                <p:nvPr/>
              </p:nvPicPr>
              <p:blipFill>
                <a:blip r:embed="rId140"/>
                <a:stretch>
                  <a:fillRect/>
                </a:stretch>
              </p:blipFill>
              <p:spPr>
                <a:xfrm>
                  <a:off x="1644443" y="4576936"/>
                  <a:ext cx="15840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88" name="Ink 87">
                  <a:extLst>
                    <a:ext uri="{FF2B5EF4-FFF2-40B4-BE49-F238E27FC236}">
                      <a16:creationId xmlns:a16="http://schemas.microsoft.com/office/drawing/2014/main" id="{258812E2-AAF1-B723-B606-78E396DA97E8}"/>
                    </a:ext>
                  </a:extLst>
                </p14:cNvPr>
                <p14:cNvContentPartPr/>
                <p14:nvPr/>
              </p14:nvContentPartPr>
              <p14:xfrm>
                <a:off x="1851083" y="4557496"/>
                <a:ext cx="94680" cy="97200"/>
              </p14:xfrm>
            </p:contentPart>
          </mc:Choice>
          <mc:Fallback xmlns="">
            <p:pic>
              <p:nvPicPr>
                <p:cNvPr id="88" name="Ink 87">
                  <a:extLst>
                    <a:ext uri="{FF2B5EF4-FFF2-40B4-BE49-F238E27FC236}">
                      <a16:creationId xmlns:a16="http://schemas.microsoft.com/office/drawing/2014/main" id="{258812E2-AAF1-B723-B606-78E396DA97E8}"/>
                    </a:ext>
                  </a:extLst>
                </p:cNvPr>
                <p:cNvPicPr/>
                <p:nvPr/>
              </p:nvPicPr>
              <p:blipFill>
                <a:blip r:embed="rId142"/>
                <a:stretch>
                  <a:fillRect/>
                </a:stretch>
              </p:blipFill>
              <p:spPr>
                <a:xfrm>
                  <a:off x="1833083" y="4539856"/>
                  <a:ext cx="130320" cy="132840"/>
                </a:xfrm>
                <a:prstGeom prst="rect">
                  <a:avLst/>
                </a:prstGeom>
              </p:spPr>
            </p:pic>
          </mc:Fallback>
        </mc:AlternateContent>
      </p:grpSp>
      <p:grpSp>
        <p:nvGrpSpPr>
          <p:cNvPr id="89" name="Group 88">
            <a:extLst>
              <a:ext uri="{FF2B5EF4-FFF2-40B4-BE49-F238E27FC236}">
                <a16:creationId xmlns:a16="http://schemas.microsoft.com/office/drawing/2014/main" id="{64187F78-8C64-74AE-33B5-E7C335E440AC}"/>
              </a:ext>
            </a:extLst>
          </p:cNvPr>
          <p:cNvGrpSpPr/>
          <p:nvPr/>
        </p:nvGrpSpPr>
        <p:grpSpPr>
          <a:xfrm>
            <a:off x="1972387" y="4634387"/>
            <a:ext cx="132840" cy="75240"/>
            <a:chOff x="2173283" y="4678816"/>
            <a:chExt cx="132840" cy="75240"/>
          </a:xfrm>
        </p:grpSpPr>
        <mc:AlternateContent xmlns:mc="http://schemas.openxmlformats.org/markup-compatibility/2006" xmlns:p14="http://schemas.microsoft.com/office/powerpoint/2010/main">
          <mc:Choice Requires="p14">
            <p:contentPart p14:bwMode="auto" r:id="rId143">
              <p14:nvContentPartPr>
                <p14:cNvPr id="90" name="Ink 89">
                  <a:extLst>
                    <a:ext uri="{FF2B5EF4-FFF2-40B4-BE49-F238E27FC236}">
                      <a16:creationId xmlns:a16="http://schemas.microsoft.com/office/drawing/2014/main" id="{289C1F9A-7FF7-825D-7558-C70E10089831}"/>
                    </a:ext>
                  </a:extLst>
                </p14:cNvPr>
                <p14:cNvContentPartPr/>
                <p14:nvPr/>
              </p14:nvContentPartPr>
              <p14:xfrm>
                <a:off x="2173283" y="4678816"/>
                <a:ext cx="132840" cy="10440"/>
              </p14:xfrm>
            </p:contentPart>
          </mc:Choice>
          <mc:Fallback xmlns="">
            <p:pic>
              <p:nvPicPr>
                <p:cNvPr id="90" name="Ink 89">
                  <a:extLst>
                    <a:ext uri="{FF2B5EF4-FFF2-40B4-BE49-F238E27FC236}">
                      <a16:creationId xmlns:a16="http://schemas.microsoft.com/office/drawing/2014/main" id="{289C1F9A-7FF7-825D-7558-C70E10089831}"/>
                    </a:ext>
                  </a:extLst>
                </p:cNvPr>
                <p:cNvPicPr/>
                <p:nvPr/>
              </p:nvPicPr>
              <p:blipFill>
                <a:blip r:embed="rId144"/>
                <a:stretch>
                  <a:fillRect/>
                </a:stretch>
              </p:blipFill>
              <p:spPr>
                <a:xfrm>
                  <a:off x="2155283" y="4660816"/>
                  <a:ext cx="1684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91" name="Ink 90">
                  <a:extLst>
                    <a:ext uri="{FF2B5EF4-FFF2-40B4-BE49-F238E27FC236}">
                      <a16:creationId xmlns:a16="http://schemas.microsoft.com/office/drawing/2014/main" id="{33A7D3B3-9F5F-EF7E-75D5-4F2259CC27D4}"/>
                    </a:ext>
                  </a:extLst>
                </p14:cNvPr>
                <p14:cNvContentPartPr/>
                <p14:nvPr/>
              </p14:nvContentPartPr>
              <p14:xfrm>
                <a:off x="2192723" y="4742536"/>
                <a:ext cx="107280" cy="11520"/>
              </p14:xfrm>
            </p:contentPart>
          </mc:Choice>
          <mc:Fallback xmlns="">
            <p:pic>
              <p:nvPicPr>
                <p:cNvPr id="91" name="Ink 90">
                  <a:extLst>
                    <a:ext uri="{FF2B5EF4-FFF2-40B4-BE49-F238E27FC236}">
                      <a16:creationId xmlns:a16="http://schemas.microsoft.com/office/drawing/2014/main" id="{33A7D3B3-9F5F-EF7E-75D5-4F2259CC27D4}"/>
                    </a:ext>
                  </a:extLst>
                </p:cNvPr>
                <p:cNvPicPr/>
                <p:nvPr/>
              </p:nvPicPr>
              <p:blipFill>
                <a:blip r:embed="rId146"/>
                <a:stretch>
                  <a:fillRect/>
                </a:stretch>
              </p:blipFill>
              <p:spPr>
                <a:xfrm>
                  <a:off x="2174723" y="4724536"/>
                  <a:ext cx="142920" cy="47160"/>
                </a:xfrm>
                <a:prstGeom prst="rect">
                  <a:avLst/>
                </a:prstGeom>
              </p:spPr>
            </p:pic>
          </mc:Fallback>
        </mc:AlternateContent>
      </p:grpSp>
      <p:grpSp>
        <p:nvGrpSpPr>
          <p:cNvPr id="92" name="Group 91">
            <a:extLst>
              <a:ext uri="{FF2B5EF4-FFF2-40B4-BE49-F238E27FC236}">
                <a16:creationId xmlns:a16="http://schemas.microsoft.com/office/drawing/2014/main" id="{A06D76D0-A2EE-9BD4-5C05-413CF1502797}"/>
              </a:ext>
            </a:extLst>
          </p:cNvPr>
          <p:cNvGrpSpPr/>
          <p:nvPr/>
        </p:nvGrpSpPr>
        <p:grpSpPr>
          <a:xfrm>
            <a:off x="2357227" y="4462667"/>
            <a:ext cx="706320" cy="326880"/>
            <a:chOff x="2558123" y="4507096"/>
            <a:chExt cx="706320" cy="326880"/>
          </a:xfrm>
        </p:grpSpPr>
        <mc:AlternateContent xmlns:mc="http://schemas.openxmlformats.org/markup-compatibility/2006" xmlns:p14="http://schemas.microsoft.com/office/powerpoint/2010/main">
          <mc:Choice Requires="p14">
            <p:contentPart p14:bwMode="auto" r:id="rId147">
              <p14:nvContentPartPr>
                <p14:cNvPr id="93" name="Ink 92">
                  <a:extLst>
                    <a:ext uri="{FF2B5EF4-FFF2-40B4-BE49-F238E27FC236}">
                      <a16:creationId xmlns:a16="http://schemas.microsoft.com/office/drawing/2014/main" id="{78A8C1B3-C934-3832-DB6E-17B77BDB2281}"/>
                    </a:ext>
                  </a:extLst>
                </p14:cNvPr>
                <p14:cNvContentPartPr/>
                <p14:nvPr/>
              </p14:nvContentPartPr>
              <p14:xfrm>
                <a:off x="2558123" y="4602496"/>
                <a:ext cx="185040" cy="231480"/>
              </p14:xfrm>
            </p:contentPart>
          </mc:Choice>
          <mc:Fallback xmlns="">
            <p:pic>
              <p:nvPicPr>
                <p:cNvPr id="93" name="Ink 92">
                  <a:extLst>
                    <a:ext uri="{FF2B5EF4-FFF2-40B4-BE49-F238E27FC236}">
                      <a16:creationId xmlns:a16="http://schemas.microsoft.com/office/drawing/2014/main" id="{78A8C1B3-C934-3832-DB6E-17B77BDB2281}"/>
                    </a:ext>
                  </a:extLst>
                </p:cNvPr>
                <p:cNvPicPr/>
                <p:nvPr/>
              </p:nvPicPr>
              <p:blipFill>
                <a:blip r:embed="rId148"/>
                <a:stretch>
                  <a:fillRect/>
                </a:stretch>
              </p:blipFill>
              <p:spPr>
                <a:xfrm>
                  <a:off x="2540123" y="4584856"/>
                  <a:ext cx="22068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94" name="Ink 93">
                  <a:extLst>
                    <a:ext uri="{FF2B5EF4-FFF2-40B4-BE49-F238E27FC236}">
                      <a16:creationId xmlns:a16="http://schemas.microsoft.com/office/drawing/2014/main" id="{3D0BE37A-30E8-7386-22E9-08623C02E810}"/>
                    </a:ext>
                  </a:extLst>
                </p14:cNvPr>
                <p14:cNvContentPartPr/>
                <p14:nvPr/>
              </p14:nvContentPartPr>
              <p14:xfrm>
                <a:off x="2589443" y="4719856"/>
                <a:ext cx="196560" cy="33840"/>
              </p14:xfrm>
            </p:contentPart>
          </mc:Choice>
          <mc:Fallback xmlns="">
            <p:pic>
              <p:nvPicPr>
                <p:cNvPr id="94" name="Ink 93">
                  <a:extLst>
                    <a:ext uri="{FF2B5EF4-FFF2-40B4-BE49-F238E27FC236}">
                      <a16:creationId xmlns:a16="http://schemas.microsoft.com/office/drawing/2014/main" id="{3D0BE37A-30E8-7386-22E9-08623C02E810}"/>
                    </a:ext>
                  </a:extLst>
                </p:cNvPr>
                <p:cNvPicPr/>
                <p:nvPr/>
              </p:nvPicPr>
              <p:blipFill>
                <a:blip r:embed="rId150"/>
                <a:stretch>
                  <a:fillRect/>
                </a:stretch>
              </p:blipFill>
              <p:spPr>
                <a:xfrm>
                  <a:off x="2571803" y="4702216"/>
                  <a:ext cx="2322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5" name="Ink 94">
                  <a:extLst>
                    <a:ext uri="{FF2B5EF4-FFF2-40B4-BE49-F238E27FC236}">
                      <a16:creationId xmlns:a16="http://schemas.microsoft.com/office/drawing/2014/main" id="{DBD3F9A0-82A6-A26F-D5B9-7DD94FCB229F}"/>
                    </a:ext>
                  </a:extLst>
                </p14:cNvPr>
                <p14:cNvContentPartPr/>
                <p14:nvPr/>
              </p14:nvContentPartPr>
              <p14:xfrm>
                <a:off x="2893643" y="4602136"/>
                <a:ext cx="155520" cy="169200"/>
              </p14:xfrm>
            </p:contentPart>
          </mc:Choice>
          <mc:Fallback xmlns="">
            <p:pic>
              <p:nvPicPr>
                <p:cNvPr id="95" name="Ink 94">
                  <a:extLst>
                    <a:ext uri="{FF2B5EF4-FFF2-40B4-BE49-F238E27FC236}">
                      <a16:creationId xmlns:a16="http://schemas.microsoft.com/office/drawing/2014/main" id="{DBD3F9A0-82A6-A26F-D5B9-7DD94FCB229F}"/>
                    </a:ext>
                  </a:extLst>
                </p:cNvPr>
                <p:cNvPicPr/>
                <p:nvPr/>
              </p:nvPicPr>
              <p:blipFill>
                <a:blip r:embed="rId152"/>
                <a:stretch>
                  <a:fillRect/>
                </a:stretch>
              </p:blipFill>
              <p:spPr>
                <a:xfrm>
                  <a:off x="2876003" y="4584136"/>
                  <a:ext cx="1911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96" name="Ink 95">
                  <a:extLst>
                    <a:ext uri="{FF2B5EF4-FFF2-40B4-BE49-F238E27FC236}">
                      <a16:creationId xmlns:a16="http://schemas.microsoft.com/office/drawing/2014/main" id="{9E50D47F-B057-9312-648A-2F5DE100A27B}"/>
                    </a:ext>
                  </a:extLst>
                </p14:cNvPr>
                <p14:cNvContentPartPr/>
                <p14:nvPr/>
              </p14:nvContentPartPr>
              <p14:xfrm>
                <a:off x="2909483" y="4593856"/>
                <a:ext cx="154800" cy="59760"/>
              </p14:xfrm>
            </p:contentPart>
          </mc:Choice>
          <mc:Fallback xmlns="">
            <p:pic>
              <p:nvPicPr>
                <p:cNvPr id="96" name="Ink 95">
                  <a:extLst>
                    <a:ext uri="{FF2B5EF4-FFF2-40B4-BE49-F238E27FC236}">
                      <a16:creationId xmlns:a16="http://schemas.microsoft.com/office/drawing/2014/main" id="{9E50D47F-B057-9312-648A-2F5DE100A27B}"/>
                    </a:ext>
                  </a:extLst>
                </p:cNvPr>
                <p:cNvPicPr/>
                <p:nvPr/>
              </p:nvPicPr>
              <p:blipFill>
                <a:blip r:embed="rId154"/>
                <a:stretch>
                  <a:fillRect/>
                </a:stretch>
              </p:blipFill>
              <p:spPr>
                <a:xfrm>
                  <a:off x="2891483" y="4576216"/>
                  <a:ext cx="19044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97" name="Ink 96">
                  <a:extLst>
                    <a:ext uri="{FF2B5EF4-FFF2-40B4-BE49-F238E27FC236}">
                      <a16:creationId xmlns:a16="http://schemas.microsoft.com/office/drawing/2014/main" id="{330FCF0E-1017-154E-4D09-42DF1A5F103A}"/>
                    </a:ext>
                  </a:extLst>
                </p14:cNvPr>
                <p14:cNvContentPartPr/>
                <p14:nvPr/>
              </p14:nvContentPartPr>
              <p14:xfrm>
                <a:off x="3155003" y="4507096"/>
                <a:ext cx="109440" cy="77040"/>
              </p14:xfrm>
            </p:contentPart>
          </mc:Choice>
          <mc:Fallback xmlns="">
            <p:pic>
              <p:nvPicPr>
                <p:cNvPr id="97" name="Ink 96">
                  <a:extLst>
                    <a:ext uri="{FF2B5EF4-FFF2-40B4-BE49-F238E27FC236}">
                      <a16:creationId xmlns:a16="http://schemas.microsoft.com/office/drawing/2014/main" id="{330FCF0E-1017-154E-4D09-42DF1A5F103A}"/>
                    </a:ext>
                  </a:extLst>
                </p:cNvPr>
                <p:cNvPicPr/>
                <p:nvPr/>
              </p:nvPicPr>
              <p:blipFill>
                <a:blip r:embed="rId156"/>
                <a:stretch>
                  <a:fillRect/>
                </a:stretch>
              </p:blipFill>
              <p:spPr>
                <a:xfrm>
                  <a:off x="3137003" y="4489456"/>
                  <a:ext cx="145080" cy="112680"/>
                </a:xfrm>
                <a:prstGeom prst="rect">
                  <a:avLst/>
                </a:prstGeom>
              </p:spPr>
            </p:pic>
          </mc:Fallback>
        </mc:AlternateContent>
      </p:grpSp>
      <p:grpSp>
        <p:nvGrpSpPr>
          <p:cNvPr id="98" name="Group 97">
            <a:extLst>
              <a:ext uri="{FF2B5EF4-FFF2-40B4-BE49-F238E27FC236}">
                <a16:creationId xmlns:a16="http://schemas.microsoft.com/office/drawing/2014/main" id="{7E8E135A-7F43-14D4-2286-89767C67E6CC}"/>
              </a:ext>
            </a:extLst>
          </p:cNvPr>
          <p:cNvGrpSpPr/>
          <p:nvPr/>
        </p:nvGrpSpPr>
        <p:grpSpPr>
          <a:xfrm>
            <a:off x="2168947" y="4838507"/>
            <a:ext cx="1055160" cy="424440"/>
            <a:chOff x="2369843" y="4882936"/>
            <a:chExt cx="1055160" cy="424440"/>
          </a:xfrm>
        </p:grpSpPr>
        <mc:AlternateContent xmlns:mc="http://schemas.openxmlformats.org/markup-compatibility/2006" xmlns:p14="http://schemas.microsoft.com/office/powerpoint/2010/main">
          <mc:Choice Requires="p14">
            <p:contentPart p14:bwMode="auto" r:id="rId157">
              <p14:nvContentPartPr>
                <p14:cNvPr id="99" name="Ink 98">
                  <a:extLst>
                    <a:ext uri="{FF2B5EF4-FFF2-40B4-BE49-F238E27FC236}">
                      <a16:creationId xmlns:a16="http://schemas.microsoft.com/office/drawing/2014/main" id="{81877D6D-B08F-BE58-90DA-9F6330DE65E7}"/>
                    </a:ext>
                  </a:extLst>
                </p14:cNvPr>
                <p14:cNvContentPartPr/>
                <p14:nvPr/>
              </p14:nvContentPartPr>
              <p14:xfrm>
                <a:off x="2369843" y="4882936"/>
                <a:ext cx="1055160" cy="113760"/>
              </p14:xfrm>
            </p:contentPart>
          </mc:Choice>
          <mc:Fallback xmlns="">
            <p:pic>
              <p:nvPicPr>
                <p:cNvPr id="99" name="Ink 98">
                  <a:extLst>
                    <a:ext uri="{FF2B5EF4-FFF2-40B4-BE49-F238E27FC236}">
                      <a16:creationId xmlns:a16="http://schemas.microsoft.com/office/drawing/2014/main" id="{81877D6D-B08F-BE58-90DA-9F6330DE65E7}"/>
                    </a:ext>
                  </a:extLst>
                </p:cNvPr>
                <p:cNvPicPr/>
                <p:nvPr/>
              </p:nvPicPr>
              <p:blipFill>
                <a:blip r:embed="rId158"/>
                <a:stretch>
                  <a:fillRect/>
                </a:stretch>
              </p:blipFill>
              <p:spPr>
                <a:xfrm>
                  <a:off x="2352203" y="4865296"/>
                  <a:ext cx="109080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00" name="Ink 99">
                  <a:extLst>
                    <a:ext uri="{FF2B5EF4-FFF2-40B4-BE49-F238E27FC236}">
                      <a16:creationId xmlns:a16="http://schemas.microsoft.com/office/drawing/2014/main" id="{ACB778C0-ABFE-6500-2E84-B8592FECBE8C}"/>
                    </a:ext>
                  </a:extLst>
                </p14:cNvPr>
                <p14:cNvContentPartPr/>
                <p14:nvPr/>
              </p14:nvContentPartPr>
              <p14:xfrm>
                <a:off x="2547683" y="5118736"/>
                <a:ext cx="10080" cy="188640"/>
              </p14:xfrm>
            </p:contentPart>
          </mc:Choice>
          <mc:Fallback xmlns="">
            <p:pic>
              <p:nvPicPr>
                <p:cNvPr id="100" name="Ink 99">
                  <a:extLst>
                    <a:ext uri="{FF2B5EF4-FFF2-40B4-BE49-F238E27FC236}">
                      <a16:creationId xmlns:a16="http://schemas.microsoft.com/office/drawing/2014/main" id="{ACB778C0-ABFE-6500-2E84-B8592FECBE8C}"/>
                    </a:ext>
                  </a:extLst>
                </p:cNvPr>
                <p:cNvPicPr/>
                <p:nvPr/>
              </p:nvPicPr>
              <p:blipFill>
                <a:blip r:embed="rId160"/>
                <a:stretch>
                  <a:fillRect/>
                </a:stretch>
              </p:blipFill>
              <p:spPr>
                <a:xfrm>
                  <a:off x="2529683" y="5100736"/>
                  <a:ext cx="4572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01" name="Ink 100">
                  <a:extLst>
                    <a:ext uri="{FF2B5EF4-FFF2-40B4-BE49-F238E27FC236}">
                      <a16:creationId xmlns:a16="http://schemas.microsoft.com/office/drawing/2014/main" id="{3C485B01-B672-3913-D76F-03B37C82078D}"/>
                    </a:ext>
                  </a:extLst>
                </p14:cNvPr>
                <p14:cNvContentPartPr/>
                <p14:nvPr/>
              </p14:nvContentPartPr>
              <p14:xfrm>
                <a:off x="2682323" y="5092456"/>
                <a:ext cx="75240" cy="196560"/>
              </p14:xfrm>
            </p:contentPart>
          </mc:Choice>
          <mc:Fallback xmlns="">
            <p:pic>
              <p:nvPicPr>
                <p:cNvPr id="101" name="Ink 100">
                  <a:extLst>
                    <a:ext uri="{FF2B5EF4-FFF2-40B4-BE49-F238E27FC236}">
                      <a16:creationId xmlns:a16="http://schemas.microsoft.com/office/drawing/2014/main" id="{3C485B01-B672-3913-D76F-03B37C82078D}"/>
                    </a:ext>
                  </a:extLst>
                </p:cNvPr>
                <p:cNvPicPr/>
                <p:nvPr/>
              </p:nvPicPr>
              <p:blipFill>
                <a:blip r:embed="rId162"/>
                <a:stretch>
                  <a:fillRect/>
                </a:stretch>
              </p:blipFill>
              <p:spPr>
                <a:xfrm>
                  <a:off x="2664323" y="5074816"/>
                  <a:ext cx="1108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02" name="Ink 101">
                  <a:extLst>
                    <a:ext uri="{FF2B5EF4-FFF2-40B4-BE49-F238E27FC236}">
                      <a16:creationId xmlns:a16="http://schemas.microsoft.com/office/drawing/2014/main" id="{0986E77C-78F2-92E8-389F-BA9B84FCDD4D}"/>
                    </a:ext>
                  </a:extLst>
                </p14:cNvPr>
                <p14:cNvContentPartPr/>
                <p14:nvPr/>
              </p14:nvContentPartPr>
              <p14:xfrm>
                <a:off x="2845403" y="5105776"/>
                <a:ext cx="102960" cy="154080"/>
              </p14:xfrm>
            </p:contentPart>
          </mc:Choice>
          <mc:Fallback xmlns="">
            <p:pic>
              <p:nvPicPr>
                <p:cNvPr id="102" name="Ink 101">
                  <a:extLst>
                    <a:ext uri="{FF2B5EF4-FFF2-40B4-BE49-F238E27FC236}">
                      <a16:creationId xmlns:a16="http://schemas.microsoft.com/office/drawing/2014/main" id="{0986E77C-78F2-92E8-389F-BA9B84FCDD4D}"/>
                    </a:ext>
                  </a:extLst>
                </p:cNvPr>
                <p:cNvPicPr/>
                <p:nvPr/>
              </p:nvPicPr>
              <p:blipFill>
                <a:blip r:embed="rId164"/>
                <a:stretch>
                  <a:fillRect/>
                </a:stretch>
              </p:blipFill>
              <p:spPr>
                <a:xfrm>
                  <a:off x="2827403" y="5087776"/>
                  <a:ext cx="13860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03" name="Ink 102">
                  <a:extLst>
                    <a:ext uri="{FF2B5EF4-FFF2-40B4-BE49-F238E27FC236}">
                      <a16:creationId xmlns:a16="http://schemas.microsoft.com/office/drawing/2014/main" id="{609E2585-29A2-AC5B-FA7D-6FD242086B27}"/>
                    </a:ext>
                  </a:extLst>
                </p14:cNvPr>
                <p14:cNvContentPartPr/>
                <p14:nvPr/>
              </p14:nvContentPartPr>
              <p14:xfrm>
                <a:off x="3054203" y="5065096"/>
                <a:ext cx="53640" cy="46080"/>
              </p14:xfrm>
            </p:contentPart>
          </mc:Choice>
          <mc:Fallback xmlns="">
            <p:pic>
              <p:nvPicPr>
                <p:cNvPr id="103" name="Ink 102">
                  <a:extLst>
                    <a:ext uri="{FF2B5EF4-FFF2-40B4-BE49-F238E27FC236}">
                      <a16:creationId xmlns:a16="http://schemas.microsoft.com/office/drawing/2014/main" id="{609E2585-29A2-AC5B-FA7D-6FD242086B27}"/>
                    </a:ext>
                  </a:extLst>
                </p:cNvPr>
                <p:cNvPicPr/>
                <p:nvPr/>
              </p:nvPicPr>
              <p:blipFill>
                <a:blip r:embed="rId166"/>
                <a:stretch>
                  <a:fillRect/>
                </a:stretch>
              </p:blipFill>
              <p:spPr>
                <a:xfrm>
                  <a:off x="3036203" y="5047456"/>
                  <a:ext cx="89280" cy="81720"/>
                </a:xfrm>
                <a:prstGeom prst="rect">
                  <a:avLst/>
                </a:prstGeom>
              </p:spPr>
            </p:pic>
          </mc:Fallback>
        </mc:AlternateContent>
      </p:grpSp>
      <p:grpSp>
        <p:nvGrpSpPr>
          <p:cNvPr id="104" name="Group 103">
            <a:extLst>
              <a:ext uri="{FF2B5EF4-FFF2-40B4-BE49-F238E27FC236}">
                <a16:creationId xmlns:a16="http://schemas.microsoft.com/office/drawing/2014/main" id="{F252C176-9931-D5C6-6CA0-D904BDFCEB92}"/>
              </a:ext>
            </a:extLst>
          </p:cNvPr>
          <p:cNvGrpSpPr/>
          <p:nvPr/>
        </p:nvGrpSpPr>
        <p:grpSpPr>
          <a:xfrm>
            <a:off x="3227347" y="3870827"/>
            <a:ext cx="2095560" cy="950400"/>
            <a:chOff x="3428243" y="3915256"/>
            <a:chExt cx="2095560" cy="950400"/>
          </a:xfrm>
        </p:grpSpPr>
        <mc:AlternateContent xmlns:mc="http://schemas.openxmlformats.org/markup-compatibility/2006" xmlns:p14="http://schemas.microsoft.com/office/powerpoint/2010/main">
          <mc:Choice Requires="p14">
            <p:contentPart p14:bwMode="auto" r:id="rId167">
              <p14:nvContentPartPr>
                <p14:cNvPr id="105" name="Ink 104">
                  <a:extLst>
                    <a:ext uri="{FF2B5EF4-FFF2-40B4-BE49-F238E27FC236}">
                      <a16:creationId xmlns:a16="http://schemas.microsoft.com/office/drawing/2014/main" id="{0408FC9C-745E-E208-D845-9EAA39453EDE}"/>
                    </a:ext>
                  </a:extLst>
                </p14:cNvPr>
                <p14:cNvContentPartPr/>
                <p14:nvPr/>
              </p14:nvContentPartPr>
              <p14:xfrm>
                <a:off x="3475403" y="4608976"/>
                <a:ext cx="24840" cy="4320"/>
              </p14:xfrm>
            </p:contentPart>
          </mc:Choice>
          <mc:Fallback xmlns="">
            <p:pic>
              <p:nvPicPr>
                <p:cNvPr id="105" name="Ink 104">
                  <a:extLst>
                    <a:ext uri="{FF2B5EF4-FFF2-40B4-BE49-F238E27FC236}">
                      <a16:creationId xmlns:a16="http://schemas.microsoft.com/office/drawing/2014/main" id="{0408FC9C-745E-E208-D845-9EAA39453EDE}"/>
                    </a:ext>
                  </a:extLst>
                </p:cNvPr>
                <p:cNvPicPr/>
                <p:nvPr/>
              </p:nvPicPr>
              <p:blipFill>
                <a:blip r:embed="rId168"/>
                <a:stretch>
                  <a:fillRect/>
                </a:stretch>
              </p:blipFill>
              <p:spPr>
                <a:xfrm>
                  <a:off x="3457763" y="4590976"/>
                  <a:ext cx="604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06" name="Ink 105">
                  <a:extLst>
                    <a:ext uri="{FF2B5EF4-FFF2-40B4-BE49-F238E27FC236}">
                      <a16:creationId xmlns:a16="http://schemas.microsoft.com/office/drawing/2014/main" id="{4D526320-1A5E-C52B-76CE-AA703FC6293F}"/>
                    </a:ext>
                  </a:extLst>
                </p14:cNvPr>
                <p14:cNvContentPartPr/>
                <p14:nvPr/>
              </p14:nvContentPartPr>
              <p14:xfrm>
                <a:off x="3428243" y="4522216"/>
                <a:ext cx="417960" cy="90000"/>
              </p14:xfrm>
            </p:contentPart>
          </mc:Choice>
          <mc:Fallback xmlns="">
            <p:pic>
              <p:nvPicPr>
                <p:cNvPr id="106" name="Ink 105">
                  <a:extLst>
                    <a:ext uri="{FF2B5EF4-FFF2-40B4-BE49-F238E27FC236}">
                      <a16:creationId xmlns:a16="http://schemas.microsoft.com/office/drawing/2014/main" id="{4D526320-1A5E-C52B-76CE-AA703FC6293F}"/>
                    </a:ext>
                  </a:extLst>
                </p:cNvPr>
                <p:cNvPicPr/>
                <p:nvPr/>
              </p:nvPicPr>
              <p:blipFill>
                <a:blip r:embed="rId170"/>
                <a:stretch>
                  <a:fillRect/>
                </a:stretch>
              </p:blipFill>
              <p:spPr>
                <a:xfrm>
                  <a:off x="3410603" y="4504216"/>
                  <a:ext cx="45360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07" name="Ink 106">
                  <a:extLst>
                    <a:ext uri="{FF2B5EF4-FFF2-40B4-BE49-F238E27FC236}">
                      <a16:creationId xmlns:a16="http://schemas.microsoft.com/office/drawing/2014/main" id="{418D540B-8BA1-421B-BD2D-FFCA023D613B}"/>
                    </a:ext>
                  </a:extLst>
                </p14:cNvPr>
                <p14:cNvContentPartPr/>
                <p14:nvPr/>
              </p14:nvContentPartPr>
              <p14:xfrm>
                <a:off x="3781763" y="4423936"/>
                <a:ext cx="246960" cy="159480"/>
              </p14:xfrm>
            </p:contentPart>
          </mc:Choice>
          <mc:Fallback xmlns="">
            <p:pic>
              <p:nvPicPr>
                <p:cNvPr id="107" name="Ink 106">
                  <a:extLst>
                    <a:ext uri="{FF2B5EF4-FFF2-40B4-BE49-F238E27FC236}">
                      <a16:creationId xmlns:a16="http://schemas.microsoft.com/office/drawing/2014/main" id="{418D540B-8BA1-421B-BD2D-FFCA023D613B}"/>
                    </a:ext>
                  </a:extLst>
                </p:cNvPr>
                <p:cNvPicPr/>
                <p:nvPr/>
              </p:nvPicPr>
              <p:blipFill>
                <a:blip r:embed="rId172"/>
                <a:stretch>
                  <a:fillRect/>
                </a:stretch>
              </p:blipFill>
              <p:spPr>
                <a:xfrm>
                  <a:off x="3764123" y="4406296"/>
                  <a:ext cx="282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08" name="Ink 107">
                  <a:extLst>
                    <a:ext uri="{FF2B5EF4-FFF2-40B4-BE49-F238E27FC236}">
                      <a16:creationId xmlns:a16="http://schemas.microsoft.com/office/drawing/2014/main" id="{886BAA31-123E-5AE0-9468-6D4438E53A19}"/>
                    </a:ext>
                  </a:extLst>
                </p14:cNvPr>
                <p14:cNvContentPartPr/>
                <p14:nvPr/>
              </p14:nvContentPartPr>
              <p14:xfrm>
                <a:off x="4290443" y="4296856"/>
                <a:ext cx="251640" cy="302040"/>
              </p14:xfrm>
            </p:contentPart>
          </mc:Choice>
          <mc:Fallback xmlns="">
            <p:pic>
              <p:nvPicPr>
                <p:cNvPr id="108" name="Ink 107">
                  <a:extLst>
                    <a:ext uri="{FF2B5EF4-FFF2-40B4-BE49-F238E27FC236}">
                      <a16:creationId xmlns:a16="http://schemas.microsoft.com/office/drawing/2014/main" id="{886BAA31-123E-5AE0-9468-6D4438E53A19}"/>
                    </a:ext>
                  </a:extLst>
                </p:cNvPr>
                <p:cNvPicPr/>
                <p:nvPr/>
              </p:nvPicPr>
              <p:blipFill>
                <a:blip r:embed="rId174"/>
                <a:stretch>
                  <a:fillRect/>
                </a:stretch>
              </p:blipFill>
              <p:spPr>
                <a:xfrm>
                  <a:off x="4272803" y="4279216"/>
                  <a:ext cx="28728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09" name="Ink 108">
                  <a:extLst>
                    <a:ext uri="{FF2B5EF4-FFF2-40B4-BE49-F238E27FC236}">
                      <a16:creationId xmlns:a16="http://schemas.microsoft.com/office/drawing/2014/main" id="{44C7DB44-DB7B-5B6B-C26A-9D981D3A9347}"/>
                    </a:ext>
                  </a:extLst>
                </p14:cNvPr>
                <p14:cNvContentPartPr/>
                <p14:nvPr/>
              </p14:nvContentPartPr>
              <p14:xfrm>
                <a:off x="4349123" y="4442296"/>
                <a:ext cx="210240" cy="46440"/>
              </p14:xfrm>
            </p:contentPart>
          </mc:Choice>
          <mc:Fallback xmlns="">
            <p:pic>
              <p:nvPicPr>
                <p:cNvPr id="109" name="Ink 108">
                  <a:extLst>
                    <a:ext uri="{FF2B5EF4-FFF2-40B4-BE49-F238E27FC236}">
                      <a16:creationId xmlns:a16="http://schemas.microsoft.com/office/drawing/2014/main" id="{44C7DB44-DB7B-5B6B-C26A-9D981D3A9347}"/>
                    </a:ext>
                  </a:extLst>
                </p:cNvPr>
                <p:cNvPicPr/>
                <p:nvPr/>
              </p:nvPicPr>
              <p:blipFill>
                <a:blip r:embed="rId176"/>
                <a:stretch>
                  <a:fillRect/>
                </a:stretch>
              </p:blipFill>
              <p:spPr>
                <a:xfrm>
                  <a:off x="4331123" y="4424656"/>
                  <a:ext cx="245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10" name="Ink 109">
                  <a:extLst>
                    <a:ext uri="{FF2B5EF4-FFF2-40B4-BE49-F238E27FC236}">
                      <a16:creationId xmlns:a16="http://schemas.microsoft.com/office/drawing/2014/main" id="{1EE76E84-CB86-873C-C0FF-607BB1D4A77D}"/>
                    </a:ext>
                  </a:extLst>
                </p14:cNvPr>
                <p14:cNvContentPartPr/>
                <p14:nvPr/>
              </p14:nvContentPartPr>
              <p14:xfrm>
                <a:off x="4680683" y="4314856"/>
                <a:ext cx="187920" cy="226080"/>
              </p14:xfrm>
            </p:contentPart>
          </mc:Choice>
          <mc:Fallback xmlns="">
            <p:pic>
              <p:nvPicPr>
                <p:cNvPr id="110" name="Ink 109">
                  <a:extLst>
                    <a:ext uri="{FF2B5EF4-FFF2-40B4-BE49-F238E27FC236}">
                      <a16:creationId xmlns:a16="http://schemas.microsoft.com/office/drawing/2014/main" id="{1EE76E84-CB86-873C-C0FF-607BB1D4A77D}"/>
                    </a:ext>
                  </a:extLst>
                </p:cNvPr>
                <p:cNvPicPr/>
                <p:nvPr/>
              </p:nvPicPr>
              <p:blipFill>
                <a:blip r:embed="rId178"/>
                <a:stretch>
                  <a:fillRect/>
                </a:stretch>
              </p:blipFill>
              <p:spPr>
                <a:xfrm>
                  <a:off x="4662683" y="4296856"/>
                  <a:ext cx="2235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11" name="Ink 110">
                  <a:extLst>
                    <a:ext uri="{FF2B5EF4-FFF2-40B4-BE49-F238E27FC236}">
                      <a16:creationId xmlns:a16="http://schemas.microsoft.com/office/drawing/2014/main" id="{35BD6C65-749C-0DF2-5749-9F2C902B816A}"/>
                    </a:ext>
                  </a:extLst>
                </p14:cNvPr>
                <p14:cNvContentPartPr/>
                <p14:nvPr/>
              </p14:nvContentPartPr>
              <p14:xfrm>
                <a:off x="4737563" y="4303696"/>
                <a:ext cx="147240" cy="46440"/>
              </p14:xfrm>
            </p:contentPart>
          </mc:Choice>
          <mc:Fallback xmlns="">
            <p:pic>
              <p:nvPicPr>
                <p:cNvPr id="111" name="Ink 110">
                  <a:extLst>
                    <a:ext uri="{FF2B5EF4-FFF2-40B4-BE49-F238E27FC236}">
                      <a16:creationId xmlns:a16="http://schemas.microsoft.com/office/drawing/2014/main" id="{35BD6C65-749C-0DF2-5749-9F2C902B816A}"/>
                    </a:ext>
                  </a:extLst>
                </p:cNvPr>
                <p:cNvPicPr/>
                <p:nvPr/>
              </p:nvPicPr>
              <p:blipFill>
                <a:blip r:embed="rId180"/>
                <a:stretch>
                  <a:fillRect/>
                </a:stretch>
              </p:blipFill>
              <p:spPr>
                <a:xfrm>
                  <a:off x="4719563" y="4285696"/>
                  <a:ext cx="182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12" name="Ink 111">
                  <a:extLst>
                    <a:ext uri="{FF2B5EF4-FFF2-40B4-BE49-F238E27FC236}">
                      <a16:creationId xmlns:a16="http://schemas.microsoft.com/office/drawing/2014/main" id="{E9F53D69-CE58-8342-551C-A4A4824EB85F}"/>
                    </a:ext>
                  </a:extLst>
                </p14:cNvPr>
                <p14:cNvContentPartPr/>
                <p14:nvPr/>
              </p14:nvContentPartPr>
              <p14:xfrm>
                <a:off x="5032403" y="4157896"/>
                <a:ext cx="209880" cy="144000"/>
              </p14:xfrm>
            </p:contentPart>
          </mc:Choice>
          <mc:Fallback xmlns="">
            <p:pic>
              <p:nvPicPr>
                <p:cNvPr id="112" name="Ink 111">
                  <a:extLst>
                    <a:ext uri="{FF2B5EF4-FFF2-40B4-BE49-F238E27FC236}">
                      <a16:creationId xmlns:a16="http://schemas.microsoft.com/office/drawing/2014/main" id="{E9F53D69-CE58-8342-551C-A4A4824EB85F}"/>
                    </a:ext>
                  </a:extLst>
                </p:cNvPr>
                <p:cNvPicPr/>
                <p:nvPr/>
              </p:nvPicPr>
              <p:blipFill>
                <a:blip r:embed="rId182"/>
                <a:stretch>
                  <a:fillRect/>
                </a:stretch>
              </p:blipFill>
              <p:spPr>
                <a:xfrm>
                  <a:off x="5014763" y="4140256"/>
                  <a:ext cx="24552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13" name="Ink 112">
                  <a:extLst>
                    <a:ext uri="{FF2B5EF4-FFF2-40B4-BE49-F238E27FC236}">
                      <a16:creationId xmlns:a16="http://schemas.microsoft.com/office/drawing/2014/main" id="{634ED0DC-6031-3BB9-D04D-EC37130093B1}"/>
                    </a:ext>
                  </a:extLst>
                </p14:cNvPr>
                <p14:cNvContentPartPr/>
                <p14:nvPr/>
              </p14:nvContentPartPr>
              <p14:xfrm>
                <a:off x="4182443" y="3915256"/>
                <a:ext cx="1196280" cy="89640"/>
              </p14:xfrm>
            </p:contentPart>
          </mc:Choice>
          <mc:Fallback xmlns="">
            <p:pic>
              <p:nvPicPr>
                <p:cNvPr id="113" name="Ink 112">
                  <a:extLst>
                    <a:ext uri="{FF2B5EF4-FFF2-40B4-BE49-F238E27FC236}">
                      <a16:creationId xmlns:a16="http://schemas.microsoft.com/office/drawing/2014/main" id="{634ED0DC-6031-3BB9-D04D-EC37130093B1}"/>
                    </a:ext>
                  </a:extLst>
                </p:cNvPr>
                <p:cNvPicPr/>
                <p:nvPr/>
              </p:nvPicPr>
              <p:blipFill>
                <a:blip r:embed="rId184"/>
                <a:stretch>
                  <a:fillRect/>
                </a:stretch>
              </p:blipFill>
              <p:spPr>
                <a:xfrm>
                  <a:off x="4164803" y="3897256"/>
                  <a:ext cx="123192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14" name="Ink 113">
                  <a:extLst>
                    <a:ext uri="{FF2B5EF4-FFF2-40B4-BE49-F238E27FC236}">
                      <a16:creationId xmlns:a16="http://schemas.microsoft.com/office/drawing/2014/main" id="{84AF18FB-5B6D-D76C-A497-119AF8B639B1}"/>
                    </a:ext>
                  </a:extLst>
                </p14:cNvPr>
                <p14:cNvContentPartPr/>
                <p14:nvPr/>
              </p14:nvContentPartPr>
              <p14:xfrm>
                <a:off x="4073723" y="4086256"/>
                <a:ext cx="1228320" cy="763920"/>
              </p14:xfrm>
            </p:contentPart>
          </mc:Choice>
          <mc:Fallback xmlns="">
            <p:pic>
              <p:nvPicPr>
                <p:cNvPr id="114" name="Ink 113">
                  <a:extLst>
                    <a:ext uri="{FF2B5EF4-FFF2-40B4-BE49-F238E27FC236}">
                      <a16:creationId xmlns:a16="http://schemas.microsoft.com/office/drawing/2014/main" id="{84AF18FB-5B6D-D76C-A497-119AF8B639B1}"/>
                    </a:ext>
                  </a:extLst>
                </p:cNvPr>
                <p:cNvPicPr/>
                <p:nvPr/>
              </p:nvPicPr>
              <p:blipFill>
                <a:blip r:embed="rId186"/>
                <a:stretch>
                  <a:fillRect/>
                </a:stretch>
              </p:blipFill>
              <p:spPr>
                <a:xfrm>
                  <a:off x="4055723" y="4068616"/>
                  <a:ext cx="1263960" cy="7995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15" name="Ink 114">
                  <a:extLst>
                    <a:ext uri="{FF2B5EF4-FFF2-40B4-BE49-F238E27FC236}">
                      <a16:creationId xmlns:a16="http://schemas.microsoft.com/office/drawing/2014/main" id="{B1710B17-9E3F-DBDA-1A85-E9D7ECA53583}"/>
                    </a:ext>
                  </a:extLst>
                </p14:cNvPr>
                <p14:cNvContentPartPr/>
                <p14:nvPr/>
              </p14:nvContentPartPr>
              <p14:xfrm>
                <a:off x="5408603" y="3942256"/>
                <a:ext cx="115200" cy="923400"/>
              </p14:xfrm>
            </p:contentPart>
          </mc:Choice>
          <mc:Fallback xmlns="">
            <p:pic>
              <p:nvPicPr>
                <p:cNvPr id="115" name="Ink 114">
                  <a:extLst>
                    <a:ext uri="{FF2B5EF4-FFF2-40B4-BE49-F238E27FC236}">
                      <a16:creationId xmlns:a16="http://schemas.microsoft.com/office/drawing/2014/main" id="{B1710B17-9E3F-DBDA-1A85-E9D7ECA53583}"/>
                    </a:ext>
                  </a:extLst>
                </p:cNvPr>
                <p:cNvPicPr/>
                <p:nvPr/>
              </p:nvPicPr>
              <p:blipFill>
                <a:blip r:embed="rId188"/>
                <a:stretch>
                  <a:fillRect/>
                </a:stretch>
              </p:blipFill>
              <p:spPr>
                <a:xfrm>
                  <a:off x="5390603" y="3924616"/>
                  <a:ext cx="150840" cy="959040"/>
                </a:xfrm>
                <a:prstGeom prst="rect">
                  <a:avLst/>
                </a:prstGeom>
              </p:spPr>
            </p:pic>
          </mc:Fallback>
        </mc:AlternateContent>
      </p:grpSp>
    </p:spTree>
    <p:extLst>
      <p:ext uri="{BB962C8B-B14F-4D97-AF65-F5344CB8AC3E}">
        <p14:creationId xmlns:p14="http://schemas.microsoft.com/office/powerpoint/2010/main" val="102565482"/>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6CA0F5E-B4E9-718A-4EF2-A43E0F65382C}"/>
              </a:ext>
            </a:extLst>
          </p:cNvPr>
          <p:cNvSpPr txBox="1"/>
          <p:nvPr/>
        </p:nvSpPr>
        <p:spPr>
          <a:xfrm>
            <a:off x="251763" y="399634"/>
            <a:ext cx="3598903" cy="2246769"/>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The angles in a triangle are in the ratio </a:t>
            </a:r>
          </a:p>
          <a:p>
            <a:r>
              <a:rPr lang="en-GB" sz="1400"/>
              <a:t>1 : 3 : 6. What is the size of the </a:t>
            </a:r>
            <a:r>
              <a:rPr lang="en-GB" sz="1400" i="1"/>
              <a:t>largest</a:t>
            </a:r>
            <a:r>
              <a:rPr lang="en-GB" sz="1400"/>
              <a:t> angle?</a:t>
            </a:r>
          </a:p>
          <a:p>
            <a:endParaRPr lang="en-GB" sz="1400"/>
          </a:p>
          <a:p>
            <a:r>
              <a:rPr lang="en-GB" sz="1400"/>
              <a:t>b) The angles in a quadrilateral are in the ratio 3 : 2 : 2 : 5. What is the size of the </a:t>
            </a:r>
            <a:r>
              <a:rPr lang="en-GB" sz="1400" i="1"/>
              <a:t>smallest</a:t>
            </a:r>
            <a:r>
              <a:rPr lang="en-GB" sz="1400"/>
              <a:t> angle?</a:t>
            </a:r>
          </a:p>
          <a:p>
            <a:endParaRPr lang="en-GB" sz="1400"/>
          </a:p>
          <a:p>
            <a:r>
              <a:rPr lang="en-GB" sz="1400"/>
              <a:t>c) Come up with your own similar question(s).</a:t>
            </a:r>
          </a:p>
        </p:txBody>
      </p:sp>
      <p:grpSp>
        <p:nvGrpSpPr>
          <p:cNvPr id="7" name="Group 6">
            <a:extLst>
              <a:ext uri="{FF2B5EF4-FFF2-40B4-BE49-F238E27FC236}">
                <a16:creationId xmlns:a16="http://schemas.microsoft.com/office/drawing/2014/main" id="{BD2CB05A-7D0D-A281-3B38-A39256D17972}"/>
              </a:ext>
            </a:extLst>
          </p:cNvPr>
          <p:cNvGrpSpPr/>
          <p:nvPr/>
        </p:nvGrpSpPr>
        <p:grpSpPr>
          <a:xfrm>
            <a:off x="4017203" y="265216"/>
            <a:ext cx="240840" cy="453240"/>
            <a:chOff x="4017203" y="265216"/>
            <a:chExt cx="240840" cy="453240"/>
          </a:xfrm>
        </p:grpSpPr>
        <mc:AlternateContent xmlns:mc="http://schemas.openxmlformats.org/markup-compatibility/2006" xmlns:p14="http://schemas.microsoft.com/office/powerpoint/2010/main">
          <mc:Choice Requires="p14">
            <p:contentPart p14:bwMode="auto" r:id="rId2">
              <p14:nvContentPartPr>
                <p14:cNvPr id="5" name="Ink 4">
                  <a:extLst>
                    <a:ext uri="{FF2B5EF4-FFF2-40B4-BE49-F238E27FC236}">
                      <a16:creationId xmlns:a16="http://schemas.microsoft.com/office/drawing/2014/main" id="{14B11D56-6CCD-774F-DB11-5ECAC8A61BD5}"/>
                    </a:ext>
                  </a:extLst>
                </p14:cNvPr>
                <p14:cNvContentPartPr/>
                <p14:nvPr/>
              </p14:nvContentPartPr>
              <p14:xfrm>
                <a:off x="4017203" y="425776"/>
                <a:ext cx="163080" cy="132840"/>
              </p14:xfrm>
            </p:contentPart>
          </mc:Choice>
          <mc:Fallback xmlns="">
            <p:pic>
              <p:nvPicPr>
                <p:cNvPr id="5" name="Ink 4">
                  <a:extLst>
                    <a:ext uri="{FF2B5EF4-FFF2-40B4-BE49-F238E27FC236}">
                      <a16:creationId xmlns:a16="http://schemas.microsoft.com/office/drawing/2014/main" id="{14B11D56-6CCD-774F-DB11-5ECAC8A61BD5}"/>
                    </a:ext>
                  </a:extLst>
                </p:cNvPr>
                <p:cNvPicPr/>
                <p:nvPr/>
              </p:nvPicPr>
              <p:blipFill>
                <a:blip r:embed="rId3"/>
                <a:stretch>
                  <a:fillRect/>
                </a:stretch>
              </p:blipFill>
              <p:spPr>
                <a:xfrm>
                  <a:off x="3999203" y="407776"/>
                  <a:ext cx="19872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 name="Ink 5">
                  <a:extLst>
                    <a:ext uri="{FF2B5EF4-FFF2-40B4-BE49-F238E27FC236}">
                      <a16:creationId xmlns:a16="http://schemas.microsoft.com/office/drawing/2014/main" id="{618D5955-4FE0-9602-B1B5-39CA5634D328}"/>
                    </a:ext>
                  </a:extLst>
                </p14:cNvPr>
                <p14:cNvContentPartPr/>
                <p14:nvPr/>
              </p14:nvContentPartPr>
              <p14:xfrm>
                <a:off x="4202963" y="265216"/>
                <a:ext cx="55080" cy="453240"/>
              </p14:xfrm>
            </p:contentPart>
          </mc:Choice>
          <mc:Fallback xmlns="">
            <p:pic>
              <p:nvPicPr>
                <p:cNvPr id="6" name="Ink 5">
                  <a:extLst>
                    <a:ext uri="{FF2B5EF4-FFF2-40B4-BE49-F238E27FC236}">
                      <a16:creationId xmlns:a16="http://schemas.microsoft.com/office/drawing/2014/main" id="{618D5955-4FE0-9602-B1B5-39CA5634D328}"/>
                    </a:ext>
                  </a:extLst>
                </p:cNvPr>
                <p:cNvPicPr/>
                <p:nvPr/>
              </p:nvPicPr>
              <p:blipFill>
                <a:blip r:embed="rId5"/>
                <a:stretch>
                  <a:fillRect/>
                </a:stretch>
              </p:blipFill>
              <p:spPr>
                <a:xfrm>
                  <a:off x="4184963" y="247576"/>
                  <a:ext cx="90720" cy="488880"/>
                </a:xfrm>
                <a:prstGeom prst="rect">
                  <a:avLst/>
                </a:prstGeom>
              </p:spPr>
            </p:pic>
          </mc:Fallback>
        </mc:AlternateContent>
      </p:grpSp>
      <p:grpSp>
        <p:nvGrpSpPr>
          <p:cNvPr id="16" name="Group 15">
            <a:extLst>
              <a:ext uri="{FF2B5EF4-FFF2-40B4-BE49-F238E27FC236}">
                <a16:creationId xmlns:a16="http://schemas.microsoft.com/office/drawing/2014/main" id="{3C641F31-1EAF-FBD6-6323-A4B4DBE0B392}"/>
              </a:ext>
            </a:extLst>
          </p:cNvPr>
          <p:cNvGrpSpPr/>
          <p:nvPr/>
        </p:nvGrpSpPr>
        <p:grpSpPr>
          <a:xfrm>
            <a:off x="4605083" y="292216"/>
            <a:ext cx="1268640" cy="249480"/>
            <a:chOff x="4605083" y="292216"/>
            <a:chExt cx="1268640" cy="249480"/>
          </a:xfrm>
        </p:grpSpPr>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491BF7F9-7545-D26B-C37E-AFC1F7BB075C}"/>
                    </a:ext>
                  </a:extLst>
                </p14:cNvPr>
                <p14:cNvContentPartPr/>
                <p14:nvPr/>
              </p14:nvContentPartPr>
              <p14:xfrm>
                <a:off x="4605083" y="299416"/>
                <a:ext cx="14400" cy="238320"/>
              </p14:xfrm>
            </p:contentPart>
          </mc:Choice>
          <mc:Fallback xmlns="">
            <p:pic>
              <p:nvPicPr>
                <p:cNvPr id="8" name="Ink 7">
                  <a:extLst>
                    <a:ext uri="{FF2B5EF4-FFF2-40B4-BE49-F238E27FC236}">
                      <a16:creationId xmlns:a16="http://schemas.microsoft.com/office/drawing/2014/main" id="{491BF7F9-7545-D26B-C37E-AFC1F7BB075C}"/>
                    </a:ext>
                  </a:extLst>
                </p:cNvPr>
                <p:cNvPicPr/>
                <p:nvPr/>
              </p:nvPicPr>
              <p:blipFill>
                <a:blip r:embed="rId7"/>
                <a:stretch>
                  <a:fillRect/>
                </a:stretch>
              </p:blipFill>
              <p:spPr>
                <a:xfrm>
                  <a:off x="4587443" y="281776"/>
                  <a:ext cx="500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992D8E3F-D49B-443E-80E6-8FD071AE70AC}"/>
                    </a:ext>
                  </a:extLst>
                </p14:cNvPr>
                <p14:cNvContentPartPr/>
                <p14:nvPr/>
              </p14:nvContentPartPr>
              <p14:xfrm>
                <a:off x="4728563" y="452776"/>
                <a:ext cx="91440" cy="10080"/>
              </p14:xfrm>
            </p:contentPart>
          </mc:Choice>
          <mc:Fallback xmlns="">
            <p:pic>
              <p:nvPicPr>
                <p:cNvPr id="9" name="Ink 8">
                  <a:extLst>
                    <a:ext uri="{FF2B5EF4-FFF2-40B4-BE49-F238E27FC236}">
                      <a16:creationId xmlns:a16="http://schemas.microsoft.com/office/drawing/2014/main" id="{992D8E3F-D49B-443E-80E6-8FD071AE70AC}"/>
                    </a:ext>
                  </a:extLst>
                </p:cNvPr>
                <p:cNvPicPr/>
                <p:nvPr/>
              </p:nvPicPr>
              <p:blipFill>
                <a:blip r:embed="rId9"/>
                <a:stretch>
                  <a:fillRect/>
                </a:stretch>
              </p:blipFill>
              <p:spPr>
                <a:xfrm>
                  <a:off x="4710563" y="435136"/>
                  <a:ext cx="127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DDCDB92C-4427-D6A1-7412-6E76A5F1089C}"/>
                    </a:ext>
                  </a:extLst>
                </p14:cNvPr>
                <p14:cNvContentPartPr/>
                <p14:nvPr/>
              </p14:nvContentPartPr>
              <p14:xfrm>
                <a:off x="4757723" y="358816"/>
                <a:ext cx="66240" cy="171360"/>
              </p14:xfrm>
            </p:contentPart>
          </mc:Choice>
          <mc:Fallback xmlns="">
            <p:pic>
              <p:nvPicPr>
                <p:cNvPr id="10" name="Ink 9">
                  <a:extLst>
                    <a:ext uri="{FF2B5EF4-FFF2-40B4-BE49-F238E27FC236}">
                      <a16:creationId xmlns:a16="http://schemas.microsoft.com/office/drawing/2014/main" id="{DDCDB92C-4427-D6A1-7412-6E76A5F1089C}"/>
                    </a:ext>
                  </a:extLst>
                </p:cNvPr>
                <p:cNvPicPr/>
                <p:nvPr/>
              </p:nvPicPr>
              <p:blipFill>
                <a:blip r:embed="rId11"/>
                <a:stretch>
                  <a:fillRect/>
                </a:stretch>
              </p:blipFill>
              <p:spPr>
                <a:xfrm>
                  <a:off x="4740083" y="341176"/>
                  <a:ext cx="1018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BEE6EF20-B3EE-41E1-6638-265D5A59B682}"/>
                    </a:ext>
                  </a:extLst>
                </p14:cNvPr>
                <p14:cNvContentPartPr/>
                <p14:nvPr/>
              </p14:nvContentPartPr>
              <p14:xfrm>
                <a:off x="4937723" y="292216"/>
                <a:ext cx="152640" cy="249480"/>
              </p14:xfrm>
            </p:contentPart>
          </mc:Choice>
          <mc:Fallback xmlns="">
            <p:pic>
              <p:nvPicPr>
                <p:cNvPr id="11" name="Ink 10">
                  <a:extLst>
                    <a:ext uri="{FF2B5EF4-FFF2-40B4-BE49-F238E27FC236}">
                      <a16:creationId xmlns:a16="http://schemas.microsoft.com/office/drawing/2014/main" id="{BEE6EF20-B3EE-41E1-6638-265D5A59B682}"/>
                    </a:ext>
                  </a:extLst>
                </p:cNvPr>
                <p:cNvPicPr/>
                <p:nvPr/>
              </p:nvPicPr>
              <p:blipFill>
                <a:blip r:embed="rId13"/>
                <a:stretch>
                  <a:fillRect/>
                </a:stretch>
              </p:blipFill>
              <p:spPr>
                <a:xfrm>
                  <a:off x="4919723" y="274216"/>
                  <a:ext cx="18828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 name="Ink 11">
                  <a:extLst>
                    <a:ext uri="{FF2B5EF4-FFF2-40B4-BE49-F238E27FC236}">
                      <a16:creationId xmlns:a16="http://schemas.microsoft.com/office/drawing/2014/main" id="{227C611F-600F-B5A3-333A-C0C9C0BBC34E}"/>
                    </a:ext>
                  </a:extLst>
                </p14:cNvPr>
                <p14:cNvContentPartPr/>
                <p14:nvPr/>
              </p14:nvContentPartPr>
              <p14:xfrm>
                <a:off x="5188643" y="442696"/>
                <a:ext cx="124200" cy="33120"/>
              </p14:xfrm>
            </p:contentPart>
          </mc:Choice>
          <mc:Fallback xmlns="">
            <p:pic>
              <p:nvPicPr>
                <p:cNvPr id="12" name="Ink 11">
                  <a:extLst>
                    <a:ext uri="{FF2B5EF4-FFF2-40B4-BE49-F238E27FC236}">
                      <a16:creationId xmlns:a16="http://schemas.microsoft.com/office/drawing/2014/main" id="{227C611F-600F-B5A3-333A-C0C9C0BBC34E}"/>
                    </a:ext>
                  </a:extLst>
                </p:cNvPr>
                <p:cNvPicPr/>
                <p:nvPr/>
              </p:nvPicPr>
              <p:blipFill>
                <a:blip r:embed="rId15"/>
                <a:stretch>
                  <a:fillRect/>
                </a:stretch>
              </p:blipFill>
              <p:spPr>
                <a:xfrm>
                  <a:off x="5171003" y="425056"/>
                  <a:ext cx="15984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 name="Ink 12">
                  <a:extLst>
                    <a:ext uri="{FF2B5EF4-FFF2-40B4-BE49-F238E27FC236}">
                      <a16:creationId xmlns:a16="http://schemas.microsoft.com/office/drawing/2014/main" id="{FF1B8C96-1653-D90C-61B8-9782904C77F5}"/>
                    </a:ext>
                  </a:extLst>
                </p14:cNvPr>
                <p14:cNvContentPartPr/>
                <p14:nvPr/>
              </p14:nvContentPartPr>
              <p14:xfrm>
                <a:off x="5228603" y="359176"/>
                <a:ext cx="62280" cy="166320"/>
              </p14:xfrm>
            </p:contentPart>
          </mc:Choice>
          <mc:Fallback xmlns="">
            <p:pic>
              <p:nvPicPr>
                <p:cNvPr id="13" name="Ink 12">
                  <a:extLst>
                    <a:ext uri="{FF2B5EF4-FFF2-40B4-BE49-F238E27FC236}">
                      <a16:creationId xmlns:a16="http://schemas.microsoft.com/office/drawing/2014/main" id="{FF1B8C96-1653-D90C-61B8-9782904C77F5}"/>
                    </a:ext>
                  </a:extLst>
                </p:cNvPr>
                <p:cNvPicPr/>
                <p:nvPr/>
              </p:nvPicPr>
              <p:blipFill>
                <a:blip r:embed="rId17"/>
                <a:stretch>
                  <a:fillRect/>
                </a:stretch>
              </p:blipFill>
              <p:spPr>
                <a:xfrm>
                  <a:off x="5210603" y="341176"/>
                  <a:ext cx="979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4" name="Ink 13">
                  <a:extLst>
                    <a:ext uri="{FF2B5EF4-FFF2-40B4-BE49-F238E27FC236}">
                      <a16:creationId xmlns:a16="http://schemas.microsoft.com/office/drawing/2014/main" id="{0C348376-DAF0-8598-285B-D404D768AFEB}"/>
                    </a:ext>
                  </a:extLst>
                </p14:cNvPr>
                <p14:cNvContentPartPr/>
                <p14:nvPr/>
              </p14:nvContentPartPr>
              <p14:xfrm>
                <a:off x="5373323" y="299416"/>
                <a:ext cx="489600" cy="225360"/>
              </p14:xfrm>
            </p:contentPart>
          </mc:Choice>
          <mc:Fallback xmlns="">
            <p:pic>
              <p:nvPicPr>
                <p:cNvPr id="14" name="Ink 13">
                  <a:extLst>
                    <a:ext uri="{FF2B5EF4-FFF2-40B4-BE49-F238E27FC236}">
                      <a16:creationId xmlns:a16="http://schemas.microsoft.com/office/drawing/2014/main" id="{0C348376-DAF0-8598-285B-D404D768AFEB}"/>
                    </a:ext>
                  </a:extLst>
                </p:cNvPr>
                <p:cNvPicPr/>
                <p:nvPr/>
              </p:nvPicPr>
              <p:blipFill>
                <a:blip r:embed="rId19"/>
                <a:stretch>
                  <a:fillRect/>
                </a:stretch>
              </p:blipFill>
              <p:spPr>
                <a:xfrm>
                  <a:off x="5355323" y="281776"/>
                  <a:ext cx="5252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5" name="Ink 14">
                  <a:extLst>
                    <a:ext uri="{FF2B5EF4-FFF2-40B4-BE49-F238E27FC236}">
                      <a16:creationId xmlns:a16="http://schemas.microsoft.com/office/drawing/2014/main" id="{76BAF742-12B7-7CF8-4B2B-076D33A33362}"/>
                    </a:ext>
                  </a:extLst>
                </p14:cNvPr>
                <p14:cNvContentPartPr/>
                <p14:nvPr/>
              </p14:nvContentPartPr>
              <p14:xfrm>
                <a:off x="5732963" y="466096"/>
                <a:ext cx="140760" cy="28800"/>
              </p14:xfrm>
            </p:contentPart>
          </mc:Choice>
          <mc:Fallback xmlns="">
            <p:pic>
              <p:nvPicPr>
                <p:cNvPr id="15" name="Ink 14">
                  <a:extLst>
                    <a:ext uri="{FF2B5EF4-FFF2-40B4-BE49-F238E27FC236}">
                      <a16:creationId xmlns:a16="http://schemas.microsoft.com/office/drawing/2014/main" id="{76BAF742-12B7-7CF8-4B2B-076D33A33362}"/>
                    </a:ext>
                  </a:extLst>
                </p:cNvPr>
                <p:cNvPicPr/>
                <p:nvPr/>
              </p:nvPicPr>
              <p:blipFill>
                <a:blip r:embed="rId21"/>
                <a:stretch>
                  <a:fillRect/>
                </a:stretch>
              </p:blipFill>
              <p:spPr>
                <a:xfrm>
                  <a:off x="5714963" y="448096"/>
                  <a:ext cx="176400" cy="64440"/>
                </a:xfrm>
                <a:prstGeom prst="rect">
                  <a:avLst/>
                </a:prstGeom>
              </p:spPr>
            </p:pic>
          </mc:Fallback>
        </mc:AlternateContent>
      </p:grpSp>
      <p:grpSp>
        <p:nvGrpSpPr>
          <p:cNvPr id="20" name="Group 19">
            <a:extLst>
              <a:ext uri="{FF2B5EF4-FFF2-40B4-BE49-F238E27FC236}">
                <a16:creationId xmlns:a16="http://schemas.microsoft.com/office/drawing/2014/main" id="{7C8CAB5D-B97C-F9CB-38AC-1FD9AC2786E7}"/>
              </a:ext>
            </a:extLst>
          </p:cNvPr>
          <p:cNvGrpSpPr/>
          <p:nvPr/>
        </p:nvGrpSpPr>
        <p:grpSpPr>
          <a:xfrm>
            <a:off x="6288803" y="293296"/>
            <a:ext cx="313920" cy="211320"/>
            <a:chOff x="6288803" y="293296"/>
            <a:chExt cx="313920" cy="211320"/>
          </a:xfrm>
        </p:grpSpPr>
        <mc:AlternateContent xmlns:mc="http://schemas.openxmlformats.org/markup-compatibility/2006" xmlns:p14="http://schemas.microsoft.com/office/powerpoint/2010/main">
          <mc:Choice Requires="p14">
            <p:contentPart p14:bwMode="auto" r:id="rId22">
              <p14:nvContentPartPr>
                <p14:cNvPr id="17" name="Ink 16">
                  <a:extLst>
                    <a:ext uri="{FF2B5EF4-FFF2-40B4-BE49-F238E27FC236}">
                      <a16:creationId xmlns:a16="http://schemas.microsoft.com/office/drawing/2014/main" id="{F166F8AA-611F-BA8F-83D1-1165885125D1}"/>
                    </a:ext>
                  </a:extLst>
                </p14:cNvPr>
                <p14:cNvContentPartPr/>
                <p14:nvPr/>
              </p14:nvContentPartPr>
              <p14:xfrm>
                <a:off x="6288803" y="293296"/>
                <a:ext cx="21960" cy="211320"/>
              </p14:xfrm>
            </p:contentPart>
          </mc:Choice>
          <mc:Fallback xmlns="">
            <p:pic>
              <p:nvPicPr>
                <p:cNvPr id="17" name="Ink 16">
                  <a:extLst>
                    <a:ext uri="{FF2B5EF4-FFF2-40B4-BE49-F238E27FC236}">
                      <a16:creationId xmlns:a16="http://schemas.microsoft.com/office/drawing/2014/main" id="{F166F8AA-611F-BA8F-83D1-1165885125D1}"/>
                    </a:ext>
                  </a:extLst>
                </p:cNvPr>
                <p:cNvPicPr/>
                <p:nvPr/>
              </p:nvPicPr>
              <p:blipFill>
                <a:blip r:embed="rId23"/>
                <a:stretch>
                  <a:fillRect/>
                </a:stretch>
              </p:blipFill>
              <p:spPr>
                <a:xfrm>
                  <a:off x="6271163" y="275656"/>
                  <a:ext cx="5760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84BFE95F-7CE9-0DEC-FC16-0410FAFE866E}"/>
                    </a:ext>
                  </a:extLst>
                </p14:cNvPr>
                <p14:cNvContentPartPr/>
                <p14:nvPr/>
              </p14:nvContentPartPr>
              <p14:xfrm>
                <a:off x="6418763" y="296176"/>
                <a:ext cx="183960" cy="177480"/>
              </p14:xfrm>
            </p:contentPart>
          </mc:Choice>
          <mc:Fallback xmlns="">
            <p:pic>
              <p:nvPicPr>
                <p:cNvPr id="19" name="Ink 18">
                  <a:extLst>
                    <a:ext uri="{FF2B5EF4-FFF2-40B4-BE49-F238E27FC236}">
                      <a16:creationId xmlns:a16="http://schemas.microsoft.com/office/drawing/2014/main" id="{84BFE95F-7CE9-0DEC-FC16-0410FAFE866E}"/>
                    </a:ext>
                  </a:extLst>
                </p:cNvPr>
                <p:cNvPicPr/>
                <p:nvPr/>
              </p:nvPicPr>
              <p:blipFill>
                <a:blip r:embed="rId25"/>
                <a:stretch>
                  <a:fillRect/>
                </a:stretch>
              </p:blipFill>
              <p:spPr>
                <a:xfrm>
                  <a:off x="6400763" y="278176"/>
                  <a:ext cx="219600" cy="213120"/>
                </a:xfrm>
                <a:prstGeom prst="rect">
                  <a:avLst/>
                </a:prstGeom>
              </p:spPr>
            </p:pic>
          </mc:Fallback>
        </mc:AlternateContent>
      </p:grpSp>
      <p:grpSp>
        <p:nvGrpSpPr>
          <p:cNvPr id="76" name="Group 75">
            <a:extLst>
              <a:ext uri="{FF2B5EF4-FFF2-40B4-BE49-F238E27FC236}">
                <a16:creationId xmlns:a16="http://schemas.microsoft.com/office/drawing/2014/main" id="{99A0ADB3-9A17-04F5-72FB-8FB4E23E0AE1}"/>
              </a:ext>
            </a:extLst>
          </p:cNvPr>
          <p:cNvGrpSpPr/>
          <p:nvPr/>
        </p:nvGrpSpPr>
        <p:grpSpPr>
          <a:xfrm>
            <a:off x="4690043" y="710896"/>
            <a:ext cx="2723040" cy="1035360"/>
            <a:chOff x="4690043" y="710896"/>
            <a:chExt cx="2723040" cy="1035360"/>
          </a:xfrm>
        </p:grpSpPr>
        <mc:AlternateContent xmlns:mc="http://schemas.openxmlformats.org/markup-compatibility/2006" xmlns:p14="http://schemas.microsoft.com/office/powerpoint/2010/main">
          <mc:Choice Requires="p14">
            <p:contentPart p14:bwMode="auto" r:id="rId26">
              <p14:nvContentPartPr>
                <p14:cNvPr id="22" name="Ink 21">
                  <a:extLst>
                    <a:ext uri="{FF2B5EF4-FFF2-40B4-BE49-F238E27FC236}">
                      <a16:creationId xmlns:a16="http://schemas.microsoft.com/office/drawing/2014/main" id="{505FE0D9-EC18-4F81-2E05-C4D4D4A150DF}"/>
                    </a:ext>
                  </a:extLst>
                </p14:cNvPr>
                <p14:cNvContentPartPr/>
                <p14:nvPr/>
              </p14:nvContentPartPr>
              <p14:xfrm>
                <a:off x="4807763" y="728896"/>
                <a:ext cx="20880" cy="174240"/>
              </p14:xfrm>
            </p:contentPart>
          </mc:Choice>
          <mc:Fallback xmlns="">
            <p:pic>
              <p:nvPicPr>
                <p:cNvPr id="22" name="Ink 21">
                  <a:extLst>
                    <a:ext uri="{FF2B5EF4-FFF2-40B4-BE49-F238E27FC236}">
                      <a16:creationId xmlns:a16="http://schemas.microsoft.com/office/drawing/2014/main" id="{505FE0D9-EC18-4F81-2E05-C4D4D4A150DF}"/>
                    </a:ext>
                  </a:extLst>
                </p:cNvPr>
                <p:cNvPicPr/>
                <p:nvPr/>
              </p:nvPicPr>
              <p:blipFill>
                <a:blip r:embed="rId27"/>
                <a:stretch>
                  <a:fillRect/>
                </a:stretch>
              </p:blipFill>
              <p:spPr>
                <a:xfrm>
                  <a:off x="4790123" y="710896"/>
                  <a:ext cx="5652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4" name="Ink 23">
                  <a:extLst>
                    <a:ext uri="{FF2B5EF4-FFF2-40B4-BE49-F238E27FC236}">
                      <a16:creationId xmlns:a16="http://schemas.microsoft.com/office/drawing/2014/main" id="{7F7A9336-6934-AA31-F4A2-7B0E7ED39257}"/>
                    </a:ext>
                  </a:extLst>
                </p14:cNvPr>
                <p14:cNvContentPartPr/>
                <p14:nvPr/>
              </p14:nvContentPartPr>
              <p14:xfrm>
                <a:off x="4908923" y="740416"/>
                <a:ext cx="57600" cy="210600"/>
              </p14:xfrm>
            </p:contentPart>
          </mc:Choice>
          <mc:Fallback xmlns="">
            <p:pic>
              <p:nvPicPr>
                <p:cNvPr id="24" name="Ink 23">
                  <a:extLst>
                    <a:ext uri="{FF2B5EF4-FFF2-40B4-BE49-F238E27FC236}">
                      <a16:creationId xmlns:a16="http://schemas.microsoft.com/office/drawing/2014/main" id="{7F7A9336-6934-AA31-F4A2-7B0E7ED39257}"/>
                    </a:ext>
                  </a:extLst>
                </p:cNvPr>
                <p:cNvPicPr/>
                <p:nvPr/>
              </p:nvPicPr>
              <p:blipFill>
                <a:blip r:embed="rId29"/>
                <a:stretch>
                  <a:fillRect/>
                </a:stretch>
              </p:blipFill>
              <p:spPr>
                <a:xfrm>
                  <a:off x="4891283" y="722776"/>
                  <a:ext cx="9324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5" name="Ink 24">
                  <a:extLst>
                    <a:ext uri="{FF2B5EF4-FFF2-40B4-BE49-F238E27FC236}">
                      <a16:creationId xmlns:a16="http://schemas.microsoft.com/office/drawing/2014/main" id="{C0D3B770-4566-81EE-4523-B7383D01E216}"/>
                    </a:ext>
                  </a:extLst>
                </p14:cNvPr>
                <p14:cNvContentPartPr/>
                <p14:nvPr/>
              </p14:nvContentPartPr>
              <p14:xfrm>
                <a:off x="5030243" y="745456"/>
                <a:ext cx="117360" cy="116280"/>
              </p14:xfrm>
            </p:contentPart>
          </mc:Choice>
          <mc:Fallback xmlns="">
            <p:pic>
              <p:nvPicPr>
                <p:cNvPr id="25" name="Ink 24">
                  <a:extLst>
                    <a:ext uri="{FF2B5EF4-FFF2-40B4-BE49-F238E27FC236}">
                      <a16:creationId xmlns:a16="http://schemas.microsoft.com/office/drawing/2014/main" id="{C0D3B770-4566-81EE-4523-B7383D01E216}"/>
                    </a:ext>
                  </a:extLst>
                </p:cNvPr>
                <p:cNvPicPr/>
                <p:nvPr/>
              </p:nvPicPr>
              <p:blipFill>
                <a:blip r:embed="rId31"/>
                <a:stretch>
                  <a:fillRect/>
                </a:stretch>
              </p:blipFill>
              <p:spPr>
                <a:xfrm>
                  <a:off x="5012243" y="727816"/>
                  <a:ext cx="15300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6" name="Ink 25">
                  <a:extLst>
                    <a:ext uri="{FF2B5EF4-FFF2-40B4-BE49-F238E27FC236}">
                      <a16:creationId xmlns:a16="http://schemas.microsoft.com/office/drawing/2014/main" id="{8ECBF378-1500-DCB3-499A-5CF38C239403}"/>
                    </a:ext>
                  </a:extLst>
                </p14:cNvPr>
                <p14:cNvContentPartPr/>
                <p14:nvPr/>
              </p14:nvContentPartPr>
              <p14:xfrm>
                <a:off x="4690043" y="999976"/>
                <a:ext cx="353520" cy="61920"/>
              </p14:xfrm>
            </p:contentPart>
          </mc:Choice>
          <mc:Fallback xmlns="">
            <p:pic>
              <p:nvPicPr>
                <p:cNvPr id="26" name="Ink 25">
                  <a:extLst>
                    <a:ext uri="{FF2B5EF4-FFF2-40B4-BE49-F238E27FC236}">
                      <a16:creationId xmlns:a16="http://schemas.microsoft.com/office/drawing/2014/main" id="{8ECBF378-1500-DCB3-499A-5CF38C239403}"/>
                    </a:ext>
                  </a:extLst>
                </p:cNvPr>
                <p:cNvPicPr/>
                <p:nvPr/>
              </p:nvPicPr>
              <p:blipFill>
                <a:blip r:embed="rId33"/>
                <a:stretch>
                  <a:fillRect/>
                </a:stretch>
              </p:blipFill>
              <p:spPr>
                <a:xfrm>
                  <a:off x="4672403" y="982336"/>
                  <a:ext cx="389160" cy="97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7" name="Ink 26">
                  <a:extLst>
                    <a:ext uri="{FF2B5EF4-FFF2-40B4-BE49-F238E27FC236}">
                      <a16:creationId xmlns:a16="http://schemas.microsoft.com/office/drawing/2014/main" id="{06D806AA-C6F4-7E15-91DC-D20EA9A22A66}"/>
                    </a:ext>
                  </a:extLst>
                </p14:cNvPr>
                <p14:cNvContentPartPr/>
                <p14:nvPr/>
              </p14:nvContentPartPr>
              <p14:xfrm>
                <a:off x="4782563" y="1101496"/>
                <a:ext cx="38160" cy="156600"/>
              </p14:xfrm>
            </p:contentPart>
          </mc:Choice>
          <mc:Fallback xmlns="">
            <p:pic>
              <p:nvPicPr>
                <p:cNvPr id="27" name="Ink 26">
                  <a:extLst>
                    <a:ext uri="{FF2B5EF4-FFF2-40B4-BE49-F238E27FC236}">
                      <a16:creationId xmlns:a16="http://schemas.microsoft.com/office/drawing/2014/main" id="{06D806AA-C6F4-7E15-91DC-D20EA9A22A66}"/>
                    </a:ext>
                  </a:extLst>
                </p:cNvPr>
                <p:cNvPicPr/>
                <p:nvPr/>
              </p:nvPicPr>
              <p:blipFill>
                <a:blip r:embed="rId35"/>
                <a:stretch>
                  <a:fillRect/>
                </a:stretch>
              </p:blipFill>
              <p:spPr>
                <a:xfrm>
                  <a:off x="4764923" y="1083496"/>
                  <a:ext cx="7380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8" name="Ink 27">
                  <a:extLst>
                    <a:ext uri="{FF2B5EF4-FFF2-40B4-BE49-F238E27FC236}">
                      <a16:creationId xmlns:a16="http://schemas.microsoft.com/office/drawing/2014/main" id="{5ADB910E-E8DE-0867-C493-25ED7679F78F}"/>
                    </a:ext>
                  </a:extLst>
                </p14:cNvPr>
                <p14:cNvContentPartPr/>
                <p14:nvPr/>
              </p14:nvContentPartPr>
              <p14:xfrm>
                <a:off x="4911443" y="931936"/>
                <a:ext cx="533160" cy="291960"/>
              </p14:xfrm>
            </p:contentPart>
          </mc:Choice>
          <mc:Fallback xmlns="">
            <p:pic>
              <p:nvPicPr>
                <p:cNvPr id="28" name="Ink 27">
                  <a:extLst>
                    <a:ext uri="{FF2B5EF4-FFF2-40B4-BE49-F238E27FC236}">
                      <a16:creationId xmlns:a16="http://schemas.microsoft.com/office/drawing/2014/main" id="{5ADB910E-E8DE-0867-C493-25ED7679F78F}"/>
                    </a:ext>
                  </a:extLst>
                </p:cNvPr>
                <p:cNvPicPr/>
                <p:nvPr/>
              </p:nvPicPr>
              <p:blipFill>
                <a:blip r:embed="rId37"/>
                <a:stretch>
                  <a:fillRect/>
                </a:stretch>
              </p:blipFill>
              <p:spPr>
                <a:xfrm>
                  <a:off x="4893803" y="913936"/>
                  <a:ext cx="56880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9" name="Ink 28">
                  <a:extLst>
                    <a:ext uri="{FF2B5EF4-FFF2-40B4-BE49-F238E27FC236}">
                      <a16:creationId xmlns:a16="http://schemas.microsoft.com/office/drawing/2014/main" id="{B8FEA2DE-0E45-AEE7-B38C-242657DA5721}"/>
                    </a:ext>
                  </a:extLst>
                </p14:cNvPr>
                <p14:cNvContentPartPr/>
                <p14:nvPr/>
              </p14:nvContentPartPr>
              <p14:xfrm>
                <a:off x="5378723" y="1020136"/>
                <a:ext cx="81000" cy="3960"/>
              </p14:xfrm>
            </p:contentPart>
          </mc:Choice>
          <mc:Fallback xmlns="">
            <p:pic>
              <p:nvPicPr>
                <p:cNvPr id="29" name="Ink 28">
                  <a:extLst>
                    <a:ext uri="{FF2B5EF4-FFF2-40B4-BE49-F238E27FC236}">
                      <a16:creationId xmlns:a16="http://schemas.microsoft.com/office/drawing/2014/main" id="{B8FEA2DE-0E45-AEE7-B38C-242657DA5721}"/>
                    </a:ext>
                  </a:extLst>
                </p:cNvPr>
                <p:cNvPicPr/>
                <p:nvPr/>
              </p:nvPicPr>
              <p:blipFill>
                <a:blip r:embed="rId39"/>
                <a:stretch>
                  <a:fillRect/>
                </a:stretch>
              </p:blipFill>
              <p:spPr>
                <a:xfrm>
                  <a:off x="5360723" y="1002136"/>
                  <a:ext cx="116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0" name="Ink 29">
                  <a:extLst>
                    <a:ext uri="{FF2B5EF4-FFF2-40B4-BE49-F238E27FC236}">
                      <a16:creationId xmlns:a16="http://schemas.microsoft.com/office/drawing/2014/main" id="{E6914CD7-DEBE-B0E5-23AE-209C025A1F96}"/>
                    </a:ext>
                  </a:extLst>
                </p14:cNvPr>
                <p14:cNvContentPartPr/>
                <p14:nvPr/>
              </p14:nvContentPartPr>
              <p14:xfrm>
                <a:off x="5726123" y="777856"/>
                <a:ext cx="12960" cy="203760"/>
              </p14:xfrm>
            </p:contentPart>
          </mc:Choice>
          <mc:Fallback xmlns="">
            <p:pic>
              <p:nvPicPr>
                <p:cNvPr id="30" name="Ink 29">
                  <a:extLst>
                    <a:ext uri="{FF2B5EF4-FFF2-40B4-BE49-F238E27FC236}">
                      <a16:creationId xmlns:a16="http://schemas.microsoft.com/office/drawing/2014/main" id="{E6914CD7-DEBE-B0E5-23AE-209C025A1F96}"/>
                    </a:ext>
                  </a:extLst>
                </p:cNvPr>
                <p:cNvPicPr/>
                <p:nvPr/>
              </p:nvPicPr>
              <p:blipFill>
                <a:blip r:embed="rId41"/>
                <a:stretch>
                  <a:fillRect/>
                </a:stretch>
              </p:blipFill>
              <p:spPr>
                <a:xfrm>
                  <a:off x="5708483" y="760216"/>
                  <a:ext cx="4860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1" name="Ink 30">
                  <a:extLst>
                    <a:ext uri="{FF2B5EF4-FFF2-40B4-BE49-F238E27FC236}">
                      <a16:creationId xmlns:a16="http://schemas.microsoft.com/office/drawing/2014/main" id="{170124CB-41CD-7221-1900-85FAB462BF60}"/>
                    </a:ext>
                  </a:extLst>
                </p14:cNvPr>
                <p14:cNvContentPartPr/>
                <p14:nvPr/>
              </p14:nvContentPartPr>
              <p14:xfrm>
                <a:off x="5850683" y="710896"/>
                <a:ext cx="113040" cy="239040"/>
              </p14:xfrm>
            </p:contentPart>
          </mc:Choice>
          <mc:Fallback xmlns="">
            <p:pic>
              <p:nvPicPr>
                <p:cNvPr id="31" name="Ink 30">
                  <a:extLst>
                    <a:ext uri="{FF2B5EF4-FFF2-40B4-BE49-F238E27FC236}">
                      <a16:creationId xmlns:a16="http://schemas.microsoft.com/office/drawing/2014/main" id="{170124CB-41CD-7221-1900-85FAB462BF60}"/>
                    </a:ext>
                  </a:extLst>
                </p:cNvPr>
                <p:cNvPicPr/>
                <p:nvPr/>
              </p:nvPicPr>
              <p:blipFill>
                <a:blip r:embed="rId43"/>
                <a:stretch>
                  <a:fillRect/>
                </a:stretch>
              </p:blipFill>
              <p:spPr>
                <a:xfrm>
                  <a:off x="5833043" y="692896"/>
                  <a:ext cx="14868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5" name="Ink 34">
                  <a:extLst>
                    <a:ext uri="{FF2B5EF4-FFF2-40B4-BE49-F238E27FC236}">
                      <a16:creationId xmlns:a16="http://schemas.microsoft.com/office/drawing/2014/main" id="{2DD912F6-0B2C-D864-8107-3A3D976BAA30}"/>
                    </a:ext>
                  </a:extLst>
                </p14:cNvPr>
                <p14:cNvContentPartPr/>
                <p14:nvPr/>
              </p14:nvContentPartPr>
              <p14:xfrm>
                <a:off x="5051483" y="1460416"/>
                <a:ext cx="17640" cy="163080"/>
              </p14:xfrm>
            </p:contentPart>
          </mc:Choice>
          <mc:Fallback xmlns="">
            <p:pic>
              <p:nvPicPr>
                <p:cNvPr id="35" name="Ink 34">
                  <a:extLst>
                    <a:ext uri="{FF2B5EF4-FFF2-40B4-BE49-F238E27FC236}">
                      <a16:creationId xmlns:a16="http://schemas.microsoft.com/office/drawing/2014/main" id="{2DD912F6-0B2C-D864-8107-3A3D976BAA30}"/>
                    </a:ext>
                  </a:extLst>
                </p:cNvPr>
                <p:cNvPicPr/>
                <p:nvPr/>
              </p:nvPicPr>
              <p:blipFill>
                <a:blip r:embed="rId45"/>
                <a:stretch>
                  <a:fillRect/>
                </a:stretch>
              </p:blipFill>
              <p:spPr>
                <a:xfrm>
                  <a:off x="5033843" y="1442776"/>
                  <a:ext cx="5328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6" name="Ink 35">
                  <a:extLst>
                    <a:ext uri="{FF2B5EF4-FFF2-40B4-BE49-F238E27FC236}">
                      <a16:creationId xmlns:a16="http://schemas.microsoft.com/office/drawing/2014/main" id="{7EC7688E-D0E6-20B1-8AEC-A561DC4EC18F}"/>
                    </a:ext>
                  </a:extLst>
                </p14:cNvPr>
                <p14:cNvContentPartPr/>
                <p14:nvPr/>
              </p14:nvContentPartPr>
              <p14:xfrm>
                <a:off x="5151563" y="1421176"/>
                <a:ext cx="104400" cy="232560"/>
              </p14:xfrm>
            </p:contentPart>
          </mc:Choice>
          <mc:Fallback xmlns="">
            <p:pic>
              <p:nvPicPr>
                <p:cNvPr id="36" name="Ink 35">
                  <a:extLst>
                    <a:ext uri="{FF2B5EF4-FFF2-40B4-BE49-F238E27FC236}">
                      <a16:creationId xmlns:a16="http://schemas.microsoft.com/office/drawing/2014/main" id="{7EC7688E-D0E6-20B1-8AEC-A561DC4EC18F}"/>
                    </a:ext>
                  </a:extLst>
                </p:cNvPr>
                <p:cNvPicPr/>
                <p:nvPr/>
              </p:nvPicPr>
              <p:blipFill>
                <a:blip r:embed="rId47"/>
                <a:stretch>
                  <a:fillRect/>
                </a:stretch>
              </p:blipFill>
              <p:spPr>
                <a:xfrm>
                  <a:off x="5133563" y="1403536"/>
                  <a:ext cx="1400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8" name="Ink 37">
                  <a:extLst>
                    <a:ext uri="{FF2B5EF4-FFF2-40B4-BE49-F238E27FC236}">
                      <a16:creationId xmlns:a16="http://schemas.microsoft.com/office/drawing/2014/main" id="{DF558916-29ED-A2D6-CBED-7C108DA2F04B}"/>
                    </a:ext>
                  </a:extLst>
                </p14:cNvPr>
                <p14:cNvContentPartPr/>
                <p14:nvPr/>
              </p14:nvContentPartPr>
              <p14:xfrm>
                <a:off x="5417243" y="1478416"/>
                <a:ext cx="130320" cy="85320"/>
              </p14:xfrm>
            </p:contentPart>
          </mc:Choice>
          <mc:Fallback xmlns="">
            <p:pic>
              <p:nvPicPr>
                <p:cNvPr id="38" name="Ink 37">
                  <a:extLst>
                    <a:ext uri="{FF2B5EF4-FFF2-40B4-BE49-F238E27FC236}">
                      <a16:creationId xmlns:a16="http://schemas.microsoft.com/office/drawing/2014/main" id="{DF558916-29ED-A2D6-CBED-7C108DA2F04B}"/>
                    </a:ext>
                  </a:extLst>
                </p:cNvPr>
                <p:cNvPicPr/>
                <p:nvPr/>
              </p:nvPicPr>
              <p:blipFill>
                <a:blip r:embed="rId49"/>
                <a:stretch>
                  <a:fillRect/>
                </a:stretch>
              </p:blipFill>
              <p:spPr>
                <a:xfrm>
                  <a:off x="5399603" y="1460776"/>
                  <a:ext cx="16596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1" name="Ink 40">
                  <a:extLst>
                    <a:ext uri="{FF2B5EF4-FFF2-40B4-BE49-F238E27FC236}">
                      <a16:creationId xmlns:a16="http://schemas.microsoft.com/office/drawing/2014/main" id="{3B6774FA-DBE5-395F-1E8D-817710466F11}"/>
                    </a:ext>
                  </a:extLst>
                </p14:cNvPr>
                <p14:cNvContentPartPr/>
                <p14:nvPr/>
              </p14:nvContentPartPr>
              <p14:xfrm>
                <a:off x="5464043" y="1455016"/>
                <a:ext cx="119160" cy="153000"/>
              </p14:xfrm>
            </p:contentPart>
          </mc:Choice>
          <mc:Fallback xmlns="">
            <p:pic>
              <p:nvPicPr>
                <p:cNvPr id="41" name="Ink 40">
                  <a:extLst>
                    <a:ext uri="{FF2B5EF4-FFF2-40B4-BE49-F238E27FC236}">
                      <a16:creationId xmlns:a16="http://schemas.microsoft.com/office/drawing/2014/main" id="{3B6774FA-DBE5-395F-1E8D-817710466F11}"/>
                    </a:ext>
                  </a:extLst>
                </p:cNvPr>
                <p:cNvPicPr/>
                <p:nvPr/>
              </p:nvPicPr>
              <p:blipFill>
                <a:blip r:embed="rId51"/>
                <a:stretch>
                  <a:fillRect/>
                </a:stretch>
              </p:blipFill>
              <p:spPr>
                <a:xfrm>
                  <a:off x="5446043" y="1437376"/>
                  <a:ext cx="1548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5" name="Ink 44">
                  <a:extLst>
                    <a:ext uri="{FF2B5EF4-FFF2-40B4-BE49-F238E27FC236}">
                      <a16:creationId xmlns:a16="http://schemas.microsoft.com/office/drawing/2014/main" id="{8C9258F3-6D90-C481-E7B7-A9E50AECB13D}"/>
                    </a:ext>
                  </a:extLst>
                </p14:cNvPr>
                <p14:cNvContentPartPr/>
                <p14:nvPr/>
              </p14:nvContentPartPr>
              <p14:xfrm>
                <a:off x="5711363" y="1361416"/>
                <a:ext cx="158400" cy="217800"/>
              </p14:xfrm>
            </p:contentPart>
          </mc:Choice>
          <mc:Fallback xmlns="">
            <p:pic>
              <p:nvPicPr>
                <p:cNvPr id="45" name="Ink 44">
                  <a:extLst>
                    <a:ext uri="{FF2B5EF4-FFF2-40B4-BE49-F238E27FC236}">
                      <a16:creationId xmlns:a16="http://schemas.microsoft.com/office/drawing/2014/main" id="{8C9258F3-6D90-C481-E7B7-A9E50AECB13D}"/>
                    </a:ext>
                  </a:extLst>
                </p:cNvPr>
                <p:cNvPicPr/>
                <p:nvPr/>
              </p:nvPicPr>
              <p:blipFill>
                <a:blip r:embed="rId53"/>
                <a:stretch>
                  <a:fillRect/>
                </a:stretch>
              </p:blipFill>
              <p:spPr>
                <a:xfrm>
                  <a:off x="5693723" y="1343776"/>
                  <a:ext cx="19404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9" name="Ink 48">
                  <a:extLst>
                    <a:ext uri="{FF2B5EF4-FFF2-40B4-BE49-F238E27FC236}">
                      <a16:creationId xmlns:a16="http://schemas.microsoft.com/office/drawing/2014/main" id="{EA0A2FFF-400A-C7C2-0B8E-6C27DE85DBAB}"/>
                    </a:ext>
                  </a:extLst>
                </p14:cNvPr>
                <p14:cNvContentPartPr/>
                <p14:nvPr/>
              </p14:nvContentPartPr>
              <p14:xfrm>
                <a:off x="6100523" y="1430896"/>
                <a:ext cx="159120" cy="102600"/>
              </p14:xfrm>
            </p:contentPart>
          </mc:Choice>
          <mc:Fallback xmlns="">
            <p:pic>
              <p:nvPicPr>
                <p:cNvPr id="49" name="Ink 48">
                  <a:extLst>
                    <a:ext uri="{FF2B5EF4-FFF2-40B4-BE49-F238E27FC236}">
                      <a16:creationId xmlns:a16="http://schemas.microsoft.com/office/drawing/2014/main" id="{EA0A2FFF-400A-C7C2-0B8E-6C27DE85DBAB}"/>
                    </a:ext>
                  </a:extLst>
                </p:cNvPr>
                <p:cNvPicPr/>
                <p:nvPr/>
              </p:nvPicPr>
              <p:blipFill>
                <a:blip r:embed="rId55"/>
                <a:stretch>
                  <a:fillRect/>
                </a:stretch>
              </p:blipFill>
              <p:spPr>
                <a:xfrm>
                  <a:off x="6082883" y="1412896"/>
                  <a:ext cx="19476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8" name="Ink 57">
                  <a:extLst>
                    <a:ext uri="{FF2B5EF4-FFF2-40B4-BE49-F238E27FC236}">
                      <a16:creationId xmlns:a16="http://schemas.microsoft.com/office/drawing/2014/main" id="{6978F1D6-1142-08C5-EAA6-2C8C2D89E9BE}"/>
                    </a:ext>
                  </a:extLst>
                </p14:cNvPr>
                <p14:cNvContentPartPr/>
                <p14:nvPr/>
              </p14:nvContentPartPr>
              <p14:xfrm>
                <a:off x="6526043" y="1349536"/>
                <a:ext cx="22320" cy="228960"/>
              </p14:xfrm>
            </p:contentPart>
          </mc:Choice>
          <mc:Fallback xmlns="">
            <p:pic>
              <p:nvPicPr>
                <p:cNvPr id="58" name="Ink 57">
                  <a:extLst>
                    <a:ext uri="{FF2B5EF4-FFF2-40B4-BE49-F238E27FC236}">
                      <a16:creationId xmlns:a16="http://schemas.microsoft.com/office/drawing/2014/main" id="{6978F1D6-1142-08C5-EAA6-2C8C2D89E9BE}"/>
                    </a:ext>
                  </a:extLst>
                </p:cNvPr>
                <p:cNvPicPr/>
                <p:nvPr/>
              </p:nvPicPr>
              <p:blipFill>
                <a:blip r:embed="rId57"/>
                <a:stretch>
                  <a:fillRect/>
                </a:stretch>
              </p:blipFill>
              <p:spPr>
                <a:xfrm>
                  <a:off x="6508403" y="1331536"/>
                  <a:ext cx="5796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8" name="Ink 67">
                  <a:extLst>
                    <a:ext uri="{FF2B5EF4-FFF2-40B4-BE49-F238E27FC236}">
                      <a16:creationId xmlns:a16="http://schemas.microsoft.com/office/drawing/2014/main" id="{5F602C2E-DC89-15EA-D21E-FEE76BA94145}"/>
                    </a:ext>
                  </a:extLst>
                </p14:cNvPr>
                <p14:cNvContentPartPr/>
                <p14:nvPr/>
              </p14:nvContentPartPr>
              <p14:xfrm>
                <a:off x="6616403" y="1348096"/>
                <a:ext cx="119880" cy="198720"/>
              </p14:xfrm>
            </p:contentPart>
          </mc:Choice>
          <mc:Fallback xmlns="">
            <p:pic>
              <p:nvPicPr>
                <p:cNvPr id="68" name="Ink 67">
                  <a:extLst>
                    <a:ext uri="{FF2B5EF4-FFF2-40B4-BE49-F238E27FC236}">
                      <a16:creationId xmlns:a16="http://schemas.microsoft.com/office/drawing/2014/main" id="{5F602C2E-DC89-15EA-D21E-FEE76BA94145}"/>
                    </a:ext>
                  </a:extLst>
                </p:cNvPr>
                <p:cNvPicPr/>
                <p:nvPr/>
              </p:nvPicPr>
              <p:blipFill>
                <a:blip r:embed="rId59"/>
                <a:stretch>
                  <a:fillRect/>
                </a:stretch>
              </p:blipFill>
              <p:spPr>
                <a:xfrm>
                  <a:off x="6598763" y="1330096"/>
                  <a:ext cx="1555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9" name="Ink 68">
                  <a:extLst>
                    <a:ext uri="{FF2B5EF4-FFF2-40B4-BE49-F238E27FC236}">
                      <a16:creationId xmlns:a16="http://schemas.microsoft.com/office/drawing/2014/main" id="{085694B1-51D7-6EEB-E04C-8A9B2B174779}"/>
                    </a:ext>
                  </a:extLst>
                </p14:cNvPr>
                <p14:cNvContentPartPr/>
                <p14:nvPr/>
              </p14:nvContentPartPr>
              <p14:xfrm>
                <a:off x="6817643" y="1317136"/>
                <a:ext cx="181800" cy="275760"/>
              </p14:xfrm>
            </p:contentPart>
          </mc:Choice>
          <mc:Fallback xmlns="">
            <p:pic>
              <p:nvPicPr>
                <p:cNvPr id="69" name="Ink 68">
                  <a:extLst>
                    <a:ext uri="{FF2B5EF4-FFF2-40B4-BE49-F238E27FC236}">
                      <a16:creationId xmlns:a16="http://schemas.microsoft.com/office/drawing/2014/main" id="{085694B1-51D7-6EEB-E04C-8A9B2B174779}"/>
                    </a:ext>
                  </a:extLst>
                </p:cNvPr>
                <p:cNvPicPr/>
                <p:nvPr/>
              </p:nvPicPr>
              <p:blipFill>
                <a:blip r:embed="rId61"/>
                <a:stretch>
                  <a:fillRect/>
                </a:stretch>
              </p:blipFill>
              <p:spPr>
                <a:xfrm>
                  <a:off x="6800003" y="1299496"/>
                  <a:ext cx="217440" cy="3114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1" name="Ink 70">
                  <a:extLst>
                    <a:ext uri="{FF2B5EF4-FFF2-40B4-BE49-F238E27FC236}">
                      <a16:creationId xmlns:a16="http://schemas.microsoft.com/office/drawing/2014/main" id="{C392E6A1-0A64-4BA0-F8DA-B3902356EC03}"/>
                    </a:ext>
                  </a:extLst>
                </p14:cNvPr>
                <p14:cNvContentPartPr/>
                <p14:nvPr/>
              </p14:nvContentPartPr>
              <p14:xfrm>
                <a:off x="7102043" y="1255936"/>
                <a:ext cx="89640" cy="75240"/>
              </p14:xfrm>
            </p:contentPart>
          </mc:Choice>
          <mc:Fallback xmlns="">
            <p:pic>
              <p:nvPicPr>
                <p:cNvPr id="71" name="Ink 70">
                  <a:extLst>
                    <a:ext uri="{FF2B5EF4-FFF2-40B4-BE49-F238E27FC236}">
                      <a16:creationId xmlns:a16="http://schemas.microsoft.com/office/drawing/2014/main" id="{C392E6A1-0A64-4BA0-F8DA-B3902356EC03}"/>
                    </a:ext>
                  </a:extLst>
                </p:cNvPr>
                <p:cNvPicPr/>
                <p:nvPr/>
              </p:nvPicPr>
              <p:blipFill>
                <a:blip r:embed="rId63"/>
                <a:stretch>
                  <a:fillRect/>
                </a:stretch>
              </p:blipFill>
              <p:spPr>
                <a:xfrm>
                  <a:off x="7084403" y="1238296"/>
                  <a:ext cx="12528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5" name="Ink 74">
                  <a:extLst>
                    <a:ext uri="{FF2B5EF4-FFF2-40B4-BE49-F238E27FC236}">
                      <a16:creationId xmlns:a16="http://schemas.microsoft.com/office/drawing/2014/main" id="{970D8510-253A-3E68-C0C1-A9839EFE0924}"/>
                    </a:ext>
                  </a:extLst>
                </p14:cNvPr>
                <p14:cNvContentPartPr/>
                <p14:nvPr/>
              </p14:nvContentPartPr>
              <p14:xfrm>
                <a:off x="6304643" y="1023736"/>
                <a:ext cx="1108440" cy="722520"/>
              </p14:xfrm>
            </p:contentPart>
          </mc:Choice>
          <mc:Fallback xmlns="">
            <p:pic>
              <p:nvPicPr>
                <p:cNvPr id="75" name="Ink 74">
                  <a:extLst>
                    <a:ext uri="{FF2B5EF4-FFF2-40B4-BE49-F238E27FC236}">
                      <a16:creationId xmlns:a16="http://schemas.microsoft.com/office/drawing/2014/main" id="{970D8510-253A-3E68-C0C1-A9839EFE0924}"/>
                    </a:ext>
                  </a:extLst>
                </p:cNvPr>
                <p:cNvPicPr/>
                <p:nvPr/>
              </p:nvPicPr>
              <p:blipFill>
                <a:blip r:embed="rId65"/>
                <a:stretch>
                  <a:fillRect/>
                </a:stretch>
              </p:blipFill>
              <p:spPr>
                <a:xfrm>
                  <a:off x="6286643" y="1005736"/>
                  <a:ext cx="1144080" cy="758160"/>
                </a:xfrm>
                <a:prstGeom prst="rect">
                  <a:avLst/>
                </a:prstGeom>
              </p:spPr>
            </p:pic>
          </mc:Fallback>
        </mc:AlternateContent>
      </p:grpSp>
      <p:grpSp>
        <p:nvGrpSpPr>
          <p:cNvPr id="79" name="Group 78">
            <a:extLst>
              <a:ext uri="{FF2B5EF4-FFF2-40B4-BE49-F238E27FC236}">
                <a16:creationId xmlns:a16="http://schemas.microsoft.com/office/drawing/2014/main" id="{99166AE3-D3DB-738B-ADAF-E8EA5B2C17C2}"/>
              </a:ext>
            </a:extLst>
          </p:cNvPr>
          <p:cNvGrpSpPr/>
          <p:nvPr/>
        </p:nvGrpSpPr>
        <p:grpSpPr>
          <a:xfrm>
            <a:off x="4007483" y="2156656"/>
            <a:ext cx="216000" cy="486000"/>
            <a:chOff x="4007483" y="2156656"/>
            <a:chExt cx="216000" cy="486000"/>
          </a:xfrm>
        </p:grpSpPr>
        <mc:AlternateContent xmlns:mc="http://schemas.openxmlformats.org/markup-compatibility/2006" xmlns:p14="http://schemas.microsoft.com/office/powerpoint/2010/main">
          <mc:Choice Requires="p14">
            <p:contentPart p14:bwMode="auto" r:id="rId66">
              <p14:nvContentPartPr>
                <p14:cNvPr id="77" name="Ink 76">
                  <a:extLst>
                    <a:ext uri="{FF2B5EF4-FFF2-40B4-BE49-F238E27FC236}">
                      <a16:creationId xmlns:a16="http://schemas.microsoft.com/office/drawing/2014/main" id="{4B869654-879D-726F-BE52-12CDB6A5C964}"/>
                    </a:ext>
                  </a:extLst>
                </p14:cNvPr>
                <p14:cNvContentPartPr/>
                <p14:nvPr/>
              </p14:nvContentPartPr>
              <p14:xfrm>
                <a:off x="4007483" y="2275816"/>
                <a:ext cx="136800" cy="245880"/>
              </p14:xfrm>
            </p:contentPart>
          </mc:Choice>
          <mc:Fallback xmlns="">
            <p:pic>
              <p:nvPicPr>
                <p:cNvPr id="77" name="Ink 76">
                  <a:extLst>
                    <a:ext uri="{FF2B5EF4-FFF2-40B4-BE49-F238E27FC236}">
                      <a16:creationId xmlns:a16="http://schemas.microsoft.com/office/drawing/2014/main" id="{4B869654-879D-726F-BE52-12CDB6A5C964}"/>
                    </a:ext>
                  </a:extLst>
                </p:cNvPr>
                <p:cNvPicPr/>
                <p:nvPr/>
              </p:nvPicPr>
              <p:blipFill>
                <a:blip r:embed="rId67"/>
                <a:stretch>
                  <a:fillRect/>
                </a:stretch>
              </p:blipFill>
              <p:spPr>
                <a:xfrm>
                  <a:off x="3989843" y="2258176"/>
                  <a:ext cx="1724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78" name="Ink 77">
                  <a:extLst>
                    <a:ext uri="{FF2B5EF4-FFF2-40B4-BE49-F238E27FC236}">
                      <a16:creationId xmlns:a16="http://schemas.microsoft.com/office/drawing/2014/main" id="{450A6347-D71E-A885-EB6A-34E78895A1B3}"/>
                    </a:ext>
                  </a:extLst>
                </p14:cNvPr>
                <p14:cNvContentPartPr/>
                <p14:nvPr/>
              </p14:nvContentPartPr>
              <p14:xfrm>
                <a:off x="4166963" y="2156656"/>
                <a:ext cx="56520" cy="486000"/>
              </p14:xfrm>
            </p:contentPart>
          </mc:Choice>
          <mc:Fallback xmlns="">
            <p:pic>
              <p:nvPicPr>
                <p:cNvPr id="78" name="Ink 77">
                  <a:extLst>
                    <a:ext uri="{FF2B5EF4-FFF2-40B4-BE49-F238E27FC236}">
                      <a16:creationId xmlns:a16="http://schemas.microsoft.com/office/drawing/2014/main" id="{450A6347-D71E-A885-EB6A-34E78895A1B3}"/>
                    </a:ext>
                  </a:extLst>
                </p:cNvPr>
                <p:cNvPicPr/>
                <p:nvPr/>
              </p:nvPicPr>
              <p:blipFill>
                <a:blip r:embed="rId69"/>
                <a:stretch>
                  <a:fillRect/>
                </a:stretch>
              </p:blipFill>
              <p:spPr>
                <a:xfrm>
                  <a:off x="4148963" y="2139016"/>
                  <a:ext cx="92160" cy="521640"/>
                </a:xfrm>
                <a:prstGeom prst="rect">
                  <a:avLst/>
                </a:prstGeom>
              </p:spPr>
            </p:pic>
          </mc:Fallback>
        </mc:AlternateContent>
      </p:grpSp>
      <p:grpSp>
        <p:nvGrpSpPr>
          <p:cNvPr id="109" name="Group 108">
            <a:extLst>
              <a:ext uri="{FF2B5EF4-FFF2-40B4-BE49-F238E27FC236}">
                <a16:creationId xmlns:a16="http://schemas.microsoft.com/office/drawing/2014/main" id="{BEA822F1-06A9-DD4A-B275-F05B8ADBC692}"/>
              </a:ext>
            </a:extLst>
          </p:cNvPr>
          <p:cNvGrpSpPr/>
          <p:nvPr/>
        </p:nvGrpSpPr>
        <p:grpSpPr>
          <a:xfrm>
            <a:off x="4474403" y="2182216"/>
            <a:ext cx="1974960" cy="326160"/>
            <a:chOff x="4474403" y="2182216"/>
            <a:chExt cx="1974960" cy="326160"/>
          </a:xfrm>
        </p:grpSpPr>
        <mc:AlternateContent xmlns:mc="http://schemas.openxmlformats.org/markup-compatibility/2006" xmlns:p14="http://schemas.microsoft.com/office/powerpoint/2010/main">
          <mc:Choice Requires="p14">
            <p:contentPart p14:bwMode="auto" r:id="rId70">
              <p14:nvContentPartPr>
                <p14:cNvPr id="81" name="Ink 80">
                  <a:extLst>
                    <a:ext uri="{FF2B5EF4-FFF2-40B4-BE49-F238E27FC236}">
                      <a16:creationId xmlns:a16="http://schemas.microsoft.com/office/drawing/2014/main" id="{12B9B414-774C-0F4A-D572-009DD1E308DE}"/>
                    </a:ext>
                  </a:extLst>
                </p14:cNvPr>
                <p14:cNvContentPartPr/>
                <p14:nvPr/>
              </p14:nvContentPartPr>
              <p14:xfrm>
                <a:off x="4474403" y="2257096"/>
                <a:ext cx="131760" cy="251280"/>
              </p14:xfrm>
            </p:contentPart>
          </mc:Choice>
          <mc:Fallback xmlns="">
            <p:pic>
              <p:nvPicPr>
                <p:cNvPr id="81" name="Ink 80">
                  <a:extLst>
                    <a:ext uri="{FF2B5EF4-FFF2-40B4-BE49-F238E27FC236}">
                      <a16:creationId xmlns:a16="http://schemas.microsoft.com/office/drawing/2014/main" id="{12B9B414-774C-0F4A-D572-009DD1E308DE}"/>
                    </a:ext>
                  </a:extLst>
                </p:cNvPr>
                <p:cNvPicPr/>
                <p:nvPr/>
              </p:nvPicPr>
              <p:blipFill>
                <a:blip r:embed="rId71"/>
                <a:stretch>
                  <a:fillRect/>
                </a:stretch>
              </p:blipFill>
              <p:spPr>
                <a:xfrm>
                  <a:off x="4456763" y="2239456"/>
                  <a:ext cx="1674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2" name="Ink 81">
                  <a:extLst>
                    <a:ext uri="{FF2B5EF4-FFF2-40B4-BE49-F238E27FC236}">
                      <a16:creationId xmlns:a16="http://schemas.microsoft.com/office/drawing/2014/main" id="{1AE147C0-9CE1-A37E-F42F-A07D367A0DD8}"/>
                    </a:ext>
                  </a:extLst>
                </p14:cNvPr>
                <p14:cNvContentPartPr/>
                <p14:nvPr/>
              </p14:nvContentPartPr>
              <p14:xfrm>
                <a:off x="4715963" y="2377696"/>
                <a:ext cx="107640" cy="3600"/>
              </p14:xfrm>
            </p:contentPart>
          </mc:Choice>
          <mc:Fallback xmlns="">
            <p:pic>
              <p:nvPicPr>
                <p:cNvPr id="82" name="Ink 81">
                  <a:extLst>
                    <a:ext uri="{FF2B5EF4-FFF2-40B4-BE49-F238E27FC236}">
                      <a16:creationId xmlns:a16="http://schemas.microsoft.com/office/drawing/2014/main" id="{1AE147C0-9CE1-A37E-F42F-A07D367A0DD8}"/>
                    </a:ext>
                  </a:extLst>
                </p:cNvPr>
                <p:cNvPicPr/>
                <p:nvPr/>
              </p:nvPicPr>
              <p:blipFill>
                <a:blip r:embed="rId73"/>
                <a:stretch>
                  <a:fillRect/>
                </a:stretch>
              </p:blipFill>
              <p:spPr>
                <a:xfrm>
                  <a:off x="4697963" y="2359696"/>
                  <a:ext cx="1432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5" name="Ink 84">
                  <a:extLst>
                    <a:ext uri="{FF2B5EF4-FFF2-40B4-BE49-F238E27FC236}">
                      <a16:creationId xmlns:a16="http://schemas.microsoft.com/office/drawing/2014/main" id="{434EDEB3-B551-299A-7D9C-2EF37163542C}"/>
                    </a:ext>
                  </a:extLst>
                </p14:cNvPr>
                <p14:cNvContentPartPr/>
                <p14:nvPr/>
              </p14:nvContentPartPr>
              <p14:xfrm>
                <a:off x="4753403" y="2304256"/>
                <a:ext cx="74880" cy="164880"/>
              </p14:xfrm>
            </p:contentPart>
          </mc:Choice>
          <mc:Fallback xmlns="">
            <p:pic>
              <p:nvPicPr>
                <p:cNvPr id="85" name="Ink 84">
                  <a:extLst>
                    <a:ext uri="{FF2B5EF4-FFF2-40B4-BE49-F238E27FC236}">
                      <a16:creationId xmlns:a16="http://schemas.microsoft.com/office/drawing/2014/main" id="{434EDEB3-B551-299A-7D9C-2EF37163542C}"/>
                    </a:ext>
                  </a:extLst>
                </p:cNvPr>
                <p:cNvPicPr/>
                <p:nvPr/>
              </p:nvPicPr>
              <p:blipFill>
                <a:blip r:embed="rId75"/>
                <a:stretch>
                  <a:fillRect/>
                </a:stretch>
              </p:blipFill>
              <p:spPr>
                <a:xfrm>
                  <a:off x="4735763" y="2286616"/>
                  <a:ext cx="1105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87" name="Ink 86">
                  <a:extLst>
                    <a:ext uri="{FF2B5EF4-FFF2-40B4-BE49-F238E27FC236}">
                      <a16:creationId xmlns:a16="http://schemas.microsoft.com/office/drawing/2014/main" id="{08C1D9A6-A799-0726-6A55-3AE08D8416D6}"/>
                    </a:ext>
                  </a:extLst>
                </p14:cNvPr>
                <p14:cNvContentPartPr/>
                <p14:nvPr/>
              </p14:nvContentPartPr>
              <p14:xfrm>
                <a:off x="4955723" y="2249176"/>
                <a:ext cx="157320" cy="205560"/>
              </p14:xfrm>
            </p:contentPart>
          </mc:Choice>
          <mc:Fallback xmlns="">
            <p:pic>
              <p:nvPicPr>
                <p:cNvPr id="87" name="Ink 86">
                  <a:extLst>
                    <a:ext uri="{FF2B5EF4-FFF2-40B4-BE49-F238E27FC236}">
                      <a16:creationId xmlns:a16="http://schemas.microsoft.com/office/drawing/2014/main" id="{08C1D9A6-A799-0726-6A55-3AE08D8416D6}"/>
                    </a:ext>
                  </a:extLst>
                </p:cNvPr>
                <p:cNvPicPr/>
                <p:nvPr/>
              </p:nvPicPr>
              <p:blipFill>
                <a:blip r:embed="rId77"/>
                <a:stretch>
                  <a:fillRect/>
                </a:stretch>
              </p:blipFill>
              <p:spPr>
                <a:xfrm>
                  <a:off x="4937723" y="2231176"/>
                  <a:ext cx="19296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3" name="Ink 92">
                  <a:extLst>
                    <a:ext uri="{FF2B5EF4-FFF2-40B4-BE49-F238E27FC236}">
                      <a16:creationId xmlns:a16="http://schemas.microsoft.com/office/drawing/2014/main" id="{76D3A891-BF61-E025-A41F-290100958797}"/>
                    </a:ext>
                  </a:extLst>
                </p14:cNvPr>
                <p14:cNvContentPartPr/>
                <p14:nvPr/>
              </p14:nvContentPartPr>
              <p14:xfrm>
                <a:off x="5157683" y="2306416"/>
                <a:ext cx="125640" cy="126000"/>
              </p14:xfrm>
            </p:contentPart>
          </mc:Choice>
          <mc:Fallback xmlns="">
            <p:pic>
              <p:nvPicPr>
                <p:cNvPr id="93" name="Ink 92">
                  <a:extLst>
                    <a:ext uri="{FF2B5EF4-FFF2-40B4-BE49-F238E27FC236}">
                      <a16:creationId xmlns:a16="http://schemas.microsoft.com/office/drawing/2014/main" id="{76D3A891-BF61-E025-A41F-290100958797}"/>
                    </a:ext>
                  </a:extLst>
                </p:cNvPr>
                <p:cNvPicPr/>
                <p:nvPr/>
              </p:nvPicPr>
              <p:blipFill>
                <a:blip r:embed="rId79"/>
                <a:stretch>
                  <a:fillRect/>
                </a:stretch>
              </p:blipFill>
              <p:spPr>
                <a:xfrm>
                  <a:off x="5140043" y="2288416"/>
                  <a:ext cx="16128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3" name="Ink 102">
                  <a:extLst>
                    <a:ext uri="{FF2B5EF4-FFF2-40B4-BE49-F238E27FC236}">
                      <a16:creationId xmlns:a16="http://schemas.microsoft.com/office/drawing/2014/main" id="{947E2425-E418-551F-A2C2-31B48FA94628}"/>
                    </a:ext>
                  </a:extLst>
                </p14:cNvPr>
                <p14:cNvContentPartPr/>
                <p14:nvPr/>
              </p14:nvContentPartPr>
              <p14:xfrm>
                <a:off x="5389163" y="2222536"/>
                <a:ext cx="189000" cy="175680"/>
              </p14:xfrm>
            </p:contentPart>
          </mc:Choice>
          <mc:Fallback xmlns="">
            <p:pic>
              <p:nvPicPr>
                <p:cNvPr id="103" name="Ink 102">
                  <a:extLst>
                    <a:ext uri="{FF2B5EF4-FFF2-40B4-BE49-F238E27FC236}">
                      <a16:creationId xmlns:a16="http://schemas.microsoft.com/office/drawing/2014/main" id="{947E2425-E418-551F-A2C2-31B48FA94628}"/>
                    </a:ext>
                  </a:extLst>
                </p:cNvPr>
                <p:cNvPicPr/>
                <p:nvPr/>
              </p:nvPicPr>
              <p:blipFill>
                <a:blip r:embed="rId81"/>
                <a:stretch>
                  <a:fillRect/>
                </a:stretch>
              </p:blipFill>
              <p:spPr>
                <a:xfrm>
                  <a:off x="5371523" y="2204896"/>
                  <a:ext cx="22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4" name="Ink 103">
                  <a:extLst>
                    <a:ext uri="{FF2B5EF4-FFF2-40B4-BE49-F238E27FC236}">
                      <a16:creationId xmlns:a16="http://schemas.microsoft.com/office/drawing/2014/main" id="{D743E721-4FBA-3AB0-78BA-0CA8FC494600}"/>
                    </a:ext>
                  </a:extLst>
                </p14:cNvPr>
                <p14:cNvContentPartPr/>
                <p14:nvPr/>
              </p14:nvContentPartPr>
              <p14:xfrm>
                <a:off x="5662763" y="2306416"/>
                <a:ext cx="97200" cy="15480"/>
              </p14:xfrm>
            </p:contentPart>
          </mc:Choice>
          <mc:Fallback xmlns="">
            <p:pic>
              <p:nvPicPr>
                <p:cNvPr id="104" name="Ink 103">
                  <a:extLst>
                    <a:ext uri="{FF2B5EF4-FFF2-40B4-BE49-F238E27FC236}">
                      <a16:creationId xmlns:a16="http://schemas.microsoft.com/office/drawing/2014/main" id="{D743E721-4FBA-3AB0-78BA-0CA8FC494600}"/>
                    </a:ext>
                  </a:extLst>
                </p:cNvPr>
                <p:cNvPicPr/>
                <p:nvPr/>
              </p:nvPicPr>
              <p:blipFill>
                <a:blip r:embed="rId83"/>
                <a:stretch>
                  <a:fillRect/>
                </a:stretch>
              </p:blipFill>
              <p:spPr>
                <a:xfrm>
                  <a:off x="5644763" y="2288416"/>
                  <a:ext cx="1328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05" name="Ink 104">
                  <a:extLst>
                    <a:ext uri="{FF2B5EF4-FFF2-40B4-BE49-F238E27FC236}">
                      <a16:creationId xmlns:a16="http://schemas.microsoft.com/office/drawing/2014/main" id="{E709AC7A-B20A-FC51-8BD1-55A361DAB886}"/>
                    </a:ext>
                  </a:extLst>
                </p14:cNvPr>
                <p14:cNvContentPartPr/>
                <p14:nvPr/>
              </p14:nvContentPartPr>
              <p14:xfrm>
                <a:off x="5681483" y="2249536"/>
                <a:ext cx="52200" cy="138960"/>
              </p14:xfrm>
            </p:contentPart>
          </mc:Choice>
          <mc:Fallback xmlns="">
            <p:pic>
              <p:nvPicPr>
                <p:cNvPr id="105" name="Ink 104">
                  <a:extLst>
                    <a:ext uri="{FF2B5EF4-FFF2-40B4-BE49-F238E27FC236}">
                      <a16:creationId xmlns:a16="http://schemas.microsoft.com/office/drawing/2014/main" id="{E709AC7A-B20A-FC51-8BD1-55A361DAB886}"/>
                    </a:ext>
                  </a:extLst>
                </p:cNvPr>
                <p:cNvPicPr/>
                <p:nvPr/>
              </p:nvPicPr>
              <p:blipFill>
                <a:blip r:embed="rId85"/>
                <a:stretch>
                  <a:fillRect/>
                </a:stretch>
              </p:blipFill>
              <p:spPr>
                <a:xfrm>
                  <a:off x="5663483" y="2231536"/>
                  <a:ext cx="8784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6" name="Ink 105">
                  <a:extLst>
                    <a:ext uri="{FF2B5EF4-FFF2-40B4-BE49-F238E27FC236}">
                      <a16:creationId xmlns:a16="http://schemas.microsoft.com/office/drawing/2014/main" id="{C91DE37F-8410-E644-0D12-01B21BB243F1}"/>
                    </a:ext>
                  </a:extLst>
                </p14:cNvPr>
                <p14:cNvContentPartPr/>
                <p14:nvPr/>
              </p14:nvContentPartPr>
              <p14:xfrm>
                <a:off x="5889923" y="2182216"/>
                <a:ext cx="152280" cy="198000"/>
              </p14:xfrm>
            </p:contentPart>
          </mc:Choice>
          <mc:Fallback xmlns="">
            <p:pic>
              <p:nvPicPr>
                <p:cNvPr id="106" name="Ink 105">
                  <a:extLst>
                    <a:ext uri="{FF2B5EF4-FFF2-40B4-BE49-F238E27FC236}">
                      <a16:creationId xmlns:a16="http://schemas.microsoft.com/office/drawing/2014/main" id="{C91DE37F-8410-E644-0D12-01B21BB243F1}"/>
                    </a:ext>
                  </a:extLst>
                </p:cNvPr>
                <p:cNvPicPr/>
                <p:nvPr/>
              </p:nvPicPr>
              <p:blipFill>
                <a:blip r:embed="rId87"/>
                <a:stretch>
                  <a:fillRect/>
                </a:stretch>
              </p:blipFill>
              <p:spPr>
                <a:xfrm>
                  <a:off x="5872283" y="2164576"/>
                  <a:ext cx="18792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7" name="Ink 106">
                  <a:extLst>
                    <a:ext uri="{FF2B5EF4-FFF2-40B4-BE49-F238E27FC236}">
                      <a16:creationId xmlns:a16="http://schemas.microsoft.com/office/drawing/2014/main" id="{D2118673-C75F-8752-AF36-768D99DF0EC9}"/>
                    </a:ext>
                  </a:extLst>
                </p14:cNvPr>
                <p14:cNvContentPartPr/>
                <p14:nvPr/>
              </p14:nvContentPartPr>
              <p14:xfrm>
                <a:off x="5908283" y="2200936"/>
                <a:ext cx="522720" cy="68400"/>
              </p14:xfrm>
            </p:contentPart>
          </mc:Choice>
          <mc:Fallback xmlns="">
            <p:pic>
              <p:nvPicPr>
                <p:cNvPr id="107" name="Ink 106">
                  <a:extLst>
                    <a:ext uri="{FF2B5EF4-FFF2-40B4-BE49-F238E27FC236}">
                      <a16:creationId xmlns:a16="http://schemas.microsoft.com/office/drawing/2014/main" id="{D2118673-C75F-8752-AF36-768D99DF0EC9}"/>
                    </a:ext>
                  </a:extLst>
                </p:cNvPr>
                <p:cNvPicPr/>
                <p:nvPr/>
              </p:nvPicPr>
              <p:blipFill>
                <a:blip r:embed="rId89"/>
                <a:stretch>
                  <a:fillRect/>
                </a:stretch>
              </p:blipFill>
              <p:spPr>
                <a:xfrm>
                  <a:off x="5890643" y="2182936"/>
                  <a:ext cx="55836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8" name="Ink 107">
                  <a:extLst>
                    <a:ext uri="{FF2B5EF4-FFF2-40B4-BE49-F238E27FC236}">
                      <a16:creationId xmlns:a16="http://schemas.microsoft.com/office/drawing/2014/main" id="{B7B3342E-410A-A7FE-F65E-9EE7B8F79292}"/>
                    </a:ext>
                  </a:extLst>
                </p14:cNvPr>
                <p14:cNvContentPartPr/>
                <p14:nvPr/>
              </p14:nvContentPartPr>
              <p14:xfrm>
                <a:off x="6370163" y="2352136"/>
                <a:ext cx="79200" cy="5040"/>
              </p14:xfrm>
            </p:contentPart>
          </mc:Choice>
          <mc:Fallback xmlns="">
            <p:pic>
              <p:nvPicPr>
                <p:cNvPr id="108" name="Ink 107">
                  <a:extLst>
                    <a:ext uri="{FF2B5EF4-FFF2-40B4-BE49-F238E27FC236}">
                      <a16:creationId xmlns:a16="http://schemas.microsoft.com/office/drawing/2014/main" id="{B7B3342E-410A-A7FE-F65E-9EE7B8F79292}"/>
                    </a:ext>
                  </a:extLst>
                </p:cNvPr>
                <p:cNvPicPr/>
                <p:nvPr/>
              </p:nvPicPr>
              <p:blipFill>
                <a:blip r:embed="rId91"/>
                <a:stretch>
                  <a:fillRect/>
                </a:stretch>
              </p:blipFill>
              <p:spPr>
                <a:xfrm>
                  <a:off x="6352163" y="2334136"/>
                  <a:ext cx="114840" cy="40680"/>
                </a:xfrm>
                <a:prstGeom prst="rect">
                  <a:avLst/>
                </a:prstGeom>
              </p:spPr>
            </p:pic>
          </mc:Fallback>
        </mc:AlternateContent>
      </p:grpSp>
      <p:grpSp>
        <p:nvGrpSpPr>
          <p:cNvPr id="112" name="Group 111">
            <a:extLst>
              <a:ext uri="{FF2B5EF4-FFF2-40B4-BE49-F238E27FC236}">
                <a16:creationId xmlns:a16="http://schemas.microsoft.com/office/drawing/2014/main" id="{44F812CC-ED97-D719-052B-0BAD1C8807C8}"/>
              </a:ext>
            </a:extLst>
          </p:cNvPr>
          <p:cNvGrpSpPr/>
          <p:nvPr/>
        </p:nvGrpSpPr>
        <p:grpSpPr>
          <a:xfrm>
            <a:off x="6656003" y="2165656"/>
            <a:ext cx="375480" cy="230760"/>
            <a:chOff x="6656003" y="2165656"/>
            <a:chExt cx="375480" cy="230760"/>
          </a:xfrm>
        </p:grpSpPr>
        <mc:AlternateContent xmlns:mc="http://schemas.openxmlformats.org/markup-compatibility/2006" xmlns:p14="http://schemas.microsoft.com/office/powerpoint/2010/main">
          <mc:Choice Requires="p14">
            <p:contentPart p14:bwMode="auto" r:id="rId92">
              <p14:nvContentPartPr>
                <p14:cNvPr id="110" name="Ink 109">
                  <a:extLst>
                    <a:ext uri="{FF2B5EF4-FFF2-40B4-BE49-F238E27FC236}">
                      <a16:creationId xmlns:a16="http://schemas.microsoft.com/office/drawing/2014/main" id="{41C06FC8-4114-E988-6526-A8821929B0CC}"/>
                    </a:ext>
                  </a:extLst>
                </p14:cNvPr>
                <p14:cNvContentPartPr/>
                <p14:nvPr/>
              </p14:nvContentPartPr>
              <p14:xfrm>
                <a:off x="6656003" y="2190496"/>
                <a:ext cx="23040" cy="205920"/>
              </p14:xfrm>
            </p:contentPart>
          </mc:Choice>
          <mc:Fallback xmlns="">
            <p:pic>
              <p:nvPicPr>
                <p:cNvPr id="110" name="Ink 109">
                  <a:extLst>
                    <a:ext uri="{FF2B5EF4-FFF2-40B4-BE49-F238E27FC236}">
                      <a16:creationId xmlns:a16="http://schemas.microsoft.com/office/drawing/2014/main" id="{41C06FC8-4114-E988-6526-A8821929B0CC}"/>
                    </a:ext>
                  </a:extLst>
                </p:cNvPr>
                <p:cNvPicPr/>
                <p:nvPr/>
              </p:nvPicPr>
              <p:blipFill>
                <a:blip r:embed="rId93"/>
                <a:stretch>
                  <a:fillRect/>
                </a:stretch>
              </p:blipFill>
              <p:spPr>
                <a:xfrm>
                  <a:off x="6638003" y="2172496"/>
                  <a:ext cx="5868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1" name="Ink 110">
                  <a:extLst>
                    <a:ext uri="{FF2B5EF4-FFF2-40B4-BE49-F238E27FC236}">
                      <a16:creationId xmlns:a16="http://schemas.microsoft.com/office/drawing/2014/main" id="{8D749EB6-3B59-39A0-FD2F-181260255C96}"/>
                    </a:ext>
                  </a:extLst>
                </p14:cNvPr>
                <p14:cNvContentPartPr/>
                <p14:nvPr/>
              </p14:nvContentPartPr>
              <p14:xfrm>
                <a:off x="6790283" y="2165656"/>
                <a:ext cx="241200" cy="183240"/>
              </p14:xfrm>
            </p:contentPart>
          </mc:Choice>
          <mc:Fallback xmlns="">
            <p:pic>
              <p:nvPicPr>
                <p:cNvPr id="111" name="Ink 110">
                  <a:extLst>
                    <a:ext uri="{FF2B5EF4-FFF2-40B4-BE49-F238E27FC236}">
                      <a16:creationId xmlns:a16="http://schemas.microsoft.com/office/drawing/2014/main" id="{8D749EB6-3B59-39A0-FD2F-181260255C96}"/>
                    </a:ext>
                  </a:extLst>
                </p:cNvPr>
                <p:cNvPicPr/>
                <p:nvPr/>
              </p:nvPicPr>
              <p:blipFill>
                <a:blip r:embed="rId95"/>
                <a:stretch>
                  <a:fillRect/>
                </a:stretch>
              </p:blipFill>
              <p:spPr>
                <a:xfrm>
                  <a:off x="6772643" y="2147656"/>
                  <a:ext cx="276840" cy="218880"/>
                </a:xfrm>
                <a:prstGeom prst="rect">
                  <a:avLst/>
                </a:prstGeom>
              </p:spPr>
            </p:pic>
          </mc:Fallback>
        </mc:AlternateContent>
      </p:grpSp>
      <p:grpSp>
        <p:nvGrpSpPr>
          <p:cNvPr id="126" name="Group 125">
            <a:extLst>
              <a:ext uri="{FF2B5EF4-FFF2-40B4-BE49-F238E27FC236}">
                <a16:creationId xmlns:a16="http://schemas.microsoft.com/office/drawing/2014/main" id="{2393DE6E-A6F5-1803-9BD6-91C29F95FBF1}"/>
              </a:ext>
            </a:extLst>
          </p:cNvPr>
          <p:cNvGrpSpPr/>
          <p:nvPr/>
        </p:nvGrpSpPr>
        <p:grpSpPr>
          <a:xfrm>
            <a:off x="4647563" y="2692696"/>
            <a:ext cx="548640" cy="552240"/>
            <a:chOff x="4647563" y="2692696"/>
            <a:chExt cx="548640" cy="552240"/>
          </a:xfrm>
        </p:grpSpPr>
        <mc:AlternateContent xmlns:mc="http://schemas.openxmlformats.org/markup-compatibility/2006" xmlns:p14="http://schemas.microsoft.com/office/powerpoint/2010/main">
          <mc:Choice Requires="p14">
            <p:contentPart p14:bwMode="auto" r:id="rId96">
              <p14:nvContentPartPr>
                <p14:cNvPr id="113" name="Ink 112">
                  <a:extLst>
                    <a:ext uri="{FF2B5EF4-FFF2-40B4-BE49-F238E27FC236}">
                      <a16:creationId xmlns:a16="http://schemas.microsoft.com/office/drawing/2014/main" id="{F5D12463-F65B-F9D9-F749-6C288B82D516}"/>
                    </a:ext>
                  </a:extLst>
                </p14:cNvPr>
                <p14:cNvContentPartPr/>
                <p14:nvPr/>
              </p14:nvContentPartPr>
              <p14:xfrm>
                <a:off x="4728923" y="2692696"/>
                <a:ext cx="118440" cy="216360"/>
              </p14:xfrm>
            </p:contentPart>
          </mc:Choice>
          <mc:Fallback xmlns="">
            <p:pic>
              <p:nvPicPr>
                <p:cNvPr id="113" name="Ink 112">
                  <a:extLst>
                    <a:ext uri="{FF2B5EF4-FFF2-40B4-BE49-F238E27FC236}">
                      <a16:creationId xmlns:a16="http://schemas.microsoft.com/office/drawing/2014/main" id="{F5D12463-F65B-F9D9-F749-6C288B82D516}"/>
                    </a:ext>
                  </a:extLst>
                </p:cNvPr>
                <p:cNvPicPr/>
                <p:nvPr/>
              </p:nvPicPr>
              <p:blipFill>
                <a:blip r:embed="rId97"/>
                <a:stretch>
                  <a:fillRect/>
                </a:stretch>
              </p:blipFill>
              <p:spPr>
                <a:xfrm>
                  <a:off x="4711283" y="2674696"/>
                  <a:ext cx="1540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4" name="Ink 113">
                  <a:extLst>
                    <a:ext uri="{FF2B5EF4-FFF2-40B4-BE49-F238E27FC236}">
                      <a16:creationId xmlns:a16="http://schemas.microsoft.com/office/drawing/2014/main" id="{68B1D433-E52F-792F-BC7B-ADF96F01E9E7}"/>
                    </a:ext>
                  </a:extLst>
                </p14:cNvPr>
                <p14:cNvContentPartPr/>
                <p14:nvPr/>
              </p14:nvContentPartPr>
              <p14:xfrm>
                <a:off x="4907483" y="2711056"/>
                <a:ext cx="75960" cy="150480"/>
              </p14:xfrm>
            </p:contentPart>
          </mc:Choice>
          <mc:Fallback xmlns="">
            <p:pic>
              <p:nvPicPr>
                <p:cNvPr id="114" name="Ink 113">
                  <a:extLst>
                    <a:ext uri="{FF2B5EF4-FFF2-40B4-BE49-F238E27FC236}">
                      <a16:creationId xmlns:a16="http://schemas.microsoft.com/office/drawing/2014/main" id="{68B1D433-E52F-792F-BC7B-ADF96F01E9E7}"/>
                    </a:ext>
                  </a:extLst>
                </p:cNvPr>
                <p:cNvPicPr/>
                <p:nvPr/>
              </p:nvPicPr>
              <p:blipFill>
                <a:blip r:embed="rId99"/>
                <a:stretch>
                  <a:fillRect/>
                </a:stretch>
              </p:blipFill>
              <p:spPr>
                <a:xfrm>
                  <a:off x="4889483" y="2693416"/>
                  <a:ext cx="11160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5" name="Ink 114">
                  <a:extLst>
                    <a:ext uri="{FF2B5EF4-FFF2-40B4-BE49-F238E27FC236}">
                      <a16:creationId xmlns:a16="http://schemas.microsoft.com/office/drawing/2014/main" id="{46AC4A3F-4087-7F49-7FDB-56887D00F6A7}"/>
                    </a:ext>
                  </a:extLst>
                </p14:cNvPr>
                <p14:cNvContentPartPr/>
                <p14:nvPr/>
              </p14:nvContentPartPr>
              <p14:xfrm>
                <a:off x="5079923" y="2725816"/>
                <a:ext cx="116280" cy="119160"/>
              </p14:xfrm>
            </p:contentPart>
          </mc:Choice>
          <mc:Fallback xmlns="">
            <p:pic>
              <p:nvPicPr>
                <p:cNvPr id="115" name="Ink 114">
                  <a:extLst>
                    <a:ext uri="{FF2B5EF4-FFF2-40B4-BE49-F238E27FC236}">
                      <a16:creationId xmlns:a16="http://schemas.microsoft.com/office/drawing/2014/main" id="{46AC4A3F-4087-7F49-7FDB-56887D00F6A7}"/>
                    </a:ext>
                  </a:extLst>
                </p:cNvPr>
                <p:cNvPicPr/>
                <p:nvPr/>
              </p:nvPicPr>
              <p:blipFill>
                <a:blip r:embed="rId101"/>
                <a:stretch>
                  <a:fillRect/>
                </a:stretch>
              </p:blipFill>
              <p:spPr>
                <a:xfrm>
                  <a:off x="5061923" y="2708176"/>
                  <a:ext cx="15192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6" name="Ink 115">
                  <a:extLst>
                    <a:ext uri="{FF2B5EF4-FFF2-40B4-BE49-F238E27FC236}">
                      <a16:creationId xmlns:a16="http://schemas.microsoft.com/office/drawing/2014/main" id="{69C35EB1-5907-DF30-E1B0-0B0E6279BFCF}"/>
                    </a:ext>
                  </a:extLst>
                </p14:cNvPr>
                <p14:cNvContentPartPr/>
                <p14:nvPr/>
              </p14:nvContentPartPr>
              <p14:xfrm>
                <a:off x="4647563" y="2958736"/>
                <a:ext cx="498600" cy="88200"/>
              </p14:xfrm>
            </p:contentPart>
          </mc:Choice>
          <mc:Fallback xmlns="">
            <p:pic>
              <p:nvPicPr>
                <p:cNvPr id="116" name="Ink 115">
                  <a:extLst>
                    <a:ext uri="{FF2B5EF4-FFF2-40B4-BE49-F238E27FC236}">
                      <a16:creationId xmlns:a16="http://schemas.microsoft.com/office/drawing/2014/main" id="{69C35EB1-5907-DF30-E1B0-0B0E6279BFCF}"/>
                    </a:ext>
                  </a:extLst>
                </p:cNvPr>
                <p:cNvPicPr/>
                <p:nvPr/>
              </p:nvPicPr>
              <p:blipFill>
                <a:blip r:embed="rId103"/>
                <a:stretch>
                  <a:fillRect/>
                </a:stretch>
              </p:blipFill>
              <p:spPr>
                <a:xfrm>
                  <a:off x="4629923" y="2940736"/>
                  <a:ext cx="534240" cy="1238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7" name="Ink 116">
                  <a:extLst>
                    <a:ext uri="{FF2B5EF4-FFF2-40B4-BE49-F238E27FC236}">
                      <a16:creationId xmlns:a16="http://schemas.microsoft.com/office/drawing/2014/main" id="{341662EB-B568-285F-4C29-29488966E621}"/>
                    </a:ext>
                  </a:extLst>
                </p14:cNvPr>
                <p14:cNvContentPartPr/>
                <p14:nvPr/>
              </p14:nvContentPartPr>
              <p14:xfrm>
                <a:off x="4841243" y="3087256"/>
                <a:ext cx="25920" cy="157680"/>
              </p14:xfrm>
            </p:contentPart>
          </mc:Choice>
          <mc:Fallback xmlns="">
            <p:pic>
              <p:nvPicPr>
                <p:cNvPr id="117" name="Ink 116">
                  <a:extLst>
                    <a:ext uri="{FF2B5EF4-FFF2-40B4-BE49-F238E27FC236}">
                      <a16:creationId xmlns:a16="http://schemas.microsoft.com/office/drawing/2014/main" id="{341662EB-B568-285F-4C29-29488966E621}"/>
                    </a:ext>
                  </a:extLst>
                </p:cNvPr>
                <p:cNvPicPr/>
                <p:nvPr/>
              </p:nvPicPr>
              <p:blipFill>
                <a:blip r:embed="rId105"/>
                <a:stretch>
                  <a:fillRect/>
                </a:stretch>
              </p:blipFill>
              <p:spPr>
                <a:xfrm>
                  <a:off x="4823603" y="3069616"/>
                  <a:ext cx="615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8" name="Ink 117">
                  <a:extLst>
                    <a:ext uri="{FF2B5EF4-FFF2-40B4-BE49-F238E27FC236}">
                      <a16:creationId xmlns:a16="http://schemas.microsoft.com/office/drawing/2014/main" id="{DAC7F152-4EEE-6839-35DD-35784E56D900}"/>
                    </a:ext>
                  </a:extLst>
                </p14:cNvPr>
                <p14:cNvContentPartPr/>
                <p14:nvPr/>
              </p14:nvContentPartPr>
              <p14:xfrm>
                <a:off x="4960763" y="3065296"/>
                <a:ext cx="217800" cy="144360"/>
              </p14:xfrm>
            </p:contentPart>
          </mc:Choice>
          <mc:Fallback xmlns="">
            <p:pic>
              <p:nvPicPr>
                <p:cNvPr id="118" name="Ink 117">
                  <a:extLst>
                    <a:ext uri="{FF2B5EF4-FFF2-40B4-BE49-F238E27FC236}">
                      <a16:creationId xmlns:a16="http://schemas.microsoft.com/office/drawing/2014/main" id="{DAC7F152-4EEE-6839-35DD-35784E56D900}"/>
                    </a:ext>
                  </a:extLst>
                </p:cNvPr>
                <p:cNvPicPr/>
                <p:nvPr/>
              </p:nvPicPr>
              <p:blipFill>
                <a:blip r:embed="rId107"/>
                <a:stretch>
                  <a:fillRect/>
                </a:stretch>
              </p:blipFill>
              <p:spPr>
                <a:xfrm>
                  <a:off x="4942763" y="3047296"/>
                  <a:ext cx="253440" cy="180000"/>
                </a:xfrm>
                <a:prstGeom prst="rect">
                  <a:avLst/>
                </a:prstGeom>
              </p:spPr>
            </p:pic>
          </mc:Fallback>
        </mc:AlternateContent>
      </p:grpSp>
      <p:grpSp>
        <p:nvGrpSpPr>
          <p:cNvPr id="125" name="Group 124">
            <a:extLst>
              <a:ext uri="{FF2B5EF4-FFF2-40B4-BE49-F238E27FC236}">
                <a16:creationId xmlns:a16="http://schemas.microsoft.com/office/drawing/2014/main" id="{211F766F-159D-A992-9F3A-686D31A0A7F2}"/>
              </a:ext>
            </a:extLst>
          </p:cNvPr>
          <p:cNvGrpSpPr/>
          <p:nvPr/>
        </p:nvGrpSpPr>
        <p:grpSpPr>
          <a:xfrm>
            <a:off x="5495723" y="2873056"/>
            <a:ext cx="182160" cy="83160"/>
            <a:chOff x="5495723" y="2873056"/>
            <a:chExt cx="182160" cy="83160"/>
          </a:xfrm>
        </p:grpSpPr>
        <mc:AlternateContent xmlns:mc="http://schemas.openxmlformats.org/markup-compatibility/2006" xmlns:p14="http://schemas.microsoft.com/office/powerpoint/2010/main">
          <mc:Choice Requires="p14">
            <p:contentPart p14:bwMode="auto" r:id="rId108">
              <p14:nvContentPartPr>
                <p14:cNvPr id="119" name="Ink 118">
                  <a:extLst>
                    <a:ext uri="{FF2B5EF4-FFF2-40B4-BE49-F238E27FC236}">
                      <a16:creationId xmlns:a16="http://schemas.microsoft.com/office/drawing/2014/main" id="{F5E08A30-4A74-7B2B-575E-0A6E56422A6A}"/>
                    </a:ext>
                  </a:extLst>
                </p14:cNvPr>
                <p14:cNvContentPartPr/>
                <p14:nvPr/>
              </p14:nvContentPartPr>
              <p14:xfrm>
                <a:off x="5495723" y="2873056"/>
                <a:ext cx="142560" cy="6480"/>
              </p14:xfrm>
            </p:contentPart>
          </mc:Choice>
          <mc:Fallback xmlns="">
            <p:pic>
              <p:nvPicPr>
                <p:cNvPr id="119" name="Ink 118">
                  <a:extLst>
                    <a:ext uri="{FF2B5EF4-FFF2-40B4-BE49-F238E27FC236}">
                      <a16:creationId xmlns:a16="http://schemas.microsoft.com/office/drawing/2014/main" id="{F5E08A30-4A74-7B2B-575E-0A6E56422A6A}"/>
                    </a:ext>
                  </a:extLst>
                </p:cNvPr>
                <p:cNvPicPr/>
                <p:nvPr/>
              </p:nvPicPr>
              <p:blipFill>
                <a:blip r:embed="rId109"/>
                <a:stretch>
                  <a:fillRect/>
                </a:stretch>
              </p:blipFill>
              <p:spPr>
                <a:xfrm>
                  <a:off x="5477723" y="2855416"/>
                  <a:ext cx="17820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0" name="Ink 119">
                  <a:extLst>
                    <a:ext uri="{FF2B5EF4-FFF2-40B4-BE49-F238E27FC236}">
                      <a16:creationId xmlns:a16="http://schemas.microsoft.com/office/drawing/2014/main" id="{D5EC89DB-94A8-75D8-869D-4D9525C79EF2}"/>
                    </a:ext>
                  </a:extLst>
                </p14:cNvPr>
                <p14:cNvContentPartPr/>
                <p14:nvPr/>
              </p14:nvContentPartPr>
              <p14:xfrm>
                <a:off x="5546123" y="2947936"/>
                <a:ext cx="131760" cy="8280"/>
              </p14:xfrm>
            </p:contentPart>
          </mc:Choice>
          <mc:Fallback xmlns="">
            <p:pic>
              <p:nvPicPr>
                <p:cNvPr id="120" name="Ink 119">
                  <a:extLst>
                    <a:ext uri="{FF2B5EF4-FFF2-40B4-BE49-F238E27FC236}">
                      <a16:creationId xmlns:a16="http://schemas.microsoft.com/office/drawing/2014/main" id="{D5EC89DB-94A8-75D8-869D-4D9525C79EF2}"/>
                    </a:ext>
                  </a:extLst>
                </p:cNvPr>
                <p:cNvPicPr/>
                <p:nvPr/>
              </p:nvPicPr>
              <p:blipFill>
                <a:blip r:embed="rId111"/>
                <a:stretch>
                  <a:fillRect/>
                </a:stretch>
              </p:blipFill>
              <p:spPr>
                <a:xfrm>
                  <a:off x="5528123" y="2929936"/>
                  <a:ext cx="167400" cy="43920"/>
                </a:xfrm>
                <a:prstGeom prst="rect">
                  <a:avLst/>
                </a:prstGeom>
              </p:spPr>
            </p:pic>
          </mc:Fallback>
        </mc:AlternateContent>
      </p:grpSp>
      <p:grpSp>
        <p:nvGrpSpPr>
          <p:cNvPr id="124" name="Group 123">
            <a:extLst>
              <a:ext uri="{FF2B5EF4-FFF2-40B4-BE49-F238E27FC236}">
                <a16:creationId xmlns:a16="http://schemas.microsoft.com/office/drawing/2014/main" id="{466B5680-7E14-3CB1-5D09-FA62163C19E2}"/>
              </a:ext>
            </a:extLst>
          </p:cNvPr>
          <p:cNvGrpSpPr/>
          <p:nvPr/>
        </p:nvGrpSpPr>
        <p:grpSpPr>
          <a:xfrm>
            <a:off x="5972723" y="2674336"/>
            <a:ext cx="527760" cy="294840"/>
            <a:chOff x="5972723" y="2674336"/>
            <a:chExt cx="527760" cy="294840"/>
          </a:xfrm>
        </p:grpSpPr>
        <mc:AlternateContent xmlns:mc="http://schemas.openxmlformats.org/markup-compatibility/2006" xmlns:p14="http://schemas.microsoft.com/office/powerpoint/2010/main">
          <mc:Choice Requires="p14">
            <p:contentPart p14:bwMode="auto" r:id="rId112">
              <p14:nvContentPartPr>
                <p14:cNvPr id="121" name="Ink 120">
                  <a:extLst>
                    <a:ext uri="{FF2B5EF4-FFF2-40B4-BE49-F238E27FC236}">
                      <a16:creationId xmlns:a16="http://schemas.microsoft.com/office/drawing/2014/main" id="{86357EB7-E324-9F26-AA67-540AF8003598}"/>
                    </a:ext>
                  </a:extLst>
                </p14:cNvPr>
                <p14:cNvContentPartPr/>
                <p14:nvPr/>
              </p14:nvContentPartPr>
              <p14:xfrm>
                <a:off x="5972723" y="2726896"/>
                <a:ext cx="131040" cy="242280"/>
              </p14:xfrm>
            </p:contentPart>
          </mc:Choice>
          <mc:Fallback xmlns="">
            <p:pic>
              <p:nvPicPr>
                <p:cNvPr id="121" name="Ink 120">
                  <a:extLst>
                    <a:ext uri="{FF2B5EF4-FFF2-40B4-BE49-F238E27FC236}">
                      <a16:creationId xmlns:a16="http://schemas.microsoft.com/office/drawing/2014/main" id="{86357EB7-E324-9F26-AA67-540AF8003598}"/>
                    </a:ext>
                  </a:extLst>
                </p:cNvPr>
                <p:cNvPicPr/>
                <p:nvPr/>
              </p:nvPicPr>
              <p:blipFill>
                <a:blip r:embed="rId113"/>
                <a:stretch>
                  <a:fillRect/>
                </a:stretch>
              </p:blipFill>
              <p:spPr>
                <a:xfrm>
                  <a:off x="5955083" y="2709256"/>
                  <a:ext cx="1666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2" name="Ink 121">
                  <a:extLst>
                    <a:ext uri="{FF2B5EF4-FFF2-40B4-BE49-F238E27FC236}">
                      <a16:creationId xmlns:a16="http://schemas.microsoft.com/office/drawing/2014/main" id="{A365023F-9A96-18BB-BB09-C08F0BB37073}"/>
                    </a:ext>
                  </a:extLst>
                </p14:cNvPr>
                <p14:cNvContentPartPr/>
                <p14:nvPr/>
              </p14:nvContentPartPr>
              <p14:xfrm>
                <a:off x="6167123" y="2770816"/>
                <a:ext cx="159480" cy="154440"/>
              </p14:xfrm>
            </p:contentPart>
          </mc:Choice>
          <mc:Fallback xmlns="">
            <p:pic>
              <p:nvPicPr>
                <p:cNvPr id="122" name="Ink 121">
                  <a:extLst>
                    <a:ext uri="{FF2B5EF4-FFF2-40B4-BE49-F238E27FC236}">
                      <a16:creationId xmlns:a16="http://schemas.microsoft.com/office/drawing/2014/main" id="{A365023F-9A96-18BB-BB09-C08F0BB37073}"/>
                    </a:ext>
                  </a:extLst>
                </p:cNvPr>
                <p:cNvPicPr/>
                <p:nvPr/>
              </p:nvPicPr>
              <p:blipFill>
                <a:blip r:embed="rId115"/>
                <a:stretch>
                  <a:fillRect/>
                </a:stretch>
              </p:blipFill>
              <p:spPr>
                <a:xfrm>
                  <a:off x="6149483" y="2753176"/>
                  <a:ext cx="19512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3" name="Ink 122">
                  <a:extLst>
                    <a:ext uri="{FF2B5EF4-FFF2-40B4-BE49-F238E27FC236}">
                      <a16:creationId xmlns:a16="http://schemas.microsoft.com/office/drawing/2014/main" id="{D0761437-5BC7-C502-7314-70172AD90367}"/>
                    </a:ext>
                  </a:extLst>
                </p14:cNvPr>
                <p14:cNvContentPartPr/>
                <p14:nvPr/>
              </p14:nvContentPartPr>
              <p14:xfrm>
                <a:off x="6418403" y="2674336"/>
                <a:ext cx="82080" cy="52560"/>
              </p14:xfrm>
            </p:contentPart>
          </mc:Choice>
          <mc:Fallback xmlns="">
            <p:pic>
              <p:nvPicPr>
                <p:cNvPr id="123" name="Ink 122">
                  <a:extLst>
                    <a:ext uri="{FF2B5EF4-FFF2-40B4-BE49-F238E27FC236}">
                      <a16:creationId xmlns:a16="http://schemas.microsoft.com/office/drawing/2014/main" id="{D0761437-5BC7-C502-7314-70172AD90367}"/>
                    </a:ext>
                  </a:extLst>
                </p:cNvPr>
                <p:cNvPicPr/>
                <p:nvPr/>
              </p:nvPicPr>
              <p:blipFill>
                <a:blip r:embed="rId117"/>
                <a:stretch>
                  <a:fillRect/>
                </a:stretch>
              </p:blipFill>
              <p:spPr>
                <a:xfrm>
                  <a:off x="6400763" y="2656696"/>
                  <a:ext cx="117720" cy="88200"/>
                </a:xfrm>
                <a:prstGeom prst="rect">
                  <a:avLst/>
                </a:prstGeom>
              </p:spPr>
            </p:pic>
          </mc:Fallback>
        </mc:AlternateContent>
      </p:grpSp>
      <p:grpSp>
        <p:nvGrpSpPr>
          <p:cNvPr id="139" name="Group 138">
            <a:extLst>
              <a:ext uri="{FF2B5EF4-FFF2-40B4-BE49-F238E27FC236}">
                <a16:creationId xmlns:a16="http://schemas.microsoft.com/office/drawing/2014/main" id="{B8334830-19D6-8878-6D90-C4E2A817356F}"/>
              </a:ext>
            </a:extLst>
          </p:cNvPr>
          <p:cNvGrpSpPr/>
          <p:nvPr/>
        </p:nvGrpSpPr>
        <p:grpSpPr>
          <a:xfrm>
            <a:off x="4838003" y="3464896"/>
            <a:ext cx="953280" cy="291960"/>
            <a:chOff x="4838003" y="3464896"/>
            <a:chExt cx="953280" cy="291960"/>
          </a:xfrm>
        </p:grpSpPr>
        <mc:AlternateContent xmlns:mc="http://schemas.openxmlformats.org/markup-compatibility/2006" xmlns:p14="http://schemas.microsoft.com/office/powerpoint/2010/main">
          <mc:Choice Requires="p14">
            <p:contentPart p14:bwMode="auto" r:id="rId118">
              <p14:nvContentPartPr>
                <p14:cNvPr id="127" name="Ink 126">
                  <a:extLst>
                    <a:ext uri="{FF2B5EF4-FFF2-40B4-BE49-F238E27FC236}">
                      <a16:creationId xmlns:a16="http://schemas.microsoft.com/office/drawing/2014/main" id="{9AE67DDA-99F0-66BF-1840-3CFD88D5DBFE}"/>
                    </a:ext>
                  </a:extLst>
                </p14:cNvPr>
                <p14:cNvContentPartPr/>
                <p14:nvPr/>
              </p14:nvContentPartPr>
              <p14:xfrm>
                <a:off x="4838003" y="3530776"/>
                <a:ext cx="141480" cy="226080"/>
              </p14:xfrm>
            </p:contentPart>
          </mc:Choice>
          <mc:Fallback xmlns="">
            <p:pic>
              <p:nvPicPr>
                <p:cNvPr id="127" name="Ink 126">
                  <a:extLst>
                    <a:ext uri="{FF2B5EF4-FFF2-40B4-BE49-F238E27FC236}">
                      <a16:creationId xmlns:a16="http://schemas.microsoft.com/office/drawing/2014/main" id="{9AE67DDA-99F0-66BF-1840-3CFD88D5DBFE}"/>
                    </a:ext>
                  </a:extLst>
                </p:cNvPr>
                <p:cNvPicPr/>
                <p:nvPr/>
              </p:nvPicPr>
              <p:blipFill>
                <a:blip r:embed="rId119"/>
                <a:stretch>
                  <a:fillRect/>
                </a:stretch>
              </p:blipFill>
              <p:spPr>
                <a:xfrm>
                  <a:off x="4820363" y="3513136"/>
                  <a:ext cx="1771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8" name="Ink 127">
                  <a:extLst>
                    <a:ext uri="{FF2B5EF4-FFF2-40B4-BE49-F238E27FC236}">
                      <a16:creationId xmlns:a16="http://schemas.microsoft.com/office/drawing/2014/main" id="{1A0F30B2-C0F1-04E9-F9DC-8CD5534EBE8F}"/>
                    </a:ext>
                  </a:extLst>
                </p14:cNvPr>
                <p14:cNvContentPartPr/>
                <p14:nvPr/>
              </p14:nvContentPartPr>
              <p14:xfrm>
                <a:off x="5057603" y="3524296"/>
                <a:ext cx="127800" cy="155160"/>
              </p14:xfrm>
            </p:contentPart>
          </mc:Choice>
          <mc:Fallback xmlns="">
            <p:pic>
              <p:nvPicPr>
                <p:cNvPr id="128" name="Ink 127">
                  <a:extLst>
                    <a:ext uri="{FF2B5EF4-FFF2-40B4-BE49-F238E27FC236}">
                      <a16:creationId xmlns:a16="http://schemas.microsoft.com/office/drawing/2014/main" id="{1A0F30B2-C0F1-04E9-F9DC-8CD5534EBE8F}"/>
                    </a:ext>
                  </a:extLst>
                </p:cNvPr>
                <p:cNvPicPr/>
                <p:nvPr/>
              </p:nvPicPr>
              <p:blipFill>
                <a:blip r:embed="rId121"/>
                <a:stretch>
                  <a:fillRect/>
                </a:stretch>
              </p:blipFill>
              <p:spPr>
                <a:xfrm>
                  <a:off x="5039963" y="3506296"/>
                  <a:ext cx="16344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9" name="Ink 128">
                  <a:extLst>
                    <a:ext uri="{FF2B5EF4-FFF2-40B4-BE49-F238E27FC236}">
                      <a16:creationId xmlns:a16="http://schemas.microsoft.com/office/drawing/2014/main" id="{EB8A203D-1224-524C-FCF0-57F2986AC25B}"/>
                    </a:ext>
                  </a:extLst>
                </p14:cNvPr>
                <p14:cNvContentPartPr/>
                <p14:nvPr/>
              </p14:nvContentPartPr>
              <p14:xfrm>
                <a:off x="5345963" y="3558136"/>
                <a:ext cx="132120" cy="48600"/>
              </p14:xfrm>
            </p:contentPart>
          </mc:Choice>
          <mc:Fallback xmlns="">
            <p:pic>
              <p:nvPicPr>
                <p:cNvPr id="129" name="Ink 128">
                  <a:extLst>
                    <a:ext uri="{FF2B5EF4-FFF2-40B4-BE49-F238E27FC236}">
                      <a16:creationId xmlns:a16="http://schemas.microsoft.com/office/drawing/2014/main" id="{EB8A203D-1224-524C-FCF0-57F2986AC25B}"/>
                    </a:ext>
                  </a:extLst>
                </p:cNvPr>
                <p:cNvPicPr/>
                <p:nvPr/>
              </p:nvPicPr>
              <p:blipFill>
                <a:blip r:embed="rId123"/>
                <a:stretch>
                  <a:fillRect/>
                </a:stretch>
              </p:blipFill>
              <p:spPr>
                <a:xfrm>
                  <a:off x="5327963" y="3540136"/>
                  <a:ext cx="16776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0" name="Ink 129">
                  <a:extLst>
                    <a:ext uri="{FF2B5EF4-FFF2-40B4-BE49-F238E27FC236}">
                      <a16:creationId xmlns:a16="http://schemas.microsoft.com/office/drawing/2014/main" id="{3AF6FFE0-CD3B-2BC1-0A52-E868748507A9}"/>
                    </a:ext>
                  </a:extLst>
                </p14:cNvPr>
                <p14:cNvContentPartPr/>
                <p14:nvPr/>
              </p14:nvContentPartPr>
              <p14:xfrm>
                <a:off x="5374763" y="3539056"/>
                <a:ext cx="113040" cy="93240"/>
              </p14:xfrm>
            </p:contentPart>
          </mc:Choice>
          <mc:Fallback xmlns="">
            <p:pic>
              <p:nvPicPr>
                <p:cNvPr id="130" name="Ink 129">
                  <a:extLst>
                    <a:ext uri="{FF2B5EF4-FFF2-40B4-BE49-F238E27FC236}">
                      <a16:creationId xmlns:a16="http://schemas.microsoft.com/office/drawing/2014/main" id="{3AF6FFE0-CD3B-2BC1-0A52-E868748507A9}"/>
                    </a:ext>
                  </a:extLst>
                </p:cNvPr>
                <p:cNvPicPr/>
                <p:nvPr/>
              </p:nvPicPr>
              <p:blipFill>
                <a:blip r:embed="rId125"/>
                <a:stretch>
                  <a:fillRect/>
                </a:stretch>
              </p:blipFill>
              <p:spPr>
                <a:xfrm>
                  <a:off x="5356763" y="3521416"/>
                  <a:ext cx="14868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31" name="Ink 130">
                  <a:extLst>
                    <a:ext uri="{FF2B5EF4-FFF2-40B4-BE49-F238E27FC236}">
                      <a16:creationId xmlns:a16="http://schemas.microsoft.com/office/drawing/2014/main" id="{2AFFFA33-1A60-508F-21F7-3954F6883EF8}"/>
                    </a:ext>
                  </a:extLst>
                </p14:cNvPr>
                <p14:cNvContentPartPr/>
                <p14:nvPr/>
              </p14:nvContentPartPr>
              <p14:xfrm>
                <a:off x="5603363" y="3464896"/>
                <a:ext cx="187920" cy="165600"/>
              </p14:xfrm>
            </p:contentPart>
          </mc:Choice>
          <mc:Fallback xmlns="">
            <p:pic>
              <p:nvPicPr>
                <p:cNvPr id="131" name="Ink 130">
                  <a:extLst>
                    <a:ext uri="{FF2B5EF4-FFF2-40B4-BE49-F238E27FC236}">
                      <a16:creationId xmlns:a16="http://schemas.microsoft.com/office/drawing/2014/main" id="{2AFFFA33-1A60-508F-21F7-3954F6883EF8}"/>
                    </a:ext>
                  </a:extLst>
                </p:cNvPr>
                <p:cNvPicPr/>
                <p:nvPr/>
              </p:nvPicPr>
              <p:blipFill>
                <a:blip r:embed="rId127"/>
                <a:stretch>
                  <a:fillRect/>
                </a:stretch>
              </p:blipFill>
              <p:spPr>
                <a:xfrm>
                  <a:off x="5585363" y="3447256"/>
                  <a:ext cx="223560" cy="201240"/>
                </a:xfrm>
                <a:prstGeom prst="rect">
                  <a:avLst/>
                </a:prstGeom>
              </p:spPr>
            </p:pic>
          </mc:Fallback>
        </mc:AlternateContent>
      </p:grpSp>
      <p:grpSp>
        <p:nvGrpSpPr>
          <p:cNvPr id="138" name="Group 137">
            <a:extLst>
              <a:ext uri="{FF2B5EF4-FFF2-40B4-BE49-F238E27FC236}">
                <a16:creationId xmlns:a16="http://schemas.microsoft.com/office/drawing/2014/main" id="{58B841CC-A6FE-883F-A121-5F24D2DCC64E}"/>
              </a:ext>
            </a:extLst>
          </p:cNvPr>
          <p:cNvGrpSpPr/>
          <p:nvPr/>
        </p:nvGrpSpPr>
        <p:grpSpPr>
          <a:xfrm>
            <a:off x="6125363" y="3058456"/>
            <a:ext cx="1282320" cy="730080"/>
            <a:chOff x="6125363" y="3058456"/>
            <a:chExt cx="1282320" cy="730080"/>
          </a:xfrm>
        </p:grpSpPr>
        <mc:AlternateContent xmlns:mc="http://schemas.openxmlformats.org/markup-compatibility/2006" xmlns:p14="http://schemas.microsoft.com/office/powerpoint/2010/main">
          <mc:Choice Requires="p14">
            <p:contentPart p14:bwMode="auto" r:id="rId128">
              <p14:nvContentPartPr>
                <p14:cNvPr id="132" name="Ink 131">
                  <a:extLst>
                    <a:ext uri="{FF2B5EF4-FFF2-40B4-BE49-F238E27FC236}">
                      <a16:creationId xmlns:a16="http://schemas.microsoft.com/office/drawing/2014/main" id="{B9F3CBEF-9253-9B5B-A28C-4E9FDEEEF9A9}"/>
                    </a:ext>
                  </a:extLst>
                </p14:cNvPr>
                <p14:cNvContentPartPr/>
                <p14:nvPr/>
              </p14:nvContentPartPr>
              <p14:xfrm>
                <a:off x="6125363" y="3465616"/>
                <a:ext cx="158400" cy="96480"/>
              </p14:xfrm>
            </p:contentPart>
          </mc:Choice>
          <mc:Fallback xmlns="">
            <p:pic>
              <p:nvPicPr>
                <p:cNvPr id="132" name="Ink 131">
                  <a:extLst>
                    <a:ext uri="{FF2B5EF4-FFF2-40B4-BE49-F238E27FC236}">
                      <a16:creationId xmlns:a16="http://schemas.microsoft.com/office/drawing/2014/main" id="{B9F3CBEF-9253-9B5B-A28C-4E9FDEEEF9A9}"/>
                    </a:ext>
                  </a:extLst>
                </p:cNvPr>
                <p:cNvPicPr/>
                <p:nvPr/>
              </p:nvPicPr>
              <p:blipFill>
                <a:blip r:embed="rId129"/>
                <a:stretch>
                  <a:fillRect/>
                </a:stretch>
              </p:blipFill>
              <p:spPr>
                <a:xfrm>
                  <a:off x="6107363" y="3447616"/>
                  <a:ext cx="19404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3" name="Ink 132">
                  <a:extLst>
                    <a:ext uri="{FF2B5EF4-FFF2-40B4-BE49-F238E27FC236}">
                      <a16:creationId xmlns:a16="http://schemas.microsoft.com/office/drawing/2014/main" id="{5BDA1224-341E-F1C9-042F-67B701D6C205}"/>
                    </a:ext>
                  </a:extLst>
                </p14:cNvPr>
                <p14:cNvContentPartPr/>
                <p14:nvPr/>
              </p14:nvContentPartPr>
              <p14:xfrm>
                <a:off x="6604163" y="3314416"/>
                <a:ext cx="88920" cy="272880"/>
              </p14:xfrm>
            </p:contentPart>
          </mc:Choice>
          <mc:Fallback xmlns="">
            <p:pic>
              <p:nvPicPr>
                <p:cNvPr id="133" name="Ink 132">
                  <a:extLst>
                    <a:ext uri="{FF2B5EF4-FFF2-40B4-BE49-F238E27FC236}">
                      <a16:creationId xmlns:a16="http://schemas.microsoft.com/office/drawing/2014/main" id="{5BDA1224-341E-F1C9-042F-67B701D6C205}"/>
                    </a:ext>
                  </a:extLst>
                </p:cNvPr>
                <p:cNvPicPr/>
                <p:nvPr/>
              </p:nvPicPr>
              <p:blipFill>
                <a:blip r:embed="rId131"/>
                <a:stretch>
                  <a:fillRect/>
                </a:stretch>
              </p:blipFill>
              <p:spPr>
                <a:xfrm>
                  <a:off x="6586523" y="3296776"/>
                  <a:ext cx="124560" cy="3085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34" name="Ink 133">
                  <a:extLst>
                    <a:ext uri="{FF2B5EF4-FFF2-40B4-BE49-F238E27FC236}">
                      <a16:creationId xmlns:a16="http://schemas.microsoft.com/office/drawing/2014/main" id="{FF0AA5F3-4D2B-D06E-6F9E-AC1BB8B727DE}"/>
                    </a:ext>
                  </a:extLst>
                </p14:cNvPr>
                <p14:cNvContentPartPr/>
                <p14:nvPr/>
              </p14:nvContentPartPr>
              <p14:xfrm>
                <a:off x="6779843" y="3397576"/>
                <a:ext cx="164520" cy="166680"/>
              </p14:xfrm>
            </p:contentPart>
          </mc:Choice>
          <mc:Fallback xmlns="">
            <p:pic>
              <p:nvPicPr>
                <p:cNvPr id="134" name="Ink 133">
                  <a:extLst>
                    <a:ext uri="{FF2B5EF4-FFF2-40B4-BE49-F238E27FC236}">
                      <a16:creationId xmlns:a16="http://schemas.microsoft.com/office/drawing/2014/main" id="{FF0AA5F3-4D2B-D06E-6F9E-AC1BB8B727DE}"/>
                    </a:ext>
                  </a:extLst>
                </p:cNvPr>
                <p:cNvPicPr/>
                <p:nvPr/>
              </p:nvPicPr>
              <p:blipFill>
                <a:blip r:embed="rId133"/>
                <a:stretch>
                  <a:fillRect/>
                </a:stretch>
              </p:blipFill>
              <p:spPr>
                <a:xfrm>
                  <a:off x="6761843" y="3379936"/>
                  <a:ext cx="20016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5" name="Ink 134">
                  <a:extLst>
                    <a:ext uri="{FF2B5EF4-FFF2-40B4-BE49-F238E27FC236}">
                      <a16:creationId xmlns:a16="http://schemas.microsoft.com/office/drawing/2014/main" id="{5682B3BA-E484-24E2-F672-85F4F47A7DF1}"/>
                    </a:ext>
                  </a:extLst>
                </p14:cNvPr>
                <p14:cNvContentPartPr/>
                <p14:nvPr/>
              </p14:nvContentPartPr>
              <p14:xfrm>
                <a:off x="7050203" y="3277696"/>
                <a:ext cx="113040" cy="70560"/>
              </p14:xfrm>
            </p:contentPart>
          </mc:Choice>
          <mc:Fallback xmlns="">
            <p:pic>
              <p:nvPicPr>
                <p:cNvPr id="135" name="Ink 134">
                  <a:extLst>
                    <a:ext uri="{FF2B5EF4-FFF2-40B4-BE49-F238E27FC236}">
                      <a16:creationId xmlns:a16="http://schemas.microsoft.com/office/drawing/2014/main" id="{5682B3BA-E484-24E2-F672-85F4F47A7DF1}"/>
                    </a:ext>
                  </a:extLst>
                </p:cNvPr>
                <p:cNvPicPr/>
                <p:nvPr/>
              </p:nvPicPr>
              <p:blipFill>
                <a:blip r:embed="rId135"/>
                <a:stretch>
                  <a:fillRect/>
                </a:stretch>
              </p:blipFill>
              <p:spPr>
                <a:xfrm>
                  <a:off x="7032203" y="3260056"/>
                  <a:ext cx="14868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36" name="Ink 135">
                  <a:extLst>
                    <a:ext uri="{FF2B5EF4-FFF2-40B4-BE49-F238E27FC236}">
                      <a16:creationId xmlns:a16="http://schemas.microsoft.com/office/drawing/2014/main" id="{EDF6E2D8-2D40-7A32-6936-56C0ACDFCD4E}"/>
                    </a:ext>
                  </a:extLst>
                </p14:cNvPr>
                <p14:cNvContentPartPr/>
                <p14:nvPr/>
              </p14:nvContentPartPr>
              <p14:xfrm>
                <a:off x="6365123" y="3058456"/>
                <a:ext cx="1027080" cy="92160"/>
              </p14:xfrm>
            </p:contentPart>
          </mc:Choice>
          <mc:Fallback xmlns="">
            <p:pic>
              <p:nvPicPr>
                <p:cNvPr id="136" name="Ink 135">
                  <a:extLst>
                    <a:ext uri="{FF2B5EF4-FFF2-40B4-BE49-F238E27FC236}">
                      <a16:creationId xmlns:a16="http://schemas.microsoft.com/office/drawing/2014/main" id="{EDF6E2D8-2D40-7A32-6936-56C0ACDFCD4E}"/>
                    </a:ext>
                  </a:extLst>
                </p:cNvPr>
                <p:cNvPicPr/>
                <p:nvPr/>
              </p:nvPicPr>
              <p:blipFill>
                <a:blip r:embed="rId137"/>
                <a:stretch>
                  <a:fillRect/>
                </a:stretch>
              </p:blipFill>
              <p:spPr>
                <a:xfrm>
                  <a:off x="6347123" y="3040456"/>
                  <a:ext cx="106272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37" name="Ink 136">
                  <a:extLst>
                    <a:ext uri="{FF2B5EF4-FFF2-40B4-BE49-F238E27FC236}">
                      <a16:creationId xmlns:a16="http://schemas.microsoft.com/office/drawing/2014/main" id="{6FB7B8A0-AE23-CFD8-1CE2-5BE2329E7F95}"/>
                    </a:ext>
                  </a:extLst>
                </p14:cNvPr>
                <p14:cNvContentPartPr/>
                <p14:nvPr/>
              </p14:nvContentPartPr>
              <p14:xfrm>
                <a:off x="6358643" y="3121096"/>
                <a:ext cx="1049040" cy="667440"/>
              </p14:xfrm>
            </p:contentPart>
          </mc:Choice>
          <mc:Fallback xmlns="">
            <p:pic>
              <p:nvPicPr>
                <p:cNvPr id="137" name="Ink 136">
                  <a:extLst>
                    <a:ext uri="{FF2B5EF4-FFF2-40B4-BE49-F238E27FC236}">
                      <a16:creationId xmlns:a16="http://schemas.microsoft.com/office/drawing/2014/main" id="{6FB7B8A0-AE23-CFD8-1CE2-5BE2329E7F95}"/>
                    </a:ext>
                  </a:extLst>
                </p:cNvPr>
                <p:cNvPicPr/>
                <p:nvPr/>
              </p:nvPicPr>
              <p:blipFill>
                <a:blip r:embed="rId139"/>
                <a:stretch>
                  <a:fillRect/>
                </a:stretch>
              </p:blipFill>
              <p:spPr>
                <a:xfrm>
                  <a:off x="6341003" y="3103096"/>
                  <a:ext cx="1084680" cy="703080"/>
                </a:xfrm>
                <a:prstGeom prst="rect">
                  <a:avLst/>
                </a:prstGeom>
              </p:spPr>
            </p:pic>
          </mc:Fallback>
        </mc:AlternateContent>
      </p:grpSp>
    </p:spTree>
    <p:extLst>
      <p:ext uri="{BB962C8B-B14F-4D97-AF65-F5344CB8AC3E}">
        <p14:creationId xmlns:p14="http://schemas.microsoft.com/office/powerpoint/2010/main" val="289044450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grpSp>
        <p:nvGrpSpPr>
          <p:cNvPr id="2" name="Group 1">
            <a:extLst>
              <a:ext uri="{FF2B5EF4-FFF2-40B4-BE49-F238E27FC236}">
                <a16:creationId xmlns:a16="http://schemas.microsoft.com/office/drawing/2014/main" id="{85D12BBF-1C6B-5ECC-A7CC-9AEC3E14431A}"/>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16B78340-C9F5-55F4-0250-31DD8E6AFC83}"/>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F82A4EC3-D94C-DC9A-740F-2BDD06826331}"/>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1" name="Ink 10">
                  <a:extLst>
                    <a:ext uri="{FF2B5EF4-FFF2-40B4-BE49-F238E27FC236}">
                      <a16:creationId xmlns:a16="http://schemas.microsoft.com/office/drawing/2014/main" id="{A4CC6950-1207-4F63-141B-B9F41848C71D}"/>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6" name="Ink 15">
                  <a:extLst>
                    <a:ext uri="{FF2B5EF4-FFF2-40B4-BE49-F238E27FC236}">
                      <a16:creationId xmlns:a16="http://schemas.microsoft.com/office/drawing/2014/main" id="{FD999B80-FA7F-6FF0-12BA-60C2D4BC4DA0}"/>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9" name="Ink 18">
                  <a:extLst>
                    <a:ext uri="{FF2B5EF4-FFF2-40B4-BE49-F238E27FC236}">
                      <a16:creationId xmlns:a16="http://schemas.microsoft.com/office/drawing/2014/main" id="{6A95A301-8605-6FF2-3070-5839AB513140}"/>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71" name="Partial Circle 70">
            <a:extLst>
              <a:ext uri="{FF2B5EF4-FFF2-40B4-BE49-F238E27FC236}">
                <a16:creationId xmlns:a16="http://schemas.microsoft.com/office/drawing/2014/main" id="{C7184AA7-9D41-3643-86AE-36972B3F0122}"/>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2" name="TextBox 71">
            <a:extLst>
              <a:ext uri="{FF2B5EF4-FFF2-40B4-BE49-F238E27FC236}">
                <a16:creationId xmlns:a16="http://schemas.microsoft.com/office/drawing/2014/main" id="{37B6B87E-B9C1-A732-F38B-15FDF641081E}"/>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73" name="Arc 72">
            <a:extLst>
              <a:ext uri="{FF2B5EF4-FFF2-40B4-BE49-F238E27FC236}">
                <a16:creationId xmlns:a16="http://schemas.microsoft.com/office/drawing/2014/main" id="{D2A62DBF-E42F-E92D-77F3-459CE5F0A235}"/>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45C3A1AC-EAA9-959D-916F-E0B86AD3B705}"/>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74" name="TextBox 73">
                <a:extLst>
                  <a:ext uri="{FF2B5EF4-FFF2-40B4-BE49-F238E27FC236}">
                    <a16:creationId xmlns:a16="http://schemas.microsoft.com/office/drawing/2014/main" id="{45C3A1AC-EAA9-959D-916F-E0B86AD3B705}"/>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75" name="Straight Arrow Connector 74">
            <a:extLst>
              <a:ext uri="{FF2B5EF4-FFF2-40B4-BE49-F238E27FC236}">
                <a16:creationId xmlns:a16="http://schemas.microsoft.com/office/drawing/2014/main" id="{E2D55F7D-C01C-A2B5-F203-B06C453E47FF}"/>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6" name="TextBox 75">
                <a:extLst>
                  <a:ext uri="{FF2B5EF4-FFF2-40B4-BE49-F238E27FC236}">
                    <a16:creationId xmlns:a16="http://schemas.microsoft.com/office/drawing/2014/main" id="{53AA63C2-0F7E-FB07-86D5-F81E437D31AB}"/>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76" name="TextBox 75">
                <a:extLst>
                  <a:ext uri="{FF2B5EF4-FFF2-40B4-BE49-F238E27FC236}">
                    <a16:creationId xmlns:a16="http://schemas.microsoft.com/office/drawing/2014/main" id="{53AA63C2-0F7E-FB07-86D5-F81E437D31AB}"/>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82" name="Group 81">
            <a:extLst>
              <a:ext uri="{FF2B5EF4-FFF2-40B4-BE49-F238E27FC236}">
                <a16:creationId xmlns:a16="http://schemas.microsoft.com/office/drawing/2014/main" id="{FC82DD19-1DF8-63DF-48B4-AC0595BAB884}"/>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77" name="Ink 76">
                  <a:extLst>
                    <a:ext uri="{FF2B5EF4-FFF2-40B4-BE49-F238E27FC236}">
                      <a16:creationId xmlns:a16="http://schemas.microsoft.com/office/drawing/2014/main" id="{F13268AC-FD5D-79E1-4F76-058B1B3FBA8A}"/>
                    </a:ext>
                  </a:extLst>
                </p14:cNvPr>
                <p14:cNvContentPartPr/>
                <p14:nvPr/>
              </p14:nvContentPartPr>
              <p14:xfrm>
                <a:off x="3403763" y="490576"/>
                <a:ext cx="63360" cy="362160"/>
              </p14:xfrm>
            </p:contentPart>
          </mc:Choice>
          <mc:Fallback xmlns="">
            <p:pic>
              <p:nvPicPr>
                <p:cNvPr id="77" name="Ink 76">
                  <a:extLst>
                    <a:ext uri="{FF2B5EF4-FFF2-40B4-BE49-F238E27FC236}">
                      <a16:creationId xmlns:a16="http://schemas.microsoft.com/office/drawing/2014/main" id="{F13268AC-FD5D-79E1-4F76-058B1B3FBA8A}"/>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8" name="Ink 77">
                  <a:extLst>
                    <a:ext uri="{FF2B5EF4-FFF2-40B4-BE49-F238E27FC236}">
                      <a16:creationId xmlns:a16="http://schemas.microsoft.com/office/drawing/2014/main" id="{85FBF940-326A-9BDA-3FE7-801E55A53D03}"/>
                    </a:ext>
                  </a:extLst>
                </p14:cNvPr>
                <p14:cNvContentPartPr/>
                <p14:nvPr/>
              </p14:nvContentPartPr>
              <p14:xfrm>
                <a:off x="3477563" y="528376"/>
                <a:ext cx="181440" cy="342000"/>
              </p14:xfrm>
            </p:contentPart>
          </mc:Choice>
          <mc:Fallback xmlns="">
            <p:pic>
              <p:nvPicPr>
                <p:cNvPr id="78" name="Ink 77">
                  <a:extLst>
                    <a:ext uri="{FF2B5EF4-FFF2-40B4-BE49-F238E27FC236}">
                      <a16:creationId xmlns:a16="http://schemas.microsoft.com/office/drawing/2014/main" id="{85FBF940-326A-9BDA-3FE7-801E55A53D03}"/>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9" name="Ink 78">
                  <a:extLst>
                    <a:ext uri="{FF2B5EF4-FFF2-40B4-BE49-F238E27FC236}">
                      <a16:creationId xmlns:a16="http://schemas.microsoft.com/office/drawing/2014/main" id="{2D56AD35-5F85-EC80-E15E-338B04A5B574}"/>
                    </a:ext>
                  </a:extLst>
                </p14:cNvPr>
                <p14:cNvContentPartPr/>
                <p14:nvPr/>
              </p14:nvContentPartPr>
              <p14:xfrm>
                <a:off x="3462443" y="720616"/>
                <a:ext cx="130680" cy="25920"/>
              </p14:xfrm>
            </p:contentPart>
          </mc:Choice>
          <mc:Fallback xmlns="">
            <p:pic>
              <p:nvPicPr>
                <p:cNvPr id="79" name="Ink 78">
                  <a:extLst>
                    <a:ext uri="{FF2B5EF4-FFF2-40B4-BE49-F238E27FC236}">
                      <a16:creationId xmlns:a16="http://schemas.microsoft.com/office/drawing/2014/main" id="{2D56AD35-5F85-EC80-E15E-338B04A5B574}"/>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80" name="Ink 79">
                  <a:extLst>
                    <a:ext uri="{FF2B5EF4-FFF2-40B4-BE49-F238E27FC236}">
                      <a16:creationId xmlns:a16="http://schemas.microsoft.com/office/drawing/2014/main" id="{41AB1211-8DD4-5D71-465C-46E119EA4F3F}"/>
                    </a:ext>
                  </a:extLst>
                </p14:cNvPr>
                <p14:cNvContentPartPr/>
                <p14:nvPr/>
              </p14:nvContentPartPr>
              <p14:xfrm>
                <a:off x="3794723" y="671656"/>
                <a:ext cx="91800" cy="32760"/>
              </p14:xfrm>
            </p:contentPart>
          </mc:Choice>
          <mc:Fallback xmlns="">
            <p:pic>
              <p:nvPicPr>
                <p:cNvPr id="80" name="Ink 79">
                  <a:extLst>
                    <a:ext uri="{FF2B5EF4-FFF2-40B4-BE49-F238E27FC236}">
                      <a16:creationId xmlns:a16="http://schemas.microsoft.com/office/drawing/2014/main" id="{41AB1211-8DD4-5D71-465C-46E119EA4F3F}"/>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81" name="Ink 80">
                  <a:extLst>
                    <a:ext uri="{FF2B5EF4-FFF2-40B4-BE49-F238E27FC236}">
                      <a16:creationId xmlns:a16="http://schemas.microsoft.com/office/drawing/2014/main" id="{A4D9C36D-6DBC-E92F-F7B6-78E7FBE694D8}"/>
                    </a:ext>
                  </a:extLst>
                </p14:cNvPr>
                <p14:cNvContentPartPr/>
                <p14:nvPr/>
              </p14:nvContentPartPr>
              <p14:xfrm>
                <a:off x="3838283" y="714856"/>
                <a:ext cx="132120" cy="36000"/>
              </p14:xfrm>
            </p:contentPart>
          </mc:Choice>
          <mc:Fallback xmlns="">
            <p:pic>
              <p:nvPicPr>
                <p:cNvPr id="81" name="Ink 80">
                  <a:extLst>
                    <a:ext uri="{FF2B5EF4-FFF2-40B4-BE49-F238E27FC236}">
                      <a16:creationId xmlns:a16="http://schemas.microsoft.com/office/drawing/2014/main" id="{A4D9C36D-6DBC-E92F-F7B6-78E7FBE694D8}"/>
                    </a:ext>
                  </a:extLst>
                </p:cNvPr>
                <p:cNvPicPr/>
                <p:nvPr/>
              </p:nvPicPr>
              <p:blipFill>
                <a:blip r:embed="rId25"/>
                <a:stretch>
                  <a:fillRect/>
                </a:stretch>
              </p:blipFill>
              <p:spPr>
                <a:xfrm>
                  <a:off x="3820283" y="696856"/>
                  <a:ext cx="167760" cy="71640"/>
                </a:xfrm>
                <a:prstGeom prst="rect">
                  <a:avLst/>
                </a:prstGeom>
              </p:spPr>
            </p:pic>
          </mc:Fallback>
        </mc:AlternateContent>
      </p:grpSp>
    </p:spTree>
    <p:extLst>
      <p:ext uri="{BB962C8B-B14F-4D97-AF65-F5344CB8AC3E}">
        <p14:creationId xmlns:p14="http://schemas.microsoft.com/office/powerpoint/2010/main" val="304143765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2905924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6580274"/>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spTree>
    <p:extLst>
      <p:ext uri="{BB962C8B-B14F-4D97-AF65-F5344CB8AC3E}">
        <p14:creationId xmlns:p14="http://schemas.microsoft.com/office/powerpoint/2010/main" val="314901409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6" name="TextBox 5">
            <a:extLst>
              <a:ext uri="{FF2B5EF4-FFF2-40B4-BE49-F238E27FC236}">
                <a16:creationId xmlns:a16="http://schemas.microsoft.com/office/drawing/2014/main" id="{16EE4782-4B17-8EDE-EB96-7515CD9CA610}"/>
              </a:ext>
            </a:extLst>
          </p:cNvPr>
          <p:cNvSpPr txBox="1"/>
          <p:nvPr/>
        </p:nvSpPr>
        <p:spPr>
          <a:xfrm>
            <a:off x="318113" y="272394"/>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49" name="Group 48">
            <a:extLst>
              <a:ext uri="{FF2B5EF4-FFF2-40B4-BE49-F238E27FC236}">
                <a16:creationId xmlns:a16="http://schemas.microsoft.com/office/drawing/2014/main" id="{C4D84803-71B6-234A-3EE2-E4400E4BC943}"/>
              </a:ext>
            </a:extLst>
          </p:cNvPr>
          <p:cNvGrpSpPr/>
          <p:nvPr/>
        </p:nvGrpSpPr>
        <p:grpSpPr>
          <a:xfrm>
            <a:off x="544741" y="303012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50" name="Ink 49">
                  <a:extLst>
                    <a:ext uri="{FF2B5EF4-FFF2-40B4-BE49-F238E27FC236}">
                      <a16:creationId xmlns:a16="http://schemas.microsoft.com/office/drawing/2014/main" id="{C913B048-6818-EB53-9375-12E77A3BC20E}"/>
                    </a:ext>
                  </a:extLst>
                </p14:cNvPr>
                <p14:cNvContentPartPr/>
                <p14:nvPr/>
              </p14:nvContentPartPr>
              <p14:xfrm>
                <a:off x="1108763" y="2877016"/>
                <a:ext cx="225000" cy="324000"/>
              </p14:xfrm>
            </p:contentPart>
          </mc:Choice>
          <mc:Fallback xmlns="">
            <p:pic>
              <p:nvPicPr>
                <p:cNvPr id="50" name="Ink 49">
                  <a:extLst>
                    <a:ext uri="{FF2B5EF4-FFF2-40B4-BE49-F238E27FC236}">
                      <a16:creationId xmlns:a16="http://schemas.microsoft.com/office/drawing/2014/main" id="{C913B048-6818-EB53-9375-12E77A3BC20E}"/>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1" name="Ink 50">
                  <a:extLst>
                    <a:ext uri="{FF2B5EF4-FFF2-40B4-BE49-F238E27FC236}">
                      <a16:creationId xmlns:a16="http://schemas.microsoft.com/office/drawing/2014/main" id="{4127EA40-4CDD-69D2-A01E-E20648E72BB7}"/>
                    </a:ext>
                  </a:extLst>
                </p14:cNvPr>
                <p14:cNvContentPartPr/>
                <p14:nvPr/>
              </p14:nvContentPartPr>
              <p14:xfrm>
                <a:off x="1446443" y="2876296"/>
                <a:ext cx="299880" cy="324360"/>
              </p14:xfrm>
            </p:contentPart>
          </mc:Choice>
          <mc:Fallback xmlns="">
            <p:pic>
              <p:nvPicPr>
                <p:cNvPr id="51" name="Ink 50">
                  <a:extLst>
                    <a:ext uri="{FF2B5EF4-FFF2-40B4-BE49-F238E27FC236}">
                      <a16:creationId xmlns:a16="http://schemas.microsoft.com/office/drawing/2014/main" id="{4127EA40-4CDD-69D2-A01E-E20648E72BB7}"/>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52" name="Group 51">
            <a:extLst>
              <a:ext uri="{FF2B5EF4-FFF2-40B4-BE49-F238E27FC236}">
                <a16:creationId xmlns:a16="http://schemas.microsoft.com/office/drawing/2014/main" id="{1546A123-95FE-8C26-A4FB-6AD377599E9C}"/>
              </a:ext>
            </a:extLst>
          </p:cNvPr>
          <p:cNvGrpSpPr/>
          <p:nvPr/>
        </p:nvGrpSpPr>
        <p:grpSpPr>
          <a:xfrm>
            <a:off x="475981" y="226368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53" name="Ink 52">
                  <a:extLst>
                    <a:ext uri="{FF2B5EF4-FFF2-40B4-BE49-F238E27FC236}">
                      <a16:creationId xmlns:a16="http://schemas.microsoft.com/office/drawing/2014/main" id="{59C67924-AA58-5382-582B-B3ABFF22A4E7}"/>
                    </a:ext>
                  </a:extLst>
                </p14:cNvPr>
                <p14:cNvContentPartPr/>
                <p14:nvPr/>
              </p14:nvContentPartPr>
              <p14:xfrm>
                <a:off x="1072403" y="2133976"/>
                <a:ext cx="12960" cy="204840"/>
              </p14:xfrm>
            </p:contentPart>
          </mc:Choice>
          <mc:Fallback xmlns="">
            <p:pic>
              <p:nvPicPr>
                <p:cNvPr id="53" name="Ink 52">
                  <a:extLst>
                    <a:ext uri="{FF2B5EF4-FFF2-40B4-BE49-F238E27FC236}">
                      <a16:creationId xmlns:a16="http://schemas.microsoft.com/office/drawing/2014/main" id="{59C67924-AA58-5382-582B-B3ABFF22A4E7}"/>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4" name="Ink 53">
                  <a:extLst>
                    <a:ext uri="{FF2B5EF4-FFF2-40B4-BE49-F238E27FC236}">
                      <a16:creationId xmlns:a16="http://schemas.microsoft.com/office/drawing/2014/main" id="{16C0735D-5742-9463-2CA0-B5A455ABA7D2}"/>
                    </a:ext>
                  </a:extLst>
                </p14:cNvPr>
                <p14:cNvContentPartPr/>
                <p14:nvPr/>
              </p14:nvContentPartPr>
              <p14:xfrm>
                <a:off x="1089683" y="2135776"/>
                <a:ext cx="216720" cy="195480"/>
              </p14:xfrm>
            </p:contentPart>
          </mc:Choice>
          <mc:Fallback xmlns="">
            <p:pic>
              <p:nvPicPr>
                <p:cNvPr id="54" name="Ink 53">
                  <a:extLst>
                    <a:ext uri="{FF2B5EF4-FFF2-40B4-BE49-F238E27FC236}">
                      <a16:creationId xmlns:a16="http://schemas.microsoft.com/office/drawing/2014/main" id="{16C0735D-5742-9463-2CA0-B5A455ABA7D2}"/>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5" name="Ink 54">
                  <a:extLst>
                    <a:ext uri="{FF2B5EF4-FFF2-40B4-BE49-F238E27FC236}">
                      <a16:creationId xmlns:a16="http://schemas.microsoft.com/office/drawing/2014/main" id="{B2641BD9-AFD3-FC7F-0791-960DAD33EB19}"/>
                    </a:ext>
                  </a:extLst>
                </p14:cNvPr>
                <p14:cNvContentPartPr/>
                <p14:nvPr/>
              </p14:nvContentPartPr>
              <p14:xfrm>
                <a:off x="1392443" y="2166736"/>
                <a:ext cx="20880" cy="166320"/>
              </p14:xfrm>
            </p:contentPart>
          </mc:Choice>
          <mc:Fallback xmlns="">
            <p:pic>
              <p:nvPicPr>
                <p:cNvPr id="55" name="Ink 54">
                  <a:extLst>
                    <a:ext uri="{FF2B5EF4-FFF2-40B4-BE49-F238E27FC236}">
                      <a16:creationId xmlns:a16="http://schemas.microsoft.com/office/drawing/2014/main" id="{B2641BD9-AFD3-FC7F-0791-960DAD33EB19}"/>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6" name="Ink 55">
                  <a:extLst>
                    <a:ext uri="{FF2B5EF4-FFF2-40B4-BE49-F238E27FC236}">
                      <a16:creationId xmlns:a16="http://schemas.microsoft.com/office/drawing/2014/main" id="{21FA8EF1-C2EA-51F2-A482-52221E1558B7}"/>
                    </a:ext>
                  </a:extLst>
                </p14:cNvPr>
                <p14:cNvContentPartPr/>
                <p14:nvPr/>
              </p14:nvContentPartPr>
              <p14:xfrm>
                <a:off x="1466243" y="2109856"/>
                <a:ext cx="21240" cy="215280"/>
              </p14:xfrm>
            </p:contentPart>
          </mc:Choice>
          <mc:Fallback xmlns="">
            <p:pic>
              <p:nvPicPr>
                <p:cNvPr id="56" name="Ink 55">
                  <a:extLst>
                    <a:ext uri="{FF2B5EF4-FFF2-40B4-BE49-F238E27FC236}">
                      <a16:creationId xmlns:a16="http://schemas.microsoft.com/office/drawing/2014/main" id="{21FA8EF1-C2EA-51F2-A482-52221E1558B7}"/>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57" name="Ink 56">
                  <a:extLst>
                    <a:ext uri="{FF2B5EF4-FFF2-40B4-BE49-F238E27FC236}">
                      <a16:creationId xmlns:a16="http://schemas.microsoft.com/office/drawing/2014/main" id="{F4635A0A-A882-FC8D-3A03-8714AC0BE13A}"/>
                    </a:ext>
                  </a:extLst>
                </p14:cNvPr>
                <p14:cNvContentPartPr/>
                <p14:nvPr/>
              </p14:nvContentPartPr>
              <p14:xfrm>
                <a:off x="1581443" y="2182936"/>
                <a:ext cx="108720" cy="129600"/>
              </p14:xfrm>
            </p:contentPart>
          </mc:Choice>
          <mc:Fallback xmlns="">
            <p:pic>
              <p:nvPicPr>
                <p:cNvPr id="57" name="Ink 56">
                  <a:extLst>
                    <a:ext uri="{FF2B5EF4-FFF2-40B4-BE49-F238E27FC236}">
                      <a16:creationId xmlns:a16="http://schemas.microsoft.com/office/drawing/2014/main" id="{F4635A0A-A882-FC8D-3A03-8714AC0BE13A}"/>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8" name="Ink 57">
                  <a:extLst>
                    <a:ext uri="{FF2B5EF4-FFF2-40B4-BE49-F238E27FC236}">
                      <a16:creationId xmlns:a16="http://schemas.microsoft.com/office/drawing/2014/main" id="{823893CE-DACA-11DB-2457-C364FD063ED6}"/>
                    </a:ext>
                  </a:extLst>
                </p14:cNvPr>
                <p14:cNvContentPartPr/>
                <p14:nvPr/>
              </p14:nvContentPartPr>
              <p14:xfrm>
                <a:off x="1739483" y="2181856"/>
                <a:ext cx="90720" cy="159120"/>
              </p14:xfrm>
            </p:contentPart>
          </mc:Choice>
          <mc:Fallback xmlns="">
            <p:pic>
              <p:nvPicPr>
                <p:cNvPr id="58" name="Ink 57">
                  <a:extLst>
                    <a:ext uri="{FF2B5EF4-FFF2-40B4-BE49-F238E27FC236}">
                      <a16:creationId xmlns:a16="http://schemas.microsoft.com/office/drawing/2014/main" id="{823893CE-DACA-11DB-2457-C364FD063ED6}"/>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9" name="Ink 58">
                  <a:extLst>
                    <a:ext uri="{FF2B5EF4-FFF2-40B4-BE49-F238E27FC236}">
                      <a16:creationId xmlns:a16="http://schemas.microsoft.com/office/drawing/2014/main" id="{DE5E526F-B395-C5F6-1A3A-06893285E3D9}"/>
                    </a:ext>
                  </a:extLst>
                </p14:cNvPr>
                <p14:cNvContentPartPr/>
                <p14:nvPr/>
              </p14:nvContentPartPr>
              <p14:xfrm>
                <a:off x="1754243" y="2153776"/>
                <a:ext cx="119160" cy="49680"/>
              </p14:xfrm>
            </p:contentPart>
          </mc:Choice>
          <mc:Fallback xmlns="">
            <p:pic>
              <p:nvPicPr>
                <p:cNvPr id="59" name="Ink 58">
                  <a:extLst>
                    <a:ext uri="{FF2B5EF4-FFF2-40B4-BE49-F238E27FC236}">
                      <a16:creationId xmlns:a16="http://schemas.microsoft.com/office/drawing/2014/main" id="{DE5E526F-B395-C5F6-1A3A-06893285E3D9}"/>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0" name="Ink 59">
                  <a:extLst>
                    <a:ext uri="{FF2B5EF4-FFF2-40B4-BE49-F238E27FC236}">
                      <a16:creationId xmlns:a16="http://schemas.microsoft.com/office/drawing/2014/main" id="{8026F48A-7E5F-2482-04CE-FD613522340C}"/>
                    </a:ext>
                  </a:extLst>
                </p14:cNvPr>
                <p14:cNvContentPartPr/>
                <p14:nvPr/>
              </p14:nvContentPartPr>
              <p14:xfrm>
                <a:off x="1040003" y="2423776"/>
                <a:ext cx="926280" cy="51840"/>
              </p14:xfrm>
            </p:contentPart>
          </mc:Choice>
          <mc:Fallback xmlns="">
            <p:pic>
              <p:nvPicPr>
                <p:cNvPr id="60" name="Ink 59">
                  <a:extLst>
                    <a:ext uri="{FF2B5EF4-FFF2-40B4-BE49-F238E27FC236}">
                      <a16:creationId xmlns:a16="http://schemas.microsoft.com/office/drawing/2014/main" id="{8026F48A-7E5F-2482-04CE-FD613522340C}"/>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61" name="Group 60">
            <a:extLst>
              <a:ext uri="{FF2B5EF4-FFF2-40B4-BE49-F238E27FC236}">
                <a16:creationId xmlns:a16="http://schemas.microsoft.com/office/drawing/2014/main" id="{4BF039D5-A5C0-F689-99B8-DD02887C6BCE}"/>
              </a:ext>
            </a:extLst>
          </p:cNvPr>
          <p:cNvGrpSpPr/>
          <p:nvPr/>
        </p:nvGrpSpPr>
        <p:grpSpPr>
          <a:xfrm>
            <a:off x="2392261" y="222048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62" name="Ink 61">
                  <a:extLst>
                    <a:ext uri="{FF2B5EF4-FFF2-40B4-BE49-F238E27FC236}">
                      <a16:creationId xmlns:a16="http://schemas.microsoft.com/office/drawing/2014/main" id="{B20B99DF-22BA-8753-E186-08B4A9DA58B1}"/>
                    </a:ext>
                  </a:extLst>
                </p14:cNvPr>
                <p14:cNvContentPartPr/>
                <p14:nvPr/>
              </p14:nvContentPartPr>
              <p14:xfrm>
                <a:off x="2956283" y="2095096"/>
                <a:ext cx="16560" cy="219600"/>
              </p14:xfrm>
            </p:contentPart>
          </mc:Choice>
          <mc:Fallback xmlns="">
            <p:pic>
              <p:nvPicPr>
                <p:cNvPr id="62" name="Ink 61">
                  <a:extLst>
                    <a:ext uri="{FF2B5EF4-FFF2-40B4-BE49-F238E27FC236}">
                      <a16:creationId xmlns:a16="http://schemas.microsoft.com/office/drawing/2014/main" id="{B20B99DF-22BA-8753-E186-08B4A9DA58B1}"/>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3" name="Ink 62">
                  <a:extLst>
                    <a:ext uri="{FF2B5EF4-FFF2-40B4-BE49-F238E27FC236}">
                      <a16:creationId xmlns:a16="http://schemas.microsoft.com/office/drawing/2014/main" id="{88953BE7-53E9-4DFB-53B8-E7F731EFAC4C}"/>
                    </a:ext>
                  </a:extLst>
                </p14:cNvPr>
                <p14:cNvContentPartPr/>
                <p14:nvPr/>
              </p14:nvContentPartPr>
              <p14:xfrm>
                <a:off x="2960243" y="2088256"/>
                <a:ext cx="166320" cy="210960"/>
              </p14:xfrm>
            </p:contentPart>
          </mc:Choice>
          <mc:Fallback xmlns="">
            <p:pic>
              <p:nvPicPr>
                <p:cNvPr id="63" name="Ink 62">
                  <a:extLst>
                    <a:ext uri="{FF2B5EF4-FFF2-40B4-BE49-F238E27FC236}">
                      <a16:creationId xmlns:a16="http://schemas.microsoft.com/office/drawing/2014/main" id="{88953BE7-53E9-4DFB-53B8-E7F731EFAC4C}"/>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4" name="Ink 63">
                  <a:extLst>
                    <a:ext uri="{FF2B5EF4-FFF2-40B4-BE49-F238E27FC236}">
                      <a16:creationId xmlns:a16="http://schemas.microsoft.com/office/drawing/2014/main" id="{8493FCD8-1C2A-CB6A-A346-DE5786CD0730}"/>
                    </a:ext>
                  </a:extLst>
                </p14:cNvPr>
                <p14:cNvContentPartPr/>
                <p14:nvPr/>
              </p14:nvContentPartPr>
              <p14:xfrm>
                <a:off x="3182003" y="2149096"/>
                <a:ext cx="41400" cy="157320"/>
              </p14:xfrm>
            </p:contentPart>
          </mc:Choice>
          <mc:Fallback xmlns="">
            <p:pic>
              <p:nvPicPr>
                <p:cNvPr id="64" name="Ink 63">
                  <a:extLst>
                    <a:ext uri="{FF2B5EF4-FFF2-40B4-BE49-F238E27FC236}">
                      <a16:creationId xmlns:a16="http://schemas.microsoft.com/office/drawing/2014/main" id="{8493FCD8-1C2A-CB6A-A346-DE5786CD0730}"/>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5" name="Ink 64">
                  <a:extLst>
                    <a:ext uri="{FF2B5EF4-FFF2-40B4-BE49-F238E27FC236}">
                      <a16:creationId xmlns:a16="http://schemas.microsoft.com/office/drawing/2014/main" id="{51EA463F-6F84-8835-96D2-29BE86A6391B}"/>
                    </a:ext>
                  </a:extLst>
                </p14:cNvPr>
                <p14:cNvContentPartPr/>
                <p14:nvPr/>
              </p14:nvContentPartPr>
              <p14:xfrm>
                <a:off x="3281723" y="2218576"/>
                <a:ext cx="96840" cy="88920"/>
              </p14:xfrm>
            </p:contentPart>
          </mc:Choice>
          <mc:Fallback xmlns="">
            <p:pic>
              <p:nvPicPr>
                <p:cNvPr id="65" name="Ink 64">
                  <a:extLst>
                    <a:ext uri="{FF2B5EF4-FFF2-40B4-BE49-F238E27FC236}">
                      <a16:creationId xmlns:a16="http://schemas.microsoft.com/office/drawing/2014/main" id="{51EA463F-6F84-8835-96D2-29BE86A6391B}"/>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6" name="Ink 65">
                  <a:extLst>
                    <a:ext uri="{FF2B5EF4-FFF2-40B4-BE49-F238E27FC236}">
                      <a16:creationId xmlns:a16="http://schemas.microsoft.com/office/drawing/2014/main" id="{15B6E283-CA1B-32DB-5BD2-008080C941BA}"/>
                    </a:ext>
                  </a:extLst>
                </p14:cNvPr>
                <p14:cNvContentPartPr/>
                <p14:nvPr/>
              </p14:nvContentPartPr>
              <p14:xfrm>
                <a:off x="3428603" y="2198416"/>
                <a:ext cx="63360" cy="91080"/>
              </p14:xfrm>
            </p:contentPart>
          </mc:Choice>
          <mc:Fallback xmlns="">
            <p:pic>
              <p:nvPicPr>
                <p:cNvPr id="66" name="Ink 65">
                  <a:extLst>
                    <a:ext uri="{FF2B5EF4-FFF2-40B4-BE49-F238E27FC236}">
                      <a16:creationId xmlns:a16="http://schemas.microsoft.com/office/drawing/2014/main" id="{15B6E283-CA1B-32DB-5BD2-008080C941BA}"/>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7" name="Ink 66">
                  <a:extLst>
                    <a:ext uri="{FF2B5EF4-FFF2-40B4-BE49-F238E27FC236}">
                      <a16:creationId xmlns:a16="http://schemas.microsoft.com/office/drawing/2014/main" id="{78C7BE47-E00E-DB69-C113-679B5E28ECB8}"/>
                    </a:ext>
                  </a:extLst>
                </p14:cNvPr>
                <p14:cNvContentPartPr/>
                <p14:nvPr/>
              </p14:nvContentPartPr>
              <p14:xfrm>
                <a:off x="3593483" y="2066656"/>
                <a:ext cx="106560" cy="229680"/>
              </p14:xfrm>
            </p:contentPart>
          </mc:Choice>
          <mc:Fallback xmlns="">
            <p:pic>
              <p:nvPicPr>
                <p:cNvPr id="67" name="Ink 66">
                  <a:extLst>
                    <a:ext uri="{FF2B5EF4-FFF2-40B4-BE49-F238E27FC236}">
                      <a16:creationId xmlns:a16="http://schemas.microsoft.com/office/drawing/2014/main" id="{78C7BE47-E00E-DB69-C113-679B5E28ECB8}"/>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8" name="Ink 67">
                  <a:extLst>
                    <a:ext uri="{FF2B5EF4-FFF2-40B4-BE49-F238E27FC236}">
                      <a16:creationId xmlns:a16="http://schemas.microsoft.com/office/drawing/2014/main" id="{D022A6C1-A450-DD97-B5F2-E81FCD96DFD1}"/>
                    </a:ext>
                  </a:extLst>
                </p14:cNvPr>
                <p14:cNvContentPartPr/>
                <p14:nvPr/>
              </p14:nvContentPartPr>
              <p14:xfrm>
                <a:off x="3605723" y="2189416"/>
                <a:ext cx="97200" cy="4320"/>
              </p14:xfrm>
            </p:contentPart>
          </mc:Choice>
          <mc:Fallback xmlns="">
            <p:pic>
              <p:nvPicPr>
                <p:cNvPr id="68" name="Ink 67">
                  <a:extLst>
                    <a:ext uri="{FF2B5EF4-FFF2-40B4-BE49-F238E27FC236}">
                      <a16:creationId xmlns:a16="http://schemas.microsoft.com/office/drawing/2014/main" id="{D022A6C1-A450-DD97-B5F2-E81FCD96DFD1}"/>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9" name="Ink 68">
                  <a:extLst>
                    <a:ext uri="{FF2B5EF4-FFF2-40B4-BE49-F238E27FC236}">
                      <a16:creationId xmlns:a16="http://schemas.microsoft.com/office/drawing/2014/main" id="{7B1895D8-DAAB-9A2C-BF79-546AC582E3DB}"/>
                    </a:ext>
                  </a:extLst>
                </p14:cNvPr>
                <p14:cNvContentPartPr/>
                <p14:nvPr/>
              </p14:nvContentPartPr>
              <p14:xfrm>
                <a:off x="3769883" y="2131456"/>
                <a:ext cx="113760" cy="122040"/>
              </p14:xfrm>
            </p:contentPart>
          </mc:Choice>
          <mc:Fallback xmlns="">
            <p:pic>
              <p:nvPicPr>
                <p:cNvPr id="69" name="Ink 68">
                  <a:extLst>
                    <a:ext uri="{FF2B5EF4-FFF2-40B4-BE49-F238E27FC236}">
                      <a16:creationId xmlns:a16="http://schemas.microsoft.com/office/drawing/2014/main" id="{7B1895D8-DAAB-9A2C-BF79-546AC582E3DB}"/>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0" name="Ink 69">
                  <a:extLst>
                    <a:ext uri="{FF2B5EF4-FFF2-40B4-BE49-F238E27FC236}">
                      <a16:creationId xmlns:a16="http://schemas.microsoft.com/office/drawing/2014/main" id="{6D7B3E61-A24E-9A20-96B6-759550C12BBC}"/>
                    </a:ext>
                  </a:extLst>
                </p14:cNvPr>
                <p14:cNvContentPartPr/>
                <p14:nvPr/>
              </p14:nvContentPartPr>
              <p14:xfrm>
                <a:off x="3920363" y="2127496"/>
                <a:ext cx="100800" cy="136440"/>
              </p14:xfrm>
            </p:contentPart>
          </mc:Choice>
          <mc:Fallback xmlns="">
            <p:pic>
              <p:nvPicPr>
                <p:cNvPr id="70" name="Ink 69">
                  <a:extLst>
                    <a:ext uri="{FF2B5EF4-FFF2-40B4-BE49-F238E27FC236}">
                      <a16:creationId xmlns:a16="http://schemas.microsoft.com/office/drawing/2014/main" id="{6D7B3E61-A24E-9A20-96B6-759550C12BBC}"/>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1" name="Ink 70">
                  <a:extLst>
                    <a:ext uri="{FF2B5EF4-FFF2-40B4-BE49-F238E27FC236}">
                      <a16:creationId xmlns:a16="http://schemas.microsoft.com/office/drawing/2014/main" id="{42596052-C078-C049-BD1B-46C94AEF1312}"/>
                    </a:ext>
                  </a:extLst>
                </p14:cNvPr>
                <p14:cNvContentPartPr/>
                <p14:nvPr/>
              </p14:nvContentPartPr>
              <p14:xfrm>
                <a:off x="3926123" y="2078896"/>
                <a:ext cx="136440" cy="58680"/>
              </p14:xfrm>
            </p:contentPart>
          </mc:Choice>
          <mc:Fallback xmlns="">
            <p:pic>
              <p:nvPicPr>
                <p:cNvPr id="71" name="Ink 70">
                  <a:extLst>
                    <a:ext uri="{FF2B5EF4-FFF2-40B4-BE49-F238E27FC236}">
                      <a16:creationId xmlns:a16="http://schemas.microsoft.com/office/drawing/2014/main" id="{42596052-C078-C049-BD1B-46C94AEF1312}"/>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72" name="Ink 71">
                <a:extLst>
                  <a:ext uri="{FF2B5EF4-FFF2-40B4-BE49-F238E27FC236}">
                    <a16:creationId xmlns:a16="http://schemas.microsoft.com/office/drawing/2014/main" id="{9B85BCB6-3757-E728-6AE5-64222B779EB1}"/>
                  </a:ext>
                </a:extLst>
              </p14:cNvPr>
              <p14:cNvContentPartPr/>
              <p14:nvPr/>
            </p14:nvContentPartPr>
            <p14:xfrm>
              <a:off x="2347981" y="2584441"/>
              <a:ext cx="1109880" cy="13680"/>
            </p14:xfrm>
          </p:contentPart>
        </mc:Choice>
        <mc:Fallback xmlns="">
          <p:pic>
            <p:nvPicPr>
              <p:cNvPr id="72" name="Ink 71">
                <a:extLst>
                  <a:ext uri="{FF2B5EF4-FFF2-40B4-BE49-F238E27FC236}">
                    <a16:creationId xmlns:a16="http://schemas.microsoft.com/office/drawing/2014/main" id="{9B85BCB6-3757-E728-6AE5-64222B779EB1}"/>
                  </a:ext>
                </a:extLst>
              </p:cNvPr>
              <p:cNvPicPr/>
              <p:nvPr/>
            </p:nvPicPr>
            <p:blipFill>
              <a:blip r:embed="rId43"/>
              <a:stretch>
                <a:fillRect/>
              </a:stretch>
            </p:blipFill>
            <p:spPr>
              <a:xfrm>
                <a:off x="2329981" y="2566801"/>
                <a:ext cx="1145520" cy="49320"/>
              </a:xfrm>
              <a:prstGeom prst="rect">
                <a:avLst/>
              </a:prstGeom>
            </p:spPr>
          </p:pic>
        </mc:Fallback>
      </mc:AlternateContent>
      <p:grpSp>
        <p:nvGrpSpPr>
          <p:cNvPr id="73" name="Group 72">
            <a:extLst>
              <a:ext uri="{FF2B5EF4-FFF2-40B4-BE49-F238E27FC236}">
                <a16:creationId xmlns:a16="http://schemas.microsoft.com/office/drawing/2014/main" id="{C42058A7-ED65-CE78-D5C9-4E4BD089D71F}"/>
              </a:ext>
            </a:extLst>
          </p:cNvPr>
          <p:cNvGrpSpPr/>
          <p:nvPr/>
        </p:nvGrpSpPr>
        <p:grpSpPr>
          <a:xfrm>
            <a:off x="2528341" y="303012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74" name="Ink 73">
                  <a:extLst>
                    <a:ext uri="{FF2B5EF4-FFF2-40B4-BE49-F238E27FC236}">
                      <a16:creationId xmlns:a16="http://schemas.microsoft.com/office/drawing/2014/main" id="{20B5F39B-82F0-3CC1-7414-9AC89FB1C43B}"/>
                    </a:ext>
                  </a:extLst>
                </p14:cNvPr>
                <p14:cNvContentPartPr/>
                <p14:nvPr/>
              </p14:nvContentPartPr>
              <p14:xfrm>
                <a:off x="3092363" y="2876296"/>
                <a:ext cx="218520" cy="190080"/>
              </p14:xfrm>
            </p:contentPart>
          </mc:Choice>
          <mc:Fallback xmlns="">
            <p:pic>
              <p:nvPicPr>
                <p:cNvPr id="74" name="Ink 73">
                  <a:extLst>
                    <a:ext uri="{FF2B5EF4-FFF2-40B4-BE49-F238E27FC236}">
                      <a16:creationId xmlns:a16="http://schemas.microsoft.com/office/drawing/2014/main" id="{20B5F39B-82F0-3CC1-7414-9AC89FB1C43B}"/>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5" name="Ink 74">
                  <a:extLst>
                    <a:ext uri="{FF2B5EF4-FFF2-40B4-BE49-F238E27FC236}">
                      <a16:creationId xmlns:a16="http://schemas.microsoft.com/office/drawing/2014/main" id="{3916370A-3D31-10F1-1605-C4D951EED38F}"/>
                    </a:ext>
                  </a:extLst>
                </p14:cNvPr>
                <p14:cNvContentPartPr/>
                <p14:nvPr/>
              </p14:nvContentPartPr>
              <p14:xfrm>
                <a:off x="3203963" y="2926336"/>
                <a:ext cx="41040" cy="196560"/>
              </p14:xfrm>
            </p:contentPart>
          </mc:Choice>
          <mc:Fallback xmlns="">
            <p:pic>
              <p:nvPicPr>
                <p:cNvPr id="75" name="Ink 74">
                  <a:extLst>
                    <a:ext uri="{FF2B5EF4-FFF2-40B4-BE49-F238E27FC236}">
                      <a16:creationId xmlns:a16="http://schemas.microsoft.com/office/drawing/2014/main" id="{3916370A-3D31-10F1-1605-C4D951EED38F}"/>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76" name="Ink 75">
                  <a:extLst>
                    <a:ext uri="{FF2B5EF4-FFF2-40B4-BE49-F238E27FC236}">
                      <a16:creationId xmlns:a16="http://schemas.microsoft.com/office/drawing/2014/main" id="{3E3C73AF-9544-5C61-CB8F-67BF599CA952}"/>
                    </a:ext>
                  </a:extLst>
                </p14:cNvPr>
                <p14:cNvContentPartPr/>
                <p14:nvPr/>
              </p14:nvContentPartPr>
              <p14:xfrm>
                <a:off x="3420683" y="2891776"/>
                <a:ext cx="245520" cy="242280"/>
              </p14:xfrm>
            </p:contentPart>
          </mc:Choice>
          <mc:Fallback xmlns="">
            <p:pic>
              <p:nvPicPr>
                <p:cNvPr id="76" name="Ink 75">
                  <a:extLst>
                    <a:ext uri="{FF2B5EF4-FFF2-40B4-BE49-F238E27FC236}">
                      <a16:creationId xmlns:a16="http://schemas.microsoft.com/office/drawing/2014/main" id="{3E3C73AF-9544-5C61-CB8F-67BF599CA952}"/>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77" name="Ink 76">
                <a:extLst>
                  <a:ext uri="{FF2B5EF4-FFF2-40B4-BE49-F238E27FC236}">
                    <a16:creationId xmlns:a16="http://schemas.microsoft.com/office/drawing/2014/main" id="{89596085-B19F-A972-5897-2EFEBA0187EA}"/>
                  </a:ext>
                </a:extLst>
              </p14:cNvPr>
              <p14:cNvContentPartPr/>
              <p14:nvPr/>
            </p14:nvContentPartPr>
            <p14:xfrm>
              <a:off x="1791061" y="3051361"/>
              <a:ext cx="13680" cy="10800"/>
            </p14:xfrm>
          </p:contentPart>
        </mc:Choice>
        <mc:Fallback xmlns="">
          <p:pic>
            <p:nvPicPr>
              <p:cNvPr id="77" name="Ink 76">
                <a:extLst>
                  <a:ext uri="{FF2B5EF4-FFF2-40B4-BE49-F238E27FC236}">
                    <a16:creationId xmlns:a16="http://schemas.microsoft.com/office/drawing/2014/main" id="{89596085-B19F-A972-5897-2EFEBA0187EA}"/>
                  </a:ext>
                </a:extLst>
              </p:cNvPr>
              <p:cNvPicPr/>
              <p:nvPr/>
            </p:nvPicPr>
            <p:blipFill>
              <a:blip r:embed="rId51"/>
              <a:stretch>
                <a:fillRect/>
              </a:stretch>
            </p:blipFill>
            <p:spPr>
              <a:xfrm>
                <a:off x="1773421" y="303372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8" name="Ink 77">
                <a:extLst>
                  <a:ext uri="{FF2B5EF4-FFF2-40B4-BE49-F238E27FC236}">
                    <a16:creationId xmlns:a16="http://schemas.microsoft.com/office/drawing/2014/main" id="{5E320153-C0B2-AB94-C912-B847B35F1C7C}"/>
                  </a:ext>
                </a:extLst>
              </p14:cNvPr>
              <p14:cNvContentPartPr/>
              <p14:nvPr/>
            </p14:nvContentPartPr>
            <p14:xfrm>
              <a:off x="1808701" y="3241081"/>
              <a:ext cx="7200" cy="720"/>
            </p14:xfrm>
          </p:contentPart>
        </mc:Choice>
        <mc:Fallback xmlns="">
          <p:pic>
            <p:nvPicPr>
              <p:cNvPr id="78" name="Ink 77">
                <a:extLst>
                  <a:ext uri="{FF2B5EF4-FFF2-40B4-BE49-F238E27FC236}">
                    <a16:creationId xmlns:a16="http://schemas.microsoft.com/office/drawing/2014/main" id="{5E320153-C0B2-AB94-C912-B847B35F1C7C}"/>
                  </a:ext>
                </a:extLst>
              </p:cNvPr>
              <p:cNvPicPr/>
              <p:nvPr/>
            </p:nvPicPr>
            <p:blipFill>
              <a:blip r:embed="rId53"/>
              <a:stretch>
                <a:fillRect/>
              </a:stretch>
            </p:blipFill>
            <p:spPr>
              <a:xfrm>
                <a:off x="1790701" y="3223441"/>
                <a:ext cx="42840" cy="36360"/>
              </a:xfrm>
              <a:prstGeom prst="rect">
                <a:avLst/>
              </a:prstGeom>
            </p:spPr>
          </p:pic>
        </mc:Fallback>
      </mc:AlternateContent>
    </p:spTree>
    <p:extLst>
      <p:ext uri="{BB962C8B-B14F-4D97-AF65-F5344CB8AC3E}">
        <p14:creationId xmlns:p14="http://schemas.microsoft.com/office/powerpoint/2010/main" val="2220297347"/>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59" name="TextBox 58">
            <a:extLst>
              <a:ext uri="{FF2B5EF4-FFF2-40B4-BE49-F238E27FC236}">
                <a16:creationId xmlns:a16="http://schemas.microsoft.com/office/drawing/2014/main" id="{556CAABF-0267-6DC4-3357-21DC046E55CE}"/>
              </a:ext>
            </a:extLst>
          </p:cNvPr>
          <p:cNvSpPr txBox="1"/>
          <p:nvPr/>
        </p:nvSpPr>
        <p:spPr>
          <a:xfrm>
            <a:off x="318113" y="272394"/>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60" name="Group 59">
            <a:extLst>
              <a:ext uri="{FF2B5EF4-FFF2-40B4-BE49-F238E27FC236}">
                <a16:creationId xmlns:a16="http://schemas.microsoft.com/office/drawing/2014/main" id="{40576843-BCDB-634C-D5C2-9FF495D9C743}"/>
              </a:ext>
            </a:extLst>
          </p:cNvPr>
          <p:cNvGrpSpPr/>
          <p:nvPr/>
        </p:nvGrpSpPr>
        <p:grpSpPr>
          <a:xfrm>
            <a:off x="544741" y="303012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61" name="Ink 60">
                  <a:extLst>
                    <a:ext uri="{FF2B5EF4-FFF2-40B4-BE49-F238E27FC236}">
                      <a16:creationId xmlns:a16="http://schemas.microsoft.com/office/drawing/2014/main" id="{F94076E5-45F4-A24D-B1AC-3315F92BFC6D}"/>
                    </a:ext>
                  </a:extLst>
                </p14:cNvPr>
                <p14:cNvContentPartPr/>
                <p14:nvPr/>
              </p14:nvContentPartPr>
              <p14:xfrm>
                <a:off x="1108763" y="2877016"/>
                <a:ext cx="225000" cy="324000"/>
              </p14:xfrm>
            </p:contentPart>
          </mc:Choice>
          <mc:Fallback xmlns="">
            <p:pic>
              <p:nvPicPr>
                <p:cNvPr id="61" name="Ink 60">
                  <a:extLst>
                    <a:ext uri="{FF2B5EF4-FFF2-40B4-BE49-F238E27FC236}">
                      <a16:creationId xmlns:a16="http://schemas.microsoft.com/office/drawing/2014/main" id="{F94076E5-45F4-A24D-B1AC-3315F92BFC6D}"/>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2" name="Ink 61">
                  <a:extLst>
                    <a:ext uri="{FF2B5EF4-FFF2-40B4-BE49-F238E27FC236}">
                      <a16:creationId xmlns:a16="http://schemas.microsoft.com/office/drawing/2014/main" id="{5E94B154-9459-16FE-C949-710D085DEE79}"/>
                    </a:ext>
                  </a:extLst>
                </p14:cNvPr>
                <p14:cNvContentPartPr/>
                <p14:nvPr/>
              </p14:nvContentPartPr>
              <p14:xfrm>
                <a:off x="1446443" y="2876296"/>
                <a:ext cx="299880" cy="324360"/>
              </p14:xfrm>
            </p:contentPart>
          </mc:Choice>
          <mc:Fallback xmlns="">
            <p:pic>
              <p:nvPicPr>
                <p:cNvPr id="62" name="Ink 61">
                  <a:extLst>
                    <a:ext uri="{FF2B5EF4-FFF2-40B4-BE49-F238E27FC236}">
                      <a16:creationId xmlns:a16="http://schemas.microsoft.com/office/drawing/2014/main" id="{5E94B154-9459-16FE-C949-710D085DEE79}"/>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63" name="Group 62">
            <a:extLst>
              <a:ext uri="{FF2B5EF4-FFF2-40B4-BE49-F238E27FC236}">
                <a16:creationId xmlns:a16="http://schemas.microsoft.com/office/drawing/2014/main" id="{DD625BCD-0AA7-7ED7-D438-9C08B1A3FA65}"/>
              </a:ext>
            </a:extLst>
          </p:cNvPr>
          <p:cNvGrpSpPr/>
          <p:nvPr/>
        </p:nvGrpSpPr>
        <p:grpSpPr>
          <a:xfrm>
            <a:off x="475981" y="226368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64" name="Ink 63">
                  <a:extLst>
                    <a:ext uri="{FF2B5EF4-FFF2-40B4-BE49-F238E27FC236}">
                      <a16:creationId xmlns:a16="http://schemas.microsoft.com/office/drawing/2014/main" id="{4FEDA0A4-0AFA-B3FA-80D2-3FF100AB5638}"/>
                    </a:ext>
                  </a:extLst>
                </p14:cNvPr>
                <p14:cNvContentPartPr/>
                <p14:nvPr/>
              </p14:nvContentPartPr>
              <p14:xfrm>
                <a:off x="1072403" y="2133976"/>
                <a:ext cx="12960" cy="204840"/>
              </p14:xfrm>
            </p:contentPart>
          </mc:Choice>
          <mc:Fallback xmlns="">
            <p:pic>
              <p:nvPicPr>
                <p:cNvPr id="64" name="Ink 63">
                  <a:extLst>
                    <a:ext uri="{FF2B5EF4-FFF2-40B4-BE49-F238E27FC236}">
                      <a16:creationId xmlns:a16="http://schemas.microsoft.com/office/drawing/2014/main" id="{4FEDA0A4-0AFA-B3FA-80D2-3FF100AB5638}"/>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5" name="Ink 64">
                  <a:extLst>
                    <a:ext uri="{FF2B5EF4-FFF2-40B4-BE49-F238E27FC236}">
                      <a16:creationId xmlns:a16="http://schemas.microsoft.com/office/drawing/2014/main" id="{ECCD3032-B131-3510-5D53-1159F55A8E05}"/>
                    </a:ext>
                  </a:extLst>
                </p14:cNvPr>
                <p14:cNvContentPartPr/>
                <p14:nvPr/>
              </p14:nvContentPartPr>
              <p14:xfrm>
                <a:off x="1089683" y="2135776"/>
                <a:ext cx="216720" cy="195480"/>
              </p14:xfrm>
            </p:contentPart>
          </mc:Choice>
          <mc:Fallback xmlns="">
            <p:pic>
              <p:nvPicPr>
                <p:cNvPr id="65" name="Ink 64">
                  <a:extLst>
                    <a:ext uri="{FF2B5EF4-FFF2-40B4-BE49-F238E27FC236}">
                      <a16:creationId xmlns:a16="http://schemas.microsoft.com/office/drawing/2014/main" id="{ECCD3032-B131-3510-5D53-1159F55A8E05}"/>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6" name="Ink 65">
                  <a:extLst>
                    <a:ext uri="{FF2B5EF4-FFF2-40B4-BE49-F238E27FC236}">
                      <a16:creationId xmlns:a16="http://schemas.microsoft.com/office/drawing/2014/main" id="{219CEBED-E964-0CBE-B359-141A16B11A57}"/>
                    </a:ext>
                  </a:extLst>
                </p14:cNvPr>
                <p14:cNvContentPartPr/>
                <p14:nvPr/>
              </p14:nvContentPartPr>
              <p14:xfrm>
                <a:off x="1392443" y="2166736"/>
                <a:ext cx="20880" cy="166320"/>
              </p14:xfrm>
            </p:contentPart>
          </mc:Choice>
          <mc:Fallback xmlns="">
            <p:pic>
              <p:nvPicPr>
                <p:cNvPr id="66" name="Ink 65">
                  <a:extLst>
                    <a:ext uri="{FF2B5EF4-FFF2-40B4-BE49-F238E27FC236}">
                      <a16:creationId xmlns:a16="http://schemas.microsoft.com/office/drawing/2014/main" id="{219CEBED-E964-0CBE-B359-141A16B11A57}"/>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7" name="Ink 66">
                  <a:extLst>
                    <a:ext uri="{FF2B5EF4-FFF2-40B4-BE49-F238E27FC236}">
                      <a16:creationId xmlns:a16="http://schemas.microsoft.com/office/drawing/2014/main" id="{CB413958-A66D-BF2C-3D96-1A48E604E23A}"/>
                    </a:ext>
                  </a:extLst>
                </p14:cNvPr>
                <p14:cNvContentPartPr/>
                <p14:nvPr/>
              </p14:nvContentPartPr>
              <p14:xfrm>
                <a:off x="1466243" y="2109856"/>
                <a:ext cx="21240" cy="215280"/>
              </p14:xfrm>
            </p:contentPart>
          </mc:Choice>
          <mc:Fallback xmlns="">
            <p:pic>
              <p:nvPicPr>
                <p:cNvPr id="67" name="Ink 66">
                  <a:extLst>
                    <a:ext uri="{FF2B5EF4-FFF2-40B4-BE49-F238E27FC236}">
                      <a16:creationId xmlns:a16="http://schemas.microsoft.com/office/drawing/2014/main" id="{CB413958-A66D-BF2C-3D96-1A48E604E23A}"/>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8" name="Ink 67">
                  <a:extLst>
                    <a:ext uri="{FF2B5EF4-FFF2-40B4-BE49-F238E27FC236}">
                      <a16:creationId xmlns:a16="http://schemas.microsoft.com/office/drawing/2014/main" id="{C71EA609-B71C-DE02-EE24-F0DCF4D48C1D}"/>
                    </a:ext>
                  </a:extLst>
                </p14:cNvPr>
                <p14:cNvContentPartPr/>
                <p14:nvPr/>
              </p14:nvContentPartPr>
              <p14:xfrm>
                <a:off x="1581443" y="2182936"/>
                <a:ext cx="108720" cy="129600"/>
              </p14:xfrm>
            </p:contentPart>
          </mc:Choice>
          <mc:Fallback xmlns="">
            <p:pic>
              <p:nvPicPr>
                <p:cNvPr id="68" name="Ink 67">
                  <a:extLst>
                    <a:ext uri="{FF2B5EF4-FFF2-40B4-BE49-F238E27FC236}">
                      <a16:creationId xmlns:a16="http://schemas.microsoft.com/office/drawing/2014/main" id="{C71EA609-B71C-DE02-EE24-F0DCF4D48C1D}"/>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9" name="Ink 68">
                  <a:extLst>
                    <a:ext uri="{FF2B5EF4-FFF2-40B4-BE49-F238E27FC236}">
                      <a16:creationId xmlns:a16="http://schemas.microsoft.com/office/drawing/2014/main" id="{9D0E927A-5B55-1151-1A1E-D8506FFCFC1F}"/>
                    </a:ext>
                  </a:extLst>
                </p14:cNvPr>
                <p14:cNvContentPartPr/>
                <p14:nvPr/>
              </p14:nvContentPartPr>
              <p14:xfrm>
                <a:off x="1739483" y="2181856"/>
                <a:ext cx="90720" cy="159120"/>
              </p14:xfrm>
            </p:contentPart>
          </mc:Choice>
          <mc:Fallback xmlns="">
            <p:pic>
              <p:nvPicPr>
                <p:cNvPr id="69" name="Ink 68">
                  <a:extLst>
                    <a:ext uri="{FF2B5EF4-FFF2-40B4-BE49-F238E27FC236}">
                      <a16:creationId xmlns:a16="http://schemas.microsoft.com/office/drawing/2014/main" id="{9D0E927A-5B55-1151-1A1E-D8506FFCFC1F}"/>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0" name="Ink 69">
                  <a:extLst>
                    <a:ext uri="{FF2B5EF4-FFF2-40B4-BE49-F238E27FC236}">
                      <a16:creationId xmlns:a16="http://schemas.microsoft.com/office/drawing/2014/main" id="{BF4ECE95-60B5-FE50-4DC7-D7C5D0708261}"/>
                    </a:ext>
                  </a:extLst>
                </p14:cNvPr>
                <p14:cNvContentPartPr/>
                <p14:nvPr/>
              </p14:nvContentPartPr>
              <p14:xfrm>
                <a:off x="1754243" y="2153776"/>
                <a:ext cx="119160" cy="49680"/>
              </p14:xfrm>
            </p:contentPart>
          </mc:Choice>
          <mc:Fallback xmlns="">
            <p:pic>
              <p:nvPicPr>
                <p:cNvPr id="70" name="Ink 69">
                  <a:extLst>
                    <a:ext uri="{FF2B5EF4-FFF2-40B4-BE49-F238E27FC236}">
                      <a16:creationId xmlns:a16="http://schemas.microsoft.com/office/drawing/2014/main" id="{BF4ECE95-60B5-FE50-4DC7-D7C5D0708261}"/>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1" name="Ink 70">
                  <a:extLst>
                    <a:ext uri="{FF2B5EF4-FFF2-40B4-BE49-F238E27FC236}">
                      <a16:creationId xmlns:a16="http://schemas.microsoft.com/office/drawing/2014/main" id="{F752CC51-F29A-F3A8-0C60-617333D7389B}"/>
                    </a:ext>
                  </a:extLst>
                </p14:cNvPr>
                <p14:cNvContentPartPr/>
                <p14:nvPr/>
              </p14:nvContentPartPr>
              <p14:xfrm>
                <a:off x="1040003" y="2423776"/>
                <a:ext cx="926280" cy="51840"/>
              </p14:xfrm>
            </p:contentPart>
          </mc:Choice>
          <mc:Fallback xmlns="">
            <p:pic>
              <p:nvPicPr>
                <p:cNvPr id="71" name="Ink 70">
                  <a:extLst>
                    <a:ext uri="{FF2B5EF4-FFF2-40B4-BE49-F238E27FC236}">
                      <a16:creationId xmlns:a16="http://schemas.microsoft.com/office/drawing/2014/main" id="{F752CC51-F29A-F3A8-0C60-617333D7389B}"/>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72" name="Group 71">
            <a:extLst>
              <a:ext uri="{FF2B5EF4-FFF2-40B4-BE49-F238E27FC236}">
                <a16:creationId xmlns:a16="http://schemas.microsoft.com/office/drawing/2014/main" id="{1526EA29-ED51-3C02-CFBD-38542C6DD2C5}"/>
              </a:ext>
            </a:extLst>
          </p:cNvPr>
          <p:cNvGrpSpPr/>
          <p:nvPr/>
        </p:nvGrpSpPr>
        <p:grpSpPr>
          <a:xfrm>
            <a:off x="2392261" y="222048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73" name="Ink 72">
                  <a:extLst>
                    <a:ext uri="{FF2B5EF4-FFF2-40B4-BE49-F238E27FC236}">
                      <a16:creationId xmlns:a16="http://schemas.microsoft.com/office/drawing/2014/main" id="{2E67D146-B77C-7437-BA43-355095CC52CB}"/>
                    </a:ext>
                  </a:extLst>
                </p14:cNvPr>
                <p14:cNvContentPartPr/>
                <p14:nvPr/>
              </p14:nvContentPartPr>
              <p14:xfrm>
                <a:off x="2956283" y="2095096"/>
                <a:ext cx="16560" cy="219600"/>
              </p14:xfrm>
            </p:contentPart>
          </mc:Choice>
          <mc:Fallback xmlns="">
            <p:pic>
              <p:nvPicPr>
                <p:cNvPr id="73" name="Ink 72">
                  <a:extLst>
                    <a:ext uri="{FF2B5EF4-FFF2-40B4-BE49-F238E27FC236}">
                      <a16:creationId xmlns:a16="http://schemas.microsoft.com/office/drawing/2014/main" id="{2E67D146-B77C-7437-BA43-355095CC52CB}"/>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4" name="Ink 73">
                  <a:extLst>
                    <a:ext uri="{FF2B5EF4-FFF2-40B4-BE49-F238E27FC236}">
                      <a16:creationId xmlns:a16="http://schemas.microsoft.com/office/drawing/2014/main" id="{9AE52F52-A965-AB26-2ABF-046A4ACAB8DF}"/>
                    </a:ext>
                  </a:extLst>
                </p14:cNvPr>
                <p14:cNvContentPartPr/>
                <p14:nvPr/>
              </p14:nvContentPartPr>
              <p14:xfrm>
                <a:off x="2960243" y="2088256"/>
                <a:ext cx="166320" cy="210960"/>
              </p14:xfrm>
            </p:contentPart>
          </mc:Choice>
          <mc:Fallback xmlns="">
            <p:pic>
              <p:nvPicPr>
                <p:cNvPr id="74" name="Ink 73">
                  <a:extLst>
                    <a:ext uri="{FF2B5EF4-FFF2-40B4-BE49-F238E27FC236}">
                      <a16:creationId xmlns:a16="http://schemas.microsoft.com/office/drawing/2014/main" id="{9AE52F52-A965-AB26-2ABF-046A4ACAB8DF}"/>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5" name="Ink 74">
                  <a:extLst>
                    <a:ext uri="{FF2B5EF4-FFF2-40B4-BE49-F238E27FC236}">
                      <a16:creationId xmlns:a16="http://schemas.microsoft.com/office/drawing/2014/main" id="{3876AEA2-DFB3-3EBE-CF8B-1CEF780C0475}"/>
                    </a:ext>
                  </a:extLst>
                </p14:cNvPr>
                <p14:cNvContentPartPr/>
                <p14:nvPr/>
              </p14:nvContentPartPr>
              <p14:xfrm>
                <a:off x="3182003" y="2149096"/>
                <a:ext cx="41400" cy="157320"/>
              </p14:xfrm>
            </p:contentPart>
          </mc:Choice>
          <mc:Fallback xmlns="">
            <p:pic>
              <p:nvPicPr>
                <p:cNvPr id="75" name="Ink 74">
                  <a:extLst>
                    <a:ext uri="{FF2B5EF4-FFF2-40B4-BE49-F238E27FC236}">
                      <a16:creationId xmlns:a16="http://schemas.microsoft.com/office/drawing/2014/main" id="{3876AEA2-DFB3-3EBE-CF8B-1CEF780C0475}"/>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6" name="Ink 75">
                  <a:extLst>
                    <a:ext uri="{FF2B5EF4-FFF2-40B4-BE49-F238E27FC236}">
                      <a16:creationId xmlns:a16="http://schemas.microsoft.com/office/drawing/2014/main" id="{A224106E-AB21-BCF5-DC20-81C16D515D33}"/>
                    </a:ext>
                  </a:extLst>
                </p14:cNvPr>
                <p14:cNvContentPartPr/>
                <p14:nvPr/>
              </p14:nvContentPartPr>
              <p14:xfrm>
                <a:off x="3281723" y="2218576"/>
                <a:ext cx="96840" cy="88920"/>
              </p14:xfrm>
            </p:contentPart>
          </mc:Choice>
          <mc:Fallback xmlns="">
            <p:pic>
              <p:nvPicPr>
                <p:cNvPr id="76" name="Ink 75">
                  <a:extLst>
                    <a:ext uri="{FF2B5EF4-FFF2-40B4-BE49-F238E27FC236}">
                      <a16:creationId xmlns:a16="http://schemas.microsoft.com/office/drawing/2014/main" id="{A224106E-AB21-BCF5-DC20-81C16D515D33}"/>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7" name="Ink 76">
                  <a:extLst>
                    <a:ext uri="{FF2B5EF4-FFF2-40B4-BE49-F238E27FC236}">
                      <a16:creationId xmlns:a16="http://schemas.microsoft.com/office/drawing/2014/main" id="{AD0905F5-1D36-8731-4489-EDC8CAF96B49}"/>
                    </a:ext>
                  </a:extLst>
                </p14:cNvPr>
                <p14:cNvContentPartPr/>
                <p14:nvPr/>
              </p14:nvContentPartPr>
              <p14:xfrm>
                <a:off x="3428603" y="2198416"/>
                <a:ext cx="63360" cy="91080"/>
              </p14:xfrm>
            </p:contentPart>
          </mc:Choice>
          <mc:Fallback xmlns="">
            <p:pic>
              <p:nvPicPr>
                <p:cNvPr id="77" name="Ink 76">
                  <a:extLst>
                    <a:ext uri="{FF2B5EF4-FFF2-40B4-BE49-F238E27FC236}">
                      <a16:creationId xmlns:a16="http://schemas.microsoft.com/office/drawing/2014/main" id="{AD0905F5-1D36-8731-4489-EDC8CAF96B49}"/>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78" name="Ink 77">
                  <a:extLst>
                    <a:ext uri="{FF2B5EF4-FFF2-40B4-BE49-F238E27FC236}">
                      <a16:creationId xmlns:a16="http://schemas.microsoft.com/office/drawing/2014/main" id="{A3993EAA-3A21-EF6E-C9FB-23FE4C312C41}"/>
                    </a:ext>
                  </a:extLst>
                </p14:cNvPr>
                <p14:cNvContentPartPr/>
                <p14:nvPr/>
              </p14:nvContentPartPr>
              <p14:xfrm>
                <a:off x="3593483" y="2066656"/>
                <a:ext cx="106560" cy="229680"/>
              </p14:xfrm>
            </p:contentPart>
          </mc:Choice>
          <mc:Fallback xmlns="">
            <p:pic>
              <p:nvPicPr>
                <p:cNvPr id="78" name="Ink 77">
                  <a:extLst>
                    <a:ext uri="{FF2B5EF4-FFF2-40B4-BE49-F238E27FC236}">
                      <a16:creationId xmlns:a16="http://schemas.microsoft.com/office/drawing/2014/main" id="{A3993EAA-3A21-EF6E-C9FB-23FE4C312C41}"/>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9" name="Ink 78">
                  <a:extLst>
                    <a:ext uri="{FF2B5EF4-FFF2-40B4-BE49-F238E27FC236}">
                      <a16:creationId xmlns:a16="http://schemas.microsoft.com/office/drawing/2014/main" id="{25CC8EDB-7825-98B7-6298-3AFA1DC280AE}"/>
                    </a:ext>
                  </a:extLst>
                </p14:cNvPr>
                <p14:cNvContentPartPr/>
                <p14:nvPr/>
              </p14:nvContentPartPr>
              <p14:xfrm>
                <a:off x="3605723" y="2189416"/>
                <a:ext cx="97200" cy="4320"/>
              </p14:xfrm>
            </p:contentPart>
          </mc:Choice>
          <mc:Fallback xmlns="">
            <p:pic>
              <p:nvPicPr>
                <p:cNvPr id="79" name="Ink 78">
                  <a:extLst>
                    <a:ext uri="{FF2B5EF4-FFF2-40B4-BE49-F238E27FC236}">
                      <a16:creationId xmlns:a16="http://schemas.microsoft.com/office/drawing/2014/main" id="{25CC8EDB-7825-98B7-6298-3AFA1DC280AE}"/>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80" name="Ink 79">
                  <a:extLst>
                    <a:ext uri="{FF2B5EF4-FFF2-40B4-BE49-F238E27FC236}">
                      <a16:creationId xmlns:a16="http://schemas.microsoft.com/office/drawing/2014/main" id="{444CED38-303F-3B0B-33AC-54553DCD6F25}"/>
                    </a:ext>
                  </a:extLst>
                </p14:cNvPr>
                <p14:cNvContentPartPr/>
                <p14:nvPr/>
              </p14:nvContentPartPr>
              <p14:xfrm>
                <a:off x="3769883" y="2131456"/>
                <a:ext cx="113760" cy="122040"/>
              </p14:xfrm>
            </p:contentPart>
          </mc:Choice>
          <mc:Fallback xmlns="">
            <p:pic>
              <p:nvPicPr>
                <p:cNvPr id="80" name="Ink 79">
                  <a:extLst>
                    <a:ext uri="{FF2B5EF4-FFF2-40B4-BE49-F238E27FC236}">
                      <a16:creationId xmlns:a16="http://schemas.microsoft.com/office/drawing/2014/main" id="{444CED38-303F-3B0B-33AC-54553DCD6F25}"/>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1" name="Ink 80">
                  <a:extLst>
                    <a:ext uri="{FF2B5EF4-FFF2-40B4-BE49-F238E27FC236}">
                      <a16:creationId xmlns:a16="http://schemas.microsoft.com/office/drawing/2014/main" id="{08B646F9-355B-52F4-4543-BEDABDEAEC22}"/>
                    </a:ext>
                  </a:extLst>
                </p14:cNvPr>
                <p14:cNvContentPartPr/>
                <p14:nvPr/>
              </p14:nvContentPartPr>
              <p14:xfrm>
                <a:off x="3920363" y="2127496"/>
                <a:ext cx="100800" cy="136440"/>
              </p14:xfrm>
            </p:contentPart>
          </mc:Choice>
          <mc:Fallback xmlns="">
            <p:pic>
              <p:nvPicPr>
                <p:cNvPr id="81" name="Ink 80">
                  <a:extLst>
                    <a:ext uri="{FF2B5EF4-FFF2-40B4-BE49-F238E27FC236}">
                      <a16:creationId xmlns:a16="http://schemas.microsoft.com/office/drawing/2014/main" id="{08B646F9-355B-52F4-4543-BEDABDEAEC22}"/>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2" name="Ink 81">
                  <a:extLst>
                    <a:ext uri="{FF2B5EF4-FFF2-40B4-BE49-F238E27FC236}">
                      <a16:creationId xmlns:a16="http://schemas.microsoft.com/office/drawing/2014/main" id="{17677AFA-2E6F-EFEE-745D-B075A22A3601}"/>
                    </a:ext>
                  </a:extLst>
                </p14:cNvPr>
                <p14:cNvContentPartPr/>
                <p14:nvPr/>
              </p14:nvContentPartPr>
              <p14:xfrm>
                <a:off x="3926123" y="2078896"/>
                <a:ext cx="136440" cy="58680"/>
              </p14:xfrm>
            </p:contentPart>
          </mc:Choice>
          <mc:Fallback xmlns="">
            <p:pic>
              <p:nvPicPr>
                <p:cNvPr id="82" name="Ink 81">
                  <a:extLst>
                    <a:ext uri="{FF2B5EF4-FFF2-40B4-BE49-F238E27FC236}">
                      <a16:creationId xmlns:a16="http://schemas.microsoft.com/office/drawing/2014/main" id="{17677AFA-2E6F-EFEE-745D-B075A22A3601}"/>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83" name="Ink 82">
                <a:extLst>
                  <a:ext uri="{FF2B5EF4-FFF2-40B4-BE49-F238E27FC236}">
                    <a16:creationId xmlns:a16="http://schemas.microsoft.com/office/drawing/2014/main" id="{3CCA375B-725A-DDD3-6053-BBC804D40537}"/>
                  </a:ext>
                </a:extLst>
              </p14:cNvPr>
              <p14:cNvContentPartPr/>
              <p14:nvPr/>
            </p14:nvContentPartPr>
            <p14:xfrm>
              <a:off x="2347981" y="2584441"/>
              <a:ext cx="1109880" cy="13680"/>
            </p14:xfrm>
          </p:contentPart>
        </mc:Choice>
        <mc:Fallback xmlns="">
          <p:pic>
            <p:nvPicPr>
              <p:cNvPr id="83" name="Ink 82">
                <a:extLst>
                  <a:ext uri="{FF2B5EF4-FFF2-40B4-BE49-F238E27FC236}">
                    <a16:creationId xmlns:a16="http://schemas.microsoft.com/office/drawing/2014/main" id="{3CCA375B-725A-DDD3-6053-BBC804D40537}"/>
                  </a:ext>
                </a:extLst>
              </p:cNvPr>
              <p:cNvPicPr/>
              <p:nvPr/>
            </p:nvPicPr>
            <p:blipFill>
              <a:blip r:embed="rId43"/>
              <a:stretch>
                <a:fillRect/>
              </a:stretch>
            </p:blipFill>
            <p:spPr>
              <a:xfrm>
                <a:off x="2329981" y="2566801"/>
                <a:ext cx="1145520" cy="49320"/>
              </a:xfrm>
              <a:prstGeom prst="rect">
                <a:avLst/>
              </a:prstGeom>
            </p:spPr>
          </p:pic>
        </mc:Fallback>
      </mc:AlternateContent>
      <p:grpSp>
        <p:nvGrpSpPr>
          <p:cNvPr id="84" name="Group 83">
            <a:extLst>
              <a:ext uri="{FF2B5EF4-FFF2-40B4-BE49-F238E27FC236}">
                <a16:creationId xmlns:a16="http://schemas.microsoft.com/office/drawing/2014/main" id="{4F289CCB-5E2B-9636-6E42-BF78320022D1}"/>
              </a:ext>
            </a:extLst>
          </p:cNvPr>
          <p:cNvGrpSpPr/>
          <p:nvPr/>
        </p:nvGrpSpPr>
        <p:grpSpPr>
          <a:xfrm>
            <a:off x="2528341" y="303012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85" name="Ink 84">
                  <a:extLst>
                    <a:ext uri="{FF2B5EF4-FFF2-40B4-BE49-F238E27FC236}">
                      <a16:creationId xmlns:a16="http://schemas.microsoft.com/office/drawing/2014/main" id="{B5846528-C0F1-41C8-4E05-2B79A1325880}"/>
                    </a:ext>
                  </a:extLst>
                </p14:cNvPr>
                <p14:cNvContentPartPr/>
                <p14:nvPr/>
              </p14:nvContentPartPr>
              <p14:xfrm>
                <a:off x="3092363" y="2876296"/>
                <a:ext cx="218520" cy="190080"/>
              </p14:xfrm>
            </p:contentPart>
          </mc:Choice>
          <mc:Fallback xmlns="">
            <p:pic>
              <p:nvPicPr>
                <p:cNvPr id="85" name="Ink 84">
                  <a:extLst>
                    <a:ext uri="{FF2B5EF4-FFF2-40B4-BE49-F238E27FC236}">
                      <a16:creationId xmlns:a16="http://schemas.microsoft.com/office/drawing/2014/main" id="{B5846528-C0F1-41C8-4E05-2B79A1325880}"/>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7" name="Ink 86">
                  <a:extLst>
                    <a:ext uri="{FF2B5EF4-FFF2-40B4-BE49-F238E27FC236}">
                      <a16:creationId xmlns:a16="http://schemas.microsoft.com/office/drawing/2014/main" id="{DD99B898-4181-2F45-F27C-C642B9A9F493}"/>
                    </a:ext>
                  </a:extLst>
                </p14:cNvPr>
                <p14:cNvContentPartPr/>
                <p14:nvPr/>
              </p14:nvContentPartPr>
              <p14:xfrm>
                <a:off x="3203963" y="2926336"/>
                <a:ext cx="41040" cy="196560"/>
              </p14:xfrm>
            </p:contentPart>
          </mc:Choice>
          <mc:Fallback xmlns="">
            <p:pic>
              <p:nvPicPr>
                <p:cNvPr id="87" name="Ink 86">
                  <a:extLst>
                    <a:ext uri="{FF2B5EF4-FFF2-40B4-BE49-F238E27FC236}">
                      <a16:creationId xmlns:a16="http://schemas.microsoft.com/office/drawing/2014/main" id="{DD99B898-4181-2F45-F27C-C642B9A9F493}"/>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8" name="Ink 87">
                  <a:extLst>
                    <a:ext uri="{FF2B5EF4-FFF2-40B4-BE49-F238E27FC236}">
                      <a16:creationId xmlns:a16="http://schemas.microsoft.com/office/drawing/2014/main" id="{F7F76CE5-9B0F-6DB4-D775-FB1434336F73}"/>
                    </a:ext>
                  </a:extLst>
                </p14:cNvPr>
                <p14:cNvContentPartPr/>
                <p14:nvPr/>
              </p14:nvContentPartPr>
              <p14:xfrm>
                <a:off x="3420683" y="2891776"/>
                <a:ext cx="245520" cy="242280"/>
              </p14:xfrm>
            </p:contentPart>
          </mc:Choice>
          <mc:Fallback xmlns="">
            <p:pic>
              <p:nvPicPr>
                <p:cNvPr id="88" name="Ink 87">
                  <a:extLst>
                    <a:ext uri="{FF2B5EF4-FFF2-40B4-BE49-F238E27FC236}">
                      <a16:creationId xmlns:a16="http://schemas.microsoft.com/office/drawing/2014/main" id="{F7F76CE5-9B0F-6DB4-D775-FB1434336F73}"/>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89" name="Ink 88">
                <a:extLst>
                  <a:ext uri="{FF2B5EF4-FFF2-40B4-BE49-F238E27FC236}">
                    <a16:creationId xmlns:a16="http://schemas.microsoft.com/office/drawing/2014/main" id="{33A872C2-4257-4B28-FAC3-039EFFD6E5C7}"/>
                  </a:ext>
                </a:extLst>
              </p14:cNvPr>
              <p14:cNvContentPartPr/>
              <p14:nvPr/>
            </p14:nvContentPartPr>
            <p14:xfrm>
              <a:off x="1791061" y="3051361"/>
              <a:ext cx="13680" cy="10800"/>
            </p14:xfrm>
          </p:contentPart>
        </mc:Choice>
        <mc:Fallback xmlns="">
          <p:pic>
            <p:nvPicPr>
              <p:cNvPr id="89" name="Ink 88">
                <a:extLst>
                  <a:ext uri="{FF2B5EF4-FFF2-40B4-BE49-F238E27FC236}">
                    <a16:creationId xmlns:a16="http://schemas.microsoft.com/office/drawing/2014/main" id="{33A872C2-4257-4B28-FAC3-039EFFD6E5C7}"/>
                  </a:ext>
                </a:extLst>
              </p:cNvPr>
              <p:cNvPicPr/>
              <p:nvPr/>
            </p:nvPicPr>
            <p:blipFill>
              <a:blip r:embed="rId51"/>
              <a:stretch>
                <a:fillRect/>
              </a:stretch>
            </p:blipFill>
            <p:spPr>
              <a:xfrm>
                <a:off x="1773421" y="303372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0" name="Ink 89">
                <a:extLst>
                  <a:ext uri="{FF2B5EF4-FFF2-40B4-BE49-F238E27FC236}">
                    <a16:creationId xmlns:a16="http://schemas.microsoft.com/office/drawing/2014/main" id="{340A4D50-0991-F476-8071-D55AFCAA35BE}"/>
                  </a:ext>
                </a:extLst>
              </p14:cNvPr>
              <p14:cNvContentPartPr/>
              <p14:nvPr/>
            </p14:nvContentPartPr>
            <p14:xfrm>
              <a:off x="1808701" y="3241081"/>
              <a:ext cx="7200" cy="720"/>
            </p14:xfrm>
          </p:contentPart>
        </mc:Choice>
        <mc:Fallback xmlns="">
          <p:pic>
            <p:nvPicPr>
              <p:cNvPr id="90" name="Ink 89">
                <a:extLst>
                  <a:ext uri="{FF2B5EF4-FFF2-40B4-BE49-F238E27FC236}">
                    <a16:creationId xmlns:a16="http://schemas.microsoft.com/office/drawing/2014/main" id="{340A4D50-0991-F476-8071-D55AFCAA35BE}"/>
                  </a:ext>
                </a:extLst>
              </p:cNvPr>
              <p:cNvPicPr/>
              <p:nvPr/>
            </p:nvPicPr>
            <p:blipFill>
              <a:blip r:embed="rId53"/>
              <a:stretch>
                <a:fillRect/>
              </a:stretch>
            </p:blipFill>
            <p:spPr>
              <a:xfrm>
                <a:off x="1790701" y="3223441"/>
                <a:ext cx="42840" cy="36360"/>
              </a:xfrm>
              <a:prstGeom prst="rect">
                <a:avLst/>
              </a:prstGeom>
            </p:spPr>
          </p:pic>
        </mc:Fallback>
      </mc:AlternateContent>
      <p:grpSp>
        <p:nvGrpSpPr>
          <p:cNvPr id="111" name="Group 110">
            <a:extLst>
              <a:ext uri="{FF2B5EF4-FFF2-40B4-BE49-F238E27FC236}">
                <a16:creationId xmlns:a16="http://schemas.microsoft.com/office/drawing/2014/main" id="{D38B1BC0-96AB-0080-D58E-504FE4E05D9C}"/>
              </a:ext>
            </a:extLst>
          </p:cNvPr>
          <p:cNvGrpSpPr/>
          <p:nvPr/>
        </p:nvGrpSpPr>
        <p:grpSpPr>
          <a:xfrm>
            <a:off x="4156523" y="231433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101" name="Ink 100">
                  <a:extLst>
                    <a:ext uri="{FF2B5EF4-FFF2-40B4-BE49-F238E27FC236}">
                      <a16:creationId xmlns:a16="http://schemas.microsoft.com/office/drawing/2014/main" id="{50376F19-6792-A0FF-265B-0C8581D7D963}"/>
                    </a:ext>
                  </a:extLst>
                </p14:cNvPr>
                <p14:cNvContentPartPr/>
                <p14:nvPr/>
              </p14:nvContentPartPr>
              <p14:xfrm>
                <a:off x="4156523" y="2315416"/>
                <a:ext cx="162000" cy="170280"/>
              </p14:xfrm>
            </p:contentPart>
          </mc:Choice>
          <mc:Fallback xmlns="">
            <p:pic>
              <p:nvPicPr>
                <p:cNvPr id="101" name="Ink 100">
                  <a:extLst>
                    <a:ext uri="{FF2B5EF4-FFF2-40B4-BE49-F238E27FC236}">
                      <a16:creationId xmlns:a16="http://schemas.microsoft.com/office/drawing/2014/main" id="{50376F19-6792-A0FF-265B-0C8581D7D963}"/>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02" name="Ink 101">
                  <a:extLst>
                    <a:ext uri="{FF2B5EF4-FFF2-40B4-BE49-F238E27FC236}">
                      <a16:creationId xmlns:a16="http://schemas.microsoft.com/office/drawing/2014/main" id="{0286A8C3-A032-AF2C-DBC6-2AB86B679E7A}"/>
                    </a:ext>
                  </a:extLst>
                </p14:cNvPr>
                <p14:cNvContentPartPr/>
                <p14:nvPr/>
              </p14:nvContentPartPr>
              <p14:xfrm>
                <a:off x="4233563" y="2360056"/>
                <a:ext cx="33840" cy="179640"/>
              </p14:xfrm>
            </p:contentPart>
          </mc:Choice>
          <mc:Fallback xmlns="">
            <p:pic>
              <p:nvPicPr>
                <p:cNvPr id="102" name="Ink 101">
                  <a:extLst>
                    <a:ext uri="{FF2B5EF4-FFF2-40B4-BE49-F238E27FC236}">
                      <a16:creationId xmlns:a16="http://schemas.microsoft.com/office/drawing/2014/main" id="{0286A8C3-A032-AF2C-DBC6-2AB86B679E7A}"/>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03" name="Ink 102">
                  <a:extLst>
                    <a:ext uri="{FF2B5EF4-FFF2-40B4-BE49-F238E27FC236}">
                      <a16:creationId xmlns:a16="http://schemas.microsoft.com/office/drawing/2014/main" id="{1DD37F7C-E476-BBD5-AE0A-EE52773F9A9D}"/>
                    </a:ext>
                  </a:extLst>
                </p14:cNvPr>
                <p14:cNvContentPartPr/>
                <p14:nvPr/>
              </p14:nvContentPartPr>
              <p14:xfrm>
                <a:off x="4404563" y="2323336"/>
                <a:ext cx="146880" cy="197640"/>
              </p14:xfrm>
            </p:contentPart>
          </mc:Choice>
          <mc:Fallback xmlns="">
            <p:pic>
              <p:nvPicPr>
                <p:cNvPr id="103" name="Ink 102">
                  <a:extLst>
                    <a:ext uri="{FF2B5EF4-FFF2-40B4-BE49-F238E27FC236}">
                      <a16:creationId xmlns:a16="http://schemas.microsoft.com/office/drawing/2014/main" id="{1DD37F7C-E476-BBD5-AE0A-EE52773F9A9D}"/>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05" name="Ink 104">
                  <a:extLst>
                    <a:ext uri="{FF2B5EF4-FFF2-40B4-BE49-F238E27FC236}">
                      <a16:creationId xmlns:a16="http://schemas.microsoft.com/office/drawing/2014/main" id="{E208A963-A604-50B5-32DA-848BC0A32F7F}"/>
                    </a:ext>
                  </a:extLst>
                </p14:cNvPr>
                <p14:cNvContentPartPr/>
                <p14:nvPr/>
              </p14:nvContentPartPr>
              <p14:xfrm>
                <a:off x="4765643" y="2314336"/>
                <a:ext cx="3960" cy="10440"/>
              </p14:xfrm>
            </p:contentPart>
          </mc:Choice>
          <mc:Fallback xmlns="">
            <p:pic>
              <p:nvPicPr>
                <p:cNvPr id="105" name="Ink 104">
                  <a:extLst>
                    <a:ext uri="{FF2B5EF4-FFF2-40B4-BE49-F238E27FC236}">
                      <a16:creationId xmlns:a16="http://schemas.microsoft.com/office/drawing/2014/main" id="{E208A963-A604-50B5-32DA-848BC0A32F7F}"/>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06" name="Ink 105">
                  <a:extLst>
                    <a:ext uri="{FF2B5EF4-FFF2-40B4-BE49-F238E27FC236}">
                      <a16:creationId xmlns:a16="http://schemas.microsoft.com/office/drawing/2014/main" id="{F0549B50-60FB-CC1C-6C9F-C28DBF4BE002}"/>
                    </a:ext>
                  </a:extLst>
                </p14:cNvPr>
                <p14:cNvContentPartPr/>
                <p14:nvPr/>
              </p14:nvContentPartPr>
              <p14:xfrm>
                <a:off x="4681043" y="2392096"/>
                <a:ext cx="119520" cy="11520"/>
              </p14:xfrm>
            </p:contentPart>
          </mc:Choice>
          <mc:Fallback xmlns="">
            <p:pic>
              <p:nvPicPr>
                <p:cNvPr id="106" name="Ink 105">
                  <a:extLst>
                    <a:ext uri="{FF2B5EF4-FFF2-40B4-BE49-F238E27FC236}">
                      <a16:creationId xmlns:a16="http://schemas.microsoft.com/office/drawing/2014/main" id="{F0549B50-60FB-CC1C-6C9F-C28DBF4BE002}"/>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07" name="Ink 106">
                  <a:extLst>
                    <a:ext uri="{FF2B5EF4-FFF2-40B4-BE49-F238E27FC236}">
                      <a16:creationId xmlns:a16="http://schemas.microsoft.com/office/drawing/2014/main" id="{E92A2D00-C864-2880-87A3-F6EDD12794EC}"/>
                    </a:ext>
                  </a:extLst>
                </p14:cNvPr>
                <p14:cNvContentPartPr/>
                <p14:nvPr/>
              </p14:nvContentPartPr>
              <p14:xfrm>
                <a:off x="4769963" y="2535016"/>
                <a:ext cx="7920" cy="4320"/>
              </p14:xfrm>
            </p:contentPart>
          </mc:Choice>
          <mc:Fallback xmlns="">
            <p:pic>
              <p:nvPicPr>
                <p:cNvPr id="107" name="Ink 106">
                  <a:extLst>
                    <a:ext uri="{FF2B5EF4-FFF2-40B4-BE49-F238E27FC236}">
                      <a16:creationId xmlns:a16="http://schemas.microsoft.com/office/drawing/2014/main" id="{E92A2D00-C864-2880-87A3-F6EDD12794EC}"/>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15" name="Ink 114">
                <a:extLst>
                  <a:ext uri="{FF2B5EF4-FFF2-40B4-BE49-F238E27FC236}">
                    <a16:creationId xmlns:a16="http://schemas.microsoft.com/office/drawing/2014/main" id="{6517E9A3-7FF4-36C5-8047-4373F3E8A281}"/>
                  </a:ext>
                </a:extLst>
              </p14:cNvPr>
              <p14:cNvContentPartPr/>
              <p14:nvPr/>
            </p14:nvContentPartPr>
            <p14:xfrm>
              <a:off x="4279643" y="2889616"/>
              <a:ext cx="129240" cy="12600"/>
            </p14:xfrm>
          </p:contentPart>
        </mc:Choice>
        <mc:Fallback xmlns="">
          <p:pic>
            <p:nvPicPr>
              <p:cNvPr id="115" name="Ink 114">
                <a:extLst>
                  <a:ext uri="{FF2B5EF4-FFF2-40B4-BE49-F238E27FC236}">
                    <a16:creationId xmlns:a16="http://schemas.microsoft.com/office/drawing/2014/main" id="{6517E9A3-7FF4-36C5-8047-4373F3E8A281}"/>
                  </a:ext>
                </a:extLst>
              </p:cNvPr>
              <p:cNvPicPr/>
              <p:nvPr/>
            </p:nvPicPr>
            <p:blipFill>
              <a:blip r:embed="rId67"/>
              <a:stretch>
                <a:fillRect/>
              </a:stretch>
            </p:blipFill>
            <p:spPr>
              <a:xfrm>
                <a:off x="4262003" y="287197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16" name="Ink 115">
                <a:extLst>
                  <a:ext uri="{FF2B5EF4-FFF2-40B4-BE49-F238E27FC236}">
                    <a16:creationId xmlns:a16="http://schemas.microsoft.com/office/drawing/2014/main" id="{DF5F23C8-ED25-5596-01D5-B55C247AEDEE}"/>
                  </a:ext>
                </a:extLst>
              </p14:cNvPr>
              <p14:cNvContentPartPr/>
              <p14:nvPr/>
            </p14:nvContentPartPr>
            <p14:xfrm>
              <a:off x="4281083" y="3011656"/>
              <a:ext cx="125640" cy="25920"/>
            </p14:xfrm>
          </p:contentPart>
        </mc:Choice>
        <mc:Fallback xmlns="">
          <p:pic>
            <p:nvPicPr>
              <p:cNvPr id="116" name="Ink 115">
                <a:extLst>
                  <a:ext uri="{FF2B5EF4-FFF2-40B4-BE49-F238E27FC236}">
                    <a16:creationId xmlns:a16="http://schemas.microsoft.com/office/drawing/2014/main" id="{DF5F23C8-ED25-5596-01D5-B55C247AEDEE}"/>
                  </a:ext>
                </a:extLst>
              </p:cNvPr>
              <p:cNvPicPr/>
              <p:nvPr/>
            </p:nvPicPr>
            <p:blipFill>
              <a:blip r:embed="rId69"/>
              <a:stretch>
                <a:fillRect/>
              </a:stretch>
            </p:blipFill>
            <p:spPr>
              <a:xfrm>
                <a:off x="4263443" y="2994016"/>
                <a:ext cx="161280" cy="61560"/>
              </a:xfrm>
              <a:prstGeom prst="rect">
                <a:avLst/>
              </a:prstGeom>
            </p:spPr>
          </p:pic>
        </mc:Fallback>
      </mc:AlternateContent>
      <p:grpSp>
        <p:nvGrpSpPr>
          <p:cNvPr id="120" name="Group 119">
            <a:extLst>
              <a:ext uri="{FF2B5EF4-FFF2-40B4-BE49-F238E27FC236}">
                <a16:creationId xmlns:a16="http://schemas.microsoft.com/office/drawing/2014/main" id="{B38A8E9C-32E1-C4C0-4DC5-37E665DDDD61}"/>
              </a:ext>
            </a:extLst>
          </p:cNvPr>
          <p:cNvGrpSpPr/>
          <p:nvPr/>
        </p:nvGrpSpPr>
        <p:grpSpPr>
          <a:xfrm>
            <a:off x="4655483" y="284389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117" name="Ink 116">
                  <a:extLst>
                    <a:ext uri="{FF2B5EF4-FFF2-40B4-BE49-F238E27FC236}">
                      <a16:creationId xmlns:a16="http://schemas.microsoft.com/office/drawing/2014/main" id="{E69DB2A5-1A5B-8768-089D-9D6179E80F67}"/>
                    </a:ext>
                  </a:extLst>
                </p14:cNvPr>
                <p14:cNvContentPartPr/>
                <p14:nvPr/>
              </p14:nvContentPartPr>
              <p14:xfrm>
                <a:off x="4655483" y="2843896"/>
                <a:ext cx="202680" cy="210240"/>
              </p14:xfrm>
            </p:contentPart>
          </mc:Choice>
          <mc:Fallback xmlns="">
            <p:pic>
              <p:nvPicPr>
                <p:cNvPr id="117" name="Ink 116">
                  <a:extLst>
                    <a:ext uri="{FF2B5EF4-FFF2-40B4-BE49-F238E27FC236}">
                      <a16:creationId xmlns:a16="http://schemas.microsoft.com/office/drawing/2014/main" id="{E69DB2A5-1A5B-8768-089D-9D6179E80F67}"/>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18" name="Ink 117">
                  <a:extLst>
                    <a:ext uri="{FF2B5EF4-FFF2-40B4-BE49-F238E27FC236}">
                      <a16:creationId xmlns:a16="http://schemas.microsoft.com/office/drawing/2014/main" id="{0A9CF16E-8624-25AF-3B40-F215414F346C}"/>
                    </a:ext>
                  </a:extLst>
                </p14:cNvPr>
                <p14:cNvContentPartPr/>
                <p14:nvPr/>
              </p14:nvContentPartPr>
              <p14:xfrm>
                <a:off x="4975163" y="2927416"/>
                <a:ext cx="2160" cy="720"/>
              </p14:xfrm>
            </p:contentPart>
          </mc:Choice>
          <mc:Fallback xmlns="">
            <p:pic>
              <p:nvPicPr>
                <p:cNvPr id="118" name="Ink 117">
                  <a:extLst>
                    <a:ext uri="{FF2B5EF4-FFF2-40B4-BE49-F238E27FC236}">
                      <a16:creationId xmlns:a16="http://schemas.microsoft.com/office/drawing/2014/main" id="{0A9CF16E-8624-25AF-3B40-F215414F346C}"/>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19" name="Ink 118">
                <a:extLst>
                  <a:ext uri="{FF2B5EF4-FFF2-40B4-BE49-F238E27FC236}">
                    <a16:creationId xmlns:a16="http://schemas.microsoft.com/office/drawing/2014/main" id="{0B0B63F0-0F95-E735-2250-6E997E31D343}"/>
                  </a:ext>
                </a:extLst>
              </p14:cNvPr>
              <p14:cNvContentPartPr/>
              <p14:nvPr/>
            </p14:nvContentPartPr>
            <p14:xfrm>
              <a:off x="5154083" y="2834896"/>
              <a:ext cx="23760" cy="238320"/>
            </p14:xfrm>
          </p:contentPart>
        </mc:Choice>
        <mc:Fallback xmlns="">
          <p:pic>
            <p:nvPicPr>
              <p:cNvPr id="119" name="Ink 118">
                <a:extLst>
                  <a:ext uri="{FF2B5EF4-FFF2-40B4-BE49-F238E27FC236}">
                    <a16:creationId xmlns:a16="http://schemas.microsoft.com/office/drawing/2014/main" id="{0B0B63F0-0F95-E735-2250-6E997E31D343}"/>
                  </a:ext>
                </a:extLst>
              </p:cNvPr>
              <p:cNvPicPr/>
              <p:nvPr/>
            </p:nvPicPr>
            <p:blipFill>
              <a:blip r:embed="rId75"/>
              <a:stretch>
                <a:fillRect/>
              </a:stretch>
            </p:blipFill>
            <p:spPr>
              <a:xfrm>
                <a:off x="5136443" y="2816896"/>
                <a:ext cx="59400" cy="273960"/>
              </a:xfrm>
              <a:prstGeom prst="rect">
                <a:avLst/>
              </a:prstGeom>
            </p:spPr>
          </p:pic>
        </mc:Fallback>
      </mc:AlternateContent>
      <p:grpSp>
        <p:nvGrpSpPr>
          <p:cNvPr id="122" name="Group 121">
            <a:extLst>
              <a:ext uri="{FF2B5EF4-FFF2-40B4-BE49-F238E27FC236}">
                <a16:creationId xmlns:a16="http://schemas.microsoft.com/office/drawing/2014/main" id="{EA855C1C-7E47-0D26-97E3-1286202C3230}"/>
              </a:ext>
            </a:extLst>
          </p:cNvPr>
          <p:cNvGrpSpPr/>
          <p:nvPr/>
        </p:nvGrpSpPr>
        <p:grpSpPr>
          <a:xfrm>
            <a:off x="4988483" y="230461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112" name="Ink 111">
                  <a:extLst>
                    <a:ext uri="{FF2B5EF4-FFF2-40B4-BE49-F238E27FC236}">
                      <a16:creationId xmlns:a16="http://schemas.microsoft.com/office/drawing/2014/main" id="{8A0818B7-F4E2-20EC-5CBF-4B993CAEEED0}"/>
                    </a:ext>
                  </a:extLst>
                </p14:cNvPr>
                <p14:cNvContentPartPr/>
                <p14:nvPr/>
              </p14:nvContentPartPr>
              <p14:xfrm>
                <a:off x="4988483" y="2304616"/>
                <a:ext cx="145440" cy="241920"/>
              </p14:xfrm>
            </p:contentPart>
          </mc:Choice>
          <mc:Fallback xmlns="">
            <p:pic>
              <p:nvPicPr>
                <p:cNvPr id="112" name="Ink 111">
                  <a:extLst>
                    <a:ext uri="{FF2B5EF4-FFF2-40B4-BE49-F238E27FC236}">
                      <a16:creationId xmlns:a16="http://schemas.microsoft.com/office/drawing/2014/main" id="{8A0818B7-F4E2-20EC-5CBF-4B993CAEEED0}"/>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13" name="Ink 112">
                  <a:extLst>
                    <a:ext uri="{FF2B5EF4-FFF2-40B4-BE49-F238E27FC236}">
                      <a16:creationId xmlns:a16="http://schemas.microsoft.com/office/drawing/2014/main" id="{38B666EE-7973-067B-2BB7-157A61D6164A}"/>
                    </a:ext>
                  </a:extLst>
                </p14:cNvPr>
                <p14:cNvContentPartPr/>
                <p14:nvPr/>
              </p14:nvContentPartPr>
              <p14:xfrm>
                <a:off x="5187203" y="2361136"/>
                <a:ext cx="155160" cy="158400"/>
              </p14:xfrm>
            </p:contentPart>
          </mc:Choice>
          <mc:Fallback xmlns="">
            <p:pic>
              <p:nvPicPr>
                <p:cNvPr id="113" name="Ink 112">
                  <a:extLst>
                    <a:ext uri="{FF2B5EF4-FFF2-40B4-BE49-F238E27FC236}">
                      <a16:creationId xmlns:a16="http://schemas.microsoft.com/office/drawing/2014/main" id="{38B666EE-7973-067B-2BB7-157A61D6164A}"/>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21" name="Ink 120">
                  <a:extLst>
                    <a:ext uri="{FF2B5EF4-FFF2-40B4-BE49-F238E27FC236}">
                      <a16:creationId xmlns:a16="http://schemas.microsoft.com/office/drawing/2014/main" id="{484CF83C-D4A1-AD29-9994-20E29415B08F}"/>
                    </a:ext>
                  </a:extLst>
                </p14:cNvPr>
                <p14:cNvContentPartPr/>
                <p14:nvPr/>
              </p14:nvContentPartPr>
              <p14:xfrm>
                <a:off x="5216003" y="2356456"/>
                <a:ext cx="89280" cy="26280"/>
              </p14:xfrm>
            </p:contentPart>
          </mc:Choice>
          <mc:Fallback xmlns="">
            <p:pic>
              <p:nvPicPr>
                <p:cNvPr id="121" name="Ink 120">
                  <a:extLst>
                    <a:ext uri="{FF2B5EF4-FFF2-40B4-BE49-F238E27FC236}">
                      <a16:creationId xmlns:a16="http://schemas.microsoft.com/office/drawing/2014/main" id="{484CF83C-D4A1-AD29-9994-20E29415B08F}"/>
                    </a:ext>
                  </a:extLst>
                </p:cNvPr>
                <p:cNvPicPr/>
                <p:nvPr/>
              </p:nvPicPr>
              <p:blipFill>
                <a:blip r:embed="rId81"/>
                <a:stretch>
                  <a:fillRect/>
                </a:stretch>
              </p:blipFill>
              <p:spPr>
                <a:xfrm>
                  <a:off x="5198003" y="2338816"/>
                  <a:ext cx="124920" cy="61920"/>
                </a:xfrm>
                <a:prstGeom prst="rect">
                  <a:avLst/>
                </a:prstGeom>
              </p:spPr>
            </p:pic>
          </mc:Fallback>
        </mc:AlternateContent>
      </p:grpSp>
    </p:spTree>
    <p:extLst>
      <p:ext uri="{BB962C8B-B14F-4D97-AF65-F5344CB8AC3E}">
        <p14:creationId xmlns:p14="http://schemas.microsoft.com/office/powerpoint/2010/main" val="162789554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9" name="TextBox 28">
            <a:extLst>
              <a:ext uri="{FF2B5EF4-FFF2-40B4-BE49-F238E27FC236}">
                <a16:creationId xmlns:a16="http://schemas.microsoft.com/office/drawing/2014/main" id="{65553CEF-6A75-0B2A-6474-E50AA298E8F1}"/>
              </a:ext>
            </a:extLst>
          </p:cNvPr>
          <p:cNvSpPr txBox="1"/>
          <p:nvPr/>
        </p:nvSpPr>
        <p:spPr>
          <a:xfrm>
            <a:off x="318113" y="272394"/>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46" name="Group 45">
            <a:extLst>
              <a:ext uri="{FF2B5EF4-FFF2-40B4-BE49-F238E27FC236}">
                <a16:creationId xmlns:a16="http://schemas.microsoft.com/office/drawing/2014/main" id="{CE41C493-FB56-F2F3-D077-3D125D874461}"/>
              </a:ext>
            </a:extLst>
          </p:cNvPr>
          <p:cNvGrpSpPr/>
          <p:nvPr/>
        </p:nvGrpSpPr>
        <p:grpSpPr>
          <a:xfrm>
            <a:off x="544741" y="303012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47" name="Ink 46">
                  <a:extLst>
                    <a:ext uri="{FF2B5EF4-FFF2-40B4-BE49-F238E27FC236}">
                      <a16:creationId xmlns:a16="http://schemas.microsoft.com/office/drawing/2014/main" id="{75A8C63D-5B24-78FD-9EDA-E976F77A4768}"/>
                    </a:ext>
                  </a:extLst>
                </p14:cNvPr>
                <p14:cNvContentPartPr/>
                <p14:nvPr/>
              </p14:nvContentPartPr>
              <p14:xfrm>
                <a:off x="1108763" y="2877016"/>
                <a:ext cx="225000" cy="324000"/>
              </p14:xfrm>
            </p:contentPart>
          </mc:Choice>
          <mc:Fallback xmlns="">
            <p:pic>
              <p:nvPicPr>
                <p:cNvPr id="47" name="Ink 46">
                  <a:extLst>
                    <a:ext uri="{FF2B5EF4-FFF2-40B4-BE49-F238E27FC236}">
                      <a16:creationId xmlns:a16="http://schemas.microsoft.com/office/drawing/2014/main" id="{75A8C63D-5B24-78FD-9EDA-E976F77A4768}"/>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8" name="Ink 47">
                  <a:extLst>
                    <a:ext uri="{FF2B5EF4-FFF2-40B4-BE49-F238E27FC236}">
                      <a16:creationId xmlns:a16="http://schemas.microsoft.com/office/drawing/2014/main" id="{B4942650-313D-6A35-606B-E5F10EF3ED92}"/>
                    </a:ext>
                  </a:extLst>
                </p14:cNvPr>
                <p14:cNvContentPartPr/>
                <p14:nvPr/>
              </p14:nvContentPartPr>
              <p14:xfrm>
                <a:off x="1446443" y="2876296"/>
                <a:ext cx="299880" cy="324360"/>
              </p14:xfrm>
            </p:contentPart>
          </mc:Choice>
          <mc:Fallback xmlns="">
            <p:pic>
              <p:nvPicPr>
                <p:cNvPr id="48" name="Ink 47">
                  <a:extLst>
                    <a:ext uri="{FF2B5EF4-FFF2-40B4-BE49-F238E27FC236}">
                      <a16:creationId xmlns:a16="http://schemas.microsoft.com/office/drawing/2014/main" id="{B4942650-313D-6A35-606B-E5F10EF3ED92}"/>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49" name="Group 48">
            <a:extLst>
              <a:ext uri="{FF2B5EF4-FFF2-40B4-BE49-F238E27FC236}">
                <a16:creationId xmlns:a16="http://schemas.microsoft.com/office/drawing/2014/main" id="{37CF2A6C-AA7C-BDC1-A56D-67692A4468B8}"/>
              </a:ext>
            </a:extLst>
          </p:cNvPr>
          <p:cNvGrpSpPr/>
          <p:nvPr/>
        </p:nvGrpSpPr>
        <p:grpSpPr>
          <a:xfrm>
            <a:off x="475981" y="226368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50" name="Ink 49">
                  <a:extLst>
                    <a:ext uri="{FF2B5EF4-FFF2-40B4-BE49-F238E27FC236}">
                      <a16:creationId xmlns:a16="http://schemas.microsoft.com/office/drawing/2014/main" id="{EACD647C-07A3-DC42-D004-D2AAC1568132}"/>
                    </a:ext>
                  </a:extLst>
                </p14:cNvPr>
                <p14:cNvContentPartPr/>
                <p14:nvPr/>
              </p14:nvContentPartPr>
              <p14:xfrm>
                <a:off x="1072403" y="2133976"/>
                <a:ext cx="12960" cy="204840"/>
              </p14:xfrm>
            </p:contentPart>
          </mc:Choice>
          <mc:Fallback xmlns="">
            <p:pic>
              <p:nvPicPr>
                <p:cNvPr id="50" name="Ink 49">
                  <a:extLst>
                    <a:ext uri="{FF2B5EF4-FFF2-40B4-BE49-F238E27FC236}">
                      <a16:creationId xmlns:a16="http://schemas.microsoft.com/office/drawing/2014/main" id="{EACD647C-07A3-DC42-D004-D2AAC1568132}"/>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1" name="Ink 50">
                  <a:extLst>
                    <a:ext uri="{FF2B5EF4-FFF2-40B4-BE49-F238E27FC236}">
                      <a16:creationId xmlns:a16="http://schemas.microsoft.com/office/drawing/2014/main" id="{30CB929B-E2AB-B823-9AED-AD80F7F24140}"/>
                    </a:ext>
                  </a:extLst>
                </p14:cNvPr>
                <p14:cNvContentPartPr/>
                <p14:nvPr/>
              </p14:nvContentPartPr>
              <p14:xfrm>
                <a:off x="1089683" y="2135776"/>
                <a:ext cx="216720" cy="195480"/>
              </p14:xfrm>
            </p:contentPart>
          </mc:Choice>
          <mc:Fallback xmlns="">
            <p:pic>
              <p:nvPicPr>
                <p:cNvPr id="51" name="Ink 50">
                  <a:extLst>
                    <a:ext uri="{FF2B5EF4-FFF2-40B4-BE49-F238E27FC236}">
                      <a16:creationId xmlns:a16="http://schemas.microsoft.com/office/drawing/2014/main" id="{30CB929B-E2AB-B823-9AED-AD80F7F24140}"/>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2" name="Ink 51">
                  <a:extLst>
                    <a:ext uri="{FF2B5EF4-FFF2-40B4-BE49-F238E27FC236}">
                      <a16:creationId xmlns:a16="http://schemas.microsoft.com/office/drawing/2014/main" id="{B0CED6CC-C2F8-B97E-5003-5682D84CF591}"/>
                    </a:ext>
                  </a:extLst>
                </p14:cNvPr>
                <p14:cNvContentPartPr/>
                <p14:nvPr/>
              </p14:nvContentPartPr>
              <p14:xfrm>
                <a:off x="1392443" y="2166736"/>
                <a:ext cx="20880" cy="166320"/>
              </p14:xfrm>
            </p:contentPart>
          </mc:Choice>
          <mc:Fallback xmlns="">
            <p:pic>
              <p:nvPicPr>
                <p:cNvPr id="52" name="Ink 51">
                  <a:extLst>
                    <a:ext uri="{FF2B5EF4-FFF2-40B4-BE49-F238E27FC236}">
                      <a16:creationId xmlns:a16="http://schemas.microsoft.com/office/drawing/2014/main" id="{B0CED6CC-C2F8-B97E-5003-5682D84CF591}"/>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3" name="Ink 52">
                  <a:extLst>
                    <a:ext uri="{FF2B5EF4-FFF2-40B4-BE49-F238E27FC236}">
                      <a16:creationId xmlns:a16="http://schemas.microsoft.com/office/drawing/2014/main" id="{1D97931C-DF67-CA89-6A92-19203BE1E0C9}"/>
                    </a:ext>
                  </a:extLst>
                </p14:cNvPr>
                <p14:cNvContentPartPr/>
                <p14:nvPr/>
              </p14:nvContentPartPr>
              <p14:xfrm>
                <a:off x="1466243" y="2109856"/>
                <a:ext cx="21240" cy="215280"/>
              </p14:xfrm>
            </p:contentPart>
          </mc:Choice>
          <mc:Fallback xmlns="">
            <p:pic>
              <p:nvPicPr>
                <p:cNvPr id="53" name="Ink 52">
                  <a:extLst>
                    <a:ext uri="{FF2B5EF4-FFF2-40B4-BE49-F238E27FC236}">
                      <a16:creationId xmlns:a16="http://schemas.microsoft.com/office/drawing/2014/main" id="{1D97931C-DF67-CA89-6A92-19203BE1E0C9}"/>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54" name="Ink 53">
                  <a:extLst>
                    <a:ext uri="{FF2B5EF4-FFF2-40B4-BE49-F238E27FC236}">
                      <a16:creationId xmlns:a16="http://schemas.microsoft.com/office/drawing/2014/main" id="{D39899D3-6815-A249-010D-EAE979BC5B19}"/>
                    </a:ext>
                  </a:extLst>
                </p14:cNvPr>
                <p14:cNvContentPartPr/>
                <p14:nvPr/>
              </p14:nvContentPartPr>
              <p14:xfrm>
                <a:off x="1581443" y="2182936"/>
                <a:ext cx="108720" cy="129600"/>
              </p14:xfrm>
            </p:contentPart>
          </mc:Choice>
          <mc:Fallback xmlns="">
            <p:pic>
              <p:nvPicPr>
                <p:cNvPr id="54" name="Ink 53">
                  <a:extLst>
                    <a:ext uri="{FF2B5EF4-FFF2-40B4-BE49-F238E27FC236}">
                      <a16:creationId xmlns:a16="http://schemas.microsoft.com/office/drawing/2014/main" id="{D39899D3-6815-A249-010D-EAE979BC5B19}"/>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5" name="Ink 54">
                  <a:extLst>
                    <a:ext uri="{FF2B5EF4-FFF2-40B4-BE49-F238E27FC236}">
                      <a16:creationId xmlns:a16="http://schemas.microsoft.com/office/drawing/2014/main" id="{325E9FD0-62B3-E788-9EB6-68BEFE379220}"/>
                    </a:ext>
                  </a:extLst>
                </p14:cNvPr>
                <p14:cNvContentPartPr/>
                <p14:nvPr/>
              </p14:nvContentPartPr>
              <p14:xfrm>
                <a:off x="1739483" y="2181856"/>
                <a:ext cx="90720" cy="159120"/>
              </p14:xfrm>
            </p:contentPart>
          </mc:Choice>
          <mc:Fallback xmlns="">
            <p:pic>
              <p:nvPicPr>
                <p:cNvPr id="55" name="Ink 54">
                  <a:extLst>
                    <a:ext uri="{FF2B5EF4-FFF2-40B4-BE49-F238E27FC236}">
                      <a16:creationId xmlns:a16="http://schemas.microsoft.com/office/drawing/2014/main" id="{325E9FD0-62B3-E788-9EB6-68BEFE379220}"/>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6" name="Ink 55">
                  <a:extLst>
                    <a:ext uri="{FF2B5EF4-FFF2-40B4-BE49-F238E27FC236}">
                      <a16:creationId xmlns:a16="http://schemas.microsoft.com/office/drawing/2014/main" id="{9F63359B-59EA-FA76-3345-A9B49DFAB3A7}"/>
                    </a:ext>
                  </a:extLst>
                </p14:cNvPr>
                <p14:cNvContentPartPr/>
                <p14:nvPr/>
              </p14:nvContentPartPr>
              <p14:xfrm>
                <a:off x="1754243" y="2153776"/>
                <a:ext cx="119160" cy="49680"/>
              </p14:xfrm>
            </p:contentPart>
          </mc:Choice>
          <mc:Fallback xmlns="">
            <p:pic>
              <p:nvPicPr>
                <p:cNvPr id="56" name="Ink 55">
                  <a:extLst>
                    <a:ext uri="{FF2B5EF4-FFF2-40B4-BE49-F238E27FC236}">
                      <a16:creationId xmlns:a16="http://schemas.microsoft.com/office/drawing/2014/main" id="{9F63359B-59EA-FA76-3345-A9B49DFAB3A7}"/>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7" name="Ink 56">
                  <a:extLst>
                    <a:ext uri="{FF2B5EF4-FFF2-40B4-BE49-F238E27FC236}">
                      <a16:creationId xmlns:a16="http://schemas.microsoft.com/office/drawing/2014/main" id="{52B24696-F8FB-D85E-1185-AB98484D7B91}"/>
                    </a:ext>
                  </a:extLst>
                </p14:cNvPr>
                <p14:cNvContentPartPr/>
                <p14:nvPr/>
              </p14:nvContentPartPr>
              <p14:xfrm>
                <a:off x="1040003" y="2423776"/>
                <a:ext cx="926280" cy="51840"/>
              </p14:xfrm>
            </p:contentPart>
          </mc:Choice>
          <mc:Fallback xmlns="">
            <p:pic>
              <p:nvPicPr>
                <p:cNvPr id="57" name="Ink 56">
                  <a:extLst>
                    <a:ext uri="{FF2B5EF4-FFF2-40B4-BE49-F238E27FC236}">
                      <a16:creationId xmlns:a16="http://schemas.microsoft.com/office/drawing/2014/main" id="{52B24696-F8FB-D85E-1185-AB98484D7B91}"/>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58" name="Group 57">
            <a:extLst>
              <a:ext uri="{FF2B5EF4-FFF2-40B4-BE49-F238E27FC236}">
                <a16:creationId xmlns:a16="http://schemas.microsoft.com/office/drawing/2014/main" id="{65856E1B-B616-DA69-2781-17C9270EA0A4}"/>
              </a:ext>
            </a:extLst>
          </p:cNvPr>
          <p:cNvGrpSpPr/>
          <p:nvPr/>
        </p:nvGrpSpPr>
        <p:grpSpPr>
          <a:xfrm>
            <a:off x="2392261" y="222048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59" name="Ink 58">
                  <a:extLst>
                    <a:ext uri="{FF2B5EF4-FFF2-40B4-BE49-F238E27FC236}">
                      <a16:creationId xmlns:a16="http://schemas.microsoft.com/office/drawing/2014/main" id="{55F5B5C4-89BF-3BB8-2689-6C3DCFD1C6AF}"/>
                    </a:ext>
                  </a:extLst>
                </p14:cNvPr>
                <p14:cNvContentPartPr/>
                <p14:nvPr/>
              </p14:nvContentPartPr>
              <p14:xfrm>
                <a:off x="2956283" y="2095096"/>
                <a:ext cx="16560" cy="219600"/>
              </p14:xfrm>
            </p:contentPart>
          </mc:Choice>
          <mc:Fallback xmlns="">
            <p:pic>
              <p:nvPicPr>
                <p:cNvPr id="59" name="Ink 58">
                  <a:extLst>
                    <a:ext uri="{FF2B5EF4-FFF2-40B4-BE49-F238E27FC236}">
                      <a16:creationId xmlns:a16="http://schemas.microsoft.com/office/drawing/2014/main" id="{55F5B5C4-89BF-3BB8-2689-6C3DCFD1C6AF}"/>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0" name="Ink 59">
                  <a:extLst>
                    <a:ext uri="{FF2B5EF4-FFF2-40B4-BE49-F238E27FC236}">
                      <a16:creationId xmlns:a16="http://schemas.microsoft.com/office/drawing/2014/main" id="{B3D6694F-2AA2-B460-DB14-7B768BAA779D}"/>
                    </a:ext>
                  </a:extLst>
                </p14:cNvPr>
                <p14:cNvContentPartPr/>
                <p14:nvPr/>
              </p14:nvContentPartPr>
              <p14:xfrm>
                <a:off x="2960243" y="2088256"/>
                <a:ext cx="166320" cy="210960"/>
              </p14:xfrm>
            </p:contentPart>
          </mc:Choice>
          <mc:Fallback xmlns="">
            <p:pic>
              <p:nvPicPr>
                <p:cNvPr id="60" name="Ink 59">
                  <a:extLst>
                    <a:ext uri="{FF2B5EF4-FFF2-40B4-BE49-F238E27FC236}">
                      <a16:creationId xmlns:a16="http://schemas.microsoft.com/office/drawing/2014/main" id="{B3D6694F-2AA2-B460-DB14-7B768BAA779D}"/>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1" name="Ink 60">
                  <a:extLst>
                    <a:ext uri="{FF2B5EF4-FFF2-40B4-BE49-F238E27FC236}">
                      <a16:creationId xmlns:a16="http://schemas.microsoft.com/office/drawing/2014/main" id="{E07FCB52-723B-F624-F45C-3F4444DB89DC}"/>
                    </a:ext>
                  </a:extLst>
                </p14:cNvPr>
                <p14:cNvContentPartPr/>
                <p14:nvPr/>
              </p14:nvContentPartPr>
              <p14:xfrm>
                <a:off x="3182003" y="2149096"/>
                <a:ext cx="41400" cy="157320"/>
              </p14:xfrm>
            </p:contentPart>
          </mc:Choice>
          <mc:Fallback xmlns="">
            <p:pic>
              <p:nvPicPr>
                <p:cNvPr id="61" name="Ink 60">
                  <a:extLst>
                    <a:ext uri="{FF2B5EF4-FFF2-40B4-BE49-F238E27FC236}">
                      <a16:creationId xmlns:a16="http://schemas.microsoft.com/office/drawing/2014/main" id="{E07FCB52-723B-F624-F45C-3F4444DB89DC}"/>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2" name="Ink 61">
                  <a:extLst>
                    <a:ext uri="{FF2B5EF4-FFF2-40B4-BE49-F238E27FC236}">
                      <a16:creationId xmlns:a16="http://schemas.microsoft.com/office/drawing/2014/main" id="{960C6270-18F7-1382-57CD-9F732C308A28}"/>
                    </a:ext>
                  </a:extLst>
                </p14:cNvPr>
                <p14:cNvContentPartPr/>
                <p14:nvPr/>
              </p14:nvContentPartPr>
              <p14:xfrm>
                <a:off x="3281723" y="2218576"/>
                <a:ext cx="96840" cy="88920"/>
              </p14:xfrm>
            </p:contentPart>
          </mc:Choice>
          <mc:Fallback xmlns="">
            <p:pic>
              <p:nvPicPr>
                <p:cNvPr id="62" name="Ink 61">
                  <a:extLst>
                    <a:ext uri="{FF2B5EF4-FFF2-40B4-BE49-F238E27FC236}">
                      <a16:creationId xmlns:a16="http://schemas.microsoft.com/office/drawing/2014/main" id="{960C6270-18F7-1382-57CD-9F732C308A28}"/>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3" name="Ink 62">
                  <a:extLst>
                    <a:ext uri="{FF2B5EF4-FFF2-40B4-BE49-F238E27FC236}">
                      <a16:creationId xmlns:a16="http://schemas.microsoft.com/office/drawing/2014/main" id="{95A2E81D-4E98-7D2B-38F3-0D7036DB7B18}"/>
                    </a:ext>
                  </a:extLst>
                </p14:cNvPr>
                <p14:cNvContentPartPr/>
                <p14:nvPr/>
              </p14:nvContentPartPr>
              <p14:xfrm>
                <a:off x="3428603" y="2198416"/>
                <a:ext cx="63360" cy="91080"/>
              </p14:xfrm>
            </p:contentPart>
          </mc:Choice>
          <mc:Fallback xmlns="">
            <p:pic>
              <p:nvPicPr>
                <p:cNvPr id="63" name="Ink 62">
                  <a:extLst>
                    <a:ext uri="{FF2B5EF4-FFF2-40B4-BE49-F238E27FC236}">
                      <a16:creationId xmlns:a16="http://schemas.microsoft.com/office/drawing/2014/main" id="{95A2E81D-4E98-7D2B-38F3-0D7036DB7B18}"/>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4" name="Ink 63">
                  <a:extLst>
                    <a:ext uri="{FF2B5EF4-FFF2-40B4-BE49-F238E27FC236}">
                      <a16:creationId xmlns:a16="http://schemas.microsoft.com/office/drawing/2014/main" id="{967FA31F-208C-68BB-7449-CF3713160951}"/>
                    </a:ext>
                  </a:extLst>
                </p14:cNvPr>
                <p14:cNvContentPartPr/>
                <p14:nvPr/>
              </p14:nvContentPartPr>
              <p14:xfrm>
                <a:off x="3593483" y="2066656"/>
                <a:ext cx="106560" cy="229680"/>
              </p14:xfrm>
            </p:contentPart>
          </mc:Choice>
          <mc:Fallback xmlns="">
            <p:pic>
              <p:nvPicPr>
                <p:cNvPr id="64" name="Ink 63">
                  <a:extLst>
                    <a:ext uri="{FF2B5EF4-FFF2-40B4-BE49-F238E27FC236}">
                      <a16:creationId xmlns:a16="http://schemas.microsoft.com/office/drawing/2014/main" id="{967FA31F-208C-68BB-7449-CF3713160951}"/>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5" name="Ink 64">
                  <a:extLst>
                    <a:ext uri="{FF2B5EF4-FFF2-40B4-BE49-F238E27FC236}">
                      <a16:creationId xmlns:a16="http://schemas.microsoft.com/office/drawing/2014/main" id="{2499B8DA-11E5-4B69-5E1B-DECF8865FA50}"/>
                    </a:ext>
                  </a:extLst>
                </p14:cNvPr>
                <p14:cNvContentPartPr/>
                <p14:nvPr/>
              </p14:nvContentPartPr>
              <p14:xfrm>
                <a:off x="3605723" y="2189416"/>
                <a:ext cx="97200" cy="4320"/>
              </p14:xfrm>
            </p:contentPart>
          </mc:Choice>
          <mc:Fallback xmlns="">
            <p:pic>
              <p:nvPicPr>
                <p:cNvPr id="65" name="Ink 64">
                  <a:extLst>
                    <a:ext uri="{FF2B5EF4-FFF2-40B4-BE49-F238E27FC236}">
                      <a16:creationId xmlns:a16="http://schemas.microsoft.com/office/drawing/2014/main" id="{2499B8DA-11E5-4B69-5E1B-DECF8865FA50}"/>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6" name="Ink 65">
                  <a:extLst>
                    <a:ext uri="{FF2B5EF4-FFF2-40B4-BE49-F238E27FC236}">
                      <a16:creationId xmlns:a16="http://schemas.microsoft.com/office/drawing/2014/main" id="{564D7FE5-3DC5-1F8F-E257-A8EB57484EF6}"/>
                    </a:ext>
                  </a:extLst>
                </p14:cNvPr>
                <p14:cNvContentPartPr/>
                <p14:nvPr/>
              </p14:nvContentPartPr>
              <p14:xfrm>
                <a:off x="3769883" y="2131456"/>
                <a:ext cx="113760" cy="122040"/>
              </p14:xfrm>
            </p:contentPart>
          </mc:Choice>
          <mc:Fallback xmlns="">
            <p:pic>
              <p:nvPicPr>
                <p:cNvPr id="66" name="Ink 65">
                  <a:extLst>
                    <a:ext uri="{FF2B5EF4-FFF2-40B4-BE49-F238E27FC236}">
                      <a16:creationId xmlns:a16="http://schemas.microsoft.com/office/drawing/2014/main" id="{564D7FE5-3DC5-1F8F-E257-A8EB57484EF6}"/>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7" name="Ink 66">
                  <a:extLst>
                    <a:ext uri="{FF2B5EF4-FFF2-40B4-BE49-F238E27FC236}">
                      <a16:creationId xmlns:a16="http://schemas.microsoft.com/office/drawing/2014/main" id="{BAD8BAD1-C367-7717-6AB5-0BF1888E119F}"/>
                    </a:ext>
                  </a:extLst>
                </p14:cNvPr>
                <p14:cNvContentPartPr/>
                <p14:nvPr/>
              </p14:nvContentPartPr>
              <p14:xfrm>
                <a:off x="3920363" y="2127496"/>
                <a:ext cx="100800" cy="136440"/>
              </p14:xfrm>
            </p:contentPart>
          </mc:Choice>
          <mc:Fallback xmlns="">
            <p:pic>
              <p:nvPicPr>
                <p:cNvPr id="67" name="Ink 66">
                  <a:extLst>
                    <a:ext uri="{FF2B5EF4-FFF2-40B4-BE49-F238E27FC236}">
                      <a16:creationId xmlns:a16="http://schemas.microsoft.com/office/drawing/2014/main" id="{BAD8BAD1-C367-7717-6AB5-0BF1888E119F}"/>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8" name="Ink 67">
                  <a:extLst>
                    <a:ext uri="{FF2B5EF4-FFF2-40B4-BE49-F238E27FC236}">
                      <a16:creationId xmlns:a16="http://schemas.microsoft.com/office/drawing/2014/main" id="{C8172F9B-2E68-E829-3262-0905279527ED}"/>
                    </a:ext>
                  </a:extLst>
                </p14:cNvPr>
                <p14:cNvContentPartPr/>
                <p14:nvPr/>
              </p14:nvContentPartPr>
              <p14:xfrm>
                <a:off x="3926123" y="2078896"/>
                <a:ext cx="136440" cy="58680"/>
              </p14:xfrm>
            </p:contentPart>
          </mc:Choice>
          <mc:Fallback xmlns="">
            <p:pic>
              <p:nvPicPr>
                <p:cNvPr id="68" name="Ink 67">
                  <a:extLst>
                    <a:ext uri="{FF2B5EF4-FFF2-40B4-BE49-F238E27FC236}">
                      <a16:creationId xmlns:a16="http://schemas.microsoft.com/office/drawing/2014/main" id="{C8172F9B-2E68-E829-3262-0905279527ED}"/>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69" name="Ink 68">
                <a:extLst>
                  <a:ext uri="{FF2B5EF4-FFF2-40B4-BE49-F238E27FC236}">
                    <a16:creationId xmlns:a16="http://schemas.microsoft.com/office/drawing/2014/main" id="{1F803C02-9BE0-9CE7-54D4-3D5A737B482C}"/>
                  </a:ext>
                </a:extLst>
              </p14:cNvPr>
              <p14:cNvContentPartPr/>
              <p14:nvPr/>
            </p14:nvContentPartPr>
            <p14:xfrm>
              <a:off x="2347981" y="2584441"/>
              <a:ext cx="1109880" cy="13680"/>
            </p14:xfrm>
          </p:contentPart>
        </mc:Choice>
        <mc:Fallback xmlns="">
          <p:pic>
            <p:nvPicPr>
              <p:cNvPr id="69" name="Ink 68">
                <a:extLst>
                  <a:ext uri="{FF2B5EF4-FFF2-40B4-BE49-F238E27FC236}">
                    <a16:creationId xmlns:a16="http://schemas.microsoft.com/office/drawing/2014/main" id="{1F803C02-9BE0-9CE7-54D4-3D5A737B482C}"/>
                  </a:ext>
                </a:extLst>
              </p:cNvPr>
              <p:cNvPicPr/>
              <p:nvPr/>
            </p:nvPicPr>
            <p:blipFill>
              <a:blip r:embed="rId43"/>
              <a:stretch>
                <a:fillRect/>
              </a:stretch>
            </p:blipFill>
            <p:spPr>
              <a:xfrm>
                <a:off x="2329981" y="2566801"/>
                <a:ext cx="1145520" cy="49320"/>
              </a:xfrm>
              <a:prstGeom prst="rect">
                <a:avLst/>
              </a:prstGeom>
            </p:spPr>
          </p:pic>
        </mc:Fallback>
      </mc:AlternateContent>
      <p:grpSp>
        <p:nvGrpSpPr>
          <p:cNvPr id="70" name="Group 69">
            <a:extLst>
              <a:ext uri="{FF2B5EF4-FFF2-40B4-BE49-F238E27FC236}">
                <a16:creationId xmlns:a16="http://schemas.microsoft.com/office/drawing/2014/main" id="{F7E40B40-DA9E-FFC8-C4D0-D400F12601E9}"/>
              </a:ext>
            </a:extLst>
          </p:cNvPr>
          <p:cNvGrpSpPr/>
          <p:nvPr/>
        </p:nvGrpSpPr>
        <p:grpSpPr>
          <a:xfrm>
            <a:off x="2528341" y="303012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71" name="Ink 70">
                  <a:extLst>
                    <a:ext uri="{FF2B5EF4-FFF2-40B4-BE49-F238E27FC236}">
                      <a16:creationId xmlns:a16="http://schemas.microsoft.com/office/drawing/2014/main" id="{F434F35D-4B66-CDF9-2886-9FD9779B4E8B}"/>
                    </a:ext>
                  </a:extLst>
                </p14:cNvPr>
                <p14:cNvContentPartPr/>
                <p14:nvPr/>
              </p14:nvContentPartPr>
              <p14:xfrm>
                <a:off x="3092363" y="2876296"/>
                <a:ext cx="218520" cy="190080"/>
              </p14:xfrm>
            </p:contentPart>
          </mc:Choice>
          <mc:Fallback xmlns="">
            <p:pic>
              <p:nvPicPr>
                <p:cNvPr id="71" name="Ink 70">
                  <a:extLst>
                    <a:ext uri="{FF2B5EF4-FFF2-40B4-BE49-F238E27FC236}">
                      <a16:creationId xmlns:a16="http://schemas.microsoft.com/office/drawing/2014/main" id="{F434F35D-4B66-CDF9-2886-9FD9779B4E8B}"/>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2" name="Ink 71">
                  <a:extLst>
                    <a:ext uri="{FF2B5EF4-FFF2-40B4-BE49-F238E27FC236}">
                      <a16:creationId xmlns:a16="http://schemas.microsoft.com/office/drawing/2014/main" id="{57E6AEA5-EDEB-D025-0885-51D99D1604F2}"/>
                    </a:ext>
                  </a:extLst>
                </p14:cNvPr>
                <p14:cNvContentPartPr/>
                <p14:nvPr/>
              </p14:nvContentPartPr>
              <p14:xfrm>
                <a:off x="3203963" y="2926336"/>
                <a:ext cx="41040" cy="196560"/>
              </p14:xfrm>
            </p:contentPart>
          </mc:Choice>
          <mc:Fallback xmlns="">
            <p:pic>
              <p:nvPicPr>
                <p:cNvPr id="72" name="Ink 71">
                  <a:extLst>
                    <a:ext uri="{FF2B5EF4-FFF2-40B4-BE49-F238E27FC236}">
                      <a16:creationId xmlns:a16="http://schemas.microsoft.com/office/drawing/2014/main" id="{57E6AEA5-EDEB-D025-0885-51D99D1604F2}"/>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73" name="Ink 72">
                  <a:extLst>
                    <a:ext uri="{FF2B5EF4-FFF2-40B4-BE49-F238E27FC236}">
                      <a16:creationId xmlns:a16="http://schemas.microsoft.com/office/drawing/2014/main" id="{BD2CB627-13FD-6DF7-7AB6-5AF4587CCB2F}"/>
                    </a:ext>
                  </a:extLst>
                </p14:cNvPr>
                <p14:cNvContentPartPr/>
                <p14:nvPr/>
              </p14:nvContentPartPr>
              <p14:xfrm>
                <a:off x="3420683" y="2891776"/>
                <a:ext cx="245520" cy="242280"/>
              </p14:xfrm>
            </p:contentPart>
          </mc:Choice>
          <mc:Fallback xmlns="">
            <p:pic>
              <p:nvPicPr>
                <p:cNvPr id="73" name="Ink 72">
                  <a:extLst>
                    <a:ext uri="{FF2B5EF4-FFF2-40B4-BE49-F238E27FC236}">
                      <a16:creationId xmlns:a16="http://schemas.microsoft.com/office/drawing/2014/main" id="{BD2CB627-13FD-6DF7-7AB6-5AF4587CCB2F}"/>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74" name="Ink 73">
                <a:extLst>
                  <a:ext uri="{FF2B5EF4-FFF2-40B4-BE49-F238E27FC236}">
                    <a16:creationId xmlns:a16="http://schemas.microsoft.com/office/drawing/2014/main" id="{31066F34-E5DC-C3CB-C90E-CF3DE6CAA280}"/>
                  </a:ext>
                </a:extLst>
              </p14:cNvPr>
              <p14:cNvContentPartPr/>
              <p14:nvPr/>
            </p14:nvContentPartPr>
            <p14:xfrm>
              <a:off x="1791061" y="3051361"/>
              <a:ext cx="13680" cy="10800"/>
            </p14:xfrm>
          </p:contentPart>
        </mc:Choice>
        <mc:Fallback xmlns="">
          <p:pic>
            <p:nvPicPr>
              <p:cNvPr id="74" name="Ink 73">
                <a:extLst>
                  <a:ext uri="{FF2B5EF4-FFF2-40B4-BE49-F238E27FC236}">
                    <a16:creationId xmlns:a16="http://schemas.microsoft.com/office/drawing/2014/main" id="{31066F34-E5DC-C3CB-C90E-CF3DE6CAA280}"/>
                  </a:ext>
                </a:extLst>
              </p:cNvPr>
              <p:cNvPicPr/>
              <p:nvPr/>
            </p:nvPicPr>
            <p:blipFill>
              <a:blip r:embed="rId51"/>
              <a:stretch>
                <a:fillRect/>
              </a:stretch>
            </p:blipFill>
            <p:spPr>
              <a:xfrm>
                <a:off x="1773421" y="303372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5" name="Ink 74">
                <a:extLst>
                  <a:ext uri="{FF2B5EF4-FFF2-40B4-BE49-F238E27FC236}">
                    <a16:creationId xmlns:a16="http://schemas.microsoft.com/office/drawing/2014/main" id="{94A27AC9-4F4D-3DE5-F5D0-35E11AA18CED}"/>
                  </a:ext>
                </a:extLst>
              </p14:cNvPr>
              <p14:cNvContentPartPr/>
              <p14:nvPr/>
            </p14:nvContentPartPr>
            <p14:xfrm>
              <a:off x="1808701" y="3241081"/>
              <a:ext cx="7200" cy="720"/>
            </p14:xfrm>
          </p:contentPart>
        </mc:Choice>
        <mc:Fallback xmlns="">
          <p:pic>
            <p:nvPicPr>
              <p:cNvPr id="75" name="Ink 74">
                <a:extLst>
                  <a:ext uri="{FF2B5EF4-FFF2-40B4-BE49-F238E27FC236}">
                    <a16:creationId xmlns:a16="http://schemas.microsoft.com/office/drawing/2014/main" id="{94A27AC9-4F4D-3DE5-F5D0-35E11AA18CED}"/>
                  </a:ext>
                </a:extLst>
              </p:cNvPr>
              <p:cNvPicPr/>
              <p:nvPr/>
            </p:nvPicPr>
            <p:blipFill>
              <a:blip r:embed="rId53"/>
              <a:stretch>
                <a:fillRect/>
              </a:stretch>
            </p:blipFill>
            <p:spPr>
              <a:xfrm>
                <a:off x="1790701" y="3223441"/>
                <a:ext cx="42840" cy="36360"/>
              </a:xfrm>
              <a:prstGeom prst="rect">
                <a:avLst/>
              </a:prstGeom>
            </p:spPr>
          </p:pic>
        </mc:Fallback>
      </mc:AlternateContent>
      <p:grpSp>
        <p:nvGrpSpPr>
          <p:cNvPr id="76" name="Group 75">
            <a:extLst>
              <a:ext uri="{FF2B5EF4-FFF2-40B4-BE49-F238E27FC236}">
                <a16:creationId xmlns:a16="http://schemas.microsoft.com/office/drawing/2014/main" id="{6D45235E-E973-582A-9981-07E643F81FBB}"/>
              </a:ext>
            </a:extLst>
          </p:cNvPr>
          <p:cNvGrpSpPr/>
          <p:nvPr/>
        </p:nvGrpSpPr>
        <p:grpSpPr>
          <a:xfrm>
            <a:off x="4156523" y="231433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77" name="Ink 76">
                  <a:extLst>
                    <a:ext uri="{FF2B5EF4-FFF2-40B4-BE49-F238E27FC236}">
                      <a16:creationId xmlns:a16="http://schemas.microsoft.com/office/drawing/2014/main" id="{BE5E3DE6-96C5-F62E-1929-FE62A77A3A54}"/>
                    </a:ext>
                  </a:extLst>
                </p14:cNvPr>
                <p14:cNvContentPartPr/>
                <p14:nvPr/>
              </p14:nvContentPartPr>
              <p14:xfrm>
                <a:off x="4156523" y="2315416"/>
                <a:ext cx="162000" cy="170280"/>
              </p14:xfrm>
            </p:contentPart>
          </mc:Choice>
          <mc:Fallback xmlns="">
            <p:pic>
              <p:nvPicPr>
                <p:cNvPr id="77" name="Ink 76">
                  <a:extLst>
                    <a:ext uri="{FF2B5EF4-FFF2-40B4-BE49-F238E27FC236}">
                      <a16:creationId xmlns:a16="http://schemas.microsoft.com/office/drawing/2014/main" id="{BE5E3DE6-96C5-F62E-1929-FE62A77A3A54}"/>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8" name="Ink 77">
                  <a:extLst>
                    <a:ext uri="{FF2B5EF4-FFF2-40B4-BE49-F238E27FC236}">
                      <a16:creationId xmlns:a16="http://schemas.microsoft.com/office/drawing/2014/main" id="{749DE7DC-8B74-736F-1648-1E4190D3AAB0}"/>
                    </a:ext>
                  </a:extLst>
                </p14:cNvPr>
                <p14:cNvContentPartPr/>
                <p14:nvPr/>
              </p14:nvContentPartPr>
              <p14:xfrm>
                <a:off x="4233563" y="2360056"/>
                <a:ext cx="33840" cy="179640"/>
              </p14:xfrm>
            </p:contentPart>
          </mc:Choice>
          <mc:Fallback xmlns="">
            <p:pic>
              <p:nvPicPr>
                <p:cNvPr id="78" name="Ink 77">
                  <a:extLst>
                    <a:ext uri="{FF2B5EF4-FFF2-40B4-BE49-F238E27FC236}">
                      <a16:creationId xmlns:a16="http://schemas.microsoft.com/office/drawing/2014/main" id="{749DE7DC-8B74-736F-1648-1E4190D3AAB0}"/>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9" name="Ink 78">
                  <a:extLst>
                    <a:ext uri="{FF2B5EF4-FFF2-40B4-BE49-F238E27FC236}">
                      <a16:creationId xmlns:a16="http://schemas.microsoft.com/office/drawing/2014/main" id="{D144DE7C-114B-A2F3-2E01-3295B77C1464}"/>
                    </a:ext>
                  </a:extLst>
                </p14:cNvPr>
                <p14:cNvContentPartPr/>
                <p14:nvPr/>
              </p14:nvContentPartPr>
              <p14:xfrm>
                <a:off x="4404563" y="2323336"/>
                <a:ext cx="146880" cy="197640"/>
              </p14:xfrm>
            </p:contentPart>
          </mc:Choice>
          <mc:Fallback xmlns="">
            <p:pic>
              <p:nvPicPr>
                <p:cNvPr id="79" name="Ink 78">
                  <a:extLst>
                    <a:ext uri="{FF2B5EF4-FFF2-40B4-BE49-F238E27FC236}">
                      <a16:creationId xmlns:a16="http://schemas.microsoft.com/office/drawing/2014/main" id="{D144DE7C-114B-A2F3-2E01-3295B77C1464}"/>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0" name="Ink 79">
                  <a:extLst>
                    <a:ext uri="{FF2B5EF4-FFF2-40B4-BE49-F238E27FC236}">
                      <a16:creationId xmlns:a16="http://schemas.microsoft.com/office/drawing/2014/main" id="{662CE160-6FA4-E93C-2A24-B0C68CBEFA1C}"/>
                    </a:ext>
                  </a:extLst>
                </p14:cNvPr>
                <p14:cNvContentPartPr/>
                <p14:nvPr/>
              </p14:nvContentPartPr>
              <p14:xfrm>
                <a:off x="4765643" y="2314336"/>
                <a:ext cx="3960" cy="10440"/>
              </p14:xfrm>
            </p:contentPart>
          </mc:Choice>
          <mc:Fallback xmlns="">
            <p:pic>
              <p:nvPicPr>
                <p:cNvPr id="80" name="Ink 79">
                  <a:extLst>
                    <a:ext uri="{FF2B5EF4-FFF2-40B4-BE49-F238E27FC236}">
                      <a16:creationId xmlns:a16="http://schemas.microsoft.com/office/drawing/2014/main" id="{662CE160-6FA4-E93C-2A24-B0C68CBEFA1C}"/>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1" name="Ink 80">
                  <a:extLst>
                    <a:ext uri="{FF2B5EF4-FFF2-40B4-BE49-F238E27FC236}">
                      <a16:creationId xmlns:a16="http://schemas.microsoft.com/office/drawing/2014/main" id="{B75ACC44-FAC7-CABC-BE76-722DF46E1AB1}"/>
                    </a:ext>
                  </a:extLst>
                </p14:cNvPr>
                <p14:cNvContentPartPr/>
                <p14:nvPr/>
              </p14:nvContentPartPr>
              <p14:xfrm>
                <a:off x="4681043" y="2392096"/>
                <a:ext cx="119520" cy="11520"/>
              </p14:xfrm>
            </p:contentPart>
          </mc:Choice>
          <mc:Fallback xmlns="">
            <p:pic>
              <p:nvPicPr>
                <p:cNvPr id="81" name="Ink 80">
                  <a:extLst>
                    <a:ext uri="{FF2B5EF4-FFF2-40B4-BE49-F238E27FC236}">
                      <a16:creationId xmlns:a16="http://schemas.microsoft.com/office/drawing/2014/main" id="{B75ACC44-FAC7-CABC-BE76-722DF46E1AB1}"/>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2" name="Ink 81">
                  <a:extLst>
                    <a:ext uri="{FF2B5EF4-FFF2-40B4-BE49-F238E27FC236}">
                      <a16:creationId xmlns:a16="http://schemas.microsoft.com/office/drawing/2014/main" id="{87C9006A-88E5-D0CD-368D-120C2B328A51}"/>
                    </a:ext>
                  </a:extLst>
                </p14:cNvPr>
                <p14:cNvContentPartPr/>
                <p14:nvPr/>
              </p14:nvContentPartPr>
              <p14:xfrm>
                <a:off x="4769963" y="2535016"/>
                <a:ext cx="7920" cy="4320"/>
              </p14:xfrm>
            </p:contentPart>
          </mc:Choice>
          <mc:Fallback xmlns="">
            <p:pic>
              <p:nvPicPr>
                <p:cNvPr id="82" name="Ink 81">
                  <a:extLst>
                    <a:ext uri="{FF2B5EF4-FFF2-40B4-BE49-F238E27FC236}">
                      <a16:creationId xmlns:a16="http://schemas.microsoft.com/office/drawing/2014/main" id="{87C9006A-88E5-D0CD-368D-120C2B328A51}"/>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83" name="Ink 82">
                <a:extLst>
                  <a:ext uri="{FF2B5EF4-FFF2-40B4-BE49-F238E27FC236}">
                    <a16:creationId xmlns:a16="http://schemas.microsoft.com/office/drawing/2014/main" id="{5287BBB6-61A3-58B5-E8B3-55454AC8AA79}"/>
                  </a:ext>
                </a:extLst>
              </p14:cNvPr>
              <p14:cNvContentPartPr/>
              <p14:nvPr/>
            </p14:nvContentPartPr>
            <p14:xfrm>
              <a:off x="4279643" y="2889616"/>
              <a:ext cx="129240" cy="12600"/>
            </p14:xfrm>
          </p:contentPart>
        </mc:Choice>
        <mc:Fallback xmlns="">
          <p:pic>
            <p:nvPicPr>
              <p:cNvPr id="83" name="Ink 82">
                <a:extLst>
                  <a:ext uri="{FF2B5EF4-FFF2-40B4-BE49-F238E27FC236}">
                    <a16:creationId xmlns:a16="http://schemas.microsoft.com/office/drawing/2014/main" id="{5287BBB6-61A3-58B5-E8B3-55454AC8AA79}"/>
                  </a:ext>
                </a:extLst>
              </p:cNvPr>
              <p:cNvPicPr/>
              <p:nvPr/>
            </p:nvPicPr>
            <p:blipFill>
              <a:blip r:embed="rId67"/>
              <a:stretch>
                <a:fillRect/>
              </a:stretch>
            </p:blipFill>
            <p:spPr>
              <a:xfrm>
                <a:off x="4262003" y="287197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4" name="Ink 83">
                <a:extLst>
                  <a:ext uri="{FF2B5EF4-FFF2-40B4-BE49-F238E27FC236}">
                    <a16:creationId xmlns:a16="http://schemas.microsoft.com/office/drawing/2014/main" id="{A87472AF-8236-2C13-18C9-64F69C961C68}"/>
                  </a:ext>
                </a:extLst>
              </p14:cNvPr>
              <p14:cNvContentPartPr/>
              <p14:nvPr/>
            </p14:nvContentPartPr>
            <p14:xfrm>
              <a:off x="4281083" y="3011656"/>
              <a:ext cx="125640" cy="25920"/>
            </p14:xfrm>
          </p:contentPart>
        </mc:Choice>
        <mc:Fallback xmlns="">
          <p:pic>
            <p:nvPicPr>
              <p:cNvPr id="84" name="Ink 83">
                <a:extLst>
                  <a:ext uri="{FF2B5EF4-FFF2-40B4-BE49-F238E27FC236}">
                    <a16:creationId xmlns:a16="http://schemas.microsoft.com/office/drawing/2014/main" id="{A87472AF-8236-2C13-18C9-64F69C961C68}"/>
                  </a:ext>
                </a:extLst>
              </p:cNvPr>
              <p:cNvPicPr/>
              <p:nvPr/>
            </p:nvPicPr>
            <p:blipFill>
              <a:blip r:embed="rId69"/>
              <a:stretch>
                <a:fillRect/>
              </a:stretch>
            </p:blipFill>
            <p:spPr>
              <a:xfrm>
                <a:off x="4263443" y="2994016"/>
                <a:ext cx="161280" cy="61560"/>
              </a:xfrm>
              <a:prstGeom prst="rect">
                <a:avLst/>
              </a:prstGeom>
            </p:spPr>
          </p:pic>
        </mc:Fallback>
      </mc:AlternateContent>
      <p:grpSp>
        <p:nvGrpSpPr>
          <p:cNvPr id="85" name="Group 84">
            <a:extLst>
              <a:ext uri="{FF2B5EF4-FFF2-40B4-BE49-F238E27FC236}">
                <a16:creationId xmlns:a16="http://schemas.microsoft.com/office/drawing/2014/main" id="{DF9AB928-A381-1390-5555-D1A03FE8DE2F}"/>
              </a:ext>
            </a:extLst>
          </p:cNvPr>
          <p:cNvGrpSpPr/>
          <p:nvPr/>
        </p:nvGrpSpPr>
        <p:grpSpPr>
          <a:xfrm>
            <a:off x="4655483" y="284389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87" name="Ink 86">
                  <a:extLst>
                    <a:ext uri="{FF2B5EF4-FFF2-40B4-BE49-F238E27FC236}">
                      <a16:creationId xmlns:a16="http://schemas.microsoft.com/office/drawing/2014/main" id="{9F994A57-81E8-08AD-E174-67051FB2147C}"/>
                    </a:ext>
                  </a:extLst>
                </p14:cNvPr>
                <p14:cNvContentPartPr/>
                <p14:nvPr/>
              </p14:nvContentPartPr>
              <p14:xfrm>
                <a:off x="4655483" y="2843896"/>
                <a:ext cx="202680" cy="210240"/>
              </p14:xfrm>
            </p:contentPart>
          </mc:Choice>
          <mc:Fallback xmlns="">
            <p:pic>
              <p:nvPicPr>
                <p:cNvPr id="87" name="Ink 86">
                  <a:extLst>
                    <a:ext uri="{FF2B5EF4-FFF2-40B4-BE49-F238E27FC236}">
                      <a16:creationId xmlns:a16="http://schemas.microsoft.com/office/drawing/2014/main" id="{9F994A57-81E8-08AD-E174-67051FB2147C}"/>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8" name="Ink 87">
                  <a:extLst>
                    <a:ext uri="{FF2B5EF4-FFF2-40B4-BE49-F238E27FC236}">
                      <a16:creationId xmlns:a16="http://schemas.microsoft.com/office/drawing/2014/main" id="{A8FD870B-F0EC-F73F-D614-7F689F7A9138}"/>
                    </a:ext>
                  </a:extLst>
                </p14:cNvPr>
                <p14:cNvContentPartPr/>
                <p14:nvPr/>
              </p14:nvContentPartPr>
              <p14:xfrm>
                <a:off x="4975163" y="2927416"/>
                <a:ext cx="2160" cy="720"/>
              </p14:xfrm>
            </p:contentPart>
          </mc:Choice>
          <mc:Fallback xmlns="">
            <p:pic>
              <p:nvPicPr>
                <p:cNvPr id="88" name="Ink 87">
                  <a:extLst>
                    <a:ext uri="{FF2B5EF4-FFF2-40B4-BE49-F238E27FC236}">
                      <a16:creationId xmlns:a16="http://schemas.microsoft.com/office/drawing/2014/main" id="{A8FD870B-F0EC-F73F-D614-7F689F7A9138}"/>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89" name="Ink 88">
                <a:extLst>
                  <a:ext uri="{FF2B5EF4-FFF2-40B4-BE49-F238E27FC236}">
                    <a16:creationId xmlns:a16="http://schemas.microsoft.com/office/drawing/2014/main" id="{4699A8CB-6676-0822-A4E8-B98CC8A25CCD}"/>
                  </a:ext>
                </a:extLst>
              </p14:cNvPr>
              <p14:cNvContentPartPr/>
              <p14:nvPr/>
            </p14:nvContentPartPr>
            <p14:xfrm>
              <a:off x="5154083" y="2834896"/>
              <a:ext cx="23760" cy="238320"/>
            </p14:xfrm>
          </p:contentPart>
        </mc:Choice>
        <mc:Fallback xmlns="">
          <p:pic>
            <p:nvPicPr>
              <p:cNvPr id="89" name="Ink 88">
                <a:extLst>
                  <a:ext uri="{FF2B5EF4-FFF2-40B4-BE49-F238E27FC236}">
                    <a16:creationId xmlns:a16="http://schemas.microsoft.com/office/drawing/2014/main" id="{4699A8CB-6676-0822-A4E8-B98CC8A25CCD}"/>
                  </a:ext>
                </a:extLst>
              </p:cNvPr>
              <p:cNvPicPr/>
              <p:nvPr/>
            </p:nvPicPr>
            <p:blipFill>
              <a:blip r:embed="rId75"/>
              <a:stretch>
                <a:fillRect/>
              </a:stretch>
            </p:blipFill>
            <p:spPr>
              <a:xfrm>
                <a:off x="5136443" y="2816896"/>
                <a:ext cx="59400" cy="273960"/>
              </a:xfrm>
              <a:prstGeom prst="rect">
                <a:avLst/>
              </a:prstGeom>
            </p:spPr>
          </p:pic>
        </mc:Fallback>
      </mc:AlternateContent>
      <p:grpSp>
        <p:nvGrpSpPr>
          <p:cNvPr id="90" name="Group 89">
            <a:extLst>
              <a:ext uri="{FF2B5EF4-FFF2-40B4-BE49-F238E27FC236}">
                <a16:creationId xmlns:a16="http://schemas.microsoft.com/office/drawing/2014/main" id="{112FAFC3-ACA6-483F-CCE8-29F6E16CFB35}"/>
              </a:ext>
            </a:extLst>
          </p:cNvPr>
          <p:cNvGrpSpPr/>
          <p:nvPr/>
        </p:nvGrpSpPr>
        <p:grpSpPr>
          <a:xfrm>
            <a:off x="4988483" y="230461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91" name="Ink 90">
                  <a:extLst>
                    <a:ext uri="{FF2B5EF4-FFF2-40B4-BE49-F238E27FC236}">
                      <a16:creationId xmlns:a16="http://schemas.microsoft.com/office/drawing/2014/main" id="{FBD303AC-B097-B783-A40D-27013CE7C0E4}"/>
                    </a:ext>
                  </a:extLst>
                </p14:cNvPr>
                <p14:cNvContentPartPr/>
                <p14:nvPr/>
              </p14:nvContentPartPr>
              <p14:xfrm>
                <a:off x="4988483" y="2304616"/>
                <a:ext cx="145440" cy="241920"/>
              </p14:xfrm>
            </p:contentPart>
          </mc:Choice>
          <mc:Fallback xmlns="">
            <p:pic>
              <p:nvPicPr>
                <p:cNvPr id="91" name="Ink 90">
                  <a:extLst>
                    <a:ext uri="{FF2B5EF4-FFF2-40B4-BE49-F238E27FC236}">
                      <a16:creationId xmlns:a16="http://schemas.microsoft.com/office/drawing/2014/main" id="{FBD303AC-B097-B783-A40D-27013CE7C0E4}"/>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2" name="Ink 91">
                  <a:extLst>
                    <a:ext uri="{FF2B5EF4-FFF2-40B4-BE49-F238E27FC236}">
                      <a16:creationId xmlns:a16="http://schemas.microsoft.com/office/drawing/2014/main" id="{0FD496BE-5AB3-ED67-B670-D39DBB674324}"/>
                    </a:ext>
                  </a:extLst>
                </p14:cNvPr>
                <p14:cNvContentPartPr/>
                <p14:nvPr/>
              </p14:nvContentPartPr>
              <p14:xfrm>
                <a:off x="5187203" y="2361136"/>
                <a:ext cx="155160" cy="158400"/>
              </p14:xfrm>
            </p:contentPart>
          </mc:Choice>
          <mc:Fallback xmlns="">
            <p:pic>
              <p:nvPicPr>
                <p:cNvPr id="92" name="Ink 91">
                  <a:extLst>
                    <a:ext uri="{FF2B5EF4-FFF2-40B4-BE49-F238E27FC236}">
                      <a16:creationId xmlns:a16="http://schemas.microsoft.com/office/drawing/2014/main" id="{0FD496BE-5AB3-ED67-B670-D39DBB674324}"/>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93" name="Ink 92">
                  <a:extLst>
                    <a:ext uri="{FF2B5EF4-FFF2-40B4-BE49-F238E27FC236}">
                      <a16:creationId xmlns:a16="http://schemas.microsoft.com/office/drawing/2014/main" id="{8F170C42-6512-E168-D258-CA002C592E18}"/>
                    </a:ext>
                  </a:extLst>
                </p14:cNvPr>
                <p14:cNvContentPartPr/>
                <p14:nvPr/>
              </p14:nvContentPartPr>
              <p14:xfrm>
                <a:off x="5216003" y="2356456"/>
                <a:ext cx="89280" cy="26280"/>
              </p14:xfrm>
            </p:contentPart>
          </mc:Choice>
          <mc:Fallback xmlns="">
            <p:pic>
              <p:nvPicPr>
                <p:cNvPr id="93" name="Ink 92">
                  <a:extLst>
                    <a:ext uri="{FF2B5EF4-FFF2-40B4-BE49-F238E27FC236}">
                      <a16:creationId xmlns:a16="http://schemas.microsoft.com/office/drawing/2014/main" id="{8F170C42-6512-E168-D258-CA002C592E18}"/>
                    </a:ext>
                  </a:extLst>
                </p:cNvPr>
                <p:cNvPicPr/>
                <p:nvPr/>
              </p:nvPicPr>
              <p:blipFill>
                <a:blip r:embed="rId81"/>
                <a:stretch>
                  <a:fillRect/>
                </a:stretch>
              </p:blipFill>
              <p:spPr>
                <a:xfrm>
                  <a:off x="5198003" y="2338816"/>
                  <a:ext cx="124920" cy="61920"/>
                </a:xfrm>
                <a:prstGeom prst="rect">
                  <a:avLst/>
                </a:prstGeom>
              </p:spPr>
            </p:pic>
          </mc:Fallback>
        </mc:AlternateContent>
      </p:grpSp>
      <p:grpSp>
        <p:nvGrpSpPr>
          <p:cNvPr id="96" name="Group 95">
            <a:extLst>
              <a:ext uri="{FF2B5EF4-FFF2-40B4-BE49-F238E27FC236}">
                <a16:creationId xmlns:a16="http://schemas.microsoft.com/office/drawing/2014/main" id="{F3FF583D-7138-1D70-12C3-F3F82B08F729}"/>
              </a:ext>
            </a:extLst>
          </p:cNvPr>
          <p:cNvGrpSpPr/>
          <p:nvPr/>
        </p:nvGrpSpPr>
        <p:grpSpPr>
          <a:xfrm>
            <a:off x="1323683" y="3289216"/>
            <a:ext cx="894600" cy="199440"/>
            <a:chOff x="1323683" y="3289216"/>
            <a:chExt cx="894600" cy="199440"/>
          </a:xfrm>
        </p:grpSpPr>
        <mc:AlternateContent xmlns:mc="http://schemas.openxmlformats.org/markup-compatibility/2006" xmlns:p14="http://schemas.microsoft.com/office/powerpoint/2010/main">
          <mc:Choice Requires="p14">
            <p:contentPart p14:bwMode="auto" r:id="rId82">
              <p14:nvContentPartPr>
                <p14:cNvPr id="94" name="Ink 93">
                  <a:extLst>
                    <a:ext uri="{FF2B5EF4-FFF2-40B4-BE49-F238E27FC236}">
                      <a16:creationId xmlns:a16="http://schemas.microsoft.com/office/drawing/2014/main" id="{BBAABF58-C59D-B520-292C-84A83F24A1CF}"/>
                    </a:ext>
                  </a:extLst>
                </p14:cNvPr>
                <p14:cNvContentPartPr/>
                <p14:nvPr/>
              </p14:nvContentPartPr>
              <p14:xfrm>
                <a:off x="1323683" y="3405136"/>
                <a:ext cx="707040" cy="83520"/>
              </p14:xfrm>
            </p:contentPart>
          </mc:Choice>
          <mc:Fallback xmlns="">
            <p:pic>
              <p:nvPicPr>
                <p:cNvPr id="94" name="Ink 93">
                  <a:extLst>
                    <a:ext uri="{FF2B5EF4-FFF2-40B4-BE49-F238E27FC236}">
                      <a16:creationId xmlns:a16="http://schemas.microsoft.com/office/drawing/2014/main" id="{BBAABF58-C59D-B520-292C-84A83F24A1CF}"/>
                    </a:ext>
                  </a:extLst>
                </p:cNvPr>
                <p:cNvPicPr/>
                <p:nvPr/>
              </p:nvPicPr>
              <p:blipFill>
                <a:blip r:embed="rId83"/>
                <a:stretch>
                  <a:fillRect/>
                </a:stretch>
              </p:blipFill>
              <p:spPr>
                <a:xfrm>
                  <a:off x="1305683" y="3387136"/>
                  <a:ext cx="7426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5" name="Ink 94">
                  <a:extLst>
                    <a:ext uri="{FF2B5EF4-FFF2-40B4-BE49-F238E27FC236}">
                      <a16:creationId xmlns:a16="http://schemas.microsoft.com/office/drawing/2014/main" id="{5BA97941-8C7B-FAF3-7E59-3D8F1DDD5D99}"/>
                    </a:ext>
                  </a:extLst>
                </p14:cNvPr>
                <p14:cNvContentPartPr/>
                <p14:nvPr/>
              </p14:nvContentPartPr>
              <p14:xfrm>
                <a:off x="2001563" y="3289216"/>
                <a:ext cx="216720" cy="176760"/>
              </p14:xfrm>
            </p:contentPart>
          </mc:Choice>
          <mc:Fallback xmlns="">
            <p:pic>
              <p:nvPicPr>
                <p:cNvPr id="95" name="Ink 94">
                  <a:extLst>
                    <a:ext uri="{FF2B5EF4-FFF2-40B4-BE49-F238E27FC236}">
                      <a16:creationId xmlns:a16="http://schemas.microsoft.com/office/drawing/2014/main" id="{5BA97941-8C7B-FAF3-7E59-3D8F1DDD5D99}"/>
                    </a:ext>
                  </a:extLst>
                </p:cNvPr>
                <p:cNvPicPr/>
                <p:nvPr/>
              </p:nvPicPr>
              <p:blipFill>
                <a:blip r:embed="rId85"/>
                <a:stretch>
                  <a:fillRect/>
                </a:stretch>
              </p:blipFill>
              <p:spPr>
                <a:xfrm>
                  <a:off x="1983563" y="3271576"/>
                  <a:ext cx="252360" cy="212400"/>
                </a:xfrm>
                <a:prstGeom prst="rect">
                  <a:avLst/>
                </a:prstGeom>
              </p:spPr>
            </p:pic>
          </mc:Fallback>
        </mc:AlternateContent>
      </p:grpSp>
      <p:grpSp>
        <p:nvGrpSpPr>
          <p:cNvPr id="102" name="Group 101">
            <a:extLst>
              <a:ext uri="{FF2B5EF4-FFF2-40B4-BE49-F238E27FC236}">
                <a16:creationId xmlns:a16="http://schemas.microsoft.com/office/drawing/2014/main" id="{CFFCFABE-E798-32B6-9E68-01E165B6A31A}"/>
              </a:ext>
            </a:extLst>
          </p:cNvPr>
          <p:cNvGrpSpPr/>
          <p:nvPr/>
        </p:nvGrpSpPr>
        <p:grpSpPr>
          <a:xfrm>
            <a:off x="1440323" y="3625456"/>
            <a:ext cx="709200" cy="189720"/>
            <a:chOff x="1440323" y="3625456"/>
            <a:chExt cx="709200" cy="189720"/>
          </a:xfrm>
        </p:grpSpPr>
        <mc:AlternateContent xmlns:mc="http://schemas.openxmlformats.org/markup-compatibility/2006" xmlns:p14="http://schemas.microsoft.com/office/powerpoint/2010/main">
          <mc:Choice Requires="p14">
            <p:contentPart p14:bwMode="auto" r:id="rId86">
              <p14:nvContentPartPr>
                <p14:cNvPr id="97" name="Ink 96">
                  <a:extLst>
                    <a:ext uri="{FF2B5EF4-FFF2-40B4-BE49-F238E27FC236}">
                      <a16:creationId xmlns:a16="http://schemas.microsoft.com/office/drawing/2014/main" id="{BC5A212E-AEA7-5BE5-42B9-984658FDCC38}"/>
                    </a:ext>
                  </a:extLst>
                </p14:cNvPr>
                <p14:cNvContentPartPr/>
                <p14:nvPr/>
              </p14:nvContentPartPr>
              <p14:xfrm>
                <a:off x="1440323" y="3676216"/>
                <a:ext cx="142920" cy="116280"/>
              </p14:xfrm>
            </p:contentPart>
          </mc:Choice>
          <mc:Fallback xmlns="">
            <p:pic>
              <p:nvPicPr>
                <p:cNvPr id="97" name="Ink 96">
                  <a:extLst>
                    <a:ext uri="{FF2B5EF4-FFF2-40B4-BE49-F238E27FC236}">
                      <a16:creationId xmlns:a16="http://schemas.microsoft.com/office/drawing/2014/main" id="{BC5A212E-AEA7-5BE5-42B9-984658FDCC38}"/>
                    </a:ext>
                  </a:extLst>
                </p:cNvPr>
                <p:cNvPicPr/>
                <p:nvPr/>
              </p:nvPicPr>
              <p:blipFill>
                <a:blip r:embed="rId87"/>
                <a:stretch>
                  <a:fillRect/>
                </a:stretch>
              </p:blipFill>
              <p:spPr>
                <a:xfrm>
                  <a:off x="1422683" y="3658576"/>
                  <a:ext cx="1785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8" name="Ink 97">
                  <a:extLst>
                    <a:ext uri="{FF2B5EF4-FFF2-40B4-BE49-F238E27FC236}">
                      <a16:creationId xmlns:a16="http://schemas.microsoft.com/office/drawing/2014/main" id="{9FD18344-4E98-C2F2-79EB-F49BEDA0C61F}"/>
                    </a:ext>
                  </a:extLst>
                </p14:cNvPr>
                <p14:cNvContentPartPr/>
                <p14:nvPr/>
              </p14:nvContentPartPr>
              <p14:xfrm>
                <a:off x="1480643" y="3652456"/>
                <a:ext cx="132120" cy="136440"/>
              </p14:xfrm>
            </p:contentPart>
          </mc:Choice>
          <mc:Fallback xmlns="">
            <p:pic>
              <p:nvPicPr>
                <p:cNvPr id="98" name="Ink 97">
                  <a:extLst>
                    <a:ext uri="{FF2B5EF4-FFF2-40B4-BE49-F238E27FC236}">
                      <a16:creationId xmlns:a16="http://schemas.microsoft.com/office/drawing/2014/main" id="{9FD18344-4E98-C2F2-79EB-F49BEDA0C61F}"/>
                    </a:ext>
                  </a:extLst>
                </p:cNvPr>
                <p:cNvPicPr/>
                <p:nvPr/>
              </p:nvPicPr>
              <p:blipFill>
                <a:blip r:embed="rId89"/>
                <a:stretch>
                  <a:fillRect/>
                </a:stretch>
              </p:blipFill>
              <p:spPr>
                <a:xfrm>
                  <a:off x="1462643" y="3634816"/>
                  <a:ext cx="167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9" name="Ink 98">
                  <a:extLst>
                    <a:ext uri="{FF2B5EF4-FFF2-40B4-BE49-F238E27FC236}">
                      <a16:creationId xmlns:a16="http://schemas.microsoft.com/office/drawing/2014/main" id="{F4E02662-F72D-22C1-6FD7-C26607A8D2DE}"/>
                    </a:ext>
                  </a:extLst>
                </p14:cNvPr>
                <p14:cNvContentPartPr/>
                <p14:nvPr/>
              </p14:nvContentPartPr>
              <p14:xfrm>
                <a:off x="1713203" y="3629416"/>
                <a:ext cx="124200" cy="167040"/>
              </p14:xfrm>
            </p:contentPart>
          </mc:Choice>
          <mc:Fallback xmlns="">
            <p:pic>
              <p:nvPicPr>
                <p:cNvPr id="99" name="Ink 98">
                  <a:extLst>
                    <a:ext uri="{FF2B5EF4-FFF2-40B4-BE49-F238E27FC236}">
                      <a16:creationId xmlns:a16="http://schemas.microsoft.com/office/drawing/2014/main" id="{F4E02662-F72D-22C1-6FD7-C26607A8D2DE}"/>
                    </a:ext>
                  </a:extLst>
                </p:cNvPr>
                <p:cNvPicPr/>
                <p:nvPr/>
              </p:nvPicPr>
              <p:blipFill>
                <a:blip r:embed="rId91"/>
                <a:stretch>
                  <a:fillRect/>
                </a:stretch>
              </p:blipFill>
              <p:spPr>
                <a:xfrm>
                  <a:off x="1695563" y="3611776"/>
                  <a:ext cx="15984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0" name="Ink 99">
                  <a:extLst>
                    <a:ext uri="{FF2B5EF4-FFF2-40B4-BE49-F238E27FC236}">
                      <a16:creationId xmlns:a16="http://schemas.microsoft.com/office/drawing/2014/main" id="{DD34D325-55AC-83DE-6BFA-F767B379C698}"/>
                    </a:ext>
                  </a:extLst>
                </p14:cNvPr>
                <p14:cNvContentPartPr/>
                <p14:nvPr/>
              </p14:nvContentPartPr>
              <p14:xfrm>
                <a:off x="1973483" y="3752896"/>
                <a:ext cx="3960" cy="7920"/>
              </p14:xfrm>
            </p:contentPart>
          </mc:Choice>
          <mc:Fallback xmlns="">
            <p:pic>
              <p:nvPicPr>
                <p:cNvPr id="100" name="Ink 99">
                  <a:extLst>
                    <a:ext uri="{FF2B5EF4-FFF2-40B4-BE49-F238E27FC236}">
                      <a16:creationId xmlns:a16="http://schemas.microsoft.com/office/drawing/2014/main" id="{DD34D325-55AC-83DE-6BFA-F767B379C698}"/>
                    </a:ext>
                  </a:extLst>
                </p:cNvPr>
                <p:cNvPicPr/>
                <p:nvPr/>
              </p:nvPicPr>
              <p:blipFill>
                <a:blip r:embed="rId93"/>
                <a:stretch>
                  <a:fillRect/>
                </a:stretch>
              </p:blipFill>
              <p:spPr>
                <a:xfrm>
                  <a:off x="1955483" y="3734896"/>
                  <a:ext cx="39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01" name="Ink 100">
                  <a:extLst>
                    <a:ext uri="{FF2B5EF4-FFF2-40B4-BE49-F238E27FC236}">
                      <a16:creationId xmlns:a16="http://schemas.microsoft.com/office/drawing/2014/main" id="{5BDCDAA6-1EDB-B76C-5F4F-08046629146A}"/>
                    </a:ext>
                  </a:extLst>
                </p14:cNvPr>
                <p14:cNvContentPartPr/>
                <p14:nvPr/>
              </p14:nvContentPartPr>
              <p14:xfrm>
                <a:off x="2113883" y="3625456"/>
                <a:ext cx="35640" cy="189720"/>
              </p14:xfrm>
            </p:contentPart>
          </mc:Choice>
          <mc:Fallback xmlns="">
            <p:pic>
              <p:nvPicPr>
                <p:cNvPr id="101" name="Ink 100">
                  <a:extLst>
                    <a:ext uri="{FF2B5EF4-FFF2-40B4-BE49-F238E27FC236}">
                      <a16:creationId xmlns:a16="http://schemas.microsoft.com/office/drawing/2014/main" id="{5BDCDAA6-1EDB-B76C-5F4F-08046629146A}"/>
                    </a:ext>
                  </a:extLst>
                </p:cNvPr>
                <p:cNvPicPr/>
                <p:nvPr/>
              </p:nvPicPr>
              <p:blipFill>
                <a:blip r:embed="rId95"/>
                <a:stretch>
                  <a:fillRect/>
                </a:stretch>
              </p:blipFill>
              <p:spPr>
                <a:xfrm>
                  <a:off x="2095883" y="3607456"/>
                  <a:ext cx="71280" cy="225360"/>
                </a:xfrm>
                <a:prstGeom prst="rect">
                  <a:avLst/>
                </a:prstGeom>
              </p:spPr>
            </p:pic>
          </mc:Fallback>
        </mc:AlternateContent>
      </p:grpSp>
    </p:spTree>
    <p:extLst>
      <p:ext uri="{BB962C8B-B14F-4D97-AF65-F5344CB8AC3E}">
        <p14:creationId xmlns:p14="http://schemas.microsoft.com/office/powerpoint/2010/main" val="407539386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75" name="TextBox 74">
            <a:extLst>
              <a:ext uri="{FF2B5EF4-FFF2-40B4-BE49-F238E27FC236}">
                <a16:creationId xmlns:a16="http://schemas.microsoft.com/office/drawing/2014/main" id="{4FA3B867-A41C-3175-2EFD-9EC711F73312}"/>
              </a:ext>
            </a:extLst>
          </p:cNvPr>
          <p:cNvSpPr txBox="1"/>
          <p:nvPr/>
        </p:nvSpPr>
        <p:spPr>
          <a:xfrm>
            <a:off x="318113" y="272394"/>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100" name="Group 99">
            <a:extLst>
              <a:ext uri="{FF2B5EF4-FFF2-40B4-BE49-F238E27FC236}">
                <a16:creationId xmlns:a16="http://schemas.microsoft.com/office/drawing/2014/main" id="{0F99F7C4-3425-3E7B-8283-EE75F9424938}"/>
              </a:ext>
            </a:extLst>
          </p:cNvPr>
          <p:cNvGrpSpPr/>
          <p:nvPr/>
        </p:nvGrpSpPr>
        <p:grpSpPr>
          <a:xfrm>
            <a:off x="544741" y="303012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102" name="Ink 101">
                  <a:extLst>
                    <a:ext uri="{FF2B5EF4-FFF2-40B4-BE49-F238E27FC236}">
                      <a16:creationId xmlns:a16="http://schemas.microsoft.com/office/drawing/2014/main" id="{BCD33CE3-58C0-423A-EE20-877BB712ECD9}"/>
                    </a:ext>
                  </a:extLst>
                </p14:cNvPr>
                <p14:cNvContentPartPr/>
                <p14:nvPr/>
              </p14:nvContentPartPr>
              <p14:xfrm>
                <a:off x="1108763" y="2877016"/>
                <a:ext cx="225000" cy="324000"/>
              </p14:xfrm>
            </p:contentPart>
          </mc:Choice>
          <mc:Fallback xmlns="">
            <p:pic>
              <p:nvPicPr>
                <p:cNvPr id="102" name="Ink 101">
                  <a:extLst>
                    <a:ext uri="{FF2B5EF4-FFF2-40B4-BE49-F238E27FC236}">
                      <a16:creationId xmlns:a16="http://schemas.microsoft.com/office/drawing/2014/main" id="{BCD33CE3-58C0-423A-EE20-877BB712ECD9}"/>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06" name="Ink 105">
                  <a:extLst>
                    <a:ext uri="{FF2B5EF4-FFF2-40B4-BE49-F238E27FC236}">
                      <a16:creationId xmlns:a16="http://schemas.microsoft.com/office/drawing/2014/main" id="{0F3532D4-4C06-1970-9F2F-BE49D557CDB2}"/>
                    </a:ext>
                  </a:extLst>
                </p14:cNvPr>
                <p14:cNvContentPartPr/>
                <p14:nvPr/>
              </p14:nvContentPartPr>
              <p14:xfrm>
                <a:off x="1446443" y="2876296"/>
                <a:ext cx="299880" cy="324360"/>
              </p14:xfrm>
            </p:contentPart>
          </mc:Choice>
          <mc:Fallback xmlns="">
            <p:pic>
              <p:nvPicPr>
                <p:cNvPr id="106" name="Ink 105">
                  <a:extLst>
                    <a:ext uri="{FF2B5EF4-FFF2-40B4-BE49-F238E27FC236}">
                      <a16:creationId xmlns:a16="http://schemas.microsoft.com/office/drawing/2014/main" id="{0F3532D4-4C06-1970-9F2F-BE49D557CDB2}"/>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107" name="Group 106">
            <a:extLst>
              <a:ext uri="{FF2B5EF4-FFF2-40B4-BE49-F238E27FC236}">
                <a16:creationId xmlns:a16="http://schemas.microsoft.com/office/drawing/2014/main" id="{DC66887E-D20D-6AF5-A718-2213BAED0925}"/>
              </a:ext>
            </a:extLst>
          </p:cNvPr>
          <p:cNvGrpSpPr/>
          <p:nvPr/>
        </p:nvGrpSpPr>
        <p:grpSpPr>
          <a:xfrm>
            <a:off x="475981" y="226368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108" name="Ink 107">
                  <a:extLst>
                    <a:ext uri="{FF2B5EF4-FFF2-40B4-BE49-F238E27FC236}">
                      <a16:creationId xmlns:a16="http://schemas.microsoft.com/office/drawing/2014/main" id="{4FA0E417-3326-64EA-ACDD-D80749EB8B60}"/>
                    </a:ext>
                  </a:extLst>
                </p14:cNvPr>
                <p14:cNvContentPartPr/>
                <p14:nvPr/>
              </p14:nvContentPartPr>
              <p14:xfrm>
                <a:off x="1072403" y="2133976"/>
                <a:ext cx="12960" cy="204840"/>
              </p14:xfrm>
            </p:contentPart>
          </mc:Choice>
          <mc:Fallback xmlns="">
            <p:pic>
              <p:nvPicPr>
                <p:cNvPr id="108" name="Ink 107">
                  <a:extLst>
                    <a:ext uri="{FF2B5EF4-FFF2-40B4-BE49-F238E27FC236}">
                      <a16:creationId xmlns:a16="http://schemas.microsoft.com/office/drawing/2014/main" id="{4FA0E417-3326-64EA-ACDD-D80749EB8B60}"/>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9" name="Ink 108">
                  <a:extLst>
                    <a:ext uri="{FF2B5EF4-FFF2-40B4-BE49-F238E27FC236}">
                      <a16:creationId xmlns:a16="http://schemas.microsoft.com/office/drawing/2014/main" id="{013A8D86-D23B-827B-BDDB-5432DBA9A013}"/>
                    </a:ext>
                  </a:extLst>
                </p14:cNvPr>
                <p14:cNvContentPartPr/>
                <p14:nvPr/>
              </p14:nvContentPartPr>
              <p14:xfrm>
                <a:off x="1089683" y="2135776"/>
                <a:ext cx="216720" cy="195480"/>
              </p14:xfrm>
            </p:contentPart>
          </mc:Choice>
          <mc:Fallback xmlns="">
            <p:pic>
              <p:nvPicPr>
                <p:cNvPr id="109" name="Ink 108">
                  <a:extLst>
                    <a:ext uri="{FF2B5EF4-FFF2-40B4-BE49-F238E27FC236}">
                      <a16:creationId xmlns:a16="http://schemas.microsoft.com/office/drawing/2014/main" id="{013A8D86-D23B-827B-BDDB-5432DBA9A013}"/>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10" name="Ink 109">
                  <a:extLst>
                    <a:ext uri="{FF2B5EF4-FFF2-40B4-BE49-F238E27FC236}">
                      <a16:creationId xmlns:a16="http://schemas.microsoft.com/office/drawing/2014/main" id="{B3A45270-2D8F-3A4A-1897-89D788D3B91F}"/>
                    </a:ext>
                  </a:extLst>
                </p14:cNvPr>
                <p14:cNvContentPartPr/>
                <p14:nvPr/>
              </p14:nvContentPartPr>
              <p14:xfrm>
                <a:off x="1392443" y="2166736"/>
                <a:ext cx="20880" cy="166320"/>
              </p14:xfrm>
            </p:contentPart>
          </mc:Choice>
          <mc:Fallback xmlns="">
            <p:pic>
              <p:nvPicPr>
                <p:cNvPr id="110" name="Ink 109">
                  <a:extLst>
                    <a:ext uri="{FF2B5EF4-FFF2-40B4-BE49-F238E27FC236}">
                      <a16:creationId xmlns:a16="http://schemas.microsoft.com/office/drawing/2014/main" id="{B3A45270-2D8F-3A4A-1897-89D788D3B91F}"/>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1" name="Ink 110">
                  <a:extLst>
                    <a:ext uri="{FF2B5EF4-FFF2-40B4-BE49-F238E27FC236}">
                      <a16:creationId xmlns:a16="http://schemas.microsoft.com/office/drawing/2014/main" id="{1627BB72-15CD-BCD6-F890-5D79D02467CA}"/>
                    </a:ext>
                  </a:extLst>
                </p14:cNvPr>
                <p14:cNvContentPartPr/>
                <p14:nvPr/>
              </p14:nvContentPartPr>
              <p14:xfrm>
                <a:off x="1466243" y="2109856"/>
                <a:ext cx="21240" cy="215280"/>
              </p14:xfrm>
            </p:contentPart>
          </mc:Choice>
          <mc:Fallback xmlns="">
            <p:pic>
              <p:nvPicPr>
                <p:cNvPr id="111" name="Ink 110">
                  <a:extLst>
                    <a:ext uri="{FF2B5EF4-FFF2-40B4-BE49-F238E27FC236}">
                      <a16:creationId xmlns:a16="http://schemas.microsoft.com/office/drawing/2014/main" id="{1627BB72-15CD-BCD6-F890-5D79D02467CA}"/>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2" name="Ink 111">
                  <a:extLst>
                    <a:ext uri="{FF2B5EF4-FFF2-40B4-BE49-F238E27FC236}">
                      <a16:creationId xmlns:a16="http://schemas.microsoft.com/office/drawing/2014/main" id="{302BC3FA-9657-149D-1C99-2096DBBB0E75}"/>
                    </a:ext>
                  </a:extLst>
                </p14:cNvPr>
                <p14:cNvContentPartPr/>
                <p14:nvPr/>
              </p14:nvContentPartPr>
              <p14:xfrm>
                <a:off x="1581443" y="2182936"/>
                <a:ext cx="108720" cy="129600"/>
              </p14:xfrm>
            </p:contentPart>
          </mc:Choice>
          <mc:Fallback xmlns="">
            <p:pic>
              <p:nvPicPr>
                <p:cNvPr id="112" name="Ink 111">
                  <a:extLst>
                    <a:ext uri="{FF2B5EF4-FFF2-40B4-BE49-F238E27FC236}">
                      <a16:creationId xmlns:a16="http://schemas.microsoft.com/office/drawing/2014/main" id="{302BC3FA-9657-149D-1C99-2096DBBB0E75}"/>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3" name="Ink 112">
                  <a:extLst>
                    <a:ext uri="{FF2B5EF4-FFF2-40B4-BE49-F238E27FC236}">
                      <a16:creationId xmlns:a16="http://schemas.microsoft.com/office/drawing/2014/main" id="{BAC3CA5C-1730-8F11-DC26-9A5190A0B8EB}"/>
                    </a:ext>
                  </a:extLst>
                </p14:cNvPr>
                <p14:cNvContentPartPr/>
                <p14:nvPr/>
              </p14:nvContentPartPr>
              <p14:xfrm>
                <a:off x="1739483" y="2181856"/>
                <a:ext cx="90720" cy="159120"/>
              </p14:xfrm>
            </p:contentPart>
          </mc:Choice>
          <mc:Fallback xmlns="">
            <p:pic>
              <p:nvPicPr>
                <p:cNvPr id="113" name="Ink 112">
                  <a:extLst>
                    <a:ext uri="{FF2B5EF4-FFF2-40B4-BE49-F238E27FC236}">
                      <a16:creationId xmlns:a16="http://schemas.microsoft.com/office/drawing/2014/main" id="{BAC3CA5C-1730-8F11-DC26-9A5190A0B8EB}"/>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4" name="Ink 113">
                  <a:extLst>
                    <a:ext uri="{FF2B5EF4-FFF2-40B4-BE49-F238E27FC236}">
                      <a16:creationId xmlns:a16="http://schemas.microsoft.com/office/drawing/2014/main" id="{89AF091D-3561-B5F2-10F8-CBE64A1042C0}"/>
                    </a:ext>
                  </a:extLst>
                </p14:cNvPr>
                <p14:cNvContentPartPr/>
                <p14:nvPr/>
              </p14:nvContentPartPr>
              <p14:xfrm>
                <a:off x="1754243" y="2153776"/>
                <a:ext cx="119160" cy="49680"/>
              </p14:xfrm>
            </p:contentPart>
          </mc:Choice>
          <mc:Fallback xmlns="">
            <p:pic>
              <p:nvPicPr>
                <p:cNvPr id="114" name="Ink 113">
                  <a:extLst>
                    <a:ext uri="{FF2B5EF4-FFF2-40B4-BE49-F238E27FC236}">
                      <a16:creationId xmlns:a16="http://schemas.microsoft.com/office/drawing/2014/main" id="{89AF091D-3561-B5F2-10F8-CBE64A1042C0}"/>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15" name="Ink 114">
                  <a:extLst>
                    <a:ext uri="{FF2B5EF4-FFF2-40B4-BE49-F238E27FC236}">
                      <a16:creationId xmlns:a16="http://schemas.microsoft.com/office/drawing/2014/main" id="{EC13562B-8EED-2972-C74E-02564F9F5AC5}"/>
                    </a:ext>
                  </a:extLst>
                </p14:cNvPr>
                <p14:cNvContentPartPr/>
                <p14:nvPr/>
              </p14:nvContentPartPr>
              <p14:xfrm>
                <a:off x="1040003" y="2423776"/>
                <a:ext cx="926280" cy="51840"/>
              </p14:xfrm>
            </p:contentPart>
          </mc:Choice>
          <mc:Fallback xmlns="">
            <p:pic>
              <p:nvPicPr>
                <p:cNvPr id="115" name="Ink 114">
                  <a:extLst>
                    <a:ext uri="{FF2B5EF4-FFF2-40B4-BE49-F238E27FC236}">
                      <a16:creationId xmlns:a16="http://schemas.microsoft.com/office/drawing/2014/main" id="{EC13562B-8EED-2972-C74E-02564F9F5AC5}"/>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116" name="Group 115">
            <a:extLst>
              <a:ext uri="{FF2B5EF4-FFF2-40B4-BE49-F238E27FC236}">
                <a16:creationId xmlns:a16="http://schemas.microsoft.com/office/drawing/2014/main" id="{63EE0065-B32D-1EAE-036D-8F6FB556A0B9}"/>
              </a:ext>
            </a:extLst>
          </p:cNvPr>
          <p:cNvGrpSpPr/>
          <p:nvPr/>
        </p:nvGrpSpPr>
        <p:grpSpPr>
          <a:xfrm>
            <a:off x="2392261" y="222048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117" name="Ink 116">
                  <a:extLst>
                    <a:ext uri="{FF2B5EF4-FFF2-40B4-BE49-F238E27FC236}">
                      <a16:creationId xmlns:a16="http://schemas.microsoft.com/office/drawing/2014/main" id="{3CEDF7D3-EE04-2A11-916D-4793C664CCB8}"/>
                    </a:ext>
                  </a:extLst>
                </p14:cNvPr>
                <p14:cNvContentPartPr/>
                <p14:nvPr/>
              </p14:nvContentPartPr>
              <p14:xfrm>
                <a:off x="2956283" y="2095096"/>
                <a:ext cx="16560" cy="219600"/>
              </p14:xfrm>
            </p:contentPart>
          </mc:Choice>
          <mc:Fallback xmlns="">
            <p:pic>
              <p:nvPicPr>
                <p:cNvPr id="117" name="Ink 116">
                  <a:extLst>
                    <a:ext uri="{FF2B5EF4-FFF2-40B4-BE49-F238E27FC236}">
                      <a16:creationId xmlns:a16="http://schemas.microsoft.com/office/drawing/2014/main" id="{3CEDF7D3-EE04-2A11-916D-4793C664CCB8}"/>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18" name="Ink 117">
                  <a:extLst>
                    <a:ext uri="{FF2B5EF4-FFF2-40B4-BE49-F238E27FC236}">
                      <a16:creationId xmlns:a16="http://schemas.microsoft.com/office/drawing/2014/main" id="{3A7B3CF0-7A7C-DBE4-9DBF-99238F299F61}"/>
                    </a:ext>
                  </a:extLst>
                </p14:cNvPr>
                <p14:cNvContentPartPr/>
                <p14:nvPr/>
              </p14:nvContentPartPr>
              <p14:xfrm>
                <a:off x="2960243" y="2088256"/>
                <a:ext cx="166320" cy="210960"/>
              </p14:xfrm>
            </p:contentPart>
          </mc:Choice>
          <mc:Fallback xmlns="">
            <p:pic>
              <p:nvPicPr>
                <p:cNvPr id="118" name="Ink 117">
                  <a:extLst>
                    <a:ext uri="{FF2B5EF4-FFF2-40B4-BE49-F238E27FC236}">
                      <a16:creationId xmlns:a16="http://schemas.microsoft.com/office/drawing/2014/main" id="{3A7B3CF0-7A7C-DBE4-9DBF-99238F299F61}"/>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9" name="Ink 118">
                  <a:extLst>
                    <a:ext uri="{FF2B5EF4-FFF2-40B4-BE49-F238E27FC236}">
                      <a16:creationId xmlns:a16="http://schemas.microsoft.com/office/drawing/2014/main" id="{F33A75A2-DEA3-C7A3-7D6E-CBDC4E41007A}"/>
                    </a:ext>
                  </a:extLst>
                </p14:cNvPr>
                <p14:cNvContentPartPr/>
                <p14:nvPr/>
              </p14:nvContentPartPr>
              <p14:xfrm>
                <a:off x="3182003" y="2149096"/>
                <a:ext cx="41400" cy="157320"/>
              </p14:xfrm>
            </p:contentPart>
          </mc:Choice>
          <mc:Fallback xmlns="">
            <p:pic>
              <p:nvPicPr>
                <p:cNvPr id="119" name="Ink 118">
                  <a:extLst>
                    <a:ext uri="{FF2B5EF4-FFF2-40B4-BE49-F238E27FC236}">
                      <a16:creationId xmlns:a16="http://schemas.microsoft.com/office/drawing/2014/main" id="{F33A75A2-DEA3-C7A3-7D6E-CBDC4E41007A}"/>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20" name="Ink 119">
                  <a:extLst>
                    <a:ext uri="{FF2B5EF4-FFF2-40B4-BE49-F238E27FC236}">
                      <a16:creationId xmlns:a16="http://schemas.microsoft.com/office/drawing/2014/main" id="{0525F088-B100-0C14-125E-015D9B7B4620}"/>
                    </a:ext>
                  </a:extLst>
                </p14:cNvPr>
                <p14:cNvContentPartPr/>
                <p14:nvPr/>
              </p14:nvContentPartPr>
              <p14:xfrm>
                <a:off x="3281723" y="2218576"/>
                <a:ext cx="96840" cy="88920"/>
              </p14:xfrm>
            </p:contentPart>
          </mc:Choice>
          <mc:Fallback xmlns="">
            <p:pic>
              <p:nvPicPr>
                <p:cNvPr id="120" name="Ink 119">
                  <a:extLst>
                    <a:ext uri="{FF2B5EF4-FFF2-40B4-BE49-F238E27FC236}">
                      <a16:creationId xmlns:a16="http://schemas.microsoft.com/office/drawing/2014/main" id="{0525F088-B100-0C14-125E-015D9B7B4620}"/>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21" name="Ink 120">
                  <a:extLst>
                    <a:ext uri="{FF2B5EF4-FFF2-40B4-BE49-F238E27FC236}">
                      <a16:creationId xmlns:a16="http://schemas.microsoft.com/office/drawing/2014/main" id="{C54ED14D-85B1-7C36-16FE-7B02CC761D99}"/>
                    </a:ext>
                  </a:extLst>
                </p14:cNvPr>
                <p14:cNvContentPartPr/>
                <p14:nvPr/>
              </p14:nvContentPartPr>
              <p14:xfrm>
                <a:off x="3428603" y="2198416"/>
                <a:ext cx="63360" cy="91080"/>
              </p14:xfrm>
            </p:contentPart>
          </mc:Choice>
          <mc:Fallback xmlns="">
            <p:pic>
              <p:nvPicPr>
                <p:cNvPr id="121" name="Ink 120">
                  <a:extLst>
                    <a:ext uri="{FF2B5EF4-FFF2-40B4-BE49-F238E27FC236}">
                      <a16:creationId xmlns:a16="http://schemas.microsoft.com/office/drawing/2014/main" id="{C54ED14D-85B1-7C36-16FE-7B02CC761D99}"/>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22" name="Ink 121">
                  <a:extLst>
                    <a:ext uri="{FF2B5EF4-FFF2-40B4-BE49-F238E27FC236}">
                      <a16:creationId xmlns:a16="http://schemas.microsoft.com/office/drawing/2014/main" id="{657B25C2-88F4-FE34-6D37-28F4B0D474AB}"/>
                    </a:ext>
                  </a:extLst>
                </p14:cNvPr>
                <p14:cNvContentPartPr/>
                <p14:nvPr/>
              </p14:nvContentPartPr>
              <p14:xfrm>
                <a:off x="3593483" y="2066656"/>
                <a:ext cx="106560" cy="229680"/>
              </p14:xfrm>
            </p:contentPart>
          </mc:Choice>
          <mc:Fallback xmlns="">
            <p:pic>
              <p:nvPicPr>
                <p:cNvPr id="122" name="Ink 121">
                  <a:extLst>
                    <a:ext uri="{FF2B5EF4-FFF2-40B4-BE49-F238E27FC236}">
                      <a16:creationId xmlns:a16="http://schemas.microsoft.com/office/drawing/2014/main" id="{657B25C2-88F4-FE34-6D37-28F4B0D474AB}"/>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3" name="Ink 122">
                  <a:extLst>
                    <a:ext uri="{FF2B5EF4-FFF2-40B4-BE49-F238E27FC236}">
                      <a16:creationId xmlns:a16="http://schemas.microsoft.com/office/drawing/2014/main" id="{30E70629-3FE5-C8BE-E090-1417EB78BAFD}"/>
                    </a:ext>
                  </a:extLst>
                </p14:cNvPr>
                <p14:cNvContentPartPr/>
                <p14:nvPr/>
              </p14:nvContentPartPr>
              <p14:xfrm>
                <a:off x="3605723" y="2189416"/>
                <a:ext cx="97200" cy="4320"/>
              </p14:xfrm>
            </p:contentPart>
          </mc:Choice>
          <mc:Fallback xmlns="">
            <p:pic>
              <p:nvPicPr>
                <p:cNvPr id="123" name="Ink 122">
                  <a:extLst>
                    <a:ext uri="{FF2B5EF4-FFF2-40B4-BE49-F238E27FC236}">
                      <a16:creationId xmlns:a16="http://schemas.microsoft.com/office/drawing/2014/main" id="{30E70629-3FE5-C8BE-E090-1417EB78BAFD}"/>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24" name="Ink 123">
                  <a:extLst>
                    <a:ext uri="{FF2B5EF4-FFF2-40B4-BE49-F238E27FC236}">
                      <a16:creationId xmlns:a16="http://schemas.microsoft.com/office/drawing/2014/main" id="{119C3F84-4CA0-4CFD-5A9E-F594E4D95AD8}"/>
                    </a:ext>
                  </a:extLst>
                </p14:cNvPr>
                <p14:cNvContentPartPr/>
                <p14:nvPr/>
              </p14:nvContentPartPr>
              <p14:xfrm>
                <a:off x="3769883" y="2131456"/>
                <a:ext cx="113760" cy="122040"/>
              </p14:xfrm>
            </p:contentPart>
          </mc:Choice>
          <mc:Fallback xmlns="">
            <p:pic>
              <p:nvPicPr>
                <p:cNvPr id="124" name="Ink 123">
                  <a:extLst>
                    <a:ext uri="{FF2B5EF4-FFF2-40B4-BE49-F238E27FC236}">
                      <a16:creationId xmlns:a16="http://schemas.microsoft.com/office/drawing/2014/main" id="{119C3F84-4CA0-4CFD-5A9E-F594E4D95AD8}"/>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25" name="Ink 124">
                  <a:extLst>
                    <a:ext uri="{FF2B5EF4-FFF2-40B4-BE49-F238E27FC236}">
                      <a16:creationId xmlns:a16="http://schemas.microsoft.com/office/drawing/2014/main" id="{767C82B1-5738-9AFD-5230-6C1D68B692D9}"/>
                    </a:ext>
                  </a:extLst>
                </p14:cNvPr>
                <p14:cNvContentPartPr/>
                <p14:nvPr/>
              </p14:nvContentPartPr>
              <p14:xfrm>
                <a:off x="3920363" y="2127496"/>
                <a:ext cx="100800" cy="136440"/>
              </p14:xfrm>
            </p:contentPart>
          </mc:Choice>
          <mc:Fallback xmlns="">
            <p:pic>
              <p:nvPicPr>
                <p:cNvPr id="125" name="Ink 124">
                  <a:extLst>
                    <a:ext uri="{FF2B5EF4-FFF2-40B4-BE49-F238E27FC236}">
                      <a16:creationId xmlns:a16="http://schemas.microsoft.com/office/drawing/2014/main" id="{767C82B1-5738-9AFD-5230-6C1D68B692D9}"/>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6" name="Ink 125">
                  <a:extLst>
                    <a:ext uri="{FF2B5EF4-FFF2-40B4-BE49-F238E27FC236}">
                      <a16:creationId xmlns:a16="http://schemas.microsoft.com/office/drawing/2014/main" id="{2C28CF19-2900-C227-B5BE-3E95BC0ACC61}"/>
                    </a:ext>
                  </a:extLst>
                </p14:cNvPr>
                <p14:cNvContentPartPr/>
                <p14:nvPr/>
              </p14:nvContentPartPr>
              <p14:xfrm>
                <a:off x="3926123" y="2078896"/>
                <a:ext cx="136440" cy="58680"/>
              </p14:xfrm>
            </p:contentPart>
          </mc:Choice>
          <mc:Fallback xmlns="">
            <p:pic>
              <p:nvPicPr>
                <p:cNvPr id="126" name="Ink 125">
                  <a:extLst>
                    <a:ext uri="{FF2B5EF4-FFF2-40B4-BE49-F238E27FC236}">
                      <a16:creationId xmlns:a16="http://schemas.microsoft.com/office/drawing/2014/main" id="{2C28CF19-2900-C227-B5BE-3E95BC0ACC61}"/>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127" name="Ink 126">
                <a:extLst>
                  <a:ext uri="{FF2B5EF4-FFF2-40B4-BE49-F238E27FC236}">
                    <a16:creationId xmlns:a16="http://schemas.microsoft.com/office/drawing/2014/main" id="{C04B4804-6912-5A9D-C185-CD118B8EBE4B}"/>
                  </a:ext>
                </a:extLst>
              </p14:cNvPr>
              <p14:cNvContentPartPr/>
              <p14:nvPr/>
            </p14:nvContentPartPr>
            <p14:xfrm>
              <a:off x="2347981" y="2584441"/>
              <a:ext cx="1109880" cy="13680"/>
            </p14:xfrm>
          </p:contentPart>
        </mc:Choice>
        <mc:Fallback xmlns="">
          <p:pic>
            <p:nvPicPr>
              <p:cNvPr id="127" name="Ink 126">
                <a:extLst>
                  <a:ext uri="{FF2B5EF4-FFF2-40B4-BE49-F238E27FC236}">
                    <a16:creationId xmlns:a16="http://schemas.microsoft.com/office/drawing/2014/main" id="{C04B4804-6912-5A9D-C185-CD118B8EBE4B}"/>
                  </a:ext>
                </a:extLst>
              </p:cNvPr>
              <p:cNvPicPr/>
              <p:nvPr/>
            </p:nvPicPr>
            <p:blipFill>
              <a:blip r:embed="rId43"/>
              <a:stretch>
                <a:fillRect/>
              </a:stretch>
            </p:blipFill>
            <p:spPr>
              <a:xfrm>
                <a:off x="2329981" y="2566801"/>
                <a:ext cx="1145520" cy="49320"/>
              </a:xfrm>
              <a:prstGeom prst="rect">
                <a:avLst/>
              </a:prstGeom>
            </p:spPr>
          </p:pic>
        </mc:Fallback>
      </mc:AlternateContent>
      <p:grpSp>
        <p:nvGrpSpPr>
          <p:cNvPr id="128" name="Group 127">
            <a:extLst>
              <a:ext uri="{FF2B5EF4-FFF2-40B4-BE49-F238E27FC236}">
                <a16:creationId xmlns:a16="http://schemas.microsoft.com/office/drawing/2014/main" id="{C565B9EA-021F-7901-A44F-3A9FB7AA65B0}"/>
              </a:ext>
            </a:extLst>
          </p:cNvPr>
          <p:cNvGrpSpPr/>
          <p:nvPr/>
        </p:nvGrpSpPr>
        <p:grpSpPr>
          <a:xfrm>
            <a:off x="2528341" y="303012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129" name="Ink 128">
                  <a:extLst>
                    <a:ext uri="{FF2B5EF4-FFF2-40B4-BE49-F238E27FC236}">
                      <a16:creationId xmlns:a16="http://schemas.microsoft.com/office/drawing/2014/main" id="{0757A0C4-28BC-1B8A-54D4-16D5F6AEEE93}"/>
                    </a:ext>
                  </a:extLst>
                </p14:cNvPr>
                <p14:cNvContentPartPr/>
                <p14:nvPr/>
              </p14:nvContentPartPr>
              <p14:xfrm>
                <a:off x="3092363" y="2876296"/>
                <a:ext cx="218520" cy="190080"/>
              </p14:xfrm>
            </p:contentPart>
          </mc:Choice>
          <mc:Fallback xmlns="">
            <p:pic>
              <p:nvPicPr>
                <p:cNvPr id="129" name="Ink 128">
                  <a:extLst>
                    <a:ext uri="{FF2B5EF4-FFF2-40B4-BE49-F238E27FC236}">
                      <a16:creationId xmlns:a16="http://schemas.microsoft.com/office/drawing/2014/main" id="{0757A0C4-28BC-1B8A-54D4-16D5F6AEEE93}"/>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30" name="Ink 129">
                  <a:extLst>
                    <a:ext uri="{FF2B5EF4-FFF2-40B4-BE49-F238E27FC236}">
                      <a16:creationId xmlns:a16="http://schemas.microsoft.com/office/drawing/2014/main" id="{2A9CA420-83E9-69E5-F98C-0F5D607173E0}"/>
                    </a:ext>
                  </a:extLst>
                </p14:cNvPr>
                <p14:cNvContentPartPr/>
                <p14:nvPr/>
              </p14:nvContentPartPr>
              <p14:xfrm>
                <a:off x="3203963" y="2926336"/>
                <a:ext cx="41040" cy="196560"/>
              </p14:xfrm>
            </p:contentPart>
          </mc:Choice>
          <mc:Fallback xmlns="">
            <p:pic>
              <p:nvPicPr>
                <p:cNvPr id="130" name="Ink 129">
                  <a:extLst>
                    <a:ext uri="{FF2B5EF4-FFF2-40B4-BE49-F238E27FC236}">
                      <a16:creationId xmlns:a16="http://schemas.microsoft.com/office/drawing/2014/main" id="{2A9CA420-83E9-69E5-F98C-0F5D607173E0}"/>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31" name="Ink 130">
                  <a:extLst>
                    <a:ext uri="{FF2B5EF4-FFF2-40B4-BE49-F238E27FC236}">
                      <a16:creationId xmlns:a16="http://schemas.microsoft.com/office/drawing/2014/main" id="{A1B42FFE-FB4D-4019-D9FA-6D515F5DC692}"/>
                    </a:ext>
                  </a:extLst>
                </p14:cNvPr>
                <p14:cNvContentPartPr/>
                <p14:nvPr/>
              </p14:nvContentPartPr>
              <p14:xfrm>
                <a:off x="3420683" y="2891776"/>
                <a:ext cx="245520" cy="242280"/>
              </p14:xfrm>
            </p:contentPart>
          </mc:Choice>
          <mc:Fallback xmlns="">
            <p:pic>
              <p:nvPicPr>
                <p:cNvPr id="131" name="Ink 130">
                  <a:extLst>
                    <a:ext uri="{FF2B5EF4-FFF2-40B4-BE49-F238E27FC236}">
                      <a16:creationId xmlns:a16="http://schemas.microsoft.com/office/drawing/2014/main" id="{A1B42FFE-FB4D-4019-D9FA-6D515F5DC692}"/>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133" name="Ink 132">
                <a:extLst>
                  <a:ext uri="{FF2B5EF4-FFF2-40B4-BE49-F238E27FC236}">
                    <a16:creationId xmlns:a16="http://schemas.microsoft.com/office/drawing/2014/main" id="{66FED026-F21D-B94B-A062-B3B597299B09}"/>
                  </a:ext>
                </a:extLst>
              </p14:cNvPr>
              <p14:cNvContentPartPr/>
              <p14:nvPr/>
            </p14:nvContentPartPr>
            <p14:xfrm>
              <a:off x="1791061" y="3051361"/>
              <a:ext cx="13680" cy="10800"/>
            </p14:xfrm>
          </p:contentPart>
        </mc:Choice>
        <mc:Fallback xmlns="">
          <p:pic>
            <p:nvPicPr>
              <p:cNvPr id="133" name="Ink 132">
                <a:extLst>
                  <a:ext uri="{FF2B5EF4-FFF2-40B4-BE49-F238E27FC236}">
                    <a16:creationId xmlns:a16="http://schemas.microsoft.com/office/drawing/2014/main" id="{66FED026-F21D-B94B-A062-B3B597299B09}"/>
                  </a:ext>
                </a:extLst>
              </p:cNvPr>
              <p:cNvPicPr/>
              <p:nvPr/>
            </p:nvPicPr>
            <p:blipFill>
              <a:blip r:embed="rId51"/>
              <a:stretch>
                <a:fillRect/>
              </a:stretch>
            </p:blipFill>
            <p:spPr>
              <a:xfrm>
                <a:off x="1773421" y="303372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34" name="Ink 133">
                <a:extLst>
                  <a:ext uri="{FF2B5EF4-FFF2-40B4-BE49-F238E27FC236}">
                    <a16:creationId xmlns:a16="http://schemas.microsoft.com/office/drawing/2014/main" id="{335F5036-478C-A4C1-C266-D0EDDF655488}"/>
                  </a:ext>
                </a:extLst>
              </p14:cNvPr>
              <p14:cNvContentPartPr/>
              <p14:nvPr/>
            </p14:nvContentPartPr>
            <p14:xfrm>
              <a:off x="1808701" y="3241081"/>
              <a:ext cx="7200" cy="720"/>
            </p14:xfrm>
          </p:contentPart>
        </mc:Choice>
        <mc:Fallback xmlns="">
          <p:pic>
            <p:nvPicPr>
              <p:cNvPr id="134" name="Ink 133">
                <a:extLst>
                  <a:ext uri="{FF2B5EF4-FFF2-40B4-BE49-F238E27FC236}">
                    <a16:creationId xmlns:a16="http://schemas.microsoft.com/office/drawing/2014/main" id="{335F5036-478C-A4C1-C266-D0EDDF655488}"/>
                  </a:ext>
                </a:extLst>
              </p:cNvPr>
              <p:cNvPicPr/>
              <p:nvPr/>
            </p:nvPicPr>
            <p:blipFill>
              <a:blip r:embed="rId53"/>
              <a:stretch>
                <a:fillRect/>
              </a:stretch>
            </p:blipFill>
            <p:spPr>
              <a:xfrm>
                <a:off x="1790701" y="3223441"/>
                <a:ext cx="42840" cy="36360"/>
              </a:xfrm>
              <a:prstGeom prst="rect">
                <a:avLst/>
              </a:prstGeom>
            </p:spPr>
          </p:pic>
        </mc:Fallback>
      </mc:AlternateContent>
      <p:grpSp>
        <p:nvGrpSpPr>
          <p:cNvPr id="135" name="Group 134">
            <a:extLst>
              <a:ext uri="{FF2B5EF4-FFF2-40B4-BE49-F238E27FC236}">
                <a16:creationId xmlns:a16="http://schemas.microsoft.com/office/drawing/2014/main" id="{1C443C7C-A415-0CAE-6B6D-07763BDC4D44}"/>
              </a:ext>
            </a:extLst>
          </p:cNvPr>
          <p:cNvGrpSpPr/>
          <p:nvPr/>
        </p:nvGrpSpPr>
        <p:grpSpPr>
          <a:xfrm>
            <a:off x="4156523" y="231433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136" name="Ink 135">
                  <a:extLst>
                    <a:ext uri="{FF2B5EF4-FFF2-40B4-BE49-F238E27FC236}">
                      <a16:creationId xmlns:a16="http://schemas.microsoft.com/office/drawing/2014/main" id="{86B7FE42-77FE-1B6C-3A21-E92FF4115E4C}"/>
                    </a:ext>
                  </a:extLst>
                </p14:cNvPr>
                <p14:cNvContentPartPr/>
                <p14:nvPr/>
              </p14:nvContentPartPr>
              <p14:xfrm>
                <a:off x="4156523" y="2315416"/>
                <a:ext cx="162000" cy="170280"/>
              </p14:xfrm>
            </p:contentPart>
          </mc:Choice>
          <mc:Fallback xmlns="">
            <p:pic>
              <p:nvPicPr>
                <p:cNvPr id="136" name="Ink 135">
                  <a:extLst>
                    <a:ext uri="{FF2B5EF4-FFF2-40B4-BE49-F238E27FC236}">
                      <a16:creationId xmlns:a16="http://schemas.microsoft.com/office/drawing/2014/main" id="{86B7FE42-77FE-1B6C-3A21-E92FF4115E4C}"/>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7" name="Ink 136">
                  <a:extLst>
                    <a:ext uri="{FF2B5EF4-FFF2-40B4-BE49-F238E27FC236}">
                      <a16:creationId xmlns:a16="http://schemas.microsoft.com/office/drawing/2014/main" id="{8A3A9179-766C-5FEA-56BC-5EB3E1438CC5}"/>
                    </a:ext>
                  </a:extLst>
                </p14:cNvPr>
                <p14:cNvContentPartPr/>
                <p14:nvPr/>
              </p14:nvContentPartPr>
              <p14:xfrm>
                <a:off x="4233563" y="2360056"/>
                <a:ext cx="33840" cy="179640"/>
              </p14:xfrm>
            </p:contentPart>
          </mc:Choice>
          <mc:Fallback xmlns="">
            <p:pic>
              <p:nvPicPr>
                <p:cNvPr id="137" name="Ink 136">
                  <a:extLst>
                    <a:ext uri="{FF2B5EF4-FFF2-40B4-BE49-F238E27FC236}">
                      <a16:creationId xmlns:a16="http://schemas.microsoft.com/office/drawing/2014/main" id="{8A3A9179-766C-5FEA-56BC-5EB3E1438CC5}"/>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8" name="Ink 137">
                  <a:extLst>
                    <a:ext uri="{FF2B5EF4-FFF2-40B4-BE49-F238E27FC236}">
                      <a16:creationId xmlns:a16="http://schemas.microsoft.com/office/drawing/2014/main" id="{A151E82C-7E92-24CE-5FE6-C24C306F380A}"/>
                    </a:ext>
                  </a:extLst>
                </p14:cNvPr>
                <p14:cNvContentPartPr/>
                <p14:nvPr/>
              </p14:nvContentPartPr>
              <p14:xfrm>
                <a:off x="4404563" y="2323336"/>
                <a:ext cx="146880" cy="197640"/>
              </p14:xfrm>
            </p:contentPart>
          </mc:Choice>
          <mc:Fallback xmlns="">
            <p:pic>
              <p:nvPicPr>
                <p:cNvPr id="138" name="Ink 137">
                  <a:extLst>
                    <a:ext uri="{FF2B5EF4-FFF2-40B4-BE49-F238E27FC236}">
                      <a16:creationId xmlns:a16="http://schemas.microsoft.com/office/drawing/2014/main" id="{A151E82C-7E92-24CE-5FE6-C24C306F380A}"/>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39" name="Ink 138">
                  <a:extLst>
                    <a:ext uri="{FF2B5EF4-FFF2-40B4-BE49-F238E27FC236}">
                      <a16:creationId xmlns:a16="http://schemas.microsoft.com/office/drawing/2014/main" id="{456104BE-EC48-9F13-E2CB-047FF9DAE376}"/>
                    </a:ext>
                  </a:extLst>
                </p14:cNvPr>
                <p14:cNvContentPartPr/>
                <p14:nvPr/>
              </p14:nvContentPartPr>
              <p14:xfrm>
                <a:off x="4765643" y="2314336"/>
                <a:ext cx="3960" cy="10440"/>
              </p14:xfrm>
            </p:contentPart>
          </mc:Choice>
          <mc:Fallback xmlns="">
            <p:pic>
              <p:nvPicPr>
                <p:cNvPr id="139" name="Ink 138">
                  <a:extLst>
                    <a:ext uri="{FF2B5EF4-FFF2-40B4-BE49-F238E27FC236}">
                      <a16:creationId xmlns:a16="http://schemas.microsoft.com/office/drawing/2014/main" id="{456104BE-EC48-9F13-E2CB-047FF9DAE376}"/>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40" name="Ink 139">
                  <a:extLst>
                    <a:ext uri="{FF2B5EF4-FFF2-40B4-BE49-F238E27FC236}">
                      <a16:creationId xmlns:a16="http://schemas.microsoft.com/office/drawing/2014/main" id="{93D5B657-90F0-3695-87A2-6FDC2214C093}"/>
                    </a:ext>
                  </a:extLst>
                </p14:cNvPr>
                <p14:cNvContentPartPr/>
                <p14:nvPr/>
              </p14:nvContentPartPr>
              <p14:xfrm>
                <a:off x="4681043" y="2392096"/>
                <a:ext cx="119520" cy="11520"/>
              </p14:xfrm>
            </p:contentPart>
          </mc:Choice>
          <mc:Fallback xmlns="">
            <p:pic>
              <p:nvPicPr>
                <p:cNvPr id="140" name="Ink 139">
                  <a:extLst>
                    <a:ext uri="{FF2B5EF4-FFF2-40B4-BE49-F238E27FC236}">
                      <a16:creationId xmlns:a16="http://schemas.microsoft.com/office/drawing/2014/main" id="{93D5B657-90F0-3695-87A2-6FDC2214C093}"/>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41" name="Ink 140">
                  <a:extLst>
                    <a:ext uri="{FF2B5EF4-FFF2-40B4-BE49-F238E27FC236}">
                      <a16:creationId xmlns:a16="http://schemas.microsoft.com/office/drawing/2014/main" id="{5D2A30A6-861F-0370-A0AC-72CC2709EFCF}"/>
                    </a:ext>
                  </a:extLst>
                </p14:cNvPr>
                <p14:cNvContentPartPr/>
                <p14:nvPr/>
              </p14:nvContentPartPr>
              <p14:xfrm>
                <a:off x="4769963" y="2535016"/>
                <a:ext cx="7920" cy="4320"/>
              </p14:xfrm>
            </p:contentPart>
          </mc:Choice>
          <mc:Fallback xmlns="">
            <p:pic>
              <p:nvPicPr>
                <p:cNvPr id="141" name="Ink 140">
                  <a:extLst>
                    <a:ext uri="{FF2B5EF4-FFF2-40B4-BE49-F238E27FC236}">
                      <a16:creationId xmlns:a16="http://schemas.microsoft.com/office/drawing/2014/main" id="{5D2A30A6-861F-0370-A0AC-72CC2709EFCF}"/>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42" name="Ink 141">
                <a:extLst>
                  <a:ext uri="{FF2B5EF4-FFF2-40B4-BE49-F238E27FC236}">
                    <a16:creationId xmlns:a16="http://schemas.microsoft.com/office/drawing/2014/main" id="{6633472E-4967-3908-B9AD-96070AB02E78}"/>
                  </a:ext>
                </a:extLst>
              </p14:cNvPr>
              <p14:cNvContentPartPr/>
              <p14:nvPr/>
            </p14:nvContentPartPr>
            <p14:xfrm>
              <a:off x="4279643" y="2889616"/>
              <a:ext cx="129240" cy="12600"/>
            </p14:xfrm>
          </p:contentPart>
        </mc:Choice>
        <mc:Fallback xmlns="">
          <p:pic>
            <p:nvPicPr>
              <p:cNvPr id="142" name="Ink 141">
                <a:extLst>
                  <a:ext uri="{FF2B5EF4-FFF2-40B4-BE49-F238E27FC236}">
                    <a16:creationId xmlns:a16="http://schemas.microsoft.com/office/drawing/2014/main" id="{6633472E-4967-3908-B9AD-96070AB02E78}"/>
                  </a:ext>
                </a:extLst>
              </p:cNvPr>
              <p:cNvPicPr/>
              <p:nvPr/>
            </p:nvPicPr>
            <p:blipFill>
              <a:blip r:embed="rId67"/>
              <a:stretch>
                <a:fillRect/>
              </a:stretch>
            </p:blipFill>
            <p:spPr>
              <a:xfrm>
                <a:off x="4262003" y="287197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43" name="Ink 142">
                <a:extLst>
                  <a:ext uri="{FF2B5EF4-FFF2-40B4-BE49-F238E27FC236}">
                    <a16:creationId xmlns:a16="http://schemas.microsoft.com/office/drawing/2014/main" id="{0BF85D11-507D-FAB5-E428-D2094EBE3AC8}"/>
                  </a:ext>
                </a:extLst>
              </p14:cNvPr>
              <p14:cNvContentPartPr/>
              <p14:nvPr/>
            </p14:nvContentPartPr>
            <p14:xfrm>
              <a:off x="4281083" y="3011656"/>
              <a:ext cx="125640" cy="25920"/>
            </p14:xfrm>
          </p:contentPart>
        </mc:Choice>
        <mc:Fallback xmlns="">
          <p:pic>
            <p:nvPicPr>
              <p:cNvPr id="143" name="Ink 142">
                <a:extLst>
                  <a:ext uri="{FF2B5EF4-FFF2-40B4-BE49-F238E27FC236}">
                    <a16:creationId xmlns:a16="http://schemas.microsoft.com/office/drawing/2014/main" id="{0BF85D11-507D-FAB5-E428-D2094EBE3AC8}"/>
                  </a:ext>
                </a:extLst>
              </p:cNvPr>
              <p:cNvPicPr/>
              <p:nvPr/>
            </p:nvPicPr>
            <p:blipFill>
              <a:blip r:embed="rId69"/>
              <a:stretch>
                <a:fillRect/>
              </a:stretch>
            </p:blipFill>
            <p:spPr>
              <a:xfrm>
                <a:off x="4263443" y="2994016"/>
                <a:ext cx="161280" cy="61560"/>
              </a:xfrm>
              <a:prstGeom prst="rect">
                <a:avLst/>
              </a:prstGeom>
            </p:spPr>
          </p:pic>
        </mc:Fallback>
      </mc:AlternateContent>
      <p:grpSp>
        <p:nvGrpSpPr>
          <p:cNvPr id="144" name="Group 143">
            <a:extLst>
              <a:ext uri="{FF2B5EF4-FFF2-40B4-BE49-F238E27FC236}">
                <a16:creationId xmlns:a16="http://schemas.microsoft.com/office/drawing/2014/main" id="{85DFC1E7-C17B-BED2-1798-5EC86A5E6076}"/>
              </a:ext>
            </a:extLst>
          </p:cNvPr>
          <p:cNvGrpSpPr/>
          <p:nvPr/>
        </p:nvGrpSpPr>
        <p:grpSpPr>
          <a:xfrm>
            <a:off x="4655483" y="284389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145" name="Ink 144">
                  <a:extLst>
                    <a:ext uri="{FF2B5EF4-FFF2-40B4-BE49-F238E27FC236}">
                      <a16:creationId xmlns:a16="http://schemas.microsoft.com/office/drawing/2014/main" id="{2B5EF3F9-626E-E8EB-FC76-F0849B507A35}"/>
                    </a:ext>
                  </a:extLst>
                </p14:cNvPr>
                <p14:cNvContentPartPr/>
                <p14:nvPr/>
              </p14:nvContentPartPr>
              <p14:xfrm>
                <a:off x="4655483" y="2843896"/>
                <a:ext cx="202680" cy="210240"/>
              </p14:xfrm>
            </p:contentPart>
          </mc:Choice>
          <mc:Fallback xmlns="">
            <p:pic>
              <p:nvPicPr>
                <p:cNvPr id="145" name="Ink 144">
                  <a:extLst>
                    <a:ext uri="{FF2B5EF4-FFF2-40B4-BE49-F238E27FC236}">
                      <a16:creationId xmlns:a16="http://schemas.microsoft.com/office/drawing/2014/main" id="{2B5EF3F9-626E-E8EB-FC76-F0849B507A35}"/>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46" name="Ink 145">
                  <a:extLst>
                    <a:ext uri="{FF2B5EF4-FFF2-40B4-BE49-F238E27FC236}">
                      <a16:creationId xmlns:a16="http://schemas.microsoft.com/office/drawing/2014/main" id="{DB4AA8EB-C85A-2B56-0019-3FE979B758D7}"/>
                    </a:ext>
                  </a:extLst>
                </p14:cNvPr>
                <p14:cNvContentPartPr/>
                <p14:nvPr/>
              </p14:nvContentPartPr>
              <p14:xfrm>
                <a:off x="4975163" y="2927416"/>
                <a:ext cx="2160" cy="720"/>
              </p14:xfrm>
            </p:contentPart>
          </mc:Choice>
          <mc:Fallback xmlns="">
            <p:pic>
              <p:nvPicPr>
                <p:cNvPr id="146" name="Ink 145">
                  <a:extLst>
                    <a:ext uri="{FF2B5EF4-FFF2-40B4-BE49-F238E27FC236}">
                      <a16:creationId xmlns:a16="http://schemas.microsoft.com/office/drawing/2014/main" id="{DB4AA8EB-C85A-2B56-0019-3FE979B758D7}"/>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47" name="Ink 146">
                <a:extLst>
                  <a:ext uri="{FF2B5EF4-FFF2-40B4-BE49-F238E27FC236}">
                    <a16:creationId xmlns:a16="http://schemas.microsoft.com/office/drawing/2014/main" id="{B780DFB3-4598-7EB9-95AD-4EB7A6D11287}"/>
                  </a:ext>
                </a:extLst>
              </p14:cNvPr>
              <p14:cNvContentPartPr/>
              <p14:nvPr/>
            </p14:nvContentPartPr>
            <p14:xfrm>
              <a:off x="5154083" y="2834896"/>
              <a:ext cx="23760" cy="238320"/>
            </p14:xfrm>
          </p:contentPart>
        </mc:Choice>
        <mc:Fallback xmlns="">
          <p:pic>
            <p:nvPicPr>
              <p:cNvPr id="147" name="Ink 146">
                <a:extLst>
                  <a:ext uri="{FF2B5EF4-FFF2-40B4-BE49-F238E27FC236}">
                    <a16:creationId xmlns:a16="http://schemas.microsoft.com/office/drawing/2014/main" id="{B780DFB3-4598-7EB9-95AD-4EB7A6D11287}"/>
                  </a:ext>
                </a:extLst>
              </p:cNvPr>
              <p:cNvPicPr/>
              <p:nvPr/>
            </p:nvPicPr>
            <p:blipFill>
              <a:blip r:embed="rId75"/>
              <a:stretch>
                <a:fillRect/>
              </a:stretch>
            </p:blipFill>
            <p:spPr>
              <a:xfrm>
                <a:off x="5136443" y="2816896"/>
                <a:ext cx="59400" cy="273960"/>
              </a:xfrm>
              <a:prstGeom prst="rect">
                <a:avLst/>
              </a:prstGeom>
            </p:spPr>
          </p:pic>
        </mc:Fallback>
      </mc:AlternateContent>
      <p:grpSp>
        <p:nvGrpSpPr>
          <p:cNvPr id="148" name="Group 147">
            <a:extLst>
              <a:ext uri="{FF2B5EF4-FFF2-40B4-BE49-F238E27FC236}">
                <a16:creationId xmlns:a16="http://schemas.microsoft.com/office/drawing/2014/main" id="{ED31DE2C-5347-F3EC-01E6-0935AF1E188E}"/>
              </a:ext>
            </a:extLst>
          </p:cNvPr>
          <p:cNvGrpSpPr/>
          <p:nvPr/>
        </p:nvGrpSpPr>
        <p:grpSpPr>
          <a:xfrm>
            <a:off x="4988483" y="230461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149" name="Ink 148">
                  <a:extLst>
                    <a:ext uri="{FF2B5EF4-FFF2-40B4-BE49-F238E27FC236}">
                      <a16:creationId xmlns:a16="http://schemas.microsoft.com/office/drawing/2014/main" id="{1B8B3D8E-812D-3E8E-B313-C1E9286E87F7}"/>
                    </a:ext>
                  </a:extLst>
                </p14:cNvPr>
                <p14:cNvContentPartPr/>
                <p14:nvPr/>
              </p14:nvContentPartPr>
              <p14:xfrm>
                <a:off x="4988483" y="2304616"/>
                <a:ext cx="145440" cy="241920"/>
              </p14:xfrm>
            </p:contentPart>
          </mc:Choice>
          <mc:Fallback xmlns="">
            <p:pic>
              <p:nvPicPr>
                <p:cNvPr id="149" name="Ink 148">
                  <a:extLst>
                    <a:ext uri="{FF2B5EF4-FFF2-40B4-BE49-F238E27FC236}">
                      <a16:creationId xmlns:a16="http://schemas.microsoft.com/office/drawing/2014/main" id="{1B8B3D8E-812D-3E8E-B313-C1E9286E87F7}"/>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50" name="Ink 149">
                  <a:extLst>
                    <a:ext uri="{FF2B5EF4-FFF2-40B4-BE49-F238E27FC236}">
                      <a16:creationId xmlns:a16="http://schemas.microsoft.com/office/drawing/2014/main" id="{BC8ABFC9-5BD0-907E-44E1-C5E52229D8BE}"/>
                    </a:ext>
                  </a:extLst>
                </p14:cNvPr>
                <p14:cNvContentPartPr/>
                <p14:nvPr/>
              </p14:nvContentPartPr>
              <p14:xfrm>
                <a:off x="5187203" y="2361136"/>
                <a:ext cx="155160" cy="158400"/>
              </p14:xfrm>
            </p:contentPart>
          </mc:Choice>
          <mc:Fallback xmlns="">
            <p:pic>
              <p:nvPicPr>
                <p:cNvPr id="150" name="Ink 149">
                  <a:extLst>
                    <a:ext uri="{FF2B5EF4-FFF2-40B4-BE49-F238E27FC236}">
                      <a16:creationId xmlns:a16="http://schemas.microsoft.com/office/drawing/2014/main" id="{BC8ABFC9-5BD0-907E-44E1-C5E52229D8BE}"/>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51" name="Ink 150">
                  <a:extLst>
                    <a:ext uri="{FF2B5EF4-FFF2-40B4-BE49-F238E27FC236}">
                      <a16:creationId xmlns:a16="http://schemas.microsoft.com/office/drawing/2014/main" id="{A19CDBC9-5AE1-612B-F2FF-BD6BDA3A3B32}"/>
                    </a:ext>
                  </a:extLst>
                </p14:cNvPr>
                <p14:cNvContentPartPr/>
                <p14:nvPr/>
              </p14:nvContentPartPr>
              <p14:xfrm>
                <a:off x="5216003" y="2356456"/>
                <a:ext cx="89280" cy="26280"/>
              </p14:xfrm>
            </p:contentPart>
          </mc:Choice>
          <mc:Fallback xmlns="">
            <p:pic>
              <p:nvPicPr>
                <p:cNvPr id="151" name="Ink 150">
                  <a:extLst>
                    <a:ext uri="{FF2B5EF4-FFF2-40B4-BE49-F238E27FC236}">
                      <a16:creationId xmlns:a16="http://schemas.microsoft.com/office/drawing/2014/main" id="{A19CDBC9-5AE1-612B-F2FF-BD6BDA3A3B32}"/>
                    </a:ext>
                  </a:extLst>
                </p:cNvPr>
                <p:cNvPicPr/>
                <p:nvPr/>
              </p:nvPicPr>
              <p:blipFill>
                <a:blip r:embed="rId81"/>
                <a:stretch>
                  <a:fillRect/>
                </a:stretch>
              </p:blipFill>
              <p:spPr>
                <a:xfrm>
                  <a:off x="5198003" y="2338816"/>
                  <a:ext cx="124920" cy="61920"/>
                </a:xfrm>
                <a:prstGeom prst="rect">
                  <a:avLst/>
                </a:prstGeom>
              </p:spPr>
            </p:pic>
          </mc:Fallback>
        </mc:AlternateContent>
      </p:grpSp>
      <p:grpSp>
        <p:nvGrpSpPr>
          <p:cNvPr id="152" name="Group 151">
            <a:extLst>
              <a:ext uri="{FF2B5EF4-FFF2-40B4-BE49-F238E27FC236}">
                <a16:creationId xmlns:a16="http://schemas.microsoft.com/office/drawing/2014/main" id="{C2520A7C-7957-1BD7-2047-C95610C6CBBC}"/>
              </a:ext>
            </a:extLst>
          </p:cNvPr>
          <p:cNvGrpSpPr/>
          <p:nvPr/>
        </p:nvGrpSpPr>
        <p:grpSpPr>
          <a:xfrm>
            <a:off x="1323683" y="3289216"/>
            <a:ext cx="894600" cy="199440"/>
            <a:chOff x="1323683" y="3289216"/>
            <a:chExt cx="894600" cy="199440"/>
          </a:xfrm>
        </p:grpSpPr>
        <mc:AlternateContent xmlns:mc="http://schemas.openxmlformats.org/markup-compatibility/2006" xmlns:p14="http://schemas.microsoft.com/office/powerpoint/2010/main">
          <mc:Choice Requires="p14">
            <p:contentPart p14:bwMode="auto" r:id="rId82">
              <p14:nvContentPartPr>
                <p14:cNvPr id="153" name="Ink 152">
                  <a:extLst>
                    <a:ext uri="{FF2B5EF4-FFF2-40B4-BE49-F238E27FC236}">
                      <a16:creationId xmlns:a16="http://schemas.microsoft.com/office/drawing/2014/main" id="{C75C188A-409B-BA64-4E87-D815F7753755}"/>
                    </a:ext>
                  </a:extLst>
                </p14:cNvPr>
                <p14:cNvContentPartPr/>
                <p14:nvPr/>
              </p14:nvContentPartPr>
              <p14:xfrm>
                <a:off x="1323683" y="3405136"/>
                <a:ext cx="707040" cy="83520"/>
              </p14:xfrm>
            </p:contentPart>
          </mc:Choice>
          <mc:Fallback xmlns="">
            <p:pic>
              <p:nvPicPr>
                <p:cNvPr id="153" name="Ink 152">
                  <a:extLst>
                    <a:ext uri="{FF2B5EF4-FFF2-40B4-BE49-F238E27FC236}">
                      <a16:creationId xmlns:a16="http://schemas.microsoft.com/office/drawing/2014/main" id="{C75C188A-409B-BA64-4E87-D815F7753755}"/>
                    </a:ext>
                  </a:extLst>
                </p:cNvPr>
                <p:cNvPicPr/>
                <p:nvPr/>
              </p:nvPicPr>
              <p:blipFill>
                <a:blip r:embed="rId83"/>
                <a:stretch>
                  <a:fillRect/>
                </a:stretch>
              </p:blipFill>
              <p:spPr>
                <a:xfrm>
                  <a:off x="1305683" y="3387136"/>
                  <a:ext cx="7426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54" name="Ink 153">
                  <a:extLst>
                    <a:ext uri="{FF2B5EF4-FFF2-40B4-BE49-F238E27FC236}">
                      <a16:creationId xmlns:a16="http://schemas.microsoft.com/office/drawing/2014/main" id="{5BA761C9-4243-DE0E-F53B-79F2D668E036}"/>
                    </a:ext>
                  </a:extLst>
                </p14:cNvPr>
                <p14:cNvContentPartPr/>
                <p14:nvPr/>
              </p14:nvContentPartPr>
              <p14:xfrm>
                <a:off x="2001563" y="3289216"/>
                <a:ext cx="216720" cy="176760"/>
              </p14:xfrm>
            </p:contentPart>
          </mc:Choice>
          <mc:Fallback xmlns="">
            <p:pic>
              <p:nvPicPr>
                <p:cNvPr id="154" name="Ink 153">
                  <a:extLst>
                    <a:ext uri="{FF2B5EF4-FFF2-40B4-BE49-F238E27FC236}">
                      <a16:creationId xmlns:a16="http://schemas.microsoft.com/office/drawing/2014/main" id="{5BA761C9-4243-DE0E-F53B-79F2D668E036}"/>
                    </a:ext>
                  </a:extLst>
                </p:cNvPr>
                <p:cNvPicPr/>
                <p:nvPr/>
              </p:nvPicPr>
              <p:blipFill>
                <a:blip r:embed="rId85"/>
                <a:stretch>
                  <a:fillRect/>
                </a:stretch>
              </p:blipFill>
              <p:spPr>
                <a:xfrm>
                  <a:off x="1983563" y="3271576"/>
                  <a:ext cx="252360" cy="212400"/>
                </a:xfrm>
                <a:prstGeom prst="rect">
                  <a:avLst/>
                </a:prstGeom>
              </p:spPr>
            </p:pic>
          </mc:Fallback>
        </mc:AlternateContent>
      </p:grpSp>
      <p:grpSp>
        <p:nvGrpSpPr>
          <p:cNvPr id="155" name="Group 154">
            <a:extLst>
              <a:ext uri="{FF2B5EF4-FFF2-40B4-BE49-F238E27FC236}">
                <a16:creationId xmlns:a16="http://schemas.microsoft.com/office/drawing/2014/main" id="{BD0F6417-68BB-086A-C6B1-3855B075FF94}"/>
              </a:ext>
            </a:extLst>
          </p:cNvPr>
          <p:cNvGrpSpPr/>
          <p:nvPr/>
        </p:nvGrpSpPr>
        <p:grpSpPr>
          <a:xfrm>
            <a:off x="1440323" y="3625456"/>
            <a:ext cx="709200" cy="189720"/>
            <a:chOff x="1440323" y="3625456"/>
            <a:chExt cx="709200" cy="189720"/>
          </a:xfrm>
        </p:grpSpPr>
        <mc:AlternateContent xmlns:mc="http://schemas.openxmlformats.org/markup-compatibility/2006" xmlns:p14="http://schemas.microsoft.com/office/powerpoint/2010/main">
          <mc:Choice Requires="p14">
            <p:contentPart p14:bwMode="auto" r:id="rId86">
              <p14:nvContentPartPr>
                <p14:cNvPr id="156" name="Ink 155">
                  <a:extLst>
                    <a:ext uri="{FF2B5EF4-FFF2-40B4-BE49-F238E27FC236}">
                      <a16:creationId xmlns:a16="http://schemas.microsoft.com/office/drawing/2014/main" id="{BDF65210-1E16-8659-CBAE-A937793F3E79}"/>
                    </a:ext>
                  </a:extLst>
                </p14:cNvPr>
                <p14:cNvContentPartPr/>
                <p14:nvPr/>
              </p14:nvContentPartPr>
              <p14:xfrm>
                <a:off x="1440323" y="3676216"/>
                <a:ext cx="142920" cy="116280"/>
              </p14:xfrm>
            </p:contentPart>
          </mc:Choice>
          <mc:Fallback xmlns="">
            <p:pic>
              <p:nvPicPr>
                <p:cNvPr id="156" name="Ink 155">
                  <a:extLst>
                    <a:ext uri="{FF2B5EF4-FFF2-40B4-BE49-F238E27FC236}">
                      <a16:creationId xmlns:a16="http://schemas.microsoft.com/office/drawing/2014/main" id="{BDF65210-1E16-8659-CBAE-A937793F3E79}"/>
                    </a:ext>
                  </a:extLst>
                </p:cNvPr>
                <p:cNvPicPr/>
                <p:nvPr/>
              </p:nvPicPr>
              <p:blipFill>
                <a:blip r:embed="rId87"/>
                <a:stretch>
                  <a:fillRect/>
                </a:stretch>
              </p:blipFill>
              <p:spPr>
                <a:xfrm>
                  <a:off x="1422683" y="3658576"/>
                  <a:ext cx="1785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57" name="Ink 156">
                  <a:extLst>
                    <a:ext uri="{FF2B5EF4-FFF2-40B4-BE49-F238E27FC236}">
                      <a16:creationId xmlns:a16="http://schemas.microsoft.com/office/drawing/2014/main" id="{CC0CE114-5C55-29E1-FDA4-FE87B1526FC7}"/>
                    </a:ext>
                  </a:extLst>
                </p14:cNvPr>
                <p14:cNvContentPartPr/>
                <p14:nvPr/>
              </p14:nvContentPartPr>
              <p14:xfrm>
                <a:off x="1480643" y="3652456"/>
                <a:ext cx="132120" cy="136440"/>
              </p14:xfrm>
            </p:contentPart>
          </mc:Choice>
          <mc:Fallback xmlns="">
            <p:pic>
              <p:nvPicPr>
                <p:cNvPr id="157" name="Ink 156">
                  <a:extLst>
                    <a:ext uri="{FF2B5EF4-FFF2-40B4-BE49-F238E27FC236}">
                      <a16:creationId xmlns:a16="http://schemas.microsoft.com/office/drawing/2014/main" id="{CC0CE114-5C55-29E1-FDA4-FE87B1526FC7}"/>
                    </a:ext>
                  </a:extLst>
                </p:cNvPr>
                <p:cNvPicPr/>
                <p:nvPr/>
              </p:nvPicPr>
              <p:blipFill>
                <a:blip r:embed="rId89"/>
                <a:stretch>
                  <a:fillRect/>
                </a:stretch>
              </p:blipFill>
              <p:spPr>
                <a:xfrm>
                  <a:off x="1462643" y="3634816"/>
                  <a:ext cx="167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58" name="Ink 157">
                  <a:extLst>
                    <a:ext uri="{FF2B5EF4-FFF2-40B4-BE49-F238E27FC236}">
                      <a16:creationId xmlns:a16="http://schemas.microsoft.com/office/drawing/2014/main" id="{75B3332E-AD8C-1183-4183-C8B63999E049}"/>
                    </a:ext>
                  </a:extLst>
                </p14:cNvPr>
                <p14:cNvContentPartPr/>
                <p14:nvPr/>
              </p14:nvContentPartPr>
              <p14:xfrm>
                <a:off x="1713203" y="3629416"/>
                <a:ext cx="124200" cy="167040"/>
              </p14:xfrm>
            </p:contentPart>
          </mc:Choice>
          <mc:Fallback xmlns="">
            <p:pic>
              <p:nvPicPr>
                <p:cNvPr id="158" name="Ink 157">
                  <a:extLst>
                    <a:ext uri="{FF2B5EF4-FFF2-40B4-BE49-F238E27FC236}">
                      <a16:creationId xmlns:a16="http://schemas.microsoft.com/office/drawing/2014/main" id="{75B3332E-AD8C-1183-4183-C8B63999E049}"/>
                    </a:ext>
                  </a:extLst>
                </p:cNvPr>
                <p:cNvPicPr/>
                <p:nvPr/>
              </p:nvPicPr>
              <p:blipFill>
                <a:blip r:embed="rId91"/>
                <a:stretch>
                  <a:fillRect/>
                </a:stretch>
              </p:blipFill>
              <p:spPr>
                <a:xfrm>
                  <a:off x="1695563" y="3611776"/>
                  <a:ext cx="15984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9" name="Ink 158">
                  <a:extLst>
                    <a:ext uri="{FF2B5EF4-FFF2-40B4-BE49-F238E27FC236}">
                      <a16:creationId xmlns:a16="http://schemas.microsoft.com/office/drawing/2014/main" id="{588C166A-7DD7-B65A-05CB-9A8501FD1897}"/>
                    </a:ext>
                  </a:extLst>
                </p14:cNvPr>
                <p14:cNvContentPartPr/>
                <p14:nvPr/>
              </p14:nvContentPartPr>
              <p14:xfrm>
                <a:off x="1973483" y="3752896"/>
                <a:ext cx="3960" cy="7920"/>
              </p14:xfrm>
            </p:contentPart>
          </mc:Choice>
          <mc:Fallback xmlns="">
            <p:pic>
              <p:nvPicPr>
                <p:cNvPr id="159" name="Ink 158">
                  <a:extLst>
                    <a:ext uri="{FF2B5EF4-FFF2-40B4-BE49-F238E27FC236}">
                      <a16:creationId xmlns:a16="http://schemas.microsoft.com/office/drawing/2014/main" id="{588C166A-7DD7-B65A-05CB-9A8501FD1897}"/>
                    </a:ext>
                  </a:extLst>
                </p:cNvPr>
                <p:cNvPicPr/>
                <p:nvPr/>
              </p:nvPicPr>
              <p:blipFill>
                <a:blip r:embed="rId93"/>
                <a:stretch>
                  <a:fillRect/>
                </a:stretch>
              </p:blipFill>
              <p:spPr>
                <a:xfrm>
                  <a:off x="1955483" y="3734896"/>
                  <a:ext cx="39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60" name="Ink 159">
                  <a:extLst>
                    <a:ext uri="{FF2B5EF4-FFF2-40B4-BE49-F238E27FC236}">
                      <a16:creationId xmlns:a16="http://schemas.microsoft.com/office/drawing/2014/main" id="{45414744-F26E-2393-52EE-8571D5068904}"/>
                    </a:ext>
                  </a:extLst>
                </p14:cNvPr>
                <p14:cNvContentPartPr/>
                <p14:nvPr/>
              </p14:nvContentPartPr>
              <p14:xfrm>
                <a:off x="2113883" y="3625456"/>
                <a:ext cx="35640" cy="189720"/>
              </p14:xfrm>
            </p:contentPart>
          </mc:Choice>
          <mc:Fallback xmlns="">
            <p:pic>
              <p:nvPicPr>
                <p:cNvPr id="160" name="Ink 159">
                  <a:extLst>
                    <a:ext uri="{FF2B5EF4-FFF2-40B4-BE49-F238E27FC236}">
                      <a16:creationId xmlns:a16="http://schemas.microsoft.com/office/drawing/2014/main" id="{45414744-F26E-2393-52EE-8571D5068904}"/>
                    </a:ext>
                  </a:extLst>
                </p:cNvPr>
                <p:cNvPicPr/>
                <p:nvPr/>
              </p:nvPicPr>
              <p:blipFill>
                <a:blip r:embed="rId95"/>
                <a:stretch>
                  <a:fillRect/>
                </a:stretch>
              </p:blipFill>
              <p:spPr>
                <a:xfrm>
                  <a:off x="2095883" y="3607456"/>
                  <a:ext cx="71280" cy="225360"/>
                </a:xfrm>
                <a:prstGeom prst="rect">
                  <a:avLst/>
                </a:prstGeom>
              </p:spPr>
            </p:pic>
          </mc:Fallback>
        </mc:AlternateContent>
      </p:grpSp>
      <p:grpSp>
        <p:nvGrpSpPr>
          <p:cNvPr id="164" name="Group 163">
            <a:extLst>
              <a:ext uri="{FF2B5EF4-FFF2-40B4-BE49-F238E27FC236}">
                <a16:creationId xmlns:a16="http://schemas.microsoft.com/office/drawing/2014/main" id="{CE8B2BAA-DB7E-DF78-34A5-D5CB89085B52}"/>
              </a:ext>
            </a:extLst>
          </p:cNvPr>
          <p:cNvGrpSpPr/>
          <p:nvPr/>
        </p:nvGrpSpPr>
        <p:grpSpPr>
          <a:xfrm>
            <a:off x="607283" y="4270576"/>
            <a:ext cx="491040" cy="253080"/>
            <a:chOff x="607283" y="4270576"/>
            <a:chExt cx="491040" cy="253080"/>
          </a:xfrm>
        </p:grpSpPr>
        <mc:AlternateContent xmlns:mc="http://schemas.openxmlformats.org/markup-compatibility/2006" xmlns:p14="http://schemas.microsoft.com/office/powerpoint/2010/main">
          <mc:Choice Requires="p14">
            <p:contentPart p14:bwMode="auto" r:id="rId96">
              <p14:nvContentPartPr>
                <p14:cNvPr id="161" name="Ink 160">
                  <a:extLst>
                    <a:ext uri="{FF2B5EF4-FFF2-40B4-BE49-F238E27FC236}">
                      <a16:creationId xmlns:a16="http://schemas.microsoft.com/office/drawing/2014/main" id="{CB7584D3-E3C7-34B1-C3EF-A4EF15DEE3BB}"/>
                    </a:ext>
                  </a:extLst>
                </p14:cNvPr>
                <p14:cNvContentPartPr/>
                <p14:nvPr/>
              </p14:nvContentPartPr>
              <p14:xfrm>
                <a:off x="607283" y="4270576"/>
                <a:ext cx="215640" cy="253080"/>
              </p14:xfrm>
            </p:contentPart>
          </mc:Choice>
          <mc:Fallback xmlns="">
            <p:pic>
              <p:nvPicPr>
                <p:cNvPr id="161" name="Ink 160">
                  <a:extLst>
                    <a:ext uri="{FF2B5EF4-FFF2-40B4-BE49-F238E27FC236}">
                      <a16:creationId xmlns:a16="http://schemas.microsoft.com/office/drawing/2014/main" id="{CB7584D3-E3C7-34B1-C3EF-A4EF15DEE3BB}"/>
                    </a:ext>
                  </a:extLst>
                </p:cNvPr>
                <p:cNvPicPr/>
                <p:nvPr/>
              </p:nvPicPr>
              <p:blipFill>
                <a:blip r:embed="rId97"/>
                <a:stretch>
                  <a:fillRect/>
                </a:stretch>
              </p:blipFill>
              <p:spPr>
                <a:xfrm>
                  <a:off x="589643" y="4252576"/>
                  <a:ext cx="25128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2" name="Ink 161">
                  <a:extLst>
                    <a:ext uri="{FF2B5EF4-FFF2-40B4-BE49-F238E27FC236}">
                      <a16:creationId xmlns:a16="http://schemas.microsoft.com/office/drawing/2014/main" id="{31AF4A5B-BCFA-622F-32A7-5F85DE8D194C}"/>
                    </a:ext>
                  </a:extLst>
                </p14:cNvPr>
                <p14:cNvContentPartPr/>
                <p14:nvPr/>
              </p14:nvContentPartPr>
              <p14:xfrm>
                <a:off x="662363" y="4290376"/>
                <a:ext cx="183600" cy="33120"/>
              </p14:xfrm>
            </p:contentPart>
          </mc:Choice>
          <mc:Fallback xmlns="">
            <p:pic>
              <p:nvPicPr>
                <p:cNvPr id="162" name="Ink 161">
                  <a:extLst>
                    <a:ext uri="{FF2B5EF4-FFF2-40B4-BE49-F238E27FC236}">
                      <a16:creationId xmlns:a16="http://schemas.microsoft.com/office/drawing/2014/main" id="{31AF4A5B-BCFA-622F-32A7-5F85DE8D194C}"/>
                    </a:ext>
                  </a:extLst>
                </p:cNvPr>
                <p:cNvPicPr/>
                <p:nvPr/>
              </p:nvPicPr>
              <p:blipFill>
                <a:blip r:embed="rId99"/>
                <a:stretch>
                  <a:fillRect/>
                </a:stretch>
              </p:blipFill>
              <p:spPr>
                <a:xfrm>
                  <a:off x="644723" y="4272376"/>
                  <a:ext cx="21924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63" name="Ink 162">
                  <a:extLst>
                    <a:ext uri="{FF2B5EF4-FFF2-40B4-BE49-F238E27FC236}">
                      <a16:creationId xmlns:a16="http://schemas.microsoft.com/office/drawing/2014/main" id="{0FE1A509-D7D5-F537-CF07-634854E88141}"/>
                    </a:ext>
                  </a:extLst>
                </p14:cNvPr>
                <p14:cNvContentPartPr/>
                <p14:nvPr/>
              </p14:nvContentPartPr>
              <p14:xfrm>
                <a:off x="908243" y="4296136"/>
                <a:ext cx="190080" cy="210240"/>
              </p14:xfrm>
            </p:contentPart>
          </mc:Choice>
          <mc:Fallback xmlns="">
            <p:pic>
              <p:nvPicPr>
                <p:cNvPr id="163" name="Ink 162">
                  <a:extLst>
                    <a:ext uri="{FF2B5EF4-FFF2-40B4-BE49-F238E27FC236}">
                      <a16:creationId xmlns:a16="http://schemas.microsoft.com/office/drawing/2014/main" id="{0FE1A509-D7D5-F537-CF07-634854E88141}"/>
                    </a:ext>
                  </a:extLst>
                </p:cNvPr>
                <p:cNvPicPr/>
                <p:nvPr/>
              </p:nvPicPr>
              <p:blipFill>
                <a:blip r:embed="rId101"/>
                <a:stretch>
                  <a:fillRect/>
                </a:stretch>
              </p:blipFill>
              <p:spPr>
                <a:xfrm>
                  <a:off x="890243" y="4278496"/>
                  <a:ext cx="225720" cy="245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2">
            <p14:nvContentPartPr>
              <p14:cNvPr id="165" name="Ink 164">
                <a:extLst>
                  <a:ext uri="{FF2B5EF4-FFF2-40B4-BE49-F238E27FC236}">
                    <a16:creationId xmlns:a16="http://schemas.microsoft.com/office/drawing/2014/main" id="{FD4805AE-4FE8-8961-A531-B293A1DB5205}"/>
                  </a:ext>
                </a:extLst>
              </p14:cNvPr>
              <p14:cNvContentPartPr/>
              <p14:nvPr/>
            </p14:nvContentPartPr>
            <p14:xfrm>
              <a:off x="1782683" y="4312696"/>
              <a:ext cx="18360" cy="12600"/>
            </p14:xfrm>
          </p:contentPart>
        </mc:Choice>
        <mc:Fallback xmlns="">
          <p:pic>
            <p:nvPicPr>
              <p:cNvPr id="165" name="Ink 164">
                <a:extLst>
                  <a:ext uri="{FF2B5EF4-FFF2-40B4-BE49-F238E27FC236}">
                    <a16:creationId xmlns:a16="http://schemas.microsoft.com/office/drawing/2014/main" id="{FD4805AE-4FE8-8961-A531-B293A1DB5205}"/>
                  </a:ext>
                </a:extLst>
              </p:cNvPr>
              <p:cNvPicPr/>
              <p:nvPr/>
            </p:nvPicPr>
            <p:blipFill>
              <a:blip r:embed="rId103"/>
              <a:stretch>
                <a:fillRect/>
              </a:stretch>
            </p:blipFill>
            <p:spPr>
              <a:xfrm>
                <a:off x="1764683" y="4295056"/>
                <a:ext cx="540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66" name="Ink 165">
                <a:extLst>
                  <a:ext uri="{FF2B5EF4-FFF2-40B4-BE49-F238E27FC236}">
                    <a16:creationId xmlns:a16="http://schemas.microsoft.com/office/drawing/2014/main" id="{D439F378-9678-DD1D-D6E8-C47ED761C958}"/>
                  </a:ext>
                </a:extLst>
              </p14:cNvPr>
              <p14:cNvContentPartPr/>
              <p14:nvPr/>
            </p14:nvContentPartPr>
            <p14:xfrm>
              <a:off x="1762883" y="4526536"/>
              <a:ext cx="10080" cy="5040"/>
            </p14:xfrm>
          </p:contentPart>
        </mc:Choice>
        <mc:Fallback xmlns="">
          <p:pic>
            <p:nvPicPr>
              <p:cNvPr id="166" name="Ink 165">
                <a:extLst>
                  <a:ext uri="{FF2B5EF4-FFF2-40B4-BE49-F238E27FC236}">
                    <a16:creationId xmlns:a16="http://schemas.microsoft.com/office/drawing/2014/main" id="{D439F378-9678-DD1D-D6E8-C47ED761C958}"/>
                  </a:ext>
                </a:extLst>
              </p:cNvPr>
              <p:cNvPicPr/>
              <p:nvPr/>
            </p:nvPicPr>
            <p:blipFill>
              <a:blip r:embed="rId105"/>
              <a:stretch>
                <a:fillRect/>
              </a:stretch>
            </p:blipFill>
            <p:spPr>
              <a:xfrm>
                <a:off x="1745243" y="4508536"/>
                <a:ext cx="45720" cy="40680"/>
              </a:xfrm>
              <a:prstGeom prst="rect">
                <a:avLst/>
              </a:prstGeom>
            </p:spPr>
          </p:pic>
        </mc:Fallback>
      </mc:AlternateContent>
      <p:grpSp>
        <p:nvGrpSpPr>
          <p:cNvPr id="180" name="Group 179">
            <a:extLst>
              <a:ext uri="{FF2B5EF4-FFF2-40B4-BE49-F238E27FC236}">
                <a16:creationId xmlns:a16="http://schemas.microsoft.com/office/drawing/2014/main" id="{ACE93916-E755-317F-EC79-BCB6CA01AFE1}"/>
              </a:ext>
            </a:extLst>
          </p:cNvPr>
          <p:cNvGrpSpPr/>
          <p:nvPr/>
        </p:nvGrpSpPr>
        <p:grpSpPr>
          <a:xfrm>
            <a:off x="1356443" y="4563256"/>
            <a:ext cx="788400" cy="169200"/>
            <a:chOff x="1356443" y="4563256"/>
            <a:chExt cx="788400" cy="169200"/>
          </a:xfrm>
        </p:grpSpPr>
        <mc:AlternateContent xmlns:mc="http://schemas.openxmlformats.org/markup-compatibility/2006" xmlns:p14="http://schemas.microsoft.com/office/powerpoint/2010/main">
          <mc:Choice Requires="p14">
            <p:contentPart p14:bwMode="auto" r:id="rId106">
              <p14:nvContentPartPr>
                <p14:cNvPr id="172" name="Ink 171">
                  <a:extLst>
                    <a:ext uri="{FF2B5EF4-FFF2-40B4-BE49-F238E27FC236}">
                      <a16:creationId xmlns:a16="http://schemas.microsoft.com/office/drawing/2014/main" id="{1FF21ED9-C435-EBC9-1766-AE088F257EEC}"/>
                    </a:ext>
                  </a:extLst>
                </p14:cNvPr>
                <p14:cNvContentPartPr/>
                <p14:nvPr/>
              </p14:nvContentPartPr>
              <p14:xfrm>
                <a:off x="1356443" y="4618696"/>
                <a:ext cx="630000" cy="113760"/>
              </p14:xfrm>
            </p:contentPart>
          </mc:Choice>
          <mc:Fallback xmlns="">
            <p:pic>
              <p:nvPicPr>
                <p:cNvPr id="172" name="Ink 171">
                  <a:extLst>
                    <a:ext uri="{FF2B5EF4-FFF2-40B4-BE49-F238E27FC236}">
                      <a16:creationId xmlns:a16="http://schemas.microsoft.com/office/drawing/2014/main" id="{1FF21ED9-C435-EBC9-1766-AE088F257EEC}"/>
                    </a:ext>
                  </a:extLst>
                </p:cNvPr>
                <p:cNvPicPr/>
                <p:nvPr/>
              </p:nvPicPr>
              <p:blipFill>
                <a:blip r:embed="rId107"/>
                <a:stretch>
                  <a:fillRect/>
                </a:stretch>
              </p:blipFill>
              <p:spPr>
                <a:xfrm>
                  <a:off x="1338443" y="4601056"/>
                  <a:ext cx="66564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3" name="Ink 172">
                  <a:extLst>
                    <a:ext uri="{FF2B5EF4-FFF2-40B4-BE49-F238E27FC236}">
                      <a16:creationId xmlns:a16="http://schemas.microsoft.com/office/drawing/2014/main" id="{9B98036A-EB1F-992F-4540-E7F2E565BD95}"/>
                    </a:ext>
                  </a:extLst>
                </p14:cNvPr>
                <p14:cNvContentPartPr/>
                <p14:nvPr/>
              </p14:nvContentPartPr>
              <p14:xfrm>
                <a:off x="1990043" y="4563256"/>
                <a:ext cx="154800" cy="134640"/>
              </p14:xfrm>
            </p:contentPart>
          </mc:Choice>
          <mc:Fallback xmlns="">
            <p:pic>
              <p:nvPicPr>
                <p:cNvPr id="173" name="Ink 172">
                  <a:extLst>
                    <a:ext uri="{FF2B5EF4-FFF2-40B4-BE49-F238E27FC236}">
                      <a16:creationId xmlns:a16="http://schemas.microsoft.com/office/drawing/2014/main" id="{9B98036A-EB1F-992F-4540-E7F2E565BD95}"/>
                    </a:ext>
                  </a:extLst>
                </p:cNvPr>
                <p:cNvPicPr/>
                <p:nvPr/>
              </p:nvPicPr>
              <p:blipFill>
                <a:blip r:embed="rId109"/>
                <a:stretch>
                  <a:fillRect/>
                </a:stretch>
              </p:blipFill>
              <p:spPr>
                <a:xfrm>
                  <a:off x="1972403" y="4545616"/>
                  <a:ext cx="190440" cy="170280"/>
                </a:xfrm>
                <a:prstGeom prst="rect">
                  <a:avLst/>
                </a:prstGeom>
              </p:spPr>
            </p:pic>
          </mc:Fallback>
        </mc:AlternateContent>
      </p:grpSp>
      <p:grpSp>
        <p:nvGrpSpPr>
          <p:cNvPr id="179" name="Group 178">
            <a:extLst>
              <a:ext uri="{FF2B5EF4-FFF2-40B4-BE49-F238E27FC236}">
                <a16:creationId xmlns:a16="http://schemas.microsoft.com/office/drawing/2014/main" id="{FBEC0E0B-37D7-A207-15B4-CEB1AC446C14}"/>
              </a:ext>
            </a:extLst>
          </p:cNvPr>
          <p:cNvGrpSpPr/>
          <p:nvPr/>
        </p:nvGrpSpPr>
        <p:grpSpPr>
          <a:xfrm>
            <a:off x="1423763" y="4824256"/>
            <a:ext cx="605520" cy="170280"/>
            <a:chOff x="1423763" y="4824256"/>
            <a:chExt cx="605520" cy="170280"/>
          </a:xfrm>
        </p:grpSpPr>
        <mc:AlternateContent xmlns:mc="http://schemas.openxmlformats.org/markup-compatibility/2006" xmlns:p14="http://schemas.microsoft.com/office/powerpoint/2010/main">
          <mc:Choice Requires="p14">
            <p:contentPart p14:bwMode="auto" r:id="rId110">
              <p14:nvContentPartPr>
                <p14:cNvPr id="174" name="Ink 173">
                  <a:extLst>
                    <a:ext uri="{FF2B5EF4-FFF2-40B4-BE49-F238E27FC236}">
                      <a16:creationId xmlns:a16="http://schemas.microsoft.com/office/drawing/2014/main" id="{11E3098F-F093-F27F-F6BA-981DA64C0608}"/>
                    </a:ext>
                  </a:extLst>
                </p14:cNvPr>
                <p14:cNvContentPartPr/>
                <p14:nvPr/>
              </p14:nvContentPartPr>
              <p14:xfrm>
                <a:off x="1423763" y="4862056"/>
                <a:ext cx="126000" cy="97920"/>
              </p14:xfrm>
            </p:contentPart>
          </mc:Choice>
          <mc:Fallback xmlns="">
            <p:pic>
              <p:nvPicPr>
                <p:cNvPr id="174" name="Ink 173">
                  <a:extLst>
                    <a:ext uri="{FF2B5EF4-FFF2-40B4-BE49-F238E27FC236}">
                      <a16:creationId xmlns:a16="http://schemas.microsoft.com/office/drawing/2014/main" id="{11E3098F-F093-F27F-F6BA-981DA64C0608}"/>
                    </a:ext>
                  </a:extLst>
                </p:cNvPr>
                <p:cNvPicPr/>
                <p:nvPr/>
              </p:nvPicPr>
              <p:blipFill>
                <a:blip r:embed="rId111"/>
                <a:stretch>
                  <a:fillRect/>
                </a:stretch>
              </p:blipFill>
              <p:spPr>
                <a:xfrm>
                  <a:off x="1406123" y="4844416"/>
                  <a:ext cx="16164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75" name="Ink 174">
                  <a:extLst>
                    <a:ext uri="{FF2B5EF4-FFF2-40B4-BE49-F238E27FC236}">
                      <a16:creationId xmlns:a16="http://schemas.microsoft.com/office/drawing/2014/main" id="{68FB1C38-F15B-8293-2A8C-3C13D7068283}"/>
                    </a:ext>
                  </a:extLst>
                </p14:cNvPr>
                <p14:cNvContentPartPr/>
                <p14:nvPr/>
              </p14:nvContentPartPr>
              <p14:xfrm>
                <a:off x="1438523" y="4860976"/>
                <a:ext cx="152280" cy="133560"/>
              </p14:xfrm>
            </p:contentPart>
          </mc:Choice>
          <mc:Fallback xmlns="">
            <p:pic>
              <p:nvPicPr>
                <p:cNvPr id="175" name="Ink 174">
                  <a:extLst>
                    <a:ext uri="{FF2B5EF4-FFF2-40B4-BE49-F238E27FC236}">
                      <a16:creationId xmlns:a16="http://schemas.microsoft.com/office/drawing/2014/main" id="{68FB1C38-F15B-8293-2A8C-3C13D7068283}"/>
                    </a:ext>
                  </a:extLst>
                </p:cNvPr>
                <p:cNvPicPr/>
                <p:nvPr/>
              </p:nvPicPr>
              <p:blipFill>
                <a:blip r:embed="rId113"/>
                <a:stretch>
                  <a:fillRect/>
                </a:stretch>
              </p:blipFill>
              <p:spPr>
                <a:xfrm>
                  <a:off x="1420523" y="4842976"/>
                  <a:ext cx="18792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76" name="Ink 175">
                  <a:extLst>
                    <a:ext uri="{FF2B5EF4-FFF2-40B4-BE49-F238E27FC236}">
                      <a16:creationId xmlns:a16="http://schemas.microsoft.com/office/drawing/2014/main" id="{ACB501BD-2B35-323D-FDB1-E2E4C0B9E5D7}"/>
                    </a:ext>
                  </a:extLst>
                </p14:cNvPr>
                <p14:cNvContentPartPr/>
                <p14:nvPr/>
              </p14:nvContentPartPr>
              <p14:xfrm>
                <a:off x="1651283" y="4857016"/>
                <a:ext cx="128520" cy="122400"/>
              </p14:xfrm>
            </p:contentPart>
          </mc:Choice>
          <mc:Fallback xmlns="">
            <p:pic>
              <p:nvPicPr>
                <p:cNvPr id="176" name="Ink 175">
                  <a:extLst>
                    <a:ext uri="{FF2B5EF4-FFF2-40B4-BE49-F238E27FC236}">
                      <a16:creationId xmlns:a16="http://schemas.microsoft.com/office/drawing/2014/main" id="{ACB501BD-2B35-323D-FDB1-E2E4C0B9E5D7}"/>
                    </a:ext>
                  </a:extLst>
                </p:cNvPr>
                <p:cNvPicPr/>
                <p:nvPr/>
              </p:nvPicPr>
              <p:blipFill>
                <a:blip r:embed="rId115"/>
                <a:stretch>
                  <a:fillRect/>
                </a:stretch>
              </p:blipFill>
              <p:spPr>
                <a:xfrm>
                  <a:off x="1633283" y="4839016"/>
                  <a:ext cx="1641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77" name="Ink 176">
                  <a:extLst>
                    <a:ext uri="{FF2B5EF4-FFF2-40B4-BE49-F238E27FC236}">
                      <a16:creationId xmlns:a16="http://schemas.microsoft.com/office/drawing/2014/main" id="{90027545-C4D4-5CC4-D070-DED83F244F3E}"/>
                    </a:ext>
                  </a:extLst>
                </p14:cNvPr>
                <p14:cNvContentPartPr/>
                <p14:nvPr/>
              </p14:nvContentPartPr>
              <p14:xfrm>
                <a:off x="1875923" y="4893376"/>
                <a:ext cx="16920" cy="7920"/>
              </p14:xfrm>
            </p:contentPart>
          </mc:Choice>
          <mc:Fallback xmlns="">
            <p:pic>
              <p:nvPicPr>
                <p:cNvPr id="177" name="Ink 176">
                  <a:extLst>
                    <a:ext uri="{FF2B5EF4-FFF2-40B4-BE49-F238E27FC236}">
                      <a16:creationId xmlns:a16="http://schemas.microsoft.com/office/drawing/2014/main" id="{90027545-C4D4-5CC4-D070-DED83F244F3E}"/>
                    </a:ext>
                  </a:extLst>
                </p:cNvPr>
                <p:cNvPicPr/>
                <p:nvPr/>
              </p:nvPicPr>
              <p:blipFill>
                <a:blip r:embed="rId117"/>
                <a:stretch>
                  <a:fillRect/>
                </a:stretch>
              </p:blipFill>
              <p:spPr>
                <a:xfrm>
                  <a:off x="1857923" y="4875376"/>
                  <a:ext cx="525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78" name="Ink 177">
                  <a:extLst>
                    <a:ext uri="{FF2B5EF4-FFF2-40B4-BE49-F238E27FC236}">
                      <a16:creationId xmlns:a16="http://schemas.microsoft.com/office/drawing/2014/main" id="{09AD4D13-976E-4832-E3A4-A530BDCA0A17}"/>
                    </a:ext>
                  </a:extLst>
                </p14:cNvPr>
                <p14:cNvContentPartPr/>
                <p14:nvPr/>
              </p14:nvContentPartPr>
              <p14:xfrm>
                <a:off x="2005883" y="4824256"/>
                <a:ext cx="23400" cy="166320"/>
              </p14:xfrm>
            </p:contentPart>
          </mc:Choice>
          <mc:Fallback xmlns="">
            <p:pic>
              <p:nvPicPr>
                <p:cNvPr id="178" name="Ink 177">
                  <a:extLst>
                    <a:ext uri="{FF2B5EF4-FFF2-40B4-BE49-F238E27FC236}">
                      <a16:creationId xmlns:a16="http://schemas.microsoft.com/office/drawing/2014/main" id="{09AD4D13-976E-4832-E3A4-A530BDCA0A17}"/>
                    </a:ext>
                  </a:extLst>
                </p:cNvPr>
                <p:cNvPicPr/>
                <p:nvPr/>
              </p:nvPicPr>
              <p:blipFill>
                <a:blip r:embed="rId119"/>
                <a:stretch>
                  <a:fillRect/>
                </a:stretch>
              </p:blipFill>
              <p:spPr>
                <a:xfrm>
                  <a:off x="1988243" y="4806616"/>
                  <a:ext cx="59040" cy="201960"/>
                </a:xfrm>
                <a:prstGeom prst="rect">
                  <a:avLst/>
                </a:prstGeom>
              </p:spPr>
            </p:pic>
          </mc:Fallback>
        </mc:AlternateContent>
      </p:grpSp>
      <p:grpSp>
        <p:nvGrpSpPr>
          <p:cNvPr id="186" name="Group 185">
            <a:extLst>
              <a:ext uri="{FF2B5EF4-FFF2-40B4-BE49-F238E27FC236}">
                <a16:creationId xmlns:a16="http://schemas.microsoft.com/office/drawing/2014/main" id="{E0DAD0EB-DBCC-A292-E696-18D23D70FBF4}"/>
              </a:ext>
            </a:extLst>
          </p:cNvPr>
          <p:cNvGrpSpPr/>
          <p:nvPr/>
        </p:nvGrpSpPr>
        <p:grpSpPr>
          <a:xfrm>
            <a:off x="2539403" y="4142416"/>
            <a:ext cx="599040" cy="271440"/>
            <a:chOff x="2539403" y="4142416"/>
            <a:chExt cx="599040" cy="271440"/>
          </a:xfrm>
        </p:grpSpPr>
        <mc:AlternateContent xmlns:mc="http://schemas.openxmlformats.org/markup-compatibility/2006" xmlns:p14="http://schemas.microsoft.com/office/powerpoint/2010/main">
          <mc:Choice Requires="p14">
            <p:contentPart p14:bwMode="auto" r:id="rId120">
              <p14:nvContentPartPr>
                <p14:cNvPr id="181" name="Ink 180">
                  <a:extLst>
                    <a:ext uri="{FF2B5EF4-FFF2-40B4-BE49-F238E27FC236}">
                      <a16:creationId xmlns:a16="http://schemas.microsoft.com/office/drawing/2014/main" id="{AAC3B270-3D1E-8721-276C-77E47563EB32}"/>
                    </a:ext>
                  </a:extLst>
                </p14:cNvPr>
                <p14:cNvContentPartPr/>
                <p14:nvPr/>
              </p14:nvContentPartPr>
              <p14:xfrm>
                <a:off x="2539403" y="4188856"/>
                <a:ext cx="9720" cy="225000"/>
              </p14:xfrm>
            </p:contentPart>
          </mc:Choice>
          <mc:Fallback xmlns="">
            <p:pic>
              <p:nvPicPr>
                <p:cNvPr id="181" name="Ink 180">
                  <a:extLst>
                    <a:ext uri="{FF2B5EF4-FFF2-40B4-BE49-F238E27FC236}">
                      <a16:creationId xmlns:a16="http://schemas.microsoft.com/office/drawing/2014/main" id="{AAC3B270-3D1E-8721-276C-77E47563EB32}"/>
                    </a:ext>
                  </a:extLst>
                </p:cNvPr>
                <p:cNvPicPr/>
                <p:nvPr/>
              </p:nvPicPr>
              <p:blipFill>
                <a:blip r:embed="rId121"/>
                <a:stretch>
                  <a:fillRect/>
                </a:stretch>
              </p:blipFill>
              <p:spPr>
                <a:xfrm>
                  <a:off x="2521403" y="4171216"/>
                  <a:ext cx="4536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2" name="Ink 181">
                  <a:extLst>
                    <a:ext uri="{FF2B5EF4-FFF2-40B4-BE49-F238E27FC236}">
                      <a16:creationId xmlns:a16="http://schemas.microsoft.com/office/drawing/2014/main" id="{86FC787D-F38F-2DAC-C6E3-2A4F9E565A14}"/>
                    </a:ext>
                  </a:extLst>
                </p14:cNvPr>
                <p14:cNvContentPartPr/>
                <p14:nvPr/>
              </p14:nvContentPartPr>
              <p14:xfrm>
                <a:off x="2685563" y="4176976"/>
                <a:ext cx="185760" cy="199800"/>
              </p14:xfrm>
            </p:contentPart>
          </mc:Choice>
          <mc:Fallback xmlns="">
            <p:pic>
              <p:nvPicPr>
                <p:cNvPr id="182" name="Ink 181">
                  <a:extLst>
                    <a:ext uri="{FF2B5EF4-FFF2-40B4-BE49-F238E27FC236}">
                      <a16:creationId xmlns:a16="http://schemas.microsoft.com/office/drawing/2014/main" id="{86FC787D-F38F-2DAC-C6E3-2A4F9E565A14}"/>
                    </a:ext>
                  </a:extLst>
                </p:cNvPr>
                <p:cNvPicPr/>
                <p:nvPr/>
              </p:nvPicPr>
              <p:blipFill>
                <a:blip r:embed="rId123"/>
                <a:stretch>
                  <a:fillRect/>
                </a:stretch>
              </p:blipFill>
              <p:spPr>
                <a:xfrm>
                  <a:off x="2667563" y="4158976"/>
                  <a:ext cx="2214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3" name="Ink 182">
                  <a:extLst>
                    <a:ext uri="{FF2B5EF4-FFF2-40B4-BE49-F238E27FC236}">
                      <a16:creationId xmlns:a16="http://schemas.microsoft.com/office/drawing/2014/main" id="{EE7F5F12-85E8-3B83-91C4-068EB2A656AE}"/>
                    </a:ext>
                  </a:extLst>
                </p14:cNvPr>
                <p14:cNvContentPartPr/>
                <p14:nvPr/>
              </p14:nvContentPartPr>
              <p14:xfrm>
                <a:off x="2949083" y="4159336"/>
                <a:ext cx="180720" cy="189360"/>
              </p14:xfrm>
            </p:contentPart>
          </mc:Choice>
          <mc:Fallback xmlns="">
            <p:pic>
              <p:nvPicPr>
                <p:cNvPr id="183" name="Ink 182">
                  <a:extLst>
                    <a:ext uri="{FF2B5EF4-FFF2-40B4-BE49-F238E27FC236}">
                      <a16:creationId xmlns:a16="http://schemas.microsoft.com/office/drawing/2014/main" id="{EE7F5F12-85E8-3B83-91C4-068EB2A656AE}"/>
                    </a:ext>
                  </a:extLst>
                </p:cNvPr>
                <p:cNvPicPr/>
                <p:nvPr/>
              </p:nvPicPr>
              <p:blipFill>
                <a:blip r:embed="rId125"/>
                <a:stretch>
                  <a:fillRect/>
                </a:stretch>
              </p:blipFill>
              <p:spPr>
                <a:xfrm>
                  <a:off x="2931443" y="4141336"/>
                  <a:ext cx="21636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84" name="Ink 183">
                  <a:extLst>
                    <a:ext uri="{FF2B5EF4-FFF2-40B4-BE49-F238E27FC236}">
                      <a16:creationId xmlns:a16="http://schemas.microsoft.com/office/drawing/2014/main" id="{C11BD325-371A-FE34-075D-DBCE4394A0B0}"/>
                    </a:ext>
                  </a:extLst>
                </p14:cNvPr>
                <p14:cNvContentPartPr/>
                <p14:nvPr/>
              </p14:nvContentPartPr>
              <p14:xfrm>
                <a:off x="2954843" y="4142416"/>
                <a:ext cx="183600" cy="42840"/>
              </p14:xfrm>
            </p:contentPart>
          </mc:Choice>
          <mc:Fallback xmlns="">
            <p:pic>
              <p:nvPicPr>
                <p:cNvPr id="184" name="Ink 183">
                  <a:extLst>
                    <a:ext uri="{FF2B5EF4-FFF2-40B4-BE49-F238E27FC236}">
                      <a16:creationId xmlns:a16="http://schemas.microsoft.com/office/drawing/2014/main" id="{C11BD325-371A-FE34-075D-DBCE4394A0B0}"/>
                    </a:ext>
                  </a:extLst>
                </p:cNvPr>
                <p:cNvPicPr/>
                <p:nvPr/>
              </p:nvPicPr>
              <p:blipFill>
                <a:blip r:embed="rId127"/>
                <a:stretch>
                  <a:fillRect/>
                </a:stretch>
              </p:blipFill>
              <p:spPr>
                <a:xfrm>
                  <a:off x="2937203" y="4124416"/>
                  <a:ext cx="2192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85" name="Ink 184">
                  <a:extLst>
                    <a:ext uri="{FF2B5EF4-FFF2-40B4-BE49-F238E27FC236}">
                      <a16:creationId xmlns:a16="http://schemas.microsoft.com/office/drawing/2014/main" id="{1C96A5B4-EF53-095F-0FC5-2F772D431E99}"/>
                    </a:ext>
                  </a:extLst>
                </p14:cNvPr>
                <p14:cNvContentPartPr/>
                <p14:nvPr/>
              </p14:nvContentPartPr>
              <p14:xfrm>
                <a:off x="2976803" y="4336456"/>
                <a:ext cx="108000" cy="11160"/>
              </p14:xfrm>
            </p:contentPart>
          </mc:Choice>
          <mc:Fallback xmlns="">
            <p:pic>
              <p:nvPicPr>
                <p:cNvPr id="185" name="Ink 184">
                  <a:extLst>
                    <a:ext uri="{FF2B5EF4-FFF2-40B4-BE49-F238E27FC236}">
                      <a16:creationId xmlns:a16="http://schemas.microsoft.com/office/drawing/2014/main" id="{1C96A5B4-EF53-095F-0FC5-2F772D431E99}"/>
                    </a:ext>
                  </a:extLst>
                </p:cNvPr>
                <p:cNvPicPr/>
                <p:nvPr/>
              </p:nvPicPr>
              <p:blipFill>
                <a:blip r:embed="rId129"/>
                <a:stretch>
                  <a:fillRect/>
                </a:stretch>
              </p:blipFill>
              <p:spPr>
                <a:xfrm>
                  <a:off x="2959163" y="4318816"/>
                  <a:ext cx="143640" cy="46800"/>
                </a:xfrm>
                <a:prstGeom prst="rect">
                  <a:avLst/>
                </a:prstGeom>
              </p:spPr>
            </p:pic>
          </mc:Fallback>
        </mc:AlternateContent>
      </p:grpSp>
    </p:spTree>
    <p:extLst>
      <p:ext uri="{BB962C8B-B14F-4D97-AF65-F5344CB8AC3E}">
        <p14:creationId xmlns:p14="http://schemas.microsoft.com/office/powerpoint/2010/main" val="2593840515"/>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grpSp>
        <p:nvGrpSpPr>
          <p:cNvPr id="106" name="Group 105">
            <a:extLst>
              <a:ext uri="{FF2B5EF4-FFF2-40B4-BE49-F238E27FC236}">
                <a16:creationId xmlns:a16="http://schemas.microsoft.com/office/drawing/2014/main" id="{2699D2A9-E6D7-4679-099C-51B5209549A5}"/>
              </a:ext>
            </a:extLst>
          </p:cNvPr>
          <p:cNvGrpSpPr/>
          <p:nvPr/>
        </p:nvGrpSpPr>
        <p:grpSpPr>
          <a:xfrm>
            <a:off x="544741" y="265410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109" name="Ink 108">
                  <a:extLst>
                    <a:ext uri="{FF2B5EF4-FFF2-40B4-BE49-F238E27FC236}">
                      <a16:creationId xmlns:a16="http://schemas.microsoft.com/office/drawing/2014/main" id="{35B326C2-A065-0452-2522-914810E3247A}"/>
                    </a:ext>
                  </a:extLst>
                </p14:cNvPr>
                <p14:cNvContentPartPr/>
                <p14:nvPr/>
              </p14:nvContentPartPr>
              <p14:xfrm>
                <a:off x="1108763" y="2877016"/>
                <a:ext cx="225000" cy="324000"/>
              </p14:xfrm>
            </p:contentPart>
          </mc:Choice>
          <mc:Fallback xmlns="">
            <p:pic>
              <p:nvPicPr>
                <p:cNvPr id="109" name="Ink 108">
                  <a:extLst>
                    <a:ext uri="{FF2B5EF4-FFF2-40B4-BE49-F238E27FC236}">
                      <a16:creationId xmlns:a16="http://schemas.microsoft.com/office/drawing/2014/main" id="{35B326C2-A065-0452-2522-914810E3247A}"/>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7" name="Ink 116">
                  <a:extLst>
                    <a:ext uri="{FF2B5EF4-FFF2-40B4-BE49-F238E27FC236}">
                      <a16:creationId xmlns:a16="http://schemas.microsoft.com/office/drawing/2014/main" id="{D599403D-1E01-CD9F-0B40-A7BE06DFC805}"/>
                    </a:ext>
                  </a:extLst>
                </p14:cNvPr>
                <p14:cNvContentPartPr/>
                <p14:nvPr/>
              </p14:nvContentPartPr>
              <p14:xfrm>
                <a:off x="1446443" y="2876296"/>
                <a:ext cx="299880" cy="324360"/>
              </p14:xfrm>
            </p:contentPart>
          </mc:Choice>
          <mc:Fallback xmlns="">
            <p:pic>
              <p:nvPicPr>
                <p:cNvPr id="117" name="Ink 116">
                  <a:extLst>
                    <a:ext uri="{FF2B5EF4-FFF2-40B4-BE49-F238E27FC236}">
                      <a16:creationId xmlns:a16="http://schemas.microsoft.com/office/drawing/2014/main" id="{D599403D-1E01-CD9F-0B40-A7BE06DFC805}"/>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118" name="Group 117">
            <a:extLst>
              <a:ext uri="{FF2B5EF4-FFF2-40B4-BE49-F238E27FC236}">
                <a16:creationId xmlns:a16="http://schemas.microsoft.com/office/drawing/2014/main" id="{FCF04E55-178A-3A4F-FC13-330A867868B1}"/>
              </a:ext>
            </a:extLst>
          </p:cNvPr>
          <p:cNvGrpSpPr/>
          <p:nvPr/>
        </p:nvGrpSpPr>
        <p:grpSpPr>
          <a:xfrm>
            <a:off x="475981" y="188766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119" name="Ink 118">
                  <a:extLst>
                    <a:ext uri="{FF2B5EF4-FFF2-40B4-BE49-F238E27FC236}">
                      <a16:creationId xmlns:a16="http://schemas.microsoft.com/office/drawing/2014/main" id="{0422B25F-BD44-1CEB-EA25-B9BFE4F48712}"/>
                    </a:ext>
                  </a:extLst>
                </p14:cNvPr>
                <p14:cNvContentPartPr/>
                <p14:nvPr/>
              </p14:nvContentPartPr>
              <p14:xfrm>
                <a:off x="1072403" y="2133976"/>
                <a:ext cx="12960" cy="204840"/>
              </p14:xfrm>
            </p:contentPart>
          </mc:Choice>
          <mc:Fallback xmlns="">
            <p:pic>
              <p:nvPicPr>
                <p:cNvPr id="119" name="Ink 118">
                  <a:extLst>
                    <a:ext uri="{FF2B5EF4-FFF2-40B4-BE49-F238E27FC236}">
                      <a16:creationId xmlns:a16="http://schemas.microsoft.com/office/drawing/2014/main" id="{0422B25F-BD44-1CEB-EA25-B9BFE4F48712}"/>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0" name="Ink 119">
                  <a:extLst>
                    <a:ext uri="{FF2B5EF4-FFF2-40B4-BE49-F238E27FC236}">
                      <a16:creationId xmlns:a16="http://schemas.microsoft.com/office/drawing/2014/main" id="{92E1CF62-281E-DF21-0309-C2DEB083874C}"/>
                    </a:ext>
                  </a:extLst>
                </p14:cNvPr>
                <p14:cNvContentPartPr/>
                <p14:nvPr/>
              </p14:nvContentPartPr>
              <p14:xfrm>
                <a:off x="1089683" y="2135776"/>
                <a:ext cx="216720" cy="195480"/>
              </p14:xfrm>
            </p:contentPart>
          </mc:Choice>
          <mc:Fallback xmlns="">
            <p:pic>
              <p:nvPicPr>
                <p:cNvPr id="120" name="Ink 119">
                  <a:extLst>
                    <a:ext uri="{FF2B5EF4-FFF2-40B4-BE49-F238E27FC236}">
                      <a16:creationId xmlns:a16="http://schemas.microsoft.com/office/drawing/2014/main" id="{92E1CF62-281E-DF21-0309-C2DEB083874C}"/>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1" name="Ink 120">
                  <a:extLst>
                    <a:ext uri="{FF2B5EF4-FFF2-40B4-BE49-F238E27FC236}">
                      <a16:creationId xmlns:a16="http://schemas.microsoft.com/office/drawing/2014/main" id="{106A6FF8-970C-7F6C-D610-F3AEBC7FCEB8}"/>
                    </a:ext>
                  </a:extLst>
                </p14:cNvPr>
                <p14:cNvContentPartPr/>
                <p14:nvPr/>
              </p14:nvContentPartPr>
              <p14:xfrm>
                <a:off x="1392443" y="2166736"/>
                <a:ext cx="20880" cy="166320"/>
              </p14:xfrm>
            </p:contentPart>
          </mc:Choice>
          <mc:Fallback xmlns="">
            <p:pic>
              <p:nvPicPr>
                <p:cNvPr id="121" name="Ink 120">
                  <a:extLst>
                    <a:ext uri="{FF2B5EF4-FFF2-40B4-BE49-F238E27FC236}">
                      <a16:creationId xmlns:a16="http://schemas.microsoft.com/office/drawing/2014/main" id="{106A6FF8-970C-7F6C-D610-F3AEBC7FCEB8}"/>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2" name="Ink 121">
                  <a:extLst>
                    <a:ext uri="{FF2B5EF4-FFF2-40B4-BE49-F238E27FC236}">
                      <a16:creationId xmlns:a16="http://schemas.microsoft.com/office/drawing/2014/main" id="{9BCC6CF2-CCAF-BA70-351D-1DD949C08C14}"/>
                    </a:ext>
                  </a:extLst>
                </p14:cNvPr>
                <p14:cNvContentPartPr/>
                <p14:nvPr/>
              </p14:nvContentPartPr>
              <p14:xfrm>
                <a:off x="1466243" y="2109856"/>
                <a:ext cx="21240" cy="215280"/>
              </p14:xfrm>
            </p:contentPart>
          </mc:Choice>
          <mc:Fallback xmlns="">
            <p:pic>
              <p:nvPicPr>
                <p:cNvPr id="122" name="Ink 121">
                  <a:extLst>
                    <a:ext uri="{FF2B5EF4-FFF2-40B4-BE49-F238E27FC236}">
                      <a16:creationId xmlns:a16="http://schemas.microsoft.com/office/drawing/2014/main" id="{9BCC6CF2-CCAF-BA70-351D-1DD949C08C14}"/>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3" name="Ink 122">
                  <a:extLst>
                    <a:ext uri="{FF2B5EF4-FFF2-40B4-BE49-F238E27FC236}">
                      <a16:creationId xmlns:a16="http://schemas.microsoft.com/office/drawing/2014/main" id="{772B12B2-DBBC-16A6-AFA9-BB78D247F17A}"/>
                    </a:ext>
                  </a:extLst>
                </p14:cNvPr>
                <p14:cNvContentPartPr/>
                <p14:nvPr/>
              </p14:nvContentPartPr>
              <p14:xfrm>
                <a:off x="1581443" y="2182936"/>
                <a:ext cx="108720" cy="129600"/>
              </p14:xfrm>
            </p:contentPart>
          </mc:Choice>
          <mc:Fallback xmlns="">
            <p:pic>
              <p:nvPicPr>
                <p:cNvPr id="123" name="Ink 122">
                  <a:extLst>
                    <a:ext uri="{FF2B5EF4-FFF2-40B4-BE49-F238E27FC236}">
                      <a16:creationId xmlns:a16="http://schemas.microsoft.com/office/drawing/2014/main" id="{772B12B2-DBBC-16A6-AFA9-BB78D247F17A}"/>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4" name="Ink 123">
                  <a:extLst>
                    <a:ext uri="{FF2B5EF4-FFF2-40B4-BE49-F238E27FC236}">
                      <a16:creationId xmlns:a16="http://schemas.microsoft.com/office/drawing/2014/main" id="{805ACA4F-7C30-2210-0391-7DAA798B58AF}"/>
                    </a:ext>
                  </a:extLst>
                </p14:cNvPr>
                <p14:cNvContentPartPr/>
                <p14:nvPr/>
              </p14:nvContentPartPr>
              <p14:xfrm>
                <a:off x="1739483" y="2181856"/>
                <a:ext cx="90720" cy="159120"/>
              </p14:xfrm>
            </p:contentPart>
          </mc:Choice>
          <mc:Fallback xmlns="">
            <p:pic>
              <p:nvPicPr>
                <p:cNvPr id="124" name="Ink 123">
                  <a:extLst>
                    <a:ext uri="{FF2B5EF4-FFF2-40B4-BE49-F238E27FC236}">
                      <a16:creationId xmlns:a16="http://schemas.microsoft.com/office/drawing/2014/main" id="{805ACA4F-7C30-2210-0391-7DAA798B58AF}"/>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5" name="Ink 124">
                  <a:extLst>
                    <a:ext uri="{FF2B5EF4-FFF2-40B4-BE49-F238E27FC236}">
                      <a16:creationId xmlns:a16="http://schemas.microsoft.com/office/drawing/2014/main" id="{7D459C5B-FCC0-F07E-3D19-27552586CA92}"/>
                    </a:ext>
                  </a:extLst>
                </p14:cNvPr>
                <p14:cNvContentPartPr/>
                <p14:nvPr/>
              </p14:nvContentPartPr>
              <p14:xfrm>
                <a:off x="1754243" y="2153776"/>
                <a:ext cx="119160" cy="49680"/>
              </p14:xfrm>
            </p:contentPart>
          </mc:Choice>
          <mc:Fallback xmlns="">
            <p:pic>
              <p:nvPicPr>
                <p:cNvPr id="125" name="Ink 124">
                  <a:extLst>
                    <a:ext uri="{FF2B5EF4-FFF2-40B4-BE49-F238E27FC236}">
                      <a16:creationId xmlns:a16="http://schemas.microsoft.com/office/drawing/2014/main" id="{7D459C5B-FCC0-F07E-3D19-27552586CA92}"/>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6" name="Ink 125">
                  <a:extLst>
                    <a:ext uri="{FF2B5EF4-FFF2-40B4-BE49-F238E27FC236}">
                      <a16:creationId xmlns:a16="http://schemas.microsoft.com/office/drawing/2014/main" id="{3078E65A-EBC4-C376-5C69-A93344203583}"/>
                    </a:ext>
                  </a:extLst>
                </p14:cNvPr>
                <p14:cNvContentPartPr/>
                <p14:nvPr/>
              </p14:nvContentPartPr>
              <p14:xfrm>
                <a:off x="1040003" y="2423776"/>
                <a:ext cx="926280" cy="51840"/>
              </p14:xfrm>
            </p:contentPart>
          </mc:Choice>
          <mc:Fallback xmlns="">
            <p:pic>
              <p:nvPicPr>
                <p:cNvPr id="126" name="Ink 125">
                  <a:extLst>
                    <a:ext uri="{FF2B5EF4-FFF2-40B4-BE49-F238E27FC236}">
                      <a16:creationId xmlns:a16="http://schemas.microsoft.com/office/drawing/2014/main" id="{3078E65A-EBC4-C376-5C69-A93344203583}"/>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127" name="Group 126">
            <a:extLst>
              <a:ext uri="{FF2B5EF4-FFF2-40B4-BE49-F238E27FC236}">
                <a16:creationId xmlns:a16="http://schemas.microsoft.com/office/drawing/2014/main" id="{DB07D7CB-8904-EEA9-0B88-A44F4702FF97}"/>
              </a:ext>
            </a:extLst>
          </p:cNvPr>
          <p:cNvGrpSpPr/>
          <p:nvPr/>
        </p:nvGrpSpPr>
        <p:grpSpPr>
          <a:xfrm>
            <a:off x="2392261" y="184446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128" name="Ink 127">
                  <a:extLst>
                    <a:ext uri="{FF2B5EF4-FFF2-40B4-BE49-F238E27FC236}">
                      <a16:creationId xmlns:a16="http://schemas.microsoft.com/office/drawing/2014/main" id="{D46270BF-E076-823A-9E26-53DCE0EBCE01}"/>
                    </a:ext>
                  </a:extLst>
                </p14:cNvPr>
                <p14:cNvContentPartPr/>
                <p14:nvPr/>
              </p14:nvContentPartPr>
              <p14:xfrm>
                <a:off x="2956283" y="2095096"/>
                <a:ext cx="16560" cy="219600"/>
              </p14:xfrm>
            </p:contentPart>
          </mc:Choice>
          <mc:Fallback xmlns="">
            <p:pic>
              <p:nvPicPr>
                <p:cNvPr id="128" name="Ink 127">
                  <a:extLst>
                    <a:ext uri="{FF2B5EF4-FFF2-40B4-BE49-F238E27FC236}">
                      <a16:creationId xmlns:a16="http://schemas.microsoft.com/office/drawing/2014/main" id="{D46270BF-E076-823A-9E26-53DCE0EBCE01}"/>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2B2B38AF-BF9D-6CAA-59C4-05232D4344A7}"/>
                    </a:ext>
                  </a:extLst>
                </p14:cNvPr>
                <p14:cNvContentPartPr/>
                <p14:nvPr/>
              </p14:nvContentPartPr>
              <p14:xfrm>
                <a:off x="2960243" y="2088256"/>
                <a:ext cx="166320" cy="210960"/>
              </p14:xfrm>
            </p:contentPart>
          </mc:Choice>
          <mc:Fallback xmlns="">
            <p:pic>
              <p:nvPicPr>
                <p:cNvPr id="129" name="Ink 128">
                  <a:extLst>
                    <a:ext uri="{FF2B5EF4-FFF2-40B4-BE49-F238E27FC236}">
                      <a16:creationId xmlns:a16="http://schemas.microsoft.com/office/drawing/2014/main" id="{2B2B38AF-BF9D-6CAA-59C4-05232D4344A7}"/>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F349B59B-375E-F95E-9591-82495A70D5F7}"/>
                    </a:ext>
                  </a:extLst>
                </p14:cNvPr>
                <p14:cNvContentPartPr/>
                <p14:nvPr/>
              </p14:nvContentPartPr>
              <p14:xfrm>
                <a:off x="3182003" y="2149096"/>
                <a:ext cx="41400" cy="157320"/>
              </p14:xfrm>
            </p:contentPart>
          </mc:Choice>
          <mc:Fallback xmlns="">
            <p:pic>
              <p:nvPicPr>
                <p:cNvPr id="130" name="Ink 129">
                  <a:extLst>
                    <a:ext uri="{FF2B5EF4-FFF2-40B4-BE49-F238E27FC236}">
                      <a16:creationId xmlns:a16="http://schemas.microsoft.com/office/drawing/2014/main" id="{F349B59B-375E-F95E-9591-82495A70D5F7}"/>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1" name="Ink 130">
                  <a:extLst>
                    <a:ext uri="{FF2B5EF4-FFF2-40B4-BE49-F238E27FC236}">
                      <a16:creationId xmlns:a16="http://schemas.microsoft.com/office/drawing/2014/main" id="{671F2530-934C-9F84-969F-EF4B2B2D2AC9}"/>
                    </a:ext>
                  </a:extLst>
                </p14:cNvPr>
                <p14:cNvContentPartPr/>
                <p14:nvPr/>
              </p14:nvContentPartPr>
              <p14:xfrm>
                <a:off x="3281723" y="2218576"/>
                <a:ext cx="96840" cy="88920"/>
              </p14:xfrm>
            </p:contentPart>
          </mc:Choice>
          <mc:Fallback xmlns="">
            <p:pic>
              <p:nvPicPr>
                <p:cNvPr id="131" name="Ink 130">
                  <a:extLst>
                    <a:ext uri="{FF2B5EF4-FFF2-40B4-BE49-F238E27FC236}">
                      <a16:creationId xmlns:a16="http://schemas.microsoft.com/office/drawing/2014/main" id="{671F2530-934C-9F84-969F-EF4B2B2D2AC9}"/>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3" name="Ink 132">
                  <a:extLst>
                    <a:ext uri="{FF2B5EF4-FFF2-40B4-BE49-F238E27FC236}">
                      <a16:creationId xmlns:a16="http://schemas.microsoft.com/office/drawing/2014/main" id="{792218DD-5C28-5BFF-5BA9-C8E2F6DF5448}"/>
                    </a:ext>
                  </a:extLst>
                </p14:cNvPr>
                <p14:cNvContentPartPr/>
                <p14:nvPr/>
              </p14:nvContentPartPr>
              <p14:xfrm>
                <a:off x="3428603" y="2198416"/>
                <a:ext cx="63360" cy="91080"/>
              </p14:xfrm>
            </p:contentPart>
          </mc:Choice>
          <mc:Fallback xmlns="">
            <p:pic>
              <p:nvPicPr>
                <p:cNvPr id="133" name="Ink 132">
                  <a:extLst>
                    <a:ext uri="{FF2B5EF4-FFF2-40B4-BE49-F238E27FC236}">
                      <a16:creationId xmlns:a16="http://schemas.microsoft.com/office/drawing/2014/main" id="{792218DD-5C28-5BFF-5BA9-C8E2F6DF5448}"/>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4" name="Ink 133">
                  <a:extLst>
                    <a:ext uri="{FF2B5EF4-FFF2-40B4-BE49-F238E27FC236}">
                      <a16:creationId xmlns:a16="http://schemas.microsoft.com/office/drawing/2014/main" id="{CBEE347E-A825-4A9B-CF68-F0DA889AEC79}"/>
                    </a:ext>
                  </a:extLst>
                </p14:cNvPr>
                <p14:cNvContentPartPr/>
                <p14:nvPr/>
              </p14:nvContentPartPr>
              <p14:xfrm>
                <a:off x="3593483" y="2066656"/>
                <a:ext cx="106560" cy="229680"/>
              </p14:xfrm>
            </p:contentPart>
          </mc:Choice>
          <mc:Fallback xmlns="">
            <p:pic>
              <p:nvPicPr>
                <p:cNvPr id="134" name="Ink 133">
                  <a:extLst>
                    <a:ext uri="{FF2B5EF4-FFF2-40B4-BE49-F238E27FC236}">
                      <a16:creationId xmlns:a16="http://schemas.microsoft.com/office/drawing/2014/main" id="{CBEE347E-A825-4A9B-CF68-F0DA889AEC79}"/>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5" name="Ink 134">
                  <a:extLst>
                    <a:ext uri="{FF2B5EF4-FFF2-40B4-BE49-F238E27FC236}">
                      <a16:creationId xmlns:a16="http://schemas.microsoft.com/office/drawing/2014/main" id="{22DAD533-957D-1338-1540-9DE1C3F4FF90}"/>
                    </a:ext>
                  </a:extLst>
                </p14:cNvPr>
                <p14:cNvContentPartPr/>
                <p14:nvPr/>
              </p14:nvContentPartPr>
              <p14:xfrm>
                <a:off x="3605723" y="2189416"/>
                <a:ext cx="97200" cy="4320"/>
              </p14:xfrm>
            </p:contentPart>
          </mc:Choice>
          <mc:Fallback xmlns="">
            <p:pic>
              <p:nvPicPr>
                <p:cNvPr id="135" name="Ink 134">
                  <a:extLst>
                    <a:ext uri="{FF2B5EF4-FFF2-40B4-BE49-F238E27FC236}">
                      <a16:creationId xmlns:a16="http://schemas.microsoft.com/office/drawing/2014/main" id="{22DAD533-957D-1338-1540-9DE1C3F4FF90}"/>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6" name="Ink 135">
                  <a:extLst>
                    <a:ext uri="{FF2B5EF4-FFF2-40B4-BE49-F238E27FC236}">
                      <a16:creationId xmlns:a16="http://schemas.microsoft.com/office/drawing/2014/main" id="{8A2455F1-D926-D97B-018A-CAA12C35433A}"/>
                    </a:ext>
                  </a:extLst>
                </p14:cNvPr>
                <p14:cNvContentPartPr/>
                <p14:nvPr/>
              </p14:nvContentPartPr>
              <p14:xfrm>
                <a:off x="3769883" y="2131456"/>
                <a:ext cx="113760" cy="122040"/>
              </p14:xfrm>
            </p:contentPart>
          </mc:Choice>
          <mc:Fallback xmlns="">
            <p:pic>
              <p:nvPicPr>
                <p:cNvPr id="136" name="Ink 135">
                  <a:extLst>
                    <a:ext uri="{FF2B5EF4-FFF2-40B4-BE49-F238E27FC236}">
                      <a16:creationId xmlns:a16="http://schemas.microsoft.com/office/drawing/2014/main" id="{8A2455F1-D926-D97B-018A-CAA12C35433A}"/>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7" name="Ink 136">
                  <a:extLst>
                    <a:ext uri="{FF2B5EF4-FFF2-40B4-BE49-F238E27FC236}">
                      <a16:creationId xmlns:a16="http://schemas.microsoft.com/office/drawing/2014/main" id="{7C27F171-DF4D-BB5C-146C-CC4974923947}"/>
                    </a:ext>
                  </a:extLst>
                </p14:cNvPr>
                <p14:cNvContentPartPr/>
                <p14:nvPr/>
              </p14:nvContentPartPr>
              <p14:xfrm>
                <a:off x="3920363" y="2127496"/>
                <a:ext cx="100800" cy="136440"/>
              </p14:xfrm>
            </p:contentPart>
          </mc:Choice>
          <mc:Fallback xmlns="">
            <p:pic>
              <p:nvPicPr>
                <p:cNvPr id="137" name="Ink 136">
                  <a:extLst>
                    <a:ext uri="{FF2B5EF4-FFF2-40B4-BE49-F238E27FC236}">
                      <a16:creationId xmlns:a16="http://schemas.microsoft.com/office/drawing/2014/main" id="{7C27F171-DF4D-BB5C-146C-CC4974923947}"/>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8" name="Ink 137">
                  <a:extLst>
                    <a:ext uri="{FF2B5EF4-FFF2-40B4-BE49-F238E27FC236}">
                      <a16:creationId xmlns:a16="http://schemas.microsoft.com/office/drawing/2014/main" id="{DA504312-3E7B-56A3-BD1E-04925AC78E3B}"/>
                    </a:ext>
                  </a:extLst>
                </p14:cNvPr>
                <p14:cNvContentPartPr/>
                <p14:nvPr/>
              </p14:nvContentPartPr>
              <p14:xfrm>
                <a:off x="3926123" y="2078896"/>
                <a:ext cx="136440" cy="58680"/>
              </p14:xfrm>
            </p:contentPart>
          </mc:Choice>
          <mc:Fallback xmlns="">
            <p:pic>
              <p:nvPicPr>
                <p:cNvPr id="138" name="Ink 137">
                  <a:extLst>
                    <a:ext uri="{FF2B5EF4-FFF2-40B4-BE49-F238E27FC236}">
                      <a16:creationId xmlns:a16="http://schemas.microsoft.com/office/drawing/2014/main" id="{DA504312-3E7B-56A3-BD1E-04925AC78E3B}"/>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139" name="Ink 138">
                <a:extLst>
                  <a:ext uri="{FF2B5EF4-FFF2-40B4-BE49-F238E27FC236}">
                    <a16:creationId xmlns:a16="http://schemas.microsoft.com/office/drawing/2014/main" id="{7624A2B9-3E59-A173-A059-8198D540D8BC}"/>
                  </a:ext>
                </a:extLst>
              </p14:cNvPr>
              <p14:cNvContentPartPr/>
              <p14:nvPr/>
            </p14:nvContentPartPr>
            <p14:xfrm>
              <a:off x="2347981" y="2208421"/>
              <a:ext cx="1109880" cy="13680"/>
            </p14:xfrm>
          </p:contentPart>
        </mc:Choice>
        <mc:Fallback xmlns="">
          <p:pic>
            <p:nvPicPr>
              <p:cNvPr id="139" name="Ink 138">
                <a:extLst>
                  <a:ext uri="{FF2B5EF4-FFF2-40B4-BE49-F238E27FC236}">
                    <a16:creationId xmlns:a16="http://schemas.microsoft.com/office/drawing/2014/main" id="{7624A2B9-3E59-A173-A059-8198D540D8BC}"/>
                  </a:ext>
                </a:extLst>
              </p:cNvPr>
              <p:cNvPicPr/>
              <p:nvPr/>
            </p:nvPicPr>
            <p:blipFill>
              <a:blip r:embed="rId43"/>
              <a:stretch>
                <a:fillRect/>
              </a:stretch>
            </p:blipFill>
            <p:spPr>
              <a:xfrm>
                <a:off x="2329981" y="2190781"/>
                <a:ext cx="1145520" cy="49320"/>
              </a:xfrm>
              <a:prstGeom prst="rect">
                <a:avLst/>
              </a:prstGeom>
            </p:spPr>
          </p:pic>
        </mc:Fallback>
      </mc:AlternateContent>
      <p:grpSp>
        <p:nvGrpSpPr>
          <p:cNvPr id="140" name="Group 139">
            <a:extLst>
              <a:ext uri="{FF2B5EF4-FFF2-40B4-BE49-F238E27FC236}">
                <a16:creationId xmlns:a16="http://schemas.microsoft.com/office/drawing/2014/main" id="{1DE12BC5-1FD5-5A0A-573F-FB93338E0A8C}"/>
              </a:ext>
            </a:extLst>
          </p:cNvPr>
          <p:cNvGrpSpPr/>
          <p:nvPr/>
        </p:nvGrpSpPr>
        <p:grpSpPr>
          <a:xfrm>
            <a:off x="2528341" y="265410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141" name="Ink 140">
                  <a:extLst>
                    <a:ext uri="{FF2B5EF4-FFF2-40B4-BE49-F238E27FC236}">
                      <a16:creationId xmlns:a16="http://schemas.microsoft.com/office/drawing/2014/main" id="{324F2409-BFB6-04DC-D8F3-53B115C54C48}"/>
                    </a:ext>
                  </a:extLst>
                </p14:cNvPr>
                <p14:cNvContentPartPr/>
                <p14:nvPr/>
              </p14:nvContentPartPr>
              <p14:xfrm>
                <a:off x="3092363" y="2876296"/>
                <a:ext cx="218520" cy="190080"/>
              </p14:xfrm>
            </p:contentPart>
          </mc:Choice>
          <mc:Fallback xmlns="">
            <p:pic>
              <p:nvPicPr>
                <p:cNvPr id="141" name="Ink 140">
                  <a:extLst>
                    <a:ext uri="{FF2B5EF4-FFF2-40B4-BE49-F238E27FC236}">
                      <a16:creationId xmlns:a16="http://schemas.microsoft.com/office/drawing/2014/main" id="{324F2409-BFB6-04DC-D8F3-53B115C54C48}"/>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2" name="Ink 141">
                  <a:extLst>
                    <a:ext uri="{FF2B5EF4-FFF2-40B4-BE49-F238E27FC236}">
                      <a16:creationId xmlns:a16="http://schemas.microsoft.com/office/drawing/2014/main" id="{BE8D73E4-2395-0A30-7AF5-81E8523BF6DA}"/>
                    </a:ext>
                  </a:extLst>
                </p14:cNvPr>
                <p14:cNvContentPartPr/>
                <p14:nvPr/>
              </p14:nvContentPartPr>
              <p14:xfrm>
                <a:off x="3203963" y="2926336"/>
                <a:ext cx="41040" cy="196560"/>
              </p14:xfrm>
            </p:contentPart>
          </mc:Choice>
          <mc:Fallback xmlns="">
            <p:pic>
              <p:nvPicPr>
                <p:cNvPr id="142" name="Ink 141">
                  <a:extLst>
                    <a:ext uri="{FF2B5EF4-FFF2-40B4-BE49-F238E27FC236}">
                      <a16:creationId xmlns:a16="http://schemas.microsoft.com/office/drawing/2014/main" id="{BE8D73E4-2395-0A30-7AF5-81E8523BF6DA}"/>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43" name="Ink 142">
                  <a:extLst>
                    <a:ext uri="{FF2B5EF4-FFF2-40B4-BE49-F238E27FC236}">
                      <a16:creationId xmlns:a16="http://schemas.microsoft.com/office/drawing/2014/main" id="{673DE8CF-3DD4-1656-A6CC-424504B8DA14}"/>
                    </a:ext>
                  </a:extLst>
                </p14:cNvPr>
                <p14:cNvContentPartPr/>
                <p14:nvPr/>
              </p14:nvContentPartPr>
              <p14:xfrm>
                <a:off x="3420683" y="2891776"/>
                <a:ext cx="245520" cy="242280"/>
              </p14:xfrm>
            </p:contentPart>
          </mc:Choice>
          <mc:Fallback xmlns="">
            <p:pic>
              <p:nvPicPr>
                <p:cNvPr id="143" name="Ink 142">
                  <a:extLst>
                    <a:ext uri="{FF2B5EF4-FFF2-40B4-BE49-F238E27FC236}">
                      <a16:creationId xmlns:a16="http://schemas.microsoft.com/office/drawing/2014/main" id="{673DE8CF-3DD4-1656-A6CC-424504B8DA14}"/>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144" name="Ink 143">
                <a:extLst>
                  <a:ext uri="{FF2B5EF4-FFF2-40B4-BE49-F238E27FC236}">
                    <a16:creationId xmlns:a16="http://schemas.microsoft.com/office/drawing/2014/main" id="{850B1017-2028-29FE-3093-D879C6CE66A8}"/>
                  </a:ext>
                </a:extLst>
              </p14:cNvPr>
              <p14:cNvContentPartPr/>
              <p14:nvPr/>
            </p14:nvContentPartPr>
            <p14:xfrm>
              <a:off x="1791061" y="2675341"/>
              <a:ext cx="13680" cy="10800"/>
            </p14:xfrm>
          </p:contentPart>
        </mc:Choice>
        <mc:Fallback xmlns="">
          <p:pic>
            <p:nvPicPr>
              <p:cNvPr id="144" name="Ink 143">
                <a:extLst>
                  <a:ext uri="{FF2B5EF4-FFF2-40B4-BE49-F238E27FC236}">
                    <a16:creationId xmlns:a16="http://schemas.microsoft.com/office/drawing/2014/main" id="{850B1017-2028-29FE-3093-D879C6CE66A8}"/>
                  </a:ext>
                </a:extLst>
              </p:cNvPr>
              <p:cNvPicPr/>
              <p:nvPr/>
            </p:nvPicPr>
            <p:blipFill>
              <a:blip r:embed="rId51"/>
              <a:stretch>
                <a:fillRect/>
              </a:stretch>
            </p:blipFill>
            <p:spPr>
              <a:xfrm>
                <a:off x="1773421" y="265770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5" name="Ink 144">
                <a:extLst>
                  <a:ext uri="{FF2B5EF4-FFF2-40B4-BE49-F238E27FC236}">
                    <a16:creationId xmlns:a16="http://schemas.microsoft.com/office/drawing/2014/main" id="{E5E0D40B-1FF9-2CA1-7441-0A4CFFFC9D08}"/>
                  </a:ext>
                </a:extLst>
              </p14:cNvPr>
              <p14:cNvContentPartPr/>
              <p14:nvPr/>
            </p14:nvContentPartPr>
            <p14:xfrm>
              <a:off x="1808701" y="2865061"/>
              <a:ext cx="7200" cy="720"/>
            </p14:xfrm>
          </p:contentPart>
        </mc:Choice>
        <mc:Fallback xmlns="">
          <p:pic>
            <p:nvPicPr>
              <p:cNvPr id="145" name="Ink 144">
                <a:extLst>
                  <a:ext uri="{FF2B5EF4-FFF2-40B4-BE49-F238E27FC236}">
                    <a16:creationId xmlns:a16="http://schemas.microsoft.com/office/drawing/2014/main" id="{E5E0D40B-1FF9-2CA1-7441-0A4CFFFC9D08}"/>
                  </a:ext>
                </a:extLst>
              </p:cNvPr>
              <p:cNvPicPr/>
              <p:nvPr/>
            </p:nvPicPr>
            <p:blipFill>
              <a:blip r:embed="rId53"/>
              <a:stretch>
                <a:fillRect/>
              </a:stretch>
            </p:blipFill>
            <p:spPr>
              <a:xfrm>
                <a:off x="1790701" y="2847421"/>
                <a:ext cx="42840" cy="36360"/>
              </a:xfrm>
              <a:prstGeom prst="rect">
                <a:avLst/>
              </a:prstGeom>
            </p:spPr>
          </p:pic>
        </mc:Fallback>
      </mc:AlternateContent>
      <p:grpSp>
        <p:nvGrpSpPr>
          <p:cNvPr id="146" name="Group 145">
            <a:extLst>
              <a:ext uri="{FF2B5EF4-FFF2-40B4-BE49-F238E27FC236}">
                <a16:creationId xmlns:a16="http://schemas.microsoft.com/office/drawing/2014/main" id="{4E091FFC-BB18-221D-863E-34D2D1D0F8A7}"/>
              </a:ext>
            </a:extLst>
          </p:cNvPr>
          <p:cNvGrpSpPr/>
          <p:nvPr/>
        </p:nvGrpSpPr>
        <p:grpSpPr>
          <a:xfrm>
            <a:off x="4156523" y="193831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147" name="Ink 146">
                  <a:extLst>
                    <a:ext uri="{FF2B5EF4-FFF2-40B4-BE49-F238E27FC236}">
                      <a16:creationId xmlns:a16="http://schemas.microsoft.com/office/drawing/2014/main" id="{2ECD5115-891C-B0C0-7C6B-07D1C8817B9A}"/>
                    </a:ext>
                  </a:extLst>
                </p14:cNvPr>
                <p14:cNvContentPartPr/>
                <p14:nvPr/>
              </p14:nvContentPartPr>
              <p14:xfrm>
                <a:off x="4156523" y="2315416"/>
                <a:ext cx="162000" cy="170280"/>
              </p14:xfrm>
            </p:contentPart>
          </mc:Choice>
          <mc:Fallback xmlns="">
            <p:pic>
              <p:nvPicPr>
                <p:cNvPr id="147" name="Ink 146">
                  <a:extLst>
                    <a:ext uri="{FF2B5EF4-FFF2-40B4-BE49-F238E27FC236}">
                      <a16:creationId xmlns:a16="http://schemas.microsoft.com/office/drawing/2014/main" id="{2ECD5115-891C-B0C0-7C6B-07D1C8817B9A}"/>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8" name="Ink 147">
                  <a:extLst>
                    <a:ext uri="{FF2B5EF4-FFF2-40B4-BE49-F238E27FC236}">
                      <a16:creationId xmlns:a16="http://schemas.microsoft.com/office/drawing/2014/main" id="{C1DD75F2-CA44-A11C-070A-99ED1925F4EB}"/>
                    </a:ext>
                  </a:extLst>
                </p14:cNvPr>
                <p14:cNvContentPartPr/>
                <p14:nvPr/>
              </p14:nvContentPartPr>
              <p14:xfrm>
                <a:off x="4233563" y="2360056"/>
                <a:ext cx="33840" cy="179640"/>
              </p14:xfrm>
            </p:contentPart>
          </mc:Choice>
          <mc:Fallback xmlns="">
            <p:pic>
              <p:nvPicPr>
                <p:cNvPr id="148" name="Ink 147">
                  <a:extLst>
                    <a:ext uri="{FF2B5EF4-FFF2-40B4-BE49-F238E27FC236}">
                      <a16:creationId xmlns:a16="http://schemas.microsoft.com/office/drawing/2014/main" id="{C1DD75F2-CA44-A11C-070A-99ED1925F4EB}"/>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49" name="Ink 148">
                  <a:extLst>
                    <a:ext uri="{FF2B5EF4-FFF2-40B4-BE49-F238E27FC236}">
                      <a16:creationId xmlns:a16="http://schemas.microsoft.com/office/drawing/2014/main" id="{ACBBE3BE-331F-C39D-5D53-BDE2545C8A8D}"/>
                    </a:ext>
                  </a:extLst>
                </p14:cNvPr>
                <p14:cNvContentPartPr/>
                <p14:nvPr/>
              </p14:nvContentPartPr>
              <p14:xfrm>
                <a:off x="4404563" y="2323336"/>
                <a:ext cx="146880" cy="197640"/>
              </p14:xfrm>
            </p:contentPart>
          </mc:Choice>
          <mc:Fallback xmlns="">
            <p:pic>
              <p:nvPicPr>
                <p:cNvPr id="149" name="Ink 148">
                  <a:extLst>
                    <a:ext uri="{FF2B5EF4-FFF2-40B4-BE49-F238E27FC236}">
                      <a16:creationId xmlns:a16="http://schemas.microsoft.com/office/drawing/2014/main" id="{ACBBE3BE-331F-C39D-5D53-BDE2545C8A8D}"/>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50" name="Ink 149">
                  <a:extLst>
                    <a:ext uri="{FF2B5EF4-FFF2-40B4-BE49-F238E27FC236}">
                      <a16:creationId xmlns:a16="http://schemas.microsoft.com/office/drawing/2014/main" id="{CD35C647-5155-C6E0-9C7B-6941D6DA738A}"/>
                    </a:ext>
                  </a:extLst>
                </p14:cNvPr>
                <p14:cNvContentPartPr/>
                <p14:nvPr/>
              </p14:nvContentPartPr>
              <p14:xfrm>
                <a:off x="4765643" y="2314336"/>
                <a:ext cx="3960" cy="10440"/>
              </p14:xfrm>
            </p:contentPart>
          </mc:Choice>
          <mc:Fallback xmlns="">
            <p:pic>
              <p:nvPicPr>
                <p:cNvPr id="150" name="Ink 149">
                  <a:extLst>
                    <a:ext uri="{FF2B5EF4-FFF2-40B4-BE49-F238E27FC236}">
                      <a16:creationId xmlns:a16="http://schemas.microsoft.com/office/drawing/2014/main" id="{CD35C647-5155-C6E0-9C7B-6941D6DA738A}"/>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1" name="Ink 150">
                  <a:extLst>
                    <a:ext uri="{FF2B5EF4-FFF2-40B4-BE49-F238E27FC236}">
                      <a16:creationId xmlns:a16="http://schemas.microsoft.com/office/drawing/2014/main" id="{620EF193-E1B8-790A-608D-A2F9881FB9E9}"/>
                    </a:ext>
                  </a:extLst>
                </p14:cNvPr>
                <p14:cNvContentPartPr/>
                <p14:nvPr/>
              </p14:nvContentPartPr>
              <p14:xfrm>
                <a:off x="4681043" y="2392096"/>
                <a:ext cx="119520" cy="11520"/>
              </p14:xfrm>
            </p:contentPart>
          </mc:Choice>
          <mc:Fallback xmlns="">
            <p:pic>
              <p:nvPicPr>
                <p:cNvPr id="151" name="Ink 150">
                  <a:extLst>
                    <a:ext uri="{FF2B5EF4-FFF2-40B4-BE49-F238E27FC236}">
                      <a16:creationId xmlns:a16="http://schemas.microsoft.com/office/drawing/2014/main" id="{620EF193-E1B8-790A-608D-A2F9881FB9E9}"/>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2" name="Ink 151">
                  <a:extLst>
                    <a:ext uri="{FF2B5EF4-FFF2-40B4-BE49-F238E27FC236}">
                      <a16:creationId xmlns:a16="http://schemas.microsoft.com/office/drawing/2014/main" id="{0B51751D-5754-1B01-BB23-B249ADD5302A}"/>
                    </a:ext>
                  </a:extLst>
                </p14:cNvPr>
                <p14:cNvContentPartPr/>
                <p14:nvPr/>
              </p14:nvContentPartPr>
              <p14:xfrm>
                <a:off x="4769963" y="2535016"/>
                <a:ext cx="7920" cy="4320"/>
              </p14:xfrm>
            </p:contentPart>
          </mc:Choice>
          <mc:Fallback xmlns="">
            <p:pic>
              <p:nvPicPr>
                <p:cNvPr id="152" name="Ink 151">
                  <a:extLst>
                    <a:ext uri="{FF2B5EF4-FFF2-40B4-BE49-F238E27FC236}">
                      <a16:creationId xmlns:a16="http://schemas.microsoft.com/office/drawing/2014/main" id="{0B51751D-5754-1B01-BB23-B249ADD5302A}"/>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53" name="Ink 152">
                <a:extLst>
                  <a:ext uri="{FF2B5EF4-FFF2-40B4-BE49-F238E27FC236}">
                    <a16:creationId xmlns:a16="http://schemas.microsoft.com/office/drawing/2014/main" id="{8EBAF4E9-9522-7DA0-40E3-78BA90DB54B3}"/>
                  </a:ext>
                </a:extLst>
              </p14:cNvPr>
              <p14:cNvContentPartPr/>
              <p14:nvPr/>
            </p14:nvContentPartPr>
            <p14:xfrm>
              <a:off x="4279643" y="2513596"/>
              <a:ext cx="129240" cy="12600"/>
            </p14:xfrm>
          </p:contentPart>
        </mc:Choice>
        <mc:Fallback xmlns="">
          <p:pic>
            <p:nvPicPr>
              <p:cNvPr id="153" name="Ink 152">
                <a:extLst>
                  <a:ext uri="{FF2B5EF4-FFF2-40B4-BE49-F238E27FC236}">
                    <a16:creationId xmlns:a16="http://schemas.microsoft.com/office/drawing/2014/main" id="{8EBAF4E9-9522-7DA0-40E3-78BA90DB54B3}"/>
                  </a:ext>
                </a:extLst>
              </p:cNvPr>
              <p:cNvPicPr/>
              <p:nvPr/>
            </p:nvPicPr>
            <p:blipFill>
              <a:blip r:embed="rId67"/>
              <a:stretch>
                <a:fillRect/>
              </a:stretch>
            </p:blipFill>
            <p:spPr>
              <a:xfrm>
                <a:off x="4262003" y="249595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4" name="Ink 153">
                <a:extLst>
                  <a:ext uri="{FF2B5EF4-FFF2-40B4-BE49-F238E27FC236}">
                    <a16:creationId xmlns:a16="http://schemas.microsoft.com/office/drawing/2014/main" id="{DEC3F866-883E-ADD0-99F8-9426E374C21A}"/>
                  </a:ext>
                </a:extLst>
              </p14:cNvPr>
              <p14:cNvContentPartPr/>
              <p14:nvPr/>
            </p14:nvContentPartPr>
            <p14:xfrm>
              <a:off x="4281083" y="2635636"/>
              <a:ext cx="125640" cy="25920"/>
            </p14:xfrm>
          </p:contentPart>
        </mc:Choice>
        <mc:Fallback xmlns="">
          <p:pic>
            <p:nvPicPr>
              <p:cNvPr id="154" name="Ink 153">
                <a:extLst>
                  <a:ext uri="{FF2B5EF4-FFF2-40B4-BE49-F238E27FC236}">
                    <a16:creationId xmlns:a16="http://schemas.microsoft.com/office/drawing/2014/main" id="{DEC3F866-883E-ADD0-99F8-9426E374C21A}"/>
                  </a:ext>
                </a:extLst>
              </p:cNvPr>
              <p:cNvPicPr/>
              <p:nvPr/>
            </p:nvPicPr>
            <p:blipFill>
              <a:blip r:embed="rId69"/>
              <a:stretch>
                <a:fillRect/>
              </a:stretch>
            </p:blipFill>
            <p:spPr>
              <a:xfrm>
                <a:off x="4263443" y="2617996"/>
                <a:ext cx="161280" cy="61560"/>
              </a:xfrm>
              <a:prstGeom prst="rect">
                <a:avLst/>
              </a:prstGeom>
            </p:spPr>
          </p:pic>
        </mc:Fallback>
      </mc:AlternateContent>
      <p:grpSp>
        <p:nvGrpSpPr>
          <p:cNvPr id="155" name="Group 154">
            <a:extLst>
              <a:ext uri="{FF2B5EF4-FFF2-40B4-BE49-F238E27FC236}">
                <a16:creationId xmlns:a16="http://schemas.microsoft.com/office/drawing/2014/main" id="{F0C79340-0E79-CCDC-5E11-9F9B5FD4B204}"/>
              </a:ext>
            </a:extLst>
          </p:cNvPr>
          <p:cNvGrpSpPr/>
          <p:nvPr/>
        </p:nvGrpSpPr>
        <p:grpSpPr>
          <a:xfrm>
            <a:off x="4655483" y="246787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156" name="Ink 155">
                  <a:extLst>
                    <a:ext uri="{FF2B5EF4-FFF2-40B4-BE49-F238E27FC236}">
                      <a16:creationId xmlns:a16="http://schemas.microsoft.com/office/drawing/2014/main" id="{034D6B77-64E3-3AE7-CD32-AFCD6CB8049E}"/>
                    </a:ext>
                  </a:extLst>
                </p14:cNvPr>
                <p14:cNvContentPartPr/>
                <p14:nvPr/>
              </p14:nvContentPartPr>
              <p14:xfrm>
                <a:off x="4655483" y="2843896"/>
                <a:ext cx="202680" cy="210240"/>
              </p14:xfrm>
            </p:contentPart>
          </mc:Choice>
          <mc:Fallback xmlns="">
            <p:pic>
              <p:nvPicPr>
                <p:cNvPr id="156" name="Ink 155">
                  <a:extLst>
                    <a:ext uri="{FF2B5EF4-FFF2-40B4-BE49-F238E27FC236}">
                      <a16:creationId xmlns:a16="http://schemas.microsoft.com/office/drawing/2014/main" id="{034D6B77-64E3-3AE7-CD32-AFCD6CB8049E}"/>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7" name="Ink 156">
                  <a:extLst>
                    <a:ext uri="{FF2B5EF4-FFF2-40B4-BE49-F238E27FC236}">
                      <a16:creationId xmlns:a16="http://schemas.microsoft.com/office/drawing/2014/main" id="{16ED336F-3FC1-BCA6-99A5-A28F808F19C5}"/>
                    </a:ext>
                  </a:extLst>
                </p14:cNvPr>
                <p14:cNvContentPartPr/>
                <p14:nvPr/>
              </p14:nvContentPartPr>
              <p14:xfrm>
                <a:off x="4975163" y="2927416"/>
                <a:ext cx="2160" cy="720"/>
              </p14:xfrm>
            </p:contentPart>
          </mc:Choice>
          <mc:Fallback xmlns="">
            <p:pic>
              <p:nvPicPr>
                <p:cNvPr id="157" name="Ink 156">
                  <a:extLst>
                    <a:ext uri="{FF2B5EF4-FFF2-40B4-BE49-F238E27FC236}">
                      <a16:creationId xmlns:a16="http://schemas.microsoft.com/office/drawing/2014/main" id="{16ED336F-3FC1-BCA6-99A5-A28F808F19C5}"/>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58" name="Ink 157">
                <a:extLst>
                  <a:ext uri="{FF2B5EF4-FFF2-40B4-BE49-F238E27FC236}">
                    <a16:creationId xmlns:a16="http://schemas.microsoft.com/office/drawing/2014/main" id="{C64EE48C-1E6D-95F3-CEE4-D891D48B2A13}"/>
                  </a:ext>
                </a:extLst>
              </p14:cNvPr>
              <p14:cNvContentPartPr/>
              <p14:nvPr/>
            </p14:nvContentPartPr>
            <p14:xfrm>
              <a:off x="5154083" y="2458876"/>
              <a:ext cx="23760" cy="238320"/>
            </p14:xfrm>
          </p:contentPart>
        </mc:Choice>
        <mc:Fallback xmlns="">
          <p:pic>
            <p:nvPicPr>
              <p:cNvPr id="158" name="Ink 157">
                <a:extLst>
                  <a:ext uri="{FF2B5EF4-FFF2-40B4-BE49-F238E27FC236}">
                    <a16:creationId xmlns:a16="http://schemas.microsoft.com/office/drawing/2014/main" id="{C64EE48C-1E6D-95F3-CEE4-D891D48B2A13}"/>
                  </a:ext>
                </a:extLst>
              </p:cNvPr>
              <p:cNvPicPr/>
              <p:nvPr/>
            </p:nvPicPr>
            <p:blipFill>
              <a:blip r:embed="rId75"/>
              <a:stretch>
                <a:fillRect/>
              </a:stretch>
            </p:blipFill>
            <p:spPr>
              <a:xfrm>
                <a:off x="5136443" y="2440876"/>
                <a:ext cx="59400" cy="273960"/>
              </a:xfrm>
              <a:prstGeom prst="rect">
                <a:avLst/>
              </a:prstGeom>
            </p:spPr>
          </p:pic>
        </mc:Fallback>
      </mc:AlternateContent>
      <p:grpSp>
        <p:nvGrpSpPr>
          <p:cNvPr id="159" name="Group 158">
            <a:extLst>
              <a:ext uri="{FF2B5EF4-FFF2-40B4-BE49-F238E27FC236}">
                <a16:creationId xmlns:a16="http://schemas.microsoft.com/office/drawing/2014/main" id="{8B553341-AFCE-7802-CBE3-71D95A00CEB7}"/>
              </a:ext>
            </a:extLst>
          </p:cNvPr>
          <p:cNvGrpSpPr/>
          <p:nvPr/>
        </p:nvGrpSpPr>
        <p:grpSpPr>
          <a:xfrm>
            <a:off x="4988483" y="192859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160" name="Ink 159">
                  <a:extLst>
                    <a:ext uri="{FF2B5EF4-FFF2-40B4-BE49-F238E27FC236}">
                      <a16:creationId xmlns:a16="http://schemas.microsoft.com/office/drawing/2014/main" id="{6D961628-2322-B7AA-A651-E01C5254413F}"/>
                    </a:ext>
                  </a:extLst>
                </p14:cNvPr>
                <p14:cNvContentPartPr/>
                <p14:nvPr/>
              </p14:nvContentPartPr>
              <p14:xfrm>
                <a:off x="4988483" y="2304616"/>
                <a:ext cx="145440" cy="241920"/>
              </p14:xfrm>
            </p:contentPart>
          </mc:Choice>
          <mc:Fallback xmlns="">
            <p:pic>
              <p:nvPicPr>
                <p:cNvPr id="160" name="Ink 159">
                  <a:extLst>
                    <a:ext uri="{FF2B5EF4-FFF2-40B4-BE49-F238E27FC236}">
                      <a16:creationId xmlns:a16="http://schemas.microsoft.com/office/drawing/2014/main" id="{6D961628-2322-B7AA-A651-E01C5254413F}"/>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1" name="Ink 160">
                  <a:extLst>
                    <a:ext uri="{FF2B5EF4-FFF2-40B4-BE49-F238E27FC236}">
                      <a16:creationId xmlns:a16="http://schemas.microsoft.com/office/drawing/2014/main" id="{9CDD97C6-FE16-2305-112D-FEC962610D85}"/>
                    </a:ext>
                  </a:extLst>
                </p14:cNvPr>
                <p14:cNvContentPartPr/>
                <p14:nvPr/>
              </p14:nvContentPartPr>
              <p14:xfrm>
                <a:off x="5187203" y="2361136"/>
                <a:ext cx="155160" cy="158400"/>
              </p14:xfrm>
            </p:contentPart>
          </mc:Choice>
          <mc:Fallback xmlns="">
            <p:pic>
              <p:nvPicPr>
                <p:cNvPr id="161" name="Ink 160">
                  <a:extLst>
                    <a:ext uri="{FF2B5EF4-FFF2-40B4-BE49-F238E27FC236}">
                      <a16:creationId xmlns:a16="http://schemas.microsoft.com/office/drawing/2014/main" id="{9CDD97C6-FE16-2305-112D-FEC962610D85}"/>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62" name="Ink 161">
                  <a:extLst>
                    <a:ext uri="{FF2B5EF4-FFF2-40B4-BE49-F238E27FC236}">
                      <a16:creationId xmlns:a16="http://schemas.microsoft.com/office/drawing/2014/main" id="{14F62F8F-4EFD-9597-8D66-4A144FED040B}"/>
                    </a:ext>
                  </a:extLst>
                </p14:cNvPr>
                <p14:cNvContentPartPr/>
                <p14:nvPr/>
              </p14:nvContentPartPr>
              <p14:xfrm>
                <a:off x="5216003" y="2356456"/>
                <a:ext cx="89280" cy="26280"/>
              </p14:xfrm>
            </p:contentPart>
          </mc:Choice>
          <mc:Fallback xmlns="">
            <p:pic>
              <p:nvPicPr>
                <p:cNvPr id="162" name="Ink 161">
                  <a:extLst>
                    <a:ext uri="{FF2B5EF4-FFF2-40B4-BE49-F238E27FC236}">
                      <a16:creationId xmlns:a16="http://schemas.microsoft.com/office/drawing/2014/main" id="{14F62F8F-4EFD-9597-8D66-4A144FED040B}"/>
                    </a:ext>
                  </a:extLst>
                </p:cNvPr>
                <p:cNvPicPr/>
                <p:nvPr/>
              </p:nvPicPr>
              <p:blipFill>
                <a:blip r:embed="rId81"/>
                <a:stretch>
                  <a:fillRect/>
                </a:stretch>
              </p:blipFill>
              <p:spPr>
                <a:xfrm>
                  <a:off x="5198003" y="2338816"/>
                  <a:ext cx="124920" cy="61920"/>
                </a:xfrm>
                <a:prstGeom prst="rect">
                  <a:avLst/>
                </a:prstGeom>
              </p:spPr>
            </p:pic>
          </mc:Fallback>
        </mc:AlternateContent>
      </p:grpSp>
      <p:grpSp>
        <p:nvGrpSpPr>
          <p:cNvPr id="163" name="Group 162">
            <a:extLst>
              <a:ext uri="{FF2B5EF4-FFF2-40B4-BE49-F238E27FC236}">
                <a16:creationId xmlns:a16="http://schemas.microsoft.com/office/drawing/2014/main" id="{B087C423-9A59-7CC9-2DD1-6DEF3C645EC4}"/>
              </a:ext>
            </a:extLst>
          </p:cNvPr>
          <p:cNvGrpSpPr/>
          <p:nvPr/>
        </p:nvGrpSpPr>
        <p:grpSpPr>
          <a:xfrm>
            <a:off x="1323683" y="2913196"/>
            <a:ext cx="894600" cy="199440"/>
            <a:chOff x="1323683" y="3289216"/>
            <a:chExt cx="894600" cy="199440"/>
          </a:xfrm>
        </p:grpSpPr>
        <mc:AlternateContent xmlns:mc="http://schemas.openxmlformats.org/markup-compatibility/2006" xmlns:p14="http://schemas.microsoft.com/office/powerpoint/2010/main">
          <mc:Choice Requires="p14">
            <p:contentPart p14:bwMode="auto" r:id="rId82">
              <p14:nvContentPartPr>
                <p14:cNvPr id="164" name="Ink 163">
                  <a:extLst>
                    <a:ext uri="{FF2B5EF4-FFF2-40B4-BE49-F238E27FC236}">
                      <a16:creationId xmlns:a16="http://schemas.microsoft.com/office/drawing/2014/main" id="{A26241C1-5337-C806-44EA-DFD01EE5BB73}"/>
                    </a:ext>
                  </a:extLst>
                </p14:cNvPr>
                <p14:cNvContentPartPr/>
                <p14:nvPr/>
              </p14:nvContentPartPr>
              <p14:xfrm>
                <a:off x="1323683" y="3405136"/>
                <a:ext cx="707040" cy="83520"/>
              </p14:xfrm>
            </p:contentPart>
          </mc:Choice>
          <mc:Fallback xmlns="">
            <p:pic>
              <p:nvPicPr>
                <p:cNvPr id="164" name="Ink 163">
                  <a:extLst>
                    <a:ext uri="{FF2B5EF4-FFF2-40B4-BE49-F238E27FC236}">
                      <a16:creationId xmlns:a16="http://schemas.microsoft.com/office/drawing/2014/main" id="{A26241C1-5337-C806-44EA-DFD01EE5BB73}"/>
                    </a:ext>
                  </a:extLst>
                </p:cNvPr>
                <p:cNvPicPr/>
                <p:nvPr/>
              </p:nvPicPr>
              <p:blipFill>
                <a:blip r:embed="rId83"/>
                <a:stretch>
                  <a:fillRect/>
                </a:stretch>
              </p:blipFill>
              <p:spPr>
                <a:xfrm>
                  <a:off x="1305683" y="3387136"/>
                  <a:ext cx="7426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5" name="Ink 164">
                  <a:extLst>
                    <a:ext uri="{FF2B5EF4-FFF2-40B4-BE49-F238E27FC236}">
                      <a16:creationId xmlns:a16="http://schemas.microsoft.com/office/drawing/2014/main" id="{650895D3-8D0F-BD5E-9746-D45646005569}"/>
                    </a:ext>
                  </a:extLst>
                </p14:cNvPr>
                <p14:cNvContentPartPr/>
                <p14:nvPr/>
              </p14:nvContentPartPr>
              <p14:xfrm>
                <a:off x="2001563" y="3289216"/>
                <a:ext cx="216720" cy="176760"/>
              </p14:xfrm>
            </p:contentPart>
          </mc:Choice>
          <mc:Fallback xmlns="">
            <p:pic>
              <p:nvPicPr>
                <p:cNvPr id="165" name="Ink 164">
                  <a:extLst>
                    <a:ext uri="{FF2B5EF4-FFF2-40B4-BE49-F238E27FC236}">
                      <a16:creationId xmlns:a16="http://schemas.microsoft.com/office/drawing/2014/main" id="{650895D3-8D0F-BD5E-9746-D45646005569}"/>
                    </a:ext>
                  </a:extLst>
                </p:cNvPr>
                <p:cNvPicPr/>
                <p:nvPr/>
              </p:nvPicPr>
              <p:blipFill>
                <a:blip r:embed="rId85"/>
                <a:stretch>
                  <a:fillRect/>
                </a:stretch>
              </p:blipFill>
              <p:spPr>
                <a:xfrm>
                  <a:off x="1983563" y="3271576"/>
                  <a:ext cx="252360" cy="212400"/>
                </a:xfrm>
                <a:prstGeom prst="rect">
                  <a:avLst/>
                </a:prstGeom>
              </p:spPr>
            </p:pic>
          </mc:Fallback>
        </mc:AlternateContent>
      </p:grpSp>
      <p:grpSp>
        <p:nvGrpSpPr>
          <p:cNvPr id="166" name="Group 165">
            <a:extLst>
              <a:ext uri="{FF2B5EF4-FFF2-40B4-BE49-F238E27FC236}">
                <a16:creationId xmlns:a16="http://schemas.microsoft.com/office/drawing/2014/main" id="{BD69B341-EFA5-37E4-2557-7E6C823E40D4}"/>
              </a:ext>
            </a:extLst>
          </p:cNvPr>
          <p:cNvGrpSpPr/>
          <p:nvPr/>
        </p:nvGrpSpPr>
        <p:grpSpPr>
          <a:xfrm>
            <a:off x="1440323" y="3249436"/>
            <a:ext cx="709200" cy="189720"/>
            <a:chOff x="1440323" y="3625456"/>
            <a:chExt cx="709200" cy="189720"/>
          </a:xfrm>
        </p:grpSpPr>
        <mc:AlternateContent xmlns:mc="http://schemas.openxmlformats.org/markup-compatibility/2006" xmlns:p14="http://schemas.microsoft.com/office/powerpoint/2010/main">
          <mc:Choice Requires="p14">
            <p:contentPart p14:bwMode="auto" r:id="rId86">
              <p14:nvContentPartPr>
                <p14:cNvPr id="167" name="Ink 166">
                  <a:extLst>
                    <a:ext uri="{FF2B5EF4-FFF2-40B4-BE49-F238E27FC236}">
                      <a16:creationId xmlns:a16="http://schemas.microsoft.com/office/drawing/2014/main" id="{984734DC-9CBD-6817-E02E-0482DB344CF8}"/>
                    </a:ext>
                  </a:extLst>
                </p14:cNvPr>
                <p14:cNvContentPartPr/>
                <p14:nvPr/>
              </p14:nvContentPartPr>
              <p14:xfrm>
                <a:off x="1440323" y="3676216"/>
                <a:ext cx="142920" cy="116280"/>
              </p14:xfrm>
            </p:contentPart>
          </mc:Choice>
          <mc:Fallback xmlns="">
            <p:pic>
              <p:nvPicPr>
                <p:cNvPr id="167" name="Ink 166">
                  <a:extLst>
                    <a:ext uri="{FF2B5EF4-FFF2-40B4-BE49-F238E27FC236}">
                      <a16:creationId xmlns:a16="http://schemas.microsoft.com/office/drawing/2014/main" id="{984734DC-9CBD-6817-E02E-0482DB344CF8}"/>
                    </a:ext>
                  </a:extLst>
                </p:cNvPr>
                <p:cNvPicPr/>
                <p:nvPr/>
              </p:nvPicPr>
              <p:blipFill>
                <a:blip r:embed="rId87"/>
                <a:stretch>
                  <a:fillRect/>
                </a:stretch>
              </p:blipFill>
              <p:spPr>
                <a:xfrm>
                  <a:off x="1422683" y="3658576"/>
                  <a:ext cx="1785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8" name="Ink 167">
                  <a:extLst>
                    <a:ext uri="{FF2B5EF4-FFF2-40B4-BE49-F238E27FC236}">
                      <a16:creationId xmlns:a16="http://schemas.microsoft.com/office/drawing/2014/main" id="{AA5F5CEE-460E-281F-3E76-83BFB0269BB2}"/>
                    </a:ext>
                  </a:extLst>
                </p14:cNvPr>
                <p14:cNvContentPartPr/>
                <p14:nvPr/>
              </p14:nvContentPartPr>
              <p14:xfrm>
                <a:off x="1480643" y="3652456"/>
                <a:ext cx="132120" cy="136440"/>
              </p14:xfrm>
            </p:contentPart>
          </mc:Choice>
          <mc:Fallback xmlns="">
            <p:pic>
              <p:nvPicPr>
                <p:cNvPr id="168" name="Ink 167">
                  <a:extLst>
                    <a:ext uri="{FF2B5EF4-FFF2-40B4-BE49-F238E27FC236}">
                      <a16:creationId xmlns:a16="http://schemas.microsoft.com/office/drawing/2014/main" id="{AA5F5CEE-460E-281F-3E76-83BFB0269BB2}"/>
                    </a:ext>
                  </a:extLst>
                </p:cNvPr>
                <p:cNvPicPr/>
                <p:nvPr/>
              </p:nvPicPr>
              <p:blipFill>
                <a:blip r:embed="rId89"/>
                <a:stretch>
                  <a:fillRect/>
                </a:stretch>
              </p:blipFill>
              <p:spPr>
                <a:xfrm>
                  <a:off x="1462643" y="3634816"/>
                  <a:ext cx="167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9" name="Ink 168">
                  <a:extLst>
                    <a:ext uri="{FF2B5EF4-FFF2-40B4-BE49-F238E27FC236}">
                      <a16:creationId xmlns:a16="http://schemas.microsoft.com/office/drawing/2014/main" id="{A866DFD7-3DBE-11C2-668B-3B9BD26EB8F8}"/>
                    </a:ext>
                  </a:extLst>
                </p14:cNvPr>
                <p14:cNvContentPartPr/>
                <p14:nvPr/>
              </p14:nvContentPartPr>
              <p14:xfrm>
                <a:off x="1713203" y="3629416"/>
                <a:ext cx="124200" cy="167040"/>
              </p14:xfrm>
            </p:contentPart>
          </mc:Choice>
          <mc:Fallback xmlns="">
            <p:pic>
              <p:nvPicPr>
                <p:cNvPr id="169" name="Ink 168">
                  <a:extLst>
                    <a:ext uri="{FF2B5EF4-FFF2-40B4-BE49-F238E27FC236}">
                      <a16:creationId xmlns:a16="http://schemas.microsoft.com/office/drawing/2014/main" id="{A866DFD7-3DBE-11C2-668B-3B9BD26EB8F8}"/>
                    </a:ext>
                  </a:extLst>
                </p:cNvPr>
                <p:cNvPicPr/>
                <p:nvPr/>
              </p:nvPicPr>
              <p:blipFill>
                <a:blip r:embed="rId91"/>
                <a:stretch>
                  <a:fillRect/>
                </a:stretch>
              </p:blipFill>
              <p:spPr>
                <a:xfrm>
                  <a:off x="1695563" y="3611776"/>
                  <a:ext cx="15984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0" name="Ink 169">
                  <a:extLst>
                    <a:ext uri="{FF2B5EF4-FFF2-40B4-BE49-F238E27FC236}">
                      <a16:creationId xmlns:a16="http://schemas.microsoft.com/office/drawing/2014/main" id="{4F443D6A-8B93-063E-0EAD-C051F6EB29BF}"/>
                    </a:ext>
                  </a:extLst>
                </p14:cNvPr>
                <p14:cNvContentPartPr/>
                <p14:nvPr/>
              </p14:nvContentPartPr>
              <p14:xfrm>
                <a:off x="1973483" y="3752896"/>
                <a:ext cx="3960" cy="7920"/>
              </p14:xfrm>
            </p:contentPart>
          </mc:Choice>
          <mc:Fallback xmlns="">
            <p:pic>
              <p:nvPicPr>
                <p:cNvPr id="170" name="Ink 169">
                  <a:extLst>
                    <a:ext uri="{FF2B5EF4-FFF2-40B4-BE49-F238E27FC236}">
                      <a16:creationId xmlns:a16="http://schemas.microsoft.com/office/drawing/2014/main" id="{4F443D6A-8B93-063E-0EAD-C051F6EB29BF}"/>
                    </a:ext>
                  </a:extLst>
                </p:cNvPr>
                <p:cNvPicPr/>
                <p:nvPr/>
              </p:nvPicPr>
              <p:blipFill>
                <a:blip r:embed="rId93"/>
                <a:stretch>
                  <a:fillRect/>
                </a:stretch>
              </p:blipFill>
              <p:spPr>
                <a:xfrm>
                  <a:off x="1955483" y="3734896"/>
                  <a:ext cx="39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71" name="Ink 170">
                  <a:extLst>
                    <a:ext uri="{FF2B5EF4-FFF2-40B4-BE49-F238E27FC236}">
                      <a16:creationId xmlns:a16="http://schemas.microsoft.com/office/drawing/2014/main" id="{D476C4DD-8CD3-97E1-6AD2-45B8FF10518E}"/>
                    </a:ext>
                  </a:extLst>
                </p14:cNvPr>
                <p14:cNvContentPartPr/>
                <p14:nvPr/>
              </p14:nvContentPartPr>
              <p14:xfrm>
                <a:off x="2113883" y="3625456"/>
                <a:ext cx="35640" cy="189720"/>
              </p14:xfrm>
            </p:contentPart>
          </mc:Choice>
          <mc:Fallback xmlns="">
            <p:pic>
              <p:nvPicPr>
                <p:cNvPr id="171" name="Ink 170">
                  <a:extLst>
                    <a:ext uri="{FF2B5EF4-FFF2-40B4-BE49-F238E27FC236}">
                      <a16:creationId xmlns:a16="http://schemas.microsoft.com/office/drawing/2014/main" id="{D476C4DD-8CD3-97E1-6AD2-45B8FF10518E}"/>
                    </a:ext>
                  </a:extLst>
                </p:cNvPr>
                <p:cNvPicPr/>
                <p:nvPr/>
              </p:nvPicPr>
              <p:blipFill>
                <a:blip r:embed="rId95"/>
                <a:stretch>
                  <a:fillRect/>
                </a:stretch>
              </p:blipFill>
              <p:spPr>
                <a:xfrm>
                  <a:off x="2095883" y="3607456"/>
                  <a:ext cx="71280" cy="225360"/>
                </a:xfrm>
                <a:prstGeom prst="rect">
                  <a:avLst/>
                </a:prstGeom>
              </p:spPr>
            </p:pic>
          </mc:Fallback>
        </mc:AlternateContent>
      </p:grpSp>
      <p:grpSp>
        <p:nvGrpSpPr>
          <p:cNvPr id="172" name="Group 171">
            <a:extLst>
              <a:ext uri="{FF2B5EF4-FFF2-40B4-BE49-F238E27FC236}">
                <a16:creationId xmlns:a16="http://schemas.microsoft.com/office/drawing/2014/main" id="{BD9D076D-3AEF-B4E9-7B0A-0ED26B16D589}"/>
              </a:ext>
            </a:extLst>
          </p:cNvPr>
          <p:cNvGrpSpPr/>
          <p:nvPr/>
        </p:nvGrpSpPr>
        <p:grpSpPr>
          <a:xfrm>
            <a:off x="607283" y="3894556"/>
            <a:ext cx="491040" cy="253080"/>
            <a:chOff x="607283" y="4270576"/>
            <a:chExt cx="491040" cy="253080"/>
          </a:xfrm>
        </p:grpSpPr>
        <mc:AlternateContent xmlns:mc="http://schemas.openxmlformats.org/markup-compatibility/2006" xmlns:p14="http://schemas.microsoft.com/office/powerpoint/2010/main">
          <mc:Choice Requires="p14">
            <p:contentPart p14:bwMode="auto" r:id="rId96">
              <p14:nvContentPartPr>
                <p14:cNvPr id="173" name="Ink 172">
                  <a:extLst>
                    <a:ext uri="{FF2B5EF4-FFF2-40B4-BE49-F238E27FC236}">
                      <a16:creationId xmlns:a16="http://schemas.microsoft.com/office/drawing/2014/main" id="{AD45D917-DEA7-F693-69F4-D9A1D2DE1B9A}"/>
                    </a:ext>
                  </a:extLst>
                </p14:cNvPr>
                <p14:cNvContentPartPr/>
                <p14:nvPr/>
              </p14:nvContentPartPr>
              <p14:xfrm>
                <a:off x="607283" y="4270576"/>
                <a:ext cx="215640" cy="253080"/>
              </p14:xfrm>
            </p:contentPart>
          </mc:Choice>
          <mc:Fallback xmlns="">
            <p:pic>
              <p:nvPicPr>
                <p:cNvPr id="173" name="Ink 172">
                  <a:extLst>
                    <a:ext uri="{FF2B5EF4-FFF2-40B4-BE49-F238E27FC236}">
                      <a16:creationId xmlns:a16="http://schemas.microsoft.com/office/drawing/2014/main" id="{AD45D917-DEA7-F693-69F4-D9A1D2DE1B9A}"/>
                    </a:ext>
                  </a:extLst>
                </p:cNvPr>
                <p:cNvPicPr/>
                <p:nvPr/>
              </p:nvPicPr>
              <p:blipFill>
                <a:blip r:embed="rId97"/>
                <a:stretch>
                  <a:fillRect/>
                </a:stretch>
              </p:blipFill>
              <p:spPr>
                <a:xfrm>
                  <a:off x="589643" y="4252576"/>
                  <a:ext cx="25128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4" name="Ink 173">
                  <a:extLst>
                    <a:ext uri="{FF2B5EF4-FFF2-40B4-BE49-F238E27FC236}">
                      <a16:creationId xmlns:a16="http://schemas.microsoft.com/office/drawing/2014/main" id="{049512BA-A629-D889-BD52-C57AF2699643}"/>
                    </a:ext>
                  </a:extLst>
                </p14:cNvPr>
                <p14:cNvContentPartPr/>
                <p14:nvPr/>
              </p14:nvContentPartPr>
              <p14:xfrm>
                <a:off x="662363" y="4290376"/>
                <a:ext cx="183600" cy="33120"/>
              </p14:xfrm>
            </p:contentPart>
          </mc:Choice>
          <mc:Fallback xmlns="">
            <p:pic>
              <p:nvPicPr>
                <p:cNvPr id="174" name="Ink 173">
                  <a:extLst>
                    <a:ext uri="{FF2B5EF4-FFF2-40B4-BE49-F238E27FC236}">
                      <a16:creationId xmlns:a16="http://schemas.microsoft.com/office/drawing/2014/main" id="{049512BA-A629-D889-BD52-C57AF2699643}"/>
                    </a:ext>
                  </a:extLst>
                </p:cNvPr>
                <p:cNvPicPr/>
                <p:nvPr/>
              </p:nvPicPr>
              <p:blipFill>
                <a:blip r:embed="rId99"/>
                <a:stretch>
                  <a:fillRect/>
                </a:stretch>
              </p:blipFill>
              <p:spPr>
                <a:xfrm>
                  <a:off x="644723" y="4272376"/>
                  <a:ext cx="21924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5" name="Ink 174">
                  <a:extLst>
                    <a:ext uri="{FF2B5EF4-FFF2-40B4-BE49-F238E27FC236}">
                      <a16:creationId xmlns:a16="http://schemas.microsoft.com/office/drawing/2014/main" id="{5DF3272A-5D14-7BA0-AF70-0111EA0CD7C7}"/>
                    </a:ext>
                  </a:extLst>
                </p14:cNvPr>
                <p14:cNvContentPartPr/>
                <p14:nvPr/>
              </p14:nvContentPartPr>
              <p14:xfrm>
                <a:off x="908243" y="4296136"/>
                <a:ext cx="190080" cy="210240"/>
              </p14:xfrm>
            </p:contentPart>
          </mc:Choice>
          <mc:Fallback xmlns="">
            <p:pic>
              <p:nvPicPr>
                <p:cNvPr id="175" name="Ink 174">
                  <a:extLst>
                    <a:ext uri="{FF2B5EF4-FFF2-40B4-BE49-F238E27FC236}">
                      <a16:creationId xmlns:a16="http://schemas.microsoft.com/office/drawing/2014/main" id="{5DF3272A-5D14-7BA0-AF70-0111EA0CD7C7}"/>
                    </a:ext>
                  </a:extLst>
                </p:cNvPr>
                <p:cNvPicPr/>
                <p:nvPr/>
              </p:nvPicPr>
              <p:blipFill>
                <a:blip r:embed="rId101"/>
                <a:stretch>
                  <a:fillRect/>
                </a:stretch>
              </p:blipFill>
              <p:spPr>
                <a:xfrm>
                  <a:off x="890243" y="4278496"/>
                  <a:ext cx="225720" cy="245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2">
            <p14:nvContentPartPr>
              <p14:cNvPr id="176" name="Ink 175">
                <a:extLst>
                  <a:ext uri="{FF2B5EF4-FFF2-40B4-BE49-F238E27FC236}">
                    <a16:creationId xmlns:a16="http://schemas.microsoft.com/office/drawing/2014/main" id="{C0D3151C-22F1-BBF3-FD28-914687F175F0}"/>
                  </a:ext>
                </a:extLst>
              </p14:cNvPr>
              <p14:cNvContentPartPr/>
              <p14:nvPr/>
            </p14:nvContentPartPr>
            <p14:xfrm>
              <a:off x="1782683" y="3936676"/>
              <a:ext cx="18360" cy="12600"/>
            </p14:xfrm>
          </p:contentPart>
        </mc:Choice>
        <mc:Fallback xmlns="">
          <p:pic>
            <p:nvPicPr>
              <p:cNvPr id="176" name="Ink 175">
                <a:extLst>
                  <a:ext uri="{FF2B5EF4-FFF2-40B4-BE49-F238E27FC236}">
                    <a16:creationId xmlns:a16="http://schemas.microsoft.com/office/drawing/2014/main" id="{C0D3151C-22F1-BBF3-FD28-914687F175F0}"/>
                  </a:ext>
                </a:extLst>
              </p:cNvPr>
              <p:cNvPicPr/>
              <p:nvPr/>
            </p:nvPicPr>
            <p:blipFill>
              <a:blip r:embed="rId103"/>
              <a:stretch>
                <a:fillRect/>
              </a:stretch>
            </p:blipFill>
            <p:spPr>
              <a:xfrm>
                <a:off x="1764683" y="3919036"/>
                <a:ext cx="540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7" name="Ink 176">
                <a:extLst>
                  <a:ext uri="{FF2B5EF4-FFF2-40B4-BE49-F238E27FC236}">
                    <a16:creationId xmlns:a16="http://schemas.microsoft.com/office/drawing/2014/main" id="{2C1C36BD-3AF3-D1BF-6A61-830DD04BB7AC}"/>
                  </a:ext>
                </a:extLst>
              </p14:cNvPr>
              <p14:cNvContentPartPr/>
              <p14:nvPr/>
            </p14:nvContentPartPr>
            <p14:xfrm>
              <a:off x="1762883" y="4150516"/>
              <a:ext cx="10080" cy="5040"/>
            </p14:xfrm>
          </p:contentPart>
        </mc:Choice>
        <mc:Fallback xmlns="">
          <p:pic>
            <p:nvPicPr>
              <p:cNvPr id="177" name="Ink 176">
                <a:extLst>
                  <a:ext uri="{FF2B5EF4-FFF2-40B4-BE49-F238E27FC236}">
                    <a16:creationId xmlns:a16="http://schemas.microsoft.com/office/drawing/2014/main" id="{2C1C36BD-3AF3-D1BF-6A61-830DD04BB7AC}"/>
                  </a:ext>
                </a:extLst>
              </p:cNvPr>
              <p:cNvPicPr/>
              <p:nvPr/>
            </p:nvPicPr>
            <p:blipFill>
              <a:blip r:embed="rId105"/>
              <a:stretch>
                <a:fillRect/>
              </a:stretch>
            </p:blipFill>
            <p:spPr>
              <a:xfrm>
                <a:off x="1745243" y="4132516"/>
                <a:ext cx="45720" cy="40680"/>
              </a:xfrm>
              <a:prstGeom prst="rect">
                <a:avLst/>
              </a:prstGeom>
            </p:spPr>
          </p:pic>
        </mc:Fallback>
      </mc:AlternateContent>
      <p:grpSp>
        <p:nvGrpSpPr>
          <p:cNvPr id="178" name="Group 177">
            <a:extLst>
              <a:ext uri="{FF2B5EF4-FFF2-40B4-BE49-F238E27FC236}">
                <a16:creationId xmlns:a16="http://schemas.microsoft.com/office/drawing/2014/main" id="{02DC837D-6C86-9783-3DE0-30AE0F7B890E}"/>
              </a:ext>
            </a:extLst>
          </p:cNvPr>
          <p:cNvGrpSpPr/>
          <p:nvPr/>
        </p:nvGrpSpPr>
        <p:grpSpPr>
          <a:xfrm>
            <a:off x="1356443" y="4187236"/>
            <a:ext cx="788400" cy="169200"/>
            <a:chOff x="1356443" y="4563256"/>
            <a:chExt cx="788400" cy="169200"/>
          </a:xfrm>
        </p:grpSpPr>
        <mc:AlternateContent xmlns:mc="http://schemas.openxmlformats.org/markup-compatibility/2006" xmlns:p14="http://schemas.microsoft.com/office/powerpoint/2010/main">
          <mc:Choice Requires="p14">
            <p:contentPart p14:bwMode="auto" r:id="rId106">
              <p14:nvContentPartPr>
                <p14:cNvPr id="179" name="Ink 178">
                  <a:extLst>
                    <a:ext uri="{FF2B5EF4-FFF2-40B4-BE49-F238E27FC236}">
                      <a16:creationId xmlns:a16="http://schemas.microsoft.com/office/drawing/2014/main" id="{BA248A4E-9C96-C15C-1D24-041C10F59F08}"/>
                    </a:ext>
                  </a:extLst>
                </p14:cNvPr>
                <p14:cNvContentPartPr/>
                <p14:nvPr/>
              </p14:nvContentPartPr>
              <p14:xfrm>
                <a:off x="1356443" y="4618696"/>
                <a:ext cx="630000" cy="113760"/>
              </p14:xfrm>
            </p:contentPart>
          </mc:Choice>
          <mc:Fallback xmlns="">
            <p:pic>
              <p:nvPicPr>
                <p:cNvPr id="179" name="Ink 178">
                  <a:extLst>
                    <a:ext uri="{FF2B5EF4-FFF2-40B4-BE49-F238E27FC236}">
                      <a16:creationId xmlns:a16="http://schemas.microsoft.com/office/drawing/2014/main" id="{BA248A4E-9C96-C15C-1D24-041C10F59F08}"/>
                    </a:ext>
                  </a:extLst>
                </p:cNvPr>
                <p:cNvPicPr/>
                <p:nvPr/>
              </p:nvPicPr>
              <p:blipFill>
                <a:blip r:embed="rId107"/>
                <a:stretch>
                  <a:fillRect/>
                </a:stretch>
              </p:blipFill>
              <p:spPr>
                <a:xfrm>
                  <a:off x="1338443" y="4601056"/>
                  <a:ext cx="66564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0" name="Ink 179">
                  <a:extLst>
                    <a:ext uri="{FF2B5EF4-FFF2-40B4-BE49-F238E27FC236}">
                      <a16:creationId xmlns:a16="http://schemas.microsoft.com/office/drawing/2014/main" id="{FFE1F991-E252-B4B6-6118-5B6D545B27F9}"/>
                    </a:ext>
                  </a:extLst>
                </p14:cNvPr>
                <p14:cNvContentPartPr/>
                <p14:nvPr/>
              </p14:nvContentPartPr>
              <p14:xfrm>
                <a:off x="1990043" y="4563256"/>
                <a:ext cx="154800" cy="134640"/>
              </p14:xfrm>
            </p:contentPart>
          </mc:Choice>
          <mc:Fallback xmlns="">
            <p:pic>
              <p:nvPicPr>
                <p:cNvPr id="180" name="Ink 179">
                  <a:extLst>
                    <a:ext uri="{FF2B5EF4-FFF2-40B4-BE49-F238E27FC236}">
                      <a16:creationId xmlns:a16="http://schemas.microsoft.com/office/drawing/2014/main" id="{FFE1F991-E252-B4B6-6118-5B6D545B27F9}"/>
                    </a:ext>
                  </a:extLst>
                </p:cNvPr>
                <p:cNvPicPr/>
                <p:nvPr/>
              </p:nvPicPr>
              <p:blipFill>
                <a:blip r:embed="rId109"/>
                <a:stretch>
                  <a:fillRect/>
                </a:stretch>
              </p:blipFill>
              <p:spPr>
                <a:xfrm>
                  <a:off x="1972403" y="4545616"/>
                  <a:ext cx="190440" cy="170280"/>
                </a:xfrm>
                <a:prstGeom prst="rect">
                  <a:avLst/>
                </a:prstGeom>
              </p:spPr>
            </p:pic>
          </mc:Fallback>
        </mc:AlternateContent>
      </p:grpSp>
      <p:grpSp>
        <p:nvGrpSpPr>
          <p:cNvPr id="181" name="Group 180">
            <a:extLst>
              <a:ext uri="{FF2B5EF4-FFF2-40B4-BE49-F238E27FC236}">
                <a16:creationId xmlns:a16="http://schemas.microsoft.com/office/drawing/2014/main" id="{662C6E18-5D82-D648-3D2C-F526AE13D71C}"/>
              </a:ext>
            </a:extLst>
          </p:cNvPr>
          <p:cNvGrpSpPr/>
          <p:nvPr/>
        </p:nvGrpSpPr>
        <p:grpSpPr>
          <a:xfrm>
            <a:off x="1423763" y="4448236"/>
            <a:ext cx="605520" cy="170280"/>
            <a:chOff x="1423763" y="4824256"/>
            <a:chExt cx="605520" cy="170280"/>
          </a:xfrm>
        </p:grpSpPr>
        <mc:AlternateContent xmlns:mc="http://schemas.openxmlformats.org/markup-compatibility/2006" xmlns:p14="http://schemas.microsoft.com/office/powerpoint/2010/main">
          <mc:Choice Requires="p14">
            <p:contentPart p14:bwMode="auto" r:id="rId110">
              <p14:nvContentPartPr>
                <p14:cNvPr id="182" name="Ink 181">
                  <a:extLst>
                    <a:ext uri="{FF2B5EF4-FFF2-40B4-BE49-F238E27FC236}">
                      <a16:creationId xmlns:a16="http://schemas.microsoft.com/office/drawing/2014/main" id="{28F0B3D8-DFA9-AFCC-C031-11979C9D4651}"/>
                    </a:ext>
                  </a:extLst>
                </p14:cNvPr>
                <p14:cNvContentPartPr/>
                <p14:nvPr/>
              </p14:nvContentPartPr>
              <p14:xfrm>
                <a:off x="1423763" y="4862056"/>
                <a:ext cx="126000" cy="97920"/>
              </p14:xfrm>
            </p:contentPart>
          </mc:Choice>
          <mc:Fallback xmlns="">
            <p:pic>
              <p:nvPicPr>
                <p:cNvPr id="182" name="Ink 181">
                  <a:extLst>
                    <a:ext uri="{FF2B5EF4-FFF2-40B4-BE49-F238E27FC236}">
                      <a16:creationId xmlns:a16="http://schemas.microsoft.com/office/drawing/2014/main" id="{28F0B3D8-DFA9-AFCC-C031-11979C9D4651}"/>
                    </a:ext>
                  </a:extLst>
                </p:cNvPr>
                <p:cNvPicPr/>
                <p:nvPr/>
              </p:nvPicPr>
              <p:blipFill>
                <a:blip r:embed="rId111"/>
                <a:stretch>
                  <a:fillRect/>
                </a:stretch>
              </p:blipFill>
              <p:spPr>
                <a:xfrm>
                  <a:off x="1406123" y="4844416"/>
                  <a:ext cx="16164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3" name="Ink 182">
                  <a:extLst>
                    <a:ext uri="{FF2B5EF4-FFF2-40B4-BE49-F238E27FC236}">
                      <a16:creationId xmlns:a16="http://schemas.microsoft.com/office/drawing/2014/main" id="{F81A09FF-6B7B-614B-05EF-859F5B196961}"/>
                    </a:ext>
                  </a:extLst>
                </p14:cNvPr>
                <p14:cNvContentPartPr/>
                <p14:nvPr/>
              </p14:nvContentPartPr>
              <p14:xfrm>
                <a:off x="1438523" y="4860976"/>
                <a:ext cx="152280" cy="133560"/>
              </p14:xfrm>
            </p:contentPart>
          </mc:Choice>
          <mc:Fallback xmlns="">
            <p:pic>
              <p:nvPicPr>
                <p:cNvPr id="183" name="Ink 182">
                  <a:extLst>
                    <a:ext uri="{FF2B5EF4-FFF2-40B4-BE49-F238E27FC236}">
                      <a16:creationId xmlns:a16="http://schemas.microsoft.com/office/drawing/2014/main" id="{F81A09FF-6B7B-614B-05EF-859F5B196961}"/>
                    </a:ext>
                  </a:extLst>
                </p:cNvPr>
                <p:cNvPicPr/>
                <p:nvPr/>
              </p:nvPicPr>
              <p:blipFill>
                <a:blip r:embed="rId113"/>
                <a:stretch>
                  <a:fillRect/>
                </a:stretch>
              </p:blipFill>
              <p:spPr>
                <a:xfrm>
                  <a:off x="1420523" y="4842976"/>
                  <a:ext cx="18792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4" name="Ink 183">
                  <a:extLst>
                    <a:ext uri="{FF2B5EF4-FFF2-40B4-BE49-F238E27FC236}">
                      <a16:creationId xmlns:a16="http://schemas.microsoft.com/office/drawing/2014/main" id="{BCAFB3A9-ACF6-0D21-3035-F1F621C4B576}"/>
                    </a:ext>
                  </a:extLst>
                </p14:cNvPr>
                <p14:cNvContentPartPr/>
                <p14:nvPr/>
              </p14:nvContentPartPr>
              <p14:xfrm>
                <a:off x="1651283" y="4857016"/>
                <a:ext cx="128520" cy="122400"/>
              </p14:xfrm>
            </p:contentPart>
          </mc:Choice>
          <mc:Fallback xmlns="">
            <p:pic>
              <p:nvPicPr>
                <p:cNvPr id="184" name="Ink 183">
                  <a:extLst>
                    <a:ext uri="{FF2B5EF4-FFF2-40B4-BE49-F238E27FC236}">
                      <a16:creationId xmlns:a16="http://schemas.microsoft.com/office/drawing/2014/main" id="{BCAFB3A9-ACF6-0D21-3035-F1F621C4B576}"/>
                    </a:ext>
                  </a:extLst>
                </p:cNvPr>
                <p:cNvPicPr/>
                <p:nvPr/>
              </p:nvPicPr>
              <p:blipFill>
                <a:blip r:embed="rId115"/>
                <a:stretch>
                  <a:fillRect/>
                </a:stretch>
              </p:blipFill>
              <p:spPr>
                <a:xfrm>
                  <a:off x="1633283" y="4839016"/>
                  <a:ext cx="1641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5" name="Ink 184">
                  <a:extLst>
                    <a:ext uri="{FF2B5EF4-FFF2-40B4-BE49-F238E27FC236}">
                      <a16:creationId xmlns:a16="http://schemas.microsoft.com/office/drawing/2014/main" id="{75610444-A828-CF8E-65B9-91B965283805}"/>
                    </a:ext>
                  </a:extLst>
                </p14:cNvPr>
                <p14:cNvContentPartPr/>
                <p14:nvPr/>
              </p14:nvContentPartPr>
              <p14:xfrm>
                <a:off x="1875923" y="4893376"/>
                <a:ext cx="16920" cy="7920"/>
              </p14:xfrm>
            </p:contentPart>
          </mc:Choice>
          <mc:Fallback xmlns="">
            <p:pic>
              <p:nvPicPr>
                <p:cNvPr id="185" name="Ink 184">
                  <a:extLst>
                    <a:ext uri="{FF2B5EF4-FFF2-40B4-BE49-F238E27FC236}">
                      <a16:creationId xmlns:a16="http://schemas.microsoft.com/office/drawing/2014/main" id="{75610444-A828-CF8E-65B9-91B965283805}"/>
                    </a:ext>
                  </a:extLst>
                </p:cNvPr>
                <p:cNvPicPr/>
                <p:nvPr/>
              </p:nvPicPr>
              <p:blipFill>
                <a:blip r:embed="rId117"/>
                <a:stretch>
                  <a:fillRect/>
                </a:stretch>
              </p:blipFill>
              <p:spPr>
                <a:xfrm>
                  <a:off x="1857923" y="4875376"/>
                  <a:ext cx="525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6" name="Ink 185">
                  <a:extLst>
                    <a:ext uri="{FF2B5EF4-FFF2-40B4-BE49-F238E27FC236}">
                      <a16:creationId xmlns:a16="http://schemas.microsoft.com/office/drawing/2014/main" id="{4D02BEB9-58A9-DB20-E968-07719510E8D7}"/>
                    </a:ext>
                  </a:extLst>
                </p14:cNvPr>
                <p14:cNvContentPartPr/>
                <p14:nvPr/>
              </p14:nvContentPartPr>
              <p14:xfrm>
                <a:off x="2005883" y="4824256"/>
                <a:ext cx="23400" cy="166320"/>
              </p14:xfrm>
            </p:contentPart>
          </mc:Choice>
          <mc:Fallback xmlns="">
            <p:pic>
              <p:nvPicPr>
                <p:cNvPr id="186" name="Ink 185">
                  <a:extLst>
                    <a:ext uri="{FF2B5EF4-FFF2-40B4-BE49-F238E27FC236}">
                      <a16:creationId xmlns:a16="http://schemas.microsoft.com/office/drawing/2014/main" id="{4D02BEB9-58A9-DB20-E968-07719510E8D7}"/>
                    </a:ext>
                  </a:extLst>
                </p:cNvPr>
                <p:cNvPicPr/>
                <p:nvPr/>
              </p:nvPicPr>
              <p:blipFill>
                <a:blip r:embed="rId119"/>
                <a:stretch>
                  <a:fillRect/>
                </a:stretch>
              </p:blipFill>
              <p:spPr>
                <a:xfrm>
                  <a:off x="1988243" y="4806616"/>
                  <a:ext cx="59040" cy="201960"/>
                </a:xfrm>
                <a:prstGeom prst="rect">
                  <a:avLst/>
                </a:prstGeom>
              </p:spPr>
            </p:pic>
          </mc:Fallback>
        </mc:AlternateContent>
      </p:grpSp>
      <p:grpSp>
        <p:nvGrpSpPr>
          <p:cNvPr id="187" name="Group 186">
            <a:extLst>
              <a:ext uri="{FF2B5EF4-FFF2-40B4-BE49-F238E27FC236}">
                <a16:creationId xmlns:a16="http://schemas.microsoft.com/office/drawing/2014/main" id="{E1583B77-1B95-6C92-380A-E844D75B9056}"/>
              </a:ext>
            </a:extLst>
          </p:cNvPr>
          <p:cNvGrpSpPr/>
          <p:nvPr/>
        </p:nvGrpSpPr>
        <p:grpSpPr>
          <a:xfrm>
            <a:off x="2539403" y="3766396"/>
            <a:ext cx="599040" cy="271440"/>
            <a:chOff x="2539403" y="4142416"/>
            <a:chExt cx="599040" cy="271440"/>
          </a:xfrm>
        </p:grpSpPr>
        <mc:AlternateContent xmlns:mc="http://schemas.openxmlformats.org/markup-compatibility/2006" xmlns:p14="http://schemas.microsoft.com/office/powerpoint/2010/main">
          <mc:Choice Requires="p14">
            <p:contentPart p14:bwMode="auto" r:id="rId120">
              <p14:nvContentPartPr>
                <p14:cNvPr id="188" name="Ink 187">
                  <a:extLst>
                    <a:ext uri="{FF2B5EF4-FFF2-40B4-BE49-F238E27FC236}">
                      <a16:creationId xmlns:a16="http://schemas.microsoft.com/office/drawing/2014/main" id="{69111F63-42CA-A402-4B20-2F6DBBAF8C4B}"/>
                    </a:ext>
                  </a:extLst>
                </p14:cNvPr>
                <p14:cNvContentPartPr/>
                <p14:nvPr/>
              </p14:nvContentPartPr>
              <p14:xfrm>
                <a:off x="2539403" y="4188856"/>
                <a:ext cx="9720" cy="225000"/>
              </p14:xfrm>
            </p:contentPart>
          </mc:Choice>
          <mc:Fallback xmlns="">
            <p:pic>
              <p:nvPicPr>
                <p:cNvPr id="188" name="Ink 187">
                  <a:extLst>
                    <a:ext uri="{FF2B5EF4-FFF2-40B4-BE49-F238E27FC236}">
                      <a16:creationId xmlns:a16="http://schemas.microsoft.com/office/drawing/2014/main" id="{69111F63-42CA-A402-4B20-2F6DBBAF8C4B}"/>
                    </a:ext>
                  </a:extLst>
                </p:cNvPr>
                <p:cNvPicPr/>
                <p:nvPr/>
              </p:nvPicPr>
              <p:blipFill>
                <a:blip r:embed="rId121"/>
                <a:stretch>
                  <a:fillRect/>
                </a:stretch>
              </p:blipFill>
              <p:spPr>
                <a:xfrm>
                  <a:off x="2521403" y="4171216"/>
                  <a:ext cx="4536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9" name="Ink 188">
                  <a:extLst>
                    <a:ext uri="{FF2B5EF4-FFF2-40B4-BE49-F238E27FC236}">
                      <a16:creationId xmlns:a16="http://schemas.microsoft.com/office/drawing/2014/main" id="{CE79B45D-960F-667D-4608-4A3EDC608750}"/>
                    </a:ext>
                  </a:extLst>
                </p14:cNvPr>
                <p14:cNvContentPartPr/>
                <p14:nvPr/>
              </p14:nvContentPartPr>
              <p14:xfrm>
                <a:off x="2685563" y="4176976"/>
                <a:ext cx="185760" cy="199800"/>
              </p14:xfrm>
            </p:contentPart>
          </mc:Choice>
          <mc:Fallback xmlns="">
            <p:pic>
              <p:nvPicPr>
                <p:cNvPr id="189" name="Ink 188">
                  <a:extLst>
                    <a:ext uri="{FF2B5EF4-FFF2-40B4-BE49-F238E27FC236}">
                      <a16:creationId xmlns:a16="http://schemas.microsoft.com/office/drawing/2014/main" id="{CE79B45D-960F-667D-4608-4A3EDC608750}"/>
                    </a:ext>
                  </a:extLst>
                </p:cNvPr>
                <p:cNvPicPr/>
                <p:nvPr/>
              </p:nvPicPr>
              <p:blipFill>
                <a:blip r:embed="rId123"/>
                <a:stretch>
                  <a:fillRect/>
                </a:stretch>
              </p:blipFill>
              <p:spPr>
                <a:xfrm>
                  <a:off x="2667563" y="4158976"/>
                  <a:ext cx="2214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0" name="Ink 189">
                  <a:extLst>
                    <a:ext uri="{FF2B5EF4-FFF2-40B4-BE49-F238E27FC236}">
                      <a16:creationId xmlns:a16="http://schemas.microsoft.com/office/drawing/2014/main" id="{89D0BB38-D127-67C3-7122-E7B0E3351E86}"/>
                    </a:ext>
                  </a:extLst>
                </p14:cNvPr>
                <p14:cNvContentPartPr/>
                <p14:nvPr/>
              </p14:nvContentPartPr>
              <p14:xfrm>
                <a:off x="2949083" y="4159336"/>
                <a:ext cx="180720" cy="189360"/>
              </p14:xfrm>
            </p:contentPart>
          </mc:Choice>
          <mc:Fallback xmlns="">
            <p:pic>
              <p:nvPicPr>
                <p:cNvPr id="190" name="Ink 189">
                  <a:extLst>
                    <a:ext uri="{FF2B5EF4-FFF2-40B4-BE49-F238E27FC236}">
                      <a16:creationId xmlns:a16="http://schemas.microsoft.com/office/drawing/2014/main" id="{89D0BB38-D127-67C3-7122-E7B0E3351E86}"/>
                    </a:ext>
                  </a:extLst>
                </p:cNvPr>
                <p:cNvPicPr/>
                <p:nvPr/>
              </p:nvPicPr>
              <p:blipFill>
                <a:blip r:embed="rId125"/>
                <a:stretch>
                  <a:fillRect/>
                </a:stretch>
              </p:blipFill>
              <p:spPr>
                <a:xfrm>
                  <a:off x="2931443" y="4141336"/>
                  <a:ext cx="21636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1" name="Ink 190">
                  <a:extLst>
                    <a:ext uri="{FF2B5EF4-FFF2-40B4-BE49-F238E27FC236}">
                      <a16:creationId xmlns:a16="http://schemas.microsoft.com/office/drawing/2014/main" id="{65E7CCF0-5930-2085-00A6-48533243A34F}"/>
                    </a:ext>
                  </a:extLst>
                </p14:cNvPr>
                <p14:cNvContentPartPr/>
                <p14:nvPr/>
              </p14:nvContentPartPr>
              <p14:xfrm>
                <a:off x="2954843" y="4142416"/>
                <a:ext cx="183600" cy="42840"/>
              </p14:xfrm>
            </p:contentPart>
          </mc:Choice>
          <mc:Fallback xmlns="">
            <p:pic>
              <p:nvPicPr>
                <p:cNvPr id="191" name="Ink 190">
                  <a:extLst>
                    <a:ext uri="{FF2B5EF4-FFF2-40B4-BE49-F238E27FC236}">
                      <a16:creationId xmlns:a16="http://schemas.microsoft.com/office/drawing/2014/main" id="{65E7CCF0-5930-2085-00A6-48533243A34F}"/>
                    </a:ext>
                  </a:extLst>
                </p:cNvPr>
                <p:cNvPicPr/>
                <p:nvPr/>
              </p:nvPicPr>
              <p:blipFill>
                <a:blip r:embed="rId127"/>
                <a:stretch>
                  <a:fillRect/>
                </a:stretch>
              </p:blipFill>
              <p:spPr>
                <a:xfrm>
                  <a:off x="2937203" y="4124416"/>
                  <a:ext cx="2192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2" name="Ink 191">
                  <a:extLst>
                    <a:ext uri="{FF2B5EF4-FFF2-40B4-BE49-F238E27FC236}">
                      <a16:creationId xmlns:a16="http://schemas.microsoft.com/office/drawing/2014/main" id="{17285325-B9EC-9CFD-88B2-5251AE24A7C4}"/>
                    </a:ext>
                  </a:extLst>
                </p14:cNvPr>
                <p14:cNvContentPartPr/>
                <p14:nvPr/>
              </p14:nvContentPartPr>
              <p14:xfrm>
                <a:off x="2976803" y="4336456"/>
                <a:ext cx="108000" cy="11160"/>
              </p14:xfrm>
            </p:contentPart>
          </mc:Choice>
          <mc:Fallback xmlns="">
            <p:pic>
              <p:nvPicPr>
                <p:cNvPr id="192" name="Ink 191">
                  <a:extLst>
                    <a:ext uri="{FF2B5EF4-FFF2-40B4-BE49-F238E27FC236}">
                      <a16:creationId xmlns:a16="http://schemas.microsoft.com/office/drawing/2014/main" id="{17285325-B9EC-9CFD-88B2-5251AE24A7C4}"/>
                    </a:ext>
                  </a:extLst>
                </p:cNvPr>
                <p:cNvPicPr/>
                <p:nvPr/>
              </p:nvPicPr>
              <p:blipFill>
                <a:blip r:embed="rId129"/>
                <a:stretch>
                  <a:fillRect/>
                </a:stretch>
              </p:blipFill>
              <p:spPr>
                <a:xfrm>
                  <a:off x="2959163" y="4318816"/>
                  <a:ext cx="143640" cy="46800"/>
                </a:xfrm>
                <a:prstGeom prst="rect">
                  <a:avLst/>
                </a:prstGeom>
              </p:spPr>
            </p:pic>
          </mc:Fallback>
        </mc:AlternateContent>
      </p:grpSp>
      <p:sp>
        <p:nvSpPr>
          <p:cNvPr id="194" name="TextBox 193">
            <a:extLst>
              <a:ext uri="{FF2B5EF4-FFF2-40B4-BE49-F238E27FC236}">
                <a16:creationId xmlns:a16="http://schemas.microsoft.com/office/drawing/2014/main" id="{343654D1-65FA-B1A0-DD30-7A89F4186B9E}"/>
              </a:ext>
            </a:extLst>
          </p:cNvPr>
          <p:cNvSpPr txBox="1"/>
          <p:nvPr/>
        </p:nvSpPr>
        <p:spPr>
          <a:xfrm>
            <a:off x="318113" y="33109"/>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198" name="Group 197">
            <a:extLst>
              <a:ext uri="{FF2B5EF4-FFF2-40B4-BE49-F238E27FC236}">
                <a16:creationId xmlns:a16="http://schemas.microsoft.com/office/drawing/2014/main" id="{AFD09673-0A71-DD78-1080-D0574DAACD63}"/>
              </a:ext>
            </a:extLst>
          </p:cNvPr>
          <p:cNvGrpSpPr/>
          <p:nvPr/>
        </p:nvGrpSpPr>
        <p:grpSpPr>
          <a:xfrm>
            <a:off x="2563523" y="4777996"/>
            <a:ext cx="491760" cy="271800"/>
            <a:chOff x="2563523" y="5154016"/>
            <a:chExt cx="491760" cy="271800"/>
          </a:xfrm>
        </p:grpSpPr>
        <mc:AlternateContent xmlns:mc="http://schemas.openxmlformats.org/markup-compatibility/2006" xmlns:p14="http://schemas.microsoft.com/office/powerpoint/2010/main">
          <mc:Choice Requires="p14">
            <p:contentPart p14:bwMode="auto" r:id="rId130">
              <p14:nvContentPartPr>
                <p14:cNvPr id="195" name="Ink 194">
                  <a:extLst>
                    <a:ext uri="{FF2B5EF4-FFF2-40B4-BE49-F238E27FC236}">
                      <a16:creationId xmlns:a16="http://schemas.microsoft.com/office/drawing/2014/main" id="{4059B168-869C-57C2-FF66-98C53D2A0DFB}"/>
                    </a:ext>
                  </a:extLst>
                </p14:cNvPr>
                <p14:cNvContentPartPr/>
                <p14:nvPr/>
              </p14:nvContentPartPr>
              <p14:xfrm>
                <a:off x="2563523" y="5154016"/>
                <a:ext cx="156600" cy="271800"/>
              </p14:xfrm>
            </p:contentPart>
          </mc:Choice>
          <mc:Fallback xmlns="">
            <p:pic>
              <p:nvPicPr>
                <p:cNvPr id="195" name="Ink 194">
                  <a:extLst>
                    <a:ext uri="{FF2B5EF4-FFF2-40B4-BE49-F238E27FC236}">
                      <a16:creationId xmlns:a16="http://schemas.microsoft.com/office/drawing/2014/main" id="{4059B168-869C-57C2-FF66-98C53D2A0DFB}"/>
                    </a:ext>
                  </a:extLst>
                </p:cNvPr>
                <p:cNvPicPr/>
                <p:nvPr/>
              </p:nvPicPr>
              <p:blipFill>
                <a:blip r:embed="rId131"/>
                <a:stretch>
                  <a:fillRect/>
                </a:stretch>
              </p:blipFill>
              <p:spPr>
                <a:xfrm>
                  <a:off x="2545523" y="5136376"/>
                  <a:ext cx="19224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96" name="Ink 195">
                  <a:extLst>
                    <a:ext uri="{FF2B5EF4-FFF2-40B4-BE49-F238E27FC236}">
                      <a16:creationId xmlns:a16="http://schemas.microsoft.com/office/drawing/2014/main" id="{E0BD00C0-33FB-8A03-2B4B-1F2BBC6FB757}"/>
                    </a:ext>
                  </a:extLst>
                </p14:cNvPr>
                <p14:cNvContentPartPr/>
                <p14:nvPr/>
              </p14:nvContentPartPr>
              <p14:xfrm>
                <a:off x="2839643" y="5227456"/>
                <a:ext cx="169560" cy="193680"/>
              </p14:xfrm>
            </p:contentPart>
          </mc:Choice>
          <mc:Fallback xmlns="">
            <p:pic>
              <p:nvPicPr>
                <p:cNvPr id="196" name="Ink 195">
                  <a:extLst>
                    <a:ext uri="{FF2B5EF4-FFF2-40B4-BE49-F238E27FC236}">
                      <a16:creationId xmlns:a16="http://schemas.microsoft.com/office/drawing/2014/main" id="{E0BD00C0-33FB-8A03-2B4B-1F2BBC6FB757}"/>
                    </a:ext>
                  </a:extLst>
                </p:cNvPr>
                <p:cNvPicPr/>
                <p:nvPr/>
              </p:nvPicPr>
              <p:blipFill>
                <a:blip r:embed="rId133"/>
                <a:stretch>
                  <a:fillRect/>
                </a:stretch>
              </p:blipFill>
              <p:spPr>
                <a:xfrm>
                  <a:off x="2821643" y="5209456"/>
                  <a:ext cx="205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7" name="Ink 196">
                  <a:extLst>
                    <a:ext uri="{FF2B5EF4-FFF2-40B4-BE49-F238E27FC236}">
                      <a16:creationId xmlns:a16="http://schemas.microsoft.com/office/drawing/2014/main" id="{58575B19-80A4-9827-E586-E54E9FF92BE3}"/>
                    </a:ext>
                  </a:extLst>
                </p14:cNvPr>
                <p14:cNvContentPartPr/>
                <p14:nvPr/>
              </p14:nvContentPartPr>
              <p14:xfrm>
                <a:off x="2816243" y="5190016"/>
                <a:ext cx="239040" cy="47160"/>
              </p14:xfrm>
            </p:contentPart>
          </mc:Choice>
          <mc:Fallback xmlns="">
            <p:pic>
              <p:nvPicPr>
                <p:cNvPr id="197" name="Ink 196">
                  <a:extLst>
                    <a:ext uri="{FF2B5EF4-FFF2-40B4-BE49-F238E27FC236}">
                      <a16:creationId xmlns:a16="http://schemas.microsoft.com/office/drawing/2014/main" id="{58575B19-80A4-9827-E586-E54E9FF92BE3}"/>
                    </a:ext>
                  </a:extLst>
                </p:cNvPr>
                <p:cNvPicPr/>
                <p:nvPr/>
              </p:nvPicPr>
              <p:blipFill>
                <a:blip r:embed="rId135"/>
                <a:stretch>
                  <a:fillRect/>
                </a:stretch>
              </p:blipFill>
              <p:spPr>
                <a:xfrm>
                  <a:off x="2798603" y="5172376"/>
                  <a:ext cx="27468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6">
            <p14:nvContentPartPr>
              <p14:cNvPr id="199" name="Ink 198">
                <a:extLst>
                  <a:ext uri="{FF2B5EF4-FFF2-40B4-BE49-F238E27FC236}">
                    <a16:creationId xmlns:a16="http://schemas.microsoft.com/office/drawing/2014/main" id="{B8F204FC-F60D-A378-1FAF-87A04D39879B}"/>
                  </a:ext>
                </a:extLst>
              </p14:cNvPr>
              <p14:cNvContentPartPr/>
              <p14:nvPr/>
            </p14:nvContentPartPr>
            <p14:xfrm>
              <a:off x="1807523" y="4875916"/>
              <a:ext cx="5400" cy="13680"/>
            </p14:xfrm>
          </p:contentPart>
        </mc:Choice>
        <mc:Fallback xmlns="">
          <p:pic>
            <p:nvPicPr>
              <p:cNvPr id="199" name="Ink 198">
                <a:extLst>
                  <a:ext uri="{FF2B5EF4-FFF2-40B4-BE49-F238E27FC236}">
                    <a16:creationId xmlns:a16="http://schemas.microsoft.com/office/drawing/2014/main" id="{B8F204FC-F60D-A378-1FAF-87A04D39879B}"/>
                  </a:ext>
                </a:extLst>
              </p:cNvPr>
              <p:cNvPicPr/>
              <p:nvPr/>
            </p:nvPicPr>
            <p:blipFill>
              <a:blip r:embed="rId137"/>
              <a:stretch>
                <a:fillRect/>
              </a:stretch>
            </p:blipFill>
            <p:spPr>
              <a:xfrm>
                <a:off x="1789523" y="4858276"/>
                <a:ext cx="410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00" name="Ink 199">
                <a:extLst>
                  <a:ext uri="{FF2B5EF4-FFF2-40B4-BE49-F238E27FC236}">
                    <a16:creationId xmlns:a16="http://schemas.microsoft.com/office/drawing/2014/main" id="{E53DAE1D-7276-971C-A533-055B2570DC57}"/>
                  </a:ext>
                </a:extLst>
              </p14:cNvPr>
              <p14:cNvContentPartPr/>
              <p14:nvPr/>
            </p14:nvContentPartPr>
            <p14:xfrm>
              <a:off x="1802843" y="5076436"/>
              <a:ext cx="8640" cy="3960"/>
            </p14:xfrm>
          </p:contentPart>
        </mc:Choice>
        <mc:Fallback xmlns="">
          <p:pic>
            <p:nvPicPr>
              <p:cNvPr id="200" name="Ink 199">
                <a:extLst>
                  <a:ext uri="{FF2B5EF4-FFF2-40B4-BE49-F238E27FC236}">
                    <a16:creationId xmlns:a16="http://schemas.microsoft.com/office/drawing/2014/main" id="{E53DAE1D-7276-971C-A533-055B2570DC57}"/>
                  </a:ext>
                </a:extLst>
              </p:cNvPr>
              <p:cNvPicPr/>
              <p:nvPr/>
            </p:nvPicPr>
            <p:blipFill>
              <a:blip r:embed="rId139"/>
              <a:stretch>
                <a:fillRect/>
              </a:stretch>
            </p:blipFill>
            <p:spPr>
              <a:xfrm>
                <a:off x="1785203" y="5058796"/>
                <a:ext cx="44280" cy="39600"/>
              </a:xfrm>
              <a:prstGeom prst="rect">
                <a:avLst/>
              </a:prstGeom>
            </p:spPr>
          </p:pic>
        </mc:Fallback>
      </mc:AlternateContent>
      <p:grpSp>
        <p:nvGrpSpPr>
          <p:cNvPr id="209" name="Group 208">
            <a:extLst>
              <a:ext uri="{FF2B5EF4-FFF2-40B4-BE49-F238E27FC236}">
                <a16:creationId xmlns:a16="http://schemas.microsoft.com/office/drawing/2014/main" id="{F07D1820-E81C-3BA7-871A-977E9CD9FB01}"/>
              </a:ext>
            </a:extLst>
          </p:cNvPr>
          <p:cNvGrpSpPr/>
          <p:nvPr/>
        </p:nvGrpSpPr>
        <p:grpSpPr>
          <a:xfrm>
            <a:off x="1334843" y="5205561"/>
            <a:ext cx="838800" cy="138600"/>
            <a:chOff x="1334843" y="5342296"/>
            <a:chExt cx="838800" cy="138600"/>
          </a:xfrm>
        </p:grpSpPr>
        <mc:AlternateContent xmlns:mc="http://schemas.openxmlformats.org/markup-compatibility/2006" xmlns:p14="http://schemas.microsoft.com/office/powerpoint/2010/main">
          <mc:Choice Requires="p14">
            <p:contentPart p14:bwMode="auto" r:id="rId140">
              <p14:nvContentPartPr>
                <p14:cNvPr id="206" name="Ink 205">
                  <a:extLst>
                    <a:ext uri="{FF2B5EF4-FFF2-40B4-BE49-F238E27FC236}">
                      <a16:creationId xmlns:a16="http://schemas.microsoft.com/office/drawing/2014/main" id="{4F49D357-B93A-154A-1C68-9E571FD951D0}"/>
                    </a:ext>
                  </a:extLst>
                </p14:cNvPr>
                <p14:cNvContentPartPr/>
                <p14:nvPr/>
              </p14:nvContentPartPr>
              <p14:xfrm>
                <a:off x="1384883" y="5361736"/>
                <a:ext cx="788760" cy="104400"/>
              </p14:xfrm>
            </p:contentPart>
          </mc:Choice>
          <mc:Fallback xmlns="">
            <p:pic>
              <p:nvPicPr>
                <p:cNvPr id="206" name="Ink 205">
                  <a:extLst>
                    <a:ext uri="{FF2B5EF4-FFF2-40B4-BE49-F238E27FC236}">
                      <a16:creationId xmlns:a16="http://schemas.microsoft.com/office/drawing/2014/main" id="{4F49D357-B93A-154A-1C68-9E571FD951D0}"/>
                    </a:ext>
                  </a:extLst>
                </p:cNvPr>
                <p:cNvPicPr/>
                <p:nvPr/>
              </p:nvPicPr>
              <p:blipFill>
                <a:blip r:embed="rId141"/>
                <a:stretch>
                  <a:fillRect/>
                </a:stretch>
              </p:blipFill>
              <p:spPr>
                <a:xfrm>
                  <a:off x="1366883" y="5343736"/>
                  <a:ext cx="8244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7" name="Ink 206">
                  <a:extLst>
                    <a:ext uri="{FF2B5EF4-FFF2-40B4-BE49-F238E27FC236}">
                      <a16:creationId xmlns:a16="http://schemas.microsoft.com/office/drawing/2014/main" id="{E3874104-EE2B-5F45-FAD0-8D4FFDDE70E5}"/>
                    </a:ext>
                  </a:extLst>
                </p14:cNvPr>
                <p14:cNvContentPartPr/>
                <p14:nvPr/>
              </p14:nvContentPartPr>
              <p14:xfrm>
                <a:off x="1334843" y="5352736"/>
                <a:ext cx="55800" cy="128160"/>
              </p14:xfrm>
            </p:contentPart>
          </mc:Choice>
          <mc:Fallback xmlns="">
            <p:pic>
              <p:nvPicPr>
                <p:cNvPr id="207" name="Ink 206">
                  <a:extLst>
                    <a:ext uri="{FF2B5EF4-FFF2-40B4-BE49-F238E27FC236}">
                      <a16:creationId xmlns:a16="http://schemas.microsoft.com/office/drawing/2014/main" id="{E3874104-EE2B-5F45-FAD0-8D4FFDDE70E5}"/>
                    </a:ext>
                  </a:extLst>
                </p:cNvPr>
                <p:cNvPicPr/>
                <p:nvPr/>
              </p:nvPicPr>
              <p:blipFill>
                <a:blip r:embed="rId143"/>
                <a:stretch>
                  <a:fillRect/>
                </a:stretch>
              </p:blipFill>
              <p:spPr>
                <a:xfrm>
                  <a:off x="1316843" y="5334736"/>
                  <a:ext cx="914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08" name="Ink 207">
                  <a:extLst>
                    <a:ext uri="{FF2B5EF4-FFF2-40B4-BE49-F238E27FC236}">
                      <a16:creationId xmlns:a16="http://schemas.microsoft.com/office/drawing/2014/main" id="{320668E5-D17B-11B6-E5BF-E21B847FE6C9}"/>
                    </a:ext>
                  </a:extLst>
                </p14:cNvPr>
                <p14:cNvContentPartPr/>
                <p14:nvPr/>
              </p14:nvContentPartPr>
              <p14:xfrm>
                <a:off x="1376963" y="5342296"/>
                <a:ext cx="196560" cy="34920"/>
              </p14:xfrm>
            </p:contentPart>
          </mc:Choice>
          <mc:Fallback xmlns="">
            <p:pic>
              <p:nvPicPr>
                <p:cNvPr id="208" name="Ink 207">
                  <a:extLst>
                    <a:ext uri="{FF2B5EF4-FFF2-40B4-BE49-F238E27FC236}">
                      <a16:creationId xmlns:a16="http://schemas.microsoft.com/office/drawing/2014/main" id="{320668E5-D17B-11B6-E5BF-E21B847FE6C9}"/>
                    </a:ext>
                  </a:extLst>
                </p:cNvPr>
                <p:cNvPicPr/>
                <p:nvPr/>
              </p:nvPicPr>
              <p:blipFill>
                <a:blip r:embed="rId145"/>
                <a:stretch>
                  <a:fillRect/>
                </a:stretch>
              </p:blipFill>
              <p:spPr>
                <a:xfrm>
                  <a:off x="1359323" y="5324656"/>
                  <a:ext cx="232200" cy="70560"/>
                </a:xfrm>
                <a:prstGeom prst="rect">
                  <a:avLst/>
                </a:prstGeom>
              </p:spPr>
            </p:pic>
          </mc:Fallback>
        </mc:AlternateContent>
      </p:grpSp>
      <p:grpSp>
        <p:nvGrpSpPr>
          <p:cNvPr id="216" name="Group 215">
            <a:extLst>
              <a:ext uri="{FF2B5EF4-FFF2-40B4-BE49-F238E27FC236}">
                <a16:creationId xmlns:a16="http://schemas.microsoft.com/office/drawing/2014/main" id="{85013886-F20D-AA0D-40DC-57B0C7FF2959}"/>
              </a:ext>
            </a:extLst>
          </p:cNvPr>
          <p:cNvGrpSpPr/>
          <p:nvPr/>
        </p:nvGrpSpPr>
        <p:grpSpPr>
          <a:xfrm>
            <a:off x="1489643" y="5414656"/>
            <a:ext cx="682200" cy="200880"/>
            <a:chOff x="1489643" y="5414656"/>
            <a:chExt cx="682200" cy="200880"/>
          </a:xfrm>
        </p:grpSpPr>
        <mc:AlternateContent xmlns:mc="http://schemas.openxmlformats.org/markup-compatibility/2006" xmlns:p14="http://schemas.microsoft.com/office/powerpoint/2010/main">
          <mc:Choice Requires="p14">
            <p:contentPart p14:bwMode="auto" r:id="rId146">
              <p14:nvContentPartPr>
                <p14:cNvPr id="210" name="Ink 209">
                  <a:extLst>
                    <a:ext uri="{FF2B5EF4-FFF2-40B4-BE49-F238E27FC236}">
                      <a16:creationId xmlns:a16="http://schemas.microsoft.com/office/drawing/2014/main" id="{99F2344E-D003-9650-4E5A-2CD922F07526}"/>
                    </a:ext>
                  </a:extLst>
                </p14:cNvPr>
                <p14:cNvContentPartPr/>
                <p14:nvPr/>
              </p14:nvContentPartPr>
              <p14:xfrm>
                <a:off x="1592603" y="5442016"/>
                <a:ext cx="12240" cy="7200"/>
              </p14:xfrm>
            </p:contentPart>
          </mc:Choice>
          <mc:Fallback xmlns="">
            <p:pic>
              <p:nvPicPr>
                <p:cNvPr id="210" name="Ink 209">
                  <a:extLst>
                    <a:ext uri="{FF2B5EF4-FFF2-40B4-BE49-F238E27FC236}">
                      <a16:creationId xmlns:a16="http://schemas.microsoft.com/office/drawing/2014/main" id="{99F2344E-D003-9650-4E5A-2CD922F07526}"/>
                    </a:ext>
                  </a:extLst>
                </p:cNvPr>
                <p:cNvPicPr/>
                <p:nvPr/>
              </p:nvPicPr>
              <p:blipFill>
                <a:blip r:embed="rId147"/>
                <a:stretch>
                  <a:fillRect/>
                </a:stretch>
              </p:blipFill>
              <p:spPr>
                <a:xfrm>
                  <a:off x="1574603" y="5424376"/>
                  <a:ext cx="478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1" name="Ink 210">
                  <a:extLst>
                    <a:ext uri="{FF2B5EF4-FFF2-40B4-BE49-F238E27FC236}">
                      <a16:creationId xmlns:a16="http://schemas.microsoft.com/office/drawing/2014/main" id="{FC71CD6B-FE70-481A-2073-7C8E91DC7EDA}"/>
                    </a:ext>
                  </a:extLst>
                </p14:cNvPr>
                <p14:cNvContentPartPr/>
                <p14:nvPr/>
              </p14:nvContentPartPr>
              <p14:xfrm>
                <a:off x="1489643" y="5488096"/>
                <a:ext cx="206640" cy="31320"/>
              </p14:xfrm>
            </p:contentPart>
          </mc:Choice>
          <mc:Fallback xmlns="">
            <p:pic>
              <p:nvPicPr>
                <p:cNvPr id="211" name="Ink 210">
                  <a:extLst>
                    <a:ext uri="{FF2B5EF4-FFF2-40B4-BE49-F238E27FC236}">
                      <a16:creationId xmlns:a16="http://schemas.microsoft.com/office/drawing/2014/main" id="{FC71CD6B-FE70-481A-2073-7C8E91DC7EDA}"/>
                    </a:ext>
                  </a:extLst>
                </p:cNvPr>
                <p:cNvPicPr/>
                <p:nvPr/>
              </p:nvPicPr>
              <p:blipFill>
                <a:blip r:embed="rId149"/>
                <a:stretch>
                  <a:fillRect/>
                </a:stretch>
              </p:blipFill>
              <p:spPr>
                <a:xfrm>
                  <a:off x="1471643" y="5470456"/>
                  <a:ext cx="24228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12" name="Ink 211">
                  <a:extLst>
                    <a:ext uri="{FF2B5EF4-FFF2-40B4-BE49-F238E27FC236}">
                      <a16:creationId xmlns:a16="http://schemas.microsoft.com/office/drawing/2014/main" id="{4D2ED740-85F5-FA6F-85DC-339F4EDC52F0}"/>
                    </a:ext>
                  </a:extLst>
                </p14:cNvPr>
                <p14:cNvContentPartPr/>
                <p14:nvPr/>
              </p14:nvContentPartPr>
              <p14:xfrm>
                <a:off x="1592603" y="5603296"/>
                <a:ext cx="23040" cy="12240"/>
              </p14:xfrm>
            </p:contentPart>
          </mc:Choice>
          <mc:Fallback xmlns="">
            <p:pic>
              <p:nvPicPr>
                <p:cNvPr id="212" name="Ink 211">
                  <a:extLst>
                    <a:ext uri="{FF2B5EF4-FFF2-40B4-BE49-F238E27FC236}">
                      <a16:creationId xmlns:a16="http://schemas.microsoft.com/office/drawing/2014/main" id="{4D2ED740-85F5-FA6F-85DC-339F4EDC52F0}"/>
                    </a:ext>
                  </a:extLst>
                </p:cNvPr>
                <p:cNvPicPr/>
                <p:nvPr/>
              </p:nvPicPr>
              <p:blipFill>
                <a:blip r:embed="rId151"/>
                <a:stretch>
                  <a:fillRect/>
                </a:stretch>
              </p:blipFill>
              <p:spPr>
                <a:xfrm>
                  <a:off x="1574963" y="5585656"/>
                  <a:ext cx="58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13" name="Ink 212">
                  <a:extLst>
                    <a:ext uri="{FF2B5EF4-FFF2-40B4-BE49-F238E27FC236}">
                      <a16:creationId xmlns:a16="http://schemas.microsoft.com/office/drawing/2014/main" id="{738F7C7C-C26E-4BF9-71B6-DEFD86757488}"/>
                    </a:ext>
                  </a:extLst>
                </p14:cNvPr>
                <p14:cNvContentPartPr/>
                <p14:nvPr/>
              </p14:nvContentPartPr>
              <p14:xfrm>
                <a:off x="1794203" y="5423656"/>
                <a:ext cx="104040" cy="161640"/>
              </p14:xfrm>
            </p:contentPart>
          </mc:Choice>
          <mc:Fallback xmlns="">
            <p:pic>
              <p:nvPicPr>
                <p:cNvPr id="213" name="Ink 212">
                  <a:extLst>
                    <a:ext uri="{FF2B5EF4-FFF2-40B4-BE49-F238E27FC236}">
                      <a16:creationId xmlns:a16="http://schemas.microsoft.com/office/drawing/2014/main" id="{738F7C7C-C26E-4BF9-71B6-DEFD86757488}"/>
                    </a:ext>
                  </a:extLst>
                </p:cNvPr>
                <p:cNvPicPr/>
                <p:nvPr/>
              </p:nvPicPr>
              <p:blipFill>
                <a:blip r:embed="rId153"/>
                <a:stretch>
                  <a:fillRect/>
                </a:stretch>
              </p:blipFill>
              <p:spPr>
                <a:xfrm>
                  <a:off x="1776203" y="5406016"/>
                  <a:ext cx="1396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14" name="Ink 213">
                  <a:extLst>
                    <a:ext uri="{FF2B5EF4-FFF2-40B4-BE49-F238E27FC236}">
                      <a16:creationId xmlns:a16="http://schemas.microsoft.com/office/drawing/2014/main" id="{ED32E367-79A7-EEBB-9E1B-8DD0292EB79D}"/>
                    </a:ext>
                  </a:extLst>
                </p14:cNvPr>
                <p14:cNvContentPartPr/>
                <p14:nvPr/>
              </p14:nvContentPartPr>
              <p14:xfrm>
                <a:off x="1993643" y="5476936"/>
                <a:ext cx="360" cy="360"/>
              </p14:xfrm>
            </p:contentPart>
          </mc:Choice>
          <mc:Fallback xmlns="">
            <p:pic>
              <p:nvPicPr>
                <p:cNvPr id="214" name="Ink 213">
                  <a:extLst>
                    <a:ext uri="{FF2B5EF4-FFF2-40B4-BE49-F238E27FC236}">
                      <a16:creationId xmlns:a16="http://schemas.microsoft.com/office/drawing/2014/main" id="{ED32E367-79A7-EEBB-9E1B-8DD0292EB79D}"/>
                    </a:ext>
                  </a:extLst>
                </p:cNvPr>
                <p:cNvPicPr/>
                <p:nvPr/>
              </p:nvPicPr>
              <p:blipFill>
                <a:blip r:embed="rId155"/>
                <a:stretch>
                  <a:fillRect/>
                </a:stretch>
              </p:blipFill>
              <p:spPr>
                <a:xfrm>
                  <a:off x="1976003" y="54589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15" name="Ink 214">
                  <a:extLst>
                    <a:ext uri="{FF2B5EF4-FFF2-40B4-BE49-F238E27FC236}">
                      <a16:creationId xmlns:a16="http://schemas.microsoft.com/office/drawing/2014/main" id="{EFF4082F-9966-FD82-BC7C-31BE44EC0F92}"/>
                    </a:ext>
                  </a:extLst>
                </p14:cNvPr>
                <p14:cNvContentPartPr/>
                <p14:nvPr/>
              </p14:nvContentPartPr>
              <p14:xfrm>
                <a:off x="2149523" y="5414656"/>
                <a:ext cx="22320" cy="180360"/>
              </p14:xfrm>
            </p:contentPart>
          </mc:Choice>
          <mc:Fallback xmlns="">
            <p:pic>
              <p:nvPicPr>
                <p:cNvPr id="215" name="Ink 214">
                  <a:extLst>
                    <a:ext uri="{FF2B5EF4-FFF2-40B4-BE49-F238E27FC236}">
                      <a16:creationId xmlns:a16="http://schemas.microsoft.com/office/drawing/2014/main" id="{EFF4082F-9966-FD82-BC7C-31BE44EC0F92}"/>
                    </a:ext>
                  </a:extLst>
                </p:cNvPr>
                <p:cNvPicPr/>
                <p:nvPr/>
              </p:nvPicPr>
              <p:blipFill>
                <a:blip r:embed="rId157"/>
                <a:stretch>
                  <a:fillRect/>
                </a:stretch>
              </p:blipFill>
              <p:spPr>
                <a:xfrm>
                  <a:off x="2131883" y="5397016"/>
                  <a:ext cx="57960" cy="216000"/>
                </a:xfrm>
                <a:prstGeom prst="rect">
                  <a:avLst/>
                </a:prstGeom>
              </p:spPr>
            </p:pic>
          </mc:Fallback>
        </mc:AlternateContent>
      </p:grpSp>
      <p:grpSp>
        <p:nvGrpSpPr>
          <p:cNvPr id="222" name="Group 221">
            <a:extLst>
              <a:ext uri="{FF2B5EF4-FFF2-40B4-BE49-F238E27FC236}">
                <a16:creationId xmlns:a16="http://schemas.microsoft.com/office/drawing/2014/main" id="{51AAF8EA-F791-9EC4-31E1-F1ACF9C2F1AB}"/>
              </a:ext>
            </a:extLst>
          </p:cNvPr>
          <p:cNvGrpSpPr/>
          <p:nvPr/>
        </p:nvGrpSpPr>
        <p:grpSpPr>
          <a:xfrm>
            <a:off x="264203" y="4880416"/>
            <a:ext cx="762120" cy="333720"/>
            <a:chOff x="264203" y="4880416"/>
            <a:chExt cx="762120" cy="333720"/>
          </a:xfrm>
        </p:grpSpPr>
        <mc:AlternateContent xmlns:mc="http://schemas.openxmlformats.org/markup-compatibility/2006" xmlns:p14="http://schemas.microsoft.com/office/powerpoint/2010/main">
          <mc:Choice Requires="p14">
            <p:contentPart p14:bwMode="auto" r:id="rId158">
              <p14:nvContentPartPr>
                <p14:cNvPr id="218" name="Ink 217">
                  <a:extLst>
                    <a:ext uri="{FF2B5EF4-FFF2-40B4-BE49-F238E27FC236}">
                      <a16:creationId xmlns:a16="http://schemas.microsoft.com/office/drawing/2014/main" id="{8CE648AD-9138-22C3-9B47-AF15ED8285BF}"/>
                    </a:ext>
                  </a:extLst>
                </p14:cNvPr>
                <p14:cNvContentPartPr/>
                <p14:nvPr/>
              </p14:nvContentPartPr>
              <p14:xfrm>
                <a:off x="264203" y="4880416"/>
                <a:ext cx="127080" cy="313200"/>
              </p14:xfrm>
            </p:contentPart>
          </mc:Choice>
          <mc:Fallback xmlns="">
            <p:pic>
              <p:nvPicPr>
                <p:cNvPr id="218" name="Ink 217">
                  <a:extLst>
                    <a:ext uri="{FF2B5EF4-FFF2-40B4-BE49-F238E27FC236}">
                      <a16:creationId xmlns:a16="http://schemas.microsoft.com/office/drawing/2014/main" id="{8CE648AD-9138-22C3-9B47-AF15ED8285BF}"/>
                    </a:ext>
                  </a:extLst>
                </p:cNvPr>
                <p:cNvPicPr/>
                <p:nvPr/>
              </p:nvPicPr>
              <p:blipFill>
                <a:blip r:embed="rId159"/>
                <a:stretch>
                  <a:fillRect/>
                </a:stretch>
              </p:blipFill>
              <p:spPr>
                <a:xfrm>
                  <a:off x="246203" y="4862776"/>
                  <a:ext cx="162720" cy="3488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19" name="Ink 218">
                  <a:extLst>
                    <a:ext uri="{FF2B5EF4-FFF2-40B4-BE49-F238E27FC236}">
                      <a16:creationId xmlns:a16="http://schemas.microsoft.com/office/drawing/2014/main" id="{1D4372AA-3C6D-891C-074E-6DE6F08508F3}"/>
                    </a:ext>
                  </a:extLst>
                </p14:cNvPr>
                <p14:cNvContentPartPr/>
                <p14:nvPr/>
              </p14:nvContentPartPr>
              <p14:xfrm>
                <a:off x="479123" y="4931176"/>
                <a:ext cx="155160" cy="168480"/>
              </p14:xfrm>
            </p:contentPart>
          </mc:Choice>
          <mc:Fallback xmlns="">
            <p:pic>
              <p:nvPicPr>
                <p:cNvPr id="219" name="Ink 218">
                  <a:extLst>
                    <a:ext uri="{FF2B5EF4-FFF2-40B4-BE49-F238E27FC236}">
                      <a16:creationId xmlns:a16="http://schemas.microsoft.com/office/drawing/2014/main" id="{1D4372AA-3C6D-891C-074E-6DE6F08508F3}"/>
                    </a:ext>
                  </a:extLst>
                </p:cNvPr>
                <p:cNvPicPr/>
                <p:nvPr/>
              </p:nvPicPr>
              <p:blipFill>
                <a:blip r:embed="rId161"/>
                <a:stretch>
                  <a:fillRect/>
                </a:stretch>
              </p:blipFill>
              <p:spPr>
                <a:xfrm>
                  <a:off x="461483" y="4913176"/>
                  <a:ext cx="190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20" name="Ink 219">
                  <a:extLst>
                    <a:ext uri="{FF2B5EF4-FFF2-40B4-BE49-F238E27FC236}">
                      <a16:creationId xmlns:a16="http://schemas.microsoft.com/office/drawing/2014/main" id="{C3691A67-8435-C188-9859-05F1866E6CEC}"/>
                    </a:ext>
                  </a:extLst>
                </p14:cNvPr>
                <p14:cNvContentPartPr/>
                <p14:nvPr/>
              </p14:nvContentPartPr>
              <p14:xfrm>
                <a:off x="701603" y="4971496"/>
                <a:ext cx="5040" cy="4320"/>
              </p14:xfrm>
            </p:contentPart>
          </mc:Choice>
          <mc:Fallback xmlns="">
            <p:pic>
              <p:nvPicPr>
                <p:cNvPr id="220" name="Ink 219">
                  <a:extLst>
                    <a:ext uri="{FF2B5EF4-FFF2-40B4-BE49-F238E27FC236}">
                      <a16:creationId xmlns:a16="http://schemas.microsoft.com/office/drawing/2014/main" id="{C3691A67-8435-C188-9859-05F1866E6CEC}"/>
                    </a:ext>
                  </a:extLst>
                </p:cNvPr>
                <p:cNvPicPr/>
                <p:nvPr/>
              </p:nvPicPr>
              <p:blipFill>
                <a:blip r:embed="rId163"/>
                <a:stretch>
                  <a:fillRect/>
                </a:stretch>
              </p:blipFill>
              <p:spPr>
                <a:xfrm>
                  <a:off x="683963" y="4953856"/>
                  <a:ext cx="406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21" name="Ink 220">
                  <a:extLst>
                    <a:ext uri="{FF2B5EF4-FFF2-40B4-BE49-F238E27FC236}">
                      <a16:creationId xmlns:a16="http://schemas.microsoft.com/office/drawing/2014/main" id="{911E8B1F-3FA4-9B0F-1E98-3E7C3E131BA2}"/>
                    </a:ext>
                  </a:extLst>
                </p14:cNvPr>
                <p14:cNvContentPartPr/>
                <p14:nvPr/>
              </p14:nvContentPartPr>
              <p14:xfrm>
                <a:off x="842723" y="4905976"/>
                <a:ext cx="183600" cy="308160"/>
              </p14:xfrm>
            </p:contentPart>
          </mc:Choice>
          <mc:Fallback xmlns="">
            <p:pic>
              <p:nvPicPr>
                <p:cNvPr id="221" name="Ink 220">
                  <a:extLst>
                    <a:ext uri="{FF2B5EF4-FFF2-40B4-BE49-F238E27FC236}">
                      <a16:creationId xmlns:a16="http://schemas.microsoft.com/office/drawing/2014/main" id="{911E8B1F-3FA4-9B0F-1E98-3E7C3E131BA2}"/>
                    </a:ext>
                  </a:extLst>
                </p:cNvPr>
                <p:cNvPicPr/>
                <p:nvPr/>
              </p:nvPicPr>
              <p:blipFill>
                <a:blip r:embed="rId165"/>
                <a:stretch>
                  <a:fillRect/>
                </a:stretch>
              </p:blipFill>
              <p:spPr>
                <a:xfrm>
                  <a:off x="824723" y="4888336"/>
                  <a:ext cx="219240" cy="343800"/>
                </a:xfrm>
                <a:prstGeom prst="rect">
                  <a:avLst/>
                </a:prstGeom>
              </p:spPr>
            </p:pic>
          </mc:Fallback>
        </mc:AlternateContent>
      </p:grpSp>
      <p:grpSp>
        <p:nvGrpSpPr>
          <p:cNvPr id="253" name="Group 252">
            <a:extLst>
              <a:ext uri="{FF2B5EF4-FFF2-40B4-BE49-F238E27FC236}">
                <a16:creationId xmlns:a16="http://schemas.microsoft.com/office/drawing/2014/main" id="{8EB08261-8286-F443-06EF-0CAF11309678}"/>
              </a:ext>
            </a:extLst>
          </p:cNvPr>
          <p:cNvGrpSpPr/>
          <p:nvPr/>
        </p:nvGrpSpPr>
        <p:grpSpPr>
          <a:xfrm>
            <a:off x="3419745" y="3563140"/>
            <a:ext cx="2373480" cy="1420200"/>
            <a:chOff x="3533003" y="2940016"/>
            <a:chExt cx="2373480" cy="1420200"/>
          </a:xfrm>
        </p:grpSpPr>
        <mc:AlternateContent xmlns:mc="http://schemas.openxmlformats.org/markup-compatibility/2006" xmlns:p14="http://schemas.microsoft.com/office/powerpoint/2010/main">
          <mc:Choice Requires="p14">
            <p:contentPart p14:bwMode="auto" r:id="rId166">
              <p14:nvContentPartPr>
                <p14:cNvPr id="226" name="Ink 225">
                  <a:extLst>
                    <a:ext uri="{FF2B5EF4-FFF2-40B4-BE49-F238E27FC236}">
                      <a16:creationId xmlns:a16="http://schemas.microsoft.com/office/drawing/2014/main" id="{DFC8AD2C-2814-B38B-88F3-056ECD336E7F}"/>
                    </a:ext>
                  </a:extLst>
                </p14:cNvPr>
                <p14:cNvContentPartPr/>
                <p14:nvPr/>
              </p14:nvContentPartPr>
              <p14:xfrm>
                <a:off x="4221323" y="3266176"/>
                <a:ext cx="7200" cy="238320"/>
              </p14:xfrm>
            </p:contentPart>
          </mc:Choice>
          <mc:Fallback xmlns="">
            <p:pic>
              <p:nvPicPr>
                <p:cNvPr id="226" name="Ink 225">
                  <a:extLst>
                    <a:ext uri="{FF2B5EF4-FFF2-40B4-BE49-F238E27FC236}">
                      <a16:creationId xmlns:a16="http://schemas.microsoft.com/office/drawing/2014/main" id="{DFC8AD2C-2814-B38B-88F3-056ECD336E7F}"/>
                    </a:ext>
                  </a:extLst>
                </p:cNvPr>
                <p:cNvPicPr/>
                <p:nvPr/>
              </p:nvPicPr>
              <p:blipFill>
                <a:blip r:embed="rId167"/>
                <a:stretch>
                  <a:fillRect/>
                </a:stretch>
              </p:blipFill>
              <p:spPr>
                <a:xfrm>
                  <a:off x="4203323" y="3248536"/>
                  <a:ext cx="428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27" name="Ink 226">
                  <a:extLst>
                    <a:ext uri="{FF2B5EF4-FFF2-40B4-BE49-F238E27FC236}">
                      <a16:creationId xmlns:a16="http://schemas.microsoft.com/office/drawing/2014/main" id="{F2BC8D9F-99EA-6BFA-0B18-23415B8F425F}"/>
                    </a:ext>
                  </a:extLst>
                </p14:cNvPr>
                <p14:cNvContentPartPr/>
                <p14:nvPr/>
              </p14:nvContentPartPr>
              <p14:xfrm>
                <a:off x="4366403" y="3287416"/>
                <a:ext cx="70560" cy="182520"/>
              </p14:xfrm>
            </p:contentPart>
          </mc:Choice>
          <mc:Fallback xmlns="">
            <p:pic>
              <p:nvPicPr>
                <p:cNvPr id="227" name="Ink 226">
                  <a:extLst>
                    <a:ext uri="{FF2B5EF4-FFF2-40B4-BE49-F238E27FC236}">
                      <a16:creationId xmlns:a16="http://schemas.microsoft.com/office/drawing/2014/main" id="{F2BC8D9F-99EA-6BFA-0B18-23415B8F425F}"/>
                    </a:ext>
                  </a:extLst>
                </p:cNvPr>
                <p:cNvPicPr/>
                <p:nvPr/>
              </p:nvPicPr>
              <p:blipFill>
                <a:blip r:embed="rId169"/>
                <a:stretch>
                  <a:fillRect/>
                </a:stretch>
              </p:blipFill>
              <p:spPr>
                <a:xfrm>
                  <a:off x="4348763" y="3269776"/>
                  <a:ext cx="10620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28" name="Ink 227">
                  <a:extLst>
                    <a:ext uri="{FF2B5EF4-FFF2-40B4-BE49-F238E27FC236}">
                      <a16:creationId xmlns:a16="http://schemas.microsoft.com/office/drawing/2014/main" id="{0AF5C8C6-6EE1-8CAD-ACFB-C0ED7469A0E4}"/>
                    </a:ext>
                  </a:extLst>
                </p14:cNvPr>
                <p14:cNvContentPartPr/>
                <p14:nvPr/>
              </p14:nvContentPartPr>
              <p14:xfrm>
                <a:off x="4554323" y="3279856"/>
                <a:ext cx="98640" cy="194760"/>
              </p14:xfrm>
            </p:contentPart>
          </mc:Choice>
          <mc:Fallback xmlns="">
            <p:pic>
              <p:nvPicPr>
                <p:cNvPr id="228" name="Ink 227">
                  <a:extLst>
                    <a:ext uri="{FF2B5EF4-FFF2-40B4-BE49-F238E27FC236}">
                      <a16:creationId xmlns:a16="http://schemas.microsoft.com/office/drawing/2014/main" id="{0AF5C8C6-6EE1-8CAD-ACFB-C0ED7469A0E4}"/>
                    </a:ext>
                  </a:extLst>
                </p:cNvPr>
                <p:cNvPicPr/>
                <p:nvPr/>
              </p:nvPicPr>
              <p:blipFill>
                <a:blip r:embed="rId171"/>
                <a:stretch>
                  <a:fillRect/>
                </a:stretch>
              </p:blipFill>
              <p:spPr>
                <a:xfrm>
                  <a:off x="4536683" y="3262216"/>
                  <a:ext cx="1342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29" name="Ink 228">
                  <a:extLst>
                    <a:ext uri="{FF2B5EF4-FFF2-40B4-BE49-F238E27FC236}">
                      <a16:creationId xmlns:a16="http://schemas.microsoft.com/office/drawing/2014/main" id="{55D595F2-4A38-5894-E054-9B126FE5BCAE}"/>
                    </a:ext>
                  </a:extLst>
                </p14:cNvPr>
                <p14:cNvContentPartPr/>
                <p14:nvPr/>
              </p14:nvContentPartPr>
              <p14:xfrm>
                <a:off x="4561523" y="3255736"/>
                <a:ext cx="90720" cy="52920"/>
              </p14:xfrm>
            </p:contentPart>
          </mc:Choice>
          <mc:Fallback xmlns="">
            <p:pic>
              <p:nvPicPr>
                <p:cNvPr id="229" name="Ink 228">
                  <a:extLst>
                    <a:ext uri="{FF2B5EF4-FFF2-40B4-BE49-F238E27FC236}">
                      <a16:creationId xmlns:a16="http://schemas.microsoft.com/office/drawing/2014/main" id="{55D595F2-4A38-5894-E054-9B126FE5BCAE}"/>
                    </a:ext>
                  </a:extLst>
                </p:cNvPr>
                <p:cNvPicPr/>
                <p:nvPr/>
              </p:nvPicPr>
              <p:blipFill>
                <a:blip r:embed="rId173"/>
                <a:stretch>
                  <a:fillRect/>
                </a:stretch>
              </p:blipFill>
              <p:spPr>
                <a:xfrm>
                  <a:off x="4543523" y="3237736"/>
                  <a:ext cx="1263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30" name="Ink 229">
                  <a:extLst>
                    <a:ext uri="{FF2B5EF4-FFF2-40B4-BE49-F238E27FC236}">
                      <a16:creationId xmlns:a16="http://schemas.microsoft.com/office/drawing/2014/main" id="{1CE6B81B-DA52-5F6A-7A0F-E0C37273817E}"/>
                    </a:ext>
                  </a:extLst>
                </p14:cNvPr>
                <p14:cNvContentPartPr/>
                <p14:nvPr/>
              </p14:nvContentPartPr>
              <p14:xfrm>
                <a:off x="4767803" y="3395416"/>
                <a:ext cx="178200" cy="74880"/>
              </p14:xfrm>
            </p:contentPart>
          </mc:Choice>
          <mc:Fallback xmlns="">
            <p:pic>
              <p:nvPicPr>
                <p:cNvPr id="230" name="Ink 229">
                  <a:extLst>
                    <a:ext uri="{FF2B5EF4-FFF2-40B4-BE49-F238E27FC236}">
                      <a16:creationId xmlns:a16="http://schemas.microsoft.com/office/drawing/2014/main" id="{1CE6B81B-DA52-5F6A-7A0F-E0C37273817E}"/>
                    </a:ext>
                  </a:extLst>
                </p:cNvPr>
                <p:cNvPicPr/>
                <p:nvPr/>
              </p:nvPicPr>
              <p:blipFill>
                <a:blip r:embed="rId175"/>
                <a:stretch>
                  <a:fillRect/>
                </a:stretch>
              </p:blipFill>
              <p:spPr>
                <a:xfrm>
                  <a:off x="4750163" y="3377416"/>
                  <a:ext cx="21384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31" name="Ink 230">
                  <a:extLst>
                    <a:ext uri="{FF2B5EF4-FFF2-40B4-BE49-F238E27FC236}">
                      <a16:creationId xmlns:a16="http://schemas.microsoft.com/office/drawing/2014/main" id="{25E6A379-7219-42BA-77AC-A0845C87C35A}"/>
                    </a:ext>
                  </a:extLst>
                </p14:cNvPr>
                <p14:cNvContentPartPr/>
                <p14:nvPr/>
              </p14:nvContentPartPr>
              <p14:xfrm>
                <a:off x="4984163" y="3344656"/>
                <a:ext cx="13320" cy="110520"/>
              </p14:xfrm>
            </p:contentPart>
          </mc:Choice>
          <mc:Fallback xmlns="">
            <p:pic>
              <p:nvPicPr>
                <p:cNvPr id="231" name="Ink 230">
                  <a:extLst>
                    <a:ext uri="{FF2B5EF4-FFF2-40B4-BE49-F238E27FC236}">
                      <a16:creationId xmlns:a16="http://schemas.microsoft.com/office/drawing/2014/main" id="{25E6A379-7219-42BA-77AC-A0845C87C35A}"/>
                    </a:ext>
                  </a:extLst>
                </p:cNvPr>
                <p:cNvPicPr/>
                <p:nvPr/>
              </p:nvPicPr>
              <p:blipFill>
                <a:blip r:embed="rId177"/>
                <a:stretch>
                  <a:fillRect/>
                </a:stretch>
              </p:blipFill>
              <p:spPr>
                <a:xfrm>
                  <a:off x="4966163" y="3327016"/>
                  <a:ext cx="4896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32" name="Ink 231">
                  <a:extLst>
                    <a:ext uri="{FF2B5EF4-FFF2-40B4-BE49-F238E27FC236}">
                      <a16:creationId xmlns:a16="http://schemas.microsoft.com/office/drawing/2014/main" id="{C21CF143-3BB8-F360-936F-38FE3EAB57B0}"/>
                    </a:ext>
                  </a:extLst>
                </p14:cNvPr>
                <p14:cNvContentPartPr/>
                <p14:nvPr/>
              </p14:nvContentPartPr>
              <p14:xfrm>
                <a:off x="5092883" y="3398296"/>
                <a:ext cx="69120" cy="72720"/>
              </p14:xfrm>
            </p:contentPart>
          </mc:Choice>
          <mc:Fallback xmlns="">
            <p:pic>
              <p:nvPicPr>
                <p:cNvPr id="232" name="Ink 231">
                  <a:extLst>
                    <a:ext uri="{FF2B5EF4-FFF2-40B4-BE49-F238E27FC236}">
                      <a16:creationId xmlns:a16="http://schemas.microsoft.com/office/drawing/2014/main" id="{C21CF143-3BB8-F360-936F-38FE3EAB57B0}"/>
                    </a:ext>
                  </a:extLst>
                </p:cNvPr>
                <p:cNvPicPr/>
                <p:nvPr/>
              </p:nvPicPr>
              <p:blipFill>
                <a:blip r:embed="rId179"/>
                <a:stretch>
                  <a:fillRect/>
                </a:stretch>
              </p:blipFill>
              <p:spPr>
                <a:xfrm>
                  <a:off x="5075243" y="3380656"/>
                  <a:ext cx="104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33" name="Ink 232">
                  <a:extLst>
                    <a:ext uri="{FF2B5EF4-FFF2-40B4-BE49-F238E27FC236}">
                      <a16:creationId xmlns:a16="http://schemas.microsoft.com/office/drawing/2014/main" id="{E8E9CA42-0BD6-9CC5-854F-EDC07A6D9B80}"/>
                    </a:ext>
                  </a:extLst>
                </p14:cNvPr>
                <p14:cNvContentPartPr/>
                <p14:nvPr/>
              </p14:nvContentPartPr>
              <p14:xfrm>
                <a:off x="5288363" y="3411976"/>
                <a:ext cx="39240" cy="120240"/>
              </p14:xfrm>
            </p:contentPart>
          </mc:Choice>
          <mc:Fallback xmlns="">
            <p:pic>
              <p:nvPicPr>
                <p:cNvPr id="233" name="Ink 232">
                  <a:extLst>
                    <a:ext uri="{FF2B5EF4-FFF2-40B4-BE49-F238E27FC236}">
                      <a16:creationId xmlns:a16="http://schemas.microsoft.com/office/drawing/2014/main" id="{E8E9CA42-0BD6-9CC5-854F-EDC07A6D9B80}"/>
                    </a:ext>
                  </a:extLst>
                </p:cNvPr>
                <p:cNvPicPr/>
                <p:nvPr/>
              </p:nvPicPr>
              <p:blipFill>
                <a:blip r:embed="rId181"/>
                <a:stretch>
                  <a:fillRect/>
                </a:stretch>
              </p:blipFill>
              <p:spPr>
                <a:xfrm>
                  <a:off x="5270363" y="3394336"/>
                  <a:ext cx="748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34" name="Ink 233">
                  <a:extLst>
                    <a:ext uri="{FF2B5EF4-FFF2-40B4-BE49-F238E27FC236}">
                      <a16:creationId xmlns:a16="http://schemas.microsoft.com/office/drawing/2014/main" id="{ED8236A1-01B1-F20A-DCC0-1ADEF521B4BD}"/>
                    </a:ext>
                  </a:extLst>
                </p14:cNvPr>
                <p14:cNvContentPartPr/>
                <p14:nvPr/>
              </p14:nvContentPartPr>
              <p14:xfrm>
                <a:off x="5252723" y="3407296"/>
                <a:ext cx="114840" cy="29160"/>
              </p14:xfrm>
            </p:contentPart>
          </mc:Choice>
          <mc:Fallback xmlns="">
            <p:pic>
              <p:nvPicPr>
                <p:cNvPr id="234" name="Ink 233">
                  <a:extLst>
                    <a:ext uri="{FF2B5EF4-FFF2-40B4-BE49-F238E27FC236}">
                      <a16:creationId xmlns:a16="http://schemas.microsoft.com/office/drawing/2014/main" id="{ED8236A1-01B1-F20A-DCC0-1ADEF521B4BD}"/>
                    </a:ext>
                  </a:extLst>
                </p:cNvPr>
                <p:cNvPicPr/>
                <p:nvPr/>
              </p:nvPicPr>
              <p:blipFill>
                <a:blip r:embed="rId183"/>
                <a:stretch>
                  <a:fillRect/>
                </a:stretch>
              </p:blipFill>
              <p:spPr>
                <a:xfrm>
                  <a:off x="5234723" y="3389296"/>
                  <a:ext cx="150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23" name="Ink 222">
                  <a:extLst>
                    <a:ext uri="{FF2B5EF4-FFF2-40B4-BE49-F238E27FC236}">
                      <a16:creationId xmlns:a16="http://schemas.microsoft.com/office/drawing/2014/main" id="{1E8B8964-2303-CEC3-62C3-BA59CF35D862}"/>
                    </a:ext>
                  </a:extLst>
                </p14:cNvPr>
                <p14:cNvContentPartPr/>
                <p14:nvPr/>
              </p14:nvContentPartPr>
              <p14:xfrm>
                <a:off x="3719843" y="3231616"/>
                <a:ext cx="154440" cy="139320"/>
              </p14:xfrm>
            </p:contentPart>
          </mc:Choice>
          <mc:Fallback xmlns="">
            <p:pic>
              <p:nvPicPr>
                <p:cNvPr id="223" name="Ink 222">
                  <a:extLst>
                    <a:ext uri="{FF2B5EF4-FFF2-40B4-BE49-F238E27FC236}">
                      <a16:creationId xmlns:a16="http://schemas.microsoft.com/office/drawing/2014/main" id="{1E8B8964-2303-CEC3-62C3-BA59CF35D862}"/>
                    </a:ext>
                  </a:extLst>
                </p:cNvPr>
                <p:cNvPicPr/>
                <p:nvPr/>
              </p:nvPicPr>
              <p:blipFill>
                <a:blip r:embed="rId185"/>
                <a:stretch>
                  <a:fillRect/>
                </a:stretch>
              </p:blipFill>
              <p:spPr>
                <a:xfrm>
                  <a:off x="3701843" y="3213976"/>
                  <a:ext cx="190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24" name="Ink 223">
                  <a:extLst>
                    <a:ext uri="{FF2B5EF4-FFF2-40B4-BE49-F238E27FC236}">
                      <a16:creationId xmlns:a16="http://schemas.microsoft.com/office/drawing/2014/main" id="{6386AAA2-E97A-71E5-FE48-D646BEB3F078}"/>
                    </a:ext>
                  </a:extLst>
                </p14:cNvPr>
                <p14:cNvContentPartPr/>
                <p14:nvPr/>
              </p14:nvContentPartPr>
              <p14:xfrm>
                <a:off x="3928643" y="3093016"/>
                <a:ext cx="81000" cy="366120"/>
              </p14:xfrm>
            </p:contentPart>
          </mc:Choice>
          <mc:Fallback xmlns="">
            <p:pic>
              <p:nvPicPr>
                <p:cNvPr id="224" name="Ink 223">
                  <a:extLst>
                    <a:ext uri="{FF2B5EF4-FFF2-40B4-BE49-F238E27FC236}">
                      <a16:creationId xmlns:a16="http://schemas.microsoft.com/office/drawing/2014/main" id="{6386AAA2-E97A-71E5-FE48-D646BEB3F078}"/>
                    </a:ext>
                  </a:extLst>
                </p:cNvPr>
                <p:cNvPicPr/>
                <p:nvPr/>
              </p:nvPicPr>
              <p:blipFill>
                <a:blip r:embed="rId187"/>
                <a:stretch>
                  <a:fillRect/>
                </a:stretch>
              </p:blipFill>
              <p:spPr>
                <a:xfrm>
                  <a:off x="3911003" y="3075376"/>
                  <a:ext cx="116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36" name="Ink 235">
                  <a:extLst>
                    <a:ext uri="{FF2B5EF4-FFF2-40B4-BE49-F238E27FC236}">
                      <a16:creationId xmlns:a16="http://schemas.microsoft.com/office/drawing/2014/main" id="{91D3231F-A7CA-0B30-0F70-33538FDC2A55}"/>
                    </a:ext>
                  </a:extLst>
                </p14:cNvPr>
                <p14:cNvContentPartPr/>
                <p14:nvPr/>
              </p14:nvContentPartPr>
              <p14:xfrm>
                <a:off x="3871403" y="3340696"/>
                <a:ext cx="88920" cy="83520"/>
              </p14:xfrm>
            </p:contentPart>
          </mc:Choice>
          <mc:Fallback xmlns="">
            <p:pic>
              <p:nvPicPr>
                <p:cNvPr id="236" name="Ink 235">
                  <a:extLst>
                    <a:ext uri="{FF2B5EF4-FFF2-40B4-BE49-F238E27FC236}">
                      <a16:creationId xmlns:a16="http://schemas.microsoft.com/office/drawing/2014/main" id="{91D3231F-A7CA-0B30-0F70-33538FDC2A55}"/>
                    </a:ext>
                  </a:extLst>
                </p:cNvPr>
                <p:cNvPicPr/>
                <p:nvPr/>
              </p:nvPicPr>
              <p:blipFill>
                <a:blip r:embed="rId189"/>
                <a:stretch>
                  <a:fillRect/>
                </a:stretch>
              </p:blipFill>
              <p:spPr>
                <a:xfrm>
                  <a:off x="3853403" y="3322696"/>
                  <a:ext cx="1245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38" name="Ink 237">
                  <a:extLst>
                    <a:ext uri="{FF2B5EF4-FFF2-40B4-BE49-F238E27FC236}">
                      <a16:creationId xmlns:a16="http://schemas.microsoft.com/office/drawing/2014/main" id="{E46C364C-65B0-42E8-CE0D-0D02E86F9155}"/>
                    </a:ext>
                  </a:extLst>
                </p14:cNvPr>
                <p14:cNvContentPartPr/>
                <p14:nvPr/>
              </p14:nvContentPartPr>
              <p14:xfrm>
                <a:off x="3801563" y="3832816"/>
                <a:ext cx="135360" cy="292680"/>
              </p14:xfrm>
            </p:contentPart>
          </mc:Choice>
          <mc:Fallback xmlns="">
            <p:pic>
              <p:nvPicPr>
                <p:cNvPr id="238" name="Ink 237">
                  <a:extLst>
                    <a:ext uri="{FF2B5EF4-FFF2-40B4-BE49-F238E27FC236}">
                      <a16:creationId xmlns:a16="http://schemas.microsoft.com/office/drawing/2014/main" id="{E46C364C-65B0-42E8-CE0D-0D02E86F9155}"/>
                    </a:ext>
                  </a:extLst>
                </p:cNvPr>
                <p:cNvPicPr/>
                <p:nvPr/>
              </p:nvPicPr>
              <p:blipFill>
                <a:blip r:embed="rId191"/>
                <a:stretch>
                  <a:fillRect/>
                </a:stretch>
              </p:blipFill>
              <p:spPr>
                <a:xfrm>
                  <a:off x="3783563" y="3815176"/>
                  <a:ext cx="17100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39" name="Ink 238">
                  <a:extLst>
                    <a:ext uri="{FF2B5EF4-FFF2-40B4-BE49-F238E27FC236}">
                      <a16:creationId xmlns:a16="http://schemas.microsoft.com/office/drawing/2014/main" id="{361A2043-59BC-15E3-A747-815B3C27EBF9}"/>
                    </a:ext>
                  </a:extLst>
                </p14:cNvPr>
                <p14:cNvContentPartPr/>
                <p14:nvPr/>
              </p14:nvContentPartPr>
              <p14:xfrm>
                <a:off x="4014683" y="3815536"/>
                <a:ext cx="49320" cy="381960"/>
              </p14:xfrm>
            </p:contentPart>
          </mc:Choice>
          <mc:Fallback xmlns="">
            <p:pic>
              <p:nvPicPr>
                <p:cNvPr id="239" name="Ink 238">
                  <a:extLst>
                    <a:ext uri="{FF2B5EF4-FFF2-40B4-BE49-F238E27FC236}">
                      <a16:creationId xmlns:a16="http://schemas.microsoft.com/office/drawing/2014/main" id="{361A2043-59BC-15E3-A747-815B3C27EBF9}"/>
                    </a:ext>
                  </a:extLst>
                </p:cNvPr>
                <p:cNvPicPr/>
                <p:nvPr/>
              </p:nvPicPr>
              <p:blipFill>
                <a:blip r:embed="rId193"/>
                <a:stretch>
                  <a:fillRect/>
                </a:stretch>
              </p:blipFill>
              <p:spPr>
                <a:xfrm>
                  <a:off x="3997043" y="3797536"/>
                  <a:ext cx="84960" cy="41760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41" name="Ink 240">
                  <a:extLst>
                    <a:ext uri="{FF2B5EF4-FFF2-40B4-BE49-F238E27FC236}">
                      <a16:creationId xmlns:a16="http://schemas.microsoft.com/office/drawing/2014/main" id="{70966356-46E3-FC0B-D459-1FB1EBCD796C}"/>
                    </a:ext>
                  </a:extLst>
                </p14:cNvPr>
                <p14:cNvContentPartPr/>
                <p14:nvPr/>
              </p14:nvContentPartPr>
              <p14:xfrm>
                <a:off x="4221683" y="3919576"/>
                <a:ext cx="119880" cy="227520"/>
              </p14:xfrm>
            </p:contentPart>
          </mc:Choice>
          <mc:Fallback xmlns="">
            <p:pic>
              <p:nvPicPr>
                <p:cNvPr id="241" name="Ink 240">
                  <a:extLst>
                    <a:ext uri="{FF2B5EF4-FFF2-40B4-BE49-F238E27FC236}">
                      <a16:creationId xmlns:a16="http://schemas.microsoft.com/office/drawing/2014/main" id="{70966356-46E3-FC0B-D459-1FB1EBCD796C}"/>
                    </a:ext>
                  </a:extLst>
                </p:cNvPr>
                <p:cNvPicPr/>
                <p:nvPr/>
              </p:nvPicPr>
              <p:blipFill>
                <a:blip r:embed="rId195"/>
                <a:stretch>
                  <a:fillRect/>
                </a:stretch>
              </p:blipFill>
              <p:spPr>
                <a:xfrm>
                  <a:off x="4204043" y="3901936"/>
                  <a:ext cx="1555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42" name="Ink 241">
                  <a:extLst>
                    <a:ext uri="{FF2B5EF4-FFF2-40B4-BE49-F238E27FC236}">
                      <a16:creationId xmlns:a16="http://schemas.microsoft.com/office/drawing/2014/main" id="{C4BE35AC-9C97-B2A0-CF76-4F983426C624}"/>
                    </a:ext>
                  </a:extLst>
                </p14:cNvPr>
                <p14:cNvContentPartPr/>
                <p14:nvPr/>
              </p14:nvContentPartPr>
              <p14:xfrm>
                <a:off x="4408163" y="3936496"/>
                <a:ext cx="141840" cy="163440"/>
              </p14:xfrm>
            </p:contentPart>
          </mc:Choice>
          <mc:Fallback xmlns="">
            <p:pic>
              <p:nvPicPr>
                <p:cNvPr id="242" name="Ink 241">
                  <a:extLst>
                    <a:ext uri="{FF2B5EF4-FFF2-40B4-BE49-F238E27FC236}">
                      <a16:creationId xmlns:a16="http://schemas.microsoft.com/office/drawing/2014/main" id="{C4BE35AC-9C97-B2A0-CF76-4F983426C624}"/>
                    </a:ext>
                  </a:extLst>
                </p:cNvPr>
                <p:cNvPicPr/>
                <p:nvPr/>
              </p:nvPicPr>
              <p:blipFill>
                <a:blip r:embed="rId197"/>
                <a:stretch>
                  <a:fillRect/>
                </a:stretch>
              </p:blipFill>
              <p:spPr>
                <a:xfrm>
                  <a:off x="4390523" y="3918856"/>
                  <a:ext cx="1774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43" name="Ink 242">
                  <a:extLst>
                    <a:ext uri="{FF2B5EF4-FFF2-40B4-BE49-F238E27FC236}">
                      <a16:creationId xmlns:a16="http://schemas.microsoft.com/office/drawing/2014/main" id="{A4BBF33E-8E40-EFCE-0294-856307F205D0}"/>
                    </a:ext>
                  </a:extLst>
                </p14:cNvPr>
                <p14:cNvContentPartPr/>
                <p14:nvPr/>
              </p14:nvContentPartPr>
              <p14:xfrm>
                <a:off x="4643963" y="3996256"/>
                <a:ext cx="360" cy="360"/>
              </p14:xfrm>
            </p:contentPart>
          </mc:Choice>
          <mc:Fallback xmlns="">
            <p:pic>
              <p:nvPicPr>
                <p:cNvPr id="243" name="Ink 242">
                  <a:extLst>
                    <a:ext uri="{FF2B5EF4-FFF2-40B4-BE49-F238E27FC236}">
                      <a16:creationId xmlns:a16="http://schemas.microsoft.com/office/drawing/2014/main" id="{A4BBF33E-8E40-EFCE-0294-856307F205D0}"/>
                    </a:ext>
                  </a:extLst>
                </p:cNvPr>
                <p:cNvPicPr/>
                <p:nvPr/>
              </p:nvPicPr>
              <p:blipFill>
                <a:blip r:embed="rId155"/>
                <a:stretch>
                  <a:fillRect/>
                </a:stretch>
              </p:blipFill>
              <p:spPr>
                <a:xfrm>
                  <a:off x="4625963" y="39786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44" name="Ink 243">
                  <a:extLst>
                    <a:ext uri="{FF2B5EF4-FFF2-40B4-BE49-F238E27FC236}">
                      <a16:creationId xmlns:a16="http://schemas.microsoft.com/office/drawing/2014/main" id="{7B837746-E054-7498-791A-BE8955C81A67}"/>
                    </a:ext>
                  </a:extLst>
                </p14:cNvPr>
                <p14:cNvContentPartPr/>
                <p14:nvPr/>
              </p14:nvContentPartPr>
              <p14:xfrm>
                <a:off x="4757723" y="3881416"/>
                <a:ext cx="154800" cy="228960"/>
              </p14:xfrm>
            </p:contentPart>
          </mc:Choice>
          <mc:Fallback xmlns="">
            <p:pic>
              <p:nvPicPr>
                <p:cNvPr id="244" name="Ink 243">
                  <a:extLst>
                    <a:ext uri="{FF2B5EF4-FFF2-40B4-BE49-F238E27FC236}">
                      <a16:creationId xmlns:a16="http://schemas.microsoft.com/office/drawing/2014/main" id="{7B837746-E054-7498-791A-BE8955C81A67}"/>
                    </a:ext>
                  </a:extLst>
                </p:cNvPr>
                <p:cNvPicPr/>
                <p:nvPr/>
              </p:nvPicPr>
              <p:blipFill>
                <a:blip r:embed="rId200"/>
                <a:stretch>
                  <a:fillRect/>
                </a:stretch>
              </p:blipFill>
              <p:spPr>
                <a:xfrm>
                  <a:off x="4740083" y="3863416"/>
                  <a:ext cx="1904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46" name="Ink 245">
                  <a:extLst>
                    <a:ext uri="{FF2B5EF4-FFF2-40B4-BE49-F238E27FC236}">
                      <a16:creationId xmlns:a16="http://schemas.microsoft.com/office/drawing/2014/main" id="{D4617CE0-E0C0-9EDF-2485-90AB950D31BE}"/>
                    </a:ext>
                  </a:extLst>
                </p14:cNvPr>
                <p14:cNvContentPartPr/>
                <p14:nvPr/>
              </p14:nvContentPartPr>
              <p14:xfrm>
                <a:off x="5054363" y="4005976"/>
                <a:ext cx="163080" cy="104760"/>
              </p14:xfrm>
            </p:contentPart>
          </mc:Choice>
          <mc:Fallback xmlns="">
            <p:pic>
              <p:nvPicPr>
                <p:cNvPr id="246" name="Ink 245">
                  <a:extLst>
                    <a:ext uri="{FF2B5EF4-FFF2-40B4-BE49-F238E27FC236}">
                      <a16:creationId xmlns:a16="http://schemas.microsoft.com/office/drawing/2014/main" id="{D4617CE0-E0C0-9EDF-2485-90AB950D31BE}"/>
                    </a:ext>
                  </a:extLst>
                </p:cNvPr>
                <p:cNvPicPr/>
                <p:nvPr/>
              </p:nvPicPr>
              <p:blipFill>
                <a:blip r:embed="rId202"/>
                <a:stretch>
                  <a:fillRect/>
                </a:stretch>
              </p:blipFill>
              <p:spPr>
                <a:xfrm>
                  <a:off x="5036723" y="3988336"/>
                  <a:ext cx="198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47" name="Ink 246">
                  <a:extLst>
                    <a:ext uri="{FF2B5EF4-FFF2-40B4-BE49-F238E27FC236}">
                      <a16:creationId xmlns:a16="http://schemas.microsoft.com/office/drawing/2014/main" id="{2D52EC5B-E300-38E1-544C-65E1AD6F2DD2}"/>
                    </a:ext>
                  </a:extLst>
                </p14:cNvPr>
                <p14:cNvContentPartPr/>
                <p14:nvPr/>
              </p14:nvContentPartPr>
              <p14:xfrm>
                <a:off x="5309603" y="4023976"/>
                <a:ext cx="16920" cy="73800"/>
              </p14:xfrm>
            </p:contentPart>
          </mc:Choice>
          <mc:Fallback xmlns="">
            <p:pic>
              <p:nvPicPr>
                <p:cNvPr id="247" name="Ink 246">
                  <a:extLst>
                    <a:ext uri="{FF2B5EF4-FFF2-40B4-BE49-F238E27FC236}">
                      <a16:creationId xmlns:a16="http://schemas.microsoft.com/office/drawing/2014/main" id="{2D52EC5B-E300-38E1-544C-65E1AD6F2DD2}"/>
                    </a:ext>
                  </a:extLst>
                </p:cNvPr>
                <p:cNvPicPr/>
                <p:nvPr/>
              </p:nvPicPr>
              <p:blipFill>
                <a:blip r:embed="rId204"/>
                <a:stretch>
                  <a:fillRect/>
                </a:stretch>
              </p:blipFill>
              <p:spPr>
                <a:xfrm>
                  <a:off x="5291603" y="4005976"/>
                  <a:ext cx="525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48" name="Ink 247">
                  <a:extLst>
                    <a:ext uri="{FF2B5EF4-FFF2-40B4-BE49-F238E27FC236}">
                      <a16:creationId xmlns:a16="http://schemas.microsoft.com/office/drawing/2014/main" id="{B9E732F1-3F67-FFDC-0301-04D7BAB22EAC}"/>
                    </a:ext>
                  </a:extLst>
                </p14:cNvPr>
                <p14:cNvContentPartPr/>
                <p14:nvPr/>
              </p14:nvContentPartPr>
              <p14:xfrm>
                <a:off x="5325443" y="3912016"/>
                <a:ext cx="87840" cy="165600"/>
              </p14:xfrm>
            </p:contentPart>
          </mc:Choice>
          <mc:Fallback xmlns="">
            <p:pic>
              <p:nvPicPr>
                <p:cNvPr id="248" name="Ink 247">
                  <a:extLst>
                    <a:ext uri="{FF2B5EF4-FFF2-40B4-BE49-F238E27FC236}">
                      <a16:creationId xmlns:a16="http://schemas.microsoft.com/office/drawing/2014/main" id="{B9E732F1-3F67-FFDC-0301-04D7BAB22EAC}"/>
                    </a:ext>
                  </a:extLst>
                </p:cNvPr>
                <p:cNvPicPr/>
                <p:nvPr/>
              </p:nvPicPr>
              <p:blipFill>
                <a:blip r:embed="rId206"/>
                <a:stretch>
                  <a:fillRect/>
                </a:stretch>
              </p:blipFill>
              <p:spPr>
                <a:xfrm>
                  <a:off x="5307803" y="3894016"/>
                  <a:ext cx="1234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49" name="Ink 248">
                  <a:extLst>
                    <a:ext uri="{FF2B5EF4-FFF2-40B4-BE49-F238E27FC236}">
                      <a16:creationId xmlns:a16="http://schemas.microsoft.com/office/drawing/2014/main" id="{EF844C3D-4839-10D7-C25E-49E918F0EDC3}"/>
                    </a:ext>
                  </a:extLst>
                </p14:cNvPr>
                <p14:cNvContentPartPr/>
                <p14:nvPr/>
              </p14:nvContentPartPr>
              <p14:xfrm>
                <a:off x="5467283" y="3972496"/>
                <a:ext cx="100800" cy="111960"/>
              </p14:xfrm>
            </p:contentPart>
          </mc:Choice>
          <mc:Fallback xmlns="">
            <p:pic>
              <p:nvPicPr>
                <p:cNvPr id="249" name="Ink 248">
                  <a:extLst>
                    <a:ext uri="{FF2B5EF4-FFF2-40B4-BE49-F238E27FC236}">
                      <a16:creationId xmlns:a16="http://schemas.microsoft.com/office/drawing/2014/main" id="{EF844C3D-4839-10D7-C25E-49E918F0EDC3}"/>
                    </a:ext>
                  </a:extLst>
                </p:cNvPr>
                <p:cNvPicPr/>
                <p:nvPr/>
              </p:nvPicPr>
              <p:blipFill>
                <a:blip r:embed="rId208"/>
                <a:stretch>
                  <a:fillRect/>
                </a:stretch>
              </p:blipFill>
              <p:spPr>
                <a:xfrm>
                  <a:off x="5449643" y="3954496"/>
                  <a:ext cx="1364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50" name="Ink 249">
                  <a:extLst>
                    <a:ext uri="{FF2B5EF4-FFF2-40B4-BE49-F238E27FC236}">
                      <a16:creationId xmlns:a16="http://schemas.microsoft.com/office/drawing/2014/main" id="{404E272C-4C08-23A9-FBEB-1C7DAA5F0688}"/>
                    </a:ext>
                  </a:extLst>
                </p14:cNvPr>
                <p14:cNvContentPartPr/>
                <p14:nvPr/>
              </p14:nvContentPartPr>
              <p14:xfrm>
                <a:off x="5614523" y="3964936"/>
                <a:ext cx="91440" cy="149760"/>
              </p14:xfrm>
            </p:contentPart>
          </mc:Choice>
          <mc:Fallback xmlns="">
            <p:pic>
              <p:nvPicPr>
                <p:cNvPr id="250" name="Ink 249">
                  <a:extLst>
                    <a:ext uri="{FF2B5EF4-FFF2-40B4-BE49-F238E27FC236}">
                      <a16:creationId xmlns:a16="http://schemas.microsoft.com/office/drawing/2014/main" id="{404E272C-4C08-23A9-FBEB-1C7DAA5F0688}"/>
                    </a:ext>
                  </a:extLst>
                </p:cNvPr>
                <p:cNvPicPr/>
                <p:nvPr/>
              </p:nvPicPr>
              <p:blipFill>
                <a:blip r:embed="rId210"/>
                <a:stretch>
                  <a:fillRect/>
                </a:stretch>
              </p:blipFill>
              <p:spPr>
                <a:xfrm>
                  <a:off x="5596883" y="3946936"/>
                  <a:ext cx="1270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52" name="Ink 251">
                  <a:extLst>
                    <a:ext uri="{FF2B5EF4-FFF2-40B4-BE49-F238E27FC236}">
                      <a16:creationId xmlns:a16="http://schemas.microsoft.com/office/drawing/2014/main" id="{62B7A76F-31BE-9554-E5BC-845109580148}"/>
                    </a:ext>
                  </a:extLst>
                </p14:cNvPr>
                <p14:cNvContentPartPr/>
                <p14:nvPr/>
              </p14:nvContentPartPr>
              <p14:xfrm>
                <a:off x="3533003" y="2940016"/>
                <a:ext cx="2373480" cy="1420200"/>
              </p14:xfrm>
            </p:contentPart>
          </mc:Choice>
          <mc:Fallback xmlns="">
            <p:pic>
              <p:nvPicPr>
                <p:cNvPr id="252" name="Ink 251">
                  <a:extLst>
                    <a:ext uri="{FF2B5EF4-FFF2-40B4-BE49-F238E27FC236}">
                      <a16:creationId xmlns:a16="http://schemas.microsoft.com/office/drawing/2014/main" id="{62B7A76F-31BE-9554-E5BC-845109580148}"/>
                    </a:ext>
                  </a:extLst>
                </p:cNvPr>
                <p:cNvPicPr/>
                <p:nvPr/>
              </p:nvPicPr>
              <p:blipFill>
                <a:blip r:embed="rId212"/>
                <a:stretch>
                  <a:fillRect/>
                </a:stretch>
              </p:blipFill>
              <p:spPr>
                <a:xfrm>
                  <a:off x="3515003" y="2922016"/>
                  <a:ext cx="2409120" cy="1455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13">
            <p14:nvContentPartPr>
              <p14:cNvPr id="254" name="Ink 253">
                <a:extLst>
                  <a:ext uri="{FF2B5EF4-FFF2-40B4-BE49-F238E27FC236}">
                    <a16:creationId xmlns:a16="http://schemas.microsoft.com/office/drawing/2014/main" id="{860F4E2B-4543-86B5-9E89-5162042FCC33}"/>
                  </a:ext>
                </a:extLst>
              </p14:cNvPr>
              <p14:cNvContentPartPr/>
              <p14:nvPr/>
            </p14:nvContentPartPr>
            <p14:xfrm>
              <a:off x="2434643" y="4149976"/>
              <a:ext cx="636480" cy="26640"/>
            </p14:xfrm>
          </p:contentPart>
        </mc:Choice>
        <mc:Fallback xmlns="">
          <p:pic>
            <p:nvPicPr>
              <p:cNvPr id="254" name="Ink 253">
                <a:extLst>
                  <a:ext uri="{FF2B5EF4-FFF2-40B4-BE49-F238E27FC236}">
                    <a16:creationId xmlns:a16="http://schemas.microsoft.com/office/drawing/2014/main" id="{860F4E2B-4543-86B5-9E89-5162042FCC33}"/>
                  </a:ext>
                </a:extLst>
              </p:cNvPr>
              <p:cNvPicPr/>
              <p:nvPr/>
            </p:nvPicPr>
            <p:blipFill>
              <a:blip r:embed="rId214"/>
              <a:stretch>
                <a:fillRect/>
              </a:stretch>
            </p:blipFill>
            <p:spPr>
              <a:xfrm>
                <a:off x="2416643" y="4132336"/>
                <a:ext cx="67212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55" name="Ink 254">
                <a:extLst>
                  <a:ext uri="{FF2B5EF4-FFF2-40B4-BE49-F238E27FC236}">
                    <a16:creationId xmlns:a16="http://schemas.microsoft.com/office/drawing/2014/main" id="{77DD90B0-144F-E110-C387-98C641715A34}"/>
                  </a:ext>
                </a:extLst>
              </p14:cNvPr>
              <p14:cNvContentPartPr/>
              <p14:nvPr/>
            </p14:nvContentPartPr>
            <p14:xfrm>
              <a:off x="299483" y="5363176"/>
              <a:ext cx="723240" cy="43560"/>
            </p14:xfrm>
          </p:contentPart>
        </mc:Choice>
        <mc:Fallback xmlns="">
          <p:pic>
            <p:nvPicPr>
              <p:cNvPr id="255" name="Ink 254">
                <a:extLst>
                  <a:ext uri="{FF2B5EF4-FFF2-40B4-BE49-F238E27FC236}">
                    <a16:creationId xmlns:a16="http://schemas.microsoft.com/office/drawing/2014/main" id="{77DD90B0-144F-E110-C387-98C641715A34}"/>
                  </a:ext>
                </a:extLst>
              </p:cNvPr>
              <p:cNvPicPr/>
              <p:nvPr/>
            </p:nvPicPr>
            <p:blipFill>
              <a:blip r:embed="rId216"/>
              <a:stretch>
                <a:fillRect/>
              </a:stretch>
            </p:blipFill>
            <p:spPr>
              <a:xfrm>
                <a:off x="281483" y="5345176"/>
                <a:ext cx="758880" cy="79200"/>
              </a:xfrm>
              <a:prstGeom prst="rect">
                <a:avLst/>
              </a:prstGeom>
            </p:spPr>
          </p:pic>
        </mc:Fallback>
      </mc:AlternateContent>
    </p:spTree>
    <p:extLst>
      <p:ext uri="{BB962C8B-B14F-4D97-AF65-F5344CB8AC3E}">
        <p14:creationId xmlns:p14="http://schemas.microsoft.com/office/powerpoint/2010/main" val="1403237465"/>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801314"/>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Did I use "50 miles" in my first step. Why?</a:t>
            </a:r>
          </a:p>
          <a:p>
            <a:endParaRPr lang="en-GB"/>
          </a:p>
          <a:p>
            <a:r>
              <a:rPr lang="en-GB" b="1"/>
              <a:t>2. </a:t>
            </a:r>
            <a:r>
              <a:rPr lang="en-GB"/>
              <a:t>Why do you think this is called a "multiplicative" relationship?</a:t>
            </a:r>
          </a:p>
          <a:p>
            <a:endParaRPr lang="en-GB"/>
          </a:p>
          <a:p>
            <a:r>
              <a:rPr lang="en-GB" b="1"/>
              <a:t>3. </a:t>
            </a:r>
            <a:r>
              <a:rPr lang="en-GB"/>
              <a:t>What did I have to do differently to answer question b vs question a?</a:t>
            </a:r>
          </a:p>
        </p:txBody>
      </p:sp>
      <p:grpSp>
        <p:nvGrpSpPr>
          <p:cNvPr id="86" name="Group 85">
            <a:extLst>
              <a:ext uri="{FF2B5EF4-FFF2-40B4-BE49-F238E27FC236}">
                <a16:creationId xmlns:a16="http://schemas.microsoft.com/office/drawing/2014/main" id="{62D95F19-D63C-5C18-50B1-E0994A459FFA}"/>
              </a:ext>
            </a:extLst>
          </p:cNvPr>
          <p:cNvGrpSpPr/>
          <p:nvPr/>
        </p:nvGrpSpPr>
        <p:grpSpPr>
          <a:xfrm>
            <a:off x="544741" y="265410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115" name="Ink 114">
                  <a:extLst>
                    <a:ext uri="{FF2B5EF4-FFF2-40B4-BE49-F238E27FC236}">
                      <a16:creationId xmlns:a16="http://schemas.microsoft.com/office/drawing/2014/main" id="{3AC2DB03-5064-4A69-365E-D0579468079F}"/>
                    </a:ext>
                  </a:extLst>
                </p14:cNvPr>
                <p14:cNvContentPartPr/>
                <p14:nvPr/>
              </p14:nvContentPartPr>
              <p14:xfrm>
                <a:off x="1108763" y="2877016"/>
                <a:ext cx="225000" cy="324000"/>
              </p14:xfrm>
            </p:contentPart>
          </mc:Choice>
          <mc:Fallback xmlns="">
            <p:pic>
              <p:nvPicPr>
                <p:cNvPr id="115" name="Ink 114">
                  <a:extLst>
                    <a:ext uri="{FF2B5EF4-FFF2-40B4-BE49-F238E27FC236}">
                      <a16:creationId xmlns:a16="http://schemas.microsoft.com/office/drawing/2014/main" id="{3AC2DB03-5064-4A69-365E-D0579468079F}"/>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6" name="Ink 115">
                  <a:extLst>
                    <a:ext uri="{FF2B5EF4-FFF2-40B4-BE49-F238E27FC236}">
                      <a16:creationId xmlns:a16="http://schemas.microsoft.com/office/drawing/2014/main" id="{9497148C-93CD-082B-368B-D09095287B7B}"/>
                    </a:ext>
                  </a:extLst>
                </p14:cNvPr>
                <p14:cNvContentPartPr/>
                <p14:nvPr/>
              </p14:nvContentPartPr>
              <p14:xfrm>
                <a:off x="1446443" y="2876296"/>
                <a:ext cx="299880" cy="324360"/>
              </p14:xfrm>
            </p:contentPart>
          </mc:Choice>
          <mc:Fallback xmlns="">
            <p:pic>
              <p:nvPicPr>
                <p:cNvPr id="116" name="Ink 115">
                  <a:extLst>
                    <a:ext uri="{FF2B5EF4-FFF2-40B4-BE49-F238E27FC236}">
                      <a16:creationId xmlns:a16="http://schemas.microsoft.com/office/drawing/2014/main" id="{9497148C-93CD-082B-368B-D09095287B7B}"/>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117" name="Group 116">
            <a:extLst>
              <a:ext uri="{FF2B5EF4-FFF2-40B4-BE49-F238E27FC236}">
                <a16:creationId xmlns:a16="http://schemas.microsoft.com/office/drawing/2014/main" id="{8E82EC93-4008-C47B-1284-BDDBD9FC4315}"/>
              </a:ext>
            </a:extLst>
          </p:cNvPr>
          <p:cNvGrpSpPr/>
          <p:nvPr/>
        </p:nvGrpSpPr>
        <p:grpSpPr>
          <a:xfrm>
            <a:off x="475981" y="188766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118" name="Ink 117">
                  <a:extLst>
                    <a:ext uri="{FF2B5EF4-FFF2-40B4-BE49-F238E27FC236}">
                      <a16:creationId xmlns:a16="http://schemas.microsoft.com/office/drawing/2014/main" id="{30D57F27-0EA5-5A75-9C29-44D6FDE71D21}"/>
                    </a:ext>
                  </a:extLst>
                </p14:cNvPr>
                <p14:cNvContentPartPr/>
                <p14:nvPr/>
              </p14:nvContentPartPr>
              <p14:xfrm>
                <a:off x="1072403" y="2133976"/>
                <a:ext cx="12960" cy="204840"/>
              </p14:xfrm>
            </p:contentPart>
          </mc:Choice>
          <mc:Fallback xmlns="">
            <p:pic>
              <p:nvPicPr>
                <p:cNvPr id="118" name="Ink 117">
                  <a:extLst>
                    <a:ext uri="{FF2B5EF4-FFF2-40B4-BE49-F238E27FC236}">
                      <a16:creationId xmlns:a16="http://schemas.microsoft.com/office/drawing/2014/main" id="{30D57F27-0EA5-5A75-9C29-44D6FDE71D21}"/>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19" name="Ink 118">
                  <a:extLst>
                    <a:ext uri="{FF2B5EF4-FFF2-40B4-BE49-F238E27FC236}">
                      <a16:creationId xmlns:a16="http://schemas.microsoft.com/office/drawing/2014/main" id="{DDAF9547-A930-FAC4-0F0F-0F1E72D92D16}"/>
                    </a:ext>
                  </a:extLst>
                </p14:cNvPr>
                <p14:cNvContentPartPr/>
                <p14:nvPr/>
              </p14:nvContentPartPr>
              <p14:xfrm>
                <a:off x="1089683" y="2135776"/>
                <a:ext cx="216720" cy="195480"/>
              </p14:xfrm>
            </p:contentPart>
          </mc:Choice>
          <mc:Fallback xmlns="">
            <p:pic>
              <p:nvPicPr>
                <p:cNvPr id="119" name="Ink 118">
                  <a:extLst>
                    <a:ext uri="{FF2B5EF4-FFF2-40B4-BE49-F238E27FC236}">
                      <a16:creationId xmlns:a16="http://schemas.microsoft.com/office/drawing/2014/main" id="{DDAF9547-A930-FAC4-0F0F-0F1E72D92D16}"/>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0" name="Ink 119">
                  <a:extLst>
                    <a:ext uri="{FF2B5EF4-FFF2-40B4-BE49-F238E27FC236}">
                      <a16:creationId xmlns:a16="http://schemas.microsoft.com/office/drawing/2014/main" id="{6A13BF6D-824E-037B-B6A5-4D5539D1EE84}"/>
                    </a:ext>
                  </a:extLst>
                </p14:cNvPr>
                <p14:cNvContentPartPr/>
                <p14:nvPr/>
              </p14:nvContentPartPr>
              <p14:xfrm>
                <a:off x="1392443" y="2166736"/>
                <a:ext cx="20880" cy="166320"/>
              </p14:xfrm>
            </p:contentPart>
          </mc:Choice>
          <mc:Fallback xmlns="">
            <p:pic>
              <p:nvPicPr>
                <p:cNvPr id="120" name="Ink 119">
                  <a:extLst>
                    <a:ext uri="{FF2B5EF4-FFF2-40B4-BE49-F238E27FC236}">
                      <a16:creationId xmlns:a16="http://schemas.microsoft.com/office/drawing/2014/main" id="{6A13BF6D-824E-037B-B6A5-4D5539D1EE84}"/>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1" name="Ink 120">
                  <a:extLst>
                    <a:ext uri="{FF2B5EF4-FFF2-40B4-BE49-F238E27FC236}">
                      <a16:creationId xmlns:a16="http://schemas.microsoft.com/office/drawing/2014/main" id="{94B5643A-FBA5-5B65-830E-9420CE31E20A}"/>
                    </a:ext>
                  </a:extLst>
                </p14:cNvPr>
                <p14:cNvContentPartPr/>
                <p14:nvPr/>
              </p14:nvContentPartPr>
              <p14:xfrm>
                <a:off x="1466243" y="2109856"/>
                <a:ext cx="21240" cy="215280"/>
              </p14:xfrm>
            </p:contentPart>
          </mc:Choice>
          <mc:Fallback xmlns="">
            <p:pic>
              <p:nvPicPr>
                <p:cNvPr id="121" name="Ink 120">
                  <a:extLst>
                    <a:ext uri="{FF2B5EF4-FFF2-40B4-BE49-F238E27FC236}">
                      <a16:creationId xmlns:a16="http://schemas.microsoft.com/office/drawing/2014/main" id="{94B5643A-FBA5-5B65-830E-9420CE31E20A}"/>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2" name="Ink 121">
                  <a:extLst>
                    <a:ext uri="{FF2B5EF4-FFF2-40B4-BE49-F238E27FC236}">
                      <a16:creationId xmlns:a16="http://schemas.microsoft.com/office/drawing/2014/main" id="{D7140026-D27E-32CE-7AB9-FE7C8CB65634}"/>
                    </a:ext>
                  </a:extLst>
                </p14:cNvPr>
                <p14:cNvContentPartPr/>
                <p14:nvPr/>
              </p14:nvContentPartPr>
              <p14:xfrm>
                <a:off x="1581443" y="2182936"/>
                <a:ext cx="108720" cy="129600"/>
              </p14:xfrm>
            </p:contentPart>
          </mc:Choice>
          <mc:Fallback xmlns="">
            <p:pic>
              <p:nvPicPr>
                <p:cNvPr id="122" name="Ink 121">
                  <a:extLst>
                    <a:ext uri="{FF2B5EF4-FFF2-40B4-BE49-F238E27FC236}">
                      <a16:creationId xmlns:a16="http://schemas.microsoft.com/office/drawing/2014/main" id="{D7140026-D27E-32CE-7AB9-FE7C8CB65634}"/>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3" name="Ink 122">
                  <a:extLst>
                    <a:ext uri="{FF2B5EF4-FFF2-40B4-BE49-F238E27FC236}">
                      <a16:creationId xmlns:a16="http://schemas.microsoft.com/office/drawing/2014/main" id="{F07F8CE1-E171-A2B4-B97F-F9F22BA0A61B}"/>
                    </a:ext>
                  </a:extLst>
                </p14:cNvPr>
                <p14:cNvContentPartPr/>
                <p14:nvPr/>
              </p14:nvContentPartPr>
              <p14:xfrm>
                <a:off x="1739483" y="2181856"/>
                <a:ext cx="90720" cy="159120"/>
              </p14:xfrm>
            </p:contentPart>
          </mc:Choice>
          <mc:Fallback xmlns="">
            <p:pic>
              <p:nvPicPr>
                <p:cNvPr id="123" name="Ink 122">
                  <a:extLst>
                    <a:ext uri="{FF2B5EF4-FFF2-40B4-BE49-F238E27FC236}">
                      <a16:creationId xmlns:a16="http://schemas.microsoft.com/office/drawing/2014/main" id="{F07F8CE1-E171-A2B4-B97F-F9F22BA0A61B}"/>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4" name="Ink 123">
                  <a:extLst>
                    <a:ext uri="{FF2B5EF4-FFF2-40B4-BE49-F238E27FC236}">
                      <a16:creationId xmlns:a16="http://schemas.microsoft.com/office/drawing/2014/main" id="{38554BF9-36D5-CDCF-CB61-5C5642BA8A2D}"/>
                    </a:ext>
                  </a:extLst>
                </p14:cNvPr>
                <p14:cNvContentPartPr/>
                <p14:nvPr/>
              </p14:nvContentPartPr>
              <p14:xfrm>
                <a:off x="1754243" y="2153776"/>
                <a:ext cx="119160" cy="49680"/>
              </p14:xfrm>
            </p:contentPart>
          </mc:Choice>
          <mc:Fallback xmlns="">
            <p:pic>
              <p:nvPicPr>
                <p:cNvPr id="124" name="Ink 123">
                  <a:extLst>
                    <a:ext uri="{FF2B5EF4-FFF2-40B4-BE49-F238E27FC236}">
                      <a16:creationId xmlns:a16="http://schemas.microsoft.com/office/drawing/2014/main" id="{38554BF9-36D5-CDCF-CB61-5C5642BA8A2D}"/>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5" name="Ink 124">
                  <a:extLst>
                    <a:ext uri="{FF2B5EF4-FFF2-40B4-BE49-F238E27FC236}">
                      <a16:creationId xmlns:a16="http://schemas.microsoft.com/office/drawing/2014/main" id="{EFC86228-95B3-C9F0-D4B1-BB030DF5ACD8}"/>
                    </a:ext>
                  </a:extLst>
                </p14:cNvPr>
                <p14:cNvContentPartPr/>
                <p14:nvPr/>
              </p14:nvContentPartPr>
              <p14:xfrm>
                <a:off x="1040003" y="2423776"/>
                <a:ext cx="926280" cy="51840"/>
              </p14:xfrm>
            </p:contentPart>
          </mc:Choice>
          <mc:Fallback xmlns="">
            <p:pic>
              <p:nvPicPr>
                <p:cNvPr id="125" name="Ink 124">
                  <a:extLst>
                    <a:ext uri="{FF2B5EF4-FFF2-40B4-BE49-F238E27FC236}">
                      <a16:creationId xmlns:a16="http://schemas.microsoft.com/office/drawing/2014/main" id="{EFC86228-95B3-C9F0-D4B1-BB030DF5ACD8}"/>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126" name="Group 125">
            <a:extLst>
              <a:ext uri="{FF2B5EF4-FFF2-40B4-BE49-F238E27FC236}">
                <a16:creationId xmlns:a16="http://schemas.microsoft.com/office/drawing/2014/main" id="{05C8F378-72F9-19B1-CB7B-A093F4524743}"/>
              </a:ext>
            </a:extLst>
          </p:cNvPr>
          <p:cNvGrpSpPr/>
          <p:nvPr/>
        </p:nvGrpSpPr>
        <p:grpSpPr>
          <a:xfrm>
            <a:off x="2392261" y="184446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127" name="Ink 126">
                  <a:extLst>
                    <a:ext uri="{FF2B5EF4-FFF2-40B4-BE49-F238E27FC236}">
                      <a16:creationId xmlns:a16="http://schemas.microsoft.com/office/drawing/2014/main" id="{171F5101-BC9B-3A1A-B879-AF70283A79BF}"/>
                    </a:ext>
                  </a:extLst>
                </p14:cNvPr>
                <p14:cNvContentPartPr/>
                <p14:nvPr/>
              </p14:nvContentPartPr>
              <p14:xfrm>
                <a:off x="2956283" y="2095096"/>
                <a:ext cx="16560" cy="219600"/>
              </p14:xfrm>
            </p:contentPart>
          </mc:Choice>
          <mc:Fallback xmlns="">
            <p:pic>
              <p:nvPicPr>
                <p:cNvPr id="127" name="Ink 126">
                  <a:extLst>
                    <a:ext uri="{FF2B5EF4-FFF2-40B4-BE49-F238E27FC236}">
                      <a16:creationId xmlns:a16="http://schemas.microsoft.com/office/drawing/2014/main" id="{171F5101-BC9B-3A1A-B879-AF70283A79BF}"/>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8" name="Ink 127">
                  <a:extLst>
                    <a:ext uri="{FF2B5EF4-FFF2-40B4-BE49-F238E27FC236}">
                      <a16:creationId xmlns:a16="http://schemas.microsoft.com/office/drawing/2014/main" id="{92AA87CB-2FF9-A8E8-7DA1-9DAC0D55F6FF}"/>
                    </a:ext>
                  </a:extLst>
                </p14:cNvPr>
                <p14:cNvContentPartPr/>
                <p14:nvPr/>
              </p14:nvContentPartPr>
              <p14:xfrm>
                <a:off x="2960243" y="2088256"/>
                <a:ext cx="166320" cy="210960"/>
              </p14:xfrm>
            </p:contentPart>
          </mc:Choice>
          <mc:Fallback xmlns="">
            <p:pic>
              <p:nvPicPr>
                <p:cNvPr id="128" name="Ink 127">
                  <a:extLst>
                    <a:ext uri="{FF2B5EF4-FFF2-40B4-BE49-F238E27FC236}">
                      <a16:creationId xmlns:a16="http://schemas.microsoft.com/office/drawing/2014/main" id="{92AA87CB-2FF9-A8E8-7DA1-9DAC0D55F6FF}"/>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29" name="Ink 128">
                  <a:extLst>
                    <a:ext uri="{FF2B5EF4-FFF2-40B4-BE49-F238E27FC236}">
                      <a16:creationId xmlns:a16="http://schemas.microsoft.com/office/drawing/2014/main" id="{243F4FC8-CF0A-C0F7-762A-8DB7E3C0D9A5}"/>
                    </a:ext>
                  </a:extLst>
                </p14:cNvPr>
                <p14:cNvContentPartPr/>
                <p14:nvPr/>
              </p14:nvContentPartPr>
              <p14:xfrm>
                <a:off x="3182003" y="2149096"/>
                <a:ext cx="41400" cy="157320"/>
              </p14:xfrm>
            </p:contentPart>
          </mc:Choice>
          <mc:Fallback xmlns="">
            <p:pic>
              <p:nvPicPr>
                <p:cNvPr id="129" name="Ink 128">
                  <a:extLst>
                    <a:ext uri="{FF2B5EF4-FFF2-40B4-BE49-F238E27FC236}">
                      <a16:creationId xmlns:a16="http://schemas.microsoft.com/office/drawing/2014/main" id="{243F4FC8-CF0A-C0F7-762A-8DB7E3C0D9A5}"/>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0" name="Ink 129">
                  <a:extLst>
                    <a:ext uri="{FF2B5EF4-FFF2-40B4-BE49-F238E27FC236}">
                      <a16:creationId xmlns:a16="http://schemas.microsoft.com/office/drawing/2014/main" id="{7A2B675E-621E-3721-4E9E-1D159B476E2B}"/>
                    </a:ext>
                  </a:extLst>
                </p14:cNvPr>
                <p14:cNvContentPartPr/>
                <p14:nvPr/>
              </p14:nvContentPartPr>
              <p14:xfrm>
                <a:off x="3281723" y="2218576"/>
                <a:ext cx="96840" cy="88920"/>
              </p14:xfrm>
            </p:contentPart>
          </mc:Choice>
          <mc:Fallback xmlns="">
            <p:pic>
              <p:nvPicPr>
                <p:cNvPr id="130" name="Ink 129">
                  <a:extLst>
                    <a:ext uri="{FF2B5EF4-FFF2-40B4-BE49-F238E27FC236}">
                      <a16:creationId xmlns:a16="http://schemas.microsoft.com/office/drawing/2014/main" id="{7A2B675E-621E-3721-4E9E-1D159B476E2B}"/>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1" name="Ink 130">
                  <a:extLst>
                    <a:ext uri="{FF2B5EF4-FFF2-40B4-BE49-F238E27FC236}">
                      <a16:creationId xmlns:a16="http://schemas.microsoft.com/office/drawing/2014/main" id="{4F017D3A-B52B-9156-8C85-A5E6E36800DB}"/>
                    </a:ext>
                  </a:extLst>
                </p14:cNvPr>
                <p14:cNvContentPartPr/>
                <p14:nvPr/>
              </p14:nvContentPartPr>
              <p14:xfrm>
                <a:off x="3428603" y="2198416"/>
                <a:ext cx="63360" cy="91080"/>
              </p14:xfrm>
            </p:contentPart>
          </mc:Choice>
          <mc:Fallback xmlns="">
            <p:pic>
              <p:nvPicPr>
                <p:cNvPr id="131" name="Ink 130">
                  <a:extLst>
                    <a:ext uri="{FF2B5EF4-FFF2-40B4-BE49-F238E27FC236}">
                      <a16:creationId xmlns:a16="http://schemas.microsoft.com/office/drawing/2014/main" id="{4F017D3A-B52B-9156-8C85-A5E6E36800DB}"/>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2" name="Ink 131">
                  <a:extLst>
                    <a:ext uri="{FF2B5EF4-FFF2-40B4-BE49-F238E27FC236}">
                      <a16:creationId xmlns:a16="http://schemas.microsoft.com/office/drawing/2014/main" id="{748AC0DD-14BD-ADDF-D054-34F5F432876E}"/>
                    </a:ext>
                  </a:extLst>
                </p14:cNvPr>
                <p14:cNvContentPartPr/>
                <p14:nvPr/>
              </p14:nvContentPartPr>
              <p14:xfrm>
                <a:off x="3593483" y="2066656"/>
                <a:ext cx="106560" cy="229680"/>
              </p14:xfrm>
            </p:contentPart>
          </mc:Choice>
          <mc:Fallback xmlns="">
            <p:pic>
              <p:nvPicPr>
                <p:cNvPr id="132" name="Ink 131">
                  <a:extLst>
                    <a:ext uri="{FF2B5EF4-FFF2-40B4-BE49-F238E27FC236}">
                      <a16:creationId xmlns:a16="http://schemas.microsoft.com/office/drawing/2014/main" id="{748AC0DD-14BD-ADDF-D054-34F5F432876E}"/>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3" name="Ink 132">
                  <a:extLst>
                    <a:ext uri="{FF2B5EF4-FFF2-40B4-BE49-F238E27FC236}">
                      <a16:creationId xmlns:a16="http://schemas.microsoft.com/office/drawing/2014/main" id="{36083F38-3186-7481-D0C4-4DA3C6D1C1B8}"/>
                    </a:ext>
                  </a:extLst>
                </p14:cNvPr>
                <p14:cNvContentPartPr/>
                <p14:nvPr/>
              </p14:nvContentPartPr>
              <p14:xfrm>
                <a:off x="3605723" y="2189416"/>
                <a:ext cx="97200" cy="4320"/>
              </p14:xfrm>
            </p:contentPart>
          </mc:Choice>
          <mc:Fallback xmlns="">
            <p:pic>
              <p:nvPicPr>
                <p:cNvPr id="133" name="Ink 132">
                  <a:extLst>
                    <a:ext uri="{FF2B5EF4-FFF2-40B4-BE49-F238E27FC236}">
                      <a16:creationId xmlns:a16="http://schemas.microsoft.com/office/drawing/2014/main" id="{36083F38-3186-7481-D0C4-4DA3C6D1C1B8}"/>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4" name="Ink 133">
                  <a:extLst>
                    <a:ext uri="{FF2B5EF4-FFF2-40B4-BE49-F238E27FC236}">
                      <a16:creationId xmlns:a16="http://schemas.microsoft.com/office/drawing/2014/main" id="{D7CC5CC4-7D5E-0017-170C-3D84A6B29354}"/>
                    </a:ext>
                  </a:extLst>
                </p14:cNvPr>
                <p14:cNvContentPartPr/>
                <p14:nvPr/>
              </p14:nvContentPartPr>
              <p14:xfrm>
                <a:off x="3769883" y="2131456"/>
                <a:ext cx="113760" cy="122040"/>
              </p14:xfrm>
            </p:contentPart>
          </mc:Choice>
          <mc:Fallback xmlns="">
            <p:pic>
              <p:nvPicPr>
                <p:cNvPr id="134" name="Ink 133">
                  <a:extLst>
                    <a:ext uri="{FF2B5EF4-FFF2-40B4-BE49-F238E27FC236}">
                      <a16:creationId xmlns:a16="http://schemas.microsoft.com/office/drawing/2014/main" id="{D7CC5CC4-7D5E-0017-170C-3D84A6B29354}"/>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5" name="Ink 134">
                  <a:extLst>
                    <a:ext uri="{FF2B5EF4-FFF2-40B4-BE49-F238E27FC236}">
                      <a16:creationId xmlns:a16="http://schemas.microsoft.com/office/drawing/2014/main" id="{F0D7E097-4B54-78C9-771D-ABA3940CAF58}"/>
                    </a:ext>
                  </a:extLst>
                </p14:cNvPr>
                <p14:cNvContentPartPr/>
                <p14:nvPr/>
              </p14:nvContentPartPr>
              <p14:xfrm>
                <a:off x="3920363" y="2127496"/>
                <a:ext cx="100800" cy="136440"/>
              </p14:xfrm>
            </p:contentPart>
          </mc:Choice>
          <mc:Fallback xmlns="">
            <p:pic>
              <p:nvPicPr>
                <p:cNvPr id="135" name="Ink 134">
                  <a:extLst>
                    <a:ext uri="{FF2B5EF4-FFF2-40B4-BE49-F238E27FC236}">
                      <a16:creationId xmlns:a16="http://schemas.microsoft.com/office/drawing/2014/main" id="{F0D7E097-4B54-78C9-771D-ABA3940CAF58}"/>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6" name="Ink 135">
                  <a:extLst>
                    <a:ext uri="{FF2B5EF4-FFF2-40B4-BE49-F238E27FC236}">
                      <a16:creationId xmlns:a16="http://schemas.microsoft.com/office/drawing/2014/main" id="{CB3D7C69-FCC4-32E9-A2E7-1BD3455EDD1A}"/>
                    </a:ext>
                  </a:extLst>
                </p14:cNvPr>
                <p14:cNvContentPartPr/>
                <p14:nvPr/>
              </p14:nvContentPartPr>
              <p14:xfrm>
                <a:off x="3926123" y="2078896"/>
                <a:ext cx="136440" cy="58680"/>
              </p14:xfrm>
            </p:contentPart>
          </mc:Choice>
          <mc:Fallback xmlns="">
            <p:pic>
              <p:nvPicPr>
                <p:cNvPr id="136" name="Ink 135">
                  <a:extLst>
                    <a:ext uri="{FF2B5EF4-FFF2-40B4-BE49-F238E27FC236}">
                      <a16:creationId xmlns:a16="http://schemas.microsoft.com/office/drawing/2014/main" id="{CB3D7C69-FCC4-32E9-A2E7-1BD3455EDD1A}"/>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137" name="Ink 136">
                <a:extLst>
                  <a:ext uri="{FF2B5EF4-FFF2-40B4-BE49-F238E27FC236}">
                    <a16:creationId xmlns:a16="http://schemas.microsoft.com/office/drawing/2014/main" id="{F15EA277-BAD5-E62D-4314-B229DEB3AE5B}"/>
                  </a:ext>
                </a:extLst>
              </p14:cNvPr>
              <p14:cNvContentPartPr/>
              <p14:nvPr/>
            </p14:nvContentPartPr>
            <p14:xfrm>
              <a:off x="2347981" y="2208421"/>
              <a:ext cx="1109880" cy="13680"/>
            </p14:xfrm>
          </p:contentPart>
        </mc:Choice>
        <mc:Fallback xmlns="">
          <p:pic>
            <p:nvPicPr>
              <p:cNvPr id="137" name="Ink 136">
                <a:extLst>
                  <a:ext uri="{FF2B5EF4-FFF2-40B4-BE49-F238E27FC236}">
                    <a16:creationId xmlns:a16="http://schemas.microsoft.com/office/drawing/2014/main" id="{F15EA277-BAD5-E62D-4314-B229DEB3AE5B}"/>
                  </a:ext>
                </a:extLst>
              </p:cNvPr>
              <p:cNvPicPr/>
              <p:nvPr/>
            </p:nvPicPr>
            <p:blipFill>
              <a:blip r:embed="rId43"/>
              <a:stretch>
                <a:fillRect/>
              </a:stretch>
            </p:blipFill>
            <p:spPr>
              <a:xfrm>
                <a:off x="2329981" y="2190781"/>
                <a:ext cx="1145520" cy="49320"/>
              </a:xfrm>
              <a:prstGeom prst="rect">
                <a:avLst/>
              </a:prstGeom>
            </p:spPr>
          </p:pic>
        </mc:Fallback>
      </mc:AlternateContent>
      <p:grpSp>
        <p:nvGrpSpPr>
          <p:cNvPr id="138" name="Group 137">
            <a:extLst>
              <a:ext uri="{FF2B5EF4-FFF2-40B4-BE49-F238E27FC236}">
                <a16:creationId xmlns:a16="http://schemas.microsoft.com/office/drawing/2014/main" id="{8CC0EDFA-0900-0B11-4282-44986B7AED20}"/>
              </a:ext>
            </a:extLst>
          </p:cNvPr>
          <p:cNvGrpSpPr/>
          <p:nvPr/>
        </p:nvGrpSpPr>
        <p:grpSpPr>
          <a:xfrm>
            <a:off x="2528341" y="265410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139" name="Ink 138">
                  <a:extLst>
                    <a:ext uri="{FF2B5EF4-FFF2-40B4-BE49-F238E27FC236}">
                      <a16:creationId xmlns:a16="http://schemas.microsoft.com/office/drawing/2014/main" id="{C630A818-02B9-131F-159A-6B469B05D0E3}"/>
                    </a:ext>
                  </a:extLst>
                </p14:cNvPr>
                <p14:cNvContentPartPr/>
                <p14:nvPr/>
              </p14:nvContentPartPr>
              <p14:xfrm>
                <a:off x="3092363" y="2876296"/>
                <a:ext cx="218520" cy="190080"/>
              </p14:xfrm>
            </p:contentPart>
          </mc:Choice>
          <mc:Fallback xmlns="">
            <p:pic>
              <p:nvPicPr>
                <p:cNvPr id="139" name="Ink 138">
                  <a:extLst>
                    <a:ext uri="{FF2B5EF4-FFF2-40B4-BE49-F238E27FC236}">
                      <a16:creationId xmlns:a16="http://schemas.microsoft.com/office/drawing/2014/main" id="{C630A818-02B9-131F-159A-6B469B05D0E3}"/>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1" name="Ink 140">
                  <a:extLst>
                    <a:ext uri="{FF2B5EF4-FFF2-40B4-BE49-F238E27FC236}">
                      <a16:creationId xmlns:a16="http://schemas.microsoft.com/office/drawing/2014/main" id="{36796069-ACB6-4D7B-BC49-0452A44E0432}"/>
                    </a:ext>
                  </a:extLst>
                </p14:cNvPr>
                <p14:cNvContentPartPr/>
                <p14:nvPr/>
              </p14:nvContentPartPr>
              <p14:xfrm>
                <a:off x="3203963" y="2926336"/>
                <a:ext cx="41040" cy="196560"/>
              </p14:xfrm>
            </p:contentPart>
          </mc:Choice>
          <mc:Fallback xmlns="">
            <p:pic>
              <p:nvPicPr>
                <p:cNvPr id="141" name="Ink 140">
                  <a:extLst>
                    <a:ext uri="{FF2B5EF4-FFF2-40B4-BE49-F238E27FC236}">
                      <a16:creationId xmlns:a16="http://schemas.microsoft.com/office/drawing/2014/main" id="{36796069-ACB6-4D7B-BC49-0452A44E0432}"/>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42" name="Ink 141">
                  <a:extLst>
                    <a:ext uri="{FF2B5EF4-FFF2-40B4-BE49-F238E27FC236}">
                      <a16:creationId xmlns:a16="http://schemas.microsoft.com/office/drawing/2014/main" id="{596666EF-CD3B-8C58-A8AD-2DC93C7AE914}"/>
                    </a:ext>
                  </a:extLst>
                </p14:cNvPr>
                <p14:cNvContentPartPr/>
                <p14:nvPr/>
              </p14:nvContentPartPr>
              <p14:xfrm>
                <a:off x="3420683" y="2891776"/>
                <a:ext cx="245520" cy="242280"/>
              </p14:xfrm>
            </p:contentPart>
          </mc:Choice>
          <mc:Fallback xmlns="">
            <p:pic>
              <p:nvPicPr>
                <p:cNvPr id="142" name="Ink 141">
                  <a:extLst>
                    <a:ext uri="{FF2B5EF4-FFF2-40B4-BE49-F238E27FC236}">
                      <a16:creationId xmlns:a16="http://schemas.microsoft.com/office/drawing/2014/main" id="{596666EF-CD3B-8C58-A8AD-2DC93C7AE914}"/>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143" name="Ink 142">
                <a:extLst>
                  <a:ext uri="{FF2B5EF4-FFF2-40B4-BE49-F238E27FC236}">
                    <a16:creationId xmlns:a16="http://schemas.microsoft.com/office/drawing/2014/main" id="{EB4BAEF9-07CC-DA59-E68B-9063BADBD5AB}"/>
                  </a:ext>
                </a:extLst>
              </p14:cNvPr>
              <p14:cNvContentPartPr/>
              <p14:nvPr/>
            </p14:nvContentPartPr>
            <p14:xfrm>
              <a:off x="1791061" y="2675341"/>
              <a:ext cx="13680" cy="10800"/>
            </p14:xfrm>
          </p:contentPart>
        </mc:Choice>
        <mc:Fallback xmlns="">
          <p:pic>
            <p:nvPicPr>
              <p:cNvPr id="143" name="Ink 142">
                <a:extLst>
                  <a:ext uri="{FF2B5EF4-FFF2-40B4-BE49-F238E27FC236}">
                    <a16:creationId xmlns:a16="http://schemas.microsoft.com/office/drawing/2014/main" id="{EB4BAEF9-07CC-DA59-E68B-9063BADBD5AB}"/>
                  </a:ext>
                </a:extLst>
              </p:cNvPr>
              <p:cNvPicPr/>
              <p:nvPr/>
            </p:nvPicPr>
            <p:blipFill>
              <a:blip r:embed="rId51"/>
              <a:stretch>
                <a:fillRect/>
              </a:stretch>
            </p:blipFill>
            <p:spPr>
              <a:xfrm>
                <a:off x="1773421" y="265770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4" name="Ink 143">
                <a:extLst>
                  <a:ext uri="{FF2B5EF4-FFF2-40B4-BE49-F238E27FC236}">
                    <a16:creationId xmlns:a16="http://schemas.microsoft.com/office/drawing/2014/main" id="{CD212CEE-1E00-577E-9B8A-58F0117B38E4}"/>
                  </a:ext>
                </a:extLst>
              </p14:cNvPr>
              <p14:cNvContentPartPr/>
              <p14:nvPr/>
            </p14:nvContentPartPr>
            <p14:xfrm>
              <a:off x="1808701" y="2865061"/>
              <a:ext cx="7200" cy="720"/>
            </p14:xfrm>
          </p:contentPart>
        </mc:Choice>
        <mc:Fallback xmlns="">
          <p:pic>
            <p:nvPicPr>
              <p:cNvPr id="144" name="Ink 143">
                <a:extLst>
                  <a:ext uri="{FF2B5EF4-FFF2-40B4-BE49-F238E27FC236}">
                    <a16:creationId xmlns:a16="http://schemas.microsoft.com/office/drawing/2014/main" id="{CD212CEE-1E00-577E-9B8A-58F0117B38E4}"/>
                  </a:ext>
                </a:extLst>
              </p:cNvPr>
              <p:cNvPicPr/>
              <p:nvPr/>
            </p:nvPicPr>
            <p:blipFill>
              <a:blip r:embed="rId53"/>
              <a:stretch>
                <a:fillRect/>
              </a:stretch>
            </p:blipFill>
            <p:spPr>
              <a:xfrm>
                <a:off x="1790701" y="2847421"/>
                <a:ext cx="42840" cy="36360"/>
              </a:xfrm>
              <a:prstGeom prst="rect">
                <a:avLst/>
              </a:prstGeom>
            </p:spPr>
          </p:pic>
        </mc:Fallback>
      </mc:AlternateContent>
      <p:grpSp>
        <p:nvGrpSpPr>
          <p:cNvPr id="145" name="Group 144">
            <a:extLst>
              <a:ext uri="{FF2B5EF4-FFF2-40B4-BE49-F238E27FC236}">
                <a16:creationId xmlns:a16="http://schemas.microsoft.com/office/drawing/2014/main" id="{7E2219DC-358C-43D7-4FA0-F06A040BEEAC}"/>
              </a:ext>
            </a:extLst>
          </p:cNvPr>
          <p:cNvGrpSpPr/>
          <p:nvPr/>
        </p:nvGrpSpPr>
        <p:grpSpPr>
          <a:xfrm>
            <a:off x="4156523" y="193831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146" name="Ink 145">
                  <a:extLst>
                    <a:ext uri="{FF2B5EF4-FFF2-40B4-BE49-F238E27FC236}">
                      <a16:creationId xmlns:a16="http://schemas.microsoft.com/office/drawing/2014/main" id="{B25B29A7-0769-2E24-1FC2-325A64C577DB}"/>
                    </a:ext>
                  </a:extLst>
                </p14:cNvPr>
                <p14:cNvContentPartPr/>
                <p14:nvPr/>
              </p14:nvContentPartPr>
              <p14:xfrm>
                <a:off x="4156523" y="2315416"/>
                <a:ext cx="162000" cy="170280"/>
              </p14:xfrm>
            </p:contentPart>
          </mc:Choice>
          <mc:Fallback xmlns="">
            <p:pic>
              <p:nvPicPr>
                <p:cNvPr id="146" name="Ink 145">
                  <a:extLst>
                    <a:ext uri="{FF2B5EF4-FFF2-40B4-BE49-F238E27FC236}">
                      <a16:creationId xmlns:a16="http://schemas.microsoft.com/office/drawing/2014/main" id="{B25B29A7-0769-2E24-1FC2-325A64C577DB}"/>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7" name="Ink 146">
                  <a:extLst>
                    <a:ext uri="{FF2B5EF4-FFF2-40B4-BE49-F238E27FC236}">
                      <a16:creationId xmlns:a16="http://schemas.microsoft.com/office/drawing/2014/main" id="{81914087-E825-3B4C-0AAB-96B492777836}"/>
                    </a:ext>
                  </a:extLst>
                </p14:cNvPr>
                <p14:cNvContentPartPr/>
                <p14:nvPr/>
              </p14:nvContentPartPr>
              <p14:xfrm>
                <a:off x="4233563" y="2360056"/>
                <a:ext cx="33840" cy="179640"/>
              </p14:xfrm>
            </p:contentPart>
          </mc:Choice>
          <mc:Fallback xmlns="">
            <p:pic>
              <p:nvPicPr>
                <p:cNvPr id="147" name="Ink 146">
                  <a:extLst>
                    <a:ext uri="{FF2B5EF4-FFF2-40B4-BE49-F238E27FC236}">
                      <a16:creationId xmlns:a16="http://schemas.microsoft.com/office/drawing/2014/main" id="{81914087-E825-3B4C-0AAB-96B492777836}"/>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48" name="Ink 147">
                  <a:extLst>
                    <a:ext uri="{FF2B5EF4-FFF2-40B4-BE49-F238E27FC236}">
                      <a16:creationId xmlns:a16="http://schemas.microsoft.com/office/drawing/2014/main" id="{2A0133B1-641A-8F9B-132E-C9B4057BA483}"/>
                    </a:ext>
                  </a:extLst>
                </p14:cNvPr>
                <p14:cNvContentPartPr/>
                <p14:nvPr/>
              </p14:nvContentPartPr>
              <p14:xfrm>
                <a:off x="4404563" y="2323336"/>
                <a:ext cx="146880" cy="197640"/>
              </p14:xfrm>
            </p:contentPart>
          </mc:Choice>
          <mc:Fallback xmlns="">
            <p:pic>
              <p:nvPicPr>
                <p:cNvPr id="148" name="Ink 147">
                  <a:extLst>
                    <a:ext uri="{FF2B5EF4-FFF2-40B4-BE49-F238E27FC236}">
                      <a16:creationId xmlns:a16="http://schemas.microsoft.com/office/drawing/2014/main" id="{2A0133B1-641A-8F9B-132E-C9B4057BA483}"/>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49" name="Ink 148">
                  <a:extLst>
                    <a:ext uri="{FF2B5EF4-FFF2-40B4-BE49-F238E27FC236}">
                      <a16:creationId xmlns:a16="http://schemas.microsoft.com/office/drawing/2014/main" id="{D7F03BA2-2EF9-11EB-44E3-6FE1E1A13FC8}"/>
                    </a:ext>
                  </a:extLst>
                </p14:cNvPr>
                <p14:cNvContentPartPr/>
                <p14:nvPr/>
              </p14:nvContentPartPr>
              <p14:xfrm>
                <a:off x="4765643" y="2314336"/>
                <a:ext cx="3960" cy="10440"/>
              </p14:xfrm>
            </p:contentPart>
          </mc:Choice>
          <mc:Fallback xmlns="">
            <p:pic>
              <p:nvPicPr>
                <p:cNvPr id="149" name="Ink 148">
                  <a:extLst>
                    <a:ext uri="{FF2B5EF4-FFF2-40B4-BE49-F238E27FC236}">
                      <a16:creationId xmlns:a16="http://schemas.microsoft.com/office/drawing/2014/main" id="{D7F03BA2-2EF9-11EB-44E3-6FE1E1A13FC8}"/>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0" name="Ink 149">
                  <a:extLst>
                    <a:ext uri="{FF2B5EF4-FFF2-40B4-BE49-F238E27FC236}">
                      <a16:creationId xmlns:a16="http://schemas.microsoft.com/office/drawing/2014/main" id="{D0B08841-A1D8-7F7E-71FC-0E5FBBE2E5B1}"/>
                    </a:ext>
                  </a:extLst>
                </p14:cNvPr>
                <p14:cNvContentPartPr/>
                <p14:nvPr/>
              </p14:nvContentPartPr>
              <p14:xfrm>
                <a:off x="4681043" y="2392096"/>
                <a:ext cx="119520" cy="11520"/>
              </p14:xfrm>
            </p:contentPart>
          </mc:Choice>
          <mc:Fallback xmlns="">
            <p:pic>
              <p:nvPicPr>
                <p:cNvPr id="150" name="Ink 149">
                  <a:extLst>
                    <a:ext uri="{FF2B5EF4-FFF2-40B4-BE49-F238E27FC236}">
                      <a16:creationId xmlns:a16="http://schemas.microsoft.com/office/drawing/2014/main" id="{D0B08841-A1D8-7F7E-71FC-0E5FBBE2E5B1}"/>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1" name="Ink 150">
                  <a:extLst>
                    <a:ext uri="{FF2B5EF4-FFF2-40B4-BE49-F238E27FC236}">
                      <a16:creationId xmlns:a16="http://schemas.microsoft.com/office/drawing/2014/main" id="{F4DE914F-F112-7DBB-6B73-4E95F3DE489D}"/>
                    </a:ext>
                  </a:extLst>
                </p14:cNvPr>
                <p14:cNvContentPartPr/>
                <p14:nvPr/>
              </p14:nvContentPartPr>
              <p14:xfrm>
                <a:off x="4769963" y="2535016"/>
                <a:ext cx="7920" cy="4320"/>
              </p14:xfrm>
            </p:contentPart>
          </mc:Choice>
          <mc:Fallback xmlns="">
            <p:pic>
              <p:nvPicPr>
                <p:cNvPr id="151" name="Ink 150">
                  <a:extLst>
                    <a:ext uri="{FF2B5EF4-FFF2-40B4-BE49-F238E27FC236}">
                      <a16:creationId xmlns:a16="http://schemas.microsoft.com/office/drawing/2014/main" id="{F4DE914F-F112-7DBB-6B73-4E95F3DE489D}"/>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52" name="Ink 151">
                <a:extLst>
                  <a:ext uri="{FF2B5EF4-FFF2-40B4-BE49-F238E27FC236}">
                    <a16:creationId xmlns:a16="http://schemas.microsoft.com/office/drawing/2014/main" id="{646FB398-75FB-F780-FB1D-A2EC6B420DD1}"/>
                  </a:ext>
                </a:extLst>
              </p14:cNvPr>
              <p14:cNvContentPartPr/>
              <p14:nvPr/>
            </p14:nvContentPartPr>
            <p14:xfrm>
              <a:off x="4279643" y="2513596"/>
              <a:ext cx="129240" cy="12600"/>
            </p14:xfrm>
          </p:contentPart>
        </mc:Choice>
        <mc:Fallback xmlns="">
          <p:pic>
            <p:nvPicPr>
              <p:cNvPr id="152" name="Ink 151">
                <a:extLst>
                  <a:ext uri="{FF2B5EF4-FFF2-40B4-BE49-F238E27FC236}">
                    <a16:creationId xmlns:a16="http://schemas.microsoft.com/office/drawing/2014/main" id="{646FB398-75FB-F780-FB1D-A2EC6B420DD1}"/>
                  </a:ext>
                </a:extLst>
              </p:cNvPr>
              <p:cNvPicPr/>
              <p:nvPr/>
            </p:nvPicPr>
            <p:blipFill>
              <a:blip r:embed="rId67"/>
              <a:stretch>
                <a:fillRect/>
              </a:stretch>
            </p:blipFill>
            <p:spPr>
              <a:xfrm>
                <a:off x="4262003" y="249595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3" name="Ink 152">
                <a:extLst>
                  <a:ext uri="{FF2B5EF4-FFF2-40B4-BE49-F238E27FC236}">
                    <a16:creationId xmlns:a16="http://schemas.microsoft.com/office/drawing/2014/main" id="{F857053D-2AB0-A6B6-9EA7-A1761EB59FAB}"/>
                  </a:ext>
                </a:extLst>
              </p14:cNvPr>
              <p14:cNvContentPartPr/>
              <p14:nvPr/>
            </p14:nvContentPartPr>
            <p14:xfrm>
              <a:off x="4281083" y="2635636"/>
              <a:ext cx="125640" cy="25920"/>
            </p14:xfrm>
          </p:contentPart>
        </mc:Choice>
        <mc:Fallback xmlns="">
          <p:pic>
            <p:nvPicPr>
              <p:cNvPr id="153" name="Ink 152">
                <a:extLst>
                  <a:ext uri="{FF2B5EF4-FFF2-40B4-BE49-F238E27FC236}">
                    <a16:creationId xmlns:a16="http://schemas.microsoft.com/office/drawing/2014/main" id="{F857053D-2AB0-A6B6-9EA7-A1761EB59FAB}"/>
                  </a:ext>
                </a:extLst>
              </p:cNvPr>
              <p:cNvPicPr/>
              <p:nvPr/>
            </p:nvPicPr>
            <p:blipFill>
              <a:blip r:embed="rId69"/>
              <a:stretch>
                <a:fillRect/>
              </a:stretch>
            </p:blipFill>
            <p:spPr>
              <a:xfrm>
                <a:off x="4263443" y="2617996"/>
                <a:ext cx="161280" cy="61560"/>
              </a:xfrm>
              <a:prstGeom prst="rect">
                <a:avLst/>
              </a:prstGeom>
            </p:spPr>
          </p:pic>
        </mc:Fallback>
      </mc:AlternateContent>
      <p:grpSp>
        <p:nvGrpSpPr>
          <p:cNvPr id="154" name="Group 153">
            <a:extLst>
              <a:ext uri="{FF2B5EF4-FFF2-40B4-BE49-F238E27FC236}">
                <a16:creationId xmlns:a16="http://schemas.microsoft.com/office/drawing/2014/main" id="{0D656101-E760-0F26-A942-1F562396959D}"/>
              </a:ext>
            </a:extLst>
          </p:cNvPr>
          <p:cNvGrpSpPr/>
          <p:nvPr/>
        </p:nvGrpSpPr>
        <p:grpSpPr>
          <a:xfrm>
            <a:off x="4655483" y="246787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155" name="Ink 154">
                  <a:extLst>
                    <a:ext uri="{FF2B5EF4-FFF2-40B4-BE49-F238E27FC236}">
                      <a16:creationId xmlns:a16="http://schemas.microsoft.com/office/drawing/2014/main" id="{2B275242-94A9-001C-4298-B754A23850C7}"/>
                    </a:ext>
                  </a:extLst>
                </p14:cNvPr>
                <p14:cNvContentPartPr/>
                <p14:nvPr/>
              </p14:nvContentPartPr>
              <p14:xfrm>
                <a:off x="4655483" y="2843896"/>
                <a:ext cx="202680" cy="210240"/>
              </p14:xfrm>
            </p:contentPart>
          </mc:Choice>
          <mc:Fallback xmlns="">
            <p:pic>
              <p:nvPicPr>
                <p:cNvPr id="155" name="Ink 154">
                  <a:extLst>
                    <a:ext uri="{FF2B5EF4-FFF2-40B4-BE49-F238E27FC236}">
                      <a16:creationId xmlns:a16="http://schemas.microsoft.com/office/drawing/2014/main" id="{2B275242-94A9-001C-4298-B754A23850C7}"/>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6" name="Ink 155">
                  <a:extLst>
                    <a:ext uri="{FF2B5EF4-FFF2-40B4-BE49-F238E27FC236}">
                      <a16:creationId xmlns:a16="http://schemas.microsoft.com/office/drawing/2014/main" id="{3D3BC811-CC8F-6AA7-DF1B-88048CC9020E}"/>
                    </a:ext>
                  </a:extLst>
                </p14:cNvPr>
                <p14:cNvContentPartPr/>
                <p14:nvPr/>
              </p14:nvContentPartPr>
              <p14:xfrm>
                <a:off x="4975163" y="2927416"/>
                <a:ext cx="2160" cy="720"/>
              </p14:xfrm>
            </p:contentPart>
          </mc:Choice>
          <mc:Fallback xmlns="">
            <p:pic>
              <p:nvPicPr>
                <p:cNvPr id="156" name="Ink 155">
                  <a:extLst>
                    <a:ext uri="{FF2B5EF4-FFF2-40B4-BE49-F238E27FC236}">
                      <a16:creationId xmlns:a16="http://schemas.microsoft.com/office/drawing/2014/main" id="{3D3BC811-CC8F-6AA7-DF1B-88048CC9020E}"/>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57" name="Ink 156">
                <a:extLst>
                  <a:ext uri="{FF2B5EF4-FFF2-40B4-BE49-F238E27FC236}">
                    <a16:creationId xmlns:a16="http://schemas.microsoft.com/office/drawing/2014/main" id="{A06EEF1A-E93C-8A0F-FF0F-7F1BDB7F1D33}"/>
                  </a:ext>
                </a:extLst>
              </p14:cNvPr>
              <p14:cNvContentPartPr/>
              <p14:nvPr/>
            </p14:nvContentPartPr>
            <p14:xfrm>
              <a:off x="5154083" y="2458876"/>
              <a:ext cx="23760" cy="238320"/>
            </p14:xfrm>
          </p:contentPart>
        </mc:Choice>
        <mc:Fallback xmlns="">
          <p:pic>
            <p:nvPicPr>
              <p:cNvPr id="157" name="Ink 156">
                <a:extLst>
                  <a:ext uri="{FF2B5EF4-FFF2-40B4-BE49-F238E27FC236}">
                    <a16:creationId xmlns:a16="http://schemas.microsoft.com/office/drawing/2014/main" id="{A06EEF1A-E93C-8A0F-FF0F-7F1BDB7F1D33}"/>
                  </a:ext>
                </a:extLst>
              </p:cNvPr>
              <p:cNvPicPr/>
              <p:nvPr/>
            </p:nvPicPr>
            <p:blipFill>
              <a:blip r:embed="rId75"/>
              <a:stretch>
                <a:fillRect/>
              </a:stretch>
            </p:blipFill>
            <p:spPr>
              <a:xfrm>
                <a:off x="5136443" y="2440876"/>
                <a:ext cx="59400" cy="273960"/>
              </a:xfrm>
              <a:prstGeom prst="rect">
                <a:avLst/>
              </a:prstGeom>
            </p:spPr>
          </p:pic>
        </mc:Fallback>
      </mc:AlternateContent>
      <p:grpSp>
        <p:nvGrpSpPr>
          <p:cNvPr id="158" name="Group 157">
            <a:extLst>
              <a:ext uri="{FF2B5EF4-FFF2-40B4-BE49-F238E27FC236}">
                <a16:creationId xmlns:a16="http://schemas.microsoft.com/office/drawing/2014/main" id="{BAA6DD46-9902-955B-4E94-0B53F993CC60}"/>
              </a:ext>
            </a:extLst>
          </p:cNvPr>
          <p:cNvGrpSpPr/>
          <p:nvPr/>
        </p:nvGrpSpPr>
        <p:grpSpPr>
          <a:xfrm>
            <a:off x="4988483" y="192859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159" name="Ink 158">
                  <a:extLst>
                    <a:ext uri="{FF2B5EF4-FFF2-40B4-BE49-F238E27FC236}">
                      <a16:creationId xmlns:a16="http://schemas.microsoft.com/office/drawing/2014/main" id="{B373A30A-9C81-E656-E163-DE9A593CC25F}"/>
                    </a:ext>
                  </a:extLst>
                </p14:cNvPr>
                <p14:cNvContentPartPr/>
                <p14:nvPr/>
              </p14:nvContentPartPr>
              <p14:xfrm>
                <a:off x="4988483" y="2304616"/>
                <a:ext cx="145440" cy="241920"/>
              </p14:xfrm>
            </p:contentPart>
          </mc:Choice>
          <mc:Fallback xmlns="">
            <p:pic>
              <p:nvPicPr>
                <p:cNvPr id="159" name="Ink 158">
                  <a:extLst>
                    <a:ext uri="{FF2B5EF4-FFF2-40B4-BE49-F238E27FC236}">
                      <a16:creationId xmlns:a16="http://schemas.microsoft.com/office/drawing/2014/main" id="{B373A30A-9C81-E656-E163-DE9A593CC25F}"/>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0" name="Ink 159">
                  <a:extLst>
                    <a:ext uri="{FF2B5EF4-FFF2-40B4-BE49-F238E27FC236}">
                      <a16:creationId xmlns:a16="http://schemas.microsoft.com/office/drawing/2014/main" id="{D4577D48-BC67-6DAA-104F-07D577E13FEF}"/>
                    </a:ext>
                  </a:extLst>
                </p14:cNvPr>
                <p14:cNvContentPartPr/>
                <p14:nvPr/>
              </p14:nvContentPartPr>
              <p14:xfrm>
                <a:off x="5187203" y="2361136"/>
                <a:ext cx="155160" cy="158400"/>
              </p14:xfrm>
            </p:contentPart>
          </mc:Choice>
          <mc:Fallback xmlns="">
            <p:pic>
              <p:nvPicPr>
                <p:cNvPr id="160" name="Ink 159">
                  <a:extLst>
                    <a:ext uri="{FF2B5EF4-FFF2-40B4-BE49-F238E27FC236}">
                      <a16:creationId xmlns:a16="http://schemas.microsoft.com/office/drawing/2014/main" id="{D4577D48-BC67-6DAA-104F-07D577E13FEF}"/>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61" name="Ink 160">
                  <a:extLst>
                    <a:ext uri="{FF2B5EF4-FFF2-40B4-BE49-F238E27FC236}">
                      <a16:creationId xmlns:a16="http://schemas.microsoft.com/office/drawing/2014/main" id="{545097E7-9E5B-A4B7-CB49-A1271CCCDF02}"/>
                    </a:ext>
                  </a:extLst>
                </p14:cNvPr>
                <p14:cNvContentPartPr/>
                <p14:nvPr/>
              </p14:nvContentPartPr>
              <p14:xfrm>
                <a:off x="5216003" y="2356456"/>
                <a:ext cx="89280" cy="26280"/>
              </p14:xfrm>
            </p:contentPart>
          </mc:Choice>
          <mc:Fallback xmlns="">
            <p:pic>
              <p:nvPicPr>
                <p:cNvPr id="161" name="Ink 160">
                  <a:extLst>
                    <a:ext uri="{FF2B5EF4-FFF2-40B4-BE49-F238E27FC236}">
                      <a16:creationId xmlns:a16="http://schemas.microsoft.com/office/drawing/2014/main" id="{545097E7-9E5B-A4B7-CB49-A1271CCCDF02}"/>
                    </a:ext>
                  </a:extLst>
                </p:cNvPr>
                <p:cNvPicPr/>
                <p:nvPr/>
              </p:nvPicPr>
              <p:blipFill>
                <a:blip r:embed="rId81"/>
                <a:stretch>
                  <a:fillRect/>
                </a:stretch>
              </p:blipFill>
              <p:spPr>
                <a:xfrm>
                  <a:off x="5198003" y="2338816"/>
                  <a:ext cx="124920" cy="61920"/>
                </a:xfrm>
                <a:prstGeom prst="rect">
                  <a:avLst/>
                </a:prstGeom>
              </p:spPr>
            </p:pic>
          </mc:Fallback>
        </mc:AlternateContent>
      </p:grpSp>
      <p:grpSp>
        <p:nvGrpSpPr>
          <p:cNvPr id="162" name="Group 161">
            <a:extLst>
              <a:ext uri="{FF2B5EF4-FFF2-40B4-BE49-F238E27FC236}">
                <a16:creationId xmlns:a16="http://schemas.microsoft.com/office/drawing/2014/main" id="{FEA11925-EEBF-ED11-3CAF-B70AEA86B170}"/>
              </a:ext>
            </a:extLst>
          </p:cNvPr>
          <p:cNvGrpSpPr/>
          <p:nvPr/>
        </p:nvGrpSpPr>
        <p:grpSpPr>
          <a:xfrm>
            <a:off x="1323683" y="2913196"/>
            <a:ext cx="894600" cy="199440"/>
            <a:chOff x="1323683" y="3289216"/>
            <a:chExt cx="894600" cy="199440"/>
          </a:xfrm>
        </p:grpSpPr>
        <mc:AlternateContent xmlns:mc="http://schemas.openxmlformats.org/markup-compatibility/2006" xmlns:p14="http://schemas.microsoft.com/office/powerpoint/2010/main">
          <mc:Choice Requires="p14">
            <p:contentPart p14:bwMode="auto" r:id="rId82">
              <p14:nvContentPartPr>
                <p14:cNvPr id="163" name="Ink 162">
                  <a:extLst>
                    <a:ext uri="{FF2B5EF4-FFF2-40B4-BE49-F238E27FC236}">
                      <a16:creationId xmlns:a16="http://schemas.microsoft.com/office/drawing/2014/main" id="{C8147C72-DBEF-B02A-7B89-3D31AD1AF77B}"/>
                    </a:ext>
                  </a:extLst>
                </p14:cNvPr>
                <p14:cNvContentPartPr/>
                <p14:nvPr/>
              </p14:nvContentPartPr>
              <p14:xfrm>
                <a:off x="1323683" y="3405136"/>
                <a:ext cx="707040" cy="83520"/>
              </p14:xfrm>
            </p:contentPart>
          </mc:Choice>
          <mc:Fallback xmlns="">
            <p:pic>
              <p:nvPicPr>
                <p:cNvPr id="163" name="Ink 162">
                  <a:extLst>
                    <a:ext uri="{FF2B5EF4-FFF2-40B4-BE49-F238E27FC236}">
                      <a16:creationId xmlns:a16="http://schemas.microsoft.com/office/drawing/2014/main" id="{C8147C72-DBEF-B02A-7B89-3D31AD1AF77B}"/>
                    </a:ext>
                  </a:extLst>
                </p:cNvPr>
                <p:cNvPicPr/>
                <p:nvPr/>
              </p:nvPicPr>
              <p:blipFill>
                <a:blip r:embed="rId83"/>
                <a:stretch>
                  <a:fillRect/>
                </a:stretch>
              </p:blipFill>
              <p:spPr>
                <a:xfrm>
                  <a:off x="1305683" y="3387136"/>
                  <a:ext cx="7426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4" name="Ink 163">
                  <a:extLst>
                    <a:ext uri="{FF2B5EF4-FFF2-40B4-BE49-F238E27FC236}">
                      <a16:creationId xmlns:a16="http://schemas.microsoft.com/office/drawing/2014/main" id="{4D8C7674-CF03-B5BA-9E69-3070BDB48605}"/>
                    </a:ext>
                  </a:extLst>
                </p14:cNvPr>
                <p14:cNvContentPartPr/>
                <p14:nvPr/>
              </p14:nvContentPartPr>
              <p14:xfrm>
                <a:off x="2001563" y="3289216"/>
                <a:ext cx="216720" cy="176760"/>
              </p14:xfrm>
            </p:contentPart>
          </mc:Choice>
          <mc:Fallback xmlns="">
            <p:pic>
              <p:nvPicPr>
                <p:cNvPr id="164" name="Ink 163">
                  <a:extLst>
                    <a:ext uri="{FF2B5EF4-FFF2-40B4-BE49-F238E27FC236}">
                      <a16:creationId xmlns:a16="http://schemas.microsoft.com/office/drawing/2014/main" id="{4D8C7674-CF03-B5BA-9E69-3070BDB48605}"/>
                    </a:ext>
                  </a:extLst>
                </p:cNvPr>
                <p:cNvPicPr/>
                <p:nvPr/>
              </p:nvPicPr>
              <p:blipFill>
                <a:blip r:embed="rId85"/>
                <a:stretch>
                  <a:fillRect/>
                </a:stretch>
              </p:blipFill>
              <p:spPr>
                <a:xfrm>
                  <a:off x="1983563" y="3271576"/>
                  <a:ext cx="252360" cy="212400"/>
                </a:xfrm>
                <a:prstGeom prst="rect">
                  <a:avLst/>
                </a:prstGeom>
              </p:spPr>
            </p:pic>
          </mc:Fallback>
        </mc:AlternateContent>
      </p:grpSp>
      <p:grpSp>
        <p:nvGrpSpPr>
          <p:cNvPr id="165" name="Group 164">
            <a:extLst>
              <a:ext uri="{FF2B5EF4-FFF2-40B4-BE49-F238E27FC236}">
                <a16:creationId xmlns:a16="http://schemas.microsoft.com/office/drawing/2014/main" id="{B263A63D-9185-5455-15A7-46D5BAA6B1E6}"/>
              </a:ext>
            </a:extLst>
          </p:cNvPr>
          <p:cNvGrpSpPr/>
          <p:nvPr/>
        </p:nvGrpSpPr>
        <p:grpSpPr>
          <a:xfrm>
            <a:off x="1440323" y="3249436"/>
            <a:ext cx="709200" cy="189720"/>
            <a:chOff x="1440323" y="3625456"/>
            <a:chExt cx="709200" cy="189720"/>
          </a:xfrm>
        </p:grpSpPr>
        <mc:AlternateContent xmlns:mc="http://schemas.openxmlformats.org/markup-compatibility/2006" xmlns:p14="http://schemas.microsoft.com/office/powerpoint/2010/main">
          <mc:Choice Requires="p14">
            <p:contentPart p14:bwMode="auto" r:id="rId86">
              <p14:nvContentPartPr>
                <p14:cNvPr id="166" name="Ink 165">
                  <a:extLst>
                    <a:ext uri="{FF2B5EF4-FFF2-40B4-BE49-F238E27FC236}">
                      <a16:creationId xmlns:a16="http://schemas.microsoft.com/office/drawing/2014/main" id="{4AD07405-D710-77CD-CAEF-B7BAC55C6E71}"/>
                    </a:ext>
                  </a:extLst>
                </p14:cNvPr>
                <p14:cNvContentPartPr/>
                <p14:nvPr/>
              </p14:nvContentPartPr>
              <p14:xfrm>
                <a:off x="1440323" y="3676216"/>
                <a:ext cx="142920" cy="116280"/>
              </p14:xfrm>
            </p:contentPart>
          </mc:Choice>
          <mc:Fallback xmlns="">
            <p:pic>
              <p:nvPicPr>
                <p:cNvPr id="166" name="Ink 165">
                  <a:extLst>
                    <a:ext uri="{FF2B5EF4-FFF2-40B4-BE49-F238E27FC236}">
                      <a16:creationId xmlns:a16="http://schemas.microsoft.com/office/drawing/2014/main" id="{4AD07405-D710-77CD-CAEF-B7BAC55C6E71}"/>
                    </a:ext>
                  </a:extLst>
                </p:cNvPr>
                <p:cNvPicPr/>
                <p:nvPr/>
              </p:nvPicPr>
              <p:blipFill>
                <a:blip r:embed="rId87"/>
                <a:stretch>
                  <a:fillRect/>
                </a:stretch>
              </p:blipFill>
              <p:spPr>
                <a:xfrm>
                  <a:off x="1422683" y="3658576"/>
                  <a:ext cx="1785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7" name="Ink 166">
                  <a:extLst>
                    <a:ext uri="{FF2B5EF4-FFF2-40B4-BE49-F238E27FC236}">
                      <a16:creationId xmlns:a16="http://schemas.microsoft.com/office/drawing/2014/main" id="{2BD7B1E4-747E-06C7-1AF4-7FE01FE8192A}"/>
                    </a:ext>
                  </a:extLst>
                </p14:cNvPr>
                <p14:cNvContentPartPr/>
                <p14:nvPr/>
              </p14:nvContentPartPr>
              <p14:xfrm>
                <a:off x="1480643" y="3652456"/>
                <a:ext cx="132120" cy="136440"/>
              </p14:xfrm>
            </p:contentPart>
          </mc:Choice>
          <mc:Fallback xmlns="">
            <p:pic>
              <p:nvPicPr>
                <p:cNvPr id="167" name="Ink 166">
                  <a:extLst>
                    <a:ext uri="{FF2B5EF4-FFF2-40B4-BE49-F238E27FC236}">
                      <a16:creationId xmlns:a16="http://schemas.microsoft.com/office/drawing/2014/main" id="{2BD7B1E4-747E-06C7-1AF4-7FE01FE8192A}"/>
                    </a:ext>
                  </a:extLst>
                </p:cNvPr>
                <p:cNvPicPr/>
                <p:nvPr/>
              </p:nvPicPr>
              <p:blipFill>
                <a:blip r:embed="rId89"/>
                <a:stretch>
                  <a:fillRect/>
                </a:stretch>
              </p:blipFill>
              <p:spPr>
                <a:xfrm>
                  <a:off x="1462643" y="3634816"/>
                  <a:ext cx="167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8" name="Ink 167">
                  <a:extLst>
                    <a:ext uri="{FF2B5EF4-FFF2-40B4-BE49-F238E27FC236}">
                      <a16:creationId xmlns:a16="http://schemas.microsoft.com/office/drawing/2014/main" id="{39959B6A-516D-196A-402D-C4D43332B863}"/>
                    </a:ext>
                  </a:extLst>
                </p14:cNvPr>
                <p14:cNvContentPartPr/>
                <p14:nvPr/>
              </p14:nvContentPartPr>
              <p14:xfrm>
                <a:off x="1713203" y="3629416"/>
                <a:ext cx="124200" cy="167040"/>
              </p14:xfrm>
            </p:contentPart>
          </mc:Choice>
          <mc:Fallback xmlns="">
            <p:pic>
              <p:nvPicPr>
                <p:cNvPr id="168" name="Ink 167">
                  <a:extLst>
                    <a:ext uri="{FF2B5EF4-FFF2-40B4-BE49-F238E27FC236}">
                      <a16:creationId xmlns:a16="http://schemas.microsoft.com/office/drawing/2014/main" id="{39959B6A-516D-196A-402D-C4D43332B863}"/>
                    </a:ext>
                  </a:extLst>
                </p:cNvPr>
                <p:cNvPicPr/>
                <p:nvPr/>
              </p:nvPicPr>
              <p:blipFill>
                <a:blip r:embed="rId91"/>
                <a:stretch>
                  <a:fillRect/>
                </a:stretch>
              </p:blipFill>
              <p:spPr>
                <a:xfrm>
                  <a:off x="1695563" y="3611776"/>
                  <a:ext cx="15984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69" name="Ink 168">
                  <a:extLst>
                    <a:ext uri="{FF2B5EF4-FFF2-40B4-BE49-F238E27FC236}">
                      <a16:creationId xmlns:a16="http://schemas.microsoft.com/office/drawing/2014/main" id="{E58491E1-CF70-336E-F151-1404E8948015}"/>
                    </a:ext>
                  </a:extLst>
                </p14:cNvPr>
                <p14:cNvContentPartPr/>
                <p14:nvPr/>
              </p14:nvContentPartPr>
              <p14:xfrm>
                <a:off x="1973483" y="3752896"/>
                <a:ext cx="3960" cy="7920"/>
              </p14:xfrm>
            </p:contentPart>
          </mc:Choice>
          <mc:Fallback xmlns="">
            <p:pic>
              <p:nvPicPr>
                <p:cNvPr id="169" name="Ink 168">
                  <a:extLst>
                    <a:ext uri="{FF2B5EF4-FFF2-40B4-BE49-F238E27FC236}">
                      <a16:creationId xmlns:a16="http://schemas.microsoft.com/office/drawing/2014/main" id="{E58491E1-CF70-336E-F151-1404E8948015}"/>
                    </a:ext>
                  </a:extLst>
                </p:cNvPr>
                <p:cNvPicPr/>
                <p:nvPr/>
              </p:nvPicPr>
              <p:blipFill>
                <a:blip r:embed="rId93"/>
                <a:stretch>
                  <a:fillRect/>
                </a:stretch>
              </p:blipFill>
              <p:spPr>
                <a:xfrm>
                  <a:off x="1955483" y="3734896"/>
                  <a:ext cx="39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70" name="Ink 169">
                  <a:extLst>
                    <a:ext uri="{FF2B5EF4-FFF2-40B4-BE49-F238E27FC236}">
                      <a16:creationId xmlns:a16="http://schemas.microsoft.com/office/drawing/2014/main" id="{F6B5793F-17AA-2D0B-F76B-304120E0D52B}"/>
                    </a:ext>
                  </a:extLst>
                </p14:cNvPr>
                <p14:cNvContentPartPr/>
                <p14:nvPr/>
              </p14:nvContentPartPr>
              <p14:xfrm>
                <a:off x="2113883" y="3625456"/>
                <a:ext cx="35640" cy="189720"/>
              </p14:xfrm>
            </p:contentPart>
          </mc:Choice>
          <mc:Fallback xmlns="">
            <p:pic>
              <p:nvPicPr>
                <p:cNvPr id="170" name="Ink 169">
                  <a:extLst>
                    <a:ext uri="{FF2B5EF4-FFF2-40B4-BE49-F238E27FC236}">
                      <a16:creationId xmlns:a16="http://schemas.microsoft.com/office/drawing/2014/main" id="{F6B5793F-17AA-2D0B-F76B-304120E0D52B}"/>
                    </a:ext>
                  </a:extLst>
                </p:cNvPr>
                <p:cNvPicPr/>
                <p:nvPr/>
              </p:nvPicPr>
              <p:blipFill>
                <a:blip r:embed="rId95"/>
                <a:stretch>
                  <a:fillRect/>
                </a:stretch>
              </p:blipFill>
              <p:spPr>
                <a:xfrm>
                  <a:off x="2095883" y="3607456"/>
                  <a:ext cx="71280" cy="225360"/>
                </a:xfrm>
                <a:prstGeom prst="rect">
                  <a:avLst/>
                </a:prstGeom>
              </p:spPr>
            </p:pic>
          </mc:Fallback>
        </mc:AlternateContent>
      </p:grpSp>
      <p:grpSp>
        <p:nvGrpSpPr>
          <p:cNvPr id="171" name="Group 170">
            <a:extLst>
              <a:ext uri="{FF2B5EF4-FFF2-40B4-BE49-F238E27FC236}">
                <a16:creationId xmlns:a16="http://schemas.microsoft.com/office/drawing/2014/main" id="{25479EBA-14ED-09B5-5820-90D472FF531A}"/>
              </a:ext>
            </a:extLst>
          </p:cNvPr>
          <p:cNvGrpSpPr/>
          <p:nvPr/>
        </p:nvGrpSpPr>
        <p:grpSpPr>
          <a:xfrm>
            <a:off x="607283" y="3894556"/>
            <a:ext cx="491040" cy="253080"/>
            <a:chOff x="607283" y="4270576"/>
            <a:chExt cx="491040" cy="253080"/>
          </a:xfrm>
        </p:grpSpPr>
        <mc:AlternateContent xmlns:mc="http://schemas.openxmlformats.org/markup-compatibility/2006" xmlns:p14="http://schemas.microsoft.com/office/powerpoint/2010/main">
          <mc:Choice Requires="p14">
            <p:contentPart p14:bwMode="auto" r:id="rId96">
              <p14:nvContentPartPr>
                <p14:cNvPr id="172" name="Ink 171">
                  <a:extLst>
                    <a:ext uri="{FF2B5EF4-FFF2-40B4-BE49-F238E27FC236}">
                      <a16:creationId xmlns:a16="http://schemas.microsoft.com/office/drawing/2014/main" id="{E41EFC11-0D36-E64B-2536-74315F4D6986}"/>
                    </a:ext>
                  </a:extLst>
                </p14:cNvPr>
                <p14:cNvContentPartPr/>
                <p14:nvPr/>
              </p14:nvContentPartPr>
              <p14:xfrm>
                <a:off x="607283" y="4270576"/>
                <a:ext cx="215640" cy="253080"/>
              </p14:xfrm>
            </p:contentPart>
          </mc:Choice>
          <mc:Fallback xmlns="">
            <p:pic>
              <p:nvPicPr>
                <p:cNvPr id="172" name="Ink 171">
                  <a:extLst>
                    <a:ext uri="{FF2B5EF4-FFF2-40B4-BE49-F238E27FC236}">
                      <a16:creationId xmlns:a16="http://schemas.microsoft.com/office/drawing/2014/main" id="{E41EFC11-0D36-E64B-2536-74315F4D6986}"/>
                    </a:ext>
                  </a:extLst>
                </p:cNvPr>
                <p:cNvPicPr/>
                <p:nvPr/>
              </p:nvPicPr>
              <p:blipFill>
                <a:blip r:embed="rId97"/>
                <a:stretch>
                  <a:fillRect/>
                </a:stretch>
              </p:blipFill>
              <p:spPr>
                <a:xfrm>
                  <a:off x="589643" y="4252576"/>
                  <a:ext cx="25128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3" name="Ink 172">
                  <a:extLst>
                    <a:ext uri="{FF2B5EF4-FFF2-40B4-BE49-F238E27FC236}">
                      <a16:creationId xmlns:a16="http://schemas.microsoft.com/office/drawing/2014/main" id="{8060C2D5-49D1-C3C0-10EF-E8A19E986E3C}"/>
                    </a:ext>
                  </a:extLst>
                </p14:cNvPr>
                <p14:cNvContentPartPr/>
                <p14:nvPr/>
              </p14:nvContentPartPr>
              <p14:xfrm>
                <a:off x="662363" y="4290376"/>
                <a:ext cx="183600" cy="33120"/>
              </p14:xfrm>
            </p:contentPart>
          </mc:Choice>
          <mc:Fallback xmlns="">
            <p:pic>
              <p:nvPicPr>
                <p:cNvPr id="173" name="Ink 172">
                  <a:extLst>
                    <a:ext uri="{FF2B5EF4-FFF2-40B4-BE49-F238E27FC236}">
                      <a16:creationId xmlns:a16="http://schemas.microsoft.com/office/drawing/2014/main" id="{8060C2D5-49D1-C3C0-10EF-E8A19E986E3C}"/>
                    </a:ext>
                  </a:extLst>
                </p:cNvPr>
                <p:cNvPicPr/>
                <p:nvPr/>
              </p:nvPicPr>
              <p:blipFill>
                <a:blip r:embed="rId99"/>
                <a:stretch>
                  <a:fillRect/>
                </a:stretch>
              </p:blipFill>
              <p:spPr>
                <a:xfrm>
                  <a:off x="644723" y="4272376"/>
                  <a:ext cx="21924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4" name="Ink 173">
                  <a:extLst>
                    <a:ext uri="{FF2B5EF4-FFF2-40B4-BE49-F238E27FC236}">
                      <a16:creationId xmlns:a16="http://schemas.microsoft.com/office/drawing/2014/main" id="{4A1769C0-988F-4462-993B-45119FCE1FC9}"/>
                    </a:ext>
                  </a:extLst>
                </p14:cNvPr>
                <p14:cNvContentPartPr/>
                <p14:nvPr/>
              </p14:nvContentPartPr>
              <p14:xfrm>
                <a:off x="908243" y="4296136"/>
                <a:ext cx="190080" cy="210240"/>
              </p14:xfrm>
            </p:contentPart>
          </mc:Choice>
          <mc:Fallback xmlns="">
            <p:pic>
              <p:nvPicPr>
                <p:cNvPr id="174" name="Ink 173">
                  <a:extLst>
                    <a:ext uri="{FF2B5EF4-FFF2-40B4-BE49-F238E27FC236}">
                      <a16:creationId xmlns:a16="http://schemas.microsoft.com/office/drawing/2014/main" id="{4A1769C0-988F-4462-993B-45119FCE1FC9}"/>
                    </a:ext>
                  </a:extLst>
                </p:cNvPr>
                <p:cNvPicPr/>
                <p:nvPr/>
              </p:nvPicPr>
              <p:blipFill>
                <a:blip r:embed="rId101"/>
                <a:stretch>
                  <a:fillRect/>
                </a:stretch>
              </p:blipFill>
              <p:spPr>
                <a:xfrm>
                  <a:off x="890243" y="4278496"/>
                  <a:ext cx="225720" cy="245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2">
            <p14:nvContentPartPr>
              <p14:cNvPr id="175" name="Ink 174">
                <a:extLst>
                  <a:ext uri="{FF2B5EF4-FFF2-40B4-BE49-F238E27FC236}">
                    <a16:creationId xmlns:a16="http://schemas.microsoft.com/office/drawing/2014/main" id="{1C32266A-69E4-3241-8B56-74C7724408D8}"/>
                  </a:ext>
                </a:extLst>
              </p14:cNvPr>
              <p14:cNvContentPartPr/>
              <p14:nvPr/>
            </p14:nvContentPartPr>
            <p14:xfrm>
              <a:off x="1782683" y="3936676"/>
              <a:ext cx="18360" cy="12600"/>
            </p14:xfrm>
          </p:contentPart>
        </mc:Choice>
        <mc:Fallback xmlns="">
          <p:pic>
            <p:nvPicPr>
              <p:cNvPr id="175" name="Ink 174">
                <a:extLst>
                  <a:ext uri="{FF2B5EF4-FFF2-40B4-BE49-F238E27FC236}">
                    <a16:creationId xmlns:a16="http://schemas.microsoft.com/office/drawing/2014/main" id="{1C32266A-69E4-3241-8B56-74C7724408D8}"/>
                  </a:ext>
                </a:extLst>
              </p:cNvPr>
              <p:cNvPicPr/>
              <p:nvPr/>
            </p:nvPicPr>
            <p:blipFill>
              <a:blip r:embed="rId103"/>
              <a:stretch>
                <a:fillRect/>
              </a:stretch>
            </p:blipFill>
            <p:spPr>
              <a:xfrm>
                <a:off x="1764683" y="3919036"/>
                <a:ext cx="540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6" name="Ink 175">
                <a:extLst>
                  <a:ext uri="{FF2B5EF4-FFF2-40B4-BE49-F238E27FC236}">
                    <a16:creationId xmlns:a16="http://schemas.microsoft.com/office/drawing/2014/main" id="{0D609752-C40E-AE9F-38AD-A220FD082CA7}"/>
                  </a:ext>
                </a:extLst>
              </p14:cNvPr>
              <p14:cNvContentPartPr/>
              <p14:nvPr/>
            </p14:nvContentPartPr>
            <p14:xfrm>
              <a:off x="1762883" y="4150516"/>
              <a:ext cx="10080" cy="5040"/>
            </p14:xfrm>
          </p:contentPart>
        </mc:Choice>
        <mc:Fallback xmlns="">
          <p:pic>
            <p:nvPicPr>
              <p:cNvPr id="176" name="Ink 175">
                <a:extLst>
                  <a:ext uri="{FF2B5EF4-FFF2-40B4-BE49-F238E27FC236}">
                    <a16:creationId xmlns:a16="http://schemas.microsoft.com/office/drawing/2014/main" id="{0D609752-C40E-AE9F-38AD-A220FD082CA7}"/>
                  </a:ext>
                </a:extLst>
              </p:cNvPr>
              <p:cNvPicPr/>
              <p:nvPr/>
            </p:nvPicPr>
            <p:blipFill>
              <a:blip r:embed="rId105"/>
              <a:stretch>
                <a:fillRect/>
              </a:stretch>
            </p:blipFill>
            <p:spPr>
              <a:xfrm>
                <a:off x="1745243" y="4132516"/>
                <a:ext cx="45720" cy="40680"/>
              </a:xfrm>
              <a:prstGeom prst="rect">
                <a:avLst/>
              </a:prstGeom>
            </p:spPr>
          </p:pic>
        </mc:Fallback>
      </mc:AlternateContent>
      <p:grpSp>
        <p:nvGrpSpPr>
          <p:cNvPr id="177" name="Group 176">
            <a:extLst>
              <a:ext uri="{FF2B5EF4-FFF2-40B4-BE49-F238E27FC236}">
                <a16:creationId xmlns:a16="http://schemas.microsoft.com/office/drawing/2014/main" id="{10918BAF-F3C0-28C8-073E-B9C142E3AB80}"/>
              </a:ext>
            </a:extLst>
          </p:cNvPr>
          <p:cNvGrpSpPr/>
          <p:nvPr/>
        </p:nvGrpSpPr>
        <p:grpSpPr>
          <a:xfrm>
            <a:off x="1356443" y="4187236"/>
            <a:ext cx="788400" cy="169200"/>
            <a:chOff x="1356443" y="4563256"/>
            <a:chExt cx="788400" cy="169200"/>
          </a:xfrm>
        </p:grpSpPr>
        <mc:AlternateContent xmlns:mc="http://schemas.openxmlformats.org/markup-compatibility/2006" xmlns:p14="http://schemas.microsoft.com/office/powerpoint/2010/main">
          <mc:Choice Requires="p14">
            <p:contentPart p14:bwMode="auto" r:id="rId106">
              <p14:nvContentPartPr>
                <p14:cNvPr id="178" name="Ink 177">
                  <a:extLst>
                    <a:ext uri="{FF2B5EF4-FFF2-40B4-BE49-F238E27FC236}">
                      <a16:creationId xmlns:a16="http://schemas.microsoft.com/office/drawing/2014/main" id="{C3B8A6C4-7057-5A8E-E90B-91838144AA70}"/>
                    </a:ext>
                  </a:extLst>
                </p14:cNvPr>
                <p14:cNvContentPartPr/>
                <p14:nvPr/>
              </p14:nvContentPartPr>
              <p14:xfrm>
                <a:off x="1356443" y="4618696"/>
                <a:ext cx="630000" cy="113760"/>
              </p14:xfrm>
            </p:contentPart>
          </mc:Choice>
          <mc:Fallback xmlns="">
            <p:pic>
              <p:nvPicPr>
                <p:cNvPr id="178" name="Ink 177">
                  <a:extLst>
                    <a:ext uri="{FF2B5EF4-FFF2-40B4-BE49-F238E27FC236}">
                      <a16:creationId xmlns:a16="http://schemas.microsoft.com/office/drawing/2014/main" id="{C3B8A6C4-7057-5A8E-E90B-91838144AA70}"/>
                    </a:ext>
                  </a:extLst>
                </p:cNvPr>
                <p:cNvPicPr/>
                <p:nvPr/>
              </p:nvPicPr>
              <p:blipFill>
                <a:blip r:embed="rId107"/>
                <a:stretch>
                  <a:fillRect/>
                </a:stretch>
              </p:blipFill>
              <p:spPr>
                <a:xfrm>
                  <a:off x="1338443" y="4601056"/>
                  <a:ext cx="66564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9" name="Ink 178">
                  <a:extLst>
                    <a:ext uri="{FF2B5EF4-FFF2-40B4-BE49-F238E27FC236}">
                      <a16:creationId xmlns:a16="http://schemas.microsoft.com/office/drawing/2014/main" id="{639898E0-B437-867F-A93D-A4F4473BD9BC}"/>
                    </a:ext>
                  </a:extLst>
                </p14:cNvPr>
                <p14:cNvContentPartPr/>
                <p14:nvPr/>
              </p14:nvContentPartPr>
              <p14:xfrm>
                <a:off x="1990043" y="4563256"/>
                <a:ext cx="154800" cy="134640"/>
              </p14:xfrm>
            </p:contentPart>
          </mc:Choice>
          <mc:Fallback xmlns="">
            <p:pic>
              <p:nvPicPr>
                <p:cNvPr id="179" name="Ink 178">
                  <a:extLst>
                    <a:ext uri="{FF2B5EF4-FFF2-40B4-BE49-F238E27FC236}">
                      <a16:creationId xmlns:a16="http://schemas.microsoft.com/office/drawing/2014/main" id="{639898E0-B437-867F-A93D-A4F4473BD9BC}"/>
                    </a:ext>
                  </a:extLst>
                </p:cNvPr>
                <p:cNvPicPr/>
                <p:nvPr/>
              </p:nvPicPr>
              <p:blipFill>
                <a:blip r:embed="rId109"/>
                <a:stretch>
                  <a:fillRect/>
                </a:stretch>
              </p:blipFill>
              <p:spPr>
                <a:xfrm>
                  <a:off x="1972403" y="4545616"/>
                  <a:ext cx="190440" cy="170280"/>
                </a:xfrm>
                <a:prstGeom prst="rect">
                  <a:avLst/>
                </a:prstGeom>
              </p:spPr>
            </p:pic>
          </mc:Fallback>
        </mc:AlternateContent>
      </p:grpSp>
      <p:grpSp>
        <p:nvGrpSpPr>
          <p:cNvPr id="180" name="Group 179">
            <a:extLst>
              <a:ext uri="{FF2B5EF4-FFF2-40B4-BE49-F238E27FC236}">
                <a16:creationId xmlns:a16="http://schemas.microsoft.com/office/drawing/2014/main" id="{67D94E43-F73B-A2C2-12B0-6FC65B92E4FB}"/>
              </a:ext>
            </a:extLst>
          </p:cNvPr>
          <p:cNvGrpSpPr/>
          <p:nvPr/>
        </p:nvGrpSpPr>
        <p:grpSpPr>
          <a:xfrm>
            <a:off x="1423763" y="4448236"/>
            <a:ext cx="605520" cy="170280"/>
            <a:chOff x="1423763" y="4824256"/>
            <a:chExt cx="605520" cy="170280"/>
          </a:xfrm>
        </p:grpSpPr>
        <mc:AlternateContent xmlns:mc="http://schemas.openxmlformats.org/markup-compatibility/2006" xmlns:p14="http://schemas.microsoft.com/office/powerpoint/2010/main">
          <mc:Choice Requires="p14">
            <p:contentPart p14:bwMode="auto" r:id="rId110">
              <p14:nvContentPartPr>
                <p14:cNvPr id="181" name="Ink 180">
                  <a:extLst>
                    <a:ext uri="{FF2B5EF4-FFF2-40B4-BE49-F238E27FC236}">
                      <a16:creationId xmlns:a16="http://schemas.microsoft.com/office/drawing/2014/main" id="{ACDCDD3D-8D26-908E-4342-C81C4E6A9E1C}"/>
                    </a:ext>
                  </a:extLst>
                </p14:cNvPr>
                <p14:cNvContentPartPr/>
                <p14:nvPr/>
              </p14:nvContentPartPr>
              <p14:xfrm>
                <a:off x="1423763" y="4862056"/>
                <a:ext cx="126000" cy="97920"/>
              </p14:xfrm>
            </p:contentPart>
          </mc:Choice>
          <mc:Fallback xmlns="">
            <p:pic>
              <p:nvPicPr>
                <p:cNvPr id="181" name="Ink 180">
                  <a:extLst>
                    <a:ext uri="{FF2B5EF4-FFF2-40B4-BE49-F238E27FC236}">
                      <a16:creationId xmlns:a16="http://schemas.microsoft.com/office/drawing/2014/main" id="{ACDCDD3D-8D26-908E-4342-C81C4E6A9E1C}"/>
                    </a:ext>
                  </a:extLst>
                </p:cNvPr>
                <p:cNvPicPr/>
                <p:nvPr/>
              </p:nvPicPr>
              <p:blipFill>
                <a:blip r:embed="rId111"/>
                <a:stretch>
                  <a:fillRect/>
                </a:stretch>
              </p:blipFill>
              <p:spPr>
                <a:xfrm>
                  <a:off x="1406123" y="4844416"/>
                  <a:ext cx="16164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2" name="Ink 181">
                  <a:extLst>
                    <a:ext uri="{FF2B5EF4-FFF2-40B4-BE49-F238E27FC236}">
                      <a16:creationId xmlns:a16="http://schemas.microsoft.com/office/drawing/2014/main" id="{69472EF2-4858-1B46-5A4A-DC9712EDB28D}"/>
                    </a:ext>
                  </a:extLst>
                </p14:cNvPr>
                <p14:cNvContentPartPr/>
                <p14:nvPr/>
              </p14:nvContentPartPr>
              <p14:xfrm>
                <a:off x="1438523" y="4860976"/>
                <a:ext cx="152280" cy="133560"/>
              </p14:xfrm>
            </p:contentPart>
          </mc:Choice>
          <mc:Fallback xmlns="">
            <p:pic>
              <p:nvPicPr>
                <p:cNvPr id="182" name="Ink 181">
                  <a:extLst>
                    <a:ext uri="{FF2B5EF4-FFF2-40B4-BE49-F238E27FC236}">
                      <a16:creationId xmlns:a16="http://schemas.microsoft.com/office/drawing/2014/main" id="{69472EF2-4858-1B46-5A4A-DC9712EDB28D}"/>
                    </a:ext>
                  </a:extLst>
                </p:cNvPr>
                <p:cNvPicPr/>
                <p:nvPr/>
              </p:nvPicPr>
              <p:blipFill>
                <a:blip r:embed="rId113"/>
                <a:stretch>
                  <a:fillRect/>
                </a:stretch>
              </p:blipFill>
              <p:spPr>
                <a:xfrm>
                  <a:off x="1420523" y="4842976"/>
                  <a:ext cx="18792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3" name="Ink 182">
                  <a:extLst>
                    <a:ext uri="{FF2B5EF4-FFF2-40B4-BE49-F238E27FC236}">
                      <a16:creationId xmlns:a16="http://schemas.microsoft.com/office/drawing/2014/main" id="{128E3FC5-371B-E76A-DB17-9A362209E9A5}"/>
                    </a:ext>
                  </a:extLst>
                </p14:cNvPr>
                <p14:cNvContentPartPr/>
                <p14:nvPr/>
              </p14:nvContentPartPr>
              <p14:xfrm>
                <a:off x="1651283" y="4857016"/>
                <a:ext cx="128520" cy="122400"/>
              </p14:xfrm>
            </p:contentPart>
          </mc:Choice>
          <mc:Fallback xmlns="">
            <p:pic>
              <p:nvPicPr>
                <p:cNvPr id="183" name="Ink 182">
                  <a:extLst>
                    <a:ext uri="{FF2B5EF4-FFF2-40B4-BE49-F238E27FC236}">
                      <a16:creationId xmlns:a16="http://schemas.microsoft.com/office/drawing/2014/main" id="{128E3FC5-371B-E76A-DB17-9A362209E9A5}"/>
                    </a:ext>
                  </a:extLst>
                </p:cNvPr>
                <p:cNvPicPr/>
                <p:nvPr/>
              </p:nvPicPr>
              <p:blipFill>
                <a:blip r:embed="rId115"/>
                <a:stretch>
                  <a:fillRect/>
                </a:stretch>
              </p:blipFill>
              <p:spPr>
                <a:xfrm>
                  <a:off x="1633283" y="4839016"/>
                  <a:ext cx="1641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4" name="Ink 183">
                  <a:extLst>
                    <a:ext uri="{FF2B5EF4-FFF2-40B4-BE49-F238E27FC236}">
                      <a16:creationId xmlns:a16="http://schemas.microsoft.com/office/drawing/2014/main" id="{166A9EDF-737F-AB2D-972D-BEBEF9C8DC7F}"/>
                    </a:ext>
                  </a:extLst>
                </p14:cNvPr>
                <p14:cNvContentPartPr/>
                <p14:nvPr/>
              </p14:nvContentPartPr>
              <p14:xfrm>
                <a:off x="1875923" y="4893376"/>
                <a:ext cx="16920" cy="7920"/>
              </p14:xfrm>
            </p:contentPart>
          </mc:Choice>
          <mc:Fallback xmlns="">
            <p:pic>
              <p:nvPicPr>
                <p:cNvPr id="184" name="Ink 183">
                  <a:extLst>
                    <a:ext uri="{FF2B5EF4-FFF2-40B4-BE49-F238E27FC236}">
                      <a16:creationId xmlns:a16="http://schemas.microsoft.com/office/drawing/2014/main" id="{166A9EDF-737F-AB2D-972D-BEBEF9C8DC7F}"/>
                    </a:ext>
                  </a:extLst>
                </p:cNvPr>
                <p:cNvPicPr/>
                <p:nvPr/>
              </p:nvPicPr>
              <p:blipFill>
                <a:blip r:embed="rId117"/>
                <a:stretch>
                  <a:fillRect/>
                </a:stretch>
              </p:blipFill>
              <p:spPr>
                <a:xfrm>
                  <a:off x="1857923" y="4875376"/>
                  <a:ext cx="525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5" name="Ink 184">
                  <a:extLst>
                    <a:ext uri="{FF2B5EF4-FFF2-40B4-BE49-F238E27FC236}">
                      <a16:creationId xmlns:a16="http://schemas.microsoft.com/office/drawing/2014/main" id="{4D51FCA9-7297-7AD3-FFB5-7991E192DE13}"/>
                    </a:ext>
                  </a:extLst>
                </p14:cNvPr>
                <p14:cNvContentPartPr/>
                <p14:nvPr/>
              </p14:nvContentPartPr>
              <p14:xfrm>
                <a:off x="2005883" y="4824256"/>
                <a:ext cx="23400" cy="166320"/>
              </p14:xfrm>
            </p:contentPart>
          </mc:Choice>
          <mc:Fallback xmlns="">
            <p:pic>
              <p:nvPicPr>
                <p:cNvPr id="185" name="Ink 184">
                  <a:extLst>
                    <a:ext uri="{FF2B5EF4-FFF2-40B4-BE49-F238E27FC236}">
                      <a16:creationId xmlns:a16="http://schemas.microsoft.com/office/drawing/2014/main" id="{4D51FCA9-7297-7AD3-FFB5-7991E192DE13}"/>
                    </a:ext>
                  </a:extLst>
                </p:cNvPr>
                <p:cNvPicPr/>
                <p:nvPr/>
              </p:nvPicPr>
              <p:blipFill>
                <a:blip r:embed="rId119"/>
                <a:stretch>
                  <a:fillRect/>
                </a:stretch>
              </p:blipFill>
              <p:spPr>
                <a:xfrm>
                  <a:off x="1988243" y="4806616"/>
                  <a:ext cx="59040" cy="201960"/>
                </a:xfrm>
                <a:prstGeom prst="rect">
                  <a:avLst/>
                </a:prstGeom>
              </p:spPr>
            </p:pic>
          </mc:Fallback>
        </mc:AlternateContent>
      </p:grpSp>
      <p:grpSp>
        <p:nvGrpSpPr>
          <p:cNvPr id="186" name="Group 185">
            <a:extLst>
              <a:ext uri="{FF2B5EF4-FFF2-40B4-BE49-F238E27FC236}">
                <a16:creationId xmlns:a16="http://schemas.microsoft.com/office/drawing/2014/main" id="{83249BCC-B7E1-A99F-E88A-8F642E66ED74}"/>
              </a:ext>
            </a:extLst>
          </p:cNvPr>
          <p:cNvGrpSpPr/>
          <p:nvPr/>
        </p:nvGrpSpPr>
        <p:grpSpPr>
          <a:xfrm>
            <a:off x="2539403" y="3766396"/>
            <a:ext cx="599040" cy="271440"/>
            <a:chOff x="2539403" y="4142416"/>
            <a:chExt cx="599040" cy="271440"/>
          </a:xfrm>
        </p:grpSpPr>
        <mc:AlternateContent xmlns:mc="http://schemas.openxmlformats.org/markup-compatibility/2006" xmlns:p14="http://schemas.microsoft.com/office/powerpoint/2010/main">
          <mc:Choice Requires="p14">
            <p:contentPart p14:bwMode="auto" r:id="rId120">
              <p14:nvContentPartPr>
                <p14:cNvPr id="187" name="Ink 186">
                  <a:extLst>
                    <a:ext uri="{FF2B5EF4-FFF2-40B4-BE49-F238E27FC236}">
                      <a16:creationId xmlns:a16="http://schemas.microsoft.com/office/drawing/2014/main" id="{C2AD9FB1-F283-7C96-E3C9-6DD80B68B8C7}"/>
                    </a:ext>
                  </a:extLst>
                </p14:cNvPr>
                <p14:cNvContentPartPr/>
                <p14:nvPr/>
              </p14:nvContentPartPr>
              <p14:xfrm>
                <a:off x="2539403" y="4188856"/>
                <a:ext cx="9720" cy="225000"/>
              </p14:xfrm>
            </p:contentPart>
          </mc:Choice>
          <mc:Fallback xmlns="">
            <p:pic>
              <p:nvPicPr>
                <p:cNvPr id="187" name="Ink 186">
                  <a:extLst>
                    <a:ext uri="{FF2B5EF4-FFF2-40B4-BE49-F238E27FC236}">
                      <a16:creationId xmlns:a16="http://schemas.microsoft.com/office/drawing/2014/main" id="{C2AD9FB1-F283-7C96-E3C9-6DD80B68B8C7}"/>
                    </a:ext>
                  </a:extLst>
                </p:cNvPr>
                <p:cNvPicPr/>
                <p:nvPr/>
              </p:nvPicPr>
              <p:blipFill>
                <a:blip r:embed="rId121"/>
                <a:stretch>
                  <a:fillRect/>
                </a:stretch>
              </p:blipFill>
              <p:spPr>
                <a:xfrm>
                  <a:off x="2521403" y="4171216"/>
                  <a:ext cx="4536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8" name="Ink 187">
                  <a:extLst>
                    <a:ext uri="{FF2B5EF4-FFF2-40B4-BE49-F238E27FC236}">
                      <a16:creationId xmlns:a16="http://schemas.microsoft.com/office/drawing/2014/main" id="{1D6FB090-45C2-BE6E-DC4F-5CE4188B7DDE}"/>
                    </a:ext>
                  </a:extLst>
                </p14:cNvPr>
                <p14:cNvContentPartPr/>
                <p14:nvPr/>
              </p14:nvContentPartPr>
              <p14:xfrm>
                <a:off x="2685563" y="4176976"/>
                <a:ext cx="185760" cy="199800"/>
              </p14:xfrm>
            </p:contentPart>
          </mc:Choice>
          <mc:Fallback xmlns="">
            <p:pic>
              <p:nvPicPr>
                <p:cNvPr id="188" name="Ink 187">
                  <a:extLst>
                    <a:ext uri="{FF2B5EF4-FFF2-40B4-BE49-F238E27FC236}">
                      <a16:creationId xmlns:a16="http://schemas.microsoft.com/office/drawing/2014/main" id="{1D6FB090-45C2-BE6E-DC4F-5CE4188B7DDE}"/>
                    </a:ext>
                  </a:extLst>
                </p:cNvPr>
                <p:cNvPicPr/>
                <p:nvPr/>
              </p:nvPicPr>
              <p:blipFill>
                <a:blip r:embed="rId123"/>
                <a:stretch>
                  <a:fillRect/>
                </a:stretch>
              </p:blipFill>
              <p:spPr>
                <a:xfrm>
                  <a:off x="2667563" y="4158976"/>
                  <a:ext cx="2214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9" name="Ink 188">
                  <a:extLst>
                    <a:ext uri="{FF2B5EF4-FFF2-40B4-BE49-F238E27FC236}">
                      <a16:creationId xmlns:a16="http://schemas.microsoft.com/office/drawing/2014/main" id="{7A3EF121-334C-2E4E-0444-EBF35045296D}"/>
                    </a:ext>
                  </a:extLst>
                </p14:cNvPr>
                <p14:cNvContentPartPr/>
                <p14:nvPr/>
              </p14:nvContentPartPr>
              <p14:xfrm>
                <a:off x="2949083" y="4159336"/>
                <a:ext cx="180720" cy="189360"/>
              </p14:xfrm>
            </p:contentPart>
          </mc:Choice>
          <mc:Fallback xmlns="">
            <p:pic>
              <p:nvPicPr>
                <p:cNvPr id="189" name="Ink 188">
                  <a:extLst>
                    <a:ext uri="{FF2B5EF4-FFF2-40B4-BE49-F238E27FC236}">
                      <a16:creationId xmlns:a16="http://schemas.microsoft.com/office/drawing/2014/main" id="{7A3EF121-334C-2E4E-0444-EBF35045296D}"/>
                    </a:ext>
                  </a:extLst>
                </p:cNvPr>
                <p:cNvPicPr/>
                <p:nvPr/>
              </p:nvPicPr>
              <p:blipFill>
                <a:blip r:embed="rId125"/>
                <a:stretch>
                  <a:fillRect/>
                </a:stretch>
              </p:blipFill>
              <p:spPr>
                <a:xfrm>
                  <a:off x="2931443" y="4141336"/>
                  <a:ext cx="21636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0" name="Ink 189">
                  <a:extLst>
                    <a:ext uri="{FF2B5EF4-FFF2-40B4-BE49-F238E27FC236}">
                      <a16:creationId xmlns:a16="http://schemas.microsoft.com/office/drawing/2014/main" id="{7DAF0A4F-90B7-BD85-DDEA-BB3E56A25ADE}"/>
                    </a:ext>
                  </a:extLst>
                </p14:cNvPr>
                <p14:cNvContentPartPr/>
                <p14:nvPr/>
              </p14:nvContentPartPr>
              <p14:xfrm>
                <a:off x="2954843" y="4142416"/>
                <a:ext cx="183600" cy="42840"/>
              </p14:xfrm>
            </p:contentPart>
          </mc:Choice>
          <mc:Fallback xmlns="">
            <p:pic>
              <p:nvPicPr>
                <p:cNvPr id="190" name="Ink 189">
                  <a:extLst>
                    <a:ext uri="{FF2B5EF4-FFF2-40B4-BE49-F238E27FC236}">
                      <a16:creationId xmlns:a16="http://schemas.microsoft.com/office/drawing/2014/main" id="{7DAF0A4F-90B7-BD85-DDEA-BB3E56A25ADE}"/>
                    </a:ext>
                  </a:extLst>
                </p:cNvPr>
                <p:cNvPicPr/>
                <p:nvPr/>
              </p:nvPicPr>
              <p:blipFill>
                <a:blip r:embed="rId127"/>
                <a:stretch>
                  <a:fillRect/>
                </a:stretch>
              </p:blipFill>
              <p:spPr>
                <a:xfrm>
                  <a:off x="2937203" y="4124416"/>
                  <a:ext cx="2192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1" name="Ink 190">
                  <a:extLst>
                    <a:ext uri="{FF2B5EF4-FFF2-40B4-BE49-F238E27FC236}">
                      <a16:creationId xmlns:a16="http://schemas.microsoft.com/office/drawing/2014/main" id="{FC4B7FAF-8211-21B3-2A65-5E87716827FE}"/>
                    </a:ext>
                  </a:extLst>
                </p14:cNvPr>
                <p14:cNvContentPartPr/>
                <p14:nvPr/>
              </p14:nvContentPartPr>
              <p14:xfrm>
                <a:off x="2976803" y="4336456"/>
                <a:ext cx="108000" cy="11160"/>
              </p14:xfrm>
            </p:contentPart>
          </mc:Choice>
          <mc:Fallback xmlns="">
            <p:pic>
              <p:nvPicPr>
                <p:cNvPr id="191" name="Ink 190">
                  <a:extLst>
                    <a:ext uri="{FF2B5EF4-FFF2-40B4-BE49-F238E27FC236}">
                      <a16:creationId xmlns:a16="http://schemas.microsoft.com/office/drawing/2014/main" id="{FC4B7FAF-8211-21B3-2A65-5E87716827FE}"/>
                    </a:ext>
                  </a:extLst>
                </p:cNvPr>
                <p:cNvPicPr/>
                <p:nvPr/>
              </p:nvPicPr>
              <p:blipFill>
                <a:blip r:embed="rId129"/>
                <a:stretch>
                  <a:fillRect/>
                </a:stretch>
              </p:blipFill>
              <p:spPr>
                <a:xfrm>
                  <a:off x="2959163" y="4318816"/>
                  <a:ext cx="143640" cy="46800"/>
                </a:xfrm>
                <a:prstGeom prst="rect">
                  <a:avLst/>
                </a:prstGeom>
              </p:spPr>
            </p:pic>
          </mc:Fallback>
        </mc:AlternateContent>
      </p:grpSp>
      <p:sp>
        <p:nvSpPr>
          <p:cNvPr id="192" name="TextBox 191">
            <a:extLst>
              <a:ext uri="{FF2B5EF4-FFF2-40B4-BE49-F238E27FC236}">
                <a16:creationId xmlns:a16="http://schemas.microsoft.com/office/drawing/2014/main" id="{31586315-B1F4-27A1-9927-D3E183C410F0}"/>
              </a:ext>
            </a:extLst>
          </p:cNvPr>
          <p:cNvSpPr txBox="1"/>
          <p:nvPr/>
        </p:nvSpPr>
        <p:spPr>
          <a:xfrm>
            <a:off x="318113" y="33109"/>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193" name="Group 192">
            <a:extLst>
              <a:ext uri="{FF2B5EF4-FFF2-40B4-BE49-F238E27FC236}">
                <a16:creationId xmlns:a16="http://schemas.microsoft.com/office/drawing/2014/main" id="{4E0DA64B-5187-3E1E-5BE6-1FD39135EFF5}"/>
              </a:ext>
            </a:extLst>
          </p:cNvPr>
          <p:cNvGrpSpPr/>
          <p:nvPr/>
        </p:nvGrpSpPr>
        <p:grpSpPr>
          <a:xfrm>
            <a:off x="2563523" y="4777996"/>
            <a:ext cx="491760" cy="271800"/>
            <a:chOff x="2563523" y="5154016"/>
            <a:chExt cx="491760" cy="271800"/>
          </a:xfrm>
        </p:grpSpPr>
        <mc:AlternateContent xmlns:mc="http://schemas.openxmlformats.org/markup-compatibility/2006" xmlns:p14="http://schemas.microsoft.com/office/powerpoint/2010/main">
          <mc:Choice Requires="p14">
            <p:contentPart p14:bwMode="auto" r:id="rId130">
              <p14:nvContentPartPr>
                <p14:cNvPr id="194" name="Ink 193">
                  <a:extLst>
                    <a:ext uri="{FF2B5EF4-FFF2-40B4-BE49-F238E27FC236}">
                      <a16:creationId xmlns:a16="http://schemas.microsoft.com/office/drawing/2014/main" id="{4212D5D2-7B95-5B85-7FB4-1C6DC19B7659}"/>
                    </a:ext>
                  </a:extLst>
                </p14:cNvPr>
                <p14:cNvContentPartPr/>
                <p14:nvPr/>
              </p14:nvContentPartPr>
              <p14:xfrm>
                <a:off x="2563523" y="5154016"/>
                <a:ext cx="156600" cy="271800"/>
              </p14:xfrm>
            </p:contentPart>
          </mc:Choice>
          <mc:Fallback xmlns="">
            <p:pic>
              <p:nvPicPr>
                <p:cNvPr id="194" name="Ink 193">
                  <a:extLst>
                    <a:ext uri="{FF2B5EF4-FFF2-40B4-BE49-F238E27FC236}">
                      <a16:creationId xmlns:a16="http://schemas.microsoft.com/office/drawing/2014/main" id="{4212D5D2-7B95-5B85-7FB4-1C6DC19B7659}"/>
                    </a:ext>
                  </a:extLst>
                </p:cNvPr>
                <p:cNvPicPr/>
                <p:nvPr/>
              </p:nvPicPr>
              <p:blipFill>
                <a:blip r:embed="rId131"/>
                <a:stretch>
                  <a:fillRect/>
                </a:stretch>
              </p:blipFill>
              <p:spPr>
                <a:xfrm>
                  <a:off x="2545523" y="5136376"/>
                  <a:ext cx="19224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95" name="Ink 194">
                  <a:extLst>
                    <a:ext uri="{FF2B5EF4-FFF2-40B4-BE49-F238E27FC236}">
                      <a16:creationId xmlns:a16="http://schemas.microsoft.com/office/drawing/2014/main" id="{6FD6F921-85E3-08A4-50E5-CB79BF4C2622}"/>
                    </a:ext>
                  </a:extLst>
                </p14:cNvPr>
                <p14:cNvContentPartPr/>
                <p14:nvPr/>
              </p14:nvContentPartPr>
              <p14:xfrm>
                <a:off x="2839643" y="5227456"/>
                <a:ext cx="169560" cy="193680"/>
              </p14:xfrm>
            </p:contentPart>
          </mc:Choice>
          <mc:Fallback xmlns="">
            <p:pic>
              <p:nvPicPr>
                <p:cNvPr id="195" name="Ink 194">
                  <a:extLst>
                    <a:ext uri="{FF2B5EF4-FFF2-40B4-BE49-F238E27FC236}">
                      <a16:creationId xmlns:a16="http://schemas.microsoft.com/office/drawing/2014/main" id="{6FD6F921-85E3-08A4-50E5-CB79BF4C2622}"/>
                    </a:ext>
                  </a:extLst>
                </p:cNvPr>
                <p:cNvPicPr/>
                <p:nvPr/>
              </p:nvPicPr>
              <p:blipFill>
                <a:blip r:embed="rId133"/>
                <a:stretch>
                  <a:fillRect/>
                </a:stretch>
              </p:blipFill>
              <p:spPr>
                <a:xfrm>
                  <a:off x="2821643" y="5209456"/>
                  <a:ext cx="205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6" name="Ink 195">
                  <a:extLst>
                    <a:ext uri="{FF2B5EF4-FFF2-40B4-BE49-F238E27FC236}">
                      <a16:creationId xmlns:a16="http://schemas.microsoft.com/office/drawing/2014/main" id="{660D7E36-1A04-2CEC-1999-D52687885A3E}"/>
                    </a:ext>
                  </a:extLst>
                </p14:cNvPr>
                <p14:cNvContentPartPr/>
                <p14:nvPr/>
              </p14:nvContentPartPr>
              <p14:xfrm>
                <a:off x="2816243" y="5190016"/>
                <a:ext cx="239040" cy="47160"/>
              </p14:xfrm>
            </p:contentPart>
          </mc:Choice>
          <mc:Fallback xmlns="">
            <p:pic>
              <p:nvPicPr>
                <p:cNvPr id="196" name="Ink 195">
                  <a:extLst>
                    <a:ext uri="{FF2B5EF4-FFF2-40B4-BE49-F238E27FC236}">
                      <a16:creationId xmlns:a16="http://schemas.microsoft.com/office/drawing/2014/main" id="{660D7E36-1A04-2CEC-1999-D52687885A3E}"/>
                    </a:ext>
                  </a:extLst>
                </p:cNvPr>
                <p:cNvPicPr/>
                <p:nvPr/>
              </p:nvPicPr>
              <p:blipFill>
                <a:blip r:embed="rId135"/>
                <a:stretch>
                  <a:fillRect/>
                </a:stretch>
              </p:blipFill>
              <p:spPr>
                <a:xfrm>
                  <a:off x="2798603" y="5172376"/>
                  <a:ext cx="27468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6">
            <p14:nvContentPartPr>
              <p14:cNvPr id="197" name="Ink 196">
                <a:extLst>
                  <a:ext uri="{FF2B5EF4-FFF2-40B4-BE49-F238E27FC236}">
                    <a16:creationId xmlns:a16="http://schemas.microsoft.com/office/drawing/2014/main" id="{42300FA1-3211-A725-0ACE-DF8096D615B4}"/>
                  </a:ext>
                </a:extLst>
              </p14:cNvPr>
              <p14:cNvContentPartPr/>
              <p14:nvPr/>
            </p14:nvContentPartPr>
            <p14:xfrm>
              <a:off x="1807523" y="4875916"/>
              <a:ext cx="5400" cy="13680"/>
            </p14:xfrm>
          </p:contentPart>
        </mc:Choice>
        <mc:Fallback xmlns="">
          <p:pic>
            <p:nvPicPr>
              <p:cNvPr id="197" name="Ink 196">
                <a:extLst>
                  <a:ext uri="{FF2B5EF4-FFF2-40B4-BE49-F238E27FC236}">
                    <a16:creationId xmlns:a16="http://schemas.microsoft.com/office/drawing/2014/main" id="{42300FA1-3211-A725-0ACE-DF8096D615B4}"/>
                  </a:ext>
                </a:extLst>
              </p:cNvPr>
              <p:cNvPicPr/>
              <p:nvPr/>
            </p:nvPicPr>
            <p:blipFill>
              <a:blip r:embed="rId137"/>
              <a:stretch>
                <a:fillRect/>
              </a:stretch>
            </p:blipFill>
            <p:spPr>
              <a:xfrm>
                <a:off x="1789523" y="4858276"/>
                <a:ext cx="410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98" name="Ink 197">
                <a:extLst>
                  <a:ext uri="{FF2B5EF4-FFF2-40B4-BE49-F238E27FC236}">
                    <a16:creationId xmlns:a16="http://schemas.microsoft.com/office/drawing/2014/main" id="{D6690781-0A93-F99B-B3A3-8658E6B09BC9}"/>
                  </a:ext>
                </a:extLst>
              </p14:cNvPr>
              <p14:cNvContentPartPr/>
              <p14:nvPr/>
            </p14:nvContentPartPr>
            <p14:xfrm>
              <a:off x="1802843" y="5076436"/>
              <a:ext cx="8640" cy="3960"/>
            </p14:xfrm>
          </p:contentPart>
        </mc:Choice>
        <mc:Fallback xmlns="">
          <p:pic>
            <p:nvPicPr>
              <p:cNvPr id="198" name="Ink 197">
                <a:extLst>
                  <a:ext uri="{FF2B5EF4-FFF2-40B4-BE49-F238E27FC236}">
                    <a16:creationId xmlns:a16="http://schemas.microsoft.com/office/drawing/2014/main" id="{D6690781-0A93-F99B-B3A3-8658E6B09BC9}"/>
                  </a:ext>
                </a:extLst>
              </p:cNvPr>
              <p:cNvPicPr/>
              <p:nvPr/>
            </p:nvPicPr>
            <p:blipFill>
              <a:blip r:embed="rId139"/>
              <a:stretch>
                <a:fillRect/>
              </a:stretch>
            </p:blipFill>
            <p:spPr>
              <a:xfrm>
                <a:off x="1785203" y="5058796"/>
                <a:ext cx="44280" cy="39600"/>
              </a:xfrm>
              <a:prstGeom prst="rect">
                <a:avLst/>
              </a:prstGeom>
            </p:spPr>
          </p:pic>
        </mc:Fallback>
      </mc:AlternateContent>
      <p:grpSp>
        <p:nvGrpSpPr>
          <p:cNvPr id="199" name="Group 198">
            <a:extLst>
              <a:ext uri="{FF2B5EF4-FFF2-40B4-BE49-F238E27FC236}">
                <a16:creationId xmlns:a16="http://schemas.microsoft.com/office/drawing/2014/main" id="{5A2DC771-4EBA-7058-AAF2-C9D727999175}"/>
              </a:ext>
            </a:extLst>
          </p:cNvPr>
          <p:cNvGrpSpPr/>
          <p:nvPr/>
        </p:nvGrpSpPr>
        <p:grpSpPr>
          <a:xfrm>
            <a:off x="1334843" y="5205561"/>
            <a:ext cx="838800" cy="138600"/>
            <a:chOff x="1334843" y="5342296"/>
            <a:chExt cx="838800" cy="138600"/>
          </a:xfrm>
        </p:grpSpPr>
        <mc:AlternateContent xmlns:mc="http://schemas.openxmlformats.org/markup-compatibility/2006" xmlns:p14="http://schemas.microsoft.com/office/powerpoint/2010/main">
          <mc:Choice Requires="p14">
            <p:contentPart p14:bwMode="auto" r:id="rId140">
              <p14:nvContentPartPr>
                <p14:cNvPr id="200" name="Ink 199">
                  <a:extLst>
                    <a:ext uri="{FF2B5EF4-FFF2-40B4-BE49-F238E27FC236}">
                      <a16:creationId xmlns:a16="http://schemas.microsoft.com/office/drawing/2014/main" id="{7D99F547-DB92-C291-EB43-0AEA3C69BEC5}"/>
                    </a:ext>
                  </a:extLst>
                </p14:cNvPr>
                <p14:cNvContentPartPr/>
                <p14:nvPr/>
              </p14:nvContentPartPr>
              <p14:xfrm>
                <a:off x="1384883" y="5361736"/>
                <a:ext cx="788760" cy="104400"/>
              </p14:xfrm>
            </p:contentPart>
          </mc:Choice>
          <mc:Fallback xmlns="">
            <p:pic>
              <p:nvPicPr>
                <p:cNvPr id="200" name="Ink 199">
                  <a:extLst>
                    <a:ext uri="{FF2B5EF4-FFF2-40B4-BE49-F238E27FC236}">
                      <a16:creationId xmlns:a16="http://schemas.microsoft.com/office/drawing/2014/main" id="{7D99F547-DB92-C291-EB43-0AEA3C69BEC5}"/>
                    </a:ext>
                  </a:extLst>
                </p:cNvPr>
                <p:cNvPicPr/>
                <p:nvPr/>
              </p:nvPicPr>
              <p:blipFill>
                <a:blip r:embed="rId141"/>
                <a:stretch>
                  <a:fillRect/>
                </a:stretch>
              </p:blipFill>
              <p:spPr>
                <a:xfrm>
                  <a:off x="1366883" y="5343736"/>
                  <a:ext cx="8244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1" name="Ink 200">
                  <a:extLst>
                    <a:ext uri="{FF2B5EF4-FFF2-40B4-BE49-F238E27FC236}">
                      <a16:creationId xmlns:a16="http://schemas.microsoft.com/office/drawing/2014/main" id="{395AFA6F-DB64-C2A1-D7C3-9B13898E130D}"/>
                    </a:ext>
                  </a:extLst>
                </p14:cNvPr>
                <p14:cNvContentPartPr/>
                <p14:nvPr/>
              </p14:nvContentPartPr>
              <p14:xfrm>
                <a:off x="1334843" y="5352736"/>
                <a:ext cx="55800" cy="128160"/>
              </p14:xfrm>
            </p:contentPart>
          </mc:Choice>
          <mc:Fallback xmlns="">
            <p:pic>
              <p:nvPicPr>
                <p:cNvPr id="201" name="Ink 200">
                  <a:extLst>
                    <a:ext uri="{FF2B5EF4-FFF2-40B4-BE49-F238E27FC236}">
                      <a16:creationId xmlns:a16="http://schemas.microsoft.com/office/drawing/2014/main" id="{395AFA6F-DB64-C2A1-D7C3-9B13898E130D}"/>
                    </a:ext>
                  </a:extLst>
                </p:cNvPr>
                <p:cNvPicPr/>
                <p:nvPr/>
              </p:nvPicPr>
              <p:blipFill>
                <a:blip r:embed="rId143"/>
                <a:stretch>
                  <a:fillRect/>
                </a:stretch>
              </p:blipFill>
              <p:spPr>
                <a:xfrm>
                  <a:off x="1316843" y="5334736"/>
                  <a:ext cx="914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02" name="Ink 201">
                  <a:extLst>
                    <a:ext uri="{FF2B5EF4-FFF2-40B4-BE49-F238E27FC236}">
                      <a16:creationId xmlns:a16="http://schemas.microsoft.com/office/drawing/2014/main" id="{50EE3277-72F9-4C23-CB8B-403A3BE8E24B}"/>
                    </a:ext>
                  </a:extLst>
                </p14:cNvPr>
                <p14:cNvContentPartPr/>
                <p14:nvPr/>
              </p14:nvContentPartPr>
              <p14:xfrm>
                <a:off x="1376963" y="5342296"/>
                <a:ext cx="196560" cy="34920"/>
              </p14:xfrm>
            </p:contentPart>
          </mc:Choice>
          <mc:Fallback xmlns="">
            <p:pic>
              <p:nvPicPr>
                <p:cNvPr id="202" name="Ink 201">
                  <a:extLst>
                    <a:ext uri="{FF2B5EF4-FFF2-40B4-BE49-F238E27FC236}">
                      <a16:creationId xmlns:a16="http://schemas.microsoft.com/office/drawing/2014/main" id="{50EE3277-72F9-4C23-CB8B-403A3BE8E24B}"/>
                    </a:ext>
                  </a:extLst>
                </p:cNvPr>
                <p:cNvPicPr/>
                <p:nvPr/>
              </p:nvPicPr>
              <p:blipFill>
                <a:blip r:embed="rId145"/>
                <a:stretch>
                  <a:fillRect/>
                </a:stretch>
              </p:blipFill>
              <p:spPr>
                <a:xfrm>
                  <a:off x="1359323" y="5324656"/>
                  <a:ext cx="232200" cy="70560"/>
                </a:xfrm>
                <a:prstGeom prst="rect">
                  <a:avLst/>
                </a:prstGeom>
              </p:spPr>
            </p:pic>
          </mc:Fallback>
        </mc:AlternateContent>
      </p:grpSp>
      <p:grpSp>
        <p:nvGrpSpPr>
          <p:cNvPr id="203" name="Group 202">
            <a:extLst>
              <a:ext uri="{FF2B5EF4-FFF2-40B4-BE49-F238E27FC236}">
                <a16:creationId xmlns:a16="http://schemas.microsoft.com/office/drawing/2014/main" id="{2A91DE9A-9846-0AE8-1E60-B14FCB5C9DD6}"/>
              </a:ext>
            </a:extLst>
          </p:cNvPr>
          <p:cNvGrpSpPr/>
          <p:nvPr/>
        </p:nvGrpSpPr>
        <p:grpSpPr>
          <a:xfrm>
            <a:off x="1489643" y="5414656"/>
            <a:ext cx="682200" cy="200880"/>
            <a:chOff x="1489643" y="5414656"/>
            <a:chExt cx="682200" cy="200880"/>
          </a:xfrm>
        </p:grpSpPr>
        <mc:AlternateContent xmlns:mc="http://schemas.openxmlformats.org/markup-compatibility/2006" xmlns:p14="http://schemas.microsoft.com/office/powerpoint/2010/main">
          <mc:Choice Requires="p14">
            <p:contentPart p14:bwMode="auto" r:id="rId146">
              <p14:nvContentPartPr>
                <p14:cNvPr id="204" name="Ink 203">
                  <a:extLst>
                    <a:ext uri="{FF2B5EF4-FFF2-40B4-BE49-F238E27FC236}">
                      <a16:creationId xmlns:a16="http://schemas.microsoft.com/office/drawing/2014/main" id="{E0D7DE3D-5217-C401-1533-6BC809B722CA}"/>
                    </a:ext>
                  </a:extLst>
                </p14:cNvPr>
                <p14:cNvContentPartPr/>
                <p14:nvPr/>
              </p14:nvContentPartPr>
              <p14:xfrm>
                <a:off x="1592603" y="5442016"/>
                <a:ext cx="12240" cy="7200"/>
              </p14:xfrm>
            </p:contentPart>
          </mc:Choice>
          <mc:Fallback xmlns="">
            <p:pic>
              <p:nvPicPr>
                <p:cNvPr id="204" name="Ink 203">
                  <a:extLst>
                    <a:ext uri="{FF2B5EF4-FFF2-40B4-BE49-F238E27FC236}">
                      <a16:creationId xmlns:a16="http://schemas.microsoft.com/office/drawing/2014/main" id="{E0D7DE3D-5217-C401-1533-6BC809B722CA}"/>
                    </a:ext>
                  </a:extLst>
                </p:cNvPr>
                <p:cNvPicPr/>
                <p:nvPr/>
              </p:nvPicPr>
              <p:blipFill>
                <a:blip r:embed="rId147"/>
                <a:stretch>
                  <a:fillRect/>
                </a:stretch>
              </p:blipFill>
              <p:spPr>
                <a:xfrm>
                  <a:off x="1574603" y="5424376"/>
                  <a:ext cx="478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05" name="Ink 204">
                  <a:extLst>
                    <a:ext uri="{FF2B5EF4-FFF2-40B4-BE49-F238E27FC236}">
                      <a16:creationId xmlns:a16="http://schemas.microsoft.com/office/drawing/2014/main" id="{9D021E7F-0331-B70F-2732-B2924409C927}"/>
                    </a:ext>
                  </a:extLst>
                </p14:cNvPr>
                <p14:cNvContentPartPr/>
                <p14:nvPr/>
              </p14:nvContentPartPr>
              <p14:xfrm>
                <a:off x="1489643" y="5488096"/>
                <a:ext cx="206640" cy="31320"/>
              </p14:xfrm>
            </p:contentPart>
          </mc:Choice>
          <mc:Fallback xmlns="">
            <p:pic>
              <p:nvPicPr>
                <p:cNvPr id="205" name="Ink 204">
                  <a:extLst>
                    <a:ext uri="{FF2B5EF4-FFF2-40B4-BE49-F238E27FC236}">
                      <a16:creationId xmlns:a16="http://schemas.microsoft.com/office/drawing/2014/main" id="{9D021E7F-0331-B70F-2732-B2924409C927}"/>
                    </a:ext>
                  </a:extLst>
                </p:cNvPr>
                <p:cNvPicPr/>
                <p:nvPr/>
              </p:nvPicPr>
              <p:blipFill>
                <a:blip r:embed="rId149"/>
                <a:stretch>
                  <a:fillRect/>
                </a:stretch>
              </p:blipFill>
              <p:spPr>
                <a:xfrm>
                  <a:off x="1471643" y="5470456"/>
                  <a:ext cx="24228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06" name="Ink 205">
                  <a:extLst>
                    <a:ext uri="{FF2B5EF4-FFF2-40B4-BE49-F238E27FC236}">
                      <a16:creationId xmlns:a16="http://schemas.microsoft.com/office/drawing/2014/main" id="{9B8AB820-34B6-8282-491E-19A41A9104EA}"/>
                    </a:ext>
                  </a:extLst>
                </p14:cNvPr>
                <p14:cNvContentPartPr/>
                <p14:nvPr/>
              </p14:nvContentPartPr>
              <p14:xfrm>
                <a:off x="1592603" y="5603296"/>
                <a:ext cx="23040" cy="12240"/>
              </p14:xfrm>
            </p:contentPart>
          </mc:Choice>
          <mc:Fallback xmlns="">
            <p:pic>
              <p:nvPicPr>
                <p:cNvPr id="206" name="Ink 205">
                  <a:extLst>
                    <a:ext uri="{FF2B5EF4-FFF2-40B4-BE49-F238E27FC236}">
                      <a16:creationId xmlns:a16="http://schemas.microsoft.com/office/drawing/2014/main" id="{9B8AB820-34B6-8282-491E-19A41A9104EA}"/>
                    </a:ext>
                  </a:extLst>
                </p:cNvPr>
                <p:cNvPicPr/>
                <p:nvPr/>
              </p:nvPicPr>
              <p:blipFill>
                <a:blip r:embed="rId151"/>
                <a:stretch>
                  <a:fillRect/>
                </a:stretch>
              </p:blipFill>
              <p:spPr>
                <a:xfrm>
                  <a:off x="1574963" y="5585656"/>
                  <a:ext cx="58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07" name="Ink 206">
                  <a:extLst>
                    <a:ext uri="{FF2B5EF4-FFF2-40B4-BE49-F238E27FC236}">
                      <a16:creationId xmlns:a16="http://schemas.microsoft.com/office/drawing/2014/main" id="{1BE098E9-BECC-F782-E627-723BCDAE75E4}"/>
                    </a:ext>
                  </a:extLst>
                </p14:cNvPr>
                <p14:cNvContentPartPr/>
                <p14:nvPr/>
              </p14:nvContentPartPr>
              <p14:xfrm>
                <a:off x="1794203" y="5423656"/>
                <a:ext cx="104040" cy="161640"/>
              </p14:xfrm>
            </p:contentPart>
          </mc:Choice>
          <mc:Fallback xmlns="">
            <p:pic>
              <p:nvPicPr>
                <p:cNvPr id="207" name="Ink 206">
                  <a:extLst>
                    <a:ext uri="{FF2B5EF4-FFF2-40B4-BE49-F238E27FC236}">
                      <a16:creationId xmlns:a16="http://schemas.microsoft.com/office/drawing/2014/main" id="{1BE098E9-BECC-F782-E627-723BCDAE75E4}"/>
                    </a:ext>
                  </a:extLst>
                </p:cNvPr>
                <p:cNvPicPr/>
                <p:nvPr/>
              </p:nvPicPr>
              <p:blipFill>
                <a:blip r:embed="rId153"/>
                <a:stretch>
                  <a:fillRect/>
                </a:stretch>
              </p:blipFill>
              <p:spPr>
                <a:xfrm>
                  <a:off x="1776203" y="5406016"/>
                  <a:ext cx="1396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08" name="Ink 207">
                  <a:extLst>
                    <a:ext uri="{FF2B5EF4-FFF2-40B4-BE49-F238E27FC236}">
                      <a16:creationId xmlns:a16="http://schemas.microsoft.com/office/drawing/2014/main" id="{4590AA78-E76A-0405-5330-4EF3198C5BA1}"/>
                    </a:ext>
                  </a:extLst>
                </p14:cNvPr>
                <p14:cNvContentPartPr/>
                <p14:nvPr/>
              </p14:nvContentPartPr>
              <p14:xfrm>
                <a:off x="1993643" y="5476936"/>
                <a:ext cx="360" cy="360"/>
              </p14:xfrm>
            </p:contentPart>
          </mc:Choice>
          <mc:Fallback xmlns="">
            <p:pic>
              <p:nvPicPr>
                <p:cNvPr id="208" name="Ink 207">
                  <a:extLst>
                    <a:ext uri="{FF2B5EF4-FFF2-40B4-BE49-F238E27FC236}">
                      <a16:creationId xmlns:a16="http://schemas.microsoft.com/office/drawing/2014/main" id="{4590AA78-E76A-0405-5330-4EF3198C5BA1}"/>
                    </a:ext>
                  </a:extLst>
                </p:cNvPr>
                <p:cNvPicPr/>
                <p:nvPr/>
              </p:nvPicPr>
              <p:blipFill>
                <a:blip r:embed="rId155"/>
                <a:stretch>
                  <a:fillRect/>
                </a:stretch>
              </p:blipFill>
              <p:spPr>
                <a:xfrm>
                  <a:off x="1976003" y="54589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09" name="Ink 208">
                  <a:extLst>
                    <a:ext uri="{FF2B5EF4-FFF2-40B4-BE49-F238E27FC236}">
                      <a16:creationId xmlns:a16="http://schemas.microsoft.com/office/drawing/2014/main" id="{91FF38BF-ADED-DA3B-272F-B1AFE8F8CA24}"/>
                    </a:ext>
                  </a:extLst>
                </p14:cNvPr>
                <p14:cNvContentPartPr/>
                <p14:nvPr/>
              </p14:nvContentPartPr>
              <p14:xfrm>
                <a:off x="2149523" y="5414656"/>
                <a:ext cx="22320" cy="180360"/>
              </p14:xfrm>
            </p:contentPart>
          </mc:Choice>
          <mc:Fallback xmlns="">
            <p:pic>
              <p:nvPicPr>
                <p:cNvPr id="209" name="Ink 208">
                  <a:extLst>
                    <a:ext uri="{FF2B5EF4-FFF2-40B4-BE49-F238E27FC236}">
                      <a16:creationId xmlns:a16="http://schemas.microsoft.com/office/drawing/2014/main" id="{91FF38BF-ADED-DA3B-272F-B1AFE8F8CA24}"/>
                    </a:ext>
                  </a:extLst>
                </p:cNvPr>
                <p:cNvPicPr/>
                <p:nvPr/>
              </p:nvPicPr>
              <p:blipFill>
                <a:blip r:embed="rId157"/>
                <a:stretch>
                  <a:fillRect/>
                </a:stretch>
              </p:blipFill>
              <p:spPr>
                <a:xfrm>
                  <a:off x="2131883" y="5397016"/>
                  <a:ext cx="57960" cy="216000"/>
                </a:xfrm>
                <a:prstGeom prst="rect">
                  <a:avLst/>
                </a:prstGeom>
              </p:spPr>
            </p:pic>
          </mc:Fallback>
        </mc:AlternateContent>
      </p:grpSp>
      <p:grpSp>
        <p:nvGrpSpPr>
          <p:cNvPr id="210" name="Group 209">
            <a:extLst>
              <a:ext uri="{FF2B5EF4-FFF2-40B4-BE49-F238E27FC236}">
                <a16:creationId xmlns:a16="http://schemas.microsoft.com/office/drawing/2014/main" id="{EC823E3F-44FD-E34C-39CE-1164A2244A58}"/>
              </a:ext>
            </a:extLst>
          </p:cNvPr>
          <p:cNvGrpSpPr/>
          <p:nvPr/>
        </p:nvGrpSpPr>
        <p:grpSpPr>
          <a:xfrm>
            <a:off x="264203" y="4880416"/>
            <a:ext cx="762120" cy="333720"/>
            <a:chOff x="264203" y="4880416"/>
            <a:chExt cx="762120" cy="333720"/>
          </a:xfrm>
        </p:grpSpPr>
        <mc:AlternateContent xmlns:mc="http://schemas.openxmlformats.org/markup-compatibility/2006" xmlns:p14="http://schemas.microsoft.com/office/powerpoint/2010/main">
          <mc:Choice Requires="p14">
            <p:contentPart p14:bwMode="auto" r:id="rId158">
              <p14:nvContentPartPr>
                <p14:cNvPr id="211" name="Ink 210">
                  <a:extLst>
                    <a:ext uri="{FF2B5EF4-FFF2-40B4-BE49-F238E27FC236}">
                      <a16:creationId xmlns:a16="http://schemas.microsoft.com/office/drawing/2014/main" id="{36CEFCFF-7327-C4C1-293C-1B92CECB8DC5}"/>
                    </a:ext>
                  </a:extLst>
                </p14:cNvPr>
                <p14:cNvContentPartPr/>
                <p14:nvPr/>
              </p14:nvContentPartPr>
              <p14:xfrm>
                <a:off x="264203" y="4880416"/>
                <a:ext cx="127080" cy="313200"/>
              </p14:xfrm>
            </p:contentPart>
          </mc:Choice>
          <mc:Fallback xmlns="">
            <p:pic>
              <p:nvPicPr>
                <p:cNvPr id="211" name="Ink 210">
                  <a:extLst>
                    <a:ext uri="{FF2B5EF4-FFF2-40B4-BE49-F238E27FC236}">
                      <a16:creationId xmlns:a16="http://schemas.microsoft.com/office/drawing/2014/main" id="{36CEFCFF-7327-C4C1-293C-1B92CECB8DC5}"/>
                    </a:ext>
                  </a:extLst>
                </p:cNvPr>
                <p:cNvPicPr/>
                <p:nvPr/>
              </p:nvPicPr>
              <p:blipFill>
                <a:blip r:embed="rId159"/>
                <a:stretch>
                  <a:fillRect/>
                </a:stretch>
              </p:blipFill>
              <p:spPr>
                <a:xfrm>
                  <a:off x="246203" y="4862776"/>
                  <a:ext cx="162720" cy="3488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12" name="Ink 211">
                  <a:extLst>
                    <a:ext uri="{FF2B5EF4-FFF2-40B4-BE49-F238E27FC236}">
                      <a16:creationId xmlns:a16="http://schemas.microsoft.com/office/drawing/2014/main" id="{2905F202-3E9E-201B-4659-D2D6EA9A0B84}"/>
                    </a:ext>
                  </a:extLst>
                </p14:cNvPr>
                <p14:cNvContentPartPr/>
                <p14:nvPr/>
              </p14:nvContentPartPr>
              <p14:xfrm>
                <a:off x="479123" y="4931176"/>
                <a:ext cx="155160" cy="168480"/>
              </p14:xfrm>
            </p:contentPart>
          </mc:Choice>
          <mc:Fallback xmlns="">
            <p:pic>
              <p:nvPicPr>
                <p:cNvPr id="212" name="Ink 211">
                  <a:extLst>
                    <a:ext uri="{FF2B5EF4-FFF2-40B4-BE49-F238E27FC236}">
                      <a16:creationId xmlns:a16="http://schemas.microsoft.com/office/drawing/2014/main" id="{2905F202-3E9E-201B-4659-D2D6EA9A0B84}"/>
                    </a:ext>
                  </a:extLst>
                </p:cNvPr>
                <p:cNvPicPr/>
                <p:nvPr/>
              </p:nvPicPr>
              <p:blipFill>
                <a:blip r:embed="rId161"/>
                <a:stretch>
                  <a:fillRect/>
                </a:stretch>
              </p:blipFill>
              <p:spPr>
                <a:xfrm>
                  <a:off x="461483" y="4913176"/>
                  <a:ext cx="190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13" name="Ink 212">
                  <a:extLst>
                    <a:ext uri="{FF2B5EF4-FFF2-40B4-BE49-F238E27FC236}">
                      <a16:creationId xmlns:a16="http://schemas.microsoft.com/office/drawing/2014/main" id="{ABF2E611-665D-F5FE-F5E1-B6498808A38D}"/>
                    </a:ext>
                  </a:extLst>
                </p14:cNvPr>
                <p14:cNvContentPartPr/>
                <p14:nvPr/>
              </p14:nvContentPartPr>
              <p14:xfrm>
                <a:off x="701603" y="4971496"/>
                <a:ext cx="5040" cy="4320"/>
              </p14:xfrm>
            </p:contentPart>
          </mc:Choice>
          <mc:Fallback xmlns="">
            <p:pic>
              <p:nvPicPr>
                <p:cNvPr id="213" name="Ink 212">
                  <a:extLst>
                    <a:ext uri="{FF2B5EF4-FFF2-40B4-BE49-F238E27FC236}">
                      <a16:creationId xmlns:a16="http://schemas.microsoft.com/office/drawing/2014/main" id="{ABF2E611-665D-F5FE-F5E1-B6498808A38D}"/>
                    </a:ext>
                  </a:extLst>
                </p:cNvPr>
                <p:cNvPicPr/>
                <p:nvPr/>
              </p:nvPicPr>
              <p:blipFill>
                <a:blip r:embed="rId163"/>
                <a:stretch>
                  <a:fillRect/>
                </a:stretch>
              </p:blipFill>
              <p:spPr>
                <a:xfrm>
                  <a:off x="683963" y="4953856"/>
                  <a:ext cx="406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14" name="Ink 213">
                  <a:extLst>
                    <a:ext uri="{FF2B5EF4-FFF2-40B4-BE49-F238E27FC236}">
                      <a16:creationId xmlns:a16="http://schemas.microsoft.com/office/drawing/2014/main" id="{51DA8485-A1EF-4E3A-C0C7-F9BFB27681D1}"/>
                    </a:ext>
                  </a:extLst>
                </p14:cNvPr>
                <p14:cNvContentPartPr/>
                <p14:nvPr/>
              </p14:nvContentPartPr>
              <p14:xfrm>
                <a:off x="842723" y="4905976"/>
                <a:ext cx="183600" cy="308160"/>
              </p14:xfrm>
            </p:contentPart>
          </mc:Choice>
          <mc:Fallback xmlns="">
            <p:pic>
              <p:nvPicPr>
                <p:cNvPr id="214" name="Ink 213">
                  <a:extLst>
                    <a:ext uri="{FF2B5EF4-FFF2-40B4-BE49-F238E27FC236}">
                      <a16:creationId xmlns:a16="http://schemas.microsoft.com/office/drawing/2014/main" id="{51DA8485-A1EF-4E3A-C0C7-F9BFB27681D1}"/>
                    </a:ext>
                  </a:extLst>
                </p:cNvPr>
                <p:cNvPicPr/>
                <p:nvPr/>
              </p:nvPicPr>
              <p:blipFill>
                <a:blip r:embed="rId165"/>
                <a:stretch>
                  <a:fillRect/>
                </a:stretch>
              </p:blipFill>
              <p:spPr>
                <a:xfrm>
                  <a:off x="824723" y="4888336"/>
                  <a:ext cx="219240" cy="343800"/>
                </a:xfrm>
                <a:prstGeom prst="rect">
                  <a:avLst/>
                </a:prstGeom>
              </p:spPr>
            </p:pic>
          </mc:Fallback>
        </mc:AlternateContent>
      </p:grpSp>
      <p:grpSp>
        <p:nvGrpSpPr>
          <p:cNvPr id="215" name="Group 214">
            <a:extLst>
              <a:ext uri="{FF2B5EF4-FFF2-40B4-BE49-F238E27FC236}">
                <a16:creationId xmlns:a16="http://schemas.microsoft.com/office/drawing/2014/main" id="{4999AB9C-4CD2-E6A7-308D-64522AFB8375}"/>
              </a:ext>
            </a:extLst>
          </p:cNvPr>
          <p:cNvGrpSpPr/>
          <p:nvPr/>
        </p:nvGrpSpPr>
        <p:grpSpPr>
          <a:xfrm>
            <a:off x="3419745" y="3563140"/>
            <a:ext cx="2373480" cy="1420200"/>
            <a:chOff x="3533003" y="2940016"/>
            <a:chExt cx="2373480" cy="1420200"/>
          </a:xfrm>
        </p:grpSpPr>
        <mc:AlternateContent xmlns:mc="http://schemas.openxmlformats.org/markup-compatibility/2006" xmlns:p14="http://schemas.microsoft.com/office/powerpoint/2010/main">
          <mc:Choice Requires="p14">
            <p:contentPart p14:bwMode="auto" r:id="rId166">
              <p14:nvContentPartPr>
                <p14:cNvPr id="216" name="Ink 215">
                  <a:extLst>
                    <a:ext uri="{FF2B5EF4-FFF2-40B4-BE49-F238E27FC236}">
                      <a16:creationId xmlns:a16="http://schemas.microsoft.com/office/drawing/2014/main" id="{0D978CE1-9630-5362-818E-22AED7131335}"/>
                    </a:ext>
                  </a:extLst>
                </p14:cNvPr>
                <p14:cNvContentPartPr/>
                <p14:nvPr/>
              </p14:nvContentPartPr>
              <p14:xfrm>
                <a:off x="4221323" y="3266176"/>
                <a:ext cx="7200" cy="238320"/>
              </p14:xfrm>
            </p:contentPart>
          </mc:Choice>
          <mc:Fallback xmlns="">
            <p:pic>
              <p:nvPicPr>
                <p:cNvPr id="216" name="Ink 215">
                  <a:extLst>
                    <a:ext uri="{FF2B5EF4-FFF2-40B4-BE49-F238E27FC236}">
                      <a16:creationId xmlns:a16="http://schemas.microsoft.com/office/drawing/2014/main" id="{0D978CE1-9630-5362-818E-22AED7131335}"/>
                    </a:ext>
                  </a:extLst>
                </p:cNvPr>
                <p:cNvPicPr/>
                <p:nvPr/>
              </p:nvPicPr>
              <p:blipFill>
                <a:blip r:embed="rId167"/>
                <a:stretch>
                  <a:fillRect/>
                </a:stretch>
              </p:blipFill>
              <p:spPr>
                <a:xfrm>
                  <a:off x="4203323" y="3248536"/>
                  <a:ext cx="428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17" name="Ink 216">
                  <a:extLst>
                    <a:ext uri="{FF2B5EF4-FFF2-40B4-BE49-F238E27FC236}">
                      <a16:creationId xmlns:a16="http://schemas.microsoft.com/office/drawing/2014/main" id="{AD097221-1D7E-F03F-F3B2-2EEEE6DC14F5}"/>
                    </a:ext>
                  </a:extLst>
                </p14:cNvPr>
                <p14:cNvContentPartPr/>
                <p14:nvPr/>
              </p14:nvContentPartPr>
              <p14:xfrm>
                <a:off x="4366403" y="3287416"/>
                <a:ext cx="70560" cy="182520"/>
              </p14:xfrm>
            </p:contentPart>
          </mc:Choice>
          <mc:Fallback xmlns="">
            <p:pic>
              <p:nvPicPr>
                <p:cNvPr id="217" name="Ink 216">
                  <a:extLst>
                    <a:ext uri="{FF2B5EF4-FFF2-40B4-BE49-F238E27FC236}">
                      <a16:creationId xmlns:a16="http://schemas.microsoft.com/office/drawing/2014/main" id="{AD097221-1D7E-F03F-F3B2-2EEEE6DC14F5}"/>
                    </a:ext>
                  </a:extLst>
                </p:cNvPr>
                <p:cNvPicPr/>
                <p:nvPr/>
              </p:nvPicPr>
              <p:blipFill>
                <a:blip r:embed="rId169"/>
                <a:stretch>
                  <a:fillRect/>
                </a:stretch>
              </p:blipFill>
              <p:spPr>
                <a:xfrm>
                  <a:off x="4348763" y="3269776"/>
                  <a:ext cx="10620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18" name="Ink 217">
                  <a:extLst>
                    <a:ext uri="{FF2B5EF4-FFF2-40B4-BE49-F238E27FC236}">
                      <a16:creationId xmlns:a16="http://schemas.microsoft.com/office/drawing/2014/main" id="{A96D5A4B-0E5C-509C-A2D3-8DE676BCFD6F}"/>
                    </a:ext>
                  </a:extLst>
                </p14:cNvPr>
                <p14:cNvContentPartPr/>
                <p14:nvPr/>
              </p14:nvContentPartPr>
              <p14:xfrm>
                <a:off x="4554323" y="3279856"/>
                <a:ext cx="98640" cy="194760"/>
              </p14:xfrm>
            </p:contentPart>
          </mc:Choice>
          <mc:Fallback xmlns="">
            <p:pic>
              <p:nvPicPr>
                <p:cNvPr id="218" name="Ink 217">
                  <a:extLst>
                    <a:ext uri="{FF2B5EF4-FFF2-40B4-BE49-F238E27FC236}">
                      <a16:creationId xmlns:a16="http://schemas.microsoft.com/office/drawing/2014/main" id="{A96D5A4B-0E5C-509C-A2D3-8DE676BCFD6F}"/>
                    </a:ext>
                  </a:extLst>
                </p:cNvPr>
                <p:cNvPicPr/>
                <p:nvPr/>
              </p:nvPicPr>
              <p:blipFill>
                <a:blip r:embed="rId171"/>
                <a:stretch>
                  <a:fillRect/>
                </a:stretch>
              </p:blipFill>
              <p:spPr>
                <a:xfrm>
                  <a:off x="4536683" y="3262216"/>
                  <a:ext cx="1342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19" name="Ink 218">
                  <a:extLst>
                    <a:ext uri="{FF2B5EF4-FFF2-40B4-BE49-F238E27FC236}">
                      <a16:creationId xmlns:a16="http://schemas.microsoft.com/office/drawing/2014/main" id="{B4457BCE-8DEB-2134-88FB-B54092B057E6}"/>
                    </a:ext>
                  </a:extLst>
                </p14:cNvPr>
                <p14:cNvContentPartPr/>
                <p14:nvPr/>
              </p14:nvContentPartPr>
              <p14:xfrm>
                <a:off x="4561523" y="3255736"/>
                <a:ext cx="90720" cy="52920"/>
              </p14:xfrm>
            </p:contentPart>
          </mc:Choice>
          <mc:Fallback xmlns="">
            <p:pic>
              <p:nvPicPr>
                <p:cNvPr id="219" name="Ink 218">
                  <a:extLst>
                    <a:ext uri="{FF2B5EF4-FFF2-40B4-BE49-F238E27FC236}">
                      <a16:creationId xmlns:a16="http://schemas.microsoft.com/office/drawing/2014/main" id="{B4457BCE-8DEB-2134-88FB-B54092B057E6}"/>
                    </a:ext>
                  </a:extLst>
                </p:cNvPr>
                <p:cNvPicPr/>
                <p:nvPr/>
              </p:nvPicPr>
              <p:blipFill>
                <a:blip r:embed="rId173"/>
                <a:stretch>
                  <a:fillRect/>
                </a:stretch>
              </p:blipFill>
              <p:spPr>
                <a:xfrm>
                  <a:off x="4543523" y="3237736"/>
                  <a:ext cx="1263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20" name="Ink 219">
                  <a:extLst>
                    <a:ext uri="{FF2B5EF4-FFF2-40B4-BE49-F238E27FC236}">
                      <a16:creationId xmlns:a16="http://schemas.microsoft.com/office/drawing/2014/main" id="{6630756E-FF3A-6F1D-B7B6-E61E4EFA5E97}"/>
                    </a:ext>
                  </a:extLst>
                </p14:cNvPr>
                <p14:cNvContentPartPr/>
                <p14:nvPr/>
              </p14:nvContentPartPr>
              <p14:xfrm>
                <a:off x="4767803" y="3395416"/>
                <a:ext cx="178200" cy="74880"/>
              </p14:xfrm>
            </p:contentPart>
          </mc:Choice>
          <mc:Fallback xmlns="">
            <p:pic>
              <p:nvPicPr>
                <p:cNvPr id="220" name="Ink 219">
                  <a:extLst>
                    <a:ext uri="{FF2B5EF4-FFF2-40B4-BE49-F238E27FC236}">
                      <a16:creationId xmlns:a16="http://schemas.microsoft.com/office/drawing/2014/main" id="{6630756E-FF3A-6F1D-B7B6-E61E4EFA5E97}"/>
                    </a:ext>
                  </a:extLst>
                </p:cNvPr>
                <p:cNvPicPr/>
                <p:nvPr/>
              </p:nvPicPr>
              <p:blipFill>
                <a:blip r:embed="rId175"/>
                <a:stretch>
                  <a:fillRect/>
                </a:stretch>
              </p:blipFill>
              <p:spPr>
                <a:xfrm>
                  <a:off x="4750163" y="3377416"/>
                  <a:ext cx="21384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21" name="Ink 220">
                  <a:extLst>
                    <a:ext uri="{FF2B5EF4-FFF2-40B4-BE49-F238E27FC236}">
                      <a16:creationId xmlns:a16="http://schemas.microsoft.com/office/drawing/2014/main" id="{28570F88-9DF4-0AAE-3F7A-A9D912A08E34}"/>
                    </a:ext>
                  </a:extLst>
                </p14:cNvPr>
                <p14:cNvContentPartPr/>
                <p14:nvPr/>
              </p14:nvContentPartPr>
              <p14:xfrm>
                <a:off x="4984163" y="3344656"/>
                <a:ext cx="13320" cy="110520"/>
              </p14:xfrm>
            </p:contentPart>
          </mc:Choice>
          <mc:Fallback xmlns="">
            <p:pic>
              <p:nvPicPr>
                <p:cNvPr id="221" name="Ink 220">
                  <a:extLst>
                    <a:ext uri="{FF2B5EF4-FFF2-40B4-BE49-F238E27FC236}">
                      <a16:creationId xmlns:a16="http://schemas.microsoft.com/office/drawing/2014/main" id="{28570F88-9DF4-0AAE-3F7A-A9D912A08E34}"/>
                    </a:ext>
                  </a:extLst>
                </p:cNvPr>
                <p:cNvPicPr/>
                <p:nvPr/>
              </p:nvPicPr>
              <p:blipFill>
                <a:blip r:embed="rId177"/>
                <a:stretch>
                  <a:fillRect/>
                </a:stretch>
              </p:blipFill>
              <p:spPr>
                <a:xfrm>
                  <a:off x="4966163" y="3327016"/>
                  <a:ext cx="4896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22" name="Ink 221">
                  <a:extLst>
                    <a:ext uri="{FF2B5EF4-FFF2-40B4-BE49-F238E27FC236}">
                      <a16:creationId xmlns:a16="http://schemas.microsoft.com/office/drawing/2014/main" id="{03F60B0F-65CA-5EAE-4B8B-BA93AB2AE923}"/>
                    </a:ext>
                  </a:extLst>
                </p14:cNvPr>
                <p14:cNvContentPartPr/>
                <p14:nvPr/>
              </p14:nvContentPartPr>
              <p14:xfrm>
                <a:off x="5092883" y="3398296"/>
                <a:ext cx="69120" cy="72720"/>
              </p14:xfrm>
            </p:contentPart>
          </mc:Choice>
          <mc:Fallback xmlns="">
            <p:pic>
              <p:nvPicPr>
                <p:cNvPr id="222" name="Ink 221">
                  <a:extLst>
                    <a:ext uri="{FF2B5EF4-FFF2-40B4-BE49-F238E27FC236}">
                      <a16:creationId xmlns:a16="http://schemas.microsoft.com/office/drawing/2014/main" id="{03F60B0F-65CA-5EAE-4B8B-BA93AB2AE923}"/>
                    </a:ext>
                  </a:extLst>
                </p:cNvPr>
                <p:cNvPicPr/>
                <p:nvPr/>
              </p:nvPicPr>
              <p:blipFill>
                <a:blip r:embed="rId179"/>
                <a:stretch>
                  <a:fillRect/>
                </a:stretch>
              </p:blipFill>
              <p:spPr>
                <a:xfrm>
                  <a:off x="5075243" y="3380656"/>
                  <a:ext cx="104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23" name="Ink 222">
                  <a:extLst>
                    <a:ext uri="{FF2B5EF4-FFF2-40B4-BE49-F238E27FC236}">
                      <a16:creationId xmlns:a16="http://schemas.microsoft.com/office/drawing/2014/main" id="{F1D4B8A1-75A8-01D2-2F99-DEFEE9678723}"/>
                    </a:ext>
                  </a:extLst>
                </p14:cNvPr>
                <p14:cNvContentPartPr/>
                <p14:nvPr/>
              </p14:nvContentPartPr>
              <p14:xfrm>
                <a:off x="5288363" y="3411976"/>
                <a:ext cx="39240" cy="120240"/>
              </p14:xfrm>
            </p:contentPart>
          </mc:Choice>
          <mc:Fallback xmlns="">
            <p:pic>
              <p:nvPicPr>
                <p:cNvPr id="223" name="Ink 222">
                  <a:extLst>
                    <a:ext uri="{FF2B5EF4-FFF2-40B4-BE49-F238E27FC236}">
                      <a16:creationId xmlns:a16="http://schemas.microsoft.com/office/drawing/2014/main" id="{F1D4B8A1-75A8-01D2-2F99-DEFEE9678723}"/>
                    </a:ext>
                  </a:extLst>
                </p:cNvPr>
                <p:cNvPicPr/>
                <p:nvPr/>
              </p:nvPicPr>
              <p:blipFill>
                <a:blip r:embed="rId181"/>
                <a:stretch>
                  <a:fillRect/>
                </a:stretch>
              </p:blipFill>
              <p:spPr>
                <a:xfrm>
                  <a:off x="5270363" y="3394336"/>
                  <a:ext cx="748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24" name="Ink 223">
                  <a:extLst>
                    <a:ext uri="{FF2B5EF4-FFF2-40B4-BE49-F238E27FC236}">
                      <a16:creationId xmlns:a16="http://schemas.microsoft.com/office/drawing/2014/main" id="{94BB3226-A397-07BA-6CFF-9AB938852F5B}"/>
                    </a:ext>
                  </a:extLst>
                </p14:cNvPr>
                <p14:cNvContentPartPr/>
                <p14:nvPr/>
              </p14:nvContentPartPr>
              <p14:xfrm>
                <a:off x="5252723" y="3407296"/>
                <a:ext cx="114840" cy="29160"/>
              </p14:xfrm>
            </p:contentPart>
          </mc:Choice>
          <mc:Fallback xmlns="">
            <p:pic>
              <p:nvPicPr>
                <p:cNvPr id="224" name="Ink 223">
                  <a:extLst>
                    <a:ext uri="{FF2B5EF4-FFF2-40B4-BE49-F238E27FC236}">
                      <a16:creationId xmlns:a16="http://schemas.microsoft.com/office/drawing/2014/main" id="{94BB3226-A397-07BA-6CFF-9AB938852F5B}"/>
                    </a:ext>
                  </a:extLst>
                </p:cNvPr>
                <p:cNvPicPr/>
                <p:nvPr/>
              </p:nvPicPr>
              <p:blipFill>
                <a:blip r:embed="rId183"/>
                <a:stretch>
                  <a:fillRect/>
                </a:stretch>
              </p:blipFill>
              <p:spPr>
                <a:xfrm>
                  <a:off x="5234723" y="3389296"/>
                  <a:ext cx="150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25" name="Ink 224">
                  <a:extLst>
                    <a:ext uri="{FF2B5EF4-FFF2-40B4-BE49-F238E27FC236}">
                      <a16:creationId xmlns:a16="http://schemas.microsoft.com/office/drawing/2014/main" id="{0389F47E-8CFF-0656-7E1C-7A7D6D4F12F1}"/>
                    </a:ext>
                  </a:extLst>
                </p14:cNvPr>
                <p14:cNvContentPartPr/>
                <p14:nvPr/>
              </p14:nvContentPartPr>
              <p14:xfrm>
                <a:off x="3719843" y="3231616"/>
                <a:ext cx="154440" cy="139320"/>
              </p14:xfrm>
            </p:contentPart>
          </mc:Choice>
          <mc:Fallback xmlns="">
            <p:pic>
              <p:nvPicPr>
                <p:cNvPr id="225" name="Ink 224">
                  <a:extLst>
                    <a:ext uri="{FF2B5EF4-FFF2-40B4-BE49-F238E27FC236}">
                      <a16:creationId xmlns:a16="http://schemas.microsoft.com/office/drawing/2014/main" id="{0389F47E-8CFF-0656-7E1C-7A7D6D4F12F1}"/>
                    </a:ext>
                  </a:extLst>
                </p:cNvPr>
                <p:cNvPicPr/>
                <p:nvPr/>
              </p:nvPicPr>
              <p:blipFill>
                <a:blip r:embed="rId185"/>
                <a:stretch>
                  <a:fillRect/>
                </a:stretch>
              </p:blipFill>
              <p:spPr>
                <a:xfrm>
                  <a:off x="3701843" y="3213976"/>
                  <a:ext cx="190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26" name="Ink 225">
                  <a:extLst>
                    <a:ext uri="{FF2B5EF4-FFF2-40B4-BE49-F238E27FC236}">
                      <a16:creationId xmlns:a16="http://schemas.microsoft.com/office/drawing/2014/main" id="{55D597D0-3F7B-D710-9BFE-AD0138B663F2}"/>
                    </a:ext>
                  </a:extLst>
                </p14:cNvPr>
                <p14:cNvContentPartPr/>
                <p14:nvPr/>
              </p14:nvContentPartPr>
              <p14:xfrm>
                <a:off x="3928643" y="3093016"/>
                <a:ext cx="81000" cy="366120"/>
              </p14:xfrm>
            </p:contentPart>
          </mc:Choice>
          <mc:Fallback xmlns="">
            <p:pic>
              <p:nvPicPr>
                <p:cNvPr id="226" name="Ink 225">
                  <a:extLst>
                    <a:ext uri="{FF2B5EF4-FFF2-40B4-BE49-F238E27FC236}">
                      <a16:creationId xmlns:a16="http://schemas.microsoft.com/office/drawing/2014/main" id="{55D597D0-3F7B-D710-9BFE-AD0138B663F2}"/>
                    </a:ext>
                  </a:extLst>
                </p:cNvPr>
                <p:cNvPicPr/>
                <p:nvPr/>
              </p:nvPicPr>
              <p:blipFill>
                <a:blip r:embed="rId187"/>
                <a:stretch>
                  <a:fillRect/>
                </a:stretch>
              </p:blipFill>
              <p:spPr>
                <a:xfrm>
                  <a:off x="3911003" y="3075376"/>
                  <a:ext cx="116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27" name="Ink 226">
                  <a:extLst>
                    <a:ext uri="{FF2B5EF4-FFF2-40B4-BE49-F238E27FC236}">
                      <a16:creationId xmlns:a16="http://schemas.microsoft.com/office/drawing/2014/main" id="{B36B6B74-7A8D-047A-CE43-9F7C780A619A}"/>
                    </a:ext>
                  </a:extLst>
                </p14:cNvPr>
                <p14:cNvContentPartPr/>
                <p14:nvPr/>
              </p14:nvContentPartPr>
              <p14:xfrm>
                <a:off x="3871403" y="3340696"/>
                <a:ext cx="88920" cy="83520"/>
              </p14:xfrm>
            </p:contentPart>
          </mc:Choice>
          <mc:Fallback xmlns="">
            <p:pic>
              <p:nvPicPr>
                <p:cNvPr id="227" name="Ink 226">
                  <a:extLst>
                    <a:ext uri="{FF2B5EF4-FFF2-40B4-BE49-F238E27FC236}">
                      <a16:creationId xmlns:a16="http://schemas.microsoft.com/office/drawing/2014/main" id="{B36B6B74-7A8D-047A-CE43-9F7C780A619A}"/>
                    </a:ext>
                  </a:extLst>
                </p:cNvPr>
                <p:cNvPicPr/>
                <p:nvPr/>
              </p:nvPicPr>
              <p:blipFill>
                <a:blip r:embed="rId189"/>
                <a:stretch>
                  <a:fillRect/>
                </a:stretch>
              </p:blipFill>
              <p:spPr>
                <a:xfrm>
                  <a:off x="3853403" y="3322696"/>
                  <a:ext cx="1245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28" name="Ink 227">
                  <a:extLst>
                    <a:ext uri="{FF2B5EF4-FFF2-40B4-BE49-F238E27FC236}">
                      <a16:creationId xmlns:a16="http://schemas.microsoft.com/office/drawing/2014/main" id="{625DC546-9AD0-979F-DD7E-0A4F788F4ED5}"/>
                    </a:ext>
                  </a:extLst>
                </p14:cNvPr>
                <p14:cNvContentPartPr/>
                <p14:nvPr/>
              </p14:nvContentPartPr>
              <p14:xfrm>
                <a:off x="3801563" y="3832816"/>
                <a:ext cx="135360" cy="292680"/>
              </p14:xfrm>
            </p:contentPart>
          </mc:Choice>
          <mc:Fallback xmlns="">
            <p:pic>
              <p:nvPicPr>
                <p:cNvPr id="228" name="Ink 227">
                  <a:extLst>
                    <a:ext uri="{FF2B5EF4-FFF2-40B4-BE49-F238E27FC236}">
                      <a16:creationId xmlns:a16="http://schemas.microsoft.com/office/drawing/2014/main" id="{625DC546-9AD0-979F-DD7E-0A4F788F4ED5}"/>
                    </a:ext>
                  </a:extLst>
                </p:cNvPr>
                <p:cNvPicPr/>
                <p:nvPr/>
              </p:nvPicPr>
              <p:blipFill>
                <a:blip r:embed="rId191"/>
                <a:stretch>
                  <a:fillRect/>
                </a:stretch>
              </p:blipFill>
              <p:spPr>
                <a:xfrm>
                  <a:off x="3783563" y="3815176"/>
                  <a:ext cx="17100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29" name="Ink 228">
                  <a:extLst>
                    <a:ext uri="{FF2B5EF4-FFF2-40B4-BE49-F238E27FC236}">
                      <a16:creationId xmlns:a16="http://schemas.microsoft.com/office/drawing/2014/main" id="{D6BDDA42-64DE-B88D-749D-EA61C181FDA0}"/>
                    </a:ext>
                  </a:extLst>
                </p14:cNvPr>
                <p14:cNvContentPartPr/>
                <p14:nvPr/>
              </p14:nvContentPartPr>
              <p14:xfrm>
                <a:off x="4014683" y="3815536"/>
                <a:ext cx="49320" cy="381960"/>
              </p14:xfrm>
            </p:contentPart>
          </mc:Choice>
          <mc:Fallback xmlns="">
            <p:pic>
              <p:nvPicPr>
                <p:cNvPr id="229" name="Ink 228">
                  <a:extLst>
                    <a:ext uri="{FF2B5EF4-FFF2-40B4-BE49-F238E27FC236}">
                      <a16:creationId xmlns:a16="http://schemas.microsoft.com/office/drawing/2014/main" id="{D6BDDA42-64DE-B88D-749D-EA61C181FDA0}"/>
                    </a:ext>
                  </a:extLst>
                </p:cNvPr>
                <p:cNvPicPr/>
                <p:nvPr/>
              </p:nvPicPr>
              <p:blipFill>
                <a:blip r:embed="rId193"/>
                <a:stretch>
                  <a:fillRect/>
                </a:stretch>
              </p:blipFill>
              <p:spPr>
                <a:xfrm>
                  <a:off x="3997043" y="3797536"/>
                  <a:ext cx="84960" cy="41760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30" name="Ink 229">
                  <a:extLst>
                    <a:ext uri="{FF2B5EF4-FFF2-40B4-BE49-F238E27FC236}">
                      <a16:creationId xmlns:a16="http://schemas.microsoft.com/office/drawing/2014/main" id="{D9913E56-F25F-1A7E-DFEC-8F2BCBF97DD9}"/>
                    </a:ext>
                  </a:extLst>
                </p14:cNvPr>
                <p14:cNvContentPartPr/>
                <p14:nvPr/>
              </p14:nvContentPartPr>
              <p14:xfrm>
                <a:off x="4221683" y="3919576"/>
                <a:ext cx="119880" cy="227520"/>
              </p14:xfrm>
            </p:contentPart>
          </mc:Choice>
          <mc:Fallback xmlns="">
            <p:pic>
              <p:nvPicPr>
                <p:cNvPr id="230" name="Ink 229">
                  <a:extLst>
                    <a:ext uri="{FF2B5EF4-FFF2-40B4-BE49-F238E27FC236}">
                      <a16:creationId xmlns:a16="http://schemas.microsoft.com/office/drawing/2014/main" id="{D9913E56-F25F-1A7E-DFEC-8F2BCBF97DD9}"/>
                    </a:ext>
                  </a:extLst>
                </p:cNvPr>
                <p:cNvPicPr/>
                <p:nvPr/>
              </p:nvPicPr>
              <p:blipFill>
                <a:blip r:embed="rId195"/>
                <a:stretch>
                  <a:fillRect/>
                </a:stretch>
              </p:blipFill>
              <p:spPr>
                <a:xfrm>
                  <a:off x="4204043" y="3901936"/>
                  <a:ext cx="1555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31" name="Ink 230">
                  <a:extLst>
                    <a:ext uri="{FF2B5EF4-FFF2-40B4-BE49-F238E27FC236}">
                      <a16:creationId xmlns:a16="http://schemas.microsoft.com/office/drawing/2014/main" id="{2926EB66-3D85-9237-3955-9C0D01C4BB73}"/>
                    </a:ext>
                  </a:extLst>
                </p14:cNvPr>
                <p14:cNvContentPartPr/>
                <p14:nvPr/>
              </p14:nvContentPartPr>
              <p14:xfrm>
                <a:off x="4408163" y="3936496"/>
                <a:ext cx="141840" cy="163440"/>
              </p14:xfrm>
            </p:contentPart>
          </mc:Choice>
          <mc:Fallback xmlns="">
            <p:pic>
              <p:nvPicPr>
                <p:cNvPr id="231" name="Ink 230">
                  <a:extLst>
                    <a:ext uri="{FF2B5EF4-FFF2-40B4-BE49-F238E27FC236}">
                      <a16:creationId xmlns:a16="http://schemas.microsoft.com/office/drawing/2014/main" id="{2926EB66-3D85-9237-3955-9C0D01C4BB73}"/>
                    </a:ext>
                  </a:extLst>
                </p:cNvPr>
                <p:cNvPicPr/>
                <p:nvPr/>
              </p:nvPicPr>
              <p:blipFill>
                <a:blip r:embed="rId197"/>
                <a:stretch>
                  <a:fillRect/>
                </a:stretch>
              </p:blipFill>
              <p:spPr>
                <a:xfrm>
                  <a:off x="4390523" y="3918856"/>
                  <a:ext cx="1774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32" name="Ink 231">
                  <a:extLst>
                    <a:ext uri="{FF2B5EF4-FFF2-40B4-BE49-F238E27FC236}">
                      <a16:creationId xmlns:a16="http://schemas.microsoft.com/office/drawing/2014/main" id="{0F92B78F-273B-E696-C19D-2D2DC2170F9C}"/>
                    </a:ext>
                  </a:extLst>
                </p14:cNvPr>
                <p14:cNvContentPartPr/>
                <p14:nvPr/>
              </p14:nvContentPartPr>
              <p14:xfrm>
                <a:off x="4643963" y="3996256"/>
                <a:ext cx="360" cy="360"/>
              </p14:xfrm>
            </p:contentPart>
          </mc:Choice>
          <mc:Fallback xmlns="">
            <p:pic>
              <p:nvPicPr>
                <p:cNvPr id="232" name="Ink 231">
                  <a:extLst>
                    <a:ext uri="{FF2B5EF4-FFF2-40B4-BE49-F238E27FC236}">
                      <a16:creationId xmlns:a16="http://schemas.microsoft.com/office/drawing/2014/main" id="{0F92B78F-273B-E696-C19D-2D2DC2170F9C}"/>
                    </a:ext>
                  </a:extLst>
                </p:cNvPr>
                <p:cNvPicPr/>
                <p:nvPr/>
              </p:nvPicPr>
              <p:blipFill>
                <a:blip r:embed="rId155"/>
                <a:stretch>
                  <a:fillRect/>
                </a:stretch>
              </p:blipFill>
              <p:spPr>
                <a:xfrm>
                  <a:off x="4625963" y="39786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33" name="Ink 232">
                  <a:extLst>
                    <a:ext uri="{FF2B5EF4-FFF2-40B4-BE49-F238E27FC236}">
                      <a16:creationId xmlns:a16="http://schemas.microsoft.com/office/drawing/2014/main" id="{B93C75E8-652B-3EC4-9102-632DC981303A}"/>
                    </a:ext>
                  </a:extLst>
                </p14:cNvPr>
                <p14:cNvContentPartPr/>
                <p14:nvPr/>
              </p14:nvContentPartPr>
              <p14:xfrm>
                <a:off x="4757723" y="3881416"/>
                <a:ext cx="154800" cy="228960"/>
              </p14:xfrm>
            </p:contentPart>
          </mc:Choice>
          <mc:Fallback xmlns="">
            <p:pic>
              <p:nvPicPr>
                <p:cNvPr id="233" name="Ink 232">
                  <a:extLst>
                    <a:ext uri="{FF2B5EF4-FFF2-40B4-BE49-F238E27FC236}">
                      <a16:creationId xmlns:a16="http://schemas.microsoft.com/office/drawing/2014/main" id="{B93C75E8-652B-3EC4-9102-632DC981303A}"/>
                    </a:ext>
                  </a:extLst>
                </p:cNvPr>
                <p:cNvPicPr/>
                <p:nvPr/>
              </p:nvPicPr>
              <p:blipFill>
                <a:blip r:embed="rId200"/>
                <a:stretch>
                  <a:fillRect/>
                </a:stretch>
              </p:blipFill>
              <p:spPr>
                <a:xfrm>
                  <a:off x="4740083" y="3863416"/>
                  <a:ext cx="1904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4" name="Ink 233">
                  <a:extLst>
                    <a:ext uri="{FF2B5EF4-FFF2-40B4-BE49-F238E27FC236}">
                      <a16:creationId xmlns:a16="http://schemas.microsoft.com/office/drawing/2014/main" id="{8159B32B-1971-752E-B3B5-8130FFA9E789}"/>
                    </a:ext>
                  </a:extLst>
                </p14:cNvPr>
                <p14:cNvContentPartPr/>
                <p14:nvPr/>
              </p14:nvContentPartPr>
              <p14:xfrm>
                <a:off x="5054363" y="4005976"/>
                <a:ext cx="163080" cy="104760"/>
              </p14:xfrm>
            </p:contentPart>
          </mc:Choice>
          <mc:Fallback xmlns="">
            <p:pic>
              <p:nvPicPr>
                <p:cNvPr id="234" name="Ink 233">
                  <a:extLst>
                    <a:ext uri="{FF2B5EF4-FFF2-40B4-BE49-F238E27FC236}">
                      <a16:creationId xmlns:a16="http://schemas.microsoft.com/office/drawing/2014/main" id="{8159B32B-1971-752E-B3B5-8130FFA9E789}"/>
                    </a:ext>
                  </a:extLst>
                </p:cNvPr>
                <p:cNvPicPr/>
                <p:nvPr/>
              </p:nvPicPr>
              <p:blipFill>
                <a:blip r:embed="rId202"/>
                <a:stretch>
                  <a:fillRect/>
                </a:stretch>
              </p:blipFill>
              <p:spPr>
                <a:xfrm>
                  <a:off x="5036723" y="3988336"/>
                  <a:ext cx="198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35" name="Ink 234">
                  <a:extLst>
                    <a:ext uri="{FF2B5EF4-FFF2-40B4-BE49-F238E27FC236}">
                      <a16:creationId xmlns:a16="http://schemas.microsoft.com/office/drawing/2014/main" id="{F2B2D00D-EC35-3897-7FE6-2B56A2CDCCC5}"/>
                    </a:ext>
                  </a:extLst>
                </p14:cNvPr>
                <p14:cNvContentPartPr/>
                <p14:nvPr/>
              </p14:nvContentPartPr>
              <p14:xfrm>
                <a:off x="5309603" y="4023976"/>
                <a:ext cx="16920" cy="73800"/>
              </p14:xfrm>
            </p:contentPart>
          </mc:Choice>
          <mc:Fallback xmlns="">
            <p:pic>
              <p:nvPicPr>
                <p:cNvPr id="235" name="Ink 234">
                  <a:extLst>
                    <a:ext uri="{FF2B5EF4-FFF2-40B4-BE49-F238E27FC236}">
                      <a16:creationId xmlns:a16="http://schemas.microsoft.com/office/drawing/2014/main" id="{F2B2D00D-EC35-3897-7FE6-2B56A2CDCCC5}"/>
                    </a:ext>
                  </a:extLst>
                </p:cNvPr>
                <p:cNvPicPr/>
                <p:nvPr/>
              </p:nvPicPr>
              <p:blipFill>
                <a:blip r:embed="rId204"/>
                <a:stretch>
                  <a:fillRect/>
                </a:stretch>
              </p:blipFill>
              <p:spPr>
                <a:xfrm>
                  <a:off x="5291603" y="4005976"/>
                  <a:ext cx="525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6" name="Ink 235">
                  <a:extLst>
                    <a:ext uri="{FF2B5EF4-FFF2-40B4-BE49-F238E27FC236}">
                      <a16:creationId xmlns:a16="http://schemas.microsoft.com/office/drawing/2014/main" id="{0BD228EC-4CC7-58DE-C505-5B02BD2561D6}"/>
                    </a:ext>
                  </a:extLst>
                </p14:cNvPr>
                <p14:cNvContentPartPr/>
                <p14:nvPr/>
              </p14:nvContentPartPr>
              <p14:xfrm>
                <a:off x="5325443" y="3912016"/>
                <a:ext cx="87840" cy="165600"/>
              </p14:xfrm>
            </p:contentPart>
          </mc:Choice>
          <mc:Fallback xmlns="">
            <p:pic>
              <p:nvPicPr>
                <p:cNvPr id="236" name="Ink 235">
                  <a:extLst>
                    <a:ext uri="{FF2B5EF4-FFF2-40B4-BE49-F238E27FC236}">
                      <a16:creationId xmlns:a16="http://schemas.microsoft.com/office/drawing/2014/main" id="{0BD228EC-4CC7-58DE-C505-5B02BD2561D6}"/>
                    </a:ext>
                  </a:extLst>
                </p:cNvPr>
                <p:cNvPicPr/>
                <p:nvPr/>
              </p:nvPicPr>
              <p:blipFill>
                <a:blip r:embed="rId206"/>
                <a:stretch>
                  <a:fillRect/>
                </a:stretch>
              </p:blipFill>
              <p:spPr>
                <a:xfrm>
                  <a:off x="5307803" y="3894016"/>
                  <a:ext cx="1234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37" name="Ink 236">
                  <a:extLst>
                    <a:ext uri="{FF2B5EF4-FFF2-40B4-BE49-F238E27FC236}">
                      <a16:creationId xmlns:a16="http://schemas.microsoft.com/office/drawing/2014/main" id="{7CF556DD-1FF3-5DD2-FBF9-D36B6124D7F1}"/>
                    </a:ext>
                  </a:extLst>
                </p14:cNvPr>
                <p14:cNvContentPartPr/>
                <p14:nvPr/>
              </p14:nvContentPartPr>
              <p14:xfrm>
                <a:off x="5467283" y="3972496"/>
                <a:ext cx="100800" cy="111960"/>
              </p14:xfrm>
            </p:contentPart>
          </mc:Choice>
          <mc:Fallback xmlns="">
            <p:pic>
              <p:nvPicPr>
                <p:cNvPr id="237" name="Ink 236">
                  <a:extLst>
                    <a:ext uri="{FF2B5EF4-FFF2-40B4-BE49-F238E27FC236}">
                      <a16:creationId xmlns:a16="http://schemas.microsoft.com/office/drawing/2014/main" id="{7CF556DD-1FF3-5DD2-FBF9-D36B6124D7F1}"/>
                    </a:ext>
                  </a:extLst>
                </p:cNvPr>
                <p:cNvPicPr/>
                <p:nvPr/>
              </p:nvPicPr>
              <p:blipFill>
                <a:blip r:embed="rId208"/>
                <a:stretch>
                  <a:fillRect/>
                </a:stretch>
              </p:blipFill>
              <p:spPr>
                <a:xfrm>
                  <a:off x="5449643" y="3954496"/>
                  <a:ext cx="1364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38" name="Ink 237">
                  <a:extLst>
                    <a:ext uri="{FF2B5EF4-FFF2-40B4-BE49-F238E27FC236}">
                      <a16:creationId xmlns:a16="http://schemas.microsoft.com/office/drawing/2014/main" id="{DFBB966B-AEB9-BBC8-4D72-DD1E209261E0}"/>
                    </a:ext>
                  </a:extLst>
                </p14:cNvPr>
                <p14:cNvContentPartPr/>
                <p14:nvPr/>
              </p14:nvContentPartPr>
              <p14:xfrm>
                <a:off x="5614523" y="3964936"/>
                <a:ext cx="91440" cy="149760"/>
              </p14:xfrm>
            </p:contentPart>
          </mc:Choice>
          <mc:Fallback xmlns="">
            <p:pic>
              <p:nvPicPr>
                <p:cNvPr id="238" name="Ink 237">
                  <a:extLst>
                    <a:ext uri="{FF2B5EF4-FFF2-40B4-BE49-F238E27FC236}">
                      <a16:creationId xmlns:a16="http://schemas.microsoft.com/office/drawing/2014/main" id="{DFBB966B-AEB9-BBC8-4D72-DD1E209261E0}"/>
                    </a:ext>
                  </a:extLst>
                </p:cNvPr>
                <p:cNvPicPr/>
                <p:nvPr/>
              </p:nvPicPr>
              <p:blipFill>
                <a:blip r:embed="rId210"/>
                <a:stretch>
                  <a:fillRect/>
                </a:stretch>
              </p:blipFill>
              <p:spPr>
                <a:xfrm>
                  <a:off x="5596883" y="3946936"/>
                  <a:ext cx="1270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39" name="Ink 238">
                  <a:extLst>
                    <a:ext uri="{FF2B5EF4-FFF2-40B4-BE49-F238E27FC236}">
                      <a16:creationId xmlns:a16="http://schemas.microsoft.com/office/drawing/2014/main" id="{16218148-2591-FF5C-D226-6BC84BB300E7}"/>
                    </a:ext>
                  </a:extLst>
                </p14:cNvPr>
                <p14:cNvContentPartPr/>
                <p14:nvPr/>
              </p14:nvContentPartPr>
              <p14:xfrm>
                <a:off x="3533003" y="2940016"/>
                <a:ext cx="2373480" cy="1420200"/>
              </p14:xfrm>
            </p:contentPart>
          </mc:Choice>
          <mc:Fallback xmlns="">
            <p:pic>
              <p:nvPicPr>
                <p:cNvPr id="239" name="Ink 238">
                  <a:extLst>
                    <a:ext uri="{FF2B5EF4-FFF2-40B4-BE49-F238E27FC236}">
                      <a16:creationId xmlns:a16="http://schemas.microsoft.com/office/drawing/2014/main" id="{16218148-2591-FF5C-D226-6BC84BB300E7}"/>
                    </a:ext>
                  </a:extLst>
                </p:cNvPr>
                <p:cNvPicPr/>
                <p:nvPr/>
              </p:nvPicPr>
              <p:blipFill>
                <a:blip r:embed="rId212"/>
                <a:stretch>
                  <a:fillRect/>
                </a:stretch>
              </p:blipFill>
              <p:spPr>
                <a:xfrm>
                  <a:off x="3515003" y="2922016"/>
                  <a:ext cx="2409120" cy="1455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13">
            <p14:nvContentPartPr>
              <p14:cNvPr id="240" name="Ink 239">
                <a:extLst>
                  <a:ext uri="{FF2B5EF4-FFF2-40B4-BE49-F238E27FC236}">
                    <a16:creationId xmlns:a16="http://schemas.microsoft.com/office/drawing/2014/main" id="{8D4B7159-2D14-F91B-0B81-3646AD5AA894}"/>
                  </a:ext>
                </a:extLst>
              </p14:cNvPr>
              <p14:cNvContentPartPr/>
              <p14:nvPr/>
            </p14:nvContentPartPr>
            <p14:xfrm>
              <a:off x="2434643" y="4149976"/>
              <a:ext cx="636480" cy="26640"/>
            </p14:xfrm>
          </p:contentPart>
        </mc:Choice>
        <mc:Fallback xmlns="">
          <p:pic>
            <p:nvPicPr>
              <p:cNvPr id="240" name="Ink 239">
                <a:extLst>
                  <a:ext uri="{FF2B5EF4-FFF2-40B4-BE49-F238E27FC236}">
                    <a16:creationId xmlns:a16="http://schemas.microsoft.com/office/drawing/2014/main" id="{8D4B7159-2D14-F91B-0B81-3646AD5AA894}"/>
                  </a:ext>
                </a:extLst>
              </p:cNvPr>
              <p:cNvPicPr/>
              <p:nvPr/>
            </p:nvPicPr>
            <p:blipFill>
              <a:blip r:embed="rId214"/>
              <a:stretch>
                <a:fillRect/>
              </a:stretch>
            </p:blipFill>
            <p:spPr>
              <a:xfrm>
                <a:off x="2416643" y="4132336"/>
                <a:ext cx="67212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41" name="Ink 240">
                <a:extLst>
                  <a:ext uri="{FF2B5EF4-FFF2-40B4-BE49-F238E27FC236}">
                    <a16:creationId xmlns:a16="http://schemas.microsoft.com/office/drawing/2014/main" id="{A7123B39-1B0D-AE12-C820-F2DF68BB5BA2}"/>
                  </a:ext>
                </a:extLst>
              </p14:cNvPr>
              <p14:cNvContentPartPr/>
              <p14:nvPr/>
            </p14:nvContentPartPr>
            <p14:xfrm>
              <a:off x="299483" y="5363176"/>
              <a:ext cx="723240" cy="43560"/>
            </p14:xfrm>
          </p:contentPart>
        </mc:Choice>
        <mc:Fallback xmlns="">
          <p:pic>
            <p:nvPicPr>
              <p:cNvPr id="241" name="Ink 240">
                <a:extLst>
                  <a:ext uri="{FF2B5EF4-FFF2-40B4-BE49-F238E27FC236}">
                    <a16:creationId xmlns:a16="http://schemas.microsoft.com/office/drawing/2014/main" id="{A7123B39-1B0D-AE12-C820-F2DF68BB5BA2}"/>
                  </a:ext>
                </a:extLst>
              </p:cNvPr>
              <p:cNvPicPr/>
              <p:nvPr/>
            </p:nvPicPr>
            <p:blipFill>
              <a:blip r:embed="rId216"/>
              <a:stretch>
                <a:fillRect/>
              </a:stretch>
            </p:blipFill>
            <p:spPr>
              <a:xfrm>
                <a:off x="281483" y="5345176"/>
                <a:ext cx="758880" cy="79200"/>
              </a:xfrm>
              <a:prstGeom prst="rect">
                <a:avLst/>
              </a:prstGeom>
            </p:spPr>
          </p:pic>
        </mc:Fallback>
      </mc:AlternateContent>
    </p:spTree>
    <p:extLst>
      <p:ext uri="{BB962C8B-B14F-4D97-AF65-F5344CB8AC3E}">
        <p14:creationId xmlns:p14="http://schemas.microsoft.com/office/powerpoint/2010/main" val="2907575337"/>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5938065" y="39080"/>
            <a:ext cx="3207071" cy="289310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Did I use "50 miles" in my first step. Why?</a:t>
            </a:r>
          </a:p>
          <a:p>
            <a:endParaRPr lang="en-GB" sz="1400"/>
          </a:p>
          <a:p>
            <a:r>
              <a:rPr lang="en-GB" sz="1400" b="1"/>
              <a:t>2. </a:t>
            </a:r>
            <a:r>
              <a:rPr lang="en-GB" sz="1400"/>
              <a:t>Why do you think this is called a "multiplicative" relationship?</a:t>
            </a:r>
          </a:p>
          <a:p>
            <a:endParaRPr lang="en-GB" sz="1400"/>
          </a:p>
          <a:p>
            <a:r>
              <a:rPr lang="en-GB" sz="1400" b="1"/>
              <a:t>3. </a:t>
            </a:r>
            <a:r>
              <a:rPr lang="en-GB" sz="1400"/>
              <a:t>What did I have to do differently to answer question b vs question a?</a:t>
            </a:r>
          </a:p>
        </p:txBody>
      </p:sp>
      <p:sp>
        <p:nvSpPr>
          <p:cNvPr id="59" name="TextBox 58">
            <a:extLst>
              <a:ext uri="{FF2B5EF4-FFF2-40B4-BE49-F238E27FC236}">
                <a16:creationId xmlns:a16="http://schemas.microsoft.com/office/drawing/2014/main" id="{3182E817-B1CB-8784-62AB-B466184CFD90}"/>
              </a:ext>
            </a:extLst>
          </p:cNvPr>
          <p:cNvSpPr txBox="1"/>
          <p:nvPr/>
        </p:nvSpPr>
        <p:spPr>
          <a:xfrm>
            <a:off x="5940105" y="3108856"/>
            <a:ext cx="3198590" cy="2462213"/>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In 3 days I eat 240g of crunchy cereal. </a:t>
            </a:r>
          </a:p>
          <a:p>
            <a:endParaRPr lang="en-GB" sz="1400"/>
          </a:p>
          <a:p>
            <a:r>
              <a:rPr lang="en-GB" sz="1400"/>
              <a:t>a) How many grams will I eat in 10 days? </a:t>
            </a:r>
          </a:p>
          <a:p>
            <a:endParaRPr lang="en-GB" sz="1400"/>
          </a:p>
          <a:p>
            <a:r>
              <a:rPr lang="en-GB" sz="1400"/>
              <a:t>b) How many days will 960g of crunchy cereal last me?</a:t>
            </a:r>
          </a:p>
          <a:p>
            <a:endParaRPr lang="en-GB" sz="1400"/>
          </a:p>
          <a:p>
            <a:r>
              <a:rPr lang="en-GB" sz="1400"/>
              <a:t>c) What other questions can you answer with this information?</a:t>
            </a:r>
          </a:p>
        </p:txBody>
      </p:sp>
      <p:grpSp>
        <p:nvGrpSpPr>
          <p:cNvPr id="86" name="Group 85">
            <a:extLst>
              <a:ext uri="{FF2B5EF4-FFF2-40B4-BE49-F238E27FC236}">
                <a16:creationId xmlns:a16="http://schemas.microsoft.com/office/drawing/2014/main" id="{AA99A615-F6CE-03DA-B4AA-2F35534561D5}"/>
              </a:ext>
            </a:extLst>
          </p:cNvPr>
          <p:cNvGrpSpPr/>
          <p:nvPr/>
        </p:nvGrpSpPr>
        <p:grpSpPr>
          <a:xfrm>
            <a:off x="544741" y="2654101"/>
            <a:ext cx="637560" cy="324720"/>
            <a:chOff x="1108763" y="2876296"/>
            <a:chExt cx="637560" cy="324720"/>
          </a:xfrm>
        </p:grpSpPr>
        <mc:AlternateContent xmlns:mc="http://schemas.openxmlformats.org/markup-compatibility/2006" xmlns:p14="http://schemas.microsoft.com/office/powerpoint/2010/main">
          <mc:Choice Requires="p14">
            <p:contentPart p14:bwMode="auto" r:id="rId2">
              <p14:nvContentPartPr>
                <p14:cNvPr id="116" name="Ink 115">
                  <a:extLst>
                    <a:ext uri="{FF2B5EF4-FFF2-40B4-BE49-F238E27FC236}">
                      <a16:creationId xmlns:a16="http://schemas.microsoft.com/office/drawing/2014/main" id="{D7F4062A-725B-85AF-C864-5B76F382D9C4}"/>
                    </a:ext>
                  </a:extLst>
                </p14:cNvPr>
                <p14:cNvContentPartPr/>
                <p14:nvPr/>
              </p14:nvContentPartPr>
              <p14:xfrm>
                <a:off x="1108763" y="2877016"/>
                <a:ext cx="225000" cy="324000"/>
              </p14:xfrm>
            </p:contentPart>
          </mc:Choice>
          <mc:Fallback xmlns="">
            <p:pic>
              <p:nvPicPr>
                <p:cNvPr id="116" name="Ink 115">
                  <a:extLst>
                    <a:ext uri="{FF2B5EF4-FFF2-40B4-BE49-F238E27FC236}">
                      <a16:creationId xmlns:a16="http://schemas.microsoft.com/office/drawing/2014/main" id="{D7F4062A-725B-85AF-C864-5B76F382D9C4}"/>
                    </a:ext>
                  </a:extLst>
                </p:cNvPr>
                <p:cNvPicPr/>
                <p:nvPr/>
              </p:nvPicPr>
              <p:blipFill>
                <a:blip r:embed="rId3"/>
                <a:stretch>
                  <a:fillRect/>
                </a:stretch>
              </p:blipFill>
              <p:spPr>
                <a:xfrm>
                  <a:off x="1090763" y="2859016"/>
                  <a:ext cx="260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7" name="Ink 116">
                  <a:extLst>
                    <a:ext uri="{FF2B5EF4-FFF2-40B4-BE49-F238E27FC236}">
                      <a16:creationId xmlns:a16="http://schemas.microsoft.com/office/drawing/2014/main" id="{64F1BCE9-3A4E-5C0F-FDC9-735E5F41BEF0}"/>
                    </a:ext>
                  </a:extLst>
                </p14:cNvPr>
                <p14:cNvContentPartPr/>
                <p14:nvPr/>
              </p14:nvContentPartPr>
              <p14:xfrm>
                <a:off x="1446443" y="2876296"/>
                <a:ext cx="299880" cy="324360"/>
              </p14:xfrm>
            </p:contentPart>
          </mc:Choice>
          <mc:Fallback xmlns="">
            <p:pic>
              <p:nvPicPr>
                <p:cNvPr id="117" name="Ink 116">
                  <a:extLst>
                    <a:ext uri="{FF2B5EF4-FFF2-40B4-BE49-F238E27FC236}">
                      <a16:creationId xmlns:a16="http://schemas.microsoft.com/office/drawing/2014/main" id="{64F1BCE9-3A4E-5C0F-FDC9-735E5F41BEF0}"/>
                    </a:ext>
                  </a:extLst>
                </p:cNvPr>
                <p:cNvPicPr/>
                <p:nvPr/>
              </p:nvPicPr>
              <p:blipFill>
                <a:blip r:embed="rId5"/>
                <a:stretch>
                  <a:fillRect/>
                </a:stretch>
              </p:blipFill>
              <p:spPr>
                <a:xfrm>
                  <a:off x="1428803" y="2858296"/>
                  <a:ext cx="335520" cy="360000"/>
                </a:xfrm>
                <a:prstGeom prst="rect">
                  <a:avLst/>
                </a:prstGeom>
              </p:spPr>
            </p:pic>
          </mc:Fallback>
        </mc:AlternateContent>
      </p:grpSp>
      <p:grpSp>
        <p:nvGrpSpPr>
          <p:cNvPr id="118" name="Group 117">
            <a:extLst>
              <a:ext uri="{FF2B5EF4-FFF2-40B4-BE49-F238E27FC236}">
                <a16:creationId xmlns:a16="http://schemas.microsoft.com/office/drawing/2014/main" id="{6C808E94-3418-E6F7-7797-3F9EBAD547C6}"/>
              </a:ext>
            </a:extLst>
          </p:cNvPr>
          <p:cNvGrpSpPr/>
          <p:nvPr/>
        </p:nvGrpSpPr>
        <p:grpSpPr>
          <a:xfrm>
            <a:off x="475981" y="1887661"/>
            <a:ext cx="926280" cy="365760"/>
            <a:chOff x="1040003" y="2109856"/>
            <a:chExt cx="926280" cy="365760"/>
          </a:xfrm>
        </p:grpSpPr>
        <mc:AlternateContent xmlns:mc="http://schemas.openxmlformats.org/markup-compatibility/2006" xmlns:p14="http://schemas.microsoft.com/office/powerpoint/2010/main">
          <mc:Choice Requires="p14">
            <p:contentPart p14:bwMode="auto" r:id="rId6">
              <p14:nvContentPartPr>
                <p14:cNvPr id="119" name="Ink 118">
                  <a:extLst>
                    <a:ext uri="{FF2B5EF4-FFF2-40B4-BE49-F238E27FC236}">
                      <a16:creationId xmlns:a16="http://schemas.microsoft.com/office/drawing/2014/main" id="{C86E4EF1-3F28-89C9-C6DB-794960950B9A}"/>
                    </a:ext>
                  </a:extLst>
                </p14:cNvPr>
                <p14:cNvContentPartPr/>
                <p14:nvPr/>
              </p14:nvContentPartPr>
              <p14:xfrm>
                <a:off x="1072403" y="2133976"/>
                <a:ext cx="12960" cy="204840"/>
              </p14:xfrm>
            </p:contentPart>
          </mc:Choice>
          <mc:Fallback xmlns="">
            <p:pic>
              <p:nvPicPr>
                <p:cNvPr id="119" name="Ink 118">
                  <a:extLst>
                    <a:ext uri="{FF2B5EF4-FFF2-40B4-BE49-F238E27FC236}">
                      <a16:creationId xmlns:a16="http://schemas.microsoft.com/office/drawing/2014/main" id="{C86E4EF1-3F28-89C9-C6DB-794960950B9A}"/>
                    </a:ext>
                  </a:extLst>
                </p:cNvPr>
                <p:cNvPicPr/>
                <p:nvPr/>
              </p:nvPicPr>
              <p:blipFill>
                <a:blip r:embed="rId7"/>
                <a:stretch>
                  <a:fillRect/>
                </a:stretch>
              </p:blipFill>
              <p:spPr>
                <a:xfrm>
                  <a:off x="1054403" y="2115976"/>
                  <a:ext cx="486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0" name="Ink 119">
                  <a:extLst>
                    <a:ext uri="{FF2B5EF4-FFF2-40B4-BE49-F238E27FC236}">
                      <a16:creationId xmlns:a16="http://schemas.microsoft.com/office/drawing/2014/main" id="{E70D2614-3A7B-497B-6E2E-A61C0670885D}"/>
                    </a:ext>
                  </a:extLst>
                </p14:cNvPr>
                <p14:cNvContentPartPr/>
                <p14:nvPr/>
              </p14:nvContentPartPr>
              <p14:xfrm>
                <a:off x="1089683" y="2135776"/>
                <a:ext cx="216720" cy="195480"/>
              </p14:xfrm>
            </p:contentPart>
          </mc:Choice>
          <mc:Fallback xmlns="">
            <p:pic>
              <p:nvPicPr>
                <p:cNvPr id="120" name="Ink 119">
                  <a:extLst>
                    <a:ext uri="{FF2B5EF4-FFF2-40B4-BE49-F238E27FC236}">
                      <a16:creationId xmlns:a16="http://schemas.microsoft.com/office/drawing/2014/main" id="{E70D2614-3A7B-497B-6E2E-A61C0670885D}"/>
                    </a:ext>
                  </a:extLst>
                </p:cNvPr>
                <p:cNvPicPr/>
                <p:nvPr/>
              </p:nvPicPr>
              <p:blipFill>
                <a:blip r:embed="rId9"/>
                <a:stretch>
                  <a:fillRect/>
                </a:stretch>
              </p:blipFill>
              <p:spPr>
                <a:xfrm>
                  <a:off x="1072043" y="2117776"/>
                  <a:ext cx="2523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1" name="Ink 120">
                  <a:extLst>
                    <a:ext uri="{FF2B5EF4-FFF2-40B4-BE49-F238E27FC236}">
                      <a16:creationId xmlns:a16="http://schemas.microsoft.com/office/drawing/2014/main" id="{3FA4F42E-1EBE-9EC0-97C9-0FF82A913E70}"/>
                    </a:ext>
                  </a:extLst>
                </p14:cNvPr>
                <p14:cNvContentPartPr/>
                <p14:nvPr/>
              </p14:nvContentPartPr>
              <p14:xfrm>
                <a:off x="1392443" y="2166736"/>
                <a:ext cx="20880" cy="166320"/>
              </p14:xfrm>
            </p:contentPart>
          </mc:Choice>
          <mc:Fallback xmlns="">
            <p:pic>
              <p:nvPicPr>
                <p:cNvPr id="121" name="Ink 120">
                  <a:extLst>
                    <a:ext uri="{FF2B5EF4-FFF2-40B4-BE49-F238E27FC236}">
                      <a16:creationId xmlns:a16="http://schemas.microsoft.com/office/drawing/2014/main" id="{3FA4F42E-1EBE-9EC0-97C9-0FF82A913E70}"/>
                    </a:ext>
                  </a:extLst>
                </p:cNvPr>
                <p:cNvPicPr/>
                <p:nvPr/>
              </p:nvPicPr>
              <p:blipFill>
                <a:blip r:embed="rId11"/>
                <a:stretch>
                  <a:fillRect/>
                </a:stretch>
              </p:blipFill>
              <p:spPr>
                <a:xfrm>
                  <a:off x="1374443" y="2148736"/>
                  <a:ext cx="565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2" name="Ink 121">
                  <a:extLst>
                    <a:ext uri="{FF2B5EF4-FFF2-40B4-BE49-F238E27FC236}">
                      <a16:creationId xmlns:a16="http://schemas.microsoft.com/office/drawing/2014/main" id="{16F4B347-1E03-6740-3A6F-377D84595205}"/>
                    </a:ext>
                  </a:extLst>
                </p14:cNvPr>
                <p14:cNvContentPartPr/>
                <p14:nvPr/>
              </p14:nvContentPartPr>
              <p14:xfrm>
                <a:off x="1466243" y="2109856"/>
                <a:ext cx="21240" cy="215280"/>
              </p14:xfrm>
            </p:contentPart>
          </mc:Choice>
          <mc:Fallback xmlns="">
            <p:pic>
              <p:nvPicPr>
                <p:cNvPr id="122" name="Ink 121">
                  <a:extLst>
                    <a:ext uri="{FF2B5EF4-FFF2-40B4-BE49-F238E27FC236}">
                      <a16:creationId xmlns:a16="http://schemas.microsoft.com/office/drawing/2014/main" id="{16F4B347-1E03-6740-3A6F-377D84595205}"/>
                    </a:ext>
                  </a:extLst>
                </p:cNvPr>
                <p:cNvPicPr/>
                <p:nvPr/>
              </p:nvPicPr>
              <p:blipFill>
                <a:blip r:embed="rId13"/>
                <a:stretch>
                  <a:fillRect/>
                </a:stretch>
              </p:blipFill>
              <p:spPr>
                <a:xfrm>
                  <a:off x="1448603" y="2092216"/>
                  <a:ext cx="568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3" name="Ink 122">
                  <a:extLst>
                    <a:ext uri="{FF2B5EF4-FFF2-40B4-BE49-F238E27FC236}">
                      <a16:creationId xmlns:a16="http://schemas.microsoft.com/office/drawing/2014/main" id="{60CE4718-6EB0-07D0-15A1-4478585B7C1E}"/>
                    </a:ext>
                  </a:extLst>
                </p14:cNvPr>
                <p14:cNvContentPartPr/>
                <p14:nvPr/>
              </p14:nvContentPartPr>
              <p14:xfrm>
                <a:off x="1581443" y="2182936"/>
                <a:ext cx="108720" cy="129600"/>
              </p14:xfrm>
            </p:contentPart>
          </mc:Choice>
          <mc:Fallback xmlns="">
            <p:pic>
              <p:nvPicPr>
                <p:cNvPr id="123" name="Ink 122">
                  <a:extLst>
                    <a:ext uri="{FF2B5EF4-FFF2-40B4-BE49-F238E27FC236}">
                      <a16:creationId xmlns:a16="http://schemas.microsoft.com/office/drawing/2014/main" id="{60CE4718-6EB0-07D0-15A1-4478585B7C1E}"/>
                    </a:ext>
                  </a:extLst>
                </p:cNvPr>
                <p:cNvPicPr/>
                <p:nvPr/>
              </p:nvPicPr>
              <p:blipFill>
                <a:blip r:embed="rId15"/>
                <a:stretch>
                  <a:fillRect/>
                </a:stretch>
              </p:blipFill>
              <p:spPr>
                <a:xfrm>
                  <a:off x="1563803" y="2165296"/>
                  <a:ext cx="1443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4" name="Ink 123">
                  <a:extLst>
                    <a:ext uri="{FF2B5EF4-FFF2-40B4-BE49-F238E27FC236}">
                      <a16:creationId xmlns:a16="http://schemas.microsoft.com/office/drawing/2014/main" id="{9BE39DDC-FD6A-903A-2A27-87C7DE31C3FC}"/>
                    </a:ext>
                  </a:extLst>
                </p14:cNvPr>
                <p14:cNvContentPartPr/>
                <p14:nvPr/>
              </p14:nvContentPartPr>
              <p14:xfrm>
                <a:off x="1739483" y="2181856"/>
                <a:ext cx="90720" cy="159120"/>
              </p14:xfrm>
            </p:contentPart>
          </mc:Choice>
          <mc:Fallback xmlns="">
            <p:pic>
              <p:nvPicPr>
                <p:cNvPr id="124" name="Ink 123">
                  <a:extLst>
                    <a:ext uri="{FF2B5EF4-FFF2-40B4-BE49-F238E27FC236}">
                      <a16:creationId xmlns:a16="http://schemas.microsoft.com/office/drawing/2014/main" id="{9BE39DDC-FD6A-903A-2A27-87C7DE31C3FC}"/>
                    </a:ext>
                  </a:extLst>
                </p:cNvPr>
                <p:cNvPicPr/>
                <p:nvPr/>
              </p:nvPicPr>
              <p:blipFill>
                <a:blip r:embed="rId17"/>
                <a:stretch>
                  <a:fillRect/>
                </a:stretch>
              </p:blipFill>
              <p:spPr>
                <a:xfrm>
                  <a:off x="1721843" y="2164216"/>
                  <a:ext cx="126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5" name="Ink 124">
                  <a:extLst>
                    <a:ext uri="{FF2B5EF4-FFF2-40B4-BE49-F238E27FC236}">
                      <a16:creationId xmlns:a16="http://schemas.microsoft.com/office/drawing/2014/main" id="{A95C8923-9B27-805E-EF0D-34C602714712}"/>
                    </a:ext>
                  </a:extLst>
                </p14:cNvPr>
                <p14:cNvContentPartPr/>
                <p14:nvPr/>
              </p14:nvContentPartPr>
              <p14:xfrm>
                <a:off x="1754243" y="2153776"/>
                <a:ext cx="119160" cy="49680"/>
              </p14:xfrm>
            </p:contentPart>
          </mc:Choice>
          <mc:Fallback xmlns="">
            <p:pic>
              <p:nvPicPr>
                <p:cNvPr id="125" name="Ink 124">
                  <a:extLst>
                    <a:ext uri="{FF2B5EF4-FFF2-40B4-BE49-F238E27FC236}">
                      <a16:creationId xmlns:a16="http://schemas.microsoft.com/office/drawing/2014/main" id="{A95C8923-9B27-805E-EF0D-34C602714712}"/>
                    </a:ext>
                  </a:extLst>
                </p:cNvPr>
                <p:cNvPicPr/>
                <p:nvPr/>
              </p:nvPicPr>
              <p:blipFill>
                <a:blip r:embed="rId19"/>
                <a:stretch>
                  <a:fillRect/>
                </a:stretch>
              </p:blipFill>
              <p:spPr>
                <a:xfrm>
                  <a:off x="1736603" y="2135776"/>
                  <a:ext cx="1548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6" name="Ink 125">
                  <a:extLst>
                    <a:ext uri="{FF2B5EF4-FFF2-40B4-BE49-F238E27FC236}">
                      <a16:creationId xmlns:a16="http://schemas.microsoft.com/office/drawing/2014/main" id="{BD22BEDB-66CC-579A-1B16-3FC7CF6F25C4}"/>
                    </a:ext>
                  </a:extLst>
                </p14:cNvPr>
                <p14:cNvContentPartPr/>
                <p14:nvPr/>
              </p14:nvContentPartPr>
              <p14:xfrm>
                <a:off x="1040003" y="2423776"/>
                <a:ext cx="926280" cy="51840"/>
              </p14:xfrm>
            </p:contentPart>
          </mc:Choice>
          <mc:Fallback xmlns="">
            <p:pic>
              <p:nvPicPr>
                <p:cNvPr id="126" name="Ink 125">
                  <a:extLst>
                    <a:ext uri="{FF2B5EF4-FFF2-40B4-BE49-F238E27FC236}">
                      <a16:creationId xmlns:a16="http://schemas.microsoft.com/office/drawing/2014/main" id="{BD22BEDB-66CC-579A-1B16-3FC7CF6F25C4}"/>
                    </a:ext>
                  </a:extLst>
                </p:cNvPr>
                <p:cNvPicPr/>
                <p:nvPr/>
              </p:nvPicPr>
              <p:blipFill>
                <a:blip r:embed="rId21"/>
                <a:stretch>
                  <a:fillRect/>
                </a:stretch>
              </p:blipFill>
              <p:spPr>
                <a:xfrm>
                  <a:off x="1022363" y="2406136"/>
                  <a:ext cx="961920" cy="87480"/>
                </a:xfrm>
                <a:prstGeom prst="rect">
                  <a:avLst/>
                </a:prstGeom>
              </p:spPr>
            </p:pic>
          </mc:Fallback>
        </mc:AlternateContent>
      </p:grpSp>
      <p:grpSp>
        <p:nvGrpSpPr>
          <p:cNvPr id="127" name="Group 126">
            <a:extLst>
              <a:ext uri="{FF2B5EF4-FFF2-40B4-BE49-F238E27FC236}">
                <a16:creationId xmlns:a16="http://schemas.microsoft.com/office/drawing/2014/main" id="{30CA5304-593D-1CE7-1F44-F82AD132624D}"/>
              </a:ext>
            </a:extLst>
          </p:cNvPr>
          <p:cNvGrpSpPr/>
          <p:nvPr/>
        </p:nvGrpSpPr>
        <p:grpSpPr>
          <a:xfrm>
            <a:off x="2392261" y="1844461"/>
            <a:ext cx="1106280" cy="248040"/>
            <a:chOff x="2956283" y="2066656"/>
            <a:chExt cx="1106280" cy="248040"/>
          </a:xfrm>
        </p:grpSpPr>
        <mc:AlternateContent xmlns:mc="http://schemas.openxmlformats.org/markup-compatibility/2006" xmlns:p14="http://schemas.microsoft.com/office/powerpoint/2010/main">
          <mc:Choice Requires="p14">
            <p:contentPart p14:bwMode="auto" r:id="rId22">
              <p14:nvContentPartPr>
                <p14:cNvPr id="128" name="Ink 127">
                  <a:extLst>
                    <a:ext uri="{FF2B5EF4-FFF2-40B4-BE49-F238E27FC236}">
                      <a16:creationId xmlns:a16="http://schemas.microsoft.com/office/drawing/2014/main" id="{F95E5FCA-5698-CB05-6476-D7D22B33218E}"/>
                    </a:ext>
                  </a:extLst>
                </p14:cNvPr>
                <p14:cNvContentPartPr/>
                <p14:nvPr/>
              </p14:nvContentPartPr>
              <p14:xfrm>
                <a:off x="2956283" y="2095096"/>
                <a:ext cx="16560" cy="219600"/>
              </p14:xfrm>
            </p:contentPart>
          </mc:Choice>
          <mc:Fallback xmlns="">
            <p:pic>
              <p:nvPicPr>
                <p:cNvPr id="128" name="Ink 127">
                  <a:extLst>
                    <a:ext uri="{FF2B5EF4-FFF2-40B4-BE49-F238E27FC236}">
                      <a16:creationId xmlns:a16="http://schemas.microsoft.com/office/drawing/2014/main" id="{F95E5FCA-5698-CB05-6476-D7D22B33218E}"/>
                    </a:ext>
                  </a:extLst>
                </p:cNvPr>
                <p:cNvPicPr/>
                <p:nvPr/>
              </p:nvPicPr>
              <p:blipFill>
                <a:blip r:embed="rId23"/>
                <a:stretch>
                  <a:fillRect/>
                </a:stretch>
              </p:blipFill>
              <p:spPr>
                <a:xfrm>
                  <a:off x="2938283" y="2077096"/>
                  <a:ext cx="522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415E91AF-7CF3-BF0F-E8CF-5FA28BF06529}"/>
                    </a:ext>
                  </a:extLst>
                </p14:cNvPr>
                <p14:cNvContentPartPr/>
                <p14:nvPr/>
              </p14:nvContentPartPr>
              <p14:xfrm>
                <a:off x="2960243" y="2088256"/>
                <a:ext cx="166320" cy="210960"/>
              </p14:xfrm>
            </p:contentPart>
          </mc:Choice>
          <mc:Fallback xmlns="">
            <p:pic>
              <p:nvPicPr>
                <p:cNvPr id="129" name="Ink 128">
                  <a:extLst>
                    <a:ext uri="{FF2B5EF4-FFF2-40B4-BE49-F238E27FC236}">
                      <a16:creationId xmlns:a16="http://schemas.microsoft.com/office/drawing/2014/main" id="{415E91AF-7CF3-BF0F-E8CF-5FA28BF06529}"/>
                    </a:ext>
                  </a:extLst>
                </p:cNvPr>
                <p:cNvPicPr/>
                <p:nvPr/>
              </p:nvPicPr>
              <p:blipFill>
                <a:blip r:embed="rId25"/>
                <a:stretch>
                  <a:fillRect/>
                </a:stretch>
              </p:blipFill>
              <p:spPr>
                <a:xfrm>
                  <a:off x="2942603" y="2070616"/>
                  <a:ext cx="20196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2BE0340F-F9C3-33FA-F2F5-0E0D21FBD31D}"/>
                    </a:ext>
                  </a:extLst>
                </p14:cNvPr>
                <p14:cNvContentPartPr/>
                <p14:nvPr/>
              </p14:nvContentPartPr>
              <p14:xfrm>
                <a:off x="3182003" y="2149096"/>
                <a:ext cx="41400" cy="157320"/>
              </p14:xfrm>
            </p:contentPart>
          </mc:Choice>
          <mc:Fallback xmlns="">
            <p:pic>
              <p:nvPicPr>
                <p:cNvPr id="130" name="Ink 129">
                  <a:extLst>
                    <a:ext uri="{FF2B5EF4-FFF2-40B4-BE49-F238E27FC236}">
                      <a16:creationId xmlns:a16="http://schemas.microsoft.com/office/drawing/2014/main" id="{2BE0340F-F9C3-33FA-F2F5-0E0D21FBD31D}"/>
                    </a:ext>
                  </a:extLst>
                </p:cNvPr>
                <p:cNvPicPr/>
                <p:nvPr/>
              </p:nvPicPr>
              <p:blipFill>
                <a:blip r:embed="rId27"/>
                <a:stretch>
                  <a:fillRect/>
                </a:stretch>
              </p:blipFill>
              <p:spPr>
                <a:xfrm>
                  <a:off x="3164363" y="2131096"/>
                  <a:ext cx="770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1" name="Ink 130">
                  <a:extLst>
                    <a:ext uri="{FF2B5EF4-FFF2-40B4-BE49-F238E27FC236}">
                      <a16:creationId xmlns:a16="http://schemas.microsoft.com/office/drawing/2014/main" id="{1E350933-CEEF-32F1-144C-CCFE5C57485B}"/>
                    </a:ext>
                  </a:extLst>
                </p14:cNvPr>
                <p14:cNvContentPartPr/>
                <p14:nvPr/>
              </p14:nvContentPartPr>
              <p14:xfrm>
                <a:off x="3281723" y="2218576"/>
                <a:ext cx="96840" cy="88920"/>
              </p14:xfrm>
            </p:contentPart>
          </mc:Choice>
          <mc:Fallback xmlns="">
            <p:pic>
              <p:nvPicPr>
                <p:cNvPr id="131" name="Ink 130">
                  <a:extLst>
                    <a:ext uri="{FF2B5EF4-FFF2-40B4-BE49-F238E27FC236}">
                      <a16:creationId xmlns:a16="http://schemas.microsoft.com/office/drawing/2014/main" id="{1E350933-CEEF-32F1-144C-CCFE5C57485B}"/>
                    </a:ext>
                  </a:extLst>
                </p:cNvPr>
                <p:cNvPicPr/>
                <p:nvPr/>
              </p:nvPicPr>
              <p:blipFill>
                <a:blip r:embed="rId29"/>
                <a:stretch>
                  <a:fillRect/>
                </a:stretch>
              </p:blipFill>
              <p:spPr>
                <a:xfrm>
                  <a:off x="3263723" y="2200576"/>
                  <a:ext cx="1324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2" name="Ink 131">
                  <a:extLst>
                    <a:ext uri="{FF2B5EF4-FFF2-40B4-BE49-F238E27FC236}">
                      <a16:creationId xmlns:a16="http://schemas.microsoft.com/office/drawing/2014/main" id="{B2C428DA-57EE-8B2D-DA12-BFCA85CF342A}"/>
                    </a:ext>
                  </a:extLst>
                </p14:cNvPr>
                <p14:cNvContentPartPr/>
                <p14:nvPr/>
              </p14:nvContentPartPr>
              <p14:xfrm>
                <a:off x="3428603" y="2198416"/>
                <a:ext cx="63360" cy="91080"/>
              </p14:xfrm>
            </p:contentPart>
          </mc:Choice>
          <mc:Fallback xmlns="">
            <p:pic>
              <p:nvPicPr>
                <p:cNvPr id="132" name="Ink 131">
                  <a:extLst>
                    <a:ext uri="{FF2B5EF4-FFF2-40B4-BE49-F238E27FC236}">
                      <a16:creationId xmlns:a16="http://schemas.microsoft.com/office/drawing/2014/main" id="{B2C428DA-57EE-8B2D-DA12-BFCA85CF342A}"/>
                    </a:ext>
                  </a:extLst>
                </p:cNvPr>
                <p:cNvPicPr/>
                <p:nvPr/>
              </p:nvPicPr>
              <p:blipFill>
                <a:blip r:embed="rId31"/>
                <a:stretch>
                  <a:fillRect/>
                </a:stretch>
              </p:blipFill>
              <p:spPr>
                <a:xfrm>
                  <a:off x="3410963" y="2180776"/>
                  <a:ext cx="9900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3" name="Ink 132">
                  <a:extLst>
                    <a:ext uri="{FF2B5EF4-FFF2-40B4-BE49-F238E27FC236}">
                      <a16:creationId xmlns:a16="http://schemas.microsoft.com/office/drawing/2014/main" id="{796ED276-D678-1813-164A-288DEFAE96B1}"/>
                    </a:ext>
                  </a:extLst>
                </p14:cNvPr>
                <p14:cNvContentPartPr/>
                <p14:nvPr/>
              </p14:nvContentPartPr>
              <p14:xfrm>
                <a:off x="3593483" y="2066656"/>
                <a:ext cx="106560" cy="229680"/>
              </p14:xfrm>
            </p:contentPart>
          </mc:Choice>
          <mc:Fallback xmlns="">
            <p:pic>
              <p:nvPicPr>
                <p:cNvPr id="133" name="Ink 132">
                  <a:extLst>
                    <a:ext uri="{FF2B5EF4-FFF2-40B4-BE49-F238E27FC236}">
                      <a16:creationId xmlns:a16="http://schemas.microsoft.com/office/drawing/2014/main" id="{796ED276-D678-1813-164A-288DEFAE96B1}"/>
                    </a:ext>
                  </a:extLst>
                </p:cNvPr>
                <p:cNvPicPr/>
                <p:nvPr/>
              </p:nvPicPr>
              <p:blipFill>
                <a:blip r:embed="rId33"/>
                <a:stretch>
                  <a:fillRect/>
                </a:stretch>
              </p:blipFill>
              <p:spPr>
                <a:xfrm>
                  <a:off x="3575483" y="2049016"/>
                  <a:ext cx="1422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4" name="Ink 133">
                  <a:extLst>
                    <a:ext uri="{FF2B5EF4-FFF2-40B4-BE49-F238E27FC236}">
                      <a16:creationId xmlns:a16="http://schemas.microsoft.com/office/drawing/2014/main" id="{D9225828-DFAA-3566-0D13-5E24555DAAB9}"/>
                    </a:ext>
                  </a:extLst>
                </p14:cNvPr>
                <p14:cNvContentPartPr/>
                <p14:nvPr/>
              </p14:nvContentPartPr>
              <p14:xfrm>
                <a:off x="3605723" y="2189416"/>
                <a:ext cx="97200" cy="4320"/>
              </p14:xfrm>
            </p:contentPart>
          </mc:Choice>
          <mc:Fallback xmlns="">
            <p:pic>
              <p:nvPicPr>
                <p:cNvPr id="134" name="Ink 133">
                  <a:extLst>
                    <a:ext uri="{FF2B5EF4-FFF2-40B4-BE49-F238E27FC236}">
                      <a16:creationId xmlns:a16="http://schemas.microsoft.com/office/drawing/2014/main" id="{D9225828-DFAA-3566-0D13-5E24555DAAB9}"/>
                    </a:ext>
                  </a:extLst>
                </p:cNvPr>
                <p:cNvPicPr/>
                <p:nvPr/>
              </p:nvPicPr>
              <p:blipFill>
                <a:blip r:embed="rId35"/>
                <a:stretch>
                  <a:fillRect/>
                </a:stretch>
              </p:blipFill>
              <p:spPr>
                <a:xfrm>
                  <a:off x="3587723" y="2171776"/>
                  <a:ext cx="13284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5" name="Ink 134">
                  <a:extLst>
                    <a:ext uri="{FF2B5EF4-FFF2-40B4-BE49-F238E27FC236}">
                      <a16:creationId xmlns:a16="http://schemas.microsoft.com/office/drawing/2014/main" id="{BF5FBA8F-DB28-EAF9-87C3-A43F7D8DFE89}"/>
                    </a:ext>
                  </a:extLst>
                </p14:cNvPr>
                <p14:cNvContentPartPr/>
                <p14:nvPr/>
              </p14:nvContentPartPr>
              <p14:xfrm>
                <a:off x="3769883" y="2131456"/>
                <a:ext cx="113760" cy="122040"/>
              </p14:xfrm>
            </p:contentPart>
          </mc:Choice>
          <mc:Fallback xmlns="">
            <p:pic>
              <p:nvPicPr>
                <p:cNvPr id="135" name="Ink 134">
                  <a:extLst>
                    <a:ext uri="{FF2B5EF4-FFF2-40B4-BE49-F238E27FC236}">
                      <a16:creationId xmlns:a16="http://schemas.microsoft.com/office/drawing/2014/main" id="{BF5FBA8F-DB28-EAF9-87C3-A43F7D8DFE89}"/>
                    </a:ext>
                  </a:extLst>
                </p:cNvPr>
                <p:cNvPicPr/>
                <p:nvPr/>
              </p:nvPicPr>
              <p:blipFill>
                <a:blip r:embed="rId37"/>
                <a:stretch>
                  <a:fillRect/>
                </a:stretch>
              </p:blipFill>
              <p:spPr>
                <a:xfrm>
                  <a:off x="3752243" y="2113816"/>
                  <a:ext cx="14940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6" name="Ink 135">
                  <a:extLst>
                    <a:ext uri="{FF2B5EF4-FFF2-40B4-BE49-F238E27FC236}">
                      <a16:creationId xmlns:a16="http://schemas.microsoft.com/office/drawing/2014/main" id="{9B95A6C1-0655-239C-1C30-803BFC36892F}"/>
                    </a:ext>
                  </a:extLst>
                </p14:cNvPr>
                <p14:cNvContentPartPr/>
                <p14:nvPr/>
              </p14:nvContentPartPr>
              <p14:xfrm>
                <a:off x="3920363" y="2127496"/>
                <a:ext cx="100800" cy="136440"/>
              </p14:xfrm>
            </p:contentPart>
          </mc:Choice>
          <mc:Fallback xmlns="">
            <p:pic>
              <p:nvPicPr>
                <p:cNvPr id="136" name="Ink 135">
                  <a:extLst>
                    <a:ext uri="{FF2B5EF4-FFF2-40B4-BE49-F238E27FC236}">
                      <a16:creationId xmlns:a16="http://schemas.microsoft.com/office/drawing/2014/main" id="{9B95A6C1-0655-239C-1C30-803BFC36892F}"/>
                    </a:ext>
                  </a:extLst>
                </p:cNvPr>
                <p:cNvPicPr/>
                <p:nvPr/>
              </p:nvPicPr>
              <p:blipFill>
                <a:blip r:embed="rId39"/>
                <a:stretch>
                  <a:fillRect/>
                </a:stretch>
              </p:blipFill>
              <p:spPr>
                <a:xfrm>
                  <a:off x="3902363" y="210949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7" name="Ink 136">
                  <a:extLst>
                    <a:ext uri="{FF2B5EF4-FFF2-40B4-BE49-F238E27FC236}">
                      <a16:creationId xmlns:a16="http://schemas.microsoft.com/office/drawing/2014/main" id="{07C80A93-075C-A648-60AD-E9D67285E2C8}"/>
                    </a:ext>
                  </a:extLst>
                </p14:cNvPr>
                <p14:cNvContentPartPr/>
                <p14:nvPr/>
              </p14:nvContentPartPr>
              <p14:xfrm>
                <a:off x="3926123" y="2078896"/>
                <a:ext cx="136440" cy="58680"/>
              </p14:xfrm>
            </p:contentPart>
          </mc:Choice>
          <mc:Fallback xmlns="">
            <p:pic>
              <p:nvPicPr>
                <p:cNvPr id="137" name="Ink 136">
                  <a:extLst>
                    <a:ext uri="{FF2B5EF4-FFF2-40B4-BE49-F238E27FC236}">
                      <a16:creationId xmlns:a16="http://schemas.microsoft.com/office/drawing/2014/main" id="{07C80A93-075C-A648-60AD-E9D67285E2C8}"/>
                    </a:ext>
                  </a:extLst>
                </p:cNvPr>
                <p:cNvPicPr/>
                <p:nvPr/>
              </p:nvPicPr>
              <p:blipFill>
                <a:blip r:embed="rId41"/>
                <a:stretch>
                  <a:fillRect/>
                </a:stretch>
              </p:blipFill>
              <p:spPr>
                <a:xfrm>
                  <a:off x="3908123" y="2061256"/>
                  <a:ext cx="172080" cy="94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138" name="Ink 137">
                <a:extLst>
                  <a:ext uri="{FF2B5EF4-FFF2-40B4-BE49-F238E27FC236}">
                    <a16:creationId xmlns:a16="http://schemas.microsoft.com/office/drawing/2014/main" id="{22C6D702-2C65-5866-E541-550A2BDBDD45}"/>
                  </a:ext>
                </a:extLst>
              </p14:cNvPr>
              <p14:cNvContentPartPr/>
              <p14:nvPr/>
            </p14:nvContentPartPr>
            <p14:xfrm>
              <a:off x="2347981" y="2208421"/>
              <a:ext cx="1109880" cy="13680"/>
            </p14:xfrm>
          </p:contentPart>
        </mc:Choice>
        <mc:Fallback xmlns="">
          <p:pic>
            <p:nvPicPr>
              <p:cNvPr id="138" name="Ink 137">
                <a:extLst>
                  <a:ext uri="{FF2B5EF4-FFF2-40B4-BE49-F238E27FC236}">
                    <a16:creationId xmlns:a16="http://schemas.microsoft.com/office/drawing/2014/main" id="{22C6D702-2C65-5866-E541-550A2BDBDD45}"/>
                  </a:ext>
                </a:extLst>
              </p:cNvPr>
              <p:cNvPicPr/>
              <p:nvPr/>
            </p:nvPicPr>
            <p:blipFill>
              <a:blip r:embed="rId43"/>
              <a:stretch>
                <a:fillRect/>
              </a:stretch>
            </p:blipFill>
            <p:spPr>
              <a:xfrm>
                <a:off x="2329981" y="2190781"/>
                <a:ext cx="1145520" cy="49320"/>
              </a:xfrm>
              <a:prstGeom prst="rect">
                <a:avLst/>
              </a:prstGeom>
            </p:spPr>
          </p:pic>
        </mc:Fallback>
      </mc:AlternateContent>
      <p:grpSp>
        <p:nvGrpSpPr>
          <p:cNvPr id="139" name="Group 138">
            <a:extLst>
              <a:ext uri="{FF2B5EF4-FFF2-40B4-BE49-F238E27FC236}">
                <a16:creationId xmlns:a16="http://schemas.microsoft.com/office/drawing/2014/main" id="{EC69D8A4-5E5E-4D2F-4D82-C66029381E73}"/>
              </a:ext>
            </a:extLst>
          </p:cNvPr>
          <p:cNvGrpSpPr/>
          <p:nvPr/>
        </p:nvGrpSpPr>
        <p:grpSpPr>
          <a:xfrm>
            <a:off x="2528341" y="2654101"/>
            <a:ext cx="573840" cy="257760"/>
            <a:chOff x="3092363" y="2876296"/>
            <a:chExt cx="573840" cy="257760"/>
          </a:xfrm>
        </p:grpSpPr>
        <mc:AlternateContent xmlns:mc="http://schemas.openxmlformats.org/markup-compatibility/2006" xmlns:p14="http://schemas.microsoft.com/office/powerpoint/2010/main">
          <mc:Choice Requires="p14">
            <p:contentPart p14:bwMode="auto" r:id="rId44">
              <p14:nvContentPartPr>
                <p14:cNvPr id="141" name="Ink 140">
                  <a:extLst>
                    <a:ext uri="{FF2B5EF4-FFF2-40B4-BE49-F238E27FC236}">
                      <a16:creationId xmlns:a16="http://schemas.microsoft.com/office/drawing/2014/main" id="{815B92CE-F86B-98E1-AB3A-DD89A55516AA}"/>
                    </a:ext>
                  </a:extLst>
                </p14:cNvPr>
                <p14:cNvContentPartPr/>
                <p14:nvPr/>
              </p14:nvContentPartPr>
              <p14:xfrm>
                <a:off x="3092363" y="2876296"/>
                <a:ext cx="218520" cy="190080"/>
              </p14:xfrm>
            </p:contentPart>
          </mc:Choice>
          <mc:Fallback xmlns="">
            <p:pic>
              <p:nvPicPr>
                <p:cNvPr id="141" name="Ink 140">
                  <a:extLst>
                    <a:ext uri="{FF2B5EF4-FFF2-40B4-BE49-F238E27FC236}">
                      <a16:creationId xmlns:a16="http://schemas.microsoft.com/office/drawing/2014/main" id="{815B92CE-F86B-98E1-AB3A-DD89A55516AA}"/>
                    </a:ext>
                  </a:extLst>
                </p:cNvPr>
                <p:cNvPicPr/>
                <p:nvPr/>
              </p:nvPicPr>
              <p:blipFill>
                <a:blip r:embed="rId45"/>
                <a:stretch>
                  <a:fillRect/>
                </a:stretch>
              </p:blipFill>
              <p:spPr>
                <a:xfrm>
                  <a:off x="3074723" y="2858656"/>
                  <a:ext cx="2541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2" name="Ink 141">
                  <a:extLst>
                    <a:ext uri="{FF2B5EF4-FFF2-40B4-BE49-F238E27FC236}">
                      <a16:creationId xmlns:a16="http://schemas.microsoft.com/office/drawing/2014/main" id="{1A6AD823-2DE7-B805-A15E-0FACAB8FF7AA}"/>
                    </a:ext>
                  </a:extLst>
                </p14:cNvPr>
                <p14:cNvContentPartPr/>
                <p14:nvPr/>
              </p14:nvContentPartPr>
              <p14:xfrm>
                <a:off x="3203963" y="2926336"/>
                <a:ext cx="41040" cy="196560"/>
              </p14:xfrm>
            </p:contentPart>
          </mc:Choice>
          <mc:Fallback xmlns="">
            <p:pic>
              <p:nvPicPr>
                <p:cNvPr id="142" name="Ink 141">
                  <a:extLst>
                    <a:ext uri="{FF2B5EF4-FFF2-40B4-BE49-F238E27FC236}">
                      <a16:creationId xmlns:a16="http://schemas.microsoft.com/office/drawing/2014/main" id="{1A6AD823-2DE7-B805-A15E-0FACAB8FF7AA}"/>
                    </a:ext>
                  </a:extLst>
                </p:cNvPr>
                <p:cNvPicPr/>
                <p:nvPr/>
              </p:nvPicPr>
              <p:blipFill>
                <a:blip r:embed="rId47"/>
                <a:stretch>
                  <a:fillRect/>
                </a:stretch>
              </p:blipFill>
              <p:spPr>
                <a:xfrm>
                  <a:off x="3186323" y="2908336"/>
                  <a:ext cx="7668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43" name="Ink 142">
                  <a:extLst>
                    <a:ext uri="{FF2B5EF4-FFF2-40B4-BE49-F238E27FC236}">
                      <a16:creationId xmlns:a16="http://schemas.microsoft.com/office/drawing/2014/main" id="{727B7ECE-0F87-75B2-5576-609E5474709A}"/>
                    </a:ext>
                  </a:extLst>
                </p14:cNvPr>
                <p14:cNvContentPartPr/>
                <p14:nvPr/>
              </p14:nvContentPartPr>
              <p14:xfrm>
                <a:off x="3420683" y="2891776"/>
                <a:ext cx="245520" cy="242280"/>
              </p14:xfrm>
            </p:contentPart>
          </mc:Choice>
          <mc:Fallback xmlns="">
            <p:pic>
              <p:nvPicPr>
                <p:cNvPr id="143" name="Ink 142">
                  <a:extLst>
                    <a:ext uri="{FF2B5EF4-FFF2-40B4-BE49-F238E27FC236}">
                      <a16:creationId xmlns:a16="http://schemas.microsoft.com/office/drawing/2014/main" id="{727B7ECE-0F87-75B2-5576-609E5474709A}"/>
                    </a:ext>
                  </a:extLst>
                </p:cNvPr>
                <p:cNvPicPr/>
                <p:nvPr/>
              </p:nvPicPr>
              <p:blipFill>
                <a:blip r:embed="rId49"/>
                <a:stretch>
                  <a:fillRect/>
                </a:stretch>
              </p:blipFill>
              <p:spPr>
                <a:xfrm>
                  <a:off x="3403043" y="2873776"/>
                  <a:ext cx="281160" cy="277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144" name="Ink 143">
                <a:extLst>
                  <a:ext uri="{FF2B5EF4-FFF2-40B4-BE49-F238E27FC236}">
                    <a16:creationId xmlns:a16="http://schemas.microsoft.com/office/drawing/2014/main" id="{5E48A8B2-2765-0BFA-AF48-D1B3127D8C0E}"/>
                  </a:ext>
                </a:extLst>
              </p14:cNvPr>
              <p14:cNvContentPartPr/>
              <p14:nvPr/>
            </p14:nvContentPartPr>
            <p14:xfrm>
              <a:off x="1791061" y="2675341"/>
              <a:ext cx="13680" cy="10800"/>
            </p14:xfrm>
          </p:contentPart>
        </mc:Choice>
        <mc:Fallback xmlns="">
          <p:pic>
            <p:nvPicPr>
              <p:cNvPr id="144" name="Ink 143">
                <a:extLst>
                  <a:ext uri="{FF2B5EF4-FFF2-40B4-BE49-F238E27FC236}">
                    <a16:creationId xmlns:a16="http://schemas.microsoft.com/office/drawing/2014/main" id="{5E48A8B2-2765-0BFA-AF48-D1B3127D8C0E}"/>
                  </a:ext>
                </a:extLst>
              </p:cNvPr>
              <p:cNvPicPr/>
              <p:nvPr/>
            </p:nvPicPr>
            <p:blipFill>
              <a:blip r:embed="rId51"/>
              <a:stretch>
                <a:fillRect/>
              </a:stretch>
            </p:blipFill>
            <p:spPr>
              <a:xfrm>
                <a:off x="1773421" y="2657701"/>
                <a:ext cx="493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5" name="Ink 144">
                <a:extLst>
                  <a:ext uri="{FF2B5EF4-FFF2-40B4-BE49-F238E27FC236}">
                    <a16:creationId xmlns:a16="http://schemas.microsoft.com/office/drawing/2014/main" id="{B3A78A41-422F-80D1-EEFA-4F7E4BE6CD79}"/>
                  </a:ext>
                </a:extLst>
              </p14:cNvPr>
              <p14:cNvContentPartPr/>
              <p14:nvPr/>
            </p14:nvContentPartPr>
            <p14:xfrm>
              <a:off x="1808701" y="2865061"/>
              <a:ext cx="7200" cy="720"/>
            </p14:xfrm>
          </p:contentPart>
        </mc:Choice>
        <mc:Fallback xmlns="">
          <p:pic>
            <p:nvPicPr>
              <p:cNvPr id="145" name="Ink 144">
                <a:extLst>
                  <a:ext uri="{FF2B5EF4-FFF2-40B4-BE49-F238E27FC236}">
                    <a16:creationId xmlns:a16="http://schemas.microsoft.com/office/drawing/2014/main" id="{B3A78A41-422F-80D1-EEFA-4F7E4BE6CD79}"/>
                  </a:ext>
                </a:extLst>
              </p:cNvPr>
              <p:cNvPicPr/>
              <p:nvPr/>
            </p:nvPicPr>
            <p:blipFill>
              <a:blip r:embed="rId53"/>
              <a:stretch>
                <a:fillRect/>
              </a:stretch>
            </p:blipFill>
            <p:spPr>
              <a:xfrm>
                <a:off x="1790701" y="2847421"/>
                <a:ext cx="42840" cy="36360"/>
              </a:xfrm>
              <a:prstGeom prst="rect">
                <a:avLst/>
              </a:prstGeom>
            </p:spPr>
          </p:pic>
        </mc:Fallback>
      </mc:AlternateContent>
      <p:grpSp>
        <p:nvGrpSpPr>
          <p:cNvPr id="146" name="Group 145">
            <a:extLst>
              <a:ext uri="{FF2B5EF4-FFF2-40B4-BE49-F238E27FC236}">
                <a16:creationId xmlns:a16="http://schemas.microsoft.com/office/drawing/2014/main" id="{11F32AEB-75A3-7BD2-7039-AE80A3206CC7}"/>
              </a:ext>
            </a:extLst>
          </p:cNvPr>
          <p:cNvGrpSpPr/>
          <p:nvPr/>
        </p:nvGrpSpPr>
        <p:grpSpPr>
          <a:xfrm>
            <a:off x="4156523" y="1938316"/>
            <a:ext cx="644040" cy="225360"/>
            <a:chOff x="4156523" y="2314336"/>
            <a:chExt cx="644040" cy="225360"/>
          </a:xfrm>
        </p:grpSpPr>
        <mc:AlternateContent xmlns:mc="http://schemas.openxmlformats.org/markup-compatibility/2006" xmlns:p14="http://schemas.microsoft.com/office/powerpoint/2010/main">
          <mc:Choice Requires="p14">
            <p:contentPart p14:bwMode="auto" r:id="rId54">
              <p14:nvContentPartPr>
                <p14:cNvPr id="147" name="Ink 146">
                  <a:extLst>
                    <a:ext uri="{FF2B5EF4-FFF2-40B4-BE49-F238E27FC236}">
                      <a16:creationId xmlns:a16="http://schemas.microsoft.com/office/drawing/2014/main" id="{0FF3BD97-22B4-5F62-466C-6043C472B09A}"/>
                    </a:ext>
                  </a:extLst>
                </p14:cNvPr>
                <p14:cNvContentPartPr/>
                <p14:nvPr/>
              </p14:nvContentPartPr>
              <p14:xfrm>
                <a:off x="4156523" y="2315416"/>
                <a:ext cx="162000" cy="170280"/>
              </p14:xfrm>
            </p:contentPart>
          </mc:Choice>
          <mc:Fallback xmlns="">
            <p:pic>
              <p:nvPicPr>
                <p:cNvPr id="147" name="Ink 146">
                  <a:extLst>
                    <a:ext uri="{FF2B5EF4-FFF2-40B4-BE49-F238E27FC236}">
                      <a16:creationId xmlns:a16="http://schemas.microsoft.com/office/drawing/2014/main" id="{0FF3BD97-22B4-5F62-466C-6043C472B09A}"/>
                    </a:ext>
                  </a:extLst>
                </p:cNvPr>
                <p:cNvPicPr/>
                <p:nvPr/>
              </p:nvPicPr>
              <p:blipFill>
                <a:blip r:embed="rId55"/>
                <a:stretch>
                  <a:fillRect/>
                </a:stretch>
              </p:blipFill>
              <p:spPr>
                <a:xfrm>
                  <a:off x="4138883" y="2297776"/>
                  <a:ext cx="197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8" name="Ink 147">
                  <a:extLst>
                    <a:ext uri="{FF2B5EF4-FFF2-40B4-BE49-F238E27FC236}">
                      <a16:creationId xmlns:a16="http://schemas.microsoft.com/office/drawing/2014/main" id="{8CF8493D-F18C-8994-98D0-C4948DB2610C}"/>
                    </a:ext>
                  </a:extLst>
                </p14:cNvPr>
                <p14:cNvContentPartPr/>
                <p14:nvPr/>
              </p14:nvContentPartPr>
              <p14:xfrm>
                <a:off x="4233563" y="2360056"/>
                <a:ext cx="33840" cy="179640"/>
              </p14:xfrm>
            </p:contentPart>
          </mc:Choice>
          <mc:Fallback xmlns="">
            <p:pic>
              <p:nvPicPr>
                <p:cNvPr id="148" name="Ink 147">
                  <a:extLst>
                    <a:ext uri="{FF2B5EF4-FFF2-40B4-BE49-F238E27FC236}">
                      <a16:creationId xmlns:a16="http://schemas.microsoft.com/office/drawing/2014/main" id="{8CF8493D-F18C-8994-98D0-C4948DB2610C}"/>
                    </a:ext>
                  </a:extLst>
                </p:cNvPr>
                <p:cNvPicPr/>
                <p:nvPr/>
              </p:nvPicPr>
              <p:blipFill>
                <a:blip r:embed="rId57"/>
                <a:stretch>
                  <a:fillRect/>
                </a:stretch>
              </p:blipFill>
              <p:spPr>
                <a:xfrm>
                  <a:off x="4215563" y="2342416"/>
                  <a:ext cx="6948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49" name="Ink 148">
                  <a:extLst>
                    <a:ext uri="{FF2B5EF4-FFF2-40B4-BE49-F238E27FC236}">
                      <a16:creationId xmlns:a16="http://schemas.microsoft.com/office/drawing/2014/main" id="{99A288BF-C25F-CEDF-39A9-D9973DDB14CF}"/>
                    </a:ext>
                  </a:extLst>
                </p14:cNvPr>
                <p14:cNvContentPartPr/>
                <p14:nvPr/>
              </p14:nvContentPartPr>
              <p14:xfrm>
                <a:off x="4404563" y="2323336"/>
                <a:ext cx="146880" cy="197640"/>
              </p14:xfrm>
            </p:contentPart>
          </mc:Choice>
          <mc:Fallback xmlns="">
            <p:pic>
              <p:nvPicPr>
                <p:cNvPr id="149" name="Ink 148">
                  <a:extLst>
                    <a:ext uri="{FF2B5EF4-FFF2-40B4-BE49-F238E27FC236}">
                      <a16:creationId xmlns:a16="http://schemas.microsoft.com/office/drawing/2014/main" id="{99A288BF-C25F-CEDF-39A9-D9973DDB14CF}"/>
                    </a:ext>
                  </a:extLst>
                </p:cNvPr>
                <p:cNvPicPr/>
                <p:nvPr/>
              </p:nvPicPr>
              <p:blipFill>
                <a:blip r:embed="rId59"/>
                <a:stretch>
                  <a:fillRect/>
                </a:stretch>
              </p:blipFill>
              <p:spPr>
                <a:xfrm>
                  <a:off x="4386563" y="2305696"/>
                  <a:ext cx="1825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50" name="Ink 149">
                  <a:extLst>
                    <a:ext uri="{FF2B5EF4-FFF2-40B4-BE49-F238E27FC236}">
                      <a16:creationId xmlns:a16="http://schemas.microsoft.com/office/drawing/2014/main" id="{1A5EA6A8-D90B-140B-FE5D-18BBA29D2558}"/>
                    </a:ext>
                  </a:extLst>
                </p14:cNvPr>
                <p14:cNvContentPartPr/>
                <p14:nvPr/>
              </p14:nvContentPartPr>
              <p14:xfrm>
                <a:off x="4765643" y="2314336"/>
                <a:ext cx="3960" cy="10440"/>
              </p14:xfrm>
            </p:contentPart>
          </mc:Choice>
          <mc:Fallback xmlns="">
            <p:pic>
              <p:nvPicPr>
                <p:cNvPr id="150" name="Ink 149">
                  <a:extLst>
                    <a:ext uri="{FF2B5EF4-FFF2-40B4-BE49-F238E27FC236}">
                      <a16:creationId xmlns:a16="http://schemas.microsoft.com/office/drawing/2014/main" id="{1A5EA6A8-D90B-140B-FE5D-18BBA29D2558}"/>
                    </a:ext>
                  </a:extLst>
                </p:cNvPr>
                <p:cNvPicPr/>
                <p:nvPr/>
              </p:nvPicPr>
              <p:blipFill>
                <a:blip r:embed="rId61"/>
                <a:stretch>
                  <a:fillRect/>
                </a:stretch>
              </p:blipFill>
              <p:spPr>
                <a:xfrm>
                  <a:off x="4748003" y="2296696"/>
                  <a:ext cx="39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1" name="Ink 150">
                  <a:extLst>
                    <a:ext uri="{FF2B5EF4-FFF2-40B4-BE49-F238E27FC236}">
                      <a16:creationId xmlns:a16="http://schemas.microsoft.com/office/drawing/2014/main" id="{2A8533B3-BD83-5BD5-BA5E-7852A5700575}"/>
                    </a:ext>
                  </a:extLst>
                </p14:cNvPr>
                <p14:cNvContentPartPr/>
                <p14:nvPr/>
              </p14:nvContentPartPr>
              <p14:xfrm>
                <a:off x="4681043" y="2392096"/>
                <a:ext cx="119520" cy="11520"/>
              </p14:xfrm>
            </p:contentPart>
          </mc:Choice>
          <mc:Fallback xmlns="">
            <p:pic>
              <p:nvPicPr>
                <p:cNvPr id="151" name="Ink 150">
                  <a:extLst>
                    <a:ext uri="{FF2B5EF4-FFF2-40B4-BE49-F238E27FC236}">
                      <a16:creationId xmlns:a16="http://schemas.microsoft.com/office/drawing/2014/main" id="{2A8533B3-BD83-5BD5-BA5E-7852A5700575}"/>
                    </a:ext>
                  </a:extLst>
                </p:cNvPr>
                <p:cNvPicPr/>
                <p:nvPr/>
              </p:nvPicPr>
              <p:blipFill>
                <a:blip r:embed="rId63"/>
                <a:stretch>
                  <a:fillRect/>
                </a:stretch>
              </p:blipFill>
              <p:spPr>
                <a:xfrm>
                  <a:off x="4663403" y="2374096"/>
                  <a:ext cx="1551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2" name="Ink 151">
                  <a:extLst>
                    <a:ext uri="{FF2B5EF4-FFF2-40B4-BE49-F238E27FC236}">
                      <a16:creationId xmlns:a16="http://schemas.microsoft.com/office/drawing/2014/main" id="{2993D211-4D45-7603-32C1-C0182F426E83}"/>
                    </a:ext>
                  </a:extLst>
                </p14:cNvPr>
                <p14:cNvContentPartPr/>
                <p14:nvPr/>
              </p14:nvContentPartPr>
              <p14:xfrm>
                <a:off x="4769963" y="2535016"/>
                <a:ext cx="7920" cy="4320"/>
              </p14:xfrm>
            </p:contentPart>
          </mc:Choice>
          <mc:Fallback xmlns="">
            <p:pic>
              <p:nvPicPr>
                <p:cNvPr id="152" name="Ink 151">
                  <a:extLst>
                    <a:ext uri="{FF2B5EF4-FFF2-40B4-BE49-F238E27FC236}">
                      <a16:creationId xmlns:a16="http://schemas.microsoft.com/office/drawing/2014/main" id="{2993D211-4D45-7603-32C1-C0182F426E83}"/>
                    </a:ext>
                  </a:extLst>
                </p:cNvPr>
                <p:cNvPicPr/>
                <p:nvPr/>
              </p:nvPicPr>
              <p:blipFill>
                <a:blip r:embed="rId65"/>
                <a:stretch>
                  <a:fillRect/>
                </a:stretch>
              </p:blipFill>
              <p:spPr>
                <a:xfrm>
                  <a:off x="4751963" y="2517376"/>
                  <a:ext cx="4356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53" name="Ink 152">
                <a:extLst>
                  <a:ext uri="{FF2B5EF4-FFF2-40B4-BE49-F238E27FC236}">
                    <a16:creationId xmlns:a16="http://schemas.microsoft.com/office/drawing/2014/main" id="{5248BA93-FB0F-2F09-CAD2-4ED7388C708B}"/>
                  </a:ext>
                </a:extLst>
              </p14:cNvPr>
              <p14:cNvContentPartPr/>
              <p14:nvPr/>
            </p14:nvContentPartPr>
            <p14:xfrm>
              <a:off x="4279643" y="2513596"/>
              <a:ext cx="129240" cy="12600"/>
            </p14:xfrm>
          </p:contentPart>
        </mc:Choice>
        <mc:Fallback xmlns="">
          <p:pic>
            <p:nvPicPr>
              <p:cNvPr id="153" name="Ink 152">
                <a:extLst>
                  <a:ext uri="{FF2B5EF4-FFF2-40B4-BE49-F238E27FC236}">
                    <a16:creationId xmlns:a16="http://schemas.microsoft.com/office/drawing/2014/main" id="{5248BA93-FB0F-2F09-CAD2-4ED7388C708B}"/>
                  </a:ext>
                </a:extLst>
              </p:cNvPr>
              <p:cNvPicPr/>
              <p:nvPr/>
            </p:nvPicPr>
            <p:blipFill>
              <a:blip r:embed="rId67"/>
              <a:stretch>
                <a:fillRect/>
              </a:stretch>
            </p:blipFill>
            <p:spPr>
              <a:xfrm>
                <a:off x="4262003" y="2495956"/>
                <a:ext cx="164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4" name="Ink 153">
                <a:extLst>
                  <a:ext uri="{FF2B5EF4-FFF2-40B4-BE49-F238E27FC236}">
                    <a16:creationId xmlns:a16="http://schemas.microsoft.com/office/drawing/2014/main" id="{B2709201-E018-280B-8DCE-ADA8E49F1D01}"/>
                  </a:ext>
                </a:extLst>
              </p14:cNvPr>
              <p14:cNvContentPartPr/>
              <p14:nvPr/>
            </p14:nvContentPartPr>
            <p14:xfrm>
              <a:off x="4281083" y="2635636"/>
              <a:ext cx="125640" cy="25920"/>
            </p14:xfrm>
          </p:contentPart>
        </mc:Choice>
        <mc:Fallback xmlns="">
          <p:pic>
            <p:nvPicPr>
              <p:cNvPr id="154" name="Ink 153">
                <a:extLst>
                  <a:ext uri="{FF2B5EF4-FFF2-40B4-BE49-F238E27FC236}">
                    <a16:creationId xmlns:a16="http://schemas.microsoft.com/office/drawing/2014/main" id="{B2709201-E018-280B-8DCE-ADA8E49F1D01}"/>
                  </a:ext>
                </a:extLst>
              </p:cNvPr>
              <p:cNvPicPr/>
              <p:nvPr/>
            </p:nvPicPr>
            <p:blipFill>
              <a:blip r:embed="rId69"/>
              <a:stretch>
                <a:fillRect/>
              </a:stretch>
            </p:blipFill>
            <p:spPr>
              <a:xfrm>
                <a:off x="4263443" y="2617996"/>
                <a:ext cx="161280" cy="61560"/>
              </a:xfrm>
              <a:prstGeom prst="rect">
                <a:avLst/>
              </a:prstGeom>
            </p:spPr>
          </p:pic>
        </mc:Fallback>
      </mc:AlternateContent>
      <p:grpSp>
        <p:nvGrpSpPr>
          <p:cNvPr id="155" name="Group 154">
            <a:extLst>
              <a:ext uri="{FF2B5EF4-FFF2-40B4-BE49-F238E27FC236}">
                <a16:creationId xmlns:a16="http://schemas.microsoft.com/office/drawing/2014/main" id="{6D3EBA13-42E8-9675-CA63-E7F5E588DBA3}"/>
              </a:ext>
            </a:extLst>
          </p:cNvPr>
          <p:cNvGrpSpPr/>
          <p:nvPr/>
        </p:nvGrpSpPr>
        <p:grpSpPr>
          <a:xfrm>
            <a:off x="4655483" y="2467876"/>
            <a:ext cx="321840" cy="210240"/>
            <a:chOff x="4655483" y="2843896"/>
            <a:chExt cx="321840" cy="210240"/>
          </a:xfrm>
        </p:grpSpPr>
        <mc:AlternateContent xmlns:mc="http://schemas.openxmlformats.org/markup-compatibility/2006" xmlns:p14="http://schemas.microsoft.com/office/powerpoint/2010/main">
          <mc:Choice Requires="p14">
            <p:contentPart p14:bwMode="auto" r:id="rId70">
              <p14:nvContentPartPr>
                <p14:cNvPr id="156" name="Ink 155">
                  <a:extLst>
                    <a:ext uri="{FF2B5EF4-FFF2-40B4-BE49-F238E27FC236}">
                      <a16:creationId xmlns:a16="http://schemas.microsoft.com/office/drawing/2014/main" id="{416C003B-1EAF-BB71-4E8D-3A7449EA7BCF}"/>
                    </a:ext>
                  </a:extLst>
                </p14:cNvPr>
                <p14:cNvContentPartPr/>
                <p14:nvPr/>
              </p14:nvContentPartPr>
              <p14:xfrm>
                <a:off x="4655483" y="2843896"/>
                <a:ext cx="202680" cy="210240"/>
              </p14:xfrm>
            </p:contentPart>
          </mc:Choice>
          <mc:Fallback xmlns="">
            <p:pic>
              <p:nvPicPr>
                <p:cNvPr id="156" name="Ink 155">
                  <a:extLst>
                    <a:ext uri="{FF2B5EF4-FFF2-40B4-BE49-F238E27FC236}">
                      <a16:creationId xmlns:a16="http://schemas.microsoft.com/office/drawing/2014/main" id="{416C003B-1EAF-BB71-4E8D-3A7449EA7BCF}"/>
                    </a:ext>
                  </a:extLst>
                </p:cNvPr>
                <p:cNvPicPr/>
                <p:nvPr/>
              </p:nvPicPr>
              <p:blipFill>
                <a:blip r:embed="rId71"/>
                <a:stretch>
                  <a:fillRect/>
                </a:stretch>
              </p:blipFill>
              <p:spPr>
                <a:xfrm>
                  <a:off x="4637483" y="2825896"/>
                  <a:ext cx="238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7" name="Ink 156">
                  <a:extLst>
                    <a:ext uri="{FF2B5EF4-FFF2-40B4-BE49-F238E27FC236}">
                      <a16:creationId xmlns:a16="http://schemas.microsoft.com/office/drawing/2014/main" id="{C121DB0F-1726-A135-12A5-78C450DCD17C}"/>
                    </a:ext>
                  </a:extLst>
                </p14:cNvPr>
                <p14:cNvContentPartPr/>
                <p14:nvPr/>
              </p14:nvContentPartPr>
              <p14:xfrm>
                <a:off x="4975163" y="2927416"/>
                <a:ext cx="2160" cy="720"/>
              </p14:xfrm>
            </p:contentPart>
          </mc:Choice>
          <mc:Fallback xmlns="">
            <p:pic>
              <p:nvPicPr>
                <p:cNvPr id="157" name="Ink 156">
                  <a:extLst>
                    <a:ext uri="{FF2B5EF4-FFF2-40B4-BE49-F238E27FC236}">
                      <a16:creationId xmlns:a16="http://schemas.microsoft.com/office/drawing/2014/main" id="{C121DB0F-1726-A135-12A5-78C450DCD17C}"/>
                    </a:ext>
                  </a:extLst>
                </p:cNvPr>
                <p:cNvPicPr/>
                <p:nvPr/>
              </p:nvPicPr>
              <p:blipFill>
                <a:blip r:embed="rId73"/>
                <a:stretch>
                  <a:fillRect/>
                </a:stretch>
              </p:blipFill>
              <p:spPr>
                <a:xfrm>
                  <a:off x="4957163" y="2909776"/>
                  <a:ext cx="3780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58" name="Ink 157">
                <a:extLst>
                  <a:ext uri="{FF2B5EF4-FFF2-40B4-BE49-F238E27FC236}">
                    <a16:creationId xmlns:a16="http://schemas.microsoft.com/office/drawing/2014/main" id="{18EF55D7-07C9-3492-6815-C1E4EC08AD9C}"/>
                  </a:ext>
                </a:extLst>
              </p14:cNvPr>
              <p14:cNvContentPartPr/>
              <p14:nvPr/>
            </p14:nvContentPartPr>
            <p14:xfrm>
              <a:off x="5154083" y="2458876"/>
              <a:ext cx="23760" cy="238320"/>
            </p14:xfrm>
          </p:contentPart>
        </mc:Choice>
        <mc:Fallback xmlns="">
          <p:pic>
            <p:nvPicPr>
              <p:cNvPr id="158" name="Ink 157">
                <a:extLst>
                  <a:ext uri="{FF2B5EF4-FFF2-40B4-BE49-F238E27FC236}">
                    <a16:creationId xmlns:a16="http://schemas.microsoft.com/office/drawing/2014/main" id="{18EF55D7-07C9-3492-6815-C1E4EC08AD9C}"/>
                  </a:ext>
                </a:extLst>
              </p:cNvPr>
              <p:cNvPicPr/>
              <p:nvPr/>
            </p:nvPicPr>
            <p:blipFill>
              <a:blip r:embed="rId75"/>
              <a:stretch>
                <a:fillRect/>
              </a:stretch>
            </p:blipFill>
            <p:spPr>
              <a:xfrm>
                <a:off x="5136443" y="2440876"/>
                <a:ext cx="59400" cy="273960"/>
              </a:xfrm>
              <a:prstGeom prst="rect">
                <a:avLst/>
              </a:prstGeom>
            </p:spPr>
          </p:pic>
        </mc:Fallback>
      </mc:AlternateContent>
      <p:grpSp>
        <p:nvGrpSpPr>
          <p:cNvPr id="159" name="Group 158">
            <a:extLst>
              <a:ext uri="{FF2B5EF4-FFF2-40B4-BE49-F238E27FC236}">
                <a16:creationId xmlns:a16="http://schemas.microsoft.com/office/drawing/2014/main" id="{3513B580-C5A9-B8CF-7BAE-D51CF15C2E95}"/>
              </a:ext>
            </a:extLst>
          </p:cNvPr>
          <p:cNvGrpSpPr/>
          <p:nvPr/>
        </p:nvGrpSpPr>
        <p:grpSpPr>
          <a:xfrm>
            <a:off x="4988483" y="1928596"/>
            <a:ext cx="353880" cy="241920"/>
            <a:chOff x="4988483" y="2304616"/>
            <a:chExt cx="353880" cy="241920"/>
          </a:xfrm>
        </p:grpSpPr>
        <mc:AlternateContent xmlns:mc="http://schemas.openxmlformats.org/markup-compatibility/2006" xmlns:p14="http://schemas.microsoft.com/office/powerpoint/2010/main">
          <mc:Choice Requires="p14">
            <p:contentPart p14:bwMode="auto" r:id="rId76">
              <p14:nvContentPartPr>
                <p14:cNvPr id="160" name="Ink 159">
                  <a:extLst>
                    <a:ext uri="{FF2B5EF4-FFF2-40B4-BE49-F238E27FC236}">
                      <a16:creationId xmlns:a16="http://schemas.microsoft.com/office/drawing/2014/main" id="{A902CAE2-0C61-23BF-E2FA-F5A32FB2E039}"/>
                    </a:ext>
                  </a:extLst>
                </p14:cNvPr>
                <p14:cNvContentPartPr/>
                <p14:nvPr/>
              </p14:nvContentPartPr>
              <p14:xfrm>
                <a:off x="4988483" y="2304616"/>
                <a:ext cx="145440" cy="241920"/>
              </p14:xfrm>
            </p:contentPart>
          </mc:Choice>
          <mc:Fallback xmlns="">
            <p:pic>
              <p:nvPicPr>
                <p:cNvPr id="160" name="Ink 159">
                  <a:extLst>
                    <a:ext uri="{FF2B5EF4-FFF2-40B4-BE49-F238E27FC236}">
                      <a16:creationId xmlns:a16="http://schemas.microsoft.com/office/drawing/2014/main" id="{A902CAE2-0C61-23BF-E2FA-F5A32FB2E039}"/>
                    </a:ext>
                  </a:extLst>
                </p:cNvPr>
                <p:cNvPicPr/>
                <p:nvPr/>
              </p:nvPicPr>
              <p:blipFill>
                <a:blip r:embed="rId77"/>
                <a:stretch>
                  <a:fillRect/>
                </a:stretch>
              </p:blipFill>
              <p:spPr>
                <a:xfrm>
                  <a:off x="4970843" y="2286616"/>
                  <a:ext cx="1810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1" name="Ink 160">
                  <a:extLst>
                    <a:ext uri="{FF2B5EF4-FFF2-40B4-BE49-F238E27FC236}">
                      <a16:creationId xmlns:a16="http://schemas.microsoft.com/office/drawing/2014/main" id="{AB8B4F1C-26CF-B1DF-7481-91D46615708E}"/>
                    </a:ext>
                  </a:extLst>
                </p14:cNvPr>
                <p14:cNvContentPartPr/>
                <p14:nvPr/>
              </p14:nvContentPartPr>
              <p14:xfrm>
                <a:off x="5187203" y="2361136"/>
                <a:ext cx="155160" cy="158400"/>
              </p14:xfrm>
            </p:contentPart>
          </mc:Choice>
          <mc:Fallback xmlns="">
            <p:pic>
              <p:nvPicPr>
                <p:cNvPr id="161" name="Ink 160">
                  <a:extLst>
                    <a:ext uri="{FF2B5EF4-FFF2-40B4-BE49-F238E27FC236}">
                      <a16:creationId xmlns:a16="http://schemas.microsoft.com/office/drawing/2014/main" id="{AB8B4F1C-26CF-B1DF-7481-91D46615708E}"/>
                    </a:ext>
                  </a:extLst>
                </p:cNvPr>
                <p:cNvPicPr/>
                <p:nvPr/>
              </p:nvPicPr>
              <p:blipFill>
                <a:blip r:embed="rId79"/>
                <a:stretch>
                  <a:fillRect/>
                </a:stretch>
              </p:blipFill>
              <p:spPr>
                <a:xfrm>
                  <a:off x="5169203" y="2343136"/>
                  <a:ext cx="19080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62" name="Ink 161">
                  <a:extLst>
                    <a:ext uri="{FF2B5EF4-FFF2-40B4-BE49-F238E27FC236}">
                      <a16:creationId xmlns:a16="http://schemas.microsoft.com/office/drawing/2014/main" id="{D68097C8-E90B-CBB6-68A1-1148BB0C1BA8}"/>
                    </a:ext>
                  </a:extLst>
                </p14:cNvPr>
                <p14:cNvContentPartPr/>
                <p14:nvPr/>
              </p14:nvContentPartPr>
              <p14:xfrm>
                <a:off x="5216003" y="2356456"/>
                <a:ext cx="89280" cy="26280"/>
              </p14:xfrm>
            </p:contentPart>
          </mc:Choice>
          <mc:Fallback xmlns="">
            <p:pic>
              <p:nvPicPr>
                <p:cNvPr id="162" name="Ink 161">
                  <a:extLst>
                    <a:ext uri="{FF2B5EF4-FFF2-40B4-BE49-F238E27FC236}">
                      <a16:creationId xmlns:a16="http://schemas.microsoft.com/office/drawing/2014/main" id="{D68097C8-E90B-CBB6-68A1-1148BB0C1BA8}"/>
                    </a:ext>
                  </a:extLst>
                </p:cNvPr>
                <p:cNvPicPr/>
                <p:nvPr/>
              </p:nvPicPr>
              <p:blipFill>
                <a:blip r:embed="rId81"/>
                <a:stretch>
                  <a:fillRect/>
                </a:stretch>
              </p:blipFill>
              <p:spPr>
                <a:xfrm>
                  <a:off x="5198003" y="2338816"/>
                  <a:ext cx="124920" cy="61920"/>
                </a:xfrm>
                <a:prstGeom prst="rect">
                  <a:avLst/>
                </a:prstGeom>
              </p:spPr>
            </p:pic>
          </mc:Fallback>
        </mc:AlternateContent>
      </p:grpSp>
      <p:grpSp>
        <p:nvGrpSpPr>
          <p:cNvPr id="163" name="Group 162">
            <a:extLst>
              <a:ext uri="{FF2B5EF4-FFF2-40B4-BE49-F238E27FC236}">
                <a16:creationId xmlns:a16="http://schemas.microsoft.com/office/drawing/2014/main" id="{1B12A8B2-2153-FDB1-E08C-FE7A5B381C8F}"/>
              </a:ext>
            </a:extLst>
          </p:cNvPr>
          <p:cNvGrpSpPr/>
          <p:nvPr/>
        </p:nvGrpSpPr>
        <p:grpSpPr>
          <a:xfrm>
            <a:off x="1323683" y="2913196"/>
            <a:ext cx="894600" cy="199440"/>
            <a:chOff x="1323683" y="3289216"/>
            <a:chExt cx="894600" cy="199440"/>
          </a:xfrm>
        </p:grpSpPr>
        <mc:AlternateContent xmlns:mc="http://schemas.openxmlformats.org/markup-compatibility/2006" xmlns:p14="http://schemas.microsoft.com/office/powerpoint/2010/main">
          <mc:Choice Requires="p14">
            <p:contentPart p14:bwMode="auto" r:id="rId82">
              <p14:nvContentPartPr>
                <p14:cNvPr id="164" name="Ink 163">
                  <a:extLst>
                    <a:ext uri="{FF2B5EF4-FFF2-40B4-BE49-F238E27FC236}">
                      <a16:creationId xmlns:a16="http://schemas.microsoft.com/office/drawing/2014/main" id="{DAAE0797-58B8-325B-D5E9-FC884C520E95}"/>
                    </a:ext>
                  </a:extLst>
                </p14:cNvPr>
                <p14:cNvContentPartPr/>
                <p14:nvPr/>
              </p14:nvContentPartPr>
              <p14:xfrm>
                <a:off x="1323683" y="3405136"/>
                <a:ext cx="707040" cy="83520"/>
              </p14:xfrm>
            </p:contentPart>
          </mc:Choice>
          <mc:Fallback xmlns="">
            <p:pic>
              <p:nvPicPr>
                <p:cNvPr id="164" name="Ink 163">
                  <a:extLst>
                    <a:ext uri="{FF2B5EF4-FFF2-40B4-BE49-F238E27FC236}">
                      <a16:creationId xmlns:a16="http://schemas.microsoft.com/office/drawing/2014/main" id="{DAAE0797-58B8-325B-D5E9-FC884C520E95}"/>
                    </a:ext>
                  </a:extLst>
                </p:cNvPr>
                <p:cNvPicPr/>
                <p:nvPr/>
              </p:nvPicPr>
              <p:blipFill>
                <a:blip r:embed="rId83"/>
                <a:stretch>
                  <a:fillRect/>
                </a:stretch>
              </p:blipFill>
              <p:spPr>
                <a:xfrm>
                  <a:off x="1305683" y="3387136"/>
                  <a:ext cx="7426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5" name="Ink 164">
                  <a:extLst>
                    <a:ext uri="{FF2B5EF4-FFF2-40B4-BE49-F238E27FC236}">
                      <a16:creationId xmlns:a16="http://schemas.microsoft.com/office/drawing/2014/main" id="{F39468EC-172E-E2BC-8805-2B9A844C81B2}"/>
                    </a:ext>
                  </a:extLst>
                </p14:cNvPr>
                <p14:cNvContentPartPr/>
                <p14:nvPr/>
              </p14:nvContentPartPr>
              <p14:xfrm>
                <a:off x="2001563" y="3289216"/>
                <a:ext cx="216720" cy="176760"/>
              </p14:xfrm>
            </p:contentPart>
          </mc:Choice>
          <mc:Fallback xmlns="">
            <p:pic>
              <p:nvPicPr>
                <p:cNvPr id="165" name="Ink 164">
                  <a:extLst>
                    <a:ext uri="{FF2B5EF4-FFF2-40B4-BE49-F238E27FC236}">
                      <a16:creationId xmlns:a16="http://schemas.microsoft.com/office/drawing/2014/main" id="{F39468EC-172E-E2BC-8805-2B9A844C81B2}"/>
                    </a:ext>
                  </a:extLst>
                </p:cNvPr>
                <p:cNvPicPr/>
                <p:nvPr/>
              </p:nvPicPr>
              <p:blipFill>
                <a:blip r:embed="rId85"/>
                <a:stretch>
                  <a:fillRect/>
                </a:stretch>
              </p:blipFill>
              <p:spPr>
                <a:xfrm>
                  <a:off x="1983563" y="3271576"/>
                  <a:ext cx="252360" cy="212400"/>
                </a:xfrm>
                <a:prstGeom prst="rect">
                  <a:avLst/>
                </a:prstGeom>
              </p:spPr>
            </p:pic>
          </mc:Fallback>
        </mc:AlternateContent>
      </p:grpSp>
      <p:grpSp>
        <p:nvGrpSpPr>
          <p:cNvPr id="166" name="Group 165">
            <a:extLst>
              <a:ext uri="{FF2B5EF4-FFF2-40B4-BE49-F238E27FC236}">
                <a16:creationId xmlns:a16="http://schemas.microsoft.com/office/drawing/2014/main" id="{BF61E0B3-D570-1163-1F98-749A30C7BFB3}"/>
              </a:ext>
            </a:extLst>
          </p:cNvPr>
          <p:cNvGrpSpPr/>
          <p:nvPr/>
        </p:nvGrpSpPr>
        <p:grpSpPr>
          <a:xfrm>
            <a:off x="1440323" y="3249436"/>
            <a:ext cx="709200" cy="189720"/>
            <a:chOff x="1440323" y="3625456"/>
            <a:chExt cx="709200" cy="189720"/>
          </a:xfrm>
        </p:grpSpPr>
        <mc:AlternateContent xmlns:mc="http://schemas.openxmlformats.org/markup-compatibility/2006" xmlns:p14="http://schemas.microsoft.com/office/powerpoint/2010/main">
          <mc:Choice Requires="p14">
            <p:contentPart p14:bwMode="auto" r:id="rId86">
              <p14:nvContentPartPr>
                <p14:cNvPr id="167" name="Ink 166">
                  <a:extLst>
                    <a:ext uri="{FF2B5EF4-FFF2-40B4-BE49-F238E27FC236}">
                      <a16:creationId xmlns:a16="http://schemas.microsoft.com/office/drawing/2014/main" id="{9C9610E8-4C2E-0D32-1492-9517901DF36C}"/>
                    </a:ext>
                  </a:extLst>
                </p14:cNvPr>
                <p14:cNvContentPartPr/>
                <p14:nvPr/>
              </p14:nvContentPartPr>
              <p14:xfrm>
                <a:off x="1440323" y="3676216"/>
                <a:ext cx="142920" cy="116280"/>
              </p14:xfrm>
            </p:contentPart>
          </mc:Choice>
          <mc:Fallback xmlns="">
            <p:pic>
              <p:nvPicPr>
                <p:cNvPr id="167" name="Ink 166">
                  <a:extLst>
                    <a:ext uri="{FF2B5EF4-FFF2-40B4-BE49-F238E27FC236}">
                      <a16:creationId xmlns:a16="http://schemas.microsoft.com/office/drawing/2014/main" id="{9C9610E8-4C2E-0D32-1492-9517901DF36C}"/>
                    </a:ext>
                  </a:extLst>
                </p:cNvPr>
                <p:cNvPicPr/>
                <p:nvPr/>
              </p:nvPicPr>
              <p:blipFill>
                <a:blip r:embed="rId87"/>
                <a:stretch>
                  <a:fillRect/>
                </a:stretch>
              </p:blipFill>
              <p:spPr>
                <a:xfrm>
                  <a:off x="1422683" y="3658576"/>
                  <a:ext cx="1785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8" name="Ink 167">
                  <a:extLst>
                    <a:ext uri="{FF2B5EF4-FFF2-40B4-BE49-F238E27FC236}">
                      <a16:creationId xmlns:a16="http://schemas.microsoft.com/office/drawing/2014/main" id="{EE16DAD3-70AC-13D3-F861-08581DFF5E25}"/>
                    </a:ext>
                  </a:extLst>
                </p14:cNvPr>
                <p14:cNvContentPartPr/>
                <p14:nvPr/>
              </p14:nvContentPartPr>
              <p14:xfrm>
                <a:off x="1480643" y="3652456"/>
                <a:ext cx="132120" cy="136440"/>
              </p14:xfrm>
            </p:contentPart>
          </mc:Choice>
          <mc:Fallback xmlns="">
            <p:pic>
              <p:nvPicPr>
                <p:cNvPr id="168" name="Ink 167">
                  <a:extLst>
                    <a:ext uri="{FF2B5EF4-FFF2-40B4-BE49-F238E27FC236}">
                      <a16:creationId xmlns:a16="http://schemas.microsoft.com/office/drawing/2014/main" id="{EE16DAD3-70AC-13D3-F861-08581DFF5E25}"/>
                    </a:ext>
                  </a:extLst>
                </p:cNvPr>
                <p:cNvPicPr/>
                <p:nvPr/>
              </p:nvPicPr>
              <p:blipFill>
                <a:blip r:embed="rId89"/>
                <a:stretch>
                  <a:fillRect/>
                </a:stretch>
              </p:blipFill>
              <p:spPr>
                <a:xfrm>
                  <a:off x="1462643" y="3634816"/>
                  <a:ext cx="167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9" name="Ink 168">
                  <a:extLst>
                    <a:ext uri="{FF2B5EF4-FFF2-40B4-BE49-F238E27FC236}">
                      <a16:creationId xmlns:a16="http://schemas.microsoft.com/office/drawing/2014/main" id="{198846DD-4BFB-8C09-4079-F040070E55B5}"/>
                    </a:ext>
                  </a:extLst>
                </p14:cNvPr>
                <p14:cNvContentPartPr/>
                <p14:nvPr/>
              </p14:nvContentPartPr>
              <p14:xfrm>
                <a:off x="1713203" y="3629416"/>
                <a:ext cx="124200" cy="167040"/>
              </p14:xfrm>
            </p:contentPart>
          </mc:Choice>
          <mc:Fallback xmlns="">
            <p:pic>
              <p:nvPicPr>
                <p:cNvPr id="169" name="Ink 168">
                  <a:extLst>
                    <a:ext uri="{FF2B5EF4-FFF2-40B4-BE49-F238E27FC236}">
                      <a16:creationId xmlns:a16="http://schemas.microsoft.com/office/drawing/2014/main" id="{198846DD-4BFB-8C09-4079-F040070E55B5}"/>
                    </a:ext>
                  </a:extLst>
                </p:cNvPr>
                <p:cNvPicPr/>
                <p:nvPr/>
              </p:nvPicPr>
              <p:blipFill>
                <a:blip r:embed="rId91"/>
                <a:stretch>
                  <a:fillRect/>
                </a:stretch>
              </p:blipFill>
              <p:spPr>
                <a:xfrm>
                  <a:off x="1695563" y="3611776"/>
                  <a:ext cx="15984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0" name="Ink 169">
                  <a:extLst>
                    <a:ext uri="{FF2B5EF4-FFF2-40B4-BE49-F238E27FC236}">
                      <a16:creationId xmlns:a16="http://schemas.microsoft.com/office/drawing/2014/main" id="{DDE8E2E4-30B3-DAA9-EB9C-F50ECE452CDB}"/>
                    </a:ext>
                  </a:extLst>
                </p14:cNvPr>
                <p14:cNvContentPartPr/>
                <p14:nvPr/>
              </p14:nvContentPartPr>
              <p14:xfrm>
                <a:off x="1973483" y="3752896"/>
                <a:ext cx="3960" cy="7920"/>
              </p14:xfrm>
            </p:contentPart>
          </mc:Choice>
          <mc:Fallback xmlns="">
            <p:pic>
              <p:nvPicPr>
                <p:cNvPr id="170" name="Ink 169">
                  <a:extLst>
                    <a:ext uri="{FF2B5EF4-FFF2-40B4-BE49-F238E27FC236}">
                      <a16:creationId xmlns:a16="http://schemas.microsoft.com/office/drawing/2014/main" id="{DDE8E2E4-30B3-DAA9-EB9C-F50ECE452CDB}"/>
                    </a:ext>
                  </a:extLst>
                </p:cNvPr>
                <p:cNvPicPr/>
                <p:nvPr/>
              </p:nvPicPr>
              <p:blipFill>
                <a:blip r:embed="rId93"/>
                <a:stretch>
                  <a:fillRect/>
                </a:stretch>
              </p:blipFill>
              <p:spPr>
                <a:xfrm>
                  <a:off x="1955483" y="3734896"/>
                  <a:ext cx="39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71" name="Ink 170">
                  <a:extLst>
                    <a:ext uri="{FF2B5EF4-FFF2-40B4-BE49-F238E27FC236}">
                      <a16:creationId xmlns:a16="http://schemas.microsoft.com/office/drawing/2014/main" id="{0443F03E-A147-871C-AC07-748AF3A69A96}"/>
                    </a:ext>
                  </a:extLst>
                </p14:cNvPr>
                <p14:cNvContentPartPr/>
                <p14:nvPr/>
              </p14:nvContentPartPr>
              <p14:xfrm>
                <a:off x="2113883" y="3625456"/>
                <a:ext cx="35640" cy="189720"/>
              </p14:xfrm>
            </p:contentPart>
          </mc:Choice>
          <mc:Fallback xmlns="">
            <p:pic>
              <p:nvPicPr>
                <p:cNvPr id="171" name="Ink 170">
                  <a:extLst>
                    <a:ext uri="{FF2B5EF4-FFF2-40B4-BE49-F238E27FC236}">
                      <a16:creationId xmlns:a16="http://schemas.microsoft.com/office/drawing/2014/main" id="{0443F03E-A147-871C-AC07-748AF3A69A96}"/>
                    </a:ext>
                  </a:extLst>
                </p:cNvPr>
                <p:cNvPicPr/>
                <p:nvPr/>
              </p:nvPicPr>
              <p:blipFill>
                <a:blip r:embed="rId95"/>
                <a:stretch>
                  <a:fillRect/>
                </a:stretch>
              </p:blipFill>
              <p:spPr>
                <a:xfrm>
                  <a:off x="2095883" y="3607456"/>
                  <a:ext cx="71280" cy="225360"/>
                </a:xfrm>
                <a:prstGeom prst="rect">
                  <a:avLst/>
                </a:prstGeom>
              </p:spPr>
            </p:pic>
          </mc:Fallback>
        </mc:AlternateContent>
      </p:grpSp>
      <p:grpSp>
        <p:nvGrpSpPr>
          <p:cNvPr id="172" name="Group 171">
            <a:extLst>
              <a:ext uri="{FF2B5EF4-FFF2-40B4-BE49-F238E27FC236}">
                <a16:creationId xmlns:a16="http://schemas.microsoft.com/office/drawing/2014/main" id="{61A9D9DC-D3EE-66D3-C45C-E41408165DE9}"/>
              </a:ext>
            </a:extLst>
          </p:cNvPr>
          <p:cNvGrpSpPr/>
          <p:nvPr/>
        </p:nvGrpSpPr>
        <p:grpSpPr>
          <a:xfrm>
            <a:off x="607283" y="3894556"/>
            <a:ext cx="491040" cy="253080"/>
            <a:chOff x="607283" y="4270576"/>
            <a:chExt cx="491040" cy="253080"/>
          </a:xfrm>
        </p:grpSpPr>
        <mc:AlternateContent xmlns:mc="http://schemas.openxmlformats.org/markup-compatibility/2006" xmlns:p14="http://schemas.microsoft.com/office/powerpoint/2010/main">
          <mc:Choice Requires="p14">
            <p:contentPart p14:bwMode="auto" r:id="rId96">
              <p14:nvContentPartPr>
                <p14:cNvPr id="173" name="Ink 172">
                  <a:extLst>
                    <a:ext uri="{FF2B5EF4-FFF2-40B4-BE49-F238E27FC236}">
                      <a16:creationId xmlns:a16="http://schemas.microsoft.com/office/drawing/2014/main" id="{5061ECF3-541C-7B72-005F-18C4EAA75739}"/>
                    </a:ext>
                  </a:extLst>
                </p14:cNvPr>
                <p14:cNvContentPartPr/>
                <p14:nvPr/>
              </p14:nvContentPartPr>
              <p14:xfrm>
                <a:off x="607283" y="4270576"/>
                <a:ext cx="215640" cy="253080"/>
              </p14:xfrm>
            </p:contentPart>
          </mc:Choice>
          <mc:Fallback xmlns="">
            <p:pic>
              <p:nvPicPr>
                <p:cNvPr id="173" name="Ink 172">
                  <a:extLst>
                    <a:ext uri="{FF2B5EF4-FFF2-40B4-BE49-F238E27FC236}">
                      <a16:creationId xmlns:a16="http://schemas.microsoft.com/office/drawing/2014/main" id="{5061ECF3-541C-7B72-005F-18C4EAA75739}"/>
                    </a:ext>
                  </a:extLst>
                </p:cNvPr>
                <p:cNvPicPr/>
                <p:nvPr/>
              </p:nvPicPr>
              <p:blipFill>
                <a:blip r:embed="rId97"/>
                <a:stretch>
                  <a:fillRect/>
                </a:stretch>
              </p:blipFill>
              <p:spPr>
                <a:xfrm>
                  <a:off x="589643" y="4252576"/>
                  <a:ext cx="25128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4" name="Ink 173">
                  <a:extLst>
                    <a:ext uri="{FF2B5EF4-FFF2-40B4-BE49-F238E27FC236}">
                      <a16:creationId xmlns:a16="http://schemas.microsoft.com/office/drawing/2014/main" id="{DC82AE3D-B8BF-707B-3DDB-44559EAF586A}"/>
                    </a:ext>
                  </a:extLst>
                </p14:cNvPr>
                <p14:cNvContentPartPr/>
                <p14:nvPr/>
              </p14:nvContentPartPr>
              <p14:xfrm>
                <a:off x="662363" y="4290376"/>
                <a:ext cx="183600" cy="33120"/>
              </p14:xfrm>
            </p:contentPart>
          </mc:Choice>
          <mc:Fallback xmlns="">
            <p:pic>
              <p:nvPicPr>
                <p:cNvPr id="174" name="Ink 173">
                  <a:extLst>
                    <a:ext uri="{FF2B5EF4-FFF2-40B4-BE49-F238E27FC236}">
                      <a16:creationId xmlns:a16="http://schemas.microsoft.com/office/drawing/2014/main" id="{DC82AE3D-B8BF-707B-3DDB-44559EAF586A}"/>
                    </a:ext>
                  </a:extLst>
                </p:cNvPr>
                <p:cNvPicPr/>
                <p:nvPr/>
              </p:nvPicPr>
              <p:blipFill>
                <a:blip r:embed="rId99"/>
                <a:stretch>
                  <a:fillRect/>
                </a:stretch>
              </p:blipFill>
              <p:spPr>
                <a:xfrm>
                  <a:off x="644723" y="4272376"/>
                  <a:ext cx="21924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5" name="Ink 174">
                  <a:extLst>
                    <a:ext uri="{FF2B5EF4-FFF2-40B4-BE49-F238E27FC236}">
                      <a16:creationId xmlns:a16="http://schemas.microsoft.com/office/drawing/2014/main" id="{9456093A-B241-D556-D4D7-552AFCC32B9D}"/>
                    </a:ext>
                  </a:extLst>
                </p14:cNvPr>
                <p14:cNvContentPartPr/>
                <p14:nvPr/>
              </p14:nvContentPartPr>
              <p14:xfrm>
                <a:off x="908243" y="4296136"/>
                <a:ext cx="190080" cy="210240"/>
              </p14:xfrm>
            </p:contentPart>
          </mc:Choice>
          <mc:Fallback xmlns="">
            <p:pic>
              <p:nvPicPr>
                <p:cNvPr id="175" name="Ink 174">
                  <a:extLst>
                    <a:ext uri="{FF2B5EF4-FFF2-40B4-BE49-F238E27FC236}">
                      <a16:creationId xmlns:a16="http://schemas.microsoft.com/office/drawing/2014/main" id="{9456093A-B241-D556-D4D7-552AFCC32B9D}"/>
                    </a:ext>
                  </a:extLst>
                </p:cNvPr>
                <p:cNvPicPr/>
                <p:nvPr/>
              </p:nvPicPr>
              <p:blipFill>
                <a:blip r:embed="rId101"/>
                <a:stretch>
                  <a:fillRect/>
                </a:stretch>
              </p:blipFill>
              <p:spPr>
                <a:xfrm>
                  <a:off x="890243" y="4278496"/>
                  <a:ext cx="225720" cy="245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2">
            <p14:nvContentPartPr>
              <p14:cNvPr id="176" name="Ink 175">
                <a:extLst>
                  <a:ext uri="{FF2B5EF4-FFF2-40B4-BE49-F238E27FC236}">
                    <a16:creationId xmlns:a16="http://schemas.microsoft.com/office/drawing/2014/main" id="{F88F3056-A239-8405-1A30-FE5EDF3EF4AB}"/>
                  </a:ext>
                </a:extLst>
              </p14:cNvPr>
              <p14:cNvContentPartPr/>
              <p14:nvPr/>
            </p14:nvContentPartPr>
            <p14:xfrm>
              <a:off x="1782683" y="3936676"/>
              <a:ext cx="18360" cy="12600"/>
            </p14:xfrm>
          </p:contentPart>
        </mc:Choice>
        <mc:Fallback xmlns="">
          <p:pic>
            <p:nvPicPr>
              <p:cNvPr id="176" name="Ink 175">
                <a:extLst>
                  <a:ext uri="{FF2B5EF4-FFF2-40B4-BE49-F238E27FC236}">
                    <a16:creationId xmlns:a16="http://schemas.microsoft.com/office/drawing/2014/main" id="{F88F3056-A239-8405-1A30-FE5EDF3EF4AB}"/>
                  </a:ext>
                </a:extLst>
              </p:cNvPr>
              <p:cNvPicPr/>
              <p:nvPr/>
            </p:nvPicPr>
            <p:blipFill>
              <a:blip r:embed="rId103"/>
              <a:stretch>
                <a:fillRect/>
              </a:stretch>
            </p:blipFill>
            <p:spPr>
              <a:xfrm>
                <a:off x="1764683" y="3919036"/>
                <a:ext cx="540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7" name="Ink 176">
                <a:extLst>
                  <a:ext uri="{FF2B5EF4-FFF2-40B4-BE49-F238E27FC236}">
                    <a16:creationId xmlns:a16="http://schemas.microsoft.com/office/drawing/2014/main" id="{720CFF2B-E171-F300-D4F2-F604E19066A5}"/>
                  </a:ext>
                </a:extLst>
              </p14:cNvPr>
              <p14:cNvContentPartPr/>
              <p14:nvPr/>
            </p14:nvContentPartPr>
            <p14:xfrm>
              <a:off x="1762883" y="4150516"/>
              <a:ext cx="10080" cy="5040"/>
            </p14:xfrm>
          </p:contentPart>
        </mc:Choice>
        <mc:Fallback xmlns="">
          <p:pic>
            <p:nvPicPr>
              <p:cNvPr id="177" name="Ink 176">
                <a:extLst>
                  <a:ext uri="{FF2B5EF4-FFF2-40B4-BE49-F238E27FC236}">
                    <a16:creationId xmlns:a16="http://schemas.microsoft.com/office/drawing/2014/main" id="{720CFF2B-E171-F300-D4F2-F604E19066A5}"/>
                  </a:ext>
                </a:extLst>
              </p:cNvPr>
              <p:cNvPicPr/>
              <p:nvPr/>
            </p:nvPicPr>
            <p:blipFill>
              <a:blip r:embed="rId105"/>
              <a:stretch>
                <a:fillRect/>
              </a:stretch>
            </p:blipFill>
            <p:spPr>
              <a:xfrm>
                <a:off x="1745243" y="4132516"/>
                <a:ext cx="45720" cy="40680"/>
              </a:xfrm>
              <a:prstGeom prst="rect">
                <a:avLst/>
              </a:prstGeom>
            </p:spPr>
          </p:pic>
        </mc:Fallback>
      </mc:AlternateContent>
      <p:grpSp>
        <p:nvGrpSpPr>
          <p:cNvPr id="178" name="Group 177">
            <a:extLst>
              <a:ext uri="{FF2B5EF4-FFF2-40B4-BE49-F238E27FC236}">
                <a16:creationId xmlns:a16="http://schemas.microsoft.com/office/drawing/2014/main" id="{FCCEA5D7-8599-B1A5-B106-63E7BD89847B}"/>
              </a:ext>
            </a:extLst>
          </p:cNvPr>
          <p:cNvGrpSpPr/>
          <p:nvPr/>
        </p:nvGrpSpPr>
        <p:grpSpPr>
          <a:xfrm>
            <a:off x="1356443" y="4187236"/>
            <a:ext cx="788400" cy="169200"/>
            <a:chOff x="1356443" y="4563256"/>
            <a:chExt cx="788400" cy="169200"/>
          </a:xfrm>
        </p:grpSpPr>
        <mc:AlternateContent xmlns:mc="http://schemas.openxmlformats.org/markup-compatibility/2006" xmlns:p14="http://schemas.microsoft.com/office/powerpoint/2010/main">
          <mc:Choice Requires="p14">
            <p:contentPart p14:bwMode="auto" r:id="rId106">
              <p14:nvContentPartPr>
                <p14:cNvPr id="179" name="Ink 178">
                  <a:extLst>
                    <a:ext uri="{FF2B5EF4-FFF2-40B4-BE49-F238E27FC236}">
                      <a16:creationId xmlns:a16="http://schemas.microsoft.com/office/drawing/2014/main" id="{5B31B582-A6FD-7579-1432-2E0DD728D62E}"/>
                    </a:ext>
                  </a:extLst>
                </p14:cNvPr>
                <p14:cNvContentPartPr/>
                <p14:nvPr/>
              </p14:nvContentPartPr>
              <p14:xfrm>
                <a:off x="1356443" y="4618696"/>
                <a:ext cx="630000" cy="113760"/>
              </p14:xfrm>
            </p:contentPart>
          </mc:Choice>
          <mc:Fallback xmlns="">
            <p:pic>
              <p:nvPicPr>
                <p:cNvPr id="179" name="Ink 178">
                  <a:extLst>
                    <a:ext uri="{FF2B5EF4-FFF2-40B4-BE49-F238E27FC236}">
                      <a16:creationId xmlns:a16="http://schemas.microsoft.com/office/drawing/2014/main" id="{5B31B582-A6FD-7579-1432-2E0DD728D62E}"/>
                    </a:ext>
                  </a:extLst>
                </p:cNvPr>
                <p:cNvPicPr/>
                <p:nvPr/>
              </p:nvPicPr>
              <p:blipFill>
                <a:blip r:embed="rId107"/>
                <a:stretch>
                  <a:fillRect/>
                </a:stretch>
              </p:blipFill>
              <p:spPr>
                <a:xfrm>
                  <a:off x="1338443" y="4601056"/>
                  <a:ext cx="66564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0" name="Ink 179">
                  <a:extLst>
                    <a:ext uri="{FF2B5EF4-FFF2-40B4-BE49-F238E27FC236}">
                      <a16:creationId xmlns:a16="http://schemas.microsoft.com/office/drawing/2014/main" id="{CD5AB411-6080-FC00-5C45-1C7CB6B85F09}"/>
                    </a:ext>
                  </a:extLst>
                </p14:cNvPr>
                <p14:cNvContentPartPr/>
                <p14:nvPr/>
              </p14:nvContentPartPr>
              <p14:xfrm>
                <a:off x="1990043" y="4563256"/>
                <a:ext cx="154800" cy="134640"/>
              </p14:xfrm>
            </p:contentPart>
          </mc:Choice>
          <mc:Fallback xmlns="">
            <p:pic>
              <p:nvPicPr>
                <p:cNvPr id="180" name="Ink 179">
                  <a:extLst>
                    <a:ext uri="{FF2B5EF4-FFF2-40B4-BE49-F238E27FC236}">
                      <a16:creationId xmlns:a16="http://schemas.microsoft.com/office/drawing/2014/main" id="{CD5AB411-6080-FC00-5C45-1C7CB6B85F09}"/>
                    </a:ext>
                  </a:extLst>
                </p:cNvPr>
                <p:cNvPicPr/>
                <p:nvPr/>
              </p:nvPicPr>
              <p:blipFill>
                <a:blip r:embed="rId109"/>
                <a:stretch>
                  <a:fillRect/>
                </a:stretch>
              </p:blipFill>
              <p:spPr>
                <a:xfrm>
                  <a:off x="1972403" y="4545616"/>
                  <a:ext cx="190440" cy="170280"/>
                </a:xfrm>
                <a:prstGeom prst="rect">
                  <a:avLst/>
                </a:prstGeom>
              </p:spPr>
            </p:pic>
          </mc:Fallback>
        </mc:AlternateContent>
      </p:grpSp>
      <p:grpSp>
        <p:nvGrpSpPr>
          <p:cNvPr id="181" name="Group 180">
            <a:extLst>
              <a:ext uri="{FF2B5EF4-FFF2-40B4-BE49-F238E27FC236}">
                <a16:creationId xmlns:a16="http://schemas.microsoft.com/office/drawing/2014/main" id="{99404853-5315-42D5-AE0E-ABBC9481D388}"/>
              </a:ext>
            </a:extLst>
          </p:cNvPr>
          <p:cNvGrpSpPr/>
          <p:nvPr/>
        </p:nvGrpSpPr>
        <p:grpSpPr>
          <a:xfrm>
            <a:off x="1423763" y="4448236"/>
            <a:ext cx="605520" cy="170280"/>
            <a:chOff x="1423763" y="4824256"/>
            <a:chExt cx="605520" cy="170280"/>
          </a:xfrm>
        </p:grpSpPr>
        <mc:AlternateContent xmlns:mc="http://schemas.openxmlformats.org/markup-compatibility/2006" xmlns:p14="http://schemas.microsoft.com/office/powerpoint/2010/main">
          <mc:Choice Requires="p14">
            <p:contentPart p14:bwMode="auto" r:id="rId110">
              <p14:nvContentPartPr>
                <p14:cNvPr id="182" name="Ink 181">
                  <a:extLst>
                    <a:ext uri="{FF2B5EF4-FFF2-40B4-BE49-F238E27FC236}">
                      <a16:creationId xmlns:a16="http://schemas.microsoft.com/office/drawing/2014/main" id="{4A5DE6E7-540C-C76D-714A-6A6B0CC0CD43}"/>
                    </a:ext>
                  </a:extLst>
                </p14:cNvPr>
                <p14:cNvContentPartPr/>
                <p14:nvPr/>
              </p14:nvContentPartPr>
              <p14:xfrm>
                <a:off x="1423763" y="4862056"/>
                <a:ext cx="126000" cy="97920"/>
              </p14:xfrm>
            </p:contentPart>
          </mc:Choice>
          <mc:Fallback xmlns="">
            <p:pic>
              <p:nvPicPr>
                <p:cNvPr id="182" name="Ink 181">
                  <a:extLst>
                    <a:ext uri="{FF2B5EF4-FFF2-40B4-BE49-F238E27FC236}">
                      <a16:creationId xmlns:a16="http://schemas.microsoft.com/office/drawing/2014/main" id="{4A5DE6E7-540C-C76D-714A-6A6B0CC0CD43}"/>
                    </a:ext>
                  </a:extLst>
                </p:cNvPr>
                <p:cNvPicPr/>
                <p:nvPr/>
              </p:nvPicPr>
              <p:blipFill>
                <a:blip r:embed="rId111"/>
                <a:stretch>
                  <a:fillRect/>
                </a:stretch>
              </p:blipFill>
              <p:spPr>
                <a:xfrm>
                  <a:off x="1406123" y="4844416"/>
                  <a:ext cx="16164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3" name="Ink 182">
                  <a:extLst>
                    <a:ext uri="{FF2B5EF4-FFF2-40B4-BE49-F238E27FC236}">
                      <a16:creationId xmlns:a16="http://schemas.microsoft.com/office/drawing/2014/main" id="{0233013A-5005-78AE-C37F-D4CD6FE473D5}"/>
                    </a:ext>
                  </a:extLst>
                </p14:cNvPr>
                <p14:cNvContentPartPr/>
                <p14:nvPr/>
              </p14:nvContentPartPr>
              <p14:xfrm>
                <a:off x="1438523" y="4860976"/>
                <a:ext cx="152280" cy="133560"/>
              </p14:xfrm>
            </p:contentPart>
          </mc:Choice>
          <mc:Fallback xmlns="">
            <p:pic>
              <p:nvPicPr>
                <p:cNvPr id="183" name="Ink 182">
                  <a:extLst>
                    <a:ext uri="{FF2B5EF4-FFF2-40B4-BE49-F238E27FC236}">
                      <a16:creationId xmlns:a16="http://schemas.microsoft.com/office/drawing/2014/main" id="{0233013A-5005-78AE-C37F-D4CD6FE473D5}"/>
                    </a:ext>
                  </a:extLst>
                </p:cNvPr>
                <p:cNvPicPr/>
                <p:nvPr/>
              </p:nvPicPr>
              <p:blipFill>
                <a:blip r:embed="rId113"/>
                <a:stretch>
                  <a:fillRect/>
                </a:stretch>
              </p:blipFill>
              <p:spPr>
                <a:xfrm>
                  <a:off x="1420523" y="4842976"/>
                  <a:ext cx="18792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4" name="Ink 183">
                  <a:extLst>
                    <a:ext uri="{FF2B5EF4-FFF2-40B4-BE49-F238E27FC236}">
                      <a16:creationId xmlns:a16="http://schemas.microsoft.com/office/drawing/2014/main" id="{7F6A773A-64D5-97DD-6F23-74292CA2CD7D}"/>
                    </a:ext>
                  </a:extLst>
                </p14:cNvPr>
                <p14:cNvContentPartPr/>
                <p14:nvPr/>
              </p14:nvContentPartPr>
              <p14:xfrm>
                <a:off x="1651283" y="4857016"/>
                <a:ext cx="128520" cy="122400"/>
              </p14:xfrm>
            </p:contentPart>
          </mc:Choice>
          <mc:Fallback xmlns="">
            <p:pic>
              <p:nvPicPr>
                <p:cNvPr id="184" name="Ink 183">
                  <a:extLst>
                    <a:ext uri="{FF2B5EF4-FFF2-40B4-BE49-F238E27FC236}">
                      <a16:creationId xmlns:a16="http://schemas.microsoft.com/office/drawing/2014/main" id="{7F6A773A-64D5-97DD-6F23-74292CA2CD7D}"/>
                    </a:ext>
                  </a:extLst>
                </p:cNvPr>
                <p:cNvPicPr/>
                <p:nvPr/>
              </p:nvPicPr>
              <p:blipFill>
                <a:blip r:embed="rId115"/>
                <a:stretch>
                  <a:fillRect/>
                </a:stretch>
              </p:blipFill>
              <p:spPr>
                <a:xfrm>
                  <a:off x="1633283" y="4839016"/>
                  <a:ext cx="1641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5" name="Ink 184">
                  <a:extLst>
                    <a:ext uri="{FF2B5EF4-FFF2-40B4-BE49-F238E27FC236}">
                      <a16:creationId xmlns:a16="http://schemas.microsoft.com/office/drawing/2014/main" id="{389F9812-AE38-DBCD-04C2-33DB11FFD97F}"/>
                    </a:ext>
                  </a:extLst>
                </p14:cNvPr>
                <p14:cNvContentPartPr/>
                <p14:nvPr/>
              </p14:nvContentPartPr>
              <p14:xfrm>
                <a:off x="1875923" y="4893376"/>
                <a:ext cx="16920" cy="7920"/>
              </p14:xfrm>
            </p:contentPart>
          </mc:Choice>
          <mc:Fallback xmlns="">
            <p:pic>
              <p:nvPicPr>
                <p:cNvPr id="185" name="Ink 184">
                  <a:extLst>
                    <a:ext uri="{FF2B5EF4-FFF2-40B4-BE49-F238E27FC236}">
                      <a16:creationId xmlns:a16="http://schemas.microsoft.com/office/drawing/2014/main" id="{389F9812-AE38-DBCD-04C2-33DB11FFD97F}"/>
                    </a:ext>
                  </a:extLst>
                </p:cNvPr>
                <p:cNvPicPr/>
                <p:nvPr/>
              </p:nvPicPr>
              <p:blipFill>
                <a:blip r:embed="rId117"/>
                <a:stretch>
                  <a:fillRect/>
                </a:stretch>
              </p:blipFill>
              <p:spPr>
                <a:xfrm>
                  <a:off x="1857923" y="4875376"/>
                  <a:ext cx="525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6" name="Ink 185">
                  <a:extLst>
                    <a:ext uri="{FF2B5EF4-FFF2-40B4-BE49-F238E27FC236}">
                      <a16:creationId xmlns:a16="http://schemas.microsoft.com/office/drawing/2014/main" id="{64B9413D-AB0D-7E3E-AA7E-322A3FCE5D9F}"/>
                    </a:ext>
                  </a:extLst>
                </p14:cNvPr>
                <p14:cNvContentPartPr/>
                <p14:nvPr/>
              </p14:nvContentPartPr>
              <p14:xfrm>
                <a:off x="2005883" y="4824256"/>
                <a:ext cx="23400" cy="166320"/>
              </p14:xfrm>
            </p:contentPart>
          </mc:Choice>
          <mc:Fallback xmlns="">
            <p:pic>
              <p:nvPicPr>
                <p:cNvPr id="186" name="Ink 185">
                  <a:extLst>
                    <a:ext uri="{FF2B5EF4-FFF2-40B4-BE49-F238E27FC236}">
                      <a16:creationId xmlns:a16="http://schemas.microsoft.com/office/drawing/2014/main" id="{64B9413D-AB0D-7E3E-AA7E-322A3FCE5D9F}"/>
                    </a:ext>
                  </a:extLst>
                </p:cNvPr>
                <p:cNvPicPr/>
                <p:nvPr/>
              </p:nvPicPr>
              <p:blipFill>
                <a:blip r:embed="rId119"/>
                <a:stretch>
                  <a:fillRect/>
                </a:stretch>
              </p:blipFill>
              <p:spPr>
                <a:xfrm>
                  <a:off x="1988243" y="4806616"/>
                  <a:ext cx="59040" cy="201960"/>
                </a:xfrm>
                <a:prstGeom prst="rect">
                  <a:avLst/>
                </a:prstGeom>
              </p:spPr>
            </p:pic>
          </mc:Fallback>
        </mc:AlternateContent>
      </p:grpSp>
      <p:grpSp>
        <p:nvGrpSpPr>
          <p:cNvPr id="187" name="Group 186">
            <a:extLst>
              <a:ext uri="{FF2B5EF4-FFF2-40B4-BE49-F238E27FC236}">
                <a16:creationId xmlns:a16="http://schemas.microsoft.com/office/drawing/2014/main" id="{BBC5CF1D-19B3-63F1-63B2-67328611521A}"/>
              </a:ext>
            </a:extLst>
          </p:cNvPr>
          <p:cNvGrpSpPr/>
          <p:nvPr/>
        </p:nvGrpSpPr>
        <p:grpSpPr>
          <a:xfrm>
            <a:off x="2539403" y="3766396"/>
            <a:ext cx="599040" cy="271440"/>
            <a:chOff x="2539403" y="4142416"/>
            <a:chExt cx="599040" cy="271440"/>
          </a:xfrm>
        </p:grpSpPr>
        <mc:AlternateContent xmlns:mc="http://schemas.openxmlformats.org/markup-compatibility/2006" xmlns:p14="http://schemas.microsoft.com/office/powerpoint/2010/main">
          <mc:Choice Requires="p14">
            <p:contentPart p14:bwMode="auto" r:id="rId120">
              <p14:nvContentPartPr>
                <p14:cNvPr id="188" name="Ink 187">
                  <a:extLst>
                    <a:ext uri="{FF2B5EF4-FFF2-40B4-BE49-F238E27FC236}">
                      <a16:creationId xmlns:a16="http://schemas.microsoft.com/office/drawing/2014/main" id="{EDE930E7-3A4D-DF6A-3B4D-53B586E35159}"/>
                    </a:ext>
                  </a:extLst>
                </p14:cNvPr>
                <p14:cNvContentPartPr/>
                <p14:nvPr/>
              </p14:nvContentPartPr>
              <p14:xfrm>
                <a:off x="2539403" y="4188856"/>
                <a:ext cx="9720" cy="225000"/>
              </p14:xfrm>
            </p:contentPart>
          </mc:Choice>
          <mc:Fallback xmlns="">
            <p:pic>
              <p:nvPicPr>
                <p:cNvPr id="188" name="Ink 187">
                  <a:extLst>
                    <a:ext uri="{FF2B5EF4-FFF2-40B4-BE49-F238E27FC236}">
                      <a16:creationId xmlns:a16="http://schemas.microsoft.com/office/drawing/2014/main" id="{EDE930E7-3A4D-DF6A-3B4D-53B586E35159}"/>
                    </a:ext>
                  </a:extLst>
                </p:cNvPr>
                <p:cNvPicPr/>
                <p:nvPr/>
              </p:nvPicPr>
              <p:blipFill>
                <a:blip r:embed="rId121"/>
                <a:stretch>
                  <a:fillRect/>
                </a:stretch>
              </p:blipFill>
              <p:spPr>
                <a:xfrm>
                  <a:off x="2521403" y="4171216"/>
                  <a:ext cx="4536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9" name="Ink 188">
                  <a:extLst>
                    <a:ext uri="{FF2B5EF4-FFF2-40B4-BE49-F238E27FC236}">
                      <a16:creationId xmlns:a16="http://schemas.microsoft.com/office/drawing/2014/main" id="{661D95FB-18C3-43A9-D1B1-2529B363D6FF}"/>
                    </a:ext>
                  </a:extLst>
                </p14:cNvPr>
                <p14:cNvContentPartPr/>
                <p14:nvPr/>
              </p14:nvContentPartPr>
              <p14:xfrm>
                <a:off x="2685563" y="4176976"/>
                <a:ext cx="185760" cy="199800"/>
              </p14:xfrm>
            </p:contentPart>
          </mc:Choice>
          <mc:Fallback xmlns="">
            <p:pic>
              <p:nvPicPr>
                <p:cNvPr id="189" name="Ink 188">
                  <a:extLst>
                    <a:ext uri="{FF2B5EF4-FFF2-40B4-BE49-F238E27FC236}">
                      <a16:creationId xmlns:a16="http://schemas.microsoft.com/office/drawing/2014/main" id="{661D95FB-18C3-43A9-D1B1-2529B363D6FF}"/>
                    </a:ext>
                  </a:extLst>
                </p:cNvPr>
                <p:cNvPicPr/>
                <p:nvPr/>
              </p:nvPicPr>
              <p:blipFill>
                <a:blip r:embed="rId123"/>
                <a:stretch>
                  <a:fillRect/>
                </a:stretch>
              </p:blipFill>
              <p:spPr>
                <a:xfrm>
                  <a:off x="2667563" y="4158976"/>
                  <a:ext cx="2214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0" name="Ink 189">
                  <a:extLst>
                    <a:ext uri="{FF2B5EF4-FFF2-40B4-BE49-F238E27FC236}">
                      <a16:creationId xmlns:a16="http://schemas.microsoft.com/office/drawing/2014/main" id="{32D422D2-B494-D9F3-AB31-A0D6713294F2}"/>
                    </a:ext>
                  </a:extLst>
                </p14:cNvPr>
                <p14:cNvContentPartPr/>
                <p14:nvPr/>
              </p14:nvContentPartPr>
              <p14:xfrm>
                <a:off x="2949083" y="4159336"/>
                <a:ext cx="180720" cy="189360"/>
              </p14:xfrm>
            </p:contentPart>
          </mc:Choice>
          <mc:Fallback xmlns="">
            <p:pic>
              <p:nvPicPr>
                <p:cNvPr id="190" name="Ink 189">
                  <a:extLst>
                    <a:ext uri="{FF2B5EF4-FFF2-40B4-BE49-F238E27FC236}">
                      <a16:creationId xmlns:a16="http://schemas.microsoft.com/office/drawing/2014/main" id="{32D422D2-B494-D9F3-AB31-A0D6713294F2}"/>
                    </a:ext>
                  </a:extLst>
                </p:cNvPr>
                <p:cNvPicPr/>
                <p:nvPr/>
              </p:nvPicPr>
              <p:blipFill>
                <a:blip r:embed="rId125"/>
                <a:stretch>
                  <a:fillRect/>
                </a:stretch>
              </p:blipFill>
              <p:spPr>
                <a:xfrm>
                  <a:off x="2931443" y="4141336"/>
                  <a:ext cx="21636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1" name="Ink 190">
                  <a:extLst>
                    <a:ext uri="{FF2B5EF4-FFF2-40B4-BE49-F238E27FC236}">
                      <a16:creationId xmlns:a16="http://schemas.microsoft.com/office/drawing/2014/main" id="{6C1F573C-4BCE-2099-90A8-4D742F0EEC52}"/>
                    </a:ext>
                  </a:extLst>
                </p14:cNvPr>
                <p14:cNvContentPartPr/>
                <p14:nvPr/>
              </p14:nvContentPartPr>
              <p14:xfrm>
                <a:off x="2954843" y="4142416"/>
                <a:ext cx="183600" cy="42840"/>
              </p14:xfrm>
            </p:contentPart>
          </mc:Choice>
          <mc:Fallback xmlns="">
            <p:pic>
              <p:nvPicPr>
                <p:cNvPr id="191" name="Ink 190">
                  <a:extLst>
                    <a:ext uri="{FF2B5EF4-FFF2-40B4-BE49-F238E27FC236}">
                      <a16:creationId xmlns:a16="http://schemas.microsoft.com/office/drawing/2014/main" id="{6C1F573C-4BCE-2099-90A8-4D742F0EEC52}"/>
                    </a:ext>
                  </a:extLst>
                </p:cNvPr>
                <p:cNvPicPr/>
                <p:nvPr/>
              </p:nvPicPr>
              <p:blipFill>
                <a:blip r:embed="rId127"/>
                <a:stretch>
                  <a:fillRect/>
                </a:stretch>
              </p:blipFill>
              <p:spPr>
                <a:xfrm>
                  <a:off x="2937203" y="4124416"/>
                  <a:ext cx="2192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2" name="Ink 191">
                  <a:extLst>
                    <a:ext uri="{FF2B5EF4-FFF2-40B4-BE49-F238E27FC236}">
                      <a16:creationId xmlns:a16="http://schemas.microsoft.com/office/drawing/2014/main" id="{5492EC9D-3E08-4BFE-CEF5-349DD87B97AC}"/>
                    </a:ext>
                  </a:extLst>
                </p14:cNvPr>
                <p14:cNvContentPartPr/>
                <p14:nvPr/>
              </p14:nvContentPartPr>
              <p14:xfrm>
                <a:off x="2976803" y="4336456"/>
                <a:ext cx="108000" cy="11160"/>
              </p14:xfrm>
            </p:contentPart>
          </mc:Choice>
          <mc:Fallback xmlns="">
            <p:pic>
              <p:nvPicPr>
                <p:cNvPr id="192" name="Ink 191">
                  <a:extLst>
                    <a:ext uri="{FF2B5EF4-FFF2-40B4-BE49-F238E27FC236}">
                      <a16:creationId xmlns:a16="http://schemas.microsoft.com/office/drawing/2014/main" id="{5492EC9D-3E08-4BFE-CEF5-349DD87B97AC}"/>
                    </a:ext>
                  </a:extLst>
                </p:cNvPr>
                <p:cNvPicPr/>
                <p:nvPr/>
              </p:nvPicPr>
              <p:blipFill>
                <a:blip r:embed="rId129"/>
                <a:stretch>
                  <a:fillRect/>
                </a:stretch>
              </p:blipFill>
              <p:spPr>
                <a:xfrm>
                  <a:off x="2959163" y="4318816"/>
                  <a:ext cx="143640" cy="46800"/>
                </a:xfrm>
                <a:prstGeom prst="rect">
                  <a:avLst/>
                </a:prstGeom>
              </p:spPr>
            </p:pic>
          </mc:Fallback>
        </mc:AlternateContent>
      </p:grpSp>
      <p:sp>
        <p:nvSpPr>
          <p:cNvPr id="193" name="TextBox 192">
            <a:extLst>
              <a:ext uri="{FF2B5EF4-FFF2-40B4-BE49-F238E27FC236}">
                <a16:creationId xmlns:a16="http://schemas.microsoft.com/office/drawing/2014/main" id="{0EC7C313-09CE-6349-8272-E01D368CAD80}"/>
              </a:ext>
            </a:extLst>
          </p:cNvPr>
          <p:cNvSpPr txBox="1"/>
          <p:nvPr/>
        </p:nvSpPr>
        <p:spPr>
          <a:xfrm>
            <a:off x="318113" y="33109"/>
            <a:ext cx="4671330" cy="1754326"/>
          </a:xfrm>
          <a:prstGeom prst="rect">
            <a:avLst/>
          </a:prstGeom>
          <a:noFill/>
        </p:spPr>
        <p:txBody>
          <a:bodyPr wrap="square" rtlCol="0">
            <a:spAutoFit/>
          </a:bodyPr>
          <a:lstStyle/>
          <a:p>
            <a:r>
              <a:rPr lang="en-GB"/>
              <a:t>I drive at a constant speed, completing 20 miles in 42 minutes.</a:t>
            </a:r>
          </a:p>
          <a:p>
            <a:endParaRPr lang="en-GB"/>
          </a:p>
          <a:p>
            <a:r>
              <a:rPr lang="en-GB"/>
              <a:t>a) How long will it take me to drive 50 miles?</a:t>
            </a:r>
          </a:p>
          <a:p>
            <a:endParaRPr lang="en-GB"/>
          </a:p>
          <a:p>
            <a:r>
              <a:rPr lang="en-GB"/>
              <a:t>b) How far will I go in 65 minutes? </a:t>
            </a:r>
          </a:p>
        </p:txBody>
      </p:sp>
      <p:grpSp>
        <p:nvGrpSpPr>
          <p:cNvPr id="194" name="Group 193">
            <a:extLst>
              <a:ext uri="{FF2B5EF4-FFF2-40B4-BE49-F238E27FC236}">
                <a16:creationId xmlns:a16="http://schemas.microsoft.com/office/drawing/2014/main" id="{78C85E31-C678-0FBD-6FFD-CAE9FC6A596B}"/>
              </a:ext>
            </a:extLst>
          </p:cNvPr>
          <p:cNvGrpSpPr/>
          <p:nvPr/>
        </p:nvGrpSpPr>
        <p:grpSpPr>
          <a:xfrm>
            <a:off x="2563523" y="4777996"/>
            <a:ext cx="491760" cy="271800"/>
            <a:chOff x="2563523" y="5154016"/>
            <a:chExt cx="491760" cy="271800"/>
          </a:xfrm>
        </p:grpSpPr>
        <mc:AlternateContent xmlns:mc="http://schemas.openxmlformats.org/markup-compatibility/2006" xmlns:p14="http://schemas.microsoft.com/office/powerpoint/2010/main">
          <mc:Choice Requires="p14">
            <p:contentPart p14:bwMode="auto" r:id="rId130">
              <p14:nvContentPartPr>
                <p14:cNvPr id="195" name="Ink 194">
                  <a:extLst>
                    <a:ext uri="{FF2B5EF4-FFF2-40B4-BE49-F238E27FC236}">
                      <a16:creationId xmlns:a16="http://schemas.microsoft.com/office/drawing/2014/main" id="{9A5E4E73-BFB3-30BE-0835-BB09588CE61D}"/>
                    </a:ext>
                  </a:extLst>
                </p14:cNvPr>
                <p14:cNvContentPartPr/>
                <p14:nvPr/>
              </p14:nvContentPartPr>
              <p14:xfrm>
                <a:off x="2563523" y="5154016"/>
                <a:ext cx="156600" cy="271800"/>
              </p14:xfrm>
            </p:contentPart>
          </mc:Choice>
          <mc:Fallback xmlns="">
            <p:pic>
              <p:nvPicPr>
                <p:cNvPr id="195" name="Ink 194">
                  <a:extLst>
                    <a:ext uri="{FF2B5EF4-FFF2-40B4-BE49-F238E27FC236}">
                      <a16:creationId xmlns:a16="http://schemas.microsoft.com/office/drawing/2014/main" id="{9A5E4E73-BFB3-30BE-0835-BB09588CE61D}"/>
                    </a:ext>
                  </a:extLst>
                </p:cNvPr>
                <p:cNvPicPr/>
                <p:nvPr/>
              </p:nvPicPr>
              <p:blipFill>
                <a:blip r:embed="rId131"/>
                <a:stretch>
                  <a:fillRect/>
                </a:stretch>
              </p:blipFill>
              <p:spPr>
                <a:xfrm>
                  <a:off x="2545523" y="5136376"/>
                  <a:ext cx="192240" cy="307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96" name="Ink 195">
                  <a:extLst>
                    <a:ext uri="{FF2B5EF4-FFF2-40B4-BE49-F238E27FC236}">
                      <a16:creationId xmlns:a16="http://schemas.microsoft.com/office/drawing/2014/main" id="{DC56A5F6-1D0C-E140-978A-114320B81246}"/>
                    </a:ext>
                  </a:extLst>
                </p14:cNvPr>
                <p14:cNvContentPartPr/>
                <p14:nvPr/>
              </p14:nvContentPartPr>
              <p14:xfrm>
                <a:off x="2839643" y="5227456"/>
                <a:ext cx="169560" cy="193680"/>
              </p14:xfrm>
            </p:contentPart>
          </mc:Choice>
          <mc:Fallback xmlns="">
            <p:pic>
              <p:nvPicPr>
                <p:cNvPr id="196" name="Ink 195">
                  <a:extLst>
                    <a:ext uri="{FF2B5EF4-FFF2-40B4-BE49-F238E27FC236}">
                      <a16:creationId xmlns:a16="http://schemas.microsoft.com/office/drawing/2014/main" id="{DC56A5F6-1D0C-E140-978A-114320B81246}"/>
                    </a:ext>
                  </a:extLst>
                </p:cNvPr>
                <p:cNvPicPr/>
                <p:nvPr/>
              </p:nvPicPr>
              <p:blipFill>
                <a:blip r:embed="rId133"/>
                <a:stretch>
                  <a:fillRect/>
                </a:stretch>
              </p:blipFill>
              <p:spPr>
                <a:xfrm>
                  <a:off x="2821643" y="5209456"/>
                  <a:ext cx="205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7" name="Ink 196">
                  <a:extLst>
                    <a:ext uri="{FF2B5EF4-FFF2-40B4-BE49-F238E27FC236}">
                      <a16:creationId xmlns:a16="http://schemas.microsoft.com/office/drawing/2014/main" id="{5A9F6CB7-D708-02DB-A9C7-B9BF41226B61}"/>
                    </a:ext>
                  </a:extLst>
                </p14:cNvPr>
                <p14:cNvContentPartPr/>
                <p14:nvPr/>
              </p14:nvContentPartPr>
              <p14:xfrm>
                <a:off x="2816243" y="5190016"/>
                <a:ext cx="239040" cy="47160"/>
              </p14:xfrm>
            </p:contentPart>
          </mc:Choice>
          <mc:Fallback xmlns="">
            <p:pic>
              <p:nvPicPr>
                <p:cNvPr id="197" name="Ink 196">
                  <a:extLst>
                    <a:ext uri="{FF2B5EF4-FFF2-40B4-BE49-F238E27FC236}">
                      <a16:creationId xmlns:a16="http://schemas.microsoft.com/office/drawing/2014/main" id="{5A9F6CB7-D708-02DB-A9C7-B9BF41226B61}"/>
                    </a:ext>
                  </a:extLst>
                </p:cNvPr>
                <p:cNvPicPr/>
                <p:nvPr/>
              </p:nvPicPr>
              <p:blipFill>
                <a:blip r:embed="rId135"/>
                <a:stretch>
                  <a:fillRect/>
                </a:stretch>
              </p:blipFill>
              <p:spPr>
                <a:xfrm>
                  <a:off x="2798603" y="5172376"/>
                  <a:ext cx="27468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6">
            <p14:nvContentPartPr>
              <p14:cNvPr id="198" name="Ink 197">
                <a:extLst>
                  <a:ext uri="{FF2B5EF4-FFF2-40B4-BE49-F238E27FC236}">
                    <a16:creationId xmlns:a16="http://schemas.microsoft.com/office/drawing/2014/main" id="{211AB627-E4F9-BB88-3290-77D1265FD972}"/>
                  </a:ext>
                </a:extLst>
              </p14:cNvPr>
              <p14:cNvContentPartPr/>
              <p14:nvPr/>
            </p14:nvContentPartPr>
            <p14:xfrm>
              <a:off x="1807523" y="4875916"/>
              <a:ext cx="5400" cy="13680"/>
            </p14:xfrm>
          </p:contentPart>
        </mc:Choice>
        <mc:Fallback xmlns="">
          <p:pic>
            <p:nvPicPr>
              <p:cNvPr id="198" name="Ink 197">
                <a:extLst>
                  <a:ext uri="{FF2B5EF4-FFF2-40B4-BE49-F238E27FC236}">
                    <a16:creationId xmlns:a16="http://schemas.microsoft.com/office/drawing/2014/main" id="{211AB627-E4F9-BB88-3290-77D1265FD972}"/>
                  </a:ext>
                </a:extLst>
              </p:cNvPr>
              <p:cNvPicPr/>
              <p:nvPr/>
            </p:nvPicPr>
            <p:blipFill>
              <a:blip r:embed="rId137"/>
              <a:stretch>
                <a:fillRect/>
              </a:stretch>
            </p:blipFill>
            <p:spPr>
              <a:xfrm>
                <a:off x="1789523" y="4858276"/>
                <a:ext cx="410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99" name="Ink 198">
                <a:extLst>
                  <a:ext uri="{FF2B5EF4-FFF2-40B4-BE49-F238E27FC236}">
                    <a16:creationId xmlns:a16="http://schemas.microsoft.com/office/drawing/2014/main" id="{05B7C3F1-9CF2-D695-0D3F-54F053B6D05C}"/>
                  </a:ext>
                </a:extLst>
              </p14:cNvPr>
              <p14:cNvContentPartPr/>
              <p14:nvPr/>
            </p14:nvContentPartPr>
            <p14:xfrm>
              <a:off x="1802843" y="5076436"/>
              <a:ext cx="8640" cy="3960"/>
            </p14:xfrm>
          </p:contentPart>
        </mc:Choice>
        <mc:Fallback xmlns="">
          <p:pic>
            <p:nvPicPr>
              <p:cNvPr id="199" name="Ink 198">
                <a:extLst>
                  <a:ext uri="{FF2B5EF4-FFF2-40B4-BE49-F238E27FC236}">
                    <a16:creationId xmlns:a16="http://schemas.microsoft.com/office/drawing/2014/main" id="{05B7C3F1-9CF2-D695-0D3F-54F053B6D05C}"/>
                  </a:ext>
                </a:extLst>
              </p:cNvPr>
              <p:cNvPicPr/>
              <p:nvPr/>
            </p:nvPicPr>
            <p:blipFill>
              <a:blip r:embed="rId139"/>
              <a:stretch>
                <a:fillRect/>
              </a:stretch>
            </p:blipFill>
            <p:spPr>
              <a:xfrm>
                <a:off x="1785203" y="5058796"/>
                <a:ext cx="44280" cy="39600"/>
              </a:xfrm>
              <a:prstGeom prst="rect">
                <a:avLst/>
              </a:prstGeom>
            </p:spPr>
          </p:pic>
        </mc:Fallback>
      </mc:AlternateContent>
      <p:grpSp>
        <p:nvGrpSpPr>
          <p:cNvPr id="200" name="Group 199">
            <a:extLst>
              <a:ext uri="{FF2B5EF4-FFF2-40B4-BE49-F238E27FC236}">
                <a16:creationId xmlns:a16="http://schemas.microsoft.com/office/drawing/2014/main" id="{F5E67A7E-ADCD-3181-8E7F-8424220CF620}"/>
              </a:ext>
            </a:extLst>
          </p:cNvPr>
          <p:cNvGrpSpPr/>
          <p:nvPr/>
        </p:nvGrpSpPr>
        <p:grpSpPr>
          <a:xfrm>
            <a:off x="1334843" y="5205561"/>
            <a:ext cx="838800" cy="138600"/>
            <a:chOff x="1334843" y="5342296"/>
            <a:chExt cx="838800" cy="138600"/>
          </a:xfrm>
        </p:grpSpPr>
        <mc:AlternateContent xmlns:mc="http://schemas.openxmlformats.org/markup-compatibility/2006" xmlns:p14="http://schemas.microsoft.com/office/powerpoint/2010/main">
          <mc:Choice Requires="p14">
            <p:contentPart p14:bwMode="auto" r:id="rId140">
              <p14:nvContentPartPr>
                <p14:cNvPr id="201" name="Ink 200">
                  <a:extLst>
                    <a:ext uri="{FF2B5EF4-FFF2-40B4-BE49-F238E27FC236}">
                      <a16:creationId xmlns:a16="http://schemas.microsoft.com/office/drawing/2014/main" id="{C110572C-F73A-8811-5EE0-66DD51854F21}"/>
                    </a:ext>
                  </a:extLst>
                </p14:cNvPr>
                <p14:cNvContentPartPr/>
                <p14:nvPr/>
              </p14:nvContentPartPr>
              <p14:xfrm>
                <a:off x="1384883" y="5361736"/>
                <a:ext cx="788760" cy="104400"/>
              </p14:xfrm>
            </p:contentPart>
          </mc:Choice>
          <mc:Fallback xmlns="">
            <p:pic>
              <p:nvPicPr>
                <p:cNvPr id="201" name="Ink 200">
                  <a:extLst>
                    <a:ext uri="{FF2B5EF4-FFF2-40B4-BE49-F238E27FC236}">
                      <a16:creationId xmlns:a16="http://schemas.microsoft.com/office/drawing/2014/main" id="{C110572C-F73A-8811-5EE0-66DD51854F21}"/>
                    </a:ext>
                  </a:extLst>
                </p:cNvPr>
                <p:cNvPicPr/>
                <p:nvPr/>
              </p:nvPicPr>
              <p:blipFill>
                <a:blip r:embed="rId141"/>
                <a:stretch>
                  <a:fillRect/>
                </a:stretch>
              </p:blipFill>
              <p:spPr>
                <a:xfrm>
                  <a:off x="1366883" y="5343736"/>
                  <a:ext cx="8244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2" name="Ink 201">
                  <a:extLst>
                    <a:ext uri="{FF2B5EF4-FFF2-40B4-BE49-F238E27FC236}">
                      <a16:creationId xmlns:a16="http://schemas.microsoft.com/office/drawing/2014/main" id="{968ABC30-48AD-5CBF-6599-D0409F98F5E9}"/>
                    </a:ext>
                  </a:extLst>
                </p14:cNvPr>
                <p14:cNvContentPartPr/>
                <p14:nvPr/>
              </p14:nvContentPartPr>
              <p14:xfrm>
                <a:off x="1334843" y="5352736"/>
                <a:ext cx="55800" cy="128160"/>
              </p14:xfrm>
            </p:contentPart>
          </mc:Choice>
          <mc:Fallback xmlns="">
            <p:pic>
              <p:nvPicPr>
                <p:cNvPr id="202" name="Ink 201">
                  <a:extLst>
                    <a:ext uri="{FF2B5EF4-FFF2-40B4-BE49-F238E27FC236}">
                      <a16:creationId xmlns:a16="http://schemas.microsoft.com/office/drawing/2014/main" id="{968ABC30-48AD-5CBF-6599-D0409F98F5E9}"/>
                    </a:ext>
                  </a:extLst>
                </p:cNvPr>
                <p:cNvPicPr/>
                <p:nvPr/>
              </p:nvPicPr>
              <p:blipFill>
                <a:blip r:embed="rId143"/>
                <a:stretch>
                  <a:fillRect/>
                </a:stretch>
              </p:blipFill>
              <p:spPr>
                <a:xfrm>
                  <a:off x="1316843" y="5334736"/>
                  <a:ext cx="914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03" name="Ink 202">
                  <a:extLst>
                    <a:ext uri="{FF2B5EF4-FFF2-40B4-BE49-F238E27FC236}">
                      <a16:creationId xmlns:a16="http://schemas.microsoft.com/office/drawing/2014/main" id="{A8B4E7CE-DBAD-A322-7B63-842E120BA17D}"/>
                    </a:ext>
                  </a:extLst>
                </p14:cNvPr>
                <p14:cNvContentPartPr/>
                <p14:nvPr/>
              </p14:nvContentPartPr>
              <p14:xfrm>
                <a:off x="1376963" y="5342296"/>
                <a:ext cx="196560" cy="34920"/>
              </p14:xfrm>
            </p:contentPart>
          </mc:Choice>
          <mc:Fallback xmlns="">
            <p:pic>
              <p:nvPicPr>
                <p:cNvPr id="203" name="Ink 202">
                  <a:extLst>
                    <a:ext uri="{FF2B5EF4-FFF2-40B4-BE49-F238E27FC236}">
                      <a16:creationId xmlns:a16="http://schemas.microsoft.com/office/drawing/2014/main" id="{A8B4E7CE-DBAD-A322-7B63-842E120BA17D}"/>
                    </a:ext>
                  </a:extLst>
                </p:cNvPr>
                <p:cNvPicPr/>
                <p:nvPr/>
              </p:nvPicPr>
              <p:blipFill>
                <a:blip r:embed="rId145"/>
                <a:stretch>
                  <a:fillRect/>
                </a:stretch>
              </p:blipFill>
              <p:spPr>
                <a:xfrm>
                  <a:off x="1359323" y="5324656"/>
                  <a:ext cx="232200" cy="70560"/>
                </a:xfrm>
                <a:prstGeom prst="rect">
                  <a:avLst/>
                </a:prstGeom>
              </p:spPr>
            </p:pic>
          </mc:Fallback>
        </mc:AlternateContent>
      </p:grpSp>
      <p:grpSp>
        <p:nvGrpSpPr>
          <p:cNvPr id="204" name="Group 203">
            <a:extLst>
              <a:ext uri="{FF2B5EF4-FFF2-40B4-BE49-F238E27FC236}">
                <a16:creationId xmlns:a16="http://schemas.microsoft.com/office/drawing/2014/main" id="{46746ACC-32C8-2FD0-ECD1-F5E132A7104A}"/>
              </a:ext>
            </a:extLst>
          </p:cNvPr>
          <p:cNvGrpSpPr/>
          <p:nvPr/>
        </p:nvGrpSpPr>
        <p:grpSpPr>
          <a:xfrm>
            <a:off x="1489643" y="5414656"/>
            <a:ext cx="682200" cy="200880"/>
            <a:chOff x="1489643" y="5414656"/>
            <a:chExt cx="682200" cy="200880"/>
          </a:xfrm>
        </p:grpSpPr>
        <mc:AlternateContent xmlns:mc="http://schemas.openxmlformats.org/markup-compatibility/2006" xmlns:p14="http://schemas.microsoft.com/office/powerpoint/2010/main">
          <mc:Choice Requires="p14">
            <p:contentPart p14:bwMode="auto" r:id="rId146">
              <p14:nvContentPartPr>
                <p14:cNvPr id="205" name="Ink 204">
                  <a:extLst>
                    <a:ext uri="{FF2B5EF4-FFF2-40B4-BE49-F238E27FC236}">
                      <a16:creationId xmlns:a16="http://schemas.microsoft.com/office/drawing/2014/main" id="{CC9C1479-BBD0-481E-7F42-AFBA97D3A5A7}"/>
                    </a:ext>
                  </a:extLst>
                </p14:cNvPr>
                <p14:cNvContentPartPr/>
                <p14:nvPr/>
              </p14:nvContentPartPr>
              <p14:xfrm>
                <a:off x="1592603" y="5442016"/>
                <a:ext cx="12240" cy="7200"/>
              </p14:xfrm>
            </p:contentPart>
          </mc:Choice>
          <mc:Fallback xmlns="">
            <p:pic>
              <p:nvPicPr>
                <p:cNvPr id="205" name="Ink 204">
                  <a:extLst>
                    <a:ext uri="{FF2B5EF4-FFF2-40B4-BE49-F238E27FC236}">
                      <a16:creationId xmlns:a16="http://schemas.microsoft.com/office/drawing/2014/main" id="{CC9C1479-BBD0-481E-7F42-AFBA97D3A5A7}"/>
                    </a:ext>
                  </a:extLst>
                </p:cNvPr>
                <p:cNvPicPr/>
                <p:nvPr/>
              </p:nvPicPr>
              <p:blipFill>
                <a:blip r:embed="rId147"/>
                <a:stretch>
                  <a:fillRect/>
                </a:stretch>
              </p:blipFill>
              <p:spPr>
                <a:xfrm>
                  <a:off x="1574603" y="5424376"/>
                  <a:ext cx="478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06" name="Ink 205">
                  <a:extLst>
                    <a:ext uri="{FF2B5EF4-FFF2-40B4-BE49-F238E27FC236}">
                      <a16:creationId xmlns:a16="http://schemas.microsoft.com/office/drawing/2014/main" id="{89D17652-3E40-B047-8FCB-E11B18D4B78F}"/>
                    </a:ext>
                  </a:extLst>
                </p14:cNvPr>
                <p14:cNvContentPartPr/>
                <p14:nvPr/>
              </p14:nvContentPartPr>
              <p14:xfrm>
                <a:off x="1489643" y="5488096"/>
                <a:ext cx="206640" cy="31320"/>
              </p14:xfrm>
            </p:contentPart>
          </mc:Choice>
          <mc:Fallback xmlns="">
            <p:pic>
              <p:nvPicPr>
                <p:cNvPr id="206" name="Ink 205">
                  <a:extLst>
                    <a:ext uri="{FF2B5EF4-FFF2-40B4-BE49-F238E27FC236}">
                      <a16:creationId xmlns:a16="http://schemas.microsoft.com/office/drawing/2014/main" id="{89D17652-3E40-B047-8FCB-E11B18D4B78F}"/>
                    </a:ext>
                  </a:extLst>
                </p:cNvPr>
                <p:cNvPicPr/>
                <p:nvPr/>
              </p:nvPicPr>
              <p:blipFill>
                <a:blip r:embed="rId149"/>
                <a:stretch>
                  <a:fillRect/>
                </a:stretch>
              </p:blipFill>
              <p:spPr>
                <a:xfrm>
                  <a:off x="1471643" y="5470456"/>
                  <a:ext cx="24228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07" name="Ink 206">
                  <a:extLst>
                    <a:ext uri="{FF2B5EF4-FFF2-40B4-BE49-F238E27FC236}">
                      <a16:creationId xmlns:a16="http://schemas.microsoft.com/office/drawing/2014/main" id="{072BEF31-D361-7C6E-5B91-9A8A80A60E1C}"/>
                    </a:ext>
                  </a:extLst>
                </p14:cNvPr>
                <p14:cNvContentPartPr/>
                <p14:nvPr/>
              </p14:nvContentPartPr>
              <p14:xfrm>
                <a:off x="1592603" y="5603296"/>
                <a:ext cx="23040" cy="12240"/>
              </p14:xfrm>
            </p:contentPart>
          </mc:Choice>
          <mc:Fallback xmlns="">
            <p:pic>
              <p:nvPicPr>
                <p:cNvPr id="207" name="Ink 206">
                  <a:extLst>
                    <a:ext uri="{FF2B5EF4-FFF2-40B4-BE49-F238E27FC236}">
                      <a16:creationId xmlns:a16="http://schemas.microsoft.com/office/drawing/2014/main" id="{072BEF31-D361-7C6E-5B91-9A8A80A60E1C}"/>
                    </a:ext>
                  </a:extLst>
                </p:cNvPr>
                <p:cNvPicPr/>
                <p:nvPr/>
              </p:nvPicPr>
              <p:blipFill>
                <a:blip r:embed="rId151"/>
                <a:stretch>
                  <a:fillRect/>
                </a:stretch>
              </p:blipFill>
              <p:spPr>
                <a:xfrm>
                  <a:off x="1574963" y="5585656"/>
                  <a:ext cx="58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08" name="Ink 207">
                  <a:extLst>
                    <a:ext uri="{FF2B5EF4-FFF2-40B4-BE49-F238E27FC236}">
                      <a16:creationId xmlns:a16="http://schemas.microsoft.com/office/drawing/2014/main" id="{642783A7-7D77-47F1-CD1A-FFCEA4B4A2EC}"/>
                    </a:ext>
                  </a:extLst>
                </p14:cNvPr>
                <p14:cNvContentPartPr/>
                <p14:nvPr/>
              </p14:nvContentPartPr>
              <p14:xfrm>
                <a:off x="1794203" y="5423656"/>
                <a:ext cx="104040" cy="161640"/>
              </p14:xfrm>
            </p:contentPart>
          </mc:Choice>
          <mc:Fallback xmlns="">
            <p:pic>
              <p:nvPicPr>
                <p:cNvPr id="208" name="Ink 207">
                  <a:extLst>
                    <a:ext uri="{FF2B5EF4-FFF2-40B4-BE49-F238E27FC236}">
                      <a16:creationId xmlns:a16="http://schemas.microsoft.com/office/drawing/2014/main" id="{642783A7-7D77-47F1-CD1A-FFCEA4B4A2EC}"/>
                    </a:ext>
                  </a:extLst>
                </p:cNvPr>
                <p:cNvPicPr/>
                <p:nvPr/>
              </p:nvPicPr>
              <p:blipFill>
                <a:blip r:embed="rId153"/>
                <a:stretch>
                  <a:fillRect/>
                </a:stretch>
              </p:blipFill>
              <p:spPr>
                <a:xfrm>
                  <a:off x="1776203" y="5406016"/>
                  <a:ext cx="1396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09" name="Ink 208">
                  <a:extLst>
                    <a:ext uri="{FF2B5EF4-FFF2-40B4-BE49-F238E27FC236}">
                      <a16:creationId xmlns:a16="http://schemas.microsoft.com/office/drawing/2014/main" id="{119D9A10-254E-E8F6-F285-6A62C00DB2B5}"/>
                    </a:ext>
                  </a:extLst>
                </p14:cNvPr>
                <p14:cNvContentPartPr/>
                <p14:nvPr/>
              </p14:nvContentPartPr>
              <p14:xfrm>
                <a:off x="1993643" y="5476936"/>
                <a:ext cx="360" cy="360"/>
              </p14:xfrm>
            </p:contentPart>
          </mc:Choice>
          <mc:Fallback xmlns="">
            <p:pic>
              <p:nvPicPr>
                <p:cNvPr id="209" name="Ink 208">
                  <a:extLst>
                    <a:ext uri="{FF2B5EF4-FFF2-40B4-BE49-F238E27FC236}">
                      <a16:creationId xmlns:a16="http://schemas.microsoft.com/office/drawing/2014/main" id="{119D9A10-254E-E8F6-F285-6A62C00DB2B5}"/>
                    </a:ext>
                  </a:extLst>
                </p:cNvPr>
                <p:cNvPicPr/>
                <p:nvPr/>
              </p:nvPicPr>
              <p:blipFill>
                <a:blip r:embed="rId155"/>
                <a:stretch>
                  <a:fillRect/>
                </a:stretch>
              </p:blipFill>
              <p:spPr>
                <a:xfrm>
                  <a:off x="1976003" y="54589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10" name="Ink 209">
                  <a:extLst>
                    <a:ext uri="{FF2B5EF4-FFF2-40B4-BE49-F238E27FC236}">
                      <a16:creationId xmlns:a16="http://schemas.microsoft.com/office/drawing/2014/main" id="{6C4095DE-D643-A3B8-9C5E-6A5651E98907}"/>
                    </a:ext>
                  </a:extLst>
                </p14:cNvPr>
                <p14:cNvContentPartPr/>
                <p14:nvPr/>
              </p14:nvContentPartPr>
              <p14:xfrm>
                <a:off x="2149523" y="5414656"/>
                <a:ext cx="22320" cy="180360"/>
              </p14:xfrm>
            </p:contentPart>
          </mc:Choice>
          <mc:Fallback xmlns="">
            <p:pic>
              <p:nvPicPr>
                <p:cNvPr id="210" name="Ink 209">
                  <a:extLst>
                    <a:ext uri="{FF2B5EF4-FFF2-40B4-BE49-F238E27FC236}">
                      <a16:creationId xmlns:a16="http://schemas.microsoft.com/office/drawing/2014/main" id="{6C4095DE-D643-A3B8-9C5E-6A5651E98907}"/>
                    </a:ext>
                  </a:extLst>
                </p:cNvPr>
                <p:cNvPicPr/>
                <p:nvPr/>
              </p:nvPicPr>
              <p:blipFill>
                <a:blip r:embed="rId157"/>
                <a:stretch>
                  <a:fillRect/>
                </a:stretch>
              </p:blipFill>
              <p:spPr>
                <a:xfrm>
                  <a:off x="2131883" y="5397016"/>
                  <a:ext cx="57960" cy="216000"/>
                </a:xfrm>
                <a:prstGeom prst="rect">
                  <a:avLst/>
                </a:prstGeom>
              </p:spPr>
            </p:pic>
          </mc:Fallback>
        </mc:AlternateContent>
      </p:grpSp>
      <p:grpSp>
        <p:nvGrpSpPr>
          <p:cNvPr id="211" name="Group 210">
            <a:extLst>
              <a:ext uri="{FF2B5EF4-FFF2-40B4-BE49-F238E27FC236}">
                <a16:creationId xmlns:a16="http://schemas.microsoft.com/office/drawing/2014/main" id="{D027CA91-C427-962C-AB96-B7FA8958DA08}"/>
              </a:ext>
            </a:extLst>
          </p:cNvPr>
          <p:cNvGrpSpPr/>
          <p:nvPr/>
        </p:nvGrpSpPr>
        <p:grpSpPr>
          <a:xfrm>
            <a:off x="264203" y="4880416"/>
            <a:ext cx="762120" cy="333720"/>
            <a:chOff x="264203" y="4880416"/>
            <a:chExt cx="762120" cy="333720"/>
          </a:xfrm>
        </p:grpSpPr>
        <mc:AlternateContent xmlns:mc="http://schemas.openxmlformats.org/markup-compatibility/2006" xmlns:p14="http://schemas.microsoft.com/office/powerpoint/2010/main">
          <mc:Choice Requires="p14">
            <p:contentPart p14:bwMode="auto" r:id="rId158">
              <p14:nvContentPartPr>
                <p14:cNvPr id="212" name="Ink 211">
                  <a:extLst>
                    <a:ext uri="{FF2B5EF4-FFF2-40B4-BE49-F238E27FC236}">
                      <a16:creationId xmlns:a16="http://schemas.microsoft.com/office/drawing/2014/main" id="{7D339D07-9F72-35AC-B2A6-8D3B4EEF62F7}"/>
                    </a:ext>
                  </a:extLst>
                </p14:cNvPr>
                <p14:cNvContentPartPr/>
                <p14:nvPr/>
              </p14:nvContentPartPr>
              <p14:xfrm>
                <a:off x="264203" y="4880416"/>
                <a:ext cx="127080" cy="313200"/>
              </p14:xfrm>
            </p:contentPart>
          </mc:Choice>
          <mc:Fallback xmlns="">
            <p:pic>
              <p:nvPicPr>
                <p:cNvPr id="212" name="Ink 211">
                  <a:extLst>
                    <a:ext uri="{FF2B5EF4-FFF2-40B4-BE49-F238E27FC236}">
                      <a16:creationId xmlns:a16="http://schemas.microsoft.com/office/drawing/2014/main" id="{7D339D07-9F72-35AC-B2A6-8D3B4EEF62F7}"/>
                    </a:ext>
                  </a:extLst>
                </p:cNvPr>
                <p:cNvPicPr/>
                <p:nvPr/>
              </p:nvPicPr>
              <p:blipFill>
                <a:blip r:embed="rId159"/>
                <a:stretch>
                  <a:fillRect/>
                </a:stretch>
              </p:blipFill>
              <p:spPr>
                <a:xfrm>
                  <a:off x="246203" y="4862776"/>
                  <a:ext cx="162720" cy="3488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13" name="Ink 212">
                  <a:extLst>
                    <a:ext uri="{FF2B5EF4-FFF2-40B4-BE49-F238E27FC236}">
                      <a16:creationId xmlns:a16="http://schemas.microsoft.com/office/drawing/2014/main" id="{66914DEF-4B23-5334-C72C-D27189E981DF}"/>
                    </a:ext>
                  </a:extLst>
                </p14:cNvPr>
                <p14:cNvContentPartPr/>
                <p14:nvPr/>
              </p14:nvContentPartPr>
              <p14:xfrm>
                <a:off x="479123" y="4931176"/>
                <a:ext cx="155160" cy="168480"/>
              </p14:xfrm>
            </p:contentPart>
          </mc:Choice>
          <mc:Fallback xmlns="">
            <p:pic>
              <p:nvPicPr>
                <p:cNvPr id="213" name="Ink 212">
                  <a:extLst>
                    <a:ext uri="{FF2B5EF4-FFF2-40B4-BE49-F238E27FC236}">
                      <a16:creationId xmlns:a16="http://schemas.microsoft.com/office/drawing/2014/main" id="{66914DEF-4B23-5334-C72C-D27189E981DF}"/>
                    </a:ext>
                  </a:extLst>
                </p:cNvPr>
                <p:cNvPicPr/>
                <p:nvPr/>
              </p:nvPicPr>
              <p:blipFill>
                <a:blip r:embed="rId161"/>
                <a:stretch>
                  <a:fillRect/>
                </a:stretch>
              </p:blipFill>
              <p:spPr>
                <a:xfrm>
                  <a:off x="461483" y="4913176"/>
                  <a:ext cx="190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14" name="Ink 213">
                  <a:extLst>
                    <a:ext uri="{FF2B5EF4-FFF2-40B4-BE49-F238E27FC236}">
                      <a16:creationId xmlns:a16="http://schemas.microsoft.com/office/drawing/2014/main" id="{57E9E3F1-2402-9030-8FBE-C37155426EE8}"/>
                    </a:ext>
                  </a:extLst>
                </p14:cNvPr>
                <p14:cNvContentPartPr/>
                <p14:nvPr/>
              </p14:nvContentPartPr>
              <p14:xfrm>
                <a:off x="701603" y="4971496"/>
                <a:ext cx="5040" cy="4320"/>
              </p14:xfrm>
            </p:contentPart>
          </mc:Choice>
          <mc:Fallback xmlns="">
            <p:pic>
              <p:nvPicPr>
                <p:cNvPr id="214" name="Ink 213">
                  <a:extLst>
                    <a:ext uri="{FF2B5EF4-FFF2-40B4-BE49-F238E27FC236}">
                      <a16:creationId xmlns:a16="http://schemas.microsoft.com/office/drawing/2014/main" id="{57E9E3F1-2402-9030-8FBE-C37155426EE8}"/>
                    </a:ext>
                  </a:extLst>
                </p:cNvPr>
                <p:cNvPicPr/>
                <p:nvPr/>
              </p:nvPicPr>
              <p:blipFill>
                <a:blip r:embed="rId163"/>
                <a:stretch>
                  <a:fillRect/>
                </a:stretch>
              </p:blipFill>
              <p:spPr>
                <a:xfrm>
                  <a:off x="683963" y="4953856"/>
                  <a:ext cx="406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15" name="Ink 214">
                  <a:extLst>
                    <a:ext uri="{FF2B5EF4-FFF2-40B4-BE49-F238E27FC236}">
                      <a16:creationId xmlns:a16="http://schemas.microsoft.com/office/drawing/2014/main" id="{ECA89E06-57D7-8DE7-10DB-C37812F2EB07}"/>
                    </a:ext>
                  </a:extLst>
                </p14:cNvPr>
                <p14:cNvContentPartPr/>
                <p14:nvPr/>
              </p14:nvContentPartPr>
              <p14:xfrm>
                <a:off x="842723" y="4905976"/>
                <a:ext cx="183600" cy="308160"/>
              </p14:xfrm>
            </p:contentPart>
          </mc:Choice>
          <mc:Fallback xmlns="">
            <p:pic>
              <p:nvPicPr>
                <p:cNvPr id="215" name="Ink 214">
                  <a:extLst>
                    <a:ext uri="{FF2B5EF4-FFF2-40B4-BE49-F238E27FC236}">
                      <a16:creationId xmlns:a16="http://schemas.microsoft.com/office/drawing/2014/main" id="{ECA89E06-57D7-8DE7-10DB-C37812F2EB07}"/>
                    </a:ext>
                  </a:extLst>
                </p:cNvPr>
                <p:cNvPicPr/>
                <p:nvPr/>
              </p:nvPicPr>
              <p:blipFill>
                <a:blip r:embed="rId165"/>
                <a:stretch>
                  <a:fillRect/>
                </a:stretch>
              </p:blipFill>
              <p:spPr>
                <a:xfrm>
                  <a:off x="824723" y="4888336"/>
                  <a:ext cx="219240" cy="343800"/>
                </a:xfrm>
                <a:prstGeom prst="rect">
                  <a:avLst/>
                </a:prstGeom>
              </p:spPr>
            </p:pic>
          </mc:Fallback>
        </mc:AlternateContent>
      </p:grpSp>
      <p:grpSp>
        <p:nvGrpSpPr>
          <p:cNvPr id="216" name="Group 215">
            <a:extLst>
              <a:ext uri="{FF2B5EF4-FFF2-40B4-BE49-F238E27FC236}">
                <a16:creationId xmlns:a16="http://schemas.microsoft.com/office/drawing/2014/main" id="{32985F56-320B-98D6-0344-ADBE8E757E5C}"/>
              </a:ext>
            </a:extLst>
          </p:cNvPr>
          <p:cNvGrpSpPr/>
          <p:nvPr/>
        </p:nvGrpSpPr>
        <p:grpSpPr>
          <a:xfrm>
            <a:off x="3419745" y="3563140"/>
            <a:ext cx="2373480" cy="1420200"/>
            <a:chOff x="3533003" y="2940016"/>
            <a:chExt cx="2373480" cy="1420200"/>
          </a:xfrm>
        </p:grpSpPr>
        <mc:AlternateContent xmlns:mc="http://schemas.openxmlformats.org/markup-compatibility/2006" xmlns:p14="http://schemas.microsoft.com/office/powerpoint/2010/main">
          <mc:Choice Requires="p14">
            <p:contentPart p14:bwMode="auto" r:id="rId166">
              <p14:nvContentPartPr>
                <p14:cNvPr id="217" name="Ink 216">
                  <a:extLst>
                    <a:ext uri="{FF2B5EF4-FFF2-40B4-BE49-F238E27FC236}">
                      <a16:creationId xmlns:a16="http://schemas.microsoft.com/office/drawing/2014/main" id="{97FC8B83-B5F5-3C40-E3D6-C22DB8585D22}"/>
                    </a:ext>
                  </a:extLst>
                </p14:cNvPr>
                <p14:cNvContentPartPr/>
                <p14:nvPr/>
              </p14:nvContentPartPr>
              <p14:xfrm>
                <a:off x="4221323" y="3266176"/>
                <a:ext cx="7200" cy="238320"/>
              </p14:xfrm>
            </p:contentPart>
          </mc:Choice>
          <mc:Fallback xmlns="">
            <p:pic>
              <p:nvPicPr>
                <p:cNvPr id="217" name="Ink 216">
                  <a:extLst>
                    <a:ext uri="{FF2B5EF4-FFF2-40B4-BE49-F238E27FC236}">
                      <a16:creationId xmlns:a16="http://schemas.microsoft.com/office/drawing/2014/main" id="{97FC8B83-B5F5-3C40-E3D6-C22DB8585D22}"/>
                    </a:ext>
                  </a:extLst>
                </p:cNvPr>
                <p:cNvPicPr/>
                <p:nvPr/>
              </p:nvPicPr>
              <p:blipFill>
                <a:blip r:embed="rId167"/>
                <a:stretch>
                  <a:fillRect/>
                </a:stretch>
              </p:blipFill>
              <p:spPr>
                <a:xfrm>
                  <a:off x="4203323" y="3248536"/>
                  <a:ext cx="428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18" name="Ink 217">
                  <a:extLst>
                    <a:ext uri="{FF2B5EF4-FFF2-40B4-BE49-F238E27FC236}">
                      <a16:creationId xmlns:a16="http://schemas.microsoft.com/office/drawing/2014/main" id="{F850664A-B53B-2C31-5C63-73491405EDC3}"/>
                    </a:ext>
                  </a:extLst>
                </p14:cNvPr>
                <p14:cNvContentPartPr/>
                <p14:nvPr/>
              </p14:nvContentPartPr>
              <p14:xfrm>
                <a:off x="4366403" y="3287416"/>
                <a:ext cx="70560" cy="182520"/>
              </p14:xfrm>
            </p:contentPart>
          </mc:Choice>
          <mc:Fallback xmlns="">
            <p:pic>
              <p:nvPicPr>
                <p:cNvPr id="218" name="Ink 217">
                  <a:extLst>
                    <a:ext uri="{FF2B5EF4-FFF2-40B4-BE49-F238E27FC236}">
                      <a16:creationId xmlns:a16="http://schemas.microsoft.com/office/drawing/2014/main" id="{F850664A-B53B-2C31-5C63-73491405EDC3}"/>
                    </a:ext>
                  </a:extLst>
                </p:cNvPr>
                <p:cNvPicPr/>
                <p:nvPr/>
              </p:nvPicPr>
              <p:blipFill>
                <a:blip r:embed="rId169"/>
                <a:stretch>
                  <a:fillRect/>
                </a:stretch>
              </p:blipFill>
              <p:spPr>
                <a:xfrm>
                  <a:off x="4348763" y="3269776"/>
                  <a:ext cx="10620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19" name="Ink 218">
                  <a:extLst>
                    <a:ext uri="{FF2B5EF4-FFF2-40B4-BE49-F238E27FC236}">
                      <a16:creationId xmlns:a16="http://schemas.microsoft.com/office/drawing/2014/main" id="{5DBB42B5-CF20-EF51-AB92-731E3E22736B}"/>
                    </a:ext>
                  </a:extLst>
                </p14:cNvPr>
                <p14:cNvContentPartPr/>
                <p14:nvPr/>
              </p14:nvContentPartPr>
              <p14:xfrm>
                <a:off x="4554323" y="3279856"/>
                <a:ext cx="98640" cy="194760"/>
              </p14:xfrm>
            </p:contentPart>
          </mc:Choice>
          <mc:Fallback xmlns="">
            <p:pic>
              <p:nvPicPr>
                <p:cNvPr id="219" name="Ink 218">
                  <a:extLst>
                    <a:ext uri="{FF2B5EF4-FFF2-40B4-BE49-F238E27FC236}">
                      <a16:creationId xmlns:a16="http://schemas.microsoft.com/office/drawing/2014/main" id="{5DBB42B5-CF20-EF51-AB92-731E3E22736B}"/>
                    </a:ext>
                  </a:extLst>
                </p:cNvPr>
                <p:cNvPicPr/>
                <p:nvPr/>
              </p:nvPicPr>
              <p:blipFill>
                <a:blip r:embed="rId171"/>
                <a:stretch>
                  <a:fillRect/>
                </a:stretch>
              </p:blipFill>
              <p:spPr>
                <a:xfrm>
                  <a:off x="4536683" y="3262216"/>
                  <a:ext cx="1342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20" name="Ink 219">
                  <a:extLst>
                    <a:ext uri="{FF2B5EF4-FFF2-40B4-BE49-F238E27FC236}">
                      <a16:creationId xmlns:a16="http://schemas.microsoft.com/office/drawing/2014/main" id="{5D66C0EB-C524-CB59-EBA2-E66F3E5EA6F9}"/>
                    </a:ext>
                  </a:extLst>
                </p14:cNvPr>
                <p14:cNvContentPartPr/>
                <p14:nvPr/>
              </p14:nvContentPartPr>
              <p14:xfrm>
                <a:off x="4561523" y="3255736"/>
                <a:ext cx="90720" cy="52920"/>
              </p14:xfrm>
            </p:contentPart>
          </mc:Choice>
          <mc:Fallback xmlns="">
            <p:pic>
              <p:nvPicPr>
                <p:cNvPr id="220" name="Ink 219">
                  <a:extLst>
                    <a:ext uri="{FF2B5EF4-FFF2-40B4-BE49-F238E27FC236}">
                      <a16:creationId xmlns:a16="http://schemas.microsoft.com/office/drawing/2014/main" id="{5D66C0EB-C524-CB59-EBA2-E66F3E5EA6F9}"/>
                    </a:ext>
                  </a:extLst>
                </p:cNvPr>
                <p:cNvPicPr/>
                <p:nvPr/>
              </p:nvPicPr>
              <p:blipFill>
                <a:blip r:embed="rId173"/>
                <a:stretch>
                  <a:fillRect/>
                </a:stretch>
              </p:blipFill>
              <p:spPr>
                <a:xfrm>
                  <a:off x="4543523" y="3237736"/>
                  <a:ext cx="1263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21" name="Ink 220">
                  <a:extLst>
                    <a:ext uri="{FF2B5EF4-FFF2-40B4-BE49-F238E27FC236}">
                      <a16:creationId xmlns:a16="http://schemas.microsoft.com/office/drawing/2014/main" id="{70DCC110-E232-351E-225F-80E898A29A2E}"/>
                    </a:ext>
                  </a:extLst>
                </p14:cNvPr>
                <p14:cNvContentPartPr/>
                <p14:nvPr/>
              </p14:nvContentPartPr>
              <p14:xfrm>
                <a:off x="4767803" y="3395416"/>
                <a:ext cx="178200" cy="74880"/>
              </p14:xfrm>
            </p:contentPart>
          </mc:Choice>
          <mc:Fallback xmlns="">
            <p:pic>
              <p:nvPicPr>
                <p:cNvPr id="221" name="Ink 220">
                  <a:extLst>
                    <a:ext uri="{FF2B5EF4-FFF2-40B4-BE49-F238E27FC236}">
                      <a16:creationId xmlns:a16="http://schemas.microsoft.com/office/drawing/2014/main" id="{70DCC110-E232-351E-225F-80E898A29A2E}"/>
                    </a:ext>
                  </a:extLst>
                </p:cNvPr>
                <p:cNvPicPr/>
                <p:nvPr/>
              </p:nvPicPr>
              <p:blipFill>
                <a:blip r:embed="rId175"/>
                <a:stretch>
                  <a:fillRect/>
                </a:stretch>
              </p:blipFill>
              <p:spPr>
                <a:xfrm>
                  <a:off x="4750163" y="3377416"/>
                  <a:ext cx="21384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22" name="Ink 221">
                  <a:extLst>
                    <a:ext uri="{FF2B5EF4-FFF2-40B4-BE49-F238E27FC236}">
                      <a16:creationId xmlns:a16="http://schemas.microsoft.com/office/drawing/2014/main" id="{810BD07B-D00B-CD01-A8BA-07F2BBA3A85A}"/>
                    </a:ext>
                  </a:extLst>
                </p14:cNvPr>
                <p14:cNvContentPartPr/>
                <p14:nvPr/>
              </p14:nvContentPartPr>
              <p14:xfrm>
                <a:off x="4984163" y="3344656"/>
                <a:ext cx="13320" cy="110520"/>
              </p14:xfrm>
            </p:contentPart>
          </mc:Choice>
          <mc:Fallback xmlns="">
            <p:pic>
              <p:nvPicPr>
                <p:cNvPr id="222" name="Ink 221">
                  <a:extLst>
                    <a:ext uri="{FF2B5EF4-FFF2-40B4-BE49-F238E27FC236}">
                      <a16:creationId xmlns:a16="http://schemas.microsoft.com/office/drawing/2014/main" id="{810BD07B-D00B-CD01-A8BA-07F2BBA3A85A}"/>
                    </a:ext>
                  </a:extLst>
                </p:cNvPr>
                <p:cNvPicPr/>
                <p:nvPr/>
              </p:nvPicPr>
              <p:blipFill>
                <a:blip r:embed="rId177"/>
                <a:stretch>
                  <a:fillRect/>
                </a:stretch>
              </p:blipFill>
              <p:spPr>
                <a:xfrm>
                  <a:off x="4966163" y="3327016"/>
                  <a:ext cx="4896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23" name="Ink 222">
                  <a:extLst>
                    <a:ext uri="{FF2B5EF4-FFF2-40B4-BE49-F238E27FC236}">
                      <a16:creationId xmlns:a16="http://schemas.microsoft.com/office/drawing/2014/main" id="{465A26C0-90D6-81E8-564C-75A7FF4F2D91}"/>
                    </a:ext>
                  </a:extLst>
                </p14:cNvPr>
                <p14:cNvContentPartPr/>
                <p14:nvPr/>
              </p14:nvContentPartPr>
              <p14:xfrm>
                <a:off x="5092883" y="3398296"/>
                <a:ext cx="69120" cy="72720"/>
              </p14:xfrm>
            </p:contentPart>
          </mc:Choice>
          <mc:Fallback xmlns="">
            <p:pic>
              <p:nvPicPr>
                <p:cNvPr id="223" name="Ink 222">
                  <a:extLst>
                    <a:ext uri="{FF2B5EF4-FFF2-40B4-BE49-F238E27FC236}">
                      <a16:creationId xmlns:a16="http://schemas.microsoft.com/office/drawing/2014/main" id="{465A26C0-90D6-81E8-564C-75A7FF4F2D91}"/>
                    </a:ext>
                  </a:extLst>
                </p:cNvPr>
                <p:cNvPicPr/>
                <p:nvPr/>
              </p:nvPicPr>
              <p:blipFill>
                <a:blip r:embed="rId179"/>
                <a:stretch>
                  <a:fillRect/>
                </a:stretch>
              </p:blipFill>
              <p:spPr>
                <a:xfrm>
                  <a:off x="5075243" y="3380656"/>
                  <a:ext cx="104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24" name="Ink 223">
                  <a:extLst>
                    <a:ext uri="{FF2B5EF4-FFF2-40B4-BE49-F238E27FC236}">
                      <a16:creationId xmlns:a16="http://schemas.microsoft.com/office/drawing/2014/main" id="{9B307284-C642-4F50-8E0A-155776438F66}"/>
                    </a:ext>
                  </a:extLst>
                </p14:cNvPr>
                <p14:cNvContentPartPr/>
                <p14:nvPr/>
              </p14:nvContentPartPr>
              <p14:xfrm>
                <a:off x="5288363" y="3411976"/>
                <a:ext cx="39240" cy="120240"/>
              </p14:xfrm>
            </p:contentPart>
          </mc:Choice>
          <mc:Fallback xmlns="">
            <p:pic>
              <p:nvPicPr>
                <p:cNvPr id="224" name="Ink 223">
                  <a:extLst>
                    <a:ext uri="{FF2B5EF4-FFF2-40B4-BE49-F238E27FC236}">
                      <a16:creationId xmlns:a16="http://schemas.microsoft.com/office/drawing/2014/main" id="{9B307284-C642-4F50-8E0A-155776438F66}"/>
                    </a:ext>
                  </a:extLst>
                </p:cNvPr>
                <p:cNvPicPr/>
                <p:nvPr/>
              </p:nvPicPr>
              <p:blipFill>
                <a:blip r:embed="rId181"/>
                <a:stretch>
                  <a:fillRect/>
                </a:stretch>
              </p:blipFill>
              <p:spPr>
                <a:xfrm>
                  <a:off x="5270363" y="3394336"/>
                  <a:ext cx="748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25" name="Ink 224">
                  <a:extLst>
                    <a:ext uri="{FF2B5EF4-FFF2-40B4-BE49-F238E27FC236}">
                      <a16:creationId xmlns:a16="http://schemas.microsoft.com/office/drawing/2014/main" id="{FA0D0E90-099C-6849-D2DA-67C82CCDC1FC}"/>
                    </a:ext>
                  </a:extLst>
                </p14:cNvPr>
                <p14:cNvContentPartPr/>
                <p14:nvPr/>
              </p14:nvContentPartPr>
              <p14:xfrm>
                <a:off x="5252723" y="3407296"/>
                <a:ext cx="114840" cy="29160"/>
              </p14:xfrm>
            </p:contentPart>
          </mc:Choice>
          <mc:Fallback xmlns="">
            <p:pic>
              <p:nvPicPr>
                <p:cNvPr id="225" name="Ink 224">
                  <a:extLst>
                    <a:ext uri="{FF2B5EF4-FFF2-40B4-BE49-F238E27FC236}">
                      <a16:creationId xmlns:a16="http://schemas.microsoft.com/office/drawing/2014/main" id="{FA0D0E90-099C-6849-D2DA-67C82CCDC1FC}"/>
                    </a:ext>
                  </a:extLst>
                </p:cNvPr>
                <p:cNvPicPr/>
                <p:nvPr/>
              </p:nvPicPr>
              <p:blipFill>
                <a:blip r:embed="rId183"/>
                <a:stretch>
                  <a:fillRect/>
                </a:stretch>
              </p:blipFill>
              <p:spPr>
                <a:xfrm>
                  <a:off x="5234723" y="3389296"/>
                  <a:ext cx="15048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26" name="Ink 225">
                  <a:extLst>
                    <a:ext uri="{FF2B5EF4-FFF2-40B4-BE49-F238E27FC236}">
                      <a16:creationId xmlns:a16="http://schemas.microsoft.com/office/drawing/2014/main" id="{9DAEB5B0-3605-F981-B88F-BC94062650DF}"/>
                    </a:ext>
                  </a:extLst>
                </p14:cNvPr>
                <p14:cNvContentPartPr/>
                <p14:nvPr/>
              </p14:nvContentPartPr>
              <p14:xfrm>
                <a:off x="3719843" y="3231616"/>
                <a:ext cx="154440" cy="139320"/>
              </p14:xfrm>
            </p:contentPart>
          </mc:Choice>
          <mc:Fallback xmlns="">
            <p:pic>
              <p:nvPicPr>
                <p:cNvPr id="226" name="Ink 225">
                  <a:extLst>
                    <a:ext uri="{FF2B5EF4-FFF2-40B4-BE49-F238E27FC236}">
                      <a16:creationId xmlns:a16="http://schemas.microsoft.com/office/drawing/2014/main" id="{9DAEB5B0-3605-F981-B88F-BC94062650DF}"/>
                    </a:ext>
                  </a:extLst>
                </p:cNvPr>
                <p:cNvPicPr/>
                <p:nvPr/>
              </p:nvPicPr>
              <p:blipFill>
                <a:blip r:embed="rId185"/>
                <a:stretch>
                  <a:fillRect/>
                </a:stretch>
              </p:blipFill>
              <p:spPr>
                <a:xfrm>
                  <a:off x="3701843" y="3213976"/>
                  <a:ext cx="190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27" name="Ink 226">
                  <a:extLst>
                    <a:ext uri="{FF2B5EF4-FFF2-40B4-BE49-F238E27FC236}">
                      <a16:creationId xmlns:a16="http://schemas.microsoft.com/office/drawing/2014/main" id="{5263D588-CEB9-C08A-AD1D-DCC7BAC3B587}"/>
                    </a:ext>
                  </a:extLst>
                </p14:cNvPr>
                <p14:cNvContentPartPr/>
                <p14:nvPr/>
              </p14:nvContentPartPr>
              <p14:xfrm>
                <a:off x="3928643" y="3093016"/>
                <a:ext cx="81000" cy="366120"/>
              </p14:xfrm>
            </p:contentPart>
          </mc:Choice>
          <mc:Fallback xmlns="">
            <p:pic>
              <p:nvPicPr>
                <p:cNvPr id="227" name="Ink 226">
                  <a:extLst>
                    <a:ext uri="{FF2B5EF4-FFF2-40B4-BE49-F238E27FC236}">
                      <a16:creationId xmlns:a16="http://schemas.microsoft.com/office/drawing/2014/main" id="{5263D588-CEB9-C08A-AD1D-DCC7BAC3B587}"/>
                    </a:ext>
                  </a:extLst>
                </p:cNvPr>
                <p:cNvPicPr/>
                <p:nvPr/>
              </p:nvPicPr>
              <p:blipFill>
                <a:blip r:embed="rId187"/>
                <a:stretch>
                  <a:fillRect/>
                </a:stretch>
              </p:blipFill>
              <p:spPr>
                <a:xfrm>
                  <a:off x="3911003" y="3075376"/>
                  <a:ext cx="116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28" name="Ink 227">
                  <a:extLst>
                    <a:ext uri="{FF2B5EF4-FFF2-40B4-BE49-F238E27FC236}">
                      <a16:creationId xmlns:a16="http://schemas.microsoft.com/office/drawing/2014/main" id="{4723ADEC-C113-141B-BCE4-13AF04190F39}"/>
                    </a:ext>
                  </a:extLst>
                </p14:cNvPr>
                <p14:cNvContentPartPr/>
                <p14:nvPr/>
              </p14:nvContentPartPr>
              <p14:xfrm>
                <a:off x="3871403" y="3340696"/>
                <a:ext cx="88920" cy="83520"/>
              </p14:xfrm>
            </p:contentPart>
          </mc:Choice>
          <mc:Fallback xmlns="">
            <p:pic>
              <p:nvPicPr>
                <p:cNvPr id="228" name="Ink 227">
                  <a:extLst>
                    <a:ext uri="{FF2B5EF4-FFF2-40B4-BE49-F238E27FC236}">
                      <a16:creationId xmlns:a16="http://schemas.microsoft.com/office/drawing/2014/main" id="{4723ADEC-C113-141B-BCE4-13AF04190F39}"/>
                    </a:ext>
                  </a:extLst>
                </p:cNvPr>
                <p:cNvPicPr/>
                <p:nvPr/>
              </p:nvPicPr>
              <p:blipFill>
                <a:blip r:embed="rId189"/>
                <a:stretch>
                  <a:fillRect/>
                </a:stretch>
              </p:blipFill>
              <p:spPr>
                <a:xfrm>
                  <a:off x="3853403" y="3322696"/>
                  <a:ext cx="1245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29" name="Ink 228">
                  <a:extLst>
                    <a:ext uri="{FF2B5EF4-FFF2-40B4-BE49-F238E27FC236}">
                      <a16:creationId xmlns:a16="http://schemas.microsoft.com/office/drawing/2014/main" id="{73B5B3B4-6E71-F6D8-B59F-9FBE6A65064F}"/>
                    </a:ext>
                  </a:extLst>
                </p14:cNvPr>
                <p14:cNvContentPartPr/>
                <p14:nvPr/>
              </p14:nvContentPartPr>
              <p14:xfrm>
                <a:off x="3801563" y="3832816"/>
                <a:ext cx="135360" cy="292680"/>
              </p14:xfrm>
            </p:contentPart>
          </mc:Choice>
          <mc:Fallback xmlns="">
            <p:pic>
              <p:nvPicPr>
                <p:cNvPr id="229" name="Ink 228">
                  <a:extLst>
                    <a:ext uri="{FF2B5EF4-FFF2-40B4-BE49-F238E27FC236}">
                      <a16:creationId xmlns:a16="http://schemas.microsoft.com/office/drawing/2014/main" id="{73B5B3B4-6E71-F6D8-B59F-9FBE6A65064F}"/>
                    </a:ext>
                  </a:extLst>
                </p:cNvPr>
                <p:cNvPicPr/>
                <p:nvPr/>
              </p:nvPicPr>
              <p:blipFill>
                <a:blip r:embed="rId191"/>
                <a:stretch>
                  <a:fillRect/>
                </a:stretch>
              </p:blipFill>
              <p:spPr>
                <a:xfrm>
                  <a:off x="3783563" y="3815176"/>
                  <a:ext cx="17100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30" name="Ink 229">
                  <a:extLst>
                    <a:ext uri="{FF2B5EF4-FFF2-40B4-BE49-F238E27FC236}">
                      <a16:creationId xmlns:a16="http://schemas.microsoft.com/office/drawing/2014/main" id="{AD90810B-0020-49A5-C9E4-32D09DC8C68D}"/>
                    </a:ext>
                  </a:extLst>
                </p14:cNvPr>
                <p14:cNvContentPartPr/>
                <p14:nvPr/>
              </p14:nvContentPartPr>
              <p14:xfrm>
                <a:off x="4014683" y="3815536"/>
                <a:ext cx="49320" cy="381960"/>
              </p14:xfrm>
            </p:contentPart>
          </mc:Choice>
          <mc:Fallback xmlns="">
            <p:pic>
              <p:nvPicPr>
                <p:cNvPr id="230" name="Ink 229">
                  <a:extLst>
                    <a:ext uri="{FF2B5EF4-FFF2-40B4-BE49-F238E27FC236}">
                      <a16:creationId xmlns:a16="http://schemas.microsoft.com/office/drawing/2014/main" id="{AD90810B-0020-49A5-C9E4-32D09DC8C68D}"/>
                    </a:ext>
                  </a:extLst>
                </p:cNvPr>
                <p:cNvPicPr/>
                <p:nvPr/>
              </p:nvPicPr>
              <p:blipFill>
                <a:blip r:embed="rId193"/>
                <a:stretch>
                  <a:fillRect/>
                </a:stretch>
              </p:blipFill>
              <p:spPr>
                <a:xfrm>
                  <a:off x="3997043" y="3797536"/>
                  <a:ext cx="84960" cy="41760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31" name="Ink 230">
                  <a:extLst>
                    <a:ext uri="{FF2B5EF4-FFF2-40B4-BE49-F238E27FC236}">
                      <a16:creationId xmlns:a16="http://schemas.microsoft.com/office/drawing/2014/main" id="{5382E0DC-FF3A-469C-CA04-B2C4A955780C}"/>
                    </a:ext>
                  </a:extLst>
                </p14:cNvPr>
                <p14:cNvContentPartPr/>
                <p14:nvPr/>
              </p14:nvContentPartPr>
              <p14:xfrm>
                <a:off x="4221683" y="3919576"/>
                <a:ext cx="119880" cy="227520"/>
              </p14:xfrm>
            </p:contentPart>
          </mc:Choice>
          <mc:Fallback xmlns="">
            <p:pic>
              <p:nvPicPr>
                <p:cNvPr id="231" name="Ink 230">
                  <a:extLst>
                    <a:ext uri="{FF2B5EF4-FFF2-40B4-BE49-F238E27FC236}">
                      <a16:creationId xmlns:a16="http://schemas.microsoft.com/office/drawing/2014/main" id="{5382E0DC-FF3A-469C-CA04-B2C4A955780C}"/>
                    </a:ext>
                  </a:extLst>
                </p:cNvPr>
                <p:cNvPicPr/>
                <p:nvPr/>
              </p:nvPicPr>
              <p:blipFill>
                <a:blip r:embed="rId195"/>
                <a:stretch>
                  <a:fillRect/>
                </a:stretch>
              </p:blipFill>
              <p:spPr>
                <a:xfrm>
                  <a:off x="4204043" y="3901936"/>
                  <a:ext cx="1555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32" name="Ink 231">
                  <a:extLst>
                    <a:ext uri="{FF2B5EF4-FFF2-40B4-BE49-F238E27FC236}">
                      <a16:creationId xmlns:a16="http://schemas.microsoft.com/office/drawing/2014/main" id="{D0B34AF9-B0D2-030B-9199-3DCBF098B2A6}"/>
                    </a:ext>
                  </a:extLst>
                </p14:cNvPr>
                <p14:cNvContentPartPr/>
                <p14:nvPr/>
              </p14:nvContentPartPr>
              <p14:xfrm>
                <a:off x="4408163" y="3936496"/>
                <a:ext cx="141840" cy="163440"/>
              </p14:xfrm>
            </p:contentPart>
          </mc:Choice>
          <mc:Fallback xmlns="">
            <p:pic>
              <p:nvPicPr>
                <p:cNvPr id="232" name="Ink 231">
                  <a:extLst>
                    <a:ext uri="{FF2B5EF4-FFF2-40B4-BE49-F238E27FC236}">
                      <a16:creationId xmlns:a16="http://schemas.microsoft.com/office/drawing/2014/main" id="{D0B34AF9-B0D2-030B-9199-3DCBF098B2A6}"/>
                    </a:ext>
                  </a:extLst>
                </p:cNvPr>
                <p:cNvPicPr/>
                <p:nvPr/>
              </p:nvPicPr>
              <p:blipFill>
                <a:blip r:embed="rId197"/>
                <a:stretch>
                  <a:fillRect/>
                </a:stretch>
              </p:blipFill>
              <p:spPr>
                <a:xfrm>
                  <a:off x="4390523" y="3918856"/>
                  <a:ext cx="1774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33" name="Ink 232">
                  <a:extLst>
                    <a:ext uri="{FF2B5EF4-FFF2-40B4-BE49-F238E27FC236}">
                      <a16:creationId xmlns:a16="http://schemas.microsoft.com/office/drawing/2014/main" id="{BE3F785C-0D63-C393-B5DF-997699923FEB}"/>
                    </a:ext>
                  </a:extLst>
                </p14:cNvPr>
                <p14:cNvContentPartPr/>
                <p14:nvPr/>
              </p14:nvContentPartPr>
              <p14:xfrm>
                <a:off x="4643963" y="3996256"/>
                <a:ext cx="360" cy="360"/>
              </p14:xfrm>
            </p:contentPart>
          </mc:Choice>
          <mc:Fallback xmlns="">
            <p:pic>
              <p:nvPicPr>
                <p:cNvPr id="233" name="Ink 232">
                  <a:extLst>
                    <a:ext uri="{FF2B5EF4-FFF2-40B4-BE49-F238E27FC236}">
                      <a16:creationId xmlns:a16="http://schemas.microsoft.com/office/drawing/2014/main" id="{BE3F785C-0D63-C393-B5DF-997699923FEB}"/>
                    </a:ext>
                  </a:extLst>
                </p:cNvPr>
                <p:cNvPicPr/>
                <p:nvPr/>
              </p:nvPicPr>
              <p:blipFill>
                <a:blip r:embed="rId155"/>
                <a:stretch>
                  <a:fillRect/>
                </a:stretch>
              </p:blipFill>
              <p:spPr>
                <a:xfrm>
                  <a:off x="4625963" y="39786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34" name="Ink 233">
                  <a:extLst>
                    <a:ext uri="{FF2B5EF4-FFF2-40B4-BE49-F238E27FC236}">
                      <a16:creationId xmlns:a16="http://schemas.microsoft.com/office/drawing/2014/main" id="{7BE34383-7F54-575D-6A0C-74F3E39D2E28}"/>
                    </a:ext>
                  </a:extLst>
                </p14:cNvPr>
                <p14:cNvContentPartPr/>
                <p14:nvPr/>
              </p14:nvContentPartPr>
              <p14:xfrm>
                <a:off x="4757723" y="3881416"/>
                <a:ext cx="154800" cy="228960"/>
              </p14:xfrm>
            </p:contentPart>
          </mc:Choice>
          <mc:Fallback xmlns="">
            <p:pic>
              <p:nvPicPr>
                <p:cNvPr id="234" name="Ink 233">
                  <a:extLst>
                    <a:ext uri="{FF2B5EF4-FFF2-40B4-BE49-F238E27FC236}">
                      <a16:creationId xmlns:a16="http://schemas.microsoft.com/office/drawing/2014/main" id="{7BE34383-7F54-575D-6A0C-74F3E39D2E28}"/>
                    </a:ext>
                  </a:extLst>
                </p:cNvPr>
                <p:cNvPicPr/>
                <p:nvPr/>
              </p:nvPicPr>
              <p:blipFill>
                <a:blip r:embed="rId200"/>
                <a:stretch>
                  <a:fillRect/>
                </a:stretch>
              </p:blipFill>
              <p:spPr>
                <a:xfrm>
                  <a:off x="4740083" y="3863416"/>
                  <a:ext cx="1904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5" name="Ink 234">
                  <a:extLst>
                    <a:ext uri="{FF2B5EF4-FFF2-40B4-BE49-F238E27FC236}">
                      <a16:creationId xmlns:a16="http://schemas.microsoft.com/office/drawing/2014/main" id="{6B23F25F-7A4B-1E51-D5EC-BE7C7E5FFBCA}"/>
                    </a:ext>
                  </a:extLst>
                </p14:cNvPr>
                <p14:cNvContentPartPr/>
                <p14:nvPr/>
              </p14:nvContentPartPr>
              <p14:xfrm>
                <a:off x="5054363" y="4005976"/>
                <a:ext cx="163080" cy="104760"/>
              </p14:xfrm>
            </p:contentPart>
          </mc:Choice>
          <mc:Fallback xmlns="">
            <p:pic>
              <p:nvPicPr>
                <p:cNvPr id="235" name="Ink 234">
                  <a:extLst>
                    <a:ext uri="{FF2B5EF4-FFF2-40B4-BE49-F238E27FC236}">
                      <a16:creationId xmlns:a16="http://schemas.microsoft.com/office/drawing/2014/main" id="{6B23F25F-7A4B-1E51-D5EC-BE7C7E5FFBCA}"/>
                    </a:ext>
                  </a:extLst>
                </p:cNvPr>
                <p:cNvPicPr/>
                <p:nvPr/>
              </p:nvPicPr>
              <p:blipFill>
                <a:blip r:embed="rId202"/>
                <a:stretch>
                  <a:fillRect/>
                </a:stretch>
              </p:blipFill>
              <p:spPr>
                <a:xfrm>
                  <a:off x="5036723" y="3988336"/>
                  <a:ext cx="198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36" name="Ink 235">
                  <a:extLst>
                    <a:ext uri="{FF2B5EF4-FFF2-40B4-BE49-F238E27FC236}">
                      <a16:creationId xmlns:a16="http://schemas.microsoft.com/office/drawing/2014/main" id="{87A21F2E-E4DB-7C7C-CEE7-F489AC80910C}"/>
                    </a:ext>
                  </a:extLst>
                </p14:cNvPr>
                <p14:cNvContentPartPr/>
                <p14:nvPr/>
              </p14:nvContentPartPr>
              <p14:xfrm>
                <a:off x="5309603" y="4023976"/>
                <a:ext cx="16920" cy="73800"/>
              </p14:xfrm>
            </p:contentPart>
          </mc:Choice>
          <mc:Fallback xmlns="">
            <p:pic>
              <p:nvPicPr>
                <p:cNvPr id="236" name="Ink 235">
                  <a:extLst>
                    <a:ext uri="{FF2B5EF4-FFF2-40B4-BE49-F238E27FC236}">
                      <a16:creationId xmlns:a16="http://schemas.microsoft.com/office/drawing/2014/main" id="{87A21F2E-E4DB-7C7C-CEE7-F489AC80910C}"/>
                    </a:ext>
                  </a:extLst>
                </p:cNvPr>
                <p:cNvPicPr/>
                <p:nvPr/>
              </p:nvPicPr>
              <p:blipFill>
                <a:blip r:embed="rId204"/>
                <a:stretch>
                  <a:fillRect/>
                </a:stretch>
              </p:blipFill>
              <p:spPr>
                <a:xfrm>
                  <a:off x="5291603" y="4005976"/>
                  <a:ext cx="525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7" name="Ink 236">
                  <a:extLst>
                    <a:ext uri="{FF2B5EF4-FFF2-40B4-BE49-F238E27FC236}">
                      <a16:creationId xmlns:a16="http://schemas.microsoft.com/office/drawing/2014/main" id="{208EF99F-BFA9-26F0-FB44-958FA73F166A}"/>
                    </a:ext>
                  </a:extLst>
                </p14:cNvPr>
                <p14:cNvContentPartPr/>
                <p14:nvPr/>
              </p14:nvContentPartPr>
              <p14:xfrm>
                <a:off x="5325443" y="3912016"/>
                <a:ext cx="87840" cy="165600"/>
              </p14:xfrm>
            </p:contentPart>
          </mc:Choice>
          <mc:Fallback xmlns="">
            <p:pic>
              <p:nvPicPr>
                <p:cNvPr id="237" name="Ink 236">
                  <a:extLst>
                    <a:ext uri="{FF2B5EF4-FFF2-40B4-BE49-F238E27FC236}">
                      <a16:creationId xmlns:a16="http://schemas.microsoft.com/office/drawing/2014/main" id="{208EF99F-BFA9-26F0-FB44-958FA73F166A}"/>
                    </a:ext>
                  </a:extLst>
                </p:cNvPr>
                <p:cNvPicPr/>
                <p:nvPr/>
              </p:nvPicPr>
              <p:blipFill>
                <a:blip r:embed="rId206"/>
                <a:stretch>
                  <a:fillRect/>
                </a:stretch>
              </p:blipFill>
              <p:spPr>
                <a:xfrm>
                  <a:off x="5307803" y="3894016"/>
                  <a:ext cx="1234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38" name="Ink 237">
                  <a:extLst>
                    <a:ext uri="{FF2B5EF4-FFF2-40B4-BE49-F238E27FC236}">
                      <a16:creationId xmlns:a16="http://schemas.microsoft.com/office/drawing/2014/main" id="{7F768265-024E-148F-1A66-7C8279391E33}"/>
                    </a:ext>
                  </a:extLst>
                </p14:cNvPr>
                <p14:cNvContentPartPr/>
                <p14:nvPr/>
              </p14:nvContentPartPr>
              <p14:xfrm>
                <a:off x="5467283" y="3972496"/>
                <a:ext cx="100800" cy="111960"/>
              </p14:xfrm>
            </p:contentPart>
          </mc:Choice>
          <mc:Fallback xmlns="">
            <p:pic>
              <p:nvPicPr>
                <p:cNvPr id="238" name="Ink 237">
                  <a:extLst>
                    <a:ext uri="{FF2B5EF4-FFF2-40B4-BE49-F238E27FC236}">
                      <a16:creationId xmlns:a16="http://schemas.microsoft.com/office/drawing/2014/main" id="{7F768265-024E-148F-1A66-7C8279391E33}"/>
                    </a:ext>
                  </a:extLst>
                </p:cNvPr>
                <p:cNvPicPr/>
                <p:nvPr/>
              </p:nvPicPr>
              <p:blipFill>
                <a:blip r:embed="rId208"/>
                <a:stretch>
                  <a:fillRect/>
                </a:stretch>
              </p:blipFill>
              <p:spPr>
                <a:xfrm>
                  <a:off x="5449643" y="3954496"/>
                  <a:ext cx="1364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39" name="Ink 238">
                  <a:extLst>
                    <a:ext uri="{FF2B5EF4-FFF2-40B4-BE49-F238E27FC236}">
                      <a16:creationId xmlns:a16="http://schemas.microsoft.com/office/drawing/2014/main" id="{FEB3F8B2-CEBE-A306-DCDB-D21E1B79B201}"/>
                    </a:ext>
                  </a:extLst>
                </p14:cNvPr>
                <p14:cNvContentPartPr/>
                <p14:nvPr/>
              </p14:nvContentPartPr>
              <p14:xfrm>
                <a:off x="5614523" y="3964936"/>
                <a:ext cx="91440" cy="149760"/>
              </p14:xfrm>
            </p:contentPart>
          </mc:Choice>
          <mc:Fallback xmlns="">
            <p:pic>
              <p:nvPicPr>
                <p:cNvPr id="239" name="Ink 238">
                  <a:extLst>
                    <a:ext uri="{FF2B5EF4-FFF2-40B4-BE49-F238E27FC236}">
                      <a16:creationId xmlns:a16="http://schemas.microsoft.com/office/drawing/2014/main" id="{FEB3F8B2-CEBE-A306-DCDB-D21E1B79B201}"/>
                    </a:ext>
                  </a:extLst>
                </p:cNvPr>
                <p:cNvPicPr/>
                <p:nvPr/>
              </p:nvPicPr>
              <p:blipFill>
                <a:blip r:embed="rId210"/>
                <a:stretch>
                  <a:fillRect/>
                </a:stretch>
              </p:blipFill>
              <p:spPr>
                <a:xfrm>
                  <a:off x="5596883" y="3946936"/>
                  <a:ext cx="1270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40" name="Ink 239">
                  <a:extLst>
                    <a:ext uri="{FF2B5EF4-FFF2-40B4-BE49-F238E27FC236}">
                      <a16:creationId xmlns:a16="http://schemas.microsoft.com/office/drawing/2014/main" id="{3B6FED48-1C90-20E8-883C-4460F6B7650E}"/>
                    </a:ext>
                  </a:extLst>
                </p14:cNvPr>
                <p14:cNvContentPartPr/>
                <p14:nvPr/>
              </p14:nvContentPartPr>
              <p14:xfrm>
                <a:off x="3533003" y="2940016"/>
                <a:ext cx="2373480" cy="1420200"/>
              </p14:xfrm>
            </p:contentPart>
          </mc:Choice>
          <mc:Fallback xmlns="">
            <p:pic>
              <p:nvPicPr>
                <p:cNvPr id="240" name="Ink 239">
                  <a:extLst>
                    <a:ext uri="{FF2B5EF4-FFF2-40B4-BE49-F238E27FC236}">
                      <a16:creationId xmlns:a16="http://schemas.microsoft.com/office/drawing/2014/main" id="{3B6FED48-1C90-20E8-883C-4460F6B7650E}"/>
                    </a:ext>
                  </a:extLst>
                </p:cNvPr>
                <p:cNvPicPr/>
                <p:nvPr/>
              </p:nvPicPr>
              <p:blipFill>
                <a:blip r:embed="rId212"/>
                <a:stretch>
                  <a:fillRect/>
                </a:stretch>
              </p:blipFill>
              <p:spPr>
                <a:xfrm>
                  <a:off x="3515003" y="2922016"/>
                  <a:ext cx="2409120" cy="1455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13">
            <p14:nvContentPartPr>
              <p14:cNvPr id="241" name="Ink 240">
                <a:extLst>
                  <a:ext uri="{FF2B5EF4-FFF2-40B4-BE49-F238E27FC236}">
                    <a16:creationId xmlns:a16="http://schemas.microsoft.com/office/drawing/2014/main" id="{16193280-B221-BCBF-78DD-E8577556A87C}"/>
                  </a:ext>
                </a:extLst>
              </p14:cNvPr>
              <p14:cNvContentPartPr/>
              <p14:nvPr/>
            </p14:nvContentPartPr>
            <p14:xfrm>
              <a:off x="2434643" y="4149976"/>
              <a:ext cx="636480" cy="26640"/>
            </p14:xfrm>
          </p:contentPart>
        </mc:Choice>
        <mc:Fallback xmlns="">
          <p:pic>
            <p:nvPicPr>
              <p:cNvPr id="241" name="Ink 240">
                <a:extLst>
                  <a:ext uri="{FF2B5EF4-FFF2-40B4-BE49-F238E27FC236}">
                    <a16:creationId xmlns:a16="http://schemas.microsoft.com/office/drawing/2014/main" id="{16193280-B221-BCBF-78DD-E8577556A87C}"/>
                  </a:ext>
                </a:extLst>
              </p:cNvPr>
              <p:cNvPicPr/>
              <p:nvPr/>
            </p:nvPicPr>
            <p:blipFill>
              <a:blip r:embed="rId214"/>
              <a:stretch>
                <a:fillRect/>
              </a:stretch>
            </p:blipFill>
            <p:spPr>
              <a:xfrm>
                <a:off x="2416643" y="4132336"/>
                <a:ext cx="67212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42" name="Ink 241">
                <a:extLst>
                  <a:ext uri="{FF2B5EF4-FFF2-40B4-BE49-F238E27FC236}">
                    <a16:creationId xmlns:a16="http://schemas.microsoft.com/office/drawing/2014/main" id="{5BE0159B-FE6B-40C7-BE60-66C4396BB9E9}"/>
                  </a:ext>
                </a:extLst>
              </p14:cNvPr>
              <p14:cNvContentPartPr/>
              <p14:nvPr/>
            </p14:nvContentPartPr>
            <p14:xfrm>
              <a:off x="299483" y="5363176"/>
              <a:ext cx="723240" cy="43560"/>
            </p14:xfrm>
          </p:contentPart>
        </mc:Choice>
        <mc:Fallback xmlns="">
          <p:pic>
            <p:nvPicPr>
              <p:cNvPr id="242" name="Ink 241">
                <a:extLst>
                  <a:ext uri="{FF2B5EF4-FFF2-40B4-BE49-F238E27FC236}">
                    <a16:creationId xmlns:a16="http://schemas.microsoft.com/office/drawing/2014/main" id="{5BE0159B-FE6B-40C7-BE60-66C4396BB9E9}"/>
                  </a:ext>
                </a:extLst>
              </p:cNvPr>
              <p:cNvPicPr/>
              <p:nvPr/>
            </p:nvPicPr>
            <p:blipFill>
              <a:blip r:embed="rId216"/>
              <a:stretch>
                <a:fillRect/>
              </a:stretch>
            </p:blipFill>
            <p:spPr>
              <a:xfrm>
                <a:off x="281483" y="5345176"/>
                <a:ext cx="758880" cy="79200"/>
              </a:xfrm>
              <a:prstGeom prst="rect">
                <a:avLst/>
              </a:prstGeom>
            </p:spPr>
          </p:pic>
        </mc:Fallback>
      </mc:AlternateContent>
    </p:spTree>
    <p:extLst>
      <p:ext uri="{BB962C8B-B14F-4D97-AF65-F5344CB8AC3E}">
        <p14:creationId xmlns:p14="http://schemas.microsoft.com/office/powerpoint/2010/main" val="47852559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grpSp>
        <p:nvGrpSpPr>
          <p:cNvPr id="59" name="Group 58">
            <a:extLst>
              <a:ext uri="{FF2B5EF4-FFF2-40B4-BE49-F238E27FC236}">
                <a16:creationId xmlns:a16="http://schemas.microsoft.com/office/drawing/2014/main" id="{8E9BD5A4-62FD-B989-5F8E-0E1257D7E2AB}"/>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2">
              <p14:nvContentPartPr>
                <p14:cNvPr id="60" name="Ink 59">
                  <a:extLst>
                    <a:ext uri="{FF2B5EF4-FFF2-40B4-BE49-F238E27FC236}">
                      <a16:creationId xmlns:a16="http://schemas.microsoft.com/office/drawing/2014/main" id="{76F9F5DF-F22A-A252-9D6A-7A671DF73D7C}"/>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1" name="Ink 60">
                  <a:extLst>
                    <a:ext uri="{FF2B5EF4-FFF2-40B4-BE49-F238E27FC236}">
                      <a16:creationId xmlns:a16="http://schemas.microsoft.com/office/drawing/2014/main" id="{14D66A19-5104-0C12-9B75-9BA3A1534DA7}"/>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2" name="Ink 61">
                  <a:extLst>
                    <a:ext uri="{FF2B5EF4-FFF2-40B4-BE49-F238E27FC236}">
                      <a16:creationId xmlns:a16="http://schemas.microsoft.com/office/drawing/2014/main" id="{35F8B0B8-9E6F-6B1D-3939-F3A72CB31489}"/>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3" name="Ink 62">
                  <a:extLst>
                    <a:ext uri="{FF2B5EF4-FFF2-40B4-BE49-F238E27FC236}">
                      <a16:creationId xmlns:a16="http://schemas.microsoft.com/office/drawing/2014/main" id="{38591CAB-4102-57B1-ECC9-9B8C67E5FDD4}"/>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4" name="Ink 63">
                  <a:extLst>
                    <a:ext uri="{FF2B5EF4-FFF2-40B4-BE49-F238E27FC236}">
                      <a16:creationId xmlns:a16="http://schemas.microsoft.com/office/drawing/2014/main" id="{E819D066-1A9F-603C-0AF6-BF54AF0B254B}"/>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65" name="Partial Circle 64">
            <a:extLst>
              <a:ext uri="{FF2B5EF4-FFF2-40B4-BE49-F238E27FC236}">
                <a16:creationId xmlns:a16="http://schemas.microsoft.com/office/drawing/2014/main" id="{65BEE1EA-9796-CFA2-B6D3-2941EC3DC254}"/>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6" name="TextBox 65">
            <a:extLst>
              <a:ext uri="{FF2B5EF4-FFF2-40B4-BE49-F238E27FC236}">
                <a16:creationId xmlns:a16="http://schemas.microsoft.com/office/drawing/2014/main" id="{FB6CDA55-3A4C-A670-6EC7-CEC0DAD4DACC}"/>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67" name="Arc 66">
            <a:extLst>
              <a:ext uri="{FF2B5EF4-FFF2-40B4-BE49-F238E27FC236}">
                <a16:creationId xmlns:a16="http://schemas.microsoft.com/office/drawing/2014/main" id="{E02A6E42-1E25-0C7D-E2B5-2CA799B47E40}"/>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1F8AD041-98D0-4F62-2090-BB6A8AFE0345}"/>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68" name="TextBox 67">
                <a:extLst>
                  <a:ext uri="{FF2B5EF4-FFF2-40B4-BE49-F238E27FC236}">
                    <a16:creationId xmlns:a16="http://schemas.microsoft.com/office/drawing/2014/main" id="{1F8AD041-98D0-4F62-2090-BB6A8AFE0345}"/>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69" name="Straight Arrow Connector 68">
            <a:extLst>
              <a:ext uri="{FF2B5EF4-FFF2-40B4-BE49-F238E27FC236}">
                <a16:creationId xmlns:a16="http://schemas.microsoft.com/office/drawing/2014/main" id="{419CAA23-25C7-81B0-5DA0-361F6BDF6463}"/>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70" name="TextBox 69">
                <a:extLst>
                  <a:ext uri="{FF2B5EF4-FFF2-40B4-BE49-F238E27FC236}">
                    <a16:creationId xmlns:a16="http://schemas.microsoft.com/office/drawing/2014/main" id="{E8CF7AA2-AC1A-1F3E-3DCC-FBC74D4CCD98}"/>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70" name="TextBox 69">
                <a:extLst>
                  <a:ext uri="{FF2B5EF4-FFF2-40B4-BE49-F238E27FC236}">
                    <a16:creationId xmlns:a16="http://schemas.microsoft.com/office/drawing/2014/main" id="{E8CF7AA2-AC1A-1F3E-3DCC-FBC74D4CCD98}"/>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71" name="Group 70">
            <a:extLst>
              <a:ext uri="{FF2B5EF4-FFF2-40B4-BE49-F238E27FC236}">
                <a16:creationId xmlns:a16="http://schemas.microsoft.com/office/drawing/2014/main" id="{367D697E-E166-DA68-9D15-F6368BF68626}"/>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72" name="Ink 71">
                  <a:extLst>
                    <a:ext uri="{FF2B5EF4-FFF2-40B4-BE49-F238E27FC236}">
                      <a16:creationId xmlns:a16="http://schemas.microsoft.com/office/drawing/2014/main" id="{FD518FAF-8906-C95B-B3B4-B40FB3E59A6A}"/>
                    </a:ext>
                  </a:extLst>
                </p14:cNvPr>
                <p14:cNvContentPartPr/>
                <p14:nvPr/>
              </p14:nvContentPartPr>
              <p14:xfrm>
                <a:off x="3403763" y="490576"/>
                <a:ext cx="63360" cy="362160"/>
              </p14:xfrm>
            </p:contentPart>
          </mc:Choice>
          <mc:Fallback xmlns="">
            <p:pic>
              <p:nvPicPr>
                <p:cNvPr id="72" name="Ink 71">
                  <a:extLst>
                    <a:ext uri="{FF2B5EF4-FFF2-40B4-BE49-F238E27FC236}">
                      <a16:creationId xmlns:a16="http://schemas.microsoft.com/office/drawing/2014/main" id="{FD518FAF-8906-C95B-B3B4-B40FB3E59A6A}"/>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3" name="Ink 72">
                  <a:extLst>
                    <a:ext uri="{FF2B5EF4-FFF2-40B4-BE49-F238E27FC236}">
                      <a16:creationId xmlns:a16="http://schemas.microsoft.com/office/drawing/2014/main" id="{3F477031-1B1D-77EE-E7C9-28E23197D86F}"/>
                    </a:ext>
                  </a:extLst>
                </p14:cNvPr>
                <p14:cNvContentPartPr/>
                <p14:nvPr/>
              </p14:nvContentPartPr>
              <p14:xfrm>
                <a:off x="3477563" y="528376"/>
                <a:ext cx="181440" cy="342000"/>
              </p14:xfrm>
            </p:contentPart>
          </mc:Choice>
          <mc:Fallback xmlns="">
            <p:pic>
              <p:nvPicPr>
                <p:cNvPr id="73" name="Ink 72">
                  <a:extLst>
                    <a:ext uri="{FF2B5EF4-FFF2-40B4-BE49-F238E27FC236}">
                      <a16:creationId xmlns:a16="http://schemas.microsoft.com/office/drawing/2014/main" id="{3F477031-1B1D-77EE-E7C9-28E23197D86F}"/>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4" name="Ink 73">
                  <a:extLst>
                    <a:ext uri="{FF2B5EF4-FFF2-40B4-BE49-F238E27FC236}">
                      <a16:creationId xmlns:a16="http://schemas.microsoft.com/office/drawing/2014/main" id="{3390D32A-1550-2710-EE73-375C5572AC7C}"/>
                    </a:ext>
                  </a:extLst>
                </p14:cNvPr>
                <p14:cNvContentPartPr/>
                <p14:nvPr/>
              </p14:nvContentPartPr>
              <p14:xfrm>
                <a:off x="3462443" y="720616"/>
                <a:ext cx="130680" cy="25920"/>
              </p14:xfrm>
            </p:contentPart>
          </mc:Choice>
          <mc:Fallback xmlns="">
            <p:pic>
              <p:nvPicPr>
                <p:cNvPr id="74" name="Ink 73">
                  <a:extLst>
                    <a:ext uri="{FF2B5EF4-FFF2-40B4-BE49-F238E27FC236}">
                      <a16:creationId xmlns:a16="http://schemas.microsoft.com/office/drawing/2014/main" id="{3390D32A-1550-2710-EE73-375C5572AC7C}"/>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5" name="Ink 74">
                  <a:extLst>
                    <a:ext uri="{FF2B5EF4-FFF2-40B4-BE49-F238E27FC236}">
                      <a16:creationId xmlns:a16="http://schemas.microsoft.com/office/drawing/2014/main" id="{C1386328-F6FA-78D1-B722-9A16D94E51E3}"/>
                    </a:ext>
                  </a:extLst>
                </p14:cNvPr>
                <p14:cNvContentPartPr/>
                <p14:nvPr/>
              </p14:nvContentPartPr>
              <p14:xfrm>
                <a:off x="3794723" y="671656"/>
                <a:ext cx="91800" cy="32760"/>
              </p14:xfrm>
            </p:contentPart>
          </mc:Choice>
          <mc:Fallback xmlns="">
            <p:pic>
              <p:nvPicPr>
                <p:cNvPr id="75" name="Ink 74">
                  <a:extLst>
                    <a:ext uri="{FF2B5EF4-FFF2-40B4-BE49-F238E27FC236}">
                      <a16:creationId xmlns:a16="http://schemas.microsoft.com/office/drawing/2014/main" id="{C1386328-F6FA-78D1-B722-9A16D94E51E3}"/>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6" name="Ink 75">
                  <a:extLst>
                    <a:ext uri="{FF2B5EF4-FFF2-40B4-BE49-F238E27FC236}">
                      <a16:creationId xmlns:a16="http://schemas.microsoft.com/office/drawing/2014/main" id="{293E89C0-F891-270C-56FC-D2F19DDBC5E7}"/>
                    </a:ext>
                  </a:extLst>
                </p14:cNvPr>
                <p14:cNvContentPartPr/>
                <p14:nvPr/>
              </p14:nvContentPartPr>
              <p14:xfrm>
                <a:off x="3838283" y="714856"/>
                <a:ext cx="132120" cy="36000"/>
              </p14:xfrm>
            </p:contentPart>
          </mc:Choice>
          <mc:Fallback xmlns="">
            <p:pic>
              <p:nvPicPr>
                <p:cNvPr id="76" name="Ink 75">
                  <a:extLst>
                    <a:ext uri="{FF2B5EF4-FFF2-40B4-BE49-F238E27FC236}">
                      <a16:creationId xmlns:a16="http://schemas.microsoft.com/office/drawing/2014/main" id="{293E89C0-F891-270C-56FC-D2F19DDBC5E7}"/>
                    </a:ext>
                  </a:extLst>
                </p:cNvPr>
                <p:cNvPicPr/>
                <p:nvPr/>
              </p:nvPicPr>
              <p:blipFill>
                <a:blip r:embed="rId25"/>
                <a:stretch>
                  <a:fillRect/>
                </a:stretch>
              </p:blipFill>
              <p:spPr>
                <a:xfrm>
                  <a:off x="3820283" y="696856"/>
                  <a:ext cx="167760" cy="71640"/>
                </a:xfrm>
                <a:prstGeom prst="rect">
                  <a:avLst/>
                </a:prstGeom>
              </p:spPr>
            </p:pic>
          </mc:Fallback>
        </mc:AlternateContent>
      </p:grpSp>
      <p:grpSp>
        <p:nvGrpSpPr>
          <p:cNvPr id="94" name="Group 93">
            <a:extLst>
              <a:ext uri="{FF2B5EF4-FFF2-40B4-BE49-F238E27FC236}">
                <a16:creationId xmlns:a16="http://schemas.microsoft.com/office/drawing/2014/main" id="{FD13F6B3-4966-3B87-1687-F9F78C41EEC2}"/>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6">
              <p14:nvContentPartPr>
                <p14:cNvPr id="77" name="Ink 76">
                  <a:extLst>
                    <a:ext uri="{FF2B5EF4-FFF2-40B4-BE49-F238E27FC236}">
                      <a16:creationId xmlns:a16="http://schemas.microsoft.com/office/drawing/2014/main" id="{6897F86C-8A06-B745-BCBA-B4585E9E2269}"/>
                    </a:ext>
                  </a:extLst>
                </p14:cNvPr>
                <p14:cNvContentPartPr/>
                <p14:nvPr/>
              </p14:nvContentPartPr>
              <p14:xfrm>
                <a:off x="2752523" y="1813936"/>
                <a:ext cx="174600" cy="242640"/>
              </p14:xfrm>
            </p:contentPart>
          </mc:Choice>
          <mc:Fallback xmlns="">
            <p:pic>
              <p:nvPicPr>
                <p:cNvPr id="77" name="Ink 76">
                  <a:extLst>
                    <a:ext uri="{FF2B5EF4-FFF2-40B4-BE49-F238E27FC236}">
                      <a16:creationId xmlns:a16="http://schemas.microsoft.com/office/drawing/2014/main" id="{6897F86C-8A06-B745-BCBA-B4585E9E2269}"/>
                    </a:ext>
                  </a:extLst>
                </p:cNvPr>
                <p:cNvPicPr/>
                <p:nvPr/>
              </p:nvPicPr>
              <p:blipFill>
                <a:blip r:embed="rId27"/>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9" name="Ink 78">
                  <a:extLst>
                    <a:ext uri="{FF2B5EF4-FFF2-40B4-BE49-F238E27FC236}">
                      <a16:creationId xmlns:a16="http://schemas.microsoft.com/office/drawing/2014/main" id="{B6FD59D7-1112-ED18-411A-13218D03AED3}"/>
                    </a:ext>
                  </a:extLst>
                </p14:cNvPr>
                <p14:cNvContentPartPr/>
                <p14:nvPr/>
              </p14:nvContentPartPr>
              <p14:xfrm>
                <a:off x="3275603" y="1824016"/>
                <a:ext cx="128520" cy="201240"/>
              </p14:xfrm>
            </p:contentPart>
          </mc:Choice>
          <mc:Fallback xmlns="">
            <p:pic>
              <p:nvPicPr>
                <p:cNvPr id="79" name="Ink 78">
                  <a:extLst>
                    <a:ext uri="{FF2B5EF4-FFF2-40B4-BE49-F238E27FC236}">
                      <a16:creationId xmlns:a16="http://schemas.microsoft.com/office/drawing/2014/main" id="{B6FD59D7-1112-ED18-411A-13218D03AED3}"/>
                    </a:ext>
                  </a:extLst>
                </p:cNvPr>
                <p:cNvPicPr/>
                <p:nvPr/>
              </p:nvPicPr>
              <p:blipFill>
                <a:blip r:embed="rId29"/>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80" name="Ink 79">
                  <a:extLst>
                    <a:ext uri="{FF2B5EF4-FFF2-40B4-BE49-F238E27FC236}">
                      <a16:creationId xmlns:a16="http://schemas.microsoft.com/office/drawing/2014/main" id="{B4F754CE-758F-55A1-5C81-3A19C2C6F693}"/>
                    </a:ext>
                  </a:extLst>
                </p14:cNvPr>
                <p14:cNvContentPartPr/>
                <p14:nvPr/>
              </p14:nvContentPartPr>
              <p14:xfrm>
                <a:off x="3264083" y="1794136"/>
                <a:ext cx="221760" cy="106920"/>
              </p14:xfrm>
            </p:contentPart>
          </mc:Choice>
          <mc:Fallback xmlns="">
            <p:pic>
              <p:nvPicPr>
                <p:cNvPr id="80" name="Ink 79">
                  <a:extLst>
                    <a:ext uri="{FF2B5EF4-FFF2-40B4-BE49-F238E27FC236}">
                      <a16:creationId xmlns:a16="http://schemas.microsoft.com/office/drawing/2014/main" id="{B4F754CE-758F-55A1-5C81-3A19C2C6F693}"/>
                    </a:ext>
                  </a:extLst>
                </p:cNvPr>
                <p:cNvPicPr/>
                <p:nvPr/>
              </p:nvPicPr>
              <p:blipFill>
                <a:blip r:embed="rId31"/>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1" name="Ink 80">
                  <a:extLst>
                    <a:ext uri="{FF2B5EF4-FFF2-40B4-BE49-F238E27FC236}">
                      <a16:creationId xmlns:a16="http://schemas.microsoft.com/office/drawing/2014/main" id="{DF42152D-DE08-5266-3E5A-8F7E5EAB2DD2}"/>
                    </a:ext>
                  </a:extLst>
                </p14:cNvPr>
                <p14:cNvContentPartPr/>
                <p14:nvPr/>
              </p14:nvContentPartPr>
              <p14:xfrm>
                <a:off x="2706083" y="2135416"/>
                <a:ext cx="736920" cy="73440"/>
              </p14:xfrm>
            </p:contentPart>
          </mc:Choice>
          <mc:Fallback xmlns="">
            <p:pic>
              <p:nvPicPr>
                <p:cNvPr id="81" name="Ink 80">
                  <a:extLst>
                    <a:ext uri="{FF2B5EF4-FFF2-40B4-BE49-F238E27FC236}">
                      <a16:creationId xmlns:a16="http://schemas.microsoft.com/office/drawing/2014/main" id="{DF42152D-DE08-5266-3E5A-8F7E5EAB2DD2}"/>
                    </a:ext>
                  </a:extLst>
                </p:cNvPr>
                <p:cNvPicPr/>
                <p:nvPr/>
              </p:nvPicPr>
              <p:blipFill>
                <a:blip r:embed="rId33"/>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82" name="Ink 81">
                  <a:extLst>
                    <a:ext uri="{FF2B5EF4-FFF2-40B4-BE49-F238E27FC236}">
                      <a16:creationId xmlns:a16="http://schemas.microsoft.com/office/drawing/2014/main" id="{CCA86BD2-3FCA-D5AF-5B2F-E11533F26349}"/>
                    </a:ext>
                  </a:extLst>
                </p14:cNvPr>
                <p14:cNvContentPartPr/>
                <p14:nvPr/>
              </p14:nvContentPartPr>
              <p14:xfrm>
                <a:off x="2759723" y="2289496"/>
                <a:ext cx="166320" cy="246960"/>
              </p14:xfrm>
            </p:contentPart>
          </mc:Choice>
          <mc:Fallback xmlns="">
            <p:pic>
              <p:nvPicPr>
                <p:cNvPr id="82" name="Ink 81">
                  <a:extLst>
                    <a:ext uri="{FF2B5EF4-FFF2-40B4-BE49-F238E27FC236}">
                      <a16:creationId xmlns:a16="http://schemas.microsoft.com/office/drawing/2014/main" id="{CCA86BD2-3FCA-D5AF-5B2F-E11533F26349}"/>
                    </a:ext>
                  </a:extLst>
                </p:cNvPr>
                <p:cNvPicPr/>
                <p:nvPr/>
              </p:nvPicPr>
              <p:blipFill>
                <a:blip r:embed="rId35"/>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83" name="Ink 82">
                  <a:extLst>
                    <a:ext uri="{FF2B5EF4-FFF2-40B4-BE49-F238E27FC236}">
                      <a16:creationId xmlns:a16="http://schemas.microsoft.com/office/drawing/2014/main" id="{84A2E7F4-66D0-3E7A-0F73-88A84B81D882}"/>
                    </a:ext>
                  </a:extLst>
                </p14:cNvPr>
                <p14:cNvContentPartPr/>
                <p14:nvPr/>
              </p14:nvContentPartPr>
              <p14:xfrm>
                <a:off x="3014963" y="2321896"/>
                <a:ext cx="90720" cy="204120"/>
              </p14:xfrm>
            </p:contentPart>
          </mc:Choice>
          <mc:Fallback xmlns="">
            <p:pic>
              <p:nvPicPr>
                <p:cNvPr id="83" name="Ink 82">
                  <a:extLst>
                    <a:ext uri="{FF2B5EF4-FFF2-40B4-BE49-F238E27FC236}">
                      <a16:creationId xmlns:a16="http://schemas.microsoft.com/office/drawing/2014/main" id="{84A2E7F4-66D0-3E7A-0F73-88A84B81D882}"/>
                    </a:ext>
                  </a:extLst>
                </p:cNvPr>
                <p:cNvPicPr/>
                <p:nvPr/>
              </p:nvPicPr>
              <p:blipFill>
                <a:blip r:embed="rId37"/>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4" name="Ink 83">
                  <a:extLst>
                    <a:ext uri="{FF2B5EF4-FFF2-40B4-BE49-F238E27FC236}">
                      <a16:creationId xmlns:a16="http://schemas.microsoft.com/office/drawing/2014/main" id="{F1E608E1-A707-E8F8-4B66-E2AF661DAD7A}"/>
                    </a:ext>
                  </a:extLst>
                </p14:cNvPr>
                <p14:cNvContentPartPr/>
                <p14:nvPr/>
              </p14:nvContentPartPr>
              <p14:xfrm>
                <a:off x="3227363" y="2347456"/>
                <a:ext cx="109080" cy="162720"/>
              </p14:xfrm>
            </p:contentPart>
          </mc:Choice>
          <mc:Fallback xmlns="">
            <p:pic>
              <p:nvPicPr>
                <p:cNvPr id="84" name="Ink 83">
                  <a:extLst>
                    <a:ext uri="{FF2B5EF4-FFF2-40B4-BE49-F238E27FC236}">
                      <a16:creationId xmlns:a16="http://schemas.microsoft.com/office/drawing/2014/main" id="{F1E608E1-A707-E8F8-4B66-E2AF661DAD7A}"/>
                    </a:ext>
                  </a:extLst>
                </p:cNvPr>
                <p:cNvPicPr/>
                <p:nvPr/>
              </p:nvPicPr>
              <p:blipFill>
                <a:blip r:embed="rId39"/>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5" name="Ink 84">
                  <a:extLst>
                    <a:ext uri="{FF2B5EF4-FFF2-40B4-BE49-F238E27FC236}">
                      <a16:creationId xmlns:a16="http://schemas.microsoft.com/office/drawing/2014/main" id="{38C93454-DC88-02F9-D965-302C220178A5}"/>
                    </a:ext>
                  </a:extLst>
                </p14:cNvPr>
                <p14:cNvContentPartPr/>
                <p14:nvPr/>
              </p14:nvContentPartPr>
              <p14:xfrm>
                <a:off x="3678443" y="2033536"/>
                <a:ext cx="156240" cy="30240"/>
              </p14:xfrm>
            </p:contentPart>
          </mc:Choice>
          <mc:Fallback xmlns="">
            <p:pic>
              <p:nvPicPr>
                <p:cNvPr id="85" name="Ink 84">
                  <a:extLst>
                    <a:ext uri="{FF2B5EF4-FFF2-40B4-BE49-F238E27FC236}">
                      <a16:creationId xmlns:a16="http://schemas.microsoft.com/office/drawing/2014/main" id="{38C93454-DC88-02F9-D965-302C220178A5}"/>
                    </a:ext>
                  </a:extLst>
                </p:cNvPr>
                <p:cNvPicPr/>
                <p:nvPr/>
              </p:nvPicPr>
              <p:blipFill>
                <a:blip r:embed="rId41"/>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7" name="Ink 86">
                  <a:extLst>
                    <a:ext uri="{FF2B5EF4-FFF2-40B4-BE49-F238E27FC236}">
                      <a16:creationId xmlns:a16="http://schemas.microsoft.com/office/drawing/2014/main" id="{86F721A7-0CC1-9A3D-6238-4710BC1E0A6D}"/>
                    </a:ext>
                  </a:extLst>
                </p14:cNvPr>
                <p14:cNvContentPartPr/>
                <p14:nvPr/>
              </p14:nvContentPartPr>
              <p14:xfrm>
                <a:off x="3712643" y="2133976"/>
                <a:ext cx="115560" cy="17280"/>
              </p14:xfrm>
            </p:contentPart>
          </mc:Choice>
          <mc:Fallback xmlns="">
            <p:pic>
              <p:nvPicPr>
                <p:cNvPr id="87" name="Ink 86">
                  <a:extLst>
                    <a:ext uri="{FF2B5EF4-FFF2-40B4-BE49-F238E27FC236}">
                      <a16:creationId xmlns:a16="http://schemas.microsoft.com/office/drawing/2014/main" id="{86F721A7-0CC1-9A3D-6238-4710BC1E0A6D}"/>
                    </a:ext>
                  </a:extLst>
                </p:cNvPr>
                <p:cNvPicPr/>
                <p:nvPr/>
              </p:nvPicPr>
              <p:blipFill>
                <a:blip r:embed="rId43"/>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8" name="Ink 87">
                  <a:extLst>
                    <a:ext uri="{FF2B5EF4-FFF2-40B4-BE49-F238E27FC236}">
                      <a16:creationId xmlns:a16="http://schemas.microsoft.com/office/drawing/2014/main" id="{EE6DDB79-513F-29E5-AAD1-DA424B0152B8}"/>
                    </a:ext>
                  </a:extLst>
                </p14:cNvPr>
                <p14:cNvContentPartPr/>
                <p14:nvPr/>
              </p14:nvContentPartPr>
              <p14:xfrm>
                <a:off x="4200083" y="1787656"/>
                <a:ext cx="165960" cy="192600"/>
              </p14:xfrm>
            </p:contentPart>
          </mc:Choice>
          <mc:Fallback xmlns="">
            <p:pic>
              <p:nvPicPr>
                <p:cNvPr id="88" name="Ink 87">
                  <a:extLst>
                    <a:ext uri="{FF2B5EF4-FFF2-40B4-BE49-F238E27FC236}">
                      <a16:creationId xmlns:a16="http://schemas.microsoft.com/office/drawing/2014/main" id="{EE6DDB79-513F-29E5-AAD1-DA424B0152B8}"/>
                    </a:ext>
                  </a:extLst>
                </p:cNvPr>
                <p:cNvPicPr/>
                <p:nvPr/>
              </p:nvPicPr>
              <p:blipFill>
                <a:blip r:embed="rId45"/>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9" name="Ink 88">
                  <a:extLst>
                    <a:ext uri="{FF2B5EF4-FFF2-40B4-BE49-F238E27FC236}">
                      <a16:creationId xmlns:a16="http://schemas.microsoft.com/office/drawing/2014/main" id="{22DED2FD-ABED-5F18-03A5-42EB5B82BAD0}"/>
                    </a:ext>
                  </a:extLst>
                </p14:cNvPr>
                <p14:cNvContentPartPr/>
                <p14:nvPr/>
              </p14:nvContentPartPr>
              <p14:xfrm>
                <a:off x="4222763" y="1757776"/>
                <a:ext cx="182520" cy="57600"/>
              </p14:xfrm>
            </p:contentPart>
          </mc:Choice>
          <mc:Fallback xmlns="">
            <p:pic>
              <p:nvPicPr>
                <p:cNvPr id="89" name="Ink 88">
                  <a:extLst>
                    <a:ext uri="{FF2B5EF4-FFF2-40B4-BE49-F238E27FC236}">
                      <a16:creationId xmlns:a16="http://schemas.microsoft.com/office/drawing/2014/main" id="{22DED2FD-ABED-5F18-03A5-42EB5B82BAD0}"/>
                    </a:ext>
                  </a:extLst>
                </p:cNvPr>
                <p:cNvPicPr/>
                <p:nvPr/>
              </p:nvPicPr>
              <p:blipFill>
                <a:blip r:embed="rId47"/>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90" name="Ink 89">
                  <a:extLst>
                    <a:ext uri="{FF2B5EF4-FFF2-40B4-BE49-F238E27FC236}">
                      <a16:creationId xmlns:a16="http://schemas.microsoft.com/office/drawing/2014/main" id="{A631A278-0E51-D1A4-2854-49F17FC747CB}"/>
                    </a:ext>
                  </a:extLst>
                </p14:cNvPr>
                <p14:cNvContentPartPr/>
                <p14:nvPr/>
              </p14:nvContentPartPr>
              <p14:xfrm>
                <a:off x="4078763" y="2042896"/>
                <a:ext cx="427320" cy="95040"/>
              </p14:xfrm>
            </p:contentPart>
          </mc:Choice>
          <mc:Fallback xmlns="">
            <p:pic>
              <p:nvPicPr>
                <p:cNvPr id="90" name="Ink 89">
                  <a:extLst>
                    <a:ext uri="{FF2B5EF4-FFF2-40B4-BE49-F238E27FC236}">
                      <a16:creationId xmlns:a16="http://schemas.microsoft.com/office/drawing/2014/main" id="{A631A278-0E51-D1A4-2854-49F17FC747CB}"/>
                    </a:ext>
                  </a:extLst>
                </p:cNvPr>
                <p:cNvPicPr/>
                <p:nvPr/>
              </p:nvPicPr>
              <p:blipFill>
                <a:blip r:embed="rId49"/>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91" name="Ink 90">
                  <a:extLst>
                    <a:ext uri="{FF2B5EF4-FFF2-40B4-BE49-F238E27FC236}">
                      <a16:creationId xmlns:a16="http://schemas.microsoft.com/office/drawing/2014/main" id="{A21EDAB8-BECD-9BB7-D1F4-08EE77F2F485}"/>
                    </a:ext>
                  </a:extLst>
                </p14:cNvPr>
                <p14:cNvContentPartPr/>
                <p14:nvPr/>
              </p14:nvContentPartPr>
              <p14:xfrm>
                <a:off x="4197563" y="2203456"/>
                <a:ext cx="179640" cy="287280"/>
              </p14:xfrm>
            </p:contentPart>
          </mc:Choice>
          <mc:Fallback xmlns="">
            <p:pic>
              <p:nvPicPr>
                <p:cNvPr id="91" name="Ink 90">
                  <a:extLst>
                    <a:ext uri="{FF2B5EF4-FFF2-40B4-BE49-F238E27FC236}">
                      <a16:creationId xmlns:a16="http://schemas.microsoft.com/office/drawing/2014/main" id="{A21EDAB8-BECD-9BB7-D1F4-08EE77F2F485}"/>
                    </a:ext>
                  </a:extLst>
                </p:cNvPr>
                <p:cNvPicPr/>
                <p:nvPr/>
              </p:nvPicPr>
              <p:blipFill>
                <a:blip r:embed="rId51"/>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3" name="Ink 92">
                  <a:extLst>
                    <a:ext uri="{FF2B5EF4-FFF2-40B4-BE49-F238E27FC236}">
                      <a16:creationId xmlns:a16="http://schemas.microsoft.com/office/drawing/2014/main" id="{A85907F7-21CA-0BC7-047A-E6E1BA15CC53}"/>
                    </a:ext>
                  </a:extLst>
                </p14:cNvPr>
                <p14:cNvContentPartPr/>
                <p14:nvPr/>
              </p14:nvContentPartPr>
              <p14:xfrm>
                <a:off x="3006323" y="1815736"/>
                <a:ext cx="161280" cy="281880"/>
              </p14:xfrm>
            </p:contentPart>
          </mc:Choice>
          <mc:Fallback xmlns="">
            <p:pic>
              <p:nvPicPr>
                <p:cNvPr id="93" name="Ink 92">
                  <a:extLst>
                    <a:ext uri="{FF2B5EF4-FFF2-40B4-BE49-F238E27FC236}">
                      <a16:creationId xmlns:a16="http://schemas.microsoft.com/office/drawing/2014/main" id="{A85907F7-21CA-0BC7-047A-E6E1BA15CC53}"/>
                    </a:ext>
                  </a:extLst>
                </p:cNvPr>
                <p:cNvPicPr/>
                <p:nvPr/>
              </p:nvPicPr>
              <p:blipFill>
                <a:blip r:embed="rId53"/>
                <a:stretch>
                  <a:fillRect/>
                </a:stretch>
              </p:blipFill>
              <p:spPr>
                <a:xfrm>
                  <a:off x="2988683" y="1798096"/>
                  <a:ext cx="196920" cy="317520"/>
                </a:xfrm>
                <a:prstGeom prst="rect">
                  <a:avLst/>
                </a:prstGeom>
              </p:spPr>
            </p:pic>
          </mc:Fallback>
        </mc:AlternateContent>
      </p:grpSp>
    </p:spTree>
    <p:extLst>
      <p:ext uri="{BB962C8B-B14F-4D97-AF65-F5344CB8AC3E}">
        <p14:creationId xmlns:p14="http://schemas.microsoft.com/office/powerpoint/2010/main" val="3825332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C2D00ED4-87D0-364A-A604-0029AAB3A393}"/>
              </a:ext>
            </a:extLst>
          </p:cNvPr>
          <p:cNvSpPr txBox="1"/>
          <p:nvPr/>
        </p:nvSpPr>
        <p:spPr>
          <a:xfrm>
            <a:off x="416858" y="558616"/>
            <a:ext cx="3198590" cy="2462213"/>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In 3 days I eat 240g of crunchy cereal. </a:t>
            </a:r>
          </a:p>
          <a:p>
            <a:endParaRPr lang="en-GB" sz="1400"/>
          </a:p>
          <a:p>
            <a:r>
              <a:rPr lang="en-GB" sz="1400"/>
              <a:t>a) How many grams will I eat in 10 days? </a:t>
            </a:r>
          </a:p>
          <a:p>
            <a:endParaRPr lang="en-GB" sz="1400"/>
          </a:p>
          <a:p>
            <a:r>
              <a:rPr lang="en-GB" sz="1400"/>
              <a:t>b) How many days will 960g of crunchy cereal last me?</a:t>
            </a:r>
          </a:p>
          <a:p>
            <a:endParaRPr lang="en-GB" sz="1400"/>
          </a:p>
          <a:p>
            <a:r>
              <a:rPr lang="en-GB" sz="1400"/>
              <a:t>c) What other questions can you answer with this information?</a:t>
            </a:r>
          </a:p>
        </p:txBody>
      </p:sp>
      <p:grpSp>
        <p:nvGrpSpPr>
          <p:cNvPr id="39" name="Group 38">
            <a:extLst>
              <a:ext uri="{FF2B5EF4-FFF2-40B4-BE49-F238E27FC236}">
                <a16:creationId xmlns:a16="http://schemas.microsoft.com/office/drawing/2014/main" id="{C5784F2F-D748-463A-CA4A-91BEBC9210D4}"/>
              </a:ext>
            </a:extLst>
          </p:cNvPr>
          <p:cNvGrpSpPr/>
          <p:nvPr/>
        </p:nvGrpSpPr>
        <p:grpSpPr>
          <a:xfrm>
            <a:off x="4741163" y="358816"/>
            <a:ext cx="933480" cy="526680"/>
            <a:chOff x="4741163" y="358816"/>
            <a:chExt cx="933480" cy="526680"/>
          </a:xfrm>
        </p:grpSpPr>
        <mc:AlternateContent xmlns:mc="http://schemas.openxmlformats.org/markup-compatibility/2006" xmlns:p14="http://schemas.microsoft.com/office/powerpoint/2010/main">
          <mc:Choice Requires="p14">
            <p:contentPart p14:bwMode="auto" r:id="rId2">
              <p14:nvContentPartPr>
                <p14:cNvPr id="18" name="Ink 17">
                  <a:extLst>
                    <a:ext uri="{FF2B5EF4-FFF2-40B4-BE49-F238E27FC236}">
                      <a16:creationId xmlns:a16="http://schemas.microsoft.com/office/drawing/2014/main" id="{5CABF3DE-F825-B79C-D35D-6748983F43FA}"/>
                    </a:ext>
                  </a:extLst>
                </p14:cNvPr>
                <p14:cNvContentPartPr/>
                <p14:nvPr/>
              </p14:nvContentPartPr>
              <p14:xfrm>
                <a:off x="4780043" y="410656"/>
                <a:ext cx="27720" cy="231480"/>
              </p14:xfrm>
            </p:contentPart>
          </mc:Choice>
          <mc:Fallback xmlns="">
            <p:pic>
              <p:nvPicPr>
                <p:cNvPr id="18" name="Ink 17">
                  <a:extLst>
                    <a:ext uri="{FF2B5EF4-FFF2-40B4-BE49-F238E27FC236}">
                      <a16:creationId xmlns:a16="http://schemas.microsoft.com/office/drawing/2014/main" id="{5CABF3DE-F825-B79C-D35D-6748983F43FA}"/>
                    </a:ext>
                  </a:extLst>
                </p:cNvPr>
                <p:cNvPicPr/>
                <p:nvPr/>
              </p:nvPicPr>
              <p:blipFill>
                <a:blip r:embed="rId3"/>
                <a:stretch>
                  <a:fillRect/>
                </a:stretch>
              </p:blipFill>
              <p:spPr>
                <a:xfrm>
                  <a:off x="4762403" y="393016"/>
                  <a:ext cx="6336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1" name="Ink 20">
                  <a:extLst>
                    <a:ext uri="{FF2B5EF4-FFF2-40B4-BE49-F238E27FC236}">
                      <a16:creationId xmlns:a16="http://schemas.microsoft.com/office/drawing/2014/main" id="{FE424036-C25C-22EE-F494-03D380BEE4EE}"/>
                    </a:ext>
                  </a:extLst>
                </p14:cNvPr>
                <p14:cNvContentPartPr/>
                <p14:nvPr/>
              </p14:nvContentPartPr>
              <p14:xfrm>
                <a:off x="4777883" y="358816"/>
                <a:ext cx="183240" cy="316800"/>
              </p14:xfrm>
            </p:contentPart>
          </mc:Choice>
          <mc:Fallback xmlns="">
            <p:pic>
              <p:nvPicPr>
                <p:cNvPr id="21" name="Ink 20">
                  <a:extLst>
                    <a:ext uri="{FF2B5EF4-FFF2-40B4-BE49-F238E27FC236}">
                      <a16:creationId xmlns:a16="http://schemas.microsoft.com/office/drawing/2014/main" id="{FE424036-C25C-22EE-F494-03D380BEE4EE}"/>
                    </a:ext>
                  </a:extLst>
                </p:cNvPr>
                <p:cNvPicPr/>
                <p:nvPr/>
              </p:nvPicPr>
              <p:blipFill>
                <a:blip r:embed="rId5"/>
                <a:stretch>
                  <a:fillRect/>
                </a:stretch>
              </p:blipFill>
              <p:spPr>
                <a:xfrm>
                  <a:off x="4760243" y="341176"/>
                  <a:ext cx="218880" cy="3524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3" name="Ink 22">
                  <a:extLst>
                    <a:ext uri="{FF2B5EF4-FFF2-40B4-BE49-F238E27FC236}">
                      <a16:creationId xmlns:a16="http://schemas.microsoft.com/office/drawing/2014/main" id="{641F47E4-601A-083E-2D9A-1CC9F3709E99}"/>
                    </a:ext>
                  </a:extLst>
                </p14:cNvPr>
                <p14:cNvContentPartPr/>
                <p14:nvPr/>
              </p14:nvContentPartPr>
              <p14:xfrm>
                <a:off x="5069483" y="536656"/>
                <a:ext cx="147240" cy="131040"/>
              </p14:xfrm>
            </p:contentPart>
          </mc:Choice>
          <mc:Fallback xmlns="">
            <p:pic>
              <p:nvPicPr>
                <p:cNvPr id="23" name="Ink 22">
                  <a:extLst>
                    <a:ext uri="{FF2B5EF4-FFF2-40B4-BE49-F238E27FC236}">
                      <a16:creationId xmlns:a16="http://schemas.microsoft.com/office/drawing/2014/main" id="{641F47E4-601A-083E-2D9A-1CC9F3709E99}"/>
                    </a:ext>
                  </a:extLst>
                </p:cNvPr>
                <p:cNvPicPr/>
                <p:nvPr/>
              </p:nvPicPr>
              <p:blipFill>
                <a:blip r:embed="rId7"/>
                <a:stretch>
                  <a:fillRect/>
                </a:stretch>
              </p:blipFill>
              <p:spPr>
                <a:xfrm>
                  <a:off x="5051483" y="518656"/>
                  <a:ext cx="18288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2" name="Ink 31">
                  <a:extLst>
                    <a:ext uri="{FF2B5EF4-FFF2-40B4-BE49-F238E27FC236}">
                      <a16:creationId xmlns:a16="http://schemas.microsoft.com/office/drawing/2014/main" id="{FC5AC4EE-4883-6B5D-1DB7-56A282FC344C}"/>
                    </a:ext>
                  </a:extLst>
                </p14:cNvPr>
                <p14:cNvContentPartPr/>
                <p14:nvPr/>
              </p14:nvContentPartPr>
              <p14:xfrm>
                <a:off x="5271443" y="545296"/>
                <a:ext cx="171360" cy="261720"/>
              </p14:xfrm>
            </p:contentPart>
          </mc:Choice>
          <mc:Fallback xmlns="">
            <p:pic>
              <p:nvPicPr>
                <p:cNvPr id="32" name="Ink 31">
                  <a:extLst>
                    <a:ext uri="{FF2B5EF4-FFF2-40B4-BE49-F238E27FC236}">
                      <a16:creationId xmlns:a16="http://schemas.microsoft.com/office/drawing/2014/main" id="{FC5AC4EE-4883-6B5D-1DB7-56A282FC344C}"/>
                    </a:ext>
                  </a:extLst>
                </p:cNvPr>
                <p:cNvPicPr/>
                <p:nvPr/>
              </p:nvPicPr>
              <p:blipFill>
                <a:blip r:embed="rId9"/>
                <a:stretch>
                  <a:fillRect/>
                </a:stretch>
              </p:blipFill>
              <p:spPr>
                <a:xfrm>
                  <a:off x="5253803" y="527296"/>
                  <a:ext cx="2070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3" name="Ink 32">
                  <a:extLst>
                    <a:ext uri="{FF2B5EF4-FFF2-40B4-BE49-F238E27FC236}">
                      <a16:creationId xmlns:a16="http://schemas.microsoft.com/office/drawing/2014/main" id="{5E3E8C35-EA52-6068-8F2B-9F7223AB7F1D}"/>
                    </a:ext>
                  </a:extLst>
                </p14:cNvPr>
                <p14:cNvContentPartPr/>
                <p14:nvPr/>
              </p14:nvContentPartPr>
              <p14:xfrm>
                <a:off x="5476643" y="529096"/>
                <a:ext cx="95040" cy="167760"/>
              </p14:xfrm>
            </p:contentPart>
          </mc:Choice>
          <mc:Fallback xmlns="">
            <p:pic>
              <p:nvPicPr>
                <p:cNvPr id="33" name="Ink 32">
                  <a:extLst>
                    <a:ext uri="{FF2B5EF4-FFF2-40B4-BE49-F238E27FC236}">
                      <a16:creationId xmlns:a16="http://schemas.microsoft.com/office/drawing/2014/main" id="{5E3E8C35-EA52-6068-8F2B-9F7223AB7F1D}"/>
                    </a:ext>
                  </a:extLst>
                </p:cNvPr>
                <p:cNvPicPr/>
                <p:nvPr/>
              </p:nvPicPr>
              <p:blipFill>
                <a:blip r:embed="rId11"/>
                <a:stretch>
                  <a:fillRect/>
                </a:stretch>
              </p:blipFill>
              <p:spPr>
                <a:xfrm>
                  <a:off x="5458643" y="511096"/>
                  <a:ext cx="13068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4" name="Ink 33">
                  <a:extLst>
                    <a:ext uri="{FF2B5EF4-FFF2-40B4-BE49-F238E27FC236}">
                      <a16:creationId xmlns:a16="http://schemas.microsoft.com/office/drawing/2014/main" id="{4A852F19-7E86-F7AC-BECB-51ED085A9D0F}"/>
                    </a:ext>
                  </a:extLst>
                </p14:cNvPr>
                <p14:cNvContentPartPr/>
                <p14:nvPr/>
              </p14:nvContentPartPr>
              <p14:xfrm>
                <a:off x="5476643" y="515416"/>
                <a:ext cx="153360" cy="46800"/>
              </p14:xfrm>
            </p:contentPart>
          </mc:Choice>
          <mc:Fallback xmlns="">
            <p:pic>
              <p:nvPicPr>
                <p:cNvPr id="34" name="Ink 33">
                  <a:extLst>
                    <a:ext uri="{FF2B5EF4-FFF2-40B4-BE49-F238E27FC236}">
                      <a16:creationId xmlns:a16="http://schemas.microsoft.com/office/drawing/2014/main" id="{4A852F19-7E86-F7AC-BECB-51ED085A9D0F}"/>
                    </a:ext>
                  </a:extLst>
                </p:cNvPr>
                <p:cNvPicPr/>
                <p:nvPr/>
              </p:nvPicPr>
              <p:blipFill>
                <a:blip r:embed="rId13"/>
                <a:stretch>
                  <a:fillRect/>
                </a:stretch>
              </p:blipFill>
              <p:spPr>
                <a:xfrm>
                  <a:off x="5459003" y="497416"/>
                  <a:ext cx="18900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7" name="Ink 36">
                  <a:extLst>
                    <a:ext uri="{FF2B5EF4-FFF2-40B4-BE49-F238E27FC236}">
                      <a16:creationId xmlns:a16="http://schemas.microsoft.com/office/drawing/2014/main" id="{755DD46E-B8B4-98C0-F9C5-80F8C6F06F6F}"/>
                    </a:ext>
                  </a:extLst>
                </p14:cNvPr>
                <p14:cNvContentPartPr/>
                <p14:nvPr/>
              </p14:nvContentPartPr>
              <p14:xfrm>
                <a:off x="4741163" y="812416"/>
                <a:ext cx="933480" cy="73080"/>
              </p14:xfrm>
            </p:contentPart>
          </mc:Choice>
          <mc:Fallback xmlns="">
            <p:pic>
              <p:nvPicPr>
                <p:cNvPr id="37" name="Ink 36">
                  <a:extLst>
                    <a:ext uri="{FF2B5EF4-FFF2-40B4-BE49-F238E27FC236}">
                      <a16:creationId xmlns:a16="http://schemas.microsoft.com/office/drawing/2014/main" id="{755DD46E-B8B4-98C0-F9C5-80F8C6F06F6F}"/>
                    </a:ext>
                  </a:extLst>
                </p:cNvPr>
                <p:cNvPicPr/>
                <p:nvPr/>
              </p:nvPicPr>
              <p:blipFill>
                <a:blip r:embed="rId15"/>
                <a:stretch>
                  <a:fillRect/>
                </a:stretch>
              </p:blipFill>
              <p:spPr>
                <a:xfrm>
                  <a:off x="4723163" y="794776"/>
                  <a:ext cx="969120" cy="108720"/>
                </a:xfrm>
                <a:prstGeom prst="rect">
                  <a:avLst/>
                </a:prstGeom>
              </p:spPr>
            </p:pic>
          </mc:Fallback>
        </mc:AlternateContent>
      </p:grpSp>
      <p:grpSp>
        <p:nvGrpSpPr>
          <p:cNvPr id="48" name="Group 47">
            <a:extLst>
              <a:ext uri="{FF2B5EF4-FFF2-40B4-BE49-F238E27FC236}">
                <a16:creationId xmlns:a16="http://schemas.microsoft.com/office/drawing/2014/main" id="{ABCFB64C-9463-E5E7-B2CC-91B78373E3B4}"/>
              </a:ext>
            </a:extLst>
          </p:cNvPr>
          <p:cNvGrpSpPr/>
          <p:nvPr/>
        </p:nvGrpSpPr>
        <p:grpSpPr>
          <a:xfrm>
            <a:off x="6884603" y="294376"/>
            <a:ext cx="1034280" cy="376560"/>
            <a:chOff x="6884603" y="294376"/>
            <a:chExt cx="1034280" cy="376560"/>
          </a:xfrm>
        </p:grpSpPr>
        <mc:AlternateContent xmlns:mc="http://schemas.openxmlformats.org/markup-compatibility/2006" xmlns:p14="http://schemas.microsoft.com/office/powerpoint/2010/main">
          <mc:Choice Requires="p14">
            <p:contentPart p14:bwMode="auto" r:id="rId16">
              <p14:nvContentPartPr>
                <p14:cNvPr id="40" name="Ink 39">
                  <a:extLst>
                    <a:ext uri="{FF2B5EF4-FFF2-40B4-BE49-F238E27FC236}">
                      <a16:creationId xmlns:a16="http://schemas.microsoft.com/office/drawing/2014/main" id="{CDB6DA67-140C-6633-C65A-03AAC3950B57}"/>
                    </a:ext>
                  </a:extLst>
                </p14:cNvPr>
                <p14:cNvContentPartPr/>
                <p14:nvPr/>
              </p14:nvContentPartPr>
              <p14:xfrm>
                <a:off x="6884603" y="353056"/>
                <a:ext cx="207360" cy="317880"/>
              </p14:xfrm>
            </p:contentPart>
          </mc:Choice>
          <mc:Fallback xmlns="">
            <p:pic>
              <p:nvPicPr>
                <p:cNvPr id="40" name="Ink 39">
                  <a:extLst>
                    <a:ext uri="{FF2B5EF4-FFF2-40B4-BE49-F238E27FC236}">
                      <a16:creationId xmlns:a16="http://schemas.microsoft.com/office/drawing/2014/main" id="{CDB6DA67-140C-6633-C65A-03AAC3950B57}"/>
                    </a:ext>
                  </a:extLst>
                </p:cNvPr>
                <p:cNvPicPr/>
                <p:nvPr/>
              </p:nvPicPr>
              <p:blipFill>
                <a:blip r:embed="rId17"/>
                <a:stretch>
                  <a:fillRect/>
                </a:stretch>
              </p:blipFill>
              <p:spPr>
                <a:xfrm>
                  <a:off x="6866603" y="335056"/>
                  <a:ext cx="243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2" name="Ink 41">
                  <a:extLst>
                    <a:ext uri="{FF2B5EF4-FFF2-40B4-BE49-F238E27FC236}">
                      <a16:creationId xmlns:a16="http://schemas.microsoft.com/office/drawing/2014/main" id="{9D686604-29B2-8FAF-FC63-5ACF84BB2785}"/>
                    </a:ext>
                  </a:extLst>
                </p14:cNvPr>
                <p14:cNvContentPartPr/>
                <p14:nvPr/>
              </p14:nvContentPartPr>
              <p14:xfrm>
                <a:off x="7125803" y="485896"/>
                <a:ext cx="132840" cy="144720"/>
              </p14:xfrm>
            </p:contentPart>
          </mc:Choice>
          <mc:Fallback xmlns="">
            <p:pic>
              <p:nvPicPr>
                <p:cNvPr id="42" name="Ink 41">
                  <a:extLst>
                    <a:ext uri="{FF2B5EF4-FFF2-40B4-BE49-F238E27FC236}">
                      <a16:creationId xmlns:a16="http://schemas.microsoft.com/office/drawing/2014/main" id="{9D686604-29B2-8FAF-FC63-5ACF84BB2785}"/>
                    </a:ext>
                  </a:extLst>
                </p:cNvPr>
                <p:cNvPicPr/>
                <p:nvPr/>
              </p:nvPicPr>
              <p:blipFill>
                <a:blip r:embed="rId19"/>
                <a:stretch>
                  <a:fillRect/>
                </a:stretch>
              </p:blipFill>
              <p:spPr>
                <a:xfrm>
                  <a:off x="7107803" y="468256"/>
                  <a:ext cx="1684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43" name="Ink 42">
                  <a:extLst>
                    <a:ext uri="{FF2B5EF4-FFF2-40B4-BE49-F238E27FC236}">
                      <a16:creationId xmlns:a16="http://schemas.microsoft.com/office/drawing/2014/main" id="{9214C199-FC2C-060F-471D-C20396681A56}"/>
                    </a:ext>
                  </a:extLst>
                </p14:cNvPr>
                <p14:cNvContentPartPr/>
                <p14:nvPr/>
              </p14:nvContentPartPr>
              <p14:xfrm>
                <a:off x="7346123" y="487696"/>
                <a:ext cx="72720" cy="131040"/>
              </p14:xfrm>
            </p:contentPart>
          </mc:Choice>
          <mc:Fallback xmlns="">
            <p:pic>
              <p:nvPicPr>
                <p:cNvPr id="43" name="Ink 42">
                  <a:extLst>
                    <a:ext uri="{FF2B5EF4-FFF2-40B4-BE49-F238E27FC236}">
                      <a16:creationId xmlns:a16="http://schemas.microsoft.com/office/drawing/2014/main" id="{9214C199-FC2C-060F-471D-C20396681A56}"/>
                    </a:ext>
                  </a:extLst>
                </p:cNvPr>
                <p:cNvPicPr/>
                <p:nvPr/>
              </p:nvPicPr>
              <p:blipFill>
                <a:blip r:embed="rId21"/>
                <a:stretch>
                  <a:fillRect/>
                </a:stretch>
              </p:blipFill>
              <p:spPr>
                <a:xfrm>
                  <a:off x="7328483" y="469696"/>
                  <a:ext cx="1083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4" name="Ink 43">
                  <a:extLst>
                    <a:ext uri="{FF2B5EF4-FFF2-40B4-BE49-F238E27FC236}">
                      <a16:creationId xmlns:a16="http://schemas.microsoft.com/office/drawing/2014/main" id="{17A32DE4-7C04-A158-52EB-44B6EB699333}"/>
                    </a:ext>
                  </a:extLst>
                </p14:cNvPr>
                <p14:cNvContentPartPr/>
                <p14:nvPr/>
              </p14:nvContentPartPr>
              <p14:xfrm>
                <a:off x="7518923" y="486616"/>
                <a:ext cx="69480" cy="92520"/>
              </p14:xfrm>
            </p:contentPart>
          </mc:Choice>
          <mc:Fallback xmlns="">
            <p:pic>
              <p:nvPicPr>
                <p:cNvPr id="44" name="Ink 43">
                  <a:extLst>
                    <a:ext uri="{FF2B5EF4-FFF2-40B4-BE49-F238E27FC236}">
                      <a16:creationId xmlns:a16="http://schemas.microsoft.com/office/drawing/2014/main" id="{17A32DE4-7C04-A158-52EB-44B6EB699333}"/>
                    </a:ext>
                  </a:extLst>
                </p:cNvPr>
                <p:cNvPicPr/>
                <p:nvPr/>
              </p:nvPicPr>
              <p:blipFill>
                <a:blip r:embed="rId23"/>
                <a:stretch>
                  <a:fillRect/>
                </a:stretch>
              </p:blipFill>
              <p:spPr>
                <a:xfrm>
                  <a:off x="7500923" y="468976"/>
                  <a:ext cx="10512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6" name="Ink 45">
                  <a:extLst>
                    <a:ext uri="{FF2B5EF4-FFF2-40B4-BE49-F238E27FC236}">
                      <a16:creationId xmlns:a16="http://schemas.microsoft.com/office/drawing/2014/main" id="{BFC24D12-A0CF-6D3F-2126-8AE3038B4B92}"/>
                    </a:ext>
                  </a:extLst>
                </p14:cNvPr>
                <p14:cNvContentPartPr/>
                <p14:nvPr/>
              </p14:nvContentPartPr>
              <p14:xfrm>
                <a:off x="7617563" y="294376"/>
                <a:ext cx="301320" cy="288720"/>
              </p14:xfrm>
            </p:contentPart>
          </mc:Choice>
          <mc:Fallback xmlns="">
            <p:pic>
              <p:nvPicPr>
                <p:cNvPr id="46" name="Ink 45">
                  <a:extLst>
                    <a:ext uri="{FF2B5EF4-FFF2-40B4-BE49-F238E27FC236}">
                      <a16:creationId xmlns:a16="http://schemas.microsoft.com/office/drawing/2014/main" id="{BFC24D12-A0CF-6D3F-2126-8AE3038B4B92}"/>
                    </a:ext>
                  </a:extLst>
                </p:cNvPr>
                <p:cNvPicPr/>
                <p:nvPr/>
              </p:nvPicPr>
              <p:blipFill>
                <a:blip r:embed="rId25"/>
                <a:stretch>
                  <a:fillRect/>
                </a:stretch>
              </p:blipFill>
              <p:spPr>
                <a:xfrm>
                  <a:off x="7599563" y="276376"/>
                  <a:ext cx="336960" cy="3243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47" name="Ink 46">
                  <a:extLst>
                    <a:ext uri="{FF2B5EF4-FFF2-40B4-BE49-F238E27FC236}">
                      <a16:creationId xmlns:a16="http://schemas.microsoft.com/office/drawing/2014/main" id="{54A63581-F72C-9D04-DBAB-ACDA383A279B}"/>
                    </a:ext>
                  </a:extLst>
                </p14:cNvPr>
                <p14:cNvContentPartPr/>
                <p14:nvPr/>
              </p14:nvContentPartPr>
              <p14:xfrm>
                <a:off x="7727003" y="527656"/>
                <a:ext cx="54000" cy="88200"/>
              </p14:xfrm>
            </p:contentPart>
          </mc:Choice>
          <mc:Fallback xmlns="">
            <p:pic>
              <p:nvPicPr>
                <p:cNvPr id="47" name="Ink 46">
                  <a:extLst>
                    <a:ext uri="{FF2B5EF4-FFF2-40B4-BE49-F238E27FC236}">
                      <a16:creationId xmlns:a16="http://schemas.microsoft.com/office/drawing/2014/main" id="{54A63581-F72C-9D04-DBAB-ACDA383A279B}"/>
                    </a:ext>
                  </a:extLst>
                </p:cNvPr>
                <p:cNvPicPr/>
                <p:nvPr/>
              </p:nvPicPr>
              <p:blipFill>
                <a:blip r:embed="rId27"/>
                <a:stretch>
                  <a:fillRect/>
                </a:stretch>
              </p:blipFill>
              <p:spPr>
                <a:xfrm>
                  <a:off x="7709003" y="509656"/>
                  <a:ext cx="89640" cy="123840"/>
                </a:xfrm>
                <a:prstGeom prst="rect">
                  <a:avLst/>
                </a:prstGeom>
              </p:spPr>
            </p:pic>
          </mc:Fallback>
        </mc:AlternateContent>
      </p:grpSp>
      <p:grpSp>
        <p:nvGrpSpPr>
          <p:cNvPr id="52" name="Group 51">
            <a:extLst>
              <a:ext uri="{FF2B5EF4-FFF2-40B4-BE49-F238E27FC236}">
                <a16:creationId xmlns:a16="http://schemas.microsoft.com/office/drawing/2014/main" id="{616677D0-DA90-A1CA-A46F-F096057EA502}"/>
              </a:ext>
            </a:extLst>
          </p:cNvPr>
          <p:cNvGrpSpPr/>
          <p:nvPr/>
        </p:nvGrpSpPr>
        <p:grpSpPr>
          <a:xfrm>
            <a:off x="6654923" y="799456"/>
            <a:ext cx="1451880" cy="74160"/>
            <a:chOff x="6654923" y="799456"/>
            <a:chExt cx="1451880" cy="74160"/>
          </a:xfrm>
        </p:grpSpPr>
        <mc:AlternateContent xmlns:mc="http://schemas.openxmlformats.org/markup-compatibility/2006" xmlns:p14="http://schemas.microsoft.com/office/powerpoint/2010/main">
          <mc:Choice Requires="p14">
            <p:contentPart p14:bwMode="auto" r:id="rId28">
              <p14:nvContentPartPr>
                <p14:cNvPr id="50" name="Ink 49">
                  <a:extLst>
                    <a:ext uri="{FF2B5EF4-FFF2-40B4-BE49-F238E27FC236}">
                      <a16:creationId xmlns:a16="http://schemas.microsoft.com/office/drawing/2014/main" id="{113E86C5-BC37-4D14-54E8-E05C158BE9E5}"/>
                    </a:ext>
                  </a:extLst>
                </p14:cNvPr>
                <p14:cNvContentPartPr/>
                <p14:nvPr/>
              </p14:nvContentPartPr>
              <p14:xfrm>
                <a:off x="6870203" y="804136"/>
                <a:ext cx="5760" cy="4320"/>
              </p14:xfrm>
            </p:contentPart>
          </mc:Choice>
          <mc:Fallback xmlns="">
            <p:pic>
              <p:nvPicPr>
                <p:cNvPr id="50" name="Ink 49">
                  <a:extLst>
                    <a:ext uri="{FF2B5EF4-FFF2-40B4-BE49-F238E27FC236}">
                      <a16:creationId xmlns:a16="http://schemas.microsoft.com/office/drawing/2014/main" id="{113E86C5-BC37-4D14-54E8-E05C158BE9E5}"/>
                    </a:ext>
                  </a:extLst>
                </p:cNvPr>
                <p:cNvPicPr/>
                <p:nvPr/>
              </p:nvPicPr>
              <p:blipFill>
                <a:blip r:embed="rId29"/>
                <a:stretch>
                  <a:fillRect/>
                </a:stretch>
              </p:blipFill>
              <p:spPr>
                <a:xfrm>
                  <a:off x="6852203" y="786136"/>
                  <a:ext cx="414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1" name="Ink 50">
                  <a:extLst>
                    <a:ext uri="{FF2B5EF4-FFF2-40B4-BE49-F238E27FC236}">
                      <a16:creationId xmlns:a16="http://schemas.microsoft.com/office/drawing/2014/main" id="{0F25B526-8FA7-666C-D672-21E685F61F31}"/>
                    </a:ext>
                  </a:extLst>
                </p14:cNvPr>
                <p14:cNvContentPartPr/>
                <p14:nvPr/>
              </p14:nvContentPartPr>
              <p14:xfrm>
                <a:off x="6654923" y="799456"/>
                <a:ext cx="1451880" cy="74160"/>
              </p14:xfrm>
            </p:contentPart>
          </mc:Choice>
          <mc:Fallback xmlns="">
            <p:pic>
              <p:nvPicPr>
                <p:cNvPr id="51" name="Ink 50">
                  <a:extLst>
                    <a:ext uri="{FF2B5EF4-FFF2-40B4-BE49-F238E27FC236}">
                      <a16:creationId xmlns:a16="http://schemas.microsoft.com/office/drawing/2014/main" id="{0F25B526-8FA7-666C-D672-21E685F61F31}"/>
                    </a:ext>
                  </a:extLst>
                </p:cNvPr>
                <p:cNvPicPr/>
                <p:nvPr/>
              </p:nvPicPr>
              <p:blipFill>
                <a:blip r:embed="rId31"/>
                <a:stretch>
                  <a:fillRect/>
                </a:stretch>
              </p:blipFill>
              <p:spPr>
                <a:xfrm>
                  <a:off x="6637283" y="781816"/>
                  <a:ext cx="1487520" cy="10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53" name="Ink 52">
                <a:extLst>
                  <a:ext uri="{FF2B5EF4-FFF2-40B4-BE49-F238E27FC236}">
                    <a16:creationId xmlns:a16="http://schemas.microsoft.com/office/drawing/2014/main" id="{DF92FDE2-5F58-0523-388D-6A27B1F9C753}"/>
                  </a:ext>
                </a:extLst>
              </p14:cNvPr>
              <p14:cNvContentPartPr/>
              <p14:nvPr/>
            </p14:nvContentPartPr>
            <p14:xfrm>
              <a:off x="5150843" y="1175656"/>
              <a:ext cx="165240" cy="277200"/>
            </p14:xfrm>
          </p:contentPart>
        </mc:Choice>
        <mc:Fallback xmlns="">
          <p:pic>
            <p:nvPicPr>
              <p:cNvPr id="53" name="Ink 52">
                <a:extLst>
                  <a:ext uri="{FF2B5EF4-FFF2-40B4-BE49-F238E27FC236}">
                    <a16:creationId xmlns:a16="http://schemas.microsoft.com/office/drawing/2014/main" id="{DF92FDE2-5F58-0523-388D-6A27B1F9C753}"/>
                  </a:ext>
                </a:extLst>
              </p:cNvPr>
              <p:cNvPicPr/>
              <p:nvPr/>
            </p:nvPicPr>
            <p:blipFill>
              <a:blip r:embed="rId33"/>
              <a:stretch>
                <a:fillRect/>
              </a:stretch>
            </p:blipFill>
            <p:spPr>
              <a:xfrm>
                <a:off x="5133203" y="1158016"/>
                <a:ext cx="20088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4" name="Ink 53">
                <a:extLst>
                  <a:ext uri="{FF2B5EF4-FFF2-40B4-BE49-F238E27FC236}">
                    <a16:creationId xmlns:a16="http://schemas.microsoft.com/office/drawing/2014/main" id="{339DE272-85CA-A5FE-05C3-05D734EDD063}"/>
                  </a:ext>
                </a:extLst>
              </p14:cNvPr>
              <p14:cNvContentPartPr/>
              <p14:nvPr/>
            </p14:nvContentPartPr>
            <p14:xfrm>
              <a:off x="6168923" y="1221736"/>
              <a:ext cx="12240" cy="9360"/>
            </p14:xfrm>
          </p:contentPart>
        </mc:Choice>
        <mc:Fallback xmlns="">
          <p:pic>
            <p:nvPicPr>
              <p:cNvPr id="54" name="Ink 53">
                <a:extLst>
                  <a:ext uri="{FF2B5EF4-FFF2-40B4-BE49-F238E27FC236}">
                    <a16:creationId xmlns:a16="http://schemas.microsoft.com/office/drawing/2014/main" id="{339DE272-85CA-A5FE-05C3-05D734EDD063}"/>
                  </a:ext>
                </a:extLst>
              </p:cNvPr>
              <p:cNvPicPr/>
              <p:nvPr/>
            </p:nvPicPr>
            <p:blipFill>
              <a:blip r:embed="rId35"/>
              <a:stretch>
                <a:fillRect/>
              </a:stretch>
            </p:blipFill>
            <p:spPr>
              <a:xfrm>
                <a:off x="6151283" y="1203736"/>
                <a:ext cx="478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55" name="Ink 54">
                <a:extLst>
                  <a:ext uri="{FF2B5EF4-FFF2-40B4-BE49-F238E27FC236}">
                    <a16:creationId xmlns:a16="http://schemas.microsoft.com/office/drawing/2014/main" id="{54B93C82-0DCF-93F0-2F28-2440F75184CE}"/>
                  </a:ext>
                </a:extLst>
              </p14:cNvPr>
              <p14:cNvContentPartPr/>
              <p14:nvPr/>
            </p14:nvContentPartPr>
            <p14:xfrm>
              <a:off x="6166403" y="1423696"/>
              <a:ext cx="16560" cy="9360"/>
            </p14:xfrm>
          </p:contentPart>
        </mc:Choice>
        <mc:Fallback xmlns="">
          <p:pic>
            <p:nvPicPr>
              <p:cNvPr id="55" name="Ink 54">
                <a:extLst>
                  <a:ext uri="{FF2B5EF4-FFF2-40B4-BE49-F238E27FC236}">
                    <a16:creationId xmlns:a16="http://schemas.microsoft.com/office/drawing/2014/main" id="{54B93C82-0DCF-93F0-2F28-2440F75184CE}"/>
                  </a:ext>
                </a:extLst>
              </p:cNvPr>
              <p:cNvPicPr/>
              <p:nvPr/>
            </p:nvPicPr>
            <p:blipFill>
              <a:blip r:embed="rId37"/>
              <a:stretch>
                <a:fillRect/>
              </a:stretch>
            </p:blipFill>
            <p:spPr>
              <a:xfrm>
                <a:off x="6148403" y="1405696"/>
                <a:ext cx="52200" cy="45000"/>
              </a:xfrm>
              <a:prstGeom prst="rect">
                <a:avLst/>
              </a:prstGeom>
            </p:spPr>
          </p:pic>
        </mc:Fallback>
      </mc:AlternateContent>
      <p:grpSp>
        <p:nvGrpSpPr>
          <p:cNvPr id="65" name="Group 64">
            <a:extLst>
              <a:ext uri="{FF2B5EF4-FFF2-40B4-BE49-F238E27FC236}">
                <a16:creationId xmlns:a16="http://schemas.microsoft.com/office/drawing/2014/main" id="{8E5A69E2-5865-851F-41ED-E09824BE06D4}"/>
              </a:ext>
            </a:extLst>
          </p:cNvPr>
          <p:cNvGrpSpPr/>
          <p:nvPr/>
        </p:nvGrpSpPr>
        <p:grpSpPr>
          <a:xfrm>
            <a:off x="6874883" y="1144336"/>
            <a:ext cx="860760" cy="253440"/>
            <a:chOff x="6874883" y="1144336"/>
            <a:chExt cx="860760" cy="253440"/>
          </a:xfrm>
        </p:grpSpPr>
        <mc:AlternateContent xmlns:mc="http://schemas.openxmlformats.org/markup-compatibility/2006" xmlns:p14="http://schemas.microsoft.com/office/powerpoint/2010/main">
          <mc:Choice Requires="p14">
            <p:contentPart p14:bwMode="auto" r:id="rId38">
              <p14:nvContentPartPr>
                <p14:cNvPr id="56" name="Ink 55">
                  <a:extLst>
                    <a:ext uri="{FF2B5EF4-FFF2-40B4-BE49-F238E27FC236}">
                      <a16:creationId xmlns:a16="http://schemas.microsoft.com/office/drawing/2014/main" id="{D36ABAEE-B51E-8ABB-0FC1-2689AFF0796D}"/>
                    </a:ext>
                  </a:extLst>
                </p14:cNvPr>
                <p14:cNvContentPartPr/>
                <p14:nvPr/>
              </p14:nvContentPartPr>
              <p14:xfrm>
                <a:off x="6874883" y="1144336"/>
                <a:ext cx="191160" cy="253440"/>
              </p14:xfrm>
            </p:contentPart>
          </mc:Choice>
          <mc:Fallback xmlns="">
            <p:pic>
              <p:nvPicPr>
                <p:cNvPr id="56" name="Ink 55">
                  <a:extLst>
                    <a:ext uri="{FF2B5EF4-FFF2-40B4-BE49-F238E27FC236}">
                      <a16:creationId xmlns:a16="http://schemas.microsoft.com/office/drawing/2014/main" id="{D36ABAEE-B51E-8ABB-0FC1-2689AFF0796D}"/>
                    </a:ext>
                  </a:extLst>
                </p:cNvPr>
                <p:cNvPicPr/>
                <p:nvPr/>
              </p:nvPicPr>
              <p:blipFill>
                <a:blip r:embed="rId39"/>
                <a:stretch>
                  <a:fillRect/>
                </a:stretch>
              </p:blipFill>
              <p:spPr>
                <a:xfrm>
                  <a:off x="6857243" y="1126696"/>
                  <a:ext cx="22680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57" name="Ink 56">
                  <a:extLst>
                    <a:ext uri="{FF2B5EF4-FFF2-40B4-BE49-F238E27FC236}">
                      <a16:creationId xmlns:a16="http://schemas.microsoft.com/office/drawing/2014/main" id="{4A03652A-CA81-57BC-9079-B1D2CBE87BD3}"/>
                    </a:ext>
                  </a:extLst>
                </p14:cNvPr>
                <p14:cNvContentPartPr/>
                <p14:nvPr/>
              </p14:nvContentPartPr>
              <p14:xfrm>
                <a:off x="7216523" y="1149736"/>
                <a:ext cx="198360" cy="160560"/>
              </p14:xfrm>
            </p:contentPart>
          </mc:Choice>
          <mc:Fallback xmlns="">
            <p:pic>
              <p:nvPicPr>
                <p:cNvPr id="57" name="Ink 56">
                  <a:extLst>
                    <a:ext uri="{FF2B5EF4-FFF2-40B4-BE49-F238E27FC236}">
                      <a16:creationId xmlns:a16="http://schemas.microsoft.com/office/drawing/2014/main" id="{4A03652A-CA81-57BC-9079-B1D2CBE87BD3}"/>
                    </a:ext>
                  </a:extLst>
                </p:cNvPr>
                <p:cNvPicPr/>
                <p:nvPr/>
              </p:nvPicPr>
              <p:blipFill>
                <a:blip r:embed="rId41"/>
                <a:stretch>
                  <a:fillRect/>
                </a:stretch>
              </p:blipFill>
              <p:spPr>
                <a:xfrm>
                  <a:off x="7198883" y="1131736"/>
                  <a:ext cx="2340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59" name="Ink 58">
                  <a:extLst>
                    <a:ext uri="{FF2B5EF4-FFF2-40B4-BE49-F238E27FC236}">
                      <a16:creationId xmlns:a16="http://schemas.microsoft.com/office/drawing/2014/main" id="{C4F91078-A1EB-95E0-FA1B-08B20329F0D6}"/>
                    </a:ext>
                  </a:extLst>
                </p14:cNvPr>
                <p14:cNvContentPartPr/>
                <p14:nvPr/>
              </p14:nvContentPartPr>
              <p14:xfrm>
                <a:off x="7343603" y="1213816"/>
                <a:ext cx="60120" cy="178920"/>
              </p14:xfrm>
            </p:contentPart>
          </mc:Choice>
          <mc:Fallback xmlns="">
            <p:pic>
              <p:nvPicPr>
                <p:cNvPr id="59" name="Ink 58">
                  <a:extLst>
                    <a:ext uri="{FF2B5EF4-FFF2-40B4-BE49-F238E27FC236}">
                      <a16:creationId xmlns:a16="http://schemas.microsoft.com/office/drawing/2014/main" id="{C4F91078-A1EB-95E0-FA1B-08B20329F0D6}"/>
                    </a:ext>
                  </a:extLst>
                </p:cNvPr>
                <p:cNvPicPr/>
                <p:nvPr/>
              </p:nvPicPr>
              <p:blipFill>
                <a:blip r:embed="rId43"/>
                <a:stretch>
                  <a:fillRect/>
                </a:stretch>
              </p:blipFill>
              <p:spPr>
                <a:xfrm>
                  <a:off x="7325603" y="1196176"/>
                  <a:ext cx="9576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60" name="Ink 59">
                  <a:extLst>
                    <a:ext uri="{FF2B5EF4-FFF2-40B4-BE49-F238E27FC236}">
                      <a16:creationId xmlns:a16="http://schemas.microsoft.com/office/drawing/2014/main" id="{6ED68CB3-FA29-9289-C467-454547198A74}"/>
                    </a:ext>
                  </a:extLst>
                </p14:cNvPr>
                <p14:cNvContentPartPr/>
                <p14:nvPr/>
              </p14:nvContentPartPr>
              <p14:xfrm>
                <a:off x="7524323" y="1148296"/>
                <a:ext cx="211320" cy="179640"/>
              </p14:xfrm>
            </p:contentPart>
          </mc:Choice>
          <mc:Fallback xmlns="">
            <p:pic>
              <p:nvPicPr>
                <p:cNvPr id="60" name="Ink 59">
                  <a:extLst>
                    <a:ext uri="{FF2B5EF4-FFF2-40B4-BE49-F238E27FC236}">
                      <a16:creationId xmlns:a16="http://schemas.microsoft.com/office/drawing/2014/main" id="{6ED68CB3-FA29-9289-C467-454547198A74}"/>
                    </a:ext>
                  </a:extLst>
                </p:cNvPr>
                <p:cNvPicPr/>
                <p:nvPr/>
              </p:nvPicPr>
              <p:blipFill>
                <a:blip r:embed="rId45"/>
                <a:stretch>
                  <a:fillRect/>
                </a:stretch>
              </p:blipFill>
              <p:spPr>
                <a:xfrm>
                  <a:off x="7506323" y="1130296"/>
                  <a:ext cx="246960" cy="215280"/>
                </a:xfrm>
                <a:prstGeom prst="rect">
                  <a:avLst/>
                </a:prstGeom>
              </p:spPr>
            </p:pic>
          </mc:Fallback>
        </mc:AlternateContent>
      </p:grpSp>
      <p:grpSp>
        <p:nvGrpSpPr>
          <p:cNvPr id="64" name="Group 63">
            <a:extLst>
              <a:ext uri="{FF2B5EF4-FFF2-40B4-BE49-F238E27FC236}">
                <a16:creationId xmlns:a16="http://schemas.microsoft.com/office/drawing/2014/main" id="{D1AE1C8A-20D5-07B2-2EAC-C081C47714B8}"/>
              </a:ext>
            </a:extLst>
          </p:cNvPr>
          <p:cNvGrpSpPr/>
          <p:nvPr/>
        </p:nvGrpSpPr>
        <p:grpSpPr>
          <a:xfrm>
            <a:off x="8179523" y="230296"/>
            <a:ext cx="491760" cy="421560"/>
            <a:chOff x="8179523" y="230296"/>
            <a:chExt cx="491760" cy="421560"/>
          </a:xfrm>
        </p:grpSpPr>
        <mc:AlternateContent xmlns:mc="http://schemas.openxmlformats.org/markup-compatibility/2006" xmlns:p14="http://schemas.microsoft.com/office/powerpoint/2010/main">
          <mc:Choice Requires="p14">
            <p:contentPart p14:bwMode="auto" r:id="rId46">
              <p14:nvContentPartPr>
                <p14:cNvPr id="61" name="Ink 60">
                  <a:extLst>
                    <a:ext uri="{FF2B5EF4-FFF2-40B4-BE49-F238E27FC236}">
                      <a16:creationId xmlns:a16="http://schemas.microsoft.com/office/drawing/2014/main" id="{C59E270A-2DBA-40BC-629F-1FA06F358999}"/>
                    </a:ext>
                  </a:extLst>
                </p14:cNvPr>
                <p14:cNvContentPartPr/>
                <p14:nvPr/>
              </p14:nvContentPartPr>
              <p14:xfrm>
                <a:off x="8179523" y="296176"/>
                <a:ext cx="81720" cy="259920"/>
              </p14:xfrm>
            </p:contentPart>
          </mc:Choice>
          <mc:Fallback xmlns="">
            <p:pic>
              <p:nvPicPr>
                <p:cNvPr id="61" name="Ink 60">
                  <a:extLst>
                    <a:ext uri="{FF2B5EF4-FFF2-40B4-BE49-F238E27FC236}">
                      <a16:creationId xmlns:a16="http://schemas.microsoft.com/office/drawing/2014/main" id="{C59E270A-2DBA-40BC-629F-1FA06F358999}"/>
                    </a:ext>
                  </a:extLst>
                </p:cNvPr>
                <p:cNvPicPr/>
                <p:nvPr/>
              </p:nvPicPr>
              <p:blipFill>
                <a:blip r:embed="rId47"/>
                <a:stretch>
                  <a:fillRect/>
                </a:stretch>
              </p:blipFill>
              <p:spPr>
                <a:xfrm>
                  <a:off x="8161883" y="278536"/>
                  <a:ext cx="1173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62" name="Ink 61">
                  <a:extLst>
                    <a:ext uri="{FF2B5EF4-FFF2-40B4-BE49-F238E27FC236}">
                      <a16:creationId xmlns:a16="http://schemas.microsoft.com/office/drawing/2014/main" id="{9893651E-1196-A6FC-16D0-4B6DE1595F7C}"/>
                    </a:ext>
                  </a:extLst>
                </p14:cNvPr>
                <p14:cNvContentPartPr/>
                <p14:nvPr/>
              </p14:nvContentPartPr>
              <p14:xfrm>
                <a:off x="8337203" y="448816"/>
                <a:ext cx="176400" cy="199080"/>
              </p14:xfrm>
            </p:contentPart>
          </mc:Choice>
          <mc:Fallback xmlns="">
            <p:pic>
              <p:nvPicPr>
                <p:cNvPr id="62" name="Ink 61">
                  <a:extLst>
                    <a:ext uri="{FF2B5EF4-FFF2-40B4-BE49-F238E27FC236}">
                      <a16:creationId xmlns:a16="http://schemas.microsoft.com/office/drawing/2014/main" id="{9893651E-1196-A6FC-16D0-4B6DE1595F7C}"/>
                    </a:ext>
                  </a:extLst>
                </p:cNvPr>
                <p:cNvPicPr/>
                <p:nvPr/>
              </p:nvPicPr>
              <p:blipFill>
                <a:blip r:embed="rId49"/>
                <a:stretch>
                  <a:fillRect/>
                </a:stretch>
              </p:blipFill>
              <p:spPr>
                <a:xfrm>
                  <a:off x="8319203" y="430816"/>
                  <a:ext cx="21204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63" name="Ink 62">
                  <a:extLst>
                    <a:ext uri="{FF2B5EF4-FFF2-40B4-BE49-F238E27FC236}">
                      <a16:creationId xmlns:a16="http://schemas.microsoft.com/office/drawing/2014/main" id="{4C2DF206-CA9D-956B-F3BA-39B7298AF2FC}"/>
                    </a:ext>
                  </a:extLst>
                </p14:cNvPr>
                <p14:cNvContentPartPr/>
                <p14:nvPr/>
              </p14:nvContentPartPr>
              <p14:xfrm>
                <a:off x="8531603" y="230296"/>
                <a:ext cx="139680" cy="421560"/>
              </p14:xfrm>
            </p:contentPart>
          </mc:Choice>
          <mc:Fallback xmlns="">
            <p:pic>
              <p:nvPicPr>
                <p:cNvPr id="63" name="Ink 62">
                  <a:extLst>
                    <a:ext uri="{FF2B5EF4-FFF2-40B4-BE49-F238E27FC236}">
                      <a16:creationId xmlns:a16="http://schemas.microsoft.com/office/drawing/2014/main" id="{4C2DF206-CA9D-956B-F3BA-39B7298AF2FC}"/>
                    </a:ext>
                  </a:extLst>
                </p:cNvPr>
                <p:cNvPicPr/>
                <p:nvPr/>
              </p:nvPicPr>
              <p:blipFill>
                <a:blip r:embed="rId51"/>
                <a:stretch>
                  <a:fillRect/>
                </a:stretch>
              </p:blipFill>
              <p:spPr>
                <a:xfrm>
                  <a:off x="8513603" y="212296"/>
                  <a:ext cx="175320" cy="457200"/>
                </a:xfrm>
                <a:prstGeom prst="rect">
                  <a:avLst/>
                </a:prstGeom>
              </p:spPr>
            </p:pic>
          </mc:Fallback>
        </mc:AlternateContent>
      </p:grpSp>
      <p:grpSp>
        <p:nvGrpSpPr>
          <p:cNvPr id="90" name="Group 89">
            <a:extLst>
              <a:ext uri="{FF2B5EF4-FFF2-40B4-BE49-F238E27FC236}">
                <a16:creationId xmlns:a16="http://schemas.microsoft.com/office/drawing/2014/main" id="{5354DE74-9B35-CD4B-901C-D290048DEF3F}"/>
              </a:ext>
            </a:extLst>
          </p:cNvPr>
          <p:cNvGrpSpPr/>
          <p:nvPr/>
        </p:nvGrpSpPr>
        <p:grpSpPr>
          <a:xfrm>
            <a:off x="3802643" y="1932376"/>
            <a:ext cx="511560" cy="519480"/>
            <a:chOff x="3802643" y="1932376"/>
            <a:chExt cx="511560" cy="519480"/>
          </a:xfrm>
        </p:grpSpPr>
        <mc:AlternateContent xmlns:mc="http://schemas.openxmlformats.org/markup-compatibility/2006" xmlns:p14="http://schemas.microsoft.com/office/powerpoint/2010/main">
          <mc:Choice Requires="p14">
            <p:contentPart p14:bwMode="auto" r:id="rId52">
              <p14:nvContentPartPr>
                <p14:cNvPr id="66" name="Ink 65">
                  <a:extLst>
                    <a:ext uri="{FF2B5EF4-FFF2-40B4-BE49-F238E27FC236}">
                      <a16:creationId xmlns:a16="http://schemas.microsoft.com/office/drawing/2014/main" id="{AA97F5D1-A867-71E4-982F-6DC90EFAA768}"/>
                    </a:ext>
                  </a:extLst>
                </p14:cNvPr>
                <p14:cNvContentPartPr/>
                <p14:nvPr/>
              </p14:nvContentPartPr>
              <p14:xfrm>
                <a:off x="3802643" y="1932376"/>
                <a:ext cx="123120" cy="182520"/>
              </p14:xfrm>
            </p:contentPart>
          </mc:Choice>
          <mc:Fallback xmlns="">
            <p:pic>
              <p:nvPicPr>
                <p:cNvPr id="66" name="Ink 65">
                  <a:extLst>
                    <a:ext uri="{FF2B5EF4-FFF2-40B4-BE49-F238E27FC236}">
                      <a16:creationId xmlns:a16="http://schemas.microsoft.com/office/drawing/2014/main" id="{AA97F5D1-A867-71E4-982F-6DC90EFAA768}"/>
                    </a:ext>
                  </a:extLst>
                </p:cNvPr>
                <p:cNvPicPr/>
                <p:nvPr/>
              </p:nvPicPr>
              <p:blipFill>
                <a:blip r:embed="rId53"/>
                <a:stretch>
                  <a:fillRect/>
                </a:stretch>
              </p:blipFill>
              <p:spPr>
                <a:xfrm>
                  <a:off x="3785003" y="1914736"/>
                  <a:ext cx="15876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67" name="Ink 66">
                  <a:extLst>
                    <a:ext uri="{FF2B5EF4-FFF2-40B4-BE49-F238E27FC236}">
                      <a16:creationId xmlns:a16="http://schemas.microsoft.com/office/drawing/2014/main" id="{ED836019-5767-D645-F9E9-AB44048F0D94}"/>
                    </a:ext>
                  </a:extLst>
                </p14:cNvPr>
                <p14:cNvContentPartPr/>
                <p14:nvPr/>
              </p14:nvContentPartPr>
              <p14:xfrm>
                <a:off x="3999563" y="1940656"/>
                <a:ext cx="115200" cy="83520"/>
              </p14:xfrm>
            </p:contentPart>
          </mc:Choice>
          <mc:Fallback xmlns="">
            <p:pic>
              <p:nvPicPr>
                <p:cNvPr id="67" name="Ink 66">
                  <a:extLst>
                    <a:ext uri="{FF2B5EF4-FFF2-40B4-BE49-F238E27FC236}">
                      <a16:creationId xmlns:a16="http://schemas.microsoft.com/office/drawing/2014/main" id="{ED836019-5767-D645-F9E9-AB44048F0D94}"/>
                    </a:ext>
                  </a:extLst>
                </p:cNvPr>
                <p:cNvPicPr/>
                <p:nvPr/>
              </p:nvPicPr>
              <p:blipFill>
                <a:blip r:embed="rId55"/>
                <a:stretch>
                  <a:fillRect/>
                </a:stretch>
              </p:blipFill>
              <p:spPr>
                <a:xfrm>
                  <a:off x="3981923" y="1923016"/>
                  <a:ext cx="1508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0" name="Ink 69">
                  <a:extLst>
                    <a:ext uri="{FF2B5EF4-FFF2-40B4-BE49-F238E27FC236}">
                      <a16:creationId xmlns:a16="http://schemas.microsoft.com/office/drawing/2014/main" id="{5287C32B-86A7-F27C-E8B6-8B1EFD1A36E5}"/>
                    </a:ext>
                  </a:extLst>
                </p14:cNvPr>
                <p14:cNvContentPartPr/>
                <p14:nvPr/>
              </p14:nvContentPartPr>
              <p14:xfrm>
                <a:off x="4065083" y="1946416"/>
                <a:ext cx="32400" cy="145440"/>
              </p14:xfrm>
            </p:contentPart>
          </mc:Choice>
          <mc:Fallback xmlns="">
            <p:pic>
              <p:nvPicPr>
                <p:cNvPr id="70" name="Ink 69">
                  <a:extLst>
                    <a:ext uri="{FF2B5EF4-FFF2-40B4-BE49-F238E27FC236}">
                      <a16:creationId xmlns:a16="http://schemas.microsoft.com/office/drawing/2014/main" id="{5287C32B-86A7-F27C-E8B6-8B1EFD1A36E5}"/>
                    </a:ext>
                  </a:extLst>
                </p:cNvPr>
                <p:cNvPicPr/>
                <p:nvPr/>
              </p:nvPicPr>
              <p:blipFill>
                <a:blip r:embed="rId57"/>
                <a:stretch>
                  <a:fillRect/>
                </a:stretch>
              </p:blipFill>
              <p:spPr>
                <a:xfrm>
                  <a:off x="4047443" y="1928776"/>
                  <a:ext cx="6804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2" name="Ink 71">
                  <a:extLst>
                    <a:ext uri="{FF2B5EF4-FFF2-40B4-BE49-F238E27FC236}">
                      <a16:creationId xmlns:a16="http://schemas.microsoft.com/office/drawing/2014/main" id="{A4E341D0-1A9A-9EDC-71ED-CDF41804AF7D}"/>
                    </a:ext>
                  </a:extLst>
                </p14:cNvPr>
                <p14:cNvContentPartPr/>
                <p14:nvPr/>
              </p14:nvContentPartPr>
              <p14:xfrm>
                <a:off x="4180643" y="1933096"/>
                <a:ext cx="133560" cy="115200"/>
              </p14:xfrm>
            </p:contentPart>
          </mc:Choice>
          <mc:Fallback xmlns="">
            <p:pic>
              <p:nvPicPr>
                <p:cNvPr id="72" name="Ink 71">
                  <a:extLst>
                    <a:ext uri="{FF2B5EF4-FFF2-40B4-BE49-F238E27FC236}">
                      <a16:creationId xmlns:a16="http://schemas.microsoft.com/office/drawing/2014/main" id="{A4E341D0-1A9A-9EDC-71ED-CDF41804AF7D}"/>
                    </a:ext>
                  </a:extLst>
                </p:cNvPr>
                <p:cNvPicPr/>
                <p:nvPr/>
              </p:nvPicPr>
              <p:blipFill>
                <a:blip r:embed="rId59"/>
                <a:stretch>
                  <a:fillRect/>
                </a:stretch>
              </p:blipFill>
              <p:spPr>
                <a:xfrm>
                  <a:off x="4162643" y="1915096"/>
                  <a:ext cx="16920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3" name="Ink 72">
                  <a:extLst>
                    <a:ext uri="{FF2B5EF4-FFF2-40B4-BE49-F238E27FC236}">
                      <a16:creationId xmlns:a16="http://schemas.microsoft.com/office/drawing/2014/main" id="{2B1E3A70-DCB9-A219-B91D-EE252BB9D7AC}"/>
                    </a:ext>
                  </a:extLst>
                </p14:cNvPr>
                <p14:cNvContentPartPr/>
                <p14:nvPr/>
              </p14:nvContentPartPr>
              <p14:xfrm>
                <a:off x="3839363" y="2163856"/>
                <a:ext cx="341640" cy="90360"/>
              </p14:xfrm>
            </p:contentPart>
          </mc:Choice>
          <mc:Fallback xmlns="">
            <p:pic>
              <p:nvPicPr>
                <p:cNvPr id="73" name="Ink 72">
                  <a:extLst>
                    <a:ext uri="{FF2B5EF4-FFF2-40B4-BE49-F238E27FC236}">
                      <a16:creationId xmlns:a16="http://schemas.microsoft.com/office/drawing/2014/main" id="{2B1E3A70-DCB9-A219-B91D-EE252BB9D7AC}"/>
                    </a:ext>
                  </a:extLst>
                </p:cNvPr>
                <p:cNvPicPr/>
                <p:nvPr/>
              </p:nvPicPr>
              <p:blipFill>
                <a:blip r:embed="rId61"/>
                <a:stretch>
                  <a:fillRect/>
                </a:stretch>
              </p:blipFill>
              <p:spPr>
                <a:xfrm>
                  <a:off x="3821363" y="2146216"/>
                  <a:ext cx="37728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4" name="Ink 73">
                  <a:extLst>
                    <a:ext uri="{FF2B5EF4-FFF2-40B4-BE49-F238E27FC236}">
                      <a16:creationId xmlns:a16="http://schemas.microsoft.com/office/drawing/2014/main" id="{80AC1A9E-28D6-FDC8-27DC-07991DE1335E}"/>
                    </a:ext>
                  </a:extLst>
                </p14:cNvPr>
                <p14:cNvContentPartPr/>
                <p14:nvPr/>
              </p14:nvContentPartPr>
              <p14:xfrm>
                <a:off x="4001363" y="2266096"/>
                <a:ext cx="123840" cy="185760"/>
              </p14:xfrm>
            </p:contentPart>
          </mc:Choice>
          <mc:Fallback xmlns="">
            <p:pic>
              <p:nvPicPr>
                <p:cNvPr id="74" name="Ink 73">
                  <a:extLst>
                    <a:ext uri="{FF2B5EF4-FFF2-40B4-BE49-F238E27FC236}">
                      <a16:creationId xmlns:a16="http://schemas.microsoft.com/office/drawing/2014/main" id="{80AC1A9E-28D6-FDC8-27DC-07991DE1335E}"/>
                    </a:ext>
                  </a:extLst>
                </p:cNvPr>
                <p:cNvPicPr/>
                <p:nvPr/>
              </p:nvPicPr>
              <p:blipFill>
                <a:blip r:embed="rId63"/>
                <a:stretch>
                  <a:fillRect/>
                </a:stretch>
              </p:blipFill>
              <p:spPr>
                <a:xfrm>
                  <a:off x="3983363" y="2248096"/>
                  <a:ext cx="159480" cy="221400"/>
                </a:xfrm>
                <a:prstGeom prst="rect">
                  <a:avLst/>
                </a:prstGeom>
              </p:spPr>
            </p:pic>
          </mc:Fallback>
        </mc:AlternateContent>
      </p:grpSp>
      <p:grpSp>
        <p:nvGrpSpPr>
          <p:cNvPr id="89" name="Group 88">
            <a:extLst>
              <a:ext uri="{FF2B5EF4-FFF2-40B4-BE49-F238E27FC236}">
                <a16:creationId xmlns:a16="http://schemas.microsoft.com/office/drawing/2014/main" id="{0CA77404-56D1-0702-3E25-1AEE725A0866}"/>
              </a:ext>
            </a:extLst>
          </p:cNvPr>
          <p:cNvGrpSpPr/>
          <p:nvPr/>
        </p:nvGrpSpPr>
        <p:grpSpPr>
          <a:xfrm>
            <a:off x="3812363" y="2618896"/>
            <a:ext cx="735840" cy="309240"/>
            <a:chOff x="3812363" y="2618896"/>
            <a:chExt cx="735840" cy="309240"/>
          </a:xfrm>
        </p:grpSpPr>
        <mc:AlternateContent xmlns:mc="http://schemas.openxmlformats.org/markup-compatibility/2006" xmlns:p14="http://schemas.microsoft.com/office/powerpoint/2010/main">
          <mc:Choice Requires="p14">
            <p:contentPart p14:bwMode="auto" r:id="rId64">
              <p14:nvContentPartPr>
                <p14:cNvPr id="80" name="Ink 79">
                  <a:extLst>
                    <a:ext uri="{FF2B5EF4-FFF2-40B4-BE49-F238E27FC236}">
                      <a16:creationId xmlns:a16="http://schemas.microsoft.com/office/drawing/2014/main" id="{A0FE34F3-5FE3-D485-47B8-B09E91294A38}"/>
                    </a:ext>
                  </a:extLst>
                </p14:cNvPr>
                <p14:cNvContentPartPr/>
                <p14:nvPr/>
              </p14:nvContentPartPr>
              <p14:xfrm>
                <a:off x="3812363" y="2700256"/>
                <a:ext cx="88560" cy="6840"/>
              </p14:xfrm>
            </p:contentPart>
          </mc:Choice>
          <mc:Fallback xmlns="">
            <p:pic>
              <p:nvPicPr>
                <p:cNvPr id="80" name="Ink 79">
                  <a:extLst>
                    <a:ext uri="{FF2B5EF4-FFF2-40B4-BE49-F238E27FC236}">
                      <a16:creationId xmlns:a16="http://schemas.microsoft.com/office/drawing/2014/main" id="{A0FE34F3-5FE3-D485-47B8-B09E91294A38}"/>
                    </a:ext>
                  </a:extLst>
                </p:cNvPr>
                <p:cNvPicPr/>
                <p:nvPr/>
              </p:nvPicPr>
              <p:blipFill>
                <a:blip r:embed="rId65"/>
                <a:stretch>
                  <a:fillRect/>
                </a:stretch>
              </p:blipFill>
              <p:spPr>
                <a:xfrm>
                  <a:off x="3794363" y="2682616"/>
                  <a:ext cx="124200" cy="424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83" name="Ink 82">
                  <a:extLst>
                    <a:ext uri="{FF2B5EF4-FFF2-40B4-BE49-F238E27FC236}">
                      <a16:creationId xmlns:a16="http://schemas.microsoft.com/office/drawing/2014/main" id="{EF98A7D8-0196-DA92-8EAA-33F1BD851D2A}"/>
                    </a:ext>
                  </a:extLst>
                </p14:cNvPr>
                <p14:cNvContentPartPr/>
                <p14:nvPr/>
              </p14:nvContentPartPr>
              <p14:xfrm>
                <a:off x="3830723" y="2771536"/>
                <a:ext cx="81360" cy="27720"/>
              </p14:xfrm>
            </p:contentPart>
          </mc:Choice>
          <mc:Fallback xmlns="">
            <p:pic>
              <p:nvPicPr>
                <p:cNvPr id="83" name="Ink 82">
                  <a:extLst>
                    <a:ext uri="{FF2B5EF4-FFF2-40B4-BE49-F238E27FC236}">
                      <a16:creationId xmlns:a16="http://schemas.microsoft.com/office/drawing/2014/main" id="{EF98A7D8-0196-DA92-8EAA-33F1BD851D2A}"/>
                    </a:ext>
                  </a:extLst>
                </p:cNvPr>
                <p:cNvPicPr/>
                <p:nvPr/>
              </p:nvPicPr>
              <p:blipFill>
                <a:blip r:embed="rId67"/>
                <a:stretch>
                  <a:fillRect/>
                </a:stretch>
              </p:blipFill>
              <p:spPr>
                <a:xfrm>
                  <a:off x="3812723" y="2753536"/>
                  <a:ext cx="1170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4" name="Ink 83">
                  <a:extLst>
                    <a:ext uri="{FF2B5EF4-FFF2-40B4-BE49-F238E27FC236}">
                      <a16:creationId xmlns:a16="http://schemas.microsoft.com/office/drawing/2014/main" id="{AA76354C-E17E-8E09-4C4E-0DF8DD2CAF6C}"/>
                    </a:ext>
                  </a:extLst>
                </p14:cNvPr>
                <p14:cNvContentPartPr/>
                <p14:nvPr/>
              </p14:nvContentPartPr>
              <p14:xfrm>
                <a:off x="4038803" y="2618896"/>
                <a:ext cx="120600" cy="230400"/>
              </p14:xfrm>
            </p:contentPart>
          </mc:Choice>
          <mc:Fallback xmlns="">
            <p:pic>
              <p:nvPicPr>
                <p:cNvPr id="84" name="Ink 83">
                  <a:extLst>
                    <a:ext uri="{FF2B5EF4-FFF2-40B4-BE49-F238E27FC236}">
                      <a16:creationId xmlns:a16="http://schemas.microsoft.com/office/drawing/2014/main" id="{AA76354C-E17E-8E09-4C4E-0DF8DD2CAF6C}"/>
                    </a:ext>
                  </a:extLst>
                </p:cNvPr>
                <p:cNvPicPr/>
                <p:nvPr/>
              </p:nvPicPr>
              <p:blipFill>
                <a:blip r:embed="rId69"/>
                <a:stretch>
                  <a:fillRect/>
                </a:stretch>
              </p:blipFill>
              <p:spPr>
                <a:xfrm>
                  <a:off x="4021163" y="2601256"/>
                  <a:ext cx="15624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6" name="Ink 85">
                  <a:extLst>
                    <a:ext uri="{FF2B5EF4-FFF2-40B4-BE49-F238E27FC236}">
                      <a16:creationId xmlns:a16="http://schemas.microsoft.com/office/drawing/2014/main" id="{070532D5-45ED-6F31-2901-55A0AC9DAC82}"/>
                    </a:ext>
                  </a:extLst>
                </p14:cNvPr>
                <p14:cNvContentPartPr/>
                <p14:nvPr/>
              </p14:nvContentPartPr>
              <p14:xfrm>
                <a:off x="4191083" y="2652736"/>
                <a:ext cx="135000" cy="147600"/>
              </p14:xfrm>
            </p:contentPart>
          </mc:Choice>
          <mc:Fallback xmlns="">
            <p:pic>
              <p:nvPicPr>
                <p:cNvPr id="86" name="Ink 85">
                  <a:extLst>
                    <a:ext uri="{FF2B5EF4-FFF2-40B4-BE49-F238E27FC236}">
                      <a16:creationId xmlns:a16="http://schemas.microsoft.com/office/drawing/2014/main" id="{070532D5-45ED-6F31-2901-55A0AC9DAC82}"/>
                    </a:ext>
                  </a:extLst>
                </p:cNvPr>
                <p:cNvPicPr/>
                <p:nvPr/>
              </p:nvPicPr>
              <p:blipFill>
                <a:blip r:embed="rId71"/>
                <a:stretch>
                  <a:fillRect/>
                </a:stretch>
              </p:blipFill>
              <p:spPr>
                <a:xfrm>
                  <a:off x="4173443" y="2635096"/>
                  <a:ext cx="17064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8" name="Ink 87">
                  <a:extLst>
                    <a:ext uri="{FF2B5EF4-FFF2-40B4-BE49-F238E27FC236}">
                      <a16:creationId xmlns:a16="http://schemas.microsoft.com/office/drawing/2014/main" id="{8D001210-63F2-2F04-DF98-4BFCDF517046}"/>
                    </a:ext>
                  </a:extLst>
                </p14:cNvPr>
                <p14:cNvContentPartPr/>
                <p14:nvPr/>
              </p14:nvContentPartPr>
              <p14:xfrm>
                <a:off x="4338323" y="2725816"/>
                <a:ext cx="209880" cy="202320"/>
              </p14:xfrm>
            </p:contentPart>
          </mc:Choice>
          <mc:Fallback xmlns="">
            <p:pic>
              <p:nvPicPr>
                <p:cNvPr id="88" name="Ink 87">
                  <a:extLst>
                    <a:ext uri="{FF2B5EF4-FFF2-40B4-BE49-F238E27FC236}">
                      <a16:creationId xmlns:a16="http://schemas.microsoft.com/office/drawing/2014/main" id="{8D001210-63F2-2F04-DF98-4BFCDF517046}"/>
                    </a:ext>
                  </a:extLst>
                </p:cNvPr>
                <p:cNvPicPr/>
                <p:nvPr/>
              </p:nvPicPr>
              <p:blipFill>
                <a:blip r:embed="rId73"/>
                <a:stretch>
                  <a:fillRect/>
                </a:stretch>
              </p:blipFill>
              <p:spPr>
                <a:xfrm>
                  <a:off x="4320323" y="2708176"/>
                  <a:ext cx="245520" cy="237960"/>
                </a:xfrm>
                <a:prstGeom prst="rect">
                  <a:avLst/>
                </a:prstGeom>
              </p:spPr>
            </p:pic>
          </mc:Fallback>
        </mc:AlternateContent>
      </p:grpSp>
      <p:grpSp>
        <p:nvGrpSpPr>
          <p:cNvPr id="99" name="Group 98">
            <a:extLst>
              <a:ext uri="{FF2B5EF4-FFF2-40B4-BE49-F238E27FC236}">
                <a16:creationId xmlns:a16="http://schemas.microsoft.com/office/drawing/2014/main" id="{C2E8D686-7F71-2E3D-AB2A-8925D2DF73CD}"/>
              </a:ext>
            </a:extLst>
          </p:cNvPr>
          <p:cNvGrpSpPr/>
          <p:nvPr/>
        </p:nvGrpSpPr>
        <p:grpSpPr>
          <a:xfrm>
            <a:off x="5805683" y="1438096"/>
            <a:ext cx="764640" cy="155520"/>
            <a:chOff x="5805683" y="1438096"/>
            <a:chExt cx="764640" cy="155520"/>
          </a:xfrm>
        </p:grpSpPr>
        <mc:AlternateContent xmlns:mc="http://schemas.openxmlformats.org/markup-compatibility/2006" xmlns:p14="http://schemas.microsoft.com/office/powerpoint/2010/main">
          <mc:Choice Requires="p14">
            <p:contentPart p14:bwMode="auto" r:id="rId74">
              <p14:nvContentPartPr>
                <p14:cNvPr id="91" name="Ink 90">
                  <a:extLst>
                    <a:ext uri="{FF2B5EF4-FFF2-40B4-BE49-F238E27FC236}">
                      <a16:creationId xmlns:a16="http://schemas.microsoft.com/office/drawing/2014/main" id="{C06B6EE2-D1B8-C8A0-8F31-0FA6DBCFBE74}"/>
                    </a:ext>
                  </a:extLst>
                </p14:cNvPr>
                <p14:cNvContentPartPr/>
                <p14:nvPr/>
              </p14:nvContentPartPr>
              <p14:xfrm>
                <a:off x="5805683" y="1456096"/>
                <a:ext cx="617760" cy="129960"/>
              </p14:xfrm>
            </p:contentPart>
          </mc:Choice>
          <mc:Fallback xmlns="">
            <p:pic>
              <p:nvPicPr>
                <p:cNvPr id="91" name="Ink 90">
                  <a:extLst>
                    <a:ext uri="{FF2B5EF4-FFF2-40B4-BE49-F238E27FC236}">
                      <a16:creationId xmlns:a16="http://schemas.microsoft.com/office/drawing/2014/main" id="{C06B6EE2-D1B8-C8A0-8F31-0FA6DBCFBE74}"/>
                    </a:ext>
                  </a:extLst>
                </p:cNvPr>
                <p:cNvPicPr/>
                <p:nvPr/>
              </p:nvPicPr>
              <p:blipFill>
                <a:blip r:embed="rId75"/>
                <a:stretch>
                  <a:fillRect/>
                </a:stretch>
              </p:blipFill>
              <p:spPr>
                <a:xfrm>
                  <a:off x="5788043" y="1438456"/>
                  <a:ext cx="65340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2" name="Ink 91">
                  <a:extLst>
                    <a:ext uri="{FF2B5EF4-FFF2-40B4-BE49-F238E27FC236}">
                      <a16:creationId xmlns:a16="http://schemas.microsoft.com/office/drawing/2014/main" id="{270A0BC7-E4B2-6B7D-D97C-3EEA8C398F0A}"/>
                    </a:ext>
                  </a:extLst>
                </p14:cNvPr>
                <p14:cNvContentPartPr/>
                <p14:nvPr/>
              </p14:nvContentPartPr>
              <p14:xfrm>
                <a:off x="6371603" y="1438096"/>
                <a:ext cx="198720" cy="155520"/>
              </p14:xfrm>
            </p:contentPart>
          </mc:Choice>
          <mc:Fallback xmlns="">
            <p:pic>
              <p:nvPicPr>
                <p:cNvPr id="92" name="Ink 91">
                  <a:extLst>
                    <a:ext uri="{FF2B5EF4-FFF2-40B4-BE49-F238E27FC236}">
                      <a16:creationId xmlns:a16="http://schemas.microsoft.com/office/drawing/2014/main" id="{270A0BC7-E4B2-6B7D-D97C-3EEA8C398F0A}"/>
                    </a:ext>
                  </a:extLst>
                </p:cNvPr>
                <p:cNvPicPr/>
                <p:nvPr/>
              </p:nvPicPr>
              <p:blipFill>
                <a:blip r:embed="rId77"/>
                <a:stretch>
                  <a:fillRect/>
                </a:stretch>
              </p:blipFill>
              <p:spPr>
                <a:xfrm>
                  <a:off x="6353603" y="1420096"/>
                  <a:ext cx="234360" cy="191160"/>
                </a:xfrm>
                <a:prstGeom prst="rect">
                  <a:avLst/>
                </a:prstGeom>
              </p:spPr>
            </p:pic>
          </mc:Fallback>
        </mc:AlternateContent>
      </p:grpSp>
      <p:grpSp>
        <p:nvGrpSpPr>
          <p:cNvPr id="98" name="Group 97">
            <a:extLst>
              <a:ext uri="{FF2B5EF4-FFF2-40B4-BE49-F238E27FC236}">
                <a16:creationId xmlns:a16="http://schemas.microsoft.com/office/drawing/2014/main" id="{A655F69C-5466-C470-BD29-1CABDD410888}"/>
              </a:ext>
            </a:extLst>
          </p:cNvPr>
          <p:cNvGrpSpPr/>
          <p:nvPr/>
        </p:nvGrpSpPr>
        <p:grpSpPr>
          <a:xfrm>
            <a:off x="5895323" y="1709536"/>
            <a:ext cx="539280" cy="168840"/>
            <a:chOff x="5895323" y="1709536"/>
            <a:chExt cx="539280" cy="168840"/>
          </a:xfrm>
        </p:grpSpPr>
        <mc:AlternateContent xmlns:mc="http://schemas.openxmlformats.org/markup-compatibility/2006" xmlns:p14="http://schemas.microsoft.com/office/powerpoint/2010/main">
          <mc:Choice Requires="p14">
            <p:contentPart p14:bwMode="auto" r:id="rId78">
              <p14:nvContentPartPr>
                <p14:cNvPr id="94" name="Ink 93">
                  <a:extLst>
                    <a:ext uri="{FF2B5EF4-FFF2-40B4-BE49-F238E27FC236}">
                      <a16:creationId xmlns:a16="http://schemas.microsoft.com/office/drawing/2014/main" id="{5A3BA6EA-BFFD-1F63-D36E-7D1D6E3F8CD9}"/>
                    </a:ext>
                  </a:extLst>
                </p14:cNvPr>
                <p14:cNvContentPartPr/>
                <p14:nvPr/>
              </p14:nvContentPartPr>
              <p14:xfrm>
                <a:off x="5895323" y="1765696"/>
                <a:ext cx="144360" cy="84960"/>
              </p14:xfrm>
            </p:contentPart>
          </mc:Choice>
          <mc:Fallback xmlns="">
            <p:pic>
              <p:nvPicPr>
                <p:cNvPr id="94" name="Ink 93">
                  <a:extLst>
                    <a:ext uri="{FF2B5EF4-FFF2-40B4-BE49-F238E27FC236}">
                      <a16:creationId xmlns:a16="http://schemas.microsoft.com/office/drawing/2014/main" id="{5A3BA6EA-BFFD-1F63-D36E-7D1D6E3F8CD9}"/>
                    </a:ext>
                  </a:extLst>
                </p:cNvPr>
                <p:cNvPicPr/>
                <p:nvPr/>
              </p:nvPicPr>
              <p:blipFill>
                <a:blip r:embed="rId79"/>
                <a:stretch>
                  <a:fillRect/>
                </a:stretch>
              </p:blipFill>
              <p:spPr>
                <a:xfrm>
                  <a:off x="5877683" y="1747696"/>
                  <a:ext cx="180000" cy="120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95" name="Ink 94">
                  <a:extLst>
                    <a:ext uri="{FF2B5EF4-FFF2-40B4-BE49-F238E27FC236}">
                      <a16:creationId xmlns:a16="http://schemas.microsoft.com/office/drawing/2014/main" id="{B4E26553-52A9-0D70-2C07-215F306736EA}"/>
                    </a:ext>
                  </a:extLst>
                </p14:cNvPr>
                <p14:cNvContentPartPr/>
                <p14:nvPr/>
              </p14:nvContentPartPr>
              <p14:xfrm>
                <a:off x="5919803" y="1779016"/>
                <a:ext cx="122400" cy="99000"/>
              </p14:xfrm>
            </p:contentPart>
          </mc:Choice>
          <mc:Fallback xmlns="">
            <p:pic>
              <p:nvPicPr>
                <p:cNvPr id="95" name="Ink 94">
                  <a:extLst>
                    <a:ext uri="{FF2B5EF4-FFF2-40B4-BE49-F238E27FC236}">
                      <a16:creationId xmlns:a16="http://schemas.microsoft.com/office/drawing/2014/main" id="{B4E26553-52A9-0D70-2C07-215F306736EA}"/>
                    </a:ext>
                  </a:extLst>
                </p:cNvPr>
                <p:cNvPicPr/>
                <p:nvPr/>
              </p:nvPicPr>
              <p:blipFill>
                <a:blip r:embed="rId81"/>
                <a:stretch>
                  <a:fillRect/>
                </a:stretch>
              </p:blipFill>
              <p:spPr>
                <a:xfrm>
                  <a:off x="5902163" y="1761376"/>
                  <a:ext cx="15804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6" name="Ink 95">
                  <a:extLst>
                    <a:ext uri="{FF2B5EF4-FFF2-40B4-BE49-F238E27FC236}">
                      <a16:creationId xmlns:a16="http://schemas.microsoft.com/office/drawing/2014/main" id="{4D6125E2-A813-3BAB-69E8-DCD3B675640C}"/>
                    </a:ext>
                  </a:extLst>
                </p14:cNvPr>
                <p14:cNvContentPartPr/>
                <p14:nvPr/>
              </p14:nvContentPartPr>
              <p14:xfrm>
                <a:off x="6111323" y="1709536"/>
                <a:ext cx="123120" cy="168840"/>
              </p14:xfrm>
            </p:contentPart>
          </mc:Choice>
          <mc:Fallback xmlns="">
            <p:pic>
              <p:nvPicPr>
                <p:cNvPr id="96" name="Ink 95">
                  <a:extLst>
                    <a:ext uri="{FF2B5EF4-FFF2-40B4-BE49-F238E27FC236}">
                      <a16:creationId xmlns:a16="http://schemas.microsoft.com/office/drawing/2014/main" id="{4D6125E2-A813-3BAB-69E8-DCD3B675640C}"/>
                    </a:ext>
                  </a:extLst>
                </p:cNvPr>
                <p:cNvPicPr/>
                <p:nvPr/>
              </p:nvPicPr>
              <p:blipFill>
                <a:blip r:embed="rId83"/>
                <a:stretch>
                  <a:fillRect/>
                </a:stretch>
              </p:blipFill>
              <p:spPr>
                <a:xfrm>
                  <a:off x="6093683" y="1691536"/>
                  <a:ext cx="15876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7" name="Ink 96">
                  <a:extLst>
                    <a:ext uri="{FF2B5EF4-FFF2-40B4-BE49-F238E27FC236}">
                      <a16:creationId xmlns:a16="http://schemas.microsoft.com/office/drawing/2014/main" id="{6BF3D29D-38F0-019E-6941-4CD27B33E306}"/>
                    </a:ext>
                  </a:extLst>
                </p14:cNvPr>
                <p14:cNvContentPartPr/>
                <p14:nvPr/>
              </p14:nvContentPartPr>
              <p14:xfrm>
                <a:off x="6280163" y="1718536"/>
                <a:ext cx="154440" cy="107280"/>
              </p14:xfrm>
            </p:contentPart>
          </mc:Choice>
          <mc:Fallback xmlns="">
            <p:pic>
              <p:nvPicPr>
                <p:cNvPr id="97" name="Ink 96">
                  <a:extLst>
                    <a:ext uri="{FF2B5EF4-FFF2-40B4-BE49-F238E27FC236}">
                      <a16:creationId xmlns:a16="http://schemas.microsoft.com/office/drawing/2014/main" id="{6BF3D29D-38F0-019E-6941-4CD27B33E306}"/>
                    </a:ext>
                  </a:extLst>
                </p:cNvPr>
                <p:cNvPicPr/>
                <p:nvPr/>
              </p:nvPicPr>
              <p:blipFill>
                <a:blip r:embed="rId85"/>
                <a:stretch>
                  <a:fillRect/>
                </a:stretch>
              </p:blipFill>
              <p:spPr>
                <a:xfrm>
                  <a:off x="6262523" y="1700536"/>
                  <a:ext cx="190080" cy="142920"/>
                </a:xfrm>
                <a:prstGeom prst="rect">
                  <a:avLst/>
                </a:prstGeom>
              </p:spPr>
            </p:pic>
          </mc:Fallback>
        </mc:AlternateContent>
      </p:grpSp>
      <p:grpSp>
        <p:nvGrpSpPr>
          <p:cNvPr id="102" name="Group 101">
            <a:extLst>
              <a:ext uri="{FF2B5EF4-FFF2-40B4-BE49-F238E27FC236}">
                <a16:creationId xmlns:a16="http://schemas.microsoft.com/office/drawing/2014/main" id="{A7295AE3-BE87-21B7-C624-3B0365C14CDB}"/>
              </a:ext>
            </a:extLst>
          </p:cNvPr>
          <p:cNvGrpSpPr/>
          <p:nvPr/>
        </p:nvGrpSpPr>
        <p:grpSpPr>
          <a:xfrm>
            <a:off x="5105483" y="2359336"/>
            <a:ext cx="287280" cy="228240"/>
            <a:chOff x="5105483" y="2359336"/>
            <a:chExt cx="287280" cy="228240"/>
          </a:xfrm>
        </p:grpSpPr>
        <mc:AlternateContent xmlns:mc="http://schemas.openxmlformats.org/markup-compatibility/2006" xmlns:p14="http://schemas.microsoft.com/office/powerpoint/2010/main">
          <mc:Choice Requires="p14">
            <p:contentPart p14:bwMode="auto" r:id="rId86">
              <p14:nvContentPartPr>
                <p14:cNvPr id="100" name="Ink 99">
                  <a:extLst>
                    <a:ext uri="{FF2B5EF4-FFF2-40B4-BE49-F238E27FC236}">
                      <a16:creationId xmlns:a16="http://schemas.microsoft.com/office/drawing/2014/main" id="{CADBADD3-709A-D5E2-E4CA-C5F66C5329FB}"/>
                    </a:ext>
                  </a:extLst>
                </p14:cNvPr>
                <p14:cNvContentPartPr/>
                <p14:nvPr/>
              </p14:nvContentPartPr>
              <p14:xfrm>
                <a:off x="5105483" y="2359336"/>
                <a:ext cx="22680" cy="228240"/>
              </p14:xfrm>
            </p:contentPart>
          </mc:Choice>
          <mc:Fallback xmlns="">
            <p:pic>
              <p:nvPicPr>
                <p:cNvPr id="100" name="Ink 99">
                  <a:extLst>
                    <a:ext uri="{FF2B5EF4-FFF2-40B4-BE49-F238E27FC236}">
                      <a16:creationId xmlns:a16="http://schemas.microsoft.com/office/drawing/2014/main" id="{CADBADD3-709A-D5E2-E4CA-C5F66C5329FB}"/>
                    </a:ext>
                  </a:extLst>
                </p:cNvPr>
                <p:cNvPicPr/>
                <p:nvPr/>
              </p:nvPicPr>
              <p:blipFill>
                <a:blip r:embed="rId87"/>
                <a:stretch>
                  <a:fillRect/>
                </a:stretch>
              </p:blipFill>
              <p:spPr>
                <a:xfrm>
                  <a:off x="5087843" y="2341696"/>
                  <a:ext cx="5832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1" name="Ink 100">
                  <a:extLst>
                    <a:ext uri="{FF2B5EF4-FFF2-40B4-BE49-F238E27FC236}">
                      <a16:creationId xmlns:a16="http://schemas.microsoft.com/office/drawing/2014/main" id="{99EEF3BE-62D2-C391-ABE5-4CBC43AF7668}"/>
                    </a:ext>
                  </a:extLst>
                </p14:cNvPr>
                <p14:cNvContentPartPr/>
                <p14:nvPr/>
              </p14:nvContentPartPr>
              <p14:xfrm>
                <a:off x="5210243" y="2376616"/>
                <a:ext cx="182520" cy="196200"/>
              </p14:xfrm>
            </p:contentPart>
          </mc:Choice>
          <mc:Fallback xmlns="">
            <p:pic>
              <p:nvPicPr>
                <p:cNvPr id="101" name="Ink 100">
                  <a:extLst>
                    <a:ext uri="{FF2B5EF4-FFF2-40B4-BE49-F238E27FC236}">
                      <a16:creationId xmlns:a16="http://schemas.microsoft.com/office/drawing/2014/main" id="{99EEF3BE-62D2-C391-ABE5-4CBC43AF7668}"/>
                    </a:ext>
                  </a:extLst>
                </p:cNvPr>
                <p:cNvPicPr/>
                <p:nvPr/>
              </p:nvPicPr>
              <p:blipFill>
                <a:blip r:embed="rId89"/>
                <a:stretch>
                  <a:fillRect/>
                </a:stretch>
              </p:blipFill>
              <p:spPr>
                <a:xfrm>
                  <a:off x="5192243" y="2358976"/>
                  <a:ext cx="218160" cy="231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0">
            <p14:nvContentPartPr>
              <p14:cNvPr id="140" name="Ink 139">
                <a:extLst>
                  <a:ext uri="{FF2B5EF4-FFF2-40B4-BE49-F238E27FC236}">
                    <a16:creationId xmlns:a16="http://schemas.microsoft.com/office/drawing/2014/main" id="{1B31A3FE-3B99-C73F-1CF8-3D2EBFF27371}"/>
                  </a:ext>
                </a:extLst>
              </p14:cNvPr>
              <p14:cNvContentPartPr/>
              <p14:nvPr/>
            </p14:nvContentPartPr>
            <p14:xfrm>
              <a:off x="6169283" y="2349976"/>
              <a:ext cx="15120" cy="7200"/>
            </p14:xfrm>
          </p:contentPart>
        </mc:Choice>
        <mc:Fallback xmlns="">
          <p:pic>
            <p:nvPicPr>
              <p:cNvPr id="140" name="Ink 139">
                <a:extLst>
                  <a:ext uri="{FF2B5EF4-FFF2-40B4-BE49-F238E27FC236}">
                    <a16:creationId xmlns:a16="http://schemas.microsoft.com/office/drawing/2014/main" id="{1B31A3FE-3B99-C73F-1CF8-3D2EBFF27371}"/>
                  </a:ext>
                </a:extLst>
              </p:cNvPr>
              <p:cNvPicPr/>
              <p:nvPr/>
            </p:nvPicPr>
            <p:blipFill>
              <a:blip r:embed="rId91"/>
              <a:stretch>
                <a:fillRect/>
              </a:stretch>
            </p:blipFill>
            <p:spPr>
              <a:xfrm>
                <a:off x="6151643" y="2332336"/>
                <a:ext cx="507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41" name="Ink 140">
                <a:extLst>
                  <a:ext uri="{FF2B5EF4-FFF2-40B4-BE49-F238E27FC236}">
                    <a16:creationId xmlns:a16="http://schemas.microsoft.com/office/drawing/2014/main" id="{8D66A1C0-6A53-090D-E845-A8F3CE272E86}"/>
                  </a:ext>
                </a:extLst>
              </p14:cNvPr>
              <p14:cNvContentPartPr/>
              <p14:nvPr/>
            </p14:nvContentPartPr>
            <p14:xfrm>
              <a:off x="6166763" y="2512696"/>
              <a:ext cx="9000" cy="6120"/>
            </p14:xfrm>
          </p:contentPart>
        </mc:Choice>
        <mc:Fallback xmlns="">
          <p:pic>
            <p:nvPicPr>
              <p:cNvPr id="141" name="Ink 140">
                <a:extLst>
                  <a:ext uri="{FF2B5EF4-FFF2-40B4-BE49-F238E27FC236}">
                    <a16:creationId xmlns:a16="http://schemas.microsoft.com/office/drawing/2014/main" id="{8D66A1C0-6A53-090D-E845-A8F3CE272E86}"/>
                  </a:ext>
                </a:extLst>
              </p:cNvPr>
              <p:cNvPicPr/>
              <p:nvPr/>
            </p:nvPicPr>
            <p:blipFill>
              <a:blip r:embed="rId93"/>
              <a:stretch>
                <a:fillRect/>
              </a:stretch>
            </p:blipFill>
            <p:spPr>
              <a:xfrm>
                <a:off x="6148763" y="2494696"/>
                <a:ext cx="44640" cy="41760"/>
              </a:xfrm>
              <a:prstGeom prst="rect">
                <a:avLst/>
              </a:prstGeom>
            </p:spPr>
          </p:pic>
        </mc:Fallback>
      </mc:AlternateContent>
      <p:grpSp>
        <p:nvGrpSpPr>
          <p:cNvPr id="149" name="Group 148">
            <a:extLst>
              <a:ext uri="{FF2B5EF4-FFF2-40B4-BE49-F238E27FC236}">
                <a16:creationId xmlns:a16="http://schemas.microsoft.com/office/drawing/2014/main" id="{2E55BA2D-ECB4-9F8C-9E9D-49C617F6D4F3}"/>
              </a:ext>
            </a:extLst>
          </p:cNvPr>
          <p:cNvGrpSpPr/>
          <p:nvPr/>
        </p:nvGrpSpPr>
        <p:grpSpPr>
          <a:xfrm>
            <a:off x="5677883" y="2618896"/>
            <a:ext cx="984960" cy="205200"/>
            <a:chOff x="5677883" y="2618896"/>
            <a:chExt cx="984960" cy="205200"/>
          </a:xfrm>
        </p:grpSpPr>
        <mc:AlternateContent xmlns:mc="http://schemas.openxmlformats.org/markup-compatibility/2006" xmlns:p14="http://schemas.microsoft.com/office/powerpoint/2010/main">
          <mc:Choice Requires="p14">
            <p:contentPart p14:bwMode="auto" r:id="rId94">
              <p14:nvContentPartPr>
                <p14:cNvPr id="142" name="Ink 141">
                  <a:extLst>
                    <a:ext uri="{FF2B5EF4-FFF2-40B4-BE49-F238E27FC236}">
                      <a16:creationId xmlns:a16="http://schemas.microsoft.com/office/drawing/2014/main" id="{5027DA67-A36A-5441-FF4E-DF2822193B35}"/>
                    </a:ext>
                  </a:extLst>
                </p14:cNvPr>
                <p14:cNvContentPartPr/>
                <p14:nvPr/>
              </p14:nvContentPartPr>
              <p14:xfrm>
                <a:off x="5677883" y="2690176"/>
                <a:ext cx="794160" cy="133920"/>
              </p14:xfrm>
            </p:contentPart>
          </mc:Choice>
          <mc:Fallback xmlns="">
            <p:pic>
              <p:nvPicPr>
                <p:cNvPr id="142" name="Ink 141">
                  <a:extLst>
                    <a:ext uri="{FF2B5EF4-FFF2-40B4-BE49-F238E27FC236}">
                      <a16:creationId xmlns:a16="http://schemas.microsoft.com/office/drawing/2014/main" id="{5027DA67-A36A-5441-FF4E-DF2822193B35}"/>
                    </a:ext>
                  </a:extLst>
                </p:cNvPr>
                <p:cNvPicPr/>
                <p:nvPr/>
              </p:nvPicPr>
              <p:blipFill>
                <a:blip r:embed="rId95"/>
                <a:stretch>
                  <a:fillRect/>
                </a:stretch>
              </p:blipFill>
              <p:spPr>
                <a:xfrm>
                  <a:off x="5660243" y="2672536"/>
                  <a:ext cx="8298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43" name="Ink 142">
                  <a:extLst>
                    <a:ext uri="{FF2B5EF4-FFF2-40B4-BE49-F238E27FC236}">
                      <a16:creationId xmlns:a16="http://schemas.microsoft.com/office/drawing/2014/main" id="{E2FFE518-FD59-05A5-ECED-AB8944093C4C}"/>
                    </a:ext>
                  </a:extLst>
                </p14:cNvPr>
                <p14:cNvContentPartPr/>
                <p14:nvPr/>
              </p14:nvContentPartPr>
              <p14:xfrm>
                <a:off x="6433883" y="2618896"/>
                <a:ext cx="228960" cy="160560"/>
              </p14:xfrm>
            </p:contentPart>
          </mc:Choice>
          <mc:Fallback xmlns="">
            <p:pic>
              <p:nvPicPr>
                <p:cNvPr id="143" name="Ink 142">
                  <a:extLst>
                    <a:ext uri="{FF2B5EF4-FFF2-40B4-BE49-F238E27FC236}">
                      <a16:creationId xmlns:a16="http://schemas.microsoft.com/office/drawing/2014/main" id="{E2FFE518-FD59-05A5-ECED-AB8944093C4C}"/>
                    </a:ext>
                  </a:extLst>
                </p:cNvPr>
                <p:cNvPicPr/>
                <p:nvPr/>
              </p:nvPicPr>
              <p:blipFill>
                <a:blip r:embed="rId97"/>
                <a:stretch>
                  <a:fillRect/>
                </a:stretch>
              </p:blipFill>
              <p:spPr>
                <a:xfrm>
                  <a:off x="6416243" y="2600896"/>
                  <a:ext cx="264600" cy="196200"/>
                </a:xfrm>
                <a:prstGeom prst="rect">
                  <a:avLst/>
                </a:prstGeom>
              </p:spPr>
            </p:pic>
          </mc:Fallback>
        </mc:AlternateContent>
      </p:grpSp>
      <p:grpSp>
        <p:nvGrpSpPr>
          <p:cNvPr id="148" name="Group 147">
            <a:extLst>
              <a:ext uri="{FF2B5EF4-FFF2-40B4-BE49-F238E27FC236}">
                <a16:creationId xmlns:a16="http://schemas.microsoft.com/office/drawing/2014/main" id="{D6C4F054-A732-81F0-F0E8-DB7709F8F113}"/>
              </a:ext>
            </a:extLst>
          </p:cNvPr>
          <p:cNvGrpSpPr/>
          <p:nvPr/>
        </p:nvGrpSpPr>
        <p:grpSpPr>
          <a:xfrm>
            <a:off x="5860763" y="2930296"/>
            <a:ext cx="550080" cy="186120"/>
            <a:chOff x="5860763" y="2930296"/>
            <a:chExt cx="550080" cy="186120"/>
          </a:xfrm>
        </p:grpSpPr>
        <mc:AlternateContent xmlns:mc="http://schemas.openxmlformats.org/markup-compatibility/2006" xmlns:p14="http://schemas.microsoft.com/office/powerpoint/2010/main">
          <mc:Choice Requires="p14">
            <p:contentPart p14:bwMode="auto" r:id="rId98">
              <p14:nvContentPartPr>
                <p14:cNvPr id="144" name="Ink 143">
                  <a:extLst>
                    <a:ext uri="{FF2B5EF4-FFF2-40B4-BE49-F238E27FC236}">
                      <a16:creationId xmlns:a16="http://schemas.microsoft.com/office/drawing/2014/main" id="{A052B112-07C9-3082-9536-521460E8153C}"/>
                    </a:ext>
                  </a:extLst>
                </p14:cNvPr>
                <p14:cNvContentPartPr/>
                <p14:nvPr/>
              </p14:nvContentPartPr>
              <p14:xfrm>
                <a:off x="5860763" y="2979616"/>
                <a:ext cx="114840" cy="101160"/>
              </p14:xfrm>
            </p:contentPart>
          </mc:Choice>
          <mc:Fallback xmlns="">
            <p:pic>
              <p:nvPicPr>
                <p:cNvPr id="144" name="Ink 143">
                  <a:extLst>
                    <a:ext uri="{FF2B5EF4-FFF2-40B4-BE49-F238E27FC236}">
                      <a16:creationId xmlns:a16="http://schemas.microsoft.com/office/drawing/2014/main" id="{A052B112-07C9-3082-9536-521460E8153C}"/>
                    </a:ext>
                  </a:extLst>
                </p:cNvPr>
                <p:cNvPicPr/>
                <p:nvPr/>
              </p:nvPicPr>
              <p:blipFill>
                <a:blip r:embed="rId99"/>
                <a:stretch>
                  <a:fillRect/>
                </a:stretch>
              </p:blipFill>
              <p:spPr>
                <a:xfrm>
                  <a:off x="5842763" y="2961976"/>
                  <a:ext cx="15048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45" name="Ink 144">
                  <a:extLst>
                    <a:ext uri="{FF2B5EF4-FFF2-40B4-BE49-F238E27FC236}">
                      <a16:creationId xmlns:a16="http://schemas.microsoft.com/office/drawing/2014/main" id="{706BB2E7-2061-13BA-C100-53C3872D5882}"/>
                    </a:ext>
                  </a:extLst>
                </p14:cNvPr>
                <p14:cNvContentPartPr/>
                <p14:nvPr/>
              </p14:nvContentPartPr>
              <p14:xfrm>
                <a:off x="5896043" y="3003016"/>
                <a:ext cx="89280" cy="89280"/>
              </p14:xfrm>
            </p:contentPart>
          </mc:Choice>
          <mc:Fallback xmlns="">
            <p:pic>
              <p:nvPicPr>
                <p:cNvPr id="145" name="Ink 144">
                  <a:extLst>
                    <a:ext uri="{FF2B5EF4-FFF2-40B4-BE49-F238E27FC236}">
                      <a16:creationId xmlns:a16="http://schemas.microsoft.com/office/drawing/2014/main" id="{706BB2E7-2061-13BA-C100-53C3872D5882}"/>
                    </a:ext>
                  </a:extLst>
                </p:cNvPr>
                <p:cNvPicPr/>
                <p:nvPr/>
              </p:nvPicPr>
              <p:blipFill>
                <a:blip r:embed="rId101"/>
                <a:stretch>
                  <a:fillRect/>
                </a:stretch>
              </p:blipFill>
              <p:spPr>
                <a:xfrm>
                  <a:off x="5878043" y="2985376"/>
                  <a:ext cx="12492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46" name="Ink 145">
                  <a:extLst>
                    <a:ext uri="{FF2B5EF4-FFF2-40B4-BE49-F238E27FC236}">
                      <a16:creationId xmlns:a16="http://schemas.microsoft.com/office/drawing/2014/main" id="{EC0F93DA-79AB-D7E5-B1D1-79C6E24C6561}"/>
                    </a:ext>
                  </a:extLst>
                </p14:cNvPr>
                <p14:cNvContentPartPr/>
                <p14:nvPr/>
              </p14:nvContentPartPr>
              <p14:xfrm>
                <a:off x="6089363" y="2930296"/>
                <a:ext cx="78840" cy="186120"/>
              </p14:xfrm>
            </p:contentPart>
          </mc:Choice>
          <mc:Fallback xmlns="">
            <p:pic>
              <p:nvPicPr>
                <p:cNvPr id="146" name="Ink 145">
                  <a:extLst>
                    <a:ext uri="{FF2B5EF4-FFF2-40B4-BE49-F238E27FC236}">
                      <a16:creationId xmlns:a16="http://schemas.microsoft.com/office/drawing/2014/main" id="{EC0F93DA-79AB-D7E5-B1D1-79C6E24C6561}"/>
                    </a:ext>
                  </a:extLst>
                </p:cNvPr>
                <p:cNvPicPr/>
                <p:nvPr/>
              </p:nvPicPr>
              <p:blipFill>
                <a:blip r:embed="rId103"/>
                <a:stretch>
                  <a:fillRect/>
                </a:stretch>
              </p:blipFill>
              <p:spPr>
                <a:xfrm>
                  <a:off x="6071723" y="2912296"/>
                  <a:ext cx="1144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47" name="Ink 146">
                  <a:extLst>
                    <a:ext uri="{FF2B5EF4-FFF2-40B4-BE49-F238E27FC236}">
                      <a16:creationId xmlns:a16="http://schemas.microsoft.com/office/drawing/2014/main" id="{260D0589-01EF-BCCF-62B1-F7A649CEBB32}"/>
                    </a:ext>
                  </a:extLst>
                </p14:cNvPr>
                <p14:cNvContentPartPr/>
                <p14:nvPr/>
              </p14:nvContentPartPr>
              <p14:xfrm>
                <a:off x="6258563" y="2932096"/>
                <a:ext cx="152280" cy="133560"/>
              </p14:xfrm>
            </p:contentPart>
          </mc:Choice>
          <mc:Fallback xmlns="">
            <p:pic>
              <p:nvPicPr>
                <p:cNvPr id="147" name="Ink 146">
                  <a:extLst>
                    <a:ext uri="{FF2B5EF4-FFF2-40B4-BE49-F238E27FC236}">
                      <a16:creationId xmlns:a16="http://schemas.microsoft.com/office/drawing/2014/main" id="{260D0589-01EF-BCCF-62B1-F7A649CEBB32}"/>
                    </a:ext>
                  </a:extLst>
                </p:cNvPr>
                <p:cNvPicPr/>
                <p:nvPr/>
              </p:nvPicPr>
              <p:blipFill>
                <a:blip r:embed="rId105"/>
                <a:stretch>
                  <a:fillRect/>
                </a:stretch>
              </p:blipFill>
              <p:spPr>
                <a:xfrm>
                  <a:off x="6240923" y="2914096"/>
                  <a:ext cx="187920" cy="169200"/>
                </a:xfrm>
                <a:prstGeom prst="rect">
                  <a:avLst/>
                </a:prstGeom>
              </p:spPr>
            </p:pic>
          </mc:Fallback>
        </mc:AlternateContent>
      </p:grpSp>
      <p:grpSp>
        <p:nvGrpSpPr>
          <p:cNvPr id="153" name="Group 152">
            <a:extLst>
              <a:ext uri="{FF2B5EF4-FFF2-40B4-BE49-F238E27FC236}">
                <a16:creationId xmlns:a16="http://schemas.microsoft.com/office/drawing/2014/main" id="{1EC4E114-8D14-AC9A-9788-B1D4E2D4EE0E}"/>
              </a:ext>
            </a:extLst>
          </p:cNvPr>
          <p:cNvGrpSpPr/>
          <p:nvPr/>
        </p:nvGrpSpPr>
        <p:grpSpPr>
          <a:xfrm>
            <a:off x="6991163" y="2260336"/>
            <a:ext cx="748080" cy="260280"/>
            <a:chOff x="6991163" y="2260336"/>
            <a:chExt cx="748080" cy="260280"/>
          </a:xfrm>
        </p:grpSpPr>
        <mc:AlternateContent xmlns:mc="http://schemas.openxmlformats.org/markup-compatibility/2006" xmlns:p14="http://schemas.microsoft.com/office/powerpoint/2010/main">
          <mc:Choice Requires="p14">
            <p:contentPart p14:bwMode="auto" r:id="rId106">
              <p14:nvContentPartPr>
                <p14:cNvPr id="150" name="Ink 149">
                  <a:extLst>
                    <a:ext uri="{FF2B5EF4-FFF2-40B4-BE49-F238E27FC236}">
                      <a16:creationId xmlns:a16="http://schemas.microsoft.com/office/drawing/2014/main" id="{F3FB60A2-4496-3A33-3524-E9BC7BD550A7}"/>
                    </a:ext>
                  </a:extLst>
                </p14:cNvPr>
                <p14:cNvContentPartPr/>
                <p14:nvPr/>
              </p14:nvContentPartPr>
              <p14:xfrm>
                <a:off x="6991163" y="2280856"/>
                <a:ext cx="155520" cy="239760"/>
              </p14:xfrm>
            </p:contentPart>
          </mc:Choice>
          <mc:Fallback xmlns="">
            <p:pic>
              <p:nvPicPr>
                <p:cNvPr id="150" name="Ink 149">
                  <a:extLst>
                    <a:ext uri="{FF2B5EF4-FFF2-40B4-BE49-F238E27FC236}">
                      <a16:creationId xmlns:a16="http://schemas.microsoft.com/office/drawing/2014/main" id="{F3FB60A2-4496-3A33-3524-E9BC7BD550A7}"/>
                    </a:ext>
                  </a:extLst>
                </p:cNvPr>
                <p:cNvPicPr/>
                <p:nvPr/>
              </p:nvPicPr>
              <p:blipFill>
                <a:blip r:embed="rId107"/>
                <a:stretch>
                  <a:fillRect/>
                </a:stretch>
              </p:blipFill>
              <p:spPr>
                <a:xfrm>
                  <a:off x="6973163" y="2263216"/>
                  <a:ext cx="19116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51" name="Ink 150">
                  <a:extLst>
                    <a:ext uri="{FF2B5EF4-FFF2-40B4-BE49-F238E27FC236}">
                      <a16:creationId xmlns:a16="http://schemas.microsoft.com/office/drawing/2014/main" id="{7E369A0F-FE6C-FBBE-2591-7FB54D9DD1E1}"/>
                    </a:ext>
                  </a:extLst>
                </p14:cNvPr>
                <p14:cNvContentPartPr/>
                <p14:nvPr/>
              </p14:nvContentPartPr>
              <p14:xfrm>
                <a:off x="7221563" y="2298136"/>
                <a:ext cx="233640" cy="144720"/>
              </p14:xfrm>
            </p:contentPart>
          </mc:Choice>
          <mc:Fallback xmlns="">
            <p:pic>
              <p:nvPicPr>
                <p:cNvPr id="151" name="Ink 150">
                  <a:extLst>
                    <a:ext uri="{FF2B5EF4-FFF2-40B4-BE49-F238E27FC236}">
                      <a16:creationId xmlns:a16="http://schemas.microsoft.com/office/drawing/2014/main" id="{7E369A0F-FE6C-FBBE-2591-7FB54D9DD1E1}"/>
                    </a:ext>
                  </a:extLst>
                </p:cNvPr>
                <p:cNvPicPr/>
                <p:nvPr/>
              </p:nvPicPr>
              <p:blipFill>
                <a:blip r:embed="rId109"/>
                <a:stretch>
                  <a:fillRect/>
                </a:stretch>
              </p:blipFill>
              <p:spPr>
                <a:xfrm>
                  <a:off x="7203563" y="2280496"/>
                  <a:ext cx="2692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52" name="Ink 151">
                  <a:extLst>
                    <a:ext uri="{FF2B5EF4-FFF2-40B4-BE49-F238E27FC236}">
                      <a16:creationId xmlns:a16="http://schemas.microsoft.com/office/drawing/2014/main" id="{E7B52672-611E-9769-B3F9-86F259AB4CDA}"/>
                    </a:ext>
                  </a:extLst>
                </p14:cNvPr>
                <p14:cNvContentPartPr/>
                <p14:nvPr/>
              </p14:nvContentPartPr>
              <p14:xfrm>
                <a:off x="7535843" y="2260336"/>
                <a:ext cx="203400" cy="142200"/>
              </p14:xfrm>
            </p:contentPart>
          </mc:Choice>
          <mc:Fallback xmlns="">
            <p:pic>
              <p:nvPicPr>
                <p:cNvPr id="152" name="Ink 151">
                  <a:extLst>
                    <a:ext uri="{FF2B5EF4-FFF2-40B4-BE49-F238E27FC236}">
                      <a16:creationId xmlns:a16="http://schemas.microsoft.com/office/drawing/2014/main" id="{E7B52672-611E-9769-B3F9-86F259AB4CDA}"/>
                    </a:ext>
                  </a:extLst>
                </p:cNvPr>
                <p:cNvPicPr/>
                <p:nvPr/>
              </p:nvPicPr>
              <p:blipFill>
                <a:blip r:embed="rId111"/>
                <a:stretch>
                  <a:fillRect/>
                </a:stretch>
              </p:blipFill>
              <p:spPr>
                <a:xfrm>
                  <a:off x="7518203" y="2242336"/>
                  <a:ext cx="239040" cy="177840"/>
                </a:xfrm>
                <a:prstGeom prst="rect">
                  <a:avLst/>
                </a:prstGeom>
              </p:spPr>
            </p:pic>
          </mc:Fallback>
        </mc:AlternateContent>
      </p:grpSp>
      <p:grpSp>
        <p:nvGrpSpPr>
          <p:cNvPr id="161" name="Group 160">
            <a:extLst>
              <a:ext uri="{FF2B5EF4-FFF2-40B4-BE49-F238E27FC236}">
                <a16:creationId xmlns:a16="http://schemas.microsoft.com/office/drawing/2014/main" id="{ACB535D0-A4C6-5258-2E94-B95B2CFE72A9}"/>
              </a:ext>
            </a:extLst>
          </p:cNvPr>
          <p:cNvGrpSpPr/>
          <p:nvPr/>
        </p:nvGrpSpPr>
        <p:grpSpPr>
          <a:xfrm>
            <a:off x="514403" y="3376696"/>
            <a:ext cx="362160" cy="482040"/>
            <a:chOff x="514403" y="3376696"/>
            <a:chExt cx="362160" cy="482040"/>
          </a:xfrm>
        </p:grpSpPr>
        <mc:AlternateContent xmlns:mc="http://schemas.openxmlformats.org/markup-compatibility/2006" xmlns:p14="http://schemas.microsoft.com/office/powerpoint/2010/main">
          <mc:Choice Requires="p14">
            <p:contentPart p14:bwMode="auto" r:id="rId112">
              <p14:nvContentPartPr>
                <p14:cNvPr id="154" name="Ink 153">
                  <a:extLst>
                    <a:ext uri="{FF2B5EF4-FFF2-40B4-BE49-F238E27FC236}">
                      <a16:creationId xmlns:a16="http://schemas.microsoft.com/office/drawing/2014/main" id="{D4E12313-AF78-EECD-E876-C4CA5D855DC4}"/>
                    </a:ext>
                  </a:extLst>
                </p14:cNvPr>
                <p14:cNvContentPartPr/>
                <p14:nvPr/>
              </p14:nvContentPartPr>
              <p14:xfrm>
                <a:off x="514403" y="3557416"/>
                <a:ext cx="185760" cy="150840"/>
              </p14:xfrm>
            </p:contentPart>
          </mc:Choice>
          <mc:Fallback xmlns="">
            <p:pic>
              <p:nvPicPr>
                <p:cNvPr id="154" name="Ink 153">
                  <a:extLst>
                    <a:ext uri="{FF2B5EF4-FFF2-40B4-BE49-F238E27FC236}">
                      <a16:creationId xmlns:a16="http://schemas.microsoft.com/office/drawing/2014/main" id="{D4E12313-AF78-EECD-E876-C4CA5D855DC4}"/>
                    </a:ext>
                  </a:extLst>
                </p:cNvPr>
                <p:cNvPicPr/>
                <p:nvPr/>
              </p:nvPicPr>
              <p:blipFill>
                <a:blip r:embed="rId113"/>
                <a:stretch>
                  <a:fillRect/>
                </a:stretch>
              </p:blipFill>
              <p:spPr>
                <a:xfrm>
                  <a:off x="496763" y="3539416"/>
                  <a:ext cx="2214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55" name="Ink 154">
                  <a:extLst>
                    <a:ext uri="{FF2B5EF4-FFF2-40B4-BE49-F238E27FC236}">
                      <a16:creationId xmlns:a16="http://schemas.microsoft.com/office/drawing/2014/main" id="{823A228A-407A-B1FB-2B5A-28BA87874C8E}"/>
                    </a:ext>
                  </a:extLst>
                </p14:cNvPr>
                <p14:cNvContentPartPr/>
                <p14:nvPr/>
              </p14:nvContentPartPr>
              <p14:xfrm>
                <a:off x="798443" y="3376696"/>
                <a:ext cx="78120" cy="482040"/>
              </p14:xfrm>
            </p:contentPart>
          </mc:Choice>
          <mc:Fallback xmlns="">
            <p:pic>
              <p:nvPicPr>
                <p:cNvPr id="155" name="Ink 154">
                  <a:extLst>
                    <a:ext uri="{FF2B5EF4-FFF2-40B4-BE49-F238E27FC236}">
                      <a16:creationId xmlns:a16="http://schemas.microsoft.com/office/drawing/2014/main" id="{823A228A-407A-B1FB-2B5A-28BA87874C8E}"/>
                    </a:ext>
                  </a:extLst>
                </p:cNvPr>
                <p:cNvPicPr/>
                <p:nvPr/>
              </p:nvPicPr>
              <p:blipFill>
                <a:blip r:embed="rId115"/>
                <a:stretch>
                  <a:fillRect/>
                </a:stretch>
              </p:blipFill>
              <p:spPr>
                <a:xfrm>
                  <a:off x="780443" y="3358696"/>
                  <a:ext cx="113760" cy="517680"/>
                </a:xfrm>
                <a:prstGeom prst="rect">
                  <a:avLst/>
                </a:prstGeom>
              </p:spPr>
            </p:pic>
          </mc:Fallback>
        </mc:AlternateContent>
      </p:grpSp>
      <p:grpSp>
        <p:nvGrpSpPr>
          <p:cNvPr id="160" name="Group 159">
            <a:extLst>
              <a:ext uri="{FF2B5EF4-FFF2-40B4-BE49-F238E27FC236}">
                <a16:creationId xmlns:a16="http://schemas.microsoft.com/office/drawing/2014/main" id="{F9982BA4-B8F4-B202-7405-5FC01A7AB4F6}"/>
              </a:ext>
            </a:extLst>
          </p:cNvPr>
          <p:cNvGrpSpPr/>
          <p:nvPr/>
        </p:nvGrpSpPr>
        <p:grpSpPr>
          <a:xfrm>
            <a:off x="1246283" y="3428896"/>
            <a:ext cx="1211040" cy="428400"/>
            <a:chOff x="1246283" y="3428896"/>
            <a:chExt cx="1211040" cy="428400"/>
          </a:xfrm>
        </p:grpSpPr>
        <mc:AlternateContent xmlns:mc="http://schemas.openxmlformats.org/markup-compatibility/2006" xmlns:p14="http://schemas.microsoft.com/office/powerpoint/2010/main">
          <mc:Choice Requires="p14">
            <p:contentPart p14:bwMode="auto" r:id="rId116">
              <p14:nvContentPartPr>
                <p14:cNvPr id="156" name="Ink 155">
                  <a:extLst>
                    <a:ext uri="{FF2B5EF4-FFF2-40B4-BE49-F238E27FC236}">
                      <a16:creationId xmlns:a16="http://schemas.microsoft.com/office/drawing/2014/main" id="{4E68133D-4241-BF77-4BF0-7F4CAAD1C106}"/>
                    </a:ext>
                  </a:extLst>
                </p14:cNvPr>
                <p14:cNvContentPartPr/>
                <p14:nvPr/>
              </p14:nvContentPartPr>
              <p14:xfrm>
                <a:off x="1246283" y="3472456"/>
                <a:ext cx="83160" cy="286920"/>
              </p14:xfrm>
            </p:contentPart>
          </mc:Choice>
          <mc:Fallback xmlns="">
            <p:pic>
              <p:nvPicPr>
                <p:cNvPr id="156" name="Ink 155">
                  <a:extLst>
                    <a:ext uri="{FF2B5EF4-FFF2-40B4-BE49-F238E27FC236}">
                      <a16:creationId xmlns:a16="http://schemas.microsoft.com/office/drawing/2014/main" id="{4E68133D-4241-BF77-4BF0-7F4CAAD1C106}"/>
                    </a:ext>
                  </a:extLst>
                </p:cNvPr>
                <p:cNvPicPr/>
                <p:nvPr/>
              </p:nvPicPr>
              <p:blipFill>
                <a:blip r:embed="rId117"/>
                <a:stretch>
                  <a:fillRect/>
                </a:stretch>
              </p:blipFill>
              <p:spPr>
                <a:xfrm>
                  <a:off x="1228283" y="3454816"/>
                  <a:ext cx="118800" cy="322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57" name="Ink 156">
                  <a:extLst>
                    <a:ext uri="{FF2B5EF4-FFF2-40B4-BE49-F238E27FC236}">
                      <a16:creationId xmlns:a16="http://schemas.microsoft.com/office/drawing/2014/main" id="{0D034B18-5B3C-3C0E-9AAD-DEA2DC1D55C8}"/>
                    </a:ext>
                  </a:extLst>
                </p14:cNvPr>
                <p14:cNvContentPartPr/>
                <p14:nvPr/>
              </p14:nvContentPartPr>
              <p14:xfrm>
                <a:off x="1448603" y="3454096"/>
                <a:ext cx="207360" cy="254160"/>
              </p14:xfrm>
            </p:contentPart>
          </mc:Choice>
          <mc:Fallback xmlns="">
            <p:pic>
              <p:nvPicPr>
                <p:cNvPr id="157" name="Ink 156">
                  <a:extLst>
                    <a:ext uri="{FF2B5EF4-FFF2-40B4-BE49-F238E27FC236}">
                      <a16:creationId xmlns:a16="http://schemas.microsoft.com/office/drawing/2014/main" id="{0D034B18-5B3C-3C0E-9AAD-DEA2DC1D55C8}"/>
                    </a:ext>
                  </a:extLst>
                </p:cNvPr>
                <p:cNvPicPr/>
                <p:nvPr/>
              </p:nvPicPr>
              <p:blipFill>
                <a:blip r:embed="rId119"/>
                <a:stretch>
                  <a:fillRect/>
                </a:stretch>
              </p:blipFill>
              <p:spPr>
                <a:xfrm>
                  <a:off x="1430603" y="3436096"/>
                  <a:ext cx="24300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58" name="Ink 157">
                  <a:extLst>
                    <a:ext uri="{FF2B5EF4-FFF2-40B4-BE49-F238E27FC236}">
                      <a16:creationId xmlns:a16="http://schemas.microsoft.com/office/drawing/2014/main" id="{221C8B7C-C0BC-3FEB-0317-0FD5552995BB}"/>
                    </a:ext>
                  </a:extLst>
                </p14:cNvPr>
                <p14:cNvContentPartPr/>
                <p14:nvPr/>
              </p14:nvContentPartPr>
              <p14:xfrm>
                <a:off x="1788083" y="3428896"/>
                <a:ext cx="239760" cy="237240"/>
              </p14:xfrm>
            </p:contentPart>
          </mc:Choice>
          <mc:Fallback xmlns="">
            <p:pic>
              <p:nvPicPr>
                <p:cNvPr id="158" name="Ink 157">
                  <a:extLst>
                    <a:ext uri="{FF2B5EF4-FFF2-40B4-BE49-F238E27FC236}">
                      <a16:creationId xmlns:a16="http://schemas.microsoft.com/office/drawing/2014/main" id="{221C8B7C-C0BC-3FEB-0317-0FD5552995BB}"/>
                    </a:ext>
                  </a:extLst>
                </p:cNvPr>
                <p:cNvPicPr/>
                <p:nvPr/>
              </p:nvPicPr>
              <p:blipFill>
                <a:blip r:embed="rId121"/>
                <a:stretch>
                  <a:fillRect/>
                </a:stretch>
              </p:blipFill>
              <p:spPr>
                <a:xfrm>
                  <a:off x="1770083" y="3410896"/>
                  <a:ext cx="275400" cy="272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59" name="Ink 158">
                  <a:extLst>
                    <a:ext uri="{FF2B5EF4-FFF2-40B4-BE49-F238E27FC236}">
                      <a16:creationId xmlns:a16="http://schemas.microsoft.com/office/drawing/2014/main" id="{EC013E49-852B-55A1-1EC3-EF3778A9B4FA}"/>
                    </a:ext>
                  </a:extLst>
                </p14:cNvPr>
                <p14:cNvContentPartPr/>
                <p14:nvPr/>
              </p14:nvContentPartPr>
              <p14:xfrm>
                <a:off x="2196683" y="3562816"/>
                <a:ext cx="260640" cy="294480"/>
              </p14:xfrm>
            </p:contentPart>
          </mc:Choice>
          <mc:Fallback xmlns="">
            <p:pic>
              <p:nvPicPr>
                <p:cNvPr id="159" name="Ink 158">
                  <a:extLst>
                    <a:ext uri="{FF2B5EF4-FFF2-40B4-BE49-F238E27FC236}">
                      <a16:creationId xmlns:a16="http://schemas.microsoft.com/office/drawing/2014/main" id="{EC013E49-852B-55A1-1EC3-EF3778A9B4FA}"/>
                    </a:ext>
                  </a:extLst>
                </p:cNvPr>
                <p:cNvPicPr/>
                <p:nvPr/>
              </p:nvPicPr>
              <p:blipFill>
                <a:blip r:embed="rId123"/>
                <a:stretch>
                  <a:fillRect/>
                </a:stretch>
              </p:blipFill>
              <p:spPr>
                <a:xfrm>
                  <a:off x="2179043" y="3544816"/>
                  <a:ext cx="296280" cy="330120"/>
                </a:xfrm>
                <a:prstGeom prst="rect">
                  <a:avLst/>
                </a:prstGeom>
              </p:spPr>
            </p:pic>
          </mc:Fallback>
        </mc:AlternateContent>
      </p:grpSp>
      <p:grpSp>
        <p:nvGrpSpPr>
          <p:cNvPr id="165" name="Group 164">
            <a:extLst>
              <a:ext uri="{FF2B5EF4-FFF2-40B4-BE49-F238E27FC236}">
                <a16:creationId xmlns:a16="http://schemas.microsoft.com/office/drawing/2014/main" id="{9870F62A-1186-0038-8894-85DA752BB5EB}"/>
              </a:ext>
            </a:extLst>
          </p:cNvPr>
          <p:cNvGrpSpPr/>
          <p:nvPr/>
        </p:nvGrpSpPr>
        <p:grpSpPr>
          <a:xfrm>
            <a:off x="6987203" y="3462016"/>
            <a:ext cx="712080" cy="295200"/>
            <a:chOff x="6987203" y="3462016"/>
            <a:chExt cx="712080" cy="295200"/>
          </a:xfrm>
        </p:grpSpPr>
        <mc:AlternateContent xmlns:mc="http://schemas.openxmlformats.org/markup-compatibility/2006" xmlns:p14="http://schemas.microsoft.com/office/powerpoint/2010/main">
          <mc:Choice Requires="p14">
            <p:contentPart p14:bwMode="auto" r:id="rId124">
              <p14:nvContentPartPr>
                <p14:cNvPr id="162" name="Ink 161">
                  <a:extLst>
                    <a:ext uri="{FF2B5EF4-FFF2-40B4-BE49-F238E27FC236}">
                      <a16:creationId xmlns:a16="http://schemas.microsoft.com/office/drawing/2014/main" id="{8162B537-E1F9-3CA6-D95D-321F8C1FE5ED}"/>
                    </a:ext>
                  </a:extLst>
                </p14:cNvPr>
                <p14:cNvContentPartPr/>
                <p14:nvPr/>
              </p14:nvContentPartPr>
              <p14:xfrm>
                <a:off x="6987203" y="3493696"/>
                <a:ext cx="180720" cy="263520"/>
              </p14:xfrm>
            </p:contentPart>
          </mc:Choice>
          <mc:Fallback xmlns="">
            <p:pic>
              <p:nvPicPr>
                <p:cNvPr id="162" name="Ink 161">
                  <a:extLst>
                    <a:ext uri="{FF2B5EF4-FFF2-40B4-BE49-F238E27FC236}">
                      <a16:creationId xmlns:a16="http://schemas.microsoft.com/office/drawing/2014/main" id="{8162B537-E1F9-3CA6-D95D-321F8C1FE5ED}"/>
                    </a:ext>
                  </a:extLst>
                </p:cNvPr>
                <p:cNvPicPr/>
                <p:nvPr/>
              </p:nvPicPr>
              <p:blipFill>
                <a:blip r:embed="rId125"/>
                <a:stretch>
                  <a:fillRect/>
                </a:stretch>
              </p:blipFill>
              <p:spPr>
                <a:xfrm>
                  <a:off x="6969203" y="3476056"/>
                  <a:ext cx="21636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63" name="Ink 162">
                  <a:extLst>
                    <a:ext uri="{FF2B5EF4-FFF2-40B4-BE49-F238E27FC236}">
                      <a16:creationId xmlns:a16="http://schemas.microsoft.com/office/drawing/2014/main" id="{C977EB14-25F6-DAEB-A45E-E5A7509FCBDB}"/>
                    </a:ext>
                  </a:extLst>
                </p14:cNvPr>
                <p14:cNvContentPartPr/>
                <p14:nvPr/>
              </p14:nvContentPartPr>
              <p14:xfrm>
                <a:off x="7294283" y="3462016"/>
                <a:ext cx="104760" cy="261720"/>
              </p14:xfrm>
            </p:contentPart>
          </mc:Choice>
          <mc:Fallback xmlns="">
            <p:pic>
              <p:nvPicPr>
                <p:cNvPr id="163" name="Ink 162">
                  <a:extLst>
                    <a:ext uri="{FF2B5EF4-FFF2-40B4-BE49-F238E27FC236}">
                      <a16:creationId xmlns:a16="http://schemas.microsoft.com/office/drawing/2014/main" id="{C977EB14-25F6-DAEB-A45E-E5A7509FCBDB}"/>
                    </a:ext>
                  </a:extLst>
                </p:cNvPr>
                <p:cNvPicPr/>
                <p:nvPr/>
              </p:nvPicPr>
              <p:blipFill>
                <a:blip r:embed="rId127"/>
                <a:stretch>
                  <a:fillRect/>
                </a:stretch>
              </p:blipFill>
              <p:spPr>
                <a:xfrm>
                  <a:off x="7276283" y="3444376"/>
                  <a:ext cx="140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64" name="Ink 163">
                  <a:extLst>
                    <a:ext uri="{FF2B5EF4-FFF2-40B4-BE49-F238E27FC236}">
                      <a16:creationId xmlns:a16="http://schemas.microsoft.com/office/drawing/2014/main" id="{CB2597E2-0509-4778-25A8-281C8D9F5E44}"/>
                    </a:ext>
                  </a:extLst>
                </p14:cNvPr>
                <p14:cNvContentPartPr/>
                <p14:nvPr/>
              </p14:nvContentPartPr>
              <p14:xfrm>
                <a:off x="7500203" y="3503056"/>
                <a:ext cx="199080" cy="191520"/>
              </p14:xfrm>
            </p:contentPart>
          </mc:Choice>
          <mc:Fallback xmlns="">
            <p:pic>
              <p:nvPicPr>
                <p:cNvPr id="164" name="Ink 163">
                  <a:extLst>
                    <a:ext uri="{FF2B5EF4-FFF2-40B4-BE49-F238E27FC236}">
                      <a16:creationId xmlns:a16="http://schemas.microsoft.com/office/drawing/2014/main" id="{CB2597E2-0509-4778-25A8-281C8D9F5E44}"/>
                    </a:ext>
                  </a:extLst>
                </p:cNvPr>
                <p:cNvPicPr/>
                <p:nvPr/>
              </p:nvPicPr>
              <p:blipFill>
                <a:blip r:embed="rId129"/>
                <a:stretch>
                  <a:fillRect/>
                </a:stretch>
              </p:blipFill>
              <p:spPr>
                <a:xfrm>
                  <a:off x="7482563" y="3485056"/>
                  <a:ext cx="234720" cy="227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0">
            <p14:nvContentPartPr>
              <p14:cNvPr id="166" name="Ink 165">
                <a:extLst>
                  <a:ext uri="{FF2B5EF4-FFF2-40B4-BE49-F238E27FC236}">
                    <a16:creationId xmlns:a16="http://schemas.microsoft.com/office/drawing/2014/main" id="{6C33423D-9C08-C032-8512-2D9DB29D28C0}"/>
                  </a:ext>
                </a:extLst>
              </p14:cNvPr>
              <p14:cNvContentPartPr/>
              <p14:nvPr/>
            </p14:nvContentPartPr>
            <p14:xfrm>
              <a:off x="6269003" y="3549856"/>
              <a:ext cx="9000" cy="14760"/>
            </p14:xfrm>
          </p:contentPart>
        </mc:Choice>
        <mc:Fallback xmlns="">
          <p:pic>
            <p:nvPicPr>
              <p:cNvPr id="166" name="Ink 165">
                <a:extLst>
                  <a:ext uri="{FF2B5EF4-FFF2-40B4-BE49-F238E27FC236}">
                    <a16:creationId xmlns:a16="http://schemas.microsoft.com/office/drawing/2014/main" id="{6C33423D-9C08-C032-8512-2D9DB29D28C0}"/>
                  </a:ext>
                </a:extLst>
              </p:cNvPr>
              <p:cNvPicPr/>
              <p:nvPr/>
            </p:nvPicPr>
            <p:blipFill>
              <a:blip r:embed="rId131"/>
              <a:stretch>
                <a:fillRect/>
              </a:stretch>
            </p:blipFill>
            <p:spPr>
              <a:xfrm>
                <a:off x="6251363" y="3532216"/>
                <a:ext cx="4464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67" name="Ink 166">
                <a:extLst>
                  <a:ext uri="{FF2B5EF4-FFF2-40B4-BE49-F238E27FC236}">
                    <a16:creationId xmlns:a16="http://schemas.microsoft.com/office/drawing/2014/main" id="{FE5D0D06-1E5C-83C9-B2FF-C5B3762C7404}"/>
                  </a:ext>
                </a:extLst>
              </p14:cNvPr>
              <p14:cNvContentPartPr/>
              <p14:nvPr/>
            </p14:nvContentPartPr>
            <p14:xfrm>
              <a:off x="6274763" y="3708256"/>
              <a:ext cx="6840" cy="28080"/>
            </p14:xfrm>
          </p:contentPart>
        </mc:Choice>
        <mc:Fallback xmlns="">
          <p:pic>
            <p:nvPicPr>
              <p:cNvPr id="167" name="Ink 166">
                <a:extLst>
                  <a:ext uri="{FF2B5EF4-FFF2-40B4-BE49-F238E27FC236}">
                    <a16:creationId xmlns:a16="http://schemas.microsoft.com/office/drawing/2014/main" id="{FE5D0D06-1E5C-83C9-B2FF-C5B3762C7404}"/>
                  </a:ext>
                </a:extLst>
              </p:cNvPr>
              <p:cNvPicPr/>
              <p:nvPr/>
            </p:nvPicPr>
            <p:blipFill>
              <a:blip r:embed="rId133"/>
              <a:stretch>
                <a:fillRect/>
              </a:stretch>
            </p:blipFill>
            <p:spPr>
              <a:xfrm>
                <a:off x="6256763" y="3690616"/>
                <a:ext cx="42480" cy="63720"/>
              </a:xfrm>
              <a:prstGeom prst="rect">
                <a:avLst/>
              </a:prstGeom>
            </p:spPr>
          </p:pic>
        </mc:Fallback>
      </mc:AlternateContent>
      <p:grpSp>
        <p:nvGrpSpPr>
          <p:cNvPr id="177" name="Group 176">
            <a:extLst>
              <a:ext uri="{FF2B5EF4-FFF2-40B4-BE49-F238E27FC236}">
                <a16:creationId xmlns:a16="http://schemas.microsoft.com/office/drawing/2014/main" id="{EADF4931-D479-55BC-4615-3F51230AA24C}"/>
              </a:ext>
            </a:extLst>
          </p:cNvPr>
          <p:cNvGrpSpPr/>
          <p:nvPr/>
        </p:nvGrpSpPr>
        <p:grpSpPr>
          <a:xfrm>
            <a:off x="5700563" y="3761536"/>
            <a:ext cx="1042560" cy="337680"/>
            <a:chOff x="5700563" y="3761536"/>
            <a:chExt cx="1042560" cy="337680"/>
          </a:xfrm>
        </p:grpSpPr>
        <mc:AlternateContent xmlns:mc="http://schemas.openxmlformats.org/markup-compatibility/2006" xmlns:p14="http://schemas.microsoft.com/office/powerpoint/2010/main">
          <mc:Choice Requires="p14">
            <p:contentPart p14:bwMode="auto" r:id="rId134">
              <p14:nvContentPartPr>
                <p14:cNvPr id="168" name="Ink 167">
                  <a:extLst>
                    <a:ext uri="{FF2B5EF4-FFF2-40B4-BE49-F238E27FC236}">
                      <a16:creationId xmlns:a16="http://schemas.microsoft.com/office/drawing/2014/main" id="{2C2C47DF-DE5B-3749-B783-58F7894BFB0E}"/>
                    </a:ext>
                  </a:extLst>
                </p14:cNvPr>
                <p14:cNvContentPartPr/>
                <p14:nvPr/>
              </p14:nvContentPartPr>
              <p14:xfrm>
                <a:off x="5722163" y="3761536"/>
                <a:ext cx="1020960" cy="304920"/>
              </p14:xfrm>
            </p:contentPart>
          </mc:Choice>
          <mc:Fallback xmlns="">
            <p:pic>
              <p:nvPicPr>
                <p:cNvPr id="168" name="Ink 167">
                  <a:extLst>
                    <a:ext uri="{FF2B5EF4-FFF2-40B4-BE49-F238E27FC236}">
                      <a16:creationId xmlns:a16="http://schemas.microsoft.com/office/drawing/2014/main" id="{2C2C47DF-DE5B-3749-B783-58F7894BFB0E}"/>
                    </a:ext>
                  </a:extLst>
                </p:cNvPr>
                <p:cNvPicPr/>
                <p:nvPr/>
              </p:nvPicPr>
              <p:blipFill>
                <a:blip r:embed="rId135"/>
                <a:stretch>
                  <a:fillRect/>
                </a:stretch>
              </p:blipFill>
              <p:spPr>
                <a:xfrm>
                  <a:off x="5704163" y="3743536"/>
                  <a:ext cx="10566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69" name="Ink 168">
                  <a:extLst>
                    <a:ext uri="{FF2B5EF4-FFF2-40B4-BE49-F238E27FC236}">
                      <a16:creationId xmlns:a16="http://schemas.microsoft.com/office/drawing/2014/main" id="{9CF10AD0-805B-37BD-CDAF-87AB04364EBA}"/>
                    </a:ext>
                  </a:extLst>
                </p14:cNvPr>
                <p14:cNvContentPartPr/>
                <p14:nvPr/>
              </p14:nvContentPartPr>
              <p14:xfrm>
                <a:off x="5700563" y="3941176"/>
                <a:ext cx="65160" cy="158040"/>
              </p14:xfrm>
            </p:contentPart>
          </mc:Choice>
          <mc:Fallback xmlns="">
            <p:pic>
              <p:nvPicPr>
                <p:cNvPr id="169" name="Ink 168">
                  <a:extLst>
                    <a:ext uri="{FF2B5EF4-FFF2-40B4-BE49-F238E27FC236}">
                      <a16:creationId xmlns:a16="http://schemas.microsoft.com/office/drawing/2014/main" id="{9CF10AD0-805B-37BD-CDAF-87AB04364EBA}"/>
                    </a:ext>
                  </a:extLst>
                </p:cNvPr>
                <p:cNvPicPr/>
                <p:nvPr/>
              </p:nvPicPr>
              <p:blipFill>
                <a:blip r:embed="rId137"/>
                <a:stretch>
                  <a:fillRect/>
                </a:stretch>
              </p:blipFill>
              <p:spPr>
                <a:xfrm>
                  <a:off x="5682563" y="3923176"/>
                  <a:ext cx="10080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70" name="Ink 169">
                  <a:extLst>
                    <a:ext uri="{FF2B5EF4-FFF2-40B4-BE49-F238E27FC236}">
                      <a16:creationId xmlns:a16="http://schemas.microsoft.com/office/drawing/2014/main" id="{A0A9A5B7-1DC3-0FEB-8FD0-81E0675897DB}"/>
                    </a:ext>
                  </a:extLst>
                </p14:cNvPr>
                <p14:cNvContentPartPr/>
                <p14:nvPr/>
              </p14:nvContentPartPr>
              <p14:xfrm>
                <a:off x="5713163" y="3921376"/>
                <a:ext cx="218520" cy="31320"/>
              </p14:xfrm>
            </p:contentPart>
          </mc:Choice>
          <mc:Fallback xmlns="">
            <p:pic>
              <p:nvPicPr>
                <p:cNvPr id="170" name="Ink 169">
                  <a:extLst>
                    <a:ext uri="{FF2B5EF4-FFF2-40B4-BE49-F238E27FC236}">
                      <a16:creationId xmlns:a16="http://schemas.microsoft.com/office/drawing/2014/main" id="{A0A9A5B7-1DC3-0FEB-8FD0-81E0675897DB}"/>
                    </a:ext>
                  </a:extLst>
                </p:cNvPr>
                <p:cNvPicPr/>
                <p:nvPr/>
              </p:nvPicPr>
              <p:blipFill>
                <a:blip r:embed="rId139"/>
                <a:stretch>
                  <a:fillRect/>
                </a:stretch>
              </p:blipFill>
              <p:spPr>
                <a:xfrm>
                  <a:off x="5695163" y="3903376"/>
                  <a:ext cx="254160" cy="66960"/>
                </a:xfrm>
                <a:prstGeom prst="rect">
                  <a:avLst/>
                </a:prstGeom>
              </p:spPr>
            </p:pic>
          </mc:Fallback>
        </mc:AlternateContent>
      </p:grpSp>
      <p:grpSp>
        <p:nvGrpSpPr>
          <p:cNvPr id="176" name="Group 175">
            <a:extLst>
              <a:ext uri="{FF2B5EF4-FFF2-40B4-BE49-F238E27FC236}">
                <a16:creationId xmlns:a16="http://schemas.microsoft.com/office/drawing/2014/main" id="{111247DB-CA4B-F7E6-D103-1AFAB23E9947}"/>
              </a:ext>
            </a:extLst>
          </p:cNvPr>
          <p:cNvGrpSpPr/>
          <p:nvPr/>
        </p:nvGrpSpPr>
        <p:grpSpPr>
          <a:xfrm>
            <a:off x="5864363" y="4262296"/>
            <a:ext cx="624960" cy="197640"/>
            <a:chOff x="5864363" y="4262296"/>
            <a:chExt cx="624960" cy="197640"/>
          </a:xfrm>
        </p:grpSpPr>
        <mc:AlternateContent xmlns:mc="http://schemas.openxmlformats.org/markup-compatibility/2006" xmlns:p14="http://schemas.microsoft.com/office/powerpoint/2010/main">
          <mc:Choice Requires="p14">
            <p:contentPart p14:bwMode="auto" r:id="rId140">
              <p14:nvContentPartPr>
                <p14:cNvPr id="171" name="Ink 170">
                  <a:extLst>
                    <a:ext uri="{FF2B5EF4-FFF2-40B4-BE49-F238E27FC236}">
                      <a16:creationId xmlns:a16="http://schemas.microsoft.com/office/drawing/2014/main" id="{D5FB8219-6F44-704A-04D2-0F66D53D71C0}"/>
                    </a:ext>
                  </a:extLst>
                </p14:cNvPr>
                <p14:cNvContentPartPr/>
                <p14:nvPr/>
              </p14:nvContentPartPr>
              <p14:xfrm>
                <a:off x="5942123" y="4267336"/>
                <a:ext cx="3600" cy="9000"/>
              </p14:xfrm>
            </p:contentPart>
          </mc:Choice>
          <mc:Fallback xmlns="">
            <p:pic>
              <p:nvPicPr>
                <p:cNvPr id="171" name="Ink 170">
                  <a:extLst>
                    <a:ext uri="{FF2B5EF4-FFF2-40B4-BE49-F238E27FC236}">
                      <a16:creationId xmlns:a16="http://schemas.microsoft.com/office/drawing/2014/main" id="{D5FB8219-6F44-704A-04D2-0F66D53D71C0}"/>
                    </a:ext>
                  </a:extLst>
                </p:cNvPr>
                <p:cNvPicPr/>
                <p:nvPr/>
              </p:nvPicPr>
              <p:blipFill>
                <a:blip r:embed="rId141"/>
                <a:stretch>
                  <a:fillRect/>
                </a:stretch>
              </p:blipFill>
              <p:spPr>
                <a:xfrm>
                  <a:off x="5924483" y="4249336"/>
                  <a:ext cx="392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72" name="Ink 171">
                  <a:extLst>
                    <a:ext uri="{FF2B5EF4-FFF2-40B4-BE49-F238E27FC236}">
                      <a16:creationId xmlns:a16="http://schemas.microsoft.com/office/drawing/2014/main" id="{C2B3ED10-64B6-ED89-B99F-7D829ADB0ABF}"/>
                    </a:ext>
                  </a:extLst>
                </p14:cNvPr>
                <p14:cNvContentPartPr/>
                <p14:nvPr/>
              </p14:nvContentPartPr>
              <p14:xfrm>
                <a:off x="5864363" y="4346176"/>
                <a:ext cx="162720" cy="17280"/>
              </p14:xfrm>
            </p:contentPart>
          </mc:Choice>
          <mc:Fallback xmlns="">
            <p:pic>
              <p:nvPicPr>
                <p:cNvPr id="172" name="Ink 171">
                  <a:extLst>
                    <a:ext uri="{FF2B5EF4-FFF2-40B4-BE49-F238E27FC236}">
                      <a16:creationId xmlns:a16="http://schemas.microsoft.com/office/drawing/2014/main" id="{C2B3ED10-64B6-ED89-B99F-7D829ADB0ABF}"/>
                    </a:ext>
                  </a:extLst>
                </p:cNvPr>
                <p:cNvPicPr/>
                <p:nvPr/>
              </p:nvPicPr>
              <p:blipFill>
                <a:blip r:embed="rId143"/>
                <a:stretch>
                  <a:fillRect/>
                </a:stretch>
              </p:blipFill>
              <p:spPr>
                <a:xfrm>
                  <a:off x="5846363" y="4328176"/>
                  <a:ext cx="19836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73" name="Ink 172">
                  <a:extLst>
                    <a:ext uri="{FF2B5EF4-FFF2-40B4-BE49-F238E27FC236}">
                      <a16:creationId xmlns:a16="http://schemas.microsoft.com/office/drawing/2014/main" id="{66F21814-E890-EA62-CBA1-49FC205D58EC}"/>
                    </a:ext>
                  </a:extLst>
                </p14:cNvPr>
                <p14:cNvContentPartPr/>
                <p14:nvPr/>
              </p14:nvContentPartPr>
              <p14:xfrm>
                <a:off x="5922323" y="4439056"/>
                <a:ext cx="30960" cy="20880"/>
              </p14:xfrm>
            </p:contentPart>
          </mc:Choice>
          <mc:Fallback xmlns="">
            <p:pic>
              <p:nvPicPr>
                <p:cNvPr id="173" name="Ink 172">
                  <a:extLst>
                    <a:ext uri="{FF2B5EF4-FFF2-40B4-BE49-F238E27FC236}">
                      <a16:creationId xmlns:a16="http://schemas.microsoft.com/office/drawing/2014/main" id="{66F21814-E890-EA62-CBA1-49FC205D58EC}"/>
                    </a:ext>
                  </a:extLst>
                </p:cNvPr>
                <p:cNvPicPr/>
                <p:nvPr/>
              </p:nvPicPr>
              <p:blipFill>
                <a:blip r:embed="rId145"/>
                <a:stretch>
                  <a:fillRect/>
                </a:stretch>
              </p:blipFill>
              <p:spPr>
                <a:xfrm>
                  <a:off x="5904683" y="4421416"/>
                  <a:ext cx="666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74" name="Ink 173">
                  <a:extLst>
                    <a:ext uri="{FF2B5EF4-FFF2-40B4-BE49-F238E27FC236}">
                      <a16:creationId xmlns:a16="http://schemas.microsoft.com/office/drawing/2014/main" id="{864CCA77-D843-ACC0-0C03-12A30FEEE1A4}"/>
                    </a:ext>
                  </a:extLst>
                </p14:cNvPr>
                <p14:cNvContentPartPr/>
                <p14:nvPr/>
              </p14:nvContentPartPr>
              <p14:xfrm>
                <a:off x="6162443" y="4262296"/>
                <a:ext cx="95040" cy="167040"/>
              </p14:xfrm>
            </p:contentPart>
          </mc:Choice>
          <mc:Fallback xmlns="">
            <p:pic>
              <p:nvPicPr>
                <p:cNvPr id="174" name="Ink 173">
                  <a:extLst>
                    <a:ext uri="{FF2B5EF4-FFF2-40B4-BE49-F238E27FC236}">
                      <a16:creationId xmlns:a16="http://schemas.microsoft.com/office/drawing/2014/main" id="{864CCA77-D843-ACC0-0C03-12A30FEEE1A4}"/>
                    </a:ext>
                  </a:extLst>
                </p:cNvPr>
                <p:cNvPicPr/>
                <p:nvPr/>
              </p:nvPicPr>
              <p:blipFill>
                <a:blip r:embed="rId147"/>
                <a:stretch>
                  <a:fillRect/>
                </a:stretch>
              </p:blipFill>
              <p:spPr>
                <a:xfrm>
                  <a:off x="6144443" y="4244656"/>
                  <a:ext cx="1306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75" name="Ink 174">
                  <a:extLst>
                    <a:ext uri="{FF2B5EF4-FFF2-40B4-BE49-F238E27FC236}">
                      <a16:creationId xmlns:a16="http://schemas.microsoft.com/office/drawing/2014/main" id="{4E090560-20E0-1FD8-2626-8E80E0E17700}"/>
                    </a:ext>
                  </a:extLst>
                </p14:cNvPr>
                <p14:cNvContentPartPr/>
                <p14:nvPr/>
              </p14:nvContentPartPr>
              <p14:xfrm>
                <a:off x="6309683" y="4274896"/>
                <a:ext cx="179640" cy="134640"/>
              </p14:xfrm>
            </p:contentPart>
          </mc:Choice>
          <mc:Fallback xmlns="">
            <p:pic>
              <p:nvPicPr>
                <p:cNvPr id="175" name="Ink 174">
                  <a:extLst>
                    <a:ext uri="{FF2B5EF4-FFF2-40B4-BE49-F238E27FC236}">
                      <a16:creationId xmlns:a16="http://schemas.microsoft.com/office/drawing/2014/main" id="{4E090560-20E0-1FD8-2626-8E80E0E17700}"/>
                    </a:ext>
                  </a:extLst>
                </p:cNvPr>
                <p:cNvPicPr/>
                <p:nvPr/>
              </p:nvPicPr>
              <p:blipFill>
                <a:blip r:embed="rId149"/>
                <a:stretch>
                  <a:fillRect/>
                </a:stretch>
              </p:blipFill>
              <p:spPr>
                <a:xfrm>
                  <a:off x="6291683" y="4257256"/>
                  <a:ext cx="215280" cy="170280"/>
                </a:xfrm>
                <a:prstGeom prst="rect">
                  <a:avLst/>
                </a:prstGeom>
              </p:spPr>
            </p:pic>
          </mc:Fallback>
        </mc:AlternateContent>
      </p:grpSp>
      <p:grpSp>
        <p:nvGrpSpPr>
          <p:cNvPr id="181" name="Group 180">
            <a:extLst>
              <a:ext uri="{FF2B5EF4-FFF2-40B4-BE49-F238E27FC236}">
                <a16:creationId xmlns:a16="http://schemas.microsoft.com/office/drawing/2014/main" id="{8080D9B1-632B-DB9A-5A71-4E36EEF9FC51}"/>
              </a:ext>
            </a:extLst>
          </p:cNvPr>
          <p:cNvGrpSpPr/>
          <p:nvPr/>
        </p:nvGrpSpPr>
        <p:grpSpPr>
          <a:xfrm>
            <a:off x="4981643" y="3523576"/>
            <a:ext cx="476280" cy="261360"/>
            <a:chOff x="4981643" y="3523576"/>
            <a:chExt cx="476280" cy="261360"/>
          </a:xfrm>
        </p:grpSpPr>
        <mc:AlternateContent xmlns:mc="http://schemas.openxmlformats.org/markup-compatibility/2006" xmlns:p14="http://schemas.microsoft.com/office/powerpoint/2010/main">
          <mc:Choice Requires="p14">
            <p:contentPart p14:bwMode="auto" r:id="rId150">
              <p14:nvContentPartPr>
                <p14:cNvPr id="179" name="Ink 178">
                  <a:extLst>
                    <a:ext uri="{FF2B5EF4-FFF2-40B4-BE49-F238E27FC236}">
                      <a16:creationId xmlns:a16="http://schemas.microsoft.com/office/drawing/2014/main" id="{474EC820-75B2-AB0C-3904-972D774B4B28}"/>
                    </a:ext>
                  </a:extLst>
                </p14:cNvPr>
                <p14:cNvContentPartPr/>
                <p14:nvPr/>
              </p14:nvContentPartPr>
              <p14:xfrm>
                <a:off x="4981643" y="3552736"/>
                <a:ext cx="16560" cy="231120"/>
              </p14:xfrm>
            </p:contentPart>
          </mc:Choice>
          <mc:Fallback xmlns="">
            <p:pic>
              <p:nvPicPr>
                <p:cNvPr id="179" name="Ink 178">
                  <a:extLst>
                    <a:ext uri="{FF2B5EF4-FFF2-40B4-BE49-F238E27FC236}">
                      <a16:creationId xmlns:a16="http://schemas.microsoft.com/office/drawing/2014/main" id="{474EC820-75B2-AB0C-3904-972D774B4B28}"/>
                    </a:ext>
                  </a:extLst>
                </p:cNvPr>
                <p:cNvPicPr/>
                <p:nvPr/>
              </p:nvPicPr>
              <p:blipFill>
                <a:blip r:embed="rId151"/>
                <a:stretch>
                  <a:fillRect/>
                </a:stretch>
              </p:blipFill>
              <p:spPr>
                <a:xfrm>
                  <a:off x="4963643" y="3535096"/>
                  <a:ext cx="522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80" name="Ink 179">
                  <a:extLst>
                    <a:ext uri="{FF2B5EF4-FFF2-40B4-BE49-F238E27FC236}">
                      <a16:creationId xmlns:a16="http://schemas.microsoft.com/office/drawing/2014/main" id="{8A963CCF-BD0F-6884-820F-0E4035B980F8}"/>
                    </a:ext>
                  </a:extLst>
                </p14:cNvPr>
                <p14:cNvContentPartPr/>
                <p14:nvPr/>
              </p14:nvContentPartPr>
              <p14:xfrm>
                <a:off x="5147963" y="3523576"/>
                <a:ext cx="309960" cy="261360"/>
              </p14:xfrm>
            </p:contentPart>
          </mc:Choice>
          <mc:Fallback xmlns="">
            <p:pic>
              <p:nvPicPr>
                <p:cNvPr id="180" name="Ink 179">
                  <a:extLst>
                    <a:ext uri="{FF2B5EF4-FFF2-40B4-BE49-F238E27FC236}">
                      <a16:creationId xmlns:a16="http://schemas.microsoft.com/office/drawing/2014/main" id="{8A963CCF-BD0F-6884-820F-0E4035B980F8}"/>
                    </a:ext>
                  </a:extLst>
                </p:cNvPr>
                <p:cNvPicPr/>
                <p:nvPr/>
              </p:nvPicPr>
              <p:blipFill>
                <a:blip r:embed="rId153"/>
                <a:stretch>
                  <a:fillRect/>
                </a:stretch>
              </p:blipFill>
              <p:spPr>
                <a:xfrm>
                  <a:off x="5129963" y="3505936"/>
                  <a:ext cx="345600" cy="297000"/>
                </a:xfrm>
                <a:prstGeom prst="rect">
                  <a:avLst/>
                </a:prstGeom>
              </p:spPr>
            </p:pic>
          </mc:Fallback>
        </mc:AlternateContent>
      </p:grpSp>
      <p:grpSp>
        <p:nvGrpSpPr>
          <p:cNvPr id="193" name="Group 192">
            <a:extLst>
              <a:ext uri="{FF2B5EF4-FFF2-40B4-BE49-F238E27FC236}">
                <a16:creationId xmlns:a16="http://schemas.microsoft.com/office/drawing/2014/main" id="{1A8FF450-AC35-1B21-6D07-5A95C8312D72}"/>
              </a:ext>
            </a:extLst>
          </p:cNvPr>
          <p:cNvGrpSpPr/>
          <p:nvPr/>
        </p:nvGrpSpPr>
        <p:grpSpPr>
          <a:xfrm>
            <a:off x="567683" y="4450576"/>
            <a:ext cx="362520" cy="597240"/>
            <a:chOff x="567683" y="4450576"/>
            <a:chExt cx="362520" cy="597240"/>
          </a:xfrm>
        </p:grpSpPr>
        <mc:AlternateContent xmlns:mc="http://schemas.openxmlformats.org/markup-compatibility/2006" xmlns:p14="http://schemas.microsoft.com/office/powerpoint/2010/main">
          <mc:Choice Requires="p14">
            <p:contentPart p14:bwMode="auto" r:id="rId154">
              <p14:nvContentPartPr>
                <p14:cNvPr id="182" name="Ink 181">
                  <a:extLst>
                    <a:ext uri="{FF2B5EF4-FFF2-40B4-BE49-F238E27FC236}">
                      <a16:creationId xmlns:a16="http://schemas.microsoft.com/office/drawing/2014/main" id="{6372CC5C-D17F-56DA-06E4-43A1C7256BB2}"/>
                    </a:ext>
                  </a:extLst>
                </p14:cNvPr>
                <p14:cNvContentPartPr/>
                <p14:nvPr/>
              </p14:nvContentPartPr>
              <p14:xfrm>
                <a:off x="567683" y="4537336"/>
                <a:ext cx="158760" cy="352440"/>
              </p14:xfrm>
            </p:contentPart>
          </mc:Choice>
          <mc:Fallback xmlns="">
            <p:pic>
              <p:nvPicPr>
                <p:cNvPr id="182" name="Ink 181">
                  <a:extLst>
                    <a:ext uri="{FF2B5EF4-FFF2-40B4-BE49-F238E27FC236}">
                      <a16:creationId xmlns:a16="http://schemas.microsoft.com/office/drawing/2014/main" id="{6372CC5C-D17F-56DA-06E4-43A1C7256BB2}"/>
                    </a:ext>
                  </a:extLst>
                </p:cNvPr>
                <p:cNvPicPr/>
                <p:nvPr/>
              </p:nvPicPr>
              <p:blipFill>
                <a:blip r:embed="rId155"/>
                <a:stretch>
                  <a:fillRect/>
                </a:stretch>
              </p:blipFill>
              <p:spPr>
                <a:xfrm>
                  <a:off x="550043" y="4519336"/>
                  <a:ext cx="194400" cy="3880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83" name="Ink 182">
                  <a:extLst>
                    <a:ext uri="{FF2B5EF4-FFF2-40B4-BE49-F238E27FC236}">
                      <a16:creationId xmlns:a16="http://schemas.microsoft.com/office/drawing/2014/main" id="{F9AC6F98-7815-3D17-74D6-95AD5615A0F8}"/>
                    </a:ext>
                  </a:extLst>
                </p14:cNvPr>
                <p14:cNvContentPartPr/>
                <p14:nvPr/>
              </p14:nvContentPartPr>
              <p14:xfrm>
                <a:off x="789803" y="4450576"/>
                <a:ext cx="140400" cy="597240"/>
              </p14:xfrm>
            </p:contentPart>
          </mc:Choice>
          <mc:Fallback xmlns="">
            <p:pic>
              <p:nvPicPr>
                <p:cNvPr id="183" name="Ink 182">
                  <a:extLst>
                    <a:ext uri="{FF2B5EF4-FFF2-40B4-BE49-F238E27FC236}">
                      <a16:creationId xmlns:a16="http://schemas.microsoft.com/office/drawing/2014/main" id="{F9AC6F98-7815-3D17-74D6-95AD5615A0F8}"/>
                    </a:ext>
                  </a:extLst>
                </p:cNvPr>
                <p:cNvPicPr/>
                <p:nvPr/>
              </p:nvPicPr>
              <p:blipFill>
                <a:blip r:embed="rId157"/>
                <a:stretch>
                  <a:fillRect/>
                </a:stretch>
              </p:blipFill>
              <p:spPr>
                <a:xfrm>
                  <a:off x="771803" y="4432936"/>
                  <a:ext cx="176040" cy="632880"/>
                </a:xfrm>
                <a:prstGeom prst="rect">
                  <a:avLst/>
                </a:prstGeom>
              </p:spPr>
            </p:pic>
          </mc:Fallback>
        </mc:AlternateContent>
      </p:grpSp>
      <p:grpSp>
        <p:nvGrpSpPr>
          <p:cNvPr id="192" name="Group 191">
            <a:extLst>
              <a:ext uri="{FF2B5EF4-FFF2-40B4-BE49-F238E27FC236}">
                <a16:creationId xmlns:a16="http://schemas.microsoft.com/office/drawing/2014/main" id="{E3B7760F-2825-EEF5-2BB3-4CED487A9BF7}"/>
              </a:ext>
            </a:extLst>
          </p:cNvPr>
          <p:cNvGrpSpPr/>
          <p:nvPr/>
        </p:nvGrpSpPr>
        <p:grpSpPr>
          <a:xfrm>
            <a:off x="1330883" y="4540936"/>
            <a:ext cx="377280" cy="282600"/>
            <a:chOff x="1330883" y="4540936"/>
            <a:chExt cx="377280" cy="282600"/>
          </a:xfrm>
        </p:grpSpPr>
        <mc:AlternateContent xmlns:mc="http://schemas.openxmlformats.org/markup-compatibility/2006" xmlns:p14="http://schemas.microsoft.com/office/powerpoint/2010/main">
          <mc:Choice Requires="p14">
            <p:contentPart p14:bwMode="auto" r:id="rId158">
              <p14:nvContentPartPr>
                <p14:cNvPr id="184" name="Ink 183">
                  <a:extLst>
                    <a:ext uri="{FF2B5EF4-FFF2-40B4-BE49-F238E27FC236}">
                      <a16:creationId xmlns:a16="http://schemas.microsoft.com/office/drawing/2014/main" id="{F4B246A8-56E7-A78F-1BD1-FFDB9307C985}"/>
                    </a:ext>
                  </a:extLst>
                </p14:cNvPr>
                <p14:cNvContentPartPr/>
                <p14:nvPr/>
              </p14:nvContentPartPr>
              <p14:xfrm>
                <a:off x="1330883" y="4573336"/>
                <a:ext cx="29160" cy="250200"/>
              </p14:xfrm>
            </p:contentPart>
          </mc:Choice>
          <mc:Fallback xmlns="">
            <p:pic>
              <p:nvPicPr>
                <p:cNvPr id="184" name="Ink 183">
                  <a:extLst>
                    <a:ext uri="{FF2B5EF4-FFF2-40B4-BE49-F238E27FC236}">
                      <a16:creationId xmlns:a16="http://schemas.microsoft.com/office/drawing/2014/main" id="{F4B246A8-56E7-A78F-1BD1-FFDB9307C985}"/>
                    </a:ext>
                  </a:extLst>
                </p:cNvPr>
                <p:cNvPicPr/>
                <p:nvPr/>
              </p:nvPicPr>
              <p:blipFill>
                <a:blip r:embed="rId159"/>
                <a:stretch>
                  <a:fillRect/>
                </a:stretch>
              </p:blipFill>
              <p:spPr>
                <a:xfrm>
                  <a:off x="1312883" y="4555336"/>
                  <a:ext cx="648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85" name="Ink 184">
                  <a:extLst>
                    <a:ext uri="{FF2B5EF4-FFF2-40B4-BE49-F238E27FC236}">
                      <a16:creationId xmlns:a16="http://schemas.microsoft.com/office/drawing/2014/main" id="{56E34FAB-A9BB-407C-B6C5-00777FAA9FF6}"/>
                    </a:ext>
                  </a:extLst>
                </p14:cNvPr>
                <p14:cNvContentPartPr/>
                <p14:nvPr/>
              </p14:nvContentPartPr>
              <p14:xfrm>
                <a:off x="1441043" y="4540936"/>
                <a:ext cx="267120" cy="267840"/>
              </p14:xfrm>
            </p:contentPart>
          </mc:Choice>
          <mc:Fallback xmlns="">
            <p:pic>
              <p:nvPicPr>
                <p:cNvPr id="185" name="Ink 184">
                  <a:extLst>
                    <a:ext uri="{FF2B5EF4-FFF2-40B4-BE49-F238E27FC236}">
                      <a16:creationId xmlns:a16="http://schemas.microsoft.com/office/drawing/2014/main" id="{56E34FAB-A9BB-407C-B6C5-00777FAA9FF6}"/>
                    </a:ext>
                  </a:extLst>
                </p:cNvPr>
                <p:cNvPicPr/>
                <p:nvPr/>
              </p:nvPicPr>
              <p:blipFill>
                <a:blip r:embed="rId161"/>
                <a:stretch>
                  <a:fillRect/>
                </a:stretch>
              </p:blipFill>
              <p:spPr>
                <a:xfrm>
                  <a:off x="1423043" y="4522936"/>
                  <a:ext cx="302760" cy="303480"/>
                </a:xfrm>
                <a:prstGeom prst="rect">
                  <a:avLst/>
                </a:prstGeom>
              </p:spPr>
            </p:pic>
          </mc:Fallback>
        </mc:AlternateContent>
      </p:grpSp>
      <p:grpSp>
        <p:nvGrpSpPr>
          <p:cNvPr id="191" name="Group 190">
            <a:extLst>
              <a:ext uri="{FF2B5EF4-FFF2-40B4-BE49-F238E27FC236}">
                <a16:creationId xmlns:a16="http://schemas.microsoft.com/office/drawing/2014/main" id="{6E01685A-629C-5D5C-653E-5BE49DA0C947}"/>
              </a:ext>
            </a:extLst>
          </p:cNvPr>
          <p:cNvGrpSpPr/>
          <p:nvPr/>
        </p:nvGrpSpPr>
        <p:grpSpPr>
          <a:xfrm>
            <a:off x="2134403" y="4487656"/>
            <a:ext cx="992520" cy="540720"/>
            <a:chOff x="2134403" y="4487656"/>
            <a:chExt cx="992520" cy="540720"/>
          </a:xfrm>
        </p:grpSpPr>
        <mc:AlternateContent xmlns:mc="http://schemas.openxmlformats.org/markup-compatibility/2006" xmlns:p14="http://schemas.microsoft.com/office/powerpoint/2010/main">
          <mc:Choice Requires="p14">
            <p:contentPart p14:bwMode="auto" r:id="rId162">
              <p14:nvContentPartPr>
                <p14:cNvPr id="186" name="Ink 185">
                  <a:extLst>
                    <a:ext uri="{FF2B5EF4-FFF2-40B4-BE49-F238E27FC236}">
                      <a16:creationId xmlns:a16="http://schemas.microsoft.com/office/drawing/2014/main" id="{D23BC399-CF5B-9ECB-47E9-1105AF9EFB01}"/>
                    </a:ext>
                  </a:extLst>
                </p14:cNvPr>
                <p14:cNvContentPartPr/>
                <p14:nvPr/>
              </p14:nvContentPartPr>
              <p14:xfrm>
                <a:off x="2134403" y="4487656"/>
                <a:ext cx="187200" cy="329040"/>
              </p14:xfrm>
            </p:contentPart>
          </mc:Choice>
          <mc:Fallback xmlns="">
            <p:pic>
              <p:nvPicPr>
                <p:cNvPr id="186" name="Ink 185">
                  <a:extLst>
                    <a:ext uri="{FF2B5EF4-FFF2-40B4-BE49-F238E27FC236}">
                      <a16:creationId xmlns:a16="http://schemas.microsoft.com/office/drawing/2014/main" id="{D23BC399-CF5B-9ECB-47E9-1105AF9EFB01}"/>
                    </a:ext>
                  </a:extLst>
                </p:cNvPr>
                <p:cNvPicPr/>
                <p:nvPr/>
              </p:nvPicPr>
              <p:blipFill>
                <a:blip r:embed="rId163"/>
                <a:stretch>
                  <a:fillRect/>
                </a:stretch>
              </p:blipFill>
              <p:spPr>
                <a:xfrm>
                  <a:off x="2116403" y="4469656"/>
                  <a:ext cx="22284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87" name="Ink 186">
                  <a:extLst>
                    <a:ext uri="{FF2B5EF4-FFF2-40B4-BE49-F238E27FC236}">
                      <a16:creationId xmlns:a16="http://schemas.microsoft.com/office/drawing/2014/main" id="{6F74ED20-B0F9-7F3F-2CFB-00BD53415214}"/>
                    </a:ext>
                  </a:extLst>
                </p14:cNvPr>
                <p14:cNvContentPartPr/>
                <p14:nvPr/>
              </p14:nvContentPartPr>
              <p14:xfrm>
                <a:off x="2348603" y="4655056"/>
                <a:ext cx="247680" cy="156240"/>
              </p14:xfrm>
            </p:contentPart>
          </mc:Choice>
          <mc:Fallback xmlns="">
            <p:pic>
              <p:nvPicPr>
                <p:cNvPr id="187" name="Ink 186">
                  <a:extLst>
                    <a:ext uri="{FF2B5EF4-FFF2-40B4-BE49-F238E27FC236}">
                      <a16:creationId xmlns:a16="http://schemas.microsoft.com/office/drawing/2014/main" id="{6F74ED20-B0F9-7F3F-2CFB-00BD53415214}"/>
                    </a:ext>
                  </a:extLst>
                </p:cNvPr>
                <p:cNvPicPr/>
                <p:nvPr/>
              </p:nvPicPr>
              <p:blipFill>
                <a:blip r:embed="rId165"/>
                <a:stretch>
                  <a:fillRect/>
                </a:stretch>
              </p:blipFill>
              <p:spPr>
                <a:xfrm>
                  <a:off x="2330603" y="4637416"/>
                  <a:ext cx="28332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88" name="Ink 187">
                  <a:extLst>
                    <a:ext uri="{FF2B5EF4-FFF2-40B4-BE49-F238E27FC236}">
                      <a16:creationId xmlns:a16="http://schemas.microsoft.com/office/drawing/2014/main" id="{7F11742A-7693-B2CB-5121-A9C38C4ADF7B}"/>
                    </a:ext>
                  </a:extLst>
                </p14:cNvPr>
                <p14:cNvContentPartPr/>
                <p14:nvPr/>
              </p14:nvContentPartPr>
              <p14:xfrm>
                <a:off x="2631923" y="4697536"/>
                <a:ext cx="253800" cy="330840"/>
              </p14:xfrm>
            </p:contentPart>
          </mc:Choice>
          <mc:Fallback xmlns="">
            <p:pic>
              <p:nvPicPr>
                <p:cNvPr id="188" name="Ink 187">
                  <a:extLst>
                    <a:ext uri="{FF2B5EF4-FFF2-40B4-BE49-F238E27FC236}">
                      <a16:creationId xmlns:a16="http://schemas.microsoft.com/office/drawing/2014/main" id="{7F11742A-7693-B2CB-5121-A9C38C4ADF7B}"/>
                    </a:ext>
                  </a:extLst>
                </p:cNvPr>
                <p:cNvPicPr/>
                <p:nvPr/>
              </p:nvPicPr>
              <p:blipFill>
                <a:blip r:embed="rId167"/>
                <a:stretch>
                  <a:fillRect/>
                </a:stretch>
              </p:blipFill>
              <p:spPr>
                <a:xfrm>
                  <a:off x="2613923" y="4679896"/>
                  <a:ext cx="289440" cy="366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89" name="Ink 188">
                  <a:extLst>
                    <a:ext uri="{FF2B5EF4-FFF2-40B4-BE49-F238E27FC236}">
                      <a16:creationId xmlns:a16="http://schemas.microsoft.com/office/drawing/2014/main" id="{379D9F23-77ED-CF40-3C2C-45839B267B9D}"/>
                    </a:ext>
                  </a:extLst>
                </p14:cNvPr>
                <p14:cNvContentPartPr/>
                <p14:nvPr/>
              </p14:nvContentPartPr>
              <p14:xfrm>
                <a:off x="2963123" y="4640296"/>
                <a:ext cx="147960" cy="199080"/>
              </p14:xfrm>
            </p:contentPart>
          </mc:Choice>
          <mc:Fallback xmlns="">
            <p:pic>
              <p:nvPicPr>
                <p:cNvPr id="189" name="Ink 188">
                  <a:extLst>
                    <a:ext uri="{FF2B5EF4-FFF2-40B4-BE49-F238E27FC236}">
                      <a16:creationId xmlns:a16="http://schemas.microsoft.com/office/drawing/2014/main" id="{379D9F23-77ED-CF40-3C2C-45839B267B9D}"/>
                    </a:ext>
                  </a:extLst>
                </p:cNvPr>
                <p:cNvPicPr/>
                <p:nvPr/>
              </p:nvPicPr>
              <p:blipFill>
                <a:blip r:embed="rId169"/>
                <a:stretch>
                  <a:fillRect/>
                </a:stretch>
              </p:blipFill>
              <p:spPr>
                <a:xfrm>
                  <a:off x="2945123" y="4622296"/>
                  <a:ext cx="1836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90" name="Ink 189">
                  <a:extLst>
                    <a:ext uri="{FF2B5EF4-FFF2-40B4-BE49-F238E27FC236}">
                      <a16:creationId xmlns:a16="http://schemas.microsoft.com/office/drawing/2014/main" id="{D3687FF4-CD67-EBC7-2E13-5AE88B20D410}"/>
                    </a:ext>
                  </a:extLst>
                </p14:cNvPr>
                <p14:cNvContentPartPr/>
                <p14:nvPr/>
              </p14:nvContentPartPr>
              <p14:xfrm>
                <a:off x="2932883" y="4639576"/>
                <a:ext cx="194040" cy="55800"/>
              </p14:xfrm>
            </p:contentPart>
          </mc:Choice>
          <mc:Fallback xmlns="">
            <p:pic>
              <p:nvPicPr>
                <p:cNvPr id="190" name="Ink 189">
                  <a:extLst>
                    <a:ext uri="{FF2B5EF4-FFF2-40B4-BE49-F238E27FC236}">
                      <a16:creationId xmlns:a16="http://schemas.microsoft.com/office/drawing/2014/main" id="{D3687FF4-CD67-EBC7-2E13-5AE88B20D410}"/>
                    </a:ext>
                  </a:extLst>
                </p:cNvPr>
                <p:cNvPicPr/>
                <p:nvPr/>
              </p:nvPicPr>
              <p:blipFill>
                <a:blip r:embed="rId171"/>
                <a:stretch>
                  <a:fillRect/>
                </a:stretch>
              </p:blipFill>
              <p:spPr>
                <a:xfrm>
                  <a:off x="2914883" y="4621576"/>
                  <a:ext cx="229680" cy="91440"/>
                </a:xfrm>
                <a:prstGeom prst="rect">
                  <a:avLst/>
                </a:prstGeom>
              </p:spPr>
            </p:pic>
          </mc:Fallback>
        </mc:AlternateContent>
      </p:grpSp>
    </p:spTree>
    <p:extLst>
      <p:ext uri="{BB962C8B-B14F-4D97-AF65-F5344CB8AC3E}">
        <p14:creationId xmlns:p14="http://schemas.microsoft.com/office/powerpoint/2010/main" val="360988299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6569668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6095701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spTree>
    <p:extLst>
      <p:ext uri="{BB962C8B-B14F-4D97-AF65-F5344CB8AC3E}">
        <p14:creationId xmlns:p14="http://schemas.microsoft.com/office/powerpoint/2010/main" val="3057552852"/>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 name="TextBox 2">
            <a:extLst>
              <a:ext uri="{FF2B5EF4-FFF2-40B4-BE49-F238E27FC236}">
                <a16:creationId xmlns:a16="http://schemas.microsoft.com/office/drawing/2014/main" id="{A59A8F37-EB0F-FEBE-7428-F7E0DF9EC0CD}"/>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46" name="Group 45">
            <a:extLst>
              <a:ext uri="{FF2B5EF4-FFF2-40B4-BE49-F238E27FC236}">
                <a16:creationId xmlns:a16="http://schemas.microsoft.com/office/drawing/2014/main" id="{868460D2-4043-4A0A-EDAC-899E6CFBECAA}"/>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25" name="Ink 24">
                  <a:extLst>
                    <a:ext uri="{FF2B5EF4-FFF2-40B4-BE49-F238E27FC236}">
                      <a16:creationId xmlns:a16="http://schemas.microsoft.com/office/drawing/2014/main" id="{4B7AF2BF-713D-9380-E673-F4FF1FAE16CD}"/>
                    </a:ext>
                  </a:extLst>
                </p14:cNvPr>
                <p14:cNvContentPartPr/>
                <p14:nvPr/>
              </p14:nvContentPartPr>
              <p14:xfrm>
                <a:off x="644003" y="2623216"/>
                <a:ext cx="13320" cy="200160"/>
              </p14:xfrm>
            </p:contentPart>
          </mc:Choice>
          <mc:Fallback xmlns="">
            <p:pic>
              <p:nvPicPr>
                <p:cNvPr id="25" name="Ink 24">
                  <a:extLst>
                    <a:ext uri="{FF2B5EF4-FFF2-40B4-BE49-F238E27FC236}">
                      <a16:creationId xmlns:a16="http://schemas.microsoft.com/office/drawing/2014/main" id="{4B7AF2BF-713D-9380-E673-F4FF1FAE16CD}"/>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6" name="Ink 25">
                  <a:extLst>
                    <a:ext uri="{FF2B5EF4-FFF2-40B4-BE49-F238E27FC236}">
                      <a16:creationId xmlns:a16="http://schemas.microsoft.com/office/drawing/2014/main" id="{0D7889D5-D420-035C-B097-6FCC3708C5B5}"/>
                    </a:ext>
                  </a:extLst>
                </p14:cNvPr>
                <p14:cNvContentPartPr/>
                <p14:nvPr/>
              </p14:nvContentPartPr>
              <p14:xfrm>
                <a:off x="663083" y="2593696"/>
                <a:ext cx="187560" cy="202680"/>
              </p14:xfrm>
            </p:contentPart>
          </mc:Choice>
          <mc:Fallback xmlns="">
            <p:pic>
              <p:nvPicPr>
                <p:cNvPr id="26" name="Ink 25">
                  <a:extLst>
                    <a:ext uri="{FF2B5EF4-FFF2-40B4-BE49-F238E27FC236}">
                      <a16:creationId xmlns:a16="http://schemas.microsoft.com/office/drawing/2014/main" id="{0D7889D5-D420-035C-B097-6FCC3708C5B5}"/>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7" name="Ink 26">
                  <a:extLst>
                    <a:ext uri="{FF2B5EF4-FFF2-40B4-BE49-F238E27FC236}">
                      <a16:creationId xmlns:a16="http://schemas.microsoft.com/office/drawing/2014/main" id="{0A9EC7EC-E88C-11B3-79E6-8C853D3D4AA6}"/>
                    </a:ext>
                  </a:extLst>
                </p14:cNvPr>
                <p14:cNvContentPartPr/>
                <p14:nvPr/>
              </p14:nvContentPartPr>
              <p14:xfrm>
                <a:off x="901763" y="2693416"/>
                <a:ext cx="73440" cy="79920"/>
              </p14:xfrm>
            </p:contentPart>
          </mc:Choice>
          <mc:Fallback xmlns="">
            <p:pic>
              <p:nvPicPr>
                <p:cNvPr id="27" name="Ink 26">
                  <a:extLst>
                    <a:ext uri="{FF2B5EF4-FFF2-40B4-BE49-F238E27FC236}">
                      <a16:creationId xmlns:a16="http://schemas.microsoft.com/office/drawing/2014/main" id="{0A9EC7EC-E88C-11B3-79E6-8C853D3D4AA6}"/>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8" name="Ink 27">
                  <a:extLst>
                    <a:ext uri="{FF2B5EF4-FFF2-40B4-BE49-F238E27FC236}">
                      <a16:creationId xmlns:a16="http://schemas.microsoft.com/office/drawing/2014/main" id="{7366A292-A13C-0123-3D74-804E7C9146C1}"/>
                    </a:ext>
                  </a:extLst>
                </p14:cNvPr>
                <p14:cNvContentPartPr/>
                <p14:nvPr/>
              </p14:nvContentPartPr>
              <p14:xfrm>
                <a:off x="1050083" y="2664616"/>
                <a:ext cx="79920" cy="104400"/>
              </p14:xfrm>
            </p:contentPart>
          </mc:Choice>
          <mc:Fallback xmlns="">
            <p:pic>
              <p:nvPicPr>
                <p:cNvPr id="28" name="Ink 27">
                  <a:extLst>
                    <a:ext uri="{FF2B5EF4-FFF2-40B4-BE49-F238E27FC236}">
                      <a16:creationId xmlns:a16="http://schemas.microsoft.com/office/drawing/2014/main" id="{7366A292-A13C-0123-3D74-804E7C9146C1}"/>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9" name="Ink 28">
                  <a:extLst>
                    <a:ext uri="{FF2B5EF4-FFF2-40B4-BE49-F238E27FC236}">
                      <a16:creationId xmlns:a16="http://schemas.microsoft.com/office/drawing/2014/main" id="{F2E81745-C819-8EB5-422D-12B8AAD27BF5}"/>
                    </a:ext>
                  </a:extLst>
                </p14:cNvPr>
                <p14:cNvContentPartPr/>
                <p14:nvPr/>
              </p14:nvContentPartPr>
              <p14:xfrm>
                <a:off x="1217123" y="2635096"/>
                <a:ext cx="136800" cy="101520"/>
              </p14:xfrm>
            </p:contentPart>
          </mc:Choice>
          <mc:Fallback xmlns="">
            <p:pic>
              <p:nvPicPr>
                <p:cNvPr id="29" name="Ink 28">
                  <a:extLst>
                    <a:ext uri="{FF2B5EF4-FFF2-40B4-BE49-F238E27FC236}">
                      <a16:creationId xmlns:a16="http://schemas.microsoft.com/office/drawing/2014/main" id="{F2E81745-C819-8EB5-422D-12B8AAD27BF5}"/>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1" name="Ink 30">
                  <a:extLst>
                    <a:ext uri="{FF2B5EF4-FFF2-40B4-BE49-F238E27FC236}">
                      <a16:creationId xmlns:a16="http://schemas.microsoft.com/office/drawing/2014/main" id="{C0085472-3313-45CC-73F1-6F2E951DADC5}"/>
                    </a:ext>
                  </a:extLst>
                </p14:cNvPr>
                <p14:cNvContentPartPr/>
                <p14:nvPr/>
              </p14:nvContentPartPr>
              <p14:xfrm>
                <a:off x="789803" y="2920936"/>
                <a:ext cx="103320" cy="169200"/>
              </p14:xfrm>
            </p:contentPart>
          </mc:Choice>
          <mc:Fallback xmlns="">
            <p:pic>
              <p:nvPicPr>
                <p:cNvPr id="31" name="Ink 30">
                  <a:extLst>
                    <a:ext uri="{FF2B5EF4-FFF2-40B4-BE49-F238E27FC236}">
                      <a16:creationId xmlns:a16="http://schemas.microsoft.com/office/drawing/2014/main" id="{C0085472-3313-45CC-73F1-6F2E951DADC5}"/>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2" name="Ink 31">
                  <a:extLst>
                    <a:ext uri="{FF2B5EF4-FFF2-40B4-BE49-F238E27FC236}">
                      <a16:creationId xmlns:a16="http://schemas.microsoft.com/office/drawing/2014/main" id="{AE04C560-5771-1DAA-3C1E-ABDC025A8B37}"/>
                    </a:ext>
                  </a:extLst>
                </p14:cNvPr>
                <p14:cNvContentPartPr/>
                <p14:nvPr/>
              </p14:nvContentPartPr>
              <p14:xfrm>
                <a:off x="987803" y="2982856"/>
                <a:ext cx="61200" cy="183240"/>
              </p14:xfrm>
            </p:contentPart>
          </mc:Choice>
          <mc:Fallback xmlns="">
            <p:pic>
              <p:nvPicPr>
                <p:cNvPr id="32" name="Ink 31">
                  <a:extLst>
                    <a:ext uri="{FF2B5EF4-FFF2-40B4-BE49-F238E27FC236}">
                      <a16:creationId xmlns:a16="http://schemas.microsoft.com/office/drawing/2014/main" id="{AE04C560-5771-1DAA-3C1E-ABDC025A8B37}"/>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3" name="Ink 32">
                  <a:extLst>
                    <a:ext uri="{FF2B5EF4-FFF2-40B4-BE49-F238E27FC236}">
                      <a16:creationId xmlns:a16="http://schemas.microsoft.com/office/drawing/2014/main" id="{75487973-D2BE-27C4-8292-9B028B297B94}"/>
                    </a:ext>
                  </a:extLst>
                </p14:cNvPr>
                <p14:cNvContentPartPr/>
                <p14:nvPr/>
              </p14:nvContentPartPr>
              <p14:xfrm>
                <a:off x="1083203" y="2933536"/>
                <a:ext cx="120240" cy="114120"/>
              </p14:xfrm>
            </p:contentPart>
          </mc:Choice>
          <mc:Fallback xmlns="">
            <p:pic>
              <p:nvPicPr>
                <p:cNvPr id="33" name="Ink 32">
                  <a:extLst>
                    <a:ext uri="{FF2B5EF4-FFF2-40B4-BE49-F238E27FC236}">
                      <a16:creationId xmlns:a16="http://schemas.microsoft.com/office/drawing/2014/main" id="{75487973-D2BE-27C4-8292-9B028B297B94}"/>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4" name="Ink 33">
                  <a:extLst>
                    <a:ext uri="{FF2B5EF4-FFF2-40B4-BE49-F238E27FC236}">
                      <a16:creationId xmlns:a16="http://schemas.microsoft.com/office/drawing/2014/main" id="{65641640-DFBF-D979-E539-5474FF9895D4}"/>
                    </a:ext>
                  </a:extLst>
                </p14:cNvPr>
                <p14:cNvContentPartPr/>
                <p14:nvPr/>
              </p14:nvContentPartPr>
              <p14:xfrm>
                <a:off x="1265363" y="2926336"/>
                <a:ext cx="124200" cy="111960"/>
              </p14:xfrm>
            </p:contentPart>
          </mc:Choice>
          <mc:Fallback xmlns="">
            <p:pic>
              <p:nvPicPr>
                <p:cNvPr id="34" name="Ink 33">
                  <a:extLst>
                    <a:ext uri="{FF2B5EF4-FFF2-40B4-BE49-F238E27FC236}">
                      <a16:creationId xmlns:a16="http://schemas.microsoft.com/office/drawing/2014/main" id="{65641640-DFBF-D979-E539-5474FF9895D4}"/>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5" name="Ink 34">
                  <a:extLst>
                    <a:ext uri="{FF2B5EF4-FFF2-40B4-BE49-F238E27FC236}">
                      <a16:creationId xmlns:a16="http://schemas.microsoft.com/office/drawing/2014/main" id="{3B20EF5E-AADD-CB5B-8E5C-F31E6B9E6CE5}"/>
                    </a:ext>
                  </a:extLst>
                </p14:cNvPr>
                <p14:cNvContentPartPr/>
                <p14:nvPr/>
              </p14:nvContentPartPr>
              <p14:xfrm>
                <a:off x="1447523" y="2798536"/>
                <a:ext cx="118080" cy="215280"/>
              </p14:xfrm>
            </p:contentPart>
          </mc:Choice>
          <mc:Fallback xmlns="">
            <p:pic>
              <p:nvPicPr>
                <p:cNvPr id="35" name="Ink 34">
                  <a:extLst>
                    <a:ext uri="{FF2B5EF4-FFF2-40B4-BE49-F238E27FC236}">
                      <a16:creationId xmlns:a16="http://schemas.microsoft.com/office/drawing/2014/main" id="{3B20EF5E-AADD-CB5B-8E5C-F31E6B9E6CE5}"/>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45" name="Group 44">
            <a:extLst>
              <a:ext uri="{FF2B5EF4-FFF2-40B4-BE49-F238E27FC236}">
                <a16:creationId xmlns:a16="http://schemas.microsoft.com/office/drawing/2014/main" id="{79F6242E-A73C-09F6-C18B-BB581E4AEFBC}"/>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36" name="Ink 35">
                  <a:extLst>
                    <a:ext uri="{FF2B5EF4-FFF2-40B4-BE49-F238E27FC236}">
                      <a16:creationId xmlns:a16="http://schemas.microsoft.com/office/drawing/2014/main" id="{2D5DFE83-2951-1FB4-1891-32FC0C7ABAEC}"/>
                    </a:ext>
                  </a:extLst>
                </p14:cNvPr>
                <p14:cNvContentPartPr/>
                <p14:nvPr/>
              </p14:nvContentPartPr>
              <p14:xfrm>
                <a:off x="1822283" y="2769736"/>
                <a:ext cx="326160" cy="12240"/>
              </p14:xfrm>
            </p:contentPart>
          </mc:Choice>
          <mc:Fallback xmlns="">
            <p:pic>
              <p:nvPicPr>
                <p:cNvPr id="36" name="Ink 35">
                  <a:extLst>
                    <a:ext uri="{FF2B5EF4-FFF2-40B4-BE49-F238E27FC236}">
                      <a16:creationId xmlns:a16="http://schemas.microsoft.com/office/drawing/2014/main" id="{2D5DFE83-2951-1FB4-1891-32FC0C7ABAEC}"/>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7" name="Ink 36">
                  <a:extLst>
                    <a:ext uri="{FF2B5EF4-FFF2-40B4-BE49-F238E27FC236}">
                      <a16:creationId xmlns:a16="http://schemas.microsoft.com/office/drawing/2014/main" id="{D85B2E47-F75D-6B92-CAAF-EDFC86E07ECC}"/>
                    </a:ext>
                  </a:extLst>
                </p14:cNvPr>
                <p14:cNvContentPartPr/>
                <p14:nvPr/>
              </p14:nvContentPartPr>
              <p14:xfrm>
                <a:off x="2018843" y="2703496"/>
                <a:ext cx="193320" cy="155880"/>
              </p14:xfrm>
            </p:contentPart>
          </mc:Choice>
          <mc:Fallback xmlns="">
            <p:pic>
              <p:nvPicPr>
                <p:cNvPr id="37" name="Ink 36">
                  <a:extLst>
                    <a:ext uri="{FF2B5EF4-FFF2-40B4-BE49-F238E27FC236}">
                      <a16:creationId xmlns:a16="http://schemas.microsoft.com/office/drawing/2014/main" id="{D85B2E47-F75D-6B92-CAAF-EDFC86E07ECC}"/>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44" name="Group 43">
            <a:extLst>
              <a:ext uri="{FF2B5EF4-FFF2-40B4-BE49-F238E27FC236}">
                <a16:creationId xmlns:a16="http://schemas.microsoft.com/office/drawing/2014/main" id="{638DA405-0F0D-E1D2-1FC0-5522FF6AD04F}"/>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38" name="Ink 37">
                  <a:extLst>
                    <a:ext uri="{FF2B5EF4-FFF2-40B4-BE49-F238E27FC236}">
                      <a16:creationId xmlns:a16="http://schemas.microsoft.com/office/drawing/2014/main" id="{CAAD026D-600E-EB54-185F-6670D541CCE8}"/>
                    </a:ext>
                  </a:extLst>
                </p14:cNvPr>
                <p14:cNvContentPartPr/>
                <p14:nvPr/>
              </p14:nvContentPartPr>
              <p14:xfrm>
                <a:off x="2494043" y="2598736"/>
                <a:ext cx="15480" cy="212040"/>
              </p14:xfrm>
            </p:contentPart>
          </mc:Choice>
          <mc:Fallback xmlns="">
            <p:pic>
              <p:nvPicPr>
                <p:cNvPr id="38" name="Ink 37">
                  <a:extLst>
                    <a:ext uri="{FF2B5EF4-FFF2-40B4-BE49-F238E27FC236}">
                      <a16:creationId xmlns:a16="http://schemas.microsoft.com/office/drawing/2014/main" id="{CAAD026D-600E-EB54-185F-6670D541CCE8}"/>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9" name="Ink 38">
                  <a:extLst>
                    <a:ext uri="{FF2B5EF4-FFF2-40B4-BE49-F238E27FC236}">
                      <a16:creationId xmlns:a16="http://schemas.microsoft.com/office/drawing/2014/main" id="{104AD494-E67D-A8A8-F44B-E55357DB5382}"/>
                    </a:ext>
                  </a:extLst>
                </p14:cNvPr>
                <p14:cNvContentPartPr/>
                <p14:nvPr/>
              </p14:nvContentPartPr>
              <p14:xfrm>
                <a:off x="2576483" y="2652376"/>
                <a:ext cx="135000" cy="150840"/>
              </p14:xfrm>
            </p:contentPart>
          </mc:Choice>
          <mc:Fallback xmlns="">
            <p:pic>
              <p:nvPicPr>
                <p:cNvPr id="39" name="Ink 38">
                  <a:extLst>
                    <a:ext uri="{FF2B5EF4-FFF2-40B4-BE49-F238E27FC236}">
                      <a16:creationId xmlns:a16="http://schemas.microsoft.com/office/drawing/2014/main" id="{104AD494-E67D-A8A8-F44B-E55357DB5382}"/>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40" name="Ink 39">
                  <a:extLst>
                    <a:ext uri="{FF2B5EF4-FFF2-40B4-BE49-F238E27FC236}">
                      <a16:creationId xmlns:a16="http://schemas.microsoft.com/office/drawing/2014/main" id="{676FC439-B866-17D0-3245-D21A19A6DE01}"/>
                    </a:ext>
                  </a:extLst>
                </p14:cNvPr>
                <p14:cNvContentPartPr/>
                <p14:nvPr/>
              </p14:nvContentPartPr>
              <p14:xfrm>
                <a:off x="2775563" y="2650216"/>
                <a:ext cx="97920" cy="119520"/>
              </p14:xfrm>
            </p:contentPart>
          </mc:Choice>
          <mc:Fallback xmlns="">
            <p:pic>
              <p:nvPicPr>
                <p:cNvPr id="40" name="Ink 39">
                  <a:extLst>
                    <a:ext uri="{FF2B5EF4-FFF2-40B4-BE49-F238E27FC236}">
                      <a16:creationId xmlns:a16="http://schemas.microsoft.com/office/drawing/2014/main" id="{676FC439-B866-17D0-3245-D21A19A6DE01}"/>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1" name="Ink 40">
                  <a:extLst>
                    <a:ext uri="{FF2B5EF4-FFF2-40B4-BE49-F238E27FC236}">
                      <a16:creationId xmlns:a16="http://schemas.microsoft.com/office/drawing/2014/main" id="{A3629D9D-3701-376E-0D38-F2B29B2AB8E8}"/>
                    </a:ext>
                  </a:extLst>
                </p14:cNvPr>
                <p14:cNvContentPartPr/>
                <p14:nvPr/>
              </p14:nvContentPartPr>
              <p14:xfrm>
                <a:off x="2762243" y="2636536"/>
                <a:ext cx="111960" cy="33120"/>
              </p14:xfrm>
            </p:contentPart>
          </mc:Choice>
          <mc:Fallback xmlns="">
            <p:pic>
              <p:nvPicPr>
                <p:cNvPr id="41" name="Ink 40">
                  <a:extLst>
                    <a:ext uri="{FF2B5EF4-FFF2-40B4-BE49-F238E27FC236}">
                      <a16:creationId xmlns:a16="http://schemas.microsoft.com/office/drawing/2014/main" id="{A3629D9D-3701-376E-0D38-F2B29B2AB8E8}"/>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42" name="Ink 41">
                  <a:extLst>
                    <a:ext uri="{FF2B5EF4-FFF2-40B4-BE49-F238E27FC236}">
                      <a16:creationId xmlns:a16="http://schemas.microsoft.com/office/drawing/2014/main" id="{EF43479C-0782-E85E-3F6A-706DC5C4DE47}"/>
                    </a:ext>
                  </a:extLst>
                </p14:cNvPr>
                <p14:cNvContentPartPr/>
                <p14:nvPr/>
              </p14:nvContentPartPr>
              <p14:xfrm>
                <a:off x="2925323" y="2590456"/>
                <a:ext cx="141840" cy="132840"/>
              </p14:xfrm>
            </p:contentPart>
          </mc:Choice>
          <mc:Fallback xmlns="">
            <p:pic>
              <p:nvPicPr>
                <p:cNvPr id="42" name="Ink 41">
                  <a:extLst>
                    <a:ext uri="{FF2B5EF4-FFF2-40B4-BE49-F238E27FC236}">
                      <a16:creationId xmlns:a16="http://schemas.microsoft.com/office/drawing/2014/main" id="{EF43479C-0782-E85E-3F6A-706DC5C4DE47}"/>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3" name="Ink 42">
                  <a:extLst>
                    <a:ext uri="{FF2B5EF4-FFF2-40B4-BE49-F238E27FC236}">
                      <a16:creationId xmlns:a16="http://schemas.microsoft.com/office/drawing/2014/main" id="{71F01CA5-EBC6-B4DC-09F5-4BA5B9AE133A}"/>
                    </a:ext>
                  </a:extLst>
                </p14:cNvPr>
                <p14:cNvContentPartPr/>
                <p14:nvPr/>
              </p14:nvContentPartPr>
              <p14:xfrm>
                <a:off x="2558843" y="2825536"/>
                <a:ext cx="516240" cy="68040"/>
              </p14:xfrm>
            </p:contentPart>
          </mc:Choice>
          <mc:Fallback xmlns="">
            <p:pic>
              <p:nvPicPr>
                <p:cNvPr id="43" name="Ink 42">
                  <a:extLst>
                    <a:ext uri="{FF2B5EF4-FFF2-40B4-BE49-F238E27FC236}">
                      <a16:creationId xmlns:a16="http://schemas.microsoft.com/office/drawing/2014/main" id="{71F01CA5-EBC6-B4DC-09F5-4BA5B9AE133A}"/>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82" name="Group 81">
            <a:extLst>
              <a:ext uri="{FF2B5EF4-FFF2-40B4-BE49-F238E27FC236}">
                <a16:creationId xmlns:a16="http://schemas.microsoft.com/office/drawing/2014/main" id="{D0AB82C0-E531-D89F-86D2-2D01B4949C99}"/>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47" name="Ink 46">
                  <a:extLst>
                    <a:ext uri="{FF2B5EF4-FFF2-40B4-BE49-F238E27FC236}">
                      <a16:creationId xmlns:a16="http://schemas.microsoft.com/office/drawing/2014/main" id="{4C1457EE-DF5E-D193-DFAF-4875D2C19495}"/>
                    </a:ext>
                  </a:extLst>
                </p14:cNvPr>
                <p14:cNvContentPartPr/>
                <p14:nvPr/>
              </p14:nvContentPartPr>
              <p14:xfrm>
                <a:off x="3401963" y="2504416"/>
                <a:ext cx="116640" cy="235440"/>
              </p14:xfrm>
            </p:contentPart>
          </mc:Choice>
          <mc:Fallback xmlns="">
            <p:pic>
              <p:nvPicPr>
                <p:cNvPr id="47" name="Ink 46">
                  <a:extLst>
                    <a:ext uri="{FF2B5EF4-FFF2-40B4-BE49-F238E27FC236}">
                      <a16:creationId xmlns:a16="http://schemas.microsoft.com/office/drawing/2014/main" id="{4C1457EE-DF5E-D193-DFAF-4875D2C19495}"/>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8" name="Ink 47">
                  <a:extLst>
                    <a:ext uri="{FF2B5EF4-FFF2-40B4-BE49-F238E27FC236}">
                      <a16:creationId xmlns:a16="http://schemas.microsoft.com/office/drawing/2014/main" id="{A82E9CC8-3D0B-FC1D-2BC2-FB583D69778F}"/>
                    </a:ext>
                  </a:extLst>
                </p14:cNvPr>
                <p14:cNvContentPartPr/>
                <p14:nvPr/>
              </p14:nvContentPartPr>
              <p14:xfrm>
                <a:off x="3403043" y="2621416"/>
                <a:ext cx="226440" cy="80640"/>
              </p14:xfrm>
            </p:contentPart>
          </mc:Choice>
          <mc:Fallback xmlns="">
            <p:pic>
              <p:nvPicPr>
                <p:cNvPr id="48" name="Ink 47">
                  <a:extLst>
                    <a:ext uri="{FF2B5EF4-FFF2-40B4-BE49-F238E27FC236}">
                      <a16:creationId xmlns:a16="http://schemas.microsoft.com/office/drawing/2014/main" id="{A82E9CC8-3D0B-FC1D-2BC2-FB583D69778F}"/>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9" name="Ink 78">
                  <a:extLst>
                    <a:ext uri="{FF2B5EF4-FFF2-40B4-BE49-F238E27FC236}">
                      <a16:creationId xmlns:a16="http://schemas.microsoft.com/office/drawing/2014/main" id="{50BF7D19-6073-C8DD-D387-0167F830191D}"/>
                    </a:ext>
                  </a:extLst>
                </p14:cNvPr>
                <p14:cNvContentPartPr/>
                <p14:nvPr/>
              </p14:nvContentPartPr>
              <p14:xfrm>
                <a:off x="3591323" y="2536456"/>
                <a:ext cx="12240" cy="24840"/>
              </p14:xfrm>
            </p:contentPart>
          </mc:Choice>
          <mc:Fallback xmlns="">
            <p:pic>
              <p:nvPicPr>
                <p:cNvPr id="79" name="Ink 78">
                  <a:extLst>
                    <a:ext uri="{FF2B5EF4-FFF2-40B4-BE49-F238E27FC236}">
                      <a16:creationId xmlns:a16="http://schemas.microsoft.com/office/drawing/2014/main" id="{50BF7D19-6073-C8DD-D387-0167F830191D}"/>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0" name="Ink 79">
                  <a:extLst>
                    <a:ext uri="{FF2B5EF4-FFF2-40B4-BE49-F238E27FC236}">
                      <a16:creationId xmlns:a16="http://schemas.microsoft.com/office/drawing/2014/main" id="{4C573D11-C2B9-8D1C-C8EF-CAFA2B103332}"/>
                    </a:ext>
                  </a:extLst>
                </p14:cNvPr>
                <p14:cNvContentPartPr/>
                <p14:nvPr/>
              </p14:nvContentPartPr>
              <p14:xfrm>
                <a:off x="3670883" y="2604496"/>
                <a:ext cx="190080" cy="97200"/>
              </p14:xfrm>
            </p:contentPart>
          </mc:Choice>
          <mc:Fallback xmlns="">
            <p:pic>
              <p:nvPicPr>
                <p:cNvPr id="80" name="Ink 79">
                  <a:extLst>
                    <a:ext uri="{FF2B5EF4-FFF2-40B4-BE49-F238E27FC236}">
                      <a16:creationId xmlns:a16="http://schemas.microsoft.com/office/drawing/2014/main" id="{4C573D11-C2B9-8D1C-C8EF-CAFA2B103332}"/>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1" name="Ink 80">
                  <a:extLst>
                    <a:ext uri="{FF2B5EF4-FFF2-40B4-BE49-F238E27FC236}">
                      <a16:creationId xmlns:a16="http://schemas.microsoft.com/office/drawing/2014/main" id="{B17B19A4-FC5B-A540-8D3E-E71EE7BD5ACE}"/>
                    </a:ext>
                  </a:extLst>
                </p14:cNvPr>
                <p14:cNvContentPartPr/>
                <p14:nvPr/>
              </p14:nvContentPartPr>
              <p14:xfrm>
                <a:off x="3949883" y="2547256"/>
                <a:ext cx="212760" cy="152640"/>
              </p14:xfrm>
            </p:contentPart>
          </mc:Choice>
          <mc:Fallback xmlns="">
            <p:pic>
              <p:nvPicPr>
                <p:cNvPr id="81" name="Ink 80">
                  <a:extLst>
                    <a:ext uri="{FF2B5EF4-FFF2-40B4-BE49-F238E27FC236}">
                      <a16:creationId xmlns:a16="http://schemas.microsoft.com/office/drawing/2014/main" id="{B17B19A4-FC5B-A540-8D3E-E71EE7BD5ACE}"/>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108" name="Group 107">
            <a:extLst>
              <a:ext uri="{FF2B5EF4-FFF2-40B4-BE49-F238E27FC236}">
                <a16:creationId xmlns:a16="http://schemas.microsoft.com/office/drawing/2014/main" id="{EB5E54EE-ECE4-BFF9-2B99-8274979EE44F}"/>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83" name="Ink 82">
                  <a:extLst>
                    <a:ext uri="{FF2B5EF4-FFF2-40B4-BE49-F238E27FC236}">
                      <a16:creationId xmlns:a16="http://schemas.microsoft.com/office/drawing/2014/main" id="{823C2FC2-CF14-3A99-3FD9-26296C37D6B1}"/>
                    </a:ext>
                  </a:extLst>
                </p14:cNvPr>
                <p14:cNvContentPartPr/>
                <p14:nvPr/>
              </p14:nvContentPartPr>
              <p14:xfrm>
                <a:off x="1647683" y="3353656"/>
                <a:ext cx="7560" cy="2160"/>
              </p14:xfrm>
            </p:contentPart>
          </mc:Choice>
          <mc:Fallback xmlns="">
            <p:pic>
              <p:nvPicPr>
                <p:cNvPr id="83" name="Ink 82">
                  <a:extLst>
                    <a:ext uri="{FF2B5EF4-FFF2-40B4-BE49-F238E27FC236}">
                      <a16:creationId xmlns:a16="http://schemas.microsoft.com/office/drawing/2014/main" id="{823C2FC2-CF14-3A99-3FD9-26296C37D6B1}"/>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4" name="Ink 83">
                  <a:extLst>
                    <a:ext uri="{FF2B5EF4-FFF2-40B4-BE49-F238E27FC236}">
                      <a16:creationId xmlns:a16="http://schemas.microsoft.com/office/drawing/2014/main" id="{038A26DF-380C-29FC-9328-1A5D6826F69C}"/>
                    </a:ext>
                  </a:extLst>
                </p14:cNvPr>
                <p14:cNvContentPartPr/>
                <p14:nvPr/>
              </p14:nvContentPartPr>
              <p14:xfrm>
                <a:off x="1817603" y="3339256"/>
                <a:ext cx="20160" cy="9000"/>
              </p14:xfrm>
            </p:contentPart>
          </mc:Choice>
          <mc:Fallback xmlns="">
            <p:pic>
              <p:nvPicPr>
                <p:cNvPr id="84" name="Ink 83">
                  <a:extLst>
                    <a:ext uri="{FF2B5EF4-FFF2-40B4-BE49-F238E27FC236}">
                      <a16:creationId xmlns:a16="http://schemas.microsoft.com/office/drawing/2014/main" id="{038A26DF-380C-29FC-9328-1A5D6826F69C}"/>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5" name="Ink 84">
                  <a:extLst>
                    <a:ext uri="{FF2B5EF4-FFF2-40B4-BE49-F238E27FC236}">
                      <a16:creationId xmlns:a16="http://schemas.microsoft.com/office/drawing/2014/main" id="{FDAEF083-9927-2FCF-7DA6-FE8B08304ADE}"/>
                    </a:ext>
                  </a:extLst>
                </p14:cNvPr>
                <p14:cNvContentPartPr/>
                <p14:nvPr/>
              </p14:nvContentPartPr>
              <p14:xfrm>
                <a:off x="1747763" y="3180496"/>
                <a:ext cx="11880" cy="6120"/>
              </p14:xfrm>
            </p:contentPart>
          </mc:Choice>
          <mc:Fallback xmlns="">
            <p:pic>
              <p:nvPicPr>
                <p:cNvPr id="85" name="Ink 84">
                  <a:extLst>
                    <a:ext uri="{FF2B5EF4-FFF2-40B4-BE49-F238E27FC236}">
                      <a16:creationId xmlns:a16="http://schemas.microsoft.com/office/drawing/2014/main" id="{FDAEF083-9927-2FCF-7DA6-FE8B08304ADE}"/>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87" name="Ink 86">
                  <a:extLst>
                    <a:ext uri="{FF2B5EF4-FFF2-40B4-BE49-F238E27FC236}">
                      <a16:creationId xmlns:a16="http://schemas.microsoft.com/office/drawing/2014/main" id="{E20590D4-7766-3C58-F5A3-9C27279DF1D3}"/>
                    </a:ext>
                  </a:extLst>
                </p14:cNvPr>
                <p14:cNvContentPartPr/>
                <p14:nvPr/>
              </p14:nvContentPartPr>
              <p14:xfrm>
                <a:off x="2034683" y="3214336"/>
                <a:ext cx="7560" cy="120600"/>
              </p14:xfrm>
            </p:contentPart>
          </mc:Choice>
          <mc:Fallback xmlns="">
            <p:pic>
              <p:nvPicPr>
                <p:cNvPr id="87" name="Ink 86">
                  <a:extLst>
                    <a:ext uri="{FF2B5EF4-FFF2-40B4-BE49-F238E27FC236}">
                      <a16:creationId xmlns:a16="http://schemas.microsoft.com/office/drawing/2014/main" id="{E20590D4-7766-3C58-F5A3-9C27279DF1D3}"/>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8" name="Ink 87">
                  <a:extLst>
                    <a:ext uri="{FF2B5EF4-FFF2-40B4-BE49-F238E27FC236}">
                      <a16:creationId xmlns:a16="http://schemas.microsoft.com/office/drawing/2014/main" id="{A0CAE139-E923-860D-9BE9-36A82837CD15}"/>
                    </a:ext>
                  </a:extLst>
                </p14:cNvPr>
                <p14:cNvContentPartPr/>
                <p14:nvPr/>
              </p14:nvContentPartPr>
              <p14:xfrm>
                <a:off x="2017403" y="3132616"/>
                <a:ext cx="2160" cy="3240"/>
              </p14:xfrm>
            </p:contentPart>
          </mc:Choice>
          <mc:Fallback xmlns="">
            <p:pic>
              <p:nvPicPr>
                <p:cNvPr id="88" name="Ink 87">
                  <a:extLst>
                    <a:ext uri="{FF2B5EF4-FFF2-40B4-BE49-F238E27FC236}">
                      <a16:creationId xmlns:a16="http://schemas.microsoft.com/office/drawing/2014/main" id="{A0CAE139-E923-860D-9BE9-36A82837CD15}"/>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9" name="Ink 88">
                  <a:extLst>
                    <a:ext uri="{FF2B5EF4-FFF2-40B4-BE49-F238E27FC236}">
                      <a16:creationId xmlns:a16="http://schemas.microsoft.com/office/drawing/2014/main" id="{03EF58C5-F490-5899-A72D-535B0CB079F6}"/>
                    </a:ext>
                  </a:extLst>
                </p14:cNvPr>
                <p14:cNvContentPartPr/>
                <p14:nvPr/>
              </p14:nvContentPartPr>
              <p14:xfrm>
                <a:off x="2148083" y="3212176"/>
                <a:ext cx="105840" cy="105480"/>
              </p14:xfrm>
            </p:contentPart>
          </mc:Choice>
          <mc:Fallback xmlns="">
            <p:pic>
              <p:nvPicPr>
                <p:cNvPr id="89" name="Ink 88">
                  <a:extLst>
                    <a:ext uri="{FF2B5EF4-FFF2-40B4-BE49-F238E27FC236}">
                      <a16:creationId xmlns:a16="http://schemas.microsoft.com/office/drawing/2014/main" id="{03EF58C5-F490-5899-A72D-535B0CB079F6}"/>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90" name="Ink 89">
                  <a:extLst>
                    <a:ext uri="{FF2B5EF4-FFF2-40B4-BE49-F238E27FC236}">
                      <a16:creationId xmlns:a16="http://schemas.microsoft.com/office/drawing/2014/main" id="{EA35BD46-A97F-CE2E-FD63-FDE3BD814980}"/>
                    </a:ext>
                  </a:extLst>
                </p14:cNvPr>
                <p14:cNvContentPartPr/>
                <p14:nvPr/>
              </p14:nvContentPartPr>
              <p14:xfrm>
                <a:off x="2314043" y="3175096"/>
                <a:ext cx="69120" cy="115920"/>
              </p14:xfrm>
            </p:contentPart>
          </mc:Choice>
          <mc:Fallback xmlns="">
            <p:pic>
              <p:nvPicPr>
                <p:cNvPr id="90" name="Ink 89">
                  <a:extLst>
                    <a:ext uri="{FF2B5EF4-FFF2-40B4-BE49-F238E27FC236}">
                      <a16:creationId xmlns:a16="http://schemas.microsoft.com/office/drawing/2014/main" id="{EA35BD46-A97F-CE2E-FD63-FDE3BD814980}"/>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1" name="Ink 90">
                  <a:extLst>
                    <a:ext uri="{FF2B5EF4-FFF2-40B4-BE49-F238E27FC236}">
                      <a16:creationId xmlns:a16="http://schemas.microsoft.com/office/drawing/2014/main" id="{8F522503-181E-B849-5F95-58F55C0DF14A}"/>
                    </a:ext>
                  </a:extLst>
                </p14:cNvPr>
                <p14:cNvContentPartPr/>
                <p14:nvPr/>
              </p14:nvContentPartPr>
              <p14:xfrm>
                <a:off x="2493683" y="3135856"/>
                <a:ext cx="115560" cy="119160"/>
              </p14:xfrm>
            </p:contentPart>
          </mc:Choice>
          <mc:Fallback xmlns="">
            <p:pic>
              <p:nvPicPr>
                <p:cNvPr id="91" name="Ink 90">
                  <a:extLst>
                    <a:ext uri="{FF2B5EF4-FFF2-40B4-BE49-F238E27FC236}">
                      <a16:creationId xmlns:a16="http://schemas.microsoft.com/office/drawing/2014/main" id="{8F522503-181E-B849-5F95-58F55C0DF14A}"/>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92" name="Ink 91">
                  <a:extLst>
                    <a:ext uri="{FF2B5EF4-FFF2-40B4-BE49-F238E27FC236}">
                      <a16:creationId xmlns:a16="http://schemas.microsoft.com/office/drawing/2014/main" id="{82C20CDA-B302-00D8-A1AF-329A01869E90}"/>
                    </a:ext>
                  </a:extLst>
                </p14:cNvPr>
                <p14:cNvContentPartPr/>
                <p14:nvPr/>
              </p14:nvContentPartPr>
              <p14:xfrm>
                <a:off x="2657843" y="3138016"/>
                <a:ext cx="63000" cy="106560"/>
              </p14:xfrm>
            </p:contentPart>
          </mc:Choice>
          <mc:Fallback xmlns="">
            <p:pic>
              <p:nvPicPr>
                <p:cNvPr id="92" name="Ink 91">
                  <a:extLst>
                    <a:ext uri="{FF2B5EF4-FFF2-40B4-BE49-F238E27FC236}">
                      <a16:creationId xmlns:a16="http://schemas.microsoft.com/office/drawing/2014/main" id="{82C20CDA-B302-00D8-A1AF-329A01869E90}"/>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3" name="Ink 92">
                  <a:extLst>
                    <a:ext uri="{FF2B5EF4-FFF2-40B4-BE49-F238E27FC236}">
                      <a16:creationId xmlns:a16="http://schemas.microsoft.com/office/drawing/2014/main" id="{8C96DE21-68D8-5004-FE7D-06A38B57ABEA}"/>
                    </a:ext>
                  </a:extLst>
                </p14:cNvPr>
                <p14:cNvContentPartPr/>
                <p14:nvPr/>
              </p14:nvContentPartPr>
              <p14:xfrm>
                <a:off x="2837123" y="3102016"/>
                <a:ext cx="77040" cy="132480"/>
              </p14:xfrm>
            </p:contentPart>
          </mc:Choice>
          <mc:Fallback xmlns="">
            <p:pic>
              <p:nvPicPr>
                <p:cNvPr id="93" name="Ink 92">
                  <a:extLst>
                    <a:ext uri="{FF2B5EF4-FFF2-40B4-BE49-F238E27FC236}">
                      <a16:creationId xmlns:a16="http://schemas.microsoft.com/office/drawing/2014/main" id="{8C96DE21-68D8-5004-FE7D-06A38B57ABEA}"/>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4" name="Ink 93">
                  <a:extLst>
                    <a:ext uri="{FF2B5EF4-FFF2-40B4-BE49-F238E27FC236}">
                      <a16:creationId xmlns:a16="http://schemas.microsoft.com/office/drawing/2014/main" id="{01E50DC9-3995-4521-C625-C89E9E2D1AA2}"/>
                    </a:ext>
                  </a:extLst>
                </p14:cNvPr>
                <p14:cNvContentPartPr/>
                <p14:nvPr/>
              </p14:nvContentPartPr>
              <p14:xfrm>
                <a:off x="2845043" y="3079336"/>
                <a:ext cx="83880" cy="18720"/>
              </p14:xfrm>
            </p:contentPart>
          </mc:Choice>
          <mc:Fallback xmlns="">
            <p:pic>
              <p:nvPicPr>
                <p:cNvPr id="94" name="Ink 93">
                  <a:extLst>
                    <a:ext uri="{FF2B5EF4-FFF2-40B4-BE49-F238E27FC236}">
                      <a16:creationId xmlns:a16="http://schemas.microsoft.com/office/drawing/2014/main" id="{01E50DC9-3995-4521-C625-C89E9E2D1AA2}"/>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5" name="Ink 94">
                  <a:extLst>
                    <a:ext uri="{FF2B5EF4-FFF2-40B4-BE49-F238E27FC236}">
                      <a16:creationId xmlns:a16="http://schemas.microsoft.com/office/drawing/2014/main" id="{9DCA57CC-DBF5-5ABC-EC35-FB52F81F7DAE}"/>
                    </a:ext>
                  </a:extLst>
                </p14:cNvPr>
                <p14:cNvContentPartPr/>
                <p14:nvPr/>
              </p14:nvContentPartPr>
              <p14:xfrm>
                <a:off x="2978603" y="3075376"/>
                <a:ext cx="167400" cy="123120"/>
              </p14:xfrm>
            </p:contentPart>
          </mc:Choice>
          <mc:Fallback xmlns="">
            <p:pic>
              <p:nvPicPr>
                <p:cNvPr id="95" name="Ink 94">
                  <a:extLst>
                    <a:ext uri="{FF2B5EF4-FFF2-40B4-BE49-F238E27FC236}">
                      <a16:creationId xmlns:a16="http://schemas.microsoft.com/office/drawing/2014/main" id="{9DCA57CC-DBF5-5ABC-EC35-FB52F81F7DAE}"/>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96" name="Ink 95">
                  <a:extLst>
                    <a:ext uri="{FF2B5EF4-FFF2-40B4-BE49-F238E27FC236}">
                      <a16:creationId xmlns:a16="http://schemas.microsoft.com/office/drawing/2014/main" id="{BC66C699-A097-4837-F055-20D95F573FBF}"/>
                    </a:ext>
                  </a:extLst>
                </p14:cNvPr>
                <p14:cNvContentPartPr/>
                <p14:nvPr/>
              </p14:nvContentPartPr>
              <p14:xfrm>
                <a:off x="2128283" y="3297496"/>
                <a:ext cx="968760" cy="148680"/>
              </p14:xfrm>
            </p:contentPart>
          </mc:Choice>
          <mc:Fallback xmlns="">
            <p:pic>
              <p:nvPicPr>
                <p:cNvPr id="96" name="Ink 95">
                  <a:extLst>
                    <a:ext uri="{FF2B5EF4-FFF2-40B4-BE49-F238E27FC236}">
                      <a16:creationId xmlns:a16="http://schemas.microsoft.com/office/drawing/2014/main" id="{BC66C699-A097-4837-F055-20D95F573FBF}"/>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107" name="Group 106">
            <a:extLst>
              <a:ext uri="{FF2B5EF4-FFF2-40B4-BE49-F238E27FC236}">
                <a16:creationId xmlns:a16="http://schemas.microsoft.com/office/drawing/2014/main" id="{876EE8D8-37B2-7BE4-DCDA-DE7984D17EFC}"/>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97" name="Ink 96">
                  <a:extLst>
                    <a:ext uri="{FF2B5EF4-FFF2-40B4-BE49-F238E27FC236}">
                      <a16:creationId xmlns:a16="http://schemas.microsoft.com/office/drawing/2014/main" id="{45C1C44A-D765-96DD-4AC1-B53C44267268}"/>
                    </a:ext>
                  </a:extLst>
                </p14:cNvPr>
                <p14:cNvContentPartPr/>
                <p14:nvPr/>
              </p14:nvContentPartPr>
              <p14:xfrm>
                <a:off x="3461003" y="3093376"/>
                <a:ext cx="174600" cy="186840"/>
              </p14:xfrm>
            </p:contentPart>
          </mc:Choice>
          <mc:Fallback xmlns="">
            <p:pic>
              <p:nvPicPr>
                <p:cNvPr id="97" name="Ink 96">
                  <a:extLst>
                    <a:ext uri="{FF2B5EF4-FFF2-40B4-BE49-F238E27FC236}">
                      <a16:creationId xmlns:a16="http://schemas.microsoft.com/office/drawing/2014/main" id="{45C1C44A-D765-96DD-4AC1-B53C44267268}"/>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8" name="Ink 97">
                  <a:extLst>
                    <a:ext uri="{FF2B5EF4-FFF2-40B4-BE49-F238E27FC236}">
                      <a16:creationId xmlns:a16="http://schemas.microsoft.com/office/drawing/2014/main" id="{D43322B8-406D-0058-EA18-F1688CBBDFC1}"/>
                    </a:ext>
                  </a:extLst>
                </p14:cNvPr>
                <p14:cNvContentPartPr/>
                <p14:nvPr/>
              </p14:nvContentPartPr>
              <p14:xfrm>
                <a:off x="3647123" y="3061336"/>
                <a:ext cx="111240" cy="98640"/>
              </p14:xfrm>
            </p:contentPart>
          </mc:Choice>
          <mc:Fallback xmlns="">
            <p:pic>
              <p:nvPicPr>
                <p:cNvPr id="98" name="Ink 97">
                  <a:extLst>
                    <a:ext uri="{FF2B5EF4-FFF2-40B4-BE49-F238E27FC236}">
                      <a16:creationId xmlns:a16="http://schemas.microsoft.com/office/drawing/2014/main" id="{D43322B8-406D-0058-EA18-F1688CBBDFC1}"/>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9" name="Ink 98">
                  <a:extLst>
                    <a:ext uri="{FF2B5EF4-FFF2-40B4-BE49-F238E27FC236}">
                      <a16:creationId xmlns:a16="http://schemas.microsoft.com/office/drawing/2014/main" id="{7AB2557B-9D12-6EF3-C7C3-4EA9D5C0FB85}"/>
                    </a:ext>
                  </a:extLst>
                </p14:cNvPr>
                <p14:cNvContentPartPr/>
                <p14:nvPr/>
              </p14:nvContentPartPr>
              <p14:xfrm>
                <a:off x="3823523" y="3057736"/>
                <a:ext cx="59400" cy="79200"/>
              </p14:xfrm>
            </p:contentPart>
          </mc:Choice>
          <mc:Fallback xmlns="">
            <p:pic>
              <p:nvPicPr>
                <p:cNvPr id="99" name="Ink 98">
                  <a:extLst>
                    <a:ext uri="{FF2B5EF4-FFF2-40B4-BE49-F238E27FC236}">
                      <a16:creationId xmlns:a16="http://schemas.microsoft.com/office/drawing/2014/main" id="{7AB2557B-9D12-6EF3-C7C3-4EA9D5C0FB85}"/>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0" name="Ink 99">
                  <a:extLst>
                    <a:ext uri="{FF2B5EF4-FFF2-40B4-BE49-F238E27FC236}">
                      <a16:creationId xmlns:a16="http://schemas.microsoft.com/office/drawing/2014/main" id="{5A648DFF-48AE-2C7E-DB7B-37BC28B30793}"/>
                    </a:ext>
                  </a:extLst>
                </p14:cNvPr>
                <p14:cNvContentPartPr/>
                <p14:nvPr/>
              </p14:nvContentPartPr>
              <p14:xfrm>
                <a:off x="3961763" y="3022816"/>
                <a:ext cx="159840" cy="192240"/>
              </p14:xfrm>
            </p:contentPart>
          </mc:Choice>
          <mc:Fallback xmlns="">
            <p:pic>
              <p:nvPicPr>
                <p:cNvPr id="100" name="Ink 99">
                  <a:extLst>
                    <a:ext uri="{FF2B5EF4-FFF2-40B4-BE49-F238E27FC236}">
                      <a16:creationId xmlns:a16="http://schemas.microsoft.com/office/drawing/2014/main" id="{5A648DFF-48AE-2C7E-DB7B-37BC28B30793}"/>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1" name="Ink 100">
                  <a:extLst>
                    <a:ext uri="{FF2B5EF4-FFF2-40B4-BE49-F238E27FC236}">
                      <a16:creationId xmlns:a16="http://schemas.microsoft.com/office/drawing/2014/main" id="{D7727AC3-5B30-4844-31E9-69F5CCEB8705}"/>
                    </a:ext>
                  </a:extLst>
                </p14:cNvPr>
                <p14:cNvContentPartPr/>
                <p14:nvPr/>
              </p14:nvContentPartPr>
              <p14:xfrm>
                <a:off x="4182443" y="2988616"/>
                <a:ext cx="73800" cy="83520"/>
              </p14:xfrm>
            </p:contentPart>
          </mc:Choice>
          <mc:Fallback xmlns="">
            <p:pic>
              <p:nvPicPr>
                <p:cNvPr id="101" name="Ink 100">
                  <a:extLst>
                    <a:ext uri="{FF2B5EF4-FFF2-40B4-BE49-F238E27FC236}">
                      <a16:creationId xmlns:a16="http://schemas.microsoft.com/office/drawing/2014/main" id="{D7727AC3-5B30-4844-31E9-69F5CCEB8705}"/>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02" name="Ink 101">
                  <a:extLst>
                    <a:ext uri="{FF2B5EF4-FFF2-40B4-BE49-F238E27FC236}">
                      <a16:creationId xmlns:a16="http://schemas.microsoft.com/office/drawing/2014/main" id="{204FE31A-FA0B-F05C-121F-E2B0628F9782}"/>
                    </a:ext>
                  </a:extLst>
                </p14:cNvPr>
                <p14:cNvContentPartPr/>
                <p14:nvPr/>
              </p14:nvContentPartPr>
              <p14:xfrm>
                <a:off x="4327163" y="2978536"/>
                <a:ext cx="111240" cy="87120"/>
              </p14:xfrm>
            </p:contentPart>
          </mc:Choice>
          <mc:Fallback xmlns="">
            <p:pic>
              <p:nvPicPr>
                <p:cNvPr id="102" name="Ink 101">
                  <a:extLst>
                    <a:ext uri="{FF2B5EF4-FFF2-40B4-BE49-F238E27FC236}">
                      <a16:creationId xmlns:a16="http://schemas.microsoft.com/office/drawing/2014/main" id="{204FE31A-FA0B-F05C-121F-E2B0628F9782}"/>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3" name="Ink 102">
                  <a:extLst>
                    <a:ext uri="{FF2B5EF4-FFF2-40B4-BE49-F238E27FC236}">
                      <a16:creationId xmlns:a16="http://schemas.microsoft.com/office/drawing/2014/main" id="{65E34B24-F465-03BE-1BD5-BAD27EC9D0B7}"/>
                    </a:ext>
                  </a:extLst>
                </p14:cNvPr>
                <p14:cNvContentPartPr/>
                <p14:nvPr/>
              </p14:nvContentPartPr>
              <p14:xfrm>
                <a:off x="4559723" y="2837056"/>
                <a:ext cx="175680" cy="214200"/>
              </p14:xfrm>
            </p:contentPart>
          </mc:Choice>
          <mc:Fallback xmlns="">
            <p:pic>
              <p:nvPicPr>
                <p:cNvPr id="103" name="Ink 102">
                  <a:extLst>
                    <a:ext uri="{FF2B5EF4-FFF2-40B4-BE49-F238E27FC236}">
                      <a16:creationId xmlns:a16="http://schemas.microsoft.com/office/drawing/2014/main" id="{65E34B24-F465-03BE-1BD5-BAD27EC9D0B7}"/>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4" name="Ink 103">
                  <a:extLst>
                    <a:ext uri="{FF2B5EF4-FFF2-40B4-BE49-F238E27FC236}">
                      <a16:creationId xmlns:a16="http://schemas.microsoft.com/office/drawing/2014/main" id="{38B5996B-D43C-8B27-EF42-693EECFB7D7F}"/>
                    </a:ext>
                  </a:extLst>
                </p14:cNvPr>
                <p14:cNvContentPartPr/>
                <p14:nvPr/>
              </p14:nvContentPartPr>
              <p14:xfrm>
                <a:off x="4573763" y="2933176"/>
                <a:ext cx="225000" cy="83880"/>
              </p14:xfrm>
            </p:contentPart>
          </mc:Choice>
          <mc:Fallback xmlns="">
            <p:pic>
              <p:nvPicPr>
                <p:cNvPr id="104" name="Ink 103">
                  <a:extLst>
                    <a:ext uri="{FF2B5EF4-FFF2-40B4-BE49-F238E27FC236}">
                      <a16:creationId xmlns:a16="http://schemas.microsoft.com/office/drawing/2014/main" id="{38B5996B-D43C-8B27-EF42-693EECFB7D7F}"/>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5" name="Ink 104">
                  <a:extLst>
                    <a:ext uri="{FF2B5EF4-FFF2-40B4-BE49-F238E27FC236}">
                      <a16:creationId xmlns:a16="http://schemas.microsoft.com/office/drawing/2014/main" id="{26CB816B-2F82-4D34-2F3D-101F056CAE02}"/>
                    </a:ext>
                  </a:extLst>
                </p14:cNvPr>
                <p14:cNvContentPartPr/>
                <p14:nvPr/>
              </p14:nvContentPartPr>
              <p14:xfrm>
                <a:off x="4773923" y="2878816"/>
                <a:ext cx="6120" cy="720"/>
              </p14:xfrm>
            </p:contentPart>
          </mc:Choice>
          <mc:Fallback xmlns="">
            <p:pic>
              <p:nvPicPr>
                <p:cNvPr id="105" name="Ink 104">
                  <a:extLst>
                    <a:ext uri="{FF2B5EF4-FFF2-40B4-BE49-F238E27FC236}">
                      <a16:creationId xmlns:a16="http://schemas.microsoft.com/office/drawing/2014/main" id="{26CB816B-2F82-4D34-2F3D-101F056CAE02}"/>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6" name="Ink 105">
                  <a:extLst>
                    <a:ext uri="{FF2B5EF4-FFF2-40B4-BE49-F238E27FC236}">
                      <a16:creationId xmlns:a16="http://schemas.microsoft.com/office/drawing/2014/main" id="{2290B4A3-08EB-C309-E903-2F15A6ED12F6}"/>
                    </a:ext>
                  </a:extLst>
                </p14:cNvPr>
                <p14:cNvContentPartPr/>
                <p14:nvPr/>
              </p14:nvContentPartPr>
              <p14:xfrm>
                <a:off x="4863923" y="2879896"/>
                <a:ext cx="331920" cy="109080"/>
              </p14:xfrm>
            </p:contentPart>
          </mc:Choice>
          <mc:Fallback xmlns="">
            <p:pic>
              <p:nvPicPr>
                <p:cNvPr id="106" name="Ink 105">
                  <a:extLst>
                    <a:ext uri="{FF2B5EF4-FFF2-40B4-BE49-F238E27FC236}">
                      <a16:creationId xmlns:a16="http://schemas.microsoft.com/office/drawing/2014/main" id="{2290B4A3-08EB-C309-E903-2F15A6ED12F6}"/>
                    </a:ext>
                  </a:extLst>
                </p:cNvPr>
                <p:cNvPicPr/>
                <p:nvPr/>
              </p:nvPicPr>
              <p:blipFill>
                <a:blip r:embed="rId93"/>
                <a:stretch>
                  <a:fillRect/>
                </a:stretch>
              </p:blipFill>
              <p:spPr>
                <a:xfrm>
                  <a:off x="4845923" y="2861896"/>
                  <a:ext cx="367560" cy="144720"/>
                </a:xfrm>
                <a:prstGeom prst="rect">
                  <a:avLst/>
                </a:prstGeom>
              </p:spPr>
            </p:pic>
          </mc:Fallback>
        </mc:AlternateContent>
      </p:grpSp>
    </p:spTree>
    <p:extLst>
      <p:ext uri="{BB962C8B-B14F-4D97-AF65-F5344CB8AC3E}">
        <p14:creationId xmlns:p14="http://schemas.microsoft.com/office/powerpoint/2010/main" val="577541411"/>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 name="TextBox 1">
            <a:extLst>
              <a:ext uri="{FF2B5EF4-FFF2-40B4-BE49-F238E27FC236}">
                <a16:creationId xmlns:a16="http://schemas.microsoft.com/office/drawing/2014/main" id="{AC5FD6AA-FE73-D76D-D6AB-7FC4DA98103C}"/>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8AA53E8B-4952-CED2-202B-D73061803A02}"/>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79001706-A29D-389D-DCA7-F3CF66029265}"/>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79001706-A29D-389D-DCA7-F3CF66029265}"/>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CAC58AF8-68C6-0536-F6C0-E19B42660019}"/>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CAC58AF8-68C6-0536-F6C0-E19B42660019}"/>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ABB33BBF-0477-C222-CB1D-C70FE0C81648}"/>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ABB33BBF-0477-C222-CB1D-C70FE0C81648}"/>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7D23A26E-3015-E2B9-8361-364FC1EC4D3A}"/>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7D23A26E-3015-E2B9-8361-364FC1EC4D3A}"/>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DF3DD036-3CA2-FBC3-2909-AFB4B7B9D862}"/>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DF3DD036-3CA2-FBC3-2909-AFB4B7B9D862}"/>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4EBE05BB-8EC6-08E2-72C6-E6DC0C9BE8BF}"/>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4EBE05BB-8EC6-08E2-72C6-E6DC0C9BE8BF}"/>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8AEA6141-A322-C01C-8C0E-67A8BAB39C88}"/>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8AEA6141-A322-C01C-8C0E-67A8BAB39C88}"/>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1F11C377-D436-639E-4244-F295A3051C2F}"/>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1F11C377-D436-639E-4244-F295A3051C2F}"/>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B1A50F3A-62C4-5F79-F8C8-FB4F85BAD732}"/>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B1A50F3A-62C4-5F79-F8C8-FB4F85BAD732}"/>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617D0A4F-7F7A-13FB-0BD3-4A504554EB94}"/>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617D0A4F-7F7A-13FB-0BD3-4A504554EB94}"/>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98005811-07BC-9829-F0E5-3388702F6199}"/>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B705CE6-5C73-59E1-0ECE-E0CA0B489F22}"/>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3B705CE6-5C73-59E1-0ECE-E0CA0B489F22}"/>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6C9E8908-6A37-4CE7-D183-3477DBE5759E}"/>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6C9E8908-6A37-4CE7-D183-3477DBE5759E}"/>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29B5B8C9-CE3C-7969-3269-FF53406A0631}"/>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F192DC60-8969-7E5E-393C-80FD0FECB5E9}"/>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F192DC60-8969-7E5E-393C-80FD0FECB5E9}"/>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F15FA42F-32A7-7184-BAB6-A4E7FB12B348}"/>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F15FA42F-32A7-7184-BAB6-A4E7FB12B348}"/>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6E830651-81BE-B0DF-59DC-EDE5A8C28B70}"/>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6E830651-81BE-B0DF-59DC-EDE5A8C28B70}"/>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59858CAB-1149-4698-B809-B7A8DB35A504}"/>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59858CAB-1149-4698-B809-B7A8DB35A504}"/>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35F05300-3E05-F53F-81E3-78661615A971}"/>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35F05300-3E05-F53F-81E3-78661615A971}"/>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3BA5D43A-93DB-BCF7-5D7B-1410C0C585BE}"/>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3BA5D43A-93DB-BCF7-5D7B-1410C0C585BE}"/>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B0A9F824-F5A7-7DFC-89CA-1494A78DF3F8}"/>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82138B3A-5588-783F-6CC7-70F6C0ECAD5D}"/>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82138B3A-5588-783F-6CC7-70F6C0ECAD5D}"/>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0D8B2463-F7EC-4811-3DF0-88E9B8D748D3}"/>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0D8B2463-F7EC-4811-3DF0-88E9B8D748D3}"/>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08B77217-8DEA-9AF4-F8D2-65CF9C5B2CEF}"/>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08B77217-8DEA-9AF4-F8D2-65CF9C5B2CEF}"/>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190A60D0-C35B-3592-1532-4E97FD04DCE4}"/>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190A60D0-C35B-3592-1532-4E97FD04DCE4}"/>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60C8275C-B5D0-EC55-FC5E-756C238A77F6}"/>
                    </a:ext>
                  </a:extLst>
                </p14:cNvPr>
                <p14:cNvContentPartPr/>
                <p14:nvPr/>
              </p14:nvContentPartPr>
              <p14:xfrm>
                <a:off x="3949883" y="2547256"/>
                <a:ext cx="212760" cy="152640"/>
              </p14:xfrm>
            </p:contentPart>
          </mc:Choice>
          <mc:Fallback xmlns="">
            <p:pic>
              <p:nvPicPr>
                <p:cNvPr id="29" name="Ink 28">
                  <a:extLst>
                    <a:ext uri="{FF2B5EF4-FFF2-40B4-BE49-F238E27FC236}">
                      <a16:creationId xmlns:a16="http://schemas.microsoft.com/office/drawing/2014/main" id="{60C8275C-B5D0-EC55-FC5E-756C238A77F6}"/>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0" name="Group 29">
            <a:extLst>
              <a:ext uri="{FF2B5EF4-FFF2-40B4-BE49-F238E27FC236}">
                <a16:creationId xmlns:a16="http://schemas.microsoft.com/office/drawing/2014/main" id="{B41FDCA8-18B3-41DE-3C1F-45DA5B229DFF}"/>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B596FC1A-64E6-DE85-FDD3-18848BB8EE6B}"/>
                    </a:ext>
                  </a:extLst>
                </p14:cNvPr>
                <p14:cNvContentPartPr/>
                <p14:nvPr/>
              </p14:nvContentPartPr>
              <p14:xfrm>
                <a:off x="1647683" y="3353656"/>
                <a:ext cx="7560" cy="2160"/>
              </p14:xfrm>
            </p:contentPart>
          </mc:Choice>
          <mc:Fallback xmlns="">
            <p:pic>
              <p:nvPicPr>
                <p:cNvPr id="31" name="Ink 30">
                  <a:extLst>
                    <a:ext uri="{FF2B5EF4-FFF2-40B4-BE49-F238E27FC236}">
                      <a16:creationId xmlns:a16="http://schemas.microsoft.com/office/drawing/2014/main" id="{B596FC1A-64E6-DE85-FDD3-18848BB8EE6B}"/>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69B9CD2C-D49C-1E9A-A4BB-567767F86D7C}"/>
                    </a:ext>
                  </a:extLst>
                </p14:cNvPr>
                <p14:cNvContentPartPr/>
                <p14:nvPr/>
              </p14:nvContentPartPr>
              <p14:xfrm>
                <a:off x="1817603" y="3339256"/>
                <a:ext cx="20160" cy="9000"/>
              </p14:xfrm>
            </p:contentPart>
          </mc:Choice>
          <mc:Fallback xmlns="">
            <p:pic>
              <p:nvPicPr>
                <p:cNvPr id="32" name="Ink 31">
                  <a:extLst>
                    <a:ext uri="{FF2B5EF4-FFF2-40B4-BE49-F238E27FC236}">
                      <a16:creationId xmlns:a16="http://schemas.microsoft.com/office/drawing/2014/main" id="{69B9CD2C-D49C-1E9A-A4BB-567767F86D7C}"/>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4CE66AEF-6109-88EC-6599-374EB561BC0A}"/>
                    </a:ext>
                  </a:extLst>
                </p14:cNvPr>
                <p14:cNvContentPartPr/>
                <p14:nvPr/>
              </p14:nvContentPartPr>
              <p14:xfrm>
                <a:off x="1747763" y="3180496"/>
                <a:ext cx="11880" cy="6120"/>
              </p14:xfrm>
            </p:contentPart>
          </mc:Choice>
          <mc:Fallback xmlns="">
            <p:pic>
              <p:nvPicPr>
                <p:cNvPr id="33" name="Ink 32">
                  <a:extLst>
                    <a:ext uri="{FF2B5EF4-FFF2-40B4-BE49-F238E27FC236}">
                      <a16:creationId xmlns:a16="http://schemas.microsoft.com/office/drawing/2014/main" id="{4CE66AEF-6109-88EC-6599-374EB561BC0A}"/>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B4AE03FC-623C-82B3-6BDB-0328BFFB158A}"/>
                    </a:ext>
                  </a:extLst>
                </p14:cNvPr>
                <p14:cNvContentPartPr/>
                <p14:nvPr/>
              </p14:nvContentPartPr>
              <p14:xfrm>
                <a:off x="2034683" y="3214336"/>
                <a:ext cx="7560" cy="120600"/>
              </p14:xfrm>
            </p:contentPart>
          </mc:Choice>
          <mc:Fallback xmlns="">
            <p:pic>
              <p:nvPicPr>
                <p:cNvPr id="34" name="Ink 33">
                  <a:extLst>
                    <a:ext uri="{FF2B5EF4-FFF2-40B4-BE49-F238E27FC236}">
                      <a16:creationId xmlns:a16="http://schemas.microsoft.com/office/drawing/2014/main" id="{B4AE03FC-623C-82B3-6BDB-0328BFFB158A}"/>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AD02298F-339E-3CCE-1BAC-B1114019ADAD}"/>
                    </a:ext>
                  </a:extLst>
                </p14:cNvPr>
                <p14:cNvContentPartPr/>
                <p14:nvPr/>
              </p14:nvContentPartPr>
              <p14:xfrm>
                <a:off x="2017403" y="3132616"/>
                <a:ext cx="2160" cy="3240"/>
              </p14:xfrm>
            </p:contentPart>
          </mc:Choice>
          <mc:Fallback xmlns="">
            <p:pic>
              <p:nvPicPr>
                <p:cNvPr id="35" name="Ink 34">
                  <a:extLst>
                    <a:ext uri="{FF2B5EF4-FFF2-40B4-BE49-F238E27FC236}">
                      <a16:creationId xmlns:a16="http://schemas.microsoft.com/office/drawing/2014/main" id="{AD02298F-339E-3CCE-1BAC-B1114019ADAD}"/>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DB2B4C67-1116-4BD3-16A7-B3596C31EA73}"/>
                    </a:ext>
                  </a:extLst>
                </p14:cNvPr>
                <p14:cNvContentPartPr/>
                <p14:nvPr/>
              </p14:nvContentPartPr>
              <p14:xfrm>
                <a:off x="2148083" y="3212176"/>
                <a:ext cx="105840" cy="105480"/>
              </p14:xfrm>
            </p:contentPart>
          </mc:Choice>
          <mc:Fallback xmlns="">
            <p:pic>
              <p:nvPicPr>
                <p:cNvPr id="36" name="Ink 35">
                  <a:extLst>
                    <a:ext uri="{FF2B5EF4-FFF2-40B4-BE49-F238E27FC236}">
                      <a16:creationId xmlns:a16="http://schemas.microsoft.com/office/drawing/2014/main" id="{DB2B4C67-1116-4BD3-16A7-B3596C31EA73}"/>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ACACFE6F-4318-7DCC-52FF-1E0B95FBD59B}"/>
                    </a:ext>
                  </a:extLst>
                </p14:cNvPr>
                <p14:cNvContentPartPr/>
                <p14:nvPr/>
              </p14:nvContentPartPr>
              <p14:xfrm>
                <a:off x="2314043" y="3175096"/>
                <a:ext cx="69120" cy="115920"/>
              </p14:xfrm>
            </p:contentPart>
          </mc:Choice>
          <mc:Fallback xmlns="">
            <p:pic>
              <p:nvPicPr>
                <p:cNvPr id="37" name="Ink 36">
                  <a:extLst>
                    <a:ext uri="{FF2B5EF4-FFF2-40B4-BE49-F238E27FC236}">
                      <a16:creationId xmlns:a16="http://schemas.microsoft.com/office/drawing/2014/main" id="{ACACFE6F-4318-7DCC-52FF-1E0B95FBD59B}"/>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8" name="Ink 37">
                  <a:extLst>
                    <a:ext uri="{FF2B5EF4-FFF2-40B4-BE49-F238E27FC236}">
                      <a16:creationId xmlns:a16="http://schemas.microsoft.com/office/drawing/2014/main" id="{324B9B6E-1547-E4AD-B22E-43CB2DB3B7F4}"/>
                    </a:ext>
                  </a:extLst>
                </p14:cNvPr>
                <p14:cNvContentPartPr/>
                <p14:nvPr/>
              </p14:nvContentPartPr>
              <p14:xfrm>
                <a:off x="2493683" y="3135856"/>
                <a:ext cx="115560" cy="119160"/>
              </p14:xfrm>
            </p:contentPart>
          </mc:Choice>
          <mc:Fallback xmlns="">
            <p:pic>
              <p:nvPicPr>
                <p:cNvPr id="38" name="Ink 37">
                  <a:extLst>
                    <a:ext uri="{FF2B5EF4-FFF2-40B4-BE49-F238E27FC236}">
                      <a16:creationId xmlns:a16="http://schemas.microsoft.com/office/drawing/2014/main" id="{324B9B6E-1547-E4AD-B22E-43CB2DB3B7F4}"/>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9" name="Ink 38">
                  <a:extLst>
                    <a:ext uri="{FF2B5EF4-FFF2-40B4-BE49-F238E27FC236}">
                      <a16:creationId xmlns:a16="http://schemas.microsoft.com/office/drawing/2014/main" id="{FD707760-4426-420C-4C13-0E368EB1F2CD}"/>
                    </a:ext>
                  </a:extLst>
                </p14:cNvPr>
                <p14:cNvContentPartPr/>
                <p14:nvPr/>
              </p14:nvContentPartPr>
              <p14:xfrm>
                <a:off x="2657843" y="3138016"/>
                <a:ext cx="63000" cy="106560"/>
              </p14:xfrm>
            </p:contentPart>
          </mc:Choice>
          <mc:Fallback xmlns="">
            <p:pic>
              <p:nvPicPr>
                <p:cNvPr id="39" name="Ink 38">
                  <a:extLst>
                    <a:ext uri="{FF2B5EF4-FFF2-40B4-BE49-F238E27FC236}">
                      <a16:creationId xmlns:a16="http://schemas.microsoft.com/office/drawing/2014/main" id="{FD707760-4426-420C-4C13-0E368EB1F2CD}"/>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0" name="Ink 39">
                  <a:extLst>
                    <a:ext uri="{FF2B5EF4-FFF2-40B4-BE49-F238E27FC236}">
                      <a16:creationId xmlns:a16="http://schemas.microsoft.com/office/drawing/2014/main" id="{EB2AAB29-D13F-7748-F280-F4FB6B5B96DC}"/>
                    </a:ext>
                  </a:extLst>
                </p14:cNvPr>
                <p14:cNvContentPartPr/>
                <p14:nvPr/>
              </p14:nvContentPartPr>
              <p14:xfrm>
                <a:off x="2837123" y="3102016"/>
                <a:ext cx="77040" cy="132480"/>
              </p14:xfrm>
            </p:contentPart>
          </mc:Choice>
          <mc:Fallback xmlns="">
            <p:pic>
              <p:nvPicPr>
                <p:cNvPr id="40" name="Ink 39">
                  <a:extLst>
                    <a:ext uri="{FF2B5EF4-FFF2-40B4-BE49-F238E27FC236}">
                      <a16:creationId xmlns:a16="http://schemas.microsoft.com/office/drawing/2014/main" id="{EB2AAB29-D13F-7748-F280-F4FB6B5B96DC}"/>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1" name="Ink 40">
                  <a:extLst>
                    <a:ext uri="{FF2B5EF4-FFF2-40B4-BE49-F238E27FC236}">
                      <a16:creationId xmlns:a16="http://schemas.microsoft.com/office/drawing/2014/main" id="{98217AFF-6726-14FC-A5F2-D76ABF357711}"/>
                    </a:ext>
                  </a:extLst>
                </p14:cNvPr>
                <p14:cNvContentPartPr/>
                <p14:nvPr/>
              </p14:nvContentPartPr>
              <p14:xfrm>
                <a:off x="2845043" y="3079336"/>
                <a:ext cx="83880" cy="18720"/>
              </p14:xfrm>
            </p:contentPart>
          </mc:Choice>
          <mc:Fallback xmlns="">
            <p:pic>
              <p:nvPicPr>
                <p:cNvPr id="41" name="Ink 40">
                  <a:extLst>
                    <a:ext uri="{FF2B5EF4-FFF2-40B4-BE49-F238E27FC236}">
                      <a16:creationId xmlns:a16="http://schemas.microsoft.com/office/drawing/2014/main" id="{98217AFF-6726-14FC-A5F2-D76ABF357711}"/>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5DFD5446-E1C9-EDD1-4B86-1CD7F7BF27A5}"/>
                    </a:ext>
                  </a:extLst>
                </p14:cNvPr>
                <p14:cNvContentPartPr/>
                <p14:nvPr/>
              </p14:nvContentPartPr>
              <p14:xfrm>
                <a:off x="2978603" y="3075376"/>
                <a:ext cx="167400" cy="123120"/>
              </p14:xfrm>
            </p:contentPart>
          </mc:Choice>
          <mc:Fallback xmlns="">
            <p:pic>
              <p:nvPicPr>
                <p:cNvPr id="42" name="Ink 41">
                  <a:extLst>
                    <a:ext uri="{FF2B5EF4-FFF2-40B4-BE49-F238E27FC236}">
                      <a16:creationId xmlns:a16="http://schemas.microsoft.com/office/drawing/2014/main" id="{5DFD5446-E1C9-EDD1-4B86-1CD7F7BF27A5}"/>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AF0A8F88-ECE2-68BB-5090-0D08D95022B4}"/>
                    </a:ext>
                  </a:extLst>
                </p14:cNvPr>
                <p14:cNvContentPartPr/>
                <p14:nvPr/>
              </p14:nvContentPartPr>
              <p14:xfrm>
                <a:off x="2128283" y="3297496"/>
                <a:ext cx="968760" cy="148680"/>
              </p14:xfrm>
            </p:contentPart>
          </mc:Choice>
          <mc:Fallback xmlns="">
            <p:pic>
              <p:nvPicPr>
                <p:cNvPr id="43" name="Ink 42">
                  <a:extLst>
                    <a:ext uri="{FF2B5EF4-FFF2-40B4-BE49-F238E27FC236}">
                      <a16:creationId xmlns:a16="http://schemas.microsoft.com/office/drawing/2014/main" id="{AF0A8F88-ECE2-68BB-5090-0D08D95022B4}"/>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4" name="Group 43">
            <a:extLst>
              <a:ext uri="{FF2B5EF4-FFF2-40B4-BE49-F238E27FC236}">
                <a16:creationId xmlns:a16="http://schemas.microsoft.com/office/drawing/2014/main" id="{E6A65E09-7FB1-5741-B228-98FEB64A3085}"/>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F8AB5A38-CFD9-D5F7-8B10-67825467D13A}"/>
                    </a:ext>
                  </a:extLst>
                </p14:cNvPr>
                <p14:cNvContentPartPr/>
                <p14:nvPr/>
              </p14:nvContentPartPr>
              <p14:xfrm>
                <a:off x="3461003" y="3093376"/>
                <a:ext cx="174600" cy="186840"/>
              </p14:xfrm>
            </p:contentPart>
          </mc:Choice>
          <mc:Fallback xmlns="">
            <p:pic>
              <p:nvPicPr>
                <p:cNvPr id="45" name="Ink 44">
                  <a:extLst>
                    <a:ext uri="{FF2B5EF4-FFF2-40B4-BE49-F238E27FC236}">
                      <a16:creationId xmlns:a16="http://schemas.microsoft.com/office/drawing/2014/main" id="{F8AB5A38-CFD9-D5F7-8B10-67825467D13A}"/>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0D15E8EC-A5BA-62ED-C666-F702F8F3DC87}"/>
                    </a:ext>
                  </a:extLst>
                </p14:cNvPr>
                <p14:cNvContentPartPr/>
                <p14:nvPr/>
              </p14:nvContentPartPr>
              <p14:xfrm>
                <a:off x="3647123" y="3061336"/>
                <a:ext cx="111240" cy="98640"/>
              </p14:xfrm>
            </p:contentPart>
          </mc:Choice>
          <mc:Fallback xmlns="">
            <p:pic>
              <p:nvPicPr>
                <p:cNvPr id="46" name="Ink 45">
                  <a:extLst>
                    <a:ext uri="{FF2B5EF4-FFF2-40B4-BE49-F238E27FC236}">
                      <a16:creationId xmlns:a16="http://schemas.microsoft.com/office/drawing/2014/main" id="{0D15E8EC-A5BA-62ED-C666-F702F8F3DC87}"/>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7" name="Ink 46">
                  <a:extLst>
                    <a:ext uri="{FF2B5EF4-FFF2-40B4-BE49-F238E27FC236}">
                      <a16:creationId xmlns:a16="http://schemas.microsoft.com/office/drawing/2014/main" id="{A363A8D0-F23C-B604-7802-5EC32731E2B8}"/>
                    </a:ext>
                  </a:extLst>
                </p14:cNvPr>
                <p14:cNvContentPartPr/>
                <p14:nvPr/>
              </p14:nvContentPartPr>
              <p14:xfrm>
                <a:off x="3823523" y="3057736"/>
                <a:ext cx="59400" cy="79200"/>
              </p14:xfrm>
            </p:contentPart>
          </mc:Choice>
          <mc:Fallback xmlns="">
            <p:pic>
              <p:nvPicPr>
                <p:cNvPr id="47" name="Ink 46">
                  <a:extLst>
                    <a:ext uri="{FF2B5EF4-FFF2-40B4-BE49-F238E27FC236}">
                      <a16:creationId xmlns:a16="http://schemas.microsoft.com/office/drawing/2014/main" id="{A363A8D0-F23C-B604-7802-5EC32731E2B8}"/>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8" name="Ink 47">
                  <a:extLst>
                    <a:ext uri="{FF2B5EF4-FFF2-40B4-BE49-F238E27FC236}">
                      <a16:creationId xmlns:a16="http://schemas.microsoft.com/office/drawing/2014/main" id="{F17F93B5-05EC-DB23-C0F4-01E1894438F6}"/>
                    </a:ext>
                  </a:extLst>
                </p14:cNvPr>
                <p14:cNvContentPartPr/>
                <p14:nvPr/>
              </p14:nvContentPartPr>
              <p14:xfrm>
                <a:off x="3961763" y="3022816"/>
                <a:ext cx="159840" cy="192240"/>
              </p14:xfrm>
            </p:contentPart>
          </mc:Choice>
          <mc:Fallback xmlns="">
            <p:pic>
              <p:nvPicPr>
                <p:cNvPr id="48" name="Ink 47">
                  <a:extLst>
                    <a:ext uri="{FF2B5EF4-FFF2-40B4-BE49-F238E27FC236}">
                      <a16:creationId xmlns:a16="http://schemas.microsoft.com/office/drawing/2014/main" id="{F17F93B5-05EC-DB23-C0F4-01E1894438F6}"/>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9" name="Ink 48">
                  <a:extLst>
                    <a:ext uri="{FF2B5EF4-FFF2-40B4-BE49-F238E27FC236}">
                      <a16:creationId xmlns:a16="http://schemas.microsoft.com/office/drawing/2014/main" id="{476E4906-9F62-9FCB-D535-58FBBFDA497B}"/>
                    </a:ext>
                  </a:extLst>
                </p14:cNvPr>
                <p14:cNvContentPartPr/>
                <p14:nvPr/>
              </p14:nvContentPartPr>
              <p14:xfrm>
                <a:off x="4182443" y="2988616"/>
                <a:ext cx="73800" cy="83520"/>
              </p14:xfrm>
            </p:contentPart>
          </mc:Choice>
          <mc:Fallback xmlns="">
            <p:pic>
              <p:nvPicPr>
                <p:cNvPr id="49" name="Ink 48">
                  <a:extLst>
                    <a:ext uri="{FF2B5EF4-FFF2-40B4-BE49-F238E27FC236}">
                      <a16:creationId xmlns:a16="http://schemas.microsoft.com/office/drawing/2014/main" id="{476E4906-9F62-9FCB-D535-58FBBFDA497B}"/>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0" name="Ink 49">
                  <a:extLst>
                    <a:ext uri="{FF2B5EF4-FFF2-40B4-BE49-F238E27FC236}">
                      <a16:creationId xmlns:a16="http://schemas.microsoft.com/office/drawing/2014/main" id="{8DF7C7F6-F094-0D79-BD6F-D63866940455}"/>
                    </a:ext>
                  </a:extLst>
                </p14:cNvPr>
                <p14:cNvContentPartPr/>
                <p14:nvPr/>
              </p14:nvContentPartPr>
              <p14:xfrm>
                <a:off x="4327163" y="2978536"/>
                <a:ext cx="111240" cy="87120"/>
              </p14:xfrm>
            </p:contentPart>
          </mc:Choice>
          <mc:Fallback xmlns="">
            <p:pic>
              <p:nvPicPr>
                <p:cNvPr id="50" name="Ink 49">
                  <a:extLst>
                    <a:ext uri="{FF2B5EF4-FFF2-40B4-BE49-F238E27FC236}">
                      <a16:creationId xmlns:a16="http://schemas.microsoft.com/office/drawing/2014/main" id="{8DF7C7F6-F094-0D79-BD6F-D63866940455}"/>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EF576493-AC80-15B0-BC7E-3C670377457F}"/>
                    </a:ext>
                  </a:extLst>
                </p14:cNvPr>
                <p14:cNvContentPartPr/>
                <p14:nvPr/>
              </p14:nvContentPartPr>
              <p14:xfrm>
                <a:off x="4559723" y="2837056"/>
                <a:ext cx="175680" cy="214200"/>
              </p14:xfrm>
            </p:contentPart>
          </mc:Choice>
          <mc:Fallback xmlns="">
            <p:pic>
              <p:nvPicPr>
                <p:cNvPr id="51" name="Ink 50">
                  <a:extLst>
                    <a:ext uri="{FF2B5EF4-FFF2-40B4-BE49-F238E27FC236}">
                      <a16:creationId xmlns:a16="http://schemas.microsoft.com/office/drawing/2014/main" id="{EF576493-AC80-15B0-BC7E-3C670377457F}"/>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2AB0D897-A2DC-E2D2-38C9-EAEECCE6B4F0}"/>
                    </a:ext>
                  </a:extLst>
                </p14:cNvPr>
                <p14:cNvContentPartPr/>
                <p14:nvPr/>
              </p14:nvContentPartPr>
              <p14:xfrm>
                <a:off x="4573763" y="2933176"/>
                <a:ext cx="225000" cy="83880"/>
              </p14:xfrm>
            </p:contentPart>
          </mc:Choice>
          <mc:Fallback xmlns="">
            <p:pic>
              <p:nvPicPr>
                <p:cNvPr id="52" name="Ink 51">
                  <a:extLst>
                    <a:ext uri="{FF2B5EF4-FFF2-40B4-BE49-F238E27FC236}">
                      <a16:creationId xmlns:a16="http://schemas.microsoft.com/office/drawing/2014/main" id="{2AB0D897-A2DC-E2D2-38C9-EAEECCE6B4F0}"/>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502950EE-D223-62FF-038A-BC4B58A2BF1B}"/>
                    </a:ext>
                  </a:extLst>
                </p14:cNvPr>
                <p14:cNvContentPartPr/>
                <p14:nvPr/>
              </p14:nvContentPartPr>
              <p14:xfrm>
                <a:off x="4773923" y="2878816"/>
                <a:ext cx="6120" cy="720"/>
              </p14:xfrm>
            </p:contentPart>
          </mc:Choice>
          <mc:Fallback xmlns="">
            <p:pic>
              <p:nvPicPr>
                <p:cNvPr id="53" name="Ink 52">
                  <a:extLst>
                    <a:ext uri="{FF2B5EF4-FFF2-40B4-BE49-F238E27FC236}">
                      <a16:creationId xmlns:a16="http://schemas.microsoft.com/office/drawing/2014/main" id="{502950EE-D223-62FF-038A-BC4B58A2BF1B}"/>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DB1AEA9A-20A5-4D87-1436-3E127E26B391}"/>
                    </a:ext>
                  </a:extLst>
                </p14:cNvPr>
                <p14:cNvContentPartPr/>
                <p14:nvPr/>
              </p14:nvContentPartPr>
              <p14:xfrm>
                <a:off x="4863923" y="2879896"/>
                <a:ext cx="331920" cy="109080"/>
              </p14:xfrm>
            </p:contentPart>
          </mc:Choice>
          <mc:Fallback xmlns="">
            <p:pic>
              <p:nvPicPr>
                <p:cNvPr id="54" name="Ink 53">
                  <a:extLst>
                    <a:ext uri="{FF2B5EF4-FFF2-40B4-BE49-F238E27FC236}">
                      <a16:creationId xmlns:a16="http://schemas.microsoft.com/office/drawing/2014/main" id="{DB1AEA9A-20A5-4D87-1436-3E127E26B391}"/>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108" name="Group 107">
            <a:extLst>
              <a:ext uri="{FF2B5EF4-FFF2-40B4-BE49-F238E27FC236}">
                <a16:creationId xmlns:a16="http://schemas.microsoft.com/office/drawing/2014/main" id="{F63A26BF-B6D9-0070-FDBD-725E9F1AB1E9}"/>
              </a:ext>
            </a:extLst>
          </p:cNvPr>
          <p:cNvGrpSpPr/>
          <p:nvPr/>
        </p:nvGrpSpPr>
        <p:grpSpPr>
          <a:xfrm>
            <a:off x="301283"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55" name="Ink 54">
                  <a:extLst>
                    <a:ext uri="{FF2B5EF4-FFF2-40B4-BE49-F238E27FC236}">
                      <a16:creationId xmlns:a16="http://schemas.microsoft.com/office/drawing/2014/main" id="{6E669A57-BB0D-C1CA-886D-232B39FAE8A3}"/>
                    </a:ext>
                  </a:extLst>
                </p14:cNvPr>
                <p14:cNvContentPartPr/>
                <p14:nvPr/>
              </p14:nvContentPartPr>
              <p14:xfrm>
                <a:off x="301283" y="3628336"/>
                <a:ext cx="168840" cy="266040"/>
              </p14:xfrm>
            </p:contentPart>
          </mc:Choice>
          <mc:Fallback xmlns="">
            <p:pic>
              <p:nvPicPr>
                <p:cNvPr id="55" name="Ink 54">
                  <a:extLst>
                    <a:ext uri="{FF2B5EF4-FFF2-40B4-BE49-F238E27FC236}">
                      <a16:creationId xmlns:a16="http://schemas.microsoft.com/office/drawing/2014/main" id="{6E669A57-BB0D-C1CA-886D-232B39FAE8A3}"/>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6" name="Ink 55">
                  <a:extLst>
                    <a:ext uri="{FF2B5EF4-FFF2-40B4-BE49-F238E27FC236}">
                      <a16:creationId xmlns:a16="http://schemas.microsoft.com/office/drawing/2014/main" id="{6C447E93-8DCE-3E23-2C7C-27987A75212F}"/>
                    </a:ext>
                  </a:extLst>
                </p14:cNvPr>
                <p14:cNvContentPartPr/>
                <p14:nvPr/>
              </p14:nvContentPartPr>
              <p14:xfrm>
                <a:off x="510443" y="3744616"/>
                <a:ext cx="135000" cy="200160"/>
              </p14:xfrm>
            </p:contentPart>
          </mc:Choice>
          <mc:Fallback xmlns="">
            <p:pic>
              <p:nvPicPr>
                <p:cNvPr id="56" name="Ink 55">
                  <a:extLst>
                    <a:ext uri="{FF2B5EF4-FFF2-40B4-BE49-F238E27FC236}">
                      <a16:creationId xmlns:a16="http://schemas.microsoft.com/office/drawing/2014/main" id="{6C447E93-8DCE-3E23-2C7C-27987A75212F}"/>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7" name="Ink 56">
                  <a:extLst>
                    <a:ext uri="{FF2B5EF4-FFF2-40B4-BE49-F238E27FC236}">
                      <a16:creationId xmlns:a16="http://schemas.microsoft.com/office/drawing/2014/main" id="{92819A0A-1E94-2774-D080-D2210065E2E8}"/>
                    </a:ext>
                  </a:extLst>
                </p14:cNvPr>
                <p14:cNvContentPartPr/>
                <p14:nvPr/>
              </p14:nvContentPartPr>
              <p14:xfrm>
                <a:off x="682163" y="3750016"/>
                <a:ext cx="136800" cy="93600"/>
              </p14:xfrm>
            </p:contentPart>
          </mc:Choice>
          <mc:Fallback xmlns="">
            <p:pic>
              <p:nvPicPr>
                <p:cNvPr id="57" name="Ink 56">
                  <a:extLst>
                    <a:ext uri="{FF2B5EF4-FFF2-40B4-BE49-F238E27FC236}">
                      <a16:creationId xmlns:a16="http://schemas.microsoft.com/office/drawing/2014/main" id="{92819A0A-1E94-2774-D080-D2210065E2E8}"/>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91" name="Ink 90">
                  <a:extLst>
                    <a:ext uri="{FF2B5EF4-FFF2-40B4-BE49-F238E27FC236}">
                      <a16:creationId xmlns:a16="http://schemas.microsoft.com/office/drawing/2014/main" id="{A187E9FE-53F4-9384-6808-4BD71F5593BA}"/>
                    </a:ext>
                  </a:extLst>
                </p14:cNvPr>
                <p14:cNvContentPartPr/>
                <p14:nvPr/>
              </p14:nvContentPartPr>
              <p14:xfrm>
                <a:off x="843443" y="3742456"/>
                <a:ext cx="92160" cy="104040"/>
              </p14:xfrm>
            </p:contentPart>
          </mc:Choice>
          <mc:Fallback xmlns="">
            <p:pic>
              <p:nvPicPr>
                <p:cNvPr id="91" name="Ink 90">
                  <a:extLst>
                    <a:ext uri="{FF2B5EF4-FFF2-40B4-BE49-F238E27FC236}">
                      <a16:creationId xmlns:a16="http://schemas.microsoft.com/office/drawing/2014/main" id="{A187E9FE-53F4-9384-6808-4BD71F5593BA}"/>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92" name="Ink 91">
                  <a:extLst>
                    <a:ext uri="{FF2B5EF4-FFF2-40B4-BE49-F238E27FC236}">
                      <a16:creationId xmlns:a16="http://schemas.microsoft.com/office/drawing/2014/main" id="{C5284CF1-08F7-DD11-3E30-94C81ADE4D1D}"/>
                    </a:ext>
                  </a:extLst>
                </p14:cNvPr>
                <p14:cNvContentPartPr/>
                <p14:nvPr/>
              </p14:nvContentPartPr>
              <p14:xfrm>
                <a:off x="1026323" y="3619336"/>
                <a:ext cx="119880" cy="249120"/>
              </p14:xfrm>
            </p:contentPart>
          </mc:Choice>
          <mc:Fallback xmlns="">
            <p:pic>
              <p:nvPicPr>
                <p:cNvPr id="92" name="Ink 91">
                  <a:extLst>
                    <a:ext uri="{FF2B5EF4-FFF2-40B4-BE49-F238E27FC236}">
                      <a16:creationId xmlns:a16="http://schemas.microsoft.com/office/drawing/2014/main" id="{C5284CF1-08F7-DD11-3E30-94C81ADE4D1D}"/>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104" name="Group 103">
            <a:extLst>
              <a:ext uri="{FF2B5EF4-FFF2-40B4-BE49-F238E27FC236}">
                <a16:creationId xmlns:a16="http://schemas.microsoft.com/office/drawing/2014/main" id="{24EE1A94-A7F7-FAB9-8DA2-373E85E76698}"/>
              </a:ext>
            </a:extLst>
          </p:cNvPr>
          <p:cNvGrpSpPr/>
          <p:nvPr/>
        </p:nvGrpSpPr>
        <p:grpSpPr>
          <a:xfrm>
            <a:off x="1581803"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93" name="Ink 92">
                  <a:extLst>
                    <a:ext uri="{FF2B5EF4-FFF2-40B4-BE49-F238E27FC236}">
                      <a16:creationId xmlns:a16="http://schemas.microsoft.com/office/drawing/2014/main" id="{F8CA9AC6-F88B-FDE6-CD62-E2BA5A2C6EA3}"/>
                    </a:ext>
                  </a:extLst>
                </p14:cNvPr>
                <p14:cNvContentPartPr/>
                <p14:nvPr/>
              </p14:nvContentPartPr>
              <p14:xfrm>
                <a:off x="1581803" y="3643096"/>
                <a:ext cx="99720" cy="272520"/>
              </p14:xfrm>
            </p:contentPart>
          </mc:Choice>
          <mc:Fallback xmlns="">
            <p:pic>
              <p:nvPicPr>
                <p:cNvPr id="93" name="Ink 92">
                  <a:extLst>
                    <a:ext uri="{FF2B5EF4-FFF2-40B4-BE49-F238E27FC236}">
                      <a16:creationId xmlns:a16="http://schemas.microsoft.com/office/drawing/2014/main" id="{F8CA9AC6-F88B-FDE6-CD62-E2BA5A2C6EA3}"/>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94" name="Ink 93">
                  <a:extLst>
                    <a:ext uri="{FF2B5EF4-FFF2-40B4-BE49-F238E27FC236}">
                      <a16:creationId xmlns:a16="http://schemas.microsoft.com/office/drawing/2014/main" id="{2C5F6799-F64F-6E54-5514-46229BEA78C2}"/>
                    </a:ext>
                  </a:extLst>
                </p14:cNvPr>
                <p14:cNvContentPartPr/>
                <p14:nvPr/>
              </p14:nvContentPartPr>
              <p14:xfrm>
                <a:off x="1768283" y="3796096"/>
                <a:ext cx="52920" cy="87120"/>
              </p14:xfrm>
            </p:contentPart>
          </mc:Choice>
          <mc:Fallback xmlns="">
            <p:pic>
              <p:nvPicPr>
                <p:cNvPr id="94" name="Ink 93">
                  <a:extLst>
                    <a:ext uri="{FF2B5EF4-FFF2-40B4-BE49-F238E27FC236}">
                      <a16:creationId xmlns:a16="http://schemas.microsoft.com/office/drawing/2014/main" id="{2C5F6799-F64F-6E54-5514-46229BEA78C2}"/>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95" name="Ink 94">
                  <a:extLst>
                    <a:ext uri="{FF2B5EF4-FFF2-40B4-BE49-F238E27FC236}">
                      <a16:creationId xmlns:a16="http://schemas.microsoft.com/office/drawing/2014/main" id="{0BFFDDD9-86CC-1A36-176C-863200B0114D}"/>
                    </a:ext>
                  </a:extLst>
                </p14:cNvPr>
                <p14:cNvContentPartPr/>
                <p14:nvPr/>
              </p14:nvContentPartPr>
              <p14:xfrm>
                <a:off x="1898963" y="3793936"/>
                <a:ext cx="75240" cy="51840"/>
              </p14:xfrm>
            </p:contentPart>
          </mc:Choice>
          <mc:Fallback xmlns="">
            <p:pic>
              <p:nvPicPr>
                <p:cNvPr id="95" name="Ink 94">
                  <a:extLst>
                    <a:ext uri="{FF2B5EF4-FFF2-40B4-BE49-F238E27FC236}">
                      <a16:creationId xmlns:a16="http://schemas.microsoft.com/office/drawing/2014/main" id="{0BFFDDD9-86CC-1A36-176C-863200B0114D}"/>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96" name="Ink 95">
                  <a:extLst>
                    <a:ext uri="{FF2B5EF4-FFF2-40B4-BE49-F238E27FC236}">
                      <a16:creationId xmlns:a16="http://schemas.microsoft.com/office/drawing/2014/main" id="{0C912268-5948-7C06-96EB-A8C4D16B1CBA}"/>
                    </a:ext>
                  </a:extLst>
                </p14:cNvPr>
                <p14:cNvContentPartPr/>
                <p14:nvPr/>
              </p14:nvContentPartPr>
              <p14:xfrm>
                <a:off x="2006963" y="3645256"/>
                <a:ext cx="146160" cy="279720"/>
              </p14:xfrm>
            </p:contentPart>
          </mc:Choice>
          <mc:Fallback xmlns="">
            <p:pic>
              <p:nvPicPr>
                <p:cNvPr id="96" name="Ink 95">
                  <a:extLst>
                    <a:ext uri="{FF2B5EF4-FFF2-40B4-BE49-F238E27FC236}">
                      <a16:creationId xmlns:a16="http://schemas.microsoft.com/office/drawing/2014/main" id="{0C912268-5948-7C06-96EB-A8C4D16B1CBA}"/>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97" name="Ink 96">
                  <a:extLst>
                    <a:ext uri="{FF2B5EF4-FFF2-40B4-BE49-F238E27FC236}">
                      <a16:creationId xmlns:a16="http://schemas.microsoft.com/office/drawing/2014/main" id="{86007AC0-1EC9-97CD-2183-A2DF11AA1291}"/>
                    </a:ext>
                  </a:extLst>
                </p14:cNvPr>
                <p14:cNvContentPartPr/>
                <p14:nvPr/>
              </p14:nvContentPartPr>
              <p14:xfrm>
                <a:off x="2193443" y="3649216"/>
                <a:ext cx="33120" cy="235800"/>
              </p14:xfrm>
            </p:contentPart>
          </mc:Choice>
          <mc:Fallback xmlns="">
            <p:pic>
              <p:nvPicPr>
                <p:cNvPr id="97" name="Ink 96">
                  <a:extLst>
                    <a:ext uri="{FF2B5EF4-FFF2-40B4-BE49-F238E27FC236}">
                      <a16:creationId xmlns:a16="http://schemas.microsoft.com/office/drawing/2014/main" id="{86007AC0-1EC9-97CD-2183-A2DF11AA1291}"/>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98" name="Ink 97">
                  <a:extLst>
                    <a:ext uri="{FF2B5EF4-FFF2-40B4-BE49-F238E27FC236}">
                      <a16:creationId xmlns:a16="http://schemas.microsoft.com/office/drawing/2014/main" id="{8965E8F1-B751-307B-2C91-90CFAE062656}"/>
                    </a:ext>
                  </a:extLst>
                </p14:cNvPr>
                <p14:cNvContentPartPr/>
                <p14:nvPr/>
              </p14:nvContentPartPr>
              <p14:xfrm>
                <a:off x="2305763" y="3774856"/>
                <a:ext cx="64440" cy="106200"/>
              </p14:xfrm>
            </p:contentPart>
          </mc:Choice>
          <mc:Fallback xmlns="">
            <p:pic>
              <p:nvPicPr>
                <p:cNvPr id="98" name="Ink 97">
                  <a:extLst>
                    <a:ext uri="{FF2B5EF4-FFF2-40B4-BE49-F238E27FC236}">
                      <a16:creationId xmlns:a16="http://schemas.microsoft.com/office/drawing/2014/main" id="{8965E8F1-B751-307B-2C91-90CFAE062656}"/>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99" name="Ink 98">
                  <a:extLst>
                    <a:ext uri="{FF2B5EF4-FFF2-40B4-BE49-F238E27FC236}">
                      <a16:creationId xmlns:a16="http://schemas.microsoft.com/office/drawing/2014/main" id="{694E6493-72C2-11CB-15AF-405D359C7839}"/>
                    </a:ext>
                  </a:extLst>
                </p14:cNvPr>
                <p14:cNvContentPartPr/>
                <p14:nvPr/>
              </p14:nvContentPartPr>
              <p14:xfrm>
                <a:off x="2404043" y="3693136"/>
                <a:ext cx="128160" cy="162720"/>
              </p14:xfrm>
            </p:contentPart>
          </mc:Choice>
          <mc:Fallback xmlns="">
            <p:pic>
              <p:nvPicPr>
                <p:cNvPr id="99" name="Ink 98">
                  <a:extLst>
                    <a:ext uri="{FF2B5EF4-FFF2-40B4-BE49-F238E27FC236}">
                      <a16:creationId xmlns:a16="http://schemas.microsoft.com/office/drawing/2014/main" id="{694E6493-72C2-11CB-15AF-405D359C7839}"/>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00" name="Ink 99">
                  <a:extLst>
                    <a:ext uri="{FF2B5EF4-FFF2-40B4-BE49-F238E27FC236}">
                      <a16:creationId xmlns:a16="http://schemas.microsoft.com/office/drawing/2014/main" id="{713BBF0D-81A2-2EFC-5BC8-68ADC1A363C2}"/>
                    </a:ext>
                  </a:extLst>
                </p14:cNvPr>
                <p14:cNvContentPartPr/>
                <p14:nvPr/>
              </p14:nvContentPartPr>
              <p14:xfrm>
                <a:off x="1583603" y="4006336"/>
                <a:ext cx="995040" cy="27360"/>
              </p14:xfrm>
            </p:contentPart>
          </mc:Choice>
          <mc:Fallback xmlns="">
            <p:pic>
              <p:nvPicPr>
                <p:cNvPr id="100" name="Ink 99">
                  <a:extLst>
                    <a:ext uri="{FF2B5EF4-FFF2-40B4-BE49-F238E27FC236}">
                      <a16:creationId xmlns:a16="http://schemas.microsoft.com/office/drawing/2014/main" id="{713BBF0D-81A2-2EFC-5BC8-68ADC1A363C2}"/>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138" name="Group 137">
            <a:extLst>
              <a:ext uri="{FF2B5EF4-FFF2-40B4-BE49-F238E27FC236}">
                <a16:creationId xmlns:a16="http://schemas.microsoft.com/office/drawing/2014/main" id="{23F96FA3-B2A7-873A-7B00-D21D147AA490}"/>
              </a:ext>
            </a:extLst>
          </p:cNvPr>
          <p:cNvGrpSpPr/>
          <p:nvPr/>
        </p:nvGrpSpPr>
        <p:grpSpPr>
          <a:xfrm>
            <a:off x="2927483"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109" name="Ink 108">
                  <a:extLst>
                    <a:ext uri="{FF2B5EF4-FFF2-40B4-BE49-F238E27FC236}">
                      <a16:creationId xmlns:a16="http://schemas.microsoft.com/office/drawing/2014/main" id="{7C9DFC4F-7F30-C0D5-F6B9-16D31252C207}"/>
                    </a:ext>
                  </a:extLst>
                </p14:cNvPr>
                <p14:cNvContentPartPr/>
                <p14:nvPr/>
              </p14:nvContentPartPr>
              <p14:xfrm>
                <a:off x="2927483" y="3728056"/>
                <a:ext cx="148680" cy="181800"/>
              </p14:xfrm>
            </p:contentPart>
          </mc:Choice>
          <mc:Fallback xmlns="">
            <p:pic>
              <p:nvPicPr>
                <p:cNvPr id="109" name="Ink 108">
                  <a:extLst>
                    <a:ext uri="{FF2B5EF4-FFF2-40B4-BE49-F238E27FC236}">
                      <a16:creationId xmlns:a16="http://schemas.microsoft.com/office/drawing/2014/main" id="{7C9DFC4F-7F30-C0D5-F6B9-16D31252C207}"/>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10" name="Ink 109">
                  <a:extLst>
                    <a:ext uri="{FF2B5EF4-FFF2-40B4-BE49-F238E27FC236}">
                      <a16:creationId xmlns:a16="http://schemas.microsoft.com/office/drawing/2014/main" id="{00BFD497-C9B8-9679-3EE6-4FA913EC6F3E}"/>
                    </a:ext>
                  </a:extLst>
                </p14:cNvPr>
                <p14:cNvContentPartPr/>
                <p14:nvPr/>
              </p14:nvContentPartPr>
              <p14:xfrm>
                <a:off x="3135203" y="3770536"/>
                <a:ext cx="121680" cy="100080"/>
              </p14:xfrm>
            </p:contentPart>
          </mc:Choice>
          <mc:Fallback xmlns="">
            <p:pic>
              <p:nvPicPr>
                <p:cNvPr id="110" name="Ink 109">
                  <a:extLst>
                    <a:ext uri="{FF2B5EF4-FFF2-40B4-BE49-F238E27FC236}">
                      <a16:creationId xmlns:a16="http://schemas.microsoft.com/office/drawing/2014/main" id="{00BFD497-C9B8-9679-3EE6-4FA913EC6F3E}"/>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137" name="Group 136">
            <a:extLst>
              <a:ext uri="{FF2B5EF4-FFF2-40B4-BE49-F238E27FC236}">
                <a16:creationId xmlns:a16="http://schemas.microsoft.com/office/drawing/2014/main" id="{60276A68-7368-F823-6147-3E4BA5543B51}"/>
              </a:ext>
            </a:extLst>
          </p:cNvPr>
          <p:cNvGrpSpPr/>
          <p:nvPr/>
        </p:nvGrpSpPr>
        <p:grpSpPr>
          <a:xfrm>
            <a:off x="3509963"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114" name="Ink 113">
                  <a:extLst>
                    <a:ext uri="{FF2B5EF4-FFF2-40B4-BE49-F238E27FC236}">
                      <a16:creationId xmlns:a16="http://schemas.microsoft.com/office/drawing/2014/main" id="{058680AA-E7C9-9640-8818-8743B75EC6D6}"/>
                    </a:ext>
                  </a:extLst>
                </p14:cNvPr>
                <p14:cNvContentPartPr/>
                <p14:nvPr/>
              </p14:nvContentPartPr>
              <p14:xfrm>
                <a:off x="3519683" y="3666136"/>
                <a:ext cx="134640" cy="201600"/>
              </p14:xfrm>
            </p:contentPart>
          </mc:Choice>
          <mc:Fallback xmlns="">
            <p:pic>
              <p:nvPicPr>
                <p:cNvPr id="114" name="Ink 113">
                  <a:extLst>
                    <a:ext uri="{FF2B5EF4-FFF2-40B4-BE49-F238E27FC236}">
                      <a16:creationId xmlns:a16="http://schemas.microsoft.com/office/drawing/2014/main" id="{058680AA-E7C9-9640-8818-8743B75EC6D6}"/>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23" name="Ink 122">
                  <a:extLst>
                    <a:ext uri="{FF2B5EF4-FFF2-40B4-BE49-F238E27FC236}">
                      <a16:creationId xmlns:a16="http://schemas.microsoft.com/office/drawing/2014/main" id="{61BC4A24-19CE-D2C2-DE68-202C3B6EB4C6}"/>
                    </a:ext>
                  </a:extLst>
                </p14:cNvPr>
                <p14:cNvContentPartPr/>
                <p14:nvPr/>
              </p14:nvContentPartPr>
              <p14:xfrm>
                <a:off x="3509963" y="3758296"/>
                <a:ext cx="191520" cy="48240"/>
              </p14:xfrm>
            </p:contentPart>
          </mc:Choice>
          <mc:Fallback xmlns="">
            <p:pic>
              <p:nvPicPr>
                <p:cNvPr id="123" name="Ink 122">
                  <a:extLst>
                    <a:ext uri="{FF2B5EF4-FFF2-40B4-BE49-F238E27FC236}">
                      <a16:creationId xmlns:a16="http://schemas.microsoft.com/office/drawing/2014/main" id="{61BC4A24-19CE-D2C2-DE68-202C3B6EB4C6}"/>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4" name="Ink 123">
                  <a:extLst>
                    <a:ext uri="{FF2B5EF4-FFF2-40B4-BE49-F238E27FC236}">
                      <a16:creationId xmlns:a16="http://schemas.microsoft.com/office/drawing/2014/main" id="{55B7DF3F-401D-DB8C-35D4-72FB18D273D6}"/>
                    </a:ext>
                  </a:extLst>
                </p14:cNvPr>
                <p14:cNvContentPartPr/>
                <p14:nvPr/>
              </p14:nvContentPartPr>
              <p14:xfrm>
                <a:off x="3692123" y="3660016"/>
                <a:ext cx="5400" cy="19440"/>
              </p14:xfrm>
            </p:contentPart>
          </mc:Choice>
          <mc:Fallback xmlns="">
            <p:pic>
              <p:nvPicPr>
                <p:cNvPr id="124" name="Ink 123">
                  <a:extLst>
                    <a:ext uri="{FF2B5EF4-FFF2-40B4-BE49-F238E27FC236}">
                      <a16:creationId xmlns:a16="http://schemas.microsoft.com/office/drawing/2014/main" id="{55B7DF3F-401D-DB8C-35D4-72FB18D273D6}"/>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25" name="Ink 124">
                  <a:extLst>
                    <a:ext uri="{FF2B5EF4-FFF2-40B4-BE49-F238E27FC236}">
                      <a16:creationId xmlns:a16="http://schemas.microsoft.com/office/drawing/2014/main" id="{C51B5C1B-AE6A-B0C4-E101-85AE7E419155}"/>
                    </a:ext>
                  </a:extLst>
                </p14:cNvPr>
                <p14:cNvContentPartPr/>
                <p14:nvPr/>
              </p14:nvContentPartPr>
              <p14:xfrm>
                <a:off x="3759443" y="3712216"/>
                <a:ext cx="205560" cy="118800"/>
              </p14:xfrm>
            </p:contentPart>
          </mc:Choice>
          <mc:Fallback xmlns="">
            <p:pic>
              <p:nvPicPr>
                <p:cNvPr id="125" name="Ink 124">
                  <a:extLst>
                    <a:ext uri="{FF2B5EF4-FFF2-40B4-BE49-F238E27FC236}">
                      <a16:creationId xmlns:a16="http://schemas.microsoft.com/office/drawing/2014/main" id="{C51B5C1B-AE6A-B0C4-E101-85AE7E419155}"/>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26" name="Ink 125">
                  <a:extLst>
                    <a:ext uri="{FF2B5EF4-FFF2-40B4-BE49-F238E27FC236}">
                      <a16:creationId xmlns:a16="http://schemas.microsoft.com/office/drawing/2014/main" id="{E29CF5E3-4D44-C895-1D89-D8D0DF3DC3E6}"/>
                    </a:ext>
                  </a:extLst>
                </p14:cNvPr>
                <p14:cNvContentPartPr/>
                <p14:nvPr/>
              </p14:nvContentPartPr>
              <p14:xfrm>
                <a:off x="3998123" y="3700336"/>
                <a:ext cx="126720" cy="120240"/>
              </p14:xfrm>
            </p:contentPart>
          </mc:Choice>
          <mc:Fallback xmlns="">
            <p:pic>
              <p:nvPicPr>
                <p:cNvPr id="126" name="Ink 125">
                  <a:extLst>
                    <a:ext uri="{FF2B5EF4-FFF2-40B4-BE49-F238E27FC236}">
                      <a16:creationId xmlns:a16="http://schemas.microsoft.com/office/drawing/2014/main" id="{E29CF5E3-4D44-C895-1D89-D8D0DF3DC3E6}"/>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136" name="Group 135">
            <a:extLst>
              <a:ext uri="{FF2B5EF4-FFF2-40B4-BE49-F238E27FC236}">
                <a16:creationId xmlns:a16="http://schemas.microsoft.com/office/drawing/2014/main" id="{12DFC645-8D75-B56E-C719-A4CE6C3CC2B6}"/>
              </a:ext>
            </a:extLst>
          </p:cNvPr>
          <p:cNvGrpSpPr/>
          <p:nvPr/>
        </p:nvGrpSpPr>
        <p:grpSpPr>
          <a:xfrm>
            <a:off x="4416443"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127" name="Ink 126">
                  <a:extLst>
                    <a:ext uri="{FF2B5EF4-FFF2-40B4-BE49-F238E27FC236}">
                      <a16:creationId xmlns:a16="http://schemas.microsoft.com/office/drawing/2014/main" id="{A75F14D7-B10F-76F3-2296-47DDB0FE018E}"/>
                    </a:ext>
                  </a:extLst>
                </p14:cNvPr>
                <p14:cNvContentPartPr/>
                <p14:nvPr/>
              </p14:nvContentPartPr>
              <p14:xfrm>
                <a:off x="4462883" y="3580096"/>
                <a:ext cx="170280" cy="197640"/>
              </p14:xfrm>
            </p:contentPart>
          </mc:Choice>
          <mc:Fallback xmlns="">
            <p:pic>
              <p:nvPicPr>
                <p:cNvPr id="127" name="Ink 126">
                  <a:extLst>
                    <a:ext uri="{FF2B5EF4-FFF2-40B4-BE49-F238E27FC236}">
                      <a16:creationId xmlns:a16="http://schemas.microsoft.com/office/drawing/2014/main" id="{A75F14D7-B10F-76F3-2296-47DDB0FE018E}"/>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28" name="Ink 127">
                  <a:extLst>
                    <a:ext uri="{FF2B5EF4-FFF2-40B4-BE49-F238E27FC236}">
                      <a16:creationId xmlns:a16="http://schemas.microsoft.com/office/drawing/2014/main" id="{E4D9B386-A41D-B34B-247C-7F7214E96EA6}"/>
                    </a:ext>
                  </a:extLst>
                </p14:cNvPr>
                <p14:cNvContentPartPr/>
                <p14:nvPr/>
              </p14:nvContentPartPr>
              <p14:xfrm>
                <a:off x="4703363" y="3688816"/>
                <a:ext cx="113400" cy="72360"/>
              </p14:xfrm>
            </p:contentPart>
          </mc:Choice>
          <mc:Fallback xmlns="">
            <p:pic>
              <p:nvPicPr>
                <p:cNvPr id="128" name="Ink 127">
                  <a:extLst>
                    <a:ext uri="{FF2B5EF4-FFF2-40B4-BE49-F238E27FC236}">
                      <a16:creationId xmlns:a16="http://schemas.microsoft.com/office/drawing/2014/main" id="{E4D9B386-A41D-B34B-247C-7F7214E96EA6}"/>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29" name="Ink 128">
                  <a:extLst>
                    <a:ext uri="{FF2B5EF4-FFF2-40B4-BE49-F238E27FC236}">
                      <a16:creationId xmlns:a16="http://schemas.microsoft.com/office/drawing/2014/main" id="{E7265ACE-DCA3-14E4-4081-D92D02C17A07}"/>
                    </a:ext>
                  </a:extLst>
                </p14:cNvPr>
                <p14:cNvContentPartPr/>
                <p14:nvPr/>
              </p14:nvContentPartPr>
              <p14:xfrm>
                <a:off x="4838723" y="3522856"/>
                <a:ext cx="58680" cy="245160"/>
              </p14:xfrm>
            </p:contentPart>
          </mc:Choice>
          <mc:Fallback xmlns="">
            <p:pic>
              <p:nvPicPr>
                <p:cNvPr id="129" name="Ink 128">
                  <a:extLst>
                    <a:ext uri="{FF2B5EF4-FFF2-40B4-BE49-F238E27FC236}">
                      <a16:creationId xmlns:a16="http://schemas.microsoft.com/office/drawing/2014/main" id="{E7265ACE-DCA3-14E4-4081-D92D02C17A07}"/>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30" name="Ink 129">
                  <a:extLst>
                    <a:ext uri="{FF2B5EF4-FFF2-40B4-BE49-F238E27FC236}">
                      <a16:creationId xmlns:a16="http://schemas.microsoft.com/office/drawing/2014/main" id="{A66588CE-6F1D-3C41-2D58-9D0CEA4E2AB7}"/>
                    </a:ext>
                  </a:extLst>
                </p14:cNvPr>
                <p14:cNvContentPartPr/>
                <p14:nvPr/>
              </p14:nvContentPartPr>
              <p14:xfrm>
                <a:off x="4962563" y="3640936"/>
                <a:ext cx="91800" cy="109440"/>
              </p14:xfrm>
            </p:contentPart>
          </mc:Choice>
          <mc:Fallback xmlns="">
            <p:pic>
              <p:nvPicPr>
                <p:cNvPr id="130" name="Ink 129">
                  <a:extLst>
                    <a:ext uri="{FF2B5EF4-FFF2-40B4-BE49-F238E27FC236}">
                      <a16:creationId xmlns:a16="http://schemas.microsoft.com/office/drawing/2014/main" id="{A66588CE-6F1D-3C41-2D58-9D0CEA4E2AB7}"/>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31" name="Ink 130">
                  <a:extLst>
                    <a:ext uri="{FF2B5EF4-FFF2-40B4-BE49-F238E27FC236}">
                      <a16:creationId xmlns:a16="http://schemas.microsoft.com/office/drawing/2014/main" id="{63F3FCF5-38DA-05E4-86A0-AD553AE6FB10}"/>
                    </a:ext>
                  </a:extLst>
                </p14:cNvPr>
                <p14:cNvContentPartPr/>
                <p14:nvPr/>
              </p14:nvContentPartPr>
              <p14:xfrm>
                <a:off x="5135723" y="3602056"/>
                <a:ext cx="106920" cy="154440"/>
              </p14:xfrm>
            </p:contentPart>
          </mc:Choice>
          <mc:Fallback xmlns="">
            <p:pic>
              <p:nvPicPr>
                <p:cNvPr id="131" name="Ink 130">
                  <a:extLst>
                    <a:ext uri="{FF2B5EF4-FFF2-40B4-BE49-F238E27FC236}">
                      <a16:creationId xmlns:a16="http://schemas.microsoft.com/office/drawing/2014/main" id="{63F3FCF5-38DA-05E4-86A0-AD553AE6FB10}"/>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3" name="Ink 132">
                  <a:extLst>
                    <a:ext uri="{FF2B5EF4-FFF2-40B4-BE49-F238E27FC236}">
                      <a16:creationId xmlns:a16="http://schemas.microsoft.com/office/drawing/2014/main" id="{FD267288-F3D5-5381-4ACD-88367A5460E5}"/>
                    </a:ext>
                  </a:extLst>
                </p14:cNvPr>
                <p14:cNvContentPartPr/>
                <p14:nvPr/>
              </p14:nvContentPartPr>
              <p14:xfrm>
                <a:off x="5332643" y="3586936"/>
                <a:ext cx="90720" cy="118080"/>
              </p14:xfrm>
            </p:contentPart>
          </mc:Choice>
          <mc:Fallback xmlns="">
            <p:pic>
              <p:nvPicPr>
                <p:cNvPr id="133" name="Ink 132">
                  <a:extLst>
                    <a:ext uri="{FF2B5EF4-FFF2-40B4-BE49-F238E27FC236}">
                      <a16:creationId xmlns:a16="http://schemas.microsoft.com/office/drawing/2014/main" id="{FD267288-F3D5-5381-4ACD-88367A5460E5}"/>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4" name="Ink 133">
                  <a:extLst>
                    <a:ext uri="{FF2B5EF4-FFF2-40B4-BE49-F238E27FC236}">
                      <a16:creationId xmlns:a16="http://schemas.microsoft.com/office/drawing/2014/main" id="{E3F5145D-BAFF-2E37-9A96-B377E4BCB21E}"/>
                    </a:ext>
                  </a:extLst>
                </p14:cNvPr>
                <p14:cNvContentPartPr/>
                <p14:nvPr/>
              </p14:nvContentPartPr>
              <p14:xfrm>
                <a:off x="5335163" y="3540496"/>
                <a:ext cx="124920" cy="64800"/>
              </p14:xfrm>
            </p:contentPart>
          </mc:Choice>
          <mc:Fallback xmlns="">
            <p:pic>
              <p:nvPicPr>
                <p:cNvPr id="134" name="Ink 133">
                  <a:extLst>
                    <a:ext uri="{FF2B5EF4-FFF2-40B4-BE49-F238E27FC236}">
                      <a16:creationId xmlns:a16="http://schemas.microsoft.com/office/drawing/2014/main" id="{E3F5145D-BAFF-2E37-9A96-B377E4BCB21E}"/>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35" name="Ink 134">
                  <a:extLst>
                    <a:ext uri="{FF2B5EF4-FFF2-40B4-BE49-F238E27FC236}">
                      <a16:creationId xmlns:a16="http://schemas.microsoft.com/office/drawing/2014/main" id="{13725883-7779-EB72-04A2-AA01CB6880F9}"/>
                    </a:ext>
                  </a:extLst>
                </p14:cNvPr>
                <p14:cNvContentPartPr/>
                <p14:nvPr/>
              </p14:nvContentPartPr>
              <p14:xfrm>
                <a:off x="4416443" y="3854776"/>
                <a:ext cx="1066320" cy="77760"/>
              </p14:xfrm>
            </p:contentPart>
          </mc:Choice>
          <mc:Fallback xmlns="">
            <p:pic>
              <p:nvPicPr>
                <p:cNvPr id="135" name="Ink 134">
                  <a:extLst>
                    <a:ext uri="{FF2B5EF4-FFF2-40B4-BE49-F238E27FC236}">
                      <a16:creationId xmlns:a16="http://schemas.microsoft.com/office/drawing/2014/main" id="{13725883-7779-EB72-04A2-AA01CB6880F9}"/>
                    </a:ext>
                  </a:extLst>
                </p:cNvPr>
                <p:cNvPicPr/>
                <p:nvPr/>
              </p:nvPicPr>
              <p:blipFill>
                <a:blip r:embed="rId149"/>
                <a:stretch>
                  <a:fillRect/>
                </a:stretch>
              </p:blipFill>
              <p:spPr>
                <a:xfrm>
                  <a:off x="4398803" y="3836776"/>
                  <a:ext cx="1101960" cy="113400"/>
                </a:xfrm>
                <a:prstGeom prst="rect">
                  <a:avLst/>
                </a:prstGeom>
              </p:spPr>
            </p:pic>
          </mc:Fallback>
        </mc:AlternateContent>
      </p:grpSp>
    </p:spTree>
    <p:extLst>
      <p:ext uri="{BB962C8B-B14F-4D97-AF65-F5344CB8AC3E}">
        <p14:creationId xmlns:p14="http://schemas.microsoft.com/office/powerpoint/2010/main" val="84745783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 name="TextBox 1">
            <a:extLst>
              <a:ext uri="{FF2B5EF4-FFF2-40B4-BE49-F238E27FC236}">
                <a16:creationId xmlns:a16="http://schemas.microsoft.com/office/drawing/2014/main" id="{CCDEF067-939E-B2A7-D221-60A5C2253DEE}"/>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8CF09B66-0AE2-DF2E-8685-68189FCAB6C9}"/>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10BCF9C5-9AFF-5B96-1BBE-A275B8ADE505}"/>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10BCF9C5-9AFF-5B96-1BBE-A275B8ADE505}"/>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EDDE781F-9074-079A-08C4-F4F83FA2FEF8}"/>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EDDE781F-9074-079A-08C4-F4F83FA2FEF8}"/>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DCD8A64E-794A-ED3D-4B6F-34781D792D7E}"/>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DCD8A64E-794A-ED3D-4B6F-34781D792D7E}"/>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FD891CD0-D257-744F-450A-1E8716F3CE63}"/>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FD891CD0-D257-744F-450A-1E8716F3CE63}"/>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5C6B272D-AE6A-F03D-E76D-D4BC5C4FD8BD}"/>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5C6B272D-AE6A-F03D-E76D-D4BC5C4FD8BD}"/>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C1B53032-03D8-5A30-4DCE-53787291D5E6}"/>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C1B53032-03D8-5A30-4DCE-53787291D5E6}"/>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FC6B2B4D-B097-9B0D-88B3-8107D6A675A7}"/>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FC6B2B4D-B097-9B0D-88B3-8107D6A675A7}"/>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FC650ECF-FF84-AFF8-B933-C945D2AED652}"/>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FC650ECF-FF84-AFF8-B933-C945D2AED652}"/>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E947032E-7789-367C-D99C-2B15C5C7264A}"/>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E947032E-7789-367C-D99C-2B15C5C7264A}"/>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3DFB7797-EBE8-D09E-7EBD-ADD0DF081966}"/>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3DFB7797-EBE8-D09E-7EBD-ADD0DF081966}"/>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A278C727-67F1-2178-A53E-CC66CE1A08D2}"/>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18517C5D-8118-30AA-E3DE-A5146E20B61A}"/>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18517C5D-8118-30AA-E3DE-A5146E20B61A}"/>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6F16B127-515B-954F-549D-987E6529065E}"/>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6F16B127-515B-954F-549D-987E6529065E}"/>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E953FE01-C832-867F-9D29-6E584130349C}"/>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AC55523D-2C4E-2937-E477-EA18B64DD7DE}"/>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AC55523D-2C4E-2937-E477-EA18B64DD7DE}"/>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FD2368DB-C30F-675B-5CBC-5628A3F92DF6}"/>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FD2368DB-C30F-675B-5CBC-5628A3F92DF6}"/>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013A0AA-F53C-5508-1444-251CC7E78800}"/>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A013A0AA-F53C-5508-1444-251CC7E78800}"/>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3DA54E51-8082-D92D-4B78-DB46558AD0D5}"/>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3DA54E51-8082-D92D-4B78-DB46558AD0D5}"/>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6013AB95-7575-3664-A40F-F16200007ED5}"/>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6013AB95-7575-3664-A40F-F16200007ED5}"/>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B20B86B7-7EB4-08E1-CE51-AD9E39637598}"/>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B20B86B7-7EB4-08E1-CE51-AD9E39637598}"/>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4EE59DC9-4B7D-17E4-F098-5296369FEBA7}"/>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6F0E9919-019A-5122-C18C-9D2450EEFA3F}"/>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6F0E9919-019A-5122-C18C-9D2450EEFA3F}"/>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CDB2D1D2-B60A-F949-FED6-96B8248B2EC6}"/>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CDB2D1D2-B60A-F949-FED6-96B8248B2EC6}"/>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151B6735-50B4-B3AF-BABB-4E46682AE02E}"/>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151B6735-50B4-B3AF-BABB-4E46682AE02E}"/>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C2FD1856-3822-5920-7002-31E7F327E79D}"/>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C2FD1856-3822-5920-7002-31E7F327E79D}"/>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E6FB8387-6D78-B125-D889-D0603152F070}"/>
                    </a:ext>
                  </a:extLst>
                </p14:cNvPr>
                <p14:cNvContentPartPr/>
                <p14:nvPr/>
              </p14:nvContentPartPr>
              <p14:xfrm>
                <a:off x="3949883" y="2547256"/>
                <a:ext cx="212760" cy="152640"/>
              </p14:xfrm>
            </p:contentPart>
          </mc:Choice>
          <mc:Fallback xmlns="">
            <p:pic>
              <p:nvPicPr>
                <p:cNvPr id="30" name="Ink 29">
                  <a:extLst>
                    <a:ext uri="{FF2B5EF4-FFF2-40B4-BE49-F238E27FC236}">
                      <a16:creationId xmlns:a16="http://schemas.microsoft.com/office/drawing/2014/main" id="{E6FB8387-6D78-B125-D889-D0603152F070}"/>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1" name="Group 30">
            <a:extLst>
              <a:ext uri="{FF2B5EF4-FFF2-40B4-BE49-F238E27FC236}">
                <a16:creationId xmlns:a16="http://schemas.microsoft.com/office/drawing/2014/main" id="{E592E1DD-3B9A-F7FF-CD95-ED78286EE64D}"/>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2" name="Ink 31">
                  <a:extLst>
                    <a:ext uri="{FF2B5EF4-FFF2-40B4-BE49-F238E27FC236}">
                      <a16:creationId xmlns:a16="http://schemas.microsoft.com/office/drawing/2014/main" id="{75E2BB82-3D0C-1170-BF46-29C77711AA2F}"/>
                    </a:ext>
                  </a:extLst>
                </p14:cNvPr>
                <p14:cNvContentPartPr/>
                <p14:nvPr/>
              </p14:nvContentPartPr>
              <p14:xfrm>
                <a:off x="1647683" y="3353656"/>
                <a:ext cx="7560" cy="2160"/>
              </p14:xfrm>
            </p:contentPart>
          </mc:Choice>
          <mc:Fallback xmlns="">
            <p:pic>
              <p:nvPicPr>
                <p:cNvPr id="32" name="Ink 31">
                  <a:extLst>
                    <a:ext uri="{FF2B5EF4-FFF2-40B4-BE49-F238E27FC236}">
                      <a16:creationId xmlns:a16="http://schemas.microsoft.com/office/drawing/2014/main" id="{75E2BB82-3D0C-1170-BF46-29C77711AA2F}"/>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3" name="Ink 32">
                  <a:extLst>
                    <a:ext uri="{FF2B5EF4-FFF2-40B4-BE49-F238E27FC236}">
                      <a16:creationId xmlns:a16="http://schemas.microsoft.com/office/drawing/2014/main" id="{D32AC2DF-D29E-D767-0410-6CF515A71123}"/>
                    </a:ext>
                  </a:extLst>
                </p14:cNvPr>
                <p14:cNvContentPartPr/>
                <p14:nvPr/>
              </p14:nvContentPartPr>
              <p14:xfrm>
                <a:off x="1817603" y="3339256"/>
                <a:ext cx="20160" cy="9000"/>
              </p14:xfrm>
            </p:contentPart>
          </mc:Choice>
          <mc:Fallback xmlns="">
            <p:pic>
              <p:nvPicPr>
                <p:cNvPr id="33" name="Ink 32">
                  <a:extLst>
                    <a:ext uri="{FF2B5EF4-FFF2-40B4-BE49-F238E27FC236}">
                      <a16:creationId xmlns:a16="http://schemas.microsoft.com/office/drawing/2014/main" id="{D32AC2DF-D29E-D767-0410-6CF515A71123}"/>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4" name="Ink 33">
                  <a:extLst>
                    <a:ext uri="{FF2B5EF4-FFF2-40B4-BE49-F238E27FC236}">
                      <a16:creationId xmlns:a16="http://schemas.microsoft.com/office/drawing/2014/main" id="{3C6F45D5-7607-7914-6575-AD3C9276774C}"/>
                    </a:ext>
                  </a:extLst>
                </p14:cNvPr>
                <p14:cNvContentPartPr/>
                <p14:nvPr/>
              </p14:nvContentPartPr>
              <p14:xfrm>
                <a:off x="1747763" y="3180496"/>
                <a:ext cx="11880" cy="6120"/>
              </p14:xfrm>
            </p:contentPart>
          </mc:Choice>
          <mc:Fallback xmlns="">
            <p:pic>
              <p:nvPicPr>
                <p:cNvPr id="34" name="Ink 33">
                  <a:extLst>
                    <a:ext uri="{FF2B5EF4-FFF2-40B4-BE49-F238E27FC236}">
                      <a16:creationId xmlns:a16="http://schemas.microsoft.com/office/drawing/2014/main" id="{3C6F45D5-7607-7914-6575-AD3C9276774C}"/>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5" name="Ink 34">
                  <a:extLst>
                    <a:ext uri="{FF2B5EF4-FFF2-40B4-BE49-F238E27FC236}">
                      <a16:creationId xmlns:a16="http://schemas.microsoft.com/office/drawing/2014/main" id="{5A200FCA-1E04-0771-6A48-5EB2CD91FB1F}"/>
                    </a:ext>
                  </a:extLst>
                </p14:cNvPr>
                <p14:cNvContentPartPr/>
                <p14:nvPr/>
              </p14:nvContentPartPr>
              <p14:xfrm>
                <a:off x="2034683" y="3214336"/>
                <a:ext cx="7560" cy="120600"/>
              </p14:xfrm>
            </p:contentPart>
          </mc:Choice>
          <mc:Fallback xmlns="">
            <p:pic>
              <p:nvPicPr>
                <p:cNvPr id="35" name="Ink 34">
                  <a:extLst>
                    <a:ext uri="{FF2B5EF4-FFF2-40B4-BE49-F238E27FC236}">
                      <a16:creationId xmlns:a16="http://schemas.microsoft.com/office/drawing/2014/main" id="{5A200FCA-1E04-0771-6A48-5EB2CD91FB1F}"/>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6" name="Ink 35">
                  <a:extLst>
                    <a:ext uri="{FF2B5EF4-FFF2-40B4-BE49-F238E27FC236}">
                      <a16:creationId xmlns:a16="http://schemas.microsoft.com/office/drawing/2014/main" id="{52CEFB85-7B69-F5F9-FD7F-54C2A9B0AFA7}"/>
                    </a:ext>
                  </a:extLst>
                </p14:cNvPr>
                <p14:cNvContentPartPr/>
                <p14:nvPr/>
              </p14:nvContentPartPr>
              <p14:xfrm>
                <a:off x="2017403" y="3132616"/>
                <a:ext cx="2160" cy="3240"/>
              </p14:xfrm>
            </p:contentPart>
          </mc:Choice>
          <mc:Fallback xmlns="">
            <p:pic>
              <p:nvPicPr>
                <p:cNvPr id="36" name="Ink 35">
                  <a:extLst>
                    <a:ext uri="{FF2B5EF4-FFF2-40B4-BE49-F238E27FC236}">
                      <a16:creationId xmlns:a16="http://schemas.microsoft.com/office/drawing/2014/main" id="{52CEFB85-7B69-F5F9-FD7F-54C2A9B0AFA7}"/>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BB701B98-077A-4AFD-63C2-BC9FC1A1A63D}"/>
                    </a:ext>
                  </a:extLst>
                </p14:cNvPr>
                <p14:cNvContentPartPr/>
                <p14:nvPr/>
              </p14:nvContentPartPr>
              <p14:xfrm>
                <a:off x="2148083" y="3212176"/>
                <a:ext cx="105840" cy="105480"/>
              </p14:xfrm>
            </p:contentPart>
          </mc:Choice>
          <mc:Fallback xmlns="">
            <p:pic>
              <p:nvPicPr>
                <p:cNvPr id="37" name="Ink 36">
                  <a:extLst>
                    <a:ext uri="{FF2B5EF4-FFF2-40B4-BE49-F238E27FC236}">
                      <a16:creationId xmlns:a16="http://schemas.microsoft.com/office/drawing/2014/main" id="{BB701B98-077A-4AFD-63C2-BC9FC1A1A63D}"/>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84E68BA3-79F8-287E-F285-70994A10C4F4}"/>
                    </a:ext>
                  </a:extLst>
                </p14:cNvPr>
                <p14:cNvContentPartPr/>
                <p14:nvPr/>
              </p14:nvContentPartPr>
              <p14:xfrm>
                <a:off x="2314043" y="3175096"/>
                <a:ext cx="69120" cy="115920"/>
              </p14:xfrm>
            </p:contentPart>
          </mc:Choice>
          <mc:Fallback xmlns="">
            <p:pic>
              <p:nvPicPr>
                <p:cNvPr id="38" name="Ink 37">
                  <a:extLst>
                    <a:ext uri="{FF2B5EF4-FFF2-40B4-BE49-F238E27FC236}">
                      <a16:creationId xmlns:a16="http://schemas.microsoft.com/office/drawing/2014/main" id="{84E68BA3-79F8-287E-F285-70994A10C4F4}"/>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9" name="Ink 38">
                  <a:extLst>
                    <a:ext uri="{FF2B5EF4-FFF2-40B4-BE49-F238E27FC236}">
                      <a16:creationId xmlns:a16="http://schemas.microsoft.com/office/drawing/2014/main" id="{2B9E1AD9-3FF8-68DF-DB06-A3029A8BEAFE}"/>
                    </a:ext>
                  </a:extLst>
                </p14:cNvPr>
                <p14:cNvContentPartPr/>
                <p14:nvPr/>
              </p14:nvContentPartPr>
              <p14:xfrm>
                <a:off x="2493683" y="3135856"/>
                <a:ext cx="115560" cy="119160"/>
              </p14:xfrm>
            </p:contentPart>
          </mc:Choice>
          <mc:Fallback xmlns="">
            <p:pic>
              <p:nvPicPr>
                <p:cNvPr id="39" name="Ink 38">
                  <a:extLst>
                    <a:ext uri="{FF2B5EF4-FFF2-40B4-BE49-F238E27FC236}">
                      <a16:creationId xmlns:a16="http://schemas.microsoft.com/office/drawing/2014/main" id="{2B9E1AD9-3FF8-68DF-DB06-A3029A8BEAFE}"/>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0" name="Ink 39">
                  <a:extLst>
                    <a:ext uri="{FF2B5EF4-FFF2-40B4-BE49-F238E27FC236}">
                      <a16:creationId xmlns:a16="http://schemas.microsoft.com/office/drawing/2014/main" id="{42B5AD60-AE70-707F-1A50-E37161A08E4C}"/>
                    </a:ext>
                  </a:extLst>
                </p14:cNvPr>
                <p14:cNvContentPartPr/>
                <p14:nvPr/>
              </p14:nvContentPartPr>
              <p14:xfrm>
                <a:off x="2657843" y="3138016"/>
                <a:ext cx="63000" cy="106560"/>
              </p14:xfrm>
            </p:contentPart>
          </mc:Choice>
          <mc:Fallback xmlns="">
            <p:pic>
              <p:nvPicPr>
                <p:cNvPr id="40" name="Ink 39">
                  <a:extLst>
                    <a:ext uri="{FF2B5EF4-FFF2-40B4-BE49-F238E27FC236}">
                      <a16:creationId xmlns:a16="http://schemas.microsoft.com/office/drawing/2014/main" id="{42B5AD60-AE70-707F-1A50-E37161A08E4C}"/>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1" name="Ink 40">
                  <a:extLst>
                    <a:ext uri="{FF2B5EF4-FFF2-40B4-BE49-F238E27FC236}">
                      <a16:creationId xmlns:a16="http://schemas.microsoft.com/office/drawing/2014/main" id="{0013BDFB-F023-3651-4377-7CD6400751C3}"/>
                    </a:ext>
                  </a:extLst>
                </p14:cNvPr>
                <p14:cNvContentPartPr/>
                <p14:nvPr/>
              </p14:nvContentPartPr>
              <p14:xfrm>
                <a:off x="2837123" y="3102016"/>
                <a:ext cx="77040" cy="132480"/>
              </p14:xfrm>
            </p:contentPart>
          </mc:Choice>
          <mc:Fallback xmlns="">
            <p:pic>
              <p:nvPicPr>
                <p:cNvPr id="41" name="Ink 40">
                  <a:extLst>
                    <a:ext uri="{FF2B5EF4-FFF2-40B4-BE49-F238E27FC236}">
                      <a16:creationId xmlns:a16="http://schemas.microsoft.com/office/drawing/2014/main" id="{0013BDFB-F023-3651-4377-7CD6400751C3}"/>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2" name="Ink 41">
                  <a:extLst>
                    <a:ext uri="{FF2B5EF4-FFF2-40B4-BE49-F238E27FC236}">
                      <a16:creationId xmlns:a16="http://schemas.microsoft.com/office/drawing/2014/main" id="{A810DDBD-F720-61F9-B905-2098CC2F03C9}"/>
                    </a:ext>
                  </a:extLst>
                </p14:cNvPr>
                <p14:cNvContentPartPr/>
                <p14:nvPr/>
              </p14:nvContentPartPr>
              <p14:xfrm>
                <a:off x="2845043" y="3079336"/>
                <a:ext cx="83880" cy="18720"/>
              </p14:xfrm>
            </p:contentPart>
          </mc:Choice>
          <mc:Fallback xmlns="">
            <p:pic>
              <p:nvPicPr>
                <p:cNvPr id="42" name="Ink 41">
                  <a:extLst>
                    <a:ext uri="{FF2B5EF4-FFF2-40B4-BE49-F238E27FC236}">
                      <a16:creationId xmlns:a16="http://schemas.microsoft.com/office/drawing/2014/main" id="{A810DDBD-F720-61F9-B905-2098CC2F03C9}"/>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3" name="Ink 42">
                  <a:extLst>
                    <a:ext uri="{FF2B5EF4-FFF2-40B4-BE49-F238E27FC236}">
                      <a16:creationId xmlns:a16="http://schemas.microsoft.com/office/drawing/2014/main" id="{5283310E-5BC6-830C-4B61-ACECA5BE701A}"/>
                    </a:ext>
                  </a:extLst>
                </p14:cNvPr>
                <p14:cNvContentPartPr/>
                <p14:nvPr/>
              </p14:nvContentPartPr>
              <p14:xfrm>
                <a:off x="2978603" y="3075376"/>
                <a:ext cx="167400" cy="123120"/>
              </p14:xfrm>
            </p:contentPart>
          </mc:Choice>
          <mc:Fallback xmlns="">
            <p:pic>
              <p:nvPicPr>
                <p:cNvPr id="43" name="Ink 42">
                  <a:extLst>
                    <a:ext uri="{FF2B5EF4-FFF2-40B4-BE49-F238E27FC236}">
                      <a16:creationId xmlns:a16="http://schemas.microsoft.com/office/drawing/2014/main" id="{5283310E-5BC6-830C-4B61-ACECA5BE701A}"/>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4" name="Ink 43">
                  <a:extLst>
                    <a:ext uri="{FF2B5EF4-FFF2-40B4-BE49-F238E27FC236}">
                      <a16:creationId xmlns:a16="http://schemas.microsoft.com/office/drawing/2014/main" id="{D4A67E4C-6DAB-4285-22DA-5FC970E1E9E8}"/>
                    </a:ext>
                  </a:extLst>
                </p14:cNvPr>
                <p14:cNvContentPartPr/>
                <p14:nvPr/>
              </p14:nvContentPartPr>
              <p14:xfrm>
                <a:off x="2128283" y="3297496"/>
                <a:ext cx="968760" cy="148680"/>
              </p14:xfrm>
            </p:contentPart>
          </mc:Choice>
          <mc:Fallback xmlns="">
            <p:pic>
              <p:nvPicPr>
                <p:cNvPr id="44" name="Ink 43">
                  <a:extLst>
                    <a:ext uri="{FF2B5EF4-FFF2-40B4-BE49-F238E27FC236}">
                      <a16:creationId xmlns:a16="http://schemas.microsoft.com/office/drawing/2014/main" id="{D4A67E4C-6DAB-4285-22DA-5FC970E1E9E8}"/>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5" name="Group 44">
            <a:extLst>
              <a:ext uri="{FF2B5EF4-FFF2-40B4-BE49-F238E27FC236}">
                <a16:creationId xmlns:a16="http://schemas.microsoft.com/office/drawing/2014/main" id="{0713EA3A-A834-E0F7-BC8E-B6AF05BA3B53}"/>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103" name="Ink 102">
                  <a:extLst>
                    <a:ext uri="{FF2B5EF4-FFF2-40B4-BE49-F238E27FC236}">
                      <a16:creationId xmlns:a16="http://schemas.microsoft.com/office/drawing/2014/main" id="{1B21FC94-28C1-338B-FDCD-510A4125B5A5}"/>
                    </a:ext>
                  </a:extLst>
                </p14:cNvPr>
                <p14:cNvContentPartPr/>
                <p14:nvPr/>
              </p14:nvContentPartPr>
              <p14:xfrm>
                <a:off x="3461003" y="3093376"/>
                <a:ext cx="174600" cy="186840"/>
              </p14:xfrm>
            </p:contentPart>
          </mc:Choice>
          <mc:Fallback xmlns="">
            <p:pic>
              <p:nvPicPr>
                <p:cNvPr id="103" name="Ink 102">
                  <a:extLst>
                    <a:ext uri="{FF2B5EF4-FFF2-40B4-BE49-F238E27FC236}">
                      <a16:creationId xmlns:a16="http://schemas.microsoft.com/office/drawing/2014/main" id="{1B21FC94-28C1-338B-FDCD-510A4125B5A5}"/>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04" name="Ink 103">
                  <a:extLst>
                    <a:ext uri="{FF2B5EF4-FFF2-40B4-BE49-F238E27FC236}">
                      <a16:creationId xmlns:a16="http://schemas.microsoft.com/office/drawing/2014/main" id="{75605331-3D03-1F10-6272-F93A35E8BE5B}"/>
                    </a:ext>
                  </a:extLst>
                </p14:cNvPr>
                <p14:cNvContentPartPr/>
                <p14:nvPr/>
              </p14:nvContentPartPr>
              <p14:xfrm>
                <a:off x="3647123" y="3061336"/>
                <a:ext cx="111240" cy="98640"/>
              </p14:xfrm>
            </p:contentPart>
          </mc:Choice>
          <mc:Fallback xmlns="">
            <p:pic>
              <p:nvPicPr>
                <p:cNvPr id="104" name="Ink 103">
                  <a:extLst>
                    <a:ext uri="{FF2B5EF4-FFF2-40B4-BE49-F238E27FC236}">
                      <a16:creationId xmlns:a16="http://schemas.microsoft.com/office/drawing/2014/main" id="{75605331-3D03-1F10-6272-F93A35E8BE5B}"/>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5" name="Ink 104">
                  <a:extLst>
                    <a:ext uri="{FF2B5EF4-FFF2-40B4-BE49-F238E27FC236}">
                      <a16:creationId xmlns:a16="http://schemas.microsoft.com/office/drawing/2014/main" id="{A1C20F7C-6FC2-4D34-46DE-AAE7C4DFB03B}"/>
                    </a:ext>
                  </a:extLst>
                </p14:cNvPr>
                <p14:cNvContentPartPr/>
                <p14:nvPr/>
              </p14:nvContentPartPr>
              <p14:xfrm>
                <a:off x="3823523" y="3057736"/>
                <a:ext cx="59400" cy="79200"/>
              </p14:xfrm>
            </p:contentPart>
          </mc:Choice>
          <mc:Fallback xmlns="">
            <p:pic>
              <p:nvPicPr>
                <p:cNvPr id="105" name="Ink 104">
                  <a:extLst>
                    <a:ext uri="{FF2B5EF4-FFF2-40B4-BE49-F238E27FC236}">
                      <a16:creationId xmlns:a16="http://schemas.microsoft.com/office/drawing/2014/main" id="{A1C20F7C-6FC2-4D34-46DE-AAE7C4DFB03B}"/>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6" name="Ink 105">
                  <a:extLst>
                    <a:ext uri="{FF2B5EF4-FFF2-40B4-BE49-F238E27FC236}">
                      <a16:creationId xmlns:a16="http://schemas.microsoft.com/office/drawing/2014/main" id="{E8D495F1-D533-B954-EB43-7828C0F52DAC}"/>
                    </a:ext>
                  </a:extLst>
                </p14:cNvPr>
                <p14:cNvContentPartPr/>
                <p14:nvPr/>
              </p14:nvContentPartPr>
              <p14:xfrm>
                <a:off x="3961763" y="3022816"/>
                <a:ext cx="159840" cy="192240"/>
              </p14:xfrm>
            </p:contentPart>
          </mc:Choice>
          <mc:Fallback xmlns="">
            <p:pic>
              <p:nvPicPr>
                <p:cNvPr id="106" name="Ink 105">
                  <a:extLst>
                    <a:ext uri="{FF2B5EF4-FFF2-40B4-BE49-F238E27FC236}">
                      <a16:creationId xmlns:a16="http://schemas.microsoft.com/office/drawing/2014/main" id="{E8D495F1-D533-B954-EB43-7828C0F52DAC}"/>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7" name="Ink 106">
                  <a:extLst>
                    <a:ext uri="{FF2B5EF4-FFF2-40B4-BE49-F238E27FC236}">
                      <a16:creationId xmlns:a16="http://schemas.microsoft.com/office/drawing/2014/main" id="{C1157B26-5208-14F8-F452-55A19CB65322}"/>
                    </a:ext>
                  </a:extLst>
                </p14:cNvPr>
                <p14:cNvContentPartPr/>
                <p14:nvPr/>
              </p14:nvContentPartPr>
              <p14:xfrm>
                <a:off x="4182443" y="2988616"/>
                <a:ext cx="73800" cy="83520"/>
              </p14:xfrm>
            </p:contentPart>
          </mc:Choice>
          <mc:Fallback xmlns="">
            <p:pic>
              <p:nvPicPr>
                <p:cNvPr id="107" name="Ink 106">
                  <a:extLst>
                    <a:ext uri="{FF2B5EF4-FFF2-40B4-BE49-F238E27FC236}">
                      <a16:creationId xmlns:a16="http://schemas.microsoft.com/office/drawing/2014/main" id="{C1157B26-5208-14F8-F452-55A19CB65322}"/>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08" name="Ink 107">
                  <a:extLst>
                    <a:ext uri="{FF2B5EF4-FFF2-40B4-BE49-F238E27FC236}">
                      <a16:creationId xmlns:a16="http://schemas.microsoft.com/office/drawing/2014/main" id="{C34FC275-CC50-902D-1FB6-F99030A28B46}"/>
                    </a:ext>
                  </a:extLst>
                </p14:cNvPr>
                <p14:cNvContentPartPr/>
                <p14:nvPr/>
              </p14:nvContentPartPr>
              <p14:xfrm>
                <a:off x="4327163" y="2978536"/>
                <a:ext cx="111240" cy="87120"/>
              </p14:xfrm>
            </p:contentPart>
          </mc:Choice>
          <mc:Fallback xmlns="">
            <p:pic>
              <p:nvPicPr>
                <p:cNvPr id="108" name="Ink 107">
                  <a:extLst>
                    <a:ext uri="{FF2B5EF4-FFF2-40B4-BE49-F238E27FC236}">
                      <a16:creationId xmlns:a16="http://schemas.microsoft.com/office/drawing/2014/main" id="{C34FC275-CC50-902D-1FB6-F99030A28B46}"/>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9" name="Ink 108">
                  <a:extLst>
                    <a:ext uri="{FF2B5EF4-FFF2-40B4-BE49-F238E27FC236}">
                      <a16:creationId xmlns:a16="http://schemas.microsoft.com/office/drawing/2014/main" id="{57EC136F-2463-A0CE-EB08-A72DB3116334}"/>
                    </a:ext>
                  </a:extLst>
                </p14:cNvPr>
                <p14:cNvContentPartPr/>
                <p14:nvPr/>
              </p14:nvContentPartPr>
              <p14:xfrm>
                <a:off x="4559723" y="2837056"/>
                <a:ext cx="175680" cy="214200"/>
              </p14:xfrm>
            </p:contentPart>
          </mc:Choice>
          <mc:Fallback xmlns="">
            <p:pic>
              <p:nvPicPr>
                <p:cNvPr id="109" name="Ink 108">
                  <a:extLst>
                    <a:ext uri="{FF2B5EF4-FFF2-40B4-BE49-F238E27FC236}">
                      <a16:creationId xmlns:a16="http://schemas.microsoft.com/office/drawing/2014/main" id="{57EC136F-2463-A0CE-EB08-A72DB3116334}"/>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10" name="Ink 109">
                  <a:extLst>
                    <a:ext uri="{FF2B5EF4-FFF2-40B4-BE49-F238E27FC236}">
                      <a16:creationId xmlns:a16="http://schemas.microsoft.com/office/drawing/2014/main" id="{97CB03EC-001D-1AFB-98B6-734E518711A5}"/>
                    </a:ext>
                  </a:extLst>
                </p14:cNvPr>
                <p14:cNvContentPartPr/>
                <p14:nvPr/>
              </p14:nvContentPartPr>
              <p14:xfrm>
                <a:off x="4573763" y="2933176"/>
                <a:ext cx="225000" cy="83880"/>
              </p14:xfrm>
            </p:contentPart>
          </mc:Choice>
          <mc:Fallback xmlns="">
            <p:pic>
              <p:nvPicPr>
                <p:cNvPr id="110" name="Ink 109">
                  <a:extLst>
                    <a:ext uri="{FF2B5EF4-FFF2-40B4-BE49-F238E27FC236}">
                      <a16:creationId xmlns:a16="http://schemas.microsoft.com/office/drawing/2014/main" id="{97CB03EC-001D-1AFB-98B6-734E518711A5}"/>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11" name="Ink 110">
                  <a:extLst>
                    <a:ext uri="{FF2B5EF4-FFF2-40B4-BE49-F238E27FC236}">
                      <a16:creationId xmlns:a16="http://schemas.microsoft.com/office/drawing/2014/main" id="{6F4C0151-31CC-DEB4-1E6E-D875646DEF53}"/>
                    </a:ext>
                  </a:extLst>
                </p14:cNvPr>
                <p14:cNvContentPartPr/>
                <p14:nvPr/>
              </p14:nvContentPartPr>
              <p14:xfrm>
                <a:off x="4773923" y="2878816"/>
                <a:ext cx="6120" cy="720"/>
              </p14:xfrm>
            </p:contentPart>
          </mc:Choice>
          <mc:Fallback xmlns="">
            <p:pic>
              <p:nvPicPr>
                <p:cNvPr id="111" name="Ink 110">
                  <a:extLst>
                    <a:ext uri="{FF2B5EF4-FFF2-40B4-BE49-F238E27FC236}">
                      <a16:creationId xmlns:a16="http://schemas.microsoft.com/office/drawing/2014/main" id="{6F4C0151-31CC-DEB4-1E6E-D875646DEF53}"/>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2" name="Ink 111">
                  <a:extLst>
                    <a:ext uri="{FF2B5EF4-FFF2-40B4-BE49-F238E27FC236}">
                      <a16:creationId xmlns:a16="http://schemas.microsoft.com/office/drawing/2014/main" id="{5BA92317-7E44-C277-9E83-55EC3EA1084B}"/>
                    </a:ext>
                  </a:extLst>
                </p14:cNvPr>
                <p14:cNvContentPartPr/>
                <p14:nvPr/>
              </p14:nvContentPartPr>
              <p14:xfrm>
                <a:off x="4863923" y="2879896"/>
                <a:ext cx="331920" cy="109080"/>
              </p14:xfrm>
            </p:contentPart>
          </mc:Choice>
          <mc:Fallback xmlns="">
            <p:pic>
              <p:nvPicPr>
                <p:cNvPr id="112" name="Ink 111">
                  <a:extLst>
                    <a:ext uri="{FF2B5EF4-FFF2-40B4-BE49-F238E27FC236}">
                      <a16:creationId xmlns:a16="http://schemas.microsoft.com/office/drawing/2014/main" id="{5BA92317-7E44-C277-9E83-55EC3EA1084B}"/>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113" name="Group 112">
            <a:extLst>
              <a:ext uri="{FF2B5EF4-FFF2-40B4-BE49-F238E27FC236}">
                <a16:creationId xmlns:a16="http://schemas.microsoft.com/office/drawing/2014/main" id="{671D8E51-5D9A-90BF-15AD-542921D0B4E1}"/>
              </a:ext>
            </a:extLst>
          </p:cNvPr>
          <p:cNvGrpSpPr/>
          <p:nvPr/>
        </p:nvGrpSpPr>
        <p:grpSpPr>
          <a:xfrm>
            <a:off x="301283"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114" name="Ink 113">
                  <a:extLst>
                    <a:ext uri="{FF2B5EF4-FFF2-40B4-BE49-F238E27FC236}">
                      <a16:creationId xmlns:a16="http://schemas.microsoft.com/office/drawing/2014/main" id="{DC91539E-E15B-FC2E-23E1-5677AB1AD72E}"/>
                    </a:ext>
                  </a:extLst>
                </p14:cNvPr>
                <p14:cNvContentPartPr/>
                <p14:nvPr/>
              </p14:nvContentPartPr>
              <p14:xfrm>
                <a:off x="301283" y="3628336"/>
                <a:ext cx="168840" cy="266040"/>
              </p14:xfrm>
            </p:contentPart>
          </mc:Choice>
          <mc:Fallback xmlns="">
            <p:pic>
              <p:nvPicPr>
                <p:cNvPr id="114" name="Ink 113">
                  <a:extLst>
                    <a:ext uri="{FF2B5EF4-FFF2-40B4-BE49-F238E27FC236}">
                      <a16:creationId xmlns:a16="http://schemas.microsoft.com/office/drawing/2014/main" id="{DC91539E-E15B-FC2E-23E1-5677AB1AD72E}"/>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5" name="Ink 114">
                  <a:extLst>
                    <a:ext uri="{FF2B5EF4-FFF2-40B4-BE49-F238E27FC236}">
                      <a16:creationId xmlns:a16="http://schemas.microsoft.com/office/drawing/2014/main" id="{6930E958-7593-0CC3-7B35-11D91CB7713E}"/>
                    </a:ext>
                  </a:extLst>
                </p14:cNvPr>
                <p14:cNvContentPartPr/>
                <p14:nvPr/>
              </p14:nvContentPartPr>
              <p14:xfrm>
                <a:off x="510443" y="3744616"/>
                <a:ext cx="135000" cy="200160"/>
              </p14:xfrm>
            </p:contentPart>
          </mc:Choice>
          <mc:Fallback xmlns="">
            <p:pic>
              <p:nvPicPr>
                <p:cNvPr id="115" name="Ink 114">
                  <a:extLst>
                    <a:ext uri="{FF2B5EF4-FFF2-40B4-BE49-F238E27FC236}">
                      <a16:creationId xmlns:a16="http://schemas.microsoft.com/office/drawing/2014/main" id="{6930E958-7593-0CC3-7B35-11D91CB7713E}"/>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6" name="Ink 115">
                  <a:extLst>
                    <a:ext uri="{FF2B5EF4-FFF2-40B4-BE49-F238E27FC236}">
                      <a16:creationId xmlns:a16="http://schemas.microsoft.com/office/drawing/2014/main" id="{6668A944-3314-2178-47DE-FAB4AEA10D90}"/>
                    </a:ext>
                  </a:extLst>
                </p14:cNvPr>
                <p14:cNvContentPartPr/>
                <p14:nvPr/>
              </p14:nvContentPartPr>
              <p14:xfrm>
                <a:off x="682163" y="3750016"/>
                <a:ext cx="136800" cy="93600"/>
              </p14:xfrm>
            </p:contentPart>
          </mc:Choice>
          <mc:Fallback xmlns="">
            <p:pic>
              <p:nvPicPr>
                <p:cNvPr id="116" name="Ink 115">
                  <a:extLst>
                    <a:ext uri="{FF2B5EF4-FFF2-40B4-BE49-F238E27FC236}">
                      <a16:creationId xmlns:a16="http://schemas.microsoft.com/office/drawing/2014/main" id="{6668A944-3314-2178-47DE-FAB4AEA10D90}"/>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7" name="Ink 116">
                  <a:extLst>
                    <a:ext uri="{FF2B5EF4-FFF2-40B4-BE49-F238E27FC236}">
                      <a16:creationId xmlns:a16="http://schemas.microsoft.com/office/drawing/2014/main" id="{B484AF21-1B4A-C2D5-5087-48DA45EC18D0}"/>
                    </a:ext>
                  </a:extLst>
                </p14:cNvPr>
                <p14:cNvContentPartPr/>
                <p14:nvPr/>
              </p14:nvContentPartPr>
              <p14:xfrm>
                <a:off x="843443" y="3742456"/>
                <a:ext cx="92160" cy="104040"/>
              </p14:xfrm>
            </p:contentPart>
          </mc:Choice>
          <mc:Fallback xmlns="">
            <p:pic>
              <p:nvPicPr>
                <p:cNvPr id="117" name="Ink 116">
                  <a:extLst>
                    <a:ext uri="{FF2B5EF4-FFF2-40B4-BE49-F238E27FC236}">
                      <a16:creationId xmlns:a16="http://schemas.microsoft.com/office/drawing/2014/main" id="{B484AF21-1B4A-C2D5-5087-48DA45EC18D0}"/>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8" name="Ink 117">
                  <a:extLst>
                    <a:ext uri="{FF2B5EF4-FFF2-40B4-BE49-F238E27FC236}">
                      <a16:creationId xmlns:a16="http://schemas.microsoft.com/office/drawing/2014/main" id="{C2FA5BE4-0362-F29E-F66F-D03F4EB2F931}"/>
                    </a:ext>
                  </a:extLst>
                </p14:cNvPr>
                <p14:cNvContentPartPr/>
                <p14:nvPr/>
              </p14:nvContentPartPr>
              <p14:xfrm>
                <a:off x="1026323" y="3619336"/>
                <a:ext cx="119880" cy="249120"/>
              </p14:xfrm>
            </p:contentPart>
          </mc:Choice>
          <mc:Fallback xmlns="">
            <p:pic>
              <p:nvPicPr>
                <p:cNvPr id="118" name="Ink 117">
                  <a:extLst>
                    <a:ext uri="{FF2B5EF4-FFF2-40B4-BE49-F238E27FC236}">
                      <a16:creationId xmlns:a16="http://schemas.microsoft.com/office/drawing/2014/main" id="{C2FA5BE4-0362-F29E-F66F-D03F4EB2F931}"/>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119" name="Group 118">
            <a:extLst>
              <a:ext uri="{FF2B5EF4-FFF2-40B4-BE49-F238E27FC236}">
                <a16:creationId xmlns:a16="http://schemas.microsoft.com/office/drawing/2014/main" id="{EFD01499-554C-7018-302B-17F8BA4E3172}"/>
              </a:ext>
            </a:extLst>
          </p:cNvPr>
          <p:cNvGrpSpPr/>
          <p:nvPr/>
        </p:nvGrpSpPr>
        <p:grpSpPr>
          <a:xfrm>
            <a:off x="1581803"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120" name="Ink 119">
                  <a:extLst>
                    <a:ext uri="{FF2B5EF4-FFF2-40B4-BE49-F238E27FC236}">
                      <a16:creationId xmlns:a16="http://schemas.microsoft.com/office/drawing/2014/main" id="{6615517E-824D-5B75-0F4E-56BD706F0184}"/>
                    </a:ext>
                  </a:extLst>
                </p14:cNvPr>
                <p14:cNvContentPartPr/>
                <p14:nvPr/>
              </p14:nvContentPartPr>
              <p14:xfrm>
                <a:off x="1581803" y="3643096"/>
                <a:ext cx="99720" cy="272520"/>
              </p14:xfrm>
            </p:contentPart>
          </mc:Choice>
          <mc:Fallback xmlns="">
            <p:pic>
              <p:nvPicPr>
                <p:cNvPr id="120" name="Ink 119">
                  <a:extLst>
                    <a:ext uri="{FF2B5EF4-FFF2-40B4-BE49-F238E27FC236}">
                      <a16:creationId xmlns:a16="http://schemas.microsoft.com/office/drawing/2014/main" id="{6615517E-824D-5B75-0F4E-56BD706F0184}"/>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21" name="Ink 120">
                  <a:extLst>
                    <a:ext uri="{FF2B5EF4-FFF2-40B4-BE49-F238E27FC236}">
                      <a16:creationId xmlns:a16="http://schemas.microsoft.com/office/drawing/2014/main" id="{38DF74D7-90C3-D589-DB7B-8D56C6E20F0B}"/>
                    </a:ext>
                  </a:extLst>
                </p14:cNvPr>
                <p14:cNvContentPartPr/>
                <p14:nvPr/>
              </p14:nvContentPartPr>
              <p14:xfrm>
                <a:off x="1768283" y="3796096"/>
                <a:ext cx="52920" cy="87120"/>
              </p14:xfrm>
            </p:contentPart>
          </mc:Choice>
          <mc:Fallback xmlns="">
            <p:pic>
              <p:nvPicPr>
                <p:cNvPr id="121" name="Ink 120">
                  <a:extLst>
                    <a:ext uri="{FF2B5EF4-FFF2-40B4-BE49-F238E27FC236}">
                      <a16:creationId xmlns:a16="http://schemas.microsoft.com/office/drawing/2014/main" id="{38DF74D7-90C3-D589-DB7B-8D56C6E20F0B}"/>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22" name="Ink 121">
                  <a:extLst>
                    <a:ext uri="{FF2B5EF4-FFF2-40B4-BE49-F238E27FC236}">
                      <a16:creationId xmlns:a16="http://schemas.microsoft.com/office/drawing/2014/main" id="{4B8FD348-5C78-A2FD-3B1E-252C3074FD1E}"/>
                    </a:ext>
                  </a:extLst>
                </p14:cNvPr>
                <p14:cNvContentPartPr/>
                <p14:nvPr/>
              </p14:nvContentPartPr>
              <p14:xfrm>
                <a:off x="1898963" y="3793936"/>
                <a:ext cx="75240" cy="51840"/>
              </p14:xfrm>
            </p:contentPart>
          </mc:Choice>
          <mc:Fallback xmlns="">
            <p:pic>
              <p:nvPicPr>
                <p:cNvPr id="122" name="Ink 121">
                  <a:extLst>
                    <a:ext uri="{FF2B5EF4-FFF2-40B4-BE49-F238E27FC236}">
                      <a16:creationId xmlns:a16="http://schemas.microsoft.com/office/drawing/2014/main" id="{4B8FD348-5C78-A2FD-3B1E-252C3074FD1E}"/>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3" name="Ink 122">
                  <a:extLst>
                    <a:ext uri="{FF2B5EF4-FFF2-40B4-BE49-F238E27FC236}">
                      <a16:creationId xmlns:a16="http://schemas.microsoft.com/office/drawing/2014/main" id="{089D8771-4BBF-F746-A1E0-3B08781EA8CD}"/>
                    </a:ext>
                  </a:extLst>
                </p14:cNvPr>
                <p14:cNvContentPartPr/>
                <p14:nvPr/>
              </p14:nvContentPartPr>
              <p14:xfrm>
                <a:off x="2006963" y="3645256"/>
                <a:ext cx="146160" cy="279720"/>
              </p14:xfrm>
            </p:contentPart>
          </mc:Choice>
          <mc:Fallback xmlns="">
            <p:pic>
              <p:nvPicPr>
                <p:cNvPr id="123" name="Ink 122">
                  <a:extLst>
                    <a:ext uri="{FF2B5EF4-FFF2-40B4-BE49-F238E27FC236}">
                      <a16:creationId xmlns:a16="http://schemas.microsoft.com/office/drawing/2014/main" id="{089D8771-4BBF-F746-A1E0-3B08781EA8CD}"/>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4" name="Ink 123">
                  <a:extLst>
                    <a:ext uri="{FF2B5EF4-FFF2-40B4-BE49-F238E27FC236}">
                      <a16:creationId xmlns:a16="http://schemas.microsoft.com/office/drawing/2014/main" id="{7D0EACCF-C809-04F3-F0CA-EAC32899C08C}"/>
                    </a:ext>
                  </a:extLst>
                </p14:cNvPr>
                <p14:cNvContentPartPr/>
                <p14:nvPr/>
              </p14:nvContentPartPr>
              <p14:xfrm>
                <a:off x="2193443" y="3649216"/>
                <a:ext cx="33120" cy="235800"/>
              </p14:xfrm>
            </p:contentPart>
          </mc:Choice>
          <mc:Fallback xmlns="">
            <p:pic>
              <p:nvPicPr>
                <p:cNvPr id="124" name="Ink 123">
                  <a:extLst>
                    <a:ext uri="{FF2B5EF4-FFF2-40B4-BE49-F238E27FC236}">
                      <a16:creationId xmlns:a16="http://schemas.microsoft.com/office/drawing/2014/main" id="{7D0EACCF-C809-04F3-F0CA-EAC32899C08C}"/>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5" name="Ink 124">
                  <a:extLst>
                    <a:ext uri="{FF2B5EF4-FFF2-40B4-BE49-F238E27FC236}">
                      <a16:creationId xmlns:a16="http://schemas.microsoft.com/office/drawing/2014/main" id="{BD4F0CB0-F63C-7B09-2D1C-EDDCE78B346B}"/>
                    </a:ext>
                  </a:extLst>
                </p14:cNvPr>
                <p14:cNvContentPartPr/>
                <p14:nvPr/>
              </p14:nvContentPartPr>
              <p14:xfrm>
                <a:off x="2305763" y="3774856"/>
                <a:ext cx="64440" cy="106200"/>
              </p14:xfrm>
            </p:contentPart>
          </mc:Choice>
          <mc:Fallback xmlns="">
            <p:pic>
              <p:nvPicPr>
                <p:cNvPr id="125" name="Ink 124">
                  <a:extLst>
                    <a:ext uri="{FF2B5EF4-FFF2-40B4-BE49-F238E27FC236}">
                      <a16:creationId xmlns:a16="http://schemas.microsoft.com/office/drawing/2014/main" id="{BD4F0CB0-F63C-7B09-2D1C-EDDCE78B346B}"/>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6" name="Ink 125">
                  <a:extLst>
                    <a:ext uri="{FF2B5EF4-FFF2-40B4-BE49-F238E27FC236}">
                      <a16:creationId xmlns:a16="http://schemas.microsoft.com/office/drawing/2014/main" id="{883F33D7-73A5-B49A-C6D3-0F2D35BC6EF6}"/>
                    </a:ext>
                  </a:extLst>
                </p14:cNvPr>
                <p14:cNvContentPartPr/>
                <p14:nvPr/>
              </p14:nvContentPartPr>
              <p14:xfrm>
                <a:off x="2404043" y="3693136"/>
                <a:ext cx="128160" cy="162720"/>
              </p14:xfrm>
            </p:contentPart>
          </mc:Choice>
          <mc:Fallback xmlns="">
            <p:pic>
              <p:nvPicPr>
                <p:cNvPr id="126" name="Ink 125">
                  <a:extLst>
                    <a:ext uri="{FF2B5EF4-FFF2-40B4-BE49-F238E27FC236}">
                      <a16:creationId xmlns:a16="http://schemas.microsoft.com/office/drawing/2014/main" id="{883F33D7-73A5-B49A-C6D3-0F2D35BC6EF6}"/>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7" name="Ink 126">
                  <a:extLst>
                    <a:ext uri="{FF2B5EF4-FFF2-40B4-BE49-F238E27FC236}">
                      <a16:creationId xmlns:a16="http://schemas.microsoft.com/office/drawing/2014/main" id="{F77F8B5A-BBC4-E00F-B7C1-1B442C83262B}"/>
                    </a:ext>
                  </a:extLst>
                </p14:cNvPr>
                <p14:cNvContentPartPr/>
                <p14:nvPr/>
              </p14:nvContentPartPr>
              <p14:xfrm>
                <a:off x="1583603" y="4006336"/>
                <a:ext cx="995040" cy="27360"/>
              </p14:xfrm>
            </p:contentPart>
          </mc:Choice>
          <mc:Fallback xmlns="">
            <p:pic>
              <p:nvPicPr>
                <p:cNvPr id="127" name="Ink 126">
                  <a:extLst>
                    <a:ext uri="{FF2B5EF4-FFF2-40B4-BE49-F238E27FC236}">
                      <a16:creationId xmlns:a16="http://schemas.microsoft.com/office/drawing/2014/main" id="{F77F8B5A-BBC4-E00F-B7C1-1B442C83262B}"/>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128" name="Group 127">
            <a:extLst>
              <a:ext uri="{FF2B5EF4-FFF2-40B4-BE49-F238E27FC236}">
                <a16:creationId xmlns:a16="http://schemas.microsoft.com/office/drawing/2014/main" id="{3723027F-0056-E88A-1516-14F8B3E369B9}"/>
              </a:ext>
            </a:extLst>
          </p:cNvPr>
          <p:cNvGrpSpPr/>
          <p:nvPr/>
        </p:nvGrpSpPr>
        <p:grpSpPr>
          <a:xfrm>
            <a:off x="2927483"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129" name="Ink 128">
                  <a:extLst>
                    <a:ext uri="{FF2B5EF4-FFF2-40B4-BE49-F238E27FC236}">
                      <a16:creationId xmlns:a16="http://schemas.microsoft.com/office/drawing/2014/main" id="{76D79493-C13F-ABBE-C1B2-E638DBD31EB0}"/>
                    </a:ext>
                  </a:extLst>
                </p14:cNvPr>
                <p14:cNvContentPartPr/>
                <p14:nvPr/>
              </p14:nvContentPartPr>
              <p14:xfrm>
                <a:off x="2927483" y="3728056"/>
                <a:ext cx="148680" cy="181800"/>
              </p14:xfrm>
            </p:contentPart>
          </mc:Choice>
          <mc:Fallback xmlns="">
            <p:pic>
              <p:nvPicPr>
                <p:cNvPr id="129" name="Ink 128">
                  <a:extLst>
                    <a:ext uri="{FF2B5EF4-FFF2-40B4-BE49-F238E27FC236}">
                      <a16:creationId xmlns:a16="http://schemas.microsoft.com/office/drawing/2014/main" id="{76D79493-C13F-ABBE-C1B2-E638DBD31EB0}"/>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0" name="Ink 129">
                  <a:extLst>
                    <a:ext uri="{FF2B5EF4-FFF2-40B4-BE49-F238E27FC236}">
                      <a16:creationId xmlns:a16="http://schemas.microsoft.com/office/drawing/2014/main" id="{741C2570-0B56-EA91-A95E-2E022AAB1E16}"/>
                    </a:ext>
                  </a:extLst>
                </p14:cNvPr>
                <p14:cNvContentPartPr/>
                <p14:nvPr/>
              </p14:nvContentPartPr>
              <p14:xfrm>
                <a:off x="3135203" y="3770536"/>
                <a:ext cx="121680" cy="100080"/>
              </p14:xfrm>
            </p:contentPart>
          </mc:Choice>
          <mc:Fallback xmlns="">
            <p:pic>
              <p:nvPicPr>
                <p:cNvPr id="130" name="Ink 129">
                  <a:extLst>
                    <a:ext uri="{FF2B5EF4-FFF2-40B4-BE49-F238E27FC236}">
                      <a16:creationId xmlns:a16="http://schemas.microsoft.com/office/drawing/2014/main" id="{741C2570-0B56-EA91-A95E-2E022AAB1E16}"/>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131" name="Group 130">
            <a:extLst>
              <a:ext uri="{FF2B5EF4-FFF2-40B4-BE49-F238E27FC236}">
                <a16:creationId xmlns:a16="http://schemas.microsoft.com/office/drawing/2014/main" id="{7F1DCD1B-0AA8-AEA9-5377-9F063F93DEB6}"/>
              </a:ext>
            </a:extLst>
          </p:cNvPr>
          <p:cNvGrpSpPr/>
          <p:nvPr/>
        </p:nvGrpSpPr>
        <p:grpSpPr>
          <a:xfrm>
            <a:off x="3509963"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133" name="Ink 132">
                  <a:extLst>
                    <a:ext uri="{FF2B5EF4-FFF2-40B4-BE49-F238E27FC236}">
                      <a16:creationId xmlns:a16="http://schemas.microsoft.com/office/drawing/2014/main" id="{F283B55B-33F5-69EA-F00A-DEE8623EF952}"/>
                    </a:ext>
                  </a:extLst>
                </p14:cNvPr>
                <p14:cNvContentPartPr/>
                <p14:nvPr/>
              </p14:nvContentPartPr>
              <p14:xfrm>
                <a:off x="3519683" y="3666136"/>
                <a:ext cx="134640" cy="201600"/>
              </p14:xfrm>
            </p:contentPart>
          </mc:Choice>
          <mc:Fallback xmlns="">
            <p:pic>
              <p:nvPicPr>
                <p:cNvPr id="133" name="Ink 132">
                  <a:extLst>
                    <a:ext uri="{FF2B5EF4-FFF2-40B4-BE49-F238E27FC236}">
                      <a16:creationId xmlns:a16="http://schemas.microsoft.com/office/drawing/2014/main" id="{F283B55B-33F5-69EA-F00A-DEE8623EF952}"/>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34" name="Ink 133">
                  <a:extLst>
                    <a:ext uri="{FF2B5EF4-FFF2-40B4-BE49-F238E27FC236}">
                      <a16:creationId xmlns:a16="http://schemas.microsoft.com/office/drawing/2014/main" id="{E4E64C92-0615-DFCB-1CAB-9490FA145963}"/>
                    </a:ext>
                  </a:extLst>
                </p14:cNvPr>
                <p14:cNvContentPartPr/>
                <p14:nvPr/>
              </p14:nvContentPartPr>
              <p14:xfrm>
                <a:off x="3509963" y="3758296"/>
                <a:ext cx="191520" cy="48240"/>
              </p14:xfrm>
            </p:contentPart>
          </mc:Choice>
          <mc:Fallback xmlns="">
            <p:pic>
              <p:nvPicPr>
                <p:cNvPr id="134" name="Ink 133">
                  <a:extLst>
                    <a:ext uri="{FF2B5EF4-FFF2-40B4-BE49-F238E27FC236}">
                      <a16:creationId xmlns:a16="http://schemas.microsoft.com/office/drawing/2014/main" id="{E4E64C92-0615-DFCB-1CAB-9490FA145963}"/>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5" name="Ink 134">
                  <a:extLst>
                    <a:ext uri="{FF2B5EF4-FFF2-40B4-BE49-F238E27FC236}">
                      <a16:creationId xmlns:a16="http://schemas.microsoft.com/office/drawing/2014/main" id="{ADCDD68E-81CE-A6C5-23D3-E2D059206DDB}"/>
                    </a:ext>
                  </a:extLst>
                </p14:cNvPr>
                <p14:cNvContentPartPr/>
                <p14:nvPr/>
              </p14:nvContentPartPr>
              <p14:xfrm>
                <a:off x="3692123" y="3660016"/>
                <a:ext cx="5400" cy="19440"/>
              </p14:xfrm>
            </p:contentPart>
          </mc:Choice>
          <mc:Fallback xmlns="">
            <p:pic>
              <p:nvPicPr>
                <p:cNvPr id="135" name="Ink 134">
                  <a:extLst>
                    <a:ext uri="{FF2B5EF4-FFF2-40B4-BE49-F238E27FC236}">
                      <a16:creationId xmlns:a16="http://schemas.microsoft.com/office/drawing/2014/main" id="{ADCDD68E-81CE-A6C5-23D3-E2D059206DDB}"/>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6" name="Ink 135">
                  <a:extLst>
                    <a:ext uri="{FF2B5EF4-FFF2-40B4-BE49-F238E27FC236}">
                      <a16:creationId xmlns:a16="http://schemas.microsoft.com/office/drawing/2014/main" id="{5B46ADE6-8F78-FE59-BA1C-4F7EA9E90A27}"/>
                    </a:ext>
                  </a:extLst>
                </p14:cNvPr>
                <p14:cNvContentPartPr/>
                <p14:nvPr/>
              </p14:nvContentPartPr>
              <p14:xfrm>
                <a:off x="3759443" y="3712216"/>
                <a:ext cx="205560" cy="118800"/>
              </p14:xfrm>
            </p:contentPart>
          </mc:Choice>
          <mc:Fallback xmlns="">
            <p:pic>
              <p:nvPicPr>
                <p:cNvPr id="136" name="Ink 135">
                  <a:extLst>
                    <a:ext uri="{FF2B5EF4-FFF2-40B4-BE49-F238E27FC236}">
                      <a16:creationId xmlns:a16="http://schemas.microsoft.com/office/drawing/2014/main" id="{5B46ADE6-8F78-FE59-BA1C-4F7EA9E90A27}"/>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37" name="Ink 136">
                  <a:extLst>
                    <a:ext uri="{FF2B5EF4-FFF2-40B4-BE49-F238E27FC236}">
                      <a16:creationId xmlns:a16="http://schemas.microsoft.com/office/drawing/2014/main" id="{EE222B73-8229-B9AD-A5E1-B0ABDF5FE10B}"/>
                    </a:ext>
                  </a:extLst>
                </p14:cNvPr>
                <p14:cNvContentPartPr/>
                <p14:nvPr/>
              </p14:nvContentPartPr>
              <p14:xfrm>
                <a:off x="3998123" y="3700336"/>
                <a:ext cx="126720" cy="120240"/>
              </p14:xfrm>
            </p:contentPart>
          </mc:Choice>
          <mc:Fallback xmlns="">
            <p:pic>
              <p:nvPicPr>
                <p:cNvPr id="137" name="Ink 136">
                  <a:extLst>
                    <a:ext uri="{FF2B5EF4-FFF2-40B4-BE49-F238E27FC236}">
                      <a16:creationId xmlns:a16="http://schemas.microsoft.com/office/drawing/2014/main" id="{EE222B73-8229-B9AD-A5E1-B0ABDF5FE10B}"/>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138" name="Group 137">
            <a:extLst>
              <a:ext uri="{FF2B5EF4-FFF2-40B4-BE49-F238E27FC236}">
                <a16:creationId xmlns:a16="http://schemas.microsoft.com/office/drawing/2014/main" id="{4940FE92-A3FD-34FF-BF81-85D0FDFDAC5E}"/>
              </a:ext>
            </a:extLst>
          </p:cNvPr>
          <p:cNvGrpSpPr/>
          <p:nvPr/>
        </p:nvGrpSpPr>
        <p:grpSpPr>
          <a:xfrm>
            <a:off x="4416443"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139" name="Ink 138">
                  <a:extLst>
                    <a:ext uri="{FF2B5EF4-FFF2-40B4-BE49-F238E27FC236}">
                      <a16:creationId xmlns:a16="http://schemas.microsoft.com/office/drawing/2014/main" id="{4170586D-CE44-47C4-30CD-6FD101E961BB}"/>
                    </a:ext>
                  </a:extLst>
                </p14:cNvPr>
                <p14:cNvContentPartPr/>
                <p14:nvPr/>
              </p14:nvContentPartPr>
              <p14:xfrm>
                <a:off x="4462883" y="3580096"/>
                <a:ext cx="170280" cy="197640"/>
              </p14:xfrm>
            </p:contentPart>
          </mc:Choice>
          <mc:Fallback xmlns="">
            <p:pic>
              <p:nvPicPr>
                <p:cNvPr id="139" name="Ink 138">
                  <a:extLst>
                    <a:ext uri="{FF2B5EF4-FFF2-40B4-BE49-F238E27FC236}">
                      <a16:creationId xmlns:a16="http://schemas.microsoft.com/office/drawing/2014/main" id="{4170586D-CE44-47C4-30CD-6FD101E961BB}"/>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0" name="Ink 139">
                  <a:extLst>
                    <a:ext uri="{FF2B5EF4-FFF2-40B4-BE49-F238E27FC236}">
                      <a16:creationId xmlns:a16="http://schemas.microsoft.com/office/drawing/2014/main" id="{38FF1EAE-4FE9-B60C-7CD5-65B8D8119B56}"/>
                    </a:ext>
                  </a:extLst>
                </p14:cNvPr>
                <p14:cNvContentPartPr/>
                <p14:nvPr/>
              </p14:nvContentPartPr>
              <p14:xfrm>
                <a:off x="4703363" y="3688816"/>
                <a:ext cx="113400" cy="72360"/>
              </p14:xfrm>
            </p:contentPart>
          </mc:Choice>
          <mc:Fallback xmlns="">
            <p:pic>
              <p:nvPicPr>
                <p:cNvPr id="140" name="Ink 139">
                  <a:extLst>
                    <a:ext uri="{FF2B5EF4-FFF2-40B4-BE49-F238E27FC236}">
                      <a16:creationId xmlns:a16="http://schemas.microsoft.com/office/drawing/2014/main" id="{38FF1EAE-4FE9-B60C-7CD5-65B8D8119B56}"/>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41" name="Ink 140">
                  <a:extLst>
                    <a:ext uri="{FF2B5EF4-FFF2-40B4-BE49-F238E27FC236}">
                      <a16:creationId xmlns:a16="http://schemas.microsoft.com/office/drawing/2014/main" id="{D26C39D5-9773-4704-8098-016BEE5976A0}"/>
                    </a:ext>
                  </a:extLst>
                </p14:cNvPr>
                <p14:cNvContentPartPr/>
                <p14:nvPr/>
              </p14:nvContentPartPr>
              <p14:xfrm>
                <a:off x="4838723" y="3522856"/>
                <a:ext cx="58680" cy="245160"/>
              </p14:xfrm>
            </p:contentPart>
          </mc:Choice>
          <mc:Fallback xmlns="">
            <p:pic>
              <p:nvPicPr>
                <p:cNvPr id="141" name="Ink 140">
                  <a:extLst>
                    <a:ext uri="{FF2B5EF4-FFF2-40B4-BE49-F238E27FC236}">
                      <a16:creationId xmlns:a16="http://schemas.microsoft.com/office/drawing/2014/main" id="{D26C39D5-9773-4704-8098-016BEE5976A0}"/>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42" name="Ink 141">
                  <a:extLst>
                    <a:ext uri="{FF2B5EF4-FFF2-40B4-BE49-F238E27FC236}">
                      <a16:creationId xmlns:a16="http://schemas.microsoft.com/office/drawing/2014/main" id="{DF7C3B53-4E57-646C-663C-A31CD62A1B00}"/>
                    </a:ext>
                  </a:extLst>
                </p14:cNvPr>
                <p14:cNvContentPartPr/>
                <p14:nvPr/>
              </p14:nvContentPartPr>
              <p14:xfrm>
                <a:off x="4962563" y="3640936"/>
                <a:ext cx="91800" cy="109440"/>
              </p14:xfrm>
            </p:contentPart>
          </mc:Choice>
          <mc:Fallback xmlns="">
            <p:pic>
              <p:nvPicPr>
                <p:cNvPr id="142" name="Ink 141">
                  <a:extLst>
                    <a:ext uri="{FF2B5EF4-FFF2-40B4-BE49-F238E27FC236}">
                      <a16:creationId xmlns:a16="http://schemas.microsoft.com/office/drawing/2014/main" id="{DF7C3B53-4E57-646C-663C-A31CD62A1B00}"/>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43" name="Ink 142">
                  <a:extLst>
                    <a:ext uri="{FF2B5EF4-FFF2-40B4-BE49-F238E27FC236}">
                      <a16:creationId xmlns:a16="http://schemas.microsoft.com/office/drawing/2014/main" id="{C5E0F355-302C-50FB-11BA-CBDED9C97666}"/>
                    </a:ext>
                  </a:extLst>
                </p14:cNvPr>
                <p14:cNvContentPartPr/>
                <p14:nvPr/>
              </p14:nvContentPartPr>
              <p14:xfrm>
                <a:off x="5135723" y="3602056"/>
                <a:ext cx="106920" cy="154440"/>
              </p14:xfrm>
            </p:contentPart>
          </mc:Choice>
          <mc:Fallback xmlns="">
            <p:pic>
              <p:nvPicPr>
                <p:cNvPr id="143" name="Ink 142">
                  <a:extLst>
                    <a:ext uri="{FF2B5EF4-FFF2-40B4-BE49-F238E27FC236}">
                      <a16:creationId xmlns:a16="http://schemas.microsoft.com/office/drawing/2014/main" id="{C5E0F355-302C-50FB-11BA-CBDED9C97666}"/>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44" name="Ink 143">
                  <a:extLst>
                    <a:ext uri="{FF2B5EF4-FFF2-40B4-BE49-F238E27FC236}">
                      <a16:creationId xmlns:a16="http://schemas.microsoft.com/office/drawing/2014/main" id="{B76302C1-297F-DD41-1AB2-F2FE2764CD71}"/>
                    </a:ext>
                  </a:extLst>
                </p14:cNvPr>
                <p14:cNvContentPartPr/>
                <p14:nvPr/>
              </p14:nvContentPartPr>
              <p14:xfrm>
                <a:off x="5332643" y="3586936"/>
                <a:ext cx="90720" cy="118080"/>
              </p14:xfrm>
            </p:contentPart>
          </mc:Choice>
          <mc:Fallback xmlns="">
            <p:pic>
              <p:nvPicPr>
                <p:cNvPr id="144" name="Ink 143">
                  <a:extLst>
                    <a:ext uri="{FF2B5EF4-FFF2-40B4-BE49-F238E27FC236}">
                      <a16:creationId xmlns:a16="http://schemas.microsoft.com/office/drawing/2014/main" id="{B76302C1-297F-DD41-1AB2-F2FE2764CD71}"/>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45" name="Ink 144">
                  <a:extLst>
                    <a:ext uri="{FF2B5EF4-FFF2-40B4-BE49-F238E27FC236}">
                      <a16:creationId xmlns:a16="http://schemas.microsoft.com/office/drawing/2014/main" id="{AB7F4B40-3757-8D34-E8F6-7BF4E9F36633}"/>
                    </a:ext>
                  </a:extLst>
                </p14:cNvPr>
                <p14:cNvContentPartPr/>
                <p14:nvPr/>
              </p14:nvContentPartPr>
              <p14:xfrm>
                <a:off x="5335163" y="3540496"/>
                <a:ext cx="124920" cy="64800"/>
              </p14:xfrm>
            </p:contentPart>
          </mc:Choice>
          <mc:Fallback xmlns="">
            <p:pic>
              <p:nvPicPr>
                <p:cNvPr id="145" name="Ink 144">
                  <a:extLst>
                    <a:ext uri="{FF2B5EF4-FFF2-40B4-BE49-F238E27FC236}">
                      <a16:creationId xmlns:a16="http://schemas.microsoft.com/office/drawing/2014/main" id="{AB7F4B40-3757-8D34-E8F6-7BF4E9F36633}"/>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46" name="Ink 145">
                  <a:extLst>
                    <a:ext uri="{FF2B5EF4-FFF2-40B4-BE49-F238E27FC236}">
                      <a16:creationId xmlns:a16="http://schemas.microsoft.com/office/drawing/2014/main" id="{4379165B-229B-D5A3-DA11-24F700CC39DE}"/>
                    </a:ext>
                  </a:extLst>
                </p14:cNvPr>
                <p14:cNvContentPartPr/>
                <p14:nvPr/>
              </p14:nvContentPartPr>
              <p14:xfrm>
                <a:off x="4416443" y="3854776"/>
                <a:ext cx="1066320" cy="77760"/>
              </p14:xfrm>
            </p:contentPart>
          </mc:Choice>
          <mc:Fallback xmlns="">
            <p:pic>
              <p:nvPicPr>
                <p:cNvPr id="146" name="Ink 145">
                  <a:extLst>
                    <a:ext uri="{FF2B5EF4-FFF2-40B4-BE49-F238E27FC236}">
                      <a16:creationId xmlns:a16="http://schemas.microsoft.com/office/drawing/2014/main" id="{4379165B-229B-D5A3-DA11-24F700CC39DE}"/>
                    </a:ext>
                  </a:extLst>
                </p:cNvPr>
                <p:cNvPicPr/>
                <p:nvPr/>
              </p:nvPicPr>
              <p:blipFill>
                <a:blip r:embed="rId149"/>
                <a:stretch>
                  <a:fillRect/>
                </a:stretch>
              </p:blipFill>
              <p:spPr>
                <a:xfrm>
                  <a:off x="4398803" y="3836776"/>
                  <a:ext cx="1101960" cy="113400"/>
                </a:xfrm>
                <a:prstGeom prst="rect">
                  <a:avLst/>
                </a:prstGeom>
              </p:spPr>
            </p:pic>
          </mc:Fallback>
        </mc:AlternateContent>
      </p:grpSp>
      <p:grpSp>
        <p:nvGrpSpPr>
          <p:cNvPr id="159" name="Group 158">
            <a:extLst>
              <a:ext uri="{FF2B5EF4-FFF2-40B4-BE49-F238E27FC236}">
                <a16:creationId xmlns:a16="http://schemas.microsoft.com/office/drawing/2014/main" id="{2DEE1098-806F-D4D4-4E37-10DB7E45E3DE}"/>
              </a:ext>
            </a:extLst>
          </p:cNvPr>
          <p:cNvGrpSpPr/>
          <p:nvPr/>
        </p:nvGrpSpPr>
        <p:grpSpPr>
          <a:xfrm>
            <a:off x="2406923" y="4142776"/>
            <a:ext cx="622080" cy="199080"/>
            <a:chOff x="2406923" y="4142776"/>
            <a:chExt cx="622080" cy="199080"/>
          </a:xfrm>
        </p:grpSpPr>
        <mc:AlternateContent xmlns:mc="http://schemas.openxmlformats.org/markup-compatibility/2006" xmlns:p14="http://schemas.microsoft.com/office/powerpoint/2010/main">
          <mc:Choice Requires="p14">
            <p:contentPart p14:bwMode="auto" r:id="rId150">
              <p14:nvContentPartPr>
                <p14:cNvPr id="156" name="Ink 155">
                  <a:extLst>
                    <a:ext uri="{FF2B5EF4-FFF2-40B4-BE49-F238E27FC236}">
                      <a16:creationId xmlns:a16="http://schemas.microsoft.com/office/drawing/2014/main" id="{346BDC6E-B0CA-5949-51E1-B32B214DF076}"/>
                    </a:ext>
                  </a:extLst>
                </p14:cNvPr>
                <p14:cNvContentPartPr/>
                <p14:nvPr/>
              </p14:nvContentPartPr>
              <p14:xfrm>
                <a:off x="2406923" y="4152856"/>
                <a:ext cx="135360" cy="189000"/>
              </p14:xfrm>
            </p:contentPart>
          </mc:Choice>
          <mc:Fallback xmlns="">
            <p:pic>
              <p:nvPicPr>
                <p:cNvPr id="156" name="Ink 155">
                  <a:extLst>
                    <a:ext uri="{FF2B5EF4-FFF2-40B4-BE49-F238E27FC236}">
                      <a16:creationId xmlns:a16="http://schemas.microsoft.com/office/drawing/2014/main" id="{346BDC6E-B0CA-5949-51E1-B32B214DF076}"/>
                    </a:ext>
                  </a:extLst>
                </p:cNvPr>
                <p:cNvPicPr/>
                <p:nvPr/>
              </p:nvPicPr>
              <p:blipFill>
                <a:blip r:embed="rId151"/>
                <a:stretch>
                  <a:fillRect/>
                </a:stretch>
              </p:blipFill>
              <p:spPr>
                <a:xfrm>
                  <a:off x="2389283" y="4134856"/>
                  <a:ext cx="171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57" name="Ink 156">
                  <a:extLst>
                    <a:ext uri="{FF2B5EF4-FFF2-40B4-BE49-F238E27FC236}">
                      <a16:creationId xmlns:a16="http://schemas.microsoft.com/office/drawing/2014/main" id="{3BD92821-D74E-58A6-5809-4FD640AB2586}"/>
                    </a:ext>
                  </a:extLst>
                </p14:cNvPr>
                <p14:cNvContentPartPr/>
                <p14:nvPr/>
              </p14:nvContentPartPr>
              <p14:xfrm>
                <a:off x="2621483" y="4171576"/>
                <a:ext cx="137160" cy="168480"/>
              </p14:xfrm>
            </p:contentPart>
          </mc:Choice>
          <mc:Fallback xmlns="">
            <p:pic>
              <p:nvPicPr>
                <p:cNvPr id="157" name="Ink 156">
                  <a:extLst>
                    <a:ext uri="{FF2B5EF4-FFF2-40B4-BE49-F238E27FC236}">
                      <a16:creationId xmlns:a16="http://schemas.microsoft.com/office/drawing/2014/main" id="{3BD92821-D74E-58A6-5809-4FD640AB2586}"/>
                    </a:ext>
                  </a:extLst>
                </p:cNvPr>
                <p:cNvPicPr/>
                <p:nvPr/>
              </p:nvPicPr>
              <p:blipFill>
                <a:blip r:embed="rId153"/>
                <a:stretch>
                  <a:fillRect/>
                </a:stretch>
              </p:blipFill>
              <p:spPr>
                <a:xfrm>
                  <a:off x="2603843" y="4153936"/>
                  <a:ext cx="172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58" name="Ink 157">
                  <a:extLst>
                    <a:ext uri="{FF2B5EF4-FFF2-40B4-BE49-F238E27FC236}">
                      <a16:creationId xmlns:a16="http://schemas.microsoft.com/office/drawing/2014/main" id="{74380B9E-353E-3D59-11AE-6460B1DAEFF9}"/>
                    </a:ext>
                  </a:extLst>
                </p14:cNvPr>
                <p14:cNvContentPartPr/>
                <p14:nvPr/>
              </p14:nvContentPartPr>
              <p14:xfrm>
                <a:off x="2834243" y="4142776"/>
                <a:ext cx="194760" cy="176400"/>
              </p14:xfrm>
            </p:contentPart>
          </mc:Choice>
          <mc:Fallback xmlns="">
            <p:pic>
              <p:nvPicPr>
                <p:cNvPr id="158" name="Ink 157">
                  <a:extLst>
                    <a:ext uri="{FF2B5EF4-FFF2-40B4-BE49-F238E27FC236}">
                      <a16:creationId xmlns:a16="http://schemas.microsoft.com/office/drawing/2014/main" id="{74380B9E-353E-3D59-11AE-6460B1DAEFF9}"/>
                    </a:ext>
                  </a:extLst>
                </p:cNvPr>
                <p:cNvPicPr/>
                <p:nvPr/>
              </p:nvPicPr>
              <p:blipFill>
                <a:blip r:embed="rId155"/>
                <a:stretch>
                  <a:fillRect/>
                </a:stretch>
              </p:blipFill>
              <p:spPr>
                <a:xfrm>
                  <a:off x="2816243" y="4124776"/>
                  <a:ext cx="230400" cy="212040"/>
                </a:xfrm>
                <a:prstGeom prst="rect">
                  <a:avLst/>
                </a:prstGeom>
              </p:spPr>
            </p:pic>
          </mc:Fallback>
        </mc:AlternateContent>
      </p:grpSp>
      <p:grpSp>
        <p:nvGrpSpPr>
          <p:cNvPr id="169" name="Group 168">
            <a:extLst>
              <a:ext uri="{FF2B5EF4-FFF2-40B4-BE49-F238E27FC236}">
                <a16:creationId xmlns:a16="http://schemas.microsoft.com/office/drawing/2014/main" id="{2D175FC1-050A-BD0F-E6AB-7A58E2351E8E}"/>
              </a:ext>
            </a:extLst>
          </p:cNvPr>
          <p:cNvGrpSpPr/>
          <p:nvPr/>
        </p:nvGrpSpPr>
        <p:grpSpPr>
          <a:xfrm>
            <a:off x="680363" y="4134856"/>
            <a:ext cx="1487160" cy="580320"/>
            <a:chOff x="680363" y="4134856"/>
            <a:chExt cx="1487160" cy="580320"/>
          </a:xfrm>
        </p:grpSpPr>
        <mc:AlternateContent xmlns:mc="http://schemas.openxmlformats.org/markup-compatibility/2006" xmlns:p14="http://schemas.microsoft.com/office/powerpoint/2010/main">
          <mc:Choice Requires="p14">
            <p:contentPart p14:bwMode="auto" r:id="rId156">
              <p14:nvContentPartPr>
                <p14:cNvPr id="147" name="Ink 146">
                  <a:extLst>
                    <a:ext uri="{FF2B5EF4-FFF2-40B4-BE49-F238E27FC236}">
                      <a16:creationId xmlns:a16="http://schemas.microsoft.com/office/drawing/2014/main" id="{CB2F17F1-E1FD-3BFA-BECB-8682956E37A2}"/>
                    </a:ext>
                  </a:extLst>
                </p14:cNvPr>
                <p14:cNvContentPartPr/>
                <p14:nvPr/>
              </p14:nvContentPartPr>
              <p14:xfrm>
                <a:off x="680363" y="4134856"/>
                <a:ext cx="138240" cy="214920"/>
              </p14:xfrm>
            </p:contentPart>
          </mc:Choice>
          <mc:Fallback xmlns="">
            <p:pic>
              <p:nvPicPr>
                <p:cNvPr id="147" name="Ink 146">
                  <a:extLst>
                    <a:ext uri="{FF2B5EF4-FFF2-40B4-BE49-F238E27FC236}">
                      <a16:creationId xmlns:a16="http://schemas.microsoft.com/office/drawing/2014/main" id="{CB2F17F1-E1FD-3BFA-BECB-8682956E37A2}"/>
                    </a:ext>
                  </a:extLst>
                </p:cNvPr>
                <p:cNvPicPr/>
                <p:nvPr/>
              </p:nvPicPr>
              <p:blipFill>
                <a:blip r:embed="rId157"/>
                <a:stretch>
                  <a:fillRect/>
                </a:stretch>
              </p:blipFill>
              <p:spPr>
                <a:xfrm>
                  <a:off x="662723" y="4117216"/>
                  <a:ext cx="1738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48" name="Ink 147">
                  <a:extLst>
                    <a:ext uri="{FF2B5EF4-FFF2-40B4-BE49-F238E27FC236}">
                      <a16:creationId xmlns:a16="http://schemas.microsoft.com/office/drawing/2014/main" id="{775832CB-EFC1-5DCE-AAAC-46CD218DE48B}"/>
                    </a:ext>
                  </a:extLst>
                </p14:cNvPr>
                <p14:cNvContentPartPr/>
                <p14:nvPr/>
              </p14:nvContentPartPr>
              <p14:xfrm>
                <a:off x="876923" y="4170136"/>
                <a:ext cx="154080" cy="150120"/>
              </p14:xfrm>
            </p:contentPart>
          </mc:Choice>
          <mc:Fallback xmlns="">
            <p:pic>
              <p:nvPicPr>
                <p:cNvPr id="148" name="Ink 147">
                  <a:extLst>
                    <a:ext uri="{FF2B5EF4-FFF2-40B4-BE49-F238E27FC236}">
                      <a16:creationId xmlns:a16="http://schemas.microsoft.com/office/drawing/2014/main" id="{775832CB-EFC1-5DCE-AAAC-46CD218DE48B}"/>
                    </a:ext>
                  </a:extLst>
                </p:cNvPr>
                <p:cNvPicPr/>
                <p:nvPr/>
              </p:nvPicPr>
              <p:blipFill>
                <a:blip r:embed="rId159"/>
                <a:stretch>
                  <a:fillRect/>
                </a:stretch>
              </p:blipFill>
              <p:spPr>
                <a:xfrm>
                  <a:off x="859283" y="4152136"/>
                  <a:ext cx="1897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49" name="Ink 148">
                  <a:extLst>
                    <a:ext uri="{FF2B5EF4-FFF2-40B4-BE49-F238E27FC236}">
                      <a16:creationId xmlns:a16="http://schemas.microsoft.com/office/drawing/2014/main" id="{735251A4-FD94-3701-6011-4C80BC88A211}"/>
                    </a:ext>
                  </a:extLst>
                </p14:cNvPr>
                <p14:cNvContentPartPr/>
                <p14:nvPr/>
              </p14:nvContentPartPr>
              <p14:xfrm>
                <a:off x="1169963" y="4224856"/>
                <a:ext cx="109080" cy="97200"/>
              </p14:xfrm>
            </p:contentPart>
          </mc:Choice>
          <mc:Fallback xmlns="">
            <p:pic>
              <p:nvPicPr>
                <p:cNvPr id="149" name="Ink 148">
                  <a:extLst>
                    <a:ext uri="{FF2B5EF4-FFF2-40B4-BE49-F238E27FC236}">
                      <a16:creationId xmlns:a16="http://schemas.microsoft.com/office/drawing/2014/main" id="{735251A4-FD94-3701-6011-4C80BC88A211}"/>
                    </a:ext>
                  </a:extLst>
                </p:cNvPr>
                <p:cNvPicPr/>
                <p:nvPr/>
              </p:nvPicPr>
              <p:blipFill>
                <a:blip r:embed="rId161"/>
                <a:stretch>
                  <a:fillRect/>
                </a:stretch>
              </p:blipFill>
              <p:spPr>
                <a:xfrm>
                  <a:off x="1152323" y="4207216"/>
                  <a:ext cx="144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50" name="Ink 149">
                  <a:extLst>
                    <a:ext uri="{FF2B5EF4-FFF2-40B4-BE49-F238E27FC236}">
                      <a16:creationId xmlns:a16="http://schemas.microsoft.com/office/drawing/2014/main" id="{2886B5FC-CD9E-2C56-2CC7-1ADA97362E8E}"/>
                    </a:ext>
                  </a:extLst>
                </p14:cNvPr>
                <p14:cNvContentPartPr/>
                <p14:nvPr/>
              </p14:nvContentPartPr>
              <p14:xfrm>
                <a:off x="1163843" y="4206856"/>
                <a:ext cx="147240" cy="147960"/>
              </p14:xfrm>
            </p:contentPart>
          </mc:Choice>
          <mc:Fallback xmlns="">
            <p:pic>
              <p:nvPicPr>
                <p:cNvPr id="150" name="Ink 149">
                  <a:extLst>
                    <a:ext uri="{FF2B5EF4-FFF2-40B4-BE49-F238E27FC236}">
                      <a16:creationId xmlns:a16="http://schemas.microsoft.com/office/drawing/2014/main" id="{2886B5FC-CD9E-2C56-2CC7-1ADA97362E8E}"/>
                    </a:ext>
                  </a:extLst>
                </p:cNvPr>
                <p:cNvPicPr/>
                <p:nvPr/>
              </p:nvPicPr>
              <p:blipFill>
                <a:blip r:embed="rId163"/>
                <a:stretch>
                  <a:fillRect/>
                </a:stretch>
              </p:blipFill>
              <p:spPr>
                <a:xfrm>
                  <a:off x="1146203" y="4189216"/>
                  <a:ext cx="182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1" name="Ink 150">
                  <a:extLst>
                    <a:ext uri="{FF2B5EF4-FFF2-40B4-BE49-F238E27FC236}">
                      <a16:creationId xmlns:a16="http://schemas.microsoft.com/office/drawing/2014/main" id="{42CCE0A3-82F3-ACA0-FCAC-482CA0EFCD6A}"/>
                    </a:ext>
                  </a:extLst>
                </p14:cNvPr>
                <p14:cNvContentPartPr/>
                <p14:nvPr/>
              </p14:nvContentPartPr>
              <p14:xfrm>
                <a:off x="1428803" y="4151776"/>
                <a:ext cx="156240" cy="186480"/>
              </p14:xfrm>
            </p:contentPart>
          </mc:Choice>
          <mc:Fallback xmlns="">
            <p:pic>
              <p:nvPicPr>
                <p:cNvPr id="151" name="Ink 150">
                  <a:extLst>
                    <a:ext uri="{FF2B5EF4-FFF2-40B4-BE49-F238E27FC236}">
                      <a16:creationId xmlns:a16="http://schemas.microsoft.com/office/drawing/2014/main" id="{42CCE0A3-82F3-ACA0-FCAC-482CA0EFCD6A}"/>
                    </a:ext>
                  </a:extLst>
                </p:cNvPr>
                <p:cNvPicPr/>
                <p:nvPr/>
              </p:nvPicPr>
              <p:blipFill>
                <a:blip r:embed="rId165"/>
                <a:stretch>
                  <a:fillRect/>
                </a:stretch>
              </p:blipFill>
              <p:spPr>
                <a:xfrm>
                  <a:off x="1411163" y="4133776"/>
                  <a:ext cx="191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2" name="Ink 151">
                  <a:extLst>
                    <a:ext uri="{FF2B5EF4-FFF2-40B4-BE49-F238E27FC236}">
                      <a16:creationId xmlns:a16="http://schemas.microsoft.com/office/drawing/2014/main" id="{F7EA15E5-52E5-CD1E-277A-622E95B34A04}"/>
                    </a:ext>
                  </a:extLst>
                </p14:cNvPr>
                <p14:cNvContentPartPr/>
                <p14:nvPr/>
              </p14:nvContentPartPr>
              <p14:xfrm>
                <a:off x="1620683" y="4159696"/>
                <a:ext cx="137880" cy="141840"/>
              </p14:xfrm>
            </p:contentPart>
          </mc:Choice>
          <mc:Fallback xmlns="">
            <p:pic>
              <p:nvPicPr>
                <p:cNvPr id="152" name="Ink 151">
                  <a:extLst>
                    <a:ext uri="{FF2B5EF4-FFF2-40B4-BE49-F238E27FC236}">
                      <a16:creationId xmlns:a16="http://schemas.microsoft.com/office/drawing/2014/main" id="{F7EA15E5-52E5-CD1E-277A-622E95B34A04}"/>
                    </a:ext>
                  </a:extLst>
                </p:cNvPr>
                <p:cNvPicPr/>
                <p:nvPr/>
              </p:nvPicPr>
              <p:blipFill>
                <a:blip r:embed="rId167"/>
                <a:stretch>
                  <a:fillRect/>
                </a:stretch>
              </p:blipFill>
              <p:spPr>
                <a:xfrm>
                  <a:off x="1603043" y="4142056"/>
                  <a:ext cx="1735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4" name="Ink 153">
                  <a:extLst>
                    <a:ext uri="{FF2B5EF4-FFF2-40B4-BE49-F238E27FC236}">
                      <a16:creationId xmlns:a16="http://schemas.microsoft.com/office/drawing/2014/main" id="{04B17D16-7865-E413-200A-68D9FAC74579}"/>
                    </a:ext>
                  </a:extLst>
                </p14:cNvPr>
                <p14:cNvContentPartPr/>
                <p14:nvPr/>
              </p14:nvContentPartPr>
              <p14:xfrm>
                <a:off x="2012723" y="4210456"/>
                <a:ext cx="154800" cy="34200"/>
              </p14:xfrm>
            </p:contentPart>
          </mc:Choice>
          <mc:Fallback xmlns="">
            <p:pic>
              <p:nvPicPr>
                <p:cNvPr id="154" name="Ink 153">
                  <a:extLst>
                    <a:ext uri="{FF2B5EF4-FFF2-40B4-BE49-F238E27FC236}">
                      <a16:creationId xmlns:a16="http://schemas.microsoft.com/office/drawing/2014/main" id="{04B17D16-7865-E413-200A-68D9FAC74579}"/>
                    </a:ext>
                  </a:extLst>
                </p:cNvPr>
                <p:cNvPicPr/>
                <p:nvPr/>
              </p:nvPicPr>
              <p:blipFill>
                <a:blip r:embed="rId169"/>
                <a:stretch>
                  <a:fillRect/>
                </a:stretch>
              </p:blipFill>
              <p:spPr>
                <a:xfrm>
                  <a:off x="1994723" y="4192816"/>
                  <a:ext cx="19044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55" name="Ink 154">
                  <a:extLst>
                    <a:ext uri="{FF2B5EF4-FFF2-40B4-BE49-F238E27FC236}">
                      <a16:creationId xmlns:a16="http://schemas.microsoft.com/office/drawing/2014/main" id="{6E45A3A6-9314-FE54-28E5-5B9B3872E221}"/>
                    </a:ext>
                  </a:extLst>
                </p14:cNvPr>
                <p14:cNvContentPartPr/>
                <p14:nvPr/>
              </p14:nvContentPartPr>
              <p14:xfrm>
                <a:off x="2009843" y="4324576"/>
                <a:ext cx="156600" cy="16560"/>
              </p14:xfrm>
            </p:contentPart>
          </mc:Choice>
          <mc:Fallback xmlns="">
            <p:pic>
              <p:nvPicPr>
                <p:cNvPr id="155" name="Ink 154">
                  <a:extLst>
                    <a:ext uri="{FF2B5EF4-FFF2-40B4-BE49-F238E27FC236}">
                      <a16:creationId xmlns:a16="http://schemas.microsoft.com/office/drawing/2014/main" id="{6E45A3A6-9314-FE54-28E5-5B9B3872E221}"/>
                    </a:ext>
                  </a:extLst>
                </p:cNvPr>
                <p:cNvPicPr/>
                <p:nvPr/>
              </p:nvPicPr>
              <p:blipFill>
                <a:blip r:embed="rId171"/>
                <a:stretch>
                  <a:fillRect/>
                </a:stretch>
              </p:blipFill>
              <p:spPr>
                <a:xfrm>
                  <a:off x="1992203" y="4306576"/>
                  <a:ext cx="1922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61" name="Ink 160">
                  <a:extLst>
                    <a:ext uri="{FF2B5EF4-FFF2-40B4-BE49-F238E27FC236}">
                      <a16:creationId xmlns:a16="http://schemas.microsoft.com/office/drawing/2014/main" id="{10A1475E-A9AC-D202-7E97-33AD055E3BE6}"/>
                    </a:ext>
                  </a:extLst>
                </p14:cNvPr>
                <p14:cNvContentPartPr/>
                <p14:nvPr/>
              </p14:nvContentPartPr>
              <p14:xfrm>
                <a:off x="710603" y="4484056"/>
                <a:ext cx="132480" cy="219960"/>
              </p14:xfrm>
            </p:contentPart>
          </mc:Choice>
          <mc:Fallback xmlns="">
            <p:pic>
              <p:nvPicPr>
                <p:cNvPr id="161" name="Ink 160">
                  <a:extLst>
                    <a:ext uri="{FF2B5EF4-FFF2-40B4-BE49-F238E27FC236}">
                      <a16:creationId xmlns:a16="http://schemas.microsoft.com/office/drawing/2014/main" id="{10A1475E-A9AC-D202-7E97-33AD055E3BE6}"/>
                    </a:ext>
                  </a:extLst>
                </p:cNvPr>
                <p:cNvPicPr/>
                <p:nvPr/>
              </p:nvPicPr>
              <p:blipFill>
                <a:blip r:embed="rId173"/>
                <a:stretch>
                  <a:fillRect/>
                </a:stretch>
              </p:blipFill>
              <p:spPr>
                <a:xfrm>
                  <a:off x="692963" y="4466056"/>
                  <a:ext cx="1681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62" name="Ink 161">
                  <a:extLst>
                    <a:ext uri="{FF2B5EF4-FFF2-40B4-BE49-F238E27FC236}">
                      <a16:creationId xmlns:a16="http://schemas.microsoft.com/office/drawing/2014/main" id="{8E72BD7E-8324-F0FA-0FF1-1173DC592E96}"/>
                    </a:ext>
                  </a:extLst>
                </p14:cNvPr>
                <p14:cNvContentPartPr/>
                <p14:nvPr/>
              </p14:nvContentPartPr>
              <p14:xfrm>
                <a:off x="901403" y="4527256"/>
                <a:ext cx="148680" cy="144360"/>
              </p14:xfrm>
            </p:contentPart>
          </mc:Choice>
          <mc:Fallback xmlns="">
            <p:pic>
              <p:nvPicPr>
                <p:cNvPr id="162" name="Ink 161">
                  <a:extLst>
                    <a:ext uri="{FF2B5EF4-FFF2-40B4-BE49-F238E27FC236}">
                      <a16:creationId xmlns:a16="http://schemas.microsoft.com/office/drawing/2014/main" id="{8E72BD7E-8324-F0FA-0FF1-1173DC592E96}"/>
                    </a:ext>
                  </a:extLst>
                </p:cNvPr>
                <p:cNvPicPr/>
                <p:nvPr/>
              </p:nvPicPr>
              <p:blipFill>
                <a:blip r:embed="rId175"/>
                <a:stretch>
                  <a:fillRect/>
                </a:stretch>
              </p:blipFill>
              <p:spPr>
                <a:xfrm>
                  <a:off x="883403" y="4509616"/>
                  <a:ext cx="184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63" name="Ink 162">
                  <a:extLst>
                    <a:ext uri="{FF2B5EF4-FFF2-40B4-BE49-F238E27FC236}">
                      <a16:creationId xmlns:a16="http://schemas.microsoft.com/office/drawing/2014/main" id="{FCE2ED68-B834-D460-BA0A-4B4D61DD2E77}"/>
                    </a:ext>
                  </a:extLst>
                </p14:cNvPr>
                <p14:cNvContentPartPr/>
                <p14:nvPr/>
              </p14:nvContentPartPr>
              <p14:xfrm>
                <a:off x="1196963" y="4577656"/>
                <a:ext cx="109800" cy="100440"/>
              </p14:xfrm>
            </p:contentPart>
          </mc:Choice>
          <mc:Fallback xmlns="">
            <p:pic>
              <p:nvPicPr>
                <p:cNvPr id="163" name="Ink 162">
                  <a:extLst>
                    <a:ext uri="{FF2B5EF4-FFF2-40B4-BE49-F238E27FC236}">
                      <a16:creationId xmlns:a16="http://schemas.microsoft.com/office/drawing/2014/main" id="{FCE2ED68-B834-D460-BA0A-4B4D61DD2E77}"/>
                    </a:ext>
                  </a:extLst>
                </p:cNvPr>
                <p:cNvPicPr/>
                <p:nvPr/>
              </p:nvPicPr>
              <p:blipFill>
                <a:blip r:embed="rId177"/>
                <a:stretch>
                  <a:fillRect/>
                </a:stretch>
              </p:blipFill>
              <p:spPr>
                <a:xfrm>
                  <a:off x="1179323" y="4560016"/>
                  <a:ext cx="1454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64" name="Ink 163">
                  <a:extLst>
                    <a:ext uri="{FF2B5EF4-FFF2-40B4-BE49-F238E27FC236}">
                      <a16:creationId xmlns:a16="http://schemas.microsoft.com/office/drawing/2014/main" id="{4B3BDDBF-F9F9-07B8-ACC6-A511DFD7420D}"/>
                    </a:ext>
                  </a:extLst>
                </p14:cNvPr>
                <p14:cNvContentPartPr/>
                <p14:nvPr/>
              </p14:nvContentPartPr>
              <p14:xfrm>
                <a:off x="1224683" y="4552456"/>
                <a:ext cx="146160" cy="162720"/>
              </p14:xfrm>
            </p:contentPart>
          </mc:Choice>
          <mc:Fallback xmlns="">
            <p:pic>
              <p:nvPicPr>
                <p:cNvPr id="164" name="Ink 163">
                  <a:extLst>
                    <a:ext uri="{FF2B5EF4-FFF2-40B4-BE49-F238E27FC236}">
                      <a16:creationId xmlns:a16="http://schemas.microsoft.com/office/drawing/2014/main" id="{4B3BDDBF-F9F9-07B8-ACC6-A511DFD7420D}"/>
                    </a:ext>
                  </a:extLst>
                </p:cNvPr>
                <p:cNvPicPr/>
                <p:nvPr/>
              </p:nvPicPr>
              <p:blipFill>
                <a:blip r:embed="rId179"/>
                <a:stretch>
                  <a:fillRect/>
                </a:stretch>
              </p:blipFill>
              <p:spPr>
                <a:xfrm>
                  <a:off x="1206683" y="4534816"/>
                  <a:ext cx="181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6" name="Ink 165">
                  <a:extLst>
                    <a:ext uri="{FF2B5EF4-FFF2-40B4-BE49-F238E27FC236}">
                      <a16:creationId xmlns:a16="http://schemas.microsoft.com/office/drawing/2014/main" id="{15B1C584-3AF9-5CD1-7419-FF3601F78B9C}"/>
                    </a:ext>
                  </a:extLst>
                </p14:cNvPr>
                <p14:cNvContentPartPr/>
                <p14:nvPr/>
              </p14:nvContentPartPr>
              <p14:xfrm>
                <a:off x="1443203" y="4472176"/>
                <a:ext cx="360720" cy="232920"/>
              </p14:xfrm>
            </p:contentPart>
          </mc:Choice>
          <mc:Fallback xmlns="">
            <p:pic>
              <p:nvPicPr>
                <p:cNvPr id="166" name="Ink 165">
                  <a:extLst>
                    <a:ext uri="{FF2B5EF4-FFF2-40B4-BE49-F238E27FC236}">
                      <a16:creationId xmlns:a16="http://schemas.microsoft.com/office/drawing/2014/main" id="{15B1C584-3AF9-5CD1-7419-FF3601F78B9C}"/>
                    </a:ext>
                  </a:extLst>
                </p:cNvPr>
                <p:cNvPicPr/>
                <p:nvPr/>
              </p:nvPicPr>
              <p:blipFill>
                <a:blip r:embed="rId181"/>
                <a:stretch>
                  <a:fillRect/>
                </a:stretch>
              </p:blipFill>
              <p:spPr>
                <a:xfrm>
                  <a:off x="1425563" y="4454176"/>
                  <a:ext cx="39636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7" name="Ink 166">
                  <a:extLst>
                    <a:ext uri="{FF2B5EF4-FFF2-40B4-BE49-F238E27FC236}">
                      <a16:creationId xmlns:a16="http://schemas.microsoft.com/office/drawing/2014/main" id="{8B339117-766D-B2B3-D8E5-D25D314A89BF}"/>
                    </a:ext>
                  </a:extLst>
                </p14:cNvPr>
                <p14:cNvContentPartPr/>
                <p14:nvPr/>
              </p14:nvContentPartPr>
              <p14:xfrm>
                <a:off x="1803203" y="4419976"/>
                <a:ext cx="7920" cy="258840"/>
              </p14:xfrm>
            </p:contentPart>
          </mc:Choice>
          <mc:Fallback xmlns="">
            <p:pic>
              <p:nvPicPr>
                <p:cNvPr id="167" name="Ink 166">
                  <a:extLst>
                    <a:ext uri="{FF2B5EF4-FFF2-40B4-BE49-F238E27FC236}">
                      <a16:creationId xmlns:a16="http://schemas.microsoft.com/office/drawing/2014/main" id="{8B339117-766D-B2B3-D8E5-D25D314A89BF}"/>
                    </a:ext>
                  </a:extLst>
                </p:cNvPr>
                <p:cNvPicPr/>
                <p:nvPr/>
              </p:nvPicPr>
              <p:blipFill>
                <a:blip r:embed="rId183"/>
                <a:stretch>
                  <a:fillRect/>
                </a:stretch>
              </p:blipFill>
              <p:spPr>
                <a:xfrm>
                  <a:off x="1785563" y="4402336"/>
                  <a:ext cx="4356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8" name="Ink 167">
                  <a:extLst>
                    <a:ext uri="{FF2B5EF4-FFF2-40B4-BE49-F238E27FC236}">
                      <a16:creationId xmlns:a16="http://schemas.microsoft.com/office/drawing/2014/main" id="{C9350B5C-9747-C979-0AFD-6EF71FBC53A6}"/>
                    </a:ext>
                  </a:extLst>
                </p14:cNvPr>
                <p14:cNvContentPartPr/>
                <p14:nvPr/>
              </p14:nvContentPartPr>
              <p14:xfrm>
                <a:off x="1447883" y="4386496"/>
                <a:ext cx="342720" cy="119520"/>
              </p14:xfrm>
            </p:contentPart>
          </mc:Choice>
          <mc:Fallback xmlns="">
            <p:pic>
              <p:nvPicPr>
                <p:cNvPr id="168" name="Ink 167">
                  <a:extLst>
                    <a:ext uri="{FF2B5EF4-FFF2-40B4-BE49-F238E27FC236}">
                      <a16:creationId xmlns:a16="http://schemas.microsoft.com/office/drawing/2014/main" id="{C9350B5C-9747-C979-0AFD-6EF71FBC53A6}"/>
                    </a:ext>
                  </a:extLst>
                </p:cNvPr>
                <p:cNvPicPr/>
                <p:nvPr/>
              </p:nvPicPr>
              <p:blipFill>
                <a:blip r:embed="rId185"/>
                <a:stretch>
                  <a:fillRect/>
                </a:stretch>
              </p:blipFill>
              <p:spPr>
                <a:xfrm>
                  <a:off x="1430243" y="4368856"/>
                  <a:ext cx="378360" cy="155160"/>
                </a:xfrm>
                <a:prstGeom prst="rect">
                  <a:avLst/>
                </a:prstGeom>
              </p:spPr>
            </p:pic>
          </mc:Fallback>
        </mc:AlternateContent>
      </p:grpSp>
      <p:grpSp>
        <p:nvGrpSpPr>
          <p:cNvPr id="172" name="Group 171">
            <a:extLst>
              <a:ext uri="{FF2B5EF4-FFF2-40B4-BE49-F238E27FC236}">
                <a16:creationId xmlns:a16="http://schemas.microsoft.com/office/drawing/2014/main" id="{ADEF23CC-D913-B604-250F-439F302CAFB8}"/>
              </a:ext>
            </a:extLst>
          </p:cNvPr>
          <p:cNvGrpSpPr/>
          <p:nvPr/>
        </p:nvGrpSpPr>
        <p:grpSpPr>
          <a:xfrm>
            <a:off x="2037203" y="4542376"/>
            <a:ext cx="144000" cy="88920"/>
            <a:chOff x="2037203" y="4542376"/>
            <a:chExt cx="144000" cy="88920"/>
          </a:xfrm>
        </p:grpSpPr>
        <mc:AlternateContent xmlns:mc="http://schemas.openxmlformats.org/markup-compatibility/2006" xmlns:p14="http://schemas.microsoft.com/office/powerpoint/2010/main">
          <mc:Choice Requires="p14">
            <p:contentPart p14:bwMode="auto" r:id="rId186">
              <p14:nvContentPartPr>
                <p14:cNvPr id="170" name="Ink 169">
                  <a:extLst>
                    <a:ext uri="{FF2B5EF4-FFF2-40B4-BE49-F238E27FC236}">
                      <a16:creationId xmlns:a16="http://schemas.microsoft.com/office/drawing/2014/main" id="{43B66E03-E3C7-EAB7-557B-A3E8E846B007}"/>
                    </a:ext>
                  </a:extLst>
                </p14:cNvPr>
                <p14:cNvContentPartPr/>
                <p14:nvPr/>
              </p14:nvContentPartPr>
              <p14:xfrm>
                <a:off x="2064203" y="4542376"/>
                <a:ext cx="117000" cy="3960"/>
              </p14:xfrm>
            </p:contentPart>
          </mc:Choice>
          <mc:Fallback xmlns="">
            <p:pic>
              <p:nvPicPr>
                <p:cNvPr id="170" name="Ink 169">
                  <a:extLst>
                    <a:ext uri="{FF2B5EF4-FFF2-40B4-BE49-F238E27FC236}">
                      <a16:creationId xmlns:a16="http://schemas.microsoft.com/office/drawing/2014/main" id="{43B66E03-E3C7-EAB7-557B-A3E8E846B007}"/>
                    </a:ext>
                  </a:extLst>
                </p:cNvPr>
                <p:cNvPicPr/>
                <p:nvPr/>
              </p:nvPicPr>
              <p:blipFill>
                <a:blip r:embed="rId187"/>
                <a:stretch>
                  <a:fillRect/>
                </a:stretch>
              </p:blipFill>
              <p:spPr>
                <a:xfrm>
                  <a:off x="2046563" y="4524736"/>
                  <a:ext cx="152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71" name="Ink 170">
                  <a:extLst>
                    <a:ext uri="{FF2B5EF4-FFF2-40B4-BE49-F238E27FC236}">
                      <a16:creationId xmlns:a16="http://schemas.microsoft.com/office/drawing/2014/main" id="{78E2D361-BA28-BF0E-C0B7-11C9E3F823CE}"/>
                    </a:ext>
                  </a:extLst>
                </p14:cNvPr>
                <p14:cNvContentPartPr/>
                <p14:nvPr/>
              </p14:nvContentPartPr>
              <p14:xfrm>
                <a:off x="2037203" y="4622656"/>
                <a:ext cx="133920" cy="8640"/>
              </p14:xfrm>
            </p:contentPart>
          </mc:Choice>
          <mc:Fallback xmlns="">
            <p:pic>
              <p:nvPicPr>
                <p:cNvPr id="171" name="Ink 170">
                  <a:extLst>
                    <a:ext uri="{FF2B5EF4-FFF2-40B4-BE49-F238E27FC236}">
                      <a16:creationId xmlns:a16="http://schemas.microsoft.com/office/drawing/2014/main" id="{78E2D361-BA28-BF0E-C0B7-11C9E3F823CE}"/>
                    </a:ext>
                  </a:extLst>
                </p:cNvPr>
                <p:cNvPicPr/>
                <p:nvPr/>
              </p:nvPicPr>
              <p:blipFill>
                <a:blip r:embed="rId189"/>
                <a:stretch>
                  <a:fillRect/>
                </a:stretch>
              </p:blipFill>
              <p:spPr>
                <a:xfrm>
                  <a:off x="2019563" y="4605016"/>
                  <a:ext cx="169560" cy="44280"/>
                </a:xfrm>
                <a:prstGeom prst="rect">
                  <a:avLst/>
                </a:prstGeom>
              </p:spPr>
            </p:pic>
          </mc:Fallback>
        </mc:AlternateContent>
      </p:grpSp>
      <p:grpSp>
        <p:nvGrpSpPr>
          <p:cNvPr id="176" name="Group 175">
            <a:extLst>
              <a:ext uri="{FF2B5EF4-FFF2-40B4-BE49-F238E27FC236}">
                <a16:creationId xmlns:a16="http://schemas.microsoft.com/office/drawing/2014/main" id="{E7D27573-1CB6-1AE5-1E4D-78FA6F3EA36B}"/>
              </a:ext>
            </a:extLst>
          </p:cNvPr>
          <p:cNvGrpSpPr/>
          <p:nvPr/>
        </p:nvGrpSpPr>
        <p:grpSpPr>
          <a:xfrm>
            <a:off x="2406203" y="4480096"/>
            <a:ext cx="673200" cy="183960"/>
            <a:chOff x="2406203" y="4480096"/>
            <a:chExt cx="673200" cy="183960"/>
          </a:xfrm>
        </p:grpSpPr>
        <mc:AlternateContent xmlns:mc="http://schemas.openxmlformats.org/markup-compatibility/2006" xmlns:p14="http://schemas.microsoft.com/office/powerpoint/2010/main">
          <mc:Choice Requires="p14">
            <p:contentPart p14:bwMode="auto" r:id="rId190">
              <p14:nvContentPartPr>
                <p14:cNvPr id="173" name="Ink 172">
                  <a:extLst>
                    <a:ext uri="{FF2B5EF4-FFF2-40B4-BE49-F238E27FC236}">
                      <a16:creationId xmlns:a16="http://schemas.microsoft.com/office/drawing/2014/main" id="{F9C80237-A601-FCA8-0706-5B550F313F62}"/>
                    </a:ext>
                  </a:extLst>
                </p14:cNvPr>
                <p14:cNvContentPartPr/>
                <p14:nvPr/>
              </p14:nvContentPartPr>
              <p14:xfrm>
                <a:off x="2406203" y="4480096"/>
                <a:ext cx="122400" cy="183960"/>
              </p14:xfrm>
            </p:contentPart>
          </mc:Choice>
          <mc:Fallback xmlns="">
            <p:pic>
              <p:nvPicPr>
                <p:cNvPr id="173" name="Ink 172">
                  <a:extLst>
                    <a:ext uri="{FF2B5EF4-FFF2-40B4-BE49-F238E27FC236}">
                      <a16:creationId xmlns:a16="http://schemas.microsoft.com/office/drawing/2014/main" id="{F9C80237-A601-FCA8-0706-5B550F313F62}"/>
                    </a:ext>
                  </a:extLst>
                </p:cNvPr>
                <p:cNvPicPr/>
                <p:nvPr/>
              </p:nvPicPr>
              <p:blipFill>
                <a:blip r:embed="rId191"/>
                <a:stretch>
                  <a:fillRect/>
                </a:stretch>
              </p:blipFill>
              <p:spPr>
                <a:xfrm>
                  <a:off x="2388203" y="4462456"/>
                  <a:ext cx="1580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74" name="Ink 173">
                  <a:extLst>
                    <a:ext uri="{FF2B5EF4-FFF2-40B4-BE49-F238E27FC236}">
                      <a16:creationId xmlns:a16="http://schemas.microsoft.com/office/drawing/2014/main" id="{90475781-6933-D1BD-7B15-1123328CF980}"/>
                    </a:ext>
                  </a:extLst>
                </p14:cNvPr>
                <p14:cNvContentPartPr/>
                <p14:nvPr/>
              </p14:nvContentPartPr>
              <p14:xfrm>
                <a:off x="2635163" y="4498096"/>
                <a:ext cx="145440" cy="139320"/>
              </p14:xfrm>
            </p:contentPart>
          </mc:Choice>
          <mc:Fallback xmlns="">
            <p:pic>
              <p:nvPicPr>
                <p:cNvPr id="174" name="Ink 173">
                  <a:extLst>
                    <a:ext uri="{FF2B5EF4-FFF2-40B4-BE49-F238E27FC236}">
                      <a16:creationId xmlns:a16="http://schemas.microsoft.com/office/drawing/2014/main" id="{90475781-6933-D1BD-7B15-1123328CF980}"/>
                    </a:ext>
                  </a:extLst>
                </p:cNvPr>
                <p:cNvPicPr/>
                <p:nvPr/>
              </p:nvPicPr>
              <p:blipFill>
                <a:blip r:embed="rId193"/>
                <a:stretch>
                  <a:fillRect/>
                </a:stretch>
              </p:blipFill>
              <p:spPr>
                <a:xfrm>
                  <a:off x="2617523" y="4480456"/>
                  <a:ext cx="181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5" name="Ink 174">
                  <a:extLst>
                    <a:ext uri="{FF2B5EF4-FFF2-40B4-BE49-F238E27FC236}">
                      <a16:creationId xmlns:a16="http://schemas.microsoft.com/office/drawing/2014/main" id="{DD8AEC13-F45D-4237-AAEF-786927F17083}"/>
                    </a:ext>
                  </a:extLst>
                </p14:cNvPr>
                <p14:cNvContentPartPr/>
                <p14:nvPr/>
              </p14:nvContentPartPr>
              <p14:xfrm>
                <a:off x="2878883" y="4486216"/>
                <a:ext cx="200520" cy="163080"/>
              </p14:xfrm>
            </p:contentPart>
          </mc:Choice>
          <mc:Fallback xmlns="">
            <p:pic>
              <p:nvPicPr>
                <p:cNvPr id="175" name="Ink 174">
                  <a:extLst>
                    <a:ext uri="{FF2B5EF4-FFF2-40B4-BE49-F238E27FC236}">
                      <a16:creationId xmlns:a16="http://schemas.microsoft.com/office/drawing/2014/main" id="{DD8AEC13-F45D-4237-AAEF-786927F17083}"/>
                    </a:ext>
                  </a:extLst>
                </p:cNvPr>
                <p:cNvPicPr/>
                <p:nvPr/>
              </p:nvPicPr>
              <p:blipFill>
                <a:blip r:embed="rId195"/>
                <a:stretch>
                  <a:fillRect/>
                </a:stretch>
              </p:blipFill>
              <p:spPr>
                <a:xfrm>
                  <a:off x="2860883" y="4468216"/>
                  <a:ext cx="236160" cy="198720"/>
                </a:xfrm>
                <a:prstGeom prst="rect">
                  <a:avLst/>
                </a:prstGeom>
              </p:spPr>
            </p:pic>
          </mc:Fallback>
        </mc:AlternateContent>
      </p:grpSp>
    </p:spTree>
    <p:extLst>
      <p:ext uri="{BB962C8B-B14F-4D97-AF65-F5344CB8AC3E}">
        <p14:creationId xmlns:p14="http://schemas.microsoft.com/office/powerpoint/2010/main" val="1462378806"/>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2" name="TextBox 1">
            <a:extLst>
              <a:ext uri="{FF2B5EF4-FFF2-40B4-BE49-F238E27FC236}">
                <a16:creationId xmlns:a16="http://schemas.microsoft.com/office/drawing/2014/main" id="{6DDD741E-1DF2-796E-ABD9-0CCDE6BCD219}"/>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4C8CCE3A-DC98-E2F4-4788-FEC4CE08A296}"/>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2E500B0C-19F1-58B9-84CF-B8D54E60E779}"/>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2E500B0C-19F1-58B9-84CF-B8D54E60E779}"/>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C7EBDEBF-D826-5A50-C836-D1E0D3A962B0}"/>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C7EBDEBF-D826-5A50-C836-D1E0D3A962B0}"/>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89D1504-254D-FDFF-5D47-4AE182DB3121}"/>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089D1504-254D-FDFF-5D47-4AE182DB3121}"/>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D0981976-2945-977A-C334-748965B7F215}"/>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D0981976-2945-977A-C334-748965B7F215}"/>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0444BFFD-0327-EC64-9844-4C3E90AAED14}"/>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0444BFFD-0327-EC64-9844-4C3E90AAED14}"/>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32A8B3C2-1084-277B-AB60-84310951EB67}"/>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32A8B3C2-1084-277B-AB60-84310951EB67}"/>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11808C96-E9BD-8299-5F5E-AFD2BE3FC453}"/>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11808C96-E9BD-8299-5F5E-AFD2BE3FC453}"/>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A1F4C55F-AC40-4C3B-63D1-E5F4883DDC82}"/>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A1F4C55F-AC40-4C3B-63D1-E5F4883DDC82}"/>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782C8CA1-77E7-6FBC-0906-A3024C849603}"/>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782C8CA1-77E7-6FBC-0906-A3024C849603}"/>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EE5748E0-6FDF-8FFB-47F8-4D3C0D8596A3}"/>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EE5748E0-6FDF-8FFB-47F8-4D3C0D8596A3}"/>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4A9CE198-B8AA-1754-22F8-FC35088A2AC3}"/>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AB72D929-09BC-A21B-FEAE-FCD83AC0A19C}"/>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AB72D929-09BC-A21B-FEAE-FCD83AC0A19C}"/>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20C57717-AE93-8D26-9B37-337E31DB390A}"/>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20C57717-AE93-8D26-9B37-337E31DB390A}"/>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2450530F-C147-A335-54E3-C46E6C09B143}"/>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0890B813-3DA9-6B32-C651-376D1EF576F8}"/>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0890B813-3DA9-6B32-C651-376D1EF576F8}"/>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1E60F695-C9E8-271D-00C1-795655AC29BF}"/>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1E60F695-C9E8-271D-00C1-795655AC29BF}"/>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FEC2CB1D-918C-5740-C7AE-310908A3E43A}"/>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FEC2CB1D-918C-5740-C7AE-310908A3E43A}"/>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6DE4FEE0-2972-CBDF-0AE7-275369A80111}"/>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6DE4FEE0-2972-CBDF-0AE7-275369A80111}"/>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F0910F14-DF47-6BF6-8C6E-7F78874E79A3}"/>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F0910F14-DF47-6BF6-8C6E-7F78874E79A3}"/>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9F5F527E-2CD6-3331-B131-11BB88E6E2AF}"/>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9F5F527E-2CD6-3331-B131-11BB88E6E2AF}"/>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E1536784-B872-256E-BF0F-3D7C430FD086}"/>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5E89CC38-E6B1-0773-E3A0-4E04EA60CA16}"/>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5E89CC38-E6B1-0773-E3A0-4E04EA60CA16}"/>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641232D6-C063-5A1A-9FEC-9754E6A5A271}"/>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641232D6-C063-5A1A-9FEC-9754E6A5A271}"/>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D86CECA-0291-88AD-4F5C-96F8A4E9FE1F}"/>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BD86CECA-0291-88AD-4F5C-96F8A4E9FE1F}"/>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95FA558D-C263-B667-D096-6B3299519468}"/>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95FA558D-C263-B667-D096-6B3299519468}"/>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65D74A77-0619-1C25-1616-D9B6EB3DE425}"/>
                    </a:ext>
                  </a:extLst>
                </p14:cNvPr>
                <p14:cNvContentPartPr/>
                <p14:nvPr/>
              </p14:nvContentPartPr>
              <p14:xfrm>
                <a:off x="3949883" y="2547256"/>
                <a:ext cx="212760" cy="152640"/>
              </p14:xfrm>
            </p:contentPart>
          </mc:Choice>
          <mc:Fallback xmlns="">
            <p:pic>
              <p:nvPicPr>
                <p:cNvPr id="29" name="Ink 28">
                  <a:extLst>
                    <a:ext uri="{FF2B5EF4-FFF2-40B4-BE49-F238E27FC236}">
                      <a16:creationId xmlns:a16="http://schemas.microsoft.com/office/drawing/2014/main" id="{65D74A77-0619-1C25-1616-D9B6EB3DE425}"/>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0" name="Group 29">
            <a:extLst>
              <a:ext uri="{FF2B5EF4-FFF2-40B4-BE49-F238E27FC236}">
                <a16:creationId xmlns:a16="http://schemas.microsoft.com/office/drawing/2014/main" id="{AA21B0E1-5711-FA02-88F4-996FFDDB6312}"/>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C961A85A-ED4A-65C3-5F0F-969097DBCEAC}"/>
                    </a:ext>
                  </a:extLst>
                </p14:cNvPr>
                <p14:cNvContentPartPr/>
                <p14:nvPr/>
              </p14:nvContentPartPr>
              <p14:xfrm>
                <a:off x="1647683" y="3353656"/>
                <a:ext cx="7560" cy="2160"/>
              </p14:xfrm>
            </p:contentPart>
          </mc:Choice>
          <mc:Fallback xmlns="">
            <p:pic>
              <p:nvPicPr>
                <p:cNvPr id="31" name="Ink 30">
                  <a:extLst>
                    <a:ext uri="{FF2B5EF4-FFF2-40B4-BE49-F238E27FC236}">
                      <a16:creationId xmlns:a16="http://schemas.microsoft.com/office/drawing/2014/main" id="{C961A85A-ED4A-65C3-5F0F-969097DBCEAC}"/>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4C9D9CA1-C5D4-059E-2DBC-888A8C68D6F1}"/>
                    </a:ext>
                  </a:extLst>
                </p14:cNvPr>
                <p14:cNvContentPartPr/>
                <p14:nvPr/>
              </p14:nvContentPartPr>
              <p14:xfrm>
                <a:off x="1817603" y="3339256"/>
                <a:ext cx="20160" cy="9000"/>
              </p14:xfrm>
            </p:contentPart>
          </mc:Choice>
          <mc:Fallback xmlns="">
            <p:pic>
              <p:nvPicPr>
                <p:cNvPr id="32" name="Ink 31">
                  <a:extLst>
                    <a:ext uri="{FF2B5EF4-FFF2-40B4-BE49-F238E27FC236}">
                      <a16:creationId xmlns:a16="http://schemas.microsoft.com/office/drawing/2014/main" id="{4C9D9CA1-C5D4-059E-2DBC-888A8C68D6F1}"/>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2C49A41C-7231-E335-EAA7-2F9063C1A0F9}"/>
                    </a:ext>
                  </a:extLst>
                </p14:cNvPr>
                <p14:cNvContentPartPr/>
                <p14:nvPr/>
              </p14:nvContentPartPr>
              <p14:xfrm>
                <a:off x="1747763" y="3180496"/>
                <a:ext cx="11880" cy="6120"/>
              </p14:xfrm>
            </p:contentPart>
          </mc:Choice>
          <mc:Fallback xmlns="">
            <p:pic>
              <p:nvPicPr>
                <p:cNvPr id="33" name="Ink 32">
                  <a:extLst>
                    <a:ext uri="{FF2B5EF4-FFF2-40B4-BE49-F238E27FC236}">
                      <a16:creationId xmlns:a16="http://schemas.microsoft.com/office/drawing/2014/main" id="{2C49A41C-7231-E335-EAA7-2F9063C1A0F9}"/>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1EBE6EA4-4F68-1B6D-FEF6-A0C03BB56ACB}"/>
                    </a:ext>
                  </a:extLst>
                </p14:cNvPr>
                <p14:cNvContentPartPr/>
                <p14:nvPr/>
              </p14:nvContentPartPr>
              <p14:xfrm>
                <a:off x="2034683" y="3214336"/>
                <a:ext cx="7560" cy="120600"/>
              </p14:xfrm>
            </p:contentPart>
          </mc:Choice>
          <mc:Fallback xmlns="">
            <p:pic>
              <p:nvPicPr>
                <p:cNvPr id="34" name="Ink 33">
                  <a:extLst>
                    <a:ext uri="{FF2B5EF4-FFF2-40B4-BE49-F238E27FC236}">
                      <a16:creationId xmlns:a16="http://schemas.microsoft.com/office/drawing/2014/main" id="{1EBE6EA4-4F68-1B6D-FEF6-A0C03BB56ACB}"/>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53526868-021D-66CC-E6F8-DF2BA69EE09A}"/>
                    </a:ext>
                  </a:extLst>
                </p14:cNvPr>
                <p14:cNvContentPartPr/>
                <p14:nvPr/>
              </p14:nvContentPartPr>
              <p14:xfrm>
                <a:off x="2017403" y="3132616"/>
                <a:ext cx="2160" cy="3240"/>
              </p14:xfrm>
            </p:contentPart>
          </mc:Choice>
          <mc:Fallback xmlns="">
            <p:pic>
              <p:nvPicPr>
                <p:cNvPr id="35" name="Ink 34">
                  <a:extLst>
                    <a:ext uri="{FF2B5EF4-FFF2-40B4-BE49-F238E27FC236}">
                      <a16:creationId xmlns:a16="http://schemas.microsoft.com/office/drawing/2014/main" id="{53526868-021D-66CC-E6F8-DF2BA69EE09A}"/>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8C1D1A60-3912-44B8-9A6A-7ECA6D48FA08}"/>
                    </a:ext>
                  </a:extLst>
                </p14:cNvPr>
                <p14:cNvContentPartPr/>
                <p14:nvPr/>
              </p14:nvContentPartPr>
              <p14:xfrm>
                <a:off x="2148083" y="3212176"/>
                <a:ext cx="105840" cy="105480"/>
              </p14:xfrm>
            </p:contentPart>
          </mc:Choice>
          <mc:Fallback xmlns="">
            <p:pic>
              <p:nvPicPr>
                <p:cNvPr id="36" name="Ink 35">
                  <a:extLst>
                    <a:ext uri="{FF2B5EF4-FFF2-40B4-BE49-F238E27FC236}">
                      <a16:creationId xmlns:a16="http://schemas.microsoft.com/office/drawing/2014/main" id="{8C1D1A60-3912-44B8-9A6A-7ECA6D48FA08}"/>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80762617-302B-1315-3C43-D817AC7E9652}"/>
                    </a:ext>
                  </a:extLst>
                </p14:cNvPr>
                <p14:cNvContentPartPr/>
                <p14:nvPr/>
              </p14:nvContentPartPr>
              <p14:xfrm>
                <a:off x="2314043" y="3175096"/>
                <a:ext cx="69120" cy="115920"/>
              </p14:xfrm>
            </p:contentPart>
          </mc:Choice>
          <mc:Fallback xmlns="">
            <p:pic>
              <p:nvPicPr>
                <p:cNvPr id="37" name="Ink 36">
                  <a:extLst>
                    <a:ext uri="{FF2B5EF4-FFF2-40B4-BE49-F238E27FC236}">
                      <a16:creationId xmlns:a16="http://schemas.microsoft.com/office/drawing/2014/main" id="{80762617-302B-1315-3C43-D817AC7E9652}"/>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8" name="Ink 37">
                  <a:extLst>
                    <a:ext uri="{FF2B5EF4-FFF2-40B4-BE49-F238E27FC236}">
                      <a16:creationId xmlns:a16="http://schemas.microsoft.com/office/drawing/2014/main" id="{36B16B2E-B9CF-FF8A-4061-A675B79F9B2B}"/>
                    </a:ext>
                  </a:extLst>
                </p14:cNvPr>
                <p14:cNvContentPartPr/>
                <p14:nvPr/>
              </p14:nvContentPartPr>
              <p14:xfrm>
                <a:off x="2493683" y="3135856"/>
                <a:ext cx="115560" cy="119160"/>
              </p14:xfrm>
            </p:contentPart>
          </mc:Choice>
          <mc:Fallback xmlns="">
            <p:pic>
              <p:nvPicPr>
                <p:cNvPr id="38" name="Ink 37">
                  <a:extLst>
                    <a:ext uri="{FF2B5EF4-FFF2-40B4-BE49-F238E27FC236}">
                      <a16:creationId xmlns:a16="http://schemas.microsoft.com/office/drawing/2014/main" id="{36B16B2E-B9CF-FF8A-4061-A675B79F9B2B}"/>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9" name="Ink 38">
                  <a:extLst>
                    <a:ext uri="{FF2B5EF4-FFF2-40B4-BE49-F238E27FC236}">
                      <a16:creationId xmlns:a16="http://schemas.microsoft.com/office/drawing/2014/main" id="{6F3B1407-8498-5849-6108-3BCD43CF0927}"/>
                    </a:ext>
                  </a:extLst>
                </p14:cNvPr>
                <p14:cNvContentPartPr/>
                <p14:nvPr/>
              </p14:nvContentPartPr>
              <p14:xfrm>
                <a:off x="2657843" y="3138016"/>
                <a:ext cx="63000" cy="106560"/>
              </p14:xfrm>
            </p:contentPart>
          </mc:Choice>
          <mc:Fallback xmlns="">
            <p:pic>
              <p:nvPicPr>
                <p:cNvPr id="39" name="Ink 38">
                  <a:extLst>
                    <a:ext uri="{FF2B5EF4-FFF2-40B4-BE49-F238E27FC236}">
                      <a16:creationId xmlns:a16="http://schemas.microsoft.com/office/drawing/2014/main" id="{6F3B1407-8498-5849-6108-3BCD43CF0927}"/>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0" name="Ink 39">
                  <a:extLst>
                    <a:ext uri="{FF2B5EF4-FFF2-40B4-BE49-F238E27FC236}">
                      <a16:creationId xmlns:a16="http://schemas.microsoft.com/office/drawing/2014/main" id="{9D7CAF08-BA6A-762C-B0AB-A128B42CA24B}"/>
                    </a:ext>
                  </a:extLst>
                </p14:cNvPr>
                <p14:cNvContentPartPr/>
                <p14:nvPr/>
              </p14:nvContentPartPr>
              <p14:xfrm>
                <a:off x="2837123" y="3102016"/>
                <a:ext cx="77040" cy="132480"/>
              </p14:xfrm>
            </p:contentPart>
          </mc:Choice>
          <mc:Fallback xmlns="">
            <p:pic>
              <p:nvPicPr>
                <p:cNvPr id="40" name="Ink 39">
                  <a:extLst>
                    <a:ext uri="{FF2B5EF4-FFF2-40B4-BE49-F238E27FC236}">
                      <a16:creationId xmlns:a16="http://schemas.microsoft.com/office/drawing/2014/main" id="{9D7CAF08-BA6A-762C-B0AB-A128B42CA24B}"/>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1" name="Ink 40">
                  <a:extLst>
                    <a:ext uri="{FF2B5EF4-FFF2-40B4-BE49-F238E27FC236}">
                      <a16:creationId xmlns:a16="http://schemas.microsoft.com/office/drawing/2014/main" id="{CB0EA171-7E6A-42B6-71F6-810CFCBE5F59}"/>
                    </a:ext>
                  </a:extLst>
                </p14:cNvPr>
                <p14:cNvContentPartPr/>
                <p14:nvPr/>
              </p14:nvContentPartPr>
              <p14:xfrm>
                <a:off x="2845043" y="3079336"/>
                <a:ext cx="83880" cy="18720"/>
              </p14:xfrm>
            </p:contentPart>
          </mc:Choice>
          <mc:Fallback xmlns="">
            <p:pic>
              <p:nvPicPr>
                <p:cNvPr id="41" name="Ink 40">
                  <a:extLst>
                    <a:ext uri="{FF2B5EF4-FFF2-40B4-BE49-F238E27FC236}">
                      <a16:creationId xmlns:a16="http://schemas.microsoft.com/office/drawing/2014/main" id="{CB0EA171-7E6A-42B6-71F6-810CFCBE5F59}"/>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4147094C-59A5-9A08-2B64-D3CAF31DADBB}"/>
                    </a:ext>
                  </a:extLst>
                </p14:cNvPr>
                <p14:cNvContentPartPr/>
                <p14:nvPr/>
              </p14:nvContentPartPr>
              <p14:xfrm>
                <a:off x="2978603" y="3075376"/>
                <a:ext cx="167400" cy="123120"/>
              </p14:xfrm>
            </p:contentPart>
          </mc:Choice>
          <mc:Fallback xmlns="">
            <p:pic>
              <p:nvPicPr>
                <p:cNvPr id="42" name="Ink 41">
                  <a:extLst>
                    <a:ext uri="{FF2B5EF4-FFF2-40B4-BE49-F238E27FC236}">
                      <a16:creationId xmlns:a16="http://schemas.microsoft.com/office/drawing/2014/main" id="{4147094C-59A5-9A08-2B64-D3CAF31DADBB}"/>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C732B51F-5C84-D6D3-530E-CA909117E9C3}"/>
                    </a:ext>
                  </a:extLst>
                </p14:cNvPr>
                <p14:cNvContentPartPr/>
                <p14:nvPr/>
              </p14:nvContentPartPr>
              <p14:xfrm>
                <a:off x="2128283" y="3297496"/>
                <a:ext cx="968760" cy="148680"/>
              </p14:xfrm>
            </p:contentPart>
          </mc:Choice>
          <mc:Fallback xmlns="">
            <p:pic>
              <p:nvPicPr>
                <p:cNvPr id="43" name="Ink 42">
                  <a:extLst>
                    <a:ext uri="{FF2B5EF4-FFF2-40B4-BE49-F238E27FC236}">
                      <a16:creationId xmlns:a16="http://schemas.microsoft.com/office/drawing/2014/main" id="{C732B51F-5C84-D6D3-530E-CA909117E9C3}"/>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4" name="Group 43">
            <a:extLst>
              <a:ext uri="{FF2B5EF4-FFF2-40B4-BE49-F238E27FC236}">
                <a16:creationId xmlns:a16="http://schemas.microsoft.com/office/drawing/2014/main" id="{495ABC92-6B6D-427A-C33A-7D7843548D5A}"/>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A8C6AC93-8C2D-4360-5C18-36D598D78613}"/>
                    </a:ext>
                  </a:extLst>
                </p14:cNvPr>
                <p14:cNvContentPartPr/>
                <p14:nvPr/>
              </p14:nvContentPartPr>
              <p14:xfrm>
                <a:off x="3461003" y="3093376"/>
                <a:ext cx="174600" cy="186840"/>
              </p14:xfrm>
            </p:contentPart>
          </mc:Choice>
          <mc:Fallback xmlns="">
            <p:pic>
              <p:nvPicPr>
                <p:cNvPr id="45" name="Ink 44">
                  <a:extLst>
                    <a:ext uri="{FF2B5EF4-FFF2-40B4-BE49-F238E27FC236}">
                      <a16:creationId xmlns:a16="http://schemas.microsoft.com/office/drawing/2014/main" id="{A8C6AC93-8C2D-4360-5C18-36D598D78613}"/>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DE1F1E34-88FB-DFC3-7815-4C2F206269A5}"/>
                    </a:ext>
                  </a:extLst>
                </p14:cNvPr>
                <p14:cNvContentPartPr/>
                <p14:nvPr/>
              </p14:nvContentPartPr>
              <p14:xfrm>
                <a:off x="3647123" y="3061336"/>
                <a:ext cx="111240" cy="98640"/>
              </p14:xfrm>
            </p:contentPart>
          </mc:Choice>
          <mc:Fallback xmlns="">
            <p:pic>
              <p:nvPicPr>
                <p:cNvPr id="46" name="Ink 45">
                  <a:extLst>
                    <a:ext uri="{FF2B5EF4-FFF2-40B4-BE49-F238E27FC236}">
                      <a16:creationId xmlns:a16="http://schemas.microsoft.com/office/drawing/2014/main" id="{DE1F1E34-88FB-DFC3-7815-4C2F206269A5}"/>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7" name="Ink 46">
                  <a:extLst>
                    <a:ext uri="{FF2B5EF4-FFF2-40B4-BE49-F238E27FC236}">
                      <a16:creationId xmlns:a16="http://schemas.microsoft.com/office/drawing/2014/main" id="{A7C4F67A-58AC-D273-3C00-47569E07B541}"/>
                    </a:ext>
                  </a:extLst>
                </p14:cNvPr>
                <p14:cNvContentPartPr/>
                <p14:nvPr/>
              </p14:nvContentPartPr>
              <p14:xfrm>
                <a:off x="3823523" y="3057736"/>
                <a:ext cx="59400" cy="79200"/>
              </p14:xfrm>
            </p:contentPart>
          </mc:Choice>
          <mc:Fallback xmlns="">
            <p:pic>
              <p:nvPicPr>
                <p:cNvPr id="47" name="Ink 46">
                  <a:extLst>
                    <a:ext uri="{FF2B5EF4-FFF2-40B4-BE49-F238E27FC236}">
                      <a16:creationId xmlns:a16="http://schemas.microsoft.com/office/drawing/2014/main" id="{A7C4F67A-58AC-D273-3C00-47569E07B541}"/>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8" name="Ink 47">
                  <a:extLst>
                    <a:ext uri="{FF2B5EF4-FFF2-40B4-BE49-F238E27FC236}">
                      <a16:creationId xmlns:a16="http://schemas.microsoft.com/office/drawing/2014/main" id="{80141672-609D-BCE2-6593-7ED5578EC281}"/>
                    </a:ext>
                  </a:extLst>
                </p14:cNvPr>
                <p14:cNvContentPartPr/>
                <p14:nvPr/>
              </p14:nvContentPartPr>
              <p14:xfrm>
                <a:off x="3961763" y="3022816"/>
                <a:ext cx="159840" cy="192240"/>
              </p14:xfrm>
            </p:contentPart>
          </mc:Choice>
          <mc:Fallback xmlns="">
            <p:pic>
              <p:nvPicPr>
                <p:cNvPr id="48" name="Ink 47">
                  <a:extLst>
                    <a:ext uri="{FF2B5EF4-FFF2-40B4-BE49-F238E27FC236}">
                      <a16:creationId xmlns:a16="http://schemas.microsoft.com/office/drawing/2014/main" id="{80141672-609D-BCE2-6593-7ED5578EC281}"/>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9" name="Ink 48">
                  <a:extLst>
                    <a:ext uri="{FF2B5EF4-FFF2-40B4-BE49-F238E27FC236}">
                      <a16:creationId xmlns:a16="http://schemas.microsoft.com/office/drawing/2014/main" id="{253C0E25-C96F-778E-241C-8308D37F7094}"/>
                    </a:ext>
                  </a:extLst>
                </p14:cNvPr>
                <p14:cNvContentPartPr/>
                <p14:nvPr/>
              </p14:nvContentPartPr>
              <p14:xfrm>
                <a:off x="4182443" y="2988616"/>
                <a:ext cx="73800" cy="83520"/>
              </p14:xfrm>
            </p:contentPart>
          </mc:Choice>
          <mc:Fallback xmlns="">
            <p:pic>
              <p:nvPicPr>
                <p:cNvPr id="49" name="Ink 48">
                  <a:extLst>
                    <a:ext uri="{FF2B5EF4-FFF2-40B4-BE49-F238E27FC236}">
                      <a16:creationId xmlns:a16="http://schemas.microsoft.com/office/drawing/2014/main" id="{253C0E25-C96F-778E-241C-8308D37F7094}"/>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0" name="Ink 49">
                  <a:extLst>
                    <a:ext uri="{FF2B5EF4-FFF2-40B4-BE49-F238E27FC236}">
                      <a16:creationId xmlns:a16="http://schemas.microsoft.com/office/drawing/2014/main" id="{B0E8194C-0BC9-4D0E-BEAA-641C740C5D49}"/>
                    </a:ext>
                  </a:extLst>
                </p14:cNvPr>
                <p14:cNvContentPartPr/>
                <p14:nvPr/>
              </p14:nvContentPartPr>
              <p14:xfrm>
                <a:off x="4327163" y="2978536"/>
                <a:ext cx="111240" cy="87120"/>
              </p14:xfrm>
            </p:contentPart>
          </mc:Choice>
          <mc:Fallback xmlns="">
            <p:pic>
              <p:nvPicPr>
                <p:cNvPr id="50" name="Ink 49">
                  <a:extLst>
                    <a:ext uri="{FF2B5EF4-FFF2-40B4-BE49-F238E27FC236}">
                      <a16:creationId xmlns:a16="http://schemas.microsoft.com/office/drawing/2014/main" id="{B0E8194C-0BC9-4D0E-BEAA-641C740C5D49}"/>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4971BA92-B112-998C-E9B5-83318C6850FA}"/>
                    </a:ext>
                  </a:extLst>
                </p14:cNvPr>
                <p14:cNvContentPartPr/>
                <p14:nvPr/>
              </p14:nvContentPartPr>
              <p14:xfrm>
                <a:off x="4559723" y="2837056"/>
                <a:ext cx="175680" cy="214200"/>
              </p14:xfrm>
            </p:contentPart>
          </mc:Choice>
          <mc:Fallback xmlns="">
            <p:pic>
              <p:nvPicPr>
                <p:cNvPr id="51" name="Ink 50">
                  <a:extLst>
                    <a:ext uri="{FF2B5EF4-FFF2-40B4-BE49-F238E27FC236}">
                      <a16:creationId xmlns:a16="http://schemas.microsoft.com/office/drawing/2014/main" id="{4971BA92-B112-998C-E9B5-83318C6850FA}"/>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DF872E1D-946C-499D-9616-6052340E369E}"/>
                    </a:ext>
                  </a:extLst>
                </p14:cNvPr>
                <p14:cNvContentPartPr/>
                <p14:nvPr/>
              </p14:nvContentPartPr>
              <p14:xfrm>
                <a:off x="4573763" y="2933176"/>
                <a:ext cx="225000" cy="83880"/>
              </p14:xfrm>
            </p:contentPart>
          </mc:Choice>
          <mc:Fallback xmlns="">
            <p:pic>
              <p:nvPicPr>
                <p:cNvPr id="52" name="Ink 51">
                  <a:extLst>
                    <a:ext uri="{FF2B5EF4-FFF2-40B4-BE49-F238E27FC236}">
                      <a16:creationId xmlns:a16="http://schemas.microsoft.com/office/drawing/2014/main" id="{DF872E1D-946C-499D-9616-6052340E369E}"/>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F99DA4C1-8E4E-DA3B-4EA6-1B39D038F93D}"/>
                    </a:ext>
                  </a:extLst>
                </p14:cNvPr>
                <p14:cNvContentPartPr/>
                <p14:nvPr/>
              </p14:nvContentPartPr>
              <p14:xfrm>
                <a:off x="4773923" y="2878816"/>
                <a:ext cx="6120" cy="720"/>
              </p14:xfrm>
            </p:contentPart>
          </mc:Choice>
          <mc:Fallback xmlns="">
            <p:pic>
              <p:nvPicPr>
                <p:cNvPr id="53" name="Ink 52">
                  <a:extLst>
                    <a:ext uri="{FF2B5EF4-FFF2-40B4-BE49-F238E27FC236}">
                      <a16:creationId xmlns:a16="http://schemas.microsoft.com/office/drawing/2014/main" id="{F99DA4C1-8E4E-DA3B-4EA6-1B39D038F93D}"/>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C1FF3055-A633-CBA2-1363-50423077D48F}"/>
                    </a:ext>
                  </a:extLst>
                </p14:cNvPr>
                <p14:cNvContentPartPr/>
                <p14:nvPr/>
              </p14:nvContentPartPr>
              <p14:xfrm>
                <a:off x="4863923" y="2879896"/>
                <a:ext cx="331920" cy="109080"/>
              </p14:xfrm>
            </p:contentPart>
          </mc:Choice>
          <mc:Fallback xmlns="">
            <p:pic>
              <p:nvPicPr>
                <p:cNvPr id="54" name="Ink 53">
                  <a:extLst>
                    <a:ext uri="{FF2B5EF4-FFF2-40B4-BE49-F238E27FC236}">
                      <a16:creationId xmlns:a16="http://schemas.microsoft.com/office/drawing/2014/main" id="{C1FF3055-A633-CBA2-1363-50423077D48F}"/>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55" name="Group 54">
            <a:extLst>
              <a:ext uri="{FF2B5EF4-FFF2-40B4-BE49-F238E27FC236}">
                <a16:creationId xmlns:a16="http://schemas.microsoft.com/office/drawing/2014/main" id="{0B333AAA-A10F-D7B5-5B03-4869F82BEFE3}"/>
              </a:ext>
            </a:extLst>
          </p:cNvPr>
          <p:cNvGrpSpPr/>
          <p:nvPr/>
        </p:nvGrpSpPr>
        <p:grpSpPr>
          <a:xfrm>
            <a:off x="301283"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56" name="Ink 55">
                  <a:extLst>
                    <a:ext uri="{FF2B5EF4-FFF2-40B4-BE49-F238E27FC236}">
                      <a16:creationId xmlns:a16="http://schemas.microsoft.com/office/drawing/2014/main" id="{F7745B54-FE5D-8D1C-9133-C1B5776EFF3E}"/>
                    </a:ext>
                  </a:extLst>
                </p14:cNvPr>
                <p14:cNvContentPartPr/>
                <p14:nvPr/>
              </p14:nvContentPartPr>
              <p14:xfrm>
                <a:off x="301283" y="3628336"/>
                <a:ext cx="168840" cy="266040"/>
              </p14:xfrm>
            </p:contentPart>
          </mc:Choice>
          <mc:Fallback xmlns="">
            <p:pic>
              <p:nvPicPr>
                <p:cNvPr id="56" name="Ink 55">
                  <a:extLst>
                    <a:ext uri="{FF2B5EF4-FFF2-40B4-BE49-F238E27FC236}">
                      <a16:creationId xmlns:a16="http://schemas.microsoft.com/office/drawing/2014/main" id="{F7745B54-FE5D-8D1C-9133-C1B5776EFF3E}"/>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7" name="Ink 56">
                  <a:extLst>
                    <a:ext uri="{FF2B5EF4-FFF2-40B4-BE49-F238E27FC236}">
                      <a16:creationId xmlns:a16="http://schemas.microsoft.com/office/drawing/2014/main" id="{48B2F1C3-5300-7078-7898-14A58259605D}"/>
                    </a:ext>
                  </a:extLst>
                </p14:cNvPr>
                <p14:cNvContentPartPr/>
                <p14:nvPr/>
              </p14:nvContentPartPr>
              <p14:xfrm>
                <a:off x="510443" y="3744616"/>
                <a:ext cx="135000" cy="200160"/>
              </p14:xfrm>
            </p:contentPart>
          </mc:Choice>
          <mc:Fallback xmlns="">
            <p:pic>
              <p:nvPicPr>
                <p:cNvPr id="57" name="Ink 56">
                  <a:extLst>
                    <a:ext uri="{FF2B5EF4-FFF2-40B4-BE49-F238E27FC236}">
                      <a16:creationId xmlns:a16="http://schemas.microsoft.com/office/drawing/2014/main" id="{48B2F1C3-5300-7078-7898-14A58259605D}"/>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444F37C9-E0F5-B2F3-954A-9FD7293CC694}"/>
                    </a:ext>
                  </a:extLst>
                </p14:cNvPr>
                <p14:cNvContentPartPr/>
                <p14:nvPr/>
              </p14:nvContentPartPr>
              <p14:xfrm>
                <a:off x="682163" y="3750016"/>
                <a:ext cx="136800" cy="93600"/>
              </p14:xfrm>
            </p:contentPart>
          </mc:Choice>
          <mc:Fallback xmlns="">
            <p:pic>
              <p:nvPicPr>
                <p:cNvPr id="58" name="Ink 57">
                  <a:extLst>
                    <a:ext uri="{FF2B5EF4-FFF2-40B4-BE49-F238E27FC236}">
                      <a16:creationId xmlns:a16="http://schemas.microsoft.com/office/drawing/2014/main" id="{444F37C9-E0F5-B2F3-954A-9FD7293CC694}"/>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59" name="Ink 58">
                  <a:extLst>
                    <a:ext uri="{FF2B5EF4-FFF2-40B4-BE49-F238E27FC236}">
                      <a16:creationId xmlns:a16="http://schemas.microsoft.com/office/drawing/2014/main" id="{7F663136-9C4A-CAE0-95A7-71565615EE20}"/>
                    </a:ext>
                  </a:extLst>
                </p14:cNvPr>
                <p14:cNvContentPartPr/>
                <p14:nvPr/>
              </p14:nvContentPartPr>
              <p14:xfrm>
                <a:off x="843443" y="3742456"/>
                <a:ext cx="92160" cy="104040"/>
              </p14:xfrm>
            </p:contentPart>
          </mc:Choice>
          <mc:Fallback xmlns="">
            <p:pic>
              <p:nvPicPr>
                <p:cNvPr id="59" name="Ink 58">
                  <a:extLst>
                    <a:ext uri="{FF2B5EF4-FFF2-40B4-BE49-F238E27FC236}">
                      <a16:creationId xmlns:a16="http://schemas.microsoft.com/office/drawing/2014/main" id="{7F663136-9C4A-CAE0-95A7-71565615EE20}"/>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0" name="Ink 59">
                  <a:extLst>
                    <a:ext uri="{FF2B5EF4-FFF2-40B4-BE49-F238E27FC236}">
                      <a16:creationId xmlns:a16="http://schemas.microsoft.com/office/drawing/2014/main" id="{16A6B4FF-4FC3-14E7-C261-6C534CEF2AFF}"/>
                    </a:ext>
                  </a:extLst>
                </p14:cNvPr>
                <p14:cNvContentPartPr/>
                <p14:nvPr/>
              </p14:nvContentPartPr>
              <p14:xfrm>
                <a:off x="1026323" y="3619336"/>
                <a:ext cx="119880" cy="249120"/>
              </p14:xfrm>
            </p:contentPart>
          </mc:Choice>
          <mc:Fallback xmlns="">
            <p:pic>
              <p:nvPicPr>
                <p:cNvPr id="60" name="Ink 59">
                  <a:extLst>
                    <a:ext uri="{FF2B5EF4-FFF2-40B4-BE49-F238E27FC236}">
                      <a16:creationId xmlns:a16="http://schemas.microsoft.com/office/drawing/2014/main" id="{16A6B4FF-4FC3-14E7-C261-6C534CEF2AFF}"/>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61" name="Group 60">
            <a:extLst>
              <a:ext uri="{FF2B5EF4-FFF2-40B4-BE49-F238E27FC236}">
                <a16:creationId xmlns:a16="http://schemas.microsoft.com/office/drawing/2014/main" id="{9B681FF5-6C2E-E389-B969-B9E6F14930B5}"/>
              </a:ext>
            </a:extLst>
          </p:cNvPr>
          <p:cNvGrpSpPr/>
          <p:nvPr/>
        </p:nvGrpSpPr>
        <p:grpSpPr>
          <a:xfrm>
            <a:off x="1581803"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62" name="Ink 61">
                  <a:extLst>
                    <a:ext uri="{FF2B5EF4-FFF2-40B4-BE49-F238E27FC236}">
                      <a16:creationId xmlns:a16="http://schemas.microsoft.com/office/drawing/2014/main" id="{90FB2B41-B0DF-27BB-A298-B63D4A1902B6}"/>
                    </a:ext>
                  </a:extLst>
                </p14:cNvPr>
                <p14:cNvContentPartPr/>
                <p14:nvPr/>
              </p14:nvContentPartPr>
              <p14:xfrm>
                <a:off x="1581803" y="3643096"/>
                <a:ext cx="99720" cy="272520"/>
              </p14:xfrm>
            </p:contentPart>
          </mc:Choice>
          <mc:Fallback xmlns="">
            <p:pic>
              <p:nvPicPr>
                <p:cNvPr id="62" name="Ink 61">
                  <a:extLst>
                    <a:ext uri="{FF2B5EF4-FFF2-40B4-BE49-F238E27FC236}">
                      <a16:creationId xmlns:a16="http://schemas.microsoft.com/office/drawing/2014/main" id="{90FB2B41-B0DF-27BB-A298-B63D4A1902B6}"/>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3" name="Ink 62">
                  <a:extLst>
                    <a:ext uri="{FF2B5EF4-FFF2-40B4-BE49-F238E27FC236}">
                      <a16:creationId xmlns:a16="http://schemas.microsoft.com/office/drawing/2014/main" id="{2A22847E-36B2-8171-A715-FF5FB488487C}"/>
                    </a:ext>
                  </a:extLst>
                </p14:cNvPr>
                <p14:cNvContentPartPr/>
                <p14:nvPr/>
              </p14:nvContentPartPr>
              <p14:xfrm>
                <a:off x="1768283" y="3796096"/>
                <a:ext cx="52920" cy="87120"/>
              </p14:xfrm>
            </p:contentPart>
          </mc:Choice>
          <mc:Fallback xmlns="">
            <p:pic>
              <p:nvPicPr>
                <p:cNvPr id="63" name="Ink 62">
                  <a:extLst>
                    <a:ext uri="{FF2B5EF4-FFF2-40B4-BE49-F238E27FC236}">
                      <a16:creationId xmlns:a16="http://schemas.microsoft.com/office/drawing/2014/main" id="{2A22847E-36B2-8171-A715-FF5FB488487C}"/>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4" name="Ink 63">
                  <a:extLst>
                    <a:ext uri="{FF2B5EF4-FFF2-40B4-BE49-F238E27FC236}">
                      <a16:creationId xmlns:a16="http://schemas.microsoft.com/office/drawing/2014/main" id="{C18849D1-7F4F-C765-CBB3-308087AD0649}"/>
                    </a:ext>
                  </a:extLst>
                </p14:cNvPr>
                <p14:cNvContentPartPr/>
                <p14:nvPr/>
              </p14:nvContentPartPr>
              <p14:xfrm>
                <a:off x="1898963" y="3793936"/>
                <a:ext cx="75240" cy="51840"/>
              </p14:xfrm>
            </p:contentPart>
          </mc:Choice>
          <mc:Fallback xmlns="">
            <p:pic>
              <p:nvPicPr>
                <p:cNvPr id="64" name="Ink 63">
                  <a:extLst>
                    <a:ext uri="{FF2B5EF4-FFF2-40B4-BE49-F238E27FC236}">
                      <a16:creationId xmlns:a16="http://schemas.microsoft.com/office/drawing/2014/main" id="{C18849D1-7F4F-C765-CBB3-308087AD0649}"/>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5" name="Ink 64">
                  <a:extLst>
                    <a:ext uri="{FF2B5EF4-FFF2-40B4-BE49-F238E27FC236}">
                      <a16:creationId xmlns:a16="http://schemas.microsoft.com/office/drawing/2014/main" id="{874CE744-01CE-5EB1-243C-E12BA304B177}"/>
                    </a:ext>
                  </a:extLst>
                </p14:cNvPr>
                <p14:cNvContentPartPr/>
                <p14:nvPr/>
              </p14:nvContentPartPr>
              <p14:xfrm>
                <a:off x="2006963" y="3645256"/>
                <a:ext cx="146160" cy="279720"/>
              </p14:xfrm>
            </p:contentPart>
          </mc:Choice>
          <mc:Fallback xmlns="">
            <p:pic>
              <p:nvPicPr>
                <p:cNvPr id="65" name="Ink 64">
                  <a:extLst>
                    <a:ext uri="{FF2B5EF4-FFF2-40B4-BE49-F238E27FC236}">
                      <a16:creationId xmlns:a16="http://schemas.microsoft.com/office/drawing/2014/main" id="{874CE744-01CE-5EB1-243C-E12BA304B177}"/>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6" name="Ink 65">
                  <a:extLst>
                    <a:ext uri="{FF2B5EF4-FFF2-40B4-BE49-F238E27FC236}">
                      <a16:creationId xmlns:a16="http://schemas.microsoft.com/office/drawing/2014/main" id="{03006558-19B2-1B2D-7BE7-FE9D7C33B9BF}"/>
                    </a:ext>
                  </a:extLst>
                </p14:cNvPr>
                <p14:cNvContentPartPr/>
                <p14:nvPr/>
              </p14:nvContentPartPr>
              <p14:xfrm>
                <a:off x="2193443" y="3649216"/>
                <a:ext cx="33120" cy="235800"/>
              </p14:xfrm>
            </p:contentPart>
          </mc:Choice>
          <mc:Fallback xmlns="">
            <p:pic>
              <p:nvPicPr>
                <p:cNvPr id="66" name="Ink 65">
                  <a:extLst>
                    <a:ext uri="{FF2B5EF4-FFF2-40B4-BE49-F238E27FC236}">
                      <a16:creationId xmlns:a16="http://schemas.microsoft.com/office/drawing/2014/main" id="{03006558-19B2-1B2D-7BE7-FE9D7C33B9BF}"/>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7" name="Ink 66">
                  <a:extLst>
                    <a:ext uri="{FF2B5EF4-FFF2-40B4-BE49-F238E27FC236}">
                      <a16:creationId xmlns:a16="http://schemas.microsoft.com/office/drawing/2014/main" id="{D4502431-E3B3-5649-E176-747E03F55FDB}"/>
                    </a:ext>
                  </a:extLst>
                </p14:cNvPr>
                <p14:cNvContentPartPr/>
                <p14:nvPr/>
              </p14:nvContentPartPr>
              <p14:xfrm>
                <a:off x="2305763" y="3774856"/>
                <a:ext cx="64440" cy="106200"/>
              </p14:xfrm>
            </p:contentPart>
          </mc:Choice>
          <mc:Fallback xmlns="">
            <p:pic>
              <p:nvPicPr>
                <p:cNvPr id="67" name="Ink 66">
                  <a:extLst>
                    <a:ext uri="{FF2B5EF4-FFF2-40B4-BE49-F238E27FC236}">
                      <a16:creationId xmlns:a16="http://schemas.microsoft.com/office/drawing/2014/main" id="{D4502431-E3B3-5649-E176-747E03F55FDB}"/>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8" name="Ink 67">
                  <a:extLst>
                    <a:ext uri="{FF2B5EF4-FFF2-40B4-BE49-F238E27FC236}">
                      <a16:creationId xmlns:a16="http://schemas.microsoft.com/office/drawing/2014/main" id="{E221F3D9-0D4F-7599-C911-E7DFAC733CF9}"/>
                    </a:ext>
                  </a:extLst>
                </p14:cNvPr>
                <p14:cNvContentPartPr/>
                <p14:nvPr/>
              </p14:nvContentPartPr>
              <p14:xfrm>
                <a:off x="2404043" y="3693136"/>
                <a:ext cx="128160" cy="162720"/>
              </p14:xfrm>
            </p:contentPart>
          </mc:Choice>
          <mc:Fallback xmlns="">
            <p:pic>
              <p:nvPicPr>
                <p:cNvPr id="68" name="Ink 67">
                  <a:extLst>
                    <a:ext uri="{FF2B5EF4-FFF2-40B4-BE49-F238E27FC236}">
                      <a16:creationId xmlns:a16="http://schemas.microsoft.com/office/drawing/2014/main" id="{E221F3D9-0D4F-7599-C911-E7DFAC733CF9}"/>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9" name="Ink 68">
                  <a:extLst>
                    <a:ext uri="{FF2B5EF4-FFF2-40B4-BE49-F238E27FC236}">
                      <a16:creationId xmlns:a16="http://schemas.microsoft.com/office/drawing/2014/main" id="{C93B7D4F-517B-836B-4AE8-C39A485526DB}"/>
                    </a:ext>
                  </a:extLst>
                </p14:cNvPr>
                <p14:cNvContentPartPr/>
                <p14:nvPr/>
              </p14:nvContentPartPr>
              <p14:xfrm>
                <a:off x="1583603" y="4006336"/>
                <a:ext cx="995040" cy="27360"/>
              </p14:xfrm>
            </p:contentPart>
          </mc:Choice>
          <mc:Fallback xmlns="">
            <p:pic>
              <p:nvPicPr>
                <p:cNvPr id="69" name="Ink 68">
                  <a:extLst>
                    <a:ext uri="{FF2B5EF4-FFF2-40B4-BE49-F238E27FC236}">
                      <a16:creationId xmlns:a16="http://schemas.microsoft.com/office/drawing/2014/main" id="{C93B7D4F-517B-836B-4AE8-C39A485526DB}"/>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70" name="Group 69">
            <a:extLst>
              <a:ext uri="{FF2B5EF4-FFF2-40B4-BE49-F238E27FC236}">
                <a16:creationId xmlns:a16="http://schemas.microsoft.com/office/drawing/2014/main" id="{0B7601BF-9A7F-D426-A59C-9A258D5A4A2F}"/>
              </a:ext>
            </a:extLst>
          </p:cNvPr>
          <p:cNvGrpSpPr/>
          <p:nvPr/>
        </p:nvGrpSpPr>
        <p:grpSpPr>
          <a:xfrm>
            <a:off x="2927483"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71" name="Ink 70">
                  <a:extLst>
                    <a:ext uri="{FF2B5EF4-FFF2-40B4-BE49-F238E27FC236}">
                      <a16:creationId xmlns:a16="http://schemas.microsoft.com/office/drawing/2014/main" id="{520FF30F-999A-F6CB-FA9A-C007FFBD0D59}"/>
                    </a:ext>
                  </a:extLst>
                </p14:cNvPr>
                <p14:cNvContentPartPr/>
                <p14:nvPr/>
              </p14:nvContentPartPr>
              <p14:xfrm>
                <a:off x="2927483" y="3728056"/>
                <a:ext cx="148680" cy="181800"/>
              </p14:xfrm>
            </p:contentPart>
          </mc:Choice>
          <mc:Fallback xmlns="">
            <p:pic>
              <p:nvPicPr>
                <p:cNvPr id="71" name="Ink 70">
                  <a:extLst>
                    <a:ext uri="{FF2B5EF4-FFF2-40B4-BE49-F238E27FC236}">
                      <a16:creationId xmlns:a16="http://schemas.microsoft.com/office/drawing/2014/main" id="{520FF30F-999A-F6CB-FA9A-C007FFBD0D59}"/>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2" name="Ink 71">
                  <a:extLst>
                    <a:ext uri="{FF2B5EF4-FFF2-40B4-BE49-F238E27FC236}">
                      <a16:creationId xmlns:a16="http://schemas.microsoft.com/office/drawing/2014/main" id="{787C57D3-5401-4CCD-5387-61587BF66C48}"/>
                    </a:ext>
                  </a:extLst>
                </p14:cNvPr>
                <p14:cNvContentPartPr/>
                <p14:nvPr/>
              </p14:nvContentPartPr>
              <p14:xfrm>
                <a:off x="3135203" y="3770536"/>
                <a:ext cx="121680" cy="100080"/>
              </p14:xfrm>
            </p:contentPart>
          </mc:Choice>
          <mc:Fallback xmlns="">
            <p:pic>
              <p:nvPicPr>
                <p:cNvPr id="72" name="Ink 71">
                  <a:extLst>
                    <a:ext uri="{FF2B5EF4-FFF2-40B4-BE49-F238E27FC236}">
                      <a16:creationId xmlns:a16="http://schemas.microsoft.com/office/drawing/2014/main" id="{787C57D3-5401-4CCD-5387-61587BF66C48}"/>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73" name="Group 72">
            <a:extLst>
              <a:ext uri="{FF2B5EF4-FFF2-40B4-BE49-F238E27FC236}">
                <a16:creationId xmlns:a16="http://schemas.microsoft.com/office/drawing/2014/main" id="{93B5538B-8D2B-FFC9-B023-1003E1E95FA0}"/>
              </a:ext>
            </a:extLst>
          </p:cNvPr>
          <p:cNvGrpSpPr/>
          <p:nvPr/>
        </p:nvGrpSpPr>
        <p:grpSpPr>
          <a:xfrm>
            <a:off x="3509963"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74" name="Ink 73">
                  <a:extLst>
                    <a:ext uri="{FF2B5EF4-FFF2-40B4-BE49-F238E27FC236}">
                      <a16:creationId xmlns:a16="http://schemas.microsoft.com/office/drawing/2014/main" id="{057A9B7F-3FC5-5785-6AF2-90D002C18C92}"/>
                    </a:ext>
                  </a:extLst>
                </p14:cNvPr>
                <p14:cNvContentPartPr/>
                <p14:nvPr/>
              </p14:nvContentPartPr>
              <p14:xfrm>
                <a:off x="3519683" y="3666136"/>
                <a:ext cx="134640" cy="201600"/>
              </p14:xfrm>
            </p:contentPart>
          </mc:Choice>
          <mc:Fallback xmlns="">
            <p:pic>
              <p:nvPicPr>
                <p:cNvPr id="74" name="Ink 73">
                  <a:extLst>
                    <a:ext uri="{FF2B5EF4-FFF2-40B4-BE49-F238E27FC236}">
                      <a16:creationId xmlns:a16="http://schemas.microsoft.com/office/drawing/2014/main" id="{057A9B7F-3FC5-5785-6AF2-90D002C18C92}"/>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6" name="Ink 75">
                  <a:extLst>
                    <a:ext uri="{FF2B5EF4-FFF2-40B4-BE49-F238E27FC236}">
                      <a16:creationId xmlns:a16="http://schemas.microsoft.com/office/drawing/2014/main" id="{996DE644-E0FB-D832-4F88-D5E9E56EDC56}"/>
                    </a:ext>
                  </a:extLst>
                </p14:cNvPr>
                <p14:cNvContentPartPr/>
                <p14:nvPr/>
              </p14:nvContentPartPr>
              <p14:xfrm>
                <a:off x="3509963" y="3758296"/>
                <a:ext cx="191520" cy="48240"/>
              </p14:xfrm>
            </p:contentPart>
          </mc:Choice>
          <mc:Fallback xmlns="">
            <p:pic>
              <p:nvPicPr>
                <p:cNvPr id="76" name="Ink 75">
                  <a:extLst>
                    <a:ext uri="{FF2B5EF4-FFF2-40B4-BE49-F238E27FC236}">
                      <a16:creationId xmlns:a16="http://schemas.microsoft.com/office/drawing/2014/main" id="{996DE644-E0FB-D832-4F88-D5E9E56EDC56}"/>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7" name="Ink 76">
                  <a:extLst>
                    <a:ext uri="{FF2B5EF4-FFF2-40B4-BE49-F238E27FC236}">
                      <a16:creationId xmlns:a16="http://schemas.microsoft.com/office/drawing/2014/main" id="{87AC1CE5-AFEE-DD2B-502B-E57C7F886F22}"/>
                    </a:ext>
                  </a:extLst>
                </p14:cNvPr>
                <p14:cNvContentPartPr/>
                <p14:nvPr/>
              </p14:nvContentPartPr>
              <p14:xfrm>
                <a:off x="3692123" y="3660016"/>
                <a:ext cx="5400" cy="19440"/>
              </p14:xfrm>
            </p:contentPart>
          </mc:Choice>
          <mc:Fallback xmlns="">
            <p:pic>
              <p:nvPicPr>
                <p:cNvPr id="77" name="Ink 76">
                  <a:extLst>
                    <a:ext uri="{FF2B5EF4-FFF2-40B4-BE49-F238E27FC236}">
                      <a16:creationId xmlns:a16="http://schemas.microsoft.com/office/drawing/2014/main" id="{87AC1CE5-AFEE-DD2B-502B-E57C7F886F22}"/>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78" name="Ink 77">
                  <a:extLst>
                    <a:ext uri="{FF2B5EF4-FFF2-40B4-BE49-F238E27FC236}">
                      <a16:creationId xmlns:a16="http://schemas.microsoft.com/office/drawing/2014/main" id="{F23781F3-33D1-7B43-F072-CC776C645C67}"/>
                    </a:ext>
                  </a:extLst>
                </p14:cNvPr>
                <p14:cNvContentPartPr/>
                <p14:nvPr/>
              </p14:nvContentPartPr>
              <p14:xfrm>
                <a:off x="3759443" y="3712216"/>
                <a:ext cx="205560" cy="118800"/>
              </p14:xfrm>
            </p:contentPart>
          </mc:Choice>
          <mc:Fallback xmlns="">
            <p:pic>
              <p:nvPicPr>
                <p:cNvPr id="78" name="Ink 77">
                  <a:extLst>
                    <a:ext uri="{FF2B5EF4-FFF2-40B4-BE49-F238E27FC236}">
                      <a16:creationId xmlns:a16="http://schemas.microsoft.com/office/drawing/2014/main" id="{F23781F3-33D1-7B43-F072-CC776C645C67}"/>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9" name="Ink 78">
                  <a:extLst>
                    <a:ext uri="{FF2B5EF4-FFF2-40B4-BE49-F238E27FC236}">
                      <a16:creationId xmlns:a16="http://schemas.microsoft.com/office/drawing/2014/main" id="{AD4D221C-76E0-25DB-D5D3-19365767D2BB}"/>
                    </a:ext>
                  </a:extLst>
                </p14:cNvPr>
                <p14:cNvContentPartPr/>
                <p14:nvPr/>
              </p14:nvContentPartPr>
              <p14:xfrm>
                <a:off x="3998123" y="3700336"/>
                <a:ext cx="126720" cy="120240"/>
              </p14:xfrm>
            </p:contentPart>
          </mc:Choice>
          <mc:Fallback xmlns="">
            <p:pic>
              <p:nvPicPr>
                <p:cNvPr id="79" name="Ink 78">
                  <a:extLst>
                    <a:ext uri="{FF2B5EF4-FFF2-40B4-BE49-F238E27FC236}">
                      <a16:creationId xmlns:a16="http://schemas.microsoft.com/office/drawing/2014/main" id="{AD4D221C-76E0-25DB-D5D3-19365767D2BB}"/>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80" name="Group 79">
            <a:extLst>
              <a:ext uri="{FF2B5EF4-FFF2-40B4-BE49-F238E27FC236}">
                <a16:creationId xmlns:a16="http://schemas.microsoft.com/office/drawing/2014/main" id="{E1DF0DB9-9637-67BB-21F9-E724B903B092}"/>
              </a:ext>
            </a:extLst>
          </p:cNvPr>
          <p:cNvGrpSpPr/>
          <p:nvPr/>
        </p:nvGrpSpPr>
        <p:grpSpPr>
          <a:xfrm>
            <a:off x="4416443"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81" name="Ink 80">
                  <a:extLst>
                    <a:ext uri="{FF2B5EF4-FFF2-40B4-BE49-F238E27FC236}">
                      <a16:creationId xmlns:a16="http://schemas.microsoft.com/office/drawing/2014/main" id="{A06DDDBF-3D56-7350-3A32-9BF1463D7CEF}"/>
                    </a:ext>
                  </a:extLst>
                </p14:cNvPr>
                <p14:cNvContentPartPr/>
                <p14:nvPr/>
              </p14:nvContentPartPr>
              <p14:xfrm>
                <a:off x="4462883" y="3580096"/>
                <a:ext cx="170280" cy="197640"/>
              </p14:xfrm>
            </p:contentPart>
          </mc:Choice>
          <mc:Fallback xmlns="">
            <p:pic>
              <p:nvPicPr>
                <p:cNvPr id="81" name="Ink 80">
                  <a:extLst>
                    <a:ext uri="{FF2B5EF4-FFF2-40B4-BE49-F238E27FC236}">
                      <a16:creationId xmlns:a16="http://schemas.microsoft.com/office/drawing/2014/main" id="{A06DDDBF-3D56-7350-3A32-9BF1463D7CEF}"/>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2" name="Ink 81">
                  <a:extLst>
                    <a:ext uri="{FF2B5EF4-FFF2-40B4-BE49-F238E27FC236}">
                      <a16:creationId xmlns:a16="http://schemas.microsoft.com/office/drawing/2014/main" id="{EAD3A54D-D590-2BC7-7996-E48236EA7820}"/>
                    </a:ext>
                  </a:extLst>
                </p14:cNvPr>
                <p14:cNvContentPartPr/>
                <p14:nvPr/>
              </p14:nvContentPartPr>
              <p14:xfrm>
                <a:off x="4703363" y="3688816"/>
                <a:ext cx="113400" cy="72360"/>
              </p14:xfrm>
            </p:contentPart>
          </mc:Choice>
          <mc:Fallback xmlns="">
            <p:pic>
              <p:nvPicPr>
                <p:cNvPr id="82" name="Ink 81">
                  <a:extLst>
                    <a:ext uri="{FF2B5EF4-FFF2-40B4-BE49-F238E27FC236}">
                      <a16:creationId xmlns:a16="http://schemas.microsoft.com/office/drawing/2014/main" id="{EAD3A54D-D590-2BC7-7996-E48236EA7820}"/>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3" name="Ink 82">
                  <a:extLst>
                    <a:ext uri="{FF2B5EF4-FFF2-40B4-BE49-F238E27FC236}">
                      <a16:creationId xmlns:a16="http://schemas.microsoft.com/office/drawing/2014/main" id="{AE1C1BF0-33C2-377B-4FFD-333F1EC3DB77}"/>
                    </a:ext>
                  </a:extLst>
                </p14:cNvPr>
                <p14:cNvContentPartPr/>
                <p14:nvPr/>
              </p14:nvContentPartPr>
              <p14:xfrm>
                <a:off x="4838723" y="3522856"/>
                <a:ext cx="58680" cy="245160"/>
              </p14:xfrm>
            </p:contentPart>
          </mc:Choice>
          <mc:Fallback xmlns="">
            <p:pic>
              <p:nvPicPr>
                <p:cNvPr id="83" name="Ink 82">
                  <a:extLst>
                    <a:ext uri="{FF2B5EF4-FFF2-40B4-BE49-F238E27FC236}">
                      <a16:creationId xmlns:a16="http://schemas.microsoft.com/office/drawing/2014/main" id="{AE1C1BF0-33C2-377B-4FFD-333F1EC3DB77}"/>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4" name="Ink 83">
                  <a:extLst>
                    <a:ext uri="{FF2B5EF4-FFF2-40B4-BE49-F238E27FC236}">
                      <a16:creationId xmlns:a16="http://schemas.microsoft.com/office/drawing/2014/main" id="{5D220664-58E0-A241-2CFF-97998F903E23}"/>
                    </a:ext>
                  </a:extLst>
                </p14:cNvPr>
                <p14:cNvContentPartPr/>
                <p14:nvPr/>
              </p14:nvContentPartPr>
              <p14:xfrm>
                <a:off x="4962563" y="3640936"/>
                <a:ext cx="91800" cy="109440"/>
              </p14:xfrm>
            </p:contentPart>
          </mc:Choice>
          <mc:Fallback xmlns="">
            <p:pic>
              <p:nvPicPr>
                <p:cNvPr id="84" name="Ink 83">
                  <a:extLst>
                    <a:ext uri="{FF2B5EF4-FFF2-40B4-BE49-F238E27FC236}">
                      <a16:creationId xmlns:a16="http://schemas.microsoft.com/office/drawing/2014/main" id="{5D220664-58E0-A241-2CFF-97998F903E23}"/>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85" name="Ink 84">
                  <a:extLst>
                    <a:ext uri="{FF2B5EF4-FFF2-40B4-BE49-F238E27FC236}">
                      <a16:creationId xmlns:a16="http://schemas.microsoft.com/office/drawing/2014/main" id="{57A4D195-FFCE-EB0E-B712-0517F01199B1}"/>
                    </a:ext>
                  </a:extLst>
                </p14:cNvPr>
                <p14:cNvContentPartPr/>
                <p14:nvPr/>
              </p14:nvContentPartPr>
              <p14:xfrm>
                <a:off x="5135723" y="3602056"/>
                <a:ext cx="106920" cy="154440"/>
              </p14:xfrm>
            </p:contentPart>
          </mc:Choice>
          <mc:Fallback xmlns="">
            <p:pic>
              <p:nvPicPr>
                <p:cNvPr id="85" name="Ink 84">
                  <a:extLst>
                    <a:ext uri="{FF2B5EF4-FFF2-40B4-BE49-F238E27FC236}">
                      <a16:creationId xmlns:a16="http://schemas.microsoft.com/office/drawing/2014/main" id="{57A4D195-FFCE-EB0E-B712-0517F01199B1}"/>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7" name="Ink 86">
                  <a:extLst>
                    <a:ext uri="{FF2B5EF4-FFF2-40B4-BE49-F238E27FC236}">
                      <a16:creationId xmlns:a16="http://schemas.microsoft.com/office/drawing/2014/main" id="{F89D48F0-7238-3687-81A1-998D5774A08A}"/>
                    </a:ext>
                  </a:extLst>
                </p14:cNvPr>
                <p14:cNvContentPartPr/>
                <p14:nvPr/>
              </p14:nvContentPartPr>
              <p14:xfrm>
                <a:off x="5332643" y="3586936"/>
                <a:ext cx="90720" cy="118080"/>
              </p14:xfrm>
            </p:contentPart>
          </mc:Choice>
          <mc:Fallback xmlns="">
            <p:pic>
              <p:nvPicPr>
                <p:cNvPr id="87" name="Ink 86">
                  <a:extLst>
                    <a:ext uri="{FF2B5EF4-FFF2-40B4-BE49-F238E27FC236}">
                      <a16:creationId xmlns:a16="http://schemas.microsoft.com/office/drawing/2014/main" id="{F89D48F0-7238-3687-81A1-998D5774A08A}"/>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8" name="Ink 87">
                  <a:extLst>
                    <a:ext uri="{FF2B5EF4-FFF2-40B4-BE49-F238E27FC236}">
                      <a16:creationId xmlns:a16="http://schemas.microsoft.com/office/drawing/2014/main" id="{B881E779-7750-24F7-EB76-D572BAF671DA}"/>
                    </a:ext>
                  </a:extLst>
                </p14:cNvPr>
                <p14:cNvContentPartPr/>
                <p14:nvPr/>
              </p14:nvContentPartPr>
              <p14:xfrm>
                <a:off x="5335163" y="3540496"/>
                <a:ext cx="124920" cy="64800"/>
              </p14:xfrm>
            </p:contentPart>
          </mc:Choice>
          <mc:Fallback xmlns="">
            <p:pic>
              <p:nvPicPr>
                <p:cNvPr id="88" name="Ink 87">
                  <a:extLst>
                    <a:ext uri="{FF2B5EF4-FFF2-40B4-BE49-F238E27FC236}">
                      <a16:creationId xmlns:a16="http://schemas.microsoft.com/office/drawing/2014/main" id="{B881E779-7750-24F7-EB76-D572BAF671DA}"/>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9" name="Ink 88">
                  <a:extLst>
                    <a:ext uri="{FF2B5EF4-FFF2-40B4-BE49-F238E27FC236}">
                      <a16:creationId xmlns:a16="http://schemas.microsoft.com/office/drawing/2014/main" id="{A945FEE3-ACFE-A527-6E6B-578C3271A048}"/>
                    </a:ext>
                  </a:extLst>
                </p14:cNvPr>
                <p14:cNvContentPartPr/>
                <p14:nvPr/>
              </p14:nvContentPartPr>
              <p14:xfrm>
                <a:off x="4416443" y="3854776"/>
                <a:ext cx="1066320" cy="77760"/>
              </p14:xfrm>
            </p:contentPart>
          </mc:Choice>
          <mc:Fallback xmlns="">
            <p:pic>
              <p:nvPicPr>
                <p:cNvPr id="89" name="Ink 88">
                  <a:extLst>
                    <a:ext uri="{FF2B5EF4-FFF2-40B4-BE49-F238E27FC236}">
                      <a16:creationId xmlns:a16="http://schemas.microsoft.com/office/drawing/2014/main" id="{A945FEE3-ACFE-A527-6E6B-578C3271A048}"/>
                    </a:ext>
                  </a:extLst>
                </p:cNvPr>
                <p:cNvPicPr/>
                <p:nvPr/>
              </p:nvPicPr>
              <p:blipFill>
                <a:blip r:embed="rId149"/>
                <a:stretch>
                  <a:fillRect/>
                </a:stretch>
              </p:blipFill>
              <p:spPr>
                <a:xfrm>
                  <a:off x="4398803" y="3836776"/>
                  <a:ext cx="1101960" cy="113400"/>
                </a:xfrm>
                <a:prstGeom prst="rect">
                  <a:avLst/>
                </a:prstGeom>
              </p:spPr>
            </p:pic>
          </mc:Fallback>
        </mc:AlternateContent>
      </p:grpSp>
      <p:grpSp>
        <p:nvGrpSpPr>
          <p:cNvPr id="90" name="Group 89">
            <a:extLst>
              <a:ext uri="{FF2B5EF4-FFF2-40B4-BE49-F238E27FC236}">
                <a16:creationId xmlns:a16="http://schemas.microsoft.com/office/drawing/2014/main" id="{1C0768E2-F3F3-78CB-DAAF-8BFA873D0145}"/>
              </a:ext>
            </a:extLst>
          </p:cNvPr>
          <p:cNvGrpSpPr/>
          <p:nvPr/>
        </p:nvGrpSpPr>
        <p:grpSpPr>
          <a:xfrm>
            <a:off x="2406923" y="4142776"/>
            <a:ext cx="622080" cy="199080"/>
            <a:chOff x="2406923" y="4142776"/>
            <a:chExt cx="622080" cy="199080"/>
          </a:xfrm>
        </p:grpSpPr>
        <mc:AlternateContent xmlns:mc="http://schemas.openxmlformats.org/markup-compatibility/2006" xmlns:p14="http://schemas.microsoft.com/office/powerpoint/2010/main">
          <mc:Choice Requires="p14">
            <p:contentPart p14:bwMode="auto" r:id="rId150">
              <p14:nvContentPartPr>
                <p14:cNvPr id="91" name="Ink 90">
                  <a:extLst>
                    <a:ext uri="{FF2B5EF4-FFF2-40B4-BE49-F238E27FC236}">
                      <a16:creationId xmlns:a16="http://schemas.microsoft.com/office/drawing/2014/main" id="{3E84DAF5-DDDF-D5D6-CFB3-6F9A3B51E4D4}"/>
                    </a:ext>
                  </a:extLst>
                </p14:cNvPr>
                <p14:cNvContentPartPr/>
                <p14:nvPr/>
              </p14:nvContentPartPr>
              <p14:xfrm>
                <a:off x="2406923" y="4152856"/>
                <a:ext cx="135360" cy="189000"/>
              </p14:xfrm>
            </p:contentPart>
          </mc:Choice>
          <mc:Fallback xmlns="">
            <p:pic>
              <p:nvPicPr>
                <p:cNvPr id="91" name="Ink 90">
                  <a:extLst>
                    <a:ext uri="{FF2B5EF4-FFF2-40B4-BE49-F238E27FC236}">
                      <a16:creationId xmlns:a16="http://schemas.microsoft.com/office/drawing/2014/main" id="{3E84DAF5-DDDF-D5D6-CFB3-6F9A3B51E4D4}"/>
                    </a:ext>
                  </a:extLst>
                </p:cNvPr>
                <p:cNvPicPr/>
                <p:nvPr/>
              </p:nvPicPr>
              <p:blipFill>
                <a:blip r:embed="rId151"/>
                <a:stretch>
                  <a:fillRect/>
                </a:stretch>
              </p:blipFill>
              <p:spPr>
                <a:xfrm>
                  <a:off x="2389283" y="4134856"/>
                  <a:ext cx="171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2" name="Ink 91">
                  <a:extLst>
                    <a:ext uri="{FF2B5EF4-FFF2-40B4-BE49-F238E27FC236}">
                      <a16:creationId xmlns:a16="http://schemas.microsoft.com/office/drawing/2014/main" id="{B13687D8-4CD9-3396-D73E-134704E048CC}"/>
                    </a:ext>
                  </a:extLst>
                </p14:cNvPr>
                <p14:cNvContentPartPr/>
                <p14:nvPr/>
              </p14:nvContentPartPr>
              <p14:xfrm>
                <a:off x="2621483" y="4171576"/>
                <a:ext cx="137160" cy="168480"/>
              </p14:xfrm>
            </p:contentPart>
          </mc:Choice>
          <mc:Fallback xmlns="">
            <p:pic>
              <p:nvPicPr>
                <p:cNvPr id="92" name="Ink 91">
                  <a:extLst>
                    <a:ext uri="{FF2B5EF4-FFF2-40B4-BE49-F238E27FC236}">
                      <a16:creationId xmlns:a16="http://schemas.microsoft.com/office/drawing/2014/main" id="{B13687D8-4CD9-3396-D73E-134704E048CC}"/>
                    </a:ext>
                  </a:extLst>
                </p:cNvPr>
                <p:cNvPicPr/>
                <p:nvPr/>
              </p:nvPicPr>
              <p:blipFill>
                <a:blip r:embed="rId153"/>
                <a:stretch>
                  <a:fillRect/>
                </a:stretch>
              </p:blipFill>
              <p:spPr>
                <a:xfrm>
                  <a:off x="2603843" y="4153936"/>
                  <a:ext cx="172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3" name="Ink 92">
                  <a:extLst>
                    <a:ext uri="{FF2B5EF4-FFF2-40B4-BE49-F238E27FC236}">
                      <a16:creationId xmlns:a16="http://schemas.microsoft.com/office/drawing/2014/main" id="{033B403F-B114-A8C5-7252-A64ED0FF4EB6}"/>
                    </a:ext>
                  </a:extLst>
                </p14:cNvPr>
                <p14:cNvContentPartPr/>
                <p14:nvPr/>
              </p14:nvContentPartPr>
              <p14:xfrm>
                <a:off x="2834243" y="4142776"/>
                <a:ext cx="194760" cy="176400"/>
              </p14:xfrm>
            </p:contentPart>
          </mc:Choice>
          <mc:Fallback xmlns="">
            <p:pic>
              <p:nvPicPr>
                <p:cNvPr id="93" name="Ink 92">
                  <a:extLst>
                    <a:ext uri="{FF2B5EF4-FFF2-40B4-BE49-F238E27FC236}">
                      <a16:creationId xmlns:a16="http://schemas.microsoft.com/office/drawing/2014/main" id="{033B403F-B114-A8C5-7252-A64ED0FF4EB6}"/>
                    </a:ext>
                  </a:extLst>
                </p:cNvPr>
                <p:cNvPicPr/>
                <p:nvPr/>
              </p:nvPicPr>
              <p:blipFill>
                <a:blip r:embed="rId155"/>
                <a:stretch>
                  <a:fillRect/>
                </a:stretch>
              </p:blipFill>
              <p:spPr>
                <a:xfrm>
                  <a:off x="2816243" y="4124776"/>
                  <a:ext cx="230400" cy="212040"/>
                </a:xfrm>
                <a:prstGeom prst="rect">
                  <a:avLst/>
                </a:prstGeom>
              </p:spPr>
            </p:pic>
          </mc:Fallback>
        </mc:AlternateContent>
      </p:grpSp>
      <p:grpSp>
        <p:nvGrpSpPr>
          <p:cNvPr id="94" name="Group 93">
            <a:extLst>
              <a:ext uri="{FF2B5EF4-FFF2-40B4-BE49-F238E27FC236}">
                <a16:creationId xmlns:a16="http://schemas.microsoft.com/office/drawing/2014/main" id="{BD782223-A40D-12D5-6786-2296878E8B13}"/>
              </a:ext>
            </a:extLst>
          </p:cNvPr>
          <p:cNvGrpSpPr/>
          <p:nvPr/>
        </p:nvGrpSpPr>
        <p:grpSpPr>
          <a:xfrm>
            <a:off x="680363" y="4134856"/>
            <a:ext cx="1487160" cy="580320"/>
            <a:chOff x="680363" y="4134856"/>
            <a:chExt cx="1487160" cy="580320"/>
          </a:xfrm>
        </p:grpSpPr>
        <mc:AlternateContent xmlns:mc="http://schemas.openxmlformats.org/markup-compatibility/2006" xmlns:p14="http://schemas.microsoft.com/office/powerpoint/2010/main">
          <mc:Choice Requires="p14">
            <p:contentPart p14:bwMode="auto" r:id="rId156">
              <p14:nvContentPartPr>
                <p14:cNvPr id="95" name="Ink 94">
                  <a:extLst>
                    <a:ext uri="{FF2B5EF4-FFF2-40B4-BE49-F238E27FC236}">
                      <a16:creationId xmlns:a16="http://schemas.microsoft.com/office/drawing/2014/main" id="{6BFE7ACA-75B8-096E-BC49-00B01E24B5A9}"/>
                    </a:ext>
                  </a:extLst>
                </p14:cNvPr>
                <p14:cNvContentPartPr/>
                <p14:nvPr/>
              </p14:nvContentPartPr>
              <p14:xfrm>
                <a:off x="680363" y="4134856"/>
                <a:ext cx="138240" cy="214920"/>
              </p14:xfrm>
            </p:contentPart>
          </mc:Choice>
          <mc:Fallback xmlns="">
            <p:pic>
              <p:nvPicPr>
                <p:cNvPr id="95" name="Ink 94">
                  <a:extLst>
                    <a:ext uri="{FF2B5EF4-FFF2-40B4-BE49-F238E27FC236}">
                      <a16:creationId xmlns:a16="http://schemas.microsoft.com/office/drawing/2014/main" id="{6BFE7ACA-75B8-096E-BC49-00B01E24B5A9}"/>
                    </a:ext>
                  </a:extLst>
                </p:cNvPr>
                <p:cNvPicPr/>
                <p:nvPr/>
              </p:nvPicPr>
              <p:blipFill>
                <a:blip r:embed="rId157"/>
                <a:stretch>
                  <a:fillRect/>
                </a:stretch>
              </p:blipFill>
              <p:spPr>
                <a:xfrm>
                  <a:off x="662723" y="4117216"/>
                  <a:ext cx="1738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6" name="Ink 95">
                  <a:extLst>
                    <a:ext uri="{FF2B5EF4-FFF2-40B4-BE49-F238E27FC236}">
                      <a16:creationId xmlns:a16="http://schemas.microsoft.com/office/drawing/2014/main" id="{4B7A84E3-BE61-C17F-05A8-75EC04A3C72F}"/>
                    </a:ext>
                  </a:extLst>
                </p14:cNvPr>
                <p14:cNvContentPartPr/>
                <p14:nvPr/>
              </p14:nvContentPartPr>
              <p14:xfrm>
                <a:off x="876923" y="4170136"/>
                <a:ext cx="154080" cy="150120"/>
              </p14:xfrm>
            </p:contentPart>
          </mc:Choice>
          <mc:Fallback xmlns="">
            <p:pic>
              <p:nvPicPr>
                <p:cNvPr id="96" name="Ink 95">
                  <a:extLst>
                    <a:ext uri="{FF2B5EF4-FFF2-40B4-BE49-F238E27FC236}">
                      <a16:creationId xmlns:a16="http://schemas.microsoft.com/office/drawing/2014/main" id="{4B7A84E3-BE61-C17F-05A8-75EC04A3C72F}"/>
                    </a:ext>
                  </a:extLst>
                </p:cNvPr>
                <p:cNvPicPr/>
                <p:nvPr/>
              </p:nvPicPr>
              <p:blipFill>
                <a:blip r:embed="rId159"/>
                <a:stretch>
                  <a:fillRect/>
                </a:stretch>
              </p:blipFill>
              <p:spPr>
                <a:xfrm>
                  <a:off x="859283" y="4152136"/>
                  <a:ext cx="1897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97" name="Ink 96">
                  <a:extLst>
                    <a:ext uri="{FF2B5EF4-FFF2-40B4-BE49-F238E27FC236}">
                      <a16:creationId xmlns:a16="http://schemas.microsoft.com/office/drawing/2014/main" id="{ECBC15F2-4D33-DDD1-F0D0-FE0B22D3D7B1}"/>
                    </a:ext>
                  </a:extLst>
                </p14:cNvPr>
                <p14:cNvContentPartPr/>
                <p14:nvPr/>
              </p14:nvContentPartPr>
              <p14:xfrm>
                <a:off x="1169963" y="4224856"/>
                <a:ext cx="109080" cy="97200"/>
              </p14:xfrm>
            </p:contentPart>
          </mc:Choice>
          <mc:Fallback xmlns="">
            <p:pic>
              <p:nvPicPr>
                <p:cNvPr id="97" name="Ink 96">
                  <a:extLst>
                    <a:ext uri="{FF2B5EF4-FFF2-40B4-BE49-F238E27FC236}">
                      <a16:creationId xmlns:a16="http://schemas.microsoft.com/office/drawing/2014/main" id="{ECBC15F2-4D33-DDD1-F0D0-FE0B22D3D7B1}"/>
                    </a:ext>
                  </a:extLst>
                </p:cNvPr>
                <p:cNvPicPr/>
                <p:nvPr/>
              </p:nvPicPr>
              <p:blipFill>
                <a:blip r:embed="rId161"/>
                <a:stretch>
                  <a:fillRect/>
                </a:stretch>
              </p:blipFill>
              <p:spPr>
                <a:xfrm>
                  <a:off x="1152323" y="4207216"/>
                  <a:ext cx="144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8" name="Ink 97">
                  <a:extLst>
                    <a:ext uri="{FF2B5EF4-FFF2-40B4-BE49-F238E27FC236}">
                      <a16:creationId xmlns:a16="http://schemas.microsoft.com/office/drawing/2014/main" id="{C9C4FAA3-5307-8845-7D55-8323A6CD6CFF}"/>
                    </a:ext>
                  </a:extLst>
                </p14:cNvPr>
                <p14:cNvContentPartPr/>
                <p14:nvPr/>
              </p14:nvContentPartPr>
              <p14:xfrm>
                <a:off x="1163843" y="4206856"/>
                <a:ext cx="147240" cy="147960"/>
              </p14:xfrm>
            </p:contentPart>
          </mc:Choice>
          <mc:Fallback xmlns="">
            <p:pic>
              <p:nvPicPr>
                <p:cNvPr id="98" name="Ink 97">
                  <a:extLst>
                    <a:ext uri="{FF2B5EF4-FFF2-40B4-BE49-F238E27FC236}">
                      <a16:creationId xmlns:a16="http://schemas.microsoft.com/office/drawing/2014/main" id="{C9C4FAA3-5307-8845-7D55-8323A6CD6CFF}"/>
                    </a:ext>
                  </a:extLst>
                </p:cNvPr>
                <p:cNvPicPr/>
                <p:nvPr/>
              </p:nvPicPr>
              <p:blipFill>
                <a:blip r:embed="rId163"/>
                <a:stretch>
                  <a:fillRect/>
                </a:stretch>
              </p:blipFill>
              <p:spPr>
                <a:xfrm>
                  <a:off x="1146203" y="4189216"/>
                  <a:ext cx="182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99" name="Ink 98">
                  <a:extLst>
                    <a:ext uri="{FF2B5EF4-FFF2-40B4-BE49-F238E27FC236}">
                      <a16:creationId xmlns:a16="http://schemas.microsoft.com/office/drawing/2014/main" id="{5F5FDCF0-EC33-8512-16C8-AC3F34850C21}"/>
                    </a:ext>
                  </a:extLst>
                </p14:cNvPr>
                <p14:cNvContentPartPr/>
                <p14:nvPr/>
              </p14:nvContentPartPr>
              <p14:xfrm>
                <a:off x="1428803" y="4151776"/>
                <a:ext cx="156240" cy="186480"/>
              </p14:xfrm>
            </p:contentPart>
          </mc:Choice>
          <mc:Fallback xmlns="">
            <p:pic>
              <p:nvPicPr>
                <p:cNvPr id="99" name="Ink 98">
                  <a:extLst>
                    <a:ext uri="{FF2B5EF4-FFF2-40B4-BE49-F238E27FC236}">
                      <a16:creationId xmlns:a16="http://schemas.microsoft.com/office/drawing/2014/main" id="{5F5FDCF0-EC33-8512-16C8-AC3F34850C21}"/>
                    </a:ext>
                  </a:extLst>
                </p:cNvPr>
                <p:cNvPicPr/>
                <p:nvPr/>
              </p:nvPicPr>
              <p:blipFill>
                <a:blip r:embed="rId165"/>
                <a:stretch>
                  <a:fillRect/>
                </a:stretch>
              </p:blipFill>
              <p:spPr>
                <a:xfrm>
                  <a:off x="1411163" y="4133776"/>
                  <a:ext cx="191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1" name="Ink 100">
                  <a:extLst>
                    <a:ext uri="{FF2B5EF4-FFF2-40B4-BE49-F238E27FC236}">
                      <a16:creationId xmlns:a16="http://schemas.microsoft.com/office/drawing/2014/main" id="{289C16C4-D579-C2BA-12EA-FC9A61C2A043}"/>
                    </a:ext>
                  </a:extLst>
                </p14:cNvPr>
                <p14:cNvContentPartPr/>
                <p14:nvPr/>
              </p14:nvContentPartPr>
              <p14:xfrm>
                <a:off x="1620683" y="4159696"/>
                <a:ext cx="137880" cy="141840"/>
              </p14:xfrm>
            </p:contentPart>
          </mc:Choice>
          <mc:Fallback xmlns="">
            <p:pic>
              <p:nvPicPr>
                <p:cNvPr id="101" name="Ink 100">
                  <a:extLst>
                    <a:ext uri="{FF2B5EF4-FFF2-40B4-BE49-F238E27FC236}">
                      <a16:creationId xmlns:a16="http://schemas.microsoft.com/office/drawing/2014/main" id="{289C16C4-D579-C2BA-12EA-FC9A61C2A043}"/>
                    </a:ext>
                  </a:extLst>
                </p:cNvPr>
                <p:cNvPicPr/>
                <p:nvPr/>
              </p:nvPicPr>
              <p:blipFill>
                <a:blip r:embed="rId167"/>
                <a:stretch>
                  <a:fillRect/>
                </a:stretch>
              </p:blipFill>
              <p:spPr>
                <a:xfrm>
                  <a:off x="1603043" y="4142056"/>
                  <a:ext cx="1735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3" name="Ink 102">
                  <a:extLst>
                    <a:ext uri="{FF2B5EF4-FFF2-40B4-BE49-F238E27FC236}">
                      <a16:creationId xmlns:a16="http://schemas.microsoft.com/office/drawing/2014/main" id="{99BF04B9-68D6-C23C-36A7-E0F1F019A36A}"/>
                    </a:ext>
                  </a:extLst>
                </p14:cNvPr>
                <p14:cNvContentPartPr/>
                <p14:nvPr/>
              </p14:nvContentPartPr>
              <p14:xfrm>
                <a:off x="2012723" y="4210456"/>
                <a:ext cx="154800" cy="34200"/>
              </p14:xfrm>
            </p:contentPart>
          </mc:Choice>
          <mc:Fallback xmlns="">
            <p:pic>
              <p:nvPicPr>
                <p:cNvPr id="103" name="Ink 102">
                  <a:extLst>
                    <a:ext uri="{FF2B5EF4-FFF2-40B4-BE49-F238E27FC236}">
                      <a16:creationId xmlns:a16="http://schemas.microsoft.com/office/drawing/2014/main" id="{99BF04B9-68D6-C23C-36A7-E0F1F019A36A}"/>
                    </a:ext>
                  </a:extLst>
                </p:cNvPr>
                <p:cNvPicPr/>
                <p:nvPr/>
              </p:nvPicPr>
              <p:blipFill>
                <a:blip r:embed="rId169"/>
                <a:stretch>
                  <a:fillRect/>
                </a:stretch>
              </p:blipFill>
              <p:spPr>
                <a:xfrm>
                  <a:off x="1994723" y="4192816"/>
                  <a:ext cx="19044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4" name="Ink 103">
                  <a:extLst>
                    <a:ext uri="{FF2B5EF4-FFF2-40B4-BE49-F238E27FC236}">
                      <a16:creationId xmlns:a16="http://schemas.microsoft.com/office/drawing/2014/main" id="{C224301D-9916-9C03-CF0D-6A216EC05F3E}"/>
                    </a:ext>
                  </a:extLst>
                </p14:cNvPr>
                <p14:cNvContentPartPr/>
                <p14:nvPr/>
              </p14:nvContentPartPr>
              <p14:xfrm>
                <a:off x="2009843" y="4324576"/>
                <a:ext cx="156600" cy="16560"/>
              </p14:xfrm>
            </p:contentPart>
          </mc:Choice>
          <mc:Fallback xmlns="">
            <p:pic>
              <p:nvPicPr>
                <p:cNvPr id="104" name="Ink 103">
                  <a:extLst>
                    <a:ext uri="{FF2B5EF4-FFF2-40B4-BE49-F238E27FC236}">
                      <a16:creationId xmlns:a16="http://schemas.microsoft.com/office/drawing/2014/main" id="{C224301D-9916-9C03-CF0D-6A216EC05F3E}"/>
                    </a:ext>
                  </a:extLst>
                </p:cNvPr>
                <p:cNvPicPr/>
                <p:nvPr/>
              </p:nvPicPr>
              <p:blipFill>
                <a:blip r:embed="rId171"/>
                <a:stretch>
                  <a:fillRect/>
                </a:stretch>
              </p:blipFill>
              <p:spPr>
                <a:xfrm>
                  <a:off x="1992203" y="4306576"/>
                  <a:ext cx="1922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5" name="Ink 104">
                  <a:extLst>
                    <a:ext uri="{FF2B5EF4-FFF2-40B4-BE49-F238E27FC236}">
                      <a16:creationId xmlns:a16="http://schemas.microsoft.com/office/drawing/2014/main" id="{961872B6-29F4-CD9F-5907-DD312A20BA31}"/>
                    </a:ext>
                  </a:extLst>
                </p14:cNvPr>
                <p14:cNvContentPartPr/>
                <p14:nvPr/>
              </p14:nvContentPartPr>
              <p14:xfrm>
                <a:off x="710603" y="4484056"/>
                <a:ext cx="132480" cy="219960"/>
              </p14:xfrm>
            </p:contentPart>
          </mc:Choice>
          <mc:Fallback xmlns="">
            <p:pic>
              <p:nvPicPr>
                <p:cNvPr id="105" name="Ink 104">
                  <a:extLst>
                    <a:ext uri="{FF2B5EF4-FFF2-40B4-BE49-F238E27FC236}">
                      <a16:creationId xmlns:a16="http://schemas.microsoft.com/office/drawing/2014/main" id="{961872B6-29F4-CD9F-5907-DD312A20BA31}"/>
                    </a:ext>
                  </a:extLst>
                </p:cNvPr>
                <p:cNvPicPr/>
                <p:nvPr/>
              </p:nvPicPr>
              <p:blipFill>
                <a:blip r:embed="rId173"/>
                <a:stretch>
                  <a:fillRect/>
                </a:stretch>
              </p:blipFill>
              <p:spPr>
                <a:xfrm>
                  <a:off x="692963" y="4466056"/>
                  <a:ext cx="1681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67" name="Ink 166">
                  <a:extLst>
                    <a:ext uri="{FF2B5EF4-FFF2-40B4-BE49-F238E27FC236}">
                      <a16:creationId xmlns:a16="http://schemas.microsoft.com/office/drawing/2014/main" id="{79684FE3-A301-66D7-1BB6-F22C0A998A8F}"/>
                    </a:ext>
                  </a:extLst>
                </p14:cNvPr>
                <p14:cNvContentPartPr/>
                <p14:nvPr/>
              </p14:nvContentPartPr>
              <p14:xfrm>
                <a:off x="901403" y="4527256"/>
                <a:ext cx="148680" cy="144360"/>
              </p14:xfrm>
            </p:contentPart>
          </mc:Choice>
          <mc:Fallback xmlns="">
            <p:pic>
              <p:nvPicPr>
                <p:cNvPr id="167" name="Ink 166">
                  <a:extLst>
                    <a:ext uri="{FF2B5EF4-FFF2-40B4-BE49-F238E27FC236}">
                      <a16:creationId xmlns:a16="http://schemas.microsoft.com/office/drawing/2014/main" id="{79684FE3-A301-66D7-1BB6-F22C0A998A8F}"/>
                    </a:ext>
                  </a:extLst>
                </p:cNvPr>
                <p:cNvPicPr/>
                <p:nvPr/>
              </p:nvPicPr>
              <p:blipFill>
                <a:blip r:embed="rId175"/>
                <a:stretch>
                  <a:fillRect/>
                </a:stretch>
              </p:blipFill>
              <p:spPr>
                <a:xfrm>
                  <a:off x="883403" y="4509616"/>
                  <a:ext cx="184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68" name="Ink 167">
                  <a:extLst>
                    <a:ext uri="{FF2B5EF4-FFF2-40B4-BE49-F238E27FC236}">
                      <a16:creationId xmlns:a16="http://schemas.microsoft.com/office/drawing/2014/main" id="{17200951-8AFE-2AB2-065F-26F6CD0E77A9}"/>
                    </a:ext>
                  </a:extLst>
                </p14:cNvPr>
                <p14:cNvContentPartPr/>
                <p14:nvPr/>
              </p14:nvContentPartPr>
              <p14:xfrm>
                <a:off x="1196963" y="4577656"/>
                <a:ext cx="109800" cy="100440"/>
              </p14:xfrm>
            </p:contentPart>
          </mc:Choice>
          <mc:Fallback xmlns="">
            <p:pic>
              <p:nvPicPr>
                <p:cNvPr id="168" name="Ink 167">
                  <a:extLst>
                    <a:ext uri="{FF2B5EF4-FFF2-40B4-BE49-F238E27FC236}">
                      <a16:creationId xmlns:a16="http://schemas.microsoft.com/office/drawing/2014/main" id="{17200951-8AFE-2AB2-065F-26F6CD0E77A9}"/>
                    </a:ext>
                  </a:extLst>
                </p:cNvPr>
                <p:cNvPicPr/>
                <p:nvPr/>
              </p:nvPicPr>
              <p:blipFill>
                <a:blip r:embed="rId177"/>
                <a:stretch>
                  <a:fillRect/>
                </a:stretch>
              </p:blipFill>
              <p:spPr>
                <a:xfrm>
                  <a:off x="1179323" y="4560016"/>
                  <a:ext cx="1454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69" name="Ink 168">
                  <a:extLst>
                    <a:ext uri="{FF2B5EF4-FFF2-40B4-BE49-F238E27FC236}">
                      <a16:creationId xmlns:a16="http://schemas.microsoft.com/office/drawing/2014/main" id="{3D7C5ECF-2B5A-9A8B-533C-4CD40D890F50}"/>
                    </a:ext>
                  </a:extLst>
                </p14:cNvPr>
                <p14:cNvContentPartPr/>
                <p14:nvPr/>
              </p14:nvContentPartPr>
              <p14:xfrm>
                <a:off x="1224683" y="4552456"/>
                <a:ext cx="146160" cy="162720"/>
              </p14:xfrm>
            </p:contentPart>
          </mc:Choice>
          <mc:Fallback xmlns="">
            <p:pic>
              <p:nvPicPr>
                <p:cNvPr id="169" name="Ink 168">
                  <a:extLst>
                    <a:ext uri="{FF2B5EF4-FFF2-40B4-BE49-F238E27FC236}">
                      <a16:creationId xmlns:a16="http://schemas.microsoft.com/office/drawing/2014/main" id="{3D7C5ECF-2B5A-9A8B-533C-4CD40D890F50}"/>
                    </a:ext>
                  </a:extLst>
                </p:cNvPr>
                <p:cNvPicPr/>
                <p:nvPr/>
              </p:nvPicPr>
              <p:blipFill>
                <a:blip r:embed="rId179"/>
                <a:stretch>
                  <a:fillRect/>
                </a:stretch>
              </p:blipFill>
              <p:spPr>
                <a:xfrm>
                  <a:off x="1206683" y="4534816"/>
                  <a:ext cx="181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70" name="Ink 169">
                  <a:extLst>
                    <a:ext uri="{FF2B5EF4-FFF2-40B4-BE49-F238E27FC236}">
                      <a16:creationId xmlns:a16="http://schemas.microsoft.com/office/drawing/2014/main" id="{DDF2B156-4573-78CE-5F01-53BF490684A0}"/>
                    </a:ext>
                  </a:extLst>
                </p14:cNvPr>
                <p14:cNvContentPartPr/>
                <p14:nvPr/>
              </p14:nvContentPartPr>
              <p14:xfrm>
                <a:off x="1443203" y="4472176"/>
                <a:ext cx="360720" cy="232920"/>
              </p14:xfrm>
            </p:contentPart>
          </mc:Choice>
          <mc:Fallback xmlns="">
            <p:pic>
              <p:nvPicPr>
                <p:cNvPr id="170" name="Ink 169">
                  <a:extLst>
                    <a:ext uri="{FF2B5EF4-FFF2-40B4-BE49-F238E27FC236}">
                      <a16:creationId xmlns:a16="http://schemas.microsoft.com/office/drawing/2014/main" id="{DDF2B156-4573-78CE-5F01-53BF490684A0}"/>
                    </a:ext>
                  </a:extLst>
                </p:cNvPr>
                <p:cNvPicPr/>
                <p:nvPr/>
              </p:nvPicPr>
              <p:blipFill>
                <a:blip r:embed="rId181"/>
                <a:stretch>
                  <a:fillRect/>
                </a:stretch>
              </p:blipFill>
              <p:spPr>
                <a:xfrm>
                  <a:off x="1425563" y="4454176"/>
                  <a:ext cx="39636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71" name="Ink 170">
                  <a:extLst>
                    <a:ext uri="{FF2B5EF4-FFF2-40B4-BE49-F238E27FC236}">
                      <a16:creationId xmlns:a16="http://schemas.microsoft.com/office/drawing/2014/main" id="{6EB1BB0E-4639-6C5A-C7EA-3D1595EA9592}"/>
                    </a:ext>
                  </a:extLst>
                </p14:cNvPr>
                <p14:cNvContentPartPr/>
                <p14:nvPr/>
              </p14:nvContentPartPr>
              <p14:xfrm>
                <a:off x="1803203" y="4419976"/>
                <a:ext cx="7920" cy="258840"/>
              </p14:xfrm>
            </p:contentPart>
          </mc:Choice>
          <mc:Fallback xmlns="">
            <p:pic>
              <p:nvPicPr>
                <p:cNvPr id="171" name="Ink 170">
                  <a:extLst>
                    <a:ext uri="{FF2B5EF4-FFF2-40B4-BE49-F238E27FC236}">
                      <a16:creationId xmlns:a16="http://schemas.microsoft.com/office/drawing/2014/main" id="{6EB1BB0E-4639-6C5A-C7EA-3D1595EA9592}"/>
                    </a:ext>
                  </a:extLst>
                </p:cNvPr>
                <p:cNvPicPr/>
                <p:nvPr/>
              </p:nvPicPr>
              <p:blipFill>
                <a:blip r:embed="rId183"/>
                <a:stretch>
                  <a:fillRect/>
                </a:stretch>
              </p:blipFill>
              <p:spPr>
                <a:xfrm>
                  <a:off x="1785563" y="4402336"/>
                  <a:ext cx="4356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87" name="Ink 186">
                  <a:extLst>
                    <a:ext uri="{FF2B5EF4-FFF2-40B4-BE49-F238E27FC236}">
                      <a16:creationId xmlns:a16="http://schemas.microsoft.com/office/drawing/2014/main" id="{7722B870-0AAB-F09B-ED10-4910BF3BC982}"/>
                    </a:ext>
                  </a:extLst>
                </p14:cNvPr>
                <p14:cNvContentPartPr/>
                <p14:nvPr/>
              </p14:nvContentPartPr>
              <p14:xfrm>
                <a:off x="1447883" y="4386496"/>
                <a:ext cx="342720" cy="119520"/>
              </p14:xfrm>
            </p:contentPart>
          </mc:Choice>
          <mc:Fallback xmlns="">
            <p:pic>
              <p:nvPicPr>
                <p:cNvPr id="187" name="Ink 186">
                  <a:extLst>
                    <a:ext uri="{FF2B5EF4-FFF2-40B4-BE49-F238E27FC236}">
                      <a16:creationId xmlns:a16="http://schemas.microsoft.com/office/drawing/2014/main" id="{7722B870-0AAB-F09B-ED10-4910BF3BC982}"/>
                    </a:ext>
                  </a:extLst>
                </p:cNvPr>
                <p:cNvPicPr/>
                <p:nvPr/>
              </p:nvPicPr>
              <p:blipFill>
                <a:blip r:embed="rId185"/>
                <a:stretch>
                  <a:fillRect/>
                </a:stretch>
              </p:blipFill>
              <p:spPr>
                <a:xfrm>
                  <a:off x="1430243" y="4368856"/>
                  <a:ext cx="378360" cy="155160"/>
                </a:xfrm>
                <a:prstGeom prst="rect">
                  <a:avLst/>
                </a:prstGeom>
              </p:spPr>
            </p:pic>
          </mc:Fallback>
        </mc:AlternateContent>
      </p:grpSp>
      <p:grpSp>
        <p:nvGrpSpPr>
          <p:cNvPr id="188" name="Group 187">
            <a:extLst>
              <a:ext uri="{FF2B5EF4-FFF2-40B4-BE49-F238E27FC236}">
                <a16:creationId xmlns:a16="http://schemas.microsoft.com/office/drawing/2014/main" id="{612432EF-DFA5-54A5-A9F7-B5D31F8DBCF3}"/>
              </a:ext>
            </a:extLst>
          </p:cNvPr>
          <p:cNvGrpSpPr/>
          <p:nvPr/>
        </p:nvGrpSpPr>
        <p:grpSpPr>
          <a:xfrm>
            <a:off x="2037203" y="4542376"/>
            <a:ext cx="144000" cy="88920"/>
            <a:chOff x="2037203" y="4542376"/>
            <a:chExt cx="144000" cy="88920"/>
          </a:xfrm>
        </p:grpSpPr>
        <mc:AlternateContent xmlns:mc="http://schemas.openxmlformats.org/markup-compatibility/2006" xmlns:p14="http://schemas.microsoft.com/office/powerpoint/2010/main">
          <mc:Choice Requires="p14">
            <p:contentPart p14:bwMode="auto" r:id="rId186">
              <p14:nvContentPartPr>
                <p14:cNvPr id="189" name="Ink 188">
                  <a:extLst>
                    <a:ext uri="{FF2B5EF4-FFF2-40B4-BE49-F238E27FC236}">
                      <a16:creationId xmlns:a16="http://schemas.microsoft.com/office/drawing/2014/main" id="{42306B7E-BDED-5292-4BC9-5527DF33D940}"/>
                    </a:ext>
                  </a:extLst>
                </p14:cNvPr>
                <p14:cNvContentPartPr/>
                <p14:nvPr/>
              </p14:nvContentPartPr>
              <p14:xfrm>
                <a:off x="2064203" y="4542376"/>
                <a:ext cx="117000" cy="3960"/>
              </p14:xfrm>
            </p:contentPart>
          </mc:Choice>
          <mc:Fallback xmlns="">
            <p:pic>
              <p:nvPicPr>
                <p:cNvPr id="189" name="Ink 188">
                  <a:extLst>
                    <a:ext uri="{FF2B5EF4-FFF2-40B4-BE49-F238E27FC236}">
                      <a16:creationId xmlns:a16="http://schemas.microsoft.com/office/drawing/2014/main" id="{42306B7E-BDED-5292-4BC9-5527DF33D940}"/>
                    </a:ext>
                  </a:extLst>
                </p:cNvPr>
                <p:cNvPicPr/>
                <p:nvPr/>
              </p:nvPicPr>
              <p:blipFill>
                <a:blip r:embed="rId187"/>
                <a:stretch>
                  <a:fillRect/>
                </a:stretch>
              </p:blipFill>
              <p:spPr>
                <a:xfrm>
                  <a:off x="2046563" y="4524736"/>
                  <a:ext cx="152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90" name="Ink 189">
                  <a:extLst>
                    <a:ext uri="{FF2B5EF4-FFF2-40B4-BE49-F238E27FC236}">
                      <a16:creationId xmlns:a16="http://schemas.microsoft.com/office/drawing/2014/main" id="{0DCE7695-CEB1-B4E3-5905-D8B282EC8676}"/>
                    </a:ext>
                  </a:extLst>
                </p14:cNvPr>
                <p14:cNvContentPartPr/>
                <p14:nvPr/>
              </p14:nvContentPartPr>
              <p14:xfrm>
                <a:off x="2037203" y="4622656"/>
                <a:ext cx="133920" cy="8640"/>
              </p14:xfrm>
            </p:contentPart>
          </mc:Choice>
          <mc:Fallback xmlns="">
            <p:pic>
              <p:nvPicPr>
                <p:cNvPr id="190" name="Ink 189">
                  <a:extLst>
                    <a:ext uri="{FF2B5EF4-FFF2-40B4-BE49-F238E27FC236}">
                      <a16:creationId xmlns:a16="http://schemas.microsoft.com/office/drawing/2014/main" id="{0DCE7695-CEB1-B4E3-5905-D8B282EC8676}"/>
                    </a:ext>
                  </a:extLst>
                </p:cNvPr>
                <p:cNvPicPr/>
                <p:nvPr/>
              </p:nvPicPr>
              <p:blipFill>
                <a:blip r:embed="rId189"/>
                <a:stretch>
                  <a:fillRect/>
                </a:stretch>
              </p:blipFill>
              <p:spPr>
                <a:xfrm>
                  <a:off x="2019563" y="4605016"/>
                  <a:ext cx="169560" cy="44280"/>
                </a:xfrm>
                <a:prstGeom prst="rect">
                  <a:avLst/>
                </a:prstGeom>
              </p:spPr>
            </p:pic>
          </mc:Fallback>
        </mc:AlternateContent>
      </p:grpSp>
      <p:grpSp>
        <p:nvGrpSpPr>
          <p:cNvPr id="191" name="Group 190">
            <a:extLst>
              <a:ext uri="{FF2B5EF4-FFF2-40B4-BE49-F238E27FC236}">
                <a16:creationId xmlns:a16="http://schemas.microsoft.com/office/drawing/2014/main" id="{06315216-E857-44FE-6772-283EC6FE7A00}"/>
              </a:ext>
            </a:extLst>
          </p:cNvPr>
          <p:cNvGrpSpPr/>
          <p:nvPr/>
        </p:nvGrpSpPr>
        <p:grpSpPr>
          <a:xfrm>
            <a:off x="2406203" y="4480096"/>
            <a:ext cx="673200" cy="183960"/>
            <a:chOff x="2406203" y="4480096"/>
            <a:chExt cx="673200" cy="183960"/>
          </a:xfrm>
        </p:grpSpPr>
        <mc:AlternateContent xmlns:mc="http://schemas.openxmlformats.org/markup-compatibility/2006" xmlns:p14="http://schemas.microsoft.com/office/powerpoint/2010/main">
          <mc:Choice Requires="p14">
            <p:contentPart p14:bwMode="auto" r:id="rId190">
              <p14:nvContentPartPr>
                <p14:cNvPr id="192" name="Ink 191">
                  <a:extLst>
                    <a:ext uri="{FF2B5EF4-FFF2-40B4-BE49-F238E27FC236}">
                      <a16:creationId xmlns:a16="http://schemas.microsoft.com/office/drawing/2014/main" id="{A1628D5A-8ABB-3177-0B12-1C18F1114AC4}"/>
                    </a:ext>
                  </a:extLst>
                </p14:cNvPr>
                <p14:cNvContentPartPr/>
                <p14:nvPr/>
              </p14:nvContentPartPr>
              <p14:xfrm>
                <a:off x="2406203" y="4480096"/>
                <a:ext cx="122400" cy="183960"/>
              </p14:xfrm>
            </p:contentPart>
          </mc:Choice>
          <mc:Fallback xmlns="">
            <p:pic>
              <p:nvPicPr>
                <p:cNvPr id="192" name="Ink 191">
                  <a:extLst>
                    <a:ext uri="{FF2B5EF4-FFF2-40B4-BE49-F238E27FC236}">
                      <a16:creationId xmlns:a16="http://schemas.microsoft.com/office/drawing/2014/main" id="{A1628D5A-8ABB-3177-0B12-1C18F1114AC4}"/>
                    </a:ext>
                  </a:extLst>
                </p:cNvPr>
                <p:cNvPicPr/>
                <p:nvPr/>
              </p:nvPicPr>
              <p:blipFill>
                <a:blip r:embed="rId191"/>
                <a:stretch>
                  <a:fillRect/>
                </a:stretch>
              </p:blipFill>
              <p:spPr>
                <a:xfrm>
                  <a:off x="2388203" y="4462456"/>
                  <a:ext cx="1580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93" name="Ink 192">
                  <a:extLst>
                    <a:ext uri="{FF2B5EF4-FFF2-40B4-BE49-F238E27FC236}">
                      <a16:creationId xmlns:a16="http://schemas.microsoft.com/office/drawing/2014/main" id="{F3A84069-394D-6463-CEB9-DE15AF973DE0}"/>
                    </a:ext>
                  </a:extLst>
                </p14:cNvPr>
                <p14:cNvContentPartPr/>
                <p14:nvPr/>
              </p14:nvContentPartPr>
              <p14:xfrm>
                <a:off x="2635163" y="4498096"/>
                <a:ext cx="145440" cy="139320"/>
              </p14:xfrm>
            </p:contentPart>
          </mc:Choice>
          <mc:Fallback xmlns="">
            <p:pic>
              <p:nvPicPr>
                <p:cNvPr id="193" name="Ink 192">
                  <a:extLst>
                    <a:ext uri="{FF2B5EF4-FFF2-40B4-BE49-F238E27FC236}">
                      <a16:creationId xmlns:a16="http://schemas.microsoft.com/office/drawing/2014/main" id="{F3A84069-394D-6463-CEB9-DE15AF973DE0}"/>
                    </a:ext>
                  </a:extLst>
                </p:cNvPr>
                <p:cNvPicPr/>
                <p:nvPr/>
              </p:nvPicPr>
              <p:blipFill>
                <a:blip r:embed="rId193"/>
                <a:stretch>
                  <a:fillRect/>
                </a:stretch>
              </p:blipFill>
              <p:spPr>
                <a:xfrm>
                  <a:off x="2617523" y="4480456"/>
                  <a:ext cx="181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94" name="Ink 193">
                  <a:extLst>
                    <a:ext uri="{FF2B5EF4-FFF2-40B4-BE49-F238E27FC236}">
                      <a16:creationId xmlns:a16="http://schemas.microsoft.com/office/drawing/2014/main" id="{ABDB01E9-E46B-BA81-743E-0DF8C49458C5}"/>
                    </a:ext>
                  </a:extLst>
                </p14:cNvPr>
                <p14:cNvContentPartPr/>
                <p14:nvPr/>
              </p14:nvContentPartPr>
              <p14:xfrm>
                <a:off x="2878883" y="4486216"/>
                <a:ext cx="200520" cy="163080"/>
              </p14:xfrm>
            </p:contentPart>
          </mc:Choice>
          <mc:Fallback xmlns="">
            <p:pic>
              <p:nvPicPr>
                <p:cNvPr id="194" name="Ink 193">
                  <a:extLst>
                    <a:ext uri="{FF2B5EF4-FFF2-40B4-BE49-F238E27FC236}">
                      <a16:creationId xmlns:a16="http://schemas.microsoft.com/office/drawing/2014/main" id="{ABDB01E9-E46B-BA81-743E-0DF8C49458C5}"/>
                    </a:ext>
                  </a:extLst>
                </p:cNvPr>
                <p:cNvPicPr/>
                <p:nvPr/>
              </p:nvPicPr>
              <p:blipFill>
                <a:blip r:embed="rId195"/>
                <a:stretch>
                  <a:fillRect/>
                </a:stretch>
              </p:blipFill>
              <p:spPr>
                <a:xfrm>
                  <a:off x="2860883" y="4468216"/>
                  <a:ext cx="236160" cy="198720"/>
                </a:xfrm>
                <a:prstGeom prst="rect">
                  <a:avLst/>
                </a:prstGeom>
              </p:spPr>
            </p:pic>
          </mc:Fallback>
        </mc:AlternateContent>
      </p:grpSp>
      <p:grpSp>
        <p:nvGrpSpPr>
          <p:cNvPr id="197" name="Group 196">
            <a:extLst>
              <a:ext uri="{FF2B5EF4-FFF2-40B4-BE49-F238E27FC236}">
                <a16:creationId xmlns:a16="http://schemas.microsoft.com/office/drawing/2014/main" id="{BA8B4BB1-01AA-4076-A7CA-398307972550}"/>
              </a:ext>
            </a:extLst>
          </p:cNvPr>
          <p:cNvGrpSpPr/>
          <p:nvPr/>
        </p:nvGrpSpPr>
        <p:grpSpPr>
          <a:xfrm>
            <a:off x="1537883" y="4492696"/>
            <a:ext cx="189720" cy="122040"/>
            <a:chOff x="1537883" y="4492696"/>
            <a:chExt cx="189720" cy="122040"/>
          </a:xfrm>
        </p:grpSpPr>
        <mc:AlternateContent xmlns:mc="http://schemas.openxmlformats.org/markup-compatibility/2006" xmlns:p14="http://schemas.microsoft.com/office/powerpoint/2010/main">
          <mc:Choice Requires="p14">
            <p:contentPart p14:bwMode="auto" r:id="rId196">
              <p14:nvContentPartPr>
                <p14:cNvPr id="195" name="Ink 194">
                  <a:extLst>
                    <a:ext uri="{FF2B5EF4-FFF2-40B4-BE49-F238E27FC236}">
                      <a16:creationId xmlns:a16="http://schemas.microsoft.com/office/drawing/2014/main" id="{C57C9F3F-A069-CA0D-3459-C88430D0BD85}"/>
                    </a:ext>
                  </a:extLst>
                </p14:cNvPr>
                <p14:cNvContentPartPr/>
                <p14:nvPr/>
              </p14:nvContentPartPr>
              <p14:xfrm>
                <a:off x="1537883" y="4492696"/>
                <a:ext cx="11520" cy="122040"/>
              </p14:xfrm>
            </p:contentPart>
          </mc:Choice>
          <mc:Fallback xmlns="">
            <p:pic>
              <p:nvPicPr>
                <p:cNvPr id="195" name="Ink 194">
                  <a:extLst>
                    <a:ext uri="{FF2B5EF4-FFF2-40B4-BE49-F238E27FC236}">
                      <a16:creationId xmlns:a16="http://schemas.microsoft.com/office/drawing/2014/main" id="{C57C9F3F-A069-CA0D-3459-C88430D0BD85}"/>
                    </a:ext>
                  </a:extLst>
                </p:cNvPr>
                <p:cNvPicPr/>
                <p:nvPr/>
              </p:nvPicPr>
              <p:blipFill>
                <a:blip r:embed="rId197"/>
                <a:stretch>
                  <a:fillRect/>
                </a:stretch>
              </p:blipFill>
              <p:spPr>
                <a:xfrm>
                  <a:off x="1519883" y="4475056"/>
                  <a:ext cx="4716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96" name="Ink 195">
                  <a:extLst>
                    <a:ext uri="{FF2B5EF4-FFF2-40B4-BE49-F238E27FC236}">
                      <a16:creationId xmlns:a16="http://schemas.microsoft.com/office/drawing/2014/main" id="{5920079E-2890-9D00-B187-6287D70B4CF4}"/>
                    </a:ext>
                  </a:extLst>
                </p14:cNvPr>
                <p14:cNvContentPartPr/>
                <p14:nvPr/>
              </p14:nvContentPartPr>
              <p14:xfrm>
                <a:off x="1628603" y="4498816"/>
                <a:ext cx="99000" cy="102240"/>
              </p14:xfrm>
            </p:contentPart>
          </mc:Choice>
          <mc:Fallback xmlns="">
            <p:pic>
              <p:nvPicPr>
                <p:cNvPr id="196" name="Ink 195">
                  <a:extLst>
                    <a:ext uri="{FF2B5EF4-FFF2-40B4-BE49-F238E27FC236}">
                      <a16:creationId xmlns:a16="http://schemas.microsoft.com/office/drawing/2014/main" id="{5920079E-2890-9D00-B187-6287D70B4CF4}"/>
                    </a:ext>
                  </a:extLst>
                </p:cNvPr>
                <p:cNvPicPr/>
                <p:nvPr/>
              </p:nvPicPr>
              <p:blipFill>
                <a:blip r:embed="rId199"/>
                <a:stretch>
                  <a:fillRect/>
                </a:stretch>
              </p:blipFill>
              <p:spPr>
                <a:xfrm>
                  <a:off x="1610963" y="4481176"/>
                  <a:ext cx="134640" cy="137880"/>
                </a:xfrm>
                <a:prstGeom prst="rect">
                  <a:avLst/>
                </a:prstGeom>
              </p:spPr>
            </p:pic>
          </mc:Fallback>
        </mc:AlternateContent>
      </p:grpSp>
      <p:grpSp>
        <p:nvGrpSpPr>
          <p:cNvPr id="200" name="Group 199">
            <a:extLst>
              <a:ext uri="{FF2B5EF4-FFF2-40B4-BE49-F238E27FC236}">
                <a16:creationId xmlns:a16="http://schemas.microsoft.com/office/drawing/2014/main" id="{CD1AB63F-8DE7-6E26-D8E8-934FE21E31BB}"/>
              </a:ext>
            </a:extLst>
          </p:cNvPr>
          <p:cNvGrpSpPr/>
          <p:nvPr/>
        </p:nvGrpSpPr>
        <p:grpSpPr>
          <a:xfrm>
            <a:off x="3666923" y="4130176"/>
            <a:ext cx="270000" cy="369000"/>
            <a:chOff x="3666923" y="4130176"/>
            <a:chExt cx="270000" cy="369000"/>
          </a:xfrm>
        </p:grpSpPr>
        <mc:AlternateContent xmlns:mc="http://schemas.openxmlformats.org/markup-compatibility/2006" xmlns:p14="http://schemas.microsoft.com/office/powerpoint/2010/main">
          <mc:Choice Requires="p14">
            <p:contentPart p14:bwMode="auto" r:id="rId200">
              <p14:nvContentPartPr>
                <p14:cNvPr id="198" name="Ink 197">
                  <a:extLst>
                    <a:ext uri="{FF2B5EF4-FFF2-40B4-BE49-F238E27FC236}">
                      <a16:creationId xmlns:a16="http://schemas.microsoft.com/office/drawing/2014/main" id="{B3622563-AFC8-261C-6DEC-3DA3BBCBEF0E}"/>
                    </a:ext>
                  </a:extLst>
                </p14:cNvPr>
                <p14:cNvContentPartPr/>
                <p14:nvPr/>
              </p14:nvContentPartPr>
              <p14:xfrm>
                <a:off x="3666923" y="4270576"/>
                <a:ext cx="146160" cy="89280"/>
              </p14:xfrm>
            </p:contentPart>
          </mc:Choice>
          <mc:Fallback xmlns="">
            <p:pic>
              <p:nvPicPr>
                <p:cNvPr id="198" name="Ink 197">
                  <a:extLst>
                    <a:ext uri="{FF2B5EF4-FFF2-40B4-BE49-F238E27FC236}">
                      <a16:creationId xmlns:a16="http://schemas.microsoft.com/office/drawing/2014/main" id="{B3622563-AFC8-261C-6DEC-3DA3BBCBEF0E}"/>
                    </a:ext>
                  </a:extLst>
                </p:cNvPr>
                <p:cNvPicPr/>
                <p:nvPr/>
              </p:nvPicPr>
              <p:blipFill>
                <a:blip r:embed="rId201"/>
                <a:stretch>
                  <a:fillRect/>
                </a:stretch>
              </p:blipFill>
              <p:spPr>
                <a:xfrm>
                  <a:off x="3649283" y="4252936"/>
                  <a:ext cx="1818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99" name="Ink 198">
                  <a:extLst>
                    <a:ext uri="{FF2B5EF4-FFF2-40B4-BE49-F238E27FC236}">
                      <a16:creationId xmlns:a16="http://schemas.microsoft.com/office/drawing/2014/main" id="{2A0770C4-F48F-A755-2585-39A4907EEEDD}"/>
                    </a:ext>
                  </a:extLst>
                </p14:cNvPr>
                <p14:cNvContentPartPr/>
                <p14:nvPr/>
              </p14:nvContentPartPr>
              <p14:xfrm>
                <a:off x="3836843" y="4130176"/>
                <a:ext cx="100080" cy="369000"/>
              </p14:xfrm>
            </p:contentPart>
          </mc:Choice>
          <mc:Fallback xmlns="">
            <p:pic>
              <p:nvPicPr>
                <p:cNvPr id="199" name="Ink 198">
                  <a:extLst>
                    <a:ext uri="{FF2B5EF4-FFF2-40B4-BE49-F238E27FC236}">
                      <a16:creationId xmlns:a16="http://schemas.microsoft.com/office/drawing/2014/main" id="{2A0770C4-F48F-A755-2585-39A4907EEEDD}"/>
                    </a:ext>
                  </a:extLst>
                </p:cNvPr>
                <p:cNvPicPr/>
                <p:nvPr/>
              </p:nvPicPr>
              <p:blipFill>
                <a:blip r:embed="rId203"/>
                <a:stretch>
                  <a:fillRect/>
                </a:stretch>
              </p:blipFill>
              <p:spPr>
                <a:xfrm>
                  <a:off x="3819203" y="4112176"/>
                  <a:ext cx="135720" cy="404640"/>
                </a:xfrm>
                <a:prstGeom prst="rect">
                  <a:avLst/>
                </a:prstGeom>
              </p:spPr>
            </p:pic>
          </mc:Fallback>
        </mc:AlternateContent>
      </p:grpSp>
      <p:grpSp>
        <p:nvGrpSpPr>
          <p:cNvPr id="211" name="Group 210">
            <a:extLst>
              <a:ext uri="{FF2B5EF4-FFF2-40B4-BE49-F238E27FC236}">
                <a16:creationId xmlns:a16="http://schemas.microsoft.com/office/drawing/2014/main" id="{E67228B0-9862-BE18-7880-B1BB117E6224}"/>
              </a:ext>
            </a:extLst>
          </p:cNvPr>
          <p:cNvGrpSpPr/>
          <p:nvPr/>
        </p:nvGrpSpPr>
        <p:grpSpPr>
          <a:xfrm>
            <a:off x="4087043" y="4122976"/>
            <a:ext cx="1403280" cy="234360"/>
            <a:chOff x="4087043" y="4122976"/>
            <a:chExt cx="1403280" cy="234360"/>
          </a:xfrm>
        </p:grpSpPr>
        <mc:AlternateContent xmlns:mc="http://schemas.openxmlformats.org/markup-compatibility/2006" xmlns:p14="http://schemas.microsoft.com/office/powerpoint/2010/main">
          <mc:Choice Requires="p14">
            <p:contentPart p14:bwMode="auto" r:id="rId204">
              <p14:nvContentPartPr>
                <p14:cNvPr id="201" name="Ink 200">
                  <a:extLst>
                    <a:ext uri="{FF2B5EF4-FFF2-40B4-BE49-F238E27FC236}">
                      <a16:creationId xmlns:a16="http://schemas.microsoft.com/office/drawing/2014/main" id="{9AB3A0B1-AA27-ADF0-B332-90AC1205D5B4}"/>
                    </a:ext>
                  </a:extLst>
                </p14:cNvPr>
                <p14:cNvContentPartPr/>
                <p14:nvPr/>
              </p14:nvContentPartPr>
              <p14:xfrm>
                <a:off x="4087043" y="4159696"/>
                <a:ext cx="20520" cy="197640"/>
              </p14:xfrm>
            </p:contentPart>
          </mc:Choice>
          <mc:Fallback xmlns="">
            <p:pic>
              <p:nvPicPr>
                <p:cNvPr id="201" name="Ink 200">
                  <a:extLst>
                    <a:ext uri="{FF2B5EF4-FFF2-40B4-BE49-F238E27FC236}">
                      <a16:creationId xmlns:a16="http://schemas.microsoft.com/office/drawing/2014/main" id="{9AB3A0B1-AA27-ADF0-B332-90AC1205D5B4}"/>
                    </a:ext>
                  </a:extLst>
                </p:cNvPr>
                <p:cNvPicPr/>
                <p:nvPr/>
              </p:nvPicPr>
              <p:blipFill>
                <a:blip r:embed="rId205"/>
                <a:stretch>
                  <a:fillRect/>
                </a:stretch>
              </p:blipFill>
              <p:spPr>
                <a:xfrm>
                  <a:off x="4069403" y="414205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02" name="Ink 201">
                  <a:extLst>
                    <a:ext uri="{FF2B5EF4-FFF2-40B4-BE49-F238E27FC236}">
                      <a16:creationId xmlns:a16="http://schemas.microsoft.com/office/drawing/2014/main" id="{AB3D234F-F6AE-DCF8-30EE-2084C48EF496}"/>
                    </a:ext>
                  </a:extLst>
                </p14:cNvPr>
                <p14:cNvContentPartPr/>
                <p14:nvPr/>
              </p14:nvContentPartPr>
              <p14:xfrm>
                <a:off x="4209803" y="4143136"/>
                <a:ext cx="136440" cy="185400"/>
              </p14:xfrm>
            </p:contentPart>
          </mc:Choice>
          <mc:Fallback xmlns="">
            <p:pic>
              <p:nvPicPr>
                <p:cNvPr id="202" name="Ink 201">
                  <a:extLst>
                    <a:ext uri="{FF2B5EF4-FFF2-40B4-BE49-F238E27FC236}">
                      <a16:creationId xmlns:a16="http://schemas.microsoft.com/office/drawing/2014/main" id="{AB3D234F-F6AE-DCF8-30EE-2084C48EF496}"/>
                    </a:ext>
                  </a:extLst>
                </p:cNvPr>
                <p:cNvPicPr/>
                <p:nvPr/>
              </p:nvPicPr>
              <p:blipFill>
                <a:blip r:embed="rId207"/>
                <a:stretch>
                  <a:fillRect/>
                </a:stretch>
              </p:blipFill>
              <p:spPr>
                <a:xfrm>
                  <a:off x="4192163" y="4125136"/>
                  <a:ext cx="17208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03" name="Ink 202">
                  <a:extLst>
                    <a:ext uri="{FF2B5EF4-FFF2-40B4-BE49-F238E27FC236}">
                      <a16:creationId xmlns:a16="http://schemas.microsoft.com/office/drawing/2014/main" id="{EED12909-E6F8-2218-88BB-EE14667FC637}"/>
                    </a:ext>
                  </a:extLst>
                </p14:cNvPr>
                <p14:cNvContentPartPr/>
                <p14:nvPr/>
              </p14:nvContentPartPr>
              <p14:xfrm>
                <a:off x="4451723" y="4218736"/>
                <a:ext cx="183960" cy="101520"/>
              </p14:xfrm>
            </p:contentPart>
          </mc:Choice>
          <mc:Fallback xmlns="">
            <p:pic>
              <p:nvPicPr>
                <p:cNvPr id="203" name="Ink 202">
                  <a:extLst>
                    <a:ext uri="{FF2B5EF4-FFF2-40B4-BE49-F238E27FC236}">
                      <a16:creationId xmlns:a16="http://schemas.microsoft.com/office/drawing/2014/main" id="{EED12909-E6F8-2218-88BB-EE14667FC637}"/>
                    </a:ext>
                  </a:extLst>
                </p:cNvPr>
                <p:cNvPicPr/>
                <p:nvPr/>
              </p:nvPicPr>
              <p:blipFill>
                <a:blip r:embed="rId209"/>
                <a:stretch>
                  <a:fillRect/>
                </a:stretch>
              </p:blipFill>
              <p:spPr>
                <a:xfrm>
                  <a:off x="4433723" y="4200736"/>
                  <a:ext cx="2196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04" name="Ink 203">
                  <a:extLst>
                    <a:ext uri="{FF2B5EF4-FFF2-40B4-BE49-F238E27FC236}">
                      <a16:creationId xmlns:a16="http://schemas.microsoft.com/office/drawing/2014/main" id="{06326EAE-4AB7-04DE-4691-1E3A6815994F}"/>
                    </a:ext>
                  </a:extLst>
                </p14:cNvPr>
                <p14:cNvContentPartPr/>
                <p14:nvPr/>
              </p14:nvContentPartPr>
              <p14:xfrm>
                <a:off x="4754483" y="4264456"/>
                <a:ext cx="2520" cy="70920"/>
              </p14:xfrm>
            </p:contentPart>
          </mc:Choice>
          <mc:Fallback xmlns="">
            <p:pic>
              <p:nvPicPr>
                <p:cNvPr id="204" name="Ink 203">
                  <a:extLst>
                    <a:ext uri="{FF2B5EF4-FFF2-40B4-BE49-F238E27FC236}">
                      <a16:creationId xmlns:a16="http://schemas.microsoft.com/office/drawing/2014/main" id="{06326EAE-4AB7-04DE-4691-1E3A6815994F}"/>
                    </a:ext>
                  </a:extLst>
                </p:cNvPr>
                <p:cNvPicPr/>
                <p:nvPr/>
              </p:nvPicPr>
              <p:blipFill>
                <a:blip r:embed="rId211"/>
                <a:stretch>
                  <a:fillRect/>
                </a:stretch>
              </p:blipFill>
              <p:spPr>
                <a:xfrm>
                  <a:off x="4736843" y="4246816"/>
                  <a:ext cx="381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05" name="Ink 204">
                  <a:extLst>
                    <a:ext uri="{FF2B5EF4-FFF2-40B4-BE49-F238E27FC236}">
                      <a16:creationId xmlns:a16="http://schemas.microsoft.com/office/drawing/2014/main" id="{7AA42A2B-CE26-D143-9DB5-8F8A7B50EF66}"/>
                    </a:ext>
                  </a:extLst>
                </p14:cNvPr>
                <p14:cNvContentPartPr/>
                <p14:nvPr/>
              </p14:nvContentPartPr>
              <p14:xfrm>
                <a:off x="4728923" y="4188496"/>
                <a:ext cx="170640" cy="149040"/>
              </p14:xfrm>
            </p:contentPart>
          </mc:Choice>
          <mc:Fallback xmlns="">
            <p:pic>
              <p:nvPicPr>
                <p:cNvPr id="205" name="Ink 204">
                  <a:extLst>
                    <a:ext uri="{FF2B5EF4-FFF2-40B4-BE49-F238E27FC236}">
                      <a16:creationId xmlns:a16="http://schemas.microsoft.com/office/drawing/2014/main" id="{7AA42A2B-CE26-D143-9DB5-8F8A7B50EF66}"/>
                    </a:ext>
                  </a:extLst>
                </p:cNvPr>
                <p:cNvPicPr/>
                <p:nvPr/>
              </p:nvPicPr>
              <p:blipFill>
                <a:blip r:embed="rId213"/>
                <a:stretch>
                  <a:fillRect/>
                </a:stretch>
              </p:blipFill>
              <p:spPr>
                <a:xfrm>
                  <a:off x="4710923" y="4170856"/>
                  <a:ext cx="206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06" name="Ink 205">
                  <a:extLst>
                    <a:ext uri="{FF2B5EF4-FFF2-40B4-BE49-F238E27FC236}">
                      <a16:creationId xmlns:a16="http://schemas.microsoft.com/office/drawing/2014/main" id="{AA043590-3F16-4C54-73A4-98C70DD11886}"/>
                    </a:ext>
                  </a:extLst>
                </p14:cNvPr>
                <p14:cNvContentPartPr/>
                <p14:nvPr/>
              </p14:nvContentPartPr>
              <p14:xfrm>
                <a:off x="4960043" y="4247896"/>
                <a:ext cx="84960" cy="84240"/>
              </p14:xfrm>
            </p:contentPart>
          </mc:Choice>
          <mc:Fallback xmlns="">
            <p:pic>
              <p:nvPicPr>
                <p:cNvPr id="206" name="Ink 205">
                  <a:extLst>
                    <a:ext uri="{FF2B5EF4-FFF2-40B4-BE49-F238E27FC236}">
                      <a16:creationId xmlns:a16="http://schemas.microsoft.com/office/drawing/2014/main" id="{AA043590-3F16-4C54-73A4-98C70DD11886}"/>
                    </a:ext>
                  </a:extLst>
                </p:cNvPr>
                <p:cNvPicPr/>
                <p:nvPr/>
              </p:nvPicPr>
              <p:blipFill>
                <a:blip r:embed="rId215"/>
                <a:stretch>
                  <a:fillRect/>
                </a:stretch>
              </p:blipFill>
              <p:spPr>
                <a:xfrm>
                  <a:off x="4942403" y="4230256"/>
                  <a:ext cx="12060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07" name="Ink 206">
                  <a:extLst>
                    <a:ext uri="{FF2B5EF4-FFF2-40B4-BE49-F238E27FC236}">
                      <a16:creationId xmlns:a16="http://schemas.microsoft.com/office/drawing/2014/main" id="{56161BA4-BCDB-FF97-40D4-31EC3F2F839E}"/>
                    </a:ext>
                  </a:extLst>
                </p14:cNvPr>
                <p14:cNvContentPartPr/>
                <p14:nvPr/>
              </p14:nvContentPartPr>
              <p14:xfrm>
                <a:off x="5119883" y="4122976"/>
                <a:ext cx="55800" cy="204120"/>
              </p14:xfrm>
            </p:contentPart>
          </mc:Choice>
          <mc:Fallback xmlns="">
            <p:pic>
              <p:nvPicPr>
                <p:cNvPr id="207" name="Ink 206">
                  <a:extLst>
                    <a:ext uri="{FF2B5EF4-FFF2-40B4-BE49-F238E27FC236}">
                      <a16:creationId xmlns:a16="http://schemas.microsoft.com/office/drawing/2014/main" id="{56161BA4-BCDB-FF97-40D4-31EC3F2F839E}"/>
                    </a:ext>
                  </a:extLst>
                </p:cNvPr>
                <p:cNvPicPr/>
                <p:nvPr/>
              </p:nvPicPr>
              <p:blipFill>
                <a:blip r:embed="rId217"/>
                <a:stretch>
                  <a:fillRect/>
                </a:stretch>
              </p:blipFill>
              <p:spPr>
                <a:xfrm>
                  <a:off x="5101883" y="4105336"/>
                  <a:ext cx="914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08" name="Ink 207">
                  <a:extLst>
                    <a:ext uri="{FF2B5EF4-FFF2-40B4-BE49-F238E27FC236}">
                      <a16:creationId xmlns:a16="http://schemas.microsoft.com/office/drawing/2014/main" id="{7549568F-77B8-39CC-51AE-5F43E00DA821}"/>
                    </a:ext>
                  </a:extLst>
                </p14:cNvPr>
                <p14:cNvContentPartPr/>
                <p14:nvPr/>
              </p14:nvContentPartPr>
              <p14:xfrm>
                <a:off x="5098283" y="4167976"/>
                <a:ext cx="224640" cy="149040"/>
              </p14:xfrm>
            </p:contentPart>
          </mc:Choice>
          <mc:Fallback xmlns="">
            <p:pic>
              <p:nvPicPr>
                <p:cNvPr id="208" name="Ink 207">
                  <a:extLst>
                    <a:ext uri="{FF2B5EF4-FFF2-40B4-BE49-F238E27FC236}">
                      <a16:creationId xmlns:a16="http://schemas.microsoft.com/office/drawing/2014/main" id="{7549568F-77B8-39CC-51AE-5F43E00DA821}"/>
                    </a:ext>
                  </a:extLst>
                </p:cNvPr>
                <p:cNvPicPr/>
                <p:nvPr/>
              </p:nvPicPr>
              <p:blipFill>
                <a:blip r:embed="rId219"/>
                <a:stretch>
                  <a:fillRect/>
                </a:stretch>
              </p:blipFill>
              <p:spPr>
                <a:xfrm>
                  <a:off x="5080643" y="4149976"/>
                  <a:ext cx="260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09" name="Ink 208">
                  <a:extLst>
                    <a:ext uri="{FF2B5EF4-FFF2-40B4-BE49-F238E27FC236}">
                      <a16:creationId xmlns:a16="http://schemas.microsoft.com/office/drawing/2014/main" id="{DE43B854-BD9E-AEAE-5661-9569CB2BEF1E}"/>
                    </a:ext>
                  </a:extLst>
                </p14:cNvPr>
                <p14:cNvContentPartPr/>
                <p14:nvPr/>
              </p14:nvContentPartPr>
              <p14:xfrm>
                <a:off x="5383043" y="4165816"/>
                <a:ext cx="107280" cy="160200"/>
              </p14:xfrm>
            </p:contentPart>
          </mc:Choice>
          <mc:Fallback xmlns="">
            <p:pic>
              <p:nvPicPr>
                <p:cNvPr id="209" name="Ink 208">
                  <a:extLst>
                    <a:ext uri="{FF2B5EF4-FFF2-40B4-BE49-F238E27FC236}">
                      <a16:creationId xmlns:a16="http://schemas.microsoft.com/office/drawing/2014/main" id="{DE43B854-BD9E-AEAE-5661-9569CB2BEF1E}"/>
                    </a:ext>
                  </a:extLst>
                </p:cNvPr>
                <p:cNvPicPr/>
                <p:nvPr/>
              </p:nvPicPr>
              <p:blipFill>
                <a:blip r:embed="rId221"/>
                <a:stretch>
                  <a:fillRect/>
                </a:stretch>
              </p:blipFill>
              <p:spPr>
                <a:xfrm>
                  <a:off x="5365043" y="4147816"/>
                  <a:ext cx="142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10" name="Ink 209">
                  <a:extLst>
                    <a:ext uri="{FF2B5EF4-FFF2-40B4-BE49-F238E27FC236}">
                      <a16:creationId xmlns:a16="http://schemas.microsoft.com/office/drawing/2014/main" id="{A17F8764-D9E9-914F-C8C7-69263B7FF6C3}"/>
                    </a:ext>
                  </a:extLst>
                </p14:cNvPr>
                <p14:cNvContentPartPr/>
                <p14:nvPr/>
              </p14:nvContentPartPr>
              <p14:xfrm>
                <a:off x="5364683" y="4154656"/>
                <a:ext cx="122760" cy="28800"/>
              </p14:xfrm>
            </p:contentPart>
          </mc:Choice>
          <mc:Fallback xmlns="">
            <p:pic>
              <p:nvPicPr>
                <p:cNvPr id="210" name="Ink 209">
                  <a:extLst>
                    <a:ext uri="{FF2B5EF4-FFF2-40B4-BE49-F238E27FC236}">
                      <a16:creationId xmlns:a16="http://schemas.microsoft.com/office/drawing/2014/main" id="{A17F8764-D9E9-914F-C8C7-69263B7FF6C3}"/>
                    </a:ext>
                  </a:extLst>
                </p:cNvPr>
                <p:cNvPicPr/>
                <p:nvPr/>
              </p:nvPicPr>
              <p:blipFill>
                <a:blip r:embed="rId223"/>
                <a:stretch>
                  <a:fillRect/>
                </a:stretch>
              </p:blipFill>
              <p:spPr>
                <a:xfrm>
                  <a:off x="5347043" y="4136656"/>
                  <a:ext cx="158400" cy="64440"/>
                </a:xfrm>
                <a:prstGeom prst="rect">
                  <a:avLst/>
                </a:prstGeom>
              </p:spPr>
            </p:pic>
          </mc:Fallback>
        </mc:AlternateContent>
      </p:grpSp>
    </p:spTree>
    <p:extLst>
      <p:ext uri="{BB962C8B-B14F-4D97-AF65-F5344CB8AC3E}">
        <p14:creationId xmlns:p14="http://schemas.microsoft.com/office/powerpoint/2010/main" val="3380557090"/>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2" name="TextBox 1">
            <a:extLst>
              <a:ext uri="{FF2B5EF4-FFF2-40B4-BE49-F238E27FC236}">
                <a16:creationId xmlns:a16="http://schemas.microsoft.com/office/drawing/2014/main" id="{F87D7162-6E79-E5E8-B6C5-8DD6B4374CD2}"/>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B376BBC5-6CD8-85A9-8B70-77EB73AD60BA}"/>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91C862E2-CC29-99EB-C16A-75CE20097029}"/>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91C862E2-CC29-99EB-C16A-75CE20097029}"/>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FC867090-48C5-3C2C-8877-B7F693566DAE}"/>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FC867090-48C5-3C2C-8877-B7F693566DAE}"/>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59E79422-28A5-F9F4-8E88-361E4F85FC98}"/>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59E79422-28A5-F9F4-8E88-361E4F85FC98}"/>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23CDE733-99AA-9E71-8A9D-C470AEF51487}"/>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23CDE733-99AA-9E71-8A9D-C470AEF51487}"/>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52F4BC62-D6CA-273A-C085-B7C1A4330950}"/>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52F4BC62-D6CA-273A-C085-B7C1A4330950}"/>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8FF64513-4528-81EE-387E-31903ACBAEE5}"/>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8FF64513-4528-81EE-387E-31903ACBAEE5}"/>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031717C1-F905-0ADA-A900-3438B6D7B1A5}"/>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031717C1-F905-0ADA-A900-3438B6D7B1A5}"/>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7511D200-1B15-6245-9FA5-9E28C799FEE2}"/>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7511D200-1B15-6245-9FA5-9E28C799FEE2}"/>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493BA725-8923-1A85-969E-D8DE265C0DC2}"/>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493BA725-8923-1A85-969E-D8DE265C0DC2}"/>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15C12868-8572-4CE5-B2EC-F3162A8A433C}"/>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15C12868-8572-4CE5-B2EC-F3162A8A433C}"/>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46F401CF-1A5C-38DF-F376-AD0ED322ECBA}"/>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886BFCD7-0A3C-1158-E424-D2A9F1BF1605}"/>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886BFCD7-0A3C-1158-E424-D2A9F1BF1605}"/>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B5E75627-95E4-C404-F2E7-428F4AA5AD4B}"/>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B5E75627-95E4-C404-F2E7-428F4AA5AD4B}"/>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1B5335A7-54D4-E570-E963-65982BD2B8BD}"/>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86BC5ECE-A977-2AA5-6916-E227CCFB60BB}"/>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86BC5ECE-A977-2AA5-6916-E227CCFB60BB}"/>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639FA58D-7414-E9F6-90D2-59F56068A0C3}"/>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639FA58D-7414-E9F6-90D2-59F56068A0C3}"/>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5C8240B1-0261-D468-D009-A04472ECD79B}"/>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5C8240B1-0261-D468-D009-A04472ECD79B}"/>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2703BEAE-B768-1F97-6128-F222446A448D}"/>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2703BEAE-B768-1F97-6128-F222446A448D}"/>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5F382ADC-B499-0814-0AE5-7BABEA5B5F41}"/>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5F382ADC-B499-0814-0AE5-7BABEA5B5F41}"/>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57AF94FD-9A6D-E01F-BA1D-9023A0C77D52}"/>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57AF94FD-9A6D-E01F-BA1D-9023A0C77D52}"/>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A54CACEB-E7DE-5481-5881-47134F05DD73}"/>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5217D30-4921-F8E7-9DCB-D14D265791B9}"/>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B5217D30-4921-F8E7-9DCB-D14D265791B9}"/>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7EF714D4-7A48-CFAF-6C99-ED5F6FEE1494}"/>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7EF714D4-7A48-CFAF-6C99-ED5F6FEE1494}"/>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53ABEE0B-5249-4CA3-D9A9-86C73976F84D}"/>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53ABEE0B-5249-4CA3-D9A9-86C73976F84D}"/>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E64052BE-DBC0-AD0E-E0C4-3423931BC80F}"/>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E64052BE-DBC0-AD0E-E0C4-3423931BC80F}"/>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625D9415-1C1E-BD5B-A325-0CA1290B8686}"/>
                    </a:ext>
                  </a:extLst>
                </p14:cNvPr>
                <p14:cNvContentPartPr/>
                <p14:nvPr/>
              </p14:nvContentPartPr>
              <p14:xfrm>
                <a:off x="3949883" y="2547256"/>
                <a:ext cx="212760" cy="152640"/>
              </p14:xfrm>
            </p:contentPart>
          </mc:Choice>
          <mc:Fallback xmlns="">
            <p:pic>
              <p:nvPicPr>
                <p:cNvPr id="29" name="Ink 28">
                  <a:extLst>
                    <a:ext uri="{FF2B5EF4-FFF2-40B4-BE49-F238E27FC236}">
                      <a16:creationId xmlns:a16="http://schemas.microsoft.com/office/drawing/2014/main" id="{625D9415-1C1E-BD5B-A325-0CA1290B8686}"/>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0" name="Group 29">
            <a:extLst>
              <a:ext uri="{FF2B5EF4-FFF2-40B4-BE49-F238E27FC236}">
                <a16:creationId xmlns:a16="http://schemas.microsoft.com/office/drawing/2014/main" id="{5AC541C5-DC62-1815-E926-1B3E3CDFFC78}"/>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BC2F3010-0550-82A2-54DE-8A974A8C0EB9}"/>
                    </a:ext>
                  </a:extLst>
                </p14:cNvPr>
                <p14:cNvContentPartPr/>
                <p14:nvPr/>
              </p14:nvContentPartPr>
              <p14:xfrm>
                <a:off x="1647683" y="3353656"/>
                <a:ext cx="7560" cy="2160"/>
              </p14:xfrm>
            </p:contentPart>
          </mc:Choice>
          <mc:Fallback xmlns="">
            <p:pic>
              <p:nvPicPr>
                <p:cNvPr id="31" name="Ink 30">
                  <a:extLst>
                    <a:ext uri="{FF2B5EF4-FFF2-40B4-BE49-F238E27FC236}">
                      <a16:creationId xmlns:a16="http://schemas.microsoft.com/office/drawing/2014/main" id="{BC2F3010-0550-82A2-54DE-8A974A8C0EB9}"/>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825A94DC-1085-DEEE-B7AE-405E50AA028D}"/>
                    </a:ext>
                  </a:extLst>
                </p14:cNvPr>
                <p14:cNvContentPartPr/>
                <p14:nvPr/>
              </p14:nvContentPartPr>
              <p14:xfrm>
                <a:off x="1817603" y="3339256"/>
                <a:ext cx="20160" cy="9000"/>
              </p14:xfrm>
            </p:contentPart>
          </mc:Choice>
          <mc:Fallback xmlns="">
            <p:pic>
              <p:nvPicPr>
                <p:cNvPr id="32" name="Ink 31">
                  <a:extLst>
                    <a:ext uri="{FF2B5EF4-FFF2-40B4-BE49-F238E27FC236}">
                      <a16:creationId xmlns:a16="http://schemas.microsoft.com/office/drawing/2014/main" id="{825A94DC-1085-DEEE-B7AE-405E50AA028D}"/>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7E317775-AB4E-2F59-A9A8-F8BFE36364AA}"/>
                    </a:ext>
                  </a:extLst>
                </p14:cNvPr>
                <p14:cNvContentPartPr/>
                <p14:nvPr/>
              </p14:nvContentPartPr>
              <p14:xfrm>
                <a:off x="1747763" y="3180496"/>
                <a:ext cx="11880" cy="6120"/>
              </p14:xfrm>
            </p:contentPart>
          </mc:Choice>
          <mc:Fallback xmlns="">
            <p:pic>
              <p:nvPicPr>
                <p:cNvPr id="33" name="Ink 32">
                  <a:extLst>
                    <a:ext uri="{FF2B5EF4-FFF2-40B4-BE49-F238E27FC236}">
                      <a16:creationId xmlns:a16="http://schemas.microsoft.com/office/drawing/2014/main" id="{7E317775-AB4E-2F59-A9A8-F8BFE36364AA}"/>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C7236DCF-B20E-4426-09D7-D382640CE4C5}"/>
                    </a:ext>
                  </a:extLst>
                </p14:cNvPr>
                <p14:cNvContentPartPr/>
                <p14:nvPr/>
              </p14:nvContentPartPr>
              <p14:xfrm>
                <a:off x="2034683" y="3214336"/>
                <a:ext cx="7560" cy="120600"/>
              </p14:xfrm>
            </p:contentPart>
          </mc:Choice>
          <mc:Fallback xmlns="">
            <p:pic>
              <p:nvPicPr>
                <p:cNvPr id="34" name="Ink 33">
                  <a:extLst>
                    <a:ext uri="{FF2B5EF4-FFF2-40B4-BE49-F238E27FC236}">
                      <a16:creationId xmlns:a16="http://schemas.microsoft.com/office/drawing/2014/main" id="{C7236DCF-B20E-4426-09D7-D382640CE4C5}"/>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39E1451A-727E-7FFA-9177-CA07A923CA43}"/>
                    </a:ext>
                  </a:extLst>
                </p14:cNvPr>
                <p14:cNvContentPartPr/>
                <p14:nvPr/>
              </p14:nvContentPartPr>
              <p14:xfrm>
                <a:off x="2017403" y="3132616"/>
                <a:ext cx="2160" cy="3240"/>
              </p14:xfrm>
            </p:contentPart>
          </mc:Choice>
          <mc:Fallback xmlns="">
            <p:pic>
              <p:nvPicPr>
                <p:cNvPr id="35" name="Ink 34">
                  <a:extLst>
                    <a:ext uri="{FF2B5EF4-FFF2-40B4-BE49-F238E27FC236}">
                      <a16:creationId xmlns:a16="http://schemas.microsoft.com/office/drawing/2014/main" id="{39E1451A-727E-7FFA-9177-CA07A923CA43}"/>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D7B676B8-2335-96B2-38D3-99C3974B8F77}"/>
                    </a:ext>
                  </a:extLst>
                </p14:cNvPr>
                <p14:cNvContentPartPr/>
                <p14:nvPr/>
              </p14:nvContentPartPr>
              <p14:xfrm>
                <a:off x="2148083" y="3212176"/>
                <a:ext cx="105840" cy="105480"/>
              </p14:xfrm>
            </p:contentPart>
          </mc:Choice>
          <mc:Fallback xmlns="">
            <p:pic>
              <p:nvPicPr>
                <p:cNvPr id="36" name="Ink 35">
                  <a:extLst>
                    <a:ext uri="{FF2B5EF4-FFF2-40B4-BE49-F238E27FC236}">
                      <a16:creationId xmlns:a16="http://schemas.microsoft.com/office/drawing/2014/main" id="{D7B676B8-2335-96B2-38D3-99C3974B8F77}"/>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B618D447-5CF0-8953-D231-AFB3138FF7F7}"/>
                    </a:ext>
                  </a:extLst>
                </p14:cNvPr>
                <p14:cNvContentPartPr/>
                <p14:nvPr/>
              </p14:nvContentPartPr>
              <p14:xfrm>
                <a:off x="2314043" y="3175096"/>
                <a:ext cx="69120" cy="115920"/>
              </p14:xfrm>
            </p:contentPart>
          </mc:Choice>
          <mc:Fallback xmlns="">
            <p:pic>
              <p:nvPicPr>
                <p:cNvPr id="37" name="Ink 36">
                  <a:extLst>
                    <a:ext uri="{FF2B5EF4-FFF2-40B4-BE49-F238E27FC236}">
                      <a16:creationId xmlns:a16="http://schemas.microsoft.com/office/drawing/2014/main" id="{B618D447-5CF0-8953-D231-AFB3138FF7F7}"/>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8" name="Ink 37">
                  <a:extLst>
                    <a:ext uri="{FF2B5EF4-FFF2-40B4-BE49-F238E27FC236}">
                      <a16:creationId xmlns:a16="http://schemas.microsoft.com/office/drawing/2014/main" id="{BC01B565-B1FC-7729-0F8A-92B528ED270F}"/>
                    </a:ext>
                  </a:extLst>
                </p14:cNvPr>
                <p14:cNvContentPartPr/>
                <p14:nvPr/>
              </p14:nvContentPartPr>
              <p14:xfrm>
                <a:off x="2493683" y="3135856"/>
                <a:ext cx="115560" cy="119160"/>
              </p14:xfrm>
            </p:contentPart>
          </mc:Choice>
          <mc:Fallback xmlns="">
            <p:pic>
              <p:nvPicPr>
                <p:cNvPr id="38" name="Ink 37">
                  <a:extLst>
                    <a:ext uri="{FF2B5EF4-FFF2-40B4-BE49-F238E27FC236}">
                      <a16:creationId xmlns:a16="http://schemas.microsoft.com/office/drawing/2014/main" id="{BC01B565-B1FC-7729-0F8A-92B528ED270F}"/>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9" name="Ink 38">
                  <a:extLst>
                    <a:ext uri="{FF2B5EF4-FFF2-40B4-BE49-F238E27FC236}">
                      <a16:creationId xmlns:a16="http://schemas.microsoft.com/office/drawing/2014/main" id="{939A510C-54A5-93EE-3BAA-C9BD09DB6F79}"/>
                    </a:ext>
                  </a:extLst>
                </p14:cNvPr>
                <p14:cNvContentPartPr/>
                <p14:nvPr/>
              </p14:nvContentPartPr>
              <p14:xfrm>
                <a:off x="2657843" y="3138016"/>
                <a:ext cx="63000" cy="106560"/>
              </p14:xfrm>
            </p:contentPart>
          </mc:Choice>
          <mc:Fallback xmlns="">
            <p:pic>
              <p:nvPicPr>
                <p:cNvPr id="39" name="Ink 38">
                  <a:extLst>
                    <a:ext uri="{FF2B5EF4-FFF2-40B4-BE49-F238E27FC236}">
                      <a16:creationId xmlns:a16="http://schemas.microsoft.com/office/drawing/2014/main" id="{939A510C-54A5-93EE-3BAA-C9BD09DB6F79}"/>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0" name="Ink 39">
                  <a:extLst>
                    <a:ext uri="{FF2B5EF4-FFF2-40B4-BE49-F238E27FC236}">
                      <a16:creationId xmlns:a16="http://schemas.microsoft.com/office/drawing/2014/main" id="{F9C51229-9D6F-03CA-C435-AB3774CF892C}"/>
                    </a:ext>
                  </a:extLst>
                </p14:cNvPr>
                <p14:cNvContentPartPr/>
                <p14:nvPr/>
              </p14:nvContentPartPr>
              <p14:xfrm>
                <a:off x="2837123" y="3102016"/>
                <a:ext cx="77040" cy="132480"/>
              </p14:xfrm>
            </p:contentPart>
          </mc:Choice>
          <mc:Fallback xmlns="">
            <p:pic>
              <p:nvPicPr>
                <p:cNvPr id="40" name="Ink 39">
                  <a:extLst>
                    <a:ext uri="{FF2B5EF4-FFF2-40B4-BE49-F238E27FC236}">
                      <a16:creationId xmlns:a16="http://schemas.microsoft.com/office/drawing/2014/main" id="{F9C51229-9D6F-03CA-C435-AB3774CF892C}"/>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1" name="Ink 40">
                  <a:extLst>
                    <a:ext uri="{FF2B5EF4-FFF2-40B4-BE49-F238E27FC236}">
                      <a16:creationId xmlns:a16="http://schemas.microsoft.com/office/drawing/2014/main" id="{8C8F3D26-2769-C35F-FEBF-EA2DF0876144}"/>
                    </a:ext>
                  </a:extLst>
                </p14:cNvPr>
                <p14:cNvContentPartPr/>
                <p14:nvPr/>
              </p14:nvContentPartPr>
              <p14:xfrm>
                <a:off x="2845043" y="3079336"/>
                <a:ext cx="83880" cy="18720"/>
              </p14:xfrm>
            </p:contentPart>
          </mc:Choice>
          <mc:Fallback xmlns="">
            <p:pic>
              <p:nvPicPr>
                <p:cNvPr id="41" name="Ink 40">
                  <a:extLst>
                    <a:ext uri="{FF2B5EF4-FFF2-40B4-BE49-F238E27FC236}">
                      <a16:creationId xmlns:a16="http://schemas.microsoft.com/office/drawing/2014/main" id="{8C8F3D26-2769-C35F-FEBF-EA2DF0876144}"/>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1FEC076A-950F-B473-B618-AE6EB2352A61}"/>
                    </a:ext>
                  </a:extLst>
                </p14:cNvPr>
                <p14:cNvContentPartPr/>
                <p14:nvPr/>
              </p14:nvContentPartPr>
              <p14:xfrm>
                <a:off x="2978603" y="3075376"/>
                <a:ext cx="167400" cy="123120"/>
              </p14:xfrm>
            </p:contentPart>
          </mc:Choice>
          <mc:Fallback xmlns="">
            <p:pic>
              <p:nvPicPr>
                <p:cNvPr id="42" name="Ink 41">
                  <a:extLst>
                    <a:ext uri="{FF2B5EF4-FFF2-40B4-BE49-F238E27FC236}">
                      <a16:creationId xmlns:a16="http://schemas.microsoft.com/office/drawing/2014/main" id="{1FEC076A-950F-B473-B618-AE6EB2352A61}"/>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6BD9C8CE-8F66-3C56-6995-B6A28503A217}"/>
                    </a:ext>
                  </a:extLst>
                </p14:cNvPr>
                <p14:cNvContentPartPr/>
                <p14:nvPr/>
              </p14:nvContentPartPr>
              <p14:xfrm>
                <a:off x="2128283" y="3297496"/>
                <a:ext cx="968760" cy="148680"/>
              </p14:xfrm>
            </p:contentPart>
          </mc:Choice>
          <mc:Fallback xmlns="">
            <p:pic>
              <p:nvPicPr>
                <p:cNvPr id="43" name="Ink 42">
                  <a:extLst>
                    <a:ext uri="{FF2B5EF4-FFF2-40B4-BE49-F238E27FC236}">
                      <a16:creationId xmlns:a16="http://schemas.microsoft.com/office/drawing/2014/main" id="{6BD9C8CE-8F66-3C56-6995-B6A28503A217}"/>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4" name="Group 43">
            <a:extLst>
              <a:ext uri="{FF2B5EF4-FFF2-40B4-BE49-F238E27FC236}">
                <a16:creationId xmlns:a16="http://schemas.microsoft.com/office/drawing/2014/main" id="{9CFCA791-D497-9858-A82B-0642D31B10DC}"/>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988223C5-9639-1D2C-6F39-2DACA464B45B}"/>
                    </a:ext>
                  </a:extLst>
                </p14:cNvPr>
                <p14:cNvContentPartPr/>
                <p14:nvPr/>
              </p14:nvContentPartPr>
              <p14:xfrm>
                <a:off x="3461003" y="3093376"/>
                <a:ext cx="174600" cy="186840"/>
              </p14:xfrm>
            </p:contentPart>
          </mc:Choice>
          <mc:Fallback xmlns="">
            <p:pic>
              <p:nvPicPr>
                <p:cNvPr id="45" name="Ink 44">
                  <a:extLst>
                    <a:ext uri="{FF2B5EF4-FFF2-40B4-BE49-F238E27FC236}">
                      <a16:creationId xmlns:a16="http://schemas.microsoft.com/office/drawing/2014/main" id="{988223C5-9639-1D2C-6F39-2DACA464B45B}"/>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DDB515CF-4107-A8D1-B7EE-20140A1261D6}"/>
                    </a:ext>
                  </a:extLst>
                </p14:cNvPr>
                <p14:cNvContentPartPr/>
                <p14:nvPr/>
              </p14:nvContentPartPr>
              <p14:xfrm>
                <a:off x="3647123" y="3061336"/>
                <a:ext cx="111240" cy="98640"/>
              </p14:xfrm>
            </p:contentPart>
          </mc:Choice>
          <mc:Fallback xmlns="">
            <p:pic>
              <p:nvPicPr>
                <p:cNvPr id="46" name="Ink 45">
                  <a:extLst>
                    <a:ext uri="{FF2B5EF4-FFF2-40B4-BE49-F238E27FC236}">
                      <a16:creationId xmlns:a16="http://schemas.microsoft.com/office/drawing/2014/main" id="{DDB515CF-4107-A8D1-B7EE-20140A1261D6}"/>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7" name="Ink 46">
                  <a:extLst>
                    <a:ext uri="{FF2B5EF4-FFF2-40B4-BE49-F238E27FC236}">
                      <a16:creationId xmlns:a16="http://schemas.microsoft.com/office/drawing/2014/main" id="{9FF5AFCD-7DA7-96E7-1E99-9A5374815C85}"/>
                    </a:ext>
                  </a:extLst>
                </p14:cNvPr>
                <p14:cNvContentPartPr/>
                <p14:nvPr/>
              </p14:nvContentPartPr>
              <p14:xfrm>
                <a:off x="3823523" y="3057736"/>
                <a:ext cx="59400" cy="79200"/>
              </p14:xfrm>
            </p:contentPart>
          </mc:Choice>
          <mc:Fallback xmlns="">
            <p:pic>
              <p:nvPicPr>
                <p:cNvPr id="47" name="Ink 46">
                  <a:extLst>
                    <a:ext uri="{FF2B5EF4-FFF2-40B4-BE49-F238E27FC236}">
                      <a16:creationId xmlns:a16="http://schemas.microsoft.com/office/drawing/2014/main" id="{9FF5AFCD-7DA7-96E7-1E99-9A5374815C85}"/>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8" name="Ink 47">
                  <a:extLst>
                    <a:ext uri="{FF2B5EF4-FFF2-40B4-BE49-F238E27FC236}">
                      <a16:creationId xmlns:a16="http://schemas.microsoft.com/office/drawing/2014/main" id="{A763A324-9FF6-A831-264E-01F12B85FBBB}"/>
                    </a:ext>
                  </a:extLst>
                </p14:cNvPr>
                <p14:cNvContentPartPr/>
                <p14:nvPr/>
              </p14:nvContentPartPr>
              <p14:xfrm>
                <a:off x="3961763" y="3022816"/>
                <a:ext cx="159840" cy="192240"/>
              </p14:xfrm>
            </p:contentPart>
          </mc:Choice>
          <mc:Fallback xmlns="">
            <p:pic>
              <p:nvPicPr>
                <p:cNvPr id="48" name="Ink 47">
                  <a:extLst>
                    <a:ext uri="{FF2B5EF4-FFF2-40B4-BE49-F238E27FC236}">
                      <a16:creationId xmlns:a16="http://schemas.microsoft.com/office/drawing/2014/main" id="{A763A324-9FF6-A831-264E-01F12B85FBBB}"/>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9" name="Ink 48">
                  <a:extLst>
                    <a:ext uri="{FF2B5EF4-FFF2-40B4-BE49-F238E27FC236}">
                      <a16:creationId xmlns:a16="http://schemas.microsoft.com/office/drawing/2014/main" id="{568BE7F0-4D3C-2C56-56F0-586DBEAFEBB2}"/>
                    </a:ext>
                  </a:extLst>
                </p14:cNvPr>
                <p14:cNvContentPartPr/>
                <p14:nvPr/>
              </p14:nvContentPartPr>
              <p14:xfrm>
                <a:off x="4182443" y="2988616"/>
                <a:ext cx="73800" cy="83520"/>
              </p14:xfrm>
            </p:contentPart>
          </mc:Choice>
          <mc:Fallback xmlns="">
            <p:pic>
              <p:nvPicPr>
                <p:cNvPr id="49" name="Ink 48">
                  <a:extLst>
                    <a:ext uri="{FF2B5EF4-FFF2-40B4-BE49-F238E27FC236}">
                      <a16:creationId xmlns:a16="http://schemas.microsoft.com/office/drawing/2014/main" id="{568BE7F0-4D3C-2C56-56F0-586DBEAFEBB2}"/>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0" name="Ink 49">
                  <a:extLst>
                    <a:ext uri="{FF2B5EF4-FFF2-40B4-BE49-F238E27FC236}">
                      <a16:creationId xmlns:a16="http://schemas.microsoft.com/office/drawing/2014/main" id="{DA662DAC-8B66-785C-4E01-EA5A897DC3B4}"/>
                    </a:ext>
                  </a:extLst>
                </p14:cNvPr>
                <p14:cNvContentPartPr/>
                <p14:nvPr/>
              </p14:nvContentPartPr>
              <p14:xfrm>
                <a:off x="4327163" y="2978536"/>
                <a:ext cx="111240" cy="87120"/>
              </p14:xfrm>
            </p:contentPart>
          </mc:Choice>
          <mc:Fallback xmlns="">
            <p:pic>
              <p:nvPicPr>
                <p:cNvPr id="50" name="Ink 49">
                  <a:extLst>
                    <a:ext uri="{FF2B5EF4-FFF2-40B4-BE49-F238E27FC236}">
                      <a16:creationId xmlns:a16="http://schemas.microsoft.com/office/drawing/2014/main" id="{DA662DAC-8B66-785C-4E01-EA5A897DC3B4}"/>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AB529B74-5847-8583-3599-FF3B4191F132}"/>
                    </a:ext>
                  </a:extLst>
                </p14:cNvPr>
                <p14:cNvContentPartPr/>
                <p14:nvPr/>
              </p14:nvContentPartPr>
              <p14:xfrm>
                <a:off x="4559723" y="2837056"/>
                <a:ext cx="175680" cy="214200"/>
              </p14:xfrm>
            </p:contentPart>
          </mc:Choice>
          <mc:Fallback xmlns="">
            <p:pic>
              <p:nvPicPr>
                <p:cNvPr id="51" name="Ink 50">
                  <a:extLst>
                    <a:ext uri="{FF2B5EF4-FFF2-40B4-BE49-F238E27FC236}">
                      <a16:creationId xmlns:a16="http://schemas.microsoft.com/office/drawing/2014/main" id="{AB529B74-5847-8583-3599-FF3B4191F132}"/>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0A759ECE-7D66-E65D-9892-E0401E33CCC2}"/>
                    </a:ext>
                  </a:extLst>
                </p14:cNvPr>
                <p14:cNvContentPartPr/>
                <p14:nvPr/>
              </p14:nvContentPartPr>
              <p14:xfrm>
                <a:off x="4573763" y="2933176"/>
                <a:ext cx="225000" cy="83880"/>
              </p14:xfrm>
            </p:contentPart>
          </mc:Choice>
          <mc:Fallback xmlns="">
            <p:pic>
              <p:nvPicPr>
                <p:cNvPr id="52" name="Ink 51">
                  <a:extLst>
                    <a:ext uri="{FF2B5EF4-FFF2-40B4-BE49-F238E27FC236}">
                      <a16:creationId xmlns:a16="http://schemas.microsoft.com/office/drawing/2014/main" id="{0A759ECE-7D66-E65D-9892-E0401E33CCC2}"/>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B849A3C6-ECA9-382B-6675-C561F92F8A3D}"/>
                    </a:ext>
                  </a:extLst>
                </p14:cNvPr>
                <p14:cNvContentPartPr/>
                <p14:nvPr/>
              </p14:nvContentPartPr>
              <p14:xfrm>
                <a:off x="4773923" y="2878816"/>
                <a:ext cx="6120" cy="720"/>
              </p14:xfrm>
            </p:contentPart>
          </mc:Choice>
          <mc:Fallback xmlns="">
            <p:pic>
              <p:nvPicPr>
                <p:cNvPr id="53" name="Ink 52">
                  <a:extLst>
                    <a:ext uri="{FF2B5EF4-FFF2-40B4-BE49-F238E27FC236}">
                      <a16:creationId xmlns:a16="http://schemas.microsoft.com/office/drawing/2014/main" id="{B849A3C6-ECA9-382B-6675-C561F92F8A3D}"/>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F6E1D4C2-9E7D-501D-FCBB-F77C6CC4C5DB}"/>
                    </a:ext>
                  </a:extLst>
                </p14:cNvPr>
                <p14:cNvContentPartPr/>
                <p14:nvPr/>
              </p14:nvContentPartPr>
              <p14:xfrm>
                <a:off x="4863923" y="2879896"/>
                <a:ext cx="331920" cy="109080"/>
              </p14:xfrm>
            </p:contentPart>
          </mc:Choice>
          <mc:Fallback xmlns="">
            <p:pic>
              <p:nvPicPr>
                <p:cNvPr id="54" name="Ink 53">
                  <a:extLst>
                    <a:ext uri="{FF2B5EF4-FFF2-40B4-BE49-F238E27FC236}">
                      <a16:creationId xmlns:a16="http://schemas.microsoft.com/office/drawing/2014/main" id="{F6E1D4C2-9E7D-501D-FCBB-F77C6CC4C5DB}"/>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55" name="Group 54">
            <a:extLst>
              <a:ext uri="{FF2B5EF4-FFF2-40B4-BE49-F238E27FC236}">
                <a16:creationId xmlns:a16="http://schemas.microsoft.com/office/drawing/2014/main" id="{9BA7C14E-B904-6E1A-AAD8-2980BB90C6C0}"/>
              </a:ext>
            </a:extLst>
          </p:cNvPr>
          <p:cNvGrpSpPr/>
          <p:nvPr/>
        </p:nvGrpSpPr>
        <p:grpSpPr>
          <a:xfrm>
            <a:off x="301283"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56" name="Ink 55">
                  <a:extLst>
                    <a:ext uri="{FF2B5EF4-FFF2-40B4-BE49-F238E27FC236}">
                      <a16:creationId xmlns:a16="http://schemas.microsoft.com/office/drawing/2014/main" id="{BD4FDD9E-6CF4-14D8-5F87-520B1F44FE90}"/>
                    </a:ext>
                  </a:extLst>
                </p14:cNvPr>
                <p14:cNvContentPartPr/>
                <p14:nvPr/>
              </p14:nvContentPartPr>
              <p14:xfrm>
                <a:off x="301283" y="3628336"/>
                <a:ext cx="168840" cy="266040"/>
              </p14:xfrm>
            </p:contentPart>
          </mc:Choice>
          <mc:Fallback xmlns="">
            <p:pic>
              <p:nvPicPr>
                <p:cNvPr id="56" name="Ink 55">
                  <a:extLst>
                    <a:ext uri="{FF2B5EF4-FFF2-40B4-BE49-F238E27FC236}">
                      <a16:creationId xmlns:a16="http://schemas.microsoft.com/office/drawing/2014/main" id="{BD4FDD9E-6CF4-14D8-5F87-520B1F44FE90}"/>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7" name="Ink 56">
                  <a:extLst>
                    <a:ext uri="{FF2B5EF4-FFF2-40B4-BE49-F238E27FC236}">
                      <a16:creationId xmlns:a16="http://schemas.microsoft.com/office/drawing/2014/main" id="{2A6DE7E4-079F-074F-2C8B-AA4BAAB9E37E}"/>
                    </a:ext>
                  </a:extLst>
                </p14:cNvPr>
                <p14:cNvContentPartPr/>
                <p14:nvPr/>
              </p14:nvContentPartPr>
              <p14:xfrm>
                <a:off x="510443" y="3744616"/>
                <a:ext cx="135000" cy="200160"/>
              </p14:xfrm>
            </p:contentPart>
          </mc:Choice>
          <mc:Fallback xmlns="">
            <p:pic>
              <p:nvPicPr>
                <p:cNvPr id="57" name="Ink 56">
                  <a:extLst>
                    <a:ext uri="{FF2B5EF4-FFF2-40B4-BE49-F238E27FC236}">
                      <a16:creationId xmlns:a16="http://schemas.microsoft.com/office/drawing/2014/main" id="{2A6DE7E4-079F-074F-2C8B-AA4BAAB9E37E}"/>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6C5CFEFE-9A81-6FB5-6403-EFB861069160}"/>
                    </a:ext>
                  </a:extLst>
                </p14:cNvPr>
                <p14:cNvContentPartPr/>
                <p14:nvPr/>
              </p14:nvContentPartPr>
              <p14:xfrm>
                <a:off x="682163" y="3750016"/>
                <a:ext cx="136800" cy="93600"/>
              </p14:xfrm>
            </p:contentPart>
          </mc:Choice>
          <mc:Fallback xmlns="">
            <p:pic>
              <p:nvPicPr>
                <p:cNvPr id="58" name="Ink 57">
                  <a:extLst>
                    <a:ext uri="{FF2B5EF4-FFF2-40B4-BE49-F238E27FC236}">
                      <a16:creationId xmlns:a16="http://schemas.microsoft.com/office/drawing/2014/main" id="{6C5CFEFE-9A81-6FB5-6403-EFB861069160}"/>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59" name="Ink 58">
                  <a:extLst>
                    <a:ext uri="{FF2B5EF4-FFF2-40B4-BE49-F238E27FC236}">
                      <a16:creationId xmlns:a16="http://schemas.microsoft.com/office/drawing/2014/main" id="{BDA296B8-ECFE-51A2-F966-428A2EE06AC4}"/>
                    </a:ext>
                  </a:extLst>
                </p14:cNvPr>
                <p14:cNvContentPartPr/>
                <p14:nvPr/>
              </p14:nvContentPartPr>
              <p14:xfrm>
                <a:off x="843443" y="3742456"/>
                <a:ext cx="92160" cy="104040"/>
              </p14:xfrm>
            </p:contentPart>
          </mc:Choice>
          <mc:Fallback xmlns="">
            <p:pic>
              <p:nvPicPr>
                <p:cNvPr id="59" name="Ink 58">
                  <a:extLst>
                    <a:ext uri="{FF2B5EF4-FFF2-40B4-BE49-F238E27FC236}">
                      <a16:creationId xmlns:a16="http://schemas.microsoft.com/office/drawing/2014/main" id="{BDA296B8-ECFE-51A2-F966-428A2EE06AC4}"/>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0" name="Ink 59">
                  <a:extLst>
                    <a:ext uri="{FF2B5EF4-FFF2-40B4-BE49-F238E27FC236}">
                      <a16:creationId xmlns:a16="http://schemas.microsoft.com/office/drawing/2014/main" id="{F1177A5C-21A9-28CE-78B8-13280C67A73E}"/>
                    </a:ext>
                  </a:extLst>
                </p14:cNvPr>
                <p14:cNvContentPartPr/>
                <p14:nvPr/>
              </p14:nvContentPartPr>
              <p14:xfrm>
                <a:off x="1026323" y="3619336"/>
                <a:ext cx="119880" cy="249120"/>
              </p14:xfrm>
            </p:contentPart>
          </mc:Choice>
          <mc:Fallback xmlns="">
            <p:pic>
              <p:nvPicPr>
                <p:cNvPr id="60" name="Ink 59">
                  <a:extLst>
                    <a:ext uri="{FF2B5EF4-FFF2-40B4-BE49-F238E27FC236}">
                      <a16:creationId xmlns:a16="http://schemas.microsoft.com/office/drawing/2014/main" id="{F1177A5C-21A9-28CE-78B8-13280C67A73E}"/>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61" name="Group 60">
            <a:extLst>
              <a:ext uri="{FF2B5EF4-FFF2-40B4-BE49-F238E27FC236}">
                <a16:creationId xmlns:a16="http://schemas.microsoft.com/office/drawing/2014/main" id="{B366428E-BB69-1489-E4EA-8E7AEF5B2FC3}"/>
              </a:ext>
            </a:extLst>
          </p:cNvPr>
          <p:cNvGrpSpPr/>
          <p:nvPr/>
        </p:nvGrpSpPr>
        <p:grpSpPr>
          <a:xfrm>
            <a:off x="1581803"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62" name="Ink 61">
                  <a:extLst>
                    <a:ext uri="{FF2B5EF4-FFF2-40B4-BE49-F238E27FC236}">
                      <a16:creationId xmlns:a16="http://schemas.microsoft.com/office/drawing/2014/main" id="{7B747104-D0E6-D8D6-2187-C17D144B2918}"/>
                    </a:ext>
                  </a:extLst>
                </p14:cNvPr>
                <p14:cNvContentPartPr/>
                <p14:nvPr/>
              </p14:nvContentPartPr>
              <p14:xfrm>
                <a:off x="1581803" y="3643096"/>
                <a:ext cx="99720" cy="272520"/>
              </p14:xfrm>
            </p:contentPart>
          </mc:Choice>
          <mc:Fallback xmlns="">
            <p:pic>
              <p:nvPicPr>
                <p:cNvPr id="62" name="Ink 61">
                  <a:extLst>
                    <a:ext uri="{FF2B5EF4-FFF2-40B4-BE49-F238E27FC236}">
                      <a16:creationId xmlns:a16="http://schemas.microsoft.com/office/drawing/2014/main" id="{7B747104-D0E6-D8D6-2187-C17D144B2918}"/>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3" name="Ink 62">
                  <a:extLst>
                    <a:ext uri="{FF2B5EF4-FFF2-40B4-BE49-F238E27FC236}">
                      <a16:creationId xmlns:a16="http://schemas.microsoft.com/office/drawing/2014/main" id="{A0C95AA5-0B18-448D-2E51-02EADA2C5948}"/>
                    </a:ext>
                  </a:extLst>
                </p14:cNvPr>
                <p14:cNvContentPartPr/>
                <p14:nvPr/>
              </p14:nvContentPartPr>
              <p14:xfrm>
                <a:off x="1768283" y="3796096"/>
                <a:ext cx="52920" cy="87120"/>
              </p14:xfrm>
            </p:contentPart>
          </mc:Choice>
          <mc:Fallback xmlns="">
            <p:pic>
              <p:nvPicPr>
                <p:cNvPr id="63" name="Ink 62">
                  <a:extLst>
                    <a:ext uri="{FF2B5EF4-FFF2-40B4-BE49-F238E27FC236}">
                      <a16:creationId xmlns:a16="http://schemas.microsoft.com/office/drawing/2014/main" id="{A0C95AA5-0B18-448D-2E51-02EADA2C5948}"/>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4" name="Ink 63">
                  <a:extLst>
                    <a:ext uri="{FF2B5EF4-FFF2-40B4-BE49-F238E27FC236}">
                      <a16:creationId xmlns:a16="http://schemas.microsoft.com/office/drawing/2014/main" id="{92A69494-00F6-6469-E4FD-3259A87E32F1}"/>
                    </a:ext>
                  </a:extLst>
                </p14:cNvPr>
                <p14:cNvContentPartPr/>
                <p14:nvPr/>
              </p14:nvContentPartPr>
              <p14:xfrm>
                <a:off x="1898963" y="3793936"/>
                <a:ext cx="75240" cy="51840"/>
              </p14:xfrm>
            </p:contentPart>
          </mc:Choice>
          <mc:Fallback xmlns="">
            <p:pic>
              <p:nvPicPr>
                <p:cNvPr id="64" name="Ink 63">
                  <a:extLst>
                    <a:ext uri="{FF2B5EF4-FFF2-40B4-BE49-F238E27FC236}">
                      <a16:creationId xmlns:a16="http://schemas.microsoft.com/office/drawing/2014/main" id="{92A69494-00F6-6469-E4FD-3259A87E32F1}"/>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5" name="Ink 64">
                  <a:extLst>
                    <a:ext uri="{FF2B5EF4-FFF2-40B4-BE49-F238E27FC236}">
                      <a16:creationId xmlns:a16="http://schemas.microsoft.com/office/drawing/2014/main" id="{59DF128C-211C-8A5F-76F1-9C10242EB0F4}"/>
                    </a:ext>
                  </a:extLst>
                </p14:cNvPr>
                <p14:cNvContentPartPr/>
                <p14:nvPr/>
              </p14:nvContentPartPr>
              <p14:xfrm>
                <a:off x="2006963" y="3645256"/>
                <a:ext cx="146160" cy="279720"/>
              </p14:xfrm>
            </p:contentPart>
          </mc:Choice>
          <mc:Fallback xmlns="">
            <p:pic>
              <p:nvPicPr>
                <p:cNvPr id="65" name="Ink 64">
                  <a:extLst>
                    <a:ext uri="{FF2B5EF4-FFF2-40B4-BE49-F238E27FC236}">
                      <a16:creationId xmlns:a16="http://schemas.microsoft.com/office/drawing/2014/main" id="{59DF128C-211C-8A5F-76F1-9C10242EB0F4}"/>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6" name="Ink 65">
                  <a:extLst>
                    <a:ext uri="{FF2B5EF4-FFF2-40B4-BE49-F238E27FC236}">
                      <a16:creationId xmlns:a16="http://schemas.microsoft.com/office/drawing/2014/main" id="{862E3CBF-BA84-054A-AEDD-4DADA62EBE05}"/>
                    </a:ext>
                  </a:extLst>
                </p14:cNvPr>
                <p14:cNvContentPartPr/>
                <p14:nvPr/>
              </p14:nvContentPartPr>
              <p14:xfrm>
                <a:off x="2193443" y="3649216"/>
                <a:ext cx="33120" cy="235800"/>
              </p14:xfrm>
            </p:contentPart>
          </mc:Choice>
          <mc:Fallback xmlns="">
            <p:pic>
              <p:nvPicPr>
                <p:cNvPr id="66" name="Ink 65">
                  <a:extLst>
                    <a:ext uri="{FF2B5EF4-FFF2-40B4-BE49-F238E27FC236}">
                      <a16:creationId xmlns:a16="http://schemas.microsoft.com/office/drawing/2014/main" id="{862E3CBF-BA84-054A-AEDD-4DADA62EBE05}"/>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7" name="Ink 66">
                  <a:extLst>
                    <a:ext uri="{FF2B5EF4-FFF2-40B4-BE49-F238E27FC236}">
                      <a16:creationId xmlns:a16="http://schemas.microsoft.com/office/drawing/2014/main" id="{B1AFB783-3606-0548-AF91-6F841E9DCF1D}"/>
                    </a:ext>
                  </a:extLst>
                </p14:cNvPr>
                <p14:cNvContentPartPr/>
                <p14:nvPr/>
              </p14:nvContentPartPr>
              <p14:xfrm>
                <a:off x="2305763" y="3774856"/>
                <a:ext cx="64440" cy="106200"/>
              </p14:xfrm>
            </p:contentPart>
          </mc:Choice>
          <mc:Fallback xmlns="">
            <p:pic>
              <p:nvPicPr>
                <p:cNvPr id="67" name="Ink 66">
                  <a:extLst>
                    <a:ext uri="{FF2B5EF4-FFF2-40B4-BE49-F238E27FC236}">
                      <a16:creationId xmlns:a16="http://schemas.microsoft.com/office/drawing/2014/main" id="{B1AFB783-3606-0548-AF91-6F841E9DCF1D}"/>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8" name="Ink 67">
                  <a:extLst>
                    <a:ext uri="{FF2B5EF4-FFF2-40B4-BE49-F238E27FC236}">
                      <a16:creationId xmlns:a16="http://schemas.microsoft.com/office/drawing/2014/main" id="{1DBCF0A4-9E74-A854-0DD4-BF96F87A7F68}"/>
                    </a:ext>
                  </a:extLst>
                </p14:cNvPr>
                <p14:cNvContentPartPr/>
                <p14:nvPr/>
              </p14:nvContentPartPr>
              <p14:xfrm>
                <a:off x="2404043" y="3693136"/>
                <a:ext cx="128160" cy="162720"/>
              </p14:xfrm>
            </p:contentPart>
          </mc:Choice>
          <mc:Fallback xmlns="">
            <p:pic>
              <p:nvPicPr>
                <p:cNvPr id="68" name="Ink 67">
                  <a:extLst>
                    <a:ext uri="{FF2B5EF4-FFF2-40B4-BE49-F238E27FC236}">
                      <a16:creationId xmlns:a16="http://schemas.microsoft.com/office/drawing/2014/main" id="{1DBCF0A4-9E74-A854-0DD4-BF96F87A7F68}"/>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9" name="Ink 68">
                  <a:extLst>
                    <a:ext uri="{FF2B5EF4-FFF2-40B4-BE49-F238E27FC236}">
                      <a16:creationId xmlns:a16="http://schemas.microsoft.com/office/drawing/2014/main" id="{C9520DAA-D479-2C48-D120-B3A9E9AB88C7}"/>
                    </a:ext>
                  </a:extLst>
                </p14:cNvPr>
                <p14:cNvContentPartPr/>
                <p14:nvPr/>
              </p14:nvContentPartPr>
              <p14:xfrm>
                <a:off x="1583603" y="4006336"/>
                <a:ext cx="995040" cy="27360"/>
              </p14:xfrm>
            </p:contentPart>
          </mc:Choice>
          <mc:Fallback xmlns="">
            <p:pic>
              <p:nvPicPr>
                <p:cNvPr id="69" name="Ink 68">
                  <a:extLst>
                    <a:ext uri="{FF2B5EF4-FFF2-40B4-BE49-F238E27FC236}">
                      <a16:creationId xmlns:a16="http://schemas.microsoft.com/office/drawing/2014/main" id="{C9520DAA-D479-2C48-D120-B3A9E9AB88C7}"/>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70" name="Group 69">
            <a:extLst>
              <a:ext uri="{FF2B5EF4-FFF2-40B4-BE49-F238E27FC236}">
                <a16:creationId xmlns:a16="http://schemas.microsoft.com/office/drawing/2014/main" id="{C73AF902-701E-A986-7456-3A03E1A2B3A4}"/>
              </a:ext>
            </a:extLst>
          </p:cNvPr>
          <p:cNvGrpSpPr/>
          <p:nvPr/>
        </p:nvGrpSpPr>
        <p:grpSpPr>
          <a:xfrm>
            <a:off x="2927483"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71" name="Ink 70">
                  <a:extLst>
                    <a:ext uri="{FF2B5EF4-FFF2-40B4-BE49-F238E27FC236}">
                      <a16:creationId xmlns:a16="http://schemas.microsoft.com/office/drawing/2014/main" id="{3C9CD0FD-4D6B-135F-088E-89ACF58E277A}"/>
                    </a:ext>
                  </a:extLst>
                </p14:cNvPr>
                <p14:cNvContentPartPr/>
                <p14:nvPr/>
              </p14:nvContentPartPr>
              <p14:xfrm>
                <a:off x="2927483" y="3728056"/>
                <a:ext cx="148680" cy="181800"/>
              </p14:xfrm>
            </p:contentPart>
          </mc:Choice>
          <mc:Fallback xmlns="">
            <p:pic>
              <p:nvPicPr>
                <p:cNvPr id="71" name="Ink 70">
                  <a:extLst>
                    <a:ext uri="{FF2B5EF4-FFF2-40B4-BE49-F238E27FC236}">
                      <a16:creationId xmlns:a16="http://schemas.microsoft.com/office/drawing/2014/main" id="{3C9CD0FD-4D6B-135F-088E-89ACF58E277A}"/>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2" name="Ink 71">
                  <a:extLst>
                    <a:ext uri="{FF2B5EF4-FFF2-40B4-BE49-F238E27FC236}">
                      <a16:creationId xmlns:a16="http://schemas.microsoft.com/office/drawing/2014/main" id="{4516AC21-020D-C130-E9D3-70B4502397FB}"/>
                    </a:ext>
                  </a:extLst>
                </p14:cNvPr>
                <p14:cNvContentPartPr/>
                <p14:nvPr/>
              </p14:nvContentPartPr>
              <p14:xfrm>
                <a:off x="3135203" y="3770536"/>
                <a:ext cx="121680" cy="100080"/>
              </p14:xfrm>
            </p:contentPart>
          </mc:Choice>
          <mc:Fallback xmlns="">
            <p:pic>
              <p:nvPicPr>
                <p:cNvPr id="72" name="Ink 71">
                  <a:extLst>
                    <a:ext uri="{FF2B5EF4-FFF2-40B4-BE49-F238E27FC236}">
                      <a16:creationId xmlns:a16="http://schemas.microsoft.com/office/drawing/2014/main" id="{4516AC21-020D-C130-E9D3-70B4502397FB}"/>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73" name="Group 72">
            <a:extLst>
              <a:ext uri="{FF2B5EF4-FFF2-40B4-BE49-F238E27FC236}">
                <a16:creationId xmlns:a16="http://schemas.microsoft.com/office/drawing/2014/main" id="{03661351-381B-D1C6-CB71-774516234D1F}"/>
              </a:ext>
            </a:extLst>
          </p:cNvPr>
          <p:cNvGrpSpPr/>
          <p:nvPr/>
        </p:nvGrpSpPr>
        <p:grpSpPr>
          <a:xfrm>
            <a:off x="3509963"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74" name="Ink 73">
                  <a:extLst>
                    <a:ext uri="{FF2B5EF4-FFF2-40B4-BE49-F238E27FC236}">
                      <a16:creationId xmlns:a16="http://schemas.microsoft.com/office/drawing/2014/main" id="{325AF44B-3218-4F61-2C71-AF2E189B9D35}"/>
                    </a:ext>
                  </a:extLst>
                </p14:cNvPr>
                <p14:cNvContentPartPr/>
                <p14:nvPr/>
              </p14:nvContentPartPr>
              <p14:xfrm>
                <a:off x="3519683" y="3666136"/>
                <a:ext cx="134640" cy="201600"/>
              </p14:xfrm>
            </p:contentPart>
          </mc:Choice>
          <mc:Fallback xmlns="">
            <p:pic>
              <p:nvPicPr>
                <p:cNvPr id="74" name="Ink 73">
                  <a:extLst>
                    <a:ext uri="{FF2B5EF4-FFF2-40B4-BE49-F238E27FC236}">
                      <a16:creationId xmlns:a16="http://schemas.microsoft.com/office/drawing/2014/main" id="{325AF44B-3218-4F61-2C71-AF2E189B9D35}"/>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5" name="Ink 74">
                  <a:extLst>
                    <a:ext uri="{FF2B5EF4-FFF2-40B4-BE49-F238E27FC236}">
                      <a16:creationId xmlns:a16="http://schemas.microsoft.com/office/drawing/2014/main" id="{9532C0B0-AD22-0DB6-BBDE-043FAD02C445}"/>
                    </a:ext>
                  </a:extLst>
                </p14:cNvPr>
                <p14:cNvContentPartPr/>
                <p14:nvPr/>
              </p14:nvContentPartPr>
              <p14:xfrm>
                <a:off x="3509963" y="3758296"/>
                <a:ext cx="191520" cy="48240"/>
              </p14:xfrm>
            </p:contentPart>
          </mc:Choice>
          <mc:Fallback xmlns="">
            <p:pic>
              <p:nvPicPr>
                <p:cNvPr id="75" name="Ink 74">
                  <a:extLst>
                    <a:ext uri="{FF2B5EF4-FFF2-40B4-BE49-F238E27FC236}">
                      <a16:creationId xmlns:a16="http://schemas.microsoft.com/office/drawing/2014/main" id="{9532C0B0-AD22-0DB6-BBDE-043FAD02C445}"/>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6" name="Ink 75">
                  <a:extLst>
                    <a:ext uri="{FF2B5EF4-FFF2-40B4-BE49-F238E27FC236}">
                      <a16:creationId xmlns:a16="http://schemas.microsoft.com/office/drawing/2014/main" id="{F61F1F3A-783D-3E6D-FC79-374828378E19}"/>
                    </a:ext>
                  </a:extLst>
                </p14:cNvPr>
                <p14:cNvContentPartPr/>
                <p14:nvPr/>
              </p14:nvContentPartPr>
              <p14:xfrm>
                <a:off x="3692123" y="3660016"/>
                <a:ext cx="5400" cy="19440"/>
              </p14:xfrm>
            </p:contentPart>
          </mc:Choice>
          <mc:Fallback xmlns="">
            <p:pic>
              <p:nvPicPr>
                <p:cNvPr id="76" name="Ink 75">
                  <a:extLst>
                    <a:ext uri="{FF2B5EF4-FFF2-40B4-BE49-F238E27FC236}">
                      <a16:creationId xmlns:a16="http://schemas.microsoft.com/office/drawing/2014/main" id="{F61F1F3A-783D-3E6D-FC79-374828378E19}"/>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77" name="Ink 76">
                  <a:extLst>
                    <a:ext uri="{FF2B5EF4-FFF2-40B4-BE49-F238E27FC236}">
                      <a16:creationId xmlns:a16="http://schemas.microsoft.com/office/drawing/2014/main" id="{58E78C5D-C95E-ABD8-BB72-7477D60D6672}"/>
                    </a:ext>
                  </a:extLst>
                </p14:cNvPr>
                <p14:cNvContentPartPr/>
                <p14:nvPr/>
              </p14:nvContentPartPr>
              <p14:xfrm>
                <a:off x="3759443" y="3712216"/>
                <a:ext cx="205560" cy="118800"/>
              </p14:xfrm>
            </p:contentPart>
          </mc:Choice>
          <mc:Fallback xmlns="">
            <p:pic>
              <p:nvPicPr>
                <p:cNvPr id="77" name="Ink 76">
                  <a:extLst>
                    <a:ext uri="{FF2B5EF4-FFF2-40B4-BE49-F238E27FC236}">
                      <a16:creationId xmlns:a16="http://schemas.microsoft.com/office/drawing/2014/main" id="{58E78C5D-C95E-ABD8-BB72-7477D60D6672}"/>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8" name="Ink 77">
                  <a:extLst>
                    <a:ext uri="{FF2B5EF4-FFF2-40B4-BE49-F238E27FC236}">
                      <a16:creationId xmlns:a16="http://schemas.microsoft.com/office/drawing/2014/main" id="{7CAF42AC-5639-5D10-448D-746C3977F76D}"/>
                    </a:ext>
                  </a:extLst>
                </p14:cNvPr>
                <p14:cNvContentPartPr/>
                <p14:nvPr/>
              </p14:nvContentPartPr>
              <p14:xfrm>
                <a:off x="3998123" y="3700336"/>
                <a:ext cx="126720" cy="120240"/>
              </p14:xfrm>
            </p:contentPart>
          </mc:Choice>
          <mc:Fallback xmlns="">
            <p:pic>
              <p:nvPicPr>
                <p:cNvPr id="78" name="Ink 77">
                  <a:extLst>
                    <a:ext uri="{FF2B5EF4-FFF2-40B4-BE49-F238E27FC236}">
                      <a16:creationId xmlns:a16="http://schemas.microsoft.com/office/drawing/2014/main" id="{7CAF42AC-5639-5D10-448D-746C3977F76D}"/>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79" name="Group 78">
            <a:extLst>
              <a:ext uri="{FF2B5EF4-FFF2-40B4-BE49-F238E27FC236}">
                <a16:creationId xmlns:a16="http://schemas.microsoft.com/office/drawing/2014/main" id="{4B25CE23-E0C4-DB26-43C4-9503ECE45E7F}"/>
              </a:ext>
            </a:extLst>
          </p:cNvPr>
          <p:cNvGrpSpPr/>
          <p:nvPr/>
        </p:nvGrpSpPr>
        <p:grpSpPr>
          <a:xfrm>
            <a:off x="4416443"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80" name="Ink 79">
                  <a:extLst>
                    <a:ext uri="{FF2B5EF4-FFF2-40B4-BE49-F238E27FC236}">
                      <a16:creationId xmlns:a16="http://schemas.microsoft.com/office/drawing/2014/main" id="{D5342E19-07ED-7F85-A20B-B0705B6A4FA9}"/>
                    </a:ext>
                  </a:extLst>
                </p14:cNvPr>
                <p14:cNvContentPartPr/>
                <p14:nvPr/>
              </p14:nvContentPartPr>
              <p14:xfrm>
                <a:off x="4462883" y="3580096"/>
                <a:ext cx="170280" cy="197640"/>
              </p14:xfrm>
            </p:contentPart>
          </mc:Choice>
          <mc:Fallback xmlns="">
            <p:pic>
              <p:nvPicPr>
                <p:cNvPr id="80" name="Ink 79">
                  <a:extLst>
                    <a:ext uri="{FF2B5EF4-FFF2-40B4-BE49-F238E27FC236}">
                      <a16:creationId xmlns:a16="http://schemas.microsoft.com/office/drawing/2014/main" id="{D5342E19-07ED-7F85-A20B-B0705B6A4FA9}"/>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1" name="Ink 80">
                  <a:extLst>
                    <a:ext uri="{FF2B5EF4-FFF2-40B4-BE49-F238E27FC236}">
                      <a16:creationId xmlns:a16="http://schemas.microsoft.com/office/drawing/2014/main" id="{638F90B0-490F-CA3F-007F-74B32C7D24CA}"/>
                    </a:ext>
                  </a:extLst>
                </p14:cNvPr>
                <p14:cNvContentPartPr/>
                <p14:nvPr/>
              </p14:nvContentPartPr>
              <p14:xfrm>
                <a:off x="4703363" y="3688816"/>
                <a:ext cx="113400" cy="72360"/>
              </p14:xfrm>
            </p:contentPart>
          </mc:Choice>
          <mc:Fallback xmlns="">
            <p:pic>
              <p:nvPicPr>
                <p:cNvPr id="81" name="Ink 80">
                  <a:extLst>
                    <a:ext uri="{FF2B5EF4-FFF2-40B4-BE49-F238E27FC236}">
                      <a16:creationId xmlns:a16="http://schemas.microsoft.com/office/drawing/2014/main" id="{638F90B0-490F-CA3F-007F-74B32C7D24CA}"/>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2" name="Ink 81">
                  <a:extLst>
                    <a:ext uri="{FF2B5EF4-FFF2-40B4-BE49-F238E27FC236}">
                      <a16:creationId xmlns:a16="http://schemas.microsoft.com/office/drawing/2014/main" id="{327A9E55-69AB-9798-2F75-7F3F11AB0586}"/>
                    </a:ext>
                  </a:extLst>
                </p14:cNvPr>
                <p14:cNvContentPartPr/>
                <p14:nvPr/>
              </p14:nvContentPartPr>
              <p14:xfrm>
                <a:off x="4838723" y="3522856"/>
                <a:ext cx="58680" cy="245160"/>
              </p14:xfrm>
            </p:contentPart>
          </mc:Choice>
          <mc:Fallback xmlns="">
            <p:pic>
              <p:nvPicPr>
                <p:cNvPr id="82" name="Ink 81">
                  <a:extLst>
                    <a:ext uri="{FF2B5EF4-FFF2-40B4-BE49-F238E27FC236}">
                      <a16:creationId xmlns:a16="http://schemas.microsoft.com/office/drawing/2014/main" id="{327A9E55-69AB-9798-2F75-7F3F11AB0586}"/>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3" name="Ink 82">
                  <a:extLst>
                    <a:ext uri="{FF2B5EF4-FFF2-40B4-BE49-F238E27FC236}">
                      <a16:creationId xmlns:a16="http://schemas.microsoft.com/office/drawing/2014/main" id="{792B581D-F611-71E6-8D8F-528A2579A210}"/>
                    </a:ext>
                  </a:extLst>
                </p14:cNvPr>
                <p14:cNvContentPartPr/>
                <p14:nvPr/>
              </p14:nvContentPartPr>
              <p14:xfrm>
                <a:off x="4962563" y="3640936"/>
                <a:ext cx="91800" cy="109440"/>
              </p14:xfrm>
            </p:contentPart>
          </mc:Choice>
          <mc:Fallback xmlns="">
            <p:pic>
              <p:nvPicPr>
                <p:cNvPr id="83" name="Ink 82">
                  <a:extLst>
                    <a:ext uri="{FF2B5EF4-FFF2-40B4-BE49-F238E27FC236}">
                      <a16:creationId xmlns:a16="http://schemas.microsoft.com/office/drawing/2014/main" id="{792B581D-F611-71E6-8D8F-528A2579A210}"/>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84" name="Ink 83">
                  <a:extLst>
                    <a:ext uri="{FF2B5EF4-FFF2-40B4-BE49-F238E27FC236}">
                      <a16:creationId xmlns:a16="http://schemas.microsoft.com/office/drawing/2014/main" id="{15B234D7-9A0C-F20D-2C6C-4322550F3456}"/>
                    </a:ext>
                  </a:extLst>
                </p14:cNvPr>
                <p14:cNvContentPartPr/>
                <p14:nvPr/>
              </p14:nvContentPartPr>
              <p14:xfrm>
                <a:off x="5135723" y="3602056"/>
                <a:ext cx="106920" cy="154440"/>
              </p14:xfrm>
            </p:contentPart>
          </mc:Choice>
          <mc:Fallback xmlns="">
            <p:pic>
              <p:nvPicPr>
                <p:cNvPr id="84" name="Ink 83">
                  <a:extLst>
                    <a:ext uri="{FF2B5EF4-FFF2-40B4-BE49-F238E27FC236}">
                      <a16:creationId xmlns:a16="http://schemas.microsoft.com/office/drawing/2014/main" id="{15B234D7-9A0C-F20D-2C6C-4322550F3456}"/>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5" name="Ink 84">
                  <a:extLst>
                    <a:ext uri="{FF2B5EF4-FFF2-40B4-BE49-F238E27FC236}">
                      <a16:creationId xmlns:a16="http://schemas.microsoft.com/office/drawing/2014/main" id="{AE3B9F11-A3A5-C5F0-1B38-A0269F3782E4}"/>
                    </a:ext>
                  </a:extLst>
                </p14:cNvPr>
                <p14:cNvContentPartPr/>
                <p14:nvPr/>
              </p14:nvContentPartPr>
              <p14:xfrm>
                <a:off x="5332643" y="3586936"/>
                <a:ext cx="90720" cy="118080"/>
              </p14:xfrm>
            </p:contentPart>
          </mc:Choice>
          <mc:Fallback xmlns="">
            <p:pic>
              <p:nvPicPr>
                <p:cNvPr id="85" name="Ink 84">
                  <a:extLst>
                    <a:ext uri="{FF2B5EF4-FFF2-40B4-BE49-F238E27FC236}">
                      <a16:creationId xmlns:a16="http://schemas.microsoft.com/office/drawing/2014/main" id="{AE3B9F11-A3A5-C5F0-1B38-A0269F3782E4}"/>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7" name="Ink 86">
                  <a:extLst>
                    <a:ext uri="{FF2B5EF4-FFF2-40B4-BE49-F238E27FC236}">
                      <a16:creationId xmlns:a16="http://schemas.microsoft.com/office/drawing/2014/main" id="{B9696448-2506-E313-2D68-6A6EADF9CA6C}"/>
                    </a:ext>
                  </a:extLst>
                </p14:cNvPr>
                <p14:cNvContentPartPr/>
                <p14:nvPr/>
              </p14:nvContentPartPr>
              <p14:xfrm>
                <a:off x="5335163" y="3540496"/>
                <a:ext cx="124920" cy="64800"/>
              </p14:xfrm>
            </p:contentPart>
          </mc:Choice>
          <mc:Fallback xmlns="">
            <p:pic>
              <p:nvPicPr>
                <p:cNvPr id="87" name="Ink 86">
                  <a:extLst>
                    <a:ext uri="{FF2B5EF4-FFF2-40B4-BE49-F238E27FC236}">
                      <a16:creationId xmlns:a16="http://schemas.microsoft.com/office/drawing/2014/main" id="{B9696448-2506-E313-2D68-6A6EADF9CA6C}"/>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8" name="Ink 87">
                  <a:extLst>
                    <a:ext uri="{FF2B5EF4-FFF2-40B4-BE49-F238E27FC236}">
                      <a16:creationId xmlns:a16="http://schemas.microsoft.com/office/drawing/2014/main" id="{B16AC67A-7E73-271C-834F-AFE147E6CAA4}"/>
                    </a:ext>
                  </a:extLst>
                </p14:cNvPr>
                <p14:cNvContentPartPr/>
                <p14:nvPr/>
              </p14:nvContentPartPr>
              <p14:xfrm>
                <a:off x="4416443" y="3854776"/>
                <a:ext cx="1066320" cy="77760"/>
              </p14:xfrm>
            </p:contentPart>
          </mc:Choice>
          <mc:Fallback xmlns="">
            <p:pic>
              <p:nvPicPr>
                <p:cNvPr id="88" name="Ink 87">
                  <a:extLst>
                    <a:ext uri="{FF2B5EF4-FFF2-40B4-BE49-F238E27FC236}">
                      <a16:creationId xmlns:a16="http://schemas.microsoft.com/office/drawing/2014/main" id="{B16AC67A-7E73-271C-834F-AFE147E6CAA4}"/>
                    </a:ext>
                  </a:extLst>
                </p:cNvPr>
                <p:cNvPicPr/>
                <p:nvPr/>
              </p:nvPicPr>
              <p:blipFill>
                <a:blip r:embed="rId149"/>
                <a:stretch>
                  <a:fillRect/>
                </a:stretch>
              </p:blipFill>
              <p:spPr>
                <a:xfrm>
                  <a:off x="4398803" y="3836776"/>
                  <a:ext cx="1101960" cy="113400"/>
                </a:xfrm>
                <a:prstGeom prst="rect">
                  <a:avLst/>
                </a:prstGeom>
              </p:spPr>
            </p:pic>
          </mc:Fallback>
        </mc:AlternateContent>
      </p:grpSp>
      <p:grpSp>
        <p:nvGrpSpPr>
          <p:cNvPr id="89" name="Group 88">
            <a:extLst>
              <a:ext uri="{FF2B5EF4-FFF2-40B4-BE49-F238E27FC236}">
                <a16:creationId xmlns:a16="http://schemas.microsoft.com/office/drawing/2014/main" id="{DFBF7C7E-AB91-F4FB-2081-98E42AD9E5AB}"/>
              </a:ext>
            </a:extLst>
          </p:cNvPr>
          <p:cNvGrpSpPr/>
          <p:nvPr/>
        </p:nvGrpSpPr>
        <p:grpSpPr>
          <a:xfrm>
            <a:off x="2406923" y="4142776"/>
            <a:ext cx="622080" cy="199080"/>
            <a:chOff x="2406923" y="4142776"/>
            <a:chExt cx="622080" cy="199080"/>
          </a:xfrm>
        </p:grpSpPr>
        <mc:AlternateContent xmlns:mc="http://schemas.openxmlformats.org/markup-compatibility/2006" xmlns:p14="http://schemas.microsoft.com/office/powerpoint/2010/main">
          <mc:Choice Requires="p14">
            <p:contentPart p14:bwMode="auto" r:id="rId150">
              <p14:nvContentPartPr>
                <p14:cNvPr id="90" name="Ink 89">
                  <a:extLst>
                    <a:ext uri="{FF2B5EF4-FFF2-40B4-BE49-F238E27FC236}">
                      <a16:creationId xmlns:a16="http://schemas.microsoft.com/office/drawing/2014/main" id="{BD940966-B12B-13D0-C9EC-2DA2A730BF96}"/>
                    </a:ext>
                  </a:extLst>
                </p14:cNvPr>
                <p14:cNvContentPartPr/>
                <p14:nvPr/>
              </p14:nvContentPartPr>
              <p14:xfrm>
                <a:off x="2406923" y="4152856"/>
                <a:ext cx="135360" cy="189000"/>
              </p14:xfrm>
            </p:contentPart>
          </mc:Choice>
          <mc:Fallback xmlns="">
            <p:pic>
              <p:nvPicPr>
                <p:cNvPr id="90" name="Ink 89">
                  <a:extLst>
                    <a:ext uri="{FF2B5EF4-FFF2-40B4-BE49-F238E27FC236}">
                      <a16:creationId xmlns:a16="http://schemas.microsoft.com/office/drawing/2014/main" id="{BD940966-B12B-13D0-C9EC-2DA2A730BF96}"/>
                    </a:ext>
                  </a:extLst>
                </p:cNvPr>
                <p:cNvPicPr/>
                <p:nvPr/>
              </p:nvPicPr>
              <p:blipFill>
                <a:blip r:embed="rId151"/>
                <a:stretch>
                  <a:fillRect/>
                </a:stretch>
              </p:blipFill>
              <p:spPr>
                <a:xfrm>
                  <a:off x="2389283" y="4134856"/>
                  <a:ext cx="171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1" name="Ink 90">
                  <a:extLst>
                    <a:ext uri="{FF2B5EF4-FFF2-40B4-BE49-F238E27FC236}">
                      <a16:creationId xmlns:a16="http://schemas.microsoft.com/office/drawing/2014/main" id="{30B93E5B-61C2-C0A8-1F8C-844335E840B9}"/>
                    </a:ext>
                  </a:extLst>
                </p14:cNvPr>
                <p14:cNvContentPartPr/>
                <p14:nvPr/>
              </p14:nvContentPartPr>
              <p14:xfrm>
                <a:off x="2621483" y="4171576"/>
                <a:ext cx="137160" cy="168480"/>
              </p14:xfrm>
            </p:contentPart>
          </mc:Choice>
          <mc:Fallback xmlns="">
            <p:pic>
              <p:nvPicPr>
                <p:cNvPr id="91" name="Ink 90">
                  <a:extLst>
                    <a:ext uri="{FF2B5EF4-FFF2-40B4-BE49-F238E27FC236}">
                      <a16:creationId xmlns:a16="http://schemas.microsoft.com/office/drawing/2014/main" id="{30B93E5B-61C2-C0A8-1F8C-844335E840B9}"/>
                    </a:ext>
                  </a:extLst>
                </p:cNvPr>
                <p:cNvPicPr/>
                <p:nvPr/>
              </p:nvPicPr>
              <p:blipFill>
                <a:blip r:embed="rId153"/>
                <a:stretch>
                  <a:fillRect/>
                </a:stretch>
              </p:blipFill>
              <p:spPr>
                <a:xfrm>
                  <a:off x="2603843" y="4153936"/>
                  <a:ext cx="172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2" name="Ink 91">
                  <a:extLst>
                    <a:ext uri="{FF2B5EF4-FFF2-40B4-BE49-F238E27FC236}">
                      <a16:creationId xmlns:a16="http://schemas.microsoft.com/office/drawing/2014/main" id="{1A7353D8-B53A-262F-A989-139E2F8CB805}"/>
                    </a:ext>
                  </a:extLst>
                </p14:cNvPr>
                <p14:cNvContentPartPr/>
                <p14:nvPr/>
              </p14:nvContentPartPr>
              <p14:xfrm>
                <a:off x="2834243" y="4142776"/>
                <a:ext cx="194760" cy="176400"/>
              </p14:xfrm>
            </p:contentPart>
          </mc:Choice>
          <mc:Fallback xmlns="">
            <p:pic>
              <p:nvPicPr>
                <p:cNvPr id="92" name="Ink 91">
                  <a:extLst>
                    <a:ext uri="{FF2B5EF4-FFF2-40B4-BE49-F238E27FC236}">
                      <a16:creationId xmlns:a16="http://schemas.microsoft.com/office/drawing/2014/main" id="{1A7353D8-B53A-262F-A989-139E2F8CB805}"/>
                    </a:ext>
                  </a:extLst>
                </p:cNvPr>
                <p:cNvPicPr/>
                <p:nvPr/>
              </p:nvPicPr>
              <p:blipFill>
                <a:blip r:embed="rId155"/>
                <a:stretch>
                  <a:fillRect/>
                </a:stretch>
              </p:blipFill>
              <p:spPr>
                <a:xfrm>
                  <a:off x="2816243" y="4124776"/>
                  <a:ext cx="230400" cy="212040"/>
                </a:xfrm>
                <a:prstGeom prst="rect">
                  <a:avLst/>
                </a:prstGeom>
              </p:spPr>
            </p:pic>
          </mc:Fallback>
        </mc:AlternateContent>
      </p:grpSp>
      <p:grpSp>
        <p:nvGrpSpPr>
          <p:cNvPr id="93" name="Group 92">
            <a:extLst>
              <a:ext uri="{FF2B5EF4-FFF2-40B4-BE49-F238E27FC236}">
                <a16:creationId xmlns:a16="http://schemas.microsoft.com/office/drawing/2014/main" id="{7C15266A-EFED-3E45-9212-A9E1C62D03BC}"/>
              </a:ext>
            </a:extLst>
          </p:cNvPr>
          <p:cNvGrpSpPr/>
          <p:nvPr/>
        </p:nvGrpSpPr>
        <p:grpSpPr>
          <a:xfrm>
            <a:off x="680363" y="4134856"/>
            <a:ext cx="1487160" cy="580320"/>
            <a:chOff x="680363" y="4134856"/>
            <a:chExt cx="1487160" cy="580320"/>
          </a:xfrm>
        </p:grpSpPr>
        <mc:AlternateContent xmlns:mc="http://schemas.openxmlformats.org/markup-compatibility/2006" xmlns:p14="http://schemas.microsoft.com/office/powerpoint/2010/main">
          <mc:Choice Requires="p14">
            <p:contentPart p14:bwMode="auto" r:id="rId156">
              <p14:nvContentPartPr>
                <p14:cNvPr id="94" name="Ink 93">
                  <a:extLst>
                    <a:ext uri="{FF2B5EF4-FFF2-40B4-BE49-F238E27FC236}">
                      <a16:creationId xmlns:a16="http://schemas.microsoft.com/office/drawing/2014/main" id="{03C98DE2-AE39-1610-C71B-21F3552DF329}"/>
                    </a:ext>
                  </a:extLst>
                </p14:cNvPr>
                <p14:cNvContentPartPr/>
                <p14:nvPr/>
              </p14:nvContentPartPr>
              <p14:xfrm>
                <a:off x="680363" y="4134856"/>
                <a:ext cx="138240" cy="214920"/>
              </p14:xfrm>
            </p:contentPart>
          </mc:Choice>
          <mc:Fallback xmlns="">
            <p:pic>
              <p:nvPicPr>
                <p:cNvPr id="94" name="Ink 93">
                  <a:extLst>
                    <a:ext uri="{FF2B5EF4-FFF2-40B4-BE49-F238E27FC236}">
                      <a16:creationId xmlns:a16="http://schemas.microsoft.com/office/drawing/2014/main" id="{03C98DE2-AE39-1610-C71B-21F3552DF329}"/>
                    </a:ext>
                  </a:extLst>
                </p:cNvPr>
                <p:cNvPicPr/>
                <p:nvPr/>
              </p:nvPicPr>
              <p:blipFill>
                <a:blip r:embed="rId157"/>
                <a:stretch>
                  <a:fillRect/>
                </a:stretch>
              </p:blipFill>
              <p:spPr>
                <a:xfrm>
                  <a:off x="662723" y="4117216"/>
                  <a:ext cx="1738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5" name="Ink 94">
                  <a:extLst>
                    <a:ext uri="{FF2B5EF4-FFF2-40B4-BE49-F238E27FC236}">
                      <a16:creationId xmlns:a16="http://schemas.microsoft.com/office/drawing/2014/main" id="{15B4866F-1A89-9DC4-ACB3-3FB33823047B}"/>
                    </a:ext>
                  </a:extLst>
                </p14:cNvPr>
                <p14:cNvContentPartPr/>
                <p14:nvPr/>
              </p14:nvContentPartPr>
              <p14:xfrm>
                <a:off x="876923" y="4170136"/>
                <a:ext cx="154080" cy="150120"/>
              </p14:xfrm>
            </p:contentPart>
          </mc:Choice>
          <mc:Fallback xmlns="">
            <p:pic>
              <p:nvPicPr>
                <p:cNvPr id="95" name="Ink 94">
                  <a:extLst>
                    <a:ext uri="{FF2B5EF4-FFF2-40B4-BE49-F238E27FC236}">
                      <a16:creationId xmlns:a16="http://schemas.microsoft.com/office/drawing/2014/main" id="{15B4866F-1A89-9DC4-ACB3-3FB33823047B}"/>
                    </a:ext>
                  </a:extLst>
                </p:cNvPr>
                <p:cNvPicPr/>
                <p:nvPr/>
              </p:nvPicPr>
              <p:blipFill>
                <a:blip r:embed="rId159"/>
                <a:stretch>
                  <a:fillRect/>
                </a:stretch>
              </p:blipFill>
              <p:spPr>
                <a:xfrm>
                  <a:off x="859283" y="4152136"/>
                  <a:ext cx="1897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96" name="Ink 95">
                  <a:extLst>
                    <a:ext uri="{FF2B5EF4-FFF2-40B4-BE49-F238E27FC236}">
                      <a16:creationId xmlns:a16="http://schemas.microsoft.com/office/drawing/2014/main" id="{747C0A5C-8B35-2CE4-C9D5-37B2C796F5A5}"/>
                    </a:ext>
                  </a:extLst>
                </p14:cNvPr>
                <p14:cNvContentPartPr/>
                <p14:nvPr/>
              </p14:nvContentPartPr>
              <p14:xfrm>
                <a:off x="1169963" y="4224856"/>
                <a:ext cx="109080" cy="97200"/>
              </p14:xfrm>
            </p:contentPart>
          </mc:Choice>
          <mc:Fallback xmlns="">
            <p:pic>
              <p:nvPicPr>
                <p:cNvPr id="96" name="Ink 95">
                  <a:extLst>
                    <a:ext uri="{FF2B5EF4-FFF2-40B4-BE49-F238E27FC236}">
                      <a16:creationId xmlns:a16="http://schemas.microsoft.com/office/drawing/2014/main" id="{747C0A5C-8B35-2CE4-C9D5-37B2C796F5A5}"/>
                    </a:ext>
                  </a:extLst>
                </p:cNvPr>
                <p:cNvPicPr/>
                <p:nvPr/>
              </p:nvPicPr>
              <p:blipFill>
                <a:blip r:embed="rId161"/>
                <a:stretch>
                  <a:fillRect/>
                </a:stretch>
              </p:blipFill>
              <p:spPr>
                <a:xfrm>
                  <a:off x="1152323" y="4207216"/>
                  <a:ext cx="144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7" name="Ink 96">
                  <a:extLst>
                    <a:ext uri="{FF2B5EF4-FFF2-40B4-BE49-F238E27FC236}">
                      <a16:creationId xmlns:a16="http://schemas.microsoft.com/office/drawing/2014/main" id="{6B8076DA-1A2F-5A46-3003-6CC06B03772D}"/>
                    </a:ext>
                  </a:extLst>
                </p14:cNvPr>
                <p14:cNvContentPartPr/>
                <p14:nvPr/>
              </p14:nvContentPartPr>
              <p14:xfrm>
                <a:off x="1163843" y="4206856"/>
                <a:ext cx="147240" cy="147960"/>
              </p14:xfrm>
            </p:contentPart>
          </mc:Choice>
          <mc:Fallback xmlns="">
            <p:pic>
              <p:nvPicPr>
                <p:cNvPr id="97" name="Ink 96">
                  <a:extLst>
                    <a:ext uri="{FF2B5EF4-FFF2-40B4-BE49-F238E27FC236}">
                      <a16:creationId xmlns:a16="http://schemas.microsoft.com/office/drawing/2014/main" id="{6B8076DA-1A2F-5A46-3003-6CC06B03772D}"/>
                    </a:ext>
                  </a:extLst>
                </p:cNvPr>
                <p:cNvPicPr/>
                <p:nvPr/>
              </p:nvPicPr>
              <p:blipFill>
                <a:blip r:embed="rId163"/>
                <a:stretch>
                  <a:fillRect/>
                </a:stretch>
              </p:blipFill>
              <p:spPr>
                <a:xfrm>
                  <a:off x="1146203" y="4189216"/>
                  <a:ext cx="182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98" name="Ink 97">
                  <a:extLst>
                    <a:ext uri="{FF2B5EF4-FFF2-40B4-BE49-F238E27FC236}">
                      <a16:creationId xmlns:a16="http://schemas.microsoft.com/office/drawing/2014/main" id="{3AA3C64C-FBD0-7484-23C9-77603EA57492}"/>
                    </a:ext>
                  </a:extLst>
                </p14:cNvPr>
                <p14:cNvContentPartPr/>
                <p14:nvPr/>
              </p14:nvContentPartPr>
              <p14:xfrm>
                <a:off x="1428803" y="4151776"/>
                <a:ext cx="156240" cy="186480"/>
              </p14:xfrm>
            </p:contentPart>
          </mc:Choice>
          <mc:Fallback xmlns="">
            <p:pic>
              <p:nvPicPr>
                <p:cNvPr id="98" name="Ink 97">
                  <a:extLst>
                    <a:ext uri="{FF2B5EF4-FFF2-40B4-BE49-F238E27FC236}">
                      <a16:creationId xmlns:a16="http://schemas.microsoft.com/office/drawing/2014/main" id="{3AA3C64C-FBD0-7484-23C9-77603EA57492}"/>
                    </a:ext>
                  </a:extLst>
                </p:cNvPr>
                <p:cNvPicPr/>
                <p:nvPr/>
              </p:nvPicPr>
              <p:blipFill>
                <a:blip r:embed="rId165"/>
                <a:stretch>
                  <a:fillRect/>
                </a:stretch>
              </p:blipFill>
              <p:spPr>
                <a:xfrm>
                  <a:off x="1411163" y="4133776"/>
                  <a:ext cx="191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99" name="Ink 98">
                  <a:extLst>
                    <a:ext uri="{FF2B5EF4-FFF2-40B4-BE49-F238E27FC236}">
                      <a16:creationId xmlns:a16="http://schemas.microsoft.com/office/drawing/2014/main" id="{C6BF4063-8B76-39C7-02F7-61C907FD153A}"/>
                    </a:ext>
                  </a:extLst>
                </p14:cNvPr>
                <p14:cNvContentPartPr/>
                <p14:nvPr/>
              </p14:nvContentPartPr>
              <p14:xfrm>
                <a:off x="1620683" y="4159696"/>
                <a:ext cx="137880" cy="141840"/>
              </p14:xfrm>
            </p:contentPart>
          </mc:Choice>
          <mc:Fallback xmlns="">
            <p:pic>
              <p:nvPicPr>
                <p:cNvPr id="99" name="Ink 98">
                  <a:extLst>
                    <a:ext uri="{FF2B5EF4-FFF2-40B4-BE49-F238E27FC236}">
                      <a16:creationId xmlns:a16="http://schemas.microsoft.com/office/drawing/2014/main" id="{C6BF4063-8B76-39C7-02F7-61C907FD153A}"/>
                    </a:ext>
                  </a:extLst>
                </p:cNvPr>
                <p:cNvPicPr/>
                <p:nvPr/>
              </p:nvPicPr>
              <p:blipFill>
                <a:blip r:embed="rId167"/>
                <a:stretch>
                  <a:fillRect/>
                </a:stretch>
              </p:blipFill>
              <p:spPr>
                <a:xfrm>
                  <a:off x="1603043" y="4142056"/>
                  <a:ext cx="1735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0" name="Ink 99">
                  <a:extLst>
                    <a:ext uri="{FF2B5EF4-FFF2-40B4-BE49-F238E27FC236}">
                      <a16:creationId xmlns:a16="http://schemas.microsoft.com/office/drawing/2014/main" id="{4EA5A277-F54F-70F9-7920-BE157EFEA186}"/>
                    </a:ext>
                  </a:extLst>
                </p14:cNvPr>
                <p14:cNvContentPartPr/>
                <p14:nvPr/>
              </p14:nvContentPartPr>
              <p14:xfrm>
                <a:off x="2012723" y="4210456"/>
                <a:ext cx="154800" cy="34200"/>
              </p14:xfrm>
            </p:contentPart>
          </mc:Choice>
          <mc:Fallback xmlns="">
            <p:pic>
              <p:nvPicPr>
                <p:cNvPr id="100" name="Ink 99">
                  <a:extLst>
                    <a:ext uri="{FF2B5EF4-FFF2-40B4-BE49-F238E27FC236}">
                      <a16:creationId xmlns:a16="http://schemas.microsoft.com/office/drawing/2014/main" id="{4EA5A277-F54F-70F9-7920-BE157EFEA186}"/>
                    </a:ext>
                  </a:extLst>
                </p:cNvPr>
                <p:cNvPicPr/>
                <p:nvPr/>
              </p:nvPicPr>
              <p:blipFill>
                <a:blip r:embed="rId169"/>
                <a:stretch>
                  <a:fillRect/>
                </a:stretch>
              </p:blipFill>
              <p:spPr>
                <a:xfrm>
                  <a:off x="1994723" y="4192816"/>
                  <a:ext cx="19044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1" name="Ink 100">
                  <a:extLst>
                    <a:ext uri="{FF2B5EF4-FFF2-40B4-BE49-F238E27FC236}">
                      <a16:creationId xmlns:a16="http://schemas.microsoft.com/office/drawing/2014/main" id="{3DF2975B-9857-8456-845D-71CBAAE59CFB}"/>
                    </a:ext>
                  </a:extLst>
                </p14:cNvPr>
                <p14:cNvContentPartPr/>
                <p14:nvPr/>
              </p14:nvContentPartPr>
              <p14:xfrm>
                <a:off x="2009843" y="4324576"/>
                <a:ext cx="156600" cy="16560"/>
              </p14:xfrm>
            </p:contentPart>
          </mc:Choice>
          <mc:Fallback xmlns="">
            <p:pic>
              <p:nvPicPr>
                <p:cNvPr id="101" name="Ink 100">
                  <a:extLst>
                    <a:ext uri="{FF2B5EF4-FFF2-40B4-BE49-F238E27FC236}">
                      <a16:creationId xmlns:a16="http://schemas.microsoft.com/office/drawing/2014/main" id="{3DF2975B-9857-8456-845D-71CBAAE59CFB}"/>
                    </a:ext>
                  </a:extLst>
                </p:cNvPr>
                <p:cNvPicPr/>
                <p:nvPr/>
              </p:nvPicPr>
              <p:blipFill>
                <a:blip r:embed="rId171"/>
                <a:stretch>
                  <a:fillRect/>
                </a:stretch>
              </p:blipFill>
              <p:spPr>
                <a:xfrm>
                  <a:off x="1992203" y="4306576"/>
                  <a:ext cx="1922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2" name="Ink 101">
                  <a:extLst>
                    <a:ext uri="{FF2B5EF4-FFF2-40B4-BE49-F238E27FC236}">
                      <a16:creationId xmlns:a16="http://schemas.microsoft.com/office/drawing/2014/main" id="{2FF62FEE-2A5A-D1B6-35F3-74F5011615B0}"/>
                    </a:ext>
                  </a:extLst>
                </p14:cNvPr>
                <p14:cNvContentPartPr/>
                <p14:nvPr/>
              </p14:nvContentPartPr>
              <p14:xfrm>
                <a:off x="710603" y="4484056"/>
                <a:ext cx="132480" cy="219960"/>
              </p14:xfrm>
            </p:contentPart>
          </mc:Choice>
          <mc:Fallback xmlns="">
            <p:pic>
              <p:nvPicPr>
                <p:cNvPr id="102" name="Ink 101">
                  <a:extLst>
                    <a:ext uri="{FF2B5EF4-FFF2-40B4-BE49-F238E27FC236}">
                      <a16:creationId xmlns:a16="http://schemas.microsoft.com/office/drawing/2014/main" id="{2FF62FEE-2A5A-D1B6-35F3-74F5011615B0}"/>
                    </a:ext>
                  </a:extLst>
                </p:cNvPr>
                <p:cNvPicPr/>
                <p:nvPr/>
              </p:nvPicPr>
              <p:blipFill>
                <a:blip r:embed="rId173"/>
                <a:stretch>
                  <a:fillRect/>
                </a:stretch>
              </p:blipFill>
              <p:spPr>
                <a:xfrm>
                  <a:off x="692963" y="4466056"/>
                  <a:ext cx="1681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3" name="Ink 102">
                  <a:extLst>
                    <a:ext uri="{FF2B5EF4-FFF2-40B4-BE49-F238E27FC236}">
                      <a16:creationId xmlns:a16="http://schemas.microsoft.com/office/drawing/2014/main" id="{B78E6466-18AF-6D02-B3F6-F43FE767ED29}"/>
                    </a:ext>
                  </a:extLst>
                </p14:cNvPr>
                <p14:cNvContentPartPr/>
                <p14:nvPr/>
              </p14:nvContentPartPr>
              <p14:xfrm>
                <a:off x="901403" y="4527256"/>
                <a:ext cx="148680" cy="144360"/>
              </p14:xfrm>
            </p:contentPart>
          </mc:Choice>
          <mc:Fallback xmlns="">
            <p:pic>
              <p:nvPicPr>
                <p:cNvPr id="103" name="Ink 102">
                  <a:extLst>
                    <a:ext uri="{FF2B5EF4-FFF2-40B4-BE49-F238E27FC236}">
                      <a16:creationId xmlns:a16="http://schemas.microsoft.com/office/drawing/2014/main" id="{B78E6466-18AF-6D02-B3F6-F43FE767ED29}"/>
                    </a:ext>
                  </a:extLst>
                </p:cNvPr>
                <p:cNvPicPr/>
                <p:nvPr/>
              </p:nvPicPr>
              <p:blipFill>
                <a:blip r:embed="rId175"/>
                <a:stretch>
                  <a:fillRect/>
                </a:stretch>
              </p:blipFill>
              <p:spPr>
                <a:xfrm>
                  <a:off x="883403" y="4509616"/>
                  <a:ext cx="184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04" name="Ink 103">
                  <a:extLst>
                    <a:ext uri="{FF2B5EF4-FFF2-40B4-BE49-F238E27FC236}">
                      <a16:creationId xmlns:a16="http://schemas.microsoft.com/office/drawing/2014/main" id="{EEBAB00E-A116-260A-CE66-8AC07109D5FA}"/>
                    </a:ext>
                  </a:extLst>
                </p14:cNvPr>
                <p14:cNvContentPartPr/>
                <p14:nvPr/>
              </p14:nvContentPartPr>
              <p14:xfrm>
                <a:off x="1196963" y="4577656"/>
                <a:ext cx="109800" cy="100440"/>
              </p14:xfrm>
            </p:contentPart>
          </mc:Choice>
          <mc:Fallback xmlns="">
            <p:pic>
              <p:nvPicPr>
                <p:cNvPr id="104" name="Ink 103">
                  <a:extLst>
                    <a:ext uri="{FF2B5EF4-FFF2-40B4-BE49-F238E27FC236}">
                      <a16:creationId xmlns:a16="http://schemas.microsoft.com/office/drawing/2014/main" id="{EEBAB00E-A116-260A-CE66-8AC07109D5FA}"/>
                    </a:ext>
                  </a:extLst>
                </p:cNvPr>
                <p:cNvPicPr/>
                <p:nvPr/>
              </p:nvPicPr>
              <p:blipFill>
                <a:blip r:embed="rId177"/>
                <a:stretch>
                  <a:fillRect/>
                </a:stretch>
              </p:blipFill>
              <p:spPr>
                <a:xfrm>
                  <a:off x="1179323" y="4560016"/>
                  <a:ext cx="1454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05" name="Ink 104">
                  <a:extLst>
                    <a:ext uri="{FF2B5EF4-FFF2-40B4-BE49-F238E27FC236}">
                      <a16:creationId xmlns:a16="http://schemas.microsoft.com/office/drawing/2014/main" id="{4FB482C3-82DE-C336-B84F-C1C447295462}"/>
                    </a:ext>
                  </a:extLst>
                </p14:cNvPr>
                <p14:cNvContentPartPr/>
                <p14:nvPr/>
              </p14:nvContentPartPr>
              <p14:xfrm>
                <a:off x="1224683" y="4552456"/>
                <a:ext cx="146160" cy="162720"/>
              </p14:xfrm>
            </p:contentPart>
          </mc:Choice>
          <mc:Fallback xmlns="">
            <p:pic>
              <p:nvPicPr>
                <p:cNvPr id="105" name="Ink 104">
                  <a:extLst>
                    <a:ext uri="{FF2B5EF4-FFF2-40B4-BE49-F238E27FC236}">
                      <a16:creationId xmlns:a16="http://schemas.microsoft.com/office/drawing/2014/main" id="{4FB482C3-82DE-C336-B84F-C1C447295462}"/>
                    </a:ext>
                  </a:extLst>
                </p:cNvPr>
                <p:cNvPicPr/>
                <p:nvPr/>
              </p:nvPicPr>
              <p:blipFill>
                <a:blip r:embed="rId179"/>
                <a:stretch>
                  <a:fillRect/>
                </a:stretch>
              </p:blipFill>
              <p:spPr>
                <a:xfrm>
                  <a:off x="1206683" y="4534816"/>
                  <a:ext cx="181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07" name="Ink 106">
                  <a:extLst>
                    <a:ext uri="{FF2B5EF4-FFF2-40B4-BE49-F238E27FC236}">
                      <a16:creationId xmlns:a16="http://schemas.microsoft.com/office/drawing/2014/main" id="{9BF31B6B-F1EF-ED8E-FAAB-360002907704}"/>
                    </a:ext>
                  </a:extLst>
                </p14:cNvPr>
                <p14:cNvContentPartPr/>
                <p14:nvPr/>
              </p14:nvContentPartPr>
              <p14:xfrm>
                <a:off x="1443203" y="4472176"/>
                <a:ext cx="360720" cy="232920"/>
              </p14:xfrm>
            </p:contentPart>
          </mc:Choice>
          <mc:Fallback xmlns="">
            <p:pic>
              <p:nvPicPr>
                <p:cNvPr id="107" name="Ink 106">
                  <a:extLst>
                    <a:ext uri="{FF2B5EF4-FFF2-40B4-BE49-F238E27FC236}">
                      <a16:creationId xmlns:a16="http://schemas.microsoft.com/office/drawing/2014/main" id="{9BF31B6B-F1EF-ED8E-FAAB-360002907704}"/>
                    </a:ext>
                  </a:extLst>
                </p:cNvPr>
                <p:cNvPicPr/>
                <p:nvPr/>
              </p:nvPicPr>
              <p:blipFill>
                <a:blip r:embed="rId181"/>
                <a:stretch>
                  <a:fillRect/>
                </a:stretch>
              </p:blipFill>
              <p:spPr>
                <a:xfrm>
                  <a:off x="1425563" y="4454176"/>
                  <a:ext cx="39636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08" name="Ink 107">
                  <a:extLst>
                    <a:ext uri="{FF2B5EF4-FFF2-40B4-BE49-F238E27FC236}">
                      <a16:creationId xmlns:a16="http://schemas.microsoft.com/office/drawing/2014/main" id="{01B45500-7755-DA67-4E9E-3948086D90FC}"/>
                    </a:ext>
                  </a:extLst>
                </p14:cNvPr>
                <p14:cNvContentPartPr/>
                <p14:nvPr/>
              </p14:nvContentPartPr>
              <p14:xfrm>
                <a:off x="1803203" y="4419976"/>
                <a:ext cx="7920" cy="258840"/>
              </p14:xfrm>
            </p:contentPart>
          </mc:Choice>
          <mc:Fallback xmlns="">
            <p:pic>
              <p:nvPicPr>
                <p:cNvPr id="108" name="Ink 107">
                  <a:extLst>
                    <a:ext uri="{FF2B5EF4-FFF2-40B4-BE49-F238E27FC236}">
                      <a16:creationId xmlns:a16="http://schemas.microsoft.com/office/drawing/2014/main" id="{01B45500-7755-DA67-4E9E-3948086D90FC}"/>
                    </a:ext>
                  </a:extLst>
                </p:cNvPr>
                <p:cNvPicPr/>
                <p:nvPr/>
              </p:nvPicPr>
              <p:blipFill>
                <a:blip r:embed="rId183"/>
                <a:stretch>
                  <a:fillRect/>
                </a:stretch>
              </p:blipFill>
              <p:spPr>
                <a:xfrm>
                  <a:off x="1785563" y="4402336"/>
                  <a:ext cx="4356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10" name="Ink 109">
                  <a:extLst>
                    <a:ext uri="{FF2B5EF4-FFF2-40B4-BE49-F238E27FC236}">
                      <a16:creationId xmlns:a16="http://schemas.microsoft.com/office/drawing/2014/main" id="{434C42AA-4D59-7BBC-0982-4FEBF4503E36}"/>
                    </a:ext>
                  </a:extLst>
                </p14:cNvPr>
                <p14:cNvContentPartPr/>
                <p14:nvPr/>
              </p14:nvContentPartPr>
              <p14:xfrm>
                <a:off x="1447883" y="4386496"/>
                <a:ext cx="342720" cy="119520"/>
              </p14:xfrm>
            </p:contentPart>
          </mc:Choice>
          <mc:Fallback xmlns="">
            <p:pic>
              <p:nvPicPr>
                <p:cNvPr id="110" name="Ink 109">
                  <a:extLst>
                    <a:ext uri="{FF2B5EF4-FFF2-40B4-BE49-F238E27FC236}">
                      <a16:creationId xmlns:a16="http://schemas.microsoft.com/office/drawing/2014/main" id="{434C42AA-4D59-7BBC-0982-4FEBF4503E36}"/>
                    </a:ext>
                  </a:extLst>
                </p:cNvPr>
                <p:cNvPicPr/>
                <p:nvPr/>
              </p:nvPicPr>
              <p:blipFill>
                <a:blip r:embed="rId185"/>
                <a:stretch>
                  <a:fillRect/>
                </a:stretch>
              </p:blipFill>
              <p:spPr>
                <a:xfrm>
                  <a:off x="1430243" y="4368856"/>
                  <a:ext cx="378360" cy="155160"/>
                </a:xfrm>
                <a:prstGeom prst="rect">
                  <a:avLst/>
                </a:prstGeom>
              </p:spPr>
            </p:pic>
          </mc:Fallback>
        </mc:AlternateContent>
      </p:grpSp>
      <p:grpSp>
        <p:nvGrpSpPr>
          <p:cNvPr id="111" name="Group 110">
            <a:extLst>
              <a:ext uri="{FF2B5EF4-FFF2-40B4-BE49-F238E27FC236}">
                <a16:creationId xmlns:a16="http://schemas.microsoft.com/office/drawing/2014/main" id="{D628A7CD-E0CD-A311-67B5-27E3DF4674E6}"/>
              </a:ext>
            </a:extLst>
          </p:cNvPr>
          <p:cNvGrpSpPr/>
          <p:nvPr/>
        </p:nvGrpSpPr>
        <p:grpSpPr>
          <a:xfrm>
            <a:off x="2037203" y="4542376"/>
            <a:ext cx="144000" cy="88920"/>
            <a:chOff x="2037203" y="4542376"/>
            <a:chExt cx="144000" cy="88920"/>
          </a:xfrm>
        </p:grpSpPr>
        <mc:AlternateContent xmlns:mc="http://schemas.openxmlformats.org/markup-compatibility/2006" xmlns:p14="http://schemas.microsoft.com/office/powerpoint/2010/main">
          <mc:Choice Requires="p14">
            <p:contentPart p14:bwMode="auto" r:id="rId186">
              <p14:nvContentPartPr>
                <p14:cNvPr id="112" name="Ink 111">
                  <a:extLst>
                    <a:ext uri="{FF2B5EF4-FFF2-40B4-BE49-F238E27FC236}">
                      <a16:creationId xmlns:a16="http://schemas.microsoft.com/office/drawing/2014/main" id="{227BA478-C80C-7920-BA2E-344E4FC2E755}"/>
                    </a:ext>
                  </a:extLst>
                </p14:cNvPr>
                <p14:cNvContentPartPr/>
                <p14:nvPr/>
              </p14:nvContentPartPr>
              <p14:xfrm>
                <a:off x="2064203" y="4542376"/>
                <a:ext cx="117000" cy="3960"/>
              </p14:xfrm>
            </p:contentPart>
          </mc:Choice>
          <mc:Fallback xmlns="">
            <p:pic>
              <p:nvPicPr>
                <p:cNvPr id="112" name="Ink 111">
                  <a:extLst>
                    <a:ext uri="{FF2B5EF4-FFF2-40B4-BE49-F238E27FC236}">
                      <a16:creationId xmlns:a16="http://schemas.microsoft.com/office/drawing/2014/main" id="{227BA478-C80C-7920-BA2E-344E4FC2E755}"/>
                    </a:ext>
                  </a:extLst>
                </p:cNvPr>
                <p:cNvPicPr/>
                <p:nvPr/>
              </p:nvPicPr>
              <p:blipFill>
                <a:blip r:embed="rId187"/>
                <a:stretch>
                  <a:fillRect/>
                </a:stretch>
              </p:blipFill>
              <p:spPr>
                <a:xfrm>
                  <a:off x="2046563" y="4524736"/>
                  <a:ext cx="152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13" name="Ink 112">
                  <a:extLst>
                    <a:ext uri="{FF2B5EF4-FFF2-40B4-BE49-F238E27FC236}">
                      <a16:creationId xmlns:a16="http://schemas.microsoft.com/office/drawing/2014/main" id="{B805D6C5-755D-A0EB-C2FD-8CA450186852}"/>
                    </a:ext>
                  </a:extLst>
                </p14:cNvPr>
                <p14:cNvContentPartPr/>
                <p14:nvPr/>
              </p14:nvContentPartPr>
              <p14:xfrm>
                <a:off x="2037203" y="4622656"/>
                <a:ext cx="133920" cy="8640"/>
              </p14:xfrm>
            </p:contentPart>
          </mc:Choice>
          <mc:Fallback xmlns="">
            <p:pic>
              <p:nvPicPr>
                <p:cNvPr id="113" name="Ink 112">
                  <a:extLst>
                    <a:ext uri="{FF2B5EF4-FFF2-40B4-BE49-F238E27FC236}">
                      <a16:creationId xmlns:a16="http://schemas.microsoft.com/office/drawing/2014/main" id="{B805D6C5-755D-A0EB-C2FD-8CA450186852}"/>
                    </a:ext>
                  </a:extLst>
                </p:cNvPr>
                <p:cNvPicPr/>
                <p:nvPr/>
              </p:nvPicPr>
              <p:blipFill>
                <a:blip r:embed="rId189"/>
                <a:stretch>
                  <a:fillRect/>
                </a:stretch>
              </p:blipFill>
              <p:spPr>
                <a:xfrm>
                  <a:off x="2019563" y="4605016"/>
                  <a:ext cx="169560" cy="44280"/>
                </a:xfrm>
                <a:prstGeom prst="rect">
                  <a:avLst/>
                </a:prstGeom>
              </p:spPr>
            </p:pic>
          </mc:Fallback>
        </mc:AlternateContent>
      </p:grpSp>
      <p:grpSp>
        <p:nvGrpSpPr>
          <p:cNvPr id="114" name="Group 113">
            <a:extLst>
              <a:ext uri="{FF2B5EF4-FFF2-40B4-BE49-F238E27FC236}">
                <a16:creationId xmlns:a16="http://schemas.microsoft.com/office/drawing/2014/main" id="{77A75D2A-A622-A417-2492-E7B7DDDFB2CF}"/>
              </a:ext>
            </a:extLst>
          </p:cNvPr>
          <p:cNvGrpSpPr/>
          <p:nvPr/>
        </p:nvGrpSpPr>
        <p:grpSpPr>
          <a:xfrm>
            <a:off x="2406203" y="4480096"/>
            <a:ext cx="673200" cy="183960"/>
            <a:chOff x="2406203" y="4480096"/>
            <a:chExt cx="673200" cy="183960"/>
          </a:xfrm>
        </p:grpSpPr>
        <mc:AlternateContent xmlns:mc="http://schemas.openxmlformats.org/markup-compatibility/2006" xmlns:p14="http://schemas.microsoft.com/office/powerpoint/2010/main">
          <mc:Choice Requires="p14">
            <p:contentPart p14:bwMode="auto" r:id="rId190">
              <p14:nvContentPartPr>
                <p14:cNvPr id="115" name="Ink 114">
                  <a:extLst>
                    <a:ext uri="{FF2B5EF4-FFF2-40B4-BE49-F238E27FC236}">
                      <a16:creationId xmlns:a16="http://schemas.microsoft.com/office/drawing/2014/main" id="{F2672E72-D43B-C95B-CC36-AAA424E68BC2}"/>
                    </a:ext>
                  </a:extLst>
                </p14:cNvPr>
                <p14:cNvContentPartPr/>
                <p14:nvPr/>
              </p14:nvContentPartPr>
              <p14:xfrm>
                <a:off x="2406203" y="4480096"/>
                <a:ext cx="122400" cy="183960"/>
              </p14:xfrm>
            </p:contentPart>
          </mc:Choice>
          <mc:Fallback xmlns="">
            <p:pic>
              <p:nvPicPr>
                <p:cNvPr id="115" name="Ink 114">
                  <a:extLst>
                    <a:ext uri="{FF2B5EF4-FFF2-40B4-BE49-F238E27FC236}">
                      <a16:creationId xmlns:a16="http://schemas.microsoft.com/office/drawing/2014/main" id="{F2672E72-D43B-C95B-CC36-AAA424E68BC2}"/>
                    </a:ext>
                  </a:extLst>
                </p:cNvPr>
                <p:cNvPicPr/>
                <p:nvPr/>
              </p:nvPicPr>
              <p:blipFill>
                <a:blip r:embed="rId191"/>
                <a:stretch>
                  <a:fillRect/>
                </a:stretch>
              </p:blipFill>
              <p:spPr>
                <a:xfrm>
                  <a:off x="2388203" y="4462456"/>
                  <a:ext cx="1580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6" name="Ink 115">
                  <a:extLst>
                    <a:ext uri="{FF2B5EF4-FFF2-40B4-BE49-F238E27FC236}">
                      <a16:creationId xmlns:a16="http://schemas.microsoft.com/office/drawing/2014/main" id="{CA724C7D-92BE-C63F-DC62-FF8AFE2E3E4F}"/>
                    </a:ext>
                  </a:extLst>
                </p14:cNvPr>
                <p14:cNvContentPartPr/>
                <p14:nvPr/>
              </p14:nvContentPartPr>
              <p14:xfrm>
                <a:off x="2635163" y="4498096"/>
                <a:ext cx="145440" cy="139320"/>
              </p14:xfrm>
            </p:contentPart>
          </mc:Choice>
          <mc:Fallback xmlns="">
            <p:pic>
              <p:nvPicPr>
                <p:cNvPr id="116" name="Ink 115">
                  <a:extLst>
                    <a:ext uri="{FF2B5EF4-FFF2-40B4-BE49-F238E27FC236}">
                      <a16:creationId xmlns:a16="http://schemas.microsoft.com/office/drawing/2014/main" id="{CA724C7D-92BE-C63F-DC62-FF8AFE2E3E4F}"/>
                    </a:ext>
                  </a:extLst>
                </p:cNvPr>
                <p:cNvPicPr/>
                <p:nvPr/>
              </p:nvPicPr>
              <p:blipFill>
                <a:blip r:embed="rId193"/>
                <a:stretch>
                  <a:fillRect/>
                </a:stretch>
              </p:blipFill>
              <p:spPr>
                <a:xfrm>
                  <a:off x="2617523" y="4480456"/>
                  <a:ext cx="181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93" name="Ink 192">
                  <a:extLst>
                    <a:ext uri="{FF2B5EF4-FFF2-40B4-BE49-F238E27FC236}">
                      <a16:creationId xmlns:a16="http://schemas.microsoft.com/office/drawing/2014/main" id="{4E1B525D-1B15-D529-ED6E-585449D26175}"/>
                    </a:ext>
                  </a:extLst>
                </p14:cNvPr>
                <p14:cNvContentPartPr/>
                <p14:nvPr/>
              </p14:nvContentPartPr>
              <p14:xfrm>
                <a:off x="2878883" y="4486216"/>
                <a:ext cx="200520" cy="163080"/>
              </p14:xfrm>
            </p:contentPart>
          </mc:Choice>
          <mc:Fallback xmlns="">
            <p:pic>
              <p:nvPicPr>
                <p:cNvPr id="193" name="Ink 192">
                  <a:extLst>
                    <a:ext uri="{FF2B5EF4-FFF2-40B4-BE49-F238E27FC236}">
                      <a16:creationId xmlns:a16="http://schemas.microsoft.com/office/drawing/2014/main" id="{4E1B525D-1B15-D529-ED6E-585449D26175}"/>
                    </a:ext>
                  </a:extLst>
                </p:cNvPr>
                <p:cNvPicPr/>
                <p:nvPr/>
              </p:nvPicPr>
              <p:blipFill>
                <a:blip r:embed="rId195"/>
                <a:stretch>
                  <a:fillRect/>
                </a:stretch>
              </p:blipFill>
              <p:spPr>
                <a:xfrm>
                  <a:off x="2860883" y="4468216"/>
                  <a:ext cx="236160" cy="198720"/>
                </a:xfrm>
                <a:prstGeom prst="rect">
                  <a:avLst/>
                </a:prstGeom>
              </p:spPr>
            </p:pic>
          </mc:Fallback>
        </mc:AlternateContent>
      </p:grpSp>
      <p:grpSp>
        <p:nvGrpSpPr>
          <p:cNvPr id="201" name="Group 200">
            <a:extLst>
              <a:ext uri="{FF2B5EF4-FFF2-40B4-BE49-F238E27FC236}">
                <a16:creationId xmlns:a16="http://schemas.microsoft.com/office/drawing/2014/main" id="{1D1ED63D-2524-2699-1E52-4AB1CB22E474}"/>
              </a:ext>
            </a:extLst>
          </p:cNvPr>
          <p:cNvGrpSpPr/>
          <p:nvPr/>
        </p:nvGrpSpPr>
        <p:grpSpPr>
          <a:xfrm>
            <a:off x="1537883" y="4492696"/>
            <a:ext cx="189720" cy="122040"/>
            <a:chOff x="1537883" y="4492696"/>
            <a:chExt cx="189720" cy="122040"/>
          </a:xfrm>
        </p:grpSpPr>
        <mc:AlternateContent xmlns:mc="http://schemas.openxmlformats.org/markup-compatibility/2006" xmlns:p14="http://schemas.microsoft.com/office/powerpoint/2010/main">
          <mc:Choice Requires="p14">
            <p:contentPart p14:bwMode="auto" r:id="rId196">
              <p14:nvContentPartPr>
                <p14:cNvPr id="202" name="Ink 201">
                  <a:extLst>
                    <a:ext uri="{FF2B5EF4-FFF2-40B4-BE49-F238E27FC236}">
                      <a16:creationId xmlns:a16="http://schemas.microsoft.com/office/drawing/2014/main" id="{E36E8A17-18F8-0110-B5EB-5A370080C8F7}"/>
                    </a:ext>
                  </a:extLst>
                </p14:cNvPr>
                <p14:cNvContentPartPr/>
                <p14:nvPr/>
              </p14:nvContentPartPr>
              <p14:xfrm>
                <a:off x="1537883" y="4492696"/>
                <a:ext cx="11520" cy="122040"/>
              </p14:xfrm>
            </p:contentPart>
          </mc:Choice>
          <mc:Fallback xmlns="">
            <p:pic>
              <p:nvPicPr>
                <p:cNvPr id="202" name="Ink 201">
                  <a:extLst>
                    <a:ext uri="{FF2B5EF4-FFF2-40B4-BE49-F238E27FC236}">
                      <a16:creationId xmlns:a16="http://schemas.microsoft.com/office/drawing/2014/main" id="{E36E8A17-18F8-0110-B5EB-5A370080C8F7}"/>
                    </a:ext>
                  </a:extLst>
                </p:cNvPr>
                <p:cNvPicPr/>
                <p:nvPr/>
              </p:nvPicPr>
              <p:blipFill>
                <a:blip r:embed="rId197"/>
                <a:stretch>
                  <a:fillRect/>
                </a:stretch>
              </p:blipFill>
              <p:spPr>
                <a:xfrm>
                  <a:off x="1519883" y="4475056"/>
                  <a:ext cx="4716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03" name="Ink 202">
                  <a:extLst>
                    <a:ext uri="{FF2B5EF4-FFF2-40B4-BE49-F238E27FC236}">
                      <a16:creationId xmlns:a16="http://schemas.microsoft.com/office/drawing/2014/main" id="{7C68154F-ECD9-F230-ABDE-8856DB9097C6}"/>
                    </a:ext>
                  </a:extLst>
                </p14:cNvPr>
                <p14:cNvContentPartPr/>
                <p14:nvPr/>
              </p14:nvContentPartPr>
              <p14:xfrm>
                <a:off x="1628603" y="4498816"/>
                <a:ext cx="99000" cy="102240"/>
              </p14:xfrm>
            </p:contentPart>
          </mc:Choice>
          <mc:Fallback xmlns="">
            <p:pic>
              <p:nvPicPr>
                <p:cNvPr id="203" name="Ink 202">
                  <a:extLst>
                    <a:ext uri="{FF2B5EF4-FFF2-40B4-BE49-F238E27FC236}">
                      <a16:creationId xmlns:a16="http://schemas.microsoft.com/office/drawing/2014/main" id="{7C68154F-ECD9-F230-ABDE-8856DB9097C6}"/>
                    </a:ext>
                  </a:extLst>
                </p:cNvPr>
                <p:cNvPicPr/>
                <p:nvPr/>
              </p:nvPicPr>
              <p:blipFill>
                <a:blip r:embed="rId199"/>
                <a:stretch>
                  <a:fillRect/>
                </a:stretch>
              </p:blipFill>
              <p:spPr>
                <a:xfrm>
                  <a:off x="1610963" y="4481176"/>
                  <a:ext cx="134640" cy="137880"/>
                </a:xfrm>
                <a:prstGeom prst="rect">
                  <a:avLst/>
                </a:prstGeom>
              </p:spPr>
            </p:pic>
          </mc:Fallback>
        </mc:AlternateContent>
      </p:grpSp>
      <p:grpSp>
        <p:nvGrpSpPr>
          <p:cNvPr id="204" name="Group 203">
            <a:extLst>
              <a:ext uri="{FF2B5EF4-FFF2-40B4-BE49-F238E27FC236}">
                <a16:creationId xmlns:a16="http://schemas.microsoft.com/office/drawing/2014/main" id="{EE049A07-6BA2-7EAD-B73D-5100365180BB}"/>
              </a:ext>
            </a:extLst>
          </p:cNvPr>
          <p:cNvGrpSpPr/>
          <p:nvPr/>
        </p:nvGrpSpPr>
        <p:grpSpPr>
          <a:xfrm>
            <a:off x="3666923" y="4130176"/>
            <a:ext cx="270000" cy="369000"/>
            <a:chOff x="3666923" y="4130176"/>
            <a:chExt cx="270000" cy="369000"/>
          </a:xfrm>
        </p:grpSpPr>
        <mc:AlternateContent xmlns:mc="http://schemas.openxmlformats.org/markup-compatibility/2006" xmlns:p14="http://schemas.microsoft.com/office/powerpoint/2010/main">
          <mc:Choice Requires="p14">
            <p:contentPart p14:bwMode="auto" r:id="rId200">
              <p14:nvContentPartPr>
                <p14:cNvPr id="205" name="Ink 204">
                  <a:extLst>
                    <a:ext uri="{FF2B5EF4-FFF2-40B4-BE49-F238E27FC236}">
                      <a16:creationId xmlns:a16="http://schemas.microsoft.com/office/drawing/2014/main" id="{605C5071-52A1-6423-1479-7C0A38346FBB}"/>
                    </a:ext>
                  </a:extLst>
                </p14:cNvPr>
                <p14:cNvContentPartPr/>
                <p14:nvPr/>
              </p14:nvContentPartPr>
              <p14:xfrm>
                <a:off x="3666923" y="4270576"/>
                <a:ext cx="146160" cy="89280"/>
              </p14:xfrm>
            </p:contentPart>
          </mc:Choice>
          <mc:Fallback xmlns="">
            <p:pic>
              <p:nvPicPr>
                <p:cNvPr id="205" name="Ink 204">
                  <a:extLst>
                    <a:ext uri="{FF2B5EF4-FFF2-40B4-BE49-F238E27FC236}">
                      <a16:creationId xmlns:a16="http://schemas.microsoft.com/office/drawing/2014/main" id="{605C5071-52A1-6423-1479-7C0A38346FBB}"/>
                    </a:ext>
                  </a:extLst>
                </p:cNvPr>
                <p:cNvPicPr/>
                <p:nvPr/>
              </p:nvPicPr>
              <p:blipFill>
                <a:blip r:embed="rId201"/>
                <a:stretch>
                  <a:fillRect/>
                </a:stretch>
              </p:blipFill>
              <p:spPr>
                <a:xfrm>
                  <a:off x="3649283" y="4252936"/>
                  <a:ext cx="1818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17" name="Ink 216">
                  <a:extLst>
                    <a:ext uri="{FF2B5EF4-FFF2-40B4-BE49-F238E27FC236}">
                      <a16:creationId xmlns:a16="http://schemas.microsoft.com/office/drawing/2014/main" id="{982D56BB-EFB4-AEF6-1920-D75CA36F7747}"/>
                    </a:ext>
                  </a:extLst>
                </p14:cNvPr>
                <p14:cNvContentPartPr/>
                <p14:nvPr/>
              </p14:nvContentPartPr>
              <p14:xfrm>
                <a:off x="3836843" y="4130176"/>
                <a:ext cx="100080" cy="369000"/>
              </p14:xfrm>
            </p:contentPart>
          </mc:Choice>
          <mc:Fallback xmlns="">
            <p:pic>
              <p:nvPicPr>
                <p:cNvPr id="217" name="Ink 216">
                  <a:extLst>
                    <a:ext uri="{FF2B5EF4-FFF2-40B4-BE49-F238E27FC236}">
                      <a16:creationId xmlns:a16="http://schemas.microsoft.com/office/drawing/2014/main" id="{982D56BB-EFB4-AEF6-1920-D75CA36F7747}"/>
                    </a:ext>
                  </a:extLst>
                </p:cNvPr>
                <p:cNvPicPr/>
                <p:nvPr/>
              </p:nvPicPr>
              <p:blipFill>
                <a:blip r:embed="rId203"/>
                <a:stretch>
                  <a:fillRect/>
                </a:stretch>
              </p:blipFill>
              <p:spPr>
                <a:xfrm>
                  <a:off x="3819203" y="4112176"/>
                  <a:ext cx="135720" cy="404640"/>
                </a:xfrm>
                <a:prstGeom prst="rect">
                  <a:avLst/>
                </a:prstGeom>
              </p:spPr>
            </p:pic>
          </mc:Fallback>
        </mc:AlternateContent>
      </p:grpSp>
      <p:grpSp>
        <p:nvGrpSpPr>
          <p:cNvPr id="225" name="Group 224">
            <a:extLst>
              <a:ext uri="{FF2B5EF4-FFF2-40B4-BE49-F238E27FC236}">
                <a16:creationId xmlns:a16="http://schemas.microsoft.com/office/drawing/2014/main" id="{BA26B2E6-15A9-1994-230D-FA3647BB7F6F}"/>
              </a:ext>
            </a:extLst>
          </p:cNvPr>
          <p:cNvGrpSpPr/>
          <p:nvPr/>
        </p:nvGrpSpPr>
        <p:grpSpPr>
          <a:xfrm>
            <a:off x="4087043" y="4122976"/>
            <a:ext cx="1403280" cy="234360"/>
            <a:chOff x="4087043" y="4122976"/>
            <a:chExt cx="1403280" cy="234360"/>
          </a:xfrm>
        </p:grpSpPr>
        <mc:AlternateContent xmlns:mc="http://schemas.openxmlformats.org/markup-compatibility/2006" xmlns:p14="http://schemas.microsoft.com/office/powerpoint/2010/main">
          <mc:Choice Requires="p14">
            <p:contentPart p14:bwMode="auto" r:id="rId204">
              <p14:nvContentPartPr>
                <p14:cNvPr id="235" name="Ink 234">
                  <a:extLst>
                    <a:ext uri="{FF2B5EF4-FFF2-40B4-BE49-F238E27FC236}">
                      <a16:creationId xmlns:a16="http://schemas.microsoft.com/office/drawing/2014/main" id="{95ADEC7A-8778-69BF-DEAE-58E399668A46}"/>
                    </a:ext>
                  </a:extLst>
                </p14:cNvPr>
                <p14:cNvContentPartPr/>
                <p14:nvPr/>
              </p14:nvContentPartPr>
              <p14:xfrm>
                <a:off x="4087043" y="4159696"/>
                <a:ext cx="20520" cy="197640"/>
              </p14:xfrm>
            </p:contentPart>
          </mc:Choice>
          <mc:Fallback xmlns="">
            <p:pic>
              <p:nvPicPr>
                <p:cNvPr id="235" name="Ink 234">
                  <a:extLst>
                    <a:ext uri="{FF2B5EF4-FFF2-40B4-BE49-F238E27FC236}">
                      <a16:creationId xmlns:a16="http://schemas.microsoft.com/office/drawing/2014/main" id="{95ADEC7A-8778-69BF-DEAE-58E399668A46}"/>
                    </a:ext>
                  </a:extLst>
                </p:cNvPr>
                <p:cNvPicPr/>
                <p:nvPr/>
              </p:nvPicPr>
              <p:blipFill>
                <a:blip r:embed="rId205"/>
                <a:stretch>
                  <a:fillRect/>
                </a:stretch>
              </p:blipFill>
              <p:spPr>
                <a:xfrm>
                  <a:off x="4069403" y="414205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37" name="Ink 236">
                  <a:extLst>
                    <a:ext uri="{FF2B5EF4-FFF2-40B4-BE49-F238E27FC236}">
                      <a16:creationId xmlns:a16="http://schemas.microsoft.com/office/drawing/2014/main" id="{A681A6B5-F3AE-35CE-9E24-B514EE65C349}"/>
                    </a:ext>
                  </a:extLst>
                </p14:cNvPr>
                <p14:cNvContentPartPr/>
                <p14:nvPr/>
              </p14:nvContentPartPr>
              <p14:xfrm>
                <a:off x="4209803" y="4143136"/>
                <a:ext cx="136440" cy="185400"/>
              </p14:xfrm>
            </p:contentPart>
          </mc:Choice>
          <mc:Fallback xmlns="">
            <p:pic>
              <p:nvPicPr>
                <p:cNvPr id="237" name="Ink 236">
                  <a:extLst>
                    <a:ext uri="{FF2B5EF4-FFF2-40B4-BE49-F238E27FC236}">
                      <a16:creationId xmlns:a16="http://schemas.microsoft.com/office/drawing/2014/main" id="{A681A6B5-F3AE-35CE-9E24-B514EE65C349}"/>
                    </a:ext>
                  </a:extLst>
                </p:cNvPr>
                <p:cNvPicPr/>
                <p:nvPr/>
              </p:nvPicPr>
              <p:blipFill>
                <a:blip r:embed="rId207"/>
                <a:stretch>
                  <a:fillRect/>
                </a:stretch>
              </p:blipFill>
              <p:spPr>
                <a:xfrm>
                  <a:off x="4192163" y="4125136"/>
                  <a:ext cx="17208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40" name="Ink 239">
                  <a:extLst>
                    <a:ext uri="{FF2B5EF4-FFF2-40B4-BE49-F238E27FC236}">
                      <a16:creationId xmlns:a16="http://schemas.microsoft.com/office/drawing/2014/main" id="{620B8D75-1DA0-C21D-1013-E8BD410EDD3C}"/>
                    </a:ext>
                  </a:extLst>
                </p14:cNvPr>
                <p14:cNvContentPartPr/>
                <p14:nvPr/>
              </p14:nvContentPartPr>
              <p14:xfrm>
                <a:off x="4451723" y="4218736"/>
                <a:ext cx="183960" cy="101520"/>
              </p14:xfrm>
            </p:contentPart>
          </mc:Choice>
          <mc:Fallback xmlns="">
            <p:pic>
              <p:nvPicPr>
                <p:cNvPr id="240" name="Ink 239">
                  <a:extLst>
                    <a:ext uri="{FF2B5EF4-FFF2-40B4-BE49-F238E27FC236}">
                      <a16:creationId xmlns:a16="http://schemas.microsoft.com/office/drawing/2014/main" id="{620B8D75-1DA0-C21D-1013-E8BD410EDD3C}"/>
                    </a:ext>
                  </a:extLst>
                </p:cNvPr>
                <p:cNvPicPr/>
                <p:nvPr/>
              </p:nvPicPr>
              <p:blipFill>
                <a:blip r:embed="rId209"/>
                <a:stretch>
                  <a:fillRect/>
                </a:stretch>
              </p:blipFill>
              <p:spPr>
                <a:xfrm>
                  <a:off x="4433723" y="4200736"/>
                  <a:ext cx="2196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45" name="Ink 244">
                  <a:extLst>
                    <a:ext uri="{FF2B5EF4-FFF2-40B4-BE49-F238E27FC236}">
                      <a16:creationId xmlns:a16="http://schemas.microsoft.com/office/drawing/2014/main" id="{3789479E-89FA-4C0F-5FC1-6640202B07D1}"/>
                    </a:ext>
                  </a:extLst>
                </p14:cNvPr>
                <p14:cNvContentPartPr/>
                <p14:nvPr/>
              </p14:nvContentPartPr>
              <p14:xfrm>
                <a:off x="4754483" y="4264456"/>
                <a:ext cx="2520" cy="70920"/>
              </p14:xfrm>
            </p:contentPart>
          </mc:Choice>
          <mc:Fallback xmlns="">
            <p:pic>
              <p:nvPicPr>
                <p:cNvPr id="245" name="Ink 244">
                  <a:extLst>
                    <a:ext uri="{FF2B5EF4-FFF2-40B4-BE49-F238E27FC236}">
                      <a16:creationId xmlns:a16="http://schemas.microsoft.com/office/drawing/2014/main" id="{3789479E-89FA-4C0F-5FC1-6640202B07D1}"/>
                    </a:ext>
                  </a:extLst>
                </p:cNvPr>
                <p:cNvPicPr/>
                <p:nvPr/>
              </p:nvPicPr>
              <p:blipFill>
                <a:blip r:embed="rId211"/>
                <a:stretch>
                  <a:fillRect/>
                </a:stretch>
              </p:blipFill>
              <p:spPr>
                <a:xfrm>
                  <a:off x="4736843" y="4246816"/>
                  <a:ext cx="381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51" name="Ink 250">
                  <a:extLst>
                    <a:ext uri="{FF2B5EF4-FFF2-40B4-BE49-F238E27FC236}">
                      <a16:creationId xmlns:a16="http://schemas.microsoft.com/office/drawing/2014/main" id="{F37D81C9-477F-9AB5-9F5A-10186D8DA2BF}"/>
                    </a:ext>
                  </a:extLst>
                </p14:cNvPr>
                <p14:cNvContentPartPr/>
                <p14:nvPr/>
              </p14:nvContentPartPr>
              <p14:xfrm>
                <a:off x="4728923" y="4188496"/>
                <a:ext cx="170640" cy="149040"/>
              </p14:xfrm>
            </p:contentPart>
          </mc:Choice>
          <mc:Fallback xmlns="">
            <p:pic>
              <p:nvPicPr>
                <p:cNvPr id="251" name="Ink 250">
                  <a:extLst>
                    <a:ext uri="{FF2B5EF4-FFF2-40B4-BE49-F238E27FC236}">
                      <a16:creationId xmlns:a16="http://schemas.microsoft.com/office/drawing/2014/main" id="{F37D81C9-477F-9AB5-9F5A-10186D8DA2BF}"/>
                    </a:ext>
                  </a:extLst>
                </p:cNvPr>
                <p:cNvPicPr/>
                <p:nvPr/>
              </p:nvPicPr>
              <p:blipFill>
                <a:blip r:embed="rId213"/>
                <a:stretch>
                  <a:fillRect/>
                </a:stretch>
              </p:blipFill>
              <p:spPr>
                <a:xfrm>
                  <a:off x="4710923" y="4170856"/>
                  <a:ext cx="206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56" name="Ink 255">
                  <a:extLst>
                    <a:ext uri="{FF2B5EF4-FFF2-40B4-BE49-F238E27FC236}">
                      <a16:creationId xmlns:a16="http://schemas.microsoft.com/office/drawing/2014/main" id="{C127FC36-CCD5-6C84-7517-7C8476200FA2}"/>
                    </a:ext>
                  </a:extLst>
                </p14:cNvPr>
                <p14:cNvContentPartPr/>
                <p14:nvPr/>
              </p14:nvContentPartPr>
              <p14:xfrm>
                <a:off x="4960043" y="4247896"/>
                <a:ext cx="84960" cy="84240"/>
              </p14:xfrm>
            </p:contentPart>
          </mc:Choice>
          <mc:Fallback xmlns="">
            <p:pic>
              <p:nvPicPr>
                <p:cNvPr id="256" name="Ink 255">
                  <a:extLst>
                    <a:ext uri="{FF2B5EF4-FFF2-40B4-BE49-F238E27FC236}">
                      <a16:creationId xmlns:a16="http://schemas.microsoft.com/office/drawing/2014/main" id="{C127FC36-CCD5-6C84-7517-7C8476200FA2}"/>
                    </a:ext>
                  </a:extLst>
                </p:cNvPr>
                <p:cNvPicPr/>
                <p:nvPr/>
              </p:nvPicPr>
              <p:blipFill>
                <a:blip r:embed="rId215"/>
                <a:stretch>
                  <a:fillRect/>
                </a:stretch>
              </p:blipFill>
              <p:spPr>
                <a:xfrm>
                  <a:off x="4942403" y="4230256"/>
                  <a:ext cx="12060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57" name="Ink 256">
                  <a:extLst>
                    <a:ext uri="{FF2B5EF4-FFF2-40B4-BE49-F238E27FC236}">
                      <a16:creationId xmlns:a16="http://schemas.microsoft.com/office/drawing/2014/main" id="{ED8DE467-EFDD-8D9B-101E-2C3644237E13}"/>
                    </a:ext>
                  </a:extLst>
                </p14:cNvPr>
                <p14:cNvContentPartPr/>
                <p14:nvPr/>
              </p14:nvContentPartPr>
              <p14:xfrm>
                <a:off x="5119883" y="4122976"/>
                <a:ext cx="55800" cy="204120"/>
              </p14:xfrm>
            </p:contentPart>
          </mc:Choice>
          <mc:Fallback xmlns="">
            <p:pic>
              <p:nvPicPr>
                <p:cNvPr id="257" name="Ink 256">
                  <a:extLst>
                    <a:ext uri="{FF2B5EF4-FFF2-40B4-BE49-F238E27FC236}">
                      <a16:creationId xmlns:a16="http://schemas.microsoft.com/office/drawing/2014/main" id="{ED8DE467-EFDD-8D9B-101E-2C3644237E13}"/>
                    </a:ext>
                  </a:extLst>
                </p:cNvPr>
                <p:cNvPicPr/>
                <p:nvPr/>
              </p:nvPicPr>
              <p:blipFill>
                <a:blip r:embed="rId217"/>
                <a:stretch>
                  <a:fillRect/>
                </a:stretch>
              </p:blipFill>
              <p:spPr>
                <a:xfrm>
                  <a:off x="5101883" y="4105336"/>
                  <a:ext cx="914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58" name="Ink 257">
                  <a:extLst>
                    <a:ext uri="{FF2B5EF4-FFF2-40B4-BE49-F238E27FC236}">
                      <a16:creationId xmlns:a16="http://schemas.microsoft.com/office/drawing/2014/main" id="{F75BCD5A-2E6E-E730-AF37-6A057D2C63AB}"/>
                    </a:ext>
                  </a:extLst>
                </p14:cNvPr>
                <p14:cNvContentPartPr/>
                <p14:nvPr/>
              </p14:nvContentPartPr>
              <p14:xfrm>
                <a:off x="5098283" y="4167976"/>
                <a:ext cx="224640" cy="149040"/>
              </p14:xfrm>
            </p:contentPart>
          </mc:Choice>
          <mc:Fallback xmlns="">
            <p:pic>
              <p:nvPicPr>
                <p:cNvPr id="258" name="Ink 257">
                  <a:extLst>
                    <a:ext uri="{FF2B5EF4-FFF2-40B4-BE49-F238E27FC236}">
                      <a16:creationId xmlns:a16="http://schemas.microsoft.com/office/drawing/2014/main" id="{F75BCD5A-2E6E-E730-AF37-6A057D2C63AB}"/>
                    </a:ext>
                  </a:extLst>
                </p:cNvPr>
                <p:cNvPicPr/>
                <p:nvPr/>
              </p:nvPicPr>
              <p:blipFill>
                <a:blip r:embed="rId219"/>
                <a:stretch>
                  <a:fillRect/>
                </a:stretch>
              </p:blipFill>
              <p:spPr>
                <a:xfrm>
                  <a:off x="5080643" y="4149976"/>
                  <a:ext cx="260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59" name="Ink 258">
                  <a:extLst>
                    <a:ext uri="{FF2B5EF4-FFF2-40B4-BE49-F238E27FC236}">
                      <a16:creationId xmlns:a16="http://schemas.microsoft.com/office/drawing/2014/main" id="{0CB44D0F-D0CE-15BE-B939-A784C09B0518}"/>
                    </a:ext>
                  </a:extLst>
                </p14:cNvPr>
                <p14:cNvContentPartPr/>
                <p14:nvPr/>
              </p14:nvContentPartPr>
              <p14:xfrm>
                <a:off x="5383043" y="4165816"/>
                <a:ext cx="107280" cy="160200"/>
              </p14:xfrm>
            </p:contentPart>
          </mc:Choice>
          <mc:Fallback xmlns="">
            <p:pic>
              <p:nvPicPr>
                <p:cNvPr id="259" name="Ink 258">
                  <a:extLst>
                    <a:ext uri="{FF2B5EF4-FFF2-40B4-BE49-F238E27FC236}">
                      <a16:creationId xmlns:a16="http://schemas.microsoft.com/office/drawing/2014/main" id="{0CB44D0F-D0CE-15BE-B939-A784C09B0518}"/>
                    </a:ext>
                  </a:extLst>
                </p:cNvPr>
                <p:cNvPicPr/>
                <p:nvPr/>
              </p:nvPicPr>
              <p:blipFill>
                <a:blip r:embed="rId221"/>
                <a:stretch>
                  <a:fillRect/>
                </a:stretch>
              </p:blipFill>
              <p:spPr>
                <a:xfrm>
                  <a:off x="5365043" y="4147816"/>
                  <a:ext cx="142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60" name="Ink 259">
                  <a:extLst>
                    <a:ext uri="{FF2B5EF4-FFF2-40B4-BE49-F238E27FC236}">
                      <a16:creationId xmlns:a16="http://schemas.microsoft.com/office/drawing/2014/main" id="{D0C6D9E1-DAEA-F241-43ED-BF89B2654488}"/>
                    </a:ext>
                  </a:extLst>
                </p14:cNvPr>
                <p14:cNvContentPartPr/>
                <p14:nvPr/>
              </p14:nvContentPartPr>
              <p14:xfrm>
                <a:off x="5364683" y="4154656"/>
                <a:ext cx="122760" cy="28800"/>
              </p14:xfrm>
            </p:contentPart>
          </mc:Choice>
          <mc:Fallback xmlns="">
            <p:pic>
              <p:nvPicPr>
                <p:cNvPr id="260" name="Ink 259">
                  <a:extLst>
                    <a:ext uri="{FF2B5EF4-FFF2-40B4-BE49-F238E27FC236}">
                      <a16:creationId xmlns:a16="http://schemas.microsoft.com/office/drawing/2014/main" id="{D0C6D9E1-DAEA-F241-43ED-BF89B2654488}"/>
                    </a:ext>
                  </a:extLst>
                </p:cNvPr>
                <p:cNvPicPr/>
                <p:nvPr/>
              </p:nvPicPr>
              <p:blipFill>
                <a:blip r:embed="rId223"/>
                <a:stretch>
                  <a:fillRect/>
                </a:stretch>
              </p:blipFill>
              <p:spPr>
                <a:xfrm>
                  <a:off x="5347043" y="4136656"/>
                  <a:ext cx="158400" cy="64440"/>
                </a:xfrm>
                <a:prstGeom prst="rect">
                  <a:avLst/>
                </a:prstGeom>
              </p:spPr>
            </p:pic>
          </mc:Fallback>
        </mc:AlternateContent>
      </p:grpSp>
      <p:grpSp>
        <p:nvGrpSpPr>
          <p:cNvPr id="267" name="Group 266">
            <a:extLst>
              <a:ext uri="{FF2B5EF4-FFF2-40B4-BE49-F238E27FC236}">
                <a16:creationId xmlns:a16="http://schemas.microsoft.com/office/drawing/2014/main" id="{51EAAFC9-68B0-B8B8-BA99-8B8133FAC168}"/>
              </a:ext>
            </a:extLst>
          </p:cNvPr>
          <p:cNvGrpSpPr/>
          <p:nvPr/>
        </p:nvGrpSpPr>
        <p:grpSpPr>
          <a:xfrm>
            <a:off x="1998323" y="5034496"/>
            <a:ext cx="183240" cy="103320"/>
            <a:chOff x="1998323" y="5034496"/>
            <a:chExt cx="183240" cy="103320"/>
          </a:xfrm>
        </p:grpSpPr>
        <mc:AlternateContent xmlns:mc="http://schemas.openxmlformats.org/markup-compatibility/2006" xmlns:p14="http://schemas.microsoft.com/office/powerpoint/2010/main">
          <mc:Choice Requires="p14">
            <p:contentPart p14:bwMode="auto" r:id="rId224">
              <p14:nvContentPartPr>
                <p14:cNvPr id="261" name="Ink 260">
                  <a:extLst>
                    <a:ext uri="{FF2B5EF4-FFF2-40B4-BE49-F238E27FC236}">
                      <a16:creationId xmlns:a16="http://schemas.microsoft.com/office/drawing/2014/main" id="{FB506168-0CEC-8749-355E-80F81522EC28}"/>
                    </a:ext>
                  </a:extLst>
                </p14:cNvPr>
                <p14:cNvContentPartPr/>
                <p14:nvPr/>
              </p14:nvContentPartPr>
              <p14:xfrm>
                <a:off x="1998323" y="5034496"/>
                <a:ext cx="183240" cy="15480"/>
              </p14:xfrm>
            </p:contentPart>
          </mc:Choice>
          <mc:Fallback xmlns="">
            <p:pic>
              <p:nvPicPr>
                <p:cNvPr id="261" name="Ink 260">
                  <a:extLst>
                    <a:ext uri="{FF2B5EF4-FFF2-40B4-BE49-F238E27FC236}">
                      <a16:creationId xmlns:a16="http://schemas.microsoft.com/office/drawing/2014/main" id="{FB506168-0CEC-8749-355E-80F81522EC28}"/>
                    </a:ext>
                  </a:extLst>
                </p:cNvPr>
                <p:cNvPicPr/>
                <p:nvPr/>
              </p:nvPicPr>
              <p:blipFill>
                <a:blip r:embed="rId225"/>
                <a:stretch>
                  <a:fillRect/>
                </a:stretch>
              </p:blipFill>
              <p:spPr>
                <a:xfrm>
                  <a:off x="1980323" y="5016496"/>
                  <a:ext cx="2188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62" name="Ink 261">
                  <a:extLst>
                    <a:ext uri="{FF2B5EF4-FFF2-40B4-BE49-F238E27FC236}">
                      <a16:creationId xmlns:a16="http://schemas.microsoft.com/office/drawing/2014/main" id="{BCAB7010-D418-DCFC-5915-5122A1B4B286}"/>
                    </a:ext>
                  </a:extLst>
                </p14:cNvPr>
                <p14:cNvContentPartPr/>
                <p14:nvPr/>
              </p14:nvContentPartPr>
              <p14:xfrm>
                <a:off x="2007683" y="5123776"/>
                <a:ext cx="168840" cy="14040"/>
              </p14:xfrm>
            </p:contentPart>
          </mc:Choice>
          <mc:Fallback xmlns="">
            <p:pic>
              <p:nvPicPr>
                <p:cNvPr id="262" name="Ink 261">
                  <a:extLst>
                    <a:ext uri="{FF2B5EF4-FFF2-40B4-BE49-F238E27FC236}">
                      <a16:creationId xmlns:a16="http://schemas.microsoft.com/office/drawing/2014/main" id="{BCAB7010-D418-DCFC-5915-5122A1B4B286}"/>
                    </a:ext>
                  </a:extLst>
                </p:cNvPr>
                <p:cNvPicPr/>
                <p:nvPr/>
              </p:nvPicPr>
              <p:blipFill>
                <a:blip r:embed="rId227"/>
                <a:stretch>
                  <a:fillRect/>
                </a:stretch>
              </p:blipFill>
              <p:spPr>
                <a:xfrm>
                  <a:off x="1989683" y="5105776"/>
                  <a:ext cx="204480" cy="49680"/>
                </a:xfrm>
                <a:prstGeom prst="rect">
                  <a:avLst/>
                </a:prstGeom>
              </p:spPr>
            </p:pic>
          </mc:Fallback>
        </mc:AlternateContent>
      </p:grpSp>
      <p:grpSp>
        <p:nvGrpSpPr>
          <p:cNvPr id="266" name="Group 265">
            <a:extLst>
              <a:ext uri="{FF2B5EF4-FFF2-40B4-BE49-F238E27FC236}">
                <a16:creationId xmlns:a16="http://schemas.microsoft.com/office/drawing/2014/main" id="{86B0D351-2F9C-32F3-375A-A4B7E0756A11}"/>
              </a:ext>
            </a:extLst>
          </p:cNvPr>
          <p:cNvGrpSpPr/>
          <p:nvPr/>
        </p:nvGrpSpPr>
        <p:grpSpPr>
          <a:xfrm>
            <a:off x="2408723" y="4908856"/>
            <a:ext cx="688680" cy="244800"/>
            <a:chOff x="2408723" y="4908856"/>
            <a:chExt cx="688680" cy="244800"/>
          </a:xfrm>
        </p:grpSpPr>
        <mc:AlternateContent xmlns:mc="http://schemas.openxmlformats.org/markup-compatibility/2006" xmlns:p14="http://schemas.microsoft.com/office/powerpoint/2010/main">
          <mc:Choice Requires="p14">
            <p:contentPart p14:bwMode="auto" r:id="rId228">
              <p14:nvContentPartPr>
                <p14:cNvPr id="263" name="Ink 262">
                  <a:extLst>
                    <a:ext uri="{FF2B5EF4-FFF2-40B4-BE49-F238E27FC236}">
                      <a16:creationId xmlns:a16="http://schemas.microsoft.com/office/drawing/2014/main" id="{1347C13F-BAD4-C6DC-A50C-DAE42C5C9A96}"/>
                    </a:ext>
                  </a:extLst>
                </p14:cNvPr>
                <p14:cNvContentPartPr/>
                <p14:nvPr/>
              </p14:nvContentPartPr>
              <p14:xfrm>
                <a:off x="2408723" y="4908856"/>
                <a:ext cx="139320" cy="241200"/>
              </p14:xfrm>
            </p:contentPart>
          </mc:Choice>
          <mc:Fallback xmlns="">
            <p:pic>
              <p:nvPicPr>
                <p:cNvPr id="263" name="Ink 262">
                  <a:extLst>
                    <a:ext uri="{FF2B5EF4-FFF2-40B4-BE49-F238E27FC236}">
                      <a16:creationId xmlns:a16="http://schemas.microsoft.com/office/drawing/2014/main" id="{1347C13F-BAD4-C6DC-A50C-DAE42C5C9A96}"/>
                    </a:ext>
                  </a:extLst>
                </p:cNvPr>
                <p:cNvPicPr/>
                <p:nvPr/>
              </p:nvPicPr>
              <p:blipFill>
                <a:blip r:embed="rId229"/>
                <a:stretch>
                  <a:fillRect/>
                </a:stretch>
              </p:blipFill>
              <p:spPr>
                <a:xfrm>
                  <a:off x="2391083" y="4890856"/>
                  <a:ext cx="17496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64" name="Ink 263">
                  <a:extLst>
                    <a:ext uri="{FF2B5EF4-FFF2-40B4-BE49-F238E27FC236}">
                      <a16:creationId xmlns:a16="http://schemas.microsoft.com/office/drawing/2014/main" id="{1C7D80FB-9824-5A91-3C3F-F2CD33CC0D4E}"/>
                    </a:ext>
                  </a:extLst>
                </p14:cNvPr>
                <p14:cNvContentPartPr/>
                <p14:nvPr/>
              </p14:nvContentPartPr>
              <p14:xfrm>
                <a:off x="2646323" y="4967536"/>
                <a:ext cx="177840" cy="186120"/>
              </p14:xfrm>
            </p:contentPart>
          </mc:Choice>
          <mc:Fallback xmlns="">
            <p:pic>
              <p:nvPicPr>
                <p:cNvPr id="264" name="Ink 263">
                  <a:extLst>
                    <a:ext uri="{FF2B5EF4-FFF2-40B4-BE49-F238E27FC236}">
                      <a16:creationId xmlns:a16="http://schemas.microsoft.com/office/drawing/2014/main" id="{1C7D80FB-9824-5A91-3C3F-F2CD33CC0D4E}"/>
                    </a:ext>
                  </a:extLst>
                </p:cNvPr>
                <p:cNvPicPr/>
                <p:nvPr/>
              </p:nvPicPr>
              <p:blipFill>
                <a:blip r:embed="rId231"/>
                <a:stretch>
                  <a:fillRect/>
                </a:stretch>
              </p:blipFill>
              <p:spPr>
                <a:xfrm>
                  <a:off x="2628683" y="4949536"/>
                  <a:ext cx="2134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65" name="Ink 264">
                  <a:extLst>
                    <a:ext uri="{FF2B5EF4-FFF2-40B4-BE49-F238E27FC236}">
                      <a16:creationId xmlns:a16="http://schemas.microsoft.com/office/drawing/2014/main" id="{9BDBE827-B00D-0423-BE70-5F9E41FEEA46}"/>
                    </a:ext>
                  </a:extLst>
                </p14:cNvPr>
                <p14:cNvContentPartPr/>
                <p14:nvPr/>
              </p14:nvContentPartPr>
              <p14:xfrm>
                <a:off x="2879963" y="4971136"/>
                <a:ext cx="217440" cy="169920"/>
              </p14:xfrm>
            </p:contentPart>
          </mc:Choice>
          <mc:Fallback xmlns="">
            <p:pic>
              <p:nvPicPr>
                <p:cNvPr id="265" name="Ink 264">
                  <a:extLst>
                    <a:ext uri="{FF2B5EF4-FFF2-40B4-BE49-F238E27FC236}">
                      <a16:creationId xmlns:a16="http://schemas.microsoft.com/office/drawing/2014/main" id="{9BDBE827-B00D-0423-BE70-5F9E41FEEA46}"/>
                    </a:ext>
                  </a:extLst>
                </p:cNvPr>
                <p:cNvPicPr/>
                <p:nvPr/>
              </p:nvPicPr>
              <p:blipFill>
                <a:blip r:embed="rId233"/>
                <a:stretch>
                  <a:fillRect/>
                </a:stretch>
              </p:blipFill>
              <p:spPr>
                <a:xfrm>
                  <a:off x="2861963" y="4953136"/>
                  <a:ext cx="253080" cy="205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34">
            <p14:nvContentPartPr>
              <p14:cNvPr id="280" name="Ink 279">
                <a:extLst>
                  <a:ext uri="{FF2B5EF4-FFF2-40B4-BE49-F238E27FC236}">
                    <a16:creationId xmlns:a16="http://schemas.microsoft.com/office/drawing/2014/main" id="{80CF3A11-B939-3218-B297-FF47218D3B6B}"/>
                  </a:ext>
                </a:extLst>
              </p14:cNvPr>
              <p14:cNvContentPartPr/>
              <p14:nvPr/>
            </p14:nvContentPartPr>
            <p14:xfrm>
              <a:off x="1164203" y="2340616"/>
              <a:ext cx="1020240" cy="135000"/>
            </p14:xfrm>
          </p:contentPart>
        </mc:Choice>
        <mc:Fallback xmlns="">
          <p:pic>
            <p:nvPicPr>
              <p:cNvPr id="280" name="Ink 279">
                <a:extLst>
                  <a:ext uri="{FF2B5EF4-FFF2-40B4-BE49-F238E27FC236}">
                    <a16:creationId xmlns:a16="http://schemas.microsoft.com/office/drawing/2014/main" id="{80CF3A11-B939-3218-B297-FF47218D3B6B}"/>
                  </a:ext>
                </a:extLst>
              </p:cNvPr>
              <p:cNvPicPr/>
              <p:nvPr/>
            </p:nvPicPr>
            <p:blipFill>
              <a:blip r:embed="rId235"/>
              <a:stretch>
                <a:fillRect/>
              </a:stretch>
            </p:blipFill>
            <p:spPr>
              <a:xfrm>
                <a:off x="1128203" y="2268976"/>
                <a:ext cx="1091880" cy="2786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81" name="Ink 280">
                <a:extLst>
                  <a:ext uri="{FF2B5EF4-FFF2-40B4-BE49-F238E27FC236}">
                    <a16:creationId xmlns:a16="http://schemas.microsoft.com/office/drawing/2014/main" id="{663BEC2E-5219-47AD-B5CB-A5A12FB194A6}"/>
                  </a:ext>
                </a:extLst>
              </p14:cNvPr>
              <p14:cNvContentPartPr/>
              <p14:nvPr/>
            </p14:nvContentPartPr>
            <p14:xfrm>
              <a:off x="1502603" y="4881136"/>
              <a:ext cx="313560" cy="277920"/>
            </p14:xfrm>
          </p:contentPart>
        </mc:Choice>
        <mc:Fallback xmlns="">
          <p:pic>
            <p:nvPicPr>
              <p:cNvPr id="281" name="Ink 280">
                <a:extLst>
                  <a:ext uri="{FF2B5EF4-FFF2-40B4-BE49-F238E27FC236}">
                    <a16:creationId xmlns:a16="http://schemas.microsoft.com/office/drawing/2014/main" id="{663BEC2E-5219-47AD-B5CB-A5A12FB194A6}"/>
                  </a:ext>
                </a:extLst>
              </p:cNvPr>
              <p:cNvPicPr/>
              <p:nvPr/>
            </p:nvPicPr>
            <p:blipFill>
              <a:blip r:embed="rId237"/>
              <a:stretch>
                <a:fillRect/>
              </a:stretch>
            </p:blipFill>
            <p:spPr>
              <a:xfrm>
                <a:off x="1466963" y="4809136"/>
                <a:ext cx="385200" cy="4215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82" name="Ink 281">
                <a:extLst>
                  <a:ext uri="{FF2B5EF4-FFF2-40B4-BE49-F238E27FC236}">
                    <a16:creationId xmlns:a16="http://schemas.microsoft.com/office/drawing/2014/main" id="{EF539478-A6EC-E053-D382-A2D3FE0767AD}"/>
                  </a:ext>
                </a:extLst>
              </p14:cNvPr>
              <p14:cNvContentPartPr/>
              <p14:nvPr/>
            </p14:nvContentPartPr>
            <p14:xfrm>
              <a:off x="697283" y="1461856"/>
              <a:ext cx="553680" cy="145800"/>
            </p14:xfrm>
          </p:contentPart>
        </mc:Choice>
        <mc:Fallback xmlns="">
          <p:pic>
            <p:nvPicPr>
              <p:cNvPr id="282" name="Ink 281">
                <a:extLst>
                  <a:ext uri="{FF2B5EF4-FFF2-40B4-BE49-F238E27FC236}">
                    <a16:creationId xmlns:a16="http://schemas.microsoft.com/office/drawing/2014/main" id="{EF539478-A6EC-E053-D382-A2D3FE0767AD}"/>
                  </a:ext>
                </a:extLst>
              </p:cNvPr>
              <p:cNvPicPr/>
              <p:nvPr/>
            </p:nvPicPr>
            <p:blipFill>
              <a:blip r:embed="rId239"/>
              <a:stretch>
                <a:fillRect/>
              </a:stretch>
            </p:blipFill>
            <p:spPr>
              <a:xfrm>
                <a:off x="661643" y="1389856"/>
                <a:ext cx="62532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83" name="Ink 282">
                <a:extLst>
                  <a:ext uri="{FF2B5EF4-FFF2-40B4-BE49-F238E27FC236}">
                    <a16:creationId xmlns:a16="http://schemas.microsoft.com/office/drawing/2014/main" id="{0C48471E-B496-F634-2F3F-58BC8BF05EFE}"/>
                  </a:ext>
                </a:extLst>
              </p14:cNvPr>
              <p14:cNvContentPartPr/>
              <p14:nvPr/>
            </p14:nvContentPartPr>
            <p14:xfrm>
              <a:off x="687563" y="4503496"/>
              <a:ext cx="387360" cy="201960"/>
            </p14:xfrm>
          </p:contentPart>
        </mc:Choice>
        <mc:Fallback xmlns="">
          <p:pic>
            <p:nvPicPr>
              <p:cNvPr id="283" name="Ink 282">
                <a:extLst>
                  <a:ext uri="{FF2B5EF4-FFF2-40B4-BE49-F238E27FC236}">
                    <a16:creationId xmlns:a16="http://schemas.microsoft.com/office/drawing/2014/main" id="{0C48471E-B496-F634-2F3F-58BC8BF05EFE}"/>
                  </a:ext>
                </a:extLst>
              </p:cNvPr>
              <p:cNvPicPr/>
              <p:nvPr/>
            </p:nvPicPr>
            <p:blipFill>
              <a:blip r:embed="rId241"/>
              <a:stretch>
                <a:fillRect/>
              </a:stretch>
            </p:blipFill>
            <p:spPr>
              <a:xfrm>
                <a:off x="651923" y="4431496"/>
                <a:ext cx="459000" cy="345600"/>
              </a:xfrm>
              <a:prstGeom prst="rect">
                <a:avLst/>
              </a:prstGeom>
            </p:spPr>
          </p:pic>
        </mc:Fallback>
      </mc:AlternateContent>
      <p:grpSp>
        <p:nvGrpSpPr>
          <p:cNvPr id="293" name="Group 292">
            <a:extLst>
              <a:ext uri="{FF2B5EF4-FFF2-40B4-BE49-F238E27FC236}">
                <a16:creationId xmlns:a16="http://schemas.microsoft.com/office/drawing/2014/main" id="{A1E74817-8406-9494-99E3-D2398D50FCD5}"/>
              </a:ext>
            </a:extLst>
          </p:cNvPr>
          <p:cNvGrpSpPr/>
          <p:nvPr/>
        </p:nvGrpSpPr>
        <p:grpSpPr>
          <a:xfrm>
            <a:off x="3638843" y="4715896"/>
            <a:ext cx="731520" cy="421920"/>
            <a:chOff x="3638843" y="4715896"/>
            <a:chExt cx="731520" cy="421920"/>
          </a:xfrm>
        </p:grpSpPr>
        <mc:AlternateContent xmlns:mc="http://schemas.openxmlformats.org/markup-compatibility/2006" xmlns:p14="http://schemas.microsoft.com/office/powerpoint/2010/main">
          <mc:Choice Requires="p14">
            <p:contentPart p14:bwMode="auto" r:id="rId242">
              <p14:nvContentPartPr>
                <p14:cNvPr id="288" name="Ink 287">
                  <a:extLst>
                    <a:ext uri="{FF2B5EF4-FFF2-40B4-BE49-F238E27FC236}">
                      <a16:creationId xmlns:a16="http://schemas.microsoft.com/office/drawing/2014/main" id="{D0D7DF40-07C6-7591-4193-0D0F78B9743D}"/>
                    </a:ext>
                  </a:extLst>
                </p14:cNvPr>
                <p14:cNvContentPartPr/>
                <p14:nvPr/>
              </p14:nvContentPartPr>
              <p14:xfrm>
                <a:off x="3638843" y="4859896"/>
                <a:ext cx="145800" cy="198720"/>
              </p14:xfrm>
            </p:contentPart>
          </mc:Choice>
          <mc:Fallback xmlns="">
            <p:pic>
              <p:nvPicPr>
                <p:cNvPr id="288" name="Ink 287">
                  <a:extLst>
                    <a:ext uri="{FF2B5EF4-FFF2-40B4-BE49-F238E27FC236}">
                      <a16:creationId xmlns:a16="http://schemas.microsoft.com/office/drawing/2014/main" id="{D0D7DF40-07C6-7591-4193-0D0F78B9743D}"/>
                    </a:ext>
                  </a:extLst>
                </p:cNvPr>
                <p:cNvPicPr/>
                <p:nvPr/>
              </p:nvPicPr>
              <p:blipFill>
                <a:blip r:embed="rId243"/>
                <a:stretch>
                  <a:fillRect/>
                </a:stretch>
              </p:blipFill>
              <p:spPr>
                <a:xfrm>
                  <a:off x="3621203" y="4842256"/>
                  <a:ext cx="181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89" name="Ink 288">
                  <a:extLst>
                    <a:ext uri="{FF2B5EF4-FFF2-40B4-BE49-F238E27FC236}">
                      <a16:creationId xmlns:a16="http://schemas.microsoft.com/office/drawing/2014/main" id="{5199E3F7-FF97-E486-A259-702EFBA3BAFE}"/>
                    </a:ext>
                  </a:extLst>
                </p14:cNvPr>
                <p14:cNvContentPartPr/>
                <p14:nvPr/>
              </p14:nvContentPartPr>
              <p14:xfrm>
                <a:off x="3790043" y="4715896"/>
                <a:ext cx="86400" cy="421920"/>
              </p14:xfrm>
            </p:contentPart>
          </mc:Choice>
          <mc:Fallback xmlns="">
            <p:pic>
              <p:nvPicPr>
                <p:cNvPr id="289" name="Ink 288">
                  <a:extLst>
                    <a:ext uri="{FF2B5EF4-FFF2-40B4-BE49-F238E27FC236}">
                      <a16:creationId xmlns:a16="http://schemas.microsoft.com/office/drawing/2014/main" id="{5199E3F7-FF97-E486-A259-702EFBA3BAFE}"/>
                    </a:ext>
                  </a:extLst>
                </p:cNvPr>
                <p:cNvPicPr/>
                <p:nvPr/>
              </p:nvPicPr>
              <p:blipFill>
                <a:blip r:embed="rId245"/>
                <a:stretch>
                  <a:fillRect/>
                </a:stretch>
              </p:blipFill>
              <p:spPr>
                <a:xfrm>
                  <a:off x="3772403" y="4698256"/>
                  <a:ext cx="1220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90" name="Ink 289">
                  <a:extLst>
                    <a:ext uri="{FF2B5EF4-FFF2-40B4-BE49-F238E27FC236}">
                      <a16:creationId xmlns:a16="http://schemas.microsoft.com/office/drawing/2014/main" id="{0FB8F0D2-5A2F-F5DC-6814-013526572267}"/>
                    </a:ext>
                  </a:extLst>
                </p14:cNvPr>
                <p14:cNvContentPartPr/>
                <p14:nvPr/>
              </p14:nvContentPartPr>
              <p14:xfrm>
                <a:off x="3996323" y="4844776"/>
                <a:ext cx="184680" cy="143640"/>
              </p14:xfrm>
            </p:contentPart>
          </mc:Choice>
          <mc:Fallback xmlns="">
            <p:pic>
              <p:nvPicPr>
                <p:cNvPr id="290" name="Ink 289">
                  <a:extLst>
                    <a:ext uri="{FF2B5EF4-FFF2-40B4-BE49-F238E27FC236}">
                      <a16:creationId xmlns:a16="http://schemas.microsoft.com/office/drawing/2014/main" id="{0FB8F0D2-5A2F-F5DC-6814-013526572267}"/>
                    </a:ext>
                  </a:extLst>
                </p:cNvPr>
                <p:cNvPicPr/>
                <p:nvPr/>
              </p:nvPicPr>
              <p:blipFill>
                <a:blip r:embed="rId247"/>
                <a:stretch>
                  <a:fillRect/>
                </a:stretch>
              </p:blipFill>
              <p:spPr>
                <a:xfrm>
                  <a:off x="3978323" y="4826776"/>
                  <a:ext cx="22032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91" name="Ink 290">
                  <a:extLst>
                    <a:ext uri="{FF2B5EF4-FFF2-40B4-BE49-F238E27FC236}">
                      <a16:creationId xmlns:a16="http://schemas.microsoft.com/office/drawing/2014/main" id="{41FE91BA-5AE0-FE74-9ECF-EC86C67D5811}"/>
                    </a:ext>
                  </a:extLst>
                </p14:cNvPr>
                <p14:cNvContentPartPr/>
                <p14:nvPr/>
              </p14:nvContentPartPr>
              <p14:xfrm>
                <a:off x="4072283" y="4881856"/>
                <a:ext cx="32400" cy="186480"/>
              </p14:xfrm>
            </p:contentPart>
          </mc:Choice>
          <mc:Fallback xmlns="">
            <p:pic>
              <p:nvPicPr>
                <p:cNvPr id="291" name="Ink 290">
                  <a:extLst>
                    <a:ext uri="{FF2B5EF4-FFF2-40B4-BE49-F238E27FC236}">
                      <a16:creationId xmlns:a16="http://schemas.microsoft.com/office/drawing/2014/main" id="{41FE91BA-5AE0-FE74-9ECF-EC86C67D5811}"/>
                    </a:ext>
                  </a:extLst>
                </p:cNvPr>
                <p:cNvPicPr/>
                <p:nvPr/>
              </p:nvPicPr>
              <p:blipFill>
                <a:blip r:embed="rId249"/>
                <a:stretch>
                  <a:fillRect/>
                </a:stretch>
              </p:blipFill>
              <p:spPr>
                <a:xfrm>
                  <a:off x="4054283" y="4864216"/>
                  <a:ext cx="6804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92" name="Ink 291">
                  <a:extLst>
                    <a:ext uri="{FF2B5EF4-FFF2-40B4-BE49-F238E27FC236}">
                      <a16:creationId xmlns:a16="http://schemas.microsoft.com/office/drawing/2014/main" id="{6C3E3C20-B613-4BDA-061A-2E955B31EB8E}"/>
                    </a:ext>
                  </a:extLst>
                </p14:cNvPr>
                <p14:cNvContentPartPr/>
                <p14:nvPr/>
              </p14:nvContentPartPr>
              <p14:xfrm>
                <a:off x="4213763" y="4867096"/>
                <a:ext cx="156600" cy="177480"/>
              </p14:xfrm>
            </p:contentPart>
          </mc:Choice>
          <mc:Fallback xmlns="">
            <p:pic>
              <p:nvPicPr>
                <p:cNvPr id="292" name="Ink 291">
                  <a:extLst>
                    <a:ext uri="{FF2B5EF4-FFF2-40B4-BE49-F238E27FC236}">
                      <a16:creationId xmlns:a16="http://schemas.microsoft.com/office/drawing/2014/main" id="{6C3E3C20-B613-4BDA-061A-2E955B31EB8E}"/>
                    </a:ext>
                  </a:extLst>
                </p:cNvPr>
                <p:cNvPicPr/>
                <p:nvPr/>
              </p:nvPicPr>
              <p:blipFill>
                <a:blip r:embed="rId251"/>
                <a:stretch>
                  <a:fillRect/>
                </a:stretch>
              </p:blipFill>
              <p:spPr>
                <a:xfrm>
                  <a:off x="4196123" y="4849456"/>
                  <a:ext cx="192240" cy="213120"/>
                </a:xfrm>
                <a:prstGeom prst="rect">
                  <a:avLst/>
                </a:prstGeom>
              </p:spPr>
            </p:pic>
          </mc:Fallback>
        </mc:AlternateContent>
      </p:grpSp>
      <p:grpSp>
        <p:nvGrpSpPr>
          <p:cNvPr id="297" name="Group 296">
            <a:extLst>
              <a:ext uri="{FF2B5EF4-FFF2-40B4-BE49-F238E27FC236}">
                <a16:creationId xmlns:a16="http://schemas.microsoft.com/office/drawing/2014/main" id="{EDF070FF-6ED8-1893-BCCD-21ADAC94AA3A}"/>
              </a:ext>
            </a:extLst>
          </p:cNvPr>
          <p:cNvGrpSpPr/>
          <p:nvPr/>
        </p:nvGrpSpPr>
        <p:grpSpPr>
          <a:xfrm>
            <a:off x="4458203" y="4849456"/>
            <a:ext cx="636480" cy="311400"/>
            <a:chOff x="4458203" y="4849456"/>
            <a:chExt cx="636480" cy="311400"/>
          </a:xfrm>
        </p:grpSpPr>
        <mc:AlternateContent xmlns:mc="http://schemas.openxmlformats.org/markup-compatibility/2006" xmlns:p14="http://schemas.microsoft.com/office/powerpoint/2010/main">
          <mc:Choice Requires="p14">
            <p:contentPart p14:bwMode="auto" r:id="rId252">
              <p14:nvContentPartPr>
                <p14:cNvPr id="294" name="Ink 293">
                  <a:extLst>
                    <a:ext uri="{FF2B5EF4-FFF2-40B4-BE49-F238E27FC236}">
                      <a16:creationId xmlns:a16="http://schemas.microsoft.com/office/drawing/2014/main" id="{4A52EC82-B6D1-33F3-543A-D4EDFD6A7C86}"/>
                    </a:ext>
                  </a:extLst>
                </p14:cNvPr>
                <p14:cNvContentPartPr/>
                <p14:nvPr/>
              </p14:nvContentPartPr>
              <p14:xfrm>
                <a:off x="4458203" y="4930456"/>
                <a:ext cx="185400" cy="111960"/>
              </p14:xfrm>
            </p:contentPart>
          </mc:Choice>
          <mc:Fallback xmlns="">
            <p:pic>
              <p:nvPicPr>
                <p:cNvPr id="294" name="Ink 293">
                  <a:extLst>
                    <a:ext uri="{FF2B5EF4-FFF2-40B4-BE49-F238E27FC236}">
                      <a16:creationId xmlns:a16="http://schemas.microsoft.com/office/drawing/2014/main" id="{4A52EC82-B6D1-33F3-543A-D4EDFD6A7C86}"/>
                    </a:ext>
                  </a:extLst>
                </p:cNvPr>
                <p:cNvPicPr/>
                <p:nvPr/>
              </p:nvPicPr>
              <p:blipFill>
                <a:blip r:embed="rId253"/>
                <a:stretch>
                  <a:fillRect/>
                </a:stretch>
              </p:blipFill>
              <p:spPr>
                <a:xfrm>
                  <a:off x="4440563" y="4912816"/>
                  <a:ext cx="2210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95" name="Ink 294">
                  <a:extLst>
                    <a:ext uri="{FF2B5EF4-FFF2-40B4-BE49-F238E27FC236}">
                      <a16:creationId xmlns:a16="http://schemas.microsoft.com/office/drawing/2014/main" id="{FF2EA016-1868-6226-B3C1-F49446CAF78D}"/>
                    </a:ext>
                  </a:extLst>
                </p14:cNvPr>
                <p14:cNvContentPartPr/>
                <p14:nvPr/>
              </p14:nvContentPartPr>
              <p14:xfrm>
                <a:off x="4755923" y="4969336"/>
                <a:ext cx="92160" cy="191520"/>
              </p14:xfrm>
            </p:contentPart>
          </mc:Choice>
          <mc:Fallback xmlns="">
            <p:pic>
              <p:nvPicPr>
                <p:cNvPr id="295" name="Ink 294">
                  <a:extLst>
                    <a:ext uri="{FF2B5EF4-FFF2-40B4-BE49-F238E27FC236}">
                      <a16:creationId xmlns:a16="http://schemas.microsoft.com/office/drawing/2014/main" id="{FF2EA016-1868-6226-B3C1-F49446CAF78D}"/>
                    </a:ext>
                  </a:extLst>
                </p:cNvPr>
                <p:cNvPicPr/>
                <p:nvPr/>
              </p:nvPicPr>
              <p:blipFill>
                <a:blip r:embed="rId255"/>
                <a:stretch>
                  <a:fillRect/>
                </a:stretch>
              </p:blipFill>
              <p:spPr>
                <a:xfrm>
                  <a:off x="4737923" y="4951696"/>
                  <a:ext cx="12780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96" name="Ink 295">
                  <a:extLst>
                    <a:ext uri="{FF2B5EF4-FFF2-40B4-BE49-F238E27FC236}">
                      <a16:creationId xmlns:a16="http://schemas.microsoft.com/office/drawing/2014/main" id="{33EF204B-03D6-8EC0-FB19-C0FAC6A5D4E6}"/>
                    </a:ext>
                  </a:extLst>
                </p14:cNvPr>
                <p14:cNvContentPartPr/>
                <p14:nvPr/>
              </p14:nvContentPartPr>
              <p14:xfrm>
                <a:off x="4929803" y="4849456"/>
                <a:ext cx="164880" cy="205560"/>
              </p14:xfrm>
            </p:contentPart>
          </mc:Choice>
          <mc:Fallback xmlns="">
            <p:pic>
              <p:nvPicPr>
                <p:cNvPr id="296" name="Ink 295">
                  <a:extLst>
                    <a:ext uri="{FF2B5EF4-FFF2-40B4-BE49-F238E27FC236}">
                      <a16:creationId xmlns:a16="http://schemas.microsoft.com/office/drawing/2014/main" id="{33EF204B-03D6-8EC0-FB19-C0FAC6A5D4E6}"/>
                    </a:ext>
                  </a:extLst>
                </p:cNvPr>
                <p:cNvPicPr/>
                <p:nvPr/>
              </p:nvPicPr>
              <p:blipFill>
                <a:blip r:embed="rId257"/>
                <a:stretch>
                  <a:fillRect/>
                </a:stretch>
              </p:blipFill>
              <p:spPr>
                <a:xfrm>
                  <a:off x="4912163" y="4831816"/>
                  <a:ext cx="200520" cy="241200"/>
                </a:xfrm>
                <a:prstGeom prst="rect">
                  <a:avLst/>
                </a:prstGeom>
              </p:spPr>
            </p:pic>
          </mc:Fallback>
        </mc:AlternateContent>
      </p:grpSp>
      <p:grpSp>
        <p:nvGrpSpPr>
          <p:cNvPr id="300" name="Group 299">
            <a:extLst>
              <a:ext uri="{FF2B5EF4-FFF2-40B4-BE49-F238E27FC236}">
                <a16:creationId xmlns:a16="http://schemas.microsoft.com/office/drawing/2014/main" id="{5D8D9075-06B3-E545-F6CC-349CDC3F3A29}"/>
              </a:ext>
            </a:extLst>
          </p:cNvPr>
          <p:cNvGrpSpPr/>
          <p:nvPr/>
        </p:nvGrpSpPr>
        <p:grpSpPr>
          <a:xfrm>
            <a:off x="664163" y="4880416"/>
            <a:ext cx="1119600" cy="359280"/>
            <a:chOff x="664163" y="4880416"/>
            <a:chExt cx="1119600" cy="359280"/>
          </a:xfrm>
        </p:grpSpPr>
        <mc:AlternateContent xmlns:mc="http://schemas.openxmlformats.org/markup-compatibility/2006" xmlns:p14="http://schemas.microsoft.com/office/powerpoint/2010/main">
          <mc:Choice Requires="p14">
            <p:contentPart p14:bwMode="auto" r:id="rId258">
              <p14:nvContentPartPr>
                <p14:cNvPr id="268" name="Ink 267">
                  <a:extLst>
                    <a:ext uri="{FF2B5EF4-FFF2-40B4-BE49-F238E27FC236}">
                      <a16:creationId xmlns:a16="http://schemas.microsoft.com/office/drawing/2014/main" id="{BF5826EC-191C-0193-2858-CDE467070585}"/>
                    </a:ext>
                  </a:extLst>
                </p14:cNvPr>
                <p14:cNvContentPartPr/>
                <p14:nvPr/>
              </p14:nvContentPartPr>
              <p14:xfrm>
                <a:off x="1216763" y="5044216"/>
                <a:ext cx="9720" cy="8280"/>
              </p14:xfrm>
            </p:contentPart>
          </mc:Choice>
          <mc:Fallback xmlns="">
            <p:pic>
              <p:nvPicPr>
                <p:cNvPr id="268" name="Ink 267">
                  <a:extLst>
                    <a:ext uri="{FF2B5EF4-FFF2-40B4-BE49-F238E27FC236}">
                      <a16:creationId xmlns:a16="http://schemas.microsoft.com/office/drawing/2014/main" id="{BF5826EC-191C-0193-2858-CDE467070585}"/>
                    </a:ext>
                  </a:extLst>
                </p:cNvPr>
                <p:cNvPicPr/>
                <p:nvPr/>
              </p:nvPicPr>
              <p:blipFill>
                <a:blip r:embed="rId259"/>
                <a:stretch>
                  <a:fillRect/>
                </a:stretch>
              </p:blipFill>
              <p:spPr>
                <a:xfrm>
                  <a:off x="1199123" y="5026576"/>
                  <a:ext cx="4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269" name="Ink 268">
                  <a:extLst>
                    <a:ext uri="{FF2B5EF4-FFF2-40B4-BE49-F238E27FC236}">
                      <a16:creationId xmlns:a16="http://schemas.microsoft.com/office/drawing/2014/main" id="{A65AA059-07E5-FF68-0DB4-4825D59C0145}"/>
                    </a:ext>
                  </a:extLst>
                </p14:cNvPr>
                <p14:cNvContentPartPr/>
                <p14:nvPr/>
              </p14:nvContentPartPr>
              <p14:xfrm>
                <a:off x="1209563" y="5035216"/>
                <a:ext cx="117000" cy="126000"/>
              </p14:xfrm>
            </p:contentPart>
          </mc:Choice>
          <mc:Fallback xmlns="">
            <p:pic>
              <p:nvPicPr>
                <p:cNvPr id="269" name="Ink 268">
                  <a:extLst>
                    <a:ext uri="{FF2B5EF4-FFF2-40B4-BE49-F238E27FC236}">
                      <a16:creationId xmlns:a16="http://schemas.microsoft.com/office/drawing/2014/main" id="{A65AA059-07E5-FF68-0DB4-4825D59C0145}"/>
                    </a:ext>
                  </a:extLst>
                </p:cNvPr>
                <p:cNvPicPr/>
                <p:nvPr/>
              </p:nvPicPr>
              <p:blipFill>
                <a:blip r:embed="rId261"/>
                <a:stretch>
                  <a:fillRect/>
                </a:stretch>
              </p:blipFill>
              <p:spPr>
                <a:xfrm>
                  <a:off x="1191923" y="5017216"/>
                  <a:ext cx="1526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270" name="Ink 269">
                  <a:extLst>
                    <a:ext uri="{FF2B5EF4-FFF2-40B4-BE49-F238E27FC236}">
                      <a16:creationId xmlns:a16="http://schemas.microsoft.com/office/drawing/2014/main" id="{EAE3DB11-1FF1-5F1C-475E-960F657D9016}"/>
                    </a:ext>
                  </a:extLst>
                </p14:cNvPr>
                <p14:cNvContentPartPr/>
                <p14:nvPr/>
              </p14:nvContentPartPr>
              <p14:xfrm>
                <a:off x="1218563" y="5046736"/>
                <a:ext cx="166320" cy="155160"/>
              </p14:xfrm>
            </p:contentPart>
          </mc:Choice>
          <mc:Fallback xmlns="">
            <p:pic>
              <p:nvPicPr>
                <p:cNvPr id="270" name="Ink 269">
                  <a:extLst>
                    <a:ext uri="{FF2B5EF4-FFF2-40B4-BE49-F238E27FC236}">
                      <a16:creationId xmlns:a16="http://schemas.microsoft.com/office/drawing/2014/main" id="{EAE3DB11-1FF1-5F1C-475E-960F657D9016}"/>
                    </a:ext>
                  </a:extLst>
                </p:cNvPr>
                <p:cNvPicPr/>
                <p:nvPr/>
              </p:nvPicPr>
              <p:blipFill>
                <a:blip r:embed="rId263"/>
                <a:stretch>
                  <a:fillRect/>
                </a:stretch>
              </p:blipFill>
              <p:spPr>
                <a:xfrm>
                  <a:off x="1200923" y="5028736"/>
                  <a:ext cx="20196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72" name="Ink 271">
                  <a:extLst>
                    <a:ext uri="{FF2B5EF4-FFF2-40B4-BE49-F238E27FC236}">
                      <a16:creationId xmlns:a16="http://schemas.microsoft.com/office/drawing/2014/main" id="{1BB189A5-D5C6-B4CB-7507-B9D3ECCF5D12}"/>
                    </a:ext>
                  </a:extLst>
                </p14:cNvPr>
                <p14:cNvContentPartPr/>
                <p14:nvPr/>
              </p14:nvContentPartPr>
              <p14:xfrm>
                <a:off x="1510883" y="4923616"/>
                <a:ext cx="19080" cy="173160"/>
              </p14:xfrm>
            </p:contentPart>
          </mc:Choice>
          <mc:Fallback xmlns="">
            <p:pic>
              <p:nvPicPr>
                <p:cNvPr id="272" name="Ink 271">
                  <a:extLst>
                    <a:ext uri="{FF2B5EF4-FFF2-40B4-BE49-F238E27FC236}">
                      <a16:creationId xmlns:a16="http://schemas.microsoft.com/office/drawing/2014/main" id="{1BB189A5-D5C6-B4CB-7507-B9D3ECCF5D12}"/>
                    </a:ext>
                  </a:extLst>
                </p:cNvPr>
                <p:cNvPicPr/>
                <p:nvPr/>
              </p:nvPicPr>
              <p:blipFill>
                <a:blip r:embed="rId265"/>
                <a:stretch>
                  <a:fillRect/>
                </a:stretch>
              </p:blipFill>
              <p:spPr>
                <a:xfrm>
                  <a:off x="1493243" y="4905616"/>
                  <a:ext cx="54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273" name="Ink 272">
                  <a:extLst>
                    <a:ext uri="{FF2B5EF4-FFF2-40B4-BE49-F238E27FC236}">
                      <a16:creationId xmlns:a16="http://schemas.microsoft.com/office/drawing/2014/main" id="{93C0633B-6159-2263-D64F-8A6385862D48}"/>
                    </a:ext>
                  </a:extLst>
                </p14:cNvPr>
                <p14:cNvContentPartPr/>
                <p14:nvPr/>
              </p14:nvContentPartPr>
              <p14:xfrm>
                <a:off x="1613123" y="4926856"/>
                <a:ext cx="165600" cy="173160"/>
              </p14:xfrm>
            </p:contentPart>
          </mc:Choice>
          <mc:Fallback xmlns="">
            <p:pic>
              <p:nvPicPr>
                <p:cNvPr id="273" name="Ink 272">
                  <a:extLst>
                    <a:ext uri="{FF2B5EF4-FFF2-40B4-BE49-F238E27FC236}">
                      <a16:creationId xmlns:a16="http://schemas.microsoft.com/office/drawing/2014/main" id="{93C0633B-6159-2263-D64F-8A6385862D48}"/>
                    </a:ext>
                  </a:extLst>
                </p:cNvPr>
                <p:cNvPicPr/>
                <p:nvPr/>
              </p:nvPicPr>
              <p:blipFill>
                <a:blip r:embed="rId267"/>
                <a:stretch>
                  <a:fillRect/>
                </a:stretch>
              </p:blipFill>
              <p:spPr>
                <a:xfrm>
                  <a:off x="1595123" y="4909216"/>
                  <a:ext cx="201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274" name="Ink 273">
                  <a:extLst>
                    <a:ext uri="{FF2B5EF4-FFF2-40B4-BE49-F238E27FC236}">
                      <a16:creationId xmlns:a16="http://schemas.microsoft.com/office/drawing/2014/main" id="{9DCEA049-3321-1CEF-7EA0-3DFEFF88024C}"/>
                    </a:ext>
                  </a:extLst>
                </p14:cNvPr>
                <p14:cNvContentPartPr/>
                <p14:nvPr/>
              </p14:nvContentPartPr>
              <p14:xfrm>
                <a:off x="1630763" y="4902016"/>
                <a:ext cx="153000" cy="18000"/>
              </p14:xfrm>
            </p:contentPart>
          </mc:Choice>
          <mc:Fallback xmlns="">
            <p:pic>
              <p:nvPicPr>
                <p:cNvPr id="274" name="Ink 273">
                  <a:extLst>
                    <a:ext uri="{FF2B5EF4-FFF2-40B4-BE49-F238E27FC236}">
                      <a16:creationId xmlns:a16="http://schemas.microsoft.com/office/drawing/2014/main" id="{9DCEA049-3321-1CEF-7EA0-3DFEFF88024C}"/>
                    </a:ext>
                  </a:extLst>
                </p:cNvPr>
                <p:cNvPicPr/>
                <p:nvPr/>
              </p:nvPicPr>
              <p:blipFill>
                <a:blip r:embed="rId269"/>
                <a:stretch>
                  <a:fillRect/>
                </a:stretch>
              </p:blipFill>
              <p:spPr>
                <a:xfrm>
                  <a:off x="1613123" y="4884016"/>
                  <a:ext cx="1886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276" name="Ink 275">
                  <a:extLst>
                    <a:ext uri="{FF2B5EF4-FFF2-40B4-BE49-F238E27FC236}">
                      <a16:creationId xmlns:a16="http://schemas.microsoft.com/office/drawing/2014/main" id="{EF71C53B-53C6-2D09-94F6-FBF07775A5C9}"/>
                    </a:ext>
                  </a:extLst>
                </p14:cNvPr>
                <p14:cNvContentPartPr/>
                <p14:nvPr/>
              </p14:nvContentPartPr>
              <p14:xfrm>
                <a:off x="664163" y="4917496"/>
                <a:ext cx="404280" cy="322200"/>
              </p14:xfrm>
            </p:contentPart>
          </mc:Choice>
          <mc:Fallback xmlns="">
            <p:pic>
              <p:nvPicPr>
                <p:cNvPr id="276" name="Ink 275">
                  <a:extLst>
                    <a:ext uri="{FF2B5EF4-FFF2-40B4-BE49-F238E27FC236}">
                      <a16:creationId xmlns:a16="http://schemas.microsoft.com/office/drawing/2014/main" id="{EF71C53B-53C6-2D09-94F6-FBF07775A5C9}"/>
                    </a:ext>
                  </a:extLst>
                </p:cNvPr>
                <p:cNvPicPr/>
                <p:nvPr/>
              </p:nvPicPr>
              <p:blipFill>
                <a:blip r:embed="rId271"/>
                <a:stretch>
                  <a:fillRect/>
                </a:stretch>
              </p:blipFill>
              <p:spPr>
                <a:xfrm>
                  <a:off x="646523" y="4899856"/>
                  <a:ext cx="43992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278" name="Ink 277">
                  <a:extLst>
                    <a:ext uri="{FF2B5EF4-FFF2-40B4-BE49-F238E27FC236}">
                      <a16:creationId xmlns:a16="http://schemas.microsoft.com/office/drawing/2014/main" id="{03B9C1F3-CC64-B5BE-64B3-E63572C0731B}"/>
                    </a:ext>
                  </a:extLst>
                </p14:cNvPr>
                <p14:cNvContentPartPr/>
                <p14:nvPr/>
              </p14:nvContentPartPr>
              <p14:xfrm>
                <a:off x="682163" y="4880416"/>
                <a:ext cx="376560" cy="23040"/>
              </p14:xfrm>
            </p:contentPart>
          </mc:Choice>
          <mc:Fallback xmlns="">
            <p:pic>
              <p:nvPicPr>
                <p:cNvPr id="278" name="Ink 277">
                  <a:extLst>
                    <a:ext uri="{FF2B5EF4-FFF2-40B4-BE49-F238E27FC236}">
                      <a16:creationId xmlns:a16="http://schemas.microsoft.com/office/drawing/2014/main" id="{03B9C1F3-CC64-B5BE-64B3-E63572C0731B}"/>
                    </a:ext>
                  </a:extLst>
                </p:cNvPr>
                <p:cNvPicPr/>
                <p:nvPr/>
              </p:nvPicPr>
              <p:blipFill>
                <a:blip r:embed="rId273"/>
                <a:stretch>
                  <a:fillRect/>
                </a:stretch>
              </p:blipFill>
              <p:spPr>
                <a:xfrm>
                  <a:off x="664523" y="4862776"/>
                  <a:ext cx="4122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284" name="Ink 283">
                  <a:extLst>
                    <a:ext uri="{FF2B5EF4-FFF2-40B4-BE49-F238E27FC236}">
                      <a16:creationId xmlns:a16="http://schemas.microsoft.com/office/drawing/2014/main" id="{587EA631-0F04-FF94-F89D-6A45CE7D9C51}"/>
                    </a:ext>
                  </a:extLst>
                </p14:cNvPr>
                <p14:cNvContentPartPr/>
                <p14:nvPr/>
              </p14:nvContentPartPr>
              <p14:xfrm>
                <a:off x="719243" y="4940536"/>
                <a:ext cx="159840" cy="134640"/>
              </p14:xfrm>
            </p:contentPart>
          </mc:Choice>
          <mc:Fallback xmlns="">
            <p:pic>
              <p:nvPicPr>
                <p:cNvPr id="284" name="Ink 283">
                  <a:extLst>
                    <a:ext uri="{FF2B5EF4-FFF2-40B4-BE49-F238E27FC236}">
                      <a16:creationId xmlns:a16="http://schemas.microsoft.com/office/drawing/2014/main" id="{587EA631-0F04-FF94-F89D-6A45CE7D9C51}"/>
                    </a:ext>
                  </a:extLst>
                </p:cNvPr>
                <p:cNvPicPr/>
                <p:nvPr/>
              </p:nvPicPr>
              <p:blipFill>
                <a:blip r:embed="rId275"/>
                <a:stretch>
                  <a:fillRect/>
                </a:stretch>
              </p:blipFill>
              <p:spPr>
                <a:xfrm>
                  <a:off x="701603" y="4922536"/>
                  <a:ext cx="19548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285" name="Ink 284">
                  <a:extLst>
                    <a:ext uri="{FF2B5EF4-FFF2-40B4-BE49-F238E27FC236}">
                      <a16:creationId xmlns:a16="http://schemas.microsoft.com/office/drawing/2014/main" id="{10C72D45-B431-2D53-F41D-E8F8703D851E}"/>
                    </a:ext>
                  </a:extLst>
                </p14:cNvPr>
                <p14:cNvContentPartPr/>
                <p14:nvPr/>
              </p14:nvContentPartPr>
              <p14:xfrm>
                <a:off x="836243" y="4997776"/>
                <a:ext cx="20520" cy="118800"/>
              </p14:xfrm>
            </p:contentPart>
          </mc:Choice>
          <mc:Fallback xmlns="">
            <p:pic>
              <p:nvPicPr>
                <p:cNvPr id="285" name="Ink 284">
                  <a:extLst>
                    <a:ext uri="{FF2B5EF4-FFF2-40B4-BE49-F238E27FC236}">
                      <a16:creationId xmlns:a16="http://schemas.microsoft.com/office/drawing/2014/main" id="{10C72D45-B431-2D53-F41D-E8F8703D851E}"/>
                    </a:ext>
                  </a:extLst>
                </p:cNvPr>
                <p:cNvPicPr/>
                <p:nvPr/>
              </p:nvPicPr>
              <p:blipFill>
                <a:blip r:embed="rId277"/>
                <a:stretch>
                  <a:fillRect/>
                </a:stretch>
              </p:blipFill>
              <p:spPr>
                <a:xfrm>
                  <a:off x="818603" y="4979776"/>
                  <a:ext cx="5616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78">
              <p14:nvContentPartPr>
                <p14:cNvPr id="298" name="Ink 297">
                  <a:extLst>
                    <a:ext uri="{FF2B5EF4-FFF2-40B4-BE49-F238E27FC236}">
                      <a16:creationId xmlns:a16="http://schemas.microsoft.com/office/drawing/2014/main" id="{2C8C35A6-02A9-6E05-EC0F-604AE1F839DD}"/>
                    </a:ext>
                  </a:extLst>
                </p14:cNvPr>
                <p14:cNvContentPartPr/>
                <p14:nvPr/>
              </p14:nvContentPartPr>
              <p14:xfrm>
                <a:off x="1085363" y="4880416"/>
                <a:ext cx="34200" cy="354960"/>
              </p14:xfrm>
            </p:contentPart>
          </mc:Choice>
          <mc:Fallback xmlns="">
            <p:pic>
              <p:nvPicPr>
                <p:cNvPr id="298" name="Ink 297">
                  <a:extLst>
                    <a:ext uri="{FF2B5EF4-FFF2-40B4-BE49-F238E27FC236}">
                      <a16:creationId xmlns:a16="http://schemas.microsoft.com/office/drawing/2014/main" id="{2C8C35A6-02A9-6E05-EC0F-604AE1F839DD}"/>
                    </a:ext>
                  </a:extLst>
                </p:cNvPr>
                <p:cNvPicPr/>
                <p:nvPr/>
              </p:nvPicPr>
              <p:blipFill>
                <a:blip r:embed="rId279"/>
                <a:stretch>
                  <a:fillRect/>
                </a:stretch>
              </p:blipFill>
              <p:spPr>
                <a:xfrm>
                  <a:off x="1067723" y="4862416"/>
                  <a:ext cx="69840" cy="390600"/>
                </a:xfrm>
                <a:prstGeom prst="rect">
                  <a:avLst/>
                </a:prstGeom>
              </p:spPr>
            </p:pic>
          </mc:Fallback>
        </mc:AlternateContent>
        <mc:AlternateContent xmlns:mc="http://schemas.openxmlformats.org/markup-compatibility/2006" xmlns:p14="http://schemas.microsoft.com/office/powerpoint/2010/main">
          <mc:Choice Requires="p14">
            <p:contentPart p14:bwMode="auto" r:id="rId280">
              <p14:nvContentPartPr>
                <p14:cNvPr id="299" name="Ink 298">
                  <a:extLst>
                    <a:ext uri="{FF2B5EF4-FFF2-40B4-BE49-F238E27FC236}">
                      <a16:creationId xmlns:a16="http://schemas.microsoft.com/office/drawing/2014/main" id="{C0E24FC2-78C8-21FD-B6AB-2CA820681F41}"/>
                    </a:ext>
                  </a:extLst>
                </p14:cNvPr>
                <p14:cNvContentPartPr/>
                <p14:nvPr/>
              </p14:nvContentPartPr>
              <p14:xfrm>
                <a:off x="929123" y="4986256"/>
                <a:ext cx="119520" cy="125280"/>
              </p14:xfrm>
            </p:contentPart>
          </mc:Choice>
          <mc:Fallback xmlns="">
            <p:pic>
              <p:nvPicPr>
                <p:cNvPr id="299" name="Ink 298">
                  <a:extLst>
                    <a:ext uri="{FF2B5EF4-FFF2-40B4-BE49-F238E27FC236}">
                      <a16:creationId xmlns:a16="http://schemas.microsoft.com/office/drawing/2014/main" id="{C0E24FC2-78C8-21FD-B6AB-2CA820681F41}"/>
                    </a:ext>
                  </a:extLst>
                </p:cNvPr>
                <p:cNvPicPr/>
                <p:nvPr/>
              </p:nvPicPr>
              <p:blipFill>
                <a:blip r:embed="rId281"/>
                <a:stretch>
                  <a:fillRect/>
                </a:stretch>
              </p:blipFill>
              <p:spPr>
                <a:xfrm>
                  <a:off x="911483" y="4968256"/>
                  <a:ext cx="155160" cy="160920"/>
                </a:xfrm>
                <a:prstGeom prst="rect">
                  <a:avLst/>
                </a:prstGeom>
              </p:spPr>
            </p:pic>
          </mc:Fallback>
        </mc:AlternateContent>
      </p:grpSp>
    </p:spTree>
    <p:extLst>
      <p:ext uri="{BB962C8B-B14F-4D97-AF65-F5344CB8AC3E}">
        <p14:creationId xmlns:p14="http://schemas.microsoft.com/office/powerpoint/2010/main" val="1199538561"/>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524315"/>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How did I know it was inverse rather than direct proportion?</a:t>
            </a:r>
          </a:p>
          <a:p>
            <a:endParaRPr lang="en-GB"/>
          </a:p>
          <a:p>
            <a:r>
              <a:rPr lang="en-GB" b="1"/>
              <a:t>2. </a:t>
            </a:r>
            <a:r>
              <a:rPr lang="en-GB"/>
              <a:t>What 2 methods did I use to work out part a)?</a:t>
            </a:r>
          </a:p>
          <a:p>
            <a:endParaRPr lang="en-GB"/>
          </a:p>
          <a:p>
            <a:r>
              <a:rPr lang="en-GB" b="1"/>
              <a:t>3. </a:t>
            </a:r>
            <a:r>
              <a:rPr lang="en-GB"/>
              <a:t>Where did all the numbers come from for the equations?</a:t>
            </a:r>
          </a:p>
        </p:txBody>
      </p:sp>
      <p:sp>
        <p:nvSpPr>
          <p:cNvPr id="2" name="TextBox 1">
            <a:extLst>
              <a:ext uri="{FF2B5EF4-FFF2-40B4-BE49-F238E27FC236}">
                <a16:creationId xmlns:a16="http://schemas.microsoft.com/office/drawing/2014/main" id="{DC7FD887-7277-8203-8A10-B8A8062DA0E5}"/>
              </a:ext>
            </a:extLst>
          </p:cNvPr>
          <p:cNvSpPr txBox="1"/>
          <p:nvPr/>
        </p:nvSpPr>
        <p:spPr>
          <a:xfrm>
            <a:off x="318113"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77797132-00FC-D529-D355-267BDCEECBAD}"/>
              </a:ext>
            </a:extLst>
          </p:cNvPr>
          <p:cNvGrpSpPr/>
          <p:nvPr/>
        </p:nvGrpSpPr>
        <p:grpSpPr>
          <a:xfrm>
            <a:off x="644003"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E0EB726B-B03D-C29A-95A8-A8BA3A7ACCDA}"/>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E0EB726B-B03D-C29A-95A8-A8BA3A7ACCDA}"/>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5D9F3BE2-B880-ED04-DDB2-AC3D5092E18A}"/>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5D9F3BE2-B880-ED04-DDB2-AC3D5092E18A}"/>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318AB8EF-96FE-35DF-0BBB-06EF446A9ED8}"/>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318AB8EF-96FE-35DF-0BBB-06EF446A9ED8}"/>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8EB288D-0A7B-2D1E-0B60-3C9C7537954E}"/>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18EB288D-0A7B-2D1E-0B60-3C9C7537954E}"/>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E031B3EA-845C-A35F-A9BC-BA5DACF88E46}"/>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E031B3EA-845C-A35F-A9BC-BA5DACF88E46}"/>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791576BF-4B6C-C9AC-0551-AB708CFC6C1F}"/>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791576BF-4B6C-C9AC-0551-AB708CFC6C1F}"/>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7C1A7A70-0887-AFB3-DD90-009B115FA8E2}"/>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7C1A7A70-0887-AFB3-DD90-009B115FA8E2}"/>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5144640A-7DD2-6842-A47D-CF2D5FE23A4D}"/>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5144640A-7DD2-6842-A47D-CF2D5FE23A4D}"/>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766C1C33-7560-F899-511C-AC747AB05812}"/>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766C1C33-7560-F899-511C-AC747AB05812}"/>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F815BBC2-1E52-AD4E-0CF6-43C69381D7B7}"/>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F815BBC2-1E52-AD4E-0CF6-43C69381D7B7}"/>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03E1DCDC-E921-3EF6-6D4B-797AABB05BF5}"/>
              </a:ext>
            </a:extLst>
          </p:cNvPr>
          <p:cNvGrpSpPr/>
          <p:nvPr/>
        </p:nvGrpSpPr>
        <p:grpSpPr>
          <a:xfrm>
            <a:off x="1822283"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9BDB3-2F12-3E68-B54C-D7508A90539D}"/>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3D09BDB3-2F12-3E68-B54C-D7508A90539D}"/>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13AA648E-CB49-700E-A1F0-B87E7DBC3E38}"/>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13AA648E-CB49-700E-A1F0-B87E7DBC3E38}"/>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B79278C4-ACAC-E15F-54B4-749D18A87B08}"/>
              </a:ext>
            </a:extLst>
          </p:cNvPr>
          <p:cNvGrpSpPr/>
          <p:nvPr/>
        </p:nvGrpSpPr>
        <p:grpSpPr>
          <a:xfrm>
            <a:off x="2494043"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3A88935D-0DBF-DBFA-9D2F-C3DD3A0F01A3}"/>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3A88935D-0DBF-DBFA-9D2F-C3DD3A0F01A3}"/>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6B2DBA36-364E-B8A1-1679-31BC815445B7}"/>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6B2DBA36-364E-B8A1-1679-31BC815445B7}"/>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7C38FDFC-6EAA-F72B-10C0-40D5B341DA35}"/>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7C38FDFC-6EAA-F72B-10C0-40D5B341DA35}"/>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2EC092E4-5E2A-975C-17A5-89A55C8AC4CC}"/>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2EC092E4-5E2A-975C-17A5-89A55C8AC4CC}"/>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65D081E8-363A-E911-3B99-DD53179129EA}"/>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65D081E8-363A-E911-3B99-DD53179129EA}"/>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E6FB1B32-2957-BB3D-F83D-E19F35ABE979}"/>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E6FB1B32-2957-BB3D-F83D-E19F35ABE979}"/>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D99A4667-A105-A38A-EC20-AF27C328E63F}"/>
              </a:ext>
            </a:extLst>
          </p:cNvPr>
          <p:cNvGrpSpPr/>
          <p:nvPr/>
        </p:nvGrpSpPr>
        <p:grpSpPr>
          <a:xfrm>
            <a:off x="3401963"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CF2BC99D-923F-2434-0F0F-D0C925A0DF6C}"/>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CF2BC99D-923F-2434-0F0F-D0C925A0DF6C}"/>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A2A100C0-6429-41CF-CE89-220AA0EF05BD}"/>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A2A100C0-6429-41CF-CE89-220AA0EF05BD}"/>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27C875B6-EE84-8B87-9977-D95C70D17735}"/>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27C875B6-EE84-8B87-9977-D95C70D17735}"/>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B3ABB593-C747-3030-26ED-F2EBD42E240D}"/>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B3ABB593-C747-3030-26ED-F2EBD42E240D}"/>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8575F56B-4D59-0CCF-2567-7F449EB9F304}"/>
                    </a:ext>
                  </a:extLst>
                </p14:cNvPr>
                <p14:cNvContentPartPr/>
                <p14:nvPr/>
              </p14:nvContentPartPr>
              <p14:xfrm>
                <a:off x="3949883" y="2547256"/>
                <a:ext cx="212760" cy="152640"/>
              </p14:xfrm>
            </p:contentPart>
          </mc:Choice>
          <mc:Fallback xmlns="">
            <p:pic>
              <p:nvPicPr>
                <p:cNvPr id="29" name="Ink 28">
                  <a:extLst>
                    <a:ext uri="{FF2B5EF4-FFF2-40B4-BE49-F238E27FC236}">
                      <a16:creationId xmlns:a16="http://schemas.microsoft.com/office/drawing/2014/main" id="{8575F56B-4D59-0CCF-2567-7F449EB9F304}"/>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0" name="Group 29">
            <a:extLst>
              <a:ext uri="{FF2B5EF4-FFF2-40B4-BE49-F238E27FC236}">
                <a16:creationId xmlns:a16="http://schemas.microsoft.com/office/drawing/2014/main" id="{F34A54FF-09F6-6E84-12D4-855918873CF0}"/>
              </a:ext>
            </a:extLst>
          </p:cNvPr>
          <p:cNvGrpSpPr/>
          <p:nvPr/>
        </p:nvGrpSpPr>
        <p:grpSpPr>
          <a:xfrm>
            <a:off x="1647683"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7D68D4DD-414B-8EC5-6A3C-B0DE41917E24}"/>
                    </a:ext>
                  </a:extLst>
                </p14:cNvPr>
                <p14:cNvContentPartPr/>
                <p14:nvPr/>
              </p14:nvContentPartPr>
              <p14:xfrm>
                <a:off x="1647683" y="3353656"/>
                <a:ext cx="7560" cy="2160"/>
              </p14:xfrm>
            </p:contentPart>
          </mc:Choice>
          <mc:Fallback xmlns="">
            <p:pic>
              <p:nvPicPr>
                <p:cNvPr id="31" name="Ink 30">
                  <a:extLst>
                    <a:ext uri="{FF2B5EF4-FFF2-40B4-BE49-F238E27FC236}">
                      <a16:creationId xmlns:a16="http://schemas.microsoft.com/office/drawing/2014/main" id="{7D68D4DD-414B-8EC5-6A3C-B0DE41917E24}"/>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50DA83ED-7CD5-525D-B9C4-887E6C4ED7A3}"/>
                    </a:ext>
                  </a:extLst>
                </p14:cNvPr>
                <p14:cNvContentPartPr/>
                <p14:nvPr/>
              </p14:nvContentPartPr>
              <p14:xfrm>
                <a:off x="1817603" y="3339256"/>
                <a:ext cx="20160" cy="9000"/>
              </p14:xfrm>
            </p:contentPart>
          </mc:Choice>
          <mc:Fallback xmlns="">
            <p:pic>
              <p:nvPicPr>
                <p:cNvPr id="32" name="Ink 31">
                  <a:extLst>
                    <a:ext uri="{FF2B5EF4-FFF2-40B4-BE49-F238E27FC236}">
                      <a16:creationId xmlns:a16="http://schemas.microsoft.com/office/drawing/2014/main" id="{50DA83ED-7CD5-525D-B9C4-887E6C4ED7A3}"/>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2B756567-B5E6-3A83-A99B-D02AF0AB4F2E}"/>
                    </a:ext>
                  </a:extLst>
                </p14:cNvPr>
                <p14:cNvContentPartPr/>
                <p14:nvPr/>
              </p14:nvContentPartPr>
              <p14:xfrm>
                <a:off x="1747763" y="3180496"/>
                <a:ext cx="11880" cy="6120"/>
              </p14:xfrm>
            </p:contentPart>
          </mc:Choice>
          <mc:Fallback xmlns="">
            <p:pic>
              <p:nvPicPr>
                <p:cNvPr id="33" name="Ink 32">
                  <a:extLst>
                    <a:ext uri="{FF2B5EF4-FFF2-40B4-BE49-F238E27FC236}">
                      <a16:creationId xmlns:a16="http://schemas.microsoft.com/office/drawing/2014/main" id="{2B756567-B5E6-3A83-A99B-D02AF0AB4F2E}"/>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D263A8E1-6BBD-B78A-1842-792255217976}"/>
                    </a:ext>
                  </a:extLst>
                </p14:cNvPr>
                <p14:cNvContentPartPr/>
                <p14:nvPr/>
              </p14:nvContentPartPr>
              <p14:xfrm>
                <a:off x="2034683" y="3214336"/>
                <a:ext cx="7560" cy="120600"/>
              </p14:xfrm>
            </p:contentPart>
          </mc:Choice>
          <mc:Fallback xmlns="">
            <p:pic>
              <p:nvPicPr>
                <p:cNvPr id="34" name="Ink 33">
                  <a:extLst>
                    <a:ext uri="{FF2B5EF4-FFF2-40B4-BE49-F238E27FC236}">
                      <a16:creationId xmlns:a16="http://schemas.microsoft.com/office/drawing/2014/main" id="{D263A8E1-6BBD-B78A-1842-792255217976}"/>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49F3475D-2B5E-6A79-AB1A-3773A9AB8D7D}"/>
                    </a:ext>
                  </a:extLst>
                </p14:cNvPr>
                <p14:cNvContentPartPr/>
                <p14:nvPr/>
              </p14:nvContentPartPr>
              <p14:xfrm>
                <a:off x="2017403" y="3132616"/>
                <a:ext cx="2160" cy="3240"/>
              </p14:xfrm>
            </p:contentPart>
          </mc:Choice>
          <mc:Fallback xmlns="">
            <p:pic>
              <p:nvPicPr>
                <p:cNvPr id="35" name="Ink 34">
                  <a:extLst>
                    <a:ext uri="{FF2B5EF4-FFF2-40B4-BE49-F238E27FC236}">
                      <a16:creationId xmlns:a16="http://schemas.microsoft.com/office/drawing/2014/main" id="{49F3475D-2B5E-6A79-AB1A-3773A9AB8D7D}"/>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FA57432E-D990-0044-B21B-DB635EA0AAB5}"/>
                    </a:ext>
                  </a:extLst>
                </p14:cNvPr>
                <p14:cNvContentPartPr/>
                <p14:nvPr/>
              </p14:nvContentPartPr>
              <p14:xfrm>
                <a:off x="2148083" y="3212176"/>
                <a:ext cx="105840" cy="105480"/>
              </p14:xfrm>
            </p:contentPart>
          </mc:Choice>
          <mc:Fallback xmlns="">
            <p:pic>
              <p:nvPicPr>
                <p:cNvPr id="36" name="Ink 35">
                  <a:extLst>
                    <a:ext uri="{FF2B5EF4-FFF2-40B4-BE49-F238E27FC236}">
                      <a16:creationId xmlns:a16="http://schemas.microsoft.com/office/drawing/2014/main" id="{FA57432E-D990-0044-B21B-DB635EA0AAB5}"/>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82D79E88-4B5B-5A1E-D752-D2F2EFD11923}"/>
                    </a:ext>
                  </a:extLst>
                </p14:cNvPr>
                <p14:cNvContentPartPr/>
                <p14:nvPr/>
              </p14:nvContentPartPr>
              <p14:xfrm>
                <a:off x="2314043" y="3175096"/>
                <a:ext cx="69120" cy="115920"/>
              </p14:xfrm>
            </p:contentPart>
          </mc:Choice>
          <mc:Fallback xmlns="">
            <p:pic>
              <p:nvPicPr>
                <p:cNvPr id="37" name="Ink 36">
                  <a:extLst>
                    <a:ext uri="{FF2B5EF4-FFF2-40B4-BE49-F238E27FC236}">
                      <a16:creationId xmlns:a16="http://schemas.microsoft.com/office/drawing/2014/main" id="{82D79E88-4B5B-5A1E-D752-D2F2EFD11923}"/>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8" name="Ink 37">
                  <a:extLst>
                    <a:ext uri="{FF2B5EF4-FFF2-40B4-BE49-F238E27FC236}">
                      <a16:creationId xmlns:a16="http://schemas.microsoft.com/office/drawing/2014/main" id="{AB83E526-32BD-2D64-06B4-0DEE76ADF951}"/>
                    </a:ext>
                  </a:extLst>
                </p14:cNvPr>
                <p14:cNvContentPartPr/>
                <p14:nvPr/>
              </p14:nvContentPartPr>
              <p14:xfrm>
                <a:off x="2493683" y="3135856"/>
                <a:ext cx="115560" cy="119160"/>
              </p14:xfrm>
            </p:contentPart>
          </mc:Choice>
          <mc:Fallback xmlns="">
            <p:pic>
              <p:nvPicPr>
                <p:cNvPr id="38" name="Ink 37">
                  <a:extLst>
                    <a:ext uri="{FF2B5EF4-FFF2-40B4-BE49-F238E27FC236}">
                      <a16:creationId xmlns:a16="http://schemas.microsoft.com/office/drawing/2014/main" id="{AB83E526-32BD-2D64-06B4-0DEE76ADF951}"/>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9" name="Ink 38">
                  <a:extLst>
                    <a:ext uri="{FF2B5EF4-FFF2-40B4-BE49-F238E27FC236}">
                      <a16:creationId xmlns:a16="http://schemas.microsoft.com/office/drawing/2014/main" id="{A41A90B2-145B-74B1-C4B8-15A0319FBA31}"/>
                    </a:ext>
                  </a:extLst>
                </p14:cNvPr>
                <p14:cNvContentPartPr/>
                <p14:nvPr/>
              </p14:nvContentPartPr>
              <p14:xfrm>
                <a:off x="2657843" y="3138016"/>
                <a:ext cx="63000" cy="106560"/>
              </p14:xfrm>
            </p:contentPart>
          </mc:Choice>
          <mc:Fallback xmlns="">
            <p:pic>
              <p:nvPicPr>
                <p:cNvPr id="39" name="Ink 38">
                  <a:extLst>
                    <a:ext uri="{FF2B5EF4-FFF2-40B4-BE49-F238E27FC236}">
                      <a16:creationId xmlns:a16="http://schemas.microsoft.com/office/drawing/2014/main" id="{A41A90B2-145B-74B1-C4B8-15A0319FBA31}"/>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0" name="Ink 39">
                  <a:extLst>
                    <a:ext uri="{FF2B5EF4-FFF2-40B4-BE49-F238E27FC236}">
                      <a16:creationId xmlns:a16="http://schemas.microsoft.com/office/drawing/2014/main" id="{D1B91D72-4237-A821-9293-CD581E582B30}"/>
                    </a:ext>
                  </a:extLst>
                </p14:cNvPr>
                <p14:cNvContentPartPr/>
                <p14:nvPr/>
              </p14:nvContentPartPr>
              <p14:xfrm>
                <a:off x="2837123" y="3102016"/>
                <a:ext cx="77040" cy="132480"/>
              </p14:xfrm>
            </p:contentPart>
          </mc:Choice>
          <mc:Fallback xmlns="">
            <p:pic>
              <p:nvPicPr>
                <p:cNvPr id="40" name="Ink 39">
                  <a:extLst>
                    <a:ext uri="{FF2B5EF4-FFF2-40B4-BE49-F238E27FC236}">
                      <a16:creationId xmlns:a16="http://schemas.microsoft.com/office/drawing/2014/main" id="{D1B91D72-4237-A821-9293-CD581E582B30}"/>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1" name="Ink 40">
                  <a:extLst>
                    <a:ext uri="{FF2B5EF4-FFF2-40B4-BE49-F238E27FC236}">
                      <a16:creationId xmlns:a16="http://schemas.microsoft.com/office/drawing/2014/main" id="{B02DFD57-69ED-20EF-2B0C-D4E873C49327}"/>
                    </a:ext>
                  </a:extLst>
                </p14:cNvPr>
                <p14:cNvContentPartPr/>
                <p14:nvPr/>
              </p14:nvContentPartPr>
              <p14:xfrm>
                <a:off x="2845043" y="3079336"/>
                <a:ext cx="83880" cy="18720"/>
              </p14:xfrm>
            </p:contentPart>
          </mc:Choice>
          <mc:Fallback xmlns="">
            <p:pic>
              <p:nvPicPr>
                <p:cNvPr id="41" name="Ink 40">
                  <a:extLst>
                    <a:ext uri="{FF2B5EF4-FFF2-40B4-BE49-F238E27FC236}">
                      <a16:creationId xmlns:a16="http://schemas.microsoft.com/office/drawing/2014/main" id="{B02DFD57-69ED-20EF-2B0C-D4E873C49327}"/>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EE10A64E-FE1F-C2DA-5818-E4D230DD33AD}"/>
                    </a:ext>
                  </a:extLst>
                </p14:cNvPr>
                <p14:cNvContentPartPr/>
                <p14:nvPr/>
              </p14:nvContentPartPr>
              <p14:xfrm>
                <a:off x="2978603" y="3075376"/>
                <a:ext cx="167400" cy="123120"/>
              </p14:xfrm>
            </p:contentPart>
          </mc:Choice>
          <mc:Fallback xmlns="">
            <p:pic>
              <p:nvPicPr>
                <p:cNvPr id="42" name="Ink 41">
                  <a:extLst>
                    <a:ext uri="{FF2B5EF4-FFF2-40B4-BE49-F238E27FC236}">
                      <a16:creationId xmlns:a16="http://schemas.microsoft.com/office/drawing/2014/main" id="{EE10A64E-FE1F-C2DA-5818-E4D230DD33AD}"/>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DD0BAC7B-F120-0051-42F6-48745905955D}"/>
                    </a:ext>
                  </a:extLst>
                </p14:cNvPr>
                <p14:cNvContentPartPr/>
                <p14:nvPr/>
              </p14:nvContentPartPr>
              <p14:xfrm>
                <a:off x="2128283" y="3297496"/>
                <a:ext cx="968760" cy="148680"/>
              </p14:xfrm>
            </p:contentPart>
          </mc:Choice>
          <mc:Fallback xmlns="">
            <p:pic>
              <p:nvPicPr>
                <p:cNvPr id="43" name="Ink 42">
                  <a:extLst>
                    <a:ext uri="{FF2B5EF4-FFF2-40B4-BE49-F238E27FC236}">
                      <a16:creationId xmlns:a16="http://schemas.microsoft.com/office/drawing/2014/main" id="{DD0BAC7B-F120-0051-42F6-48745905955D}"/>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4" name="Group 43">
            <a:extLst>
              <a:ext uri="{FF2B5EF4-FFF2-40B4-BE49-F238E27FC236}">
                <a16:creationId xmlns:a16="http://schemas.microsoft.com/office/drawing/2014/main" id="{10AF4141-FEBF-215B-1830-26FDB93D5B77}"/>
              </a:ext>
            </a:extLst>
          </p:cNvPr>
          <p:cNvGrpSpPr/>
          <p:nvPr/>
        </p:nvGrpSpPr>
        <p:grpSpPr>
          <a:xfrm>
            <a:off x="3461003"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438A5117-88F3-D2DF-EB2D-18F93CFA20EE}"/>
                    </a:ext>
                  </a:extLst>
                </p14:cNvPr>
                <p14:cNvContentPartPr/>
                <p14:nvPr/>
              </p14:nvContentPartPr>
              <p14:xfrm>
                <a:off x="3461003" y="3093376"/>
                <a:ext cx="174600" cy="186840"/>
              </p14:xfrm>
            </p:contentPart>
          </mc:Choice>
          <mc:Fallback xmlns="">
            <p:pic>
              <p:nvPicPr>
                <p:cNvPr id="45" name="Ink 44">
                  <a:extLst>
                    <a:ext uri="{FF2B5EF4-FFF2-40B4-BE49-F238E27FC236}">
                      <a16:creationId xmlns:a16="http://schemas.microsoft.com/office/drawing/2014/main" id="{438A5117-88F3-D2DF-EB2D-18F93CFA20EE}"/>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409FB346-CC2E-DAB8-F6CA-DA19B722EAF7}"/>
                    </a:ext>
                  </a:extLst>
                </p14:cNvPr>
                <p14:cNvContentPartPr/>
                <p14:nvPr/>
              </p14:nvContentPartPr>
              <p14:xfrm>
                <a:off x="3647123" y="3061336"/>
                <a:ext cx="111240" cy="98640"/>
              </p14:xfrm>
            </p:contentPart>
          </mc:Choice>
          <mc:Fallback xmlns="">
            <p:pic>
              <p:nvPicPr>
                <p:cNvPr id="46" name="Ink 45">
                  <a:extLst>
                    <a:ext uri="{FF2B5EF4-FFF2-40B4-BE49-F238E27FC236}">
                      <a16:creationId xmlns:a16="http://schemas.microsoft.com/office/drawing/2014/main" id="{409FB346-CC2E-DAB8-F6CA-DA19B722EAF7}"/>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7" name="Ink 46">
                  <a:extLst>
                    <a:ext uri="{FF2B5EF4-FFF2-40B4-BE49-F238E27FC236}">
                      <a16:creationId xmlns:a16="http://schemas.microsoft.com/office/drawing/2014/main" id="{FCE08BC0-4F77-4385-0961-566993133E15}"/>
                    </a:ext>
                  </a:extLst>
                </p14:cNvPr>
                <p14:cNvContentPartPr/>
                <p14:nvPr/>
              </p14:nvContentPartPr>
              <p14:xfrm>
                <a:off x="3823523" y="3057736"/>
                <a:ext cx="59400" cy="79200"/>
              </p14:xfrm>
            </p:contentPart>
          </mc:Choice>
          <mc:Fallback xmlns="">
            <p:pic>
              <p:nvPicPr>
                <p:cNvPr id="47" name="Ink 46">
                  <a:extLst>
                    <a:ext uri="{FF2B5EF4-FFF2-40B4-BE49-F238E27FC236}">
                      <a16:creationId xmlns:a16="http://schemas.microsoft.com/office/drawing/2014/main" id="{FCE08BC0-4F77-4385-0961-566993133E15}"/>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8" name="Ink 47">
                  <a:extLst>
                    <a:ext uri="{FF2B5EF4-FFF2-40B4-BE49-F238E27FC236}">
                      <a16:creationId xmlns:a16="http://schemas.microsoft.com/office/drawing/2014/main" id="{AF17A396-3A37-06A1-429C-1FCCF49B3060}"/>
                    </a:ext>
                  </a:extLst>
                </p14:cNvPr>
                <p14:cNvContentPartPr/>
                <p14:nvPr/>
              </p14:nvContentPartPr>
              <p14:xfrm>
                <a:off x="3961763" y="3022816"/>
                <a:ext cx="159840" cy="192240"/>
              </p14:xfrm>
            </p:contentPart>
          </mc:Choice>
          <mc:Fallback xmlns="">
            <p:pic>
              <p:nvPicPr>
                <p:cNvPr id="48" name="Ink 47">
                  <a:extLst>
                    <a:ext uri="{FF2B5EF4-FFF2-40B4-BE49-F238E27FC236}">
                      <a16:creationId xmlns:a16="http://schemas.microsoft.com/office/drawing/2014/main" id="{AF17A396-3A37-06A1-429C-1FCCF49B3060}"/>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9" name="Ink 48">
                  <a:extLst>
                    <a:ext uri="{FF2B5EF4-FFF2-40B4-BE49-F238E27FC236}">
                      <a16:creationId xmlns:a16="http://schemas.microsoft.com/office/drawing/2014/main" id="{4A58F227-6662-AEF6-2F73-010290C3C502}"/>
                    </a:ext>
                  </a:extLst>
                </p14:cNvPr>
                <p14:cNvContentPartPr/>
                <p14:nvPr/>
              </p14:nvContentPartPr>
              <p14:xfrm>
                <a:off x="4182443" y="2988616"/>
                <a:ext cx="73800" cy="83520"/>
              </p14:xfrm>
            </p:contentPart>
          </mc:Choice>
          <mc:Fallback xmlns="">
            <p:pic>
              <p:nvPicPr>
                <p:cNvPr id="49" name="Ink 48">
                  <a:extLst>
                    <a:ext uri="{FF2B5EF4-FFF2-40B4-BE49-F238E27FC236}">
                      <a16:creationId xmlns:a16="http://schemas.microsoft.com/office/drawing/2014/main" id="{4A58F227-6662-AEF6-2F73-010290C3C502}"/>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0" name="Ink 49">
                  <a:extLst>
                    <a:ext uri="{FF2B5EF4-FFF2-40B4-BE49-F238E27FC236}">
                      <a16:creationId xmlns:a16="http://schemas.microsoft.com/office/drawing/2014/main" id="{0A894759-525E-D73C-EE00-662C5F9F6257}"/>
                    </a:ext>
                  </a:extLst>
                </p14:cNvPr>
                <p14:cNvContentPartPr/>
                <p14:nvPr/>
              </p14:nvContentPartPr>
              <p14:xfrm>
                <a:off x="4327163" y="2978536"/>
                <a:ext cx="111240" cy="87120"/>
              </p14:xfrm>
            </p:contentPart>
          </mc:Choice>
          <mc:Fallback xmlns="">
            <p:pic>
              <p:nvPicPr>
                <p:cNvPr id="50" name="Ink 49">
                  <a:extLst>
                    <a:ext uri="{FF2B5EF4-FFF2-40B4-BE49-F238E27FC236}">
                      <a16:creationId xmlns:a16="http://schemas.microsoft.com/office/drawing/2014/main" id="{0A894759-525E-D73C-EE00-662C5F9F6257}"/>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C64F4673-EB80-77F0-32AB-60E3832CBB26}"/>
                    </a:ext>
                  </a:extLst>
                </p14:cNvPr>
                <p14:cNvContentPartPr/>
                <p14:nvPr/>
              </p14:nvContentPartPr>
              <p14:xfrm>
                <a:off x="4559723" y="2837056"/>
                <a:ext cx="175680" cy="214200"/>
              </p14:xfrm>
            </p:contentPart>
          </mc:Choice>
          <mc:Fallback xmlns="">
            <p:pic>
              <p:nvPicPr>
                <p:cNvPr id="51" name="Ink 50">
                  <a:extLst>
                    <a:ext uri="{FF2B5EF4-FFF2-40B4-BE49-F238E27FC236}">
                      <a16:creationId xmlns:a16="http://schemas.microsoft.com/office/drawing/2014/main" id="{C64F4673-EB80-77F0-32AB-60E3832CBB26}"/>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D57C114F-2172-4F48-EC0E-83E9EDF880D8}"/>
                    </a:ext>
                  </a:extLst>
                </p14:cNvPr>
                <p14:cNvContentPartPr/>
                <p14:nvPr/>
              </p14:nvContentPartPr>
              <p14:xfrm>
                <a:off x="4573763" y="2933176"/>
                <a:ext cx="225000" cy="83880"/>
              </p14:xfrm>
            </p:contentPart>
          </mc:Choice>
          <mc:Fallback xmlns="">
            <p:pic>
              <p:nvPicPr>
                <p:cNvPr id="52" name="Ink 51">
                  <a:extLst>
                    <a:ext uri="{FF2B5EF4-FFF2-40B4-BE49-F238E27FC236}">
                      <a16:creationId xmlns:a16="http://schemas.microsoft.com/office/drawing/2014/main" id="{D57C114F-2172-4F48-EC0E-83E9EDF880D8}"/>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DF865FA2-6CB1-F900-ACA6-ACF84E21A577}"/>
                    </a:ext>
                  </a:extLst>
                </p14:cNvPr>
                <p14:cNvContentPartPr/>
                <p14:nvPr/>
              </p14:nvContentPartPr>
              <p14:xfrm>
                <a:off x="4773923" y="2878816"/>
                <a:ext cx="6120" cy="720"/>
              </p14:xfrm>
            </p:contentPart>
          </mc:Choice>
          <mc:Fallback xmlns="">
            <p:pic>
              <p:nvPicPr>
                <p:cNvPr id="53" name="Ink 52">
                  <a:extLst>
                    <a:ext uri="{FF2B5EF4-FFF2-40B4-BE49-F238E27FC236}">
                      <a16:creationId xmlns:a16="http://schemas.microsoft.com/office/drawing/2014/main" id="{DF865FA2-6CB1-F900-ACA6-ACF84E21A577}"/>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02F6FD8A-EE07-A1D7-D30A-DD420BED0AC1}"/>
                    </a:ext>
                  </a:extLst>
                </p14:cNvPr>
                <p14:cNvContentPartPr/>
                <p14:nvPr/>
              </p14:nvContentPartPr>
              <p14:xfrm>
                <a:off x="4863923" y="2879896"/>
                <a:ext cx="331920" cy="109080"/>
              </p14:xfrm>
            </p:contentPart>
          </mc:Choice>
          <mc:Fallback xmlns="">
            <p:pic>
              <p:nvPicPr>
                <p:cNvPr id="54" name="Ink 53">
                  <a:extLst>
                    <a:ext uri="{FF2B5EF4-FFF2-40B4-BE49-F238E27FC236}">
                      <a16:creationId xmlns:a16="http://schemas.microsoft.com/office/drawing/2014/main" id="{02F6FD8A-EE07-A1D7-D30A-DD420BED0AC1}"/>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55" name="Group 54">
            <a:extLst>
              <a:ext uri="{FF2B5EF4-FFF2-40B4-BE49-F238E27FC236}">
                <a16:creationId xmlns:a16="http://schemas.microsoft.com/office/drawing/2014/main" id="{9633F5D0-A91E-1329-3470-A95AF6A5C58D}"/>
              </a:ext>
            </a:extLst>
          </p:cNvPr>
          <p:cNvGrpSpPr/>
          <p:nvPr/>
        </p:nvGrpSpPr>
        <p:grpSpPr>
          <a:xfrm>
            <a:off x="301283"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56" name="Ink 55">
                  <a:extLst>
                    <a:ext uri="{FF2B5EF4-FFF2-40B4-BE49-F238E27FC236}">
                      <a16:creationId xmlns:a16="http://schemas.microsoft.com/office/drawing/2014/main" id="{27F7F21F-D18D-AD36-CB45-72C7CA8BBDF6}"/>
                    </a:ext>
                  </a:extLst>
                </p14:cNvPr>
                <p14:cNvContentPartPr/>
                <p14:nvPr/>
              </p14:nvContentPartPr>
              <p14:xfrm>
                <a:off x="301283" y="3628336"/>
                <a:ext cx="168840" cy="266040"/>
              </p14:xfrm>
            </p:contentPart>
          </mc:Choice>
          <mc:Fallback xmlns="">
            <p:pic>
              <p:nvPicPr>
                <p:cNvPr id="56" name="Ink 55">
                  <a:extLst>
                    <a:ext uri="{FF2B5EF4-FFF2-40B4-BE49-F238E27FC236}">
                      <a16:creationId xmlns:a16="http://schemas.microsoft.com/office/drawing/2014/main" id="{27F7F21F-D18D-AD36-CB45-72C7CA8BBDF6}"/>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7" name="Ink 56">
                  <a:extLst>
                    <a:ext uri="{FF2B5EF4-FFF2-40B4-BE49-F238E27FC236}">
                      <a16:creationId xmlns:a16="http://schemas.microsoft.com/office/drawing/2014/main" id="{8734DDC2-FE85-45DD-6847-E23F20E7ADFD}"/>
                    </a:ext>
                  </a:extLst>
                </p14:cNvPr>
                <p14:cNvContentPartPr/>
                <p14:nvPr/>
              </p14:nvContentPartPr>
              <p14:xfrm>
                <a:off x="510443" y="3744616"/>
                <a:ext cx="135000" cy="200160"/>
              </p14:xfrm>
            </p:contentPart>
          </mc:Choice>
          <mc:Fallback xmlns="">
            <p:pic>
              <p:nvPicPr>
                <p:cNvPr id="57" name="Ink 56">
                  <a:extLst>
                    <a:ext uri="{FF2B5EF4-FFF2-40B4-BE49-F238E27FC236}">
                      <a16:creationId xmlns:a16="http://schemas.microsoft.com/office/drawing/2014/main" id="{8734DDC2-FE85-45DD-6847-E23F20E7ADFD}"/>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64AACD3A-0757-7D7E-3D8A-CDC643809A8E}"/>
                    </a:ext>
                  </a:extLst>
                </p14:cNvPr>
                <p14:cNvContentPartPr/>
                <p14:nvPr/>
              </p14:nvContentPartPr>
              <p14:xfrm>
                <a:off x="682163" y="3750016"/>
                <a:ext cx="136800" cy="93600"/>
              </p14:xfrm>
            </p:contentPart>
          </mc:Choice>
          <mc:Fallback xmlns="">
            <p:pic>
              <p:nvPicPr>
                <p:cNvPr id="58" name="Ink 57">
                  <a:extLst>
                    <a:ext uri="{FF2B5EF4-FFF2-40B4-BE49-F238E27FC236}">
                      <a16:creationId xmlns:a16="http://schemas.microsoft.com/office/drawing/2014/main" id="{64AACD3A-0757-7D7E-3D8A-CDC643809A8E}"/>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59" name="Ink 58">
                  <a:extLst>
                    <a:ext uri="{FF2B5EF4-FFF2-40B4-BE49-F238E27FC236}">
                      <a16:creationId xmlns:a16="http://schemas.microsoft.com/office/drawing/2014/main" id="{761F4549-2348-890C-A9D4-61FF41D7288D}"/>
                    </a:ext>
                  </a:extLst>
                </p14:cNvPr>
                <p14:cNvContentPartPr/>
                <p14:nvPr/>
              </p14:nvContentPartPr>
              <p14:xfrm>
                <a:off x="843443" y="3742456"/>
                <a:ext cx="92160" cy="104040"/>
              </p14:xfrm>
            </p:contentPart>
          </mc:Choice>
          <mc:Fallback xmlns="">
            <p:pic>
              <p:nvPicPr>
                <p:cNvPr id="59" name="Ink 58">
                  <a:extLst>
                    <a:ext uri="{FF2B5EF4-FFF2-40B4-BE49-F238E27FC236}">
                      <a16:creationId xmlns:a16="http://schemas.microsoft.com/office/drawing/2014/main" id="{761F4549-2348-890C-A9D4-61FF41D7288D}"/>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0" name="Ink 59">
                  <a:extLst>
                    <a:ext uri="{FF2B5EF4-FFF2-40B4-BE49-F238E27FC236}">
                      <a16:creationId xmlns:a16="http://schemas.microsoft.com/office/drawing/2014/main" id="{B599B78B-A0CA-A3CB-59F7-B06230E5589F}"/>
                    </a:ext>
                  </a:extLst>
                </p14:cNvPr>
                <p14:cNvContentPartPr/>
                <p14:nvPr/>
              </p14:nvContentPartPr>
              <p14:xfrm>
                <a:off x="1026323" y="3619336"/>
                <a:ext cx="119880" cy="249120"/>
              </p14:xfrm>
            </p:contentPart>
          </mc:Choice>
          <mc:Fallback xmlns="">
            <p:pic>
              <p:nvPicPr>
                <p:cNvPr id="60" name="Ink 59">
                  <a:extLst>
                    <a:ext uri="{FF2B5EF4-FFF2-40B4-BE49-F238E27FC236}">
                      <a16:creationId xmlns:a16="http://schemas.microsoft.com/office/drawing/2014/main" id="{B599B78B-A0CA-A3CB-59F7-B06230E5589F}"/>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61" name="Group 60">
            <a:extLst>
              <a:ext uri="{FF2B5EF4-FFF2-40B4-BE49-F238E27FC236}">
                <a16:creationId xmlns:a16="http://schemas.microsoft.com/office/drawing/2014/main" id="{B3E17757-1A48-30BC-0D01-5A7E3A6728AF}"/>
              </a:ext>
            </a:extLst>
          </p:cNvPr>
          <p:cNvGrpSpPr/>
          <p:nvPr/>
        </p:nvGrpSpPr>
        <p:grpSpPr>
          <a:xfrm>
            <a:off x="1581803"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62" name="Ink 61">
                  <a:extLst>
                    <a:ext uri="{FF2B5EF4-FFF2-40B4-BE49-F238E27FC236}">
                      <a16:creationId xmlns:a16="http://schemas.microsoft.com/office/drawing/2014/main" id="{CF7D367E-A048-55F3-6FEA-EBF6ECAB9BA7}"/>
                    </a:ext>
                  </a:extLst>
                </p14:cNvPr>
                <p14:cNvContentPartPr/>
                <p14:nvPr/>
              </p14:nvContentPartPr>
              <p14:xfrm>
                <a:off x="1581803" y="3643096"/>
                <a:ext cx="99720" cy="272520"/>
              </p14:xfrm>
            </p:contentPart>
          </mc:Choice>
          <mc:Fallback xmlns="">
            <p:pic>
              <p:nvPicPr>
                <p:cNvPr id="62" name="Ink 61">
                  <a:extLst>
                    <a:ext uri="{FF2B5EF4-FFF2-40B4-BE49-F238E27FC236}">
                      <a16:creationId xmlns:a16="http://schemas.microsoft.com/office/drawing/2014/main" id="{CF7D367E-A048-55F3-6FEA-EBF6ECAB9BA7}"/>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3" name="Ink 62">
                  <a:extLst>
                    <a:ext uri="{FF2B5EF4-FFF2-40B4-BE49-F238E27FC236}">
                      <a16:creationId xmlns:a16="http://schemas.microsoft.com/office/drawing/2014/main" id="{7C04F057-BF66-B374-EFB3-B127107E185E}"/>
                    </a:ext>
                  </a:extLst>
                </p14:cNvPr>
                <p14:cNvContentPartPr/>
                <p14:nvPr/>
              </p14:nvContentPartPr>
              <p14:xfrm>
                <a:off x="1768283" y="3796096"/>
                <a:ext cx="52920" cy="87120"/>
              </p14:xfrm>
            </p:contentPart>
          </mc:Choice>
          <mc:Fallback xmlns="">
            <p:pic>
              <p:nvPicPr>
                <p:cNvPr id="63" name="Ink 62">
                  <a:extLst>
                    <a:ext uri="{FF2B5EF4-FFF2-40B4-BE49-F238E27FC236}">
                      <a16:creationId xmlns:a16="http://schemas.microsoft.com/office/drawing/2014/main" id="{7C04F057-BF66-B374-EFB3-B127107E185E}"/>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4" name="Ink 63">
                  <a:extLst>
                    <a:ext uri="{FF2B5EF4-FFF2-40B4-BE49-F238E27FC236}">
                      <a16:creationId xmlns:a16="http://schemas.microsoft.com/office/drawing/2014/main" id="{E831D095-A406-C303-E8A6-51D7BDA9B9B8}"/>
                    </a:ext>
                  </a:extLst>
                </p14:cNvPr>
                <p14:cNvContentPartPr/>
                <p14:nvPr/>
              </p14:nvContentPartPr>
              <p14:xfrm>
                <a:off x="1898963" y="3793936"/>
                <a:ext cx="75240" cy="51840"/>
              </p14:xfrm>
            </p:contentPart>
          </mc:Choice>
          <mc:Fallback xmlns="">
            <p:pic>
              <p:nvPicPr>
                <p:cNvPr id="64" name="Ink 63">
                  <a:extLst>
                    <a:ext uri="{FF2B5EF4-FFF2-40B4-BE49-F238E27FC236}">
                      <a16:creationId xmlns:a16="http://schemas.microsoft.com/office/drawing/2014/main" id="{E831D095-A406-C303-E8A6-51D7BDA9B9B8}"/>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5" name="Ink 64">
                  <a:extLst>
                    <a:ext uri="{FF2B5EF4-FFF2-40B4-BE49-F238E27FC236}">
                      <a16:creationId xmlns:a16="http://schemas.microsoft.com/office/drawing/2014/main" id="{EC61BAFA-153E-4249-2937-92452DAD4257}"/>
                    </a:ext>
                  </a:extLst>
                </p14:cNvPr>
                <p14:cNvContentPartPr/>
                <p14:nvPr/>
              </p14:nvContentPartPr>
              <p14:xfrm>
                <a:off x="2006963" y="3645256"/>
                <a:ext cx="146160" cy="279720"/>
              </p14:xfrm>
            </p:contentPart>
          </mc:Choice>
          <mc:Fallback xmlns="">
            <p:pic>
              <p:nvPicPr>
                <p:cNvPr id="65" name="Ink 64">
                  <a:extLst>
                    <a:ext uri="{FF2B5EF4-FFF2-40B4-BE49-F238E27FC236}">
                      <a16:creationId xmlns:a16="http://schemas.microsoft.com/office/drawing/2014/main" id="{EC61BAFA-153E-4249-2937-92452DAD4257}"/>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6" name="Ink 65">
                  <a:extLst>
                    <a:ext uri="{FF2B5EF4-FFF2-40B4-BE49-F238E27FC236}">
                      <a16:creationId xmlns:a16="http://schemas.microsoft.com/office/drawing/2014/main" id="{D2508165-815E-65BA-0A43-2B64A0834859}"/>
                    </a:ext>
                  </a:extLst>
                </p14:cNvPr>
                <p14:cNvContentPartPr/>
                <p14:nvPr/>
              </p14:nvContentPartPr>
              <p14:xfrm>
                <a:off x="2193443" y="3649216"/>
                <a:ext cx="33120" cy="235800"/>
              </p14:xfrm>
            </p:contentPart>
          </mc:Choice>
          <mc:Fallback xmlns="">
            <p:pic>
              <p:nvPicPr>
                <p:cNvPr id="66" name="Ink 65">
                  <a:extLst>
                    <a:ext uri="{FF2B5EF4-FFF2-40B4-BE49-F238E27FC236}">
                      <a16:creationId xmlns:a16="http://schemas.microsoft.com/office/drawing/2014/main" id="{D2508165-815E-65BA-0A43-2B64A0834859}"/>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7" name="Ink 66">
                  <a:extLst>
                    <a:ext uri="{FF2B5EF4-FFF2-40B4-BE49-F238E27FC236}">
                      <a16:creationId xmlns:a16="http://schemas.microsoft.com/office/drawing/2014/main" id="{C5086EAC-9EBD-E14E-9DA7-6E3F5F23E65F}"/>
                    </a:ext>
                  </a:extLst>
                </p14:cNvPr>
                <p14:cNvContentPartPr/>
                <p14:nvPr/>
              </p14:nvContentPartPr>
              <p14:xfrm>
                <a:off x="2305763" y="3774856"/>
                <a:ext cx="64440" cy="106200"/>
              </p14:xfrm>
            </p:contentPart>
          </mc:Choice>
          <mc:Fallback xmlns="">
            <p:pic>
              <p:nvPicPr>
                <p:cNvPr id="67" name="Ink 66">
                  <a:extLst>
                    <a:ext uri="{FF2B5EF4-FFF2-40B4-BE49-F238E27FC236}">
                      <a16:creationId xmlns:a16="http://schemas.microsoft.com/office/drawing/2014/main" id="{C5086EAC-9EBD-E14E-9DA7-6E3F5F23E65F}"/>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8" name="Ink 67">
                  <a:extLst>
                    <a:ext uri="{FF2B5EF4-FFF2-40B4-BE49-F238E27FC236}">
                      <a16:creationId xmlns:a16="http://schemas.microsoft.com/office/drawing/2014/main" id="{EFBED7BF-96F7-110D-01B8-80E3273784D0}"/>
                    </a:ext>
                  </a:extLst>
                </p14:cNvPr>
                <p14:cNvContentPartPr/>
                <p14:nvPr/>
              </p14:nvContentPartPr>
              <p14:xfrm>
                <a:off x="2404043" y="3693136"/>
                <a:ext cx="128160" cy="162720"/>
              </p14:xfrm>
            </p:contentPart>
          </mc:Choice>
          <mc:Fallback xmlns="">
            <p:pic>
              <p:nvPicPr>
                <p:cNvPr id="68" name="Ink 67">
                  <a:extLst>
                    <a:ext uri="{FF2B5EF4-FFF2-40B4-BE49-F238E27FC236}">
                      <a16:creationId xmlns:a16="http://schemas.microsoft.com/office/drawing/2014/main" id="{EFBED7BF-96F7-110D-01B8-80E3273784D0}"/>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9" name="Ink 68">
                  <a:extLst>
                    <a:ext uri="{FF2B5EF4-FFF2-40B4-BE49-F238E27FC236}">
                      <a16:creationId xmlns:a16="http://schemas.microsoft.com/office/drawing/2014/main" id="{5F9BCD41-A5A7-1BF3-62C2-0A973C71DA69}"/>
                    </a:ext>
                  </a:extLst>
                </p14:cNvPr>
                <p14:cNvContentPartPr/>
                <p14:nvPr/>
              </p14:nvContentPartPr>
              <p14:xfrm>
                <a:off x="1583603" y="4006336"/>
                <a:ext cx="995040" cy="27360"/>
              </p14:xfrm>
            </p:contentPart>
          </mc:Choice>
          <mc:Fallback xmlns="">
            <p:pic>
              <p:nvPicPr>
                <p:cNvPr id="69" name="Ink 68">
                  <a:extLst>
                    <a:ext uri="{FF2B5EF4-FFF2-40B4-BE49-F238E27FC236}">
                      <a16:creationId xmlns:a16="http://schemas.microsoft.com/office/drawing/2014/main" id="{5F9BCD41-A5A7-1BF3-62C2-0A973C71DA69}"/>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70" name="Group 69">
            <a:extLst>
              <a:ext uri="{FF2B5EF4-FFF2-40B4-BE49-F238E27FC236}">
                <a16:creationId xmlns:a16="http://schemas.microsoft.com/office/drawing/2014/main" id="{2CC1FE90-5381-1DEC-244C-97F869F5C2EB}"/>
              </a:ext>
            </a:extLst>
          </p:cNvPr>
          <p:cNvGrpSpPr/>
          <p:nvPr/>
        </p:nvGrpSpPr>
        <p:grpSpPr>
          <a:xfrm>
            <a:off x="2927483"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71" name="Ink 70">
                  <a:extLst>
                    <a:ext uri="{FF2B5EF4-FFF2-40B4-BE49-F238E27FC236}">
                      <a16:creationId xmlns:a16="http://schemas.microsoft.com/office/drawing/2014/main" id="{A1AA22BC-63FA-3842-10BB-AD06DAFE2DE0}"/>
                    </a:ext>
                  </a:extLst>
                </p14:cNvPr>
                <p14:cNvContentPartPr/>
                <p14:nvPr/>
              </p14:nvContentPartPr>
              <p14:xfrm>
                <a:off x="2927483" y="3728056"/>
                <a:ext cx="148680" cy="181800"/>
              </p14:xfrm>
            </p:contentPart>
          </mc:Choice>
          <mc:Fallback xmlns="">
            <p:pic>
              <p:nvPicPr>
                <p:cNvPr id="71" name="Ink 70">
                  <a:extLst>
                    <a:ext uri="{FF2B5EF4-FFF2-40B4-BE49-F238E27FC236}">
                      <a16:creationId xmlns:a16="http://schemas.microsoft.com/office/drawing/2014/main" id="{A1AA22BC-63FA-3842-10BB-AD06DAFE2DE0}"/>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2" name="Ink 71">
                  <a:extLst>
                    <a:ext uri="{FF2B5EF4-FFF2-40B4-BE49-F238E27FC236}">
                      <a16:creationId xmlns:a16="http://schemas.microsoft.com/office/drawing/2014/main" id="{71DE3EB5-405F-C1E2-A45A-6CDAD6C4575F}"/>
                    </a:ext>
                  </a:extLst>
                </p14:cNvPr>
                <p14:cNvContentPartPr/>
                <p14:nvPr/>
              </p14:nvContentPartPr>
              <p14:xfrm>
                <a:off x="3135203" y="3770536"/>
                <a:ext cx="121680" cy="100080"/>
              </p14:xfrm>
            </p:contentPart>
          </mc:Choice>
          <mc:Fallback xmlns="">
            <p:pic>
              <p:nvPicPr>
                <p:cNvPr id="72" name="Ink 71">
                  <a:extLst>
                    <a:ext uri="{FF2B5EF4-FFF2-40B4-BE49-F238E27FC236}">
                      <a16:creationId xmlns:a16="http://schemas.microsoft.com/office/drawing/2014/main" id="{71DE3EB5-405F-C1E2-A45A-6CDAD6C4575F}"/>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73" name="Group 72">
            <a:extLst>
              <a:ext uri="{FF2B5EF4-FFF2-40B4-BE49-F238E27FC236}">
                <a16:creationId xmlns:a16="http://schemas.microsoft.com/office/drawing/2014/main" id="{773B4B3E-C762-A130-E074-91EC50313218}"/>
              </a:ext>
            </a:extLst>
          </p:cNvPr>
          <p:cNvGrpSpPr/>
          <p:nvPr/>
        </p:nvGrpSpPr>
        <p:grpSpPr>
          <a:xfrm>
            <a:off x="3509963"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74" name="Ink 73">
                  <a:extLst>
                    <a:ext uri="{FF2B5EF4-FFF2-40B4-BE49-F238E27FC236}">
                      <a16:creationId xmlns:a16="http://schemas.microsoft.com/office/drawing/2014/main" id="{845C1C72-FBB6-C4EB-EA9D-1C2FA1C8164C}"/>
                    </a:ext>
                  </a:extLst>
                </p14:cNvPr>
                <p14:cNvContentPartPr/>
                <p14:nvPr/>
              </p14:nvContentPartPr>
              <p14:xfrm>
                <a:off x="3519683" y="3666136"/>
                <a:ext cx="134640" cy="201600"/>
              </p14:xfrm>
            </p:contentPart>
          </mc:Choice>
          <mc:Fallback xmlns="">
            <p:pic>
              <p:nvPicPr>
                <p:cNvPr id="74" name="Ink 73">
                  <a:extLst>
                    <a:ext uri="{FF2B5EF4-FFF2-40B4-BE49-F238E27FC236}">
                      <a16:creationId xmlns:a16="http://schemas.microsoft.com/office/drawing/2014/main" id="{845C1C72-FBB6-C4EB-EA9D-1C2FA1C8164C}"/>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5" name="Ink 74">
                  <a:extLst>
                    <a:ext uri="{FF2B5EF4-FFF2-40B4-BE49-F238E27FC236}">
                      <a16:creationId xmlns:a16="http://schemas.microsoft.com/office/drawing/2014/main" id="{F2FD228C-F90F-64B0-7209-D80ACC4B6951}"/>
                    </a:ext>
                  </a:extLst>
                </p14:cNvPr>
                <p14:cNvContentPartPr/>
                <p14:nvPr/>
              </p14:nvContentPartPr>
              <p14:xfrm>
                <a:off x="3509963" y="3758296"/>
                <a:ext cx="191520" cy="48240"/>
              </p14:xfrm>
            </p:contentPart>
          </mc:Choice>
          <mc:Fallback xmlns="">
            <p:pic>
              <p:nvPicPr>
                <p:cNvPr id="75" name="Ink 74">
                  <a:extLst>
                    <a:ext uri="{FF2B5EF4-FFF2-40B4-BE49-F238E27FC236}">
                      <a16:creationId xmlns:a16="http://schemas.microsoft.com/office/drawing/2014/main" id="{F2FD228C-F90F-64B0-7209-D80ACC4B6951}"/>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6" name="Ink 75">
                  <a:extLst>
                    <a:ext uri="{FF2B5EF4-FFF2-40B4-BE49-F238E27FC236}">
                      <a16:creationId xmlns:a16="http://schemas.microsoft.com/office/drawing/2014/main" id="{C72702DD-BF97-6161-F22C-B02C1C5617F8}"/>
                    </a:ext>
                  </a:extLst>
                </p14:cNvPr>
                <p14:cNvContentPartPr/>
                <p14:nvPr/>
              </p14:nvContentPartPr>
              <p14:xfrm>
                <a:off x="3692123" y="3660016"/>
                <a:ext cx="5400" cy="19440"/>
              </p14:xfrm>
            </p:contentPart>
          </mc:Choice>
          <mc:Fallback xmlns="">
            <p:pic>
              <p:nvPicPr>
                <p:cNvPr id="76" name="Ink 75">
                  <a:extLst>
                    <a:ext uri="{FF2B5EF4-FFF2-40B4-BE49-F238E27FC236}">
                      <a16:creationId xmlns:a16="http://schemas.microsoft.com/office/drawing/2014/main" id="{C72702DD-BF97-6161-F22C-B02C1C5617F8}"/>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77" name="Ink 76">
                  <a:extLst>
                    <a:ext uri="{FF2B5EF4-FFF2-40B4-BE49-F238E27FC236}">
                      <a16:creationId xmlns:a16="http://schemas.microsoft.com/office/drawing/2014/main" id="{43F0277B-3AC0-F5DD-AB97-A090B22709DA}"/>
                    </a:ext>
                  </a:extLst>
                </p14:cNvPr>
                <p14:cNvContentPartPr/>
                <p14:nvPr/>
              </p14:nvContentPartPr>
              <p14:xfrm>
                <a:off x="3759443" y="3712216"/>
                <a:ext cx="205560" cy="118800"/>
              </p14:xfrm>
            </p:contentPart>
          </mc:Choice>
          <mc:Fallback xmlns="">
            <p:pic>
              <p:nvPicPr>
                <p:cNvPr id="77" name="Ink 76">
                  <a:extLst>
                    <a:ext uri="{FF2B5EF4-FFF2-40B4-BE49-F238E27FC236}">
                      <a16:creationId xmlns:a16="http://schemas.microsoft.com/office/drawing/2014/main" id="{43F0277B-3AC0-F5DD-AB97-A090B22709DA}"/>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8" name="Ink 77">
                  <a:extLst>
                    <a:ext uri="{FF2B5EF4-FFF2-40B4-BE49-F238E27FC236}">
                      <a16:creationId xmlns:a16="http://schemas.microsoft.com/office/drawing/2014/main" id="{E2FFCFD5-96C6-A9FC-42A3-D042E4D88527}"/>
                    </a:ext>
                  </a:extLst>
                </p14:cNvPr>
                <p14:cNvContentPartPr/>
                <p14:nvPr/>
              </p14:nvContentPartPr>
              <p14:xfrm>
                <a:off x="3998123" y="3700336"/>
                <a:ext cx="126720" cy="120240"/>
              </p14:xfrm>
            </p:contentPart>
          </mc:Choice>
          <mc:Fallback xmlns="">
            <p:pic>
              <p:nvPicPr>
                <p:cNvPr id="78" name="Ink 77">
                  <a:extLst>
                    <a:ext uri="{FF2B5EF4-FFF2-40B4-BE49-F238E27FC236}">
                      <a16:creationId xmlns:a16="http://schemas.microsoft.com/office/drawing/2014/main" id="{E2FFCFD5-96C6-A9FC-42A3-D042E4D88527}"/>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79" name="Group 78">
            <a:extLst>
              <a:ext uri="{FF2B5EF4-FFF2-40B4-BE49-F238E27FC236}">
                <a16:creationId xmlns:a16="http://schemas.microsoft.com/office/drawing/2014/main" id="{D79C3F8E-D739-686A-5035-29FDDE338ED2}"/>
              </a:ext>
            </a:extLst>
          </p:cNvPr>
          <p:cNvGrpSpPr/>
          <p:nvPr/>
        </p:nvGrpSpPr>
        <p:grpSpPr>
          <a:xfrm>
            <a:off x="4416443"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80" name="Ink 79">
                  <a:extLst>
                    <a:ext uri="{FF2B5EF4-FFF2-40B4-BE49-F238E27FC236}">
                      <a16:creationId xmlns:a16="http://schemas.microsoft.com/office/drawing/2014/main" id="{472BAB35-114D-93DE-9058-77B9B075A31A}"/>
                    </a:ext>
                  </a:extLst>
                </p14:cNvPr>
                <p14:cNvContentPartPr/>
                <p14:nvPr/>
              </p14:nvContentPartPr>
              <p14:xfrm>
                <a:off x="4462883" y="3580096"/>
                <a:ext cx="170280" cy="197640"/>
              </p14:xfrm>
            </p:contentPart>
          </mc:Choice>
          <mc:Fallback xmlns="">
            <p:pic>
              <p:nvPicPr>
                <p:cNvPr id="80" name="Ink 79">
                  <a:extLst>
                    <a:ext uri="{FF2B5EF4-FFF2-40B4-BE49-F238E27FC236}">
                      <a16:creationId xmlns:a16="http://schemas.microsoft.com/office/drawing/2014/main" id="{472BAB35-114D-93DE-9058-77B9B075A31A}"/>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1" name="Ink 80">
                  <a:extLst>
                    <a:ext uri="{FF2B5EF4-FFF2-40B4-BE49-F238E27FC236}">
                      <a16:creationId xmlns:a16="http://schemas.microsoft.com/office/drawing/2014/main" id="{DD3896D9-5DF9-ED73-98D3-7F46B10FC340}"/>
                    </a:ext>
                  </a:extLst>
                </p14:cNvPr>
                <p14:cNvContentPartPr/>
                <p14:nvPr/>
              </p14:nvContentPartPr>
              <p14:xfrm>
                <a:off x="4703363" y="3688816"/>
                <a:ext cx="113400" cy="72360"/>
              </p14:xfrm>
            </p:contentPart>
          </mc:Choice>
          <mc:Fallback xmlns="">
            <p:pic>
              <p:nvPicPr>
                <p:cNvPr id="81" name="Ink 80">
                  <a:extLst>
                    <a:ext uri="{FF2B5EF4-FFF2-40B4-BE49-F238E27FC236}">
                      <a16:creationId xmlns:a16="http://schemas.microsoft.com/office/drawing/2014/main" id="{DD3896D9-5DF9-ED73-98D3-7F46B10FC340}"/>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2" name="Ink 81">
                  <a:extLst>
                    <a:ext uri="{FF2B5EF4-FFF2-40B4-BE49-F238E27FC236}">
                      <a16:creationId xmlns:a16="http://schemas.microsoft.com/office/drawing/2014/main" id="{5E3931FB-D9B3-37FB-B860-541B8DC84EA7}"/>
                    </a:ext>
                  </a:extLst>
                </p14:cNvPr>
                <p14:cNvContentPartPr/>
                <p14:nvPr/>
              </p14:nvContentPartPr>
              <p14:xfrm>
                <a:off x="4838723" y="3522856"/>
                <a:ext cx="58680" cy="245160"/>
              </p14:xfrm>
            </p:contentPart>
          </mc:Choice>
          <mc:Fallback xmlns="">
            <p:pic>
              <p:nvPicPr>
                <p:cNvPr id="82" name="Ink 81">
                  <a:extLst>
                    <a:ext uri="{FF2B5EF4-FFF2-40B4-BE49-F238E27FC236}">
                      <a16:creationId xmlns:a16="http://schemas.microsoft.com/office/drawing/2014/main" id="{5E3931FB-D9B3-37FB-B860-541B8DC84EA7}"/>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3" name="Ink 82">
                  <a:extLst>
                    <a:ext uri="{FF2B5EF4-FFF2-40B4-BE49-F238E27FC236}">
                      <a16:creationId xmlns:a16="http://schemas.microsoft.com/office/drawing/2014/main" id="{3CB325EF-D500-5175-223B-86CCCB46A9FD}"/>
                    </a:ext>
                  </a:extLst>
                </p14:cNvPr>
                <p14:cNvContentPartPr/>
                <p14:nvPr/>
              </p14:nvContentPartPr>
              <p14:xfrm>
                <a:off x="4962563" y="3640936"/>
                <a:ext cx="91800" cy="109440"/>
              </p14:xfrm>
            </p:contentPart>
          </mc:Choice>
          <mc:Fallback xmlns="">
            <p:pic>
              <p:nvPicPr>
                <p:cNvPr id="83" name="Ink 82">
                  <a:extLst>
                    <a:ext uri="{FF2B5EF4-FFF2-40B4-BE49-F238E27FC236}">
                      <a16:creationId xmlns:a16="http://schemas.microsoft.com/office/drawing/2014/main" id="{3CB325EF-D500-5175-223B-86CCCB46A9FD}"/>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84" name="Ink 83">
                  <a:extLst>
                    <a:ext uri="{FF2B5EF4-FFF2-40B4-BE49-F238E27FC236}">
                      <a16:creationId xmlns:a16="http://schemas.microsoft.com/office/drawing/2014/main" id="{10C556A7-B85C-D7DD-D884-FD94E851D7D1}"/>
                    </a:ext>
                  </a:extLst>
                </p14:cNvPr>
                <p14:cNvContentPartPr/>
                <p14:nvPr/>
              </p14:nvContentPartPr>
              <p14:xfrm>
                <a:off x="5135723" y="3602056"/>
                <a:ext cx="106920" cy="154440"/>
              </p14:xfrm>
            </p:contentPart>
          </mc:Choice>
          <mc:Fallback xmlns="">
            <p:pic>
              <p:nvPicPr>
                <p:cNvPr id="84" name="Ink 83">
                  <a:extLst>
                    <a:ext uri="{FF2B5EF4-FFF2-40B4-BE49-F238E27FC236}">
                      <a16:creationId xmlns:a16="http://schemas.microsoft.com/office/drawing/2014/main" id="{10C556A7-B85C-D7DD-D884-FD94E851D7D1}"/>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5" name="Ink 84">
                  <a:extLst>
                    <a:ext uri="{FF2B5EF4-FFF2-40B4-BE49-F238E27FC236}">
                      <a16:creationId xmlns:a16="http://schemas.microsoft.com/office/drawing/2014/main" id="{DD2DA069-B500-5C9B-FE69-72CEC285DE21}"/>
                    </a:ext>
                  </a:extLst>
                </p14:cNvPr>
                <p14:cNvContentPartPr/>
                <p14:nvPr/>
              </p14:nvContentPartPr>
              <p14:xfrm>
                <a:off x="5332643" y="3586936"/>
                <a:ext cx="90720" cy="118080"/>
              </p14:xfrm>
            </p:contentPart>
          </mc:Choice>
          <mc:Fallback xmlns="">
            <p:pic>
              <p:nvPicPr>
                <p:cNvPr id="85" name="Ink 84">
                  <a:extLst>
                    <a:ext uri="{FF2B5EF4-FFF2-40B4-BE49-F238E27FC236}">
                      <a16:creationId xmlns:a16="http://schemas.microsoft.com/office/drawing/2014/main" id="{DD2DA069-B500-5C9B-FE69-72CEC285DE21}"/>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7" name="Ink 86">
                  <a:extLst>
                    <a:ext uri="{FF2B5EF4-FFF2-40B4-BE49-F238E27FC236}">
                      <a16:creationId xmlns:a16="http://schemas.microsoft.com/office/drawing/2014/main" id="{9E750BE3-E1D0-AC3D-EF99-C39AD61D6B3B}"/>
                    </a:ext>
                  </a:extLst>
                </p14:cNvPr>
                <p14:cNvContentPartPr/>
                <p14:nvPr/>
              </p14:nvContentPartPr>
              <p14:xfrm>
                <a:off x="5335163" y="3540496"/>
                <a:ext cx="124920" cy="64800"/>
              </p14:xfrm>
            </p:contentPart>
          </mc:Choice>
          <mc:Fallback xmlns="">
            <p:pic>
              <p:nvPicPr>
                <p:cNvPr id="87" name="Ink 86">
                  <a:extLst>
                    <a:ext uri="{FF2B5EF4-FFF2-40B4-BE49-F238E27FC236}">
                      <a16:creationId xmlns:a16="http://schemas.microsoft.com/office/drawing/2014/main" id="{9E750BE3-E1D0-AC3D-EF99-C39AD61D6B3B}"/>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8" name="Ink 87">
                  <a:extLst>
                    <a:ext uri="{FF2B5EF4-FFF2-40B4-BE49-F238E27FC236}">
                      <a16:creationId xmlns:a16="http://schemas.microsoft.com/office/drawing/2014/main" id="{6B4129B1-E11D-1375-BBB2-89F3BAFCF994}"/>
                    </a:ext>
                  </a:extLst>
                </p14:cNvPr>
                <p14:cNvContentPartPr/>
                <p14:nvPr/>
              </p14:nvContentPartPr>
              <p14:xfrm>
                <a:off x="4416443" y="3854776"/>
                <a:ext cx="1066320" cy="77760"/>
              </p14:xfrm>
            </p:contentPart>
          </mc:Choice>
          <mc:Fallback xmlns="">
            <p:pic>
              <p:nvPicPr>
                <p:cNvPr id="88" name="Ink 87">
                  <a:extLst>
                    <a:ext uri="{FF2B5EF4-FFF2-40B4-BE49-F238E27FC236}">
                      <a16:creationId xmlns:a16="http://schemas.microsoft.com/office/drawing/2014/main" id="{6B4129B1-E11D-1375-BBB2-89F3BAFCF994}"/>
                    </a:ext>
                  </a:extLst>
                </p:cNvPr>
                <p:cNvPicPr/>
                <p:nvPr/>
              </p:nvPicPr>
              <p:blipFill>
                <a:blip r:embed="rId149"/>
                <a:stretch>
                  <a:fillRect/>
                </a:stretch>
              </p:blipFill>
              <p:spPr>
                <a:xfrm>
                  <a:off x="4398803" y="3836776"/>
                  <a:ext cx="1101960" cy="113400"/>
                </a:xfrm>
                <a:prstGeom prst="rect">
                  <a:avLst/>
                </a:prstGeom>
              </p:spPr>
            </p:pic>
          </mc:Fallback>
        </mc:AlternateContent>
      </p:grpSp>
      <p:grpSp>
        <p:nvGrpSpPr>
          <p:cNvPr id="89" name="Group 88">
            <a:extLst>
              <a:ext uri="{FF2B5EF4-FFF2-40B4-BE49-F238E27FC236}">
                <a16:creationId xmlns:a16="http://schemas.microsoft.com/office/drawing/2014/main" id="{54F2CC1A-71FA-9E8E-2E8A-2C280FEAAA91}"/>
              </a:ext>
            </a:extLst>
          </p:cNvPr>
          <p:cNvGrpSpPr/>
          <p:nvPr/>
        </p:nvGrpSpPr>
        <p:grpSpPr>
          <a:xfrm>
            <a:off x="2406923" y="4142776"/>
            <a:ext cx="622080" cy="199080"/>
            <a:chOff x="2406923" y="4142776"/>
            <a:chExt cx="622080" cy="199080"/>
          </a:xfrm>
        </p:grpSpPr>
        <mc:AlternateContent xmlns:mc="http://schemas.openxmlformats.org/markup-compatibility/2006" xmlns:p14="http://schemas.microsoft.com/office/powerpoint/2010/main">
          <mc:Choice Requires="p14">
            <p:contentPart p14:bwMode="auto" r:id="rId150">
              <p14:nvContentPartPr>
                <p14:cNvPr id="90" name="Ink 89">
                  <a:extLst>
                    <a:ext uri="{FF2B5EF4-FFF2-40B4-BE49-F238E27FC236}">
                      <a16:creationId xmlns:a16="http://schemas.microsoft.com/office/drawing/2014/main" id="{89CCEA7C-576C-2213-76A1-B85071808F0A}"/>
                    </a:ext>
                  </a:extLst>
                </p14:cNvPr>
                <p14:cNvContentPartPr/>
                <p14:nvPr/>
              </p14:nvContentPartPr>
              <p14:xfrm>
                <a:off x="2406923" y="4152856"/>
                <a:ext cx="135360" cy="189000"/>
              </p14:xfrm>
            </p:contentPart>
          </mc:Choice>
          <mc:Fallback xmlns="">
            <p:pic>
              <p:nvPicPr>
                <p:cNvPr id="90" name="Ink 89">
                  <a:extLst>
                    <a:ext uri="{FF2B5EF4-FFF2-40B4-BE49-F238E27FC236}">
                      <a16:creationId xmlns:a16="http://schemas.microsoft.com/office/drawing/2014/main" id="{89CCEA7C-576C-2213-76A1-B85071808F0A}"/>
                    </a:ext>
                  </a:extLst>
                </p:cNvPr>
                <p:cNvPicPr/>
                <p:nvPr/>
              </p:nvPicPr>
              <p:blipFill>
                <a:blip r:embed="rId151"/>
                <a:stretch>
                  <a:fillRect/>
                </a:stretch>
              </p:blipFill>
              <p:spPr>
                <a:xfrm>
                  <a:off x="2389283" y="4134856"/>
                  <a:ext cx="171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1" name="Ink 90">
                  <a:extLst>
                    <a:ext uri="{FF2B5EF4-FFF2-40B4-BE49-F238E27FC236}">
                      <a16:creationId xmlns:a16="http://schemas.microsoft.com/office/drawing/2014/main" id="{1205A28D-D6DD-881C-C87B-C55EAC9E850F}"/>
                    </a:ext>
                  </a:extLst>
                </p14:cNvPr>
                <p14:cNvContentPartPr/>
                <p14:nvPr/>
              </p14:nvContentPartPr>
              <p14:xfrm>
                <a:off x="2621483" y="4171576"/>
                <a:ext cx="137160" cy="168480"/>
              </p14:xfrm>
            </p:contentPart>
          </mc:Choice>
          <mc:Fallback xmlns="">
            <p:pic>
              <p:nvPicPr>
                <p:cNvPr id="91" name="Ink 90">
                  <a:extLst>
                    <a:ext uri="{FF2B5EF4-FFF2-40B4-BE49-F238E27FC236}">
                      <a16:creationId xmlns:a16="http://schemas.microsoft.com/office/drawing/2014/main" id="{1205A28D-D6DD-881C-C87B-C55EAC9E850F}"/>
                    </a:ext>
                  </a:extLst>
                </p:cNvPr>
                <p:cNvPicPr/>
                <p:nvPr/>
              </p:nvPicPr>
              <p:blipFill>
                <a:blip r:embed="rId153"/>
                <a:stretch>
                  <a:fillRect/>
                </a:stretch>
              </p:blipFill>
              <p:spPr>
                <a:xfrm>
                  <a:off x="2603843" y="4153936"/>
                  <a:ext cx="172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2" name="Ink 91">
                  <a:extLst>
                    <a:ext uri="{FF2B5EF4-FFF2-40B4-BE49-F238E27FC236}">
                      <a16:creationId xmlns:a16="http://schemas.microsoft.com/office/drawing/2014/main" id="{344CED09-81BA-E6FE-D1AC-77FDDDCCD615}"/>
                    </a:ext>
                  </a:extLst>
                </p14:cNvPr>
                <p14:cNvContentPartPr/>
                <p14:nvPr/>
              </p14:nvContentPartPr>
              <p14:xfrm>
                <a:off x="2834243" y="4142776"/>
                <a:ext cx="194760" cy="176400"/>
              </p14:xfrm>
            </p:contentPart>
          </mc:Choice>
          <mc:Fallback xmlns="">
            <p:pic>
              <p:nvPicPr>
                <p:cNvPr id="92" name="Ink 91">
                  <a:extLst>
                    <a:ext uri="{FF2B5EF4-FFF2-40B4-BE49-F238E27FC236}">
                      <a16:creationId xmlns:a16="http://schemas.microsoft.com/office/drawing/2014/main" id="{344CED09-81BA-E6FE-D1AC-77FDDDCCD615}"/>
                    </a:ext>
                  </a:extLst>
                </p:cNvPr>
                <p:cNvPicPr/>
                <p:nvPr/>
              </p:nvPicPr>
              <p:blipFill>
                <a:blip r:embed="rId155"/>
                <a:stretch>
                  <a:fillRect/>
                </a:stretch>
              </p:blipFill>
              <p:spPr>
                <a:xfrm>
                  <a:off x="2816243" y="4124776"/>
                  <a:ext cx="230400" cy="212040"/>
                </a:xfrm>
                <a:prstGeom prst="rect">
                  <a:avLst/>
                </a:prstGeom>
              </p:spPr>
            </p:pic>
          </mc:Fallback>
        </mc:AlternateContent>
      </p:grpSp>
      <p:grpSp>
        <p:nvGrpSpPr>
          <p:cNvPr id="93" name="Group 92">
            <a:extLst>
              <a:ext uri="{FF2B5EF4-FFF2-40B4-BE49-F238E27FC236}">
                <a16:creationId xmlns:a16="http://schemas.microsoft.com/office/drawing/2014/main" id="{F3BD9344-CEF3-3656-7441-6151E0FCE4AE}"/>
              </a:ext>
            </a:extLst>
          </p:cNvPr>
          <p:cNvGrpSpPr/>
          <p:nvPr/>
        </p:nvGrpSpPr>
        <p:grpSpPr>
          <a:xfrm>
            <a:off x="680363" y="4134856"/>
            <a:ext cx="1487160" cy="580320"/>
            <a:chOff x="680363" y="4134856"/>
            <a:chExt cx="1487160" cy="580320"/>
          </a:xfrm>
        </p:grpSpPr>
        <mc:AlternateContent xmlns:mc="http://schemas.openxmlformats.org/markup-compatibility/2006" xmlns:p14="http://schemas.microsoft.com/office/powerpoint/2010/main">
          <mc:Choice Requires="p14">
            <p:contentPart p14:bwMode="auto" r:id="rId156">
              <p14:nvContentPartPr>
                <p14:cNvPr id="94" name="Ink 93">
                  <a:extLst>
                    <a:ext uri="{FF2B5EF4-FFF2-40B4-BE49-F238E27FC236}">
                      <a16:creationId xmlns:a16="http://schemas.microsoft.com/office/drawing/2014/main" id="{B21C1C2A-AD55-6C04-565D-7626F364D4DD}"/>
                    </a:ext>
                  </a:extLst>
                </p14:cNvPr>
                <p14:cNvContentPartPr/>
                <p14:nvPr/>
              </p14:nvContentPartPr>
              <p14:xfrm>
                <a:off x="680363" y="4134856"/>
                <a:ext cx="138240" cy="214920"/>
              </p14:xfrm>
            </p:contentPart>
          </mc:Choice>
          <mc:Fallback xmlns="">
            <p:pic>
              <p:nvPicPr>
                <p:cNvPr id="94" name="Ink 93">
                  <a:extLst>
                    <a:ext uri="{FF2B5EF4-FFF2-40B4-BE49-F238E27FC236}">
                      <a16:creationId xmlns:a16="http://schemas.microsoft.com/office/drawing/2014/main" id="{B21C1C2A-AD55-6C04-565D-7626F364D4DD}"/>
                    </a:ext>
                  </a:extLst>
                </p:cNvPr>
                <p:cNvPicPr/>
                <p:nvPr/>
              </p:nvPicPr>
              <p:blipFill>
                <a:blip r:embed="rId157"/>
                <a:stretch>
                  <a:fillRect/>
                </a:stretch>
              </p:blipFill>
              <p:spPr>
                <a:xfrm>
                  <a:off x="662723" y="4117216"/>
                  <a:ext cx="1738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5" name="Ink 94">
                  <a:extLst>
                    <a:ext uri="{FF2B5EF4-FFF2-40B4-BE49-F238E27FC236}">
                      <a16:creationId xmlns:a16="http://schemas.microsoft.com/office/drawing/2014/main" id="{2BC3F284-8D09-084B-A41C-1237DAAB7DCE}"/>
                    </a:ext>
                  </a:extLst>
                </p14:cNvPr>
                <p14:cNvContentPartPr/>
                <p14:nvPr/>
              </p14:nvContentPartPr>
              <p14:xfrm>
                <a:off x="876923" y="4170136"/>
                <a:ext cx="154080" cy="150120"/>
              </p14:xfrm>
            </p:contentPart>
          </mc:Choice>
          <mc:Fallback xmlns="">
            <p:pic>
              <p:nvPicPr>
                <p:cNvPr id="95" name="Ink 94">
                  <a:extLst>
                    <a:ext uri="{FF2B5EF4-FFF2-40B4-BE49-F238E27FC236}">
                      <a16:creationId xmlns:a16="http://schemas.microsoft.com/office/drawing/2014/main" id="{2BC3F284-8D09-084B-A41C-1237DAAB7DCE}"/>
                    </a:ext>
                  </a:extLst>
                </p:cNvPr>
                <p:cNvPicPr/>
                <p:nvPr/>
              </p:nvPicPr>
              <p:blipFill>
                <a:blip r:embed="rId159"/>
                <a:stretch>
                  <a:fillRect/>
                </a:stretch>
              </p:blipFill>
              <p:spPr>
                <a:xfrm>
                  <a:off x="859283" y="4152136"/>
                  <a:ext cx="1897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96" name="Ink 95">
                  <a:extLst>
                    <a:ext uri="{FF2B5EF4-FFF2-40B4-BE49-F238E27FC236}">
                      <a16:creationId xmlns:a16="http://schemas.microsoft.com/office/drawing/2014/main" id="{076122AA-09F0-271C-FA5B-E98BCE771F61}"/>
                    </a:ext>
                  </a:extLst>
                </p14:cNvPr>
                <p14:cNvContentPartPr/>
                <p14:nvPr/>
              </p14:nvContentPartPr>
              <p14:xfrm>
                <a:off x="1169963" y="4224856"/>
                <a:ext cx="109080" cy="97200"/>
              </p14:xfrm>
            </p:contentPart>
          </mc:Choice>
          <mc:Fallback xmlns="">
            <p:pic>
              <p:nvPicPr>
                <p:cNvPr id="96" name="Ink 95">
                  <a:extLst>
                    <a:ext uri="{FF2B5EF4-FFF2-40B4-BE49-F238E27FC236}">
                      <a16:creationId xmlns:a16="http://schemas.microsoft.com/office/drawing/2014/main" id="{076122AA-09F0-271C-FA5B-E98BCE771F61}"/>
                    </a:ext>
                  </a:extLst>
                </p:cNvPr>
                <p:cNvPicPr/>
                <p:nvPr/>
              </p:nvPicPr>
              <p:blipFill>
                <a:blip r:embed="rId161"/>
                <a:stretch>
                  <a:fillRect/>
                </a:stretch>
              </p:blipFill>
              <p:spPr>
                <a:xfrm>
                  <a:off x="1152323" y="4207216"/>
                  <a:ext cx="144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7" name="Ink 96">
                  <a:extLst>
                    <a:ext uri="{FF2B5EF4-FFF2-40B4-BE49-F238E27FC236}">
                      <a16:creationId xmlns:a16="http://schemas.microsoft.com/office/drawing/2014/main" id="{D94C76F7-496B-0835-44FB-CF135D6550DC}"/>
                    </a:ext>
                  </a:extLst>
                </p14:cNvPr>
                <p14:cNvContentPartPr/>
                <p14:nvPr/>
              </p14:nvContentPartPr>
              <p14:xfrm>
                <a:off x="1163843" y="4206856"/>
                <a:ext cx="147240" cy="147960"/>
              </p14:xfrm>
            </p:contentPart>
          </mc:Choice>
          <mc:Fallback xmlns="">
            <p:pic>
              <p:nvPicPr>
                <p:cNvPr id="97" name="Ink 96">
                  <a:extLst>
                    <a:ext uri="{FF2B5EF4-FFF2-40B4-BE49-F238E27FC236}">
                      <a16:creationId xmlns:a16="http://schemas.microsoft.com/office/drawing/2014/main" id="{D94C76F7-496B-0835-44FB-CF135D6550DC}"/>
                    </a:ext>
                  </a:extLst>
                </p:cNvPr>
                <p:cNvPicPr/>
                <p:nvPr/>
              </p:nvPicPr>
              <p:blipFill>
                <a:blip r:embed="rId163"/>
                <a:stretch>
                  <a:fillRect/>
                </a:stretch>
              </p:blipFill>
              <p:spPr>
                <a:xfrm>
                  <a:off x="1146203" y="4189216"/>
                  <a:ext cx="182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98" name="Ink 97">
                  <a:extLst>
                    <a:ext uri="{FF2B5EF4-FFF2-40B4-BE49-F238E27FC236}">
                      <a16:creationId xmlns:a16="http://schemas.microsoft.com/office/drawing/2014/main" id="{79320ECE-1551-626A-15B7-9A33F10A867E}"/>
                    </a:ext>
                  </a:extLst>
                </p14:cNvPr>
                <p14:cNvContentPartPr/>
                <p14:nvPr/>
              </p14:nvContentPartPr>
              <p14:xfrm>
                <a:off x="1428803" y="4151776"/>
                <a:ext cx="156240" cy="186480"/>
              </p14:xfrm>
            </p:contentPart>
          </mc:Choice>
          <mc:Fallback xmlns="">
            <p:pic>
              <p:nvPicPr>
                <p:cNvPr id="98" name="Ink 97">
                  <a:extLst>
                    <a:ext uri="{FF2B5EF4-FFF2-40B4-BE49-F238E27FC236}">
                      <a16:creationId xmlns:a16="http://schemas.microsoft.com/office/drawing/2014/main" id="{79320ECE-1551-626A-15B7-9A33F10A867E}"/>
                    </a:ext>
                  </a:extLst>
                </p:cNvPr>
                <p:cNvPicPr/>
                <p:nvPr/>
              </p:nvPicPr>
              <p:blipFill>
                <a:blip r:embed="rId165"/>
                <a:stretch>
                  <a:fillRect/>
                </a:stretch>
              </p:blipFill>
              <p:spPr>
                <a:xfrm>
                  <a:off x="1411163" y="4133776"/>
                  <a:ext cx="191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99" name="Ink 98">
                  <a:extLst>
                    <a:ext uri="{FF2B5EF4-FFF2-40B4-BE49-F238E27FC236}">
                      <a16:creationId xmlns:a16="http://schemas.microsoft.com/office/drawing/2014/main" id="{5D0FAF96-FD17-C81F-BA37-15745311B5B9}"/>
                    </a:ext>
                  </a:extLst>
                </p14:cNvPr>
                <p14:cNvContentPartPr/>
                <p14:nvPr/>
              </p14:nvContentPartPr>
              <p14:xfrm>
                <a:off x="1620683" y="4159696"/>
                <a:ext cx="137880" cy="141840"/>
              </p14:xfrm>
            </p:contentPart>
          </mc:Choice>
          <mc:Fallback xmlns="">
            <p:pic>
              <p:nvPicPr>
                <p:cNvPr id="99" name="Ink 98">
                  <a:extLst>
                    <a:ext uri="{FF2B5EF4-FFF2-40B4-BE49-F238E27FC236}">
                      <a16:creationId xmlns:a16="http://schemas.microsoft.com/office/drawing/2014/main" id="{5D0FAF96-FD17-C81F-BA37-15745311B5B9}"/>
                    </a:ext>
                  </a:extLst>
                </p:cNvPr>
                <p:cNvPicPr/>
                <p:nvPr/>
              </p:nvPicPr>
              <p:blipFill>
                <a:blip r:embed="rId167"/>
                <a:stretch>
                  <a:fillRect/>
                </a:stretch>
              </p:blipFill>
              <p:spPr>
                <a:xfrm>
                  <a:off x="1603043" y="4142056"/>
                  <a:ext cx="1735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0" name="Ink 99">
                  <a:extLst>
                    <a:ext uri="{FF2B5EF4-FFF2-40B4-BE49-F238E27FC236}">
                      <a16:creationId xmlns:a16="http://schemas.microsoft.com/office/drawing/2014/main" id="{F4565EBE-4687-C635-528F-E064B01E85B6}"/>
                    </a:ext>
                  </a:extLst>
                </p14:cNvPr>
                <p14:cNvContentPartPr/>
                <p14:nvPr/>
              </p14:nvContentPartPr>
              <p14:xfrm>
                <a:off x="2012723" y="4210456"/>
                <a:ext cx="154800" cy="34200"/>
              </p14:xfrm>
            </p:contentPart>
          </mc:Choice>
          <mc:Fallback xmlns="">
            <p:pic>
              <p:nvPicPr>
                <p:cNvPr id="100" name="Ink 99">
                  <a:extLst>
                    <a:ext uri="{FF2B5EF4-FFF2-40B4-BE49-F238E27FC236}">
                      <a16:creationId xmlns:a16="http://schemas.microsoft.com/office/drawing/2014/main" id="{F4565EBE-4687-C635-528F-E064B01E85B6}"/>
                    </a:ext>
                  </a:extLst>
                </p:cNvPr>
                <p:cNvPicPr/>
                <p:nvPr/>
              </p:nvPicPr>
              <p:blipFill>
                <a:blip r:embed="rId169"/>
                <a:stretch>
                  <a:fillRect/>
                </a:stretch>
              </p:blipFill>
              <p:spPr>
                <a:xfrm>
                  <a:off x="1994723" y="4192816"/>
                  <a:ext cx="19044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1" name="Ink 100">
                  <a:extLst>
                    <a:ext uri="{FF2B5EF4-FFF2-40B4-BE49-F238E27FC236}">
                      <a16:creationId xmlns:a16="http://schemas.microsoft.com/office/drawing/2014/main" id="{179B22E8-ACEE-B72C-6AF6-E968FFA445B8}"/>
                    </a:ext>
                  </a:extLst>
                </p14:cNvPr>
                <p14:cNvContentPartPr/>
                <p14:nvPr/>
              </p14:nvContentPartPr>
              <p14:xfrm>
                <a:off x="2009843" y="4324576"/>
                <a:ext cx="156600" cy="16560"/>
              </p14:xfrm>
            </p:contentPart>
          </mc:Choice>
          <mc:Fallback xmlns="">
            <p:pic>
              <p:nvPicPr>
                <p:cNvPr id="101" name="Ink 100">
                  <a:extLst>
                    <a:ext uri="{FF2B5EF4-FFF2-40B4-BE49-F238E27FC236}">
                      <a16:creationId xmlns:a16="http://schemas.microsoft.com/office/drawing/2014/main" id="{179B22E8-ACEE-B72C-6AF6-E968FFA445B8}"/>
                    </a:ext>
                  </a:extLst>
                </p:cNvPr>
                <p:cNvPicPr/>
                <p:nvPr/>
              </p:nvPicPr>
              <p:blipFill>
                <a:blip r:embed="rId171"/>
                <a:stretch>
                  <a:fillRect/>
                </a:stretch>
              </p:blipFill>
              <p:spPr>
                <a:xfrm>
                  <a:off x="1992203" y="4306576"/>
                  <a:ext cx="1922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2" name="Ink 101">
                  <a:extLst>
                    <a:ext uri="{FF2B5EF4-FFF2-40B4-BE49-F238E27FC236}">
                      <a16:creationId xmlns:a16="http://schemas.microsoft.com/office/drawing/2014/main" id="{DCF0B717-7E5D-2FA9-2534-F7DB67DF5C96}"/>
                    </a:ext>
                  </a:extLst>
                </p14:cNvPr>
                <p14:cNvContentPartPr/>
                <p14:nvPr/>
              </p14:nvContentPartPr>
              <p14:xfrm>
                <a:off x="710603" y="4484056"/>
                <a:ext cx="132480" cy="219960"/>
              </p14:xfrm>
            </p:contentPart>
          </mc:Choice>
          <mc:Fallback xmlns="">
            <p:pic>
              <p:nvPicPr>
                <p:cNvPr id="102" name="Ink 101">
                  <a:extLst>
                    <a:ext uri="{FF2B5EF4-FFF2-40B4-BE49-F238E27FC236}">
                      <a16:creationId xmlns:a16="http://schemas.microsoft.com/office/drawing/2014/main" id="{DCF0B717-7E5D-2FA9-2534-F7DB67DF5C96}"/>
                    </a:ext>
                  </a:extLst>
                </p:cNvPr>
                <p:cNvPicPr/>
                <p:nvPr/>
              </p:nvPicPr>
              <p:blipFill>
                <a:blip r:embed="rId173"/>
                <a:stretch>
                  <a:fillRect/>
                </a:stretch>
              </p:blipFill>
              <p:spPr>
                <a:xfrm>
                  <a:off x="692963" y="4466056"/>
                  <a:ext cx="1681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3" name="Ink 102">
                  <a:extLst>
                    <a:ext uri="{FF2B5EF4-FFF2-40B4-BE49-F238E27FC236}">
                      <a16:creationId xmlns:a16="http://schemas.microsoft.com/office/drawing/2014/main" id="{EF01C19F-991E-0A32-6E2B-7529DF1A3DF5}"/>
                    </a:ext>
                  </a:extLst>
                </p14:cNvPr>
                <p14:cNvContentPartPr/>
                <p14:nvPr/>
              </p14:nvContentPartPr>
              <p14:xfrm>
                <a:off x="901403" y="4527256"/>
                <a:ext cx="148680" cy="144360"/>
              </p14:xfrm>
            </p:contentPart>
          </mc:Choice>
          <mc:Fallback xmlns="">
            <p:pic>
              <p:nvPicPr>
                <p:cNvPr id="103" name="Ink 102">
                  <a:extLst>
                    <a:ext uri="{FF2B5EF4-FFF2-40B4-BE49-F238E27FC236}">
                      <a16:creationId xmlns:a16="http://schemas.microsoft.com/office/drawing/2014/main" id="{EF01C19F-991E-0A32-6E2B-7529DF1A3DF5}"/>
                    </a:ext>
                  </a:extLst>
                </p:cNvPr>
                <p:cNvPicPr/>
                <p:nvPr/>
              </p:nvPicPr>
              <p:blipFill>
                <a:blip r:embed="rId175"/>
                <a:stretch>
                  <a:fillRect/>
                </a:stretch>
              </p:blipFill>
              <p:spPr>
                <a:xfrm>
                  <a:off x="883403" y="4509616"/>
                  <a:ext cx="184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04" name="Ink 103">
                  <a:extLst>
                    <a:ext uri="{FF2B5EF4-FFF2-40B4-BE49-F238E27FC236}">
                      <a16:creationId xmlns:a16="http://schemas.microsoft.com/office/drawing/2014/main" id="{F3DAB888-0674-3D22-31F4-08DA93B3B680}"/>
                    </a:ext>
                  </a:extLst>
                </p14:cNvPr>
                <p14:cNvContentPartPr/>
                <p14:nvPr/>
              </p14:nvContentPartPr>
              <p14:xfrm>
                <a:off x="1196963" y="4577656"/>
                <a:ext cx="109800" cy="100440"/>
              </p14:xfrm>
            </p:contentPart>
          </mc:Choice>
          <mc:Fallback xmlns="">
            <p:pic>
              <p:nvPicPr>
                <p:cNvPr id="104" name="Ink 103">
                  <a:extLst>
                    <a:ext uri="{FF2B5EF4-FFF2-40B4-BE49-F238E27FC236}">
                      <a16:creationId xmlns:a16="http://schemas.microsoft.com/office/drawing/2014/main" id="{F3DAB888-0674-3D22-31F4-08DA93B3B680}"/>
                    </a:ext>
                  </a:extLst>
                </p:cNvPr>
                <p:cNvPicPr/>
                <p:nvPr/>
              </p:nvPicPr>
              <p:blipFill>
                <a:blip r:embed="rId177"/>
                <a:stretch>
                  <a:fillRect/>
                </a:stretch>
              </p:blipFill>
              <p:spPr>
                <a:xfrm>
                  <a:off x="1179323" y="4560016"/>
                  <a:ext cx="1454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05" name="Ink 104">
                  <a:extLst>
                    <a:ext uri="{FF2B5EF4-FFF2-40B4-BE49-F238E27FC236}">
                      <a16:creationId xmlns:a16="http://schemas.microsoft.com/office/drawing/2014/main" id="{163892B2-7BA2-B3D9-0C88-245B9567417E}"/>
                    </a:ext>
                  </a:extLst>
                </p14:cNvPr>
                <p14:cNvContentPartPr/>
                <p14:nvPr/>
              </p14:nvContentPartPr>
              <p14:xfrm>
                <a:off x="1224683" y="4552456"/>
                <a:ext cx="146160" cy="162720"/>
              </p14:xfrm>
            </p:contentPart>
          </mc:Choice>
          <mc:Fallback xmlns="">
            <p:pic>
              <p:nvPicPr>
                <p:cNvPr id="105" name="Ink 104">
                  <a:extLst>
                    <a:ext uri="{FF2B5EF4-FFF2-40B4-BE49-F238E27FC236}">
                      <a16:creationId xmlns:a16="http://schemas.microsoft.com/office/drawing/2014/main" id="{163892B2-7BA2-B3D9-0C88-245B9567417E}"/>
                    </a:ext>
                  </a:extLst>
                </p:cNvPr>
                <p:cNvPicPr/>
                <p:nvPr/>
              </p:nvPicPr>
              <p:blipFill>
                <a:blip r:embed="rId179"/>
                <a:stretch>
                  <a:fillRect/>
                </a:stretch>
              </p:blipFill>
              <p:spPr>
                <a:xfrm>
                  <a:off x="1206683" y="4534816"/>
                  <a:ext cx="181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06" name="Ink 105">
                  <a:extLst>
                    <a:ext uri="{FF2B5EF4-FFF2-40B4-BE49-F238E27FC236}">
                      <a16:creationId xmlns:a16="http://schemas.microsoft.com/office/drawing/2014/main" id="{DAD1C0F5-CE42-DFE2-2931-10FDCC7B2A93}"/>
                    </a:ext>
                  </a:extLst>
                </p14:cNvPr>
                <p14:cNvContentPartPr/>
                <p14:nvPr/>
              </p14:nvContentPartPr>
              <p14:xfrm>
                <a:off x="1443203" y="4472176"/>
                <a:ext cx="360720" cy="232920"/>
              </p14:xfrm>
            </p:contentPart>
          </mc:Choice>
          <mc:Fallback xmlns="">
            <p:pic>
              <p:nvPicPr>
                <p:cNvPr id="106" name="Ink 105">
                  <a:extLst>
                    <a:ext uri="{FF2B5EF4-FFF2-40B4-BE49-F238E27FC236}">
                      <a16:creationId xmlns:a16="http://schemas.microsoft.com/office/drawing/2014/main" id="{DAD1C0F5-CE42-DFE2-2931-10FDCC7B2A93}"/>
                    </a:ext>
                  </a:extLst>
                </p:cNvPr>
                <p:cNvPicPr/>
                <p:nvPr/>
              </p:nvPicPr>
              <p:blipFill>
                <a:blip r:embed="rId181"/>
                <a:stretch>
                  <a:fillRect/>
                </a:stretch>
              </p:blipFill>
              <p:spPr>
                <a:xfrm>
                  <a:off x="1425563" y="4454176"/>
                  <a:ext cx="39636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07" name="Ink 106">
                  <a:extLst>
                    <a:ext uri="{FF2B5EF4-FFF2-40B4-BE49-F238E27FC236}">
                      <a16:creationId xmlns:a16="http://schemas.microsoft.com/office/drawing/2014/main" id="{8115A6F5-5CBD-826F-60DC-387631129C5D}"/>
                    </a:ext>
                  </a:extLst>
                </p14:cNvPr>
                <p14:cNvContentPartPr/>
                <p14:nvPr/>
              </p14:nvContentPartPr>
              <p14:xfrm>
                <a:off x="1803203" y="4419976"/>
                <a:ext cx="7920" cy="258840"/>
              </p14:xfrm>
            </p:contentPart>
          </mc:Choice>
          <mc:Fallback xmlns="">
            <p:pic>
              <p:nvPicPr>
                <p:cNvPr id="107" name="Ink 106">
                  <a:extLst>
                    <a:ext uri="{FF2B5EF4-FFF2-40B4-BE49-F238E27FC236}">
                      <a16:creationId xmlns:a16="http://schemas.microsoft.com/office/drawing/2014/main" id="{8115A6F5-5CBD-826F-60DC-387631129C5D}"/>
                    </a:ext>
                  </a:extLst>
                </p:cNvPr>
                <p:cNvPicPr/>
                <p:nvPr/>
              </p:nvPicPr>
              <p:blipFill>
                <a:blip r:embed="rId183"/>
                <a:stretch>
                  <a:fillRect/>
                </a:stretch>
              </p:blipFill>
              <p:spPr>
                <a:xfrm>
                  <a:off x="1785563" y="4402336"/>
                  <a:ext cx="4356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08" name="Ink 107">
                  <a:extLst>
                    <a:ext uri="{FF2B5EF4-FFF2-40B4-BE49-F238E27FC236}">
                      <a16:creationId xmlns:a16="http://schemas.microsoft.com/office/drawing/2014/main" id="{08FCE30F-40E3-55E4-8A10-632C66DEE40D}"/>
                    </a:ext>
                  </a:extLst>
                </p14:cNvPr>
                <p14:cNvContentPartPr/>
                <p14:nvPr/>
              </p14:nvContentPartPr>
              <p14:xfrm>
                <a:off x="1447883" y="4386496"/>
                <a:ext cx="342720" cy="119520"/>
              </p14:xfrm>
            </p:contentPart>
          </mc:Choice>
          <mc:Fallback xmlns="">
            <p:pic>
              <p:nvPicPr>
                <p:cNvPr id="108" name="Ink 107">
                  <a:extLst>
                    <a:ext uri="{FF2B5EF4-FFF2-40B4-BE49-F238E27FC236}">
                      <a16:creationId xmlns:a16="http://schemas.microsoft.com/office/drawing/2014/main" id="{08FCE30F-40E3-55E4-8A10-632C66DEE40D}"/>
                    </a:ext>
                  </a:extLst>
                </p:cNvPr>
                <p:cNvPicPr/>
                <p:nvPr/>
              </p:nvPicPr>
              <p:blipFill>
                <a:blip r:embed="rId185"/>
                <a:stretch>
                  <a:fillRect/>
                </a:stretch>
              </p:blipFill>
              <p:spPr>
                <a:xfrm>
                  <a:off x="1430243" y="4368856"/>
                  <a:ext cx="378360" cy="155160"/>
                </a:xfrm>
                <a:prstGeom prst="rect">
                  <a:avLst/>
                </a:prstGeom>
              </p:spPr>
            </p:pic>
          </mc:Fallback>
        </mc:AlternateContent>
      </p:grpSp>
      <p:grpSp>
        <p:nvGrpSpPr>
          <p:cNvPr id="109" name="Group 108">
            <a:extLst>
              <a:ext uri="{FF2B5EF4-FFF2-40B4-BE49-F238E27FC236}">
                <a16:creationId xmlns:a16="http://schemas.microsoft.com/office/drawing/2014/main" id="{62C7D91D-5A75-03A6-528C-E4E0766DFF3E}"/>
              </a:ext>
            </a:extLst>
          </p:cNvPr>
          <p:cNvGrpSpPr/>
          <p:nvPr/>
        </p:nvGrpSpPr>
        <p:grpSpPr>
          <a:xfrm>
            <a:off x="2037203" y="4542376"/>
            <a:ext cx="144000" cy="88920"/>
            <a:chOff x="2037203" y="4542376"/>
            <a:chExt cx="144000" cy="88920"/>
          </a:xfrm>
        </p:grpSpPr>
        <mc:AlternateContent xmlns:mc="http://schemas.openxmlformats.org/markup-compatibility/2006" xmlns:p14="http://schemas.microsoft.com/office/powerpoint/2010/main">
          <mc:Choice Requires="p14">
            <p:contentPart p14:bwMode="auto" r:id="rId186">
              <p14:nvContentPartPr>
                <p14:cNvPr id="110" name="Ink 109">
                  <a:extLst>
                    <a:ext uri="{FF2B5EF4-FFF2-40B4-BE49-F238E27FC236}">
                      <a16:creationId xmlns:a16="http://schemas.microsoft.com/office/drawing/2014/main" id="{B3ABF060-E7FC-7544-6C64-B575705646DE}"/>
                    </a:ext>
                  </a:extLst>
                </p14:cNvPr>
                <p14:cNvContentPartPr/>
                <p14:nvPr/>
              </p14:nvContentPartPr>
              <p14:xfrm>
                <a:off x="2064203" y="4542376"/>
                <a:ext cx="117000" cy="3960"/>
              </p14:xfrm>
            </p:contentPart>
          </mc:Choice>
          <mc:Fallback xmlns="">
            <p:pic>
              <p:nvPicPr>
                <p:cNvPr id="110" name="Ink 109">
                  <a:extLst>
                    <a:ext uri="{FF2B5EF4-FFF2-40B4-BE49-F238E27FC236}">
                      <a16:creationId xmlns:a16="http://schemas.microsoft.com/office/drawing/2014/main" id="{B3ABF060-E7FC-7544-6C64-B575705646DE}"/>
                    </a:ext>
                  </a:extLst>
                </p:cNvPr>
                <p:cNvPicPr/>
                <p:nvPr/>
              </p:nvPicPr>
              <p:blipFill>
                <a:blip r:embed="rId187"/>
                <a:stretch>
                  <a:fillRect/>
                </a:stretch>
              </p:blipFill>
              <p:spPr>
                <a:xfrm>
                  <a:off x="2046563" y="4524736"/>
                  <a:ext cx="152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11" name="Ink 110">
                  <a:extLst>
                    <a:ext uri="{FF2B5EF4-FFF2-40B4-BE49-F238E27FC236}">
                      <a16:creationId xmlns:a16="http://schemas.microsoft.com/office/drawing/2014/main" id="{F6570E91-D8F0-C4C3-E816-F9361FC45A07}"/>
                    </a:ext>
                  </a:extLst>
                </p14:cNvPr>
                <p14:cNvContentPartPr/>
                <p14:nvPr/>
              </p14:nvContentPartPr>
              <p14:xfrm>
                <a:off x="2037203" y="4622656"/>
                <a:ext cx="133920" cy="8640"/>
              </p14:xfrm>
            </p:contentPart>
          </mc:Choice>
          <mc:Fallback xmlns="">
            <p:pic>
              <p:nvPicPr>
                <p:cNvPr id="111" name="Ink 110">
                  <a:extLst>
                    <a:ext uri="{FF2B5EF4-FFF2-40B4-BE49-F238E27FC236}">
                      <a16:creationId xmlns:a16="http://schemas.microsoft.com/office/drawing/2014/main" id="{F6570E91-D8F0-C4C3-E816-F9361FC45A07}"/>
                    </a:ext>
                  </a:extLst>
                </p:cNvPr>
                <p:cNvPicPr/>
                <p:nvPr/>
              </p:nvPicPr>
              <p:blipFill>
                <a:blip r:embed="rId189"/>
                <a:stretch>
                  <a:fillRect/>
                </a:stretch>
              </p:blipFill>
              <p:spPr>
                <a:xfrm>
                  <a:off x="2019563" y="4605016"/>
                  <a:ext cx="169560" cy="44280"/>
                </a:xfrm>
                <a:prstGeom prst="rect">
                  <a:avLst/>
                </a:prstGeom>
              </p:spPr>
            </p:pic>
          </mc:Fallback>
        </mc:AlternateContent>
      </p:grpSp>
      <p:grpSp>
        <p:nvGrpSpPr>
          <p:cNvPr id="112" name="Group 111">
            <a:extLst>
              <a:ext uri="{FF2B5EF4-FFF2-40B4-BE49-F238E27FC236}">
                <a16:creationId xmlns:a16="http://schemas.microsoft.com/office/drawing/2014/main" id="{C6FBAF74-FFD9-56E9-210F-752E52003DD1}"/>
              </a:ext>
            </a:extLst>
          </p:cNvPr>
          <p:cNvGrpSpPr/>
          <p:nvPr/>
        </p:nvGrpSpPr>
        <p:grpSpPr>
          <a:xfrm>
            <a:off x="2406203" y="4480096"/>
            <a:ext cx="673200" cy="183960"/>
            <a:chOff x="2406203" y="4480096"/>
            <a:chExt cx="673200" cy="183960"/>
          </a:xfrm>
        </p:grpSpPr>
        <mc:AlternateContent xmlns:mc="http://schemas.openxmlformats.org/markup-compatibility/2006" xmlns:p14="http://schemas.microsoft.com/office/powerpoint/2010/main">
          <mc:Choice Requires="p14">
            <p:contentPart p14:bwMode="auto" r:id="rId190">
              <p14:nvContentPartPr>
                <p14:cNvPr id="113" name="Ink 112">
                  <a:extLst>
                    <a:ext uri="{FF2B5EF4-FFF2-40B4-BE49-F238E27FC236}">
                      <a16:creationId xmlns:a16="http://schemas.microsoft.com/office/drawing/2014/main" id="{8E9DD334-0874-49C1-7971-BAE0E40ADA4D}"/>
                    </a:ext>
                  </a:extLst>
                </p14:cNvPr>
                <p14:cNvContentPartPr/>
                <p14:nvPr/>
              </p14:nvContentPartPr>
              <p14:xfrm>
                <a:off x="2406203" y="4480096"/>
                <a:ext cx="122400" cy="183960"/>
              </p14:xfrm>
            </p:contentPart>
          </mc:Choice>
          <mc:Fallback xmlns="">
            <p:pic>
              <p:nvPicPr>
                <p:cNvPr id="113" name="Ink 112">
                  <a:extLst>
                    <a:ext uri="{FF2B5EF4-FFF2-40B4-BE49-F238E27FC236}">
                      <a16:creationId xmlns:a16="http://schemas.microsoft.com/office/drawing/2014/main" id="{8E9DD334-0874-49C1-7971-BAE0E40ADA4D}"/>
                    </a:ext>
                  </a:extLst>
                </p:cNvPr>
                <p:cNvPicPr/>
                <p:nvPr/>
              </p:nvPicPr>
              <p:blipFill>
                <a:blip r:embed="rId191"/>
                <a:stretch>
                  <a:fillRect/>
                </a:stretch>
              </p:blipFill>
              <p:spPr>
                <a:xfrm>
                  <a:off x="2388203" y="4462456"/>
                  <a:ext cx="1580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4" name="Ink 113">
                  <a:extLst>
                    <a:ext uri="{FF2B5EF4-FFF2-40B4-BE49-F238E27FC236}">
                      <a16:creationId xmlns:a16="http://schemas.microsoft.com/office/drawing/2014/main" id="{82ECA0BD-19BB-EC9E-FB11-FE2D2C077B1F}"/>
                    </a:ext>
                  </a:extLst>
                </p14:cNvPr>
                <p14:cNvContentPartPr/>
                <p14:nvPr/>
              </p14:nvContentPartPr>
              <p14:xfrm>
                <a:off x="2635163" y="4498096"/>
                <a:ext cx="145440" cy="139320"/>
              </p14:xfrm>
            </p:contentPart>
          </mc:Choice>
          <mc:Fallback xmlns="">
            <p:pic>
              <p:nvPicPr>
                <p:cNvPr id="114" name="Ink 113">
                  <a:extLst>
                    <a:ext uri="{FF2B5EF4-FFF2-40B4-BE49-F238E27FC236}">
                      <a16:creationId xmlns:a16="http://schemas.microsoft.com/office/drawing/2014/main" id="{82ECA0BD-19BB-EC9E-FB11-FE2D2C077B1F}"/>
                    </a:ext>
                  </a:extLst>
                </p:cNvPr>
                <p:cNvPicPr/>
                <p:nvPr/>
              </p:nvPicPr>
              <p:blipFill>
                <a:blip r:embed="rId193"/>
                <a:stretch>
                  <a:fillRect/>
                </a:stretch>
              </p:blipFill>
              <p:spPr>
                <a:xfrm>
                  <a:off x="2617523" y="4480456"/>
                  <a:ext cx="181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42" name="Ink 241">
                  <a:extLst>
                    <a:ext uri="{FF2B5EF4-FFF2-40B4-BE49-F238E27FC236}">
                      <a16:creationId xmlns:a16="http://schemas.microsoft.com/office/drawing/2014/main" id="{53BA4385-AE84-4A52-6E01-5C04A82BE617}"/>
                    </a:ext>
                  </a:extLst>
                </p14:cNvPr>
                <p14:cNvContentPartPr/>
                <p14:nvPr/>
              </p14:nvContentPartPr>
              <p14:xfrm>
                <a:off x="2878883" y="4486216"/>
                <a:ext cx="200520" cy="163080"/>
              </p14:xfrm>
            </p:contentPart>
          </mc:Choice>
          <mc:Fallback xmlns="">
            <p:pic>
              <p:nvPicPr>
                <p:cNvPr id="242" name="Ink 241">
                  <a:extLst>
                    <a:ext uri="{FF2B5EF4-FFF2-40B4-BE49-F238E27FC236}">
                      <a16:creationId xmlns:a16="http://schemas.microsoft.com/office/drawing/2014/main" id="{53BA4385-AE84-4A52-6E01-5C04A82BE617}"/>
                    </a:ext>
                  </a:extLst>
                </p:cNvPr>
                <p:cNvPicPr/>
                <p:nvPr/>
              </p:nvPicPr>
              <p:blipFill>
                <a:blip r:embed="rId195"/>
                <a:stretch>
                  <a:fillRect/>
                </a:stretch>
              </p:blipFill>
              <p:spPr>
                <a:xfrm>
                  <a:off x="2860883" y="4468216"/>
                  <a:ext cx="236160" cy="198720"/>
                </a:xfrm>
                <a:prstGeom prst="rect">
                  <a:avLst/>
                </a:prstGeom>
              </p:spPr>
            </p:pic>
          </mc:Fallback>
        </mc:AlternateContent>
      </p:grpSp>
      <p:grpSp>
        <p:nvGrpSpPr>
          <p:cNvPr id="243" name="Group 242">
            <a:extLst>
              <a:ext uri="{FF2B5EF4-FFF2-40B4-BE49-F238E27FC236}">
                <a16:creationId xmlns:a16="http://schemas.microsoft.com/office/drawing/2014/main" id="{93147C98-3AF6-2808-6860-E5B65EEAD374}"/>
              </a:ext>
            </a:extLst>
          </p:cNvPr>
          <p:cNvGrpSpPr/>
          <p:nvPr/>
        </p:nvGrpSpPr>
        <p:grpSpPr>
          <a:xfrm>
            <a:off x="1537883" y="4492696"/>
            <a:ext cx="189720" cy="122040"/>
            <a:chOff x="1537883" y="4492696"/>
            <a:chExt cx="189720" cy="122040"/>
          </a:xfrm>
        </p:grpSpPr>
        <mc:AlternateContent xmlns:mc="http://schemas.openxmlformats.org/markup-compatibility/2006" xmlns:p14="http://schemas.microsoft.com/office/powerpoint/2010/main">
          <mc:Choice Requires="p14">
            <p:contentPart p14:bwMode="auto" r:id="rId196">
              <p14:nvContentPartPr>
                <p14:cNvPr id="244" name="Ink 243">
                  <a:extLst>
                    <a:ext uri="{FF2B5EF4-FFF2-40B4-BE49-F238E27FC236}">
                      <a16:creationId xmlns:a16="http://schemas.microsoft.com/office/drawing/2014/main" id="{EB8B65D0-0837-5102-98FA-E3C185C109DC}"/>
                    </a:ext>
                  </a:extLst>
                </p14:cNvPr>
                <p14:cNvContentPartPr/>
                <p14:nvPr/>
              </p14:nvContentPartPr>
              <p14:xfrm>
                <a:off x="1537883" y="4492696"/>
                <a:ext cx="11520" cy="122040"/>
              </p14:xfrm>
            </p:contentPart>
          </mc:Choice>
          <mc:Fallback xmlns="">
            <p:pic>
              <p:nvPicPr>
                <p:cNvPr id="244" name="Ink 243">
                  <a:extLst>
                    <a:ext uri="{FF2B5EF4-FFF2-40B4-BE49-F238E27FC236}">
                      <a16:creationId xmlns:a16="http://schemas.microsoft.com/office/drawing/2014/main" id="{EB8B65D0-0837-5102-98FA-E3C185C109DC}"/>
                    </a:ext>
                  </a:extLst>
                </p:cNvPr>
                <p:cNvPicPr/>
                <p:nvPr/>
              </p:nvPicPr>
              <p:blipFill>
                <a:blip r:embed="rId197"/>
                <a:stretch>
                  <a:fillRect/>
                </a:stretch>
              </p:blipFill>
              <p:spPr>
                <a:xfrm>
                  <a:off x="1519883" y="4475056"/>
                  <a:ext cx="4716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45" name="Ink 244">
                  <a:extLst>
                    <a:ext uri="{FF2B5EF4-FFF2-40B4-BE49-F238E27FC236}">
                      <a16:creationId xmlns:a16="http://schemas.microsoft.com/office/drawing/2014/main" id="{37489463-A908-98D2-3773-EE0C8E9AFFEF}"/>
                    </a:ext>
                  </a:extLst>
                </p14:cNvPr>
                <p14:cNvContentPartPr/>
                <p14:nvPr/>
              </p14:nvContentPartPr>
              <p14:xfrm>
                <a:off x="1628603" y="4498816"/>
                <a:ext cx="99000" cy="102240"/>
              </p14:xfrm>
            </p:contentPart>
          </mc:Choice>
          <mc:Fallback xmlns="">
            <p:pic>
              <p:nvPicPr>
                <p:cNvPr id="245" name="Ink 244">
                  <a:extLst>
                    <a:ext uri="{FF2B5EF4-FFF2-40B4-BE49-F238E27FC236}">
                      <a16:creationId xmlns:a16="http://schemas.microsoft.com/office/drawing/2014/main" id="{37489463-A908-98D2-3773-EE0C8E9AFFEF}"/>
                    </a:ext>
                  </a:extLst>
                </p:cNvPr>
                <p:cNvPicPr/>
                <p:nvPr/>
              </p:nvPicPr>
              <p:blipFill>
                <a:blip r:embed="rId199"/>
                <a:stretch>
                  <a:fillRect/>
                </a:stretch>
              </p:blipFill>
              <p:spPr>
                <a:xfrm>
                  <a:off x="1610963" y="4481176"/>
                  <a:ext cx="134640" cy="137880"/>
                </a:xfrm>
                <a:prstGeom prst="rect">
                  <a:avLst/>
                </a:prstGeom>
              </p:spPr>
            </p:pic>
          </mc:Fallback>
        </mc:AlternateContent>
      </p:grpSp>
      <p:grpSp>
        <p:nvGrpSpPr>
          <p:cNvPr id="246" name="Group 245">
            <a:extLst>
              <a:ext uri="{FF2B5EF4-FFF2-40B4-BE49-F238E27FC236}">
                <a16:creationId xmlns:a16="http://schemas.microsoft.com/office/drawing/2014/main" id="{4EEDC03B-DCFC-0CE8-9236-7150E315A77E}"/>
              </a:ext>
            </a:extLst>
          </p:cNvPr>
          <p:cNvGrpSpPr/>
          <p:nvPr/>
        </p:nvGrpSpPr>
        <p:grpSpPr>
          <a:xfrm>
            <a:off x="3666923" y="4130176"/>
            <a:ext cx="270000" cy="369000"/>
            <a:chOff x="3666923" y="4130176"/>
            <a:chExt cx="270000" cy="369000"/>
          </a:xfrm>
        </p:grpSpPr>
        <mc:AlternateContent xmlns:mc="http://schemas.openxmlformats.org/markup-compatibility/2006" xmlns:p14="http://schemas.microsoft.com/office/powerpoint/2010/main">
          <mc:Choice Requires="p14">
            <p:contentPart p14:bwMode="auto" r:id="rId200">
              <p14:nvContentPartPr>
                <p14:cNvPr id="247" name="Ink 246">
                  <a:extLst>
                    <a:ext uri="{FF2B5EF4-FFF2-40B4-BE49-F238E27FC236}">
                      <a16:creationId xmlns:a16="http://schemas.microsoft.com/office/drawing/2014/main" id="{CA49D5F4-1120-4084-B3B8-A89AA32EEEDA}"/>
                    </a:ext>
                  </a:extLst>
                </p14:cNvPr>
                <p14:cNvContentPartPr/>
                <p14:nvPr/>
              </p14:nvContentPartPr>
              <p14:xfrm>
                <a:off x="3666923" y="4270576"/>
                <a:ext cx="146160" cy="89280"/>
              </p14:xfrm>
            </p:contentPart>
          </mc:Choice>
          <mc:Fallback xmlns="">
            <p:pic>
              <p:nvPicPr>
                <p:cNvPr id="247" name="Ink 246">
                  <a:extLst>
                    <a:ext uri="{FF2B5EF4-FFF2-40B4-BE49-F238E27FC236}">
                      <a16:creationId xmlns:a16="http://schemas.microsoft.com/office/drawing/2014/main" id="{CA49D5F4-1120-4084-B3B8-A89AA32EEEDA}"/>
                    </a:ext>
                  </a:extLst>
                </p:cNvPr>
                <p:cNvPicPr/>
                <p:nvPr/>
              </p:nvPicPr>
              <p:blipFill>
                <a:blip r:embed="rId201"/>
                <a:stretch>
                  <a:fillRect/>
                </a:stretch>
              </p:blipFill>
              <p:spPr>
                <a:xfrm>
                  <a:off x="3649283" y="4252936"/>
                  <a:ext cx="1818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48" name="Ink 247">
                  <a:extLst>
                    <a:ext uri="{FF2B5EF4-FFF2-40B4-BE49-F238E27FC236}">
                      <a16:creationId xmlns:a16="http://schemas.microsoft.com/office/drawing/2014/main" id="{D2166F12-4393-69A6-E0B6-082E7DB497DD}"/>
                    </a:ext>
                  </a:extLst>
                </p14:cNvPr>
                <p14:cNvContentPartPr/>
                <p14:nvPr/>
              </p14:nvContentPartPr>
              <p14:xfrm>
                <a:off x="3836843" y="4130176"/>
                <a:ext cx="100080" cy="369000"/>
              </p14:xfrm>
            </p:contentPart>
          </mc:Choice>
          <mc:Fallback xmlns="">
            <p:pic>
              <p:nvPicPr>
                <p:cNvPr id="248" name="Ink 247">
                  <a:extLst>
                    <a:ext uri="{FF2B5EF4-FFF2-40B4-BE49-F238E27FC236}">
                      <a16:creationId xmlns:a16="http://schemas.microsoft.com/office/drawing/2014/main" id="{D2166F12-4393-69A6-E0B6-082E7DB497DD}"/>
                    </a:ext>
                  </a:extLst>
                </p:cNvPr>
                <p:cNvPicPr/>
                <p:nvPr/>
              </p:nvPicPr>
              <p:blipFill>
                <a:blip r:embed="rId203"/>
                <a:stretch>
                  <a:fillRect/>
                </a:stretch>
              </p:blipFill>
              <p:spPr>
                <a:xfrm>
                  <a:off x="3819203" y="4112176"/>
                  <a:ext cx="135720" cy="404640"/>
                </a:xfrm>
                <a:prstGeom prst="rect">
                  <a:avLst/>
                </a:prstGeom>
              </p:spPr>
            </p:pic>
          </mc:Fallback>
        </mc:AlternateContent>
      </p:grpSp>
      <p:grpSp>
        <p:nvGrpSpPr>
          <p:cNvPr id="249" name="Group 248">
            <a:extLst>
              <a:ext uri="{FF2B5EF4-FFF2-40B4-BE49-F238E27FC236}">
                <a16:creationId xmlns:a16="http://schemas.microsoft.com/office/drawing/2014/main" id="{20D05056-D940-5203-2709-48089D5C811D}"/>
              </a:ext>
            </a:extLst>
          </p:cNvPr>
          <p:cNvGrpSpPr/>
          <p:nvPr/>
        </p:nvGrpSpPr>
        <p:grpSpPr>
          <a:xfrm>
            <a:off x="4087043" y="4122976"/>
            <a:ext cx="1403280" cy="234360"/>
            <a:chOff x="4087043" y="4122976"/>
            <a:chExt cx="1403280" cy="234360"/>
          </a:xfrm>
        </p:grpSpPr>
        <mc:AlternateContent xmlns:mc="http://schemas.openxmlformats.org/markup-compatibility/2006" xmlns:p14="http://schemas.microsoft.com/office/powerpoint/2010/main">
          <mc:Choice Requires="p14">
            <p:contentPart p14:bwMode="auto" r:id="rId204">
              <p14:nvContentPartPr>
                <p14:cNvPr id="250" name="Ink 249">
                  <a:extLst>
                    <a:ext uri="{FF2B5EF4-FFF2-40B4-BE49-F238E27FC236}">
                      <a16:creationId xmlns:a16="http://schemas.microsoft.com/office/drawing/2014/main" id="{B28E2D62-816B-5003-C07B-4FAB48EDBE60}"/>
                    </a:ext>
                  </a:extLst>
                </p14:cNvPr>
                <p14:cNvContentPartPr/>
                <p14:nvPr/>
              </p14:nvContentPartPr>
              <p14:xfrm>
                <a:off x="4087043" y="4159696"/>
                <a:ext cx="20520" cy="197640"/>
              </p14:xfrm>
            </p:contentPart>
          </mc:Choice>
          <mc:Fallback xmlns="">
            <p:pic>
              <p:nvPicPr>
                <p:cNvPr id="250" name="Ink 249">
                  <a:extLst>
                    <a:ext uri="{FF2B5EF4-FFF2-40B4-BE49-F238E27FC236}">
                      <a16:creationId xmlns:a16="http://schemas.microsoft.com/office/drawing/2014/main" id="{B28E2D62-816B-5003-C07B-4FAB48EDBE60}"/>
                    </a:ext>
                  </a:extLst>
                </p:cNvPr>
                <p:cNvPicPr/>
                <p:nvPr/>
              </p:nvPicPr>
              <p:blipFill>
                <a:blip r:embed="rId205"/>
                <a:stretch>
                  <a:fillRect/>
                </a:stretch>
              </p:blipFill>
              <p:spPr>
                <a:xfrm>
                  <a:off x="4069403" y="414205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51" name="Ink 250">
                  <a:extLst>
                    <a:ext uri="{FF2B5EF4-FFF2-40B4-BE49-F238E27FC236}">
                      <a16:creationId xmlns:a16="http://schemas.microsoft.com/office/drawing/2014/main" id="{964B60D8-408B-F1C7-F197-4472D17D9D9A}"/>
                    </a:ext>
                  </a:extLst>
                </p14:cNvPr>
                <p14:cNvContentPartPr/>
                <p14:nvPr/>
              </p14:nvContentPartPr>
              <p14:xfrm>
                <a:off x="4209803" y="4143136"/>
                <a:ext cx="136440" cy="185400"/>
              </p14:xfrm>
            </p:contentPart>
          </mc:Choice>
          <mc:Fallback xmlns="">
            <p:pic>
              <p:nvPicPr>
                <p:cNvPr id="251" name="Ink 250">
                  <a:extLst>
                    <a:ext uri="{FF2B5EF4-FFF2-40B4-BE49-F238E27FC236}">
                      <a16:creationId xmlns:a16="http://schemas.microsoft.com/office/drawing/2014/main" id="{964B60D8-408B-F1C7-F197-4472D17D9D9A}"/>
                    </a:ext>
                  </a:extLst>
                </p:cNvPr>
                <p:cNvPicPr/>
                <p:nvPr/>
              </p:nvPicPr>
              <p:blipFill>
                <a:blip r:embed="rId207"/>
                <a:stretch>
                  <a:fillRect/>
                </a:stretch>
              </p:blipFill>
              <p:spPr>
                <a:xfrm>
                  <a:off x="4192163" y="4125136"/>
                  <a:ext cx="17208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52" name="Ink 251">
                  <a:extLst>
                    <a:ext uri="{FF2B5EF4-FFF2-40B4-BE49-F238E27FC236}">
                      <a16:creationId xmlns:a16="http://schemas.microsoft.com/office/drawing/2014/main" id="{DEDA8E5A-9842-4901-87A1-C45CC155F0A2}"/>
                    </a:ext>
                  </a:extLst>
                </p14:cNvPr>
                <p14:cNvContentPartPr/>
                <p14:nvPr/>
              </p14:nvContentPartPr>
              <p14:xfrm>
                <a:off x="4451723" y="4218736"/>
                <a:ext cx="183960" cy="101520"/>
              </p14:xfrm>
            </p:contentPart>
          </mc:Choice>
          <mc:Fallback xmlns="">
            <p:pic>
              <p:nvPicPr>
                <p:cNvPr id="252" name="Ink 251">
                  <a:extLst>
                    <a:ext uri="{FF2B5EF4-FFF2-40B4-BE49-F238E27FC236}">
                      <a16:creationId xmlns:a16="http://schemas.microsoft.com/office/drawing/2014/main" id="{DEDA8E5A-9842-4901-87A1-C45CC155F0A2}"/>
                    </a:ext>
                  </a:extLst>
                </p:cNvPr>
                <p:cNvPicPr/>
                <p:nvPr/>
              </p:nvPicPr>
              <p:blipFill>
                <a:blip r:embed="rId209"/>
                <a:stretch>
                  <a:fillRect/>
                </a:stretch>
              </p:blipFill>
              <p:spPr>
                <a:xfrm>
                  <a:off x="4433723" y="4200736"/>
                  <a:ext cx="2196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53" name="Ink 252">
                  <a:extLst>
                    <a:ext uri="{FF2B5EF4-FFF2-40B4-BE49-F238E27FC236}">
                      <a16:creationId xmlns:a16="http://schemas.microsoft.com/office/drawing/2014/main" id="{D272772C-F477-5CED-BFEC-316298BB3302}"/>
                    </a:ext>
                  </a:extLst>
                </p14:cNvPr>
                <p14:cNvContentPartPr/>
                <p14:nvPr/>
              </p14:nvContentPartPr>
              <p14:xfrm>
                <a:off x="4754483" y="4264456"/>
                <a:ext cx="2520" cy="70920"/>
              </p14:xfrm>
            </p:contentPart>
          </mc:Choice>
          <mc:Fallback xmlns="">
            <p:pic>
              <p:nvPicPr>
                <p:cNvPr id="253" name="Ink 252">
                  <a:extLst>
                    <a:ext uri="{FF2B5EF4-FFF2-40B4-BE49-F238E27FC236}">
                      <a16:creationId xmlns:a16="http://schemas.microsoft.com/office/drawing/2014/main" id="{D272772C-F477-5CED-BFEC-316298BB3302}"/>
                    </a:ext>
                  </a:extLst>
                </p:cNvPr>
                <p:cNvPicPr/>
                <p:nvPr/>
              </p:nvPicPr>
              <p:blipFill>
                <a:blip r:embed="rId211"/>
                <a:stretch>
                  <a:fillRect/>
                </a:stretch>
              </p:blipFill>
              <p:spPr>
                <a:xfrm>
                  <a:off x="4736843" y="4246816"/>
                  <a:ext cx="381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54" name="Ink 253">
                  <a:extLst>
                    <a:ext uri="{FF2B5EF4-FFF2-40B4-BE49-F238E27FC236}">
                      <a16:creationId xmlns:a16="http://schemas.microsoft.com/office/drawing/2014/main" id="{AB862A1E-E8AA-AF57-CA20-5CE5438565B9}"/>
                    </a:ext>
                  </a:extLst>
                </p14:cNvPr>
                <p14:cNvContentPartPr/>
                <p14:nvPr/>
              </p14:nvContentPartPr>
              <p14:xfrm>
                <a:off x="4728923" y="4188496"/>
                <a:ext cx="170640" cy="149040"/>
              </p14:xfrm>
            </p:contentPart>
          </mc:Choice>
          <mc:Fallback xmlns="">
            <p:pic>
              <p:nvPicPr>
                <p:cNvPr id="254" name="Ink 253">
                  <a:extLst>
                    <a:ext uri="{FF2B5EF4-FFF2-40B4-BE49-F238E27FC236}">
                      <a16:creationId xmlns:a16="http://schemas.microsoft.com/office/drawing/2014/main" id="{AB862A1E-E8AA-AF57-CA20-5CE5438565B9}"/>
                    </a:ext>
                  </a:extLst>
                </p:cNvPr>
                <p:cNvPicPr/>
                <p:nvPr/>
              </p:nvPicPr>
              <p:blipFill>
                <a:blip r:embed="rId213"/>
                <a:stretch>
                  <a:fillRect/>
                </a:stretch>
              </p:blipFill>
              <p:spPr>
                <a:xfrm>
                  <a:off x="4710923" y="4170856"/>
                  <a:ext cx="206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55" name="Ink 254">
                  <a:extLst>
                    <a:ext uri="{FF2B5EF4-FFF2-40B4-BE49-F238E27FC236}">
                      <a16:creationId xmlns:a16="http://schemas.microsoft.com/office/drawing/2014/main" id="{B12FF69F-7CCD-8FA6-86BF-F915CE75CF74}"/>
                    </a:ext>
                  </a:extLst>
                </p14:cNvPr>
                <p14:cNvContentPartPr/>
                <p14:nvPr/>
              </p14:nvContentPartPr>
              <p14:xfrm>
                <a:off x="4960043" y="4247896"/>
                <a:ext cx="84960" cy="84240"/>
              </p14:xfrm>
            </p:contentPart>
          </mc:Choice>
          <mc:Fallback xmlns="">
            <p:pic>
              <p:nvPicPr>
                <p:cNvPr id="255" name="Ink 254">
                  <a:extLst>
                    <a:ext uri="{FF2B5EF4-FFF2-40B4-BE49-F238E27FC236}">
                      <a16:creationId xmlns:a16="http://schemas.microsoft.com/office/drawing/2014/main" id="{B12FF69F-7CCD-8FA6-86BF-F915CE75CF74}"/>
                    </a:ext>
                  </a:extLst>
                </p:cNvPr>
                <p:cNvPicPr/>
                <p:nvPr/>
              </p:nvPicPr>
              <p:blipFill>
                <a:blip r:embed="rId215"/>
                <a:stretch>
                  <a:fillRect/>
                </a:stretch>
              </p:blipFill>
              <p:spPr>
                <a:xfrm>
                  <a:off x="4942403" y="4230256"/>
                  <a:ext cx="12060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56" name="Ink 255">
                  <a:extLst>
                    <a:ext uri="{FF2B5EF4-FFF2-40B4-BE49-F238E27FC236}">
                      <a16:creationId xmlns:a16="http://schemas.microsoft.com/office/drawing/2014/main" id="{603061E9-EA06-28C5-87F4-508E92D945A6}"/>
                    </a:ext>
                  </a:extLst>
                </p14:cNvPr>
                <p14:cNvContentPartPr/>
                <p14:nvPr/>
              </p14:nvContentPartPr>
              <p14:xfrm>
                <a:off x="5119883" y="4122976"/>
                <a:ext cx="55800" cy="204120"/>
              </p14:xfrm>
            </p:contentPart>
          </mc:Choice>
          <mc:Fallback xmlns="">
            <p:pic>
              <p:nvPicPr>
                <p:cNvPr id="256" name="Ink 255">
                  <a:extLst>
                    <a:ext uri="{FF2B5EF4-FFF2-40B4-BE49-F238E27FC236}">
                      <a16:creationId xmlns:a16="http://schemas.microsoft.com/office/drawing/2014/main" id="{603061E9-EA06-28C5-87F4-508E92D945A6}"/>
                    </a:ext>
                  </a:extLst>
                </p:cNvPr>
                <p:cNvPicPr/>
                <p:nvPr/>
              </p:nvPicPr>
              <p:blipFill>
                <a:blip r:embed="rId217"/>
                <a:stretch>
                  <a:fillRect/>
                </a:stretch>
              </p:blipFill>
              <p:spPr>
                <a:xfrm>
                  <a:off x="5101883" y="4105336"/>
                  <a:ext cx="914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57" name="Ink 256">
                  <a:extLst>
                    <a:ext uri="{FF2B5EF4-FFF2-40B4-BE49-F238E27FC236}">
                      <a16:creationId xmlns:a16="http://schemas.microsoft.com/office/drawing/2014/main" id="{EDFFA5F1-4005-FC7B-66BF-28C37A760457}"/>
                    </a:ext>
                  </a:extLst>
                </p14:cNvPr>
                <p14:cNvContentPartPr/>
                <p14:nvPr/>
              </p14:nvContentPartPr>
              <p14:xfrm>
                <a:off x="5098283" y="4167976"/>
                <a:ext cx="224640" cy="149040"/>
              </p14:xfrm>
            </p:contentPart>
          </mc:Choice>
          <mc:Fallback xmlns="">
            <p:pic>
              <p:nvPicPr>
                <p:cNvPr id="257" name="Ink 256">
                  <a:extLst>
                    <a:ext uri="{FF2B5EF4-FFF2-40B4-BE49-F238E27FC236}">
                      <a16:creationId xmlns:a16="http://schemas.microsoft.com/office/drawing/2014/main" id="{EDFFA5F1-4005-FC7B-66BF-28C37A760457}"/>
                    </a:ext>
                  </a:extLst>
                </p:cNvPr>
                <p:cNvPicPr/>
                <p:nvPr/>
              </p:nvPicPr>
              <p:blipFill>
                <a:blip r:embed="rId219"/>
                <a:stretch>
                  <a:fillRect/>
                </a:stretch>
              </p:blipFill>
              <p:spPr>
                <a:xfrm>
                  <a:off x="5080643" y="4149976"/>
                  <a:ext cx="260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58" name="Ink 257">
                  <a:extLst>
                    <a:ext uri="{FF2B5EF4-FFF2-40B4-BE49-F238E27FC236}">
                      <a16:creationId xmlns:a16="http://schemas.microsoft.com/office/drawing/2014/main" id="{0D0B11EF-B592-8CB5-14A9-4C9D7DE6A6EF}"/>
                    </a:ext>
                  </a:extLst>
                </p14:cNvPr>
                <p14:cNvContentPartPr/>
                <p14:nvPr/>
              </p14:nvContentPartPr>
              <p14:xfrm>
                <a:off x="5383043" y="4165816"/>
                <a:ext cx="107280" cy="160200"/>
              </p14:xfrm>
            </p:contentPart>
          </mc:Choice>
          <mc:Fallback xmlns="">
            <p:pic>
              <p:nvPicPr>
                <p:cNvPr id="258" name="Ink 257">
                  <a:extLst>
                    <a:ext uri="{FF2B5EF4-FFF2-40B4-BE49-F238E27FC236}">
                      <a16:creationId xmlns:a16="http://schemas.microsoft.com/office/drawing/2014/main" id="{0D0B11EF-B592-8CB5-14A9-4C9D7DE6A6EF}"/>
                    </a:ext>
                  </a:extLst>
                </p:cNvPr>
                <p:cNvPicPr/>
                <p:nvPr/>
              </p:nvPicPr>
              <p:blipFill>
                <a:blip r:embed="rId221"/>
                <a:stretch>
                  <a:fillRect/>
                </a:stretch>
              </p:blipFill>
              <p:spPr>
                <a:xfrm>
                  <a:off x="5365043" y="4147816"/>
                  <a:ext cx="142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59" name="Ink 258">
                  <a:extLst>
                    <a:ext uri="{FF2B5EF4-FFF2-40B4-BE49-F238E27FC236}">
                      <a16:creationId xmlns:a16="http://schemas.microsoft.com/office/drawing/2014/main" id="{C9C5A50A-92C7-BAC1-DDCA-578216900D43}"/>
                    </a:ext>
                  </a:extLst>
                </p14:cNvPr>
                <p14:cNvContentPartPr/>
                <p14:nvPr/>
              </p14:nvContentPartPr>
              <p14:xfrm>
                <a:off x="5364683" y="4154656"/>
                <a:ext cx="122760" cy="28800"/>
              </p14:xfrm>
            </p:contentPart>
          </mc:Choice>
          <mc:Fallback xmlns="">
            <p:pic>
              <p:nvPicPr>
                <p:cNvPr id="259" name="Ink 258">
                  <a:extLst>
                    <a:ext uri="{FF2B5EF4-FFF2-40B4-BE49-F238E27FC236}">
                      <a16:creationId xmlns:a16="http://schemas.microsoft.com/office/drawing/2014/main" id="{C9C5A50A-92C7-BAC1-DDCA-578216900D43}"/>
                    </a:ext>
                  </a:extLst>
                </p:cNvPr>
                <p:cNvPicPr/>
                <p:nvPr/>
              </p:nvPicPr>
              <p:blipFill>
                <a:blip r:embed="rId223"/>
                <a:stretch>
                  <a:fillRect/>
                </a:stretch>
              </p:blipFill>
              <p:spPr>
                <a:xfrm>
                  <a:off x="5347043" y="4136656"/>
                  <a:ext cx="158400" cy="64440"/>
                </a:xfrm>
                <a:prstGeom prst="rect">
                  <a:avLst/>
                </a:prstGeom>
              </p:spPr>
            </p:pic>
          </mc:Fallback>
        </mc:AlternateContent>
      </p:grpSp>
      <p:grpSp>
        <p:nvGrpSpPr>
          <p:cNvPr id="260" name="Group 259">
            <a:extLst>
              <a:ext uri="{FF2B5EF4-FFF2-40B4-BE49-F238E27FC236}">
                <a16:creationId xmlns:a16="http://schemas.microsoft.com/office/drawing/2014/main" id="{9DAA0AAE-3950-B14C-8EC1-AB7D1C14E4C1}"/>
              </a:ext>
            </a:extLst>
          </p:cNvPr>
          <p:cNvGrpSpPr/>
          <p:nvPr/>
        </p:nvGrpSpPr>
        <p:grpSpPr>
          <a:xfrm>
            <a:off x="1998323" y="5034496"/>
            <a:ext cx="183240" cy="103320"/>
            <a:chOff x="1998323" y="5034496"/>
            <a:chExt cx="183240" cy="103320"/>
          </a:xfrm>
        </p:grpSpPr>
        <mc:AlternateContent xmlns:mc="http://schemas.openxmlformats.org/markup-compatibility/2006" xmlns:p14="http://schemas.microsoft.com/office/powerpoint/2010/main">
          <mc:Choice Requires="p14">
            <p:contentPart p14:bwMode="auto" r:id="rId224">
              <p14:nvContentPartPr>
                <p14:cNvPr id="261" name="Ink 260">
                  <a:extLst>
                    <a:ext uri="{FF2B5EF4-FFF2-40B4-BE49-F238E27FC236}">
                      <a16:creationId xmlns:a16="http://schemas.microsoft.com/office/drawing/2014/main" id="{6C40A093-4B5A-09BC-EE5F-8636D746CA3A}"/>
                    </a:ext>
                  </a:extLst>
                </p14:cNvPr>
                <p14:cNvContentPartPr/>
                <p14:nvPr/>
              </p14:nvContentPartPr>
              <p14:xfrm>
                <a:off x="1998323" y="5034496"/>
                <a:ext cx="183240" cy="15480"/>
              </p14:xfrm>
            </p:contentPart>
          </mc:Choice>
          <mc:Fallback xmlns="">
            <p:pic>
              <p:nvPicPr>
                <p:cNvPr id="261" name="Ink 260">
                  <a:extLst>
                    <a:ext uri="{FF2B5EF4-FFF2-40B4-BE49-F238E27FC236}">
                      <a16:creationId xmlns:a16="http://schemas.microsoft.com/office/drawing/2014/main" id="{6C40A093-4B5A-09BC-EE5F-8636D746CA3A}"/>
                    </a:ext>
                  </a:extLst>
                </p:cNvPr>
                <p:cNvPicPr/>
                <p:nvPr/>
              </p:nvPicPr>
              <p:blipFill>
                <a:blip r:embed="rId225"/>
                <a:stretch>
                  <a:fillRect/>
                </a:stretch>
              </p:blipFill>
              <p:spPr>
                <a:xfrm>
                  <a:off x="1980323" y="5016496"/>
                  <a:ext cx="2188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62" name="Ink 261">
                  <a:extLst>
                    <a:ext uri="{FF2B5EF4-FFF2-40B4-BE49-F238E27FC236}">
                      <a16:creationId xmlns:a16="http://schemas.microsoft.com/office/drawing/2014/main" id="{4FAB009F-7330-CCCD-4032-CFBE600712C5}"/>
                    </a:ext>
                  </a:extLst>
                </p14:cNvPr>
                <p14:cNvContentPartPr/>
                <p14:nvPr/>
              </p14:nvContentPartPr>
              <p14:xfrm>
                <a:off x="2007683" y="5123776"/>
                <a:ext cx="168840" cy="14040"/>
              </p14:xfrm>
            </p:contentPart>
          </mc:Choice>
          <mc:Fallback xmlns="">
            <p:pic>
              <p:nvPicPr>
                <p:cNvPr id="262" name="Ink 261">
                  <a:extLst>
                    <a:ext uri="{FF2B5EF4-FFF2-40B4-BE49-F238E27FC236}">
                      <a16:creationId xmlns:a16="http://schemas.microsoft.com/office/drawing/2014/main" id="{4FAB009F-7330-CCCD-4032-CFBE600712C5}"/>
                    </a:ext>
                  </a:extLst>
                </p:cNvPr>
                <p:cNvPicPr/>
                <p:nvPr/>
              </p:nvPicPr>
              <p:blipFill>
                <a:blip r:embed="rId227"/>
                <a:stretch>
                  <a:fillRect/>
                </a:stretch>
              </p:blipFill>
              <p:spPr>
                <a:xfrm>
                  <a:off x="1989683" y="5105776"/>
                  <a:ext cx="204480" cy="49680"/>
                </a:xfrm>
                <a:prstGeom prst="rect">
                  <a:avLst/>
                </a:prstGeom>
              </p:spPr>
            </p:pic>
          </mc:Fallback>
        </mc:AlternateContent>
      </p:grpSp>
      <p:grpSp>
        <p:nvGrpSpPr>
          <p:cNvPr id="263" name="Group 262">
            <a:extLst>
              <a:ext uri="{FF2B5EF4-FFF2-40B4-BE49-F238E27FC236}">
                <a16:creationId xmlns:a16="http://schemas.microsoft.com/office/drawing/2014/main" id="{148262A6-E948-FC56-F208-359CFD6B2F02}"/>
              </a:ext>
            </a:extLst>
          </p:cNvPr>
          <p:cNvGrpSpPr/>
          <p:nvPr/>
        </p:nvGrpSpPr>
        <p:grpSpPr>
          <a:xfrm>
            <a:off x="2408723" y="4908856"/>
            <a:ext cx="688680" cy="244800"/>
            <a:chOff x="2408723" y="4908856"/>
            <a:chExt cx="688680" cy="244800"/>
          </a:xfrm>
        </p:grpSpPr>
        <mc:AlternateContent xmlns:mc="http://schemas.openxmlformats.org/markup-compatibility/2006" xmlns:p14="http://schemas.microsoft.com/office/powerpoint/2010/main">
          <mc:Choice Requires="p14">
            <p:contentPart p14:bwMode="auto" r:id="rId228">
              <p14:nvContentPartPr>
                <p14:cNvPr id="264" name="Ink 263">
                  <a:extLst>
                    <a:ext uri="{FF2B5EF4-FFF2-40B4-BE49-F238E27FC236}">
                      <a16:creationId xmlns:a16="http://schemas.microsoft.com/office/drawing/2014/main" id="{D529C4DE-51B1-42DB-0CCA-11A6CB2FE0CD}"/>
                    </a:ext>
                  </a:extLst>
                </p14:cNvPr>
                <p14:cNvContentPartPr/>
                <p14:nvPr/>
              </p14:nvContentPartPr>
              <p14:xfrm>
                <a:off x="2408723" y="4908856"/>
                <a:ext cx="139320" cy="241200"/>
              </p14:xfrm>
            </p:contentPart>
          </mc:Choice>
          <mc:Fallback xmlns="">
            <p:pic>
              <p:nvPicPr>
                <p:cNvPr id="264" name="Ink 263">
                  <a:extLst>
                    <a:ext uri="{FF2B5EF4-FFF2-40B4-BE49-F238E27FC236}">
                      <a16:creationId xmlns:a16="http://schemas.microsoft.com/office/drawing/2014/main" id="{D529C4DE-51B1-42DB-0CCA-11A6CB2FE0CD}"/>
                    </a:ext>
                  </a:extLst>
                </p:cNvPr>
                <p:cNvPicPr/>
                <p:nvPr/>
              </p:nvPicPr>
              <p:blipFill>
                <a:blip r:embed="rId229"/>
                <a:stretch>
                  <a:fillRect/>
                </a:stretch>
              </p:blipFill>
              <p:spPr>
                <a:xfrm>
                  <a:off x="2391083" y="4890856"/>
                  <a:ext cx="17496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65" name="Ink 264">
                  <a:extLst>
                    <a:ext uri="{FF2B5EF4-FFF2-40B4-BE49-F238E27FC236}">
                      <a16:creationId xmlns:a16="http://schemas.microsoft.com/office/drawing/2014/main" id="{BFF6F84C-B87A-A0F6-D317-9604E2EA3AF8}"/>
                    </a:ext>
                  </a:extLst>
                </p14:cNvPr>
                <p14:cNvContentPartPr/>
                <p14:nvPr/>
              </p14:nvContentPartPr>
              <p14:xfrm>
                <a:off x="2646323" y="4967536"/>
                <a:ext cx="177840" cy="186120"/>
              </p14:xfrm>
            </p:contentPart>
          </mc:Choice>
          <mc:Fallback xmlns="">
            <p:pic>
              <p:nvPicPr>
                <p:cNvPr id="265" name="Ink 264">
                  <a:extLst>
                    <a:ext uri="{FF2B5EF4-FFF2-40B4-BE49-F238E27FC236}">
                      <a16:creationId xmlns:a16="http://schemas.microsoft.com/office/drawing/2014/main" id="{BFF6F84C-B87A-A0F6-D317-9604E2EA3AF8}"/>
                    </a:ext>
                  </a:extLst>
                </p:cNvPr>
                <p:cNvPicPr/>
                <p:nvPr/>
              </p:nvPicPr>
              <p:blipFill>
                <a:blip r:embed="rId231"/>
                <a:stretch>
                  <a:fillRect/>
                </a:stretch>
              </p:blipFill>
              <p:spPr>
                <a:xfrm>
                  <a:off x="2628683" y="4949536"/>
                  <a:ext cx="2134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66" name="Ink 265">
                  <a:extLst>
                    <a:ext uri="{FF2B5EF4-FFF2-40B4-BE49-F238E27FC236}">
                      <a16:creationId xmlns:a16="http://schemas.microsoft.com/office/drawing/2014/main" id="{E4ABE08B-6F25-64A2-A5F2-4360053A5C7C}"/>
                    </a:ext>
                  </a:extLst>
                </p14:cNvPr>
                <p14:cNvContentPartPr/>
                <p14:nvPr/>
              </p14:nvContentPartPr>
              <p14:xfrm>
                <a:off x="2879963" y="4971136"/>
                <a:ext cx="217440" cy="169920"/>
              </p14:xfrm>
            </p:contentPart>
          </mc:Choice>
          <mc:Fallback xmlns="">
            <p:pic>
              <p:nvPicPr>
                <p:cNvPr id="266" name="Ink 265">
                  <a:extLst>
                    <a:ext uri="{FF2B5EF4-FFF2-40B4-BE49-F238E27FC236}">
                      <a16:creationId xmlns:a16="http://schemas.microsoft.com/office/drawing/2014/main" id="{E4ABE08B-6F25-64A2-A5F2-4360053A5C7C}"/>
                    </a:ext>
                  </a:extLst>
                </p:cNvPr>
                <p:cNvPicPr/>
                <p:nvPr/>
              </p:nvPicPr>
              <p:blipFill>
                <a:blip r:embed="rId233"/>
                <a:stretch>
                  <a:fillRect/>
                </a:stretch>
              </p:blipFill>
              <p:spPr>
                <a:xfrm>
                  <a:off x="2861963" y="4953136"/>
                  <a:ext cx="253080" cy="205560"/>
                </a:xfrm>
                <a:prstGeom prst="rect">
                  <a:avLst/>
                </a:prstGeom>
              </p:spPr>
            </p:pic>
          </mc:Fallback>
        </mc:AlternateContent>
      </p:grpSp>
      <p:grpSp>
        <p:nvGrpSpPr>
          <p:cNvPr id="271" name="Group 270">
            <a:extLst>
              <a:ext uri="{FF2B5EF4-FFF2-40B4-BE49-F238E27FC236}">
                <a16:creationId xmlns:a16="http://schemas.microsoft.com/office/drawing/2014/main" id="{1FAD6946-BB8B-CA6C-2812-5D2DCA65DB11}"/>
              </a:ext>
            </a:extLst>
          </p:cNvPr>
          <p:cNvGrpSpPr/>
          <p:nvPr/>
        </p:nvGrpSpPr>
        <p:grpSpPr>
          <a:xfrm>
            <a:off x="3638843" y="4715896"/>
            <a:ext cx="731520" cy="421920"/>
            <a:chOff x="3638843" y="4715896"/>
            <a:chExt cx="731520" cy="421920"/>
          </a:xfrm>
        </p:grpSpPr>
        <mc:AlternateContent xmlns:mc="http://schemas.openxmlformats.org/markup-compatibility/2006" xmlns:p14="http://schemas.microsoft.com/office/powerpoint/2010/main">
          <mc:Choice Requires="p14">
            <p:contentPart p14:bwMode="auto" r:id="rId234">
              <p14:nvContentPartPr>
                <p14:cNvPr id="272" name="Ink 271">
                  <a:extLst>
                    <a:ext uri="{FF2B5EF4-FFF2-40B4-BE49-F238E27FC236}">
                      <a16:creationId xmlns:a16="http://schemas.microsoft.com/office/drawing/2014/main" id="{2CB15193-29CC-9973-562F-C095DFEBF4AE}"/>
                    </a:ext>
                  </a:extLst>
                </p14:cNvPr>
                <p14:cNvContentPartPr/>
                <p14:nvPr/>
              </p14:nvContentPartPr>
              <p14:xfrm>
                <a:off x="3638843" y="4859896"/>
                <a:ext cx="145800" cy="198720"/>
              </p14:xfrm>
            </p:contentPart>
          </mc:Choice>
          <mc:Fallback xmlns="">
            <p:pic>
              <p:nvPicPr>
                <p:cNvPr id="272" name="Ink 271">
                  <a:extLst>
                    <a:ext uri="{FF2B5EF4-FFF2-40B4-BE49-F238E27FC236}">
                      <a16:creationId xmlns:a16="http://schemas.microsoft.com/office/drawing/2014/main" id="{2CB15193-29CC-9973-562F-C095DFEBF4AE}"/>
                    </a:ext>
                  </a:extLst>
                </p:cNvPr>
                <p:cNvPicPr/>
                <p:nvPr/>
              </p:nvPicPr>
              <p:blipFill>
                <a:blip r:embed="rId235"/>
                <a:stretch>
                  <a:fillRect/>
                </a:stretch>
              </p:blipFill>
              <p:spPr>
                <a:xfrm>
                  <a:off x="3621203" y="4842256"/>
                  <a:ext cx="181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73" name="Ink 272">
                  <a:extLst>
                    <a:ext uri="{FF2B5EF4-FFF2-40B4-BE49-F238E27FC236}">
                      <a16:creationId xmlns:a16="http://schemas.microsoft.com/office/drawing/2014/main" id="{E2DE0BEE-8EE2-74CF-BC5F-3D5F13BDFFF6}"/>
                    </a:ext>
                  </a:extLst>
                </p14:cNvPr>
                <p14:cNvContentPartPr/>
                <p14:nvPr/>
              </p14:nvContentPartPr>
              <p14:xfrm>
                <a:off x="3790043" y="4715896"/>
                <a:ext cx="86400" cy="421920"/>
              </p14:xfrm>
            </p:contentPart>
          </mc:Choice>
          <mc:Fallback xmlns="">
            <p:pic>
              <p:nvPicPr>
                <p:cNvPr id="273" name="Ink 272">
                  <a:extLst>
                    <a:ext uri="{FF2B5EF4-FFF2-40B4-BE49-F238E27FC236}">
                      <a16:creationId xmlns:a16="http://schemas.microsoft.com/office/drawing/2014/main" id="{E2DE0BEE-8EE2-74CF-BC5F-3D5F13BDFFF6}"/>
                    </a:ext>
                  </a:extLst>
                </p:cNvPr>
                <p:cNvPicPr/>
                <p:nvPr/>
              </p:nvPicPr>
              <p:blipFill>
                <a:blip r:embed="rId237"/>
                <a:stretch>
                  <a:fillRect/>
                </a:stretch>
              </p:blipFill>
              <p:spPr>
                <a:xfrm>
                  <a:off x="3772403" y="4698256"/>
                  <a:ext cx="1220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74" name="Ink 273">
                  <a:extLst>
                    <a:ext uri="{FF2B5EF4-FFF2-40B4-BE49-F238E27FC236}">
                      <a16:creationId xmlns:a16="http://schemas.microsoft.com/office/drawing/2014/main" id="{8A9FDE68-FA40-AB8A-A169-537C9679C12A}"/>
                    </a:ext>
                  </a:extLst>
                </p14:cNvPr>
                <p14:cNvContentPartPr/>
                <p14:nvPr/>
              </p14:nvContentPartPr>
              <p14:xfrm>
                <a:off x="3996323" y="4844776"/>
                <a:ext cx="184680" cy="143640"/>
              </p14:xfrm>
            </p:contentPart>
          </mc:Choice>
          <mc:Fallback xmlns="">
            <p:pic>
              <p:nvPicPr>
                <p:cNvPr id="274" name="Ink 273">
                  <a:extLst>
                    <a:ext uri="{FF2B5EF4-FFF2-40B4-BE49-F238E27FC236}">
                      <a16:creationId xmlns:a16="http://schemas.microsoft.com/office/drawing/2014/main" id="{8A9FDE68-FA40-AB8A-A169-537C9679C12A}"/>
                    </a:ext>
                  </a:extLst>
                </p:cNvPr>
                <p:cNvPicPr/>
                <p:nvPr/>
              </p:nvPicPr>
              <p:blipFill>
                <a:blip r:embed="rId239"/>
                <a:stretch>
                  <a:fillRect/>
                </a:stretch>
              </p:blipFill>
              <p:spPr>
                <a:xfrm>
                  <a:off x="3978323" y="4826776"/>
                  <a:ext cx="22032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75" name="Ink 274">
                  <a:extLst>
                    <a:ext uri="{FF2B5EF4-FFF2-40B4-BE49-F238E27FC236}">
                      <a16:creationId xmlns:a16="http://schemas.microsoft.com/office/drawing/2014/main" id="{F2A4C4DC-D0F6-32F7-5D33-FCFDADCA5D80}"/>
                    </a:ext>
                  </a:extLst>
                </p14:cNvPr>
                <p14:cNvContentPartPr/>
                <p14:nvPr/>
              </p14:nvContentPartPr>
              <p14:xfrm>
                <a:off x="4072283" y="4881856"/>
                <a:ext cx="32400" cy="186480"/>
              </p14:xfrm>
            </p:contentPart>
          </mc:Choice>
          <mc:Fallback xmlns="">
            <p:pic>
              <p:nvPicPr>
                <p:cNvPr id="275" name="Ink 274">
                  <a:extLst>
                    <a:ext uri="{FF2B5EF4-FFF2-40B4-BE49-F238E27FC236}">
                      <a16:creationId xmlns:a16="http://schemas.microsoft.com/office/drawing/2014/main" id="{F2A4C4DC-D0F6-32F7-5D33-FCFDADCA5D80}"/>
                    </a:ext>
                  </a:extLst>
                </p:cNvPr>
                <p:cNvPicPr/>
                <p:nvPr/>
              </p:nvPicPr>
              <p:blipFill>
                <a:blip r:embed="rId241"/>
                <a:stretch>
                  <a:fillRect/>
                </a:stretch>
              </p:blipFill>
              <p:spPr>
                <a:xfrm>
                  <a:off x="4054283" y="4864216"/>
                  <a:ext cx="6804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76" name="Ink 275">
                  <a:extLst>
                    <a:ext uri="{FF2B5EF4-FFF2-40B4-BE49-F238E27FC236}">
                      <a16:creationId xmlns:a16="http://schemas.microsoft.com/office/drawing/2014/main" id="{8BD00449-53C4-0B45-A353-D6285E4A2E21}"/>
                    </a:ext>
                  </a:extLst>
                </p14:cNvPr>
                <p14:cNvContentPartPr/>
                <p14:nvPr/>
              </p14:nvContentPartPr>
              <p14:xfrm>
                <a:off x="4213763" y="4867096"/>
                <a:ext cx="156600" cy="177480"/>
              </p14:xfrm>
            </p:contentPart>
          </mc:Choice>
          <mc:Fallback xmlns="">
            <p:pic>
              <p:nvPicPr>
                <p:cNvPr id="276" name="Ink 275">
                  <a:extLst>
                    <a:ext uri="{FF2B5EF4-FFF2-40B4-BE49-F238E27FC236}">
                      <a16:creationId xmlns:a16="http://schemas.microsoft.com/office/drawing/2014/main" id="{8BD00449-53C4-0B45-A353-D6285E4A2E21}"/>
                    </a:ext>
                  </a:extLst>
                </p:cNvPr>
                <p:cNvPicPr/>
                <p:nvPr/>
              </p:nvPicPr>
              <p:blipFill>
                <a:blip r:embed="rId243"/>
                <a:stretch>
                  <a:fillRect/>
                </a:stretch>
              </p:blipFill>
              <p:spPr>
                <a:xfrm>
                  <a:off x="4196123" y="4849456"/>
                  <a:ext cx="192240" cy="213120"/>
                </a:xfrm>
                <a:prstGeom prst="rect">
                  <a:avLst/>
                </a:prstGeom>
              </p:spPr>
            </p:pic>
          </mc:Fallback>
        </mc:AlternateContent>
      </p:grpSp>
      <p:grpSp>
        <p:nvGrpSpPr>
          <p:cNvPr id="277" name="Group 276">
            <a:extLst>
              <a:ext uri="{FF2B5EF4-FFF2-40B4-BE49-F238E27FC236}">
                <a16:creationId xmlns:a16="http://schemas.microsoft.com/office/drawing/2014/main" id="{8B79E1CB-1A73-7814-3ECF-4B34E4CD0F33}"/>
              </a:ext>
            </a:extLst>
          </p:cNvPr>
          <p:cNvGrpSpPr/>
          <p:nvPr/>
        </p:nvGrpSpPr>
        <p:grpSpPr>
          <a:xfrm>
            <a:off x="4458203" y="4849456"/>
            <a:ext cx="636480" cy="311400"/>
            <a:chOff x="4458203" y="4849456"/>
            <a:chExt cx="636480" cy="311400"/>
          </a:xfrm>
        </p:grpSpPr>
        <mc:AlternateContent xmlns:mc="http://schemas.openxmlformats.org/markup-compatibility/2006" xmlns:p14="http://schemas.microsoft.com/office/powerpoint/2010/main">
          <mc:Choice Requires="p14">
            <p:contentPart p14:bwMode="auto" r:id="rId244">
              <p14:nvContentPartPr>
                <p14:cNvPr id="278" name="Ink 277">
                  <a:extLst>
                    <a:ext uri="{FF2B5EF4-FFF2-40B4-BE49-F238E27FC236}">
                      <a16:creationId xmlns:a16="http://schemas.microsoft.com/office/drawing/2014/main" id="{CDA28761-590F-8647-2A03-79C7E02EBBD4}"/>
                    </a:ext>
                  </a:extLst>
                </p14:cNvPr>
                <p14:cNvContentPartPr/>
                <p14:nvPr/>
              </p14:nvContentPartPr>
              <p14:xfrm>
                <a:off x="4458203" y="4930456"/>
                <a:ext cx="185400" cy="111960"/>
              </p14:xfrm>
            </p:contentPart>
          </mc:Choice>
          <mc:Fallback xmlns="">
            <p:pic>
              <p:nvPicPr>
                <p:cNvPr id="278" name="Ink 277">
                  <a:extLst>
                    <a:ext uri="{FF2B5EF4-FFF2-40B4-BE49-F238E27FC236}">
                      <a16:creationId xmlns:a16="http://schemas.microsoft.com/office/drawing/2014/main" id="{CDA28761-590F-8647-2A03-79C7E02EBBD4}"/>
                    </a:ext>
                  </a:extLst>
                </p:cNvPr>
                <p:cNvPicPr/>
                <p:nvPr/>
              </p:nvPicPr>
              <p:blipFill>
                <a:blip r:embed="rId245"/>
                <a:stretch>
                  <a:fillRect/>
                </a:stretch>
              </p:blipFill>
              <p:spPr>
                <a:xfrm>
                  <a:off x="4440563" y="4912816"/>
                  <a:ext cx="2210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79" name="Ink 278">
                  <a:extLst>
                    <a:ext uri="{FF2B5EF4-FFF2-40B4-BE49-F238E27FC236}">
                      <a16:creationId xmlns:a16="http://schemas.microsoft.com/office/drawing/2014/main" id="{7D81009B-81BD-9944-8FE2-1BB27D581ED1}"/>
                    </a:ext>
                  </a:extLst>
                </p14:cNvPr>
                <p14:cNvContentPartPr/>
                <p14:nvPr/>
              </p14:nvContentPartPr>
              <p14:xfrm>
                <a:off x="4755923" y="4969336"/>
                <a:ext cx="92160" cy="191520"/>
              </p14:xfrm>
            </p:contentPart>
          </mc:Choice>
          <mc:Fallback xmlns="">
            <p:pic>
              <p:nvPicPr>
                <p:cNvPr id="279" name="Ink 278">
                  <a:extLst>
                    <a:ext uri="{FF2B5EF4-FFF2-40B4-BE49-F238E27FC236}">
                      <a16:creationId xmlns:a16="http://schemas.microsoft.com/office/drawing/2014/main" id="{7D81009B-81BD-9944-8FE2-1BB27D581ED1}"/>
                    </a:ext>
                  </a:extLst>
                </p:cNvPr>
                <p:cNvPicPr/>
                <p:nvPr/>
              </p:nvPicPr>
              <p:blipFill>
                <a:blip r:embed="rId247"/>
                <a:stretch>
                  <a:fillRect/>
                </a:stretch>
              </p:blipFill>
              <p:spPr>
                <a:xfrm>
                  <a:off x="4737923" y="4951696"/>
                  <a:ext cx="12780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80" name="Ink 279">
                  <a:extLst>
                    <a:ext uri="{FF2B5EF4-FFF2-40B4-BE49-F238E27FC236}">
                      <a16:creationId xmlns:a16="http://schemas.microsoft.com/office/drawing/2014/main" id="{BD103D4D-EA37-0189-DD40-339412066088}"/>
                    </a:ext>
                  </a:extLst>
                </p14:cNvPr>
                <p14:cNvContentPartPr/>
                <p14:nvPr/>
              </p14:nvContentPartPr>
              <p14:xfrm>
                <a:off x="4929803" y="4849456"/>
                <a:ext cx="164880" cy="205560"/>
              </p14:xfrm>
            </p:contentPart>
          </mc:Choice>
          <mc:Fallback xmlns="">
            <p:pic>
              <p:nvPicPr>
                <p:cNvPr id="280" name="Ink 279">
                  <a:extLst>
                    <a:ext uri="{FF2B5EF4-FFF2-40B4-BE49-F238E27FC236}">
                      <a16:creationId xmlns:a16="http://schemas.microsoft.com/office/drawing/2014/main" id="{BD103D4D-EA37-0189-DD40-339412066088}"/>
                    </a:ext>
                  </a:extLst>
                </p:cNvPr>
                <p:cNvPicPr/>
                <p:nvPr/>
              </p:nvPicPr>
              <p:blipFill>
                <a:blip r:embed="rId249"/>
                <a:stretch>
                  <a:fillRect/>
                </a:stretch>
              </p:blipFill>
              <p:spPr>
                <a:xfrm>
                  <a:off x="4912163" y="4831816"/>
                  <a:ext cx="200520" cy="241200"/>
                </a:xfrm>
                <a:prstGeom prst="rect">
                  <a:avLst/>
                </a:prstGeom>
              </p:spPr>
            </p:pic>
          </mc:Fallback>
        </mc:AlternateContent>
      </p:grpSp>
      <p:grpSp>
        <p:nvGrpSpPr>
          <p:cNvPr id="281" name="Group 280">
            <a:extLst>
              <a:ext uri="{FF2B5EF4-FFF2-40B4-BE49-F238E27FC236}">
                <a16:creationId xmlns:a16="http://schemas.microsoft.com/office/drawing/2014/main" id="{FC6766F7-22AA-B48A-810E-BC533A82A1B4}"/>
              </a:ext>
            </a:extLst>
          </p:cNvPr>
          <p:cNvGrpSpPr/>
          <p:nvPr/>
        </p:nvGrpSpPr>
        <p:grpSpPr>
          <a:xfrm>
            <a:off x="664163" y="4880416"/>
            <a:ext cx="1119600" cy="359280"/>
            <a:chOff x="664163" y="4880416"/>
            <a:chExt cx="1119600" cy="359280"/>
          </a:xfrm>
        </p:grpSpPr>
        <mc:AlternateContent xmlns:mc="http://schemas.openxmlformats.org/markup-compatibility/2006" xmlns:p14="http://schemas.microsoft.com/office/powerpoint/2010/main">
          <mc:Choice Requires="p14">
            <p:contentPart p14:bwMode="auto" r:id="rId250">
              <p14:nvContentPartPr>
                <p14:cNvPr id="282" name="Ink 281">
                  <a:extLst>
                    <a:ext uri="{FF2B5EF4-FFF2-40B4-BE49-F238E27FC236}">
                      <a16:creationId xmlns:a16="http://schemas.microsoft.com/office/drawing/2014/main" id="{1A8550FB-9554-FB8C-BE03-B96731344E29}"/>
                    </a:ext>
                  </a:extLst>
                </p14:cNvPr>
                <p14:cNvContentPartPr/>
                <p14:nvPr/>
              </p14:nvContentPartPr>
              <p14:xfrm>
                <a:off x="1216763" y="5044216"/>
                <a:ext cx="9720" cy="8280"/>
              </p14:xfrm>
            </p:contentPart>
          </mc:Choice>
          <mc:Fallback xmlns="">
            <p:pic>
              <p:nvPicPr>
                <p:cNvPr id="282" name="Ink 281">
                  <a:extLst>
                    <a:ext uri="{FF2B5EF4-FFF2-40B4-BE49-F238E27FC236}">
                      <a16:creationId xmlns:a16="http://schemas.microsoft.com/office/drawing/2014/main" id="{1A8550FB-9554-FB8C-BE03-B96731344E29}"/>
                    </a:ext>
                  </a:extLst>
                </p:cNvPr>
                <p:cNvPicPr/>
                <p:nvPr/>
              </p:nvPicPr>
              <p:blipFill>
                <a:blip r:embed="rId251"/>
                <a:stretch>
                  <a:fillRect/>
                </a:stretch>
              </p:blipFill>
              <p:spPr>
                <a:xfrm>
                  <a:off x="1199123" y="5026576"/>
                  <a:ext cx="4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283" name="Ink 282">
                  <a:extLst>
                    <a:ext uri="{FF2B5EF4-FFF2-40B4-BE49-F238E27FC236}">
                      <a16:creationId xmlns:a16="http://schemas.microsoft.com/office/drawing/2014/main" id="{6C4CDA80-1E61-02BF-F1D2-11E599E73FD2}"/>
                    </a:ext>
                  </a:extLst>
                </p14:cNvPr>
                <p14:cNvContentPartPr/>
                <p14:nvPr/>
              </p14:nvContentPartPr>
              <p14:xfrm>
                <a:off x="1209563" y="5035216"/>
                <a:ext cx="117000" cy="126000"/>
              </p14:xfrm>
            </p:contentPart>
          </mc:Choice>
          <mc:Fallback xmlns="">
            <p:pic>
              <p:nvPicPr>
                <p:cNvPr id="283" name="Ink 282">
                  <a:extLst>
                    <a:ext uri="{FF2B5EF4-FFF2-40B4-BE49-F238E27FC236}">
                      <a16:creationId xmlns:a16="http://schemas.microsoft.com/office/drawing/2014/main" id="{6C4CDA80-1E61-02BF-F1D2-11E599E73FD2}"/>
                    </a:ext>
                  </a:extLst>
                </p:cNvPr>
                <p:cNvPicPr/>
                <p:nvPr/>
              </p:nvPicPr>
              <p:blipFill>
                <a:blip r:embed="rId253"/>
                <a:stretch>
                  <a:fillRect/>
                </a:stretch>
              </p:blipFill>
              <p:spPr>
                <a:xfrm>
                  <a:off x="1191923" y="5017216"/>
                  <a:ext cx="1526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84" name="Ink 283">
                  <a:extLst>
                    <a:ext uri="{FF2B5EF4-FFF2-40B4-BE49-F238E27FC236}">
                      <a16:creationId xmlns:a16="http://schemas.microsoft.com/office/drawing/2014/main" id="{73FB22AE-5D0C-3CBB-A9AA-84F78CC3DBC9}"/>
                    </a:ext>
                  </a:extLst>
                </p14:cNvPr>
                <p14:cNvContentPartPr/>
                <p14:nvPr/>
              </p14:nvContentPartPr>
              <p14:xfrm>
                <a:off x="1218563" y="5046736"/>
                <a:ext cx="166320" cy="155160"/>
              </p14:xfrm>
            </p:contentPart>
          </mc:Choice>
          <mc:Fallback xmlns="">
            <p:pic>
              <p:nvPicPr>
                <p:cNvPr id="284" name="Ink 283">
                  <a:extLst>
                    <a:ext uri="{FF2B5EF4-FFF2-40B4-BE49-F238E27FC236}">
                      <a16:creationId xmlns:a16="http://schemas.microsoft.com/office/drawing/2014/main" id="{73FB22AE-5D0C-3CBB-A9AA-84F78CC3DBC9}"/>
                    </a:ext>
                  </a:extLst>
                </p:cNvPr>
                <p:cNvPicPr/>
                <p:nvPr/>
              </p:nvPicPr>
              <p:blipFill>
                <a:blip r:embed="rId255"/>
                <a:stretch>
                  <a:fillRect/>
                </a:stretch>
              </p:blipFill>
              <p:spPr>
                <a:xfrm>
                  <a:off x="1200923" y="5028736"/>
                  <a:ext cx="20196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85" name="Ink 284">
                  <a:extLst>
                    <a:ext uri="{FF2B5EF4-FFF2-40B4-BE49-F238E27FC236}">
                      <a16:creationId xmlns:a16="http://schemas.microsoft.com/office/drawing/2014/main" id="{DEF130D6-5A40-C296-3D2D-0F1298888858}"/>
                    </a:ext>
                  </a:extLst>
                </p14:cNvPr>
                <p14:cNvContentPartPr/>
                <p14:nvPr/>
              </p14:nvContentPartPr>
              <p14:xfrm>
                <a:off x="1510883" y="4923616"/>
                <a:ext cx="19080" cy="173160"/>
              </p14:xfrm>
            </p:contentPart>
          </mc:Choice>
          <mc:Fallback xmlns="">
            <p:pic>
              <p:nvPicPr>
                <p:cNvPr id="285" name="Ink 284">
                  <a:extLst>
                    <a:ext uri="{FF2B5EF4-FFF2-40B4-BE49-F238E27FC236}">
                      <a16:creationId xmlns:a16="http://schemas.microsoft.com/office/drawing/2014/main" id="{DEF130D6-5A40-C296-3D2D-0F1298888858}"/>
                    </a:ext>
                  </a:extLst>
                </p:cNvPr>
                <p:cNvPicPr/>
                <p:nvPr/>
              </p:nvPicPr>
              <p:blipFill>
                <a:blip r:embed="rId257"/>
                <a:stretch>
                  <a:fillRect/>
                </a:stretch>
              </p:blipFill>
              <p:spPr>
                <a:xfrm>
                  <a:off x="1493243" y="4905616"/>
                  <a:ext cx="54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286" name="Ink 285">
                  <a:extLst>
                    <a:ext uri="{FF2B5EF4-FFF2-40B4-BE49-F238E27FC236}">
                      <a16:creationId xmlns:a16="http://schemas.microsoft.com/office/drawing/2014/main" id="{08A0CC60-4B74-F0F1-A0A7-1469E2089D3C}"/>
                    </a:ext>
                  </a:extLst>
                </p14:cNvPr>
                <p14:cNvContentPartPr/>
                <p14:nvPr/>
              </p14:nvContentPartPr>
              <p14:xfrm>
                <a:off x="1613123" y="4926856"/>
                <a:ext cx="165600" cy="173160"/>
              </p14:xfrm>
            </p:contentPart>
          </mc:Choice>
          <mc:Fallback xmlns="">
            <p:pic>
              <p:nvPicPr>
                <p:cNvPr id="286" name="Ink 285">
                  <a:extLst>
                    <a:ext uri="{FF2B5EF4-FFF2-40B4-BE49-F238E27FC236}">
                      <a16:creationId xmlns:a16="http://schemas.microsoft.com/office/drawing/2014/main" id="{08A0CC60-4B74-F0F1-A0A7-1469E2089D3C}"/>
                    </a:ext>
                  </a:extLst>
                </p:cNvPr>
                <p:cNvPicPr/>
                <p:nvPr/>
              </p:nvPicPr>
              <p:blipFill>
                <a:blip r:embed="rId259"/>
                <a:stretch>
                  <a:fillRect/>
                </a:stretch>
              </p:blipFill>
              <p:spPr>
                <a:xfrm>
                  <a:off x="1595123" y="4909216"/>
                  <a:ext cx="201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287" name="Ink 286">
                  <a:extLst>
                    <a:ext uri="{FF2B5EF4-FFF2-40B4-BE49-F238E27FC236}">
                      <a16:creationId xmlns:a16="http://schemas.microsoft.com/office/drawing/2014/main" id="{59DC35AB-D418-26EA-D757-C14081B8B3EB}"/>
                    </a:ext>
                  </a:extLst>
                </p14:cNvPr>
                <p14:cNvContentPartPr/>
                <p14:nvPr/>
              </p14:nvContentPartPr>
              <p14:xfrm>
                <a:off x="1630763" y="4902016"/>
                <a:ext cx="153000" cy="18000"/>
              </p14:xfrm>
            </p:contentPart>
          </mc:Choice>
          <mc:Fallback xmlns="">
            <p:pic>
              <p:nvPicPr>
                <p:cNvPr id="287" name="Ink 286">
                  <a:extLst>
                    <a:ext uri="{FF2B5EF4-FFF2-40B4-BE49-F238E27FC236}">
                      <a16:creationId xmlns:a16="http://schemas.microsoft.com/office/drawing/2014/main" id="{59DC35AB-D418-26EA-D757-C14081B8B3EB}"/>
                    </a:ext>
                  </a:extLst>
                </p:cNvPr>
                <p:cNvPicPr/>
                <p:nvPr/>
              </p:nvPicPr>
              <p:blipFill>
                <a:blip r:embed="rId261"/>
                <a:stretch>
                  <a:fillRect/>
                </a:stretch>
              </p:blipFill>
              <p:spPr>
                <a:xfrm>
                  <a:off x="1613123" y="4884016"/>
                  <a:ext cx="1886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288" name="Ink 287">
                  <a:extLst>
                    <a:ext uri="{FF2B5EF4-FFF2-40B4-BE49-F238E27FC236}">
                      <a16:creationId xmlns:a16="http://schemas.microsoft.com/office/drawing/2014/main" id="{0C29E132-8A97-1861-6783-AC92D89AC00F}"/>
                    </a:ext>
                  </a:extLst>
                </p14:cNvPr>
                <p14:cNvContentPartPr/>
                <p14:nvPr/>
              </p14:nvContentPartPr>
              <p14:xfrm>
                <a:off x="664163" y="4917496"/>
                <a:ext cx="404280" cy="322200"/>
              </p14:xfrm>
            </p:contentPart>
          </mc:Choice>
          <mc:Fallback xmlns="">
            <p:pic>
              <p:nvPicPr>
                <p:cNvPr id="288" name="Ink 287">
                  <a:extLst>
                    <a:ext uri="{FF2B5EF4-FFF2-40B4-BE49-F238E27FC236}">
                      <a16:creationId xmlns:a16="http://schemas.microsoft.com/office/drawing/2014/main" id="{0C29E132-8A97-1861-6783-AC92D89AC00F}"/>
                    </a:ext>
                  </a:extLst>
                </p:cNvPr>
                <p:cNvPicPr/>
                <p:nvPr/>
              </p:nvPicPr>
              <p:blipFill>
                <a:blip r:embed="rId263"/>
                <a:stretch>
                  <a:fillRect/>
                </a:stretch>
              </p:blipFill>
              <p:spPr>
                <a:xfrm>
                  <a:off x="646523" y="4899856"/>
                  <a:ext cx="43992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89" name="Ink 288">
                  <a:extLst>
                    <a:ext uri="{FF2B5EF4-FFF2-40B4-BE49-F238E27FC236}">
                      <a16:creationId xmlns:a16="http://schemas.microsoft.com/office/drawing/2014/main" id="{AE0962A4-7CBE-B53D-2C92-1E768BE777D5}"/>
                    </a:ext>
                  </a:extLst>
                </p14:cNvPr>
                <p14:cNvContentPartPr/>
                <p14:nvPr/>
              </p14:nvContentPartPr>
              <p14:xfrm>
                <a:off x="682163" y="4880416"/>
                <a:ext cx="376560" cy="23040"/>
              </p14:xfrm>
            </p:contentPart>
          </mc:Choice>
          <mc:Fallback xmlns="">
            <p:pic>
              <p:nvPicPr>
                <p:cNvPr id="289" name="Ink 288">
                  <a:extLst>
                    <a:ext uri="{FF2B5EF4-FFF2-40B4-BE49-F238E27FC236}">
                      <a16:creationId xmlns:a16="http://schemas.microsoft.com/office/drawing/2014/main" id="{AE0962A4-7CBE-B53D-2C92-1E768BE777D5}"/>
                    </a:ext>
                  </a:extLst>
                </p:cNvPr>
                <p:cNvPicPr/>
                <p:nvPr/>
              </p:nvPicPr>
              <p:blipFill>
                <a:blip r:embed="rId265"/>
                <a:stretch>
                  <a:fillRect/>
                </a:stretch>
              </p:blipFill>
              <p:spPr>
                <a:xfrm>
                  <a:off x="664523" y="4862776"/>
                  <a:ext cx="4122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290" name="Ink 289">
                  <a:extLst>
                    <a:ext uri="{FF2B5EF4-FFF2-40B4-BE49-F238E27FC236}">
                      <a16:creationId xmlns:a16="http://schemas.microsoft.com/office/drawing/2014/main" id="{F52DD4A5-0B32-88A0-0F6A-1DCB91722C0E}"/>
                    </a:ext>
                  </a:extLst>
                </p14:cNvPr>
                <p14:cNvContentPartPr/>
                <p14:nvPr/>
              </p14:nvContentPartPr>
              <p14:xfrm>
                <a:off x="719243" y="4940536"/>
                <a:ext cx="159840" cy="134640"/>
              </p14:xfrm>
            </p:contentPart>
          </mc:Choice>
          <mc:Fallback xmlns="">
            <p:pic>
              <p:nvPicPr>
                <p:cNvPr id="290" name="Ink 289">
                  <a:extLst>
                    <a:ext uri="{FF2B5EF4-FFF2-40B4-BE49-F238E27FC236}">
                      <a16:creationId xmlns:a16="http://schemas.microsoft.com/office/drawing/2014/main" id="{F52DD4A5-0B32-88A0-0F6A-1DCB91722C0E}"/>
                    </a:ext>
                  </a:extLst>
                </p:cNvPr>
                <p:cNvPicPr/>
                <p:nvPr/>
              </p:nvPicPr>
              <p:blipFill>
                <a:blip r:embed="rId267"/>
                <a:stretch>
                  <a:fillRect/>
                </a:stretch>
              </p:blipFill>
              <p:spPr>
                <a:xfrm>
                  <a:off x="701603" y="4922536"/>
                  <a:ext cx="19548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291" name="Ink 290">
                  <a:extLst>
                    <a:ext uri="{FF2B5EF4-FFF2-40B4-BE49-F238E27FC236}">
                      <a16:creationId xmlns:a16="http://schemas.microsoft.com/office/drawing/2014/main" id="{FAA7E7FB-5771-CCBA-D260-4F96625FEB51}"/>
                    </a:ext>
                  </a:extLst>
                </p14:cNvPr>
                <p14:cNvContentPartPr/>
                <p14:nvPr/>
              </p14:nvContentPartPr>
              <p14:xfrm>
                <a:off x="836243" y="4997776"/>
                <a:ext cx="20520" cy="118800"/>
              </p14:xfrm>
            </p:contentPart>
          </mc:Choice>
          <mc:Fallback xmlns="">
            <p:pic>
              <p:nvPicPr>
                <p:cNvPr id="291" name="Ink 290">
                  <a:extLst>
                    <a:ext uri="{FF2B5EF4-FFF2-40B4-BE49-F238E27FC236}">
                      <a16:creationId xmlns:a16="http://schemas.microsoft.com/office/drawing/2014/main" id="{FAA7E7FB-5771-CCBA-D260-4F96625FEB51}"/>
                    </a:ext>
                  </a:extLst>
                </p:cNvPr>
                <p:cNvPicPr/>
                <p:nvPr/>
              </p:nvPicPr>
              <p:blipFill>
                <a:blip r:embed="rId269"/>
                <a:stretch>
                  <a:fillRect/>
                </a:stretch>
              </p:blipFill>
              <p:spPr>
                <a:xfrm>
                  <a:off x="818603" y="4979776"/>
                  <a:ext cx="5616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292" name="Ink 291">
                  <a:extLst>
                    <a:ext uri="{FF2B5EF4-FFF2-40B4-BE49-F238E27FC236}">
                      <a16:creationId xmlns:a16="http://schemas.microsoft.com/office/drawing/2014/main" id="{771A52DB-C947-81C5-BBC1-B69B3B66714C}"/>
                    </a:ext>
                  </a:extLst>
                </p14:cNvPr>
                <p14:cNvContentPartPr/>
                <p14:nvPr/>
              </p14:nvContentPartPr>
              <p14:xfrm>
                <a:off x="1085363" y="4880416"/>
                <a:ext cx="34200" cy="354960"/>
              </p14:xfrm>
            </p:contentPart>
          </mc:Choice>
          <mc:Fallback xmlns="">
            <p:pic>
              <p:nvPicPr>
                <p:cNvPr id="292" name="Ink 291">
                  <a:extLst>
                    <a:ext uri="{FF2B5EF4-FFF2-40B4-BE49-F238E27FC236}">
                      <a16:creationId xmlns:a16="http://schemas.microsoft.com/office/drawing/2014/main" id="{771A52DB-C947-81C5-BBC1-B69B3B66714C}"/>
                    </a:ext>
                  </a:extLst>
                </p:cNvPr>
                <p:cNvPicPr/>
                <p:nvPr/>
              </p:nvPicPr>
              <p:blipFill>
                <a:blip r:embed="rId271"/>
                <a:stretch>
                  <a:fillRect/>
                </a:stretch>
              </p:blipFill>
              <p:spPr>
                <a:xfrm>
                  <a:off x="1067723" y="4862416"/>
                  <a:ext cx="69840" cy="39060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293" name="Ink 292">
                  <a:extLst>
                    <a:ext uri="{FF2B5EF4-FFF2-40B4-BE49-F238E27FC236}">
                      <a16:creationId xmlns:a16="http://schemas.microsoft.com/office/drawing/2014/main" id="{C8EB215B-3BCB-79B7-CD61-2D45CE371C40}"/>
                    </a:ext>
                  </a:extLst>
                </p14:cNvPr>
                <p14:cNvContentPartPr/>
                <p14:nvPr/>
              </p14:nvContentPartPr>
              <p14:xfrm>
                <a:off x="929123" y="4986256"/>
                <a:ext cx="119520" cy="125280"/>
              </p14:xfrm>
            </p:contentPart>
          </mc:Choice>
          <mc:Fallback xmlns="">
            <p:pic>
              <p:nvPicPr>
                <p:cNvPr id="293" name="Ink 292">
                  <a:extLst>
                    <a:ext uri="{FF2B5EF4-FFF2-40B4-BE49-F238E27FC236}">
                      <a16:creationId xmlns:a16="http://schemas.microsoft.com/office/drawing/2014/main" id="{C8EB215B-3BCB-79B7-CD61-2D45CE371C40}"/>
                    </a:ext>
                  </a:extLst>
                </p:cNvPr>
                <p:cNvPicPr/>
                <p:nvPr/>
              </p:nvPicPr>
              <p:blipFill>
                <a:blip r:embed="rId273"/>
                <a:stretch>
                  <a:fillRect/>
                </a:stretch>
              </p:blipFill>
              <p:spPr>
                <a:xfrm>
                  <a:off x="911483" y="4968256"/>
                  <a:ext cx="155160" cy="160920"/>
                </a:xfrm>
                <a:prstGeom prst="rect">
                  <a:avLst/>
                </a:prstGeom>
              </p:spPr>
            </p:pic>
          </mc:Fallback>
        </mc:AlternateContent>
      </p:grpSp>
    </p:spTree>
    <p:extLst>
      <p:ext uri="{BB962C8B-B14F-4D97-AF65-F5344CB8AC3E}">
        <p14:creationId xmlns:p14="http://schemas.microsoft.com/office/powerpoint/2010/main" val="58226670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grpSp>
        <p:nvGrpSpPr>
          <p:cNvPr id="29" name="Group 28">
            <a:extLst>
              <a:ext uri="{FF2B5EF4-FFF2-40B4-BE49-F238E27FC236}">
                <a16:creationId xmlns:a16="http://schemas.microsoft.com/office/drawing/2014/main" id="{B20B4D17-7A1C-350B-C67B-0B7206E621DB}"/>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2">
              <p14:nvContentPartPr>
                <p14:cNvPr id="46" name="Ink 45">
                  <a:extLst>
                    <a:ext uri="{FF2B5EF4-FFF2-40B4-BE49-F238E27FC236}">
                      <a16:creationId xmlns:a16="http://schemas.microsoft.com/office/drawing/2014/main" id="{3A4035AD-8BF9-FEAE-E3D9-AB607D9478D7}"/>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7" name="Ink 46">
                  <a:extLst>
                    <a:ext uri="{FF2B5EF4-FFF2-40B4-BE49-F238E27FC236}">
                      <a16:creationId xmlns:a16="http://schemas.microsoft.com/office/drawing/2014/main" id="{27365158-E77C-FA62-1B07-7E0D9271C692}"/>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8" name="Ink 47">
                  <a:extLst>
                    <a:ext uri="{FF2B5EF4-FFF2-40B4-BE49-F238E27FC236}">
                      <a16:creationId xmlns:a16="http://schemas.microsoft.com/office/drawing/2014/main" id="{24C0E2AF-2075-B6E3-CDF3-7CF81B86B292}"/>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49" name="Ink 48">
                  <a:extLst>
                    <a:ext uri="{FF2B5EF4-FFF2-40B4-BE49-F238E27FC236}">
                      <a16:creationId xmlns:a16="http://schemas.microsoft.com/office/drawing/2014/main" id="{53EAEE58-7E3A-53BE-45EB-DCEB04C20FC4}"/>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0" name="Ink 49">
                  <a:extLst>
                    <a:ext uri="{FF2B5EF4-FFF2-40B4-BE49-F238E27FC236}">
                      <a16:creationId xmlns:a16="http://schemas.microsoft.com/office/drawing/2014/main" id="{26C5FDDF-3538-A610-765E-8F7EDC728F3A}"/>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51" name="Partial Circle 50">
            <a:extLst>
              <a:ext uri="{FF2B5EF4-FFF2-40B4-BE49-F238E27FC236}">
                <a16:creationId xmlns:a16="http://schemas.microsoft.com/office/drawing/2014/main" id="{9861D956-1A3D-66C8-9C4E-D9312627B98B}"/>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2" name="TextBox 51">
            <a:extLst>
              <a:ext uri="{FF2B5EF4-FFF2-40B4-BE49-F238E27FC236}">
                <a16:creationId xmlns:a16="http://schemas.microsoft.com/office/drawing/2014/main" id="{92FFCB36-33A1-C78B-F150-2C3C6F307297}"/>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53" name="Arc 52">
            <a:extLst>
              <a:ext uri="{FF2B5EF4-FFF2-40B4-BE49-F238E27FC236}">
                <a16:creationId xmlns:a16="http://schemas.microsoft.com/office/drawing/2014/main" id="{BE2C1AFE-145A-E5CF-A244-7167BD7BAE05}"/>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2A6BAD83-7A6D-9AF9-712E-65134BD3E76A}"/>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4" name="TextBox 53">
                <a:extLst>
                  <a:ext uri="{FF2B5EF4-FFF2-40B4-BE49-F238E27FC236}">
                    <a16:creationId xmlns:a16="http://schemas.microsoft.com/office/drawing/2014/main" id="{2A6BAD83-7A6D-9AF9-712E-65134BD3E76A}"/>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55" name="Straight Arrow Connector 54">
            <a:extLst>
              <a:ext uri="{FF2B5EF4-FFF2-40B4-BE49-F238E27FC236}">
                <a16:creationId xmlns:a16="http://schemas.microsoft.com/office/drawing/2014/main" id="{EBA3C40C-FCD0-C51B-C468-A0DC6A704EAC}"/>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45739B33-778D-8C33-DFDC-63BDE9B9D5BA}"/>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56" name="TextBox 55">
                <a:extLst>
                  <a:ext uri="{FF2B5EF4-FFF2-40B4-BE49-F238E27FC236}">
                    <a16:creationId xmlns:a16="http://schemas.microsoft.com/office/drawing/2014/main" id="{45739B33-778D-8C33-DFDC-63BDE9B9D5BA}"/>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57" name="Group 56">
            <a:extLst>
              <a:ext uri="{FF2B5EF4-FFF2-40B4-BE49-F238E27FC236}">
                <a16:creationId xmlns:a16="http://schemas.microsoft.com/office/drawing/2014/main" id="{5413AA5A-953C-4CE6-2710-CE8228EE1420}"/>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58" name="Ink 57">
                  <a:extLst>
                    <a:ext uri="{FF2B5EF4-FFF2-40B4-BE49-F238E27FC236}">
                      <a16:creationId xmlns:a16="http://schemas.microsoft.com/office/drawing/2014/main" id="{E11DC5A9-31E7-CFC7-01A1-B828995F37C5}"/>
                    </a:ext>
                  </a:extLst>
                </p14:cNvPr>
                <p14:cNvContentPartPr/>
                <p14:nvPr/>
              </p14:nvContentPartPr>
              <p14:xfrm>
                <a:off x="3403763" y="490576"/>
                <a:ext cx="63360" cy="362160"/>
              </p14:xfrm>
            </p:contentPart>
          </mc:Choice>
          <mc:Fallback xmlns="">
            <p:pic>
              <p:nvPicPr>
                <p:cNvPr id="58" name="Ink 57">
                  <a:extLst>
                    <a:ext uri="{FF2B5EF4-FFF2-40B4-BE49-F238E27FC236}">
                      <a16:creationId xmlns:a16="http://schemas.microsoft.com/office/drawing/2014/main" id="{E11DC5A9-31E7-CFC7-01A1-B828995F37C5}"/>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9" name="Ink 58">
                  <a:extLst>
                    <a:ext uri="{FF2B5EF4-FFF2-40B4-BE49-F238E27FC236}">
                      <a16:creationId xmlns:a16="http://schemas.microsoft.com/office/drawing/2014/main" id="{D7E27CA1-81DB-0AA6-CEC9-CF6BB3A4B324}"/>
                    </a:ext>
                  </a:extLst>
                </p14:cNvPr>
                <p14:cNvContentPartPr/>
                <p14:nvPr/>
              </p14:nvContentPartPr>
              <p14:xfrm>
                <a:off x="3477563" y="528376"/>
                <a:ext cx="181440" cy="342000"/>
              </p14:xfrm>
            </p:contentPart>
          </mc:Choice>
          <mc:Fallback xmlns="">
            <p:pic>
              <p:nvPicPr>
                <p:cNvPr id="59" name="Ink 58">
                  <a:extLst>
                    <a:ext uri="{FF2B5EF4-FFF2-40B4-BE49-F238E27FC236}">
                      <a16:creationId xmlns:a16="http://schemas.microsoft.com/office/drawing/2014/main" id="{D7E27CA1-81DB-0AA6-CEC9-CF6BB3A4B324}"/>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0" name="Ink 59">
                  <a:extLst>
                    <a:ext uri="{FF2B5EF4-FFF2-40B4-BE49-F238E27FC236}">
                      <a16:creationId xmlns:a16="http://schemas.microsoft.com/office/drawing/2014/main" id="{FFBD3261-694E-F5E1-6626-16333089DCD8}"/>
                    </a:ext>
                  </a:extLst>
                </p14:cNvPr>
                <p14:cNvContentPartPr/>
                <p14:nvPr/>
              </p14:nvContentPartPr>
              <p14:xfrm>
                <a:off x="3462443" y="720616"/>
                <a:ext cx="130680" cy="25920"/>
              </p14:xfrm>
            </p:contentPart>
          </mc:Choice>
          <mc:Fallback xmlns="">
            <p:pic>
              <p:nvPicPr>
                <p:cNvPr id="60" name="Ink 59">
                  <a:extLst>
                    <a:ext uri="{FF2B5EF4-FFF2-40B4-BE49-F238E27FC236}">
                      <a16:creationId xmlns:a16="http://schemas.microsoft.com/office/drawing/2014/main" id="{FFBD3261-694E-F5E1-6626-16333089DCD8}"/>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1" name="Ink 60">
                  <a:extLst>
                    <a:ext uri="{FF2B5EF4-FFF2-40B4-BE49-F238E27FC236}">
                      <a16:creationId xmlns:a16="http://schemas.microsoft.com/office/drawing/2014/main" id="{D215617A-E062-515E-3F30-0EC7CCF6D1FB}"/>
                    </a:ext>
                  </a:extLst>
                </p14:cNvPr>
                <p14:cNvContentPartPr/>
                <p14:nvPr/>
              </p14:nvContentPartPr>
              <p14:xfrm>
                <a:off x="3794723" y="671656"/>
                <a:ext cx="91800" cy="32760"/>
              </p14:xfrm>
            </p:contentPart>
          </mc:Choice>
          <mc:Fallback xmlns="">
            <p:pic>
              <p:nvPicPr>
                <p:cNvPr id="61" name="Ink 60">
                  <a:extLst>
                    <a:ext uri="{FF2B5EF4-FFF2-40B4-BE49-F238E27FC236}">
                      <a16:creationId xmlns:a16="http://schemas.microsoft.com/office/drawing/2014/main" id="{D215617A-E062-515E-3F30-0EC7CCF6D1FB}"/>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2" name="Ink 61">
                  <a:extLst>
                    <a:ext uri="{FF2B5EF4-FFF2-40B4-BE49-F238E27FC236}">
                      <a16:creationId xmlns:a16="http://schemas.microsoft.com/office/drawing/2014/main" id="{DAB79184-FD53-A2DB-FF98-54C92879D5B2}"/>
                    </a:ext>
                  </a:extLst>
                </p14:cNvPr>
                <p14:cNvContentPartPr/>
                <p14:nvPr/>
              </p14:nvContentPartPr>
              <p14:xfrm>
                <a:off x="3838283" y="714856"/>
                <a:ext cx="132120" cy="36000"/>
              </p14:xfrm>
            </p:contentPart>
          </mc:Choice>
          <mc:Fallback xmlns="">
            <p:pic>
              <p:nvPicPr>
                <p:cNvPr id="62" name="Ink 61">
                  <a:extLst>
                    <a:ext uri="{FF2B5EF4-FFF2-40B4-BE49-F238E27FC236}">
                      <a16:creationId xmlns:a16="http://schemas.microsoft.com/office/drawing/2014/main" id="{DAB79184-FD53-A2DB-FF98-54C92879D5B2}"/>
                    </a:ext>
                  </a:extLst>
                </p:cNvPr>
                <p:cNvPicPr/>
                <p:nvPr/>
              </p:nvPicPr>
              <p:blipFill>
                <a:blip r:embed="rId25"/>
                <a:stretch>
                  <a:fillRect/>
                </a:stretch>
              </p:blipFill>
              <p:spPr>
                <a:xfrm>
                  <a:off x="3820283" y="696856"/>
                  <a:ext cx="167760" cy="71640"/>
                </a:xfrm>
                <a:prstGeom prst="rect">
                  <a:avLst/>
                </a:prstGeom>
              </p:spPr>
            </p:pic>
          </mc:Fallback>
        </mc:AlternateContent>
      </p:grpSp>
      <p:grpSp>
        <p:nvGrpSpPr>
          <p:cNvPr id="63" name="Group 62">
            <a:extLst>
              <a:ext uri="{FF2B5EF4-FFF2-40B4-BE49-F238E27FC236}">
                <a16:creationId xmlns:a16="http://schemas.microsoft.com/office/drawing/2014/main" id="{34A61B9A-DDF6-1F23-A7F7-14AC4DEDE021}"/>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6">
              <p14:nvContentPartPr>
                <p14:cNvPr id="64" name="Ink 63">
                  <a:extLst>
                    <a:ext uri="{FF2B5EF4-FFF2-40B4-BE49-F238E27FC236}">
                      <a16:creationId xmlns:a16="http://schemas.microsoft.com/office/drawing/2014/main" id="{5A4C7AEB-A173-654D-66B0-B7AC2C582149}"/>
                    </a:ext>
                  </a:extLst>
                </p14:cNvPr>
                <p14:cNvContentPartPr/>
                <p14:nvPr/>
              </p14:nvContentPartPr>
              <p14:xfrm>
                <a:off x="2752523" y="1813936"/>
                <a:ext cx="174600" cy="242640"/>
              </p14:xfrm>
            </p:contentPart>
          </mc:Choice>
          <mc:Fallback xmlns="">
            <p:pic>
              <p:nvPicPr>
                <p:cNvPr id="64" name="Ink 63">
                  <a:extLst>
                    <a:ext uri="{FF2B5EF4-FFF2-40B4-BE49-F238E27FC236}">
                      <a16:creationId xmlns:a16="http://schemas.microsoft.com/office/drawing/2014/main" id="{5A4C7AEB-A173-654D-66B0-B7AC2C582149}"/>
                    </a:ext>
                  </a:extLst>
                </p:cNvPr>
                <p:cNvPicPr/>
                <p:nvPr/>
              </p:nvPicPr>
              <p:blipFill>
                <a:blip r:embed="rId27"/>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5" name="Ink 64">
                  <a:extLst>
                    <a:ext uri="{FF2B5EF4-FFF2-40B4-BE49-F238E27FC236}">
                      <a16:creationId xmlns:a16="http://schemas.microsoft.com/office/drawing/2014/main" id="{C5E1BC3F-1C29-2B74-B1E2-BB2BFC4724A6}"/>
                    </a:ext>
                  </a:extLst>
                </p14:cNvPr>
                <p14:cNvContentPartPr/>
                <p14:nvPr/>
              </p14:nvContentPartPr>
              <p14:xfrm>
                <a:off x="3275603" y="1824016"/>
                <a:ext cx="128520" cy="201240"/>
              </p14:xfrm>
            </p:contentPart>
          </mc:Choice>
          <mc:Fallback xmlns="">
            <p:pic>
              <p:nvPicPr>
                <p:cNvPr id="65" name="Ink 64">
                  <a:extLst>
                    <a:ext uri="{FF2B5EF4-FFF2-40B4-BE49-F238E27FC236}">
                      <a16:creationId xmlns:a16="http://schemas.microsoft.com/office/drawing/2014/main" id="{C5E1BC3F-1C29-2B74-B1E2-BB2BFC4724A6}"/>
                    </a:ext>
                  </a:extLst>
                </p:cNvPr>
                <p:cNvPicPr/>
                <p:nvPr/>
              </p:nvPicPr>
              <p:blipFill>
                <a:blip r:embed="rId29"/>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6" name="Ink 65">
                  <a:extLst>
                    <a:ext uri="{FF2B5EF4-FFF2-40B4-BE49-F238E27FC236}">
                      <a16:creationId xmlns:a16="http://schemas.microsoft.com/office/drawing/2014/main" id="{B7053997-3DE1-4E0A-E224-8302F312C462}"/>
                    </a:ext>
                  </a:extLst>
                </p14:cNvPr>
                <p14:cNvContentPartPr/>
                <p14:nvPr/>
              </p14:nvContentPartPr>
              <p14:xfrm>
                <a:off x="3264083" y="1794136"/>
                <a:ext cx="221760" cy="106920"/>
              </p14:xfrm>
            </p:contentPart>
          </mc:Choice>
          <mc:Fallback xmlns="">
            <p:pic>
              <p:nvPicPr>
                <p:cNvPr id="66" name="Ink 65">
                  <a:extLst>
                    <a:ext uri="{FF2B5EF4-FFF2-40B4-BE49-F238E27FC236}">
                      <a16:creationId xmlns:a16="http://schemas.microsoft.com/office/drawing/2014/main" id="{B7053997-3DE1-4E0A-E224-8302F312C462}"/>
                    </a:ext>
                  </a:extLst>
                </p:cNvPr>
                <p:cNvPicPr/>
                <p:nvPr/>
              </p:nvPicPr>
              <p:blipFill>
                <a:blip r:embed="rId31"/>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7" name="Ink 66">
                  <a:extLst>
                    <a:ext uri="{FF2B5EF4-FFF2-40B4-BE49-F238E27FC236}">
                      <a16:creationId xmlns:a16="http://schemas.microsoft.com/office/drawing/2014/main" id="{5E0AC9EE-54EF-F95B-8B33-EA337CA6026E}"/>
                    </a:ext>
                  </a:extLst>
                </p14:cNvPr>
                <p14:cNvContentPartPr/>
                <p14:nvPr/>
              </p14:nvContentPartPr>
              <p14:xfrm>
                <a:off x="2706083" y="2135416"/>
                <a:ext cx="736920" cy="73440"/>
              </p14:xfrm>
            </p:contentPart>
          </mc:Choice>
          <mc:Fallback xmlns="">
            <p:pic>
              <p:nvPicPr>
                <p:cNvPr id="67" name="Ink 66">
                  <a:extLst>
                    <a:ext uri="{FF2B5EF4-FFF2-40B4-BE49-F238E27FC236}">
                      <a16:creationId xmlns:a16="http://schemas.microsoft.com/office/drawing/2014/main" id="{5E0AC9EE-54EF-F95B-8B33-EA337CA6026E}"/>
                    </a:ext>
                  </a:extLst>
                </p:cNvPr>
                <p:cNvPicPr/>
                <p:nvPr/>
              </p:nvPicPr>
              <p:blipFill>
                <a:blip r:embed="rId33"/>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8" name="Ink 67">
                  <a:extLst>
                    <a:ext uri="{FF2B5EF4-FFF2-40B4-BE49-F238E27FC236}">
                      <a16:creationId xmlns:a16="http://schemas.microsoft.com/office/drawing/2014/main" id="{A1A7309A-4481-ABCB-32E4-E539985B2A9C}"/>
                    </a:ext>
                  </a:extLst>
                </p14:cNvPr>
                <p14:cNvContentPartPr/>
                <p14:nvPr/>
              </p14:nvContentPartPr>
              <p14:xfrm>
                <a:off x="2759723" y="2289496"/>
                <a:ext cx="166320" cy="246960"/>
              </p14:xfrm>
            </p:contentPart>
          </mc:Choice>
          <mc:Fallback xmlns="">
            <p:pic>
              <p:nvPicPr>
                <p:cNvPr id="68" name="Ink 67">
                  <a:extLst>
                    <a:ext uri="{FF2B5EF4-FFF2-40B4-BE49-F238E27FC236}">
                      <a16:creationId xmlns:a16="http://schemas.microsoft.com/office/drawing/2014/main" id="{A1A7309A-4481-ABCB-32E4-E539985B2A9C}"/>
                    </a:ext>
                  </a:extLst>
                </p:cNvPr>
                <p:cNvPicPr/>
                <p:nvPr/>
              </p:nvPicPr>
              <p:blipFill>
                <a:blip r:embed="rId35"/>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9" name="Ink 68">
                  <a:extLst>
                    <a:ext uri="{FF2B5EF4-FFF2-40B4-BE49-F238E27FC236}">
                      <a16:creationId xmlns:a16="http://schemas.microsoft.com/office/drawing/2014/main" id="{5B65604F-FF2F-A698-83DB-AC88CFD8C410}"/>
                    </a:ext>
                  </a:extLst>
                </p14:cNvPr>
                <p14:cNvContentPartPr/>
                <p14:nvPr/>
              </p14:nvContentPartPr>
              <p14:xfrm>
                <a:off x="3014963" y="2321896"/>
                <a:ext cx="90720" cy="204120"/>
              </p14:xfrm>
            </p:contentPart>
          </mc:Choice>
          <mc:Fallback xmlns="">
            <p:pic>
              <p:nvPicPr>
                <p:cNvPr id="69" name="Ink 68">
                  <a:extLst>
                    <a:ext uri="{FF2B5EF4-FFF2-40B4-BE49-F238E27FC236}">
                      <a16:creationId xmlns:a16="http://schemas.microsoft.com/office/drawing/2014/main" id="{5B65604F-FF2F-A698-83DB-AC88CFD8C410}"/>
                    </a:ext>
                  </a:extLst>
                </p:cNvPr>
                <p:cNvPicPr/>
                <p:nvPr/>
              </p:nvPicPr>
              <p:blipFill>
                <a:blip r:embed="rId37"/>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0" name="Ink 69">
                  <a:extLst>
                    <a:ext uri="{FF2B5EF4-FFF2-40B4-BE49-F238E27FC236}">
                      <a16:creationId xmlns:a16="http://schemas.microsoft.com/office/drawing/2014/main" id="{3F373A1D-A2EC-E48D-2CD0-0D5B42E664D9}"/>
                    </a:ext>
                  </a:extLst>
                </p14:cNvPr>
                <p14:cNvContentPartPr/>
                <p14:nvPr/>
              </p14:nvContentPartPr>
              <p14:xfrm>
                <a:off x="3227363" y="2347456"/>
                <a:ext cx="109080" cy="162720"/>
              </p14:xfrm>
            </p:contentPart>
          </mc:Choice>
          <mc:Fallback xmlns="">
            <p:pic>
              <p:nvPicPr>
                <p:cNvPr id="70" name="Ink 69">
                  <a:extLst>
                    <a:ext uri="{FF2B5EF4-FFF2-40B4-BE49-F238E27FC236}">
                      <a16:creationId xmlns:a16="http://schemas.microsoft.com/office/drawing/2014/main" id="{3F373A1D-A2EC-E48D-2CD0-0D5B42E664D9}"/>
                    </a:ext>
                  </a:extLst>
                </p:cNvPr>
                <p:cNvPicPr/>
                <p:nvPr/>
              </p:nvPicPr>
              <p:blipFill>
                <a:blip r:embed="rId39"/>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1" name="Ink 70">
                  <a:extLst>
                    <a:ext uri="{FF2B5EF4-FFF2-40B4-BE49-F238E27FC236}">
                      <a16:creationId xmlns:a16="http://schemas.microsoft.com/office/drawing/2014/main" id="{0A5CFEC4-E746-477F-DC29-59EB8CCD0216}"/>
                    </a:ext>
                  </a:extLst>
                </p14:cNvPr>
                <p14:cNvContentPartPr/>
                <p14:nvPr/>
              </p14:nvContentPartPr>
              <p14:xfrm>
                <a:off x="3678443" y="2033536"/>
                <a:ext cx="156240" cy="30240"/>
              </p14:xfrm>
            </p:contentPart>
          </mc:Choice>
          <mc:Fallback xmlns="">
            <p:pic>
              <p:nvPicPr>
                <p:cNvPr id="71" name="Ink 70">
                  <a:extLst>
                    <a:ext uri="{FF2B5EF4-FFF2-40B4-BE49-F238E27FC236}">
                      <a16:creationId xmlns:a16="http://schemas.microsoft.com/office/drawing/2014/main" id="{0A5CFEC4-E746-477F-DC29-59EB8CCD0216}"/>
                    </a:ext>
                  </a:extLst>
                </p:cNvPr>
                <p:cNvPicPr/>
                <p:nvPr/>
              </p:nvPicPr>
              <p:blipFill>
                <a:blip r:embed="rId41"/>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2" name="Ink 71">
                  <a:extLst>
                    <a:ext uri="{FF2B5EF4-FFF2-40B4-BE49-F238E27FC236}">
                      <a16:creationId xmlns:a16="http://schemas.microsoft.com/office/drawing/2014/main" id="{9385F9B4-6AB8-05E1-C475-C748103054A3}"/>
                    </a:ext>
                  </a:extLst>
                </p14:cNvPr>
                <p14:cNvContentPartPr/>
                <p14:nvPr/>
              </p14:nvContentPartPr>
              <p14:xfrm>
                <a:off x="3712643" y="2133976"/>
                <a:ext cx="115560" cy="17280"/>
              </p14:xfrm>
            </p:contentPart>
          </mc:Choice>
          <mc:Fallback xmlns="">
            <p:pic>
              <p:nvPicPr>
                <p:cNvPr id="72" name="Ink 71">
                  <a:extLst>
                    <a:ext uri="{FF2B5EF4-FFF2-40B4-BE49-F238E27FC236}">
                      <a16:creationId xmlns:a16="http://schemas.microsoft.com/office/drawing/2014/main" id="{9385F9B4-6AB8-05E1-C475-C748103054A3}"/>
                    </a:ext>
                  </a:extLst>
                </p:cNvPr>
                <p:cNvPicPr/>
                <p:nvPr/>
              </p:nvPicPr>
              <p:blipFill>
                <a:blip r:embed="rId43"/>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3" name="Ink 72">
                  <a:extLst>
                    <a:ext uri="{FF2B5EF4-FFF2-40B4-BE49-F238E27FC236}">
                      <a16:creationId xmlns:a16="http://schemas.microsoft.com/office/drawing/2014/main" id="{C41A3CDA-8041-865C-205A-593FA28C87A5}"/>
                    </a:ext>
                  </a:extLst>
                </p14:cNvPr>
                <p14:cNvContentPartPr/>
                <p14:nvPr/>
              </p14:nvContentPartPr>
              <p14:xfrm>
                <a:off x="4200083" y="1787656"/>
                <a:ext cx="165960" cy="192600"/>
              </p14:xfrm>
            </p:contentPart>
          </mc:Choice>
          <mc:Fallback xmlns="">
            <p:pic>
              <p:nvPicPr>
                <p:cNvPr id="73" name="Ink 72">
                  <a:extLst>
                    <a:ext uri="{FF2B5EF4-FFF2-40B4-BE49-F238E27FC236}">
                      <a16:creationId xmlns:a16="http://schemas.microsoft.com/office/drawing/2014/main" id="{C41A3CDA-8041-865C-205A-593FA28C87A5}"/>
                    </a:ext>
                  </a:extLst>
                </p:cNvPr>
                <p:cNvPicPr/>
                <p:nvPr/>
              </p:nvPicPr>
              <p:blipFill>
                <a:blip r:embed="rId45"/>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4" name="Ink 73">
                  <a:extLst>
                    <a:ext uri="{FF2B5EF4-FFF2-40B4-BE49-F238E27FC236}">
                      <a16:creationId xmlns:a16="http://schemas.microsoft.com/office/drawing/2014/main" id="{15C3D1A5-F4FE-046C-00E8-7273701B27B3}"/>
                    </a:ext>
                  </a:extLst>
                </p14:cNvPr>
                <p14:cNvContentPartPr/>
                <p14:nvPr/>
              </p14:nvContentPartPr>
              <p14:xfrm>
                <a:off x="4222763" y="1757776"/>
                <a:ext cx="182520" cy="57600"/>
              </p14:xfrm>
            </p:contentPart>
          </mc:Choice>
          <mc:Fallback xmlns="">
            <p:pic>
              <p:nvPicPr>
                <p:cNvPr id="74" name="Ink 73">
                  <a:extLst>
                    <a:ext uri="{FF2B5EF4-FFF2-40B4-BE49-F238E27FC236}">
                      <a16:creationId xmlns:a16="http://schemas.microsoft.com/office/drawing/2014/main" id="{15C3D1A5-F4FE-046C-00E8-7273701B27B3}"/>
                    </a:ext>
                  </a:extLst>
                </p:cNvPr>
                <p:cNvPicPr/>
                <p:nvPr/>
              </p:nvPicPr>
              <p:blipFill>
                <a:blip r:embed="rId47"/>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75" name="Ink 74">
                  <a:extLst>
                    <a:ext uri="{FF2B5EF4-FFF2-40B4-BE49-F238E27FC236}">
                      <a16:creationId xmlns:a16="http://schemas.microsoft.com/office/drawing/2014/main" id="{4D37B164-868C-6254-88C1-F4E9D07BD67B}"/>
                    </a:ext>
                  </a:extLst>
                </p14:cNvPr>
                <p14:cNvContentPartPr/>
                <p14:nvPr/>
              </p14:nvContentPartPr>
              <p14:xfrm>
                <a:off x="4078763" y="2042896"/>
                <a:ext cx="427320" cy="95040"/>
              </p14:xfrm>
            </p:contentPart>
          </mc:Choice>
          <mc:Fallback xmlns="">
            <p:pic>
              <p:nvPicPr>
                <p:cNvPr id="75" name="Ink 74">
                  <a:extLst>
                    <a:ext uri="{FF2B5EF4-FFF2-40B4-BE49-F238E27FC236}">
                      <a16:creationId xmlns:a16="http://schemas.microsoft.com/office/drawing/2014/main" id="{4D37B164-868C-6254-88C1-F4E9D07BD67B}"/>
                    </a:ext>
                  </a:extLst>
                </p:cNvPr>
                <p:cNvPicPr/>
                <p:nvPr/>
              </p:nvPicPr>
              <p:blipFill>
                <a:blip r:embed="rId49"/>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6" name="Ink 75">
                  <a:extLst>
                    <a:ext uri="{FF2B5EF4-FFF2-40B4-BE49-F238E27FC236}">
                      <a16:creationId xmlns:a16="http://schemas.microsoft.com/office/drawing/2014/main" id="{00D6D14B-335F-6E35-0ABF-AB458DBB522A}"/>
                    </a:ext>
                  </a:extLst>
                </p14:cNvPr>
                <p14:cNvContentPartPr/>
                <p14:nvPr/>
              </p14:nvContentPartPr>
              <p14:xfrm>
                <a:off x="4197563" y="2203456"/>
                <a:ext cx="179640" cy="287280"/>
              </p14:xfrm>
            </p:contentPart>
          </mc:Choice>
          <mc:Fallback xmlns="">
            <p:pic>
              <p:nvPicPr>
                <p:cNvPr id="76" name="Ink 75">
                  <a:extLst>
                    <a:ext uri="{FF2B5EF4-FFF2-40B4-BE49-F238E27FC236}">
                      <a16:creationId xmlns:a16="http://schemas.microsoft.com/office/drawing/2014/main" id="{00D6D14B-335F-6E35-0ABF-AB458DBB522A}"/>
                    </a:ext>
                  </a:extLst>
                </p:cNvPr>
                <p:cNvPicPr/>
                <p:nvPr/>
              </p:nvPicPr>
              <p:blipFill>
                <a:blip r:embed="rId51"/>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7" name="Ink 76">
                  <a:extLst>
                    <a:ext uri="{FF2B5EF4-FFF2-40B4-BE49-F238E27FC236}">
                      <a16:creationId xmlns:a16="http://schemas.microsoft.com/office/drawing/2014/main" id="{E6980A5D-6F79-7B63-2BA2-3B407144AE83}"/>
                    </a:ext>
                  </a:extLst>
                </p14:cNvPr>
                <p14:cNvContentPartPr/>
                <p14:nvPr/>
              </p14:nvContentPartPr>
              <p14:xfrm>
                <a:off x="3006323" y="1815736"/>
                <a:ext cx="161280" cy="281880"/>
              </p14:xfrm>
            </p:contentPart>
          </mc:Choice>
          <mc:Fallback xmlns="">
            <p:pic>
              <p:nvPicPr>
                <p:cNvPr id="77" name="Ink 76">
                  <a:extLst>
                    <a:ext uri="{FF2B5EF4-FFF2-40B4-BE49-F238E27FC236}">
                      <a16:creationId xmlns:a16="http://schemas.microsoft.com/office/drawing/2014/main" id="{E6980A5D-6F79-7B63-2BA2-3B407144AE83}"/>
                    </a:ext>
                  </a:extLst>
                </p:cNvPr>
                <p:cNvPicPr/>
                <p:nvPr/>
              </p:nvPicPr>
              <p:blipFill>
                <a:blip r:embed="rId53"/>
                <a:stretch>
                  <a:fillRect/>
                </a:stretch>
              </p:blipFill>
              <p:spPr>
                <a:xfrm>
                  <a:off x="2988683" y="1798096"/>
                  <a:ext cx="196920" cy="31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4">
            <p14:nvContentPartPr>
              <p14:cNvPr id="78" name="Ink 77">
                <a:extLst>
                  <a:ext uri="{FF2B5EF4-FFF2-40B4-BE49-F238E27FC236}">
                    <a16:creationId xmlns:a16="http://schemas.microsoft.com/office/drawing/2014/main" id="{44499FBB-A971-200C-98F9-12973929D687}"/>
                  </a:ext>
                </a:extLst>
              </p14:cNvPr>
              <p14:cNvContentPartPr/>
              <p14:nvPr/>
            </p14:nvContentPartPr>
            <p14:xfrm>
              <a:off x="2346803" y="3033616"/>
              <a:ext cx="68040" cy="280800"/>
            </p14:xfrm>
          </p:contentPart>
        </mc:Choice>
        <mc:Fallback xmlns="">
          <p:pic>
            <p:nvPicPr>
              <p:cNvPr id="78" name="Ink 77">
                <a:extLst>
                  <a:ext uri="{FF2B5EF4-FFF2-40B4-BE49-F238E27FC236}">
                    <a16:creationId xmlns:a16="http://schemas.microsoft.com/office/drawing/2014/main" id="{44499FBB-A971-200C-98F9-12973929D687}"/>
                  </a:ext>
                </a:extLst>
              </p:cNvPr>
              <p:cNvPicPr/>
              <p:nvPr/>
            </p:nvPicPr>
            <p:blipFill>
              <a:blip r:embed="rId55"/>
              <a:stretch>
                <a:fillRect/>
              </a:stretch>
            </p:blipFill>
            <p:spPr>
              <a:xfrm>
                <a:off x="2329163" y="3015616"/>
                <a:ext cx="1036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9" name="Ink 78">
                <a:extLst>
                  <a:ext uri="{FF2B5EF4-FFF2-40B4-BE49-F238E27FC236}">
                    <a16:creationId xmlns:a16="http://schemas.microsoft.com/office/drawing/2014/main" id="{CC9E4AD4-FCEF-5029-162C-6C59790B0A0B}"/>
                  </a:ext>
                </a:extLst>
              </p14:cNvPr>
              <p14:cNvContentPartPr/>
              <p14:nvPr/>
            </p14:nvContentPartPr>
            <p14:xfrm>
              <a:off x="2398643" y="3060256"/>
              <a:ext cx="156960" cy="245520"/>
            </p14:xfrm>
          </p:contentPart>
        </mc:Choice>
        <mc:Fallback xmlns="">
          <p:pic>
            <p:nvPicPr>
              <p:cNvPr id="79" name="Ink 78">
                <a:extLst>
                  <a:ext uri="{FF2B5EF4-FFF2-40B4-BE49-F238E27FC236}">
                    <a16:creationId xmlns:a16="http://schemas.microsoft.com/office/drawing/2014/main" id="{CC9E4AD4-FCEF-5029-162C-6C59790B0A0B}"/>
                  </a:ext>
                </a:extLst>
              </p:cNvPr>
              <p:cNvPicPr/>
              <p:nvPr/>
            </p:nvPicPr>
            <p:blipFill>
              <a:blip r:embed="rId57"/>
              <a:stretch>
                <a:fillRect/>
              </a:stretch>
            </p:blipFill>
            <p:spPr>
              <a:xfrm>
                <a:off x="2381003" y="3042616"/>
                <a:ext cx="192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0" name="Ink 79">
                <a:extLst>
                  <a:ext uri="{FF2B5EF4-FFF2-40B4-BE49-F238E27FC236}">
                    <a16:creationId xmlns:a16="http://schemas.microsoft.com/office/drawing/2014/main" id="{6A499E21-50F7-2BF4-731E-CFD7BA176A15}"/>
                  </a:ext>
                </a:extLst>
              </p14:cNvPr>
              <p14:cNvContentPartPr/>
              <p14:nvPr/>
            </p14:nvContentPartPr>
            <p14:xfrm>
              <a:off x="2369843" y="3236656"/>
              <a:ext cx="169200" cy="25920"/>
            </p14:xfrm>
          </p:contentPart>
        </mc:Choice>
        <mc:Fallback xmlns="">
          <p:pic>
            <p:nvPicPr>
              <p:cNvPr id="80" name="Ink 79">
                <a:extLst>
                  <a:ext uri="{FF2B5EF4-FFF2-40B4-BE49-F238E27FC236}">
                    <a16:creationId xmlns:a16="http://schemas.microsoft.com/office/drawing/2014/main" id="{6A499E21-50F7-2BF4-731E-CFD7BA176A15}"/>
                  </a:ext>
                </a:extLst>
              </p:cNvPr>
              <p:cNvPicPr/>
              <p:nvPr/>
            </p:nvPicPr>
            <p:blipFill>
              <a:blip r:embed="rId59"/>
              <a:stretch>
                <a:fillRect/>
              </a:stretch>
            </p:blipFill>
            <p:spPr>
              <a:xfrm>
                <a:off x="2352203" y="3219016"/>
                <a:ext cx="2048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1" name="Ink 80">
                <a:extLst>
                  <a:ext uri="{FF2B5EF4-FFF2-40B4-BE49-F238E27FC236}">
                    <a16:creationId xmlns:a16="http://schemas.microsoft.com/office/drawing/2014/main" id="{5530ACEF-0DC0-AD8D-7DB2-747C4D479538}"/>
                  </a:ext>
                </a:extLst>
              </p14:cNvPr>
              <p14:cNvContentPartPr/>
              <p14:nvPr/>
            </p14:nvContentPartPr>
            <p14:xfrm>
              <a:off x="2739203" y="3165016"/>
              <a:ext cx="115200" cy="36720"/>
            </p14:xfrm>
          </p:contentPart>
        </mc:Choice>
        <mc:Fallback xmlns="">
          <p:pic>
            <p:nvPicPr>
              <p:cNvPr id="81" name="Ink 80">
                <a:extLst>
                  <a:ext uri="{FF2B5EF4-FFF2-40B4-BE49-F238E27FC236}">
                    <a16:creationId xmlns:a16="http://schemas.microsoft.com/office/drawing/2014/main" id="{5530ACEF-0DC0-AD8D-7DB2-747C4D479538}"/>
                  </a:ext>
                </a:extLst>
              </p:cNvPr>
              <p:cNvPicPr/>
              <p:nvPr/>
            </p:nvPicPr>
            <p:blipFill>
              <a:blip r:embed="rId61"/>
              <a:stretch>
                <a:fillRect/>
              </a:stretch>
            </p:blipFill>
            <p:spPr>
              <a:xfrm>
                <a:off x="2721563" y="3147376"/>
                <a:ext cx="1508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2" name="Ink 81">
                <a:extLst>
                  <a:ext uri="{FF2B5EF4-FFF2-40B4-BE49-F238E27FC236}">
                    <a16:creationId xmlns:a16="http://schemas.microsoft.com/office/drawing/2014/main" id="{61A82C46-E912-88B6-298B-3106DC87C620}"/>
                  </a:ext>
                </a:extLst>
              </p14:cNvPr>
              <p14:cNvContentPartPr/>
              <p14:nvPr/>
            </p14:nvContentPartPr>
            <p14:xfrm>
              <a:off x="2767283" y="3248536"/>
              <a:ext cx="124920" cy="13320"/>
            </p14:xfrm>
          </p:contentPart>
        </mc:Choice>
        <mc:Fallback xmlns="">
          <p:pic>
            <p:nvPicPr>
              <p:cNvPr id="82" name="Ink 81">
                <a:extLst>
                  <a:ext uri="{FF2B5EF4-FFF2-40B4-BE49-F238E27FC236}">
                    <a16:creationId xmlns:a16="http://schemas.microsoft.com/office/drawing/2014/main" id="{61A82C46-E912-88B6-298B-3106DC87C620}"/>
                  </a:ext>
                </a:extLst>
              </p:cNvPr>
              <p:cNvPicPr/>
              <p:nvPr/>
            </p:nvPicPr>
            <p:blipFill>
              <a:blip r:embed="rId63"/>
              <a:stretch>
                <a:fillRect/>
              </a:stretch>
            </p:blipFill>
            <p:spPr>
              <a:xfrm>
                <a:off x="2749283" y="3230896"/>
                <a:ext cx="160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91" name="Ink 90">
                <a:extLst>
                  <a:ext uri="{FF2B5EF4-FFF2-40B4-BE49-F238E27FC236}">
                    <a16:creationId xmlns:a16="http://schemas.microsoft.com/office/drawing/2014/main" id="{EBDC868C-7B65-7FBA-3C75-D2833085D1CA}"/>
                  </a:ext>
                </a:extLst>
              </p14:cNvPr>
              <p14:cNvContentPartPr/>
              <p14:nvPr/>
            </p14:nvContentPartPr>
            <p14:xfrm>
              <a:off x="3107483" y="3345016"/>
              <a:ext cx="1424880" cy="81000"/>
            </p14:xfrm>
          </p:contentPart>
        </mc:Choice>
        <mc:Fallback xmlns="">
          <p:pic>
            <p:nvPicPr>
              <p:cNvPr id="91" name="Ink 90">
                <a:extLst>
                  <a:ext uri="{FF2B5EF4-FFF2-40B4-BE49-F238E27FC236}">
                    <a16:creationId xmlns:a16="http://schemas.microsoft.com/office/drawing/2014/main" id="{EBDC868C-7B65-7FBA-3C75-D2833085D1CA}"/>
                  </a:ext>
                </a:extLst>
              </p:cNvPr>
              <p:cNvPicPr/>
              <p:nvPr/>
            </p:nvPicPr>
            <p:blipFill>
              <a:blip r:embed="rId65"/>
              <a:stretch>
                <a:fillRect/>
              </a:stretch>
            </p:blipFill>
            <p:spPr>
              <a:xfrm>
                <a:off x="3089483" y="3327016"/>
                <a:ext cx="146052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4" name="Ink 93">
                <a:extLst>
                  <a:ext uri="{FF2B5EF4-FFF2-40B4-BE49-F238E27FC236}">
                    <a16:creationId xmlns:a16="http://schemas.microsoft.com/office/drawing/2014/main" id="{147BA267-78FB-3311-1C78-591D638DC967}"/>
                  </a:ext>
                </a:extLst>
              </p14:cNvPr>
              <p14:cNvContentPartPr/>
              <p14:nvPr/>
            </p14:nvContentPartPr>
            <p14:xfrm>
              <a:off x="3656123" y="3548416"/>
              <a:ext cx="176040" cy="238680"/>
            </p14:xfrm>
          </p:contentPart>
        </mc:Choice>
        <mc:Fallback xmlns="">
          <p:pic>
            <p:nvPicPr>
              <p:cNvPr id="94" name="Ink 93">
                <a:extLst>
                  <a:ext uri="{FF2B5EF4-FFF2-40B4-BE49-F238E27FC236}">
                    <a16:creationId xmlns:a16="http://schemas.microsoft.com/office/drawing/2014/main" id="{147BA267-78FB-3311-1C78-591D638DC967}"/>
                  </a:ext>
                </a:extLst>
              </p:cNvPr>
              <p:cNvPicPr/>
              <p:nvPr/>
            </p:nvPicPr>
            <p:blipFill>
              <a:blip r:embed="rId67"/>
              <a:stretch>
                <a:fillRect/>
              </a:stretch>
            </p:blipFill>
            <p:spPr>
              <a:xfrm>
                <a:off x="3638483" y="3530776"/>
                <a:ext cx="211680" cy="274320"/>
              </a:xfrm>
              <a:prstGeom prst="rect">
                <a:avLst/>
              </a:prstGeom>
            </p:spPr>
          </p:pic>
        </mc:Fallback>
      </mc:AlternateContent>
      <p:grpSp>
        <p:nvGrpSpPr>
          <p:cNvPr id="97" name="Group 96">
            <a:extLst>
              <a:ext uri="{FF2B5EF4-FFF2-40B4-BE49-F238E27FC236}">
                <a16:creationId xmlns:a16="http://schemas.microsoft.com/office/drawing/2014/main" id="{1EEA7467-3A0F-F578-19FE-4CF27F97BDE6}"/>
              </a:ext>
            </a:extLst>
          </p:cNvPr>
          <p:cNvGrpSpPr/>
          <p:nvPr/>
        </p:nvGrpSpPr>
        <p:grpSpPr>
          <a:xfrm>
            <a:off x="3206483" y="2844256"/>
            <a:ext cx="1258560" cy="392400"/>
            <a:chOff x="3206483" y="2844256"/>
            <a:chExt cx="1258560" cy="392400"/>
          </a:xfrm>
        </p:grpSpPr>
        <mc:AlternateContent xmlns:mc="http://schemas.openxmlformats.org/markup-compatibility/2006" xmlns:p14="http://schemas.microsoft.com/office/powerpoint/2010/main">
          <mc:Choice Requires="p14">
            <p:contentPart p14:bwMode="auto" r:id="rId68">
              <p14:nvContentPartPr>
                <p14:cNvPr id="85" name="Ink 84">
                  <a:extLst>
                    <a:ext uri="{FF2B5EF4-FFF2-40B4-BE49-F238E27FC236}">
                      <a16:creationId xmlns:a16="http://schemas.microsoft.com/office/drawing/2014/main" id="{19099872-AC36-6F65-1F10-1EA6E2743D35}"/>
                    </a:ext>
                  </a:extLst>
                </p14:cNvPr>
                <p14:cNvContentPartPr/>
                <p14:nvPr/>
              </p14:nvContentPartPr>
              <p14:xfrm>
                <a:off x="3565403" y="2972056"/>
                <a:ext cx="44640" cy="216360"/>
              </p14:xfrm>
            </p:contentPart>
          </mc:Choice>
          <mc:Fallback xmlns="">
            <p:pic>
              <p:nvPicPr>
                <p:cNvPr id="85" name="Ink 84">
                  <a:extLst>
                    <a:ext uri="{FF2B5EF4-FFF2-40B4-BE49-F238E27FC236}">
                      <a16:creationId xmlns:a16="http://schemas.microsoft.com/office/drawing/2014/main" id="{19099872-AC36-6F65-1F10-1EA6E2743D35}"/>
                    </a:ext>
                  </a:extLst>
                </p:cNvPr>
                <p:cNvPicPr/>
                <p:nvPr/>
              </p:nvPicPr>
              <p:blipFill>
                <a:blip r:embed="rId69"/>
                <a:stretch>
                  <a:fillRect/>
                </a:stretch>
              </p:blipFill>
              <p:spPr>
                <a:xfrm>
                  <a:off x="3547763" y="2954416"/>
                  <a:ext cx="802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7" name="Ink 86">
                  <a:extLst>
                    <a:ext uri="{FF2B5EF4-FFF2-40B4-BE49-F238E27FC236}">
                      <a16:creationId xmlns:a16="http://schemas.microsoft.com/office/drawing/2014/main" id="{17F5B601-4AA4-E11A-397F-83189DAEF9E3}"/>
                    </a:ext>
                  </a:extLst>
                </p14:cNvPr>
                <p14:cNvContentPartPr/>
                <p14:nvPr/>
              </p14:nvContentPartPr>
              <p14:xfrm>
                <a:off x="3698243" y="2932456"/>
                <a:ext cx="17640" cy="203760"/>
              </p14:xfrm>
            </p:contentPart>
          </mc:Choice>
          <mc:Fallback xmlns="">
            <p:pic>
              <p:nvPicPr>
                <p:cNvPr id="87" name="Ink 86">
                  <a:extLst>
                    <a:ext uri="{FF2B5EF4-FFF2-40B4-BE49-F238E27FC236}">
                      <a16:creationId xmlns:a16="http://schemas.microsoft.com/office/drawing/2014/main" id="{17F5B601-4AA4-E11A-397F-83189DAEF9E3}"/>
                    </a:ext>
                  </a:extLst>
                </p:cNvPr>
                <p:cNvPicPr/>
                <p:nvPr/>
              </p:nvPicPr>
              <p:blipFill>
                <a:blip r:embed="rId71"/>
                <a:stretch>
                  <a:fillRect/>
                </a:stretch>
              </p:blipFill>
              <p:spPr>
                <a:xfrm>
                  <a:off x="3680603" y="2914816"/>
                  <a:ext cx="532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8" name="Ink 87">
                  <a:extLst>
                    <a:ext uri="{FF2B5EF4-FFF2-40B4-BE49-F238E27FC236}">
                      <a16:creationId xmlns:a16="http://schemas.microsoft.com/office/drawing/2014/main" id="{7026737B-91A3-ED14-83A6-14FF5B5EB055}"/>
                    </a:ext>
                  </a:extLst>
                </p14:cNvPr>
                <p14:cNvContentPartPr/>
                <p14:nvPr/>
              </p14:nvContentPartPr>
              <p14:xfrm>
                <a:off x="3525443" y="2882776"/>
                <a:ext cx="311760" cy="72000"/>
              </p14:xfrm>
            </p:contentPart>
          </mc:Choice>
          <mc:Fallback xmlns="">
            <p:pic>
              <p:nvPicPr>
                <p:cNvPr id="88" name="Ink 87">
                  <a:extLst>
                    <a:ext uri="{FF2B5EF4-FFF2-40B4-BE49-F238E27FC236}">
                      <a16:creationId xmlns:a16="http://schemas.microsoft.com/office/drawing/2014/main" id="{7026737B-91A3-ED14-83A6-14FF5B5EB055}"/>
                    </a:ext>
                  </a:extLst>
                </p:cNvPr>
                <p:cNvPicPr/>
                <p:nvPr/>
              </p:nvPicPr>
              <p:blipFill>
                <a:blip r:embed="rId73"/>
                <a:stretch>
                  <a:fillRect/>
                </a:stretch>
              </p:blipFill>
              <p:spPr>
                <a:xfrm>
                  <a:off x="3507803" y="2864776"/>
                  <a:ext cx="34740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9" name="Ink 88">
                  <a:extLst>
                    <a:ext uri="{FF2B5EF4-FFF2-40B4-BE49-F238E27FC236}">
                      <a16:creationId xmlns:a16="http://schemas.microsoft.com/office/drawing/2014/main" id="{9ACA83AC-E395-2762-4B98-B22A31A693D3}"/>
                    </a:ext>
                  </a:extLst>
                </p14:cNvPr>
                <p14:cNvContentPartPr/>
                <p14:nvPr/>
              </p14:nvContentPartPr>
              <p14:xfrm>
                <a:off x="3995603" y="2972776"/>
                <a:ext cx="152280" cy="200880"/>
              </p14:xfrm>
            </p:contentPart>
          </mc:Choice>
          <mc:Fallback xmlns="">
            <p:pic>
              <p:nvPicPr>
                <p:cNvPr id="89" name="Ink 88">
                  <a:extLst>
                    <a:ext uri="{FF2B5EF4-FFF2-40B4-BE49-F238E27FC236}">
                      <a16:creationId xmlns:a16="http://schemas.microsoft.com/office/drawing/2014/main" id="{9ACA83AC-E395-2762-4B98-B22A31A693D3}"/>
                    </a:ext>
                  </a:extLst>
                </p:cNvPr>
                <p:cNvPicPr/>
                <p:nvPr/>
              </p:nvPicPr>
              <p:blipFill>
                <a:blip r:embed="rId75"/>
                <a:stretch>
                  <a:fillRect/>
                </a:stretch>
              </p:blipFill>
              <p:spPr>
                <a:xfrm>
                  <a:off x="3977963" y="2955136"/>
                  <a:ext cx="1879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0" name="Ink 89">
                  <a:extLst>
                    <a:ext uri="{FF2B5EF4-FFF2-40B4-BE49-F238E27FC236}">
                      <a16:creationId xmlns:a16="http://schemas.microsoft.com/office/drawing/2014/main" id="{DB4D6F0D-6774-FC5E-44D2-379F4E0A736A}"/>
                    </a:ext>
                  </a:extLst>
                </p14:cNvPr>
                <p14:cNvContentPartPr/>
                <p14:nvPr/>
              </p14:nvContentPartPr>
              <p14:xfrm>
                <a:off x="4252643" y="2844256"/>
                <a:ext cx="212400" cy="88920"/>
              </p14:xfrm>
            </p:contentPart>
          </mc:Choice>
          <mc:Fallback xmlns="">
            <p:pic>
              <p:nvPicPr>
                <p:cNvPr id="90" name="Ink 89">
                  <a:extLst>
                    <a:ext uri="{FF2B5EF4-FFF2-40B4-BE49-F238E27FC236}">
                      <a16:creationId xmlns:a16="http://schemas.microsoft.com/office/drawing/2014/main" id="{DB4D6F0D-6774-FC5E-44D2-379F4E0A736A}"/>
                    </a:ext>
                  </a:extLst>
                </p:cNvPr>
                <p:cNvPicPr/>
                <p:nvPr/>
              </p:nvPicPr>
              <p:blipFill>
                <a:blip r:embed="rId77"/>
                <a:stretch>
                  <a:fillRect/>
                </a:stretch>
              </p:blipFill>
              <p:spPr>
                <a:xfrm>
                  <a:off x="4235003" y="2826256"/>
                  <a:ext cx="24804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5" name="Ink 94">
                  <a:extLst>
                    <a:ext uri="{FF2B5EF4-FFF2-40B4-BE49-F238E27FC236}">
                      <a16:creationId xmlns:a16="http://schemas.microsoft.com/office/drawing/2014/main" id="{41C16EE9-76E8-BA35-6EAF-404723A14F1E}"/>
                    </a:ext>
                  </a:extLst>
                </p14:cNvPr>
                <p14:cNvContentPartPr/>
                <p14:nvPr/>
              </p14:nvContentPartPr>
              <p14:xfrm>
                <a:off x="3206483" y="2978896"/>
                <a:ext cx="171720" cy="257760"/>
              </p14:xfrm>
            </p:contentPart>
          </mc:Choice>
          <mc:Fallback xmlns="">
            <p:pic>
              <p:nvPicPr>
                <p:cNvPr id="95" name="Ink 94">
                  <a:extLst>
                    <a:ext uri="{FF2B5EF4-FFF2-40B4-BE49-F238E27FC236}">
                      <a16:creationId xmlns:a16="http://schemas.microsoft.com/office/drawing/2014/main" id="{41C16EE9-76E8-BA35-6EAF-404723A14F1E}"/>
                    </a:ext>
                  </a:extLst>
                </p:cNvPr>
                <p:cNvPicPr/>
                <p:nvPr/>
              </p:nvPicPr>
              <p:blipFill>
                <a:blip r:embed="rId79"/>
                <a:stretch>
                  <a:fillRect/>
                </a:stretch>
              </p:blipFill>
              <p:spPr>
                <a:xfrm>
                  <a:off x="3188483" y="2961256"/>
                  <a:ext cx="20736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96" name="Ink 95">
                  <a:extLst>
                    <a:ext uri="{FF2B5EF4-FFF2-40B4-BE49-F238E27FC236}">
                      <a16:creationId xmlns:a16="http://schemas.microsoft.com/office/drawing/2014/main" id="{0714958D-6E07-8111-282D-4173DB9D4ED5}"/>
                    </a:ext>
                  </a:extLst>
                </p14:cNvPr>
                <p14:cNvContentPartPr/>
                <p14:nvPr/>
              </p14:nvContentPartPr>
              <p14:xfrm>
                <a:off x="3279563" y="2930656"/>
                <a:ext cx="141120" cy="68760"/>
              </p14:xfrm>
            </p:contentPart>
          </mc:Choice>
          <mc:Fallback xmlns="">
            <p:pic>
              <p:nvPicPr>
                <p:cNvPr id="96" name="Ink 95">
                  <a:extLst>
                    <a:ext uri="{FF2B5EF4-FFF2-40B4-BE49-F238E27FC236}">
                      <a16:creationId xmlns:a16="http://schemas.microsoft.com/office/drawing/2014/main" id="{0714958D-6E07-8111-282D-4173DB9D4ED5}"/>
                    </a:ext>
                  </a:extLst>
                </p:cNvPr>
                <p:cNvPicPr/>
                <p:nvPr/>
              </p:nvPicPr>
              <p:blipFill>
                <a:blip r:embed="rId81"/>
                <a:stretch>
                  <a:fillRect/>
                </a:stretch>
              </p:blipFill>
              <p:spPr>
                <a:xfrm>
                  <a:off x="3261563" y="2913016"/>
                  <a:ext cx="176760" cy="104400"/>
                </a:xfrm>
                <a:prstGeom prst="rect">
                  <a:avLst/>
                </a:prstGeom>
              </p:spPr>
            </p:pic>
          </mc:Fallback>
        </mc:AlternateContent>
      </p:grpSp>
    </p:spTree>
    <p:extLst>
      <p:ext uri="{BB962C8B-B14F-4D97-AF65-F5344CB8AC3E}">
        <p14:creationId xmlns:p14="http://schemas.microsoft.com/office/powerpoint/2010/main" val="560856438"/>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5633597" y="39080"/>
            <a:ext cx="3527019" cy="289310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How did I know it was inverse rather than direct proportion?</a:t>
            </a:r>
          </a:p>
          <a:p>
            <a:endParaRPr lang="en-GB" sz="1400"/>
          </a:p>
          <a:p>
            <a:r>
              <a:rPr lang="en-GB" sz="1400" b="1"/>
              <a:t>2. </a:t>
            </a:r>
            <a:r>
              <a:rPr lang="en-GB" sz="1400"/>
              <a:t>What 2 methods did I use to work out part a)?</a:t>
            </a:r>
          </a:p>
          <a:p>
            <a:endParaRPr lang="en-GB" sz="1400"/>
          </a:p>
          <a:p>
            <a:r>
              <a:rPr lang="en-GB" sz="1400" b="1"/>
              <a:t>3. </a:t>
            </a:r>
            <a:r>
              <a:rPr lang="en-GB" sz="1400"/>
              <a:t>Where did all the numbers come from for the equations?</a:t>
            </a:r>
          </a:p>
        </p:txBody>
      </p:sp>
      <p:sp>
        <p:nvSpPr>
          <p:cNvPr id="59" name="TextBox 58">
            <a:extLst>
              <a:ext uri="{FF2B5EF4-FFF2-40B4-BE49-F238E27FC236}">
                <a16:creationId xmlns:a16="http://schemas.microsoft.com/office/drawing/2014/main" id="{3182E817-B1CB-8784-62AB-B466184CFD90}"/>
              </a:ext>
            </a:extLst>
          </p:cNvPr>
          <p:cNvSpPr txBox="1"/>
          <p:nvPr/>
        </p:nvSpPr>
        <p:spPr>
          <a:xfrm>
            <a:off x="5636483" y="2994558"/>
            <a:ext cx="3517692" cy="2677656"/>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2 machines take 10 days to produce a widget. </a:t>
            </a:r>
          </a:p>
          <a:p>
            <a:endParaRPr lang="en-GB" sz="1400"/>
          </a:p>
          <a:p>
            <a:r>
              <a:rPr lang="en-GB" sz="1400"/>
              <a:t>a) How many days would it take if we had 5 machines instead? </a:t>
            </a:r>
          </a:p>
          <a:p>
            <a:endParaRPr lang="en-GB" sz="1400"/>
          </a:p>
          <a:p>
            <a:r>
              <a:rPr lang="en-GB" sz="1400"/>
              <a:t>b) How many machines are needed to produce the widget in 2 days?</a:t>
            </a:r>
          </a:p>
          <a:p>
            <a:endParaRPr lang="en-GB" sz="1400"/>
          </a:p>
          <a:p>
            <a:r>
              <a:rPr lang="en-GB" sz="1400"/>
              <a:t>c) Why might this not actually be the case in the real world?</a:t>
            </a:r>
          </a:p>
        </p:txBody>
      </p:sp>
      <p:sp>
        <p:nvSpPr>
          <p:cNvPr id="2" name="TextBox 1">
            <a:extLst>
              <a:ext uri="{FF2B5EF4-FFF2-40B4-BE49-F238E27FC236}">
                <a16:creationId xmlns:a16="http://schemas.microsoft.com/office/drawing/2014/main" id="{BD0A8D54-A582-28CC-CCD8-634D3DAC2789}"/>
              </a:ext>
            </a:extLst>
          </p:cNvPr>
          <p:cNvSpPr txBox="1"/>
          <p:nvPr/>
        </p:nvSpPr>
        <p:spPr>
          <a:xfrm>
            <a:off x="223689" y="272394"/>
            <a:ext cx="4671330" cy="2308324"/>
          </a:xfrm>
          <a:prstGeom prst="rect">
            <a:avLst/>
          </a:prstGeom>
          <a:noFill/>
        </p:spPr>
        <p:txBody>
          <a:bodyPr wrap="square" rtlCol="0">
            <a:spAutoFit/>
          </a:bodyPr>
          <a:lstStyle/>
          <a:p>
            <a:r>
              <a:rPr lang="en-GB"/>
              <a:t>Amy travels to work at a constant speed of 30mph. It takes 20 minutes.</a:t>
            </a:r>
          </a:p>
          <a:p>
            <a:endParaRPr lang="en-GB"/>
          </a:p>
          <a:p>
            <a:r>
              <a:rPr lang="en-GB"/>
              <a:t>a) How long would it take if her speed doubles to 60mph?</a:t>
            </a:r>
          </a:p>
          <a:p>
            <a:endParaRPr lang="en-GB"/>
          </a:p>
          <a:p>
            <a:r>
              <a:rPr lang="en-GB"/>
              <a:t>b) How fast would she need to go to get there in exactly 15 minutes? </a:t>
            </a:r>
          </a:p>
        </p:txBody>
      </p:sp>
      <p:grpSp>
        <p:nvGrpSpPr>
          <p:cNvPr id="3" name="Group 2">
            <a:extLst>
              <a:ext uri="{FF2B5EF4-FFF2-40B4-BE49-F238E27FC236}">
                <a16:creationId xmlns:a16="http://schemas.microsoft.com/office/drawing/2014/main" id="{C9FB4911-F55B-C56C-9B7B-14DA672E65C7}"/>
              </a:ext>
            </a:extLst>
          </p:cNvPr>
          <p:cNvGrpSpPr/>
          <p:nvPr/>
        </p:nvGrpSpPr>
        <p:grpSpPr>
          <a:xfrm>
            <a:off x="549579" y="2593696"/>
            <a:ext cx="921600" cy="572400"/>
            <a:chOff x="644003" y="2593696"/>
            <a:chExt cx="921600" cy="57240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F70E7A90-6449-4CBC-C281-752F4038E237}"/>
                    </a:ext>
                  </a:extLst>
                </p14:cNvPr>
                <p14:cNvContentPartPr/>
                <p14:nvPr/>
              </p14:nvContentPartPr>
              <p14:xfrm>
                <a:off x="644003" y="2623216"/>
                <a:ext cx="13320" cy="200160"/>
              </p14:xfrm>
            </p:contentPart>
          </mc:Choice>
          <mc:Fallback xmlns="">
            <p:pic>
              <p:nvPicPr>
                <p:cNvPr id="4" name="Ink 3">
                  <a:extLst>
                    <a:ext uri="{FF2B5EF4-FFF2-40B4-BE49-F238E27FC236}">
                      <a16:creationId xmlns:a16="http://schemas.microsoft.com/office/drawing/2014/main" id="{F70E7A90-6449-4CBC-C281-752F4038E237}"/>
                    </a:ext>
                  </a:extLst>
                </p:cNvPr>
                <p:cNvPicPr/>
                <p:nvPr/>
              </p:nvPicPr>
              <p:blipFill>
                <a:blip r:embed="rId3"/>
                <a:stretch>
                  <a:fillRect/>
                </a:stretch>
              </p:blipFill>
              <p:spPr>
                <a:xfrm>
                  <a:off x="626363" y="2605576"/>
                  <a:ext cx="4896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57410F39-AC2E-51D8-B88D-C9F4771B7E5F}"/>
                    </a:ext>
                  </a:extLst>
                </p14:cNvPr>
                <p14:cNvContentPartPr/>
                <p14:nvPr/>
              </p14:nvContentPartPr>
              <p14:xfrm>
                <a:off x="663083" y="2593696"/>
                <a:ext cx="187560" cy="202680"/>
              </p14:xfrm>
            </p:contentPart>
          </mc:Choice>
          <mc:Fallback xmlns="">
            <p:pic>
              <p:nvPicPr>
                <p:cNvPr id="5" name="Ink 4">
                  <a:extLst>
                    <a:ext uri="{FF2B5EF4-FFF2-40B4-BE49-F238E27FC236}">
                      <a16:creationId xmlns:a16="http://schemas.microsoft.com/office/drawing/2014/main" id="{57410F39-AC2E-51D8-B88D-C9F4771B7E5F}"/>
                    </a:ext>
                  </a:extLst>
                </p:cNvPr>
                <p:cNvPicPr/>
                <p:nvPr/>
              </p:nvPicPr>
              <p:blipFill>
                <a:blip r:embed="rId5"/>
                <a:stretch>
                  <a:fillRect/>
                </a:stretch>
              </p:blipFill>
              <p:spPr>
                <a:xfrm>
                  <a:off x="645083" y="2575696"/>
                  <a:ext cx="2232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B8C2A01A-1CD1-6A46-77A9-6320554532B3}"/>
                    </a:ext>
                  </a:extLst>
                </p14:cNvPr>
                <p14:cNvContentPartPr/>
                <p14:nvPr/>
              </p14:nvContentPartPr>
              <p14:xfrm>
                <a:off x="901763" y="2693416"/>
                <a:ext cx="73440" cy="79920"/>
              </p14:xfrm>
            </p:contentPart>
          </mc:Choice>
          <mc:Fallback xmlns="">
            <p:pic>
              <p:nvPicPr>
                <p:cNvPr id="6" name="Ink 5">
                  <a:extLst>
                    <a:ext uri="{FF2B5EF4-FFF2-40B4-BE49-F238E27FC236}">
                      <a16:creationId xmlns:a16="http://schemas.microsoft.com/office/drawing/2014/main" id="{B8C2A01A-1CD1-6A46-77A9-6320554532B3}"/>
                    </a:ext>
                  </a:extLst>
                </p:cNvPr>
                <p:cNvPicPr/>
                <p:nvPr/>
              </p:nvPicPr>
              <p:blipFill>
                <a:blip r:embed="rId7"/>
                <a:stretch>
                  <a:fillRect/>
                </a:stretch>
              </p:blipFill>
              <p:spPr>
                <a:xfrm>
                  <a:off x="883763" y="2675776"/>
                  <a:ext cx="109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EC7D2E94-582A-BF6D-75E5-B1B70B0FF82C}"/>
                    </a:ext>
                  </a:extLst>
                </p14:cNvPr>
                <p14:cNvContentPartPr/>
                <p14:nvPr/>
              </p14:nvContentPartPr>
              <p14:xfrm>
                <a:off x="1050083" y="2664616"/>
                <a:ext cx="79920" cy="104400"/>
              </p14:xfrm>
            </p:contentPart>
          </mc:Choice>
          <mc:Fallback xmlns="">
            <p:pic>
              <p:nvPicPr>
                <p:cNvPr id="7" name="Ink 6">
                  <a:extLst>
                    <a:ext uri="{FF2B5EF4-FFF2-40B4-BE49-F238E27FC236}">
                      <a16:creationId xmlns:a16="http://schemas.microsoft.com/office/drawing/2014/main" id="{EC7D2E94-582A-BF6D-75E5-B1B70B0FF82C}"/>
                    </a:ext>
                  </a:extLst>
                </p:cNvPr>
                <p:cNvPicPr/>
                <p:nvPr/>
              </p:nvPicPr>
              <p:blipFill>
                <a:blip r:embed="rId9"/>
                <a:stretch>
                  <a:fillRect/>
                </a:stretch>
              </p:blipFill>
              <p:spPr>
                <a:xfrm>
                  <a:off x="1032083" y="2646976"/>
                  <a:ext cx="11556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1C841D2F-BCBB-7E83-255D-FA441EEB80CB}"/>
                    </a:ext>
                  </a:extLst>
                </p14:cNvPr>
                <p14:cNvContentPartPr/>
                <p14:nvPr/>
              </p14:nvContentPartPr>
              <p14:xfrm>
                <a:off x="1217123" y="2635096"/>
                <a:ext cx="136800" cy="101520"/>
              </p14:xfrm>
            </p:contentPart>
          </mc:Choice>
          <mc:Fallback xmlns="">
            <p:pic>
              <p:nvPicPr>
                <p:cNvPr id="8" name="Ink 7">
                  <a:extLst>
                    <a:ext uri="{FF2B5EF4-FFF2-40B4-BE49-F238E27FC236}">
                      <a16:creationId xmlns:a16="http://schemas.microsoft.com/office/drawing/2014/main" id="{1C841D2F-BCBB-7E83-255D-FA441EEB80CB}"/>
                    </a:ext>
                  </a:extLst>
                </p:cNvPr>
                <p:cNvPicPr/>
                <p:nvPr/>
              </p:nvPicPr>
              <p:blipFill>
                <a:blip r:embed="rId11"/>
                <a:stretch>
                  <a:fillRect/>
                </a:stretch>
              </p:blipFill>
              <p:spPr>
                <a:xfrm>
                  <a:off x="1199123" y="2617096"/>
                  <a:ext cx="17244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67AFF2EE-BD2C-9F3E-F3D4-E265F6B75788}"/>
                    </a:ext>
                  </a:extLst>
                </p14:cNvPr>
                <p14:cNvContentPartPr/>
                <p14:nvPr/>
              </p14:nvContentPartPr>
              <p14:xfrm>
                <a:off x="789803" y="2920936"/>
                <a:ext cx="103320" cy="169200"/>
              </p14:xfrm>
            </p:contentPart>
          </mc:Choice>
          <mc:Fallback xmlns="">
            <p:pic>
              <p:nvPicPr>
                <p:cNvPr id="9" name="Ink 8">
                  <a:extLst>
                    <a:ext uri="{FF2B5EF4-FFF2-40B4-BE49-F238E27FC236}">
                      <a16:creationId xmlns:a16="http://schemas.microsoft.com/office/drawing/2014/main" id="{67AFF2EE-BD2C-9F3E-F3D4-E265F6B75788}"/>
                    </a:ext>
                  </a:extLst>
                </p:cNvPr>
                <p:cNvPicPr/>
                <p:nvPr/>
              </p:nvPicPr>
              <p:blipFill>
                <a:blip r:embed="rId13"/>
                <a:stretch>
                  <a:fillRect/>
                </a:stretch>
              </p:blipFill>
              <p:spPr>
                <a:xfrm>
                  <a:off x="771803" y="2902936"/>
                  <a:ext cx="1389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7FA2E5D0-3EA9-0DAA-EEFC-6BBE90285B80}"/>
                    </a:ext>
                  </a:extLst>
                </p14:cNvPr>
                <p14:cNvContentPartPr/>
                <p14:nvPr/>
              </p14:nvContentPartPr>
              <p14:xfrm>
                <a:off x="987803" y="2982856"/>
                <a:ext cx="61200" cy="183240"/>
              </p14:xfrm>
            </p:contentPart>
          </mc:Choice>
          <mc:Fallback xmlns="">
            <p:pic>
              <p:nvPicPr>
                <p:cNvPr id="10" name="Ink 9">
                  <a:extLst>
                    <a:ext uri="{FF2B5EF4-FFF2-40B4-BE49-F238E27FC236}">
                      <a16:creationId xmlns:a16="http://schemas.microsoft.com/office/drawing/2014/main" id="{7FA2E5D0-3EA9-0DAA-EEFC-6BBE90285B80}"/>
                    </a:ext>
                  </a:extLst>
                </p:cNvPr>
                <p:cNvPicPr/>
                <p:nvPr/>
              </p:nvPicPr>
              <p:blipFill>
                <a:blip r:embed="rId15"/>
                <a:stretch>
                  <a:fillRect/>
                </a:stretch>
              </p:blipFill>
              <p:spPr>
                <a:xfrm>
                  <a:off x="970163" y="2964856"/>
                  <a:ext cx="9684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5F1F6FEB-461D-F47F-EEE0-056CB08D3534}"/>
                    </a:ext>
                  </a:extLst>
                </p14:cNvPr>
                <p14:cNvContentPartPr/>
                <p14:nvPr/>
              </p14:nvContentPartPr>
              <p14:xfrm>
                <a:off x="1083203" y="2933536"/>
                <a:ext cx="120240" cy="114120"/>
              </p14:xfrm>
            </p:contentPart>
          </mc:Choice>
          <mc:Fallback xmlns="">
            <p:pic>
              <p:nvPicPr>
                <p:cNvPr id="11" name="Ink 10">
                  <a:extLst>
                    <a:ext uri="{FF2B5EF4-FFF2-40B4-BE49-F238E27FC236}">
                      <a16:creationId xmlns:a16="http://schemas.microsoft.com/office/drawing/2014/main" id="{5F1F6FEB-461D-F47F-EEE0-056CB08D3534}"/>
                    </a:ext>
                  </a:extLst>
                </p:cNvPr>
                <p:cNvPicPr/>
                <p:nvPr/>
              </p:nvPicPr>
              <p:blipFill>
                <a:blip r:embed="rId17"/>
                <a:stretch>
                  <a:fillRect/>
                </a:stretch>
              </p:blipFill>
              <p:spPr>
                <a:xfrm>
                  <a:off x="1065563" y="2915896"/>
                  <a:ext cx="1558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DC6391F4-28F1-E339-488F-31E7CDA07DDB}"/>
                    </a:ext>
                  </a:extLst>
                </p14:cNvPr>
                <p14:cNvContentPartPr/>
                <p14:nvPr/>
              </p14:nvContentPartPr>
              <p14:xfrm>
                <a:off x="1265363" y="2926336"/>
                <a:ext cx="124200" cy="111960"/>
              </p14:xfrm>
            </p:contentPart>
          </mc:Choice>
          <mc:Fallback xmlns="">
            <p:pic>
              <p:nvPicPr>
                <p:cNvPr id="12" name="Ink 11">
                  <a:extLst>
                    <a:ext uri="{FF2B5EF4-FFF2-40B4-BE49-F238E27FC236}">
                      <a16:creationId xmlns:a16="http://schemas.microsoft.com/office/drawing/2014/main" id="{DC6391F4-28F1-E339-488F-31E7CDA07DDB}"/>
                    </a:ext>
                  </a:extLst>
                </p:cNvPr>
                <p:cNvPicPr/>
                <p:nvPr/>
              </p:nvPicPr>
              <p:blipFill>
                <a:blip r:embed="rId19"/>
                <a:stretch>
                  <a:fillRect/>
                </a:stretch>
              </p:blipFill>
              <p:spPr>
                <a:xfrm>
                  <a:off x="1247723" y="2908336"/>
                  <a:ext cx="1598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2216A7BC-1763-8891-B8A1-370944CF2EB2}"/>
                    </a:ext>
                  </a:extLst>
                </p14:cNvPr>
                <p14:cNvContentPartPr/>
                <p14:nvPr/>
              </p14:nvContentPartPr>
              <p14:xfrm>
                <a:off x="1447523" y="2798536"/>
                <a:ext cx="118080" cy="215280"/>
              </p14:xfrm>
            </p:contentPart>
          </mc:Choice>
          <mc:Fallback xmlns="">
            <p:pic>
              <p:nvPicPr>
                <p:cNvPr id="13" name="Ink 12">
                  <a:extLst>
                    <a:ext uri="{FF2B5EF4-FFF2-40B4-BE49-F238E27FC236}">
                      <a16:creationId xmlns:a16="http://schemas.microsoft.com/office/drawing/2014/main" id="{2216A7BC-1763-8891-B8A1-370944CF2EB2}"/>
                    </a:ext>
                  </a:extLst>
                </p:cNvPr>
                <p:cNvPicPr/>
                <p:nvPr/>
              </p:nvPicPr>
              <p:blipFill>
                <a:blip r:embed="rId21"/>
                <a:stretch>
                  <a:fillRect/>
                </a:stretch>
              </p:blipFill>
              <p:spPr>
                <a:xfrm>
                  <a:off x="1429523" y="2780536"/>
                  <a:ext cx="153720" cy="250920"/>
                </a:xfrm>
                <a:prstGeom prst="rect">
                  <a:avLst/>
                </a:prstGeom>
              </p:spPr>
            </p:pic>
          </mc:Fallback>
        </mc:AlternateContent>
      </p:grpSp>
      <p:grpSp>
        <p:nvGrpSpPr>
          <p:cNvPr id="14" name="Group 13">
            <a:extLst>
              <a:ext uri="{FF2B5EF4-FFF2-40B4-BE49-F238E27FC236}">
                <a16:creationId xmlns:a16="http://schemas.microsoft.com/office/drawing/2014/main" id="{745A3C14-EFC5-D774-4E14-11091A019297}"/>
              </a:ext>
            </a:extLst>
          </p:cNvPr>
          <p:cNvGrpSpPr/>
          <p:nvPr/>
        </p:nvGrpSpPr>
        <p:grpSpPr>
          <a:xfrm>
            <a:off x="1727859" y="2703496"/>
            <a:ext cx="389880" cy="155880"/>
            <a:chOff x="1822283" y="2703496"/>
            <a:chExt cx="389880" cy="155880"/>
          </a:xfrm>
        </p:grpSpPr>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FB1108A5-2B44-6482-7311-790155E05A8B}"/>
                    </a:ext>
                  </a:extLst>
                </p14:cNvPr>
                <p14:cNvContentPartPr/>
                <p14:nvPr/>
              </p14:nvContentPartPr>
              <p14:xfrm>
                <a:off x="1822283" y="2769736"/>
                <a:ext cx="326160" cy="12240"/>
              </p14:xfrm>
            </p:contentPart>
          </mc:Choice>
          <mc:Fallback xmlns="">
            <p:pic>
              <p:nvPicPr>
                <p:cNvPr id="15" name="Ink 14">
                  <a:extLst>
                    <a:ext uri="{FF2B5EF4-FFF2-40B4-BE49-F238E27FC236}">
                      <a16:creationId xmlns:a16="http://schemas.microsoft.com/office/drawing/2014/main" id="{FB1108A5-2B44-6482-7311-790155E05A8B}"/>
                    </a:ext>
                  </a:extLst>
                </p:cNvPr>
                <p:cNvPicPr/>
                <p:nvPr/>
              </p:nvPicPr>
              <p:blipFill>
                <a:blip r:embed="rId23"/>
                <a:stretch>
                  <a:fillRect/>
                </a:stretch>
              </p:blipFill>
              <p:spPr>
                <a:xfrm>
                  <a:off x="1804283" y="2752096"/>
                  <a:ext cx="3618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73DCD376-869D-9222-745E-296E2F8D1A60}"/>
                    </a:ext>
                  </a:extLst>
                </p14:cNvPr>
                <p14:cNvContentPartPr/>
                <p14:nvPr/>
              </p14:nvContentPartPr>
              <p14:xfrm>
                <a:off x="2018843" y="2703496"/>
                <a:ext cx="193320" cy="155880"/>
              </p14:xfrm>
            </p:contentPart>
          </mc:Choice>
          <mc:Fallback xmlns="">
            <p:pic>
              <p:nvPicPr>
                <p:cNvPr id="16" name="Ink 15">
                  <a:extLst>
                    <a:ext uri="{FF2B5EF4-FFF2-40B4-BE49-F238E27FC236}">
                      <a16:creationId xmlns:a16="http://schemas.microsoft.com/office/drawing/2014/main" id="{73DCD376-869D-9222-745E-296E2F8D1A60}"/>
                    </a:ext>
                  </a:extLst>
                </p:cNvPr>
                <p:cNvPicPr/>
                <p:nvPr/>
              </p:nvPicPr>
              <p:blipFill>
                <a:blip r:embed="rId25"/>
                <a:stretch>
                  <a:fillRect/>
                </a:stretch>
              </p:blipFill>
              <p:spPr>
                <a:xfrm>
                  <a:off x="2001203" y="2685496"/>
                  <a:ext cx="228960" cy="191520"/>
                </a:xfrm>
                <a:prstGeom prst="rect">
                  <a:avLst/>
                </a:prstGeom>
              </p:spPr>
            </p:pic>
          </mc:Fallback>
        </mc:AlternateContent>
      </p:grpSp>
      <p:grpSp>
        <p:nvGrpSpPr>
          <p:cNvPr id="17" name="Group 16">
            <a:extLst>
              <a:ext uri="{FF2B5EF4-FFF2-40B4-BE49-F238E27FC236}">
                <a16:creationId xmlns:a16="http://schemas.microsoft.com/office/drawing/2014/main" id="{4D13CFE1-40CB-1CC8-4730-2F7383C911A3}"/>
              </a:ext>
            </a:extLst>
          </p:cNvPr>
          <p:cNvGrpSpPr/>
          <p:nvPr/>
        </p:nvGrpSpPr>
        <p:grpSpPr>
          <a:xfrm>
            <a:off x="2399619" y="2590456"/>
            <a:ext cx="581040" cy="303120"/>
            <a:chOff x="2494043" y="2590456"/>
            <a:chExt cx="581040" cy="303120"/>
          </a:xfrm>
        </p:grpSpPr>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D40BF1E9-7E90-569F-845B-6BBC00EE6B59}"/>
                    </a:ext>
                  </a:extLst>
                </p14:cNvPr>
                <p14:cNvContentPartPr/>
                <p14:nvPr/>
              </p14:nvContentPartPr>
              <p14:xfrm>
                <a:off x="2494043" y="2598736"/>
                <a:ext cx="15480" cy="212040"/>
              </p14:xfrm>
            </p:contentPart>
          </mc:Choice>
          <mc:Fallback xmlns="">
            <p:pic>
              <p:nvPicPr>
                <p:cNvPr id="18" name="Ink 17">
                  <a:extLst>
                    <a:ext uri="{FF2B5EF4-FFF2-40B4-BE49-F238E27FC236}">
                      <a16:creationId xmlns:a16="http://schemas.microsoft.com/office/drawing/2014/main" id="{D40BF1E9-7E90-569F-845B-6BBC00EE6B59}"/>
                    </a:ext>
                  </a:extLst>
                </p:cNvPr>
                <p:cNvPicPr/>
                <p:nvPr/>
              </p:nvPicPr>
              <p:blipFill>
                <a:blip r:embed="rId27"/>
                <a:stretch>
                  <a:fillRect/>
                </a:stretch>
              </p:blipFill>
              <p:spPr>
                <a:xfrm>
                  <a:off x="2476403" y="2581096"/>
                  <a:ext cx="511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E523D66E-6184-5A7A-7662-E4A848707EC5}"/>
                    </a:ext>
                  </a:extLst>
                </p14:cNvPr>
                <p14:cNvContentPartPr/>
                <p14:nvPr/>
              </p14:nvContentPartPr>
              <p14:xfrm>
                <a:off x="2576483" y="2652376"/>
                <a:ext cx="135000" cy="150840"/>
              </p14:xfrm>
            </p:contentPart>
          </mc:Choice>
          <mc:Fallback xmlns="">
            <p:pic>
              <p:nvPicPr>
                <p:cNvPr id="19" name="Ink 18">
                  <a:extLst>
                    <a:ext uri="{FF2B5EF4-FFF2-40B4-BE49-F238E27FC236}">
                      <a16:creationId xmlns:a16="http://schemas.microsoft.com/office/drawing/2014/main" id="{E523D66E-6184-5A7A-7662-E4A848707EC5}"/>
                    </a:ext>
                  </a:extLst>
                </p:cNvPr>
                <p:cNvPicPr/>
                <p:nvPr/>
              </p:nvPicPr>
              <p:blipFill>
                <a:blip r:embed="rId29"/>
                <a:stretch>
                  <a:fillRect/>
                </a:stretch>
              </p:blipFill>
              <p:spPr>
                <a:xfrm>
                  <a:off x="2558483" y="2634376"/>
                  <a:ext cx="17064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3DCF1FF2-2BDB-5AC1-23E6-B8A4FC35B0A5}"/>
                    </a:ext>
                  </a:extLst>
                </p14:cNvPr>
                <p14:cNvContentPartPr/>
                <p14:nvPr/>
              </p14:nvContentPartPr>
              <p14:xfrm>
                <a:off x="2775563" y="2650216"/>
                <a:ext cx="97920" cy="119520"/>
              </p14:xfrm>
            </p:contentPart>
          </mc:Choice>
          <mc:Fallback xmlns="">
            <p:pic>
              <p:nvPicPr>
                <p:cNvPr id="20" name="Ink 19">
                  <a:extLst>
                    <a:ext uri="{FF2B5EF4-FFF2-40B4-BE49-F238E27FC236}">
                      <a16:creationId xmlns:a16="http://schemas.microsoft.com/office/drawing/2014/main" id="{3DCF1FF2-2BDB-5AC1-23E6-B8A4FC35B0A5}"/>
                    </a:ext>
                  </a:extLst>
                </p:cNvPr>
                <p:cNvPicPr/>
                <p:nvPr/>
              </p:nvPicPr>
              <p:blipFill>
                <a:blip r:embed="rId31"/>
                <a:stretch>
                  <a:fillRect/>
                </a:stretch>
              </p:blipFill>
              <p:spPr>
                <a:xfrm>
                  <a:off x="2757563" y="2632576"/>
                  <a:ext cx="1335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F038F9F5-015A-6F8A-4514-4CFD031CA36F}"/>
                    </a:ext>
                  </a:extLst>
                </p14:cNvPr>
                <p14:cNvContentPartPr/>
                <p14:nvPr/>
              </p14:nvContentPartPr>
              <p14:xfrm>
                <a:off x="2762243" y="2636536"/>
                <a:ext cx="111960" cy="33120"/>
              </p14:xfrm>
            </p:contentPart>
          </mc:Choice>
          <mc:Fallback xmlns="">
            <p:pic>
              <p:nvPicPr>
                <p:cNvPr id="21" name="Ink 20">
                  <a:extLst>
                    <a:ext uri="{FF2B5EF4-FFF2-40B4-BE49-F238E27FC236}">
                      <a16:creationId xmlns:a16="http://schemas.microsoft.com/office/drawing/2014/main" id="{F038F9F5-015A-6F8A-4514-4CFD031CA36F}"/>
                    </a:ext>
                  </a:extLst>
                </p:cNvPr>
                <p:cNvPicPr/>
                <p:nvPr/>
              </p:nvPicPr>
              <p:blipFill>
                <a:blip r:embed="rId33"/>
                <a:stretch>
                  <a:fillRect/>
                </a:stretch>
              </p:blipFill>
              <p:spPr>
                <a:xfrm>
                  <a:off x="2744603" y="2618536"/>
                  <a:ext cx="1476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990537C7-0D65-E0FD-5D00-F6487DFB8308}"/>
                    </a:ext>
                  </a:extLst>
                </p14:cNvPr>
                <p14:cNvContentPartPr/>
                <p14:nvPr/>
              </p14:nvContentPartPr>
              <p14:xfrm>
                <a:off x="2925323" y="2590456"/>
                <a:ext cx="141840" cy="132840"/>
              </p14:xfrm>
            </p:contentPart>
          </mc:Choice>
          <mc:Fallback xmlns="">
            <p:pic>
              <p:nvPicPr>
                <p:cNvPr id="22" name="Ink 21">
                  <a:extLst>
                    <a:ext uri="{FF2B5EF4-FFF2-40B4-BE49-F238E27FC236}">
                      <a16:creationId xmlns:a16="http://schemas.microsoft.com/office/drawing/2014/main" id="{990537C7-0D65-E0FD-5D00-F6487DFB8308}"/>
                    </a:ext>
                  </a:extLst>
                </p:cNvPr>
                <p:cNvPicPr/>
                <p:nvPr/>
              </p:nvPicPr>
              <p:blipFill>
                <a:blip r:embed="rId35"/>
                <a:stretch>
                  <a:fillRect/>
                </a:stretch>
              </p:blipFill>
              <p:spPr>
                <a:xfrm>
                  <a:off x="2907323" y="2572816"/>
                  <a:ext cx="1774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EDE9F50B-013E-FC4E-3C17-1BF55AEC71D9}"/>
                    </a:ext>
                  </a:extLst>
                </p14:cNvPr>
                <p14:cNvContentPartPr/>
                <p14:nvPr/>
              </p14:nvContentPartPr>
              <p14:xfrm>
                <a:off x="2558843" y="2825536"/>
                <a:ext cx="516240" cy="68040"/>
              </p14:xfrm>
            </p:contentPart>
          </mc:Choice>
          <mc:Fallback xmlns="">
            <p:pic>
              <p:nvPicPr>
                <p:cNvPr id="23" name="Ink 22">
                  <a:extLst>
                    <a:ext uri="{FF2B5EF4-FFF2-40B4-BE49-F238E27FC236}">
                      <a16:creationId xmlns:a16="http://schemas.microsoft.com/office/drawing/2014/main" id="{EDE9F50B-013E-FC4E-3C17-1BF55AEC71D9}"/>
                    </a:ext>
                  </a:extLst>
                </p:cNvPr>
                <p:cNvPicPr/>
                <p:nvPr/>
              </p:nvPicPr>
              <p:blipFill>
                <a:blip r:embed="rId37"/>
                <a:stretch>
                  <a:fillRect/>
                </a:stretch>
              </p:blipFill>
              <p:spPr>
                <a:xfrm>
                  <a:off x="2541203" y="2807536"/>
                  <a:ext cx="551880" cy="103680"/>
                </a:xfrm>
                <a:prstGeom prst="rect">
                  <a:avLst/>
                </a:prstGeom>
              </p:spPr>
            </p:pic>
          </mc:Fallback>
        </mc:AlternateContent>
      </p:grpSp>
      <p:grpSp>
        <p:nvGrpSpPr>
          <p:cNvPr id="24" name="Group 23">
            <a:extLst>
              <a:ext uri="{FF2B5EF4-FFF2-40B4-BE49-F238E27FC236}">
                <a16:creationId xmlns:a16="http://schemas.microsoft.com/office/drawing/2014/main" id="{ACD81861-16BC-94A9-3507-39DCA3D1EB27}"/>
              </a:ext>
            </a:extLst>
          </p:cNvPr>
          <p:cNvGrpSpPr/>
          <p:nvPr/>
        </p:nvGrpSpPr>
        <p:grpSpPr>
          <a:xfrm>
            <a:off x="3307539" y="2504416"/>
            <a:ext cx="760680" cy="235440"/>
            <a:chOff x="3401963" y="2504416"/>
            <a:chExt cx="760680" cy="235440"/>
          </a:xfrm>
        </p:grpSpPr>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A4FCCD15-94C9-F571-ED42-9D91DFAA1B31}"/>
                    </a:ext>
                  </a:extLst>
                </p14:cNvPr>
                <p14:cNvContentPartPr/>
                <p14:nvPr/>
              </p14:nvContentPartPr>
              <p14:xfrm>
                <a:off x="3401963" y="2504416"/>
                <a:ext cx="116640" cy="235440"/>
              </p14:xfrm>
            </p:contentPart>
          </mc:Choice>
          <mc:Fallback xmlns="">
            <p:pic>
              <p:nvPicPr>
                <p:cNvPr id="25" name="Ink 24">
                  <a:extLst>
                    <a:ext uri="{FF2B5EF4-FFF2-40B4-BE49-F238E27FC236}">
                      <a16:creationId xmlns:a16="http://schemas.microsoft.com/office/drawing/2014/main" id="{A4FCCD15-94C9-F571-ED42-9D91DFAA1B31}"/>
                    </a:ext>
                  </a:extLst>
                </p:cNvPr>
                <p:cNvPicPr/>
                <p:nvPr/>
              </p:nvPicPr>
              <p:blipFill>
                <a:blip r:embed="rId39"/>
                <a:stretch>
                  <a:fillRect/>
                </a:stretch>
              </p:blipFill>
              <p:spPr>
                <a:xfrm>
                  <a:off x="3384323" y="2486776"/>
                  <a:ext cx="1522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70E9546F-25A4-8077-05D6-9416500280E4}"/>
                    </a:ext>
                  </a:extLst>
                </p14:cNvPr>
                <p14:cNvContentPartPr/>
                <p14:nvPr/>
              </p14:nvContentPartPr>
              <p14:xfrm>
                <a:off x="3403043" y="2621416"/>
                <a:ext cx="226440" cy="80640"/>
              </p14:xfrm>
            </p:contentPart>
          </mc:Choice>
          <mc:Fallback xmlns="">
            <p:pic>
              <p:nvPicPr>
                <p:cNvPr id="26" name="Ink 25">
                  <a:extLst>
                    <a:ext uri="{FF2B5EF4-FFF2-40B4-BE49-F238E27FC236}">
                      <a16:creationId xmlns:a16="http://schemas.microsoft.com/office/drawing/2014/main" id="{70E9546F-25A4-8077-05D6-9416500280E4}"/>
                    </a:ext>
                  </a:extLst>
                </p:cNvPr>
                <p:cNvPicPr/>
                <p:nvPr/>
              </p:nvPicPr>
              <p:blipFill>
                <a:blip r:embed="rId41"/>
                <a:stretch>
                  <a:fillRect/>
                </a:stretch>
              </p:blipFill>
              <p:spPr>
                <a:xfrm>
                  <a:off x="3385403" y="2603776"/>
                  <a:ext cx="262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D464843A-C54A-A382-B021-4A599B5802D1}"/>
                    </a:ext>
                  </a:extLst>
                </p14:cNvPr>
                <p14:cNvContentPartPr/>
                <p14:nvPr/>
              </p14:nvContentPartPr>
              <p14:xfrm>
                <a:off x="3591323" y="2536456"/>
                <a:ext cx="12240" cy="24840"/>
              </p14:xfrm>
            </p:contentPart>
          </mc:Choice>
          <mc:Fallback xmlns="">
            <p:pic>
              <p:nvPicPr>
                <p:cNvPr id="27" name="Ink 26">
                  <a:extLst>
                    <a:ext uri="{FF2B5EF4-FFF2-40B4-BE49-F238E27FC236}">
                      <a16:creationId xmlns:a16="http://schemas.microsoft.com/office/drawing/2014/main" id="{D464843A-C54A-A382-B021-4A599B5802D1}"/>
                    </a:ext>
                  </a:extLst>
                </p:cNvPr>
                <p:cNvPicPr/>
                <p:nvPr/>
              </p:nvPicPr>
              <p:blipFill>
                <a:blip r:embed="rId43"/>
                <a:stretch>
                  <a:fillRect/>
                </a:stretch>
              </p:blipFill>
              <p:spPr>
                <a:xfrm>
                  <a:off x="3573323" y="2518816"/>
                  <a:ext cx="47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A0F65062-2940-FE59-4120-FF2617E3CC22}"/>
                    </a:ext>
                  </a:extLst>
                </p14:cNvPr>
                <p14:cNvContentPartPr/>
                <p14:nvPr/>
              </p14:nvContentPartPr>
              <p14:xfrm>
                <a:off x="3670883" y="2604496"/>
                <a:ext cx="190080" cy="97200"/>
              </p14:xfrm>
            </p:contentPart>
          </mc:Choice>
          <mc:Fallback xmlns="">
            <p:pic>
              <p:nvPicPr>
                <p:cNvPr id="28" name="Ink 27">
                  <a:extLst>
                    <a:ext uri="{FF2B5EF4-FFF2-40B4-BE49-F238E27FC236}">
                      <a16:creationId xmlns:a16="http://schemas.microsoft.com/office/drawing/2014/main" id="{A0F65062-2940-FE59-4120-FF2617E3CC22}"/>
                    </a:ext>
                  </a:extLst>
                </p:cNvPr>
                <p:cNvPicPr/>
                <p:nvPr/>
              </p:nvPicPr>
              <p:blipFill>
                <a:blip r:embed="rId45"/>
                <a:stretch>
                  <a:fillRect/>
                </a:stretch>
              </p:blipFill>
              <p:spPr>
                <a:xfrm>
                  <a:off x="3653243" y="2586496"/>
                  <a:ext cx="225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5A4F35D3-A5F7-D77F-FA14-65127C178123}"/>
                    </a:ext>
                  </a:extLst>
                </p14:cNvPr>
                <p14:cNvContentPartPr/>
                <p14:nvPr/>
              </p14:nvContentPartPr>
              <p14:xfrm>
                <a:off x="3949883" y="2547256"/>
                <a:ext cx="212760" cy="152640"/>
              </p14:xfrm>
            </p:contentPart>
          </mc:Choice>
          <mc:Fallback xmlns="">
            <p:pic>
              <p:nvPicPr>
                <p:cNvPr id="29" name="Ink 28">
                  <a:extLst>
                    <a:ext uri="{FF2B5EF4-FFF2-40B4-BE49-F238E27FC236}">
                      <a16:creationId xmlns:a16="http://schemas.microsoft.com/office/drawing/2014/main" id="{5A4F35D3-A5F7-D77F-FA14-65127C178123}"/>
                    </a:ext>
                  </a:extLst>
                </p:cNvPr>
                <p:cNvPicPr/>
                <p:nvPr/>
              </p:nvPicPr>
              <p:blipFill>
                <a:blip r:embed="rId47"/>
                <a:stretch>
                  <a:fillRect/>
                </a:stretch>
              </p:blipFill>
              <p:spPr>
                <a:xfrm>
                  <a:off x="3932243" y="2529256"/>
                  <a:ext cx="248400" cy="188280"/>
                </a:xfrm>
                <a:prstGeom prst="rect">
                  <a:avLst/>
                </a:prstGeom>
              </p:spPr>
            </p:pic>
          </mc:Fallback>
        </mc:AlternateContent>
      </p:grpSp>
      <p:grpSp>
        <p:nvGrpSpPr>
          <p:cNvPr id="30" name="Group 29">
            <a:extLst>
              <a:ext uri="{FF2B5EF4-FFF2-40B4-BE49-F238E27FC236}">
                <a16:creationId xmlns:a16="http://schemas.microsoft.com/office/drawing/2014/main" id="{A911093A-7147-0FEA-538C-D38974ECE25A}"/>
              </a:ext>
            </a:extLst>
          </p:cNvPr>
          <p:cNvGrpSpPr/>
          <p:nvPr/>
        </p:nvGrpSpPr>
        <p:grpSpPr>
          <a:xfrm>
            <a:off x="1553259" y="3075376"/>
            <a:ext cx="1498320" cy="370800"/>
            <a:chOff x="1647683" y="3075376"/>
            <a:chExt cx="1498320" cy="370800"/>
          </a:xfrm>
        </p:grpSpPr>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2AA69842-CD56-AE95-3A67-35BE6E32C760}"/>
                    </a:ext>
                  </a:extLst>
                </p14:cNvPr>
                <p14:cNvContentPartPr/>
                <p14:nvPr/>
              </p14:nvContentPartPr>
              <p14:xfrm>
                <a:off x="1647683" y="3353656"/>
                <a:ext cx="7560" cy="2160"/>
              </p14:xfrm>
            </p:contentPart>
          </mc:Choice>
          <mc:Fallback xmlns="">
            <p:pic>
              <p:nvPicPr>
                <p:cNvPr id="31" name="Ink 30">
                  <a:extLst>
                    <a:ext uri="{FF2B5EF4-FFF2-40B4-BE49-F238E27FC236}">
                      <a16:creationId xmlns:a16="http://schemas.microsoft.com/office/drawing/2014/main" id="{2AA69842-CD56-AE95-3A67-35BE6E32C760}"/>
                    </a:ext>
                  </a:extLst>
                </p:cNvPr>
                <p:cNvPicPr/>
                <p:nvPr/>
              </p:nvPicPr>
              <p:blipFill>
                <a:blip r:embed="rId49"/>
                <a:stretch>
                  <a:fillRect/>
                </a:stretch>
              </p:blipFill>
              <p:spPr>
                <a:xfrm>
                  <a:off x="1629683" y="3336016"/>
                  <a:ext cx="432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86D7663B-2DF2-BED7-2C3C-D4C3728D2FA8}"/>
                    </a:ext>
                  </a:extLst>
                </p14:cNvPr>
                <p14:cNvContentPartPr/>
                <p14:nvPr/>
              </p14:nvContentPartPr>
              <p14:xfrm>
                <a:off x="1817603" y="3339256"/>
                <a:ext cx="20160" cy="9000"/>
              </p14:xfrm>
            </p:contentPart>
          </mc:Choice>
          <mc:Fallback xmlns="">
            <p:pic>
              <p:nvPicPr>
                <p:cNvPr id="32" name="Ink 31">
                  <a:extLst>
                    <a:ext uri="{FF2B5EF4-FFF2-40B4-BE49-F238E27FC236}">
                      <a16:creationId xmlns:a16="http://schemas.microsoft.com/office/drawing/2014/main" id="{86D7663B-2DF2-BED7-2C3C-D4C3728D2FA8}"/>
                    </a:ext>
                  </a:extLst>
                </p:cNvPr>
                <p:cNvPicPr/>
                <p:nvPr/>
              </p:nvPicPr>
              <p:blipFill>
                <a:blip r:embed="rId51"/>
                <a:stretch>
                  <a:fillRect/>
                </a:stretch>
              </p:blipFill>
              <p:spPr>
                <a:xfrm>
                  <a:off x="1799963" y="3321616"/>
                  <a:ext cx="55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0EA379C4-804F-09E8-225D-42487CF0398B}"/>
                    </a:ext>
                  </a:extLst>
                </p14:cNvPr>
                <p14:cNvContentPartPr/>
                <p14:nvPr/>
              </p14:nvContentPartPr>
              <p14:xfrm>
                <a:off x="1747763" y="3180496"/>
                <a:ext cx="11880" cy="6120"/>
              </p14:xfrm>
            </p:contentPart>
          </mc:Choice>
          <mc:Fallback xmlns="">
            <p:pic>
              <p:nvPicPr>
                <p:cNvPr id="33" name="Ink 32">
                  <a:extLst>
                    <a:ext uri="{FF2B5EF4-FFF2-40B4-BE49-F238E27FC236}">
                      <a16:creationId xmlns:a16="http://schemas.microsoft.com/office/drawing/2014/main" id="{0EA379C4-804F-09E8-225D-42487CF0398B}"/>
                    </a:ext>
                  </a:extLst>
                </p:cNvPr>
                <p:cNvPicPr/>
                <p:nvPr/>
              </p:nvPicPr>
              <p:blipFill>
                <a:blip r:embed="rId53"/>
                <a:stretch>
                  <a:fillRect/>
                </a:stretch>
              </p:blipFill>
              <p:spPr>
                <a:xfrm>
                  <a:off x="1729763" y="3162856"/>
                  <a:ext cx="4752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 name="Ink 33">
                  <a:extLst>
                    <a:ext uri="{FF2B5EF4-FFF2-40B4-BE49-F238E27FC236}">
                      <a16:creationId xmlns:a16="http://schemas.microsoft.com/office/drawing/2014/main" id="{6A4E241B-7794-9CD3-7A74-758EB7092473}"/>
                    </a:ext>
                  </a:extLst>
                </p14:cNvPr>
                <p14:cNvContentPartPr/>
                <p14:nvPr/>
              </p14:nvContentPartPr>
              <p14:xfrm>
                <a:off x="2034683" y="3214336"/>
                <a:ext cx="7560" cy="120600"/>
              </p14:xfrm>
            </p:contentPart>
          </mc:Choice>
          <mc:Fallback xmlns="">
            <p:pic>
              <p:nvPicPr>
                <p:cNvPr id="34" name="Ink 33">
                  <a:extLst>
                    <a:ext uri="{FF2B5EF4-FFF2-40B4-BE49-F238E27FC236}">
                      <a16:creationId xmlns:a16="http://schemas.microsoft.com/office/drawing/2014/main" id="{6A4E241B-7794-9CD3-7A74-758EB7092473}"/>
                    </a:ext>
                  </a:extLst>
                </p:cNvPr>
                <p:cNvPicPr/>
                <p:nvPr/>
              </p:nvPicPr>
              <p:blipFill>
                <a:blip r:embed="rId55"/>
                <a:stretch>
                  <a:fillRect/>
                </a:stretch>
              </p:blipFill>
              <p:spPr>
                <a:xfrm>
                  <a:off x="2016683" y="3196336"/>
                  <a:ext cx="432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5" name="Ink 34">
                  <a:extLst>
                    <a:ext uri="{FF2B5EF4-FFF2-40B4-BE49-F238E27FC236}">
                      <a16:creationId xmlns:a16="http://schemas.microsoft.com/office/drawing/2014/main" id="{50502DBC-11BF-4EB4-07DC-EC7658AF4655}"/>
                    </a:ext>
                  </a:extLst>
                </p14:cNvPr>
                <p14:cNvContentPartPr/>
                <p14:nvPr/>
              </p14:nvContentPartPr>
              <p14:xfrm>
                <a:off x="2017403" y="3132616"/>
                <a:ext cx="2160" cy="3240"/>
              </p14:xfrm>
            </p:contentPart>
          </mc:Choice>
          <mc:Fallback xmlns="">
            <p:pic>
              <p:nvPicPr>
                <p:cNvPr id="35" name="Ink 34">
                  <a:extLst>
                    <a:ext uri="{FF2B5EF4-FFF2-40B4-BE49-F238E27FC236}">
                      <a16:creationId xmlns:a16="http://schemas.microsoft.com/office/drawing/2014/main" id="{50502DBC-11BF-4EB4-07DC-EC7658AF4655}"/>
                    </a:ext>
                  </a:extLst>
                </p:cNvPr>
                <p:cNvPicPr/>
                <p:nvPr/>
              </p:nvPicPr>
              <p:blipFill>
                <a:blip r:embed="rId57"/>
                <a:stretch>
                  <a:fillRect/>
                </a:stretch>
              </p:blipFill>
              <p:spPr>
                <a:xfrm>
                  <a:off x="1999763" y="3114976"/>
                  <a:ext cx="378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 name="Ink 35">
                  <a:extLst>
                    <a:ext uri="{FF2B5EF4-FFF2-40B4-BE49-F238E27FC236}">
                      <a16:creationId xmlns:a16="http://schemas.microsoft.com/office/drawing/2014/main" id="{293D3666-7455-F8CA-B6D2-5BC802016561}"/>
                    </a:ext>
                  </a:extLst>
                </p14:cNvPr>
                <p14:cNvContentPartPr/>
                <p14:nvPr/>
              </p14:nvContentPartPr>
              <p14:xfrm>
                <a:off x="2148083" y="3212176"/>
                <a:ext cx="105840" cy="105480"/>
              </p14:xfrm>
            </p:contentPart>
          </mc:Choice>
          <mc:Fallback xmlns="">
            <p:pic>
              <p:nvPicPr>
                <p:cNvPr id="36" name="Ink 35">
                  <a:extLst>
                    <a:ext uri="{FF2B5EF4-FFF2-40B4-BE49-F238E27FC236}">
                      <a16:creationId xmlns:a16="http://schemas.microsoft.com/office/drawing/2014/main" id="{293D3666-7455-F8CA-B6D2-5BC802016561}"/>
                    </a:ext>
                  </a:extLst>
                </p:cNvPr>
                <p:cNvPicPr/>
                <p:nvPr/>
              </p:nvPicPr>
              <p:blipFill>
                <a:blip r:embed="rId59"/>
                <a:stretch>
                  <a:fillRect/>
                </a:stretch>
              </p:blipFill>
              <p:spPr>
                <a:xfrm>
                  <a:off x="2130083" y="3194536"/>
                  <a:ext cx="141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7" name="Ink 36">
                  <a:extLst>
                    <a:ext uri="{FF2B5EF4-FFF2-40B4-BE49-F238E27FC236}">
                      <a16:creationId xmlns:a16="http://schemas.microsoft.com/office/drawing/2014/main" id="{E915FAA5-9236-FA7E-D4BC-56D60B7BA7FA}"/>
                    </a:ext>
                  </a:extLst>
                </p14:cNvPr>
                <p14:cNvContentPartPr/>
                <p14:nvPr/>
              </p14:nvContentPartPr>
              <p14:xfrm>
                <a:off x="2314043" y="3175096"/>
                <a:ext cx="69120" cy="115920"/>
              </p14:xfrm>
            </p:contentPart>
          </mc:Choice>
          <mc:Fallback xmlns="">
            <p:pic>
              <p:nvPicPr>
                <p:cNvPr id="37" name="Ink 36">
                  <a:extLst>
                    <a:ext uri="{FF2B5EF4-FFF2-40B4-BE49-F238E27FC236}">
                      <a16:creationId xmlns:a16="http://schemas.microsoft.com/office/drawing/2014/main" id="{E915FAA5-9236-FA7E-D4BC-56D60B7BA7FA}"/>
                    </a:ext>
                  </a:extLst>
                </p:cNvPr>
                <p:cNvPicPr/>
                <p:nvPr/>
              </p:nvPicPr>
              <p:blipFill>
                <a:blip r:embed="rId61"/>
                <a:stretch>
                  <a:fillRect/>
                </a:stretch>
              </p:blipFill>
              <p:spPr>
                <a:xfrm>
                  <a:off x="2296403" y="3157096"/>
                  <a:ext cx="10476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8" name="Ink 37">
                  <a:extLst>
                    <a:ext uri="{FF2B5EF4-FFF2-40B4-BE49-F238E27FC236}">
                      <a16:creationId xmlns:a16="http://schemas.microsoft.com/office/drawing/2014/main" id="{4A03614C-008D-7D86-8255-B9A7ED9479BD}"/>
                    </a:ext>
                  </a:extLst>
                </p14:cNvPr>
                <p14:cNvContentPartPr/>
                <p14:nvPr/>
              </p14:nvContentPartPr>
              <p14:xfrm>
                <a:off x="2493683" y="3135856"/>
                <a:ext cx="115560" cy="119160"/>
              </p14:xfrm>
            </p:contentPart>
          </mc:Choice>
          <mc:Fallback xmlns="">
            <p:pic>
              <p:nvPicPr>
                <p:cNvPr id="38" name="Ink 37">
                  <a:extLst>
                    <a:ext uri="{FF2B5EF4-FFF2-40B4-BE49-F238E27FC236}">
                      <a16:creationId xmlns:a16="http://schemas.microsoft.com/office/drawing/2014/main" id="{4A03614C-008D-7D86-8255-B9A7ED9479BD}"/>
                    </a:ext>
                  </a:extLst>
                </p:cNvPr>
                <p:cNvPicPr/>
                <p:nvPr/>
              </p:nvPicPr>
              <p:blipFill>
                <a:blip r:embed="rId63"/>
                <a:stretch>
                  <a:fillRect/>
                </a:stretch>
              </p:blipFill>
              <p:spPr>
                <a:xfrm>
                  <a:off x="2475683" y="3118216"/>
                  <a:ext cx="15120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9" name="Ink 38">
                  <a:extLst>
                    <a:ext uri="{FF2B5EF4-FFF2-40B4-BE49-F238E27FC236}">
                      <a16:creationId xmlns:a16="http://schemas.microsoft.com/office/drawing/2014/main" id="{21824D32-7CEF-A754-A022-966E1F6BA9C2}"/>
                    </a:ext>
                  </a:extLst>
                </p14:cNvPr>
                <p14:cNvContentPartPr/>
                <p14:nvPr/>
              </p14:nvContentPartPr>
              <p14:xfrm>
                <a:off x="2657843" y="3138016"/>
                <a:ext cx="63000" cy="106560"/>
              </p14:xfrm>
            </p:contentPart>
          </mc:Choice>
          <mc:Fallback xmlns="">
            <p:pic>
              <p:nvPicPr>
                <p:cNvPr id="39" name="Ink 38">
                  <a:extLst>
                    <a:ext uri="{FF2B5EF4-FFF2-40B4-BE49-F238E27FC236}">
                      <a16:creationId xmlns:a16="http://schemas.microsoft.com/office/drawing/2014/main" id="{21824D32-7CEF-A754-A022-966E1F6BA9C2}"/>
                    </a:ext>
                  </a:extLst>
                </p:cNvPr>
                <p:cNvPicPr/>
                <p:nvPr/>
              </p:nvPicPr>
              <p:blipFill>
                <a:blip r:embed="rId65"/>
                <a:stretch>
                  <a:fillRect/>
                </a:stretch>
              </p:blipFill>
              <p:spPr>
                <a:xfrm>
                  <a:off x="2640203" y="3120376"/>
                  <a:ext cx="9864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0" name="Ink 39">
                  <a:extLst>
                    <a:ext uri="{FF2B5EF4-FFF2-40B4-BE49-F238E27FC236}">
                      <a16:creationId xmlns:a16="http://schemas.microsoft.com/office/drawing/2014/main" id="{AE78E982-25A0-A01E-61B9-B72842EBD967}"/>
                    </a:ext>
                  </a:extLst>
                </p14:cNvPr>
                <p14:cNvContentPartPr/>
                <p14:nvPr/>
              </p14:nvContentPartPr>
              <p14:xfrm>
                <a:off x="2837123" y="3102016"/>
                <a:ext cx="77040" cy="132480"/>
              </p14:xfrm>
            </p:contentPart>
          </mc:Choice>
          <mc:Fallback xmlns="">
            <p:pic>
              <p:nvPicPr>
                <p:cNvPr id="40" name="Ink 39">
                  <a:extLst>
                    <a:ext uri="{FF2B5EF4-FFF2-40B4-BE49-F238E27FC236}">
                      <a16:creationId xmlns:a16="http://schemas.microsoft.com/office/drawing/2014/main" id="{AE78E982-25A0-A01E-61B9-B72842EBD967}"/>
                    </a:ext>
                  </a:extLst>
                </p:cNvPr>
                <p:cNvPicPr/>
                <p:nvPr/>
              </p:nvPicPr>
              <p:blipFill>
                <a:blip r:embed="rId67"/>
                <a:stretch>
                  <a:fillRect/>
                </a:stretch>
              </p:blipFill>
              <p:spPr>
                <a:xfrm>
                  <a:off x="2819483" y="3084016"/>
                  <a:ext cx="11268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1" name="Ink 40">
                  <a:extLst>
                    <a:ext uri="{FF2B5EF4-FFF2-40B4-BE49-F238E27FC236}">
                      <a16:creationId xmlns:a16="http://schemas.microsoft.com/office/drawing/2014/main" id="{1CB148C1-3788-3D79-8576-A2BF24A6A4DD}"/>
                    </a:ext>
                  </a:extLst>
                </p14:cNvPr>
                <p14:cNvContentPartPr/>
                <p14:nvPr/>
              </p14:nvContentPartPr>
              <p14:xfrm>
                <a:off x="2845043" y="3079336"/>
                <a:ext cx="83880" cy="18720"/>
              </p14:xfrm>
            </p:contentPart>
          </mc:Choice>
          <mc:Fallback xmlns="">
            <p:pic>
              <p:nvPicPr>
                <p:cNvPr id="41" name="Ink 40">
                  <a:extLst>
                    <a:ext uri="{FF2B5EF4-FFF2-40B4-BE49-F238E27FC236}">
                      <a16:creationId xmlns:a16="http://schemas.microsoft.com/office/drawing/2014/main" id="{1CB148C1-3788-3D79-8576-A2BF24A6A4DD}"/>
                    </a:ext>
                  </a:extLst>
                </p:cNvPr>
                <p:cNvPicPr/>
                <p:nvPr/>
              </p:nvPicPr>
              <p:blipFill>
                <a:blip r:embed="rId69"/>
                <a:stretch>
                  <a:fillRect/>
                </a:stretch>
              </p:blipFill>
              <p:spPr>
                <a:xfrm>
                  <a:off x="2827403" y="3061336"/>
                  <a:ext cx="119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70F3396C-0F8C-2EBB-0FF1-ADCF8ECAFF8F}"/>
                    </a:ext>
                  </a:extLst>
                </p14:cNvPr>
                <p14:cNvContentPartPr/>
                <p14:nvPr/>
              </p14:nvContentPartPr>
              <p14:xfrm>
                <a:off x="2978603" y="3075376"/>
                <a:ext cx="167400" cy="123120"/>
              </p14:xfrm>
            </p:contentPart>
          </mc:Choice>
          <mc:Fallback xmlns="">
            <p:pic>
              <p:nvPicPr>
                <p:cNvPr id="42" name="Ink 41">
                  <a:extLst>
                    <a:ext uri="{FF2B5EF4-FFF2-40B4-BE49-F238E27FC236}">
                      <a16:creationId xmlns:a16="http://schemas.microsoft.com/office/drawing/2014/main" id="{70F3396C-0F8C-2EBB-0FF1-ADCF8ECAFF8F}"/>
                    </a:ext>
                  </a:extLst>
                </p:cNvPr>
                <p:cNvPicPr/>
                <p:nvPr/>
              </p:nvPicPr>
              <p:blipFill>
                <a:blip r:embed="rId71"/>
                <a:stretch>
                  <a:fillRect/>
                </a:stretch>
              </p:blipFill>
              <p:spPr>
                <a:xfrm>
                  <a:off x="2960963" y="3057736"/>
                  <a:ext cx="2030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8A546555-AE42-8F38-DDAC-1F6F7033BE17}"/>
                    </a:ext>
                  </a:extLst>
                </p14:cNvPr>
                <p14:cNvContentPartPr/>
                <p14:nvPr/>
              </p14:nvContentPartPr>
              <p14:xfrm>
                <a:off x="2128283" y="3297496"/>
                <a:ext cx="968760" cy="148680"/>
              </p14:xfrm>
            </p:contentPart>
          </mc:Choice>
          <mc:Fallback xmlns="">
            <p:pic>
              <p:nvPicPr>
                <p:cNvPr id="43" name="Ink 42">
                  <a:extLst>
                    <a:ext uri="{FF2B5EF4-FFF2-40B4-BE49-F238E27FC236}">
                      <a16:creationId xmlns:a16="http://schemas.microsoft.com/office/drawing/2014/main" id="{8A546555-AE42-8F38-DDAC-1F6F7033BE17}"/>
                    </a:ext>
                  </a:extLst>
                </p:cNvPr>
                <p:cNvPicPr/>
                <p:nvPr/>
              </p:nvPicPr>
              <p:blipFill>
                <a:blip r:embed="rId73"/>
                <a:stretch>
                  <a:fillRect/>
                </a:stretch>
              </p:blipFill>
              <p:spPr>
                <a:xfrm>
                  <a:off x="2110283" y="3279496"/>
                  <a:ext cx="1004400" cy="184320"/>
                </a:xfrm>
                <a:prstGeom prst="rect">
                  <a:avLst/>
                </a:prstGeom>
              </p:spPr>
            </p:pic>
          </mc:Fallback>
        </mc:AlternateContent>
      </p:grpSp>
      <p:grpSp>
        <p:nvGrpSpPr>
          <p:cNvPr id="44" name="Group 43">
            <a:extLst>
              <a:ext uri="{FF2B5EF4-FFF2-40B4-BE49-F238E27FC236}">
                <a16:creationId xmlns:a16="http://schemas.microsoft.com/office/drawing/2014/main" id="{874D8D06-56D4-01C0-A7A5-87DD81797935}"/>
              </a:ext>
            </a:extLst>
          </p:cNvPr>
          <p:cNvGrpSpPr/>
          <p:nvPr/>
        </p:nvGrpSpPr>
        <p:grpSpPr>
          <a:xfrm>
            <a:off x="3366579" y="2837056"/>
            <a:ext cx="1734840" cy="443160"/>
            <a:chOff x="3461003" y="2837056"/>
            <a:chExt cx="1734840" cy="44316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C2A4D616-6536-F64D-EC0E-F2DDA5B3B235}"/>
                    </a:ext>
                  </a:extLst>
                </p14:cNvPr>
                <p14:cNvContentPartPr/>
                <p14:nvPr/>
              </p14:nvContentPartPr>
              <p14:xfrm>
                <a:off x="3461003" y="3093376"/>
                <a:ext cx="174600" cy="186840"/>
              </p14:xfrm>
            </p:contentPart>
          </mc:Choice>
          <mc:Fallback xmlns="">
            <p:pic>
              <p:nvPicPr>
                <p:cNvPr id="45" name="Ink 44">
                  <a:extLst>
                    <a:ext uri="{FF2B5EF4-FFF2-40B4-BE49-F238E27FC236}">
                      <a16:creationId xmlns:a16="http://schemas.microsoft.com/office/drawing/2014/main" id="{C2A4D616-6536-F64D-EC0E-F2DDA5B3B235}"/>
                    </a:ext>
                  </a:extLst>
                </p:cNvPr>
                <p:cNvPicPr/>
                <p:nvPr/>
              </p:nvPicPr>
              <p:blipFill>
                <a:blip r:embed="rId75"/>
                <a:stretch>
                  <a:fillRect/>
                </a:stretch>
              </p:blipFill>
              <p:spPr>
                <a:xfrm>
                  <a:off x="3443363" y="3075376"/>
                  <a:ext cx="2102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37E2EF35-B5BD-2E78-6D3B-7B58EC65EDA5}"/>
                    </a:ext>
                  </a:extLst>
                </p14:cNvPr>
                <p14:cNvContentPartPr/>
                <p14:nvPr/>
              </p14:nvContentPartPr>
              <p14:xfrm>
                <a:off x="3647123" y="3061336"/>
                <a:ext cx="111240" cy="98640"/>
              </p14:xfrm>
            </p:contentPart>
          </mc:Choice>
          <mc:Fallback xmlns="">
            <p:pic>
              <p:nvPicPr>
                <p:cNvPr id="46" name="Ink 45">
                  <a:extLst>
                    <a:ext uri="{FF2B5EF4-FFF2-40B4-BE49-F238E27FC236}">
                      <a16:creationId xmlns:a16="http://schemas.microsoft.com/office/drawing/2014/main" id="{37E2EF35-B5BD-2E78-6D3B-7B58EC65EDA5}"/>
                    </a:ext>
                  </a:extLst>
                </p:cNvPr>
                <p:cNvPicPr/>
                <p:nvPr/>
              </p:nvPicPr>
              <p:blipFill>
                <a:blip r:embed="rId77"/>
                <a:stretch>
                  <a:fillRect/>
                </a:stretch>
              </p:blipFill>
              <p:spPr>
                <a:xfrm>
                  <a:off x="3629123" y="3043336"/>
                  <a:ext cx="1468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7" name="Ink 46">
                  <a:extLst>
                    <a:ext uri="{FF2B5EF4-FFF2-40B4-BE49-F238E27FC236}">
                      <a16:creationId xmlns:a16="http://schemas.microsoft.com/office/drawing/2014/main" id="{1D9CC9D0-97C7-2522-B848-DB925DEF1163}"/>
                    </a:ext>
                  </a:extLst>
                </p14:cNvPr>
                <p14:cNvContentPartPr/>
                <p14:nvPr/>
              </p14:nvContentPartPr>
              <p14:xfrm>
                <a:off x="3823523" y="3057736"/>
                <a:ext cx="59400" cy="79200"/>
              </p14:xfrm>
            </p:contentPart>
          </mc:Choice>
          <mc:Fallback xmlns="">
            <p:pic>
              <p:nvPicPr>
                <p:cNvPr id="47" name="Ink 46">
                  <a:extLst>
                    <a:ext uri="{FF2B5EF4-FFF2-40B4-BE49-F238E27FC236}">
                      <a16:creationId xmlns:a16="http://schemas.microsoft.com/office/drawing/2014/main" id="{1D9CC9D0-97C7-2522-B848-DB925DEF1163}"/>
                    </a:ext>
                  </a:extLst>
                </p:cNvPr>
                <p:cNvPicPr/>
                <p:nvPr/>
              </p:nvPicPr>
              <p:blipFill>
                <a:blip r:embed="rId79"/>
                <a:stretch>
                  <a:fillRect/>
                </a:stretch>
              </p:blipFill>
              <p:spPr>
                <a:xfrm>
                  <a:off x="3805883" y="3039736"/>
                  <a:ext cx="95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8" name="Ink 47">
                  <a:extLst>
                    <a:ext uri="{FF2B5EF4-FFF2-40B4-BE49-F238E27FC236}">
                      <a16:creationId xmlns:a16="http://schemas.microsoft.com/office/drawing/2014/main" id="{6EF52C60-F7FF-4A3D-C0F7-50246872214F}"/>
                    </a:ext>
                  </a:extLst>
                </p14:cNvPr>
                <p14:cNvContentPartPr/>
                <p14:nvPr/>
              </p14:nvContentPartPr>
              <p14:xfrm>
                <a:off x="3961763" y="3022816"/>
                <a:ext cx="159840" cy="192240"/>
              </p14:xfrm>
            </p:contentPart>
          </mc:Choice>
          <mc:Fallback xmlns="">
            <p:pic>
              <p:nvPicPr>
                <p:cNvPr id="48" name="Ink 47">
                  <a:extLst>
                    <a:ext uri="{FF2B5EF4-FFF2-40B4-BE49-F238E27FC236}">
                      <a16:creationId xmlns:a16="http://schemas.microsoft.com/office/drawing/2014/main" id="{6EF52C60-F7FF-4A3D-C0F7-50246872214F}"/>
                    </a:ext>
                  </a:extLst>
                </p:cNvPr>
                <p:cNvPicPr/>
                <p:nvPr/>
              </p:nvPicPr>
              <p:blipFill>
                <a:blip r:embed="rId81"/>
                <a:stretch>
                  <a:fillRect/>
                </a:stretch>
              </p:blipFill>
              <p:spPr>
                <a:xfrm>
                  <a:off x="3943763" y="3004816"/>
                  <a:ext cx="1954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9" name="Ink 48">
                  <a:extLst>
                    <a:ext uri="{FF2B5EF4-FFF2-40B4-BE49-F238E27FC236}">
                      <a16:creationId xmlns:a16="http://schemas.microsoft.com/office/drawing/2014/main" id="{3EB530B8-EEAD-05A5-24D6-4CD69D9037EF}"/>
                    </a:ext>
                  </a:extLst>
                </p14:cNvPr>
                <p14:cNvContentPartPr/>
                <p14:nvPr/>
              </p14:nvContentPartPr>
              <p14:xfrm>
                <a:off x="4182443" y="2988616"/>
                <a:ext cx="73800" cy="83520"/>
              </p14:xfrm>
            </p:contentPart>
          </mc:Choice>
          <mc:Fallback xmlns="">
            <p:pic>
              <p:nvPicPr>
                <p:cNvPr id="49" name="Ink 48">
                  <a:extLst>
                    <a:ext uri="{FF2B5EF4-FFF2-40B4-BE49-F238E27FC236}">
                      <a16:creationId xmlns:a16="http://schemas.microsoft.com/office/drawing/2014/main" id="{3EB530B8-EEAD-05A5-24D6-4CD69D9037EF}"/>
                    </a:ext>
                  </a:extLst>
                </p:cNvPr>
                <p:cNvPicPr/>
                <p:nvPr/>
              </p:nvPicPr>
              <p:blipFill>
                <a:blip r:embed="rId83"/>
                <a:stretch>
                  <a:fillRect/>
                </a:stretch>
              </p:blipFill>
              <p:spPr>
                <a:xfrm>
                  <a:off x="4164443" y="2970976"/>
                  <a:ext cx="1094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0" name="Ink 49">
                  <a:extLst>
                    <a:ext uri="{FF2B5EF4-FFF2-40B4-BE49-F238E27FC236}">
                      <a16:creationId xmlns:a16="http://schemas.microsoft.com/office/drawing/2014/main" id="{3328A5F4-1428-B4D5-5E5C-1F78F228AD47}"/>
                    </a:ext>
                  </a:extLst>
                </p14:cNvPr>
                <p14:cNvContentPartPr/>
                <p14:nvPr/>
              </p14:nvContentPartPr>
              <p14:xfrm>
                <a:off x="4327163" y="2978536"/>
                <a:ext cx="111240" cy="87120"/>
              </p14:xfrm>
            </p:contentPart>
          </mc:Choice>
          <mc:Fallback xmlns="">
            <p:pic>
              <p:nvPicPr>
                <p:cNvPr id="50" name="Ink 49">
                  <a:extLst>
                    <a:ext uri="{FF2B5EF4-FFF2-40B4-BE49-F238E27FC236}">
                      <a16:creationId xmlns:a16="http://schemas.microsoft.com/office/drawing/2014/main" id="{3328A5F4-1428-B4D5-5E5C-1F78F228AD47}"/>
                    </a:ext>
                  </a:extLst>
                </p:cNvPr>
                <p:cNvPicPr/>
                <p:nvPr/>
              </p:nvPicPr>
              <p:blipFill>
                <a:blip r:embed="rId85"/>
                <a:stretch>
                  <a:fillRect/>
                </a:stretch>
              </p:blipFill>
              <p:spPr>
                <a:xfrm>
                  <a:off x="4309163" y="2960536"/>
                  <a:ext cx="14688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50315631-56D9-E24A-BE7C-5068E88C97CA}"/>
                    </a:ext>
                  </a:extLst>
                </p14:cNvPr>
                <p14:cNvContentPartPr/>
                <p14:nvPr/>
              </p14:nvContentPartPr>
              <p14:xfrm>
                <a:off x="4559723" y="2837056"/>
                <a:ext cx="175680" cy="214200"/>
              </p14:xfrm>
            </p:contentPart>
          </mc:Choice>
          <mc:Fallback xmlns="">
            <p:pic>
              <p:nvPicPr>
                <p:cNvPr id="51" name="Ink 50">
                  <a:extLst>
                    <a:ext uri="{FF2B5EF4-FFF2-40B4-BE49-F238E27FC236}">
                      <a16:creationId xmlns:a16="http://schemas.microsoft.com/office/drawing/2014/main" id="{50315631-56D9-E24A-BE7C-5068E88C97CA}"/>
                    </a:ext>
                  </a:extLst>
                </p:cNvPr>
                <p:cNvPicPr/>
                <p:nvPr/>
              </p:nvPicPr>
              <p:blipFill>
                <a:blip r:embed="rId87"/>
                <a:stretch>
                  <a:fillRect/>
                </a:stretch>
              </p:blipFill>
              <p:spPr>
                <a:xfrm>
                  <a:off x="4541723" y="2819416"/>
                  <a:ext cx="21132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6AD6EDF8-425F-7980-65A8-5F735B855C6E}"/>
                    </a:ext>
                  </a:extLst>
                </p14:cNvPr>
                <p14:cNvContentPartPr/>
                <p14:nvPr/>
              </p14:nvContentPartPr>
              <p14:xfrm>
                <a:off x="4573763" y="2933176"/>
                <a:ext cx="225000" cy="83880"/>
              </p14:xfrm>
            </p:contentPart>
          </mc:Choice>
          <mc:Fallback xmlns="">
            <p:pic>
              <p:nvPicPr>
                <p:cNvPr id="52" name="Ink 51">
                  <a:extLst>
                    <a:ext uri="{FF2B5EF4-FFF2-40B4-BE49-F238E27FC236}">
                      <a16:creationId xmlns:a16="http://schemas.microsoft.com/office/drawing/2014/main" id="{6AD6EDF8-425F-7980-65A8-5F735B855C6E}"/>
                    </a:ext>
                  </a:extLst>
                </p:cNvPr>
                <p:cNvPicPr/>
                <p:nvPr/>
              </p:nvPicPr>
              <p:blipFill>
                <a:blip r:embed="rId89"/>
                <a:stretch>
                  <a:fillRect/>
                </a:stretch>
              </p:blipFill>
              <p:spPr>
                <a:xfrm>
                  <a:off x="4555763" y="2915536"/>
                  <a:ext cx="26064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FEE14AAF-D09A-F1F5-789E-6439B22C4531}"/>
                    </a:ext>
                  </a:extLst>
                </p14:cNvPr>
                <p14:cNvContentPartPr/>
                <p14:nvPr/>
              </p14:nvContentPartPr>
              <p14:xfrm>
                <a:off x="4773923" y="2878816"/>
                <a:ext cx="6120" cy="720"/>
              </p14:xfrm>
            </p:contentPart>
          </mc:Choice>
          <mc:Fallback xmlns="">
            <p:pic>
              <p:nvPicPr>
                <p:cNvPr id="53" name="Ink 52">
                  <a:extLst>
                    <a:ext uri="{FF2B5EF4-FFF2-40B4-BE49-F238E27FC236}">
                      <a16:creationId xmlns:a16="http://schemas.microsoft.com/office/drawing/2014/main" id="{FEE14AAF-D09A-F1F5-789E-6439B22C4531}"/>
                    </a:ext>
                  </a:extLst>
                </p:cNvPr>
                <p:cNvPicPr/>
                <p:nvPr/>
              </p:nvPicPr>
              <p:blipFill>
                <a:blip r:embed="rId91"/>
                <a:stretch>
                  <a:fillRect/>
                </a:stretch>
              </p:blipFill>
              <p:spPr>
                <a:xfrm>
                  <a:off x="4755923" y="2861176"/>
                  <a:ext cx="417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E98169ED-2D4F-8C1F-BAAD-693EDDFFF809}"/>
                    </a:ext>
                  </a:extLst>
                </p14:cNvPr>
                <p14:cNvContentPartPr/>
                <p14:nvPr/>
              </p14:nvContentPartPr>
              <p14:xfrm>
                <a:off x="4863923" y="2879896"/>
                <a:ext cx="331920" cy="109080"/>
              </p14:xfrm>
            </p:contentPart>
          </mc:Choice>
          <mc:Fallback xmlns="">
            <p:pic>
              <p:nvPicPr>
                <p:cNvPr id="54" name="Ink 53">
                  <a:extLst>
                    <a:ext uri="{FF2B5EF4-FFF2-40B4-BE49-F238E27FC236}">
                      <a16:creationId xmlns:a16="http://schemas.microsoft.com/office/drawing/2014/main" id="{E98169ED-2D4F-8C1F-BAAD-693EDDFFF809}"/>
                    </a:ext>
                  </a:extLst>
                </p:cNvPr>
                <p:cNvPicPr/>
                <p:nvPr/>
              </p:nvPicPr>
              <p:blipFill>
                <a:blip r:embed="rId93"/>
                <a:stretch>
                  <a:fillRect/>
                </a:stretch>
              </p:blipFill>
              <p:spPr>
                <a:xfrm>
                  <a:off x="4845923" y="2861896"/>
                  <a:ext cx="367560" cy="144720"/>
                </a:xfrm>
                <a:prstGeom prst="rect">
                  <a:avLst/>
                </a:prstGeom>
              </p:spPr>
            </p:pic>
          </mc:Fallback>
        </mc:AlternateContent>
      </p:grpSp>
      <p:grpSp>
        <p:nvGrpSpPr>
          <p:cNvPr id="55" name="Group 54">
            <a:extLst>
              <a:ext uri="{FF2B5EF4-FFF2-40B4-BE49-F238E27FC236}">
                <a16:creationId xmlns:a16="http://schemas.microsoft.com/office/drawing/2014/main" id="{1B1D1BC1-53F3-4C79-4896-7B07FCD34290}"/>
              </a:ext>
            </a:extLst>
          </p:cNvPr>
          <p:cNvGrpSpPr/>
          <p:nvPr/>
        </p:nvGrpSpPr>
        <p:grpSpPr>
          <a:xfrm>
            <a:off x="206859" y="3619336"/>
            <a:ext cx="844920" cy="325440"/>
            <a:chOff x="301283" y="3619336"/>
            <a:chExt cx="844920" cy="325440"/>
          </a:xfrm>
        </p:grpSpPr>
        <mc:AlternateContent xmlns:mc="http://schemas.openxmlformats.org/markup-compatibility/2006" xmlns:p14="http://schemas.microsoft.com/office/powerpoint/2010/main">
          <mc:Choice Requires="p14">
            <p:contentPart p14:bwMode="auto" r:id="rId94">
              <p14:nvContentPartPr>
                <p14:cNvPr id="56" name="Ink 55">
                  <a:extLst>
                    <a:ext uri="{FF2B5EF4-FFF2-40B4-BE49-F238E27FC236}">
                      <a16:creationId xmlns:a16="http://schemas.microsoft.com/office/drawing/2014/main" id="{0EE5C185-1DA6-7F76-97C6-D8DAC859DEC4}"/>
                    </a:ext>
                  </a:extLst>
                </p14:cNvPr>
                <p14:cNvContentPartPr/>
                <p14:nvPr/>
              </p14:nvContentPartPr>
              <p14:xfrm>
                <a:off x="301283" y="3628336"/>
                <a:ext cx="168840" cy="266040"/>
              </p14:xfrm>
            </p:contentPart>
          </mc:Choice>
          <mc:Fallback xmlns="">
            <p:pic>
              <p:nvPicPr>
                <p:cNvPr id="56" name="Ink 55">
                  <a:extLst>
                    <a:ext uri="{FF2B5EF4-FFF2-40B4-BE49-F238E27FC236}">
                      <a16:creationId xmlns:a16="http://schemas.microsoft.com/office/drawing/2014/main" id="{0EE5C185-1DA6-7F76-97C6-D8DAC859DEC4}"/>
                    </a:ext>
                  </a:extLst>
                </p:cNvPr>
                <p:cNvPicPr/>
                <p:nvPr/>
              </p:nvPicPr>
              <p:blipFill>
                <a:blip r:embed="rId95"/>
                <a:stretch>
                  <a:fillRect/>
                </a:stretch>
              </p:blipFill>
              <p:spPr>
                <a:xfrm>
                  <a:off x="283283" y="3610696"/>
                  <a:ext cx="20448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7" name="Ink 56">
                  <a:extLst>
                    <a:ext uri="{FF2B5EF4-FFF2-40B4-BE49-F238E27FC236}">
                      <a16:creationId xmlns:a16="http://schemas.microsoft.com/office/drawing/2014/main" id="{0312ABB8-645D-9BE2-3BEE-AFF31B01619B}"/>
                    </a:ext>
                  </a:extLst>
                </p14:cNvPr>
                <p14:cNvContentPartPr/>
                <p14:nvPr/>
              </p14:nvContentPartPr>
              <p14:xfrm>
                <a:off x="510443" y="3744616"/>
                <a:ext cx="135000" cy="200160"/>
              </p14:xfrm>
            </p:contentPart>
          </mc:Choice>
          <mc:Fallback xmlns="">
            <p:pic>
              <p:nvPicPr>
                <p:cNvPr id="57" name="Ink 56">
                  <a:extLst>
                    <a:ext uri="{FF2B5EF4-FFF2-40B4-BE49-F238E27FC236}">
                      <a16:creationId xmlns:a16="http://schemas.microsoft.com/office/drawing/2014/main" id="{0312ABB8-645D-9BE2-3BEE-AFF31B01619B}"/>
                    </a:ext>
                  </a:extLst>
                </p:cNvPr>
                <p:cNvPicPr/>
                <p:nvPr/>
              </p:nvPicPr>
              <p:blipFill>
                <a:blip r:embed="rId97"/>
                <a:stretch>
                  <a:fillRect/>
                </a:stretch>
              </p:blipFill>
              <p:spPr>
                <a:xfrm>
                  <a:off x="492443" y="3726976"/>
                  <a:ext cx="170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8" name="Ink 57">
                  <a:extLst>
                    <a:ext uri="{FF2B5EF4-FFF2-40B4-BE49-F238E27FC236}">
                      <a16:creationId xmlns:a16="http://schemas.microsoft.com/office/drawing/2014/main" id="{13686FE5-A75C-655A-1D6D-0AF9CB06876B}"/>
                    </a:ext>
                  </a:extLst>
                </p14:cNvPr>
                <p14:cNvContentPartPr/>
                <p14:nvPr/>
              </p14:nvContentPartPr>
              <p14:xfrm>
                <a:off x="682163" y="3750016"/>
                <a:ext cx="136800" cy="93600"/>
              </p14:xfrm>
            </p:contentPart>
          </mc:Choice>
          <mc:Fallback xmlns="">
            <p:pic>
              <p:nvPicPr>
                <p:cNvPr id="58" name="Ink 57">
                  <a:extLst>
                    <a:ext uri="{FF2B5EF4-FFF2-40B4-BE49-F238E27FC236}">
                      <a16:creationId xmlns:a16="http://schemas.microsoft.com/office/drawing/2014/main" id="{13686FE5-A75C-655A-1D6D-0AF9CB06876B}"/>
                    </a:ext>
                  </a:extLst>
                </p:cNvPr>
                <p:cNvPicPr/>
                <p:nvPr/>
              </p:nvPicPr>
              <p:blipFill>
                <a:blip r:embed="rId99"/>
                <a:stretch>
                  <a:fillRect/>
                </a:stretch>
              </p:blipFill>
              <p:spPr>
                <a:xfrm>
                  <a:off x="664523" y="3732376"/>
                  <a:ext cx="17244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60" name="Ink 59">
                  <a:extLst>
                    <a:ext uri="{FF2B5EF4-FFF2-40B4-BE49-F238E27FC236}">
                      <a16:creationId xmlns:a16="http://schemas.microsoft.com/office/drawing/2014/main" id="{7CD5A068-DA74-0BAD-4A4B-0FE3497A988C}"/>
                    </a:ext>
                  </a:extLst>
                </p14:cNvPr>
                <p14:cNvContentPartPr/>
                <p14:nvPr/>
              </p14:nvContentPartPr>
              <p14:xfrm>
                <a:off x="843443" y="3742456"/>
                <a:ext cx="92160" cy="104040"/>
              </p14:xfrm>
            </p:contentPart>
          </mc:Choice>
          <mc:Fallback xmlns="">
            <p:pic>
              <p:nvPicPr>
                <p:cNvPr id="60" name="Ink 59">
                  <a:extLst>
                    <a:ext uri="{FF2B5EF4-FFF2-40B4-BE49-F238E27FC236}">
                      <a16:creationId xmlns:a16="http://schemas.microsoft.com/office/drawing/2014/main" id="{7CD5A068-DA74-0BAD-4A4B-0FE3497A988C}"/>
                    </a:ext>
                  </a:extLst>
                </p:cNvPr>
                <p:cNvPicPr/>
                <p:nvPr/>
              </p:nvPicPr>
              <p:blipFill>
                <a:blip r:embed="rId101"/>
                <a:stretch>
                  <a:fillRect/>
                </a:stretch>
              </p:blipFill>
              <p:spPr>
                <a:xfrm>
                  <a:off x="825803" y="3724816"/>
                  <a:ext cx="12780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1" name="Ink 60">
                  <a:extLst>
                    <a:ext uri="{FF2B5EF4-FFF2-40B4-BE49-F238E27FC236}">
                      <a16:creationId xmlns:a16="http://schemas.microsoft.com/office/drawing/2014/main" id="{9B8C9B81-5D85-FABC-F121-109AC28FDAB1}"/>
                    </a:ext>
                  </a:extLst>
                </p14:cNvPr>
                <p14:cNvContentPartPr/>
                <p14:nvPr/>
              </p14:nvContentPartPr>
              <p14:xfrm>
                <a:off x="1026323" y="3619336"/>
                <a:ext cx="119880" cy="249120"/>
              </p14:xfrm>
            </p:contentPart>
          </mc:Choice>
          <mc:Fallback xmlns="">
            <p:pic>
              <p:nvPicPr>
                <p:cNvPr id="61" name="Ink 60">
                  <a:extLst>
                    <a:ext uri="{FF2B5EF4-FFF2-40B4-BE49-F238E27FC236}">
                      <a16:creationId xmlns:a16="http://schemas.microsoft.com/office/drawing/2014/main" id="{9B8C9B81-5D85-FABC-F121-109AC28FDAB1}"/>
                    </a:ext>
                  </a:extLst>
                </p:cNvPr>
                <p:cNvPicPr/>
                <p:nvPr/>
              </p:nvPicPr>
              <p:blipFill>
                <a:blip r:embed="rId103"/>
                <a:stretch>
                  <a:fillRect/>
                </a:stretch>
              </p:blipFill>
              <p:spPr>
                <a:xfrm>
                  <a:off x="1008323" y="3601696"/>
                  <a:ext cx="155520" cy="284760"/>
                </a:xfrm>
                <a:prstGeom prst="rect">
                  <a:avLst/>
                </a:prstGeom>
              </p:spPr>
            </p:pic>
          </mc:Fallback>
        </mc:AlternateContent>
      </p:grpSp>
      <p:grpSp>
        <p:nvGrpSpPr>
          <p:cNvPr id="62" name="Group 61">
            <a:extLst>
              <a:ext uri="{FF2B5EF4-FFF2-40B4-BE49-F238E27FC236}">
                <a16:creationId xmlns:a16="http://schemas.microsoft.com/office/drawing/2014/main" id="{E2C2A006-28FF-613D-A404-BC0FED1A0BA8}"/>
              </a:ext>
            </a:extLst>
          </p:cNvPr>
          <p:cNvGrpSpPr/>
          <p:nvPr/>
        </p:nvGrpSpPr>
        <p:grpSpPr>
          <a:xfrm>
            <a:off x="1487379" y="3643096"/>
            <a:ext cx="996840" cy="390600"/>
            <a:chOff x="1581803" y="3643096"/>
            <a:chExt cx="996840" cy="390600"/>
          </a:xfrm>
        </p:grpSpPr>
        <mc:AlternateContent xmlns:mc="http://schemas.openxmlformats.org/markup-compatibility/2006" xmlns:p14="http://schemas.microsoft.com/office/powerpoint/2010/main">
          <mc:Choice Requires="p14">
            <p:contentPart p14:bwMode="auto" r:id="rId104">
              <p14:nvContentPartPr>
                <p14:cNvPr id="63" name="Ink 62">
                  <a:extLst>
                    <a:ext uri="{FF2B5EF4-FFF2-40B4-BE49-F238E27FC236}">
                      <a16:creationId xmlns:a16="http://schemas.microsoft.com/office/drawing/2014/main" id="{5F6863C2-AAB4-D9BF-32B7-BB4591B0CAF5}"/>
                    </a:ext>
                  </a:extLst>
                </p14:cNvPr>
                <p14:cNvContentPartPr/>
                <p14:nvPr/>
              </p14:nvContentPartPr>
              <p14:xfrm>
                <a:off x="1581803" y="3643096"/>
                <a:ext cx="99720" cy="272520"/>
              </p14:xfrm>
            </p:contentPart>
          </mc:Choice>
          <mc:Fallback xmlns="">
            <p:pic>
              <p:nvPicPr>
                <p:cNvPr id="63" name="Ink 62">
                  <a:extLst>
                    <a:ext uri="{FF2B5EF4-FFF2-40B4-BE49-F238E27FC236}">
                      <a16:creationId xmlns:a16="http://schemas.microsoft.com/office/drawing/2014/main" id="{5F6863C2-AAB4-D9BF-32B7-BB4591B0CAF5}"/>
                    </a:ext>
                  </a:extLst>
                </p:cNvPr>
                <p:cNvPicPr/>
                <p:nvPr/>
              </p:nvPicPr>
              <p:blipFill>
                <a:blip r:embed="rId105"/>
                <a:stretch>
                  <a:fillRect/>
                </a:stretch>
              </p:blipFill>
              <p:spPr>
                <a:xfrm>
                  <a:off x="1563803" y="3625096"/>
                  <a:ext cx="13536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4" name="Ink 63">
                  <a:extLst>
                    <a:ext uri="{FF2B5EF4-FFF2-40B4-BE49-F238E27FC236}">
                      <a16:creationId xmlns:a16="http://schemas.microsoft.com/office/drawing/2014/main" id="{A4EB88FC-3F0E-E146-F2FB-E9E037C032CE}"/>
                    </a:ext>
                  </a:extLst>
                </p14:cNvPr>
                <p14:cNvContentPartPr/>
                <p14:nvPr/>
              </p14:nvContentPartPr>
              <p14:xfrm>
                <a:off x="1768283" y="3796096"/>
                <a:ext cx="52920" cy="87120"/>
              </p14:xfrm>
            </p:contentPart>
          </mc:Choice>
          <mc:Fallback xmlns="">
            <p:pic>
              <p:nvPicPr>
                <p:cNvPr id="64" name="Ink 63">
                  <a:extLst>
                    <a:ext uri="{FF2B5EF4-FFF2-40B4-BE49-F238E27FC236}">
                      <a16:creationId xmlns:a16="http://schemas.microsoft.com/office/drawing/2014/main" id="{A4EB88FC-3F0E-E146-F2FB-E9E037C032CE}"/>
                    </a:ext>
                  </a:extLst>
                </p:cNvPr>
                <p:cNvPicPr/>
                <p:nvPr/>
              </p:nvPicPr>
              <p:blipFill>
                <a:blip r:embed="rId107"/>
                <a:stretch>
                  <a:fillRect/>
                </a:stretch>
              </p:blipFill>
              <p:spPr>
                <a:xfrm>
                  <a:off x="1750283" y="3778096"/>
                  <a:ext cx="885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5" name="Ink 64">
                  <a:extLst>
                    <a:ext uri="{FF2B5EF4-FFF2-40B4-BE49-F238E27FC236}">
                      <a16:creationId xmlns:a16="http://schemas.microsoft.com/office/drawing/2014/main" id="{7F9FE66B-5054-35D4-BF9A-C8497482216D}"/>
                    </a:ext>
                  </a:extLst>
                </p14:cNvPr>
                <p14:cNvContentPartPr/>
                <p14:nvPr/>
              </p14:nvContentPartPr>
              <p14:xfrm>
                <a:off x="1898963" y="3793936"/>
                <a:ext cx="75240" cy="51840"/>
              </p14:xfrm>
            </p:contentPart>
          </mc:Choice>
          <mc:Fallback xmlns="">
            <p:pic>
              <p:nvPicPr>
                <p:cNvPr id="65" name="Ink 64">
                  <a:extLst>
                    <a:ext uri="{FF2B5EF4-FFF2-40B4-BE49-F238E27FC236}">
                      <a16:creationId xmlns:a16="http://schemas.microsoft.com/office/drawing/2014/main" id="{7F9FE66B-5054-35D4-BF9A-C8497482216D}"/>
                    </a:ext>
                  </a:extLst>
                </p:cNvPr>
                <p:cNvPicPr/>
                <p:nvPr/>
              </p:nvPicPr>
              <p:blipFill>
                <a:blip r:embed="rId109"/>
                <a:stretch>
                  <a:fillRect/>
                </a:stretch>
              </p:blipFill>
              <p:spPr>
                <a:xfrm>
                  <a:off x="1880963" y="3775936"/>
                  <a:ext cx="11088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6" name="Ink 65">
                  <a:extLst>
                    <a:ext uri="{FF2B5EF4-FFF2-40B4-BE49-F238E27FC236}">
                      <a16:creationId xmlns:a16="http://schemas.microsoft.com/office/drawing/2014/main" id="{76CA88CC-126C-588A-5EC7-5FA1FE9707CA}"/>
                    </a:ext>
                  </a:extLst>
                </p14:cNvPr>
                <p14:cNvContentPartPr/>
                <p14:nvPr/>
              </p14:nvContentPartPr>
              <p14:xfrm>
                <a:off x="2006963" y="3645256"/>
                <a:ext cx="146160" cy="279720"/>
              </p14:xfrm>
            </p:contentPart>
          </mc:Choice>
          <mc:Fallback xmlns="">
            <p:pic>
              <p:nvPicPr>
                <p:cNvPr id="66" name="Ink 65">
                  <a:extLst>
                    <a:ext uri="{FF2B5EF4-FFF2-40B4-BE49-F238E27FC236}">
                      <a16:creationId xmlns:a16="http://schemas.microsoft.com/office/drawing/2014/main" id="{76CA88CC-126C-588A-5EC7-5FA1FE9707CA}"/>
                    </a:ext>
                  </a:extLst>
                </p:cNvPr>
                <p:cNvPicPr/>
                <p:nvPr/>
              </p:nvPicPr>
              <p:blipFill>
                <a:blip r:embed="rId111"/>
                <a:stretch>
                  <a:fillRect/>
                </a:stretch>
              </p:blipFill>
              <p:spPr>
                <a:xfrm>
                  <a:off x="1989323" y="3627616"/>
                  <a:ext cx="1818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7" name="Ink 66">
                  <a:extLst>
                    <a:ext uri="{FF2B5EF4-FFF2-40B4-BE49-F238E27FC236}">
                      <a16:creationId xmlns:a16="http://schemas.microsoft.com/office/drawing/2014/main" id="{FC68D280-FBD7-3744-DF9B-A190272E9805}"/>
                    </a:ext>
                  </a:extLst>
                </p14:cNvPr>
                <p14:cNvContentPartPr/>
                <p14:nvPr/>
              </p14:nvContentPartPr>
              <p14:xfrm>
                <a:off x="2193443" y="3649216"/>
                <a:ext cx="33120" cy="235800"/>
              </p14:xfrm>
            </p:contentPart>
          </mc:Choice>
          <mc:Fallback xmlns="">
            <p:pic>
              <p:nvPicPr>
                <p:cNvPr id="67" name="Ink 66">
                  <a:extLst>
                    <a:ext uri="{FF2B5EF4-FFF2-40B4-BE49-F238E27FC236}">
                      <a16:creationId xmlns:a16="http://schemas.microsoft.com/office/drawing/2014/main" id="{FC68D280-FBD7-3744-DF9B-A190272E9805}"/>
                    </a:ext>
                  </a:extLst>
                </p:cNvPr>
                <p:cNvPicPr/>
                <p:nvPr/>
              </p:nvPicPr>
              <p:blipFill>
                <a:blip r:embed="rId113"/>
                <a:stretch>
                  <a:fillRect/>
                </a:stretch>
              </p:blipFill>
              <p:spPr>
                <a:xfrm>
                  <a:off x="2175803" y="3631576"/>
                  <a:ext cx="6876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8" name="Ink 67">
                  <a:extLst>
                    <a:ext uri="{FF2B5EF4-FFF2-40B4-BE49-F238E27FC236}">
                      <a16:creationId xmlns:a16="http://schemas.microsoft.com/office/drawing/2014/main" id="{A7CF6DFD-EBBF-5E1B-8385-33DAEEDF0C36}"/>
                    </a:ext>
                  </a:extLst>
                </p14:cNvPr>
                <p14:cNvContentPartPr/>
                <p14:nvPr/>
              </p14:nvContentPartPr>
              <p14:xfrm>
                <a:off x="2305763" y="3774856"/>
                <a:ext cx="64440" cy="106200"/>
              </p14:xfrm>
            </p:contentPart>
          </mc:Choice>
          <mc:Fallback xmlns="">
            <p:pic>
              <p:nvPicPr>
                <p:cNvPr id="68" name="Ink 67">
                  <a:extLst>
                    <a:ext uri="{FF2B5EF4-FFF2-40B4-BE49-F238E27FC236}">
                      <a16:creationId xmlns:a16="http://schemas.microsoft.com/office/drawing/2014/main" id="{A7CF6DFD-EBBF-5E1B-8385-33DAEEDF0C36}"/>
                    </a:ext>
                  </a:extLst>
                </p:cNvPr>
                <p:cNvPicPr/>
                <p:nvPr/>
              </p:nvPicPr>
              <p:blipFill>
                <a:blip r:embed="rId115"/>
                <a:stretch>
                  <a:fillRect/>
                </a:stretch>
              </p:blipFill>
              <p:spPr>
                <a:xfrm>
                  <a:off x="2287763" y="3756856"/>
                  <a:ext cx="10008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9" name="Ink 68">
                  <a:extLst>
                    <a:ext uri="{FF2B5EF4-FFF2-40B4-BE49-F238E27FC236}">
                      <a16:creationId xmlns:a16="http://schemas.microsoft.com/office/drawing/2014/main" id="{832ED939-8922-3E5F-0DA9-81B85025A64F}"/>
                    </a:ext>
                  </a:extLst>
                </p14:cNvPr>
                <p14:cNvContentPartPr/>
                <p14:nvPr/>
              </p14:nvContentPartPr>
              <p14:xfrm>
                <a:off x="2404043" y="3693136"/>
                <a:ext cx="128160" cy="162720"/>
              </p14:xfrm>
            </p:contentPart>
          </mc:Choice>
          <mc:Fallback xmlns="">
            <p:pic>
              <p:nvPicPr>
                <p:cNvPr id="69" name="Ink 68">
                  <a:extLst>
                    <a:ext uri="{FF2B5EF4-FFF2-40B4-BE49-F238E27FC236}">
                      <a16:creationId xmlns:a16="http://schemas.microsoft.com/office/drawing/2014/main" id="{832ED939-8922-3E5F-0DA9-81B85025A64F}"/>
                    </a:ext>
                  </a:extLst>
                </p:cNvPr>
                <p:cNvPicPr/>
                <p:nvPr/>
              </p:nvPicPr>
              <p:blipFill>
                <a:blip r:embed="rId117"/>
                <a:stretch>
                  <a:fillRect/>
                </a:stretch>
              </p:blipFill>
              <p:spPr>
                <a:xfrm>
                  <a:off x="2386403" y="3675136"/>
                  <a:ext cx="163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70" name="Ink 69">
                  <a:extLst>
                    <a:ext uri="{FF2B5EF4-FFF2-40B4-BE49-F238E27FC236}">
                      <a16:creationId xmlns:a16="http://schemas.microsoft.com/office/drawing/2014/main" id="{BC78D9B7-408E-DDD9-0F06-F5A0B0E9BB0C}"/>
                    </a:ext>
                  </a:extLst>
                </p14:cNvPr>
                <p14:cNvContentPartPr/>
                <p14:nvPr/>
              </p14:nvContentPartPr>
              <p14:xfrm>
                <a:off x="1583603" y="4006336"/>
                <a:ext cx="995040" cy="27360"/>
              </p14:xfrm>
            </p:contentPart>
          </mc:Choice>
          <mc:Fallback xmlns="">
            <p:pic>
              <p:nvPicPr>
                <p:cNvPr id="70" name="Ink 69">
                  <a:extLst>
                    <a:ext uri="{FF2B5EF4-FFF2-40B4-BE49-F238E27FC236}">
                      <a16:creationId xmlns:a16="http://schemas.microsoft.com/office/drawing/2014/main" id="{BC78D9B7-408E-DDD9-0F06-F5A0B0E9BB0C}"/>
                    </a:ext>
                  </a:extLst>
                </p:cNvPr>
                <p:cNvPicPr/>
                <p:nvPr/>
              </p:nvPicPr>
              <p:blipFill>
                <a:blip r:embed="rId119"/>
                <a:stretch>
                  <a:fillRect/>
                </a:stretch>
              </p:blipFill>
              <p:spPr>
                <a:xfrm>
                  <a:off x="1565963" y="3988336"/>
                  <a:ext cx="1030680" cy="63000"/>
                </a:xfrm>
                <a:prstGeom prst="rect">
                  <a:avLst/>
                </a:prstGeom>
              </p:spPr>
            </p:pic>
          </mc:Fallback>
        </mc:AlternateContent>
      </p:grpSp>
      <p:grpSp>
        <p:nvGrpSpPr>
          <p:cNvPr id="71" name="Group 70">
            <a:extLst>
              <a:ext uri="{FF2B5EF4-FFF2-40B4-BE49-F238E27FC236}">
                <a16:creationId xmlns:a16="http://schemas.microsoft.com/office/drawing/2014/main" id="{A947D993-4CAE-D29B-FB46-971FED8A22BE}"/>
              </a:ext>
            </a:extLst>
          </p:cNvPr>
          <p:cNvGrpSpPr/>
          <p:nvPr/>
        </p:nvGrpSpPr>
        <p:grpSpPr>
          <a:xfrm>
            <a:off x="2833059" y="3728056"/>
            <a:ext cx="329400" cy="181800"/>
            <a:chOff x="2927483" y="3728056"/>
            <a:chExt cx="329400" cy="181800"/>
          </a:xfrm>
        </p:grpSpPr>
        <mc:AlternateContent xmlns:mc="http://schemas.openxmlformats.org/markup-compatibility/2006" xmlns:p14="http://schemas.microsoft.com/office/powerpoint/2010/main">
          <mc:Choice Requires="p14">
            <p:contentPart p14:bwMode="auto" r:id="rId120">
              <p14:nvContentPartPr>
                <p14:cNvPr id="72" name="Ink 71">
                  <a:extLst>
                    <a:ext uri="{FF2B5EF4-FFF2-40B4-BE49-F238E27FC236}">
                      <a16:creationId xmlns:a16="http://schemas.microsoft.com/office/drawing/2014/main" id="{7B09BDC4-1516-1A70-B8E3-BA286F83EAD1}"/>
                    </a:ext>
                  </a:extLst>
                </p14:cNvPr>
                <p14:cNvContentPartPr/>
                <p14:nvPr/>
              </p14:nvContentPartPr>
              <p14:xfrm>
                <a:off x="2927483" y="3728056"/>
                <a:ext cx="148680" cy="181800"/>
              </p14:xfrm>
            </p:contentPart>
          </mc:Choice>
          <mc:Fallback xmlns="">
            <p:pic>
              <p:nvPicPr>
                <p:cNvPr id="72" name="Ink 71">
                  <a:extLst>
                    <a:ext uri="{FF2B5EF4-FFF2-40B4-BE49-F238E27FC236}">
                      <a16:creationId xmlns:a16="http://schemas.microsoft.com/office/drawing/2014/main" id="{7B09BDC4-1516-1A70-B8E3-BA286F83EAD1}"/>
                    </a:ext>
                  </a:extLst>
                </p:cNvPr>
                <p:cNvPicPr/>
                <p:nvPr/>
              </p:nvPicPr>
              <p:blipFill>
                <a:blip r:embed="rId121"/>
                <a:stretch>
                  <a:fillRect/>
                </a:stretch>
              </p:blipFill>
              <p:spPr>
                <a:xfrm>
                  <a:off x="2909483" y="3710416"/>
                  <a:ext cx="184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3" name="Ink 72">
                  <a:extLst>
                    <a:ext uri="{FF2B5EF4-FFF2-40B4-BE49-F238E27FC236}">
                      <a16:creationId xmlns:a16="http://schemas.microsoft.com/office/drawing/2014/main" id="{A39D2270-8D90-CF19-D19C-F105D847E2A9}"/>
                    </a:ext>
                  </a:extLst>
                </p14:cNvPr>
                <p14:cNvContentPartPr/>
                <p14:nvPr/>
              </p14:nvContentPartPr>
              <p14:xfrm>
                <a:off x="3135203" y="3770536"/>
                <a:ext cx="121680" cy="100080"/>
              </p14:xfrm>
            </p:contentPart>
          </mc:Choice>
          <mc:Fallback xmlns="">
            <p:pic>
              <p:nvPicPr>
                <p:cNvPr id="73" name="Ink 72">
                  <a:extLst>
                    <a:ext uri="{FF2B5EF4-FFF2-40B4-BE49-F238E27FC236}">
                      <a16:creationId xmlns:a16="http://schemas.microsoft.com/office/drawing/2014/main" id="{A39D2270-8D90-CF19-D19C-F105D847E2A9}"/>
                    </a:ext>
                  </a:extLst>
                </p:cNvPr>
                <p:cNvPicPr/>
                <p:nvPr/>
              </p:nvPicPr>
              <p:blipFill>
                <a:blip r:embed="rId123"/>
                <a:stretch>
                  <a:fillRect/>
                </a:stretch>
              </p:blipFill>
              <p:spPr>
                <a:xfrm>
                  <a:off x="3117203" y="3752536"/>
                  <a:ext cx="157320" cy="135720"/>
                </a:xfrm>
                <a:prstGeom prst="rect">
                  <a:avLst/>
                </a:prstGeom>
              </p:spPr>
            </p:pic>
          </mc:Fallback>
        </mc:AlternateContent>
      </p:grpSp>
      <p:grpSp>
        <p:nvGrpSpPr>
          <p:cNvPr id="74" name="Group 73">
            <a:extLst>
              <a:ext uri="{FF2B5EF4-FFF2-40B4-BE49-F238E27FC236}">
                <a16:creationId xmlns:a16="http://schemas.microsoft.com/office/drawing/2014/main" id="{0F2159A5-6652-15AC-F137-14AD9179B424}"/>
              </a:ext>
            </a:extLst>
          </p:cNvPr>
          <p:cNvGrpSpPr/>
          <p:nvPr/>
        </p:nvGrpSpPr>
        <p:grpSpPr>
          <a:xfrm>
            <a:off x="3415539" y="3660016"/>
            <a:ext cx="614880" cy="207720"/>
            <a:chOff x="3509963" y="3660016"/>
            <a:chExt cx="614880" cy="207720"/>
          </a:xfrm>
        </p:grpSpPr>
        <mc:AlternateContent xmlns:mc="http://schemas.openxmlformats.org/markup-compatibility/2006" xmlns:p14="http://schemas.microsoft.com/office/powerpoint/2010/main">
          <mc:Choice Requires="p14">
            <p:contentPart p14:bwMode="auto" r:id="rId124">
              <p14:nvContentPartPr>
                <p14:cNvPr id="75" name="Ink 74">
                  <a:extLst>
                    <a:ext uri="{FF2B5EF4-FFF2-40B4-BE49-F238E27FC236}">
                      <a16:creationId xmlns:a16="http://schemas.microsoft.com/office/drawing/2014/main" id="{6820C458-B268-4CD6-4E02-55FE97FF24D1}"/>
                    </a:ext>
                  </a:extLst>
                </p14:cNvPr>
                <p14:cNvContentPartPr/>
                <p14:nvPr/>
              </p14:nvContentPartPr>
              <p14:xfrm>
                <a:off x="3519683" y="3666136"/>
                <a:ext cx="134640" cy="201600"/>
              </p14:xfrm>
            </p:contentPart>
          </mc:Choice>
          <mc:Fallback xmlns="">
            <p:pic>
              <p:nvPicPr>
                <p:cNvPr id="75" name="Ink 74">
                  <a:extLst>
                    <a:ext uri="{FF2B5EF4-FFF2-40B4-BE49-F238E27FC236}">
                      <a16:creationId xmlns:a16="http://schemas.microsoft.com/office/drawing/2014/main" id="{6820C458-B268-4CD6-4E02-55FE97FF24D1}"/>
                    </a:ext>
                  </a:extLst>
                </p:cNvPr>
                <p:cNvPicPr/>
                <p:nvPr/>
              </p:nvPicPr>
              <p:blipFill>
                <a:blip r:embed="rId125"/>
                <a:stretch>
                  <a:fillRect/>
                </a:stretch>
              </p:blipFill>
              <p:spPr>
                <a:xfrm>
                  <a:off x="3501683" y="3648496"/>
                  <a:ext cx="170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6" name="Ink 75">
                  <a:extLst>
                    <a:ext uri="{FF2B5EF4-FFF2-40B4-BE49-F238E27FC236}">
                      <a16:creationId xmlns:a16="http://schemas.microsoft.com/office/drawing/2014/main" id="{BDE1B613-F501-D885-009E-72BEFF479914}"/>
                    </a:ext>
                  </a:extLst>
                </p14:cNvPr>
                <p14:cNvContentPartPr/>
                <p14:nvPr/>
              </p14:nvContentPartPr>
              <p14:xfrm>
                <a:off x="3509963" y="3758296"/>
                <a:ext cx="191520" cy="48240"/>
              </p14:xfrm>
            </p:contentPart>
          </mc:Choice>
          <mc:Fallback xmlns="">
            <p:pic>
              <p:nvPicPr>
                <p:cNvPr id="76" name="Ink 75">
                  <a:extLst>
                    <a:ext uri="{FF2B5EF4-FFF2-40B4-BE49-F238E27FC236}">
                      <a16:creationId xmlns:a16="http://schemas.microsoft.com/office/drawing/2014/main" id="{BDE1B613-F501-D885-009E-72BEFF479914}"/>
                    </a:ext>
                  </a:extLst>
                </p:cNvPr>
                <p:cNvPicPr/>
                <p:nvPr/>
              </p:nvPicPr>
              <p:blipFill>
                <a:blip r:embed="rId127"/>
                <a:stretch>
                  <a:fillRect/>
                </a:stretch>
              </p:blipFill>
              <p:spPr>
                <a:xfrm>
                  <a:off x="3491963" y="3740296"/>
                  <a:ext cx="22716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7" name="Ink 76">
                  <a:extLst>
                    <a:ext uri="{FF2B5EF4-FFF2-40B4-BE49-F238E27FC236}">
                      <a16:creationId xmlns:a16="http://schemas.microsoft.com/office/drawing/2014/main" id="{96E2C9A6-89F6-FCE4-459B-FA11F97CDEA1}"/>
                    </a:ext>
                  </a:extLst>
                </p14:cNvPr>
                <p14:cNvContentPartPr/>
                <p14:nvPr/>
              </p14:nvContentPartPr>
              <p14:xfrm>
                <a:off x="3692123" y="3660016"/>
                <a:ext cx="5400" cy="19440"/>
              </p14:xfrm>
            </p:contentPart>
          </mc:Choice>
          <mc:Fallback xmlns="">
            <p:pic>
              <p:nvPicPr>
                <p:cNvPr id="77" name="Ink 76">
                  <a:extLst>
                    <a:ext uri="{FF2B5EF4-FFF2-40B4-BE49-F238E27FC236}">
                      <a16:creationId xmlns:a16="http://schemas.microsoft.com/office/drawing/2014/main" id="{96E2C9A6-89F6-FCE4-459B-FA11F97CDEA1}"/>
                    </a:ext>
                  </a:extLst>
                </p:cNvPr>
                <p:cNvPicPr/>
                <p:nvPr/>
              </p:nvPicPr>
              <p:blipFill>
                <a:blip r:embed="rId129"/>
                <a:stretch>
                  <a:fillRect/>
                </a:stretch>
              </p:blipFill>
              <p:spPr>
                <a:xfrm>
                  <a:off x="3674123" y="3642376"/>
                  <a:ext cx="410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78" name="Ink 77">
                  <a:extLst>
                    <a:ext uri="{FF2B5EF4-FFF2-40B4-BE49-F238E27FC236}">
                      <a16:creationId xmlns:a16="http://schemas.microsoft.com/office/drawing/2014/main" id="{082E1035-4530-F1BE-0EE3-47EF518F9FA5}"/>
                    </a:ext>
                  </a:extLst>
                </p14:cNvPr>
                <p14:cNvContentPartPr/>
                <p14:nvPr/>
              </p14:nvContentPartPr>
              <p14:xfrm>
                <a:off x="3759443" y="3712216"/>
                <a:ext cx="205560" cy="118800"/>
              </p14:xfrm>
            </p:contentPart>
          </mc:Choice>
          <mc:Fallback xmlns="">
            <p:pic>
              <p:nvPicPr>
                <p:cNvPr id="78" name="Ink 77">
                  <a:extLst>
                    <a:ext uri="{FF2B5EF4-FFF2-40B4-BE49-F238E27FC236}">
                      <a16:creationId xmlns:a16="http://schemas.microsoft.com/office/drawing/2014/main" id="{082E1035-4530-F1BE-0EE3-47EF518F9FA5}"/>
                    </a:ext>
                  </a:extLst>
                </p:cNvPr>
                <p:cNvPicPr/>
                <p:nvPr/>
              </p:nvPicPr>
              <p:blipFill>
                <a:blip r:embed="rId131"/>
                <a:stretch>
                  <a:fillRect/>
                </a:stretch>
              </p:blipFill>
              <p:spPr>
                <a:xfrm>
                  <a:off x="3741803" y="3694576"/>
                  <a:ext cx="241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9" name="Ink 78">
                  <a:extLst>
                    <a:ext uri="{FF2B5EF4-FFF2-40B4-BE49-F238E27FC236}">
                      <a16:creationId xmlns:a16="http://schemas.microsoft.com/office/drawing/2014/main" id="{66BB1CA5-8C17-A83D-9406-BCC9CEEDD72D}"/>
                    </a:ext>
                  </a:extLst>
                </p14:cNvPr>
                <p14:cNvContentPartPr/>
                <p14:nvPr/>
              </p14:nvContentPartPr>
              <p14:xfrm>
                <a:off x="3998123" y="3700336"/>
                <a:ext cx="126720" cy="120240"/>
              </p14:xfrm>
            </p:contentPart>
          </mc:Choice>
          <mc:Fallback xmlns="">
            <p:pic>
              <p:nvPicPr>
                <p:cNvPr id="79" name="Ink 78">
                  <a:extLst>
                    <a:ext uri="{FF2B5EF4-FFF2-40B4-BE49-F238E27FC236}">
                      <a16:creationId xmlns:a16="http://schemas.microsoft.com/office/drawing/2014/main" id="{66BB1CA5-8C17-A83D-9406-BCC9CEEDD72D}"/>
                    </a:ext>
                  </a:extLst>
                </p:cNvPr>
                <p:cNvPicPr/>
                <p:nvPr/>
              </p:nvPicPr>
              <p:blipFill>
                <a:blip r:embed="rId133"/>
                <a:stretch>
                  <a:fillRect/>
                </a:stretch>
              </p:blipFill>
              <p:spPr>
                <a:xfrm>
                  <a:off x="3980483" y="3682696"/>
                  <a:ext cx="162360" cy="155880"/>
                </a:xfrm>
                <a:prstGeom prst="rect">
                  <a:avLst/>
                </a:prstGeom>
              </p:spPr>
            </p:pic>
          </mc:Fallback>
        </mc:AlternateContent>
      </p:grpSp>
      <p:grpSp>
        <p:nvGrpSpPr>
          <p:cNvPr id="80" name="Group 79">
            <a:extLst>
              <a:ext uri="{FF2B5EF4-FFF2-40B4-BE49-F238E27FC236}">
                <a16:creationId xmlns:a16="http://schemas.microsoft.com/office/drawing/2014/main" id="{3BD98BB4-0FEA-A850-D749-8B0EFA554302}"/>
              </a:ext>
            </a:extLst>
          </p:cNvPr>
          <p:cNvGrpSpPr/>
          <p:nvPr/>
        </p:nvGrpSpPr>
        <p:grpSpPr>
          <a:xfrm>
            <a:off x="4322019" y="3522856"/>
            <a:ext cx="1066320" cy="409680"/>
            <a:chOff x="4416443" y="3522856"/>
            <a:chExt cx="1066320" cy="409680"/>
          </a:xfrm>
        </p:grpSpPr>
        <mc:AlternateContent xmlns:mc="http://schemas.openxmlformats.org/markup-compatibility/2006" xmlns:p14="http://schemas.microsoft.com/office/powerpoint/2010/main">
          <mc:Choice Requires="p14">
            <p:contentPart p14:bwMode="auto" r:id="rId134">
              <p14:nvContentPartPr>
                <p14:cNvPr id="81" name="Ink 80">
                  <a:extLst>
                    <a:ext uri="{FF2B5EF4-FFF2-40B4-BE49-F238E27FC236}">
                      <a16:creationId xmlns:a16="http://schemas.microsoft.com/office/drawing/2014/main" id="{0EE4025F-E180-AD0F-EE2E-9BC8127E7296}"/>
                    </a:ext>
                  </a:extLst>
                </p14:cNvPr>
                <p14:cNvContentPartPr/>
                <p14:nvPr/>
              </p14:nvContentPartPr>
              <p14:xfrm>
                <a:off x="4462883" y="3580096"/>
                <a:ext cx="170280" cy="197640"/>
              </p14:xfrm>
            </p:contentPart>
          </mc:Choice>
          <mc:Fallback xmlns="">
            <p:pic>
              <p:nvPicPr>
                <p:cNvPr id="81" name="Ink 80">
                  <a:extLst>
                    <a:ext uri="{FF2B5EF4-FFF2-40B4-BE49-F238E27FC236}">
                      <a16:creationId xmlns:a16="http://schemas.microsoft.com/office/drawing/2014/main" id="{0EE4025F-E180-AD0F-EE2E-9BC8127E7296}"/>
                    </a:ext>
                  </a:extLst>
                </p:cNvPr>
                <p:cNvPicPr/>
                <p:nvPr/>
              </p:nvPicPr>
              <p:blipFill>
                <a:blip r:embed="rId135"/>
                <a:stretch>
                  <a:fillRect/>
                </a:stretch>
              </p:blipFill>
              <p:spPr>
                <a:xfrm>
                  <a:off x="4445243" y="3562096"/>
                  <a:ext cx="2059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2" name="Ink 81">
                  <a:extLst>
                    <a:ext uri="{FF2B5EF4-FFF2-40B4-BE49-F238E27FC236}">
                      <a16:creationId xmlns:a16="http://schemas.microsoft.com/office/drawing/2014/main" id="{688947AA-0D08-B82D-8741-7B5A1BA6644A}"/>
                    </a:ext>
                  </a:extLst>
                </p14:cNvPr>
                <p14:cNvContentPartPr/>
                <p14:nvPr/>
              </p14:nvContentPartPr>
              <p14:xfrm>
                <a:off x="4703363" y="3688816"/>
                <a:ext cx="113400" cy="72360"/>
              </p14:xfrm>
            </p:contentPart>
          </mc:Choice>
          <mc:Fallback xmlns="">
            <p:pic>
              <p:nvPicPr>
                <p:cNvPr id="82" name="Ink 81">
                  <a:extLst>
                    <a:ext uri="{FF2B5EF4-FFF2-40B4-BE49-F238E27FC236}">
                      <a16:creationId xmlns:a16="http://schemas.microsoft.com/office/drawing/2014/main" id="{688947AA-0D08-B82D-8741-7B5A1BA6644A}"/>
                    </a:ext>
                  </a:extLst>
                </p:cNvPr>
                <p:cNvPicPr/>
                <p:nvPr/>
              </p:nvPicPr>
              <p:blipFill>
                <a:blip r:embed="rId137"/>
                <a:stretch>
                  <a:fillRect/>
                </a:stretch>
              </p:blipFill>
              <p:spPr>
                <a:xfrm>
                  <a:off x="4685363" y="3670816"/>
                  <a:ext cx="14904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83" name="Ink 82">
                  <a:extLst>
                    <a:ext uri="{FF2B5EF4-FFF2-40B4-BE49-F238E27FC236}">
                      <a16:creationId xmlns:a16="http://schemas.microsoft.com/office/drawing/2014/main" id="{669F674C-79DD-889F-9A1E-1FC67AF5A1BB}"/>
                    </a:ext>
                  </a:extLst>
                </p14:cNvPr>
                <p14:cNvContentPartPr/>
                <p14:nvPr/>
              </p14:nvContentPartPr>
              <p14:xfrm>
                <a:off x="4838723" y="3522856"/>
                <a:ext cx="58680" cy="245160"/>
              </p14:xfrm>
            </p:contentPart>
          </mc:Choice>
          <mc:Fallback xmlns="">
            <p:pic>
              <p:nvPicPr>
                <p:cNvPr id="83" name="Ink 82">
                  <a:extLst>
                    <a:ext uri="{FF2B5EF4-FFF2-40B4-BE49-F238E27FC236}">
                      <a16:creationId xmlns:a16="http://schemas.microsoft.com/office/drawing/2014/main" id="{669F674C-79DD-889F-9A1E-1FC67AF5A1BB}"/>
                    </a:ext>
                  </a:extLst>
                </p:cNvPr>
                <p:cNvPicPr/>
                <p:nvPr/>
              </p:nvPicPr>
              <p:blipFill>
                <a:blip r:embed="rId139"/>
                <a:stretch>
                  <a:fillRect/>
                </a:stretch>
              </p:blipFill>
              <p:spPr>
                <a:xfrm>
                  <a:off x="4820723" y="3505216"/>
                  <a:ext cx="9432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4" name="Ink 83">
                  <a:extLst>
                    <a:ext uri="{FF2B5EF4-FFF2-40B4-BE49-F238E27FC236}">
                      <a16:creationId xmlns:a16="http://schemas.microsoft.com/office/drawing/2014/main" id="{8C8DBCEF-8565-2B59-B1B1-D385AC35F8D7}"/>
                    </a:ext>
                  </a:extLst>
                </p14:cNvPr>
                <p14:cNvContentPartPr/>
                <p14:nvPr/>
              </p14:nvContentPartPr>
              <p14:xfrm>
                <a:off x="4962563" y="3640936"/>
                <a:ext cx="91800" cy="109440"/>
              </p14:xfrm>
            </p:contentPart>
          </mc:Choice>
          <mc:Fallback xmlns="">
            <p:pic>
              <p:nvPicPr>
                <p:cNvPr id="84" name="Ink 83">
                  <a:extLst>
                    <a:ext uri="{FF2B5EF4-FFF2-40B4-BE49-F238E27FC236}">
                      <a16:creationId xmlns:a16="http://schemas.microsoft.com/office/drawing/2014/main" id="{8C8DBCEF-8565-2B59-B1B1-D385AC35F8D7}"/>
                    </a:ext>
                  </a:extLst>
                </p:cNvPr>
                <p:cNvPicPr/>
                <p:nvPr/>
              </p:nvPicPr>
              <p:blipFill>
                <a:blip r:embed="rId141"/>
                <a:stretch>
                  <a:fillRect/>
                </a:stretch>
              </p:blipFill>
              <p:spPr>
                <a:xfrm>
                  <a:off x="4944563" y="3622936"/>
                  <a:ext cx="1274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85" name="Ink 84">
                  <a:extLst>
                    <a:ext uri="{FF2B5EF4-FFF2-40B4-BE49-F238E27FC236}">
                      <a16:creationId xmlns:a16="http://schemas.microsoft.com/office/drawing/2014/main" id="{20D0D474-C915-3B08-2076-0E0E4B4B39F7}"/>
                    </a:ext>
                  </a:extLst>
                </p14:cNvPr>
                <p14:cNvContentPartPr/>
                <p14:nvPr/>
              </p14:nvContentPartPr>
              <p14:xfrm>
                <a:off x="5135723" y="3602056"/>
                <a:ext cx="106920" cy="154440"/>
              </p14:xfrm>
            </p:contentPart>
          </mc:Choice>
          <mc:Fallback xmlns="">
            <p:pic>
              <p:nvPicPr>
                <p:cNvPr id="85" name="Ink 84">
                  <a:extLst>
                    <a:ext uri="{FF2B5EF4-FFF2-40B4-BE49-F238E27FC236}">
                      <a16:creationId xmlns:a16="http://schemas.microsoft.com/office/drawing/2014/main" id="{20D0D474-C915-3B08-2076-0E0E4B4B39F7}"/>
                    </a:ext>
                  </a:extLst>
                </p:cNvPr>
                <p:cNvPicPr/>
                <p:nvPr/>
              </p:nvPicPr>
              <p:blipFill>
                <a:blip r:embed="rId143"/>
                <a:stretch>
                  <a:fillRect/>
                </a:stretch>
              </p:blipFill>
              <p:spPr>
                <a:xfrm>
                  <a:off x="5117723" y="3584416"/>
                  <a:ext cx="14256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7" name="Ink 86">
                  <a:extLst>
                    <a:ext uri="{FF2B5EF4-FFF2-40B4-BE49-F238E27FC236}">
                      <a16:creationId xmlns:a16="http://schemas.microsoft.com/office/drawing/2014/main" id="{9E534B51-08A8-AA47-BBE5-56CDF6AB0E45}"/>
                    </a:ext>
                  </a:extLst>
                </p14:cNvPr>
                <p14:cNvContentPartPr/>
                <p14:nvPr/>
              </p14:nvContentPartPr>
              <p14:xfrm>
                <a:off x="5332643" y="3586936"/>
                <a:ext cx="90720" cy="118080"/>
              </p14:xfrm>
            </p:contentPart>
          </mc:Choice>
          <mc:Fallback xmlns="">
            <p:pic>
              <p:nvPicPr>
                <p:cNvPr id="87" name="Ink 86">
                  <a:extLst>
                    <a:ext uri="{FF2B5EF4-FFF2-40B4-BE49-F238E27FC236}">
                      <a16:creationId xmlns:a16="http://schemas.microsoft.com/office/drawing/2014/main" id="{9E534B51-08A8-AA47-BBE5-56CDF6AB0E45}"/>
                    </a:ext>
                  </a:extLst>
                </p:cNvPr>
                <p:cNvPicPr/>
                <p:nvPr/>
              </p:nvPicPr>
              <p:blipFill>
                <a:blip r:embed="rId145"/>
                <a:stretch>
                  <a:fillRect/>
                </a:stretch>
              </p:blipFill>
              <p:spPr>
                <a:xfrm>
                  <a:off x="5314643" y="3569296"/>
                  <a:ext cx="12636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8" name="Ink 87">
                  <a:extLst>
                    <a:ext uri="{FF2B5EF4-FFF2-40B4-BE49-F238E27FC236}">
                      <a16:creationId xmlns:a16="http://schemas.microsoft.com/office/drawing/2014/main" id="{E6C63FC8-1018-FE69-2C44-27683DB47DA5}"/>
                    </a:ext>
                  </a:extLst>
                </p14:cNvPr>
                <p14:cNvContentPartPr/>
                <p14:nvPr/>
              </p14:nvContentPartPr>
              <p14:xfrm>
                <a:off x="5335163" y="3540496"/>
                <a:ext cx="124920" cy="64800"/>
              </p14:xfrm>
            </p:contentPart>
          </mc:Choice>
          <mc:Fallback xmlns="">
            <p:pic>
              <p:nvPicPr>
                <p:cNvPr id="88" name="Ink 87">
                  <a:extLst>
                    <a:ext uri="{FF2B5EF4-FFF2-40B4-BE49-F238E27FC236}">
                      <a16:creationId xmlns:a16="http://schemas.microsoft.com/office/drawing/2014/main" id="{E6C63FC8-1018-FE69-2C44-27683DB47DA5}"/>
                    </a:ext>
                  </a:extLst>
                </p:cNvPr>
                <p:cNvPicPr/>
                <p:nvPr/>
              </p:nvPicPr>
              <p:blipFill>
                <a:blip r:embed="rId147"/>
                <a:stretch>
                  <a:fillRect/>
                </a:stretch>
              </p:blipFill>
              <p:spPr>
                <a:xfrm>
                  <a:off x="5317163" y="3522496"/>
                  <a:ext cx="1605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9" name="Ink 88">
                  <a:extLst>
                    <a:ext uri="{FF2B5EF4-FFF2-40B4-BE49-F238E27FC236}">
                      <a16:creationId xmlns:a16="http://schemas.microsoft.com/office/drawing/2014/main" id="{21EF6F45-C1D9-E1BE-248C-83AA083A42D0}"/>
                    </a:ext>
                  </a:extLst>
                </p14:cNvPr>
                <p14:cNvContentPartPr/>
                <p14:nvPr/>
              </p14:nvContentPartPr>
              <p14:xfrm>
                <a:off x="4416443" y="3854776"/>
                <a:ext cx="1066320" cy="77760"/>
              </p14:xfrm>
            </p:contentPart>
          </mc:Choice>
          <mc:Fallback xmlns="">
            <p:pic>
              <p:nvPicPr>
                <p:cNvPr id="89" name="Ink 88">
                  <a:extLst>
                    <a:ext uri="{FF2B5EF4-FFF2-40B4-BE49-F238E27FC236}">
                      <a16:creationId xmlns:a16="http://schemas.microsoft.com/office/drawing/2014/main" id="{21EF6F45-C1D9-E1BE-248C-83AA083A42D0}"/>
                    </a:ext>
                  </a:extLst>
                </p:cNvPr>
                <p:cNvPicPr/>
                <p:nvPr/>
              </p:nvPicPr>
              <p:blipFill>
                <a:blip r:embed="rId149"/>
                <a:stretch>
                  <a:fillRect/>
                </a:stretch>
              </p:blipFill>
              <p:spPr>
                <a:xfrm>
                  <a:off x="4398803" y="3836776"/>
                  <a:ext cx="1101960" cy="113400"/>
                </a:xfrm>
                <a:prstGeom prst="rect">
                  <a:avLst/>
                </a:prstGeom>
              </p:spPr>
            </p:pic>
          </mc:Fallback>
        </mc:AlternateContent>
      </p:grpSp>
      <p:grpSp>
        <p:nvGrpSpPr>
          <p:cNvPr id="90" name="Group 89">
            <a:extLst>
              <a:ext uri="{FF2B5EF4-FFF2-40B4-BE49-F238E27FC236}">
                <a16:creationId xmlns:a16="http://schemas.microsoft.com/office/drawing/2014/main" id="{4ADEBC1B-BD79-3D2F-471F-1FEA4DDF2D09}"/>
              </a:ext>
            </a:extLst>
          </p:cNvPr>
          <p:cNvGrpSpPr/>
          <p:nvPr/>
        </p:nvGrpSpPr>
        <p:grpSpPr>
          <a:xfrm>
            <a:off x="2312499" y="4142776"/>
            <a:ext cx="622080" cy="199080"/>
            <a:chOff x="2406923" y="4142776"/>
            <a:chExt cx="622080" cy="199080"/>
          </a:xfrm>
        </p:grpSpPr>
        <mc:AlternateContent xmlns:mc="http://schemas.openxmlformats.org/markup-compatibility/2006" xmlns:p14="http://schemas.microsoft.com/office/powerpoint/2010/main">
          <mc:Choice Requires="p14">
            <p:contentPart p14:bwMode="auto" r:id="rId150">
              <p14:nvContentPartPr>
                <p14:cNvPr id="91" name="Ink 90">
                  <a:extLst>
                    <a:ext uri="{FF2B5EF4-FFF2-40B4-BE49-F238E27FC236}">
                      <a16:creationId xmlns:a16="http://schemas.microsoft.com/office/drawing/2014/main" id="{B346AC9A-6305-2D6C-0CF2-81B23BF3A8E5}"/>
                    </a:ext>
                  </a:extLst>
                </p14:cNvPr>
                <p14:cNvContentPartPr/>
                <p14:nvPr/>
              </p14:nvContentPartPr>
              <p14:xfrm>
                <a:off x="2406923" y="4152856"/>
                <a:ext cx="135360" cy="189000"/>
              </p14:xfrm>
            </p:contentPart>
          </mc:Choice>
          <mc:Fallback xmlns="">
            <p:pic>
              <p:nvPicPr>
                <p:cNvPr id="91" name="Ink 90">
                  <a:extLst>
                    <a:ext uri="{FF2B5EF4-FFF2-40B4-BE49-F238E27FC236}">
                      <a16:creationId xmlns:a16="http://schemas.microsoft.com/office/drawing/2014/main" id="{B346AC9A-6305-2D6C-0CF2-81B23BF3A8E5}"/>
                    </a:ext>
                  </a:extLst>
                </p:cNvPr>
                <p:cNvPicPr/>
                <p:nvPr/>
              </p:nvPicPr>
              <p:blipFill>
                <a:blip r:embed="rId151"/>
                <a:stretch>
                  <a:fillRect/>
                </a:stretch>
              </p:blipFill>
              <p:spPr>
                <a:xfrm>
                  <a:off x="2389283" y="4134856"/>
                  <a:ext cx="171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2" name="Ink 91">
                  <a:extLst>
                    <a:ext uri="{FF2B5EF4-FFF2-40B4-BE49-F238E27FC236}">
                      <a16:creationId xmlns:a16="http://schemas.microsoft.com/office/drawing/2014/main" id="{ADAED0B0-45E9-B040-4BA4-5731ABBB7D54}"/>
                    </a:ext>
                  </a:extLst>
                </p14:cNvPr>
                <p14:cNvContentPartPr/>
                <p14:nvPr/>
              </p14:nvContentPartPr>
              <p14:xfrm>
                <a:off x="2621483" y="4171576"/>
                <a:ext cx="137160" cy="168480"/>
              </p14:xfrm>
            </p:contentPart>
          </mc:Choice>
          <mc:Fallback xmlns="">
            <p:pic>
              <p:nvPicPr>
                <p:cNvPr id="92" name="Ink 91">
                  <a:extLst>
                    <a:ext uri="{FF2B5EF4-FFF2-40B4-BE49-F238E27FC236}">
                      <a16:creationId xmlns:a16="http://schemas.microsoft.com/office/drawing/2014/main" id="{ADAED0B0-45E9-B040-4BA4-5731ABBB7D54}"/>
                    </a:ext>
                  </a:extLst>
                </p:cNvPr>
                <p:cNvPicPr/>
                <p:nvPr/>
              </p:nvPicPr>
              <p:blipFill>
                <a:blip r:embed="rId153"/>
                <a:stretch>
                  <a:fillRect/>
                </a:stretch>
              </p:blipFill>
              <p:spPr>
                <a:xfrm>
                  <a:off x="2603843" y="4153936"/>
                  <a:ext cx="1728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3" name="Ink 92">
                  <a:extLst>
                    <a:ext uri="{FF2B5EF4-FFF2-40B4-BE49-F238E27FC236}">
                      <a16:creationId xmlns:a16="http://schemas.microsoft.com/office/drawing/2014/main" id="{9260C756-880B-98F1-D013-F35802EDE848}"/>
                    </a:ext>
                  </a:extLst>
                </p14:cNvPr>
                <p14:cNvContentPartPr/>
                <p14:nvPr/>
              </p14:nvContentPartPr>
              <p14:xfrm>
                <a:off x="2834243" y="4142776"/>
                <a:ext cx="194760" cy="176400"/>
              </p14:xfrm>
            </p:contentPart>
          </mc:Choice>
          <mc:Fallback xmlns="">
            <p:pic>
              <p:nvPicPr>
                <p:cNvPr id="93" name="Ink 92">
                  <a:extLst>
                    <a:ext uri="{FF2B5EF4-FFF2-40B4-BE49-F238E27FC236}">
                      <a16:creationId xmlns:a16="http://schemas.microsoft.com/office/drawing/2014/main" id="{9260C756-880B-98F1-D013-F35802EDE848}"/>
                    </a:ext>
                  </a:extLst>
                </p:cNvPr>
                <p:cNvPicPr/>
                <p:nvPr/>
              </p:nvPicPr>
              <p:blipFill>
                <a:blip r:embed="rId155"/>
                <a:stretch>
                  <a:fillRect/>
                </a:stretch>
              </p:blipFill>
              <p:spPr>
                <a:xfrm>
                  <a:off x="2816243" y="4124776"/>
                  <a:ext cx="230400" cy="212040"/>
                </a:xfrm>
                <a:prstGeom prst="rect">
                  <a:avLst/>
                </a:prstGeom>
              </p:spPr>
            </p:pic>
          </mc:Fallback>
        </mc:AlternateContent>
      </p:grpSp>
      <p:grpSp>
        <p:nvGrpSpPr>
          <p:cNvPr id="94" name="Group 93">
            <a:extLst>
              <a:ext uri="{FF2B5EF4-FFF2-40B4-BE49-F238E27FC236}">
                <a16:creationId xmlns:a16="http://schemas.microsoft.com/office/drawing/2014/main" id="{C367AAE6-25DB-EB9A-63CC-31BCFA7D4895}"/>
              </a:ext>
            </a:extLst>
          </p:cNvPr>
          <p:cNvGrpSpPr/>
          <p:nvPr/>
        </p:nvGrpSpPr>
        <p:grpSpPr>
          <a:xfrm>
            <a:off x="585939" y="4134856"/>
            <a:ext cx="1487160" cy="580320"/>
            <a:chOff x="680363" y="4134856"/>
            <a:chExt cx="1487160" cy="580320"/>
          </a:xfrm>
        </p:grpSpPr>
        <mc:AlternateContent xmlns:mc="http://schemas.openxmlformats.org/markup-compatibility/2006" xmlns:p14="http://schemas.microsoft.com/office/powerpoint/2010/main">
          <mc:Choice Requires="p14">
            <p:contentPart p14:bwMode="auto" r:id="rId156">
              <p14:nvContentPartPr>
                <p14:cNvPr id="95" name="Ink 94">
                  <a:extLst>
                    <a:ext uri="{FF2B5EF4-FFF2-40B4-BE49-F238E27FC236}">
                      <a16:creationId xmlns:a16="http://schemas.microsoft.com/office/drawing/2014/main" id="{59B57B8B-184D-5971-D33E-305793F47A21}"/>
                    </a:ext>
                  </a:extLst>
                </p14:cNvPr>
                <p14:cNvContentPartPr/>
                <p14:nvPr/>
              </p14:nvContentPartPr>
              <p14:xfrm>
                <a:off x="680363" y="4134856"/>
                <a:ext cx="138240" cy="214920"/>
              </p14:xfrm>
            </p:contentPart>
          </mc:Choice>
          <mc:Fallback xmlns="">
            <p:pic>
              <p:nvPicPr>
                <p:cNvPr id="95" name="Ink 94">
                  <a:extLst>
                    <a:ext uri="{FF2B5EF4-FFF2-40B4-BE49-F238E27FC236}">
                      <a16:creationId xmlns:a16="http://schemas.microsoft.com/office/drawing/2014/main" id="{59B57B8B-184D-5971-D33E-305793F47A21}"/>
                    </a:ext>
                  </a:extLst>
                </p:cNvPr>
                <p:cNvPicPr/>
                <p:nvPr/>
              </p:nvPicPr>
              <p:blipFill>
                <a:blip r:embed="rId157"/>
                <a:stretch>
                  <a:fillRect/>
                </a:stretch>
              </p:blipFill>
              <p:spPr>
                <a:xfrm>
                  <a:off x="662723" y="4117216"/>
                  <a:ext cx="1738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6" name="Ink 95">
                  <a:extLst>
                    <a:ext uri="{FF2B5EF4-FFF2-40B4-BE49-F238E27FC236}">
                      <a16:creationId xmlns:a16="http://schemas.microsoft.com/office/drawing/2014/main" id="{DC5F71FF-8E66-20F8-A0B4-37B54A9C7859}"/>
                    </a:ext>
                  </a:extLst>
                </p14:cNvPr>
                <p14:cNvContentPartPr/>
                <p14:nvPr/>
              </p14:nvContentPartPr>
              <p14:xfrm>
                <a:off x="876923" y="4170136"/>
                <a:ext cx="154080" cy="150120"/>
              </p14:xfrm>
            </p:contentPart>
          </mc:Choice>
          <mc:Fallback xmlns="">
            <p:pic>
              <p:nvPicPr>
                <p:cNvPr id="96" name="Ink 95">
                  <a:extLst>
                    <a:ext uri="{FF2B5EF4-FFF2-40B4-BE49-F238E27FC236}">
                      <a16:creationId xmlns:a16="http://schemas.microsoft.com/office/drawing/2014/main" id="{DC5F71FF-8E66-20F8-A0B4-37B54A9C7859}"/>
                    </a:ext>
                  </a:extLst>
                </p:cNvPr>
                <p:cNvPicPr/>
                <p:nvPr/>
              </p:nvPicPr>
              <p:blipFill>
                <a:blip r:embed="rId159"/>
                <a:stretch>
                  <a:fillRect/>
                </a:stretch>
              </p:blipFill>
              <p:spPr>
                <a:xfrm>
                  <a:off x="859283" y="4152136"/>
                  <a:ext cx="1897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97" name="Ink 96">
                  <a:extLst>
                    <a:ext uri="{FF2B5EF4-FFF2-40B4-BE49-F238E27FC236}">
                      <a16:creationId xmlns:a16="http://schemas.microsoft.com/office/drawing/2014/main" id="{0F6B889B-5AC7-D0A6-8BC4-673C9F3E3819}"/>
                    </a:ext>
                  </a:extLst>
                </p14:cNvPr>
                <p14:cNvContentPartPr/>
                <p14:nvPr/>
              </p14:nvContentPartPr>
              <p14:xfrm>
                <a:off x="1169963" y="4224856"/>
                <a:ext cx="109080" cy="97200"/>
              </p14:xfrm>
            </p:contentPart>
          </mc:Choice>
          <mc:Fallback xmlns="">
            <p:pic>
              <p:nvPicPr>
                <p:cNvPr id="97" name="Ink 96">
                  <a:extLst>
                    <a:ext uri="{FF2B5EF4-FFF2-40B4-BE49-F238E27FC236}">
                      <a16:creationId xmlns:a16="http://schemas.microsoft.com/office/drawing/2014/main" id="{0F6B889B-5AC7-D0A6-8BC4-673C9F3E3819}"/>
                    </a:ext>
                  </a:extLst>
                </p:cNvPr>
                <p:cNvPicPr/>
                <p:nvPr/>
              </p:nvPicPr>
              <p:blipFill>
                <a:blip r:embed="rId161"/>
                <a:stretch>
                  <a:fillRect/>
                </a:stretch>
              </p:blipFill>
              <p:spPr>
                <a:xfrm>
                  <a:off x="1152323" y="4207216"/>
                  <a:ext cx="14472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8" name="Ink 97">
                  <a:extLst>
                    <a:ext uri="{FF2B5EF4-FFF2-40B4-BE49-F238E27FC236}">
                      <a16:creationId xmlns:a16="http://schemas.microsoft.com/office/drawing/2014/main" id="{5571661E-13D8-67B1-E76C-10BC90FDA45C}"/>
                    </a:ext>
                  </a:extLst>
                </p14:cNvPr>
                <p14:cNvContentPartPr/>
                <p14:nvPr/>
              </p14:nvContentPartPr>
              <p14:xfrm>
                <a:off x="1163843" y="4206856"/>
                <a:ext cx="147240" cy="147960"/>
              </p14:xfrm>
            </p:contentPart>
          </mc:Choice>
          <mc:Fallback xmlns="">
            <p:pic>
              <p:nvPicPr>
                <p:cNvPr id="98" name="Ink 97">
                  <a:extLst>
                    <a:ext uri="{FF2B5EF4-FFF2-40B4-BE49-F238E27FC236}">
                      <a16:creationId xmlns:a16="http://schemas.microsoft.com/office/drawing/2014/main" id="{5571661E-13D8-67B1-E76C-10BC90FDA45C}"/>
                    </a:ext>
                  </a:extLst>
                </p:cNvPr>
                <p:cNvPicPr/>
                <p:nvPr/>
              </p:nvPicPr>
              <p:blipFill>
                <a:blip r:embed="rId163"/>
                <a:stretch>
                  <a:fillRect/>
                </a:stretch>
              </p:blipFill>
              <p:spPr>
                <a:xfrm>
                  <a:off x="1146203" y="4189216"/>
                  <a:ext cx="182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99" name="Ink 98">
                  <a:extLst>
                    <a:ext uri="{FF2B5EF4-FFF2-40B4-BE49-F238E27FC236}">
                      <a16:creationId xmlns:a16="http://schemas.microsoft.com/office/drawing/2014/main" id="{9E1056F0-9C20-C5EB-D0B4-1672F4F394DB}"/>
                    </a:ext>
                  </a:extLst>
                </p14:cNvPr>
                <p14:cNvContentPartPr/>
                <p14:nvPr/>
              </p14:nvContentPartPr>
              <p14:xfrm>
                <a:off x="1428803" y="4151776"/>
                <a:ext cx="156240" cy="186480"/>
              </p14:xfrm>
            </p:contentPart>
          </mc:Choice>
          <mc:Fallback xmlns="">
            <p:pic>
              <p:nvPicPr>
                <p:cNvPr id="99" name="Ink 98">
                  <a:extLst>
                    <a:ext uri="{FF2B5EF4-FFF2-40B4-BE49-F238E27FC236}">
                      <a16:creationId xmlns:a16="http://schemas.microsoft.com/office/drawing/2014/main" id="{9E1056F0-9C20-C5EB-D0B4-1672F4F394DB}"/>
                    </a:ext>
                  </a:extLst>
                </p:cNvPr>
                <p:cNvPicPr/>
                <p:nvPr/>
              </p:nvPicPr>
              <p:blipFill>
                <a:blip r:embed="rId165"/>
                <a:stretch>
                  <a:fillRect/>
                </a:stretch>
              </p:blipFill>
              <p:spPr>
                <a:xfrm>
                  <a:off x="1411163" y="4133776"/>
                  <a:ext cx="191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0" name="Ink 99">
                  <a:extLst>
                    <a:ext uri="{FF2B5EF4-FFF2-40B4-BE49-F238E27FC236}">
                      <a16:creationId xmlns:a16="http://schemas.microsoft.com/office/drawing/2014/main" id="{63C85227-8FCD-23E8-6AD0-3F459D7D0619}"/>
                    </a:ext>
                  </a:extLst>
                </p14:cNvPr>
                <p14:cNvContentPartPr/>
                <p14:nvPr/>
              </p14:nvContentPartPr>
              <p14:xfrm>
                <a:off x="1620683" y="4159696"/>
                <a:ext cx="137880" cy="141840"/>
              </p14:xfrm>
            </p:contentPart>
          </mc:Choice>
          <mc:Fallback xmlns="">
            <p:pic>
              <p:nvPicPr>
                <p:cNvPr id="100" name="Ink 99">
                  <a:extLst>
                    <a:ext uri="{FF2B5EF4-FFF2-40B4-BE49-F238E27FC236}">
                      <a16:creationId xmlns:a16="http://schemas.microsoft.com/office/drawing/2014/main" id="{63C85227-8FCD-23E8-6AD0-3F459D7D0619}"/>
                    </a:ext>
                  </a:extLst>
                </p:cNvPr>
                <p:cNvPicPr/>
                <p:nvPr/>
              </p:nvPicPr>
              <p:blipFill>
                <a:blip r:embed="rId167"/>
                <a:stretch>
                  <a:fillRect/>
                </a:stretch>
              </p:blipFill>
              <p:spPr>
                <a:xfrm>
                  <a:off x="1603043" y="4142056"/>
                  <a:ext cx="1735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1" name="Ink 100">
                  <a:extLst>
                    <a:ext uri="{FF2B5EF4-FFF2-40B4-BE49-F238E27FC236}">
                      <a16:creationId xmlns:a16="http://schemas.microsoft.com/office/drawing/2014/main" id="{ECB3296D-56A8-2C92-DE34-CFA310BA7A86}"/>
                    </a:ext>
                  </a:extLst>
                </p14:cNvPr>
                <p14:cNvContentPartPr/>
                <p14:nvPr/>
              </p14:nvContentPartPr>
              <p14:xfrm>
                <a:off x="2012723" y="4210456"/>
                <a:ext cx="154800" cy="34200"/>
              </p14:xfrm>
            </p:contentPart>
          </mc:Choice>
          <mc:Fallback xmlns="">
            <p:pic>
              <p:nvPicPr>
                <p:cNvPr id="101" name="Ink 100">
                  <a:extLst>
                    <a:ext uri="{FF2B5EF4-FFF2-40B4-BE49-F238E27FC236}">
                      <a16:creationId xmlns:a16="http://schemas.microsoft.com/office/drawing/2014/main" id="{ECB3296D-56A8-2C92-DE34-CFA310BA7A86}"/>
                    </a:ext>
                  </a:extLst>
                </p:cNvPr>
                <p:cNvPicPr/>
                <p:nvPr/>
              </p:nvPicPr>
              <p:blipFill>
                <a:blip r:embed="rId169"/>
                <a:stretch>
                  <a:fillRect/>
                </a:stretch>
              </p:blipFill>
              <p:spPr>
                <a:xfrm>
                  <a:off x="1994723" y="4192816"/>
                  <a:ext cx="19044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2" name="Ink 101">
                  <a:extLst>
                    <a:ext uri="{FF2B5EF4-FFF2-40B4-BE49-F238E27FC236}">
                      <a16:creationId xmlns:a16="http://schemas.microsoft.com/office/drawing/2014/main" id="{12D15703-ADAF-4BFC-20BD-D36BA0E4000C}"/>
                    </a:ext>
                  </a:extLst>
                </p14:cNvPr>
                <p14:cNvContentPartPr/>
                <p14:nvPr/>
              </p14:nvContentPartPr>
              <p14:xfrm>
                <a:off x="2009843" y="4324576"/>
                <a:ext cx="156600" cy="16560"/>
              </p14:xfrm>
            </p:contentPart>
          </mc:Choice>
          <mc:Fallback xmlns="">
            <p:pic>
              <p:nvPicPr>
                <p:cNvPr id="102" name="Ink 101">
                  <a:extLst>
                    <a:ext uri="{FF2B5EF4-FFF2-40B4-BE49-F238E27FC236}">
                      <a16:creationId xmlns:a16="http://schemas.microsoft.com/office/drawing/2014/main" id="{12D15703-ADAF-4BFC-20BD-D36BA0E4000C}"/>
                    </a:ext>
                  </a:extLst>
                </p:cNvPr>
                <p:cNvPicPr/>
                <p:nvPr/>
              </p:nvPicPr>
              <p:blipFill>
                <a:blip r:embed="rId171"/>
                <a:stretch>
                  <a:fillRect/>
                </a:stretch>
              </p:blipFill>
              <p:spPr>
                <a:xfrm>
                  <a:off x="1992203" y="4306576"/>
                  <a:ext cx="1922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3" name="Ink 102">
                  <a:extLst>
                    <a:ext uri="{FF2B5EF4-FFF2-40B4-BE49-F238E27FC236}">
                      <a16:creationId xmlns:a16="http://schemas.microsoft.com/office/drawing/2014/main" id="{2B39D793-2CFE-B684-271E-97A0C4D741E4}"/>
                    </a:ext>
                  </a:extLst>
                </p14:cNvPr>
                <p14:cNvContentPartPr/>
                <p14:nvPr/>
              </p14:nvContentPartPr>
              <p14:xfrm>
                <a:off x="710603" y="4484056"/>
                <a:ext cx="132480" cy="219960"/>
              </p14:xfrm>
            </p:contentPart>
          </mc:Choice>
          <mc:Fallback xmlns="">
            <p:pic>
              <p:nvPicPr>
                <p:cNvPr id="103" name="Ink 102">
                  <a:extLst>
                    <a:ext uri="{FF2B5EF4-FFF2-40B4-BE49-F238E27FC236}">
                      <a16:creationId xmlns:a16="http://schemas.microsoft.com/office/drawing/2014/main" id="{2B39D793-2CFE-B684-271E-97A0C4D741E4}"/>
                    </a:ext>
                  </a:extLst>
                </p:cNvPr>
                <p:cNvPicPr/>
                <p:nvPr/>
              </p:nvPicPr>
              <p:blipFill>
                <a:blip r:embed="rId173"/>
                <a:stretch>
                  <a:fillRect/>
                </a:stretch>
              </p:blipFill>
              <p:spPr>
                <a:xfrm>
                  <a:off x="692963" y="4466056"/>
                  <a:ext cx="1681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4" name="Ink 103">
                  <a:extLst>
                    <a:ext uri="{FF2B5EF4-FFF2-40B4-BE49-F238E27FC236}">
                      <a16:creationId xmlns:a16="http://schemas.microsoft.com/office/drawing/2014/main" id="{C4CEB47E-F439-0F41-6A6A-6B3289BFF785}"/>
                    </a:ext>
                  </a:extLst>
                </p14:cNvPr>
                <p14:cNvContentPartPr/>
                <p14:nvPr/>
              </p14:nvContentPartPr>
              <p14:xfrm>
                <a:off x="901403" y="4527256"/>
                <a:ext cx="148680" cy="144360"/>
              </p14:xfrm>
            </p:contentPart>
          </mc:Choice>
          <mc:Fallback xmlns="">
            <p:pic>
              <p:nvPicPr>
                <p:cNvPr id="104" name="Ink 103">
                  <a:extLst>
                    <a:ext uri="{FF2B5EF4-FFF2-40B4-BE49-F238E27FC236}">
                      <a16:creationId xmlns:a16="http://schemas.microsoft.com/office/drawing/2014/main" id="{C4CEB47E-F439-0F41-6A6A-6B3289BFF785}"/>
                    </a:ext>
                  </a:extLst>
                </p:cNvPr>
                <p:cNvPicPr/>
                <p:nvPr/>
              </p:nvPicPr>
              <p:blipFill>
                <a:blip r:embed="rId175"/>
                <a:stretch>
                  <a:fillRect/>
                </a:stretch>
              </p:blipFill>
              <p:spPr>
                <a:xfrm>
                  <a:off x="883403" y="4509616"/>
                  <a:ext cx="184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05" name="Ink 104">
                  <a:extLst>
                    <a:ext uri="{FF2B5EF4-FFF2-40B4-BE49-F238E27FC236}">
                      <a16:creationId xmlns:a16="http://schemas.microsoft.com/office/drawing/2014/main" id="{2B1E9112-0639-F96C-0D3F-BBD4A45DFE72}"/>
                    </a:ext>
                  </a:extLst>
                </p14:cNvPr>
                <p14:cNvContentPartPr/>
                <p14:nvPr/>
              </p14:nvContentPartPr>
              <p14:xfrm>
                <a:off x="1196963" y="4577656"/>
                <a:ext cx="109800" cy="100440"/>
              </p14:xfrm>
            </p:contentPart>
          </mc:Choice>
          <mc:Fallback xmlns="">
            <p:pic>
              <p:nvPicPr>
                <p:cNvPr id="105" name="Ink 104">
                  <a:extLst>
                    <a:ext uri="{FF2B5EF4-FFF2-40B4-BE49-F238E27FC236}">
                      <a16:creationId xmlns:a16="http://schemas.microsoft.com/office/drawing/2014/main" id="{2B1E9112-0639-F96C-0D3F-BBD4A45DFE72}"/>
                    </a:ext>
                  </a:extLst>
                </p:cNvPr>
                <p:cNvPicPr/>
                <p:nvPr/>
              </p:nvPicPr>
              <p:blipFill>
                <a:blip r:embed="rId177"/>
                <a:stretch>
                  <a:fillRect/>
                </a:stretch>
              </p:blipFill>
              <p:spPr>
                <a:xfrm>
                  <a:off x="1179323" y="4560016"/>
                  <a:ext cx="1454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06" name="Ink 105">
                  <a:extLst>
                    <a:ext uri="{FF2B5EF4-FFF2-40B4-BE49-F238E27FC236}">
                      <a16:creationId xmlns:a16="http://schemas.microsoft.com/office/drawing/2014/main" id="{E7413473-1D2C-1073-33A8-E3F4AB43D792}"/>
                    </a:ext>
                  </a:extLst>
                </p14:cNvPr>
                <p14:cNvContentPartPr/>
                <p14:nvPr/>
              </p14:nvContentPartPr>
              <p14:xfrm>
                <a:off x="1224683" y="4552456"/>
                <a:ext cx="146160" cy="162720"/>
              </p14:xfrm>
            </p:contentPart>
          </mc:Choice>
          <mc:Fallback xmlns="">
            <p:pic>
              <p:nvPicPr>
                <p:cNvPr id="106" name="Ink 105">
                  <a:extLst>
                    <a:ext uri="{FF2B5EF4-FFF2-40B4-BE49-F238E27FC236}">
                      <a16:creationId xmlns:a16="http://schemas.microsoft.com/office/drawing/2014/main" id="{E7413473-1D2C-1073-33A8-E3F4AB43D792}"/>
                    </a:ext>
                  </a:extLst>
                </p:cNvPr>
                <p:cNvPicPr/>
                <p:nvPr/>
              </p:nvPicPr>
              <p:blipFill>
                <a:blip r:embed="rId179"/>
                <a:stretch>
                  <a:fillRect/>
                </a:stretch>
              </p:blipFill>
              <p:spPr>
                <a:xfrm>
                  <a:off x="1206683" y="4534816"/>
                  <a:ext cx="1818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07" name="Ink 106">
                  <a:extLst>
                    <a:ext uri="{FF2B5EF4-FFF2-40B4-BE49-F238E27FC236}">
                      <a16:creationId xmlns:a16="http://schemas.microsoft.com/office/drawing/2014/main" id="{044CDBA5-E101-0837-0D16-D6F38A3E8667}"/>
                    </a:ext>
                  </a:extLst>
                </p14:cNvPr>
                <p14:cNvContentPartPr/>
                <p14:nvPr/>
              </p14:nvContentPartPr>
              <p14:xfrm>
                <a:off x="1443203" y="4472176"/>
                <a:ext cx="360720" cy="232920"/>
              </p14:xfrm>
            </p:contentPart>
          </mc:Choice>
          <mc:Fallback xmlns="">
            <p:pic>
              <p:nvPicPr>
                <p:cNvPr id="107" name="Ink 106">
                  <a:extLst>
                    <a:ext uri="{FF2B5EF4-FFF2-40B4-BE49-F238E27FC236}">
                      <a16:creationId xmlns:a16="http://schemas.microsoft.com/office/drawing/2014/main" id="{044CDBA5-E101-0837-0D16-D6F38A3E8667}"/>
                    </a:ext>
                  </a:extLst>
                </p:cNvPr>
                <p:cNvPicPr/>
                <p:nvPr/>
              </p:nvPicPr>
              <p:blipFill>
                <a:blip r:embed="rId181"/>
                <a:stretch>
                  <a:fillRect/>
                </a:stretch>
              </p:blipFill>
              <p:spPr>
                <a:xfrm>
                  <a:off x="1425563" y="4454176"/>
                  <a:ext cx="39636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08" name="Ink 107">
                  <a:extLst>
                    <a:ext uri="{FF2B5EF4-FFF2-40B4-BE49-F238E27FC236}">
                      <a16:creationId xmlns:a16="http://schemas.microsoft.com/office/drawing/2014/main" id="{EAA1D412-4D5E-E97E-5465-6C108506A41E}"/>
                    </a:ext>
                  </a:extLst>
                </p14:cNvPr>
                <p14:cNvContentPartPr/>
                <p14:nvPr/>
              </p14:nvContentPartPr>
              <p14:xfrm>
                <a:off x="1803203" y="4419976"/>
                <a:ext cx="7920" cy="258840"/>
              </p14:xfrm>
            </p:contentPart>
          </mc:Choice>
          <mc:Fallback xmlns="">
            <p:pic>
              <p:nvPicPr>
                <p:cNvPr id="108" name="Ink 107">
                  <a:extLst>
                    <a:ext uri="{FF2B5EF4-FFF2-40B4-BE49-F238E27FC236}">
                      <a16:creationId xmlns:a16="http://schemas.microsoft.com/office/drawing/2014/main" id="{EAA1D412-4D5E-E97E-5465-6C108506A41E}"/>
                    </a:ext>
                  </a:extLst>
                </p:cNvPr>
                <p:cNvPicPr/>
                <p:nvPr/>
              </p:nvPicPr>
              <p:blipFill>
                <a:blip r:embed="rId183"/>
                <a:stretch>
                  <a:fillRect/>
                </a:stretch>
              </p:blipFill>
              <p:spPr>
                <a:xfrm>
                  <a:off x="1785563" y="4402336"/>
                  <a:ext cx="4356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09" name="Ink 108">
                  <a:extLst>
                    <a:ext uri="{FF2B5EF4-FFF2-40B4-BE49-F238E27FC236}">
                      <a16:creationId xmlns:a16="http://schemas.microsoft.com/office/drawing/2014/main" id="{2D11EE7D-7D44-4FFC-99EC-565D377AAC3A}"/>
                    </a:ext>
                  </a:extLst>
                </p14:cNvPr>
                <p14:cNvContentPartPr/>
                <p14:nvPr/>
              </p14:nvContentPartPr>
              <p14:xfrm>
                <a:off x="1447883" y="4386496"/>
                <a:ext cx="342720" cy="119520"/>
              </p14:xfrm>
            </p:contentPart>
          </mc:Choice>
          <mc:Fallback xmlns="">
            <p:pic>
              <p:nvPicPr>
                <p:cNvPr id="109" name="Ink 108">
                  <a:extLst>
                    <a:ext uri="{FF2B5EF4-FFF2-40B4-BE49-F238E27FC236}">
                      <a16:creationId xmlns:a16="http://schemas.microsoft.com/office/drawing/2014/main" id="{2D11EE7D-7D44-4FFC-99EC-565D377AAC3A}"/>
                    </a:ext>
                  </a:extLst>
                </p:cNvPr>
                <p:cNvPicPr/>
                <p:nvPr/>
              </p:nvPicPr>
              <p:blipFill>
                <a:blip r:embed="rId185"/>
                <a:stretch>
                  <a:fillRect/>
                </a:stretch>
              </p:blipFill>
              <p:spPr>
                <a:xfrm>
                  <a:off x="1430243" y="4368856"/>
                  <a:ext cx="378360" cy="155160"/>
                </a:xfrm>
                <a:prstGeom prst="rect">
                  <a:avLst/>
                </a:prstGeom>
              </p:spPr>
            </p:pic>
          </mc:Fallback>
        </mc:AlternateContent>
      </p:grpSp>
      <p:grpSp>
        <p:nvGrpSpPr>
          <p:cNvPr id="110" name="Group 109">
            <a:extLst>
              <a:ext uri="{FF2B5EF4-FFF2-40B4-BE49-F238E27FC236}">
                <a16:creationId xmlns:a16="http://schemas.microsoft.com/office/drawing/2014/main" id="{E4743619-FA30-48B8-4E00-11D3476C7070}"/>
              </a:ext>
            </a:extLst>
          </p:cNvPr>
          <p:cNvGrpSpPr/>
          <p:nvPr/>
        </p:nvGrpSpPr>
        <p:grpSpPr>
          <a:xfrm>
            <a:off x="1942779" y="4542376"/>
            <a:ext cx="144000" cy="88920"/>
            <a:chOff x="2037203" y="4542376"/>
            <a:chExt cx="144000" cy="88920"/>
          </a:xfrm>
        </p:grpSpPr>
        <mc:AlternateContent xmlns:mc="http://schemas.openxmlformats.org/markup-compatibility/2006" xmlns:p14="http://schemas.microsoft.com/office/powerpoint/2010/main">
          <mc:Choice Requires="p14">
            <p:contentPart p14:bwMode="auto" r:id="rId186">
              <p14:nvContentPartPr>
                <p14:cNvPr id="111" name="Ink 110">
                  <a:extLst>
                    <a:ext uri="{FF2B5EF4-FFF2-40B4-BE49-F238E27FC236}">
                      <a16:creationId xmlns:a16="http://schemas.microsoft.com/office/drawing/2014/main" id="{AF7E216E-C21A-9FAE-96F3-66E82E594D00}"/>
                    </a:ext>
                  </a:extLst>
                </p14:cNvPr>
                <p14:cNvContentPartPr/>
                <p14:nvPr/>
              </p14:nvContentPartPr>
              <p14:xfrm>
                <a:off x="2064203" y="4542376"/>
                <a:ext cx="117000" cy="3960"/>
              </p14:xfrm>
            </p:contentPart>
          </mc:Choice>
          <mc:Fallback xmlns="">
            <p:pic>
              <p:nvPicPr>
                <p:cNvPr id="111" name="Ink 110">
                  <a:extLst>
                    <a:ext uri="{FF2B5EF4-FFF2-40B4-BE49-F238E27FC236}">
                      <a16:creationId xmlns:a16="http://schemas.microsoft.com/office/drawing/2014/main" id="{AF7E216E-C21A-9FAE-96F3-66E82E594D00}"/>
                    </a:ext>
                  </a:extLst>
                </p:cNvPr>
                <p:cNvPicPr/>
                <p:nvPr/>
              </p:nvPicPr>
              <p:blipFill>
                <a:blip r:embed="rId187"/>
                <a:stretch>
                  <a:fillRect/>
                </a:stretch>
              </p:blipFill>
              <p:spPr>
                <a:xfrm>
                  <a:off x="2046563" y="4524736"/>
                  <a:ext cx="1526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12" name="Ink 111">
                  <a:extLst>
                    <a:ext uri="{FF2B5EF4-FFF2-40B4-BE49-F238E27FC236}">
                      <a16:creationId xmlns:a16="http://schemas.microsoft.com/office/drawing/2014/main" id="{8556BAF9-0F67-11B1-6D0A-D210B0FDA6D5}"/>
                    </a:ext>
                  </a:extLst>
                </p14:cNvPr>
                <p14:cNvContentPartPr/>
                <p14:nvPr/>
              </p14:nvContentPartPr>
              <p14:xfrm>
                <a:off x="2037203" y="4622656"/>
                <a:ext cx="133920" cy="8640"/>
              </p14:xfrm>
            </p:contentPart>
          </mc:Choice>
          <mc:Fallback xmlns="">
            <p:pic>
              <p:nvPicPr>
                <p:cNvPr id="112" name="Ink 111">
                  <a:extLst>
                    <a:ext uri="{FF2B5EF4-FFF2-40B4-BE49-F238E27FC236}">
                      <a16:creationId xmlns:a16="http://schemas.microsoft.com/office/drawing/2014/main" id="{8556BAF9-0F67-11B1-6D0A-D210B0FDA6D5}"/>
                    </a:ext>
                  </a:extLst>
                </p:cNvPr>
                <p:cNvPicPr/>
                <p:nvPr/>
              </p:nvPicPr>
              <p:blipFill>
                <a:blip r:embed="rId189"/>
                <a:stretch>
                  <a:fillRect/>
                </a:stretch>
              </p:blipFill>
              <p:spPr>
                <a:xfrm>
                  <a:off x="2019563" y="4605016"/>
                  <a:ext cx="169560" cy="44280"/>
                </a:xfrm>
                <a:prstGeom prst="rect">
                  <a:avLst/>
                </a:prstGeom>
              </p:spPr>
            </p:pic>
          </mc:Fallback>
        </mc:AlternateContent>
      </p:grpSp>
      <p:grpSp>
        <p:nvGrpSpPr>
          <p:cNvPr id="113" name="Group 112">
            <a:extLst>
              <a:ext uri="{FF2B5EF4-FFF2-40B4-BE49-F238E27FC236}">
                <a16:creationId xmlns:a16="http://schemas.microsoft.com/office/drawing/2014/main" id="{6605CC43-30BE-815F-D346-E2A00D557018}"/>
              </a:ext>
            </a:extLst>
          </p:cNvPr>
          <p:cNvGrpSpPr/>
          <p:nvPr/>
        </p:nvGrpSpPr>
        <p:grpSpPr>
          <a:xfrm>
            <a:off x="2311779" y="4480096"/>
            <a:ext cx="673200" cy="183960"/>
            <a:chOff x="2406203" y="4480096"/>
            <a:chExt cx="673200" cy="183960"/>
          </a:xfrm>
        </p:grpSpPr>
        <mc:AlternateContent xmlns:mc="http://schemas.openxmlformats.org/markup-compatibility/2006" xmlns:p14="http://schemas.microsoft.com/office/powerpoint/2010/main">
          <mc:Choice Requires="p14">
            <p:contentPart p14:bwMode="auto" r:id="rId190">
              <p14:nvContentPartPr>
                <p14:cNvPr id="114" name="Ink 113">
                  <a:extLst>
                    <a:ext uri="{FF2B5EF4-FFF2-40B4-BE49-F238E27FC236}">
                      <a16:creationId xmlns:a16="http://schemas.microsoft.com/office/drawing/2014/main" id="{3B656FC7-1CAD-6CD2-DC2D-1F8F849DEBDA}"/>
                    </a:ext>
                  </a:extLst>
                </p14:cNvPr>
                <p14:cNvContentPartPr/>
                <p14:nvPr/>
              </p14:nvContentPartPr>
              <p14:xfrm>
                <a:off x="2406203" y="4480096"/>
                <a:ext cx="122400" cy="183960"/>
              </p14:xfrm>
            </p:contentPart>
          </mc:Choice>
          <mc:Fallback xmlns="">
            <p:pic>
              <p:nvPicPr>
                <p:cNvPr id="114" name="Ink 113">
                  <a:extLst>
                    <a:ext uri="{FF2B5EF4-FFF2-40B4-BE49-F238E27FC236}">
                      <a16:creationId xmlns:a16="http://schemas.microsoft.com/office/drawing/2014/main" id="{3B656FC7-1CAD-6CD2-DC2D-1F8F849DEBDA}"/>
                    </a:ext>
                  </a:extLst>
                </p:cNvPr>
                <p:cNvPicPr/>
                <p:nvPr/>
              </p:nvPicPr>
              <p:blipFill>
                <a:blip r:embed="rId191"/>
                <a:stretch>
                  <a:fillRect/>
                </a:stretch>
              </p:blipFill>
              <p:spPr>
                <a:xfrm>
                  <a:off x="2388203" y="4462456"/>
                  <a:ext cx="1580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5" name="Ink 114">
                  <a:extLst>
                    <a:ext uri="{FF2B5EF4-FFF2-40B4-BE49-F238E27FC236}">
                      <a16:creationId xmlns:a16="http://schemas.microsoft.com/office/drawing/2014/main" id="{45293F27-67E6-8311-6EC1-81E1BFE326E5}"/>
                    </a:ext>
                  </a:extLst>
                </p14:cNvPr>
                <p14:cNvContentPartPr/>
                <p14:nvPr/>
              </p14:nvContentPartPr>
              <p14:xfrm>
                <a:off x="2635163" y="4498096"/>
                <a:ext cx="145440" cy="139320"/>
              </p14:xfrm>
            </p:contentPart>
          </mc:Choice>
          <mc:Fallback xmlns="">
            <p:pic>
              <p:nvPicPr>
                <p:cNvPr id="115" name="Ink 114">
                  <a:extLst>
                    <a:ext uri="{FF2B5EF4-FFF2-40B4-BE49-F238E27FC236}">
                      <a16:creationId xmlns:a16="http://schemas.microsoft.com/office/drawing/2014/main" id="{45293F27-67E6-8311-6EC1-81E1BFE326E5}"/>
                    </a:ext>
                  </a:extLst>
                </p:cNvPr>
                <p:cNvPicPr/>
                <p:nvPr/>
              </p:nvPicPr>
              <p:blipFill>
                <a:blip r:embed="rId193"/>
                <a:stretch>
                  <a:fillRect/>
                </a:stretch>
              </p:blipFill>
              <p:spPr>
                <a:xfrm>
                  <a:off x="2617523" y="4480456"/>
                  <a:ext cx="1810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43" name="Ink 242">
                  <a:extLst>
                    <a:ext uri="{FF2B5EF4-FFF2-40B4-BE49-F238E27FC236}">
                      <a16:creationId xmlns:a16="http://schemas.microsoft.com/office/drawing/2014/main" id="{E5398C9D-27CF-69F6-678C-E0CED447BADC}"/>
                    </a:ext>
                  </a:extLst>
                </p14:cNvPr>
                <p14:cNvContentPartPr/>
                <p14:nvPr/>
              </p14:nvContentPartPr>
              <p14:xfrm>
                <a:off x="2878883" y="4486216"/>
                <a:ext cx="200520" cy="163080"/>
              </p14:xfrm>
            </p:contentPart>
          </mc:Choice>
          <mc:Fallback xmlns="">
            <p:pic>
              <p:nvPicPr>
                <p:cNvPr id="243" name="Ink 242">
                  <a:extLst>
                    <a:ext uri="{FF2B5EF4-FFF2-40B4-BE49-F238E27FC236}">
                      <a16:creationId xmlns:a16="http://schemas.microsoft.com/office/drawing/2014/main" id="{E5398C9D-27CF-69F6-678C-E0CED447BADC}"/>
                    </a:ext>
                  </a:extLst>
                </p:cNvPr>
                <p:cNvPicPr/>
                <p:nvPr/>
              </p:nvPicPr>
              <p:blipFill>
                <a:blip r:embed="rId195"/>
                <a:stretch>
                  <a:fillRect/>
                </a:stretch>
              </p:blipFill>
              <p:spPr>
                <a:xfrm>
                  <a:off x="2860883" y="4468216"/>
                  <a:ext cx="236160" cy="198720"/>
                </a:xfrm>
                <a:prstGeom prst="rect">
                  <a:avLst/>
                </a:prstGeom>
              </p:spPr>
            </p:pic>
          </mc:Fallback>
        </mc:AlternateContent>
      </p:grpSp>
      <p:grpSp>
        <p:nvGrpSpPr>
          <p:cNvPr id="244" name="Group 243">
            <a:extLst>
              <a:ext uri="{FF2B5EF4-FFF2-40B4-BE49-F238E27FC236}">
                <a16:creationId xmlns:a16="http://schemas.microsoft.com/office/drawing/2014/main" id="{89CE28C4-75EA-90B6-7FB7-8D5E9E937DFF}"/>
              </a:ext>
            </a:extLst>
          </p:cNvPr>
          <p:cNvGrpSpPr/>
          <p:nvPr/>
        </p:nvGrpSpPr>
        <p:grpSpPr>
          <a:xfrm>
            <a:off x="1443459" y="4492696"/>
            <a:ext cx="189720" cy="122040"/>
            <a:chOff x="1537883" y="4492696"/>
            <a:chExt cx="189720" cy="122040"/>
          </a:xfrm>
        </p:grpSpPr>
        <mc:AlternateContent xmlns:mc="http://schemas.openxmlformats.org/markup-compatibility/2006" xmlns:p14="http://schemas.microsoft.com/office/powerpoint/2010/main">
          <mc:Choice Requires="p14">
            <p:contentPart p14:bwMode="auto" r:id="rId196">
              <p14:nvContentPartPr>
                <p14:cNvPr id="245" name="Ink 244">
                  <a:extLst>
                    <a:ext uri="{FF2B5EF4-FFF2-40B4-BE49-F238E27FC236}">
                      <a16:creationId xmlns:a16="http://schemas.microsoft.com/office/drawing/2014/main" id="{CDF97F46-B8FB-2949-9D10-A43D54F03CCD}"/>
                    </a:ext>
                  </a:extLst>
                </p14:cNvPr>
                <p14:cNvContentPartPr/>
                <p14:nvPr/>
              </p14:nvContentPartPr>
              <p14:xfrm>
                <a:off x="1537883" y="4492696"/>
                <a:ext cx="11520" cy="122040"/>
              </p14:xfrm>
            </p:contentPart>
          </mc:Choice>
          <mc:Fallback xmlns="">
            <p:pic>
              <p:nvPicPr>
                <p:cNvPr id="245" name="Ink 244">
                  <a:extLst>
                    <a:ext uri="{FF2B5EF4-FFF2-40B4-BE49-F238E27FC236}">
                      <a16:creationId xmlns:a16="http://schemas.microsoft.com/office/drawing/2014/main" id="{CDF97F46-B8FB-2949-9D10-A43D54F03CCD}"/>
                    </a:ext>
                  </a:extLst>
                </p:cNvPr>
                <p:cNvPicPr/>
                <p:nvPr/>
              </p:nvPicPr>
              <p:blipFill>
                <a:blip r:embed="rId197"/>
                <a:stretch>
                  <a:fillRect/>
                </a:stretch>
              </p:blipFill>
              <p:spPr>
                <a:xfrm>
                  <a:off x="1519883" y="4475056"/>
                  <a:ext cx="4716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46" name="Ink 245">
                  <a:extLst>
                    <a:ext uri="{FF2B5EF4-FFF2-40B4-BE49-F238E27FC236}">
                      <a16:creationId xmlns:a16="http://schemas.microsoft.com/office/drawing/2014/main" id="{43F5DE9A-2350-ADBC-509B-81F7FAF58239}"/>
                    </a:ext>
                  </a:extLst>
                </p14:cNvPr>
                <p14:cNvContentPartPr/>
                <p14:nvPr/>
              </p14:nvContentPartPr>
              <p14:xfrm>
                <a:off x="1628603" y="4498816"/>
                <a:ext cx="99000" cy="102240"/>
              </p14:xfrm>
            </p:contentPart>
          </mc:Choice>
          <mc:Fallback xmlns="">
            <p:pic>
              <p:nvPicPr>
                <p:cNvPr id="246" name="Ink 245">
                  <a:extLst>
                    <a:ext uri="{FF2B5EF4-FFF2-40B4-BE49-F238E27FC236}">
                      <a16:creationId xmlns:a16="http://schemas.microsoft.com/office/drawing/2014/main" id="{43F5DE9A-2350-ADBC-509B-81F7FAF58239}"/>
                    </a:ext>
                  </a:extLst>
                </p:cNvPr>
                <p:cNvPicPr/>
                <p:nvPr/>
              </p:nvPicPr>
              <p:blipFill>
                <a:blip r:embed="rId199"/>
                <a:stretch>
                  <a:fillRect/>
                </a:stretch>
              </p:blipFill>
              <p:spPr>
                <a:xfrm>
                  <a:off x="1610963" y="4481176"/>
                  <a:ext cx="134640" cy="137880"/>
                </a:xfrm>
                <a:prstGeom prst="rect">
                  <a:avLst/>
                </a:prstGeom>
              </p:spPr>
            </p:pic>
          </mc:Fallback>
        </mc:AlternateContent>
      </p:grpSp>
      <p:grpSp>
        <p:nvGrpSpPr>
          <p:cNvPr id="247" name="Group 246">
            <a:extLst>
              <a:ext uri="{FF2B5EF4-FFF2-40B4-BE49-F238E27FC236}">
                <a16:creationId xmlns:a16="http://schemas.microsoft.com/office/drawing/2014/main" id="{B726BDC0-9939-E5AF-96AA-0F84C081F40A}"/>
              </a:ext>
            </a:extLst>
          </p:cNvPr>
          <p:cNvGrpSpPr/>
          <p:nvPr/>
        </p:nvGrpSpPr>
        <p:grpSpPr>
          <a:xfrm>
            <a:off x="3572499" y="4130176"/>
            <a:ext cx="270000" cy="369000"/>
            <a:chOff x="3666923" y="4130176"/>
            <a:chExt cx="270000" cy="369000"/>
          </a:xfrm>
        </p:grpSpPr>
        <mc:AlternateContent xmlns:mc="http://schemas.openxmlformats.org/markup-compatibility/2006" xmlns:p14="http://schemas.microsoft.com/office/powerpoint/2010/main">
          <mc:Choice Requires="p14">
            <p:contentPart p14:bwMode="auto" r:id="rId200">
              <p14:nvContentPartPr>
                <p14:cNvPr id="248" name="Ink 247">
                  <a:extLst>
                    <a:ext uri="{FF2B5EF4-FFF2-40B4-BE49-F238E27FC236}">
                      <a16:creationId xmlns:a16="http://schemas.microsoft.com/office/drawing/2014/main" id="{33B7A566-05EF-07F2-7A35-CD97107B9DC8}"/>
                    </a:ext>
                  </a:extLst>
                </p14:cNvPr>
                <p14:cNvContentPartPr/>
                <p14:nvPr/>
              </p14:nvContentPartPr>
              <p14:xfrm>
                <a:off x="3666923" y="4270576"/>
                <a:ext cx="146160" cy="89280"/>
              </p14:xfrm>
            </p:contentPart>
          </mc:Choice>
          <mc:Fallback xmlns="">
            <p:pic>
              <p:nvPicPr>
                <p:cNvPr id="248" name="Ink 247">
                  <a:extLst>
                    <a:ext uri="{FF2B5EF4-FFF2-40B4-BE49-F238E27FC236}">
                      <a16:creationId xmlns:a16="http://schemas.microsoft.com/office/drawing/2014/main" id="{33B7A566-05EF-07F2-7A35-CD97107B9DC8}"/>
                    </a:ext>
                  </a:extLst>
                </p:cNvPr>
                <p:cNvPicPr/>
                <p:nvPr/>
              </p:nvPicPr>
              <p:blipFill>
                <a:blip r:embed="rId201"/>
                <a:stretch>
                  <a:fillRect/>
                </a:stretch>
              </p:blipFill>
              <p:spPr>
                <a:xfrm>
                  <a:off x="3649283" y="4252936"/>
                  <a:ext cx="1818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49" name="Ink 248">
                  <a:extLst>
                    <a:ext uri="{FF2B5EF4-FFF2-40B4-BE49-F238E27FC236}">
                      <a16:creationId xmlns:a16="http://schemas.microsoft.com/office/drawing/2014/main" id="{FCDEFA17-D9A7-5039-3F43-03B0777AA06A}"/>
                    </a:ext>
                  </a:extLst>
                </p14:cNvPr>
                <p14:cNvContentPartPr/>
                <p14:nvPr/>
              </p14:nvContentPartPr>
              <p14:xfrm>
                <a:off x="3836843" y="4130176"/>
                <a:ext cx="100080" cy="369000"/>
              </p14:xfrm>
            </p:contentPart>
          </mc:Choice>
          <mc:Fallback xmlns="">
            <p:pic>
              <p:nvPicPr>
                <p:cNvPr id="249" name="Ink 248">
                  <a:extLst>
                    <a:ext uri="{FF2B5EF4-FFF2-40B4-BE49-F238E27FC236}">
                      <a16:creationId xmlns:a16="http://schemas.microsoft.com/office/drawing/2014/main" id="{FCDEFA17-D9A7-5039-3F43-03B0777AA06A}"/>
                    </a:ext>
                  </a:extLst>
                </p:cNvPr>
                <p:cNvPicPr/>
                <p:nvPr/>
              </p:nvPicPr>
              <p:blipFill>
                <a:blip r:embed="rId203"/>
                <a:stretch>
                  <a:fillRect/>
                </a:stretch>
              </p:blipFill>
              <p:spPr>
                <a:xfrm>
                  <a:off x="3819203" y="4112176"/>
                  <a:ext cx="135720" cy="404640"/>
                </a:xfrm>
                <a:prstGeom prst="rect">
                  <a:avLst/>
                </a:prstGeom>
              </p:spPr>
            </p:pic>
          </mc:Fallback>
        </mc:AlternateContent>
      </p:grpSp>
      <p:grpSp>
        <p:nvGrpSpPr>
          <p:cNvPr id="250" name="Group 249">
            <a:extLst>
              <a:ext uri="{FF2B5EF4-FFF2-40B4-BE49-F238E27FC236}">
                <a16:creationId xmlns:a16="http://schemas.microsoft.com/office/drawing/2014/main" id="{1F66D1F3-1146-A1AD-1111-E485CF7E3F56}"/>
              </a:ext>
            </a:extLst>
          </p:cNvPr>
          <p:cNvGrpSpPr/>
          <p:nvPr/>
        </p:nvGrpSpPr>
        <p:grpSpPr>
          <a:xfrm>
            <a:off x="3992619" y="4122976"/>
            <a:ext cx="1403280" cy="234360"/>
            <a:chOff x="4087043" y="4122976"/>
            <a:chExt cx="1403280" cy="234360"/>
          </a:xfrm>
        </p:grpSpPr>
        <mc:AlternateContent xmlns:mc="http://schemas.openxmlformats.org/markup-compatibility/2006" xmlns:p14="http://schemas.microsoft.com/office/powerpoint/2010/main">
          <mc:Choice Requires="p14">
            <p:contentPart p14:bwMode="auto" r:id="rId204">
              <p14:nvContentPartPr>
                <p14:cNvPr id="251" name="Ink 250">
                  <a:extLst>
                    <a:ext uri="{FF2B5EF4-FFF2-40B4-BE49-F238E27FC236}">
                      <a16:creationId xmlns:a16="http://schemas.microsoft.com/office/drawing/2014/main" id="{7AB117C9-C923-7C82-A7A8-71291713BE16}"/>
                    </a:ext>
                  </a:extLst>
                </p14:cNvPr>
                <p14:cNvContentPartPr/>
                <p14:nvPr/>
              </p14:nvContentPartPr>
              <p14:xfrm>
                <a:off x="4087043" y="4159696"/>
                <a:ext cx="20520" cy="197640"/>
              </p14:xfrm>
            </p:contentPart>
          </mc:Choice>
          <mc:Fallback xmlns="">
            <p:pic>
              <p:nvPicPr>
                <p:cNvPr id="251" name="Ink 250">
                  <a:extLst>
                    <a:ext uri="{FF2B5EF4-FFF2-40B4-BE49-F238E27FC236}">
                      <a16:creationId xmlns:a16="http://schemas.microsoft.com/office/drawing/2014/main" id="{7AB117C9-C923-7C82-A7A8-71291713BE16}"/>
                    </a:ext>
                  </a:extLst>
                </p:cNvPr>
                <p:cNvPicPr/>
                <p:nvPr/>
              </p:nvPicPr>
              <p:blipFill>
                <a:blip r:embed="rId205"/>
                <a:stretch>
                  <a:fillRect/>
                </a:stretch>
              </p:blipFill>
              <p:spPr>
                <a:xfrm>
                  <a:off x="4069403" y="414205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52" name="Ink 251">
                  <a:extLst>
                    <a:ext uri="{FF2B5EF4-FFF2-40B4-BE49-F238E27FC236}">
                      <a16:creationId xmlns:a16="http://schemas.microsoft.com/office/drawing/2014/main" id="{9E43DBA4-38C5-0FC6-3B2D-C83D1BE4D15F}"/>
                    </a:ext>
                  </a:extLst>
                </p14:cNvPr>
                <p14:cNvContentPartPr/>
                <p14:nvPr/>
              </p14:nvContentPartPr>
              <p14:xfrm>
                <a:off x="4209803" y="4143136"/>
                <a:ext cx="136440" cy="185400"/>
              </p14:xfrm>
            </p:contentPart>
          </mc:Choice>
          <mc:Fallback xmlns="">
            <p:pic>
              <p:nvPicPr>
                <p:cNvPr id="252" name="Ink 251">
                  <a:extLst>
                    <a:ext uri="{FF2B5EF4-FFF2-40B4-BE49-F238E27FC236}">
                      <a16:creationId xmlns:a16="http://schemas.microsoft.com/office/drawing/2014/main" id="{9E43DBA4-38C5-0FC6-3B2D-C83D1BE4D15F}"/>
                    </a:ext>
                  </a:extLst>
                </p:cNvPr>
                <p:cNvPicPr/>
                <p:nvPr/>
              </p:nvPicPr>
              <p:blipFill>
                <a:blip r:embed="rId207"/>
                <a:stretch>
                  <a:fillRect/>
                </a:stretch>
              </p:blipFill>
              <p:spPr>
                <a:xfrm>
                  <a:off x="4192163" y="4125136"/>
                  <a:ext cx="17208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53" name="Ink 252">
                  <a:extLst>
                    <a:ext uri="{FF2B5EF4-FFF2-40B4-BE49-F238E27FC236}">
                      <a16:creationId xmlns:a16="http://schemas.microsoft.com/office/drawing/2014/main" id="{FA47B09F-5E46-60E0-EED2-0752469902BF}"/>
                    </a:ext>
                  </a:extLst>
                </p14:cNvPr>
                <p14:cNvContentPartPr/>
                <p14:nvPr/>
              </p14:nvContentPartPr>
              <p14:xfrm>
                <a:off x="4451723" y="4218736"/>
                <a:ext cx="183960" cy="101520"/>
              </p14:xfrm>
            </p:contentPart>
          </mc:Choice>
          <mc:Fallback xmlns="">
            <p:pic>
              <p:nvPicPr>
                <p:cNvPr id="253" name="Ink 252">
                  <a:extLst>
                    <a:ext uri="{FF2B5EF4-FFF2-40B4-BE49-F238E27FC236}">
                      <a16:creationId xmlns:a16="http://schemas.microsoft.com/office/drawing/2014/main" id="{FA47B09F-5E46-60E0-EED2-0752469902BF}"/>
                    </a:ext>
                  </a:extLst>
                </p:cNvPr>
                <p:cNvPicPr/>
                <p:nvPr/>
              </p:nvPicPr>
              <p:blipFill>
                <a:blip r:embed="rId209"/>
                <a:stretch>
                  <a:fillRect/>
                </a:stretch>
              </p:blipFill>
              <p:spPr>
                <a:xfrm>
                  <a:off x="4433723" y="4200736"/>
                  <a:ext cx="2196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54" name="Ink 253">
                  <a:extLst>
                    <a:ext uri="{FF2B5EF4-FFF2-40B4-BE49-F238E27FC236}">
                      <a16:creationId xmlns:a16="http://schemas.microsoft.com/office/drawing/2014/main" id="{64289439-6D46-98AA-349A-FD9EAC07B6A3}"/>
                    </a:ext>
                  </a:extLst>
                </p14:cNvPr>
                <p14:cNvContentPartPr/>
                <p14:nvPr/>
              </p14:nvContentPartPr>
              <p14:xfrm>
                <a:off x="4754483" y="4264456"/>
                <a:ext cx="2520" cy="70920"/>
              </p14:xfrm>
            </p:contentPart>
          </mc:Choice>
          <mc:Fallback xmlns="">
            <p:pic>
              <p:nvPicPr>
                <p:cNvPr id="254" name="Ink 253">
                  <a:extLst>
                    <a:ext uri="{FF2B5EF4-FFF2-40B4-BE49-F238E27FC236}">
                      <a16:creationId xmlns:a16="http://schemas.microsoft.com/office/drawing/2014/main" id="{64289439-6D46-98AA-349A-FD9EAC07B6A3}"/>
                    </a:ext>
                  </a:extLst>
                </p:cNvPr>
                <p:cNvPicPr/>
                <p:nvPr/>
              </p:nvPicPr>
              <p:blipFill>
                <a:blip r:embed="rId211"/>
                <a:stretch>
                  <a:fillRect/>
                </a:stretch>
              </p:blipFill>
              <p:spPr>
                <a:xfrm>
                  <a:off x="4736843" y="4246816"/>
                  <a:ext cx="381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55" name="Ink 254">
                  <a:extLst>
                    <a:ext uri="{FF2B5EF4-FFF2-40B4-BE49-F238E27FC236}">
                      <a16:creationId xmlns:a16="http://schemas.microsoft.com/office/drawing/2014/main" id="{D9CBEEE0-04A3-738D-F821-CE37211D0848}"/>
                    </a:ext>
                  </a:extLst>
                </p14:cNvPr>
                <p14:cNvContentPartPr/>
                <p14:nvPr/>
              </p14:nvContentPartPr>
              <p14:xfrm>
                <a:off x="4728923" y="4188496"/>
                <a:ext cx="170640" cy="149040"/>
              </p14:xfrm>
            </p:contentPart>
          </mc:Choice>
          <mc:Fallback xmlns="">
            <p:pic>
              <p:nvPicPr>
                <p:cNvPr id="255" name="Ink 254">
                  <a:extLst>
                    <a:ext uri="{FF2B5EF4-FFF2-40B4-BE49-F238E27FC236}">
                      <a16:creationId xmlns:a16="http://schemas.microsoft.com/office/drawing/2014/main" id="{D9CBEEE0-04A3-738D-F821-CE37211D0848}"/>
                    </a:ext>
                  </a:extLst>
                </p:cNvPr>
                <p:cNvPicPr/>
                <p:nvPr/>
              </p:nvPicPr>
              <p:blipFill>
                <a:blip r:embed="rId213"/>
                <a:stretch>
                  <a:fillRect/>
                </a:stretch>
              </p:blipFill>
              <p:spPr>
                <a:xfrm>
                  <a:off x="4710923" y="4170856"/>
                  <a:ext cx="206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56" name="Ink 255">
                  <a:extLst>
                    <a:ext uri="{FF2B5EF4-FFF2-40B4-BE49-F238E27FC236}">
                      <a16:creationId xmlns:a16="http://schemas.microsoft.com/office/drawing/2014/main" id="{D189E981-261E-B613-52ED-B23FEA93D194}"/>
                    </a:ext>
                  </a:extLst>
                </p14:cNvPr>
                <p14:cNvContentPartPr/>
                <p14:nvPr/>
              </p14:nvContentPartPr>
              <p14:xfrm>
                <a:off x="4960043" y="4247896"/>
                <a:ext cx="84960" cy="84240"/>
              </p14:xfrm>
            </p:contentPart>
          </mc:Choice>
          <mc:Fallback xmlns="">
            <p:pic>
              <p:nvPicPr>
                <p:cNvPr id="256" name="Ink 255">
                  <a:extLst>
                    <a:ext uri="{FF2B5EF4-FFF2-40B4-BE49-F238E27FC236}">
                      <a16:creationId xmlns:a16="http://schemas.microsoft.com/office/drawing/2014/main" id="{D189E981-261E-B613-52ED-B23FEA93D194}"/>
                    </a:ext>
                  </a:extLst>
                </p:cNvPr>
                <p:cNvPicPr/>
                <p:nvPr/>
              </p:nvPicPr>
              <p:blipFill>
                <a:blip r:embed="rId215"/>
                <a:stretch>
                  <a:fillRect/>
                </a:stretch>
              </p:blipFill>
              <p:spPr>
                <a:xfrm>
                  <a:off x="4942403" y="4230256"/>
                  <a:ext cx="12060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57" name="Ink 256">
                  <a:extLst>
                    <a:ext uri="{FF2B5EF4-FFF2-40B4-BE49-F238E27FC236}">
                      <a16:creationId xmlns:a16="http://schemas.microsoft.com/office/drawing/2014/main" id="{5FBA4C9D-FDF5-9D36-3DFA-97F52DC28778}"/>
                    </a:ext>
                  </a:extLst>
                </p14:cNvPr>
                <p14:cNvContentPartPr/>
                <p14:nvPr/>
              </p14:nvContentPartPr>
              <p14:xfrm>
                <a:off x="5119883" y="4122976"/>
                <a:ext cx="55800" cy="204120"/>
              </p14:xfrm>
            </p:contentPart>
          </mc:Choice>
          <mc:Fallback xmlns="">
            <p:pic>
              <p:nvPicPr>
                <p:cNvPr id="257" name="Ink 256">
                  <a:extLst>
                    <a:ext uri="{FF2B5EF4-FFF2-40B4-BE49-F238E27FC236}">
                      <a16:creationId xmlns:a16="http://schemas.microsoft.com/office/drawing/2014/main" id="{5FBA4C9D-FDF5-9D36-3DFA-97F52DC28778}"/>
                    </a:ext>
                  </a:extLst>
                </p:cNvPr>
                <p:cNvPicPr/>
                <p:nvPr/>
              </p:nvPicPr>
              <p:blipFill>
                <a:blip r:embed="rId217"/>
                <a:stretch>
                  <a:fillRect/>
                </a:stretch>
              </p:blipFill>
              <p:spPr>
                <a:xfrm>
                  <a:off x="5101883" y="4105336"/>
                  <a:ext cx="914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58" name="Ink 257">
                  <a:extLst>
                    <a:ext uri="{FF2B5EF4-FFF2-40B4-BE49-F238E27FC236}">
                      <a16:creationId xmlns:a16="http://schemas.microsoft.com/office/drawing/2014/main" id="{8DB2CA5D-B432-1E85-EE17-3F24D85252E8}"/>
                    </a:ext>
                  </a:extLst>
                </p14:cNvPr>
                <p14:cNvContentPartPr/>
                <p14:nvPr/>
              </p14:nvContentPartPr>
              <p14:xfrm>
                <a:off x="5098283" y="4167976"/>
                <a:ext cx="224640" cy="149040"/>
              </p14:xfrm>
            </p:contentPart>
          </mc:Choice>
          <mc:Fallback xmlns="">
            <p:pic>
              <p:nvPicPr>
                <p:cNvPr id="258" name="Ink 257">
                  <a:extLst>
                    <a:ext uri="{FF2B5EF4-FFF2-40B4-BE49-F238E27FC236}">
                      <a16:creationId xmlns:a16="http://schemas.microsoft.com/office/drawing/2014/main" id="{8DB2CA5D-B432-1E85-EE17-3F24D85252E8}"/>
                    </a:ext>
                  </a:extLst>
                </p:cNvPr>
                <p:cNvPicPr/>
                <p:nvPr/>
              </p:nvPicPr>
              <p:blipFill>
                <a:blip r:embed="rId219"/>
                <a:stretch>
                  <a:fillRect/>
                </a:stretch>
              </p:blipFill>
              <p:spPr>
                <a:xfrm>
                  <a:off x="5080643" y="4149976"/>
                  <a:ext cx="2602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59" name="Ink 258">
                  <a:extLst>
                    <a:ext uri="{FF2B5EF4-FFF2-40B4-BE49-F238E27FC236}">
                      <a16:creationId xmlns:a16="http://schemas.microsoft.com/office/drawing/2014/main" id="{BBC6C991-0F69-F9C3-E82D-2D105A8FD5C9}"/>
                    </a:ext>
                  </a:extLst>
                </p14:cNvPr>
                <p14:cNvContentPartPr/>
                <p14:nvPr/>
              </p14:nvContentPartPr>
              <p14:xfrm>
                <a:off x="5383043" y="4165816"/>
                <a:ext cx="107280" cy="160200"/>
              </p14:xfrm>
            </p:contentPart>
          </mc:Choice>
          <mc:Fallback xmlns="">
            <p:pic>
              <p:nvPicPr>
                <p:cNvPr id="259" name="Ink 258">
                  <a:extLst>
                    <a:ext uri="{FF2B5EF4-FFF2-40B4-BE49-F238E27FC236}">
                      <a16:creationId xmlns:a16="http://schemas.microsoft.com/office/drawing/2014/main" id="{BBC6C991-0F69-F9C3-E82D-2D105A8FD5C9}"/>
                    </a:ext>
                  </a:extLst>
                </p:cNvPr>
                <p:cNvPicPr/>
                <p:nvPr/>
              </p:nvPicPr>
              <p:blipFill>
                <a:blip r:embed="rId221"/>
                <a:stretch>
                  <a:fillRect/>
                </a:stretch>
              </p:blipFill>
              <p:spPr>
                <a:xfrm>
                  <a:off x="5365043" y="4147816"/>
                  <a:ext cx="142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60" name="Ink 259">
                  <a:extLst>
                    <a:ext uri="{FF2B5EF4-FFF2-40B4-BE49-F238E27FC236}">
                      <a16:creationId xmlns:a16="http://schemas.microsoft.com/office/drawing/2014/main" id="{A7C7F9AA-411A-EF90-0705-708C1CDFDCF4}"/>
                    </a:ext>
                  </a:extLst>
                </p14:cNvPr>
                <p14:cNvContentPartPr/>
                <p14:nvPr/>
              </p14:nvContentPartPr>
              <p14:xfrm>
                <a:off x="5364683" y="4154656"/>
                <a:ext cx="122760" cy="28800"/>
              </p14:xfrm>
            </p:contentPart>
          </mc:Choice>
          <mc:Fallback xmlns="">
            <p:pic>
              <p:nvPicPr>
                <p:cNvPr id="260" name="Ink 259">
                  <a:extLst>
                    <a:ext uri="{FF2B5EF4-FFF2-40B4-BE49-F238E27FC236}">
                      <a16:creationId xmlns:a16="http://schemas.microsoft.com/office/drawing/2014/main" id="{A7C7F9AA-411A-EF90-0705-708C1CDFDCF4}"/>
                    </a:ext>
                  </a:extLst>
                </p:cNvPr>
                <p:cNvPicPr/>
                <p:nvPr/>
              </p:nvPicPr>
              <p:blipFill>
                <a:blip r:embed="rId223"/>
                <a:stretch>
                  <a:fillRect/>
                </a:stretch>
              </p:blipFill>
              <p:spPr>
                <a:xfrm>
                  <a:off x="5347043" y="4136656"/>
                  <a:ext cx="158400" cy="64440"/>
                </a:xfrm>
                <a:prstGeom prst="rect">
                  <a:avLst/>
                </a:prstGeom>
              </p:spPr>
            </p:pic>
          </mc:Fallback>
        </mc:AlternateContent>
      </p:grpSp>
      <p:grpSp>
        <p:nvGrpSpPr>
          <p:cNvPr id="261" name="Group 260">
            <a:extLst>
              <a:ext uri="{FF2B5EF4-FFF2-40B4-BE49-F238E27FC236}">
                <a16:creationId xmlns:a16="http://schemas.microsoft.com/office/drawing/2014/main" id="{2EFB8B4E-2465-A92C-20DA-60F065121F83}"/>
              </a:ext>
            </a:extLst>
          </p:cNvPr>
          <p:cNvGrpSpPr/>
          <p:nvPr/>
        </p:nvGrpSpPr>
        <p:grpSpPr>
          <a:xfrm>
            <a:off x="1903899" y="5034496"/>
            <a:ext cx="183240" cy="103320"/>
            <a:chOff x="1998323" y="5034496"/>
            <a:chExt cx="183240" cy="103320"/>
          </a:xfrm>
        </p:grpSpPr>
        <mc:AlternateContent xmlns:mc="http://schemas.openxmlformats.org/markup-compatibility/2006" xmlns:p14="http://schemas.microsoft.com/office/powerpoint/2010/main">
          <mc:Choice Requires="p14">
            <p:contentPart p14:bwMode="auto" r:id="rId224">
              <p14:nvContentPartPr>
                <p14:cNvPr id="262" name="Ink 261">
                  <a:extLst>
                    <a:ext uri="{FF2B5EF4-FFF2-40B4-BE49-F238E27FC236}">
                      <a16:creationId xmlns:a16="http://schemas.microsoft.com/office/drawing/2014/main" id="{7D10F473-0537-9FD4-48B5-DB05D0C55F95}"/>
                    </a:ext>
                  </a:extLst>
                </p14:cNvPr>
                <p14:cNvContentPartPr/>
                <p14:nvPr/>
              </p14:nvContentPartPr>
              <p14:xfrm>
                <a:off x="1998323" y="5034496"/>
                <a:ext cx="183240" cy="15480"/>
              </p14:xfrm>
            </p:contentPart>
          </mc:Choice>
          <mc:Fallback xmlns="">
            <p:pic>
              <p:nvPicPr>
                <p:cNvPr id="262" name="Ink 261">
                  <a:extLst>
                    <a:ext uri="{FF2B5EF4-FFF2-40B4-BE49-F238E27FC236}">
                      <a16:creationId xmlns:a16="http://schemas.microsoft.com/office/drawing/2014/main" id="{7D10F473-0537-9FD4-48B5-DB05D0C55F95}"/>
                    </a:ext>
                  </a:extLst>
                </p:cNvPr>
                <p:cNvPicPr/>
                <p:nvPr/>
              </p:nvPicPr>
              <p:blipFill>
                <a:blip r:embed="rId225"/>
                <a:stretch>
                  <a:fillRect/>
                </a:stretch>
              </p:blipFill>
              <p:spPr>
                <a:xfrm>
                  <a:off x="1980323" y="5016496"/>
                  <a:ext cx="2188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63" name="Ink 262">
                  <a:extLst>
                    <a:ext uri="{FF2B5EF4-FFF2-40B4-BE49-F238E27FC236}">
                      <a16:creationId xmlns:a16="http://schemas.microsoft.com/office/drawing/2014/main" id="{C13127ED-DC9A-35C1-702E-FDD08FFF5E02}"/>
                    </a:ext>
                  </a:extLst>
                </p14:cNvPr>
                <p14:cNvContentPartPr/>
                <p14:nvPr/>
              </p14:nvContentPartPr>
              <p14:xfrm>
                <a:off x="2007683" y="5123776"/>
                <a:ext cx="168840" cy="14040"/>
              </p14:xfrm>
            </p:contentPart>
          </mc:Choice>
          <mc:Fallback xmlns="">
            <p:pic>
              <p:nvPicPr>
                <p:cNvPr id="263" name="Ink 262">
                  <a:extLst>
                    <a:ext uri="{FF2B5EF4-FFF2-40B4-BE49-F238E27FC236}">
                      <a16:creationId xmlns:a16="http://schemas.microsoft.com/office/drawing/2014/main" id="{C13127ED-DC9A-35C1-702E-FDD08FFF5E02}"/>
                    </a:ext>
                  </a:extLst>
                </p:cNvPr>
                <p:cNvPicPr/>
                <p:nvPr/>
              </p:nvPicPr>
              <p:blipFill>
                <a:blip r:embed="rId227"/>
                <a:stretch>
                  <a:fillRect/>
                </a:stretch>
              </p:blipFill>
              <p:spPr>
                <a:xfrm>
                  <a:off x="1989683" y="5105776"/>
                  <a:ext cx="204480" cy="49680"/>
                </a:xfrm>
                <a:prstGeom prst="rect">
                  <a:avLst/>
                </a:prstGeom>
              </p:spPr>
            </p:pic>
          </mc:Fallback>
        </mc:AlternateContent>
      </p:grpSp>
      <p:grpSp>
        <p:nvGrpSpPr>
          <p:cNvPr id="264" name="Group 263">
            <a:extLst>
              <a:ext uri="{FF2B5EF4-FFF2-40B4-BE49-F238E27FC236}">
                <a16:creationId xmlns:a16="http://schemas.microsoft.com/office/drawing/2014/main" id="{EAEDECE6-E211-5753-B35C-CC82E1B6B3D3}"/>
              </a:ext>
            </a:extLst>
          </p:cNvPr>
          <p:cNvGrpSpPr/>
          <p:nvPr/>
        </p:nvGrpSpPr>
        <p:grpSpPr>
          <a:xfrm>
            <a:off x="2314299" y="4908856"/>
            <a:ext cx="688680" cy="244800"/>
            <a:chOff x="2408723" y="4908856"/>
            <a:chExt cx="688680" cy="244800"/>
          </a:xfrm>
        </p:grpSpPr>
        <mc:AlternateContent xmlns:mc="http://schemas.openxmlformats.org/markup-compatibility/2006" xmlns:p14="http://schemas.microsoft.com/office/powerpoint/2010/main">
          <mc:Choice Requires="p14">
            <p:contentPart p14:bwMode="auto" r:id="rId228">
              <p14:nvContentPartPr>
                <p14:cNvPr id="265" name="Ink 264">
                  <a:extLst>
                    <a:ext uri="{FF2B5EF4-FFF2-40B4-BE49-F238E27FC236}">
                      <a16:creationId xmlns:a16="http://schemas.microsoft.com/office/drawing/2014/main" id="{215BCA51-DDCD-72E2-DE5F-60536424570D}"/>
                    </a:ext>
                  </a:extLst>
                </p14:cNvPr>
                <p14:cNvContentPartPr/>
                <p14:nvPr/>
              </p14:nvContentPartPr>
              <p14:xfrm>
                <a:off x="2408723" y="4908856"/>
                <a:ext cx="139320" cy="241200"/>
              </p14:xfrm>
            </p:contentPart>
          </mc:Choice>
          <mc:Fallback xmlns="">
            <p:pic>
              <p:nvPicPr>
                <p:cNvPr id="265" name="Ink 264">
                  <a:extLst>
                    <a:ext uri="{FF2B5EF4-FFF2-40B4-BE49-F238E27FC236}">
                      <a16:creationId xmlns:a16="http://schemas.microsoft.com/office/drawing/2014/main" id="{215BCA51-DDCD-72E2-DE5F-60536424570D}"/>
                    </a:ext>
                  </a:extLst>
                </p:cNvPr>
                <p:cNvPicPr/>
                <p:nvPr/>
              </p:nvPicPr>
              <p:blipFill>
                <a:blip r:embed="rId229"/>
                <a:stretch>
                  <a:fillRect/>
                </a:stretch>
              </p:blipFill>
              <p:spPr>
                <a:xfrm>
                  <a:off x="2391083" y="4890856"/>
                  <a:ext cx="17496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66" name="Ink 265">
                  <a:extLst>
                    <a:ext uri="{FF2B5EF4-FFF2-40B4-BE49-F238E27FC236}">
                      <a16:creationId xmlns:a16="http://schemas.microsoft.com/office/drawing/2014/main" id="{AD1ABCC6-DED1-F44A-EB41-ABA7E4F40128}"/>
                    </a:ext>
                  </a:extLst>
                </p14:cNvPr>
                <p14:cNvContentPartPr/>
                <p14:nvPr/>
              </p14:nvContentPartPr>
              <p14:xfrm>
                <a:off x="2646323" y="4967536"/>
                <a:ext cx="177840" cy="186120"/>
              </p14:xfrm>
            </p:contentPart>
          </mc:Choice>
          <mc:Fallback xmlns="">
            <p:pic>
              <p:nvPicPr>
                <p:cNvPr id="266" name="Ink 265">
                  <a:extLst>
                    <a:ext uri="{FF2B5EF4-FFF2-40B4-BE49-F238E27FC236}">
                      <a16:creationId xmlns:a16="http://schemas.microsoft.com/office/drawing/2014/main" id="{AD1ABCC6-DED1-F44A-EB41-ABA7E4F40128}"/>
                    </a:ext>
                  </a:extLst>
                </p:cNvPr>
                <p:cNvPicPr/>
                <p:nvPr/>
              </p:nvPicPr>
              <p:blipFill>
                <a:blip r:embed="rId231"/>
                <a:stretch>
                  <a:fillRect/>
                </a:stretch>
              </p:blipFill>
              <p:spPr>
                <a:xfrm>
                  <a:off x="2628683" y="4949536"/>
                  <a:ext cx="2134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67" name="Ink 266">
                  <a:extLst>
                    <a:ext uri="{FF2B5EF4-FFF2-40B4-BE49-F238E27FC236}">
                      <a16:creationId xmlns:a16="http://schemas.microsoft.com/office/drawing/2014/main" id="{59B40D93-BE38-C7A3-0CB4-34949109CB6F}"/>
                    </a:ext>
                  </a:extLst>
                </p14:cNvPr>
                <p14:cNvContentPartPr/>
                <p14:nvPr/>
              </p14:nvContentPartPr>
              <p14:xfrm>
                <a:off x="2879963" y="4971136"/>
                <a:ext cx="217440" cy="169920"/>
              </p14:xfrm>
            </p:contentPart>
          </mc:Choice>
          <mc:Fallback xmlns="">
            <p:pic>
              <p:nvPicPr>
                <p:cNvPr id="267" name="Ink 266">
                  <a:extLst>
                    <a:ext uri="{FF2B5EF4-FFF2-40B4-BE49-F238E27FC236}">
                      <a16:creationId xmlns:a16="http://schemas.microsoft.com/office/drawing/2014/main" id="{59B40D93-BE38-C7A3-0CB4-34949109CB6F}"/>
                    </a:ext>
                  </a:extLst>
                </p:cNvPr>
                <p:cNvPicPr/>
                <p:nvPr/>
              </p:nvPicPr>
              <p:blipFill>
                <a:blip r:embed="rId233"/>
                <a:stretch>
                  <a:fillRect/>
                </a:stretch>
              </p:blipFill>
              <p:spPr>
                <a:xfrm>
                  <a:off x="2861963" y="4953136"/>
                  <a:ext cx="253080" cy="205560"/>
                </a:xfrm>
                <a:prstGeom prst="rect">
                  <a:avLst/>
                </a:prstGeom>
              </p:spPr>
            </p:pic>
          </mc:Fallback>
        </mc:AlternateContent>
      </p:grpSp>
      <p:grpSp>
        <p:nvGrpSpPr>
          <p:cNvPr id="268" name="Group 267">
            <a:extLst>
              <a:ext uri="{FF2B5EF4-FFF2-40B4-BE49-F238E27FC236}">
                <a16:creationId xmlns:a16="http://schemas.microsoft.com/office/drawing/2014/main" id="{491EFA67-0543-E8B7-5C60-A76B65BB4DFF}"/>
              </a:ext>
            </a:extLst>
          </p:cNvPr>
          <p:cNvGrpSpPr/>
          <p:nvPr/>
        </p:nvGrpSpPr>
        <p:grpSpPr>
          <a:xfrm>
            <a:off x="3544419" y="4715896"/>
            <a:ext cx="731520" cy="421920"/>
            <a:chOff x="3638843" y="4715896"/>
            <a:chExt cx="731520" cy="421920"/>
          </a:xfrm>
        </p:grpSpPr>
        <mc:AlternateContent xmlns:mc="http://schemas.openxmlformats.org/markup-compatibility/2006" xmlns:p14="http://schemas.microsoft.com/office/powerpoint/2010/main">
          <mc:Choice Requires="p14">
            <p:contentPart p14:bwMode="auto" r:id="rId234">
              <p14:nvContentPartPr>
                <p14:cNvPr id="269" name="Ink 268">
                  <a:extLst>
                    <a:ext uri="{FF2B5EF4-FFF2-40B4-BE49-F238E27FC236}">
                      <a16:creationId xmlns:a16="http://schemas.microsoft.com/office/drawing/2014/main" id="{B762129E-DF2B-F3A8-C2F0-8E830EC363E6}"/>
                    </a:ext>
                  </a:extLst>
                </p14:cNvPr>
                <p14:cNvContentPartPr/>
                <p14:nvPr/>
              </p14:nvContentPartPr>
              <p14:xfrm>
                <a:off x="3638843" y="4859896"/>
                <a:ext cx="145800" cy="198720"/>
              </p14:xfrm>
            </p:contentPart>
          </mc:Choice>
          <mc:Fallback xmlns="">
            <p:pic>
              <p:nvPicPr>
                <p:cNvPr id="269" name="Ink 268">
                  <a:extLst>
                    <a:ext uri="{FF2B5EF4-FFF2-40B4-BE49-F238E27FC236}">
                      <a16:creationId xmlns:a16="http://schemas.microsoft.com/office/drawing/2014/main" id="{B762129E-DF2B-F3A8-C2F0-8E830EC363E6}"/>
                    </a:ext>
                  </a:extLst>
                </p:cNvPr>
                <p:cNvPicPr/>
                <p:nvPr/>
              </p:nvPicPr>
              <p:blipFill>
                <a:blip r:embed="rId235"/>
                <a:stretch>
                  <a:fillRect/>
                </a:stretch>
              </p:blipFill>
              <p:spPr>
                <a:xfrm>
                  <a:off x="3621203" y="4842256"/>
                  <a:ext cx="181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70" name="Ink 269">
                  <a:extLst>
                    <a:ext uri="{FF2B5EF4-FFF2-40B4-BE49-F238E27FC236}">
                      <a16:creationId xmlns:a16="http://schemas.microsoft.com/office/drawing/2014/main" id="{85428C81-00DA-71CF-8850-59C5B60C12B6}"/>
                    </a:ext>
                  </a:extLst>
                </p14:cNvPr>
                <p14:cNvContentPartPr/>
                <p14:nvPr/>
              </p14:nvContentPartPr>
              <p14:xfrm>
                <a:off x="3790043" y="4715896"/>
                <a:ext cx="86400" cy="421920"/>
              </p14:xfrm>
            </p:contentPart>
          </mc:Choice>
          <mc:Fallback xmlns="">
            <p:pic>
              <p:nvPicPr>
                <p:cNvPr id="270" name="Ink 269">
                  <a:extLst>
                    <a:ext uri="{FF2B5EF4-FFF2-40B4-BE49-F238E27FC236}">
                      <a16:creationId xmlns:a16="http://schemas.microsoft.com/office/drawing/2014/main" id="{85428C81-00DA-71CF-8850-59C5B60C12B6}"/>
                    </a:ext>
                  </a:extLst>
                </p:cNvPr>
                <p:cNvPicPr/>
                <p:nvPr/>
              </p:nvPicPr>
              <p:blipFill>
                <a:blip r:embed="rId237"/>
                <a:stretch>
                  <a:fillRect/>
                </a:stretch>
              </p:blipFill>
              <p:spPr>
                <a:xfrm>
                  <a:off x="3772403" y="4698256"/>
                  <a:ext cx="1220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71" name="Ink 270">
                  <a:extLst>
                    <a:ext uri="{FF2B5EF4-FFF2-40B4-BE49-F238E27FC236}">
                      <a16:creationId xmlns:a16="http://schemas.microsoft.com/office/drawing/2014/main" id="{7306C7F1-6EA2-675A-910B-B3E5D34FC0D5}"/>
                    </a:ext>
                  </a:extLst>
                </p14:cNvPr>
                <p14:cNvContentPartPr/>
                <p14:nvPr/>
              </p14:nvContentPartPr>
              <p14:xfrm>
                <a:off x="3996323" y="4844776"/>
                <a:ext cx="184680" cy="143640"/>
              </p14:xfrm>
            </p:contentPart>
          </mc:Choice>
          <mc:Fallback xmlns="">
            <p:pic>
              <p:nvPicPr>
                <p:cNvPr id="271" name="Ink 270">
                  <a:extLst>
                    <a:ext uri="{FF2B5EF4-FFF2-40B4-BE49-F238E27FC236}">
                      <a16:creationId xmlns:a16="http://schemas.microsoft.com/office/drawing/2014/main" id="{7306C7F1-6EA2-675A-910B-B3E5D34FC0D5}"/>
                    </a:ext>
                  </a:extLst>
                </p:cNvPr>
                <p:cNvPicPr/>
                <p:nvPr/>
              </p:nvPicPr>
              <p:blipFill>
                <a:blip r:embed="rId239"/>
                <a:stretch>
                  <a:fillRect/>
                </a:stretch>
              </p:blipFill>
              <p:spPr>
                <a:xfrm>
                  <a:off x="3978323" y="4826776"/>
                  <a:ext cx="22032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72" name="Ink 271">
                  <a:extLst>
                    <a:ext uri="{FF2B5EF4-FFF2-40B4-BE49-F238E27FC236}">
                      <a16:creationId xmlns:a16="http://schemas.microsoft.com/office/drawing/2014/main" id="{A33D269C-A897-FAEB-D1B9-8BF9806A3CEF}"/>
                    </a:ext>
                  </a:extLst>
                </p14:cNvPr>
                <p14:cNvContentPartPr/>
                <p14:nvPr/>
              </p14:nvContentPartPr>
              <p14:xfrm>
                <a:off x="4072283" y="4881856"/>
                <a:ext cx="32400" cy="186480"/>
              </p14:xfrm>
            </p:contentPart>
          </mc:Choice>
          <mc:Fallback xmlns="">
            <p:pic>
              <p:nvPicPr>
                <p:cNvPr id="272" name="Ink 271">
                  <a:extLst>
                    <a:ext uri="{FF2B5EF4-FFF2-40B4-BE49-F238E27FC236}">
                      <a16:creationId xmlns:a16="http://schemas.microsoft.com/office/drawing/2014/main" id="{A33D269C-A897-FAEB-D1B9-8BF9806A3CEF}"/>
                    </a:ext>
                  </a:extLst>
                </p:cNvPr>
                <p:cNvPicPr/>
                <p:nvPr/>
              </p:nvPicPr>
              <p:blipFill>
                <a:blip r:embed="rId241"/>
                <a:stretch>
                  <a:fillRect/>
                </a:stretch>
              </p:blipFill>
              <p:spPr>
                <a:xfrm>
                  <a:off x="4054283" y="4864216"/>
                  <a:ext cx="6804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73" name="Ink 272">
                  <a:extLst>
                    <a:ext uri="{FF2B5EF4-FFF2-40B4-BE49-F238E27FC236}">
                      <a16:creationId xmlns:a16="http://schemas.microsoft.com/office/drawing/2014/main" id="{5E3977C7-AFEA-C563-5B2B-B6D303EF0D8B}"/>
                    </a:ext>
                  </a:extLst>
                </p14:cNvPr>
                <p14:cNvContentPartPr/>
                <p14:nvPr/>
              </p14:nvContentPartPr>
              <p14:xfrm>
                <a:off x="4213763" y="4867096"/>
                <a:ext cx="156600" cy="177480"/>
              </p14:xfrm>
            </p:contentPart>
          </mc:Choice>
          <mc:Fallback xmlns="">
            <p:pic>
              <p:nvPicPr>
                <p:cNvPr id="273" name="Ink 272">
                  <a:extLst>
                    <a:ext uri="{FF2B5EF4-FFF2-40B4-BE49-F238E27FC236}">
                      <a16:creationId xmlns:a16="http://schemas.microsoft.com/office/drawing/2014/main" id="{5E3977C7-AFEA-C563-5B2B-B6D303EF0D8B}"/>
                    </a:ext>
                  </a:extLst>
                </p:cNvPr>
                <p:cNvPicPr/>
                <p:nvPr/>
              </p:nvPicPr>
              <p:blipFill>
                <a:blip r:embed="rId243"/>
                <a:stretch>
                  <a:fillRect/>
                </a:stretch>
              </p:blipFill>
              <p:spPr>
                <a:xfrm>
                  <a:off x="4196123" y="4849456"/>
                  <a:ext cx="192240" cy="213120"/>
                </a:xfrm>
                <a:prstGeom prst="rect">
                  <a:avLst/>
                </a:prstGeom>
              </p:spPr>
            </p:pic>
          </mc:Fallback>
        </mc:AlternateContent>
      </p:grpSp>
      <p:grpSp>
        <p:nvGrpSpPr>
          <p:cNvPr id="274" name="Group 273">
            <a:extLst>
              <a:ext uri="{FF2B5EF4-FFF2-40B4-BE49-F238E27FC236}">
                <a16:creationId xmlns:a16="http://schemas.microsoft.com/office/drawing/2014/main" id="{DE297BCA-CD6D-CA14-084A-A7FF1D6EE240}"/>
              </a:ext>
            </a:extLst>
          </p:cNvPr>
          <p:cNvGrpSpPr/>
          <p:nvPr/>
        </p:nvGrpSpPr>
        <p:grpSpPr>
          <a:xfrm>
            <a:off x="4363779" y="4849456"/>
            <a:ext cx="636480" cy="311400"/>
            <a:chOff x="4458203" y="4849456"/>
            <a:chExt cx="636480" cy="311400"/>
          </a:xfrm>
        </p:grpSpPr>
        <mc:AlternateContent xmlns:mc="http://schemas.openxmlformats.org/markup-compatibility/2006" xmlns:p14="http://schemas.microsoft.com/office/powerpoint/2010/main">
          <mc:Choice Requires="p14">
            <p:contentPart p14:bwMode="auto" r:id="rId244">
              <p14:nvContentPartPr>
                <p14:cNvPr id="275" name="Ink 274">
                  <a:extLst>
                    <a:ext uri="{FF2B5EF4-FFF2-40B4-BE49-F238E27FC236}">
                      <a16:creationId xmlns:a16="http://schemas.microsoft.com/office/drawing/2014/main" id="{0B83490C-EF81-0538-E67B-BBFBB755F22E}"/>
                    </a:ext>
                  </a:extLst>
                </p14:cNvPr>
                <p14:cNvContentPartPr/>
                <p14:nvPr/>
              </p14:nvContentPartPr>
              <p14:xfrm>
                <a:off x="4458203" y="4930456"/>
                <a:ext cx="185400" cy="111960"/>
              </p14:xfrm>
            </p:contentPart>
          </mc:Choice>
          <mc:Fallback xmlns="">
            <p:pic>
              <p:nvPicPr>
                <p:cNvPr id="275" name="Ink 274">
                  <a:extLst>
                    <a:ext uri="{FF2B5EF4-FFF2-40B4-BE49-F238E27FC236}">
                      <a16:creationId xmlns:a16="http://schemas.microsoft.com/office/drawing/2014/main" id="{0B83490C-EF81-0538-E67B-BBFBB755F22E}"/>
                    </a:ext>
                  </a:extLst>
                </p:cNvPr>
                <p:cNvPicPr/>
                <p:nvPr/>
              </p:nvPicPr>
              <p:blipFill>
                <a:blip r:embed="rId245"/>
                <a:stretch>
                  <a:fillRect/>
                </a:stretch>
              </p:blipFill>
              <p:spPr>
                <a:xfrm>
                  <a:off x="4440563" y="4912816"/>
                  <a:ext cx="22104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76" name="Ink 275">
                  <a:extLst>
                    <a:ext uri="{FF2B5EF4-FFF2-40B4-BE49-F238E27FC236}">
                      <a16:creationId xmlns:a16="http://schemas.microsoft.com/office/drawing/2014/main" id="{24D2F78A-5831-A32B-80B1-1176EE810927}"/>
                    </a:ext>
                  </a:extLst>
                </p14:cNvPr>
                <p14:cNvContentPartPr/>
                <p14:nvPr/>
              </p14:nvContentPartPr>
              <p14:xfrm>
                <a:off x="4755923" y="4969336"/>
                <a:ext cx="92160" cy="191520"/>
              </p14:xfrm>
            </p:contentPart>
          </mc:Choice>
          <mc:Fallback xmlns="">
            <p:pic>
              <p:nvPicPr>
                <p:cNvPr id="276" name="Ink 275">
                  <a:extLst>
                    <a:ext uri="{FF2B5EF4-FFF2-40B4-BE49-F238E27FC236}">
                      <a16:creationId xmlns:a16="http://schemas.microsoft.com/office/drawing/2014/main" id="{24D2F78A-5831-A32B-80B1-1176EE810927}"/>
                    </a:ext>
                  </a:extLst>
                </p:cNvPr>
                <p:cNvPicPr/>
                <p:nvPr/>
              </p:nvPicPr>
              <p:blipFill>
                <a:blip r:embed="rId247"/>
                <a:stretch>
                  <a:fillRect/>
                </a:stretch>
              </p:blipFill>
              <p:spPr>
                <a:xfrm>
                  <a:off x="4737923" y="4951696"/>
                  <a:ext cx="12780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77" name="Ink 276">
                  <a:extLst>
                    <a:ext uri="{FF2B5EF4-FFF2-40B4-BE49-F238E27FC236}">
                      <a16:creationId xmlns:a16="http://schemas.microsoft.com/office/drawing/2014/main" id="{91DB83EE-3394-898F-820A-03600FEFFB37}"/>
                    </a:ext>
                  </a:extLst>
                </p14:cNvPr>
                <p14:cNvContentPartPr/>
                <p14:nvPr/>
              </p14:nvContentPartPr>
              <p14:xfrm>
                <a:off x="4929803" y="4849456"/>
                <a:ext cx="164880" cy="205560"/>
              </p14:xfrm>
            </p:contentPart>
          </mc:Choice>
          <mc:Fallback xmlns="">
            <p:pic>
              <p:nvPicPr>
                <p:cNvPr id="277" name="Ink 276">
                  <a:extLst>
                    <a:ext uri="{FF2B5EF4-FFF2-40B4-BE49-F238E27FC236}">
                      <a16:creationId xmlns:a16="http://schemas.microsoft.com/office/drawing/2014/main" id="{91DB83EE-3394-898F-820A-03600FEFFB37}"/>
                    </a:ext>
                  </a:extLst>
                </p:cNvPr>
                <p:cNvPicPr/>
                <p:nvPr/>
              </p:nvPicPr>
              <p:blipFill>
                <a:blip r:embed="rId249"/>
                <a:stretch>
                  <a:fillRect/>
                </a:stretch>
              </p:blipFill>
              <p:spPr>
                <a:xfrm>
                  <a:off x="4912163" y="4831816"/>
                  <a:ext cx="200520" cy="241200"/>
                </a:xfrm>
                <a:prstGeom prst="rect">
                  <a:avLst/>
                </a:prstGeom>
              </p:spPr>
            </p:pic>
          </mc:Fallback>
        </mc:AlternateContent>
      </p:grpSp>
      <p:grpSp>
        <p:nvGrpSpPr>
          <p:cNvPr id="278" name="Group 277">
            <a:extLst>
              <a:ext uri="{FF2B5EF4-FFF2-40B4-BE49-F238E27FC236}">
                <a16:creationId xmlns:a16="http://schemas.microsoft.com/office/drawing/2014/main" id="{421F4B07-0D79-A3FC-4932-671598275FA2}"/>
              </a:ext>
            </a:extLst>
          </p:cNvPr>
          <p:cNvGrpSpPr/>
          <p:nvPr/>
        </p:nvGrpSpPr>
        <p:grpSpPr>
          <a:xfrm>
            <a:off x="569739" y="4880416"/>
            <a:ext cx="1119600" cy="359280"/>
            <a:chOff x="664163" y="4880416"/>
            <a:chExt cx="1119600" cy="359280"/>
          </a:xfrm>
        </p:grpSpPr>
        <mc:AlternateContent xmlns:mc="http://schemas.openxmlformats.org/markup-compatibility/2006" xmlns:p14="http://schemas.microsoft.com/office/powerpoint/2010/main">
          <mc:Choice Requires="p14">
            <p:contentPart p14:bwMode="auto" r:id="rId250">
              <p14:nvContentPartPr>
                <p14:cNvPr id="279" name="Ink 278">
                  <a:extLst>
                    <a:ext uri="{FF2B5EF4-FFF2-40B4-BE49-F238E27FC236}">
                      <a16:creationId xmlns:a16="http://schemas.microsoft.com/office/drawing/2014/main" id="{2457008C-A1EA-D1A9-3A61-E186FBDDE65F}"/>
                    </a:ext>
                  </a:extLst>
                </p14:cNvPr>
                <p14:cNvContentPartPr/>
                <p14:nvPr/>
              </p14:nvContentPartPr>
              <p14:xfrm>
                <a:off x="1216763" y="5044216"/>
                <a:ext cx="9720" cy="8280"/>
              </p14:xfrm>
            </p:contentPart>
          </mc:Choice>
          <mc:Fallback xmlns="">
            <p:pic>
              <p:nvPicPr>
                <p:cNvPr id="279" name="Ink 278">
                  <a:extLst>
                    <a:ext uri="{FF2B5EF4-FFF2-40B4-BE49-F238E27FC236}">
                      <a16:creationId xmlns:a16="http://schemas.microsoft.com/office/drawing/2014/main" id="{2457008C-A1EA-D1A9-3A61-E186FBDDE65F}"/>
                    </a:ext>
                  </a:extLst>
                </p:cNvPr>
                <p:cNvPicPr/>
                <p:nvPr/>
              </p:nvPicPr>
              <p:blipFill>
                <a:blip r:embed="rId251"/>
                <a:stretch>
                  <a:fillRect/>
                </a:stretch>
              </p:blipFill>
              <p:spPr>
                <a:xfrm>
                  <a:off x="1199123" y="5026576"/>
                  <a:ext cx="4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280" name="Ink 279">
                  <a:extLst>
                    <a:ext uri="{FF2B5EF4-FFF2-40B4-BE49-F238E27FC236}">
                      <a16:creationId xmlns:a16="http://schemas.microsoft.com/office/drawing/2014/main" id="{720981A7-0BC6-A6B4-32EB-D940F4903749}"/>
                    </a:ext>
                  </a:extLst>
                </p14:cNvPr>
                <p14:cNvContentPartPr/>
                <p14:nvPr/>
              </p14:nvContentPartPr>
              <p14:xfrm>
                <a:off x="1209563" y="5035216"/>
                <a:ext cx="117000" cy="126000"/>
              </p14:xfrm>
            </p:contentPart>
          </mc:Choice>
          <mc:Fallback xmlns="">
            <p:pic>
              <p:nvPicPr>
                <p:cNvPr id="280" name="Ink 279">
                  <a:extLst>
                    <a:ext uri="{FF2B5EF4-FFF2-40B4-BE49-F238E27FC236}">
                      <a16:creationId xmlns:a16="http://schemas.microsoft.com/office/drawing/2014/main" id="{720981A7-0BC6-A6B4-32EB-D940F4903749}"/>
                    </a:ext>
                  </a:extLst>
                </p:cNvPr>
                <p:cNvPicPr/>
                <p:nvPr/>
              </p:nvPicPr>
              <p:blipFill>
                <a:blip r:embed="rId253"/>
                <a:stretch>
                  <a:fillRect/>
                </a:stretch>
              </p:blipFill>
              <p:spPr>
                <a:xfrm>
                  <a:off x="1191923" y="5017216"/>
                  <a:ext cx="1526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81" name="Ink 280">
                  <a:extLst>
                    <a:ext uri="{FF2B5EF4-FFF2-40B4-BE49-F238E27FC236}">
                      <a16:creationId xmlns:a16="http://schemas.microsoft.com/office/drawing/2014/main" id="{587648B6-9B97-4829-A004-D61F5FC217C4}"/>
                    </a:ext>
                  </a:extLst>
                </p14:cNvPr>
                <p14:cNvContentPartPr/>
                <p14:nvPr/>
              </p14:nvContentPartPr>
              <p14:xfrm>
                <a:off x="1218563" y="5046736"/>
                <a:ext cx="166320" cy="155160"/>
              </p14:xfrm>
            </p:contentPart>
          </mc:Choice>
          <mc:Fallback xmlns="">
            <p:pic>
              <p:nvPicPr>
                <p:cNvPr id="281" name="Ink 280">
                  <a:extLst>
                    <a:ext uri="{FF2B5EF4-FFF2-40B4-BE49-F238E27FC236}">
                      <a16:creationId xmlns:a16="http://schemas.microsoft.com/office/drawing/2014/main" id="{587648B6-9B97-4829-A004-D61F5FC217C4}"/>
                    </a:ext>
                  </a:extLst>
                </p:cNvPr>
                <p:cNvPicPr/>
                <p:nvPr/>
              </p:nvPicPr>
              <p:blipFill>
                <a:blip r:embed="rId255"/>
                <a:stretch>
                  <a:fillRect/>
                </a:stretch>
              </p:blipFill>
              <p:spPr>
                <a:xfrm>
                  <a:off x="1200923" y="5028736"/>
                  <a:ext cx="20196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82" name="Ink 281">
                  <a:extLst>
                    <a:ext uri="{FF2B5EF4-FFF2-40B4-BE49-F238E27FC236}">
                      <a16:creationId xmlns:a16="http://schemas.microsoft.com/office/drawing/2014/main" id="{E8261921-F91D-B28B-8669-E91BA1A2D162}"/>
                    </a:ext>
                  </a:extLst>
                </p14:cNvPr>
                <p14:cNvContentPartPr/>
                <p14:nvPr/>
              </p14:nvContentPartPr>
              <p14:xfrm>
                <a:off x="1510883" y="4923616"/>
                <a:ext cx="19080" cy="173160"/>
              </p14:xfrm>
            </p:contentPart>
          </mc:Choice>
          <mc:Fallback xmlns="">
            <p:pic>
              <p:nvPicPr>
                <p:cNvPr id="282" name="Ink 281">
                  <a:extLst>
                    <a:ext uri="{FF2B5EF4-FFF2-40B4-BE49-F238E27FC236}">
                      <a16:creationId xmlns:a16="http://schemas.microsoft.com/office/drawing/2014/main" id="{E8261921-F91D-B28B-8669-E91BA1A2D162}"/>
                    </a:ext>
                  </a:extLst>
                </p:cNvPr>
                <p:cNvPicPr/>
                <p:nvPr/>
              </p:nvPicPr>
              <p:blipFill>
                <a:blip r:embed="rId257"/>
                <a:stretch>
                  <a:fillRect/>
                </a:stretch>
              </p:blipFill>
              <p:spPr>
                <a:xfrm>
                  <a:off x="1493243" y="4905616"/>
                  <a:ext cx="54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283" name="Ink 282">
                  <a:extLst>
                    <a:ext uri="{FF2B5EF4-FFF2-40B4-BE49-F238E27FC236}">
                      <a16:creationId xmlns:a16="http://schemas.microsoft.com/office/drawing/2014/main" id="{44EE43EA-95CA-6340-5DDF-A869725CC429}"/>
                    </a:ext>
                  </a:extLst>
                </p14:cNvPr>
                <p14:cNvContentPartPr/>
                <p14:nvPr/>
              </p14:nvContentPartPr>
              <p14:xfrm>
                <a:off x="1613123" y="4926856"/>
                <a:ext cx="165600" cy="173160"/>
              </p14:xfrm>
            </p:contentPart>
          </mc:Choice>
          <mc:Fallback xmlns="">
            <p:pic>
              <p:nvPicPr>
                <p:cNvPr id="283" name="Ink 282">
                  <a:extLst>
                    <a:ext uri="{FF2B5EF4-FFF2-40B4-BE49-F238E27FC236}">
                      <a16:creationId xmlns:a16="http://schemas.microsoft.com/office/drawing/2014/main" id="{44EE43EA-95CA-6340-5DDF-A869725CC429}"/>
                    </a:ext>
                  </a:extLst>
                </p:cNvPr>
                <p:cNvPicPr/>
                <p:nvPr/>
              </p:nvPicPr>
              <p:blipFill>
                <a:blip r:embed="rId259"/>
                <a:stretch>
                  <a:fillRect/>
                </a:stretch>
              </p:blipFill>
              <p:spPr>
                <a:xfrm>
                  <a:off x="1595123" y="4909216"/>
                  <a:ext cx="201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284" name="Ink 283">
                  <a:extLst>
                    <a:ext uri="{FF2B5EF4-FFF2-40B4-BE49-F238E27FC236}">
                      <a16:creationId xmlns:a16="http://schemas.microsoft.com/office/drawing/2014/main" id="{B83B8376-FA59-BA55-C6C9-BCDF5C0868D7}"/>
                    </a:ext>
                  </a:extLst>
                </p14:cNvPr>
                <p14:cNvContentPartPr/>
                <p14:nvPr/>
              </p14:nvContentPartPr>
              <p14:xfrm>
                <a:off x="1630763" y="4902016"/>
                <a:ext cx="153000" cy="18000"/>
              </p14:xfrm>
            </p:contentPart>
          </mc:Choice>
          <mc:Fallback xmlns="">
            <p:pic>
              <p:nvPicPr>
                <p:cNvPr id="284" name="Ink 283">
                  <a:extLst>
                    <a:ext uri="{FF2B5EF4-FFF2-40B4-BE49-F238E27FC236}">
                      <a16:creationId xmlns:a16="http://schemas.microsoft.com/office/drawing/2014/main" id="{B83B8376-FA59-BA55-C6C9-BCDF5C0868D7}"/>
                    </a:ext>
                  </a:extLst>
                </p:cNvPr>
                <p:cNvPicPr/>
                <p:nvPr/>
              </p:nvPicPr>
              <p:blipFill>
                <a:blip r:embed="rId261"/>
                <a:stretch>
                  <a:fillRect/>
                </a:stretch>
              </p:blipFill>
              <p:spPr>
                <a:xfrm>
                  <a:off x="1613123" y="4884016"/>
                  <a:ext cx="1886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285" name="Ink 284">
                  <a:extLst>
                    <a:ext uri="{FF2B5EF4-FFF2-40B4-BE49-F238E27FC236}">
                      <a16:creationId xmlns:a16="http://schemas.microsoft.com/office/drawing/2014/main" id="{7B212721-41E5-A3EC-5C01-DADC5D14CC73}"/>
                    </a:ext>
                  </a:extLst>
                </p14:cNvPr>
                <p14:cNvContentPartPr/>
                <p14:nvPr/>
              </p14:nvContentPartPr>
              <p14:xfrm>
                <a:off x="664163" y="4917496"/>
                <a:ext cx="404280" cy="322200"/>
              </p14:xfrm>
            </p:contentPart>
          </mc:Choice>
          <mc:Fallback xmlns="">
            <p:pic>
              <p:nvPicPr>
                <p:cNvPr id="285" name="Ink 284">
                  <a:extLst>
                    <a:ext uri="{FF2B5EF4-FFF2-40B4-BE49-F238E27FC236}">
                      <a16:creationId xmlns:a16="http://schemas.microsoft.com/office/drawing/2014/main" id="{7B212721-41E5-A3EC-5C01-DADC5D14CC73}"/>
                    </a:ext>
                  </a:extLst>
                </p:cNvPr>
                <p:cNvPicPr/>
                <p:nvPr/>
              </p:nvPicPr>
              <p:blipFill>
                <a:blip r:embed="rId263"/>
                <a:stretch>
                  <a:fillRect/>
                </a:stretch>
              </p:blipFill>
              <p:spPr>
                <a:xfrm>
                  <a:off x="646523" y="4899856"/>
                  <a:ext cx="43992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86" name="Ink 285">
                  <a:extLst>
                    <a:ext uri="{FF2B5EF4-FFF2-40B4-BE49-F238E27FC236}">
                      <a16:creationId xmlns:a16="http://schemas.microsoft.com/office/drawing/2014/main" id="{03A6331C-E36C-31A5-1901-506CC96352BC}"/>
                    </a:ext>
                  </a:extLst>
                </p14:cNvPr>
                <p14:cNvContentPartPr/>
                <p14:nvPr/>
              </p14:nvContentPartPr>
              <p14:xfrm>
                <a:off x="682163" y="4880416"/>
                <a:ext cx="376560" cy="23040"/>
              </p14:xfrm>
            </p:contentPart>
          </mc:Choice>
          <mc:Fallback xmlns="">
            <p:pic>
              <p:nvPicPr>
                <p:cNvPr id="286" name="Ink 285">
                  <a:extLst>
                    <a:ext uri="{FF2B5EF4-FFF2-40B4-BE49-F238E27FC236}">
                      <a16:creationId xmlns:a16="http://schemas.microsoft.com/office/drawing/2014/main" id="{03A6331C-E36C-31A5-1901-506CC96352BC}"/>
                    </a:ext>
                  </a:extLst>
                </p:cNvPr>
                <p:cNvPicPr/>
                <p:nvPr/>
              </p:nvPicPr>
              <p:blipFill>
                <a:blip r:embed="rId265"/>
                <a:stretch>
                  <a:fillRect/>
                </a:stretch>
              </p:blipFill>
              <p:spPr>
                <a:xfrm>
                  <a:off x="664523" y="4862776"/>
                  <a:ext cx="4122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287" name="Ink 286">
                  <a:extLst>
                    <a:ext uri="{FF2B5EF4-FFF2-40B4-BE49-F238E27FC236}">
                      <a16:creationId xmlns:a16="http://schemas.microsoft.com/office/drawing/2014/main" id="{DDF785CE-8D69-33CC-D07E-93D76F1C47E9}"/>
                    </a:ext>
                  </a:extLst>
                </p14:cNvPr>
                <p14:cNvContentPartPr/>
                <p14:nvPr/>
              </p14:nvContentPartPr>
              <p14:xfrm>
                <a:off x="719243" y="4940536"/>
                <a:ext cx="159840" cy="134640"/>
              </p14:xfrm>
            </p:contentPart>
          </mc:Choice>
          <mc:Fallback xmlns="">
            <p:pic>
              <p:nvPicPr>
                <p:cNvPr id="287" name="Ink 286">
                  <a:extLst>
                    <a:ext uri="{FF2B5EF4-FFF2-40B4-BE49-F238E27FC236}">
                      <a16:creationId xmlns:a16="http://schemas.microsoft.com/office/drawing/2014/main" id="{DDF785CE-8D69-33CC-D07E-93D76F1C47E9}"/>
                    </a:ext>
                  </a:extLst>
                </p:cNvPr>
                <p:cNvPicPr/>
                <p:nvPr/>
              </p:nvPicPr>
              <p:blipFill>
                <a:blip r:embed="rId267"/>
                <a:stretch>
                  <a:fillRect/>
                </a:stretch>
              </p:blipFill>
              <p:spPr>
                <a:xfrm>
                  <a:off x="701603" y="4922536"/>
                  <a:ext cx="19548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288" name="Ink 287">
                  <a:extLst>
                    <a:ext uri="{FF2B5EF4-FFF2-40B4-BE49-F238E27FC236}">
                      <a16:creationId xmlns:a16="http://schemas.microsoft.com/office/drawing/2014/main" id="{83492C71-F5DA-CA2B-463E-7A521B8C499E}"/>
                    </a:ext>
                  </a:extLst>
                </p14:cNvPr>
                <p14:cNvContentPartPr/>
                <p14:nvPr/>
              </p14:nvContentPartPr>
              <p14:xfrm>
                <a:off x="836243" y="4997776"/>
                <a:ext cx="20520" cy="118800"/>
              </p14:xfrm>
            </p:contentPart>
          </mc:Choice>
          <mc:Fallback xmlns="">
            <p:pic>
              <p:nvPicPr>
                <p:cNvPr id="288" name="Ink 287">
                  <a:extLst>
                    <a:ext uri="{FF2B5EF4-FFF2-40B4-BE49-F238E27FC236}">
                      <a16:creationId xmlns:a16="http://schemas.microsoft.com/office/drawing/2014/main" id="{83492C71-F5DA-CA2B-463E-7A521B8C499E}"/>
                    </a:ext>
                  </a:extLst>
                </p:cNvPr>
                <p:cNvPicPr/>
                <p:nvPr/>
              </p:nvPicPr>
              <p:blipFill>
                <a:blip r:embed="rId269"/>
                <a:stretch>
                  <a:fillRect/>
                </a:stretch>
              </p:blipFill>
              <p:spPr>
                <a:xfrm>
                  <a:off x="818603" y="4979776"/>
                  <a:ext cx="5616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289" name="Ink 288">
                  <a:extLst>
                    <a:ext uri="{FF2B5EF4-FFF2-40B4-BE49-F238E27FC236}">
                      <a16:creationId xmlns:a16="http://schemas.microsoft.com/office/drawing/2014/main" id="{B6B2A903-C1E3-2BB8-56AA-7A89D7E8866B}"/>
                    </a:ext>
                  </a:extLst>
                </p14:cNvPr>
                <p14:cNvContentPartPr/>
                <p14:nvPr/>
              </p14:nvContentPartPr>
              <p14:xfrm>
                <a:off x="1085363" y="4880416"/>
                <a:ext cx="34200" cy="354960"/>
              </p14:xfrm>
            </p:contentPart>
          </mc:Choice>
          <mc:Fallback xmlns="">
            <p:pic>
              <p:nvPicPr>
                <p:cNvPr id="289" name="Ink 288">
                  <a:extLst>
                    <a:ext uri="{FF2B5EF4-FFF2-40B4-BE49-F238E27FC236}">
                      <a16:creationId xmlns:a16="http://schemas.microsoft.com/office/drawing/2014/main" id="{B6B2A903-C1E3-2BB8-56AA-7A89D7E8866B}"/>
                    </a:ext>
                  </a:extLst>
                </p:cNvPr>
                <p:cNvPicPr/>
                <p:nvPr/>
              </p:nvPicPr>
              <p:blipFill>
                <a:blip r:embed="rId271"/>
                <a:stretch>
                  <a:fillRect/>
                </a:stretch>
              </p:blipFill>
              <p:spPr>
                <a:xfrm>
                  <a:off x="1067723" y="4862416"/>
                  <a:ext cx="69840" cy="39060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290" name="Ink 289">
                  <a:extLst>
                    <a:ext uri="{FF2B5EF4-FFF2-40B4-BE49-F238E27FC236}">
                      <a16:creationId xmlns:a16="http://schemas.microsoft.com/office/drawing/2014/main" id="{C3D8E0D5-2629-6897-7127-66F595B055AB}"/>
                    </a:ext>
                  </a:extLst>
                </p14:cNvPr>
                <p14:cNvContentPartPr/>
                <p14:nvPr/>
              </p14:nvContentPartPr>
              <p14:xfrm>
                <a:off x="929123" y="4986256"/>
                <a:ext cx="119520" cy="125280"/>
              </p14:xfrm>
            </p:contentPart>
          </mc:Choice>
          <mc:Fallback xmlns="">
            <p:pic>
              <p:nvPicPr>
                <p:cNvPr id="290" name="Ink 289">
                  <a:extLst>
                    <a:ext uri="{FF2B5EF4-FFF2-40B4-BE49-F238E27FC236}">
                      <a16:creationId xmlns:a16="http://schemas.microsoft.com/office/drawing/2014/main" id="{C3D8E0D5-2629-6897-7127-66F595B055AB}"/>
                    </a:ext>
                  </a:extLst>
                </p:cNvPr>
                <p:cNvPicPr/>
                <p:nvPr/>
              </p:nvPicPr>
              <p:blipFill>
                <a:blip r:embed="rId273"/>
                <a:stretch>
                  <a:fillRect/>
                </a:stretch>
              </p:blipFill>
              <p:spPr>
                <a:xfrm>
                  <a:off x="911483" y="4968256"/>
                  <a:ext cx="155160" cy="160920"/>
                </a:xfrm>
                <a:prstGeom prst="rect">
                  <a:avLst/>
                </a:prstGeom>
              </p:spPr>
            </p:pic>
          </mc:Fallback>
        </mc:AlternateContent>
      </p:grpSp>
    </p:spTree>
    <p:extLst>
      <p:ext uri="{BB962C8B-B14F-4D97-AF65-F5344CB8AC3E}">
        <p14:creationId xmlns:p14="http://schemas.microsoft.com/office/powerpoint/2010/main" val="190917152"/>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1D9753D-24DA-E199-2B9A-BE438AC36A69}"/>
              </a:ext>
            </a:extLst>
          </p:cNvPr>
          <p:cNvSpPr txBox="1"/>
          <p:nvPr/>
        </p:nvSpPr>
        <p:spPr>
          <a:xfrm>
            <a:off x="473105" y="529654"/>
            <a:ext cx="3517692" cy="2677656"/>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2 machines take 10 days to produce a widget. </a:t>
            </a:r>
          </a:p>
          <a:p>
            <a:endParaRPr lang="en-GB" sz="1400"/>
          </a:p>
          <a:p>
            <a:r>
              <a:rPr lang="en-GB" sz="1400"/>
              <a:t>a) How many days would it take if we had 5 machines instead? </a:t>
            </a:r>
          </a:p>
          <a:p>
            <a:endParaRPr lang="en-GB" sz="1400"/>
          </a:p>
          <a:p>
            <a:r>
              <a:rPr lang="en-GB" sz="1400"/>
              <a:t>b) How many machines are needed to produce the widget in 2 days?</a:t>
            </a:r>
          </a:p>
          <a:p>
            <a:endParaRPr lang="en-GB" sz="1400"/>
          </a:p>
          <a:p>
            <a:r>
              <a:rPr lang="en-GB" sz="1400"/>
              <a:t>c) Why might this not actually be the case in the real world?</a:t>
            </a:r>
          </a:p>
        </p:txBody>
      </p:sp>
      <p:grpSp>
        <p:nvGrpSpPr>
          <p:cNvPr id="28" name="Group 27">
            <a:extLst>
              <a:ext uri="{FF2B5EF4-FFF2-40B4-BE49-F238E27FC236}">
                <a16:creationId xmlns:a16="http://schemas.microsoft.com/office/drawing/2014/main" id="{9843ED8D-68FB-76EC-228A-128FC8DE75CE}"/>
              </a:ext>
            </a:extLst>
          </p:cNvPr>
          <p:cNvGrpSpPr/>
          <p:nvPr/>
        </p:nvGrpSpPr>
        <p:grpSpPr>
          <a:xfrm>
            <a:off x="4679243" y="507856"/>
            <a:ext cx="1207800" cy="434520"/>
            <a:chOff x="4679243" y="507856"/>
            <a:chExt cx="1207800" cy="43452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1837DA04-04A1-91C3-0BC8-0DB7C952CB1D}"/>
                    </a:ext>
                  </a:extLst>
                </p14:cNvPr>
                <p14:cNvContentPartPr/>
                <p14:nvPr/>
              </p14:nvContentPartPr>
              <p14:xfrm>
                <a:off x="4679243" y="507856"/>
                <a:ext cx="29160" cy="261360"/>
              </p14:xfrm>
            </p:contentPart>
          </mc:Choice>
          <mc:Fallback xmlns="">
            <p:pic>
              <p:nvPicPr>
                <p:cNvPr id="6" name="Ink 5">
                  <a:extLst>
                    <a:ext uri="{FF2B5EF4-FFF2-40B4-BE49-F238E27FC236}">
                      <a16:creationId xmlns:a16="http://schemas.microsoft.com/office/drawing/2014/main" id="{1837DA04-04A1-91C3-0BC8-0DB7C952CB1D}"/>
                    </a:ext>
                  </a:extLst>
                </p:cNvPr>
                <p:cNvPicPr/>
                <p:nvPr/>
              </p:nvPicPr>
              <p:blipFill>
                <a:blip r:embed="rId3"/>
                <a:stretch>
                  <a:fillRect/>
                </a:stretch>
              </p:blipFill>
              <p:spPr>
                <a:xfrm>
                  <a:off x="4661603" y="490216"/>
                  <a:ext cx="64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 name="Ink 6">
                  <a:extLst>
                    <a:ext uri="{FF2B5EF4-FFF2-40B4-BE49-F238E27FC236}">
                      <a16:creationId xmlns:a16="http://schemas.microsoft.com/office/drawing/2014/main" id="{E2613944-E5A5-561A-ACFF-DA236C500B0E}"/>
                    </a:ext>
                  </a:extLst>
                </p14:cNvPr>
                <p14:cNvContentPartPr/>
                <p14:nvPr/>
              </p14:nvContentPartPr>
              <p14:xfrm>
                <a:off x="4789403" y="647176"/>
                <a:ext cx="150840" cy="105480"/>
              </p14:xfrm>
            </p:contentPart>
          </mc:Choice>
          <mc:Fallback xmlns="">
            <p:pic>
              <p:nvPicPr>
                <p:cNvPr id="7" name="Ink 6">
                  <a:extLst>
                    <a:ext uri="{FF2B5EF4-FFF2-40B4-BE49-F238E27FC236}">
                      <a16:creationId xmlns:a16="http://schemas.microsoft.com/office/drawing/2014/main" id="{E2613944-E5A5-561A-ACFF-DA236C500B0E}"/>
                    </a:ext>
                  </a:extLst>
                </p:cNvPr>
                <p:cNvPicPr/>
                <p:nvPr/>
              </p:nvPicPr>
              <p:blipFill>
                <a:blip r:embed="rId5"/>
                <a:stretch>
                  <a:fillRect/>
                </a:stretch>
              </p:blipFill>
              <p:spPr>
                <a:xfrm>
                  <a:off x="4771403" y="629176"/>
                  <a:ext cx="18648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EC5B9B03-BB47-4F5C-2566-9DBE3B21D231}"/>
                    </a:ext>
                  </a:extLst>
                </p14:cNvPr>
                <p14:cNvContentPartPr/>
                <p14:nvPr/>
              </p14:nvContentPartPr>
              <p14:xfrm>
                <a:off x="4972643" y="641056"/>
                <a:ext cx="132840" cy="101520"/>
              </p14:xfrm>
            </p:contentPart>
          </mc:Choice>
          <mc:Fallback xmlns="">
            <p:pic>
              <p:nvPicPr>
                <p:cNvPr id="8" name="Ink 7">
                  <a:extLst>
                    <a:ext uri="{FF2B5EF4-FFF2-40B4-BE49-F238E27FC236}">
                      <a16:creationId xmlns:a16="http://schemas.microsoft.com/office/drawing/2014/main" id="{EC5B9B03-BB47-4F5C-2566-9DBE3B21D231}"/>
                    </a:ext>
                  </a:extLst>
                </p:cNvPr>
                <p:cNvPicPr/>
                <p:nvPr/>
              </p:nvPicPr>
              <p:blipFill>
                <a:blip r:embed="rId7"/>
                <a:stretch>
                  <a:fillRect/>
                </a:stretch>
              </p:blipFill>
              <p:spPr>
                <a:xfrm>
                  <a:off x="4955003" y="623056"/>
                  <a:ext cx="16848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C79E41C0-9177-4EE7-5463-5A0B0F878CBD}"/>
                    </a:ext>
                  </a:extLst>
                </p14:cNvPr>
                <p14:cNvContentPartPr/>
                <p14:nvPr/>
              </p14:nvContentPartPr>
              <p14:xfrm>
                <a:off x="5152283" y="571936"/>
                <a:ext cx="161640" cy="131760"/>
              </p14:xfrm>
            </p:contentPart>
          </mc:Choice>
          <mc:Fallback xmlns="">
            <p:pic>
              <p:nvPicPr>
                <p:cNvPr id="9" name="Ink 8">
                  <a:extLst>
                    <a:ext uri="{FF2B5EF4-FFF2-40B4-BE49-F238E27FC236}">
                      <a16:creationId xmlns:a16="http://schemas.microsoft.com/office/drawing/2014/main" id="{C79E41C0-9177-4EE7-5463-5A0B0F878CBD}"/>
                    </a:ext>
                  </a:extLst>
                </p:cNvPr>
                <p:cNvPicPr/>
                <p:nvPr/>
              </p:nvPicPr>
              <p:blipFill>
                <a:blip r:embed="rId9"/>
                <a:stretch>
                  <a:fillRect/>
                </a:stretch>
              </p:blipFill>
              <p:spPr>
                <a:xfrm>
                  <a:off x="5134643" y="553936"/>
                  <a:ext cx="19728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AE87153E-B768-6433-874B-7CB58FEC64FE}"/>
                    </a:ext>
                  </a:extLst>
                </p14:cNvPr>
                <p14:cNvContentPartPr/>
                <p14:nvPr/>
              </p14:nvContentPartPr>
              <p14:xfrm>
                <a:off x="5351003" y="572656"/>
                <a:ext cx="48960" cy="114120"/>
              </p14:xfrm>
            </p:contentPart>
          </mc:Choice>
          <mc:Fallback xmlns="">
            <p:pic>
              <p:nvPicPr>
                <p:cNvPr id="10" name="Ink 9">
                  <a:extLst>
                    <a:ext uri="{FF2B5EF4-FFF2-40B4-BE49-F238E27FC236}">
                      <a16:creationId xmlns:a16="http://schemas.microsoft.com/office/drawing/2014/main" id="{AE87153E-B768-6433-874B-7CB58FEC64FE}"/>
                    </a:ext>
                  </a:extLst>
                </p:cNvPr>
                <p:cNvPicPr/>
                <p:nvPr/>
              </p:nvPicPr>
              <p:blipFill>
                <a:blip r:embed="rId11"/>
                <a:stretch>
                  <a:fillRect/>
                </a:stretch>
              </p:blipFill>
              <p:spPr>
                <a:xfrm>
                  <a:off x="5333003" y="554656"/>
                  <a:ext cx="8460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A0EDCCB9-48C3-9795-50A3-FB247B0E6DE7}"/>
                    </a:ext>
                  </a:extLst>
                </p14:cNvPr>
                <p14:cNvContentPartPr/>
                <p14:nvPr/>
              </p14:nvContentPartPr>
              <p14:xfrm>
                <a:off x="5511203" y="571576"/>
                <a:ext cx="76320" cy="140400"/>
              </p14:xfrm>
            </p:contentPart>
          </mc:Choice>
          <mc:Fallback xmlns="">
            <p:pic>
              <p:nvPicPr>
                <p:cNvPr id="11" name="Ink 10">
                  <a:extLst>
                    <a:ext uri="{FF2B5EF4-FFF2-40B4-BE49-F238E27FC236}">
                      <a16:creationId xmlns:a16="http://schemas.microsoft.com/office/drawing/2014/main" id="{A0EDCCB9-48C3-9795-50A3-FB247B0E6DE7}"/>
                    </a:ext>
                  </a:extLst>
                </p:cNvPr>
                <p:cNvPicPr/>
                <p:nvPr/>
              </p:nvPicPr>
              <p:blipFill>
                <a:blip r:embed="rId13"/>
                <a:stretch>
                  <a:fillRect/>
                </a:stretch>
              </p:blipFill>
              <p:spPr>
                <a:xfrm>
                  <a:off x="5493203" y="553576"/>
                  <a:ext cx="111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 name="Ink 11">
                  <a:extLst>
                    <a:ext uri="{FF2B5EF4-FFF2-40B4-BE49-F238E27FC236}">
                      <a16:creationId xmlns:a16="http://schemas.microsoft.com/office/drawing/2014/main" id="{6327E3DF-D6B9-E1C3-5D3F-FC6DCCB37C2D}"/>
                    </a:ext>
                  </a:extLst>
                </p14:cNvPr>
                <p14:cNvContentPartPr/>
                <p14:nvPr/>
              </p14:nvContentPartPr>
              <p14:xfrm>
                <a:off x="5527763" y="533416"/>
                <a:ext cx="359280" cy="136800"/>
              </p14:xfrm>
            </p:contentPart>
          </mc:Choice>
          <mc:Fallback xmlns="">
            <p:pic>
              <p:nvPicPr>
                <p:cNvPr id="12" name="Ink 11">
                  <a:extLst>
                    <a:ext uri="{FF2B5EF4-FFF2-40B4-BE49-F238E27FC236}">
                      <a16:creationId xmlns:a16="http://schemas.microsoft.com/office/drawing/2014/main" id="{6327E3DF-D6B9-E1C3-5D3F-FC6DCCB37C2D}"/>
                    </a:ext>
                  </a:extLst>
                </p:cNvPr>
                <p:cNvPicPr/>
                <p:nvPr/>
              </p:nvPicPr>
              <p:blipFill>
                <a:blip r:embed="rId15"/>
                <a:stretch>
                  <a:fillRect/>
                </a:stretch>
              </p:blipFill>
              <p:spPr>
                <a:xfrm>
                  <a:off x="5509763" y="515776"/>
                  <a:ext cx="39492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 name="Ink 12">
                  <a:extLst>
                    <a:ext uri="{FF2B5EF4-FFF2-40B4-BE49-F238E27FC236}">
                      <a16:creationId xmlns:a16="http://schemas.microsoft.com/office/drawing/2014/main" id="{9167B053-85F2-B3FF-9F41-C4E2592106C1}"/>
                    </a:ext>
                  </a:extLst>
                </p14:cNvPr>
                <p14:cNvContentPartPr/>
                <p14:nvPr/>
              </p14:nvContentPartPr>
              <p14:xfrm>
                <a:off x="4723163" y="848776"/>
                <a:ext cx="1073160" cy="93600"/>
              </p14:xfrm>
            </p:contentPart>
          </mc:Choice>
          <mc:Fallback xmlns="">
            <p:pic>
              <p:nvPicPr>
                <p:cNvPr id="13" name="Ink 12">
                  <a:extLst>
                    <a:ext uri="{FF2B5EF4-FFF2-40B4-BE49-F238E27FC236}">
                      <a16:creationId xmlns:a16="http://schemas.microsoft.com/office/drawing/2014/main" id="{9167B053-85F2-B3FF-9F41-C4E2592106C1}"/>
                    </a:ext>
                  </a:extLst>
                </p:cNvPr>
                <p:cNvPicPr/>
                <p:nvPr/>
              </p:nvPicPr>
              <p:blipFill>
                <a:blip r:embed="rId17"/>
                <a:stretch>
                  <a:fillRect/>
                </a:stretch>
              </p:blipFill>
              <p:spPr>
                <a:xfrm>
                  <a:off x="4705163" y="830776"/>
                  <a:ext cx="1108800" cy="129240"/>
                </a:xfrm>
                <a:prstGeom prst="rect">
                  <a:avLst/>
                </a:prstGeom>
              </p:spPr>
            </p:pic>
          </mc:Fallback>
        </mc:AlternateContent>
      </p:grpSp>
      <p:grpSp>
        <p:nvGrpSpPr>
          <p:cNvPr id="27" name="Group 26">
            <a:extLst>
              <a:ext uri="{FF2B5EF4-FFF2-40B4-BE49-F238E27FC236}">
                <a16:creationId xmlns:a16="http://schemas.microsoft.com/office/drawing/2014/main" id="{8FD3EA2F-20A0-183B-6974-7E52927ECF3B}"/>
              </a:ext>
            </a:extLst>
          </p:cNvPr>
          <p:cNvGrpSpPr/>
          <p:nvPr/>
        </p:nvGrpSpPr>
        <p:grpSpPr>
          <a:xfrm>
            <a:off x="6466283" y="311296"/>
            <a:ext cx="2068920" cy="464760"/>
            <a:chOff x="6466283" y="311296"/>
            <a:chExt cx="2068920" cy="464760"/>
          </a:xfrm>
        </p:grpSpPr>
        <mc:AlternateContent xmlns:mc="http://schemas.openxmlformats.org/markup-compatibility/2006" xmlns:p14="http://schemas.microsoft.com/office/powerpoint/2010/main">
          <mc:Choice Requires="p14">
            <p:contentPart p14:bwMode="auto" r:id="rId18">
              <p14:nvContentPartPr>
                <p14:cNvPr id="14" name="Ink 13">
                  <a:extLst>
                    <a:ext uri="{FF2B5EF4-FFF2-40B4-BE49-F238E27FC236}">
                      <a16:creationId xmlns:a16="http://schemas.microsoft.com/office/drawing/2014/main" id="{050B175D-2935-5E11-37BA-3ED2F74207EC}"/>
                    </a:ext>
                  </a:extLst>
                </p14:cNvPr>
                <p14:cNvContentPartPr/>
                <p14:nvPr/>
              </p14:nvContentPartPr>
              <p14:xfrm>
                <a:off x="6466283" y="503896"/>
                <a:ext cx="206640" cy="272160"/>
              </p14:xfrm>
            </p:contentPart>
          </mc:Choice>
          <mc:Fallback xmlns="">
            <p:pic>
              <p:nvPicPr>
                <p:cNvPr id="14" name="Ink 13">
                  <a:extLst>
                    <a:ext uri="{FF2B5EF4-FFF2-40B4-BE49-F238E27FC236}">
                      <a16:creationId xmlns:a16="http://schemas.microsoft.com/office/drawing/2014/main" id="{050B175D-2935-5E11-37BA-3ED2F74207EC}"/>
                    </a:ext>
                  </a:extLst>
                </p:cNvPr>
                <p:cNvPicPr/>
                <p:nvPr/>
              </p:nvPicPr>
              <p:blipFill>
                <a:blip r:embed="rId19"/>
                <a:stretch>
                  <a:fillRect/>
                </a:stretch>
              </p:blipFill>
              <p:spPr>
                <a:xfrm>
                  <a:off x="6448283" y="486256"/>
                  <a:ext cx="242280" cy="3078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5" name="Ink 14">
                  <a:extLst>
                    <a:ext uri="{FF2B5EF4-FFF2-40B4-BE49-F238E27FC236}">
                      <a16:creationId xmlns:a16="http://schemas.microsoft.com/office/drawing/2014/main" id="{87F6A4A8-DD00-D3E7-FBBF-8542F9A36995}"/>
                    </a:ext>
                  </a:extLst>
                </p14:cNvPr>
                <p14:cNvContentPartPr/>
                <p14:nvPr/>
              </p14:nvContentPartPr>
              <p14:xfrm>
                <a:off x="6673283" y="497776"/>
                <a:ext cx="150120" cy="143640"/>
              </p14:xfrm>
            </p:contentPart>
          </mc:Choice>
          <mc:Fallback xmlns="">
            <p:pic>
              <p:nvPicPr>
                <p:cNvPr id="15" name="Ink 14">
                  <a:extLst>
                    <a:ext uri="{FF2B5EF4-FFF2-40B4-BE49-F238E27FC236}">
                      <a16:creationId xmlns:a16="http://schemas.microsoft.com/office/drawing/2014/main" id="{87F6A4A8-DD00-D3E7-FBBF-8542F9A36995}"/>
                    </a:ext>
                  </a:extLst>
                </p:cNvPr>
                <p:cNvPicPr/>
                <p:nvPr/>
              </p:nvPicPr>
              <p:blipFill>
                <a:blip r:embed="rId21"/>
                <a:stretch>
                  <a:fillRect/>
                </a:stretch>
              </p:blipFill>
              <p:spPr>
                <a:xfrm>
                  <a:off x="6655643" y="480136"/>
                  <a:ext cx="18576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6" name="Ink 15">
                  <a:extLst>
                    <a:ext uri="{FF2B5EF4-FFF2-40B4-BE49-F238E27FC236}">
                      <a16:creationId xmlns:a16="http://schemas.microsoft.com/office/drawing/2014/main" id="{B4C55C60-F26B-22C9-060F-3D658F69BD13}"/>
                    </a:ext>
                  </a:extLst>
                </p14:cNvPr>
                <p14:cNvContentPartPr/>
                <p14:nvPr/>
              </p14:nvContentPartPr>
              <p14:xfrm>
                <a:off x="6875243" y="474016"/>
                <a:ext cx="169560" cy="126720"/>
              </p14:xfrm>
            </p:contentPart>
          </mc:Choice>
          <mc:Fallback xmlns="">
            <p:pic>
              <p:nvPicPr>
                <p:cNvPr id="16" name="Ink 15">
                  <a:extLst>
                    <a:ext uri="{FF2B5EF4-FFF2-40B4-BE49-F238E27FC236}">
                      <a16:creationId xmlns:a16="http://schemas.microsoft.com/office/drawing/2014/main" id="{B4C55C60-F26B-22C9-060F-3D658F69BD13}"/>
                    </a:ext>
                  </a:extLst>
                </p:cNvPr>
                <p:cNvPicPr/>
                <p:nvPr/>
              </p:nvPicPr>
              <p:blipFill>
                <a:blip r:embed="rId23"/>
                <a:stretch>
                  <a:fillRect/>
                </a:stretch>
              </p:blipFill>
              <p:spPr>
                <a:xfrm>
                  <a:off x="6857243" y="456376"/>
                  <a:ext cx="20520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7DC55545-219A-2E9F-ED36-DEC86A6FF1A8}"/>
                    </a:ext>
                  </a:extLst>
                </p14:cNvPr>
                <p14:cNvContentPartPr/>
                <p14:nvPr/>
              </p14:nvContentPartPr>
              <p14:xfrm>
                <a:off x="7111763" y="501016"/>
                <a:ext cx="177480" cy="225360"/>
              </p14:xfrm>
            </p:contentPart>
          </mc:Choice>
          <mc:Fallback xmlns="">
            <p:pic>
              <p:nvPicPr>
                <p:cNvPr id="17" name="Ink 16">
                  <a:extLst>
                    <a:ext uri="{FF2B5EF4-FFF2-40B4-BE49-F238E27FC236}">
                      <a16:creationId xmlns:a16="http://schemas.microsoft.com/office/drawing/2014/main" id="{7DC55545-219A-2E9F-ED36-DEC86A6FF1A8}"/>
                    </a:ext>
                  </a:extLst>
                </p:cNvPr>
                <p:cNvPicPr/>
                <p:nvPr/>
              </p:nvPicPr>
              <p:blipFill>
                <a:blip r:embed="rId25"/>
                <a:stretch>
                  <a:fillRect/>
                </a:stretch>
              </p:blipFill>
              <p:spPr>
                <a:xfrm>
                  <a:off x="7093763" y="483376"/>
                  <a:ext cx="21312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9" name="Ink 18">
                  <a:extLst>
                    <a:ext uri="{FF2B5EF4-FFF2-40B4-BE49-F238E27FC236}">
                      <a16:creationId xmlns:a16="http://schemas.microsoft.com/office/drawing/2014/main" id="{07C386C3-AD5F-168D-C376-8E0E824061AC}"/>
                    </a:ext>
                  </a:extLst>
                </p14:cNvPr>
                <p14:cNvContentPartPr/>
                <p14:nvPr/>
              </p14:nvContentPartPr>
              <p14:xfrm>
                <a:off x="7302923" y="489856"/>
                <a:ext cx="89280" cy="105480"/>
              </p14:xfrm>
            </p:contentPart>
          </mc:Choice>
          <mc:Fallback xmlns="">
            <p:pic>
              <p:nvPicPr>
                <p:cNvPr id="19" name="Ink 18">
                  <a:extLst>
                    <a:ext uri="{FF2B5EF4-FFF2-40B4-BE49-F238E27FC236}">
                      <a16:creationId xmlns:a16="http://schemas.microsoft.com/office/drawing/2014/main" id="{07C386C3-AD5F-168D-C376-8E0E824061AC}"/>
                    </a:ext>
                  </a:extLst>
                </p:cNvPr>
                <p:cNvPicPr/>
                <p:nvPr/>
              </p:nvPicPr>
              <p:blipFill>
                <a:blip r:embed="rId27"/>
                <a:stretch>
                  <a:fillRect/>
                </a:stretch>
              </p:blipFill>
              <p:spPr>
                <a:xfrm>
                  <a:off x="7285283" y="472216"/>
                  <a:ext cx="12492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0" name="Ink 19">
                  <a:extLst>
                    <a:ext uri="{FF2B5EF4-FFF2-40B4-BE49-F238E27FC236}">
                      <a16:creationId xmlns:a16="http://schemas.microsoft.com/office/drawing/2014/main" id="{B62F5D91-6A76-0B43-639D-9FA83D859A1A}"/>
                    </a:ext>
                  </a:extLst>
                </p14:cNvPr>
                <p14:cNvContentPartPr/>
                <p14:nvPr/>
              </p14:nvContentPartPr>
              <p14:xfrm>
                <a:off x="7451963" y="512896"/>
                <a:ext cx="155880" cy="114480"/>
              </p14:xfrm>
            </p:contentPart>
          </mc:Choice>
          <mc:Fallback xmlns="">
            <p:pic>
              <p:nvPicPr>
                <p:cNvPr id="20" name="Ink 19">
                  <a:extLst>
                    <a:ext uri="{FF2B5EF4-FFF2-40B4-BE49-F238E27FC236}">
                      <a16:creationId xmlns:a16="http://schemas.microsoft.com/office/drawing/2014/main" id="{B62F5D91-6A76-0B43-639D-9FA83D859A1A}"/>
                    </a:ext>
                  </a:extLst>
                </p:cNvPr>
                <p:cNvPicPr/>
                <p:nvPr/>
              </p:nvPicPr>
              <p:blipFill>
                <a:blip r:embed="rId29"/>
                <a:stretch>
                  <a:fillRect/>
                </a:stretch>
              </p:blipFill>
              <p:spPr>
                <a:xfrm>
                  <a:off x="7434323" y="495256"/>
                  <a:ext cx="19152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2" name="Ink 21">
                  <a:extLst>
                    <a:ext uri="{FF2B5EF4-FFF2-40B4-BE49-F238E27FC236}">
                      <a16:creationId xmlns:a16="http://schemas.microsoft.com/office/drawing/2014/main" id="{4DD15B48-6E2E-FFA2-208B-5FB725F50604}"/>
                    </a:ext>
                  </a:extLst>
                </p14:cNvPr>
                <p14:cNvContentPartPr/>
                <p14:nvPr/>
              </p14:nvContentPartPr>
              <p14:xfrm>
                <a:off x="7703243" y="311296"/>
                <a:ext cx="144360" cy="244080"/>
              </p14:xfrm>
            </p:contentPart>
          </mc:Choice>
          <mc:Fallback xmlns="">
            <p:pic>
              <p:nvPicPr>
                <p:cNvPr id="22" name="Ink 21">
                  <a:extLst>
                    <a:ext uri="{FF2B5EF4-FFF2-40B4-BE49-F238E27FC236}">
                      <a16:creationId xmlns:a16="http://schemas.microsoft.com/office/drawing/2014/main" id="{4DD15B48-6E2E-FFA2-208B-5FB725F50604}"/>
                    </a:ext>
                  </a:extLst>
                </p:cNvPr>
                <p:cNvPicPr/>
                <p:nvPr/>
              </p:nvPicPr>
              <p:blipFill>
                <a:blip r:embed="rId31"/>
                <a:stretch>
                  <a:fillRect/>
                </a:stretch>
              </p:blipFill>
              <p:spPr>
                <a:xfrm>
                  <a:off x="7685243" y="293296"/>
                  <a:ext cx="18000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4" name="Ink 23">
                  <a:extLst>
                    <a:ext uri="{FF2B5EF4-FFF2-40B4-BE49-F238E27FC236}">
                      <a16:creationId xmlns:a16="http://schemas.microsoft.com/office/drawing/2014/main" id="{CF850173-6531-A0E8-6F0A-2ACE27026D6B}"/>
                    </a:ext>
                  </a:extLst>
                </p14:cNvPr>
                <p14:cNvContentPartPr/>
                <p14:nvPr/>
              </p14:nvContentPartPr>
              <p14:xfrm>
                <a:off x="7714763" y="357016"/>
                <a:ext cx="233640" cy="200880"/>
              </p14:xfrm>
            </p:contentPart>
          </mc:Choice>
          <mc:Fallback xmlns="">
            <p:pic>
              <p:nvPicPr>
                <p:cNvPr id="24" name="Ink 23">
                  <a:extLst>
                    <a:ext uri="{FF2B5EF4-FFF2-40B4-BE49-F238E27FC236}">
                      <a16:creationId xmlns:a16="http://schemas.microsoft.com/office/drawing/2014/main" id="{CF850173-6531-A0E8-6F0A-2ACE27026D6B}"/>
                    </a:ext>
                  </a:extLst>
                </p:cNvPr>
                <p:cNvPicPr/>
                <p:nvPr/>
              </p:nvPicPr>
              <p:blipFill>
                <a:blip r:embed="rId33"/>
                <a:stretch>
                  <a:fillRect/>
                </a:stretch>
              </p:blipFill>
              <p:spPr>
                <a:xfrm>
                  <a:off x="7696763" y="339376"/>
                  <a:ext cx="26928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5" name="Ink 24">
                  <a:extLst>
                    <a:ext uri="{FF2B5EF4-FFF2-40B4-BE49-F238E27FC236}">
                      <a16:creationId xmlns:a16="http://schemas.microsoft.com/office/drawing/2014/main" id="{C3FD6106-B28E-755D-5486-F8A1DAF6CC46}"/>
                    </a:ext>
                  </a:extLst>
                </p14:cNvPr>
                <p14:cNvContentPartPr/>
                <p14:nvPr/>
              </p14:nvContentPartPr>
              <p14:xfrm>
                <a:off x="8009963" y="404896"/>
                <a:ext cx="164880" cy="133200"/>
              </p14:xfrm>
            </p:contentPart>
          </mc:Choice>
          <mc:Fallback xmlns="">
            <p:pic>
              <p:nvPicPr>
                <p:cNvPr id="25" name="Ink 24">
                  <a:extLst>
                    <a:ext uri="{FF2B5EF4-FFF2-40B4-BE49-F238E27FC236}">
                      <a16:creationId xmlns:a16="http://schemas.microsoft.com/office/drawing/2014/main" id="{C3FD6106-B28E-755D-5486-F8A1DAF6CC46}"/>
                    </a:ext>
                  </a:extLst>
                </p:cNvPr>
                <p:cNvPicPr/>
                <p:nvPr/>
              </p:nvPicPr>
              <p:blipFill>
                <a:blip r:embed="rId35"/>
                <a:stretch>
                  <a:fillRect/>
                </a:stretch>
              </p:blipFill>
              <p:spPr>
                <a:xfrm>
                  <a:off x="7992323" y="386896"/>
                  <a:ext cx="20052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6" name="Ink 25">
                  <a:extLst>
                    <a:ext uri="{FF2B5EF4-FFF2-40B4-BE49-F238E27FC236}">
                      <a16:creationId xmlns:a16="http://schemas.microsoft.com/office/drawing/2014/main" id="{1F34889A-48E5-00BE-BCD7-B6DB7C570DA2}"/>
                    </a:ext>
                  </a:extLst>
                </p14:cNvPr>
                <p14:cNvContentPartPr/>
                <p14:nvPr/>
              </p14:nvContentPartPr>
              <p14:xfrm>
                <a:off x="8227763" y="494536"/>
                <a:ext cx="307440" cy="139320"/>
              </p14:xfrm>
            </p:contentPart>
          </mc:Choice>
          <mc:Fallback xmlns="">
            <p:pic>
              <p:nvPicPr>
                <p:cNvPr id="26" name="Ink 25">
                  <a:extLst>
                    <a:ext uri="{FF2B5EF4-FFF2-40B4-BE49-F238E27FC236}">
                      <a16:creationId xmlns:a16="http://schemas.microsoft.com/office/drawing/2014/main" id="{1F34889A-48E5-00BE-BCD7-B6DB7C570DA2}"/>
                    </a:ext>
                  </a:extLst>
                </p:cNvPr>
                <p:cNvPicPr/>
                <p:nvPr/>
              </p:nvPicPr>
              <p:blipFill>
                <a:blip r:embed="rId37"/>
                <a:stretch>
                  <a:fillRect/>
                </a:stretch>
              </p:blipFill>
              <p:spPr>
                <a:xfrm>
                  <a:off x="8210123" y="476536"/>
                  <a:ext cx="343080" cy="174960"/>
                </a:xfrm>
                <a:prstGeom prst="rect">
                  <a:avLst/>
                </a:prstGeom>
              </p:spPr>
            </p:pic>
          </mc:Fallback>
        </mc:AlternateContent>
      </p:grpSp>
      <p:grpSp>
        <p:nvGrpSpPr>
          <p:cNvPr id="69" name="Group 68">
            <a:extLst>
              <a:ext uri="{FF2B5EF4-FFF2-40B4-BE49-F238E27FC236}">
                <a16:creationId xmlns:a16="http://schemas.microsoft.com/office/drawing/2014/main" id="{811B61C1-0C43-FD52-DD9C-C31B4B02544A}"/>
              </a:ext>
            </a:extLst>
          </p:cNvPr>
          <p:cNvGrpSpPr/>
          <p:nvPr/>
        </p:nvGrpSpPr>
        <p:grpSpPr>
          <a:xfrm>
            <a:off x="4885163" y="1353856"/>
            <a:ext cx="1063800" cy="297720"/>
            <a:chOff x="4885163" y="1353856"/>
            <a:chExt cx="1063800" cy="297720"/>
          </a:xfrm>
        </p:grpSpPr>
        <mc:AlternateContent xmlns:mc="http://schemas.openxmlformats.org/markup-compatibility/2006" xmlns:p14="http://schemas.microsoft.com/office/powerpoint/2010/main">
          <mc:Choice Requires="p14">
            <p:contentPart p14:bwMode="auto" r:id="rId38">
              <p14:nvContentPartPr>
                <p14:cNvPr id="29" name="Ink 28">
                  <a:extLst>
                    <a:ext uri="{FF2B5EF4-FFF2-40B4-BE49-F238E27FC236}">
                      <a16:creationId xmlns:a16="http://schemas.microsoft.com/office/drawing/2014/main" id="{FF8D9812-8BE2-0760-3DBC-4B4CB2F60259}"/>
                    </a:ext>
                  </a:extLst>
                </p14:cNvPr>
                <p14:cNvContentPartPr/>
                <p14:nvPr/>
              </p14:nvContentPartPr>
              <p14:xfrm>
                <a:off x="4885163" y="1362136"/>
                <a:ext cx="228960" cy="289440"/>
              </p14:xfrm>
            </p:contentPart>
          </mc:Choice>
          <mc:Fallback xmlns="">
            <p:pic>
              <p:nvPicPr>
                <p:cNvPr id="29" name="Ink 28">
                  <a:extLst>
                    <a:ext uri="{FF2B5EF4-FFF2-40B4-BE49-F238E27FC236}">
                      <a16:creationId xmlns:a16="http://schemas.microsoft.com/office/drawing/2014/main" id="{FF8D9812-8BE2-0760-3DBC-4B4CB2F60259}"/>
                    </a:ext>
                  </a:extLst>
                </p:cNvPr>
                <p:cNvPicPr/>
                <p:nvPr/>
              </p:nvPicPr>
              <p:blipFill>
                <a:blip r:embed="rId39"/>
                <a:stretch>
                  <a:fillRect/>
                </a:stretch>
              </p:blipFill>
              <p:spPr>
                <a:xfrm>
                  <a:off x="4867523" y="1344496"/>
                  <a:ext cx="26460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0" name="Ink 29">
                  <a:extLst>
                    <a:ext uri="{FF2B5EF4-FFF2-40B4-BE49-F238E27FC236}">
                      <a16:creationId xmlns:a16="http://schemas.microsoft.com/office/drawing/2014/main" id="{D490B41A-D5C8-A795-8C56-93378808EB6C}"/>
                    </a:ext>
                  </a:extLst>
                </p14:cNvPr>
                <p14:cNvContentPartPr/>
                <p14:nvPr/>
              </p14:nvContentPartPr>
              <p14:xfrm>
                <a:off x="5284043" y="1466896"/>
                <a:ext cx="174960" cy="117360"/>
              </p14:xfrm>
            </p:contentPart>
          </mc:Choice>
          <mc:Fallback xmlns="">
            <p:pic>
              <p:nvPicPr>
                <p:cNvPr id="30" name="Ink 29">
                  <a:extLst>
                    <a:ext uri="{FF2B5EF4-FFF2-40B4-BE49-F238E27FC236}">
                      <a16:creationId xmlns:a16="http://schemas.microsoft.com/office/drawing/2014/main" id="{D490B41A-D5C8-A795-8C56-93378808EB6C}"/>
                    </a:ext>
                  </a:extLst>
                </p:cNvPr>
                <p:cNvPicPr/>
                <p:nvPr/>
              </p:nvPicPr>
              <p:blipFill>
                <a:blip r:embed="rId41"/>
                <a:stretch>
                  <a:fillRect/>
                </a:stretch>
              </p:blipFill>
              <p:spPr>
                <a:xfrm>
                  <a:off x="5266403" y="1449256"/>
                  <a:ext cx="21060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1" name="Ink 30">
                  <a:extLst>
                    <a:ext uri="{FF2B5EF4-FFF2-40B4-BE49-F238E27FC236}">
                      <a16:creationId xmlns:a16="http://schemas.microsoft.com/office/drawing/2014/main" id="{F7A16F4E-DECB-2F62-D3DB-4F97F3E3E04F}"/>
                    </a:ext>
                  </a:extLst>
                </p14:cNvPr>
                <p14:cNvContentPartPr/>
                <p14:nvPr/>
              </p14:nvContentPartPr>
              <p14:xfrm>
                <a:off x="5311763" y="1461136"/>
                <a:ext cx="165600" cy="171000"/>
              </p14:xfrm>
            </p:contentPart>
          </mc:Choice>
          <mc:Fallback xmlns="">
            <p:pic>
              <p:nvPicPr>
                <p:cNvPr id="31" name="Ink 30">
                  <a:extLst>
                    <a:ext uri="{FF2B5EF4-FFF2-40B4-BE49-F238E27FC236}">
                      <a16:creationId xmlns:a16="http://schemas.microsoft.com/office/drawing/2014/main" id="{F7A16F4E-DECB-2F62-D3DB-4F97F3E3E04F}"/>
                    </a:ext>
                  </a:extLst>
                </p:cNvPr>
                <p:cNvPicPr/>
                <p:nvPr/>
              </p:nvPicPr>
              <p:blipFill>
                <a:blip r:embed="rId43"/>
                <a:stretch>
                  <a:fillRect/>
                </a:stretch>
              </p:blipFill>
              <p:spPr>
                <a:xfrm>
                  <a:off x="5293763" y="1443136"/>
                  <a:ext cx="20124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5" name="Ink 34">
                  <a:extLst>
                    <a:ext uri="{FF2B5EF4-FFF2-40B4-BE49-F238E27FC236}">
                      <a16:creationId xmlns:a16="http://schemas.microsoft.com/office/drawing/2014/main" id="{412DAF3E-C4E8-BC85-B896-9C19A9D75A83}"/>
                    </a:ext>
                  </a:extLst>
                </p14:cNvPr>
                <p14:cNvContentPartPr/>
                <p14:nvPr/>
              </p14:nvContentPartPr>
              <p14:xfrm>
                <a:off x="5601923" y="1353856"/>
                <a:ext cx="22680" cy="242640"/>
              </p14:xfrm>
            </p:contentPart>
          </mc:Choice>
          <mc:Fallback xmlns="">
            <p:pic>
              <p:nvPicPr>
                <p:cNvPr id="35" name="Ink 34">
                  <a:extLst>
                    <a:ext uri="{FF2B5EF4-FFF2-40B4-BE49-F238E27FC236}">
                      <a16:creationId xmlns:a16="http://schemas.microsoft.com/office/drawing/2014/main" id="{412DAF3E-C4E8-BC85-B896-9C19A9D75A83}"/>
                    </a:ext>
                  </a:extLst>
                </p:cNvPr>
                <p:cNvPicPr/>
                <p:nvPr/>
              </p:nvPicPr>
              <p:blipFill>
                <a:blip r:embed="rId45"/>
                <a:stretch>
                  <a:fillRect/>
                </a:stretch>
              </p:blipFill>
              <p:spPr>
                <a:xfrm>
                  <a:off x="5583923" y="1336216"/>
                  <a:ext cx="5832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6" name="Ink 35">
                  <a:extLst>
                    <a:ext uri="{FF2B5EF4-FFF2-40B4-BE49-F238E27FC236}">
                      <a16:creationId xmlns:a16="http://schemas.microsoft.com/office/drawing/2014/main" id="{9A692F2B-F822-724C-BF9F-2D77143BEF76}"/>
                    </a:ext>
                  </a:extLst>
                </p14:cNvPr>
                <p14:cNvContentPartPr/>
                <p14:nvPr/>
              </p14:nvContentPartPr>
              <p14:xfrm>
                <a:off x="5719643" y="1365376"/>
                <a:ext cx="229320" cy="186120"/>
              </p14:xfrm>
            </p:contentPart>
          </mc:Choice>
          <mc:Fallback xmlns="">
            <p:pic>
              <p:nvPicPr>
                <p:cNvPr id="36" name="Ink 35">
                  <a:extLst>
                    <a:ext uri="{FF2B5EF4-FFF2-40B4-BE49-F238E27FC236}">
                      <a16:creationId xmlns:a16="http://schemas.microsoft.com/office/drawing/2014/main" id="{9A692F2B-F822-724C-BF9F-2D77143BEF76}"/>
                    </a:ext>
                  </a:extLst>
                </p:cNvPr>
                <p:cNvPicPr/>
                <p:nvPr/>
              </p:nvPicPr>
              <p:blipFill>
                <a:blip r:embed="rId47"/>
                <a:stretch>
                  <a:fillRect/>
                </a:stretch>
              </p:blipFill>
              <p:spPr>
                <a:xfrm>
                  <a:off x="5701643" y="1347736"/>
                  <a:ext cx="264960" cy="221760"/>
                </a:xfrm>
                <a:prstGeom prst="rect">
                  <a:avLst/>
                </a:prstGeom>
              </p:spPr>
            </p:pic>
          </mc:Fallback>
        </mc:AlternateContent>
      </p:grpSp>
      <p:grpSp>
        <p:nvGrpSpPr>
          <p:cNvPr id="68" name="Group 67">
            <a:extLst>
              <a:ext uri="{FF2B5EF4-FFF2-40B4-BE49-F238E27FC236}">
                <a16:creationId xmlns:a16="http://schemas.microsoft.com/office/drawing/2014/main" id="{2164CF4D-7621-ED7C-951D-6AB0633F6443}"/>
              </a:ext>
            </a:extLst>
          </p:cNvPr>
          <p:cNvGrpSpPr/>
          <p:nvPr/>
        </p:nvGrpSpPr>
        <p:grpSpPr>
          <a:xfrm>
            <a:off x="6314003" y="1412896"/>
            <a:ext cx="236520" cy="117360"/>
            <a:chOff x="6314003" y="1412896"/>
            <a:chExt cx="236520" cy="117360"/>
          </a:xfrm>
        </p:grpSpPr>
        <mc:AlternateContent xmlns:mc="http://schemas.openxmlformats.org/markup-compatibility/2006" xmlns:p14="http://schemas.microsoft.com/office/powerpoint/2010/main">
          <mc:Choice Requires="p14">
            <p:contentPart p14:bwMode="auto" r:id="rId48">
              <p14:nvContentPartPr>
                <p14:cNvPr id="38" name="Ink 37">
                  <a:extLst>
                    <a:ext uri="{FF2B5EF4-FFF2-40B4-BE49-F238E27FC236}">
                      <a16:creationId xmlns:a16="http://schemas.microsoft.com/office/drawing/2014/main" id="{68C72E42-FCC3-4ADD-3A71-5346F13A0AB6}"/>
                    </a:ext>
                  </a:extLst>
                </p14:cNvPr>
                <p14:cNvContentPartPr/>
                <p14:nvPr/>
              </p14:nvContentPartPr>
              <p14:xfrm>
                <a:off x="6314003" y="1412896"/>
                <a:ext cx="236520" cy="21960"/>
              </p14:xfrm>
            </p:contentPart>
          </mc:Choice>
          <mc:Fallback xmlns="">
            <p:pic>
              <p:nvPicPr>
                <p:cNvPr id="38" name="Ink 37">
                  <a:extLst>
                    <a:ext uri="{FF2B5EF4-FFF2-40B4-BE49-F238E27FC236}">
                      <a16:creationId xmlns:a16="http://schemas.microsoft.com/office/drawing/2014/main" id="{68C72E42-FCC3-4ADD-3A71-5346F13A0AB6}"/>
                    </a:ext>
                  </a:extLst>
                </p:cNvPr>
                <p:cNvPicPr/>
                <p:nvPr/>
              </p:nvPicPr>
              <p:blipFill>
                <a:blip r:embed="rId49"/>
                <a:stretch>
                  <a:fillRect/>
                </a:stretch>
              </p:blipFill>
              <p:spPr>
                <a:xfrm>
                  <a:off x="6296003" y="1395256"/>
                  <a:ext cx="27216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1" name="Ink 40">
                  <a:extLst>
                    <a:ext uri="{FF2B5EF4-FFF2-40B4-BE49-F238E27FC236}">
                      <a16:creationId xmlns:a16="http://schemas.microsoft.com/office/drawing/2014/main" id="{632DA2D0-EAEB-EFE8-FD17-12145EE0F227}"/>
                    </a:ext>
                  </a:extLst>
                </p14:cNvPr>
                <p14:cNvContentPartPr/>
                <p14:nvPr/>
              </p14:nvContentPartPr>
              <p14:xfrm>
                <a:off x="6331283" y="1492816"/>
                <a:ext cx="203760" cy="37440"/>
              </p14:xfrm>
            </p:contentPart>
          </mc:Choice>
          <mc:Fallback xmlns="">
            <p:pic>
              <p:nvPicPr>
                <p:cNvPr id="41" name="Ink 40">
                  <a:extLst>
                    <a:ext uri="{FF2B5EF4-FFF2-40B4-BE49-F238E27FC236}">
                      <a16:creationId xmlns:a16="http://schemas.microsoft.com/office/drawing/2014/main" id="{632DA2D0-EAEB-EFE8-FD17-12145EE0F227}"/>
                    </a:ext>
                  </a:extLst>
                </p:cNvPr>
                <p:cNvPicPr/>
                <p:nvPr/>
              </p:nvPicPr>
              <p:blipFill>
                <a:blip r:embed="rId51"/>
                <a:stretch>
                  <a:fillRect/>
                </a:stretch>
              </p:blipFill>
              <p:spPr>
                <a:xfrm>
                  <a:off x="6313643" y="1475176"/>
                  <a:ext cx="239400" cy="73080"/>
                </a:xfrm>
                <a:prstGeom prst="rect">
                  <a:avLst/>
                </a:prstGeom>
              </p:spPr>
            </p:pic>
          </mc:Fallback>
        </mc:AlternateContent>
      </p:grpSp>
      <p:grpSp>
        <p:nvGrpSpPr>
          <p:cNvPr id="58" name="Group 57">
            <a:extLst>
              <a:ext uri="{FF2B5EF4-FFF2-40B4-BE49-F238E27FC236}">
                <a16:creationId xmlns:a16="http://schemas.microsoft.com/office/drawing/2014/main" id="{2F61F1F2-0976-6079-7408-6BD6352A0F08}"/>
              </a:ext>
            </a:extLst>
          </p:cNvPr>
          <p:cNvGrpSpPr/>
          <p:nvPr/>
        </p:nvGrpSpPr>
        <p:grpSpPr>
          <a:xfrm>
            <a:off x="6854723" y="1252336"/>
            <a:ext cx="626760" cy="269280"/>
            <a:chOff x="6854723" y="1252336"/>
            <a:chExt cx="626760" cy="269280"/>
          </a:xfrm>
        </p:grpSpPr>
        <mc:AlternateContent xmlns:mc="http://schemas.openxmlformats.org/markup-compatibility/2006" xmlns:p14="http://schemas.microsoft.com/office/powerpoint/2010/main">
          <mc:Choice Requires="p14">
            <p:contentPart p14:bwMode="auto" r:id="rId52">
              <p14:nvContentPartPr>
                <p14:cNvPr id="45" name="Ink 44">
                  <a:extLst>
                    <a:ext uri="{FF2B5EF4-FFF2-40B4-BE49-F238E27FC236}">
                      <a16:creationId xmlns:a16="http://schemas.microsoft.com/office/drawing/2014/main" id="{D3097D23-B401-5439-20FB-7B6B6041D136}"/>
                    </a:ext>
                  </a:extLst>
                </p14:cNvPr>
                <p14:cNvContentPartPr/>
                <p14:nvPr/>
              </p14:nvContentPartPr>
              <p14:xfrm>
                <a:off x="6854723" y="1268176"/>
                <a:ext cx="267480" cy="253440"/>
              </p14:xfrm>
            </p:contentPart>
          </mc:Choice>
          <mc:Fallback xmlns="">
            <p:pic>
              <p:nvPicPr>
                <p:cNvPr id="45" name="Ink 44">
                  <a:extLst>
                    <a:ext uri="{FF2B5EF4-FFF2-40B4-BE49-F238E27FC236}">
                      <a16:creationId xmlns:a16="http://schemas.microsoft.com/office/drawing/2014/main" id="{D3097D23-B401-5439-20FB-7B6B6041D136}"/>
                    </a:ext>
                  </a:extLst>
                </p:cNvPr>
                <p:cNvPicPr/>
                <p:nvPr/>
              </p:nvPicPr>
              <p:blipFill>
                <a:blip r:embed="rId53"/>
                <a:stretch>
                  <a:fillRect/>
                </a:stretch>
              </p:blipFill>
              <p:spPr>
                <a:xfrm>
                  <a:off x="6837083" y="1250176"/>
                  <a:ext cx="3031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9" name="Ink 48">
                  <a:extLst>
                    <a:ext uri="{FF2B5EF4-FFF2-40B4-BE49-F238E27FC236}">
                      <a16:creationId xmlns:a16="http://schemas.microsoft.com/office/drawing/2014/main" id="{3E3B1C7B-8965-7321-7216-350A2A0AA512}"/>
                    </a:ext>
                  </a:extLst>
                </p14:cNvPr>
                <p14:cNvContentPartPr/>
                <p14:nvPr/>
              </p14:nvContentPartPr>
              <p14:xfrm>
                <a:off x="7181963" y="1252336"/>
                <a:ext cx="299520" cy="235800"/>
              </p14:xfrm>
            </p:contentPart>
          </mc:Choice>
          <mc:Fallback xmlns="">
            <p:pic>
              <p:nvPicPr>
                <p:cNvPr id="49" name="Ink 48">
                  <a:extLst>
                    <a:ext uri="{FF2B5EF4-FFF2-40B4-BE49-F238E27FC236}">
                      <a16:creationId xmlns:a16="http://schemas.microsoft.com/office/drawing/2014/main" id="{3E3B1C7B-8965-7321-7216-350A2A0AA512}"/>
                    </a:ext>
                  </a:extLst>
                </p:cNvPr>
                <p:cNvPicPr/>
                <p:nvPr/>
              </p:nvPicPr>
              <p:blipFill>
                <a:blip r:embed="rId55"/>
                <a:stretch>
                  <a:fillRect/>
                </a:stretch>
              </p:blipFill>
              <p:spPr>
                <a:xfrm>
                  <a:off x="7163963" y="1234696"/>
                  <a:ext cx="335160" cy="271440"/>
                </a:xfrm>
                <a:prstGeom prst="rect">
                  <a:avLst/>
                </a:prstGeom>
              </p:spPr>
            </p:pic>
          </mc:Fallback>
        </mc:AlternateContent>
      </p:grpSp>
      <p:grpSp>
        <p:nvGrpSpPr>
          <p:cNvPr id="103" name="Group 102">
            <a:extLst>
              <a:ext uri="{FF2B5EF4-FFF2-40B4-BE49-F238E27FC236}">
                <a16:creationId xmlns:a16="http://schemas.microsoft.com/office/drawing/2014/main" id="{0CA6920A-D280-B124-C9FB-1E32311311A7}"/>
              </a:ext>
            </a:extLst>
          </p:cNvPr>
          <p:cNvGrpSpPr/>
          <p:nvPr/>
        </p:nvGrpSpPr>
        <p:grpSpPr>
          <a:xfrm>
            <a:off x="4892723" y="1946776"/>
            <a:ext cx="983520" cy="359640"/>
            <a:chOff x="4892723" y="1946776"/>
            <a:chExt cx="983520" cy="359640"/>
          </a:xfrm>
        </p:grpSpPr>
        <mc:AlternateContent xmlns:mc="http://schemas.openxmlformats.org/markup-compatibility/2006" xmlns:p14="http://schemas.microsoft.com/office/powerpoint/2010/main">
          <mc:Choice Requires="p14">
            <p:contentPart p14:bwMode="auto" r:id="rId56">
              <p14:nvContentPartPr>
                <p14:cNvPr id="71" name="Ink 70">
                  <a:extLst>
                    <a:ext uri="{FF2B5EF4-FFF2-40B4-BE49-F238E27FC236}">
                      <a16:creationId xmlns:a16="http://schemas.microsoft.com/office/drawing/2014/main" id="{1025D8CD-D26E-FCBF-3932-2B1FD2E3C90D}"/>
                    </a:ext>
                  </a:extLst>
                </p14:cNvPr>
                <p14:cNvContentPartPr/>
                <p14:nvPr/>
              </p14:nvContentPartPr>
              <p14:xfrm>
                <a:off x="4892723" y="2056936"/>
                <a:ext cx="172440" cy="249480"/>
              </p14:xfrm>
            </p:contentPart>
          </mc:Choice>
          <mc:Fallback xmlns="">
            <p:pic>
              <p:nvPicPr>
                <p:cNvPr id="71" name="Ink 70">
                  <a:extLst>
                    <a:ext uri="{FF2B5EF4-FFF2-40B4-BE49-F238E27FC236}">
                      <a16:creationId xmlns:a16="http://schemas.microsoft.com/office/drawing/2014/main" id="{1025D8CD-D26E-FCBF-3932-2B1FD2E3C90D}"/>
                    </a:ext>
                  </a:extLst>
                </p:cNvPr>
                <p:cNvPicPr/>
                <p:nvPr/>
              </p:nvPicPr>
              <p:blipFill>
                <a:blip r:embed="rId57"/>
                <a:stretch>
                  <a:fillRect/>
                </a:stretch>
              </p:blipFill>
              <p:spPr>
                <a:xfrm>
                  <a:off x="4875083" y="2038936"/>
                  <a:ext cx="20808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5" name="Ink 74">
                  <a:extLst>
                    <a:ext uri="{FF2B5EF4-FFF2-40B4-BE49-F238E27FC236}">
                      <a16:creationId xmlns:a16="http://schemas.microsoft.com/office/drawing/2014/main" id="{1EA40A90-2747-BA63-51C5-EF3C54386E92}"/>
                    </a:ext>
                  </a:extLst>
                </p14:cNvPr>
                <p14:cNvContentPartPr/>
                <p14:nvPr/>
              </p14:nvContentPartPr>
              <p14:xfrm>
                <a:off x="4925123" y="2005456"/>
                <a:ext cx="122400" cy="83520"/>
              </p14:xfrm>
            </p:contentPart>
          </mc:Choice>
          <mc:Fallback xmlns="">
            <p:pic>
              <p:nvPicPr>
                <p:cNvPr id="75" name="Ink 74">
                  <a:extLst>
                    <a:ext uri="{FF2B5EF4-FFF2-40B4-BE49-F238E27FC236}">
                      <a16:creationId xmlns:a16="http://schemas.microsoft.com/office/drawing/2014/main" id="{1EA40A90-2747-BA63-51C5-EF3C54386E92}"/>
                    </a:ext>
                  </a:extLst>
                </p:cNvPr>
                <p:cNvPicPr/>
                <p:nvPr/>
              </p:nvPicPr>
              <p:blipFill>
                <a:blip r:embed="rId59"/>
                <a:stretch>
                  <a:fillRect/>
                </a:stretch>
              </p:blipFill>
              <p:spPr>
                <a:xfrm>
                  <a:off x="4907123" y="1987816"/>
                  <a:ext cx="1580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6" name="Ink 75">
                  <a:extLst>
                    <a:ext uri="{FF2B5EF4-FFF2-40B4-BE49-F238E27FC236}">
                      <a16:creationId xmlns:a16="http://schemas.microsoft.com/office/drawing/2014/main" id="{15EBBE54-4C83-A3CE-35D8-53B731CE83B4}"/>
                    </a:ext>
                  </a:extLst>
                </p14:cNvPr>
                <p14:cNvContentPartPr/>
                <p14:nvPr/>
              </p14:nvContentPartPr>
              <p14:xfrm>
                <a:off x="5216723" y="2150536"/>
                <a:ext cx="158760" cy="108360"/>
              </p14:xfrm>
            </p:contentPart>
          </mc:Choice>
          <mc:Fallback xmlns="">
            <p:pic>
              <p:nvPicPr>
                <p:cNvPr id="76" name="Ink 75">
                  <a:extLst>
                    <a:ext uri="{FF2B5EF4-FFF2-40B4-BE49-F238E27FC236}">
                      <a16:creationId xmlns:a16="http://schemas.microsoft.com/office/drawing/2014/main" id="{15EBBE54-4C83-A3CE-35D8-53B731CE83B4}"/>
                    </a:ext>
                  </a:extLst>
                </p:cNvPr>
                <p:cNvPicPr/>
                <p:nvPr/>
              </p:nvPicPr>
              <p:blipFill>
                <a:blip r:embed="rId61"/>
                <a:stretch>
                  <a:fillRect/>
                </a:stretch>
              </p:blipFill>
              <p:spPr>
                <a:xfrm>
                  <a:off x="5198723" y="2132536"/>
                  <a:ext cx="1944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7" name="Ink 76">
                  <a:extLst>
                    <a:ext uri="{FF2B5EF4-FFF2-40B4-BE49-F238E27FC236}">
                      <a16:creationId xmlns:a16="http://schemas.microsoft.com/office/drawing/2014/main" id="{0A4E671D-5661-EC02-20B0-F1AFE4693CE5}"/>
                    </a:ext>
                  </a:extLst>
                </p14:cNvPr>
                <p14:cNvContentPartPr/>
                <p14:nvPr/>
              </p14:nvContentPartPr>
              <p14:xfrm>
                <a:off x="5249123" y="2149096"/>
                <a:ext cx="143640" cy="151560"/>
              </p14:xfrm>
            </p:contentPart>
          </mc:Choice>
          <mc:Fallback xmlns="">
            <p:pic>
              <p:nvPicPr>
                <p:cNvPr id="77" name="Ink 76">
                  <a:extLst>
                    <a:ext uri="{FF2B5EF4-FFF2-40B4-BE49-F238E27FC236}">
                      <a16:creationId xmlns:a16="http://schemas.microsoft.com/office/drawing/2014/main" id="{0A4E671D-5661-EC02-20B0-F1AFE4693CE5}"/>
                    </a:ext>
                  </a:extLst>
                </p:cNvPr>
                <p:cNvPicPr/>
                <p:nvPr/>
              </p:nvPicPr>
              <p:blipFill>
                <a:blip r:embed="rId63"/>
                <a:stretch>
                  <a:fillRect/>
                </a:stretch>
              </p:blipFill>
              <p:spPr>
                <a:xfrm>
                  <a:off x="5231123" y="2131456"/>
                  <a:ext cx="17928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8" name="Ink 77">
                  <a:extLst>
                    <a:ext uri="{FF2B5EF4-FFF2-40B4-BE49-F238E27FC236}">
                      <a16:creationId xmlns:a16="http://schemas.microsoft.com/office/drawing/2014/main" id="{D4555C0C-E525-82FE-2408-7DF991EA5D92}"/>
                    </a:ext>
                  </a:extLst>
                </p14:cNvPr>
                <p14:cNvContentPartPr/>
                <p14:nvPr/>
              </p14:nvContentPartPr>
              <p14:xfrm>
                <a:off x="5565563" y="1946776"/>
                <a:ext cx="310680" cy="332280"/>
              </p14:xfrm>
            </p:contentPart>
          </mc:Choice>
          <mc:Fallback xmlns="">
            <p:pic>
              <p:nvPicPr>
                <p:cNvPr id="78" name="Ink 77">
                  <a:extLst>
                    <a:ext uri="{FF2B5EF4-FFF2-40B4-BE49-F238E27FC236}">
                      <a16:creationId xmlns:a16="http://schemas.microsoft.com/office/drawing/2014/main" id="{D4555C0C-E525-82FE-2408-7DF991EA5D92}"/>
                    </a:ext>
                  </a:extLst>
                </p:cNvPr>
                <p:cNvPicPr/>
                <p:nvPr/>
              </p:nvPicPr>
              <p:blipFill>
                <a:blip r:embed="rId65"/>
                <a:stretch>
                  <a:fillRect/>
                </a:stretch>
              </p:blipFill>
              <p:spPr>
                <a:xfrm>
                  <a:off x="5547923" y="1928776"/>
                  <a:ext cx="346320" cy="367920"/>
                </a:xfrm>
                <a:prstGeom prst="rect">
                  <a:avLst/>
                </a:prstGeom>
              </p:spPr>
            </p:pic>
          </mc:Fallback>
        </mc:AlternateContent>
      </p:grpSp>
      <p:grpSp>
        <p:nvGrpSpPr>
          <p:cNvPr id="93" name="Group 92">
            <a:extLst>
              <a:ext uri="{FF2B5EF4-FFF2-40B4-BE49-F238E27FC236}">
                <a16:creationId xmlns:a16="http://schemas.microsoft.com/office/drawing/2014/main" id="{57720EAE-153A-4CB5-6A03-D46FA2FD3C5E}"/>
              </a:ext>
            </a:extLst>
          </p:cNvPr>
          <p:cNvGrpSpPr/>
          <p:nvPr/>
        </p:nvGrpSpPr>
        <p:grpSpPr>
          <a:xfrm>
            <a:off x="6382403" y="2014456"/>
            <a:ext cx="205200" cy="127800"/>
            <a:chOff x="6382403" y="2014456"/>
            <a:chExt cx="205200" cy="127800"/>
          </a:xfrm>
        </p:grpSpPr>
        <mc:AlternateContent xmlns:mc="http://schemas.openxmlformats.org/markup-compatibility/2006" xmlns:p14="http://schemas.microsoft.com/office/powerpoint/2010/main">
          <mc:Choice Requires="p14">
            <p:contentPart p14:bwMode="auto" r:id="rId66">
              <p14:nvContentPartPr>
                <p14:cNvPr id="79" name="Ink 78">
                  <a:extLst>
                    <a:ext uri="{FF2B5EF4-FFF2-40B4-BE49-F238E27FC236}">
                      <a16:creationId xmlns:a16="http://schemas.microsoft.com/office/drawing/2014/main" id="{9827562B-76F5-EB77-494F-C78E2F63A07A}"/>
                    </a:ext>
                  </a:extLst>
                </p14:cNvPr>
                <p14:cNvContentPartPr/>
                <p14:nvPr/>
              </p14:nvContentPartPr>
              <p14:xfrm>
                <a:off x="6382403" y="2014456"/>
                <a:ext cx="182520" cy="25560"/>
              </p14:xfrm>
            </p:contentPart>
          </mc:Choice>
          <mc:Fallback xmlns="">
            <p:pic>
              <p:nvPicPr>
                <p:cNvPr id="79" name="Ink 78">
                  <a:extLst>
                    <a:ext uri="{FF2B5EF4-FFF2-40B4-BE49-F238E27FC236}">
                      <a16:creationId xmlns:a16="http://schemas.microsoft.com/office/drawing/2014/main" id="{9827562B-76F5-EB77-494F-C78E2F63A07A}"/>
                    </a:ext>
                  </a:extLst>
                </p:cNvPr>
                <p:cNvPicPr/>
                <p:nvPr/>
              </p:nvPicPr>
              <p:blipFill>
                <a:blip r:embed="rId67"/>
                <a:stretch>
                  <a:fillRect/>
                </a:stretch>
              </p:blipFill>
              <p:spPr>
                <a:xfrm>
                  <a:off x="6364403" y="1996816"/>
                  <a:ext cx="21816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1" name="Ink 80">
                  <a:extLst>
                    <a:ext uri="{FF2B5EF4-FFF2-40B4-BE49-F238E27FC236}">
                      <a16:creationId xmlns:a16="http://schemas.microsoft.com/office/drawing/2014/main" id="{DD8CFBD1-A991-169E-5937-5F8F2665B809}"/>
                    </a:ext>
                  </a:extLst>
                </p14:cNvPr>
                <p14:cNvContentPartPr/>
                <p14:nvPr/>
              </p14:nvContentPartPr>
              <p14:xfrm>
                <a:off x="6452603" y="2122096"/>
                <a:ext cx="135000" cy="20160"/>
              </p14:xfrm>
            </p:contentPart>
          </mc:Choice>
          <mc:Fallback xmlns="">
            <p:pic>
              <p:nvPicPr>
                <p:cNvPr id="81" name="Ink 80">
                  <a:extLst>
                    <a:ext uri="{FF2B5EF4-FFF2-40B4-BE49-F238E27FC236}">
                      <a16:creationId xmlns:a16="http://schemas.microsoft.com/office/drawing/2014/main" id="{DD8CFBD1-A991-169E-5937-5F8F2665B809}"/>
                    </a:ext>
                  </a:extLst>
                </p:cNvPr>
                <p:cNvPicPr/>
                <p:nvPr/>
              </p:nvPicPr>
              <p:blipFill>
                <a:blip r:embed="rId69"/>
                <a:stretch>
                  <a:fillRect/>
                </a:stretch>
              </p:blipFill>
              <p:spPr>
                <a:xfrm>
                  <a:off x="6434603" y="2104096"/>
                  <a:ext cx="170640" cy="55800"/>
                </a:xfrm>
                <a:prstGeom prst="rect">
                  <a:avLst/>
                </a:prstGeom>
              </p:spPr>
            </p:pic>
          </mc:Fallback>
        </mc:AlternateContent>
      </p:grpSp>
      <p:grpSp>
        <p:nvGrpSpPr>
          <p:cNvPr id="87" name="Group 86">
            <a:extLst>
              <a:ext uri="{FF2B5EF4-FFF2-40B4-BE49-F238E27FC236}">
                <a16:creationId xmlns:a16="http://schemas.microsoft.com/office/drawing/2014/main" id="{E687A256-22DD-58E7-7973-57291D999AEE}"/>
              </a:ext>
            </a:extLst>
          </p:cNvPr>
          <p:cNvGrpSpPr/>
          <p:nvPr/>
        </p:nvGrpSpPr>
        <p:grpSpPr>
          <a:xfrm>
            <a:off x="6854363" y="1912216"/>
            <a:ext cx="559080" cy="245520"/>
            <a:chOff x="6854363" y="1912216"/>
            <a:chExt cx="559080" cy="245520"/>
          </a:xfrm>
        </p:grpSpPr>
        <mc:AlternateContent xmlns:mc="http://schemas.openxmlformats.org/markup-compatibility/2006" xmlns:p14="http://schemas.microsoft.com/office/powerpoint/2010/main">
          <mc:Choice Requires="p14">
            <p:contentPart p14:bwMode="auto" r:id="rId70">
              <p14:nvContentPartPr>
                <p14:cNvPr id="82" name="Ink 81">
                  <a:extLst>
                    <a:ext uri="{FF2B5EF4-FFF2-40B4-BE49-F238E27FC236}">
                      <a16:creationId xmlns:a16="http://schemas.microsoft.com/office/drawing/2014/main" id="{31EE798F-995F-495B-6D18-D0D9E431462E}"/>
                    </a:ext>
                  </a:extLst>
                </p14:cNvPr>
                <p14:cNvContentPartPr/>
                <p14:nvPr/>
              </p14:nvContentPartPr>
              <p14:xfrm>
                <a:off x="6854363" y="1912216"/>
                <a:ext cx="244080" cy="245520"/>
              </p14:xfrm>
            </p:contentPart>
          </mc:Choice>
          <mc:Fallback xmlns="">
            <p:pic>
              <p:nvPicPr>
                <p:cNvPr id="82" name="Ink 81">
                  <a:extLst>
                    <a:ext uri="{FF2B5EF4-FFF2-40B4-BE49-F238E27FC236}">
                      <a16:creationId xmlns:a16="http://schemas.microsoft.com/office/drawing/2014/main" id="{31EE798F-995F-495B-6D18-D0D9E431462E}"/>
                    </a:ext>
                  </a:extLst>
                </p:cNvPr>
                <p:cNvPicPr/>
                <p:nvPr/>
              </p:nvPicPr>
              <p:blipFill>
                <a:blip r:embed="rId71"/>
                <a:stretch>
                  <a:fillRect/>
                </a:stretch>
              </p:blipFill>
              <p:spPr>
                <a:xfrm>
                  <a:off x="6836363" y="1894216"/>
                  <a:ext cx="27972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5" name="Ink 84">
                  <a:extLst>
                    <a:ext uri="{FF2B5EF4-FFF2-40B4-BE49-F238E27FC236}">
                      <a16:creationId xmlns:a16="http://schemas.microsoft.com/office/drawing/2014/main" id="{D0E6EA30-5B7A-239E-24AC-91D2E57E04A1}"/>
                    </a:ext>
                  </a:extLst>
                </p14:cNvPr>
                <p14:cNvContentPartPr/>
                <p14:nvPr/>
              </p14:nvContentPartPr>
              <p14:xfrm>
                <a:off x="7175843" y="1928416"/>
                <a:ext cx="237600" cy="189360"/>
              </p14:xfrm>
            </p:contentPart>
          </mc:Choice>
          <mc:Fallback xmlns="">
            <p:pic>
              <p:nvPicPr>
                <p:cNvPr id="85" name="Ink 84">
                  <a:extLst>
                    <a:ext uri="{FF2B5EF4-FFF2-40B4-BE49-F238E27FC236}">
                      <a16:creationId xmlns:a16="http://schemas.microsoft.com/office/drawing/2014/main" id="{D0E6EA30-5B7A-239E-24AC-91D2E57E04A1}"/>
                    </a:ext>
                  </a:extLst>
                </p:cNvPr>
                <p:cNvPicPr/>
                <p:nvPr/>
              </p:nvPicPr>
              <p:blipFill>
                <a:blip r:embed="rId73"/>
                <a:stretch>
                  <a:fillRect/>
                </a:stretch>
              </p:blipFill>
              <p:spPr>
                <a:xfrm>
                  <a:off x="7157843" y="1910416"/>
                  <a:ext cx="273240" cy="225000"/>
                </a:xfrm>
                <a:prstGeom prst="rect">
                  <a:avLst/>
                </a:prstGeom>
              </p:spPr>
            </p:pic>
          </mc:Fallback>
        </mc:AlternateContent>
      </p:grpSp>
      <p:grpSp>
        <p:nvGrpSpPr>
          <p:cNvPr id="115" name="Group 114">
            <a:extLst>
              <a:ext uri="{FF2B5EF4-FFF2-40B4-BE49-F238E27FC236}">
                <a16:creationId xmlns:a16="http://schemas.microsoft.com/office/drawing/2014/main" id="{44E5DF16-DA27-F47D-25DF-9D3D0F3E8888}"/>
              </a:ext>
            </a:extLst>
          </p:cNvPr>
          <p:cNvGrpSpPr/>
          <p:nvPr/>
        </p:nvGrpSpPr>
        <p:grpSpPr>
          <a:xfrm>
            <a:off x="4483763" y="2641576"/>
            <a:ext cx="477360" cy="523440"/>
            <a:chOff x="4483763" y="2641576"/>
            <a:chExt cx="477360" cy="523440"/>
          </a:xfrm>
        </p:grpSpPr>
        <mc:AlternateContent xmlns:mc="http://schemas.openxmlformats.org/markup-compatibility/2006" xmlns:p14="http://schemas.microsoft.com/office/powerpoint/2010/main">
          <mc:Choice Requires="p14">
            <p:contentPart p14:bwMode="auto" r:id="rId74">
              <p14:nvContentPartPr>
                <p14:cNvPr id="110" name="Ink 109">
                  <a:extLst>
                    <a:ext uri="{FF2B5EF4-FFF2-40B4-BE49-F238E27FC236}">
                      <a16:creationId xmlns:a16="http://schemas.microsoft.com/office/drawing/2014/main" id="{241BCC64-BF3A-7EBA-841B-0CFE1556A963}"/>
                    </a:ext>
                  </a:extLst>
                </p14:cNvPr>
                <p14:cNvContentPartPr/>
                <p14:nvPr/>
              </p14:nvContentPartPr>
              <p14:xfrm>
                <a:off x="4483763" y="2827336"/>
                <a:ext cx="275400" cy="195840"/>
              </p14:xfrm>
            </p:contentPart>
          </mc:Choice>
          <mc:Fallback xmlns="">
            <p:pic>
              <p:nvPicPr>
                <p:cNvPr id="110" name="Ink 109">
                  <a:extLst>
                    <a:ext uri="{FF2B5EF4-FFF2-40B4-BE49-F238E27FC236}">
                      <a16:creationId xmlns:a16="http://schemas.microsoft.com/office/drawing/2014/main" id="{241BCC64-BF3A-7EBA-841B-0CFE1556A963}"/>
                    </a:ext>
                  </a:extLst>
                </p:cNvPr>
                <p:cNvPicPr/>
                <p:nvPr/>
              </p:nvPicPr>
              <p:blipFill>
                <a:blip r:embed="rId75"/>
                <a:stretch>
                  <a:fillRect/>
                </a:stretch>
              </p:blipFill>
              <p:spPr>
                <a:xfrm>
                  <a:off x="4465763" y="2809696"/>
                  <a:ext cx="31104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11" name="Ink 110">
                  <a:extLst>
                    <a:ext uri="{FF2B5EF4-FFF2-40B4-BE49-F238E27FC236}">
                      <a16:creationId xmlns:a16="http://schemas.microsoft.com/office/drawing/2014/main" id="{9F27F88A-FFC8-0142-039E-0E24BEDF641F}"/>
                    </a:ext>
                  </a:extLst>
                </p14:cNvPr>
                <p14:cNvContentPartPr/>
                <p14:nvPr/>
              </p14:nvContentPartPr>
              <p14:xfrm>
                <a:off x="4777883" y="2641576"/>
                <a:ext cx="183240" cy="523440"/>
              </p14:xfrm>
            </p:contentPart>
          </mc:Choice>
          <mc:Fallback xmlns="">
            <p:pic>
              <p:nvPicPr>
                <p:cNvPr id="111" name="Ink 110">
                  <a:extLst>
                    <a:ext uri="{FF2B5EF4-FFF2-40B4-BE49-F238E27FC236}">
                      <a16:creationId xmlns:a16="http://schemas.microsoft.com/office/drawing/2014/main" id="{9F27F88A-FFC8-0142-039E-0E24BEDF641F}"/>
                    </a:ext>
                  </a:extLst>
                </p:cNvPr>
                <p:cNvPicPr/>
                <p:nvPr/>
              </p:nvPicPr>
              <p:blipFill>
                <a:blip r:embed="rId77"/>
                <a:stretch>
                  <a:fillRect/>
                </a:stretch>
              </p:blipFill>
              <p:spPr>
                <a:xfrm>
                  <a:off x="4760243" y="2623936"/>
                  <a:ext cx="218880" cy="559080"/>
                </a:xfrm>
                <a:prstGeom prst="rect">
                  <a:avLst/>
                </a:prstGeom>
              </p:spPr>
            </p:pic>
          </mc:Fallback>
        </mc:AlternateContent>
      </p:grpSp>
      <p:grpSp>
        <p:nvGrpSpPr>
          <p:cNvPr id="114" name="Group 113">
            <a:extLst>
              <a:ext uri="{FF2B5EF4-FFF2-40B4-BE49-F238E27FC236}">
                <a16:creationId xmlns:a16="http://schemas.microsoft.com/office/drawing/2014/main" id="{2F628CEB-D2DA-04B9-4C49-FC95CE67A008}"/>
              </a:ext>
            </a:extLst>
          </p:cNvPr>
          <p:cNvGrpSpPr/>
          <p:nvPr/>
        </p:nvGrpSpPr>
        <p:grpSpPr>
          <a:xfrm>
            <a:off x="5483123" y="2704936"/>
            <a:ext cx="257400" cy="314280"/>
            <a:chOff x="5483123" y="2704936"/>
            <a:chExt cx="257400" cy="314280"/>
          </a:xfrm>
        </p:grpSpPr>
        <mc:AlternateContent xmlns:mc="http://schemas.openxmlformats.org/markup-compatibility/2006" xmlns:p14="http://schemas.microsoft.com/office/powerpoint/2010/main">
          <mc:Choice Requires="p14">
            <p:contentPart p14:bwMode="auto" r:id="rId78">
              <p14:nvContentPartPr>
                <p14:cNvPr id="112" name="Ink 111">
                  <a:extLst>
                    <a:ext uri="{FF2B5EF4-FFF2-40B4-BE49-F238E27FC236}">
                      <a16:creationId xmlns:a16="http://schemas.microsoft.com/office/drawing/2014/main" id="{3F5EE727-3BB1-45D6-9918-0F2FEE3678E6}"/>
                    </a:ext>
                  </a:extLst>
                </p14:cNvPr>
                <p14:cNvContentPartPr/>
                <p14:nvPr/>
              </p14:nvContentPartPr>
              <p14:xfrm>
                <a:off x="5483123" y="2704936"/>
                <a:ext cx="257400" cy="210240"/>
              </p14:xfrm>
            </p:contentPart>
          </mc:Choice>
          <mc:Fallback xmlns="">
            <p:pic>
              <p:nvPicPr>
                <p:cNvPr id="112" name="Ink 111">
                  <a:extLst>
                    <a:ext uri="{FF2B5EF4-FFF2-40B4-BE49-F238E27FC236}">
                      <a16:creationId xmlns:a16="http://schemas.microsoft.com/office/drawing/2014/main" id="{3F5EE727-3BB1-45D6-9918-0F2FEE3678E6}"/>
                    </a:ext>
                  </a:extLst>
                </p:cNvPr>
                <p:cNvPicPr/>
                <p:nvPr/>
              </p:nvPicPr>
              <p:blipFill>
                <a:blip r:embed="rId79"/>
                <a:stretch>
                  <a:fillRect/>
                </a:stretch>
              </p:blipFill>
              <p:spPr>
                <a:xfrm>
                  <a:off x="5465123" y="2686936"/>
                  <a:ext cx="2930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13" name="Ink 112">
                  <a:extLst>
                    <a:ext uri="{FF2B5EF4-FFF2-40B4-BE49-F238E27FC236}">
                      <a16:creationId xmlns:a16="http://schemas.microsoft.com/office/drawing/2014/main" id="{B7674DD1-276A-B31D-EDFB-007021E93277}"/>
                    </a:ext>
                  </a:extLst>
                </p14:cNvPr>
                <p14:cNvContentPartPr/>
                <p14:nvPr/>
              </p14:nvContentPartPr>
              <p14:xfrm>
                <a:off x="5638643" y="2747416"/>
                <a:ext cx="62640" cy="271800"/>
              </p14:xfrm>
            </p:contentPart>
          </mc:Choice>
          <mc:Fallback xmlns="">
            <p:pic>
              <p:nvPicPr>
                <p:cNvPr id="113" name="Ink 112">
                  <a:extLst>
                    <a:ext uri="{FF2B5EF4-FFF2-40B4-BE49-F238E27FC236}">
                      <a16:creationId xmlns:a16="http://schemas.microsoft.com/office/drawing/2014/main" id="{B7674DD1-276A-B31D-EDFB-007021E93277}"/>
                    </a:ext>
                  </a:extLst>
                </p:cNvPr>
                <p:cNvPicPr/>
                <p:nvPr/>
              </p:nvPicPr>
              <p:blipFill>
                <a:blip r:embed="rId81"/>
                <a:stretch>
                  <a:fillRect/>
                </a:stretch>
              </p:blipFill>
              <p:spPr>
                <a:xfrm>
                  <a:off x="5621003" y="2729776"/>
                  <a:ext cx="98280" cy="307440"/>
                </a:xfrm>
                <a:prstGeom prst="rect">
                  <a:avLst/>
                </a:prstGeom>
              </p:spPr>
            </p:pic>
          </mc:Fallback>
        </mc:AlternateContent>
      </p:grpSp>
      <p:grpSp>
        <p:nvGrpSpPr>
          <p:cNvPr id="125" name="Group 124">
            <a:extLst>
              <a:ext uri="{FF2B5EF4-FFF2-40B4-BE49-F238E27FC236}">
                <a16:creationId xmlns:a16="http://schemas.microsoft.com/office/drawing/2014/main" id="{9E5148D4-136A-A4AE-2E7D-8F075744B74B}"/>
              </a:ext>
            </a:extLst>
          </p:cNvPr>
          <p:cNvGrpSpPr/>
          <p:nvPr/>
        </p:nvGrpSpPr>
        <p:grpSpPr>
          <a:xfrm>
            <a:off x="6413723" y="3422056"/>
            <a:ext cx="184680" cy="97200"/>
            <a:chOff x="6413723" y="3422056"/>
            <a:chExt cx="184680" cy="97200"/>
          </a:xfrm>
        </p:grpSpPr>
        <mc:AlternateContent xmlns:mc="http://schemas.openxmlformats.org/markup-compatibility/2006" xmlns:p14="http://schemas.microsoft.com/office/powerpoint/2010/main">
          <mc:Choice Requires="p14">
            <p:contentPart p14:bwMode="auto" r:id="rId82">
              <p14:nvContentPartPr>
                <p14:cNvPr id="120" name="Ink 119">
                  <a:extLst>
                    <a:ext uri="{FF2B5EF4-FFF2-40B4-BE49-F238E27FC236}">
                      <a16:creationId xmlns:a16="http://schemas.microsoft.com/office/drawing/2014/main" id="{235F887F-875C-00CF-3F95-80D68166FE55}"/>
                    </a:ext>
                  </a:extLst>
                </p14:cNvPr>
                <p14:cNvContentPartPr/>
                <p14:nvPr/>
              </p14:nvContentPartPr>
              <p14:xfrm>
                <a:off x="6413723" y="3422056"/>
                <a:ext cx="181800" cy="21600"/>
              </p14:xfrm>
            </p:contentPart>
          </mc:Choice>
          <mc:Fallback xmlns="">
            <p:pic>
              <p:nvPicPr>
                <p:cNvPr id="120" name="Ink 119">
                  <a:extLst>
                    <a:ext uri="{FF2B5EF4-FFF2-40B4-BE49-F238E27FC236}">
                      <a16:creationId xmlns:a16="http://schemas.microsoft.com/office/drawing/2014/main" id="{235F887F-875C-00CF-3F95-80D68166FE55}"/>
                    </a:ext>
                  </a:extLst>
                </p:cNvPr>
                <p:cNvPicPr/>
                <p:nvPr/>
              </p:nvPicPr>
              <p:blipFill>
                <a:blip r:embed="rId83"/>
                <a:stretch>
                  <a:fillRect/>
                </a:stretch>
              </p:blipFill>
              <p:spPr>
                <a:xfrm>
                  <a:off x="6396083" y="3404056"/>
                  <a:ext cx="21744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21" name="Ink 120">
                  <a:extLst>
                    <a:ext uri="{FF2B5EF4-FFF2-40B4-BE49-F238E27FC236}">
                      <a16:creationId xmlns:a16="http://schemas.microsoft.com/office/drawing/2014/main" id="{D1F795CB-64B2-323C-01CA-08FE37F25D00}"/>
                    </a:ext>
                  </a:extLst>
                </p14:cNvPr>
                <p14:cNvContentPartPr/>
                <p14:nvPr/>
              </p14:nvContentPartPr>
              <p14:xfrm>
                <a:off x="6458363" y="3497656"/>
                <a:ext cx="140040" cy="21600"/>
              </p14:xfrm>
            </p:contentPart>
          </mc:Choice>
          <mc:Fallback xmlns="">
            <p:pic>
              <p:nvPicPr>
                <p:cNvPr id="121" name="Ink 120">
                  <a:extLst>
                    <a:ext uri="{FF2B5EF4-FFF2-40B4-BE49-F238E27FC236}">
                      <a16:creationId xmlns:a16="http://schemas.microsoft.com/office/drawing/2014/main" id="{D1F795CB-64B2-323C-01CA-08FE37F25D00}"/>
                    </a:ext>
                  </a:extLst>
                </p:cNvPr>
                <p:cNvPicPr/>
                <p:nvPr/>
              </p:nvPicPr>
              <p:blipFill>
                <a:blip r:embed="rId85"/>
                <a:stretch>
                  <a:fillRect/>
                </a:stretch>
              </p:blipFill>
              <p:spPr>
                <a:xfrm>
                  <a:off x="6440363" y="3480016"/>
                  <a:ext cx="175680" cy="57240"/>
                </a:xfrm>
                <a:prstGeom prst="rect">
                  <a:avLst/>
                </a:prstGeom>
              </p:spPr>
            </p:pic>
          </mc:Fallback>
        </mc:AlternateContent>
      </p:grpSp>
      <p:grpSp>
        <p:nvGrpSpPr>
          <p:cNvPr id="124" name="Group 123">
            <a:extLst>
              <a:ext uri="{FF2B5EF4-FFF2-40B4-BE49-F238E27FC236}">
                <a16:creationId xmlns:a16="http://schemas.microsoft.com/office/drawing/2014/main" id="{85E59D6D-9704-90A6-1F51-28A3DC7B8BEA}"/>
              </a:ext>
            </a:extLst>
          </p:cNvPr>
          <p:cNvGrpSpPr/>
          <p:nvPr/>
        </p:nvGrpSpPr>
        <p:grpSpPr>
          <a:xfrm>
            <a:off x="6857603" y="3252136"/>
            <a:ext cx="615240" cy="301320"/>
            <a:chOff x="6857603" y="3252136"/>
            <a:chExt cx="615240" cy="301320"/>
          </a:xfrm>
        </p:grpSpPr>
        <mc:AlternateContent xmlns:mc="http://schemas.openxmlformats.org/markup-compatibility/2006" xmlns:p14="http://schemas.microsoft.com/office/powerpoint/2010/main">
          <mc:Choice Requires="p14">
            <p:contentPart p14:bwMode="auto" r:id="rId86">
              <p14:nvContentPartPr>
                <p14:cNvPr id="122" name="Ink 121">
                  <a:extLst>
                    <a:ext uri="{FF2B5EF4-FFF2-40B4-BE49-F238E27FC236}">
                      <a16:creationId xmlns:a16="http://schemas.microsoft.com/office/drawing/2014/main" id="{BE1D2F79-5485-29A9-F98D-0EEB917DC1D0}"/>
                    </a:ext>
                  </a:extLst>
                </p14:cNvPr>
                <p14:cNvContentPartPr/>
                <p14:nvPr/>
              </p14:nvContentPartPr>
              <p14:xfrm>
                <a:off x="6857603" y="3300736"/>
                <a:ext cx="257400" cy="252720"/>
              </p14:xfrm>
            </p:contentPart>
          </mc:Choice>
          <mc:Fallback xmlns="">
            <p:pic>
              <p:nvPicPr>
                <p:cNvPr id="122" name="Ink 121">
                  <a:extLst>
                    <a:ext uri="{FF2B5EF4-FFF2-40B4-BE49-F238E27FC236}">
                      <a16:creationId xmlns:a16="http://schemas.microsoft.com/office/drawing/2014/main" id="{BE1D2F79-5485-29A9-F98D-0EEB917DC1D0}"/>
                    </a:ext>
                  </a:extLst>
                </p:cNvPr>
                <p:cNvPicPr/>
                <p:nvPr/>
              </p:nvPicPr>
              <p:blipFill>
                <a:blip r:embed="rId87"/>
                <a:stretch>
                  <a:fillRect/>
                </a:stretch>
              </p:blipFill>
              <p:spPr>
                <a:xfrm>
                  <a:off x="6839603" y="3282736"/>
                  <a:ext cx="29304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23" name="Ink 122">
                  <a:extLst>
                    <a:ext uri="{FF2B5EF4-FFF2-40B4-BE49-F238E27FC236}">
                      <a16:creationId xmlns:a16="http://schemas.microsoft.com/office/drawing/2014/main" id="{43B6B211-B7B6-AA51-7AF6-B214B5523D2B}"/>
                    </a:ext>
                  </a:extLst>
                </p14:cNvPr>
                <p14:cNvContentPartPr/>
                <p14:nvPr/>
              </p14:nvContentPartPr>
              <p14:xfrm>
                <a:off x="7218683" y="3252136"/>
                <a:ext cx="254160" cy="230400"/>
              </p14:xfrm>
            </p:contentPart>
          </mc:Choice>
          <mc:Fallback xmlns="">
            <p:pic>
              <p:nvPicPr>
                <p:cNvPr id="123" name="Ink 122">
                  <a:extLst>
                    <a:ext uri="{FF2B5EF4-FFF2-40B4-BE49-F238E27FC236}">
                      <a16:creationId xmlns:a16="http://schemas.microsoft.com/office/drawing/2014/main" id="{43B6B211-B7B6-AA51-7AF6-B214B5523D2B}"/>
                    </a:ext>
                  </a:extLst>
                </p:cNvPr>
                <p:cNvPicPr/>
                <p:nvPr/>
              </p:nvPicPr>
              <p:blipFill>
                <a:blip r:embed="rId89"/>
                <a:stretch>
                  <a:fillRect/>
                </a:stretch>
              </p:blipFill>
              <p:spPr>
                <a:xfrm>
                  <a:off x="7200683" y="3234496"/>
                  <a:ext cx="289800" cy="266040"/>
                </a:xfrm>
                <a:prstGeom prst="rect">
                  <a:avLst/>
                </a:prstGeom>
              </p:spPr>
            </p:pic>
          </mc:Fallback>
        </mc:AlternateContent>
      </p:grpSp>
      <p:grpSp>
        <p:nvGrpSpPr>
          <p:cNvPr id="128" name="Group 127">
            <a:extLst>
              <a:ext uri="{FF2B5EF4-FFF2-40B4-BE49-F238E27FC236}">
                <a16:creationId xmlns:a16="http://schemas.microsoft.com/office/drawing/2014/main" id="{4CE5BBA4-FBF1-0138-0CF3-E313D498927E}"/>
              </a:ext>
            </a:extLst>
          </p:cNvPr>
          <p:cNvGrpSpPr/>
          <p:nvPr/>
        </p:nvGrpSpPr>
        <p:grpSpPr>
          <a:xfrm>
            <a:off x="4686443" y="3324856"/>
            <a:ext cx="1343160" cy="458640"/>
            <a:chOff x="4686443" y="3324856"/>
            <a:chExt cx="1343160" cy="458640"/>
          </a:xfrm>
        </p:grpSpPr>
        <mc:AlternateContent xmlns:mc="http://schemas.openxmlformats.org/markup-compatibility/2006" xmlns:p14="http://schemas.microsoft.com/office/powerpoint/2010/main">
          <mc:Choice Requires="p14">
            <p:contentPart p14:bwMode="auto" r:id="rId90">
              <p14:nvContentPartPr>
                <p14:cNvPr id="116" name="Ink 115">
                  <a:extLst>
                    <a:ext uri="{FF2B5EF4-FFF2-40B4-BE49-F238E27FC236}">
                      <a16:creationId xmlns:a16="http://schemas.microsoft.com/office/drawing/2014/main" id="{B2CA2D68-1C8E-298A-51CA-F1267F97FDF1}"/>
                    </a:ext>
                  </a:extLst>
                </p14:cNvPr>
                <p14:cNvContentPartPr/>
                <p14:nvPr/>
              </p14:nvContentPartPr>
              <p14:xfrm>
                <a:off x="5338763" y="3501616"/>
                <a:ext cx="185040" cy="149400"/>
              </p14:xfrm>
            </p:contentPart>
          </mc:Choice>
          <mc:Fallback xmlns="">
            <p:pic>
              <p:nvPicPr>
                <p:cNvPr id="116" name="Ink 115">
                  <a:extLst>
                    <a:ext uri="{FF2B5EF4-FFF2-40B4-BE49-F238E27FC236}">
                      <a16:creationId xmlns:a16="http://schemas.microsoft.com/office/drawing/2014/main" id="{B2CA2D68-1C8E-298A-51CA-F1267F97FDF1}"/>
                    </a:ext>
                  </a:extLst>
                </p:cNvPr>
                <p:cNvPicPr/>
                <p:nvPr/>
              </p:nvPicPr>
              <p:blipFill>
                <a:blip r:embed="rId91"/>
                <a:stretch>
                  <a:fillRect/>
                </a:stretch>
              </p:blipFill>
              <p:spPr>
                <a:xfrm>
                  <a:off x="5320763" y="3483976"/>
                  <a:ext cx="22068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7" name="Ink 116">
                  <a:extLst>
                    <a:ext uri="{FF2B5EF4-FFF2-40B4-BE49-F238E27FC236}">
                      <a16:creationId xmlns:a16="http://schemas.microsoft.com/office/drawing/2014/main" id="{7B90F5C9-10A8-8885-AC8E-0392F7E7B587}"/>
                    </a:ext>
                  </a:extLst>
                </p14:cNvPr>
                <p14:cNvContentPartPr/>
                <p14:nvPr/>
              </p14:nvContentPartPr>
              <p14:xfrm>
                <a:off x="5392763" y="3505216"/>
                <a:ext cx="148680" cy="176040"/>
              </p14:xfrm>
            </p:contentPart>
          </mc:Choice>
          <mc:Fallback xmlns="">
            <p:pic>
              <p:nvPicPr>
                <p:cNvPr id="117" name="Ink 116">
                  <a:extLst>
                    <a:ext uri="{FF2B5EF4-FFF2-40B4-BE49-F238E27FC236}">
                      <a16:creationId xmlns:a16="http://schemas.microsoft.com/office/drawing/2014/main" id="{7B90F5C9-10A8-8885-AC8E-0392F7E7B587}"/>
                    </a:ext>
                  </a:extLst>
                </p:cNvPr>
                <p:cNvPicPr/>
                <p:nvPr/>
              </p:nvPicPr>
              <p:blipFill>
                <a:blip r:embed="rId93"/>
                <a:stretch>
                  <a:fillRect/>
                </a:stretch>
              </p:blipFill>
              <p:spPr>
                <a:xfrm>
                  <a:off x="5375123" y="3487576"/>
                  <a:ext cx="1843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9" name="Ink 118">
                  <a:extLst>
                    <a:ext uri="{FF2B5EF4-FFF2-40B4-BE49-F238E27FC236}">
                      <a16:creationId xmlns:a16="http://schemas.microsoft.com/office/drawing/2014/main" id="{7E6DA6B4-56D7-C278-1A2F-05C4ECD84F19}"/>
                    </a:ext>
                  </a:extLst>
                </p14:cNvPr>
                <p14:cNvContentPartPr/>
                <p14:nvPr/>
              </p14:nvContentPartPr>
              <p14:xfrm>
                <a:off x="5778323" y="3374896"/>
                <a:ext cx="251280" cy="236520"/>
              </p14:xfrm>
            </p:contentPart>
          </mc:Choice>
          <mc:Fallback xmlns="">
            <p:pic>
              <p:nvPicPr>
                <p:cNvPr id="119" name="Ink 118">
                  <a:extLst>
                    <a:ext uri="{FF2B5EF4-FFF2-40B4-BE49-F238E27FC236}">
                      <a16:creationId xmlns:a16="http://schemas.microsoft.com/office/drawing/2014/main" id="{7E6DA6B4-56D7-C278-1A2F-05C4ECD84F19}"/>
                    </a:ext>
                  </a:extLst>
                </p:cNvPr>
                <p:cNvPicPr/>
                <p:nvPr/>
              </p:nvPicPr>
              <p:blipFill>
                <a:blip r:embed="rId95"/>
                <a:stretch>
                  <a:fillRect/>
                </a:stretch>
              </p:blipFill>
              <p:spPr>
                <a:xfrm>
                  <a:off x="5760323" y="3357256"/>
                  <a:ext cx="28692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26" name="Ink 125">
                  <a:extLst>
                    <a:ext uri="{FF2B5EF4-FFF2-40B4-BE49-F238E27FC236}">
                      <a16:creationId xmlns:a16="http://schemas.microsoft.com/office/drawing/2014/main" id="{A7DC3C03-027F-EC62-31B1-E72749D88069}"/>
                    </a:ext>
                  </a:extLst>
                </p14:cNvPr>
                <p14:cNvContentPartPr/>
                <p14:nvPr/>
              </p14:nvContentPartPr>
              <p14:xfrm>
                <a:off x="4768883" y="3324856"/>
                <a:ext cx="388800" cy="91440"/>
              </p14:xfrm>
            </p:contentPart>
          </mc:Choice>
          <mc:Fallback xmlns="">
            <p:pic>
              <p:nvPicPr>
                <p:cNvPr id="126" name="Ink 125">
                  <a:extLst>
                    <a:ext uri="{FF2B5EF4-FFF2-40B4-BE49-F238E27FC236}">
                      <a16:creationId xmlns:a16="http://schemas.microsoft.com/office/drawing/2014/main" id="{A7DC3C03-027F-EC62-31B1-E72749D88069}"/>
                    </a:ext>
                  </a:extLst>
                </p:cNvPr>
                <p:cNvPicPr/>
                <p:nvPr/>
              </p:nvPicPr>
              <p:blipFill>
                <a:blip r:embed="rId97"/>
                <a:stretch>
                  <a:fillRect/>
                </a:stretch>
              </p:blipFill>
              <p:spPr>
                <a:xfrm>
                  <a:off x="4751243" y="3306856"/>
                  <a:ext cx="42444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27" name="Ink 126">
                  <a:extLst>
                    <a:ext uri="{FF2B5EF4-FFF2-40B4-BE49-F238E27FC236}">
                      <a16:creationId xmlns:a16="http://schemas.microsoft.com/office/drawing/2014/main" id="{C003668D-6A8C-3E2E-87F0-FA1509496409}"/>
                    </a:ext>
                  </a:extLst>
                </p14:cNvPr>
                <p14:cNvContentPartPr/>
                <p14:nvPr/>
              </p14:nvContentPartPr>
              <p14:xfrm>
                <a:off x="4686443" y="3331696"/>
                <a:ext cx="482400" cy="451800"/>
              </p14:xfrm>
            </p:contentPart>
          </mc:Choice>
          <mc:Fallback xmlns="">
            <p:pic>
              <p:nvPicPr>
                <p:cNvPr id="127" name="Ink 126">
                  <a:extLst>
                    <a:ext uri="{FF2B5EF4-FFF2-40B4-BE49-F238E27FC236}">
                      <a16:creationId xmlns:a16="http://schemas.microsoft.com/office/drawing/2014/main" id="{C003668D-6A8C-3E2E-87F0-FA1509496409}"/>
                    </a:ext>
                  </a:extLst>
                </p:cNvPr>
                <p:cNvPicPr/>
                <p:nvPr/>
              </p:nvPicPr>
              <p:blipFill>
                <a:blip r:embed="rId99"/>
                <a:stretch>
                  <a:fillRect/>
                </a:stretch>
              </p:blipFill>
              <p:spPr>
                <a:xfrm>
                  <a:off x="4668803" y="3313696"/>
                  <a:ext cx="518040" cy="487440"/>
                </a:xfrm>
                <a:prstGeom prst="rect">
                  <a:avLst/>
                </a:prstGeom>
              </p:spPr>
            </p:pic>
          </mc:Fallback>
        </mc:AlternateContent>
      </p:grpSp>
      <p:grpSp>
        <p:nvGrpSpPr>
          <p:cNvPr id="134" name="Group 133">
            <a:extLst>
              <a:ext uri="{FF2B5EF4-FFF2-40B4-BE49-F238E27FC236}">
                <a16:creationId xmlns:a16="http://schemas.microsoft.com/office/drawing/2014/main" id="{6337688F-CFE9-274A-A701-F874AE36A910}"/>
              </a:ext>
            </a:extLst>
          </p:cNvPr>
          <p:cNvGrpSpPr/>
          <p:nvPr/>
        </p:nvGrpSpPr>
        <p:grpSpPr>
          <a:xfrm>
            <a:off x="4471163" y="4060696"/>
            <a:ext cx="320040" cy="533880"/>
            <a:chOff x="4471163" y="4060696"/>
            <a:chExt cx="320040" cy="533880"/>
          </a:xfrm>
        </p:grpSpPr>
        <mc:AlternateContent xmlns:mc="http://schemas.openxmlformats.org/markup-compatibility/2006" xmlns:p14="http://schemas.microsoft.com/office/powerpoint/2010/main">
          <mc:Choice Requires="p14">
            <p:contentPart p14:bwMode="auto" r:id="rId100">
              <p14:nvContentPartPr>
                <p14:cNvPr id="129" name="Ink 128">
                  <a:extLst>
                    <a:ext uri="{FF2B5EF4-FFF2-40B4-BE49-F238E27FC236}">
                      <a16:creationId xmlns:a16="http://schemas.microsoft.com/office/drawing/2014/main" id="{39E50C5E-D9DF-0308-4E26-643446E3256B}"/>
                    </a:ext>
                  </a:extLst>
                </p14:cNvPr>
                <p14:cNvContentPartPr/>
                <p14:nvPr/>
              </p14:nvContentPartPr>
              <p14:xfrm>
                <a:off x="4471163" y="4157536"/>
                <a:ext cx="187200" cy="329040"/>
              </p14:xfrm>
            </p:contentPart>
          </mc:Choice>
          <mc:Fallback xmlns="">
            <p:pic>
              <p:nvPicPr>
                <p:cNvPr id="129" name="Ink 128">
                  <a:extLst>
                    <a:ext uri="{FF2B5EF4-FFF2-40B4-BE49-F238E27FC236}">
                      <a16:creationId xmlns:a16="http://schemas.microsoft.com/office/drawing/2014/main" id="{39E50C5E-D9DF-0308-4E26-643446E3256B}"/>
                    </a:ext>
                  </a:extLst>
                </p:cNvPr>
                <p:cNvPicPr/>
                <p:nvPr/>
              </p:nvPicPr>
              <p:blipFill>
                <a:blip r:embed="rId101"/>
                <a:stretch>
                  <a:fillRect/>
                </a:stretch>
              </p:blipFill>
              <p:spPr>
                <a:xfrm>
                  <a:off x="4453523" y="4139536"/>
                  <a:ext cx="22284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30" name="Ink 129">
                  <a:extLst>
                    <a:ext uri="{FF2B5EF4-FFF2-40B4-BE49-F238E27FC236}">
                      <a16:creationId xmlns:a16="http://schemas.microsoft.com/office/drawing/2014/main" id="{9A25BC6D-16E1-077E-C7CA-E6FD74672C80}"/>
                    </a:ext>
                  </a:extLst>
                </p14:cNvPr>
                <p14:cNvContentPartPr/>
                <p14:nvPr/>
              </p14:nvContentPartPr>
              <p14:xfrm>
                <a:off x="4635683" y="4060696"/>
                <a:ext cx="155520" cy="533880"/>
              </p14:xfrm>
            </p:contentPart>
          </mc:Choice>
          <mc:Fallback xmlns="">
            <p:pic>
              <p:nvPicPr>
                <p:cNvPr id="130" name="Ink 129">
                  <a:extLst>
                    <a:ext uri="{FF2B5EF4-FFF2-40B4-BE49-F238E27FC236}">
                      <a16:creationId xmlns:a16="http://schemas.microsoft.com/office/drawing/2014/main" id="{9A25BC6D-16E1-077E-C7CA-E6FD74672C80}"/>
                    </a:ext>
                  </a:extLst>
                </p:cNvPr>
                <p:cNvPicPr/>
                <p:nvPr/>
              </p:nvPicPr>
              <p:blipFill>
                <a:blip r:embed="rId103"/>
                <a:stretch>
                  <a:fillRect/>
                </a:stretch>
              </p:blipFill>
              <p:spPr>
                <a:xfrm>
                  <a:off x="4618043" y="4043056"/>
                  <a:ext cx="191160" cy="569520"/>
                </a:xfrm>
                <a:prstGeom prst="rect">
                  <a:avLst/>
                </a:prstGeom>
              </p:spPr>
            </p:pic>
          </mc:Fallback>
        </mc:AlternateContent>
      </p:grpSp>
      <p:grpSp>
        <p:nvGrpSpPr>
          <p:cNvPr id="133" name="Group 132">
            <a:extLst>
              <a:ext uri="{FF2B5EF4-FFF2-40B4-BE49-F238E27FC236}">
                <a16:creationId xmlns:a16="http://schemas.microsoft.com/office/drawing/2014/main" id="{869DC43E-C599-4EBC-15F4-AE12CBD23621}"/>
              </a:ext>
            </a:extLst>
          </p:cNvPr>
          <p:cNvGrpSpPr/>
          <p:nvPr/>
        </p:nvGrpSpPr>
        <p:grpSpPr>
          <a:xfrm>
            <a:off x="5238323" y="4180936"/>
            <a:ext cx="395640" cy="307800"/>
            <a:chOff x="5238323" y="4180936"/>
            <a:chExt cx="395640" cy="307800"/>
          </a:xfrm>
        </p:grpSpPr>
        <mc:AlternateContent xmlns:mc="http://schemas.openxmlformats.org/markup-compatibility/2006" xmlns:p14="http://schemas.microsoft.com/office/powerpoint/2010/main">
          <mc:Choice Requires="p14">
            <p:contentPart p14:bwMode="auto" r:id="rId104">
              <p14:nvContentPartPr>
                <p14:cNvPr id="131" name="Ink 130">
                  <a:extLst>
                    <a:ext uri="{FF2B5EF4-FFF2-40B4-BE49-F238E27FC236}">
                      <a16:creationId xmlns:a16="http://schemas.microsoft.com/office/drawing/2014/main" id="{87232CF7-EEC0-46F7-9A8A-58F7D422A7D1}"/>
                    </a:ext>
                  </a:extLst>
                </p14:cNvPr>
                <p14:cNvContentPartPr/>
                <p14:nvPr/>
              </p14:nvContentPartPr>
              <p14:xfrm>
                <a:off x="5238323" y="4205056"/>
                <a:ext cx="39600" cy="283680"/>
              </p14:xfrm>
            </p:contentPart>
          </mc:Choice>
          <mc:Fallback xmlns="">
            <p:pic>
              <p:nvPicPr>
                <p:cNvPr id="131" name="Ink 130">
                  <a:extLst>
                    <a:ext uri="{FF2B5EF4-FFF2-40B4-BE49-F238E27FC236}">
                      <a16:creationId xmlns:a16="http://schemas.microsoft.com/office/drawing/2014/main" id="{87232CF7-EEC0-46F7-9A8A-58F7D422A7D1}"/>
                    </a:ext>
                  </a:extLst>
                </p:cNvPr>
                <p:cNvPicPr/>
                <p:nvPr/>
              </p:nvPicPr>
              <p:blipFill>
                <a:blip r:embed="rId105"/>
                <a:stretch>
                  <a:fillRect/>
                </a:stretch>
              </p:blipFill>
              <p:spPr>
                <a:xfrm>
                  <a:off x="5220323" y="4187416"/>
                  <a:ext cx="75240" cy="3193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32" name="Ink 131">
                  <a:extLst>
                    <a:ext uri="{FF2B5EF4-FFF2-40B4-BE49-F238E27FC236}">
                      <a16:creationId xmlns:a16="http://schemas.microsoft.com/office/drawing/2014/main" id="{A81C688D-991C-06EE-5E5E-5775A5F100B0}"/>
                    </a:ext>
                  </a:extLst>
                </p14:cNvPr>
                <p14:cNvContentPartPr/>
                <p14:nvPr/>
              </p14:nvContentPartPr>
              <p14:xfrm>
                <a:off x="5383403" y="4180936"/>
                <a:ext cx="250560" cy="271080"/>
              </p14:xfrm>
            </p:contentPart>
          </mc:Choice>
          <mc:Fallback xmlns="">
            <p:pic>
              <p:nvPicPr>
                <p:cNvPr id="132" name="Ink 131">
                  <a:extLst>
                    <a:ext uri="{FF2B5EF4-FFF2-40B4-BE49-F238E27FC236}">
                      <a16:creationId xmlns:a16="http://schemas.microsoft.com/office/drawing/2014/main" id="{A81C688D-991C-06EE-5E5E-5775A5F100B0}"/>
                    </a:ext>
                  </a:extLst>
                </p:cNvPr>
                <p:cNvPicPr/>
                <p:nvPr/>
              </p:nvPicPr>
              <p:blipFill>
                <a:blip r:embed="rId107"/>
                <a:stretch>
                  <a:fillRect/>
                </a:stretch>
              </p:blipFill>
              <p:spPr>
                <a:xfrm>
                  <a:off x="5365763" y="4162936"/>
                  <a:ext cx="286200" cy="306720"/>
                </a:xfrm>
                <a:prstGeom prst="rect">
                  <a:avLst/>
                </a:prstGeom>
              </p:spPr>
            </p:pic>
          </mc:Fallback>
        </mc:AlternateContent>
      </p:grpSp>
    </p:spTree>
    <p:extLst>
      <p:ext uri="{BB962C8B-B14F-4D97-AF65-F5344CB8AC3E}">
        <p14:creationId xmlns:p14="http://schemas.microsoft.com/office/powerpoint/2010/main" val="877737848"/>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8685828"/>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382116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p:spTree>
    <p:extLst>
      <p:ext uri="{BB962C8B-B14F-4D97-AF65-F5344CB8AC3E}">
        <p14:creationId xmlns:p14="http://schemas.microsoft.com/office/powerpoint/2010/main" val="1292737741"/>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57" name="TextBox 56">
            <a:extLst>
              <a:ext uri="{FF2B5EF4-FFF2-40B4-BE49-F238E27FC236}">
                <a16:creationId xmlns:a16="http://schemas.microsoft.com/office/drawing/2014/main" id="{C4D6DD98-F126-40EE-82C7-228BD88098B4}"/>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58" name="TextBox 57">
                <a:extLst>
                  <a:ext uri="{FF2B5EF4-FFF2-40B4-BE49-F238E27FC236}">
                    <a16:creationId xmlns:a16="http://schemas.microsoft.com/office/drawing/2014/main" id="{09644ECD-77C6-4B46-9B2D-4EB3518D24FF}"/>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58" name="TextBox 57">
                <a:extLst>
                  <a:ext uri="{FF2B5EF4-FFF2-40B4-BE49-F238E27FC236}">
                    <a16:creationId xmlns:a16="http://schemas.microsoft.com/office/drawing/2014/main" id="{09644ECD-77C6-4B46-9B2D-4EB3518D24FF}"/>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47455400"/>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90" name="TextBox 89">
            <a:extLst>
              <a:ext uri="{FF2B5EF4-FFF2-40B4-BE49-F238E27FC236}">
                <a16:creationId xmlns:a16="http://schemas.microsoft.com/office/drawing/2014/main" id="{C5D5B674-ED00-423D-A194-ADDAF6E33F14}"/>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01" name="TextBox 100">
                <a:extLst>
                  <a:ext uri="{FF2B5EF4-FFF2-40B4-BE49-F238E27FC236}">
                    <a16:creationId xmlns:a16="http://schemas.microsoft.com/office/drawing/2014/main" id="{36149801-8CEA-48DD-94CC-5E36F4A08311}"/>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01" name="TextBox 100">
                <a:extLst>
                  <a:ext uri="{FF2B5EF4-FFF2-40B4-BE49-F238E27FC236}">
                    <a16:creationId xmlns:a16="http://schemas.microsoft.com/office/drawing/2014/main" id="{36149801-8CEA-48DD-94CC-5E36F4A08311}"/>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2" name="TextBox 101">
                <a:extLst>
                  <a:ext uri="{FF2B5EF4-FFF2-40B4-BE49-F238E27FC236}">
                    <a16:creationId xmlns:a16="http://schemas.microsoft.com/office/drawing/2014/main" id="{172841DE-A20E-42D2-86AE-A2165111B715}"/>
                  </a:ext>
                </a:extLst>
              </p:cNvPr>
              <p:cNvSpPr txBox="1"/>
              <p:nvPr/>
            </p:nvSpPr>
            <p:spPr>
              <a:xfrm>
                <a:off x="901343"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02" name="TextBox 101">
                <a:extLst>
                  <a:ext uri="{FF2B5EF4-FFF2-40B4-BE49-F238E27FC236}">
                    <a16:creationId xmlns:a16="http://schemas.microsoft.com/office/drawing/2014/main" id="{172841DE-A20E-42D2-86AE-A2165111B715}"/>
                  </a:ext>
                </a:extLst>
              </p:cNvPr>
              <p:cNvSpPr txBox="1">
                <a:spLocks noRot="1" noChangeAspect="1" noMove="1" noResize="1" noEditPoints="1" noAdjustHandles="1" noChangeArrowheads="1" noChangeShapeType="1" noTextEdit="1"/>
              </p:cNvSpPr>
              <p:nvPr/>
            </p:nvSpPr>
            <p:spPr>
              <a:xfrm>
                <a:off x="901343" y="1625763"/>
                <a:ext cx="990399" cy="793551"/>
              </a:xfrm>
              <a:prstGeom prst="rect">
                <a:avLst/>
              </a:prstGeom>
              <a:blipFill>
                <a:blip r:embed="rId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275509956"/>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153" name="TextBox 152">
            <a:extLst>
              <a:ext uri="{FF2B5EF4-FFF2-40B4-BE49-F238E27FC236}">
                <a16:creationId xmlns:a16="http://schemas.microsoft.com/office/drawing/2014/main" id="{BE5D4548-3807-43CA-AB0D-D7F9385F7BEE}"/>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60" name="TextBox 159">
                <a:extLst>
                  <a:ext uri="{FF2B5EF4-FFF2-40B4-BE49-F238E27FC236}">
                    <a16:creationId xmlns:a16="http://schemas.microsoft.com/office/drawing/2014/main" id="{4D990EFE-9B77-4552-AC92-23CF04F0D4DA}"/>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60" name="TextBox 159">
                <a:extLst>
                  <a:ext uri="{FF2B5EF4-FFF2-40B4-BE49-F238E27FC236}">
                    <a16:creationId xmlns:a16="http://schemas.microsoft.com/office/drawing/2014/main" id="{4D990EFE-9B77-4552-AC92-23CF04F0D4DA}"/>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TextBox 164">
                <a:extLst>
                  <a:ext uri="{FF2B5EF4-FFF2-40B4-BE49-F238E27FC236}">
                    <a16:creationId xmlns:a16="http://schemas.microsoft.com/office/drawing/2014/main" id="{09E10CD0-08DE-441A-A55E-E203F3260022}"/>
                  </a:ext>
                </a:extLst>
              </p:cNvPr>
              <p:cNvSpPr txBox="1"/>
              <p:nvPr/>
            </p:nvSpPr>
            <p:spPr>
              <a:xfrm>
                <a:off x="901343"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65" name="TextBox 164">
                <a:extLst>
                  <a:ext uri="{FF2B5EF4-FFF2-40B4-BE49-F238E27FC236}">
                    <a16:creationId xmlns:a16="http://schemas.microsoft.com/office/drawing/2014/main" id="{09E10CD0-08DE-441A-A55E-E203F3260022}"/>
                  </a:ext>
                </a:extLst>
              </p:cNvPr>
              <p:cNvSpPr txBox="1">
                <a:spLocks noRot="1" noChangeAspect="1" noMove="1" noResize="1" noEditPoints="1" noAdjustHandles="1" noChangeArrowheads="1" noChangeShapeType="1" noTextEdit="1"/>
              </p:cNvSpPr>
              <p:nvPr/>
            </p:nvSpPr>
            <p:spPr>
              <a:xfrm>
                <a:off x="901343" y="1625763"/>
                <a:ext cx="990399" cy="79355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7" name="TextBox 176">
                <a:extLst>
                  <a:ext uri="{FF2B5EF4-FFF2-40B4-BE49-F238E27FC236}">
                    <a16:creationId xmlns:a16="http://schemas.microsoft.com/office/drawing/2014/main" id="{BA3816C9-AEA9-4FE7-8BD1-B14003F91C4B}"/>
                  </a:ext>
                </a:extLst>
              </p:cNvPr>
              <p:cNvSpPr txBox="1"/>
              <p:nvPr/>
            </p:nvSpPr>
            <p:spPr>
              <a:xfrm>
                <a:off x="729821" y="2780669"/>
                <a:ext cx="1333442" cy="79367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2">
                              <a:lumMod val="75000"/>
                            </a:schemeClr>
                          </a:solidFill>
                          <a:latin typeface="Cambria Math" panose="02040503050406030204" pitchFamily="18" charset="0"/>
                        </a:rPr>
                        <m:t>12=</m:t>
                      </m:r>
                      <m:f>
                        <m:fPr>
                          <m:ctrlPr>
                            <a:rPr lang="en-GB" sz="2400" b="0" i="1" smtClean="0">
                              <a:solidFill>
                                <a:schemeClr val="accent2">
                                  <a:lumMod val="75000"/>
                                </a:schemeClr>
                              </a:solidFill>
                              <a:latin typeface="Cambria Math" panose="02040503050406030204" pitchFamily="18" charset="0"/>
                            </a:rPr>
                          </m:ctrlPr>
                        </m:fPr>
                        <m:num>
                          <m:r>
                            <a:rPr lang="en-GB" sz="2400" b="0" i="1" smtClean="0">
                              <a:solidFill>
                                <a:schemeClr val="accent2">
                                  <a:lumMod val="75000"/>
                                </a:schemeClr>
                              </a:solidFill>
                              <a:latin typeface="Cambria Math" panose="02040503050406030204" pitchFamily="18" charset="0"/>
                            </a:rPr>
                            <m:t>45</m:t>
                          </m:r>
                        </m:num>
                        <m:den>
                          <m:r>
                            <a:rPr lang="en-GB" sz="2400" b="0" i="1" smtClean="0">
                              <a:solidFill>
                                <a:schemeClr val="accent2">
                                  <a:lumMod val="75000"/>
                                </a:schemeClr>
                              </a:solidFill>
                              <a:latin typeface="Cambria Math" panose="02040503050406030204" pitchFamily="18" charset="0"/>
                            </a:rPr>
                            <m:t>𝑡</m:t>
                          </m:r>
                        </m:den>
                      </m:f>
                    </m:oMath>
                  </m:oMathPara>
                </a14:m>
                <a:endParaRPr lang="en-GB" sz="2400">
                  <a:solidFill>
                    <a:schemeClr val="accent2">
                      <a:lumMod val="75000"/>
                    </a:schemeClr>
                  </a:solidFill>
                </a:endParaRPr>
              </a:p>
            </p:txBody>
          </p:sp>
        </mc:Choice>
        <mc:Fallback xmlns="">
          <p:sp>
            <p:nvSpPr>
              <p:cNvPr id="177" name="TextBox 176">
                <a:extLst>
                  <a:ext uri="{FF2B5EF4-FFF2-40B4-BE49-F238E27FC236}">
                    <a16:creationId xmlns:a16="http://schemas.microsoft.com/office/drawing/2014/main" id="{BA3816C9-AEA9-4FE7-8BD1-B14003F91C4B}"/>
                  </a:ext>
                </a:extLst>
              </p:cNvPr>
              <p:cNvSpPr txBox="1">
                <a:spLocks noRot="1" noChangeAspect="1" noMove="1" noResize="1" noEditPoints="1" noAdjustHandles="1" noChangeArrowheads="1" noChangeShapeType="1" noTextEdit="1"/>
              </p:cNvSpPr>
              <p:nvPr/>
            </p:nvSpPr>
            <p:spPr>
              <a:xfrm>
                <a:off x="729821" y="2780669"/>
                <a:ext cx="1333442" cy="793679"/>
              </a:xfrm>
              <a:prstGeom prst="rect">
                <a:avLst/>
              </a:prstGeom>
              <a:blipFill>
                <a:blip r:embed="rId4"/>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311466807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34" name="TextBox 133">
            <a:extLst>
              <a:ext uri="{FF2B5EF4-FFF2-40B4-BE49-F238E27FC236}">
                <a16:creationId xmlns:a16="http://schemas.microsoft.com/office/drawing/2014/main" id="{D7FC4576-DCD1-4A52-A719-86C98BA77A7E}"/>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762B82F5-B611-4B79-91CD-24579ACD1411}"/>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35" name="TextBox 134">
                <a:extLst>
                  <a:ext uri="{FF2B5EF4-FFF2-40B4-BE49-F238E27FC236}">
                    <a16:creationId xmlns:a16="http://schemas.microsoft.com/office/drawing/2014/main" id="{762B82F5-B611-4B79-91CD-24579ACD1411}"/>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6" name="TextBox 135">
                <a:extLst>
                  <a:ext uri="{FF2B5EF4-FFF2-40B4-BE49-F238E27FC236}">
                    <a16:creationId xmlns:a16="http://schemas.microsoft.com/office/drawing/2014/main" id="{040DC813-54BF-4804-B57B-696C4966F3C5}"/>
                  </a:ext>
                </a:extLst>
              </p:cNvPr>
              <p:cNvSpPr txBox="1"/>
              <p:nvPr/>
            </p:nvSpPr>
            <p:spPr>
              <a:xfrm>
                <a:off x="901343"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36" name="TextBox 135">
                <a:extLst>
                  <a:ext uri="{FF2B5EF4-FFF2-40B4-BE49-F238E27FC236}">
                    <a16:creationId xmlns:a16="http://schemas.microsoft.com/office/drawing/2014/main" id="{040DC813-54BF-4804-B57B-696C4966F3C5}"/>
                  </a:ext>
                </a:extLst>
              </p:cNvPr>
              <p:cNvSpPr txBox="1">
                <a:spLocks noRot="1" noChangeAspect="1" noMove="1" noResize="1" noEditPoints="1" noAdjustHandles="1" noChangeArrowheads="1" noChangeShapeType="1" noTextEdit="1"/>
              </p:cNvSpPr>
              <p:nvPr/>
            </p:nvSpPr>
            <p:spPr>
              <a:xfrm>
                <a:off x="901343" y="1625763"/>
                <a:ext cx="990399" cy="79355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55747BDB-CD37-4760-AAC2-52CB2CCFCFA4}"/>
                  </a:ext>
                </a:extLst>
              </p:cNvPr>
              <p:cNvSpPr txBox="1"/>
              <p:nvPr/>
            </p:nvSpPr>
            <p:spPr>
              <a:xfrm>
                <a:off x="729821" y="2780669"/>
                <a:ext cx="1333442" cy="79367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2">
                              <a:lumMod val="75000"/>
                            </a:schemeClr>
                          </a:solidFill>
                          <a:latin typeface="Cambria Math" panose="02040503050406030204" pitchFamily="18" charset="0"/>
                        </a:rPr>
                        <m:t>12=</m:t>
                      </m:r>
                      <m:f>
                        <m:fPr>
                          <m:ctrlPr>
                            <a:rPr lang="en-GB" sz="2400" b="0" i="1" smtClean="0">
                              <a:solidFill>
                                <a:schemeClr val="accent2">
                                  <a:lumMod val="75000"/>
                                </a:schemeClr>
                              </a:solidFill>
                              <a:latin typeface="Cambria Math" panose="02040503050406030204" pitchFamily="18" charset="0"/>
                            </a:rPr>
                          </m:ctrlPr>
                        </m:fPr>
                        <m:num>
                          <m:r>
                            <a:rPr lang="en-GB" sz="2400" b="0" i="1" smtClean="0">
                              <a:solidFill>
                                <a:schemeClr val="accent2">
                                  <a:lumMod val="75000"/>
                                </a:schemeClr>
                              </a:solidFill>
                              <a:latin typeface="Cambria Math" panose="02040503050406030204" pitchFamily="18" charset="0"/>
                            </a:rPr>
                            <m:t>45</m:t>
                          </m:r>
                        </m:num>
                        <m:den>
                          <m:r>
                            <a:rPr lang="en-GB" sz="2400" b="0" i="1" smtClean="0">
                              <a:solidFill>
                                <a:schemeClr val="accent2">
                                  <a:lumMod val="75000"/>
                                </a:schemeClr>
                              </a:solidFill>
                              <a:latin typeface="Cambria Math" panose="02040503050406030204" pitchFamily="18" charset="0"/>
                            </a:rPr>
                            <m:t>𝑡</m:t>
                          </m:r>
                        </m:den>
                      </m:f>
                    </m:oMath>
                  </m:oMathPara>
                </a14:m>
                <a:endParaRPr lang="en-GB" sz="2400">
                  <a:solidFill>
                    <a:schemeClr val="accent2">
                      <a:lumMod val="75000"/>
                    </a:schemeClr>
                  </a:solidFill>
                </a:endParaRPr>
              </a:p>
            </p:txBody>
          </p:sp>
        </mc:Choice>
        <mc:Fallback xmlns="">
          <p:sp>
            <p:nvSpPr>
              <p:cNvPr id="137" name="TextBox 136">
                <a:extLst>
                  <a:ext uri="{FF2B5EF4-FFF2-40B4-BE49-F238E27FC236}">
                    <a16:creationId xmlns:a16="http://schemas.microsoft.com/office/drawing/2014/main" id="{55747BDB-CD37-4760-AAC2-52CB2CCFCFA4}"/>
                  </a:ext>
                </a:extLst>
              </p:cNvPr>
              <p:cNvSpPr txBox="1">
                <a:spLocks noRot="1" noChangeAspect="1" noMove="1" noResize="1" noEditPoints="1" noAdjustHandles="1" noChangeArrowheads="1" noChangeShapeType="1" noTextEdit="1"/>
              </p:cNvSpPr>
              <p:nvPr/>
            </p:nvSpPr>
            <p:spPr>
              <a:xfrm>
                <a:off x="729821" y="2780669"/>
                <a:ext cx="1333442" cy="793679"/>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8" name="TextBox 137">
                <a:extLst>
                  <a:ext uri="{FF2B5EF4-FFF2-40B4-BE49-F238E27FC236}">
                    <a16:creationId xmlns:a16="http://schemas.microsoft.com/office/drawing/2014/main" id="{B18F0E9A-0593-46CF-9999-CFCE3CC65B95}"/>
                  </a:ext>
                </a:extLst>
              </p:cNvPr>
              <p:cNvSpPr txBox="1"/>
              <p:nvPr/>
            </p:nvSpPr>
            <p:spPr>
              <a:xfrm>
                <a:off x="901343" y="3846624"/>
                <a:ext cx="2095382" cy="79130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f>
                        <m:fPr>
                          <m:ctrlPr>
                            <a:rPr lang="en-GB" sz="2400" b="0" i="1" smtClean="0">
                              <a:solidFill>
                                <a:srgbClr val="0070C0"/>
                              </a:solidFill>
                              <a:latin typeface="Cambria Math" panose="02040503050406030204" pitchFamily="18" charset="0"/>
                            </a:rPr>
                          </m:ctrlPr>
                        </m:fPr>
                        <m:num>
                          <m:r>
                            <a:rPr lang="en-GB" sz="2400" b="0" i="1" smtClean="0">
                              <a:solidFill>
                                <a:srgbClr val="0070C0"/>
                              </a:solidFill>
                              <a:latin typeface="Cambria Math" panose="02040503050406030204" pitchFamily="18" charset="0"/>
                            </a:rPr>
                            <m:t>45</m:t>
                          </m:r>
                        </m:num>
                        <m:den>
                          <m:r>
                            <a:rPr lang="en-GB" sz="2400" b="0" i="1" smtClean="0">
                              <a:solidFill>
                                <a:srgbClr val="0070C0"/>
                              </a:solidFill>
                              <a:latin typeface="Cambria Math" panose="02040503050406030204" pitchFamily="18" charset="0"/>
                            </a:rPr>
                            <m:t>12</m:t>
                          </m:r>
                        </m:den>
                      </m:f>
                      <m:r>
                        <a:rPr lang="en-GB" sz="2400" b="0" i="1" smtClean="0">
                          <a:solidFill>
                            <a:srgbClr val="0070C0"/>
                          </a:solidFill>
                          <a:latin typeface="Cambria Math" panose="02040503050406030204" pitchFamily="18" charset="0"/>
                        </a:rPr>
                        <m:t>=3.75</m:t>
                      </m:r>
                    </m:oMath>
                  </m:oMathPara>
                </a14:m>
                <a:endParaRPr lang="en-GB" sz="2400">
                  <a:solidFill>
                    <a:srgbClr val="0070C0"/>
                  </a:solidFill>
                </a:endParaRPr>
              </a:p>
            </p:txBody>
          </p:sp>
        </mc:Choice>
        <mc:Fallback xmlns="">
          <p:sp>
            <p:nvSpPr>
              <p:cNvPr id="138" name="TextBox 137">
                <a:extLst>
                  <a:ext uri="{FF2B5EF4-FFF2-40B4-BE49-F238E27FC236}">
                    <a16:creationId xmlns:a16="http://schemas.microsoft.com/office/drawing/2014/main" id="{B18F0E9A-0593-46CF-9999-CFCE3CC65B95}"/>
                  </a:ext>
                </a:extLst>
              </p:cNvPr>
              <p:cNvSpPr txBox="1">
                <a:spLocks noRot="1" noChangeAspect="1" noMove="1" noResize="1" noEditPoints="1" noAdjustHandles="1" noChangeArrowheads="1" noChangeShapeType="1" noTextEdit="1"/>
              </p:cNvSpPr>
              <p:nvPr/>
            </p:nvSpPr>
            <p:spPr>
              <a:xfrm>
                <a:off x="901343" y="3846624"/>
                <a:ext cx="2095382" cy="791307"/>
              </a:xfrm>
              <a:prstGeom prst="rect">
                <a:avLst/>
              </a:prstGeom>
              <a:blipFill>
                <a:blip r:embed="rId5"/>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94678611"/>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 name="Rectangle 108">
            <a:extLst>
              <a:ext uri="{FF2B5EF4-FFF2-40B4-BE49-F238E27FC236}">
                <a16:creationId xmlns:a16="http://schemas.microsoft.com/office/drawing/2014/main" id="{3DC64586-131B-41E9-814A-F8A37EBEB533}"/>
              </a:ext>
            </a:extLst>
          </p:cNvPr>
          <p:cNvSpPr/>
          <p:nvPr/>
        </p:nvSpPr>
        <p:spPr>
          <a:xfrm>
            <a:off x="2564467" y="4492412"/>
            <a:ext cx="2620076" cy="599850"/>
          </a:xfrm>
          <a:custGeom>
            <a:avLst/>
            <a:gdLst>
              <a:gd name="connsiteX0" fmla="*/ 0 w 2620076"/>
              <a:gd name="connsiteY0" fmla="*/ 0 h 599850"/>
              <a:gd name="connsiteX1" fmla="*/ 628818 w 2620076"/>
              <a:gd name="connsiteY1" fmla="*/ 0 h 599850"/>
              <a:gd name="connsiteX2" fmla="*/ 1205235 w 2620076"/>
              <a:gd name="connsiteY2" fmla="*/ 0 h 599850"/>
              <a:gd name="connsiteX3" fmla="*/ 1912655 w 2620076"/>
              <a:gd name="connsiteY3" fmla="*/ 0 h 599850"/>
              <a:gd name="connsiteX4" fmla="*/ 2620076 w 2620076"/>
              <a:gd name="connsiteY4" fmla="*/ 0 h 599850"/>
              <a:gd name="connsiteX5" fmla="*/ 2620076 w 2620076"/>
              <a:gd name="connsiteY5" fmla="*/ 599850 h 599850"/>
              <a:gd name="connsiteX6" fmla="*/ 2017459 w 2620076"/>
              <a:gd name="connsiteY6" fmla="*/ 599850 h 599850"/>
              <a:gd name="connsiteX7" fmla="*/ 1414841 w 2620076"/>
              <a:gd name="connsiteY7" fmla="*/ 599850 h 599850"/>
              <a:gd name="connsiteX8" fmla="*/ 707421 w 2620076"/>
              <a:gd name="connsiteY8" fmla="*/ 599850 h 599850"/>
              <a:gd name="connsiteX9" fmla="*/ 0 w 2620076"/>
              <a:gd name="connsiteY9" fmla="*/ 599850 h 599850"/>
              <a:gd name="connsiteX10" fmla="*/ 0 w 2620076"/>
              <a:gd name="connsiteY10" fmla="*/ 0 h 59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0076" h="599850" extrusionOk="0">
                <a:moveTo>
                  <a:pt x="0" y="0"/>
                </a:moveTo>
                <a:cubicBezTo>
                  <a:pt x="167119" y="-16426"/>
                  <a:pt x="451602" y="24928"/>
                  <a:pt x="628818" y="0"/>
                </a:cubicBezTo>
                <a:cubicBezTo>
                  <a:pt x="806034" y="-24928"/>
                  <a:pt x="918459" y="-27719"/>
                  <a:pt x="1205235" y="0"/>
                </a:cubicBezTo>
                <a:cubicBezTo>
                  <a:pt x="1492011" y="27719"/>
                  <a:pt x="1693221" y="16470"/>
                  <a:pt x="1912655" y="0"/>
                </a:cubicBezTo>
                <a:cubicBezTo>
                  <a:pt x="2132089" y="-16470"/>
                  <a:pt x="2443909" y="-27615"/>
                  <a:pt x="2620076" y="0"/>
                </a:cubicBezTo>
                <a:cubicBezTo>
                  <a:pt x="2630361" y="247190"/>
                  <a:pt x="2622071" y="448484"/>
                  <a:pt x="2620076" y="599850"/>
                </a:cubicBezTo>
                <a:cubicBezTo>
                  <a:pt x="2441598" y="609172"/>
                  <a:pt x="2187692" y="594789"/>
                  <a:pt x="2017459" y="599850"/>
                </a:cubicBezTo>
                <a:cubicBezTo>
                  <a:pt x="1847226" y="604911"/>
                  <a:pt x="1679917" y="572275"/>
                  <a:pt x="1414841" y="599850"/>
                </a:cubicBezTo>
                <a:cubicBezTo>
                  <a:pt x="1149765" y="627425"/>
                  <a:pt x="971451" y="579968"/>
                  <a:pt x="707421" y="599850"/>
                </a:cubicBezTo>
                <a:cubicBezTo>
                  <a:pt x="443391" y="619732"/>
                  <a:pt x="177169" y="628378"/>
                  <a:pt x="0" y="599850"/>
                </a:cubicBezTo>
                <a:cubicBezTo>
                  <a:pt x="27796" y="465319"/>
                  <a:pt x="-28084" y="158186"/>
                  <a:pt x="0" y="0"/>
                </a:cubicBezTo>
                <a:close/>
              </a:path>
            </a:pathLst>
          </a:custGeom>
          <a:noFill/>
          <a:ln>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168" name="TextBox 167">
            <a:extLst>
              <a:ext uri="{FF2B5EF4-FFF2-40B4-BE49-F238E27FC236}">
                <a16:creationId xmlns:a16="http://schemas.microsoft.com/office/drawing/2014/main" id="{2EA3DF9D-D915-40F7-9503-E085FC425905}"/>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69" name="TextBox 168">
                <a:extLst>
                  <a:ext uri="{FF2B5EF4-FFF2-40B4-BE49-F238E27FC236}">
                    <a16:creationId xmlns:a16="http://schemas.microsoft.com/office/drawing/2014/main" id="{C3FA8B86-2329-47F9-96C9-3FC8F0FF4974}"/>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69" name="TextBox 168">
                <a:extLst>
                  <a:ext uri="{FF2B5EF4-FFF2-40B4-BE49-F238E27FC236}">
                    <a16:creationId xmlns:a16="http://schemas.microsoft.com/office/drawing/2014/main" id="{C3FA8B86-2329-47F9-96C9-3FC8F0FF4974}"/>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0" name="TextBox 169">
                <a:extLst>
                  <a:ext uri="{FF2B5EF4-FFF2-40B4-BE49-F238E27FC236}">
                    <a16:creationId xmlns:a16="http://schemas.microsoft.com/office/drawing/2014/main" id="{6AD307B3-DBBB-4066-B06C-CBA4413D3A3B}"/>
                  </a:ext>
                </a:extLst>
              </p:cNvPr>
              <p:cNvSpPr txBox="1"/>
              <p:nvPr/>
            </p:nvSpPr>
            <p:spPr>
              <a:xfrm>
                <a:off x="489635"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70" name="TextBox 169">
                <a:extLst>
                  <a:ext uri="{FF2B5EF4-FFF2-40B4-BE49-F238E27FC236}">
                    <a16:creationId xmlns:a16="http://schemas.microsoft.com/office/drawing/2014/main" id="{6AD307B3-DBBB-4066-B06C-CBA4413D3A3B}"/>
                  </a:ext>
                </a:extLst>
              </p:cNvPr>
              <p:cNvSpPr txBox="1">
                <a:spLocks noRot="1" noChangeAspect="1" noMove="1" noResize="1" noEditPoints="1" noAdjustHandles="1" noChangeArrowheads="1" noChangeShapeType="1" noTextEdit="1"/>
              </p:cNvSpPr>
              <p:nvPr/>
            </p:nvSpPr>
            <p:spPr>
              <a:xfrm>
                <a:off x="489635" y="1625763"/>
                <a:ext cx="990399" cy="793551"/>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1" name="TextBox 170">
                <a:extLst>
                  <a:ext uri="{FF2B5EF4-FFF2-40B4-BE49-F238E27FC236}">
                    <a16:creationId xmlns:a16="http://schemas.microsoft.com/office/drawing/2014/main" id="{13CE1A8F-08DE-4757-B42C-F6C3E1F8D908}"/>
                  </a:ext>
                </a:extLst>
              </p:cNvPr>
              <p:cNvSpPr txBox="1"/>
              <p:nvPr/>
            </p:nvSpPr>
            <p:spPr>
              <a:xfrm>
                <a:off x="318113" y="2780669"/>
                <a:ext cx="1333442" cy="79367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2">
                              <a:lumMod val="75000"/>
                            </a:schemeClr>
                          </a:solidFill>
                          <a:latin typeface="Cambria Math" panose="02040503050406030204" pitchFamily="18" charset="0"/>
                        </a:rPr>
                        <m:t>12=</m:t>
                      </m:r>
                      <m:f>
                        <m:fPr>
                          <m:ctrlPr>
                            <a:rPr lang="en-GB" sz="2400" b="0" i="1" smtClean="0">
                              <a:solidFill>
                                <a:schemeClr val="accent2">
                                  <a:lumMod val="75000"/>
                                </a:schemeClr>
                              </a:solidFill>
                              <a:latin typeface="Cambria Math" panose="02040503050406030204" pitchFamily="18" charset="0"/>
                            </a:rPr>
                          </m:ctrlPr>
                        </m:fPr>
                        <m:num>
                          <m:r>
                            <a:rPr lang="en-GB" sz="2400" b="0" i="1" smtClean="0">
                              <a:solidFill>
                                <a:schemeClr val="accent2">
                                  <a:lumMod val="75000"/>
                                </a:schemeClr>
                              </a:solidFill>
                              <a:latin typeface="Cambria Math" panose="02040503050406030204" pitchFamily="18" charset="0"/>
                            </a:rPr>
                            <m:t>45</m:t>
                          </m:r>
                        </m:num>
                        <m:den>
                          <m:r>
                            <a:rPr lang="en-GB" sz="2400" b="0" i="1" smtClean="0">
                              <a:solidFill>
                                <a:schemeClr val="accent2">
                                  <a:lumMod val="75000"/>
                                </a:schemeClr>
                              </a:solidFill>
                              <a:latin typeface="Cambria Math" panose="02040503050406030204" pitchFamily="18" charset="0"/>
                            </a:rPr>
                            <m:t>𝑡</m:t>
                          </m:r>
                        </m:den>
                      </m:f>
                    </m:oMath>
                  </m:oMathPara>
                </a14:m>
                <a:endParaRPr lang="en-GB" sz="2400">
                  <a:solidFill>
                    <a:schemeClr val="accent2">
                      <a:lumMod val="75000"/>
                    </a:schemeClr>
                  </a:solidFill>
                </a:endParaRPr>
              </a:p>
            </p:txBody>
          </p:sp>
        </mc:Choice>
        <mc:Fallback xmlns="">
          <p:sp>
            <p:nvSpPr>
              <p:cNvPr id="171" name="TextBox 170">
                <a:extLst>
                  <a:ext uri="{FF2B5EF4-FFF2-40B4-BE49-F238E27FC236}">
                    <a16:creationId xmlns:a16="http://schemas.microsoft.com/office/drawing/2014/main" id="{13CE1A8F-08DE-4757-B42C-F6C3E1F8D908}"/>
                  </a:ext>
                </a:extLst>
              </p:cNvPr>
              <p:cNvSpPr txBox="1">
                <a:spLocks noRot="1" noChangeAspect="1" noMove="1" noResize="1" noEditPoints="1" noAdjustHandles="1" noChangeArrowheads="1" noChangeShapeType="1" noTextEdit="1"/>
              </p:cNvSpPr>
              <p:nvPr/>
            </p:nvSpPr>
            <p:spPr>
              <a:xfrm>
                <a:off x="318113" y="2780669"/>
                <a:ext cx="1333442" cy="793679"/>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72" name="TextBox 171">
                <a:extLst>
                  <a:ext uri="{FF2B5EF4-FFF2-40B4-BE49-F238E27FC236}">
                    <a16:creationId xmlns:a16="http://schemas.microsoft.com/office/drawing/2014/main" id="{06F8B4D1-6F45-47B8-A6F1-9A03487B3585}"/>
                  </a:ext>
                </a:extLst>
              </p:cNvPr>
              <p:cNvSpPr txBox="1"/>
              <p:nvPr/>
            </p:nvSpPr>
            <p:spPr>
              <a:xfrm>
                <a:off x="489635" y="3846624"/>
                <a:ext cx="2095382" cy="79130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f>
                        <m:fPr>
                          <m:ctrlPr>
                            <a:rPr lang="en-GB" sz="2400" b="0" i="1" smtClean="0">
                              <a:solidFill>
                                <a:srgbClr val="0070C0"/>
                              </a:solidFill>
                              <a:latin typeface="Cambria Math" panose="02040503050406030204" pitchFamily="18" charset="0"/>
                            </a:rPr>
                          </m:ctrlPr>
                        </m:fPr>
                        <m:num>
                          <m:r>
                            <a:rPr lang="en-GB" sz="2400" b="0" i="1" smtClean="0">
                              <a:solidFill>
                                <a:srgbClr val="0070C0"/>
                              </a:solidFill>
                              <a:latin typeface="Cambria Math" panose="02040503050406030204" pitchFamily="18" charset="0"/>
                            </a:rPr>
                            <m:t>45</m:t>
                          </m:r>
                        </m:num>
                        <m:den>
                          <m:r>
                            <a:rPr lang="en-GB" sz="2400" b="0" i="1" smtClean="0">
                              <a:solidFill>
                                <a:srgbClr val="0070C0"/>
                              </a:solidFill>
                              <a:latin typeface="Cambria Math" panose="02040503050406030204" pitchFamily="18" charset="0"/>
                            </a:rPr>
                            <m:t>12</m:t>
                          </m:r>
                        </m:den>
                      </m:f>
                      <m:r>
                        <a:rPr lang="en-GB" sz="2400" b="0" i="1" smtClean="0">
                          <a:solidFill>
                            <a:srgbClr val="0070C0"/>
                          </a:solidFill>
                          <a:latin typeface="Cambria Math" panose="02040503050406030204" pitchFamily="18" charset="0"/>
                        </a:rPr>
                        <m:t>=3.75</m:t>
                      </m:r>
                    </m:oMath>
                  </m:oMathPara>
                </a14:m>
                <a:endParaRPr lang="en-GB" sz="2400">
                  <a:solidFill>
                    <a:srgbClr val="0070C0"/>
                  </a:solidFill>
                </a:endParaRPr>
              </a:p>
            </p:txBody>
          </p:sp>
        </mc:Choice>
        <mc:Fallback xmlns="">
          <p:sp>
            <p:nvSpPr>
              <p:cNvPr id="172" name="TextBox 171">
                <a:extLst>
                  <a:ext uri="{FF2B5EF4-FFF2-40B4-BE49-F238E27FC236}">
                    <a16:creationId xmlns:a16="http://schemas.microsoft.com/office/drawing/2014/main" id="{06F8B4D1-6F45-47B8-A6F1-9A03487B3585}"/>
                  </a:ext>
                </a:extLst>
              </p:cNvPr>
              <p:cNvSpPr txBox="1">
                <a:spLocks noRot="1" noChangeAspect="1" noMove="1" noResize="1" noEditPoints="1" noAdjustHandles="1" noChangeArrowheads="1" noChangeShapeType="1" noTextEdit="1"/>
              </p:cNvSpPr>
              <p:nvPr/>
            </p:nvSpPr>
            <p:spPr>
              <a:xfrm>
                <a:off x="489635" y="3846624"/>
                <a:ext cx="2095382" cy="791307"/>
              </a:xfrm>
              <a:prstGeom prst="rect">
                <a:avLst/>
              </a:prstGeom>
              <a:blipFill>
                <a:blip r:embed="rId5"/>
                <a:stretch>
                  <a:fillRect/>
                </a:stretch>
              </a:blipFill>
            </p:spPr>
            <p:txBody>
              <a:bodyPr/>
              <a:lstStyle/>
              <a:p>
                <a:r>
                  <a:rPr lang="en-GB">
                    <a:noFill/>
                  </a:rPr>
                  <a:t> </a:t>
                </a:r>
              </a:p>
            </p:txBody>
          </p:sp>
        </mc:Fallback>
      </mc:AlternateContent>
      <p:sp>
        <p:nvSpPr>
          <p:cNvPr id="106" name="TextBox 105">
            <a:extLst>
              <a:ext uri="{FF2B5EF4-FFF2-40B4-BE49-F238E27FC236}">
                <a16:creationId xmlns:a16="http://schemas.microsoft.com/office/drawing/2014/main" id="{0D127D87-933E-44CE-AAA8-E1C4A0B7875C}"/>
              </a:ext>
            </a:extLst>
          </p:cNvPr>
          <p:cNvSpPr txBox="1"/>
          <p:nvPr/>
        </p:nvSpPr>
        <p:spPr>
          <a:xfrm>
            <a:off x="2564467" y="3081900"/>
            <a:ext cx="2620076" cy="1938992"/>
          </a:xfrm>
          <a:prstGeom prst="rect">
            <a:avLst/>
          </a:prstGeom>
          <a:noFill/>
        </p:spPr>
        <p:txBody>
          <a:bodyPr wrap="none" rtlCol="0">
            <a:spAutoFit/>
          </a:bodyPr>
          <a:lstStyle/>
          <a:p>
            <a:pPr algn="ctr"/>
            <a:r>
              <a:rPr lang="en-GB" sz="2400">
                <a:solidFill>
                  <a:schemeClr val="accent6">
                    <a:lumMod val="75000"/>
                  </a:schemeClr>
                </a:solidFill>
              </a:rPr>
              <a:t>0.5h = 30mins</a:t>
            </a:r>
          </a:p>
          <a:p>
            <a:pPr algn="ctr"/>
            <a:r>
              <a:rPr lang="en-GB" sz="2400">
                <a:solidFill>
                  <a:schemeClr val="accent6">
                    <a:lumMod val="75000"/>
                  </a:schemeClr>
                </a:solidFill>
              </a:rPr>
              <a:t>0.25h = 15mins</a:t>
            </a:r>
          </a:p>
          <a:p>
            <a:pPr algn="ctr"/>
            <a:r>
              <a:rPr lang="en-GB" sz="2400">
                <a:solidFill>
                  <a:schemeClr val="accent6">
                    <a:lumMod val="75000"/>
                  </a:schemeClr>
                </a:solidFill>
              </a:rPr>
              <a:t>0.75h = 45mins</a:t>
            </a:r>
          </a:p>
          <a:p>
            <a:pPr algn="ctr"/>
            <a:endParaRPr lang="en-GB" sz="2400">
              <a:solidFill>
                <a:schemeClr val="accent6">
                  <a:lumMod val="75000"/>
                </a:schemeClr>
              </a:solidFill>
            </a:endParaRPr>
          </a:p>
          <a:p>
            <a:pPr algn="ctr"/>
            <a:r>
              <a:rPr lang="en-GB" sz="2400" b="1">
                <a:solidFill>
                  <a:schemeClr val="accent6">
                    <a:lumMod val="75000"/>
                  </a:schemeClr>
                </a:solidFill>
              </a:rPr>
              <a:t>3 hours 45 minutes</a:t>
            </a:r>
          </a:p>
        </p:txBody>
      </p:sp>
    </p:spTree>
    <p:extLst>
      <p:ext uri="{BB962C8B-B14F-4D97-AF65-F5344CB8AC3E}">
        <p14:creationId xmlns:p14="http://schemas.microsoft.com/office/powerpoint/2010/main" val="322002482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grpSp>
        <p:nvGrpSpPr>
          <p:cNvPr id="75" name="Group 74">
            <a:extLst>
              <a:ext uri="{FF2B5EF4-FFF2-40B4-BE49-F238E27FC236}">
                <a16:creationId xmlns:a16="http://schemas.microsoft.com/office/drawing/2014/main" id="{C76DE79B-FF46-D091-A5A7-E9E6580A9E4C}"/>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2">
              <p14:nvContentPartPr>
                <p14:cNvPr id="100" name="Ink 99">
                  <a:extLst>
                    <a:ext uri="{FF2B5EF4-FFF2-40B4-BE49-F238E27FC236}">
                      <a16:creationId xmlns:a16="http://schemas.microsoft.com/office/drawing/2014/main" id="{82A78303-A73D-5513-06C6-ABAB5E18B927}"/>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02" name="Ink 101">
                  <a:extLst>
                    <a:ext uri="{FF2B5EF4-FFF2-40B4-BE49-F238E27FC236}">
                      <a16:creationId xmlns:a16="http://schemas.microsoft.com/office/drawing/2014/main" id="{BB0F8BC5-2BA6-4DDE-E245-B71BDCA8BA8A}"/>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6" name="Ink 105">
                  <a:extLst>
                    <a:ext uri="{FF2B5EF4-FFF2-40B4-BE49-F238E27FC236}">
                      <a16:creationId xmlns:a16="http://schemas.microsoft.com/office/drawing/2014/main" id="{AC3103B3-310C-5AF2-958B-37F37189E4B4}"/>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7" name="Ink 106">
                  <a:extLst>
                    <a:ext uri="{FF2B5EF4-FFF2-40B4-BE49-F238E27FC236}">
                      <a16:creationId xmlns:a16="http://schemas.microsoft.com/office/drawing/2014/main" id="{8808530E-C386-6F4E-4FAE-38698C2831DF}"/>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8" name="Ink 107">
                  <a:extLst>
                    <a:ext uri="{FF2B5EF4-FFF2-40B4-BE49-F238E27FC236}">
                      <a16:creationId xmlns:a16="http://schemas.microsoft.com/office/drawing/2014/main" id="{86950756-340B-79E9-AC6F-5512E1DD68BD}"/>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109" name="Partial Circle 108">
            <a:extLst>
              <a:ext uri="{FF2B5EF4-FFF2-40B4-BE49-F238E27FC236}">
                <a16:creationId xmlns:a16="http://schemas.microsoft.com/office/drawing/2014/main" id="{C218BB5E-6104-9341-0073-345149EC3256}"/>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0" name="TextBox 109">
            <a:extLst>
              <a:ext uri="{FF2B5EF4-FFF2-40B4-BE49-F238E27FC236}">
                <a16:creationId xmlns:a16="http://schemas.microsoft.com/office/drawing/2014/main" id="{50CDC08D-F0E9-FEFC-322A-D224151BA0A7}"/>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11" name="Arc 110">
            <a:extLst>
              <a:ext uri="{FF2B5EF4-FFF2-40B4-BE49-F238E27FC236}">
                <a16:creationId xmlns:a16="http://schemas.microsoft.com/office/drawing/2014/main" id="{A7FC50DC-C81B-69EC-CC05-F1952A69EFB1}"/>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10D1DDAD-4777-616C-4C5A-7A6B0980BEEA}"/>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12" name="TextBox 111">
                <a:extLst>
                  <a:ext uri="{FF2B5EF4-FFF2-40B4-BE49-F238E27FC236}">
                    <a16:creationId xmlns:a16="http://schemas.microsoft.com/office/drawing/2014/main" id="{10D1DDAD-4777-616C-4C5A-7A6B0980BEEA}"/>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113" name="Straight Arrow Connector 112">
            <a:extLst>
              <a:ext uri="{FF2B5EF4-FFF2-40B4-BE49-F238E27FC236}">
                <a16:creationId xmlns:a16="http://schemas.microsoft.com/office/drawing/2014/main" id="{C572FC67-D393-E99A-351E-40BB55EBEACF}"/>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BD7B4EC9-9FF5-7A84-7495-E4C4EFF75304}"/>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114" name="TextBox 113">
                <a:extLst>
                  <a:ext uri="{FF2B5EF4-FFF2-40B4-BE49-F238E27FC236}">
                    <a16:creationId xmlns:a16="http://schemas.microsoft.com/office/drawing/2014/main" id="{BD7B4EC9-9FF5-7A84-7495-E4C4EFF75304}"/>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115" name="Group 114">
            <a:extLst>
              <a:ext uri="{FF2B5EF4-FFF2-40B4-BE49-F238E27FC236}">
                <a16:creationId xmlns:a16="http://schemas.microsoft.com/office/drawing/2014/main" id="{92989B88-1EFB-1385-DD91-CB6C9CE81081}"/>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116" name="Ink 115">
                  <a:extLst>
                    <a:ext uri="{FF2B5EF4-FFF2-40B4-BE49-F238E27FC236}">
                      <a16:creationId xmlns:a16="http://schemas.microsoft.com/office/drawing/2014/main" id="{15C57939-B473-4DF2-F4E9-C427DB8F3273}"/>
                    </a:ext>
                  </a:extLst>
                </p14:cNvPr>
                <p14:cNvContentPartPr/>
                <p14:nvPr/>
              </p14:nvContentPartPr>
              <p14:xfrm>
                <a:off x="3403763" y="490576"/>
                <a:ext cx="63360" cy="362160"/>
              </p14:xfrm>
            </p:contentPart>
          </mc:Choice>
          <mc:Fallback xmlns="">
            <p:pic>
              <p:nvPicPr>
                <p:cNvPr id="116" name="Ink 115">
                  <a:extLst>
                    <a:ext uri="{FF2B5EF4-FFF2-40B4-BE49-F238E27FC236}">
                      <a16:creationId xmlns:a16="http://schemas.microsoft.com/office/drawing/2014/main" id="{15C57939-B473-4DF2-F4E9-C427DB8F3273}"/>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7" name="Ink 116">
                  <a:extLst>
                    <a:ext uri="{FF2B5EF4-FFF2-40B4-BE49-F238E27FC236}">
                      <a16:creationId xmlns:a16="http://schemas.microsoft.com/office/drawing/2014/main" id="{B73A38F4-5200-8D35-F374-E6BE833431B0}"/>
                    </a:ext>
                  </a:extLst>
                </p14:cNvPr>
                <p14:cNvContentPartPr/>
                <p14:nvPr/>
              </p14:nvContentPartPr>
              <p14:xfrm>
                <a:off x="3477563" y="528376"/>
                <a:ext cx="181440" cy="342000"/>
              </p14:xfrm>
            </p:contentPart>
          </mc:Choice>
          <mc:Fallback xmlns="">
            <p:pic>
              <p:nvPicPr>
                <p:cNvPr id="117" name="Ink 116">
                  <a:extLst>
                    <a:ext uri="{FF2B5EF4-FFF2-40B4-BE49-F238E27FC236}">
                      <a16:creationId xmlns:a16="http://schemas.microsoft.com/office/drawing/2014/main" id="{B73A38F4-5200-8D35-F374-E6BE833431B0}"/>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18" name="Ink 117">
                  <a:extLst>
                    <a:ext uri="{FF2B5EF4-FFF2-40B4-BE49-F238E27FC236}">
                      <a16:creationId xmlns:a16="http://schemas.microsoft.com/office/drawing/2014/main" id="{577B12DD-7EEB-07F7-473B-3AFD3E6CC6C7}"/>
                    </a:ext>
                  </a:extLst>
                </p14:cNvPr>
                <p14:cNvContentPartPr/>
                <p14:nvPr/>
              </p14:nvContentPartPr>
              <p14:xfrm>
                <a:off x="3462443" y="720616"/>
                <a:ext cx="130680" cy="25920"/>
              </p14:xfrm>
            </p:contentPart>
          </mc:Choice>
          <mc:Fallback xmlns="">
            <p:pic>
              <p:nvPicPr>
                <p:cNvPr id="118" name="Ink 117">
                  <a:extLst>
                    <a:ext uri="{FF2B5EF4-FFF2-40B4-BE49-F238E27FC236}">
                      <a16:creationId xmlns:a16="http://schemas.microsoft.com/office/drawing/2014/main" id="{577B12DD-7EEB-07F7-473B-3AFD3E6CC6C7}"/>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19" name="Ink 118">
                  <a:extLst>
                    <a:ext uri="{FF2B5EF4-FFF2-40B4-BE49-F238E27FC236}">
                      <a16:creationId xmlns:a16="http://schemas.microsoft.com/office/drawing/2014/main" id="{21D0EAA0-9874-F2A6-E401-754704983F20}"/>
                    </a:ext>
                  </a:extLst>
                </p14:cNvPr>
                <p14:cNvContentPartPr/>
                <p14:nvPr/>
              </p14:nvContentPartPr>
              <p14:xfrm>
                <a:off x="3794723" y="671656"/>
                <a:ext cx="91800" cy="32760"/>
              </p14:xfrm>
            </p:contentPart>
          </mc:Choice>
          <mc:Fallback xmlns="">
            <p:pic>
              <p:nvPicPr>
                <p:cNvPr id="119" name="Ink 118">
                  <a:extLst>
                    <a:ext uri="{FF2B5EF4-FFF2-40B4-BE49-F238E27FC236}">
                      <a16:creationId xmlns:a16="http://schemas.microsoft.com/office/drawing/2014/main" id="{21D0EAA0-9874-F2A6-E401-754704983F20}"/>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0" name="Ink 119">
                  <a:extLst>
                    <a:ext uri="{FF2B5EF4-FFF2-40B4-BE49-F238E27FC236}">
                      <a16:creationId xmlns:a16="http://schemas.microsoft.com/office/drawing/2014/main" id="{A599D76A-8058-3E80-83A4-3A1F711F7F94}"/>
                    </a:ext>
                  </a:extLst>
                </p14:cNvPr>
                <p14:cNvContentPartPr/>
                <p14:nvPr/>
              </p14:nvContentPartPr>
              <p14:xfrm>
                <a:off x="3838283" y="714856"/>
                <a:ext cx="132120" cy="36000"/>
              </p14:xfrm>
            </p:contentPart>
          </mc:Choice>
          <mc:Fallback xmlns="">
            <p:pic>
              <p:nvPicPr>
                <p:cNvPr id="120" name="Ink 119">
                  <a:extLst>
                    <a:ext uri="{FF2B5EF4-FFF2-40B4-BE49-F238E27FC236}">
                      <a16:creationId xmlns:a16="http://schemas.microsoft.com/office/drawing/2014/main" id="{A599D76A-8058-3E80-83A4-3A1F711F7F94}"/>
                    </a:ext>
                  </a:extLst>
                </p:cNvPr>
                <p:cNvPicPr/>
                <p:nvPr/>
              </p:nvPicPr>
              <p:blipFill>
                <a:blip r:embed="rId25"/>
                <a:stretch>
                  <a:fillRect/>
                </a:stretch>
              </p:blipFill>
              <p:spPr>
                <a:xfrm>
                  <a:off x="3820283" y="696856"/>
                  <a:ext cx="167760" cy="71640"/>
                </a:xfrm>
                <a:prstGeom prst="rect">
                  <a:avLst/>
                </a:prstGeom>
              </p:spPr>
            </p:pic>
          </mc:Fallback>
        </mc:AlternateContent>
      </p:grpSp>
      <p:grpSp>
        <p:nvGrpSpPr>
          <p:cNvPr id="121" name="Group 120">
            <a:extLst>
              <a:ext uri="{FF2B5EF4-FFF2-40B4-BE49-F238E27FC236}">
                <a16:creationId xmlns:a16="http://schemas.microsoft.com/office/drawing/2014/main" id="{24D5C3B9-3CDD-1BE7-52E9-4111BC2E8E0E}"/>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6">
              <p14:nvContentPartPr>
                <p14:cNvPr id="122" name="Ink 121">
                  <a:extLst>
                    <a:ext uri="{FF2B5EF4-FFF2-40B4-BE49-F238E27FC236}">
                      <a16:creationId xmlns:a16="http://schemas.microsoft.com/office/drawing/2014/main" id="{30CF6B9C-ED9D-4FD2-EEAF-570AAF8CCAB5}"/>
                    </a:ext>
                  </a:extLst>
                </p14:cNvPr>
                <p14:cNvContentPartPr/>
                <p14:nvPr/>
              </p14:nvContentPartPr>
              <p14:xfrm>
                <a:off x="2752523" y="1813936"/>
                <a:ext cx="174600" cy="242640"/>
              </p14:xfrm>
            </p:contentPart>
          </mc:Choice>
          <mc:Fallback xmlns="">
            <p:pic>
              <p:nvPicPr>
                <p:cNvPr id="122" name="Ink 121">
                  <a:extLst>
                    <a:ext uri="{FF2B5EF4-FFF2-40B4-BE49-F238E27FC236}">
                      <a16:creationId xmlns:a16="http://schemas.microsoft.com/office/drawing/2014/main" id="{30CF6B9C-ED9D-4FD2-EEAF-570AAF8CCAB5}"/>
                    </a:ext>
                  </a:extLst>
                </p:cNvPr>
                <p:cNvPicPr/>
                <p:nvPr/>
              </p:nvPicPr>
              <p:blipFill>
                <a:blip r:embed="rId27"/>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23" name="Ink 122">
                  <a:extLst>
                    <a:ext uri="{FF2B5EF4-FFF2-40B4-BE49-F238E27FC236}">
                      <a16:creationId xmlns:a16="http://schemas.microsoft.com/office/drawing/2014/main" id="{DE16F066-983E-F44C-683C-353A677ED886}"/>
                    </a:ext>
                  </a:extLst>
                </p14:cNvPr>
                <p14:cNvContentPartPr/>
                <p14:nvPr/>
              </p14:nvContentPartPr>
              <p14:xfrm>
                <a:off x="3275603" y="1824016"/>
                <a:ext cx="128520" cy="201240"/>
              </p14:xfrm>
            </p:contentPart>
          </mc:Choice>
          <mc:Fallback xmlns="">
            <p:pic>
              <p:nvPicPr>
                <p:cNvPr id="123" name="Ink 122">
                  <a:extLst>
                    <a:ext uri="{FF2B5EF4-FFF2-40B4-BE49-F238E27FC236}">
                      <a16:creationId xmlns:a16="http://schemas.microsoft.com/office/drawing/2014/main" id="{DE16F066-983E-F44C-683C-353A677ED886}"/>
                    </a:ext>
                  </a:extLst>
                </p:cNvPr>
                <p:cNvPicPr/>
                <p:nvPr/>
              </p:nvPicPr>
              <p:blipFill>
                <a:blip r:embed="rId29"/>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24" name="Ink 123">
                  <a:extLst>
                    <a:ext uri="{FF2B5EF4-FFF2-40B4-BE49-F238E27FC236}">
                      <a16:creationId xmlns:a16="http://schemas.microsoft.com/office/drawing/2014/main" id="{C60D5C09-4D0C-8BF4-1C00-CBC0F086D567}"/>
                    </a:ext>
                  </a:extLst>
                </p14:cNvPr>
                <p14:cNvContentPartPr/>
                <p14:nvPr/>
              </p14:nvContentPartPr>
              <p14:xfrm>
                <a:off x="3264083" y="1794136"/>
                <a:ext cx="221760" cy="106920"/>
              </p14:xfrm>
            </p:contentPart>
          </mc:Choice>
          <mc:Fallback xmlns="">
            <p:pic>
              <p:nvPicPr>
                <p:cNvPr id="124" name="Ink 123">
                  <a:extLst>
                    <a:ext uri="{FF2B5EF4-FFF2-40B4-BE49-F238E27FC236}">
                      <a16:creationId xmlns:a16="http://schemas.microsoft.com/office/drawing/2014/main" id="{C60D5C09-4D0C-8BF4-1C00-CBC0F086D567}"/>
                    </a:ext>
                  </a:extLst>
                </p:cNvPr>
                <p:cNvPicPr/>
                <p:nvPr/>
              </p:nvPicPr>
              <p:blipFill>
                <a:blip r:embed="rId31"/>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25" name="Ink 124">
                  <a:extLst>
                    <a:ext uri="{FF2B5EF4-FFF2-40B4-BE49-F238E27FC236}">
                      <a16:creationId xmlns:a16="http://schemas.microsoft.com/office/drawing/2014/main" id="{929AD35B-5586-8D6B-46D6-F0391A03AF1A}"/>
                    </a:ext>
                  </a:extLst>
                </p14:cNvPr>
                <p14:cNvContentPartPr/>
                <p14:nvPr/>
              </p14:nvContentPartPr>
              <p14:xfrm>
                <a:off x="2706083" y="2135416"/>
                <a:ext cx="736920" cy="73440"/>
              </p14:xfrm>
            </p:contentPart>
          </mc:Choice>
          <mc:Fallback xmlns="">
            <p:pic>
              <p:nvPicPr>
                <p:cNvPr id="125" name="Ink 124">
                  <a:extLst>
                    <a:ext uri="{FF2B5EF4-FFF2-40B4-BE49-F238E27FC236}">
                      <a16:creationId xmlns:a16="http://schemas.microsoft.com/office/drawing/2014/main" id="{929AD35B-5586-8D6B-46D6-F0391A03AF1A}"/>
                    </a:ext>
                  </a:extLst>
                </p:cNvPr>
                <p:cNvPicPr/>
                <p:nvPr/>
              </p:nvPicPr>
              <p:blipFill>
                <a:blip r:embed="rId33"/>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6" name="Ink 125">
                  <a:extLst>
                    <a:ext uri="{FF2B5EF4-FFF2-40B4-BE49-F238E27FC236}">
                      <a16:creationId xmlns:a16="http://schemas.microsoft.com/office/drawing/2014/main" id="{01048FE7-D9E3-2D4F-76E4-E79DA655CC7A}"/>
                    </a:ext>
                  </a:extLst>
                </p14:cNvPr>
                <p14:cNvContentPartPr/>
                <p14:nvPr/>
              </p14:nvContentPartPr>
              <p14:xfrm>
                <a:off x="2759723" y="2289496"/>
                <a:ext cx="166320" cy="246960"/>
              </p14:xfrm>
            </p:contentPart>
          </mc:Choice>
          <mc:Fallback xmlns="">
            <p:pic>
              <p:nvPicPr>
                <p:cNvPr id="126" name="Ink 125">
                  <a:extLst>
                    <a:ext uri="{FF2B5EF4-FFF2-40B4-BE49-F238E27FC236}">
                      <a16:creationId xmlns:a16="http://schemas.microsoft.com/office/drawing/2014/main" id="{01048FE7-D9E3-2D4F-76E4-E79DA655CC7A}"/>
                    </a:ext>
                  </a:extLst>
                </p:cNvPr>
                <p:cNvPicPr/>
                <p:nvPr/>
              </p:nvPicPr>
              <p:blipFill>
                <a:blip r:embed="rId35"/>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27" name="Ink 126">
                  <a:extLst>
                    <a:ext uri="{FF2B5EF4-FFF2-40B4-BE49-F238E27FC236}">
                      <a16:creationId xmlns:a16="http://schemas.microsoft.com/office/drawing/2014/main" id="{3590F7EF-76E0-DC79-540A-9745FF4ECD58}"/>
                    </a:ext>
                  </a:extLst>
                </p14:cNvPr>
                <p14:cNvContentPartPr/>
                <p14:nvPr/>
              </p14:nvContentPartPr>
              <p14:xfrm>
                <a:off x="3014963" y="2321896"/>
                <a:ext cx="90720" cy="204120"/>
              </p14:xfrm>
            </p:contentPart>
          </mc:Choice>
          <mc:Fallback xmlns="">
            <p:pic>
              <p:nvPicPr>
                <p:cNvPr id="127" name="Ink 126">
                  <a:extLst>
                    <a:ext uri="{FF2B5EF4-FFF2-40B4-BE49-F238E27FC236}">
                      <a16:creationId xmlns:a16="http://schemas.microsoft.com/office/drawing/2014/main" id="{3590F7EF-76E0-DC79-540A-9745FF4ECD58}"/>
                    </a:ext>
                  </a:extLst>
                </p:cNvPr>
                <p:cNvPicPr/>
                <p:nvPr/>
              </p:nvPicPr>
              <p:blipFill>
                <a:blip r:embed="rId37"/>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28" name="Ink 127">
                  <a:extLst>
                    <a:ext uri="{FF2B5EF4-FFF2-40B4-BE49-F238E27FC236}">
                      <a16:creationId xmlns:a16="http://schemas.microsoft.com/office/drawing/2014/main" id="{D937ADE0-246B-5A24-ECC0-32867EE6D6F7}"/>
                    </a:ext>
                  </a:extLst>
                </p14:cNvPr>
                <p14:cNvContentPartPr/>
                <p14:nvPr/>
              </p14:nvContentPartPr>
              <p14:xfrm>
                <a:off x="3227363" y="2347456"/>
                <a:ext cx="109080" cy="162720"/>
              </p14:xfrm>
            </p:contentPart>
          </mc:Choice>
          <mc:Fallback xmlns="">
            <p:pic>
              <p:nvPicPr>
                <p:cNvPr id="128" name="Ink 127">
                  <a:extLst>
                    <a:ext uri="{FF2B5EF4-FFF2-40B4-BE49-F238E27FC236}">
                      <a16:creationId xmlns:a16="http://schemas.microsoft.com/office/drawing/2014/main" id="{D937ADE0-246B-5A24-ECC0-32867EE6D6F7}"/>
                    </a:ext>
                  </a:extLst>
                </p:cNvPr>
                <p:cNvPicPr/>
                <p:nvPr/>
              </p:nvPicPr>
              <p:blipFill>
                <a:blip r:embed="rId39"/>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9" name="Ink 128">
                  <a:extLst>
                    <a:ext uri="{FF2B5EF4-FFF2-40B4-BE49-F238E27FC236}">
                      <a16:creationId xmlns:a16="http://schemas.microsoft.com/office/drawing/2014/main" id="{A2A52013-A44C-AF7E-956C-82539AC07042}"/>
                    </a:ext>
                  </a:extLst>
                </p14:cNvPr>
                <p14:cNvContentPartPr/>
                <p14:nvPr/>
              </p14:nvContentPartPr>
              <p14:xfrm>
                <a:off x="3678443" y="2033536"/>
                <a:ext cx="156240" cy="30240"/>
              </p14:xfrm>
            </p:contentPart>
          </mc:Choice>
          <mc:Fallback xmlns="">
            <p:pic>
              <p:nvPicPr>
                <p:cNvPr id="129" name="Ink 128">
                  <a:extLst>
                    <a:ext uri="{FF2B5EF4-FFF2-40B4-BE49-F238E27FC236}">
                      <a16:creationId xmlns:a16="http://schemas.microsoft.com/office/drawing/2014/main" id="{A2A52013-A44C-AF7E-956C-82539AC07042}"/>
                    </a:ext>
                  </a:extLst>
                </p:cNvPr>
                <p:cNvPicPr/>
                <p:nvPr/>
              </p:nvPicPr>
              <p:blipFill>
                <a:blip r:embed="rId41"/>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30" name="Ink 129">
                  <a:extLst>
                    <a:ext uri="{FF2B5EF4-FFF2-40B4-BE49-F238E27FC236}">
                      <a16:creationId xmlns:a16="http://schemas.microsoft.com/office/drawing/2014/main" id="{144A994C-2517-20F6-1A7E-881652378001}"/>
                    </a:ext>
                  </a:extLst>
                </p14:cNvPr>
                <p14:cNvContentPartPr/>
                <p14:nvPr/>
              </p14:nvContentPartPr>
              <p14:xfrm>
                <a:off x="3712643" y="2133976"/>
                <a:ext cx="115560" cy="17280"/>
              </p14:xfrm>
            </p:contentPart>
          </mc:Choice>
          <mc:Fallback xmlns="">
            <p:pic>
              <p:nvPicPr>
                <p:cNvPr id="130" name="Ink 129">
                  <a:extLst>
                    <a:ext uri="{FF2B5EF4-FFF2-40B4-BE49-F238E27FC236}">
                      <a16:creationId xmlns:a16="http://schemas.microsoft.com/office/drawing/2014/main" id="{144A994C-2517-20F6-1A7E-881652378001}"/>
                    </a:ext>
                  </a:extLst>
                </p:cNvPr>
                <p:cNvPicPr/>
                <p:nvPr/>
              </p:nvPicPr>
              <p:blipFill>
                <a:blip r:embed="rId43"/>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31" name="Ink 130">
                  <a:extLst>
                    <a:ext uri="{FF2B5EF4-FFF2-40B4-BE49-F238E27FC236}">
                      <a16:creationId xmlns:a16="http://schemas.microsoft.com/office/drawing/2014/main" id="{D286A5AF-1E60-CC29-E4D7-4C067CCDBADC}"/>
                    </a:ext>
                  </a:extLst>
                </p14:cNvPr>
                <p14:cNvContentPartPr/>
                <p14:nvPr/>
              </p14:nvContentPartPr>
              <p14:xfrm>
                <a:off x="4200083" y="1787656"/>
                <a:ext cx="165960" cy="192600"/>
              </p14:xfrm>
            </p:contentPart>
          </mc:Choice>
          <mc:Fallback xmlns="">
            <p:pic>
              <p:nvPicPr>
                <p:cNvPr id="131" name="Ink 130">
                  <a:extLst>
                    <a:ext uri="{FF2B5EF4-FFF2-40B4-BE49-F238E27FC236}">
                      <a16:creationId xmlns:a16="http://schemas.microsoft.com/office/drawing/2014/main" id="{D286A5AF-1E60-CC29-E4D7-4C067CCDBADC}"/>
                    </a:ext>
                  </a:extLst>
                </p:cNvPr>
                <p:cNvPicPr/>
                <p:nvPr/>
              </p:nvPicPr>
              <p:blipFill>
                <a:blip r:embed="rId45"/>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33" name="Ink 132">
                  <a:extLst>
                    <a:ext uri="{FF2B5EF4-FFF2-40B4-BE49-F238E27FC236}">
                      <a16:creationId xmlns:a16="http://schemas.microsoft.com/office/drawing/2014/main" id="{D1B1B03D-51AA-CF86-A66E-DAA8E679F512}"/>
                    </a:ext>
                  </a:extLst>
                </p14:cNvPr>
                <p14:cNvContentPartPr/>
                <p14:nvPr/>
              </p14:nvContentPartPr>
              <p14:xfrm>
                <a:off x="4222763" y="1757776"/>
                <a:ext cx="182520" cy="57600"/>
              </p14:xfrm>
            </p:contentPart>
          </mc:Choice>
          <mc:Fallback xmlns="">
            <p:pic>
              <p:nvPicPr>
                <p:cNvPr id="133" name="Ink 132">
                  <a:extLst>
                    <a:ext uri="{FF2B5EF4-FFF2-40B4-BE49-F238E27FC236}">
                      <a16:creationId xmlns:a16="http://schemas.microsoft.com/office/drawing/2014/main" id="{D1B1B03D-51AA-CF86-A66E-DAA8E679F512}"/>
                    </a:ext>
                  </a:extLst>
                </p:cNvPr>
                <p:cNvPicPr/>
                <p:nvPr/>
              </p:nvPicPr>
              <p:blipFill>
                <a:blip r:embed="rId47"/>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34" name="Ink 133">
                  <a:extLst>
                    <a:ext uri="{FF2B5EF4-FFF2-40B4-BE49-F238E27FC236}">
                      <a16:creationId xmlns:a16="http://schemas.microsoft.com/office/drawing/2014/main" id="{E9614559-FE7B-57DD-286B-F1A691126E7A}"/>
                    </a:ext>
                  </a:extLst>
                </p14:cNvPr>
                <p14:cNvContentPartPr/>
                <p14:nvPr/>
              </p14:nvContentPartPr>
              <p14:xfrm>
                <a:off x="4078763" y="2042896"/>
                <a:ext cx="427320" cy="95040"/>
              </p14:xfrm>
            </p:contentPart>
          </mc:Choice>
          <mc:Fallback xmlns="">
            <p:pic>
              <p:nvPicPr>
                <p:cNvPr id="134" name="Ink 133">
                  <a:extLst>
                    <a:ext uri="{FF2B5EF4-FFF2-40B4-BE49-F238E27FC236}">
                      <a16:creationId xmlns:a16="http://schemas.microsoft.com/office/drawing/2014/main" id="{E9614559-FE7B-57DD-286B-F1A691126E7A}"/>
                    </a:ext>
                  </a:extLst>
                </p:cNvPr>
                <p:cNvPicPr/>
                <p:nvPr/>
              </p:nvPicPr>
              <p:blipFill>
                <a:blip r:embed="rId49"/>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35" name="Ink 134">
                  <a:extLst>
                    <a:ext uri="{FF2B5EF4-FFF2-40B4-BE49-F238E27FC236}">
                      <a16:creationId xmlns:a16="http://schemas.microsoft.com/office/drawing/2014/main" id="{AAEB0EF9-7A51-B400-8CAD-5BA58437893E}"/>
                    </a:ext>
                  </a:extLst>
                </p14:cNvPr>
                <p14:cNvContentPartPr/>
                <p14:nvPr/>
              </p14:nvContentPartPr>
              <p14:xfrm>
                <a:off x="4197563" y="2203456"/>
                <a:ext cx="179640" cy="287280"/>
              </p14:xfrm>
            </p:contentPart>
          </mc:Choice>
          <mc:Fallback xmlns="">
            <p:pic>
              <p:nvPicPr>
                <p:cNvPr id="135" name="Ink 134">
                  <a:extLst>
                    <a:ext uri="{FF2B5EF4-FFF2-40B4-BE49-F238E27FC236}">
                      <a16:creationId xmlns:a16="http://schemas.microsoft.com/office/drawing/2014/main" id="{AAEB0EF9-7A51-B400-8CAD-5BA58437893E}"/>
                    </a:ext>
                  </a:extLst>
                </p:cNvPr>
                <p:cNvPicPr/>
                <p:nvPr/>
              </p:nvPicPr>
              <p:blipFill>
                <a:blip r:embed="rId51"/>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36" name="Ink 135">
                  <a:extLst>
                    <a:ext uri="{FF2B5EF4-FFF2-40B4-BE49-F238E27FC236}">
                      <a16:creationId xmlns:a16="http://schemas.microsoft.com/office/drawing/2014/main" id="{94B37BC2-9604-E2DA-A134-2E7F545C5302}"/>
                    </a:ext>
                  </a:extLst>
                </p14:cNvPr>
                <p14:cNvContentPartPr/>
                <p14:nvPr/>
              </p14:nvContentPartPr>
              <p14:xfrm>
                <a:off x="3006323" y="1815736"/>
                <a:ext cx="161280" cy="281880"/>
              </p14:xfrm>
            </p:contentPart>
          </mc:Choice>
          <mc:Fallback xmlns="">
            <p:pic>
              <p:nvPicPr>
                <p:cNvPr id="136" name="Ink 135">
                  <a:extLst>
                    <a:ext uri="{FF2B5EF4-FFF2-40B4-BE49-F238E27FC236}">
                      <a16:creationId xmlns:a16="http://schemas.microsoft.com/office/drawing/2014/main" id="{94B37BC2-9604-E2DA-A134-2E7F545C5302}"/>
                    </a:ext>
                  </a:extLst>
                </p:cNvPr>
                <p:cNvPicPr/>
                <p:nvPr/>
              </p:nvPicPr>
              <p:blipFill>
                <a:blip r:embed="rId53"/>
                <a:stretch>
                  <a:fillRect/>
                </a:stretch>
              </p:blipFill>
              <p:spPr>
                <a:xfrm>
                  <a:off x="2988683" y="1798096"/>
                  <a:ext cx="196920" cy="31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4">
            <p14:nvContentPartPr>
              <p14:cNvPr id="137" name="Ink 136">
                <a:extLst>
                  <a:ext uri="{FF2B5EF4-FFF2-40B4-BE49-F238E27FC236}">
                    <a16:creationId xmlns:a16="http://schemas.microsoft.com/office/drawing/2014/main" id="{1DBA1BCF-1423-2DFD-97CD-C10C21E6324B}"/>
                  </a:ext>
                </a:extLst>
              </p14:cNvPr>
              <p14:cNvContentPartPr/>
              <p14:nvPr/>
            </p14:nvContentPartPr>
            <p14:xfrm>
              <a:off x="2346803" y="3033616"/>
              <a:ext cx="68040" cy="280800"/>
            </p14:xfrm>
          </p:contentPart>
        </mc:Choice>
        <mc:Fallback xmlns="">
          <p:pic>
            <p:nvPicPr>
              <p:cNvPr id="137" name="Ink 136">
                <a:extLst>
                  <a:ext uri="{FF2B5EF4-FFF2-40B4-BE49-F238E27FC236}">
                    <a16:creationId xmlns:a16="http://schemas.microsoft.com/office/drawing/2014/main" id="{1DBA1BCF-1423-2DFD-97CD-C10C21E6324B}"/>
                  </a:ext>
                </a:extLst>
              </p:cNvPr>
              <p:cNvPicPr/>
              <p:nvPr/>
            </p:nvPicPr>
            <p:blipFill>
              <a:blip r:embed="rId55"/>
              <a:stretch>
                <a:fillRect/>
              </a:stretch>
            </p:blipFill>
            <p:spPr>
              <a:xfrm>
                <a:off x="2329163" y="3015616"/>
                <a:ext cx="1036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8" name="Ink 137">
                <a:extLst>
                  <a:ext uri="{FF2B5EF4-FFF2-40B4-BE49-F238E27FC236}">
                    <a16:creationId xmlns:a16="http://schemas.microsoft.com/office/drawing/2014/main" id="{F5E49BA1-C917-E486-E6FB-0EFB670B2B34}"/>
                  </a:ext>
                </a:extLst>
              </p14:cNvPr>
              <p14:cNvContentPartPr/>
              <p14:nvPr/>
            </p14:nvContentPartPr>
            <p14:xfrm>
              <a:off x="2398643" y="3060256"/>
              <a:ext cx="156960" cy="245520"/>
            </p14:xfrm>
          </p:contentPart>
        </mc:Choice>
        <mc:Fallback xmlns="">
          <p:pic>
            <p:nvPicPr>
              <p:cNvPr id="138" name="Ink 137">
                <a:extLst>
                  <a:ext uri="{FF2B5EF4-FFF2-40B4-BE49-F238E27FC236}">
                    <a16:creationId xmlns:a16="http://schemas.microsoft.com/office/drawing/2014/main" id="{F5E49BA1-C917-E486-E6FB-0EFB670B2B34}"/>
                  </a:ext>
                </a:extLst>
              </p:cNvPr>
              <p:cNvPicPr/>
              <p:nvPr/>
            </p:nvPicPr>
            <p:blipFill>
              <a:blip r:embed="rId57"/>
              <a:stretch>
                <a:fillRect/>
              </a:stretch>
            </p:blipFill>
            <p:spPr>
              <a:xfrm>
                <a:off x="2381003" y="3042616"/>
                <a:ext cx="192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9" name="Ink 138">
                <a:extLst>
                  <a:ext uri="{FF2B5EF4-FFF2-40B4-BE49-F238E27FC236}">
                    <a16:creationId xmlns:a16="http://schemas.microsoft.com/office/drawing/2014/main" id="{E05282ED-412B-956D-5445-3577D03A824E}"/>
                  </a:ext>
                </a:extLst>
              </p14:cNvPr>
              <p14:cNvContentPartPr/>
              <p14:nvPr/>
            </p14:nvContentPartPr>
            <p14:xfrm>
              <a:off x="2369843" y="3236656"/>
              <a:ext cx="169200" cy="25920"/>
            </p14:xfrm>
          </p:contentPart>
        </mc:Choice>
        <mc:Fallback xmlns="">
          <p:pic>
            <p:nvPicPr>
              <p:cNvPr id="139" name="Ink 138">
                <a:extLst>
                  <a:ext uri="{FF2B5EF4-FFF2-40B4-BE49-F238E27FC236}">
                    <a16:creationId xmlns:a16="http://schemas.microsoft.com/office/drawing/2014/main" id="{E05282ED-412B-956D-5445-3577D03A824E}"/>
                  </a:ext>
                </a:extLst>
              </p:cNvPr>
              <p:cNvPicPr/>
              <p:nvPr/>
            </p:nvPicPr>
            <p:blipFill>
              <a:blip r:embed="rId59"/>
              <a:stretch>
                <a:fillRect/>
              </a:stretch>
            </p:blipFill>
            <p:spPr>
              <a:xfrm>
                <a:off x="2352203" y="3219016"/>
                <a:ext cx="2048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40" name="Ink 139">
                <a:extLst>
                  <a:ext uri="{FF2B5EF4-FFF2-40B4-BE49-F238E27FC236}">
                    <a16:creationId xmlns:a16="http://schemas.microsoft.com/office/drawing/2014/main" id="{5F838E4B-67C2-0135-7C79-8DA25D40A1A3}"/>
                  </a:ext>
                </a:extLst>
              </p14:cNvPr>
              <p14:cNvContentPartPr/>
              <p14:nvPr/>
            </p14:nvContentPartPr>
            <p14:xfrm>
              <a:off x="2739203" y="3165016"/>
              <a:ext cx="115200" cy="36720"/>
            </p14:xfrm>
          </p:contentPart>
        </mc:Choice>
        <mc:Fallback xmlns="">
          <p:pic>
            <p:nvPicPr>
              <p:cNvPr id="140" name="Ink 139">
                <a:extLst>
                  <a:ext uri="{FF2B5EF4-FFF2-40B4-BE49-F238E27FC236}">
                    <a16:creationId xmlns:a16="http://schemas.microsoft.com/office/drawing/2014/main" id="{5F838E4B-67C2-0135-7C79-8DA25D40A1A3}"/>
                  </a:ext>
                </a:extLst>
              </p:cNvPr>
              <p:cNvPicPr/>
              <p:nvPr/>
            </p:nvPicPr>
            <p:blipFill>
              <a:blip r:embed="rId61"/>
              <a:stretch>
                <a:fillRect/>
              </a:stretch>
            </p:blipFill>
            <p:spPr>
              <a:xfrm>
                <a:off x="2721563" y="3147376"/>
                <a:ext cx="1508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41" name="Ink 140">
                <a:extLst>
                  <a:ext uri="{FF2B5EF4-FFF2-40B4-BE49-F238E27FC236}">
                    <a16:creationId xmlns:a16="http://schemas.microsoft.com/office/drawing/2014/main" id="{A97EF098-6DB2-18DB-66ED-22081A1A8EF3}"/>
                  </a:ext>
                </a:extLst>
              </p14:cNvPr>
              <p14:cNvContentPartPr/>
              <p14:nvPr/>
            </p14:nvContentPartPr>
            <p14:xfrm>
              <a:off x="2767283" y="3248536"/>
              <a:ext cx="124920" cy="13320"/>
            </p14:xfrm>
          </p:contentPart>
        </mc:Choice>
        <mc:Fallback xmlns="">
          <p:pic>
            <p:nvPicPr>
              <p:cNvPr id="141" name="Ink 140">
                <a:extLst>
                  <a:ext uri="{FF2B5EF4-FFF2-40B4-BE49-F238E27FC236}">
                    <a16:creationId xmlns:a16="http://schemas.microsoft.com/office/drawing/2014/main" id="{A97EF098-6DB2-18DB-66ED-22081A1A8EF3}"/>
                  </a:ext>
                </a:extLst>
              </p:cNvPr>
              <p:cNvPicPr/>
              <p:nvPr/>
            </p:nvPicPr>
            <p:blipFill>
              <a:blip r:embed="rId63"/>
              <a:stretch>
                <a:fillRect/>
              </a:stretch>
            </p:blipFill>
            <p:spPr>
              <a:xfrm>
                <a:off x="2749283" y="3230896"/>
                <a:ext cx="160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42" name="Ink 141">
                <a:extLst>
                  <a:ext uri="{FF2B5EF4-FFF2-40B4-BE49-F238E27FC236}">
                    <a16:creationId xmlns:a16="http://schemas.microsoft.com/office/drawing/2014/main" id="{9DF30BDA-A3BC-9431-79A0-564502959C8D}"/>
                  </a:ext>
                </a:extLst>
              </p14:cNvPr>
              <p14:cNvContentPartPr/>
              <p14:nvPr/>
            </p14:nvContentPartPr>
            <p14:xfrm>
              <a:off x="3107483" y="3345016"/>
              <a:ext cx="1424880" cy="81000"/>
            </p14:xfrm>
          </p:contentPart>
        </mc:Choice>
        <mc:Fallback xmlns="">
          <p:pic>
            <p:nvPicPr>
              <p:cNvPr id="142" name="Ink 141">
                <a:extLst>
                  <a:ext uri="{FF2B5EF4-FFF2-40B4-BE49-F238E27FC236}">
                    <a16:creationId xmlns:a16="http://schemas.microsoft.com/office/drawing/2014/main" id="{9DF30BDA-A3BC-9431-79A0-564502959C8D}"/>
                  </a:ext>
                </a:extLst>
              </p:cNvPr>
              <p:cNvPicPr/>
              <p:nvPr/>
            </p:nvPicPr>
            <p:blipFill>
              <a:blip r:embed="rId65"/>
              <a:stretch>
                <a:fillRect/>
              </a:stretch>
            </p:blipFill>
            <p:spPr>
              <a:xfrm>
                <a:off x="3089483" y="3327016"/>
                <a:ext cx="146052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43" name="Ink 142">
                <a:extLst>
                  <a:ext uri="{FF2B5EF4-FFF2-40B4-BE49-F238E27FC236}">
                    <a16:creationId xmlns:a16="http://schemas.microsoft.com/office/drawing/2014/main" id="{6E82E013-7F18-0342-4ACD-5DBCD6F9347F}"/>
                  </a:ext>
                </a:extLst>
              </p14:cNvPr>
              <p14:cNvContentPartPr/>
              <p14:nvPr/>
            </p14:nvContentPartPr>
            <p14:xfrm>
              <a:off x="3656123" y="3548416"/>
              <a:ext cx="176040" cy="238680"/>
            </p14:xfrm>
          </p:contentPart>
        </mc:Choice>
        <mc:Fallback xmlns="">
          <p:pic>
            <p:nvPicPr>
              <p:cNvPr id="143" name="Ink 142">
                <a:extLst>
                  <a:ext uri="{FF2B5EF4-FFF2-40B4-BE49-F238E27FC236}">
                    <a16:creationId xmlns:a16="http://schemas.microsoft.com/office/drawing/2014/main" id="{6E82E013-7F18-0342-4ACD-5DBCD6F9347F}"/>
                  </a:ext>
                </a:extLst>
              </p:cNvPr>
              <p:cNvPicPr/>
              <p:nvPr/>
            </p:nvPicPr>
            <p:blipFill>
              <a:blip r:embed="rId67"/>
              <a:stretch>
                <a:fillRect/>
              </a:stretch>
            </p:blipFill>
            <p:spPr>
              <a:xfrm>
                <a:off x="3638483" y="3530776"/>
                <a:ext cx="211680" cy="274320"/>
              </a:xfrm>
              <a:prstGeom prst="rect">
                <a:avLst/>
              </a:prstGeom>
            </p:spPr>
          </p:pic>
        </mc:Fallback>
      </mc:AlternateContent>
      <p:grpSp>
        <p:nvGrpSpPr>
          <p:cNvPr id="144" name="Group 143">
            <a:extLst>
              <a:ext uri="{FF2B5EF4-FFF2-40B4-BE49-F238E27FC236}">
                <a16:creationId xmlns:a16="http://schemas.microsoft.com/office/drawing/2014/main" id="{86379366-2444-F854-3FFF-8741F777ED1A}"/>
              </a:ext>
            </a:extLst>
          </p:cNvPr>
          <p:cNvGrpSpPr/>
          <p:nvPr/>
        </p:nvGrpSpPr>
        <p:grpSpPr>
          <a:xfrm>
            <a:off x="3206483" y="2844256"/>
            <a:ext cx="1258560" cy="392400"/>
            <a:chOff x="3206483" y="2844256"/>
            <a:chExt cx="1258560" cy="392400"/>
          </a:xfrm>
        </p:grpSpPr>
        <mc:AlternateContent xmlns:mc="http://schemas.openxmlformats.org/markup-compatibility/2006" xmlns:p14="http://schemas.microsoft.com/office/powerpoint/2010/main">
          <mc:Choice Requires="p14">
            <p:contentPart p14:bwMode="auto" r:id="rId68">
              <p14:nvContentPartPr>
                <p14:cNvPr id="145" name="Ink 144">
                  <a:extLst>
                    <a:ext uri="{FF2B5EF4-FFF2-40B4-BE49-F238E27FC236}">
                      <a16:creationId xmlns:a16="http://schemas.microsoft.com/office/drawing/2014/main" id="{E20AB25B-0613-7743-ED8D-3AF161F5E519}"/>
                    </a:ext>
                  </a:extLst>
                </p14:cNvPr>
                <p14:cNvContentPartPr/>
                <p14:nvPr/>
              </p14:nvContentPartPr>
              <p14:xfrm>
                <a:off x="3565403" y="2972056"/>
                <a:ext cx="44640" cy="216360"/>
              </p14:xfrm>
            </p:contentPart>
          </mc:Choice>
          <mc:Fallback xmlns="">
            <p:pic>
              <p:nvPicPr>
                <p:cNvPr id="145" name="Ink 144">
                  <a:extLst>
                    <a:ext uri="{FF2B5EF4-FFF2-40B4-BE49-F238E27FC236}">
                      <a16:creationId xmlns:a16="http://schemas.microsoft.com/office/drawing/2014/main" id="{E20AB25B-0613-7743-ED8D-3AF161F5E519}"/>
                    </a:ext>
                  </a:extLst>
                </p:cNvPr>
                <p:cNvPicPr/>
                <p:nvPr/>
              </p:nvPicPr>
              <p:blipFill>
                <a:blip r:embed="rId69"/>
                <a:stretch>
                  <a:fillRect/>
                </a:stretch>
              </p:blipFill>
              <p:spPr>
                <a:xfrm>
                  <a:off x="3547763" y="2954416"/>
                  <a:ext cx="802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46" name="Ink 145">
                  <a:extLst>
                    <a:ext uri="{FF2B5EF4-FFF2-40B4-BE49-F238E27FC236}">
                      <a16:creationId xmlns:a16="http://schemas.microsoft.com/office/drawing/2014/main" id="{1A065966-5CE1-AB01-C7F1-9D9D39381CF5}"/>
                    </a:ext>
                  </a:extLst>
                </p14:cNvPr>
                <p14:cNvContentPartPr/>
                <p14:nvPr/>
              </p14:nvContentPartPr>
              <p14:xfrm>
                <a:off x="3698243" y="2932456"/>
                <a:ext cx="17640" cy="203760"/>
              </p14:xfrm>
            </p:contentPart>
          </mc:Choice>
          <mc:Fallback xmlns="">
            <p:pic>
              <p:nvPicPr>
                <p:cNvPr id="146" name="Ink 145">
                  <a:extLst>
                    <a:ext uri="{FF2B5EF4-FFF2-40B4-BE49-F238E27FC236}">
                      <a16:creationId xmlns:a16="http://schemas.microsoft.com/office/drawing/2014/main" id="{1A065966-5CE1-AB01-C7F1-9D9D39381CF5}"/>
                    </a:ext>
                  </a:extLst>
                </p:cNvPr>
                <p:cNvPicPr/>
                <p:nvPr/>
              </p:nvPicPr>
              <p:blipFill>
                <a:blip r:embed="rId71"/>
                <a:stretch>
                  <a:fillRect/>
                </a:stretch>
              </p:blipFill>
              <p:spPr>
                <a:xfrm>
                  <a:off x="3680603" y="2914816"/>
                  <a:ext cx="532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47" name="Ink 146">
                  <a:extLst>
                    <a:ext uri="{FF2B5EF4-FFF2-40B4-BE49-F238E27FC236}">
                      <a16:creationId xmlns:a16="http://schemas.microsoft.com/office/drawing/2014/main" id="{2AA23B0A-27AB-A095-6578-1E6B77E2C74F}"/>
                    </a:ext>
                  </a:extLst>
                </p14:cNvPr>
                <p14:cNvContentPartPr/>
                <p14:nvPr/>
              </p14:nvContentPartPr>
              <p14:xfrm>
                <a:off x="3525443" y="2882776"/>
                <a:ext cx="311760" cy="72000"/>
              </p14:xfrm>
            </p:contentPart>
          </mc:Choice>
          <mc:Fallback xmlns="">
            <p:pic>
              <p:nvPicPr>
                <p:cNvPr id="147" name="Ink 146">
                  <a:extLst>
                    <a:ext uri="{FF2B5EF4-FFF2-40B4-BE49-F238E27FC236}">
                      <a16:creationId xmlns:a16="http://schemas.microsoft.com/office/drawing/2014/main" id="{2AA23B0A-27AB-A095-6578-1E6B77E2C74F}"/>
                    </a:ext>
                  </a:extLst>
                </p:cNvPr>
                <p:cNvPicPr/>
                <p:nvPr/>
              </p:nvPicPr>
              <p:blipFill>
                <a:blip r:embed="rId73"/>
                <a:stretch>
                  <a:fillRect/>
                </a:stretch>
              </p:blipFill>
              <p:spPr>
                <a:xfrm>
                  <a:off x="3507803" y="2864776"/>
                  <a:ext cx="34740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48" name="Ink 147">
                  <a:extLst>
                    <a:ext uri="{FF2B5EF4-FFF2-40B4-BE49-F238E27FC236}">
                      <a16:creationId xmlns:a16="http://schemas.microsoft.com/office/drawing/2014/main" id="{0A44FB3F-2BD6-0AA3-F3C0-0AA4EF79B58C}"/>
                    </a:ext>
                  </a:extLst>
                </p14:cNvPr>
                <p14:cNvContentPartPr/>
                <p14:nvPr/>
              </p14:nvContentPartPr>
              <p14:xfrm>
                <a:off x="3995603" y="2972776"/>
                <a:ext cx="152280" cy="200880"/>
              </p14:xfrm>
            </p:contentPart>
          </mc:Choice>
          <mc:Fallback xmlns="">
            <p:pic>
              <p:nvPicPr>
                <p:cNvPr id="148" name="Ink 147">
                  <a:extLst>
                    <a:ext uri="{FF2B5EF4-FFF2-40B4-BE49-F238E27FC236}">
                      <a16:creationId xmlns:a16="http://schemas.microsoft.com/office/drawing/2014/main" id="{0A44FB3F-2BD6-0AA3-F3C0-0AA4EF79B58C}"/>
                    </a:ext>
                  </a:extLst>
                </p:cNvPr>
                <p:cNvPicPr/>
                <p:nvPr/>
              </p:nvPicPr>
              <p:blipFill>
                <a:blip r:embed="rId75"/>
                <a:stretch>
                  <a:fillRect/>
                </a:stretch>
              </p:blipFill>
              <p:spPr>
                <a:xfrm>
                  <a:off x="3977963" y="2955136"/>
                  <a:ext cx="1879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49" name="Ink 148">
                  <a:extLst>
                    <a:ext uri="{FF2B5EF4-FFF2-40B4-BE49-F238E27FC236}">
                      <a16:creationId xmlns:a16="http://schemas.microsoft.com/office/drawing/2014/main" id="{E6787BCA-2388-0F62-11B9-9441FCCB72E5}"/>
                    </a:ext>
                  </a:extLst>
                </p14:cNvPr>
                <p14:cNvContentPartPr/>
                <p14:nvPr/>
              </p14:nvContentPartPr>
              <p14:xfrm>
                <a:off x="4252643" y="2844256"/>
                <a:ext cx="212400" cy="88920"/>
              </p14:xfrm>
            </p:contentPart>
          </mc:Choice>
          <mc:Fallback xmlns="">
            <p:pic>
              <p:nvPicPr>
                <p:cNvPr id="149" name="Ink 148">
                  <a:extLst>
                    <a:ext uri="{FF2B5EF4-FFF2-40B4-BE49-F238E27FC236}">
                      <a16:creationId xmlns:a16="http://schemas.microsoft.com/office/drawing/2014/main" id="{E6787BCA-2388-0F62-11B9-9441FCCB72E5}"/>
                    </a:ext>
                  </a:extLst>
                </p:cNvPr>
                <p:cNvPicPr/>
                <p:nvPr/>
              </p:nvPicPr>
              <p:blipFill>
                <a:blip r:embed="rId77"/>
                <a:stretch>
                  <a:fillRect/>
                </a:stretch>
              </p:blipFill>
              <p:spPr>
                <a:xfrm>
                  <a:off x="4235003" y="2826256"/>
                  <a:ext cx="24804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50" name="Ink 149">
                  <a:extLst>
                    <a:ext uri="{FF2B5EF4-FFF2-40B4-BE49-F238E27FC236}">
                      <a16:creationId xmlns:a16="http://schemas.microsoft.com/office/drawing/2014/main" id="{C6A00DB3-C6A6-CE02-9A2B-BBCA3BC94052}"/>
                    </a:ext>
                  </a:extLst>
                </p14:cNvPr>
                <p14:cNvContentPartPr/>
                <p14:nvPr/>
              </p14:nvContentPartPr>
              <p14:xfrm>
                <a:off x="3206483" y="2978896"/>
                <a:ext cx="171720" cy="257760"/>
              </p14:xfrm>
            </p:contentPart>
          </mc:Choice>
          <mc:Fallback xmlns="">
            <p:pic>
              <p:nvPicPr>
                <p:cNvPr id="150" name="Ink 149">
                  <a:extLst>
                    <a:ext uri="{FF2B5EF4-FFF2-40B4-BE49-F238E27FC236}">
                      <a16:creationId xmlns:a16="http://schemas.microsoft.com/office/drawing/2014/main" id="{C6A00DB3-C6A6-CE02-9A2B-BBCA3BC94052}"/>
                    </a:ext>
                  </a:extLst>
                </p:cNvPr>
                <p:cNvPicPr/>
                <p:nvPr/>
              </p:nvPicPr>
              <p:blipFill>
                <a:blip r:embed="rId79"/>
                <a:stretch>
                  <a:fillRect/>
                </a:stretch>
              </p:blipFill>
              <p:spPr>
                <a:xfrm>
                  <a:off x="3188483" y="2961256"/>
                  <a:ext cx="20736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51" name="Ink 150">
                  <a:extLst>
                    <a:ext uri="{FF2B5EF4-FFF2-40B4-BE49-F238E27FC236}">
                      <a16:creationId xmlns:a16="http://schemas.microsoft.com/office/drawing/2014/main" id="{C7CFFC82-A2F9-267D-F9EF-E49E71D9C6A0}"/>
                    </a:ext>
                  </a:extLst>
                </p14:cNvPr>
                <p14:cNvContentPartPr/>
                <p14:nvPr/>
              </p14:nvContentPartPr>
              <p14:xfrm>
                <a:off x="3279563" y="2930656"/>
                <a:ext cx="141120" cy="68760"/>
              </p14:xfrm>
            </p:contentPart>
          </mc:Choice>
          <mc:Fallback xmlns="">
            <p:pic>
              <p:nvPicPr>
                <p:cNvPr id="151" name="Ink 150">
                  <a:extLst>
                    <a:ext uri="{FF2B5EF4-FFF2-40B4-BE49-F238E27FC236}">
                      <a16:creationId xmlns:a16="http://schemas.microsoft.com/office/drawing/2014/main" id="{C7CFFC82-A2F9-267D-F9EF-E49E71D9C6A0}"/>
                    </a:ext>
                  </a:extLst>
                </p:cNvPr>
                <p:cNvPicPr/>
                <p:nvPr/>
              </p:nvPicPr>
              <p:blipFill>
                <a:blip r:embed="rId81"/>
                <a:stretch>
                  <a:fillRect/>
                </a:stretch>
              </p:blipFill>
              <p:spPr>
                <a:xfrm>
                  <a:off x="3261563" y="2913016"/>
                  <a:ext cx="176760" cy="104400"/>
                </a:xfrm>
                <a:prstGeom prst="rect">
                  <a:avLst/>
                </a:prstGeom>
              </p:spPr>
            </p:pic>
          </mc:Fallback>
        </mc:AlternateContent>
      </p:grpSp>
      <p:grpSp>
        <p:nvGrpSpPr>
          <p:cNvPr id="168" name="Group 167">
            <a:extLst>
              <a:ext uri="{FF2B5EF4-FFF2-40B4-BE49-F238E27FC236}">
                <a16:creationId xmlns:a16="http://schemas.microsoft.com/office/drawing/2014/main" id="{9F472FE4-99AE-3D19-273B-F0D726A1FEDE}"/>
              </a:ext>
            </a:extLst>
          </p:cNvPr>
          <p:cNvGrpSpPr/>
          <p:nvPr/>
        </p:nvGrpSpPr>
        <p:grpSpPr>
          <a:xfrm>
            <a:off x="2718323" y="4086616"/>
            <a:ext cx="2012400" cy="889920"/>
            <a:chOff x="2718323" y="4086616"/>
            <a:chExt cx="2012400" cy="889920"/>
          </a:xfrm>
        </p:grpSpPr>
        <mc:AlternateContent xmlns:mc="http://schemas.openxmlformats.org/markup-compatibility/2006" xmlns:p14="http://schemas.microsoft.com/office/powerpoint/2010/main">
          <mc:Choice Requires="p14">
            <p:contentPart p14:bwMode="auto" r:id="rId82">
              <p14:nvContentPartPr>
                <p14:cNvPr id="152" name="Ink 151">
                  <a:extLst>
                    <a:ext uri="{FF2B5EF4-FFF2-40B4-BE49-F238E27FC236}">
                      <a16:creationId xmlns:a16="http://schemas.microsoft.com/office/drawing/2014/main" id="{143702B7-C2D2-E621-1140-5B143AFDEC87}"/>
                    </a:ext>
                  </a:extLst>
                </p14:cNvPr>
                <p14:cNvContentPartPr/>
                <p14:nvPr/>
              </p14:nvContentPartPr>
              <p14:xfrm>
                <a:off x="2718683" y="4314856"/>
                <a:ext cx="178200" cy="39600"/>
              </p14:xfrm>
            </p:contentPart>
          </mc:Choice>
          <mc:Fallback xmlns="">
            <p:pic>
              <p:nvPicPr>
                <p:cNvPr id="152" name="Ink 151">
                  <a:extLst>
                    <a:ext uri="{FF2B5EF4-FFF2-40B4-BE49-F238E27FC236}">
                      <a16:creationId xmlns:a16="http://schemas.microsoft.com/office/drawing/2014/main" id="{143702B7-C2D2-E621-1140-5B143AFDEC87}"/>
                    </a:ext>
                  </a:extLst>
                </p:cNvPr>
                <p:cNvPicPr/>
                <p:nvPr/>
              </p:nvPicPr>
              <p:blipFill>
                <a:blip r:embed="rId83"/>
                <a:stretch>
                  <a:fillRect/>
                </a:stretch>
              </p:blipFill>
              <p:spPr>
                <a:xfrm>
                  <a:off x="2700683" y="4297216"/>
                  <a:ext cx="2138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53" name="Ink 152">
                  <a:extLst>
                    <a:ext uri="{FF2B5EF4-FFF2-40B4-BE49-F238E27FC236}">
                      <a16:creationId xmlns:a16="http://schemas.microsoft.com/office/drawing/2014/main" id="{7230E44E-D1FE-BA7E-5186-7CCDB2BAA8FE}"/>
                    </a:ext>
                  </a:extLst>
                </p14:cNvPr>
                <p14:cNvContentPartPr/>
                <p14:nvPr/>
              </p14:nvContentPartPr>
              <p14:xfrm>
                <a:off x="2718323" y="4401256"/>
                <a:ext cx="173160" cy="55440"/>
              </p14:xfrm>
            </p:contentPart>
          </mc:Choice>
          <mc:Fallback xmlns="">
            <p:pic>
              <p:nvPicPr>
                <p:cNvPr id="153" name="Ink 152">
                  <a:extLst>
                    <a:ext uri="{FF2B5EF4-FFF2-40B4-BE49-F238E27FC236}">
                      <a16:creationId xmlns:a16="http://schemas.microsoft.com/office/drawing/2014/main" id="{7230E44E-D1FE-BA7E-5186-7CCDB2BAA8FE}"/>
                    </a:ext>
                  </a:extLst>
                </p:cNvPr>
                <p:cNvPicPr/>
                <p:nvPr/>
              </p:nvPicPr>
              <p:blipFill>
                <a:blip r:embed="rId85"/>
                <a:stretch>
                  <a:fillRect/>
                </a:stretch>
              </p:blipFill>
              <p:spPr>
                <a:xfrm>
                  <a:off x="2700323" y="4383616"/>
                  <a:ext cx="208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54" name="Ink 153">
                  <a:extLst>
                    <a:ext uri="{FF2B5EF4-FFF2-40B4-BE49-F238E27FC236}">
                      <a16:creationId xmlns:a16="http://schemas.microsoft.com/office/drawing/2014/main" id="{2D0964DD-F609-2D29-5284-A40025F98D2E}"/>
                    </a:ext>
                  </a:extLst>
                </p14:cNvPr>
                <p14:cNvContentPartPr/>
                <p14:nvPr/>
              </p14:nvContentPartPr>
              <p14:xfrm>
                <a:off x="3110363" y="4173016"/>
                <a:ext cx="9720" cy="222480"/>
              </p14:xfrm>
            </p:contentPart>
          </mc:Choice>
          <mc:Fallback xmlns="">
            <p:pic>
              <p:nvPicPr>
                <p:cNvPr id="154" name="Ink 153">
                  <a:extLst>
                    <a:ext uri="{FF2B5EF4-FFF2-40B4-BE49-F238E27FC236}">
                      <a16:creationId xmlns:a16="http://schemas.microsoft.com/office/drawing/2014/main" id="{2D0964DD-F609-2D29-5284-A40025F98D2E}"/>
                    </a:ext>
                  </a:extLst>
                </p:cNvPr>
                <p:cNvPicPr/>
                <p:nvPr/>
              </p:nvPicPr>
              <p:blipFill>
                <a:blip r:embed="rId87"/>
                <a:stretch>
                  <a:fillRect/>
                </a:stretch>
              </p:blipFill>
              <p:spPr>
                <a:xfrm>
                  <a:off x="3092723" y="4155016"/>
                  <a:ext cx="453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55" name="Ink 154">
                  <a:extLst>
                    <a:ext uri="{FF2B5EF4-FFF2-40B4-BE49-F238E27FC236}">
                      <a16:creationId xmlns:a16="http://schemas.microsoft.com/office/drawing/2014/main" id="{40BFB6B0-E511-F943-76EB-1B048DA23276}"/>
                    </a:ext>
                  </a:extLst>
                </p14:cNvPr>
                <p14:cNvContentPartPr/>
                <p14:nvPr/>
              </p14:nvContentPartPr>
              <p14:xfrm>
                <a:off x="3238523" y="4180576"/>
                <a:ext cx="108360" cy="250200"/>
              </p14:xfrm>
            </p:contentPart>
          </mc:Choice>
          <mc:Fallback xmlns="">
            <p:pic>
              <p:nvPicPr>
                <p:cNvPr id="155" name="Ink 154">
                  <a:extLst>
                    <a:ext uri="{FF2B5EF4-FFF2-40B4-BE49-F238E27FC236}">
                      <a16:creationId xmlns:a16="http://schemas.microsoft.com/office/drawing/2014/main" id="{40BFB6B0-E511-F943-76EB-1B048DA23276}"/>
                    </a:ext>
                  </a:extLst>
                </p:cNvPr>
                <p:cNvPicPr/>
                <p:nvPr/>
              </p:nvPicPr>
              <p:blipFill>
                <a:blip r:embed="rId89"/>
                <a:stretch>
                  <a:fillRect/>
                </a:stretch>
              </p:blipFill>
              <p:spPr>
                <a:xfrm>
                  <a:off x="3220523" y="4162936"/>
                  <a:ext cx="1440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56" name="Ink 155">
                  <a:extLst>
                    <a:ext uri="{FF2B5EF4-FFF2-40B4-BE49-F238E27FC236}">
                      <a16:creationId xmlns:a16="http://schemas.microsoft.com/office/drawing/2014/main" id="{DE18B131-4442-CCEC-BD08-52957B7DE468}"/>
                    </a:ext>
                  </a:extLst>
                </p14:cNvPr>
                <p14:cNvContentPartPr/>
                <p14:nvPr/>
              </p14:nvContentPartPr>
              <p14:xfrm>
                <a:off x="3495203" y="4317736"/>
                <a:ext cx="160560" cy="93240"/>
              </p14:xfrm>
            </p:contentPart>
          </mc:Choice>
          <mc:Fallback xmlns="">
            <p:pic>
              <p:nvPicPr>
                <p:cNvPr id="156" name="Ink 155">
                  <a:extLst>
                    <a:ext uri="{FF2B5EF4-FFF2-40B4-BE49-F238E27FC236}">
                      <a16:creationId xmlns:a16="http://schemas.microsoft.com/office/drawing/2014/main" id="{DE18B131-4442-CCEC-BD08-52957B7DE468}"/>
                    </a:ext>
                  </a:extLst>
                </p:cNvPr>
                <p:cNvPicPr/>
                <p:nvPr/>
              </p:nvPicPr>
              <p:blipFill>
                <a:blip r:embed="rId91"/>
                <a:stretch>
                  <a:fillRect/>
                </a:stretch>
              </p:blipFill>
              <p:spPr>
                <a:xfrm>
                  <a:off x="3477563" y="4300096"/>
                  <a:ext cx="19620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7" name="Ink 156">
                  <a:extLst>
                    <a:ext uri="{FF2B5EF4-FFF2-40B4-BE49-F238E27FC236}">
                      <a16:creationId xmlns:a16="http://schemas.microsoft.com/office/drawing/2014/main" id="{E9EE5CCC-2F7E-F722-2239-86C1364BAD52}"/>
                    </a:ext>
                  </a:extLst>
                </p14:cNvPr>
                <p14:cNvContentPartPr/>
                <p14:nvPr/>
              </p14:nvContentPartPr>
              <p14:xfrm>
                <a:off x="3516083" y="4321696"/>
                <a:ext cx="167760" cy="133920"/>
              </p14:xfrm>
            </p:contentPart>
          </mc:Choice>
          <mc:Fallback xmlns="">
            <p:pic>
              <p:nvPicPr>
                <p:cNvPr id="157" name="Ink 156">
                  <a:extLst>
                    <a:ext uri="{FF2B5EF4-FFF2-40B4-BE49-F238E27FC236}">
                      <a16:creationId xmlns:a16="http://schemas.microsoft.com/office/drawing/2014/main" id="{E9EE5CCC-2F7E-F722-2239-86C1364BAD52}"/>
                    </a:ext>
                  </a:extLst>
                </p:cNvPr>
                <p:cNvPicPr/>
                <p:nvPr/>
              </p:nvPicPr>
              <p:blipFill>
                <a:blip r:embed="rId93"/>
                <a:stretch>
                  <a:fillRect/>
                </a:stretch>
              </p:blipFill>
              <p:spPr>
                <a:xfrm>
                  <a:off x="3498083" y="4304056"/>
                  <a:ext cx="203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58" name="Ink 157">
                  <a:extLst>
                    <a:ext uri="{FF2B5EF4-FFF2-40B4-BE49-F238E27FC236}">
                      <a16:creationId xmlns:a16="http://schemas.microsoft.com/office/drawing/2014/main" id="{2829CB71-A325-8617-B1BC-19B4FCD35A46}"/>
                    </a:ext>
                  </a:extLst>
                </p14:cNvPr>
                <p14:cNvContentPartPr/>
                <p14:nvPr/>
              </p14:nvContentPartPr>
              <p14:xfrm>
                <a:off x="3796523" y="4199656"/>
                <a:ext cx="162360" cy="178920"/>
              </p14:xfrm>
            </p:contentPart>
          </mc:Choice>
          <mc:Fallback xmlns="">
            <p:pic>
              <p:nvPicPr>
                <p:cNvPr id="158" name="Ink 157">
                  <a:extLst>
                    <a:ext uri="{FF2B5EF4-FFF2-40B4-BE49-F238E27FC236}">
                      <a16:creationId xmlns:a16="http://schemas.microsoft.com/office/drawing/2014/main" id="{2829CB71-A325-8617-B1BC-19B4FCD35A46}"/>
                    </a:ext>
                  </a:extLst>
                </p:cNvPr>
                <p:cNvPicPr/>
                <p:nvPr/>
              </p:nvPicPr>
              <p:blipFill>
                <a:blip r:embed="rId95"/>
                <a:stretch>
                  <a:fillRect/>
                </a:stretch>
              </p:blipFill>
              <p:spPr>
                <a:xfrm>
                  <a:off x="3778883" y="4182016"/>
                  <a:ext cx="19800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59" name="Ink 158">
                  <a:extLst>
                    <a:ext uri="{FF2B5EF4-FFF2-40B4-BE49-F238E27FC236}">
                      <a16:creationId xmlns:a16="http://schemas.microsoft.com/office/drawing/2014/main" id="{A041023B-782D-02FE-8E14-925D3E68F25E}"/>
                    </a:ext>
                  </a:extLst>
                </p14:cNvPr>
                <p14:cNvContentPartPr/>
                <p14:nvPr/>
              </p14:nvContentPartPr>
              <p14:xfrm>
                <a:off x="3782483" y="4156096"/>
                <a:ext cx="201600" cy="61560"/>
              </p14:xfrm>
            </p:contentPart>
          </mc:Choice>
          <mc:Fallback xmlns="">
            <p:pic>
              <p:nvPicPr>
                <p:cNvPr id="159" name="Ink 158">
                  <a:extLst>
                    <a:ext uri="{FF2B5EF4-FFF2-40B4-BE49-F238E27FC236}">
                      <a16:creationId xmlns:a16="http://schemas.microsoft.com/office/drawing/2014/main" id="{A041023B-782D-02FE-8E14-925D3E68F25E}"/>
                    </a:ext>
                  </a:extLst>
                </p:cNvPr>
                <p:cNvPicPr/>
                <p:nvPr/>
              </p:nvPicPr>
              <p:blipFill>
                <a:blip r:embed="rId97"/>
                <a:stretch>
                  <a:fillRect/>
                </a:stretch>
              </p:blipFill>
              <p:spPr>
                <a:xfrm>
                  <a:off x="3764843" y="4138456"/>
                  <a:ext cx="2372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0" name="Ink 159">
                  <a:extLst>
                    <a:ext uri="{FF2B5EF4-FFF2-40B4-BE49-F238E27FC236}">
                      <a16:creationId xmlns:a16="http://schemas.microsoft.com/office/drawing/2014/main" id="{1B17D4D6-47B2-603A-B5C5-547196902D69}"/>
                    </a:ext>
                  </a:extLst>
                </p14:cNvPr>
                <p14:cNvContentPartPr/>
                <p14:nvPr/>
              </p14:nvContentPartPr>
              <p14:xfrm>
                <a:off x="4091363" y="4252576"/>
                <a:ext cx="144360" cy="108360"/>
              </p14:xfrm>
            </p:contentPart>
          </mc:Choice>
          <mc:Fallback xmlns="">
            <p:pic>
              <p:nvPicPr>
                <p:cNvPr id="160" name="Ink 159">
                  <a:extLst>
                    <a:ext uri="{FF2B5EF4-FFF2-40B4-BE49-F238E27FC236}">
                      <a16:creationId xmlns:a16="http://schemas.microsoft.com/office/drawing/2014/main" id="{1B17D4D6-47B2-603A-B5C5-547196902D69}"/>
                    </a:ext>
                  </a:extLst>
                </p:cNvPr>
                <p:cNvPicPr/>
                <p:nvPr/>
              </p:nvPicPr>
              <p:blipFill>
                <a:blip r:embed="rId99"/>
                <a:stretch>
                  <a:fillRect/>
                </a:stretch>
              </p:blipFill>
              <p:spPr>
                <a:xfrm>
                  <a:off x="4073363" y="4234576"/>
                  <a:ext cx="180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61" name="Ink 160">
                  <a:extLst>
                    <a:ext uri="{FF2B5EF4-FFF2-40B4-BE49-F238E27FC236}">
                      <a16:creationId xmlns:a16="http://schemas.microsoft.com/office/drawing/2014/main" id="{C0065AA9-BF1C-BE2F-6B8B-145FAC6E8FFA}"/>
                    </a:ext>
                  </a:extLst>
                </p14:cNvPr>
                <p14:cNvContentPartPr/>
                <p14:nvPr/>
              </p14:nvContentPartPr>
              <p14:xfrm>
                <a:off x="4101083" y="4220176"/>
                <a:ext cx="161640" cy="140760"/>
              </p14:xfrm>
            </p:contentPart>
          </mc:Choice>
          <mc:Fallback xmlns="">
            <p:pic>
              <p:nvPicPr>
                <p:cNvPr id="161" name="Ink 160">
                  <a:extLst>
                    <a:ext uri="{FF2B5EF4-FFF2-40B4-BE49-F238E27FC236}">
                      <a16:creationId xmlns:a16="http://schemas.microsoft.com/office/drawing/2014/main" id="{C0065AA9-BF1C-BE2F-6B8B-145FAC6E8FFA}"/>
                    </a:ext>
                  </a:extLst>
                </p:cNvPr>
                <p:cNvPicPr/>
                <p:nvPr/>
              </p:nvPicPr>
              <p:blipFill>
                <a:blip r:embed="rId101"/>
                <a:stretch>
                  <a:fillRect/>
                </a:stretch>
              </p:blipFill>
              <p:spPr>
                <a:xfrm>
                  <a:off x="4083083" y="4202176"/>
                  <a:ext cx="19728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62" name="Ink 161">
                  <a:extLst>
                    <a:ext uri="{FF2B5EF4-FFF2-40B4-BE49-F238E27FC236}">
                      <a16:creationId xmlns:a16="http://schemas.microsoft.com/office/drawing/2014/main" id="{F90D523D-A3E1-DCEA-6FB3-083A1F20DF16}"/>
                    </a:ext>
                  </a:extLst>
                </p14:cNvPr>
                <p14:cNvContentPartPr/>
                <p14:nvPr/>
              </p14:nvContentPartPr>
              <p14:xfrm>
                <a:off x="4414643" y="4161856"/>
                <a:ext cx="22680" cy="195480"/>
              </p14:xfrm>
            </p:contentPart>
          </mc:Choice>
          <mc:Fallback xmlns="">
            <p:pic>
              <p:nvPicPr>
                <p:cNvPr id="162" name="Ink 161">
                  <a:extLst>
                    <a:ext uri="{FF2B5EF4-FFF2-40B4-BE49-F238E27FC236}">
                      <a16:creationId xmlns:a16="http://schemas.microsoft.com/office/drawing/2014/main" id="{F90D523D-A3E1-DCEA-6FB3-083A1F20DF16}"/>
                    </a:ext>
                  </a:extLst>
                </p:cNvPr>
                <p:cNvPicPr/>
                <p:nvPr/>
              </p:nvPicPr>
              <p:blipFill>
                <a:blip r:embed="rId103"/>
                <a:stretch>
                  <a:fillRect/>
                </a:stretch>
              </p:blipFill>
              <p:spPr>
                <a:xfrm>
                  <a:off x="4396643" y="4143856"/>
                  <a:ext cx="583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63" name="Ink 162">
                  <a:extLst>
                    <a:ext uri="{FF2B5EF4-FFF2-40B4-BE49-F238E27FC236}">
                      <a16:creationId xmlns:a16="http://schemas.microsoft.com/office/drawing/2014/main" id="{A124B7DD-2B17-271C-9E71-7AC08B9D7697}"/>
                    </a:ext>
                  </a:extLst>
                </p14:cNvPr>
                <p14:cNvContentPartPr/>
                <p14:nvPr/>
              </p14:nvContentPartPr>
              <p14:xfrm>
                <a:off x="4595723" y="4128376"/>
                <a:ext cx="19800" cy="208440"/>
              </p14:xfrm>
            </p:contentPart>
          </mc:Choice>
          <mc:Fallback xmlns="">
            <p:pic>
              <p:nvPicPr>
                <p:cNvPr id="163" name="Ink 162">
                  <a:extLst>
                    <a:ext uri="{FF2B5EF4-FFF2-40B4-BE49-F238E27FC236}">
                      <a16:creationId xmlns:a16="http://schemas.microsoft.com/office/drawing/2014/main" id="{A124B7DD-2B17-271C-9E71-7AC08B9D7697}"/>
                    </a:ext>
                  </a:extLst>
                </p:cNvPr>
                <p:cNvPicPr/>
                <p:nvPr/>
              </p:nvPicPr>
              <p:blipFill>
                <a:blip r:embed="rId105"/>
                <a:stretch>
                  <a:fillRect/>
                </a:stretch>
              </p:blipFill>
              <p:spPr>
                <a:xfrm>
                  <a:off x="4578083" y="4110376"/>
                  <a:ext cx="5544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64" name="Ink 163">
                  <a:extLst>
                    <a:ext uri="{FF2B5EF4-FFF2-40B4-BE49-F238E27FC236}">
                      <a16:creationId xmlns:a16="http://schemas.microsoft.com/office/drawing/2014/main" id="{EEC5C44D-42F1-BFC2-F268-684A3BB3036B}"/>
                    </a:ext>
                  </a:extLst>
                </p14:cNvPr>
                <p14:cNvContentPartPr/>
                <p14:nvPr/>
              </p14:nvContentPartPr>
              <p14:xfrm>
                <a:off x="4373603" y="4086616"/>
                <a:ext cx="357120" cy="91080"/>
              </p14:xfrm>
            </p:contentPart>
          </mc:Choice>
          <mc:Fallback xmlns="">
            <p:pic>
              <p:nvPicPr>
                <p:cNvPr id="164" name="Ink 163">
                  <a:extLst>
                    <a:ext uri="{FF2B5EF4-FFF2-40B4-BE49-F238E27FC236}">
                      <a16:creationId xmlns:a16="http://schemas.microsoft.com/office/drawing/2014/main" id="{EEC5C44D-42F1-BFC2-F268-684A3BB3036B}"/>
                    </a:ext>
                  </a:extLst>
                </p:cNvPr>
                <p:cNvPicPr/>
                <p:nvPr/>
              </p:nvPicPr>
              <p:blipFill>
                <a:blip r:embed="rId107"/>
                <a:stretch>
                  <a:fillRect/>
                </a:stretch>
              </p:blipFill>
              <p:spPr>
                <a:xfrm>
                  <a:off x="4355603" y="4068976"/>
                  <a:ext cx="39276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66" name="Ink 165">
                  <a:extLst>
                    <a:ext uri="{FF2B5EF4-FFF2-40B4-BE49-F238E27FC236}">
                      <a16:creationId xmlns:a16="http://schemas.microsoft.com/office/drawing/2014/main" id="{16509C2B-AE94-9B00-088F-15523F449E60}"/>
                    </a:ext>
                  </a:extLst>
                </p14:cNvPr>
                <p14:cNvContentPartPr/>
                <p14:nvPr/>
              </p14:nvContentPartPr>
              <p14:xfrm>
                <a:off x="3104243" y="4534096"/>
                <a:ext cx="1533240" cy="128160"/>
              </p14:xfrm>
            </p:contentPart>
          </mc:Choice>
          <mc:Fallback xmlns="">
            <p:pic>
              <p:nvPicPr>
                <p:cNvPr id="166" name="Ink 165">
                  <a:extLst>
                    <a:ext uri="{FF2B5EF4-FFF2-40B4-BE49-F238E27FC236}">
                      <a16:creationId xmlns:a16="http://schemas.microsoft.com/office/drawing/2014/main" id="{16509C2B-AE94-9B00-088F-15523F449E60}"/>
                    </a:ext>
                  </a:extLst>
                </p:cNvPr>
                <p:cNvPicPr/>
                <p:nvPr/>
              </p:nvPicPr>
              <p:blipFill>
                <a:blip r:embed="rId109"/>
                <a:stretch>
                  <a:fillRect/>
                </a:stretch>
              </p:blipFill>
              <p:spPr>
                <a:xfrm>
                  <a:off x="3086243" y="4516456"/>
                  <a:ext cx="15688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67" name="Ink 166">
                  <a:extLst>
                    <a:ext uri="{FF2B5EF4-FFF2-40B4-BE49-F238E27FC236}">
                      <a16:creationId xmlns:a16="http://schemas.microsoft.com/office/drawing/2014/main" id="{CC0B7194-D189-3B98-57FC-82E8375B4088}"/>
                    </a:ext>
                  </a:extLst>
                </p14:cNvPr>
                <p14:cNvContentPartPr/>
                <p14:nvPr/>
              </p14:nvContentPartPr>
              <p14:xfrm>
                <a:off x="3701123" y="4710856"/>
                <a:ext cx="210240" cy="265680"/>
              </p14:xfrm>
            </p:contentPart>
          </mc:Choice>
          <mc:Fallback xmlns="">
            <p:pic>
              <p:nvPicPr>
                <p:cNvPr id="167" name="Ink 166">
                  <a:extLst>
                    <a:ext uri="{FF2B5EF4-FFF2-40B4-BE49-F238E27FC236}">
                      <a16:creationId xmlns:a16="http://schemas.microsoft.com/office/drawing/2014/main" id="{CC0B7194-D189-3B98-57FC-82E8375B4088}"/>
                    </a:ext>
                  </a:extLst>
                </p:cNvPr>
                <p:cNvPicPr/>
                <p:nvPr/>
              </p:nvPicPr>
              <p:blipFill>
                <a:blip r:embed="rId111"/>
                <a:stretch>
                  <a:fillRect/>
                </a:stretch>
              </p:blipFill>
              <p:spPr>
                <a:xfrm>
                  <a:off x="3683123" y="4693216"/>
                  <a:ext cx="245880" cy="301320"/>
                </a:xfrm>
                <a:prstGeom prst="rect">
                  <a:avLst/>
                </a:prstGeom>
              </p:spPr>
            </p:pic>
          </mc:Fallback>
        </mc:AlternateContent>
      </p:grpSp>
    </p:spTree>
    <p:extLst>
      <p:ext uri="{BB962C8B-B14F-4D97-AF65-F5344CB8AC3E}">
        <p14:creationId xmlns:p14="http://schemas.microsoft.com/office/powerpoint/2010/main" val="273759487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763035"/>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What do </a:t>
                </a:r>
                <a:r>
                  <a:rPr lang="en-GB" i="1"/>
                  <a:t>d</a:t>
                </a:r>
                <a:r>
                  <a:rPr lang="en-GB"/>
                  <a:t>, </a:t>
                </a:r>
                <a:r>
                  <a:rPr lang="en-GB" i="1"/>
                  <a:t>s</a:t>
                </a:r>
                <a:r>
                  <a:rPr lang="en-GB"/>
                  <a:t> and </a:t>
                </a:r>
                <a:r>
                  <a:rPr lang="en-GB" i="1"/>
                  <a:t>t</a:t>
                </a:r>
                <a:r>
                  <a:rPr lang="en-GB"/>
                  <a:t> stand for?</a:t>
                </a:r>
              </a:p>
              <a:p>
                <a:endParaRPr lang="en-GB"/>
              </a:p>
              <a:p>
                <a:r>
                  <a:rPr lang="en-GB" b="1"/>
                  <a:t>2. </a:t>
                </a:r>
                <a:r>
                  <a:rPr lang="en-GB"/>
                  <a:t>Why is 0.10 hours </a:t>
                </a:r>
                <a:r>
                  <a:rPr lang="en-GB" i="1"/>
                  <a:t>not</a:t>
                </a:r>
                <a:r>
                  <a:rPr lang="en-GB"/>
                  <a:t> 10 minutes?</a:t>
                </a:r>
              </a:p>
              <a:p>
                <a:endParaRPr lang="en-GB"/>
              </a:p>
              <a:p>
                <a:r>
                  <a:rPr lang="en-GB" b="1"/>
                  <a:t>3. </a:t>
                </a:r>
                <a:r>
                  <a:rPr lang="en-GB"/>
                  <a:t>What 2 steps did I do to both sides to go from</a:t>
                </a:r>
              </a:p>
              <a:p>
                <a:r>
                  <a:rPr lang="en-GB"/>
                  <a:t> </a:t>
                </a:r>
                <a14:m>
                  <m:oMath xmlns:m="http://schemas.openxmlformats.org/officeDocument/2006/math">
                    <m:r>
                      <a:rPr lang="en-GB" b="0" i="1" smtClean="0">
                        <a:latin typeface="Cambria Math" panose="02040503050406030204" pitchFamily="18" charset="0"/>
                      </a:rPr>
                      <m:t>12=</m:t>
                    </m:r>
                    <m:f>
                      <m:fPr>
                        <m:ctrlPr>
                          <a:rPr lang="en-GB" b="0" i="1" smtClean="0">
                            <a:latin typeface="Cambria Math" panose="02040503050406030204" pitchFamily="18" charset="0"/>
                          </a:rPr>
                        </m:ctrlPr>
                      </m:fPr>
                      <m:num>
                        <m:r>
                          <a:rPr lang="en-GB" b="0" i="1" smtClean="0">
                            <a:latin typeface="Cambria Math" panose="02040503050406030204" pitchFamily="18" charset="0"/>
                          </a:rPr>
                          <m:t>45</m:t>
                        </m:r>
                      </m:num>
                      <m:den>
                        <m:r>
                          <a:rPr lang="en-GB" b="0" i="1" smtClean="0">
                            <a:latin typeface="Cambria Math" panose="02040503050406030204" pitchFamily="18" charset="0"/>
                          </a:rPr>
                          <m:t>𝑡</m:t>
                        </m:r>
                      </m:den>
                    </m:f>
                  </m:oMath>
                </a14:m>
                <a:r>
                  <a:rPr lang="en-GB"/>
                  <a:t>    to    </a:t>
                </a:r>
                <a14:m>
                  <m:oMath xmlns:m="http://schemas.openxmlformats.org/officeDocument/2006/math">
                    <m:r>
                      <a:rPr lang="en-GB" b="0" i="1" smtClean="0">
                        <a:latin typeface="Cambria Math" panose="02040503050406030204" pitchFamily="18" charset="0"/>
                      </a:rPr>
                      <m:t>𝑡</m:t>
                    </m:r>
                    <m:r>
                      <a:rPr lang="en-GB" b="0" i="1" smtClean="0">
                        <a:latin typeface="Cambria Math" panose="02040503050406030204" pitchFamily="18" charset="0"/>
                      </a:rPr>
                      <m:t>=</m:t>
                    </m:r>
                    <m:f>
                      <m:fPr>
                        <m:ctrlPr>
                          <a:rPr lang="en-GB" b="0" i="1" smtClean="0">
                            <a:latin typeface="Cambria Math" panose="02040503050406030204" pitchFamily="18" charset="0"/>
                          </a:rPr>
                        </m:ctrlPr>
                      </m:fPr>
                      <m:num>
                        <m:r>
                          <a:rPr lang="en-GB" b="0" i="1" smtClean="0">
                            <a:latin typeface="Cambria Math" panose="02040503050406030204" pitchFamily="18" charset="0"/>
                          </a:rPr>
                          <m:t>45</m:t>
                        </m:r>
                      </m:num>
                      <m:den>
                        <m:r>
                          <a:rPr lang="en-GB" b="0" i="1" smtClean="0">
                            <a:latin typeface="Cambria Math" panose="02040503050406030204" pitchFamily="18" charset="0"/>
                          </a:rPr>
                          <m:t>12</m:t>
                        </m:r>
                      </m:den>
                    </m:f>
                  </m:oMath>
                </a14:m>
                <a:r>
                  <a:rPr lang="en-GB"/>
                  <a:t>?</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179723" y="119017"/>
                <a:ext cx="2964050" cy="4763035"/>
              </a:xfrm>
              <a:prstGeom prst="rect">
                <a:avLst/>
              </a:prstGeom>
              <a:blipFill>
                <a:blip r:embed="rId2"/>
                <a:stretch>
                  <a:fillRect l="-1852" t="-768" r="-3086"/>
                </a:stretch>
              </a:blipFill>
            </p:spPr>
            <p:txBody>
              <a:bodyPr/>
              <a:lstStyle/>
              <a:p>
                <a:r>
                  <a:rPr lang="en-GB">
                    <a:noFill/>
                  </a:rPr>
                  <a:t> </a:t>
                </a:r>
              </a:p>
            </p:txBody>
          </p:sp>
        </mc:Fallback>
      </mc:AlternateContent>
      <p:sp>
        <p:nvSpPr>
          <p:cNvPr id="163" name="Rectangle 162">
            <a:extLst>
              <a:ext uri="{FF2B5EF4-FFF2-40B4-BE49-F238E27FC236}">
                <a16:creationId xmlns:a16="http://schemas.microsoft.com/office/drawing/2014/main" id="{77525E1F-9037-4E32-998A-4ED926CF2068}"/>
              </a:ext>
            </a:extLst>
          </p:cNvPr>
          <p:cNvSpPr/>
          <p:nvPr/>
        </p:nvSpPr>
        <p:spPr>
          <a:xfrm>
            <a:off x="2564467" y="4492412"/>
            <a:ext cx="2620076" cy="599850"/>
          </a:xfrm>
          <a:custGeom>
            <a:avLst/>
            <a:gdLst>
              <a:gd name="connsiteX0" fmla="*/ 0 w 2620076"/>
              <a:gd name="connsiteY0" fmla="*/ 0 h 599850"/>
              <a:gd name="connsiteX1" fmla="*/ 628818 w 2620076"/>
              <a:gd name="connsiteY1" fmla="*/ 0 h 599850"/>
              <a:gd name="connsiteX2" fmla="*/ 1205235 w 2620076"/>
              <a:gd name="connsiteY2" fmla="*/ 0 h 599850"/>
              <a:gd name="connsiteX3" fmla="*/ 1912655 w 2620076"/>
              <a:gd name="connsiteY3" fmla="*/ 0 h 599850"/>
              <a:gd name="connsiteX4" fmla="*/ 2620076 w 2620076"/>
              <a:gd name="connsiteY4" fmla="*/ 0 h 599850"/>
              <a:gd name="connsiteX5" fmla="*/ 2620076 w 2620076"/>
              <a:gd name="connsiteY5" fmla="*/ 599850 h 599850"/>
              <a:gd name="connsiteX6" fmla="*/ 2017459 w 2620076"/>
              <a:gd name="connsiteY6" fmla="*/ 599850 h 599850"/>
              <a:gd name="connsiteX7" fmla="*/ 1414841 w 2620076"/>
              <a:gd name="connsiteY7" fmla="*/ 599850 h 599850"/>
              <a:gd name="connsiteX8" fmla="*/ 707421 w 2620076"/>
              <a:gd name="connsiteY8" fmla="*/ 599850 h 599850"/>
              <a:gd name="connsiteX9" fmla="*/ 0 w 2620076"/>
              <a:gd name="connsiteY9" fmla="*/ 599850 h 599850"/>
              <a:gd name="connsiteX10" fmla="*/ 0 w 2620076"/>
              <a:gd name="connsiteY10" fmla="*/ 0 h 59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0076" h="599850" extrusionOk="0">
                <a:moveTo>
                  <a:pt x="0" y="0"/>
                </a:moveTo>
                <a:cubicBezTo>
                  <a:pt x="167119" y="-16426"/>
                  <a:pt x="451602" y="24928"/>
                  <a:pt x="628818" y="0"/>
                </a:cubicBezTo>
                <a:cubicBezTo>
                  <a:pt x="806034" y="-24928"/>
                  <a:pt x="918459" y="-27719"/>
                  <a:pt x="1205235" y="0"/>
                </a:cubicBezTo>
                <a:cubicBezTo>
                  <a:pt x="1492011" y="27719"/>
                  <a:pt x="1693221" y="16470"/>
                  <a:pt x="1912655" y="0"/>
                </a:cubicBezTo>
                <a:cubicBezTo>
                  <a:pt x="2132089" y="-16470"/>
                  <a:pt x="2443909" y="-27615"/>
                  <a:pt x="2620076" y="0"/>
                </a:cubicBezTo>
                <a:cubicBezTo>
                  <a:pt x="2630361" y="247190"/>
                  <a:pt x="2622071" y="448484"/>
                  <a:pt x="2620076" y="599850"/>
                </a:cubicBezTo>
                <a:cubicBezTo>
                  <a:pt x="2441598" y="609172"/>
                  <a:pt x="2187692" y="594789"/>
                  <a:pt x="2017459" y="599850"/>
                </a:cubicBezTo>
                <a:cubicBezTo>
                  <a:pt x="1847226" y="604911"/>
                  <a:pt x="1679917" y="572275"/>
                  <a:pt x="1414841" y="599850"/>
                </a:cubicBezTo>
                <a:cubicBezTo>
                  <a:pt x="1149765" y="627425"/>
                  <a:pt x="971451" y="579968"/>
                  <a:pt x="707421" y="599850"/>
                </a:cubicBezTo>
                <a:cubicBezTo>
                  <a:pt x="443391" y="619732"/>
                  <a:pt x="177169" y="628378"/>
                  <a:pt x="0" y="599850"/>
                </a:cubicBezTo>
                <a:cubicBezTo>
                  <a:pt x="27796" y="465319"/>
                  <a:pt x="-28084" y="158186"/>
                  <a:pt x="0" y="0"/>
                </a:cubicBezTo>
                <a:close/>
              </a:path>
            </a:pathLst>
          </a:custGeom>
          <a:noFill/>
          <a:ln>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4" name="TextBox 163">
            <a:extLst>
              <a:ext uri="{FF2B5EF4-FFF2-40B4-BE49-F238E27FC236}">
                <a16:creationId xmlns:a16="http://schemas.microsoft.com/office/drawing/2014/main" id="{130DC56E-A2BB-4EFC-AF9E-AD2102AA87AD}"/>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65" name="TextBox 164">
                <a:extLst>
                  <a:ext uri="{FF2B5EF4-FFF2-40B4-BE49-F238E27FC236}">
                    <a16:creationId xmlns:a16="http://schemas.microsoft.com/office/drawing/2014/main" id="{3CC009FF-EA1F-414F-9C6E-F412B544D68E}"/>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65" name="TextBox 164">
                <a:extLst>
                  <a:ext uri="{FF2B5EF4-FFF2-40B4-BE49-F238E27FC236}">
                    <a16:creationId xmlns:a16="http://schemas.microsoft.com/office/drawing/2014/main" id="{3CC009FF-EA1F-414F-9C6E-F412B544D68E}"/>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B91D1074-5EF6-4DF4-B56B-0035094A993F}"/>
                  </a:ext>
                </a:extLst>
              </p:cNvPr>
              <p:cNvSpPr txBox="1"/>
              <p:nvPr/>
            </p:nvSpPr>
            <p:spPr>
              <a:xfrm>
                <a:off x="489635"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66" name="TextBox 165">
                <a:extLst>
                  <a:ext uri="{FF2B5EF4-FFF2-40B4-BE49-F238E27FC236}">
                    <a16:creationId xmlns:a16="http://schemas.microsoft.com/office/drawing/2014/main" id="{B91D1074-5EF6-4DF4-B56B-0035094A993F}"/>
                  </a:ext>
                </a:extLst>
              </p:cNvPr>
              <p:cNvSpPr txBox="1">
                <a:spLocks noRot="1" noChangeAspect="1" noMove="1" noResize="1" noEditPoints="1" noAdjustHandles="1" noChangeArrowheads="1" noChangeShapeType="1" noTextEdit="1"/>
              </p:cNvSpPr>
              <p:nvPr/>
            </p:nvSpPr>
            <p:spPr>
              <a:xfrm>
                <a:off x="489635" y="1625763"/>
                <a:ext cx="990399" cy="793551"/>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TextBox 166">
                <a:extLst>
                  <a:ext uri="{FF2B5EF4-FFF2-40B4-BE49-F238E27FC236}">
                    <a16:creationId xmlns:a16="http://schemas.microsoft.com/office/drawing/2014/main" id="{5186F221-802E-490E-ADE3-EFDAE866DFF9}"/>
                  </a:ext>
                </a:extLst>
              </p:cNvPr>
              <p:cNvSpPr txBox="1"/>
              <p:nvPr/>
            </p:nvSpPr>
            <p:spPr>
              <a:xfrm>
                <a:off x="318113" y="2780669"/>
                <a:ext cx="1333442" cy="79367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2">
                              <a:lumMod val="75000"/>
                            </a:schemeClr>
                          </a:solidFill>
                          <a:latin typeface="Cambria Math" panose="02040503050406030204" pitchFamily="18" charset="0"/>
                        </a:rPr>
                        <m:t>12=</m:t>
                      </m:r>
                      <m:f>
                        <m:fPr>
                          <m:ctrlPr>
                            <a:rPr lang="en-GB" sz="2400" b="0" i="1" smtClean="0">
                              <a:solidFill>
                                <a:schemeClr val="accent2">
                                  <a:lumMod val="75000"/>
                                </a:schemeClr>
                              </a:solidFill>
                              <a:latin typeface="Cambria Math" panose="02040503050406030204" pitchFamily="18" charset="0"/>
                            </a:rPr>
                          </m:ctrlPr>
                        </m:fPr>
                        <m:num>
                          <m:r>
                            <a:rPr lang="en-GB" sz="2400" b="0" i="1" smtClean="0">
                              <a:solidFill>
                                <a:schemeClr val="accent2">
                                  <a:lumMod val="75000"/>
                                </a:schemeClr>
                              </a:solidFill>
                              <a:latin typeface="Cambria Math" panose="02040503050406030204" pitchFamily="18" charset="0"/>
                            </a:rPr>
                            <m:t>45</m:t>
                          </m:r>
                        </m:num>
                        <m:den>
                          <m:r>
                            <a:rPr lang="en-GB" sz="2400" b="0" i="1" smtClean="0">
                              <a:solidFill>
                                <a:schemeClr val="accent2">
                                  <a:lumMod val="75000"/>
                                </a:schemeClr>
                              </a:solidFill>
                              <a:latin typeface="Cambria Math" panose="02040503050406030204" pitchFamily="18" charset="0"/>
                            </a:rPr>
                            <m:t>𝑡</m:t>
                          </m:r>
                        </m:den>
                      </m:f>
                    </m:oMath>
                  </m:oMathPara>
                </a14:m>
                <a:endParaRPr lang="en-GB" sz="2400">
                  <a:solidFill>
                    <a:schemeClr val="accent2">
                      <a:lumMod val="75000"/>
                    </a:schemeClr>
                  </a:solidFill>
                </a:endParaRPr>
              </a:p>
            </p:txBody>
          </p:sp>
        </mc:Choice>
        <mc:Fallback xmlns="">
          <p:sp>
            <p:nvSpPr>
              <p:cNvPr id="167" name="TextBox 166">
                <a:extLst>
                  <a:ext uri="{FF2B5EF4-FFF2-40B4-BE49-F238E27FC236}">
                    <a16:creationId xmlns:a16="http://schemas.microsoft.com/office/drawing/2014/main" id="{5186F221-802E-490E-ADE3-EFDAE866DFF9}"/>
                  </a:ext>
                </a:extLst>
              </p:cNvPr>
              <p:cNvSpPr txBox="1">
                <a:spLocks noRot="1" noChangeAspect="1" noMove="1" noResize="1" noEditPoints="1" noAdjustHandles="1" noChangeArrowheads="1" noChangeShapeType="1" noTextEdit="1"/>
              </p:cNvSpPr>
              <p:nvPr/>
            </p:nvSpPr>
            <p:spPr>
              <a:xfrm>
                <a:off x="318113" y="2780669"/>
                <a:ext cx="1333442" cy="793679"/>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8" name="TextBox 167">
                <a:extLst>
                  <a:ext uri="{FF2B5EF4-FFF2-40B4-BE49-F238E27FC236}">
                    <a16:creationId xmlns:a16="http://schemas.microsoft.com/office/drawing/2014/main" id="{09D97E01-701E-4F5D-8A9A-DCEBE77BBA9C}"/>
                  </a:ext>
                </a:extLst>
              </p:cNvPr>
              <p:cNvSpPr txBox="1"/>
              <p:nvPr/>
            </p:nvSpPr>
            <p:spPr>
              <a:xfrm>
                <a:off x="489635" y="3846624"/>
                <a:ext cx="2095382" cy="79130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f>
                        <m:fPr>
                          <m:ctrlPr>
                            <a:rPr lang="en-GB" sz="2400" b="0" i="1" smtClean="0">
                              <a:solidFill>
                                <a:srgbClr val="0070C0"/>
                              </a:solidFill>
                              <a:latin typeface="Cambria Math" panose="02040503050406030204" pitchFamily="18" charset="0"/>
                            </a:rPr>
                          </m:ctrlPr>
                        </m:fPr>
                        <m:num>
                          <m:r>
                            <a:rPr lang="en-GB" sz="2400" b="0" i="1" smtClean="0">
                              <a:solidFill>
                                <a:srgbClr val="0070C0"/>
                              </a:solidFill>
                              <a:latin typeface="Cambria Math" panose="02040503050406030204" pitchFamily="18" charset="0"/>
                            </a:rPr>
                            <m:t>45</m:t>
                          </m:r>
                        </m:num>
                        <m:den>
                          <m:r>
                            <a:rPr lang="en-GB" sz="2400" b="0" i="1" smtClean="0">
                              <a:solidFill>
                                <a:srgbClr val="0070C0"/>
                              </a:solidFill>
                              <a:latin typeface="Cambria Math" panose="02040503050406030204" pitchFamily="18" charset="0"/>
                            </a:rPr>
                            <m:t>12</m:t>
                          </m:r>
                        </m:den>
                      </m:f>
                      <m:r>
                        <a:rPr lang="en-GB" sz="2400" b="0" i="1" smtClean="0">
                          <a:solidFill>
                            <a:srgbClr val="0070C0"/>
                          </a:solidFill>
                          <a:latin typeface="Cambria Math" panose="02040503050406030204" pitchFamily="18" charset="0"/>
                        </a:rPr>
                        <m:t>=3.75</m:t>
                      </m:r>
                    </m:oMath>
                  </m:oMathPara>
                </a14:m>
                <a:endParaRPr lang="en-GB" sz="2400">
                  <a:solidFill>
                    <a:srgbClr val="0070C0"/>
                  </a:solidFill>
                </a:endParaRPr>
              </a:p>
            </p:txBody>
          </p:sp>
        </mc:Choice>
        <mc:Fallback xmlns="">
          <p:sp>
            <p:nvSpPr>
              <p:cNvPr id="168" name="TextBox 167">
                <a:extLst>
                  <a:ext uri="{FF2B5EF4-FFF2-40B4-BE49-F238E27FC236}">
                    <a16:creationId xmlns:a16="http://schemas.microsoft.com/office/drawing/2014/main" id="{09D97E01-701E-4F5D-8A9A-DCEBE77BBA9C}"/>
                  </a:ext>
                </a:extLst>
              </p:cNvPr>
              <p:cNvSpPr txBox="1">
                <a:spLocks noRot="1" noChangeAspect="1" noMove="1" noResize="1" noEditPoints="1" noAdjustHandles="1" noChangeArrowheads="1" noChangeShapeType="1" noTextEdit="1"/>
              </p:cNvSpPr>
              <p:nvPr/>
            </p:nvSpPr>
            <p:spPr>
              <a:xfrm>
                <a:off x="489635" y="3846624"/>
                <a:ext cx="2095382" cy="791307"/>
              </a:xfrm>
              <a:prstGeom prst="rect">
                <a:avLst/>
              </a:prstGeom>
              <a:blipFill>
                <a:blip r:embed="rId6"/>
                <a:stretch>
                  <a:fillRect/>
                </a:stretch>
              </a:blipFill>
            </p:spPr>
            <p:txBody>
              <a:bodyPr/>
              <a:lstStyle/>
              <a:p>
                <a:r>
                  <a:rPr lang="en-GB">
                    <a:noFill/>
                  </a:rPr>
                  <a:t> </a:t>
                </a:r>
              </a:p>
            </p:txBody>
          </p:sp>
        </mc:Fallback>
      </mc:AlternateContent>
      <p:sp>
        <p:nvSpPr>
          <p:cNvPr id="169" name="TextBox 168">
            <a:extLst>
              <a:ext uri="{FF2B5EF4-FFF2-40B4-BE49-F238E27FC236}">
                <a16:creationId xmlns:a16="http://schemas.microsoft.com/office/drawing/2014/main" id="{1C76CC9C-DF46-43A0-AE5A-911F301EA017}"/>
              </a:ext>
            </a:extLst>
          </p:cNvPr>
          <p:cNvSpPr txBox="1"/>
          <p:nvPr/>
        </p:nvSpPr>
        <p:spPr>
          <a:xfrm>
            <a:off x="2564467" y="3081900"/>
            <a:ext cx="2620076" cy="1938992"/>
          </a:xfrm>
          <a:prstGeom prst="rect">
            <a:avLst/>
          </a:prstGeom>
          <a:noFill/>
        </p:spPr>
        <p:txBody>
          <a:bodyPr wrap="none" rtlCol="0">
            <a:spAutoFit/>
          </a:bodyPr>
          <a:lstStyle/>
          <a:p>
            <a:pPr algn="ctr"/>
            <a:r>
              <a:rPr lang="en-GB" sz="2400">
                <a:solidFill>
                  <a:schemeClr val="accent6">
                    <a:lumMod val="75000"/>
                  </a:schemeClr>
                </a:solidFill>
              </a:rPr>
              <a:t>0.5h = 30mins</a:t>
            </a:r>
          </a:p>
          <a:p>
            <a:pPr algn="ctr"/>
            <a:r>
              <a:rPr lang="en-GB" sz="2400">
                <a:solidFill>
                  <a:schemeClr val="accent6">
                    <a:lumMod val="75000"/>
                  </a:schemeClr>
                </a:solidFill>
              </a:rPr>
              <a:t>0.25h = 15mins</a:t>
            </a:r>
          </a:p>
          <a:p>
            <a:pPr algn="ctr"/>
            <a:r>
              <a:rPr lang="en-GB" sz="2400">
                <a:solidFill>
                  <a:schemeClr val="accent6">
                    <a:lumMod val="75000"/>
                  </a:schemeClr>
                </a:solidFill>
              </a:rPr>
              <a:t>0.75h = 45mins</a:t>
            </a:r>
          </a:p>
          <a:p>
            <a:pPr algn="ctr"/>
            <a:endParaRPr lang="en-GB" sz="2400">
              <a:solidFill>
                <a:schemeClr val="accent6">
                  <a:lumMod val="75000"/>
                </a:schemeClr>
              </a:solidFill>
            </a:endParaRPr>
          </a:p>
          <a:p>
            <a:pPr algn="ctr"/>
            <a:r>
              <a:rPr lang="en-GB" sz="2400" b="1">
                <a:solidFill>
                  <a:schemeClr val="accent6">
                    <a:lumMod val="75000"/>
                  </a:schemeClr>
                </a:solidFill>
              </a:rPr>
              <a:t>3 hours 45 minutes</a:t>
            </a:r>
          </a:p>
        </p:txBody>
      </p:sp>
    </p:spTree>
    <p:extLst>
      <p:ext uri="{BB962C8B-B14F-4D97-AF65-F5344CB8AC3E}">
        <p14:creationId xmlns:p14="http://schemas.microsoft.com/office/powerpoint/2010/main" val="2602744256"/>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5616981" y="262238"/>
                <a:ext cx="3527019" cy="277108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What do </a:t>
                </a:r>
                <a:r>
                  <a:rPr lang="en-GB" sz="1400" i="1"/>
                  <a:t>d</a:t>
                </a:r>
                <a:r>
                  <a:rPr lang="en-GB" sz="1400"/>
                  <a:t>, </a:t>
                </a:r>
                <a:r>
                  <a:rPr lang="en-GB" sz="1400" i="1"/>
                  <a:t>s</a:t>
                </a:r>
                <a:r>
                  <a:rPr lang="en-GB" sz="1400"/>
                  <a:t> and </a:t>
                </a:r>
                <a:r>
                  <a:rPr lang="en-GB" sz="1400" i="1"/>
                  <a:t>t</a:t>
                </a:r>
                <a:r>
                  <a:rPr lang="en-GB" sz="1400"/>
                  <a:t> stand for?</a:t>
                </a:r>
              </a:p>
              <a:p>
                <a:endParaRPr lang="en-GB" sz="1400"/>
              </a:p>
              <a:p>
                <a:r>
                  <a:rPr lang="en-GB" sz="1400" b="1"/>
                  <a:t>2. </a:t>
                </a:r>
                <a:r>
                  <a:rPr lang="en-GB" sz="1400"/>
                  <a:t>Why is 0.10 hours </a:t>
                </a:r>
                <a:r>
                  <a:rPr lang="en-GB" sz="1400" i="1"/>
                  <a:t>not</a:t>
                </a:r>
                <a:r>
                  <a:rPr lang="en-GB" sz="1400"/>
                  <a:t> 10 minutes?</a:t>
                </a:r>
              </a:p>
              <a:p>
                <a:endParaRPr lang="en-GB" sz="1400"/>
              </a:p>
              <a:p>
                <a:r>
                  <a:rPr lang="en-GB" sz="1400" b="1"/>
                  <a:t>3. </a:t>
                </a:r>
                <a:r>
                  <a:rPr lang="en-GB" sz="1400"/>
                  <a:t>What 2 steps did I do to both sides to go from</a:t>
                </a:r>
              </a:p>
              <a:p>
                <a:r>
                  <a:rPr lang="en-GB" sz="1400"/>
                  <a:t> </a:t>
                </a:r>
                <a14:m>
                  <m:oMath xmlns:m="http://schemas.openxmlformats.org/officeDocument/2006/math">
                    <m:r>
                      <a:rPr lang="en-GB" sz="1400" b="0" i="1" smtClean="0">
                        <a:latin typeface="Cambria Math" panose="02040503050406030204" pitchFamily="18" charset="0"/>
                      </a:rPr>
                      <m:t>12=</m:t>
                    </m:r>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45</m:t>
                        </m:r>
                      </m:num>
                      <m:den>
                        <m:r>
                          <a:rPr lang="en-GB" sz="1400" b="0" i="1" smtClean="0">
                            <a:latin typeface="Cambria Math" panose="02040503050406030204" pitchFamily="18" charset="0"/>
                          </a:rPr>
                          <m:t>𝑡</m:t>
                        </m:r>
                      </m:den>
                    </m:f>
                  </m:oMath>
                </a14:m>
                <a:r>
                  <a:rPr lang="en-GB" sz="1400"/>
                  <a:t>    to    </a:t>
                </a:r>
                <a14:m>
                  <m:oMath xmlns:m="http://schemas.openxmlformats.org/officeDocument/2006/math">
                    <m:r>
                      <a:rPr lang="en-GB" sz="1400" b="0" i="1" smtClean="0">
                        <a:latin typeface="Cambria Math" panose="02040503050406030204" pitchFamily="18" charset="0"/>
                      </a:rPr>
                      <m:t>𝑡</m:t>
                    </m:r>
                    <m:r>
                      <a:rPr lang="en-GB" sz="1400" b="0" i="1" smtClean="0">
                        <a:latin typeface="Cambria Math" panose="02040503050406030204" pitchFamily="18" charset="0"/>
                      </a:rPr>
                      <m:t>=</m:t>
                    </m:r>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45</m:t>
                        </m:r>
                      </m:num>
                      <m:den>
                        <m:r>
                          <a:rPr lang="en-GB" sz="1400" b="0" i="1" smtClean="0">
                            <a:latin typeface="Cambria Math" panose="02040503050406030204" pitchFamily="18" charset="0"/>
                          </a:rPr>
                          <m:t>12</m:t>
                        </m:r>
                      </m:den>
                    </m:f>
                  </m:oMath>
                </a14:m>
                <a:r>
                  <a:rPr lang="en-GB" sz="1400"/>
                  <a:t>?</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5616981" y="262238"/>
                <a:ext cx="3527019" cy="2771080"/>
              </a:xfrm>
              <a:prstGeom prst="rect">
                <a:avLst/>
              </a:prstGeom>
              <a:blipFill>
                <a:blip r:embed="rId2"/>
                <a:stretch>
                  <a:fillRect l="-518" t="-440" r="-518"/>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3182E817-B1CB-8784-62AB-B466184CFD90}"/>
              </a:ext>
            </a:extLst>
          </p:cNvPr>
          <p:cNvSpPr txBox="1"/>
          <p:nvPr/>
        </p:nvSpPr>
        <p:spPr>
          <a:xfrm>
            <a:off x="5626308" y="3385083"/>
            <a:ext cx="3517692" cy="2031325"/>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A cyclist rides a distance of 68km at an average speed of 16km/h. Calculate the time taken to complete the ride. Give your answer in hours and minutes.</a:t>
            </a:r>
          </a:p>
          <a:p>
            <a:endParaRPr lang="en-GB" sz="1400"/>
          </a:p>
          <a:p>
            <a:r>
              <a:rPr lang="en-GB" sz="1400"/>
              <a:t>b) Try to create a similar question with an answer of 4 hours and 5 minutes?</a:t>
            </a:r>
          </a:p>
        </p:txBody>
      </p:sp>
      <p:sp>
        <p:nvSpPr>
          <p:cNvPr id="164" name="Rectangle 163">
            <a:extLst>
              <a:ext uri="{FF2B5EF4-FFF2-40B4-BE49-F238E27FC236}">
                <a16:creationId xmlns:a16="http://schemas.microsoft.com/office/drawing/2014/main" id="{DB0EE0C2-648A-4553-A4C0-177DBEC74CCF}"/>
              </a:ext>
            </a:extLst>
          </p:cNvPr>
          <p:cNvSpPr/>
          <p:nvPr/>
        </p:nvSpPr>
        <p:spPr>
          <a:xfrm>
            <a:off x="2564467" y="4492412"/>
            <a:ext cx="2620076" cy="599850"/>
          </a:xfrm>
          <a:custGeom>
            <a:avLst/>
            <a:gdLst>
              <a:gd name="connsiteX0" fmla="*/ 0 w 2620076"/>
              <a:gd name="connsiteY0" fmla="*/ 0 h 599850"/>
              <a:gd name="connsiteX1" fmla="*/ 628818 w 2620076"/>
              <a:gd name="connsiteY1" fmla="*/ 0 h 599850"/>
              <a:gd name="connsiteX2" fmla="*/ 1205235 w 2620076"/>
              <a:gd name="connsiteY2" fmla="*/ 0 h 599850"/>
              <a:gd name="connsiteX3" fmla="*/ 1912655 w 2620076"/>
              <a:gd name="connsiteY3" fmla="*/ 0 h 599850"/>
              <a:gd name="connsiteX4" fmla="*/ 2620076 w 2620076"/>
              <a:gd name="connsiteY4" fmla="*/ 0 h 599850"/>
              <a:gd name="connsiteX5" fmla="*/ 2620076 w 2620076"/>
              <a:gd name="connsiteY5" fmla="*/ 599850 h 599850"/>
              <a:gd name="connsiteX6" fmla="*/ 2017459 w 2620076"/>
              <a:gd name="connsiteY6" fmla="*/ 599850 h 599850"/>
              <a:gd name="connsiteX7" fmla="*/ 1414841 w 2620076"/>
              <a:gd name="connsiteY7" fmla="*/ 599850 h 599850"/>
              <a:gd name="connsiteX8" fmla="*/ 707421 w 2620076"/>
              <a:gd name="connsiteY8" fmla="*/ 599850 h 599850"/>
              <a:gd name="connsiteX9" fmla="*/ 0 w 2620076"/>
              <a:gd name="connsiteY9" fmla="*/ 599850 h 599850"/>
              <a:gd name="connsiteX10" fmla="*/ 0 w 2620076"/>
              <a:gd name="connsiteY10" fmla="*/ 0 h 599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0076" h="599850" extrusionOk="0">
                <a:moveTo>
                  <a:pt x="0" y="0"/>
                </a:moveTo>
                <a:cubicBezTo>
                  <a:pt x="167119" y="-16426"/>
                  <a:pt x="451602" y="24928"/>
                  <a:pt x="628818" y="0"/>
                </a:cubicBezTo>
                <a:cubicBezTo>
                  <a:pt x="806034" y="-24928"/>
                  <a:pt x="918459" y="-27719"/>
                  <a:pt x="1205235" y="0"/>
                </a:cubicBezTo>
                <a:cubicBezTo>
                  <a:pt x="1492011" y="27719"/>
                  <a:pt x="1693221" y="16470"/>
                  <a:pt x="1912655" y="0"/>
                </a:cubicBezTo>
                <a:cubicBezTo>
                  <a:pt x="2132089" y="-16470"/>
                  <a:pt x="2443909" y="-27615"/>
                  <a:pt x="2620076" y="0"/>
                </a:cubicBezTo>
                <a:cubicBezTo>
                  <a:pt x="2630361" y="247190"/>
                  <a:pt x="2622071" y="448484"/>
                  <a:pt x="2620076" y="599850"/>
                </a:cubicBezTo>
                <a:cubicBezTo>
                  <a:pt x="2441598" y="609172"/>
                  <a:pt x="2187692" y="594789"/>
                  <a:pt x="2017459" y="599850"/>
                </a:cubicBezTo>
                <a:cubicBezTo>
                  <a:pt x="1847226" y="604911"/>
                  <a:pt x="1679917" y="572275"/>
                  <a:pt x="1414841" y="599850"/>
                </a:cubicBezTo>
                <a:cubicBezTo>
                  <a:pt x="1149765" y="627425"/>
                  <a:pt x="971451" y="579968"/>
                  <a:pt x="707421" y="599850"/>
                </a:cubicBezTo>
                <a:cubicBezTo>
                  <a:pt x="443391" y="619732"/>
                  <a:pt x="177169" y="628378"/>
                  <a:pt x="0" y="599850"/>
                </a:cubicBezTo>
                <a:cubicBezTo>
                  <a:pt x="27796" y="465319"/>
                  <a:pt x="-28084" y="158186"/>
                  <a:pt x="0" y="0"/>
                </a:cubicBezTo>
                <a:close/>
              </a:path>
            </a:pathLst>
          </a:custGeom>
          <a:noFill/>
          <a:ln>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5" name="TextBox 164">
            <a:extLst>
              <a:ext uri="{FF2B5EF4-FFF2-40B4-BE49-F238E27FC236}">
                <a16:creationId xmlns:a16="http://schemas.microsoft.com/office/drawing/2014/main" id="{0CD7DCD8-BC19-4096-9904-C4C946A6D98E}"/>
              </a:ext>
            </a:extLst>
          </p:cNvPr>
          <p:cNvSpPr txBox="1"/>
          <p:nvPr/>
        </p:nvSpPr>
        <p:spPr>
          <a:xfrm>
            <a:off x="318113" y="272394"/>
            <a:ext cx="4671330" cy="1200329"/>
          </a:xfrm>
          <a:prstGeom prst="rect">
            <a:avLst/>
          </a:prstGeom>
          <a:noFill/>
        </p:spPr>
        <p:txBody>
          <a:bodyPr wrap="square" rtlCol="0">
            <a:spAutoFit/>
          </a:bodyPr>
          <a:lstStyle/>
          <a:p>
            <a:r>
              <a:rPr lang="en-GB"/>
              <a:t>A cylist rides a distance of 45km at an average speed of 12km/h. Calculate the time taken to complete this ride. Give your answer in hours and minutes.</a:t>
            </a:r>
          </a:p>
        </p:txBody>
      </p:sp>
      <mc:AlternateContent xmlns:mc="http://schemas.openxmlformats.org/markup-compatibility/2006" xmlns:a14="http://schemas.microsoft.com/office/drawing/2010/main">
        <mc:Choice Requires="a14">
          <p:sp>
            <p:nvSpPr>
              <p:cNvPr id="166" name="TextBox 165">
                <a:extLst>
                  <a:ext uri="{FF2B5EF4-FFF2-40B4-BE49-F238E27FC236}">
                    <a16:creationId xmlns:a16="http://schemas.microsoft.com/office/drawing/2014/main" id="{30DFE14F-2479-4AFA-893E-BD0557E2E8EA}"/>
                  </a:ext>
                </a:extLst>
              </p:cNvPr>
              <p:cNvSpPr txBox="1"/>
              <p:nvPr/>
            </p:nvSpPr>
            <p:spPr>
              <a:xfrm>
                <a:off x="2653778" y="1266979"/>
                <a:ext cx="1903278" cy="120032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𝑑</m:t>
                      </m:r>
                      <m:r>
                        <a:rPr lang="en-GB" sz="2400" b="0" i="1" smtClean="0">
                          <a:solidFill>
                            <a:srgbClr val="0070C0"/>
                          </a:solidFill>
                          <a:latin typeface="Cambria Math" panose="02040503050406030204" pitchFamily="18" charset="0"/>
                        </a:rPr>
                        <m:t>=45</m:t>
                      </m:r>
                      <m:r>
                        <a:rPr lang="en-GB" sz="2400" b="0" i="1" smtClean="0">
                          <a:solidFill>
                            <a:srgbClr val="0070C0"/>
                          </a:solidFill>
                          <a:latin typeface="Cambria Math" panose="02040503050406030204" pitchFamily="18" charset="0"/>
                        </a:rPr>
                        <m:t>𝑘𝑚</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𝑠</m:t>
                      </m:r>
                      <m:r>
                        <a:rPr lang="en-GB" sz="2400" b="0" i="1" smtClean="0">
                          <a:solidFill>
                            <a:srgbClr val="0070C0"/>
                          </a:solidFill>
                          <a:latin typeface="Cambria Math" panose="02040503050406030204" pitchFamily="18" charset="0"/>
                        </a:rPr>
                        <m:t>=12</m:t>
                      </m:r>
                      <m:r>
                        <a:rPr lang="en-GB" sz="2400" b="0" i="1" smtClean="0">
                          <a:solidFill>
                            <a:srgbClr val="0070C0"/>
                          </a:solidFill>
                          <a:latin typeface="Cambria Math" panose="02040503050406030204" pitchFamily="18" charset="0"/>
                        </a:rPr>
                        <m:t>𝑘𝑚</m:t>
                      </m:r>
                      <m:r>
                        <a:rPr lang="en-GB" sz="2400" b="0" i="1" smtClean="0">
                          <a:solidFill>
                            <a:srgbClr val="0070C0"/>
                          </a:solidFill>
                          <a:latin typeface="Cambria Math" panose="02040503050406030204" pitchFamily="18" charset="0"/>
                        </a:rPr>
                        <m:t>/</m:t>
                      </m:r>
                      <m:r>
                        <a:rPr lang="en-GB" sz="2400" b="0" i="1" smtClean="0">
                          <a:solidFill>
                            <a:srgbClr val="0070C0"/>
                          </a:solidFill>
                          <a:latin typeface="Cambria Math" panose="02040503050406030204" pitchFamily="18" charset="0"/>
                        </a:rPr>
                        <m:t>h</m:t>
                      </m:r>
                    </m:oMath>
                  </m:oMathPara>
                </a14:m>
                <a:endParaRPr lang="en-GB" sz="2400">
                  <a:solidFill>
                    <a:srgbClr val="0070C0"/>
                  </a:solidFill>
                </a:endParaRPr>
              </a:p>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oMath>
                  </m:oMathPara>
                </a14:m>
                <a:endParaRPr lang="en-GB" sz="2400">
                  <a:solidFill>
                    <a:srgbClr val="0070C0"/>
                  </a:solidFill>
                </a:endParaRPr>
              </a:p>
            </p:txBody>
          </p:sp>
        </mc:Choice>
        <mc:Fallback xmlns="">
          <p:sp>
            <p:nvSpPr>
              <p:cNvPr id="166" name="TextBox 165">
                <a:extLst>
                  <a:ext uri="{FF2B5EF4-FFF2-40B4-BE49-F238E27FC236}">
                    <a16:creationId xmlns:a16="http://schemas.microsoft.com/office/drawing/2014/main" id="{30DFE14F-2479-4AFA-893E-BD0557E2E8EA}"/>
                  </a:ext>
                </a:extLst>
              </p:cNvPr>
              <p:cNvSpPr txBox="1">
                <a:spLocks noRot="1" noChangeAspect="1" noMove="1" noResize="1" noEditPoints="1" noAdjustHandles="1" noChangeArrowheads="1" noChangeShapeType="1" noTextEdit="1"/>
              </p:cNvSpPr>
              <p:nvPr/>
            </p:nvSpPr>
            <p:spPr>
              <a:xfrm>
                <a:off x="2653778" y="1266979"/>
                <a:ext cx="1903278" cy="1200329"/>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7" name="TextBox 166">
                <a:extLst>
                  <a:ext uri="{FF2B5EF4-FFF2-40B4-BE49-F238E27FC236}">
                    <a16:creationId xmlns:a16="http://schemas.microsoft.com/office/drawing/2014/main" id="{8D692FA2-4590-4F74-A422-07427C136AD2}"/>
                  </a:ext>
                </a:extLst>
              </p:cNvPr>
              <p:cNvSpPr txBox="1"/>
              <p:nvPr/>
            </p:nvSpPr>
            <p:spPr>
              <a:xfrm>
                <a:off x="489635" y="1625763"/>
                <a:ext cx="990399" cy="79355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6">
                              <a:lumMod val="75000"/>
                            </a:schemeClr>
                          </a:solidFill>
                          <a:latin typeface="Cambria Math" panose="02040503050406030204" pitchFamily="18" charset="0"/>
                        </a:rPr>
                        <m:t>𝑠</m:t>
                      </m:r>
                      <m:r>
                        <a:rPr lang="en-GB" sz="2400" b="0" i="1" smtClean="0">
                          <a:solidFill>
                            <a:schemeClr val="accent6">
                              <a:lumMod val="75000"/>
                            </a:schemeClr>
                          </a:solidFill>
                          <a:latin typeface="Cambria Math" panose="02040503050406030204" pitchFamily="18" charset="0"/>
                        </a:rPr>
                        <m:t>=</m:t>
                      </m:r>
                      <m:f>
                        <m:fPr>
                          <m:ctrlPr>
                            <a:rPr lang="en-GB" sz="2400" b="0" i="1" smtClean="0">
                              <a:solidFill>
                                <a:schemeClr val="accent6">
                                  <a:lumMod val="75000"/>
                                </a:schemeClr>
                              </a:solidFill>
                              <a:latin typeface="Cambria Math" panose="02040503050406030204" pitchFamily="18" charset="0"/>
                            </a:rPr>
                          </m:ctrlPr>
                        </m:fPr>
                        <m:num>
                          <m:r>
                            <a:rPr lang="en-GB" sz="2400" b="0" i="1" smtClean="0">
                              <a:solidFill>
                                <a:schemeClr val="accent6">
                                  <a:lumMod val="75000"/>
                                </a:schemeClr>
                              </a:solidFill>
                              <a:latin typeface="Cambria Math" panose="02040503050406030204" pitchFamily="18" charset="0"/>
                            </a:rPr>
                            <m:t>𝑑</m:t>
                          </m:r>
                        </m:num>
                        <m:den>
                          <m:r>
                            <a:rPr lang="en-GB" sz="2400" b="0" i="1" smtClean="0">
                              <a:solidFill>
                                <a:schemeClr val="accent6">
                                  <a:lumMod val="75000"/>
                                </a:schemeClr>
                              </a:solidFill>
                              <a:latin typeface="Cambria Math" panose="02040503050406030204" pitchFamily="18" charset="0"/>
                            </a:rPr>
                            <m:t>𝑡</m:t>
                          </m:r>
                        </m:den>
                      </m:f>
                    </m:oMath>
                  </m:oMathPara>
                </a14:m>
                <a:endParaRPr lang="en-GB" sz="2400">
                  <a:solidFill>
                    <a:schemeClr val="accent6">
                      <a:lumMod val="75000"/>
                    </a:schemeClr>
                  </a:solidFill>
                </a:endParaRPr>
              </a:p>
            </p:txBody>
          </p:sp>
        </mc:Choice>
        <mc:Fallback xmlns="">
          <p:sp>
            <p:nvSpPr>
              <p:cNvPr id="167" name="TextBox 166">
                <a:extLst>
                  <a:ext uri="{FF2B5EF4-FFF2-40B4-BE49-F238E27FC236}">
                    <a16:creationId xmlns:a16="http://schemas.microsoft.com/office/drawing/2014/main" id="{8D692FA2-4590-4F74-A422-07427C136AD2}"/>
                  </a:ext>
                </a:extLst>
              </p:cNvPr>
              <p:cNvSpPr txBox="1">
                <a:spLocks noRot="1" noChangeAspect="1" noMove="1" noResize="1" noEditPoints="1" noAdjustHandles="1" noChangeArrowheads="1" noChangeShapeType="1" noTextEdit="1"/>
              </p:cNvSpPr>
              <p:nvPr/>
            </p:nvSpPr>
            <p:spPr>
              <a:xfrm>
                <a:off x="489635" y="1625763"/>
                <a:ext cx="990399" cy="793551"/>
              </a:xfrm>
              <a:prstGeom prst="rect">
                <a:avLst/>
              </a:prstGeom>
              <a:blipFill>
                <a:blip r:embed="rId4"/>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8" name="TextBox 167">
                <a:extLst>
                  <a:ext uri="{FF2B5EF4-FFF2-40B4-BE49-F238E27FC236}">
                    <a16:creationId xmlns:a16="http://schemas.microsoft.com/office/drawing/2014/main" id="{0813C739-2D57-4E60-AD02-2EA027A153C8}"/>
                  </a:ext>
                </a:extLst>
              </p:cNvPr>
              <p:cNvSpPr txBox="1"/>
              <p:nvPr/>
            </p:nvSpPr>
            <p:spPr>
              <a:xfrm>
                <a:off x="318113" y="2780669"/>
                <a:ext cx="1333442" cy="793679"/>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chemeClr val="accent2">
                              <a:lumMod val="75000"/>
                            </a:schemeClr>
                          </a:solidFill>
                          <a:latin typeface="Cambria Math" panose="02040503050406030204" pitchFamily="18" charset="0"/>
                        </a:rPr>
                        <m:t>12=</m:t>
                      </m:r>
                      <m:f>
                        <m:fPr>
                          <m:ctrlPr>
                            <a:rPr lang="en-GB" sz="2400" b="0" i="1" smtClean="0">
                              <a:solidFill>
                                <a:schemeClr val="accent2">
                                  <a:lumMod val="75000"/>
                                </a:schemeClr>
                              </a:solidFill>
                              <a:latin typeface="Cambria Math" panose="02040503050406030204" pitchFamily="18" charset="0"/>
                            </a:rPr>
                          </m:ctrlPr>
                        </m:fPr>
                        <m:num>
                          <m:r>
                            <a:rPr lang="en-GB" sz="2400" b="0" i="1" smtClean="0">
                              <a:solidFill>
                                <a:schemeClr val="accent2">
                                  <a:lumMod val="75000"/>
                                </a:schemeClr>
                              </a:solidFill>
                              <a:latin typeface="Cambria Math" panose="02040503050406030204" pitchFamily="18" charset="0"/>
                            </a:rPr>
                            <m:t>45</m:t>
                          </m:r>
                        </m:num>
                        <m:den>
                          <m:r>
                            <a:rPr lang="en-GB" sz="2400" b="0" i="1" smtClean="0">
                              <a:solidFill>
                                <a:schemeClr val="accent2">
                                  <a:lumMod val="75000"/>
                                </a:schemeClr>
                              </a:solidFill>
                              <a:latin typeface="Cambria Math" panose="02040503050406030204" pitchFamily="18" charset="0"/>
                            </a:rPr>
                            <m:t>𝑡</m:t>
                          </m:r>
                        </m:den>
                      </m:f>
                    </m:oMath>
                  </m:oMathPara>
                </a14:m>
                <a:endParaRPr lang="en-GB" sz="2400">
                  <a:solidFill>
                    <a:schemeClr val="accent2">
                      <a:lumMod val="75000"/>
                    </a:schemeClr>
                  </a:solidFill>
                </a:endParaRPr>
              </a:p>
            </p:txBody>
          </p:sp>
        </mc:Choice>
        <mc:Fallback xmlns="">
          <p:sp>
            <p:nvSpPr>
              <p:cNvPr id="168" name="TextBox 167">
                <a:extLst>
                  <a:ext uri="{FF2B5EF4-FFF2-40B4-BE49-F238E27FC236}">
                    <a16:creationId xmlns:a16="http://schemas.microsoft.com/office/drawing/2014/main" id="{0813C739-2D57-4E60-AD02-2EA027A153C8}"/>
                  </a:ext>
                </a:extLst>
              </p:cNvPr>
              <p:cNvSpPr txBox="1">
                <a:spLocks noRot="1" noChangeAspect="1" noMove="1" noResize="1" noEditPoints="1" noAdjustHandles="1" noChangeArrowheads="1" noChangeShapeType="1" noTextEdit="1"/>
              </p:cNvSpPr>
              <p:nvPr/>
            </p:nvSpPr>
            <p:spPr>
              <a:xfrm>
                <a:off x="318113" y="2780669"/>
                <a:ext cx="1333442" cy="793679"/>
              </a:xfrm>
              <a:prstGeom prst="rect">
                <a:avLst/>
              </a:prstGeom>
              <a:blipFill>
                <a:blip r:embed="rId5"/>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9" name="TextBox 168">
                <a:extLst>
                  <a:ext uri="{FF2B5EF4-FFF2-40B4-BE49-F238E27FC236}">
                    <a16:creationId xmlns:a16="http://schemas.microsoft.com/office/drawing/2014/main" id="{D709E143-7E6E-46F1-9D1E-5B2C5A8263C5}"/>
                  </a:ext>
                </a:extLst>
              </p:cNvPr>
              <p:cNvSpPr txBox="1"/>
              <p:nvPr/>
            </p:nvSpPr>
            <p:spPr>
              <a:xfrm>
                <a:off x="489635" y="3846624"/>
                <a:ext cx="2095382" cy="791307"/>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solidFill>
                            <a:srgbClr val="0070C0"/>
                          </a:solidFill>
                          <a:latin typeface="Cambria Math" panose="02040503050406030204" pitchFamily="18" charset="0"/>
                        </a:rPr>
                        <m:t>𝑡</m:t>
                      </m:r>
                      <m:r>
                        <a:rPr lang="en-GB" sz="2400" b="0" i="1" smtClean="0">
                          <a:solidFill>
                            <a:srgbClr val="0070C0"/>
                          </a:solidFill>
                          <a:latin typeface="Cambria Math" panose="02040503050406030204" pitchFamily="18" charset="0"/>
                        </a:rPr>
                        <m:t>=</m:t>
                      </m:r>
                      <m:f>
                        <m:fPr>
                          <m:ctrlPr>
                            <a:rPr lang="en-GB" sz="2400" b="0" i="1" smtClean="0">
                              <a:solidFill>
                                <a:srgbClr val="0070C0"/>
                              </a:solidFill>
                              <a:latin typeface="Cambria Math" panose="02040503050406030204" pitchFamily="18" charset="0"/>
                            </a:rPr>
                          </m:ctrlPr>
                        </m:fPr>
                        <m:num>
                          <m:r>
                            <a:rPr lang="en-GB" sz="2400" b="0" i="1" smtClean="0">
                              <a:solidFill>
                                <a:srgbClr val="0070C0"/>
                              </a:solidFill>
                              <a:latin typeface="Cambria Math" panose="02040503050406030204" pitchFamily="18" charset="0"/>
                            </a:rPr>
                            <m:t>45</m:t>
                          </m:r>
                        </m:num>
                        <m:den>
                          <m:r>
                            <a:rPr lang="en-GB" sz="2400" b="0" i="1" smtClean="0">
                              <a:solidFill>
                                <a:srgbClr val="0070C0"/>
                              </a:solidFill>
                              <a:latin typeface="Cambria Math" panose="02040503050406030204" pitchFamily="18" charset="0"/>
                            </a:rPr>
                            <m:t>12</m:t>
                          </m:r>
                        </m:den>
                      </m:f>
                      <m:r>
                        <a:rPr lang="en-GB" sz="2400" b="0" i="1" smtClean="0">
                          <a:solidFill>
                            <a:srgbClr val="0070C0"/>
                          </a:solidFill>
                          <a:latin typeface="Cambria Math" panose="02040503050406030204" pitchFamily="18" charset="0"/>
                        </a:rPr>
                        <m:t>=3.75</m:t>
                      </m:r>
                    </m:oMath>
                  </m:oMathPara>
                </a14:m>
                <a:endParaRPr lang="en-GB" sz="2400">
                  <a:solidFill>
                    <a:srgbClr val="0070C0"/>
                  </a:solidFill>
                </a:endParaRPr>
              </a:p>
            </p:txBody>
          </p:sp>
        </mc:Choice>
        <mc:Fallback xmlns="">
          <p:sp>
            <p:nvSpPr>
              <p:cNvPr id="169" name="TextBox 168">
                <a:extLst>
                  <a:ext uri="{FF2B5EF4-FFF2-40B4-BE49-F238E27FC236}">
                    <a16:creationId xmlns:a16="http://schemas.microsoft.com/office/drawing/2014/main" id="{D709E143-7E6E-46F1-9D1E-5B2C5A8263C5}"/>
                  </a:ext>
                </a:extLst>
              </p:cNvPr>
              <p:cNvSpPr txBox="1">
                <a:spLocks noRot="1" noChangeAspect="1" noMove="1" noResize="1" noEditPoints="1" noAdjustHandles="1" noChangeArrowheads="1" noChangeShapeType="1" noTextEdit="1"/>
              </p:cNvSpPr>
              <p:nvPr/>
            </p:nvSpPr>
            <p:spPr>
              <a:xfrm>
                <a:off x="489635" y="3846624"/>
                <a:ext cx="2095382" cy="791307"/>
              </a:xfrm>
              <a:prstGeom prst="rect">
                <a:avLst/>
              </a:prstGeom>
              <a:blipFill>
                <a:blip r:embed="rId6"/>
                <a:stretch>
                  <a:fillRect/>
                </a:stretch>
              </a:blipFill>
            </p:spPr>
            <p:txBody>
              <a:bodyPr/>
              <a:lstStyle/>
              <a:p>
                <a:r>
                  <a:rPr lang="en-GB">
                    <a:noFill/>
                  </a:rPr>
                  <a:t> </a:t>
                </a:r>
              </a:p>
            </p:txBody>
          </p:sp>
        </mc:Fallback>
      </mc:AlternateContent>
      <p:sp>
        <p:nvSpPr>
          <p:cNvPr id="170" name="TextBox 169">
            <a:extLst>
              <a:ext uri="{FF2B5EF4-FFF2-40B4-BE49-F238E27FC236}">
                <a16:creationId xmlns:a16="http://schemas.microsoft.com/office/drawing/2014/main" id="{58691942-CE30-4B75-92AE-2A12D2EC7474}"/>
              </a:ext>
            </a:extLst>
          </p:cNvPr>
          <p:cNvSpPr txBox="1"/>
          <p:nvPr/>
        </p:nvSpPr>
        <p:spPr>
          <a:xfrm>
            <a:off x="2564467" y="3081900"/>
            <a:ext cx="2620076" cy="1938992"/>
          </a:xfrm>
          <a:prstGeom prst="rect">
            <a:avLst/>
          </a:prstGeom>
          <a:noFill/>
        </p:spPr>
        <p:txBody>
          <a:bodyPr wrap="none" rtlCol="0">
            <a:spAutoFit/>
          </a:bodyPr>
          <a:lstStyle/>
          <a:p>
            <a:pPr algn="ctr"/>
            <a:r>
              <a:rPr lang="en-GB" sz="2400">
                <a:solidFill>
                  <a:schemeClr val="accent6">
                    <a:lumMod val="75000"/>
                  </a:schemeClr>
                </a:solidFill>
              </a:rPr>
              <a:t>0.5h = 30mins</a:t>
            </a:r>
          </a:p>
          <a:p>
            <a:pPr algn="ctr"/>
            <a:r>
              <a:rPr lang="en-GB" sz="2400">
                <a:solidFill>
                  <a:schemeClr val="accent6">
                    <a:lumMod val="75000"/>
                  </a:schemeClr>
                </a:solidFill>
              </a:rPr>
              <a:t>0.25h = 15mins</a:t>
            </a:r>
          </a:p>
          <a:p>
            <a:pPr algn="ctr"/>
            <a:r>
              <a:rPr lang="en-GB" sz="2400">
                <a:solidFill>
                  <a:schemeClr val="accent6">
                    <a:lumMod val="75000"/>
                  </a:schemeClr>
                </a:solidFill>
              </a:rPr>
              <a:t>0.75h = 45mins</a:t>
            </a:r>
          </a:p>
          <a:p>
            <a:pPr algn="ctr"/>
            <a:endParaRPr lang="en-GB" sz="2400">
              <a:solidFill>
                <a:schemeClr val="accent6">
                  <a:lumMod val="75000"/>
                </a:schemeClr>
              </a:solidFill>
            </a:endParaRPr>
          </a:p>
          <a:p>
            <a:pPr algn="ctr"/>
            <a:r>
              <a:rPr lang="en-GB" sz="2400" b="1">
                <a:solidFill>
                  <a:schemeClr val="accent6">
                    <a:lumMod val="75000"/>
                  </a:schemeClr>
                </a:solidFill>
              </a:rPr>
              <a:t>3 hours 45 minutes</a:t>
            </a:r>
          </a:p>
        </p:txBody>
      </p:sp>
    </p:spTree>
    <p:extLst>
      <p:ext uri="{BB962C8B-B14F-4D97-AF65-F5344CB8AC3E}">
        <p14:creationId xmlns:p14="http://schemas.microsoft.com/office/powerpoint/2010/main" val="1039541846"/>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TextBox 71">
            <a:extLst>
              <a:ext uri="{FF2B5EF4-FFF2-40B4-BE49-F238E27FC236}">
                <a16:creationId xmlns:a16="http://schemas.microsoft.com/office/drawing/2014/main" id="{69F8E993-701B-49CE-B3A3-452BC3DFBAA3}"/>
              </a:ext>
            </a:extLst>
          </p:cNvPr>
          <p:cNvSpPr txBox="1"/>
          <p:nvPr/>
        </p:nvSpPr>
        <p:spPr>
          <a:xfrm>
            <a:off x="720933" y="670458"/>
            <a:ext cx="3517692" cy="2031325"/>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A cyclist rides a distance of 68km at an average speed of 16km/h. Calculate the time taken to complete the ride. Give your answer in hours and minutes.</a:t>
            </a:r>
          </a:p>
          <a:p>
            <a:endParaRPr lang="en-GB" sz="1400"/>
          </a:p>
          <a:p>
            <a:r>
              <a:rPr lang="en-GB" sz="1400"/>
              <a:t>b) Try to create a similar question with an answer of 4 hours and 5 minutes?</a:t>
            </a:r>
          </a:p>
        </p:txBody>
      </p:sp>
      <p:sp>
        <p:nvSpPr>
          <p:cNvPr id="2" name="TextBox 1">
            <a:extLst>
              <a:ext uri="{FF2B5EF4-FFF2-40B4-BE49-F238E27FC236}">
                <a16:creationId xmlns:a16="http://schemas.microsoft.com/office/drawing/2014/main" id="{9A4F69E9-A1F4-40CF-A4E7-1DFBC3CA59CB}"/>
              </a:ext>
            </a:extLst>
          </p:cNvPr>
          <p:cNvSpPr txBox="1"/>
          <p:nvPr/>
        </p:nvSpPr>
        <p:spPr>
          <a:xfrm>
            <a:off x="2904010" y="3013218"/>
            <a:ext cx="5168659" cy="1938992"/>
          </a:xfrm>
          <a:prstGeom prst="rect">
            <a:avLst/>
          </a:prstGeom>
          <a:noFill/>
        </p:spPr>
        <p:txBody>
          <a:bodyPr wrap="none" rtlCol="0">
            <a:spAutoFit/>
          </a:bodyPr>
          <a:lstStyle/>
          <a:p>
            <a:pPr algn="ctr"/>
            <a:r>
              <a:rPr lang="en-GB" sz="4000"/>
              <a:t>4.25h</a:t>
            </a:r>
          </a:p>
          <a:p>
            <a:pPr algn="ctr"/>
            <a:endParaRPr lang="en-GB" sz="4000" b="1"/>
          </a:p>
          <a:p>
            <a:pPr algn="ctr"/>
            <a:r>
              <a:rPr lang="en-GB" sz="4000" b="1">
                <a:solidFill>
                  <a:schemeClr val="accent6">
                    <a:lumMod val="75000"/>
                  </a:schemeClr>
                </a:solidFill>
              </a:rPr>
              <a:t>4 hours and 15 minutes</a:t>
            </a:r>
          </a:p>
        </p:txBody>
      </p:sp>
    </p:spTree>
    <p:extLst>
      <p:ext uri="{BB962C8B-B14F-4D97-AF65-F5344CB8AC3E}">
        <p14:creationId xmlns:p14="http://schemas.microsoft.com/office/powerpoint/2010/main" val="57942836"/>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8977641"/>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4156150"/>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p:spTree>
    <p:extLst>
      <p:ext uri="{BB962C8B-B14F-4D97-AF65-F5344CB8AC3E}">
        <p14:creationId xmlns:p14="http://schemas.microsoft.com/office/powerpoint/2010/main" val="251141189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4" name="TextBox 3">
            <a:extLst>
              <a:ext uri="{FF2B5EF4-FFF2-40B4-BE49-F238E27FC236}">
                <a16:creationId xmlns:a16="http://schemas.microsoft.com/office/drawing/2014/main" id="{F66D3452-893D-2385-B65C-531E102A74B1}"/>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2">
            <p14:nvContentPartPr>
              <p14:cNvPr id="5" name="Ink 4">
                <a:extLst>
                  <a:ext uri="{FF2B5EF4-FFF2-40B4-BE49-F238E27FC236}">
                    <a16:creationId xmlns:a16="http://schemas.microsoft.com/office/drawing/2014/main" id="{D6A8DD8F-4DEB-C188-28BF-65219341377F}"/>
                  </a:ext>
                </a:extLst>
              </p14:cNvPr>
              <p14:cNvContentPartPr/>
              <p14:nvPr/>
            </p14:nvContentPartPr>
            <p14:xfrm>
              <a:off x="1575323" y="390136"/>
              <a:ext cx="606240" cy="134280"/>
            </p14:xfrm>
          </p:contentPart>
        </mc:Choice>
        <mc:Fallback xmlns="">
          <p:pic>
            <p:nvPicPr>
              <p:cNvPr id="5" name="Ink 4">
                <a:extLst>
                  <a:ext uri="{FF2B5EF4-FFF2-40B4-BE49-F238E27FC236}">
                    <a16:creationId xmlns:a16="http://schemas.microsoft.com/office/drawing/2014/main" id="{D6A8DD8F-4DEB-C188-28BF-65219341377F}"/>
                  </a:ext>
                </a:extLst>
              </p:cNvPr>
              <p:cNvPicPr/>
              <p:nvPr/>
            </p:nvPicPr>
            <p:blipFill>
              <a:blip r:embed="rId3"/>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 name="Ink 5">
                <a:extLst>
                  <a:ext uri="{FF2B5EF4-FFF2-40B4-BE49-F238E27FC236}">
                    <a16:creationId xmlns:a16="http://schemas.microsoft.com/office/drawing/2014/main" id="{4C16AC3A-D137-A7AB-2207-44913D3E853C}"/>
                  </a:ext>
                </a:extLst>
              </p14:cNvPr>
              <p14:cNvContentPartPr/>
              <p14:nvPr/>
            </p14:nvContentPartPr>
            <p14:xfrm>
              <a:off x="2755403" y="419296"/>
              <a:ext cx="925560" cy="107640"/>
            </p14:xfrm>
          </p:contentPart>
        </mc:Choice>
        <mc:Fallback xmlns="">
          <p:pic>
            <p:nvPicPr>
              <p:cNvPr id="6" name="Ink 5">
                <a:extLst>
                  <a:ext uri="{FF2B5EF4-FFF2-40B4-BE49-F238E27FC236}">
                    <a16:creationId xmlns:a16="http://schemas.microsoft.com/office/drawing/2014/main" id="{4C16AC3A-D137-A7AB-2207-44913D3E853C}"/>
                  </a:ext>
                </a:extLst>
              </p:cNvPr>
              <p:cNvPicPr/>
              <p:nvPr/>
            </p:nvPicPr>
            <p:blipFill>
              <a:blip r:embed="rId5"/>
              <a:stretch>
                <a:fillRect/>
              </a:stretch>
            </p:blipFill>
            <p:spPr>
              <a:xfrm>
                <a:off x="2719763" y="347296"/>
                <a:ext cx="997200" cy="251280"/>
              </a:xfrm>
              <a:prstGeom prst="rect">
                <a:avLst/>
              </a:prstGeom>
            </p:spPr>
          </p:pic>
        </mc:Fallback>
      </mc:AlternateContent>
      <p:grpSp>
        <p:nvGrpSpPr>
          <p:cNvPr id="19" name="Group 18">
            <a:extLst>
              <a:ext uri="{FF2B5EF4-FFF2-40B4-BE49-F238E27FC236}">
                <a16:creationId xmlns:a16="http://schemas.microsoft.com/office/drawing/2014/main" id="{CB6F536A-64C9-1268-D9B0-29C153AD7AEE}"/>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6">
              <p14:nvContentPartPr>
                <p14:cNvPr id="7" name="Ink 6">
                  <a:extLst>
                    <a:ext uri="{FF2B5EF4-FFF2-40B4-BE49-F238E27FC236}">
                      <a16:creationId xmlns:a16="http://schemas.microsoft.com/office/drawing/2014/main" id="{30230A75-6D2C-DC56-3EA0-0E36949044DF}"/>
                    </a:ext>
                  </a:extLst>
                </p14:cNvPr>
                <p14:cNvContentPartPr/>
                <p14:nvPr/>
              </p14:nvContentPartPr>
              <p14:xfrm>
                <a:off x="834443" y="1161616"/>
                <a:ext cx="120960" cy="250560"/>
              </p14:xfrm>
            </p:contentPart>
          </mc:Choice>
          <mc:Fallback xmlns="">
            <p:pic>
              <p:nvPicPr>
                <p:cNvPr id="7" name="Ink 6">
                  <a:extLst>
                    <a:ext uri="{FF2B5EF4-FFF2-40B4-BE49-F238E27FC236}">
                      <a16:creationId xmlns:a16="http://schemas.microsoft.com/office/drawing/2014/main" id="{30230A75-6D2C-DC56-3EA0-0E36949044DF}"/>
                    </a:ext>
                  </a:extLst>
                </p:cNvPr>
                <p:cNvPicPr/>
                <p:nvPr/>
              </p:nvPicPr>
              <p:blipFill>
                <a:blip r:embed="rId7"/>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 name="Ink 7">
                  <a:extLst>
                    <a:ext uri="{FF2B5EF4-FFF2-40B4-BE49-F238E27FC236}">
                      <a16:creationId xmlns:a16="http://schemas.microsoft.com/office/drawing/2014/main" id="{436B960C-BDB7-A7A0-B3CD-A3F21EB62244}"/>
                    </a:ext>
                  </a:extLst>
                </p14:cNvPr>
                <p14:cNvContentPartPr/>
                <p14:nvPr/>
              </p14:nvContentPartPr>
              <p14:xfrm>
                <a:off x="1032083" y="1251976"/>
                <a:ext cx="60480" cy="121320"/>
              </p14:xfrm>
            </p:contentPart>
          </mc:Choice>
          <mc:Fallback xmlns="">
            <p:pic>
              <p:nvPicPr>
                <p:cNvPr id="8" name="Ink 7">
                  <a:extLst>
                    <a:ext uri="{FF2B5EF4-FFF2-40B4-BE49-F238E27FC236}">
                      <a16:creationId xmlns:a16="http://schemas.microsoft.com/office/drawing/2014/main" id="{436B960C-BDB7-A7A0-B3CD-A3F21EB62244}"/>
                    </a:ext>
                  </a:extLst>
                </p:cNvPr>
                <p:cNvPicPr/>
                <p:nvPr/>
              </p:nvPicPr>
              <p:blipFill>
                <a:blip r:embed="rId9"/>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9" name="Ink 8">
                  <a:extLst>
                    <a:ext uri="{FF2B5EF4-FFF2-40B4-BE49-F238E27FC236}">
                      <a16:creationId xmlns:a16="http://schemas.microsoft.com/office/drawing/2014/main" id="{449599F0-F845-2474-B5F7-C9247C0B7FB7}"/>
                    </a:ext>
                  </a:extLst>
                </p14:cNvPr>
                <p14:cNvContentPartPr/>
                <p14:nvPr/>
              </p14:nvContentPartPr>
              <p14:xfrm>
                <a:off x="1130003" y="1275376"/>
                <a:ext cx="124920" cy="123840"/>
              </p14:xfrm>
            </p:contentPart>
          </mc:Choice>
          <mc:Fallback xmlns="">
            <p:pic>
              <p:nvPicPr>
                <p:cNvPr id="9" name="Ink 8">
                  <a:extLst>
                    <a:ext uri="{FF2B5EF4-FFF2-40B4-BE49-F238E27FC236}">
                      <a16:creationId xmlns:a16="http://schemas.microsoft.com/office/drawing/2014/main" id="{449599F0-F845-2474-B5F7-C9247C0B7FB7}"/>
                    </a:ext>
                  </a:extLst>
                </p:cNvPr>
                <p:cNvPicPr/>
                <p:nvPr/>
              </p:nvPicPr>
              <p:blipFill>
                <a:blip r:embed="rId11"/>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 name="Ink 9">
                  <a:extLst>
                    <a:ext uri="{FF2B5EF4-FFF2-40B4-BE49-F238E27FC236}">
                      <a16:creationId xmlns:a16="http://schemas.microsoft.com/office/drawing/2014/main" id="{BA90C9A8-AD37-AE38-96D4-ECE9D75C53CB}"/>
                    </a:ext>
                  </a:extLst>
                </p14:cNvPr>
                <p14:cNvContentPartPr/>
                <p14:nvPr/>
              </p14:nvContentPartPr>
              <p14:xfrm>
                <a:off x="1343843" y="1280056"/>
                <a:ext cx="68760" cy="133920"/>
              </p14:xfrm>
            </p:contentPart>
          </mc:Choice>
          <mc:Fallback xmlns="">
            <p:pic>
              <p:nvPicPr>
                <p:cNvPr id="10" name="Ink 9">
                  <a:extLst>
                    <a:ext uri="{FF2B5EF4-FFF2-40B4-BE49-F238E27FC236}">
                      <a16:creationId xmlns:a16="http://schemas.microsoft.com/office/drawing/2014/main" id="{BA90C9A8-AD37-AE38-96D4-ECE9D75C53CB}"/>
                    </a:ext>
                  </a:extLst>
                </p:cNvPr>
                <p:cNvPicPr/>
                <p:nvPr/>
              </p:nvPicPr>
              <p:blipFill>
                <a:blip r:embed="rId13"/>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 name="Ink 10">
                  <a:extLst>
                    <a:ext uri="{FF2B5EF4-FFF2-40B4-BE49-F238E27FC236}">
                      <a16:creationId xmlns:a16="http://schemas.microsoft.com/office/drawing/2014/main" id="{D5F9F9D9-C8CE-5B90-8328-2A97921CB095}"/>
                    </a:ext>
                  </a:extLst>
                </p14:cNvPr>
                <p14:cNvContentPartPr/>
                <p14:nvPr/>
              </p14:nvContentPartPr>
              <p14:xfrm>
                <a:off x="1466603" y="1289416"/>
                <a:ext cx="8280" cy="104400"/>
              </p14:xfrm>
            </p:contentPart>
          </mc:Choice>
          <mc:Fallback xmlns="">
            <p:pic>
              <p:nvPicPr>
                <p:cNvPr id="11" name="Ink 10">
                  <a:extLst>
                    <a:ext uri="{FF2B5EF4-FFF2-40B4-BE49-F238E27FC236}">
                      <a16:creationId xmlns:a16="http://schemas.microsoft.com/office/drawing/2014/main" id="{D5F9F9D9-C8CE-5B90-8328-2A97921CB095}"/>
                    </a:ext>
                  </a:extLst>
                </p:cNvPr>
                <p:cNvPicPr/>
                <p:nvPr/>
              </p:nvPicPr>
              <p:blipFill>
                <a:blip r:embed="rId15"/>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 name="Ink 11">
                  <a:extLst>
                    <a:ext uri="{FF2B5EF4-FFF2-40B4-BE49-F238E27FC236}">
                      <a16:creationId xmlns:a16="http://schemas.microsoft.com/office/drawing/2014/main" id="{BF3EE676-12D9-97EE-AE4A-CB4E3979616D}"/>
                    </a:ext>
                  </a:extLst>
                </p14:cNvPr>
                <p14:cNvContentPartPr/>
                <p14:nvPr/>
              </p14:nvContentPartPr>
              <p14:xfrm>
                <a:off x="1465883" y="1259896"/>
                <a:ext cx="360" cy="360"/>
              </p14:xfrm>
            </p:contentPart>
          </mc:Choice>
          <mc:Fallback xmlns="">
            <p:pic>
              <p:nvPicPr>
                <p:cNvPr id="12" name="Ink 11">
                  <a:extLst>
                    <a:ext uri="{FF2B5EF4-FFF2-40B4-BE49-F238E27FC236}">
                      <a16:creationId xmlns:a16="http://schemas.microsoft.com/office/drawing/2014/main" id="{BF3EE676-12D9-97EE-AE4A-CB4E3979616D}"/>
                    </a:ext>
                  </a:extLst>
                </p:cNvPr>
                <p:cNvPicPr/>
                <p:nvPr/>
              </p:nvPicPr>
              <p:blipFill>
                <a:blip r:embed="rId17"/>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7EA0A751-A386-D566-7F00-7FC361EF0255}"/>
                    </a:ext>
                  </a:extLst>
                </p14:cNvPr>
                <p14:cNvContentPartPr/>
                <p14:nvPr/>
              </p14:nvContentPartPr>
              <p14:xfrm>
                <a:off x="1564523" y="1184656"/>
                <a:ext cx="99720" cy="213840"/>
              </p14:xfrm>
            </p:contentPart>
          </mc:Choice>
          <mc:Fallback xmlns="">
            <p:pic>
              <p:nvPicPr>
                <p:cNvPr id="13" name="Ink 12">
                  <a:extLst>
                    <a:ext uri="{FF2B5EF4-FFF2-40B4-BE49-F238E27FC236}">
                      <a16:creationId xmlns:a16="http://schemas.microsoft.com/office/drawing/2014/main" id="{7EA0A751-A386-D566-7F00-7FC361EF0255}"/>
                    </a:ext>
                  </a:extLst>
                </p:cNvPr>
                <p:cNvPicPr/>
                <p:nvPr/>
              </p:nvPicPr>
              <p:blipFill>
                <a:blip r:embed="rId19"/>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C9F55D5B-EC57-264D-AC48-FBD9323B991C}"/>
                    </a:ext>
                  </a:extLst>
                </p14:cNvPr>
                <p14:cNvContentPartPr/>
                <p14:nvPr/>
              </p14:nvContentPartPr>
              <p14:xfrm>
                <a:off x="1522403" y="1276456"/>
                <a:ext cx="102240" cy="15840"/>
              </p14:xfrm>
            </p:contentPart>
          </mc:Choice>
          <mc:Fallback xmlns="">
            <p:pic>
              <p:nvPicPr>
                <p:cNvPr id="14" name="Ink 13">
                  <a:extLst>
                    <a:ext uri="{FF2B5EF4-FFF2-40B4-BE49-F238E27FC236}">
                      <a16:creationId xmlns:a16="http://schemas.microsoft.com/office/drawing/2014/main" id="{C9F55D5B-EC57-264D-AC48-FBD9323B991C}"/>
                    </a:ext>
                  </a:extLst>
                </p:cNvPr>
                <p:cNvPicPr/>
                <p:nvPr/>
              </p:nvPicPr>
              <p:blipFill>
                <a:blip r:embed="rId21"/>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A4903E0D-AC4E-1998-D017-5844CC87807B}"/>
                    </a:ext>
                  </a:extLst>
                </p14:cNvPr>
                <p14:cNvContentPartPr/>
                <p14:nvPr/>
              </p14:nvContentPartPr>
              <p14:xfrm>
                <a:off x="1714643" y="1268896"/>
                <a:ext cx="189000" cy="299520"/>
              </p14:xfrm>
            </p:contentPart>
          </mc:Choice>
          <mc:Fallback xmlns="">
            <p:pic>
              <p:nvPicPr>
                <p:cNvPr id="15" name="Ink 14">
                  <a:extLst>
                    <a:ext uri="{FF2B5EF4-FFF2-40B4-BE49-F238E27FC236}">
                      <a16:creationId xmlns:a16="http://schemas.microsoft.com/office/drawing/2014/main" id="{A4903E0D-AC4E-1998-D017-5844CC87807B}"/>
                    </a:ext>
                  </a:extLst>
                </p:cNvPr>
                <p:cNvPicPr/>
                <p:nvPr/>
              </p:nvPicPr>
              <p:blipFill>
                <a:blip r:embed="rId23"/>
                <a:stretch>
                  <a:fillRect/>
                </a:stretch>
              </p:blipFill>
              <p:spPr>
                <a:xfrm>
                  <a:off x="1696643" y="1250896"/>
                  <a:ext cx="224640" cy="335160"/>
                </a:xfrm>
                <a:prstGeom prst="rect">
                  <a:avLst/>
                </a:prstGeom>
              </p:spPr>
            </p:pic>
          </mc:Fallback>
        </mc:AlternateContent>
      </p:grpSp>
      <p:grpSp>
        <p:nvGrpSpPr>
          <p:cNvPr id="18" name="Group 17">
            <a:extLst>
              <a:ext uri="{FF2B5EF4-FFF2-40B4-BE49-F238E27FC236}">
                <a16:creationId xmlns:a16="http://schemas.microsoft.com/office/drawing/2014/main" id="{4C3F43F7-520F-6144-96EB-88FE4C7CED36}"/>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95F78E7D-7B20-792E-7B6E-EFFD6E8F3CC1}"/>
                    </a:ext>
                  </a:extLst>
                </p14:cNvPr>
                <p14:cNvContentPartPr/>
                <p14:nvPr/>
              </p14:nvContentPartPr>
              <p14:xfrm>
                <a:off x="2184803" y="1245856"/>
                <a:ext cx="180000" cy="26280"/>
              </p14:xfrm>
            </p:contentPart>
          </mc:Choice>
          <mc:Fallback xmlns="">
            <p:pic>
              <p:nvPicPr>
                <p:cNvPr id="16" name="Ink 15">
                  <a:extLst>
                    <a:ext uri="{FF2B5EF4-FFF2-40B4-BE49-F238E27FC236}">
                      <a16:creationId xmlns:a16="http://schemas.microsoft.com/office/drawing/2014/main" id="{95F78E7D-7B20-792E-7B6E-EFFD6E8F3CC1}"/>
                    </a:ext>
                  </a:extLst>
                </p:cNvPr>
                <p:cNvPicPr/>
                <p:nvPr/>
              </p:nvPicPr>
              <p:blipFill>
                <a:blip r:embed="rId25"/>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079287BD-A231-9B1E-DD5B-6F454814CC3C}"/>
                    </a:ext>
                  </a:extLst>
                </p14:cNvPr>
                <p14:cNvContentPartPr/>
                <p14:nvPr/>
              </p14:nvContentPartPr>
              <p14:xfrm>
                <a:off x="2194523" y="1326136"/>
                <a:ext cx="176400" cy="15480"/>
              </p14:xfrm>
            </p:contentPart>
          </mc:Choice>
          <mc:Fallback xmlns="">
            <p:pic>
              <p:nvPicPr>
                <p:cNvPr id="17" name="Ink 16">
                  <a:extLst>
                    <a:ext uri="{FF2B5EF4-FFF2-40B4-BE49-F238E27FC236}">
                      <a16:creationId xmlns:a16="http://schemas.microsoft.com/office/drawing/2014/main" id="{079287BD-A231-9B1E-DD5B-6F454814CC3C}"/>
                    </a:ext>
                  </a:extLst>
                </p:cNvPr>
                <p:cNvPicPr/>
                <p:nvPr/>
              </p:nvPicPr>
              <p:blipFill>
                <a:blip r:embed="rId27"/>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49" name="Ink 48">
                <a:extLst>
                  <a:ext uri="{FF2B5EF4-FFF2-40B4-BE49-F238E27FC236}">
                    <a16:creationId xmlns:a16="http://schemas.microsoft.com/office/drawing/2014/main" id="{1D852F78-F49D-D8AB-E197-2C8793E1EF40}"/>
                  </a:ext>
                </a:extLst>
              </p14:cNvPr>
              <p14:cNvContentPartPr/>
              <p14:nvPr/>
            </p14:nvContentPartPr>
            <p14:xfrm>
              <a:off x="2624723" y="1164136"/>
              <a:ext cx="778680" cy="80640"/>
            </p14:xfrm>
          </p:contentPart>
        </mc:Choice>
        <mc:Fallback xmlns="">
          <p:pic>
            <p:nvPicPr>
              <p:cNvPr id="49" name="Ink 48">
                <a:extLst>
                  <a:ext uri="{FF2B5EF4-FFF2-40B4-BE49-F238E27FC236}">
                    <a16:creationId xmlns:a16="http://schemas.microsoft.com/office/drawing/2014/main" id="{1D852F78-F49D-D8AB-E197-2C8793E1EF40}"/>
                  </a:ext>
                </a:extLst>
              </p:cNvPr>
              <p:cNvPicPr/>
              <p:nvPr/>
            </p:nvPicPr>
            <p:blipFill>
              <a:blip r:embed="rId29"/>
              <a:stretch>
                <a:fillRect/>
              </a:stretch>
            </p:blipFill>
            <p:spPr>
              <a:xfrm>
                <a:off x="2606723" y="1146496"/>
                <a:ext cx="814320" cy="116280"/>
              </a:xfrm>
              <a:prstGeom prst="rect">
                <a:avLst/>
              </a:prstGeom>
            </p:spPr>
          </p:pic>
        </mc:Fallback>
      </mc:AlternateContent>
      <p:grpSp>
        <p:nvGrpSpPr>
          <p:cNvPr id="55" name="Group 54">
            <a:extLst>
              <a:ext uri="{FF2B5EF4-FFF2-40B4-BE49-F238E27FC236}">
                <a16:creationId xmlns:a16="http://schemas.microsoft.com/office/drawing/2014/main" id="{E869D292-C574-96AB-57EF-1F3B125BF70C}"/>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0">
              <p14:nvContentPartPr>
                <p14:cNvPr id="53" name="Ink 52">
                  <a:extLst>
                    <a:ext uri="{FF2B5EF4-FFF2-40B4-BE49-F238E27FC236}">
                      <a16:creationId xmlns:a16="http://schemas.microsoft.com/office/drawing/2014/main" id="{A59A49D0-B8E8-EBC5-50E1-9C38B85C243A}"/>
                    </a:ext>
                  </a:extLst>
                </p14:cNvPr>
                <p14:cNvContentPartPr/>
                <p14:nvPr/>
              </p14:nvContentPartPr>
              <p14:xfrm>
                <a:off x="3811283" y="1128856"/>
                <a:ext cx="57960" cy="18360"/>
              </p14:xfrm>
            </p:contentPart>
          </mc:Choice>
          <mc:Fallback xmlns="">
            <p:pic>
              <p:nvPicPr>
                <p:cNvPr id="53" name="Ink 52">
                  <a:extLst>
                    <a:ext uri="{FF2B5EF4-FFF2-40B4-BE49-F238E27FC236}">
                      <a16:creationId xmlns:a16="http://schemas.microsoft.com/office/drawing/2014/main" id="{A59A49D0-B8E8-EBC5-50E1-9C38B85C243A}"/>
                    </a:ext>
                  </a:extLst>
                </p:cNvPr>
                <p:cNvPicPr/>
                <p:nvPr/>
              </p:nvPicPr>
              <p:blipFill>
                <a:blip r:embed="rId31"/>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54" name="Ink 53">
                  <a:extLst>
                    <a:ext uri="{FF2B5EF4-FFF2-40B4-BE49-F238E27FC236}">
                      <a16:creationId xmlns:a16="http://schemas.microsoft.com/office/drawing/2014/main" id="{1D6E585C-5ABE-E623-B93E-C2E87774FFEB}"/>
                    </a:ext>
                  </a:extLst>
                </p14:cNvPr>
                <p14:cNvContentPartPr/>
                <p14:nvPr/>
              </p14:nvContentPartPr>
              <p14:xfrm>
                <a:off x="3830363" y="1219576"/>
                <a:ext cx="58680" cy="8640"/>
              </p14:xfrm>
            </p:contentPart>
          </mc:Choice>
          <mc:Fallback xmlns="">
            <p:pic>
              <p:nvPicPr>
                <p:cNvPr id="54" name="Ink 53">
                  <a:extLst>
                    <a:ext uri="{FF2B5EF4-FFF2-40B4-BE49-F238E27FC236}">
                      <a16:creationId xmlns:a16="http://schemas.microsoft.com/office/drawing/2014/main" id="{1D6E585C-5ABE-E623-B93E-C2E87774FFEB}"/>
                    </a:ext>
                  </a:extLst>
                </p:cNvPr>
                <p:cNvPicPr/>
                <p:nvPr/>
              </p:nvPicPr>
              <p:blipFill>
                <a:blip r:embed="rId33"/>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64" name="Ink 63">
                <a:extLst>
                  <a:ext uri="{FF2B5EF4-FFF2-40B4-BE49-F238E27FC236}">
                    <a16:creationId xmlns:a16="http://schemas.microsoft.com/office/drawing/2014/main" id="{C6E4FD9A-B568-166A-D47C-BC64218B0CCE}"/>
                  </a:ext>
                </a:extLst>
              </p14:cNvPr>
              <p14:cNvContentPartPr/>
              <p14:nvPr/>
            </p14:nvContentPartPr>
            <p14:xfrm>
              <a:off x="4195403" y="1063696"/>
              <a:ext cx="961560" cy="31320"/>
            </p14:xfrm>
          </p:contentPart>
        </mc:Choice>
        <mc:Fallback xmlns="">
          <p:pic>
            <p:nvPicPr>
              <p:cNvPr id="64" name="Ink 63">
                <a:extLst>
                  <a:ext uri="{FF2B5EF4-FFF2-40B4-BE49-F238E27FC236}">
                    <a16:creationId xmlns:a16="http://schemas.microsoft.com/office/drawing/2014/main" id="{C6E4FD9A-B568-166A-D47C-BC64218B0CCE}"/>
                  </a:ext>
                </a:extLst>
              </p:cNvPr>
              <p:cNvPicPr/>
              <p:nvPr/>
            </p:nvPicPr>
            <p:blipFill>
              <a:blip r:embed="rId35"/>
              <a:stretch>
                <a:fillRect/>
              </a:stretch>
            </p:blipFill>
            <p:spPr>
              <a:xfrm>
                <a:off x="4177403" y="1046056"/>
                <a:ext cx="997200" cy="66960"/>
              </a:xfrm>
              <a:prstGeom prst="rect">
                <a:avLst/>
              </a:prstGeom>
            </p:spPr>
          </p:pic>
        </mc:Fallback>
      </mc:AlternateContent>
      <p:grpSp>
        <p:nvGrpSpPr>
          <p:cNvPr id="78" name="Group 77">
            <a:extLst>
              <a:ext uri="{FF2B5EF4-FFF2-40B4-BE49-F238E27FC236}">
                <a16:creationId xmlns:a16="http://schemas.microsoft.com/office/drawing/2014/main" id="{CED4810D-60E3-7C18-94A1-021F328391A2}"/>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8DB0C7FC-2323-40C1-E4F8-FC736D966772}"/>
                    </a:ext>
                  </a:extLst>
                </p14:cNvPr>
                <p14:cNvContentPartPr/>
                <p14:nvPr/>
              </p14:nvContentPartPr>
              <p14:xfrm>
                <a:off x="2671484" y="955535"/>
                <a:ext cx="104760" cy="137880"/>
              </p14:xfrm>
            </p:contentPart>
          </mc:Choice>
          <mc:Fallback xmlns="">
            <p:pic>
              <p:nvPicPr>
                <p:cNvPr id="73" name="Ink 72">
                  <a:extLst>
                    <a:ext uri="{FF2B5EF4-FFF2-40B4-BE49-F238E27FC236}">
                      <a16:creationId xmlns:a16="http://schemas.microsoft.com/office/drawing/2014/main" id="{8DB0C7FC-2323-40C1-E4F8-FC736D966772}"/>
                    </a:ext>
                  </a:extLst>
                </p:cNvPr>
                <p:cNvPicPr/>
                <p:nvPr/>
              </p:nvPicPr>
              <p:blipFill>
                <a:blip r:embed="rId37"/>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DF045ED7-0AE6-98A5-BABA-BD9D9904A97C}"/>
                    </a:ext>
                  </a:extLst>
                </p14:cNvPr>
                <p14:cNvContentPartPr/>
                <p14:nvPr/>
              </p14:nvContentPartPr>
              <p14:xfrm>
                <a:off x="2854004" y="947975"/>
                <a:ext cx="46440" cy="82440"/>
              </p14:xfrm>
            </p:contentPart>
          </mc:Choice>
          <mc:Fallback xmlns="">
            <p:pic>
              <p:nvPicPr>
                <p:cNvPr id="74" name="Ink 73">
                  <a:extLst>
                    <a:ext uri="{FF2B5EF4-FFF2-40B4-BE49-F238E27FC236}">
                      <a16:creationId xmlns:a16="http://schemas.microsoft.com/office/drawing/2014/main" id="{DF045ED7-0AE6-98A5-BABA-BD9D9904A97C}"/>
                    </a:ext>
                  </a:extLst>
                </p:cNvPr>
                <p:cNvPicPr/>
                <p:nvPr/>
              </p:nvPicPr>
              <p:blipFill>
                <a:blip r:embed="rId39"/>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5" name="Ink 74">
                  <a:extLst>
                    <a:ext uri="{FF2B5EF4-FFF2-40B4-BE49-F238E27FC236}">
                      <a16:creationId xmlns:a16="http://schemas.microsoft.com/office/drawing/2014/main" id="{EF24DB6B-40D5-2D2C-5B42-86F07FE83A0C}"/>
                    </a:ext>
                  </a:extLst>
                </p14:cNvPr>
                <p14:cNvContentPartPr/>
                <p14:nvPr/>
              </p14:nvContentPartPr>
              <p14:xfrm>
                <a:off x="2966324" y="944015"/>
                <a:ext cx="102960" cy="57600"/>
              </p14:xfrm>
            </p:contentPart>
          </mc:Choice>
          <mc:Fallback xmlns="">
            <p:pic>
              <p:nvPicPr>
                <p:cNvPr id="75" name="Ink 74">
                  <a:extLst>
                    <a:ext uri="{FF2B5EF4-FFF2-40B4-BE49-F238E27FC236}">
                      <a16:creationId xmlns:a16="http://schemas.microsoft.com/office/drawing/2014/main" id="{EF24DB6B-40D5-2D2C-5B42-86F07FE83A0C}"/>
                    </a:ext>
                  </a:extLst>
                </p:cNvPr>
                <p:cNvPicPr/>
                <p:nvPr/>
              </p:nvPicPr>
              <p:blipFill>
                <a:blip r:embed="rId41"/>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6" name="Ink 75">
                  <a:extLst>
                    <a:ext uri="{FF2B5EF4-FFF2-40B4-BE49-F238E27FC236}">
                      <a16:creationId xmlns:a16="http://schemas.microsoft.com/office/drawing/2014/main" id="{66FDE7A6-B939-25C5-E2C3-1E7665ACF565}"/>
                    </a:ext>
                  </a:extLst>
                </p14:cNvPr>
                <p14:cNvContentPartPr/>
                <p14:nvPr/>
              </p14:nvContentPartPr>
              <p14:xfrm>
                <a:off x="3111404" y="938255"/>
                <a:ext cx="161640" cy="63720"/>
              </p14:xfrm>
            </p:contentPart>
          </mc:Choice>
          <mc:Fallback xmlns="">
            <p:pic>
              <p:nvPicPr>
                <p:cNvPr id="76" name="Ink 75">
                  <a:extLst>
                    <a:ext uri="{FF2B5EF4-FFF2-40B4-BE49-F238E27FC236}">
                      <a16:creationId xmlns:a16="http://schemas.microsoft.com/office/drawing/2014/main" id="{66FDE7A6-B939-25C5-E2C3-1E7665ACF565}"/>
                    </a:ext>
                  </a:extLst>
                </p:cNvPr>
                <p:cNvPicPr/>
                <p:nvPr/>
              </p:nvPicPr>
              <p:blipFill>
                <a:blip r:embed="rId43"/>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7" name="Ink 76">
                  <a:extLst>
                    <a:ext uri="{FF2B5EF4-FFF2-40B4-BE49-F238E27FC236}">
                      <a16:creationId xmlns:a16="http://schemas.microsoft.com/office/drawing/2014/main" id="{4D6DD7D2-0A10-1976-FC19-935184C01E29}"/>
                    </a:ext>
                  </a:extLst>
                </p14:cNvPr>
                <p14:cNvContentPartPr/>
                <p14:nvPr/>
              </p14:nvContentPartPr>
              <p14:xfrm>
                <a:off x="3344324" y="918455"/>
                <a:ext cx="47160" cy="90000"/>
              </p14:xfrm>
            </p:contentPart>
          </mc:Choice>
          <mc:Fallback xmlns="">
            <p:pic>
              <p:nvPicPr>
                <p:cNvPr id="77" name="Ink 76">
                  <a:extLst>
                    <a:ext uri="{FF2B5EF4-FFF2-40B4-BE49-F238E27FC236}">
                      <a16:creationId xmlns:a16="http://schemas.microsoft.com/office/drawing/2014/main" id="{4D6DD7D2-0A10-1976-FC19-935184C01E29}"/>
                    </a:ext>
                  </a:extLst>
                </p:cNvPr>
                <p:cNvPicPr/>
                <p:nvPr/>
              </p:nvPicPr>
              <p:blipFill>
                <a:blip r:embed="rId45"/>
                <a:stretch>
                  <a:fillRect/>
                </a:stretch>
              </p:blipFill>
              <p:spPr>
                <a:xfrm>
                  <a:off x="3326684" y="900815"/>
                  <a:ext cx="82800" cy="125640"/>
                </a:xfrm>
                <a:prstGeom prst="rect">
                  <a:avLst/>
                </a:prstGeom>
              </p:spPr>
            </p:pic>
          </mc:Fallback>
        </mc:AlternateContent>
      </p:grpSp>
      <p:grpSp>
        <p:nvGrpSpPr>
          <p:cNvPr id="112" name="Group 111">
            <a:extLst>
              <a:ext uri="{FF2B5EF4-FFF2-40B4-BE49-F238E27FC236}">
                <a16:creationId xmlns:a16="http://schemas.microsoft.com/office/drawing/2014/main" id="{1A04B192-037C-44B9-7748-151AA5A0090D}"/>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6">
              <p14:nvContentPartPr>
                <p14:cNvPr id="109" name="Ink 108">
                  <a:extLst>
                    <a:ext uri="{FF2B5EF4-FFF2-40B4-BE49-F238E27FC236}">
                      <a16:creationId xmlns:a16="http://schemas.microsoft.com/office/drawing/2014/main" id="{55A547C4-0EFD-2B0B-38EA-2CBC5D84CA23}"/>
                    </a:ext>
                  </a:extLst>
                </p14:cNvPr>
                <p14:cNvContentPartPr/>
                <p14:nvPr/>
              </p14:nvContentPartPr>
              <p14:xfrm>
                <a:off x="2805044" y="1303295"/>
                <a:ext cx="123480" cy="103680"/>
              </p14:xfrm>
            </p:contentPart>
          </mc:Choice>
          <mc:Fallback xmlns="">
            <p:pic>
              <p:nvPicPr>
                <p:cNvPr id="109" name="Ink 108">
                  <a:extLst>
                    <a:ext uri="{FF2B5EF4-FFF2-40B4-BE49-F238E27FC236}">
                      <a16:creationId xmlns:a16="http://schemas.microsoft.com/office/drawing/2014/main" id="{55A547C4-0EFD-2B0B-38EA-2CBC5D84CA23}"/>
                    </a:ext>
                  </a:extLst>
                </p:cNvPr>
                <p:cNvPicPr/>
                <p:nvPr/>
              </p:nvPicPr>
              <p:blipFill>
                <a:blip r:embed="rId47"/>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10" name="Ink 109">
                  <a:extLst>
                    <a:ext uri="{FF2B5EF4-FFF2-40B4-BE49-F238E27FC236}">
                      <a16:creationId xmlns:a16="http://schemas.microsoft.com/office/drawing/2014/main" id="{B086040E-8794-86A1-FC77-ED52C9D37159}"/>
                    </a:ext>
                  </a:extLst>
                </p14:cNvPr>
                <p14:cNvContentPartPr/>
                <p14:nvPr/>
              </p14:nvContentPartPr>
              <p14:xfrm>
                <a:off x="2975324" y="1332455"/>
                <a:ext cx="153720" cy="72360"/>
              </p14:xfrm>
            </p:contentPart>
          </mc:Choice>
          <mc:Fallback xmlns="">
            <p:pic>
              <p:nvPicPr>
                <p:cNvPr id="110" name="Ink 109">
                  <a:extLst>
                    <a:ext uri="{FF2B5EF4-FFF2-40B4-BE49-F238E27FC236}">
                      <a16:creationId xmlns:a16="http://schemas.microsoft.com/office/drawing/2014/main" id="{B086040E-8794-86A1-FC77-ED52C9D37159}"/>
                    </a:ext>
                  </a:extLst>
                </p:cNvPr>
                <p:cNvPicPr/>
                <p:nvPr/>
              </p:nvPicPr>
              <p:blipFill>
                <a:blip r:embed="rId49"/>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1" name="Ink 110">
                  <a:extLst>
                    <a:ext uri="{FF2B5EF4-FFF2-40B4-BE49-F238E27FC236}">
                      <a16:creationId xmlns:a16="http://schemas.microsoft.com/office/drawing/2014/main" id="{3F07B7C8-7438-4183-180C-D22AC7BE601A}"/>
                    </a:ext>
                  </a:extLst>
                </p14:cNvPr>
                <p14:cNvContentPartPr/>
                <p14:nvPr/>
              </p14:nvContentPartPr>
              <p14:xfrm>
                <a:off x="3179084" y="1261175"/>
                <a:ext cx="46440" cy="68400"/>
              </p14:xfrm>
            </p:contentPart>
          </mc:Choice>
          <mc:Fallback xmlns="">
            <p:pic>
              <p:nvPicPr>
                <p:cNvPr id="111" name="Ink 110">
                  <a:extLst>
                    <a:ext uri="{FF2B5EF4-FFF2-40B4-BE49-F238E27FC236}">
                      <a16:creationId xmlns:a16="http://schemas.microsoft.com/office/drawing/2014/main" id="{3F07B7C8-7438-4183-180C-D22AC7BE601A}"/>
                    </a:ext>
                  </a:extLst>
                </p:cNvPr>
                <p:cNvPicPr/>
                <p:nvPr/>
              </p:nvPicPr>
              <p:blipFill>
                <a:blip r:embed="rId51"/>
                <a:stretch>
                  <a:fillRect/>
                </a:stretch>
              </p:blipFill>
              <p:spPr>
                <a:xfrm>
                  <a:off x="3161084" y="1243175"/>
                  <a:ext cx="82080" cy="104040"/>
                </a:xfrm>
                <a:prstGeom prst="rect">
                  <a:avLst/>
                </a:prstGeom>
              </p:spPr>
            </p:pic>
          </mc:Fallback>
        </mc:AlternateContent>
      </p:grpSp>
      <p:grpSp>
        <p:nvGrpSpPr>
          <p:cNvPr id="117" name="Group 116">
            <a:extLst>
              <a:ext uri="{FF2B5EF4-FFF2-40B4-BE49-F238E27FC236}">
                <a16:creationId xmlns:a16="http://schemas.microsoft.com/office/drawing/2014/main" id="{A2ED35F6-74B7-928F-E454-2237F2A0927F}"/>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2">
              <p14:nvContentPartPr>
                <p14:cNvPr id="113" name="Ink 112">
                  <a:extLst>
                    <a:ext uri="{FF2B5EF4-FFF2-40B4-BE49-F238E27FC236}">
                      <a16:creationId xmlns:a16="http://schemas.microsoft.com/office/drawing/2014/main" id="{9516A477-B5C3-34B5-9E8A-6E4F3F59D9E2}"/>
                    </a:ext>
                  </a:extLst>
                </p14:cNvPr>
                <p14:cNvContentPartPr/>
                <p14:nvPr/>
              </p14:nvContentPartPr>
              <p14:xfrm>
                <a:off x="4324604" y="854015"/>
                <a:ext cx="199080" cy="122400"/>
              </p14:xfrm>
            </p:contentPart>
          </mc:Choice>
          <mc:Fallback xmlns="">
            <p:pic>
              <p:nvPicPr>
                <p:cNvPr id="113" name="Ink 112">
                  <a:extLst>
                    <a:ext uri="{FF2B5EF4-FFF2-40B4-BE49-F238E27FC236}">
                      <a16:creationId xmlns:a16="http://schemas.microsoft.com/office/drawing/2014/main" id="{9516A477-B5C3-34B5-9E8A-6E4F3F59D9E2}"/>
                    </a:ext>
                  </a:extLst>
                </p:cNvPr>
                <p:cNvPicPr/>
                <p:nvPr/>
              </p:nvPicPr>
              <p:blipFill>
                <a:blip r:embed="rId53"/>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4" name="Ink 113">
                  <a:extLst>
                    <a:ext uri="{FF2B5EF4-FFF2-40B4-BE49-F238E27FC236}">
                      <a16:creationId xmlns:a16="http://schemas.microsoft.com/office/drawing/2014/main" id="{39802721-7F9C-032F-9C04-2F858D61EF5D}"/>
                    </a:ext>
                  </a:extLst>
                </p14:cNvPr>
                <p14:cNvContentPartPr/>
                <p14:nvPr/>
              </p14:nvContentPartPr>
              <p14:xfrm>
                <a:off x="4636364" y="853655"/>
                <a:ext cx="112680" cy="99720"/>
              </p14:xfrm>
            </p:contentPart>
          </mc:Choice>
          <mc:Fallback xmlns="">
            <p:pic>
              <p:nvPicPr>
                <p:cNvPr id="114" name="Ink 113">
                  <a:extLst>
                    <a:ext uri="{FF2B5EF4-FFF2-40B4-BE49-F238E27FC236}">
                      <a16:creationId xmlns:a16="http://schemas.microsoft.com/office/drawing/2014/main" id="{39802721-7F9C-032F-9C04-2F858D61EF5D}"/>
                    </a:ext>
                  </a:extLst>
                </p:cNvPr>
                <p:cNvPicPr/>
                <p:nvPr/>
              </p:nvPicPr>
              <p:blipFill>
                <a:blip r:embed="rId55"/>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15" name="Ink 114">
                  <a:extLst>
                    <a:ext uri="{FF2B5EF4-FFF2-40B4-BE49-F238E27FC236}">
                      <a16:creationId xmlns:a16="http://schemas.microsoft.com/office/drawing/2014/main" id="{1EA72613-4C77-132A-A456-4624D46AF483}"/>
                    </a:ext>
                  </a:extLst>
                </p14:cNvPr>
                <p14:cNvContentPartPr/>
                <p14:nvPr/>
              </p14:nvContentPartPr>
              <p14:xfrm>
                <a:off x="4855964" y="826655"/>
                <a:ext cx="83160" cy="118080"/>
              </p14:xfrm>
            </p:contentPart>
          </mc:Choice>
          <mc:Fallback xmlns="">
            <p:pic>
              <p:nvPicPr>
                <p:cNvPr id="115" name="Ink 114">
                  <a:extLst>
                    <a:ext uri="{FF2B5EF4-FFF2-40B4-BE49-F238E27FC236}">
                      <a16:creationId xmlns:a16="http://schemas.microsoft.com/office/drawing/2014/main" id="{1EA72613-4C77-132A-A456-4624D46AF483}"/>
                    </a:ext>
                  </a:extLst>
                </p:cNvPr>
                <p:cNvPicPr/>
                <p:nvPr/>
              </p:nvPicPr>
              <p:blipFill>
                <a:blip r:embed="rId57"/>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6" name="Ink 115">
                  <a:extLst>
                    <a:ext uri="{FF2B5EF4-FFF2-40B4-BE49-F238E27FC236}">
                      <a16:creationId xmlns:a16="http://schemas.microsoft.com/office/drawing/2014/main" id="{F8281639-00E7-199D-3BD0-5DFB06103560}"/>
                    </a:ext>
                  </a:extLst>
                </p14:cNvPr>
                <p14:cNvContentPartPr/>
                <p14:nvPr/>
              </p14:nvContentPartPr>
              <p14:xfrm>
                <a:off x="5020484" y="809735"/>
                <a:ext cx="97920" cy="146160"/>
              </p14:xfrm>
            </p:contentPart>
          </mc:Choice>
          <mc:Fallback xmlns="">
            <p:pic>
              <p:nvPicPr>
                <p:cNvPr id="116" name="Ink 115">
                  <a:extLst>
                    <a:ext uri="{FF2B5EF4-FFF2-40B4-BE49-F238E27FC236}">
                      <a16:creationId xmlns:a16="http://schemas.microsoft.com/office/drawing/2014/main" id="{F8281639-00E7-199D-3BD0-5DFB06103560}"/>
                    </a:ext>
                  </a:extLst>
                </p:cNvPr>
                <p:cNvPicPr/>
                <p:nvPr/>
              </p:nvPicPr>
              <p:blipFill>
                <a:blip r:embed="rId59"/>
                <a:stretch>
                  <a:fillRect/>
                </a:stretch>
              </p:blipFill>
              <p:spPr>
                <a:xfrm>
                  <a:off x="5002844" y="792095"/>
                  <a:ext cx="133560" cy="181800"/>
                </a:xfrm>
                <a:prstGeom prst="rect">
                  <a:avLst/>
                </a:prstGeom>
              </p:spPr>
            </p:pic>
          </mc:Fallback>
        </mc:AlternateContent>
      </p:grpSp>
      <p:grpSp>
        <p:nvGrpSpPr>
          <p:cNvPr id="125" name="Group 124">
            <a:extLst>
              <a:ext uri="{FF2B5EF4-FFF2-40B4-BE49-F238E27FC236}">
                <a16:creationId xmlns:a16="http://schemas.microsoft.com/office/drawing/2014/main" id="{9D497BED-7D14-4293-AD93-239493EA4A0A}"/>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0">
              <p14:nvContentPartPr>
                <p14:cNvPr id="118" name="Ink 117">
                  <a:extLst>
                    <a:ext uri="{FF2B5EF4-FFF2-40B4-BE49-F238E27FC236}">
                      <a16:creationId xmlns:a16="http://schemas.microsoft.com/office/drawing/2014/main" id="{9C1A9A21-85D8-A983-C7FA-8B6542AF7AD5}"/>
                    </a:ext>
                  </a:extLst>
                </p14:cNvPr>
                <p14:cNvContentPartPr/>
                <p14:nvPr/>
              </p14:nvContentPartPr>
              <p14:xfrm>
                <a:off x="4224524" y="1214735"/>
                <a:ext cx="105480" cy="125280"/>
              </p14:xfrm>
            </p:contentPart>
          </mc:Choice>
          <mc:Fallback xmlns="">
            <p:pic>
              <p:nvPicPr>
                <p:cNvPr id="118" name="Ink 117">
                  <a:extLst>
                    <a:ext uri="{FF2B5EF4-FFF2-40B4-BE49-F238E27FC236}">
                      <a16:creationId xmlns:a16="http://schemas.microsoft.com/office/drawing/2014/main" id="{9C1A9A21-85D8-A983-C7FA-8B6542AF7AD5}"/>
                    </a:ext>
                  </a:extLst>
                </p:cNvPr>
                <p:cNvPicPr/>
                <p:nvPr/>
              </p:nvPicPr>
              <p:blipFill>
                <a:blip r:embed="rId61"/>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19" name="Ink 118">
                  <a:extLst>
                    <a:ext uri="{FF2B5EF4-FFF2-40B4-BE49-F238E27FC236}">
                      <a16:creationId xmlns:a16="http://schemas.microsoft.com/office/drawing/2014/main" id="{E0A36AD2-A847-F414-26C4-EAA80B8F9A64}"/>
                    </a:ext>
                  </a:extLst>
                </p14:cNvPr>
                <p14:cNvContentPartPr/>
                <p14:nvPr/>
              </p14:nvContentPartPr>
              <p14:xfrm>
                <a:off x="4389764" y="1246775"/>
                <a:ext cx="58320" cy="68040"/>
              </p14:xfrm>
            </p:contentPart>
          </mc:Choice>
          <mc:Fallback xmlns="">
            <p:pic>
              <p:nvPicPr>
                <p:cNvPr id="119" name="Ink 118">
                  <a:extLst>
                    <a:ext uri="{FF2B5EF4-FFF2-40B4-BE49-F238E27FC236}">
                      <a16:creationId xmlns:a16="http://schemas.microsoft.com/office/drawing/2014/main" id="{E0A36AD2-A847-F414-26C4-EAA80B8F9A64}"/>
                    </a:ext>
                  </a:extLst>
                </p:cNvPr>
                <p:cNvPicPr/>
                <p:nvPr/>
              </p:nvPicPr>
              <p:blipFill>
                <a:blip r:embed="rId63"/>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20" name="Ink 119">
                  <a:extLst>
                    <a:ext uri="{FF2B5EF4-FFF2-40B4-BE49-F238E27FC236}">
                      <a16:creationId xmlns:a16="http://schemas.microsoft.com/office/drawing/2014/main" id="{AA891D9F-A589-E772-ADCE-011D0D91C8C8}"/>
                    </a:ext>
                  </a:extLst>
                </p14:cNvPr>
                <p14:cNvContentPartPr/>
                <p14:nvPr/>
              </p14:nvContentPartPr>
              <p14:xfrm>
                <a:off x="4544204" y="1194215"/>
                <a:ext cx="10080" cy="122400"/>
              </p14:xfrm>
            </p:contentPart>
          </mc:Choice>
          <mc:Fallback xmlns="">
            <p:pic>
              <p:nvPicPr>
                <p:cNvPr id="120" name="Ink 119">
                  <a:extLst>
                    <a:ext uri="{FF2B5EF4-FFF2-40B4-BE49-F238E27FC236}">
                      <a16:creationId xmlns:a16="http://schemas.microsoft.com/office/drawing/2014/main" id="{AA891D9F-A589-E772-ADCE-011D0D91C8C8}"/>
                    </a:ext>
                  </a:extLst>
                </p:cNvPr>
                <p:cNvPicPr/>
                <p:nvPr/>
              </p:nvPicPr>
              <p:blipFill>
                <a:blip r:embed="rId65"/>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21" name="Ink 120">
                  <a:extLst>
                    <a:ext uri="{FF2B5EF4-FFF2-40B4-BE49-F238E27FC236}">
                      <a16:creationId xmlns:a16="http://schemas.microsoft.com/office/drawing/2014/main" id="{648F84C5-BF0D-2CB5-C2DC-912FF591206F}"/>
                    </a:ext>
                  </a:extLst>
                </p14:cNvPr>
                <p14:cNvContentPartPr/>
                <p14:nvPr/>
              </p14:nvContentPartPr>
              <p14:xfrm>
                <a:off x="4644644" y="1246775"/>
                <a:ext cx="64800" cy="57600"/>
              </p14:xfrm>
            </p:contentPart>
          </mc:Choice>
          <mc:Fallback xmlns="">
            <p:pic>
              <p:nvPicPr>
                <p:cNvPr id="121" name="Ink 120">
                  <a:extLst>
                    <a:ext uri="{FF2B5EF4-FFF2-40B4-BE49-F238E27FC236}">
                      <a16:creationId xmlns:a16="http://schemas.microsoft.com/office/drawing/2014/main" id="{648F84C5-BF0D-2CB5-C2DC-912FF591206F}"/>
                    </a:ext>
                  </a:extLst>
                </p:cNvPr>
                <p:cNvPicPr/>
                <p:nvPr/>
              </p:nvPicPr>
              <p:blipFill>
                <a:blip r:embed="rId67"/>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22" name="Ink 121">
                  <a:extLst>
                    <a:ext uri="{FF2B5EF4-FFF2-40B4-BE49-F238E27FC236}">
                      <a16:creationId xmlns:a16="http://schemas.microsoft.com/office/drawing/2014/main" id="{A85C0A22-1D7F-A867-DF71-830EE9AA4961}"/>
                    </a:ext>
                  </a:extLst>
                </p14:cNvPr>
                <p14:cNvContentPartPr/>
                <p14:nvPr/>
              </p14:nvContentPartPr>
              <p14:xfrm>
                <a:off x="4761644" y="1231655"/>
                <a:ext cx="186480" cy="71640"/>
              </p14:xfrm>
            </p:contentPart>
          </mc:Choice>
          <mc:Fallback xmlns="">
            <p:pic>
              <p:nvPicPr>
                <p:cNvPr id="122" name="Ink 121">
                  <a:extLst>
                    <a:ext uri="{FF2B5EF4-FFF2-40B4-BE49-F238E27FC236}">
                      <a16:creationId xmlns:a16="http://schemas.microsoft.com/office/drawing/2014/main" id="{A85C0A22-1D7F-A867-DF71-830EE9AA4961}"/>
                    </a:ext>
                  </a:extLst>
                </p:cNvPr>
                <p:cNvPicPr/>
                <p:nvPr/>
              </p:nvPicPr>
              <p:blipFill>
                <a:blip r:embed="rId69"/>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24" name="Ink 123">
                  <a:extLst>
                    <a:ext uri="{FF2B5EF4-FFF2-40B4-BE49-F238E27FC236}">
                      <a16:creationId xmlns:a16="http://schemas.microsoft.com/office/drawing/2014/main" id="{1A83C5F3-4310-E3F0-26A1-A79BB79F72F7}"/>
                    </a:ext>
                  </a:extLst>
                </p14:cNvPr>
                <p14:cNvContentPartPr/>
                <p14:nvPr/>
              </p14:nvContentPartPr>
              <p14:xfrm>
                <a:off x="4987364" y="1209695"/>
                <a:ext cx="162720" cy="86040"/>
              </p14:xfrm>
            </p:contentPart>
          </mc:Choice>
          <mc:Fallback xmlns="">
            <p:pic>
              <p:nvPicPr>
                <p:cNvPr id="124" name="Ink 123">
                  <a:extLst>
                    <a:ext uri="{FF2B5EF4-FFF2-40B4-BE49-F238E27FC236}">
                      <a16:creationId xmlns:a16="http://schemas.microsoft.com/office/drawing/2014/main" id="{1A83C5F3-4310-E3F0-26A1-A79BB79F72F7}"/>
                    </a:ext>
                  </a:extLst>
                </p:cNvPr>
                <p:cNvPicPr/>
                <p:nvPr/>
              </p:nvPicPr>
              <p:blipFill>
                <a:blip r:embed="rId71"/>
                <a:stretch>
                  <a:fillRect/>
                </a:stretch>
              </p:blipFill>
              <p:spPr>
                <a:xfrm>
                  <a:off x="4969364" y="1191695"/>
                  <a:ext cx="198360" cy="121680"/>
                </a:xfrm>
                <a:prstGeom prst="rect">
                  <a:avLst/>
                </a:prstGeom>
              </p:spPr>
            </p:pic>
          </mc:Fallback>
        </mc:AlternateContent>
      </p:grpSp>
    </p:spTree>
    <p:extLst>
      <p:ext uri="{BB962C8B-B14F-4D97-AF65-F5344CB8AC3E}">
        <p14:creationId xmlns:p14="http://schemas.microsoft.com/office/powerpoint/2010/main" val="115349138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58" name="TextBox 57">
            <a:extLst>
              <a:ext uri="{FF2B5EF4-FFF2-40B4-BE49-F238E27FC236}">
                <a16:creationId xmlns:a16="http://schemas.microsoft.com/office/drawing/2014/main" id="{9316676C-35E9-93CA-71DD-F89272850B85}"/>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2">
            <p14:nvContentPartPr>
              <p14:cNvPr id="59" name="Ink 58">
                <a:extLst>
                  <a:ext uri="{FF2B5EF4-FFF2-40B4-BE49-F238E27FC236}">
                    <a16:creationId xmlns:a16="http://schemas.microsoft.com/office/drawing/2014/main" id="{16FFF532-1CA9-3253-8FA1-F7DDA7E63A71}"/>
                  </a:ext>
                </a:extLst>
              </p14:cNvPr>
              <p14:cNvContentPartPr/>
              <p14:nvPr/>
            </p14:nvContentPartPr>
            <p14:xfrm>
              <a:off x="1575323" y="390136"/>
              <a:ext cx="606240" cy="134280"/>
            </p14:xfrm>
          </p:contentPart>
        </mc:Choice>
        <mc:Fallback xmlns="">
          <p:pic>
            <p:nvPicPr>
              <p:cNvPr id="59" name="Ink 58">
                <a:extLst>
                  <a:ext uri="{FF2B5EF4-FFF2-40B4-BE49-F238E27FC236}">
                    <a16:creationId xmlns:a16="http://schemas.microsoft.com/office/drawing/2014/main" id="{16FFF532-1CA9-3253-8FA1-F7DDA7E63A71}"/>
                  </a:ext>
                </a:extLst>
              </p:cNvPr>
              <p:cNvPicPr/>
              <p:nvPr/>
            </p:nvPicPr>
            <p:blipFill>
              <a:blip r:embed="rId3"/>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0" name="Ink 59">
                <a:extLst>
                  <a:ext uri="{FF2B5EF4-FFF2-40B4-BE49-F238E27FC236}">
                    <a16:creationId xmlns:a16="http://schemas.microsoft.com/office/drawing/2014/main" id="{CF1BB236-7B7D-6858-2AF8-A90CD2083239}"/>
                  </a:ext>
                </a:extLst>
              </p14:cNvPr>
              <p14:cNvContentPartPr/>
              <p14:nvPr/>
            </p14:nvContentPartPr>
            <p14:xfrm>
              <a:off x="2755403" y="419296"/>
              <a:ext cx="925560" cy="107640"/>
            </p14:xfrm>
          </p:contentPart>
        </mc:Choice>
        <mc:Fallback xmlns="">
          <p:pic>
            <p:nvPicPr>
              <p:cNvPr id="60" name="Ink 59">
                <a:extLst>
                  <a:ext uri="{FF2B5EF4-FFF2-40B4-BE49-F238E27FC236}">
                    <a16:creationId xmlns:a16="http://schemas.microsoft.com/office/drawing/2014/main" id="{CF1BB236-7B7D-6858-2AF8-A90CD2083239}"/>
                  </a:ext>
                </a:extLst>
              </p:cNvPr>
              <p:cNvPicPr/>
              <p:nvPr/>
            </p:nvPicPr>
            <p:blipFill>
              <a:blip r:embed="rId5"/>
              <a:stretch>
                <a:fillRect/>
              </a:stretch>
            </p:blipFill>
            <p:spPr>
              <a:xfrm>
                <a:off x="2719763" y="347296"/>
                <a:ext cx="997200" cy="251280"/>
              </a:xfrm>
              <a:prstGeom prst="rect">
                <a:avLst/>
              </a:prstGeom>
            </p:spPr>
          </p:pic>
        </mc:Fallback>
      </mc:AlternateContent>
      <p:grpSp>
        <p:nvGrpSpPr>
          <p:cNvPr id="61" name="Group 60">
            <a:extLst>
              <a:ext uri="{FF2B5EF4-FFF2-40B4-BE49-F238E27FC236}">
                <a16:creationId xmlns:a16="http://schemas.microsoft.com/office/drawing/2014/main" id="{54A700FB-F8B3-A468-FDF1-A5A9BE2673DA}"/>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6">
              <p14:nvContentPartPr>
                <p14:cNvPr id="62" name="Ink 61">
                  <a:extLst>
                    <a:ext uri="{FF2B5EF4-FFF2-40B4-BE49-F238E27FC236}">
                      <a16:creationId xmlns:a16="http://schemas.microsoft.com/office/drawing/2014/main" id="{748C0DF9-2573-38AB-228F-7ECE55B604C0}"/>
                    </a:ext>
                  </a:extLst>
                </p14:cNvPr>
                <p14:cNvContentPartPr/>
                <p14:nvPr/>
              </p14:nvContentPartPr>
              <p14:xfrm>
                <a:off x="834443" y="1161616"/>
                <a:ext cx="120960" cy="250560"/>
              </p14:xfrm>
            </p:contentPart>
          </mc:Choice>
          <mc:Fallback xmlns="">
            <p:pic>
              <p:nvPicPr>
                <p:cNvPr id="62" name="Ink 61">
                  <a:extLst>
                    <a:ext uri="{FF2B5EF4-FFF2-40B4-BE49-F238E27FC236}">
                      <a16:creationId xmlns:a16="http://schemas.microsoft.com/office/drawing/2014/main" id="{748C0DF9-2573-38AB-228F-7ECE55B604C0}"/>
                    </a:ext>
                  </a:extLst>
                </p:cNvPr>
                <p:cNvPicPr/>
                <p:nvPr/>
              </p:nvPicPr>
              <p:blipFill>
                <a:blip r:embed="rId7"/>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3" name="Ink 62">
                  <a:extLst>
                    <a:ext uri="{FF2B5EF4-FFF2-40B4-BE49-F238E27FC236}">
                      <a16:creationId xmlns:a16="http://schemas.microsoft.com/office/drawing/2014/main" id="{6B8DC453-E34E-0959-57B9-4DF1A9E90043}"/>
                    </a:ext>
                  </a:extLst>
                </p14:cNvPr>
                <p14:cNvContentPartPr/>
                <p14:nvPr/>
              </p14:nvContentPartPr>
              <p14:xfrm>
                <a:off x="1032083" y="1251976"/>
                <a:ext cx="60480" cy="121320"/>
              </p14:xfrm>
            </p:contentPart>
          </mc:Choice>
          <mc:Fallback xmlns="">
            <p:pic>
              <p:nvPicPr>
                <p:cNvPr id="63" name="Ink 62">
                  <a:extLst>
                    <a:ext uri="{FF2B5EF4-FFF2-40B4-BE49-F238E27FC236}">
                      <a16:creationId xmlns:a16="http://schemas.microsoft.com/office/drawing/2014/main" id="{6B8DC453-E34E-0959-57B9-4DF1A9E90043}"/>
                    </a:ext>
                  </a:extLst>
                </p:cNvPr>
                <p:cNvPicPr/>
                <p:nvPr/>
              </p:nvPicPr>
              <p:blipFill>
                <a:blip r:embed="rId9"/>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4" name="Ink 63">
                  <a:extLst>
                    <a:ext uri="{FF2B5EF4-FFF2-40B4-BE49-F238E27FC236}">
                      <a16:creationId xmlns:a16="http://schemas.microsoft.com/office/drawing/2014/main" id="{A88528CB-7829-1150-01BF-3BB33B638179}"/>
                    </a:ext>
                  </a:extLst>
                </p14:cNvPr>
                <p14:cNvContentPartPr/>
                <p14:nvPr/>
              </p14:nvContentPartPr>
              <p14:xfrm>
                <a:off x="1130003" y="1275376"/>
                <a:ext cx="124920" cy="123840"/>
              </p14:xfrm>
            </p:contentPart>
          </mc:Choice>
          <mc:Fallback xmlns="">
            <p:pic>
              <p:nvPicPr>
                <p:cNvPr id="64" name="Ink 63">
                  <a:extLst>
                    <a:ext uri="{FF2B5EF4-FFF2-40B4-BE49-F238E27FC236}">
                      <a16:creationId xmlns:a16="http://schemas.microsoft.com/office/drawing/2014/main" id="{A88528CB-7829-1150-01BF-3BB33B638179}"/>
                    </a:ext>
                  </a:extLst>
                </p:cNvPr>
                <p:cNvPicPr/>
                <p:nvPr/>
              </p:nvPicPr>
              <p:blipFill>
                <a:blip r:embed="rId11"/>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5" name="Ink 64">
                  <a:extLst>
                    <a:ext uri="{FF2B5EF4-FFF2-40B4-BE49-F238E27FC236}">
                      <a16:creationId xmlns:a16="http://schemas.microsoft.com/office/drawing/2014/main" id="{CF7C29CD-4307-CB9C-E005-FE73B92516BD}"/>
                    </a:ext>
                  </a:extLst>
                </p14:cNvPr>
                <p14:cNvContentPartPr/>
                <p14:nvPr/>
              </p14:nvContentPartPr>
              <p14:xfrm>
                <a:off x="1343843" y="1280056"/>
                <a:ext cx="68760" cy="133920"/>
              </p14:xfrm>
            </p:contentPart>
          </mc:Choice>
          <mc:Fallback xmlns="">
            <p:pic>
              <p:nvPicPr>
                <p:cNvPr id="65" name="Ink 64">
                  <a:extLst>
                    <a:ext uri="{FF2B5EF4-FFF2-40B4-BE49-F238E27FC236}">
                      <a16:creationId xmlns:a16="http://schemas.microsoft.com/office/drawing/2014/main" id="{CF7C29CD-4307-CB9C-E005-FE73B92516BD}"/>
                    </a:ext>
                  </a:extLst>
                </p:cNvPr>
                <p:cNvPicPr/>
                <p:nvPr/>
              </p:nvPicPr>
              <p:blipFill>
                <a:blip r:embed="rId13"/>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6" name="Ink 65">
                  <a:extLst>
                    <a:ext uri="{FF2B5EF4-FFF2-40B4-BE49-F238E27FC236}">
                      <a16:creationId xmlns:a16="http://schemas.microsoft.com/office/drawing/2014/main" id="{49CBAB3D-EC03-425A-B0DF-03C05AA38282}"/>
                    </a:ext>
                  </a:extLst>
                </p14:cNvPr>
                <p14:cNvContentPartPr/>
                <p14:nvPr/>
              </p14:nvContentPartPr>
              <p14:xfrm>
                <a:off x="1466603" y="1289416"/>
                <a:ext cx="8280" cy="104400"/>
              </p14:xfrm>
            </p:contentPart>
          </mc:Choice>
          <mc:Fallback xmlns="">
            <p:pic>
              <p:nvPicPr>
                <p:cNvPr id="66" name="Ink 65">
                  <a:extLst>
                    <a:ext uri="{FF2B5EF4-FFF2-40B4-BE49-F238E27FC236}">
                      <a16:creationId xmlns:a16="http://schemas.microsoft.com/office/drawing/2014/main" id="{49CBAB3D-EC03-425A-B0DF-03C05AA38282}"/>
                    </a:ext>
                  </a:extLst>
                </p:cNvPr>
                <p:cNvPicPr/>
                <p:nvPr/>
              </p:nvPicPr>
              <p:blipFill>
                <a:blip r:embed="rId15"/>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7" name="Ink 66">
                  <a:extLst>
                    <a:ext uri="{FF2B5EF4-FFF2-40B4-BE49-F238E27FC236}">
                      <a16:creationId xmlns:a16="http://schemas.microsoft.com/office/drawing/2014/main" id="{DF3C9792-E909-04D5-D63F-16B8BB62E444}"/>
                    </a:ext>
                  </a:extLst>
                </p14:cNvPr>
                <p14:cNvContentPartPr/>
                <p14:nvPr/>
              </p14:nvContentPartPr>
              <p14:xfrm>
                <a:off x="1465883" y="1259896"/>
                <a:ext cx="360" cy="360"/>
              </p14:xfrm>
            </p:contentPart>
          </mc:Choice>
          <mc:Fallback xmlns="">
            <p:pic>
              <p:nvPicPr>
                <p:cNvPr id="67" name="Ink 66">
                  <a:extLst>
                    <a:ext uri="{FF2B5EF4-FFF2-40B4-BE49-F238E27FC236}">
                      <a16:creationId xmlns:a16="http://schemas.microsoft.com/office/drawing/2014/main" id="{DF3C9792-E909-04D5-D63F-16B8BB62E444}"/>
                    </a:ext>
                  </a:extLst>
                </p:cNvPr>
                <p:cNvPicPr/>
                <p:nvPr/>
              </p:nvPicPr>
              <p:blipFill>
                <a:blip r:embed="rId17"/>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8" name="Ink 67">
                  <a:extLst>
                    <a:ext uri="{FF2B5EF4-FFF2-40B4-BE49-F238E27FC236}">
                      <a16:creationId xmlns:a16="http://schemas.microsoft.com/office/drawing/2014/main" id="{526509B7-7A24-E745-F8C4-B8A4DBD449BC}"/>
                    </a:ext>
                  </a:extLst>
                </p14:cNvPr>
                <p14:cNvContentPartPr/>
                <p14:nvPr/>
              </p14:nvContentPartPr>
              <p14:xfrm>
                <a:off x="1564523" y="1184656"/>
                <a:ext cx="99720" cy="213840"/>
              </p14:xfrm>
            </p:contentPart>
          </mc:Choice>
          <mc:Fallback xmlns="">
            <p:pic>
              <p:nvPicPr>
                <p:cNvPr id="68" name="Ink 67">
                  <a:extLst>
                    <a:ext uri="{FF2B5EF4-FFF2-40B4-BE49-F238E27FC236}">
                      <a16:creationId xmlns:a16="http://schemas.microsoft.com/office/drawing/2014/main" id="{526509B7-7A24-E745-F8C4-B8A4DBD449BC}"/>
                    </a:ext>
                  </a:extLst>
                </p:cNvPr>
                <p:cNvPicPr/>
                <p:nvPr/>
              </p:nvPicPr>
              <p:blipFill>
                <a:blip r:embed="rId19"/>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9" name="Ink 68">
                  <a:extLst>
                    <a:ext uri="{FF2B5EF4-FFF2-40B4-BE49-F238E27FC236}">
                      <a16:creationId xmlns:a16="http://schemas.microsoft.com/office/drawing/2014/main" id="{17461989-7540-C0C0-104B-EACCE4C4E91E}"/>
                    </a:ext>
                  </a:extLst>
                </p14:cNvPr>
                <p14:cNvContentPartPr/>
                <p14:nvPr/>
              </p14:nvContentPartPr>
              <p14:xfrm>
                <a:off x="1522403" y="1276456"/>
                <a:ext cx="102240" cy="15840"/>
              </p14:xfrm>
            </p:contentPart>
          </mc:Choice>
          <mc:Fallback xmlns="">
            <p:pic>
              <p:nvPicPr>
                <p:cNvPr id="69" name="Ink 68">
                  <a:extLst>
                    <a:ext uri="{FF2B5EF4-FFF2-40B4-BE49-F238E27FC236}">
                      <a16:creationId xmlns:a16="http://schemas.microsoft.com/office/drawing/2014/main" id="{17461989-7540-C0C0-104B-EACCE4C4E91E}"/>
                    </a:ext>
                  </a:extLst>
                </p:cNvPr>
                <p:cNvPicPr/>
                <p:nvPr/>
              </p:nvPicPr>
              <p:blipFill>
                <a:blip r:embed="rId21"/>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0" name="Ink 69">
                  <a:extLst>
                    <a:ext uri="{FF2B5EF4-FFF2-40B4-BE49-F238E27FC236}">
                      <a16:creationId xmlns:a16="http://schemas.microsoft.com/office/drawing/2014/main" id="{C514B033-5C75-B566-4D6B-36FA1A8C684F}"/>
                    </a:ext>
                  </a:extLst>
                </p14:cNvPr>
                <p14:cNvContentPartPr/>
                <p14:nvPr/>
              </p14:nvContentPartPr>
              <p14:xfrm>
                <a:off x="1714643" y="1268896"/>
                <a:ext cx="189000" cy="299520"/>
              </p14:xfrm>
            </p:contentPart>
          </mc:Choice>
          <mc:Fallback xmlns="">
            <p:pic>
              <p:nvPicPr>
                <p:cNvPr id="70" name="Ink 69">
                  <a:extLst>
                    <a:ext uri="{FF2B5EF4-FFF2-40B4-BE49-F238E27FC236}">
                      <a16:creationId xmlns:a16="http://schemas.microsoft.com/office/drawing/2014/main" id="{C514B033-5C75-B566-4D6B-36FA1A8C684F}"/>
                    </a:ext>
                  </a:extLst>
                </p:cNvPr>
                <p:cNvPicPr/>
                <p:nvPr/>
              </p:nvPicPr>
              <p:blipFill>
                <a:blip r:embed="rId23"/>
                <a:stretch>
                  <a:fillRect/>
                </a:stretch>
              </p:blipFill>
              <p:spPr>
                <a:xfrm>
                  <a:off x="1696643" y="1250896"/>
                  <a:ext cx="224640" cy="335160"/>
                </a:xfrm>
                <a:prstGeom prst="rect">
                  <a:avLst/>
                </a:prstGeom>
              </p:spPr>
            </p:pic>
          </mc:Fallback>
        </mc:AlternateContent>
      </p:grpSp>
      <p:grpSp>
        <p:nvGrpSpPr>
          <p:cNvPr id="71" name="Group 70">
            <a:extLst>
              <a:ext uri="{FF2B5EF4-FFF2-40B4-BE49-F238E27FC236}">
                <a16:creationId xmlns:a16="http://schemas.microsoft.com/office/drawing/2014/main" id="{4BF1CE02-178D-F105-9B13-92EA7734A7E2}"/>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4">
              <p14:nvContentPartPr>
                <p14:cNvPr id="72" name="Ink 71">
                  <a:extLst>
                    <a:ext uri="{FF2B5EF4-FFF2-40B4-BE49-F238E27FC236}">
                      <a16:creationId xmlns:a16="http://schemas.microsoft.com/office/drawing/2014/main" id="{EBAEB2B7-5594-C0F5-C3DF-460E0C0CEE81}"/>
                    </a:ext>
                  </a:extLst>
                </p14:cNvPr>
                <p14:cNvContentPartPr/>
                <p14:nvPr/>
              </p14:nvContentPartPr>
              <p14:xfrm>
                <a:off x="2184803" y="1245856"/>
                <a:ext cx="180000" cy="26280"/>
              </p14:xfrm>
            </p:contentPart>
          </mc:Choice>
          <mc:Fallback xmlns="">
            <p:pic>
              <p:nvPicPr>
                <p:cNvPr id="72" name="Ink 71">
                  <a:extLst>
                    <a:ext uri="{FF2B5EF4-FFF2-40B4-BE49-F238E27FC236}">
                      <a16:creationId xmlns:a16="http://schemas.microsoft.com/office/drawing/2014/main" id="{EBAEB2B7-5594-C0F5-C3DF-460E0C0CEE81}"/>
                    </a:ext>
                  </a:extLst>
                </p:cNvPr>
                <p:cNvPicPr/>
                <p:nvPr/>
              </p:nvPicPr>
              <p:blipFill>
                <a:blip r:embed="rId25"/>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3" name="Ink 72">
                  <a:extLst>
                    <a:ext uri="{FF2B5EF4-FFF2-40B4-BE49-F238E27FC236}">
                      <a16:creationId xmlns:a16="http://schemas.microsoft.com/office/drawing/2014/main" id="{87AE4157-F5B2-069A-1614-D8F22BA7A35F}"/>
                    </a:ext>
                  </a:extLst>
                </p14:cNvPr>
                <p14:cNvContentPartPr/>
                <p14:nvPr/>
              </p14:nvContentPartPr>
              <p14:xfrm>
                <a:off x="2194523" y="1326136"/>
                <a:ext cx="176400" cy="15480"/>
              </p14:xfrm>
            </p:contentPart>
          </mc:Choice>
          <mc:Fallback xmlns="">
            <p:pic>
              <p:nvPicPr>
                <p:cNvPr id="73" name="Ink 72">
                  <a:extLst>
                    <a:ext uri="{FF2B5EF4-FFF2-40B4-BE49-F238E27FC236}">
                      <a16:creationId xmlns:a16="http://schemas.microsoft.com/office/drawing/2014/main" id="{87AE4157-F5B2-069A-1614-D8F22BA7A35F}"/>
                    </a:ext>
                  </a:extLst>
                </p:cNvPr>
                <p:cNvPicPr/>
                <p:nvPr/>
              </p:nvPicPr>
              <p:blipFill>
                <a:blip r:embed="rId27"/>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74" name="Ink 73">
                <a:extLst>
                  <a:ext uri="{FF2B5EF4-FFF2-40B4-BE49-F238E27FC236}">
                    <a16:creationId xmlns:a16="http://schemas.microsoft.com/office/drawing/2014/main" id="{66426B59-32B9-E8AA-C6EE-7541C4BCB42F}"/>
                  </a:ext>
                </a:extLst>
              </p14:cNvPr>
              <p14:cNvContentPartPr/>
              <p14:nvPr/>
            </p14:nvContentPartPr>
            <p14:xfrm>
              <a:off x="2624723" y="1164136"/>
              <a:ext cx="778680" cy="80640"/>
            </p14:xfrm>
          </p:contentPart>
        </mc:Choice>
        <mc:Fallback xmlns="">
          <p:pic>
            <p:nvPicPr>
              <p:cNvPr id="74" name="Ink 73">
                <a:extLst>
                  <a:ext uri="{FF2B5EF4-FFF2-40B4-BE49-F238E27FC236}">
                    <a16:creationId xmlns:a16="http://schemas.microsoft.com/office/drawing/2014/main" id="{66426B59-32B9-E8AA-C6EE-7541C4BCB42F}"/>
                  </a:ext>
                </a:extLst>
              </p:cNvPr>
              <p:cNvPicPr/>
              <p:nvPr/>
            </p:nvPicPr>
            <p:blipFill>
              <a:blip r:embed="rId29"/>
              <a:stretch>
                <a:fillRect/>
              </a:stretch>
            </p:blipFill>
            <p:spPr>
              <a:xfrm>
                <a:off x="2606723" y="1146496"/>
                <a:ext cx="814320" cy="116280"/>
              </a:xfrm>
              <a:prstGeom prst="rect">
                <a:avLst/>
              </a:prstGeom>
            </p:spPr>
          </p:pic>
        </mc:Fallback>
      </mc:AlternateContent>
      <p:grpSp>
        <p:nvGrpSpPr>
          <p:cNvPr id="75" name="Group 74">
            <a:extLst>
              <a:ext uri="{FF2B5EF4-FFF2-40B4-BE49-F238E27FC236}">
                <a16:creationId xmlns:a16="http://schemas.microsoft.com/office/drawing/2014/main" id="{A2117E5D-A514-FD4C-DE62-46B3967F5C6B}"/>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0">
              <p14:nvContentPartPr>
                <p14:cNvPr id="76" name="Ink 75">
                  <a:extLst>
                    <a:ext uri="{FF2B5EF4-FFF2-40B4-BE49-F238E27FC236}">
                      <a16:creationId xmlns:a16="http://schemas.microsoft.com/office/drawing/2014/main" id="{B7DD1FD9-6729-EACB-5E7E-F7E4AE454BF4}"/>
                    </a:ext>
                  </a:extLst>
                </p14:cNvPr>
                <p14:cNvContentPartPr/>
                <p14:nvPr/>
              </p14:nvContentPartPr>
              <p14:xfrm>
                <a:off x="3811283" y="1128856"/>
                <a:ext cx="57960" cy="18360"/>
              </p14:xfrm>
            </p:contentPart>
          </mc:Choice>
          <mc:Fallback xmlns="">
            <p:pic>
              <p:nvPicPr>
                <p:cNvPr id="76" name="Ink 75">
                  <a:extLst>
                    <a:ext uri="{FF2B5EF4-FFF2-40B4-BE49-F238E27FC236}">
                      <a16:creationId xmlns:a16="http://schemas.microsoft.com/office/drawing/2014/main" id="{B7DD1FD9-6729-EACB-5E7E-F7E4AE454BF4}"/>
                    </a:ext>
                  </a:extLst>
                </p:cNvPr>
                <p:cNvPicPr/>
                <p:nvPr/>
              </p:nvPicPr>
              <p:blipFill>
                <a:blip r:embed="rId31"/>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77" name="Ink 76">
                  <a:extLst>
                    <a:ext uri="{FF2B5EF4-FFF2-40B4-BE49-F238E27FC236}">
                      <a16:creationId xmlns:a16="http://schemas.microsoft.com/office/drawing/2014/main" id="{5C26AAE8-AB30-A691-DDA2-135C1E94D25E}"/>
                    </a:ext>
                  </a:extLst>
                </p14:cNvPr>
                <p14:cNvContentPartPr/>
                <p14:nvPr/>
              </p14:nvContentPartPr>
              <p14:xfrm>
                <a:off x="3830363" y="1219576"/>
                <a:ext cx="58680" cy="8640"/>
              </p14:xfrm>
            </p:contentPart>
          </mc:Choice>
          <mc:Fallback xmlns="">
            <p:pic>
              <p:nvPicPr>
                <p:cNvPr id="77" name="Ink 76">
                  <a:extLst>
                    <a:ext uri="{FF2B5EF4-FFF2-40B4-BE49-F238E27FC236}">
                      <a16:creationId xmlns:a16="http://schemas.microsoft.com/office/drawing/2014/main" id="{5C26AAE8-AB30-A691-DDA2-135C1E94D25E}"/>
                    </a:ext>
                  </a:extLst>
                </p:cNvPr>
                <p:cNvPicPr/>
                <p:nvPr/>
              </p:nvPicPr>
              <p:blipFill>
                <a:blip r:embed="rId33"/>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78" name="Ink 77">
                <a:extLst>
                  <a:ext uri="{FF2B5EF4-FFF2-40B4-BE49-F238E27FC236}">
                    <a16:creationId xmlns:a16="http://schemas.microsoft.com/office/drawing/2014/main" id="{43DCC3C4-89F4-B5C0-0CE0-F08778634BC8}"/>
                  </a:ext>
                </a:extLst>
              </p14:cNvPr>
              <p14:cNvContentPartPr/>
              <p14:nvPr/>
            </p14:nvContentPartPr>
            <p14:xfrm>
              <a:off x="4195403" y="1063696"/>
              <a:ext cx="961560" cy="31320"/>
            </p14:xfrm>
          </p:contentPart>
        </mc:Choice>
        <mc:Fallback xmlns="">
          <p:pic>
            <p:nvPicPr>
              <p:cNvPr id="78" name="Ink 77">
                <a:extLst>
                  <a:ext uri="{FF2B5EF4-FFF2-40B4-BE49-F238E27FC236}">
                    <a16:creationId xmlns:a16="http://schemas.microsoft.com/office/drawing/2014/main" id="{43DCC3C4-89F4-B5C0-0CE0-F08778634BC8}"/>
                  </a:ext>
                </a:extLst>
              </p:cNvPr>
              <p:cNvPicPr/>
              <p:nvPr/>
            </p:nvPicPr>
            <p:blipFill>
              <a:blip r:embed="rId35"/>
              <a:stretch>
                <a:fillRect/>
              </a:stretch>
            </p:blipFill>
            <p:spPr>
              <a:xfrm>
                <a:off x="4177403" y="1046056"/>
                <a:ext cx="997200" cy="66960"/>
              </a:xfrm>
              <a:prstGeom prst="rect">
                <a:avLst/>
              </a:prstGeom>
            </p:spPr>
          </p:pic>
        </mc:Fallback>
      </mc:AlternateContent>
      <p:grpSp>
        <p:nvGrpSpPr>
          <p:cNvPr id="79" name="Group 78">
            <a:extLst>
              <a:ext uri="{FF2B5EF4-FFF2-40B4-BE49-F238E27FC236}">
                <a16:creationId xmlns:a16="http://schemas.microsoft.com/office/drawing/2014/main" id="{0B2AEC05-5E5D-2365-D4F4-CF07A60AF80F}"/>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6">
              <p14:nvContentPartPr>
                <p14:cNvPr id="80" name="Ink 79">
                  <a:extLst>
                    <a:ext uri="{FF2B5EF4-FFF2-40B4-BE49-F238E27FC236}">
                      <a16:creationId xmlns:a16="http://schemas.microsoft.com/office/drawing/2014/main" id="{373925FE-077D-D62F-EC7F-4F13A168B2F5}"/>
                    </a:ext>
                  </a:extLst>
                </p14:cNvPr>
                <p14:cNvContentPartPr/>
                <p14:nvPr/>
              </p14:nvContentPartPr>
              <p14:xfrm>
                <a:off x="2671484" y="955535"/>
                <a:ext cx="104760" cy="137880"/>
              </p14:xfrm>
            </p:contentPart>
          </mc:Choice>
          <mc:Fallback xmlns="">
            <p:pic>
              <p:nvPicPr>
                <p:cNvPr id="80" name="Ink 79">
                  <a:extLst>
                    <a:ext uri="{FF2B5EF4-FFF2-40B4-BE49-F238E27FC236}">
                      <a16:creationId xmlns:a16="http://schemas.microsoft.com/office/drawing/2014/main" id="{373925FE-077D-D62F-EC7F-4F13A168B2F5}"/>
                    </a:ext>
                  </a:extLst>
                </p:cNvPr>
                <p:cNvPicPr/>
                <p:nvPr/>
              </p:nvPicPr>
              <p:blipFill>
                <a:blip r:embed="rId37"/>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1" name="Ink 80">
                  <a:extLst>
                    <a:ext uri="{FF2B5EF4-FFF2-40B4-BE49-F238E27FC236}">
                      <a16:creationId xmlns:a16="http://schemas.microsoft.com/office/drawing/2014/main" id="{1590DEB2-7DEC-F70D-88C2-5B662C653D12}"/>
                    </a:ext>
                  </a:extLst>
                </p14:cNvPr>
                <p14:cNvContentPartPr/>
                <p14:nvPr/>
              </p14:nvContentPartPr>
              <p14:xfrm>
                <a:off x="2854004" y="947975"/>
                <a:ext cx="46440" cy="82440"/>
              </p14:xfrm>
            </p:contentPart>
          </mc:Choice>
          <mc:Fallback xmlns="">
            <p:pic>
              <p:nvPicPr>
                <p:cNvPr id="81" name="Ink 80">
                  <a:extLst>
                    <a:ext uri="{FF2B5EF4-FFF2-40B4-BE49-F238E27FC236}">
                      <a16:creationId xmlns:a16="http://schemas.microsoft.com/office/drawing/2014/main" id="{1590DEB2-7DEC-F70D-88C2-5B662C653D12}"/>
                    </a:ext>
                  </a:extLst>
                </p:cNvPr>
                <p:cNvPicPr/>
                <p:nvPr/>
              </p:nvPicPr>
              <p:blipFill>
                <a:blip r:embed="rId39"/>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2" name="Ink 81">
                  <a:extLst>
                    <a:ext uri="{FF2B5EF4-FFF2-40B4-BE49-F238E27FC236}">
                      <a16:creationId xmlns:a16="http://schemas.microsoft.com/office/drawing/2014/main" id="{A9F4D90E-526A-A2D7-F0ED-99F0E4E63CB7}"/>
                    </a:ext>
                  </a:extLst>
                </p14:cNvPr>
                <p14:cNvContentPartPr/>
                <p14:nvPr/>
              </p14:nvContentPartPr>
              <p14:xfrm>
                <a:off x="2966324" y="944015"/>
                <a:ext cx="102960" cy="57600"/>
              </p14:xfrm>
            </p:contentPart>
          </mc:Choice>
          <mc:Fallback xmlns="">
            <p:pic>
              <p:nvPicPr>
                <p:cNvPr id="82" name="Ink 81">
                  <a:extLst>
                    <a:ext uri="{FF2B5EF4-FFF2-40B4-BE49-F238E27FC236}">
                      <a16:creationId xmlns:a16="http://schemas.microsoft.com/office/drawing/2014/main" id="{A9F4D90E-526A-A2D7-F0ED-99F0E4E63CB7}"/>
                    </a:ext>
                  </a:extLst>
                </p:cNvPr>
                <p:cNvPicPr/>
                <p:nvPr/>
              </p:nvPicPr>
              <p:blipFill>
                <a:blip r:embed="rId41"/>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3" name="Ink 82">
                  <a:extLst>
                    <a:ext uri="{FF2B5EF4-FFF2-40B4-BE49-F238E27FC236}">
                      <a16:creationId xmlns:a16="http://schemas.microsoft.com/office/drawing/2014/main" id="{00B51EFC-2617-4327-A3EB-F7503C3D3949}"/>
                    </a:ext>
                  </a:extLst>
                </p14:cNvPr>
                <p14:cNvContentPartPr/>
                <p14:nvPr/>
              </p14:nvContentPartPr>
              <p14:xfrm>
                <a:off x="3111404" y="938255"/>
                <a:ext cx="161640" cy="63720"/>
              </p14:xfrm>
            </p:contentPart>
          </mc:Choice>
          <mc:Fallback xmlns="">
            <p:pic>
              <p:nvPicPr>
                <p:cNvPr id="83" name="Ink 82">
                  <a:extLst>
                    <a:ext uri="{FF2B5EF4-FFF2-40B4-BE49-F238E27FC236}">
                      <a16:creationId xmlns:a16="http://schemas.microsoft.com/office/drawing/2014/main" id="{00B51EFC-2617-4327-A3EB-F7503C3D3949}"/>
                    </a:ext>
                  </a:extLst>
                </p:cNvPr>
                <p:cNvPicPr/>
                <p:nvPr/>
              </p:nvPicPr>
              <p:blipFill>
                <a:blip r:embed="rId43"/>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4" name="Ink 83">
                  <a:extLst>
                    <a:ext uri="{FF2B5EF4-FFF2-40B4-BE49-F238E27FC236}">
                      <a16:creationId xmlns:a16="http://schemas.microsoft.com/office/drawing/2014/main" id="{9359C980-8550-C46E-424F-21D0FB4496FF}"/>
                    </a:ext>
                  </a:extLst>
                </p14:cNvPr>
                <p14:cNvContentPartPr/>
                <p14:nvPr/>
              </p14:nvContentPartPr>
              <p14:xfrm>
                <a:off x="3344324" y="918455"/>
                <a:ext cx="47160" cy="90000"/>
              </p14:xfrm>
            </p:contentPart>
          </mc:Choice>
          <mc:Fallback xmlns="">
            <p:pic>
              <p:nvPicPr>
                <p:cNvPr id="84" name="Ink 83">
                  <a:extLst>
                    <a:ext uri="{FF2B5EF4-FFF2-40B4-BE49-F238E27FC236}">
                      <a16:creationId xmlns:a16="http://schemas.microsoft.com/office/drawing/2014/main" id="{9359C980-8550-C46E-424F-21D0FB4496FF}"/>
                    </a:ext>
                  </a:extLst>
                </p:cNvPr>
                <p:cNvPicPr/>
                <p:nvPr/>
              </p:nvPicPr>
              <p:blipFill>
                <a:blip r:embed="rId45"/>
                <a:stretch>
                  <a:fillRect/>
                </a:stretch>
              </p:blipFill>
              <p:spPr>
                <a:xfrm>
                  <a:off x="3326684" y="900815"/>
                  <a:ext cx="82800" cy="125640"/>
                </a:xfrm>
                <a:prstGeom prst="rect">
                  <a:avLst/>
                </a:prstGeom>
              </p:spPr>
            </p:pic>
          </mc:Fallback>
        </mc:AlternateContent>
      </p:grpSp>
      <p:grpSp>
        <p:nvGrpSpPr>
          <p:cNvPr id="85" name="Group 84">
            <a:extLst>
              <a:ext uri="{FF2B5EF4-FFF2-40B4-BE49-F238E27FC236}">
                <a16:creationId xmlns:a16="http://schemas.microsoft.com/office/drawing/2014/main" id="{FE1A8E94-00DF-F29B-9B33-BB04722F4502}"/>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6">
              <p14:nvContentPartPr>
                <p14:cNvPr id="87" name="Ink 86">
                  <a:extLst>
                    <a:ext uri="{FF2B5EF4-FFF2-40B4-BE49-F238E27FC236}">
                      <a16:creationId xmlns:a16="http://schemas.microsoft.com/office/drawing/2014/main" id="{B6687F08-3003-564A-BF03-D1C863BF3F8F}"/>
                    </a:ext>
                  </a:extLst>
                </p14:cNvPr>
                <p14:cNvContentPartPr/>
                <p14:nvPr/>
              </p14:nvContentPartPr>
              <p14:xfrm>
                <a:off x="2805044" y="1303295"/>
                <a:ext cx="123480" cy="103680"/>
              </p14:xfrm>
            </p:contentPart>
          </mc:Choice>
          <mc:Fallback xmlns="">
            <p:pic>
              <p:nvPicPr>
                <p:cNvPr id="87" name="Ink 86">
                  <a:extLst>
                    <a:ext uri="{FF2B5EF4-FFF2-40B4-BE49-F238E27FC236}">
                      <a16:creationId xmlns:a16="http://schemas.microsoft.com/office/drawing/2014/main" id="{B6687F08-3003-564A-BF03-D1C863BF3F8F}"/>
                    </a:ext>
                  </a:extLst>
                </p:cNvPr>
                <p:cNvPicPr/>
                <p:nvPr/>
              </p:nvPicPr>
              <p:blipFill>
                <a:blip r:embed="rId47"/>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8" name="Ink 87">
                  <a:extLst>
                    <a:ext uri="{FF2B5EF4-FFF2-40B4-BE49-F238E27FC236}">
                      <a16:creationId xmlns:a16="http://schemas.microsoft.com/office/drawing/2014/main" id="{D6142DBD-2303-4400-8D88-8158910E1F9E}"/>
                    </a:ext>
                  </a:extLst>
                </p14:cNvPr>
                <p14:cNvContentPartPr/>
                <p14:nvPr/>
              </p14:nvContentPartPr>
              <p14:xfrm>
                <a:off x="2975324" y="1332455"/>
                <a:ext cx="153720" cy="72360"/>
              </p14:xfrm>
            </p:contentPart>
          </mc:Choice>
          <mc:Fallback xmlns="">
            <p:pic>
              <p:nvPicPr>
                <p:cNvPr id="88" name="Ink 87">
                  <a:extLst>
                    <a:ext uri="{FF2B5EF4-FFF2-40B4-BE49-F238E27FC236}">
                      <a16:creationId xmlns:a16="http://schemas.microsoft.com/office/drawing/2014/main" id="{D6142DBD-2303-4400-8D88-8158910E1F9E}"/>
                    </a:ext>
                  </a:extLst>
                </p:cNvPr>
                <p:cNvPicPr/>
                <p:nvPr/>
              </p:nvPicPr>
              <p:blipFill>
                <a:blip r:embed="rId49"/>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9" name="Ink 88">
                  <a:extLst>
                    <a:ext uri="{FF2B5EF4-FFF2-40B4-BE49-F238E27FC236}">
                      <a16:creationId xmlns:a16="http://schemas.microsoft.com/office/drawing/2014/main" id="{394F3163-0739-7CC0-7901-AAFB733CCA8D}"/>
                    </a:ext>
                  </a:extLst>
                </p14:cNvPr>
                <p14:cNvContentPartPr/>
                <p14:nvPr/>
              </p14:nvContentPartPr>
              <p14:xfrm>
                <a:off x="3179084" y="1261175"/>
                <a:ext cx="46440" cy="68400"/>
              </p14:xfrm>
            </p:contentPart>
          </mc:Choice>
          <mc:Fallback xmlns="">
            <p:pic>
              <p:nvPicPr>
                <p:cNvPr id="89" name="Ink 88">
                  <a:extLst>
                    <a:ext uri="{FF2B5EF4-FFF2-40B4-BE49-F238E27FC236}">
                      <a16:creationId xmlns:a16="http://schemas.microsoft.com/office/drawing/2014/main" id="{394F3163-0739-7CC0-7901-AAFB733CCA8D}"/>
                    </a:ext>
                  </a:extLst>
                </p:cNvPr>
                <p:cNvPicPr/>
                <p:nvPr/>
              </p:nvPicPr>
              <p:blipFill>
                <a:blip r:embed="rId51"/>
                <a:stretch>
                  <a:fillRect/>
                </a:stretch>
              </p:blipFill>
              <p:spPr>
                <a:xfrm>
                  <a:off x="3161084" y="1243175"/>
                  <a:ext cx="82080" cy="104040"/>
                </a:xfrm>
                <a:prstGeom prst="rect">
                  <a:avLst/>
                </a:prstGeom>
              </p:spPr>
            </p:pic>
          </mc:Fallback>
        </mc:AlternateContent>
      </p:grpSp>
      <p:grpSp>
        <p:nvGrpSpPr>
          <p:cNvPr id="90" name="Group 89">
            <a:extLst>
              <a:ext uri="{FF2B5EF4-FFF2-40B4-BE49-F238E27FC236}">
                <a16:creationId xmlns:a16="http://schemas.microsoft.com/office/drawing/2014/main" id="{CDA2F09C-FD07-9F18-BF60-D85271C336FD}"/>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2">
              <p14:nvContentPartPr>
                <p14:cNvPr id="101" name="Ink 100">
                  <a:extLst>
                    <a:ext uri="{FF2B5EF4-FFF2-40B4-BE49-F238E27FC236}">
                      <a16:creationId xmlns:a16="http://schemas.microsoft.com/office/drawing/2014/main" id="{73CE1E6C-5FB7-56F5-CF62-A4F2D133B084}"/>
                    </a:ext>
                  </a:extLst>
                </p14:cNvPr>
                <p14:cNvContentPartPr/>
                <p14:nvPr/>
              </p14:nvContentPartPr>
              <p14:xfrm>
                <a:off x="4324604" y="854015"/>
                <a:ext cx="199080" cy="122400"/>
              </p14:xfrm>
            </p:contentPart>
          </mc:Choice>
          <mc:Fallback xmlns="">
            <p:pic>
              <p:nvPicPr>
                <p:cNvPr id="101" name="Ink 100">
                  <a:extLst>
                    <a:ext uri="{FF2B5EF4-FFF2-40B4-BE49-F238E27FC236}">
                      <a16:creationId xmlns:a16="http://schemas.microsoft.com/office/drawing/2014/main" id="{73CE1E6C-5FB7-56F5-CF62-A4F2D133B084}"/>
                    </a:ext>
                  </a:extLst>
                </p:cNvPr>
                <p:cNvPicPr/>
                <p:nvPr/>
              </p:nvPicPr>
              <p:blipFill>
                <a:blip r:embed="rId53"/>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02" name="Ink 101">
                  <a:extLst>
                    <a:ext uri="{FF2B5EF4-FFF2-40B4-BE49-F238E27FC236}">
                      <a16:creationId xmlns:a16="http://schemas.microsoft.com/office/drawing/2014/main" id="{4D7BBB01-48B1-C9FB-5587-AA8BD1AC11BB}"/>
                    </a:ext>
                  </a:extLst>
                </p14:cNvPr>
                <p14:cNvContentPartPr/>
                <p14:nvPr/>
              </p14:nvContentPartPr>
              <p14:xfrm>
                <a:off x="4636364" y="853655"/>
                <a:ext cx="112680" cy="99720"/>
              </p14:xfrm>
            </p:contentPart>
          </mc:Choice>
          <mc:Fallback xmlns="">
            <p:pic>
              <p:nvPicPr>
                <p:cNvPr id="102" name="Ink 101">
                  <a:extLst>
                    <a:ext uri="{FF2B5EF4-FFF2-40B4-BE49-F238E27FC236}">
                      <a16:creationId xmlns:a16="http://schemas.microsoft.com/office/drawing/2014/main" id="{4D7BBB01-48B1-C9FB-5587-AA8BD1AC11BB}"/>
                    </a:ext>
                  </a:extLst>
                </p:cNvPr>
                <p:cNvPicPr/>
                <p:nvPr/>
              </p:nvPicPr>
              <p:blipFill>
                <a:blip r:embed="rId55"/>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03" name="Ink 102">
                  <a:extLst>
                    <a:ext uri="{FF2B5EF4-FFF2-40B4-BE49-F238E27FC236}">
                      <a16:creationId xmlns:a16="http://schemas.microsoft.com/office/drawing/2014/main" id="{1ED3CD92-2AB4-6A33-1A53-9BACEC4F2599}"/>
                    </a:ext>
                  </a:extLst>
                </p14:cNvPr>
                <p14:cNvContentPartPr/>
                <p14:nvPr/>
              </p14:nvContentPartPr>
              <p14:xfrm>
                <a:off x="4855964" y="826655"/>
                <a:ext cx="83160" cy="118080"/>
              </p14:xfrm>
            </p:contentPart>
          </mc:Choice>
          <mc:Fallback xmlns="">
            <p:pic>
              <p:nvPicPr>
                <p:cNvPr id="103" name="Ink 102">
                  <a:extLst>
                    <a:ext uri="{FF2B5EF4-FFF2-40B4-BE49-F238E27FC236}">
                      <a16:creationId xmlns:a16="http://schemas.microsoft.com/office/drawing/2014/main" id="{1ED3CD92-2AB4-6A33-1A53-9BACEC4F2599}"/>
                    </a:ext>
                  </a:extLst>
                </p:cNvPr>
                <p:cNvPicPr/>
                <p:nvPr/>
              </p:nvPicPr>
              <p:blipFill>
                <a:blip r:embed="rId57"/>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05" name="Ink 104">
                  <a:extLst>
                    <a:ext uri="{FF2B5EF4-FFF2-40B4-BE49-F238E27FC236}">
                      <a16:creationId xmlns:a16="http://schemas.microsoft.com/office/drawing/2014/main" id="{313E39F0-897F-3065-8ABE-CC1104CFC1CA}"/>
                    </a:ext>
                  </a:extLst>
                </p14:cNvPr>
                <p14:cNvContentPartPr/>
                <p14:nvPr/>
              </p14:nvContentPartPr>
              <p14:xfrm>
                <a:off x="5020484" y="809735"/>
                <a:ext cx="97920" cy="146160"/>
              </p14:xfrm>
            </p:contentPart>
          </mc:Choice>
          <mc:Fallback xmlns="">
            <p:pic>
              <p:nvPicPr>
                <p:cNvPr id="105" name="Ink 104">
                  <a:extLst>
                    <a:ext uri="{FF2B5EF4-FFF2-40B4-BE49-F238E27FC236}">
                      <a16:creationId xmlns:a16="http://schemas.microsoft.com/office/drawing/2014/main" id="{313E39F0-897F-3065-8ABE-CC1104CFC1CA}"/>
                    </a:ext>
                  </a:extLst>
                </p:cNvPr>
                <p:cNvPicPr/>
                <p:nvPr/>
              </p:nvPicPr>
              <p:blipFill>
                <a:blip r:embed="rId59"/>
                <a:stretch>
                  <a:fillRect/>
                </a:stretch>
              </p:blipFill>
              <p:spPr>
                <a:xfrm>
                  <a:off x="5002844" y="792095"/>
                  <a:ext cx="133560" cy="181800"/>
                </a:xfrm>
                <a:prstGeom prst="rect">
                  <a:avLst/>
                </a:prstGeom>
              </p:spPr>
            </p:pic>
          </mc:Fallback>
        </mc:AlternateContent>
      </p:grpSp>
      <p:grpSp>
        <p:nvGrpSpPr>
          <p:cNvPr id="106" name="Group 105">
            <a:extLst>
              <a:ext uri="{FF2B5EF4-FFF2-40B4-BE49-F238E27FC236}">
                <a16:creationId xmlns:a16="http://schemas.microsoft.com/office/drawing/2014/main" id="{77DF2E56-963F-43D8-779A-E2BF9963CF02}"/>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0">
              <p14:nvContentPartPr>
                <p14:cNvPr id="107" name="Ink 106">
                  <a:extLst>
                    <a:ext uri="{FF2B5EF4-FFF2-40B4-BE49-F238E27FC236}">
                      <a16:creationId xmlns:a16="http://schemas.microsoft.com/office/drawing/2014/main" id="{6642ACD1-9071-D205-5719-9C26EE5DEAB0}"/>
                    </a:ext>
                  </a:extLst>
                </p14:cNvPr>
                <p14:cNvContentPartPr/>
                <p14:nvPr/>
              </p14:nvContentPartPr>
              <p14:xfrm>
                <a:off x="4224524" y="1214735"/>
                <a:ext cx="105480" cy="125280"/>
              </p14:xfrm>
            </p:contentPart>
          </mc:Choice>
          <mc:Fallback xmlns="">
            <p:pic>
              <p:nvPicPr>
                <p:cNvPr id="107" name="Ink 106">
                  <a:extLst>
                    <a:ext uri="{FF2B5EF4-FFF2-40B4-BE49-F238E27FC236}">
                      <a16:creationId xmlns:a16="http://schemas.microsoft.com/office/drawing/2014/main" id="{6642ACD1-9071-D205-5719-9C26EE5DEAB0}"/>
                    </a:ext>
                  </a:extLst>
                </p:cNvPr>
                <p:cNvPicPr/>
                <p:nvPr/>
              </p:nvPicPr>
              <p:blipFill>
                <a:blip r:embed="rId61"/>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11" name="Ink 110">
                  <a:extLst>
                    <a:ext uri="{FF2B5EF4-FFF2-40B4-BE49-F238E27FC236}">
                      <a16:creationId xmlns:a16="http://schemas.microsoft.com/office/drawing/2014/main" id="{21AE5648-4BED-0275-F720-569C9A02C8FD}"/>
                    </a:ext>
                  </a:extLst>
                </p14:cNvPr>
                <p14:cNvContentPartPr/>
                <p14:nvPr/>
              </p14:nvContentPartPr>
              <p14:xfrm>
                <a:off x="4389764" y="1246775"/>
                <a:ext cx="58320" cy="68040"/>
              </p14:xfrm>
            </p:contentPart>
          </mc:Choice>
          <mc:Fallback xmlns="">
            <p:pic>
              <p:nvPicPr>
                <p:cNvPr id="111" name="Ink 110">
                  <a:extLst>
                    <a:ext uri="{FF2B5EF4-FFF2-40B4-BE49-F238E27FC236}">
                      <a16:creationId xmlns:a16="http://schemas.microsoft.com/office/drawing/2014/main" id="{21AE5648-4BED-0275-F720-569C9A02C8FD}"/>
                    </a:ext>
                  </a:extLst>
                </p:cNvPr>
                <p:cNvPicPr/>
                <p:nvPr/>
              </p:nvPicPr>
              <p:blipFill>
                <a:blip r:embed="rId63"/>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12" name="Ink 111">
                  <a:extLst>
                    <a:ext uri="{FF2B5EF4-FFF2-40B4-BE49-F238E27FC236}">
                      <a16:creationId xmlns:a16="http://schemas.microsoft.com/office/drawing/2014/main" id="{97EC35D2-64A4-891D-1700-A37FFE3F9A47}"/>
                    </a:ext>
                  </a:extLst>
                </p14:cNvPr>
                <p14:cNvContentPartPr/>
                <p14:nvPr/>
              </p14:nvContentPartPr>
              <p14:xfrm>
                <a:off x="4544204" y="1194215"/>
                <a:ext cx="10080" cy="122400"/>
              </p14:xfrm>
            </p:contentPart>
          </mc:Choice>
          <mc:Fallback xmlns="">
            <p:pic>
              <p:nvPicPr>
                <p:cNvPr id="112" name="Ink 111">
                  <a:extLst>
                    <a:ext uri="{FF2B5EF4-FFF2-40B4-BE49-F238E27FC236}">
                      <a16:creationId xmlns:a16="http://schemas.microsoft.com/office/drawing/2014/main" id="{97EC35D2-64A4-891D-1700-A37FFE3F9A47}"/>
                    </a:ext>
                  </a:extLst>
                </p:cNvPr>
                <p:cNvPicPr/>
                <p:nvPr/>
              </p:nvPicPr>
              <p:blipFill>
                <a:blip r:embed="rId65"/>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13" name="Ink 112">
                  <a:extLst>
                    <a:ext uri="{FF2B5EF4-FFF2-40B4-BE49-F238E27FC236}">
                      <a16:creationId xmlns:a16="http://schemas.microsoft.com/office/drawing/2014/main" id="{E7336C06-A503-35F2-FAC8-16A5DC20A0DF}"/>
                    </a:ext>
                  </a:extLst>
                </p14:cNvPr>
                <p14:cNvContentPartPr/>
                <p14:nvPr/>
              </p14:nvContentPartPr>
              <p14:xfrm>
                <a:off x="4644644" y="1246775"/>
                <a:ext cx="64800" cy="57600"/>
              </p14:xfrm>
            </p:contentPart>
          </mc:Choice>
          <mc:Fallback xmlns="">
            <p:pic>
              <p:nvPicPr>
                <p:cNvPr id="113" name="Ink 112">
                  <a:extLst>
                    <a:ext uri="{FF2B5EF4-FFF2-40B4-BE49-F238E27FC236}">
                      <a16:creationId xmlns:a16="http://schemas.microsoft.com/office/drawing/2014/main" id="{E7336C06-A503-35F2-FAC8-16A5DC20A0DF}"/>
                    </a:ext>
                  </a:extLst>
                </p:cNvPr>
                <p:cNvPicPr/>
                <p:nvPr/>
              </p:nvPicPr>
              <p:blipFill>
                <a:blip r:embed="rId67"/>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15" name="Ink 114">
                  <a:extLst>
                    <a:ext uri="{FF2B5EF4-FFF2-40B4-BE49-F238E27FC236}">
                      <a16:creationId xmlns:a16="http://schemas.microsoft.com/office/drawing/2014/main" id="{71982EFA-7AB9-0CA9-E03E-22BD99BBA215}"/>
                    </a:ext>
                  </a:extLst>
                </p14:cNvPr>
                <p14:cNvContentPartPr/>
                <p14:nvPr/>
              </p14:nvContentPartPr>
              <p14:xfrm>
                <a:off x="4761644" y="1231655"/>
                <a:ext cx="186480" cy="71640"/>
              </p14:xfrm>
            </p:contentPart>
          </mc:Choice>
          <mc:Fallback xmlns="">
            <p:pic>
              <p:nvPicPr>
                <p:cNvPr id="115" name="Ink 114">
                  <a:extLst>
                    <a:ext uri="{FF2B5EF4-FFF2-40B4-BE49-F238E27FC236}">
                      <a16:creationId xmlns:a16="http://schemas.microsoft.com/office/drawing/2014/main" id="{71982EFA-7AB9-0CA9-E03E-22BD99BBA215}"/>
                    </a:ext>
                  </a:extLst>
                </p:cNvPr>
                <p:cNvPicPr/>
                <p:nvPr/>
              </p:nvPicPr>
              <p:blipFill>
                <a:blip r:embed="rId69"/>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16" name="Ink 115">
                  <a:extLst>
                    <a:ext uri="{FF2B5EF4-FFF2-40B4-BE49-F238E27FC236}">
                      <a16:creationId xmlns:a16="http://schemas.microsoft.com/office/drawing/2014/main" id="{E4ADCF03-33B2-60EF-7F42-C9ED1F1DD89E}"/>
                    </a:ext>
                  </a:extLst>
                </p14:cNvPr>
                <p14:cNvContentPartPr/>
                <p14:nvPr/>
              </p14:nvContentPartPr>
              <p14:xfrm>
                <a:off x="4987364" y="1209695"/>
                <a:ext cx="162720" cy="86040"/>
              </p14:xfrm>
            </p:contentPart>
          </mc:Choice>
          <mc:Fallback xmlns="">
            <p:pic>
              <p:nvPicPr>
                <p:cNvPr id="116" name="Ink 115">
                  <a:extLst>
                    <a:ext uri="{FF2B5EF4-FFF2-40B4-BE49-F238E27FC236}">
                      <a16:creationId xmlns:a16="http://schemas.microsoft.com/office/drawing/2014/main" id="{E4ADCF03-33B2-60EF-7F42-C9ED1F1DD89E}"/>
                    </a:ext>
                  </a:extLst>
                </p:cNvPr>
                <p:cNvPicPr/>
                <p:nvPr/>
              </p:nvPicPr>
              <p:blipFill>
                <a:blip r:embed="rId71"/>
                <a:stretch>
                  <a:fillRect/>
                </a:stretch>
              </p:blipFill>
              <p:spPr>
                <a:xfrm>
                  <a:off x="4969364" y="1191695"/>
                  <a:ext cx="198360" cy="121680"/>
                </a:xfrm>
                <a:prstGeom prst="rect">
                  <a:avLst/>
                </a:prstGeom>
              </p:spPr>
            </p:pic>
          </mc:Fallback>
        </mc:AlternateContent>
      </p:grpSp>
      <p:grpSp>
        <p:nvGrpSpPr>
          <p:cNvPr id="121" name="Group 120">
            <a:extLst>
              <a:ext uri="{FF2B5EF4-FFF2-40B4-BE49-F238E27FC236}">
                <a16:creationId xmlns:a16="http://schemas.microsoft.com/office/drawing/2014/main" id="{C3904E17-187B-9FCD-3089-E9EE5D6BDD6D}"/>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2">
              <p14:nvContentPartPr>
                <p14:cNvPr id="117" name="Ink 116">
                  <a:extLst>
                    <a:ext uri="{FF2B5EF4-FFF2-40B4-BE49-F238E27FC236}">
                      <a16:creationId xmlns:a16="http://schemas.microsoft.com/office/drawing/2014/main" id="{0CFAB64E-073F-F3E9-7267-F81B54C64DF5}"/>
                    </a:ext>
                  </a:extLst>
                </p14:cNvPr>
                <p14:cNvContentPartPr/>
                <p14:nvPr/>
              </p14:nvContentPartPr>
              <p14:xfrm>
                <a:off x="1233683" y="1973776"/>
                <a:ext cx="192960" cy="248040"/>
              </p14:xfrm>
            </p:contentPart>
          </mc:Choice>
          <mc:Fallback xmlns="">
            <p:pic>
              <p:nvPicPr>
                <p:cNvPr id="117" name="Ink 116">
                  <a:extLst>
                    <a:ext uri="{FF2B5EF4-FFF2-40B4-BE49-F238E27FC236}">
                      <a16:creationId xmlns:a16="http://schemas.microsoft.com/office/drawing/2014/main" id="{0CFAB64E-073F-F3E9-7267-F81B54C64DF5}"/>
                    </a:ext>
                  </a:extLst>
                </p:cNvPr>
                <p:cNvPicPr/>
                <p:nvPr/>
              </p:nvPicPr>
              <p:blipFill>
                <a:blip r:embed="rId73"/>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18" name="Ink 117">
                  <a:extLst>
                    <a:ext uri="{FF2B5EF4-FFF2-40B4-BE49-F238E27FC236}">
                      <a16:creationId xmlns:a16="http://schemas.microsoft.com/office/drawing/2014/main" id="{EEAD4998-8C89-C9A6-26DE-1D37443E3C16}"/>
                    </a:ext>
                  </a:extLst>
                </p14:cNvPr>
                <p14:cNvContentPartPr/>
                <p14:nvPr/>
              </p14:nvContentPartPr>
              <p14:xfrm>
                <a:off x="1259243" y="1951816"/>
                <a:ext cx="169200" cy="39240"/>
              </p14:xfrm>
            </p:contentPart>
          </mc:Choice>
          <mc:Fallback xmlns="">
            <p:pic>
              <p:nvPicPr>
                <p:cNvPr id="118" name="Ink 117">
                  <a:extLst>
                    <a:ext uri="{FF2B5EF4-FFF2-40B4-BE49-F238E27FC236}">
                      <a16:creationId xmlns:a16="http://schemas.microsoft.com/office/drawing/2014/main" id="{EEAD4998-8C89-C9A6-26DE-1D37443E3C16}"/>
                    </a:ext>
                  </a:extLst>
                </p:cNvPr>
                <p:cNvPicPr/>
                <p:nvPr/>
              </p:nvPicPr>
              <p:blipFill>
                <a:blip r:embed="rId75"/>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19" name="Ink 118">
                <a:extLst>
                  <a:ext uri="{FF2B5EF4-FFF2-40B4-BE49-F238E27FC236}">
                    <a16:creationId xmlns:a16="http://schemas.microsoft.com/office/drawing/2014/main" id="{CA9A9D6E-CD8C-6720-1FA7-2A2336B744E0}"/>
                  </a:ext>
                </a:extLst>
              </p14:cNvPr>
              <p14:cNvContentPartPr/>
              <p14:nvPr/>
            </p14:nvContentPartPr>
            <p14:xfrm>
              <a:off x="2102723" y="2051176"/>
              <a:ext cx="126720" cy="14040"/>
            </p14:xfrm>
          </p:contentPart>
        </mc:Choice>
        <mc:Fallback xmlns="">
          <p:pic>
            <p:nvPicPr>
              <p:cNvPr id="119" name="Ink 118">
                <a:extLst>
                  <a:ext uri="{FF2B5EF4-FFF2-40B4-BE49-F238E27FC236}">
                    <a16:creationId xmlns:a16="http://schemas.microsoft.com/office/drawing/2014/main" id="{CA9A9D6E-CD8C-6720-1FA7-2A2336B744E0}"/>
                  </a:ext>
                </a:extLst>
              </p:cNvPr>
              <p:cNvPicPr/>
              <p:nvPr/>
            </p:nvPicPr>
            <p:blipFill>
              <a:blip r:embed="rId77"/>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20" name="Ink 119">
                <a:extLst>
                  <a:ext uri="{FF2B5EF4-FFF2-40B4-BE49-F238E27FC236}">
                    <a16:creationId xmlns:a16="http://schemas.microsoft.com/office/drawing/2014/main" id="{DBC0291A-6F4B-7C19-46CD-8D8A1F44A580}"/>
                  </a:ext>
                </a:extLst>
              </p14:cNvPr>
              <p14:cNvContentPartPr/>
              <p14:nvPr/>
            </p14:nvContentPartPr>
            <p14:xfrm>
              <a:off x="2062403" y="2171416"/>
              <a:ext cx="141840" cy="5040"/>
            </p14:xfrm>
          </p:contentPart>
        </mc:Choice>
        <mc:Fallback xmlns="">
          <p:pic>
            <p:nvPicPr>
              <p:cNvPr id="120" name="Ink 119">
                <a:extLst>
                  <a:ext uri="{FF2B5EF4-FFF2-40B4-BE49-F238E27FC236}">
                    <a16:creationId xmlns:a16="http://schemas.microsoft.com/office/drawing/2014/main" id="{DBC0291A-6F4B-7C19-46CD-8D8A1F44A580}"/>
                  </a:ext>
                </a:extLst>
              </p:cNvPr>
              <p:cNvPicPr/>
              <p:nvPr/>
            </p:nvPicPr>
            <p:blipFill>
              <a:blip r:embed="rId79"/>
              <a:stretch>
                <a:fillRect/>
              </a:stretch>
            </p:blipFill>
            <p:spPr>
              <a:xfrm>
                <a:off x="2044763" y="2153776"/>
                <a:ext cx="177480" cy="40680"/>
              </a:xfrm>
              <a:prstGeom prst="rect">
                <a:avLst/>
              </a:prstGeom>
            </p:spPr>
          </p:pic>
        </mc:Fallback>
      </mc:AlternateContent>
      <p:grpSp>
        <p:nvGrpSpPr>
          <p:cNvPr id="152" name="Group 151">
            <a:extLst>
              <a:ext uri="{FF2B5EF4-FFF2-40B4-BE49-F238E27FC236}">
                <a16:creationId xmlns:a16="http://schemas.microsoft.com/office/drawing/2014/main" id="{979925FB-AD9B-46E8-DD32-F3CBFAB035EF}"/>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0">
              <p14:nvContentPartPr>
                <p14:cNvPr id="143" name="Ink 142">
                  <a:extLst>
                    <a:ext uri="{FF2B5EF4-FFF2-40B4-BE49-F238E27FC236}">
                      <a16:creationId xmlns:a16="http://schemas.microsoft.com/office/drawing/2014/main" id="{B8F7DF0E-0FC8-B8E0-2DB8-09316174729B}"/>
                    </a:ext>
                  </a:extLst>
                </p14:cNvPr>
                <p14:cNvContentPartPr/>
                <p14:nvPr/>
              </p14:nvContentPartPr>
              <p14:xfrm>
                <a:off x="2524283" y="1979536"/>
                <a:ext cx="1180800" cy="151920"/>
              </p14:xfrm>
            </p:contentPart>
          </mc:Choice>
          <mc:Fallback xmlns="">
            <p:pic>
              <p:nvPicPr>
                <p:cNvPr id="143" name="Ink 142">
                  <a:extLst>
                    <a:ext uri="{FF2B5EF4-FFF2-40B4-BE49-F238E27FC236}">
                      <a16:creationId xmlns:a16="http://schemas.microsoft.com/office/drawing/2014/main" id="{B8F7DF0E-0FC8-B8E0-2DB8-09316174729B}"/>
                    </a:ext>
                  </a:extLst>
                </p:cNvPr>
                <p:cNvPicPr/>
                <p:nvPr/>
              </p:nvPicPr>
              <p:blipFill>
                <a:blip r:embed="rId81"/>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44" name="Ink 143">
                  <a:extLst>
                    <a:ext uri="{FF2B5EF4-FFF2-40B4-BE49-F238E27FC236}">
                      <a16:creationId xmlns:a16="http://schemas.microsoft.com/office/drawing/2014/main" id="{B5283475-C274-6D84-C978-7E8C91F5E2D9}"/>
                    </a:ext>
                  </a:extLst>
                </p14:cNvPr>
                <p14:cNvContentPartPr/>
                <p14:nvPr/>
              </p14:nvContentPartPr>
              <p14:xfrm>
                <a:off x="2560643" y="2214256"/>
                <a:ext cx="148320" cy="122760"/>
              </p14:xfrm>
            </p:contentPart>
          </mc:Choice>
          <mc:Fallback xmlns="">
            <p:pic>
              <p:nvPicPr>
                <p:cNvPr id="144" name="Ink 143">
                  <a:extLst>
                    <a:ext uri="{FF2B5EF4-FFF2-40B4-BE49-F238E27FC236}">
                      <a16:creationId xmlns:a16="http://schemas.microsoft.com/office/drawing/2014/main" id="{B5283475-C274-6D84-C978-7E8C91F5E2D9}"/>
                    </a:ext>
                  </a:extLst>
                </p:cNvPr>
                <p:cNvPicPr/>
                <p:nvPr/>
              </p:nvPicPr>
              <p:blipFill>
                <a:blip r:embed="rId83"/>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45" name="Ink 144">
                  <a:extLst>
                    <a:ext uri="{FF2B5EF4-FFF2-40B4-BE49-F238E27FC236}">
                      <a16:creationId xmlns:a16="http://schemas.microsoft.com/office/drawing/2014/main" id="{A43CDCF7-8D63-B7ED-0715-2B2921173019}"/>
                    </a:ext>
                  </a:extLst>
                </p14:cNvPr>
                <p14:cNvContentPartPr/>
                <p14:nvPr/>
              </p14:nvContentPartPr>
              <p14:xfrm>
                <a:off x="2766203" y="2201296"/>
                <a:ext cx="125280" cy="127800"/>
              </p14:xfrm>
            </p:contentPart>
          </mc:Choice>
          <mc:Fallback xmlns="">
            <p:pic>
              <p:nvPicPr>
                <p:cNvPr id="145" name="Ink 144">
                  <a:extLst>
                    <a:ext uri="{FF2B5EF4-FFF2-40B4-BE49-F238E27FC236}">
                      <a16:creationId xmlns:a16="http://schemas.microsoft.com/office/drawing/2014/main" id="{A43CDCF7-8D63-B7ED-0715-2B2921173019}"/>
                    </a:ext>
                  </a:extLst>
                </p:cNvPr>
                <p:cNvPicPr/>
                <p:nvPr/>
              </p:nvPicPr>
              <p:blipFill>
                <a:blip r:embed="rId85"/>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46" name="Ink 145">
                  <a:extLst>
                    <a:ext uri="{FF2B5EF4-FFF2-40B4-BE49-F238E27FC236}">
                      <a16:creationId xmlns:a16="http://schemas.microsoft.com/office/drawing/2014/main" id="{E5799312-7E39-5B73-F605-57329FCC5375}"/>
                    </a:ext>
                  </a:extLst>
                </p14:cNvPr>
                <p14:cNvContentPartPr/>
                <p14:nvPr/>
              </p14:nvContentPartPr>
              <p14:xfrm>
                <a:off x="3004163" y="2141896"/>
                <a:ext cx="34920" cy="177480"/>
              </p14:xfrm>
            </p:contentPart>
          </mc:Choice>
          <mc:Fallback xmlns="">
            <p:pic>
              <p:nvPicPr>
                <p:cNvPr id="146" name="Ink 145">
                  <a:extLst>
                    <a:ext uri="{FF2B5EF4-FFF2-40B4-BE49-F238E27FC236}">
                      <a16:creationId xmlns:a16="http://schemas.microsoft.com/office/drawing/2014/main" id="{E5799312-7E39-5B73-F605-57329FCC5375}"/>
                    </a:ext>
                  </a:extLst>
                </p:cNvPr>
                <p:cNvPicPr/>
                <p:nvPr/>
              </p:nvPicPr>
              <p:blipFill>
                <a:blip r:embed="rId87"/>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47" name="Ink 146">
                  <a:extLst>
                    <a:ext uri="{FF2B5EF4-FFF2-40B4-BE49-F238E27FC236}">
                      <a16:creationId xmlns:a16="http://schemas.microsoft.com/office/drawing/2014/main" id="{D2B50DF8-0488-21FE-9E1A-79BBAE12A6FA}"/>
                    </a:ext>
                  </a:extLst>
                </p14:cNvPr>
                <p14:cNvContentPartPr/>
                <p14:nvPr/>
              </p14:nvContentPartPr>
              <p14:xfrm>
                <a:off x="3114683" y="2185816"/>
                <a:ext cx="81360" cy="105120"/>
              </p14:xfrm>
            </p:contentPart>
          </mc:Choice>
          <mc:Fallback xmlns="">
            <p:pic>
              <p:nvPicPr>
                <p:cNvPr id="147" name="Ink 146">
                  <a:extLst>
                    <a:ext uri="{FF2B5EF4-FFF2-40B4-BE49-F238E27FC236}">
                      <a16:creationId xmlns:a16="http://schemas.microsoft.com/office/drawing/2014/main" id="{D2B50DF8-0488-21FE-9E1A-79BBAE12A6FA}"/>
                    </a:ext>
                  </a:extLst>
                </p:cNvPr>
                <p:cNvPicPr/>
                <p:nvPr/>
              </p:nvPicPr>
              <p:blipFill>
                <a:blip r:embed="rId89"/>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48" name="Ink 147">
                  <a:extLst>
                    <a:ext uri="{FF2B5EF4-FFF2-40B4-BE49-F238E27FC236}">
                      <a16:creationId xmlns:a16="http://schemas.microsoft.com/office/drawing/2014/main" id="{06251248-ABF2-F673-49CB-8476B1BB98DF}"/>
                    </a:ext>
                  </a:extLst>
                </p14:cNvPr>
                <p14:cNvContentPartPr/>
                <p14:nvPr/>
              </p14:nvContentPartPr>
              <p14:xfrm>
                <a:off x="3274523" y="2192656"/>
                <a:ext cx="189720" cy="133200"/>
              </p14:xfrm>
            </p:contentPart>
          </mc:Choice>
          <mc:Fallback xmlns="">
            <p:pic>
              <p:nvPicPr>
                <p:cNvPr id="148" name="Ink 147">
                  <a:extLst>
                    <a:ext uri="{FF2B5EF4-FFF2-40B4-BE49-F238E27FC236}">
                      <a16:creationId xmlns:a16="http://schemas.microsoft.com/office/drawing/2014/main" id="{06251248-ABF2-F673-49CB-8476B1BB98DF}"/>
                    </a:ext>
                  </a:extLst>
                </p:cNvPr>
                <p:cNvPicPr/>
                <p:nvPr/>
              </p:nvPicPr>
              <p:blipFill>
                <a:blip r:embed="rId91"/>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49" name="Ink 148">
                  <a:extLst>
                    <a:ext uri="{FF2B5EF4-FFF2-40B4-BE49-F238E27FC236}">
                      <a16:creationId xmlns:a16="http://schemas.microsoft.com/office/drawing/2014/main" id="{E1D35F04-5D4F-0945-79CC-C17E0ECA4BD9}"/>
                    </a:ext>
                  </a:extLst>
                </p14:cNvPr>
                <p14:cNvContentPartPr/>
                <p14:nvPr/>
              </p14:nvContentPartPr>
              <p14:xfrm>
                <a:off x="3508883" y="2158816"/>
                <a:ext cx="176400" cy="144720"/>
              </p14:xfrm>
            </p:contentPart>
          </mc:Choice>
          <mc:Fallback xmlns="">
            <p:pic>
              <p:nvPicPr>
                <p:cNvPr id="149" name="Ink 148">
                  <a:extLst>
                    <a:ext uri="{FF2B5EF4-FFF2-40B4-BE49-F238E27FC236}">
                      <a16:creationId xmlns:a16="http://schemas.microsoft.com/office/drawing/2014/main" id="{E1D35F04-5D4F-0945-79CC-C17E0ECA4BD9}"/>
                    </a:ext>
                  </a:extLst>
                </p:cNvPr>
                <p:cNvPicPr/>
                <p:nvPr/>
              </p:nvPicPr>
              <p:blipFill>
                <a:blip r:embed="rId93"/>
                <a:stretch>
                  <a:fillRect/>
                </a:stretch>
              </p:blipFill>
              <p:spPr>
                <a:xfrm>
                  <a:off x="3490883" y="2141176"/>
                  <a:ext cx="212040" cy="180360"/>
                </a:xfrm>
                <a:prstGeom prst="rect">
                  <a:avLst/>
                </a:prstGeom>
              </p:spPr>
            </p:pic>
          </mc:Fallback>
        </mc:AlternateContent>
      </p:grpSp>
      <p:grpSp>
        <p:nvGrpSpPr>
          <p:cNvPr id="157" name="Group 156">
            <a:extLst>
              <a:ext uri="{FF2B5EF4-FFF2-40B4-BE49-F238E27FC236}">
                <a16:creationId xmlns:a16="http://schemas.microsoft.com/office/drawing/2014/main" id="{EBD758D5-A7F1-9FFC-1035-41762711022C}"/>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4">
              <p14:nvContentPartPr>
                <p14:cNvPr id="153" name="Ink 152">
                  <a:extLst>
                    <a:ext uri="{FF2B5EF4-FFF2-40B4-BE49-F238E27FC236}">
                      <a16:creationId xmlns:a16="http://schemas.microsoft.com/office/drawing/2014/main" id="{10E33933-94F5-DD8A-015D-ACC18392EB95}"/>
                    </a:ext>
                  </a:extLst>
                </p14:cNvPr>
                <p14:cNvContentPartPr/>
                <p14:nvPr/>
              </p14:nvContentPartPr>
              <p14:xfrm>
                <a:off x="2595923" y="1749136"/>
                <a:ext cx="305640" cy="164160"/>
              </p14:xfrm>
            </p:contentPart>
          </mc:Choice>
          <mc:Fallback xmlns="">
            <p:pic>
              <p:nvPicPr>
                <p:cNvPr id="153" name="Ink 152">
                  <a:extLst>
                    <a:ext uri="{FF2B5EF4-FFF2-40B4-BE49-F238E27FC236}">
                      <a16:creationId xmlns:a16="http://schemas.microsoft.com/office/drawing/2014/main" id="{10E33933-94F5-DD8A-015D-ACC18392EB95}"/>
                    </a:ext>
                  </a:extLst>
                </p:cNvPr>
                <p:cNvPicPr/>
                <p:nvPr/>
              </p:nvPicPr>
              <p:blipFill>
                <a:blip r:embed="rId95"/>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54" name="Ink 153">
                  <a:extLst>
                    <a:ext uri="{FF2B5EF4-FFF2-40B4-BE49-F238E27FC236}">
                      <a16:creationId xmlns:a16="http://schemas.microsoft.com/office/drawing/2014/main" id="{CDAEBDE5-AA82-61D4-7E9B-7793C1D0F749}"/>
                    </a:ext>
                  </a:extLst>
                </p14:cNvPr>
                <p14:cNvContentPartPr/>
                <p14:nvPr/>
              </p14:nvContentPartPr>
              <p14:xfrm>
                <a:off x="2963123" y="1785856"/>
                <a:ext cx="172800" cy="61560"/>
              </p14:xfrm>
            </p:contentPart>
          </mc:Choice>
          <mc:Fallback xmlns="">
            <p:pic>
              <p:nvPicPr>
                <p:cNvPr id="154" name="Ink 153">
                  <a:extLst>
                    <a:ext uri="{FF2B5EF4-FFF2-40B4-BE49-F238E27FC236}">
                      <a16:creationId xmlns:a16="http://schemas.microsoft.com/office/drawing/2014/main" id="{CDAEBDE5-AA82-61D4-7E9B-7793C1D0F749}"/>
                    </a:ext>
                  </a:extLst>
                </p:cNvPr>
                <p:cNvPicPr/>
                <p:nvPr/>
              </p:nvPicPr>
              <p:blipFill>
                <a:blip r:embed="rId97"/>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55" name="Ink 154">
                  <a:extLst>
                    <a:ext uri="{FF2B5EF4-FFF2-40B4-BE49-F238E27FC236}">
                      <a16:creationId xmlns:a16="http://schemas.microsoft.com/office/drawing/2014/main" id="{56629DE8-2928-3E5C-C5E5-C5090B94723E}"/>
                    </a:ext>
                  </a:extLst>
                </p14:cNvPr>
                <p14:cNvContentPartPr/>
                <p14:nvPr/>
              </p14:nvContentPartPr>
              <p14:xfrm>
                <a:off x="3252203" y="1753096"/>
                <a:ext cx="76320" cy="117360"/>
              </p14:xfrm>
            </p:contentPart>
          </mc:Choice>
          <mc:Fallback xmlns="">
            <p:pic>
              <p:nvPicPr>
                <p:cNvPr id="155" name="Ink 154">
                  <a:extLst>
                    <a:ext uri="{FF2B5EF4-FFF2-40B4-BE49-F238E27FC236}">
                      <a16:creationId xmlns:a16="http://schemas.microsoft.com/office/drawing/2014/main" id="{56629DE8-2928-3E5C-C5E5-C5090B94723E}"/>
                    </a:ext>
                  </a:extLst>
                </p:cNvPr>
                <p:cNvPicPr/>
                <p:nvPr/>
              </p:nvPicPr>
              <p:blipFill>
                <a:blip r:embed="rId99"/>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56" name="Ink 155">
                  <a:extLst>
                    <a:ext uri="{FF2B5EF4-FFF2-40B4-BE49-F238E27FC236}">
                      <a16:creationId xmlns:a16="http://schemas.microsoft.com/office/drawing/2014/main" id="{DE670093-3EAD-4F55-5E9F-B5550DBE39BA}"/>
                    </a:ext>
                  </a:extLst>
                </p14:cNvPr>
                <p14:cNvContentPartPr/>
                <p14:nvPr/>
              </p14:nvContentPartPr>
              <p14:xfrm>
                <a:off x="3444803" y="1737256"/>
                <a:ext cx="74880" cy="138600"/>
              </p14:xfrm>
            </p:contentPart>
          </mc:Choice>
          <mc:Fallback xmlns="">
            <p:pic>
              <p:nvPicPr>
                <p:cNvPr id="156" name="Ink 155">
                  <a:extLst>
                    <a:ext uri="{FF2B5EF4-FFF2-40B4-BE49-F238E27FC236}">
                      <a16:creationId xmlns:a16="http://schemas.microsoft.com/office/drawing/2014/main" id="{DE670093-3EAD-4F55-5E9F-B5550DBE39BA}"/>
                    </a:ext>
                  </a:extLst>
                </p:cNvPr>
                <p:cNvPicPr/>
                <p:nvPr/>
              </p:nvPicPr>
              <p:blipFill>
                <a:blip r:embed="rId101"/>
                <a:stretch>
                  <a:fillRect/>
                </a:stretch>
              </p:blipFill>
              <p:spPr>
                <a:xfrm>
                  <a:off x="3426803" y="1719616"/>
                  <a:ext cx="110520" cy="174240"/>
                </a:xfrm>
                <a:prstGeom prst="rect">
                  <a:avLst/>
                </a:prstGeom>
              </p:spPr>
            </p:pic>
          </mc:Fallback>
        </mc:AlternateContent>
      </p:grpSp>
    </p:spTree>
    <p:extLst>
      <p:ext uri="{BB962C8B-B14F-4D97-AF65-F5344CB8AC3E}">
        <p14:creationId xmlns:p14="http://schemas.microsoft.com/office/powerpoint/2010/main" val="365392898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9" name="TextBox 28">
            <a:extLst>
              <a:ext uri="{FF2B5EF4-FFF2-40B4-BE49-F238E27FC236}">
                <a16:creationId xmlns:a16="http://schemas.microsoft.com/office/drawing/2014/main" id="{E574ABB3-470D-9424-B008-398A1946B18C}"/>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2">
            <p14:nvContentPartPr>
              <p14:cNvPr id="46" name="Ink 45">
                <a:extLst>
                  <a:ext uri="{FF2B5EF4-FFF2-40B4-BE49-F238E27FC236}">
                    <a16:creationId xmlns:a16="http://schemas.microsoft.com/office/drawing/2014/main" id="{769362CE-F9C8-3128-133D-7E1B833D730F}"/>
                  </a:ext>
                </a:extLst>
              </p14:cNvPr>
              <p14:cNvContentPartPr/>
              <p14:nvPr/>
            </p14:nvContentPartPr>
            <p14:xfrm>
              <a:off x="1575323" y="390136"/>
              <a:ext cx="606240" cy="134280"/>
            </p14:xfrm>
          </p:contentPart>
        </mc:Choice>
        <mc:Fallback xmlns="">
          <p:pic>
            <p:nvPicPr>
              <p:cNvPr id="46" name="Ink 45">
                <a:extLst>
                  <a:ext uri="{FF2B5EF4-FFF2-40B4-BE49-F238E27FC236}">
                    <a16:creationId xmlns:a16="http://schemas.microsoft.com/office/drawing/2014/main" id="{769362CE-F9C8-3128-133D-7E1B833D730F}"/>
                  </a:ext>
                </a:extLst>
              </p:cNvPr>
              <p:cNvPicPr/>
              <p:nvPr/>
            </p:nvPicPr>
            <p:blipFill>
              <a:blip r:embed="rId3"/>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7" name="Ink 46">
                <a:extLst>
                  <a:ext uri="{FF2B5EF4-FFF2-40B4-BE49-F238E27FC236}">
                    <a16:creationId xmlns:a16="http://schemas.microsoft.com/office/drawing/2014/main" id="{4237D68E-0170-1472-A0BC-221B76BF5D42}"/>
                  </a:ext>
                </a:extLst>
              </p14:cNvPr>
              <p14:cNvContentPartPr/>
              <p14:nvPr/>
            </p14:nvContentPartPr>
            <p14:xfrm>
              <a:off x="2755403" y="419296"/>
              <a:ext cx="925560" cy="107640"/>
            </p14:xfrm>
          </p:contentPart>
        </mc:Choice>
        <mc:Fallback xmlns="">
          <p:pic>
            <p:nvPicPr>
              <p:cNvPr id="47" name="Ink 46">
                <a:extLst>
                  <a:ext uri="{FF2B5EF4-FFF2-40B4-BE49-F238E27FC236}">
                    <a16:creationId xmlns:a16="http://schemas.microsoft.com/office/drawing/2014/main" id="{4237D68E-0170-1472-A0BC-221B76BF5D42}"/>
                  </a:ext>
                </a:extLst>
              </p:cNvPr>
              <p:cNvPicPr/>
              <p:nvPr/>
            </p:nvPicPr>
            <p:blipFill>
              <a:blip r:embed="rId5"/>
              <a:stretch>
                <a:fillRect/>
              </a:stretch>
            </p:blipFill>
            <p:spPr>
              <a:xfrm>
                <a:off x="2719763" y="347296"/>
                <a:ext cx="997200" cy="251280"/>
              </a:xfrm>
              <a:prstGeom prst="rect">
                <a:avLst/>
              </a:prstGeom>
            </p:spPr>
          </p:pic>
        </mc:Fallback>
      </mc:AlternateContent>
      <p:grpSp>
        <p:nvGrpSpPr>
          <p:cNvPr id="48" name="Group 47">
            <a:extLst>
              <a:ext uri="{FF2B5EF4-FFF2-40B4-BE49-F238E27FC236}">
                <a16:creationId xmlns:a16="http://schemas.microsoft.com/office/drawing/2014/main" id="{FF34FE47-605C-6232-D234-842546DF9107}"/>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6">
              <p14:nvContentPartPr>
                <p14:cNvPr id="49" name="Ink 48">
                  <a:extLst>
                    <a:ext uri="{FF2B5EF4-FFF2-40B4-BE49-F238E27FC236}">
                      <a16:creationId xmlns:a16="http://schemas.microsoft.com/office/drawing/2014/main" id="{3288C656-33B0-ADD6-5559-909B5561C3C7}"/>
                    </a:ext>
                  </a:extLst>
                </p14:cNvPr>
                <p14:cNvContentPartPr/>
                <p14:nvPr/>
              </p14:nvContentPartPr>
              <p14:xfrm>
                <a:off x="834443" y="1161616"/>
                <a:ext cx="120960" cy="250560"/>
              </p14:xfrm>
            </p:contentPart>
          </mc:Choice>
          <mc:Fallback xmlns="">
            <p:pic>
              <p:nvPicPr>
                <p:cNvPr id="49" name="Ink 48">
                  <a:extLst>
                    <a:ext uri="{FF2B5EF4-FFF2-40B4-BE49-F238E27FC236}">
                      <a16:creationId xmlns:a16="http://schemas.microsoft.com/office/drawing/2014/main" id="{3288C656-33B0-ADD6-5559-909B5561C3C7}"/>
                    </a:ext>
                  </a:extLst>
                </p:cNvPr>
                <p:cNvPicPr/>
                <p:nvPr/>
              </p:nvPicPr>
              <p:blipFill>
                <a:blip r:embed="rId7"/>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0" name="Ink 49">
                  <a:extLst>
                    <a:ext uri="{FF2B5EF4-FFF2-40B4-BE49-F238E27FC236}">
                      <a16:creationId xmlns:a16="http://schemas.microsoft.com/office/drawing/2014/main" id="{598019C7-4C38-7FAA-0B0B-94135533CD57}"/>
                    </a:ext>
                  </a:extLst>
                </p14:cNvPr>
                <p14:cNvContentPartPr/>
                <p14:nvPr/>
              </p14:nvContentPartPr>
              <p14:xfrm>
                <a:off x="1032083" y="1251976"/>
                <a:ext cx="60480" cy="121320"/>
              </p14:xfrm>
            </p:contentPart>
          </mc:Choice>
          <mc:Fallback xmlns="">
            <p:pic>
              <p:nvPicPr>
                <p:cNvPr id="50" name="Ink 49">
                  <a:extLst>
                    <a:ext uri="{FF2B5EF4-FFF2-40B4-BE49-F238E27FC236}">
                      <a16:creationId xmlns:a16="http://schemas.microsoft.com/office/drawing/2014/main" id="{598019C7-4C38-7FAA-0B0B-94135533CD57}"/>
                    </a:ext>
                  </a:extLst>
                </p:cNvPr>
                <p:cNvPicPr/>
                <p:nvPr/>
              </p:nvPicPr>
              <p:blipFill>
                <a:blip r:embed="rId9"/>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1" name="Ink 50">
                  <a:extLst>
                    <a:ext uri="{FF2B5EF4-FFF2-40B4-BE49-F238E27FC236}">
                      <a16:creationId xmlns:a16="http://schemas.microsoft.com/office/drawing/2014/main" id="{9301FB85-8DF6-88BD-B3D0-056E2D435A00}"/>
                    </a:ext>
                  </a:extLst>
                </p14:cNvPr>
                <p14:cNvContentPartPr/>
                <p14:nvPr/>
              </p14:nvContentPartPr>
              <p14:xfrm>
                <a:off x="1130003" y="1275376"/>
                <a:ext cx="124920" cy="123840"/>
              </p14:xfrm>
            </p:contentPart>
          </mc:Choice>
          <mc:Fallback xmlns="">
            <p:pic>
              <p:nvPicPr>
                <p:cNvPr id="51" name="Ink 50">
                  <a:extLst>
                    <a:ext uri="{FF2B5EF4-FFF2-40B4-BE49-F238E27FC236}">
                      <a16:creationId xmlns:a16="http://schemas.microsoft.com/office/drawing/2014/main" id="{9301FB85-8DF6-88BD-B3D0-056E2D435A00}"/>
                    </a:ext>
                  </a:extLst>
                </p:cNvPr>
                <p:cNvPicPr/>
                <p:nvPr/>
              </p:nvPicPr>
              <p:blipFill>
                <a:blip r:embed="rId11"/>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2" name="Ink 51">
                  <a:extLst>
                    <a:ext uri="{FF2B5EF4-FFF2-40B4-BE49-F238E27FC236}">
                      <a16:creationId xmlns:a16="http://schemas.microsoft.com/office/drawing/2014/main" id="{E25A6B2F-F76D-6A68-0F7F-0D4C76D64F8E}"/>
                    </a:ext>
                  </a:extLst>
                </p14:cNvPr>
                <p14:cNvContentPartPr/>
                <p14:nvPr/>
              </p14:nvContentPartPr>
              <p14:xfrm>
                <a:off x="1343843" y="1280056"/>
                <a:ext cx="68760" cy="133920"/>
              </p14:xfrm>
            </p:contentPart>
          </mc:Choice>
          <mc:Fallback xmlns="">
            <p:pic>
              <p:nvPicPr>
                <p:cNvPr id="52" name="Ink 51">
                  <a:extLst>
                    <a:ext uri="{FF2B5EF4-FFF2-40B4-BE49-F238E27FC236}">
                      <a16:creationId xmlns:a16="http://schemas.microsoft.com/office/drawing/2014/main" id="{E25A6B2F-F76D-6A68-0F7F-0D4C76D64F8E}"/>
                    </a:ext>
                  </a:extLst>
                </p:cNvPr>
                <p:cNvPicPr/>
                <p:nvPr/>
              </p:nvPicPr>
              <p:blipFill>
                <a:blip r:embed="rId13"/>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53" name="Ink 52">
                  <a:extLst>
                    <a:ext uri="{FF2B5EF4-FFF2-40B4-BE49-F238E27FC236}">
                      <a16:creationId xmlns:a16="http://schemas.microsoft.com/office/drawing/2014/main" id="{01CBC0E2-9304-0A5A-BAA1-12D85F48DF2C}"/>
                    </a:ext>
                  </a:extLst>
                </p14:cNvPr>
                <p14:cNvContentPartPr/>
                <p14:nvPr/>
              </p14:nvContentPartPr>
              <p14:xfrm>
                <a:off x="1466603" y="1289416"/>
                <a:ext cx="8280" cy="104400"/>
              </p14:xfrm>
            </p:contentPart>
          </mc:Choice>
          <mc:Fallback xmlns="">
            <p:pic>
              <p:nvPicPr>
                <p:cNvPr id="53" name="Ink 52">
                  <a:extLst>
                    <a:ext uri="{FF2B5EF4-FFF2-40B4-BE49-F238E27FC236}">
                      <a16:creationId xmlns:a16="http://schemas.microsoft.com/office/drawing/2014/main" id="{01CBC0E2-9304-0A5A-BAA1-12D85F48DF2C}"/>
                    </a:ext>
                  </a:extLst>
                </p:cNvPr>
                <p:cNvPicPr/>
                <p:nvPr/>
              </p:nvPicPr>
              <p:blipFill>
                <a:blip r:embed="rId15"/>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4" name="Ink 53">
                  <a:extLst>
                    <a:ext uri="{FF2B5EF4-FFF2-40B4-BE49-F238E27FC236}">
                      <a16:creationId xmlns:a16="http://schemas.microsoft.com/office/drawing/2014/main" id="{CBAE8B79-A2A7-3796-F13D-ED1BFE94CD6F}"/>
                    </a:ext>
                  </a:extLst>
                </p14:cNvPr>
                <p14:cNvContentPartPr/>
                <p14:nvPr/>
              </p14:nvContentPartPr>
              <p14:xfrm>
                <a:off x="1465883" y="1259896"/>
                <a:ext cx="360" cy="360"/>
              </p14:xfrm>
            </p:contentPart>
          </mc:Choice>
          <mc:Fallback xmlns="">
            <p:pic>
              <p:nvPicPr>
                <p:cNvPr id="54" name="Ink 53">
                  <a:extLst>
                    <a:ext uri="{FF2B5EF4-FFF2-40B4-BE49-F238E27FC236}">
                      <a16:creationId xmlns:a16="http://schemas.microsoft.com/office/drawing/2014/main" id="{CBAE8B79-A2A7-3796-F13D-ED1BFE94CD6F}"/>
                    </a:ext>
                  </a:extLst>
                </p:cNvPr>
                <p:cNvPicPr/>
                <p:nvPr/>
              </p:nvPicPr>
              <p:blipFill>
                <a:blip r:embed="rId17"/>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5" name="Ink 54">
                  <a:extLst>
                    <a:ext uri="{FF2B5EF4-FFF2-40B4-BE49-F238E27FC236}">
                      <a16:creationId xmlns:a16="http://schemas.microsoft.com/office/drawing/2014/main" id="{9D14E4A9-5A58-BC1B-6BDE-8880F6C05F78}"/>
                    </a:ext>
                  </a:extLst>
                </p14:cNvPr>
                <p14:cNvContentPartPr/>
                <p14:nvPr/>
              </p14:nvContentPartPr>
              <p14:xfrm>
                <a:off x="1564523" y="1184656"/>
                <a:ext cx="99720" cy="213840"/>
              </p14:xfrm>
            </p:contentPart>
          </mc:Choice>
          <mc:Fallback xmlns="">
            <p:pic>
              <p:nvPicPr>
                <p:cNvPr id="55" name="Ink 54">
                  <a:extLst>
                    <a:ext uri="{FF2B5EF4-FFF2-40B4-BE49-F238E27FC236}">
                      <a16:creationId xmlns:a16="http://schemas.microsoft.com/office/drawing/2014/main" id="{9D14E4A9-5A58-BC1B-6BDE-8880F6C05F78}"/>
                    </a:ext>
                  </a:extLst>
                </p:cNvPr>
                <p:cNvPicPr/>
                <p:nvPr/>
              </p:nvPicPr>
              <p:blipFill>
                <a:blip r:embed="rId19"/>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6" name="Ink 55">
                  <a:extLst>
                    <a:ext uri="{FF2B5EF4-FFF2-40B4-BE49-F238E27FC236}">
                      <a16:creationId xmlns:a16="http://schemas.microsoft.com/office/drawing/2014/main" id="{18A09C71-82AA-03A4-7B7C-1AEC80911E4D}"/>
                    </a:ext>
                  </a:extLst>
                </p14:cNvPr>
                <p14:cNvContentPartPr/>
                <p14:nvPr/>
              </p14:nvContentPartPr>
              <p14:xfrm>
                <a:off x="1522403" y="1276456"/>
                <a:ext cx="102240" cy="15840"/>
              </p14:xfrm>
            </p:contentPart>
          </mc:Choice>
          <mc:Fallback xmlns="">
            <p:pic>
              <p:nvPicPr>
                <p:cNvPr id="56" name="Ink 55">
                  <a:extLst>
                    <a:ext uri="{FF2B5EF4-FFF2-40B4-BE49-F238E27FC236}">
                      <a16:creationId xmlns:a16="http://schemas.microsoft.com/office/drawing/2014/main" id="{18A09C71-82AA-03A4-7B7C-1AEC80911E4D}"/>
                    </a:ext>
                  </a:extLst>
                </p:cNvPr>
                <p:cNvPicPr/>
                <p:nvPr/>
              </p:nvPicPr>
              <p:blipFill>
                <a:blip r:embed="rId21"/>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57" name="Ink 56">
                  <a:extLst>
                    <a:ext uri="{FF2B5EF4-FFF2-40B4-BE49-F238E27FC236}">
                      <a16:creationId xmlns:a16="http://schemas.microsoft.com/office/drawing/2014/main" id="{03591F0A-2967-59D5-8F5C-F43E26244C84}"/>
                    </a:ext>
                  </a:extLst>
                </p14:cNvPr>
                <p14:cNvContentPartPr/>
                <p14:nvPr/>
              </p14:nvContentPartPr>
              <p14:xfrm>
                <a:off x="1714643" y="1268896"/>
                <a:ext cx="189000" cy="299520"/>
              </p14:xfrm>
            </p:contentPart>
          </mc:Choice>
          <mc:Fallback xmlns="">
            <p:pic>
              <p:nvPicPr>
                <p:cNvPr id="57" name="Ink 56">
                  <a:extLst>
                    <a:ext uri="{FF2B5EF4-FFF2-40B4-BE49-F238E27FC236}">
                      <a16:creationId xmlns:a16="http://schemas.microsoft.com/office/drawing/2014/main" id="{03591F0A-2967-59D5-8F5C-F43E26244C84}"/>
                    </a:ext>
                  </a:extLst>
                </p:cNvPr>
                <p:cNvPicPr/>
                <p:nvPr/>
              </p:nvPicPr>
              <p:blipFill>
                <a:blip r:embed="rId23"/>
                <a:stretch>
                  <a:fillRect/>
                </a:stretch>
              </p:blipFill>
              <p:spPr>
                <a:xfrm>
                  <a:off x="1696643" y="1250896"/>
                  <a:ext cx="224640" cy="335160"/>
                </a:xfrm>
                <a:prstGeom prst="rect">
                  <a:avLst/>
                </a:prstGeom>
              </p:spPr>
            </p:pic>
          </mc:Fallback>
        </mc:AlternateContent>
      </p:grpSp>
      <p:grpSp>
        <p:nvGrpSpPr>
          <p:cNvPr id="58" name="Group 57">
            <a:extLst>
              <a:ext uri="{FF2B5EF4-FFF2-40B4-BE49-F238E27FC236}">
                <a16:creationId xmlns:a16="http://schemas.microsoft.com/office/drawing/2014/main" id="{2C0B0CEC-BB95-4D88-3344-2223ADFD5FE3}"/>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4">
              <p14:nvContentPartPr>
                <p14:cNvPr id="59" name="Ink 58">
                  <a:extLst>
                    <a:ext uri="{FF2B5EF4-FFF2-40B4-BE49-F238E27FC236}">
                      <a16:creationId xmlns:a16="http://schemas.microsoft.com/office/drawing/2014/main" id="{48145AD1-B7CD-6B8E-E34A-5DA89606A334}"/>
                    </a:ext>
                  </a:extLst>
                </p14:cNvPr>
                <p14:cNvContentPartPr/>
                <p14:nvPr/>
              </p14:nvContentPartPr>
              <p14:xfrm>
                <a:off x="2184803" y="1245856"/>
                <a:ext cx="180000" cy="26280"/>
              </p14:xfrm>
            </p:contentPart>
          </mc:Choice>
          <mc:Fallback xmlns="">
            <p:pic>
              <p:nvPicPr>
                <p:cNvPr id="59" name="Ink 58">
                  <a:extLst>
                    <a:ext uri="{FF2B5EF4-FFF2-40B4-BE49-F238E27FC236}">
                      <a16:creationId xmlns:a16="http://schemas.microsoft.com/office/drawing/2014/main" id="{48145AD1-B7CD-6B8E-E34A-5DA89606A334}"/>
                    </a:ext>
                  </a:extLst>
                </p:cNvPr>
                <p:cNvPicPr/>
                <p:nvPr/>
              </p:nvPicPr>
              <p:blipFill>
                <a:blip r:embed="rId25"/>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0" name="Ink 59">
                  <a:extLst>
                    <a:ext uri="{FF2B5EF4-FFF2-40B4-BE49-F238E27FC236}">
                      <a16:creationId xmlns:a16="http://schemas.microsoft.com/office/drawing/2014/main" id="{64B030A7-3631-BB25-D8DA-133CA02744FA}"/>
                    </a:ext>
                  </a:extLst>
                </p14:cNvPr>
                <p14:cNvContentPartPr/>
                <p14:nvPr/>
              </p14:nvContentPartPr>
              <p14:xfrm>
                <a:off x="2194523" y="1326136"/>
                <a:ext cx="176400" cy="15480"/>
              </p14:xfrm>
            </p:contentPart>
          </mc:Choice>
          <mc:Fallback xmlns="">
            <p:pic>
              <p:nvPicPr>
                <p:cNvPr id="60" name="Ink 59">
                  <a:extLst>
                    <a:ext uri="{FF2B5EF4-FFF2-40B4-BE49-F238E27FC236}">
                      <a16:creationId xmlns:a16="http://schemas.microsoft.com/office/drawing/2014/main" id="{64B030A7-3631-BB25-D8DA-133CA02744FA}"/>
                    </a:ext>
                  </a:extLst>
                </p:cNvPr>
                <p:cNvPicPr/>
                <p:nvPr/>
              </p:nvPicPr>
              <p:blipFill>
                <a:blip r:embed="rId27"/>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61" name="Ink 60">
                <a:extLst>
                  <a:ext uri="{FF2B5EF4-FFF2-40B4-BE49-F238E27FC236}">
                    <a16:creationId xmlns:a16="http://schemas.microsoft.com/office/drawing/2014/main" id="{0D6E15D6-5F2A-3AE2-5EC0-6AD77867F00F}"/>
                  </a:ext>
                </a:extLst>
              </p14:cNvPr>
              <p14:cNvContentPartPr/>
              <p14:nvPr/>
            </p14:nvContentPartPr>
            <p14:xfrm>
              <a:off x="2624723" y="1164136"/>
              <a:ext cx="778680" cy="80640"/>
            </p14:xfrm>
          </p:contentPart>
        </mc:Choice>
        <mc:Fallback xmlns="">
          <p:pic>
            <p:nvPicPr>
              <p:cNvPr id="61" name="Ink 60">
                <a:extLst>
                  <a:ext uri="{FF2B5EF4-FFF2-40B4-BE49-F238E27FC236}">
                    <a16:creationId xmlns:a16="http://schemas.microsoft.com/office/drawing/2014/main" id="{0D6E15D6-5F2A-3AE2-5EC0-6AD77867F00F}"/>
                  </a:ext>
                </a:extLst>
              </p:cNvPr>
              <p:cNvPicPr/>
              <p:nvPr/>
            </p:nvPicPr>
            <p:blipFill>
              <a:blip r:embed="rId29"/>
              <a:stretch>
                <a:fillRect/>
              </a:stretch>
            </p:blipFill>
            <p:spPr>
              <a:xfrm>
                <a:off x="2606723" y="1146496"/>
                <a:ext cx="814320" cy="116280"/>
              </a:xfrm>
              <a:prstGeom prst="rect">
                <a:avLst/>
              </a:prstGeom>
            </p:spPr>
          </p:pic>
        </mc:Fallback>
      </mc:AlternateContent>
      <p:grpSp>
        <p:nvGrpSpPr>
          <p:cNvPr id="62" name="Group 61">
            <a:extLst>
              <a:ext uri="{FF2B5EF4-FFF2-40B4-BE49-F238E27FC236}">
                <a16:creationId xmlns:a16="http://schemas.microsoft.com/office/drawing/2014/main" id="{E80CE92A-A527-F5F0-2324-561233E73A39}"/>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0">
              <p14:nvContentPartPr>
                <p14:cNvPr id="63" name="Ink 62">
                  <a:extLst>
                    <a:ext uri="{FF2B5EF4-FFF2-40B4-BE49-F238E27FC236}">
                      <a16:creationId xmlns:a16="http://schemas.microsoft.com/office/drawing/2014/main" id="{C39799DB-4DB7-1888-B6FA-157BCC378D95}"/>
                    </a:ext>
                  </a:extLst>
                </p14:cNvPr>
                <p14:cNvContentPartPr/>
                <p14:nvPr/>
              </p14:nvContentPartPr>
              <p14:xfrm>
                <a:off x="3811283" y="1128856"/>
                <a:ext cx="57960" cy="18360"/>
              </p14:xfrm>
            </p:contentPart>
          </mc:Choice>
          <mc:Fallback xmlns="">
            <p:pic>
              <p:nvPicPr>
                <p:cNvPr id="63" name="Ink 62">
                  <a:extLst>
                    <a:ext uri="{FF2B5EF4-FFF2-40B4-BE49-F238E27FC236}">
                      <a16:creationId xmlns:a16="http://schemas.microsoft.com/office/drawing/2014/main" id="{C39799DB-4DB7-1888-B6FA-157BCC378D95}"/>
                    </a:ext>
                  </a:extLst>
                </p:cNvPr>
                <p:cNvPicPr/>
                <p:nvPr/>
              </p:nvPicPr>
              <p:blipFill>
                <a:blip r:embed="rId31"/>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4" name="Ink 63">
                  <a:extLst>
                    <a:ext uri="{FF2B5EF4-FFF2-40B4-BE49-F238E27FC236}">
                      <a16:creationId xmlns:a16="http://schemas.microsoft.com/office/drawing/2014/main" id="{90F4771F-089D-09CA-319A-014560226545}"/>
                    </a:ext>
                  </a:extLst>
                </p14:cNvPr>
                <p14:cNvContentPartPr/>
                <p14:nvPr/>
              </p14:nvContentPartPr>
              <p14:xfrm>
                <a:off x="3830363" y="1219576"/>
                <a:ext cx="58680" cy="8640"/>
              </p14:xfrm>
            </p:contentPart>
          </mc:Choice>
          <mc:Fallback xmlns="">
            <p:pic>
              <p:nvPicPr>
                <p:cNvPr id="64" name="Ink 63">
                  <a:extLst>
                    <a:ext uri="{FF2B5EF4-FFF2-40B4-BE49-F238E27FC236}">
                      <a16:creationId xmlns:a16="http://schemas.microsoft.com/office/drawing/2014/main" id="{90F4771F-089D-09CA-319A-014560226545}"/>
                    </a:ext>
                  </a:extLst>
                </p:cNvPr>
                <p:cNvPicPr/>
                <p:nvPr/>
              </p:nvPicPr>
              <p:blipFill>
                <a:blip r:embed="rId33"/>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65" name="Ink 64">
                <a:extLst>
                  <a:ext uri="{FF2B5EF4-FFF2-40B4-BE49-F238E27FC236}">
                    <a16:creationId xmlns:a16="http://schemas.microsoft.com/office/drawing/2014/main" id="{A3D5E7F9-D40E-332C-6840-A91227F5588B}"/>
                  </a:ext>
                </a:extLst>
              </p14:cNvPr>
              <p14:cNvContentPartPr/>
              <p14:nvPr/>
            </p14:nvContentPartPr>
            <p14:xfrm>
              <a:off x="4195403" y="1063696"/>
              <a:ext cx="961560" cy="31320"/>
            </p14:xfrm>
          </p:contentPart>
        </mc:Choice>
        <mc:Fallback xmlns="">
          <p:pic>
            <p:nvPicPr>
              <p:cNvPr id="65" name="Ink 64">
                <a:extLst>
                  <a:ext uri="{FF2B5EF4-FFF2-40B4-BE49-F238E27FC236}">
                    <a16:creationId xmlns:a16="http://schemas.microsoft.com/office/drawing/2014/main" id="{A3D5E7F9-D40E-332C-6840-A91227F5588B}"/>
                  </a:ext>
                </a:extLst>
              </p:cNvPr>
              <p:cNvPicPr/>
              <p:nvPr/>
            </p:nvPicPr>
            <p:blipFill>
              <a:blip r:embed="rId35"/>
              <a:stretch>
                <a:fillRect/>
              </a:stretch>
            </p:blipFill>
            <p:spPr>
              <a:xfrm>
                <a:off x="4177403" y="1046056"/>
                <a:ext cx="997200" cy="66960"/>
              </a:xfrm>
              <a:prstGeom prst="rect">
                <a:avLst/>
              </a:prstGeom>
            </p:spPr>
          </p:pic>
        </mc:Fallback>
      </mc:AlternateContent>
      <p:grpSp>
        <p:nvGrpSpPr>
          <p:cNvPr id="66" name="Group 65">
            <a:extLst>
              <a:ext uri="{FF2B5EF4-FFF2-40B4-BE49-F238E27FC236}">
                <a16:creationId xmlns:a16="http://schemas.microsoft.com/office/drawing/2014/main" id="{A5B2D87D-BA50-52C2-98EF-A87B0B464B39}"/>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6">
              <p14:nvContentPartPr>
                <p14:cNvPr id="67" name="Ink 66">
                  <a:extLst>
                    <a:ext uri="{FF2B5EF4-FFF2-40B4-BE49-F238E27FC236}">
                      <a16:creationId xmlns:a16="http://schemas.microsoft.com/office/drawing/2014/main" id="{898061DF-7AB7-9B8C-B525-14A12959017C}"/>
                    </a:ext>
                  </a:extLst>
                </p14:cNvPr>
                <p14:cNvContentPartPr/>
                <p14:nvPr/>
              </p14:nvContentPartPr>
              <p14:xfrm>
                <a:off x="2671484" y="955535"/>
                <a:ext cx="104760" cy="137880"/>
              </p14:xfrm>
            </p:contentPart>
          </mc:Choice>
          <mc:Fallback xmlns="">
            <p:pic>
              <p:nvPicPr>
                <p:cNvPr id="67" name="Ink 66">
                  <a:extLst>
                    <a:ext uri="{FF2B5EF4-FFF2-40B4-BE49-F238E27FC236}">
                      <a16:creationId xmlns:a16="http://schemas.microsoft.com/office/drawing/2014/main" id="{898061DF-7AB7-9B8C-B525-14A12959017C}"/>
                    </a:ext>
                  </a:extLst>
                </p:cNvPr>
                <p:cNvPicPr/>
                <p:nvPr/>
              </p:nvPicPr>
              <p:blipFill>
                <a:blip r:embed="rId37"/>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8" name="Ink 67">
                  <a:extLst>
                    <a:ext uri="{FF2B5EF4-FFF2-40B4-BE49-F238E27FC236}">
                      <a16:creationId xmlns:a16="http://schemas.microsoft.com/office/drawing/2014/main" id="{981A9A93-2F0C-D977-6AE0-254833221B50}"/>
                    </a:ext>
                  </a:extLst>
                </p14:cNvPr>
                <p14:cNvContentPartPr/>
                <p14:nvPr/>
              </p14:nvContentPartPr>
              <p14:xfrm>
                <a:off x="2854004" y="947975"/>
                <a:ext cx="46440" cy="82440"/>
              </p14:xfrm>
            </p:contentPart>
          </mc:Choice>
          <mc:Fallback xmlns="">
            <p:pic>
              <p:nvPicPr>
                <p:cNvPr id="68" name="Ink 67">
                  <a:extLst>
                    <a:ext uri="{FF2B5EF4-FFF2-40B4-BE49-F238E27FC236}">
                      <a16:creationId xmlns:a16="http://schemas.microsoft.com/office/drawing/2014/main" id="{981A9A93-2F0C-D977-6AE0-254833221B50}"/>
                    </a:ext>
                  </a:extLst>
                </p:cNvPr>
                <p:cNvPicPr/>
                <p:nvPr/>
              </p:nvPicPr>
              <p:blipFill>
                <a:blip r:embed="rId39"/>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9" name="Ink 68">
                  <a:extLst>
                    <a:ext uri="{FF2B5EF4-FFF2-40B4-BE49-F238E27FC236}">
                      <a16:creationId xmlns:a16="http://schemas.microsoft.com/office/drawing/2014/main" id="{8B3C2BFB-0E2F-529C-0096-AFB4AE68EBCC}"/>
                    </a:ext>
                  </a:extLst>
                </p14:cNvPr>
                <p14:cNvContentPartPr/>
                <p14:nvPr/>
              </p14:nvContentPartPr>
              <p14:xfrm>
                <a:off x="2966324" y="944015"/>
                <a:ext cx="102960" cy="57600"/>
              </p14:xfrm>
            </p:contentPart>
          </mc:Choice>
          <mc:Fallback xmlns="">
            <p:pic>
              <p:nvPicPr>
                <p:cNvPr id="69" name="Ink 68">
                  <a:extLst>
                    <a:ext uri="{FF2B5EF4-FFF2-40B4-BE49-F238E27FC236}">
                      <a16:creationId xmlns:a16="http://schemas.microsoft.com/office/drawing/2014/main" id="{8B3C2BFB-0E2F-529C-0096-AFB4AE68EBCC}"/>
                    </a:ext>
                  </a:extLst>
                </p:cNvPr>
                <p:cNvPicPr/>
                <p:nvPr/>
              </p:nvPicPr>
              <p:blipFill>
                <a:blip r:embed="rId41"/>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0" name="Ink 69">
                  <a:extLst>
                    <a:ext uri="{FF2B5EF4-FFF2-40B4-BE49-F238E27FC236}">
                      <a16:creationId xmlns:a16="http://schemas.microsoft.com/office/drawing/2014/main" id="{11570FC9-6FCC-AD8E-D95B-082E22D4C5C2}"/>
                    </a:ext>
                  </a:extLst>
                </p14:cNvPr>
                <p14:cNvContentPartPr/>
                <p14:nvPr/>
              </p14:nvContentPartPr>
              <p14:xfrm>
                <a:off x="3111404" y="938255"/>
                <a:ext cx="161640" cy="63720"/>
              </p14:xfrm>
            </p:contentPart>
          </mc:Choice>
          <mc:Fallback xmlns="">
            <p:pic>
              <p:nvPicPr>
                <p:cNvPr id="70" name="Ink 69">
                  <a:extLst>
                    <a:ext uri="{FF2B5EF4-FFF2-40B4-BE49-F238E27FC236}">
                      <a16:creationId xmlns:a16="http://schemas.microsoft.com/office/drawing/2014/main" id="{11570FC9-6FCC-AD8E-D95B-082E22D4C5C2}"/>
                    </a:ext>
                  </a:extLst>
                </p:cNvPr>
                <p:cNvPicPr/>
                <p:nvPr/>
              </p:nvPicPr>
              <p:blipFill>
                <a:blip r:embed="rId43"/>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1" name="Ink 70">
                  <a:extLst>
                    <a:ext uri="{FF2B5EF4-FFF2-40B4-BE49-F238E27FC236}">
                      <a16:creationId xmlns:a16="http://schemas.microsoft.com/office/drawing/2014/main" id="{C2FC43B2-AADB-A53C-ED67-B6FC5FADE670}"/>
                    </a:ext>
                  </a:extLst>
                </p14:cNvPr>
                <p14:cNvContentPartPr/>
                <p14:nvPr/>
              </p14:nvContentPartPr>
              <p14:xfrm>
                <a:off x="3344324" y="918455"/>
                <a:ext cx="47160" cy="90000"/>
              </p14:xfrm>
            </p:contentPart>
          </mc:Choice>
          <mc:Fallback xmlns="">
            <p:pic>
              <p:nvPicPr>
                <p:cNvPr id="71" name="Ink 70">
                  <a:extLst>
                    <a:ext uri="{FF2B5EF4-FFF2-40B4-BE49-F238E27FC236}">
                      <a16:creationId xmlns:a16="http://schemas.microsoft.com/office/drawing/2014/main" id="{C2FC43B2-AADB-A53C-ED67-B6FC5FADE670}"/>
                    </a:ext>
                  </a:extLst>
                </p:cNvPr>
                <p:cNvPicPr/>
                <p:nvPr/>
              </p:nvPicPr>
              <p:blipFill>
                <a:blip r:embed="rId45"/>
                <a:stretch>
                  <a:fillRect/>
                </a:stretch>
              </p:blipFill>
              <p:spPr>
                <a:xfrm>
                  <a:off x="3326684" y="900815"/>
                  <a:ext cx="82800" cy="125640"/>
                </a:xfrm>
                <a:prstGeom prst="rect">
                  <a:avLst/>
                </a:prstGeom>
              </p:spPr>
            </p:pic>
          </mc:Fallback>
        </mc:AlternateContent>
      </p:grpSp>
      <p:grpSp>
        <p:nvGrpSpPr>
          <p:cNvPr id="72" name="Group 71">
            <a:extLst>
              <a:ext uri="{FF2B5EF4-FFF2-40B4-BE49-F238E27FC236}">
                <a16:creationId xmlns:a16="http://schemas.microsoft.com/office/drawing/2014/main" id="{7650E3F5-1337-9612-DE65-1FD528A7A812}"/>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6">
              <p14:nvContentPartPr>
                <p14:cNvPr id="73" name="Ink 72">
                  <a:extLst>
                    <a:ext uri="{FF2B5EF4-FFF2-40B4-BE49-F238E27FC236}">
                      <a16:creationId xmlns:a16="http://schemas.microsoft.com/office/drawing/2014/main" id="{89BA6EC4-A085-FEF0-106C-8310BC064841}"/>
                    </a:ext>
                  </a:extLst>
                </p14:cNvPr>
                <p14:cNvContentPartPr/>
                <p14:nvPr/>
              </p14:nvContentPartPr>
              <p14:xfrm>
                <a:off x="2805044" y="1303295"/>
                <a:ext cx="123480" cy="103680"/>
              </p14:xfrm>
            </p:contentPart>
          </mc:Choice>
          <mc:Fallback xmlns="">
            <p:pic>
              <p:nvPicPr>
                <p:cNvPr id="73" name="Ink 72">
                  <a:extLst>
                    <a:ext uri="{FF2B5EF4-FFF2-40B4-BE49-F238E27FC236}">
                      <a16:creationId xmlns:a16="http://schemas.microsoft.com/office/drawing/2014/main" id="{89BA6EC4-A085-FEF0-106C-8310BC064841}"/>
                    </a:ext>
                  </a:extLst>
                </p:cNvPr>
                <p:cNvPicPr/>
                <p:nvPr/>
              </p:nvPicPr>
              <p:blipFill>
                <a:blip r:embed="rId47"/>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74" name="Ink 73">
                  <a:extLst>
                    <a:ext uri="{FF2B5EF4-FFF2-40B4-BE49-F238E27FC236}">
                      <a16:creationId xmlns:a16="http://schemas.microsoft.com/office/drawing/2014/main" id="{BEE06CCD-EB19-5334-75B4-FF7C418D8A17}"/>
                    </a:ext>
                  </a:extLst>
                </p14:cNvPr>
                <p14:cNvContentPartPr/>
                <p14:nvPr/>
              </p14:nvContentPartPr>
              <p14:xfrm>
                <a:off x="2975324" y="1332455"/>
                <a:ext cx="153720" cy="72360"/>
              </p14:xfrm>
            </p:contentPart>
          </mc:Choice>
          <mc:Fallback xmlns="">
            <p:pic>
              <p:nvPicPr>
                <p:cNvPr id="74" name="Ink 73">
                  <a:extLst>
                    <a:ext uri="{FF2B5EF4-FFF2-40B4-BE49-F238E27FC236}">
                      <a16:creationId xmlns:a16="http://schemas.microsoft.com/office/drawing/2014/main" id="{BEE06CCD-EB19-5334-75B4-FF7C418D8A17}"/>
                    </a:ext>
                  </a:extLst>
                </p:cNvPr>
                <p:cNvPicPr/>
                <p:nvPr/>
              </p:nvPicPr>
              <p:blipFill>
                <a:blip r:embed="rId49"/>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5" name="Ink 74">
                  <a:extLst>
                    <a:ext uri="{FF2B5EF4-FFF2-40B4-BE49-F238E27FC236}">
                      <a16:creationId xmlns:a16="http://schemas.microsoft.com/office/drawing/2014/main" id="{C91C0E6B-3D13-7E44-B254-D95AF453FBD6}"/>
                    </a:ext>
                  </a:extLst>
                </p14:cNvPr>
                <p14:cNvContentPartPr/>
                <p14:nvPr/>
              </p14:nvContentPartPr>
              <p14:xfrm>
                <a:off x="3179084" y="1261175"/>
                <a:ext cx="46440" cy="68400"/>
              </p14:xfrm>
            </p:contentPart>
          </mc:Choice>
          <mc:Fallback xmlns="">
            <p:pic>
              <p:nvPicPr>
                <p:cNvPr id="75" name="Ink 74">
                  <a:extLst>
                    <a:ext uri="{FF2B5EF4-FFF2-40B4-BE49-F238E27FC236}">
                      <a16:creationId xmlns:a16="http://schemas.microsoft.com/office/drawing/2014/main" id="{C91C0E6B-3D13-7E44-B254-D95AF453FBD6}"/>
                    </a:ext>
                  </a:extLst>
                </p:cNvPr>
                <p:cNvPicPr/>
                <p:nvPr/>
              </p:nvPicPr>
              <p:blipFill>
                <a:blip r:embed="rId51"/>
                <a:stretch>
                  <a:fillRect/>
                </a:stretch>
              </p:blipFill>
              <p:spPr>
                <a:xfrm>
                  <a:off x="3161084" y="1243175"/>
                  <a:ext cx="82080" cy="104040"/>
                </a:xfrm>
                <a:prstGeom prst="rect">
                  <a:avLst/>
                </a:prstGeom>
              </p:spPr>
            </p:pic>
          </mc:Fallback>
        </mc:AlternateContent>
      </p:grpSp>
      <p:grpSp>
        <p:nvGrpSpPr>
          <p:cNvPr id="76" name="Group 75">
            <a:extLst>
              <a:ext uri="{FF2B5EF4-FFF2-40B4-BE49-F238E27FC236}">
                <a16:creationId xmlns:a16="http://schemas.microsoft.com/office/drawing/2014/main" id="{235C89CE-90BB-9D45-5981-3282AC7434FB}"/>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2">
              <p14:nvContentPartPr>
                <p14:cNvPr id="77" name="Ink 76">
                  <a:extLst>
                    <a:ext uri="{FF2B5EF4-FFF2-40B4-BE49-F238E27FC236}">
                      <a16:creationId xmlns:a16="http://schemas.microsoft.com/office/drawing/2014/main" id="{CA5C9003-FD62-30C0-B419-C27444D18432}"/>
                    </a:ext>
                  </a:extLst>
                </p14:cNvPr>
                <p14:cNvContentPartPr/>
                <p14:nvPr/>
              </p14:nvContentPartPr>
              <p14:xfrm>
                <a:off x="4324604" y="854015"/>
                <a:ext cx="199080" cy="122400"/>
              </p14:xfrm>
            </p:contentPart>
          </mc:Choice>
          <mc:Fallback xmlns="">
            <p:pic>
              <p:nvPicPr>
                <p:cNvPr id="77" name="Ink 76">
                  <a:extLst>
                    <a:ext uri="{FF2B5EF4-FFF2-40B4-BE49-F238E27FC236}">
                      <a16:creationId xmlns:a16="http://schemas.microsoft.com/office/drawing/2014/main" id="{CA5C9003-FD62-30C0-B419-C27444D18432}"/>
                    </a:ext>
                  </a:extLst>
                </p:cNvPr>
                <p:cNvPicPr/>
                <p:nvPr/>
              </p:nvPicPr>
              <p:blipFill>
                <a:blip r:embed="rId53"/>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8" name="Ink 77">
                  <a:extLst>
                    <a:ext uri="{FF2B5EF4-FFF2-40B4-BE49-F238E27FC236}">
                      <a16:creationId xmlns:a16="http://schemas.microsoft.com/office/drawing/2014/main" id="{B01A525C-5652-9892-3E41-8F44F2A59482}"/>
                    </a:ext>
                  </a:extLst>
                </p14:cNvPr>
                <p14:cNvContentPartPr/>
                <p14:nvPr/>
              </p14:nvContentPartPr>
              <p14:xfrm>
                <a:off x="4636364" y="853655"/>
                <a:ext cx="112680" cy="99720"/>
              </p14:xfrm>
            </p:contentPart>
          </mc:Choice>
          <mc:Fallback xmlns="">
            <p:pic>
              <p:nvPicPr>
                <p:cNvPr id="78" name="Ink 77">
                  <a:extLst>
                    <a:ext uri="{FF2B5EF4-FFF2-40B4-BE49-F238E27FC236}">
                      <a16:creationId xmlns:a16="http://schemas.microsoft.com/office/drawing/2014/main" id="{B01A525C-5652-9892-3E41-8F44F2A59482}"/>
                    </a:ext>
                  </a:extLst>
                </p:cNvPr>
                <p:cNvPicPr/>
                <p:nvPr/>
              </p:nvPicPr>
              <p:blipFill>
                <a:blip r:embed="rId55"/>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9" name="Ink 78">
                  <a:extLst>
                    <a:ext uri="{FF2B5EF4-FFF2-40B4-BE49-F238E27FC236}">
                      <a16:creationId xmlns:a16="http://schemas.microsoft.com/office/drawing/2014/main" id="{7C60E59A-7E3D-881E-D79A-B5224F51730A}"/>
                    </a:ext>
                  </a:extLst>
                </p14:cNvPr>
                <p14:cNvContentPartPr/>
                <p14:nvPr/>
              </p14:nvContentPartPr>
              <p14:xfrm>
                <a:off x="4855964" y="826655"/>
                <a:ext cx="83160" cy="118080"/>
              </p14:xfrm>
            </p:contentPart>
          </mc:Choice>
          <mc:Fallback xmlns="">
            <p:pic>
              <p:nvPicPr>
                <p:cNvPr id="79" name="Ink 78">
                  <a:extLst>
                    <a:ext uri="{FF2B5EF4-FFF2-40B4-BE49-F238E27FC236}">
                      <a16:creationId xmlns:a16="http://schemas.microsoft.com/office/drawing/2014/main" id="{7C60E59A-7E3D-881E-D79A-B5224F51730A}"/>
                    </a:ext>
                  </a:extLst>
                </p:cNvPr>
                <p:cNvPicPr/>
                <p:nvPr/>
              </p:nvPicPr>
              <p:blipFill>
                <a:blip r:embed="rId57"/>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0" name="Ink 79">
                  <a:extLst>
                    <a:ext uri="{FF2B5EF4-FFF2-40B4-BE49-F238E27FC236}">
                      <a16:creationId xmlns:a16="http://schemas.microsoft.com/office/drawing/2014/main" id="{DC3BBE11-8FC2-7053-4DE0-021AA5D0FB6B}"/>
                    </a:ext>
                  </a:extLst>
                </p14:cNvPr>
                <p14:cNvContentPartPr/>
                <p14:nvPr/>
              </p14:nvContentPartPr>
              <p14:xfrm>
                <a:off x="5020484" y="809735"/>
                <a:ext cx="97920" cy="146160"/>
              </p14:xfrm>
            </p:contentPart>
          </mc:Choice>
          <mc:Fallback xmlns="">
            <p:pic>
              <p:nvPicPr>
                <p:cNvPr id="80" name="Ink 79">
                  <a:extLst>
                    <a:ext uri="{FF2B5EF4-FFF2-40B4-BE49-F238E27FC236}">
                      <a16:creationId xmlns:a16="http://schemas.microsoft.com/office/drawing/2014/main" id="{DC3BBE11-8FC2-7053-4DE0-021AA5D0FB6B}"/>
                    </a:ext>
                  </a:extLst>
                </p:cNvPr>
                <p:cNvPicPr/>
                <p:nvPr/>
              </p:nvPicPr>
              <p:blipFill>
                <a:blip r:embed="rId59"/>
                <a:stretch>
                  <a:fillRect/>
                </a:stretch>
              </p:blipFill>
              <p:spPr>
                <a:xfrm>
                  <a:off x="5002844" y="792095"/>
                  <a:ext cx="133560" cy="181800"/>
                </a:xfrm>
                <a:prstGeom prst="rect">
                  <a:avLst/>
                </a:prstGeom>
              </p:spPr>
            </p:pic>
          </mc:Fallback>
        </mc:AlternateContent>
      </p:grpSp>
      <p:grpSp>
        <p:nvGrpSpPr>
          <p:cNvPr id="81" name="Group 80">
            <a:extLst>
              <a:ext uri="{FF2B5EF4-FFF2-40B4-BE49-F238E27FC236}">
                <a16:creationId xmlns:a16="http://schemas.microsoft.com/office/drawing/2014/main" id="{4D53D5BF-4F3F-6E57-3884-6EEA879778A4}"/>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0">
              <p14:nvContentPartPr>
                <p14:cNvPr id="82" name="Ink 81">
                  <a:extLst>
                    <a:ext uri="{FF2B5EF4-FFF2-40B4-BE49-F238E27FC236}">
                      <a16:creationId xmlns:a16="http://schemas.microsoft.com/office/drawing/2014/main" id="{BADEC150-0F07-503D-78BB-3AD25BD038F7}"/>
                    </a:ext>
                  </a:extLst>
                </p14:cNvPr>
                <p14:cNvContentPartPr/>
                <p14:nvPr/>
              </p14:nvContentPartPr>
              <p14:xfrm>
                <a:off x="4224524" y="1214735"/>
                <a:ext cx="105480" cy="125280"/>
              </p14:xfrm>
            </p:contentPart>
          </mc:Choice>
          <mc:Fallback xmlns="">
            <p:pic>
              <p:nvPicPr>
                <p:cNvPr id="82" name="Ink 81">
                  <a:extLst>
                    <a:ext uri="{FF2B5EF4-FFF2-40B4-BE49-F238E27FC236}">
                      <a16:creationId xmlns:a16="http://schemas.microsoft.com/office/drawing/2014/main" id="{BADEC150-0F07-503D-78BB-3AD25BD038F7}"/>
                    </a:ext>
                  </a:extLst>
                </p:cNvPr>
                <p:cNvPicPr/>
                <p:nvPr/>
              </p:nvPicPr>
              <p:blipFill>
                <a:blip r:embed="rId61"/>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3" name="Ink 82">
                  <a:extLst>
                    <a:ext uri="{FF2B5EF4-FFF2-40B4-BE49-F238E27FC236}">
                      <a16:creationId xmlns:a16="http://schemas.microsoft.com/office/drawing/2014/main" id="{C2682D54-93E8-7BCF-14B7-0EF11F87B874}"/>
                    </a:ext>
                  </a:extLst>
                </p14:cNvPr>
                <p14:cNvContentPartPr/>
                <p14:nvPr/>
              </p14:nvContentPartPr>
              <p14:xfrm>
                <a:off x="4389764" y="1246775"/>
                <a:ext cx="58320" cy="68040"/>
              </p14:xfrm>
            </p:contentPart>
          </mc:Choice>
          <mc:Fallback xmlns="">
            <p:pic>
              <p:nvPicPr>
                <p:cNvPr id="83" name="Ink 82">
                  <a:extLst>
                    <a:ext uri="{FF2B5EF4-FFF2-40B4-BE49-F238E27FC236}">
                      <a16:creationId xmlns:a16="http://schemas.microsoft.com/office/drawing/2014/main" id="{C2682D54-93E8-7BCF-14B7-0EF11F87B874}"/>
                    </a:ext>
                  </a:extLst>
                </p:cNvPr>
                <p:cNvPicPr/>
                <p:nvPr/>
              </p:nvPicPr>
              <p:blipFill>
                <a:blip r:embed="rId63"/>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4" name="Ink 83">
                  <a:extLst>
                    <a:ext uri="{FF2B5EF4-FFF2-40B4-BE49-F238E27FC236}">
                      <a16:creationId xmlns:a16="http://schemas.microsoft.com/office/drawing/2014/main" id="{7E875653-7FFA-774C-9B55-83E74BCD8AD8}"/>
                    </a:ext>
                  </a:extLst>
                </p14:cNvPr>
                <p14:cNvContentPartPr/>
                <p14:nvPr/>
              </p14:nvContentPartPr>
              <p14:xfrm>
                <a:off x="4544204" y="1194215"/>
                <a:ext cx="10080" cy="122400"/>
              </p14:xfrm>
            </p:contentPart>
          </mc:Choice>
          <mc:Fallback xmlns="">
            <p:pic>
              <p:nvPicPr>
                <p:cNvPr id="84" name="Ink 83">
                  <a:extLst>
                    <a:ext uri="{FF2B5EF4-FFF2-40B4-BE49-F238E27FC236}">
                      <a16:creationId xmlns:a16="http://schemas.microsoft.com/office/drawing/2014/main" id="{7E875653-7FFA-774C-9B55-83E74BCD8AD8}"/>
                    </a:ext>
                  </a:extLst>
                </p:cNvPr>
                <p:cNvPicPr/>
                <p:nvPr/>
              </p:nvPicPr>
              <p:blipFill>
                <a:blip r:embed="rId65"/>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85" name="Ink 84">
                  <a:extLst>
                    <a:ext uri="{FF2B5EF4-FFF2-40B4-BE49-F238E27FC236}">
                      <a16:creationId xmlns:a16="http://schemas.microsoft.com/office/drawing/2014/main" id="{0A2764B6-027D-C192-CD14-461F38DBD39F}"/>
                    </a:ext>
                  </a:extLst>
                </p14:cNvPr>
                <p14:cNvContentPartPr/>
                <p14:nvPr/>
              </p14:nvContentPartPr>
              <p14:xfrm>
                <a:off x="4644644" y="1246775"/>
                <a:ext cx="64800" cy="57600"/>
              </p14:xfrm>
            </p:contentPart>
          </mc:Choice>
          <mc:Fallback xmlns="">
            <p:pic>
              <p:nvPicPr>
                <p:cNvPr id="85" name="Ink 84">
                  <a:extLst>
                    <a:ext uri="{FF2B5EF4-FFF2-40B4-BE49-F238E27FC236}">
                      <a16:creationId xmlns:a16="http://schemas.microsoft.com/office/drawing/2014/main" id="{0A2764B6-027D-C192-CD14-461F38DBD39F}"/>
                    </a:ext>
                  </a:extLst>
                </p:cNvPr>
                <p:cNvPicPr/>
                <p:nvPr/>
              </p:nvPicPr>
              <p:blipFill>
                <a:blip r:embed="rId67"/>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7" name="Ink 86">
                  <a:extLst>
                    <a:ext uri="{FF2B5EF4-FFF2-40B4-BE49-F238E27FC236}">
                      <a16:creationId xmlns:a16="http://schemas.microsoft.com/office/drawing/2014/main" id="{D21A7A60-4436-10D8-1ADE-A0B862A32C21}"/>
                    </a:ext>
                  </a:extLst>
                </p14:cNvPr>
                <p14:cNvContentPartPr/>
                <p14:nvPr/>
              </p14:nvContentPartPr>
              <p14:xfrm>
                <a:off x="4761644" y="1231655"/>
                <a:ext cx="186480" cy="71640"/>
              </p14:xfrm>
            </p:contentPart>
          </mc:Choice>
          <mc:Fallback xmlns="">
            <p:pic>
              <p:nvPicPr>
                <p:cNvPr id="87" name="Ink 86">
                  <a:extLst>
                    <a:ext uri="{FF2B5EF4-FFF2-40B4-BE49-F238E27FC236}">
                      <a16:creationId xmlns:a16="http://schemas.microsoft.com/office/drawing/2014/main" id="{D21A7A60-4436-10D8-1ADE-A0B862A32C21}"/>
                    </a:ext>
                  </a:extLst>
                </p:cNvPr>
                <p:cNvPicPr/>
                <p:nvPr/>
              </p:nvPicPr>
              <p:blipFill>
                <a:blip r:embed="rId69"/>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8" name="Ink 87">
                  <a:extLst>
                    <a:ext uri="{FF2B5EF4-FFF2-40B4-BE49-F238E27FC236}">
                      <a16:creationId xmlns:a16="http://schemas.microsoft.com/office/drawing/2014/main" id="{39151295-9A03-E97B-D46E-9890CC72B963}"/>
                    </a:ext>
                  </a:extLst>
                </p14:cNvPr>
                <p14:cNvContentPartPr/>
                <p14:nvPr/>
              </p14:nvContentPartPr>
              <p14:xfrm>
                <a:off x="4987364" y="1209695"/>
                <a:ext cx="162720" cy="86040"/>
              </p14:xfrm>
            </p:contentPart>
          </mc:Choice>
          <mc:Fallback xmlns="">
            <p:pic>
              <p:nvPicPr>
                <p:cNvPr id="88" name="Ink 87">
                  <a:extLst>
                    <a:ext uri="{FF2B5EF4-FFF2-40B4-BE49-F238E27FC236}">
                      <a16:creationId xmlns:a16="http://schemas.microsoft.com/office/drawing/2014/main" id="{39151295-9A03-E97B-D46E-9890CC72B963}"/>
                    </a:ext>
                  </a:extLst>
                </p:cNvPr>
                <p:cNvPicPr/>
                <p:nvPr/>
              </p:nvPicPr>
              <p:blipFill>
                <a:blip r:embed="rId71"/>
                <a:stretch>
                  <a:fillRect/>
                </a:stretch>
              </p:blipFill>
              <p:spPr>
                <a:xfrm>
                  <a:off x="4969364" y="1191695"/>
                  <a:ext cx="198360" cy="121680"/>
                </a:xfrm>
                <a:prstGeom prst="rect">
                  <a:avLst/>
                </a:prstGeom>
              </p:spPr>
            </p:pic>
          </mc:Fallback>
        </mc:AlternateContent>
      </p:grpSp>
      <p:grpSp>
        <p:nvGrpSpPr>
          <p:cNvPr id="89" name="Group 88">
            <a:extLst>
              <a:ext uri="{FF2B5EF4-FFF2-40B4-BE49-F238E27FC236}">
                <a16:creationId xmlns:a16="http://schemas.microsoft.com/office/drawing/2014/main" id="{A57DAE4F-23F7-75C2-A70F-C924E2929ACE}"/>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2">
              <p14:nvContentPartPr>
                <p14:cNvPr id="90" name="Ink 89">
                  <a:extLst>
                    <a:ext uri="{FF2B5EF4-FFF2-40B4-BE49-F238E27FC236}">
                      <a16:creationId xmlns:a16="http://schemas.microsoft.com/office/drawing/2014/main" id="{F9B8D284-BC11-903E-0713-A2BD2821B399}"/>
                    </a:ext>
                  </a:extLst>
                </p14:cNvPr>
                <p14:cNvContentPartPr/>
                <p14:nvPr/>
              </p14:nvContentPartPr>
              <p14:xfrm>
                <a:off x="1233683" y="1973776"/>
                <a:ext cx="192960" cy="248040"/>
              </p14:xfrm>
            </p:contentPart>
          </mc:Choice>
          <mc:Fallback xmlns="">
            <p:pic>
              <p:nvPicPr>
                <p:cNvPr id="90" name="Ink 89">
                  <a:extLst>
                    <a:ext uri="{FF2B5EF4-FFF2-40B4-BE49-F238E27FC236}">
                      <a16:creationId xmlns:a16="http://schemas.microsoft.com/office/drawing/2014/main" id="{F9B8D284-BC11-903E-0713-A2BD2821B399}"/>
                    </a:ext>
                  </a:extLst>
                </p:cNvPr>
                <p:cNvPicPr/>
                <p:nvPr/>
              </p:nvPicPr>
              <p:blipFill>
                <a:blip r:embed="rId73"/>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1" name="Ink 90">
                  <a:extLst>
                    <a:ext uri="{FF2B5EF4-FFF2-40B4-BE49-F238E27FC236}">
                      <a16:creationId xmlns:a16="http://schemas.microsoft.com/office/drawing/2014/main" id="{B2F993E1-7599-5DCF-A66A-E9782FE5ED0D}"/>
                    </a:ext>
                  </a:extLst>
                </p14:cNvPr>
                <p14:cNvContentPartPr/>
                <p14:nvPr/>
              </p14:nvContentPartPr>
              <p14:xfrm>
                <a:off x="1259243" y="1951816"/>
                <a:ext cx="169200" cy="39240"/>
              </p14:xfrm>
            </p:contentPart>
          </mc:Choice>
          <mc:Fallback xmlns="">
            <p:pic>
              <p:nvPicPr>
                <p:cNvPr id="91" name="Ink 90">
                  <a:extLst>
                    <a:ext uri="{FF2B5EF4-FFF2-40B4-BE49-F238E27FC236}">
                      <a16:creationId xmlns:a16="http://schemas.microsoft.com/office/drawing/2014/main" id="{B2F993E1-7599-5DCF-A66A-E9782FE5ED0D}"/>
                    </a:ext>
                  </a:extLst>
                </p:cNvPr>
                <p:cNvPicPr/>
                <p:nvPr/>
              </p:nvPicPr>
              <p:blipFill>
                <a:blip r:embed="rId75"/>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92" name="Ink 91">
                <a:extLst>
                  <a:ext uri="{FF2B5EF4-FFF2-40B4-BE49-F238E27FC236}">
                    <a16:creationId xmlns:a16="http://schemas.microsoft.com/office/drawing/2014/main" id="{A8D00FEE-34CD-5E53-DB94-D20BC6E71E6F}"/>
                  </a:ext>
                </a:extLst>
              </p14:cNvPr>
              <p14:cNvContentPartPr/>
              <p14:nvPr/>
            </p14:nvContentPartPr>
            <p14:xfrm>
              <a:off x="2102723" y="2051176"/>
              <a:ext cx="126720" cy="14040"/>
            </p14:xfrm>
          </p:contentPart>
        </mc:Choice>
        <mc:Fallback xmlns="">
          <p:pic>
            <p:nvPicPr>
              <p:cNvPr id="92" name="Ink 91">
                <a:extLst>
                  <a:ext uri="{FF2B5EF4-FFF2-40B4-BE49-F238E27FC236}">
                    <a16:creationId xmlns:a16="http://schemas.microsoft.com/office/drawing/2014/main" id="{A8D00FEE-34CD-5E53-DB94-D20BC6E71E6F}"/>
                  </a:ext>
                </a:extLst>
              </p:cNvPr>
              <p:cNvPicPr/>
              <p:nvPr/>
            </p:nvPicPr>
            <p:blipFill>
              <a:blip r:embed="rId77"/>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3" name="Ink 92">
                <a:extLst>
                  <a:ext uri="{FF2B5EF4-FFF2-40B4-BE49-F238E27FC236}">
                    <a16:creationId xmlns:a16="http://schemas.microsoft.com/office/drawing/2014/main" id="{275159F3-63DB-A9D5-9E84-05E3FB162A4D}"/>
                  </a:ext>
                </a:extLst>
              </p14:cNvPr>
              <p14:cNvContentPartPr/>
              <p14:nvPr/>
            </p14:nvContentPartPr>
            <p14:xfrm>
              <a:off x="2062403" y="2171416"/>
              <a:ext cx="141840" cy="5040"/>
            </p14:xfrm>
          </p:contentPart>
        </mc:Choice>
        <mc:Fallback xmlns="">
          <p:pic>
            <p:nvPicPr>
              <p:cNvPr id="93" name="Ink 92">
                <a:extLst>
                  <a:ext uri="{FF2B5EF4-FFF2-40B4-BE49-F238E27FC236}">
                    <a16:creationId xmlns:a16="http://schemas.microsoft.com/office/drawing/2014/main" id="{275159F3-63DB-A9D5-9E84-05E3FB162A4D}"/>
                  </a:ext>
                </a:extLst>
              </p:cNvPr>
              <p:cNvPicPr/>
              <p:nvPr/>
            </p:nvPicPr>
            <p:blipFill>
              <a:blip r:embed="rId79"/>
              <a:stretch>
                <a:fillRect/>
              </a:stretch>
            </p:blipFill>
            <p:spPr>
              <a:xfrm>
                <a:off x="2044763" y="2153776"/>
                <a:ext cx="177480" cy="40680"/>
              </a:xfrm>
              <a:prstGeom prst="rect">
                <a:avLst/>
              </a:prstGeom>
            </p:spPr>
          </p:pic>
        </mc:Fallback>
      </mc:AlternateContent>
      <p:grpSp>
        <p:nvGrpSpPr>
          <p:cNvPr id="94" name="Group 93">
            <a:extLst>
              <a:ext uri="{FF2B5EF4-FFF2-40B4-BE49-F238E27FC236}">
                <a16:creationId xmlns:a16="http://schemas.microsoft.com/office/drawing/2014/main" id="{357ECA55-5260-795C-9ABE-02385A41D72F}"/>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0">
              <p14:nvContentPartPr>
                <p14:cNvPr id="95" name="Ink 94">
                  <a:extLst>
                    <a:ext uri="{FF2B5EF4-FFF2-40B4-BE49-F238E27FC236}">
                      <a16:creationId xmlns:a16="http://schemas.microsoft.com/office/drawing/2014/main" id="{E804F717-0682-2D70-3FD2-84D1E244D35C}"/>
                    </a:ext>
                  </a:extLst>
                </p14:cNvPr>
                <p14:cNvContentPartPr/>
                <p14:nvPr/>
              </p14:nvContentPartPr>
              <p14:xfrm>
                <a:off x="2524283" y="1979536"/>
                <a:ext cx="1180800" cy="151920"/>
              </p14:xfrm>
            </p:contentPart>
          </mc:Choice>
          <mc:Fallback xmlns="">
            <p:pic>
              <p:nvPicPr>
                <p:cNvPr id="95" name="Ink 94">
                  <a:extLst>
                    <a:ext uri="{FF2B5EF4-FFF2-40B4-BE49-F238E27FC236}">
                      <a16:creationId xmlns:a16="http://schemas.microsoft.com/office/drawing/2014/main" id="{E804F717-0682-2D70-3FD2-84D1E244D35C}"/>
                    </a:ext>
                  </a:extLst>
                </p:cNvPr>
                <p:cNvPicPr/>
                <p:nvPr/>
              </p:nvPicPr>
              <p:blipFill>
                <a:blip r:embed="rId81"/>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6" name="Ink 95">
                  <a:extLst>
                    <a:ext uri="{FF2B5EF4-FFF2-40B4-BE49-F238E27FC236}">
                      <a16:creationId xmlns:a16="http://schemas.microsoft.com/office/drawing/2014/main" id="{F6F639B5-4CE4-FE8D-E413-6F730EDFCD02}"/>
                    </a:ext>
                  </a:extLst>
                </p14:cNvPr>
                <p14:cNvContentPartPr/>
                <p14:nvPr/>
              </p14:nvContentPartPr>
              <p14:xfrm>
                <a:off x="2560643" y="2214256"/>
                <a:ext cx="148320" cy="122760"/>
              </p14:xfrm>
            </p:contentPart>
          </mc:Choice>
          <mc:Fallback xmlns="">
            <p:pic>
              <p:nvPicPr>
                <p:cNvPr id="96" name="Ink 95">
                  <a:extLst>
                    <a:ext uri="{FF2B5EF4-FFF2-40B4-BE49-F238E27FC236}">
                      <a16:creationId xmlns:a16="http://schemas.microsoft.com/office/drawing/2014/main" id="{F6F639B5-4CE4-FE8D-E413-6F730EDFCD02}"/>
                    </a:ext>
                  </a:extLst>
                </p:cNvPr>
                <p:cNvPicPr/>
                <p:nvPr/>
              </p:nvPicPr>
              <p:blipFill>
                <a:blip r:embed="rId83"/>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7" name="Ink 96">
                  <a:extLst>
                    <a:ext uri="{FF2B5EF4-FFF2-40B4-BE49-F238E27FC236}">
                      <a16:creationId xmlns:a16="http://schemas.microsoft.com/office/drawing/2014/main" id="{338EE2FE-20F0-95D6-FB8C-F335146F8F4D}"/>
                    </a:ext>
                  </a:extLst>
                </p14:cNvPr>
                <p14:cNvContentPartPr/>
                <p14:nvPr/>
              </p14:nvContentPartPr>
              <p14:xfrm>
                <a:off x="2766203" y="2201296"/>
                <a:ext cx="125280" cy="127800"/>
              </p14:xfrm>
            </p:contentPart>
          </mc:Choice>
          <mc:Fallback xmlns="">
            <p:pic>
              <p:nvPicPr>
                <p:cNvPr id="97" name="Ink 96">
                  <a:extLst>
                    <a:ext uri="{FF2B5EF4-FFF2-40B4-BE49-F238E27FC236}">
                      <a16:creationId xmlns:a16="http://schemas.microsoft.com/office/drawing/2014/main" id="{338EE2FE-20F0-95D6-FB8C-F335146F8F4D}"/>
                    </a:ext>
                  </a:extLst>
                </p:cNvPr>
                <p:cNvPicPr/>
                <p:nvPr/>
              </p:nvPicPr>
              <p:blipFill>
                <a:blip r:embed="rId85"/>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98" name="Ink 97">
                  <a:extLst>
                    <a:ext uri="{FF2B5EF4-FFF2-40B4-BE49-F238E27FC236}">
                      <a16:creationId xmlns:a16="http://schemas.microsoft.com/office/drawing/2014/main" id="{3072A36A-CBDC-E8C4-CD22-2D115C697FDC}"/>
                    </a:ext>
                  </a:extLst>
                </p14:cNvPr>
                <p14:cNvContentPartPr/>
                <p14:nvPr/>
              </p14:nvContentPartPr>
              <p14:xfrm>
                <a:off x="3004163" y="2141896"/>
                <a:ext cx="34920" cy="177480"/>
              </p14:xfrm>
            </p:contentPart>
          </mc:Choice>
          <mc:Fallback xmlns="">
            <p:pic>
              <p:nvPicPr>
                <p:cNvPr id="98" name="Ink 97">
                  <a:extLst>
                    <a:ext uri="{FF2B5EF4-FFF2-40B4-BE49-F238E27FC236}">
                      <a16:creationId xmlns:a16="http://schemas.microsoft.com/office/drawing/2014/main" id="{3072A36A-CBDC-E8C4-CD22-2D115C697FDC}"/>
                    </a:ext>
                  </a:extLst>
                </p:cNvPr>
                <p:cNvPicPr/>
                <p:nvPr/>
              </p:nvPicPr>
              <p:blipFill>
                <a:blip r:embed="rId87"/>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9" name="Ink 98">
                  <a:extLst>
                    <a:ext uri="{FF2B5EF4-FFF2-40B4-BE49-F238E27FC236}">
                      <a16:creationId xmlns:a16="http://schemas.microsoft.com/office/drawing/2014/main" id="{E26BF51A-2060-1A2A-FFEC-F10E22A6B5F3}"/>
                    </a:ext>
                  </a:extLst>
                </p14:cNvPr>
                <p14:cNvContentPartPr/>
                <p14:nvPr/>
              </p14:nvContentPartPr>
              <p14:xfrm>
                <a:off x="3114683" y="2185816"/>
                <a:ext cx="81360" cy="105120"/>
              </p14:xfrm>
            </p:contentPart>
          </mc:Choice>
          <mc:Fallback xmlns="">
            <p:pic>
              <p:nvPicPr>
                <p:cNvPr id="99" name="Ink 98">
                  <a:extLst>
                    <a:ext uri="{FF2B5EF4-FFF2-40B4-BE49-F238E27FC236}">
                      <a16:creationId xmlns:a16="http://schemas.microsoft.com/office/drawing/2014/main" id="{E26BF51A-2060-1A2A-FFEC-F10E22A6B5F3}"/>
                    </a:ext>
                  </a:extLst>
                </p:cNvPr>
                <p:cNvPicPr/>
                <p:nvPr/>
              </p:nvPicPr>
              <p:blipFill>
                <a:blip r:embed="rId89"/>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0" name="Ink 99">
                  <a:extLst>
                    <a:ext uri="{FF2B5EF4-FFF2-40B4-BE49-F238E27FC236}">
                      <a16:creationId xmlns:a16="http://schemas.microsoft.com/office/drawing/2014/main" id="{5DF90AEA-3AF9-7011-632C-650AAFB7F035}"/>
                    </a:ext>
                  </a:extLst>
                </p14:cNvPr>
                <p14:cNvContentPartPr/>
                <p14:nvPr/>
              </p14:nvContentPartPr>
              <p14:xfrm>
                <a:off x="3274523" y="2192656"/>
                <a:ext cx="189720" cy="133200"/>
              </p14:xfrm>
            </p:contentPart>
          </mc:Choice>
          <mc:Fallback xmlns="">
            <p:pic>
              <p:nvPicPr>
                <p:cNvPr id="100" name="Ink 99">
                  <a:extLst>
                    <a:ext uri="{FF2B5EF4-FFF2-40B4-BE49-F238E27FC236}">
                      <a16:creationId xmlns:a16="http://schemas.microsoft.com/office/drawing/2014/main" id="{5DF90AEA-3AF9-7011-632C-650AAFB7F035}"/>
                    </a:ext>
                  </a:extLst>
                </p:cNvPr>
                <p:cNvPicPr/>
                <p:nvPr/>
              </p:nvPicPr>
              <p:blipFill>
                <a:blip r:embed="rId91"/>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1" name="Ink 100">
                  <a:extLst>
                    <a:ext uri="{FF2B5EF4-FFF2-40B4-BE49-F238E27FC236}">
                      <a16:creationId xmlns:a16="http://schemas.microsoft.com/office/drawing/2014/main" id="{F72E964A-48DB-43B9-3E79-0D0DABE2AF3B}"/>
                    </a:ext>
                  </a:extLst>
                </p14:cNvPr>
                <p14:cNvContentPartPr/>
                <p14:nvPr/>
              </p14:nvContentPartPr>
              <p14:xfrm>
                <a:off x="3508883" y="2158816"/>
                <a:ext cx="176400" cy="144720"/>
              </p14:xfrm>
            </p:contentPart>
          </mc:Choice>
          <mc:Fallback xmlns="">
            <p:pic>
              <p:nvPicPr>
                <p:cNvPr id="101" name="Ink 100">
                  <a:extLst>
                    <a:ext uri="{FF2B5EF4-FFF2-40B4-BE49-F238E27FC236}">
                      <a16:creationId xmlns:a16="http://schemas.microsoft.com/office/drawing/2014/main" id="{F72E964A-48DB-43B9-3E79-0D0DABE2AF3B}"/>
                    </a:ext>
                  </a:extLst>
                </p:cNvPr>
                <p:cNvPicPr/>
                <p:nvPr/>
              </p:nvPicPr>
              <p:blipFill>
                <a:blip r:embed="rId93"/>
                <a:stretch>
                  <a:fillRect/>
                </a:stretch>
              </p:blipFill>
              <p:spPr>
                <a:xfrm>
                  <a:off x="3490883" y="2141176"/>
                  <a:ext cx="212040" cy="180360"/>
                </a:xfrm>
                <a:prstGeom prst="rect">
                  <a:avLst/>
                </a:prstGeom>
              </p:spPr>
            </p:pic>
          </mc:Fallback>
        </mc:AlternateContent>
      </p:grpSp>
      <p:grpSp>
        <p:nvGrpSpPr>
          <p:cNvPr id="102" name="Group 101">
            <a:extLst>
              <a:ext uri="{FF2B5EF4-FFF2-40B4-BE49-F238E27FC236}">
                <a16:creationId xmlns:a16="http://schemas.microsoft.com/office/drawing/2014/main" id="{850EC31E-41FD-8C95-A911-E881CBB6BF96}"/>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4">
              <p14:nvContentPartPr>
                <p14:cNvPr id="153" name="Ink 152">
                  <a:extLst>
                    <a:ext uri="{FF2B5EF4-FFF2-40B4-BE49-F238E27FC236}">
                      <a16:creationId xmlns:a16="http://schemas.microsoft.com/office/drawing/2014/main" id="{D42F19B5-E372-9BD9-DFC9-4B53080E1A2B}"/>
                    </a:ext>
                  </a:extLst>
                </p14:cNvPr>
                <p14:cNvContentPartPr/>
                <p14:nvPr/>
              </p14:nvContentPartPr>
              <p14:xfrm>
                <a:off x="2595923" y="1749136"/>
                <a:ext cx="305640" cy="164160"/>
              </p14:xfrm>
            </p:contentPart>
          </mc:Choice>
          <mc:Fallback xmlns="">
            <p:pic>
              <p:nvPicPr>
                <p:cNvPr id="153" name="Ink 152">
                  <a:extLst>
                    <a:ext uri="{FF2B5EF4-FFF2-40B4-BE49-F238E27FC236}">
                      <a16:creationId xmlns:a16="http://schemas.microsoft.com/office/drawing/2014/main" id="{D42F19B5-E372-9BD9-DFC9-4B53080E1A2B}"/>
                    </a:ext>
                  </a:extLst>
                </p:cNvPr>
                <p:cNvPicPr/>
                <p:nvPr/>
              </p:nvPicPr>
              <p:blipFill>
                <a:blip r:embed="rId95"/>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0" name="Ink 159">
                  <a:extLst>
                    <a:ext uri="{FF2B5EF4-FFF2-40B4-BE49-F238E27FC236}">
                      <a16:creationId xmlns:a16="http://schemas.microsoft.com/office/drawing/2014/main" id="{29FC7769-3CE8-8826-40C6-255E702F32D1}"/>
                    </a:ext>
                  </a:extLst>
                </p14:cNvPr>
                <p14:cNvContentPartPr/>
                <p14:nvPr/>
              </p14:nvContentPartPr>
              <p14:xfrm>
                <a:off x="2963123" y="1785856"/>
                <a:ext cx="172800" cy="61560"/>
              </p14:xfrm>
            </p:contentPart>
          </mc:Choice>
          <mc:Fallback xmlns="">
            <p:pic>
              <p:nvPicPr>
                <p:cNvPr id="160" name="Ink 159">
                  <a:extLst>
                    <a:ext uri="{FF2B5EF4-FFF2-40B4-BE49-F238E27FC236}">
                      <a16:creationId xmlns:a16="http://schemas.microsoft.com/office/drawing/2014/main" id="{29FC7769-3CE8-8826-40C6-255E702F32D1}"/>
                    </a:ext>
                  </a:extLst>
                </p:cNvPr>
                <p:cNvPicPr/>
                <p:nvPr/>
              </p:nvPicPr>
              <p:blipFill>
                <a:blip r:embed="rId97"/>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5" name="Ink 164">
                  <a:extLst>
                    <a:ext uri="{FF2B5EF4-FFF2-40B4-BE49-F238E27FC236}">
                      <a16:creationId xmlns:a16="http://schemas.microsoft.com/office/drawing/2014/main" id="{7A8CCC9B-6CE5-95C8-EF59-DD8D829FBA70}"/>
                    </a:ext>
                  </a:extLst>
                </p14:cNvPr>
                <p14:cNvContentPartPr/>
                <p14:nvPr/>
              </p14:nvContentPartPr>
              <p14:xfrm>
                <a:off x="3252203" y="1753096"/>
                <a:ext cx="76320" cy="117360"/>
              </p14:xfrm>
            </p:contentPart>
          </mc:Choice>
          <mc:Fallback xmlns="">
            <p:pic>
              <p:nvPicPr>
                <p:cNvPr id="165" name="Ink 164">
                  <a:extLst>
                    <a:ext uri="{FF2B5EF4-FFF2-40B4-BE49-F238E27FC236}">
                      <a16:creationId xmlns:a16="http://schemas.microsoft.com/office/drawing/2014/main" id="{7A8CCC9B-6CE5-95C8-EF59-DD8D829FBA70}"/>
                    </a:ext>
                  </a:extLst>
                </p:cNvPr>
                <p:cNvPicPr/>
                <p:nvPr/>
              </p:nvPicPr>
              <p:blipFill>
                <a:blip r:embed="rId99"/>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7" name="Ink 176">
                  <a:extLst>
                    <a:ext uri="{FF2B5EF4-FFF2-40B4-BE49-F238E27FC236}">
                      <a16:creationId xmlns:a16="http://schemas.microsoft.com/office/drawing/2014/main" id="{F8D8D049-6B67-87FC-1A31-F9DDF487154B}"/>
                    </a:ext>
                  </a:extLst>
                </p14:cNvPr>
                <p14:cNvContentPartPr/>
                <p14:nvPr/>
              </p14:nvContentPartPr>
              <p14:xfrm>
                <a:off x="3444803" y="1737256"/>
                <a:ext cx="74880" cy="138600"/>
              </p14:xfrm>
            </p:contentPart>
          </mc:Choice>
          <mc:Fallback xmlns="">
            <p:pic>
              <p:nvPicPr>
                <p:cNvPr id="177" name="Ink 176">
                  <a:extLst>
                    <a:ext uri="{FF2B5EF4-FFF2-40B4-BE49-F238E27FC236}">
                      <a16:creationId xmlns:a16="http://schemas.microsoft.com/office/drawing/2014/main" id="{F8D8D049-6B67-87FC-1A31-F9DDF487154B}"/>
                    </a:ext>
                  </a:extLst>
                </p:cNvPr>
                <p:cNvPicPr/>
                <p:nvPr/>
              </p:nvPicPr>
              <p:blipFill>
                <a:blip r:embed="rId101"/>
                <a:stretch>
                  <a:fillRect/>
                </a:stretch>
              </p:blipFill>
              <p:spPr>
                <a:xfrm>
                  <a:off x="3426803" y="1719616"/>
                  <a:ext cx="110520" cy="174240"/>
                </a:xfrm>
                <a:prstGeom prst="rect">
                  <a:avLst/>
                </a:prstGeom>
              </p:spPr>
            </p:pic>
          </mc:Fallback>
        </mc:AlternateContent>
      </p:grpSp>
      <p:grpSp>
        <p:nvGrpSpPr>
          <p:cNvPr id="182" name="Group 181">
            <a:extLst>
              <a:ext uri="{FF2B5EF4-FFF2-40B4-BE49-F238E27FC236}">
                <a16:creationId xmlns:a16="http://schemas.microsoft.com/office/drawing/2014/main" id="{B9CDF6FE-C563-AA54-ACF8-A147CEB728B5}"/>
              </a:ext>
            </a:extLst>
          </p:cNvPr>
          <p:cNvGrpSpPr/>
          <p:nvPr/>
        </p:nvGrpSpPr>
        <p:grpSpPr>
          <a:xfrm>
            <a:off x="1186163" y="2903296"/>
            <a:ext cx="226440" cy="261720"/>
            <a:chOff x="1186163" y="2903296"/>
            <a:chExt cx="226440" cy="261720"/>
          </a:xfrm>
        </p:grpSpPr>
        <mc:AlternateContent xmlns:mc="http://schemas.openxmlformats.org/markup-compatibility/2006" xmlns:p14="http://schemas.microsoft.com/office/powerpoint/2010/main">
          <mc:Choice Requires="p14">
            <p:contentPart p14:bwMode="auto" r:id="rId102">
              <p14:nvContentPartPr>
                <p14:cNvPr id="178" name="Ink 177">
                  <a:extLst>
                    <a:ext uri="{FF2B5EF4-FFF2-40B4-BE49-F238E27FC236}">
                      <a16:creationId xmlns:a16="http://schemas.microsoft.com/office/drawing/2014/main" id="{B195A0B3-0286-A5E4-BDAE-494BF17F0285}"/>
                    </a:ext>
                  </a:extLst>
                </p14:cNvPr>
                <p14:cNvContentPartPr/>
                <p14:nvPr/>
              </p14:nvContentPartPr>
              <p14:xfrm>
                <a:off x="1186163" y="2906896"/>
                <a:ext cx="171720" cy="258120"/>
              </p14:xfrm>
            </p:contentPart>
          </mc:Choice>
          <mc:Fallback xmlns="">
            <p:pic>
              <p:nvPicPr>
                <p:cNvPr id="178" name="Ink 177">
                  <a:extLst>
                    <a:ext uri="{FF2B5EF4-FFF2-40B4-BE49-F238E27FC236}">
                      <a16:creationId xmlns:a16="http://schemas.microsoft.com/office/drawing/2014/main" id="{B195A0B3-0286-A5E4-BDAE-494BF17F0285}"/>
                    </a:ext>
                  </a:extLst>
                </p:cNvPr>
                <p:cNvPicPr/>
                <p:nvPr/>
              </p:nvPicPr>
              <p:blipFill>
                <a:blip r:embed="rId103"/>
                <a:stretch>
                  <a:fillRect/>
                </a:stretch>
              </p:blipFill>
              <p:spPr>
                <a:xfrm>
                  <a:off x="1168163" y="2888896"/>
                  <a:ext cx="2073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9" name="Ink 178">
                  <a:extLst>
                    <a:ext uri="{FF2B5EF4-FFF2-40B4-BE49-F238E27FC236}">
                      <a16:creationId xmlns:a16="http://schemas.microsoft.com/office/drawing/2014/main" id="{22CE8050-B6FA-D7D2-A156-C88D0135030E}"/>
                    </a:ext>
                  </a:extLst>
                </p14:cNvPr>
                <p14:cNvContentPartPr/>
                <p14:nvPr/>
              </p14:nvContentPartPr>
              <p14:xfrm>
                <a:off x="1240163" y="2903296"/>
                <a:ext cx="172440" cy="23040"/>
              </p14:xfrm>
            </p:contentPart>
          </mc:Choice>
          <mc:Fallback xmlns="">
            <p:pic>
              <p:nvPicPr>
                <p:cNvPr id="179" name="Ink 178">
                  <a:extLst>
                    <a:ext uri="{FF2B5EF4-FFF2-40B4-BE49-F238E27FC236}">
                      <a16:creationId xmlns:a16="http://schemas.microsoft.com/office/drawing/2014/main" id="{22CE8050-B6FA-D7D2-A156-C88D0135030E}"/>
                    </a:ext>
                  </a:extLst>
                </p:cNvPr>
                <p:cNvPicPr/>
                <p:nvPr/>
              </p:nvPicPr>
              <p:blipFill>
                <a:blip r:embed="rId105"/>
                <a:stretch>
                  <a:fillRect/>
                </a:stretch>
              </p:blipFill>
              <p:spPr>
                <a:xfrm>
                  <a:off x="1222163" y="2885296"/>
                  <a:ext cx="20808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80" name="Ink 179">
                <a:extLst>
                  <a:ext uri="{FF2B5EF4-FFF2-40B4-BE49-F238E27FC236}">
                    <a16:creationId xmlns:a16="http://schemas.microsoft.com/office/drawing/2014/main" id="{F7B8C074-4EDB-87C1-6402-770831B887FD}"/>
                  </a:ext>
                </a:extLst>
              </p14:cNvPr>
              <p14:cNvContentPartPr/>
              <p14:nvPr/>
            </p14:nvContentPartPr>
            <p14:xfrm>
              <a:off x="1943603" y="3030736"/>
              <a:ext cx="181440" cy="15840"/>
            </p14:xfrm>
          </p:contentPart>
        </mc:Choice>
        <mc:Fallback xmlns="">
          <p:pic>
            <p:nvPicPr>
              <p:cNvPr id="180" name="Ink 179">
                <a:extLst>
                  <a:ext uri="{FF2B5EF4-FFF2-40B4-BE49-F238E27FC236}">
                    <a16:creationId xmlns:a16="http://schemas.microsoft.com/office/drawing/2014/main" id="{F7B8C074-4EDB-87C1-6402-770831B887FD}"/>
                  </a:ext>
                </a:extLst>
              </p:cNvPr>
              <p:cNvPicPr/>
              <p:nvPr/>
            </p:nvPicPr>
            <p:blipFill>
              <a:blip r:embed="rId107"/>
              <a:stretch>
                <a:fillRect/>
              </a:stretch>
            </p:blipFill>
            <p:spPr>
              <a:xfrm>
                <a:off x="1925963" y="3012736"/>
                <a:ext cx="2170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1" name="Ink 180">
                <a:extLst>
                  <a:ext uri="{FF2B5EF4-FFF2-40B4-BE49-F238E27FC236}">
                    <a16:creationId xmlns:a16="http://schemas.microsoft.com/office/drawing/2014/main" id="{9AE8FCD9-4A07-78F7-DE74-69BCD4AD0CF6}"/>
                  </a:ext>
                </a:extLst>
              </p14:cNvPr>
              <p14:cNvContentPartPr/>
              <p14:nvPr/>
            </p14:nvContentPartPr>
            <p14:xfrm>
              <a:off x="1961243" y="3104536"/>
              <a:ext cx="113760" cy="18000"/>
            </p14:xfrm>
          </p:contentPart>
        </mc:Choice>
        <mc:Fallback xmlns="">
          <p:pic>
            <p:nvPicPr>
              <p:cNvPr id="181" name="Ink 180">
                <a:extLst>
                  <a:ext uri="{FF2B5EF4-FFF2-40B4-BE49-F238E27FC236}">
                    <a16:creationId xmlns:a16="http://schemas.microsoft.com/office/drawing/2014/main" id="{9AE8FCD9-4A07-78F7-DE74-69BCD4AD0CF6}"/>
                  </a:ext>
                </a:extLst>
              </p:cNvPr>
              <p:cNvPicPr/>
              <p:nvPr/>
            </p:nvPicPr>
            <p:blipFill>
              <a:blip r:embed="rId109"/>
              <a:stretch>
                <a:fillRect/>
              </a:stretch>
            </p:blipFill>
            <p:spPr>
              <a:xfrm>
                <a:off x="1943603" y="3086536"/>
                <a:ext cx="149400" cy="53640"/>
              </a:xfrm>
              <a:prstGeom prst="rect">
                <a:avLst/>
              </a:prstGeom>
            </p:spPr>
          </p:pic>
        </mc:Fallback>
      </mc:AlternateContent>
      <p:grpSp>
        <p:nvGrpSpPr>
          <p:cNvPr id="191" name="Group 190">
            <a:extLst>
              <a:ext uri="{FF2B5EF4-FFF2-40B4-BE49-F238E27FC236}">
                <a16:creationId xmlns:a16="http://schemas.microsoft.com/office/drawing/2014/main" id="{DCB99361-A11F-6B5A-482D-38CE5550BAAC}"/>
              </a:ext>
            </a:extLst>
          </p:cNvPr>
          <p:cNvGrpSpPr/>
          <p:nvPr/>
        </p:nvGrpSpPr>
        <p:grpSpPr>
          <a:xfrm>
            <a:off x="2525003" y="2697376"/>
            <a:ext cx="702360" cy="363600"/>
            <a:chOff x="2525003" y="2697376"/>
            <a:chExt cx="702360" cy="363600"/>
          </a:xfrm>
        </p:grpSpPr>
        <mc:AlternateContent xmlns:mc="http://schemas.openxmlformats.org/markup-compatibility/2006" xmlns:p14="http://schemas.microsoft.com/office/powerpoint/2010/main">
          <mc:Choice Requires="p14">
            <p:contentPart p14:bwMode="auto" r:id="rId110">
              <p14:nvContentPartPr>
                <p14:cNvPr id="186" name="Ink 185">
                  <a:extLst>
                    <a:ext uri="{FF2B5EF4-FFF2-40B4-BE49-F238E27FC236}">
                      <a16:creationId xmlns:a16="http://schemas.microsoft.com/office/drawing/2014/main" id="{8F64F0C1-26A3-AB9C-D6FD-CEB32774B0B0}"/>
                    </a:ext>
                  </a:extLst>
                </p14:cNvPr>
                <p14:cNvContentPartPr/>
                <p14:nvPr/>
              </p14:nvContentPartPr>
              <p14:xfrm>
                <a:off x="2698523" y="2702056"/>
                <a:ext cx="124920" cy="203760"/>
              </p14:xfrm>
            </p:contentPart>
          </mc:Choice>
          <mc:Fallback xmlns="">
            <p:pic>
              <p:nvPicPr>
                <p:cNvPr id="186" name="Ink 185">
                  <a:extLst>
                    <a:ext uri="{FF2B5EF4-FFF2-40B4-BE49-F238E27FC236}">
                      <a16:creationId xmlns:a16="http://schemas.microsoft.com/office/drawing/2014/main" id="{8F64F0C1-26A3-AB9C-D6FD-CEB32774B0B0}"/>
                    </a:ext>
                  </a:extLst>
                </p:cNvPr>
                <p:cNvPicPr/>
                <p:nvPr/>
              </p:nvPicPr>
              <p:blipFill>
                <a:blip r:embed="rId111"/>
                <a:stretch>
                  <a:fillRect/>
                </a:stretch>
              </p:blipFill>
              <p:spPr>
                <a:xfrm>
                  <a:off x="2680883" y="2684056"/>
                  <a:ext cx="160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7" name="Ink 186">
                  <a:extLst>
                    <a:ext uri="{FF2B5EF4-FFF2-40B4-BE49-F238E27FC236}">
                      <a16:creationId xmlns:a16="http://schemas.microsoft.com/office/drawing/2014/main" id="{94AA3C02-3F7D-09CD-B4EB-4494804374F1}"/>
                    </a:ext>
                  </a:extLst>
                </p14:cNvPr>
                <p14:cNvContentPartPr/>
                <p14:nvPr/>
              </p14:nvContentPartPr>
              <p14:xfrm>
                <a:off x="2910923" y="2697376"/>
                <a:ext cx="171360" cy="146520"/>
              </p14:xfrm>
            </p:contentPart>
          </mc:Choice>
          <mc:Fallback xmlns="">
            <p:pic>
              <p:nvPicPr>
                <p:cNvPr id="187" name="Ink 186">
                  <a:extLst>
                    <a:ext uri="{FF2B5EF4-FFF2-40B4-BE49-F238E27FC236}">
                      <a16:creationId xmlns:a16="http://schemas.microsoft.com/office/drawing/2014/main" id="{94AA3C02-3F7D-09CD-B4EB-4494804374F1}"/>
                    </a:ext>
                  </a:extLst>
                </p:cNvPr>
                <p:cNvPicPr/>
                <p:nvPr/>
              </p:nvPicPr>
              <p:blipFill>
                <a:blip r:embed="rId113"/>
                <a:stretch>
                  <a:fillRect/>
                </a:stretch>
              </p:blipFill>
              <p:spPr>
                <a:xfrm>
                  <a:off x="2893283" y="2679736"/>
                  <a:ext cx="2070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8" name="Ink 187">
                  <a:extLst>
                    <a:ext uri="{FF2B5EF4-FFF2-40B4-BE49-F238E27FC236}">
                      <a16:creationId xmlns:a16="http://schemas.microsoft.com/office/drawing/2014/main" id="{99565851-BBAC-E12B-38A5-816744E32541}"/>
                    </a:ext>
                  </a:extLst>
                </p14:cNvPr>
                <p14:cNvContentPartPr/>
                <p14:nvPr/>
              </p14:nvContentPartPr>
              <p14:xfrm>
                <a:off x="2525003" y="2956216"/>
                <a:ext cx="702360" cy="104760"/>
              </p14:xfrm>
            </p:contentPart>
          </mc:Choice>
          <mc:Fallback xmlns="">
            <p:pic>
              <p:nvPicPr>
                <p:cNvPr id="188" name="Ink 187">
                  <a:extLst>
                    <a:ext uri="{FF2B5EF4-FFF2-40B4-BE49-F238E27FC236}">
                      <a16:creationId xmlns:a16="http://schemas.microsoft.com/office/drawing/2014/main" id="{99565851-BBAC-E12B-38A5-816744E32541}"/>
                    </a:ext>
                  </a:extLst>
                </p:cNvPr>
                <p:cNvPicPr/>
                <p:nvPr/>
              </p:nvPicPr>
              <p:blipFill>
                <a:blip r:embed="rId115"/>
                <a:stretch>
                  <a:fillRect/>
                </a:stretch>
              </p:blipFill>
              <p:spPr>
                <a:xfrm>
                  <a:off x="2507363" y="2938216"/>
                  <a:ext cx="738000" cy="140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6">
            <p14:nvContentPartPr>
              <p14:cNvPr id="192" name="Ink 191">
                <a:extLst>
                  <a:ext uri="{FF2B5EF4-FFF2-40B4-BE49-F238E27FC236}">
                    <a16:creationId xmlns:a16="http://schemas.microsoft.com/office/drawing/2014/main" id="{F18404C2-D9EC-68E8-E7EF-FF50B4E04F80}"/>
                  </a:ext>
                </a:extLst>
              </p14:cNvPr>
              <p14:cNvContentPartPr/>
              <p14:nvPr/>
            </p14:nvContentPartPr>
            <p14:xfrm>
              <a:off x="2765843" y="3125776"/>
              <a:ext cx="165960" cy="127800"/>
            </p14:xfrm>
          </p:contentPart>
        </mc:Choice>
        <mc:Fallback xmlns="">
          <p:pic>
            <p:nvPicPr>
              <p:cNvPr id="192" name="Ink 191">
                <a:extLst>
                  <a:ext uri="{FF2B5EF4-FFF2-40B4-BE49-F238E27FC236}">
                    <a16:creationId xmlns:a16="http://schemas.microsoft.com/office/drawing/2014/main" id="{F18404C2-D9EC-68E8-E7EF-FF50B4E04F80}"/>
                  </a:ext>
                </a:extLst>
              </p:cNvPr>
              <p:cNvPicPr/>
              <p:nvPr/>
            </p:nvPicPr>
            <p:blipFill>
              <a:blip r:embed="rId117"/>
              <a:stretch>
                <a:fillRect/>
              </a:stretch>
            </p:blipFill>
            <p:spPr>
              <a:xfrm>
                <a:off x="2748203" y="3107776"/>
                <a:ext cx="201600" cy="163440"/>
              </a:xfrm>
              <a:prstGeom prst="rect">
                <a:avLst/>
              </a:prstGeom>
            </p:spPr>
          </p:pic>
        </mc:Fallback>
      </mc:AlternateContent>
    </p:spTree>
    <p:extLst>
      <p:ext uri="{BB962C8B-B14F-4D97-AF65-F5344CB8AC3E}">
        <p14:creationId xmlns:p14="http://schemas.microsoft.com/office/powerpoint/2010/main" val="763495553"/>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75" name="TextBox 74">
            <a:extLst>
              <a:ext uri="{FF2B5EF4-FFF2-40B4-BE49-F238E27FC236}">
                <a16:creationId xmlns:a16="http://schemas.microsoft.com/office/drawing/2014/main" id="{D6AED177-3B8E-2883-2DBB-07A537039F5D}"/>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2">
            <p14:nvContentPartPr>
              <p14:cNvPr id="100" name="Ink 99">
                <a:extLst>
                  <a:ext uri="{FF2B5EF4-FFF2-40B4-BE49-F238E27FC236}">
                    <a16:creationId xmlns:a16="http://schemas.microsoft.com/office/drawing/2014/main" id="{134B000A-73AE-1B1C-A8EE-02A4C0D01B77}"/>
                  </a:ext>
                </a:extLst>
              </p14:cNvPr>
              <p14:cNvContentPartPr/>
              <p14:nvPr/>
            </p14:nvContentPartPr>
            <p14:xfrm>
              <a:off x="1575323" y="390136"/>
              <a:ext cx="606240" cy="134280"/>
            </p14:xfrm>
          </p:contentPart>
        </mc:Choice>
        <mc:Fallback xmlns="">
          <p:pic>
            <p:nvPicPr>
              <p:cNvPr id="100" name="Ink 99">
                <a:extLst>
                  <a:ext uri="{FF2B5EF4-FFF2-40B4-BE49-F238E27FC236}">
                    <a16:creationId xmlns:a16="http://schemas.microsoft.com/office/drawing/2014/main" id="{134B000A-73AE-1B1C-A8EE-02A4C0D01B77}"/>
                  </a:ext>
                </a:extLst>
              </p:cNvPr>
              <p:cNvPicPr/>
              <p:nvPr/>
            </p:nvPicPr>
            <p:blipFill>
              <a:blip r:embed="rId3"/>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02" name="Ink 101">
                <a:extLst>
                  <a:ext uri="{FF2B5EF4-FFF2-40B4-BE49-F238E27FC236}">
                    <a16:creationId xmlns:a16="http://schemas.microsoft.com/office/drawing/2014/main" id="{6A32B4C8-EC5B-F6A6-8D03-B788CD0DEC1C}"/>
                  </a:ext>
                </a:extLst>
              </p14:cNvPr>
              <p14:cNvContentPartPr/>
              <p14:nvPr/>
            </p14:nvContentPartPr>
            <p14:xfrm>
              <a:off x="2755403" y="419296"/>
              <a:ext cx="925560" cy="107640"/>
            </p14:xfrm>
          </p:contentPart>
        </mc:Choice>
        <mc:Fallback xmlns="">
          <p:pic>
            <p:nvPicPr>
              <p:cNvPr id="102" name="Ink 101">
                <a:extLst>
                  <a:ext uri="{FF2B5EF4-FFF2-40B4-BE49-F238E27FC236}">
                    <a16:creationId xmlns:a16="http://schemas.microsoft.com/office/drawing/2014/main" id="{6A32B4C8-EC5B-F6A6-8D03-B788CD0DEC1C}"/>
                  </a:ext>
                </a:extLst>
              </p:cNvPr>
              <p:cNvPicPr/>
              <p:nvPr/>
            </p:nvPicPr>
            <p:blipFill>
              <a:blip r:embed="rId5"/>
              <a:stretch>
                <a:fillRect/>
              </a:stretch>
            </p:blipFill>
            <p:spPr>
              <a:xfrm>
                <a:off x="2719763" y="347296"/>
                <a:ext cx="997200" cy="251280"/>
              </a:xfrm>
              <a:prstGeom prst="rect">
                <a:avLst/>
              </a:prstGeom>
            </p:spPr>
          </p:pic>
        </mc:Fallback>
      </mc:AlternateContent>
      <p:grpSp>
        <p:nvGrpSpPr>
          <p:cNvPr id="106" name="Group 105">
            <a:extLst>
              <a:ext uri="{FF2B5EF4-FFF2-40B4-BE49-F238E27FC236}">
                <a16:creationId xmlns:a16="http://schemas.microsoft.com/office/drawing/2014/main" id="{5F71935C-9315-9327-C12D-01FEAF9B9CD9}"/>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6">
              <p14:nvContentPartPr>
                <p14:cNvPr id="107" name="Ink 106">
                  <a:extLst>
                    <a:ext uri="{FF2B5EF4-FFF2-40B4-BE49-F238E27FC236}">
                      <a16:creationId xmlns:a16="http://schemas.microsoft.com/office/drawing/2014/main" id="{9596E85D-FD55-1BB4-AEBB-096CA0469B9A}"/>
                    </a:ext>
                  </a:extLst>
                </p14:cNvPr>
                <p14:cNvContentPartPr/>
                <p14:nvPr/>
              </p14:nvContentPartPr>
              <p14:xfrm>
                <a:off x="834443" y="1161616"/>
                <a:ext cx="120960" cy="250560"/>
              </p14:xfrm>
            </p:contentPart>
          </mc:Choice>
          <mc:Fallback xmlns="">
            <p:pic>
              <p:nvPicPr>
                <p:cNvPr id="107" name="Ink 106">
                  <a:extLst>
                    <a:ext uri="{FF2B5EF4-FFF2-40B4-BE49-F238E27FC236}">
                      <a16:creationId xmlns:a16="http://schemas.microsoft.com/office/drawing/2014/main" id="{9596E85D-FD55-1BB4-AEBB-096CA0469B9A}"/>
                    </a:ext>
                  </a:extLst>
                </p:cNvPr>
                <p:cNvPicPr/>
                <p:nvPr/>
              </p:nvPicPr>
              <p:blipFill>
                <a:blip r:embed="rId7"/>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8" name="Ink 107">
                  <a:extLst>
                    <a:ext uri="{FF2B5EF4-FFF2-40B4-BE49-F238E27FC236}">
                      <a16:creationId xmlns:a16="http://schemas.microsoft.com/office/drawing/2014/main" id="{E940FA5B-5F95-F38D-D2B1-992765AEDD06}"/>
                    </a:ext>
                  </a:extLst>
                </p14:cNvPr>
                <p14:cNvContentPartPr/>
                <p14:nvPr/>
              </p14:nvContentPartPr>
              <p14:xfrm>
                <a:off x="1032083" y="1251976"/>
                <a:ext cx="60480" cy="121320"/>
              </p14:xfrm>
            </p:contentPart>
          </mc:Choice>
          <mc:Fallback xmlns="">
            <p:pic>
              <p:nvPicPr>
                <p:cNvPr id="108" name="Ink 107">
                  <a:extLst>
                    <a:ext uri="{FF2B5EF4-FFF2-40B4-BE49-F238E27FC236}">
                      <a16:creationId xmlns:a16="http://schemas.microsoft.com/office/drawing/2014/main" id="{E940FA5B-5F95-F38D-D2B1-992765AEDD06}"/>
                    </a:ext>
                  </a:extLst>
                </p:cNvPr>
                <p:cNvPicPr/>
                <p:nvPr/>
              </p:nvPicPr>
              <p:blipFill>
                <a:blip r:embed="rId9"/>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9" name="Ink 108">
                  <a:extLst>
                    <a:ext uri="{FF2B5EF4-FFF2-40B4-BE49-F238E27FC236}">
                      <a16:creationId xmlns:a16="http://schemas.microsoft.com/office/drawing/2014/main" id="{4A8B5ED8-7511-8E7D-C5E8-F8DEA3973155}"/>
                    </a:ext>
                  </a:extLst>
                </p14:cNvPr>
                <p14:cNvContentPartPr/>
                <p14:nvPr/>
              </p14:nvContentPartPr>
              <p14:xfrm>
                <a:off x="1130003" y="1275376"/>
                <a:ext cx="124920" cy="123840"/>
              </p14:xfrm>
            </p:contentPart>
          </mc:Choice>
          <mc:Fallback xmlns="">
            <p:pic>
              <p:nvPicPr>
                <p:cNvPr id="109" name="Ink 108">
                  <a:extLst>
                    <a:ext uri="{FF2B5EF4-FFF2-40B4-BE49-F238E27FC236}">
                      <a16:creationId xmlns:a16="http://schemas.microsoft.com/office/drawing/2014/main" id="{4A8B5ED8-7511-8E7D-C5E8-F8DEA3973155}"/>
                    </a:ext>
                  </a:extLst>
                </p:cNvPr>
                <p:cNvPicPr/>
                <p:nvPr/>
              </p:nvPicPr>
              <p:blipFill>
                <a:blip r:embed="rId11"/>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0" name="Ink 109">
                  <a:extLst>
                    <a:ext uri="{FF2B5EF4-FFF2-40B4-BE49-F238E27FC236}">
                      <a16:creationId xmlns:a16="http://schemas.microsoft.com/office/drawing/2014/main" id="{7ABE7558-9BE7-9276-6208-D50EE5D42022}"/>
                    </a:ext>
                  </a:extLst>
                </p14:cNvPr>
                <p14:cNvContentPartPr/>
                <p14:nvPr/>
              </p14:nvContentPartPr>
              <p14:xfrm>
                <a:off x="1343843" y="1280056"/>
                <a:ext cx="68760" cy="133920"/>
              </p14:xfrm>
            </p:contentPart>
          </mc:Choice>
          <mc:Fallback xmlns="">
            <p:pic>
              <p:nvPicPr>
                <p:cNvPr id="110" name="Ink 109">
                  <a:extLst>
                    <a:ext uri="{FF2B5EF4-FFF2-40B4-BE49-F238E27FC236}">
                      <a16:creationId xmlns:a16="http://schemas.microsoft.com/office/drawing/2014/main" id="{7ABE7558-9BE7-9276-6208-D50EE5D42022}"/>
                    </a:ext>
                  </a:extLst>
                </p:cNvPr>
                <p:cNvPicPr/>
                <p:nvPr/>
              </p:nvPicPr>
              <p:blipFill>
                <a:blip r:embed="rId13"/>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11" name="Ink 110">
                  <a:extLst>
                    <a:ext uri="{FF2B5EF4-FFF2-40B4-BE49-F238E27FC236}">
                      <a16:creationId xmlns:a16="http://schemas.microsoft.com/office/drawing/2014/main" id="{FF5AAAE0-1890-9752-4028-E1E70A8EFF48}"/>
                    </a:ext>
                  </a:extLst>
                </p14:cNvPr>
                <p14:cNvContentPartPr/>
                <p14:nvPr/>
              </p14:nvContentPartPr>
              <p14:xfrm>
                <a:off x="1466603" y="1289416"/>
                <a:ext cx="8280" cy="104400"/>
              </p14:xfrm>
            </p:contentPart>
          </mc:Choice>
          <mc:Fallback xmlns="">
            <p:pic>
              <p:nvPicPr>
                <p:cNvPr id="111" name="Ink 110">
                  <a:extLst>
                    <a:ext uri="{FF2B5EF4-FFF2-40B4-BE49-F238E27FC236}">
                      <a16:creationId xmlns:a16="http://schemas.microsoft.com/office/drawing/2014/main" id="{FF5AAAE0-1890-9752-4028-E1E70A8EFF48}"/>
                    </a:ext>
                  </a:extLst>
                </p:cNvPr>
                <p:cNvPicPr/>
                <p:nvPr/>
              </p:nvPicPr>
              <p:blipFill>
                <a:blip r:embed="rId15"/>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2" name="Ink 111">
                  <a:extLst>
                    <a:ext uri="{FF2B5EF4-FFF2-40B4-BE49-F238E27FC236}">
                      <a16:creationId xmlns:a16="http://schemas.microsoft.com/office/drawing/2014/main" id="{D63F8215-55FE-7999-D2AA-0D3C98B4E5DC}"/>
                    </a:ext>
                  </a:extLst>
                </p14:cNvPr>
                <p14:cNvContentPartPr/>
                <p14:nvPr/>
              </p14:nvContentPartPr>
              <p14:xfrm>
                <a:off x="1465883" y="1259896"/>
                <a:ext cx="360" cy="360"/>
              </p14:xfrm>
            </p:contentPart>
          </mc:Choice>
          <mc:Fallback xmlns="">
            <p:pic>
              <p:nvPicPr>
                <p:cNvPr id="112" name="Ink 111">
                  <a:extLst>
                    <a:ext uri="{FF2B5EF4-FFF2-40B4-BE49-F238E27FC236}">
                      <a16:creationId xmlns:a16="http://schemas.microsoft.com/office/drawing/2014/main" id="{D63F8215-55FE-7999-D2AA-0D3C98B4E5DC}"/>
                    </a:ext>
                  </a:extLst>
                </p:cNvPr>
                <p:cNvPicPr/>
                <p:nvPr/>
              </p:nvPicPr>
              <p:blipFill>
                <a:blip r:embed="rId17"/>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3" name="Ink 112">
                  <a:extLst>
                    <a:ext uri="{FF2B5EF4-FFF2-40B4-BE49-F238E27FC236}">
                      <a16:creationId xmlns:a16="http://schemas.microsoft.com/office/drawing/2014/main" id="{E9772133-3708-E91E-C207-150DD46D0895}"/>
                    </a:ext>
                  </a:extLst>
                </p14:cNvPr>
                <p14:cNvContentPartPr/>
                <p14:nvPr/>
              </p14:nvContentPartPr>
              <p14:xfrm>
                <a:off x="1564523" y="1184656"/>
                <a:ext cx="99720" cy="213840"/>
              </p14:xfrm>
            </p:contentPart>
          </mc:Choice>
          <mc:Fallback xmlns="">
            <p:pic>
              <p:nvPicPr>
                <p:cNvPr id="113" name="Ink 112">
                  <a:extLst>
                    <a:ext uri="{FF2B5EF4-FFF2-40B4-BE49-F238E27FC236}">
                      <a16:creationId xmlns:a16="http://schemas.microsoft.com/office/drawing/2014/main" id="{E9772133-3708-E91E-C207-150DD46D0895}"/>
                    </a:ext>
                  </a:extLst>
                </p:cNvPr>
                <p:cNvPicPr/>
                <p:nvPr/>
              </p:nvPicPr>
              <p:blipFill>
                <a:blip r:embed="rId19"/>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14" name="Ink 113">
                  <a:extLst>
                    <a:ext uri="{FF2B5EF4-FFF2-40B4-BE49-F238E27FC236}">
                      <a16:creationId xmlns:a16="http://schemas.microsoft.com/office/drawing/2014/main" id="{B8EDCDA8-4685-7051-896B-08AAA343DB37}"/>
                    </a:ext>
                  </a:extLst>
                </p14:cNvPr>
                <p14:cNvContentPartPr/>
                <p14:nvPr/>
              </p14:nvContentPartPr>
              <p14:xfrm>
                <a:off x="1522403" y="1276456"/>
                <a:ext cx="102240" cy="15840"/>
              </p14:xfrm>
            </p:contentPart>
          </mc:Choice>
          <mc:Fallback xmlns="">
            <p:pic>
              <p:nvPicPr>
                <p:cNvPr id="114" name="Ink 113">
                  <a:extLst>
                    <a:ext uri="{FF2B5EF4-FFF2-40B4-BE49-F238E27FC236}">
                      <a16:creationId xmlns:a16="http://schemas.microsoft.com/office/drawing/2014/main" id="{B8EDCDA8-4685-7051-896B-08AAA343DB37}"/>
                    </a:ext>
                  </a:extLst>
                </p:cNvPr>
                <p:cNvPicPr/>
                <p:nvPr/>
              </p:nvPicPr>
              <p:blipFill>
                <a:blip r:embed="rId21"/>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15" name="Ink 114">
                  <a:extLst>
                    <a:ext uri="{FF2B5EF4-FFF2-40B4-BE49-F238E27FC236}">
                      <a16:creationId xmlns:a16="http://schemas.microsoft.com/office/drawing/2014/main" id="{6BB6DB4F-129C-83F3-8A9B-DBC0B8F264E6}"/>
                    </a:ext>
                  </a:extLst>
                </p14:cNvPr>
                <p14:cNvContentPartPr/>
                <p14:nvPr/>
              </p14:nvContentPartPr>
              <p14:xfrm>
                <a:off x="1714643" y="1268896"/>
                <a:ext cx="189000" cy="299520"/>
              </p14:xfrm>
            </p:contentPart>
          </mc:Choice>
          <mc:Fallback xmlns="">
            <p:pic>
              <p:nvPicPr>
                <p:cNvPr id="115" name="Ink 114">
                  <a:extLst>
                    <a:ext uri="{FF2B5EF4-FFF2-40B4-BE49-F238E27FC236}">
                      <a16:creationId xmlns:a16="http://schemas.microsoft.com/office/drawing/2014/main" id="{6BB6DB4F-129C-83F3-8A9B-DBC0B8F264E6}"/>
                    </a:ext>
                  </a:extLst>
                </p:cNvPr>
                <p:cNvPicPr/>
                <p:nvPr/>
              </p:nvPicPr>
              <p:blipFill>
                <a:blip r:embed="rId23"/>
                <a:stretch>
                  <a:fillRect/>
                </a:stretch>
              </p:blipFill>
              <p:spPr>
                <a:xfrm>
                  <a:off x="1696643" y="1250896"/>
                  <a:ext cx="224640" cy="335160"/>
                </a:xfrm>
                <a:prstGeom prst="rect">
                  <a:avLst/>
                </a:prstGeom>
              </p:spPr>
            </p:pic>
          </mc:Fallback>
        </mc:AlternateContent>
      </p:grpSp>
      <p:grpSp>
        <p:nvGrpSpPr>
          <p:cNvPr id="116" name="Group 115">
            <a:extLst>
              <a:ext uri="{FF2B5EF4-FFF2-40B4-BE49-F238E27FC236}">
                <a16:creationId xmlns:a16="http://schemas.microsoft.com/office/drawing/2014/main" id="{B4C3B613-5EC1-2292-56E5-4095D1C4BF04}"/>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4">
              <p14:nvContentPartPr>
                <p14:cNvPr id="117" name="Ink 116">
                  <a:extLst>
                    <a:ext uri="{FF2B5EF4-FFF2-40B4-BE49-F238E27FC236}">
                      <a16:creationId xmlns:a16="http://schemas.microsoft.com/office/drawing/2014/main" id="{74FA6036-8E0C-38C1-B92B-3FF0CE9FB321}"/>
                    </a:ext>
                  </a:extLst>
                </p14:cNvPr>
                <p14:cNvContentPartPr/>
                <p14:nvPr/>
              </p14:nvContentPartPr>
              <p14:xfrm>
                <a:off x="2184803" y="1245856"/>
                <a:ext cx="180000" cy="26280"/>
              </p14:xfrm>
            </p:contentPart>
          </mc:Choice>
          <mc:Fallback xmlns="">
            <p:pic>
              <p:nvPicPr>
                <p:cNvPr id="117" name="Ink 116">
                  <a:extLst>
                    <a:ext uri="{FF2B5EF4-FFF2-40B4-BE49-F238E27FC236}">
                      <a16:creationId xmlns:a16="http://schemas.microsoft.com/office/drawing/2014/main" id="{74FA6036-8E0C-38C1-B92B-3FF0CE9FB321}"/>
                    </a:ext>
                  </a:extLst>
                </p:cNvPr>
                <p:cNvPicPr/>
                <p:nvPr/>
              </p:nvPicPr>
              <p:blipFill>
                <a:blip r:embed="rId25"/>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8" name="Ink 117">
                  <a:extLst>
                    <a:ext uri="{FF2B5EF4-FFF2-40B4-BE49-F238E27FC236}">
                      <a16:creationId xmlns:a16="http://schemas.microsoft.com/office/drawing/2014/main" id="{57755D4C-A6A5-885D-DAAB-D3A63FA10FF5}"/>
                    </a:ext>
                  </a:extLst>
                </p14:cNvPr>
                <p14:cNvContentPartPr/>
                <p14:nvPr/>
              </p14:nvContentPartPr>
              <p14:xfrm>
                <a:off x="2194523" y="1326136"/>
                <a:ext cx="176400" cy="15480"/>
              </p14:xfrm>
            </p:contentPart>
          </mc:Choice>
          <mc:Fallback xmlns="">
            <p:pic>
              <p:nvPicPr>
                <p:cNvPr id="118" name="Ink 117">
                  <a:extLst>
                    <a:ext uri="{FF2B5EF4-FFF2-40B4-BE49-F238E27FC236}">
                      <a16:creationId xmlns:a16="http://schemas.microsoft.com/office/drawing/2014/main" id="{57755D4C-A6A5-885D-DAAB-D3A63FA10FF5}"/>
                    </a:ext>
                  </a:extLst>
                </p:cNvPr>
                <p:cNvPicPr/>
                <p:nvPr/>
              </p:nvPicPr>
              <p:blipFill>
                <a:blip r:embed="rId27"/>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19" name="Ink 118">
                <a:extLst>
                  <a:ext uri="{FF2B5EF4-FFF2-40B4-BE49-F238E27FC236}">
                    <a16:creationId xmlns:a16="http://schemas.microsoft.com/office/drawing/2014/main" id="{4A98E261-6359-6BF9-4104-458720C43461}"/>
                  </a:ext>
                </a:extLst>
              </p14:cNvPr>
              <p14:cNvContentPartPr/>
              <p14:nvPr/>
            </p14:nvContentPartPr>
            <p14:xfrm>
              <a:off x="2624723" y="1164136"/>
              <a:ext cx="778680" cy="80640"/>
            </p14:xfrm>
          </p:contentPart>
        </mc:Choice>
        <mc:Fallback xmlns="">
          <p:pic>
            <p:nvPicPr>
              <p:cNvPr id="119" name="Ink 118">
                <a:extLst>
                  <a:ext uri="{FF2B5EF4-FFF2-40B4-BE49-F238E27FC236}">
                    <a16:creationId xmlns:a16="http://schemas.microsoft.com/office/drawing/2014/main" id="{4A98E261-6359-6BF9-4104-458720C43461}"/>
                  </a:ext>
                </a:extLst>
              </p:cNvPr>
              <p:cNvPicPr/>
              <p:nvPr/>
            </p:nvPicPr>
            <p:blipFill>
              <a:blip r:embed="rId29"/>
              <a:stretch>
                <a:fillRect/>
              </a:stretch>
            </p:blipFill>
            <p:spPr>
              <a:xfrm>
                <a:off x="2606723" y="1146496"/>
                <a:ext cx="814320" cy="116280"/>
              </a:xfrm>
              <a:prstGeom prst="rect">
                <a:avLst/>
              </a:prstGeom>
            </p:spPr>
          </p:pic>
        </mc:Fallback>
      </mc:AlternateContent>
      <p:grpSp>
        <p:nvGrpSpPr>
          <p:cNvPr id="120" name="Group 119">
            <a:extLst>
              <a:ext uri="{FF2B5EF4-FFF2-40B4-BE49-F238E27FC236}">
                <a16:creationId xmlns:a16="http://schemas.microsoft.com/office/drawing/2014/main" id="{5EE55434-C970-9FED-60C3-26271CA0BBC4}"/>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0">
              <p14:nvContentPartPr>
                <p14:cNvPr id="121" name="Ink 120">
                  <a:extLst>
                    <a:ext uri="{FF2B5EF4-FFF2-40B4-BE49-F238E27FC236}">
                      <a16:creationId xmlns:a16="http://schemas.microsoft.com/office/drawing/2014/main" id="{24D098D1-45E2-9840-B32F-511E4704A347}"/>
                    </a:ext>
                  </a:extLst>
                </p14:cNvPr>
                <p14:cNvContentPartPr/>
                <p14:nvPr/>
              </p14:nvContentPartPr>
              <p14:xfrm>
                <a:off x="3811283" y="1128856"/>
                <a:ext cx="57960" cy="18360"/>
              </p14:xfrm>
            </p:contentPart>
          </mc:Choice>
          <mc:Fallback xmlns="">
            <p:pic>
              <p:nvPicPr>
                <p:cNvPr id="121" name="Ink 120">
                  <a:extLst>
                    <a:ext uri="{FF2B5EF4-FFF2-40B4-BE49-F238E27FC236}">
                      <a16:creationId xmlns:a16="http://schemas.microsoft.com/office/drawing/2014/main" id="{24D098D1-45E2-9840-B32F-511E4704A347}"/>
                    </a:ext>
                  </a:extLst>
                </p:cNvPr>
                <p:cNvPicPr/>
                <p:nvPr/>
              </p:nvPicPr>
              <p:blipFill>
                <a:blip r:embed="rId31"/>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22" name="Ink 121">
                  <a:extLst>
                    <a:ext uri="{FF2B5EF4-FFF2-40B4-BE49-F238E27FC236}">
                      <a16:creationId xmlns:a16="http://schemas.microsoft.com/office/drawing/2014/main" id="{C8DA0AEE-CF3D-25C4-1B31-BE310080F95D}"/>
                    </a:ext>
                  </a:extLst>
                </p14:cNvPr>
                <p14:cNvContentPartPr/>
                <p14:nvPr/>
              </p14:nvContentPartPr>
              <p14:xfrm>
                <a:off x="3830363" y="1219576"/>
                <a:ext cx="58680" cy="8640"/>
              </p14:xfrm>
            </p:contentPart>
          </mc:Choice>
          <mc:Fallback xmlns="">
            <p:pic>
              <p:nvPicPr>
                <p:cNvPr id="122" name="Ink 121">
                  <a:extLst>
                    <a:ext uri="{FF2B5EF4-FFF2-40B4-BE49-F238E27FC236}">
                      <a16:creationId xmlns:a16="http://schemas.microsoft.com/office/drawing/2014/main" id="{C8DA0AEE-CF3D-25C4-1B31-BE310080F95D}"/>
                    </a:ext>
                  </a:extLst>
                </p:cNvPr>
                <p:cNvPicPr/>
                <p:nvPr/>
              </p:nvPicPr>
              <p:blipFill>
                <a:blip r:embed="rId33"/>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123" name="Ink 122">
                <a:extLst>
                  <a:ext uri="{FF2B5EF4-FFF2-40B4-BE49-F238E27FC236}">
                    <a16:creationId xmlns:a16="http://schemas.microsoft.com/office/drawing/2014/main" id="{45B94360-8108-8FC8-43FE-EA6F22A5C46B}"/>
                  </a:ext>
                </a:extLst>
              </p14:cNvPr>
              <p14:cNvContentPartPr/>
              <p14:nvPr/>
            </p14:nvContentPartPr>
            <p14:xfrm>
              <a:off x="4195403" y="1063696"/>
              <a:ext cx="961560" cy="31320"/>
            </p14:xfrm>
          </p:contentPart>
        </mc:Choice>
        <mc:Fallback xmlns="">
          <p:pic>
            <p:nvPicPr>
              <p:cNvPr id="123" name="Ink 122">
                <a:extLst>
                  <a:ext uri="{FF2B5EF4-FFF2-40B4-BE49-F238E27FC236}">
                    <a16:creationId xmlns:a16="http://schemas.microsoft.com/office/drawing/2014/main" id="{45B94360-8108-8FC8-43FE-EA6F22A5C46B}"/>
                  </a:ext>
                </a:extLst>
              </p:cNvPr>
              <p:cNvPicPr/>
              <p:nvPr/>
            </p:nvPicPr>
            <p:blipFill>
              <a:blip r:embed="rId35"/>
              <a:stretch>
                <a:fillRect/>
              </a:stretch>
            </p:blipFill>
            <p:spPr>
              <a:xfrm>
                <a:off x="4177403" y="1046056"/>
                <a:ext cx="997200" cy="66960"/>
              </a:xfrm>
              <a:prstGeom prst="rect">
                <a:avLst/>
              </a:prstGeom>
            </p:spPr>
          </p:pic>
        </mc:Fallback>
      </mc:AlternateContent>
      <p:grpSp>
        <p:nvGrpSpPr>
          <p:cNvPr id="124" name="Group 123">
            <a:extLst>
              <a:ext uri="{FF2B5EF4-FFF2-40B4-BE49-F238E27FC236}">
                <a16:creationId xmlns:a16="http://schemas.microsoft.com/office/drawing/2014/main" id="{064B9251-9C89-3F74-DEA7-4DC9BC921A96}"/>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6">
              <p14:nvContentPartPr>
                <p14:cNvPr id="125" name="Ink 124">
                  <a:extLst>
                    <a:ext uri="{FF2B5EF4-FFF2-40B4-BE49-F238E27FC236}">
                      <a16:creationId xmlns:a16="http://schemas.microsoft.com/office/drawing/2014/main" id="{269F4342-202B-19E3-6083-DFCECEC560B2}"/>
                    </a:ext>
                  </a:extLst>
                </p14:cNvPr>
                <p14:cNvContentPartPr/>
                <p14:nvPr/>
              </p14:nvContentPartPr>
              <p14:xfrm>
                <a:off x="2671484" y="955535"/>
                <a:ext cx="104760" cy="137880"/>
              </p14:xfrm>
            </p:contentPart>
          </mc:Choice>
          <mc:Fallback xmlns="">
            <p:pic>
              <p:nvPicPr>
                <p:cNvPr id="125" name="Ink 124">
                  <a:extLst>
                    <a:ext uri="{FF2B5EF4-FFF2-40B4-BE49-F238E27FC236}">
                      <a16:creationId xmlns:a16="http://schemas.microsoft.com/office/drawing/2014/main" id="{269F4342-202B-19E3-6083-DFCECEC560B2}"/>
                    </a:ext>
                  </a:extLst>
                </p:cNvPr>
                <p:cNvPicPr/>
                <p:nvPr/>
              </p:nvPicPr>
              <p:blipFill>
                <a:blip r:embed="rId37"/>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26" name="Ink 125">
                  <a:extLst>
                    <a:ext uri="{FF2B5EF4-FFF2-40B4-BE49-F238E27FC236}">
                      <a16:creationId xmlns:a16="http://schemas.microsoft.com/office/drawing/2014/main" id="{19CE2A33-9180-7C38-E6F9-0093C940AE59}"/>
                    </a:ext>
                  </a:extLst>
                </p14:cNvPr>
                <p14:cNvContentPartPr/>
                <p14:nvPr/>
              </p14:nvContentPartPr>
              <p14:xfrm>
                <a:off x="2854004" y="947975"/>
                <a:ext cx="46440" cy="82440"/>
              </p14:xfrm>
            </p:contentPart>
          </mc:Choice>
          <mc:Fallback xmlns="">
            <p:pic>
              <p:nvPicPr>
                <p:cNvPr id="126" name="Ink 125">
                  <a:extLst>
                    <a:ext uri="{FF2B5EF4-FFF2-40B4-BE49-F238E27FC236}">
                      <a16:creationId xmlns:a16="http://schemas.microsoft.com/office/drawing/2014/main" id="{19CE2A33-9180-7C38-E6F9-0093C940AE59}"/>
                    </a:ext>
                  </a:extLst>
                </p:cNvPr>
                <p:cNvPicPr/>
                <p:nvPr/>
              </p:nvPicPr>
              <p:blipFill>
                <a:blip r:embed="rId39"/>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7" name="Ink 126">
                  <a:extLst>
                    <a:ext uri="{FF2B5EF4-FFF2-40B4-BE49-F238E27FC236}">
                      <a16:creationId xmlns:a16="http://schemas.microsoft.com/office/drawing/2014/main" id="{74FE6925-8F81-6E66-5953-6D42A0E55922}"/>
                    </a:ext>
                  </a:extLst>
                </p14:cNvPr>
                <p14:cNvContentPartPr/>
                <p14:nvPr/>
              </p14:nvContentPartPr>
              <p14:xfrm>
                <a:off x="2966324" y="944015"/>
                <a:ext cx="102960" cy="57600"/>
              </p14:xfrm>
            </p:contentPart>
          </mc:Choice>
          <mc:Fallback xmlns="">
            <p:pic>
              <p:nvPicPr>
                <p:cNvPr id="127" name="Ink 126">
                  <a:extLst>
                    <a:ext uri="{FF2B5EF4-FFF2-40B4-BE49-F238E27FC236}">
                      <a16:creationId xmlns:a16="http://schemas.microsoft.com/office/drawing/2014/main" id="{74FE6925-8F81-6E66-5953-6D42A0E55922}"/>
                    </a:ext>
                  </a:extLst>
                </p:cNvPr>
                <p:cNvPicPr/>
                <p:nvPr/>
              </p:nvPicPr>
              <p:blipFill>
                <a:blip r:embed="rId41"/>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8" name="Ink 127">
                  <a:extLst>
                    <a:ext uri="{FF2B5EF4-FFF2-40B4-BE49-F238E27FC236}">
                      <a16:creationId xmlns:a16="http://schemas.microsoft.com/office/drawing/2014/main" id="{1469D2E0-68D0-02FA-7382-A788DB73A726}"/>
                    </a:ext>
                  </a:extLst>
                </p14:cNvPr>
                <p14:cNvContentPartPr/>
                <p14:nvPr/>
              </p14:nvContentPartPr>
              <p14:xfrm>
                <a:off x="3111404" y="938255"/>
                <a:ext cx="161640" cy="63720"/>
              </p14:xfrm>
            </p:contentPart>
          </mc:Choice>
          <mc:Fallback xmlns="">
            <p:pic>
              <p:nvPicPr>
                <p:cNvPr id="128" name="Ink 127">
                  <a:extLst>
                    <a:ext uri="{FF2B5EF4-FFF2-40B4-BE49-F238E27FC236}">
                      <a16:creationId xmlns:a16="http://schemas.microsoft.com/office/drawing/2014/main" id="{1469D2E0-68D0-02FA-7382-A788DB73A726}"/>
                    </a:ext>
                  </a:extLst>
                </p:cNvPr>
                <p:cNvPicPr/>
                <p:nvPr/>
              </p:nvPicPr>
              <p:blipFill>
                <a:blip r:embed="rId43"/>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9" name="Ink 128">
                  <a:extLst>
                    <a:ext uri="{FF2B5EF4-FFF2-40B4-BE49-F238E27FC236}">
                      <a16:creationId xmlns:a16="http://schemas.microsoft.com/office/drawing/2014/main" id="{5F974DD3-D4FF-0AC5-DDD0-7C1B8C44B68C}"/>
                    </a:ext>
                  </a:extLst>
                </p14:cNvPr>
                <p14:cNvContentPartPr/>
                <p14:nvPr/>
              </p14:nvContentPartPr>
              <p14:xfrm>
                <a:off x="3344324" y="918455"/>
                <a:ext cx="47160" cy="90000"/>
              </p14:xfrm>
            </p:contentPart>
          </mc:Choice>
          <mc:Fallback xmlns="">
            <p:pic>
              <p:nvPicPr>
                <p:cNvPr id="129" name="Ink 128">
                  <a:extLst>
                    <a:ext uri="{FF2B5EF4-FFF2-40B4-BE49-F238E27FC236}">
                      <a16:creationId xmlns:a16="http://schemas.microsoft.com/office/drawing/2014/main" id="{5F974DD3-D4FF-0AC5-DDD0-7C1B8C44B68C}"/>
                    </a:ext>
                  </a:extLst>
                </p:cNvPr>
                <p:cNvPicPr/>
                <p:nvPr/>
              </p:nvPicPr>
              <p:blipFill>
                <a:blip r:embed="rId45"/>
                <a:stretch>
                  <a:fillRect/>
                </a:stretch>
              </p:blipFill>
              <p:spPr>
                <a:xfrm>
                  <a:off x="3326684" y="900815"/>
                  <a:ext cx="82800" cy="125640"/>
                </a:xfrm>
                <a:prstGeom prst="rect">
                  <a:avLst/>
                </a:prstGeom>
              </p:spPr>
            </p:pic>
          </mc:Fallback>
        </mc:AlternateContent>
      </p:grpSp>
      <p:grpSp>
        <p:nvGrpSpPr>
          <p:cNvPr id="130" name="Group 129">
            <a:extLst>
              <a:ext uri="{FF2B5EF4-FFF2-40B4-BE49-F238E27FC236}">
                <a16:creationId xmlns:a16="http://schemas.microsoft.com/office/drawing/2014/main" id="{21188A61-B2EF-7D78-D08E-1EBA41E55979}"/>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6">
              <p14:nvContentPartPr>
                <p14:cNvPr id="131" name="Ink 130">
                  <a:extLst>
                    <a:ext uri="{FF2B5EF4-FFF2-40B4-BE49-F238E27FC236}">
                      <a16:creationId xmlns:a16="http://schemas.microsoft.com/office/drawing/2014/main" id="{35A03E04-081B-9E24-BA41-618F40DB1118}"/>
                    </a:ext>
                  </a:extLst>
                </p14:cNvPr>
                <p14:cNvContentPartPr/>
                <p14:nvPr/>
              </p14:nvContentPartPr>
              <p14:xfrm>
                <a:off x="2805044" y="1303295"/>
                <a:ext cx="123480" cy="103680"/>
              </p14:xfrm>
            </p:contentPart>
          </mc:Choice>
          <mc:Fallback xmlns="">
            <p:pic>
              <p:nvPicPr>
                <p:cNvPr id="131" name="Ink 130">
                  <a:extLst>
                    <a:ext uri="{FF2B5EF4-FFF2-40B4-BE49-F238E27FC236}">
                      <a16:creationId xmlns:a16="http://schemas.microsoft.com/office/drawing/2014/main" id="{35A03E04-081B-9E24-BA41-618F40DB1118}"/>
                    </a:ext>
                  </a:extLst>
                </p:cNvPr>
                <p:cNvPicPr/>
                <p:nvPr/>
              </p:nvPicPr>
              <p:blipFill>
                <a:blip r:embed="rId47"/>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33" name="Ink 132">
                  <a:extLst>
                    <a:ext uri="{FF2B5EF4-FFF2-40B4-BE49-F238E27FC236}">
                      <a16:creationId xmlns:a16="http://schemas.microsoft.com/office/drawing/2014/main" id="{CEBA96D1-F174-5074-9363-B59398619D76}"/>
                    </a:ext>
                  </a:extLst>
                </p14:cNvPr>
                <p14:cNvContentPartPr/>
                <p14:nvPr/>
              </p14:nvContentPartPr>
              <p14:xfrm>
                <a:off x="2975324" y="1332455"/>
                <a:ext cx="153720" cy="72360"/>
              </p14:xfrm>
            </p:contentPart>
          </mc:Choice>
          <mc:Fallback xmlns="">
            <p:pic>
              <p:nvPicPr>
                <p:cNvPr id="133" name="Ink 132">
                  <a:extLst>
                    <a:ext uri="{FF2B5EF4-FFF2-40B4-BE49-F238E27FC236}">
                      <a16:creationId xmlns:a16="http://schemas.microsoft.com/office/drawing/2014/main" id="{CEBA96D1-F174-5074-9363-B59398619D76}"/>
                    </a:ext>
                  </a:extLst>
                </p:cNvPr>
                <p:cNvPicPr/>
                <p:nvPr/>
              </p:nvPicPr>
              <p:blipFill>
                <a:blip r:embed="rId49"/>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34" name="Ink 133">
                  <a:extLst>
                    <a:ext uri="{FF2B5EF4-FFF2-40B4-BE49-F238E27FC236}">
                      <a16:creationId xmlns:a16="http://schemas.microsoft.com/office/drawing/2014/main" id="{0B516F9D-E312-8332-EEF6-CB5B26465CD8}"/>
                    </a:ext>
                  </a:extLst>
                </p14:cNvPr>
                <p14:cNvContentPartPr/>
                <p14:nvPr/>
              </p14:nvContentPartPr>
              <p14:xfrm>
                <a:off x="3179084" y="1261175"/>
                <a:ext cx="46440" cy="68400"/>
              </p14:xfrm>
            </p:contentPart>
          </mc:Choice>
          <mc:Fallback xmlns="">
            <p:pic>
              <p:nvPicPr>
                <p:cNvPr id="134" name="Ink 133">
                  <a:extLst>
                    <a:ext uri="{FF2B5EF4-FFF2-40B4-BE49-F238E27FC236}">
                      <a16:creationId xmlns:a16="http://schemas.microsoft.com/office/drawing/2014/main" id="{0B516F9D-E312-8332-EEF6-CB5B26465CD8}"/>
                    </a:ext>
                  </a:extLst>
                </p:cNvPr>
                <p:cNvPicPr/>
                <p:nvPr/>
              </p:nvPicPr>
              <p:blipFill>
                <a:blip r:embed="rId51"/>
                <a:stretch>
                  <a:fillRect/>
                </a:stretch>
              </p:blipFill>
              <p:spPr>
                <a:xfrm>
                  <a:off x="3161084" y="1243175"/>
                  <a:ext cx="82080" cy="104040"/>
                </a:xfrm>
                <a:prstGeom prst="rect">
                  <a:avLst/>
                </a:prstGeom>
              </p:spPr>
            </p:pic>
          </mc:Fallback>
        </mc:AlternateContent>
      </p:grpSp>
      <p:grpSp>
        <p:nvGrpSpPr>
          <p:cNvPr id="135" name="Group 134">
            <a:extLst>
              <a:ext uri="{FF2B5EF4-FFF2-40B4-BE49-F238E27FC236}">
                <a16:creationId xmlns:a16="http://schemas.microsoft.com/office/drawing/2014/main" id="{1898FB1B-92DF-80FE-2E3C-516538EA658E}"/>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2">
              <p14:nvContentPartPr>
                <p14:cNvPr id="136" name="Ink 135">
                  <a:extLst>
                    <a:ext uri="{FF2B5EF4-FFF2-40B4-BE49-F238E27FC236}">
                      <a16:creationId xmlns:a16="http://schemas.microsoft.com/office/drawing/2014/main" id="{1EC8BD6A-DE05-EC0C-85BD-EE3C6435F9C1}"/>
                    </a:ext>
                  </a:extLst>
                </p14:cNvPr>
                <p14:cNvContentPartPr/>
                <p14:nvPr/>
              </p14:nvContentPartPr>
              <p14:xfrm>
                <a:off x="4324604" y="854015"/>
                <a:ext cx="199080" cy="122400"/>
              </p14:xfrm>
            </p:contentPart>
          </mc:Choice>
          <mc:Fallback xmlns="">
            <p:pic>
              <p:nvPicPr>
                <p:cNvPr id="136" name="Ink 135">
                  <a:extLst>
                    <a:ext uri="{FF2B5EF4-FFF2-40B4-BE49-F238E27FC236}">
                      <a16:creationId xmlns:a16="http://schemas.microsoft.com/office/drawing/2014/main" id="{1EC8BD6A-DE05-EC0C-85BD-EE3C6435F9C1}"/>
                    </a:ext>
                  </a:extLst>
                </p:cNvPr>
                <p:cNvPicPr/>
                <p:nvPr/>
              </p:nvPicPr>
              <p:blipFill>
                <a:blip r:embed="rId53"/>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37" name="Ink 136">
                  <a:extLst>
                    <a:ext uri="{FF2B5EF4-FFF2-40B4-BE49-F238E27FC236}">
                      <a16:creationId xmlns:a16="http://schemas.microsoft.com/office/drawing/2014/main" id="{BBFB09F9-E701-8C61-0DC1-4F543901C90C}"/>
                    </a:ext>
                  </a:extLst>
                </p14:cNvPr>
                <p14:cNvContentPartPr/>
                <p14:nvPr/>
              </p14:nvContentPartPr>
              <p14:xfrm>
                <a:off x="4636364" y="853655"/>
                <a:ext cx="112680" cy="99720"/>
              </p14:xfrm>
            </p:contentPart>
          </mc:Choice>
          <mc:Fallback xmlns="">
            <p:pic>
              <p:nvPicPr>
                <p:cNvPr id="137" name="Ink 136">
                  <a:extLst>
                    <a:ext uri="{FF2B5EF4-FFF2-40B4-BE49-F238E27FC236}">
                      <a16:creationId xmlns:a16="http://schemas.microsoft.com/office/drawing/2014/main" id="{BBFB09F9-E701-8C61-0DC1-4F543901C90C}"/>
                    </a:ext>
                  </a:extLst>
                </p:cNvPr>
                <p:cNvPicPr/>
                <p:nvPr/>
              </p:nvPicPr>
              <p:blipFill>
                <a:blip r:embed="rId55"/>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8" name="Ink 137">
                  <a:extLst>
                    <a:ext uri="{FF2B5EF4-FFF2-40B4-BE49-F238E27FC236}">
                      <a16:creationId xmlns:a16="http://schemas.microsoft.com/office/drawing/2014/main" id="{041B102C-E615-2BDC-9978-D2848EC6308A}"/>
                    </a:ext>
                  </a:extLst>
                </p14:cNvPr>
                <p14:cNvContentPartPr/>
                <p14:nvPr/>
              </p14:nvContentPartPr>
              <p14:xfrm>
                <a:off x="4855964" y="826655"/>
                <a:ext cx="83160" cy="118080"/>
              </p14:xfrm>
            </p:contentPart>
          </mc:Choice>
          <mc:Fallback xmlns="">
            <p:pic>
              <p:nvPicPr>
                <p:cNvPr id="138" name="Ink 137">
                  <a:extLst>
                    <a:ext uri="{FF2B5EF4-FFF2-40B4-BE49-F238E27FC236}">
                      <a16:creationId xmlns:a16="http://schemas.microsoft.com/office/drawing/2014/main" id="{041B102C-E615-2BDC-9978-D2848EC6308A}"/>
                    </a:ext>
                  </a:extLst>
                </p:cNvPr>
                <p:cNvPicPr/>
                <p:nvPr/>
              </p:nvPicPr>
              <p:blipFill>
                <a:blip r:embed="rId57"/>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9" name="Ink 138">
                  <a:extLst>
                    <a:ext uri="{FF2B5EF4-FFF2-40B4-BE49-F238E27FC236}">
                      <a16:creationId xmlns:a16="http://schemas.microsoft.com/office/drawing/2014/main" id="{99E126F4-44D2-0A76-A4D7-F81ECA9B49F5}"/>
                    </a:ext>
                  </a:extLst>
                </p14:cNvPr>
                <p14:cNvContentPartPr/>
                <p14:nvPr/>
              </p14:nvContentPartPr>
              <p14:xfrm>
                <a:off x="5020484" y="809735"/>
                <a:ext cx="97920" cy="146160"/>
              </p14:xfrm>
            </p:contentPart>
          </mc:Choice>
          <mc:Fallback xmlns="">
            <p:pic>
              <p:nvPicPr>
                <p:cNvPr id="139" name="Ink 138">
                  <a:extLst>
                    <a:ext uri="{FF2B5EF4-FFF2-40B4-BE49-F238E27FC236}">
                      <a16:creationId xmlns:a16="http://schemas.microsoft.com/office/drawing/2014/main" id="{99E126F4-44D2-0A76-A4D7-F81ECA9B49F5}"/>
                    </a:ext>
                  </a:extLst>
                </p:cNvPr>
                <p:cNvPicPr/>
                <p:nvPr/>
              </p:nvPicPr>
              <p:blipFill>
                <a:blip r:embed="rId59"/>
                <a:stretch>
                  <a:fillRect/>
                </a:stretch>
              </p:blipFill>
              <p:spPr>
                <a:xfrm>
                  <a:off x="5002844" y="792095"/>
                  <a:ext cx="133560" cy="181800"/>
                </a:xfrm>
                <a:prstGeom prst="rect">
                  <a:avLst/>
                </a:prstGeom>
              </p:spPr>
            </p:pic>
          </mc:Fallback>
        </mc:AlternateContent>
      </p:grpSp>
      <p:grpSp>
        <p:nvGrpSpPr>
          <p:cNvPr id="140" name="Group 139">
            <a:extLst>
              <a:ext uri="{FF2B5EF4-FFF2-40B4-BE49-F238E27FC236}">
                <a16:creationId xmlns:a16="http://schemas.microsoft.com/office/drawing/2014/main" id="{E970BDB4-C6BE-5492-8510-750D00B32138}"/>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0">
              <p14:nvContentPartPr>
                <p14:cNvPr id="141" name="Ink 140">
                  <a:extLst>
                    <a:ext uri="{FF2B5EF4-FFF2-40B4-BE49-F238E27FC236}">
                      <a16:creationId xmlns:a16="http://schemas.microsoft.com/office/drawing/2014/main" id="{5B6A3FD9-72F6-C37E-99EF-807DF07269EF}"/>
                    </a:ext>
                  </a:extLst>
                </p14:cNvPr>
                <p14:cNvContentPartPr/>
                <p14:nvPr/>
              </p14:nvContentPartPr>
              <p14:xfrm>
                <a:off x="4224524" y="1214735"/>
                <a:ext cx="105480" cy="125280"/>
              </p14:xfrm>
            </p:contentPart>
          </mc:Choice>
          <mc:Fallback xmlns="">
            <p:pic>
              <p:nvPicPr>
                <p:cNvPr id="141" name="Ink 140">
                  <a:extLst>
                    <a:ext uri="{FF2B5EF4-FFF2-40B4-BE49-F238E27FC236}">
                      <a16:creationId xmlns:a16="http://schemas.microsoft.com/office/drawing/2014/main" id="{5B6A3FD9-72F6-C37E-99EF-807DF07269EF}"/>
                    </a:ext>
                  </a:extLst>
                </p:cNvPr>
                <p:cNvPicPr/>
                <p:nvPr/>
              </p:nvPicPr>
              <p:blipFill>
                <a:blip r:embed="rId61"/>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42" name="Ink 141">
                  <a:extLst>
                    <a:ext uri="{FF2B5EF4-FFF2-40B4-BE49-F238E27FC236}">
                      <a16:creationId xmlns:a16="http://schemas.microsoft.com/office/drawing/2014/main" id="{E1531314-E10E-21E4-DEAF-0BF56C5F6119}"/>
                    </a:ext>
                  </a:extLst>
                </p14:cNvPr>
                <p14:cNvContentPartPr/>
                <p14:nvPr/>
              </p14:nvContentPartPr>
              <p14:xfrm>
                <a:off x="4389764" y="1246775"/>
                <a:ext cx="58320" cy="68040"/>
              </p14:xfrm>
            </p:contentPart>
          </mc:Choice>
          <mc:Fallback xmlns="">
            <p:pic>
              <p:nvPicPr>
                <p:cNvPr id="142" name="Ink 141">
                  <a:extLst>
                    <a:ext uri="{FF2B5EF4-FFF2-40B4-BE49-F238E27FC236}">
                      <a16:creationId xmlns:a16="http://schemas.microsoft.com/office/drawing/2014/main" id="{E1531314-E10E-21E4-DEAF-0BF56C5F6119}"/>
                    </a:ext>
                  </a:extLst>
                </p:cNvPr>
                <p:cNvPicPr/>
                <p:nvPr/>
              </p:nvPicPr>
              <p:blipFill>
                <a:blip r:embed="rId63"/>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43" name="Ink 142">
                  <a:extLst>
                    <a:ext uri="{FF2B5EF4-FFF2-40B4-BE49-F238E27FC236}">
                      <a16:creationId xmlns:a16="http://schemas.microsoft.com/office/drawing/2014/main" id="{269FD9E4-EF0E-54E3-97C2-0CA21D9EBF3B}"/>
                    </a:ext>
                  </a:extLst>
                </p14:cNvPr>
                <p14:cNvContentPartPr/>
                <p14:nvPr/>
              </p14:nvContentPartPr>
              <p14:xfrm>
                <a:off x="4544204" y="1194215"/>
                <a:ext cx="10080" cy="122400"/>
              </p14:xfrm>
            </p:contentPart>
          </mc:Choice>
          <mc:Fallback xmlns="">
            <p:pic>
              <p:nvPicPr>
                <p:cNvPr id="143" name="Ink 142">
                  <a:extLst>
                    <a:ext uri="{FF2B5EF4-FFF2-40B4-BE49-F238E27FC236}">
                      <a16:creationId xmlns:a16="http://schemas.microsoft.com/office/drawing/2014/main" id="{269FD9E4-EF0E-54E3-97C2-0CA21D9EBF3B}"/>
                    </a:ext>
                  </a:extLst>
                </p:cNvPr>
                <p:cNvPicPr/>
                <p:nvPr/>
              </p:nvPicPr>
              <p:blipFill>
                <a:blip r:embed="rId65"/>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44" name="Ink 143">
                  <a:extLst>
                    <a:ext uri="{FF2B5EF4-FFF2-40B4-BE49-F238E27FC236}">
                      <a16:creationId xmlns:a16="http://schemas.microsoft.com/office/drawing/2014/main" id="{6E93759A-614C-AE9F-305E-59BB7DA1ADF4}"/>
                    </a:ext>
                  </a:extLst>
                </p14:cNvPr>
                <p14:cNvContentPartPr/>
                <p14:nvPr/>
              </p14:nvContentPartPr>
              <p14:xfrm>
                <a:off x="4644644" y="1246775"/>
                <a:ext cx="64800" cy="57600"/>
              </p14:xfrm>
            </p:contentPart>
          </mc:Choice>
          <mc:Fallback xmlns="">
            <p:pic>
              <p:nvPicPr>
                <p:cNvPr id="144" name="Ink 143">
                  <a:extLst>
                    <a:ext uri="{FF2B5EF4-FFF2-40B4-BE49-F238E27FC236}">
                      <a16:creationId xmlns:a16="http://schemas.microsoft.com/office/drawing/2014/main" id="{6E93759A-614C-AE9F-305E-59BB7DA1ADF4}"/>
                    </a:ext>
                  </a:extLst>
                </p:cNvPr>
                <p:cNvPicPr/>
                <p:nvPr/>
              </p:nvPicPr>
              <p:blipFill>
                <a:blip r:embed="rId67"/>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45" name="Ink 144">
                  <a:extLst>
                    <a:ext uri="{FF2B5EF4-FFF2-40B4-BE49-F238E27FC236}">
                      <a16:creationId xmlns:a16="http://schemas.microsoft.com/office/drawing/2014/main" id="{B118EFC0-7F7F-9B08-61B1-132227D365DC}"/>
                    </a:ext>
                  </a:extLst>
                </p14:cNvPr>
                <p14:cNvContentPartPr/>
                <p14:nvPr/>
              </p14:nvContentPartPr>
              <p14:xfrm>
                <a:off x="4761644" y="1231655"/>
                <a:ext cx="186480" cy="71640"/>
              </p14:xfrm>
            </p:contentPart>
          </mc:Choice>
          <mc:Fallback xmlns="">
            <p:pic>
              <p:nvPicPr>
                <p:cNvPr id="145" name="Ink 144">
                  <a:extLst>
                    <a:ext uri="{FF2B5EF4-FFF2-40B4-BE49-F238E27FC236}">
                      <a16:creationId xmlns:a16="http://schemas.microsoft.com/office/drawing/2014/main" id="{B118EFC0-7F7F-9B08-61B1-132227D365DC}"/>
                    </a:ext>
                  </a:extLst>
                </p:cNvPr>
                <p:cNvPicPr/>
                <p:nvPr/>
              </p:nvPicPr>
              <p:blipFill>
                <a:blip r:embed="rId69"/>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46" name="Ink 145">
                  <a:extLst>
                    <a:ext uri="{FF2B5EF4-FFF2-40B4-BE49-F238E27FC236}">
                      <a16:creationId xmlns:a16="http://schemas.microsoft.com/office/drawing/2014/main" id="{F5C235DC-2EAB-190C-E174-AB22D6EED259}"/>
                    </a:ext>
                  </a:extLst>
                </p14:cNvPr>
                <p14:cNvContentPartPr/>
                <p14:nvPr/>
              </p14:nvContentPartPr>
              <p14:xfrm>
                <a:off x="4987364" y="1209695"/>
                <a:ext cx="162720" cy="86040"/>
              </p14:xfrm>
            </p:contentPart>
          </mc:Choice>
          <mc:Fallback xmlns="">
            <p:pic>
              <p:nvPicPr>
                <p:cNvPr id="146" name="Ink 145">
                  <a:extLst>
                    <a:ext uri="{FF2B5EF4-FFF2-40B4-BE49-F238E27FC236}">
                      <a16:creationId xmlns:a16="http://schemas.microsoft.com/office/drawing/2014/main" id="{F5C235DC-2EAB-190C-E174-AB22D6EED259}"/>
                    </a:ext>
                  </a:extLst>
                </p:cNvPr>
                <p:cNvPicPr/>
                <p:nvPr/>
              </p:nvPicPr>
              <p:blipFill>
                <a:blip r:embed="rId71"/>
                <a:stretch>
                  <a:fillRect/>
                </a:stretch>
              </p:blipFill>
              <p:spPr>
                <a:xfrm>
                  <a:off x="4969364" y="1191695"/>
                  <a:ext cx="198360" cy="121680"/>
                </a:xfrm>
                <a:prstGeom prst="rect">
                  <a:avLst/>
                </a:prstGeom>
              </p:spPr>
            </p:pic>
          </mc:Fallback>
        </mc:AlternateContent>
      </p:grpSp>
      <p:grpSp>
        <p:nvGrpSpPr>
          <p:cNvPr id="147" name="Group 146">
            <a:extLst>
              <a:ext uri="{FF2B5EF4-FFF2-40B4-BE49-F238E27FC236}">
                <a16:creationId xmlns:a16="http://schemas.microsoft.com/office/drawing/2014/main" id="{8304545E-1515-1481-A6E2-61B31193D643}"/>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2">
              <p14:nvContentPartPr>
                <p14:cNvPr id="148" name="Ink 147">
                  <a:extLst>
                    <a:ext uri="{FF2B5EF4-FFF2-40B4-BE49-F238E27FC236}">
                      <a16:creationId xmlns:a16="http://schemas.microsoft.com/office/drawing/2014/main" id="{EF17DA92-EA9A-4288-A25D-E77E7F09F9D1}"/>
                    </a:ext>
                  </a:extLst>
                </p14:cNvPr>
                <p14:cNvContentPartPr/>
                <p14:nvPr/>
              </p14:nvContentPartPr>
              <p14:xfrm>
                <a:off x="1233683" y="1973776"/>
                <a:ext cx="192960" cy="248040"/>
              </p14:xfrm>
            </p:contentPart>
          </mc:Choice>
          <mc:Fallback xmlns="">
            <p:pic>
              <p:nvPicPr>
                <p:cNvPr id="148" name="Ink 147">
                  <a:extLst>
                    <a:ext uri="{FF2B5EF4-FFF2-40B4-BE49-F238E27FC236}">
                      <a16:creationId xmlns:a16="http://schemas.microsoft.com/office/drawing/2014/main" id="{EF17DA92-EA9A-4288-A25D-E77E7F09F9D1}"/>
                    </a:ext>
                  </a:extLst>
                </p:cNvPr>
                <p:cNvPicPr/>
                <p:nvPr/>
              </p:nvPicPr>
              <p:blipFill>
                <a:blip r:embed="rId73"/>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49" name="Ink 148">
                  <a:extLst>
                    <a:ext uri="{FF2B5EF4-FFF2-40B4-BE49-F238E27FC236}">
                      <a16:creationId xmlns:a16="http://schemas.microsoft.com/office/drawing/2014/main" id="{C40BE753-D562-A2A6-960B-96F36DEE8D2F}"/>
                    </a:ext>
                  </a:extLst>
                </p14:cNvPr>
                <p14:cNvContentPartPr/>
                <p14:nvPr/>
              </p14:nvContentPartPr>
              <p14:xfrm>
                <a:off x="1259243" y="1951816"/>
                <a:ext cx="169200" cy="39240"/>
              </p14:xfrm>
            </p:contentPart>
          </mc:Choice>
          <mc:Fallback xmlns="">
            <p:pic>
              <p:nvPicPr>
                <p:cNvPr id="149" name="Ink 148">
                  <a:extLst>
                    <a:ext uri="{FF2B5EF4-FFF2-40B4-BE49-F238E27FC236}">
                      <a16:creationId xmlns:a16="http://schemas.microsoft.com/office/drawing/2014/main" id="{C40BE753-D562-A2A6-960B-96F36DEE8D2F}"/>
                    </a:ext>
                  </a:extLst>
                </p:cNvPr>
                <p:cNvPicPr/>
                <p:nvPr/>
              </p:nvPicPr>
              <p:blipFill>
                <a:blip r:embed="rId75"/>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50" name="Ink 149">
                <a:extLst>
                  <a:ext uri="{FF2B5EF4-FFF2-40B4-BE49-F238E27FC236}">
                    <a16:creationId xmlns:a16="http://schemas.microsoft.com/office/drawing/2014/main" id="{E34D4123-4693-BF64-A79A-25B7BE5E0927}"/>
                  </a:ext>
                </a:extLst>
              </p14:cNvPr>
              <p14:cNvContentPartPr/>
              <p14:nvPr/>
            </p14:nvContentPartPr>
            <p14:xfrm>
              <a:off x="2102723" y="2051176"/>
              <a:ext cx="126720" cy="14040"/>
            </p14:xfrm>
          </p:contentPart>
        </mc:Choice>
        <mc:Fallback xmlns="">
          <p:pic>
            <p:nvPicPr>
              <p:cNvPr id="150" name="Ink 149">
                <a:extLst>
                  <a:ext uri="{FF2B5EF4-FFF2-40B4-BE49-F238E27FC236}">
                    <a16:creationId xmlns:a16="http://schemas.microsoft.com/office/drawing/2014/main" id="{E34D4123-4693-BF64-A79A-25B7BE5E0927}"/>
                  </a:ext>
                </a:extLst>
              </p:cNvPr>
              <p:cNvPicPr/>
              <p:nvPr/>
            </p:nvPicPr>
            <p:blipFill>
              <a:blip r:embed="rId77"/>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51" name="Ink 150">
                <a:extLst>
                  <a:ext uri="{FF2B5EF4-FFF2-40B4-BE49-F238E27FC236}">
                    <a16:creationId xmlns:a16="http://schemas.microsoft.com/office/drawing/2014/main" id="{BD488EF4-33C0-4CB8-819A-96927F57A74B}"/>
                  </a:ext>
                </a:extLst>
              </p14:cNvPr>
              <p14:cNvContentPartPr/>
              <p14:nvPr/>
            </p14:nvContentPartPr>
            <p14:xfrm>
              <a:off x="2062403" y="2171416"/>
              <a:ext cx="141840" cy="5040"/>
            </p14:xfrm>
          </p:contentPart>
        </mc:Choice>
        <mc:Fallback xmlns="">
          <p:pic>
            <p:nvPicPr>
              <p:cNvPr id="151" name="Ink 150">
                <a:extLst>
                  <a:ext uri="{FF2B5EF4-FFF2-40B4-BE49-F238E27FC236}">
                    <a16:creationId xmlns:a16="http://schemas.microsoft.com/office/drawing/2014/main" id="{BD488EF4-33C0-4CB8-819A-96927F57A74B}"/>
                  </a:ext>
                </a:extLst>
              </p:cNvPr>
              <p:cNvPicPr/>
              <p:nvPr/>
            </p:nvPicPr>
            <p:blipFill>
              <a:blip r:embed="rId79"/>
              <a:stretch>
                <a:fillRect/>
              </a:stretch>
            </p:blipFill>
            <p:spPr>
              <a:xfrm>
                <a:off x="2044763" y="2153776"/>
                <a:ext cx="177480" cy="40680"/>
              </a:xfrm>
              <a:prstGeom prst="rect">
                <a:avLst/>
              </a:prstGeom>
            </p:spPr>
          </p:pic>
        </mc:Fallback>
      </mc:AlternateContent>
      <p:grpSp>
        <p:nvGrpSpPr>
          <p:cNvPr id="152" name="Group 151">
            <a:extLst>
              <a:ext uri="{FF2B5EF4-FFF2-40B4-BE49-F238E27FC236}">
                <a16:creationId xmlns:a16="http://schemas.microsoft.com/office/drawing/2014/main" id="{B29F2203-BB68-55D5-6A0E-CF145855373E}"/>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0">
              <p14:nvContentPartPr>
                <p14:cNvPr id="153" name="Ink 152">
                  <a:extLst>
                    <a:ext uri="{FF2B5EF4-FFF2-40B4-BE49-F238E27FC236}">
                      <a16:creationId xmlns:a16="http://schemas.microsoft.com/office/drawing/2014/main" id="{25195A21-5C2F-1813-B498-F2FF9FEC81E6}"/>
                    </a:ext>
                  </a:extLst>
                </p14:cNvPr>
                <p14:cNvContentPartPr/>
                <p14:nvPr/>
              </p14:nvContentPartPr>
              <p14:xfrm>
                <a:off x="2524283" y="1979536"/>
                <a:ext cx="1180800" cy="151920"/>
              </p14:xfrm>
            </p:contentPart>
          </mc:Choice>
          <mc:Fallback xmlns="">
            <p:pic>
              <p:nvPicPr>
                <p:cNvPr id="153" name="Ink 152">
                  <a:extLst>
                    <a:ext uri="{FF2B5EF4-FFF2-40B4-BE49-F238E27FC236}">
                      <a16:creationId xmlns:a16="http://schemas.microsoft.com/office/drawing/2014/main" id="{25195A21-5C2F-1813-B498-F2FF9FEC81E6}"/>
                    </a:ext>
                  </a:extLst>
                </p:cNvPr>
                <p:cNvPicPr/>
                <p:nvPr/>
              </p:nvPicPr>
              <p:blipFill>
                <a:blip r:embed="rId81"/>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54" name="Ink 153">
                  <a:extLst>
                    <a:ext uri="{FF2B5EF4-FFF2-40B4-BE49-F238E27FC236}">
                      <a16:creationId xmlns:a16="http://schemas.microsoft.com/office/drawing/2014/main" id="{1C7ACD10-6DC4-CB7A-DC29-7C959AFD98FE}"/>
                    </a:ext>
                  </a:extLst>
                </p14:cNvPr>
                <p14:cNvContentPartPr/>
                <p14:nvPr/>
              </p14:nvContentPartPr>
              <p14:xfrm>
                <a:off x="2560643" y="2214256"/>
                <a:ext cx="148320" cy="122760"/>
              </p14:xfrm>
            </p:contentPart>
          </mc:Choice>
          <mc:Fallback xmlns="">
            <p:pic>
              <p:nvPicPr>
                <p:cNvPr id="154" name="Ink 153">
                  <a:extLst>
                    <a:ext uri="{FF2B5EF4-FFF2-40B4-BE49-F238E27FC236}">
                      <a16:creationId xmlns:a16="http://schemas.microsoft.com/office/drawing/2014/main" id="{1C7ACD10-6DC4-CB7A-DC29-7C959AFD98FE}"/>
                    </a:ext>
                  </a:extLst>
                </p:cNvPr>
                <p:cNvPicPr/>
                <p:nvPr/>
              </p:nvPicPr>
              <p:blipFill>
                <a:blip r:embed="rId83"/>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55" name="Ink 154">
                  <a:extLst>
                    <a:ext uri="{FF2B5EF4-FFF2-40B4-BE49-F238E27FC236}">
                      <a16:creationId xmlns:a16="http://schemas.microsoft.com/office/drawing/2014/main" id="{986367A2-69A4-CEFD-BBDF-41036A5C9961}"/>
                    </a:ext>
                  </a:extLst>
                </p14:cNvPr>
                <p14:cNvContentPartPr/>
                <p14:nvPr/>
              </p14:nvContentPartPr>
              <p14:xfrm>
                <a:off x="2766203" y="2201296"/>
                <a:ext cx="125280" cy="127800"/>
              </p14:xfrm>
            </p:contentPart>
          </mc:Choice>
          <mc:Fallback xmlns="">
            <p:pic>
              <p:nvPicPr>
                <p:cNvPr id="155" name="Ink 154">
                  <a:extLst>
                    <a:ext uri="{FF2B5EF4-FFF2-40B4-BE49-F238E27FC236}">
                      <a16:creationId xmlns:a16="http://schemas.microsoft.com/office/drawing/2014/main" id="{986367A2-69A4-CEFD-BBDF-41036A5C9961}"/>
                    </a:ext>
                  </a:extLst>
                </p:cNvPr>
                <p:cNvPicPr/>
                <p:nvPr/>
              </p:nvPicPr>
              <p:blipFill>
                <a:blip r:embed="rId85"/>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56" name="Ink 155">
                  <a:extLst>
                    <a:ext uri="{FF2B5EF4-FFF2-40B4-BE49-F238E27FC236}">
                      <a16:creationId xmlns:a16="http://schemas.microsoft.com/office/drawing/2014/main" id="{EE1C6F93-EF47-0E05-A319-9A7B76C0CC33}"/>
                    </a:ext>
                  </a:extLst>
                </p14:cNvPr>
                <p14:cNvContentPartPr/>
                <p14:nvPr/>
              </p14:nvContentPartPr>
              <p14:xfrm>
                <a:off x="3004163" y="2141896"/>
                <a:ext cx="34920" cy="177480"/>
              </p14:xfrm>
            </p:contentPart>
          </mc:Choice>
          <mc:Fallback xmlns="">
            <p:pic>
              <p:nvPicPr>
                <p:cNvPr id="156" name="Ink 155">
                  <a:extLst>
                    <a:ext uri="{FF2B5EF4-FFF2-40B4-BE49-F238E27FC236}">
                      <a16:creationId xmlns:a16="http://schemas.microsoft.com/office/drawing/2014/main" id="{EE1C6F93-EF47-0E05-A319-9A7B76C0CC33}"/>
                    </a:ext>
                  </a:extLst>
                </p:cNvPr>
                <p:cNvPicPr/>
                <p:nvPr/>
              </p:nvPicPr>
              <p:blipFill>
                <a:blip r:embed="rId87"/>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57" name="Ink 156">
                  <a:extLst>
                    <a:ext uri="{FF2B5EF4-FFF2-40B4-BE49-F238E27FC236}">
                      <a16:creationId xmlns:a16="http://schemas.microsoft.com/office/drawing/2014/main" id="{FCE3488E-E8CF-F06B-19BC-C31D62239AFA}"/>
                    </a:ext>
                  </a:extLst>
                </p14:cNvPr>
                <p14:cNvContentPartPr/>
                <p14:nvPr/>
              </p14:nvContentPartPr>
              <p14:xfrm>
                <a:off x="3114683" y="2185816"/>
                <a:ext cx="81360" cy="105120"/>
              </p14:xfrm>
            </p:contentPart>
          </mc:Choice>
          <mc:Fallback xmlns="">
            <p:pic>
              <p:nvPicPr>
                <p:cNvPr id="157" name="Ink 156">
                  <a:extLst>
                    <a:ext uri="{FF2B5EF4-FFF2-40B4-BE49-F238E27FC236}">
                      <a16:creationId xmlns:a16="http://schemas.microsoft.com/office/drawing/2014/main" id="{FCE3488E-E8CF-F06B-19BC-C31D62239AFA}"/>
                    </a:ext>
                  </a:extLst>
                </p:cNvPr>
                <p:cNvPicPr/>
                <p:nvPr/>
              </p:nvPicPr>
              <p:blipFill>
                <a:blip r:embed="rId89"/>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58" name="Ink 157">
                  <a:extLst>
                    <a:ext uri="{FF2B5EF4-FFF2-40B4-BE49-F238E27FC236}">
                      <a16:creationId xmlns:a16="http://schemas.microsoft.com/office/drawing/2014/main" id="{7EE677B3-C8EF-FAA9-A881-802F8E6F1F79}"/>
                    </a:ext>
                  </a:extLst>
                </p14:cNvPr>
                <p14:cNvContentPartPr/>
                <p14:nvPr/>
              </p14:nvContentPartPr>
              <p14:xfrm>
                <a:off x="3274523" y="2192656"/>
                <a:ext cx="189720" cy="133200"/>
              </p14:xfrm>
            </p:contentPart>
          </mc:Choice>
          <mc:Fallback xmlns="">
            <p:pic>
              <p:nvPicPr>
                <p:cNvPr id="158" name="Ink 157">
                  <a:extLst>
                    <a:ext uri="{FF2B5EF4-FFF2-40B4-BE49-F238E27FC236}">
                      <a16:creationId xmlns:a16="http://schemas.microsoft.com/office/drawing/2014/main" id="{7EE677B3-C8EF-FAA9-A881-802F8E6F1F79}"/>
                    </a:ext>
                  </a:extLst>
                </p:cNvPr>
                <p:cNvPicPr/>
                <p:nvPr/>
              </p:nvPicPr>
              <p:blipFill>
                <a:blip r:embed="rId91"/>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9" name="Ink 158">
                  <a:extLst>
                    <a:ext uri="{FF2B5EF4-FFF2-40B4-BE49-F238E27FC236}">
                      <a16:creationId xmlns:a16="http://schemas.microsoft.com/office/drawing/2014/main" id="{76678CB8-554D-04B3-AF3E-1BD18731D38F}"/>
                    </a:ext>
                  </a:extLst>
                </p14:cNvPr>
                <p14:cNvContentPartPr/>
                <p14:nvPr/>
              </p14:nvContentPartPr>
              <p14:xfrm>
                <a:off x="3508883" y="2158816"/>
                <a:ext cx="176400" cy="144720"/>
              </p14:xfrm>
            </p:contentPart>
          </mc:Choice>
          <mc:Fallback xmlns="">
            <p:pic>
              <p:nvPicPr>
                <p:cNvPr id="159" name="Ink 158">
                  <a:extLst>
                    <a:ext uri="{FF2B5EF4-FFF2-40B4-BE49-F238E27FC236}">
                      <a16:creationId xmlns:a16="http://schemas.microsoft.com/office/drawing/2014/main" id="{76678CB8-554D-04B3-AF3E-1BD18731D38F}"/>
                    </a:ext>
                  </a:extLst>
                </p:cNvPr>
                <p:cNvPicPr/>
                <p:nvPr/>
              </p:nvPicPr>
              <p:blipFill>
                <a:blip r:embed="rId93"/>
                <a:stretch>
                  <a:fillRect/>
                </a:stretch>
              </p:blipFill>
              <p:spPr>
                <a:xfrm>
                  <a:off x="3490883" y="2141176"/>
                  <a:ext cx="212040" cy="180360"/>
                </a:xfrm>
                <a:prstGeom prst="rect">
                  <a:avLst/>
                </a:prstGeom>
              </p:spPr>
            </p:pic>
          </mc:Fallback>
        </mc:AlternateContent>
      </p:grpSp>
      <p:grpSp>
        <p:nvGrpSpPr>
          <p:cNvPr id="160" name="Group 159">
            <a:extLst>
              <a:ext uri="{FF2B5EF4-FFF2-40B4-BE49-F238E27FC236}">
                <a16:creationId xmlns:a16="http://schemas.microsoft.com/office/drawing/2014/main" id="{A06B28D5-8609-D8A5-096A-F5983E7AEB2A}"/>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4">
              <p14:nvContentPartPr>
                <p14:cNvPr id="161" name="Ink 160">
                  <a:extLst>
                    <a:ext uri="{FF2B5EF4-FFF2-40B4-BE49-F238E27FC236}">
                      <a16:creationId xmlns:a16="http://schemas.microsoft.com/office/drawing/2014/main" id="{BF90A4E9-C5A3-22FC-879A-459DD5E70C1A}"/>
                    </a:ext>
                  </a:extLst>
                </p14:cNvPr>
                <p14:cNvContentPartPr/>
                <p14:nvPr/>
              </p14:nvContentPartPr>
              <p14:xfrm>
                <a:off x="2595923" y="1749136"/>
                <a:ext cx="305640" cy="164160"/>
              </p14:xfrm>
            </p:contentPart>
          </mc:Choice>
          <mc:Fallback xmlns="">
            <p:pic>
              <p:nvPicPr>
                <p:cNvPr id="161" name="Ink 160">
                  <a:extLst>
                    <a:ext uri="{FF2B5EF4-FFF2-40B4-BE49-F238E27FC236}">
                      <a16:creationId xmlns:a16="http://schemas.microsoft.com/office/drawing/2014/main" id="{BF90A4E9-C5A3-22FC-879A-459DD5E70C1A}"/>
                    </a:ext>
                  </a:extLst>
                </p:cNvPr>
                <p:cNvPicPr/>
                <p:nvPr/>
              </p:nvPicPr>
              <p:blipFill>
                <a:blip r:embed="rId95"/>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2" name="Ink 161">
                  <a:extLst>
                    <a:ext uri="{FF2B5EF4-FFF2-40B4-BE49-F238E27FC236}">
                      <a16:creationId xmlns:a16="http://schemas.microsoft.com/office/drawing/2014/main" id="{E1B176FE-D943-12E4-4C85-5A2F3B8C8EB7}"/>
                    </a:ext>
                  </a:extLst>
                </p14:cNvPr>
                <p14:cNvContentPartPr/>
                <p14:nvPr/>
              </p14:nvContentPartPr>
              <p14:xfrm>
                <a:off x="2963123" y="1785856"/>
                <a:ext cx="172800" cy="61560"/>
              </p14:xfrm>
            </p:contentPart>
          </mc:Choice>
          <mc:Fallback xmlns="">
            <p:pic>
              <p:nvPicPr>
                <p:cNvPr id="162" name="Ink 161">
                  <a:extLst>
                    <a:ext uri="{FF2B5EF4-FFF2-40B4-BE49-F238E27FC236}">
                      <a16:creationId xmlns:a16="http://schemas.microsoft.com/office/drawing/2014/main" id="{E1B176FE-D943-12E4-4C85-5A2F3B8C8EB7}"/>
                    </a:ext>
                  </a:extLst>
                </p:cNvPr>
                <p:cNvPicPr/>
                <p:nvPr/>
              </p:nvPicPr>
              <p:blipFill>
                <a:blip r:embed="rId97"/>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3" name="Ink 162">
                  <a:extLst>
                    <a:ext uri="{FF2B5EF4-FFF2-40B4-BE49-F238E27FC236}">
                      <a16:creationId xmlns:a16="http://schemas.microsoft.com/office/drawing/2014/main" id="{8F79C302-9DD6-894F-73E9-3F89FA56C41A}"/>
                    </a:ext>
                  </a:extLst>
                </p14:cNvPr>
                <p14:cNvContentPartPr/>
                <p14:nvPr/>
              </p14:nvContentPartPr>
              <p14:xfrm>
                <a:off x="3252203" y="1753096"/>
                <a:ext cx="76320" cy="117360"/>
              </p14:xfrm>
            </p:contentPart>
          </mc:Choice>
          <mc:Fallback xmlns="">
            <p:pic>
              <p:nvPicPr>
                <p:cNvPr id="163" name="Ink 162">
                  <a:extLst>
                    <a:ext uri="{FF2B5EF4-FFF2-40B4-BE49-F238E27FC236}">
                      <a16:creationId xmlns:a16="http://schemas.microsoft.com/office/drawing/2014/main" id="{8F79C302-9DD6-894F-73E9-3F89FA56C41A}"/>
                    </a:ext>
                  </a:extLst>
                </p:cNvPr>
                <p:cNvPicPr/>
                <p:nvPr/>
              </p:nvPicPr>
              <p:blipFill>
                <a:blip r:embed="rId99"/>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64" name="Ink 163">
                  <a:extLst>
                    <a:ext uri="{FF2B5EF4-FFF2-40B4-BE49-F238E27FC236}">
                      <a16:creationId xmlns:a16="http://schemas.microsoft.com/office/drawing/2014/main" id="{82BE0AAC-C670-818C-C5E2-E50EA5F99613}"/>
                    </a:ext>
                  </a:extLst>
                </p14:cNvPr>
                <p14:cNvContentPartPr/>
                <p14:nvPr/>
              </p14:nvContentPartPr>
              <p14:xfrm>
                <a:off x="3444803" y="1737256"/>
                <a:ext cx="74880" cy="138600"/>
              </p14:xfrm>
            </p:contentPart>
          </mc:Choice>
          <mc:Fallback xmlns="">
            <p:pic>
              <p:nvPicPr>
                <p:cNvPr id="164" name="Ink 163">
                  <a:extLst>
                    <a:ext uri="{FF2B5EF4-FFF2-40B4-BE49-F238E27FC236}">
                      <a16:creationId xmlns:a16="http://schemas.microsoft.com/office/drawing/2014/main" id="{82BE0AAC-C670-818C-C5E2-E50EA5F99613}"/>
                    </a:ext>
                  </a:extLst>
                </p:cNvPr>
                <p:cNvPicPr/>
                <p:nvPr/>
              </p:nvPicPr>
              <p:blipFill>
                <a:blip r:embed="rId101"/>
                <a:stretch>
                  <a:fillRect/>
                </a:stretch>
              </p:blipFill>
              <p:spPr>
                <a:xfrm>
                  <a:off x="3426803" y="1719616"/>
                  <a:ext cx="110520" cy="174240"/>
                </a:xfrm>
                <a:prstGeom prst="rect">
                  <a:avLst/>
                </a:prstGeom>
              </p:spPr>
            </p:pic>
          </mc:Fallback>
        </mc:AlternateContent>
      </p:grpSp>
      <p:grpSp>
        <p:nvGrpSpPr>
          <p:cNvPr id="165" name="Group 164">
            <a:extLst>
              <a:ext uri="{FF2B5EF4-FFF2-40B4-BE49-F238E27FC236}">
                <a16:creationId xmlns:a16="http://schemas.microsoft.com/office/drawing/2014/main" id="{E8E4F2D2-D50E-83A3-1F77-3C5411B2AF02}"/>
              </a:ext>
            </a:extLst>
          </p:cNvPr>
          <p:cNvGrpSpPr/>
          <p:nvPr/>
        </p:nvGrpSpPr>
        <p:grpSpPr>
          <a:xfrm>
            <a:off x="1186163" y="2903296"/>
            <a:ext cx="226440" cy="261720"/>
            <a:chOff x="1186163" y="2903296"/>
            <a:chExt cx="226440" cy="261720"/>
          </a:xfrm>
        </p:grpSpPr>
        <mc:AlternateContent xmlns:mc="http://schemas.openxmlformats.org/markup-compatibility/2006" xmlns:p14="http://schemas.microsoft.com/office/powerpoint/2010/main">
          <mc:Choice Requires="p14">
            <p:contentPart p14:bwMode="auto" r:id="rId102">
              <p14:nvContentPartPr>
                <p14:cNvPr id="166" name="Ink 165">
                  <a:extLst>
                    <a:ext uri="{FF2B5EF4-FFF2-40B4-BE49-F238E27FC236}">
                      <a16:creationId xmlns:a16="http://schemas.microsoft.com/office/drawing/2014/main" id="{D72387B4-3AA3-EEE0-0C0D-6BBF1AF90881}"/>
                    </a:ext>
                  </a:extLst>
                </p14:cNvPr>
                <p14:cNvContentPartPr/>
                <p14:nvPr/>
              </p14:nvContentPartPr>
              <p14:xfrm>
                <a:off x="1186163" y="2906896"/>
                <a:ext cx="171720" cy="258120"/>
              </p14:xfrm>
            </p:contentPart>
          </mc:Choice>
          <mc:Fallback xmlns="">
            <p:pic>
              <p:nvPicPr>
                <p:cNvPr id="166" name="Ink 165">
                  <a:extLst>
                    <a:ext uri="{FF2B5EF4-FFF2-40B4-BE49-F238E27FC236}">
                      <a16:creationId xmlns:a16="http://schemas.microsoft.com/office/drawing/2014/main" id="{D72387B4-3AA3-EEE0-0C0D-6BBF1AF90881}"/>
                    </a:ext>
                  </a:extLst>
                </p:cNvPr>
                <p:cNvPicPr/>
                <p:nvPr/>
              </p:nvPicPr>
              <p:blipFill>
                <a:blip r:embed="rId103"/>
                <a:stretch>
                  <a:fillRect/>
                </a:stretch>
              </p:blipFill>
              <p:spPr>
                <a:xfrm>
                  <a:off x="1168163" y="2888896"/>
                  <a:ext cx="2073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2" name="Ink 171">
                  <a:extLst>
                    <a:ext uri="{FF2B5EF4-FFF2-40B4-BE49-F238E27FC236}">
                      <a16:creationId xmlns:a16="http://schemas.microsoft.com/office/drawing/2014/main" id="{0B05652F-2B53-7077-BB47-9F8021A96EE1}"/>
                    </a:ext>
                  </a:extLst>
                </p14:cNvPr>
                <p14:cNvContentPartPr/>
                <p14:nvPr/>
              </p14:nvContentPartPr>
              <p14:xfrm>
                <a:off x="1240163" y="2903296"/>
                <a:ext cx="172440" cy="23040"/>
              </p14:xfrm>
            </p:contentPart>
          </mc:Choice>
          <mc:Fallback xmlns="">
            <p:pic>
              <p:nvPicPr>
                <p:cNvPr id="172" name="Ink 171">
                  <a:extLst>
                    <a:ext uri="{FF2B5EF4-FFF2-40B4-BE49-F238E27FC236}">
                      <a16:creationId xmlns:a16="http://schemas.microsoft.com/office/drawing/2014/main" id="{0B05652F-2B53-7077-BB47-9F8021A96EE1}"/>
                    </a:ext>
                  </a:extLst>
                </p:cNvPr>
                <p:cNvPicPr/>
                <p:nvPr/>
              </p:nvPicPr>
              <p:blipFill>
                <a:blip r:embed="rId105"/>
                <a:stretch>
                  <a:fillRect/>
                </a:stretch>
              </p:blipFill>
              <p:spPr>
                <a:xfrm>
                  <a:off x="1222163" y="2885296"/>
                  <a:ext cx="20808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73" name="Ink 172">
                <a:extLst>
                  <a:ext uri="{FF2B5EF4-FFF2-40B4-BE49-F238E27FC236}">
                    <a16:creationId xmlns:a16="http://schemas.microsoft.com/office/drawing/2014/main" id="{ED38BE59-E9D4-780C-7531-3E925BFCFD8A}"/>
                  </a:ext>
                </a:extLst>
              </p14:cNvPr>
              <p14:cNvContentPartPr/>
              <p14:nvPr/>
            </p14:nvContentPartPr>
            <p14:xfrm>
              <a:off x="1943603" y="3030736"/>
              <a:ext cx="181440" cy="15840"/>
            </p14:xfrm>
          </p:contentPart>
        </mc:Choice>
        <mc:Fallback xmlns="">
          <p:pic>
            <p:nvPicPr>
              <p:cNvPr id="173" name="Ink 172">
                <a:extLst>
                  <a:ext uri="{FF2B5EF4-FFF2-40B4-BE49-F238E27FC236}">
                    <a16:creationId xmlns:a16="http://schemas.microsoft.com/office/drawing/2014/main" id="{ED38BE59-E9D4-780C-7531-3E925BFCFD8A}"/>
                  </a:ext>
                </a:extLst>
              </p:cNvPr>
              <p:cNvPicPr/>
              <p:nvPr/>
            </p:nvPicPr>
            <p:blipFill>
              <a:blip r:embed="rId107"/>
              <a:stretch>
                <a:fillRect/>
              </a:stretch>
            </p:blipFill>
            <p:spPr>
              <a:xfrm>
                <a:off x="1925963" y="3012736"/>
                <a:ext cx="2170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4" name="Ink 173">
                <a:extLst>
                  <a:ext uri="{FF2B5EF4-FFF2-40B4-BE49-F238E27FC236}">
                    <a16:creationId xmlns:a16="http://schemas.microsoft.com/office/drawing/2014/main" id="{5F6E2189-3F34-9908-0053-B9483D04A2C4}"/>
                  </a:ext>
                </a:extLst>
              </p14:cNvPr>
              <p14:cNvContentPartPr/>
              <p14:nvPr/>
            </p14:nvContentPartPr>
            <p14:xfrm>
              <a:off x="1961243" y="3104536"/>
              <a:ext cx="113760" cy="18000"/>
            </p14:xfrm>
          </p:contentPart>
        </mc:Choice>
        <mc:Fallback xmlns="">
          <p:pic>
            <p:nvPicPr>
              <p:cNvPr id="174" name="Ink 173">
                <a:extLst>
                  <a:ext uri="{FF2B5EF4-FFF2-40B4-BE49-F238E27FC236}">
                    <a16:creationId xmlns:a16="http://schemas.microsoft.com/office/drawing/2014/main" id="{5F6E2189-3F34-9908-0053-B9483D04A2C4}"/>
                  </a:ext>
                </a:extLst>
              </p:cNvPr>
              <p:cNvPicPr/>
              <p:nvPr/>
            </p:nvPicPr>
            <p:blipFill>
              <a:blip r:embed="rId109"/>
              <a:stretch>
                <a:fillRect/>
              </a:stretch>
            </p:blipFill>
            <p:spPr>
              <a:xfrm>
                <a:off x="1943603" y="3086536"/>
                <a:ext cx="149400" cy="53640"/>
              </a:xfrm>
              <a:prstGeom prst="rect">
                <a:avLst/>
              </a:prstGeom>
            </p:spPr>
          </p:pic>
        </mc:Fallback>
      </mc:AlternateContent>
      <p:grpSp>
        <p:nvGrpSpPr>
          <p:cNvPr id="175" name="Group 174">
            <a:extLst>
              <a:ext uri="{FF2B5EF4-FFF2-40B4-BE49-F238E27FC236}">
                <a16:creationId xmlns:a16="http://schemas.microsoft.com/office/drawing/2014/main" id="{180DAF91-17B1-2608-D3BB-F708B4CC9B90}"/>
              </a:ext>
            </a:extLst>
          </p:cNvPr>
          <p:cNvGrpSpPr/>
          <p:nvPr/>
        </p:nvGrpSpPr>
        <p:grpSpPr>
          <a:xfrm>
            <a:off x="2525003" y="2697376"/>
            <a:ext cx="702360" cy="363600"/>
            <a:chOff x="2525003" y="2697376"/>
            <a:chExt cx="702360" cy="363600"/>
          </a:xfrm>
        </p:grpSpPr>
        <mc:AlternateContent xmlns:mc="http://schemas.openxmlformats.org/markup-compatibility/2006" xmlns:p14="http://schemas.microsoft.com/office/powerpoint/2010/main">
          <mc:Choice Requires="p14">
            <p:contentPart p14:bwMode="auto" r:id="rId110">
              <p14:nvContentPartPr>
                <p14:cNvPr id="176" name="Ink 175">
                  <a:extLst>
                    <a:ext uri="{FF2B5EF4-FFF2-40B4-BE49-F238E27FC236}">
                      <a16:creationId xmlns:a16="http://schemas.microsoft.com/office/drawing/2014/main" id="{9A9DCD88-9F84-74A4-AE60-486552E06F88}"/>
                    </a:ext>
                  </a:extLst>
                </p14:cNvPr>
                <p14:cNvContentPartPr/>
                <p14:nvPr/>
              </p14:nvContentPartPr>
              <p14:xfrm>
                <a:off x="2698523" y="2702056"/>
                <a:ext cx="124920" cy="203760"/>
              </p14:xfrm>
            </p:contentPart>
          </mc:Choice>
          <mc:Fallback xmlns="">
            <p:pic>
              <p:nvPicPr>
                <p:cNvPr id="176" name="Ink 175">
                  <a:extLst>
                    <a:ext uri="{FF2B5EF4-FFF2-40B4-BE49-F238E27FC236}">
                      <a16:creationId xmlns:a16="http://schemas.microsoft.com/office/drawing/2014/main" id="{9A9DCD88-9F84-74A4-AE60-486552E06F88}"/>
                    </a:ext>
                  </a:extLst>
                </p:cNvPr>
                <p:cNvPicPr/>
                <p:nvPr/>
              </p:nvPicPr>
              <p:blipFill>
                <a:blip r:embed="rId111"/>
                <a:stretch>
                  <a:fillRect/>
                </a:stretch>
              </p:blipFill>
              <p:spPr>
                <a:xfrm>
                  <a:off x="2680883" y="2684056"/>
                  <a:ext cx="160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77" name="Ink 176">
                  <a:extLst>
                    <a:ext uri="{FF2B5EF4-FFF2-40B4-BE49-F238E27FC236}">
                      <a16:creationId xmlns:a16="http://schemas.microsoft.com/office/drawing/2014/main" id="{C86FAA7F-560A-D7B4-7F53-BBD4A695059B}"/>
                    </a:ext>
                  </a:extLst>
                </p14:cNvPr>
                <p14:cNvContentPartPr/>
                <p14:nvPr/>
              </p14:nvContentPartPr>
              <p14:xfrm>
                <a:off x="2910923" y="2697376"/>
                <a:ext cx="171360" cy="146520"/>
              </p14:xfrm>
            </p:contentPart>
          </mc:Choice>
          <mc:Fallback xmlns="">
            <p:pic>
              <p:nvPicPr>
                <p:cNvPr id="177" name="Ink 176">
                  <a:extLst>
                    <a:ext uri="{FF2B5EF4-FFF2-40B4-BE49-F238E27FC236}">
                      <a16:creationId xmlns:a16="http://schemas.microsoft.com/office/drawing/2014/main" id="{C86FAA7F-560A-D7B4-7F53-BBD4A695059B}"/>
                    </a:ext>
                  </a:extLst>
                </p:cNvPr>
                <p:cNvPicPr/>
                <p:nvPr/>
              </p:nvPicPr>
              <p:blipFill>
                <a:blip r:embed="rId113"/>
                <a:stretch>
                  <a:fillRect/>
                </a:stretch>
              </p:blipFill>
              <p:spPr>
                <a:xfrm>
                  <a:off x="2893283" y="2679736"/>
                  <a:ext cx="2070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78" name="Ink 177">
                  <a:extLst>
                    <a:ext uri="{FF2B5EF4-FFF2-40B4-BE49-F238E27FC236}">
                      <a16:creationId xmlns:a16="http://schemas.microsoft.com/office/drawing/2014/main" id="{DB3B2027-C7F7-1994-A0C6-D67B4102A40E}"/>
                    </a:ext>
                  </a:extLst>
                </p14:cNvPr>
                <p14:cNvContentPartPr/>
                <p14:nvPr/>
              </p14:nvContentPartPr>
              <p14:xfrm>
                <a:off x="2525003" y="2956216"/>
                <a:ext cx="702360" cy="104760"/>
              </p14:xfrm>
            </p:contentPart>
          </mc:Choice>
          <mc:Fallback xmlns="">
            <p:pic>
              <p:nvPicPr>
                <p:cNvPr id="178" name="Ink 177">
                  <a:extLst>
                    <a:ext uri="{FF2B5EF4-FFF2-40B4-BE49-F238E27FC236}">
                      <a16:creationId xmlns:a16="http://schemas.microsoft.com/office/drawing/2014/main" id="{DB3B2027-C7F7-1994-A0C6-D67B4102A40E}"/>
                    </a:ext>
                  </a:extLst>
                </p:cNvPr>
                <p:cNvPicPr/>
                <p:nvPr/>
              </p:nvPicPr>
              <p:blipFill>
                <a:blip r:embed="rId115"/>
                <a:stretch>
                  <a:fillRect/>
                </a:stretch>
              </p:blipFill>
              <p:spPr>
                <a:xfrm>
                  <a:off x="2507363" y="2938216"/>
                  <a:ext cx="738000" cy="140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6">
            <p14:nvContentPartPr>
              <p14:cNvPr id="179" name="Ink 178">
                <a:extLst>
                  <a:ext uri="{FF2B5EF4-FFF2-40B4-BE49-F238E27FC236}">
                    <a16:creationId xmlns:a16="http://schemas.microsoft.com/office/drawing/2014/main" id="{6433F959-F57A-D955-8EA6-D801DBD3C550}"/>
                  </a:ext>
                </a:extLst>
              </p14:cNvPr>
              <p14:cNvContentPartPr/>
              <p14:nvPr/>
            </p14:nvContentPartPr>
            <p14:xfrm>
              <a:off x="2765843" y="3125776"/>
              <a:ext cx="165960" cy="127800"/>
            </p14:xfrm>
          </p:contentPart>
        </mc:Choice>
        <mc:Fallback xmlns="">
          <p:pic>
            <p:nvPicPr>
              <p:cNvPr id="179" name="Ink 178">
                <a:extLst>
                  <a:ext uri="{FF2B5EF4-FFF2-40B4-BE49-F238E27FC236}">
                    <a16:creationId xmlns:a16="http://schemas.microsoft.com/office/drawing/2014/main" id="{6433F959-F57A-D955-8EA6-D801DBD3C550}"/>
                  </a:ext>
                </a:extLst>
              </p:cNvPr>
              <p:cNvPicPr/>
              <p:nvPr/>
            </p:nvPicPr>
            <p:blipFill>
              <a:blip r:embed="rId117"/>
              <a:stretch>
                <a:fillRect/>
              </a:stretch>
            </p:blipFill>
            <p:spPr>
              <a:xfrm>
                <a:off x="2748203" y="3107776"/>
                <a:ext cx="20160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24" name="Ink 223">
                <a:extLst>
                  <a:ext uri="{FF2B5EF4-FFF2-40B4-BE49-F238E27FC236}">
                    <a16:creationId xmlns:a16="http://schemas.microsoft.com/office/drawing/2014/main" id="{F00C0186-F606-832A-4A2F-C883A368AFCC}"/>
                  </a:ext>
                </a:extLst>
              </p14:cNvPr>
              <p14:cNvContentPartPr/>
              <p14:nvPr/>
            </p14:nvContentPartPr>
            <p14:xfrm>
              <a:off x="2097683" y="4040536"/>
              <a:ext cx="186120" cy="27360"/>
            </p14:xfrm>
          </p:contentPart>
        </mc:Choice>
        <mc:Fallback xmlns="">
          <p:pic>
            <p:nvPicPr>
              <p:cNvPr id="224" name="Ink 223">
                <a:extLst>
                  <a:ext uri="{FF2B5EF4-FFF2-40B4-BE49-F238E27FC236}">
                    <a16:creationId xmlns:a16="http://schemas.microsoft.com/office/drawing/2014/main" id="{F00C0186-F606-832A-4A2F-C883A368AFCC}"/>
                  </a:ext>
                </a:extLst>
              </p:cNvPr>
              <p:cNvPicPr/>
              <p:nvPr/>
            </p:nvPicPr>
            <p:blipFill>
              <a:blip r:embed="rId119"/>
              <a:stretch>
                <a:fillRect/>
              </a:stretch>
            </p:blipFill>
            <p:spPr>
              <a:xfrm>
                <a:off x="2079683" y="4022536"/>
                <a:ext cx="2217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25" name="Ink 224">
                <a:extLst>
                  <a:ext uri="{FF2B5EF4-FFF2-40B4-BE49-F238E27FC236}">
                    <a16:creationId xmlns:a16="http://schemas.microsoft.com/office/drawing/2014/main" id="{E300ABA9-945D-78FA-7569-BDCBADCBDCC6}"/>
                  </a:ext>
                </a:extLst>
              </p14:cNvPr>
              <p14:cNvContentPartPr/>
              <p14:nvPr/>
            </p14:nvContentPartPr>
            <p14:xfrm>
              <a:off x="2144483" y="4141336"/>
              <a:ext cx="144000" cy="24120"/>
            </p14:xfrm>
          </p:contentPart>
        </mc:Choice>
        <mc:Fallback xmlns="">
          <p:pic>
            <p:nvPicPr>
              <p:cNvPr id="225" name="Ink 224">
                <a:extLst>
                  <a:ext uri="{FF2B5EF4-FFF2-40B4-BE49-F238E27FC236}">
                    <a16:creationId xmlns:a16="http://schemas.microsoft.com/office/drawing/2014/main" id="{E300ABA9-945D-78FA-7569-BDCBADCBDCC6}"/>
                  </a:ext>
                </a:extLst>
              </p:cNvPr>
              <p:cNvPicPr/>
              <p:nvPr/>
            </p:nvPicPr>
            <p:blipFill>
              <a:blip r:embed="rId121"/>
              <a:stretch>
                <a:fillRect/>
              </a:stretch>
            </p:blipFill>
            <p:spPr>
              <a:xfrm>
                <a:off x="2126483" y="4123336"/>
                <a:ext cx="179640" cy="59760"/>
              </a:xfrm>
              <a:prstGeom prst="rect">
                <a:avLst/>
              </a:prstGeom>
            </p:spPr>
          </p:pic>
        </mc:Fallback>
      </mc:AlternateContent>
      <p:grpSp>
        <p:nvGrpSpPr>
          <p:cNvPr id="230" name="Group 229">
            <a:extLst>
              <a:ext uri="{FF2B5EF4-FFF2-40B4-BE49-F238E27FC236}">
                <a16:creationId xmlns:a16="http://schemas.microsoft.com/office/drawing/2014/main" id="{A0D0446E-3C1A-65D8-7FEF-AE305B21771D}"/>
              </a:ext>
            </a:extLst>
          </p:cNvPr>
          <p:cNvGrpSpPr/>
          <p:nvPr/>
        </p:nvGrpSpPr>
        <p:grpSpPr>
          <a:xfrm>
            <a:off x="2722643" y="3956296"/>
            <a:ext cx="478440" cy="244800"/>
            <a:chOff x="2722643" y="3956296"/>
            <a:chExt cx="478440" cy="244800"/>
          </a:xfrm>
        </p:grpSpPr>
        <mc:AlternateContent xmlns:mc="http://schemas.openxmlformats.org/markup-compatibility/2006" xmlns:p14="http://schemas.microsoft.com/office/powerpoint/2010/main">
          <mc:Choice Requires="p14">
            <p:contentPart p14:bwMode="auto" r:id="rId122">
              <p14:nvContentPartPr>
                <p14:cNvPr id="228" name="Ink 227">
                  <a:extLst>
                    <a:ext uri="{FF2B5EF4-FFF2-40B4-BE49-F238E27FC236}">
                      <a16:creationId xmlns:a16="http://schemas.microsoft.com/office/drawing/2014/main" id="{4AC96C37-AFE4-7146-E701-963ACFB4C96D}"/>
                    </a:ext>
                  </a:extLst>
                </p14:cNvPr>
                <p14:cNvContentPartPr/>
                <p14:nvPr/>
              </p14:nvContentPartPr>
              <p14:xfrm>
                <a:off x="2722643" y="3956296"/>
                <a:ext cx="196920" cy="244800"/>
              </p14:xfrm>
            </p:contentPart>
          </mc:Choice>
          <mc:Fallback xmlns="">
            <p:pic>
              <p:nvPicPr>
                <p:cNvPr id="228" name="Ink 227">
                  <a:extLst>
                    <a:ext uri="{FF2B5EF4-FFF2-40B4-BE49-F238E27FC236}">
                      <a16:creationId xmlns:a16="http://schemas.microsoft.com/office/drawing/2014/main" id="{4AC96C37-AFE4-7146-E701-963ACFB4C96D}"/>
                    </a:ext>
                  </a:extLst>
                </p:cNvPr>
                <p:cNvPicPr/>
                <p:nvPr/>
              </p:nvPicPr>
              <p:blipFill>
                <a:blip r:embed="rId123"/>
                <a:stretch>
                  <a:fillRect/>
                </a:stretch>
              </p:blipFill>
              <p:spPr>
                <a:xfrm>
                  <a:off x="2704643" y="3938656"/>
                  <a:ext cx="2325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29" name="Ink 228">
                  <a:extLst>
                    <a:ext uri="{FF2B5EF4-FFF2-40B4-BE49-F238E27FC236}">
                      <a16:creationId xmlns:a16="http://schemas.microsoft.com/office/drawing/2014/main" id="{AEC14EE3-8952-E7AA-935C-1E3BBE40FE88}"/>
                    </a:ext>
                  </a:extLst>
                </p14:cNvPr>
                <p14:cNvContentPartPr/>
                <p14:nvPr/>
              </p14:nvContentPartPr>
              <p14:xfrm>
                <a:off x="3008483" y="3969256"/>
                <a:ext cx="192600" cy="189720"/>
              </p14:xfrm>
            </p:contentPart>
          </mc:Choice>
          <mc:Fallback xmlns="">
            <p:pic>
              <p:nvPicPr>
                <p:cNvPr id="229" name="Ink 228">
                  <a:extLst>
                    <a:ext uri="{FF2B5EF4-FFF2-40B4-BE49-F238E27FC236}">
                      <a16:creationId xmlns:a16="http://schemas.microsoft.com/office/drawing/2014/main" id="{AEC14EE3-8952-E7AA-935C-1E3BBE40FE88}"/>
                    </a:ext>
                  </a:extLst>
                </p:cNvPr>
                <p:cNvPicPr/>
                <p:nvPr/>
              </p:nvPicPr>
              <p:blipFill>
                <a:blip r:embed="rId125"/>
                <a:stretch>
                  <a:fillRect/>
                </a:stretch>
              </p:blipFill>
              <p:spPr>
                <a:xfrm>
                  <a:off x="2990843" y="3951616"/>
                  <a:ext cx="228240" cy="225360"/>
                </a:xfrm>
                <a:prstGeom prst="rect">
                  <a:avLst/>
                </a:prstGeom>
              </p:spPr>
            </p:pic>
          </mc:Fallback>
        </mc:AlternateContent>
      </p:grpSp>
      <p:grpSp>
        <p:nvGrpSpPr>
          <p:cNvPr id="238" name="Group 237">
            <a:extLst>
              <a:ext uri="{FF2B5EF4-FFF2-40B4-BE49-F238E27FC236}">
                <a16:creationId xmlns:a16="http://schemas.microsoft.com/office/drawing/2014/main" id="{D938ABB4-B7D8-C9F9-034A-1C9998552C38}"/>
              </a:ext>
            </a:extLst>
          </p:cNvPr>
          <p:cNvGrpSpPr/>
          <p:nvPr/>
        </p:nvGrpSpPr>
        <p:grpSpPr>
          <a:xfrm>
            <a:off x="873683" y="3986536"/>
            <a:ext cx="547200" cy="308160"/>
            <a:chOff x="873683" y="3986536"/>
            <a:chExt cx="547200" cy="308160"/>
          </a:xfrm>
        </p:grpSpPr>
        <mc:AlternateContent xmlns:mc="http://schemas.openxmlformats.org/markup-compatibility/2006" xmlns:p14="http://schemas.microsoft.com/office/powerpoint/2010/main">
          <mc:Choice Requires="p14">
            <p:contentPart p14:bwMode="auto" r:id="rId126">
              <p14:nvContentPartPr>
                <p14:cNvPr id="218" name="Ink 217">
                  <a:extLst>
                    <a:ext uri="{FF2B5EF4-FFF2-40B4-BE49-F238E27FC236}">
                      <a16:creationId xmlns:a16="http://schemas.microsoft.com/office/drawing/2014/main" id="{D3A8A887-3668-B591-40D5-010C6ABB8487}"/>
                    </a:ext>
                  </a:extLst>
                </p14:cNvPr>
                <p14:cNvContentPartPr/>
                <p14:nvPr/>
              </p14:nvContentPartPr>
              <p14:xfrm>
                <a:off x="873683" y="4011736"/>
                <a:ext cx="188280" cy="273240"/>
              </p14:xfrm>
            </p:contentPart>
          </mc:Choice>
          <mc:Fallback xmlns="">
            <p:pic>
              <p:nvPicPr>
                <p:cNvPr id="218" name="Ink 217">
                  <a:extLst>
                    <a:ext uri="{FF2B5EF4-FFF2-40B4-BE49-F238E27FC236}">
                      <a16:creationId xmlns:a16="http://schemas.microsoft.com/office/drawing/2014/main" id="{D3A8A887-3668-B591-40D5-010C6ABB8487}"/>
                    </a:ext>
                  </a:extLst>
                </p:cNvPr>
                <p:cNvPicPr/>
                <p:nvPr/>
              </p:nvPicPr>
              <p:blipFill>
                <a:blip r:embed="rId127"/>
                <a:stretch>
                  <a:fillRect/>
                </a:stretch>
              </p:blipFill>
              <p:spPr>
                <a:xfrm>
                  <a:off x="855683" y="3993736"/>
                  <a:ext cx="22392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19" name="Ink 218">
                  <a:extLst>
                    <a:ext uri="{FF2B5EF4-FFF2-40B4-BE49-F238E27FC236}">
                      <a16:creationId xmlns:a16="http://schemas.microsoft.com/office/drawing/2014/main" id="{AC310C76-2D6B-8BB2-9993-23C195747F70}"/>
                    </a:ext>
                  </a:extLst>
                </p14:cNvPr>
                <p14:cNvContentPartPr/>
                <p14:nvPr/>
              </p14:nvContentPartPr>
              <p14:xfrm>
                <a:off x="902483" y="3986536"/>
                <a:ext cx="153360" cy="79560"/>
              </p14:xfrm>
            </p:contentPart>
          </mc:Choice>
          <mc:Fallback xmlns="">
            <p:pic>
              <p:nvPicPr>
                <p:cNvPr id="219" name="Ink 218">
                  <a:extLst>
                    <a:ext uri="{FF2B5EF4-FFF2-40B4-BE49-F238E27FC236}">
                      <a16:creationId xmlns:a16="http://schemas.microsoft.com/office/drawing/2014/main" id="{AC310C76-2D6B-8BB2-9993-23C195747F70}"/>
                    </a:ext>
                  </a:extLst>
                </p:cNvPr>
                <p:cNvPicPr/>
                <p:nvPr/>
              </p:nvPicPr>
              <p:blipFill>
                <a:blip r:embed="rId129"/>
                <a:stretch>
                  <a:fillRect/>
                </a:stretch>
              </p:blipFill>
              <p:spPr>
                <a:xfrm>
                  <a:off x="884483" y="3968536"/>
                  <a:ext cx="189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37" name="Ink 236">
                  <a:extLst>
                    <a:ext uri="{FF2B5EF4-FFF2-40B4-BE49-F238E27FC236}">
                      <a16:creationId xmlns:a16="http://schemas.microsoft.com/office/drawing/2014/main" id="{1B70D67C-54D5-AB2C-2853-56E7FE08FC0D}"/>
                    </a:ext>
                  </a:extLst>
                </p14:cNvPr>
                <p14:cNvContentPartPr/>
                <p14:nvPr/>
              </p14:nvContentPartPr>
              <p14:xfrm>
                <a:off x="1227923" y="4134856"/>
                <a:ext cx="192960" cy="159840"/>
              </p14:xfrm>
            </p:contentPart>
          </mc:Choice>
          <mc:Fallback xmlns="">
            <p:pic>
              <p:nvPicPr>
                <p:cNvPr id="237" name="Ink 236">
                  <a:extLst>
                    <a:ext uri="{FF2B5EF4-FFF2-40B4-BE49-F238E27FC236}">
                      <a16:creationId xmlns:a16="http://schemas.microsoft.com/office/drawing/2014/main" id="{1B70D67C-54D5-AB2C-2853-56E7FE08FC0D}"/>
                    </a:ext>
                  </a:extLst>
                </p:cNvPr>
                <p:cNvPicPr/>
                <p:nvPr/>
              </p:nvPicPr>
              <p:blipFill>
                <a:blip r:embed="rId131"/>
                <a:stretch>
                  <a:fillRect/>
                </a:stretch>
              </p:blipFill>
              <p:spPr>
                <a:xfrm>
                  <a:off x="1210283" y="4116856"/>
                  <a:ext cx="228600" cy="195480"/>
                </a:xfrm>
                <a:prstGeom prst="rect">
                  <a:avLst/>
                </a:prstGeom>
              </p:spPr>
            </p:pic>
          </mc:Fallback>
        </mc:AlternateContent>
      </p:grpSp>
      <p:grpSp>
        <p:nvGrpSpPr>
          <p:cNvPr id="243" name="Group 242">
            <a:extLst>
              <a:ext uri="{FF2B5EF4-FFF2-40B4-BE49-F238E27FC236}">
                <a16:creationId xmlns:a16="http://schemas.microsoft.com/office/drawing/2014/main" id="{4DE9F293-B32E-A288-ADFC-296314BE6795}"/>
              </a:ext>
            </a:extLst>
          </p:cNvPr>
          <p:cNvGrpSpPr/>
          <p:nvPr/>
        </p:nvGrpSpPr>
        <p:grpSpPr>
          <a:xfrm>
            <a:off x="1013003" y="3465976"/>
            <a:ext cx="409680" cy="189000"/>
            <a:chOff x="1013003" y="3465976"/>
            <a:chExt cx="409680" cy="189000"/>
          </a:xfrm>
        </p:grpSpPr>
        <mc:AlternateContent xmlns:mc="http://schemas.openxmlformats.org/markup-compatibility/2006" xmlns:p14="http://schemas.microsoft.com/office/powerpoint/2010/main">
          <mc:Choice Requires="p14">
            <p:contentPart p14:bwMode="auto" r:id="rId132">
              <p14:nvContentPartPr>
                <p14:cNvPr id="185" name="Ink 184">
                  <a:extLst>
                    <a:ext uri="{FF2B5EF4-FFF2-40B4-BE49-F238E27FC236}">
                      <a16:creationId xmlns:a16="http://schemas.microsoft.com/office/drawing/2014/main" id="{5459E154-906F-D207-CA0C-7C7EFBAF661C}"/>
                    </a:ext>
                  </a:extLst>
                </p14:cNvPr>
                <p14:cNvContentPartPr/>
                <p14:nvPr/>
              </p14:nvContentPartPr>
              <p14:xfrm>
                <a:off x="1013003" y="3546256"/>
                <a:ext cx="79560" cy="95400"/>
              </p14:xfrm>
            </p:contentPart>
          </mc:Choice>
          <mc:Fallback xmlns="">
            <p:pic>
              <p:nvPicPr>
                <p:cNvPr id="185" name="Ink 184">
                  <a:extLst>
                    <a:ext uri="{FF2B5EF4-FFF2-40B4-BE49-F238E27FC236}">
                      <a16:creationId xmlns:a16="http://schemas.microsoft.com/office/drawing/2014/main" id="{5459E154-906F-D207-CA0C-7C7EFBAF661C}"/>
                    </a:ext>
                  </a:extLst>
                </p:cNvPr>
                <p:cNvPicPr/>
                <p:nvPr/>
              </p:nvPicPr>
              <p:blipFill>
                <a:blip r:embed="rId133"/>
                <a:stretch>
                  <a:fillRect/>
                </a:stretch>
              </p:blipFill>
              <p:spPr>
                <a:xfrm>
                  <a:off x="995003" y="3528616"/>
                  <a:ext cx="1152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86" name="Ink 185">
                  <a:extLst>
                    <a:ext uri="{FF2B5EF4-FFF2-40B4-BE49-F238E27FC236}">
                      <a16:creationId xmlns:a16="http://schemas.microsoft.com/office/drawing/2014/main" id="{B6B9F54F-D676-D2D3-5AC5-B3CC1DEFF60E}"/>
                    </a:ext>
                  </a:extLst>
                </p14:cNvPr>
                <p14:cNvContentPartPr/>
                <p14:nvPr/>
              </p14:nvContentPartPr>
              <p14:xfrm>
                <a:off x="1022003" y="3541216"/>
                <a:ext cx="99360" cy="110520"/>
              </p14:xfrm>
            </p:contentPart>
          </mc:Choice>
          <mc:Fallback xmlns="">
            <p:pic>
              <p:nvPicPr>
                <p:cNvPr id="186" name="Ink 185">
                  <a:extLst>
                    <a:ext uri="{FF2B5EF4-FFF2-40B4-BE49-F238E27FC236}">
                      <a16:creationId xmlns:a16="http://schemas.microsoft.com/office/drawing/2014/main" id="{B6B9F54F-D676-D2D3-5AC5-B3CC1DEFF60E}"/>
                    </a:ext>
                  </a:extLst>
                </p:cNvPr>
                <p:cNvPicPr/>
                <p:nvPr/>
              </p:nvPicPr>
              <p:blipFill>
                <a:blip r:embed="rId135"/>
                <a:stretch>
                  <a:fillRect/>
                </a:stretch>
              </p:blipFill>
              <p:spPr>
                <a:xfrm>
                  <a:off x="1004363" y="3523576"/>
                  <a:ext cx="1350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39" name="Ink 238">
                  <a:extLst>
                    <a:ext uri="{FF2B5EF4-FFF2-40B4-BE49-F238E27FC236}">
                      <a16:creationId xmlns:a16="http://schemas.microsoft.com/office/drawing/2014/main" id="{30C75C8A-F1D3-C023-4BA6-1FCD04BF7AED}"/>
                    </a:ext>
                  </a:extLst>
                </p14:cNvPr>
                <p14:cNvContentPartPr/>
                <p14:nvPr/>
              </p14:nvContentPartPr>
              <p14:xfrm>
                <a:off x="1243043" y="3507016"/>
                <a:ext cx="360" cy="360"/>
              </p14:xfrm>
            </p:contentPart>
          </mc:Choice>
          <mc:Fallback xmlns="">
            <p:pic>
              <p:nvPicPr>
                <p:cNvPr id="239" name="Ink 238">
                  <a:extLst>
                    <a:ext uri="{FF2B5EF4-FFF2-40B4-BE49-F238E27FC236}">
                      <a16:creationId xmlns:a16="http://schemas.microsoft.com/office/drawing/2014/main" id="{30C75C8A-F1D3-C023-4BA6-1FCD04BF7AED}"/>
                    </a:ext>
                  </a:extLst>
                </p:cNvPr>
                <p:cNvPicPr/>
                <p:nvPr/>
              </p:nvPicPr>
              <p:blipFill>
                <a:blip r:embed="rId137"/>
                <a:stretch>
                  <a:fillRect/>
                </a:stretch>
              </p:blipFill>
              <p:spPr>
                <a:xfrm>
                  <a:off x="1225043" y="34893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40" name="Ink 239">
                  <a:extLst>
                    <a:ext uri="{FF2B5EF4-FFF2-40B4-BE49-F238E27FC236}">
                      <a16:creationId xmlns:a16="http://schemas.microsoft.com/office/drawing/2014/main" id="{3D91C0BB-B10F-DC32-9311-76025F759EF1}"/>
                    </a:ext>
                  </a:extLst>
                </p14:cNvPr>
                <p14:cNvContentPartPr/>
                <p14:nvPr/>
              </p14:nvContentPartPr>
              <p14:xfrm>
                <a:off x="1237643" y="3465976"/>
                <a:ext cx="185040" cy="189000"/>
              </p14:xfrm>
            </p:contentPart>
          </mc:Choice>
          <mc:Fallback xmlns="">
            <p:pic>
              <p:nvPicPr>
                <p:cNvPr id="240" name="Ink 239">
                  <a:extLst>
                    <a:ext uri="{FF2B5EF4-FFF2-40B4-BE49-F238E27FC236}">
                      <a16:creationId xmlns:a16="http://schemas.microsoft.com/office/drawing/2014/main" id="{3D91C0BB-B10F-DC32-9311-76025F759EF1}"/>
                    </a:ext>
                  </a:extLst>
                </p:cNvPr>
                <p:cNvPicPr/>
                <p:nvPr/>
              </p:nvPicPr>
              <p:blipFill>
                <a:blip r:embed="rId139"/>
                <a:stretch>
                  <a:fillRect/>
                </a:stretch>
              </p:blipFill>
              <p:spPr>
                <a:xfrm>
                  <a:off x="1220003" y="3447976"/>
                  <a:ext cx="220680" cy="224640"/>
                </a:xfrm>
                <a:prstGeom prst="rect">
                  <a:avLst/>
                </a:prstGeom>
              </p:spPr>
            </p:pic>
          </mc:Fallback>
        </mc:AlternateContent>
      </p:grpSp>
      <p:grpSp>
        <p:nvGrpSpPr>
          <p:cNvPr id="242" name="Group 241">
            <a:extLst>
              <a:ext uri="{FF2B5EF4-FFF2-40B4-BE49-F238E27FC236}">
                <a16:creationId xmlns:a16="http://schemas.microsoft.com/office/drawing/2014/main" id="{EA5F22CB-03C7-4590-1C0A-D51EC4410308}"/>
              </a:ext>
            </a:extLst>
          </p:cNvPr>
          <p:cNvGrpSpPr/>
          <p:nvPr/>
        </p:nvGrpSpPr>
        <p:grpSpPr>
          <a:xfrm>
            <a:off x="2723723" y="3435736"/>
            <a:ext cx="473760" cy="193320"/>
            <a:chOff x="2723723" y="3435736"/>
            <a:chExt cx="473760" cy="193320"/>
          </a:xfrm>
        </p:grpSpPr>
        <mc:AlternateContent xmlns:mc="http://schemas.openxmlformats.org/markup-compatibility/2006" xmlns:p14="http://schemas.microsoft.com/office/powerpoint/2010/main">
          <mc:Choice Requires="p14">
            <p:contentPart p14:bwMode="auto" r:id="rId140">
              <p14:nvContentPartPr>
                <p14:cNvPr id="213" name="Ink 212">
                  <a:extLst>
                    <a:ext uri="{FF2B5EF4-FFF2-40B4-BE49-F238E27FC236}">
                      <a16:creationId xmlns:a16="http://schemas.microsoft.com/office/drawing/2014/main" id="{488ACB23-BFF4-6A5A-446A-ECF6EA6A2821}"/>
                    </a:ext>
                  </a:extLst>
                </p14:cNvPr>
                <p14:cNvContentPartPr/>
                <p14:nvPr/>
              </p14:nvContentPartPr>
              <p14:xfrm>
                <a:off x="2723723" y="3530416"/>
                <a:ext cx="137880" cy="87120"/>
              </p14:xfrm>
            </p:contentPart>
          </mc:Choice>
          <mc:Fallback xmlns="">
            <p:pic>
              <p:nvPicPr>
                <p:cNvPr id="213" name="Ink 212">
                  <a:extLst>
                    <a:ext uri="{FF2B5EF4-FFF2-40B4-BE49-F238E27FC236}">
                      <a16:creationId xmlns:a16="http://schemas.microsoft.com/office/drawing/2014/main" id="{488ACB23-BFF4-6A5A-446A-ECF6EA6A2821}"/>
                    </a:ext>
                  </a:extLst>
                </p:cNvPr>
                <p:cNvPicPr/>
                <p:nvPr/>
              </p:nvPicPr>
              <p:blipFill>
                <a:blip r:embed="rId141"/>
                <a:stretch>
                  <a:fillRect/>
                </a:stretch>
              </p:blipFill>
              <p:spPr>
                <a:xfrm>
                  <a:off x="2705723" y="3512776"/>
                  <a:ext cx="17352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14" name="Ink 213">
                  <a:extLst>
                    <a:ext uri="{FF2B5EF4-FFF2-40B4-BE49-F238E27FC236}">
                      <a16:creationId xmlns:a16="http://schemas.microsoft.com/office/drawing/2014/main" id="{9A7B8F9E-46D5-4F37-2BD5-D21564018B6A}"/>
                    </a:ext>
                  </a:extLst>
                </p14:cNvPr>
                <p14:cNvContentPartPr/>
                <p14:nvPr/>
              </p14:nvContentPartPr>
              <p14:xfrm>
                <a:off x="2739923" y="3503056"/>
                <a:ext cx="147240" cy="126000"/>
              </p14:xfrm>
            </p:contentPart>
          </mc:Choice>
          <mc:Fallback xmlns="">
            <p:pic>
              <p:nvPicPr>
                <p:cNvPr id="214" name="Ink 213">
                  <a:extLst>
                    <a:ext uri="{FF2B5EF4-FFF2-40B4-BE49-F238E27FC236}">
                      <a16:creationId xmlns:a16="http://schemas.microsoft.com/office/drawing/2014/main" id="{9A7B8F9E-46D5-4F37-2BD5-D21564018B6A}"/>
                    </a:ext>
                  </a:extLst>
                </p:cNvPr>
                <p:cNvPicPr/>
                <p:nvPr/>
              </p:nvPicPr>
              <p:blipFill>
                <a:blip r:embed="rId143"/>
                <a:stretch>
                  <a:fillRect/>
                </a:stretch>
              </p:blipFill>
              <p:spPr>
                <a:xfrm>
                  <a:off x="2721923" y="3485416"/>
                  <a:ext cx="18288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41" name="Ink 240">
                  <a:extLst>
                    <a:ext uri="{FF2B5EF4-FFF2-40B4-BE49-F238E27FC236}">
                      <a16:creationId xmlns:a16="http://schemas.microsoft.com/office/drawing/2014/main" id="{6D0BAD5F-9154-458D-6C65-DBEFDDAFE5CD}"/>
                    </a:ext>
                  </a:extLst>
                </p14:cNvPr>
                <p14:cNvContentPartPr/>
                <p14:nvPr/>
              </p14:nvContentPartPr>
              <p14:xfrm>
                <a:off x="2988683" y="3435736"/>
                <a:ext cx="208800" cy="177120"/>
              </p14:xfrm>
            </p:contentPart>
          </mc:Choice>
          <mc:Fallback xmlns="">
            <p:pic>
              <p:nvPicPr>
                <p:cNvPr id="241" name="Ink 240">
                  <a:extLst>
                    <a:ext uri="{FF2B5EF4-FFF2-40B4-BE49-F238E27FC236}">
                      <a16:creationId xmlns:a16="http://schemas.microsoft.com/office/drawing/2014/main" id="{6D0BAD5F-9154-458D-6C65-DBEFDDAFE5CD}"/>
                    </a:ext>
                  </a:extLst>
                </p:cNvPr>
                <p:cNvPicPr/>
                <p:nvPr/>
              </p:nvPicPr>
              <p:blipFill>
                <a:blip r:embed="rId145"/>
                <a:stretch>
                  <a:fillRect/>
                </a:stretch>
              </p:blipFill>
              <p:spPr>
                <a:xfrm>
                  <a:off x="2970683" y="3417736"/>
                  <a:ext cx="244440" cy="212760"/>
                </a:xfrm>
                <a:prstGeom prst="rect">
                  <a:avLst/>
                </a:prstGeom>
              </p:spPr>
            </p:pic>
          </mc:Fallback>
        </mc:AlternateContent>
      </p:grpSp>
    </p:spTree>
    <p:extLst>
      <p:ext uri="{BB962C8B-B14F-4D97-AF65-F5344CB8AC3E}">
        <p14:creationId xmlns:p14="http://schemas.microsoft.com/office/powerpoint/2010/main" val="157416759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grpSp>
        <p:nvGrpSpPr>
          <p:cNvPr id="179" name="Group 178">
            <a:extLst>
              <a:ext uri="{FF2B5EF4-FFF2-40B4-BE49-F238E27FC236}">
                <a16:creationId xmlns:a16="http://schemas.microsoft.com/office/drawing/2014/main" id="{5D20E609-BF8C-6B60-81D4-98B42A915493}"/>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2">
              <p14:nvContentPartPr>
                <p14:cNvPr id="180" name="Ink 179">
                  <a:extLst>
                    <a:ext uri="{FF2B5EF4-FFF2-40B4-BE49-F238E27FC236}">
                      <a16:creationId xmlns:a16="http://schemas.microsoft.com/office/drawing/2014/main" id="{81045511-1D4E-51B2-6C0E-9BDE17742321}"/>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81" name="Ink 180">
                  <a:extLst>
                    <a:ext uri="{FF2B5EF4-FFF2-40B4-BE49-F238E27FC236}">
                      <a16:creationId xmlns:a16="http://schemas.microsoft.com/office/drawing/2014/main" id="{C27429B2-57CE-ECD8-BE19-1A8FD75C171A}"/>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82" name="Ink 181">
                  <a:extLst>
                    <a:ext uri="{FF2B5EF4-FFF2-40B4-BE49-F238E27FC236}">
                      <a16:creationId xmlns:a16="http://schemas.microsoft.com/office/drawing/2014/main" id="{C6313286-B6E9-4820-5D61-D1513F411A05}"/>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83" name="Ink 182">
                  <a:extLst>
                    <a:ext uri="{FF2B5EF4-FFF2-40B4-BE49-F238E27FC236}">
                      <a16:creationId xmlns:a16="http://schemas.microsoft.com/office/drawing/2014/main" id="{3FB0FA22-5C0A-AF04-3CE9-3FBAE4537C29}"/>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84" name="Ink 183">
                  <a:extLst>
                    <a:ext uri="{FF2B5EF4-FFF2-40B4-BE49-F238E27FC236}">
                      <a16:creationId xmlns:a16="http://schemas.microsoft.com/office/drawing/2014/main" id="{71B59462-5F62-55C7-D5F6-52690E634F89}"/>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185" name="Partial Circle 184">
            <a:extLst>
              <a:ext uri="{FF2B5EF4-FFF2-40B4-BE49-F238E27FC236}">
                <a16:creationId xmlns:a16="http://schemas.microsoft.com/office/drawing/2014/main" id="{40E6F1A1-62E5-7426-1B40-F68FA9FC9B74}"/>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86" name="TextBox 185">
            <a:extLst>
              <a:ext uri="{FF2B5EF4-FFF2-40B4-BE49-F238E27FC236}">
                <a16:creationId xmlns:a16="http://schemas.microsoft.com/office/drawing/2014/main" id="{23FBFEF3-1570-6ABC-C00C-534D02A98FE7}"/>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87" name="Arc 186">
            <a:extLst>
              <a:ext uri="{FF2B5EF4-FFF2-40B4-BE49-F238E27FC236}">
                <a16:creationId xmlns:a16="http://schemas.microsoft.com/office/drawing/2014/main" id="{AB227D32-8957-AD7B-FD4D-F0BC169E9E37}"/>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88" name="TextBox 187">
                <a:extLst>
                  <a:ext uri="{FF2B5EF4-FFF2-40B4-BE49-F238E27FC236}">
                    <a16:creationId xmlns:a16="http://schemas.microsoft.com/office/drawing/2014/main" id="{A208D1EF-8B4E-7F96-65AF-2E507A806B60}"/>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88" name="TextBox 187">
                <a:extLst>
                  <a:ext uri="{FF2B5EF4-FFF2-40B4-BE49-F238E27FC236}">
                    <a16:creationId xmlns:a16="http://schemas.microsoft.com/office/drawing/2014/main" id="{A208D1EF-8B4E-7F96-65AF-2E507A806B60}"/>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189" name="Straight Arrow Connector 188">
            <a:extLst>
              <a:ext uri="{FF2B5EF4-FFF2-40B4-BE49-F238E27FC236}">
                <a16:creationId xmlns:a16="http://schemas.microsoft.com/office/drawing/2014/main" id="{ACA2936F-9074-551D-F065-A37645A8EBD6}"/>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90" name="TextBox 189">
                <a:extLst>
                  <a:ext uri="{FF2B5EF4-FFF2-40B4-BE49-F238E27FC236}">
                    <a16:creationId xmlns:a16="http://schemas.microsoft.com/office/drawing/2014/main" id="{3C8650D0-7582-49FE-6777-24661883749E}"/>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190" name="TextBox 189">
                <a:extLst>
                  <a:ext uri="{FF2B5EF4-FFF2-40B4-BE49-F238E27FC236}">
                    <a16:creationId xmlns:a16="http://schemas.microsoft.com/office/drawing/2014/main" id="{3C8650D0-7582-49FE-6777-24661883749E}"/>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191" name="Group 190">
            <a:extLst>
              <a:ext uri="{FF2B5EF4-FFF2-40B4-BE49-F238E27FC236}">
                <a16:creationId xmlns:a16="http://schemas.microsoft.com/office/drawing/2014/main" id="{3378308B-9978-FA2D-F8F5-1343F1F61AF0}"/>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192" name="Ink 191">
                  <a:extLst>
                    <a:ext uri="{FF2B5EF4-FFF2-40B4-BE49-F238E27FC236}">
                      <a16:creationId xmlns:a16="http://schemas.microsoft.com/office/drawing/2014/main" id="{4F357457-F8DC-B5C3-6D6D-6D920CF9E930}"/>
                    </a:ext>
                  </a:extLst>
                </p14:cNvPr>
                <p14:cNvContentPartPr/>
                <p14:nvPr/>
              </p14:nvContentPartPr>
              <p14:xfrm>
                <a:off x="3403763" y="490576"/>
                <a:ext cx="63360" cy="362160"/>
              </p14:xfrm>
            </p:contentPart>
          </mc:Choice>
          <mc:Fallback xmlns="">
            <p:pic>
              <p:nvPicPr>
                <p:cNvPr id="192" name="Ink 191">
                  <a:extLst>
                    <a:ext uri="{FF2B5EF4-FFF2-40B4-BE49-F238E27FC236}">
                      <a16:creationId xmlns:a16="http://schemas.microsoft.com/office/drawing/2014/main" id="{4F357457-F8DC-B5C3-6D6D-6D920CF9E930}"/>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3" name="Ink 192">
                  <a:extLst>
                    <a:ext uri="{FF2B5EF4-FFF2-40B4-BE49-F238E27FC236}">
                      <a16:creationId xmlns:a16="http://schemas.microsoft.com/office/drawing/2014/main" id="{0A24C7B7-2BA1-2813-145F-07841AF9B963}"/>
                    </a:ext>
                  </a:extLst>
                </p14:cNvPr>
                <p14:cNvContentPartPr/>
                <p14:nvPr/>
              </p14:nvContentPartPr>
              <p14:xfrm>
                <a:off x="3477563" y="528376"/>
                <a:ext cx="181440" cy="342000"/>
              </p14:xfrm>
            </p:contentPart>
          </mc:Choice>
          <mc:Fallback xmlns="">
            <p:pic>
              <p:nvPicPr>
                <p:cNvPr id="193" name="Ink 192">
                  <a:extLst>
                    <a:ext uri="{FF2B5EF4-FFF2-40B4-BE49-F238E27FC236}">
                      <a16:creationId xmlns:a16="http://schemas.microsoft.com/office/drawing/2014/main" id="{0A24C7B7-2BA1-2813-145F-07841AF9B963}"/>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94" name="Ink 193">
                  <a:extLst>
                    <a:ext uri="{FF2B5EF4-FFF2-40B4-BE49-F238E27FC236}">
                      <a16:creationId xmlns:a16="http://schemas.microsoft.com/office/drawing/2014/main" id="{10377E36-6C6C-6637-71E2-20EB319024CA}"/>
                    </a:ext>
                  </a:extLst>
                </p14:cNvPr>
                <p14:cNvContentPartPr/>
                <p14:nvPr/>
              </p14:nvContentPartPr>
              <p14:xfrm>
                <a:off x="3462443" y="720616"/>
                <a:ext cx="130680" cy="25920"/>
              </p14:xfrm>
            </p:contentPart>
          </mc:Choice>
          <mc:Fallback xmlns="">
            <p:pic>
              <p:nvPicPr>
                <p:cNvPr id="194" name="Ink 193">
                  <a:extLst>
                    <a:ext uri="{FF2B5EF4-FFF2-40B4-BE49-F238E27FC236}">
                      <a16:creationId xmlns:a16="http://schemas.microsoft.com/office/drawing/2014/main" id="{10377E36-6C6C-6637-71E2-20EB319024CA}"/>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95" name="Ink 194">
                  <a:extLst>
                    <a:ext uri="{FF2B5EF4-FFF2-40B4-BE49-F238E27FC236}">
                      <a16:creationId xmlns:a16="http://schemas.microsoft.com/office/drawing/2014/main" id="{85B04774-5D79-D6D6-E1B2-198B3358A2CA}"/>
                    </a:ext>
                  </a:extLst>
                </p14:cNvPr>
                <p14:cNvContentPartPr/>
                <p14:nvPr/>
              </p14:nvContentPartPr>
              <p14:xfrm>
                <a:off x="3794723" y="671656"/>
                <a:ext cx="91800" cy="32760"/>
              </p14:xfrm>
            </p:contentPart>
          </mc:Choice>
          <mc:Fallback xmlns="">
            <p:pic>
              <p:nvPicPr>
                <p:cNvPr id="195" name="Ink 194">
                  <a:extLst>
                    <a:ext uri="{FF2B5EF4-FFF2-40B4-BE49-F238E27FC236}">
                      <a16:creationId xmlns:a16="http://schemas.microsoft.com/office/drawing/2014/main" id="{85B04774-5D79-D6D6-E1B2-198B3358A2CA}"/>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6" name="Ink 195">
                  <a:extLst>
                    <a:ext uri="{FF2B5EF4-FFF2-40B4-BE49-F238E27FC236}">
                      <a16:creationId xmlns:a16="http://schemas.microsoft.com/office/drawing/2014/main" id="{A9829475-5CC1-6226-1B13-C425F73C11D5}"/>
                    </a:ext>
                  </a:extLst>
                </p14:cNvPr>
                <p14:cNvContentPartPr/>
                <p14:nvPr/>
              </p14:nvContentPartPr>
              <p14:xfrm>
                <a:off x="3838283" y="714856"/>
                <a:ext cx="132120" cy="36000"/>
              </p14:xfrm>
            </p:contentPart>
          </mc:Choice>
          <mc:Fallback xmlns="">
            <p:pic>
              <p:nvPicPr>
                <p:cNvPr id="196" name="Ink 195">
                  <a:extLst>
                    <a:ext uri="{FF2B5EF4-FFF2-40B4-BE49-F238E27FC236}">
                      <a16:creationId xmlns:a16="http://schemas.microsoft.com/office/drawing/2014/main" id="{A9829475-5CC1-6226-1B13-C425F73C11D5}"/>
                    </a:ext>
                  </a:extLst>
                </p:cNvPr>
                <p:cNvPicPr/>
                <p:nvPr/>
              </p:nvPicPr>
              <p:blipFill>
                <a:blip r:embed="rId25"/>
                <a:stretch>
                  <a:fillRect/>
                </a:stretch>
              </p:blipFill>
              <p:spPr>
                <a:xfrm>
                  <a:off x="3820283" y="696856"/>
                  <a:ext cx="167760" cy="71640"/>
                </a:xfrm>
                <a:prstGeom prst="rect">
                  <a:avLst/>
                </a:prstGeom>
              </p:spPr>
            </p:pic>
          </mc:Fallback>
        </mc:AlternateContent>
      </p:grpSp>
      <p:grpSp>
        <p:nvGrpSpPr>
          <p:cNvPr id="197" name="Group 196">
            <a:extLst>
              <a:ext uri="{FF2B5EF4-FFF2-40B4-BE49-F238E27FC236}">
                <a16:creationId xmlns:a16="http://schemas.microsoft.com/office/drawing/2014/main" id="{F5E34C59-B02D-4E97-863F-43E4C858A81B}"/>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6">
              <p14:nvContentPartPr>
                <p14:cNvPr id="198" name="Ink 197">
                  <a:extLst>
                    <a:ext uri="{FF2B5EF4-FFF2-40B4-BE49-F238E27FC236}">
                      <a16:creationId xmlns:a16="http://schemas.microsoft.com/office/drawing/2014/main" id="{B708E509-37BD-970A-40EA-E72C6B2E5838}"/>
                    </a:ext>
                  </a:extLst>
                </p14:cNvPr>
                <p14:cNvContentPartPr/>
                <p14:nvPr/>
              </p14:nvContentPartPr>
              <p14:xfrm>
                <a:off x="2752523" y="1813936"/>
                <a:ext cx="174600" cy="242640"/>
              </p14:xfrm>
            </p:contentPart>
          </mc:Choice>
          <mc:Fallback xmlns="">
            <p:pic>
              <p:nvPicPr>
                <p:cNvPr id="198" name="Ink 197">
                  <a:extLst>
                    <a:ext uri="{FF2B5EF4-FFF2-40B4-BE49-F238E27FC236}">
                      <a16:creationId xmlns:a16="http://schemas.microsoft.com/office/drawing/2014/main" id="{B708E509-37BD-970A-40EA-E72C6B2E5838}"/>
                    </a:ext>
                  </a:extLst>
                </p:cNvPr>
                <p:cNvPicPr/>
                <p:nvPr/>
              </p:nvPicPr>
              <p:blipFill>
                <a:blip r:embed="rId27"/>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99" name="Ink 198">
                  <a:extLst>
                    <a:ext uri="{FF2B5EF4-FFF2-40B4-BE49-F238E27FC236}">
                      <a16:creationId xmlns:a16="http://schemas.microsoft.com/office/drawing/2014/main" id="{A5E7C496-00B5-DC20-C24E-6C04C6028DD7}"/>
                    </a:ext>
                  </a:extLst>
                </p14:cNvPr>
                <p14:cNvContentPartPr/>
                <p14:nvPr/>
              </p14:nvContentPartPr>
              <p14:xfrm>
                <a:off x="3275603" y="1824016"/>
                <a:ext cx="128520" cy="201240"/>
              </p14:xfrm>
            </p:contentPart>
          </mc:Choice>
          <mc:Fallback xmlns="">
            <p:pic>
              <p:nvPicPr>
                <p:cNvPr id="199" name="Ink 198">
                  <a:extLst>
                    <a:ext uri="{FF2B5EF4-FFF2-40B4-BE49-F238E27FC236}">
                      <a16:creationId xmlns:a16="http://schemas.microsoft.com/office/drawing/2014/main" id="{A5E7C496-00B5-DC20-C24E-6C04C6028DD7}"/>
                    </a:ext>
                  </a:extLst>
                </p:cNvPr>
                <p:cNvPicPr/>
                <p:nvPr/>
              </p:nvPicPr>
              <p:blipFill>
                <a:blip r:embed="rId29"/>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0" name="Ink 199">
                  <a:extLst>
                    <a:ext uri="{FF2B5EF4-FFF2-40B4-BE49-F238E27FC236}">
                      <a16:creationId xmlns:a16="http://schemas.microsoft.com/office/drawing/2014/main" id="{5EFFAB49-DED0-3D61-B987-6302C4BEB08C}"/>
                    </a:ext>
                  </a:extLst>
                </p14:cNvPr>
                <p14:cNvContentPartPr/>
                <p14:nvPr/>
              </p14:nvContentPartPr>
              <p14:xfrm>
                <a:off x="3264083" y="1794136"/>
                <a:ext cx="221760" cy="106920"/>
              </p14:xfrm>
            </p:contentPart>
          </mc:Choice>
          <mc:Fallback xmlns="">
            <p:pic>
              <p:nvPicPr>
                <p:cNvPr id="200" name="Ink 199">
                  <a:extLst>
                    <a:ext uri="{FF2B5EF4-FFF2-40B4-BE49-F238E27FC236}">
                      <a16:creationId xmlns:a16="http://schemas.microsoft.com/office/drawing/2014/main" id="{5EFFAB49-DED0-3D61-B987-6302C4BEB08C}"/>
                    </a:ext>
                  </a:extLst>
                </p:cNvPr>
                <p:cNvPicPr/>
                <p:nvPr/>
              </p:nvPicPr>
              <p:blipFill>
                <a:blip r:embed="rId31"/>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01" name="Ink 200">
                  <a:extLst>
                    <a:ext uri="{FF2B5EF4-FFF2-40B4-BE49-F238E27FC236}">
                      <a16:creationId xmlns:a16="http://schemas.microsoft.com/office/drawing/2014/main" id="{AB329F72-74C8-F24F-6D36-B241C3C5A755}"/>
                    </a:ext>
                  </a:extLst>
                </p14:cNvPr>
                <p14:cNvContentPartPr/>
                <p14:nvPr/>
              </p14:nvContentPartPr>
              <p14:xfrm>
                <a:off x="2706083" y="2135416"/>
                <a:ext cx="736920" cy="73440"/>
              </p14:xfrm>
            </p:contentPart>
          </mc:Choice>
          <mc:Fallback xmlns="">
            <p:pic>
              <p:nvPicPr>
                <p:cNvPr id="201" name="Ink 200">
                  <a:extLst>
                    <a:ext uri="{FF2B5EF4-FFF2-40B4-BE49-F238E27FC236}">
                      <a16:creationId xmlns:a16="http://schemas.microsoft.com/office/drawing/2014/main" id="{AB329F72-74C8-F24F-6D36-B241C3C5A755}"/>
                    </a:ext>
                  </a:extLst>
                </p:cNvPr>
                <p:cNvPicPr/>
                <p:nvPr/>
              </p:nvPicPr>
              <p:blipFill>
                <a:blip r:embed="rId33"/>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02" name="Ink 201">
                  <a:extLst>
                    <a:ext uri="{FF2B5EF4-FFF2-40B4-BE49-F238E27FC236}">
                      <a16:creationId xmlns:a16="http://schemas.microsoft.com/office/drawing/2014/main" id="{4C9A5045-5A2B-9F74-7018-D42C4002904C}"/>
                    </a:ext>
                  </a:extLst>
                </p14:cNvPr>
                <p14:cNvContentPartPr/>
                <p14:nvPr/>
              </p14:nvContentPartPr>
              <p14:xfrm>
                <a:off x="2759723" y="2289496"/>
                <a:ext cx="166320" cy="246960"/>
              </p14:xfrm>
            </p:contentPart>
          </mc:Choice>
          <mc:Fallback xmlns="">
            <p:pic>
              <p:nvPicPr>
                <p:cNvPr id="202" name="Ink 201">
                  <a:extLst>
                    <a:ext uri="{FF2B5EF4-FFF2-40B4-BE49-F238E27FC236}">
                      <a16:creationId xmlns:a16="http://schemas.microsoft.com/office/drawing/2014/main" id="{4C9A5045-5A2B-9F74-7018-D42C4002904C}"/>
                    </a:ext>
                  </a:extLst>
                </p:cNvPr>
                <p:cNvPicPr/>
                <p:nvPr/>
              </p:nvPicPr>
              <p:blipFill>
                <a:blip r:embed="rId35"/>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03" name="Ink 202">
                  <a:extLst>
                    <a:ext uri="{FF2B5EF4-FFF2-40B4-BE49-F238E27FC236}">
                      <a16:creationId xmlns:a16="http://schemas.microsoft.com/office/drawing/2014/main" id="{61AD582B-EAF4-E2DF-C7AD-F31768C5FDFC}"/>
                    </a:ext>
                  </a:extLst>
                </p14:cNvPr>
                <p14:cNvContentPartPr/>
                <p14:nvPr/>
              </p14:nvContentPartPr>
              <p14:xfrm>
                <a:off x="3014963" y="2321896"/>
                <a:ext cx="90720" cy="204120"/>
              </p14:xfrm>
            </p:contentPart>
          </mc:Choice>
          <mc:Fallback xmlns="">
            <p:pic>
              <p:nvPicPr>
                <p:cNvPr id="203" name="Ink 202">
                  <a:extLst>
                    <a:ext uri="{FF2B5EF4-FFF2-40B4-BE49-F238E27FC236}">
                      <a16:creationId xmlns:a16="http://schemas.microsoft.com/office/drawing/2014/main" id="{61AD582B-EAF4-E2DF-C7AD-F31768C5FDFC}"/>
                    </a:ext>
                  </a:extLst>
                </p:cNvPr>
                <p:cNvPicPr/>
                <p:nvPr/>
              </p:nvPicPr>
              <p:blipFill>
                <a:blip r:embed="rId37"/>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04" name="Ink 203">
                  <a:extLst>
                    <a:ext uri="{FF2B5EF4-FFF2-40B4-BE49-F238E27FC236}">
                      <a16:creationId xmlns:a16="http://schemas.microsoft.com/office/drawing/2014/main" id="{82E2864F-F585-62D2-18D6-9316588E2590}"/>
                    </a:ext>
                  </a:extLst>
                </p14:cNvPr>
                <p14:cNvContentPartPr/>
                <p14:nvPr/>
              </p14:nvContentPartPr>
              <p14:xfrm>
                <a:off x="3227363" y="2347456"/>
                <a:ext cx="109080" cy="162720"/>
              </p14:xfrm>
            </p:contentPart>
          </mc:Choice>
          <mc:Fallback xmlns="">
            <p:pic>
              <p:nvPicPr>
                <p:cNvPr id="204" name="Ink 203">
                  <a:extLst>
                    <a:ext uri="{FF2B5EF4-FFF2-40B4-BE49-F238E27FC236}">
                      <a16:creationId xmlns:a16="http://schemas.microsoft.com/office/drawing/2014/main" id="{82E2864F-F585-62D2-18D6-9316588E2590}"/>
                    </a:ext>
                  </a:extLst>
                </p:cNvPr>
                <p:cNvPicPr/>
                <p:nvPr/>
              </p:nvPicPr>
              <p:blipFill>
                <a:blip r:embed="rId39"/>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05" name="Ink 204">
                  <a:extLst>
                    <a:ext uri="{FF2B5EF4-FFF2-40B4-BE49-F238E27FC236}">
                      <a16:creationId xmlns:a16="http://schemas.microsoft.com/office/drawing/2014/main" id="{EF5EA739-DAA1-A30C-D263-FC719E5B3C75}"/>
                    </a:ext>
                  </a:extLst>
                </p14:cNvPr>
                <p14:cNvContentPartPr/>
                <p14:nvPr/>
              </p14:nvContentPartPr>
              <p14:xfrm>
                <a:off x="3678443" y="2033536"/>
                <a:ext cx="156240" cy="30240"/>
              </p14:xfrm>
            </p:contentPart>
          </mc:Choice>
          <mc:Fallback xmlns="">
            <p:pic>
              <p:nvPicPr>
                <p:cNvPr id="205" name="Ink 204">
                  <a:extLst>
                    <a:ext uri="{FF2B5EF4-FFF2-40B4-BE49-F238E27FC236}">
                      <a16:creationId xmlns:a16="http://schemas.microsoft.com/office/drawing/2014/main" id="{EF5EA739-DAA1-A30C-D263-FC719E5B3C75}"/>
                    </a:ext>
                  </a:extLst>
                </p:cNvPr>
                <p:cNvPicPr/>
                <p:nvPr/>
              </p:nvPicPr>
              <p:blipFill>
                <a:blip r:embed="rId41"/>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06" name="Ink 205">
                  <a:extLst>
                    <a:ext uri="{FF2B5EF4-FFF2-40B4-BE49-F238E27FC236}">
                      <a16:creationId xmlns:a16="http://schemas.microsoft.com/office/drawing/2014/main" id="{8874D30F-BDA2-72F0-EE40-B780EEEC8A88}"/>
                    </a:ext>
                  </a:extLst>
                </p14:cNvPr>
                <p14:cNvContentPartPr/>
                <p14:nvPr/>
              </p14:nvContentPartPr>
              <p14:xfrm>
                <a:off x="3712643" y="2133976"/>
                <a:ext cx="115560" cy="17280"/>
              </p14:xfrm>
            </p:contentPart>
          </mc:Choice>
          <mc:Fallback xmlns="">
            <p:pic>
              <p:nvPicPr>
                <p:cNvPr id="206" name="Ink 205">
                  <a:extLst>
                    <a:ext uri="{FF2B5EF4-FFF2-40B4-BE49-F238E27FC236}">
                      <a16:creationId xmlns:a16="http://schemas.microsoft.com/office/drawing/2014/main" id="{8874D30F-BDA2-72F0-EE40-B780EEEC8A88}"/>
                    </a:ext>
                  </a:extLst>
                </p:cNvPr>
                <p:cNvPicPr/>
                <p:nvPr/>
              </p:nvPicPr>
              <p:blipFill>
                <a:blip r:embed="rId43"/>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07" name="Ink 206">
                  <a:extLst>
                    <a:ext uri="{FF2B5EF4-FFF2-40B4-BE49-F238E27FC236}">
                      <a16:creationId xmlns:a16="http://schemas.microsoft.com/office/drawing/2014/main" id="{9619A4A3-11AF-14A1-5C81-8A138B272CA5}"/>
                    </a:ext>
                  </a:extLst>
                </p14:cNvPr>
                <p14:cNvContentPartPr/>
                <p14:nvPr/>
              </p14:nvContentPartPr>
              <p14:xfrm>
                <a:off x="4200083" y="1787656"/>
                <a:ext cx="165960" cy="192600"/>
              </p14:xfrm>
            </p:contentPart>
          </mc:Choice>
          <mc:Fallback xmlns="">
            <p:pic>
              <p:nvPicPr>
                <p:cNvPr id="207" name="Ink 206">
                  <a:extLst>
                    <a:ext uri="{FF2B5EF4-FFF2-40B4-BE49-F238E27FC236}">
                      <a16:creationId xmlns:a16="http://schemas.microsoft.com/office/drawing/2014/main" id="{9619A4A3-11AF-14A1-5C81-8A138B272CA5}"/>
                    </a:ext>
                  </a:extLst>
                </p:cNvPr>
                <p:cNvPicPr/>
                <p:nvPr/>
              </p:nvPicPr>
              <p:blipFill>
                <a:blip r:embed="rId45"/>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08" name="Ink 207">
                  <a:extLst>
                    <a:ext uri="{FF2B5EF4-FFF2-40B4-BE49-F238E27FC236}">
                      <a16:creationId xmlns:a16="http://schemas.microsoft.com/office/drawing/2014/main" id="{77A1531A-5D95-8198-CAE6-150E7D1EF722}"/>
                    </a:ext>
                  </a:extLst>
                </p14:cNvPr>
                <p14:cNvContentPartPr/>
                <p14:nvPr/>
              </p14:nvContentPartPr>
              <p14:xfrm>
                <a:off x="4222763" y="1757776"/>
                <a:ext cx="182520" cy="57600"/>
              </p14:xfrm>
            </p:contentPart>
          </mc:Choice>
          <mc:Fallback xmlns="">
            <p:pic>
              <p:nvPicPr>
                <p:cNvPr id="208" name="Ink 207">
                  <a:extLst>
                    <a:ext uri="{FF2B5EF4-FFF2-40B4-BE49-F238E27FC236}">
                      <a16:creationId xmlns:a16="http://schemas.microsoft.com/office/drawing/2014/main" id="{77A1531A-5D95-8198-CAE6-150E7D1EF722}"/>
                    </a:ext>
                  </a:extLst>
                </p:cNvPr>
                <p:cNvPicPr/>
                <p:nvPr/>
              </p:nvPicPr>
              <p:blipFill>
                <a:blip r:embed="rId47"/>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09" name="Ink 208">
                  <a:extLst>
                    <a:ext uri="{FF2B5EF4-FFF2-40B4-BE49-F238E27FC236}">
                      <a16:creationId xmlns:a16="http://schemas.microsoft.com/office/drawing/2014/main" id="{C0E29549-A266-1F4E-22CA-C38A357CFCF6}"/>
                    </a:ext>
                  </a:extLst>
                </p14:cNvPr>
                <p14:cNvContentPartPr/>
                <p14:nvPr/>
              </p14:nvContentPartPr>
              <p14:xfrm>
                <a:off x="4078763" y="2042896"/>
                <a:ext cx="427320" cy="95040"/>
              </p14:xfrm>
            </p:contentPart>
          </mc:Choice>
          <mc:Fallback xmlns="">
            <p:pic>
              <p:nvPicPr>
                <p:cNvPr id="209" name="Ink 208">
                  <a:extLst>
                    <a:ext uri="{FF2B5EF4-FFF2-40B4-BE49-F238E27FC236}">
                      <a16:creationId xmlns:a16="http://schemas.microsoft.com/office/drawing/2014/main" id="{C0E29549-A266-1F4E-22CA-C38A357CFCF6}"/>
                    </a:ext>
                  </a:extLst>
                </p:cNvPr>
                <p:cNvPicPr/>
                <p:nvPr/>
              </p:nvPicPr>
              <p:blipFill>
                <a:blip r:embed="rId49"/>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10" name="Ink 209">
                  <a:extLst>
                    <a:ext uri="{FF2B5EF4-FFF2-40B4-BE49-F238E27FC236}">
                      <a16:creationId xmlns:a16="http://schemas.microsoft.com/office/drawing/2014/main" id="{4F014142-820E-B728-7DFC-039589C7806F}"/>
                    </a:ext>
                  </a:extLst>
                </p14:cNvPr>
                <p14:cNvContentPartPr/>
                <p14:nvPr/>
              </p14:nvContentPartPr>
              <p14:xfrm>
                <a:off x="4197563" y="2203456"/>
                <a:ext cx="179640" cy="287280"/>
              </p14:xfrm>
            </p:contentPart>
          </mc:Choice>
          <mc:Fallback xmlns="">
            <p:pic>
              <p:nvPicPr>
                <p:cNvPr id="210" name="Ink 209">
                  <a:extLst>
                    <a:ext uri="{FF2B5EF4-FFF2-40B4-BE49-F238E27FC236}">
                      <a16:creationId xmlns:a16="http://schemas.microsoft.com/office/drawing/2014/main" id="{4F014142-820E-B728-7DFC-039589C7806F}"/>
                    </a:ext>
                  </a:extLst>
                </p:cNvPr>
                <p:cNvPicPr/>
                <p:nvPr/>
              </p:nvPicPr>
              <p:blipFill>
                <a:blip r:embed="rId51"/>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11" name="Ink 210">
                  <a:extLst>
                    <a:ext uri="{FF2B5EF4-FFF2-40B4-BE49-F238E27FC236}">
                      <a16:creationId xmlns:a16="http://schemas.microsoft.com/office/drawing/2014/main" id="{BECEAECF-9E4E-61FD-38CF-BB013435CC2A}"/>
                    </a:ext>
                  </a:extLst>
                </p14:cNvPr>
                <p14:cNvContentPartPr/>
                <p14:nvPr/>
              </p14:nvContentPartPr>
              <p14:xfrm>
                <a:off x="3006323" y="1815736"/>
                <a:ext cx="161280" cy="281880"/>
              </p14:xfrm>
            </p:contentPart>
          </mc:Choice>
          <mc:Fallback xmlns="">
            <p:pic>
              <p:nvPicPr>
                <p:cNvPr id="211" name="Ink 210">
                  <a:extLst>
                    <a:ext uri="{FF2B5EF4-FFF2-40B4-BE49-F238E27FC236}">
                      <a16:creationId xmlns:a16="http://schemas.microsoft.com/office/drawing/2014/main" id="{BECEAECF-9E4E-61FD-38CF-BB013435CC2A}"/>
                    </a:ext>
                  </a:extLst>
                </p:cNvPr>
                <p:cNvPicPr/>
                <p:nvPr/>
              </p:nvPicPr>
              <p:blipFill>
                <a:blip r:embed="rId53"/>
                <a:stretch>
                  <a:fillRect/>
                </a:stretch>
              </p:blipFill>
              <p:spPr>
                <a:xfrm>
                  <a:off x="2988683" y="1798096"/>
                  <a:ext cx="196920" cy="31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4">
            <p14:nvContentPartPr>
              <p14:cNvPr id="212" name="Ink 211">
                <a:extLst>
                  <a:ext uri="{FF2B5EF4-FFF2-40B4-BE49-F238E27FC236}">
                    <a16:creationId xmlns:a16="http://schemas.microsoft.com/office/drawing/2014/main" id="{515A2357-F464-DBD1-3AF5-915B3450C03E}"/>
                  </a:ext>
                </a:extLst>
              </p14:cNvPr>
              <p14:cNvContentPartPr/>
              <p14:nvPr/>
            </p14:nvContentPartPr>
            <p14:xfrm>
              <a:off x="2346803" y="3033616"/>
              <a:ext cx="68040" cy="280800"/>
            </p14:xfrm>
          </p:contentPart>
        </mc:Choice>
        <mc:Fallback xmlns="">
          <p:pic>
            <p:nvPicPr>
              <p:cNvPr id="212" name="Ink 211">
                <a:extLst>
                  <a:ext uri="{FF2B5EF4-FFF2-40B4-BE49-F238E27FC236}">
                    <a16:creationId xmlns:a16="http://schemas.microsoft.com/office/drawing/2014/main" id="{515A2357-F464-DBD1-3AF5-915B3450C03E}"/>
                  </a:ext>
                </a:extLst>
              </p:cNvPr>
              <p:cNvPicPr/>
              <p:nvPr/>
            </p:nvPicPr>
            <p:blipFill>
              <a:blip r:embed="rId55"/>
              <a:stretch>
                <a:fillRect/>
              </a:stretch>
            </p:blipFill>
            <p:spPr>
              <a:xfrm>
                <a:off x="2329163" y="3015616"/>
                <a:ext cx="1036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13" name="Ink 212">
                <a:extLst>
                  <a:ext uri="{FF2B5EF4-FFF2-40B4-BE49-F238E27FC236}">
                    <a16:creationId xmlns:a16="http://schemas.microsoft.com/office/drawing/2014/main" id="{96265AA0-3AF7-908B-C40E-2F472C4DEFB7}"/>
                  </a:ext>
                </a:extLst>
              </p14:cNvPr>
              <p14:cNvContentPartPr/>
              <p14:nvPr/>
            </p14:nvContentPartPr>
            <p14:xfrm>
              <a:off x="2398643" y="3060256"/>
              <a:ext cx="156960" cy="245520"/>
            </p14:xfrm>
          </p:contentPart>
        </mc:Choice>
        <mc:Fallback xmlns="">
          <p:pic>
            <p:nvPicPr>
              <p:cNvPr id="213" name="Ink 212">
                <a:extLst>
                  <a:ext uri="{FF2B5EF4-FFF2-40B4-BE49-F238E27FC236}">
                    <a16:creationId xmlns:a16="http://schemas.microsoft.com/office/drawing/2014/main" id="{96265AA0-3AF7-908B-C40E-2F472C4DEFB7}"/>
                  </a:ext>
                </a:extLst>
              </p:cNvPr>
              <p:cNvPicPr/>
              <p:nvPr/>
            </p:nvPicPr>
            <p:blipFill>
              <a:blip r:embed="rId57"/>
              <a:stretch>
                <a:fillRect/>
              </a:stretch>
            </p:blipFill>
            <p:spPr>
              <a:xfrm>
                <a:off x="2381003" y="3042616"/>
                <a:ext cx="192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14" name="Ink 213">
                <a:extLst>
                  <a:ext uri="{FF2B5EF4-FFF2-40B4-BE49-F238E27FC236}">
                    <a16:creationId xmlns:a16="http://schemas.microsoft.com/office/drawing/2014/main" id="{E8E0975B-9AC1-3F43-69FF-C3D2ED257B50}"/>
                  </a:ext>
                </a:extLst>
              </p14:cNvPr>
              <p14:cNvContentPartPr/>
              <p14:nvPr/>
            </p14:nvContentPartPr>
            <p14:xfrm>
              <a:off x="2369843" y="3236656"/>
              <a:ext cx="169200" cy="25920"/>
            </p14:xfrm>
          </p:contentPart>
        </mc:Choice>
        <mc:Fallback xmlns="">
          <p:pic>
            <p:nvPicPr>
              <p:cNvPr id="214" name="Ink 213">
                <a:extLst>
                  <a:ext uri="{FF2B5EF4-FFF2-40B4-BE49-F238E27FC236}">
                    <a16:creationId xmlns:a16="http://schemas.microsoft.com/office/drawing/2014/main" id="{E8E0975B-9AC1-3F43-69FF-C3D2ED257B50}"/>
                  </a:ext>
                </a:extLst>
              </p:cNvPr>
              <p:cNvPicPr/>
              <p:nvPr/>
            </p:nvPicPr>
            <p:blipFill>
              <a:blip r:embed="rId59"/>
              <a:stretch>
                <a:fillRect/>
              </a:stretch>
            </p:blipFill>
            <p:spPr>
              <a:xfrm>
                <a:off x="2352203" y="3219016"/>
                <a:ext cx="2048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215" name="Ink 214">
                <a:extLst>
                  <a:ext uri="{FF2B5EF4-FFF2-40B4-BE49-F238E27FC236}">
                    <a16:creationId xmlns:a16="http://schemas.microsoft.com/office/drawing/2014/main" id="{27C4B360-0753-AF6A-0E7D-9CC9442746D1}"/>
                  </a:ext>
                </a:extLst>
              </p14:cNvPr>
              <p14:cNvContentPartPr/>
              <p14:nvPr/>
            </p14:nvContentPartPr>
            <p14:xfrm>
              <a:off x="2739203" y="3165016"/>
              <a:ext cx="115200" cy="36720"/>
            </p14:xfrm>
          </p:contentPart>
        </mc:Choice>
        <mc:Fallback xmlns="">
          <p:pic>
            <p:nvPicPr>
              <p:cNvPr id="215" name="Ink 214">
                <a:extLst>
                  <a:ext uri="{FF2B5EF4-FFF2-40B4-BE49-F238E27FC236}">
                    <a16:creationId xmlns:a16="http://schemas.microsoft.com/office/drawing/2014/main" id="{27C4B360-0753-AF6A-0E7D-9CC9442746D1}"/>
                  </a:ext>
                </a:extLst>
              </p:cNvPr>
              <p:cNvPicPr/>
              <p:nvPr/>
            </p:nvPicPr>
            <p:blipFill>
              <a:blip r:embed="rId61"/>
              <a:stretch>
                <a:fillRect/>
              </a:stretch>
            </p:blipFill>
            <p:spPr>
              <a:xfrm>
                <a:off x="2721563" y="3147376"/>
                <a:ext cx="1508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16" name="Ink 215">
                <a:extLst>
                  <a:ext uri="{FF2B5EF4-FFF2-40B4-BE49-F238E27FC236}">
                    <a16:creationId xmlns:a16="http://schemas.microsoft.com/office/drawing/2014/main" id="{DDF6294E-7EEA-5148-E69D-B1C1B3CB4CDE}"/>
                  </a:ext>
                </a:extLst>
              </p14:cNvPr>
              <p14:cNvContentPartPr/>
              <p14:nvPr/>
            </p14:nvContentPartPr>
            <p14:xfrm>
              <a:off x="2767283" y="3248536"/>
              <a:ext cx="124920" cy="13320"/>
            </p14:xfrm>
          </p:contentPart>
        </mc:Choice>
        <mc:Fallback xmlns="">
          <p:pic>
            <p:nvPicPr>
              <p:cNvPr id="216" name="Ink 215">
                <a:extLst>
                  <a:ext uri="{FF2B5EF4-FFF2-40B4-BE49-F238E27FC236}">
                    <a16:creationId xmlns:a16="http://schemas.microsoft.com/office/drawing/2014/main" id="{DDF6294E-7EEA-5148-E69D-B1C1B3CB4CDE}"/>
                  </a:ext>
                </a:extLst>
              </p:cNvPr>
              <p:cNvPicPr/>
              <p:nvPr/>
            </p:nvPicPr>
            <p:blipFill>
              <a:blip r:embed="rId63"/>
              <a:stretch>
                <a:fillRect/>
              </a:stretch>
            </p:blipFill>
            <p:spPr>
              <a:xfrm>
                <a:off x="2749283" y="3230896"/>
                <a:ext cx="160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17" name="Ink 216">
                <a:extLst>
                  <a:ext uri="{FF2B5EF4-FFF2-40B4-BE49-F238E27FC236}">
                    <a16:creationId xmlns:a16="http://schemas.microsoft.com/office/drawing/2014/main" id="{479AAA4E-8EFC-AB39-F9A4-CFBBAB440160}"/>
                  </a:ext>
                </a:extLst>
              </p14:cNvPr>
              <p14:cNvContentPartPr/>
              <p14:nvPr/>
            </p14:nvContentPartPr>
            <p14:xfrm>
              <a:off x="3107483" y="3345016"/>
              <a:ext cx="1424880" cy="81000"/>
            </p14:xfrm>
          </p:contentPart>
        </mc:Choice>
        <mc:Fallback xmlns="">
          <p:pic>
            <p:nvPicPr>
              <p:cNvPr id="217" name="Ink 216">
                <a:extLst>
                  <a:ext uri="{FF2B5EF4-FFF2-40B4-BE49-F238E27FC236}">
                    <a16:creationId xmlns:a16="http://schemas.microsoft.com/office/drawing/2014/main" id="{479AAA4E-8EFC-AB39-F9A4-CFBBAB440160}"/>
                  </a:ext>
                </a:extLst>
              </p:cNvPr>
              <p:cNvPicPr/>
              <p:nvPr/>
            </p:nvPicPr>
            <p:blipFill>
              <a:blip r:embed="rId65"/>
              <a:stretch>
                <a:fillRect/>
              </a:stretch>
            </p:blipFill>
            <p:spPr>
              <a:xfrm>
                <a:off x="3089483" y="3327016"/>
                <a:ext cx="146052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18" name="Ink 217">
                <a:extLst>
                  <a:ext uri="{FF2B5EF4-FFF2-40B4-BE49-F238E27FC236}">
                    <a16:creationId xmlns:a16="http://schemas.microsoft.com/office/drawing/2014/main" id="{03DCC955-B640-6DDE-6D44-F7DB841C91D1}"/>
                  </a:ext>
                </a:extLst>
              </p14:cNvPr>
              <p14:cNvContentPartPr/>
              <p14:nvPr/>
            </p14:nvContentPartPr>
            <p14:xfrm>
              <a:off x="3656123" y="3548416"/>
              <a:ext cx="176040" cy="238680"/>
            </p14:xfrm>
          </p:contentPart>
        </mc:Choice>
        <mc:Fallback xmlns="">
          <p:pic>
            <p:nvPicPr>
              <p:cNvPr id="218" name="Ink 217">
                <a:extLst>
                  <a:ext uri="{FF2B5EF4-FFF2-40B4-BE49-F238E27FC236}">
                    <a16:creationId xmlns:a16="http://schemas.microsoft.com/office/drawing/2014/main" id="{03DCC955-B640-6DDE-6D44-F7DB841C91D1}"/>
                  </a:ext>
                </a:extLst>
              </p:cNvPr>
              <p:cNvPicPr/>
              <p:nvPr/>
            </p:nvPicPr>
            <p:blipFill>
              <a:blip r:embed="rId67"/>
              <a:stretch>
                <a:fillRect/>
              </a:stretch>
            </p:blipFill>
            <p:spPr>
              <a:xfrm>
                <a:off x="3638483" y="3530776"/>
                <a:ext cx="211680" cy="274320"/>
              </a:xfrm>
              <a:prstGeom prst="rect">
                <a:avLst/>
              </a:prstGeom>
            </p:spPr>
          </p:pic>
        </mc:Fallback>
      </mc:AlternateContent>
      <p:grpSp>
        <p:nvGrpSpPr>
          <p:cNvPr id="219" name="Group 218">
            <a:extLst>
              <a:ext uri="{FF2B5EF4-FFF2-40B4-BE49-F238E27FC236}">
                <a16:creationId xmlns:a16="http://schemas.microsoft.com/office/drawing/2014/main" id="{A9B15CAE-8EDA-3234-595B-2C2D7FE0D96C}"/>
              </a:ext>
            </a:extLst>
          </p:cNvPr>
          <p:cNvGrpSpPr/>
          <p:nvPr/>
        </p:nvGrpSpPr>
        <p:grpSpPr>
          <a:xfrm>
            <a:off x="3206483" y="2844256"/>
            <a:ext cx="1258560" cy="392400"/>
            <a:chOff x="3206483" y="2844256"/>
            <a:chExt cx="1258560" cy="392400"/>
          </a:xfrm>
        </p:grpSpPr>
        <mc:AlternateContent xmlns:mc="http://schemas.openxmlformats.org/markup-compatibility/2006" xmlns:p14="http://schemas.microsoft.com/office/powerpoint/2010/main">
          <mc:Choice Requires="p14">
            <p:contentPart p14:bwMode="auto" r:id="rId68">
              <p14:nvContentPartPr>
                <p14:cNvPr id="220" name="Ink 219">
                  <a:extLst>
                    <a:ext uri="{FF2B5EF4-FFF2-40B4-BE49-F238E27FC236}">
                      <a16:creationId xmlns:a16="http://schemas.microsoft.com/office/drawing/2014/main" id="{A89DC3A2-379C-D437-413C-7B11C876A8FF}"/>
                    </a:ext>
                  </a:extLst>
                </p14:cNvPr>
                <p14:cNvContentPartPr/>
                <p14:nvPr/>
              </p14:nvContentPartPr>
              <p14:xfrm>
                <a:off x="3565403" y="2972056"/>
                <a:ext cx="44640" cy="216360"/>
              </p14:xfrm>
            </p:contentPart>
          </mc:Choice>
          <mc:Fallback xmlns="">
            <p:pic>
              <p:nvPicPr>
                <p:cNvPr id="220" name="Ink 219">
                  <a:extLst>
                    <a:ext uri="{FF2B5EF4-FFF2-40B4-BE49-F238E27FC236}">
                      <a16:creationId xmlns:a16="http://schemas.microsoft.com/office/drawing/2014/main" id="{A89DC3A2-379C-D437-413C-7B11C876A8FF}"/>
                    </a:ext>
                  </a:extLst>
                </p:cNvPr>
                <p:cNvPicPr/>
                <p:nvPr/>
              </p:nvPicPr>
              <p:blipFill>
                <a:blip r:embed="rId69"/>
                <a:stretch>
                  <a:fillRect/>
                </a:stretch>
              </p:blipFill>
              <p:spPr>
                <a:xfrm>
                  <a:off x="3547763" y="2954416"/>
                  <a:ext cx="802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21" name="Ink 220">
                  <a:extLst>
                    <a:ext uri="{FF2B5EF4-FFF2-40B4-BE49-F238E27FC236}">
                      <a16:creationId xmlns:a16="http://schemas.microsoft.com/office/drawing/2014/main" id="{2BCFC096-594D-A32F-A331-8316138642D5}"/>
                    </a:ext>
                  </a:extLst>
                </p14:cNvPr>
                <p14:cNvContentPartPr/>
                <p14:nvPr/>
              </p14:nvContentPartPr>
              <p14:xfrm>
                <a:off x="3698243" y="2932456"/>
                <a:ext cx="17640" cy="203760"/>
              </p14:xfrm>
            </p:contentPart>
          </mc:Choice>
          <mc:Fallback xmlns="">
            <p:pic>
              <p:nvPicPr>
                <p:cNvPr id="221" name="Ink 220">
                  <a:extLst>
                    <a:ext uri="{FF2B5EF4-FFF2-40B4-BE49-F238E27FC236}">
                      <a16:creationId xmlns:a16="http://schemas.microsoft.com/office/drawing/2014/main" id="{2BCFC096-594D-A32F-A331-8316138642D5}"/>
                    </a:ext>
                  </a:extLst>
                </p:cNvPr>
                <p:cNvPicPr/>
                <p:nvPr/>
              </p:nvPicPr>
              <p:blipFill>
                <a:blip r:embed="rId71"/>
                <a:stretch>
                  <a:fillRect/>
                </a:stretch>
              </p:blipFill>
              <p:spPr>
                <a:xfrm>
                  <a:off x="3680603" y="2914816"/>
                  <a:ext cx="532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22" name="Ink 221">
                  <a:extLst>
                    <a:ext uri="{FF2B5EF4-FFF2-40B4-BE49-F238E27FC236}">
                      <a16:creationId xmlns:a16="http://schemas.microsoft.com/office/drawing/2014/main" id="{E83953B9-BEEB-4F5B-1662-14B084BB2D57}"/>
                    </a:ext>
                  </a:extLst>
                </p14:cNvPr>
                <p14:cNvContentPartPr/>
                <p14:nvPr/>
              </p14:nvContentPartPr>
              <p14:xfrm>
                <a:off x="3525443" y="2882776"/>
                <a:ext cx="311760" cy="72000"/>
              </p14:xfrm>
            </p:contentPart>
          </mc:Choice>
          <mc:Fallback xmlns="">
            <p:pic>
              <p:nvPicPr>
                <p:cNvPr id="222" name="Ink 221">
                  <a:extLst>
                    <a:ext uri="{FF2B5EF4-FFF2-40B4-BE49-F238E27FC236}">
                      <a16:creationId xmlns:a16="http://schemas.microsoft.com/office/drawing/2014/main" id="{E83953B9-BEEB-4F5B-1662-14B084BB2D57}"/>
                    </a:ext>
                  </a:extLst>
                </p:cNvPr>
                <p:cNvPicPr/>
                <p:nvPr/>
              </p:nvPicPr>
              <p:blipFill>
                <a:blip r:embed="rId73"/>
                <a:stretch>
                  <a:fillRect/>
                </a:stretch>
              </p:blipFill>
              <p:spPr>
                <a:xfrm>
                  <a:off x="3507803" y="2864776"/>
                  <a:ext cx="34740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23" name="Ink 222">
                  <a:extLst>
                    <a:ext uri="{FF2B5EF4-FFF2-40B4-BE49-F238E27FC236}">
                      <a16:creationId xmlns:a16="http://schemas.microsoft.com/office/drawing/2014/main" id="{050B6232-81F3-1DEF-4F8E-AE72EBD72738}"/>
                    </a:ext>
                  </a:extLst>
                </p14:cNvPr>
                <p14:cNvContentPartPr/>
                <p14:nvPr/>
              </p14:nvContentPartPr>
              <p14:xfrm>
                <a:off x="3995603" y="2972776"/>
                <a:ext cx="152280" cy="200880"/>
              </p14:xfrm>
            </p:contentPart>
          </mc:Choice>
          <mc:Fallback xmlns="">
            <p:pic>
              <p:nvPicPr>
                <p:cNvPr id="223" name="Ink 222">
                  <a:extLst>
                    <a:ext uri="{FF2B5EF4-FFF2-40B4-BE49-F238E27FC236}">
                      <a16:creationId xmlns:a16="http://schemas.microsoft.com/office/drawing/2014/main" id="{050B6232-81F3-1DEF-4F8E-AE72EBD72738}"/>
                    </a:ext>
                  </a:extLst>
                </p:cNvPr>
                <p:cNvPicPr/>
                <p:nvPr/>
              </p:nvPicPr>
              <p:blipFill>
                <a:blip r:embed="rId75"/>
                <a:stretch>
                  <a:fillRect/>
                </a:stretch>
              </p:blipFill>
              <p:spPr>
                <a:xfrm>
                  <a:off x="3977963" y="2955136"/>
                  <a:ext cx="1879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24" name="Ink 223">
                  <a:extLst>
                    <a:ext uri="{FF2B5EF4-FFF2-40B4-BE49-F238E27FC236}">
                      <a16:creationId xmlns:a16="http://schemas.microsoft.com/office/drawing/2014/main" id="{DB27A253-DD82-CECC-63E8-63FC31821EC9}"/>
                    </a:ext>
                  </a:extLst>
                </p14:cNvPr>
                <p14:cNvContentPartPr/>
                <p14:nvPr/>
              </p14:nvContentPartPr>
              <p14:xfrm>
                <a:off x="4252643" y="2844256"/>
                <a:ext cx="212400" cy="88920"/>
              </p14:xfrm>
            </p:contentPart>
          </mc:Choice>
          <mc:Fallback xmlns="">
            <p:pic>
              <p:nvPicPr>
                <p:cNvPr id="224" name="Ink 223">
                  <a:extLst>
                    <a:ext uri="{FF2B5EF4-FFF2-40B4-BE49-F238E27FC236}">
                      <a16:creationId xmlns:a16="http://schemas.microsoft.com/office/drawing/2014/main" id="{DB27A253-DD82-CECC-63E8-63FC31821EC9}"/>
                    </a:ext>
                  </a:extLst>
                </p:cNvPr>
                <p:cNvPicPr/>
                <p:nvPr/>
              </p:nvPicPr>
              <p:blipFill>
                <a:blip r:embed="rId77"/>
                <a:stretch>
                  <a:fillRect/>
                </a:stretch>
              </p:blipFill>
              <p:spPr>
                <a:xfrm>
                  <a:off x="4235003" y="2826256"/>
                  <a:ext cx="24804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25" name="Ink 224">
                  <a:extLst>
                    <a:ext uri="{FF2B5EF4-FFF2-40B4-BE49-F238E27FC236}">
                      <a16:creationId xmlns:a16="http://schemas.microsoft.com/office/drawing/2014/main" id="{1050E270-8CB6-DA06-C3C3-94E55E935A81}"/>
                    </a:ext>
                  </a:extLst>
                </p14:cNvPr>
                <p14:cNvContentPartPr/>
                <p14:nvPr/>
              </p14:nvContentPartPr>
              <p14:xfrm>
                <a:off x="3206483" y="2978896"/>
                <a:ext cx="171720" cy="257760"/>
              </p14:xfrm>
            </p:contentPart>
          </mc:Choice>
          <mc:Fallback xmlns="">
            <p:pic>
              <p:nvPicPr>
                <p:cNvPr id="225" name="Ink 224">
                  <a:extLst>
                    <a:ext uri="{FF2B5EF4-FFF2-40B4-BE49-F238E27FC236}">
                      <a16:creationId xmlns:a16="http://schemas.microsoft.com/office/drawing/2014/main" id="{1050E270-8CB6-DA06-C3C3-94E55E935A81}"/>
                    </a:ext>
                  </a:extLst>
                </p:cNvPr>
                <p:cNvPicPr/>
                <p:nvPr/>
              </p:nvPicPr>
              <p:blipFill>
                <a:blip r:embed="rId79"/>
                <a:stretch>
                  <a:fillRect/>
                </a:stretch>
              </p:blipFill>
              <p:spPr>
                <a:xfrm>
                  <a:off x="3188483" y="2961256"/>
                  <a:ext cx="20736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26" name="Ink 225">
                  <a:extLst>
                    <a:ext uri="{FF2B5EF4-FFF2-40B4-BE49-F238E27FC236}">
                      <a16:creationId xmlns:a16="http://schemas.microsoft.com/office/drawing/2014/main" id="{25267CF8-55B3-1AAF-9C72-268DC8C7F948}"/>
                    </a:ext>
                  </a:extLst>
                </p14:cNvPr>
                <p14:cNvContentPartPr/>
                <p14:nvPr/>
              </p14:nvContentPartPr>
              <p14:xfrm>
                <a:off x="3279563" y="2930656"/>
                <a:ext cx="141120" cy="68760"/>
              </p14:xfrm>
            </p:contentPart>
          </mc:Choice>
          <mc:Fallback xmlns="">
            <p:pic>
              <p:nvPicPr>
                <p:cNvPr id="226" name="Ink 225">
                  <a:extLst>
                    <a:ext uri="{FF2B5EF4-FFF2-40B4-BE49-F238E27FC236}">
                      <a16:creationId xmlns:a16="http://schemas.microsoft.com/office/drawing/2014/main" id="{25267CF8-55B3-1AAF-9C72-268DC8C7F948}"/>
                    </a:ext>
                  </a:extLst>
                </p:cNvPr>
                <p:cNvPicPr/>
                <p:nvPr/>
              </p:nvPicPr>
              <p:blipFill>
                <a:blip r:embed="rId81"/>
                <a:stretch>
                  <a:fillRect/>
                </a:stretch>
              </p:blipFill>
              <p:spPr>
                <a:xfrm>
                  <a:off x="3261563" y="2913016"/>
                  <a:ext cx="176760" cy="104400"/>
                </a:xfrm>
                <a:prstGeom prst="rect">
                  <a:avLst/>
                </a:prstGeom>
              </p:spPr>
            </p:pic>
          </mc:Fallback>
        </mc:AlternateContent>
      </p:grpSp>
      <p:grpSp>
        <p:nvGrpSpPr>
          <p:cNvPr id="227" name="Group 226">
            <a:extLst>
              <a:ext uri="{FF2B5EF4-FFF2-40B4-BE49-F238E27FC236}">
                <a16:creationId xmlns:a16="http://schemas.microsoft.com/office/drawing/2014/main" id="{233D93B5-64CA-65D4-E149-98988E5DC535}"/>
              </a:ext>
            </a:extLst>
          </p:cNvPr>
          <p:cNvGrpSpPr/>
          <p:nvPr/>
        </p:nvGrpSpPr>
        <p:grpSpPr>
          <a:xfrm>
            <a:off x="2718323" y="4086616"/>
            <a:ext cx="2012400" cy="889920"/>
            <a:chOff x="2718323" y="4086616"/>
            <a:chExt cx="2012400" cy="889920"/>
          </a:xfrm>
        </p:grpSpPr>
        <mc:AlternateContent xmlns:mc="http://schemas.openxmlformats.org/markup-compatibility/2006" xmlns:p14="http://schemas.microsoft.com/office/powerpoint/2010/main">
          <mc:Choice Requires="p14">
            <p:contentPart p14:bwMode="auto" r:id="rId82">
              <p14:nvContentPartPr>
                <p14:cNvPr id="228" name="Ink 227">
                  <a:extLst>
                    <a:ext uri="{FF2B5EF4-FFF2-40B4-BE49-F238E27FC236}">
                      <a16:creationId xmlns:a16="http://schemas.microsoft.com/office/drawing/2014/main" id="{6D7C8025-D47A-DFBE-7CC6-8681669613E9}"/>
                    </a:ext>
                  </a:extLst>
                </p14:cNvPr>
                <p14:cNvContentPartPr/>
                <p14:nvPr/>
              </p14:nvContentPartPr>
              <p14:xfrm>
                <a:off x="2718683" y="4314856"/>
                <a:ext cx="178200" cy="39600"/>
              </p14:xfrm>
            </p:contentPart>
          </mc:Choice>
          <mc:Fallback xmlns="">
            <p:pic>
              <p:nvPicPr>
                <p:cNvPr id="228" name="Ink 227">
                  <a:extLst>
                    <a:ext uri="{FF2B5EF4-FFF2-40B4-BE49-F238E27FC236}">
                      <a16:creationId xmlns:a16="http://schemas.microsoft.com/office/drawing/2014/main" id="{6D7C8025-D47A-DFBE-7CC6-8681669613E9}"/>
                    </a:ext>
                  </a:extLst>
                </p:cNvPr>
                <p:cNvPicPr/>
                <p:nvPr/>
              </p:nvPicPr>
              <p:blipFill>
                <a:blip r:embed="rId83"/>
                <a:stretch>
                  <a:fillRect/>
                </a:stretch>
              </p:blipFill>
              <p:spPr>
                <a:xfrm>
                  <a:off x="2700683" y="4297216"/>
                  <a:ext cx="2138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29" name="Ink 228">
                  <a:extLst>
                    <a:ext uri="{FF2B5EF4-FFF2-40B4-BE49-F238E27FC236}">
                      <a16:creationId xmlns:a16="http://schemas.microsoft.com/office/drawing/2014/main" id="{0D4C146B-AAC7-1BC8-1810-EE307DC40EC5}"/>
                    </a:ext>
                  </a:extLst>
                </p14:cNvPr>
                <p14:cNvContentPartPr/>
                <p14:nvPr/>
              </p14:nvContentPartPr>
              <p14:xfrm>
                <a:off x="2718323" y="4401256"/>
                <a:ext cx="173160" cy="55440"/>
              </p14:xfrm>
            </p:contentPart>
          </mc:Choice>
          <mc:Fallback xmlns="">
            <p:pic>
              <p:nvPicPr>
                <p:cNvPr id="229" name="Ink 228">
                  <a:extLst>
                    <a:ext uri="{FF2B5EF4-FFF2-40B4-BE49-F238E27FC236}">
                      <a16:creationId xmlns:a16="http://schemas.microsoft.com/office/drawing/2014/main" id="{0D4C146B-AAC7-1BC8-1810-EE307DC40EC5}"/>
                    </a:ext>
                  </a:extLst>
                </p:cNvPr>
                <p:cNvPicPr/>
                <p:nvPr/>
              </p:nvPicPr>
              <p:blipFill>
                <a:blip r:embed="rId85"/>
                <a:stretch>
                  <a:fillRect/>
                </a:stretch>
              </p:blipFill>
              <p:spPr>
                <a:xfrm>
                  <a:off x="2700323" y="4383616"/>
                  <a:ext cx="208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30" name="Ink 229">
                  <a:extLst>
                    <a:ext uri="{FF2B5EF4-FFF2-40B4-BE49-F238E27FC236}">
                      <a16:creationId xmlns:a16="http://schemas.microsoft.com/office/drawing/2014/main" id="{D97D7EA6-2B69-7748-5FBF-8370B09EE193}"/>
                    </a:ext>
                  </a:extLst>
                </p14:cNvPr>
                <p14:cNvContentPartPr/>
                <p14:nvPr/>
              </p14:nvContentPartPr>
              <p14:xfrm>
                <a:off x="3110363" y="4173016"/>
                <a:ext cx="9720" cy="222480"/>
              </p14:xfrm>
            </p:contentPart>
          </mc:Choice>
          <mc:Fallback xmlns="">
            <p:pic>
              <p:nvPicPr>
                <p:cNvPr id="230" name="Ink 229">
                  <a:extLst>
                    <a:ext uri="{FF2B5EF4-FFF2-40B4-BE49-F238E27FC236}">
                      <a16:creationId xmlns:a16="http://schemas.microsoft.com/office/drawing/2014/main" id="{D97D7EA6-2B69-7748-5FBF-8370B09EE193}"/>
                    </a:ext>
                  </a:extLst>
                </p:cNvPr>
                <p:cNvPicPr/>
                <p:nvPr/>
              </p:nvPicPr>
              <p:blipFill>
                <a:blip r:embed="rId87"/>
                <a:stretch>
                  <a:fillRect/>
                </a:stretch>
              </p:blipFill>
              <p:spPr>
                <a:xfrm>
                  <a:off x="3092723" y="4155016"/>
                  <a:ext cx="453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31" name="Ink 230">
                  <a:extLst>
                    <a:ext uri="{FF2B5EF4-FFF2-40B4-BE49-F238E27FC236}">
                      <a16:creationId xmlns:a16="http://schemas.microsoft.com/office/drawing/2014/main" id="{ADDD1D8B-1FC1-F34B-4750-D5E0634FE447}"/>
                    </a:ext>
                  </a:extLst>
                </p14:cNvPr>
                <p14:cNvContentPartPr/>
                <p14:nvPr/>
              </p14:nvContentPartPr>
              <p14:xfrm>
                <a:off x="3238523" y="4180576"/>
                <a:ext cx="108360" cy="250200"/>
              </p14:xfrm>
            </p:contentPart>
          </mc:Choice>
          <mc:Fallback xmlns="">
            <p:pic>
              <p:nvPicPr>
                <p:cNvPr id="231" name="Ink 230">
                  <a:extLst>
                    <a:ext uri="{FF2B5EF4-FFF2-40B4-BE49-F238E27FC236}">
                      <a16:creationId xmlns:a16="http://schemas.microsoft.com/office/drawing/2014/main" id="{ADDD1D8B-1FC1-F34B-4750-D5E0634FE447}"/>
                    </a:ext>
                  </a:extLst>
                </p:cNvPr>
                <p:cNvPicPr/>
                <p:nvPr/>
              </p:nvPicPr>
              <p:blipFill>
                <a:blip r:embed="rId89"/>
                <a:stretch>
                  <a:fillRect/>
                </a:stretch>
              </p:blipFill>
              <p:spPr>
                <a:xfrm>
                  <a:off x="3220523" y="4162936"/>
                  <a:ext cx="1440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32" name="Ink 231">
                  <a:extLst>
                    <a:ext uri="{FF2B5EF4-FFF2-40B4-BE49-F238E27FC236}">
                      <a16:creationId xmlns:a16="http://schemas.microsoft.com/office/drawing/2014/main" id="{FD35A410-6C85-C8CF-E0F0-55A98F535E6D}"/>
                    </a:ext>
                  </a:extLst>
                </p14:cNvPr>
                <p14:cNvContentPartPr/>
                <p14:nvPr/>
              </p14:nvContentPartPr>
              <p14:xfrm>
                <a:off x="3495203" y="4317736"/>
                <a:ext cx="160560" cy="93240"/>
              </p14:xfrm>
            </p:contentPart>
          </mc:Choice>
          <mc:Fallback xmlns="">
            <p:pic>
              <p:nvPicPr>
                <p:cNvPr id="232" name="Ink 231">
                  <a:extLst>
                    <a:ext uri="{FF2B5EF4-FFF2-40B4-BE49-F238E27FC236}">
                      <a16:creationId xmlns:a16="http://schemas.microsoft.com/office/drawing/2014/main" id="{FD35A410-6C85-C8CF-E0F0-55A98F535E6D}"/>
                    </a:ext>
                  </a:extLst>
                </p:cNvPr>
                <p:cNvPicPr/>
                <p:nvPr/>
              </p:nvPicPr>
              <p:blipFill>
                <a:blip r:embed="rId91"/>
                <a:stretch>
                  <a:fillRect/>
                </a:stretch>
              </p:blipFill>
              <p:spPr>
                <a:xfrm>
                  <a:off x="3477563" y="4300096"/>
                  <a:ext cx="19620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33" name="Ink 232">
                  <a:extLst>
                    <a:ext uri="{FF2B5EF4-FFF2-40B4-BE49-F238E27FC236}">
                      <a16:creationId xmlns:a16="http://schemas.microsoft.com/office/drawing/2014/main" id="{1CA10339-94A8-9DDC-CD98-AEE1E9F5BE27}"/>
                    </a:ext>
                  </a:extLst>
                </p14:cNvPr>
                <p14:cNvContentPartPr/>
                <p14:nvPr/>
              </p14:nvContentPartPr>
              <p14:xfrm>
                <a:off x="3516083" y="4321696"/>
                <a:ext cx="167760" cy="133920"/>
              </p14:xfrm>
            </p:contentPart>
          </mc:Choice>
          <mc:Fallback xmlns="">
            <p:pic>
              <p:nvPicPr>
                <p:cNvPr id="233" name="Ink 232">
                  <a:extLst>
                    <a:ext uri="{FF2B5EF4-FFF2-40B4-BE49-F238E27FC236}">
                      <a16:creationId xmlns:a16="http://schemas.microsoft.com/office/drawing/2014/main" id="{1CA10339-94A8-9DDC-CD98-AEE1E9F5BE27}"/>
                    </a:ext>
                  </a:extLst>
                </p:cNvPr>
                <p:cNvPicPr/>
                <p:nvPr/>
              </p:nvPicPr>
              <p:blipFill>
                <a:blip r:embed="rId93"/>
                <a:stretch>
                  <a:fillRect/>
                </a:stretch>
              </p:blipFill>
              <p:spPr>
                <a:xfrm>
                  <a:off x="3498083" y="4304056"/>
                  <a:ext cx="203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34" name="Ink 233">
                  <a:extLst>
                    <a:ext uri="{FF2B5EF4-FFF2-40B4-BE49-F238E27FC236}">
                      <a16:creationId xmlns:a16="http://schemas.microsoft.com/office/drawing/2014/main" id="{307AE732-0EAF-9435-169C-CF1A608A0AA3}"/>
                    </a:ext>
                  </a:extLst>
                </p14:cNvPr>
                <p14:cNvContentPartPr/>
                <p14:nvPr/>
              </p14:nvContentPartPr>
              <p14:xfrm>
                <a:off x="3796523" y="4199656"/>
                <a:ext cx="162360" cy="178920"/>
              </p14:xfrm>
            </p:contentPart>
          </mc:Choice>
          <mc:Fallback xmlns="">
            <p:pic>
              <p:nvPicPr>
                <p:cNvPr id="234" name="Ink 233">
                  <a:extLst>
                    <a:ext uri="{FF2B5EF4-FFF2-40B4-BE49-F238E27FC236}">
                      <a16:creationId xmlns:a16="http://schemas.microsoft.com/office/drawing/2014/main" id="{307AE732-0EAF-9435-169C-CF1A608A0AA3}"/>
                    </a:ext>
                  </a:extLst>
                </p:cNvPr>
                <p:cNvPicPr/>
                <p:nvPr/>
              </p:nvPicPr>
              <p:blipFill>
                <a:blip r:embed="rId95"/>
                <a:stretch>
                  <a:fillRect/>
                </a:stretch>
              </p:blipFill>
              <p:spPr>
                <a:xfrm>
                  <a:off x="3778883" y="4182016"/>
                  <a:ext cx="19800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35" name="Ink 234">
                  <a:extLst>
                    <a:ext uri="{FF2B5EF4-FFF2-40B4-BE49-F238E27FC236}">
                      <a16:creationId xmlns:a16="http://schemas.microsoft.com/office/drawing/2014/main" id="{B8212142-BC7D-F30D-4576-224DB1C439E1}"/>
                    </a:ext>
                  </a:extLst>
                </p14:cNvPr>
                <p14:cNvContentPartPr/>
                <p14:nvPr/>
              </p14:nvContentPartPr>
              <p14:xfrm>
                <a:off x="3782483" y="4156096"/>
                <a:ext cx="201600" cy="61560"/>
              </p14:xfrm>
            </p:contentPart>
          </mc:Choice>
          <mc:Fallback xmlns="">
            <p:pic>
              <p:nvPicPr>
                <p:cNvPr id="235" name="Ink 234">
                  <a:extLst>
                    <a:ext uri="{FF2B5EF4-FFF2-40B4-BE49-F238E27FC236}">
                      <a16:creationId xmlns:a16="http://schemas.microsoft.com/office/drawing/2014/main" id="{B8212142-BC7D-F30D-4576-224DB1C439E1}"/>
                    </a:ext>
                  </a:extLst>
                </p:cNvPr>
                <p:cNvPicPr/>
                <p:nvPr/>
              </p:nvPicPr>
              <p:blipFill>
                <a:blip r:embed="rId97"/>
                <a:stretch>
                  <a:fillRect/>
                </a:stretch>
              </p:blipFill>
              <p:spPr>
                <a:xfrm>
                  <a:off x="3764843" y="4138456"/>
                  <a:ext cx="2372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36" name="Ink 235">
                  <a:extLst>
                    <a:ext uri="{FF2B5EF4-FFF2-40B4-BE49-F238E27FC236}">
                      <a16:creationId xmlns:a16="http://schemas.microsoft.com/office/drawing/2014/main" id="{4F86E802-24FD-D326-3960-6EC6C15E9B7E}"/>
                    </a:ext>
                  </a:extLst>
                </p14:cNvPr>
                <p14:cNvContentPartPr/>
                <p14:nvPr/>
              </p14:nvContentPartPr>
              <p14:xfrm>
                <a:off x="4091363" y="4252576"/>
                <a:ext cx="144360" cy="108360"/>
              </p14:xfrm>
            </p:contentPart>
          </mc:Choice>
          <mc:Fallback xmlns="">
            <p:pic>
              <p:nvPicPr>
                <p:cNvPr id="236" name="Ink 235">
                  <a:extLst>
                    <a:ext uri="{FF2B5EF4-FFF2-40B4-BE49-F238E27FC236}">
                      <a16:creationId xmlns:a16="http://schemas.microsoft.com/office/drawing/2014/main" id="{4F86E802-24FD-D326-3960-6EC6C15E9B7E}"/>
                    </a:ext>
                  </a:extLst>
                </p:cNvPr>
                <p:cNvPicPr/>
                <p:nvPr/>
              </p:nvPicPr>
              <p:blipFill>
                <a:blip r:embed="rId99"/>
                <a:stretch>
                  <a:fillRect/>
                </a:stretch>
              </p:blipFill>
              <p:spPr>
                <a:xfrm>
                  <a:off x="4073363" y="4234576"/>
                  <a:ext cx="180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37" name="Ink 236">
                  <a:extLst>
                    <a:ext uri="{FF2B5EF4-FFF2-40B4-BE49-F238E27FC236}">
                      <a16:creationId xmlns:a16="http://schemas.microsoft.com/office/drawing/2014/main" id="{F0FEDE77-2485-8250-E288-320A26EE7729}"/>
                    </a:ext>
                  </a:extLst>
                </p14:cNvPr>
                <p14:cNvContentPartPr/>
                <p14:nvPr/>
              </p14:nvContentPartPr>
              <p14:xfrm>
                <a:off x="4101083" y="4220176"/>
                <a:ext cx="161640" cy="140760"/>
              </p14:xfrm>
            </p:contentPart>
          </mc:Choice>
          <mc:Fallback xmlns="">
            <p:pic>
              <p:nvPicPr>
                <p:cNvPr id="237" name="Ink 236">
                  <a:extLst>
                    <a:ext uri="{FF2B5EF4-FFF2-40B4-BE49-F238E27FC236}">
                      <a16:creationId xmlns:a16="http://schemas.microsoft.com/office/drawing/2014/main" id="{F0FEDE77-2485-8250-E288-320A26EE7729}"/>
                    </a:ext>
                  </a:extLst>
                </p:cNvPr>
                <p:cNvPicPr/>
                <p:nvPr/>
              </p:nvPicPr>
              <p:blipFill>
                <a:blip r:embed="rId101"/>
                <a:stretch>
                  <a:fillRect/>
                </a:stretch>
              </p:blipFill>
              <p:spPr>
                <a:xfrm>
                  <a:off x="4083083" y="4202176"/>
                  <a:ext cx="19728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38" name="Ink 237">
                  <a:extLst>
                    <a:ext uri="{FF2B5EF4-FFF2-40B4-BE49-F238E27FC236}">
                      <a16:creationId xmlns:a16="http://schemas.microsoft.com/office/drawing/2014/main" id="{AEE76DF0-F1F7-7F5E-2030-6B73560843F9}"/>
                    </a:ext>
                  </a:extLst>
                </p14:cNvPr>
                <p14:cNvContentPartPr/>
                <p14:nvPr/>
              </p14:nvContentPartPr>
              <p14:xfrm>
                <a:off x="4414643" y="4161856"/>
                <a:ext cx="22680" cy="195480"/>
              </p14:xfrm>
            </p:contentPart>
          </mc:Choice>
          <mc:Fallback xmlns="">
            <p:pic>
              <p:nvPicPr>
                <p:cNvPr id="238" name="Ink 237">
                  <a:extLst>
                    <a:ext uri="{FF2B5EF4-FFF2-40B4-BE49-F238E27FC236}">
                      <a16:creationId xmlns:a16="http://schemas.microsoft.com/office/drawing/2014/main" id="{AEE76DF0-F1F7-7F5E-2030-6B73560843F9}"/>
                    </a:ext>
                  </a:extLst>
                </p:cNvPr>
                <p:cNvPicPr/>
                <p:nvPr/>
              </p:nvPicPr>
              <p:blipFill>
                <a:blip r:embed="rId103"/>
                <a:stretch>
                  <a:fillRect/>
                </a:stretch>
              </p:blipFill>
              <p:spPr>
                <a:xfrm>
                  <a:off x="4396643" y="4143856"/>
                  <a:ext cx="583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39" name="Ink 238">
                  <a:extLst>
                    <a:ext uri="{FF2B5EF4-FFF2-40B4-BE49-F238E27FC236}">
                      <a16:creationId xmlns:a16="http://schemas.microsoft.com/office/drawing/2014/main" id="{92C689F4-F35F-DCA4-37AF-433DEFC8E5E8}"/>
                    </a:ext>
                  </a:extLst>
                </p14:cNvPr>
                <p14:cNvContentPartPr/>
                <p14:nvPr/>
              </p14:nvContentPartPr>
              <p14:xfrm>
                <a:off x="4595723" y="4128376"/>
                <a:ext cx="19800" cy="208440"/>
              </p14:xfrm>
            </p:contentPart>
          </mc:Choice>
          <mc:Fallback xmlns="">
            <p:pic>
              <p:nvPicPr>
                <p:cNvPr id="239" name="Ink 238">
                  <a:extLst>
                    <a:ext uri="{FF2B5EF4-FFF2-40B4-BE49-F238E27FC236}">
                      <a16:creationId xmlns:a16="http://schemas.microsoft.com/office/drawing/2014/main" id="{92C689F4-F35F-DCA4-37AF-433DEFC8E5E8}"/>
                    </a:ext>
                  </a:extLst>
                </p:cNvPr>
                <p:cNvPicPr/>
                <p:nvPr/>
              </p:nvPicPr>
              <p:blipFill>
                <a:blip r:embed="rId105"/>
                <a:stretch>
                  <a:fillRect/>
                </a:stretch>
              </p:blipFill>
              <p:spPr>
                <a:xfrm>
                  <a:off x="4578083" y="4110376"/>
                  <a:ext cx="5544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40" name="Ink 239">
                  <a:extLst>
                    <a:ext uri="{FF2B5EF4-FFF2-40B4-BE49-F238E27FC236}">
                      <a16:creationId xmlns:a16="http://schemas.microsoft.com/office/drawing/2014/main" id="{6DD16940-7693-97EE-F8F6-46A0CF8DEE24}"/>
                    </a:ext>
                  </a:extLst>
                </p14:cNvPr>
                <p14:cNvContentPartPr/>
                <p14:nvPr/>
              </p14:nvContentPartPr>
              <p14:xfrm>
                <a:off x="4373603" y="4086616"/>
                <a:ext cx="357120" cy="91080"/>
              </p14:xfrm>
            </p:contentPart>
          </mc:Choice>
          <mc:Fallback xmlns="">
            <p:pic>
              <p:nvPicPr>
                <p:cNvPr id="240" name="Ink 239">
                  <a:extLst>
                    <a:ext uri="{FF2B5EF4-FFF2-40B4-BE49-F238E27FC236}">
                      <a16:creationId xmlns:a16="http://schemas.microsoft.com/office/drawing/2014/main" id="{6DD16940-7693-97EE-F8F6-46A0CF8DEE24}"/>
                    </a:ext>
                  </a:extLst>
                </p:cNvPr>
                <p:cNvPicPr/>
                <p:nvPr/>
              </p:nvPicPr>
              <p:blipFill>
                <a:blip r:embed="rId107"/>
                <a:stretch>
                  <a:fillRect/>
                </a:stretch>
              </p:blipFill>
              <p:spPr>
                <a:xfrm>
                  <a:off x="4355603" y="4068976"/>
                  <a:ext cx="39276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41" name="Ink 240">
                  <a:extLst>
                    <a:ext uri="{FF2B5EF4-FFF2-40B4-BE49-F238E27FC236}">
                      <a16:creationId xmlns:a16="http://schemas.microsoft.com/office/drawing/2014/main" id="{6283CB9F-5BE6-FCB2-1DA1-4D50E93E93B4}"/>
                    </a:ext>
                  </a:extLst>
                </p14:cNvPr>
                <p14:cNvContentPartPr/>
                <p14:nvPr/>
              </p14:nvContentPartPr>
              <p14:xfrm>
                <a:off x="3104243" y="4534096"/>
                <a:ext cx="1533240" cy="128160"/>
              </p14:xfrm>
            </p:contentPart>
          </mc:Choice>
          <mc:Fallback xmlns="">
            <p:pic>
              <p:nvPicPr>
                <p:cNvPr id="241" name="Ink 240">
                  <a:extLst>
                    <a:ext uri="{FF2B5EF4-FFF2-40B4-BE49-F238E27FC236}">
                      <a16:creationId xmlns:a16="http://schemas.microsoft.com/office/drawing/2014/main" id="{6283CB9F-5BE6-FCB2-1DA1-4D50E93E93B4}"/>
                    </a:ext>
                  </a:extLst>
                </p:cNvPr>
                <p:cNvPicPr/>
                <p:nvPr/>
              </p:nvPicPr>
              <p:blipFill>
                <a:blip r:embed="rId109"/>
                <a:stretch>
                  <a:fillRect/>
                </a:stretch>
              </p:blipFill>
              <p:spPr>
                <a:xfrm>
                  <a:off x="3086243" y="4516456"/>
                  <a:ext cx="15688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42" name="Ink 241">
                  <a:extLst>
                    <a:ext uri="{FF2B5EF4-FFF2-40B4-BE49-F238E27FC236}">
                      <a16:creationId xmlns:a16="http://schemas.microsoft.com/office/drawing/2014/main" id="{01654089-1972-37A2-75E8-1203FF61683C}"/>
                    </a:ext>
                  </a:extLst>
                </p14:cNvPr>
                <p14:cNvContentPartPr/>
                <p14:nvPr/>
              </p14:nvContentPartPr>
              <p14:xfrm>
                <a:off x="3701123" y="4710856"/>
                <a:ext cx="210240" cy="265680"/>
              </p14:xfrm>
            </p:contentPart>
          </mc:Choice>
          <mc:Fallback xmlns="">
            <p:pic>
              <p:nvPicPr>
                <p:cNvPr id="242" name="Ink 241">
                  <a:extLst>
                    <a:ext uri="{FF2B5EF4-FFF2-40B4-BE49-F238E27FC236}">
                      <a16:creationId xmlns:a16="http://schemas.microsoft.com/office/drawing/2014/main" id="{01654089-1972-37A2-75E8-1203FF61683C}"/>
                    </a:ext>
                  </a:extLst>
                </p:cNvPr>
                <p:cNvPicPr/>
                <p:nvPr/>
              </p:nvPicPr>
              <p:blipFill>
                <a:blip r:embed="rId111"/>
                <a:stretch>
                  <a:fillRect/>
                </a:stretch>
              </p:blipFill>
              <p:spPr>
                <a:xfrm>
                  <a:off x="3683123" y="4693216"/>
                  <a:ext cx="245880" cy="301320"/>
                </a:xfrm>
                <a:prstGeom prst="rect">
                  <a:avLst/>
                </a:prstGeom>
              </p:spPr>
            </p:pic>
          </mc:Fallback>
        </mc:AlternateContent>
      </p:grpSp>
      <p:grpSp>
        <p:nvGrpSpPr>
          <p:cNvPr id="253" name="Group 252">
            <a:extLst>
              <a:ext uri="{FF2B5EF4-FFF2-40B4-BE49-F238E27FC236}">
                <a16:creationId xmlns:a16="http://schemas.microsoft.com/office/drawing/2014/main" id="{47D64573-0CB4-016C-A95F-D11370AECE1A}"/>
              </a:ext>
            </a:extLst>
          </p:cNvPr>
          <p:cNvGrpSpPr/>
          <p:nvPr/>
        </p:nvGrpSpPr>
        <p:grpSpPr>
          <a:xfrm>
            <a:off x="2331323" y="5005696"/>
            <a:ext cx="1997280" cy="623880"/>
            <a:chOff x="2331323" y="5005696"/>
            <a:chExt cx="1997280" cy="623880"/>
          </a:xfrm>
        </p:grpSpPr>
        <mc:AlternateContent xmlns:mc="http://schemas.openxmlformats.org/markup-compatibility/2006" xmlns:p14="http://schemas.microsoft.com/office/powerpoint/2010/main">
          <mc:Choice Requires="p14">
            <p:contentPart p14:bwMode="auto" r:id="rId112">
              <p14:nvContentPartPr>
                <p14:cNvPr id="243" name="Ink 242">
                  <a:extLst>
                    <a:ext uri="{FF2B5EF4-FFF2-40B4-BE49-F238E27FC236}">
                      <a16:creationId xmlns:a16="http://schemas.microsoft.com/office/drawing/2014/main" id="{8B7FBC83-187D-186F-5691-96567E5C5616}"/>
                    </a:ext>
                  </a:extLst>
                </p14:cNvPr>
                <p14:cNvContentPartPr/>
                <p14:nvPr/>
              </p14:nvContentPartPr>
              <p14:xfrm>
                <a:off x="2441123" y="5246896"/>
                <a:ext cx="20880" cy="203040"/>
              </p14:xfrm>
            </p:contentPart>
          </mc:Choice>
          <mc:Fallback xmlns="">
            <p:pic>
              <p:nvPicPr>
                <p:cNvPr id="243" name="Ink 242">
                  <a:extLst>
                    <a:ext uri="{FF2B5EF4-FFF2-40B4-BE49-F238E27FC236}">
                      <a16:creationId xmlns:a16="http://schemas.microsoft.com/office/drawing/2014/main" id="{8B7FBC83-187D-186F-5691-96567E5C5616}"/>
                    </a:ext>
                  </a:extLst>
                </p:cNvPr>
                <p:cNvPicPr/>
                <p:nvPr/>
              </p:nvPicPr>
              <p:blipFill>
                <a:blip r:embed="rId113"/>
                <a:stretch>
                  <a:fillRect/>
                </a:stretch>
              </p:blipFill>
              <p:spPr>
                <a:xfrm>
                  <a:off x="2423123" y="5228896"/>
                  <a:ext cx="565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44" name="Ink 243">
                  <a:extLst>
                    <a:ext uri="{FF2B5EF4-FFF2-40B4-BE49-F238E27FC236}">
                      <a16:creationId xmlns:a16="http://schemas.microsoft.com/office/drawing/2014/main" id="{ABEF01DB-A5D5-110C-0E72-B4933B6F36BF}"/>
                    </a:ext>
                  </a:extLst>
                </p14:cNvPr>
                <p14:cNvContentPartPr/>
                <p14:nvPr/>
              </p14:nvContentPartPr>
              <p14:xfrm>
                <a:off x="2586923" y="5252296"/>
                <a:ext cx="177120" cy="181080"/>
              </p14:xfrm>
            </p:contentPart>
          </mc:Choice>
          <mc:Fallback xmlns="">
            <p:pic>
              <p:nvPicPr>
                <p:cNvPr id="244" name="Ink 243">
                  <a:extLst>
                    <a:ext uri="{FF2B5EF4-FFF2-40B4-BE49-F238E27FC236}">
                      <a16:creationId xmlns:a16="http://schemas.microsoft.com/office/drawing/2014/main" id="{ABEF01DB-A5D5-110C-0E72-B4933B6F36BF}"/>
                    </a:ext>
                  </a:extLst>
                </p:cNvPr>
                <p:cNvPicPr/>
                <p:nvPr/>
              </p:nvPicPr>
              <p:blipFill>
                <a:blip r:embed="rId115"/>
                <a:stretch>
                  <a:fillRect/>
                </a:stretch>
              </p:blipFill>
              <p:spPr>
                <a:xfrm>
                  <a:off x="2568923" y="5234656"/>
                  <a:ext cx="21276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45" name="Ink 244">
                  <a:extLst>
                    <a:ext uri="{FF2B5EF4-FFF2-40B4-BE49-F238E27FC236}">
                      <a16:creationId xmlns:a16="http://schemas.microsoft.com/office/drawing/2014/main" id="{22C17914-B5B3-3D54-93BE-EB2DD69F4C3E}"/>
                    </a:ext>
                  </a:extLst>
                </p14:cNvPr>
                <p14:cNvContentPartPr/>
                <p14:nvPr/>
              </p14:nvContentPartPr>
              <p14:xfrm>
                <a:off x="3005243" y="5244376"/>
                <a:ext cx="18720" cy="178200"/>
              </p14:xfrm>
            </p:contentPart>
          </mc:Choice>
          <mc:Fallback xmlns="">
            <p:pic>
              <p:nvPicPr>
                <p:cNvPr id="245" name="Ink 244">
                  <a:extLst>
                    <a:ext uri="{FF2B5EF4-FFF2-40B4-BE49-F238E27FC236}">
                      <a16:creationId xmlns:a16="http://schemas.microsoft.com/office/drawing/2014/main" id="{22C17914-B5B3-3D54-93BE-EB2DD69F4C3E}"/>
                    </a:ext>
                  </a:extLst>
                </p:cNvPr>
                <p:cNvPicPr/>
                <p:nvPr/>
              </p:nvPicPr>
              <p:blipFill>
                <a:blip r:embed="rId117"/>
                <a:stretch>
                  <a:fillRect/>
                </a:stretch>
              </p:blipFill>
              <p:spPr>
                <a:xfrm>
                  <a:off x="2987603" y="5226376"/>
                  <a:ext cx="5436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46" name="Ink 245">
                  <a:extLst>
                    <a:ext uri="{FF2B5EF4-FFF2-40B4-BE49-F238E27FC236}">
                      <a16:creationId xmlns:a16="http://schemas.microsoft.com/office/drawing/2014/main" id="{EDB09166-9F18-E875-132F-B67AC9EF2467}"/>
                    </a:ext>
                  </a:extLst>
                </p14:cNvPr>
                <p14:cNvContentPartPr/>
                <p14:nvPr/>
              </p14:nvContentPartPr>
              <p14:xfrm>
                <a:off x="3128363" y="5242936"/>
                <a:ext cx="11520" cy="181440"/>
              </p14:xfrm>
            </p:contentPart>
          </mc:Choice>
          <mc:Fallback xmlns="">
            <p:pic>
              <p:nvPicPr>
                <p:cNvPr id="246" name="Ink 245">
                  <a:extLst>
                    <a:ext uri="{FF2B5EF4-FFF2-40B4-BE49-F238E27FC236}">
                      <a16:creationId xmlns:a16="http://schemas.microsoft.com/office/drawing/2014/main" id="{EDB09166-9F18-E875-132F-B67AC9EF2467}"/>
                    </a:ext>
                  </a:extLst>
                </p:cNvPr>
                <p:cNvPicPr/>
                <p:nvPr/>
              </p:nvPicPr>
              <p:blipFill>
                <a:blip r:embed="rId119"/>
                <a:stretch>
                  <a:fillRect/>
                </a:stretch>
              </p:blipFill>
              <p:spPr>
                <a:xfrm>
                  <a:off x="3110723" y="5224936"/>
                  <a:ext cx="4716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47" name="Ink 246">
                  <a:extLst>
                    <a:ext uri="{FF2B5EF4-FFF2-40B4-BE49-F238E27FC236}">
                      <a16:creationId xmlns:a16="http://schemas.microsoft.com/office/drawing/2014/main" id="{B25E7F8F-2099-918C-A86D-CC5CC1160662}"/>
                    </a:ext>
                  </a:extLst>
                </p14:cNvPr>
                <p14:cNvContentPartPr/>
                <p14:nvPr/>
              </p14:nvContentPartPr>
              <p14:xfrm>
                <a:off x="2920283" y="5170576"/>
                <a:ext cx="358560" cy="83160"/>
              </p14:xfrm>
            </p:contentPart>
          </mc:Choice>
          <mc:Fallback xmlns="">
            <p:pic>
              <p:nvPicPr>
                <p:cNvPr id="247" name="Ink 246">
                  <a:extLst>
                    <a:ext uri="{FF2B5EF4-FFF2-40B4-BE49-F238E27FC236}">
                      <a16:creationId xmlns:a16="http://schemas.microsoft.com/office/drawing/2014/main" id="{B25E7F8F-2099-918C-A86D-CC5CC1160662}"/>
                    </a:ext>
                  </a:extLst>
                </p:cNvPr>
                <p:cNvPicPr/>
                <p:nvPr/>
              </p:nvPicPr>
              <p:blipFill>
                <a:blip r:embed="rId121"/>
                <a:stretch>
                  <a:fillRect/>
                </a:stretch>
              </p:blipFill>
              <p:spPr>
                <a:xfrm>
                  <a:off x="2902283" y="5152936"/>
                  <a:ext cx="39420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48" name="Ink 247">
                  <a:extLst>
                    <a:ext uri="{FF2B5EF4-FFF2-40B4-BE49-F238E27FC236}">
                      <a16:creationId xmlns:a16="http://schemas.microsoft.com/office/drawing/2014/main" id="{BB283B2B-FB09-9F36-87B5-766F8905B1DF}"/>
                    </a:ext>
                  </a:extLst>
                </p14:cNvPr>
                <p14:cNvContentPartPr/>
                <p14:nvPr/>
              </p14:nvContentPartPr>
              <p14:xfrm>
                <a:off x="3429323" y="5291176"/>
                <a:ext cx="135000" cy="158760"/>
              </p14:xfrm>
            </p:contentPart>
          </mc:Choice>
          <mc:Fallback xmlns="">
            <p:pic>
              <p:nvPicPr>
                <p:cNvPr id="248" name="Ink 247">
                  <a:extLst>
                    <a:ext uri="{FF2B5EF4-FFF2-40B4-BE49-F238E27FC236}">
                      <a16:creationId xmlns:a16="http://schemas.microsoft.com/office/drawing/2014/main" id="{BB283B2B-FB09-9F36-87B5-766F8905B1DF}"/>
                    </a:ext>
                  </a:extLst>
                </p:cNvPr>
                <p:cNvPicPr/>
                <p:nvPr/>
              </p:nvPicPr>
              <p:blipFill>
                <a:blip r:embed="rId123"/>
                <a:stretch>
                  <a:fillRect/>
                </a:stretch>
              </p:blipFill>
              <p:spPr>
                <a:xfrm>
                  <a:off x="3411683" y="5273536"/>
                  <a:ext cx="1706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49" name="Ink 248">
                  <a:extLst>
                    <a:ext uri="{FF2B5EF4-FFF2-40B4-BE49-F238E27FC236}">
                      <a16:creationId xmlns:a16="http://schemas.microsoft.com/office/drawing/2014/main" id="{B924EE44-C9FC-9A1F-D3E9-E0828B0E36D2}"/>
                    </a:ext>
                  </a:extLst>
                </p14:cNvPr>
                <p14:cNvContentPartPr/>
                <p14:nvPr/>
              </p14:nvContentPartPr>
              <p14:xfrm>
                <a:off x="3667283" y="5324296"/>
                <a:ext cx="189000" cy="124920"/>
              </p14:xfrm>
            </p:contentPart>
          </mc:Choice>
          <mc:Fallback xmlns="">
            <p:pic>
              <p:nvPicPr>
                <p:cNvPr id="249" name="Ink 248">
                  <a:extLst>
                    <a:ext uri="{FF2B5EF4-FFF2-40B4-BE49-F238E27FC236}">
                      <a16:creationId xmlns:a16="http://schemas.microsoft.com/office/drawing/2014/main" id="{B924EE44-C9FC-9A1F-D3E9-E0828B0E36D2}"/>
                    </a:ext>
                  </a:extLst>
                </p:cNvPr>
                <p:cNvPicPr/>
                <p:nvPr/>
              </p:nvPicPr>
              <p:blipFill>
                <a:blip r:embed="rId125"/>
                <a:stretch>
                  <a:fillRect/>
                </a:stretch>
              </p:blipFill>
              <p:spPr>
                <a:xfrm>
                  <a:off x="3649643" y="5306296"/>
                  <a:ext cx="22464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50" name="Ink 249">
                  <a:extLst>
                    <a:ext uri="{FF2B5EF4-FFF2-40B4-BE49-F238E27FC236}">
                      <a16:creationId xmlns:a16="http://schemas.microsoft.com/office/drawing/2014/main" id="{41520EB2-A939-E281-4802-2D07838EF1EC}"/>
                    </a:ext>
                  </a:extLst>
                </p14:cNvPr>
                <p14:cNvContentPartPr/>
                <p14:nvPr/>
              </p14:nvContentPartPr>
              <p14:xfrm>
                <a:off x="3930443" y="5170936"/>
                <a:ext cx="205560" cy="78120"/>
              </p14:xfrm>
            </p:contentPart>
          </mc:Choice>
          <mc:Fallback xmlns="">
            <p:pic>
              <p:nvPicPr>
                <p:cNvPr id="250" name="Ink 249">
                  <a:extLst>
                    <a:ext uri="{FF2B5EF4-FFF2-40B4-BE49-F238E27FC236}">
                      <a16:creationId xmlns:a16="http://schemas.microsoft.com/office/drawing/2014/main" id="{41520EB2-A939-E281-4802-2D07838EF1EC}"/>
                    </a:ext>
                  </a:extLst>
                </p:cNvPr>
                <p:cNvPicPr/>
                <p:nvPr/>
              </p:nvPicPr>
              <p:blipFill>
                <a:blip r:embed="rId127"/>
                <a:stretch>
                  <a:fillRect/>
                </a:stretch>
              </p:blipFill>
              <p:spPr>
                <a:xfrm>
                  <a:off x="3912803" y="5153296"/>
                  <a:ext cx="2412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52" name="Ink 251">
                  <a:extLst>
                    <a:ext uri="{FF2B5EF4-FFF2-40B4-BE49-F238E27FC236}">
                      <a16:creationId xmlns:a16="http://schemas.microsoft.com/office/drawing/2014/main" id="{448D850D-6E03-0C95-8D45-39750F557DE2}"/>
                    </a:ext>
                  </a:extLst>
                </p14:cNvPr>
                <p14:cNvContentPartPr/>
                <p14:nvPr/>
              </p14:nvContentPartPr>
              <p14:xfrm>
                <a:off x="2331323" y="5005696"/>
                <a:ext cx="1997280" cy="623880"/>
              </p14:xfrm>
            </p:contentPart>
          </mc:Choice>
          <mc:Fallback xmlns="">
            <p:pic>
              <p:nvPicPr>
                <p:cNvPr id="252" name="Ink 251">
                  <a:extLst>
                    <a:ext uri="{FF2B5EF4-FFF2-40B4-BE49-F238E27FC236}">
                      <a16:creationId xmlns:a16="http://schemas.microsoft.com/office/drawing/2014/main" id="{448D850D-6E03-0C95-8D45-39750F557DE2}"/>
                    </a:ext>
                  </a:extLst>
                </p:cNvPr>
                <p:cNvPicPr/>
                <p:nvPr/>
              </p:nvPicPr>
              <p:blipFill>
                <a:blip r:embed="rId129"/>
                <a:stretch>
                  <a:fillRect/>
                </a:stretch>
              </p:blipFill>
              <p:spPr>
                <a:xfrm>
                  <a:off x="2313683" y="4988056"/>
                  <a:ext cx="2032920" cy="659520"/>
                </a:xfrm>
                <a:prstGeom prst="rect">
                  <a:avLst/>
                </a:prstGeom>
              </p:spPr>
            </p:pic>
          </mc:Fallback>
        </mc:AlternateContent>
      </p:grpSp>
    </p:spTree>
    <p:extLst>
      <p:ext uri="{BB962C8B-B14F-4D97-AF65-F5344CB8AC3E}">
        <p14:creationId xmlns:p14="http://schemas.microsoft.com/office/powerpoint/2010/main" val="296544245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106" name="TextBox 105">
            <a:extLst>
              <a:ext uri="{FF2B5EF4-FFF2-40B4-BE49-F238E27FC236}">
                <a16:creationId xmlns:a16="http://schemas.microsoft.com/office/drawing/2014/main" id="{AE52E4C7-F465-7453-A51C-C3A20BC9B960}"/>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2">
            <p14:nvContentPartPr>
              <p14:cNvPr id="109" name="Ink 108">
                <a:extLst>
                  <a:ext uri="{FF2B5EF4-FFF2-40B4-BE49-F238E27FC236}">
                    <a16:creationId xmlns:a16="http://schemas.microsoft.com/office/drawing/2014/main" id="{95CFC61E-EA5F-2290-95F9-587D386EEC90}"/>
                  </a:ext>
                </a:extLst>
              </p14:cNvPr>
              <p14:cNvContentPartPr/>
              <p14:nvPr/>
            </p14:nvContentPartPr>
            <p14:xfrm>
              <a:off x="1575323" y="390136"/>
              <a:ext cx="606240" cy="134280"/>
            </p14:xfrm>
          </p:contentPart>
        </mc:Choice>
        <mc:Fallback xmlns="">
          <p:pic>
            <p:nvPicPr>
              <p:cNvPr id="109" name="Ink 108">
                <a:extLst>
                  <a:ext uri="{FF2B5EF4-FFF2-40B4-BE49-F238E27FC236}">
                    <a16:creationId xmlns:a16="http://schemas.microsoft.com/office/drawing/2014/main" id="{95CFC61E-EA5F-2290-95F9-587D386EEC90}"/>
                  </a:ext>
                </a:extLst>
              </p:cNvPr>
              <p:cNvPicPr/>
              <p:nvPr/>
            </p:nvPicPr>
            <p:blipFill>
              <a:blip r:embed="rId3"/>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7" name="Ink 116">
                <a:extLst>
                  <a:ext uri="{FF2B5EF4-FFF2-40B4-BE49-F238E27FC236}">
                    <a16:creationId xmlns:a16="http://schemas.microsoft.com/office/drawing/2014/main" id="{25831916-072C-81D6-D22B-43A3D0CDC945}"/>
                  </a:ext>
                </a:extLst>
              </p14:cNvPr>
              <p14:cNvContentPartPr/>
              <p14:nvPr/>
            </p14:nvContentPartPr>
            <p14:xfrm>
              <a:off x="2755403" y="419296"/>
              <a:ext cx="925560" cy="107640"/>
            </p14:xfrm>
          </p:contentPart>
        </mc:Choice>
        <mc:Fallback xmlns="">
          <p:pic>
            <p:nvPicPr>
              <p:cNvPr id="117" name="Ink 116">
                <a:extLst>
                  <a:ext uri="{FF2B5EF4-FFF2-40B4-BE49-F238E27FC236}">
                    <a16:creationId xmlns:a16="http://schemas.microsoft.com/office/drawing/2014/main" id="{25831916-072C-81D6-D22B-43A3D0CDC945}"/>
                  </a:ext>
                </a:extLst>
              </p:cNvPr>
              <p:cNvPicPr/>
              <p:nvPr/>
            </p:nvPicPr>
            <p:blipFill>
              <a:blip r:embed="rId5"/>
              <a:stretch>
                <a:fillRect/>
              </a:stretch>
            </p:blipFill>
            <p:spPr>
              <a:xfrm>
                <a:off x="2719763" y="347296"/>
                <a:ext cx="997200" cy="251280"/>
              </a:xfrm>
              <a:prstGeom prst="rect">
                <a:avLst/>
              </a:prstGeom>
            </p:spPr>
          </p:pic>
        </mc:Fallback>
      </mc:AlternateContent>
      <p:grpSp>
        <p:nvGrpSpPr>
          <p:cNvPr id="118" name="Group 117">
            <a:extLst>
              <a:ext uri="{FF2B5EF4-FFF2-40B4-BE49-F238E27FC236}">
                <a16:creationId xmlns:a16="http://schemas.microsoft.com/office/drawing/2014/main" id="{0A30B021-D872-BDA1-5EE9-3C0BA6FC8AF0}"/>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6">
              <p14:nvContentPartPr>
                <p14:cNvPr id="119" name="Ink 118">
                  <a:extLst>
                    <a:ext uri="{FF2B5EF4-FFF2-40B4-BE49-F238E27FC236}">
                      <a16:creationId xmlns:a16="http://schemas.microsoft.com/office/drawing/2014/main" id="{382ABC67-A05E-42FA-1E53-E93537F008F2}"/>
                    </a:ext>
                  </a:extLst>
                </p14:cNvPr>
                <p14:cNvContentPartPr/>
                <p14:nvPr/>
              </p14:nvContentPartPr>
              <p14:xfrm>
                <a:off x="834443" y="1161616"/>
                <a:ext cx="120960" cy="250560"/>
              </p14:xfrm>
            </p:contentPart>
          </mc:Choice>
          <mc:Fallback xmlns="">
            <p:pic>
              <p:nvPicPr>
                <p:cNvPr id="119" name="Ink 118">
                  <a:extLst>
                    <a:ext uri="{FF2B5EF4-FFF2-40B4-BE49-F238E27FC236}">
                      <a16:creationId xmlns:a16="http://schemas.microsoft.com/office/drawing/2014/main" id="{382ABC67-A05E-42FA-1E53-E93537F008F2}"/>
                    </a:ext>
                  </a:extLst>
                </p:cNvPr>
                <p:cNvPicPr/>
                <p:nvPr/>
              </p:nvPicPr>
              <p:blipFill>
                <a:blip r:embed="rId7"/>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0" name="Ink 119">
                  <a:extLst>
                    <a:ext uri="{FF2B5EF4-FFF2-40B4-BE49-F238E27FC236}">
                      <a16:creationId xmlns:a16="http://schemas.microsoft.com/office/drawing/2014/main" id="{95955AA5-CA90-C977-629B-37311AB85773}"/>
                    </a:ext>
                  </a:extLst>
                </p14:cNvPr>
                <p14:cNvContentPartPr/>
                <p14:nvPr/>
              </p14:nvContentPartPr>
              <p14:xfrm>
                <a:off x="1032083" y="1251976"/>
                <a:ext cx="60480" cy="121320"/>
              </p14:xfrm>
            </p:contentPart>
          </mc:Choice>
          <mc:Fallback xmlns="">
            <p:pic>
              <p:nvPicPr>
                <p:cNvPr id="120" name="Ink 119">
                  <a:extLst>
                    <a:ext uri="{FF2B5EF4-FFF2-40B4-BE49-F238E27FC236}">
                      <a16:creationId xmlns:a16="http://schemas.microsoft.com/office/drawing/2014/main" id="{95955AA5-CA90-C977-629B-37311AB85773}"/>
                    </a:ext>
                  </a:extLst>
                </p:cNvPr>
                <p:cNvPicPr/>
                <p:nvPr/>
              </p:nvPicPr>
              <p:blipFill>
                <a:blip r:embed="rId9"/>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1" name="Ink 120">
                  <a:extLst>
                    <a:ext uri="{FF2B5EF4-FFF2-40B4-BE49-F238E27FC236}">
                      <a16:creationId xmlns:a16="http://schemas.microsoft.com/office/drawing/2014/main" id="{D86EDD10-E83B-8C7E-9BDE-4505FCAB215B}"/>
                    </a:ext>
                  </a:extLst>
                </p14:cNvPr>
                <p14:cNvContentPartPr/>
                <p14:nvPr/>
              </p14:nvContentPartPr>
              <p14:xfrm>
                <a:off x="1130003" y="1275376"/>
                <a:ext cx="124920" cy="123840"/>
              </p14:xfrm>
            </p:contentPart>
          </mc:Choice>
          <mc:Fallback xmlns="">
            <p:pic>
              <p:nvPicPr>
                <p:cNvPr id="121" name="Ink 120">
                  <a:extLst>
                    <a:ext uri="{FF2B5EF4-FFF2-40B4-BE49-F238E27FC236}">
                      <a16:creationId xmlns:a16="http://schemas.microsoft.com/office/drawing/2014/main" id="{D86EDD10-E83B-8C7E-9BDE-4505FCAB215B}"/>
                    </a:ext>
                  </a:extLst>
                </p:cNvPr>
                <p:cNvPicPr/>
                <p:nvPr/>
              </p:nvPicPr>
              <p:blipFill>
                <a:blip r:embed="rId11"/>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2" name="Ink 121">
                  <a:extLst>
                    <a:ext uri="{FF2B5EF4-FFF2-40B4-BE49-F238E27FC236}">
                      <a16:creationId xmlns:a16="http://schemas.microsoft.com/office/drawing/2014/main" id="{310D9068-8997-0261-6DE7-F6A9655D33DF}"/>
                    </a:ext>
                  </a:extLst>
                </p14:cNvPr>
                <p14:cNvContentPartPr/>
                <p14:nvPr/>
              </p14:nvContentPartPr>
              <p14:xfrm>
                <a:off x="1343843" y="1280056"/>
                <a:ext cx="68760" cy="133920"/>
              </p14:xfrm>
            </p:contentPart>
          </mc:Choice>
          <mc:Fallback xmlns="">
            <p:pic>
              <p:nvPicPr>
                <p:cNvPr id="122" name="Ink 121">
                  <a:extLst>
                    <a:ext uri="{FF2B5EF4-FFF2-40B4-BE49-F238E27FC236}">
                      <a16:creationId xmlns:a16="http://schemas.microsoft.com/office/drawing/2014/main" id="{310D9068-8997-0261-6DE7-F6A9655D33DF}"/>
                    </a:ext>
                  </a:extLst>
                </p:cNvPr>
                <p:cNvPicPr/>
                <p:nvPr/>
              </p:nvPicPr>
              <p:blipFill>
                <a:blip r:embed="rId13"/>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3" name="Ink 122">
                  <a:extLst>
                    <a:ext uri="{FF2B5EF4-FFF2-40B4-BE49-F238E27FC236}">
                      <a16:creationId xmlns:a16="http://schemas.microsoft.com/office/drawing/2014/main" id="{D90F8787-BBB2-8BF5-7235-CB3509F18427}"/>
                    </a:ext>
                  </a:extLst>
                </p14:cNvPr>
                <p14:cNvContentPartPr/>
                <p14:nvPr/>
              </p14:nvContentPartPr>
              <p14:xfrm>
                <a:off x="1466603" y="1289416"/>
                <a:ext cx="8280" cy="104400"/>
              </p14:xfrm>
            </p:contentPart>
          </mc:Choice>
          <mc:Fallback xmlns="">
            <p:pic>
              <p:nvPicPr>
                <p:cNvPr id="123" name="Ink 122">
                  <a:extLst>
                    <a:ext uri="{FF2B5EF4-FFF2-40B4-BE49-F238E27FC236}">
                      <a16:creationId xmlns:a16="http://schemas.microsoft.com/office/drawing/2014/main" id="{D90F8787-BBB2-8BF5-7235-CB3509F18427}"/>
                    </a:ext>
                  </a:extLst>
                </p:cNvPr>
                <p:cNvPicPr/>
                <p:nvPr/>
              </p:nvPicPr>
              <p:blipFill>
                <a:blip r:embed="rId15"/>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4" name="Ink 123">
                  <a:extLst>
                    <a:ext uri="{FF2B5EF4-FFF2-40B4-BE49-F238E27FC236}">
                      <a16:creationId xmlns:a16="http://schemas.microsoft.com/office/drawing/2014/main" id="{D9A16D44-9B90-B173-B1A7-2411CA9CADD0}"/>
                    </a:ext>
                  </a:extLst>
                </p14:cNvPr>
                <p14:cNvContentPartPr/>
                <p14:nvPr/>
              </p14:nvContentPartPr>
              <p14:xfrm>
                <a:off x="1465883" y="1259896"/>
                <a:ext cx="360" cy="360"/>
              </p14:xfrm>
            </p:contentPart>
          </mc:Choice>
          <mc:Fallback xmlns="">
            <p:pic>
              <p:nvPicPr>
                <p:cNvPr id="124" name="Ink 123">
                  <a:extLst>
                    <a:ext uri="{FF2B5EF4-FFF2-40B4-BE49-F238E27FC236}">
                      <a16:creationId xmlns:a16="http://schemas.microsoft.com/office/drawing/2014/main" id="{D9A16D44-9B90-B173-B1A7-2411CA9CADD0}"/>
                    </a:ext>
                  </a:extLst>
                </p:cNvPr>
                <p:cNvPicPr/>
                <p:nvPr/>
              </p:nvPicPr>
              <p:blipFill>
                <a:blip r:embed="rId17"/>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5" name="Ink 124">
                  <a:extLst>
                    <a:ext uri="{FF2B5EF4-FFF2-40B4-BE49-F238E27FC236}">
                      <a16:creationId xmlns:a16="http://schemas.microsoft.com/office/drawing/2014/main" id="{4E0F7355-7BAF-0826-CD51-D30CC086812B}"/>
                    </a:ext>
                  </a:extLst>
                </p14:cNvPr>
                <p14:cNvContentPartPr/>
                <p14:nvPr/>
              </p14:nvContentPartPr>
              <p14:xfrm>
                <a:off x="1564523" y="1184656"/>
                <a:ext cx="99720" cy="213840"/>
              </p14:xfrm>
            </p:contentPart>
          </mc:Choice>
          <mc:Fallback xmlns="">
            <p:pic>
              <p:nvPicPr>
                <p:cNvPr id="125" name="Ink 124">
                  <a:extLst>
                    <a:ext uri="{FF2B5EF4-FFF2-40B4-BE49-F238E27FC236}">
                      <a16:creationId xmlns:a16="http://schemas.microsoft.com/office/drawing/2014/main" id="{4E0F7355-7BAF-0826-CD51-D30CC086812B}"/>
                    </a:ext>
                  </a:extLst>
                </p:cNvPr>
                <p:cNvPicPr/>
                <p:nvPr/>
              </p:nvPicPr>
              <p:blipFill>
                <a:blip r:embed="rId19"/>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6" name="Ink 125">
                  <a:extLst>
                    <a:ext uri="{FF2B5EF4-FFF2-40B4-BE49-F238E27FC236}">
                      <a16:creationId xmlns:a16="http://schemas.microsoft.com/office/drawing/2014/main" id="{FE868074-043B-8314-737F-4439523378A6}"/>
                    </a:ext>
                  </a:extLst>
                </p14:cNvPr>
                <p14:cNvContentPartPr/>
                <p14:nvPr/>
              </p14:nvContentPartPr>
              <p14:xfrm>
                <a:off x="1522403" y="1276456"/>
                <a:ext cx="102240" cy="15840"/>
              </p14:xfrm>
            </p:contentPart>
          </mc:Choice>
          <mc:Fallback xmlns="">
            <p:pic>
              <p:nvPicPr>
                <p:cNvPr id="126" name="Ink 125">
                  <a:extLst>
                    <a:ext uri="{FF2B5EF4-FFF2-40B4-BE49-F238E27FC236}">
                      <a16:creationId xmlns:a16="http://schemas.microsoft.com/office/drawing/2014/main" id="{FE868074-043B-8314-737F-4439523378A6}"/>
                    </a:ext>
                  </a:extLst>
                </p:cNvPr>
                <p:cNvPicPr/>
                <p:nvPr/>
              </p:nvPicPr>
              <p:blipFill>
                <a:blip r:embed="rId21"/>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27" name="Ink 126">
                  <a:extLst>
                    <a:ext uri="{FF2B5EF4-FFF2-40B4-BE49-F238E27FC236}">
                      <a16:creationId xmlns:a16="http://schemas.microsoft.com/office/drawing/2014/main" id="{CD301F11-9A85-7F36-9217-F424A4CA086D}"/>
                    </a:ext>
                  </a:extLst>
                </p14:cNvPr>
                <p14:cNvContentPartPr/>
                <p14:nvPr/>
              </p14:nvContentPartPr>
              <p14:xfrm>
                <a:off x="1714643" y="1268896"/>
                <a:ext cx="189000" cy="299520"/>
              </p14:xfrm>
            </p:contentPart>
          </mc:Choice>
          <mc:Fallback xmlns="">
            <p:pic>
              <p:nvPicPr>
                <p:cNvPr id="127" name="Ink 126">
                  <a:extLst>
                    <a:ext uri="{FF2B5EF4-FFF2-40B4-BE49-F238E27FC236}">
                      <a16:creationId xmlns:a16="http://schemas.microsoft.com/office/drawing/2014/main" id="{CD301F11-9A85-7F36-9217-F424A4CA086D}"/>
                    </a:ext>
                  </a:extLst>
                </p:cNvPr>
                <p:cNvPicPr/>
                <p:nvPr/>
              </p:nvPicPr>
              <p:blipFill>
                <a:blip r:embed="rId23"/>
                <a:stretch>
                  <a:fillRect/>
                </a:stretch>
              </p:blipFill>
              <p:spPr>
                <a:xfrm>
                  <a:off x="1696643" y="1250896"/>
                  <a:ext cx="224640" cy="335160"/>
                </a:xfrm>
                <a:prstGeom prst="rect">
                  <a:avLst/>
                </a:prstGeom>
              </p:spPr>
            </p:pic>
          </mc:Fallback>
        </mc:AlternateContent>
      </p:grpSp>
      <p:grpSp>
        <p:nvGrpSpPr>
          <p:cNvPr id="128" name="Group 127">
            <a:extLst>
              <a:ext uri="{FF2B5EF4-FFF2-40B4-BE49-F238E27FC236}">
                <a16:creationId xmlns:a16="http://schemas.microsoft.com/office/drawing/2014/main" id="{123A3579-4001-A342-E1A6-59E20FE78723}"/>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13B7D070-FC3A-B834-CA42-897D9E00598D}"/>
                    </a:ext>
                  </a:extLst>
                </p14:cNvPr>
                <p14:cNvContentPartPr/>
                <p14:nvPr/>
              </p14:nvContentPartPr>
              <p14:xfrm>
                <a:off x="2184803" y="1245856"/>
                <a:ext cx="180000" cy="26280"/>
              </p14:xfrm>
            </p:contentPart>
          </mc:Choice>
          <mc:Fallback xmlns="">
            <p:pic>
              <p:nvPicPr>
                <p:cNvPr id="129" name="Ink 128">
                  <a:extLst>
                    <a:ext uri="{FF2B5EF4-FFF2-40B4-BE49-F238E27FC236}">
                      <a16:creationId xmlns:a16="http://schemas.microsoft.com/office/drawing/2014/main" id="{13B7D070-FC3A-B834-CA42-897D9E00598D}"/>
                    </a:ext>
                  </a:extLst>
                </p:cNvPr>
                <p:cNvPicPr/>
                <p:nvPr/>
              </p:nvPicPr>
              <p:blipFill>
                <a:blip r:embed="rId25"/>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6FB01664-61E6-26ED-197B-C9254DE4BD87}"/>
                    </a:ext>
                  </a:extLst>
                </p14:cNvPr>
                <p14:cNvContentPartPr/>
                <p14:nvPr/>
              </p14:nvContentPartPr>
              <p14:xfrm>
                <a:off x="2194523" y="1326136"/>
                <a:ext cx="176400" cy="15480"/>
              </p14:xfrm>
            </p:contentPart>
          </mc:Choice>
          <mc:Fallback xmlns="">
            <p:pic>
              <p:nvPicPr>
                <p:cNvPr id="130" name="Ink 129">
                  <a:extLst>
                    <a:ext uri="{FF2B5EF4-FFF2-40B4-BE49-F238E27FC236}">
                      <a16:creationId xmlns:a16="http://schemas.microsoft.com/office/drawing/2014/main" id="{6FB01664-61E6-26ED-197B-C9254DE4BD87}"/>
                    </a:ext>
                  </a:extLst>
                </p:cNvPr>
                <p:cNvPicPr/>
                <p:nvPr/>
              </p:nvPicPr>
              <p:blipFill>
                <a:blip r:embed="rId27"/>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31" name="Ink 130">
                <a:extLst>
                  <a:ext uri="{FF2B5EF4-FFF2-40B4-BE49-F238E27FC236}">
                    <a16:creationId xmlns:a16="http://schemas.microsoft.com/office/drawing/2014/main" id="{4C3EAF81-F5B7-AE0F-55B6-842F7B092C61}"/>
                  </a:ext>
                </a:extLst>
              </p14:cNvPr>
              <p14:cNvContentPartPr/>
              <p14:nvPr/>
            </p14:nvContentPartPr>
            <p14:xfrm>
              <a:off x="2624723" y="1164136"/>
              <a:ext cx="778680" cy="80640"/>
            </p14:xfrm>
          </p:contentPart>
        </mc:Choice>
        <mc:Fallback xmlns="">
          <p:pic>
            <p:nvPicPr>
              <p:cNvPr id="131" name="Ink 130">
                <a:extLst>
                  <a:ext uri="{FF2B5EF4-FFF2-40B4-BE49-F238E27FC236}">
                    <a16:creationId xmlns:a16="http://schemas.microsoft.com/office/drawing/2014/main" id="{4C3EAF81-F5B7-AE0F-55B6-842F7B092C61}"/>
                  </a:ext>
                </a:extLst>
              </p:cNvPr>
              <p:cNvPicPr/>
              <p:nvPr/>
            </p:nvPicPr>
            <p:blipFill>
              <a:blip r:embed="rId29"/>
              <a:stretch>
                <a:fillRect/>
              </a:stretch>
            </p:blipFill>
            <p:spPr>
              <a:xfrm>
                <a:off x="2606723" y="1146496"/>
                <a:ext cx="814320" cy="116280"/>
              </a:xfrm>
              <a:prstGeom prst="rect">
                <a:avLst/>
              </a:prstGeom>
            </p:spPr>
          </p:pic>
        </mc:Fallback>
      </mc:AlternateContent>
      <p:grpSp>
        <p:nvGrpSpPr>
          <p:cNvPr id="133" name="Group 132">
            <a:extLst>
              <a:ext uri="{FF2B5EF4-FFF2-40B4-BE49-F238E27FC236}">
                <a16:creationId xmlns:a16="http://schemas.microsoft.com/office/drawing/2014/main" id="{48D6C32F-98CB-140B-B118-9286528A8C60}"/>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0">
              <p14:nvContentPartPr>
                <p14:cNvPr id="134" name="Ink 133">
                  <a:extLst>
                    <a:ext uri="{FF2B5EF4-FFF2-40B4-BE49-F238E27FC236}">
                      <a16:creationId xmlns:a16="http://schemas.microsoft.com/office/drawing/2014/main" id="{FF418E95-DC57-4CC1-2DA3-46F186D0C3FF}"/>
                    </a:ext>
                  </a:extLst>
                </p14:cNvPr>
                <p14:cNvContentPartPr/>
                <p14:nvPr/>
              </p14:nvContentPartPr>
              <p14:xfrm>
                <a:off x="3811283" y="1128856"/>
                <a:ext cx="57960" cy="18360"/>
              </p14:xfrm>
            </p:contentPart>
          </mc:Choice>
          <mc:Fallback xmlns="">
            <p:pic>
              <p:nvPicPr>
                <p:cNvPr id="134" name="Ink 133">
                  <a:extLst>
                    <a:ext uri="{FF2B5EF4-FFF2-40B4-BE49-F238E27FC236}">
                      <a16:creationId xmlns:a16="http://schemas.microsoft.com/office/drawing/2014/main" id="{FF418E95-DC57-4CC1-2DA3-46F186D0C3FF}"/>
                    </a:ext>
                  </a:extLst>
                </p:cNvPr>
                <p:cNvPicPr/>
                <p:nvPr/>
              </p:nvPicPr>
              <p:blipFill>
                <a:blip r:embed="rId31"/>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5" name="Ink 134">
                  <a:extLst>
                    <a:ext uri="{FF2B5EF4-FFF2-40B4-BE49-F238E27FC236}">
                      <a16:creationId xmlns:a16="http://schemas.microsoft.com/office/drawing/2014/main" id="{62AA66B8-543E-B3E8-CB99-F675A7035503}"/>
                    </a:ext>
                  </a:extLst>
                </p14:cNvPr>
                <p14:cNvContentPartPr/>
                <p14:nvPr/>
              </p14:nvContentPartPr>
              <p14:xfrm>
                <a:off x="3830363" y="1219576"/>
                <a:ext cx="58680" cy="8640"/>
              </p14:xfrm>
            </p:contentPart>
          </mc:Choice>
          <mc:Fallback xmlns="">
            <p:pic>
              <p:nvPicPr>
                <p:cNvPr id="135" name="Ink 134">
                  <a:extLst>
                    <a:ext uri="{FF2B5EF4-FFF2-40B4-BE49-F238E27FC236}">
                      <a16:creationId xmlns:a16="http://schemas.microsoft.com/office/drawing/2014/main" id="{62AA66B8-543E-B3E8-CB99-F675A7035503}"/>
                    </a:ext>
                  </a:extLst>
                </p:cNvPr>
                <p:cNvPicPr/>
                <p:nvPr/>
              </p:nvPicPr>
              <p:blipFill>
                <a:blip r:embed="rId33"/>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136" name="Ink 135">
                <a:extLst>
                  <a:ext uri="{FF2B5EF4-FFF2-40B4-BE49-F238E27FC236}">
                    <a16:creationId xmlns:a16="http://schemas.microsoft.com/office/drawing/2014/main" id="{AAA7E988-E98D-2EE1-79DF-4A680710A833}"/>
                  </a:ext>
                </a:extLst>
              </p14:cNvPr>
              <p14:cNvContentPartPr/>
              <p14:nvPr/>
            </p14:nvContentPartPr>
            <p14:xfrm>
              <a:off x="4195403" y="1063696"/>
              <a:ext cx="961560" cy="31320"/>
            </p14:xfrm>
          </p:contentPart>
        </mc:Choice>
        <mc:Fallback xmlns="">
          <p:pic>
            <p:nvPicPr>
              <p:cNvPr id="136" name="Ink 135">
                <a:extLst>
                  <a:ext uri="{FF2B5EF4-FFF2-40B4-BE49-F238E27FC236}">
                    <a16:creationId xmlns:a16="http://schemas.microsoft.com/office/drawing/2014/main" id="{AAA7E988-E98D-2EE1-79DF-4A680710A833}"/>
                  </a:ext>
                </a:extLst>
              </p:cNvPr>
              <p:cNvPicPr/>
              <p:nvPr/>
            </p:nvPicPr>
            <p:blipFill>
              <a:blip r:embed="rId35"/>
              <a:stretch>
                <a:fillRect/>
              </a:stretch>
            </p:blipFill>
            <p:spPr>
              <a:xfrm>
                <a:off x="4177403" y="1046056"/>
                <a:ext cx="997200" cy="66960"/>
              </a:xfrm>
              <a:prstGeom prst="rect">
                <a:avLst/>
              </a:prstGeom>
            </p:spPr>
          </p:pic>
        </mc:Fallback>
      </mc:AlternateContent>
      <p:grpSp>
        <p:nvGrpSpPr>
          <p:cNvPr id="137" name="Group 136">
            <a:extLst>
              <a:ext uri="{FF2B5EF4-FFF2-40B4-BE49-F238E27FC236}">
                <a16:creationId xmlns:a16="http://schemas.microsoft.com/office/drawing/2014/main" id="{237C98BA-92FE-0C88-D5FC-4098F6016BE7}"/>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6">
              <p14:nvContentPartPr>
                <p14:cNvPr id="138" name="Ink 137">
                  <a:extLst>
                    <a:ext uri="{FF2B5EF4-FFF2-40B4-BE49-F238E27FC236}">
                      <a16:creationId xmlns:a16="http://schemas.microsoft.com/office/drawing/2014/main" id="{405C1930-B457-B4D1-FB34-D489B0157BC9}"/>
                    </a:ext>
                  </a:extLst>
                </p14:cNvPr>
                <p14:cNvContentPartPr/>
                <p14:nvPr/>
              </p14:nvContentPartPr>
              <p14:xfrm>
                <a:off x="2671484" y="955535"/>
                <a:ext cx="104760" cy="137880"/>
              </p14:xfrm>
            </p:contentPart>
          </mc:Choice>
          <mc:Fallback xmlns="">
            <p:pic>
              <p:nvPicPr>
                <p:cNvPr id="138" name="Ink 137">
                  <a:extLst>
                    <a:ext uri="{FF2B5EF4-FFF2-40B4-BE49-F238E27FC236}">
                      <a16:creationId xmlns:a16="http://schemas.microsoft.com/office/drawing/2014/main" id="{405C1930-B457-B4D1-FB34-D489B0157BC9}"/>
                    </a:ext>
                  </a:extLst>
                </p:cNvPr>
                <p:cNvPicPr/>
                <p:nvPr/>
              </p:nvPicPr>
              <p:blipFill>
                <a:blip r:embed="rId37"/>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9" name="Ink 138">
                  <a:extLst>
                    <a:ext uri="{FF2B5EF4-FFF2-40B4-BE49-F238E27FC236}">
                      <a16:creationId xmlns:a16="http://schemas.microsoft.com/office/drawing/2014/main" id="{B91A4C80-6418-2BED-9017-F8438BD744A8}"/>
                    </a:ext>
                  </a:extLst>
                </p14:cNvPr>
                <p14:cNvContentPartPr/>
                <p14:nvPr/>
              </p14:nvContentPartPr>
              <p14:xfrm>
                <a:off x="2854004" y="947975"/>
                <a:ext cx="46440" cy="82440"/>
              </p14:xfrm>
            </p:contentPart>
          </mc:Choice>
          <mc:Fallback xmlns="">
            <p:pic>
              <p:nvPicPr>
                <p:cNvPr id="139" name="Ink 138">
                  <a:extLst>
                    <a:ext uri="{FF2B5EF4-FFF2-40B4-BE49-F238E27FC236}">
                      <a16:creationId xmlns:a16="http://schemas.microsoft.com/office/drawing/2014/main" id="{B91A4C80-6418-2BED-9017-F8438BD744A8}"/>
                    </a:ext>
                  </a:extLst>
                </p:cNvPr>
                <p:cNvPicPr/>
                <p:nvPr/>
              </p:nvPicPr>
              <p:blipFill>
                <a:blip r:embed="rId39"/>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40" name="Ink 139">
                  <a:extLst>
                    <a:ext uri="{FF2B5EF4-FFF2-40B4-BE49-F238E27FC236}">
                      <a16:creationId xmlns:a16="http://schemas.microsoft.com/office/drawing/2014/main" id="{19D40F3E-915A-F2AA-BB5D-39B65207F88E}"/>
                    </a:ext>
                  </a:extLst>
                </p14:cNvPr>
                <p14:cNvContentPartPr/>
                <p14:nvPr/>
              </p14:nvContentPartPr>
              <p14:xfrm>
                <a:off x="2966324" y="944015"/>
                <a:ext cx="102960" cy="57600"/>
              </p14:xfrm>
            </p:contentPart>
          </mc:Choice>
          <mc:Fallback xmlns="">
            <p:pic>
              <p:nvPicPr>
                <p:cNvPr id="140" name="Ink 139">
                  <a:extLst>
                    <a:ext uri="{FF2B5EF4-FFF2-40B4-BE49-F238E27FC236}">
                      <a16:creationId xmlns:a16="http://schemas.microsoft.com/office/drawing/2014/main" id="{19D40F3E-915A-F2AA-BB5D-39B65207F88E}"/>
                    </a:ext>
                  </a:extLst>
                </p:cNvPr>
                <p:cNvPicPr/>
                <p:nvPr/>
              </p:nvPicPr>
              <p:blipFill>
                <a:blip r:embed="rId41"/>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1" name="Ink 140">
                  <a:extLst>
                    <a:ext uri="{FF2B5EF4-FFF2-40B4-BE49-F238E27FC236}">
                      <a16:creationId xmlns:a16="http://schemas.microsoft.com/office/drawing/2014/main" id="{8F01CB3D-B1DF-9066-79DB-890C049A2B1E}"/>
                    </a:ext>
                  </a:extLst>
                </p14:cNvPr>
                <p14:cNvContentPartPr/>
                <p14:nvPr/>
              </p14:nvContentPartPr>
              <p14:xfrm>
                <a:off x="3111404" y="938255"/>
                <a:ext cx="161640" cy="63720"/>
              </p14:xfrm>
            </p:contentPart>
          </mc:Choice>
          <mc:Fallback xmlns="">
            <p:pic>
              <p:nvPicPr>
                <p:cNvPr id="141" name="Ink 140">
                  <a:extLst>
                    <a:ext uri="{FF2B5EF4-FFF2-40B4-BE49-F238E27FC236}">
                      <a16:creationId xmlns:a16="http://schemas.microsoft.com/office/drawing/2014/main" id="{8F01CB3D-B1DF-9066-79DB-890C049A2B1E}"/>
                    </a:ext>
                  </a:extLst>
                </p:cNvPr>
                <p:cNvPicPr/>
                <p:nvPr/>
              </p:nvPicPr>
              <p:blipFill>
                <a:blip r:embed="rId43"/>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2" name="Ink 141">
                  <a:extLst>
                    <a:ext uri="{FF2B5EF4-FFF2-40B4-BE49-F238E27FC236}">
                      <a16:creationId xmlns:a16="http://schemas.microsoft.com/office/drawing/2014/main" id="{428C520A-EAD2-4D01-02A3-19368EB39C82}"/>
                    </a:ext>
                  </a:extLst>
                </p14:cNvPr>
                <p14:cNvContentPartPr/>
                <p14:nvPr/>
              </p14:nvContentPartPr>
              <p14:xfrm>
                <a:off x="3344324" y="918455"/>
                <a:ext cx="47160" cy="90000"/>
              </p14:xfrm>
            </p:contentPart>
          </mc:Choice>
          <mc:Fallback xmlns="">
            <p:pic>
              <p:nvPicPr>
                <p:cNvPr id="142" name="Ink 141">
                  <a:extLst>
                    <a:ext uri="{FF2B5EF4-FFF2-40B4-BE49-F238E27FC236}">
                      <a16:creationId xmlns:a16="http://schemas.microsoft.com/office/drawing/2014/main" id="{428C520A-EAD2-4D01-02A3-19368EB39C82}"/>
                    </a:ext>
                  </a:extLst>
                </p:cNvPr>
                <p:cNvPicPr/>
                <p:nvPr/>
              </p:nvPicPr>
              <p:blipFill>
                <a:blip r:embed="rId45"/>
                <a:stretch>
                  <a:fillRect/>
                </a:stretch>
              </p:blipFill>
              <p:spPr>
                <a:xfrm>
                  <a:off x="3326684" y="900815"/>
                  <a:ext cx="82800" cy="125640"/>
                </a:xfrm>
                <a:prstGeom prst="rect">
                  <a:avLst/>
                </a:prstGeom>
              </p:spPr>
            </p:pic>
          </mc:Fallback>
        </mc:AlternateContent>
      </p:grpSp>
      <p:grpSp>
        <p:nvGrpSpPr>
          <p:cNvPr id="143" name="Group 142">
            <a:extLst>
              <a:ext uri="{FF2B5EF4-FFF2-40B4-BE49-F238E27FC236}">
                <a16:creationId xmlns:a16="http://schemas.microsoft.com/office/drawing/2014/main" id="{F92AD14D-FDF9-71B4-99C8-0EC4E8D17315}"/>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6">
              <p14:nvContentPartPr>
                <p14:cNvPr id="144" name="Ink 143">
                  <a:extLst>
                    <a:ext uri="{FF2B5EF4-FFF2-40B4-BE49-F238E27FC236}">
                      <a16:creationId xmlns:a16="http://schemas.microsoft.com/office/drawing/2014/main" id="{36C347B7-7CAC-F23D-7092-1672FAF4D305}"/>
                    </a:ext>
                  </a:extLst>
                </p14:cNvPr>
                <p14:cNvContentPartPr/>
                <p14:nvPr/>
              </p14:nvContentPartPr>
              <p14:xfrm>
                <a:off x="2805044" y="1303295"/>
                <a:ext cx="123480" cy="103680"/>
              </p14:xfrm>
            </p:contentPart>
          </mc:Choice>
          <mc:Fallback xmlns="">
            <p:pic>
              <p:nvPicPr>
                <p:cNvPr id="144" name="Ink 143">
                  <a:extLst>
                    <a:ext uri="{FF2B5EF4-FFF2-40B4-BE49-F238E27FC236}">
                      <a16:creationId xmlns:a16="http://schemas.microsoft.com/office/drawing/2014/main" id="{36C347B7-7CAC-F23D-7092-1672FAF4D305}"/>
                    </a:ext>
                  </a:extLst>
                </p:cNvPr>
                <p:cNvPicPr/>
                <p:nvPr/>
              </p:nvPicPr>
              <p:blipFill>
                <a:blip r:embed="rId47"/>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45" name="Ink 144">
                  <a:extLst>
                    <a:ext uri="{FF2B5EF4-FFF2-40B4-BE49-F238E27FC236}">
                      <a16:creationId xmlns:a16="http://schemas.microsoft.com/office/drawing/2014/main" id="{007E7AB9-FE48-D1DF-641F-D92B90E9F7FD}"/>
                    </a:ext>
                  </a:extLst>
                </p14:cNvPr>
                <p14:cNvContentPartPr/>
                <p14:nvPr/>
              </p14:nvContentPartPr>
              <p14:xfrm>
                <a:off x="2975324" y="1332455"/>
                <a:ext cx="153720" cy="72360"/>
              </p14:xfrm>
            </p:contentPart>
          </mc:Choice>
          <mc:Fallback xmlns="">
            <p:pic>
              <p:nvPicPr>
                <p:cNvPr id="145" name="Ink 144">
                  <a:extLst>
                    <a:ext uri="{FF2B5EF4-FFF2-40B4-BE49-F238E27FC236}">
                      <a16:creationId xmlns:a16="http://schemas.microsoft.com/office/drawing/2014/main" id="{007E7AB9-FE48-D1DF-641F-D92B90E9F7FD}"/>
                    </a:ext>
                  </a:extLst>
                </p:cNvPr>
                <p:cNvPicPr/>
                <p:nvPr/>
              </p:nvPicPr>
              <p:blipFill>
                <a:blip r:embed="rId49"/>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46" name="Ink 145">
                  <a:extLst>
                    <a:ext uri="{FF2B5EF4-FFF2-40B4-BE49-F238E27FC236}">
                      <a16:creationId xmlns:a16="http://schemas.microsoft.com/office/drawing/2014/main" id="{125B72F4-FD3F-2E5B-907D-B46266EFF400}"/>
                    </a:ext>
                  </a:extLst>
                </p14:cNvPr>
                <p14:cNvContentPartPr/>
                <p14:nvPr/>
              </p14:nvContentPartPr>
              <p14:xfrm>
                <a:off x="3179084" y="1261175"/>
                <a:ext cx="46440" cy="68400"/>
              </p14:xfrm>
            </p:contentPart>
          </mc:Choice>
          <mc:Fallback xmlns="">
            <p:pic>
              <p:nvPicPr>
                <p:cNvPr id="146" name="Ink 145">
                  <a:extLst>
                    <a:ext uri="{FF2B5EF4-FFF2-40B4-BE49-F238E27FC236}">
                      <a16:creationId xmlns:a16="http://schemas.microsoft.com/office/drawing/2014/main" id="{125B72F4-FD3F-2E5B-907D-B46266EFF400}"/>
                    </a:ext>
                  </a:extLst>
                </p:cNvPr>
                <p:cNvPicPr/>
                <p:nvPr/>
              </p:nvPicPr>
              <p:blipFill>
                <a:blip r:embed="rId51"/>
                <a:stretch>
                  <a:fillRect/>
                </a:stretch>
              </p:blipFill>
              <p:spPr>
                <a:xfrm>
                  <a:off x="3161084" y="1243175"/>
                  <a:ext cx="82080" cy="104040"/>
                </a:xfrm>
                <a:prstGeom prst="rect">
                  <a:avLst/>
                </a:prstGeom>
              </p:spPr>
            </p:pic>
          </mc:Fallback>
        </mc:AlternateContent>
      </p:grpSp>
      <p:grpSp>
        <p:nvGrpSpPr>
          <p:cNvPr id="147" name="Group 146">
            <a:extLst>
              <a:ext uri="{FF2B5EF4-FFF2-40B4-BE49-F238E27FC236}">
                <a16:creationId xmlns:a16="http://schemas.microsoft.com/office/drawing/2014/main" id="{A82674B7-4303-D470-7E38-589547B508C2}"/>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2">
              <p14:nvContentPartPr>
                <p14:cNvPr id="148" name="Ink 147">
                  <a:extLst>
                    <a:ext uri="{FF2B5EF4-FFF2-40B4-BE49-F238E27FC236}">
                      <a16:creationId xmlns:a16="http://schemas.microsoft.com/office/drawing/2014/main" id="{11620815-967C-AC3B-EB42-ADB9EF0B03F4}"/>
                    </a:ext>
                  </a:extLst>
                </p14:cNvPr>
                <p14:cNvContentPartPr/>
                <p14:nvPr/>
              </p14:nvContentPartPr>
              <p14:xfrm>
                <a:off x="4324604" y="854015"/>
                <a:ext cx="199080" cy="122400"/>
              </p14:xfrm>
            </p:contentPart>
          </mc:Choice>
          <mc:Fallback xmlns="">
            <p:pic>
              <p:nvPicPr>
                <p:cNvPr id="148" name="Ink 147">
                  <a:extLst>
                    <a:ext uri="{FF2B5EF4-FFF2-40B4-BE49-F238E27FC236}">
                      <a16:creationId xmlns:a16="http://schemas.microsoft.com/office/drawing/2014/main" id="{11620815-967C-AC3B-EB42-ADB9EF0B03F4}"/>
                    </a:ext>
                  </a:extLst>
                </p:cNvPr>
                <p:cNvPicPr/>
                <p:nvPr/>
              </p:nvPicPr>
              <p:blipFill>
                <a:blip r:embed="rId53"/>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49" name="Ink 148">
                  <a:extLst>
                    <a:ext uri="{FF2B5EF4-FFF2-40B4-BE49-F238E27FC236}">
                      <a16:creationId xmlns:a16="http://schemas.microsoft.com/office/drawing/2014/main" id="{5ECA431E-D928-23D2-771E-3661F55AB821}"/>
                    </a:ext>
                  </a:extLst>
                </p14:cNvPr>
                <p14:cNvContentPartPr/>
                <p14:nvPr/>
              </p14:nvContentPartPr>
              <p14:xfrm>
                <a:off x="4636364" y="853655"/>
                <a:ext cx="112680" cy="99720"/>
              </p14:xfrm>
            </p:contentPart>
          </mc:Choice>
          <mc:Fallback xmlns="">
            <p:pic>
              <p:nvPicPr>
                <p:cNvPr id="149" name="Ink 148">
                  <a:extLst>
                    <a:ext uri="{FF2B5EF4-FFF2-40B4-BE49-F238E27FC236}">
                      <a16:creationId xmlns:a16="http://schemas.microsoft.com/office/drawing/2014/main" id="{5ECA431E-D928-23D2-771E-3661F55AB821}"/>
                    </a:ext>
                  </a:extLst>
                </p:cNvPr>
                <p:cNvPicPr/>
                <p:nvPr/>
              </p:nvPicPr>
              <p:blipFill>
                <a:blip r:embed="rId55"/>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50" name="Ink 149">
                  <a:extLst>
                    <a:ext uri="{FF2B5EF4-FFF2-40B4-BE49-F238E27FC236}">
                      <a16:creationId xmlns:a16="http://schemas.microsoft.com/office/drawing/2014/main" id="{EBDCA15E-04F0-49D8-209F-131138AEB88A}"/>
                    </a:ext>
                  </a:extLst>
                </p14:cNvPr>
                <p14:cNvContentPartPr/>
                <p14:nvPr/>
              </p14:nvContentPartPr>
              <p14:xfrm>
                <a:off x="4855964" y="826655"/>
                <a:ext cx="83160" cy="118080"/>
              </p14:xfrm>
            </p:contentPart>
          </mc:Choice>
          <mc:Fallback xmlns="">
            <p:pic>
              <p:nvPicPr>
                <p:cNvPr id="150" name="Ink 149">
                  <a:extLst>
                    <a:ext uri="{FF2B5EF4-FFF2-40B4-BE49-F238E27FC236}">
                      <a16:creationId xmlns:a16="http://schemas.microsoft.com/office/drawing/2014/main" id="{EBDCA15E-04F0-49D8-209F-131138AEB88A}"/>
                    </a:ext>
                  </a:extLst>
                </p:cNvPr>
                <p:cNvPicPr/>
                <p:nvPr/>
              </p:nvPicPr>
              <p:blipFill>
                <a:blip r:embed="rId57"/>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51" name="Ink 150">
                  <a:extLst>
                    <a:ext uri="{FF2B5EF4-FFF2-40B4-BE49-F238E27FC236}">
                      <a16:creationId xmlns:a16="http://schemas.microsoft.com/office/drawing/2014/main" id="{424ED83A-AC99-C3C4-6480-BBB1D60A555F}"/>
                    </a:ext>
                  </a:extLst>
                </p14:cNvPr>
                <p14:cNvContentPartPr/>
                <p14:nvPr/>
              </p14:nvContentPartPr>
              <p14:xfrm>
                <a:off x="5020484" y="809735"/>
                <a:ext cx="97920" cy="146160"/>
              </p14:xfrm>
            </p:contentPart>
          </mc:Choice>
          <mc:Fallback xmlns="">
            <p:pic>
              <p:nvPicPr>
                <p:cNvPr id="151" name="Ink 150">
                  <a:extLst>
                    <a:ext uri="{FF2B5EF4-FFF2-40B4-BE49-F238E27FC236}">
                      <a16:creationId xmlns:a16="http://schemas.microsoft.com/office/drawing/2014/main" id="{424ED83A-AC99-C3C4-6480-BBB1D60A555F}"/>
                    </a:ext>
                  </a:extLst>
                </p:cNvPr>
                <p:cNvPicPr/>
                <p:nvPr/>
              </p:nvPicPr>
              <p:blipFill>
                <a:blip r:embed="rId59"/>
                <a:stretch>
                  <a:fillRect/>
                </a:stretch>
              </p:blipFill>
              <p:spPr>
                <a:xfrm>
                  <a:off x="5002844" y="792095"/>
                  <a:ext cx="133560" cy="181800"/>
                </a:xfrm>
                <a:prstGeom prst="rect">
                  <a:avLst/>
                </a:prstGeom>
              </p:spPr>
            </p:pic>
          </mc:Fallback>
        </mc:AlternateContent>
      </p:grpSp>
      <p:grpSp>
        <p:nvGrpSpPr>
          <p:cNvPr id="152" name="Group 151">
            <a:extLst>
              <a:ext uri="{FF2B5EF4-FFF2-40B4-BE49-F238E27FC236}">
                <a16:creationId xmlns:a16="http://schemas.microsoft.com/office/drawing/2014/main" id="{6245017E-7FCD-F26A-16A4-61B74F7EE895}"/>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0">
              <p14:nvContentPartPr>
                <p14:cNvPr id="153" name="Ink 152">
                  <a:extLst>
                    <a:ext uri="{FF2B5EF4-FFF2-40B4-BE49-F238E27FC236}">
                      <a16:creationId xmlns:a16="http://schemas.microsoft.com/office/drawing/2014/main" id="{D1F54CCD-E81F-68E0-C0E1-17323AA35377}"/>
                    </a:ext>
                  </a:extLst>
                </p14:cNvPr>
                <p14:cNvContentPartPr/>
                <p14:nvPr/>
              </p14:nvContentPartPr>
              <p14:xfrm>
                <a:off x="4224524" y="1214735"/>
                <a:ext cx="105480" cy="125280"/>
              </p14:xfrm>
            </p:contentPart>
          </mc:Choice>
          <mc:Fallback xmlns="">
            <p:pic>
              <p:nvPicPr>
                <p:cNvPr id="153" name="Ink 152">
                  <a:extLst>
                    <a:ext uri="{FF2B5EF4-FFF2-40B4-BE49-F238E27FC236}">
                      <a16:creationId xmlns:a16="http://schemas.microsoft.com/office/drawing/2014/main" id="{D1F54CCD-E81F-68E0-C0E1-17323AA35377}"/>
                    </a:ext>
                  </a:extLst>
                </p:cNvPr>
                <p:cNvPicPr/>
                <p:nvPr/>
              </p:nvPicPr>
              <p:blipFill>
                <a:blip r:embed="rId61"/>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4" name="Ink 153">
                  <a:extLst>
                    <a:ext uri="{FF2B5EF4-FFF2-40B4-BE49-F238E27FC236}">
                      <a16:creationId xmlns:a16="http://schemas.microsoft.com/office/drawing/2014/main" id="{3D2F6D9C-C3AD-68F3-F303-E04C40D3525A}"/>
                    </a:ext>
                  </a:extLst>
                </p14:cNvPr>
                <p14:cNvContentPartPr/>
                <p14:nvPr/>
              </p14:nvContentPartPr>
              <p14:xfrm>
                <a:off x="4389764" y="1246775"/>
                <a:ext cx="58320" cy="68040"/>
              </p14:xfrm>
            </p:contentPart>
          </mc:Choice>
          <mc:Fallback xmlns="">
            <p:pic>
              <p:nvPicPr>
                <p:cNvPr id="154" name="Ink 153">
                  <a:extLst>
                    <a:ext uri="{FF2B5EF4-FFF2-40B4-BE49-F238E27FC236}">
                      <a16:creationId xmlns:a16="http://schemas.microsoft.com/office/drawing/2014/main" id="{3D2F6D9C-C3AD-68F3-F303-E04C40D3525A}"/>
                    </a:ext>
                  </a:extLst>
                </p:cNvPr>
                <p:cNvPicPr/>
                <p:nvPr/>
              </p:nvPicPr>
              <p:blipFill>
                <a:blip r:embed="rId63"/>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5" name="Ink 154">
                  <a:extLst>
                    <a:ext uri="{FF2B5EF4-FFF2-40B4-BE49-F238E27FC236}">
                      <a16:creationId xmlns:a16="http://schemas.microsoft.com/office/drawing/2014/main" id="{12398704-400A-D92E-0CBD-12BB946FB6A6}"/>
                    </a:ext>
                  </a:extLst>
                </p14:cNvPr>
                <p14:cNvContentPartPr/>
                <p14:nvPr/>
              </p14:nvContentPartPr>
              <p14:xfrm>
                <a:off x="4544204" y="1194215"/>
                <a:ext cx="10080" cy="122400"/>
              </p14:xfrm>
            </p:contentPart>
          </mc:Choice>
          <mc:Fallback xmlns="">
            <p:pic>
              <p:nvPicPr>
                <p:cNvPr id="155" name="Ink 154">
                  <a:extLst>
                    <a:ext uri="{FF2B5EF4-FFF2-40B4-BE49-F238E27FC236}">
                      <a16:creationId xmlns:a16="http://schemas.microsoft.com/office/drawing/2014/main" id="{12398704-400A-D92E-0CBD-12BB946FB6A6}"/>
                    </a:ext>
                  </a:extLst>
                </p:cNvPr>
                <p:cNvPicPr/>
                <p:nvPr/>
              </p:nvPicPr>
              <p:blipFill>
                <a:blip r:embed="rId65"/>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56" name="Ink 155">
                  <a:extLst>
                    <a:ext uri="{FF2B5EF4-FFF2-40B4-BE49-F238E27FC236}">
                      <a16:creationId xmlns:a16="http://schemas.microsoft.com/office/drawing/2014/main" id="{DB66DDE1-307F-EC57-AD85-F708E8438BAE}"/>
                    </a:ext>
                  </a:extLst>
                </p14:cNvPr>
                <p14:cNvContentPartPr/>
                <p14:nvPr/>
              </p14:nvContentPartPr>
              <p14:xfrm>
                <a:off x="4644644" y="1246775"/>
                <a:ext cx="64800" cy="57600"/>
              </p14:xfrm>
            </p:contentPart>
          </mc:Choice>
          <mc:Fallback xmlns="">
            <p:pic>
              <p:nvPicPr>
                <p:cNvPr id="156" name="Ink 155">
                  <a:extLst>
                    <a:ext uri="{FF2B5EF4-FFF2-40B4-BE49-F238E27FC236}">
                      <a16:creationId xmlns:a16="http://schemas.microsoft.com/office/drawing/2014/main" id="{DB66DDE1-307F-EC57-AD85-F708E8438BAE}"/>
                    </a:ext>
                  </a:extLst>
                </p:cNvPr>
                <p:cNvPicPr/>
                <p:nvPr/>
              </p:nvPicPr>
              <p:blipFill>
                <a:blip r:embed="rId67"/>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7" name="Ink 156">
                  <a:extLst>
                    <a:ext uri="{FF2B5EF4-FFF2-40B4-BE49-F238E27FC236}">
                      <a16:creationId xmlns:a16="http://schemas.microsoft.com/office/drawing/2014/main" id="{38427DA7-DF92-472B-F879-27F4CBAF0D2F}"/>
                    </a:ext>
                  </a:extLst>
                </p14:cNvPr>
                <p14:cNvContentPartPr/>
                <p14:nvPr/>
              </p14:nvContentPartPr>
              <p14:xfrm>
                <a:off x="4761644" y="1231655"/>
                <a:ext cx="186480" cy="71640"/>
              </p14:xfrm>
            </p:contentPart>
          </mc:Choice>
          <mc:Fallback xmlns="">
            <p:pic>
              <p:nvPicPr>
                <p:cNvPr id="157" name="Ink 156">
                  <a:extLst>
                    <a:ext uri="{FF2B5EF4-FFF2-40B4-BE49-F238E27FC236}">
                      <a16:creationId xmlns:a16="http://schemas.microsoft.com/office/drawing/2014/main" id="{38427DA7-DF92-472B-F879-27F4CBAF0D2F}"/>
                    </a:ext>
                  </a:extLst>
                </p:cNvPr>
                <p:cNvPicPr/>
                <p:nvPr/>
              </p:nvPicPr>
              <p:blipFill>
                <a:blip r:embed="rId69"/>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58" name="Ink 157">
                  <a:extLst>
                    <a:ext uri="{FF2B5EF4-FFF2-40B4-BE49-F238E27FC236}">
                      <a16:creationId xmlns:a16="http://schemas.microsoft.com/office/drawing/2014/main" id="{422D163F-F991-876C-BAEF-7F4C1DF421DC}"/>
                    </a:ext>
                  </a:extLst>
                </p14:cNvPr>
                <p14:cNvContentPartPr/>
                <p14:nvPr/>
              </p14:nvContentPartPr>
              <p14:xfrm>
                <a:off x="4987364" y="1209695"/>
                <a:ext cx="162720" cy="86040"/>
              </p14:xfrm>
            </p:contentPart>
          </mc:Choice>
          <mc:Fallback xmlns="">
            <p:pic>
              <p:nvPicPr>
                <p:cNvPr id="158" name="Ink 157">
                  <a:extLst>
                    <a:ext uri="{FF2B5EF4-FFF2-40B4-BE49-F238E27FC236}">
                      <a16:creationId xmlns:a16="http://schemas.microsoft.com/office/drawing/2014/main" id="{422D163F-F991-876C-BAEF-7F4C1DF421DC}"/>
                    </a:ext>
                  </a:extLst>
                </p:cNvPr>
                <p:cNvPicPr/>
                <p:nvPr/>
              </p:nvPicPr>
              <p:blipFill>
                <a:blip r:embed="rId71"/>
                <a:stretch>
                  <a:fillRect/>
                </a:stretch>
              </p:blipFill>
              <p:spPr>
                <a:xfrm>
                  <a:off x="4969364" y="1191695"/>
                  <a:ext cx="198360" cy="121680"/>
                </a:xfrm>
                <a:prstGeom prst="rect">
                  <a:avLst/>
                </a:prstGeom>
              </p:spPr>
            </p:pic>
          </mc:Fallback>
        </mc:AlternateContent>
      </p:grpSp>
      <p:grpSp>
        <p:nvGrpSpPr>
          <p:cNvPr id="159" name="Group 158">
            <a:extLst>
              <a:ext uri="{FF2B5EF4-FFF2-40B4-BE49-F238E27FC236}">
                <a16:creationId xmlns:a16="http://schemas.microsoft.com/office/drawing/2014/main" id="{343273F4-12C7-294C-C745-E926180C304A}"/>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2">
              <p14:nvContentPartPr>
                <p14:cNvPr id="160" name="Ink 159">
                  <a:extLst>
                    <a:ext uri="{FF2B5EF4-FFF2-40B4-BE49-F238E27FC236}">
                      <a16:creationId xmlns:a16="http://schemas.microsoft.com/office/drawing/2014/main" id="{42CF3C50-B060-D063-5EAC-3AB01105B55B}"/>
                    </a:ext>
                  </a:extLst>
                </p14:cNvPr>
                <p14:cNvContentPartPr/>
                <p14:nvPr/>
              </p14:nvContentPartPr>
              <p14:xfrm>
                <a:off x="1233683" y="1973776"/>
                <a:ext cx="192960" cy="248040"/>
              </p14:xfrm>
            </p:contentPart>
          </mc:Choice>
          <mc:Fallback xmlns="">
            <p:pic>
              <p:nvPicPr>
                <p:cNvPr id="160" name="Ink 159">
                  <a:extLst>
                    <a:ext uri="{FF2B5EF4-FFF2-40B4-BE49-F238E27FC236}">
                      <a16:creationId xmlns:a16="http://schemas.microsoft.com/office/drawing/2014/main" id="{42CF3C50-B060-D063-5EAC-3AB01105B55B}"/>
                    </a:ext>
                  </a:extLst>
                </p:cNvPr>
                <p:cNvPicPr/>
                <p:nvPr/>
              </p:nvPicPr>
              <p:blipFill>
                <a:blip r:embed="rId73"/>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61" name="Ink 160">
                  <a:extLst>
                    <a:ext uri="{FF2B5EF4-FFF2-40B4-BE49-F238E27FC236}">
                      <a16:creationId xmlns:a16="http://schemas.microsoft.com/office/drawing/2014/main" id="{DB714E80-1D57-637F-C168-E272D625B2A8}"/>
                    </a:ext>
                  </a:extLst>
                </p14:cNvPr>
                <p14:cNvContentPartPr/>
                <p14:nvPr/>
              </p14:nvContentPartPr>
              <p14:xfrm>
                <a:off x="1259243" y="1951816"/>
                <a:ext cx="169200" cy="39240"/>
              </p14:xfrm>
            </p:contentPart>
          </mc:Choice>
          <mc:Fallback xmlns="">
            <p:pic>
              <p:nvPicPr>
                <p:cNvPr id="161" name="Ink 160">
                  <a:extLst>
                    <a:ext uri="{FF2B5EF4-FFF2-40B4-BE49-F238E27FC236}">
                      <a16:creationId xmlns:a16="http://schemas.microsoft.com/office/drawing/2014/main" id="{DB714E80-1D57-637F-C168-E272D625B2A8}"/>
                    </a:ext>
                  </a:extLst>
                </p:cNvPr>
                <p:cNvPicPr/>
                <p:nvPr/>
              </p:nvPicPr>
              <p:blipFill>
                <a:blip r:embed="rId75"/>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62" name="Ink 161">
                <a:extLst>
                  <a:ext uri="{FF2B5EF4-FFF2-40B4-BE49-F238E27FC236}">
                    <a16:creationId xmlns:a16="http://schemas.microsoft.com/office/drawing/2014/main" id="{C8DECA61-A348-F9E1-AF98-30FDD8665DB6}"/>
                  </a:ext>
                </a:extLst>
              </p14:cNvPr>
              <p14:cNvContentPartPr/>
              <p14:nvPr/>
            </p14:nvContentPartPr>
            <p14:xfrm>
              <a:off x="2102723" y="2051176"/>
              <a:ext cx="126720" cy="14040"/>
            </p14:xfrm>
          </p:contentPart>
        </mc:Choice>
        <mc:Fallback xmlns="">
          <p:pic>
            <p:nvPicPr>
              <p:cNvPr id="162" name="Ink 161">
                <a:extLst>
                  <a:ext uri="{FF2B5EF4-FFF2-40B4-BE49-F238E27FC236}">
                    <a16:creationId xmlns:a16="http://schemas.microsoft.com/office/drawing/2014/main" id="{C8DECA61-A348-F9E1-AF98-30FDD8665DB6}"/>
                  </a:ext>
                </a:extLst>
              </p:cNvPr>
              <p:cNvPicPr/>
              <p:nvPr/>
            </p:nvPicPr>
            <p:blipFill>
              <a:blip r:embed="rId77"/>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3" name="Ink 162">
                <a:extLst>
                  <a:ext uri="{FF2B5EF4-FFF2-40B4-BE49-F238E27FC236}">
                    <a16:creationId xmlns:a16="http://schemas.microsoft.com/office/drawing/2014/main" id="{0578672A-5961-C373-EDE7-D8F59A21B172}"/>
                  </a:ext>
                </a:extLst>
              </p14:cNvPr>
              <p14:cNvContentPartPr/>
              <p14:nvPr/>
            </p14:nvContentPartPr>
            <p14:xfrm>
              <a:off x="2062403" y="2171416"/>
              <a:ext cx="141840" cy="5040"/>
            </p14:xfrm>
          </p:contentPart>
        </mc:Choice>
        <mc:Fallback xmlns="">
          <p:pic>
            <p:nvPicPr>
              <p:cNvPr id="163" name="Ink 162">
                <a:extLst>
                  <a:ext uri="{FF2B5EF4-FFF2-40B4-BE49-F238E27FC236}">
                    <a16:creationId xmlns:a16="http://schemas.microsoft.com/office/drawing/2014/main" id="{0578672A-5961-C373-EDE7-D8F59A21B172}"/>
                  </a:ext>
                </a:extLst>
              </p:cNvPr>
              <p:cNvPicPr/>
              <p:nvPr/>
            </p:nvPicPr>
            <p:blipFill>
              <a:blip r:embed="rId79"/>
              <a:stretch>
                <a:fillRect/>
              </a:stretch>
            </p:blipFill>
            <p:spPr>
              <a:xfrm>
                <a:off x="2044763" y="2153776"/>
                <a:ext cx="177480" cy="40680"/>
              </a:xfrm>
              <a:prstGeom prst="rect">
                <a:avLst/>
              </a:prstGeom>
            </p:spPr>
          </p:pic>
        </mc:Fallback>
      </mc:AlternateContent>
      <p:grpSp>
        <p:nvGrpSpPr>
          <p:cNvPr id="164" name="Group 163">
            <a:extLst>
              <a:ext uri="{FF2B5EF4-FFF2-40B4-BE49-F238E27FC236}">
                <a16:creationId xmlns:a16="http://schemas.microsoft.com/office/drawing/2014/main" id="{2733B0BF-93A2-C788-7605-63444C4865E5}"/>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0">
              <p14:nvContentPartPr>
                <p14:cNvPr id="165" name="Ink 164">
                  <a:extLst>
                    <a:ext uri="{FF2B5EF4-FFF2-40B4-BE49-F238E27FC236}">
                      <a16:creationId xmlns:a16="http://schemas.microsoft.com/office/drawing/2014/main" id="{6638E910-E1DA-95A2-CA01-0B63D423FB1F}"/>
                    </a:ext>
                  </a:extLst>
                </p14:cNvPr>
                <p14:cNvContentPartPr/>
                <p14:nvPr/>
              </p14:nvContentPartPr>
              <p14:xfrm>
                <a:off x="2524283" y="1979536"/>
                <a:ext cx="1180800" cy="151920"/>
              </p14:xfrm>
            </p:contentPart>
          </mc:Choice>
          <mc:Fallback xmlns="">
            <p:pic>
              <p:nvPicPr>
                <p:cNvPr id="165" name="Ink 164">
                  <a:extLst>
                    <a:ext uri="{FF2B5EF4-FFF2-40B4-BE49-F238E27FC236}">
                      <a16:creationId xmlns:a16="http://schemas.microsoft.com/office/drawing/2014/main" id="{6638E910-E1DA-95A2-CA01-0B63D423FB1F}"/>
                    </a:ext>
                  </a:extLst>
                </p:cNvPr>
                <p:cNvPicPr/>
                <p:nvPr/>
              </p:nvPicPr>
              <p:blipFill>
                <a:blip r:embed="rId81"/>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66" name="Ink 165">
                  <a:extLst>
                    <a:ext uri="{FF2B5EF4-FFF2-40B4-BE49-F238E27FC236}">
                      <a16:creationId xmlns:a16="http://schemas.microsoft.com/office/drawing/2014/main" id="{2B163881-5939-5EFD-55A1-C54C2B4AD441}"/>
                    </a:ext>
                  </a:extLst>
                </p14:cNvPr>
                <p14:cNvContentPartPr/>
                <p14:nvPr/>
              </p14:nvContentPartPr>
              <p14:xfrm>
                <a:off x="2560643" y="2214256"/>
                <a:ext cx="148320" cy="122760"/>
              </p14:xfrm>
            </p:contentPart>
          </mc:Choice>
          <mc:Fallback xmlns="">
            <p:pic>
              <p:nvPicPr>
                <p:cNvPr id="166" name="Ink 165">
                  <a:extLst>
                    <a:ext uri="{FF2B5EF4-FFF2-40B4-BE49-F238E27FC236}">
                      <a16:creationId xmlns:a16="http://schemas.microsoft.com/office/drawing/2014/main" id="{2B163881-5939-5EFD-55A1-C54C2B4AD441}"/>
                    </a:ext>
                  </a:extLst>
                </p:cNvPr>
                <p:cNvPicPr/>
                <p:nvPr/>
              </p:nvPicPr>
              <p:blipFill>
                <a:blip r:embed="rId83"/>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7" name="Ink 166">
                  <a:extLst>
                    <a:ext uri="{FF2B5EF4-FFF2-40B4-BE49-F238E27FC236}">
                      <a16:creationId xmlns:a16="http://schemas.microsoft.com/office/drawing/2014/main" id="{4AC17908-3499-311E-8B60-BB7B9A8D08C8}"/>
                    </a:ext>
                  </a:extLst>
                </p14:cNvPr>
                <p14:cNvContentPartPr/>
                <p14:nvPr/>
              </p14:nvContentPartPr>
              <p14:xfrm>
                <a:off x="2766203" y="2201296"/>
                <a:ext cx="125280" cy="127800"/>
              </p14:xfrm>
            </p:contentPart>
          </mc:Choice>
          <mc:Fallback xmlns="">
            <p:pic>
              <p:nvPicPr>
                <p:cNvPr id="167" name="Ink 166">
                  <a:extLst>
                    <a:ext uri="{FF2B5EF4-FFF2-40B4-BE49-F238E27FC236}">
                      <a16:creationId xmlns:a16="http://schemas.microsoft.com/office/drawing/2014/main" id="{4AC17908-3499-311E-8B60-BB7B9A8D08C8}"/>
                    </a:ext>
                  </a:extLst>
                </p:cNvPr>
                <p:cNvPicPr/>
                <p:nvPr/>
              </p:nvPicPr>
              <p:blipFill>
                <a:blip r:embed="rId85"/>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68" name="Ink 167">
                  <a:extLst>
                    <a:ext uri="{FF2B5EF4-FFF2-40B4-BE49-F238E27FC236}">
                      <a16:creationId xmlns:a16="http://schemas.microsoft.com/office/drawing/2014/main" id="{8D2AC263-8769-A4D6-9923-21970C75ED83}"/>
                    </a:ext>
                  </a:extLst>
                </p14:cNvPr>
                <p14:cNvContentPartPr/>
                <p14:nvPr/>
              </p14:nvContentPartPr>
              <p14:xfrm>
                <a:off x="3004163" y="2141896"/>
                <a:ext cx="34920" cy="177480"/>
              </p14:xfrm>
            </p:contentPart>
          </mc:Choice>
          <mc:Fallback xmlns="">
            <p:pic>
              <p:nvPicPr>
                <p:cNvPr id="168" name="Ink 167">
                  <a:extLst>
                    <a:ext uri="{FF2B5EF4-FFF2-40B4-BE49-F238E27FC236}">
                      <a16:creationId xmlns:a16="http://schemas.microsoft.com/office/drawing/2014/main" id="{8D2AC263-8769-A4D6-9923-21970C75ED83}"/>
                    </a:ext>
                  </a:extLst>
                </p:cNvPr>
                <p:cNvPicPr/>
                <p:nvPr/>
              </p:nvPicPr>
              <p:blipFill>
                <a:blip r:embed="rId87"/>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9" name="Ink 168">
                  <a:extLst>
                    <a:ext uri="{FF2B5EF4-FFF2-40B4-BE49-F238E27FC236}">
                      <a16:creationId xmlns:a16="http://schemas.microsoft.com/office/drawing/2014/main" id="{26E140FC-6C1C-F5AD-82AC-7A67C69B8BD1}"/>
                    </a:ext>
                  </a:extLst>
                </p14:cNvPr>
                <p14:cNvContentPartPr/>
                <p14:nvPr/>
              </p14:nvContentPartPr>
              <p14:xfrm>
                <a:off x="3114683" y="2185816"/>
                <a:ext cx="81360" cy="105120"/>
              </p14:xfrm>
            </p:contentPart>
          </mc:Choice>
          <mc:Fallback xmlns="">
            <p:pic>
              <p:nvPicPr>
                <p:cNvPr id="169" name="Ink 168">
                  <a:extLst>
                    <a:ext uri="{FF2B5EF4-FFF2-40B4-BE49-F238E27FC236}">
                      <a16:creationId xmlns:a16="http://schemas.microsoft.com/office/drawing/2014/main" id="{26E140FC-6C1C-F5AD-82AC-7A67C69B8BD1}"/>
                    </a:ext>
                  </a:extLst>
                </p:cNvPr>
                <p:cNvPicPr/>
                <p:nvPr/>
              </p:nvPicPr>
              <p:blipFill>
                <a:blip r:embed="rId89"/>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70" name="Ink 169">
                  <a:extLst>
                    <a:ext uri="{FF2B5EF4-FFF2-40B4-BE49-F238E27FC236}">
                      <a16:creationId xmlns:a16="http://schemas.microsoft.com/office/drawing/2014/main" id="{F314FB6B-6000-6C8F-3E01-C89EA9A1D17D}"/>
                    </a:ext>
                  </a:extLst>
                </p14:cNvPr>
                <p14:cNvContentPartPr/>
                <p14:nvPr/>
              </p14:nvContentPartPr>
              <p14:xfrm>
                <a:off x="3274523" y="2192656"/>
                <a:ext cx="189720" cy="133200"/>
              </p14:xfrm>
            </p:contentPart>
          </mc:Choice>
          <mc:Fallback xmlns="">
            <p:pic>
              <p:nvPicPr>
                <p:cNvPr id="170" name="Ink 169">
                  <a:extLst>
                    <a:ext uri="{FF2B5EF4-FFF2-40B4-BE49-F238E27FC236}">
                      <a16:creationId xmlns:a16="http://schemas.microsoft.com/office/drawing/2014/main" id="{F314FB6B-6000-6C8F-3E01-C89EA9A1D17D}"/>
                    </a:ext>
                  </a:extLst>
                </p:cNvPr>
                <p:cNvPicPr/>
                <p:nvPr/>
              </p:nvPicPr>
              <p:blipFill>
                <a:blip r:embed="rId91"/>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1" name="Ink 170">
                  <a:extLst>
                    <a:ext uri="{FF2B5EF4-FFF2-40B4-BE49-F238E27FC236}">
                      <a16:creationId xmlns:a16="http://schemas.microsoft.com/office/drawing/2014/main" id="{B8C98A46-10A2-8161-A742-33DE72D336D8}"/>
                    </a:ext>
                  </a:extLst>
                </p14:cNvPr>
                <p14:cNvContentPartPr/>
                <p14:nvPr/>
              </p14:nvContentPartPr>
              <p14:xfrm>
                <a:off x="3508883" y="2158816"/>
                <a:ext cx="176400" cy="144720"/>
              </p14:xfrm>
            </p:contentPart>
          </mc:Choice>
          <mc:Fallback xmlns="">
            <p:pic>
              <p:nvPicPr>
                <p:cNvPr id="171" name="Ink 170">
                  <a:extLst>
                    <a:ext uri="{FF2B5EF4-FFF2-40B4-BE49-F238E27FC236}">
                      <a16:creationId xmlns:a16="http://schemas.microsoft.com/office/drawing/2014/main" id="{B8C98A46-10A2-8161-A742-33DE72D336D8}"/>
                    </a:ext>
                  </a:extLst>
                </p:cNvPr>
                <p:cNvPicPr/>
                <p:nvPr/>
              </p:nvPicPr>
              <p:blipFill>
                <a:blip r:embed="rId93"/>
                <a:stretch>
                  <a:fillRect/>
                </a:stretch>
              </p:blipFill>
              <p:spPr>
                <a:xfrm>
                  <a:off x="3490883" y="2141176"/>
                  <a:ext cx="212040" cy="180360"/>
                </a:xfrm>
                <a:prstGeom prst="rect">
                  <a:avLst/>
                </a:prstGeom>
              </p:spPr>
            </p:pic>
          </mc:Fallback>
        </mc:AlternateContent>
      </p:grpSp>
      <p:grpSp>
        <p:nvGrpSpPr>
          <p:cNvPr id="172" name="Group 171">
            <a:extLst>
              <a:ext uri="{FF2B5EF4-FFF2-40B4-BE49-F238E27FC236}">
                <a16:creationId xmlns:a16="http://schemas.microsoft.com/office/drawing/2014/main" id="{A95E3BB8-A4F1-9EA9-FF6D-A6E76AC8CBE8}"/>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4">
              <p14:nvContentPartPr>
                <p14:cNvPr id="173" name="Ink 172">
                  <a:extLst>
                    <a:ext uri="{FF2B5EF4-FFF2-40B4-BE49-F238E27FC236}">
                      <a16:creationId xmlns:a16="http://schemas.microsoft.com/office/drawing/2014/main" id="{2772D952-168B-887C-473F-E3408B33D379}"/>
                    </a:ext>
                  </a:extLst>
                </p14:cNvPr>
                <p14:cNvContentPartPr/>
                <p14:nvPr/>
              </p14:nvContentPartPr>
              <p14:xfrm>
                <a:off x="2595923" y="1749136"/>
                <a:ext cx="305640" cy="164160"/>
              </p14:xfrm>
            </p:contentPart>
          </mc:Choice>
          <mc:Fallback xmlns="">
            <p:pic>
              <p:nvPicPr>
                <p:cNvPr id="173" name="Ink 172">
                  <a:extLst>
                    <a:ext uri="{FF2B5EF4-FFF2-40B4-BE49-F238E27FC236}">
                      <a16:creationId xmlns:a16="http://schemas.microsoft.com/office/drawing/2014/main" id="{2772D952-168B-887C-473F-E3408B33D379}"/>
                    </a:ext>
                  </a:extLst>
                </p:cNvPr>
                <p:cNvPicPr/>
                <p:nvPr/>
              </p:nvPicPr>
              <p:blipFill>
                <a:blip r:embed="rId95"/>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74" name="Ink 173">
                  <a:extLst>
                    <a:ext uri="{FF2B5EF4-FFF2-40B4-BE49-F238E27FC236}">
                      <a16:creationId xmlns:a16="http://schemas.microsoft.com/office/drawing/2014/main" id="{EF0A9517-78BF-5F0B-A402-23E13803BFF4}"/>
                    </a:ext>
                  </a:extLst>
                </p14:cNvPr>
                <p14:cNvContentPartPr/>
                <p14:nvPr/>
              </p14:nvContentPartPr>
              <p14:xfrm>
                <a:off x="2963123" y="1785856"/>
                <a:ext cx="172800" cy="61560"/>
              </p14:xfrm>
            </p:contentPart>
          </mc:Choice>
          <mc:Fallback xmlns="">
            <p:pic>
              <p:nvPicPr>
                <p:cNvPr id="174" name="Ink 173">
                  <a:extLst>
                    <a:ext uri="{FF2B5EF4-FFF2-40B4-BE49-F238E27FC236}">
                      <a16:creationId xmlns:a16="http://schemas.microsoft.com/office/drawing/2014/main" id="{EF0A9517-78BF-5F0B-A402-23E13803BFF4}"/>
                    </a:ext>
                  </a:extLst>
                </p:cNvPr>
                <p:cNvPicPr/>
                <p:nvPr/>
              </p:nvPicPr>
              <p:blipFill>
                <a:blip r:embed="rId97"/>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5" name="Ink 174">
                  <a:extLst>
                    <a:ext uri="{FF2B5EF4-FFF2-40B4-BE49-F238E27FC236}">
                      <a16:creationId xmlns:a16="http://schemas.microsoft.com/office/drawing/2014/main" id="{EC86AEC0-AC92-C4FE-6045-F86C9B56BF35}"/>
                    </a:ext>
                  </a:extLst>
                </p14:cNvPr>
                <p14:cNvContentPartPr/>
                <p14:nvPr/>
              </p14:nvContentPartPr>
              <p14:xfrm>
                <a:off x="3252203" y="1753096"/>
                <a:ext cx="76320" cy="117360"/>
              </p14:xfrm>
            </p:contentPart>
          </mc:Choice>
          <mc:Fallback xmlns="">
            <p:pic>
              <p:nvPicPr>
                <p:cNvPr id="175" name="Ink 174">
                  <a:extLst>
                    <a:ext uri="{FF2B5EF4-FFF2-40B4-BE49-F238E27FC236}">
                      <a16:creationId xmlns:a16="http://schemas.microsoft.com/office/drawing/2014/main" id="{EC86AEC0-AC92-C4FE-6045-F86C9B56BF35}"/>
                    </a:ext>
                  </a:extLst>
                </p:cNvPr>
                <p:cNvPicPr/>
                <p:nvPr/>
              </p:nvPicPr>
              <p:blipFill>
                <a:blip r:embed="rId99"/>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6" name="Ink 175">
                  <a:extLst>
                    <a:ext uri="{FF2B5EF4-FFF2-40B4-BE49-F238E27FC236}">
                      <a16:creationId xmlns:a16="http://schemas.microsoft.com/office/drawing/2014/main" id="{DF5B19C2-06C1-6A43-DD86-B9BB96D20034}"/>
                    </a:ext>
                  </a:extLst>
                </p14:cNvPr>
                <p14:cNvContentPartPr/>
                <p14:nvPr/>
              </p14:nvContentPartPr>
              <p14:xfrm>
                <a:off x="3444803" y="1737256"/>
                <a:ext cx="74880" cy="138600"/>
              </p14:xfrm>
            </p:contentPart>
          </mc:Choice>
          <mc:Fallback xmlns="">
            <p:pic>
              <p:nvPicPr>
                <p:cNvPr id="176" name="Ink 175">
                  <a:extLst>
                    <a:ext uri="{FF2B5EF4-FFF2-40B4-BE49-F238E27FC236}">
                      <a16:creationId xmlns:a16="http://schemas.microsoft.com/office/drawing/2014/main" id="{DF5B19C2-06C1-6A43-DD86-B9BB96D20034}"/>
                    </a:ext>
                  </a:extLst>
                </p:cNvPr>
                <p:cNvPicPr/>
                <p:nvPr/>
              </p:nvPicPr>
              <p:blipFill>
                <a:blip r:embed="rId101"/>
                <a:stretch>
                  <a:fillRect/>
                </a:stretch>
              </p:blipFill>
              <p:spPr>
                <a:xfrm>
                  <a:off x="3426803" y="1719616"/>
                  <a:ext cx="110520" cy="174240"/>
                </a:xfrm>
                <a:prstGeom prst="rect">
                  <a:avLst/>
                </a:prstGeom>
              </p:spPr>
            </p:pic>
          </mc:Fallback>
        </mc:AlternateContent>
      </p:grpSp>
      <p:grpSp>
        <p:nvGrpSpPr>
          <p:cNvPr id="177" name="Group 176">
            <a:extLst>
              <a:ext uri="{FF2B5EF4-FFF2-40B4-BE49-F238E27FC236}">
                <a16:creationId xmlns:a16="http://schemas.microsoft.com/office/drawing/2014/main" id="{37BD94C7-2780-36ED-400D-1C690A6E566B}"/>
              </a:ext>
            </a:extLst>
          </p:cNvPr>
          <p:cNvGrpSpPr/>
          <p:nvPr/>
        </p:nvGrpSpPr>
        <p:grpSpPr>
          <a:xfrm>
            <a:off x="1186163" y="2903296"/>
            <a:ext cx="226440" cy="261720"/>
            <a:chOff x="1186163" y="2903296"/>
            <a:chExt cx="226440" cy="261720"/>
          </a:xfrm>
        </p:grpSpPr>
        <mc:AlternateContent xmlns:mc="http://schemas.openxmlformats.org/markup-compatibility/2006" xmlns:p14="http://schemas.microsoft.com/office/powerpoint/2010/main">
          <mc:Choice Requires="p14">
            <p:contentPart p14:bwMode="auto" r:id="rId102">
              <p14:nvContentPartPr>
                <p14:cNvPr id="178" name="Ink 177">
                  <a:extLst>
                    <a:ext uri="{FF2B5EF4-FFF2-40B4-BE49-F238E27FC236}">
                      <a16:creationId xmlns:a16="http://schemas.microsoft.com/office/drawing/2014/main" id="{A8E531FC-1765-FEDB-AECC-8CA04AA8C006}"/>
                    </a:ext>
                  </a:extLst>
                </p14:cNvPr>
                <p14:cNvContentPartPr/>
                <p14:nvPr/>
              </p14:nvContentPartPr>
              <p14:xfrm>
                <a:off x="1186163" y="2906896"/>
                <a:ext cx="171720" cy="258120"/>
              </p14:xfrm>
            </p:contentPart>
          </mc:Choice>
          <mc:Fallback xmlns="">
            <p:pic>
              <p:nvPicPr>
                <p:cNvPr id="178" name="Ink 177">
                  <a:extLst>
                    <a:ext uri="{FF2B5EF4-FFF2-40B4-BE49-F238E27FC236}">
                      <a16:creationId xmlns:a16="http://schemas.microsoft.com/office/drawing/2014/main" id="{A8E531FC-1765-FEDB-AECC-8CA04AA8C006}"/>
                    </a:ext>
                  </a:extLst>
                </p:cNvPr>
                <p:cNvPicPr/>
                <p:nvPr/>
              </p:nvPicPr>
              <p:blipFill>
                <a:blip r:embed="rId103"/>
                <a:stretch>
                  <a:fillRect/>
                </a:stretch>
              </p:blipFill>
              <p:spPr>
                <a:xfrm>
                  <a:off x="1168163" y="2888896"/>
                  <a:ext cx="2073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9" name="Ink 178">
                  <a:extLst>
                    <a:ext uri="{FF2B5EF4-FFF2-40B4-BE49-F238E27FC236}">
                      <a16:creationId xmlns:a16="http://schemas.microsoft.com/office/drawing/2014/main" id="{92973B42-DD95-EC74-9A04-859B5D641D83}"/>
                    </a:ext>
                  </a:extLst>
                </p14:cNvPr>
                <p14:cNvContentPartPr/>
                <p14:nvPr/>
              </p14:nvContentPartPr>
              <p14:xfrm>
                <a:off x="1240163" y="2903296"/>
                <a:ext cx="172440" cy="23040"/>
              </p14:xfrm>
            </p:contentPart>
          </mc:Choice>
          <mc:Fallback xmlns="">
            <p:pic>
              <p:nvPicPr>
                <p:cNvPr id="179" name="Ink 178">
                  <a:extLst>
                    <a:ext uri="{FF2B5EF4-FFF2-40B4-BE49-F238E27FC236}">
                      <a16:creationId xmlns:a16="http://schemas.microsoft.com/office/drawing/2014/main" id="{92973B42-DD95-EC74-9A04-859B5D641D83}"/>
                    </a:ext>
                  </a:extLst>
                </p:cNvPr>
                <p:cNvPicPr/>
                <p:nvPr/>
              </p:nvPicPr>
              <p:blipFill>
                <a:blip r:embed="rId105"/>
                <a:stretch>
                  <a:fillRect/>
                </a:stretch>
              </p:blipFill>
              <p:spPr>
                <a:xfrm>
                  <a:off x="1222163" y="2885296"/>
                  <a:ext cx="20808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80" name="Ink 179">
                <a:extLst>
                  <a:ext uri="{FF2B5EF4-FFF2-40B4-BE49-F238E27FC236}">
                    <a16:creationId xmlns:a16="http://schemas.microsoft.com/office/drawing/2014/main" id="{D610B882-69D9-A7D9-3697-F1CC5F678870}"/>
                  </a:ext>
                </a:extLst>
              </p14:cNvPr>
              <p14:cNvContentPartPr/>
              <p14:nvPr/>
            </p14:nvContentPartPr>
            <p14:xfrm>
              <a:off x="1943603" y="3030736"/>
              <a:ext cx="181440" cy="15840"/>
            </p14:xfrm>
          </p:contentPart>
        </mc:Choice>
        <mc:Fallback xmlns="">
          <p:pic>
            <p:nvPicPr>
              <p:cNvPr id="180" name="Ink 179">
                <a:extLst>
                  <a:ext uri="{FF2B5EF4-FFF2-40B4-BE49-F238E27FC236}">
                    <a16:creationId xmlns:a16="http://schemas.microsoft.com/office/drawing/2014/main" id="{D610B882-69D9-A7D9-3697-F1CC5F678870}"/>
                  </a:ext>
                </a:extLst>
              </p:cNvPr>
              <p:cNvPicPr/>
              <p:nvPr/>
            </p:nvPicPr>
            <p:blipFill>
              <a:blip r:embed="rId107"/>
              <a:stretch>
                <a:fillRect/>
              </a:stretch>
            </p:blipFill>
            <p:spPr>
              <a:xfrm>
                <a:off x="1925963" y="3012736"/>
                <a:ext cx="2170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1" name="Ink 180">
                <a:extLst>
                  <a:ext uri="{FF2B5EF4-FFF2-40B4-BE49-F238E27FC236}">
                    <a16:creationId xmlns:a16="http://schemas.microsoft.com/office/drawing/2014/main" id="{94123A92-1B34-5723-0F44-79348F250906}"/>
                  </a:ext>
                </a:extLst>
              </p14:cNvPr>
              <p14:cNvContentPartPr/>
              <p14:nvPr/>
            </p14:nvContentPartPr>
            <p14:xfrm>
              <a:off x="1961243" y="3104536"/>
              <a:ext cx="113760" cy="18000"/>
            </p14:xfrm>
          </p:contentPart>
        </mc:Choice>
        <mc:Fallback xmlns="">
          <p:pic>
            <p:nvPicPr>
              <p:cNvPr id="181" name="Ink 180">
                <a:extLst>
                  <a:ext uri="{FF2B5EF4-FFF2-40B4-BE49-F238E27FC236}">
                    <a16:creationId xmlns:a16="http://schemas.microsoft.com/office/drawing/2014/main" id="{94123A92-1B34-5723-0F44-79348F250906}"/>
                  </a:ext>
                </a:extLst>
              </p:cNvPr>
              <p:cNvPicPr/>
              <p:nvPr/>
            </p:nvPicPr>
            <p:blipFill>
              <a:blip r:embed="rId109"/>
              <a:stretch>
                <a:fillRect/>
              </a:stretch>
            </p:blipFill>
            <p:spPr>
              <a:xfrm>
                <a:off x="1943603" y="3086536"/>
                <a:ext cx="149400" cy="53640"/>
              </a:xfrm>
              <a:prstGeom prst="rect">
                <a:avLst/>
              </a:prstGeom>
            </p:spPr>
          </p:pic>
        </mc:Fallback>
      </mc:AlternateContent>
      <p:grpSp>
        <p:nvGrpSpPr>
          <p:cNvPr id="182" name="Group 181">
            <a:extLst>
              <a:ext uri="{FF2B5EF4-FFF2-40B4-BE49-F238E27FC236}">
                <a16:creationId xmlns:a16="http://schemas.microsoft.com/office/drawing/2014/main" id="{9E6AEDC2-7029-CD2E-0F97-C417FB71022D}"/>
              </a:ext>
            </a:extLst>
          </p:cNvPr>
          <p:cNvGrpSpPr/>
          <p:nvPr/>
        </p:nvGrpSpPr>
        <p:grpSpPr>
          <a:xfrm>
            <a:off x="2525003" y="2697376"/>
            <a:ext cx="702360" cy="363600"/>
            <a:chOff x="2525003" y="2697376"/>
            <a:chExt cx="702360" cy="363600"/>
          </a:xfrm>
        </p:grpSpPr>
        <mc:AlternateContent xmlns:mc="http://schemas.openxmlformats.org/markup-compatibility/2006" xmlns:p14="http://schemas.microsoft.com/office/powerpoint/2010/main">
          <mc:Choice Requires="p14">
            <p:contentPart p14:bwMode="auto" r:id="rId110">
              <p14:nvContentPartPr>
                <p14:cNvPr id="183" name="Ink 182">
                  <a:extLst>
                    <a:ext uri="{FF2B5EF4-FFF2-40B4-BE49-F238E27FC236}">
                      <a16:creationId xmlns:a16="http://schemas.microsoft.com/office/drawing/2014/main" id="{06CEE7EC-E73A-4613-C361-DE51076B5F8D}"/>
                    </a:ext>
                  </a:extLst>
                </p14:cNvPr>
                <p14:cNvContentPartPr/>
                <p14:nvPr/>
              </p14:nvContentPartPr>
              <p14:xfrm>
                <a:off x="2698523" y="2702056"/>
                <a:ext cx="124920" cy="203760"/>
              </p14:xfrm>
            </p:contentPart>
          </mc:Choice>
          <mc:Fallback xmlns="">
            <p:pic>
              <p:nvPicPr>
                <p:cNvPr id="183" name="Ink 182">
                  <a:extLst>
                    <a:ext uri="{FF2B5EF4-FFF2-40B4-BE49-F238E27FC236}">
                      <a16:creationId xmlns:a16="http://schemas.microsoft.com/office/drawing/2014/main" id="{06CEE7EC-E73A-4613-C361-DE51076B5F8D}"/>
                    </a:ext>
                  </a:extLst>
                </p:cNvPr>
                <p:cNvPicPr/>
                <p:nvPr/>
              </p:nvPicPr>
              <p:blipFill>
                <a:blip r:embed="rId111"/>
                <a:stretch>
                  <a:fillRect/>
                </a:stretch>
              </p:blipFill>
              <p:spPr>
                <a:xfrm>
                  <a:off x="2680883" y="2684056"/>
                  <a:ext cx="160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4" name="Ink 183">
                  <a:extLst>
                    <a:ext uri="{FF2B5EF4-FFF2-40B4-BE49-F238E27FC236}">
                      <a16:creationId xmlns:a16="http://schemas.microsoft.com/office/drawing/2014/main" id="{BE5D8E76-A1A6-1295-8A64-7630A047F8DC}"/>
                    </a:ext>
                  </a:extLst>
                </p14:cNvPr>
                <p14:cNvContentPartPr/>
                <p14:nvPr/>
              </p14:nvContentPartPr>
              <p14:xfrm>
                <a:off x="2910923" y="2697376"/>
                <a:ext cx="171360" cy="146520"/>
              </p14:xfrm>
            </p:contentPart>
          </mc:Choice>
          <mc:Fallback xmlns="">
            <p:pic>
              <p:nvPicPr>
                <p:cNvPr id="184" name="Ink 183">
                  <a:extLst>
                    <a:ext uri="{FF2B5EF4-FFF2-40B4-BE49-F238E27FC236}">
                      <a16:creationId xmlns:a16="http://schemas.microsoft.com/office/drawing/2014/main" id="{BE5D8E76-A1A6-1295-8A64-7630A047F8DC}"/>
                    </a:ext>
                  </a:extLst>
                </p:cNvPr>
                <p:cNvPicPr/>
                <p:nvPr/>
              </p:nvPicPr>
              <p:blipFill>
                <a:blip r:embed="rId113"/>
                <a:stretch>
                  <a:fillRect/>
                </a:stretch>
              </p:blipFill>
              <p:spPr>
                <a:xfrm>
                  <a:off x="2893283" y="2679736"/>
                  <a:ext cx="2070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5" name="Ink 184">
                  <a:extLst>
                    <a:ext uri="{FF2B5EF4-FFF2-40B4-BE49-F238E27FC236}">
                      <a16:creationId xmlns:a16="http://schemas.microsoft.com/office/drawing/2014/main" id="{84EA91CE-B2E1-EB34-8940-A09A2064C4B0}"/>
                    </a:ext>
                  </a:extLst>
                </p14:cNvPr>
                <p14:cNvContentPartPr/>
                <p14:nvPr/>
              </p14:nvContentPartPr>
              <p14:xfrm>
                <a:off x="2525003" y="2956216"/>
                <a:ext cx="702360" cy="104760"/>
              </p14:xfrm>
            </p:contentPart>
          </mc:Choice>
          <mc:Fallback xmlns="">
            <p:pic>
              <p:nvPicPr>
                <p:cNvPr id="185" name="Ink 184">
                  <a:extLst>
                    <a:ext uri="{FF2B5EF4-FFF2-40B4-BE49-F238E27FC236}">
                      <a16:creationId xmlns:a16="http://schemas.microsoft.com/office/drawing/2014/main" id="{84EA91CE-B2E1-EB34-8940-A09A2064C4B0}"/>
                    </a:ext>
                  </a:extLst>
                </p:cNvPr>
                <p:cNvPicPr/>
                <p:nvPr/>
              </p:nvPicPr>
              <p:blipFill>
                <a:blip r:embed="rId115"/>
                <a:stretch>
                  <a:fillRect/>
                </a:stretch>
              </p:blipFill>
              <p:spPr>
                <a:xfrm>
                  <a:off x="2507363" y="2938216"/>
                  <a:ext cx="738000" cy="140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6">
            <p14:nvContentPartPr>
              <p14:cNvPr id="186" name="Ink 185">
                <a:extLst>
                  <a:ext uri="{FF2B5EF4-FFF2-40B4-BE49-F238E27FC236}">
                    <a16:creationId xmlns:a16="http://schemas.microsoft.com/office/drawing/2014/main" id="{01959671-0991-A672-3399-29942DBAE3F0}"/>
                  </a:ext>
                </a:extLst>
              </p14:cNvPr>
              <p14:cNvContentPartPr/>
              <p14:nvPr/>
            </p14:nvContentPartPr>
            <p14:xfrm>
              <a:off x="2765843" y="3125776"/>
              <a:ext cx="165960" cy="127800"/>
            </p14:xfrm>
          </p:contentPart>
        </mc:Choice>
        <mc:Fallback xmlns="">
          <p:pic>
            <p:nvPicPr>
              <p:cNvPr id="186" name="Ink 185">
                <a:extLst>
                  <a:ext uri="{FF2B5EF4-FFF2-40B4-BE49-F238E27FC236}">
                    <a16:creationId xmlns:a16="http://schemas.microsoft.com/office/drawing/2014/main" id="{01959671-0991-A672-3399-29942DBAE3F0}"/>
                  </a:ext>
                </a:extLst>
              </p:cNvPr>
              <p:cNvPicPr/>
              <p:nvPr/>
            </p:nvPicPr>
            <p:blipFill>
              <a:blip r:embed="rId117"/>
              <a:stretch>
                <a:fillRect/>
              </a:stretch>
            </p:blipFill>
            <p:spPr>
              <a:xfrm>
                <a:off x="2748203" y="3107776"/>
                <a:ext cx="20160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7" name="Ink 186">
                <a:extLst>
                  <a:ext uri="{FF2B5EF4-FFF2-40B4-BE49-F238E27FC236}">
                    <a16:creationId xmlns:a16="http://schemas.microsoft.com/office/drawing/2014/main" id="{253911F3-A9AB-3252-0322-D4FE99FBA542}"/>
                  </a:ext>
                </a:extLst>
              </p14:cNvPr>
              <p14:cNvContentPartPr/>
              <p14:nvPr/>
            </p14:nvContentPartPr>
            <p14:xfrm>
              <a:off x="2097683" y="4040536"/>
              <a:ext cx="186120" cy="27360"/>
            </p14:xfrm>
          </p:contentPart>
        </mc:Choice>
        <mc:Fallback xmlns="">
          <p:pic>
            <p:nvPicPr>
              <p:cNvPr id="187" name="Ink 186">
                <a:extLst>
                  <a:ext uri="{FF2B5EF4-FFF2-40B4-BE49-F238E27FC236}">
                    <a16:creationId xmlns:a16="http://schemas.microsoft.com/office/drawing/2014/main" id="{253911F3-A9AB-3252-0322-D4FE99FBA542}"/>
                  </a:ext>
                </a:extLst>
              </p:cNvPr>
              <p:cNvPicPr/>
              <p:nvPr/>
            </p:nvPicPr>
            <p:blipFill>
              <a:blip r:embed="rId119"/>
              <a:stretch>
                <a:fillRect/>
              </a:stretch>
            </p:blipFill>
            <p:spPr>
              <a:xfrm>
                <a:off x="2079683" y="4022536"/>
                <a:ext cx="2217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88" name="Ink 187">
                <a:extLst>
                  <a:ext uri="{FF2B5EF4-FFF2-40B4-BE49-F238E27FC236}">
                    <a16:creationId xmlns:a16="http://schemas.microsoft.com/office/drawing/2014/main" id="{BDE3A2F6-8AC6-8185-E895-D5CC41E6F119}"/>
                  </a:ext>
                </a:extLst>
              </p14:cNvPr>
              <p14:cNvContentPartPr/>
              <p14:nvPr/>
            </p14:nvContentPartPr>
            <p14:xfrm>
              <a:off x="2144483" y="4141336"/>
              <a:ext cx="144000" cy="24120"/>
            </p14:xfrm>
          </p:contentPart>
        </mc:Choice>
        <mc:Fallback xmlns="">
          <p:pic>
            <p:nvPicPr>
              <p:cNvPr id="188" name="Ink 187">
                <a:extLst>
                  <a:ext uri="{FF2B5EF4-FFF2-40B4-BE49-F238E27FC236}">
                    <a16:creationId xmlns:a16="http://schemas.microsoft.com/office/drawing/2014/main" id="{BDE3A2F6-8AC6-8185-E895-D5CC41E6F119}"/>
                  </a:ext>
                </a:extLst>
              </p:cNvPr>
              <p:cNvPicPr/>
              <p:nvPr/>
            </p:nvPicPr>
            <p:blipFill>
              <a:blip r:embed="rId121"/>
              <a:stretch>
                <a:fillRect/>
              </a:stretch>
            </p:blipFill>
            <p:spPr>
              <a:xfrm>
                <a:off x="2126483" y="4123336"/>
                <a:ext cx="179640" cy="59760"/>
              </a:xfrm>
              <a:prstGeom prst="rect">
                <a:avLst/>
              </a:prstGeom>
            </p:spPr>
          </p:pic>
        </mc:Fallback>
      </mc:AlternateContent>
      <p:grpSp>
        <p:nvGrpSpPr>
          <p:cNvPr id="189" name="Group 188">
            <a:extLst>
              <a:ext uri="{FF2B5EF4-FFF2-40B4-BE49-F238E27FC236}">
                <a16:creationId xmlns:a16="http://schemas.microsoft.com/office/drawing/2014/main" id="{A7C4B380-1A11-1507-E8D7-9B90E936FEC2}"/>
              </a:ext>
            </a:extLst>
          </p:cNvPr>
          <p:cNvGrpSpPr/>
          <p:nvPr/>
        </p:nvGrpSpPr>
        <p:grpSpPr>
          <a:xfrm>
            <a:off x="2722643" y="3956296"/>
            <a:ext cx="478440" cy="244800"/>
            <a:chOff x="2722643" y="3956296"/>
            <a:chExt cx="478440" cy="244800"/>
          </a:xfrm>
        </p:grpSpPr>
        <mc:AlternateContent xmlns:mc="http://schemas.openxmlformats.org/markup-compatibility/2006" xmlns:p14="http://schemas.microsoft.com/office/powerpoint/2010/main">
          <mc:Choice Requires="p14">
            <p:contentPart p14:bwMode="auto" r:id="rId122">
              <p14:nvContentPartPr>
                <p14:cNvPr id="190" name="Ink 189">
                  <a:extLst>
                    <a:ext uri="{FF2B5EF4-FFF2-40B4-BE49-F238E27FC236}">
                      <a16:creationId xmlns:a16="http://schemas.microsoft.com/office/drawing/2014/main" id="{AC5C3FD8-8400-5659-696B-69FC56E5603A}"/>
                    </a:ext>
                  </a:extLst>
                </p14:cNvPr>
                <p14:cNvContentPartPr/>
                <p14:nvPr/>
              </p14:nvContentPartPr>
              <p14:xfrm>
                <a:off x="2722643" y="3956296"/>
                <a:ext cx="196920" cy="244800"/>
              </p14:xfrm>
            </p:contentPart>
          </mc:Choice>
          <mc:Fallback xmlns="">
            <p:pic>
              <p:nvPicPr>
                <p:cNvPr id="190" name="Ink 189">
                  <a:extLst>
                    <a:ext uri="{FF2B5EF4-FFF2-40B4-BE49-F238E27FC236}">
                      <a16:creationId xmlns:a16="http://schemas.microsoft.com/office/drawing/2014/main" id="{AC5C3FD8-8400-5659-696B-69FC56E5603A}"/>
                    </a:ext>
                  </a:extLst>
                </p:cNvPr>
                <p:cNvPicPr/>
                <p:nvPr/>
              </p:nvPicPr>
              <p:blipFill>
                <a:blip r:embed="rId123"/>
                <a:stretch>
                  <a:fillRect/>
                </a:stretch>
              </p:blipFill>
              <p:spPr>
                <a:xfrm>
                  <a:off x="2704643" y="3938656"/>
                  <a:ext cx="2325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1" name="Ink 190">
                  <a:extLst>
                    <a:ext uri="{FF2B5EF4-FFF2-40B4-BE49-F238E27FC236}">
                      <a16:creationId xmlns:a16="http://schemas.microsoft.com/office/drawing/2014/main" id="{1307FABC-0F37-B434-6417-48878B3C26C7}"/>
                    </a:ext>
                  </a:extLst>
                </p14:cNvPr>
                <p14:cNvContentPartPr/>
                <p14:nvPr/>
              </p14:nvContentPartPr>
              <p14:xfrm>
                <a:off x="3008483" y="3969256"/>
                <a:ext cx="192600" cy="189720"/>
              </p14:xfrm>
            </p:contentPart>
          </mc:Choice>
          <mc:Fallback xmlns="">
            <p:pic>
              <p:nvPicPr>
                <p:cNvPr id="191" name="Ink 190">
                  <a:extLst>
                    <a:ext uri="{FF2B5EF4-FFF2-40B4-BE49-F238E27FC236}">
                      <a16:creationId xmlns:a16="http://schemas.microsoft.com/office/drawing/2014/main" id="{1307FABC-0F37-B434-6417-48878B3C26C7}"/>
                    </a:ext>
                  </a:extLst>
                </p:cNvPr>
                <p:cNvPicPr/>
                <p:nvPr/>
              </p:nvPicPr>
              <p:blipFill>
                <a:blip r:embed="rId125"/>
                <a:stretch>
                  <a:fillRect/>
                </a:stretch>
              </p:blipFill>
              <p:spPr>
                <a:xfrm>
                  <a:off x="2990843" y="3951616"/>
                  <a:ext cx="228240" cy="225360"/>
                </a:xfrm>
                <a:prstGeom prst="rect">
                  <a:avLst/>
                </a:prstGeom>
              </p:spPr>
            </p:pic>
          </mc:Fallback>
        </mc:AlternateContent>
      </p:grpSp>
      <p:grpSp>
        <p:nvGrpSpPr>
          <p:cNvPr id="192" name="Group 191">
            <a:extLst>
              <a:ext uri="{FF2B5EF4-FFF2-40B4-BE49-F238E27FC236}">
                <a16:creationId xmlns:a16="http://schemas.microsoft.com/office/drawing/2014/main" id="{AE469792-2CED-2659-9748-3697A0D479F3}"/>
              </a:ext>
            </a:extLst>
          </p:cNvPr>
          <p:cNvGrpSpPr/>
          <p:nvPr/>
        </p:nvGrpSpPr>
        <p:grpSpPr>
          <a:xfrm>
            <a:off x="873683" y="3986536"/>
            <a:ext cx="547200" cy="308160"/>
            <a:chOff x="873683" y="3986536"/>
            <a:chExt cx="547200" cy="308160"/>
          </a:xfrm>
        </p:grpSpPr>
        <mc:AlternateContent xmlns:mc="http://schemas.openxmlformats.org/markup-compatibility/2006" xmlns:p14="http://schemas.microsoft.com/office/powerpoint/2010/main">
          <mc:Choice Requires="p14">
            <p:contentPart p14:bwMode="auto" r:id="rId126">
              <p14:nvContentPartPr>
                <p14:cNvPr id="194" name="Ink 193">
                  <a:extLst>
                    <a:ext uri="{FF2B5EF4-FFF2-40B4-BE49-F238E27FC236}">
                      <a16:creationId xmlns:a16="http://schemas.microsoft.com/office/drawing/2014/main" id="{10BE2369-4D6B-B3E9-D553-3EE2451BA175}"/>
                    </a:ext>
                  </a:extLst>
                </p14:cNvPr>
                <p14:cNvContentPartPr/>
                <p14:nvPr/>
              </p14:nvContentPartPr>
              <p14:xfrm>
                <a:off x="873683" y="4011736"/>
                <a:ext cx="188280" cy="273240"/>
              </p14:xfrm>
            </p:contentPart>
          </mc:Choice>
          <mc:Fallback xmlns="">
            <p:pic>
              <p:nvPicPr>
                <p:cNvPr id="194" name="Ink 193">
                  <a:extLst>
                    <a:ext uri="{FF2B5EF4-FFF2-40B4-BE49-F238E27FC236}">
                      <a16:creationId xmlns:a16="http://schemas.microsoft.com/office/drawing/2014/main" id="{10BE2369-4D6B-B3E9-D553-3EE2451BA175}"/>
                    </a:ext>
                  </a:extLst>
                </p:cNvPr>
                <p:cNvPicPr/>
                <p:nvPr/>
              </p:nvPicPr>
              <p:blipFill>
                <a:blip r:embed="rId127"/>
                <a:stretch>
                  <a:fillRect/>
                </a:stretch>
              </p:blipFill>
              <p:spPr>
                <a:xfrm>
                  <a:off x="855683" y="3993736"/>
                  <a:ext cx="22392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5" name="Ink 194">
                  <a:extLst>
                    <a:ext uri="{FF2B5EF4-FFF2-40B4-BE49-F238E27FC236}">
                      <a16:creationId xmlns:a16="http://schemas.microsoft.com/office/drawing/2014/main" id="{C1F0F8B0-9EBF-B2F4-65BF-41BF6B03BCAC}"/>
                    </a:ext>
                  </a:extLst>
                </p14:cNvPr>
                <p14:cNvContentPartPr/>
                <p14:nvPr/>
              </p14:nvContentPartPr>
              <p14:xfrm>
                <a:off x="902483" y="3986536"/>
                <a:ext cx="153360" cy="79560"/>
              </p14:xfrm>
            </p:contentPart>
          </mc:Choice>
          <mc:Fallback xmlns="">
            <p:pic>
              <p:nvPicPr>
                <p:cNvPr id="195" name="Ink 194">
                  <a:extLst>
                    <a:ext uri="{FF2B5EF4-FFF2-40B4-BE49-F238E27FC236}">
                      <a16:creationId xmlns:a16="http://schemas.microsoft.com/office/drawing/2014/main" id="{C1F0F8B0-9EBF-B2F4-65BF-41BF6B03BCAC}"/>
                    </a:ext>
                  </a:extLst>
                </p:cNvPr>
                <p:cNvPicPr/>
                <p:nvPr/>
              </p:nvPicPr>
              <p:blipFill>
                <a:blip r:embed="rId129"/>
                <a:stretch>
                  <a:fillRect/>
                </a:stretch>
              </p:blipFill>
              <p:spPr>
                <a:xfrm>
                  <a:off x="884483" y="3968536"/>
                  <a:ext cx="189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96" name="Ink 195">
                  <a:extLst>
                    <a:ext uri="{FF2B5EF4-FFF2-40B4-BE49-F238E27FC236}">
                      <a16:creationId xmlns:a16="http://schemas.microsoft.com/office/drawing/2014/main" id="{FFD90825-16A6-6EA0-5CB6-A6E28279CE06}"/>
                    </a:ext>
                  </a:extLst>
                </p14:cNvPr>
                <p14:cNvContentPartPr/>
                <p14:nvPr/>
              </p14:nvContentPartPr>
              <p14:xfrm>
                <a:off x="1227923" y="4134856"/>
                <a:ext cx="192960" cy="159840"/>
              </p14:xfrm>
            </p:contentPart>
          </mc:Choice>
          <mc:Fallback xmlns="">
            <p:pic>
              <p:nvPicPr>
                <p:cNvPr id="196" name="Ink 195">
                  <a:extLst>
                    <a:ext uri="{FF2B5EF4-FFF2-40B4-BE49-F238E27FC236}">
                      <a16:creationId xmlns:a16="http://schemas.microsoft.com/office/drawing/2014/main" id="{FFD90825-16A6-6EA0-5CB6-A6E28279CE06}"/>
                    </a:ext>
                  </a:extLst>
                </p:cNvPr>
                <p:cNvPicPr/>
                <p:nvPr/>
              </p:nvPicPr>
              <p:blipFill>
                <a:blip r:embed="rId131"/>
                <a:stretch>
                  <a:fillRect/>
                </a:stretch>
              </p:blipFill>
              <p:spPr>
                <a:xfrm>
                  <a:off x="1210283" y="4116856"/>
                  <a:ext cx="228600" cy="195480"/>
                </a:xfrm>
                <a:prstGeom prst="rect">
                  <a:avLst/>
                </a:prstGeom>
              </p:spPr>
            </p:pic>
          </mc:Fallback>
        </mc:AlternateContent>
      </p:grpSp>
      <p:grpSp>
        <p:nvGrpSpPr>
          <p:cNvPr id="197" name="Group 196">
            <a:extLst>
              <a:ext uri="{FF2B5EF4-FFF2-40B4-BE49-F238E27FC236}">
                <a16:creationId xmlns:a16="http://schemas.microsoft.com/office/drawing/2014/main" id="{59C66475-985F-6E92-F110-F88C09C0A4F5}"/>
              </a:ext>
            </a:extLst>
          </p:cNvPr>
          <p:cNvGrpSpPr/>
          <p:nvPr/>
        </p:nvGrpSpPr>
        <p:grpSpPr>
          <a:xfrm>
            <a:off x="1013003" y="3465976"/>
            <a:ext cx="409680" cy="189000"/>
            <a:chOff x="1013003" y="3465976"/>
            <a:chExt cx="409680" cy="189000"/>
          </a:xfrm>
        </p:grpSpPr>
        <mc:AlternateContent xmlns:mc="http://schemas.openxmlformats.org/markup-compatibility/2006" xmlns:p14="http://schemas.microsoft.com/office/powerpoint/2010/main">
          <mc:Choice Requires="p14">
            <p:contentPart p14:bwMode="auto" r:id="rId132">
              <p14:nvContentPartPr>
                <p14:cNvPr id="198" name="Ink 197">
                  <a:extLst>
                    <a:ext uri="{FF2B5EF4-FFF2-40B4-BE49-F238E27FC236}">
                      <a16:creationId xmlns:a16="http://schemas.microsoft.com/office/drawing/2014/main" id="{BD332649-745A-2D30-80EF-A2734D42C97C}"/>
                    </a:ext>
                  </a:extLst>
                </p14:cNvPr>
                <p14:cNvContentPartPr/>
                <p14:nvPr/>
              </p14:nvContentPartPr>
              <p14:xfrm>
                <a:off x="1013003" y="3546256"/>
                <a:ext cx="79560" cy="95400"/>
              </p14:xfrm>
            </p:contentPart>
          </mc:Choice>
          <mc:Fallback xmlns="">
            <p:pic>
              <p:nvPicPr>
                <p:cNvPr id="198" name="Ink 197">
                  <a:extLst>
                    <a:ext uri="{FF2B5EF4-FFF2-40B4-BE49-F238E27FC236}">
                      <a16:creationId xmlns:a16="http://schemas.microsoft.com/office/drawing/2014/main" id="{BD332649-745A-2D30-80EF-A2734D42C97C}"/>
                    </a:ext>
                  </a:extLst>
                </p:cNvPr>
                <p:cNvPicPr/>
                <p:nvPr/>
              </p:nvPicPr>
              <p:blipFill>
                <a:blip r:embed="rId133"/>
                <a:stretch>
                  <a:fillRect/>
                </a:stretch>
              </p:blipFill>
              <p:spPr>
                <a:xfrm>
                  <a:off x="995003" y="3528616"/>
                  <a:ext cx="1152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9" name="Ink 198">
                  <a:extLst>
                    <a:ext uri="{FF2B5EF4-FFF2-40B4-BE49-F238E27FC236}">
                      <a16:creationId xmlns:a16="http://schemas.microsoft.com/office/drawing/2014/main" id="{A7B46870-5916-3492-7629-F0207F8C4883}"/>
                    </a:ext>
                  </a:extLst>
                </p14:cNvPr>
                <p14:cNvContentPartPr/>
                <p14:nvPr/>
              </p14:nvContentPartPr>
              <p14:xfrm>
                <a:off x="1022003" y="3541216"/>
                <a:ext cx="99360" cy="110520"/>
              </p14:xfrm>
            </p:contentPart>
          </mc:Choice>
          <mc:Fallback xmlns="">
            <p:pic>
              <p:nvPicPr>
                <p:cNvPr id="199" name="Ink 198">
                  <a:extLst>
                    <a:ext uri="{FF2B5EF4-FFF2-40B4-BE49-F238E27FC236}">
                      <a16:creationId xmlns:a16="http://schemas.microsoft.com/office/drawing/2014/main" id="{A7B46870-5916-3492-7629-F0207F8C4883}"/>
                    </a:ext>
                  </a:extLst>
                </p:cNvPr>
                <p:cNvPicPr/>
                <p:nvPr/>
              </p:nvPicPr>
              <p:blipFill>
                <a:blip r:embed="rId135"/>
                <a:stretch>
                  <a:fillRect/>
                </a:stretch>
              </p:blipFill>
              <p:spPr>
                <a:xfrm>
                  <a:off x="1004363" y="3523576"/>
                  <a:ext cx="1350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00" name="Ink 199">
                  <a:extLst>
                    <a:ext uri="{FF2B5EF4-FFF2-40B4-BE49-F238E27FC236}">
                      <a16:creationId xmlns:a16="http://schemas.microsoft.com/office/drawing/2014/main" id="{FBA857A3-4FDE-C890-E7B2-F68688F2EAB1}"/>
                    </a:ext>
                  </a:extLst>
                </p14:cNvPr>
                <p14:cNvContentPartPr/>
                <p14:nvPr/>
              </p14:nvContentPartPr>
              <p14:xfrm>
                <a:off x="1243043" y="3507016"/>
                <a:ext cx="360" cy="360"/>
              </p14:xfrm>
            </p:contentPart>
          </mc:Choice>
          <mc:Fallback xmlns="">
            <p:pic>
              <p:nvPicPr>
                <p:cNvPr id="200" name="Ink 199">
                  <a:extLst>
                    <a:ext uri="{FF2B5EF4-FFF2-40B4-BE49-F238E27FC236}">
                      <a16:creationId xmlns:a16="http://schemas.microsoft.com/office/drawing/2014/main" id="{FBA857A3-4FDE-C890-E7B2-F68688F2EAB1}"/>
                    </a:ext>
                  </a:extLst>
                </p:cNvPr>
                <p:cNvPicPr/>
                <p:nvPr/>
              </p:nvPicPr>
              <p:blipFill>
                <a:blip r:embed="rId137"/>
                <a:stretch>
                  <a:fillRect/>
                </a:stretch>
              </p:blipFill>
              <p:spPr>
                <a:xfrm>
                  <a:off x="1225043" y="34893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06" name="Ink 205">
                  <a:extLst>
                    <a:ext uri="{FF2B5EF4-FFF2-40B4-BE49-F238E27FC236}">
                      <a16:creationId xmlns:a16="http://schemas.microsoft.com/office/drawing/2014/main" id="{EE44E849-3506-D2FD-F4CA-BAF39183E85D}"/>
                    </a:ext>
                  </a:extLst>
                </p14:cNvPr>
                <p14:cNvContentPartPr/>
                <p14:nvPr/>
              </p14:nvContentPartPr>
              <p14:xfrm>
                <a:off x="1237643" y="3465976"/>
                <a:ext cx="185040" cy="189000"/>
              </p14:xfrm>
            </p:contentPart>
          </mc:Choice>
          <mc:Fallback xmlns="">
            <p:pic>
              <p:nvPicPr>
                <p:cNvPr id="206" name="Ink 205">
                  <a:extLst>
                    <a:ext uri="{FF2B5EF4-FFF2-40B4-BE49-F238E27FC236}">
                      <a16:creationId xmlns:a16="http://schemas.microsoft.com/office/drawing/2014/main" id="{EE44E849-3506-D2FD-F4CA-BAF39183E85D}"/>
                    </a:ext>
                  </a:extLst>
                </p:cNvPr>
                <p:cNvPicPr/>
                <p:nvPr/>
              </p:nvPicPr>
              <p:blipFill>
                <a:blip r:embed="rId139"/>
                <a:stretch>
                  <a:fillRect/>
                </a:stretch>
              </p:blipFill>
              <p:spPr>
                <a:xfrm>
                  <a:off x="1220003" y="3447976"/>
                  <a:ext cx="220680" cy="224640"/>
                </a:xfrm>
                <a:prstGeom prst="rect">
                  <a:avLst/>
                </a:prstGeom>
              </p:spPr>
            </p:pic>
          </mc:Fallback>
        </mc:AlternateContent>
      </p:grpSp>
      <p:grpSp>
        <p:nvGrpSpPr>
          <p:cNvPr id="207" name="Group 206">
            <a:extLst>
              <a:ext uri="{FF2B5EF4-FFF2-40B4-BE49-F238E27FC236}">
                <a16:creationId xmlns:a16="http://schemas.microsoft.com/office/drawing/2014/main" id="{9CD9CD0E-B51D-ADCB-324C-4253CC8B8268}"/>
              </a:ext>
            </a:extLst>
          </p:cNvPr>
          <p:cNvGrpSpPr/>
          <p:nvPr/>
        </p:nvGrpSpPr>
        <p:grpSpPr>
          <a:xfrm>
            <a:off x="2723723" y="3435736"/>
            <a:ext cx="473760" cy="193320"/>
            <a:chOff x="2723723" y="3435736"/>
            <a:chExt cx="473760" cy="193320"/>
          </a:xfrm>
        </p:grpSpPr>
        <mc:AlternateContent xmlns:mc="http://schemas.openxmlformats.org/markup-compatibility/2006" xmlns:p14="http://schemas.microsoft.com/office/powerpoint/2010/main">
          <mc:Choice Requires="p14">
            <p:contentPart p14:bwMode="auto" r:id="rId140">
              <p14:nvContentPartPr>
                <p14:cNvPr id="208" name="Ink 207">
                  <a:extLst>
                    <a:ext uri="{FF2B5EF4-FFF2-40B4-BE49-F238E27FC236}">
                      <a16:creationId xmlns:a16="http://schemas.microsoft.com/office/drawing/2014/main" id="{86D3076C-EA51-428A-B992-762490F444E3}"/>
                    </a:ext>
                  </a:extLst>
                </p14:cNvPr>
                <p14:cNvContentPartPr/>
                <p14:nvPr/>
              </p14:nvContentPartPr>
              <p14:xfrm>
                <a:off x="2723723" y="3530416"/>
                <a:ext cx="137880" cy="87120"/>
              </p14:xfrm>
            </p:contentPart>
          </mc:Choice>
          <mc:Fallback xmlns="">
            <p:pic>
              <p:nvPicPr>
                <p:cNvPr id="208" name="Ink 207">
                  <a:extLst>
                    <a:ext uri="{FF2B5EF4-FFF2-40B4-BE49-F238E27FC236}">
                      <a16:creationId xmlns:a16="http://schemas.microsoft.com/office/drawing/2014/main" id="{86D3076C-EA51-428A-B992-762490F444E3}"/>
                    </a:ext>
                  </a:extLst>
                </p:cNvPr>
                <p:cNvPicPr/>
                <p:nvPr/>
              </p:nvPicPr>
              <p:blipFill>
                <a:blip r:embed="rId141"/>
                <a:stretch>
                  <a:fillRect/>
                </a:stretch>
              </p:blipFill>
              <p:spPr>
                <a:xfrm>
                  <a:off x="2705723" y="3512776"/>
                  <a:ext cx="17352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9" name="Ink 208">
                  <a:extLst>
                    <a:ext uri="{FF2B5EF4-FFF2-40B4-BE49-F238E27FC236}">
                      <a16:creationId xmlns:a16="http://schemas.microsoft.com/office/drawing/2014/main" id="{764BA400-5169-B0DC-BBE1-482CD7AF6EC0}"/>
                    </a:ext>
                  </a:extLst>
                </p14:cNvPr>
                <p14:cNvContentPartPr/>
                <p14:nvPr/>
              </p14:nvContentPartPr>
              <p14:xfrm>
                <a:off x="2739923" y="3503056"/>
                <a:ext cx="147240" cy="126000"/>
              </p14:xfrm>
            </p:contentPart>
          </mc:Choice>
          <mc:Fallback xmlns="">
            <p:pic>
              <p:nvPicPr>
                <p:cNvPr id="209" name="Ink 208">
                  <a:extLst>
                    <a:ext uri="{FF2B5EF4-FFF2-40B4-BE49-F238E27FC236}">
                      <a16:creationId xmlns:a16="http://schemas.microsoft.com/office/drawing/2014/main" id="{764BA400-5169-B0DC-BBE1-482CD7AF6EC0}"/>
                    </a:ext>
                  </a:extLst>
                </p:cNvPr>
                <p:cNvPicPr/>
                <p:nvPr/>
              </p:nvPicPr>
              <p:blipFill>
                <a:blip r:embed="rId143"/>
                <a:stretch>
                  <a:fillRect/>
                </a:stretch>
              </p:blipFill>
              <p:spPr>
                <a:xfrm>
                  <a:off x="2721923" y="3485416"/>
                  <a:ext cx="18288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10" name="Ink 209">
                  <a:extLst>
                    <a:ext uri="{FF2B5EF4-FFF2-40B4-BE49-F238E27FC236}">
                      <a16:creationId xmlns:a16="http://schemas.microsoft.com/office/drawing/2014/main" id="{B4EC05DC-9E36-2533-21B6-9D7C0F3B6435}"/>
                    </a:ext>
                  </a:extLst>
                </p14:cNvPr>
                <p14:cNvContentPartPr/>
                <p14:nvPr/>
              </p14:nvContentPartPr>
              <p14:xfrm>
                <a:off x="2988683" y="3435736"/>
                <a:ext cx="208800" cy="177120"/>
              </p14:xfrm>
            </p:contentPart>
          </mc:Choice>
          <mc:Fallback xmlns="">
            <p:pic>
              <p:nvPicPr>
                <p:cNvPr id="210" name="Ink 209">
                  <a:extLst>
                    <a:ext uri="{FF2B5EF4-FFF2-40B4-BE49-F238E27FC236}">
                      <a16:creationId xmlns:a16="http://schemas.microsoft.com/office/drawing/2014/main" id="{B4EC05DC-9E36-2533-21B6-9D7C0F3B6435}"/>
                    </a:ext>
                  </a:extLst>
                </p:cNvPr>
                <p:cNvPicPr/>
                <p:nvPr/>
              </p:nvPicPr>
              <p:blipFill>
                <a:blip r:embed="rId145"/>
                <a:stretch>
                  <a:fillRect/>
                </a:stretch>
              </p:blipFill>
              <p:spPr>
                <a:xfrm>
                  <a:off x="2970683" y="3417736"/>
                  <a:ext cx="244440" cy="212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6">
            <p14:nvContentPartPr>
              <p14:cNvPr id="211" name="Ink 210">
                <a:extLst>
                  <a:ext uri="{FF2B5EF4-FFF2-40B4-BE49-F238E27FC236}">
                    <a16:creationId xmlns:a16="http://schemas.microsoft.com/office/drawing/2014/main" id="{886BC87B-3F1B-4397-207B-3C460912A188}"/>
                  </a:ext>
                </a:extLst>
              </p14:cNvPr>
              <p14:cNvContentPartPr/>
              <p14:nvPr/>
            </p14:nvContentPartPr>
            <p14:xfrm>
              <a:off x="936323" y="4527976"/>
              <a:ext cx="24480" cy="9360"/>
            </p14:xfrm>
          </p:contentPart>
        </mc:Choice>
        <mc:Fallback xmlns="">
          <p:pic>
            <p:nvPicPr>
              <p:cNvPr id="211" name="Ink 210">
                <a:extLst>
                  <a:ext uri="{FF2B5EF4-FFF2-40B4-BE49-F238E27FC236}">
                    <a16:creationId xmlns:a16="http://schemas.microsoft.com/office/drawing/2014/main" id="{886BC87B-3F1B-4397-207B-3C460912A188}"/>
                  </a:ext>
                </a:extLst>
              </p:cNvPr>
              <p:cNvPicPr/>
              <p:nvPr/>
            </p:nvPicPr>
            <p:blipFill>
              <a:blip r:embed="rId147"/>
              <a:stretch>
                <a:fillRect/>
              </a:stretch>
            </p:blipFill>
            <p:spPr>
              <a:xfrm>
                <a:off x="918323" y="4509976"/>
                <a:ext cx="6012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2" name="Ink 211">
                <a:extLst>
                  <a:ext uri="{FF2B5EF4-FFF2-40B4-BE49-F238E27FC236}">
                    <a16:creationId xmlns:a16="http://schemas.microsoft.com/office/drawing/2014/main" id="{2B7FD98B-A4D3-B679-6A6D-F066CDFA1A3B}"/>
                  </a:ext>
                </a:extLst>
              </p14:cNvPr>
              <p14:cNvContentPartPr/>
              <p14:nvPr/>
            </p14:nvContentPartPr>
            <p14:xfrm>
              <a:off x="858563" y="4660096"/>
              <a:ext cx="196200" cy="32040"/>
            </p14:xfrm>
          </p:contentPart>
        </mc:Choice>
        <mc:Fallback xmlns="">
          <p:pic>
            <p:nvPicPr>
              <p:cNvPr id="212" name="Ink 211">
                <a:extLst>
                  <a:ext uri="{FF2B5EF4-FFF2-40B4-BE49-F238E27FC236}">
                    <a16:creationId xmlns:a16="http://schemas.microsoft.com/office/drawing/2014/main" id="{2B7FD98B-A4D3-B679-6A6D-F066CDFA1A3B}"/>
                  </a:ext>
                </a:extLst>
              </p:cNvPr>
              <p:cNvPicPr/>
              <p:nvPr/>
            </p:nvPicPr>
            <p:blipFill>
              <a:blip r:embed="rId149"/>
              <a:stretch>
                <a:fillRect/>
              </a:stretch>
            </p:blipFill>
            <p:spPr>
              <a:xfrm>
                <a:off x="840563" y="4642456"/>
                <a:ext cx="23184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13" name="Ink 212">
                <a:extLst>
                  <a:ext uri="{FF2B5EF4-FFF2-40B4-BE49-F238E27FC236}">
                    <a16:creationId xmlns:a16="http://schemas.microsoft.com/office/drawing/2014/main" id="{2B473FD3-06B5-A24B-33C1-A9A2B63BE043}"/>
                  </a:ext>
                </a:extLst>
              </p14:cNvPr>
              <p14:cNvContentPartPr/>
              <p14:nvPr/>
            </p14:nvContentPartPr>
            <p14:xfrm>
              <a:off x="941363" y="4746136"/>
              <a:ext cx="5040" cy="1440"/>
            </p14:xfrm>
          </p:contentPart>
        </mc:Choice>
        <mc:Fallback xmlns="">
          <p:pic>
            <p:nvPicPr>
              <p:cNvPr id="213" name="Ink 212">
                <a:extLst>
                  <a:ext uri="{FF2B5EF4-FFF2-40B4-BE49-F238E27FC236}">
                    <a16:creationId xmlns:a16="http://schemas.microsoft.com/office/drawing/2014/main" id="{2B473FD3-06B5-A24B-33C1-A9A2B63BE043}"/>
                  </a:ext>
                </a:extLst>
              </p:cNvPr>
              <p:cNvPicPr/>
              <p:nvPr/>
            </p:nvPicPr>
            <p:blipFill>
              <a:blip r:embed="rId151"/>
              <a:stretch>
                <a:fillRect/>
              </a:stretch>
            </p:blipFill>
            <p:spPr>
              <a:xfrm>
                <a:off x="923723" y="4728136"/>
                <a:ext cx="40680" cy="37080"/>
              </a:xfrm>
              <a:prstGeom prst="rect">
                <a:avLst/>
              </a:prstGeom>
            </p:spPr>
          </p:pic>
        </mc:Fallback>
      </mc:AlternateContent>
      <p:grpSp>
        <p:nvGrpSpPr>
          <p:cNvPr id="216" name="Group 215">
            <a:extLst>
              <a:ext uri="{FF2B5EF4-FFF2-40B4-BE49-F238E27FC236}">
                <a16:creationId xmlns:a16="http://schemas.microsoft.com/office/drawing/2014/main" id="{7E4128B8-D539-DFDD-4563-4A28E7526D90}"/>
              </a:ext>
            </a:extLst>
          </p:cNvPr>
          <p:cNvGrpSpPr/>
          <p:nvPr/>
        </p:nvGrpSpPr>
        <p:grpSpPr>
          <a:xfrm>
            <a:off x="1232963" y="4505296"/>
            <a:ext cx="169560" cy="195120"/>
            <a:chOff x="1232963" y="4505296"/>
            <a:chExt cx="169560" cy="195120"/>
          </a:xfrm>
        </p:grpSpPr>
        <mc:AlternateContent xmlns:mc="http://schemas.openxmlformats.org/markup-compatibility/2006" xmlns:p14="http://schemas.microsoft.com/office/powerpoint/2010/main">
          <mc:Choice Requires="p14">
            <p:contentPart p14:bwMode="auto" r:id="rId152">
              <p14:nvContentPartPr>
                <p14:cNvPr id="214" name="Ink 213">
                  <a:extLst>
                    <a:ext uri="{FF2B5EF4-FFF2-40B4-BE49-F238E27FC236}">
                      <a16:creationId xmlns:a16="http://schemas.microsoft.com/office/drawing/2014/main" id="{88BF2905-5DF5-7567-A500-E67CA56003DA}"/>
                    </a:ext>
                  </a:extLst>
                </p14:cNvPr>
                <p14:cNvContentPartPr/>
                <p14:nvPr/>
              </p14:nvContentPartPr>
              <p14:xfrm>
                <a:off x="1232963" y="4538776"/>
                <a:ext cx="128520" cy="161640"/>
              </p14:xfrm>
            </p:contentPart>
          </mc:Choice>
          <mc:Fallback xmlns="">
            <p:pic>
              <p:nvPicPr>
                <p:cNvPr id="214" name="Ink 213">
                  <a:extLst>
                    <a:ext uri="{FF2B5EF4-FFF2-40B4-BE49-F238E27FC236}">
                      <a16:creationId xmlns:a16="http://schemas.microsoft.com/office/drawing/2014/main" id="{88BF2905-5DF5-7567-A500-E67CA56003DA}"/>
                    </a:ext>
                  </a:extLst>
                </p:cNvPr>
                <p:cNvPicPr/>
                <p:nvPr/>
              </p:nvPicPr>
              <p:blipFill>
                <a:blip r:embed="rId153"/>
                <a:stretch>
                  <a:fillRect/>
                </a:stretch>
              </p:blipFill>
              <p:spPr>
                <a:xfrm>
                  <a:off x="1215323" y="4520776"/>
                  <a:ext cx="1641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15" name="Ink 214">
                  <a:extLst>
                    <a:ext uri="{FF2B5EF4-FFF2-40B4-BE49-F238E27FC236}">
                      <a16:creationId xmlns:a16="http://schemas.microsoft.com/office/drawing/2014/main" id="{2488527C-D681-C73A-E6FC-E8C1E56EEF11}"/>
                    </a:ext>
                  </a:extLst>
                </p14:cNvPr>
                <p14:cNvContentPartPr/>
                <p14:nvPr/>
              </p14:nvContentPartPr>
              <p14:xfrm>
                <a:off x="1257083" y="4505296"/>
                <a:ext cx="145440" cy="43200"/>
              </p14:xfrm>
            </p:contentPart>
          </mc:Choice>
          <mc:Fallback xmlns="">
            <p:pic>
              <p:nvPicPr>
                <p:cNvPr id="215" name="Ink 214">
                  <a:extLst>
                    <a:ext uri="{FF2B5EF4-FFF2-40B4-BE49-F238E27FC236}">
                      <a16:creationId xmlns:a16="http://schemas.microsoft.com/office/drawing/2014/main" id="{2488527C-D681-C73A-E6FC-E8C1E56EEF11}"/>
                    </a:ext>
                  </a:extLst>
                </p:cNvPr>
                <p:cNvPicPr/>
                <p:nvPr/>
              </p:nvPicPr>
              <p:blipFill>
                <a:blip r:embed="rId155"/>
                <a:stretch>
                  <a:fillRect/>
                </a:stretch>
              </p:blipFill>
              <p:spPr>
                <a:xfrm>
                  <a:off x="1239083" y="4487296"/>
                  <a:ext cx="181080" cy="78840"/>
                </a:xfrm>
                <a:prstGeom prst="rect">
                  <a:avLst/>
                </a:prstGeom>
              </p:spPr>
            </p:pic>
          </mc:Fallback>
        </mc:AlternateContent>
      </p:grpSp>
      <p:grpSp>
        <p:nvGrpSpPr>
          <p:cNvPr id="223" name="Group 222">
            <a:extLst>
              <a:ext uri="{FF2B5EF4-FFF2-40B4-BE49-F238E27FC236}">
                <a16:creationId xmlns:a16="http://schemas.microsoft.com/office/drawing/2014/main" id="{38F94C3B-DA1D-5A87-D5B1-9F8AB1770B7C}"/>
              </a:ext>
            </a:extLst>
          </p:cNvPr>
          <p:cNvGrpSpPr/>
          <p:nvPr/>
        </p:nvGrpSpPr>
        <p:grpSpPr>
          <a:xfrm>
            <a:off x="2779883" y="4449136"/>
            <a:ext cx="504360" cy="200160"/>
            <a:chOff x="2779883" y="4449136"/>
            <a:chExt cx="504360" cy="200160"/>
          </a:xfrm>
        </p:grpSpPr>
        <mc:AlternateContent xmlns:mc="http://schemas.openxmlformats.org/markup-compatibility/2006" xmlns:p14="http://schemas.microsoft.com/office/powerpoint/2010/main">
          <mc:Choice Requires="p14">
            <p:contentPart p14:bwMode="auto" r:id="rId156">
              <p14:nvContentPartPr>
                <p14:cNvPr id="218" name="Ink 217">
                  <a:extLst>
                    <a:ext uri="{FF2B5EF4-FFF2-40B4-BE49-F238E27FC236}">
                      <a16:creationId xmlns:a16="http://schemas.microsoft.com/office/drawing/2014/main" id="{02FD68D2-8345-7DB8-B948-83A4A8B16F95}"/>
                    </a:ext>
                  </a:extLst>
                </p14:cNvPr>
                <p14:cNvContentPartPr/>
                <p14:nvPr/>
              </p14:nvContentPartPr>
              <p14:xfrm>
                <a:off x="2898683" y="4458136"/>
                <a:ext cx="12600" cy="10080"/>
              </p14:xfrm>
            </p:contentPart>
          </mc:Choice>
          <mc:Fallback xmlns="">
            <p:pic>
              <p:nvPicPr>
                <p:cNvPr id="218" name="Ink 217">
                  <a:extLst>
                    <a:ext uri="{FF2B5EF4-FFF2-40B4-BE49-F238E27FC236}">
                      <a16:creationId xmlns:a16="http://schemas.microsoft.com/office/drawing/2014/main" id="{02FD68D2-8345-7DB8-B948-83A4A8B16F95}"/>
                    </a:ext>
                  </a:extLst>
                </p:cNvPr>
                <p:cNvPicPr/>
                <p:nvPr/>
              </p:nvPicPr>
              <p:blipFill>
                <a:blip r:embed="rId157"/>
                <a:stretch>
                  <a:fillRect/>
                </a:stretch>
              </p:blipFill>
              <p:spPr>
                <a:xfrm>
                  <a:off x="2880683" y="4440496"/>
                  <a:ext cx="4824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19" name="Ink 218">
                  <a:extLst>
                    <a:ext uri="{FF2B5EF4-FFF2-40B4-BE49-F238E27FC236}">
                      <a16:creationId xmlns:a16="http://schemas.microsoft.com/office/drawing/2014/main" id="{9DD01894-478C-54D2-2391-8589277CBFCB}"/>
                    </a:ext>
                  </a:extLst>
                </p14:cNvPr>
                <p14:cNvContentPartPr/>
                <p14:nvPr/>
              </p14:nvContentPartPr>
              <p14:xfrm>
                <a:off x="2779883" y="4513216"/>
                <a:ext cx="244080" cy="21600"/>
              </p14:xfrm>
            </p:contentPart>
          </mc:Choice>
          <mc:Fallback xmlns="">
            <p:pic>
              <p:nvPicPr>
                <p:cNvPr id="219" name="Ink 218">
                  <a:extLst>
                    <a:ext uri="{FF2B5EF4-FFF2-40B4-BE49-F238E27FC236}">
                      <a16:creationId xmlns:a16="http://schemas.microsoft.com/office/drawing/2014/main" id="{9DD01894-478C-54D2-2391-8589277CBFCB}"/>
                    </a:ext>
                  </a:extLst>
                </p:cNvPr>
                <p:cNvPicPr/>
                <p:nvPr/>
              </p:nvPicPr>
              <p:blipFill>
                <a:blip r:embed="rId159"/>
                <a:stretch>
                  <a:fillRect/>
                </a:stretch>
              </p:blipFill>
              <p:spPr>
                <a:xfrm>
                  <a:off x="2761883" y="4495576"/>
                  <a:ext cx="27972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0" name="Ink 219">
                  <a:extLst>
                    <a:ext uri="{FF2B5EF4-FFF2-40B4-BE49-F238E27FC236}">
                      <a16:creationId xmlns:a16="http://schemas.microsoft.com/office/drawing/2014/main" id="{FFFE11F1-213F-3B32-4639-0AAE204A383A}"/>
                    </a:ext>
                  </a:extLst>
                </p14:cNvPr>
                <p14:cNvContentPartPr/>
                <p14:nvPr/>
              </p14:nvContentPartPr>
              <p14:xfrm>
                <a:off x="2910203" y="4641376"/>
                <a:ext cx="7560" cy="7920"/>
              </p14:xfrm>
            </p:contentPart>
          </mc:Choice>
          <mc:Fallback xmlns="">
            <p:pic>
              <p:nvPicPr>
                <p:cNvPr id="220" name="Ink 219">
                  <a:extLst>
                    <a:ext uri="{FF2B5EF4-FFF2-40B4-BE49-F238E27FC236}">
                      <a16:creationId xmlns:a16="http://schemas.microsoft.com/office/drawing/2014/main" id="{FFFE11F1-213F-3B32-4639-0AAE204A383A}"/>
                    </a:ext>
                  </a:extLst>
                </p:cNvPr>
                <p:cNvPicPr/>
                <p:nvPr/>
              </p:nvPicPr>
              <p:blipFill>
                <a:blip r:embed="rId161"/>
                <a:stretch>
                  <a:fillRect/>
                </a:stretch>
              </p:blipFill>
              <p:spPr>
                <a:xfrm>
                  <a:off x="2892563" y="4623376"/>
                  <a:ext cx="432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21" name="Ink 220">
                  <a:extLst>
                    <a:ext uri="{FF2B5EF4-FFF2-40B4-BE49-F238E27FC236}">
                      <a16:creationId xmlns:a16="http://schemas.microsoft.com/office/drawing/2014/main" id="{4AA0362A-A317-3790-4B4E-AFFCA050FA45}"/>
                    </a:ext>
                  </a:extLst>
                </p14:cNvPr>
                <p14:cNvContentPartPr/>
                <p14:nvPr/>
              </p14:nvContentPartPr>
              <p14:xfrm>
                <a:off x="3106403" y="4458496"/>
                <a:ext cx="137880" cy="173160"/>
              </p14:xfrm>
            </p:contentPart>
          </mc:Choice>
          <mc:Fallback xmlns="">
            <p:pic>
              <p:nvPicPr>
                <p:cNvPr id="221" name="Ink 220">
                  <a:extLst>
                    <a:ext uri="{FF2B5EF4-FFF2-40B4-BE49-F238E27FC236}">
                      <a16:creationId xmlns:a16="http://schemas.microsoft.com/office/drawing/2014/main" id="{4AA0362A-A317-3790-4B4E-AFFCA050FA45}"/>
                    </a:ext>
                  </a:extLst>
                </p:cNvPr>
                <p:cNvPicPr/>
                <p:nvPr/>
              </p:nvPicPr>
              <p:blipFill>
                <a:blip r:embed="rId163"/>
                <a:stretch>
                  <a:fillRect/>
                </a:stretch>
              </p:blipFill>
              <p:spPr>
                <a:xfrm>
                  <a:off x="3088403" y="4440856"/>
                  <a:ext cx="1735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22" name="Ink 221">
                  <a:extLst>
                    <a:ext uri="{FF2B5EF4-FFF2-40B4-BE49-F238E27FC236}">
                      <a16:creationId xmlns:a16="http://schemas.microsoft.com/office/drawing/2014/main" id="{B93CF700-D2B9-D711-D4C8-7801BAA9C11E}"/>
                    </a:ext>
                  </a:extLst>
                </p14:cNvPr>
                <p14:cNvContentPartPr/>
                <p14:nvPr/>
              </p14:nvContentPartPr>
              <p14:xfrm>
                <a:off x="3102443" y="4449136"/>
                <a:ext cx="181800" cy="64080"/>
              </p14:xfrm>
            </p:contentPart>
          </mc:Choice>
          <mc:Fallback xmlns="">
            <p:pic>
              <p:nvPicPr>
                <p:cNvPr id="222" name="Ink 221">
                  <a:extLst>
                    <a:ext uri="{FF2B5EF4-FFF2-40B4-BE49-F238E27FC236}">
                      <a16:creationId xmlns:a16="http://schemas.microsoft.com/office/drawing/2014/main" id="{B93CF700-D2B9-D711-D4C8-7801BAA9C11E}"/>
                    </a:ext>
                  </a:extLst>
                </p:cNvPr>
                <p:cNvPicPr/>
                <p:nvPr/>
              </p:nvPicPr>
              <p:blipFill>
                <a:blip r:embed="rId165"/>
                <a:stretch>
                  <a:fillRect/>
                </a:stretch>
              </p:blipFill>
              <p:spPr>
                <a:xfrm>
                  <a:off x="3084803" y="4431136"/>
                  <a:ext cx="217440" cy="9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6">
            <p14:nvContentPartPr>
              <p14:cNvPr id="232" name="Ink 231">
                <a:extLst>
                  <a:ext uri="{FF2B5EF4-FFF2-40B4-BE49-F238E27FC236}">
                    <a16:creationId xmlns:a16="http://schemas.microsoft.com/office/drawing/2014/main" id="{E1BD8DF9-8CE2-FA21-782D-CFF4760367A4}"/>
                  </a:ext>
                </a:extLst>
              </p14:cNvPr>
              <p14:cNvContentPartPr/>
              <p14:nvPr/>
            </p14:nvContentPartPr>
            <p14:xfrm>
              <a:off x="2801483" y="5023696"/>
              <a:ext cx="47880" cy="241560"/>
            </p14:xfrm>
          </p:contentPart>
        </mc:Choice>
        <mc:Fallback xmlns="">
          <p:pic>
            <p:nvPicPr>
              <p:cNvPr id="232" name="Ink 231">
                <a:extLst>
                  <a:ext uri="{FF2B5EF4-FFF2-40B4-BE49-F238E27FC236}">
                    <a16:creationId xmlns:a16="http://schemas.microsoft.com/office/drawing/2014/main" id="{E1BD8DF9-8CE2-FA21-782D-CFF4760367A4}"/>
                  </a:ext>
                </a:extLst>
              </p:cNvPr>
              <p:cNvPicPr/>
              <p:nvPr/>
            </p:nvPicPr>
            <p:blipFill>
              <a:blip r:embed="rId167"/>
              <a:stretch>
                <a:fillRect/>
              </a:stretch>
            </p:blipFill>
            <p:spPr>
              <a:xfrm>
                <a:off x="2783483" y="5006056"/>
                <a:ext cx="835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36" name="Ink 235">
                <a:extLst>
                  <a:ext uri="{FF2B5EF4-FFF2-40B4-BE49-F238E27FC236}">
                    <a16:creationId xmlns:a16="http://schemas.microsoft.com/office/drawing/2014/main" id="{0AFC0218-CB14-4BFF-8F08-210B3C8FC92C}"/>
                  </a:ext>
                </a:extLst>
              </p14:cNvPr>
              <p14:cNvContentPartPr/>
              <p14:nvPr/>
            </p14:nvContentPartPr>
            <p14:xfrm>
              <a:off x="3064643" y="4986616"/>
              <a:ext cx="178200" cy="256680"/>
            </p14:xfrm>
          </p:contentPart>
        </mc:Choice>
        <mc:Fallback xmlns="">
          <p:pic>
            <p:nvPicPr>
              <p:cNvPr id="236" name="Ink 235">
                <a:extLst>
                  <a:ext uri="{FF2B5EF4-FFF2-40B4-BE49-F238E27FC236}">
                    <a16:creationId xmlns:a16="http://schemas.microsoft.com/office/drawing/2014/main" id="{0AFC0218-CB14-4BFF-8F08-210B3C8FC92C}"/>
                  </a:ext>
                </a:extLst>
              </p:cNvPr>
              <p:cNvPicPr/>
              <p:nvPr/>
            </p:nvPicPr>
            <p:blipFill>
              <a:blip r:embed="rId169"/>
              <a:stretch>
                <a:fillRect/>
              </a:stretch>
            </p:blipFill>
            <p:spPr>
              <a:xfrm>
                <a:off x="3046643" y="4968616"/>
                <a:ext cx="213840" cy="292320"/>
              </a:xfrm>
              <a:prstGeom prst="rect">
                <a:avLst/>
              </a:prstGeom>
            </p:spPr>
          </p:pic>
        </mc:Fallback>
      </mc:AlternateContent>
      <p:grpSp>
        <p:nvGrpSpPr>
          <p:cNvPr id="247" name="Group 246">
            <a:extLst>
              <a:ext uri="{FF2B5EF4-FFF2-40B4-BE49-F238E27FC236}">
                <a16:creationId xmlns:a16="http://schemas.microsoft.com/office/drawing/2014/main" id="{629BA684-2CCF-BE11-AD7D-7DB8C0F26BA5}"/>
              </a:ext>
            </a:extLst>
          </p:cNvPr>
          <p:cNvGrpSpPr/>
          <p:nvPr/>
        </p:nvGrpSpPr>
        <p:grpSpPr>
          <a:xfrm>
            <a:off x="1031723" y="4679176"/>
            <a:ext cx="3227040" cy="788040"/>
            <a:chOff x="1031723" y="4679176"/>
            <a:chExt cx="3227040" cy="788040"/>
          </a:xfrm>
        </p:grpSpPr>
        <mc:AlternateContent xmlns:mc="http://schemas.openxmlformats.org/markup-compatibility/2006" xmlns:p14="http://schemas.microsoft.com/office/powerpoint/2010/main">
          <mc:Choice Requires="p14">
            <p:contentPart p14:bwMode="auto" r:id="rId170">
              <p14:nvContentPartPr>
                <p14:cNvPr id="224" name="Ink 223">
                  <a:extLst>
                    <a:ext uri="{FF2B5EF4-FFF2-40B4-BE49-F238E27FC236}">
                      <a16:creationId xmlns:a16="http://schemas.microsoft.com/office/drawing/2014/main" id="{B61E3DF6-7F36-B592-A3F4-FF617963B7C7}"/>
                    </a:ext>
                  </a:extLst>
                </p14:cNvPr>
                <p14:cNvContentPartPr/>
                <p14:nvPr/>
              </p14:nvContentPartPr>
              <p14:xfrm>
                <a:off x="1182203" y="5063296"/>
                <a:ext cx="200160" cy="196200"/>
              </p14:xfrm>
            </p:contentPart>
          </mc:Choice>
          <mc:Fallback xmlns="">
            <p:pic>
              <p:nvPicPr>
                <p:cNvPr id="224" name="Ink 223">
                  <a:extLst>
                    <a:ext uri="{FF2B5EF4-FFF2-40B4-BE49-F238E27FC236}">
                      <a16:creationId xmlns:a16="http://schemas.microsoft.com/office/drawing/2014/main" id="{B61E3DF6-7F36-B592-A3F4-FF617963B7C7}"/>
                    </a:ext>
                  </a:extLst>
                </p:cNvPr>
                <p:cNvPicPr/>
                <p:nvPr/>
              </p:nvPicPr>
              <p:blipFill>
                <a:blip r:embed="rId171"/>
                <a:stretch>
                  <a:fillRect/>
                </a:stretch>
              </p:blipFill>
              <p:spPr>
                <a:xfrm>
                  <a:off x="1164203" y="5045656"/>
                  <a:ext cx="23580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26" name="Ink 225">
                  <a:extLst>
                    <a:ext uri="{FF2B5EF4-FFF2-40B4-BE49-F238E27FC236}">
                      <a16:creationId xmlns:a16="http://schemas.microsoft.com/office/drawing/2014/main" id="{6DF73BAA-F9BE-0D64-35B1-06DCCA043FA6}"/>
                    </a:ext>
                  </a:extLst>
                </p14:cNvPr>
                <p14:cNvContentPartPr/>
                <p14:nvPr/>
              </p14:nvContentPartPr>
              <p14:xfrm>
                <a:off x="2150603" y="5114416"/>
                <a:ext cx="198720" cy="25920"/>
              </p14:xfrm>
            </p:contentPart>
          </mc:Choice>
          <mc:Fallback xmlns="">
            <p:pic>
              <p:nvPicPr>
                <p:cNvPr id="226" name="Ink 225">
                  <a:extLst>
                    <a:ext uri="{FF2B5EF4-FFF2-40B4-BE49-F238E27FC236}">
                      <a16:creationId xmlns:a16="http://schemas.microsoft.com/office/drawing/2014/main" id="{6DF73BAA-F9BE-0D64-35B1-06DCCA043FA6}"/>
                    </a:ext>
                  </a:extLst>
                </p:cNvPr>
                <p:cNvPicPr/>
                <p:nvPr/>
              </p:nvPicPr>
              <p:blipFill>
                <a:blip r:embed="rId173"/>
                <a:stretch>
                  <a:fillRect/>
                </a:stretch>
              </p:blipFill>
              <p:spPr>
                <a:xfrm>
                  <a:off x="2132963" y="5096416"/>
                  <a:ext cx="2343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27" name="Ink 226">
                  <a:extLst>
                    <a:ext uri="{FF2B5EF4-FFF2-40B4-BE49-F238E27FC236}">
                      <a16:creationId xmlns:a16="http://schemas.microsoft.com/office/drawing/2014/main" id="{1608115C-AFCA-0292-B9BD-DAB8A570C62D}"/>
                    </a:ext>
                  </a:extLst>
                </p14:cNvPr>
                <p14:cNvContentPartPr/>
                <p14:nvPr/>
              </p14:nvContentPartPr>
              <p14:xfrm>
                <a:off x="2181923" y="5239336"/>
                <a:ext cx="122760" cy="11160"/>
              </p14:xfrm>
            </p:contentPart>
          </mc:Choice>
          <mc:Fallback xmlns="">
            <p:pic>
              <p:nvPicPr>
                <p:cNvPr id="227" name="Ink 226">
                  <a:extLst>
                    <a:ext uri="{FF2B5EF4-FFF2-40B4-BE49-F238E27FC236}">
                      <a16:creationId xmlns:a16="http://schemas.microsoft.com/office/drawing/2014/main" id="{1608115C-AFCA-0292-B9BD-DAB8A570C62D}"/>
                    </a:ext>
                  </a:extLst>
                </p:cNvPr>
                <p:cNvPicPr/>
                <p:nvPr/>
              </p:nvPicPr>
              <p:blipFill>
                <a:blip r:embed="rId175"/>
                <a:stretch>
                  <a:fillRect/>
                </a:stretch>
              </p:blipFill>
              <p:spPr>
                <a:xfrm>
                  <a:off x="2163923" y="5221336"/>
                  <a:ext cx="15840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41" name="Ink 240">
                  <a:extLst>
                    <a:ext uri="{FF2B5EF4-FFF2-40B4-BE49-F238E27FC236}">
                      <a16:creationId xmlns:a16="http://schemas.microsoft.com/office/drawing/2014/main" id="{DDB79F65-9744-EE44-9E1F-981A7161671B}"/>
                    </a:ext>
                  </a:extLst>
                </p14:cNvPr>
                <p14:cNvContentPartPr/>
                <p14:nvPr/>
              </p14:nvContentPartPr>
              <p14:xfrm>
                <a:off x="3378923" y="5088496"/>
                <a:ext cx="164520" cy="155520"/>
              </p14:xfrm>
            </p:contentPart>
          </mc:Choice>
          <mc:Fallback xmlns="">
            <p:pic>
              <p:nvPicPr>
                <p:cNvPr id="241" name="Ink 240">
                  <a:extLst>
                    <a:ext uri="{FF2B5EF4-FFF2-40B4-BE49-F238E27FC236}">
                      <a16:creationId xmlns:a16="http://schemas.microsoft.com/office/drawing/2014/main" id="{DDB79F65-9744-EE44-9E1F-981A7161671B}"/>
                    </a:ext>
                  </a:extLst>
                </p:cNvPr>
                <p:cNvPicPr/>
                <p:nvPr/>
              </p:nvPicPr>
              <p:blipFill>
                <a:blip r:embed="rId177"/>
                <a:stretch>
                  <a:fillRect/>
                </a:stretch>
              </p:blipFill>
              <p:spPr>
                <a:xfrm>
                  <a:off x="3360923" y="5070496"/>
                  <a:ext cx="2001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42" name="Ink 241">
                  <a:extLst>
                    <a:ext uri="{FF2B5EF4-FFF2-40B4-BE49-F238E27FC236}">
                      <a16:creationId xmlns:a16="http://schemas.microsoft.com/office/drawing/2014/main" id="{88CFF5C9-B6BC-02BE-433D-CFF1E1BB4BF3}"/>
                    </a:ext>
                  </a:extLst>
                </p14:cNvPr>
                <p14:cNvContentPartPr/>
                <p14:nvPr/>
              </p14:nvContentPartPr>
              <p14:xfrm>
                <a:off x="3613643" y="5093176"/>
                <a:ext cx="229680" cy="133200"/>
              </p14:xfrm>
            </p:contentPart>
          </mc:Choice>
          <mc:Fallback xmlns="">
            <p:pic>
              <p:nvPicPr>
                <p:cNvPr id="242" name="Ink 241">
                  <a:extLst>
                    <a:ext uri="{FF2B5EF4-FFF2-40B4-BE49-F238E27FC236}">
                      <a16:creationId xmlns:a16="http://schemas.microsoft.com/office/drawing/2014/main" id="{88CFF5C9-B6BC-02BE-433D-CFF1E1BB4BF3}"/>
                    </a:ext>
                  </a:extLst>
                </p:cNvPr>
                <p:cNvPicPr/>
                <p:nvPr/>
              </p:nvPicPr>
              <p:blipFill>
                <a:blip r:embed="rId179"/>
                <a:stretch>
                  <a:fillRect/>
                </a:stretch>
              </p:blipFill>
              <p:spPr>
                <a:xfrm>
                  <a:off x="3596003" y="5075176"/>
                  <a:ext cx="26532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44" name="Ink 243">
                  <a:extLst>
                    <a:ext uri="{FF2B5EF4-FFF2-40B4-BE49-F238E27FC236}">
                      <a16:creationId xmlns:a16="http://schemas.microsoft.com/office/drawing/2014/main" id="{2AB97A5F-C65C-8279-2879-07B90203FAA4}"/>
                    </a:ext>
                  </a:extLst>
                </p14:cNvPr>
                <p14:cNvContentPartPr/>
                <p14:nvPr/>
              </p14:nvContentPartPr>
              <p14:xfrm>
                <a:off x="3894083" y="4836856"/>
                <a:ext cx="114840" cy="166680"/>
              </p14:xfrm>
            </p:contentPart>
          </mc:Choice>
          <mc:Fallback xmlns="">
            <p:pic>
              <p:nvPicPr>
                <p:cNvPr id="244" name="Ink 243">
                  <a:extLst>
                    <a:ext uri="{FF2B5EF4-FFF2-40B4-BE49-F238E27FC236}">
                      <a16:creationId xmlns:a16="http://schemas.microsoft.com/office/drawing/2014/main" id="{2AB97A5F-C65C-8279-2879-07B90203FAA4}"/>
                    </a:ext>
                  </a:extLst>
                </p:cNvPr>
                <p:cNvPicPr/>
                <p:nvPr/>
              </p:nvPicPr>
              <p:blipFill>
                <a:blip r:embed="rId181"/>
                <a:stretch>
                  <a:fillRect/>
                </a:stretch>
              </p:blipFill>
              <p:spPr>
                <a:xfrm>
                  <a:off x="3876443" y="4819216"/>
                  <a:ext cx="150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46" name="Ink 245">
                  <a:extLst>
                    <a:ext uri="{FF2B5EF4-FFF2-40B4-BE49-F238E27FC236}">
                      <a16:creationId xmlns:a16="http://schemas.microsoft.com/office/drawing/2014/main" id="{0C171AA1-DD84-DB0F-0008-B29C012C010B}"/>
                    </a:ext>
                  </a:extLst>
                </p14:cNvPr>
                <p14:cNvContentPartPr/>
                <p14:nvPr/>
              </p14:nvContentPartPr>
              <p14:xfrm>
                <a:off x="1031723" y="4679176"/>
                <a:ext cx="3227040" cy="788040"/>
              </p14:xfrm>
            </p:contentPart>
          </mc:Choice>
          <mc:Fallback xmlns="">
            <p:pic>
              <p:nvPicPr>
                <p:cNvPr id="246" name="Ink 245">
                  <a:extLst>
                    <a:ext uri="{FF2B5EF4-FFF2-40B4-BE49-F238E27FC236}">
                      <a16:creationId xmlns:a16="http://schemas.microsoft.com/office/drawing/2014/main" id="{0C171AA1-DD84-DB0F-0008-B29C012C010B}"/>
                    </a:ext>
                  </a:extLst>
                </p:cNvPr>
                <p:cNvPicPr/>
                <p:nvPr/>
              </p:nvPicPr>
              <p:blipFill>
                <a:blip r:embed="rId183"/>
                <a:stretch>
                  <a:fillRect/>
                </a:stretch>
              </p:blipFill>
              <p:spPr>
                <a:xfrm>
                  <a:off x="1014083" y="4661176"/>
                  <a:ext cx="3262680" cy="823680"/>
                </a:xfrm>
                <a:prstGeom prst="rect">
                  <a:avLst/>
                </a:prstGeom>
              </p:spPr>
            </p:pic>
          </mc:Fallback>
        </mc:AlternateContent>
      </p:grpSp>
    </p:spTree>
    <p:extLst>
      <p:ext uri="{BB962C8B-B14F-4D97-AF65-F5344CB8AC3E}">
        <p14:creationId xmlns:p14="http://schemas.microsoft.com/office/powerpoint/2010/main" val="905693783"/>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5787644" y="119017"/>
                <a:ext cx="3356129" cy="3970318"/>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How did I work out that density must be mass </a:t>
                </a:r>
                <a14:m>
                  <m:oMath xmlns:m="http://schemas.openxmlformats.org/officeDocument/2006/math">
                    <m:r>
                      <a:rPr lang="en-GB" b="0" i="1" smtClean="0">
                        <a:latin typeface="Cambria Math" panose="02040503050406030204" pitchFamily="18" charset="0"/>
                      </a:rPr>
                      <m:t>÷</m:t>
                    </m:r>
                  </m:oMath>
                </a14:m>
                <a:r>
                  <a:rPr lang="en-GB"/>
                  <a:t> volume?</a:t>
                </a:r>
              </a:p>
              <a:p>
                <a:endParaRPr lang="en-GB"/>
              </a:p>
              <a:p>
                <a:r>
                  <a:rPr lang="en-GB" b="1"/>
                  <a:t>2. </a:t>
                </a:r>
                <a:r>
                  <a:rPr lang="en-GB"/>
                  <a:t>How did I know where to put the 5 and the 80?</a:t>
                </a:r>
              </a:p>
              <a:p>
                <a:endParaRPr lang="en-GB"/>
              </a:p>
              <a:p>
                <a:r>
                  <a:rPr lang="en-GB" b="1"/>
                  <a:t>3. </a:t>
                </a:r>
                <a:r>
                  <a:rPr lang="en-GB"/>
                  <a:t>What were the 2 steps to solving the equation?</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5787644" y="119017"/>
                <a:ext cx="3356129" cy="3970318"/>
              </a:xfrm>
              <a:prstGeom prst="rect">
                <a:avLst/>
              </a:prstGeom>
              <a:blipFill>
                <a:blip r:embed="rId2"/>
                <a:stretch>
                  <a:fillRect l="-1452" t="-922" r="-2541" b="-1536"/>
                </a:stretch>
              </a:blipFill>
            </p:spPr>
            <p:txBody>
              <a:bodyPr/>
              <a:lstStyle/>
              <a:p>
                <a:r>
                  <a:rPr lang="en-GB">
                    <a:noFill/>
                  </a:rPr>
                  <a:t> </a:t>
                </a:r>
              </a:p>
            </p:txBody>
          </p:sp>
        </mc:Fallback>
      </mc:AlternateContent>
      <p:sp>
        <p:nvSpPr>
          <p:cNvPr id="86" name="TextBox 85">
            <a:extLst>
              <a:ext uri="{FF2B5EF4-FFF2-40B4-BE49-F238E27FC236}">
                <a16:creationId xmlns:a16="http://schemas.microsoft.com/office/drawing/2014/main" id="{09E115CC-B4FE-B766-A3D7-C26F3D47DE5F}"/>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3">
            <p14:nvContentPartPr>
              <p14:cNvPr id="115" name="Ink 114">
                <a:extLst>
                  <a:ext uri="{FF2B5EF4-FFF2-40B4-BE49-F238E27FC236}">
                    <a16:creationId xmlns:a16="http://schemas.microsoft.com/office/drawing/2014/main" id="{10ADDFFE-9C2B-194F-0D06-FAF83570384B}"/>
                  </a:ext>
                </a:extLst>
              </p14:cNvPr>
              <p14:cNvContentPartPr/>
              <p14:nvPr/>
            </p14:nvContentPartPr>
            <p14:xfrm>
              <a:off x="1575323" y="390136"/>
              <a:ext cx="606240" cy="134280"/>
            </p14:xfrm>
          </p:contentPart>
        </mc:Choice>
        <mc:Fallback xmlns="">
          <p:pic>
            <p:nvPicPr>
              <p:cNvPr id="115" name="Ink 114">
                <a:extLst>
                  <a:ext uri="{FF2B5EF4-FFF2-40B4-BE49-F238E27FC236}">
                    <a16:creationId xmlns:a16="http://schemas.microsoft.com/office/drawing/2014/main" id="{10ADDFFE-9C2B-194F-0D06-FAF83570384B}"/>
                  </a:ext>
                </a:extLst>
              </p:cNvPr>
              <p:cNvPicPr/>
              <p:nvPr/>
            </p:nvPicPr>
            <p:blipFill>
              <a:blip r:embed="rId4"/>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16" name="Ink 115">
                <a:extLst>
                  <a:ext uri="{FF2B5EF4-FFF2-40B4-BE49-F238E27FC236}">
                    <a16:creationId xmlns:a16="http://schemas.microsoft.com/office/drawing/2014/main" id="{81CBD7EC-9FE3-F8CF-52B5-71FF5C0C9123}"/>
                  </a:ext>
                </a:extLst>
              </p14:cNvPr>
              <p14:cNvContentPartPr/>
              <p14:nvPr/>
            </p14:nvContentPartPr>
            <p14:xfrm>
              <a:off x="2755403" y="419296"/>
              <a:ext cx="925560" cy="107640"/>
            </p14:xfrm>
          </p:contentPart>
        </mc:Choice>
        <mc:Fallback xmlns="">
          <p:pic>
            <p:nvPicPr>
              <p:cNvPr id="116" name="Ink 115">
                <a:extLst>
                  <a:ext uri="{FF2B5EF4-FFF2-40B4-BE49-F238E27FC236}">
                    <a16:creationId xmlns:a16="http://schemas.microsoft.com/office/drawing/2014/main" id="{81CBD7EC-9FE3-F8CF-52B5-71FF5C0C9123}"/>
                  </a:ext>
                </a:extLst>
              </p:cNvPr>
              <p:cNvPicPr/>
              <p:nvPr/>
            </p:nvPicPr>
            <p:blipFill>
              <a:blip r:embed="rId6"/>
              <a:stretch>
                <a:fillRect/>
              </a:stretch>
            </p:blipFill>
            <p:spPr>
              <a:xfrm>
                <a:off x="2719763" y="347296"/>
                <a:ext cx="997200" cy="251280"/>
              </a:xfrm>
              <a:prstGeom prst="rect">
                <a:avLst/>
              </a:prstGeom>
            </p:spPr>
          </p:pic>
        </mc:Fallback>
      </mc:AlternateContent>
      <p:grpSp>
        <p:nvGrpSpPr>
          <p:cNvPr id="117" name="Group 116">
            <a:extLst>
              <a:ext uri="{FF2B5EF4-FFF2-40B4-BE49-F238E27FC236}">
                <a16:creationId xmlns:a16="http://schemas.microsoft.com/office/drawing/2014/main" id="{F0C60AFA-9C78-BD50-EDDD-54212BEA1A50}"/>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7">
              <p14:nvContentPartPr>
                <p14:cNvPr id="118" name="Ink 117">
                  <a:extLst>
                    <a:ext uri="{FF2B5EF4-FFF2-40B4-BE49-F238E27FC236}">
                      <a16:creationId xmlns:a16="http://schemas.microsoft.com/office/drawing/2014/main" id="{2D15CB01-DADB-4B6C-2C9C-2BEC34CBAE60}"/>
                    </a:ext>
                  </a:extLst>
                </p14:cNvPr>
                <p14:cNvContentPartPr/>
                <p14:nvPr/>
              </p14:nvContentPartPr>
              <p14:xfrm>
                <a:off x="834443" y="1161616"/>
                <a:ext cx="120960" cy="250560"/>
              </p14:xfrm>
            </p:contentPart>
          </mc:Choice>
          <mc:Fallback xmlns="">
            <p:pic>
              <p:nvPicPr>
                <p:cNvPr id="118" name="Ink 117">
                  <a:extLst>
                    <a:ext uri="{FF2B5EF4-FFF2-40B4-BE49-F238E27FC236}">
                      <a16:creationId xmlns:a16="http://schemas.microsoft.com/office/drawing/2014/main" id="{2D15CB01-DADB-4B6C-2C9C-2BEC34CBAE60}"/>
                    </a:ext>
                  </a:extLst>
                </p:cNvPr>
                <p:cNvPicPr/>
                <p:nvPr/>
              </p:nvPicPr>
              <p:blipFill>
                <a:blip r:embed="rId8"/>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9" name="Ink 118">
                  <a:extLst>
                    <a:ext uri="{FF2B5EF4-FFF2-40B4-BE49-F238E27FC236}">
                      <a16:creationId xmlns:a16="http://schemas.microsoft.com/office/drawing/2014/main" id="{84DE1C1D-954D-EA59-5165-3A67CF7BD598}"/>
                    </a:ext>
                  </a:extLst>
                </p14:cNvPr>
                <p14:cNvContentPartPr/>
                <p14:nvPr/>
              </p14:nvContentPartPr>
              <p14:xfrm>
                <a:off x="1032083" y="1251976"/>
                <a:ext cx="60480" cy="121320"/>
              </p14:xfrm>
            </p:contentPart>
          </mc:Choice>
          <mc:Fallback xmlns="">
            <p:pic>
              <p:nvPicPr>
                <p:cNvPr id="119" name="Ink 118">
                  <a:extLst>
                    <a:ext uri="{FF2B5EF4-FFF2-40B4-BE49-F238E27FC236}">
                      <a16:creationId xmlns:a16="http://schemas.microsoft.com/office/drawing/2014/main" id="{84DE1C1D-954D-EA59-5165-3A67CF7BD598}"/>
                    </a:ext>
                  </a:extLst>
                </p:cNvPr>
                <p:cNvPicPr/>
                <p:nvPr/>
              </p:nvPicPr>
              <p:blipFill>
                <a:blip r:embed="rId10"/>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0" name="Ink 119">
                  <a:extLst>
                    <a:ext uri="{FF2B5EF4-FFF2-40B4-BE49-F238E27FC236}">
                      <a16:creationId xmlns:a16="http://schemas.microsoft.com/office/drawing/2014/main" id="{538F9CA8-CB3E-DEEC-C86A-DD47239EBEE1}"/>
                    </a:ext>
                  </a:extLst>
                </p14:cNvPr>
                <p14:cNvContentPartPr/>
                <p14:nvPr/>
              </p14:nvContentPartPr>
              <p14:xfrm>
                <a:off x="1130003" y="1275376"/>
                <a:ext cx="124920" cy="123840"/>
              </p14:xfrm>
            </p:contentPart>
          </mc:Choice>
          <mc:Fallback xmlns="">
            <p:pic>
              <p:nvPicPr>
                <p:cNvPr id="120" name="Ink 119">
                  <a:extLst>
                    <a:ext uri="{FF2B5EF4-FFF2-40B4-BE49-F238E27FC236}">
                      <a16:creationId xmlns:a16="http://schemas.microsoft.com/office/drawing/2014/main" id="{538F9CA8-CB3E-DEEC-C86A-DD47239EBEE1}"/>
                    </a:ext>
                  </a:extLst>
                </p:cNvPr>
                <p:cNvPicPr/>
                <p:nvPr/>
              </p:nvPicPr>
              <p:blipFill>
                <a:blip r:embed="rId12"/>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21" name="Ink 120">
                  <a:extLst>
                    <a:ext uri="{FF2B5EF4-FFF2-40B4-BE49-F238E27FC236}">
                      <a16:creationId xmlns:a16="http://schemas.microsoft.com/office/drawing/2014/main" id="{DC1B1921-D00B-676F-DCF0-BC4538B17C17}"/>
                    </a:ext>
                  </a:extLst>
                </p14:cNvPr>
                <p14:cNvContentPartPr/>
                <p14:nvPr/>
              </p14:nvContentPartPr>
              <p14:xfrm>
                <a:off x="1343843" y="1280056"/>
                <a:ext cx="68760" cy="133920"/>
              </p14:xfrm>
            </p:contentPart>
          </mc:Choice>
          <mc:Fallback xmlns="">
            <p:pic>
              <p:nvPicPr>
                <p:cNvPr id="121" name="Ink 120">
                  <a:extLst>
                    <a:ext uri="{FF2B5EF4-FFF2-40B4-BE49-F238E27FC236}">
                      <a16:creationId xmlns:a16="http://schemas.microsoft.com/office/drawing/2014/main" id="{DC1B1921-D00B-676F-DCF0-BC4538B17C17}"/>
                    </a:ext>
                  </a:extLst>
                </p:cNvPr>
                <p:cNvPicPr/>
                <p:nvPr/>
              </p:nvPicPr>
              <p:blipFill>
                <a:blip r:embed="rId14"/>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2" name="Ink 121">
                  <a:extLst>
                    <a:ext uri="{FF2B5EF4-FFF2-40B4-BE49-F238E27FC236}">
                      <a16:creationId xmlns:a16="http://schemas.microsoft.com/office/drawing/2014/main" id="{357A668C-922D-4C12-936D-83A3B389E0D4}"/>
                    </a:ext>
                  </a:extLst>
                </p14:cNvPr>
                <p14:cNvContentPartPr/>
                <p14:nvPr/>
              </p14:nvContentPartPr>
              <p14:xfrm>
                <a:off x="1466603" y="1289416"/>
                <a:ext cx="8280" cy="104400"/>
              </p14:xfrm>
            </p:contentPart>
          </mc:Choice>
          <mc:Fallback xmlns="">
            <p:pic>
              <p:nvPicPr>
                <p:cNvPr id="122" name="Ink 121">
                  <a:extLst>
                    <a:ext uri="{FF2B5EF4-FFF2-40B4-BE49-F238E27FC236}">
                      <a16:creationId xmlns:a16="http://schemas.microsoft.com/office/drawing/2014/main" id="{357A668C-922D-4C12-936D-83A3B389E0D4}"/>
                    </a:ext>
                  </a:extLst>
                </p:cNvPr>
                <p:cNvPicPr/>
                <p:nvPr/>
              </p:nvPicPr>
              <p:blipFill>
                <a:blip r:embed="rId16"/>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3" name="Ink 122">
                  <a:extLst>
                    <a:ext uri="{FF2B5EF4-FFF2-40B4-BE49-F238E27FC236}">
                      <a16:creationId xmlns:a16="http://schemas.microsoft.com/office/drawing/2014/main" id="{D7BA3C67-AEC2-8075-EF26-D853A447E62B}"/>
                    </a:ext>
                  </a:extLst>
                </p14:cNvPr>
                <p14:cNvContentPartPr/>
                <p14:nvPr/>
              </p14:nvContentPartPr>
              <p14:xfrm>
                <a:off x="1465883" y="1259896"/>
                <a:ext cx="360" cy="360"/>
              </p14:xfrm>
            </p:contentPart>
          </mc:Choice>
          <mc:Fallback xmlns="">
            <p:pic>
              <p:nvPicPr>
                <p:cNvPr id="123" name="Ink 122">
                  <a:extLst>
                    <a:ext uri="{FF2B5EF4-FFF2-40B4-BE49-F238E27FC236}">
                      <a16:creationId xmlns:a16="http://schemas.microsoft.com/office/drawing/2014/main" id="{D7BA3C67-AEC2-8075-EF26-D853A447E62B}"/>
                    </a:ext>
                  </a:extLst>
                </p:cNvPr>
                <p:cNvPicPr/>
                <p:nvPr/>
              </p:nvPicPr>
              <p:blipFill>
                <a:blip r:embed="rId18"/>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4" name="Ink 123">
                  <a:extLst>
                    <a:ext uri="{FF2B5EF4-FFF2-40B4-BE49-F238E27FC236}">
                      <a16:creationId xmlns:a16="http://schemas.microsoft.com/office/drawing/2014/main" id="{CA3FE0CD-74E7-6764-28D5-864DAFCB1E5E}"/>
                    </a:ext>
                  </a:extLst>
                </p14:cNvPr>
                <p14:cNvContentPartPr/>
                <p14:nvPr/>
              </p14:nvContentPartPr>
              <p14:xfrm>
                <a:off x="1564523" y="1184656"/>
                <a:ext cx="99720" cy="213840"/>
              </p14:xfrm>
            </p:contentPart>
          </mc:Choice>
          <mc:Fallback xmlns="">
            <p:pic>
              <p:nvPicPr>
                <p:cNvPr id="124" name="Ink 123">
                  <a:extLst>
                    <a:ext uri="{FF2B5EF4-FFF2-40B4-BE49-F238E27FC236}">
                      <a16:creationId xmlns:a16="http://schemas.microsoft.com/office/drawing/2014/main" id="{CA3FE0CD-74E7-6764-28D5-864DAFCB1E5E}"/>
                    </a:ext>
                  </a:extLst>
                </p:cNvPr>
                <p:cNvPicPr/>
                <p:nvPr/>
              </p:nvPicPr>
              <p:blipFill>
                <a:blip r:embed="rId20"/>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25" name="Ink 124">
                  <a:extLst>
                    <a:ext uri="{FF2B5EF4-FFF2-40B4-BE49-F238E27FC236}">
                      <a16:creationId xmlns:a16="http://schemas.microsoft.com/office/drawing/2014/main" id="{6DA068C4-D8FB-52D4-E5D5-9064F734ACCC}"/>
                    </a:ext>
                  </a:extLst>
                </p14:cNvPr>
                <p14:cNvContentPartPr/>
                <p14:nvPr/>
              </p14:nvContentPartPr>
              <p14:xfrm>
                <a:off x="1522403" y="1276456"/>
                <a:ext cx="102240" cy="15840"/>
              </p14:xfrm>
            </p:contentPart>
          </mc:Choice>
          <mc:Fallback xmlns="">
            <p:pic>
              <p:nvPicPr>
                <p:cNvPr id="125" name="Ink 124">
                  <a:extLst>
                    <a:ext uri="{FF2B5EF4-FFF2-40B4-BE49-F238E27FC236}">
                      <a16:creationId xmlns:a16="http://schemas.microsoft.com/office/drawing/2014/main" id="{6DA068C4-D8FB-52D4-E5D5-9064F734ACCC}"/>
                    </a:ext>
                  </a:extLst>
                </p:cNvPr>
                <p:cNvPicPr/>
                <p:nvPr/>
              </p:nvPicPr>
              <p:blipFill>
                <a:blip r:embed="rId22"/>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26" name="Ink 125">
                  <a:extLst>
                    <a:ext uri="{FF2B5EF4-FFF2-40B4-BE49-F238E27FC236}">
                      <a16:creationId xmlns:a16="http://schemas.microsoft.com/office/drawing/2014/main" id="{AB411161-7223-E699-EB33-3DA30A5891AC}"/>
                    </a:ext>
                  </a:extLst>
                </p14:cNvPr>
                <p14:cNvContentPartPr/>
                <p14:nvPr/>
              </p14:nvContentPartPr>
              <p14:xfrm>
                <a:off x="1714643" y="1268896"/>
                <a:ext cx="189000" cy="299520"/>
              </p14:xfrm>
            </p:contentPart>
          </mc:Choice>
          <mc:Fallback xmlns="">
            <p:pic>
              <p:nvPicPr>
                <p:cNvPr id="126" name="Ink 125">
                  <a:extLst>
                    <a:ext uri="{FF2B5EF4-FFF2-40B4-BE49-F238E27FC236}">
                      <a16:creationId xmlns:a16="http://schemas.microsoft.com/office/drawing/2014/main" id="{AB411161-7223-E699-EB33-3DA30A5891AC}"/>
                    </a:ext>
                  </a:extLst>
                </p:cNvPr>
                <p:cNvPicPr/>
                <p:nvPr/>
              </p:nvPicPr>
              <p:blipFill>
                <a:blip r:embed="rId24"/>
                <a:stretch>
                  <a:fillRect/>
                </a:stretch>
              </p:blipFill>
              <p:spPr>
                <a:xfrm>
                  <a:off x="1696643" y="1250896"/>
                  <a:ext cx="224640" cy="335160"/>
                </a:xfrm>
                <a:prstGeom prst="rect">
                  <a:avLst/>
                </a:prstGeom>
              </p:spPr>
            </p:pic>
          </mc:Fallback>
        </mc:AlternateContent>
      </p:grpSp>
      <p:grpSp>
        <p:nvGrpSpPr>
          <p:cNvPr id="127" name="Group 126">
            <a:extLst>
              <a:ext uri="{FF2B5EF4-FFF2-40B4-BE49-F238E27FC236}">
                <a16:creationId xmlns:a16="http://schemas.microsoft.com/office/drawing/2014/main" id="{8324A500-614A-9F00-6A6E-AC0359341D78}"/>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5">
              <p14:nvContentPartPr>
                <p14:cNvPr id="128" name="Ink 127">
                  <a:extLst>
                    <a:ext uri="{FF2B5EF4-FFF2-40B4-BE49-F238E27FC236}">
                      <a16:creationId xmlns:a16="http://schemas.microsoft.com/office/drawing/2014/main" id="{36E0E204-2F32-2B64-CE31-F42D0C27B564}"/>
                    </a:ext>
                  </a:extLst>
                </p14:cNvPr>
                <p14:cNvContentPartPr/>
                <p14:nvPr/>
              </p14:nvContentPartPr>
              <p14:xfrm>
                <a:off x="2184803" y="1245856"/>
                <a:ext cx="180000" cy="26280"/>
              </p14:xfrm>
            </p:contentPart>
          </mc:Choice>
          <mc:Fallback xmlns="">
            <p:pic>
              <p:nvPicPr>
                <p:cNvPr id="128" name="Ink 127">
                  <a:extLst>
                    <a:ext uri="{FF2B5EF4-FFF2-40B4-BE49-F238E27FC236}">
                      <a16:creationId xmlns:a16="http://schemas.microsoft.com/office/drawing/2014/main" id="{36E0E204-2F32-2B64-CE31-F42D0C27B564}"/>
                    </a:ext>
                  </a:extLst>
                </p:cNvPr>
                <p:cNvPicPr/>
                <p:nvPr/>
              </p:nvPicPr>
              <p:blipFill>
                <a:blip r:embed="rId26"/>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29" name="Ink 128">
                  <a:extLst>
                    <a:ext uri="{FF2B5EF4-FFF2-40B4-BE49-F238E27FC236}">
                      <a16:creationId xmlns:a16="http://schemas.microsoft.com/office/drawing/2014/main" id="{77350E4D-7B3E-22ED-99F1-5D122A276864}"/>
                    </a:ext>
                  </a:extLst>
                </p14:cNvPr>
                <p14:cNvContentPartPr/>
                <p14:nvPr/>
              </p14:nvContentPartPr>
              <p14:xfrm>
                <a:off x="2194523" y="1326136"/>
                <a:ext cx="176400" cy="15480"/>
              </p14:xfrm>
            </p:contentPart>
          </mc:Choice>
          <mc:Fallback xmlns="">
            <p:pic>
              <p:nvPicPr>
                <p:cNvPr id="129" name="Ink 128">
                  <a:extLst>
                    <a:ext uri="{FF2B5EF4-FFF2-40B4-BE49-F238E27FC236}">
                      <a16:creationId xmlns:a16="http://schemas.microsoft.com/office/drawing/2014/main" id="{77350E4D-7B3E-22ED-99F1-5D122A276864}"/>
                    </a:ext>
                  </a:extLst>
                </p:cNvPr>
                <p:cNvPicPr/>
                <p:nvPr/>
              </p:nvPicPr>
              <p:blipFill>
                <a:blip r:embed="rId28"/>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9">
            <p14:nvContentPartPr>
              <p14:cNvPr id="130" name="Ink 129">
                <a:extLst>
                  <a:ext uri="{FF2B5EF4-FFF2-40B4-BE49-F238E27FC236}">
                    <a16:creationId xmlns:a16="http://schemas.microsoft.com/office/drawing/2014/main" id="{5AD3F0B7-F872-A9BC-D1AD-854273A1C1AA}"/>
                  </a:ext>
                </a:extLst>
              </p14:cNvPr>
              <p14:cNvContentPartPr/>
              <p14:nvPr/>
            </p14:nvContentPartPr>
            <p14:xfrm>
              <a:off x="2624723" y="1164136"/>
              <a:ext cx="778680" cy="80640"/>
            </p14:xfrm>
          </p:contentPart>
        </mc:Choice>
        <mc:Fallback xmlns="">
          <p:pic>
            <p:nvPicPr>
              <p:cNvPr id="130" name="Ink 129">
                <a:extLst>
                  <a:ext uri="{FF2B5EF4-FFF2-40B4-BE49-F238E27FC236}">
                    <a16:creationId xmlns:a16="http://schemas.microsoft.com/office/drawing/2014/main" id="{5AD3F0B7-F872-A9BC-D1AD-854273A1C1AA}"/>
                  </a:ext>
                </a:extLst>
              </p:cNvPr>
              <p:cNvPicPr/>
              <p:nvPr/>
            </p:nvPicPr>
            <p:blipFill>
              <a:blip r:embed="rId30"/>
              <a:stretch>
                <a:fillRect/>
              </a:stretch>
            </p:blipFill>
            <p:spPr>
              <a:xfrm>
                <a:off x="2606723" y="1146496"/>
                <a:ext cx="814320" cy="116280"/>
              </a:xfrm>
              <a:prstGeom prst="rect">
                <a:avLst/>
              </a:prstGeom>
            </p:spPr>
          </p:pic>
        </mc:Fallback>
      </mc:AlternateContent>
      <p:grpSp>
        <p:nvGrpSpPr>
          <p:cNvPr id="131" name="Group 130">
            <a:extLst>
              <a:ext uri="{FF2B5EF4-FFF2-40B4-BE49-F238E27FC236}">
                <a16:creationId xmlns:a16="http://schemas.microsoft.com/office/drawing/2014/main" id="{424796D5-F5D4-CBF8-D33C-FE557301E890}"/>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1">
              <p14:nvContentPartPr>
                <p14:cNvPr id="132" name="Ink 131">
                  <a:extLst>
                    <a:ext uri="{FF2B5EF4-FFF2-40B4-BE49-F238E27FC236}">
                      <a16:creationId xmlns:a16="http://schemas.microsoft.com/office/drawing/2014/main" id="{38AA8EBD-F291-4272-E416-0A21734E8F1A}"/>
                    </a:ext>
                  </a:extLst>
                </p14:cNvPr>
                <p14:cNvContentPartPr/>
                <p14:nvPr/>
              </p14:nvContentPartPr>
              <p14:xfrm>
                <a:off x="3811283" y="1128856"/>
                <a:ext cx="57960" cy="18360"/>
              </p14:xfrm>
            </p:contentPart>
          </mc:Choice>
          <mc:Fallback xmlns="">
            <p:pic>
              <p:nvPicPr>
                <p:cNvPr id="132" name="Ink 131">
                  <a:extLst>
                    <a:ext uri="{FF2B5EF4-FFF2-40B4-BE49-F238E27FC236}">
                      <a16:creationId xmlns:a16="http://schemas.microsoft.com/office/drawing/2014/main" id="{38AA8EBD-F291-4272-E416-0A21734E8F1A}"/>
                    </a:ext>
                  </a:extLst>
                </p:cNvPr>
                <p:cNvPicPr/>
                <p:nvPr/>
              </p:nvPicPr>
              <p:blipFill>
                <a:blip r:embed="rId32"/>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33" name="Ink 132">
                  <a:extLst>
                    <a:ext uri="{FF2B5EF4-FFF2-40B4-BE49-F238E27FC236}">
                      <a16:creationId xmlns:a16="http://schemas.microsoft.com/office/drawing/2014/main" id="{08430AF2-F38A-D4F0-0FDF-B768CAF37D95}"/>
                    </a:ext>
                  </a:extLst>
                </p14:cNvPr>
                <p14:cNvContentPartPr/>
                <p14:nvPr/>
              </p14:nvContentPartPr>
              <p14:xfrm>
                <a:off x="3830363" y="1219576"/>
                <a:ext cx="58680" cy="8640"/>
              </p14:xfrm>
            </p:contentPart>
          </mc:Choice>
          <mc:Fallback xmlns="">
            <p:pic>
              <p:nvPicPr>
                <p:cNvPr id="133" name="Ink 132">
                  <a:extLst>
                    <a:ext uri="{FF2B5EF4-FFF2-40B4-BE49-F238E27FC236}">
                      <a16:creationId xmlns:a16="http://schemas.microsoft.com/office/drawing/2014/main" id="{08430AF2-F38A-D4F0-0FDF-B768CAF37D95}"/>
                    </a:ext>
                  </a:extLst>
                </p:cNvPr>
                <p:cNvPicPr/>
                <p:nvPr/>
              </p:nvPicPr>
              <p:blipFill>
                <a:blip r:embed="rId34"/>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
            <p14:nvContentPartPr>
              <p14:cNvPr id="134" name="Ink 133">
                <a:extLst>
                  <a:ext uri="{FF2B5EF4-FFF2-40B4-BE49-F238E27FC236}">
                    <a16:creationId xmlns:a16="http://schemas.microsoft.com/office/drawing/2014/main" id="{6BEADCF9-898B-827C-5DC2-F10564B0E343}"/>
                  </a:ext>
                </a:extLst>
              </p14:cNvPr>
              <p14:cNvContentPartPr/>
              <p14:nvPr/>
            </p14:nvContentPartPr>
            <p14:xfrm>
              <a:off x="4195403" y="1063696"/>
              <a:ext cx="961560" cy="31320"/>
            </p14:xfrm>
          </p:contentPart>
        </mc:Choice>
        <mc:Fallback xmlns="">
          <p:pic>
            <p:nvPicPr>
              <p:cNvPr id="134" name="Ink 133">
                <a:extLst>
                  <a:ext uri="{FF2B5EF4-FFF2-40B4-BE49-F238E27FC236}">
                    <a16:creationId xmlns:a16="http://schemas.microsoft.com/office/drawing/2014/main" id="{6BEADCF9-898B-827C-5DC2-F10564B0E343}"/>
                  </a:ext>
                </a:extLst>
              </p:cNvPr>
              <p:cNvPicPr/>
              <p:nvPr/>
            </p:nvPicPr>
            <p:blipFill>
              <a:blip r:embed="rId36"/>
              <a:stretch>
                <a:fillRect/>
              </a:stretch>
            </p:blipFill>
            <p:spPr>
              <a:xfrm>
                <a:off x="4177403" y="1046056"/>
                <a:ext cx="997200" cy="66960"/>
              </a:xfrm>
              <a:prstGeom prst="rect">
                <a:avLst/>
              </a:prstGeom>
            </p:spPr>
          </p:pic>
        </mc:Fallback>
      </mc:AlternateContent>
      <p:grpSp>
        <p:nvGrpSpPr>
          <p:cNvPr id="135" name="Group 134">
            <a:extLst>
              <a:ext uri="{FF2B5EF4-FFF2-40B4-BE49-F238E27FC236}">
                <a16:creationId xmlns:a16="http://schemas.microsoft.com/office/drawing/2014/main" id="{8027B636-A2A2-37B2-BE7D-16D9C208CDD0}"/>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7">
              <p14:nvContentPartPr>
                <p14:cNvPr id="136" name="Ink 135">
                  <a:extLst>
                    <a:ext uri="{FF2B5EF4-FFF2-40B4-BE49-F238E27FC236}">
                      <a16:creationId xmlns:a16="http://schemas.microsoft.com/office/drawing/2014/main" id="{BC913DCE-7A5D-8438-3366-8FA550B94D10}"/>
                    </a:ext>
                  </a:extLst>
                </p14:cNvPr>
                <p14:cNvContentPartPr/>
                <p14:nvPr/>
              </p14:nvContentPartPr>
              <p14:xfrm>
                <a:off x="2671484" y="955535"/>
                <a:ext cx="104760" cy="137880"/>
              </p14:xfrm>
            </p:contentPart>
          </mc:Choice>
          <mc:Fallback xmlns="">
            <p:pic>
              <p:nvPicPr>
                <p:cNvPr id="136" name="Ink 135">
                  <a:extLst>
                    <a:ext uri="{FF2B5EF4-FFF2-40B4-BE49-F238E27FC236}">
                      <a16:creationId xmlns:a16="http://schemas.microsoft.com/office/drawing/2014/main" id="{BC913DCE-7A5D-8438-3366-8FA550B94D10}"/>
                    </a:ext>
                  </a:extLst>
                </p:cNvPr>
                <p:cNvPicPr/>
                <p:nvPr/>
              </p:nvPicPr>
              <p:blipFill>
                <a:blip r:embed="rId38"/>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37" name="Ink 136">
                  <a:extLst>
                    <a:ext uri="{FF2B5EF4-FFF2-40B4-BE49-F238E27FC236}">
                      <a16:creationId xmlns:a16="http://schemas.microsoft.com/office/drawing/2014/main" id="{1418A56B-EEFB-3F53-6E71-07DD47AEAE46}"/>
                    </a:ext>
                  </a:extLst>
                </p14:cNvPr>
                <p14:cNvContentPartPr/>
                <p14:nvPr/>
              </p14:nvContentPartPr>
              <p14:xfrm>
                <a:off x="2854004" y="947975"/>
                <a:ext cx="46440" cy="82440"/>
              </p14:xfrm>
            </p:contentPart>
          </mc:Choice>
          <mc:Fallback xmlns="">
            <p:pic>
              <p:nvPicPr>
                <p:cNvPr id="137" name="Ink 136">
                  <a:extLst>
                    <a:ext uri="{FF2B5EF4-FFF2-40B4-BE49-F238E27FC236}">
                      <a16:creationId xmlns:a16="http://schemas.microsoft.com/office/drawing/2014/main" id="{1418A56B-EEFB-3F53-6E71-07DD47AEAE46}"/>
                    </a:ext>
                  </a:extLst>
                </p:cNvPr>
                <p:cNvPicPr/>
                <p:nvPr/>
              </p:nvPicPr>
              <p:blipFill>
                <a:blip r:embed="rId40"/>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38" name="Ink 137">
                  <a:extLst>
                    <a:ext uri="{FF2B5EF4-FFF2-40B4-BE49-F238E27FC236}">
                      <a16:creationId xmlns:a16="http://schemas.microsoft.com/office/drawing/2014/main" id="{106F3C33-A482-7288-4050-3928D5D3A412}"/>
                    </a:ext>
                  </a:extLst>
                </p14:cNvPr>
                <p14:cNvContentPartPr/>
                <p14:nvPr/>
              </p14:nvContentPartPr>
              <p14:xfrm>
                <a:off x="2966324" y="944015"/>
                <a:ext cx="102960" cy="57600"/>
              </p14:xfrm>
            </p:contentPart>
          </mc:Choice>
          <mc:Fallback xmlns="">
            <p:pic>
              <p:nvPicPr>
                <p:cNvPr id="138" name="Ink 137">
                  <a:extLst>
                    <a:ext uri="{FF2B5EF4-FFF2-40B4-BE49-F238E27FC236}">
                      <a16:creationId xmlns:a16="http://schemas.microsoft.com/office/drawing/2014/main" id="{106F3C33-A482-7288-4050-3928D5D3A412}"/>
                    </a:ext>
                  </a:extLst>
                </p:cNvPr>
                <p:cNvPicPr/>
                <p:nvPr/>
              </p:nvPicPr>
              <p:blipFill>
                <a:blip r:embed="rId42"/>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39" name="Ink 138">
                  <a:extLst>
                    <a:ext uri="{FF2B5EF4-FFF2-40B4-BE49-F238E27FC236}">
                      <a16:creationId xmlns:a16="http://schemas.microsoft.com/office/drawing/2014/main" id="{EECD1CF9-DDD5-592B-3956-7B7D9E143826}"/>
                    </a:ext>
                  </a:extLst>
                </p14:cNvPr>
                <p14:cNvContentPartPr/>
                <p14:nvPr/>
              </p14:nvContentPartPr>
              <p14:xfrm>
                <a:off x="3111404" y="938255"/>
                <a:ext cx="161640" cy="63720"/>
              </p14:xfrm>
            </p:contentPart>
          </mc:Choice>
          <mc:Fallback xmlns="">
            <p:pic>
              <p:nvPicPr>
                <p:cNvPr id="139" name="Ink 138">
                  <a:extLst>
                    <a:ext uri="{FF2B5EF4-FFF2-40B4-BE49-F238E27FC236}">
                      <a16:creationId xmlns:a16="http://schemas.microsoft.com/office/drawing/2014/main" id="{EECD1CF9-DDD5-592B-3956-7B7D9E143826}"/>
                    </a:ext>
                  </a:extLst>
                </p:cNvPr>
                <p:cNvPicPr/>
                <p:nvPr/>
              </p:nvPicPr>
              <p:blipFill>
                <a:blip r:embed="rId44"/>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1" name="Ink 140">
                  <a:extLst>
                    <a:ext uri="{FF2B5EF4-FFF2-40B4-BE49-F238E27FC236}">
                      <a16:creationId xmlns:a16="http://schemas.microsoft.com/office/drawing/2014/main" id="{288D335C-BB9F-6313-8939-8DA68A907050}"/>
                    </a:ext>
                  </a:extLst>
                </p14:cNvPr>
                <p14:cNvContentPartPr/>
                <p14:nvPr/>
              </p14:nvContentPartPr>
              <p14:xfrm>
                <a:off x="3344324" y="918455"/>
                <a:ext cx="47160" cy="90000"/>
              </p14:xfrm>
            </p:contentPart>
          </mc:Choice>
          <mc:Fallback xmlns="">
            <p:pic>
              <p:nvPicPr>
                <p:cNvPr id="141" name="Ink 140">
                  <a:extLst>
                    <a:ext uri="{FF2B5EF4-FFF2-40B4-BE49-F238E27FC236}">
                      <a16:creationId xmlns:a16="http://schemas.microsoft.com/office/drawing/2014/main" id="{288D335C-BB9F-6313-8939-8DA68A907050}"/>
                    </a:ext>
                  </a:extLst>
                </p:cNvPr>
                <p:cNvPicPr/>
                <p:nvPr/>
              </p:nvPicPr>
              <p:blipFill>
                <a:blip r:embed="rId46"/>
                <a:stretch>
                  <a:fillRect/>
                </a:stretch>
              </p:blipFill>
              <p:spPr>
                <a:xfrm>
                  <a:off x="3326684" y="900815"/>
                  <a:ext cx="82800" cy="125640"/>
                </a:xfrm>
                <a:prstGeom prst="rect">
                  <a:avLst/>
                </a:prstGeom>
              </p:spPr>
            </p:pic>
          </mc:Fallback>
        </mc:AlternateContent>
      </p:grpSp>
      <p:grpSp>
        <p:nvGrpSpPr>
          <p:cNvPr id="142" name="Group 141">
            <a:extLst>
              <a:ext uri="{FF2B5EF4-FFF2-40B4-BE49-F238E27FC236}">
                <a16:creationId xmlns:a16="http://schemas.microsoft.com/office/drawing/2014/main" id="{18782BB8-F47D-8ECE-2E1A-8125102E041E}"/>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7">
              <p14:nvContentPartPr>
                <p14:cNvPr id="143" name="Ink 142">
                  <a:extLst>
                    <a:ext uri="{FF2B5EF4-FFF2-40B4-BE49-F238E27FC236}">
                      <a16:creationId xmlns:a16="http://schemas.microsoft.com/office/drawing/2014/main" id="{C3F64EF4-9A35-7D91-FA3C-4EA9D3FBBAF8}"/>
                    </a:ext>
                  </a:extLst>
                </p14:cNvPr>
                <p14:cNvContentPartPr/>
                <p14:nvPr/>
              </p14:nvContentPartPr>
              <p14:xfrm>
                <a:off x="2805044" y="1303295"/>
                <a:ext cx="123480" cy="103680"/>
              </p14:xfrm>
            </p:contentPart>
          </mc:Choice>
          <mc:Fallback xmlns="">
            <p:pic>
              <p:nvPicPr>
                <p:cNvPr id="143" name="Ink 142">
                  <a:extLst>
                    <a:ext uri="{FF2B5EF4-FFF2-40B4-BE49-F238E27FC236}">
                      <a16:creationId xmlns:a16="http://schemas.microsoft.com/office/drawing/2014/main" id="{C3F64EF4-9A35-7D91-FA3C-4EA9D3FBBAF8}"/>
                    </a:ext>
                  </a:extLst>
                </p:cNvPr>
                <p:cNvPicPr/>
                <p:nvPr/>
              </p:nvPicPr>
              <p:blipFill>
                <a:blip r:embed="rId48"/>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4" name="Ink 143">
                  <a:extLst>
                    <a:ext uri="{FF2B5EF4-FFF2-40B4-BE49-F238E27FC236}">
                      <a16:creationId xmlns:a16="http://schemas.microsoft.com/office/drawing/2014/main" id="{089003FE-2CDF-BC6D-FEC8-623CAD25DBB0}"/>
                    </a:ext>
                  </a:extLst>
                </p14:cNvPr>
                <p14:cNvContentPartPr/>
                <p14:nvPr/>
              </p14:nvContentPartPr>
              <p14:xfrm>
                <a:off x="2975324" y="1332455"/>
                <a:ext cx="153720" cy="72360"/>
              </p14:xfrm>
            </p:contentPart>
          </mc:Choice>
          <mc:Fallback xmlns="">
            <p:pic>
              <p:nvPicPr>
                <p:cNvPr id="144" name="Ink 143">
                  <a:extLst>
                    <a:ext uri="{FF2B5EF4-FFF2-40B4-BE49-F238E27FC236}">
                      <a16:creationId xmlns:a16="http://schemas.microsoft.com/office/drawing/2014/main" id="{089003FE-2CDF-BC6D-FEC8-623CAD25DBB0}"/>
                    </a:ext>
                  </a:extLst>
                </p:cNvPr>
                <p:cNvPicPr/>
                <p:nvPr/>
              </p:nvPicPr>
              <p:blipFill>
                <a:blip r:embed="rId50"/>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45" name="Ink 144">
                  <a:extLst>
                    <a:ext uri="{FF2B5EF4-FFF2-40B4-BE49-F238E27FC236}">
                      <a16:creationId xmlns:a16="http://schemas.microsoft.com/office/drawing/2014/main" id="{296D26D0-A9A3-D6A8-E088-06DE2985AC8E}"/>
                    </a:ext>
                  </a:extLst>
                </p14:cNvPr>
                <p14:cNvContentPartPr/>
                <p14:nvPr/>
              </p14:nvContentPartPr>
              <p14:xfrm>
                <a:off x="3179084" y="1261175"/>
                <a:ext cx="46440" cy="68400"/>
              </p14:xfrm>
            </p:contentPart>
          </mc:Choice>
          <mc:Fallback xmlns="">
            <p:pic>
              <p:nvPicPr>
                <p:cNvPr id="145" name="Ink 144">
                  <a:extLst>
                    <a:ext uri="{FF2B5EF4-FFF2-40B4-BE49-F238E27FC236}">
                      <a16:creationId xmlns:a16="http://schemas.microsoft.com/office/drawing/2014/main" id="{296D26D0-A9A3-D6A8-E088-06DE2985AC8E}"/>
                    </a:ext>
                  </a:extLst>
                </p:cNvPr>
                <p:cNvPicPr/>
                <p:nvPr/>
              </p:nvPicPr>
              <p:blipFill>
                <a:blip r:embed="rId52"/>
                <a:stretch>
                  <a:fillRect/>
                </a:stretch>
              </p:blipFill>
              <p:spPr>
                <a:xfrm>
                  <a:off x="3161084" y="1243175"/>
                  <a:ext cx="82080" cy="104040"/>
                </a:xfrm>
                <a:prstGeom prst="rect">
                  <a:avLst/>
                </a:prstGeom>
              </p:spPr>
            </p:pic>
          </mc:Fallback>
        </mc:AlternateContent>
      </p:grpSp>
      <p:grpSp>
        <p:nvGrpSpPr>
          <p:cNvPr id="146" name="Group 145">
            <a:extLst>
              <a:ext uri="{FF2B5EF4-FFF2-40B4-BE49-F238E27FC236}">
                <a16:creationId xmlns:a16="http://schemas.microsoft.com/office/drawing/2014/main" id="{EE1C672B-96F3-95B6-D496-2783075C7A7C}"/>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3">
              <p14:nvContentPartPr>
                <p14:cNvPr id="147" name="Ink 146">
                  <a:extLst>
                    <a:ext uri="{FF2B5EF4-FFF2-40B4-BE49-F238E27FC236}">
                      <a16:creationId xmlns:a16="http://schemas.microsoft.com/office/drawing/2014/main" id="{BB49386D-524A-3E29-E6D7-2632554FBB31}"/>
                    </a:ext>
                  </a:extLst>
                </p14:cNvPr>
                <p14:cNvContentPartPr/>
                <p14:nvPr/>
              </p14:nvContentPartPr>
              <p14:xfrm>
                <a:off x="4324604" y="854015"/>
                <a:ext cx="199080" cy="122400"/>
              </p14:xfrm>
            </p:contentPart>
          </mc:Choice>
          <mc:Fallback xmlns="">
            <p:pic>
              <p:nvPicPr>
                <p:cNvPr id="147" name="Ink 146">
                  <a:extLst>
                    <a:ext uri="{FF2B5EF4-FFF2-40B4-BE49-F238E27FC236}">
                      <a16:creationId xmlns:a16="http://schemas.microsoft.com/office/drawing/2014/main" id="{BB49386D-524A-3E29-E6D7-2632554FBB31}"/>
                    </a:ext>
                  </a:extLst>
                </p:cNvPr>
                <p:cNvPicPr/>
                <p:nvPr/>
              </p:nvPicPr>
              <p:blipFill>
                <a:blip r:embed="rId54"/>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48" name="Ink 147">
                  <a:extLst>
                    <a:ext uri="{FF2B5EF4-FFF2-40B4-BE49-F238E27FC236}">
                      <a16:creationId xmlns:a16="http://schemas.microsoft.com/office/drawing/2014/main" id="{0674F2EA-4682-0143-9A11-9844A2FF813B}"/>
                    </a:ext>
                  </a:extLst>
                </p14:cNvPr>
                <p14:cNvContentPartPr/>
                <p14:nvPr/>
              </p14:nvContentPartPr>
              <p14:xfrm>
                <a:off x="4636364" y="853655"/>
                <a:ext cx="112680" cy="99720"/>
              </p14:xfrm>
            </p:contentPart>
          </mc:Choice>
          <mc:Fallback xmlns="">
            <p:pic>
              <p:nvPicPr>
                <p:cNvPr id="148" name="Ink 147">
                  <a:extLst>
                    <a:ext uri="{FF2B5EF4-FFF2-40B4-BE49-F238E27FC236}">
                      <a16:creationId xmlns:a16="http://schemas.microsoft.com/office/drawing/2014/main" id="{0674F2EA-4682-0143-9A11-9844A2FF813B}"/>
                    </a:ext>
                  </a:extLst>
                </p:cNvPr>
                <p:cNvPicPr/>
                <p:nvPr/>
              </p:nvPicPr>
              <p:blipFill>
                <a:blip r:embed="rId56"/>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49" name="Ink 148">
                  <a:extLst>
                    <a:ext uri="{FF2B5EF4-FFF2-40B4-BE49-F238E27FC236}">
                      <a16:creationId xmlns:a16="http://schemas.microsoft.com/office/drawing/2014/main" id="{9535AF55-5B87-736F-957E-5173E6D8FFAB}"/>
                    </a:ext>
                  </a:extLst>
                </p14:cNvPr>
                <p14:cNvContentPartPr/>
                <p14:nvPr/>
              </p14:nvContentPartPr>
              <p14:xfrm>
                <a:off x="4855964" y="826655"/>
                <a:ext cx="83160" cy="118080"/>
              </p14:xfrm>
            </p:contentPart>
          </mc:Choice>
          <mc:Fallback xmlns="">
            <p:pic>
              <p:nvPicPr>
                <p:cNvPr id="149" name="Ink 148">
                  <a:extLst>
                    <a:ext uri="{FF2B5EF4-FFF2-40B4-BE49-F238E27FC236}">
                      <a16:creationId xmlns:a16="http://schemas.microsoft.com/office/drawing/2014/main" id="{9535AF55-5B87-736F-957E-5173E6D8FFAB}"/>
                    </a:ext>
                  </a:extLst>
                </p:cNvPr>
                <p:cNvPicPr/>
                <p:nvPr/>
              </p:nvPicPr>
              <p:blipFill>
                <a:blip r:embed="rId58"/>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0" name="Ink 149">
                  <a:extLst>
                    <a:ext uri="{FF2B5EF4-FFF2-40B4-BE49-F238E27FC236}">
                      <a16:creationId xmlns:a16="http://schemas.microsoft.com/office/drawing/2014/main" id="{C9703D00-17D9-BEC4-3D16-03FF3C5B9675}"/>
                    </a:ext>
                  </a:extLst>
                </p14:cNvPr>
                <p14:cNvContentPartPr/>
                <p14:nvPr/>
              </p14:nvContentPartPr>
              <p14:xfrm>
                <a:off x="5020484" y="809735"/>
                <a:ext cx="97920" cy="146160"/>
              </p14:xfrm>
            </p:contentPart>
          </mc:Choice>
          <mc:Fallback xmlns="">
            <p:pic>
              <p:nvPicPr>
                <p:cNvPr id="150" name="Ink 149">
                  <a:extLst>
                    <a:ext uri="{FF2B5EF4-FFF2-40B4-BE49-F238E27FC236}">
                      <a16:creationId xmlns:a16="http://schemas.microsoft.com/office/drawing/2014/main" id="{C9703D00-17D9-BEC4-3D16-03FF3C5B9675}"/>
                    </a:ext>
                  </a:extLst>
                </p:cNvPr>
                <p:cNvPicPr/>
                <p:nvPr/>
              </p:nvPicPr>
              <p:blipFill>
                <a:blip r:embed="rId60"/>
                <a:stretch>
                  <a:fillRect/>
                </a:stretch>
              </p:blipFill>
              <p:spPr>
                <a:xfrm>
                  <a:off x="5002844" y="792095"/>
                  <a:ext cx="133560" cy="181800"/>
                </a:xfrm>
                <a:prstGeom prst="rect">
                  <a:avLst/>
                </a:prstGeom>
              </p:spPr>
            </p:pic>
          </mc:Fallback>
        </mc:AlternateContent>
      </p:grpSp>
      <p:grpSp>
        <p:nvGrpSpPr>
          <p:cNvPr id="151" name="Group 150">
            <a:extLst>
              <a:ext uri="{FF2B5EF4-FFF2-40B4-BE49-F238E27FC236}">
                <a16:creationId xmlns:a16="http://schemas.microsoft.com/office/drawing/2014/main" id="{46D0AD08-3C22-AC67-631A-6607B4650444}"/>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1">
              <p14:nvContentPartPr>
                <p14:cNvPr id="152" name="Ink 151">
                  <a:extLst>
                    <a:ext uri="{FF2B5EF4-FFF2-40B4-BE49-F238E27FC236}">
                      <a16:creationId xmlns:a16="http://schemas.microsoft.com/office/drawing/2014/main" id="{C52E8E8A-3667-8A84-492E-412C6A197256}"/>
                    </a:ext>
                  </a:extLst>
                </p14:cNvPr>
                <p14:cNvContentPartPr/>
                <p14:nvPr/>
              </p14:nvContentPartPr>
              <p14:xfrm>
                <a:off x="4224524" y="1214735"/>
                <a:ext cx="105480" cy="125280"/>
              </p14:xfrm>
            </p:contentPart>
          </mc:Choice>
          <mc:Fallback xmlns="">
            <p:pic>
              <p:nvPicPr>
                <p:cNvPr id="152" name="Ink 151">
                  <a:extLst>
                    <a:ext uri="{FF2B5EF4-FFF2-40B4-BE49-F238E27FC236}">
                      <a16:creationId xmlns:a16="http://schemas.microsoft.com/office/drawing/2014/main" id="{C52E8E8A-3667-8A84-492E-412C6A197256}"/>
                    </a:ext>
                  </a:extLst>
                </p:cNvPr>
                <p:cNvPicPr/>
                <p:nvPr/>
              </p:nvPicPr>
              <p:blipFill>
                <a:blip r:embed="rId62"/>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3" name="Ink 152">
                  <a:extLst>
                    <a:ext uri="{FF2B5EF4-FFF2-40B4-BE49-F238E27FC236}">
                      <a16:creationId xmlns:a16="http://schemas.microsoft.com/office/drawing/2014/main" id="{6DB0800F-826F-E65A-530C-409C48C9C546}"/>
                    </a:ext>
                  </a:extLst>
                </p14:cNvPr>
                <p14:cNvContentPartPr/>
                <p14:nvPr/>
              </p14:nvContentPartPr>
              <p14:xfrm>
                <a:off x="4389764" y="1246775"/>
                <a:ext cx="58320" cy="68040"/>
              </p14:xfrm>
            </p:contentPart>
          </mc:Choice>
          <mc:Fallback xmlns="">
            <p:pic>
              <p:nvPicPr>
                <p:cNvPr id="153" name="Ink 152">
                  <a:extLst>
                    <a:ext uri="{FF2B5EF4-FFF2-40B4-BE49-F238E27FC236}">
                      <a16:creationId xmlns:a16="http://schemas.microsoft.com/office/drawing/2014/main" id="{6DB0800F-826F-E65A-530C-409C48C9C546}"/>
                    </a:ext>
                  </a:extLst>
                </p:cNvPr>
                <p:cNvPicPr/>
                <p:nvPr/>
              </p:nvPicPr>
              <p:blipFill>
                <a:blip r:embed="rId64"/>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4" name="Ink 153">
                  <a:extLst>
                    <a:ext uri="{FF2B5EF4-FFF2-40B4-BE49-F238E27FC236}">
                      <a16:creationId xmlns:a16="http://schemas.microsoft.com/office/drawing/2014/main" id="{07077C93-C233-F65E-683E-4624854EE55E}"/>
                    </a:ext>
                  </a:extLst>
                </p14:cNvPr>
                <p14:cNvContentPartPr/>
                <p14:nvPr/>
              </p14:nvContentPartPr>
              <p14:xfrm>
                <a:off x="4544204" y="1194215"/>
                <a:ext cx="10080" cy="122400"/>
              </p14:xfrm>
            </p:contentPart>
          </mc:Choice>
          <mc:Fallback xmlns="">
            <p:pic>
              <p:nvPicPr>
                <p:cNvPr id="154" name="Ink 153">
                  <a:extLst>
                    <a:ext uri="{FF2B5EF4-FFF2-40B4-BE49-F238E27FC236}">
                      <a16:creationId xmlns:a16="http://schemas.microsoft.com/office/drawing/2014/main" id="{07077C93-C233-F65E-683E-4624854EE55E}"/>
                    </a:ext>
                  </a:extLst>
                </p:cNvPr>
                <p:cNvPicPr/>
                <p:nvPr/>
              </p:nvPicPr>
              <p:blipFill>
                <a:blip r:embed="rId66"/>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5" name="Ink 154">
                  <a:extLst>
                    <a:ext uri="{FF2B5EF4-FFF2-40B4-BE49-F238E27FC236}">
                      <a16:creationId xmlns:a16="http://schemas.microsoft.com/office/drawing/2014/main" id="{D3DEF74D-D077-C282-3BFB-2A166F4E45AB}"/>
                    </a:ext>
                  </a:extLst>
                </p14:cNvPr>
                <p14:cNvContentPartPr/>
                <p14:nvPr/>
              </p14:nvContentPartPr>
              <p14:xfrm>
                <a:off x="4644644" y="1246775"/>
                <a:ext cx="64800" cy="57600"/>
              </p14:xfrm>
            </p:contentPart>
          </mc:Choice>
          <mc:Fallback xmlns="">
            <p:pic>
              <p:nvPicPr>
                <p:cNvPr id="155" name="Ink 154">
                  <a:extLst>
                    <a:ext uri="{FF2B5EF4-FFF2-40B4-BE49-F238E27FC236}">
                      <a16:creationId xmlns:a16="http://schemas.microsoft.com/office/drawing/2014/main" id="{D3DEF74D-D077-C282-3BFB-2A166F4E45AB}"/>
                    </a:ext>
                  </a:extLst>
                </p:cNvPr>
                <p:cNvPicPr/>
                <p:nvPr/>
              </p:nvPicPr>
              <p:blipFill>
                <a:blip r:embed="rId68"/>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56" name="Ink 155">
                  <a:extLst>
                    <a:ext uri="{FF2B5EF4-FFF2-40B4-BE49-F238E27FC236}">
                      <a16:creationId xmlns:a16="http://schemas.microsoft.com/office/drawing/2014/main" id="{0F032A3D-4B13-6CFE-4B20-3C3DF5FFCEE9}"/>
                    </a:ext>
                  </a:extLst>
                </p14:cNvPr>
                <p14:cNvContentPartPr/>
                <p14:nvPr/>
              </p14:nvContentPartPr>
              <p14:xfrm>
                <a:off x="4761644" y="1231655"/>
                <a:ext cx="186480" cy="71640"/>
              </p14:xfrm>
            </p:contentPart>
          </mc:Choice>
          <mc:Fallback xmlns="">
            <p:pic>
              <p:nvPicPr>
                <p:cNvPr id="156" name="Ink 155">
                  <a:extLst>
                    <a:ext uri="{FF2B5EF4-FFF2-40B4-BE49-F238E27FC236}">
                      <a16:creationId xmlns:a16="http://schemas.microsoft.com/office/drawing/2014/main" id="{0F032A3D-4B13-6CFE-4B20-3C3DF5FFCEE9}"/>
                    </a:ext>
                  </a:extLst>
                </p:cNvPr>
                <p:cNvPicPr/>
                <p:nvPr/>
              </p:nvPicPr>
              <p:blipFill>
                <a:blip r:embed="rId70"/>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57" name="Ink 156">
                  <a:extLst>
                    <a:ext uri="{FF2B5EF4-FFF2-40B4-BE49-F238E27FC236}">
                      <a16:creationId xmlns:a16="http://schemas.microsoft.com/office/drawing/2014/main" id="{F8139C92-D8CC-D4B3-8B72-2B5C2FFCA8E9}"/>
                    </a:ext>
                  </a:extLst>
                </p14:cNvPr>
                <p14:cNvContentPartPr/>
                <p14:nvPr/>
              </p14:nvContentPartPr>
              <p14:xfrm>
                <a:off x="4987364" y="1209695"/>
                <a:ext cx="162720" cy="86040"/>
              </p14:xfrm>
            </p:contentPart>
          </mc:Choice>
          <mc:Fallback xmlns="">
            <p:pic>
              <p:nvPicPr>
                <p:cNvPr id="157" name="Ink 156">
                  <a:extLst>
                    <a:ext uri="{FF2B5EF4-FFF2-40B4-BE49-F238E27FC236}">
                      <a16:creationId xmlns:a16="http://schemas.microsoft.com/office/drawing/2014/main" id="{F8139C92-D8CC-D4B3-8B72-2B5C2FFCA8E9}"/>
                    </a:ext>
                  </a:extLst>
                </p:cNvPr>
                <p:cNvPicPr/>
                <p:nvPr/>
              </p:nvPicPr>
              <p:blipFill>
                <a:blip r:embed="rId72"/>
                <a:stretch>
                  <a:fillRect/>
                </a:stretch>
              </p:blipFill>
              <p:spPr>
                <a:xfrm>
                  <a:off x="4969364" y="1191695"/>
                  <a:ext cx="198360" cy="121680"/>
                </a:xfrm>
                <a:prstGeom prst="rect">
                  <a:avLst/>
                </a:prstGeom>
              </p:spPr>
            </p:pic>
          </mc:Fallback>
        </mc:AlternateContent>
      </p:grpSp>
      <p:grpSp>
        <p:nvGrpSpPr>
          <p:cNvPr id="158" name="Group 157">
            <a:extLst>
              <a:ext uri="{FF2B5EF4-FFF2-40B4-BE49-F238E27FC236}">
                <a16:creationId xmlns:a16="http://schemas.microsoft.com/office/drawing/2014/main" id="{B4943FB7-F74C-4A0F-2398-BF1276E9B2F3}"/>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3">
              <p14:nvContentPartPr>
                <p14:cNvPr id="159" name="Ink 158">
                  <a:extLst>
                    <a:ext uri="{FF2B5EF4-FFF2-40B4-BE49-F238E27FC236}">
                      <a16:creationId xmlns:a16="http://schemas.microsoft.com/office/drawing/2014/main" id="{62725FDB-8BB7-D49E-0DB3-9BE0F4705185}"/>
                    </a:ext>
                  </a:extLst>
                </p14:cNvPr>
                <p14:cNvContentPartPr/>
                <p14:nvPr/>
              </p14:nvContentPartPr>
              <p14:xfrm>
                <a:off x="1233683" y="1973776"/>
                <a:ext cx="192960" cy="248040"/>
              </p14:xfrm>
            </p:contentPart>
          </mc:Choice>
          <mc:Fallback xmlns="">
            <p:pic>
              <p:nvPicPr>
                <p:cNvPr id="159" name="Ink 158">
                  <a:extLst>
                    <a:ext uri="{FF2B5EF4-FFF2-40B4-BE49-F238E27FC236}">
                      <a16:creationId xmlns:a16="http://schemas.microsoft.com/office/drawing/2014/main" id="{62725FDB-8BB7-D49E-0DB3-9BE0F4705185}"/>
                    </a:ext>
                  </a:extLst>
                </p:cNvPr>
                <p:cNvPicPr/>
                <p:nvPr/>
              </p:nvPicPr>
              <p:blipFill>
                <a:blip r:embed="rId74"/>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0" name="Ink 159">
                  <a:extLst>
                    <a:ext uri="{FF2B5EF4-FFF2-40B4-BE49-F238E27FC236}">
                      <a16:creationId xmlns:a16="http://schemas.microsoft.com/office/drawing/2014/main" id="{F9479647-A4A9-0283-3B7E-FDB4248C7907}"/>
                    </a:ext>
                  </a:extLst>
                </p14:cNvPr>
                <p14:cNvContentPartPr/>
                <p14:nvPr/>
              </p14:nvContentPartPr>
              <p14:xfrm>
                <a:off x="1259243" y="1951816"/>
                <a:ext cx="169200" cy="39240"/>
              </p14:xfrm>
            </p:contentPart>
          </mc:Choice>
          <mc:Fallback xmlns="">
            <p:pic>
              <p:nvPicPr>
                <p:cNvPr id="160" name="Ink 159">
                  <a:extLst>
                    <a:ext uri="{FF2B5EF4-FFF2-40B4-BE49-F238E27FC236}">
                      <a16:creationId xmlns:a16="http://schemas.microsoft.com/office/drawing/2014/main" id="{F9479647-A4A9-0283-3B7E-FDB4248C7907}"/>
                    </a:ext>
                  </a:extLst>
                </p:cNvPr>
                <p:cNvPicPr/>
                <p:nvPr/>
              </p:nvPicPr>
              <p:blipFill>
                <a:blip r:embed="rId76"/>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7">
            <p14:nvContentPartPr>
              <p14:cNvPr id="161" name="Ink 160">
                <a:extLst>
                  <a:ext uri="{FF2B5EF4-FFF2-40B4-BE49-F238E27FC236}">
                    <a16:creationId xmlns:a16="http://schemas.microsoft.com/office/drawing/2014/main" id="{EF361D08-8337-1C66-F3F5-AB7B3108C412}"/>
                  </a:ext>
                </a:extLst>
              </p14:cNvPr>
              <p14:cNvContentPartPr/>
              <p14:nvPr/>
            </p14:nvContentPartPr>
            <p14:xfrm>
              <a:off x="2102723" y="2051176"/>
              <a:ext cx="126720" cy="14040"/>
            </p14:xfrm>
          </p:contentPart>
        </mc:Choice>
        <mc:Fallback xmlns="">
          <p:pic>
            <p:nvPicPr>
              <p:cNvPr id="161" name="Ink 160">
                <a:extLst>
                  <a:ext uri="{FF2B5EF4-FFF2-40B4-BE49-F238E27FC236}">
                    <a16:creationId xmlns:a16="http://schemas.microsoft.com/office/drawing/2014/main" id="{EF361D08-8337-1C66-F3F5-AB7B3108C412}"/>
                  </a:ext>
                </a:extLst>
              </p:cNvPr>
              <p:cNvPicPr/>
              <p:nvPr/>
            </p:nvPicPr>
            <p:blipFill>
              <a:blip r:embed="rId78"/>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2" name="Ink 161">
                <a:extLst>
                  <a:ext uri="{FF2B5EF4-FFF2-40B4-BE49-F238E27FC236}">
                    <a16:creationId xmlns:a16="http://schemas.microsoft.com/office/drawing/2014/main" id="{AD420D53-66B7-4EFB-E483-598099515A14}"/>
                  </a:ext>
                </a:extLst>
              </p14:cNvPr>
              <p14:cNvContentPartPr/>
              <p14:nvPr/>
            </p14:nvContentPartPr>
            <p14:xfrm>
              <a:off x="2062403" y="2171416"/>
              <a:ext cx="141840" cy="5040"/>
            </p14:xfrm>
          </p:contentPart>
        </mc:Choice>
        <mc:Fallback xmlns="">
          <p:pic>
            <p:nvPicPr>
              <p:cNvPr id="162" name="Ink 161">
                <a:extLst>
                  <a:ext uri="{FF2B5EF4-FFF2-40B4-BE49-F238E27FC236}">
                    <a16:creationId xmlns:a16="http://schemas.microsoft.com/office/drawing/2014/main" id="{AD420D53-66B7-4EFB-E483-598099515A14}"/>
                  </a:ext>
                </a:extLst>
              </p:cNvPr>
              <p:cNvPicPr/>
              <p:nvPr/>
            </p:nvPicPr>
            <p:blipFill>
              <a:blip r:embed="rId80"/>
              <a:stretch>
                <a:fillRect/>
              </a:stretch>
            </p:blipFill>
            <p:spPr>
              <a:xfrm>
                <a:off x="2044763" y="2153776"/>
                <a:ext cx="177480" cy="40680"/>
              </a:xfrm>
              <a:prstGeom prst="rect">
                <a:avLst/>
              </a:prstGeom>
            </p:spPr>
          </p:pic>
        </mc:Fallback>
      </mc:AlternateContent>
      <p:grpSp>
        <p:nvGrpSpPr>
          <p:cNvPr id="163" name="Group 162">
            <a:extLst>
              <a:ext uri="{FF2B5EF4-FFF2-40B4-BE49-F238E27FC236}">
                <a16:creationId xmlns:a16="http://schemas.microsoft.com/office/drawing/2014/main" id="{57C644D7-36D3-A01B-7261-5497FBB717D0}"/>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1">
              <p14:nvContentPartPr>
                <p14:cNvPr id="164" name="Ink 163">
                  <a:extLst>
                    <a:ext uri="{FF2B5EF4-FFF2-40B4-BE49-F238E27FC236}">
                      <a16:creationId xmlns:a16="http://schemas.microsoft.com/office/drawing/2014/main" id="{B516904B-D3B1-23A9-0B42-D43E11C78AB2}"/>
                    </a:ext>
                  </a:extLst>
                </p14:cNvPr>
                <p14:cNvContentPartPr/>
                <p14:nvPr/>
              </p14:nvContentPartPr>
              <p14:xfrm>
                <a:off x="2524283" y="1979536"/>
                <a:ext cx="1180800" cy="151920"/>
              </p14:xfrm>
            </p:contentPart>
          </mc:Choice>
          <mc:Fallback xmlns="">
            <p:pic>
              <p:nvPicPr>
                <p:cNvPr id="164" name="Ink 163">
                  <a:extLst>
                    <a:ext uri="{FF2B5EF4-FFF2-40B4-BE49-F238E27FC236}">
                      <a16:creationId xmlns:a16="http://schemas.microsoft.com/office/drawing/2014/main" id="{B516904B-D3B1-23A9-0B42-D43E11C78AB2}"/>
                    </a:ext>
                  </a:extLst>
                </p:cNvPr>
                <p:cNvPicPr/>
                <p:nvPr/>
              </p:nvPicPr>
              <p:blipFill>
                <a:blip r:embed="rId82"/>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65" name="Ink 164">
                  <a:extLst>
                    <a:ext uri="{FF2B5EF4-FFF2-40B4-BE49-F238E27FC236}">
                      <a16:creationId xmlns:a16="http://schemas.microsoft.com/office/drawing/2014/main" id="{5DCA5632-E820-BB6A-893A-CBCD3D68FB92}"/>
                    </a:ext>
                  </a:extLst>
                </p14:cNvPr>
                <p14:cNvContentPartPr/>
                <p14:nvPr/>
              </p14:nvContentPartPr>
              <p14:xfrm>
                <a:off x="2560643" y="2214256"/>
                <a:ext cx="148320" cy="122760"/>
              </p14:xfrm>
            </p:contentPart>
          </mc:Choice>
          <mc:Fallback xmlns="">
            <p:pic>
              <p:nvPicPr>
                <p:cNvPr id="165" name="Ink 164">
                  <a:extLst>
                    <a:ext uri="{FF2B5EF4-FFF2-40B4-BE49-F238E27FC236}">
                      <a16:creationId xmlns:a16="http://schemas.microsoft.com/office/drawing/2014/main" id="{5DCA5632-E820-BB6A-893A-CBCD3D68FB92}"/>
                    </a:ext>
                  </a:extLst>
                </p:cNvPr>
                <p:cNvPicPr/>
                <p:nvPr/>
              </p:nvPicPr>
              <p:blipFill>
                <a:blip r:embed="rId84"/>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6" name="Ink 165">
                  <a:extLst>
                    <a:ext uri="{FF2B5EF4-FFF2-40B4-BE49-F238E27FC236}">
                      <a16:creationId xmlns:a16="http://schemas.microsoft.com/office/drawing/2014/main" id="{D4E7947D-5B2E-324C-3A76-77C12BE60DF8}"/>
                    </a:ext>
                  </a:extLst>
                </p14:cNvPr>
                <p14:cNvContentPartPr/>
                <p14:nvPr/>
              </p14:nvContentPartPr>
              <p14:xfrm>
                <a:off x="2766203" y="2201296"/>
                <a:ext cx="125280" cy="127800"/>
              </p14:xfrm>
            </p:contentPart>
          </mc:Choice>
          <mc:Fallback xmlns="">
            <p:pic>
              <p:nvPicPr>
                <p:cNvPr id="166" name="Ink 165">
                  <a:extLst>
                    <a:ext uri="{FF2B5EF4-FFF2-40B4-BE49-F238E27FC236}">
                      <a16:creationId xmlns:a16="http://schemas.microsoft.com/office/drawing/2014/main" id="{D4E7947D-5B2E-324C-3A76-77C12BE60DF8}"/>
                    </a:ext>
                  </a:extLst>
                </p:cNvPr>
                <p:cNvPicPr/>
                <p:nvPr/>
              </p:nvPicPr>
              <p:blipFill>
                <a:blip r:embed="rId86"/>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67" name="Ink 166">
                  <a:extLst>
                    <a:ext uri="{FF2B5EF4-FFF2-40B4-BE49-F238E27FC236}">
                      <a16:creationId xmlns:a16="http://schemas.microsoft.com/office/drawing/2014/main" id="{DF16E90C-435F-000B-060C-5ABD46100B0B}"/>
                    </a:ext>
                  </a:extLst>
                </p14:cNvPr>
                <p14:cNvContentPartPr/>
                <p14:nvPr/>
              </p14:nvContentPartPr>
              <p14:xfrm>
                <a:off x="3004163" y="2141896"/>
                <a:ext cx="34920" cy="177480"/>
              </p14:xfrm>
            </p:contentPart>
          </mc:Choice>
          <mc:Fallback xmlns="">
            <p:pic>
              <p:nvPicPr>
                <p:cNvPr id="167" name="Ink 166">
                  <a:extLst>
                    <a:ext uri="{FF2B5EF4-FFF2-40B4-BE49-F238E27FC236}">
                      <a16:creationId xmlns:a16="http://schemas.microsoft.com/office/drawing/2014/main" id="{DF16E90C-435F-000B-060C-5ABD46100B0B}"/>
                    </a:ext>
                  </a:extLst>
                </p:cNvPr>
                <p:cNvPicPr/>
                <p:nvPr/>
              </p:nvPicPr>
              <p:blipFill>
                <a:blip r:embed="rId88"/>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68" name="Ink 167">
                  <a:extLst>
                    <a:ext uri="{FF2B5EF4-FFF2-40B4-BE49-F238E27FC236}">
                      <a16:creationId xmlns:a16="http://schemas.microsoft.com/office/drawing/2014/main" id="{8A971A71-6392-BCE3-E7E9-E53EA6338D1A}"/>
                    </a:ext>
                  </a:extLst>
                </p14:cNvPr>
                <p14:cNvContentPartPr/>
                <p14:nvPr/>
              </p14:nvContentPartPr>
              <p14:xfrm>
                <a:off x="3114683" y="2185816"/>
                <a:ext cx="81360" cy="105120"/>
              </p14:xfrm>
            </p:contentPart>
          </mc:Choice>
          <mc:Fallback xmlns="">
            <p:pic>
              <p:nvPicPr>
                <p:cNvPr id="168" name="Ink 167">
                  <a:extLst>
                    <a:ext uri="{FF2B5EF4-FFF2-40B4-BE49-F238E27FC236}">
                      <a16:creationId xmlns:a16="http://schemas.microsoft.com/office/drawing/2014/main" id="{8A971A71-6392-BCE3-E7E9-E53EA6338D1A}"/>
                    </a:ext>
                  </a:extLst>
                </p:cNvPr>
                <p:cNvPicPr/>
                <p:nvPr/>
              </p:nvPicPr>
              <p:blipFill>
                <a:blip r:embed="rId90"/>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69" name="Ink 168">
                  <a:extLst>
                    <a:ext uri="{FF2B5EF4-FFF2-40B4-BE49-F238E27FC236}">
                      <a16:creationId xmlns:a16="http://schemas.microsoft.com/office/drawing/2014/main" id="{AC4625F5-5A99-F57B-F31A-A524D89857D2}"/>
                    </a:ext>
                  </a:extLst>
                </p14:cNvPr>
                <p14:cNvContentPartPr/>
                <p14:nvPr/>
              </p14:nvContentPartPr>
              <p14:xfrm>
                <a:off x="3274523" y="2192656"/>
                <a:ext cx="189720" cy="133200"/>
              </p14:xfrm>
            </p:contentPart>
          </mc:Choice>
          <mc:Fallback xmlns="">
            <p:pic>
              <p:nvPicPr>
                <p:cNvPr id="169" name="Ink 168">
                  <a:extLst>
                    <a:ext uri="{FF2B5EF4-FFF2-40B4-BE49-F238E27FC236}">
                      <a16:creationId xmlns:a16="http://schemas.microsoft.com/office/drawing/2014/main" id="{AC4625F5-5A99-F57B-F31A-A524D89857D2}"/>
                    </a:ext>
                  </a:extLst>
                </p:cNvPr>
                <p:cNvPicPr/>
                <p:nvPr/>
              </p:nvPicPr>
              <p:blipFill>
                <a:blip r:embed="rId92"/>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0" name="Ink 169">
                  <a:extLst>
                    <a:ext uri="{FF2B5EF4-FFF2-40B4-BE49-F238E27FC236}">
                      <a16:creationId xmlns:a16="http://schemas.microsoft.com/office/drawing/2014/main" id="{CD8052BA-5E38-E66A-9EC4-B0F20909EDA7}"/>
                    </a:ext>
                  </a:extLst>
                </p14:cNvPr>
                <p14:cNvContentPartPr/>
                <p14:nvPr/>
              </p14:nvContentPartPr>
              <p14:xfrm>
                <a:off x="3508883" y="2158816"/>
                <a:ext cx="176400" cy="144720"/>
              </p14:xfrm>
            </p:contentPart>
          </mc:Choice>
          <mc:Fallback xmlns="">
            <p:pic>
              <p:nvPicPr>
                <p:cNvPr id="170" name="Ink 169">
                  <a:extLst>
                    <a:ext uri="{FF2B5EF4-FFF2-40B4-BE49-F238E27FC236}">
                      <a16:creationId xmlns:a16="http://schemas.microsoft.com/office/drawing/2014/main" id="{CD8052BA-5E38-E66A-9EC4-B0F20909EDA7}"/>
                    </a:ext>
                  </a:extLst>
                </p:cNvPr>
                <p:cNvPicPr/>
                <p:nvPr/>
              </p:nvPicPr>
              <p:blipFill>
                <a:blip r:embed="rId94"/>
                <a:stretch>
                  <a:fillRect/>
                </a:stretch>
              </p:blipFill>
              <p:spPr>
                <a:xfrm>
                  <a:off x="3490883" y="2141176"/>
                  <a:ext cx="212040" cy="180360"/>
                </a:xfrm>
                <a:prstGeom prst="rect">
                  <a:avLst/>
                </a:prstGeom>
              </p:spPr>
            </p:pic>
          </mc:Fallback>
        </mc:AlternateContent>
      </p:grpSp>
      <p:grpSp>
        <p:nvGrpSpPr>
          <p:cNvPr id="171" name="Group 170">
            <a:extLst>
              <a:ext uri="{FF2B5EF4-FFF2-40B4-BE49-F238E27FC236}">
                <a16:creationId xmlns:a16="http://schemas.microsoft.com/office/drawing/2014/main" id="{E960097B-D513-6329-6234-530A44DB8A69}"/>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5">
              <p14:nvContentPartPr>
                <p14:cNvPr id="172" name="Ink 171">
                  <a:extLst>
                    <a:ext uri="{FF2B5EF4-FFF2-40B4-BE49-F238E27FC236}">
                      <a16:creationId xmlns:a16="http://schemas.microsoft.com/office/drawing/2014/main" id="{ECE8613B-E151-DDCE-F6C7-F160A5916645}"/>
                    </a:ext>
                  </a:extLst>
                </p14:cNvPr>
                <p14:cNvContentPartPr/>
                <p14:nvPr/>
              </p14:nvContentPartPr>
              <p14:xfrm>
                <a:off x="2595923" y="1749136"/>
                <a:ext cx="305640" cy="164160"/>
              </p14:xfrm>
            </p:contentPart>
          </mc:Choice>
          <mc:Fallback xmlns="">
            <p:pic>
              <p:nvPicPr>
                <p:cNvPr id="172" name="Ink 171">
                  <a:extLst>
                    <a:ext uri="{FF2B5EF4-FFF2-40B4-BE49-F238E27FC236}">
                      <a16:creationId xmlns:a16="http://schemas.microsoft.com/office/drawing/2014/main" id="{ECE8613B-E151-DDCE-F6C7-F160A5916645}"/>
                    </a:ext>
                  </a:extLst>
                </p:cNvPr>
                <p:cNvPicPr/>
                <p:nvPr/>
              </p:nvPicPr>
              <p:blipFill>
                <a:blip r:embed="rId96"/>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3" name="Ink 172">
                  <a:extLst>
                    <a:ext uri="{FF2B5EF4-FFF2-40B4-BE49-F238E27FC236}">
                      <a16:creationId xmlns:a16="http://schemas.microsoft.com/office/drawing/2014/main" id="{DC78091A-64B2-C2C3-5A65-CDF984434CDC}"/>
                    </a:ext>
                  </a:extLst>
                </p14:cNvPr>
                <p14:cNvContentPartPr/>
                <p14:nvPr/>
              </p14:nvContentPartPr>
              <p14:xfrm>
                <a:off x="2963123" y="1785856"/>
                <a:ext cx="172800" cy="61560"/>
              </p14:xfrm>
            </p:contentPart>
          </mc:Choice>
          <mc:Fallback xmlns="">
            <p:pic>
              <p:nvPicPr>
                <p:cNvPr id="173" name="Ink 172">
                  <a:extLst>
                    <a:ext uri="{FF2B5EF4-FFF2-40B4-BE49-F238E27FC236}">
                      <a16:creationId xmlns:a16="http://schemas.microsoft.com/office/drawing/2014/main" id="{DC78091A-64B2-C2C3-5A65-CDF984434CDC}"/>
                    </a:ext>
                  </a:extLst>
                </p:cNvPr>
                <p:cNvPicPr/>
                <p:nvPr/>
              </p:nvPicPr>
              <p:blipFill>
                <a:blip r:embed="rId98"/>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74" name="Ink 173">
                  <a:extLst>
                    <a:ext uri="{FF2B5EF4-FFF2-40B4-BE49-F238E27FC236}">
                      <a16:creationId xmlns:a16="http://schemas.microsoft.com/office/drawing/2014/main" id="{D1A95A23-4707-90ED-C170-96B74C4835FF}"/>
                    </a:ext>
                  </a:extLst>
                </p14:cNvPr>
                <p14:cNvContentPartPr/>
                <p14:nvPr/>
              </p14:nvContentPartPr>
              <p14:xfrm>
                <a:off x="3252203" y="1753096"/>
                <a:ext cx="76320" cy="117360"/>
              </p14:xfrm>
            </p:contentPart>
          </mc:Choice>
          <mc:Fallback xmlns="">
            <p:pic>
              <p:nvPicPr>
                <p:cNvPr id="174" name="Ink 173">
                  <a:extLst>
                    <a:ext uri="{FF2B5EF4-FFF2-40B4-BE49-F238E27FC236}">
                      <a16:creationId xmlns:a16="http://schemas.microsoft.com/office/drawing/2014/main" id="{D1A95A23-4707-90ED-C170-96B74C4835FF}"/>
                    </a:ext>
                  </a:extLst>
                </p:cNvPr>
                <p:cNvPicPr/>
                <p:nvPr/>
              </p:nvPicPr>
              <p:blipFill>
                <a:blip r:embed="rId100"/>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5" name="Ink 174">
                  <a:extLst>
                    <a:ext uri="{FF2B5EF4-FFF2-40B4-BE49-F238E27FC236}">
                      <a16:creationId xmlns:a16="http://schemas.microsoft.com/office/drawing/2014/main" id="{35AE0611-6062-E730-2B0C-421DBE75ABE1}"/>
                    </a:ext>
                  </a:extLst>
                </p14:cNvPr>
                <p14:cNvContentPartPr/>
                <p14:nvPr/>
              </p14:nvContentPartPr>
              <p14:xfrm>
                <a:off x="3444803" y="1737256"/>
                <a:ext cx="74880" cy="138600"/>
              </p14:xfrm>
            </p:contentPart>
          </mc:Choice>
          <mc:Fallback xmlns="">
            <p:pic>
              <p:nvPicPr>
                <p:cNvPr id="175" name="Ink 174">
                  <a:extLst>
                    <a:ext uri="{FF2B5EF4-FFF2-40B4-BE49-F238E27FC236}">
                      <a16:creationId xmlns:a16="http://schemas.microsoft.com/office/drawing/2014/main" id="{35AE0611-6062-E730-2B0C-421DBE75ABE1}"/>
                    </a:ext>
                  </a:extLst>
                </p:cNvPr>
                <p:cNvPicPr/>
                <p:nvPr/>
              </p:nvPicPr>
              <p:blipFill>
                <a:blip r:embed="rId102"/>
                <a:stretch>
                  <a:fillRect/>
                </a:stretch>
              </p:blipFill>
              <p:spPr>
                <a:xfrm>
                  <a:off x="3426803" y="1719616"/>
                  <a:ext cx="110520" cy="174240"/>
                </a:xfrm>
                <a:prstGeom prst="rect">
                  <a:avLst/>
                </a:prstGeom>
              </p:spPr>
            </p:pic>
          </mc:Fallback>
        </mc:AlternateContent>
      </p:grpSp>
      <p:grpSp>
        <p:nvGrpSpPr>
          <p:cNvPr id="176" name="Group 175">
            <a:extLst>
              <a:ext uri="{FF2B5EF4-FFF2-40B4-BE49-F238E27FC236}">
                <a16:creationId xmlns:a16="http://schemas.microsoft.com/office/drawing/2014/main" id="{416E6B3A-A26E-7A0C-EFDF-A09B81951B03}"/>
              </a:ext>
            </a:extLst>
          </p:cNvPr>
          <p:cNvGrpSpPr/>
          <p:nvPr/>
        </p:nvGrpSpPr>
        <p:grpSpPr>
          <a:xfrm>
            <a:off x="1186163" y="2903296"/>
            <a:ext cx="226440" cy="261720"/>
            <a:chOff x="1186163" y="2903296"/>
            <a:chExt cx="226440" cy="261720"/>
          </a:xfrm>
        </p:grpSpPr>
        <mc:AlternateContent xmlns:mc="http://schemas.openxmlformats.org/markup-compatibility/2006" xmlns:p14="http://schemas.microsoft.com/office/powerpoint/2010/main">
          <mc:Choice Requires="p14">
            <p:contentPart p14:bwMode="auto" r:id="rId103">
              <p14:nvContentPartPr>
                <p14:cNvPr id="177" name="Ink 176">
                  <a:extLst>
                    <a:ext uri="{FF2B5EF4-FFF2-40B4-BE49-F238E27FC236}">
                      <a16:creationId xmlns:a16="http://schemas.microsoft.com/office/drawing/2014/main" id="{DD6B43FC-EC17-CFEE-E157-9FB3A7FAAA8C}"/>
                    </a:ext>
                  </a:extLst>
                </p14:cNvPr>
                <p14:cNvContentPartPr/>
                <p14:nvPr/>
              </p14:nvContentPartPr>
              <p14:xfrm>
                <a:off x="1186163" y="2906896"/>
                <a:ext cx="171720" cy="258120"/>
              </p14:xfrm>
            </p:contentPart>
          </mc:Choice>
          <mc:Fallback xmlns="">
            <p:pic>
              <p:nvPicPr>
                <p:cNvPr id="177" name="Ink 176">
                  <a:extLst>
                    <a:ext uri="{FF2B5EF4-FFF2-40B4-BE49-F238E27FC236}">
                      <a16:creationId xmlns:a16="http://schemas.microsoft.com/office/drawing/2014/main" id="{DD6B43FC-EC17-CFEE-E157-9FB3A7FAAA8C}"/>
                    </a:ext>
                  </a:extLst>
                </p:cNvPr>
                <p:cNvPicPr/>
                <p:nvPr/>
              </p:nvPicPr>
              <p:blipFill>
                <a:blip r:embed="rId104"/>
                <a:stretch>
                  <a:fillRect/>
                </a:stretch>
              </p:blipFill>
              <p:spPr>
                <a:xfrm>
                  <a:off x="1168163" y="2888896"/>
                  <a:ext cx="2073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78" name="Ink 177">
                  <a:extLst>
                    <a:ext uri="{FF2B5EF4-FFF2-40B4-BE49-F238E27FC236}">
                      <a16:creationId xmlns:a16="http://schemas.microsoft.com/office/drawing/2014/main" id="{50F2099B-0FE6-4B73-D8D5-D6F084287E6A}"/>
                    </a:ext>
                  </a:extLst>
                </p14:cNvPr>
                <p14:cNvContentPartPr/>
                <p14:nvPr/>
              </p14:nvContentPartPr>
              <p14:xfrm>
                <a:off x="1240163" y="2903296"/>
                <a:ext cx="172440" cy="23040"/>
              </p14:xfrm>
            </p:contentPart>
          </mc:Choice>
          <mc:Fallback xmlns="">
            <p:pic>
              <p:nvPicPr>
                <p:cNvPr id="178" name="Ink 177">
                  <a:extLst>
                    <a:ext uri="{FF2B5EF4-FFF2-40B4-BE49-F238E27FC236}">
                      <a16:creationId xmlns:a16="http://schemas.microsoft.com/office/drawing/2014/main" id="{50F2099B-0FE6-4B73-D8D5-D6F084287E6A}"/>
                    </a:ext>
                  </a:extLst>
                </p:cNvPr>
                <p:cNvPicPr/>
                <p:nvPr/>
              </p:nvPicPr>
              <p:blipFill>
                <a:blip r:embed="rId106"/>
                <a:stretch>
                  <a:fillRect/>
                </a:stretch>
              </p:blipFill>
              <p:spPr>
                <a:xfrm>
                  <a:off x="1222163" y="2885296"/>
                  <a:ext cx="20808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179" name="Ink 178">
                <a:extLst>
                  <a:ext uri="{FF2B5EF4-FFF2-40B4-BE49-F238E27FC236}">
                    <a16:creationId xmlns:a16="http://schemas.microsoft.com/office/drawing/2014/main" id="{A9A2F01F-A0B0-3C26-B267-3A35026FD7D0}"/>
                  </a:ext>
                </a:extLst>
              </p14:cNvPr>
              <p14:cNvContentPartPr/>
              <p14:nvPr/>
            </p14:nvContentPartPr>
            <p14:xfrm>
              <a:off x="1943603" y="3030736"/>
              <a:ext cx="181440" cy="15840"/>
            </p14:xfrm>
          </p:contentPart>
        </mc:Choice>
        <mc:Fallback xmlns="">
          <p:pic>
            <p:nvPicPr>
              <p:cNvPr id="179" name="Ink 178">
                <a:extLst>
                  <a:ext uri="{FF2B5EF4-FFF2-40B4-BE49-F238E27FC236}">
                    <a16:creationId xmlns:a16="http://schemas.microsoft.com/office/drawing/2014/main" id="{A9A2F01F-A0B0-3C26-B267-3A35026FD7D0}"/>
                  </a:ext>
                </a:extLst>
              </p:cNvPr>
              <p:cNvPicPr/>
              <p:nvPr/>
            </p:nvPicPr>
            <p:blipFill>
              <a:blip r:embed="rId108"/>
              <a:stretch>
                <a:fillRect/>
              </a:stretch>
            </p:blipFill>
            <p:spPr>
              <a:xfrm>
                <a:off x="1925963" y="3012736"/>
                <a:ext cx="2170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0" name="Ink 179">
                <a:extLst>
                  <a:ext uri="{FF2B5EF4-FFF2-40B4-BE49-F238E27FC236}">
                    <a16:creationId xmlns:a16="http://schemas.microsoft.com/office/drawing/2014/main" id="{EA48F222-E200-FE84-A9DD-F24B499C2837}"/>
                  </a:ext>
                </a:extLst>
              </p14:cNvPr>
              <p14:cNvContentPartPr/>
              <p14:nvPr/>
            </p14:nvContentPartPr>
            <p14:xfrm>
              <a:off x="1961243" y="3104536"/>
              <a:ext cx="113760" cy="18000"/>
            </p14:xfrm>
          </p:contentPart>
        </mc:Choice>
        <mc:Fallback xmlns="">
          <p:pic>
            <p:nvPicPr>
              <p:cNvPr id="180" name="Ink 179">
                <a:extLst>
                  <a:ext uri="{FF2B5EF4-FFF2-40B4-BE49-F238E27FC236}">
                    <a16:creationId xmlns:a16="http://schemas.microsoft.com/office/drawing/2014/main" id="{EA48F222-E200-FE84-A9DD-F24B499C2837}"/>
                  </a:ext>
                </a:extLst>
              </p:cNvPr>
              <p:cNvPicPr/>
              <p:nvPr/>
            </p:nvPicPr>
            <p:blipFill>
              <a:blip r:embed="rId110"/>
              <a:stretch>
                <a:fillRect/>
              </a:stretch>
            </p:blipFill>
            <p:spPr>
              <a:xfrm>
                <a:off x="1943603" y="3086536"/>
                <a:ext cx="149400" cy="53640"/>
              </a:xfrm>
              <a:prstGeom prst="rect">
                <a:avLst/>
              </a:prstGeom>
            </p:spPr>
          </p:pic>
        </mc:Fallback>
      </mc:AlternateContent>
      <p:grpSp>
        <p:nvGrpSpPr>
          <p:cNvPr id="181" name="Group 180">
            <a:extLst>
              <a:ext uri="{FF2B5EF4-FFF2-40B4-BE49-F238E27FC236}">
                <a16:creationId xmlns:a16="http://schemas.microsoft.com/office/drawing/2014/main" id="{4BBDAABE-6899-E520-233E-7E4DFA5F4154}"/>
              </a:ext>
            </a:extLst>
          </p:cNvPr>
          <p:cNvGrpSpPr/>
          <p:nvPr/>
        </p:nvGrpSpPr>
        <p:grpSpPr>
          <a:xfrm>
            <a:off x="2525003" y="2697376"/>
            <a:ext cx="702360" cy="363600"/>
            <a:chOff x="2525003" y="2697376"/>
            <a:chExt cx="702360" cy="363600"/>
          </a:xfrm>
        </p:grpSpPr>
        <mc:AlternateContent xmlns:mc="http://schemas.openxmlformats.org/markup-compatibility/2006" xmlns:p14="http://schemas.microsoft.com/office/powerpoint/2010/main">
          <mc:Choice Requires="p14">
            <p:contentPart p14:bwMode="auto" r:id="rId111">
              <p14:nvContentPartPr>
                <p14:cNvPr id="182" name="Ink 181">
                  <a:extLst>
                    <a:ext uri="{FF2B5EF4-FFF2-40B4-BE49-F238E27FC236}">
                      <a16:creationId xmlns:a16="http://schemas.microsoft.com/office/drawing/2014/main" id="{F7A8C103-222D-6D50-2157-1715257761CE}"/>
                    </a:ext>
                  </a:extLst>
                </p14:cNvPr>
                <p14:cNvContentPartPr/>
                <p14:nvPr/>
              </p14:nvContentPartPr>
              <p14:xfrm>
                <a:off x="2698523" y="2702056"/>
                <a:ext cx="124920" cy="203760"/>
              </p14:xfrm>
            </p:contentPart>
          </mc:Choice>
          <mc:Fallback xmlns="">
            <p:pic>
              <p:nvPicPr>
                <p:cNvPr id="182" name="Ink 181">
                  <a:extLst>
                    <a:ext uri="{FF2B5EF4-FFF2-40B4-BE49-F238E27FC236}">
                      <a16:creationId xmlns:a16="http://schemas.microsoft.com/office/drawing/2014/main" id="{F7A8C103-222D-6D50-2157-1715257761CE}"/>
                    </a:ext>
                  </a:extLst>
                </p:cNvPr>
                <p:cNvPicPr/>
                <p:nvPr/>
              </p:nvPicPr>
              <p:blipFill>
                <a:blip r:embed="rId112"/>
                <a:stretch>
                  <a:fillRect/>
                </a:stretch>
              </p:blipFill>
              <p:spPr>
                <a:xfrm>
                  <a:off x="2680883" y="2684056"/>
                  <a:ext cx="160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3" name="Ink 182">
                  <a:extLst>
                    <a:ext uri="{FF2B5EF4-FFF2-40B4-BE49-F238E27FC236}">
                      <a16:creationId xmlns:a16="http://schemas.microsoft.com/office/drawing/2014/main" id="{CB72A8B2-FD49-75E4-907F-93CBC9171337}"/>
                    </a:ext>
                  </a:extLst>
                </p14:cNvPr>
                <p14:cNvContentPartPr/>
                <p14:nvPr/>
              </p14:nvContentPartPr>
              <p14:xfrm>
                <a:off x="2910923" y="2697376"/>
                <a:ext cx="171360" cy="146520"/>
              </p14:xfrm>
            </p:contentPart>
          </mc:Choice>
          <mc:Fallback xmlns="">
            <p:pic>
              <p:nvPicPr>
                <p:cNvPr id="183" name="Ink 182">
                  <a:extLst>
                    <a:ext uri="{FF2B5EF4-FFF2-40B4-BE49-F238E27FC236}">
                      <a16:creationId xmlns:a16="http://schemas.microsoft.com/office/drawing/2014/main" id="{CB72A8B2-FD49-75E4-907F-93CBC9171337}"/>
                    </a:ext>
                  </a:extLst>
                </p:cNvPr>
                <p:cNvPicPr/>
                <p:nvPr/>
              </p:nvPicPr>
              <p:blipFill>
                <a:blip r:embed="rId114"/>
                <a:stretch>
                  <a:fillRect/>
                </a:stretch>
              </p:blipFill>
              <p:spPr>
                <a:xfrm>
                  <a:off x="2893283" y="2679736"/>
                  <a:ext cx="2070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4" name="Ink 183">
                  <a:extLst>
                    <a:ext uri="{FF2B5EF4-FFF2-40B4-BE49-F238E27FC236}">
                      <a16:creationId xmlns:a16="http://schemas.microsoft.com/office/drawing/2014/main" id="{98DB35CB-9212-4E84-BC6F-CC2B71352E91}"/>
                    </a:ext>
                  </a:extLst>
                </p14:cNvPr>
                <p14:cNvContentPartPr/>
                <p14:nvPr/>
              </p14:nvContentPartPr>
              <p14:xfrm>
                <a:off x="2525003" y="2956216"/>
                <a:ext cx="702360" cy="104760"/>
              </p14:xfrm>
            </p:contentPart>
          </mc:Choice>
          <mc:Fallback xmlns="">
            <p:pic>
              <p:nvPicPr>
                <p:cNvPr id="184" name="Ink 183">
                  <a:extLst>
                    <a:ext uri="{FF2B5EF4-FFF2-40B4-BE49-F238E27FC236}">
                      <a16:creationId xmlns:a16="http://schemas.microsoft.com/office/drawing/2014/main" id="{98DB35CB-9212-4E84-BC6F-CC2B71352E91}"/>
                    </a:ext>
                  </a:extLst>
                </p:cNvPr>
                <p:cNvPicPr/>
                <p:nvPr/>
              </p:nvPicPr>
              <p:blipFill>
                <a:blip r:embed="rId116"/>
                <a:stretch>
                  <a:fillRect/>
                </a:stretch>
              </p:blipFill>
              <p:spPr>
                <a:xfrm>
                  <a:off x="2507363" y="2938216"/>
                  <a:ext cx="738000" cy="140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7">
            <p14:nvContentPartPr>
              <p14:cNvPr id="185" name="Ink 184">
                <a:extLst>
                  <a:ext uri="{FF2B5EF4-FFF2-40B4-BE49-F238E27FC236}">
                    <a16:creationId xmlns:a16="http://schemas.microsoft.com/office/drawing/2014/main" id="{A3A4AA69-AB2A-45E9-9521-6485DB098040}"/>
                  </a:ext>
                </a:extLst>
              </p14:cNvPr>
              <p14:cNvContentPartPr/>
              <p14:nvPr/>
            </p14:nvContentPartPr>
            <p14:xfrm>
              <a:off x="2765843" y="3125776"/>
              <a:ext cx="165960" cy="127800"/>
            </p14:xfrm>
          </p:contentPart>
        </mc:Choice>
        <mc:Fallback xmlns="">
          <p:pic>
            <p:nvPicPr>
              <p:cNvPr id="185" name="Ink 184">
                <a:extLst>
                  <a:ext uri="{FF2B5EF4-FFF2-40B4-BE49-F238E27FC236}">
                    <a16:creationId xmlns:a16="http://schemas.microsoft.com/office/drawing/2014/main" id="{A3A4AA69-AB2A-45E9-9521-6485DB098040}"/>
                  </a:ext>
                </a:extLst>
              </p:cNvPr>
              <p:cNvPicPr/>
              <p:nvPr/>
            </p:nvPicPr>
            <p:blipFill>
              <a:blip r:embed="rId118"/>
              <a:stretch>
                <a:fillRect/>
              </a:stretch>
            </p:blipFill>
            <p:spPr>
              <a:xfrm>
                <a:off x="2748203" y="3107776"/>
                <a:ext cx="20160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6" name="Ink 185">
                <a:extLst>
                  <a:ext uri="{FF2B5EF4-FFF2-40B4-BE49-F238E27FC236}">
                    <a16:creationId xmlns:a16="http://schemas.microsoft.com/office/drawing/2014/main" id="{212293A8-589D-F055-0E49-EFDC6CAB9D5C}"/>
                  </a:ext>
                </a:extLst>
              </p14:cNvPr>
              <p14:cNvContentPartPr/>
              <p14:nvPr/>
            </p14:nvContentPartPr>
            <p14:xfrm>
              <a:off x="2097683" y="4040536"/>
              <a:ext cx="186120" cy="27360"/>
            </p14:xfrm>
          </p:contentPart>
        </mc:Choice>
        <mc:Fallback xmlns="">
          <p:pic>
            <p:nvPicPr>
              <p:cNvPr id="186" name="Ink 185">
                <a:extLst>
                  <a:ext uri="{FF2B5EF4-FFF2-40B4-BE49-F238E27FC236}">
                    <a16:creationId xmlns:a16="http://schemas.microsoft.com/office/drawing/2014/main" id="{212293A8-589D-F055-0E49-EFDC6CAB9D5C}"/>
                  </a:ext>
                </a:extLst>
              </p:cNvPr>
              <p:cNvPicPr/>
              <p:nvPr/>
            </p:nvPicPr>
            <p:blipFill>
              <a:blip r:embed="rId120"/>
              <a:stretch>
                <a:fillRect/>
              </a:stretch>
            </p:blipFill>
            <p:spPr>
              <a:xfrm>
                <a:off x="2079683" y="4022536"/>
                <a:ext cx="2217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87" name="Ink 186">
                <a:extLst>
                  <a:ext uri="{FF2B5EF4-FFF2-40B4-BE49-F238E27FC236}">
                    <a16:creationId xmlns:a16="http://schemas.microsoft.com/office/drawing/2014/main" id="{C27E6265-2D6D-1EB7-D664-A9A8E12244C9}"/>
                  </a:ext>
                </a:extLst>
              </p14:cNvPr>
              <p14:cNvContentPartPr/>
              <p14:nvPr/>
            </p14:nvContentPartPr>
            <p14:xfrm>
              <a:off x="2144483" y="4141336"/>
              <a:ext cx="144000" cy="24120"/>
            </p14:xfrm>
          </p:contentPart>
        </mc:Choice>
        <mc:Fallback xmlns="">
          <p:pic>
            <p:nvPicPr>
              <p:cNvPr id="187" name="Ink 186">
                <a:extLst>
                  <a:ext uri="{FF2B5EF4-FFF2-40B4-BE49-F238E27FC236}">
                    <a16:creationId xmlns:a16="http://schemas.microsoft.com/office/drawing/2014/main" id="{C27E6265-2D6D-1EB7-D664-A9A8E12244C9}"/>
                  </a:ext>
                </a:extLst>
              </p:cNvPr>
              <p:cNvPicPr/>
              <p:nvPr/>
            </p:nvPicPr>
            <p:blipFill>
              <a:blip r:embed="rId122"/>
              <a:stretch>
                <a:fillRect/>
              </a:stretch>
            </p:blipFill>
            <p:spPr>
              <a:xfrm>
                <a:off x="2126483" y="4123336"/>
                <a:ext cx="179640" cy="59760"/>
              </a:xfrm>
              <a:prstGeom prst="rect">
                <a:avLst/>
              </a:prstGeom>
            </p:spPr>
          </p:pic>
        </mc:Fallback>
      </mc:AlternateContent>
      <p:grpSp>
        <p:nvGrpSpPr>
          <p:cNvPr id="188" name="Group 187">
            <a:extLst>
              <a:ext uri="{FF2B5EF4-FFF2-40B4-BE49-F238E27FC236}">
                <a16:creationId xmlns:a16="http://schemas.microsoft.com/office/drawing/2014/main" id="{79BDC25B-CAA1-9A34-556D-3EA35184DE1B}"/>
              </a:ext>
            </a:extLst>
          </p:cNvPr>
          <p:cNvGrpSpPr/>
          <p:nvPr/>
        </p:nvGrpSpPr>
        <p:grpSpPr>
          <a:xfrm>
            <a:off x="2722643" y="3956296"/>
            <a:ext cx="478440" cy="244800"/>
            <a:chOff x="2722643" y="3956296"/>
            <a:chExt cx="478440" cy="244800"/>
          </a:xfrm>
        </p:grpSpPr>
        <mc:AlternateContent xmlns:mc="http://schemas.openxmlformats.org/markup-compatibility/2006" xmlns:p14="http://schemas.microsoft.com/office/powerpoint/2010/main">
          <mc:Choice Requires="p14">
            <p:contentPart p14:bwMode="auto" r:id="rId123">
              <p14:nvContentPartPr>
                <p14:cNvPr id="189" name="Ink 188">
                  <a:extLst>
                    <a:ext uri="{FF2B5EF4-FFF2-40B4-BE49-F238E27FC236}">
                      <a16:creationId xmlns:a16="http://schemas.microsoft.com/office/drawing/2014/main" id="{6475D3D2-2471-6F93-FAA3-6DABEFA80899}"/>
                    </a:ext>
                  </a:extLst>
                </p14:cNvPr>
                <p14:cNvContentPartPr/>
                <p14:nvPr/>
              </p14:nvContentPartPr>
              <p14:xfrm>
                <a:off x="2722643" y="3956296"/>
                <a:ext cx="196920" cy="244800"/>
              </p14:xfrm>
            </p:contentPart>
          </mc:Choice>
          <mc:Fallback xmlns="">
            <p:pic>
              <p:nvPicPr>
                <p:cNvPr id="189" name="Ink 188">
                  <a:extLst>
                    <a:ext uri="{FF2B5EF4-FFF2-40B4-BE49-F238E27FC236}">
                      <a16:creationId xmlns:a16="http://schemas.microsoft.com/office/drawing/2014/main" id="{6475D3D2-2471-6F93-FAA3-6DABEFA80899}"/>
                    </a:ext>
                  </a:extLst>
                </p:cNvPr>
                <p:cNvPicPr/>
                <p:nvPr/>
              </p:nvPicPr>
              <p:blipFill>
                <a:blip r:embed="rId124"/>
                <a:stretch>
                  <a:fillRect/>
                </a:stretch>
              </p:blipFill>
              <p:spPr>
                <a:xfrm>
                  <a:off x="2704643" y="3938656"/>
                  <a:ext cx="2325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0" name="Ink 189">
                  <a:extLst>
                    <a:ext uri="{FF2B5EF4-FFF2-40B4-BE49-F238E27FC236}">
                      <a16:creationId xmlns:a16="http://schemas.microsoft.com/office/drawing/2014/main" id="{115B2B12-6DC2-85E8-7923-F790D112C12F}"/>
                    </a:ext>
                  </a:extLst>
                </p14:cNvPr>
                <p14:cNvContentPartPr/>
                <p14:nvPr/>
              </p14:nvContentPartPr>
              <p14:xfrm>
                <a:off x="3008483" y="3969256"/>
                <a:ext cx="192600" cy="189720"/>
              </p14:xfrm>
            </p:contentPart>
          </mc:Choice>
          <mc:Fallback xmlns="">
            <p:pic>
              <p:nvPicPr>
                <p:cNvPr id="190" name="Ink 189">
                  <a:extLst>
                    <a:ext uri="{FF2B5EF4-FFF2-40B4-BE49-F238E27FC236}">
                      <a16:creationId xmlns:a16="http://schemas.microsoft.com/office/drawing/2014/main" id="{115B2B12-6DC2-85E8-7923-F790D112C12F}"/>
                    </a:ext>
                  </a:extLst>
                </p:cNvPr>
                <p:cNvPicPr/>
                <p:nvPr/>
              </p:nvPicPr>
              <p:blipFill>
                <a:blip r:embed="rId126"/>
                <a:stretch>
                  <a:fillRect/>
                </a:stretch>
              </p:blipFill>
              <p:spPr>
                <a:xfrm>
                  <a:off x="2990843" y="3951616"/>
                  <a:ext cx="228240" cy="225360"/>
                </a:xfrm>
                <a:prstGeom prst="rect">
                  <a:avLst/>
                </a:prstGeom>
              </p:spPr>
            </p:pic>
          </mc:Fallback>
        </mc:AlternateContent>
      </p:grpSp>
      <p:grpSp>
        <p:nvGrpSpPr>
          <p:cNvPr id="191" name="Group 190">
            <a:extLst>
              <a:ext uri="{FF2B5EF4-FFF2-40B4-BE49-F238E27FC236}">
                <a16:creationId xmlns:a16="http://schemas.microsoft.com/office/drawing/2014/main" id="{04DFD2CC-6DBD-648C-8717-E90434E3537A}"/>
              </a:ext>
            </a:extLst>
          </p:cNvPr>
          <p:cNvGrpSpPr/>
          <p:nvPr/>
        </p:nvGrpSpPr>
        <p:grpSpPr>
          <a:xfrm>
            <a:off x="873683" y="3986536"/>
            <a:ext cx="547200" cy="308160"/>
            <a:chOff x="873683" y="3986536"/>
            <a:chExt cx="547200" cy="308160"/>
          </a:xfrm>
        </p:grpSpPr>
        <mc:AlternateContent xmlns:mc="http://schemas.openxmlformats.org/markup-compatibility/2006" xmlns:p14="http://schemas.microsoft.com/office/powerpoint/2010/main">
          <mc:Choice Requires="p14">
            <p:contentPart p14:bwMode="auto" r:id="rId127">
              <p14:nvContentPartPr>
                <p14:cNvPr id="192" name="Ink 191">
                  <a:extLst>
                    <a:ext uri="{FF2B5EF4-FFF2-40B4-BE49-F238E27FC236}">
                      <a16:creationId xmlns:a16="http://schemas.microsoft.com/office/drawing/2014/main" id="{4B1C1625-72EA-ECEF-2C63-FFFA06403DBA}"/>
                    </a:ext>
                  </a:extLst>
                </p14:cNvPr>
                <p14:cNvContentPartPr/>
                <p14:nvPr/>
              </p14:nvContentPartPr>
              <p14:xfrm>
                <a:off x="873683" y="4011736"/>
                <a:ext cx="188280" cy="273240"/>
              </p14:xfrm>
            </p:contentPart>
          </mc:Choice>
          <mc:Fallback xmlns="">
            <p:pic>
              <p:nvPicPr>
                <p:cNvPr id="192" name="Ink 191">
                  <a:extLst>
                    <a:ext uri="{FF2B5EF4-FFF2-40B4-BE49-F238E27FC236}">
                      <a16:creationId xmlns:a16="http://schemas.microsoft.com/office/drawing/2014/main" id="{4B1C1625-72EA-ECEF-2C63-FFFA06403DBA}"/>
                    </a:ext>
                  </a:extLst>
                </p:cNvPr>
                <p:cNvPicPr/>
                <p:nvPr/>
              </p:nvPicPr>
              <p:blipFill>
                <a:blip r:embed="rId128"/>
                <a:stretch>
                  <a:fillRect/>
                </a:stretch>
              </p:blipFill>
              <p:spPr>
                <a:xfrm>
                  <a:off x="855683" y="3993736"/>
                  <a:ext cx="22392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3" name="Ink 192">
                  <a:extLst>
                    <a:ext uri="{FF2B5EF4-FFF2-40B4-BE49-F238E27FC236}">
                      <a16:creationId xmlns:a16="http://schemas.microsoft.com/office/drawing/2014/main" id="{93DED900-459D-7980-E24C-07B45B81807D}"/>
                    </a:ext>
                  </a:extLst>
                </p14:cNvPr>
                <p14:cNvContentPartPr/>
                <p14:nvPr/>
              </p14:nvContentPartPr>
              <p14:xfrm>
                <a:off x="902483" y="3986536"/>
                <a:ext cx="153360" cy="79560"/>
              </p14:xfrm>
            </p:contentPart>
          </mc:Choice>
          <mc:Fallback xmlns="">
            <p:pic>
              <p:nvPicPr>
                <p:cNvPr id="193" name="Ink 192">
                  <a:extLst>
                    <a:ext uri="{FF2B5EF4-FFF2-40B4-BE49-F238E27FC236}">
                      <a16:creationId xmlns:a16="http://schemas.microsoft.com/office/drawing/2014/main" id="{93DED900-459D-7980-E24C-07B45B81807D}"/>
                    </a:ext>
                  </a:extLst>
                </p:cNvPr>
                <p:cNvPicPr/>
                <p:nvPr/>
              </p:nvPicPr>
              <p:blipFill>
                <a:blip r:embed="rId130"/>
                <a:stretch>
                  <a:fillRect/>
                </a:stretch>
              </p:blipFill>
              <p:spPr>
                <a:xfrm>
                  <a:off x="884483" y="3968536"/>
                  <a:ext cx="189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4" name="Ink 193">
                  <a:extLst>
                    <a:ext uri="{FF2B5EF4-FFF2-40B4-BE49-F238E27FC236}">
                      <a16:creationId xmlns:a16="http://schemas.microsoft.com/office/drawing/2014/main" id="{E83E6A60-ADEE-3903-15B8-525481EE8B5C}"/>
                    </a:ext>
                  </a:extLst>
                </p14:cNvPr>
                <p14:cNvContentPartPr/>
                <p14:nvPr/>
              </p14:nvContentPartPr>
              <p14:xfrm>
                <a:off x="1227923" y="4134856"/>
                <a:ext cx="192960" cy="159840"/>
              </p14:xfrm>
            </p:contentPart>
          </mc:Choice>
          <mc:Fallback xmlns="">
            <p:pic>
              <p:nvPicPr>
                <p:cNvPr id="194" name="Ink 193">
                  <a:extLst>
                    <a:ext uri="{FF2B5EF4-FFF2-40B4-BE49-F238E27FC236}">
                      <a16:creationId xmlns:a16="http://schemas.microsoft.com/office/drawing/2014/main" id="{E83E6A60-ADEE-3903-15B8-525481EE8B5C}"/>
                    </a:ext>
                  </a:extLst>
                </p:cNvPr>
                <p:cNvPicPr/>
                <p:nvPr/>
              </p:nvPicPr>
              <p:blipFill>
                <a:blip r:embed="rId132"/>
                <a:stretch>
                  <a:fillRect/>
                </a:stretch>
              </p:blipFill>
              <p:spPr>
                <a:xfrm>
                  <a:off x="1210283" y="4116856"/>
                  <a:ext cx="228600" cy="195480"/>
                </a:xfrm>
                <a:prstGeom prst="rect">
                  <a:avLst/>
                </a:prstGeom>
              </p:spPr>
            </p:pic>
          </mc:Fallback>
        </mc:AlternateContent>
      </p:grpSp>
      <p:grpSp>
        <p:nvGrpSpPr>
          <p:cNvPr id="195" name="Group 194">
            <a:extLst>
              <a:ext uri="{FF2B5EF4-FFF2-40B4-BE49-F238E27FC236}">
                <a16:creationId xmlns:a16="http://schemas.microsoft.com/office/drawing/2014/main" id="{E09A9B8D-AD9C-EB45-79D4-1F601967E36C}"/>
              </a:ext>
            </a:extLst>
          </p:cNvPr>
          <p:cNvGrpSpPr/>
          <p:nvPr/>
        </p:nvGrpSpPr>
        <p:grpSpPr>
          <a:xfrm>
            <a:off x="1013003" y="3465976"/>
            <a:ext cx="409680" cy="189000"/>
            <a:chOff x="1013003" y="3465976"/>
            <a:chExt cx="409680" cy="189000"/>
          </a:xfrm>
        </p:grpSpPr>
        <mc:AlternateContent xmlns:mc="http://schemas.openxmlformats.org/markup-compatibility/2006" xmlns:p14="http://schemas.microsoft.com/office/powerpoint/2010/main">
          <mc:Choice Requires="p14">
            <p:contentPart p14:bwMode="auto" r:id="rId133">
              <p14:nvContentPartPr>
                <p14:cNvPr id="196" name="Ink 195">
                  <a:extLst>
                    <a:ext uri="{FF2B5EF4-FFF2-40B4-BE49-F238E27FC236}">
                      <a16:creationId xmlns:a16="http://schemas.microsoft.com/office/drawing/2014/main" id="{E3C3341A-14CB-7A38-4300-E4FE1FC3C9D3}"/>
                    </a:ext>
                  </a:extLst>
                </p14:cNvPr>
                <p14:cNvContentPartPr/>
                <p14:nvPr/>
              </p14:nvContentPartPr>
              <p14:xfrm>
                <a:off x="1013003" y="3546256"/>
                <a:ext cx="79560" cy="95400"/>
              </p14:xfrm>
            </p:contentPart>
          </mc:Choice>
          <mc:Fallback xmlns="">
            <p:pic>
              <p:nvPicPr>
                <p:cNvPr id="196" name="Ink 195">
                  <a:extLst>
                    <a:ext uri="{FF2B5EF4-FFF2-40B4-BE49-F238E27FC236}">
                      <a16:creationId xmlns:a16="http://schemas.microsoft.com/office/drawing/2014/main" id="{E3C3341A-14CB-7A38-4300-E4FE1FC3C9D3}"/>
                    </a:ext>
                  </a:extLst>
                </p:cNvPr>
                <p:cNvPicPr/>
                <p:nvPr/>
              </p:nvPicPr>
              <p:blipFill>
                <a:blip r:embed="rId134"/>
                <a:stretch>
                  <a:fillRect/>
                </a:stretch>
              </p:blipFill>
              <p:spPr>
                <a:xfrm>
                  <a:off x="995003" y="3528616"/>
                  <a:ext cx="1152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7" name="Ink 196">
                  <a:extLst>
                    <a:ext uri="{FF2B5EF4-FFF2-40B4-BE49-F238E27FC236}">
                      <a16:creationId xmlns:a16="http://schemas.microsoft.com/office/drawing/2014/main" id="{81E60049-E84F-2F08-6FE5-7DEF5AD7A2A4}"/>
                    </a:ext>
                  </a:extLst>
                </p14:cNvPr>
                <p14:cNvContentPartPr/>
                <p14:nvPr/>
              </p14:nvContentPartPr>
              <p14:xfrm>
                <a:off x="1022003" y="3541216"/>
                <a:ext cx="99360" cy="110520"/>
              </p14:xfrm>
            </p:contentPart>
          </mc:Choice>
          <mc:Fallback xmlns="">
            <p:pic>
              <p:nvPicPr>
                <p:cNvPr id="197" name="Ink 196">
                  <a:extLst>
                    <a:ext uri="{FF2B5EF4-FFF2-40B4-BE49-F238E27FC236}">
                      <a16:creationId xmlns:a16="http://schemas.microsoft.com/office/drawing/2014/main" id="{81E60049-E84F-2F08-6FE5-7DEF5AD7A2A4}"/>
                    </a:ext>
                  </a:extLst>
                </p:cNvPr>
                <p:cNvPicPr/>
                <p:nvPr/>
              </p:nvPicPr>
              <p:blipFill>
                <a:blip r:embed="rId136"/>
                <a:stretch>
                  <a:fillRect/>
                </a:stretch>
              </p:blipFill>
              <p:spPr>
                <a:xfrm>
                  <a:off x="1004363" y="3523576"/>
                  <a:ext cx="1350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98" name="Ink 197">
                  <a:extLst>
                    <a:ext uri="{FF2B5EF4-FFF2-40B4-BE49-F238E27FC236}">
                      <a16:creationId xmlns:a16="http://schemas.microsoft.com/office/drawing/2014/main" id="{7028C69B-ECFD-D35C-8192-7E2C10FEE516}"/>
                    </a:ext>
                  </a:extLst>
                </p14:cNvPr>
                <p14:cNvContentPartPr/>
                <p14:nvPr/>
              </p14:nvContentPartPr>
              <p14:xfrm>
                <a:off x="1243043" y="3507016"/>
                <a:ext cx="360" cy="360"/>
              </p14:xfrm>
            </p:contentPart>
          </mc:Choice>
          <mc:Fallback xmlns="">
            <p:pic>
              <p:nvPicPr>
                <p:cNvPr id="198" name="Ink 197">
                  <a:extLst>
                    <a:ext uri="{FF2B5EF4-FFF2-40B4-BE49-F238E27FC236}">
                      <a16:creationId xmlns:a16="http://schemas.microsoft.com/office/drawing/2014/main" id="{7028C69B-ECFD-D35C-8192-7E2C10FEE516}"/>
                    </a:ext>
                  </a:extLst>
                </p:cNvPr>
                <p:cNvPicPr/>
                <p:nvPr/>
              </p:nvPicPr>
              <p:blipFill>
                <a:blip r:embed="rId138"/>
                <a:stretch>
                  <a:fillRect/>
                </a:stretch>
              </p:blipFill>
              <p:spPr>
                <a:xfrm>
                  <a:off x="1225043" y="34893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99" name="Ink 198">
                  <a:extLst>
                    <a:ext uri="{FF2B5EF4-FFF2-40B4-BE49-F238E27FC236}">
                      <a16:creationId xmlns:a16="http://schemas.microsoft.com/office/drawing/2014/main" id="{94B67ADB-CDA9-202F-4371-09C2DF737849}"/>
                    </a:ext>
                  </a:extLst>
                </p14:cNvPr>
                <p14:cNvContentPartPr/>
                <p14:nvPr/>
              </p14:nvContentPartPr>
              <p14:xfrm>
                <a:off x="1237643" y="3465976"/>
                <a:ext cx="185040" cy="189000"/>
              </p14:xfrm>
            </p:contentPart>
          </mc:Choice>
          <mc:Fallback xmlns="">
            <p:pic>
              <p:nvPicPr>
                <p:cNvPr id="199" name="Ink 198">
                  <a:extLst>
                    <a:ext uri="{FF2B5EF4-FFF2-40B4-BE49-F238E27FC236}">
                      <a16:creationId xmlns:a16="http://schemas.microsoft.com/office/drawing/2014/main" id="{94B67ADB-CDA9-202F-4371-09C2DF737849}"/>
                    </a:ext>
                  </a:extLst>
                </p:cNvPr>
                <p:cNvPicPr/>
                <p:nvPr/>
              </p:nvPicPr>
              <p:blipFill>
                <a:blip r:embed="rId140"/>
                <a:stretch>
                  <a:fillRect/>
                </a:stretch>
              </p:blipFill>
              <p:spPr>
                <a:xfrm>
                  <a:off x="1220003" y="3447976"/>
                  <a:ext cx="220680" cy="224640"/>
                </a:xfrm>
                <a:prstGeom prst="rect">
                  <a:avLst/>
                </a:prstGeom>
              </p:spPr>
            </p:pic>
          </mc:Fallback>
        </mc:AlternateContent>
      </p:grpSp>
      <p:grpSp>
        <p:nvGrpSpPr>
          <p:cNvPr id="200" name="Group 199">
            <a:extLst>
              <a:ext uri="{FF2B5EF4-FFF2-40B4-BE49-F238E27FC236}">
                <a16:creationId xmlns:a16="http://schemas.microsoft.com/office/drawing/2014/main" id="{FCB533F6-11BC-85FA-A013-50654D2E2508}"/>
              </a:ext>
            </a:extLst>
          </p:cNvPr>
          <p:cNvGrpSpPr/>
          <p:nvPr/>
        </p:nvGrpSpPr>
        <p:grpSpPr>
          <a:xfrm>
            <a:off x="2723723" y="3435736"/>
            <a:ext cx="473760" cy="193320"/>
            <a:chOff x="2723723" y="3435736"/>
            <a:chExt cx="473760" cy="193320"/>
          </a:xfrm>
        </p:grpSpPr>
        <mc:AlternateContent xmlns:mc="http://schemas.openxmlformats.org/markup-compatibility/2006" xmlns:p14="http://schemas.microsoft.com/office/powerpoint/2010/main">
          <mc:Choice Requires="p14">
            <p:contentPart p14:bwMode="auto" r:id="rId141">
              <p14:nvContentPartPr>
                <p14:cNvPr id="201" name="Ink 200">
                  <a:extLst>
                    <a:ext uri="{FF2B5EF4-FFF2-40B4-BE49-F238E27FC236}">
                      <a16:creationId xmlns:a16="http://schemas.microsoft.com/office/drawing/2014/main" id="{1EA22811-AC70-417D-9E95-CA70A51050D0}"/>
                    </a:ext>
                  </a:extLst>
                </p14:cNvPr>
                <p14:cNvContentPartPr/>
                <p14:nvPr/>
              </p14:nvContentPartPr>
              <p14:xfrm>
                <a:off x="2723723" y="3530416"/>
                <a:ext cx="137880" cy="87120"/>
              </p14:xfrm>
            </p:contentPart>
          </mc:Choice>
          <mc:Fallback xmlns="">
            <p:pic>
              <p:nvPicPr>
                <p:cNvPr id="201" name="Ink 200">
                  <a:extLst>
                    <a:ext uri="{FF2B5EF4-FFF2-40B4-BE49-F238E27FC236}">
                      <a16:creationId xmlns:a16="http://schemas.microsoft.com/office/drawing/2014/main" id="{1EA22811-AC70-417D-9E95-CA70A51050D0}"/>
                    </a:ext>
                  </a:extLst>
                </p:cNvPr>
                <p:cNvPicPr/>
                <p:nvPr/>
              </p:nvPicPr>
              <p:blipFill>
                <a:blip r:embed="rId142"/>
                <a:stretch>
                  <a:fillRect/>
                </a:stretch>
              </p:blipFill>
              <p:spPr>
                <a:xfrm>
                  <a:off x="2705723" y="3512776"/>
                  <a:ext cx="17352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2" name="Ink 201">
                  <a:extLst>
                    <a:ext uri="{FF2B5EF4-FFF2-40B4-BE49-F238E27FC236}">
                      <a16:creationId xmlns:a16="http://schemas.microsoft.com/office/drawing/2014/main" id="{7F5860A9-2B0F-14BE-769A-18D0AF071307}"/>
                    </a:ext>
                  </a:extLst>
                </p14:cNvPr>
                <p14:cNvContentPartPr/>
                <p14:nvPr/>
              </p14:nvContentPartPr>
              <p14:xfrm>
                <a:off x="2739923" y="3503056"/>
                <a:ext cx="147240" cy="126000"/>
              </p14:xfrm>
            </p:contentPart>
          </mc:Choice>
          <mc:Fallback xmlns="">
            <p:pic>
              <p:nvPicPr>
                <p:cNvPr id="202" name="Ink 201">
                  <a:extLst>
                    <a:ext uri="{FF2B5EF4-FFF2-40B4-BE49-F238E27FC236}">
                      <a16:creationId xmlns:a16="http://schemas.microsoft.com/office/drawing/2014/main" id="{7F5860A9-2B0F-14BE-769A-18D0AF071307}"/>
                    </a:ext>
                  </a:extLst>
                </p:cNvPr>
                <p:cNvPicPr/>
                <p:nvPr/>
              </p:nvPicPr>
              <p:blipFill>
                <a:blip r:embed="rId144"/>
                <a:stretch>
                  <a:fillRect/>
                </a:stretch>
              </p:blipFill>
              <p:spPr>
                <a:xfrm>
                  <a:off x="2721923" y="3485416"/>
                  <a:ext cx="18288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03" name="Ink 202">
                  <a:extLst>
                    <a:ext uri="{FF2B5EF4-FFF2-40B4-BE49-F238E27FC236}">
                      <a16:creationId xmlns:a16="http://schemas.microsoft.com/office/drawing/2014/main" id="{43FC2132-CBFF-9796-2180-7264AC7D7DFA}"/>
                    </a:ext>
                  </a:extLst>
                </p14:cNvPr>
                <p14:cNvContentPartPr/>
                <p14:nvPr/>
              </p14:nvContentPartPr>
              <p14:xfrm>
                <a:off x="2988683" y="3435736"/>
                <a:ext cx="208800" cy="177120"/>
              </p14:xfrm>
            </p:contentPart>
          </mc:Choice>
          <mc:Fallback xmlns="">
            <p:pic>
              <p:nvPicPr>
                <p:cNvPr id="203" name="Ink 202">
                  <a:extLst>
                    <a:ext uri="{FF2B5EF4-FFF2-40B4-BE49-F238E27FC236}">
                      <a16:creationId xmlns:a16="http://schemas.microsoft.com/office/drawing/2014/main" id="{43FC2132-CBFF-9796-2180-7264AC7D7DFA}"/>
                    </a:ext>
                  </a:extLst>
                </p:cNvPr>
                <p:cNvPicPr/>
                <p:nvPr/>
              </p:nvPicPr>
              <p:blipFill>
                <a:blip r:embed="rId146"/>
                <a:stretch>
                  <a:fillRect/>
                </a:stretch>
              </p:blipFill>
              <p:spPr>
                <a:xfrm>
                  <a:off x="2970683" y="3417736"/>
                  <a:ext cx="244440" cy="212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7">
            <p14:nvContentPartPr>
              <p14:cNvPr id="204" name="Ink 203">
                <a:extLst>
                  <a:ext uri="{FF2B5EF4-FFF2-40B4-BE49-F238E27FC236}">
                    <a16:creationId xmlns:a16="http://schemas.microsoft.com/office/drawing/2014/main" id="{7DD20278-0A98-8FB9-1DBB-E66FD7566B7C}"/>
                  </a:ext>
                </a:extLst>
              </p14:cNvPr>
              <p14:cNvContentPartPr/>
              <p14:nvPr/>
            </p14:nvContentPartPr>
            <p14:xfrm>
              <a:off x="936323" y="4527976"/>
              <a:ext cx="24480" cy="9360"/>
            </p14:xfrm>
          </p:contentPart>
        </mc:Choice>
        <mc:Fallback xmlns="">
          <p:pic>
            <p:nvPicPr>
              <p:cNvPr id="204" name="Ink 203">
                <a:extLst>
                  <a:ext uri="{FF2B5EF4-FFF2-40B4-BE49-F238E27FC236}">
                    <a16:creationId xmlns:a16="http://schemas.microsoft.com/office/drawing/2014/main" id="{7DD20278-0A98-8FB9-1DBB-E66FD7566B7C}"/>
                  </a:ext>
                </a:extLst>
              </p:cNvPr>
              <p:cNvPicPr/>
              <p:nvPr/>
            </p:nvPicPr>
            <p:blipFill>
              <a:blip r:embed="rId148"/>
              <a:stretch>
                <a:fillRect/>
              </a:stretch>
            </p:blipFill>
            <p:spPr>
              <a:xfrm>
                <a:off x="918323" y="4509976"/>
                <a:ext cx="6012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05" name="Ink 204">
                <a:extLst>
                  <a:ext uri="{FF2B5EF4-FFF2-40B4-BE49-F238E27FC236}">
                    <a16:creationId xmlns:a16="http://schemas.microsoft.com/office/drawing/2014/main" id="{810EFA3A-DDC3-1A14-AF79-E9460D1C6A25}"/>
                  </a:ext>
                </a:extLst>
              </p14:cNvPr>
              <p14:cNvContentPartPr/>
              <p14:nvPr/>
            </p14:nvContentPartPr>
            <p14:xfrm>
              <a:off x="858563" y="4660096"/>
              <a:ext cx="196200" cy="32040"/>
            </p14:xfrm>
          </p:contentPart>
        </mc:Choice>
        <mc:Fallback xmlns="">
          <p:pic>
            <p:nvPicPr>
              <p:cNvPr id="205" name="Ink 204">
                <a:extLst>
                  <a:ext uri="{FF2B5EF4-FFF2-40B4-BE49-F238E27FC236}">
                    <a16:creationId xmlns:a16="http://schemas.microsoft.com/office/drawing/2014/main" id="{810EFA3A-DDC3-1A14-AF79-E9460D1C6A25}"/>
                  </a:ext>
                </a:extLst>
              </p:cNvPr>
              <p:cNvPicPr/>
              <p:nvPr/>
            </p:nvPicPr>
            <p:blipFill>
              <a:blip r:embed="rId150"/>
              <a:stretch>
                <a:fillRect/>
              </a:stretch>
            </p:blipFill>
            <p:spPr>
              <a:xfrm>
                <a:off x="840563" y="4642456"/>
                <a:ext cx="23184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6" name="Ink 205">
                <a:extLst>
                  <a:ext uri="{FF2B5EF4-FFF2-40B4-BE49-F238E27FC236}">
                    <a16:creationId xmlns:a16="http://schemas.microsoft.com/office/drawing/2014/main" id="{855C4117-F8E9-3E5F-15D4-E24D8B4FAB27}"/>
                  </a:ext>
                </a:extLst>
              </p14:cNvPr>
              <p14:cNvContentPartPr/>
              <p14:nvPr/>
            </p14:nvContentPartPr>
            <p14:xfrm>
              <a:off x="941363" y="4746136"/>
              <a:ext cx="5040" cy="1440"/>
            </p14:xfrm>
          </p:contentPart>
        </mc:Choice>
        <mc:Fallback xmlns="">
          <p:pic>
            <p:nvPicPr>
              <p:cNvPr id="206" name="Ink 205">
                <a:extLst>
                  <a:ext uri="{FF2B5EF4-FFF2-40B4-BE49-F238E27FC236}">
                    <a16:creationId xmlns:a16="http://schemas.microsoft.com/office/drawing/2014/main" id="{855C4117-F8E9-3E5F-15D4-E24D8B4FAB27}"/>
                  </a:ext>
                </a:extLst>
              </p:cNvPr>
              <p:cNvPicPr/>
              <p:nvPr/>
            </p:nvPicPr>
            <p:blipFill>
              <a:blip r:embed="rId152"/>
              <a:stretch>
                <a:fillRect/>
              </a:stretch>
            </p:blipFill>
            <p:spPr>
              <a:xfrm>
                <a:off x="923723" y="4728136"/>
                <a:ext cx="40680" cy="37080"/>
              </a:xfrm>
              <a:prstGeom prst="rect">
                <a:avLst/>
              </a:prstGeom>
            </p:spPr>
          </p:pic>
        </mc:Fallback>
      </mc:AlternateContent>
      <p:grpSp>
        <p:nvGrpSpPr>
          <p:cNvPr id="207" name="Group 206">
            <a:extLst>
              <a:ext uri="{FF2B5EF4-FFF2-40B4-BE49-F238E27FC236}">
                <a16:creationId xmlns:a16="http://schemas.microsoft.com/office/drawing/2014/main" id="{176423AA-E28A-E889-226D-E8EF0BA7D972}"/>
              </a:ext>
            </a:extLst>
          </p:cNvPr>
          <p:cNvGrpSpPr/>
          <p:nvPr/>
        </p:nvGrpSpPr>
        <p:grpSpPr>
          <a:xfrm>
            <a:off x="1232963" y="4505296"/>
            <a:ext cx="169560" cy="195120"/>
            <a:chOff x="1232963" y="4505296"/>
            <a:chExt cx="169560" cy="195120"/>
          </a:xfrm>
        </p:grpSpPr>
        <mc:AlternateContent xmlns:mc="http://schemas.openxmlformats.org/markup-compatibility/2006" xmlns:p14="http://schemas.microsoft.com/office/powerpoint/2010/main">
          <mc:Choice Requires="p14">
            <p:contentPart p14:bwMode="auto" r:id="rId153">
              <p14:nvContentPartPr>
                <p14:cNvPr id="208" name="Ink 207">
                  <a:extLst>
                    <a:ext uri="{FF2B5EF4-FFF2-40B4-BE49-F238E27FC236}">
                      <a16:creationId xmlns:a16="http://schemas.microsoft.com/office/drawing/2014/main" id="{BCB07A1B-2D96-FC15-683D-4A6370E38458}"/>
                    </a:ext>
                  </a:extLst>
                </p14:cNvPr>
                <p14:cNvContentPartPr/>
                <p14:nvPr/>
              </p14:nvContentPartPr>
              <p14:xfrm>
                <a:off x="1232963" y="4538776"/>
                <a:ext cx="128520" cy="161640"/>
              </p14:xfrm>
            </p:contentPart>
          </mc:Choice>
          <mc:Fallback xmlns="">
            <p:pic>
              <p:nvPicPr>
                <p:cNvPr id="208" name="Ink 207">
                  <a:extLst>
                    <a:ext uri="{FF2B5EF4-FFF2-40B4-BE49-F238E27FC236}">
                      <a16:creationId xmlns:a16="http://schemas.microsoft.com/office/drawing/2014/main" id="{BCB07A1B-2D96-FC15-683D-4A6370E38458}"/>
                    </a:ext>
                  </a:extLst>
                </p:cNvPr>
                <p:cNvPicPr/>
                <p:nvPr/>
              </p:nvPicPr>
              <p:blipFill>
                <a:blip r:embed="rId154"/>
                <a:stretch>
                  <a:fillRect/>
                </a:stretch>
              </p:blipFill>
              <p:spPr>
                <a:xfrm>
                  <a:off x="1215323" y="4520776"/>
                  <a:ext cx="1641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9" name="Ink 208">
                  <a:extLst>
                    <a:ext uri="{FF2B5EF4-FFF2-40B4-BE49-F238E27FC236}">
                      <a16:creationId xmlns:a16="http://schemas.microsoft.com/office/drawing/2014/main" id="{0666A3A6-DD85-6B29-705D-D0575D16589B}"/>
                    </a:ext>
                  </a:extLst>
                </p14:cNvPr>
                <p14:cNvContentPartPr/>
                <p14:nvPr/>
              </p14:nvContentPartPr>
              <p14:xfrm>
                <a:off x="1257083" y="4505296"/>
                <a:ext cx="145440" cy="43200"/>
              </p14:xfrm>
            </p:contentPart>
          </mc:Choice>
          <mc:Fallback xmlns="">
            <p:pic>
              <p:nvPicPr>
                <p:cNvPr id="209" name="Ink 208">
                  <a:extLst>
                    <a:ext uri="{FF2B5EF4-FFF2-40B4-BE49-F238E27FC236}">
                      <a16:creationId xmlns:a16="http://schemas.microsoft.com/office/drawing/2014/main" id="{0666A3A6-DD85-6B29-705D-D0575D16589B}"/>
                    </a:ext>
                  </a:extLst>
                </p:cNvPr>
                <p:cNvPicPr/>
                <p:nvPr/>
              </p:nvPicPr>
              <p:blipFill>
                <a:blip r:embed="rId156"/>
                <a:stretch>
                  <a:fillRect/>
                </a:stretch>
              </p:blipFill>
              <p:spPr>
                <a:xfrm>
                  <a:off x="1239083" y="4487296"/>
                  <a:ext cx="181080" cy="78840"/>
                </a:xfrm>
                <a:prstGeom prst="rect">
                  <a:avLst/>
                </a:prstGeom>
              </p:spPr>
            </p:pic>
          </mc:Fallback>
        </mc:AlternateContent>
      </p:grpSp>
      <p:grpSp>
        <p:nvGrpSpPr>
          <p:cNvPr id="210" name="Group 209">
            <a:extLst>
              <a:ext uri="{FF2B5EF4-FFF2-40B4-BE49-F238E27FC236}">
                <a16:creationId xmlns:a16="http://schemas.microsoft.com/office/drawing/2014/main" id="{4E5F8E03-8C9B-72D9-E5F0-6DF796C8143B}"/>
              </a:ext>
            </a:extLst>
          </p:cNvPr>
          <p:cNvGrpSpPr/>
          <p:nvPr/>
        </p:nvGrpSpPr>
        <p:grpSpPr>
          <a:xfrm>
            <a:off x="2779883" y="4449136"/>
            <a:ext cx="504360" cy="200160"/>
            <a:chOff x="2779883" y="4449136"/>
            <a:chExt cx="504360" cy="200160"/>
          </a:xfrm>
        </p:grpSpPr>
        <mc:AlternateContent xmlns:mc="http://schemas.openxmlformats.org/markup-compatibility/2006" xmlns:p14="http://schemas.microsoft.com/office/powerpoint/2010/main">
          <mc:Choice Requires="p14">
            <p:contentPart p14:bwMode="auto" r:id="rId157">
              <p14:nvContentPartPr>
                <p14:cNvPr id="211" name="Ink 210">
                  <a:extLst>
                    <a:ext uri="{FF2B5EF4-FFF2-40B4-BE49-F238E27FC236}">
                      <a16:creationId xmlns:a16="http://schemas.microsoft.com/office/drawing/2014/main" id="{FA857B75-2B2E-2D88-E4B5-45D1D73F95B0}"/>
                    </a:ext>
                  </a:extLst>
                </p14:cNvPr>
                <p14:cNvContentPartPr/>
                <p14:nvPr/>
              </p14:nvContentPartPr>
              <p14:xfrm>
                <a:off x="2898683" y="4458136"/>
                <a:ext cx="12600" cy="10080"/>
              </p14:xfrm>
            </p:contentPart>
          </mc:Choice>
          <mc:Fallback xmlns="">
            <p:pic>
              <p:nvPicPr>
                <p:cNvPr id="211" name="Ink 210">
                  <a:extLst>
                    <a:ext uri="{FF2B5EF4-FFF2-40B4-BE49-F238E27FC236}">
                      <a16:creationId xmlns:a16="http://schemas.microsoft.com/office/drawing/2014/main" id="{FA857B75-2B2E-2D88-E4B5-45D1D73F95B0}"/>
                    </a:ext>
                  </a:extLst>
                </p:cNvPr>
                <p:cNvPicPr/>
                <p:nvPr/>
              </p:nvPicPr>
              <p:blipFill>
                <a:blip r:embed="rId158"/>
                <a:stretch>
                  <a:fillRect/>
                </a:stretch>
              </p:blipFill>
              <p:spPr>
                <a:xfrm>
                  <a:off x="2880683" y="4440496"/>
                  <a:ext cx="4824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12" name="Ink 211">
                  <a:extLst>
                    <a:ext uri="{FF2B5EF4-FFF2-40B4-BE49-F238E27FC236}">
                      <a16:creationId xmlns:a16="http://schemas.microsoft.com/office/drawing/2014/main" id="{CBB91A4A-CA87-011B-EB38-86AEBF96D26D}"/>
                    </a:ext>
                  </a:extLst>
                </p14:cNvPr>
                <p14:cNvContentPartPr/>
                <p14:nvPr/>
              </p14:nvContentPartPr>
              <p14:xfrm>
                <a:off x="2779883" y="4513216"/>
                <a:ext cx="244080" cy="21600"/>
              </p14:xfrm>
            </p:contentPart>
          </mc:Choice>
          <mc:Fallback xmlns="">
            <p:pic>
              <p:nvPicPr>
                <p:cNvPr id="212" name="Ink 211">
                  <a:extLst>
                    <a:ext uri="{FF2B5EF4-FFF2-40B4-BE49-F238E27FC236}">
                      <a16:creationId xmlns:a16="http://schemas.microsoft.com/office/drawing/2014/main" id="{CBB91A4A-CA87-011B-EB38-86AEBF96D26D}"/>
                    </a:ext>
                  </a:extLst>
                </p:cNvPr>
                <p:cNvPicPr/>
                <p:nvPr/>
              </p:nvPicPr>
              <p:blipFill>
                <a:blip r:embed="rId160"/>
                <a:stretch>
                  <a:fillRect/>
                </a:stretch>
              </p:blipFill>
              <p:spPr>
                <a:xfrm>
                  <a:off x="2761883" y="4495576"/>
                  <a:ext cx="27972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3" name="Ink 212">
                  <a:extLst>
                    <a:ext uri="{FF2B5EF4-FFF2-40B4-BE49-F238E27FC236}">
                      <a16:creationId xmlns:a16="http://schemas.microsoft.com/office/drawing/2014/main" id="{DE9D8114-10C9-AE01-3223-A2253B3D7966}"/>
                    </a:ext>
                  </a:extLst>
                </p14:cNvPr>
                <p14:cNvContentPartPr/>
                <p14:nvPr/>
              </p14:nvContentPartPr>
              <p14:xfrm>
                <a:off x="2910203" y="4641376"/>
                <a:ext cx="7560" cy="7920"/>
              </p14:xfrm>
            </p:contentPart>
          </mc:Choice>
          <mc:Fallback xmlns="">
            <p:pic>
              <p:nvPicPr>
                <p:cNvPr id="213" name="Ink 212">
                  <a:extLst>
                    <a:ext uri="{FF2B5EF4-FFF2-40B4-BE49-F238E27FC236}">
                      <a16:creationId xmlns:a16="http://schemas.microsoft.com/office/drawing/2014/main" id="{DE9D8114-10C9-AE01-3223-A2253B3D7966}"/>
                    </a:ext>
                  </a:extLst>
                </p:cNvPr>
                <p:cNvPicPr/>
                <p:nvPr/>
              </p:nvPicPr>
              <p:blipFill>
                <a:blip r:embed="rId162"/>
                <a:stretch>
                  <a:fillRect/>
                </a:stretch>
              </p:blipFill>
              <p:spPr>
                <a:xfrm>
                  <a:off x="2892563" y="4623376"/>
                  <a:ext cx="432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4" name="Ink 213">
                  <a:extLst>
                    <a:ext uri="{FF2B5EF4-FFF2-40B4-BE49-F238E27FC236}">
                      <a16:creationId xmlns:a16="http://schemas.microsoft.com/office/drawing/2014/main" id="{143DA3C3-CA10-16BC-8392-9FB8BC51388C}"/>
                    </a:ext>
                  </a:extLst>
                </p14:cNvPr>
                <p14:cNvContentPartPr/>
                <p14:nvPr/>
              </p14:nvContentPartPr>
              <p14:xfrm>
                <a:off x="3106403" y="4458496"/>
                <a:ext cx="137880" cy="173160"/>
              </p14:xfrm>
            </p:contentPart>
          </mc:Choice>
          <mc:Fallback xmlns="">
            <p:pic>
              <p:nvPicPr>
                <p:cNvPr id="214" name="Ink 213">
                  <a:extLst>
                    <a:ext uri="{FF2B5EF4-FFF2-40B4-BE49-F238E27FC236}">
                      <a16:creationId xmlns:a16="http://schemas.microsoft.com/office/drawing/2014/main" id="{143DA3C3-CA10-16BC-8392-9FB8BC51388C}"/>
                    </a:ext>
                  </a:extLst>
                </p:cNvPr>
                <p:cNvPicPr/>
                <p:nvPr/>
              </p:nvPicPr>
              <p:blipFill>
                <a:blip r:embed="rId164"/>
                <a:stretch>
                  <a:fillRect/>
                </a:stretch>
              </p:blipFill>
              <p:spPr>
                <a:xfrm>
                  <a:off x="3088403" y="4440856"/>
                  <a:ext cx="1735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15" name="Ink 214">
                  <a:extLst>
                    <a:ext uri="{FF2B5EF4-FFF2-40B4-BE49-F238E27FC236}">
                      <a16:creationId xmlns:a16="http://schemas.microsoft.com/office/drawing/2014/main" id="{005995B3-ED82-EA47-F4DD-284759003F04}"/>
                    </a:ext>
                  </a:extLst>
                </p14:cNvPr>
                <p14:cNvContentPartPr/>
                <p14:nvPr/>
              </p14:nvContentPartPr>
              <p14:xfrm>
                <a:off x="3102443" y="4449136"/>
                <a:ext cx="181800" cy="64080"/>
              </p14:xfrm>
            </p:contentPart>
          </mc:Choice>
          <mc:Fallback xmlns="">
            <p:pic>
              <p:nvPicPr>
                <p:cNvPr id="215" name="Ink 214">
                  <a:extLst>
                    <a:ext uri="{FF2B5EF4-FFF2-40B4-BE49-F238E27FC236}">
                      <a16:creationId xmlns:a16="http://schemas.microsoft.com/office/drawing/2014/main" id="{005995B3-ED82-EA47-F4DD-284759003F04}"/>
                    </a:ext>
                  </a:extLst>
                </p:cNvPr>
                <p:cNvPicPr/>
                <p:nvPr/>
              </p:nvPicPr>
              <p:blipFill>
                <a:blip r:embed="rId166"/>
                <a:stretch>
                  <a:fillRect/>
                </a:stretch>
              </p:blipFill>
              <p:spPr>
                <a:xfrm>
                  <a:off x="3084803" y="4431136"/>
                  <a:ext cx="217440" cy="9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7">
            <p14:nvContentPartPr>
              <p14:cNvPr id="216" name="Ink 215">
                <a:extLst>
                  <a:ext uri="{FF2B5EF4-FFF2-40B4-BE49-F238E27FC236}">
                    <a16:creationId xmlns:a16="http://schemas.microsoft.com/office/drawing/2014/main" id="{2A439430-5F3F-CA1C-1FD4-7378111C6015}"/>
                  </a:ext>
                </a:extLst>
              </p14:cNvPr>
              <p14:cNvContentPartPr/>
              <p14:nvPr/>
            </p14:nvContentPartPr>
            <p14:xfrm>
              <a:off x="2801483" y="5023696"/>
              <a:ext cx="47880" cy="241560"/>
            </p14:xfrm>
          </p:contentPart>
        </mc:Choice>
        <mc:Fallback xmlns="">
          <p:pic>
            <p:nvPicPr>
              <p:cNvPr id="216" name="Ink 215">
                <a:extLst>
                  <a:ext uri="{FF2B5EF4-FFF2-40B4-BE49-F238E27FC236}">
                    <a16:creationId xmlns:a16="http://schemas.microsoft.com/office/drawing/2014/main" id="{2A439430-5F3F-CA1C-1FD4-7378111C6015}"/>
                  </a:ext>
                </a:extLst>
              </p:cNvPr>
              <p:cNvPicPr/>
              <p:nvPr/>
            </p:nvPicPr>
            <p:blipFill>
              <a:blip r:embed="rId168"/>
              <a:stretch>
                <a:fillRect/>
              </a:stretch>
            </p:blipFill>
            <p:spPr>
              <a:xfrm>
                <a:off x="2783483" y="5006056"/>
                <a:ext cx="835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17" name="Ink 216">
                <a:extLst>
                  <a:ext uri="{FF2B5EF4-FFF2-40B4-BE49-F238E27FC236}">
                    <a16:creationId xmlns:a16="http://schemas.microsoft.com/office/drawing/2014/main" id="{13B292E9-6118-2BB8-14C6-1CD3D464E9BC}"/>
                  </a:ext>
                </a:extLst>
              </p14:cNvPr>
              <p14:cNvContentPartPr/>
              <p14:nvPr/>
            </p14:nvContentPartPr>
            <p14:xfrm>
              <a:off x="3064643" y="4986616"/>
              <a:ext cx="178200" cy="256680"/>
            </p14:xfrm>
          </p:contentPart>
        </mc:Choice>
        <mc:Fallback xmlns="">
          <p:pic>
            <p:nvPicPr>
              <p:cNvPr id="217" name="Ink 216">
                <a:extLst>
                  <a:ext uri="{FF2B5EF4-FFF2-40B4-BE49-F238E27FC236}">
                    <a16:creationId xmlns:a16="http://schemas.microsoft.com/office/drawing/2014/main" id="{13B292E9-6118-2BB8-14C6-1CD3D464E9BC}"/>
                  </a:ext>
                </a:extLst>
              </p:cNvPr>
              <p:cNvPicPr/>
              <p:nvPr/>
            </p:nvPicPr>
            <p:blipFill>
              <a:blip r:embed="rId170"/>
              <a:stretch>
                <a:fillRect/>
              </a:stretch>
            </p:blipFill>
            <p:spPr>
              <a:xfrm>
                <a:off x="3046643" y="4968616"/>
                <a:ext cx="213840" cy="292320"/>
              </a:xfrm>
              <a:prstGeom prst="rect">
                <a:avLst/>
              </a:prstGeom>
            </p:spPr>
          </p:pic>
        </mc:Fallback>
      </mc:AlternateContent>
      <p:grpSp>
        <p:nvGrpSpPr>
          <p:cNvPr id="218" name="Group 217">
            <a:extLst>
              <a:ext uri="{FF2B5EF4-FFF2-40B4-BE49-F238E27FC236}">
                <a16:creationId xmlns:a16="http://schemas.microsoft.com/office/drawing/2014/main" id="{C7F813C5-13C8-7113-FE39-EC9165C213E1}"/>
              </a:ext>
            </a:extLst>
          </p:cNvPr>
          <p:cNvGrpSpPr/>
          <p:nvPr/>
        </p:nvGrpSpPr>
        <p:grpSpPr>
          <a:xfrm>
            <a:off x="1031723" y="4679176"/>
            <a:ext cx="3227040" cy="788040"/>
            <a:chOff x="1031723" y="4679176"/>
            <a:chExt cx="3227040" cy="788040"/>
          </a:xfrm>
        </p:grpSpPr>
        <mc:AlternateContent xmlns:mc="http://schemas.openxmlformats.org/markup-compatibility/2006" xmlns:p14="http://schemas.microsoft.com/office/powerpoint/2010/main">
          <mc:Choice Requires="p14">
            <p:contentPart p14:bwMode="auto" r:id="rId171">
              <p14:nvContentPartPr>
                <p14:cNvPr id="219" name="Ink 218">
                  <a:extLst>
                    <a:ext uri="{FF2B5EF4-FFF2-40B4-BE49-F238E27FC236}">
                      <a16:creationId xmlns:a16="http://schemas.microsoft.com/office/drawing/2014/main" id="{9D064E75-621B-9172-0D08-48ABF66AAA40}"/>
                    </a:ext>
                  </a:extLst>
                </p14:cNvPr>
                <p14:cNvContentPartPr/>
                <p14:nvPr/>
              </p14:nvContentPartPr>
              <p14:xfrm>
                <a:off x="1182203" y="5063296"/>
                <a:ext cx="200160" cy="196200"/>
              </p14:xfrm>
            </p:contentPart>
          </mc:Choice>
          <mc:Fallback xmlns="">
            <p:pic>
              <p:nvPicPr>
                <p:cNvPr id="219" name="Ink 218">
                  <a:extLst>
                    <a:ext uri="{FF2B5EF4-FFF2-40B4-BE49-F238E27FC236}">
                      <a16:creationId xmlns:a16="http://schemas.microsoft.com/office/drawing/2014/main" id="{9D064E75-621B-9172-0D08-48ABF66AAA40}"/>
                    </a:ext>
                  </a:extLst>
                </p:cNvPr>
                <p:cNvPicPr/>
                <p:nvPr/>
              </p:nvPicPr>
              <p:blipFill>
                <a:blip r:embed="rId172"/>
                <a:stretch>
                  <a:fillRect/>
                </a:stretch>
              </p:blipFill>
              <p:spPr>
                <a:xfrm>
                  <a:off x="1164203" y="5045656"/>
                  <a:ext cx="23580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20" name="Ink 219">
                  <a:extLst>
                    <a:ext uri="{FF2B5EF4-FFF2-40B4-BE49-F238E27FC236}">
                      <a16:creationId xmlns:a16="http://schemas.microsoft.com/office/drawing/2014/main" id="{D4892B84-AA66-F8E7-5565-AE02AB26F083}"/>
                    </a:ext>
                  </a:extLst>
                </p14:cNvPr>
                <p14:cNvContentPartPr/>
                <p14:nvPr/>
              </p14:nvContentPartPr>
              <p14:xfrm>
                <a:off x="2150603" y="5114416"/>
                <a:ext cx="198720" cy="25920"/>
              </p14:xfrm>
            </p:contentPart>
          </mc:Choice>
          <mc:Fallback xmlns="">
            <p:pic>
              <p:nvPicPr>
                <p:cNvPr id="220" name="Ink 219">
                  <a:extLst>
                    <a:ext uri="{FF2B5EF4-FFF2-40B4-BE49-F238E27FC236}">
                      <a16:creationId xmlns:a16="http://schemas.microsoft.com/office/drawing/2014/main" id="{D4892B84-AA66-F8E7-5565-AE02AB26F083}"/>
                    </a:ext>
                  </a:extLst>
                </p:cNvPr>
                <p:cNvPicPr/>
                <p:nvPr/>
              </p:nvPicPr>
              <p:blipFill>
                <a:blip r:embed="rId174"/>
                <a:stretch>
                  <a:fillRect/>
                </a:stretch>
              </p:blipFill>
              <p:spPr>
                <a:xfrm>
                  <a:off x="2132963" y="5096416"/>
                  <a:ext cx="2343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21" name="Ink 220">
                  <a:extLst>
                    <a:ext uri="{FF2B5EF4-FFF2-40B4-BE49-F238E27FC236}">
                      <a16:creationId xmlns:a16="http://schemas.microsoft.com/office/drawing/2014/main" id="{AA085289-D623-CB2D-4DC2-475E241FF3F3}"/>
                    </a:ext>
                  </a:extLst>
                </p14:cNvPr>
                <p14:cNvContentPartPr/>
                <p14:nvPr/>
              </p14:nvContentPartPr>
              <p14:xfrm>
                <a:off x="2181923" y="5239336"/>
                <a:ext cx="122760" cy="11160"/>
              </p14:xfrm>
            </p:contentPart>
          </mc:Choice>
          <mc:Fallback xmlns="">
            <p:pic>
              <p:nvPicPr>
                <p:cNvPr id="221" name="Ink 220">
                  <a:extLst>
                    <a:ext uri="{FF2B5EF4-FFF2-40B4-BE49-F238E27FC236}">
                      <a16:creationId xmlns:a16="http://schemas.microsoft.com/office/drawing/2014/main" id="{AA085289-D623-CB2D-4DC2-475E241FF3F3}"/>
                    </a:ext>
                  </a:extLst>
                </p:cNvPr>
                <p:cNvPicPr/>
                <p:nvPr/>
              </p:nvPicPr>
              <p:blipFill>
                <a:blip r:embed="rId176"/>
                <a:stretch>
                  <a:fillRect/>
                </a:stretch>
              </p:blipFill>
              <p:spPr>
                <a:xfrm>
                  <a:off x="2163923" y="5221336"/>
                  <a:ext cx="15840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22" name="Ink 221">
                  <a:extLst>
                    <a:ext uri="{FF2B5EF4-FFF2-40B4-BE49-F238E27FC236}">
                      <a16:creationId xmlns:a16="http://schemas.microsoft.com/office/drawing/2014/main" id="{8D63C421-675E-1F12-0E70-6A26D8FB3EEE}"/>
                    </a:ext>
                  </a:extLst>
                </p14:cNvPr>
                <p14:cNvContentPartPr/>
                <p14:nvPr/>
              </p14:nvContentPartPr>
              <p14:xfrm>
                <a:off x="3378923" y="5088496"/>
                <a:ext cx="164520" cy="155520"/>
              </p14:xfrm>
            </p:contentPart>
          </mc:Choice>
          <mc:Fallback xmlns="">
            <p:pic>
              <p:nvPicPr>
                <p:cNvPr id="222" name="Ink 221">
                  <a:extLst>
                    <a:ext uri="{FF2B5EF4-FFF2-40B4-BE49-F238E27FC236}">
                      <a16:creationId xmlns:a16="http://schemas.microsoft.com/office/drawing/2014/main" id="{8D63C421-675E-1F12-0E70-6A26D8FB3EEE}"/>
                    </a:ext>
                  </a:extLst>
                </p:cNvPr>
                <p:cNvPicPr/>
                <p:nvPr/>
              </p:nvPicPr>
              <p:blipFill>
                <a:blip r:embed="rId178"/>
                <a:stretch>
                  <a:fillRect/>
                </a:stretch>
              </p:blipFill>
              <p:spPr>
                <a:xfrm>
                  <a:off x="3360923" y="5070496"/>
                  <a:ext cx="2001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23" name="Ink 222">
                  <a:extLst>
                    <a:ext uri="{FF2B5EF4-FFF2-40B4-BE49-F238E27FC236}">
                      <a16:creationId xmlns:a16="http://schemas.microsoft.com/office/drawing/2014/main" id="{3924F05C-61EE-B3DA-D84E-81819BB454F7}"/>
                    </a:ext>
                  </a:extLst>
                </p14:cNvPr>
                <p14:cNvContentPartPr/>
                <p14:nvPr/>
              </p14:nvContentPartPr>
              <p14:xfrm>
                <a:off x="3613643" y="5093176"/>
                <a:ext cx="229680" cy="133200"/>
              </p14:xfrm>
            </p:contentPart>
          </mc:Choice>
          <mc:Fallback xmlns="">
            <p:pic>
              <p:nvPicPr>
                <p:cNvPr id="223" name="Ink 222">
                  <a:extLst>
                    <a:ext uri="{FF2B5EF4-FFF2-40B4-BE49-F238E27FC236}">
                      <a16:creationId xmlns:a16="http://schemas.microsoft.com/office/drawing/2014/main" id="{3924F05C-61EE-B3DA-D84E-81819BB454F7}"/>
                    </a:ext>
                  </a:extLst>
                </p:cNvPr>
                <p:cNvPicPr/>
                <p:nvPr/>
              </p:nvPicPr>
              <p:blipFill>
                <a:blip r:embed="rId180"/>
                <a:stretch>
                  <a:fillRect/>
                </a:stretch>
              </p:blipFill>
              <p:spPr>
                <a:xfrm>
                  <a:off x="3596003" y="5075176"/>
                  <a:ext cx="26532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4" name="Ink 223">
                  <a:extLst>
                    <a:ext uri="{FF2B5EF4-FFF2-40B4-BE49-F238E27FC236}">
                      <a16:creationId xmlns:a16="http://schemas.microsoft.com/office/drawing/2014/main" id="{0DC68DEF-EBC0-0474-FBEA-667BBB6A1152}"/>
                    </a:ext>
                  </a:extLst>
                </p14:cNvPr>
                <p14:cNvContentPartPr/>
                <p14:nvPr/>
              </p14:nvContentPartPr>
              <p14:xfrm>
                <a:off x="3894083" y="4836856"/>
                <a:ext cx="114840" cy="166680"/>
              </p14:xfrm>
            </p:contentPart>
          </mc:Choice>
          <mc:Fallback xmlns="">
            <p:pic>
              <p:nvPicPr>
                <p:cNvPr id="224" name="Ink 223">
                  <a:extLst>
                    <a:ext uri="{FF2B5EF4-FFF2-40B4-BE49-F238E27FC236}">
                      <a16:creationId xmlns:a16="http://schemas.microsoft.com/office/drawing/2014/main" id="{0DC68DEF-EBC0-0474-FBEA-667BBB6A1152}"/>
                    </a:ext>
                  </a:extLst>
                </p:cNvPr>
                <p:cNvPicPr/>
                <p:nvPr/>
              </p:nvPicPr>
              <p:blipFill>
                <a:blip r:embed="rId182"/>
                <a:stretch>
                  <a:fillRect/>
                </a:stretch>
              </p:blipFill>
              <p:spPr>
                <a:xfrm>
                  <a:off x="3876443" y="4819216"/>
                  <a:ext cx="150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25" name="Ink 224">
                  <a:extLst>
                    <a:ext uri="{FF2B5EF4-FFF2-40B4-BE49-F238E27FC236}">
                      <a16:creationId xmlns:a16="http://schemas.microsoft.com/office/drawing/2014/main" id="{BF199F66-0AAC-B3FE-6F69-FC73DD8A588F}"/>
                    </a:ext>
                  </a:extLst>
                </p14:cNvPr>
                <p14:cNvContentPartPr/>
                <p14:nvPr/>
              </p14:nvContentPartPr>
              <p14:xfrm>
                <a:off x="1031723" y="4679176"/>
                <a:ext cx="3227040" cy="788040"/>
              </p14:xfrm>
            </p:contentPart>
          </mc:Choice>
          <mc:Fallback xmlns="">
            <p:pic>
              <p:nvPicPr>
                <p:cNvPr id="225" name="Ink 224">
                  <a:extLst>
                    <a:ext uri="{FF2B5EF4-FFF2-40B4-BE49-F238E27FC236}">
                      <a16:creationId xmlns:a16="http://schemas.microsoft.com/office/drawing/2014/main" id="{BF199F66-0AAC-B3FE-6F69-FC73DD8A588F}"/>
                    </a:ext>
                  </a:extLst>
                </p:cNvPr>
                <p:cNvPicPr/>
                <p:nvPr/>
              </p:nvPicPr>
              <p:blipFill>
                <a:blip r:embed="rId184"/>
                <a:stretch>
                  <a:fillRect/>
                </a:stretch>
              </p:blipFill>
              <p:spPr>
                <a:xfrm>
                  <a:off x="1014083" y="4661176"/>
                  <a:ext cx="3262680" cy="823680"/>
                </a:xfrm>
                <a:prstGeom prst="rect">
                  <a:avLst/>
                </a:prstGeom>
              </p:spPr>
            </p:pic>
          </mc:Fallback>
        </mc:AlternateContent>
      </p:grpSp>
    </p:spTree>
    <p:extLst>
      <p:ext uri="{BB962C8B-B14F-4D97-AF65-F5344CB8AC3E}">
        <p14:creationId xmlns:p14="http://schemas.microsoft.com/office/powerpoint/2010/main" val="2314906224"/>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5633597" y="39080"/>
                <a:ext cx="3527019" cy="289310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How did I work out that density must be mass </a:t>
                </a:r>
                <a14:m>
                  <m:oMath xmlns:m="http://schemas.openxmlformats.org/officeDocument/2006/math">
                    <m:r>
                      <a:rPr lang="en-GB" sz="1400" b="0" i="1" smtClean="0">
                        <a:latin typeface="Cambria Math" panose="02040503050406030204" pitchFamily="18" charset="0"/>
                      </a:rPr>
                      <m:t>÷</m:t>
                    </m:r>
                  </m:oMath>
                </a14:m>
                <a:r>
                  <a:rPr lang="en-GB" sz="1400"/>
                  <a:t> volume?</a:t>
                </a:r>
              </a:p>
              <a:p>
                <a:endParaRPr lang="en-GB" sz="1400"/>
              </a:p>
              <a:p>
                <a:r>
                  <a:rPr lang="en-GB" sz="1400" b="1"/>
                  <a:t>2. </a:t>
                </a:r>
                <a:r>
                  <a:rPr lang="en-GB" sz="1400"/>
                  <a:t>How did I know where to put the 5 and the 80?</a:t>
                </a:r>
              </a:p>
              <a:p>
                <a:endParaRPr lang="en-GB" sz="1400"/>
              </a:p>
              <a:p>
                <a:r>
                  <a:rPr lang="en-GB" sz="1400" b="1"/>
                  <a:t>3. </a:t>
                </a:r>
                <a:r>
                  <a:rPr lang="en-GB" sz="1400"/>
                  <a:t>What were the 2 steps to solving the equation?</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5633597" y="39080"/>
                <a:ext cx="3527019" cy="2893100"/>
              </a:xfrm>
              <a:prstGeom prst="rect">
                <a:avLst/>
              </a:prstGeom>
              <a:blipFill>
                <a:blip r:embed="rId2"/>
                <a:stretch>
                  <a:fillRect l="-518" t="-211" r="-518" b="-1263"/>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3182E817-B1CB-8784-62AB-B466184CFD90}"/>
              </a:ext>
            </a:extLst>
          </p:cNvPr>
          <p:cNvSpPr txBox="1"/>
          <p:nvPr/>
        </p:nvSpPr>
        <p:spPr>
          <a:xfrm>
            <a:off x="5623044" y="3279033"/>
            <a:ext cx="3517692" cy="2031325"/>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A car travels a distance of 50 miles at a constant speed of 70mph How long does it take?</a:t>
            </a:r>
          </a:p>
          <a:p>
            <a:endParaRPr lang="en-GB" sz="1400"/>
          </a:p>
          <a:p>
            <a:r>
              <a:rPr lang="en-GB" sz="1400"/>
              <a:t>b) A rock has a volume of 20 cm</a:t>
            </a:r>
            <a:r>
              <a:rPr lang="en-GB" sz="1400" baseline="30000"/>
              <a:t>3</a:t>
            </a:r>
            <a:r>
              <a:rPr lang="en-GB" sz="1400"/>
              <a:t> and a density of 6 grams/cm</a:t>
            </a:r>
            <a:r>
              <a:rPr lang="en-GB" sz="1400" baseline="30000"/>
              <a:t>3</a:t>
            </a:r>
            <a:r>
              <a:rPr lang="en-GB" sz="1400"/>
              <a:t>. What is its mass?</a:t>
            </a:r>
          </a:p>
          <a:p>
            <a:endParaRPr lang="en-GB" sz="1400"/>
          </a:p>
        </p:txBody>
      </p:sp>
      <p:sp>
        <p:nvSpPr>
          <p:cNvPr id="86" name="TextBox 85">
            <a:extLst>
              <a:ext uri="{FF2B5EF4-FFF2-40B4-BE49-F238E27FC236}">
                <a16:creationId xmlns:a16="http://schemas.microsoft.com/office/drawing/2014/main" id="{DB9616AA-34E8-1C96-857A-71D43B27D409}"/>
              </a:ext>
            </a:extLst>
          </p:cNvPr>
          <p:cNvSpPr txBox="1"/>
          <p:nvPr/>
        </p:nvSpPr>
        <p:spPr>
          <a:xfrm>
            <a:off x="318113" y="272394"/>
            <a:ext cx="4671330" cy="646331"/>
          </a:xfrm>
          <a:prstGeom prst="rect">
            <a:avLst/>
          </a:prstGeom>
          <a:noFill/>
        </p:spPr>
        <p:txBody>
          <a:bodyPr wrap="square" rtlCol="0">
            <a:spAutoFit/>
          </a:bodyPr>
          <a:lstStyle/>
          <a:p>
            <a:r>
              <a:rPr lang="en-GB"/>
              <a:t>A rock has a density of 5 grams/cm</a:t>
            </a:r>
            <a:r>
              <a:rPr lang="en-GB" baseline="30000"/>
              <a:t>3</a:t>
            </a:r>
            <a:r>
              <a:rPr lang="en-GB"/>
              <a:t> and a mass of 80 grams. What is its volume?</a:t>
            </a:r>
          </a:p>
        </p:txBody>
      </p:sp>
      <mc:AlternateContent xmlns:mc="http://schemas.openxmlformats.org/markup-compatibility/2006" xmlns:p14="http://schemas.microsoft.com/office/powerpoint/2010/main">
        <mc:Choice Requires="p14">
          <p:contentPart p14:bwMode="auto" r:id="rId3">
            <p14:nvContentPartPr>
              <p14:cNvPr id="116" name="Ink 115">
                <a:extLst>
                  <a:ext uri="{FF2B5EF4-FFF2-40B4-BE49-F238E27FC236}">
                    <a16:creationId xmlns:a16="http://schemas.microsoft.com/office/drawing/2014/main" id="{E900D0A6-D7BA-42F4-ACEB-FFC317B9DF57}"/>
                  </a:ext>
                </a:extLst>
              </p14:cNvPr>
              <p14:cNvContentPartPr/>
              <p14:nvPr/>
            </p14:nvContentPartPr>
            <p14:xfrm>
              <a:off x="1575323" y="390136"/>
              <a:ext cx="606240" cy="134280"/>
            </p14:xfrm>
          </p:contentPart>
        </mc:Choice>
        <mc:Fallback xmlns="">
          <p:pic>
            <p:nvPicPr>
              <p:cNvPr id="116" name="Ink 115">
                <a:extLst>
                  <a:ext uri="{FF2B5EF4-FFF2-40B4-BE49-F238E27FC236}">
                    <a16:creationId xmlns:a16="http://schemas.microsoft.com/office/drawing/2014/main" id="{E900D0A6-D7BA-42F4-ACEB-FFC317B9DF57}"/>
                  </a:ext>
                </a:extLst>
              </p:cNvPr>
              <p:cNvPicPr/>
              <p:nvPr/>
            </p:nvPicPr>
            <p:blipFill>
              <a:blip r:embed="rId4"/>
              <a:stretch>
                <a:fillRect/>
              </a:stretch>
            </p:blipFill>
            <p:spPr>
              <a:xfrm>
                <a:off x="1539683" y="318136"/>
                <a:ext cx="67788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17" name="Ink 116">
                <a:extLst>
                  <a:ext uri="{FF2B5EF4-FFF2-40B4-BE49-F238E27FC236}">
                    <a16:creationId xmlns:a16="http://schemas.microsoft.com/office/drawing/2014/main" id="{6CC6DC8F-A344-F293-ECD3-D45AC94CB5FF}"/>
                  </a:ext>
                </a:extLst>
              </p14:cNvPr>
              <p14:cNvContentPartPr/>
              <p14:nvPr/>
            </p14:nvContentPartPr>
            <p14:xfrm>
              <a:off x="2755403" y="419296"/>
              <a:ext cx="925560" cy="107640"/>
            </p14:xfrm>
          </p:contentPart>
        </mc:Choice>
        <mc:Fallback xmlns="">
          <p:pic>
            <p:nvPicPr>
              <p:cNvPr id="117" name="Ink 116">
                <a:extLst>
                  <a:ext uri="{FF2B5EF4-FFF2-40B4-BE49-F238E27FC236}">
                    <a16:creationId xmlns:a16="http://schemas.microsoft.com/office/drawing/2014/main" id="{6CC6DC8F-A344-F293-ECD3-D45AC94CB5FF}"/>
                  </a:ext>
                </a:extLst>
              </p:cNvPr>
              <p:cNvPicPr/>
              <p:nvPr/>
            </p:nvPicPr>
            <p:blipFill>
              <a:blip r:embed="rId6"/>
              <a:stretch>
                <a:fillRect/>
              </a:stretch>
            </p:blipFill>
            <p:spPr>
              <a:xfrm>
                <a:off x="2719763" y="347296"/>
                <a:ext cx="997200" cy="251280"/>
              </a:xfrm>
              <a:prstGeom prst="rect">
                <a:avLst/>
              </a:prstGeom>
            </p:spPr>
          </p:pic>
        </mc:Fallback>
      </mc:AlternateContent>
      <p:grpSp>
        <p:nvGrpSpPr>
          <p:cNvPr id="118" name="Group 117">
            <a:extLst>
              <a:ext uri="{FF2B5EF4-FFF2-40B4-BE49-F238E27FC236}">
                <a16:creationId xmlns:a16="http://schemas.microsoft.com/office/drawing/2014/main" id="{F58C7336-DDAF-D03B-EDC3-44D49D33E6E1}"/>
              </a:ext>
            </a:extLst>
          </p:cNvPr>
          <p:cNvGrpSpPr/>
          <p:nvPr/>
        </p:nvGrpSpPr>
        <p:grpSpPr>
          <a:xfrm>
            <a:off x="834443" y="1161616"/>
            <a:ext cx="1069200" cy="406800"/>
            <a:chOff x="834443" y="1161616"/>
            <a:chExt cx="1069200" cy="406800"/>
          </a:xfrm>
        </p:grpSpPr>
        <mc:AlternateContent xmlns:mc="http://schemas.openxmlformats.org/markup-compatibility/2006" xmlns:p14="http://schemas.microsoft.com/office/powerpoint/2010/main">
          <mc:Choice Requires="p14">
            <p:contentPart p14:bwMode="auto" r:id="rId7">
              <p14:nvContentPartPr>
                <p14:cNvPr id="119" name="Ink 118">
                  <a:extLst>
                    <a:ext uri="{FF2B5EF4-FFF2-40B4-BE49-F238E27FC236}">
                      <a16:creationId xmlns:a16="http://schemas.microsoft.com/office/drawing/2014/main" id="{3F1B77AC-94D8-5A94-6115-F30C2BB46E2E}"/>
                    </a:ext>
                  </a:extLst>
                </p14:cNvPr>
                <p14:cNvContentPartPr/>
                <p14:nvPr/>
              </p14:nvContentPartPr>
              <p14:xfrm>
                <a:off x="834443" y="1161616"/>
                <a:ext cx="120960" cy="250560"/>
              </p14:xfrm>
            </p:contentPart>
          </mc:Choice>
          <mc:Fallback xmlns="">
            <p:pic>
              <p:nvPicPr>
                <p:cNvPr id="119" name="Ink 118">
                  <a:extLst>
                    <a:ext uri="{FF2B5EF4-FFF2-40B4-BE49-F238E27FC236}">
                      <a16:creationId xmlns:a16="http://schemas.microsoft.com/office/drawing/2014/main" id="{3F1B77AC-94D8-5A94-6115-F30C2BB46E2E}"/>
                    </a:ext>
                  </a:extLst>
                </p:cNvPr>
                <p:cNvPicPr/>
                <p:nvPr/>
              </p:nvPicPr>
              <p:blipFill>
                <a:blip r:embed="rId8"/>
                <a:stretch>
                  <a:fillRect/>
                </a:stretch>
              </p:blipFill>
              <p:spPr>
                <a:xfrm>
                  <a:off x="816803" y="1143976"/>
                  <a:ext cx="1566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0" name="Ink 119">
                  <a:extLst>
                    <a:ext uri="{FF2B5EF4-FFF2-40B4-BE49-F238E27FC236}">
                      <a16:creationId xmlns:a16="http://schemas.microsoft.com/office/drawing/2014/main" id="{309BEA94-6556-7621-0C79-252635C51CB8}"/>
                    </a:ext>
                  </a:extLst>
                </p14:cNvPr>
                <p14:cNvContentPartPr/>
                <p14:nvPr/>
              </p14:nvContentPartPr>
              <p14:xfrm>
                <a:off x="1032083" y="1251976"/>
                <a:ext cx="60480" cy="121320"/>
              </p14:xfrm>
            </p:contentPart>
          </mc:Choice>
          <mc:Fallback xmlns="">
            <p:pic>
              <p:nvPicPr>
                <p:cNvPr id="120" name="Ink 119">
                  <a:extLst>
                    <a:ext uri="{FF2B5EF4-FFF2-40B4-BE49-F238E27FC236}">
                      <a16:creationId xmlns:a16="http://schemas.microsoft.com/office/drawing/2014/main" id="{309BEA94-6556-7621-0C79-252635C51CB8}"/>
                    </a:ext>
                  </a:extLst>
                </p:cNvPr>
                <p:cNvPicPr/>
                <p:nvPr/>
              </p:nvPicPr>
              <p:blipFill>
                <a:blip r:embed="rId10"/>
                <a:stretch>
                  <a:fillRect/>
                </a:stretch>
              </p:blipFill>
              <p:spPr>
                <a:xfrm>
                  <a:off x="1014083" y="1234336"/>
                  <a:ext cx="9612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1" name="Ink 120">
                  <a:extLst>
                    <a:ext uri="{FF2B5EF4-FFF2-40B4-BE49-F238E27FC236}">
                      <a16:creationId xmlns:a16="http://schemas.microsoft.com/office/drawing/2014/main" id="{DA3581EF-FBF5-6593-6B7E-3EB1497F6799}"/>
                    </a:ext>
                  </a:extLst>
                </p14:cNvPr>
                <p14:cNvContentPartPr/>
                <p14:nvPr/>
              </p14:nvContentPartPr>
              <p14:xfrm>
                <a:off x="1130003" y="1275376"/>
                <a:ext cx="124920" cy="123840"/>
              </p14:xfrm>
            </p:contentPart>
          </mc:Choice>
          <mc:Fallback xmlns="">
            <p:pic>
              <p:nvPicPr>
                <p:cNvPr id="121" name="Ink 120">
                  <a:extLst>
                    <a:ext uri="{FF2B5EF4-FFF2-40B4-BE49-F238E27FC236}">
                      <a16:creationId xmlns:a16="http://schemas.microsoft.com/office/drawing/2014/main" id="{DA3581EF-FBF5-6593-6B7E-3EB1497F6799}"/>
                    </a:ext>
                  </a:extLst>
                </p:cNvPr>
                <p:cNvPicPr/>
                <p:nvPr/>
              </p:nvPicPr>
              <p:blipFill>
                <a:blip r:embed="rId12"/>
                <a:stretch>
                  <a:fillRect/>
                </a:stretch>
              </p:blipFill>
              <p:spPr>
                <a:xfrm>
                  <a:off x="1112363" y="1257376"/>
                  <a:ext cx="160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22" name="Ink 121">
                  <a:extLst>
                    <a:ext uri="{FF2B5EF4-FFF2-40B4-BE49-F238E27FC236}">
                      <a16:creationId xmlns:a16="http://schemas.microsoft.com/office/drawing/2014/main" id="{288E38DD-A446-CC2B-57D7-6C53847AE6B1}"/>
                    </a:ext>
                  </a:extLst>
                </p14:cNvPr>
                <p14:cNvContentPartPr/>
                <p14:nvPr/>
              </p14:nvContentPartPr>
              <p14:xfrm>
                <a:off x="1343843" y="1280056"/>
                <a:ext cx="68760" cy="133920"/>
              </p14:xfrm>
            </p:contentPart>
          </mc:Choice>
          <mc:Fallback xmlns="">
            <p:pic>
              <p:nvPicPr>
                <p:cNvPr id="122" name="Ink 121">
                  <a:extLst>
                    <a:ext uri="{FF2B5EF4-FFF2-40B4-BE49-F238E27FC236}">
                      <a16:creationId xmlns:a16="http://schemas.microsoft.com/office/drawing/2014/main" id="{288E38DD-A446-CC2B-57D7-6C53847AE6B1}"/>
                    </a:ext>
                  </a:extLst>
                </p:cNvPr>
                <p:cNvPicPr/>
                <p:nvPr/>
              </p:nvPicPr>
              <p:blipFill>
                <a:blip r:embed="rId14"/>
                <a:stretch>
                  <a:fillRect/>
                </a:stretch>
              </p:blipFill>
              <p:spPr>
                <a:xfrm>
                  <a:off x="1325843" y="1262056"/>
                  <a:ext cx="104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3" name="Ink 122">
                  <a:extLst>
                    <a:ext uri="{FF2B5EF4-FFF2-40B4-BE49-F238E27FC236}">
                      <a16:creationId xmlns:a16="http://schemas.microsoft.com/office/drawing/2014/main" id="{37EBAC49-25D3-4CB5-4881-8F8C5A3DC503}"/>
                    </a:ext>
                  </a:extLst>
                </p14:cNvPr>
                <p14:cNvContentPartPr/>
                <p14:nvPr/>
              </p14:nvContentPartPr>
              <p14:xfrm>
                <a:off x="1466603" y="1289416"/>
                <a:ext cx="8280" cy="104400"/>
              </p14:xfrm>
            </p:contentPart>
          </mc:Choice>
          <mc:Fallback xmlns="">
            <p:pic>
              <p:nvPicPr>
                <p:cNvPr id="123" name="Ink 122">
                  <a:extLst>
                    <a:ext uri="{FF2B5EF4-FFF2-40B4-BE49-F238E27FC236}">
                      <a16:creationId xmlns:a16="http://schemas.microsoft.com/office/drawing/2014/main" id="{37EBAC49-25D3-4CB5-4881-8F8C5A3DC503}"/>
                    </a:ext>
                  </a:extLst>
                </p:cNvPr>
                <p:cNvPicPr/>
                <p:nvPr/>
              </p:nvPicPr>
              <p:blipFill>
                <a:blip r:embed="rId16"/>
                <a:stretch>
                  <a:fillRect/>
                </a:stretch>
              </p:blipFill>
              <p:spPr>
                <a:xfrm>
                  <a:off x="1448603" y="1271776"/>
                  <a:ext cx="4392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4" name="Ink 123">
                  <a:extLst>
                    <a:ext uri="{FF2B5EF4-FFF2-40B4-BE49-F238E27FC236}">
                      <a16:creationId xmlns:a16="http://schemas.microsoft.com/office/drawing/2014/main" id="{2C2BEEAA-5D80-2E5C-2FDA-97720139DA74}"/>
                    </a:ext>
                  </a:extLst>
                </p14:cNvPr>
                <p14:cNvContentPartPr/>
                <p14:nvPr/>
              </p14:nvContentPartPr>
              <p14:xfrm>
                <a:off x="1465883" y="1259896"/>
                <a:ext cx="360" cy="360"/>
              </p14:xfrm>
            </p:contentPart>
          </mc:Choice>
          <mc:Fallback xmlns="">
            <p:pic>
              <p:nvPicPr>
                <p:cNvPr id="124" name="Ink 123">
                  <a:extLst>
                    <a:ext uri="{FF2B5EF4-FFF2-40B4-BE49-F238E27FC236}">
                      <a16:creationId xmlns:a16="http://schemas.microsoft.com/office/drawing/2014/main" id="{2C2BEEAA-5D80-2E5C-2FDA-97720139DA74}"/>
                    </a:ext>
                  </a:extLst>
                </p:cNvPr>
                <p:cNvPicPr/>
                <p:nvPr/>
              </p:nvPicPr>
              <p:blipFill>
                <a:blip r:embed="rId18"/>
                <a:stretch>
                  <a:fillRect/>
                </a:stretch>
              </p:blipFill>
              <p:spPr>
                <a:xfrm>
                  <a:off x="1447883" y="1241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5" name="Ink 124">
                  <a:extLst>
                    <a:ext uri="{FF2B5EF4-FFF2-40B4-BE49-F238E27FC236}">
                      <a16:creationId xmlns:a16="http://schemas.microsoft.com/office/drawing/2014/main" id="{CB60E694-3D2A-E9CD-15A2-DCDC95370561}"/>
                    </a:ext>
                  </a:extLst>
                </p14:cNvPr>
                <p14:cNvContentPartPr/>
                <p14:nvPr/>
              </p14:nvContentPartPr>
              <p14:xfrm>
                <a:off x="1564523" y="1184656"/>
                <a:ext cx="99720" cy="213840"/>
              </p14:xfrm>
            </p:contentPart>
          </mc:Choice>
          <mc:Fallback xmlns="">
            <p:pic>
              <p:nvPicPr>
                <p:cNvPr id="125" name="Ink 124">
                  <a:extLst>
                    <a:ext uri="{FF2B5EF4-FFF2-40B4-BE49-F238E27FC236}">
                      <a16:creationId xmlns:a16="http://schemas.microsoft.com/office/drawing/2014/main" id="{CB60E694-3D2A-E9CD-15A2-DCDC95370561}"/>
                    </a:ext>
                  </a:extLst>
                </p:cNvPr>
                <p:cNvPicPr/>
                <p:nvPr/>
              </p:nvPicPr>
              <p:blipFill>
                <a:blip r:embed="rId20"/>
                <a:stretch>
                  <a:fillRect/>
                </a:stretch>
              </p:blipFill>
              <p:spPr>
                <a:xfrm>
                  <a:off x="1546883" y="1167016"/>
                  <a:ext cx="135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26" name="Ink 125">
                  <a:extLst>
                    <a:ext uri="{FF2B5EF4-FFF2-40B4-BE49-F238E27FC236}">
                      <a16:creationId xmlns:a16="http://schemas.microsoft.com/office/drawing/2014/main" id="{6229AF3B-0D1A-AA7E-103F-CD90127FBAEF}"/>
                    </a:ext>
                  </a:extLst>
                </p14:cNvPr>
                <p14:cNvContentPartPr/>
                <p14:nvPr/>
              </p14:nvContentPartPr>
              <p14:xfrm>
                <a:off x="1522403" y="1276456"/>
                <a:ext cx="102240" cy="15840"/>
              </p14:xfrm>
            </p:contentPart>
          </mc:Choice>
          <mc:Fallback xmlns="">
            <p:pic>
              <p:nvPicPr>
                <p:cNvPr id="126" name="Ink 125">
                  <a:extLst>
                    <a:ext uri="{FF2B5EF4-FFF2-40B4-BE49-F238E27FC236}">
                      <a16:creationId xmlns:a16="http://schemas.microsoft.com/office/drawing/2014/main" id="{6229AF3B-0D1A-AA7E-103F-CD90127FBAEF}"/>
                    </a:ext>
                  </a:extLst>
                </p:cNvPr>
                <p:cNvPicPr/>
                <p:nvPr/>
              </p:nvPicPr>
              <p:blipFill>
                <a:blip r:embed="rId22"/>
                <a:stretch>
                  <a:fillRect/>
                </a:stretch>
              </p:blipFill>
              <p:spPr>
                <a:xfrm>
                  <a:off x="1504403" y="1258456"/>
                  <a:ext cx="137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27" name="Ink 126">
                  <a:extLst>
                    <a:ext uri="{FF2B5EF4-FFF2-40B4-BE49-F238E27FC236}">
                      <a16:creationId xmlns:a16="http://schemas.microsoft.com/office/drawing/2014/main" id="{7CB358F4-CA19-CA30-C691-4D1CA20259F2}"/>
                    </a:ext>
                  </a:extLst>
                </p14:cNvPr>
                <p14:cNvContentPartPr/>
                <p14:nvPr/>
              </p14:nvContentPartPr>
              <p14:xfrm>
                <a:off x="1714643" y="1268896"/>
                <a:ext cx="189000" cy="299520"/>
              </p14:xfrm>
            </p:contentPart>
          </mc:Choice>
          <mc:Fallback xmlns="">
            <p:pic>
              <p:nvPicPr>
                <p:cNvPr id="127" name="Ink 126">
                  <a:extLst>
                    <a:ext uri="{FF2B5EF4-FFF2-40B4-BE49-F238E27FC236}">
                      <a16:creationId xmlns:a16="http://schemas.microsoft.com/office/drawing/2014/main" id="{7CB358F4-CA19-CA30-C691-4D1CA20259F2}"/>
                    </a:ext>
                  </a:extLst>
                </p:cNvPr>
                <p:cNvPicPr/>
                <p:nvPr/>
              </p:nvPicPr>
              <p:blipFill>
                <a:blip r:embed="rId24"/>
                <a:stretch>
                  <a:fillRect/>
                </a:stretch>
              </p:blipFill>
              <p:spPr>
                <a:xfrm>
                  <a:off x="1696643" y="1250896"/>
                  <a:ext cx="224640" cy="335160"/>
                </a:xfrm>
                <a:prstGeom prst="rect">
                  <a:avLst/>
                </a:prstGeom>
              </p:spPr>
            </p:pic>
          </mc:Fallback>
        </mc:AlternateContent>
      </p:grpSp>
      <p:grpSp>
        <p:nvGrpSpPr>
          <p:cNvPr id="128" name="Group 127">
            <a:extLst>
              <a:ext uri="{FF2B5EF4-FFF2-40B4-BE49-F238E27FC236}">
                <a16:creationId xmlns:a16="http://schemas.microsoft.com/office/drawing/2014/main" id="{B61D92D4-E700-5A69-527B-DAF81203F96B}"/>
              </a:ext>
            </a:extLst>
          </p:cNvPr>
          <p:cNvGrpSpPr/>
          <p:nvPr/>
        </p:nvGrpSpPr>
        <p:grpSpPr>
          <a:xfrm>
            <a:off x="2184803" y="1245856"/>
            <a:ext cx="186120" cy="95760"/>
            <a:chOff x="2184803" y="1245856"/>
            <a:chExt cx="186120" cy="95760"/>
          </a:xfrm>
        </p:grpSpPr>
        <mc:AlternateContent xmlns:mc="http://schemas.openxmlformats.org/markup-compatibility/2006" xmlns:p14="http://schemas.microsoft.com/office/powerpoint/2010/main">
          <mc:Choice Requires="p14">
            <p:contentPart p14:bwMode="auto" r:id="rId25">
              <p14:nvContentPartPr>
                <p14:cNvPr id="129" name="Ink 128">
                  <a:extLst>
                    <a:ext uri="{FF2B5EF4-FFF2-40B4-BE49-F238E27FC236}">
                      <a16:creationId xmlns:a16="http://schemas.microsoft.com/office/drawing/2014/main" id="{B7F083B0-BFAC-F498-ED44-5FFC322FD72C}"/>
                    </a:ext>
                  </a:extLst>
                </p14:cNvPr>
                <p14:cNvContentPartPr/>
                <p14:nvPr/>
              </p14:nvContentPartPr>
              <p14:xfrm>
                <a:off x="2184803" y="1245856"/>
                <a:ext cx="180000" cy="26280"/>
              </p14:xfrm>
            </p:contentPart>
          </mc:Choice>
          <mc:Fallback xmlns="">
            <p:pic>
              <p:nvPicPr>
                <p:cNvPr id="129" name="Ink 128">
                  <a:extLst>
                    <a:ext uri="{FF2B5EF4-FFF2-40B4-BE49-F238E27FC236}">
                      <a16:creationId xmlns:a16="http://schemas.microsoft.com/office/drawing/2014/main" id="{B7F083B0-BFAC-F498-ED44-5FFC322FD72C}"/>
                    </a:ext>
                  </a:extLst>
                </p:cNvPr>
                <p:cNvPicPr/>
                <p:nvPr/>
              </p:nvPicPr>
              <p:blipFill>
                <a:blip r:embed="rId26"/>
                <a:stretch>
                  <a:fillRect/>
                </a:stretch>
              </p:blipFill>
              <p:spPr>
                <a:xfrm>
                  <a:off x="2167163" y="1227856"/>
                  <a:ext cx="2156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30" name="Ink 129">
                  <a:extLst>
                    <a:ext uri="{FF2B5EF4-FFF2-40B4-BE49-F238E27FC236}">
                      <a16:creationId xmlns:a16="http://schemas.microsoft.com/office/drawing/2014/main" id="{F6633351-FC5B-D1E8-161A-D9FD9DE3400C}"/>
                    </a:ext>
                  </a:extLst>
                </p14:cNvPr>
                <p14:cNvContentPartPr/>
                <p14:nvPr/>
              </p14:nvContentPartPr>
              <p14:xfrm>
                <a:off x="2194523" y="1326136"/>
                <a:ext cx="176400" cy="15480"/>
              </p14:xfrm>
            </p:contentPart>
          </mc:Choice>
          <mc:Fallback xmlns="">
            <p:pic>
              <p:nvPicPr>
                <p:cNvPr id="130" name="Ink 129">
                  <a:extLst>
                    <a:ext uri="{FF2B5EF4-FFF2-40B4-BE49-F238E27FC236}">
                      <a16:creationId xmlns:a16="http://schemas.microsoft.com/office/drawing/2014/main" id="{F6633351-FC5B-D1E8-161A-D9FD9DE3400C}"/>
                    </a:ext>
                  </a:extLst>
                </p:cNvPr>
                <p:cNvPicPr/>
                <p:nvPr/>
              </p:nvPicPr>
              <p:blipFill>
                <a:blip r:embed="rId28"/>
                <a:stretch>
                  <a:fillRect/>
                </a:stretch>
              </p:blipFill>
              <p:spPr>
                <a:xfrm>
                  <a:off x="2176523" y="1308136"/>
                  <a:ext cx="212040" cy="51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9">
            <p14:nvContentPartPr>
              <p14:cNvPr id="131" name="Ink 130">
                <a:extLst>
                  <a:ext uri="{FF2B5EF4-FFF2-40B4-BE49-F238E27FC236}">
                    <a16:creationId xmlns:a16="http://schemas.microsoft.com/office/drawing/2014/main" id="{8A07CC95-B265-E80E-B4B2-64B30DE0998D}"/>
                  </a:ext>
                </a:extLst>
              </p14:cNvPr>
              <p14:cNvContentPartPr/>
              <p14:nvPr/>
            </p14:nvContentPartPr>
            <p14:xfrm>
              <a:off x="2624723" y="1164136"/>
              <a:ext cx="778680" cy="80640"/>
            </p14:xfrm>
          </p:contentPart>
        </mc:Choice>
        <mc:Fallback xmlns="">
          <p:pic>
            <p:nvPicPr>
              <p:cNvPr id="131" name="Ink 130">
                <a:extLst>
                  <a:ext uri="{FF2B5EF4-FFF2-40B4-BE49-F238E27FC236}">
                    <a16:creationId xmlns:a16="http://schemas.microsoft.com/office/drawing/2014/main" id="{8A07CC95-B265-E80E-B4B2-64B30DE0998D}"/>
                  </a:ext>
                </a:extLst>
              </p:cNvPr>
              <p:cNvPicPr/>
              <p:nvPr/>
            </p:nvPicPr>
            <p:blipFill>
              <a:blip r:embed="rId30"/>
              <a:stretch>
                <a:fillRect/>
              </a:stretch>
            </p:blipFill>
            <p:spPr>
              <a:xfrm>
                <a:off x="2606723" y="1146496"/>
                <a:ext cx="814320" cy="116280"/>
              </a:xfrm>
              <a:prstGeom prst="rect">
                <a:avLst/>
              </a:prstGeom>
            </p:spPr>
          </p:pic>
        </mc:Fallback>
      </mc:AlternateContent>
      <p:grpSp>
        <p:nvGrpSpPr>
          <p:cNvPr id="132" name="Group 131">
            <a:extLst>
              <a:ext uri="{FF2B5EF4-FFF2-40B4-BE49-F238E27FC236}">
                <a16:creationId xmlns:a16="http://schemas.microsoft.com/office/drawing/2014/main" id="{63C13402-BC4E-468F-2A4A-DD6DF9E06BD3}"/>
              </a:ext>
            </a:extLst>
          </p:cNvPr>
          <p:cNvGrpSpPr/>
          <p:nvPr/>
        </p:nvGrpSpPr>
        <p:grpSpPr>
          <a:xfrm>
            <a:off x="3811283" y="1128856"/>
            <a:ext cx="77760" cy="99360"/>
            <a:chOff x="3811283" y="1128856"/>
            <a:chExt cx="77760" cy="99360"/>
          </a:xfrm>
        </p:grpSpPr>
        <mc:AlternateContent xmlns:mc="http://schemas.openxmlformats.org/markup-compatibility/2006" xmlns:p14="http://schemas.microsoft.com/office/powerpoint/2010/main">
          <mc:Choice Requires="p14">
            <p:contentPart p14:bwMode="auto" r:id="rId31">
              <p14:nvContentPartPr>
                <p14:cNvPr id="133" name="Ink 132">
                  <a:extLst>
                    <a:ext uri="{FF2B5EF4-FFF2-40B4-BE49-F238E27FC236}">
                      <a16:creationId xmlns:a16="http://schemas.microsoft.com/office/drawing/2014/main" id="{438D78C5-701C-9B00-309E-837AE8D3A71C}"/>
                    </a:ext>
                  </a:extLst>
                </p14:cNvPr>
                <p14:cNvContentPartPr/>
                <p14:nvPr/>
              </p14:nvContentPartPr>
              <p14:xfrm>
                <a:off x="3811283" y="1128856"/>
                <a:ext cx="57960" cy="18360"/>
              </p14:xfrm>
            </p:contentPart>
          </mc:Choice>
          <mc:Fallback xmlns="">
            <p:pic>
              <p:nvPicPr>
                <p:cNvPr id="133" name="Ink 132">
                  <a:extLst>
                    <a:ext uri="{FF2B5EF4-FFF2-40B4-BE49-F238E27FC236}">
                      <a16:creationId xmlns:a16="http://schemas.microsoft.com/office/drawing/2014/main" id="{438D78C5-701C-9B00-309E-837AE8D3A71C}"/>
                    </a:ext>
                  </a:extLst>
                </p:cNvPr>
                <p:cNvPicPr/>
                <p:nvPr/>
              </p:nvPicPr>
              <p:blipFill>
                <a:blip r:embed="rId32"/>
                <a:stretch>
                  <a:fillRect/>
                </a:stretch>
              </p:blipFill>
              <p:spPr>
                <a:xfrm>
                  <a:off x="3793643" y="1110856"/>
                  <a:ext cx="936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34" name="Ink 133">
                  <a:extLst>
                    <a:ext uri="{FF2B5EF4-FFF2-40B4-BE49-F238E27FC236}">
                      <a16:creationId xmlns:a16="http://schemas.microsoft.com/office/drawing/2014/main" id="{AA800AE6-3EE0-165B-963D-A8605F98EB3E}"/>
                    </a:ext>
                  </a:extLst>
                </p14:cNvPr>
                <p14:cNvContentPartPr/>
                <p14:nvPr/>
              </p14:nvContentPartPr>
              <p14:xfrm>
                <a:off x="3830363" y="1219576"/>
                <a:ext cx="58680" cy="8640"/>
              </p14:xfrm>
            </p:contentPart>
          </mc:Choice>
          <mc:Fallback xmlns="">
            <p:pic>
              <p:nvPicPr>
                <p:cNvPr id="134" name="Ink 133">
                  <a:extLst>
                    <a:ext uri="{FF2B5EF4-FFF2-40B4-BE49-F238E27FC236}">
                      <a16:creationId xmlns:a16="http://schemas.microsoft.com/office/drawing/2014/main" id="{AA800AE6-3EE0-165B-963D-A8605F98EB3E}"/>
                    </a:ext>
                  </a:extLst>
                </p:cNvPr>
                <p:cNvPicPr/>
                <p:nvPr/>
              </p:nvPicPr>
              <p:blipFill>
                <a:blip r:embed="rId34"/>
                <a:stretch>
                  <a:fillRect/>
                </a:stretch>
              </p:blipFill>
              <p:spPr>
                <a:xfrm>
                  <a:off x="3812363" y="1201936"/>
                  <a:ext cx="943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
            <p14:nvContentPartPr>
              <p14:cNvPr id="135" name="Ink 134">
                <a:extLst>
                  <a:ext uri="{FF2B5EF4-FFF2-40B4-BE49-F238E27FC236}">
                    <a16:creationId xmlns:a16="http://schemas.microsoft.com/office/drawing/2014/main" id="{999EE58E-26E1-4B3C-B7B2-6215E875AFC6}"/>
                  </a:ext>
                </a:extLst>
              </p14:cNvPr>
              <p14:cNvContentPartPr/>
              <p14:nvPr/>
            </p14:nvContentPartPr>
            <p14:xfrm>
              <a:off x="4195403" y="1063696"/>
              <a:ext cx="961560" cy="31320"/>
            </p14:xfrm>
          </p:contentPart>
        </mc:Choice>
        <mc:Fallback xmlns="">
          <p:pic>
            <p:nvPicPr>
              <p:cNvPr id="135" name="Ink 134">
                <a:extLst>
                  <a:ext uri="{FF2B5EF4-FFF2-40B4-BE49-F238E27FC236}">
                    <a16:creationId xmlns:a16="http://schemas.microsoft.com/office/drawing/2014/main" id="{999EE58E-26E1-4B3C-B7B2-6215E875AFC6}"/>
                  </a:ext>
                </a:extLst>
              </p:cNvPr>
              <p:cNvPicPr/>
              <p:nvPr/>
            </p:nvPicPr>
            <p:blipFill>
              <a:blip r:embed="rId36"/>
              <a:stretch>
                <a:fillRect/>
              </a:stretch>
            </p:blipFill>
            <p:spPr>
              <a:xfrm>
                <a:off x="4177403" y="1046056"/>
                <a:ext cx="997200" cy="66960"/>
              </a:xfrm>
              <a:prstGeom prst="rect">
                <a:avLst/>
              </a:prstGeom>
            </p:spPr>
          </p:pic>
        </mc:Fallback>
      </mc:AlternateContent>
      <p:grpSp>
        <p:nvGrpSpPr>
          <p:cNvPr id="136" name="Group 135">
            <a:extLst>
              <a:ext uri="{FF2B5EF4-FFF2-40B4-BE49-F238E27FC236}">
                <a16:creationId xmlns:a16="http://schemas.microsoft.com/office/drawing/2014/main" id="{7CEFF624-ECB7-36D2-79FF-F7762D1D5C2E}"/>
              </a:ext>
            </a:extLst>
          </p:cNvPr>
          <p:cNvGrpSpPr/>
          <p:nvPr/>
        </p:nvGrpSpPr>
        <p:grpSpPr>
          <a:xfrm>
            <a:off x="2671484" y="918455"/>
            <a:ext cx="720000" cy="174960"/>
            <a:chOff x="2671484" y="918455"/>
            <a:chExt cx="720000" cy="174960"/>
          </a:xfrm>
        </p:grpSpPr>
        <mc:AlternateContent xmlns:mc="http://schemas.openxmlformats.org/markup-compatibility/2006" xmlns:p14="http://schemas.microsoft.com/office/powerpoint/2010/main">
          <mc:Choice Requires="p14">
            <p:contentPart p14:bwMode="auto" r:id="rId37">
              <p14:nvContentPartPr>
                <p14:cNvPr id="137" name="Ink 136">
                  <a:extLst>
                    <a:ext uri="{FF2B5EF4-FFF2-40B4-BE49-F238E27FC236}">
                      <a16:creationId xmlns:a16="http://schemas.microsoft.com/office/drawing/2014/main" id="{2384D608-8980-D468-D5E3-81C8B337BBE3}"/>
                    </a:ext>
                  </a:extLst>
                </p14:cNvPr>
                <p14:cNvContentPartPr/>
                <p14:nvPr/>
              </p14:nvContentPartPr>
              <p14:xfrm>
                <a:off x="2671484" y="955535"/>
                <a:ext cx="104760" cy="137880"/>
              </p14:xfrm>
            </p:contentPart>
          </mc:Choice>
          <mc:Fallback xmlns="">
            <p:pic>
              <p:nvPicPr>
                <p:cNvPr id="137" name="Ink 136">
                  <a:extLst>
                    <a:ext uri="{FF2B5EF4-FFF2-40B4-BE49-F238E27FC236}">
                      <a16:creationId xmlns:a16="http://schemas.microsoft.com/office/drawing/2014/main" id="{2384D608-8980-D468-D5E3-81C8B337BBE3}"/>
                    </a:ext>
                  </a:extLst>
                </p:cNvPr>
                <p:cNvPicPr/>
                <p:nvPr/>
              </p:nvPicPr>
              <p:blipFill>
                <a:blip r:embed="rId38"/>
                <a:stretch>
                  <a:fillRect/>
                </a:stretch>
              </p:blipFill>
              <p:spPr>
                <a:xfrm>
                  <a:off x="2653844" y="937895"/>
                  <a:ext cx="1404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38" name="Ink 137">
                  <a:extLst>
                    <a:ext uri="{FF2B5EF4-FFF2-40B4-BE49-F238E27FC236}">
                      <a16:creationId xmlns:a16="http://schemas.microsoft.com/office/drawing/2014/main" id="{9B35F602-90E2-45FD-75B6-F86762A4B281}"/>
                    </a:ext>
                  </a:extLst>
                </p14:cNvPr>
                <p14:cNvContentPartPr/>
                <p14:nvPr/>
              </p14:nvContentPartPr>
              <p14:xfrm>
                <a:off x="2854004" y="947975"/>
                <a:ext cx="46440" cy="82440"/>
              </p14:xfrm>
            </p:contentPart>
          </mc:Choice>
          <mc:Fallback xmlns="">
            <p:pic>
              <p:nvPicPr>
                <p:cNvPr id="138" name="Ink 137">
                  <a:extLst>
                    <a:ext uri="{FF2B5EF4-FFF2-40B4-BE49-F238E27FC236}">
                      <a16:creationId xmlns:a16="http://schemas.microsoft.com/office/drawing/2014/main" id="{9B35F602-90E2-45FD-75B6-F86762A4B281}"/>
                    </a:ext>
                  </a:extLst>
                </p:cNvPr>
                <p:cNvPicPr/>
                <p:nvPr/>
              </p:nvPicPr>
              <p:blipFill>
                <a:blip r:embed="rId40"/>
                <a:stretch>
                  <a:fillRect/>
                </a:stretch>
              </p:blipFill>
              <p:spPr>
                <a:xfrm>
                  <a:off x="2836364" y="930335"/>
                  <a:ext cx="8208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39" name="Ink 138">
                  <a:extLst>
                    <a:ext uri="{FF2B5EF4-FFF2-40B4-BE49-F238E27FC236}">
                      <a16:creationId xmlns:a16="http://schemas.microsoft.com/office/drawing/2014/main" id="{925C3894-4577-552F-185A-21F0473F87A7}"/>
                    </a:ext>
                  </a:extLst>
                </p14:cNvPr>
                <p14:cNvContentPartPr/>
                <p14:nvPr/>
              </p14:nvContentPartPr>
              <p14:xfrm>
                <a:off x="2966324" y="944015"/>
                <a:ext cx="102960" cy="57600"/>
              </p14:xfrm>
            </p:contentPart>
          </mc:Choice>
          <mc:Fallback xmlns="">
            <p:pic>
              <p:nvPicPr>
                <p:cNvPr id="139" name="Ink 138">
                  <a:extLst>
                    <a:ext uri="{FF2B5EF4-FFF2-40B4-BE49-F238E27FC236}">
                      <a16:creationId xmlns:a16="http://schemas.microsoft.com/office/drawing/2014/main" id="{925C3894-4577-552F-185A-21F0473F87A7}"/>
                    </a:ext>
                  </a:extLst>
                </p:cNvPr>
                <p:cNvPicPr/>
                <p:nvPr/>
              </p:nvPicPr>
              <p:blipFill>
                <a:blip r:embed="rId42"/>
                <a:stretch>
                  <a:fillRect/>
                </a:stretch>
              </p:blipFill>
              <p:spPr>
                <a:xfrm>
                  <a:off x="2948324" y="926375"/>
                  <a:ext cx="138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1" name="Ink 140">
                  <a:extLst>
                    <a:ext uri="{FF2B5EF4-FFF2-40B4-BE49-F238E27FC236}">
                      <a16:creationId xmlns:a16="http://schemas.microsoft.com/office/drawing/2014/main" id="{C0346651-07EB-3EFA-69DE-C524FBD28838}"/>
                    </a:ext>
                  </a:extLst>
                </p14:cNvPr>
                <p14:cNvContentPartPr/>
                <p14:nvPr/>
              </p14:nvContentPartPr>
              <p14:xfrm>
                <a:off x="3111404" y="938255"/>
                <a:ext cx="161640" cy="63720"/>
              </p14:xfrm>
            </p:contentPart>
          </mc:Choice>
          <mc:Fallback xmlns="">
            <p:pic>
              <p:nvPicPr>
                <p:cNvPr id="141" name="Ink 140">
                  <a:extLst>
                    <a:ext uri="{FF2B5EF4-FFF2-40B4-BE49-F238E27FC236}">
                      <a16:creationId xmlns:a16="http://schemas.microsoft.com/office/drawing/2014/main" id="{C0346651-07EB-3EFA-69DE-C524FBD28838}"/>
                    </a:ext>
                  </a:extLst>
                </p:cNvPr>
                <p:cNvPicPr/>
                <p:nvPr/>
              </p:nvPicPr>
              <p:blipFill>
                <a:blip r:embed="rId44"/>
                <a:stretch>
                  <a:fillRect/>
                </a:stretch>
              </p:blipFill>
              <p:spPr>
                <a:xfrm>
                  <a:off x="3093404" y="920615"/>
                  <a:ext cx="197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2" name="Ink 141">
                  <a:extLst>
                    <a:ext uri="{FF2B5EF4-FFF2-40B4-BE49-F238E27FC236}">
                      <a16:creationId xmlns:a16="http://schemas.microsoft.com/office/drawing/2014/main" id="{30D61568-3F51-BF24-8764-B561B0F7F22E}"/>
                    </a:ext>
                  </a:extLst>
                </p14:cNvPr>
                <p14:cNvContentPartPr/>
                <p14:nvPr/>
              </p14:nvContentPartPr>
              <p14:xfrm>
                <a:off x="3344324" y="918455"/>
                <a:ext cx="47160" cy="90000"/>
              </p14:xfrm>
            </p:contentPart>
          </mc:Choice>
          <mc:Fallback xmlns="">
            <p:pic>
              <p:nvPicPr>
                <p:cNvPr id="142" name="Ink 141">
                  <a:extLst>
                    <a:ext uri="{FF2B5EF4-FFF2-40B4-BE49-F238E27FC236}">
                      <a16:creationId xmlns:a16="http://schemas.microsoft.com/office/drawing/2014/main" id="{30D61568-3F51-BF24-8764-B561B0F7F22E}"/>
                    </a:ext>
                  </a:extLst>
                </p:cNvPr>
                <p:cNvPicPr/>
                <p:nvPr/>
              </p:nvPicPr>
              <p:blipFill>
                <a:blip r:embed="rId46"/>
                <a:stretch>
                  <a:fillRect/>
                </a:stretch>
              </p:blipFill>
              <p:spPr>
                <a:xfrm>
                  <a:off x="3326684" y="900815"/>
                  <a:ext cx="82800" cy="125640"/>
                </a:xfrm>
                <a:prstGeom prst="rect">
                  <a:avLst/>
                </a:prstGeom>
              </p:spPr>
            </p:pic>
          </mc:Fallback>
        </mc:AlternateContent>
      </p:grpSp>
      <p:grpSp>
        <p:nvGrpSpPr>
          <p:cNvPr id="143" name="Group 142">
            <a:extLst>
              <a:ext uri="{FF2B5EF4-FFF2-40B4-BE49-F238E27FC236}">
                <a16:creationId xmlns:a16="http://schemas.microsoft.com/office/drawing/2014/main" id="{F911F968-A133-55A1-EDBD-9F48D90CFABF}"/>
              </a:ext>
            </a:extLst>
          </p:cNvPr>
          <p:cNvGrpSpPr/>
          <p:nvPr/>
        </p:nvGrpSpPr>
        <p:grpSpPr>
          <a:xfrm>
            <a:off x="2805044" y="1261175"/>
            <a:ext cx="420480" cy="145800"/>
            <a:chOff x="2805044" y="1261175"/>
            <a:chExt cx="420480" cy="145800"/>
          </a:xfrm>
        </p:grpSpPr>
        <mc:AlternateContent xmlns:mc="http://schemas.openxmlformats.org/markup-compatibility/2006" xmlns:p14="http://schemas.microsoft.com/office/powerpoint/2010/main">
          <mc:Choice Requires="p14">
            <p:contentPart p14:bwMode="auto" r:id="rId47">
              <p14:nvContentPartPr>
                <p14:cNvPr id="144" name="Ink 143">
                  <a:extLst>
                    <a:ext uri="{FF2B5EF4-FFF2-40B4-BE49-F238E27FC236}">
                      <a16:creationId xmlns:a16="http://schemas.microsoft.com/office/drawing/2014/main" id="{EDB09AB9-71A7-8141-20B4-279CFBFA014D}"/>
                    </a:ext>
                  </a:extLst>
                </p14:cNvPr>
                <p14:cNvContentPartPr/>
                <p14:nvPr/>
              </p14:nvContentPartPr>
              <p14:xfrm>
                <a:off x="2805044" y="1303295"/>
                <a:ext cx="123480" cy="103680"/>
              </p14:xfrm>
            </p:contentPart>
          </mc:Choice>
          <mc:Fallback xmlns="">
            <p:pic>
              <p:nvPicPr>
                <p:cNvPr id="144" name="Ink 143">
                  <a:extLst>
                    <a:ext uri="{FF2B5EF4-FFF2-40B4-BE49-F238E27FC236}">
                      <a16:creationId xmlns:a16="http://schemas.microsoft.com/office/drawing/2014/main" id="{EDB09AB9-71A7-8141-20B4-279CFBFA014D}"/>
                    </a:ext>
                  </a:extLst>
                </p:cNvPr>
                <p:cNvPicPr/>
                <p:nvPr/>
              </p:nvPicPr>
              <p:blipFill>
                <a:blip r:embed="rId48"/>
                <a:stretch>
                  <a:fillRect/>
                </a:stretch>
              </p:blipFill>
              <p:spPr>
                <a:xfrm>
                  <a:off x="2787404" y="1285655"/>
                  <a:ext cx="1591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5" name="Ink 144">
                  <a:extLst>
                    <a:ext uri="{FF2B5EF4-FFF2-40B4-BE49-F238E27FC236}">
                      <a16:creationId xmlns:a16="http://schemas.microsoft.com/office/drawing/2014/main" id="{3B299812-53DF-E2D5-7B95-E4713FB2E76F}"/>
                    </a:ext>
                  </a:extLst>
                </p14:cNvPr>
                <p14:cNvContentPartPr/>
                <p14:nvPr/>
              </p14:nvContentPartPr>
              <p14:xfrm>
                <a:off x="2975324" y="1332455"/>
                <a:ext cx="153720" cy="72360"/>
              </p14:xfrm>
            </p:contentPart>
          </mc:Choice>
          <mc:Fallback xmlns="">
            <p:pic>
              <p:nvPicPr>
                <p:cNvPr id="145" name="Ink 144">
                  <a:extLst>
                    <a:ext uri="{FF2B5EF4-FFF2-40B4-BE49-F238E27FC236}">
                      <a16:creationId xmlns:a16="http://schemas.microsoft.com/office/drawing/2014/main" id="{3B299812-53DF-E2D5-7B95-E4713FB2E76F}"/>
                    </a:ext>
                  </a:extLst>
                </p:cNvPr>
                <p:cNvPicPr/>
                <p:nvPr/>
              </p:nvPicPr>
              <p:blipFill>
                <a:blip r:embed="rId50"/>
                <a:stretch>
                  <a:fillRect/>
                </a:stretch>
              </p:blipFill>
              <p:spPr>
                <a:xfrm>
                  <a:off x="2957324" y="1314455"/>
                  <a:ext cx="18936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46" name="Ink 145">
                  <a:extLst>
                    <a:ext uri="{FF2B5EF4-FFF2-40B4-BE49-F238E27FC236}">
                      <a16:creationId xmlns:a16="http://schemas.microsoft.com/office/drawing/2014/main" id="{2FAD8F5F-ABA9-7D4C-38CE-552998D6C1EB}"/>
                    </a:ext>
                  </a:extLst>
                </p14:cNvPr>
                <p14:cNvContentPartPr/>
                <p14:nvPr/>
              </p14:nvContentPartPr>
              <p14:xfrm>
                <a:off x="3179084" y="1261175"/>
                <a:ext cx="46440" cy="68400"/>
              </p14:xfrm>
            </p:contentPart>
          </mc:Choice>
          <mc:Fallback xmlns="">
            <p:pic>
              <p:nvPicPr>
                <p:cNvPr id="146" name="Ink 145">
                  <a:extLst>
                    <a:ext uri="{FF2B5EF4-FFF2-40B4-BE49-F238E27FC236}">
                      <a16:creationId xmlns:a16="http://schemas.microsoft.com/office/drawing/2014/main" id="{2FAD8F5F-ABA9-7D4C-38CE-552998D6C1EB}"/>
                    </a:ext>
                  </a:extLst>
                </p:cNvPr>
                <p:cNvPicPr/>
                <p:nvPr/>
              </p:nvPicPr>
              <p:blipFill>
                <a:blip r:embed="rId52"/>
                <a:stretch>
                  <a:fillRect/>
                </a:stretch>
              </p:blipFill>
              <p:spPr>
                <a:xfrm>
                  <a:off x="3161084" y="1243175"/>
                  <a:ext cx="82080" cy="104040"/>
                </a:xfrm>
                <a:prstGeom prst="rect">
                  <a:avLst/>
                </a:prstGeom>
              </p:spPr>
            </p:pic>
          </mc:Fallback>
        </mc:AlternateContent>
      </p:grpSp>
      <p:grpSp>
        <p:nvGrpSpPr>
          <p:cNvPr id="147" name="Group 146">
            <a:extLst>
              <a:ext uri="{FF2B5EF4-FFF2-40B4-BE49-F238E27FC236}">
                <a16:creationId xmlns:a16="http://schemas.microsoft.com/office/drawing/2014/main" id="{928EC141-DDF7-3A21-E31D-E205D7A8B9A6}"/>
              </a:ext>
            </a:extLst>
          </p:cNvPr>
          <p:cNvGrpSpPr/>
          <p:nvPr/>
        </p:nvGrpSpPr>
        <p:grpSpPr>
          <a:xfrm>
            <a:off x="4324604" y="809735"/>
            <a:ext cx="793800" cy="166680"/>
            <a:chOff x="4324604" y="809735"/>
            <a:chExt cx="793800" cy="166680"/>
          </a:xfrm>
        </p:grpSpPr>
        <mc:AlternateContent xmlns:mc="http://schemas.openxmlformats.org/markup-compatibility/2006" xmlns:p14="http://schemas.microsoft.com/office/powerpoint/2010/main">
          <mc:Choice Requires="p14">
            <p:contentPart p14:bwMode="auto" r:id="rId53">
              <p14:nvContentPartPr>
                <p14:cNvPr id="148" name="Ink 147">
                  <a:extLst>
                    <a:ext uri="{FF2B5EF4-FFF2-40B4-BE49-F238E27FC236}">
                      <a16:creationId xmlns:a16="http://schemas.microsoft.com/office/drawing/2014/main" id="{92A87D73-F784-BA3E-F447-5F8835522975}"/>
                    </a:ext>
                  </a:extLst>
                </p14:cNvPr>
                <p14:cNvContentPartPr/>
                <p14:nvPr/>
              </p14:nvContentPartPr>
              <p14:xfrm>
                <a:off x="4324604" y="854015"/>
                <a:ext cx="199080" cy="122400"/>
              </p14:xfrm>
            </p:contentPart>
          </mc:Choice>
          <mc:Fallback xmlns="">
            <p:pic>
              <p:nvPicPr>
                <p:cNvPr id="148" name="Ink 147">
                  <a:extLst>
                    <a:ext uri="{FF2B5EF4-FFF2-40B4-BE49-F238E27FC236}">
                      <a16:creationId xmlns:a16="http://schemas.microsoft.com/office/drawing/2014/main" id="{92A87D73-F784-BA3E-F447-5F8835522975}"/>
                    </a:ext>
                  </a:extLst>
                </p:cNvPr>
                <p:cNvPicPr/>
                <p:nvPr/>
              </p:nvPicPr>
              <p:blipFill>
                <a:blip r:embed="rId54"/>
                <a:stretch>
                  <a:fillRect/>
                </a:stretch>
              </p:blipFill>
              <p:spPr>
                <a:xfrm>
                  <a:off x="4306964" y="836015"/>
                  <a:ext cx="234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49" name="Ink 148">
                  <a:extLst>
                    <a:ext uri="{FF2B5EF4-FFF2-40B4-BE49-F238E27FC236}">
                      <a16:creationId xmlns:a16="http://schemas.microsoft.com/office/drawing/2014/main" id="{6FE88E20-39F4-FDA8-1D33-94FDF027416A}"/>
                    </a:ext>
                  </a:extLst>
                </p14:cNvPr>
                <p14:cNvContentPartPr/>
                <p14:nvPr/>
              </p14:nvContentPartPr>
              <p14:xfrm>
                <a:off x="4636364" y="853655"/>
                <a:ext cx="112680" cy="99720"/>
              </p14:xfrm>
            </p:contentPart>
          </mc:Choice>
          <mc:Fallback xmlns="">
            <p:pic>
              <p:nvPicPr>
                <p:cNvPr id="149" name="Ink 148">
                  <a:extLst>
                    <a:ext uri="{FF2B5EF4-FFF2-40B4-BE49-F238E27FC236}">
                      <a16:creationId xmlns:a16="http://schemas.microsoft.com/office/drawing/2014/main" id="{6FE88E20-39F4-FDA8-1D33-94FDF027416A}"/>
                    </a:ext>
                  </a:extLst>
                </p:cNvPr>
                <p:cNvPicPr/>
                <p:nvPr/>
              </p:nvPicPr>
              <p:blipFill>
                <a:blip r:embed="rId56"/>
                <a:stretch>
                  <a:fillRect/>
                </a:stretch>
              </p:blipFill>
              <p:spPr>
                <a:xfrm>
                  <a:off x="4618364" y="836015"/>
                  <a:ext cx="148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0" name="Ink 149">
                  <a:extLst>
                    <a:ext uri="{FF2B5EF4-FFF2-40B4-BE49-F238E27FC236}">
                      <a16:creationId xmlns:a16="http://schemas.microsoft.com/office/drawing/2014/main" id="{341E4BD6-A34F-AF39-27AD-699EC0E76C6E}"/>
                    </a:ext>
                  </a:extLst>
                </p14:cNvPr>
                <p14:cNvContentPartPr/>
                <p14:nvPr/>
              </p14:nvContentPartPr>
              <p14:xfrm>
                <a:off x="4855964" y="826655"/>
                <a:ext cx="83160" cy="118080"/>
              </p14:xfrm>
            </p:contentPart>
          </mc:Choice>
          <mc:Fallback xmlns="">
            <p:pic>
              <p:nvPicPr>
                <p:cNvPr id="150" name="Ink 149">
                  <a:extLst>
                    <a:ext uri="{FF2B5EF4-FFF2-40B4-BE49-F238E27FC236}">
                      <a16:creationId xmlns:a16="http://schemas.microsoft.com/office/drawing/2014/main" id="{341E4BD6-A34F-AF39-27AD-699EC0E76C6E}"/>
                    </a:ext>
                  </a:extLst>
                </p:cNvPr>
                <p:cNvPicPr/>
                <p:nvPr/>
              </p:nvPicPr>
              <p:blipFill>
                <a:blip r:embed="rId58"/>
                <a:stretch>
                  <a:fillRect/>
                </a:stretch>
              </p:blipFill>
              <p:spPr>
                <a:xfrm>
                  <a:off x="4838324" y="808655"/>
                  <a:ext cx="1188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1" name="Ink 150">
                  <a:extLst>
                    <a:ext uri="{FF2B5EF4-FFF2-40B4-BE49-F238E27FC236}">
                      <a16:creationId xmlns:a16="http://schemas.microsoft.com/office/drawing/2014/main" id="{A81CD689-254A-D03E-12B4-9DFF4128F6E8}"/>
                    </a:ext>
                  </a:extLst>
                </p14:cNvPr>
                <p14:cNvContentPartPr/>
                <p14:nvPr/>
              </p14:nvContentPartPr>
              <p14:xfrm>
                <a:off x="5020484" y="809735"/>
                <a:ext cx="97920" cy="146160"/>
              </p14:xfrm>
            </p:contentPart>
          </mc:Choice>
          <mc:Fallback xmlns="">
            <p:pic>
              <p:nvPicPr>
                <p:cNvPr id="151" name="Ink 150">
                  <a:extLst>
                    <a:ext uri="{FF2B5EF4-FFF2-40B4-BE49-F238E27FC236}">
                      <a16:creationId xmlns:a16="http://schemas.microsoft.com/office/drawing/2014/main" id="{A81CD689-254A-D03E-12B4-9DFF4128F6E8}"/>
                    </a:ext>
                  </a:extLst>
                </p:cNvPr>
                <p:cNvPicPr/>
                <p:nvPr/>
              </p:nvPicPr>
              <p:blipFill>
                <a:blip r:embed="rId60"/>
                <a:stretch>
                  <a:fillRect/>
                </a:stretch>
              </p:blipFill>
              <p:spPr>
                <a:xfrm>
                  <a:off x="5002844" y="792095"/>
                  <a:ext cx="133560" cy="181800"/>
                </a:xfrm>
                <a:prstGeom prst="rect">
                  <a:avLst/>
                </a:prstGeom>
              </p:spPr>
            </p:pic>
          </mc:Fallback>
        </mc:AlternateContent>
      </p:grpSp>
      <p:grpSp>
        <p:nvGrpSpPr>
          <p:cNvPr id="152" name="Group 151">
            <a:extLst>
              <a:ext uri="{FF2B5EF4-FFF2-40B4-BE49-F238E27FC236}">
                <a16:creationId xmlns:a16="http://schemas.microsoft.com/office/drawing/2014/main" id="{5E4E17EA-1055-18B3-366E-773411FAD203}"/>
              </a:ext>
            </a:extLst>
          </p:cNvPr>
          <p:cNvGrpSpPr/>
          <p:nvPr/>
        </p:nvGrpSpPr>
        <p:grpSpPr>
          <a:xfrm>
            <a:off x="4224524" y="1194215"/>
            <a:ext cx="925560" cy="145800"/>
            <a:chOff x="4224524" y="1194215"/>
            <a:chExt cx="925560" cy="145800"/>
          </a:xfrm>
        </p:grpSpPr>
        <mc:AlternateContent xmlns:mc="http://schemas.openxmlformats.org/markup-compatibility/2006" xmlns:p14="http://schemas.microsoft.com/office/powerpoint/2010/main">
          <mc:Choice Requires="p14">
            <p:contentPart p14:bwMode="auto" r:id="rId61">
              <p14:nvContentPartPr>
                <p14:cNvPr id="153" name="Ink 152">
                  <a:extLst>
                    <a:ext uri="{FF2B5EF4-FFF2-40B4-BE49-F238E27FC236}">
                      <a16:creationId xmlns:a16="http://schemas.microsoft.com/office/drawing/2014/main" id="{DEE05FE8-1ACA-5AC0-22AF-BD03CDA41C95}"/>
                    </a:ext>
                  </a:extLst>
                </p14:cNvPr>
                <p14:cNvContentPartPr/>
                <p14:nvPr/>
              </p14:nvContentPartPr>
              <p14:xfrm>
                <a:off x="4224524" y="1214735"/>
                <a:ext cx="105480" cy="125280"/>
              </p14:xfrm>
            </p:contentPart>
          </mc:Choice>
          <mc:Fallback xmlns="">
            <p:pic>
              <p:nvPicPr>
                <p:cNvPr id="153" name="Ink 152">
                  <a:extLst>
                    <a:ext uri="{FF2B5EF4-FFF2-40B4-BE49-F238E27FC236}">
                      <a16:creationId xmlns:a16="http://schemas.microsoft.com/office/drawing/2014/main" id="{DEE05FE8-1ACA-5AC0-22AF-BD03CDA41C95}"/>
                    </a:ext>
                  </a:extLst>
                </p:cNvPr>
                <p:cNvPicPr/>
                <p:nvPr/>
              </p:nvPicPr>
              <p:blipFill>
                <a:blip r:embed="rId62"/>
                <a:stretch>
                  <a:fillRect/>
                </a:stretch>
              </p:blipFill>
              <p:spPr>
                <a:xfrm>
                  <a:off x="4206884" y="1196735"/>
                  <a:ext cx="141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4" name="Ink 153">
                  <a:extLst>
                    <a:ext uri="{FF2B5EF4-FFF2-40B4-BE49-F238E27FC236}">
                      <a16:creationId xmlns:a16="http://schemas.microsoft.com/office/drawing/2014/main" id="{EA3FC9C1-920A-070E-662A-6640992872DA}"/>
                    </a:ext>
                  </a:extLst>
                </p14:cNvPr>
                <p14:cNvContentPartPr/>
                <p14:nvPr/>
              </p14:nvContentPartPr>
              <p14:xfrm>
                <a:off x="4389764" y="1246775"/>
                <a:ext cx="58320" cy="68040"/>
              </p14:xfrm>
            </p:contentPart>
          </mc:Choice>
          <mc:Fallback xmlns="">
            <p:pic>
              <p:nvPicPr>
                <p:cNvPr id="154" name="Ink 153">
                  <a:extLst>
                    <a:ext uri="{FF2B5EF4-FFF2-40B4-BE49-F238E27FC236}">
                      <a16:creationId xmlns:a16="http://schemas.microsoft.com/office/drawing/2014/main" id="{EA3FC9C1-920A-070E-662A-6640992872DA}"/>
                    </a:ext>
                  </a:extLst>
                </p:cNvPr>
                <p:cNvPicPr/>
                <p:nvPr/>
              </p:nvPicPr>
              <p:blipFill>
                <a:blip r:embed="rId64"/>
                <a:stretch>
                  <a:fillRect/>
                </a:stretch>
              </p:blipFill>
              <p:spPr>
                <a:xfrm>
                  <a:off x="4372124" y="1228775"/>
                  <a:ext cx="939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5" name="Ink 154">
                  <a:extLst>
                    <a:ext uri="{FF2B5EF4-FFF2-40B4-BE49-F238E27FC236}">
                      <a16:creationId xmlns:a16="http://schemas.microsoft.com/office/drawing/2014/main" id="{2953B6D0-BF73-CE74-E275-95A946B9E237}"/>
                    </a:ext>
                  </a:extLst>
                </p14:cNvPr>
                <p14:cNvContentPartPr/>
                <p14:nvPr/>
              </p14:nvContentPartPr>
              <p14:xfrm>
                <a:off x="4544204" y="1194215"/>
                <a:ext cx="10080" cy="122400"/>
              </p14:xfrm>
            </p:contentPart>
          </mc:Choice>
          <mc:Fallback xmlns="">
            <p:pic>
              <p:nvPicPr>
                <p:cNvPr id="155" name="Ink 154">
                  <a:extLst>
                    <a:ext uri="{FF2B5EF4-FFF2-40B4-BE49-F238E27FC236}">
                      <a16:creationId xmlns:a16="http://schemas.microsoft.com/office/drawing/2014/main" id="{2953B6D0-BF73-CE74-E275-95A946B9E237}"/>
                    </a:ext>
                  </a:extLst>
                </p:cNvPr>
                <p:cNvPicPr/>
                <p:nvPr/>
              </p:nvPicPr>
              <p:blipFill>
                <a:blip r:embed="rId66"/>
                <a:stretch>
                  <a:fillRect/>
                </a:stretch>
              </p:blipFill>
              <p:spPr>
                <a:xfrm>
                  <a:off x="4526564" y="1176215"/>
                  <a:ext cx="457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6" name="Ink 155">
                  <a:extLst>
                    <a:ext uri="{FF2B5EF4-FFF2-40B4-BE49-F238E27FC236}">
                      <a16:creationId xmlns:a16="http://schemas.microsoft.com/office/drawing/2014/main" id="{83E113FC-7218-47B6-A4D3-497D6BD00226}"/>
                    </a:ext>
                  </a:extLst>
                </p14:cNvPr>
                <p14:cNvContentPartPr/>
                <p14:nvPr/>
              </p14:nvContentPartPr>
              <p14:xfrm>
                <a:off x="4644644" y="1246775"/>
                <a:ext cx="64800" cy="57600"/>
              </p14:xfrm>
            </p:contentPart>
          </mc:Choice>
          <mc:Fallback xmlns="">
            <p:pic>
              <p:nvPicPr>
                <p:cNvPr id="156" name="Ink 155">
                  <a:extLst>
                    <a:ext uri="{FF2B5EF4-FFF2-40B4-BE49-F238E27FC236}">
                      <a16:creationId xmlns:a16="http://schemas.microsoft.com/office/drawing/2014/main" id="{83E113FC-7218-47B6-A4D3-497D6BD00226}"/>
                    </a:ext>
                  </a:extLst>
                </p:cNvPr>
                <p:cNvPicPr/>
                <p:nvPr/>
              </p:nvPicPr>
              <p:blipFill>
                <a:blip r:embed="rId68"/>
                <a:stretch>
                  <a:fillRect/>
                </a:stretch>
              </p:blipFill>
              <p:spPr>
                <a:xfrm>
                  <a:off x="4626644" y="1229135"/>
                  <a:ext cx="10044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57" name="Ink 156">
                  <a:extLst>
                    <a:ext uri="{FF2B5EF4-FFF2-40B4-BE49-F238E27FC236}">
                      <a16:creationId xmlns:a16="http://schemas.microsoft.com/office/drawing/2014/main" id="{90ADCA15-698F-42A9-480E-7BDD6A22EEB8}"/>
                    </a:ext>
                  </a:extLst>
                </p14:cNvPr>
                <p14:cNvContentPartPr/>
                <p14:nvPr/>
              </p14:nvContentPartPr>
              <p14:xfrm>
                <a:off x="4761644" y="1231655"/>
                <a:ext cx="186480" cy="71640"/>
              </p14:xfrm>
            </p:contentPart>
          </mc:Choice>
          <mc:Fallback xmlns="">
            <p:pic>
              <p:nvPicPr>
                <p:cNvPr id="157" name="Ink 156">
                  <a:extLst>
                    <a:ext uri="{FF2B5EF4-FFF2-40B4-BE49-F238E27FC236}">
                      <a16:creationId xmlns:a16="http://schemas.microsoft.com/office/drawing/2014/main" id="{90ADCA15-698F-42A9-480E-7BDD6A22EEB8}"/>
                    </a:ext>
                  </a:extLst>
                </p:cNvPr>
                <p:cNvPicPr/>
                <p:nvPr/>
              </p:nvPicPr>
              <p:blipFill>
                <a:blip r:embed="rId70"/>
                <a:stretch>
                  <a:fillRect/>
                </a:stretch>
              </p:blipFill>
              <p:spPr>
                <a:xfrm>
                  <a:off x="4743644" y="1214015"/>
                  <a:ext cx="22212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58" name="Ink 157">
                  <a:extLst>
                    <a:ext uri="{FF2B5EF4-FFF2-40B4-BE49-F238E27FC236}">
                      <a16:creationId xmlns:a16="http://schemas.microsoft.com/office/drawing/2014/main" id="{CC755812-CD61-4964-B61C-0533AAAF4264}"/>
                    </a:ext>
                  </a:extLst>
                </p14:cNvPr>
                <p14:cNvContentPartPr/>
                <p14:nvPr/>
              </p14:nvContentPartPr>
              <p14:xfrm>
                <a:off x="4987364" y="1209695"/>
                <a:ext cx="162720" cy="86040"/>
              </p14:xfrm>
            </p:contentPart>
          </mc:Choice>
          <mc:Fallback xmlns="">
            <p:pic>
              <p:nvPicPr>
                <p:cNvPr id="158" name="Ink 157">
                  <a:extLst>
                    <a:ext uri="{FF2B5EF4-FFF2-40B4-BE49-F238E27FC236}">
                      <a16:creationId xmlns:a16="http://schemas.microsoft.com/office/drawing/2014/main" id="{CC755812-CD61-4964-B61C-0533AAAF4264}"/>
                    </a:ext>
                  </a:extLst>
                </p:cNvPr>
                <p:cNvPicPr/>
                <p:nvPr/>
              </p:nvPicPr>
              <p:blipFill>
                <a:blip r:embed="rId72"/>
                <a:stretch>
                  <a:fillRect/>
                </a:stretch>
              </p:blipFill>
              <p:spPr>
                <a:xfrm>
                  <a:off x="4969364" y="1191695"/>
                  <a:ext cx="198360" cy="121680"/>
                </a:xfrm>
                <a:prstGeom prst="rect">
                  <a:avLst/>
                </a:prstGeom>
              </p:spPr>
            </p:pic>
          </mc:Fallback>
        </mc:AlternateContent>
      </p:grpSp>
      <p:grpSp>
        <p:nvGrpSpPr>
          <p:cNvPr id="159" name="Group 158">
            <a:extLst>
              <a:ext uri="{FF2B5EF4-FFF2-40B4-BE49-F238E27FC236}">
                <a16:creationId xmlns:a16="http://schemas.microsoft.com/office/drawing/2014/main" id="{4D5FEF22-404A-6077-A0F6-5033E3E820B0}"/>
              </a:ext>
            </a:extLst>
          </p:cNvPr>
          <p:cNvGrpSpPr/>
          <p:nvPr/>
        </p:nvGrpSpPr>
        <p:grpSpPr>
          <a:xfrm>
            <a:off x="1233683" y="1951816"/>
            <a:ext cx="194760" cy="270000"/>
            <a:chOff x="1233683" y="1951816"/>
            <a:chExt cx="194760" cy="270000"/>
          </a:xfrm>
        </p:grpSpPr>
        <mc:AlternateContent xmlns:mc="http://schemas.openxmlformats.org/markup-compatibility/2006" xmlns:p14="http://schemas.microsoft.com/office/powerpoint/2010/main">
          <mc:Choice Requires="p14">
            <p:contentPart p14:bwMode="auto" r:id="rId73">
              <p14:nvContentPartPr>
                <p14:cNvPr id="160" name="Ink 159">
                  <a:extLst>
                    <a:ext uri="{FF2B5EF4-FFF2-40B4-BE49-F238E27FC236}">
                      <a16:creationId xmlns:a16="http://schemas.microsoft.com/office/drawing/2014/main" id="{B025286C-6ADE-C754-6455-268968A61292}"/>
                    </a:ext>
                  </a:extLst>
                </p14:cNvPr>
                <p14:cNvContentPartPr/>
                <p14:nvPr/>
              </p14:nvContentPartPr>
              <p14:xfrm>
                <a:off x="1233683" y="1973776"/>
                <a:ext cx="192960" cy="248040"/>
              </p14:xfrm>
            </p:contentPart>
          </mc:Choice>
          <mc:Fallback xmlns="">
            <p:pic>
              <p:nvPicPr>
                <p:cNvPr id="160" name="Ink 159">
                  <a:extLst>
                    <a:ext uri="{FF2B5EF4-FFF2-40B4-BE49-F238E27FC236}">
                      <a16:creationId xmlns:a16="http://schemas.microsoft.com/office/drawing/2014/main" id="{B025286C-6ADE-C754-6455-268968A61292}"/>
                    </a:ext>
                  </a:extLst>
                </p:cNvPr>
                <p:cNvPicPr/>
                <p:nvPr/>
              </p:nvPicPr>
              <p:blipFill>
                <a:blip r:embed="rId74"/>
                <a:stretch>
                  <a:fillRect/>
                </a:stretch>
              </p:blipFill>
              <p:spPr>
                <a:xfrm>
                  <a:off x="1216043" y="1955776"/>
                  <a:ext cx="228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1" name="Ink 160">
                  <a:extLst>
                    <a:ext uri="{FF2B5EF4-FFF2-40B4-BE49-F238E27FC236}">
                      <a16:creationId xmlns:a16="http://schemas.microsoft.com/office/drawing/2014/main" id="{CDA9CC39-C5AC-5F41-A676-E42F8FF90CF3}"/>
                    </a:ext>
                  </a:extLst>
                </p14:cNvPr>
                <p14:cNvContentPartPr/>
                <p14:nvPr/>
              </p14:nvContentPartPr>
              <p14:xfrm>
                <a:off x="1259243" y="1951816"/>
                <a:ext cx="169200" cy="39240"/>
              </p14:xfrm>
            </p:contentPart>
          </mc:Choice>
          <mc:Fallback xmlns="">
            <p:pic>
              <p:nvPicPr>
                <p:cNvPr id="161" name="Ink 160">
                  <a:extLst>
                    <a:ext uri="{FF2B5EF4-FFF2-40B4-BE49-F238E27FC236}">
                      <a16:creationId xmlns:a16="http://schemas.microsoft.com/office/drawing/2014/main" id="{CDA9CC39-C5AC-5F41-A676-E42F8FF90CF3}"/>
                    </a:ext>
                  </a:extLst>
                </p:cNvPr>
                <p:cNvPicPr/>
                <p:nvPr/>
              </p:nvPicPr>
              <p:blipFill>
                <a:blip r:embed="rId76"/>
                <a:stretch>
                  <a:fillRect/>
                </a:stretch>
              </p:blipFill>
              <p:spPr>
                <a:xfrm>
                  <a:off x="1241243" y="1934176"/>
                  <a:ext cx="204840" cy="7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7">
            <p14:nvContentPartPr>
              <p14:cNvPr id="162" name="Ink 161">
                <a:extLst>
                  <a:ext uri="{FF2B5EF4-FFF2-40B4-BE49-F238E27FC236}">
                    <a16:creationId xmlns:a16="http://schemas.microsoft.com/office/drawing/2014/main" id="{A87FA3A2-5917-60D1-A3F7-FAEAF94C5D4F}"/>
                  </a:ext>
                </a:extLst>
              </p14:cNvPr>
              <p14:cNvContentPartPr/>
              <p14:nvPr/>
            </p14:nvContentPartPr>
            <p14:xfrm>
              <a:off x="2102723" y="2051176"/>
              <a:ext cx="126720" cy="14040"/>
            </p14:xfrm>
          </p:contentPart>
        </mc:Choice>
        <mc:Fallback xmlns="">
          <p:pic>
            <p:nvPicPr>
              <p:cNvPr id="162" name="Ink 161">
                <a:extLst>
                  <a:ext uri="{FF2B5EF4-FFF2-40B4-BE49-F238E27FC236}">
                    <a16:creationId xmlns:a16="http://schemas.microsoft.com/office/drawing/2014/main" id="{A87FA3A2-5917-60D1-A3F7-FAEAF94C5D4F}"/>
                  </a:ext>
                </a:extLst>
              </p:cNvPr>
              <p:cNvPicPr/>
              <p:nvPr/>
            </p:nvPicPr>
            <p:blipFill>
              <a:blip r:embed="rId78"/>
              <a:stretch>
                <a:fillRect/>
              </a:stretch>
            </p:blipFill>
            <p:spPr>
              <a:xfrm>
                <a:off x="2084723" y="2033176"/>
                <a:ext cx="1623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3" name="Ink 162">
                <a:extLst>
                  <a:ext uri="{FF2B5EF4-FFF2-40B4-BE49-F238E27FC236}">
                    <a16:creationId xmlns:a16="http://schemas.microsoft.com/office/drawing/2014/main" id="{5E561C83-9C77-595A-5363-A1D9795F6D59}"/>
                  </a:ext>
                </a:extLst>
              </p14:cNvPr>
              <p14:cNvContentPartPr/>
              <p14:nvPr/>
            </p14:nvContentPartPr>
            <p14:xfrm>
              <a:off x="2062403" y="2171416"/>
              <a:ext cx="141840" cy="5040"/>
            </p14:xfrm>
          </p:contentPart>
        </mc:Choice>
        <mc:Fallback xmlns="">
          <p:pic>
            <p:nvPicPr>
              <p:cNvPr id="163" name="Ink 162">
                <a:extLst>
                  <a:ext uri="{FF2B5EF4-FFF2-40B4-BE49-F238E27FC236}">
                    <a16:creationId xmlns:a16="http://schemas.microsoft.com/office/drawing/2014/main" id="{5E561C83-9C77-595A-5363-A1D9795F6D59}"/>
                  </a:ext>
                </a:extLst>
              </p:cNvPr>
              <p:cNvPicPr/>
              <p:nvPr/>
            </p:nvPicPr>
            <p:blipFill>
              <a:blip r:embed="rId80"/>
              <a:stretch>
                <a:fillRect/>
              </a:stretch>
            </p:blipFill>
            <p:spPr>
              <a:xfrm>
                <a:off x="2044763" y="2153776"/>
                <a:ext cx="177480" cy="40680"/>
              </a:xfrm>
              <a:prstGeom prst="rect">
                <a:avLst/>
              </a:prstGeom>
            </p:spPr>
          </p:pic>
        </mc:Fallback>
      </mc:AlternateContent>
      <p:grpSp>
        <p:nvGrpSpPr>
          <p:cNvPr id="164" name="Group 163">
            <a:extLst>
              <a:ext uri="{FF2B5EF4-FFF2-40B4-BE49-F238E27FC236}">
                <a16:creationId xmlns:a16="http://schemas.microsoft.com/office/drawing/2014/main" id="{22FAAAAD-54CF-DDE9-0EF6-E70EF0508FFD}"/>
              </a:ext>
            </a:extLst>
          </p:cNvPr>
          <p:cNvGrpSpPr/>
          <p:nvPr/>
        </p:nvGrpSpPr>
        <p:grpSpPr>
          <a:xfrm>
            <a:off x="2524283" y="1979536"/>
            <a:ext cx="1180800" cy="357480"/>
            <a:chOff x="2524283" y="1979536"/>
            <a:chExt cx="1180800" cy="357480"/>
          </a:xfrm>
        </p:grpSpPr>
        <mc:AlternateContent xmlns:mc="http://schemas.openxmlformats.org/markup-compatibility/2006" xmlns:p14="http://schemas.microsoft.com/office/powerpoint/2010/main">
          <mc:Choice Requires="p14">
            <p:contentPart p14:bwMode="auto" r:id="rId81">
              <p14:nvContentPartPr>
                <p14:cNvPr id="165" name="Ink 164">
                  <a:extLst>
                    <a:ext uri="{FF2B5EF4-FFF2-40B4-BE49-F238E27FC236}">
                      <a16:creationId xmlns:a16="http://schemas.microsoft.com/office/drawing/2014/main" id="{8E3D978B-3281-6672-1910-77A21147A673}"/>
                    </a:ext>
                  </a:extLst>
                </p14:cNvPr>
                <p14:cNvContentPartPr/>
                <p14:nvPr/>
              </p14:nvContentPartPr>
              <p14:xfrm>
                <a:off x="2524283" y="1979536"/>
                <a:ext cx="1180800" cy="151920"/>
              </p14:xfrm>
            </p:contentPart>
          </mc:Choice>
          <mc:Fallback xmlns="">
            <p:pic>
              <p:nvPicPr>
                <p:cNvPr id="165" name="Ink 164">
                  <a:extLst>
                    <a:ext uri="{FF2B5EF4-FFF2-40B4-BE49-F238E27FC236}">
                      <a16:creationId xmlns:a16="http://schemas.microsoft.com/office/drawing/2014/main" id="{8E3D978B-3281-6672-1910-77A21147A673}"/>
                    </a:ext>
                  </a:extLst>
                </p:cNvPr>
                <p:cNvPicPr/>
                <p:nvPr/>
              </p:nvPicPr>
              <p:blipFill>
                <a:blip r:embed="rId82"/>
                <a:stretch>
                  <a:fillRect/>
                </a:stretch>
              </p:blipFill>
              <p:spPr>
                <a:xfrm>
                  <a:off x="2506283" y="1961536"/>
                  <a:ext cx="121644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66" name="Ink 165">
                  <a:extLst>
                    <a:ext uri="{FF2B5EF4-FFF2-40B4-BE49-F238E27FC236}">
                      <a16:creationId xmlns:a16="http://schemas.microsoft.com/office/drawing/2014/main" id="{83F78696-287F-6EFA-5992-FEEF898E3F18}"/>
                    </a:ext>
                  </a:extLst>
                </p14:cNvPr>
                <p14:cNvContentPartPr/>
                <p14:nvPr/>
              </p14:nvContentPartPr>
              <p14:xfrm>
                <a:off x="2560643" y="2214256"/>
                <a:ext cx="148320" cy="122760"/>
              </p14:xfrm>
            </p:contentPart>
          </mc:Choice>
          <mc:Fallback xmlns="">
            <p:pic>
              <p:nvPicPr>
                <p:cNvPr id="166" name="Ink 165">
                  <a:extLst>
                    <a:ext uri="{FF2B5EF4-FFF2-40B4-BE49-F238E27FC236}">
                      <a16:creationId xmlns:a16="http://schemas.microsoft.com/office/drawing/2014/main" id="{83F78696-287F-6EFA-5992-FEEF898E3F18}"/>
                    </a:ext>
                  </a:extLst>
                </p:cNvPr>
                <p:cNvPicPr/>
                <p:nvPr/>
              </p:nvPicPr>
              <p:blipFill>
                <a:blip r:embed="rId84"/>
                <a:stretch>
                  <a:fillRect/>
                </a:stretch>
              </p:blipFill>
              <p:spPr>
                <a:xfrm>
                  <a:off x="2543003" y="2196256"/>
                  <a:ext cx="18396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7" name="Ink 166">
                  <a:extLst>
                    <a:ext uri="{FF2B5EF4-FFF2-40B4-BE49-F238E27FC236}">
                      <a16:creationId xmlns:a16="http://schemas.microsoft.com/office/drawing/2014/main" id="{2B7B8F62-4894-3AA9-296B-0A1CA727FC5C}"/>
                    </a:ext>
                  </a:extLst>
                </p14:cNvPr>
                <p14:cNvContentPartPr/>
                <p14:nvPr/>
              </p14:nvContentPartPr>
              <p14:xfrm>
                <a:off x="2766203" y="2201296"/>
                <a:ext cx="125280" cy="127800"/>
              </p14:xfrm>
            </p:contentPart>
          </mc:Choice>
          <mc:Fallback xmlns="">
            <p:pic>
              <p:nvPicPr>
                <p:cNvPr id="167" name="Ink 166">
                  <a:extLst>
                    <a:ext uri="{FF2B5EF4-FFF2-40B4-BE49-F238E27FC236}">
                      <a16:creationId xmlns:a16="http://schemas.microsoft.com/office/drawing/2014/main" id="{2B7B8F62-4894-3AA9-296B-0A1CA727FC5C}"/>
                    </a:ext>
                  </a:extLst>
                </p:cNvPr>
                <p:cNvPicPr/>
                <p:nvPr/>
              </p:nvPicPr>
              <p:blipFill>
                <a:blip r:embed="rId86"/>
                <a:stretch>
                  <a:fillRect/>
                </a:stretch>
              </p:blipFill>
              <p:spPr>
                <a:xfrm>
                  <a:off x="2748563" y="2183296"/>
                  <a:ext cx="1609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68" name="Ink 167">
                  <a:extLst>
                    <a:ext uri="{FF2B5EF4-FFF2-40B4-BE49-F238E27FC236}">
                      <a16:creationId xmlns:a16="http://schemas.microsoft.com/office/drawing/2014/main" id="{68D8288E-457B-66AC-2B9B-03BA14243D38}"/>
                    </a:ext>
                  </a:extLst>
                </p14:cNvPr>
                <p14:cNvContentPartPr/>
                <p14:nvPr/>
              </p14:nvContentPartPr>
              <p14:xfrm>
                <a:off x="3004163" y="2141896"/>
                <a:ext cx="34920" cy="177480"/>
              </p14:xfrm>
            </p:contentPart>
          </mc:Choice>
          <mc:Fallback xmlns="">
            <p:pic>
              <p:nvPicPr>
                <p:cNvPr id="168" name="Ink 167">
                  <a:extLst>
                    <a:ext uri="{FF2B5EF4-FFF2-40B4-BE49-F238E27FC236}">
                      <a16:creationId xmlns:a16="http://schemas.microsoft.com/office/drawing/2014/main" id="{68D8288E-457B-66AC-2B9B-03BA14243D38}"/>
                    </a:ext>
                  </a:extLst>
                </p:cNvPr>
                <p:cNvPicPr/>
                <p:nvPr/>
              </p:nvPicPr>
              <p:blipFill>
                <a:blip r:embed="rId88"/>
                <a:stretch>
                  <a:fillRect/>
                </a:stretch>
              </p:blipFill>
              <p:spPr>
                <a:xfrm>
                  <a:off x="2986523" y="2124256"/>
                  <a:ext cx="705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69" name="Ink 168">
                  <a:extLst>
                    <a:ext uri="{FF2B5EF4-FFF2-40B4-BE49-F238E27FC236}">
                      <a16:creationId xmlns:a16="http://schemas.microsoft.com/office/drawing/2014/main" id="{EE1AC33A-6A2B-2D8F-4F98-0FF3A291FDB5}"/>
                    </a:ext>
                  </a:extLst>
                </p14:cNvPr>
                <p14:cNvContentPartPr/>
                <p14:nvPr/>
              </p14:nvContentPartPr>
              <p14:xfrm>
                <a:off x="3114683" y="2185816"/>
                <a:ext cx="81360" cy="105120"/>
              </p14:xfrm>
            </p:contentPart>
          </mc:Choice>
          <mc:Fallback xmlns="">
            <p:pic>
              <p:nvPicPr>
                <p:cNvPr id="169" name="Ink 168">
                  <a:extLst>
                    <a:ext uri="{FF2B5EF4-FFF2-40B4-BE49-F238E27FC236}">
                      <a16:creationId xmlns:a16="http://schemas.microsoft.com/office/drawing/2014/main" id="{EE1AC33A-6A2B-2D8F-4F98-0FF3A291FDB5}"/>
                    </a:ext>
                  </a:extLst>
                </p:cNvPr>
                <p:cNvPicPr/>
                <p:nvPr/>
              </p:nvPicPr>
              <p:blipFill>
                <a:blip r:embed="rId90"/>
                <a:stretch>
                  <a:fillRect/>
                </a:stretch>
              </p:blipFill>
              <p:spPr>
                <a:xfrm>
                  <a:off x="3097043" y="2167816"/>
                  <a:ext cx="117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0" name="Ink 169">
                  <a:extLst>
                    <a:ext uri="{FF2B5EF4-FFF2-40B4-BE49-F238E27FC236}">
                      <a16:creationId xmlns:a16="http://schemas.microsoft.com/office/drawing/2014/main" id="{3710D3BA-853C-AD3F-0EC1-41BFDE6AD462}"/>
                    </a:ext>
                  </a:extLst>
                </p14:cNvPr>
                <p14:cNvContentPartPr/>
                <p14:nvPr/>
              </p14:nvContentPartPr>
              <p14:xfrm>
                <a:off x="3274523" y="2192656"/>
                <a:ext cx="189720" cy="133200"/>
              </p14:xfrm>
            </p:contentPart>
          </mc:Choice>
          <mc:Fallback xmlns="">
            <p:pic>
              <p:nvPicPr>
                <p:cNvPr id="170" name="Ink 169">
                  <a:extLst>
                    <a:ext uri="{FF2B5EF4-FFF2-40B4-BE49-F238E27FC236}">
                      <a16:creationId xmlns:a16="http://schemas.microsoft.com/office/drawing/2014/main" id="{3710D3BA-853C-AD3F-0EC1-41BFDE6AD462}"/>
                    </a:ext>
                  </a:extLst>
                </p:cNvPr>
                <p:cNvPicPr/>
                <p:nvPr/>
              </p:nvPicPr>
              <p:blipFill>
                <a:blip r:embed="rId92"/>
                <a:stretch>
                  <a:fillRect/>
                </a:stretch>
              </p:blipFill>
              <p:spPr>
                <a:xfrm>
                  <a:off x="3256523" y="2174656"/>
                  <a:ext cx="2253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1" name="Ink 170">
                  <a:extLst>
                    <a:ext uri="{FF2B5EF4-FFF2-40B4-BE49-F238E27FC236}">
                      <a16:creationId xmlns:a16="http://schemas.microsoft.com/office/drawing/2014/main" id="{77551A92-B001-478C-394E-665E19363DD2}"/>
                    </a:ext>
                  </a:extLst>
                </p14:cNvPr>
                <p14:cNvContentPartPr/>
                <p14:nvPr/>
              </p14:nvContentPartPr>
              <p14:xfrm>
                <a:off x="3508883" y="2158816"/>
                <a:ext cx="176400" cy="144720"/>
              </p14:xfrm>
            </p:contentPart>
          </mc:Choice>
          <mc:Fallback xmlns="">
            <p:pic>
              <p:nvPicPr>
                <p:cNvPr id="171" name="Ink 170">
                  <a:extLst>
                    <a:ext uri="{FF2B5EF4-FFF2-40B4-BE49-F238E27FC236}">
                      <a16:creationId xmlns:a16="http://schemas.microsoft.com/office/drawing/2014/main" id="{77551A92-B001-478C-394E-665E19363DD2}"/>
                    </a:ext>
                  </a:extLst>
                </p:cNvPr>
                <p:cNvPicPr/>
                <p:nvPr/>
              </p:nvPicPr>
              <p:blipFill>
                <a:blip r:embed="rId94"/>
                <a:stretch>
                  <a:fillRect/>
                </a:stretch>
              </p:blipFill>
              <p:spPr>
                <a:xfrm>
                  <a:off x="3490883" y="2141176"/>
                  <a:ext cx="212040" cy="180360"/>
                </a:xfrm>
                <a:prstGeom prst="rect">
                  <a:avLst/>
                </a:prstGeom>
              </p:spPr>
            </p:pic>
          </mc:Fallback>
        </mc:AlternateContent>
      </p:grpSp>
      <p:grpSp>
        <p:nvGrpSpPr>
          <p:cNvPr id="172" name="Group 171">
            <a:extLst>
              <a:ext uri="{FF2B5EF4-FFF2-40B4-BE49-F238E27FC236}">
                <a16:creationId xmlns:a16="http://schemas.microsoft.com/office/drawing/2014/main" id="{0F82D711-651C-A07A-4AFD-A6C5E29ACE4F}"/>
              </a:ext>
            </a:extLst>
          </p:cNvPr>
          <p:cNvGrpSpPr/>
          <p:nvPr/>
        </p:nvGrpSpPr>
        <p:grpSpPr>
          <a:xfrm>
            <a:off x="2595923" y="1737256"/>
            <a:ext cx="923760" cy="176040"/>
            <a:chOff x="2595923" y="1737256"/>
            <a:chExt cx="923760" cy="176040"/>
          </a:xfrm>
        </p:grpSpPr>
        <mc:AlternateContent xmlns:mc="http://schemas.openxmlformats.org/markup-compatibility/2006" xmlns:p14="http://schemas.microsoft.com/office/powerpoint/2010/main">
          <mc:Choice Requires="p14">
            <p:contentPart p14:bwMode="auto" r:id="rId95">
              <p14:nvContentPartPr>
                <p14:cNvPr id="173" name="Ink 172">
                  <a:extLst>
                    <a:ext uri="{FF2B5EF4-FFF2-40B4-BE49-F238E27FC236}">
                      <a16:creationId xmlns:a16="http://schemas.microsoft.com/office/drawing/2014/main" id="{C41D582A-697D-D498-FAE7-6FD9165D36F5}"/>
                    </a:ext>
                  </a:extLst>
                </p14:cNvPr>
                <p14:cNvContentPartPr/>
                <p14:nvPr/>
              </p14:nvContentPartPr>
              <p14:xfrm>
                <a:off x="2595923" y="1749136"/>
                <a:ext cx="305640" cy="164160"/>
              </p14:xfrm>
            </p:contentPart>
          </mc:Choice>
          <mc:Fallback xmlns="">
            <p:pic>
              <p:nvPicPr>
                <p:cNvPr id="173" name="Ink 172">
                  <a:extLst>
                    <a:ext uri="{FF2B5EF4-FFF2-40B4-BE49-F238E27FC236}">
                      <a16:creationId xmlns:a16="http://schemas.microsoft.com/office/drawing/2014/main" id="{C41D582A-697D-D498-FAE7-6FD9165D36F5}"/>
                    </a:ext>
                  </a:extLst>
                </p:cNvPr>
                <p:cNvPicPr/>
                <p:nvPr/>
              </p:nvPicPr>
              <p:blipFill>
                <a:blip r:embed="rId96"/>
                <a:stretch>
                  <a:fillRect/>
                </a:stretch>
              </p:blipFill>
              <p:spPr>
                <a:xfrm>
                  <a:off x="2577923" y="1731136"/>
                  <a:ext cx="341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4" name="Ink 173">
                  <a:extLst>
                    <a:ext uri="{FF2B5EF4-FFF2-40B4-BE49-F238E27FC236}">
                      <a16:creationId xmlns:a16="http://schemas.microsoft.com/office/drawing/2014/main" id="{CC92808A-7000-A564-C998-3F2FFD1A785C}"/>
                    </a:ext>
                  </a:extLst>
                </p14:cNvPr>
                <p14:cNvContentPartPr/>
                <p14:nvPr/>
              </p14:nvContentPartPr>
              <p14:xfrm>
                <a:off x="2963123" y="1785856"/>
                <a:ext cx="172800" cy="61560"/>
              </p14:xfrm>
            </p:contentPart>
          </mc:Choice>
          <mc:Fallback xmlns="">
            <p:pic>
              <p:nvPicPr>
                <p:cNvPr id="174" name="Ink 173">
                  <a:extLst>
                    <a:ext uri="{FF2B5EF4-FFF2-40B4-BE49-F238E27FC236}">
                      <a16:creationId xmlns:a16="http://schemas.microsoft.com/office/drawing/2014/main" id="{CC92808A-7000-A564-C998-3F2FFD1A785C}"/>
                    </a:ext>
                  </a:extLst>
                </p:cNvPr>
                <p:cNvPicPr/>
                <p:nvPr/>
              </p:nvPicPr>
              <p:blipFill>
                <a:blip r:embed="rId98"/>
                <a:stretch>
                  <a:fillRect/>
                </a:stretch>
              </p:blipFill>
              <p:spPr>
                <a:xfrm>
                  <a:off x="2945483" y="1768216"/>
                  <a:ext cx="208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75" name="Ink 174">
                  <a:extLst>
                    <a:ext uri="{FF2B5EF4-FFF2-40B4-BE49-F238E27FC236}">
                      <a16:creationId xmlns:a16="http://schemas.microsoft.com/office/drawing/2014/main" id="{2A2DA4E2-7F46-5826-EDCF-B944534D2825}"/>
                    </a:ext>
                  </a:extLst>
                </p14:cNvPr>
                <p14:cNvContentPartPr/>
                <p14:nvPr/>
              </p14:nvContentPartPr>
              <p14:xfrm>
                <a:off x="3252203" y="1753096"/>
                <a:ext cx="76320" cy="117360"/>
              </p14:xfrm>
            </p:contentPart>
          </mc:Choice>
          <mc:Fallback xmlns="">
            <p:pic>
              <p:nvPicPr>
                <p:cNvPr id="175" name="Ink 174">
                  <a:extLst>
                    <a:ext uri="{FF2B5EF4-FFF2-40B4-BE49-F238E27FC236}">
                      <a16:creationId xmlns:a16="http://schemas.microsoft.com/office/drawing/2014/main" id="{2A2DA4E2-7F46-5826-EDCF-B944534D2825}"/>
                    </a:ext>
                  </a:extLst>
                </p:cNvPr>
                <p:cNvPicPr/>
                <p:nvPr/>
              </p:nvPicPr>
              <p:blipFill>
                <a:blip r:embed="rId100"/>
                <a:stretch>
                  <a:fillRect/>
                </a:stretch>
              </p:blipFill>
              <p:spPr>
                <a:xfrm>
                  <a:off x="3234563" y="1735456"/>
                  <a:ext cx="1119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6" name="Ink 175">
                  <a:extLst>
                    <a:ext uri="{FF2B5EF4-FFF2-40B4-BE49-F238E27FC236}">
                      <a16:creationId xmlns:a16="http://schemas.microsoft.com/office/drawing/2014/main" id="{A88B97BA-E264-9173-D852-6AE3C213B6CB}"/>
                    </a:ext>
                  </a:extLst>
                </p14:cNvPr>
                <p14:cNvContentPartPr/>
                <p14:nvPr/>
              </p14:nvContentPartPr>
              <p14:xfrm>
                <a:off x="3444803" y="1737256"/>
                <a:ext cx="74880" cy="138600"/>
              </p14:xfrm>
            </p:contentPart>
          </mc:Choice>
          <mc:Fallback xmlns="">
            <p:pic>
              <p:nvPicPr>
                <p:cNvPr id="176" name="Ink 175">
                  <a:extLst>
                    <a:ext uri="{FF2B5EF4-FFF2-40B4-BE49-F238E27FC236}">
                      <a16:creationId xmlns:a16="http://schemas.microsoft.com/office/drawing/2014/main" id="{A88B97BA-E264-9173-D852-6AE3C213B6CB}"/>
                    </a:ext>
                  </a:extLst>
                </p:cNvPr>
                <p:cNvPicPr/>
                <p:nvPr/>
              </p:nvPicPr>
              <p:blipFill>
                <a:blip r:embed="rId102"/>
                <a:stretch>
                  <a:fillRect/>
                </a:stretch>
              </p:blipFill>
              <p:spPr>
                <a:xfrm>
                  <a:off x="3426803" y="1719616"/>
                  <a:ext cx="110520" cy="174240"/>
                </a:xfrm>
                <a:prstGeom prst="rect">
                  <a:avLst/>
                </a:prstGeom>
              </p:spPr>
            </p:pic>
          </mc:Fallback>
        </mc:AlternateContent>
      </p:grpSp>
      <p:grpSp>
        <p:nvGrpSpPr>
          <p:cNvPr id="177" name="Group 176">
            <a:extLst>
              <a:ext uri="{FF2B5EF4-FFF2-40B4-BE49-F238E27FC236}">
                <a16:creationId xmlns:a16="http://schemas.microsoft.com/office/drawing/2014/main" id="{5F766593-083C-F1C3-4266-30F2D5C455B3}"/>
              </a:ext>
            </a:extLst>
          </p:cNvPr>
          <p:cNvGrpSpPr/>
          <p:nvPr/>
        </p:nvGrpSpPr>
        <p:grpSpPr>
          <a:xfrm>
            <a:off x="1186163" y="2903296"/>
            <a:ext cx="226440" cy="261720"/>
            <a:chOff x="1186163" y="2903296"/>
            <a:chExt cx="226440" cy="261720"/>
          </a:xfrm>
        </p:grpSpPr>
        <mc:AlternateContent xmlns:mc="http://schemas.openxmlformats.org/markup-compatibility/2006" xmlns:p14="http://schemas.microsoft.com/office/powerpoint/2010/main">
          <mc:Choice Requires="p14">
            <p:contentPart p14:bwMode="auto" r:id="rId103">
              <p14:nvContentPartPr>
                <p14:cNvPr id="178" name="Ink 177">
                  <a:extLst>
                    <a:ext uri="{FF2B5EF4-FFF2-40B4-BE49-F238E27FC236}">
                      <a16:creationId xmlns:a16="http://schemas.microsoft.com/office/drawing/2014/main" id="{FCD93063-A160-71BC-0459-3FEA60E13950}"/>
                    </a:ext>
                  </a:extLst>
                </p14:cNvPr>
                <p14:cNvContentPartPr/>
                <p14:nvPr/>
              </p14:nvContentPartPr>
              <p14:xfrm>
                <a:off x="1186163" y="2906896"/>
                <a:ext cx="171720" cy="258120"/>
              </p14:xfrm>
            </p:contentPart>
          </mc:Choice>
          <mc:Fallback xmlns="">
            <p:pic>
              <p:nvPicPr>
                <p:cNvPr id="178" name="Ink 177">
                  <a:extLst>
                    <a:ext uri="{FF2B5EF4-FFF2-40B4-BE49-F238E27FC236}">
                      <a16:creationId xmlns:a16="http://schemas.microsoft.com/office/drawing/2014/main" id="{FCD93063-A160-71BC-0459-3FEA60E13950}"/>
                    </a:ext>
                  </a:extLst>
                </p:cNvPr>
                <p:cNvPicPr/>
                <p:nvPr/>
              </p:nvPicPr>
              <p:blipFill>
                <a:blip r:embed="rId104"/>
                <a:stretch>
                  <a:fillRect/>
                </a:stretch>
              </p:blipFill>
              <p:spPr>
                <a:xfrm>
                  <a:off x="1168163" y="2888896"/>
                  <a:ext cx="2073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79" name="Ink 178">
                  <a:extLst>
                    <a:ext uri="{FF2B5EF4-FFF2-40B4-BE49-F238E27FC236}">
                      <a16:creationId xmlns:a16="http://schemas.microsoft.com/office/drawing/2014/main" id="{A7C835DC-4EF5-D5C9-AC2A-4D846E6E04BB}"/>
                    </a:ext>
                  </a:extLst>
                </p14:cNvPr>
                <p14:cNvContentPartPr/>
                <p14:nvPr/>
              </p14:nvContentPartPr>
              <p14:xfrm>
                <a:off x="1240163" y="2903296"/>
                <a:ext cx="172440" cy="23040"/>
              </p14:xfrm>
            </p:contentPart>
          </mc:Choice>
          <mc:Fallback xmlns="">
            <p:pic>
              <p:nvPicPr>
                <p:cNvPr id="179" name="Ink 178">
                  <a:extLst>
                    <a:ext uri="{FF2B5EF4-FFF2-40B4-BE49-F238E27FC236}">
                      <a16:creationId xmlns:a16="http://schemas.microsoft.com/office/drawing/2014/main" id="{A7C835DC-4EF5-D5C9-AC2A-4D846E6E04BB}"/>
                    </a:ext>
                  </a:extLst>
                </p:cNvPr>
                <p:cNvPicPr/>
                <p:nvPr/>
              </p:nvPicPr>
              <p:blipFill>
                <a:blip r:embed="rId106"/>
                <a:stretch>
                  <a:fillRect/>
                </a:stretch>
              </p:blipFill>
              <p:spPr>
                <a:xfrm>
                  <a:off x="1222163" y="2885296"/>
                  <a:ext cx="20808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180" name="Ink 179">
                <a:extLst>
                  <a:ext uri="{FF2B5EF4-FFF2-40B4-BE49-F238E27FC236}">
                    <a16:creationId xmlns:a16="http://schemas.microsoft.com/office/drawing/2014/main" id="{4FF47983-4889-D681-219C-BFA47B060B39}"/>
                  </a:ext>
                </a:extLst>
              </p14:cNvPr>
              <p14:cNvContentPartPr/>
              <p14:nvPr/>
            </p14:nvContentPartPr>
            <p14:xfrm>
              <a:off x="1943603" y="3030736"/>
              <a:ext cx="181440" cy="15840"/>
            </p14:xfrm>
          </p:contentPart>
        </mc:Choice>
        <mc:Fallback xmlns="">
          <p:pic>
            <p:nvPicPr>
              <p:cNvPr id="180" name="Ink 179">
                <a:extLst>
                  <a:ext uri="{FF2B5EF4-FFF2-40B4-BE49-F238E27FC236}">
                    <a16:creationId xmlns:a16="http://schemas.microsoft.com/office/drawing/2014/main" id="{4FF47983-4889-D681-219C-BFA47B060B39}"/>
                  </a:ext>
                </a:extLst>
              </p:cNvPr>
              <p:cNvPicPr/>
              <p:nvPr/>
            </p:nvPicPr>
            <p:blipFill>
              <a:blip r:embed="rId108"/>
              <a:stretch>
                <a:fillRect/>
              </a:stretch>
            </p:blipFill>
            <p:spPr>
              <a:xfrm>
                <a:off x="1925963" y="3012736"/>
                <a:ext cx="2170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1" name="Ink 180">
                <a:extLst>
                  <a:ext uri="{FF2B5EF4-FFF2-40B4-BE49-F238E27FC236}">
                    <a16:creationId xmlns:a16="http://schemas.microsoft.com/office/drawing/2014/main" id="{A672DF0C-6B43-0B5F-D780-3619B8A1FFFF}"/>
                  </a:ext>
                </a:extLst>
              </p14:cNvPr>
              <p14:cNvContentPartPr/>
              <p14:nvPr/>
            </p14:nvContentPartPr>
            <p14:xfrm>
              <a:off x="1961243" y="3104536"/>
              <a:ext cx="113760" cy="18000"/>
            </p14:xfrm>
          </p:contentPart>
        </mc:Choice>
        <mc:Fallback xmlns="">
          <p:pic>
            <p:nvPicPr>
              <p:cNvPr id="181" name="Ink 180">
                <a:extLst>
                  <a:ext uri="{FF2B5EF4-FFF2-40B4-BE49-F238E27FC236}">
                    <a16:creationId xmlns:a16="http://schemas.microsoft.com/office/drawing/2014/main" id="{A672DF0C-6B43-0B5F-D780-3619B8A1FFFF}"/>
                  </a:ext>
                </a:extLst>
              </p:cNvPr>
              <p:cNvPicPr/>
              <p:nvPr/>
            </p:nvPicPr>
            <p:blipFill>
              <a:blip r:embed="rId110"/>
              <a:stretch>
                <a:fillRect/>
              </a:stretch>
            </p:blipFill>
            <p:spPr>
              <a:xfrm>
                <a:off x="1943603" y="3086536"/>
                <a:ext cx="149400" cy="53640"/>
              </a:xfrm>
              <a:prstGeom prst="rect">
                <a:avLst/>
              </a:prstGeom>
            </p:spPr>
          </p:pic>
        </mc:Fallback>
      </mc:AlternateContent>
      <p:grpSp>
        <p:nvGrpSpPr>
          <p:cNvPr id="182" name="Group 181">
            <a:extLst>
              <a:ext uri="{FF2B5EF4-FFF2-40B4-BE49-F238E27FC236}">
                <a16:creationId xmlns:a16="http://schemas.microsoft.com/office/drawing/2014/main" id="{EC0BCBF8-BD49-B720-A1FA-2646D3026C2B}"/>
              </a:ext>
            </a:extLst>
          </p:cNvPr>
          <p:cNvGrpSpPr/>
          <p:nvPr/>
        </p:nvGrpSpPr>
        <p:grpSpPr>
          <a:xfrm>
            <a:off x="2525003" y="2697376"/>
            <a:ext cx="702360" cy="363600"/>
            <a:chOff x="2525003" y="2697376"/>
            <a:chExt cx="702360" cy="363600"/>
          </a:xfrm>
        </p:grpSpPr>
        <mc:AlternateContent xmlns:mc="http://schemas.openxmlformats.org/markup-compatibility/2006" xmlns:p14="http://schemas.microsoft.com/office/powerpoint/2010/main">
          <mc:Choice Requires="p14">
            <p:contentPart p14:bwMode="auto" r:id="rId111">
              <p14:nvContentPartPr>
                <p14:cNvPr id="183" name="Ink 182">
                  <a:extLst>
                    <a:ext uri="{FF2B5EF4-FFF2-40B4-BE49-F238E27FC236}">
                      <a16:creationId xmlns:a16="http://schemas.microsoft.com/office/drawing/2014/main" id="{36A75A1E-FE95-9400-0EE7-80FBDF1EC6B9}"/>
                    </a:ext>
                  </a:extLst>
                </p14:cNvPr>
                <p14:cNvContentPartPr/>
                <p14:nvPr/>
              </p14:nvContentPartPr>
              <p14:xfrm>
                <a:off x="2698523" y="2702056"/>
                <a:ext cx="124920" cy="203760"/>
              </p14:xfrm>
            </p:contentPart>
          </mc:Choice>
          <mc:Fallback xmlns="">
            <p:pic>
              <p:nvPicPr>
                <p:cNvPr id="183" name="Ink 182">
                  <a:extLst>
                    <a:ext uri="{FF2B5EF4-FFF2-40B4-BE49-F238E27FC236}">
                      <a16:creationId xmlns:a16="http://schemas.microsoft.com/office/drawing/2014/main" id="{36A75A1E-FE95-9400-0EE7-80FBDF1EC6B9}"/>
                    </a:ext>
                  </a:extLst>
                </p:cNvPr>
                <p:cNvPicPr/>
                <p:nvPr/>
              </p:nvPicPr>
              <p:blipFill>
                <a:blip r:embed="rId112"/>
                <a:stretch>
                  <a:fillRect/>
                </a:stretch>
              </p:blipFill>
              <p:spPr>
                <a:xfrm>
                  <a:off x="2680883" y="2684056"/>
                  <a:ext cx="160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4" name="Ink 183">
                  <a:extLst>
                    <a:ext uri="{FF2B5EF4-FFF2-40B4-BE49-F238E27FC236}">
                      <a16:creationId xmlns:a16="http://schemas.microsoft.com/office/drawing/2014/main" id="{268D7A0B-ACE9-DC3D-3948-3CF7A6CD0E01}"/>
                    </a:ext>
                  </a:extLst>
                </p14:cNvPr>
                <p14:cNvContentPartPr/>
                <p14:nvPr/>
              </p14:nvContentPartPr>
              <p14:xfrm>
                <a:off x="2910923" y="2697376"/>
                <a:ext cx="171360" cy="146520"/>
              </p14:xfrm>
            </p:contentPart>
          </mc:Choice>
          <mc:Fallback xmlns="">
            <p:pic>
              <p:nvPicPr>
                <p:cNvPr id="184" name="Ink 183">
                  <a:extLst>
                    <a:ext uri="{FF2B5EF4-FFF2-40B4-BE49-F238E27FC236}">
                      <a16:creationId xmlns:a16="http://schemas.microsoft.com/office/drawing/2014/main" id="{268D7A0B-ACE9-DC3D-3948-3CF7A6CD0E01}"/>
                    </a:ext>
                  </a:extLst>
                </p:cNvPr>
                <p:cNvPicPr/>
                <p:nvPr/>
              </p:nvPicPr>
              <p:blipFill>
                <a:blip r:embed="rId114"/>
                <a:stretch>
                  <a:fillRect/>
                </a:stretch>
              </p:blipFill>
              <p:spPr>
                <a:xfrm>
                  <a:off x="2893283" y="2679736"/>
                  <a:ext cx="2070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5" name="Ink 184">
                  <a:extLst>
                    <a:ext uri="{FF2B5EF4-FFF2-40B4-BE49-F238E27FC236}">
                      <a16:creationId xmlns:a16="http://schemas.microsoft.com/office/drawing/2014/main" id="{F1D034C8-2A57-FEB4-ECDE-B30B54773FAD}"/>
                    </a:ext>
                  </a:extLst>
                </p14:cNvPr>
                <p14:cNvContentPartPr/>
                <p14:nvPr/>
              </p14:nvContentPartPr>
              <p14:xfrm>
                <a:off x="2525003" y="2956216"/>
                <a:ext cx="702360" cy="104760"/>
              </p14:xfrm>
            </p:contentPart>
          </mc:Choice>
          <mc:Fallback xmlns="">
            <p:pic>
              <p:nvPicPr>
                <p:cNvPr id="185" name="Ink 184">
                  <a:extLst>
                    <a:ext uri="{FF2B5EF4-FFF2-40B4-BE49-F238E27FC236}">
                      <a16:creationId xmlns:a16="http://schemas.microsoft.com/office/drawing/2014/main" id="{F1D034C8-2A57-FEB4-ECDE-B30B54773FAD}"/>
                    </a:ext>
                  </a:extLst>
                </p:cNvPr>
                <p:cNvPicPr/>
                <p:nvPr/>
              </p:nvPicPr>
              <p:blipFill>
                <a:blip r:embed="rId116"/>
                <a:stretch>
                  <a:fillRect/>
                </a:stretch>
              </p:blipFill>
              <p:spPr>
                <a:xfrm>
                  <a:off x="2507363" y="2938216"/>
                  <a:ext cx="738000" cy="140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7">
            <p14:nvContentPartPr>
              <p14:cNvPr id="186" name="Ink 185">
                <a:extLst>
                  <a:ext uri="{FF2B5EF4-FFF2-40B4-BE49-F238E27FC236}">
                    <a16:creationId xmlns:a16="http://schemas.microsoft.com/office/drawing/2014/main" id="{5893718E-51CA-6419-B06C-6B080557DB96}"/>
                  </a:ext>
                </a:extLst>
              </p14:cNvPr>
              <p14:cNvContentPartPr/>
              <p14:nvPr/>
            </p14:nvContentPartPr>
            <p14:xfrm>
              <a:off x="2765843" y="3125776"/>
              <a:ext cx="165960" cy="127800"/>
            </p14:xfrm>
          </p:contentPart>
        </mc:Choice>
        <mc:Fallback xmlns="">
          <p:pic>
            <p:nvPicPr>
              <p:cNvPr id="186" name="Ink 185">
                <a:extLst>
                  <a:ext uri="{FF2B5EF4-FFF2-40B4-BE49-F238E27FC236}">
                    <a16:creationId xmlns:a16="http://schemas.microsoft.com/office/drawing/2014/main" id="{5893718E-51CA-6419-B06C-6B080557DB96}"/>
                  </a:ext>
                </a:extLst>
              </p:cNvPr>
              <p:cNvPicPr/>
              <p:nvPr/>
            </p:nvPicPr>
            <p:blipFill>
              <a:blip r:embed="rId118"/>
              <a:stretch>
                <a:fillRect/>
              </a:stretch>
            </p:blipFill>
            <p:spPr>
              <a:xfrm>
                <a:off x="2748203" y="3107776"/>
                <a:ext cx="20160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7" name="Ink 186">
                <a:extLst>
                  <a:ext uri="{FF2B5EF4-FFF2-40B4-BE49-F238E27FC236}">
                    <a16:creationId xmlns:a16="http://schemas.microsoft.com/office/drawing/2014/main" id="{CF205001-B338-C42C-D814-E7552C5E855D}"/>
                  </a:ext>
                </a:extLst>
              </p14:cNvPr>
              <p14:cNvContentPartPr/>
              <p14:nvPr/>
            </p14:nvContentPartPr>
            <p14:xfrm>
              <a:off x="2097683" y="4040536"/>
              <a:ext cx="186120" cy="27360"/>
            </p14:xfrm>
          </p:contentPart>
        </mc:Choice>
        <mc:Fallback xmlns="">
          <p:pic>
            <p:nvPicPr>
              <p:cNvPr id="187" name="Ink 186">
                <a:extLst>
                  <a:ext uri="{FF2B5EF4-FFF2-40B4-BE49-F238E27FC236}">
                    <a16:creationId xmlns:a16="http://schemas.microsoft.com/office/drawing/2014/main" id="{CF205001-B338-C42C-D814-E7552C5E855D}"/>
                  </a:ext>
                </a:extLst>
              </p:cNvPr>
              <p:cNvPicPr/>
              <p:nvPr/>
            </p:nvPicPr>
            <p:blipFill>
              <a:blip r:embed="rId120"/>
              <a:stretch>
                <a:fillRect/>
              </a:stretch>
            </p:blipFill>
            <p:spPr>
              <a:xfrm>
                <a:off x="2079683" y="4022536"/>
                <a:ext cx="2217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88" name="Ink 187">
                <a:extLst>
                  <a:ext uri="{FF2B5EF4-FFF2-40B4-BE49-F238E27FC236}">
                    <a16:creationId xmlns:a16="http://schemas.microsoft.com/office/drawing/2014/main" id="{11F91B7F-AE03-AE10-C561-27F6CBACEC1A}"/>
                  </a:ext>
                </a:extLst>
              </p14:cNvPr>
              <p14:cNvContentPartPr/>
              <p14:nvPr/>
            </p14:nvContentPartPr>
            <p14:xfrm>
              <a:off x="2144483" y="4141336"/>
              <a:ext cx="144000" cy="24120"/>
            </p14:xfrm>
          </p:contentPart>
        </mc:Choice>
        <mc:Fallback xmlns="">
          <p:pic>
            <p:nvPicPr>
              <p:cNvPr id="188" name="Ink 187">
                <a:extLst>
                  <a:ext uri="{FF2B5EF4-FFF2-40B4-BE49-F238E27FC236}">
                    <a16:creationId xmlns:a16="http://schemas.microsoft.com/office/drawing/2014/main" id="{11F91B7F-AE03-AE10-C561-27F6CBACEC1A}"/>
                  </a:ext>
                </a:extLst>
              </p:cNvPr>
              <p:cNvPicPr/>
              <p:nvPr/>
            </p:nvPicPr>
            <p:blipFill>
              <a:blip r:embed="rId122"/>
              <a:stretch>
                <a:fillRect/>
              </a:stretch>
            </p:blipFill>
            <p:spPr>
              <a:xfrm>
                <a:off x="2126483" y="4123336"/>
                <a:ext cx="179640" cy="59760"/>
              </a:xfrm>
              <a:prstGeom prst="rect">
                <a:avLst/>
              </a:prstGeom>
            </p:spPr>
          </p:pic>
        </mc:Fallback>
      </mc:AlternateContent>
      <p:grpSp>
        <p:nvGrpSpPr>
          <p:cNvPr id="189" name="Group 188">
            <a:extLst>
              <a:ext uri="{FF2B5EF4-FFF2-40B4-BE49-F238E27FC236}">
                <a16:creationId xmlns:a16="http://schemas.microsoft.com/office/drawing/2014/main" id="{79A2689E-5FBD-8F26-C3EF-03F6402C5B11}"/>
              </a:ext>
            </a:extLst>
          </p:cNvPr>
          <p:cNvGrpSpPr/>
          <p:nvPr/>
        </p:nvGrpSpPr>
        <p:grpSpPr>
          <a:xfrm>
            <a:off x="2722643" y="3956296"/>
            <a:ext cx="478440" cy="244800"/>
            <a:chOff x="2722643" y="3956296"/>
            <a:chExt cx="478440" cy="244800"/>
          </a:xfrm>
        </p:grpSpPr>
        <mc:AlternateContent xmlns:mc="http://schemas.openxmlformats.org/markup-compatibility/2006" xmlns:p14="http://schemas.microsoft.com/office/powerpoint/2010/main">
          <mc:Choice Requires="p14">
            <p:contentPart p14:bwMode="auto" r:id="rId123">
              <p14:nvContentPartPr>
                <p14:cNvPr id="190" name="Ink 189">
                  <a:extLst>
                    <a:ext uri="{FF2B5EF4-FFF2-40B4-BE49-F238E27FC236}">
                      <a16:creationId xmlns:a16="http://schemas.microsoft.com/office/drawing/2014/main" id="{DF07DCEA-22E8-CF2E-A5B4-353AE7AA3D2D}"/>
                    </a:ext>
                  </a:extLst>
                </p14:cNvPr>
                <p14:cNvContentPartPr/>
                <p14:nvPr/>
              </p14:nvContentPartPr>
              <p14:xfrm>
                <a:off x="2722643" y="3956296"/>
                <a:ext cx="196920" cy="244800"/>
              </p14:xfrm>
            </p:contentPart>
          </mc:Choice>
          <mc:Fallback xmlns="">
            <p:pic>
              <p:nvPicPr>
                <p:cNvPr id="190" name="Ink 189">
                  <a:extLst>
                    <a:ext uri="{FF2B5EF4-FFF2-40B4-BE49-F238E27FC236}">
                      <a16:creationId xmlns:a16="http://schemas.microsoft.com/office/drawing/2014/main" id="{DF07DCEA-22E8-CF2E-A5B4-353AE7AA3D2D}"/>
                    </a:ext>
                  </a:extLst>
                </p:cNvPr>
                <p:cNvPicPr/>
                <p:nvPr/>
              </p:nvPicPr>
              <p:blipFill>
                <a:blip r:embed="rId124"/>
                <a:stretch>
                  <a:fillRect/>
                </a:stretch>
              </p:blipFill>
              <p:spPr>
                <a:xfrm>
                  <a:off x="2704643" y="3938656"/>
                  <a:ext cx="2325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1" name="Ink 190">
                  <a:extLst>
                    <a:ext uri="{FF2B5EF4-FFF2-40B4-BE49-F238E27FC236}">
                      <a16:creationId xmlns:a16="http://schemas.microsoft.com/office/drawing/2014/main" id="{20CC897C-4075-0972-87B9-B4B2A1FAECB5}"/>
                    </a:ext>
                  </a:extLst>
                </p14:cNvPr>
                <p14:cNvContentPartPr/>
                <p14:nvPr/>
              </p14:nvContentPartPr>
              <p14:xfrm>
                <a:off x="3008483" y="3969256"/>
                <a:ext cx="192600" cy="189720"/>
              </p14:xfrm>
            </p:contentPart>
          </mc:Choice>
          <mc:Fallback xmlns="">
            <p:pic>
              <p:nvPicPr>
                <p:cNvPr id="191" name="Ink 190">
                  <a:extLst>
                    <a:ext uri="{FF2B5EF4-FFF2-40B4-BE49-F238E27FC236}">
                      <a16:creationId xmlns:a16="http://schemas.microsoft.com/office/drawing/2014/main" id="{20CC897C-4075-0972-87B9-B4B2A1FAECB5}"/>
                    </a:ext>
                  </a:extLst>
                </p:cNvPr>
                <p:cNvPicPr/>
                <p:nvPr/>
              </p:nvPicPr>
              <p:blipFill>
                <a:blip r:embed="rId126"/>
                <a:stretch>
                  <a:fillRect/>
                </a:stretch>
              </p:blipFill>
              <p:spPr>
                <a:xfrm>
                  <a:off x="2990843" y="3951616"/>
                  <a:ext cx="228240" cy="225360"/>
                </a:xfrm>
                <a:prstGeom prst="rect">
                  <a:avLst/>
                </a:prstGeom>
              </p:spPr>
            </p:pic>
          </mc:Fallback>
        </mc:AlternateContent>
      </p:grpSp>
      <p:grpSp>
        <p:nvGrpSpPr>
          <p:cNvPr id="192" name="Group 191">
            <a:extLst>
              <a:ext uri="{FF2B5EF4-FFF2-40B4-BE49-F238E27FC236}">
                <a16:creationId xmlns:a16="http://schemas.microsoft.com/office/drawing/2014/main" id="{84DC2F19-A7A4-359B-2B8F-0B5A19B8F263}"/>
              </a:ext>
            </a:extLst>
          </p:cNvPr>
          <p:cNvGrpSpPr/>
          <p:nvPr/>
        </p:nvGrpSpPr>
        <p:grpSpPr>
          <a:xfrm>
            <a:off x="873683" y="3986536"/>
            <a:ext cx="547200" cy="308160"/>
            <a:chOff x="873683" y="3986536"/>
            <a:chExt cx="547200" cy="308160"/>
          </a:xfrm>
        </p:grpSpPr>
        <mc:AlternateContent xmlns:mc="http://schemas.openxmlformats.org/markup-compatibility/2006" xmlns:p14="http://schemas.microsoft.com/office/powerpoint/2010/main">
          <mc:Choice Requires="p14">
            <p:contentPart p14:bwMode="auto" r:id="rId127">
              <p14:nvContentPartPr>
                <p14:cNvPr id="193" name="Ink 192">
                  <a:extLst>
                    <a:ext uri="{FF2B5EF4-FFF2-40B4-BE49-F238E27FC236}">
                      <a16:creationId xmlns:a16="http://schemas.microsoft.com/office/drawing/2014/main" id="{C176E39C-AB49-EE2B-2356-76580CD06B2D}"/>
                    </a:ext>
                  </a:extLst>
                </p14:cNvPr>
                <p14:cNvContentPartPr/>
                <p14:nvPr/>
              </p14:nvContentPartPr>
              <p14:xfrm>
                <a:off x="873683" y="4011736"/>
                <a:ext cx="188280" cy="273240"/>
              </p14:xfrm>
            </p:contentPart>
          </mc:Choice>
          <mc:Fallback xmlns="">
            <p:pic>
              <p:nvPicPr>
                <p:cNvPr id="193" name="Ink 192">
                  <a:extLst>
                    <a:ext uri="{FF2B5EF4-FFF2-40B4-BE49-F238E27FC236}">
                      <a16:creationId xmlns:a16="http://schemas.microsoft.com/office/drawing/2014/main" id="{C176E39C-AB49-EE2B-2356-76580CD06B2D}"/>
                    </a:ext>
                  </a:extLst>
                </p:cNvPr>
                <p:cNvPicPr/>
                <p:nvPr/>
              </p:nvPicPr>
              <p:blipFill>
                <a:blip r:embed="rId128"/>
                <a:stretch>
                  <a:fillRect/>
                </a:stretch>
              </p:blipFill>
              <p:spPr>
                <a:xfrm>
                  <a:off x="855683" y="3993736"/>
                  <a:ext cx="22392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4" name="Ink 193">
                  <a:extLst>
                    <a:ext uri="{FF2B5EF4-FFF2-40B4-BE49-F238E27FC236}">
                      <a16:creationId xmlns:a16="http://schemas.microsoft.com/office/drawing/2014/main" id="{B361E1B5-8FA9-54A4-69AE-D0AB8C1D3FC0}"/>
                    </a:ext>
                  </a:extLst>
                </p14:cNvPr>
                <p14:cNvContentPartPr/>
                <p14:nvPr/>
              </p14:nvContentPartPr>
              <p14:xfrm>
                <a:off x="902483" y="3986536"/>
                <a:ext cx="153360" cy="79560"/>
              </p14:xfrm>
            </p:contentPart>
          </mc:Choice>
          <mc:Fallback xmlns="">
            <p:pic>
              <p:nvPicPr>
                <p:cNvPr id="194" name="Ink 193">
                  <a:extLst>
                    <a:ext uri="{FF2B5EF4-FFF2-40B4-BE49-F238E27FC236}">
                      <a16:creationId xmlns:a16="http://schemas.microsoft.com/office/drawing/2014/main" id="{B361E1B5-8FA9-54A4-69AE-D0AB8C1D3FC0}"/>
                    </a:ext>
                  </a:extLst>
                </p:cNvPr>
                <p:cNvPicPr/>
                <p:nvPr/>
              </p:nvPicPr>
              <p:blipFill>
                <a:blip r:embed="rId130"/>
                <a:stretch>
                  <a:fillRect/>
                </a:stretch>
              </p:blipFill>
              <p:spPr>
                <a:xfrm>
                  <a:off x="884483" y="3968536"/>
                  <a:ext cx="189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5" name="Ink 194">
                  <a:extLst>
                    <a:ext uri="{FF2B5EF4-FFF2-40B4-BE49-F238E27FC236}">
                      <a16:creationId xmlns:a16="http://schemas.microsoft.com/office/drawing/2014/main" id="{10C2D527-1BE4-F352-59E2-9471597019DC}"/>
                    </a:ext>
                  </a:extLst>
                </p14:cNvPr>
                <p14:cNvContentPartPr/>
                <p14:nvPr/>
              </p14:nvContentPartPr>
              <p14:xfrm>
                <a:off x="1227923" y="4134856"/>
                <a:ext cx="192960" cy="159840"/>
              </p14:xfrm>
            </p:contentPart>
          </mc:Choice>
          <mc:Fallback xmlns="">
            <p:pic>
              <p:nvPicPr>
                <p:cNvPr id="195" name="Ink 194">
                  <a:extLst>
                    <a:ext uri="{FF2B5EF4-FFF2-40B4-BE49-F238E27FC236}">
                      <a16:creationId xmlns:a16="http://schemas.microsoft.com/office/drawing/2014/main" id="{10C2D527-1BE4-F352-59E2-9471597019DC}"/>
                    </a:ext>
                  </a:extLst>
                </p:cNvPr>
                <p:cNvPicPr/>
                <p:nvPr/>
              </p:nvPicPr>
              <p:blipFill>
                <a:blip r:embed="rId132"/>
                <a:stretch>
                  <a:fillRect/>
                </a:stretch>
              </p:blipFill>
              <p:spPr>
                <a:xfrm>
                  <a:off x="1210283" y="4116856"/>
                  <a:ext cx="228600" cy="195480"/>
                </a:xfrm>
                <a:prstGeom prst="rect">
                  <a:avLst/>
                </a:prstGeom>
              </p:spPr>
            </p:pic>
          </mc:Fallback>
        </mc:AlternateContent>
      </p:grpSp>
      <p:grpSp>
        <p:nvGrpSpPr>
          <p:cNvPr id="196" name="Group 195">
            <a:extLst>
              <a:ext uri="{FF2B5EF4-FFF2-40B4-BE49-F238E27FC236}">
                <a16:creationId xmlns:a16="http://schemas.microsoft.com/office/drawing/2014/main" id="{C3EA439D-5434-8C0B-3E38-F3AFDB9F2A82}"/>
              </a:ext>
            </a:extLst>
          </p:cNvPr>
          <p:cNvGrpSpPr/>
          <p:nvPr/>
        </p:nvGrpSpPr>
        <p:grpSpPr>
          <a:xfrm>
            <a:off x="1013003" y="3465976"/>
            <a:ext cx="409680" cy="189000"/>
            <a:chOff x="1013003" y="3465976"/>
            <a:chExt cx="409680" cy="189000"/>
          </a:xfrm>
        </p:grpSpPr>
        <mc:AlternateContent xmlns:mc="http://schemas.openxmlformats.org/markup-compatibility/2006" xmlns:p14="http://schemas.microsoft.com/office/powerpoint/2010/main">
          <mc:Choice Requires="p14">
            <p:contentPart p14:bwMode="auto" r:id="rId133">
              <p14:nvContentPartPr>
                <p14:cNvPr id="197" name="Ink 196">
                  <a:extLst>
                    <a:ext uri="{FF2B5EF4-FFF2-40B4-BE49-F238E27FC236}">
                      <a16:creationId xmlns:a16="http://schemas.microsoft.com/office/drawing/2014/main" id="{5FB98924-4A83-EEF1-3CF6-4AF798DF929A}"/>
                    </a:ext>
                  </a:extLst>
                </p14:cNvPr>
                <p14:cNvContentPartPr/>
                <p14:nvPr/>
              </p14:nvContentPartPr>
              <p14:xfrm>
                <a:off x="1013003" y="3546256"/>
                <a:ext cx="79560" cy="95400"/>
              </p14:xfrm>
            </p:contentPart>
          </mc:Choice>
          <mc:Fallback xmlns="">
            <p:pic>
              <p:nvPicPr>
                <p:cNvPr id="197" name="Ink 196">
                  <a:extLst>
                    <a:ext uri="{FF2B5EF4-FFF2-40B4-BE49-F238E27FC236}">
                      <a16:creationId xmlns:a16="http://schemas.microsoft.com/office/drawing/2014/main" id="{5FB98924-4A83-EEF1-3CF6-4AF798DF929A}"/>
                    </a:ext>
                  </a:extLst>
                </p:cNvPr>
                <p:cNvPicPr/>
                <p:nvPr/>
              </p:nvPicPr>
              <p:blipFill>
                <a:blip r:embed="rId134"/>
                <a:stretch>
                  <a:fillRect/>
                </a:stretch>
              </p:blipFill>
              <p:spPr>
                <a:xfrm>
                  <a:off x="995003" y="3528616"/>
                  <a:ext cx="1152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8" name="Ink 197">
                  <a:extLst>
                    <a:ext uri="{FF2B5EF4-FFF2-40B4-BE49-F238E27FC236}">
                      <a16:creationId xmlns:a16="http://schemas.microsoft.com/office/drawing/2014/main" id="{67AADD26-10D4-98B9-A97D-C440F2B2F1EB}"/>
                    </a:ext>
                  </a:extLst>
                </p14:cNvPr>
                <p14:cNvContentPartPr/>
                <p14:nvPr/>
              </p14:nvContentPartPr>
              <p14:xfrm>
                <a:off x="1022003" y="3541216"/>
                <a:ext cx="99360" cy="110520"/>
              </p14:xfrm>
            </p:contentPart>
          </mc:Choice>
          <mc:Fallback xmlns="">
            <p:pic>
              <p:nvPicPr>
                <p:cNvPr id="198" name="Ink 197">
                  <a:extLst>
                    <a:ext uri="{FF2B5EF4-FFF2-40B4-BE49-F238E27FC236}">
                      <a16:creationId xmlns:a16="http://schemas.microsoft.com/office/drawing/2014/main" id="{67AADD26-10D4-98B9-A97D-C440F2B2F1EB}"/>
                    </a:ext>
                  </a:extLst>
                </p:cNvPr>
                <p:cNvPicPr/>
                <p:nvPr/>
              </p:nvPicPr>
              <p:blipFill>
                <a:blip r:embed="rId136"/>
                <a:stretch>
                  <a:fillRect/>
                </a:stretch>
              </p:blipFill>
              <p:spPr>
                <a:xfrm>
                  <a:off x="1004363" y="3523576"/>
                  <a:ext cx="1350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99" name="Ink 198">
                  <a:extLst>
                    <a:ext uri="{FF2B5EF4-FFF2-40B4-BE49-F238E27FC236}">
                      <a16:creationId xmlns:a16="http://schemas.microsoft.com/office/drawing/2014/main" id="{13D47FF1-FB44-28D4-1706-BEC3B5E5493F}"/>
                    </a:ext>
                  </a:extLst>
                </p14:cNvPr>
                <p14:cNvContentPartPr/>
                <p14:nvPr/>
              </p14:nvContentPartPr>
              <p14:xfrm>
                <a:off x="1243043" y="3507016"/>
                <a:ext cx="360" cy="360"/>
              </p14:xfrm>
            </p:contentPart>
          </mc:Choice>
          <mc:Fallback xmlns="">
            <p:pic>
              <p:nvPicPr>
                <p:cNvPr id="199" name="Ink 198">
                  <a:extLst>
                    <a:ext uri="{FF2B5EF4-FFF2-40B4-BE49-F238E27FC236}">
                      <a16:creationId xmlns:a16="http://schemas.microsoft.com/office/drawing/2014/main" id="{13D47FF1-FB44-28D4-1706-BEC3B5E5493F}"/>
                    </a:ext>
                  </a:extLst>
                </p:cNvPr>
                <p:cNvPicPr/>
                <p:nvPr/>
              </p:nvPicPr>
              <p:blipFill>
                <a:blip r:embed="rId138"/>
                <a:stretch>
                  <a:fillRect/>
                </a:stretch>
              </p:blipFill>
              <p:spPr>
                <a:xfrm>
                  <a:off x="1225043" y="34893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00" name="Ink 199">
                  <a:extLst>
                    <a:ext uri="{FF2B5EF4-FFF2-40B4-BE49-F238E27FC236}">
                      <a16:creationId xmlns:a16="http://schemas.microsoft.com/office/drawing/2014/main" id="{E57ADC1B-D655-FE00-12C0-400E6448B1A9}"/>
                    </a:ext>
                  </a:extLst>
                </p14:cNvPr>
                <p14:cNvContentPartPr/>
                <p14:nvPr/>
              </p14:nvContentPartPr>
              <p14:xfrm>
                <a:off x="1237643" y="3465976"/>
                <a:ext cx="185040" cy="189000"/>
              </p14:xfrm>
            </p:contentPart>
          </mc:Choice>
          <mc:Fallback xmlns="">
            <p:pic>
              <p:nvPicPr>
                <p:cNvPr id="200" name="Ink 199">
                  <a:extLst>
                    <a:ext uri="{FF2B5EF4-FFF2-40B4-BE49-F238E27FC236}">
                      <a16:creationId xmlns:a16="http://schemas.microsoft.com/office/drawing/2014/main" id="{E57ADC1B-D655-FE00-12C0-400E6448B1A9}"/>
                    </a:ext>
                  </a:extLst>
                </p:cNvPr>
                <p:cNvPicPr/>
                <p:nvPr/>
              </p:nvPicPr>
              <p:blipFill>
                <a:blip r:embed="rId140"/>
                <a:stretch>
                  <a:fillRect/>
                </a:stretch>
              </p:blipFill>
              <p:spPr>
                <a:xfrm>
                  <a:off x="1220003" y="3447976"/>
                  <a:ext cx="220680" cy="224640"/>
                </a:xfrm>
                <a:prstGeom prst="rect">
                  <a:avLst/>
                </a:prstGeom>
              </p:spPr>
            </p:pic>
          </mc:Fallback>
        </mc:AlternateContent>
      </p:grpSp>
      <p:grpSp>
        <p:nvGrpSpPr>
          <p:cNvPr id="201" name="Group 200">
            <a:extLst>
              <a:ext uri="{FF2B5EF4-FFF2-40B4-BE49-F238E27FC236}">
                <a16:creationId xmlns:a16="http://schemas.microsoft.com/office/drawing/2014/main" id="{E7E740A0-23F2-ADA8-C11E-6670D55CE0D2}"/>
              </a:ext>
            </a:extLst>
          </p:cNvPr>
          <p:cNvGrpSpPr/>
          <p:nvPr/>
        </p:nvGrpSpPr>
        <p:grpSpPr>
          <a:xfrm>
            <a:off x="2723723" y="3435736"/>
            <a:ext cx="473760" cy="193320"/>
            <a:chOff x="2723723" y="3435736"/>
            <a:chExt cx="473760" cy="193320"/>
          </a:xfrm>
        </p:grpSpPr>
        <mc:AlternateContent xmlns:mc="http://schemas.openxmlformats.org/markup-compatibility/2006" xmlns:p14="http://schemas.microsoft.com/office/powerpoint/2010/main">
          <mc:Choice Requires="p14">
            <p:contentPart p14:bwMode="auto" r:id="rId141">
              <p14:nvContentPartPr>
                <p14:cNvPr id="202" name="Ink 201">
                  <a:extLst>
                    <a:ext uri="{FF2B5EF4-FFF2-40B4-BE49-F238E27FC236}">
                      <a16:creationId xmlns:a16="http://schemas.microsoft.com/office/drawing/2014/main" id="{B2334CCE-A807-1EAF-41C9-52E553B80EC5}"/>
                    </a:ext>
                  </a:extLst>
                </p14:cNvPr>
                <p14:cNvContentPartPr/>
                <p14:nvPr/>
              </p14:nvContentPartPr>
              <p14:xfrm>
                <a:off x="2723723" y="3530416"/>
                <a:ext cx="137880" cy="87120"/>
              </p14:xfrm>
            </p:contentPart>
          </mc:Choice>
          <mc:Fallback xmlns="">
            <p:pic>
              <p:nvPicPr>
                <p:cNvPr id="202" name="Ink 201">
                  <a:extLst>
                    <a:ext uri="{FF2B5EF4-FFF2-40B4-BE49-F238E27FC236}">
                      <a16:creationId xmlns:a16="http://schemas.microsoft.com/office/drawing/2014/main" id="{B2334CCE-A807-1EAF-41C9-52E553B80EC5}"/>
                    </a:ext>
                  </a:extLst>
                </p:cNvPr>
                <p:cNvPicPr/>
                <p:nvPr/>
              </p:nvPicPr>
              <p:blipFill>
                <a:blip r:embed="rId142"/>
                <a:stretch>
                  <a:fillRect/>
                </a:stretch>
              </p:blipFill>
              <p:spPr>
                <a:xfrm>
                  <a:off x="2705723" y="3512776"/>
                  <a:ext cx="17352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3" name="Ink 202">
                  <a:extLst>
                    <a:ext uri="{FF2B5EF4-FFF2-40B4-BE49-F238E27FC236}">
                      <a16:creationId xmlns:a16="http://schemas.microsoft.com/office/drawing/2014/main" id="{FEB18EE0-25D9-F887-87F2-76283D3FE80C}"/>
                    </a:ext>
                  </a:extLst>
                </p14:cNvPr>
                <p14:cNvContentPartPr/>
                <p14:nvPr/>
              </p14:nvContentPartPr>
              <p14:xfrm>
                <a:off x="2739923" y="3503056"/>
                <a:ext cx="147240" cy="126000"/>
              </p14:xfrm>
            </p:contentPart>
          </mc:Choice>
          <mc:Fallback xmlns="">
            <p:pic>
              <p:nvPicPr>
                <p:cNvPr id="203" name="Ink 202">
                  <a:extLst>
                    <a:ext uri="{FF2B5EF4-FFF2-40B4-BE49-F238E27FC236}">
                      <a16:creationId xmlns:a16="http://schemas.microsoft.com/office/drawing/2014/main" id="{FEB18EE0-25D9-F887-87F2-76283D3FE80C}"/>
                    </a:ext>
                  </a:extLst>
                </p:cNvPr>
                <p:cNvPicPr/>
                <p:nvPr/>
              </p:nvPicPr>
              <p:blipFill>
                <a:blip r:embed="rId144"/>
                <a:stretch>
                  <a:fillRect/>
                </a:stretch>
              </p:blipFill>
              <p:spPr>
                <a:xfrm>
                  <a:off x="2721923" y="3485416"/>
                  <a:ext cx="18288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04" name="Ink 203">
                  <a:extLst>
                    <a:ext uri="{FF2B5EF4-FFF2-40B4-BE49-F238E27FC236}">
                      <a16:creationId xmlns:a16="http://schemas.microsoft.com/office/drawing/2014/main" id="{1596AFC5-4F50-BA13-680D-B618CEE7BF64}"/>
                    </a:ext>
                  </a:extLst>
                </p14:cNvPr>
                <p14:cNvContentPartPr/>
                <p14:nvPr/>
              </p14:nvContentPartPr>
              <p14:xfrm>
                <a:off x="2988683" y="3435736"/>
                <a:ext cx="208800" cy="177120"/>
              </p14:xfrm>
            </p:contentPart>
          </mc:Choice>
          <mc:Fallback xmlns="">
            <p:pic>
              <p:nvPicPr>
                <p:cNvPr id="204" name="Ink 203">
                  <a:extLst>
                    <a:ext uri="{FF2B5EF4-FFF2-40B4-BE49-F238E27FC236}">
                      <a16:creationId xmlns:a16="http://schemas.microsoft.com/office/drawing/2014/main" id="{1596AFC5-4F50-BA13-680D-B618CEE7BF64}"/>
                    </a:ext>
                  </a:extLst>
                </p:cNvPr>
                <p:cNvPicPr/>
                <p:nvPr/>
              </p:nvPicPr>
              <p:blipFill>
                <a:blip r:embed="rId146"/>
                <a:stretch>
                  <a:fillRect/>
                </a:stretch>
              </p:blipFill>
              <p:spPr>
                <a:xfrm>
                  <a:off x="2970683" y="3417736"/>
                  <a:ext cx="244440" cy="212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7">
            <p14:nvContentPartPr>
              <p14:cNvPr id="205" name="Ink 204">
                <a:extLst>
                  <a:ext uri="{FF2B5EF4-FFF2-40B4-BE49-F238E27FC236}">
                    <a16:creationId xmlns:a16="http://schemas.microsoft.com/office/drawing/2014/main" id="{3569D1AC-A542-EFAE-64D5-AE3727DE3AC9}"/>
                  </a:ext>
                </a:extLst>
              </p14:cNvPr>
              <p14:cNvContentPartPr/>
              <p14:nvPr/>
            </p14:nvContentPartPr>
            <p14:xfrm>
              <a:off x="936323" y="4527976"/>
              <a:ext cx="24480" cy="9360"/>
            </p14:xfrm>
          </p:contentPart>
        </mc:Choice>
        <mc:Fallback xmlns="">
          <p:pic>
            <p:nvPicPr>
              <p:cNvPr id="205" name="Ink 204">
                <a:extLst>
                  <a:ext uri="{FF2B5EF4-FFF2-40B4-BE49-F238E27FC236}">
                    <a16:creationId xmlns:a16="http://schemas.microsoft.com/office/drawing/2014/main" id="{3569D1AC-A542-EFAE-64D5-AE3727DE3AC9}"/>
                  </a:ext>
                </a:extLst>
              </p:cNvPr>
              <p:cNvPicPr/>
              <p:nvPr/>
            </p:nvPicPr>
            <p:blipFill>
              <a:blip r:embed="rId148"/>
              <a:stretch>
                <a:fillRect/>
              </a:stretch>
            </p:blipFill>
            <p:spPr>
              <a:xfrm>
                <a:off x="918323" y="4509976"/>
                <a:ext cx="6012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06" name="Ink 205">
                <a:extLst>
                  <a:ext uri="{FF2B5EF4-FFF2-40B4-BE49-F238E27FC236}">
                    <a16:creationId xmlns:a16="http://schemas.microsoft.com/office/drawing/2014/main" id="{59DEB659-37C2-D07B-5566-A31FA4A1056B}"/>
                  </a:ext>
                </a:extLst>
              </p14:cNvPr>
              <p14:cNvContentPartPr/>
              <p14:nvPr/>
            </p14:nvContentPartPr>
            <p14:xfrm>
              <a:off x="858563" y="4660096"/>
              <a:ext cx="196200" cy="32040"/>
            </p14:xfrm>
          </p:contentPart>
        </mc:Choice>
        <mc:Fallback xmlns="">
          <p:pic>
            <p:nvPicPr>
              <p:cNvPr id="206" name="Ink 205">
                <a:extLst>
                  <a:ext uri="{FF2B5EF4-FFF2-40B4-BE49-F238E27FC236}">
                    <a16:creationId xmlns:a16="http://schemas.microsoft.com/office/drawing/2014/main" id="{59DEB659-37C2-D07B-5566-A31FA4A1056B}"/>
                  </a:ext>
                </a:extLst>
              </p:cNvPr>
              <p:cNvPicPr/>
              <p:nvPr/>
            </p:nvPicPr>
            <p:blipFill>
              <a:blip r:embed="rId150"/>
              <a:stretch>
                <a:fillRect/>
              </a:stretch>
            </p:blipFill>
            <p:spPr>
              <a:xfrm>
                <a:off x="840563" y="4642456"/>
                <a:ext cx="23184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7" name="Ink 206">
                <a:extLst>
                  <a:ext uri="{FF2B5EF4-FFF2-40B4-BE49-F238E27FC236}">
                    <a16:creationId xmlns:a16="http://schemas.microsoft.com/office/drawing/2014/main" id="{C2CB53A7-6750-F030-99E1-2A26A6D3F407}"/>
                  </a:ext>
                </a:extLst>
              </p14:cNvPr>
              <p14:cNvContentPartPr/>
              <p14:nvPr/>
            </p14:nvContentPartPr>
            <p14:xfrm>
              <a:off x="941363" y="4746136"/>
              <a:ext cx="5040" cy="1440"/>
            </p14:xfrm>
          </p:contentPart>
        </mc:Choice>
        <mc:Fallback xmlns="">
          <p:pic>
            <p:nvPicPr>
              <p:cNvPr id="207" name="Ink 206">
                <a:extLst>
                  <a:ext uri="{FF2B5EF4-FFF2-40B4-BE49-F238E27FC236}">
                    <a16:creationId xmlns:a16="http://schemas.microsoft.com/office/drawing/2014/main" id="{C2CB53A7-6750-F030-99E1-2A26A6D3F407}"/>
                  </a:ext>
                </a:extLst>
              </p:cNvPr>
              <p:cNvPicPr/>
              <p:nvPr/>
            </p:nvPicPr>
            <p:blipFill>
              <a:blip r:embed="rId152"/>
              <a:stretch>
                <a:fillRect/>
              </a:stretch>
            </p:blipFill>
            <p:spPr>
              <a:xfrm>
                <a:off x="923723" y="4728136"/>
                <a:ext cx="40680" cy="37080"/>
              </a:xfrm>
              <a:prstGeom prst="rect">
                <a:avLst/>
              </a:prstGeom>
            </p:spPr>
          </p:pic>
        </mc:Fallback>
      </mc:AlternateContent>
      <p:grpSp>
        <p:nvGrpSpPr>
          <p:cNvPr id="208" name="Group 207">
            <a:extLst>
              <a:ext uri="{FF2B5EF4-FFF2-40B4-BE49-F238E27FC236}">
                <a16:creationId xmlns:a16="http://schemas.microsoft.com/office/drawing/2014/main" id="{FCA21190-34C9-F28B-B59D-8CF505FE1908}"/>
              </a:ext>
            </a:extLst>
          </p:cNvPr>
          <p:cNvGrpSpPr/>
          <p:nvPr/>
        </p:nvGrpSpPr>
        <p:grpSpPr>
          <a:xfrm>
            <a:off x="1232963" y="4505296"/>
            <a:ext cx="169560" cy="195120"/>
            <a:chOff x="1232963" y="4505296"/>
            <a:chExt cx="169560" cy="195120"/>
          </a:xfrm>
        </p:grpSpPr>
        <mc:AlternateContent xmlns:mc="http://schemas.openxmlformats.org/markup-compatibility/2006" xmlns:p14="http://schemas.microsoft.com/office/powerpoint/2010/main">
          <mc:Choice Requires="p14">
            <p:contentPart p14:bwMode="auto" r:id="rId153">
              <p14:nvContentPartPr>
                <p14:cNvPr id="209" name="Ink 208">
                  <a:extLst>
                    <a:ext uri="{FF2B5EF4-FFF2-40B4-BE49-F238E27FC236}">
                      <a16:creationId xmlns:a16="http://schemas.microsoft.com/office/drawing/2014/main" id="{255C22EB-C07A-182A-F508-E63992EF61B9}"/>
                    </a:ext>
                  </a:extLst>
                </p14:cNvPr>
                <p14:cNvContentPartPr/>
                <p14:nvPr/>
              </p14:nvContentPartPr>
              <p14:xfrm>
                <a:off x="1232963" y="4538776"/>
                <a:ext cx="128520" cy="161640"/>
              </p14:xfrm>
            </p:contentPart>
          </mc:Choice>
          <mc:Fallback xmlns="">
            <p:pic>
              <p:nvPicPr>
                <p:cNvPr id="209" name="Ink 208">
                  <a:extLst>
                    <a:ext uri="{FF2B5EF4-FFF2-40B4-BE49-F238E27FC236}">
                      <a16:creationId xmlns:a16="http://schemas.microsoft.com/office/drawing/2014/main" id="{255C22EB-C07A-182A-F508-E63992EF61B9}"/>
                    </a:ext>
                  </a:extLst>
                </p:cNvPr>
                <p:cNvPicPr/>
                <p:nvPr/>
              </p:nvPicPr>
              <p:blipFill>
                <a:blip r:embed="rId154"/>
                <a:stretch>
                  <a:fillRect/>
                </a:stretch>
              </p:blipFill>
              <p:spPr>
                <a:xfrm>
                  <a:off x="1215323" y="4520776"/>
                  <a:ext cx="1641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10" name="Ink 209">
                  <a:extLst>
                    <a:ext uri="{FF2B5EF4-FFF2-40B4-BE49-F238E27FC236}">
                      <a16:creationId xmlns:a16="http://schemas.microsoft.com/office/drawing/2014/main" id="{72311911-4B04-C632-EC17-B10CB1A3FC5D}"/>
                    </a:ext>
                  </a:extLst>
                </p14:cNvPr>
                <p14:cNvContentPartPr/>
                <p14:nvPr/>
              </p14:nvContentPartPr>
              <p14:xfrm>
                <a:off x="1257083" y="4505296"/>
                <a:ext cx="145440" cy="43200"/>
              </p14:xfrm>
            </p:contentPart>
          </mc:Choice>
          <mc:Fallback xmlns="">
            <p:pic>
              <p:nvPicPr>
                <p:cNvPr id="210" name="Ink 209">
                  <a:extLst>
                    <a:ext uri="{FF2B5EF4-FFF2-40B4-BE49-F238E27FC236}">
                      <a16:creationId xmlns:a16="http://schemas.microsoft.com/office/drawing/2014/main" id="{72311911-4B04-C632-EC17-B10CB1A3FC5D}"/>
                    </a:ext>
                  </a:extLst>
                </p:cNvPr>
                <p:cNvPicPr/>
                <p:nvPr/>
              </p:nvPicPr>
              <p:blipFill>
                <a:blip r:embed="rId156"/>
                <a:stretch>
                  <a:fillRect/>
                </a:stretch>
              </p:blipFill>
              <p:spPr>
                <a:xfrm>
                  <a:off x="1239083" y="4487296"/>
                  <a:ext cx="181080" cy="78840"/>
                </a:xfrm>
                <a:prstGeom prst="rect">
                  <a:avLst/>
                </a:prstGeom>
              </p:spPr>
            </p:pic>
          </mc:Fallback>
        </mc:AlternateContent>
      </p:grpSp>
      <p:grpSp>
        <p:nvGrpSpPr>
          <p:cNvPr id="211" name="Group 210">
            <a:extLst>
              <a:ext uri="{FF2B5EF4-FFF2-40B4-BE49-F238E27FC236}">
                <a16:creationId xmlns:a16="http://schemas.microsoft.com/office/drawing/2014/main" id="{30DF81B7-070F-3A81-DAB0-F2539B58C3D7}"/>
              </a:ext>
            </a:extLst>
          </p:cNvPr>
          <p:cNvGrpSpPr/>
          <p:nvPr/>
        </p:nvGrpSpPr>
        <p:grpSpPr>
          <a:xfrm>
            <a:off x="2779883" y="4449136"/>
            <a:ext cx="504360" cy="200160"/>
            <a:chOff x="2779883" y="4449136"/>
            <a:chExt cx="504360" cy="200160"/>
          </a:xfrm>
        </p:grpSpPr>
        <mc:AlternateContent xmlns:mc="http://schemas.openxmlformats.org/markup-compatibility/2006" xmlns:p14="http://schemas.microsoft.com/office/powerpoint/2010/main">
          <mc:Choice Requires="p14">
            <p:contentPart p14:bwMode="auto" r:id="rId157">
              <p14:nvContentPartPr>
                <p14:cNvPr id="212" name="Ink 211">
                  <a:extLst>
                    <a:ext uri="{FF2B5EF4-FFF2-40B4-BE49-F238E27FC236}">
                      <a16:creationId xmlns:a16="http://schemas.microsoft.com/office/drawing/2014/main" id="{6552E9E4-409F-8D1E-88C8-1AF940AEB732}"/>
                    </a:ext>
                  </a:extLst>
                </p14:cNvPr>
                <p14:cNvContentPartPr/>
                <p14:nvPr/>
              </p14:nvContentPartPr>
              <p14:xfrm>
                <a:off x="2898683" y="4458136"/>
                <a:ext cx="12600" cy="10080"/>
              </p14:xfrm>
            </p:contentPart>
          </mc:Choice>
          <mc:Fallback xmlns="">
            <p:pic>
              <p:nvPicPr>
                <p:cNvPr id="212" name="Ink 211">
                  <a:extLst>
                    <a:ext uri="{FF2B5EF4-FFF2-40B4-BE49-F238E27FC236}">
                      <a16:creationId xmlns:a16="http://schemas.microsoft.com/office/drawing/2014/main" id="{6552E9E4-409F-8D1E-88C8-1AF940AEB732}"/>
                    </a:ext>
                  </a:extLst>
                </p:cNvPr>
                <p:cNvPicPr/>
                <p:nvPr/>
              </p:nvPicPr>
              <p:blipFill>
                <a:blip r:embed="rId158"/>
                <a:stretch>
                  <a:fillRect/>
                </a:stretch>
              </p:blipFill>
              <p:spPr>
                <a:xfrm>
                  <a:off x="2880683" y="4440496"/>
                  <a:ext cx="4824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13" name="Ink 212">
                  <a:extLst>
                    <a:ext uri="{FF2B5EF4-FFF2-40B4-BE49-F238E27FC236}">
                      <a16:creationId xmlns:a16="http://schemas.microsoft.com/office/drawing/2014/main" id="{C7E3BE23-F8FF-31DB-C9A9-EC845F404B3D}"/>
                    </a:ext>
                  </a:extLst>
                </p14:cNvPr>
                <p14:cNvContentPartPr/>
                <p14:nvPr/>
              </p14:nvContentPartPr>
              <p14:xfrm>
                <a:off x="2779883" y="4513216"/>
                <a:ext cx="244080" cy="21600"/>
              </p14:xfrm>
            </p:contentPart>
          </mc:Choice>
          <mc:Fallback xmlns="">
            <p:pic>
              <p:nvPicPr>
                <p:cNvPr id="213" name="Ink 212">
                  <a:extLst>
                    <a:ext uri="{FF2B5EF4-FFF2-40B4-BE49-F238E27FC236}">
                      <a16:creationId xmlns:a16="http://schemas.microsoft.com/office/drawing/2014/main" id="{C7E3BE23-F8FF-31DB-C9A9-EC845F404B3D}"/>
                    </a:ext>
                  </a:extLst>
                </p:cNvPr>
                <p:cNvPicPr/>
                <p:nvPr/>
              </p:nvPicPr>
              <p:blipFill>
                <a:blip r:embed="rId160"/>
                <a:stretch>
                  <a:fillRect/>
                </a:stretch>
              </p:blipFill>
              <p:spPr>
                <a:xfrm>
                  <a:off x="2761883" y="4495576"/>
                  <a:ext cx="27972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4" name="Ink 213">
                  <a:extLst>
                    <a:ext uri="{FF2B5EF4-FFF2-40B4-BE49-F238E27FC236}">
                      <a16:creationId xmlns:a16="http://schemas.microsoft.com/office/drawing/2014/main" id="{40C7B9A6-912A-502D-1A3F-84D7656B2871}"/>
                    </a:ext>
                  </a:extLst>
                </p14:cNvPr>
                <p14:cNvContentPartPr/>
                <p14:nvPr/>
              </p14:nvContentPartPr>
              <p14:xfrm>
                <a:off x="2910203" y="4641376"/>
                <a:ext cx="7560" cy="7920"/>
              </p14:xfrm>
            </p:contentPart>
          </mc:Choice>
          <mc:Fallback xmlns="">
            <p:pic>
              <p:nvPicPr>
                <p:cNvPr id="214" name="Ink 213">
                  <a:extLst>
                    <a:ext uri="{FF2B5EF4-FFF2-40B4-BE49-F238E27FC236}">
                      <a16:creationId xmlns:a16="http://schemas.microsoft.com/office/drawing/2014/main" id="{40C7B9A6-912A-502D-1A3F-84D7656B2871}"/>
                    </a:ext>
                  </a:extLst>
                </p:cNvPr>
                <p:cNvPicPr/>
                <p:nvPr/>
              </p:nvPicPr>
              <p:blipFill>
                <a:blip r:embed="rId162"/>
                <a:stretch>
                  <a:fillRect/>
                </a:stretch>
              </p:blipFill>
              <p:spPr>
                <a:xfrm>
                  <a:off x="2892563" y="4623376"/>
                  <a:ext cx="432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5" name="Ink 214">
                  <a:extLst>
                    <a:ext uri="{FF2B5EF4-FFF2-40B4-BE49-F238E27FC236}">
                      <a16:creationId xmlns:a16="http://schemas.microsoft.com/office/drawing/2014/main" id="{E25C16B1-B870-D2EE-8771-5DBCCF6042ED}"/>
                    </a:ext>
                  </a:extLst>
                </p14:cNvPr>
                <p14:cNvContentPartPr/>
                <p14:nvPr/>
              </p14:nvContentPartPr>
              <p14:xfrm>
                <a:off x="3106403" y="4458496"/>
                <a:ext cx="137880" cy="173160"/>
              </p14:xfrm>
            </p:contentPart>
          </mc:Choice>
          <mc:Fallback xmlns="">
            <p:pic>
              <p:nvPicPr>
                <p:cNvPr id="215" name="Ink 214">
                  <a:extLst>
                    <a:ext uri="{FF2B5EF4-FFF2-40B4-BE49-F238E27FC236}">
                      <a16:creationId xmlns:a16="http://schemas.microsoft.com/office/drawing/2014/main" id="{E25C16B1-B870-D2EE-8771-5DBCCF6042ED}"/>
                    </a:ext>
                  </a:extLst>
                </p:cNvPr>
                <p:cNvPicPr/>
                <p:nvPr/>
              </p:nvPicPr>
              <p:blipFill>
                <a:blip r:embed="rId164"/>
                <a:stretch>
                  <a:fillRect/>
                </a:stretch>
              </p:blipFill>
              <p:spPr>
                <a:xfrm>
                  <a:off x="3088403" y="4440856"/>
                  <a:ext cx="1735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16" name="Ink 215">
                  <a:extLst>
                    <a:ext uri="{FF2B5EF4-FFF2-40B4-BE49-F238E27FC236}">
                      <a16:creationId xmlns:a16="http://schemas.microsoft.com/office/drawing/2014/main" id="{4E9ECFA6-BF25-9CA8-181D-52B551169E8C}"/>
                    </a:ext>
                  </a:extLst>
                </p14:cNvPr>
                <p14:cNvContentPartPr/>
                <p14:nvPr/>
              </p14:nvContentPartPr>
              <p14:xfrm>
                <a:off x="3102443" y="4449136"/>
                <a:ext cx="181800" cy="64080"/>
              </p14:xfrm>
            </p:contentPart>
          </mc:Choice>
          <mc:Fallback xmlns="">
            <p:pic>
              <p:nvPicPr>
                <p:cNvPr id="216" name="Ink 215">
                  <a:extLst>
                    <a:ext uri="{FF2B5EF4-FFF2-40B4-BE49-F238E27FC236}">
                      <a16:creationId xmlns:a16="http://schemas.microsoft.com/office/drawing/2014/main" id="{4E9ECFA6-BF25-9CA8-181D-52B551169E8C}"/>
                    </a:ext>
                  </a:extLst>
                </p:cNvPr>
                <p:cNvPicPr/>
                <p:nvPr/>
              </p:nvPicPr>
              <p:blipFill>
                <a:blip r:embed="rId166"/>
                <a:stretch>
                  <a:fillRect/>
                </a:stretch>
              </p:blipFill>
              <p:spPr>
                <a:xfrm>
                  <a:off x="3084803" y="4431136"/>
                  <a:ext cx="217440" cy="9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7">
            <p14:nvContentPartPr>
              <p14:cNvPr id="217" name="Ink 216">
                <a:extLst>
                  <a:ext uri="{FF2B5EF4-FFF2-40B4-BE49-F238E27FC236}">
                    <a16:creationId xmlns:a16="http://schemas.microsoft.com/office/drawing/2014/main" id="{66463E86-4B83-8A7D-C834-8E4B567924D6}"/>
                  </a:ext>
                </a:extLst>
              </p14:cNvPr>
              <p14:cNvContentPartPr/>
              <p14:nvPr/>
            </p14:nvContentPartPr>
            <p14:xfrm>
              <a:off x="2801483" y="5023696"/>
              <a:ext cx="47880" cy="241560"/>
            </p14:xfrm>
          </p:contentPart>
        </mc:Choice>
        <mc:Fallback xmlns="">
          <p:pic>
            <p:nvPicPr>
              <p:cNvPr id="217" name="Ink 216">
                <a:extLst>
                  <a:ext uri="{FF2B5EF4-FFF2-40B4-BE49-F238E27FC236}">
                    <a16:creationId xmlns:a16="http://schemas.microsoft.com/office/drawing/2014/main" id="{66463E86-4B83-8A7D-C834-8E4B567924D6}"/>
                  </a:ext>
                </a:extLst>
              </p:cNvPr>
              <p:cNvPicPr/>
              <p:nvPr/>
            </p:nvPicPr>
            <p:blipFill>
              <a:blip r:embed="rId168"/>
              <a:stretch>
                <a:fillRect/>
              </a:stretch>
            </p:blipFill>
            <p:spPr>
              <a:xfrm>
                <a:off x="2783483" y="5006056"/>
                <a:ext cx="835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18" name="Ink 217">
                <a:extLst>
                  <a:ext uri="{FF2B5EF4-FFF2-40B4-BE49-F238E27FC236}">
                    <a16:creationId xmlns:a16="http://schemas.microsoft.com/office/drawing/2014/main" id="{40C6FFB9-5EA8-7736-3751-ADC5D3795009}"/>
                  </a:ext>
                </a:extLst>
              </p14:cNvPr>
              <p14:cNvContentPartPr/>
              <p14:nvPr/>
            </p14:nvContentPartPr>
            <p14:xfrm>
              <a:off x="3064643" y="4986616"/>
              <a:ext cx="178200" cy="256680"/>
            </p14:xfrm>
          </p:contentPart>
        </mc:Choice>
        <mc:Fallback xmlns="">
          <p:pic>
            <p:nvPicPr>
              <p:cNvPr id="218" name="Ink 217">
                <a:extLst>
                  <a:ext uri="{FF2B5EF4-FFF2-40B4-BE49-F238E27FC236}">
                    <a16:creationId xmlns:a16="http://schemas.microsoft.com/office/drawing/2014/main" id="{40C6FFB9-5EA8-7736-3751-ADC5D3795009}"/>
                  </a:ext>
                </a:extLst>
              </p:cNvPr>
              <p:cNvPicPr/>
              <p:nvPr/>
            </p:nvPicPr>
            <p:blipFill>
              <a:blip r:embed="rId170"/>
              <a:stretch>
                <a:fillRect/>
              </a:stretch>
            </p:blipFill>
            <p:spPr>
              <a:xfrm>
                <a:off x="3046643" y="4968616"/>
                <a:ext cx="213840" cy="292320"/>
              </a:xfrm>
              <a:prstGeom prst="rect">
                <a:avLst/>
              </a:prstGeom>
            </p:spPr>
          </p:pic>
        </mc:Fallback>
      </mc:AlternateContent>
      <p:grpSp>
        <p:nvGrpSpPr>
          <p:cNvPr id="219" name="Group 218">
            <a:extLst>
              <a:ext uri="{FF2B5EF4-FFF2-40B4-BE49-F238E27FC236}">
                <a16:creationId xmlns:a16="http://schemas.microsoft.com/office/drawing/2014/main" id="{CD5315B1-5F1E-158E-2080-2184A701DF89}"/>
              </a:ext>
            </a:extLst>
          </p:cNvPr>
          <p:cNvGrpSpPr/>
          <p:nvPr/>
        </p:nvGrpSpPr>
        <p:grpSpPr>
          <a:xfrm>
            <a:off x="1031723" y="4679176"/>
            <a:ext cx="3227040" cy="788040"/>
            <a:chOff x="1031723" y="4679176"/>
            <a:chExt cx="3227040" cy="788040"/>
          </a:xfrm>
        </p:grpSpPr>
        <mc:AlternateContent xmlns:mc="http://schemas.openxmlformats.org/markup-compatibility/2006" xmlns:p14="http://schemas.microsoft.com/office/powerpoint/2010/main">
          <mc:Choice Requires="p14">
            <p:contentPart p14:bwMode="auto" r:id="rId171">
              <p14:nvContentPartPr>
                <p14:cNvPr id="220" name="Ink 219">
                  <a:extLst>
                    <a:ext uri="{FF2B5EF4-FFF2-40B4-BE49-F238E27FC236}">
                      <a16:creationId xmlns:a16="http://schemas.microsoft.com/office/drawing/2014/main" id="{E9ACD588-5C37-5082-ECC0-AF50CD89ABD9}"/>
                    </a:ext>
                  </a:extLst>
                </p14:cNvPr>
                <p14:cNvContentPartPr/>
                <p14:nvPr/>
              </p14:nvContentPartPr>
              <p14:xfrm>
                <a:off x="1182203" y="5063296"/>
                <a:ext cx="200160" cy="196200"/>
              </p14:xfrm>
            </p:contentPart>
          </mc:Choice>
          <mc:Fallback xmlns="">
            <p:pic>
              <p:nvPicPr>
                <p:cNvPr id="220" name="Ink 219">
                  <a:extLst>
                    <a:ext uri="{FF2B5EF4-FFF2-40B4-BE49-F238E27FC236}">
                      <a16:creationId xmlns:a16="http://schemas.microsoft.com/office/drawing/2014/main" id="{E9ACD588-5C37-5082-ECC0-AF50CD89ABD9}"/>
                    </a:ext>
                  </a:extLst>
                </p:cNvPr>
                <p:cNvPicPr/>
                <p:nvPr/>
              </p:nvPicPr>
              <p:blipFill>
                <a:blip r:embed="rId172"/>
                <a:stretch>
                  <a:fillRect/>
                </a:stretch>
              </p:blipFill>
              <p:spPr>
                <a:xfrm>
                  <a:off x="1164203" y="5045656"/>
                  <a:ext cx="23580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21" name="Ink 220">
                  <a:extLst>
                    <a:ext uri="{FF2B5EF4-FFF2-40B4-BE49-F238E27FC236}">
                      <a16:creationId xmlns:a16="http://schemas.microsoft.com/office/drawing/2014/main" id="{A7D6C157-999E-2845-10F6-1246165BF962}"/>
                    </a:ext>
                  </a:extLst>
                </p14:cNvPr>
                <p14:cNvContentPartPr/>
                <p14:nvPr/>
              </p14:nvContentPartPr>
              <p14:xfrm>
                <a:off x="2150603" y="5114416"/>
                <a:ext cx="198720" cy="25920"/>
              </p14:xfrm>
            </p:contentPart>
          </mc:Choice>
          <mc:Fallback xmlns="">
            <p:pic>
              <p:nvPicPr>
                <p:cNvPr id="221" name="Ink 220">
                  <a:extLst>
                    <a:ext uri="{FF2B5EF4-FFF2-40B4-BE49-F238E27FC236}">
                      <a16:creationId xmlns:a16="http://schemas.microsoft.com/office/drawing/2014/main" id="{A7D6C157-999E-2845-10F6-1246165BF962}"/>
                    </a:ext>
                  </a:extLst>
                </p:cNvPr>
                <p:cNvPicPr/>
                <p:nvPr/>
              </p:nvPicPr>
              <p:blipFill>
                <a:blip r:embed="rId174"/>
                <a:stretch>
                  <a:fillRect/>
                </a:stretch>
              </p:blipFill>
              <p:spPr>
                <a:xfrm>
                  <a:off x="2132963" y="5096416"/>
                  <a:ext cx="2343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22" name="Ink 221">
                  <a:extLst>
                    <a:ext uri="{FF2B5EF4-FFF2-40B4-BE49-F238E27FC236}">
                      <a16:creationId xmlns:a16="http://schemas.microsoft.com/office/drawing/2014/main" id="{0C709146-A07E-6B42-F202-C1E1E6D81B8C}"/>
                    </a:ext>
                  </a:extLst>
                </p14:cNvPr>
                <p14:cNvContentPartPr/>
                <p14:nvPr/>
              </p14:nvContentPartPr>
              <p14:xfrm>
                <a:off x="2181923" y="5239336"/>
                <a:ext cx="122760" cy="11160"/>
              </p14:xfrm>
            </p:contentPart>
          </mc:Choice>
          <mc:Fallback xmlns="">
            <p:pic>
              <p:nvPicPr>
                <p:cNvPr id="222" name="Ink 221">
                  <a:extLst>
                    <a:ext uri="{FF2B5EF4-FFF2-40B4-BE49-F238E27FC236}">
                      <a16:creationId xmlns:a16="http://schemas.microsoft.com/office/drawing/2014/main" id="{0C709146-A07E-6B42-F202-C1E1E6D81B8C}"/>
                    </a:ext>
                  </a:extLst>
                </p:cNvPr>
                <p:cNvPicPr/>
                <p:nvPr/>
              </p:nvPicPr>
              <p:blipFill>
                <a:blip r:embed="rId176"/>
                <a:stretch>
                  <a:fillRect/>
                </a:stretch>
              </p:blipFill>
              <p:spPr>
                <a:xfrm>
                  <a:off x="2163923" y="5221336"/>
                  <a:ext cx="15840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23" name="Ink 222">
                  <a:extLst>
                    <a:ext uri="{FF2B5EF4-FFF2-40B4-BE49-F238E27FC236}">
                      <a16:creationId xmlns:a16="http://schemas.microsoft.com/office/drawing/2014/main" id="{A34544D3-4E46-BD23-EEE7-11F2A498F98F}"/>
                    </a:ext>
                  </a:extLst>
                </p14:cNvPr>
                <p14:cNvContentPartPr/>
                <p14:nvPr/>
              </p14:nvContentPartPr>
              <p14:xfrm>
                <a:off x="3378923" y="5088496"/>
                <a:ext cx="164520" cy="155520"/>
              </p14:xfrm>
            </p:contentPart>
          </mc:Choice>
          <mc:Fallback xmlns="">
            <p:pic>
              <p:nvPicPr>
                <p:cNvPr id="223" name="Ink 222">
                  <a:extLst>
                    <a:ext uri="{FF2B5EF4-FFF2-40B4-BE49-F238E27FC236}">
                      <a16:creationId xmlns:a16="http://schemas.microsoft.com/office/drawing/2014/main" id="{A34544D3-4E46-BD23-EEE7-11F2A498F98F}"/>
                    </a:ext>
                  </a:extLst>
                </p:cNvPr>
                <p:cNvPicPr/>
                <p:nvPr/>
              </p:nvPicPr>
              <p:blipFill>
                <a:blip r:embed="rId178"/>
                <a:stretch>
                  <a:fillRect/>
                </a:stretch>
              </p:blipFill>
              <p:spPr>
                <a:xfrm>
                  <a:off x="3360923" y="5070496"/>
                  <a:ext cx="2001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24" name="Ink 223">
                  <a:extLst>
                    <a:ext uri="{FF2B5EF4-FFF2-40B4-BE49-F238E27FC236}">
                      <a16:creationId xmlns:a16="http://schemas.microsoft.com/office/drawing/2014/main" id="{22881D6B-70A1-09D1-72F0-0913C142A499}"/>
                    </a:ext>
                  </a:extLst>
                </p14:cNvPr>
                <p14:cNvContentPartPr/>
                <p14:nvPr/>
              </p14:nvContentPartPr>
              <p14:xfrm>
                <a:off x="3613643" y="5093176"/>
                <a:ext cx="229680" cy="133200"/>
              </p14:xfrm>
            </p:contentPart>
          </mc:Choice>
          <mc:Fallback xmlns="">
            <p:pic>
              <p:nvPicPr>
                <p:cNvPr id="224" name="Ink 223">
                  <a:extLst>
                    <a:ext uri="{FF2B5EF4-FFF2-40B4-BE49-F238E27FC236}">
                      <a16:creationId xmlns:a16="http://schemas.microsoft.com/office/drawing/2014/main" id="{22881D6B-70A1-09D1-72F0-0913C142A499}"/>
                    </a:ext>
                  </a:extLst>
                </p:cNvPr>
                <p:cNvPicPr/>
                <p:nvPr/>
              </p:nvPicPr>
              <p:blipFill>
                <a:blip r:embed="rId180"/>
                <a:stretch>
                  <a:fillRect/>
                </a:stretch>
              </p:blipFill>
              <p:spPr>
                <a:xfrm>
                  <a:off x="3596003" y="5075176"/>
                  <a:ext cx="26532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5" name="Ink 224">
                  <a:extLst>
                    <a:ext uri="{FF2B5EF4-FFF2-40B4-BE49-F238E27FC236}">
                      <a16:creationId xmlns:a16="http://schemas.microsoft.com/office/drawing/2014/main" id="{3917428C-CBFF-78E1-9DF2-6371B94F82EC}"/>
                    </a:ext>
                  </a:extLst>
                </p14:cNvPr>
                <p14:cNvContentPartPr/>
                <p14:nvPr/>
              </p14:nvContentPartPr>
              <p14:xfrm>
                <a:off x="3894083" y="4836856"/>
                <a:ext cx="114840" cy="166680"/>
              </p14:xfrm>
            </p:contentPart>
          </mc:Choice>
          <mc:Fallback xmlns="">
            <p:pic>
              <p:nvPicPr>
                <p:cNvPr id="225" name="Ink 224">
                  <a:extLst>
                    <a:ext uri="{FF2B5EF4-FFF2-40B4-BE49-F238E27FC236}">
                      <a16:creationId xmlns:a16="http://schemas.microsoft.com/office/drawing/2014/main" id="{3917428C-CBFF-78E1-9DF2-6371B94F82EC}"/>
                    </a:ext>
                  </a:extLst>
                </p:cNvPr>
                <p:cNvPicPr/>
                <p:nvPr/>
              </p:nvPicPr>
              <p:blipFill>
                <a:blip r:embed="rId182"/>
                <a:stretch>
                  <a:fillRect/>
                </a:stretch>
              </p:blipFill>
              <p:spPr>
                <a:xfrm>
                  <a:off x="3876443" y="4819216"/>
                  <a:ext cx="150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26" name="Ink 225">
                  <a:extLst>
                    <a:ext uri="{FF2B5EF4-FFF2-40B4-BE49-F238E27FC236}">
                      <a16:creationId xmlns:a16="http://schemas.microsoft.com/office/drawing/2014/main" id="{6DE0B8A6-046E-544B-45AB-0871936723A4}"/>
                    </a:ext>
                  </a:extLst>
                </p14:cNvPr>
                <p14:cNvContentPartPr/>
                <p14:nvPr/>
              </p14:nvContentPartPr>
              <p14:xfrm>
                <a:off x="1031723" y="4679176"/>
                <a:ext cx="3227040" cy="788040"/>
              </p14:xfrm>
            </p:contentPart>
          </mc:Choice>
          <mc:Fallback xmlns="">
            <p:pic>
              <p:nvPicPr>
                <p:cNvPr id="226" name="Ink 225">
                  <a:extLst>
                    <a:ext uri="{FF2B5EF4-FFF2-40B4-BE49-F238E27FC236}">
                      <a16:creationId xmlns:a16="http://schemas.microsoft.com/office/drawing/2014/main" id="{6DE0B8A6-046E-544B-45AB-0871936723A4}"/>
                    </a:ext>
                  </a:extLst>
                </p:cNvPr>
                <p:cNvPicPr/>
                <p:nvPr/>
              </p:nvPicPr>
              <p:blipFill>
                <a:blip r:embed="rId184"/>
                <a:stretch>
                  <a:fillRect/>
                </a:stretch>
              </p:blipFill>
              <p:spPr>
                <a:xfrm>
                  <a:off x="1014083" y="4661176"/>
                  <a:ext cx="3262680" cy="823680"/>
                </a:xfrm>
                <a:prstGeom prst="rect">
                  <a:avLst/>
                </a:prstGeom>
              </p:spPr>
            </p:pic>
          </mc:Fallback>
        </mc:AlternateContent>
      </p:grpSp>
    </p:spTree>
    <p:extLst>
      <p:ext uri="{BB962C8B-B14F-4D97-AF65-F5344CB8AC3E}">
        <p14:creationId xmlns:p14="http://schemas.microsoft.com/office/powerpoint/2010/main" val="366495321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93C0B34-62DD-03FD-BB29-DE5A0120865E}"/>
              </a:ext>
            </a:extLst>
          </p:cNvPr>
          <p:cNvSpPr txBox="1"/>
          <p:nvPr/>
        </p:nvSpPr>
        <p:spPr>
          <a:xfrm>
            <a:off x="281465" y="555376"/>
            <a:ext cx="3517692" cy="2031325"/>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A car travels a distance of 50 miles at a constant speed of 70mph How long does it take?</a:t>
            </a:r>
          </a:p>
          <a:p>
            <a:endParaRPr lang="en-GB" sz="1400"/>
          </a:p>
          <a:p>
            <a:r>
              <a:rPr lang="en-GB" sz="1400"/>
              <a:t>b) A rock has a volume of 20 cm</a:t>
            </a:r>
            <a:r>
              <a:rPr lang="en-GB" sz="1400" baseline="30000"/>
              <a:t>3</a:t>
            </a:r>
            <a:r>
              <a:rPr lang="en-GB" sz="1400"/>
              <a:t> and a density of 6 grams/cm</a:t>
            </a:r>
            <a:r>
              <a:rPr lang="en-GB" sz="1400" baseline="30000"/>
              <a:t>3</a:t>
            </a:r>
            <a:r>
              <a:rPr lang="en-GB" sz="1400"/>
              <a:t>. What is its mass?</a:t>
            </a:r>
          </a:p>
          <a:p>
            <a:endParaRPr lang="en-GB" sz="1400"/>
          </a:p>
        </p:txBody>
      </p:sp>
      <p:grpSp>
        <p:nvGrpSpPr>
          <p:cNvPr id="21" name="Group 20">
            <a:extLst>
              <a:ext uri="{FF2B5EF4-FFF2-40B4-BE49-F238E27FC236}">
                <a16:creationId xmlns:a16="http://schemas.microsoft.com/office/drawing/2014/main" id="{8E0E5A7F-7B47-1BB6-B626-A62E4DA0D8F2}"/>
              </a:ext>
            </a:extLst>
          </p:cNvPr>
          <p:cNvGrpSpPr/>
          <p:nvPr/>
        </p:nvGrpSpPr>
        <p:grpSpPr>
          <a:xfrm>
            <a:off x="4142123" y="480496"/>
            <a:ext cx="340920" cy="602640"/>
            <a:chOff x="4142123" y="480496"/>
            <a:chExt cx="340920" cy="602640"/>
          </a:xfrm>
        </p:grpSpPr>
        <mc:AlternateContent xmlns:mc="http://schemas.openxmlformats.org/markup-compatibility/2006" xmlns:p14="http://schemas.microsoft.com/office/powerpoint/2010/main">
          <mc:Choice Requires="p14">
            <p:contentPart p14:bwMode="auto" r:id="rId2">
              <p14:nvContentPartPr>
                <p14:cNvPr id="5" name="Ink 4">
                  <a:extLst>
                    <a:ext uri="{FF2B5EF4-FFF2-40B4-BE49-F238E27FC236}">
                      <a16:creationId xmlns:a16="http://schemas.microsoft.com/office/drawing/2014/main" id="{11925D45-004C-B048-14FB-60CD5C9B055F}"/>
                    </a:ext>
                  </a:extLst>
                </p14:cNvPr>
                <p14:cNvContentPartPr/>
                <p14:nvPr/>
              </p14:nvContentPartPr>
              <p14:xfrm>
                <a:off x="4142123" y="703696"/>
                <a:ext cx="272160" cy="178560"/>
              </p14:xfrm>
            </p:contentPart>
          </mc:Choice>
          <mc:Fallback xmlns="">
            <p:pic>
              <p:nvPicPr>
                <p:cNvPr id="5" name="Ink 4">
                  <a:extLst>
                    <a:ext uri="{FF2B5EF4-FFF2-40B4-BE49-F238E27FC236}">
                      <a16:creationId xmlns:a16="http://schemas.microsoft.com/office/drawing/2014/main" id="{11925D45-004C-B048-14FB-60CD5C9B055F}"/>
                    </a:ext>
                  </a:extLst>
                </p:cNvPr>
                <p:cNvPicPr/>
                <p:nvPr/>
              </p:nvPicPr>
              <p:blipFill>
                <a:blip r:embed="rId3"/>
                <a:stretch>
                  <a:fillRect/>
                </a:stretch>
              </p:blipFill>
              <p:spPr>
                <a:xfrm>
                  <a:off x="4124123" y="685696"/>
                  <a:ext cx="30780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8" name="Ink 17">
                  <a:extLst>
                    <a:ext uri="{FF2B5EF4-FFF2-40B4-BE49-F238E27FC236}">
                      <a16:creationId xmlns:a16="http://schemas.microsoft.com/office/drawing/2014/main" id="{CCBEB5DC-76AD-F8B8-8B0B-AFC6C98FD277}"/>
                    </a:ext>
                  </a:extLst>
                </p14:cNvPr>
                <p14:cNvContentPartPr/>
                <p14:nvPr/>
              </p14:nvContentPartPr>
              <p14:xfrm>
                <a:off x="4389443" y="480496"/>
                <a:ext cx="93600" cy="602640"/>
              </p14:xfrm>
            </p:contentPart>
          </mc:Choice>
          <mc:Fallback xmlns="">
            <p:pic>
              <p:nvPicPr>
                <p:cNvPr id="18" name="Ink 17">
                  <a:extLst>
                    <a:ext uri="{FF2B5EF4-FFF2-40B4-BE49-F238E27FC236}">
                      <a16:creationId xmlns:a16="http://schemas.microsoft.com/office/drawing/2014/main" id="{CCBEB5DC-76AD-F8B8-8B0B-AFC6C98FD277}"/>
                    </a:ext>
                  </a:extLst>
                </p:cNvPr>
                <p:cNvPicPr/>
                <p:nvPr/>
              </p:nvPicPr>
              <p:blipFill>
                <a:blip r:embed="rId5"/>
                <a:stretch>
                  <a:fillRect/>
                </a:stretch>
              </p:blipFill>
              <p:spPr>
                <a:xfrm>
                  <a:off x="4371803" y="462496"/>
                  <a:ext cx="129240" cy="638280"/>
                </a:xfrm>
                <a:prstGeom prst="rect">
                  <a:avLst/>
                </a:prstGeom>
              </p:spPr>
            </p:pic>
          </mc:Fallback>
        </mc:AlternateContent>
      </p:grpSp>
      <p:grpSp>
        <p:nvGrpSpPr>
          <p:cNvPr id="59" name="Group 58">
            <a:extLst>
              <a:ext uri="{FF2B5EF4-FFF2-40B4-BE49-F238E27FC236}">
                <a16:creationId xmlns:a16="http://schemas.microsoft.com/office/drawing/2014/main" id="{17937351-70B2-C989-7232-EABD49E80498}"/>
              </a:ext>
            </a:extLst>
          </p:cNvPr>
          <p:cNvGrpSpPr/>
          <p:nvPr/>
        </p:nvGrpSpPr>
        <p:grpSpPr>
          <a:xfrm>
            <a:off x="4978403" y="527656"/>
            <a:ext cx="924120" cy="460440"/>
            <a:chOff x="4978403" y="527656"/>
            <a:chExt cx="924120" cy="460440"/>
          </a:xfrm>
        </p:grpSpPr>
        <mc:AlternateContent xmlns:mc="http://schemas.openxmlformats.org/markup-compatibility/2006" xmlns:p14="http://schemas.microsoft.com/office/powerpoint/2010/main">
          <mc:Choice Requires="p14">
            <p:contentPart p14:bwMode="auto" r:id="rId6">
              <p14:nvContentPartPr>
                <p14:cNvPr id="23" name="Ink 22">
                  <a:extLst>
                    <a:ext uri="{FF2B5EF4-FFF2-40B4-BE49-F238E27FC236}">
                      <a16:creationId xmlns:a16="http://schemas.microsoft.com/office/drawing/2014/main" id="{C2A10B71-CC8D-B5F7-6495-85F781AD2752}"/>
                    </a:ext>
                  </a:extLst>
                </p14:cNvPr>
                <p14:cNvContentPartPr/>
                <p14:nvPr/>
              </p14:nvContentPartPr>
              <p14:xfrm>
                <a:off x="4978403" y="673456"/>
                <a:ext cx="179280" cy="216360"/>
              </p14:xfrm>
            </p:contentPart>
          </mc:Choice>
          <mc:Fallback xmlns="">
            <p:pic>
              <p:nvPicPr>
                <p:cNvPr id="23" name="Ink 22">
                  <a:extLst>
                    <a:ext uri="{FF2B5EF4-FFF2-40B4-BE49-F238E27FC236}">
                      <a16:creationId xmlns:a16="http://schemas.microsoft.com/office/drawing/2014/main" id="{C2A10B71-CC8D-B5F7-6495-85F781AD2752}"/>
                    </a:ext>
                  </a:extLst>
                </p:cNvPr>
                <p:cNvPicPr/>
                <p:nvPr/>
              </p:nvPicPr>
              <p:blipFill>
                <a:blip r:embed="rId7"/>
                <a:stretch>
                  <a:fillRect/>
                </a:stretch>
              </p:blipFill>
              <p:spPr>
                <a:xfrm>
                  <a:off x="4960403" y="655816"/>
                  <a:ext cx="21492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2" name="Ink 31">
                  <a:extLst>
                    <a:ext uri="{FF2B5EF4-FFF2-40B4-BE49-F238E27FC236}">
                      <a16:creationId xmlns:a16="http://schemas.microsoft.com/office/drawing/2014/main" id="{5B6326DA-F121-C2B2-8BE2-A8E55765AE2C}"/>
                    </a:ext>
                  </a:extLst>
                </p14:cNvPr>
                <p14:cNvContentPartPr/>
                <p14:nvPr/>
              </p14:nvContentPartPr>
              <p14:xfrm>
                <a:off x="5218883" y="725656"/>
                <a:ext cx="118440" cy="262440"/>
              </p14:xfrm>
            </p:contentPart>
          </mc:Choice>
          <mc:Fallback xmlns="">
            <p:pic>
              <p:nvPicPr>
                <p:cNvPr id="32" name="Ink 31">
                  <a:extLst>
                    <a:ext uri="{FF2B5EF4-FFF2-40B4-BE49-F238E27FC236}">
                      <a16:creationId xmlns:a16="http://schemas.microsoft.com/office/drawing/2014/main" id="{5B6326DA-F121-C2B2-8BE2-A8E55765AE2C}"/>
                    </a:ext>
                  </a:extLst>
                </p:cNvPr>
                <p:cNvPicPr/>
                <p:nvPr/>
              </p:nvPicPr>
              <p:blipFill>
                <a:blip r:embed="rId9"/>
                <a:stretch>
                  <a:fillRect/>
                </a:stretch>
              </p:blipFill>
              <p:spPr>
                <a:xfrm>
                  <a:off x="5200883" y="707656"/>
                  <a:ext cx="15408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3" name="Ink 32">
                  <a:extLst>
                    <a:ext uri="{FF2B5EF4-FFF2-40B4-BE49-F238E27FC236}">
                      <a16:creationId xmlns:a16="http://schemas.microsoft.com/office/drawing/2014/main" id="{40C2879F-761F-B8A5-EBBC-AB154D0F7C88}"/>
                    </a:ext>
                  </a:extLst>
                </p14:cNvPr>
                <p14:cNvContentPartPr/>
                <p14:nvPr/>
              </p14:nvContentPartPr>
              <p14:xfrm>
                <a:off x="5370803" y="705496"/>
                <a:ext cx="118800" cy="147960"/>
              </p14:xfrm>
            </p:contentPart>
          </mc:Choice>
          <mc:Fallback xmlns="">
            <p:pic>
              <p:nvPicPr>
                <p:cNvPr id="33" name="Ink 32">
                  <a:extLst>
                    <a:ext uri="{FF2B5EF4-FFF2-40B4-BE49-F238E27FC236}">
                      <a16:creationId xmlns:a16="http://schemas.microsoft.com/office/drawing/2014/main" id="{40C2879F-761F-B8A5-EBBC-AB154D0F7C88}"/>
                    </a:ext>
                  </a:extLst>
                </p:cNvPr>
                <p:cNvPicPr/>
                <p:nvPr/>
              </p:nvPicPr>
              <p:blipFill>
                <a:blip r:embed="rId11"/>
                <a:stretch>
                  <a:fillRect/>
                </a:stretch>
              </p:blipFill>
              <p:spPr>
                <a:xfrm>
                  <a:off x="5353163" y="687856"/>
                  <a:ext cx="15444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4" name="Ink 33">
                  <a:extLst>
                    <a:ext uri="{FF2B5EF4-FFF2-40B4-BE49-F238E27FC236}">
                      <a16:creationId xmlns:a16="http://schemas.microsoft.com/office/drawing/2014/main" id="{E3526C16-B2A7-4F4B-F54F-D15411BC1EC4}"/>
                    </a:ext>
                  </a:extLst>
                </p14:cNvPr>
                <p14:cNvContentPartPr/>
                <p14:nvPr/>
              </p14:nvContentPartPr>
              <p14:xfrm>
                <a:off x="5537843" y="703336"/>
                <a:ext cx="119520" cy="146160"/>
              </p14:xfrm>
            </p:contentPart>
          </mc:Choice>
          <mc:Fallback xmlns="">
            <p:pic>
              <p:nvPicPr>
                <p:cNvPr id="34" name="Ink 33">
                  <a:extLst>
                    <a:ext uri="{FF2B5EF4-FFF2-40B4-BE49-F238E27FC236}">
                      <a16:creationId xmlns:a16="http://schemas.microsoft.com/office/drawing/2014/main" id="{E3526C16-B2A7-4F4B-F54F-D15411BC1EC4}"/>
                    </a:ext>
                  </a:extLst>
                </p:cNvPr>
                <p:cNvPicPr/>
                <p:nvPr/>
              </p:nvPicPr>
              <p:blipFill>
                <a:blip r:embed="rId13"/>
                <a:stretch>
                  <a:fillRect/>
                </a:stretch>
              </p:blipFill>
              <p:spPr>
                <a:xfrm>
                  <a:off x="5520203" y="685336"/>
                  <a:ext cx="15516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7" name="Ink 36">
                  <a:extLst>
                    <a:ext uri="{FF2B5EF4-FFF2-40B4-BE49-F238E27FC236}">
                      <a16:creationId xmlns:a16="http://schemas.microsoft.com/office/drawing/2014/main" id="{ACDC0975-46D0-2B27-25D4-640EE59377ED}"/>
                    </a:ext>
                  </a:extLst>
                </p14:cNvPr>
                <p14:cNvContentPartPr/>
                <p14:nvPr/>
              </p14:nvContentPartPr>
              <p14:xfrm>
                <a:off x="5707763" y="527656"/>
                <a:ext cx="194760" cy="297720"/>
              </p14:xfrm>
            </p:contentPart>
          </mc:Choice>
          <mc:Fallback xmlns="">
            <p:pic>
              <p:nvPicPr>
                <p:cNvPr id="37" name="Ink 36">
                  <a:extLst>
                    <a:ext uri="{FF2B5EF4-FFF2-40B4-BE49-F238E27FC236}">
                      <a16:creationId xmlns:a16="http://schemas.microsoft.com/office/drawing/2014/main" id="{ACDC0975-46D0-2B27-25D4-640EE59377ED}"/>
                    </a:ext>
                  </a:extLst>
                </p:cNvPr>
                <p:cNvPicPr/>
                <p:nvPr/>
              </p:nvPicPr>
              <p:blipFill>
                <a:blip r:embed="rId15"/>
                <a:stretch>
                  <a:fillRect/>
                </a:stretch>
              </p:blipFill>
              <p:spPr>
                <a:xfrm>
                  <a:off x="5689763" y="509656"/>
                  <a:ext cx="230400" cy="333360"/>
                </a:xfrm>
                <a:prstGeom prst="rect">
                  <a:avLst/>
                </a:prstGeom>
              </p:spPr>
            </p:pic>
          </mc:Fallback>
        </mc:AlternateContent>
      </p:grpSp>
      <p:grpSp>
        <p:nvGrpSpPr>
          <p:cNvPr id="57" name="Group 56">
            <a:extLst>
              <a:ext uri="{FF2B5EF4-FFF2-40B4-BE49-F238E27FC236}">
                <a16:creationId xmlns:a16="http://schemas.microsoft.com/office/drawing/2014/main" id="{4745F8C3-A494-1A8E-F749-D7F47B531E67}"/>
              </a:ext>
            </a:extLst>
          </p:cNvPr>
          <p:cNvGrpSpPr/>
          <p:nvPr/>
        </p:nvGrpSpPr>
        <p:grpSpPr>
          <a:xfrm>
            <a:off x="6105563" y="669856"/>
            <a:ext cx="173160" cy="111600"/>
            <a:chOff x="6105563" y="669856"/>
            <a:chExt cx="173160" cy="111600"/>
          </a:xfrm>
        </p:grpSpPr>
        <mc:AlternateContent xmlns:mc="http://schemas.openxmlformats.org/markup-compatibility/2006" xmlns:p14="http://schemas.microsoft.com/office/powerpoint/2010/main">
          <mc:Choice Requires="p14">
            <p:contentPart p14:bwMode="auto" r:id="rId16">
              <p14:nvContentPartPr>
                <p14:cNvPr id="39" name="Ink 38">
                  <a:extLst>
                    <a:ext uri="{FF2B5EF4-FFF2-40B4-BE49-F238E27FC236}">
                      <a16:creationId xmlns:a16="http://schemas.microsoft.com/office/drawing/2014/main" id="{EC6F5A50-C720-D49B-59B1-14154BE557C2}"/>
                    </a:ext>
                  </a:extLst>
                </p14:cNvPr>
                <p14:cNvContentPartPr/>
                <p14:nvPr/>
              </p14:nvContentPartPr>
              <p14:xfrm>
                <a:off x="6105563" y="669856"/>
                <a:ext cx="159840" cy="28800"/>
              </p14:xfrm>
            </p:contentPart>
          </mc:Choice>
          <mc:Fallback xmlns="">
            <p:pic>
              <p:nvPicPr>
                <p:cNvPr id="39" name="Ink 38">
                  <a:extLst>
                    <a:ext uri="{FF2B5EF4-FFF2-40B4-BE49-F238E27FC236}">
                      <a16:creationId xmlns:a16="http://schemas.microsoft.com/office/drawing/2014/main" id="{EC6F5A50-C720-D49B-59B1-14154BE557C2}"/>
                    </a:ext>
                  </a:extLst>
                </p:cNvPr>
                <p:cNvPicPr/>
                <p:nvPr/>
              </p:nvPicPr>
              <p:blipFill>
                <a:blip r:embed="rId17"/>
                <a:stretch>
                  <a:fillRect/>
                </a:stretch>
              </p:blipFill>
              <p:spPr>
                <a:xfrm>
                  <a:off x="6087563" y="651856"/>
                  <a:ext cx="19548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0" name="Ink 39">
                  <a:extLst>
                    <a:ext uri="{FF2B5EF4-FFF2-40B4-BE49-F238E27FC236}">
                      <a16:creationId xmlns:a16="http://schemas.microsoft.com/office/drawing/2014/main" id="{DA99A980-A713-2415-6F6D-6594D51940E1}"/>
                    </a:ext>
                  </a:extLst>
                </p14:cNvPr>
                <p14:cNvContentPartPr/>
                <p14:nvPr/>
              </p14:nvContentPartPr>
              <p14:xfrm>
                <a:off x="6139763" y="773896"/>
                <a:ext cx="138960" cy="7560"/>
              </p14:xfrm>
            </p:contentPart>
          </mc:Choice>
          <mc:Fallback xmlns="">
            <p:pic>
              <p:nvPicPr>
                <p:cNvPr id="40" name="Ink 39">
                  <a:extLst>
                    <a:ext uri="{FF2B5EF4-FFF2-40B4-BE49-F238E27FC236}">
                      <a16:creationId xmlns:a16="http://schemas.microsoft.com/office/drawing/2014/main" id="{DA99A980-A713-2415-6F6D-6594D51940E1}"/>
                    </a:ext>
                  </a:extLst>
                </p:cNvPr>
                <p:cNvPicPr/>
                <p:nvPr/>
              </p:nvPicPr>
              <p:blipFill>
                <a:blip r:embed="rId19"/>
                <a:stretch>
                  <a:fillRect/>
                </a:stretch>
              </p:blipFill>
              <p:spPr>
                <a:xfrm>
                  <a:off x="6121763" y="755896"/>
                  <a:ext cx="174600" cy="43200"/>
                </a:xfrm>
                <a:prstGeom prst="rect">
                  <a:avLst/>
                </a:prstGeom>
              </p:spPr>
            </p:pic>
          </mc:Fallback>
        </mc:AlternateContent>
      </p:grpSp>
      <p:grpSp>
        <p:nvGrpSpPr>
          <p:cNvPr id="56" name="Group 55">
            <a:extLst>
              <a:ext uri="{FF2B5EF4-FFF2-40B4-BE49-F238E27FC236}">
                <a16:creationId xmlns:a16="http://schemas.microsoft.com/office/drawing/2014/main" id="{89A762D4-15A1-BDD1-C6C5-6BC6309D3C22}"/>
              </a:ext>
            </a:extLst>
          </p:cNvPr>
          <p:cNvGrpSpPr/>
          <p:nvPr/>
        </p:nvGrpSpPr>
        <p:grpSpPr>
          <a:xfrm>
            <a:off x="6487883" y="278896"/>
            <a:ext cx="883800" cy="430920"/>
            <a:chOff x="6487883" y="278896"/>
            <a:chExt cx="883800" cy="430920"/>
          </a:xfrm>
        </p:grpSpPr>
        <mc:AlternateContent xmlns:mc="http://schemas.openxmlformats.org/markup-compatibility/2006" xmlns:p14="http://schemas.microsoft.com/office/powerpoint/2010/main">
          <mc:Choice Requires="p14">
            <p:contentPart p14:bwMode="auto" r:id="rId20">
              <p14:nvContentPartPr>
                <p14:cNvPr id="42" name="Ink 41">
                  <a:extLst>
                    <a:ext uri="{FF2B5EF4-FFF2-40B4-BE49-F238E27FC236}">
                      <a16:creationId xmlns:a16="http://schemas.microsoft.com/office/drawing/2014/main" id="{D1797162-6A33-F782-EC28-380A6C4F0146}"/>
                    </a:ext>
                  </a:extLst>
                </p14:cNvPr>
                <p14:cNvContentPartPr/>
                <p14:nvPr/>
              </p14:nvContentPartPr>
              <p14:xfrm>
                <a:off x="6622523" y="438736"/>
                <a:ext cx="212040" cy="85320"/>
              </p14:xfrm>
            </p:contentPart>
          </mc:Choice>
          <mc:Fallback xmlns="">
            <p:pic>
              <p:nvPicPr>
                <p:cNvPr id="42" name="Ink 41">
                  <a:extLst>
                    <a:ext uri="{FF2B5EF4-FFF2-40B4-BE49-F238E27FC236}">
                      <a16:creationId xmlns:a16="http://schemas.microsoft.com/office/drawing/2014/main" id="{D1797162-6A33-F782-EC28-380A6C4F0146}"/>
                    </a:ext>
                  </a:extLst>
                </p:cNvPr>
                <p:cNvPicPr/>
                <p:nvPr/>
              </p:nvPicPr>
              <p:blipFill>
                <a:blip r:embed="rId21"/>
                <a:stretch>
                  <a:fillRect/>
                </a:stretch>
              </p:blipFill>
              <p:spPr>
                <a:xfrm>
                  <a:off x="6604523" y="421096"/>
                  <a:ext cx="24768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3" name="Ink 42">
                  <a:extLst>
                    <a:ext uri="{FF2B5EF4-FFF2-40B4-BE49-F238E27FC236}">
                      <a16:creationId xmlns:a16="http://schemas.microsoft.com/office/drawing/2014/main" id="{47980F87-D6FB-C5AC-F9DD-4CA009C657AF}"/>
                    </a:ext>
                  </a:extLst>
                </p14:cNvPr>
                <p14:cNvContentPartPr/>
                <p14:nvPr/>
              </p14:nvContentPartPr>
              <p14:xfrm>
                <a:off x="6883523" y="367456"/>
                <a:ext cx="12960" cy="140760"/>
              </p14:xfrm>
            </p:contentPart>
          </mc:Choice>
          <mc:Fallback xmlns="">
            <p:pic>
              <p:nvPicPr>
                <p:cNvPr id="43" name="Ink 42">
                  <a:extLst>
                    <a:ext uri="{FF2B5EF4-FFF2-40B4-BE49-F238E27FC236}">
                      <a16:creationId xmlns:a16="http://schemas.microsoft.com/office/drawing/2014/main" id="{47980F87-D6FB-C5AC-F9DD-4CA009C657AF}"/>
                    </a:ext>
                  </a:extLst>
                </p:cNvPr>
                <p:cNvPicPr/>
                <p:nvPr/>
              </p:nvPicPr>
              <p:blipFill>
                <a:blip r:embed="rId23"/>
                <a:stretch>
                  <a:fillRect/>
                </a:stretch>
              </p:blipFill>
              <p:spPr>
                <a:xfrm>
                  <a:off x="6865883" y="349456"/>
                  <a:ext cx="4860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4" name="Ink 43">
                  <a:extLst>
                    <a:ext uri="{FF2B5EF4-FFF2-40B4-BE49-F238E27FC236}">
                      <a16:creationId xmlns:a16="http://schemas.microsoft.com/office/drawing/2014/main" id="{E716CAE2-420B-684C-BE7B-B6D0A81C21E5}"/>
                    </a:ext>
                  </a:extLst>
                </p14:cNvPr>
                <p14:cNvContentPartPr/>
                <p14:nvPr/>
              </p14:nvContentPartPr>
              <p14:xfrm>
                <a:off x="6984323" y="278896"/>
                <a:ext cx="22320" cy="214920"/>
              </p14:xfrm>
            </p:contentPart>
          </mc:Choice>
          <mc:Fallback xmlns="">
            <p:pic>
              <p:nvPicPr>
                <p:cNvPr id="44" name="Ink 43">
                  <a:extLst>
                    <a:ext uri="{FF2B5EF4-FFF2-40B4-BE49-F238E27FC236}">
                      <a16:creationId xmlns:a16="http://schemas.microsoft.com/office/drawing/2014/main" id="{E716CAE2-420B-684C-BE7B-B6D0A81C21E5}"/>
                    </a:ext>
                  </a:extLst>
                </p:cNvPr>
                <p:cNvPicPr/>
                <p:nvPr/>
              </p:nvPicPr>
              <p:blipFill>
                <a:blip r:embed="rId25"/>
                <a:stretch>
                  <a:fillRect/>
                </a:stretch>
              </p:blipFill>
              <p:spPr>
                <a:xfrm>
                  <a:off x="6966683" y="260896"/>
                  <a:ext cx="5796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46" name="Ink 45">
                  <a:extLst>
                    <a:ext uri="{FF2B5EF4-FFF2-40B4-BE49-F238E27FC236}">
                      <a16:creationId xmlns:a16="http://schemas.microsoft.com/office/drawing/2014/main" id="{EB7F0E22-D071-1740-92E6-B91A43F9424F}"/>
                    </a:ext>
                  </a:extLst>
                </p14:cNvPr>
                <p14:cNvContentPartPr/>
                <p14:nvPr/>
              </p14:nvContentPartPr>
              <p14:xfrm>
                <a:off x="7068923" y="343336"/>
                <a:ext cx="132480" cy="151920"/>
              </p14:xfrm>
            </p:contentPart>
          </mc:Choice>
          <mc:Fallback xmlns="">
            <p:pic>
              <p:nvPicPr>
                <p:cNvPr id="46" name="Ink 45">
                  <a:extLst>
                    <a:ext uri="{FF2B5EF4-FFF2-40B4-BE49-F238E27FC236}">
                      <a16:creationId xmlns:a16="http://schemas.microsoft.com/office/drawing/2014/main" id="{EB7F0E22-D071-1740-92E6-B91A43F9424F}"/>
                    </a:ext>
                  </a:extLst>
                </p:cNvPr>
                <p:cNvPicPr/>
                <p:nvPr/>
              </p:nvPicPr>
              <p:blipFill>
                <a:blip r:embed="rId27"/>
                <a:stretch>
                  <a:fillRect/>
                </a:stretch>
              </p:blipFill>
              <p:spPr>
                <a:xfrm>
                  <a:off x="7051283" y="325336"/>
                  <a:ext cx="16812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47" name="Ink 46">
                  <a:extLst>
                    <a:ext uri="{FF2B5EF4-FFF2-40B4-BE49-F238E27FC236}">
                      <a16:creationId xmlns:a16="http://schemas.microsoft.com/office/drawing/2014/main" id="{AE2674ED-9EE4-F777-9EA3-6D628603F8E0}"/>
                    </a:ext>
                  </a:extLst>
                </p14:cNvPr>
                <p14:cNvContentPartPr/>
                <p14:nvPr/>
              </p14:nvContentPartPr>
              <p14:xfrm>
                <a:off x="7245683" y="356656"/>
                <a:ext cx="124560" cy="137160"/>
              </p14:xfrm>
            </p:contentPart>
          </mc:Choice>
          <mc:Fallback xmlns="">
            <p:pic>
              <p:nvPicPr>
                <p:cNvPr id="47" name="Ink 46">
                  <a:extLst>
                    <a:ext uri="{FF2B5EF4-FFF2-40B4-BE49-F238E27FC236}">
                      <a16:creationId xmlns:a16="http://schemas.microsoft.com/office/drawing/2014/main" id="{AE2674ED-9EE4-F777-9EA3-6D628603F8E0}"/>
                    </a:ext>
                  </a:extLst>
                </p:cNvPr>
                <p:cNvPicPr/>
                <p:nvPr/>
              </p:nvPicPr>
              <p:blipFill>
                <a:blip r:embed="rId29"/>
                <a:stretch>
                  <a:fillRect/>
                </a:stretch>
              </p:blipFill>
              <p:spPr>
                <a:xfrm>
                  <a:off x="7228043" y="338656"/>
                  <a:ext cx="16020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48" name="Ink 47">
                  <a:extLst>
                    <a:ext uri="{FF2B5EF4-FFF2-40B4-BE49-F238E27FC236}">
                      <a16:creationId xmlns:a16="http://schemas.microsoft.com/office/drawing/2014/main" id="{6CD69AD2-148B-11E8-473A-8465510D2922}"/>
                    </a:ext>
                  </a:extLst>
                </p14:cNvPr>
                <p14:cNvContentPartPr/>
                <p14:nvPr/>
              </p14:nvContentPartPr>
              <p14:xfrm>
                <a:off x="6487883" y="594616"/>
                <a:ext cx="883800" cy="115200"/>
              </p14:xfrm>
            </p:contentPart>
          </mc:Choice>
          <mc:Fallback xmlns="">
            <p:pic>
              <p:nvPicPr>
                <p:cNvPr id="48" name="Ink 47">
                  <a:extLst>
                    <a:ext uri="{FF2B5EF4-FFF2-40B4-BE49-F238E27FC236}">
                      <a16:creationId xmlns:a16="http://schemas.microsoft.com/office/drawing/2014/main" id="{6CD69AD2-148B-11E8-473A-8465510D2922}"/>
                    </a:ext>
                  </a:extLst>
                </p:cNvPr>
                <p:cNvPicPr/>
                <p:nvPr/>
              </p:nvPicPr>
              <p:blipFill>
                <a:blip r:embed="rId31"/>
                <a:stretch>
                  <a:fillRect/>
                </a:stretch>
              </p:blipFill>
              <p:spPr>
                <a:xfrm>
                  <a:off x="6470243" y="576976"/>
                  <a:ext cx="919440" cy="150840"/>
                </a:xfrm>
                <a:prstGeom prst="rect">
                  <a:avLst/>
                </a:prstGeom>
              </p:spPr>
            </p:pic>
          </mc:Fallback>
        </mc:AlternateContent>
      </p:grpSp>
      <p:grpSp>
        <p:nvGrpSpPr>
          <p:cNvPr id="55" name="Group 54">
            <a:extLst>
              <a:ext uri="{FF2B5EF4-FFF2-40B4-BE49-F238E27FC236}">
                <a16:creationId xmlns:a16="http://schemas.microsoft.com/office/drawing/2014/main" id="{D0F5F35A-2EBC-B825-E8D1-4D165AD1A289}"/>
              </a:ext>
            </a:extLst>
          </p:cNvPr>
          <p:cNvGrpSpPr/>
          <p:nvPr/>
        </p:nvGrpSpPr>
        <p:grpSpPr>
          <a:xfrm>
            <a:off x="6588683" y="848056"/>
            <a:ext cx="624600" cy="196920"/>
            <a:chOff x="6588683" y="848056"/>
            <a:chExt cx="624600" cy="196920"/>
          </a:xfrm>
        </p:grpSpPr>
        <mc:AlternateContent xmlns:mc="http://schemas.openxmlformats.org/markup-compatibility/2006" xmlns:p14="http://schemas.microsoft.com/office/powerpoint/2010/main">
          <mc:Choice Requires="p14">
            <p:contentPart p14:bwMode="auto" r:id="rId32">
              <p14:nvContentPartPr>
                <p14:cNvPr id="50" name="Ink 49">
                  <a:extLst>
                    <a:ext uri="{FF2B5EF4-FFF2-40B4-BE49-F238E27FC236}">
                      <a16:creationId xmlns:a16="http://schemas.microsoft.com/office/drawing/2014/main" id="{D8FF223B-360B-1C70-F13D-4F82FF7BBE4F}"/>
                    </a:ext>
                  </a:extLst>
                </p14:cNvPr>
                <p14:cNvContentPartPr/>
                <p14:nvPr/>
              </p14:nvContentPartPr>
              <p14:xfrm>
                <a:off x="6588683" y="848056"/>
                <a:ext cx="136440" cy="196920"/>
              </p14:xfrm>
            </p:contentPart>
          </mc:Choice>
          <mc:Fallback xmlns="">
            <p:pic>
              <p:nvPicPr>
                <p:cNvPr id="50" name="Ink 49">
                  <a:extLst>
                    <a:ext uri="{FF2B5EF4-FFF2-40B4-BE49-F238E27FC236}">
                      <a16:creationId xmlns:a16="http://schemas.microsoft.com/office/drawing/2014/main" id="{D8FF223B-360B-1C70-F13D-4F82FF7BBE4F}"/>
                    </a:ext>
                  </a:extLst>
                </p:cNvPr>
                <p:cNvPicPr/>
                <p:nvPr/>
              </p:nvPicPr>
              <p:blipFill>
                <a:blip r:embed="rId33"/>
                <a:stretch>
                  <a:fillRect/>
                </a:stretch>
              </p:blipFill>
              <p:spPr>
                <a:xfrm>
                  <a:off x="6570683" y="830416"/>
                  <a:ext cx="17208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1" name="Ink 50">
                  <a:extLst>
                    <a:ext uri="{FF2B5EF4-FFF2-40B4-BE49-F238E27FC236}">
                      <a16:creationId xmlns:a16="http://schemas.microsoft.com/office/drawing/2014/main" id="{03A9418C-3EB7-BB78-D2A8-AB4412FC20EC}"/>
                    </a:ext>
                  </a:extLst>
                </p14:cNvPr>
                <p14:cNvContentPartPr/>
                <p14:nvPr/>
              </p14:nvContentPartPr>
              <p14:xfrm>
                <a:off x="6822683" y="952456"/>
                <a:ext cx="58320" cy="76320"/>
              </p14:xfrm>
            </p:contentPart>
          </mc:Choice>
          <mc:Fallback xmlns="">
            <p:pic>
              <p:nvPicPr>
                <p:cNvPr id="51" name="Ink 50">
                  <a:extLst>
                    <a:ext uri="{FF2B5EF4-FFF2-40B4-BE49-F238E27FC236}">
                      <a16:creationId xmlns:a16="http://schemas.microsoft.com/office/drawing/2014/main" id="{03A9418C-3EB7-BB78-D2A8-AB4412FC20EC}"/>
                    </a:ext>
                  </a:extLst>
                </p:cNvPr>
                <p:cNvPicPr/>
                <p:nvPr/>
              </p:nvPicPr>
              <p:blipFill>
                <a:blip r:embed="rId35"/>
                <a:stretch>
                  <a:fillRect/>
                </a:stretch>
              </p:blipFill>
              <p:spPr>
                <a:xfrm>
                  <a:off x="6804683" y="934456"/>
                  <a:ext cx="9396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52" name="Ink 51">
                  <a:extLst>
                    <a:ext uri="{FF2B5EF4-FFF2-40B4-BE49-F238E27FC236}">
                      <a16:creationId xmlns:a16="http://schemas.microsoft.com/office/drawing/2014/main" id="{068F18D5-1784-DC5D-A372-2C20DC8291DC}"/>
                    </a:ext>
                  </a:extLst>
                </p14:cNvPr>
                <p14:cNvContentPartPr/>
                <p14:nvPr/>
              </p14:nvContentPartPr>
              <p14:xfrm>
                <a:off x="6916643" y="921136"/>
                <a:ext cx="96480" cy="80280"/>
              </p14:xfrm>
            </p:contentPart>
          </mc:Choice>
          <mc:Fallback xmlns="">
            <p:pic>
              <p:nvPicPr>
                <p:cNvPr id="52" name="Ink 51">
                  <a:extLst>
                    <a:ext uri="{FF2B5EF4-FFF2-40B4-BE49-F238E27FC236}">
                      <a16:creationId xmlns:a16="http://schemas.microsoft.com/office/drawing/2014/main" id="{068F18D5-1784-DC5D-A372-2C20DC8291DC}"/>
                    </a:ext>
                  </a:extLst>
                </p:cNvPr>
                <p:cNvPicPr/>
                <p:nvPr/>
              </p:nvPicPr>
              <p:blipFill>
                <a:blip r:embed="rId37"/>
                <a:stretch>
                  <a:fillRect/>
                </a:stretch>
              </p:blipFill>
              <p:spPr>
                <a:xfrm>
                  <a:off x="6898643" y="903136"/>
                  <a:ext cx="13212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53" name="Ink 52">
                  <a:extLst>
                    <a:ext uri="{FF2B5EF4-FFF2-40B4-BE49-F238E27FC236}">
                      <a16:creationId xmlns:a16="http://schemas.microsoft.com/office/drawing/2014/main" id="{C84B0498-4693-583B-F193-3F5EE88B27A9}"/>
                    </a:ext>
                  </a:extLst>
                </p14:cNvPr>
                <p14:cNvContentPartPr/>
                <p14:nvPr/>
              </p14:nvContentPartPr>
              <p14:xfrm>
                <a:off x="7045523" y="899536"/>
                <a:ext cx="167760" cy="129240"/>
              </p14:xfrm>
            </p:contentPart>
          </mc:Choice>
          <mc:Fallback xmlns="">
            <p:pic>
              <p:nvPicPr>
                <p:cNvPr id="53" name="Ink 52">
                  <a:extLst>
                    <a:ext uri="{FF2B5EF4-FFF2-40B4-BE49-F238E27FC236}">
                      <a16:creationId xmlns:a16="http://schemas.microsoft.com/office/drawing/2014/main" id="{C84B0498-4693-583B-F193-3F5EE88B27A9}"/>
                    </a:ext>
                  </a:extLst>
                </p:cNvPr>
                <p:cNvPicPr/>
                <p:nvPr/>
              </p:nvPicPr>
              <p:blipFill>
                <a:blip r:embed="rId39"/>
                <a:stretch>
                  <a:fillRect/>
                </a:stretch>
              </p:blipFill>
              <p:spPr>
                <a:xfrm>
                  <a:off x="7027883" y="881536"/>
                  <a:ext cx="203400" cy="164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0">
            <p14:nvContentPartPr>
              <p14:cNvPr id="54" name="Ink 53">
                <a:extLst>
                  <a:ext uri="{FF2B5EF4-FFF2-40B4-BE49-F238E27FC236}">
                    <a16:creationId xmlns:a16="http://schemas.microsoft.com/office/drawing/2014/main" id="{81E0E2BE-27B6-937E-089C-6F6FEFC7B17F}"/>
                  </a:ext>
                </a:extLst>
              </p14:cNvPr>
              <p14:cNvContentPartPr/>
              <p14:nvPr/>
            </p14:nvContentPartPr>
            <p14:xfrm>
              <a:off x="7579403" y="573736"/>
              <a:ext cx="109440" cy="101520"/>
            </p14:xfrm>
          </p:contentPart>
        </mc:Choice>
        <mc:Fallback xmlns="">
          <p:pic>
            <p:nvPicPr>
              <p:cNvPr id="54" name="Ink 53">
                <a:extLst>
                  <a:ext uri="{FF2B5EF4-FFF2-40B4-BE49-F238E27FC236}">
                    <a16:creationId xmlns:a16="http://schemas.microsoft.com/office/drawing/2014/main" id="{81E0E2BE-27B6-937E-089C-6F6FEFC7B17F}"/>
                  </a:ext>
                </a:extLst>
              </p:cNvPr>
              <p:cNvPicPr/>
              <p:nvPr/>
            </p:nvPicPr>
            <p:blipFill>
              <a:blip r:embed="rId41"/>
              <a:stretch>
                <a:fillRect/>
              </a:stretch>
            </p:blipFill>
            <p:spPr>
              <a:xfrm>
                <a:off x="7561403" y="556096"/>
                <a:ext cx="145080" cy="137160"/>
              </a:xfrm>
              <a:prstGeom prst="rect">
                <a:avLst/>
              </a:prstGeom>
            </p:spPr>
          </p:pic>
        </mc:Fallback>
      </mc:AlternateContent>
      <p:grpSp>
        <p:nvGrpSpPr>
          <p:cNvPr id="64" name="Group 63">
            <a:extLst>
              <a:ext uri="{FF2B5EF4-FFF2-40B4-BE49-F238E27FC236}">
                <a16:creationId xmlns:a16="http://schemas.microsoft.com/office/drawing/2014/main" id="{AF4EF96C-E2B6-78BA-A785-4D5C83B27302}"/>
              </a:ext>
            </a:extLst>
          </p:cNvPr>
          <p:cNvGrpSpPr/>
          <p:nvPr/>
        </p:nvGrpSpPr>
        <p:grpSpPr>
          <a:xfrm>
            <a:off x="7982603" y="209056"/>
            <a:ext cx="522000" cy="704880"/>
            <a:chOff x="7982603" y="209056"/>
            <a:chExt cx="522000" cy="704880"/>
          </a:xfrm>
        </p:grpSpPr>
        <mc:AlternateContent xmlns:mc="http://schemas.openxmlformats.org/markup-compatibility/2006" xmlns:p14="http://schemas.microsoft.com/office/powerpoint/2010/main">
          <mc:Choice Requires="p14">
            <p:contentPart p14:bwMode="auto" r:id="rId42">
              <p14:nvContentPartPr>
                <p14:cNvPr id="60" name="Ink 59">
                  <a:extLst>
                    <a:ext uri="{FF2B5EF4-FFF2-40B4-BE49-F238E27FC236}">
                      <a16:creationId xmlns:a16="http://schemas.microsoft.com/office/drawing/2014/main" id="{4FE347A9-EB6F-4157-CC02-993B5D9D668A}"/>
                    </a:ext>
                  </a:extLst>
                </p14:cNvPr>
                <p14:cNvContentPartPr/>
                <p14:nvPr/>
              </p14:nvContentPartPr>
              <p14:xfrm>
                <a:off x="8116883" y="209056"/>
                <a:ext cx="207360" cy="261360"/>
              </p14:xfrm>
            </p:contentPart>
          </mc:Choice>
          <mc:Fallback xmlns="">
            <p:pic>
              <p:nvPicPr>
                <p:cNvPr id="60" name="Ink 59">
                  <a:extLst>
                    <a:ext uri="{FF2B5EF4-FFF2-40B4-BE49-F238E27FC236}">
                      <a16:creationId xmlns:a16="http://schemas.microsoft.com/office/drawing/2014/main" id="{4FE347A9-EB6F-4157-CC02-993B5D9D668A}"/>
                    </a:ext>
                  </a:extLst>
                </p:cNvPr>
                <p:cNvPicPr/>
                <p:nvPr/>
              </p:nvPicPr>
              <p:blipFill>
                <a:blip r:embed="rId43"/>
                <a:stretch>
                  <a:fillRect/>
                </a:stretch>
              </p:blipFill>
              <p:spPr>
                <a:xfrm>
                  <a:off x="8098883" y="191056"/>
                  <a:ext cx="2430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61" name="Ink 60">
                  <a:extLst>
                    <a:ext uri="{FF2B5EF4-FFF2-40B4-BE49-F238E27FC236}">
                      <a16:creationId xmlns:a16="http://schemas.microsoft.com/office/drawing/2014/main" id="{29CE6B8D-6B5C-2EAA-620C-72DCA892CBFF}"/>
                    </a:ext>
                  </a:extLst>
                </p14:cNvPr>
                <p14:cNvContentPartPr/>
                <p14:nvPr/>
              </p14:nvContentPartPr>
              <p14:xfrm>
                <a:off x="7982603" y="533776"/>
                <a:ext cx="522000" cy="96840"/>
              </p14:xfrm>
            </p:contentPart>
          </mc:Choice>
          <mc:Fallback xmlns="">
            <p:pic>
              <p:nvPicPr>
                <p:cNvPr id="61" name="Ink 60">
                  <a:extLst>
                    <a:ext uri="{FF2B5EF4-FFF2-40B4-BE49-F238E27FC236}">
                      <a16:creationId xmlns:a16="http://schemas.microsoft.com/office/drawing/2014/main" id="{29CE6B8D-6B5C-2EAA-620C-72DCA892CBFF}"/>
                    </a:ext>
                  </a:extLst>
                </p:cNvPr>
                <p:cNvPicPr/>
                <p:nvPr/>
              </p:nvPicPr>
              <p:blipFill>
                <a:blip r:embed="rId45"/>
                <a:stretch>
                  <a:fillRect/>
                </a:stretch>
              </p:blipFill>
              <p:spPr>
                <a:xfrm>
                  <a:off x="7964963" y="515776"/>
                  <a:ext cx="5576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62" name="Ink 61">
                  <a:extLst>
                    <a:ext uri="{FF2B5EF4-FFF2-40B4-BE49-F238E27FC236}">
                      <a16:creationId xmlns:a16="http://schemas.microsoft.com/office/drawing/2014/main" id="{18D65E79-A27D-62AB-3588-CCE5C0FBC9AC}"/>
                    </a:ext>
                  </a:extLst>
                </p14:cNvPr>
                <p14:cNvContentPartPr/>
                <p14:nvPr/>
              </p14:nvContentPartPr>
              <p14:xfrm>
                <a:off x="8185643" y="696856"/>
                <a:ext cx="180720" cy="217080"/>
              </p14:xfrm>
            </p:contentPart>
          </mc:Choice>
          <mc:Fallback xmlns="">
            <p:pic>
              <p:nvPicPr>
                <p:cNvPr id="62" name="Ink 61">
                  <a:extLst>
                    <a:ext uri="{FF2B5EF4-FFF2-40B4-BE49-F238E27FC236}">
                      <a16:creationId xmlns:a16="http://schemas.microsoft.com/office/drawing/2014/main" id="{18D65E79-A27D-62AB-3588-CCE5C0FBC9AC}"/>
                    </a:ext>
                  </a:extLst>
                </p:cNvPr>
                <p:cNvPicPr/>
                <p:nvPr/>
              </p:nvPicPr>
              <p:blipFill>
                <a:blip r:embed="rId47"/>
                <a:stretch>
                  <a:fillRect/>
                </a:stretch>
              </p:blipFill>
              <p:spPr>
                <a:xfrm>
                  <a:off x="8168003" y="678856"/>
                  <a:ext cx="21636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63" name="Ink 62">
                  <a:extLst>
                    <a:ext uri="{FF2B5EF4-FFF2-40B4-BE49-F238E27FC236}">
                      <a16:creationId xmlns:a16="http://schemas.microsoft.com/office/drawing/2014/main" id="{A7CB1617-8A62-5C97-4DAE-7C0C6EA1670A}"/>
                    </a:ext>
                  </a:extLst>
                </p14:cNvPr>
                <p14:cNvContentPartPr/>
                <p14:nvPr/>
              </p14:nvContentPartPr>
              <p14:xfrm>
                <a:off x="8139923" y="794416"/>
                <a:ext cx="225000" cy="65160"/>
              </p14:xfrm>
            </p:contentPart>
          </mc:Choice>
          <mc:Fallback xmlns="">
            <p:pic>
              <p:nvPicPr>
                <p:cNvPr id="63" name="Ink 62">
                  <a:extLst>
                    <a:ext uri="{FF2B5EF4-FFF2-40B4-BE49-F238E27FC236}">
                      <a16:creationId xmlns:a16="http://schemas.microsoft.com/office/drawing/2014/main" id="{A7CB1617-8A62-5C97-4DAE-7C0C6EA1670A}"/>
                    </a:ext>
                  </a:extLst>
                </p:cNvPr>
                <p:cNvPicPr/>
                <p:nvPr/>
              </p:nvPicPr>
              <p:blipFill>
                <a:blip r:embed="rId49"/>
                <a:stretch>
                  <a:fillRect/>
                </a:stretch>
              </p:blipFill>
              <p:spPr>
                <a:xfrm>
                  <a:off x="8122283" y="776776"/>
                  <a:ext cx="260640" cy="100800"/>
                </a:xfrm>
                <a:prstGeom prst="rect">
                  <a:avLst/>
                </a:prstGeom>
              </p:spPr>
            </p:pic>
          </mc:Fallback>
        </mc:AlternateContent>
      </p:grpSp>
      <p:grpSp>
        <p:nvGrpSpPr>
          <p:cNvPr id="74" name="Group 73">
            <a:extLst>
              <a:ext uri="{FF2B5EF4-FFF2-40B4-BE49-F238E27FC236}">
                <a16:creationId xmlns:a16="http://schemas.microsoft.com/office/drawing/2014/main" id="{5ECFC136-EFBA-8342-8C87-0AA3D5F59723}"/>
              </a:ext>
            </a:extLst>
          </p:cNvPr>
          <p:cNvGrpSpPr/>
          <p:nvPr/>
        </p:nvGrpSpPr>
        <p:grpSpPr>
          <a:xfrm>
            <a:off x="4989203" y="1574176"/>
            <a:ext cx="556560" cy="265680"/>
            <a:chOff x="4989203" y="1574176"/>
            <a:chExt cx="556560" cy="265680"/>
          </a:xfrm>
        </p:grpSpPr>
        <mc:AlternateContent xmlns:mc="http://schemas.openxmlformats.org/markup-compatibility/2006" xmlns:p14="http://schemas.microsoft.com/office/powerpoint/2010/main">
          <mc:Choice Requires="p14">
            <p:contentPart p14:bwMode="auto" r:id="rId50">
              <p14:nvContentPartPr>
                <p14:cNvPr id="65" name="Ink 64">
                  <a:extLst>
                    <a:ext uri="{FF2B5EF4-FFF2-40B4-BE49-F238E27FC236}">
                      <a16:creationId xmlns:a16="http://schemas.microsoft.com/office/drawing/2014/main" id="{D431FFDC-529E-90F7-8789-FB12414AD1A4}"/>
                    </a:ext>
                  </a:extLst>
                </p14:cNvPr>
                <p14:cNvContentPartPr/>
                <p14:nvPr/>
              </p14:nvContentPartPr>
              <p14:xfrm>
                <a:off x="4989203" y="1574176"/>
                <a:ext cx="258840" cy="265680"/>
              </p14:xfrm>
            </p:contentPart>
          </mc:Choice>
          <mc:Fallback xmlns="">
            <p:pic>
              <p:nvPicPr>
                <p:cNvPr id="65" name="Ink 64">
                  <a:extLst>
                    <a:ext uri="{FF2B5EF4-FFF2-40B4-BE49-F238E27FC236}">
                      <a16:creationId xmlns:a16="http://schemas.microsoft.com/office/drawing/2014/main" id="{D431FFDC-529E-90F7-8789-FB12414AD1A4}"/>
                    </a:ext>
                  </a:extLst>
                </p:cNvPr>
                <p:cNvPicPr/>
                <p:nvPr/>
              </p:nvPicPr>
              <p:blipFill>
                <a:blip r:embed="rId51"/>
                <a:stretch>
                  <a:fillRect/>
                </a:stretch>
              </p:blipFill>
              <p:spPr>
                <a:xfrm>
                  <a:off x="4971203" y="1556536"/>
                  <a:ext cx="294480" cy="3013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66" name="Ink 65">
                  <a:extLst>
                    <a:ext uri="{FF2B5EF4-FFF2-40B4-BE49-F238E27FC236}">
                      <a16:creationId xmlns:a16="http://schemas.microsoft.com/office/drawing/2014/main" id="{E89F16E1-27FD-93FE-4795-896EC4898E8D}"/>
                    </a:ext>
                  </a:extLst>
                </p14:cNvPr>
                <p14:cNvContentPartPr/>
                <p14:nvPr/>
              </p14:nvContentPartPr>
              <p14:xfrm>
                <a:off x="5003963" y="1744096"/>
                <a:ext cx="219240" cy="40320"/>
              </p14:xfrm>
            </p:contentPart>
          </mc:Choice>
          <mc:Fallback xmlns="">
            <p:pic>
              <p:nvPicPr>
                <p:cNvPr id="66" name="Ink 65">
                  <a:extLst>
                    <a:ext uri="{FF2B5EF4-FFF2-40B4-BE49-F238E27FC236}">
                      <a16:creationId xmlns:a16="http://schemas.microsoft.com/office/drawing/2014/main" id="{E89F16E1-27FD-93FE-4795-896EC4898E8D}"/>
                    </a:ext>
                  </a:extLst>
                </p:cNvPr>
                <p:cNvPicPr/>
                <p:nvPr/>
              </p:nvPicPr>
              <p:blipFill>
                <a:blip r:embed="rId53"/>
                <a:stretch>
                  <a:fillRect/>
                </a:stretch>
              </p:blipFill>
              <p:spPr>
                <a:xfrm>
                  <a:off x="4985963" y="1726456"/>
                  <a:ext cx="25488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67" name="Ink 66">
                  <a:extLst>
                    <a:ext uri="{FF2B5EF4-FFF2-40B4-BE49-F238E27FC236}">
                      <a16:creationId xmlns:a16="http://schemas.microsoft.com/office/drawing/2014/main" id="{49665835-4FAF-D9BE-B1B0-22805CFC7D9C}"/>
                    </a:ext>
                  </a:extLst>
                </p14:cNvPr>
                <p14:cNvContentPartPr/>
                <p14:nvPr/>
              </p14:nvContentPartPr>
              <p14:xfrm>
                <a:off x="5339483" y="1626016"/>
                <a:ext cx="206280" cy="179640"/>
              </p14:xfrm>
            </p:contentPart>
          </mc:Choice>
          <mc:Fallback xmlns="">
            <p:pic>
              <p:nvPicPr>
                <p:cNvPr id="67" name="Ink 66">
                  <a:extLst>
                    <a:ext uri="{FF2B5EF4-FFF2-40B4-BE49-F238E27FC236}">
                      <a16:creationId xmlns:a16="http://schemas.microsoft.com/office/drawing/2014/main" id="{49665835-4FAF-D9BE-B1B0-22805CFC7D9C}"/>
                    </a:ext>
                  </a:extLst>
                </p:cNvPr>
                <p:cNvPicPr/>
                <p:nvPr/>
              </p:nvPicPr>
              <p:blipFill>
                <a:blip r:embed="rId55"/>
                <a:stretch>
                  <a:fillRect/>
                </a:stretch>
              </p:blipFill>
              <p:spPr>
                <a:xfrm>
                  <a:off x="5321483" y="1608016"/>
                  <a:ext cx="241920" cy="215280"/>
                </a:xfrm>
                <a:prstGeom prst="rect">
                  <a:avLst/>
                </a:prstGeom>
              </p:spPr>
            </p:pic>
          </mc:Fallback>
        </mc:AlternateContent>
      </p:grpSp>
      <p:grpSp>
        <p:nvGrpSpPr>
          <p:cNvPr id="73" name="Group 72">
            <a:extLst>
              <a:ext uri="{FF2B5EF4-FFF2-40B4-BE49-F238E27FC236}">
                <a16:creationId xmlns:a16="http://schemas.microsoft.com/office/drawing/2014/main" id="{76C6126F-3F18-DF10-1642-6ACFEEF975BB}"/>
              </a:ext>
            </a:extLst>
          </p:cNvPr>
          <p:cNvGrpSpPr/>
          <p:nvPr/>
        </p:nvGrpSpPr>
        <p:grpSpPr>
          <a:xfrm>
            <a:off x="5791283" y="1660936"/>
            <a:ext cx="168480" cy="130680"/>
            <a:chOff x="5791283" y="1660936"/>
            <a:chExt cx="168480" cy="130680"/>
          </a:xfrm>
        </p:grpSpPr>
        <mc:AlternateContent xmlns:mc="http://schemas.openxmlformats.org/markup-compatibility/2006" xmlns:p14="http://schemas.microsoft.com/office/powerpoint/2010/main">
          <mc:Choice Requires="p14">
            <p:contentPart p14:bwMode="auto" r:id="rId56">
              <p14:nvContentPartPr>
                <p14:cNvPr id="70" name="Ink 69">
                  <a:extLst>
                    <a:ext uri="{FF2B5EF4-FFF2-40B4-BE49-F238E27FC236}">
                      <a16:creationId xmlns:a16="http://schemas.microsoft.com/office/drawing/2014/main" id="{A5D11E57-901E-6C33-AF2B-164A367BD39C}"/>
                    </a:ext>
                  </a:extLst>
                </p14:cNvPr>
                <p14:cNvContentPartPr/>
                <p14:nvPr/>
              </p14:nvContentPartPr>
              <p14:xfrm>
                <a:off x="5791283" y="1660936"/>
                <a:ext cx="137160" cy="21960"/>
              </p14:xfrm>
            </p:contentPart>
          </mc:Choice>
          <mc:Fallback xmlns="">
            <p:pic>
              <p:nvPicPr>
                <p:cNvPr id="70" name="Ink 69">
                  <a:extLst>
                    <a:ext uri="{FF2B5EF4-FFF2-40B4-BE49-F238E27FC236}">
                      <a16:creationId xmlns:a16="http://schemas.microsoft.com/office/drawing/2014/main" id="{A5D11E57-901E-6C33-AF2B-164A367BD39C}"/>
                    </a:ext>
                  </a:extLst>
                </p:cNvPr>
                <p:cNvPicPr/>
                <p:nvPr/>
              </p:nvPicPr>
              <p:blipFill>
                <a:blip r:embed="rId57"/>
                <a:stretch>
                  <a:fillRect/>
                </a:stretch>
              </p:blipFill>
              <p:spPr>
                <a:xfrm>
                  <a:off x="5773643" y="1642936"/>
                  <a:ext cx="172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2" name="Ink 71">
                  <a:extLst>
                    <a:ext uri="{FF2B5EF4-FFF2-40B4-BE49-F238E27FC236}">
                      <a16:creationId xmlns:a16="http://schemas.microsoft.com/office/drawing/2014/main" id="{11D7A94A-B81A-FB38-5853-89FE5DDA5DBA}"/>
                    </a:ext>
                  </a:extLst>
                </p14:cNvPr>
                <p14:cNvContentPartPr/>
                <p14:nvPr/>
              </p14:nvContentPartPr>
              <p14:xfrm>
                <a:off x="5840603" y="1767136"/>
                <a:ext cx="119160" cy="24480"/>
              </p14:xfrm>
            </p:contentPart>
          </mc:Choice>
          <mc:Fallback xmlns="">
            <p:pic>
              <p:nvPicPr>
                <p:cNvPr id="72" name="Ink 71">
                  <a:extLst>
                    <a:ext uri="{FF2B5EF4-FFF2-40B4-BE49-F238E27FC236}">
                      <a16:creationId xmlns:a16="http://schemas.microsoft.com/office/drawing/2014/main" id="{11D7A94A-B81A-FB38-5853-89FE5DDA5DBA}"/>
                    </a:ext>
                  </a:extLst>
                </p:cNvPr>
                <p:cNvPicPr/>
                <p:nvPr/>
              </p:nvPicPr>
              <p:blipFill>
                <a:blip r:embed="rId59"/>
                <a:stretch>
                  <a:fillRect/>
                </a:stretch>
              </p:blipFill>
              <p:spPr>
                <a:xfrm>
                  <a:off x="5822603" y="1749136"/>
                  <a:ext cx="154800" cy="60120"/>
                </a:xfrm>
                <a:prstGeom prst="rect">
                  <a:avLst/>
                </a:prstGeom>
              </p:spPr>
            </p:pic>
          </mc:Fallback>
        </mc:AlternateContent>
      </p:grpSp>
      <p:grpSp>
        <p:nvGrpSpPr>
          <p:cNvPr id="90" name="Group 89">
            <a:extLst>
              <a:ext uri="{FF2B5EF4-FFF2-40B4-BE49-F238E27FC236}">
                <a16:creationId xmlns:a16="http://schemas.microsoft.com/office/drawing/2014/main" id="{B114CDAE-2935-89B6-168D-7312CD4BB9A4}"/>
              </a:ext>
            </a:extLst>
          </p:cNvPr>
          <p:cNvGrpSpPr/>
          <p:nvPr/>
        </p:nvGrpSpPr>
        <p:grpSpPr>
          <a:xfrm>
            <a:off x="6245603" y="1388416"/>
            <a:ext cx="492120" cy="596520"/>
            <a:chOff x="6245603" y="1388416"/>
            <a:chExt cx="492120" cy="596520"/>
          </a:xfrm>
        </p:grpSpPr>
        <mc:AlternateContent xmlns:mc="http://schemas.openxmlformats.org/markup-compatibility/2006" xmlns:p14="http://schemas.microsoft.com/office/powerpoint/2010/main">
          <mc:Choice Requires="p14">
            <p:contentPart p14:bwMode="auto" r:id="rId60">
              <p14:nvContentPartPr>
                <p14:cNvPr id="80" name="Ink 79">
                  <a:extLst>
                    <a:ext uri="{FF2B5EF4-FFF2-40B4-BE49-F238E27FC236}">
                      <a16:creationId xmlns:a16="http://schemas.microsoft.com/office/drawing/2014/main" id="{BCCFB62F-DCCE-2951-EC46-2D939831864B}"/>
                    </a:ext>
                  </a:extLst>
                </p14:cNvPr>
                <p14:cNvContentPartPr/>
                <p14:nvPr/>
              </p14:nvContentPartPr>
              <p14:xfrm>
                <a:off x="6298883" y="1403536"/>
                <a:ext cx="142200" cy="183600"/>
              </p14:xfrm>
            </p:contentPart>
          </mc:Choice>
          <mc:Fallback xmlns="">
            <p:pic>
              <p:nvPicPr>
                <p:cNvPr id="80" name="Ink 79">
                  <a:extLst>
                    <a:ext uri="{FF2B5EF4-FFF2-40B4-BE49-F238E27FC236}">
                      <a16:creationId xmlns:a16="http://schemas.microsoft.com/office/drawing/2014/main" id="{BCCFB62F-DCCE-2951-EC46-2D939831864B}"/>
                    </a:ext>
                  </a:extLst>
                </p:cNvPr>
                <p:cNvPicPr/>
                <p:nvPr/>
              </p:nvPicPr>
              <p:blipFill>
                <a:blip r:embed="rId61"/>
                <a:stretch>
                  <a:fillRect/>
                </a:stretch>
              </p:blipFill>
              <p:spPr>
                <a:xfrm>
                  <a:off x="6280883" y="1385536"/>
                  <a:ext cx="17784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3" name="Ink 82">
                  <a:extLst>
                    <a:ext uri="{FF2B5EF4-FFF2-40B4-BE49-F238E27FC236}">
                      <a16:creationId xmlns:a16="http://schemas.microsoft.com/office/drawing/2014/main" id="{EE3FABC7-49DF-C23A-6E65-6E281EBD8C89}"/>
                    </a:ext>
                  </a:extLst>
                </p14:cNvPr>
                <p14:cNvContentPartPr/>
                <p14:nvPr/>
              </p14:nvContentPartPr>
              <p14:xfrm>
                <a:off x="6283763" y="1388416"/>
                <a:ext cx="171360" cy="46800"/>
              </p14:xfrm>
            </p:contentPart>
          </mc:Choice>
          <mc:Fallback xmlns="">
            <p:pic>
              <p:nvPicPr>
                <p:cNvPr id="83" name="Ink 82">
                  <a:extLst>
                    <a:ext uri="{FF2B5EF4-FFF2-40B4-BE49-F238E27FC236}">
                      <a16:creationId xmlns:a16="http://schemas.microsoft.com/office/drawing/2014/main" id="{EE3FABC7-49DF-C23A-6E65-6E281EBD8C89}"/>
                    </a:ext>
                  </a:extLst>
                </p:cNvPr>
                <p:cNvPicPr/>
                <p:nvPr/>
              </p:nvPicPr>
              <p:blipFill>
                <a:blip r:embed="rId63"/>
                <a:stretch>
                  <a:fillRect/>
                </a:stretch>
              </p:blipFill>
              <p:spPr>
                <a:xfrm>
                  <a:off x="6265763" y="1370416"/>
                  <a:ext cx="20700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4" name="Ink 83">
                  <a:extLst>
                    <a:ext uri="{FF2B5EF4-FFF2-40B4-BE49-F238E27FC236}">
                      <a16:creationId xmlns:a16="http://schemas.microsoft.com/office/drawing/2014/main" id="{4D6173DA-ECC9-1393-0C82-E5A1961E2D69}"/>
                    </a:ext>
                  </a:extLst>
                </p14:cNvPr>
                <p14:cNvContentPartPr/>
                <p14:nvPr/>
              </p14:nvContentPartPr>
              <p14:xfrm>
                <a:off x="6516683" y="1397056"/>
                <a:ext cx="155520" cy="138240"/>
              </p14:xfrm>
            </p:contentPart>
          </mc:Choice>
          <mc:Fallback xmlns="">
            <p:pic>
              <p:nvPicPr>
                <p:cNvPr id="84" name="Ink 83">
                  <a:extLst>
                    <a:ext uri="{FF2B5EF4-FFF2-40B4-BE49-F238E27FC236}">
                      <a16:creationId xmlns:a16="http://schemas.microsoft.com/office/drawing/2014/main" id="{4D6173DA-ECC9-1393-0C82-E5A1961E2D69}"/>
                    </a:ext>
                  </a:extLst>
                </p:cNvPr>
                <p:cNvPicPr/>
                <p:nvPr/>
              </p:nvPicPr>
              <p:blipFill>
                <a:blip r:embed="rId65"/>
                <a:stretch>
                  <a:fillRect/>
                </a:stretch>
              </p:blipFill>
              <p:spPr>
                <a:xfrm>
                  <a:off x="6498683" y="1379416"/>
                  <a:ext cx="1911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86" name="Ink 85">
                  <a:extLst>
                    <a:ext uri="{FF2B5EF4-FFF2-40B4-BE49-F238E27FC236}">
                      <a16:creationId xmlns:a16="http://schemas.microsoft.com/office/drawing/2014/main" id="{99EFCC92-EFDA-8201-7A87-00C072842EAB}"/>
                    </a:ext>
                  </a:extLst>
                </p14:cNvPr>
                <p14:cNvContentPartPr/>
                <p14:nvPr/>
              </p14:nvContentPartPr>
              <p14:xfrm>
                <a:off x="6245603" y="1632496"/>
                <a:ext cx="492120" cy="102960"/>
              </p14:xfrm>
            </p:contentPart>
          </mc:Choice>
          <mc:Fallback xmlns="">
            <p:pic>
              <p:nvPicPr>
                <p:cNvPr id="86" name="Ink 85">
                  <a:extLst>
                    <a:ext uri="{FF2B5EF4-FFF2-40B4-BE49-F238E27FC236}">
                      <a16:creationId xmlns:a16="http://schemas.microsoft.com/office/drawing/2014/main" id="{99EFCC92-EFDA-8201-7A87-00C072842EAB}"/>
                    </a:ext>
                  </a:extLst>
                </p:cNvPr>
                <p:cNvPicPr/>
                <p:nvPr/>
              </p:nvPicPr>
              <p:blipFill>
                <a:blip r:embed="rId67"/>
                <a:stretch>
                  <a:fillRect/>
                </a:stretch>
              </p:blipFill>
              <p:spPr>
                <a:xfrm>
                  <a:off x="6227603" y="1614856"/>
                  <a:ext cx="5277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8" name="Ink 87">
                  <a:extLst>
                    <a:ext uri="{FF2B5EF4-FFF2-40B4-BE49-F238E27FC236}">
                      <a16:creationId xmlns:a16="http://schemas.microsoft.com/office/drawing/2014/main" id="{55E6BD8D-DA0A-9FCE-A444-65856A6F792D}"/>
                    </a:ext>
                  </a:extLst>
                </p14:cNvPr>
                <p14:cNvContentPartPr/>
                <p14:nvPr/>
              </p14:nvContentPartPr>
              <p14:xfrm>
                <a:off x="6424523" y="1793416"/>
                <a:ext cx="126360" cy="191520"/>
              </p14:xfrm>
            </p:contentPart>
          </mc:Choice>
          <mc:Fallback xmlns="">
            <p:pic>
              <p:nvPicPr>
                <p:cNvPr id="88" name="Ink 87">
                  <a:extLst>
                    <a:ext uri="{FF2B5EF4-FFF2-40B4-BE49-F238E27FC236}">
                      <a16:creationId xmlns:a16="http://schemas.microsoft.com/office/drawing/2014/main" id="{55E6BD8D-DA0A-9FCE-A444-65856A6F792D}"/>
                    </a:ext>
                  </a:extLst>
                </p:cNvPr>
                <p:cNvPicPr/>
                <p:nvPr/>
              </p:nvPicPr>
              <p:blipFill>
                <a:blip r:embed="rId69"/>
                <a:stretch>
                  <a:fillRect/>
                </a:stretch>
              </p:blipFill>
              <p:spPr>
                <a:xfrm>
                  <a:off x="6406883" y="1775416"/>
                  <a:ext cx="16200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9" name="Ink 88">
                  <a:extLst>
                    <a:ext uri="{FF2B5EF4-FFF2-40B4-BE49-F238E27FC236}">
                      <a16:creationId xmlns:a16="http://schemas.microsoft.com/office/drawing/2014/main" id="{174D8E90-706F-63FF-BC6C-26124B4107B8}"/>
                    </a:ext>
                  </a:extLst>
                </p14:cNvPr>
                <p14:cNvContentPartPr/>
                <p14:nvPr/>
              </p14:nvContentPartPr>
              <p14:xfrm>
                <a:off x="6400403" y="1849936"/>
                <a:ext cx="177840" cy="45000"/>
              </p14:xfrm>
            </p:contentPart>
          </mc:Choice>
          <mc:Fallback xmlns="">
            <p:pic>
              <p:nvPicPr>
                <p:cNvPr id="89" name="Ink 88">
                  <a:extLst>
                    <a:ext uri="{FF2B5EF4-FFF2-40B4-BE49-F238E27FC236}">
                      <a16:creationId xmlns:a16="http://schemas.microsoft.com/office/drawing/2014/main" id="{174D8E90-706F-63FF-BC6C-26124B4107B8}"/>
                    </a:ext>
                  </a:extLst>
                </p:cNvPr>
                <p:cNvPicPr/>
                <p:nvPr/>
              </p:nvPicPr>
              <p:blipFill>
                <a:blip r:embed="rId71"/>
                <a:stretch>
                  <a:fillRect/>
                </a:stretch>
              </p:blipFill>
              <p:spPr>
                <a:xfrm>
                  <a:off x="6382403" y="1831936"/>
                  <a:ext cx="213480" cy="80640"/>
                </a:xfrm>
                <a:prstGeom prst="rect">
                  <a:avLst/>
                </a:prstGeom>
              </p:spPr>
            </p:pic>
          </mc:Fallback>
        </mc:AlternateContent>
      </p:grpSp>
      <p:grpSp>
        <p:nvGrpSpPr>
          <p:cNvPr id="106" name="Group 105">
            <a:extLst>
              <a:ext uri="{FF2B5EF4-FFF2-40B4-BE49-F238E27FC236}">
                <a16:creationId xmlns:a16="http://schemas.microsoft.com/office/drawing/2014/main" id="{FA9E7125-B8F7-FEBE-3F87-5BDEE7E5856D}"/>
              </a:ext>
            </a:extLst>
          </p:cNvPr>
          <p:cNvGrpSpPr/>
          <p:nvPr/>
        </p:nvGrpSpPr>
        <p:grpSpPr>
          <a:xfrm>
            <a:off x="5150123" y="2379496"/>
            <a:ext cx="169920" cy="285120"/>
            <a:chOff x="5150123" y="2379496"/>
            <a:chExt cx="169920" cy="285120"/>
          </a:xfrm>
        </p:grpSpPr>
        <mc:AlternateContent xmlns:mc="http://schemas.openxmlformats.org/markup-compatibility/2006" xmlns:p14="http://schemas.microsoft.com/office/powerpoint/2010/main">
          <mc:Choice Requires="p14">
            <p:contentPart p14:bwMode="auto" r:id="rId72">
              <p14:nvContentPartPr>
                <p14:cNvPr id="91" name="Ink 90">
                  <a:extLst>
                    <a:ext uri="{FF2B5EF4-FFF2-40B4-BE49-F238E27FC236}">
                      <a16:creationId xmlns:a16="http://schemas.microsoft.com/office/drawing/2014/main" id="{3E08CA5E-594B-CC1B-9FC5-D75BEDD7D888}"/>
                    </a:ext>
                  </a:extLst>
                </p14:cNvPr>
                <p14:cNvContentPartPr/>
                <p14:nvPr/>
              </p14:nvContentPartPr>
              <p14:xfrm>
                <a:off x="5150123" y="2379496"/>
                <a:ext cx="169920" cy="285120"/>
              </p14:xfrm>
            </p:contentPart>
          </mc:Choice>
          <mc:Fallback xmlns="">
            <p:pic>
              <p:nvPicPr>
                <p:cNvPr id="91" name="Ink 90">
                  <a:extLst>
                    <a:ext uri="{FF2B5EF4-FFF2-40B4-BE49-F238E27FC236}">
                      <a16:creationId xmlns:a16="http://schemas.microsoft.com/office/drawing/2014/main" id="{3E08CA5E-594B-CC1B-9FC5-D75BEDD7D888}"/>
                    </a:ext>
                  </a:extLst>
                </p:cNvPr>
                <p:cNvPicPr/>
                <p:nvPr/>
              </p:nvPicPr>
              <p:blipFill>
                <a:blip r:embed="rId73"/>
                <a:stretch>
                  <a:fillRect/>
                </a:stretch>
              </p:blipFill>
              <p:spPr>
                <a:xfrm>
                  <a:off x="5132123" y="2361496"/>
                  <a:ext cx="20556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2" name="Ink 91">
                  <a:extLst>
                    <a:ext uri="{FF2B5EF4-FFF2-40B4-BE49-F238E27FC236}">
                      <a16:creationId xmlns:a16="http://schemas.microsoft.com/office/drawing/2014/main" id="{A77D8A9C-A7A6-CD30-E2C5-60DF0C92B296}"/>
                    </a:ext>
                  </a:extLst>
                </p14:cNvPr>
                <p14:cNvContentPartPr/>
                <p14:nvPr/>
              </p14:nvContentPartPr>
              <p14:xfrm>
                <a:off x="5156963" y="2517376"/>
                <a:ext cx="152640" cy="13680"/>
              </p14:xfrm>
            </p:contentPart>
          </mc:Choice>
          <mc:Fallback xmlns="">
            <p:pic>
              <p:nvPicPr>
                <p:cNvPr id="92" name="Ink 91">
                  <a:extLst>
                    <a:ext uri="{FF2B5EF4-FFF2-40B4-BE49-F238E27FC236}">
                      <a16:creationId xmlns:a16="http://schemas.microsoft.com/office/drawing/2014/main" id="{A77D8A9C-A7A6-CD30-E2C5-60DF0C92B296}"/>
                    </a:ext>
                  </a:extLst>
                </p:cNvPr>
                <p:cNvPicPr/>
                <p:nvPr/>
              </p:nvPicPr>
              <p:blipFill>
                <a:blip r:embed="rId75"/>
                <a:stretch>
                  <a:fillRect/>
                </a:stretch>
              </p:blipFill>
              <p:spPr>
                <a:xfrm>
                  <a:off x="5138963" y="2499736"/>
                  <a:ext cx="188280" cy="49320"/>
                </a:xfrm>
                <a:prstGeom prst="rect">
                  <a:avLst/>
                </a:prstGeom>
              </p:spPr>
            </p:pic>
          </mc:Fallback>
        </mc:AlternateContent>
      </p:grpSp>
      <p:grpSp>
        <p:nvGrpSpPr>
          <p:cNvPr id="105" name="Group 104">
            <a:extLst>
              <a:ext uri="{FF2B5EF4-FFF2-40B4-BE49-F238E27FC236}">
                <a16:creationId xmlns:a16="http://schemas.microsoft.com/office/drawing/2014/main" id="{62699DEC-6981-E34A-1633-EDD6BCD5AF68}"/>
              </a:ext>
            </a:extLst>
          </p:cNvPr>
          <p:cNvGrpSpPr/>
          <p:nvPr/>
        </p:nvGrpSpPr>
        <p:grpSpPr>
          <a:xfrm>
            <a:off x="5711723" y="2515576"/>
            <a:ext cx="122760" cy="65880"/>
            <a:chOff x="5711723" y="2515576"/>
            <a:chExt cx="122760" cy="65880"/>
          </a:xfrm>
        </p:grpSpPr>
        <mc:AlternateContent xmlns:mc="http://schemas.openxmlformats.org/markup-compatibility/2006" xmlns:p14="http://schemas.microsoft.com/office/powerpoint/2010/main">
          <mc:Choice Requires="p14">
            <p:contentPart p14:bwMode="auto" r:id="rId76">
              <p14:nvContentPartPr>
                <p14:cNvPr id="94" name="Ink 93">
                  <a:extLst>
                    <a:ext uri="{FF2B5EF4-FFF2-40B4-BE49-F238E27FC236}">
                      <a16:creationId xmlns:a16="http://schemas.microsoft.com/office/drawing/2014/main" id="{BF661AAB-BCD8-90F2-4CF5-9D8097862B24}"/>
                    </a:ext>
                  </a:extLst>
                </p14:cNvPr>
                <p14:cNvContentPartPr/>
                <p14:nvPr/>
              </p14:nvContentPartPr>
              <p14:xfrm>
                <a:off x="5711723" y="2515576"/>
                <a:ext cx="101520" cy="18000"/>
              </p14:xfrm>
            </p:contentPart>
          </mc:Choice>
          <mc:Fallback xmlns="">
            <p:pic>
              <p:nvPicPr>
                <p:cNvPr id="94" name="Ink 93">
                  <a:extLst>
                    <a:ext uri="{FF2B5EF4-FFF2-40B4-BE49-F238E27FC236}">
                      <a16:creationId xmlns:a16="http://schemas.microsoft.com/office/drawing/2014/main" id="{BF661AAB-BCD8-90F2-4CF5-9D8097862B24}"/>
                    </a:ext>
                  </a:extLst>
                </p:cNvPr>
                <p:cNvPicPr/>
                <p:nvPr/>
              </p:nvPicPr>
              <p:blipFill>
                <a:blip r:embed="rId77"/>
                <a:stretch>
                  <a:fillRect/>
                </a:stretch>
              </p:blipFill>
              <p:spPr>
                <a:xfrm>
                  <a:off x="5694083" y="2497936"/>
                  <a:ext cx="13716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5" name="Ink 94">
                  <a:extLst>
                    <a:ext uri="{FF2B5EF4-FFF2-40B4-BE49-F238E27FC236}">
                      <a16:creationId xmlns:a16="http://schemas.microsoft.com/office/drawing/2014/main" id="{D306579A-F633-50C9-E2F7-1C968A9B4D44}"/>
                    </a:ext>
                  </a:extLst>
                </p14:cNvPr>
                <p14:cNvContentPartPr/>
                <p14:nvPr/>
              </p14:nvContentPartPr>
              <p14:xfrm>
                <a:off x="5726123" y="2571736"/>
                <a:ext cx="108360" cy="9720"/>
              </p14:xfrm>
            </p:contentPart>
          </mc:Choice>
          <mc:Fallback xmlns="">
            <p:pic>
              <p:nvPicPr>
                <p:cNvPr id="95" name="Ink 94">
                  <a:extLst>
                    <a:ext uri="{FF2B5EF4-FFF2-40B4-BE49-F238E27FC236}">
                      <a16:creationId xmlns:a16="http://schemas.microsoft.com/office/drawing/2014/main" id="{D306579A-F633-50C9-E2F7-1C968A9B4D44}"/>
                    </a:ext>
                  </a:extLst>
                </p:cNvPr>
                <p:cNvPicPr/>
                <p:nvPr/>
              </p:nvPicPr>
              <p:blipFill>
                <a:blip r:embed="rId79"/>
                <a:stretch>
                  <a:fillRect/>
                </a:stretch>
              </p:blipFill>
              <p:spPr>
                <a:xfrm>
                  <a:off x="5708483" y="2554096"/>
                  <a:ext cx="144000" cy="45360"/>
                </a:xfrm>
                <a:prstGeom prst="rect">
                  <a:avLst/>
                </a:prstGeom>
              </p:spPr>
            </p:pic>
          </mc:Fallback>
        </mc:AlternateContent>
      </p:grpSp>
      <p:grpSp>
        <p:nvGrpSpPr>
          <p:cNvPr id="104" name="Group 103">
            <a:extLst>
              <a:ext uri="{FF2B5EF4-FFF2-40B4-BE49-F238E27FC236}">
                <a16:creationId xmlns:a16="http://schemas.microsoft.com/office/drawing/2014/main" id="{E27592D1-2E8C-2143-3F41-588BD79E40E4}"/>
              </a:ext>
            </a:extLst>
          </p:cNvPr>
          <p:cNvGrpSpPr/>
          <p:nvPr/>
        </p:nvGrpSpPr>
        <p:grpSpPr>
          <a:xfrm>
            <a:off x="6246683" y="2290576"/>
            <a:ext cx="471600" cy="605880"/>
            <a:chOff x="6246683" y="2290576"/>
            <a:chExt cx="471600" cy="605880"/>
          </a:xfrm>
        </p:grpSpPr>
        <mc:AlternateContent xmlns:mc="http://schemas.openxmlformats.org/markup-compatibility/2006" xmlns:p14="http://schemas.microsoft.com/office/powerpoint/2010/main">
          <mc:Choice Requires="p14">
            <p:contentPart p14:bwMode="auto" r:id="rId80">
              <p14:nvContentPartPr>
                <p14:cNvPr id="96" name="Ink 95">
                  <a:extLst>
                    <a:ext uri="{FF2B5EF4-FFF2-40B4-BE49-F238E27FC236}">
                      <a16:creationId xmlns:a16="http://schemas.microsoft.com/office/drawing/2014/main" id="{0CE5C714-1EAE-E401-AAD1-55BD64898B0E}"/>
                    </a:ext>
                  </a:extLst>
                </p14:cNvPr>
                <p14:cNvContentPartPr/>
                <p14:nvPr/>
              </p14:nvContentPartPr>
              <p14:xfrm>
                <a:off x="6300683" y="2305696"/>
                <a:ext cx="135360" cy="173160"/>
              </p14:xfrm>
            </p:contentPart>
          </mc:Choice>
          <mc:Fallback xmlns="">
            <p:pic>
              <p:nvPicPr>
                <p:cNvPr id="96" name="Ink 95">
                  <a:extLst>
                    <a:ext uri="{FF2B5EF4-FFF2-40B4-BE49-F238E27FC236}">
                      <a16:creationId xmlns:a16="http://schemas.microsoft.com/office/drawing/2014/main" id="{0CE5C714-1EAE-E401-AAD1-55BD64898B0E}"/>
                    </a:ext>
                  </a:extLst>
                </p:cNvPr>
                <p:cNvPicPr/>
                <p:nvPr/>
              </p:nvPicPr>
              <p:blipFill>
                <a:blip r:embed="rId81"/>
                <a:stretch>
                  <a:fillRect/>
                </a:stretch>
              </p:blipFill>
              <p:spPr>
                <a:xfrm>
                  <a:off x="6282683" y="2288056"/>
                  <a:ext cx="1710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7" name="Ink 96">
                  <a:extLst>
                    <a:ext uri="{FF2B5EF4-FFF2-40B4-BE49-F238E27FC236}">
                      <a16:creationId xmlns:a16="http://schemas.microsoft.com/office/drawing/2014/main" id="{6FE47C03-7E95-9A11-EF60-E6C31B27F155}"/>
                    </a:ext>
                  </a:extLst>
                </p14:cNvPr>
                <p14:cNvContentPartPr/>
                <p14:nvPr/>
              </p14:nvContentPartPr>
              <p14:xfrm>
                <a:off x="6294923" y="2303536"/>
                <a:ext cx="173520" cy="35640"/>
              </p14:xfrm>
            </p:contentPart>
          </mc:Choice>
          <mc:Fallback xmlns="">
            <p:pic>
              <p:nvPicPr>
                <p:cNvPr id="97" name="Ink 96">
                  <a:extLst>
                    <a:ext uri="{FF2B5EF4-FFF2-40B4-BE49-F238E27FC236}">
                      <a16:creationId xmlns:a16="http://schemas.microsoft.com/office/drawing/2014/main" id="{6FE47C03-7E95-9A11-EF60-E6C31B27F155}"/>
                    </a:ext>
                  </a:extLst>
                </p:cNvPr>
                <p:cNvPicPr/>
                <p:nvPr/>
              </p:nvPicPr>
              <p:blipFill>
                <a:blip r:embed="rId83"/>
                <a:stretch>
                  <a:fillRect/>
                </a:stretch>
              </p:blipFill>
              <p:spPr>
                <a:xfrm>
                  <a:off x="6277283" y="2285536"/>
                  <a:ext cx="209160" cy="712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8" name="Ink 97">
                  <a:extLst>
                    <a:ext uri="{FF2B5EF4-FFF2-40B4-BE49-F238E27FC236}">
                      <a16:creationId xmlns:a16="http://schemas.microsoft.com/office/drawing/2014/main" id="{9A4F9001-C528-E542-D34E-2478EB6BBC1F}"/>
                    </a:ext>
                  </a:extLst>
                </p14:cNvPr>
                <p14:cNvContentPartPr/>
                <p14:nvPr/>
              </p14:nvContentPartPr>
              <p14:xfrm>
                <a:off x="6539003" y="2290576"/>
                <a:ext cx="178920" cy="127080"/>
              </p14:xfrm>
            </p:contentPart>
          </mc:Choice>
          <mc:Fallback xmlns="">
            <p:pic>
              <p:nvPicPr>
                <p:cNvPr id="98" name="Ink 97">
                  <a:extLst>
                    <a:ext uri="{FF2B5EF4-FFF2-40B4-BE49-F238E27FC236}">
                      <a16:creationId xmlns:a16="http://schemas.microsoft.com/office/drawing/2014/main" id="{9A4F9001-C528-E542-D34E-2478EB6BBC1F}"/>
                    </a:ext>
                  </a:extLst>
                </p:cNvPr>
                <p:cNvPicPr/>
                <p:nvPr/>
              </p:nvPicPr>
              <p:blipFill>
                <a:blip r:embed="rId85"/>
                <a:stretch>
                  <a:fillRect/>
                </a:stretch>
              </p:blipFill>
              <p:spPr>
                <a:xfrm>
                  <a:off x="6521003" y="2272576"/>
                  <a:ext cx="21456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99" name="Ink 98">
                  <a:extLst>
                    <a:ext uri="{FF2B5EF4-FFF2-40B4-BE49-F238E27FC236}">
                      <a16:creationId xmlns:a16="http://schemas.microsoft.com/office/drawing/2014/main" id="{F3E343FC-FA17-6339-C79E-1356EA871132}"/>
                    </a:ext>
                  </a:extLst>
                </p14:cNvPr>
                <p14:cNvContentPartPr/>
                <p14:nvPr/>
              </p14:nvContentPartPr>
              <p14:xfrm>
                <a:off x="6246683" y="2531776"/>
                <a:ext cx="471600" cy="70920"/>
              </p14:xfrm>
            </p:contentPart>
          </mc:Choice>
          <mc:Fallback xmlns="">
            <p:pic>
              <p:nvPicPr>
                <p:cNvPr id="99" name="Ink 98">
                  <a:extLst>
                    <a:ext uri="{FF2B5EF4-FFF2-40B4-BE49-F238E27FC236}">
                      <a16:creationId xmlns:a16="http://schemas.microsoft.com/office/drawing/2014/main" id="{F3E343FC-FA17-6339-C79E-1356EA871132}"/>
                    </a:ext>
                  </a:extLst>
                </p:cNvPr>
                <p:cNvPicPr/>
                <p:nvPr/>
              </p:nvPicPr>
              <p:blipFill>
                <a:blip r:embed="rId87"/>
                <a:stretch>
                  <a:fillRect/>
                </a:stretch>
              </p:blipFill>
              <p:spPr>
                <a:xfrm>
                  <a:off x="6229043" y="2514136"/>
                  <a:ext cx="507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0" name="Ink 99">
                  <a:extLst>
                    <a:ext uri="{FF2B5EF4-FFF2-40B4-BE49-F238E27FC236}">
                      <a16:creationId xmlns:a16="http://schemas.microsoft.com/office/drawing/2014/main" id="{463EAED1-A8CC-2BCA-CE40-EB72D884AA3E}"/>
                    </a:ext>
                  </a:extLst>
                </p14:cNvPr>
                <p14:cNvContentPartPr/>
                <p14:nvPr/>
              </p14:nvContentPartPr>
              <p14:xfrm>
                <a:off x="6275483" y="2676496"/>
                <a:ext cx="244800" cy="219960"/>
              </p14:xfrm>
            </p:contentPart>
          </mc:Choice>
          <mc:Fallback xmlns="">
            <p:pic>
              <p:nvPicPr>
                <p:cNvPr id="100" name="Ink 99">
                  <a:extLst>
                    <a:ext uri="{FF2B5EF4-FFF2-40B4-BE49-F238E27FC236}">
                      <a16:creationId xmlns:a16="http://schemas.microsoft.com/office/drawing/2014/main" id="{463EAED1-A8CC-2BCA-CE40-EB72D884AA3E}"/>
                    </a:ext>
                  </a:extLst>
                </p:cNvPr>
                <p:cNvPicPr/>
                <p:nvPr/>
              </p:nvPicPr>
              <p:blipFill>
                <a:blip r:embed="rId89"/>
                <a:stretch>
                  <a:fillRect/>
                </a:stretch>
              </p:blipFill>
              <p:spPr>
                <a:xfrm>
                  <a:off x="6257843" y="2658496"/>
                  <a:ext cx="28044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1" name="Ink 100">
                  <a:extLst>
                    <a:ext uri="{FF2B5EF4-FFF2-40B4-BE49-F238E27FC236}">
                      <a16:creationId xmlns:a16="http://schemas.microsoft.com/office/drawing/2014/main" id="{DE4CB0B3-5E71-0F85-835F-25F63E7896E0}"/>
                    </a:ext>
                  </a:extLst>
                </p14:cNvPr>
                <p14:cNvContentPartPr/>
                <p14:nvPr/>
              </p14:nvContentPartPr>
              <p14:xfrm>
                <a:off x="6334523" y="2754616"/>
                <a:ext cx="213120" cy="81000"/>
              </p14:xfrm>
            </p:contentPart>
          </mc:Choice>
          <mc:Fallback xmlns="">
            <p:pic>
              <p:nvPicPr>
                <p:cNvPr id="101" name="Ink 100">
                  <a:extLst>
                    <a:ext uri="{FF2B5EF4-FFF2-40B4-BE49-F238E27FC236}">
                      <a16:creationId xmlns:a16="http://schemas.microsoft.com/office/drawing/2014/main" id="{DE4CB0B3-5E71-0F85-835F-25F63E7896E0}"/>
                    </a:ext>
                  </a:extLst>
                </p:cNvPr>
                <p:cNvPicPr/>
                <p:nvPr/>
              </p:nvPicPr>
              <p:blipFill>
                <a:blip r:embed="rId91"/>
                <a:stretch>
                  <a:fillRect/>
                </a:stretch>
              </p:blipFill>
              <p:spPr>
                <a:xfrm>
                  <a:off x="6316883" y="2736976"/>
                  <a:ext cx="24876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2" name="Ink 101">
                  <a:extLst>
                    <a:ext uri="{FF2B5EF4-FFF2-40B4-BE49-F238E27FC236}">
                      <a16:creationId xmlns:a16="http://schemas.microsoft.com/office/drawing/2014/main" id="{40915622-68C4-3978-F994-5C8018C2222E}"/>
                    </a:ext>
                  </a:extLst>
                </p14:cNvPr>
                <p14:cNvContentPartPr/>
                <p14:nvPr/>
              </p14:nvContentPartPr>
              <p14:xfrm>
                <a:off x="6618203" y="2727616"/>
                <a:ext cx="84960" cy="115920"/>
              </p14:xfrm>
            </p:contentPart>
          </mc:Choice>
          <mc:Fallback xmlns="">
            <p:pic>
              <p:nvPicPr>
                <p:cNvPr id="102" name="Ink 101">
                  <a:extLst>
                    <a:ext uri="{FF2B5EF4-FFF2-40B4-BE49-F238E27FC236}">
                      <a16:creationId xmlns:a16="http://schemas.microsoft.com/office/drawing/2014/main" id="{40915622-68C4-3978-F994-5C8018C2222E}"/>
                    </a:ext>
                  </a:extLst>
                </p:cNvPr>
                <p:cNvPicPr/>
                <p:nvPr/>
              </p:nvPicPr>
              <p:blipFill>
                <a:blip r:embed="rId93"/>
                <a:stretch>
                  <a:fillRect/>
                </a:stretch>
              </p:blipFill>
              <p:spPr>
                <a:xfrm>
                  <a:off x="6600203" y="2709616"/>
                  <a:ext cx="120600" cy="151560"/>
                </a:xfrm>
                <a:prstGeom prst="rect">
                  <a:avLst/>
                </a:prstGeom>
              </p:spPr>
            </p:pic>
          </mc:Fallback>
        </mc:AlternateContent>
      </p:grpSp>
      <p:grpSp>
        <p:nvGrpSpPr>
          <p:cNvPr id="154" name="Group 153">
            <a:extLst>
              <a:ext uri="{FF2B5EF4-FFF2-40B4-BE49-F238E27FC236}">
                <a16:creationId xmlns:a16="http://schemas.microsoft.com/office/drawing/2014/main" id="{E24539DF-94A7-5CF8-0EE3-A69FFCA86E98}"/>
              </a:ext>
            </a:extLst>
          </p:cNvPr>
          <p:cNvGrpSpPr/>
          <p:nvPr/>
        </p:nvGrpSpPr>
        <p:grpSpPr>
          <a:xfrm>
            <a:off x="7044803" y="2154856"/>
            <a:ext cx="1522800" cy="1424520"/>
            <a:chOff x="7044803" y="2154856"/>
            <a:chExt cx="1522800" cy="1424520"/>
          </a:xfrm>
        </p:grpSpPr>
        <mc:AlternateContent xmlns:mc="http://schemas.openxmlformats.org/markup-compatibility/2006" xmlns:p14="http://schemas.microsoft.com/office/powerpoint/2010/main">
          <mc:Choice Requires="p14">
            <p:contentPart p14:bwMode="auto" r:id="rId94">
              <p14:nvContentPartPr>
                <p14:cNvPr id="107" name="Ink 106">
                  <a:extLst>
                    <a:ext uri="{FF2B5EF4-FFF2-40B4-BE49-F238E27FC236}">
                      <a16:creationId xmlns:a16="http://schemas.microsoft.com/office/drawing/2014/main" id="{5EAD4C51-541F-041D-6BCB-318A004EF6FE}"/>
                    </a:ext>
                  </a:extLst>
                </p14:cNvPr>
                <p14:cNvContentPartPr/>
                <p14:nvPr/>
              </p14:nvContentPartPr>
              <p14:xfrm>
                <a:off x="7044803" y="2455816"/>
                <a:ext cx="133200" cy="46080"/>
              </p14:xfrm>
            </p:contentPart>
          </mc:Choice>
          <mc:Fallback xmlns="">
            <p:pic>
              <p:nvPicPr>
                <p:cNvPr id="107" name="Ink 106">
                  <a:extLst>
                    <a:ext uri="{FF2B5EF4-FFF2-40B4-BE49-F238E27FC236}">
                      <a16:creationId xmlns:a16="http://schemas.microsoft.com/office/drawing/2014/main" id="{5EAD4C51-541F-041D-6BCB-318A004EF6FE}"/>
                    </a:ext>
                  </a:extLst>
                </p:cNvPr>
                <p:cNvPicPr/>
                <p:nvPr/>
              </p:nvPicPr>
              <p:blipFill>
                <a:blip r:embed="rId95"/>
                <a:stretch>
                  <a:fillRect/>
                </a:stretch>
              </p:blipFill>
              <p:spPr>
                <a:xfrm>
                  <a:off x="7027163" y="2437816"/>
                  <a:ext cx="16884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08" name="Ink 107">
                  <a:extLst>
                    <a:ext uri="{FF2B5EF4-FFF2-40B4-BE49-F238E27FC236}">
                      <a16:creationId xmlns:a16="http://schemas.microsoft.com/office/drawing/2014/main" id="{B1512288-75D0-8E67-4F18-3B626E9FBCA3}"/>
                    </a:ext>
                  </a:extLst>
                </p14:cNvPr>
                <p14:cNvContentPartPr/>
                <p14:nvPr/>
              </p14:nvContentPartPr>
              <p14:xfrm>
                <a:off x="7072883" y="2559496"/>
                <a:ext cx="96120" cy="2520"/>
              </p14:xfrm>
            </p:contentPart>
          </mc:Choice>
          <mc:Fallback xmlns="">
            <p:pic>
              <p:nvPicPr>
                <p:cNvPr id="108" name="Ink 107">
                  <a:extLst>
                    <a:ext uri="{FF2B5EF4-FFF2-40B4-BE49-F238E27FC236}">
                      <a16:creationId xmlns:a16="http://schemas.microsoft.com/office/drawing/2014/main" id="{B1512288-75D0-8E67-4F18-3B626E9FBCA3}"/>
                    </a:ext>
                  </a:extLst>
                </p:cNvPr>
                <p:cNvPicPr/>
                <p:nvPr/>
              </p:nvPicPr>
              <p:blipFill>
                <a:blip r:embed="rId97"/>
                <a:stretch>
                  <a:fillRect/>
                </a:stretch>
              </p:blipFill>
              <p:spPr>
                <a:xfrm>
                  <a:off x="7055243" y="2541496"/>
                  <a:ext cx="13176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09" name="Ink 108">
                  <a:extLst>
                    <a:ext uri="{FF2B5EF4-FFF2-40B4-BE49-F238E27FC236}">
                      <a16:creationId xmlns:a16="http://schemas.microsoft.com/office/drawing/2014/main" id="{B5A203A9-D8CF-813A-F7AD-9CD4F886F928}"/>
                    </a:ext>
                  </a:extLst>
                </p14:cNvPr>
                <p14:cNvContentPartPr/>
                <p14:nvPr/>
              </p14:nvContentPartPr>
              <p14:xfrm>
                <a:off x="7346483" y="2397856"/>
                <a:ext cx="139320" cy="149400"/>
              </p14:xfrm>
            </p:contentPart>
          </mc:Choice>
          <mc:Fallback xmlns="">
            <p:pic>
              <p:nvPicPr>
                <p:cNvPr id="109" name="Ink 108">
                  <a:extLst>
                    <a:ext uri="{FF2B5EF4-FFF2-40B4-BE49-F238E27FC236}">
                      <a16:creationId xmlns:a16="http://schemas.microsoft.com/office/drawing/2014/main" id="{B5A203A9-D8CF-813A-F7AD-9CD4F886F928}"/>
                    </a:ext>
                  </a:extLst>
                </p:cNvPr>
                <p:cNvPicPr/>
                <p:nvPr/>
              </p:nvPicPr>
              <p:blipFill>
                <a:blip r:embed="rId99"/>
                <a:stretch>
                  <a:fillRect/>
                </a:stretch>
              </p:blipFill>
              <p:spPr>
                <a:xfrm>
                  <a:off x="7328843" y="2380216"/>
                  <a:ext cx="17496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8" name="Ink 117">
                  <a:extLst>
                    <a:ext uri="{FF2B5EF4-FFF2-40B4-BE49-F238E27FC236}">
                      <a16:creationId xmlns:a16="http://schemas.microsoft.com/office/drawing/2014/main" id="{DFCE60B6-5471-393F-446F-CE77E654EDAB}"/>
                    </a:ext>
                  </a:extLst>
                </p14:cNvPr>
                <p14:cNvContentPartPr/>
                <p14:nvPr/>
              </p14:nvContentPartPr>
              <p14:xfrm>
                <a:off x="7598843" y="2467336"/>
                <a:ext cx="3240" cy="9720"/>
              </p14:xfrm>
            </p:contentPart>
          </mc:Choice>
          <mc:Fallback xmlns="">
            <p:pic>
              <p:nvPicPr>
                <p:cNvPr id="118" name="Ink 117">
                  <a:extLst>
                    <a:ext uri="{FF2B5EF4-FFF2-40B4-BE49-F238E27FC236}">
                      <a16:creationId xmlns:a16="http://schemas.microsoft.com/office/drawing/2014/main" id="{DFCE60B6-5471-393F-446F-CE77E654EDAB}"/>
                    </a:ext>
                  </a:extLst>
                </p:cNvPr>
                <p:cNvPicPr/>
                <p:nvPr/>
              </p:nvPicPr>
              <p:blipFill>
                <a:blip r:embed="rId101"/>
                <a:stretch>
                  <a:fillRect/>
                </a:stretch>
              </p:blipFill>
              <p:spPr>
                <a:xfrm>
                  <a:off x="7580843" y="2449336"/>
                  <a:ext cx="3888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35" name="Ink 134">
                  <a:extLst>
                    <a:ext uri="{FF2B5EF4-FFF2-40B4-BE49-F238E27FC236}">
                      <a16:creationId xmlns:a16="http://schemas.microsoft.com/office/drawing/2014/main" id="{2B71EA2C-19A1-D890-0972-9E6B2BA0E051}"/>
                    </a:ext>
                  </a:extLst>
                </p14:cNvPr>
                <p14:cNvContentPartPr/>
                <p14:nvPr/>
              </p14:nvContentPartPr>
              <p14:xfrm>
                <a:off x="7718723" y="2347816"/>
                <a:ext cx="114120" cy="216720"/>
              </p14:xfrm>
            </p:contentPart>
          </mc:Choice>
          <mc:Fallback xmlns="">
            <p:pic>
              <p:nvPicPr>
                <p:cNvPr id="135" name="Ink 134">
                  <a:extLst>
                    <a:ext uri="{FF2B5EF4-FFF2-40B4-BE49-F238E27FC236}">
                      <a16:creationId xmlns:a16="http://schemas.microsoft.com/office/drawing/2014/main" id="{2B71EA2C-19A1-D890-0972-9E6B2BA0E051}"/>
                    </a:ext>
                  </a:extLst>
                </p:cNvPr>
                <p:cNvPicPr/>
                <p:nvPr/>
              </p:nvPicPr>
              <p:blipFill>
                <a:blip r:embed="rId103"/>
                <a:stretch>
                  <a:fillRect/>
                </a:stretch>
              </p:blipFill>
              <p:spPr>
                <a:xfrm>
                  <a:off x="7701083" y="2329816"/>
                  <a:ext cx="14976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36" name="Ink 135">
                  <a:extLst>
                    <a:ext uri="{FF2B5EF4-FFF2-40B4-BE49-F238E27FC236}">
                      <a16:creationId xmlns:a16="http://schemas.microsoft.com/office/drawing/2014/main" id="{9A1605C4-D51A-31A7-973B-FB2BC2A2F116}"/>
                    </a:ext>
                  </a:extLst>
                </p14:cNvPr>
                <p14:cNvContentPartPr/>
                <p14:nvPr/>
              </p14:nvContentPartPr>
              <p14:xfrm>
                <a:off x="7736723" y="2505856"/>
                <a:ext cx="108360" cy="27720"/>
              </p14:xfrm>
            </p:contentPart>
          </mc:Choice>
          <mc:Fallback xmlns="">
            <p:pic>
              <p:nvPicPr>
                <p:cNvPr id="136" name="Ink 135">
                  <a:extLst>
                    <a:ext uri="{FF2B5EF4-FFF2-40B4-BE49-F238E27FC236}">
                      <a16:creationId xmlns:a16="http://schemas.microsoft.com/office/drawing/2014/main" id="{9A1605C4-D51A-31A7-973B-FB2BC2A2F116}"/>
                    </a:ext>
                  </a:extLst>
                </p:cNvPr>
                <p:cNvPicPr/>
                <p:nvPr/>
              </p:nvPicPr>
              <p:blipFill>
                <a:blip r:embed="rId105"/>
                <a:stretch>
                  <a:fillRect/>
                </a:stretch>
              </p:blipFill>
              <p:spPr>
                <a:xfrm>
                  <a:off x="7719083" y="2488216"/>
                  <a:ext cx="1440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37" name="Ink 136">
                  <a:extLst>
                    <a:ext uri="{FF2B5EF4-FFF2-40B4-BE49-F238E27FC236}">
                      <a16:creationId xmlns:a16="http://schemas.microsoft.com/office/drawing/2014/main" id="{0972485F-A242-3077-5B72-0DE2BF5740C7}"/>
                    </a:ext>
                  </a:extLst>
                </p14:cNvPr>
                <p14:cNvContentPartPr/>
                <p14:nvPr/>
              </p14:nvContentPartPr>
              <p14:xfrm>
                <a:off x="7938683" y="2323696"/>
                <a:ext cx="166680" cy="210600"/>
              </p14:xfrm>
            </p:contentPart>
          </mc:Choice>
          <mc:Fallback xmlns="">
            <p:pic>
              <p:nvPicPr>
                <p:cNvPr id="137" name="Ink 136">
                  <a:extLst>
                    <a:ext uri="{FF2B5EF4-FFF2-40B4-BE49-F238E27FC236}">
                      <a16:creationId xmlns:a16="http://schemas.microsoft.com/office/drawing/2014/main" id="{0972485F-A242-3077-5B72-0DE2BF5740C7}"/>
                    </a:ext>
                  </a:extLst>
                </p:cNvPr>
                <p:cNvPicPr/>
                <p:nvPr/>
              </p:nvPicPr>
              <p:blipFill>
                <a:blip r:embed="rId107"/>
                <a:stretch>
                  <a:fillRect/>
                </a:stretch>
              </p:blipFill>
              <p:spPr>
                <a:xfrm>
                  <a:off x="7921043" y="2305696"/>
                  <a:ext cx="20232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38" name="Ink 137">
                  <a:extLst>
                    <a:ext uri="{FF2B5EF4-FFF2-40B4-BE49-F238E27FC236}">
                      <a16:creationId xmlns:a16="http://schemas.microsoft.com/office/drawing/2014/main" id="{9CEE6CE5-D625-6733-E758-98E912884AE3}"/>
                    </a:ext>
                  </a:extLst>
                </p14:cNvPr>
                <p14:cNvContentPartPr/>
                <p14:nvPr/>
              </p14:nvContentPartPr>
              <p14:xfrm>
                <a:off x="7484363" y="2853256"/>
                <a:ext cx="107640" cy="105840"/>
              </p14:xfrm>
            </p:contentPart>
          </mc:Choice>
          <mc:Fallback xmlns="">
            <p:pic>
              <p:nvPicPr>
                <p:cNvPr id="138" name="Ink 137">
                  <a:extLst>
                    <a:ext uri="{FF2B5EF4-FFF2-40B4-BE49-F238E27FC236}">
                      <a16:creationId xmlns:a16="http://schemas.microsoft.com/office/drawing/2014/main" id="{9CEE6CE5-D625-6733-E758-98E912884AE3}"/>
                    </a:ext>
                  </a:extLst>
                </p:cNvPr>
                <p:cNvPicPr/>
                <p:nvPr/>
              </p:nvPicPr>
              <p:blipFill>
                <a:blip r:embed="rId109"/>
                <a:stretch>
                  <a:fillRect/>
                </a:stretch>
              </p:blipFill>
              <p:spPr>
                <a:xfrm>
                  <a:off x="7466723" y="2835616"/>
                  <a:ext cx="1432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39" name="Ink 138">
                  <a:extLst>
                    <a:ext uri="{FF2B5EF4-FFF2-40B4-BE49-F238E27FC236}">
                      <a16:creationId xmlns:a16="http://schemas.microsoft.com/office/drawing/2014/main" id="{4C1FBEF2-A7A8-3843-3599-455B3B5A6AB6}"/>
                    </a:ext>
                  </a:extLst>
                </p14:cNvPr>
                <p14:cNvContentPartPr/>
                <p14:nvPr/>
              </p14:nvContentPartPr>
              <p14:xfrm>
                <a:off x="7676963" y="2875216"/>
                <a:ext cx="117360" cy="96480"/>
              </p14:xfrm>
            </p:contentPart>
          </mc:Choice>
          <mc:Fallback xmlns="">
            <p:pic>
              <p:nvPicPr>
                <p:cNvPr id="139" name="Ink 138">
                  <a:extLst>
                    <a:ext uri="{FF2B5EF4-FFF2-40B4-BE49-F238E27FC236}">
                      <a16:creationId xmlns:a16="http://schemas.microsoft.com/office/drawing/2014/main" id="{4C1FBEF2-A7A8-3843-3599-455B3B5A6AB6}"/>
                    </a:ext>
                  </a:extLst>
                </p:cNvPr>
                <p:cNvPicPr/>
                <p:nvPr/>
              </p:nvPicPr>
              <p:blipFill>
                <a:blip r:embed="rId111"/>
                <a:stretch>
                  <a:fillRect/>
                </a:stretch>
              </p:blipFill>
              <p:spPr>
                <a:xfrm>
                  <a:off x="7659323" y="2857576"/>
                  <a:ext cx="1530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42" name="Ink 141">
                  <a:extLst>
                    <a:ext uri="{FF2B5EF4-FFF2-40B4-BE49-F238E27FC236}">
                      <a16:creationId xmlns:a16="http://schemas.microsoft.com/office/drawing/2014/main" id="{D527B972-BC2B-F8A0-0D80-78A59CC71ABB}"/>
                    </a:ext>
                  </a:extLst>
                </p14:cNvPr>
                <p14:cNvContentPartPr/>
                <p14:nvPr/>
              </p14:nvContentPartPr>
              <p14:xfrm>
                <a:off x="7345403" y="3243496"/>
                <a:ext cx="187560" cy="124200"/>
              </p14:xfrm>
            </p:contentPart>
          </mc:Choice>
          <mc:Fallback xmlns="">
            <p:pic>
              <p:nvPicPr>
                <p:cNvPr id="142" name="Ink 141">
                  <a:extLst>
                    <a:ext uri="{FF2B5EF4-FFF2-40B4-BE49-F238E27FC236}">
                      <a16:creationId xmlns:a16="http://schemas.microsoft.com/office/drawing/2014/main" id="{D527B972-BC2B-F8A0-0D80-78A59CC71ABB}"/>
                    </a:ext>
                  </a:extLst>
                </p:cNvPr>
                <p:cNvPicPr/>
                <p:nvPr/>
              </p:nvPicPr>
              <p:blipFill>
                <a:blip r:embed="rId113"/>
                <a:stretch>
                  <a:fillRect/>
                </a:stretch>
              </p:blipFill>
              <p:spPr>
                <a:xfrm>
                  <a:off x="7327403" y="3225496"/>
                  <a:ext cx="2232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43" name="Ink 142">
                  <a:extLst>
                    <a:ext uri="{FF2B5EF4-FFF2-40B4-BE49-F238E27FC236}">
                      <a16:creationId xmlns:a16="http://schemas.microsoft.com/office/drawing/2014/main" id="{0EC2CABF-C5B1-57F2-6BE1-09460FCA603E}"/>
                    </a:ext>
                  </a:extLst>
                </p14:cNvPr>
                <p14:cNvContentPartPr/>
                <p14:nvPr/>
              </p14:nvContentPartPr>
              <p14:xfrm>
                <a:off x="7416683" y="3256096"/>
                <a:ext cx="29520" cy="195120"/>
              </p14:xfrm>
            </p:contentPart>
          </mc:Choice>
          <mc:Fallback xmlns="">
            <p:pic>
              <p:nvPicPr>
                <p:cNvPr id="143" name="Ink 142">
                  <a:extLst>
                    <a:ext uri="{FF2B5EF4-FFF2-40B4-BE49-F238E27FC236}">
                      <a16:creationId xmlns:a16="http://schemas.microsoft.com/office/drawing/2014/main" id="{0EC2CABF-C5B1-57F2-6BE1-09460FCA603E}"/>
                    </a:ext>
                  </a:extLst>
                </p:cNvPr>
                <p:cNvPicPr/>
                <p:nvPr/>
              </p:nvPicPr>
              <p:blipFill>
                <a:blip r:embed="rId115"/>
                <a:stretch>
                  <a:fillRect/>
                </a:stretch>
              </p:blipFill>
              <p:spPr>
                <a:xfrm>
                  <a:off x="7398683" y="3238096"/>
                  <a:ext cx="65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44" name="Ink 143">
                  <a:extLst>
                    <a:ext uri="{FF2B5EF4-FFF2-40B4-BE49-F238E27FC236}">
                      <a16:creationId xmlns:a16="http://schemas.microsoft.com/office/drawing/2014/main" id="{E3CD1E8B-D3F6-E9E2-7CE4-3DA747D35E19}"/>
                    </a:ext>
                  </a:extLst>
                </p14:cNvPr>
                <p14:cNvContentPartPr/>
                <p14:nvPr/>
              </p14:nvContentPartPr>
              <p14:xfrm>
                <a:off x="7590563" y="3220816"/>
                <a:ext cx="137160" cy="231120"/>
              </p14:xfrm>
            </p:contentPart>
          </mc:Choice>
          <mc:Fallback xmlns="">
            <p:pic>
              <p:nvPicPr>
                <p:cNvPr id="144" name="Ink 143">
                  <a:extLst>
                    <a:ext uri="{FF2B5EF4-FFF2-40B4-BE49-F238E27FC236}">
                      <a16:creationId xmlns:a16="http://schemas.microsoft.com/office/drawing/2014/main" id="{E3CD1E8B-D3F6-E9E2-7CE4-3DA747D35E19}"/>
                    </a:ext>
                  </a:extLst>
                </p:cNvPr>
                <p:cNvPicPr/>
                <p:nvPr/>
              </p:nvPicPr>
              <p:blipFill>
                <a:blip r:embed="rId117"/>
                <a:stretch>
                  <a:fillRect/>
                </a:stretch>
              </p:blipFill>
              <p:spPr>
                <a:xfrm>
                  <a:off x="7572923" y="3202816"/>
                  <a:ext cx="1728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45" name="Ink 144">
                  <a:extLst>
                    <a:ext uri="{FF2B5EF4-FFF2-40B4-BE49-F238E27FC236}">
                      <a16:creationId xmlns:a16="http://schemas.microsoft.com/office/drawing/2014/main" id="{9C02F7F4-5821-39AB-B520-1BDD75CC5D3A}"/>
                    </a:ext>
                  </a:extLst>
                </p14:cNvPr>
                <p14:cNvContentPartPr/>
                <p14:nvPr/>
              </p14:nvContentPartPr>
              <p14:xfrm>
                <a:off x="7786763" y="3341056"/>
                <a:ext cx="175320" cy="86400"/>
              </p14:xfrm>
            </p:contentPart>
          </mc:Choice>
          <mc:Fallback xmlns="">
            <p:pic>
              <p:nvPicPr>
                <p:cNvPr id="145" name="Ink 144">
                  <a:extLst>
                    <a:ext uri="{FF2B5EF4-FFF2-40B4-BE49-F238E27FC236}">
                      <a16:creationId xmlns:a16="http://schemas.microsoft.com/office/drawing/2014/main" id="{9C02F7F4-5821-39AB-B520-1BDD75CC5D3A}"/>
                    </a:ext>
                  </a:extLst>
                </p:cNvPr>
                <p:cNvPicPr/>
                <p:nvPr/>
              </p:nvPicPr>
              <p:blipFill>
                <a:blip r:embed="rId119"/>
                <a:stretch>
                  <a:fillRect/>
                </a:stretch>
              </p:blipFill>
              <p:spPr>
                <a:xfrm>
                  <a:off x="7769123" y="3323416"/>
                  <a:ext cx="2109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46" name="Ink 145">
                  <a:extLst>
                    <a:ext uri="{FF2B5EF4-FFF2-40B4-BE49-F238E27FC236}">
                      <a16:creationId xmlns:a16="http://schemas.microsoft.com/office/drawing/2014/main" id="{357FE932-5324-5393-FD1C-062F661118C2}"/>
                    </a:ext>
                  </a:extLst>
                </p14:cNvPr>
                <p14:cNvContentPartPr/>
                <p14:nvPr/>
              </p14:nvContentPartPr>
              <p14:xfrm>
                <a:off x="8043803" y="3234856"/>
                <a:ext cx="18720" cy="183240"/>
              </p14:xfrm>
            </p:contentPart>
          </mc:Choice>
          <mc:Fallback xmlns="">
            <p:pic>
              <p:nvPicPr>
                <p:cNvPr id="146" name="Ink 145">
                  <a:extLst>
                    <a:ext uri="{FF2B5EF4-FFF2-40B4-BE49-F238E27FC236}">
                      <a16:creationId xmlns:a16="http://schemas.microsoft.com/office/drawing/2014/main" id="{357FE932-5324-5393-FD1C-062F661118C2}"/>
                    </a:ext>
                  </a:extLst>
                </p:cNvPr>
                <p:cNvPicPr/>
                <p:nvPr/>
              </p:nvPicPr>
              <p:blipFill>
                <a:blip r:embed="rId121"/>
                <a:stretch>
                  <a:fillRect/>
                </a:stretch>
              </p:blipFill>
              <p:spPr>
                <a:xfrm>
                  <a:off x="8025803" y="3217216"/>
                  <a:ext cx="5436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47" name="Ink 146">
                  <a:extLst>
                    <a:ext uri="{FF2B5EF4-FFF2-40B4-BE49-F238E27FC236}">
                      <a16:creationId xmlns:a16="http://schemas.microsoft.com/office/drawing/2014/main" id="{8D0EA367-CF06-5333-D9A0-8A4DD0A56A9F}"/>
                    </a:ext>
                  </a:extLst>
                </p14:cNvPr>
                <p14:cNvContentPartPr/>
                <p14:nvPr/>
              </p14:nvContentPartPr>
              <p14:xfrm>
                <a:off x="8111123" y="3305776"/>
                <a:ext cx="105480" cy="113040"/>
              </p14:xfrm>
            </p:contentPart>
          </mc:Choice>
          <mc:Fallback xmlns="">
            <p:pic>
              <p:nvPicPr>
                <p:cNvPr id="147" name="Ink 146">
                  <a:extLst>
                    <a:ext uri="{FF2B5EF4-FFF2-40B4-BE49-F238E27FC236}">
                      <a16:creationId xmlns:a16="http://schemas.microsoft.com/office/drawing/2014/main" id="{8D0EA367-CF06-5333-D9A0-8A4DD0A56A9F}"/>
                    </a:ext>
                  </a:extLst>
                </p:cNvPr>
                <p:cNvPicPr/>
                <p:nvPr/>
              </p:nvPicPr>
              <p:blipFill>
                <a:blip r:embed="rId123"/>
                <a:stretch>
                  <a:fillRect/>
                </a:stretch>
              </p:blipFill>
              <p:spPr>
                <a:xfrm>
                  <a:off x="8093483" y="3288136"/>
                  <a:ext cx="14112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48" name="Ink 147">
                  <a:extLst>
                    <a:ext uri="{FF2B5EF4-FFF2-40B4-BE49-F238E27FC236}">
                      <a16:creationId xmlns:a16="http://schemas.microsoft.com/office/drawing/2014/main" id="{3D5B6026-11D9-B253-9493-ED27F3ADFFD3}"/>
                    </a:ext>
                  </a:extLst>
                </p14:cNvPr>
                <p14:cNvContentPartPr/>
                <p14:nvPr/>
              </p14:nvContentPartPr>
              <p14:xfrm>
                <a:off x="8304803" y="3273376"/>
                <a:ext cx="64440" cy="161280"/>
              </p14:xfrm>
            </p:contentPart>
          </mc:Choice>
          <mc:Fallback xmlns="">
            <p:pic>
              <p:nvPicPr>
                <p:cNvPr id="148" name="Ink 147">
                  <a:extLst>
                    <a:ext uri="{FF2B5EF4-FFF2-40B4-BE49-F238E27FC236}">
                      <a16:creationId xmlns:a16="http://schemas.microsoft.com/office/drawing/2014/main" id="{3D5B6026-11D9-B253-9493-ED27F3ADFFD3}"/>
                    </a:ext>
                  </a:extLst>
                </p:cNvPr>
                <p:cNvPicPr/>
                <p:nvPr/>
              </p:nvPicPr>
              <p:blipFill>
                <a:blip r:embed="rId125"/>
                <a:stretch>
                  <a:fillRect/>
                </a:stretch>
              </p:blipFill>
              <p:spPr>
                <a:xfrm>
                  <a:off x="8287163" y="3255736"/>
                  <a:ext cx="10008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49" name="Ink 148">
                  <a:extLst>
                    <a:ext uri="{FF2B5EF4-FFF2-40B4-BE49-F238E27FC236}">
                      <a16:creationId xmlns:a16="http://schemas.microsoft.com/office/drawing/2014/main" id="{E837D0D1-4B69-5BD3-7049-D7B27DFCC108}"/>
                    </a:ext>
                  </a:extLst>
                </p14:cNvPr>
                <p14:cNvContentPartPr/>
                <p14:nvPr/>
              </p14:nvContentPartPr>
              <p14:xfrm>
                <a:off x="8308403" y="3265096"/>
                <a:ext cx="50400" cy="37440"/>
              </p14:xfrm>
            </p:contentPart>
          </mc:Choice>
          <mc:Fallback xmlns="">
            <p:pic>
              <p:nvPicPr>
                <p:cNvPr id="149" name="Ink 148">
                  <a:extLst>
                    <a:ext uri="{FF2B5EF4-FFF2-40B4-BE49-F238E27FC236}">
                      <a16:creationId xmlns:a16="http://schemas.microsoft.com/office/drawing/2014/main" id="{E837D0D1-4B69-5BD3-7049-D7B27DFCC108}"/>
                    </a:ext>
                  </a:extLst>
                </p:cNvPr>
                <p:cNvPicPr/>
                <p:nvPr/>
              </p:nvPicPr>
              <p:blipFill>
                <a:blip r:embed="rId127"/>
                <a:stretch>
                  <a:fillRect/>
                </a:stretch>
              </p:blipFill>
              <p:spPr>
                <a:xfrm>
                  <a:off x="8290403" y="3247096"/>
                  <a:ext cx="860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51" name="Ink 150">
                  <a:extLst>
                    <a:ext uri="{FF2B5EF4-FFF2-40B4-BE49-F238E27FC236}">
                      <a16:creationId xmlns:a16="http://schemas.microsoft.com/office/drawing/2014/main" id="{6323187D-F464-E678-6BEF-A5CB08E4F8A1}"/>
                    </a:ext>
                  </a:extLst>
                </p14:cNvPr>
                <p14:cNvContentPartPr/>
                <p14:nvPr/>
              </p14:nvContentPartPr>
              <p14:xfrm>
                <a:off x="7727363" y="2333416"/>
                <a:ext cx="127800" cy="327960"/>
              </p14:xfrm>
            </p:contentPart>
          </mc:Choice>
          <mc:Fallback xmlns="">
            <p:pic>
              <p:nvPicPr>
                <p:cNvPr id="151" name="Ink 150">
                  <a:extLst>
                    <a:ext uri="{FF2B5EF4-FFF2-40B4-BE49-F238E27FC236}">
                      <a16:creationId xmlns:a16="http://schemas.microsoft.com/office/drawing/2014/main" id="{6323187D-F464-E678-6BEF-A5CB08E4F8A1}"/>
                    </a:ext>
                  </a:extLst>
                </p:cNvPr>
                <p:cNvPicPr/>
                <p:nvPr/>
              </p:nvPicPr>
              <p:blipFill>
                <a:blip r:embed="rId129"/>
                <a:stretch>
                  <a:fillRect/>
                </a:stretch>
              </p:blipFill>
              <p:spPr>
                <a:xfrm>
                  <a:off x="7709723" y="2315416"/>
                  <a:ext cx="163440" cy="3636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52" name="Ink 151">
                  <a:extLst>
                    <a:ext uri="{FF2B5EF4-FFF2-40B4-BE49-F238E27FC236}">
                      <a16:creationId xmlns:a16="http://schemas.microsoft.com/office/drawing/2014/main" id="{7B8B245D-1EAC-5F2F-CC2F-8CC5B91D1120}"/>
                    </a:ext>
                  </a:extLst>
                </p14:cNvPr>
                <p14:cNvContentPartPr/>
                <p14:nvPr/>
              </p14:nvContentPartPr>
              <p14:xfrm>
                <a:off x="7693163" y="2500096"/>
                <a:ext cx="196920" cy="31320"/>
              </p14:xfrm>
            </p:contentPart>
          </mc:Choice>
          <mc:Fallback xmlns="">
            <p:pic>
              <p:nvPicPr>
                <p:cNvPr id="152" name="Ink 151">
                  <a:extLst>
                    <a:ext uri="{FF2B5EF4-FFF2-40B4-BE49-F238E27FC236}">
                      <a16:creationId xmlns:a16="http://schemas.microsoft.com/office/drawing/2014/main" id="{7B8B245D-1EAC-5F2F-CC2F-8CC5B91D1120}"/>
                    </a:ext>
                  </a:extLst>
                </p:cNvPr>
                <p:cNvPicPr/>
                <p:nvPr/>
              </p:nvPicPr>
              <p:blipFill>
                <a:blip r:embed="rId131"/>
                <a:stretch>
                  <a:fillRect/>
                </a:stretch>
              </p:blipFill>
              <p:spPr>
                <a:xfrm>
                  <a:off x="7675523" y="2482456"/>
                  <a:ext cx="2325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53" name="Ink 152">
                  <a:extLst>
                    <a:ext uri="{FF2B5EF4-FFF2-40B4-BE49-F238E27FC236}">
                      <a16:creationId xmlns:a16="http://schemas.microsoft.com/office/drawing/2014/main" id="{49338138-E77B-1578-0850-649DF02C1941}"/>
                    </a:ext>
                  </a:extLst>
                </p14:cNvPr>
                <p14:cNvContentPartPr/>
                <p14:nvPr/>
              </p14:nvContentPartPr>
              <p14:xfrm>
                <a:off x="7208963" y="2154856"/>
                <a:ext cx="1358640" cy="1424520"/>
              </p14:xfrm>
            </p:contentPart>
          </mc:Choice>
          <mc:Fallback xmlns="">
            <p:pic>
              <p:nvPicPr>
                <p:cNvPr id="153" name="Ink 152">
                  <a:extLst>
                    <a:ext uri="{FF2B5EF4-FFF2-40B4-BE49-F238E27FC236}">
                      <a16:creationId xmlns:a16="http://schemas.microsoft.com/office/drawing/2014/main" id="{49338138-E77B-1578-0850-649DF02C1941}"/>
                    </a:ext>
                  </a:extLst>
                </p:cNvPr>
                <p:cNvPicPr/>
                <p:nvPr/>
              </p:nvPicPr>
              <p:blipFill>
                <a:blip r:embed="rId133"/>
                <a:stretch>
                  <a:fillRect/>
                </a:stretch>
              </p:blipFill>
              <p:spPr>
                <a:xfrm>
                  <a:off x="7191323" y="2136856"/>
                  <a:ext cx="1394280" cy="1460160"/>
                </a:xfrm>
                <a:prstGeom prst="rect">
                  <a:avLst/>
                </a:prstGeom>
              </p:spPr>
            </p:pic>
          </mc:Fallback>
        </mc:AlternateContent>
      </p:grpSp>
      <p:grpSp>
        <p:nvGrpSpPr>
          <p:cNvPr id="157" name="Group 156">
            <a:extLst>
              <a:ext uri="{FF2B5EF4-FFF2-40B4-BE49-F238E27FC236}">
                <a16:creationId xmlns:a16="http://schemas.microsoft.com/office/drawing/2014/main" id="{27605242-AD2D-0249-2367-CB648E6D49DF}"/>
              </a:ext>
            </a:extLst>
          </p:cNvPr>
          <p:cNvGrpSpPr/>
          <p:nvPr/>
        </p:nvGrpSpPr>
        <p:grpSpPr>
          <a:xfrm>
            <a:off x="1451483" y="3385696"/>
            <a:ext cx="312120" cy="693000"/>
            <a:chOff x="1451483" y="3385696"/>
            <a:chExt cx="312120" cy="693000"/>
          </a:xfrm>
        </p:grpSpPr>
        <mc:AlternateContent xmlns:mc="http://schemas.openxmlformats.org/markup-compatibility/2006" xmlns:p14="http://schemas.microsoft.com/office/powerpoint/2010/main">
          <mc:Choice Requires="p14">
            <p:contentPart p14:bwMode="auto" r:id="rId134">
              <p14:nvContentPartPr>
                <p14:cNvPr id="155" name="Ink 154">
                  <a:extLst>
                    <a:ext uri="{FF2B5EF4-FFF2-40B4-BE49-F238E27FC236}">
                      <a16:creationId xmlns:a16="http://schemas.microsoft.com/office/drawing/2014/main" id="{CBEB608A-1145-AEEB-7E55-9051964E1F64}"/>
                    </a:ext>
                  </a:extLst>
                </p14:cNvPr>
                <p14:cNvContentPartPr/>
                <p14:nvPr/>
              </p14:nvContentPartPr>
              <p14:xfrm>
                <a:off x="1451483" y="3447256"/>
                <a:ext cx="182520" cy="464400"/>
              </p14:xfrm>
            </p:contentPart>
          </mc:Choice>
          <mc:Fallback xmlns="">
            <p:pic>
              <p:nvPicPr>
                <p:cNvPr id="155" name="Ink 154">
                  <a:extLst>
                    <a:ext uri="{FF2B5EF4-FFF2-40B4-BE49-F238E27FC236}">
                      <a16:creationId xmlns:a16="http://schemas.microsoft.com/office/drawing/2014/main" id="{CBEB608A-1145-AEEB-7E55-9051964E1F64}"/>
                    </a:ext>
                  </a:extLst>
                </p:cNvPr>
                <p:cNvPicPr/>
                <p:nvPr/>
              </p:nvPicPr>
              <p:blipFill>
                <a:blip r:embed="rId135"/>
                <a:stretch>
                  <a:fillRect/>
                </a:stretch>
              </p:blipFill>
              <p:spPr>
                <a:xfrm>
                  <a:off x="1433483" y="3429616"/>
                  <a:ext cx="218160" cy="5000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56" name="Ink 155">
                  <a:extLst>
                    <a:ext uri="{FF2B5EF4-FFF2-40B4-BE49-F238E27FC236}">
                      <a16:creationId xmlns:a16="http://schemas.microsoft.com/office/drawing/2014/main" id="{C625D4C8-14F8-8A64-616E-6AB78EF70880}"/>
                    </a:ext>
                  </a:extLst>
                </p14:cNvPr>
                <p14:cNvContentPartPr/>
                <p14:nvPr/>
              </p14:nvContentPartPr>
              <p14:xfrm>
                <a:off x="1648763" y="3385696"/>
                <a:ext cx="114840" cy="693000"/>
              </p14:xfrm>
            </p:contentPart>
          </mc:Choice>
          <mc:Fallback xmlns="">
            <p:pic>
              <p:nvPicPr>
                <p:cNvPr id="156" name="Ink 155">
                  <a:extLst>
                    <a:ext uri="{FF2B5EF4-FFF2-40B4-BE49-F238E27FC236}">
                      <a16:creationId xmlns:a16="http://schemas.microsoft.com/office/drawing/2014/main" id="{C625D4C8-14F8-8A64-616E-6AB78EF70880}"/>
                    </a:ext>
                  </a:extLst>
                </p:cNvPr>
                <p:cNvPicPr/>
                <p:nvPr/>
              </p:nvPicPr>
              <p:blipFill>
                <a:blip r:embed="rId137"/>
                <a:stretch>
                  <a:fillRect/>
                </a:stretch>
              </p:blipFill>
              <p:spPr>
                <a:xfrm>
                  <a:off x="1631123" y="3367696"/>
                  <a:ext cx="150480" cy="728640"/>
                </a:xfrm>
                <a:prstGeom prst="rect">
                  <a:avLst/>
                </a:prstGeom>
              </p:spPr>
            </p:pic>
          </mc:Fallback>
        </mc:AlternateContent>
      </p:grpSp>
      <p:grpSp>
        <p:nvGrpSpPr>
          <p:cNvPr id="178" name="Group 177">
            <a:extLst>
              <a:ext uri="{FF2B5EF4-FFF2-40B4-BE49-F238E27FC236}">
                <a16:creationId xmlns:a16="http://schemas.microsoft.com/office/drawing/2014/main" id="{5A2AADD3-6ACA-D027-32AB-A96D0CED6C98}"/>
              </a:ext>
            </a:extLst>
          </p:cNvPr>
          <p:cNvGrpSpPr/>
          <p:nvPr/>
        </p:nvGrpSpPr>
        <p:grpSpPr>
          <a:xfrm>
            <a:off x="2133683" y="3399376"/>
            <a:ext cx="2065680" cy="589680"/>
            <a:chOff x="2133683" y="3399376"/>
            <a:chExt cx="2065680" cy="589680"/>
          </a:xfrm>
        </p:grpSpPr>
        <mc:AlternateContent xmlns:mc="http://schemas.openxmlformats.org/markup-compatibility/2006" xmlns:p14="http://schemas.microsoft.com/office/powerpoint/2010/main">
          <mc:Choice Requires="p14">
            <p:contentPart p14:bwMode="auto" r:id="rId138">
              <p14:nvContentPartPr>
                <p14:cNvPr id="158" name="Ink 157">
                  <a:extLst>
                    <a:ext uri="{FF2B5EF4-FFF2-40B4-BE49-F238E27FC236}">
                      <a16:creationId xmlns:a16="http://schemas.microsoft.com/office/drawing/2014/main" id="{7935E9FD-FA77-5A22-0E9C-369CDB691C3D}"/>
                    </a:ext>
                  </a:extLst>
                </p14:cNvPr>
                <p14:cNvContentPartPr/>
                <p14:nvPr/>
              </p14:nvContentPartPr>
              <p14:xfrm>
                <a:off x="2133683" y="3531496"/>
                <a:ext cx="118440" cy="276480"/>
              </p14:xfrm>
            </p:contentPart>
          </mc:Choice>
          <mc:Fallback xmlns="">
            <p:pic>
              <p:nvPicPr>
                <p:cNvPr id="158" name="Ink 157">
                  <a:extLst>
                    <a:ext uri="{FF2B5EF4-FFF2-40B4-BE49-F238E27FC236}">
                      <a16:creationId xmlns:a16="http://schemas.microsoft.com/office/drawing/2014/main" id="{7935E9FD-FA77-5A22-0E9C-369CDB691C3D}"/>
                    </a:ext>
                  </a:extLst>
                </p:cNvPr>
                <p:cNvPicPr/>
                <p:nvPr/>
              </p:nvPicPr>
              <p:blipFill>
                <a:blip r:embed="rId139"/>
                <a:stretch>
                  <a:fillRect/>
                </a:stretch>
              </p:blipFill>
              <p:spPr>
                <a:xfrm>
                  <a:off x="2116043" y="3513856"/>
                  <a:ext cx="154080" cy="3121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59" name="Ink 158">
                  <a:extLst>
                    <a:ext uri="{FF2B5EF4-FFF2-40B4-BE49-F238E27FC236}">
                      <a16:creationId xmlns:a16="http://schemas.microsoft.com/office/drawing/2014/main" id="{BC5485A8-9F04-5D3E-54F7-75C6AC057BAD}"/>
                    </a:ext>
                  </a:extLst>
                </p14:cNvPr>
                <p14:cNvContentPartPr/>
                <p14:nvPr/>
              </p14:nvContentPartPr>
              <p14:xfrm>
                <a:off x="2351483" y="3629416"/>
                <a:ext cx="111240" cy="147240"/>
              </p14:xfrm>
            </p:contentPart>
          </mc:Choice>
          <mc:Fallback xmlns="">
            <p:pic>
              <p:nvPicPr>
                <p:cNvPr id="159" name="Ink 158">
                  <a:extLst>
                    <a:ext uri="{FF2B5EF4-FFF2-40B4-BE49-F238E27FC236}">
                      <a16:creationId xmlns:a16="http://schemas.microsoft.com/office/drawing/2014/main" id="{BC5485A8-9F04-5D3E-54F7-75C6AC057BAD}"/>
                    </a:ext>
                  </a:extLst>
                </p:cNvPr>
                <p:cNvPicPr/>
                <p:nvPr/>
              </p:nvPicPr>
              <p:blipFill>
                <a:blip r:embed="rId141"/>
                <a:stretch>
                  <a:fillRect/>
                </a:stretch>
              </p:blipFill>
              <p:spPr>
                <a:xfrm>
                  <a:off x="2333843" y="3611416"/>
                  <a:ext cx="14688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60" name="Ink 159">
                  <a:extLst>
                    <a:ext uri="{FF2B5EF4-FFF2-40B4-BE49-F238E27FC236}">
                      <a16:creationId xmlns:a16="http://schemas.microsoft.com/office/drawing/2014/main" id="{ADE31094-9DDF-17AD-3286-9344F77C7BE3}"/>
                    </a:ext>
                  </a:extLst>
                </p14:cNvPr>
                <p14:cNvContentPartPr/>
                <p14:nvPr/>
              </p14:nvContentPartPr>
              <p14:xfrm>
                <a:off x="2534003" y="3685576"/>
                <a:ext cx="117360" cy="113760"/>
              </p14:xfrm>
            </p:contentPart>
          </mc:Choice>
          <mc:Fallback xmlns="">
            <p:pic>
              <p:nvPicPr>
                <p:cNvPr id="160" name="Ink 159">
                  <a:extLst>
                    <a:ext uri="{FF2B5EF4-FFF2-40B4-BE49-F238E27FC236}">
                      <a16:creationId xmlns:a16="http://schemas.microsoft.com/office/drawing/2014/main" id="{ADE31094-9DDF-17AD-3286-9344F77C7BE3}"/>
                    </a:ext>
                  </a:extLst>
                </p:cNvPr>
                <p:cNvPicPr/>
                <p:nvPr/>
              </p:nvPicPr>
              <p:blipFill>
                <a:blip r:embed="rId143"/>
                <a:stretch>
                  <a:fillRect/>
                </a:stretch>
              </p:blipFill>
              <p:spPr>
                <a:xfrm>
                  <a:off x="2516363" y="3667576"/>
                  <a:ext cx="15300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61" name="Ink 160">
                  <a:extLst>
                    <a:ext uri="{FF2B5EF4-FFF2-40B4-BE49-F238E27FC236}">
                      <a16:creationId xmlns:a16="http://schemas.microsoft.com/office/drawing/2014/main" id="{E3D60EE1-8E36-E00E-1D30-D6E7A286C992}"/>
                    </a:ext>
                  </a:extLst>
                </p14:cNvPr>
                <p14:cNvContentPartPr/>
                <p14:nvPr/>
              </p14:nvContentPartPr>
              <p14:xfrm>
                <a:off x="2726603" y="3674056"/>
                <a:ext cx="58680" cy="107640"/>
              </p14:xfrm>
            </p:contentPart>
          </mc:Choice>
          <mc:Fallback xmlns="">
            <p:pic>
              <p:nvPicPr>
                <p:cNvPr id="161" name="Ink 160">
                  <a:extLst>
                    <a:ext uri="{FF2B5EF4-FFF2-40B4-BE49-F238E27FC236}">
                      <a16:creationId xmlns:a16="http://schemas.microsoft.com/office/drawing/2014/main" id="{E3D60EE1-8E36-E00E-1D30-D6E7A286C992}"/>
                    </a:ext>
                  </a:extLst>
                </p:cNvPr>
                <p:cNvPicPr/>
                <p:nvPr/>
              </p:nvPicPr>
              <p:blipFill>
                <a:blip r:embed="rId145"/>
                <a:stretch>
                  <a:fillRect/>
                </a:stretch>
              </p:blipFill>
              <p:spPr>
                <a:xfrm>
                  <a:off x="2708603" y="3656416"/>
                  <a:ext cx="9432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62" name="Ink 161">
                  <a:extLst>
                    <a:ext uri="{FF2B5EF4-FFF2-40B4-BE49-F238E27FC236}">
                      <a16:creationId xmlns:a16="http://schemas.microsoft.com/office/drawing/2014/main" id="{3D59D030-649B-D886-D72E-794013E59AF6}"/>
                    </a:ext>
                  </a:extLst>
                </p14:cNvPr>
                <p14:cNvContentPartPr/>
                <p14:nvPr/>
              </p14:nvContentPartPr>
              <p14:xfrm>
                <a:off x="2722283" y="3648856"/>
                <a:ext cx="163080" cy="127800"/>
              </p14:xfrm>
            </p:contentPart>
          </mc:Choice>
          <mc:Fallback xmlns="">
            <p:pic>
              <p:nvPicPr>
                <p:cNvPr id="162" name="Ink 161">
                  <a:extLst>
                    <a:ext uri="{FF2B5EF4-FFF2-40B4-BE49-F238E27FC236}">
                      <a16:creationId xmlns:a16="http://schemas.microsoft.com/office/drawing/2014/main" id="{3D59D030-649B-D886-D72E-794013E59AF6}"/>
                    </a:ext>
                  </a:extLst>
                </p:cNvPr>
                <p:cNvPicPr/>
                <p:nvPr/>
              </p:nvPicPr>
              <p:blipFill>
                <a:blip r:embed="rId147"/>
                <a:stretch>
                  <a:fillRect/>
                </a:stretch>
              </p:blipFill>
              <p:spPr>
                <a:xfrm>
                  <a:off x="2704283" y="3631216"/>
                  <a:ext cx="19872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63" name="Ink 162">
                  <a:extLst>
                    <a:ext uri="{FF2B5EF4-FFF2-40B4-BE49-F238E27FC236}">
                      <a16:creationId xmlns:a16="http://schemas.microsoft.com/office/drawing/2014/main" id="{C428F8BD-9773-92AC-4EDE-67FCB910D47B}"/>
                    </a:ext>
                  </a:extLst>
                </p14:cNvPr>
                <p14:cNvContentPartPr/>
                <p14:nvPr/>
              </p14:nvContentPartPr>
              <p14:xfrm>
                <a:off x="2820203" y="3614296"/>
                <a:ext cx="14400" cy="16560"/>
              </p14:xfrm>
            </p:contentPart>
          </mc:Choice>
          <mc:Fallback xmlns="">
            <p:pic>
              <p:nvPicPr>
                <p:cNvPr id="163" name="Ink 162">
                  <a:extLst>
                    <a:ext uri="{FF2B5EF4-FFF2-40B4-BE49-F238E27FC236}">
                      <a16:creationId xmlns:a16="http://schemas.microsoft.com/office/drawing/2014/main" id="{C428F8BD-9773-92AC-4EDE-67FCB910D47B}"/>
                    </a:ext>
                  </a:extLst>
                </p:cNvPr>
                <p:cNvPicPr/>
                <p:nvPr/>
              </p:nvPicPr>
              <p:blipFill>
                <a:blip r:embed="rId149"/>
                <a:stretch>
                  <a:fillRect/>
                </a:stretch>
              </p:blipFill>
              <p:spPr>
                <a:xfrm>
                  <a:off x="2802563" y="3596296"/>
                  <a:ext cx="500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64" name="Ink 163">
                  <a:extLst>
                    <a:ext uri="{FF2B5EF4-FFF2-40B4-BE49-F238E27FC236}">
                      <a16:creationId xmlns:a16="http://schemas.microsoft.com/office/drawing/2014/main" id="{68D1AA7B-4547-D04E-5B61-FFBFD121CB3E}"/>
                    </a:ext>
                  </a:extLst>
                </p14:cNvPr>
                <p14:cNvContentPartPr/>
                <p14:nvPr/>
              </p14:nvContentPartPr>
              <p14:xfrm>
                <a:off x="2923163" y="3521416"/>
                <a:ext cx="134640" cy="246240"/>
              </p14:xfrm>
            </p:contentPart>
          </mc:Choice>
          <mc:Fallback xmlns="">
            <p:pic>
              <p:nvPicPr>
                <p:cNvPr id="164" name="Ink 163">
                  <a:extLst>
                    <a:ext uri="{FF2B5EF4-FFF2-40B4-BE49-F238E27FC236}">
                      <a16:creationId xmlns:a16="http://schemas.microsoft.com/office/drawing/2014/main" id="{68D1AA7B-4547-D04E-5B61-FFBFD121CB3E}"/>
                    </a:ext>
                  </a:extLst>
                </p:cNvPr>
                <p:cNvPicPr/>
                <p:nvPr/>
              </p:nvPicPr>
              <p:blipFill>
                <a:blip r:embed="rId151"/>
                <a:stretch>
                  <a:fillRect/>
                </a:stretch>
              </p:blipFill>
              <p:spPr>
                <a:xfrm>
                  <a:off x="2905523" y="3503776"/>
                  <a:ext cx="17028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65" name="Ink 164">
                  <a:extLst>
                    <a:ext uri="{FF2B5EF4-FFF2-40B4-BE49-F238E27FC236}">
                      <a16:creationId xmlns:a16="http://schemas.microsoft.com/office/drawing/2014/main" id="{CC5BCF82-BCA8-AD1C-9EAA-0E9A56569923}"/>
                    </a:ext>
                  </a:extLst>
                </p14:cNvPr>
                <p14:cNvContentPartPr/>
                <p14:nvPr/>
              </p14:nvContentPartPr>
              <p14:xfrm>
                <a:off x="2936843" y="3634096"/>
                <a:ext cx="261000" cy="236160"/>
              </p14:xfrm>
            </p:contentPart>
          </mc:Choice>
          <mc:Fallback xmlns="">
            <p:pic>
              <p:nvPicPr>
                <p:cNvPr id="165" name="Ink 164">
                  <a:extLst>
                    <a:ext uri="{FF2B5EF4-FFF2-40B4-BE49-F238E27FC236}">
                      <a16:creationId xmlns:a16="http://schemas.microsoft.com/office/drawing/2014/main" id="{CC5BCF82-BCA8-AD1C-9EAA-0E9A56569923}"/>
                    </a:ext>
                  </a:extLst>
                </p:cNvPr>
                <p:cNvPicPr/>
                <p:nvPr/>
              </p:nvPicPr>
              <p:blipFill>
                <a:blip r:embed="rId153"/>
                <a:stretch>
                  <a:fillRect/>
                </a:stretch>
              </p:blipFill>
              <p:spPr>
                <a:xfrm>
                  <a:off x="2919203" y="3616096"/>
                  <a:ext cx="29664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66" name="Ink 165">
                  <a:extLst>
                    <a:ext uri="{FF2B5EF4-FFF2-40B4-BE49-F238E27FC236}">
                      <a16:creationId xmlns:a16="http://schemas.microsoft.com/office/drawing/2014/main" id="{78A991FD-28FE-6C11-576F-58B09679EF46}"/>
                    </a:ext>
                  </a:extLst>
                </p14:cNvPr>
                <p14:cNvContentPartPr/>
                <p14:nvPr/>
              </p14:nvContentPartPr>
              <p14:xfrm>
                <a:off x="3100283" y="3637336"/>
                <a:ext cx="72360" cy="111960"/>
              </p14:xfrm>
            </p:contentPart>
          </mc:Choice>
          <mc:Fallback xmlns="">
            <p:pic>
              <p:nvPicPr>
                <p:cNvPr id="166" name="Ink 165">
                  <a:extLst>
                    <a:ext uri="{FF2B5EF4-FFF2-40B4-BE49-F238E27FC236}">
                      <a16:creationId xmlns:a16="http://schemas.microsoft.com/office/drawing/2014/main" id="{78A991FD-28FE-6C11-576F-58B09679EF46}"/>
                    </a:ext>
                  </a:extLst>
                </p:cNvPr>
                <p:cNvPicPr/>
                <p:nvPr/>
              </p:nvPicPr>
              <p:blipFill>
                <a:blip r:embed="rId155"/>
                <a:stretch>
                  <a:fillRect/>
                </a:stretch>
              </p:blipFill>
              <p:spPr>
                <a:xfrm>
                  <a:off x="3082283" y="3619336"/>
                  <a:ext cx="10800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67" name="Ink 166">
                  <a:extLst>
                    <a:ext uri="{FF2B5EF4-FFF2-40B4-BE49-F238E27FC236}">
                      <a16:creationId xmlns:a16="http://schemas.microsoft.com/office/drawing/2014/main" id="{ED843757-6B53-018A-6A8C-FB82DE2B95E0}"/>
                    </a:ext>
                  </a:extLst>
                </p14:cNvPr>
                <p14:cNvContentPartPr/>
                <p14:nvPr/>
              </p14:nvContentPartPr>
              <p14:xfrm>
                <a:off x="3381083" y="3649936"/>
                <a:ext cx="91800" cy="1440"/>
              </p14:xfrm>
            </p:contentPart>
          </mc:Choice>
          <mc:Fallback xmlns="">
            <p:pic>
              <p:nvPicPr>
                <p:cNvPr id="167" name="Ink 166">
                  <a:extLst>
                    <a:ext uri="{FF2B5EF4-FFF2-40B4-BE49-F238E27FC236}">
                      <a16:creationId xmlns:a16="http://schemas.microsoft.com/office/drawing/2014/main" id="{ED843757-6B53-018A-6A8C-FB82DE2B95E0}"/>
                    </a:ext>
                  </a:extLst>
                </p:cNvPr>
                <p:cNvPicPr/>
                <p:nvPr/>
              </p:nvPicPr>
              <p:blipFill>
                <a:blip r:embed="rId157"/>
                <a:stretch>
                  <a:fillRect/>
                </a:stretch>
              </p:blipFill>
              <p:spPr>
                <a:xfrm>
                  <a:off x="3363083" y="3631936"/>
                  <a:ext cx="12744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68" name="Ink 167">
                  <a:extLst>
                    <a:ext uri="{FF2B5EF4-FFF2-40B4-BE49-F238E27FC236}">
                      <a16:creationId xmlns:a16="http://schemas.microsoft.com/office/drawing/2014/main" id="{12AAD93A-F21F-5667-C0C0-43EEF855D5D6}"/>
                    </a:ext>
                  </a:extLst>
                </p14:cNvPr>
                <p14:cNvContentPartPr/>
                <p14:nvPr/>
              </p14:nvContentPartPr>
              <p14:xfrm>
                <a:off x="3437603" y="3747496"/>
                <a:ext cx="57600" cy="30960"/>
              </p14:xfrm>
            </p:contentPart>
          </mc:Choice>
          <mc:Fallback xmlns="">
            <p:pic>
              <p:nvPicPr>
                <p:cNvPr id="168" name="Ink 167">
                  <a:extLst>
                    <a:ext uri="{FF2B5EF4-FFF2-40B4-BE49-F238E27FC236}">
                      <a16:creationId xmlns:a16="http://schemas.microsoft.com/office/drawing/2014/main" id="{12AAD93A-F21F-5667-C0C0-43EEF855D5D6}"/>
                    </a:ext>
                  </a:extLst>
                </p:cNvPr>
                <p:cNvPicPr/>
                <p:nvPr/>
              </p:nvPicPr>
              <p:blipFill>
                <a:blip r:embed="rId159"/>
                <a:stretch>
                  <a:fillRect/>
                </a:stretch>
              </p:blipFill>
              <p:spPr>
                <a:xfrm>
                  <a:off x="3419963" y="3729496"/>
                  <a:ext cx="9324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70" name="Ink 169">
                  <a:extLst>
                    <a:ext uri="{FF2B5EF4-FFF2-40B4-BE49-F238E27FC236}">
                      <a16:creationId xmlns:a16="http://schemas.microsoft.com/office/drawing/2014/main" id="{A6F337FC-82CE-EF59-4244-AA042A3E2D25}"/>
                    </a:ext>
                  </a:extLst>
                </p14:cNvPr>
                <p14:cNvContentPartPr/>
                <p14:nvPr/>
              </p14:nvContentPartPr>
              <p14:xfrm>
                <a:off x="3805523" y="3399376"/>
                <a:ext cx="190440" cy="211320"/>
              </p14:xfrm>
            </p:contentPart>
          </mc:Choice>
          <mc:Fallback xmlns="">
            <p:pic>
              <p:nvPicPr>
                <p:cNvPr id="170" name="Ink 169">
                  <a:extLst>
                    <a:ext uri="{FF2B5EF4-FFF2-40B4-BE49-F238E27FC236}">
                      <a16:creationId xmlns:a16="http://schemas.microsoft.com/office/drawing/2014/main" id="{A6F337FC-82CE-EF59-4244-AA042A3E2D25}"/>
                    </a:ext>
                  </a:extLst>
                </p:cNvPr>
                <p:cNvPicPr/>
                <p:nvPr/>
              </p:nvPicPr>
              <p:blipFill>
                <a:blip r:embed="rId161"/>
                <a:stretch>
                  <a:fillRect/>
                </a:stretch>
              </p:blipFill>
              <p:spPr>
                <a:xfrm>
                  <a:off x="3787523" y="3381736"/>
                  <a:ext cx="2260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71" name="Ink 170">
                  <a:extLst>
                    <a:ext uri="{FF2B5EF4-FFF2-40B4-BE49-F238E27FC236}">
                      <a16:creationId xmlns:a16="http://schemas.microsoft.com/office/drawing/2014/main" id="{C95E5157-4AF8-3A20-3B84-E37AB5893F77}"/>
                    </a:ext>
                  </a:extLst>
                </p14:cNvPr>
                <p14:cNvContentPartPr/>
                <p14:nvPr/>
              </p14:nvContentPartPr>
              <p14:xfrm>
                <a:off x="3666563" y="3659656"/>
                <a:ext cx="418680" cy="70200"/>
              </p14:xfrm>
            </p:contentPart>
          </mc:Choice>
          <mc:Fallback xmlns="">
            <p:pic>
              <p:nvPicPr>
                <p:cNvPr id="171" name="Ink 170">
                  <a:extLst>
                    <a:ext uri="{FF2B5EF4-FFF2-40B4-BE49-F238E27FC236}">
                      <a16:creationId xmlns:a16="http://schemas.microsoft.com/office/drawing/2014/main" id="{C95E5157-4AF8-3A20-3B84-E37AB5893F77}"/>
                    </a:ext>
                  </a:extLst>
                </p:cNvPr>
                <p:cNvPicPr/>
                <p:nvPr/>
              </p:nvPicPr>
              <p:blipFill>
                <a:blip r:embed="rId163"/>
                <a:stretch>
                  <a:fillRect/>
                </a:stretch>
              </p:blipFill>
              <p:spPr>
                <a:xfrm>
                  <a:off x="3648563" y="3641656"/>
                  <a:ext cx="45432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72" name="Ink 171">
                  <a:extLst>
                    <a:ext uri="{FF2B5EF4-FFF2-40B4-BE49-F238E27FC236}">
                      <a16:creationId xmlns:a16="http://schemas.microsoft.com/office/drawing/2014/main" id="{C240B927-1330-7228-3FC9-FAA7ECCE5CDA}"/>
                    </a:ext>
                  </a:extLst>
                </p14:cNvPr>
                <p14:cNvContentPartPr/>
                <p14:nvPr/>
              </p14:nvContentPartPr>
              <p14:xfrm>
                <a:off x="3694283" y="3860536"/>
                <a:ext cx="165600" cy="118800"/>
              </p14:xfrm>
            </p:contentPart>
          </mc:Choice>
          <mc:Fallback xmlns="">
            <p:pic>
              <p:nvPicPr>
                <p:cNvPr id="172" name="Ink 171">
                  <a:extLst>
                    <a:ext uri="{FF2B5EF4-FFF2-40B4-BE49-F238E27FC236}">
                      <a16:creationId xmlns:a16="http://schemas.microsoft.com/office/drawing/2014/main" id="{C240B927-1330-7228-3FC9-FAA7ECCE5CDA}"/>
                    </a:ext>
                  </a:extLst>
                </p:cNvPr>
                <p:cNvPicPr/>
                <p:nvPr/>
              </p:nvPicPr>
              <p:blipFill>
                <a:blip r:embed="rId165"/>
                <a:stretch>
                  <a:fillRect/>
                </a:stretch>
              </p:blipFill>
              <p:spPr>
                <a:xfrm>
                  <a:off x="3676643" y="3842896"/>
                  <a:ext cx="201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73" name="Ink 172">
                  <a:extLst>
                    <a:ext uri="{FF2B5EF4-FFF2-40B4-BE49-F238E27FC236}">
                      <a16:creationId xmlns:a16="http://schemas.microsoft.com/office/drawing/2014/main" id="{EDC61302-A3D6-4E24-D743-69B89C549CCC}"/>
                    </a:ext>
                  </a:extLst>
                </p14:cNvPr>
                <p14:cNvContentPartPr/>
                <p14:nvPr/>
              </p14:nvContentPartPr>
              <p14:xfrm>
                <a:off x="3877523" y="3931096"/>
                <a:ext cx="169200" cy="57960"/>
              </p14:xfrm>
            </p:contentPart>
          </mc:Choice>
          <mc:Fallback xmlns="">
            <p:pic>
              <p:nvPicPr>
                <p:cNvPr id="173" name="Ink 172">
                  <a:extLst>
                    <a:ext uri="{FF2B5EF4-FFF2-40B4-BE49-F238E27FC236}">
                      <a16:creationId xmlns:a16="http://schemas.microsoft.com/office/drawing/2014/main" id="{EDC61302-A3D6-4E24-D743-69B89C549CCC}"/>
                    </a:ext>
                  </a:extLst>
                </p:cNvPr>
                <p:cNvPicPr/>
                <p:nvPr/>
              </p:nvPicPr>
              <p:blipFill>
                <a:blip r:embed="rId167"/>
                <a:stretch>
                  <a:fillRect/>
                </a:stretch>
              </p:blipFill>
              <p:spPr>
                <a:xfrm>
                  <a:off x="3859883" y="3913096"/>
                  <a:ext cx="20484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74" name="Ink 173">
                  <a:extLst>
                    <a:ext uri="{FF2B5EF4-FFF2-40B4-BE49-F238E27FC236}">
                      <a16:creationId xmlns:a16="http://schemas.microsoft.com/office/drawing/2014/main" id="{7A992CCE-D826-A8F5-217C-AED03950D58E}"/>
                    </a:ext>
                  </a:extLst>
                </p14:cNvPr>
                <p14:cNvContentPartPr/>
                <p14:nvPr/>
              </p14:nvContentPartPr>
              <p14:xfrm>
                <a:off x="4080923" y="3771976"/>
                <a:ext cx="118440" cy="162360"/>
              </p14:xfrm>
            </p:contentPart>
          </mc:Choice>
          <mc:Fallback xmlns="">
            <p:pic>
              <p:nvPicPr>
                <p:cNvPr id="174" name="Ink 173">
                  <a:extLst>
                    <a:ext uri="{FF2B5EF4-FFF2-40B4-BE49-F238E27FC236}">
                      <a16:creationId xmlns:a16="http://schemas.microsoft.com/office/drawing/2014/main" id="{7A992CCE-D826-A8F5-217C-AED03950D58E}"/>
                    </a:ext>
                  </a:extLst>
                </p:cNvPr>
                <p:cNvPicPr/>
                <p:nvPr/>
              </p:nvPicPr>
              <p:blipFill>
                <a:blip r:embed="rId169"/>
                <a:stretch>
                  <a:fillRect/>
                </a:stretch>
              </p:blipFill>
              <p:spPr>
                <a:xfrm>
                  <a:off x="4062923" y="3754336"/>
                  <a:ext cx="154080" cy="198000"/>
                </a:xfrm>
                <a:prstGeom prst="rect">
                  <a:avLst/>
                </a:prstGeom>
              </p:spPr>
            </p:pic>
          </mc:Fallback>
        </mc:AlternateContent>
      </p:grpSp>
      <p:grpSp>
        <p:nvGrpSpPr>
          <p:cNvPr id="177" name="Group 176">
            <a:extLst>
              <a:ext uri="{FF2B5EF4-FFF2-40B4-BE49-F238E27FC236}">
                <a16:creationId xmlns:a16="http://schemas.microsoft.com/office/drawing/2014/main" id="{86BE3D0E-5867-3DBD-10DE-95E4F2DFE6C1}"/>
              </a:ext>
            </a:extLst>
          </p:cNvPr>
          <p:cNvGrpSpPr/>
          <p:nvPr/>
        </p:nvGrpSpPr>
        <p:grpSpPr>
          <a:xfrm>
            <a:off x="4448843" y="3603496"/>
            <a:ext cx="126000" cy="77400"/>
            <a:chOff x="4448843" y="3603496"/>
            <a:chExt cx="126000" cy="77400"/>
          </a:xfrm>
        </p:grpSpPr>
        <mc:AlternateContent xmlns:mc="http://schemas.openxmlformats.org/markup-compatibility/2006" xmlns:p14="http://schemas.microsoft.com/office/powerpoint/2010/main">
          <mc:Choice Requires="p14">
            <p:contentPart p14:bwMode="auto" r:id="rId170">
              <p14:nvContentPartPr>
                <p14:cNvPr id="175" name="Ink 174">
                  <a:extLst>
                    <a:ext uri="{FF2B5EF4-FFF2-40B4-BE49-F238E27FC236}">
                      <a16:creationId xmlns:a16="http://schemas.microsoft.com/office/drawing/2014/main" id="{661AE04A-030C-B0CA-14C1-7E3908472893}"/>
                    </a:ext>
                  </a:extLst>
                </p14:cNvPr>
                <p14:cNvContentPartPr/>
                <p14:nvPr/>
              </p14:nvContentPartPr>
              <p14:xfrm>
                <a:off x="4448843" y="3603496"/>
                <a:ext cx="97920" cy="12960"/>
              </p14:xfrm>
            </p:contentPart>
          </mc:Choice>
          <mc:Fallback xmlns="">
            <p:pic>
              <p:nvPicPr>
                <p:cNvPr id="175" name="Ink 174">
                  <a:extLst>
                    <a:ext uri="{FF2B5EF4-FFF2-40B4-BE49-F238E27FC236}">
                      <a16:creationId xmlns:a16="http://schemas.microsoft.com/office/drawing/2014/main" id="{661AE04A-030C-B0CA-14C1-7E3908472893}"/>
                    </a:ext>
                  </a:extLst>
                </p:cNvPr>
                <p:cNvPicPr/>
                <p:nvPr/>
              </p:nvPicPr>
              <p:blipFill>
                <a:blip r:embed="rId171"/>
                <a:stretch>
                  <a:fillRect/>
                </a:stretch>
              </p:blipFill>
              <p:spPr>
                <a:xfrm>
                  <a:off x="4431203" y="3585496"/>
                  <a:ext cx="1335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76" name="Ink 175">
                  <a:extLst>
                    <a:ext uri="{FF2B5EF4-FFF2-40B4-BE49-F238E27FC236}">
                      <a16:creationId xmlns:a16="http://schemas.microsoft.com/office/drawing/2014/main" id="{2D75952B-E3C3-6128-CB6A-8809C7A5D946}"/>
                    </a:ext>
                  </a:extLst>
                </p14:cNvPr>
                <p14:cNvContentPartPr/>
                <p14:nvPr/>
              </p14:nvContentPartPr>
              <p14:xfrm>
                <a:off x="4511843" y="3667936"/>
                <a:ext cx="63000" cy="12960"/>
              </p14:xfrm>
            </p:contentPart>
          </mc:Choice>
          <mc:Fallback xmlns="">
            <p:pic>
              <p:nvPicPr>
                <p:cNvPr id="176" name="Ink 175">
                  <a:extLst>
                    <a:ext uri="{FF2B5EF4-FFF2-40B4-BE49-F238E27FC236}">
                      <a16:creationId xmlns:a16="http://schemas.microsoft.com/office/drawing/2014/main" id="{2D75952B-E3C3-6128-CB6A-8809C7A5D946}"/>
                    </a:ext>
                  </a:extLst>
                </p:cNvPr>
                <p:cNvPicPr/>
                <p:nvPr/>
              </p:nvPicPr>
              <p:blipFill>
                <a:blip r:embed="rId173"/>
                <a:stretch>
                  <a:fillRect/>
                </a:stretch>
              </p:blipFill>
              <p:spPr>
                <a:xfrm>
                  <a:off x="4494203" y="3649936"/>
                  <a:ext cx="98640" cy="48600"/>
                </a:xfrm>
                <a:prstGeom prst="rect">
                  <a:avLst/>
                </a:prstGeom>
              </p:spPr>
            </p:pic>
          </mc:Fallback>
        </mc:AlternateContent>
      </p:grpSp>
      <p:grpSp>
        <p:nvGrpSpPr>
          <p:cNvPr id="191" name="Group 190">
            <a:extLst>
              <a:ext uri="{FF2B5EF4-FFF2-40B4-BE49-F238E27FC236}">
                <a16:creationId xmlns:a16="http://schemas.microsoft.com/office/drawing/2014/main" id="{7E890575-AF7C-7BE7-77B9-3617CFBFCEDE}"/>
              </a:ext>
            </a:extLst>
          </p:cNvPr>
          <p:cNvGrpSpPr/>
          <p:nvPr/>
        </p:nvGrpSpPr>
        <p:grpSpPr>
          <a:xfrm>
            <a:off x="4817123" y="3387496"/>
            <a:ext cx="812160" cy="262080"/>
            <a:chOff x="4817123" y="3387496"/>
            <a:chExt cx="812160" cy="262080"/>
          </a:xfrm>
        </p:grpSpPr>
        <mc:AlternateContent xmlns:mc="http://schemas.openxmlformats.org/markup-compatibility/2006" xmlns:p14="http://schemas.microsoft.com/office/powerpoint/2010/main">
          <mc:Choice Requires="p14">
            <p:contentPart p14:bwMode="auto" r:id="rId174">
              <p14:nvContentPartPr>
                <p14:cNvPr id="179" name="Ink 178">
                  <a:extLst>
                    <a:ext uri="{FF2B5EF4-FFF2-40B4-BE49-F238E27FC236}">
                      <a16:creationId xmlns:a16="http://schemas.microsoft.com/office/drawing/2014/main" id="{EEC0A09E-8738-AF90-5105-34DFA5EC5231}"/>
                    </a:ext>
                  </a:extLst>
                </p14:cNvPr>
                <p14:cNvContentPartPr/>
                <p14:nvPr/>
              </p14:nvContentPartPr>
              <p14:xfrm>
                <a:off x="4817123" y="3434296"/>
                <a:ext cx="207720" cy="90720"/>
              </p14:xfrm>
            </p:contentPart>
          </mc:Choice>
          <mc:Fallback xmlns="">
            <p:pic>
              <p:nvPicPr>
                <p:cNvPr id="179" name="Ink 178">
                  <a:extLst>
                    <a:ext uri="{FF2B5EF4-FFF2-40B4-BE49-F238E27FC236}">
                      <a16:creationId xmlns:a16="http://schemas.microsoft.com/office/drawing/2014/main" id="{EEC0A09E-8738-AF90-5105-34DFA5EC5231}"/>
                    </a:ext>
                  </a:extLst>
                </p:cNvPr>
                <p:cNvPicPr/>
                <p:nvPr/>
              </p:nvPicPr>
              <p:blipFill>
                <a:blip r:embed="rId175"/>
                <a:stretch>
                  <a:fillRect/>
                </a:stretch>
              </p:blipFill>
              <p:spPr>
                <a:xfrm>
                  <a:off x="4799123" y="3416296"/>
                  <a:ext cx="24336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80" name="Ink 179">
                  <a:extLst>
                    <a:ext uri="{FF2B5EF4-FFF2-40B4-BE49-F238E27FC236}">
                      <a16:creationId xmlns:a16="http://schemas.microsoft.com/office/drawing/2014/main" id="{178AB2D1-5273-6D61-EEAD-A9F610F61615}"/>
                    </a:ext>
                  </a:extLst>
                </p14:cNvPr>
                <p14:cNvContentPartPr/>
                <p14:nvPr/>
              </p14:nvContentPartPr>
              <p14:xfrm>
                <a:off x="5110163" y="3442576"/>
                <a:ext cx="130680" cy="78120"/>
              </p14:xfrm>
            </p:contentPart>
          </mc:Choice>
          <mc:Fallback xmlns="">
            <p:pic>
              <p:nvPicPr>
                <p:cNvPr id="180" name="Ink 179">
                  <a:extLst>
                    <a:ext uri="{FF2B5EF4-FFF2-40B4-BE49-F238E27FC236}">
                      <a16:creationId xmlns:a16="http://schemas.microsoft.com/office/drawing/2014/main" id="{178AB2D1-5273-6D61-EEAD-A9F610F61615}"/>
                    </a:ext>
                  </a:extLst>
                </p:cNvPr>
                <p:cNvPicPr/>
                <p:nvPr/>
              </p:nvPicPr>
              <p:blipFill>
                <a:blip r:embed="rId177"/>
                <a:stretch>
                  <a:fillRect/>
                </a:stretch>
              </p:blipFill>
              <p:spPr>
                <a:xfrm>
                  <a:off x="5092523" y="3424576"/>
                  <a:ext cx="1663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81" name="Ink 180">
                  <a:extLst>
                    <a:ext uri="{FF2B5EF4-FFF2-40B4-BE49-F238E27FC236}">
                      <a16:creationId xmlns:a16="http://schemas.microsoft.com/office/drawing/2014/main" id="{FC762B2A-6198-F76D-11E3-D3A7EE4B7A69}"/>
                    </a:ext>
                  </a:extLst>
                </p14:cNvPr>
                <p14:cNvContentPartPr/>
                <p14:nvPr/>
              </p14:nvContentPartPr>
              <p14:xfrm>
                <a:off x="5310323" y="3422056"/>
                <a:ext cx="47880" cy="94320"/>
              </p14:xfrm>
            </p:contentPart>
          </mc:Choice>
          <mc:Fallback xmlns="">
            <p:pic>
              <p:nvPicPr>
                <p:cNvPr id="181" name="Ink 180">
                  <a:extLst>
                    <a:ext uri="{FF2B5EF4-FFF2-40B4-BE49-F238E27FC236}">
                      <a16:creationId xmlns:a16="http://schemas.microsoft.com/office/drawing/2014/main" id="{FC762B2A-6198-F76D-11E3-D3A7EE4B7A69}"/>
                    </a:ext>
                  </a:extLst>
                </p:cNvPr>
                <p:cNvPicPr/>
                <p:nvPr/>
              </p:nvPicPr>
              <p:blipFill>
                <a:blip r:embed="rId179"/>
                <a:stretch>
                  <a:fillRect/>
                </a:stretch>
              </p:blipFill>
              <p:spPr>
                <a:xfrm>
                  <a:off x="5292323" y="3404416"/>
                  <a:ext cx="83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82" name="Ink 181">
                  <a:extLst>
                    <a:ext uri="{FF2B5EF4-FFF2-40B4-BE49-F238E27FC236}">
                      <a16:creationId xmlns:a16="http://schemas.microsoft.com/office/drawing/2014/main" id="{61318458-76A4-0808-0F6C-BD58C5149401}"/>
                    </a:ext>
                  </a:extLst>
                </p14:cNvPr>
                <p14:cNvContentPartPr/>
                <p14:nvPr/>
              </p14:nvContentPartPr>
              <p14:xfrm>
                <a:off x="5292683" y="3407656"/>
                <a:ext cx="186480" cy="77400"/>
              </p14:xfrm>
            </p:contentPart>
          </mc:Choice>
          <mc:Fallback xmlns="">
            <p:pic>
              <p:nvPicPr>
                <p:cNvPr id="182" name="Ink 181">
                  <a:extLst>
                    <a:ext uri="{FF2B5EF4-FFF2-40B4-BE49-F238E27FC236}">
                      <a16:creationId xmlns:a16="http://schemas.microsoft.com/office/drawing/2014/main" id="{61318458-76A4-0808-0F6C-BD58C5149401}"/>
                    </a:ext>
                  </a:extLst>
                </p:cNvPr>
                <p:cNvPicPr/>
                <p:nvPr/>
              </p:nvPicPr>
              <p:blipFill>
                <a:blip r:embed="rId181"/>
                <a:stretch>
                  <a:fillRect/>
                </a:stretch>
              </p:blipFill>
              <p:spPr>
                <a:xfrm>
                  <a:off x="5275043" y="3389656"/>
                  <a:ext cx="22212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83" name="Ink 182">
                  <a:extLst>
                    <a:ext uri="{FF2B5EF4-FFF2-40B4-BE49-F238E27FC236}">
                      <a16:creationId xmlns:a16="http://schemas.microsoft.com/office/drawing/2014/main" id="{5BCFA8F3-083C-8F98-2BD4-60BCE93B385B}"/>
                    </a:ext>
                  </a:extLst>
                </p14:cNvPr>
                <p14:cNvContentPartPr/>
                <p14:nvPr/>
              </p14:nvContentPartPr>
              <p14:xfrm>
                <a:off x="5399243" y="3387496"/>
                <a:ext cx="126360" cy="52560"/>
              </p14:xfrm>
            </p:contentPart>
          </mc:Choice>
          <mc:Fallback xmlns="">
            <p:pic>
              <p:nvPicPr>
                <p:cNvPr id="183" name="Ink 182">
                  <a:extLst>
                    <a:ext uri="{FF2B5EF4-FFF2-40B4-BE49-F238E27FC236}">
                      <a16:creationId xmlns:a16="http://schemas.microsoft.com/office/drawing/2014/main" id="{5BCFA8F3-083C-8F98-2BD4-60BCE93B385B}"/>
                    </a:ext>
                  </a:extLst>
                </p:cNvPr>
                <p:cNvPicPr/>
                <p:nvPr/>
              </p:nvPicPr>
              <p:blipFill>
                <a:blip r:embed="rId183"/>
                <a:stretch>
                  <a:fillRect/>
                </a:stretch>
              </p:blipFill>
              <p:spPr>
                <a:xfrm>
                  <a:off x="5381603" y="3369496"/>
                  <a:ext cx="16200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84" name="Ink 183">
                  <a:extLst>
                    <a:ext uri="{FF2B5EF4-FFF2-40B4-BE49-F238E27FC236}">
                      <a16:creationId xmlns:a16="http://schemas.microsoft.com/office/drawing/2014/main" id="{54AB9DD2-AB00-7FAF-7E5D-FD656839EE82}"/>
                    </a:ext>
                  </a:extLst>
                </p14:cNvPr>
                <p14:cNvContentPartPr/>
                <p14:nvPr/>
              </p14:nvContentPartPr>
              <p14:xfrm>
                <a:off x="4889843" y="3597376"/>
                <a:ext cx="739440" cy="52200"/>
              </p14:xfrm>
            </p:contentPart>
          </mc:Choice>
          <mc:Fallback xmlns="">
            <p:pic>
              <p:nvPicPr>
                <p:cNvPr id="184" name="Ink 183">
                  <a:extLst>
                    <a:ext uri="{FF2B5EF4-FFF2-40B4-BE49-F238E27FC236}">
                      <a16:creationId xmlns:a16="http://schemas.microsoft.com/office/drawing/2014/main" id="{54AB9DD2-AB00-7FAF-7E5D-FD656839EE82}"/>
                    </a:ext>
                  </a:extLst>
                </p:cNvPr>
                <p:cNvPicPr/>
                <p:nvPr/>
              </p:nvPicPr>
              <p:blipFill>
                <a:blip r:embed="rId185"/>
                <a:stretch>
                  <a:fillRect/>
                </a:stretch>
              </p:blipFill>
              <p:spPr>
                <a:xfrm>
                  <a:off x="4872203" y="3579376"/>
                  <a:ext cx="775080" cy="87840"/>
                </a:xfrm>
                <a:prstGeom prst="rect">
                  <a:avLst/>
                </a:prstGeom>
              </p:spPr>
            </p:pic>
          </mc:Fallback>
        </mc:AlternateContent>
      </p:grpSp>
      <p:grpSp>
        <p:nvGrpSpPr>
          <p:cNvPr id="190" name="Group 189">
            <a:extLst>
              <a:ext uri="{FF2B5EF4-FFF2-40B4-BE49-F238E27FC236}">
                <a16:creationId xmlns:a16="http://schemas.microsoft.com/office/drawing/2014/main" id="{C5334ABC-9E13-764E-94A3-C0AFA2E8BDBD}"/>
              </a:ext>
            </a:extLst>
          </p:cNvPr>
          <p:cNvGrpSpPr/>
          <p:nvPr/>
        </p:nvGrpSpPr>
        <p:grpSpPr>
          <a:xfrm>
            <a:off x="4817843" y="3773056"/>
            <a:ext cx="1036440" cy="197280"/>
            <a:chOff x="4817843" y="3773056"/>
            <a:chExt cx="1036440" cy="197280"/>
          </a:xfrm>
        </p:grpSpPr>
        <mc:AlternateContent xmlns:mc="http://schemas.openxmlformats.org/markup-compatibility/2006" xmlns:p14="http://schemas.microsoft.com/office/powerpoint/2010/main">
          <mc:Choice Requires="p14">
            <p:contentPart p14:bwMode="auto" r:id="rId186">
              <p14:nvContentPartPr>
                <p14:cNvPr id="185" name="Ink 184">
                  <a:extLst>
                    <a:ext uri="{FF2B5EF4-FFF2-40B4-BE49-F238E27FC236}">
                      <a16:creationId xmlns:a16="http://schemas.microsoft.com/office/drawing/2014/main" id="{79CA4622-CBF2-2AF8-A6C4-0A52ECFB419F}"/>
                    </a:ext>
                  </a:extLst>
                </p14:cNvPr>
                <p14:cNvContentPartPr/>
                <p14:nvPr/>
              </p14:nvContentPartPr>
              <p14:xfrm>
                <a:off x="4817843" y="3861616"/>
                <a:ext cx="140760" cy="108720"/>
              </p14:xfrm>
            </p:contentPart>
          </mc:Choice>
          <mc:Fallback xmlns="">
            <p:pic>
              <p:nvPicPr>
                <p:cNvPr id="185" name="Ink 184">
                  <a:extLst>
                    <a:ext uri="{FF2B5EF4-FFF2-40B4-BE49-F238E27FC236}">
                      <a16:creationId xmlns:a16="http://schemas.microsoft.com/office/drawing/2014/main" id="{79CA4622-CBF2-2AF8-A6C4-0A52ECFB419F}"/>
                    </a:ext>
                  </a:extLst>
                </p:cNvPr>
                <p:cNvPicPr/>
                <p:nvPr/>
              </p:nvPicPr>
              <p:blipFill>
                <a:blip r:embed="rId187"/>
                <a:stretch>
                  <a:fillRect/>
                </a:stretch>
              </p:blipFill>
              <p:spPr>
                <a:xfrm>
                  <a:off x="4799843" y="3843616"/>
                  <a:ext cx="1764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86" name="Ink 185">
                  <a:extLst>
                    <a:ext uri="{FF2B5EF4-FFF2-40B4-BE49-F238E27FC236}">
                      <a16:creationId xmlns:a16="http://schemas.microsoft.com/office/drawing/2014/main" id="{5D4A90DA-9F20-E1E0-34BF-9F8AF05EF60E}"/>
                    </a:ext>
                  </a:extLst>
                </p14:cNvPr>
                <p14:cNvContentPartPr/>
                <p14:nvPr/>
              </p14:nvContentPartPr>
              <p14:xfrm>
                <a:off x="5018723" y="3866656"/>
                <a:ext cx="106200" cy="97200"/>
              </p14:xfrm>
            </p:contentPart>
          </mc:Choice>
          <mc:Fallback xmlns="">
            <p:pic>
              <p:nvPicPr>
                <p:cNvPr id="186" name="Ink 185">
                  <a:extLst>
                    <a:ext uri="{FF2B5EF4-FFF2-40B4-BE49-F238E27FC236}">
                      <a16:creationId xmlns:a16="http://schemas.microsoft.com/office/drawing/2014/main" id="{5D4A90DA-9F20-E1E0-34BF-9F8AF05EF60E}"/>
                    </a:ext>
                  </a:extLst>
                </p:cNvPr>
                <p:cNvPicPr/>
                <p:nvPr/>
              </p:nvPicPr>
              <p:blipFill>
                <a:blip r:embed="rId189"/>
                <a:stretch>
                  <a:fillRect/>
                </a:stretch>
              </p:blipFill>
              <p:spPr>
                <a:xfrm>
                  <a:off x="5000723" y="3848656"/>
                  <a:ext cx="14184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87" name="Ink 186">
                  <a:extLst>
                    <a:ext uri="{FF2B5EF4-FFF2-40B4-BE49-F238E27FC236}">
                      <a16:creationId xmlns:a16="http://schemas.microsoft.com/office/drawing/2014/main" id="{B893299E-29AD-CAB5-2123-7B6F57454014}"/>
                    </a:ext>
                  </a:extLst>
                </p14:cNvPr>
                <p14:cNvContentPartPr/>
                <p14:nvPr/>
              </p14:nvContentPartPr>
              <p14:xfrm>
                <a:off x="5159483" y="3773056"/>
                <a:ext cx="33480" cy="164880"/>
              </p14:xfrm>
            </p:contentPart>
          </mc:Choice>
          <mc:Fallback xmlns="">
            <p:pic>
              <p:nvPicPr>
                <p:cNvPr id="187" name="Ink 186">
                  <a:extLst>
                    <a:ext uri="{FF2B5EF4-FFF2-40B4-BE49-F238E27FC236}">
                      <a16:creationId xmlns:a16="http://schemas.microsoft.com/office/drawing/2014/main" id="{B893299E-29AD-CAB5-2123-7B6F57454014}"/>
                    </a:ext>
                  </a:extLst>
                </p:cNvPr>
                <p:cNvPicPr/>
                <p:nvPr/>
              </p:nvPicPr>
              <p:blipFill>
                <a:blip r:embed="rId191"/>
                <a:stretch>
                  <a:fillRect/>
                </a:stretch>
              </p:blipFill>
              <p:spPr>
                <a:xfrm>
                  <a:off x="5141843" y="3755416"/>
                  <a:ext cx="691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88" name="Ink 187">
                  <a:extLst>
                    <a:ext uri="{FF2B5EF4-FFF2-40B4-BE49-F238E27FC236}">
                      <a16:creationId xmlns:a16="http://schemas.microsoft.com/office/drawing/2014/main" id="{5AF271B2-24AB-2B83-D020-0150F469B18C}"/>
                    </a:ext>
                  </a:extLst>
                </p14:cNvPr>
                <p14:cNvContentPartPr/>
                <p14:nvPr/>
              </p14:nvContentPartPr>
              <p14:xfrm>
                <a:off x="5260283" y="3872776"/>
                <a:ext cx="90000" cy="70200"/>
              </p14:xfrm>
            </p:contentPart>
          </mc:Choice>
          <mc:Fallback xmlns="">
            <p:pic>
              <p:nvPicPr>
                <p:cNvPr id="188" name="Ink 187">
                  <a:extLst>
                    <a:ext uri="{FF2B5EF4-FFF2-40B4-BE49-F238E27FC236}">
                      <a16:creationId xmlns:a16="http://schemas.microsoft.com/office/drawing/2014/main" id="{5AF271B2-24AB-2B83-D020-0150F469B18C}"/>
                    </a:ext>
                  </a:extLst>
                </p:cNvPr>
                <p:cNvPicPr/>
                <p:nvPr/>
              </p:nvPicPr>
              <p:blipFill>
                <a:blip r:embed="rId193"/>
                <a:stretch>
                  <a:fillRect/>
                </a:stretch>
              </p:blipFill>
              <p:spPr>
                <a:xfrm>
                  <a:off x="5242643" y="3855136"/>
                  <a:ext cx="12564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89" name="Ink 188">
                  <a:extLst>
                    <a:ext uri="{FF2B5EF4-FFF2-40B4-BE49-F238E27FC236}">
                      <a16:creationId xmlns:a16="http://schemas.microsoft.com/office/drawing/2014/main" id="{A9E4B9E8-C1FD-EB82-EB86-79C8110851BB}"/>
                    </a:ext>
                  </a:extLst>
                </p14:cNvPr>
                <p14:cNvContentPartPr/>
                <p14:nvPr/>
              </p14:nvContentPartPr>
              <p14:xfrm>
                <a:off x="5367563" y="3840376"/>
                <a:ext cx="486720" cy="114120"/>
              </p14:xfrm>
            </p:contentPart>
          </mc:Choice>
          <mc:Fallback xmlns="">
            <p:pic>
              <p:nvPicPr>
                <p:cNvPr id="189" name="Ink 188">
                  <a:extLst>
                    <a:ext uri="{FF2B5EF4-FFF2-40B4-BE49-F238E27FC236}">
                      <a16:creationId xmlns:a16="http://schemas.microsoft.com/office/drawing/2014/main" id="{A9E4B9E8-C1FD-EB82-EB86-79C8110851BB}"/>
                    </a:ext>
                  </a:extLst>
                </p:cNvPr>
                <p:cNvPicPr/>
                <p:nvPr/>
              </p:nvPicPr>
              <p:blipFill>
                <a:blip r:embed="rId195"/>
                <a:stretch>
                  <a:fillRect/>
                </a:stretch>
              </p:blipFill>
              <p:spPr>
                <a:xfrm>
                  <a:off x="5349563" y="3822376"/>
                  <a:ext cx="522360" cy="149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6">
            <p14:nvContentPartPr>
              <p14:cNvPr id="192" name="Ink 191">
                <a:extLst>
                  <a:ext uri="{FF2B5EF4-FFF2-40B4-BE49-F238E27FC236}">
                    <a16:creationId xmlns:a16="http://schemas.microsoft.com/office/drawing/2014/main" id="{AC19BA86-FDA9-2AAE-C768-CCEE9D3BDD56}"/>
                  </a:ext>
                </a:extLst>
              </p14:cNvPr>
              <p14:cNvContentPartPr/>
              <p14:nvPr/>
            </p14:nvContentPartPr>
            <p14:xfrm>
              <a:off x="2559203" y="4512856"/>
              <a:ext cx="144360" cy="254520"/>
            </p14:xfrm>
          </p:contentPart>
        </mc:Choice>
        <mc:Fallback xmlns="">
          <p:pic>
            <p:nvPicPr>
              <p:cNvPr id="192" name="Ink 191">
                <a:extLst>
                  <a:ext uri="{FF2B5EF4-FFF2-40B4-BE49-F238E27FC236}">
                    <a16:creationId xmlns:a16="http://schemas.microsoft.com/office/drawing/2014/main" id="{AC19BA86-FDA9-2AAE-C768-CCEE9D3BDD56}"/>
                  </a:ext>
                </a:extLst>
              </p:cNvPr>
              <p:cNvPicPr/>
              <p:nvPr/>
            </p:nvPicPr>
            <p:blipFill>
              <a:blip r:embed="rId197"/>
              <a:stretch>
                <a:fillRect/>
              </a:stretch>
            </p:blipFill>
            <p:spPr>
              <a:xfrm>
                <a:off x="2541203" y="4495216"/>
                <a:ext cx="180000" cy="290160"/>
              </a:xfrm>
              <a:prstGeom prst="rect">
                <a:avLst/>
              </a:prstGeom>
            </p:spPr>
          </p:pic>
        </mc:Fallback>
      </mc:AlternateContent>
      <p:grpSp>
        <p:nvGrpSpPr>
          <p:cNvPr id="195" name="Group 194">
            <a:extLst>
              <a:ext uri="{FF2B5EF4-FFF2-40B4-BE49-F238E27FC236}">
                <a16:creationId xmlns:a16="http://schemas.microsoft.com/office/drawing/2014/main" id="{5A8908C7-4C55-5342-1A98-E4981741CDE1}"/>
              </a:ext>
            </a:extLst>
          </p:cNvPr>
          <p:cNvGrpSpPr/>
          <p:nvPr/>
        </p:nvGrpSpPr>
        <p:grpSpPr>
          <a:xfrm>
            <a:off x="3101723" y="4566856"/>
            <a:ext cx="199440" cy="123120"/>
            <a:chOff x="3101723" y="4566856"/>
            <a:chExt cx="199440" cy="123120"/>
          </a:xfrm>
        </p:grpSpPr>
        <mc:AlternateContent xmlns:mc="http://schemas.openxmlformats.org/markup-compatibility/2006" xmlns:p14="http://schemas.microsoft.com/office/powerpoint/2010/main">
          <mc:Choice Requires="p14">
            <p:contentPart p14:bwMode="auto" r:id="rId198">
              <p14:nvContentPartPr>
                <p14:cNvPr id="193" name="Ink 192">
                  <a:extLst>
                    <a:ext uri="{FF2B5EF4-FFF2-40B4-BE49-F238E27FC236}">
                      <a16:creationId xmlns:a16="http://schemas.microsoft.com/office/drawing/2014/main" id="{12ACBCB9-5091-2288-AB5B-5C5B94E8D631}"/>
                    </a:ext>
                  </a:extLst>
                </p14:cNvPr>
                <p14:cNvContentPartPr/>
                <p14:nvPr/>
              </p14:nvContentPartPr>
              <p14:xfrm>
                <a:off x="3101723" y="4566856"/>
                <a:ext cx="199440" cy="28080"/>
              </p14:xfrm>
            </p:contentPart>
          </mc:Choice>
          <mc:Fallback xmlns="">
            <p:pic>
              <p:nvPicPr>
                <p:cNvPr id="193" name="Ink 192">
                  <a:extLst>
                    <a:ext uri="{FF2B5EF4-FFF2-40B4-BE49-F238E27FC236}">
                      <a16:creationId xmlns:a16="http://schemas.microsoft.com/office/drawing/2014/main" id="{12ACBCB9-5091-2288-AB5B-5C5B94E8D631}"/>
                    </a:ext>
                  </a:extLst>
                </p:cNvPr>
                <p:cNvPicPr/>
                <p:nvPr/>
              </p:nvPicPr>
              <p:blipFill>
                <a:blip r:embed="rId199"/>
                <a:stretch>
                  <a:fillRect/>
                </a:stretch>
              </p:blipFill>
              <p:spPr>
                <a:xfrm>
                  <a:off x="3083723" y="4549216"/>
                  <a:ext cx="23508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94" name="Ink 193">
                  <a:extLst>
                    <a:ext uri="{FF2B5EF4-FFF2-40B4-BE49-F238E27FC236}">
                      <a16:creationId xmlns:a16="http://schemas.microsoft.com/office/drawing/2014/main" id="{353941A9-F4EB-90DD-AD63-0D9ADE9CD4AF}"/>
                    </a:ext>
                  </a:extLst>
                </p14:cNvPr>
                <p14:cNvContentPartPr/>
                <p14:nvPr/>
              </p14:nvContentPartPr>
              <p14:xfrm>
                <a:off x="3131243" y="4664776"/>
                <a:ext cx="160920" cy="25200"/>
              </p14:xfrm>
            </p:contentPart>
          </mc:Choice>
          <mc:Fallback xmlns="">
            <p:pic>
              <p:nvPicPr>
                <p:cNvPr id="194" name="Ink 193">
                  <a:extLst>
                    <a:ext uri="{FF2B5EF4-FFF2-40B4-BE49-F238E27FC236}">
                      <a16:creationId xmlns:a16="http://schemas.microsoft.com/office/drawing/2014/main" id="{353941A9-F4EB-90DD-AD63-0D9ADE9CD4AF}"/>
                    </a:ext>
                  </a:extLst>
                </p:cNvPr>
                <p:cNvPicPr/>
                <p:nvPr/>
              </p:nvPicPr>
              <p:blipFill>
                <a:blip r:embed="rId201"/>
                <a:stretch>
                  <a:fillRect/>
                </a:stretch>
              </p:blipFill>
              <p:spPr>
                <a:xfrm>
                  <a:off x="3113603" y="4646776"/>
                  <a:ext cx="196560" cy="60840"/>
                </a:xfrm>
                <a:prstGeom prst="rect">
                  <a:avLst/>
                </a:prstGeom>
              </p:spPr>
            </p:pic>
          </mc:Fallback>
        </mc:AlternateContent>
      </p:grpSp>
      <p:grpSp>
        <p:nvGrpSpPr>
          <p:cNvPr id="198" name="Group 197">
            <a:extLst>
              <a:ext uri="{FF2B5EF4-FFF2-40B4-BE49-F238E27FC236}">
                <a16:creationId xmlns:a16="http://schemas.microsoft.com/office/drawing/2014/main" id="{E0F6A958-5003-0A4F-F7A0-801455918B83}"/>
              </a:ext>
            </a:extLst>
          </p:cNvPr>
          <p:cNvGrpSpPr/>
          <p:nvPr/>
        </p:nvGrpSpPr>
        <p:grpSpPr>
          <a:xfrm>
            <a:off x="3520043" y="4331776"/>
            <a:ext cx="563400" cy="212760"/>
            <a:chOff x="3520043" y="4331776"/>
            <a:chExt cx="563400" cy="212760"/>
          </a:xfrm>
        </p:grpSpPr>
        <mc:AlternateContent xmlns:mc="http://schemas.openxmlformats.org/markup-compatibility/2006" xmlns:p14="http://schemas.microsoft.com/office/powerpoint/2010/main">
          <mc:Choice Requires="p14">
            <p:contentPart p14:bwMode="auto" r:id="rId202">
              <p14:nvContentPartPr>
                <p14:cNvPr id="196" name="Ink 195">
                  <a:extLst>
                    <a:ext uri="{FF2B5EF4-FFF2-40B4-BE49-F238E27FC236}">
                      <a16:creationId xmlns:a16="http://schemas.microsoft.com/office/drawing/2014/main" id="{4E92D2AA-B65A-7122-7034-C4564217845D}"/>
                    </a:ext>
                  </a:extLst>
                </p14:cNvPr>
                <p14:cNvContentPartPr/>
                <p14:nvPr/>
              </p14:nvContentPartPr>
              <p14:xfrm>
                <a:off x="3648203" y="4331776"/>
                <a:ext cx="245520" cy="109440"/>
              </p14:xfrm>
            </p:contentPart>
          </mc:Choice>
          <mc:Fallback xmlns="">
            <p:pic>
              <p:nvPicPr>
                <p:cNvPr id="196" name="Ink 195">
                  <a:extLst>
                    <a:ext uri="{FF2B5EF4-FFF2-40B4-BE49-F238E27FC236}">
                      <a16:creationId xmlns:a16="http://schemas.microsoft.com/office/drawing/2014/main" id="{4E92D2AA-B65A-7122-7034-C4564217845D}"/>
                    </a:ext>
                  </a:extLst>
                </p:cNvPr>
                <p:cNvPicPr/>
                <p:nvPr/>
              </p:nvPicPr>
              <p:blipFill>
                <a:blip r:embed="rId203"/>
                <a:stretch>
                  <a:fillRect/>
                </a:stretch>
              </p:blipFill>
              <p:spPr>
                <a:xfrm>
                  <a:off x="3630563" y="4314136"/>
                  <a:ext cx="28116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97" name="Ink 196">
                  <a:extLst>
                    <a:ext uri="{FF2B5EF4-FFF2-40B4-BE49-F238E27FC236}">
                      <a16:creationId xmlns:a16="http://schemas.microsoft.com/office/drawing/2014/main" id="{AD08A9D1-EC5B-B2BC-4269-50D80F60676D}"/>
                    </a:ext>
                  </a:extLst>
                </p14:cNvPr>
                <p14:cNvContentPartPr/>
                <p14:nvPr/>
              </p14:nvContentPartPr>
              <p14:xfrm>
                <a:off x="3520043" y="4509256"/>
                <a:ext cx="563400" cy="35280"/>
              </p14:xfrm>
            </p:contentPart>
          </mc:Choice>
          <mc:Fallback xmlns="">
            <p:pic>
              <p:nvPicPr>
                <p:cNvPr id="197" name="Ink 196">
                  <a:extLst>
                    <a:ext uri="{FF2B5EF4-FFF2-40B4-BE49-F238E27FC236}">
                      <a16:creationId xmlns:a16="http://schemas.microsoft.com/office/drawing/2014/main" id="{AD08A9D1-EC5B-B2BC-4269-50D80F60676D}"/>
                    </a:ext>
                  </a:extLst>
                </p:cNvPr>
                <p:cNvPicPr/>
                <p:nvPr/>
              </p:nvPicPr>
              <p:blipFill>
                <a:blip r:embed="rId205"/>
                <a:stretch>
                  <a:fillRect/>
                </a:stretch>
              </p:blipFill>
              <p:spPr>
                <a:xfrm>
                  <a:off x="3502403" y="4491616"/>
                  <a:ext cx="599040" cy="70920"/>
                </a:xfrm>
                <a:prstGeom prst="rect">
                  <a:avLst/>
                </a:prstGeom>
              </p:spPr>
            </p:pic>
          </mc:Fallback>
        </mc:AlternateContent>
      </p:grpSp>
      <p:grpSp>
        <p:nvGrpSpPr>
          <p:cNvPr id="201" name="Group 200">
            <a:extLst>
              <a:ext uri="{FF2B5EF4-FFF2-40B4-BE49-F238E27FC236}">
                <a16:creationId xmlns:a16="http://schemas.microsoft.com/office/drawing/2014/main" id="{922C6D73-4812-90E4-B4EE-580F570A0430}"/>
              </a:ext>
            </a:extLst>
          </p:cNvPr>
          <p:cNvGrpSpPr/>
          <p:nvPr/>
        </p:nvGrpSpPr>
        <p:grpSpPr>
          <a:xfrm>
            <a:off x="3589523" y="4661536"/>
            <a:ext cx="420840" cy="182520"/>
            <a:chOff x="3589523" y="4661536"/>
            <a:chExt cx="420840" cy="182520"/>
          </a:xfrm>
        </p:grpSpPr>
        <mc:AlternateContent xmlns:mc="http://schemas.openxmlformats.org/markup-compatibility/2006" xmlns:p14="http://schemas.microsoft.com/office/powerpoint/2010/main">
          <mc:Choice Requires="p14">
            <p:contentPart p14:bwMode="auto" r:id="rId206">
              <p14:nvContentPartPr>
                <p14:cNvPr id="199" name="Ink 198">
                  <a:extLst>
                    <a:ext uri="{FF2B5EF4-FFF2-40B4-BE49-F238E27FC236}">
                      <a16:creationId xmlns:a16="http://schemas.microsoft.com/office/drawing/2014/main" id="{D485FCF6-A7BD-92CC-7122-B6427D39C42C}"/>
                    </a:ext>
                  </a:extLst>
                </p14:cNvPr>
                <p14:cNvContentPartPr/>
                <p14:nvPr/>
              </p14:nvContentPartPr>
              <p14:xfrm>
                <a:off x="3589523" y="4661536"/>
                <a:ext cx="190080" cy="182520"/>
              </p14:xfrm>
            </p:contentPart>
          </mc:Choice>
          <mc:Fallback xmlns="">
            <p:pic>
              <p:nvPicPr>
                <p:cNvPr id="199" name="Ink 198">
                  <a:extLst>
                    <a:ext uri="{FF2B5EF4-FFF2-40B4-BE49-F238E27FC236}">
                      <a16:creationId xmlns:a16="http://schemas.microsoft.com/office/drawing/2014/main" id="{D485FCF6-A7BD-92CC-7122-B6427D39C42C}"/>
                    </a:ext>
                  </a:extLst>
                </p:cNvPr>
                <p:cNvPicPr/>
                <p:nvPr/>
              </p:nvPicPr>
              <p:blipFill>
                <a:blip r:embed="rId207"/>
                <a:stretch>
                  <a:fillRect/>
                </a:stretch>
              </p:blipFill>
              <p:spPr>
                <a:xfrm>
                  <a:off x="3571523" y="4643896"/>
                  <a:ext cx="2257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00" name="Ink 199">
                  <a:extLst>
                    <a:ext uri="{FF2B5EF4-FFF2-40B4-BE49-F238E27FC236}">
                      <a16:creationId xmlns:a16="http://schemas.microsoft.com/office/drawing/2014/main" id="{0C8F15B4-534D-6764-9C8E-9D51E539959A}"/>
                    </a:ext>
                  </a:extLst>
                </p14:cNvPr>
                <p14:cNvContentPartPr/>
                <p14:nvPr/>
              </p14:nvContentPartPr>
              <p14:xfrm>
                <a:off x="3844043" y="4684216"/>
                <a:ext cx="166320" cy="134640"/>
              </p14:xfrm>
            </p:contentPart>
          </mc:Choice>
          <mc:Fallback xmlns="">
            <p:pic>
              <p:nvPicPr>
                <p:cNvPr id="200" name="Ink 199">
                  <a:extLst>
                    <a:ext uri="{FF2B5EF4-FFF2-40B4-BE49-F238E27FC236}">
                      <a16:creationId xmlns:a16="http://schemas.microsoft.com/office/drawing/2014/main" id="{0C8F15B4-534D-6764-9C8E-9D51E539959A}"/>
                    </a:ext>
                  </a:extLst>
                </p:cNvPr>
                <p:cNvPicPr/>
                <p:nvPr/>
              </p:nvPicPr>
              <p:blipFill>
                <a:blip r:embed="rId209"/>
                <a:stretch>
                  <a:fillRect/>
                </a:stretch>
              </p:blipFill>
              <p:spPr>
                <a:xfrm>
                  <a:off x="3826403" y="4666576"/>
                  <a:ext cx="201960" cy="170280"/>
                </a:xfrm>
                <a:prstGeom prst="rect">
                  <a:avLst/>
                </a:prstGeom>
              </p:spPr>
            </p:pic>
          </mc:Fallback>
        </mc:AlternateContent>
      </p:grpSp>
      <p:grpSp>
        <p:nvGrpSpPr>
          <p:cNvPr id="216" name="Group 215">
            <a:extLst>
              <a:ext uri="{FF2B5EF4-FFF2-40B4-BE49-F238E27FC236}">
                <a16:creationId xmlns:a16="http://schemas.microsoft.com/office/drawing/2014/main" id="{DBE1EA26-C7BC-4007-03F4-27BCCC924B54}"/>
              </a:ext>
            </a:extLst>
          </p:cNvPr>
          <p:cNvGrpSpPr/>
          <p:nvPr/>
        </p:nvGrpSpPr>
        <p:grpSpPr>
          <a:xfrm>
            <a:off x="2287403" y="5149696"/>
            <a:ext cx="1150560" cy="261720"/>
            <a:chOff x="2287403" y="5149696"/>
            <a:chExt cx="1150560" cy="261720"/>
          </a:xfrm>
        </p:grpSpPr>
        <mc:AlternateContent xmlns:mc="http://schemas.openxmlformats.org/markup-compatibility/2006" xmlns:p14="http://schemas.microsoft.com/office/powerpoint/2010/main">
          <mc:Choice Requires="p14">
            <p:contentPart p14:bwMode="auto" r:id="rId210">
              <p14:nvContentPartPr>
                <p14:cNvPr id="202" name="Ink 201">
                  <a:extLst>
                    <a:ext uri="{FF2B5EF4-FFF2-40B4-BE49-F238E27FC236}">
                      <a16:creationId xmlns:a16="http://schemas.microsoft.com/office/drawing/2014/main" id="{95177D7B-ADAE-64F4-3490-7269D36476C9}"/>
                    </a:ext>
                  </a:extLst>
                </p14:cNvPr>
                <p14:cNvContentPartPr/>
                <p14:nvPr/>
              </p14:nvContentPartPr>
              <p14:xfrm>
                <a:off x="2287403" y="5149696"/>
                <a:ext cx="119520" cy="255240"/>
              </p14:xfrm>
            </p:contentPart>
          </mc:Choice>
          <mc:Fallback xmlns="">
            <p:pic>
              <p:nvPicPr>
                <p:cNvPr id="202" name="Ink 201">
                  <a:extLst>
                    <a:ext uri="{FF2B5EF4-FFF2-40B4-BE49-F238E27FC236}">
                      <a16:creationId xmlns:a16="http://schemas.microsoft.com/office/drawing/2014/main" id="{95177D7B-ADAE-64F4-3490-7269D36476C9}"/>
                    </a:ext>
                  </a:extLst>
                </p:cNvPr>
                <p:cNvPicPr/>
                <p:nvPr/>
              </p:nvPicPr>
              <p:blipFill>
                <a:blip r:embed="rId211"/>
                <a:stretch>
                  <a:fillRect/>
                </a:stretch>
              </p:blipFill>
              <p:spPr>
                <a:xfrm>
                  <a:off x="2269763" y="5132056"/>
                  <a:ext cx="15516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03" name="Ink 202">
                  <a:extLst>
                    <a:ext uri="{FF2B5EF4-FFF2-40B4-BE49-F238E27FC236}">
                      <a16:creationId xmlns:a16="http://schemas.microsoft.com/office/drawing/2014/main" id="{8CACCF14-44C0-C2B9-813C-1864C2B1F6A8}"/>
                    </a:ext>
                  </a:extLst>
                </p14:cNvPr>
                <p14:cNvContentPartPr/>
                <p14:nvPr/>
              </p14:nvContentPartPr>
              <p14:xfrm>
                <a:off x="2526083" y="5275696"/>
                <a:ext cx="142200" cy="119520"/>
              </p14:xfrm>
            </p:contentPart>
          </mc:Choice>
          <mc:Fallback xmlns="">
            <p:pic>
              <p:nvPicPr>
                <p:cNvPr id="203" name="Ink 202">
                  <a:extLst>
                    <a:ext uri="{FF2B5EF4-FFF2-40B4-BE49-F238E27FC236}">
                      <a16:creationId xmlns:a16="http://schemas.microsoft.com/office/drawing/2014/main" id="{8CACCF14-44C0-C2B9-813C-1864C2B1F6A8}"/>
                    </a:ext>
                  </a:extLst>
                </p:cNvPr>
                <p:cNvPicPr/>
                <p:nvPr/>
              </p:nvPicPr>
              <p:blipFill>
                <a:blip r:embed="rId213"/>
                <a:stretch>
                  <a:fillRect/>
                </a:stretch>
              </p:blipFill>
              <p:spPr>
                <a:xfrm>
                  <a:off x="2508083" y="5258056"/>
                  <a:ext cx="17784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04" name="Ink 203">
                  <a:extLst>
                    <a:ext uri="{FF2B5EF4-FFF2-40B4-BE49-F238E27FC236}">
                      <a16:creationId xmlns:a16="http://schemas.microsoft.com/office/drawing/2014/main" id="{E2DD44C5-D43A-40DF-3BEE-312D6B9E20C3}"/>
                    </a:ext>
                  </a:extLst>
                </p14:cNvPr>
                <p14:cNvContentPartPr/>
                <p14:nvPr/>
              </p14:nvContentPartPr>
              <p14:xfrm>
                <a:off x="2553443" y="5267776"/>
                <a:ext cx="147960" cy="143640"/>
              </p14:xfrm>
            </p:contentPart>
          </mc:Choice>
          <mc:Fallback xmlns="">
            <p:pic>
              <p:nvPicPr>
                <p:cNvPr id="204" name="Ink 203">
                  <a:extLst>
                    <a:ext uri="{FF2B5EF4-FFF2-40B4-BE49-F238E27FC236}">
                      <a16:creationId xmlns:a16="http://schemas.microsoft.com/office/drawing/2014/main" id="{E2DD44C5-D43A-40DF-3BEE-312D6B9E20C3}"/>
                    </a:ext>
                  </a:extLst>
                </p:cNvPr>
                <p:cNvPicPr/>
                <p:nvPr/>
              </p:nvPicPr>
              <p:blipFill>
                <a:blip r:embed="rId215"/>
                <a:stretch>
                  <a:fillRect/>
                </a:stretch>
              </p:blipFill>
              <p:spPr>
                <a:xfrm>
                  <a:off x="2535443" y="5250136"/>
                  <a:ext cx="18360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05" name="Ink 204">
                  <a:extLst>
                    <a:ext uri="{FF2B5EF4-FFF2-40B4-BE49-F238E27FC236}">
                      <a16:creationId xmlns:a16="http://schemas.microsoft.com/office/drawing/2014/main" id="{11ECD2CB-9337-680C-5EF9-4E885DE92EA1}"/>
                    </a:ext>
                  </a:extLst>
                </p14:cNvPr>
                <p14:cNvContentPartPr/>
                <p14:nvPr/>
              </p14:nvContentPartPr>
              <p14:xfrm>
                <a:off x="2731643" y="5223496"/>
                <a:ext cx="129960" cy="155160"/>
              </p14:xfrm>
            </p:contentPart>
          </mc:Choice>
          <mc:Fallback xmlns="">
            <p:pic>
              <p:nvPicPr>
                <p:cNvPr id="205" name="Ink 204">
                  <a:extLst>
                    <a:ext uri="{FF2B5EF4-FFF2-40B4-BE49-F238E27FC236}">
                      <a16:creationId xmlns:a16="http://schemas.microsoft.com/office/drawing/2014/main" id="{11ECD2CB-9337-680C-5EF9-4E885DE92EA1}"/>
                    </a:ext>
                  </a:extLst>
                </p:cNvPr>
                <p:cNvPicPr/>
                <p:nvPr/>
              </p:nvPicPr>
              <p:blipFill>
                <a:blip r:embed="rId217"/>
                <a:stretch>
                  <a:fillRect/>
                </a:stretch>
              </p:blipFill>
              <p:spPr>
                <a:xfrm>
                  <a:off x="2714003" y="5205856"/>
                  <a:ext cx="16560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06" name="Ink 205">
                  <a:extLst>
                    <a:ext uri="{FF2B5EF4-FFF2-40B4-BE49-F238E27FC236}">
                      <a16:creationId xmlns:a16="http://schemas.microsoft.com/office/drawing/2014/main" id="{9BD53D8D-070D-5929-F3F3-96B3BD52E427}"/>
                    </a:ext>
                  </a:extLst>
                </p14:cNvPr>
                <p14:cNvContentPartPr/>
                <p14:nvPr/>
              </p14:nvContentPartPr>
              <p14:xfrm>
                <a:off x="2908043" y="5233936"/>
                <a:ext cx="147960" cy="108000"/>
              </p14:xfrm>
            </p:contentPart>
          </mc:Choice>
          <mc:Fallback xmlns="">
            <p:pic>
              <p:nvPicPr>
                <p:cNvPr id="206" name="Ink 205">
                  <a:extLst>
                    <a:ext uri="{FF2B5EF4-FFF2-40B4-BE49-F238E27FC236}">
                      <a16:creationId xmlns:a16="http://schemas.microsoft.com/office/drawing/2014/main" id="{9BD53D8D-070D-5929-F3F3-96B3BD52E427}"/>
                    </a:ext>
                  </a:extLst>
                </p:cNvPr>
                <p:cNvPicPr/>
                <p:nvPr/>
              </p:nvPicPr>
              <p:blipFill>
                <a:blip r:embed="rId219"/>
                <a:stretch>
                  <a:fillRect/>
                </a:stretch>
              </p:blipFill>
              <p:spPr>
                <a:xfrm>
                  <a:off x="2890043" y="5216296"/>
                  <a:ext cx="1836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07" name="Ink 206">
                  <a:extLst>
                    <a:ext uri="{FF2B5EF4-FFF2-40B4-BE49-F238E27FC236}">
                      <a16:creationId xmlns:a16="http://schemas.microsoft.com/office/drawing/2014/main" id="{6C7B565C-B486-F615-FE17-F911CF9645A3}"/>
                    </a:ext>
                  </a:extLst>
                </p14:cNvPr>
                <p14:cNvContentPartPr/>
                <p14:nvPr/>
              </p14:nvContentPartPr>
              <p14:xfrm>
                <a:off x="3258323" y="5243296"/>
                <a:ext cx="179640" cy="83520"/>
              </p14:xfrm>
            </p:contentPart>
          </mc:Choice>
          <mc:Fallback xmlns="">
            <p:pic>
              <p:nvPicPr>
                <p:cNvPr id="207" name="Ink 206">
                  <a:extLst>
                    <a:ext uri="{FF2B5EF4-FFF2-40B4-BE49-F238E27FC236}">
                      <a16:creationId xmlns:a16="http://schemas.microsoft.com/office/drawing/2014/main" id="{6C7B565C-B486-F615-FE17-F911CF9645A3}"/>
                    </a:ext>
                  </a:extLst>
                </p:cNvPr>
                <p:cNvPicPr/>
                <p:nvPr/>
              </p:nvPicPr>
              <p:blipFill>
                <a:blip r:embed="rId221"/>
                <a:stretch>
                  <a:fillRect/>
                </a:stretch>
              </p:blipFill>
              <p:spPr>
                <a:xfrm>
                  <a:off x="3240323" y="5225296"/>
                  <a:ext cx="215280" cy="11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2">
            <p14:nvContentPartPr>
              <p14:cNvPr id="208" name="Ink 207">
                <a:extLst>
                  <a:ext uri="{FF2B5EF4-FFF2-40B4-BE49-F238E27FC236}">
                    <a16:creationId xmlns:a16="http://schemas.microsoft.com/office/drawing/2014/main" id="{2143BE11-6D20-C5BA-3D49-BFB5FAC7967E}"/>
                  </a:ext>
                </a:extLst>
              </p14:cNvPr>
              <p14:cNvContentPartPr/>
              <p14:nvPr/>
            </p14:nvContentPartPr>
            <p14:xfrm>
              <a:off x="3702923" y="5215936"/>
              <a:ext cx="300960" cy="81000"/>
            </p14:xfrm>
          </p:contentPart>
        </mc:Choice>
        <mc:Fallback xmlns="">
          <p:pic>
            <p:nvPicPr>
              <p:cNvPr id="208" name="Ink 207">
                <a:extLst>
                  <a:ext uri="{FF2B5EF4-FFF2-40B4-BE49-F238E27FC236}">
                    <a16:creationId xmlns:a16="http://schemas.microsoft.com/office/drawing/2014/main" id="{2143BE11-6D20-C5BA-3D49-BFB5FAC7967E}"/>
                  </a:ext>
                </a:extLst>
              </p:cNvPr>
              <p:cNvPicPr/>
              <p:nvPr/>
            </p:nvPicPr>
            <p:blipFill>
              <a:blip r:embed="rId223"/>
              <a:stretch>
                <a:fillRect/>
              </a:stretch>
            </p:blipFill>
            <p:spPr>
              <a:xfrm>
                <a:off x="3684923" y="5197936"/>
                <a:ext cx="336600" cy="116640"/>
              </a:xfrm>
              <a:prstGeom prst="rect">
                <a:avLst/>
              </a:prstGeom>
            </p:spPr>
          </p:pic>
        </mc:Fallback>
      </mc:AlternateContent>
      <p:grpSp>
        <p:nvGrpSpPr>
          <p:cNvPr id="215" name="Group 214">
            <a:extLst>
              <a:ext uri="{FF2B5EF4-FFF2-40B4-BE49-F238E27FC236}">
                <a16:creationId xmlns:a16="http://schemas.microsoft.com/office/drawing/2014/main" id="{0152E3BF-DDB4-A332-864D-58E72771421E}"/>
              </a:ext>
            </a:extLst>
          </p:cNvPr>
          <p:cNvGrpSpPr/>
          <p:nvPr/>
        </p:nvGrpSpPr>
        <p:grpSpPr>
          <a:xfrm>
            <a:off x="4581683" y="5224936"/>
            <a:ext cx="87480" cy="75600"/>
            <a:chOff x="4581683" y="5224936"/>
            <a:chExt cx="87480" cy="75600"/>
          </a:xfrm>
        </p:grpSpPr>
        <mc:AlternateContent xmlns:mc="http://schemas.openxmlformats.org/markup-compatibility/2006" xmlns:p14="http://schemas.microsoft.com/office/powerpoint/2010/main">
          <mc:Choice Requires="p14">
            <p:contentPart p14:bwMode="auto" r:id="rId224">
              <p14:nvContentPartPr>
                <p14:cNvPr id="209" name="Ink 208">
                  <a:extLst>
                    <a:ext uri="{FF2B5EF4-FFF2-40B4-BE49-F238E27FC236}">
                      <a16:creationId xmlns:a16="http://schemas.microsoft.com/office/drawing/2014/main" id="{E0EC90D8-BBE2-EDDE-A88A-17207816BA7B}"/>
                    </a:ext>
                  </a:extLst>
                </p14:cNvPr>
                <p14:cNvContentPartPr/>
                <p14:nvPr/>
              </p14:nvContentPartPr>
              <p14:xfrm>
                <a:off x="4581683" y="5224936"/>
                <a:ext cx="87480" cy="10800"/>
              </p14:xfrm>
            </p:contentPart>
          </mc:Choice>
          <mc:Fallback xmlns="">
            <p:pic>
              <p:nvPicPr>
                <p:cNvPr id="209" name="Ink 208">
                  <a:extLst>
                    <a:ext uri="{FF2B5EF4-FFF2-40B4-BE49-F238E27FC236}">
                      <a16:creationId xmlns:a16="http://schemas.microsoft.com/office/drawing/2014/main" id="{E0EC90D8-BBE2-EDDE-A88A-17207816BA7B}"/>
                    </a:ext>
                  </a:extLst>
                </p:cNvPr>
                <p:cNvPicPr/>
                <p:nvPr/>
              </p:nvPicPr>
              <p:blipFill>
                <a:blip r:embed="rId225"/>
                <a:stretch>
                  <a:fillRect/>
                </a:stretch>
              </p:blipFill>
              <p:spPr>
                <a:xfrm>
                  <a:off x="4564043" y="5207296"/>
                  <a:ext cx="1231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10" name="Ink 209">
                  <a:extLst>
                    <a:ext uri="{FF2B5EF4-FFF2-40B4-BE49-F238E27FC236}">
                      <a16:creationId xmlns:a16="http://schemas.microsoft.com/office/drawing/2014/main" id="{BA2FEFC6-B337-EAE0-D74A-159780BD2914}"/>
                    </a:ext>
                  </a:extLst>
                </p14:cNvPr>
                <p14:cNvContentPartPr/>
                <p14:nvPr/>
              </p14:nvContentPartPr>
              <p14:xfrm>
                <a:off x="4594643" y="5296576"/>
                <a:ext cx="69120" cy="3960"/>
              </p14:xfrm>
            </p:contentPart>
          </mc:Choice>
          <mc:Fallback xmlns="">
            <p:pic>
              <p:nvPicPr>
                <p:cNvPr id="210" name="Ink 209">
                  <a:extLst>
                    <a:ext uri="{FF2B5EF4-FFF2-40B4-BE49-F238E27FC236}">
                      <a16:creationId xmlns:a16="http://schemas.microsoft.com/office/drawing/2014/main" id="{BA2FEFC6-B337-EAE0-D74A-159780BD2914}"/>
                    </a:ext>
                  </a:extLst>
                </p:cNvPr>
                <p:cNvPicPr/>
                <p:nvPr/>
              </p:nvPicPr>
              <p:blipFill>
                <a:blip r:embed="rId227"/>
                <a:stretch>
                  <a:fillRect/>
                </a:stretch>
              </p:blipFill>
              <p:spPr>
                <a:xfrm>
                  <a:off x="4577003" y="5278576"/>
                  <a:ext cx="104760" cy="39600"/>
                </a:xfrm>
                <a:prstGeom prst="rect">
                  <a:avLst/>
                </a:prstGeom>
              </p:spPr>
            </p:pic>
          </mc:Fallback>
        </mc:AlternateContent>
      </p:grpSp>
      <p:grpSp>
        <p:nvGrpSpPr>
          <p:cNvPr id="220" name="Group 219">
            <a:extLst>
              <a:ext uri="{FF2B5EF4-FFF2-40B4-BE49-F238E27FC236}">
                <a16:creationId xmlns:a16="http://schemas.microsoft.com/office/drawing/2014/main" id="{79E268C1-AED3-B1AA-D0FC-055E9F6B4517}"/>
              </a:ext>
            </a:extLst>
          </p:cNvPr>
          <p:cNvGrpSpPr/>
          <p:nvPr/>
        </p:nvGrpSpPr>
        <p:grpSpPr>
          <a:xfrm>
            <a:off x="5102243" y="4798336"/>
            <a:ext cx="1378800" cy="786240"/>
            <a:chOff x="5102243" y="4798336"/>
            <a:chExt cx="1378800" cy="786240"/>
          </a:xfrm>
        </p:grpSpPr>
        <mc:AlternateContent xmlns:mc="http://schemas.openxmlformats.org/markup-compatibility/2006" xmlns:p14="http://schemas.microsoft.com/office/powerpoint/2010/main">
          <mc:Choice Requires="p14">
            <p:contentPart p14:bwMode="auto" r:id="rId228">
              <p14:nvContentPartPr>
                <p14:cNvPr id="211" name="Ink 210">
                  <a:extLst>
                    <a:ext uri="{FF2B5EF4-FFF2-40B4-BE49-F238E27FC236}">
                      <a16:creationId xmlns:a16="http://schemas.microsoft.com/office/drawing/2014/main" id="{F64457F9-F9F6-27FF-5B53-3E276FAC57D8}"/>
                    </a:ext>
                  </a:extLst>
                </p14:cNvPr>
                <p14:cNvContentPartPr/>
                <p14:nvPr/>
              </p14:nvContentPartPr>
              <p14:xfrm>
                <a:off x="5344523" y="5065456"/>
                <a:ext cx="13320" cy="210240"/>
              </p14:xfrm>
            </p:contentPart>
          </mc:Choice>
          <mc:Fallback xmlns="">
            <p:pic>
              <p:nvPicPr>
                <p:cNvPr id="211" name="Ink 210">
                  <a:extLst>
                    <a:ext uri="{FF2B5EF4-FFF2-40B4-BE49-F238E27FC236}">
                      <a16:creationId xmlns:a16="http://schemas.microsoft.com/office/drawing/2014/main" id="{F64457F9-F9F6-27FF-5B53-3E276FAC57D8}"/>
                    </a:ext>
                  </a:extLst>
                </p:cNvPr>
                <p:cNvPicPr/>
                <p:nvPr/>
              </p:nvPicPr>
              <p:blipFill>
                <a:blip r:embed="rId229"/>
                <a:stretch>
                  <a:fillRect/>
                </a:stretch>
              </p:blipFill>
              <p:spPr>
                <a:xfrm>
                  <a:off x="5326883" y="5047816"/>
                  <a:ext cx="4896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12" name="Ink 211">
                  <a:extLst>
                    <a:ext uri="{FF2B5EF4-FFF2-40B4-BE49-F238E27FC236}">
                      <a16:creationId xmlns:a16="http://schemas.microsoft.com/office/drawing/2014/main" id="{3EB7127D-9FFE-9BAA-BDB3-8F62BDC21BDA}"/>
                    </a:ext>
                  </a:extLst>
                </p14:cNvPr>
                <p14:cNvContentPartPr/>
                <p14:nvPr/>
              </p14:nvContentPartPr>
              <p14:xfrm>
                <a:off x="5452883" y="5059696"/>
                <a:ext cx="195480" cy="219600"/>
              </p14:xfrm>
            </p:contentPart>
          </mc:Choice>
          <mc:Fallback xmlns="">
            <p:pic>
              <p:nvPicPr>
                <p:cNvPr id="212" name="Ink 211">
                  <a:extLst>
                    <a:ext uri="{FF2B5EF4-FFF2-40B4-BE49-F238E27FC236}">
                      <a16:creationId xmlns:a16="http://schemas.microsoft.com/office/drawing/2014/main" id="{3EB7127D-9FFE-9BAA-BDB3-8F62BDC21BDA}"/>
                    </a:ext>
                  </a:extLst>
                </p:cNvPr>
                <p:cNvPicPr/>
                <p:nvPr/>
              </p:nvPicPr>
              <p:blipFill>
                <a:blip r:embed="rId231"/>
                <a:stretch>
                  <a:fillRect/>
                </a:stretch>
              </p:blipFill>
              <p:spPr>
                <a:xfrm>
                  <a:off x="5435243" y="5041696"/>
                  <a:ext cx="23112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13" name="Ink 212">
                  <a:extLst>
                    <a:ext uri="{FF2B5EF4-FFF2-40B4-BE49-F238E27FC236}">
                      <a16:creationId xmlns:a16="http://schemas.microsoft.com/office/drawing/2014/main" id="{69F5FD37-E1C0-0901-06A2-AF5EB8FAD578}"/>
                    </a:ext>
                  </a:extLst>
                </p14:cNvPr>
                <p14:cNvContentPartPr/>
                <p14:nvPr/>
              </p14:nvContentPartPr>
              <p14:xfrm>
                <a:off x="5721443" y="5054656"/>
                <a:ext cx="164160" cy="181080"/>
              </p14:xfrm>
            </p:contentPart>
          </mc:Choice>
          <mc:Fallback xmlns="">
            <p:pic>
              <p:nvPicPr>
                <p:cNvPr id="213" name="Ink 212">
                  <a:extLst>
                    <a:ext uri="{FF2B5EF4-FFF2-40B4-BE49-F238E27FC236}">
                      <a16:creationId xmlns:a16="http://schemas.microsoft.com/office/drawing/2014/main" id="{69F5FD37-E1C0-0901-06A2-AF5EB8FAD578}"/>
                    </a:ext>
                  </a:extLst>
                </p:cNvPr>
                <p:cNvPicPr/>
                <p:nvPr/>
              </p:nvPicPr>
              <p:blipFill>
                <a:blip r:embed="rId233"/>
                <a:stretch>
                  <a:fillRect/>
                </a:stretch>
              </p:blipFill>
              <p:spPr>
                <a:xfrm>
                  <a:off x="5703803" y="5037016"/>
                  <a:ext cx="1998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17" name="Ink 216">
                  <a:extLst>
                    <a:ext uri="{FF2B5EF4-FFF2-40B4-BE49-F238E27FC236}">
                      <a16:creationId xmlns:a16="http://schemas.microsoft.com/office/drawing/2014/main" id="{54B6C2EC-113B-8B22-030E-596E689A9FC6}"/>
                    </a:ext>
                  </a:extLst>
                </p14:cNvPr>
                <p14:cNvContentPartPr/>
                <p14:nvPr/>
              </p14:nvContentPartPr>
              <p14:xfrm>
                <a:off x="5996483" y="5135296"/>
                <a:ext cx="222480" cy="291960"/>
              </p14:xfrm>
            </p:contentPart>
          </mc:Choice>
          <mc:Fallback xmlns="">
            <p:pic>
              <p:nvPicPr>
                <p:cNvPr id="217" name="Ink 216">
                  <a:extLst>
                    <a:ext uri="{FF2B5EF4-FFF2-40B4-BE49-F238E27FC236}">
                      <a16:creationId xmlns:a16="http://schemas.microsoft.com/office/drawing/2014/main" id="{54B6C2EC-113B-8B22-030E-596E689A9FC6}"/>
                    </a:ext>
                  </a:extLst>
                </p:cNvPr>
                <p:cNvPicPr/>
                <p:nvPr/>
              </p:nvPicPr>
              <p:blipFill>
                <a:blip r:embed="rId235"/>
                <a:stretch>
                  <a:fillRect/>
                </a:stretch>
              </p:blipFill>
              <p:spPr>
                <a:xfrm>
                  <a:off x="5978843" y="5117656"/>
                  <a:ext cx="25812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18" name="Ink 217">
                  <a:extLst>
                    <a:ext uri="{FF2B5EF4-FFF2-40B4-BE49-F238E27FC236}">
                      <a16:creationId xmlns:a16="http://schemas.microsoft.com/office/drawing/2014/main" id="{44184E82-12E1-4820-0C21-2B58731AD6F6}"/>
                    </a:ext>
                  </a:extLst>
                </p14:cNvPr>
                <p14:cNvContentPartPr/>
                <p14:nvPr/>
              </p14:nvContentPartPr>
              <p14:xfrm>
                <a:off x="5150123" y="4798336"/>
                <a:ext cx="1305720" cy="95760"/>
              </p14:xfrm>
            </p:contentPart>
          </mc:Choice>
          <mc:Fallback xmlns="">
            <p:pic>
              <p:nvPicPr>
                <p:cNvPr id="218" name="Ink 217">
                  <a:extLst>
                    <a:ext uri="{FF2B5EF4-FFF2-40B4-BE49-F238E27FC236}">
                      <a16:creationId xmlns:a16="http://schemas.microsoft.com/office/drawing/2014/main" id="{44184E82-12E1-4820-0C21-2B58731AD6F6}"/>
                    </a:ext>
                  </a:extLst>
                </p:cNvPr>
                <p:cNvPicPr/>
                <p:nvPr/>
              </p:nvPicPr>
              <p:blipFill>
                <a:blip r:embed="rId237"/>
                <a:stretch>
                  <a:fillRect/>
                </a:stretch>
              </p:blipFill>
              <p:spPr>
                <a:xfrm>
                  <a:off x="5132123" y="4780336"/>
                  <a:ext cx="13413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19" name="Ink 218">
                  <a:extLst>
                    <a:ext uri="{FF2B5EF4-FFF2-40B4-BE49-F238E27FC236}">
                      <a16:creationId xmlns:a16="http://schemas.microsoft.com/office/drawing/2014/main" id="{3969D1BA-0B75-B17C-F493-04F329F5C450}"/>
                    </a:ext>
                  </a:extLst>
                </p14:cNvPr>
                <p14:cNvContentPartPr/>
                <p14:nvPr/>
              </p14:nvContentPartPr>
              <p14:xfrm>
                <a:off x="5102243" y="4862056"/>
                <a:ext cx="1378800" cy="722520"/>
              </p14:xfrm>
            </p:contentPart>
          </mc:Choice>
          <mc:Fallback xmlns="">
            <p:pic>
              <p:nvPicPr>
                <p:cNvPr id="219" name="Ink 218">
                  <a:extLst>
                    <a:ext uri="{FF2B5EF4-FFF2-40B4-BE49-F238E27FC236}">
                      <a16:creationId xmlns:a16="http://schemas.microsoft.com/office/drawing/2014/main" id="{3969D1BA-0B75-B17C-F493-04F329F5C450}"/>
                    </a:ext>
                  </a:extLst>
                </p:cNvPr>
                <p:cNvPicPr/>
                <p:nvPr/>
              </p:nvPicPr>
              <p:blipFill>
                <a:blip r:embed="rId239"/>
                <a:stretch>
                  <a:fillRect/>
                </a:stretch>
              </p:blipFill>
              <p:spPr>
                <a:xfrm>
                  <a:off x="5084243" y="4844416"/>
                  <a:ext cx="1414440" cy="758160"/>
                </a:xfrm>
                <a:prstGeom prst="rect">
                  <a:avLst/>
                </a:prstGeom>
              </p:spPr>
            </p:pic>
          </mc:Fallback>
        </mc:AlternateContent>
      </p:grpSp>
    </p:spTree>
    <p:extLst>
      <p:ext uri="{BB962C8B-B14F-4D97-AF65-F5344CB8AC3E}">
        <p14:creationId xmlns:p14="http://schemas.microsoft.com/office/powerpoint/2010/main" val="565821862"/>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531710976"/>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0195191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34228" y="77929"/>
            <a:ext cx="3409772"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5" name="Text Box 10">
            <a:extLst>
              <a:ext uri="{FF2B5EF4-FFF2-40B4-BE49-F238E27FC236}">
                <a16:creationId xmlns:a16="http://schemas.microsoft.com/office/drawing/2014/main" id="{5D5AB02D-B54B-F7AF-5F83-2AC1AE946854}"/>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7" name="Table 7">
            <a:extLst>
              <a:ext uri="{FF2B5EF4-FFF2-40B4-BE49-F238E27FC236}">
                <a16:creationId xmlns:a16="http://schemas.microsoft.com/office/drawing/2014/main" id="{502A8C5A-915D-7384-3894-BF647EC0A17A}"/>
              </a:ext>
            </a:extLst>
          </p:cNvPr>
          <p:cNvGraphicFramePr>
            <a:graphicFrameLocks noGrp="1"/>
          </p:cNvGraphicFramePr>
          <p:nvPr/>
        </p:nvGraphicFramePr>
        <p:xfrm>
          <a:off x="232117" y="1551058"/>
          <a:ext cx="5331655" cy="792480"/>
        </p:xfrm>
        <a:graphic>
          <a:graphicData uri="http://schemas.openxmlformats.org/drawingml/2006/table">
            <a:tbl>
              <a:tblPr firstRow="1" bandRow="1">
                <a:tableStyleId>{5C22544A-7EE6-4342-B048-85BDC9FD1C3A}</a:tableStyleId>
              </a:tblPr>
              <a:tblGrid>
                <a:gridCol w="1205736">
                  <a:extLst>
                    <a:ext uri="{9D8B030D-6E8A-4147-A177-3AD203B41FA5}">
                      <a16:colId xmlns:a16="http://schemas.microsoft.com/office/drawing/2014/main" val="3657910840"/>
                    </a:ext>
                  </a:extLst>
                </a:gridCol>
                <a:gridCol w="926926">
                  <a:extLst>
                    <a:ext uri="{9D8B030D-6E8A-4147-A177-3AD203B41FA5}">
                      <a16:colId xmlns:a16="http://schemas.microsoft.com/office/drawing/2014/main" val="1587586101"/>
                    </a:ext>
                  </a:extLst>
                </a:gridCol>
                <a:gridCol w="1066331">
                  <a:extLst>
                    <a:ext uri="{9D8B030D-6E8A-4147-A177-3AD203B41FA5}">
                      <a16:colId xmlns:a16="http://schemas.microsoft.com/office/drawing/2014/main" val="2454546406"/>
                    </a:ext>
                  </a:extLst>
                </a:gridCol>
                <a:gridCol w="1066331">
                  <a:extLst>
                    <a:ext uri="{9D8B030D-6E8A-4147-A177-3AD203B41FA5}">
                      <a16:colId xmlns:a16="http://schemas.microsoft.com/office/drawing/2014/main" val="1517668712"/>
                    </a:ext>
                  </a:extLst>
                </a:gridCol>
                <a:gridCol w="1066331">
                  <a:extLst>
                    <a:ext uri="{9D8B030D-6E8A-4147-A177-3AD203B41FA5}">
                      <a16:colId xmlns:a16="http://schemas.microsoft.com/office/drawing/2014/main" val="254336022"/>
                    </a:ext>
                  </a:extLst>
                </a:gridCol>
              </a:tblGrid>
              <a:tr h="370840">
                <a:tc>
                  <a:txBody>
                    <a:bodyPr/>
                    <a:lstStyle/>
                    <a:p>
                      <a:pPr algn="ctr"/>
                      <a:r>
                        <a:rPr lang="en-GB" sz="2000" b="1"/>
                        <a:t>Guardian</a:t>
                      </a:r>
                    </a:p>
                  </a:txBody>
                  <a:tcPr/>
                </a:tc>
                <a:tc>
                  <a:txBody>
                    <a:bodyPr/>
                    <a:lstStyle/>
                    <a:p>
                      <a:pPr algn="ctr"/>
                      <a:r>
                        <a:rPr lang="en-GB" sz="2000" b="1"/>
                        <a:t>Mirror</a:t>
                      </a:r>
                    </a:p>
                  </a:txBody>
                  <a:tcPr/>
                </a:tc>
                <a:tc>
                  <a:txBody>
                    <a:bodyPr/>
                    <a:lstStyle/>
                    <a:p>
                      <a:pPr algn="ctr"/>
                      <a:r>
                        <a:rPr lang="en-GB" sz="2000" b="1"/>
                        <a:t>Times</a:t>
                      </a:r>
                    </a:p>
                  </a:txBody>
                  <a:tcPr/>
                </a:tc>
                <a:tc>
                  <a:txBody>
                    <a:bodyPr/>
                    <a:lstStyle/>
                    <a:p>
                      <a:pPr algn="ctr"/>
                      <a:r>
                        <a:rPr lang="en-GB" sz="2000" b="1"/>
                        <a:t>Sun</a:t>
                      </a:r>
                    </a:p>
                  </a:txBody>
                  <a:tcPr/>
                </a:tc>
                <a:tc>
                  <a:txBody>
                    <a:bodyPr/>
                    <a:lstStyle/>
                    <a:p>
                      <a:pPr algn="ctr"/>
                      <a:r>
                        <a:rPr lang="en-GB" sz="2000" b="1"/>
                        <a:t>Express</a:t>
                      </a:r>
                    </a:p>
                  </a:txBody>
                  <a:tcPr/>
                </a:tc>
                <a:extLst>
                  <a:ext uri="{0D108BD9-81ED-4DB2-BD59-A6C34878D82A}">
                    <a16:rowId xmlns:a16="http://schemas.microsoft.com/office/drawing/2014/main" val="1121868521"/>
                  </a:ext>
                </a:extLst>
              </a:tr>
              <a:tr h="370840">
                <a:tc>
                  <a:txBody>
                    <a:bodyPr/>
                    <a:lstStyle/>
                    <a:p>
                      <a:pPr algn="ctr"/>
                      <a:r>
                        <a:rPr lang="en-GB" sz="2000" b="1"/>
                        <a:t>8</a:t>
                      </a:r>
                    </a:p>
                  </a:txBody>
                  <a:tcPr/>
                </a:tc>
                <a:tc>
                  <a:txBody>
                    <a:bodyPr/>
                    <a:lstStyle/>
                    <a:p>
                      <a:pPr algn="ctr"/>
                      <a:r>
                        <a:rPr lang="en-GB" sz="2000" b="1"/>
                        <a:t>7</a:t>
                      </a:r>
                    </a:p>
                  </a:txBody>
                  <a:tcPr/>
                </a:tc>
                <a:tc>
                  <a:txBody>
                    <a:bodyPr/>
                    <a:lstStyle/>
                    <a:p>
                      <a:pPr algn="ctr"/>
                      <a:r>
                        <a:rPr lang="en-GB" sz="2000" b="1"/>
                        <a:t>3</a:t>
                      </a:r>
                    </a:p>
                  </a:txBody>
                  <a:tcPr/>
                </a:tc>
                <a:tc>
                  <a:txBody>
                    <a:bodyPr/>
                    <a:lstStyle/>
                    <a:p>
                      <a:pPr algn="ctr"/>
                      <a:r>
                        <a:rPr lang="en-GB" sz="2000" b="1"/>
                        <a:t>6</a:t>
                      </a:r>
                    </a:p>
                  </a:txBody>
                  <a:tcPr/>
                </a:tc>
                <a:tc>
                  <a:txBody>
                    <a:bodyPr/>
                    <a:lstStyle/>
                    <a:p>
                      <a:pPr algn="ctr"/>
                      <a:r>
                        <a:rPr lang="en-GB" sz="2000" b="1"/>
                        <a:t>6</a:t>
                      </a:r>
                    </a:p>
                  </a:txBody>
                  <a:tcPr/>
                </a:tc>
                <a:extLst>
                  <a:ext uri="{0D108BD9-81ED-4DB2-BD59-A6C34878D82A}">
                    <a16:rowId xmlns:a16="http://schemas.microsoft.com/office/drawing/2014/main" val="948931760"/>
                  </a:ext>
                </a:extLst>
              </a:tr>
            </a:tbl>
          </a:graphicData>
        </a:graphic>
      </p:graphicFrame>
    </p:spTree>
    <p:extLst>
      <p:ext uri="{BB962C8B-B14F-4D97-AF65-F5344CB8AC3E}">
        <p14:creationId xmlns:p14="http://schemas.microsoft.com/office/powerpoint/2010/main" val="191186329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40" name="Text Box 10">
            <a:extLst>
              <a:ext uri="{FF2B5EF4-FFF2-40B4-BE49-F238E27FC236}">
                <a16:creationId xmlns:a16="http://schemas.microsoft.com/office/drawing/2014/main" id="{9FEAC12E-FF15-4487-5986-4354E2EDECDD}"/>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41" name="Table 7">
            <a:extLst>
              <a:ext uri="{FF2B5EF4-FFF2-40B4-BE49-F238E27FC236}">
                <a16:creationId xmlns:a16="http://schemas.microsoft.com/office/drawing/2014/main" id="{16D09EC1-E109-71AD-710D-332CE090B51B}"/>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grpSp>
        <p:nvGrpSpPr>
          <p:cNvPr id="11" name="Group 10">
            <a:extLst>
              <a:ext uri="{FF2B5EF4-FFF2-40B4-BE49-F238E27FC236}">
                <a16:creationId xmlns:a16="http://schemas.microsoft.com/office/drawing/2014/main" id="{A7F4C030-E2E7-FF16-3F62-66608D74CC30}"/>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BEB853F1-C1C8-6E66-4247-639765BAEC88}"/>
                    </a:ext>
                  </a:extLst>
                </p14:cNvPr>
                <p14:cNvContentPartPr/>
                <p14:nvPr/>
              </p14:nvContentPartPr>
              <p14:xfrm>
                <a:off x="1261575" y="2443576"/>
                <a:ext cx="180000" cy="324000"/>
              </p14:xfrm>
            </p:contentPart>
          </mc:Choice>
          <mc:Fallback xmlns="">
            <p:pic>
              <p:nvPicPr>
                <p:cNvPr id="2" name="Ink 1">
                  <a:extLst>
                    <a:ext uri="{FF2B5EF4-FFF2-40B4-BE49-F238E27FC236}">
                      <a16:creationId xmlns:a16="http://schemas.microsoft.com/office/drawing/2014/main" id="{BEB853F1-C1C8-6E66-4247-639765BAEC88}"/>
                    </a:ext>
                  </a:extLst>
                </p:cNvPr>
                <p:cNvPicPr/>
                <p:nvPr/>
              </p:nvPicPr>
              <p:blipFill>
                <a:blip r:embed="rId3"/>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516110A3-ED29-3E0F-B2B5-B71799816610}"/>
                    </a:ext>
                  </a:extLst>
                </p14:cNvPr>
                <p14:cNvContentPartPr/>
                <p14:nvPr/>
              </p14:nvContentPartPr>
              <p14:xfrm>
                <a:off x="1517895" y="2517736"/>
                <a:ext cx="194040" cy="191160"/>
              </p14:xfrm>
            </p:contentPart>
          </mc:Choice>
          <mc:Fallback xmlns="">
            <p:pic>
              <p:nvPicPr>
                <p:cNvPr id="3" name="Ink 2">
                  <a:extLst>
                    <a:ext uri="{FF2B5EF4-FFF2-40B4-BE49-F238E27FC236}">
                      <a16:creationId xmlns:a16="http://schemas.microsoft.com/office/drawing/2014/main" id="{516110A3-ED29-3E0F-B2B5-B71799816610}"/>
                    </a:ext>
                  </a:extLst>
                </p:cNvPr>
                <p:cNvPicPr/>
                <p:nvPr/>
              </p:nvPicPr>
              <p:blipFill>
                <a:blip r:embed="rId5"/>
                <a:stretch>
                  <a:fillRect/>
                </a:stretch>
              </p:blipFill>
              <p:spPr>
                <a:xfrm>
                  <a:off x="1500255" y="2500096"/>
                  <a:ext cx="229680" cy="226800"/>
                </a:xfrm>
                <a:prstGeom prst="rect">
                  <a:avLst/>
                </a:prstGeom>
              </p:spPr>
            </p:pic>
          </mc:Fallback>
        </mc:AlternateContent>
      </p:grpSp>
      <p:grpSp>
        <p:nvGrpSpPr>
          <p:cNvPr id="10" name="Group 9">
            <a:extLst>
              <a:ext uri="{FF2B5EF4-FFF2-40B4-BE49-F238E27FC236}">
                <a16:creationId xmlns:a16="http://schemas.microsoft.com/office/drawing/2014/main" id="{5DB3C4C4-9FF0-49A7-852D-E21A28F53E2A}"/>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029F3FAC-6300-2738-7085-02104220249F}"/>
                    </a:ext>
                  </a:extLst>
                </p14:cNvPr>
                <p14:cNvContentPartPr/>
                <p14:nvPr/>
              </p14:nvContentPartPr>
              <p14:xfrm>
                <a:off x="1958895" y="2536096"/>
                <a:ext cx="120240" cy="279360"/>
              </p14:xfrm>
            </p:contentPart>
          </mc:Choice>
          <mc:Fallback xmlns="">
            <p:pic>
              <p:nvPicPr>
                <p:cNvPr id="4" name="Ink 3">
                  <a:extLst>
                    <a:ext uri="{FF2B5EF4-FFF2-40B4-BE49-F238E27FC236}">
                      <a16:creationId xmlns:a16="http://schemas.microsoft.com/office/drawing/2014/main" id="{029F3FAC-6300-2738-7085-02104220249F}"/>
                    </a:ext>
                  </a:extLst>
                </p:cNvPr>
                <p:cNvPicPr/>
                <p:nvPr/>
              </p:nvPicPr>
              <p:blipFill>
                <a:blip r:embed="rId7"/>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 name="Ink 4">
                  <a:extLst>
                    <a:ext uri="{FF2B5EF4-FFF2-40B4-BE49-F238E27FC236}">
                      <a16:creationId xmlns:a16="http://schemas.microsoft.com/office/drawing/2014/main" id="{1EDF7CAE-16B1-837C-1FE9-8E9D098819BD}"/>
                    </a:ext>
                  </a:extLst>
                </p14:cNvPr>
                <p14:cNvContentPartPr/>
                <p14:nvPr/>
              </p14:nvContentPartPr>
              <p14:xfrm>
                <a:off x="2149695" y="2523496"/>
                <a:ext cx="159480" cy="115560"/>
              </p14:xfrm>
            </p:contentPart>
          </mc:Choice>
          <mc:Fallback xmlns="">
            <p:pic>
              <p:nvPicPr>
                <p:cNvPr id="5" name="Ink 4">
                  <a:extLst>
                    <a:ext uri="{FF2B5EF4-FFF2-40B4-BE49-F238E27FC236}">
                      <a16:creationId xmlns:a16="http://schemas.microsoft.com/office/drawing/2014/main" id="{1EDF7CAE-16B1-837C-1FE9-8E9D098819BD}"/>
                    </a:ext>
                  </a:extLst>
                </p:cNvPr>
                <p:cNvPicPr/>
                <p:nvPr/>
              </p:nvPicPr>
              <p:blipFill>
                <a:blip r:embed="rId9"/>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 name="Ink 5">
                  <a:extLst>
                    <a:ext uri="{FF2B5EF4-FFF2-40B4-BE49-F238E27FC236}">
                      <a16:creationId xmlns:a16="http://schemas.microsoft.com/office/drawing/2014/main" id="{B266B582-2145-71DF-01D8-7A7E84C39770}"/>
                    </a:ext>
                  </a:extLst>
                </p14:cNvPr>
                <p14:cNvContentPartPr/>
                <p14:nvPr/>
              </p14:nvContentPartPr>
              <p14:xfrm>
                <a:off x="2357055" y="2544376"/>
                <a:ext cx="139680" cy="117720"/>
              </p14:xfrm>
            </p:contentPart>
          </mc:Choice>
          <mc:Fallback xmlns="">
            <p:pic>
              <p:nvPicPr>
                <p:cNvPr id="6" name="Ink 5">
                  <a:extLst>
                    <a:ext uri="{FF2B5EF4-FFF2-40B4-BE49-F238E27FC236}">
                      <a16:creationId xmlns:a16="http://schemas.microsoft.com/office/drawing/2014/main" id="{B266B582-2145-71DF-01D8-7A7E84C39770}"/>
                    </a:ext>
                  </a:extLst>
                </p:cNvPr>
                <p:cNvPicPr/>
                <p:nvPr/>
              </p:nvPicPr>
              <p:blipFill>
                <a:blip r:embed="rId11"/>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 name="Ink 6">
                  <a:extLst>
                    <a:ext uri="{FF2B5EF4-FFF2-40B4-BE49-F238E27FC236}">
                      <a16:creationId xmlns:a16="http://schemas.microsoft.com/office/drawing/2014/main" id="{5010EF77-1A03-8855-BB1F-0B0A5A1F9223}"/>
                    </a:ext>
                  </a:extLst>
                </p14:cNvPr>
                <p14:cNvContentPartPr/>
                <p14:nvPr/>
              </p14:nvContentPartPr>
              <p14:xfrm>
                <a:off x="2545335" y="2507296"/>
                <a:ext cx="155160" cy="241200"/>
              </p14:xfrm>
            </p:contentPart>
          </mc:Choice>
          <mc:Fallback xmlns="">
            <p:pic>
              <p:nvPicPr>
                <p:cNvPr id="7" name="Ink 6">
                  <a:extLst>
                    <a:ext uri="{FF2B5EF4-FFF2-40B4-BE49-F238E27FC236}">
                      <a16:creationId xmlns:a16="http://schemas.microsoft.com/office/drawing/2014/main" id="{5010EF77-1A03-8855-BB1F-0B0A5A1F9223}"/>
                    </a:ext>
                  </a:extLst>
                </p:cNvPr>
                <p:cNvPicPr/>
                <p:nvPr/>
              </p:nvPicPr>
              <p:blipFill>
                <a:blip r:embed="rId13"/>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8" name="Ink 7">
                  <a:extLst>
                    <a:ext uri="{FF2B5EF4-FFF2-40B4-BE49-F238E27FC236}">
                      <a16:creationId xmlns:a16="http://schemas.microsoft.com/office/drawing/2014/main" id="{85E293B5-FC5E-9638-A230-430EBDCC361C}"/>
                    </a:ext>
                  </a:extLst>
                </p14:cNvPr>
                <p14:cNvContentPartPr/>
                <p14:nvPr/>
              </p14:nvContentPartPr>
              <p14:xfrm>
                <a:off x="2778975" y="2382736"/>
                <a:ext cx="19800" cy="253440"/>
              </p14:xfrm>
            </p:contentPart>
          </mc:Choice>
          <mc:Fallback xmlns="">
            <p:pic>
              <p:nvPicPr>
                <p:cNvPr id="8" name="Ink 7">
                  <a:extLst>
                    <a:ext uri="{FF2B5EF4-FFF2-40B4-BE49-F238E27FC236}">
                      <a16:creationId xmlns:a16="http://schemas.microsoft.com/office/drawing/2014/main" id="{85E293B5-FC5E-9638-A230-430EBDCC361C}"/>
                    </a:ext>
                  </a:extLst>
                </p:cNvPr>
                <p:cNvPicPr/>
                <p:nvPr/>
              </p:nvPicPr>
              <p:blipFill>
                <a:blip r:embed="rId15"/>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 name="Ink 8">
                  <a:extLst>
                    <a:ext uri="{FF2B5EF4-FFF2-40B4-BE49-F238E27FC236}">
                      <a16:creationId xmlns:a16="http://schemas.microsoft.com/office/drawing/2014/main" id="{F736F29A-59B3-9803-9596-9D1509D0A46E}"/>
                    </a:ext>
                  </a:extLst>
                </p14:cNvPr>
                <p14:cNvContentPartPr/>
                <p14:nvPr/>
              </p14:nvContentPartPr>
              <p14:xfrm>
                <a:off x="2874375" y="2489296"/>
                <a:ext cx="259200" cy="145800"/>
              </p14:xfrm>
            </p:contentPart>
          </mc:Choice>
          <mc:Fallback xmlns="">
            <p:pic>
              <p:nvPicPr>
                <p:cNvPr id="9" name="Ink 8">
                  <a:extLst>
                    <a:ext uri="{FF2B5EF4-FFF2-40B4-BE49-F238E27FC236}">
                      <a16:creationId xmlns:a16="http://schemas.microsoft.com/office/drawing/2014/main" id="{F736F29A-59B3-9803-9596-9D1509D0A46E}"/>
                    </a:ext>
                  </a:extLst>
                </p:cNvPr>
                <p:cNvPicPr/>
                <p:nvPr/>
              </p:nvPicPr>
              <p:blipFill>
                <a:blip r:embed="rId17"/>
                <a:stretch>
                  <a:fillRect/>
                </a:stretch>
              </p:blipFill>
              <p:spPr>
                <a:xfrm>
                  <a:off x="2856375" y="2471296"/>
                  <a:ext cx="294840" cy="181440"/>
                </a:xfrm>
                <a:prstGeom prst="rect">
                  <a:avLst/>
                </a:prstGeom>
              </p:spPr>
            </p:pic>
          </mc:Fallback>
        </mc:AlternateContent>
      </p:grpSp>
    </p:spTree>
    <p:extLst>
      <p:ext uri="{BB962C8B-B14F-4D97-AF65-F5344CB8AC3E}">
        <p14:creationId xmlns:p14="http://schemas.microsoft.com/office/powerpoint/2010/main" val="3970904841"/>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60" name="Text Box 10">
            <a:extLst>
              <a:ext uri="{FF2B5EF4-FFF2-40B4-BE49-F238E27FC236}">
                <a16:creationId xmlns:a16="http://schemas.microsoft.com/office/drawing/2014/main" id="{84A06240-A654-1C7A-029F-BDD0BDDFC0C6}"/>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61" name="Table 7">
            <a:extLst>
              <a:ext uri="{FF2B5EF4-FFF2-40B4-BE49-F238E27FC236}">
                <a16:creationId xmlns:a16="http://schemas.microsoft.com/office/drawing/2014/main" id="{2DAA26A6-2609-57A0-179A-1EAAAE4E019D}"/>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4" name="Oval 3">
            <a:extLst>
              <a:ext uri="{FF2B5EF4-FFF2-40B4-BE49-F238E27FC236}">
                <a16:creationId xmlns:a16="http://schemas.microsoft.com/office/drawing/2014/main" id="{3E8AD5BC-9C46-7BDB-D1F0-90E8960EA3BB}"/>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75" name="Group 74">
            <a:extLst>
              <a:ext uri="{FF2B5EF4-FFF2-40B4-BE49-F238E27FC236}">
                <a16:creationId xmlns:a16="http://schemas.microsoft.com/office/drawing/2014/main" id="{91F2BFF6-975A-97BC-6602-D4A8199C4AA0}"/>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2">
              <p14:nvContentPartPr>
                <p14:cNvPr id="76" name="Ink 75">
                  <a:extLst>
                    <a:ext uri="{FF2B5EF4-FFF2-40B4-BE49-F238E27FC236}">
                      <a16:creationId xmlns:a16="http://schemas.microsoft.com/office/drawing/2014/main" id="{1880DC6D-E798-4A46-8FFD-F7B2A2F7367E}"/>
                    </a:ext>
                  </a:extLst>
                </p14:cNvPr>
                <p14:cNvContentPartPr/>
                <p14:nvPr/>
              </p14:nvContentPartPr>
              <p14:xfrm>
                <a:off x="1261575" y="2443576"/>
                <a:ext cx="180000" cy="324000"/>
              </p14:xfrm>
            </p:contentPart>
          </mc:Choice>
          <mc:Fallback xmlns="">
            <p:pic>
              <p:nvPicPr>
                <p:cNvPr id="76" name="Ink 75">
                  <a:extLst>
                    <a:ext uri="{FF2B5EF4-FFF2-40B4-BE49-F238E27FC236}">
                      <a16:creationId xmlns:a16="http://schemas.microsoft.com/office/drawing/2014/main" id="{1880DC6D-E798-4A46-8FFD-F7B2A2F7367E}"/>
                    </a:ext>
                  </a:extLst>
                </p:cNvPr>
                <p:cNvPicPr/>
                <p:nvPr/>
              </p:nvPicPr>
              <p:blipFill>
                <a:blip r:embed="rId3"/>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7" name="Ink 76">
                  <a:extLst>
                    <a:ext uri="{FF2B5EF4-FFF2-40B4-BE49-F238E27FC236}">
                      <a16:creationId xmlns:a16="http://schemas.microsoft.com/office/drawing/2014/main" id="{3D0D4CC7-E549-CCC1-6F75-7BF2C2838895}"/>
                    </a:ext>
                  </a:extLst>
                </p14:cNvPr>
                <p14:cNvContentPartPr/>
                <p14:nvPr/>
              </p14:nvContentPartPr>
              <p14:xfrm>
                <a:off x="1517895" y="2517736"/>
                <a:ext cx="194040" cy="191160"/>
              </p14:xfrm>
            </p:contentPart>
          </mc:Choice>
          <mc:Fallback xmlns="">
            <p:pic>
              <p:nvPicPr>
                <p:cNvPr id="77" name="Ink 76">
                  <a:extLst>
                    <a:ext uri="{FF2B5EF4-FFF2-40B4-BE49-F238E27FC236}">
                      <a16:creationId xmlns:a16="http://schemas.microsoft.com/office/drawing/2014/main" id="{3D0D4CC7-E549-CCC1-6F75-7BF2C2838895}"/>
                    </a:ext>
                  </a:extLst>
                </p:cNvPr>
                <p:cNvPicPr/>
                <p:nvPr/>
              </p:nvPicPr>
              <p:blipFill>
                <a:blip r:embed="rId5"/>
                <a:stretch>
                  <a:fillRect/>
                </a:stretch>
              </p:blipFill>
              <p:spPr>
                <a:xfrm>
                  <a:off x="1500255" y="2500096"/>
                  <a:ext cx="229680" cy="226800"/>
                </a:xfrm>
                <a:prstGeom prst="rect">
                  <a:avLst/>
                </a:prstGeom>
              </p:spPr>
            </p:pic>
          </mc:Fallback>
        </mc:AlternateContent>
      </p:grpSp>
      <p:grpSp>
        <p:nvGrpSpPr>
          <p:cNvPr id="78" name="Group 77">
            <a:extLst>
              <a:ext uri="{FF2B5EF4-FFF2-40B4-BE49-F238E27FC236}">
                <a16:creationId xmlns:a16="http://schemas.microsoft.com/office/drawing/2014/main" id="{C405E36A-512A-E67D-E3A1-6A013103D693}"/>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6">
              <p14:nvContentPartPr>
                <p14:cNvPr id="79" name="Ink 78">
                  <a:extLst>
                    <a:ext uri="{FF2B5EF4-FFF2-40B4-BE49-F238E27FC236}">
                      <a16:creationId xmlns:a16="http://schemas.microsoft.com/office/drawing/2014/main" id="{B9D30560-98D6-F870-3BC2-3A98EB9B0D59}"/>
                    </a:ext>
                  </a:extLst>
                </p14:cNvPr>
                <p14:cNvContentPartPr/>
                <p14:nvPr/>
              </p14:nvContentPartPr>
              <p14:xfrm>
                <a:off x="1958895" y="2536096"/>
                <a:ext cx="120240" cy="279360"/>
              </p14:xfrm>
            </p:contentPart>
          </mc:Choice>
          <mc:Fallback xmlns="">
            <p:pic>
              <p:nvPicPr>
                <p:cNvPr id="79" name="Ink 78">
                  <a:extLst>
                    <a:ext uri="{FF2B5EF4-FFF2-40B4-BE49-F238E27FC236}">
                      <a16:creationId xmlns:a16="http://schemas.microsoft.com/office/drawing/2014/main" id="{B9D30560-98D6-F870-3BC2-3A98EB9B0D59}"/>
                    </a:ext>
                  </a:extLst>
                </p:cNvPr>
                <p:cNvPicPr/>
                <p:nvPr/>
              </p:nvPicPr>
              <p:blipFill>
                <a:blip r:embed="rId7"/>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0" name="Ink 79">
                  <a:extLst>
                    <a:ext uri="{FF2B5EF4-FFF2-40B4-BE49-F238E27FC236}">
                      <a16:creationId xmlns:a16="http://schemas.microsoft.com/office/drawing/2014/main" id="{CF6C4675-7203-45E7-383F-BB008565688A}"/>
                    </a:ext>
                  </a:extLst>
                </p14:cNvPr>
                <p14:cNvContentPartPr/>
                <p14:nvPr/>
              </p14:nvContentPartPr>
              <p14:xfrm>
                <a:off x="2149695" y="2523496"/>
                <a:ext cx="159480" cy="115560"/>
              </p14:xfrm>
            </p:contentPart>
          </mc:Choice>
          <mc:Fallback xmlns="">
            <p:pic>
              <p:nvPicPr>
                <p:cNvPr id="80" name="Ink 79">
                  <a:extLst>
                    <a:ext uri="{FF2B5EF4-FFF2-40B4-BE49-F238E27FC236}">
                      <a16:creationId xmlns:a16="http://schemas.microsoft.com/office/drawing/2014/main" id="{CF6C4675-7203-45E7-383F-BB008565688A}"/>
                    </a:ext>
                  </a:extLst>
                </p:cNvPr>
                <p:cNvPicPr/>
                <p:nvPr/>
              </p:nvPicPr>
              <p:blipFill>
                <a:blip r:embed="rId9"/>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4" name="Ink 103">
                  <a:extLst>
                    <a:ext uri="{FF2B5EF4-FFF2-40B4-BE49-F238E27FC236}">
                      <a16:creationId xmlns:a16="http://schemas.microsoft.com/office/drawing/2014/main" id="{A92D75A7-9277-495D-D95E-9D95D1AF44D2}"/>
                    </a:ext>
                  </a:extLst>
                </p14:cNvPr>
                <p14:cNvContentPartPr/>
                <p14:nvPr/>
              </p14:nvContentPartPr>
              <p14:xfrm>
                <a:off x="2357055" y="2544376"/>
                <a:ext cx="139680" cy="117720"/>
              </p14:xfrm>
            </p:contentPart>
          </mc:Choice>
          <mc:Fallback xmlns="">
            <p:pic>
              <p:nvPicPr>
                <p:cNvPr id="104" name="Ink 103">
                  <a:extLst>
                    <a:ext uri="{FF2B5EF4-FFF2-40B4-BE49-F238E27FC236}">
                      <a16:creationId xmlns:a16="http://schemas.microsoft.com/office/drawing/2014/main" id="{A92D75A7-9277-495D-D95E-9D95D1AF44D2}"/>
                    </a:ext>
                  </a:extLst>
                </p:cNvPr>
                <p:cNvPicPr/>
                <p:nvPr/>
              </p:nvPicPr>
              <p:blipFill>
                <a:blip r:embed="rId11"/>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5" name="Ink 104">
                  <a:extLst>
                    <a:ext uri="{FF2B5EF4-FFF2-40B4-BE49-F238E27FC236}">
                      <a16:creationId xmlns:a16="http://schemas.microsoft.com/office/drawing/2014/main" id="{2FB4DC0B-BE30-5FDB-927C-CE6F795BD617}"/>
                    </a:ext>
                  </a:extLst>
                </p14:cNvPr>
                <p14:cNvContentPartPr/>
                <p14:nvPr/>
              </p14:nvContentPartPr>
              <p14:xfrm>
                <a:off x="2545335" y="2507296"/>
                <a:ext cx="155160" cy="241200"/>
              </p14:xfrm>
            </p:contentPart>
          </mc:Choice>
          <mc:Fallback xmlns="">
            <p:pic>
              <p:nvPicPr>
                <p:cNvPr id="105" name="Ink 104">
                  <a:extLst>
                    <a:ext uri="{FF2B5EF4-FFF2-40B4-BE49-F238E27FC236}">
                      <a16:creationId xmlns:a16="http://schemas.microsoft.com/office/drawing/2014/main" id="{2FB4DC0B-BE30-5FDB-927C-CE6F795BD617}"/>
                    </a:ext>
                  </a:extLst>
                </p:cNvPr>
                <p:cNvPicPr/>
                <p:nvPr/>
              </p:nvPicPr>
              <p:blipFill>
                <a:blip r:embed="rId13"/>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7" name="Ink 126">
                  <a:extLst>
                    <a:ext uri="{FF2B5EF4-FFF2-40B4-BE49-F238E27FC236}">
                      <a16:creationId xmlns:a16="http://schemas.microsoft.com/office/drawing/2014/main" id="{8A6E6700-0909-A1A7-CCC9-9D2460A6A5FB}"/>
                    </a:ext>
                  </a:extLst>
                </p14:cNvPr>
                <p14:cNvContentPartPr/>
                <p14:nvPr/>
              </p14:nvContentPartPr>
              <p14:xfrm>
                <a:off x="2778975" y="2382736"/>
                <a:ext cx="19800" cy="253440"/>
              </p14:xfrm>
            </p:contentPart>
          </mc:Choice>
          <mc:Fallback xmlns="">
            <p:pic>
              <p:nvPicPr>
                <p:cNvPr id="127" name="Ink 126">
                  <a:extLst>
                    <a:ext uri="{FF2B5EF4-FFF2-40B4-BE49-F238E27FC236}">
                      <a16:creationId xmlns:a16="http://schemas.microsoft.com/office/drawing/2014/main" id="{8A6E6700-0909-A1A7-CCC9-9D2460A6A5FB}"/>
                    </a:ext>
                  </a:extLst>
                </p:cNvPr>
                <p:cNvPicPr/>
                <p:nvPr/>
              </p:nvPicPr>
              <p:blipFill>
                <a:blip r:embed="rId15"/>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9" name="Ink 128">
                  <a:extLst>
                    <a:ext uri="{FF2B5EF4-FFF2-40B4-BE49-F238E27FC236}">
                      <a16:creationId xmlns:a16="http://schemas.microsoft.com/office/drawing/2014/main" id="{E8652321-6A91-EF60-0B9A-62EE618A591B}"/>
                    </a:ext>
                  </a:extLst>
                </p14:cNvPr>
                <p14:cNvContentPartPr/>
                <p14:nvPr/>
              </p14:nvContentPartPr>
              <p14:xfrm>
                <a:off x="2874375" y="2489296"/>
                <a:ext cx="259200" cy="145800"/>
              </p14:xfrm>
            </p:contentPart>
          </mc:Choice>
          <mc:Fallback xmlns="">
            <p:pic>
              <p:nvPicPr>
                <p:cNvPr id="129" name="Ink 128">
                  <a:extLst>
                    <a:ext uri="{FF2B5EF4-FFF2-40B4-BE49-F238E27FC236}">
                      <a16:creationId xmlns:a16="http://schemas.microsoft.com/office/drawing/2014/main" id="{E8652321-6A91-EF60-0B9A-62EE618A591B}"/>
                    </a:ext>
                  </a:extLst>
                </p:cNvPr>
                <p:cNvPicPr/>
                <p:nvPr/>
              </p:nvPicPr>
              <p:blipFill>
                <a:blip r:embed="rId17"/>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9" name="Ink 8">
                <a:extLst>
                  <a:ext uri="{FF2B5EF4-FFF2-40B4-BE49-F238E27FC236}">
                    <a16:creationId xmlns:a16="http://schemas.microsoft.com/office/drawing/2014/main" id="{98690212-B246-A346-3763-E082799D6D1A}"/>
                  </a:ext>
                </a:extLst>
              </p14:cNvPr>
              <p14:cNvContentPartPr/>
              <p14:nvPr/>
            </p14:nvContentPartPr>
            <p14:xfrm>
              <a:off x="3841335" y="4183816"/>
              <a:ext cx="46800" cy="46800"/>
            </p14:xfrm>
          </p:contentPart>
        </mc:Choice>
        <mc:Fallback xmlns="">
          <p:pic>
            <p:nvPicPr>
              <p:cNvPr id="9" name="Ink 8">
                <a:extLst>
                  <a:ext uri="{FF2B5EF4-FFF2-40B4-BE49-F238E27FC236}">
                    <a16:creationId xmlns:a16="http://schemas.microsoft.com/office/drawing/2014/main" id="{98690212-B246-A346-3763-E082799D6D1A}"/>
                  </a:ext>
                </a:extLst>
              </p:cNvPr>
              <p:cNvPicPr/>
              <p:nvPr/>
            </p:nvPicPr>
            <p:blipFill>
              <a:blip r:embed="rId19"/>
              <a:stretch>
                <a:fillRect/>
              </a:stretch>
            </p:blipFill>
            <p:spPr>
              <a:xfrm>
                <a:off x="3823335" y="4165816"/>
                <a:ext cx="82440" cy="82440"/>
              </a:xfrm>
              <a:prstGeom prst="rect">
                <a:avLst/>
              </a:prstGeom>
            </p:spPr>
          </p:pic>
        </mc:Fallback>
      </mc:AlternateContent>
      <p:grpSp>
        <p:nvGrpSpPr>
          <p:cNvPr id="16" name="Group 15">
            <a:extLst>
              <a:ext uri="{FF2B5EF4-FFF2-40B4-BE49-F238E27FC236}">
                <a16:creationId xmlns:a16="http://schemas.microsoft.com/office/drawing/2014/main" id="{FD3C0741-053D-EE77-7150-93504C6AF745}"/>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0">
              <p14:nvContentPartPr>
                <p14:cNvPr id="10" name="Ink 9">
                  <a:extLst>
                    <a:ext uri="{FF2B5EF4-FFF2-40B4-BE49-F238E27FC236}">
                      <a16:creationId xmlns:a16="http://schemas.microsoft.com/office/drawing/2014/main" id="{1A15C749-36CD-7063-1431-0F768D73EE64}"/>
                    </a:ext>
                  </a:extLst>
                </p14:cNvPr>
                <p14:cNvContentPartPr/>
                <p14:nvPr/>
              </p14:nvContentPartPr>
              <p14:xfrm>
                <a:off x="288135" y="3805096"/>
                <a:ext cx="167760" cy="255600"/>
              </p14:xfrm>
            </p:contentPart>
          </mc:Choice>
          <mc:Fallback xmlns="">
            <p:pic>
              <p:nvPicPr>
                <p:cNvPr id="10" name="Ink 9">
                  <a:extLst>
                    <a:ext uri="{FF2B5EF4-FFF2-40B4-BE49-F238E27FC236}">
                      <a16:creationId xmlns:a16="http://schemas.microsoft.com/office/drawing/2014/main" id="{1A15C749-36CD-7063-1431-0F768D73EE64}"/>
                    </a:ext>
                  </a:extLst>
                </p:cNvPr>
                <p:cNvPicPr/>
                <p:nvPr/>
              </p:nvPicPr>
              <p:blipFill>
                <a:blip r:embed="rId21"/>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2" name="Ink 11">
                  <a:extLst>
                    <a:ext uri="{FF2B5EF4-FFF2-40B4-BE49-F238E27FC236}">
                      <a16:creationId xmlns:a16="http://schemas.microsoft.com/office/drawing/2014/main" id="{64AE4BA9-D0E0-6E50-F81D-809E317770C1}"/>
                    </a:ext>
                  </a:extLst>
                </p14:cNvPr>
                <p14:cNvContentPartPr/>
                <p14:nvPr/>
              </p14:nvContentPartPr>
              <p14:xfrm>
                <a:off x="523935" y="3830656"/>
                <a:ext cx="127800" cy="210240"/>
              </p14:xfrm>
            </p:contentPart>
          </mc:Choice>
          <mc:Fallback xmlns="">
            <p:pic>
              <p:nvPicPr>
                <p:cNvPr id="12" name="Ink 11">
                  <a:extLst>
                    <a:ext uri="{FF2B5EF4-FFF2-40B4-BE49-F238E27FC236}">
                      <a16:creationId xmlns:a16="http://schemas.microsoft.com/office/drawing/2014/main" id="{64AE4BA9-D0E0-6E50-F81D-809E317770C1}"/>
                    </a:ext>
                  </a:extLst>
                </p:cNvPr>
                <p:cNvPicPr/>
                <p:nvPr/>
              </p:nvPicPr>
              <p:blipFill>
                <a:blip r:embed="rId23"/>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 name="Ink 12">
                  <a:extLst>
                    <a:ext uri="{FF2B5EF4-FFF2-40B4-BE49-F238E27FC236}">
                      <a16:creationId xmlns:a16="http://schemas.microsoft.com/office/drawing/2014/main" id="{4CF33D9D-DA09-CB3B-8CC6-19E9A30187D8}"/>
                    </a:ext>
                  </a:extLst>
                </p14:cNvPr>
                <p14:cNvContentPartPr/>
                <p14:nvPr/>
              </p14:nvContentPartPr>
              <p14:xfrm>
                <a:off x="729135" y="3881056"/>
                <a:ext cx="147240" cy="154440"/>
              </p14:xfrm>
            </p:contentPart>
          </mc:Choice>
          <mc:Fallback xmlns="">
            <p:pic>
              <p:nvPicPr>
                <p:cNvPr id="13" name="Ink 12">
                  <a:extLst>
                    <a:ext uri="{FF2B5EF4-FFF2-40B4-BE49-F238E27FC236}">
                      <a16:creationId xmlns:a16="http://schemas.microsoft.com/office/drawing/2014/main" id="{4CF33D9D-DA09-CB3B-8CC6-19E9A30187D8}"/>
                    </a:ext>
                  </a:extLst>
                </p:cNvPr>
                <p:cNvPicPr/>
                <p:nvPr/>
              </p:nvPicPr>
              <p:blipFill>
                <a:blip r:embed="rId25"/>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 name="Ink 13">
                  <a:extLst>
                    <a:ext uri="{FF2B5EF4-FFF2-40B4-BE49-F238E27FC236}">
                      <a16:creationId xmlns:a16="http://schemas.microsoft.com/office/drawing/2014/main" id="{55AD06A8-92A4-7ACD-71EE-3ACD1E090135}"/>
                    </a:ext>
                  </a:extLst>
                </p14:cNvPr>
                <p14:cNvContentPartPr/>
                <p14:nvPr/>
              </p14:nvContentPartPr>
              <p14:xfrm>
                <a:off x="968535" y="3805096"/>
                <a:ext cx="93600" cy="99360"/>
              </p14:xfrm>
            </p:contentPart>
          </mc:Choice>
          <mc:Fallback xmlns="">
            <p:pic>
              <p:nvPicPr>
                <p:cNvPr id="14" name="Ink 13">
                  <a:extLst>
                    <a:ext uri="{FF2B5EF4-FFF2-40B4-BE49-F238E27FC236}">
                      <a16:creationId xmlns:a16="http://schemas.microsoft.com/office/drawing/2014/main" id="{55AD06A8-92A4-7ACD-71EE-3ACD1E090135}"/>
                    </a:ext>
                  </a:extLst>
                </p:cNvPr>
                <p:cNvPicPr/>
                <p:nvPr/>
              </p:nvPicPr>
              <p:blipFill>
                <a:blip r:embed="rId27"/>
                <a:stretch>
                  <a:fillRect/>
                </a:stretch>
              </p:blipFill>
              <p:spPr>
                <a:xfrm>
                  <a:off x="950535" y="3787096"/>
                  <a:ext cx="129240" cy="135000"/>
                </a:xfrm>
                <a:prstGeom prst="rect">
                  <a:avLst/>
                </a:prstGeom>
              </p:spPr>
            </p:pic>
          </mc:Fallback>
        </mc:AlternateContent>
      </p:grpSp>
    </p:spTree>
    <p:extLst>
      <p:ext uri="{BB962C8B-B14F-4D97-AF65-F5344CB8AC3E}">
        <p14:creationId xmlns:p14="http://schemas.microsoft.com/office/powerpoint/2010/main" val="1316674659"/>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80" name="Text Box 10">
            <a:extLst>
              <a:ext uri="{FF2B5EF4-FFF2-40B4-BE49-F238E27FC236}">
                <a16:creationId xmlns:a16="http://schemas.microsoft.com/office/drawing/2014/main" id="{54B50C18-DD73-A072-77A6-3878944F06DB}"/>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81" name="Table 7">
            <a:extLst>
              <a:ext uri="{FF2B5EF4-FFF2-40B4-BE49-F238E27FC236}">
                <a16:creationId xmlns:a16="http://schemas.microsoft.com/office/drawing/2014/main" id="{BEAD18FE-96EC-C205-D4F1-51C84405C5B8}"/>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82" name="Oval 81">
            <a:extLst>
              <a:ext uri="{FF2B5EF4-FFF2-40B4-BE49-F238E27FC236}">
                <a16:creationId xmlns:a16="http://schemas.microsoft.com/office/drawing/2014/main" id="{C0D9D7A4-B0F6-5DBA-6203-D990E4625933}"/>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83" name="Group 82">
            <a:extLst>
              <a:ext uri="{FF2B5EF4-FFF2-40B4-BE49-F238E27FC236}">
                <a16:creationId xmlns:a16="http://schemas.microsoft.com/office/drawing/2014/main" id="{C16970A1-0BBE-D273-33E4-754ECF05E20C}"/>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2">
              <p14:nvContentPartPr>
                <p14:cNvPr id="84" name="Ink 83">
                  <a:extLst>
                    <a:ext uri="{FF2B5EF4-FFF2-40B4-BE49-F238E27FC236}">
                      <a16:creationId xmlns:a16="http://schemas.microsoft.com/office/drawing/2014/main" id="{8ECECF79-9DAE-F00E-ACB5-8BF4BD1AEF8C}"/>
                    </a:ext>
                  </a:extLst>
                </p14:cNvPr>
                <p14:cNvContentPartPr/>
                <p14:nvPr/>
              </p14:nvContentPartPr>
              <p14:xfrm>
                <a:off x="1261575" y="2443576"/>
                <a:ext cx="180000" cy="324000"/>
              </p14:xfrm>
            </p:contentPart>
          </mc:Choice>
          <mc:Fallback xmlns="">
            <p:pic>
              <p:nvPicPr>
                <p:cNvPr id="84" name="Ink 83">
                  <a:extLst>
                    <a:ext uri="{FF2B5EF4-FFF2-40B4-BE49-F238E27FC236}">
                      <a16:creationId xmlns:a16="http://schemas.microsoft.com/office/drawing/2014/main" id="{8ECECF79-9DAE-F00E-ACB5-8BF4BD1AEF8C}"/>
                    </a:ext>
                  </a:extLst>
                </p:cNvPr>
                <p:cNvPicPr/>
                <p:nvPr/>
              </p:nvPicPr>
              <p:blipFill>
                <a:blip r:embed="rId3"/>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5" name="Ink 84">
                  <a:extLst>
                    <a:ext uri="{FF2B5EF4-FFF2-40B4-BE49-F238E27FC236}">
                      <a16:creationId xmlns:a16="http://schemas.microsoft.com/office/drawing/2014/main" id="{B1199FBA-124A-8BC4-DE6C-76A47791276D}"/>
                    </a:ext>
                  </a:extLst>
                </p14:cNvPr>
                <p14:cNvContentPartPr/>
                <p14:nvPr/>
              </p14:nvContentPartPr>
              <p14:xfrm>
                <a:off x="1517895" y="2517736"/>
                <a:ext cx="194040" cy="191160"/>
              </p14:xfrm>
            </p:contentPart>
          </mc:Choice>
          <mc:Fallback xmlns="">
            <p:pic>
              <p:nvPicPr>
                <p:cNvPr id="85" name="Ink 84">
                  <a:extLst>
                    <a:ext uri="{FF2B5EF4-FFF2-40B4-BE49-F238E27FC236}">
                      <a16:creationId xmlns:a16="http://schemas.microsoft.com/office/drawing/2014/main" id="{B1199FBA-124A-8BC4-DE6C-76A47791276D}"/>
                    </a:ext>
                  </a:extLst>
                </p:cNvPr>
                <p:cNvPicPr/>
                <p:nvPr/>
              </p:nvPicPr>
              <p:blipFill>
                <a:blip r:embed="rId5"/>
                <a:stretch>
                  <a:fillRect/>
                </a:stretch>
              </p:blipFill>
              <p:spPr>
                <a:xfrm>
                  <a:off x="1500255" y="2500096"/>
                  <a:ext cx="229680" cy="226800"/>
                </a:xfrm>
                <a:prstGeom prst="rect">
                  <a:avLst/>
                </a:prstGeom>
              </p:spPr>
            </p:pic>
          </mc:Fallback>
        </mc:AlternateContent>
      </p:grpSp>
      <p:grpSp>
        <p:nvGrpSpPr>
          <p:cNvPr id="86" name="Group 85">
            <a:extLst>
              <a:ext uri="{FF2B5EF4-FFF2-40B4-BE49-F238E27FC236}">
                <a16:creationId xmlns:a16="http://schemas.microsoft.com/office/drawing/2014/main" id="{2B00212F-7F83-F931-DCD5-A2CB881D396A}"/>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6">
              <p14:nvContentPartPr>
                <p14:cNvPr id="87" name="Ink 86">
                  <a:extLst>
                    <a:ext uri="{FF2B5EF4-FFF2-40B4-BE49-F238E27FC236}">
                      <a16:creationId xmlns:a16="http://schemas.microsoft.com/office/drawing/2014/main" id="{FD49B8BA-4D71-239F-BA9B-5E90576004D0}"/>
                    </a:ext>
                  </a:extLst>
                </p14:cNvPr>
                <p14:cNvContentPartPr/>
                <p14:nvPr/>
              </p14:nvContentPartPr>
              <p14:xfrm>
                <a:off x="1958895" y="2536096"/>
                <a:ext cx="120240" cy="279360"/>
              </p14:xfrm>
            </p:contentPart>
          </mc:Choice>
          <mc:Fallback xmlns="">
            <p:pic>
              <p:nvPicPr>
                <p:cNvPr id="87" name="Ink 86">
                  <a:extLst>
                    <a:ext uri="{FF2B5EF4-FFF2-40B4-BE49-F238E27FC236}">
                      <a16:creationId xmlns:a16="http://schemas.microsoft.com/office/drawing/2014/main" id="{FD49B8BA-4D71-239F-BA9B-5E90576004D0}"/>
                    </a:ext>
                  </a:extLst>
                </p:cNvPr>
                <p:cNvPicPr/>
                <p:nvPr/>
              </p:nvPicPr>
              <p:blipFill>
                <a:blip r:embed="rId7"/>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8" name="Ink 87">
                  <a:extLst>
                    <a:ext uri="{FF2B5EF4-FFF2-40B4-BE49-F238E27FC236}">
                      <a16:creationId xmlns:a16="http://schemas.microsoft.com/office/drawing/2014/main" id="{0FF755A0-6B5B-FED5-A973-869CF576E4C0}"/>
                    </a:ext>
                  </a:extLst>
                </p14:cNvPr>
                <p14:cNvContentPartPr/>
                <p14:nvPr/>
              </p14:nvContentPartPr>
              <p14:xfrm>
                <a:off x="2149695" y="2523496"/>
                <a:ext cx="159480" cy="115560"/>
              </p14:xfrm>
            </p:contentPart>
          </mc:Choice>
          <mc:Fallback xmlns="">
            <p:pic>
              <p:nvPicPr>
                <p:cNvPr id="88" name="Ink 87">
                  <a:extLst>
                    <a:ext uri="{FF2B5EF4-FFF2-40B4-BE49-F238E27FC236}">
                      <a16:creationId xmlns:a16="http://schemas.microsoft.com/office/drawing/2014/main" id="{0FF755A0-6B5B-FED5-A973-869CF576E4C0}"/>
                    </a:ext>
                  </a:extLst>
                </p:cNvPr>
                <p:cNvPicPr/>
                <p:nvPr/>
              </p:nvPicPr>
              <p:blipFill>
                <a:blip r:embed="rId9"/>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9" name="Ink 88">
                  <a:extLst>
                    <a:ext uri="{FF2B5EF4-FFF2-40B4-BE49-F238E27FC236}">
                      <a16:creationId xmlns:a16="http://schemas.microsoft.com/office/drawing/2014/main" id="{3CEECC5F-E096-07D6-37AC-4364FA75B042}"/>
                    </a:ext>
                  </a:extLst>
                </p14:cNvPr>
                <p14:cNvContentPartPr/>
                <p14:nvPr/>
              </p14:nvContentPartPr>
              <p14:xfrm>
                <a:off x="2357055" y="2544376"/>
                <a:ext cx="139680" cy="117720"/>
              </p14:xfrm>
            </p:contentPart>
          </mc:Choice>
          <mc:Fallback xmlns="">
            <p:pic>
              <p:nvPicPr>
                <p:cNvPr id="89" name="Ink 88">
                  <a:extLst>
                    <a:ext uri="{FF2B5EF4-FFF2-40B4-BE49-F238E27FC236}">
                      <a16:creationId xmlns:a16="http://schemas.microsoft.com/office/drawing/2014/main" id="{3CEECC5F-E096-07D6-37AC-4364FA75B042}"/>
                    </a:ext>
                  </a:extLst>
                </p:cNvPr>
                <p:cNvPicPr/>
                <p:nvPr/>
              </p:nvPicPr>
              <p:blipFill>
                <a:blip r:embed="rId11"/>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0" name="Ink 89">
                  <a:extLst>
                    <a:ext uri="{FF2B5EF4-FFF2-40B4-BE49-F238E27FC236}">
                      <a16:creationId xmlns:a16="http://schemas.microsoft.com/office/drawing/2014/main" id="{C248C407-873A-3EB7-4CD3-4EDE03606D47}"/>
                    </a:ext>
                  </a:extLst>
                </p14:cNvPr>
                <p14:cNvContentPartPr/>
                <p14:nvPr/>
              </p14:nvContentPartPr>
              <p14:xfrm>
                <a:off x="2545335" y="2507296"/>
                <a:ext cx="155160" cy="241200"/>
              </p14:xfrm>
            </p:contentPart>
          </mc:Choice>
          <mc:Fallback xmlns="">
            <p:pic>
              <p:nvPicPr>
                <p:cNvPr id="90" name="Ink 89">
                  <a:extLst>
                    <a:ext uri="{FF2B5EF4-FFF2-40B4-BE49-F238E27FC236}">
                      <a16:creationId xmlns:a16="http://schemas.microsoft.com/office/drawing/2014/main" id="{C248C407-873A-3EB7-4CD3-4EDE03606D47}"/>
                    </a:ext>
                  </a:extLst>
                </p:cNvPr>
                <p:cNvPicPr/>
                <p:nvPr/>
              </p:nvPicPr>
              <p:blipFill>
                <a:blip r:embed="rId13"/>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1" name="Ink 90">
                  <a:extLst>
                    <a:ext uri="{FF2B5EF4-FFF2-40B4-BE49-F238E27FC236}">
                      <a16:creationId xmlns:a16="http://schemas.microsoft.com/office/drawing/2014/main" id="{D7F03F81-4B17-7718-A935-C1BD05C1C953}"/>
                    </a:ext>
                  </a:extLst>
                </p14:cNvPr>
                <p14:cNvContentPartPr/>
                <p14:nvPr/>
              </p14:nvContentPartPr>
              <p14:xfrm>
                <a:off x="2778975" y="2382736"/>
                <a:ext cx="19800" cy="253440"/>
              </p14:xfrm>
            </p:contentPart>
          </mc:Choice>
          <mc:Fallback xmlns="">
            <p:pic>
              <p:nvPicPr>
                <p:cNvPr id="91" name="Ink 90">
                  <a:extLst>
                    <a:ext uri="{FF2B5EF4-FFF2-40B4-BE49-F238E27FC236}">
                      <a16:creationId xmlns:a16="http://schemas.microsoft.com/office/drawing/2014/main" id="{D7F03F81-4B17-7718-A935-C1BD05C1C953}"/>
                    </a:ext>
                  </a:extLst>
                </p:cNvPr>
                <p:cNvPicPr/>
                <p:nvPr/>
              </p:nvPicPr>
              <p:blipFill>
                <a:blip r:embed="rId15"/>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2" name="Ink 91">
                  <a:extLst>
                    <a:ext uri="{FF2B5EF4-FFF2-40B4-BE49-F238E27FC236}">
                      <a16:creationId xmlns:a16="http://schemas.microsoft.com/office/drawing/2014/main" id="{AABA409B-D46D-E928-71FA-9048CCADEE0A}"/>
                    </a:ext>
                  </a:extLst>
                </p14:cNvPr>
                <p14:cNvContentPartPr/>
                <p14:nvPr/>
              </p14:nvContentPartPr>
              <p14:xfrm>
                <a:off x="2874375" y="2489296"/>
                <a:ext cx="259200" cy="145800"/>
              </p14:xfrm>
            </p:contentPart>
          </mc:Choice>
          <mc:Fallback xmlns="">
            <p:pic>
              <p:nvPicPr>
                <p:cNvPr id="92" name="Ink 91">
                  <a:extLst>
                    <a:ext uri="{FF2B5EF4-FFF2-40B4-BE49-F238E27FC236}">
                      <a16:creationId xmlns:a16="http://schemas.microsoft.com/office/drawing/2014/main" id="{AABA409B-D46D-E928-71FA-9048CCADEE0A}"/>
                    </a:ext>
                  </a:extLst>
                </p:cNvPr>
                <p:cNvPicPr/>
                <p:nvPr/>
              </p:nvPicPr>
              <p:blipFill>
                <a:blip r:embed="rId17"/>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7ACF79A5-3A8F-BBBA-6ABF-2665CB2602A4}"/>
                  </a:ext>
                </a:extLst>
              </p14:cNvPr>
              <p14:cNvContentPartPr/>
              <p14:nvPr/>
            </p14:nvContentPartPr>
            <p14:xfrm>
              <a:off x="3841335" y="4183816"/>
              <a:ext cx="46800" cy="46800"/>
            </p14:xfrm>
          </p:contentPart>
        </mc:Choice>
        <mc:Fallback xmlns="">
          <p:pic>
            <p:nvPicPr>
              <p:cNvPr id="93" name="Ink 92">
                <a:extLst>
                  <a:ext uri="{FF2B5EF4-FFF2-40B4-BE49-F238E27FC236}">
                    <a16:creationId xmlns:a16="http://schemas.microsoft.com/office/drawing/2014/main" id="{7ACF79A5-3A8F-BBBA-6ABF-2665CB2602A4}"/>
                  </a:ext>
                </a:extLst>
              </p:cNvPr>
              <p:cNvPicPr/>
              <p:nvPr/>
            </p:nvPicPr>
            <p:blipFill>
              <a:blip r:embed="rId19"/>
              <a:stretch>
                <a:fillRect/>
              </a:stretch>
            </p:blipFill>
            <p:spPr>
              <a:xfrm>
                <a:off x="3823335" y="4165816"/>
                <a:ext cx="82440" cy="82440"/>
              </a:xfrm>
              <a:prstGeom prst="rect">
                <a:avLst/>
              </a:prstGeom>
            </p:spPr>
          </p:pic>
        </mc:Fallback>
      </mc:AlternateContent>
      <p:grpSp>
        <p:nvGrpSpPr>
          <p:cNvPr id="94" name="Group 93">
            <a:extLst>
              <a:ext uri="{FF2B5EF4-FFF2-40B4-BE49-F238E27FC236}">
                <a16:creationId xmlns:a16="http://schemas.microsoft.com/office/drawing/2014/main" id="{330859C3-4D94-9F05-49A9-B2D442367FF4}"/>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0">
              <p14:nvContentPartPr>
                <p14:cNvPr id="95" name="Ink 94">
                  <a:extLst>
                    <a:ext uri="{FF2B5EF4-FFF2-40B4-BE49-F238E27FC236}">
                      <a16:creationId xmlns:a16="http://schemas.microsoft.com/office/drawing/2014/main" id="{7E5D7BBF-BF89-F5E7-4112-A19368304C23}"/>
                    </a:ext>
                  </a:extLst>
                </p14:cNvPr>
                <p14:cNvContentPartPr/>
                <p14:nvPr/>
              </p14:nvContentPartPr>
              <p14:xfrm>
                <a:off x="288135" y="3805096"/>
                <a:ext cx="167760" cy="255600"/>
              </p14:xfrm>
            </p:contentPart>
          </mc:Choice>
          <mc:Fallback xmlns="">
            <p:pic>
              <p:nvPicPr>
                <p:cNvPr id="95" name="Ink 94">
                  <a:extLst>
                    <a:ext uri="{FF2B5EF4-FFF2-40B4-BE49-F238E27FC236}">
                      <a16:creationId xmlns:a16="http://schemas.microsoft.com/office/drawing/2014/main" id="{7E5D7BBF-BF89-F5E7-4112-A19368304C23}"/>
                    </a:ext>
                  </a:extLst>
                </p:cNvPr>
                <p:cNvPicPr/>
                <p:nvPr/>
              </p:nvPicPr>
              <p:blipFill>
                <a:blip r:embed="rId21"/>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96" name="Ink 95">
                  <a:extLst>
                    <a:ext uri="{FF2B5EF4-FFF2-40B4-BE49-F238E27FC236}">
                      <a16:creationId xmlns:a16="http://schemas.microsoft.com/office/drawing/2014/main" id="{9B77F522-1A60-C9D0-C34F-A81154372473}"/>
                    </a:ext>
                  </a:extLst>
                </p14:cNvPr>
                <p14:cNvContentPartPr/>
                <p14:nvPr/>
              </p14:nvContentPartPr>
              <p14:xfrm>
                <a:off x="523935" y="3830656"/>
                <a:ext cx="127800" cy="210240"/>
              </p14:xfrm>
            </p:contentPart>
          </mc:Choice>
          <mc:Fallback xmlns="">
            <p:pic>
              <p:nvPicPr>
                <p:cNvPr id="96" name="Ink 95">
                  <a:extLst>
                    <a:ext uri="{FF2B5EF4-FFF2-40B4-BE49-F238E27FC236}">
                      <a16:creationId xmlns:a16="http://schemas.microsoft.com/office/drawing/2014/main" id="{9B77F522-1A60-C9D0-C34F-A81154372473}"/>
                    </a:ext>
                  </a:extLst>
                </p:cNvPr>
                <p:cNvPicPr/>
                <p:nvPr/>
              </p:nvPicPr>
              <p:blipFill>
                <a:blip r:embed="rId23"/>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7" name="Ink 96">
                  <a:extLst>
                    <a:ext uri="{FF2B5EF4-FFF2-40B4-BE49-F238E27FC236}">
                      <a16:creationId xmlns:a16="http://schemas.microsoft.com/office/drawing/2014/main" id="{3ED287A6-E65A-E64A-4B16-E7A33A0D8870}"/>
                    </a:ext>
                  </a:extLst>
                </p14:cNvPr>
                <p14:cNvContentPartPr/>
                <p14:nvPr/>
              </p14:nvContentPartPr>
              <p14:xfrm>
                <a:off x="729135" y="3881056"/>
                <a:ext cx="147240" cy="154440"/>
              </p14:xfrm>
            </p:contentPart>
          </mc:Choice>
          <mc:Fallback xmlns="">
            <p:pic>
              <p:nvPicPr>
                <p:cNvPr id="97" name="Ink 96">
                  <a:extLst>
                    <a:ext uri="{FF2B5EF4-FFF2-40B4-BE49-F238E27FC236}">
                      <a16:creationId xmlns:a16="http://schemas.microsoft.com/office/drawing/2014/main" id="{3ED287A6-E65A-E64A-4B16-E7A33A0D8870}"/>
                    </a:ext>
                  </a:extLst>
                </p:cNvPr>
                <p:cNvPicPr/>
                <p:nvPr/>
              </p:nvPicPr>
              <p:blipFill>
                <a:blip r:embed="rId25"/>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8" name="Ink 97">
                  <a:extLst>
                    <a:ext uri="{FF2B5EF4-FFF2-40B4-BE49-F238E27FC236}">
                      <a16:creationId xmlns:a16="http://schemas.microsoft.com/office/drawing/2014/main" id="{1BDA9453-97C9-0864-258C-E97412CC9C2A}"/>
                    </a:ext>
                  </a:extLst>
                </p14:cNvPr>
                <p14:cNvContentPartPr/>
                <p14:nvPr/>
              </p14:nvContentPartPr>
              <p14:xfrm>
                <a:off x="968535" y="3805096"/>
                <a:ext cx="93600" cy="99360"/>
              </p14:xfrm>
            </p:contentPart>
          </mc:Choice>
          <mc:Fallback xmlns="">
            <p:pic>
              <p:nvPicPr>
                <p:cNvPr id="98" name="Ink 97">
                  <a:extLst>
                    <a:ext uri="{FF2B5EF4-FFF2-40B4-BE49-F238E27FC236}">
                      <a16:creationId xmlns:a16="http://schemas.microsoft.com/office/drawing/2014/main" id="{1BDA9453-97C9-0864-258C-E97412CC9C2A}"/>
                    </a:ext>
                  </a:extLst>
                </p:cNvPr>
                <p:cNvPicPr/>
                <p:nvPr/>
              </p:nvPicPr>
              <p:blipFill>
                <a:blip r:embed="rId27"/>
                <a:stretch>
                  <a:fillRect/>
                </a:stretch>
              </p:blipFill>
              <p:spPr>
                <a:xfrm>
                  <a:off x="950535" y="3787096"/>
                  <a:ext cx="129240" cy="135000"/>
                </a:xfrm>
                <a:prstGeom prst="rect">
                  <a:avLst/>
                </a:prstGeom>
              </p:spPr>
            </p:pic>
          </mc:Fallback>
        </mc:AlternateContent>
      </p:grpSp>
      <p:grpSp>
        <p:nvGrpSpPr>
          <p:cNvPr id="10" name="Group 9">
            <a:extLst>
              <a:ext uri="{FF2B5EF4-FFF2-40B4-BE49-F238E27FC236}">
                <a16:creationId xmlns:a16="http://schemas.microsoft.com/office/drawing/2014/main" id="{578A9BE0-81AA-576B-05CD-F96C2942514B}"/>
              </a:ext>
            </a:extLst>
          </p:cNvPr>
          <p:cNvGrpSpPr/>
          <p:nvPr/>
        </p:nvGrpSpPr>
        <p:grpSpPr>
          <a:xfrm>
            <a:off x="453735" y="4581976"/>
            <a:ext cx="386640" cy="318240"/>
            <a:chOff x="453735" y="4581976"/>
            <a:chExt cx="386640" cy="318240"/>
          </a:xfrm>
        </p:grpSpPr>
        <mc:AlternateContent xmlns:mc="http://schemas.openxmlformats.org/markup-compatibility/2006" xmlns:p14="http://schemas.microsoft.com/office/powerpoint/2010/main">
          <mc:Choice Requires="p14">
            <p:contentPart p14:bwMode="auto" r:id="rId28">
              <p14:nvContentPartPr>
                <p14:cNvPr id="4" name="Ink 3">
                  <a:extLst>
                    <a:ext uri="{FF2B5EF4-FFF2-40B4-BE49-F238E27FC236}">
                      <a16:creationId xmlns:a16="http://schemas.microsoft.com/office/drawing/2014/main" id="{6524E3D8-6F9F-8E9C-3C3C-5968B6A096FF}"/>
                    </a:ext>
                  </a:extLst>
                </p14:cNvPr>
                <p14:cNvContentPartPr/>
                <p14:nvPr/>
              </p14:nvContentPartPr>
              <p14:xfrm>
                <a:off x="453735" y="4665496"/>
                <a:ext cx="12960" cy="234720"/>
              </p14:xfrm>
            </p:contentPart>
          </mc:Choice>
          <mc:Fallback xmlns="">
            <p:pic>
              <p:nvPicPr>
                <p:cNvPr id="4" name="Ink 3">
                  <a:extLst>
                    <a:ext uri="{FF2B5EF4-FFF2-40B4-BE49-F238E27FC236}">
                      <a16:creationId xmlns:a16="http://schemas.microsoft.com/office/drawing/2014/main" id="{6524E3D8-6F9F-8E9C-3C3C-5968B6A096FF}"/>
                    </a:ext>
                  </a:extLst>
                </p:cNvPr>
                <p:cNvPicPr/>
                <p:nvPr/>
              </p:nvPicPr>
              <p:blipFill>
                <a:blip r:embed="rId29"/>
                <a:stretch>
                  <a:fillRect/>
                </a:stretch>
              </p:blipFill>
              <p:spPr>
                <a:xfrm>
                  <a:off x="435735" y="4647856"/>
                  <a:ext cx="486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8" name="Ink 7">
                  <a:extLst>
                    <a:ext uri="{FF2B5EF4-FFF2-40B4-BE49-F238E27FC236}">
                      <a16:creationId xmlns:a16="http://schemas.microsoft.com/office/drawing/2014/main" id="{17E1D342-4912-07BA-9F4A-C00FA8C29B4E}"/>
                    </a:ext>
                  </a:extLst>
                </p14:cNvPr>
                <p14:cNvContentPartPr/>
                <p14:nvPr/>
              </p14:nvContentPartPr>
              <p14:xfrm>
                <a:off x="553815" y="4659016"/>
                <a:ext cx="161640" cy="204480"/>
              </p14:xfrm>
            </p:contentPart>
          </mc:Choice>
          <mc:Fallback xmlns="">
            <p:pic>
              <p:nvPicPr>
                <p:cNvPr id="8" name="Ink 7">
                  <a:extLst>
                    <a:ext uri="{FF2B5EF4-FFF2-40B4-BE49-F238E27FC236}">
                      <a16:creationId xmlns:a16="http://schemas.microsoft.com/office/drawing/2014/main" id="{17E1D342-4912-07BA-9F4A-C00FA8C29B4E}"/>
                    </a:ext>
                  </a:extLst>
                </p:cNvPr>
                <p:cNvPicPr/>
                <p:nvPr/>
              </p:nvPicPr>
              <p:blipFill>
                <a:blip r:embed="rId31"/>
                <a:stretch>
                  <a:fillRect/>
                </a:stretch>
              </p:blipFill>
              <p:spPr>
                <a:xfrm>
                  <a:off x="535815" y="4641376"/>
                  <a:ext cx="19728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9" name="Ink 8">
                  <a:extLst>
                    <a:ext uri="{FF2B5EF4-FFF2-40B4-BE49-F238E27FC236}">
                      <a16:creationId xmlns:a16="http://schemas.microsoft.com/office/drawing/2014/main" id="{6C835197-7017-8449-1EC3-73D614E33897}"/>
                    </a:ext>
                  </a:extLst>
                </p14:cNvPr>
                <p14:cNvContentPartPr/>
                <p14:nvPr/>
              </p14:nvContentPartPr>
              <p14:xfrm>
                <a:off x="776655" y="4581976"/>
                <a:ext cx="63720" cy="103680"/>
              </p14:xfrm>
            </p:contentPart>
          </mc:Choice>
          <mc:Fallback xmlns="">
            <p:pic>
              <p:nvPicPr>
                <p:cNvPr id="9" name="Ink 8">
                  <a:extLst>
                    <a:ext uri="{FF2B5EF4-FFF2-40B4-BE49-F238E27FC236}">
                      <a16:creationId xmlns:a16="http://schemas.microsoft.com/office/drawing/2014/main" id="{6C835197-7017-8449-1EC3-73D614E33897}"/>
                    </a:ext>
                  </a:extLst>
                </p:cNvPr>
                <p:cNvPicPr/>
                <p:nvPr/>
              </p:nvPicPr>
              <p:blipFill>
                <a:blip r:embed="rId33"/>
                <a:stretch>
                  <a:fillRect/>
                </a:stretch>
              </p:blipFill>
              <p:spPr>
                <a:xfrm>
                  <a:off x="758655" y="4563976"/>
                  <a:ext cx="99360" cy="139320"/>
                </a:xfrm>
                <a:prstGeom prst="rect">
                  <a:avLst/>
                </a:prstGeom>
              </p:spPr>
            </p:pic>
          </mc:Fallback>
        </mc:AlternateContent>
      </p:grpSp>
      <p:grpSp>
        <p:nvGrpSpPr>
          <p:cNvPr id="29" name="Group 28">
            <a:extLst>
              <a:ext uri="{FF2B5EF4-FFF2-40B4-BE49-F238E27FC236}">
                <a16:creationId xmlns:a16="http://schemas.microsoft.com/office/drawing/2014/main" id="{9612C550-B90B-6076-5DC9-64C1049BBA66}"/>
              </a:ext>
            </a:extLst>
          </p:cNvPr>
          <p:cNvGrpSpPr/>
          <p:nvPr/>
        </p:nvGrpSpPr>
        <p:grpSpPr>
          <a:xfrm>
            <a:off x="1030455" y="4723096"/>
            <a:ext cx="403920" cy="294480"/>
            <a:chOff x="1030455" y="4723096"/>
            <a:chExt cx="403920" cy="294480"/>
          </a:xfrm>
        </p:grpSpPr>
        <mc:AlternateContent xmlns:mc="http://schemas.openxmlformats.org/markup-compatibility/2006" xmlns:p14="http://schemas.microsoft.com/office/powerpoint/2010/main">
          <mc:Choice Requires="p14">
            <p:contentPart p14:bwMode="auto" r:id="rId34">
              <p14:nvContentPartPr>
                <p14:cNvPr id="15" name="Ink 14">
                  <a:extLst>
                    <a:ext uri="{FF2B5EF4-FFF2-40B4-BE49-F238E27FC236}">
                      <a16:creationId xmlns:a16="http://schemas.microsoft.com/office/drawing/2014/main" id="{686FA13C-94AD-BF1B-EAA1-EF1FB1571AD9}"/>
                    </a:ext>
                  </a:extLst>
                </p14:cNvPr>
                <p14:cNvContentPartPr/>
                <p14:nvPr/>
              </p14:nvContentPartPr>
              <p14:xfrm>
                <a:off x="1030455" y="4759816"/>
                <a:ext cx="88200" cy="257760"/>
              </p14:xfrm>
            </p:contentPart>
          </mc:Choice>
          <mc:Fallback xmlns="">
            <p:pic>
              <p:nvPicPr>
                <p:cNvPr id="15" name="Ink 14">
                  <a:extLst>
                    <a:ext uri="{FF2B5EF4-FFF2-40B4-BE49-F238E27FC236}">
                      <a16:creationId xmlns:a16="http://schemas.microsoft.com/office/drawing/2014/main" id="{686FA13C-94AD-BF1B-EAA1-EF1FB1571AD9}"/>
                    </a:ext>
                  </a:extLst>
                </p:cNvPr>
                <p:cNvPicPr/>
                <p:nvPr/>
              </p:nvPicPr>
              <p:blipFill>
                <a:blip r:embed="rId35"/>
                <a:stretch>
                  <a:fillRect/>
                </a:stretch>
              </p:blipFill>
              <p:spPr>
                <a:xfrm>
                  <a:off x="1012455" y="4742176"/>
                  <a:ext cx="1238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6" name="Ink 15">
                  <a:extLst>
                    <a:ext uri="{FF2B5EF4-FFF2-40B4-BE49-F238E27FC236}">
                      <a16:creationId xmlns:a16="http://schemas.microsoft.com/office/drawing/2014/main" id="{EB60E022-1844-F860-333F-66A5BDE49C77}"/>
                    </a:ext>
                  </a:extLst>
                </p14:cNvPr>
                <p14:cNvContentPartPr/>
                <p14:nvPr/>
              </p14:nvContentPartPr>
              <p14:xfrm>
                <a:off x="1184175" y="4746496"/>
                <a:ext cx="102600" cy="118800"/>
              </p14:xfrm>
            </p:contentPart>
          </mc:Choice>
          <mc:Fallback xmlns="">
            <p:pic>
              <p:nvPicPr>
                <p:cNvPr id="16" name="Ink 15">
                  <a:extLst>
                    <a:ext uri="{FF2B5EF4-FFF2-40B4-BE49-F238E27FC236}">
                      <a16:creationId xmlns:a16="http://schemas.microsoft.com/office/drawing/2014/main" id="{EB60E022-1844-F860-333F-66A5BDE49C77}"/>
                    </a:ext>
                  </a:extLst>
                </p:cNvPr>
                <p:cNvPicPr/>
                <p:nvPr/>
              </p:nvPicPr>
              <p:blipFill>
                <a:blip r:embed="rId37"/>
                <a:stretch>
                  <a:fillRect/>
                </a:stretch>
              </p:blipFill>
              <p:spPr>
                <a:xfrm>
                  <a:off x="1166175" y="4728496"/>
                  <a:ext cx="138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8" name="Ink 17">
                  <a:extLst>
                    <a:ext uri="{FF2B5EF4-FFF2-40B4-BE49-F238E27FC236}">
                      <a16:creationId xmlns:a16="http://schemas.microsoft.com/office/drawing/2014/main" id="{DCF3BF06-CBA3-6D57-8629-356AA6893031}"/>
                    </a:ext>
                  </a:extLst>
                </p14:cNvPr>
                <p14:cNvContentPartPr/>
                <p14:nvPr/>
              </p14:nvContentPartPr>
              <p14:xfrm>
                <a:off x="1324575" y="4723096"/>
                <a:ext cx="109800" cy="141120"/>
              </p14:xfrm>
            </p:contentPart>
          </mc:Choice>
          <mc:Fallback xmlns="">
            <p:pic>
              <p:nvPicPr>
                <p:cNvPr id="18" name="Ink 17">
                  <a:extLst>
                    <a:ext uri="{FF2B5EF4-FFF2-40B4-BE49-F238E27FC236}">
                      <a16:creationId xmlns:a16="http://schemas.microsoft.com/office/drawing/2014/main" id="{DCF3BF06-CBA3-6D57-8629-356AA6893031}"/>
                    </a:ext>
                  </a:extLst>
                </p:cNvPr>
                <p:cNvPicPr/>
                <p:nvPr/>
              </p:nvPicPr>
              <p:blipFill>
                <a:blip r:embed="rId39"/>
                <a:stretch>
                  <a:fillRect/>
                </a:stretch>
              </p:blipFill>
              <p:spPr>
                <a:xfrm>
                  <a:off x="1306575" y="4705456"/>
                  <a:ext cx="145440" cy="176760"/>
                </a:xfrm>
                <a:prstGeom prst="rect">
                  <a:avLst/>
                </a:prstGeom>
              </p:spPr>
            </p:pic>
          </mc:Fallback>
        </mc:AlternateContent>
      </p:grpSp>
      <p:grpSp>
        <p:nvGrpSpPr>
          <p:cNvPr id="28" name="Group 27">
            <a:extLst>
              <a:ext uri="{FF2B5EF4-FFF2-40B4-BE49-F238E27FC236}">
                <a16:creationId xmlns:a16="http://schemas.microsoft.com/office/drawing/2014/main" id="{135CC860-4DD4-A57A-4E62-E8884570C0BA}"/>
              </a:ext>
            </a:extLst>
          </p:cNvPr>
          <p:cNvGrpSpPr/>
          <p:nvPr/>
        </p:nvGrpSpPr>
        <p:grpSpPr>
          <a:xfrm>
            <a:off x="1634175" y="4685296"/>
            <a:ext cx="1054800" cy="289080"/>
            <a:chOff x="1634175" y="4685296"/>
            <a:chExt cx="1054800" cy="289080"/>
          </a:xfrm>
        </p:grpSpPr>
        <mc:AlternateContent xmlns:mc="http://schemas.openxmlformats.org/markup-compatibility/2006" xmlns:p14="http://schemas.microsoft.com/office/powerpoint/2010/main">
          <mc:Choice Requires="p14">
            <p:contentPart p14:bwMode="auto" r:id="rId40">
              <p14:nvContentPartPr>
                <p14:cNvPr id="19" name="Ink 18">
                  <a:extLst>
                    <a:ext uri="{FF2B5EF4-FFF2-40B4-BE49-F238E27FC236}">
                      <a16:creationId xmlns:a16="http://schemas.microsoft.com/office/drawing/2014/main" id="{470C70E3-886C-E95C-90E9-84742AB8DF4D}"/>
                    </a:ext>
                  </a:extLst>
                </p14:cNvPr>
                <p14:cNvContentPartPr/>
                <p14:nvPr/>
              </p14:nvContentPartPr>
              <p14:xfrm>
                <a:off x="1634175" y="4714816"/>
                <a:ext cx="156600" cy="259560"/>
              </p14:xfrm>
            </p:contentPart>
          </mc:Choice>
          <mc:Fallback xmlns="">
            <p:pic>
              <p:nvPicPr>
                <p:cNvPr id="19" name="Ink 18">
                  <a:extLst>
                    <a:ext uri="{FF2B5EF4-FFF2-40B4-BE49-F238E27FC236}">
                      <a16:creationId xmlns:a16="http://schemas.microsoft.com/office/drawing/2014/main" id="{470C70E3-886C-E95C-90E9-84742AB8DF4D}"/>
                    </a:ext>
                  </a:extLst>
                </p:cNvPr>
                <p:cNvPicPr/>
                <p:nvPr/>
              </p:nvPicPr>
              <p:blipFill>
                <a:blip r:embed="rId41"/>
                <a:stretch>
                  <a:fillRect/>
                </a:stretch>
              </p:blipFill>
              <p:spPr>
                <a:xfrm>
                  <a:off x="1616175" y="4697176"/>
                  <a:ext cx="192240" cy="2952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0" name="Ink 19">
                  <a:extLst>
                    <a:ext uri="{FF2B5EF4-FFF2-40B4-BE49-F238E27FC236}">
                      <a16:creationId xmlns:a16="http://schemas.microsoft.com/office/drawing/2014/main" id="{2F4903AB-C46E-A138-31D9-93EE9F101717}"/>
                    </a:ext>
                  </a:extLst>
                </p14:cNvPr>
                <p14:cNvContentPartPr/>
                <p14:nvPr/>
              </p14:nvContentPartPr>
              <p14:xfrm>
                <a:off x="1817055" y="4711216"/>
                <a:ext cx="151200" cy="133920"/>
              </p14:xfrm>
            </p:contentPart>
          </mc:Choice>
          <mc:Fallback xmlns="">
            <p:pic>
              <p:nvPicPr>
                <p:cNvPr id="20" name="Ink 19">
                  <a:extLst>
                    <a:ext uri="{FF2B5EF4-FFF2-40B4-BE49-F238E27FC236}">
                      <a16:creationId xmlns:a16="http://schemas.microsoft.com/office/drawing/2014/main" id="{2F4903AB-C46E-A138-31D9-93EE9F101717}"/>
                    </a:ext>
                  </a:extLst>
                </p:cNvPr>
                <p:cNvPicPr/>
                <p:nvPr/>
              </p:nvPicPr>
              <p:blipFill>
                <a:blip r:embed="rId43"/>
                <a:stretch>
                  <a:fillRect/>
                </a:stretch>
              </p:blipFill>
              <p:spPr>
                <a:xfrm>
                  <a:off x="1799415" y="4693216"/>
                  <a:ext cx="186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1" name="Ink 20">
                  <a:extLst>
                    <a:ext uri="{FF2B5EF4-FFF2-40B4-BE49-F238E27FC236}">
                      <a16:creationId xmlns:a16="http://schemas.microsoft.com/office/drawing/2014/main" id="{99CC1C03-B50C-C47F-6323-DE2EA52201D4}"/>
                    </a:ext>
                  </a:extLst>
                </p14:cNvPr>
                <p14:cNvContentPartPr/>
                <p14:nvPr/>
              </p14:nvContentPartPr>
              <p14:xfrm>
                <a:off x="1995975" y="4702216"/>
                <a:ext cx="82800" cy="157680"/>
              </p14:xfrm>
            </p:contentPart>
          </mc:Choice>
          <mc:Fallback xmlns="">
            <p:pic>
              <p:nvPicPr>
                <p:cNvPr id="21" name="Ink 20">
                  <a:extLst>
                    <a:ext uri="{FF2B5EF4-FFF2-40B4-BE49-F238E27FC236}">
                      <a16:creationId xmlns:a16="http://schemas.microsoft.com/office/drawing/2014/main" id="{99CC1C03-B50C-C47F-6323-DE2EA52201D4}"/>
                    </a:ext>
                  </a:extLst>
                </p:cNvPr>
                <p:cNvPicPr/>
                <p:nvPr/>
              </p:nvPicPr>
              <p:blipFill>
                <a:blip r:embed="rId45"/>
                <a:stretch>
                  <a:fillRect/>
                </a:stretch>
              </p:blipFill>
              <p:spPr>
                <a:xfrm>
                  <a:off x="1977975" y="4684216"/>
                  <a:ext cx="118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2" name="Ink 21">
                  <a:extLst>
                    <a:ext uri="{FF2B5EF4-FFF2-40B4-BE49-F238E27FC236}">
                      <a16:creationId xmlns:a16="http://schemas.microsoft.com/office/drawing/2014/main" id="{40685A6D-59AF-44B6-7EB6-DC70FFD9E029}"/>
                    </a:ext>
                  </a:extLst>
                </p14:cNvPr>
                <p14:cNvContentPartPr/>
                <p14:nvPr/>
              </p14:nvContentPartPr>
              <p14:xfrm>
                <a:off x="2137455" y="4711216"/>
                <a:ext cx="86400" cy="151200"/>
              </p14:xfrm>
            </p:contentPart>
          </mc:Choice>
          <mc:Fallback xmlns="">
            <p:pic>
              <p:nvPicPr>
                <p:cNvPr id="22" name="Ink 21">
                  <a:extLst>
                    <a:ext uri="{FF2B5EF4-FFF2-40B4-BE49-F238E27FC236}">
                      <a16:creationId xmlns:a16="http://schemas.microsoft.com/office/drawing/2014/main" id="{40685A6D-59AF-44B6-7EB6-DC70FFD9E029}"/>
                    </a:ext>
                  </a:extLst>
                </p:cNvPr>
                <p:cNvPicPr/>
                <p:nvPr/>
              </p:nvPicPr>
              <p:blipFill>
                <a:blip r:embed="rId47"/>
                <a:stretch>
                  <a:fillRect/>
                </a:stretch>
              </p:blipFill>
              <p:spPr>
                <a:xfrm>
                  <a:off x="2119455" y="4693216"/>
                  <a:ext cx="12204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4" name="Ink 23">
                  <a:extLst>
                    <a:ext uri="{FF2B5EF4-FFF2-40B4-BE49-F238E27FC236}">
                      <a16:creationId xmlns:a16="http://schemas.microsoft.com/office/drawing/2014/main" id="{B725B9F0-E4DB-AC7C-41DA-19A489D70F57}"/>
                    </a:ext>
                  </a:extLst>
                </p14:cNvPr>
                <p14:cNvContentPartPr/>
                <p14:nvPr/>
              </p14:nvContentPartPr>
              <p14:xfrm>
                <a:off x="2128095" y="4685296"/>
                <a:ext cx="257400" cy="144360"/>
              </p14:xfrm>
            </p:contentPart>
          </mc:Choice>
          <mc:Fallback xmlns="">
            <p:pic>
              <p:nvPicPr>
                <p:cNvPr id="24" name="Ink 23">
                  <a:extLst>
                    <a:ext uri="{FF2B5EF4-FFF2-40B4-BE49-F238E27FC236}">
                      <a16:creationId xmlns:a16="http://schemas.microsoft.com/office/drawing/2014/main" id="{B725B9F0-E4DB-AC7C-41DA-19A489D70F57}"/>
                    </a:ext>
                  </a:extLst>
                </p:cNvPr>
                <p:cNvPicPr/>
                <p:nvPr/>
              </p:nvPicPr>
              <p:blipFill>
                <a:blip r:embed="rId49"/>
                <a:stretch>
                  <a:fillRect/>
                </a:stretch>
              </p:blipFill>
              <p:spPr>
                <a:xfrm>
                  <a:off x="2110455" y="4667656"/>
                  <a:ext cx="2930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5" name="Ink 24">
                  <a:extLst>
                    <a:ext uri="{FF2B5EF4-FFF2-40B4-BE49-F238E27FC236}">
                      <a16:creationId xmlns:a16="http://schemas.microsoft.com/office/drawing/2014/main" id="{46A60E57-E236-D37D-74EA-017E279FAF3B}"/>
                    </a:ext>
                  </a:extLst>
                </p14:cNvPr>
                <p14:cNvContentPartPr/>
                <p14:nvPr/>
              </p14:nvContentPartPr>
              <p14:xfrm>
                <a:off x="2442015" y="4738576"/>
                <a:ext cx="246960" cy="133920"/>
              </p14:xfrm>
            </p:contentPart>
          </mc:Choice>
          <mc:Fallback xmlns="">
            <p:pic>
              <p:nvPicPr>
                <p:cNvPr id="25" name="Ink 24">
                  <a:extLst>
                    <a:ext uri="{FF2B5EF4-FFF2-40B4-BE49-F238E27FC236}">
                      <a16:creationId xmlns:a16="http://schemas.microsoft.com/office/drawing/2014/main" id="{46A60E57-E236-D37D-74EA-017E279FAF3B}"/>
                    </a:ext>
                  </a:extLst>
                </p:cNvPr>
                <p:cNvPicPr/>
                <p:nvPr/>
              </p:nvPicPr>
              <p:blipFill>
                <a:blip r:embed="rId51"/>
                <a:stretch>
                  <a:fillRect/>
                </a:stretch>
              </p:blipFill>
              <p:spPr>
                <a:xfrm>
                  <a:off x="2424015" y="4720936"/>
                  <a:ext cx="282600" cy="169560"/>
                </a:xfrm>
                <a:prstGeom prst="rect">
                  <a:avLst/>
                </a:prstGeom>
              </p:spPr>
            </p:pic>
          </mc:Fallback>
        </mc:AlternateContent>
      </p:grpSp>
    </p:spTree>
    <p:extLst>
      <p:ext uri="{BB962C8B-B14F-4D97-AF65-F5344CB8AC3E}">
        <p14:creationId xmlns:p14="http://schemas.microsoft.com/office/powerpoint/2010/main" val="410041785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CA50BE1-B1E4-FDF5-D3B0-D80AD57A9B50}"/>
              </a:ext>
            </a:extLst>
          </p:cNvPr>
          <p:cNvSpPr txBox="1"/>
          <p:nvPr/>
        </p:nvSpPr>
        <p:spPr>
          <a:xfrm>
            <a:off x="929570" y="456843"/>
            <a:ext cx="7318884" cy="4401205"/>
          </a:xfrm>
          <a:prstGeom prst="rect">
            <a:avLst/>
          </a:prstGeom>
          <a:noFill/>
        </p:spPr>
        <p:txBody>
          <a:bodyPr wrap="square" rtlCol="0">
            <a:spAutoFit/>
          </a:bodyPr>
          <a:lstStyle/>
          <a:p>
            <a:pPr algn="ctr"/>
            <a:r>
              <a:rPr lang="en-GB" sz="2800"/>
              <a:t>You are free to use these worked examples however you wish. Please try to give </a:t>
            </a:r>
            <a:r>
              <a:rPr lang="en-GB" sz="2800" i="1"/>
              <a:t>some</a:t>
            </a:r>
            <a:r>
              <a:rPr lang="en-GB" sz="2800"/>
              <a:t> credit to me if editing/sharing with others.</a:t>
            </a:r>
          </a:p>
          <a:p>
            <a:pPr algn="ctr"/>
            <a:endParaRPr lang="en-GB" sz="2800"/>
          </a:p>
          <a:p>
            <a:pPr algn="ctr"/>
            <a:r>
              <a:rPr lang="en-GB" sz="2800"/>
              <a:t>They were inspired by reading </a:t>
            </a:r>
            <a:r>
              <a:rPr lang="en-GB" sz="2800" b="1"/>
              <a:t>Teaching Math</a:t>
            </a:r>
            <a:r>
              <a:rPr lang="en-GB" sz="1400"/>
              <a:t>s</a:t>
            </a:r>
            <a:r>
              <a:rPr lang="en-GB" sz="2800" b="1"/>
              <a:t> With Examples </a:t>
            </a:r>
            <a:r>
              <a:rPr lang="en-GB" sz="2800"/>
              <a:t>by </a:t>
            </a:r>
            <a:r>
              <a:rPr lang="en-GB" sz="2800" b="1"/>
              <a:t>Michael Pershan</a:t>
            </a:r>
            <a:r>
              <a:rPr lang="en-GB" sz="2800"/>
              <a:t>.</a:t>
            </a:r>
          </a:p>
          <a:p>
            <a:pPr algn="ctr"/>
            <a:endParaRPr lang="en-GB" sz="2800"/>
          </a:p>
          <a:p>
            <a:pPr algn="ctr"/>
            <a:r>
              <a:rPr lang="en-GB" sz="2800"/>
              <a:t>All were created for specific lessons for my own classes in my normal mad rush to prepare those lessons... please do let me know of any errors!</a:t>
            </a:r>
            <a:endParaRPr lang="en-GB" sz="800"/>
          </a:p>
        </p:txBody>
      </p:sp>
    </p:spTree>
    <p:extLst>
      <p:ext uri="{BB962C8B-B14F-4D97-AF65-F5344CB8AC3E}">
        <p14:creationId xmlns:p14="http://schemas.microsoft.com/office/powerpoint/2010/main" val="204221611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488280"/>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 </a:t>
                </a:r>
                <a:r>
                  <a:rPr lang="en-GB"/>
                  <a:t>Where did </a:t>
                </a:r>
                <a14:m>
                  <m:oMath xmlns:m="http://schemas.openxmlformats.org/officeDocument/2006/math">
                    <m:f>
                      <m:fPr>
                        <m:ctrlPr>
                          <a:rPr lang="en-GB" i="1">
                            <a:latin typeface="Cambria Math" panose="02040503050406030204" pitchFamily="18" charset="0"/>
                          </a:rPr>
                        </m:ctrlPr>
                      </m:fPr>
                      <m:num>
                        <m:r>
                          <a:rPr lang="en-GB" i="1">
                            <a:latin typeface="Cambria Math" panose="02040503050406030204" pitchFamily="18" charset="0"/>
                          </a:rPr>
                          <m:t>5</m:t>
                        </m:r>
                      </m:num>
                      <m:den>
                        <m:r>
                          <a:rPr lang="en-GB" i="1">
                            <a:latin typeface="Cambria Math" panose="02040503050406030204" pitchFamily="18" charset="0"/>
                          </a:rPr>
                          <m:t>8</m:t>
                        </m:r>
                      </m:den>
                    </m:f>
                  </m:oMath>
                </a14:m>
                <a:r>
                  <a:rPr lang="en-GB"/>
                  <a:t> come from and how was it used?</a:t>
                </a:r>
              </a:p>
              <a:p>
                <a:endParaRPr lang="en-GB"/>
              </a:p>
              <a:p>
                <a:r>
                  <a:rPr lang="en-GB" b="1"/>
                  <a:t>2. </a:t>
                </a:r>
                <a:r>
                  <a:rPr lang="en-GB"/>
                  <a:t>Why does the answer have the </a:t>
                </a:r>
                <a14:m>
                  <m:oMath xmlns:m="http://schemas.openxmlformats.org/officeDocument/2006/math">
                    <m:r>
                      <a:rPr lang="en-GB" i="1">
                        <a:latin typeface="Cambria Math" panose="02040503050406030204" pitchFamily="18" charset="0"/>
                      </a:rPr>
                      <m:t>𝜋</m:t>
                    </m:r>
                  </m:oMath>
                </a14:m>
                <a:r>
                  <a:rPr lang="en-GB"/>
                  <a:t> symbol in it?</a:t>
                </a:r>
              </a:p>
              <a:p>
                <a:endParaRPr lang="en-GB"/>
              </a:p>
              <a:p>
                <a:r>
                  <a:rPr lang="en-GB" b="1"/>
                  <a:t>3. </a:t>
                </a:r>
                <a:r>
                  <a:rPr lang="en-GB"/>
                  <a:t>How can you calculate </a:t>
                </a:r>
                <a14:m>
                  <m:oMath xmlns:m="http://schemas.openxmlformats.org/officeDocument/2006/math">
                    <m:f>
                      <m:fPr>
                        <m:ctrlPr>
                          <a:rPr lang="en-GB" i="1">
                            <a:latin typeface="Cambria Math" panose="02040503050406030204" pitchFamily="18" charset="0"/>
                          </a:rPr>
                        </m:ctrlPr>
                      </m:fPr>
                      <m:num>
                        <m:r>
                          <a:rPr lang="en-GB" i="1">
                            <a:latin typeface="Cambria Math" panose="02040503050406030204" pitchFamily="18" charset="0"/>
                          </a:rPr>
                          <m:t>16×5</m:t>
                        </m:r>
                      </m:num>
                      <m:den>
                        <m:r>
                          <a:rPr lang="en-GB" i="1">
                            <a:latin typeface="Cambria Math" panose="02040503050406030204" pitchFamily="18" charset="0"/>
                          </a:rPr>
                          <m:t>8</m:t>
                        </m:r>
                      </m:den>
                    </m:f>
                  </m:oMath>
                </a14:m>
                <a:r>
                  <a:rPr lang="en-GB"/>
                  <a:t> easily without a calculator?</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179723" y="119017"/>
                <a:ext cx="2964050" cy="4488280"/>
              </a:xfrm>
              <a:prstGeom prst="rect">
                <a:avLst/>
              </a:prstGeom>
              <a:blipFill>
                <a:blip r:embed="rId2"/>
                <a:stretch>
                  <a:fillRect l="-1852" t="-815" r="-3086" b="-1223"/>
                </a:stretch>
              </a:blipFill>
            </p:spPr>
            <p:txBody>
              <a:bodyPr/>
              <a:lstStyle/>
              <a:p>
                <a:r>
                  <a:rPr lang="en-GB">
                    <a:noFill/>
                  </a:rPr>
                  <a:t> </a:t>
                </a:r>
              </a:p>
            </p:txBody>
          </p:sp>
        </mc:Fallback>
      </mc:AlternateContent>
      <p:grpSp>
        <p:nvGrpSpPr>
          <p:cNvPr id="86" name="Group 85">
            <a:extLst>
              <a:ext uri="{FF2B5EF4-FFF2-40B4-BE49-F238E27FC236}">
                <a16:creationId xmlns:a16="http://schemas.microsoft.com/office/drawing/2014/main" id="{B11E76DC-1FDC-F635-2546-1E9C8DC618F3}"/>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3">
              <p14:nvContentPartPr>
                <p14:cNvPr id="115" name="Ink 114">
                  <a:extLst>
                    <a:ext uri="{FF2B5EF4-FFF2-40B4-BE49-F238E27FC236}">
                      <a16:creationId xmlns:a16="http://schemas.microsoft.com/office/drawing/2014/main" id="{90A58AA2-D992-A3D5-001F-DD8920195FB8}"/>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5"/>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16" name="Ink 115">
                  <a:extLst>
                    <a:ext uri="{FF2B5EF4-FFF2-40B4-BE49-F238E27FC236}">
                      <a16:creationId xmlns:a16="http://schemas.microsoft.com/office/drawing/2014/main" id="{E185E970-D525-2CA7-3533-275B09042E89}"/>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7"/>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17" name="Ink 116">
                  <a:extLst>
                    <a:ext uri="{FF2B5EF4-FFF2-40B4-BE49-F238E27FC236}">
                      <a16:creationId xmlns:a16="http://schemas.microsoft.com/office/drawing/2014/main" id="{1385F204-A3CA-FAB6-6DD0-3B8A7E54DAD8}"/>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9"/>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18" name="Ink 117">
                  <a:extLst>
                    <a:ext uri="{FF2B5EF4-FFF2-40B4-BE49-F238E27FC236}">
                      <a16:creationId xmlns:a16="http://schemas.microsoft.com/office/drawing/2014/main" id="{F8A2A990-AFDC-7712-1A71-7DB8F6E112B2}"/>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1"/>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9" name="Ink 118">
                  <a:extLst>
                    <a:ext uri="{FF2B5EF4-FFF2-40B4-BE49-F238E27FC236}">
                      <a16:creationId xmlns:a16="http://schemas.microsoft.com/office/drawing/2014/main" id="{6B957ECE-7BC7-5753-6136-524AFF605E34}"/>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3"/>
                <a:stretch>
                  <a:fillRect/>
                </a:stretch>
              </p:blipFill>
              <p:spPr>
                <a:xfrm>
                  <a:off x="4857326" y="279086"/>
                  <a:ext cx="239760" cy="199800"/>
                </a:xfrm>
                <a:prstGeom prst="rect">
                  <a:avLst/>
                </a:prstGeom>
              </p:spPr>
            </p:pic>
          </mc:Fallback>
        </mc:AlternateContent>
      </p:grpSp>
      <p:sp>
        <p:nvSpPr>
          <p:cNvPr id="120" name="Partial Circle 119">
            <a:extLst>
              <a:ext uri="{FF2B5EF4-FFF2-40B4-BE49-F238E27FC236}">
                <a16:creationId xmlns:a16="http://schemas.microsoft.com/office/drawing/2014/main" id="{53F87DC5-39CD-79C4-832C-72E5786F10A7}"/>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1" name="TextBox 120">
            <a:extLst>
              <a:ext uri="{FF2B5EF4-FFF2-40B4-BE49-F238E27FC236}">
                <a16:creationId xmlns:a16="http://schemas.microsoft.com/office/drawing/2014/main" id="{84585114-5F13-D432-9644-83F4E1BD8954}"/>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22" name="Arc 121">
            <a:extLst>
              <a:ext uri="{FF2B5EF4-FFF2-40B4-BE49-F238E27FC236}">
                <a16:creationId xmlns:a16="http://schemas.microsoft.com/office/drawing/2014/main" id="{8BF11763-8544-A671-2333-3D1C2B92E693}"/>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671B8715-D87D-09C3-6CEC-6FA89D246331}"/>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23" name="TextBox 122">
                <a:extLst>
                  <a:ext uri="{FF2B5EF4-FFF2-40B4-BE49-F238E27FC236}">
                    <a16:creationId xmlns:a16="http://schemas.microsoft.com/office/drawing/2014/main" id="{671B8715-D87D-09C3-6CEC-6FA89D246331}"/>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4"/>
                <a:stretch>
                  <a:fillRect l="-7843" t="-10000" b="-26667"/>
                </a:stretch>
              </a:blipFill>
            </p:spPr>
            <p:txBody>
              <a:bodyPr/>
              <a:lstStyle/>
              <a:p>
                <a:r>
                  <a:rPr lang="en-GB">
                    <a:noFill/>
                  </a:rPr>
                  <a:t> </a:t>
                </a:r>
              </a:p>
            </p:txBody>
          </p:sp>
        </mc:Fallback>
      </mc:AlternateContent>
      <p:cxnSp>
        <p:nvCxnSpPr>
          <p:cNvPr id="124" name="Straight Arrow Connector 123">
            <a:extLst>
              <a:ext uri="{FF2B5EF4-FFF2-40B4-BE49-F238E27FC236}">
                <a16:creationId xmlns:a16="http://schemas.microsoft.com/office/drawing/2014/main" id="{AAF7824C-E560-EF8D-17EF-DED75DED9BDC}"/>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5" name="TextBox 124">
                <a:extLst>
                  <a:ext uri="{FF2B5EF4-FFF2-40B4-BE49-F238E27FC236}">
                    <a16:creationId xmlns:a16="http://schemas.microsoft.com/office/drawing/2014/main" id="{43BE4320-EE05-8266-E106-A895818FA70A}"/>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125" name="TextBox 124">
                <a:extLst>
                  <a:ext uri="{FF2B5EF4-FFF2-40B4-BE49-F238E27FC236}">
                    <a16:creationId xmlns:a16="http://schemas.microsoft.com/office/drawing/2014/main" id="{43BE4320-EE05-8266-E106-A895818FA70A}"/>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5"/>
                <a:stretch>
                  <a:fillRect l="-2213" t="-7576" r="-1207" b="-25758"/>
                </a:stretch>
              </a:blipFill>
            </p:spPr>
            <p:txBody>
              <a:bodyPr/>
              <a:lstStyle/>
              <a:p>
                <a:r>
                  <a:rPr lang="en-GB">
                    <a:noFill/>
                  </a:rPr>
                  <a:t> </a:t>
                </a:r>
              </a:p>
            </p:txBody>
          </p:sp>
        </mc:Fallback>
      </mc:AlternateContent>
      <p:grpSp>
        <p:nvGrpSpPr>
          <p:cNvPr id="126" name="Group 125">
            <a:extLst>
              <a:ext uri="{FF2B5EF4-FFF2-40B4-BE49-F238E27FC236}">
                <a16:creationId xmlns:a16="http://schemas.microsoft.com/office/drawing/2014/main" id="{6176CD56-2787-F5F5-A051-F42B18C6C48F}"/>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6">
              <p14:nvContentPartPr>
                <p14:cNvPr id="127" name="Ink 126">
                  <a:extLst>
                    <a:ext uri="{FF2B5EF4-FFF2-40B4-BE49-F238E27FC236}">
                      <a16:creationId xmlns:a16="http://schemas.microsoft.com/office/drawing/2014/main" id="{23321BFC-2242-E098-EE0C-DDEEB481AA41}"/>
                    </a:ext>
                  </a:extLst>
                </p14:cNvPr>
                <p14:cNvContentPartPr/>
                <p14:nvPr/>
              </p14:nvContentPartPr>
              <p14:xfrm>
                <a:off x="3403763" y="490576"/>
                <a:ext cx="63360" cy="362160"/>
              </p14:xfrm>
            </p:contentPart>
          </mc:Choice>
          <mc:Fallback xmlns="">
            <p:pic>
              <p:nvPicPr>
                <p:cNvPr id="127" name="Ink 126">
                  <a:extLst>
                    <a:ext uri="{FF2B5EF4-FFF2-40B4-BE49-F238E27FC236}">
                      <a16:creationId xmlns:a16="http://schemas.microsoft.com/office/drawing/2014/main" id="{23321BFC-2242-E098-EE0C-DDEEB481AA41}"/>
                    </a:ext>
                  </a:extLst>
                </p:cNvPr>
                <p:cNvPicPr/>
                <p:nvPr/>
              </p:nvPicPr>
              <p:blipFill>
                <a:blip r:embed="rId17"/>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8" name="Ink 127">
                  <a:extLst>
                    <a:ext uri="{FF2B5EF4-FFF2-40B4-BE49-F238E27FC236}">
                      <a16:creationId xmlns:a16="http://schemas.microsoft.com/office/drawing/2014/main" id="{81E92ED2-7BAD-7133-6ABB-20CD181DF71B}"/>
                    </a:ext>
                  </a:extLst>
                </p14:cNvPr>
                <p14:cNvContentPartPr/>
                <p14:nvPr/>
              </p14:nvContentPartPr>
              <p14:xfrm>
                <a:off x="3477563" y="528376"/>
                <a:ext cx="181440" cy="342000"/>
              </p14:xfrm>
            </p:contentPart>
          </mc:Choice>
          <mc:Fallback xmlns="">
            <p:pic>
              <p:nvPicPr>
                <p:cNvPr id="128" name="Ink 127">
                  <a:extLst>
                    <a:ext uri="{FF2B5EF4-FFF2-40B4-BE49-F238E27FC236}">
                      <a16:creationId xmlns:a16="http://schemas.microsoft.com/office/drawing/2014/main" id="{81E92ED2-7BAD-7133-6ABB-20CD181DF71B}"/>
                    </a:ext>
                  </a:extLst>
                </p:cNvPr>
                <p:cNvPicPr/>
                <p:nvPr/>
              </p:nvPicPr>
              <p:blipFill>
                <a:blip r:embed="rId19"/>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9" name="Ink 128">
                  <a:extLst>
                    <a:ext uri="{FF2B5EF4-FFF2-40B4-BE49-F238E27FC236}">
                      <a16:creationId xmlns:a16="http://schemas.microsoft.com/office/drawing/2014/main" id="{C9339E9E-80F8-AB07-5CE2-65D4FB9941C5}"/>
                    </a:ext>
                  </a:extLst>
                </p14:cNvPr>
                <p14:cNvContentPartPr/>
                <p14:nvPr/>
              </p14:nvContentPartPr>
              <p14:xfrm>
                <a:off x="3462443" y="720616"/>
                <a:ext cx="130680" cy="25920"/>
              </p14:xfrm>
            </p:contentPart>
          </mc:Choice>
          <mc:Fallback xmlns="">
            <p:pic>
              <p:nvPicPr>
                <p:cNvPr id="129" name="Ink 128">
                  <a:extLst>
                    <a:ext uri="{FF2B5EF4-FFF2-40B4-BE49-F238E27FC236}">
                      <a16:creationId xmlns:a16="http://schemas.microsoft.com/office/drawing/2014/main" id="{C9339E9E-80F8-AB07-5CE2-65D4FB9941C5}"/>
                    </a:ext>
                  </a:extLst>
                </p:cNvPr>
                <p:cNvPicPr/>
                <p:nvPr/>
              </p:nvPicPr>
              <p:blipFill>
                <a:blip r:embed="rId21"/>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0" name="Ink 129">
                  <a:extLst>
                    <a:ext uri="{FF2B5EF4-FFF2-40B4-BE49-F238E27FC236}">
                      <a16:creationId xmlns:a16="http://schemas.microsoft.com/office/drawing/2014/main" id="{ADC880A0-C22D-D6A6-EAE8-9C7332A29D6D}"/>
                    </a:ext>
                  </a:extLst>
                </p14:cNvPr>
                <p14:cNvContentPartPr/>
                <p14:nvPr/>
              </p14:nvContentPartPr>
              <p14:xfrm>
                <a:off x="3794723" y="671656"/>
                <a:ext cx="91800" cy="32760"/>
              </p14:xfrm>
            </p:contentPart>
          </mc:Choice>
          <mc:Fallback xmlns="">
            <p:pic>
              <p:nvPicPr>
                <p:cNvPr id="130" name="Ink 129">
                  <a:extLst>
                    <a:ext uri="{FF2B5EF4-FFF2-40B4-BE49-F238E27FC236}">
                      <a16:creationId xmlns:a16="http://schemas.microsoft.com/office/drawing/2014/main" id="{ADC880A0-C22D-D6A6-EAE8-9C7332A29D6D}"/>
                    </a:ext>
                  </a:extLst>
                </p:cNvPr>
                <p:cNvPicPr/>
                <p:nvPr/>
              </p:nvPicPr>
              <p:blipFill>
                <a:blip r:embed="rId23"/>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1" name="Ink 130">
                  <a:extLst>
                    <a:ext uri="{FF2B5EF4-FFF2-40B4-BE49-F238E27FC236}">
                      <a16:creationId xmlns:a16="http://schemas.microsoft.com/office/drawing/2014/main" id="{5400DA50-2EA7-5655-0F97-03A5DF51CECF}"/>
                    </a:ext>
                  </a:extLst>
                </p14:cNvPr>
                <p14:cNvContentPartPr/>
                <p14:nvPr/>
              </p14:nvContentPartPr>
              <p14:xfrm>
                <a:off x="3838283" y="714856"/>
                <a:ext cx="132120" cy="36000"/>
              </p14:xfrm>
            </p:contentPart>
          </mc:Choice>
          <mc:Fallback xmlns="">
            <p:pic>
              <p:nvPicPr>
                <p:cNvPr id="131" name="Ink 130">
                  <a:extLst>
                    <a:ext uri="{FF2B5EF4-FFF2-40B4-BE49-F238E27FC236}">
                      <a16:creationId xmlns:a16="http://schemas.microsoft.com/office/drawing/2014/main" id="{5400DA50-2EA7-5655-0F97-03A5DF51CECF}"/>
                    </a:ext>
                  </a:extLst>
                </p:cNvPr>
                <p:cNvPicPr/>
                <p:nvPr/>
              </p:nvPicPr>
              <p:blipFill>
                <a:blip r:embed="rId25"/>
                <a:stretch>
                  <a:fillRect/>
                </a:stretch>
              </p:blipFill>
              <p:spPr>
                <a:xfrm>
                  <a:off x="3820283" y="696856"/>
                  <a:ext cx="167760" cy="71640"/>
                </a:xfrm>
                <a:prstGeom prst="rect">
                  <a:avLst/>
                </a:prstGeom>
              </p:spPr>
            </p:pic>
          </mc:Fallback>
        </mc:AlternateContent>
      </p:grpSp>
      <p:grpSp>
        <p:nvGrpSpPr>
          <p:cNvPr id="132" name="Group 131">
            <a:extLst>
              <a:ext uri="{FF2B5EF4-FFF2-40B4-BE49-F238E27FC236}">
                <a16:creationId xmlns:a16="http://schemas.microsoft.com/office/drawing/2014/main" id="{DFB71E7F-335F-B3CF-679C-70CC96ABDC32}"/>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6">
              <p14:nvContentPartPr>
                <p14:cNvPr id="133" name="Ink 132">
                  <a:extLst>
                    <a:ext uri="{FF2B5EF4-FFF2-40B4-BE49-F238E27FC236}">
                      <a16:creationId xmlns:a16="http://schemas.microsoft.com/office/drawing/2014/main" id="{9E41D9AE-E418-CD20-51EB-B53FB86E7583}"/>
                    </a:ext>
                  </a:extLst>
                </p14:cNvPr>
                <p14:cNvContentPartPr/>
                <p14:nvPr/>
              </p14:nvContentPartPr>
              <p14:xfrm>
                <a:off x="2752523" y="1813936"/>
                <a:ext cx="174600" cy="242640"/>
              </p14:xfrm>
            </p:contentPart>
          </mc:Choice>
          <mc:Fallback xmlns="">
            <p:pic>
              <p:nvPicPr>
                <p:cNvPr id="133" name="Ink 132">
                  <a:extLst>
                    <a:ext uri="{FF2B5EF4-FFF2-40B4-BE49-F238E27FC236}">
                      <a16:creationId xmlns:a16="http://schemas.microsoft.com/office/drawing/2014/main" id="{9E41D9AE-E418-CD20-51EB-B53FB86E7583}"/>
                    </a:ext>
                  </a:extLst>
                </p:cNvPr>
                <p:cNvPicPr/>
                <p:nvPr/>
              </p:nvPicPr>
              <p:blipFill>
                <a:blip r:embed="rId27"/>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4" name="Ink 133">
                  <a:extLst>
                    <a:ext uri="{FF2B5EF4-FFF2-40B4-BE49-F238E27FC236}">
                      <a16:creationId xmlns:a16="http://schemas.microsoft.com/office/drawing/2014/main" id="{7A87D426-FC17-FE22-1830-CCA5DB065F92}"/>
                    </a:ext>
                  </a:extLst>
                </p14:cNvPr>
                <p14:cNvContentPartPr/>
                <p14:nvPr/>
              </p14:nvContentPartPr>
              <p14:xfrm>
                <a:off x="3275603" y="1824016"/>
                <a:ext cx="128520" cy="201240"/>
              </p14:xfrm>
            </p:contentPart>
          </mc:Choice>
          <mc:Fallback xmlns="">
            <p:pic>
              <p:nvPicPr>
                <p:cNvPr id="134" name="Ink 133">
                  <a:extLst>
                    <a:ext uri="{FF2B5EF4-FFF2-40B4-BE49-F238E27FC236}">
                      <a16:creationId xmlns:a16="http://schemas.microsoft.com/office/drawing/2014/main" id="{7A87D426-FC17-FE22-1830-CCA5DB065F92}"/>
                    </a:ext>
                  </a:extLst>
                </p:cNvPr>
                <p:cNvPicPr/>
                <p:nvPr/>
              </p:nvPicPr>
              <p:blipFill>
                <a:blip r:embed="rId29"/>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5" name="Ink 134">
                  <a:extLst>
                    <a:ext uri="{FF2B5EF4-FFF2-40B4-BE49-F238E27FC236}">
                      <a16:creationId xmlns:a16="http://schemas.microsoft.com/office/drawing/2014/main" id="{CC717031-6864-FF7F-83A4-B57C28E54AD2}"/>
                    </a:ext>
                  </a:extLst>
                </p14:cNvPr>
                <p14:cNvContentPartPr/>
                <p14:nvPr/>
              </p14:nvContentPartPr>
              <p14:xfrm>
                <a:off x="3264083" y="1794136"/>
                <a:ext cx="221760" cy="106920"/>
              </p14:xfrm>
            </p:contentPart>
          </mc:Choice>
          <mc:Fallback xmlns="">
            <p:pic>
              <p:nvPicPr>
                <p:cNvPr id="135" name="Ink 134">
                  <a:extLst>
                    <a:ext uri="{FF2B5EF4-FFF2-40B4-BE49-F238E27FC236}">
                      <a16:creationId xmlns:a16="http://schemas.microsoft.com/office/drawing/2014/main" id="{CC717031-6864-FF7F-83A4-B57C28E54AD2}"/>
                    </a:ext>
                  </a:extLst>
                </p:cNvPr>
                <p:cNvPicPr/>
                <p:nvPr/>
              </p:nvPicPr>
              <p:blipFill>
                <a:blip r:embed="rId31"/>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6" name="Ink 135">
                  <a:extLst>
                    <a:ext uri="{FF2B5EF4-FFF2-40B4-BE49-F238E27FC236}">
                      <a16:creationId xmlns:a16="http://schemas.microsoft.com/office/drawing/2014/main" id="{5B9050E6-4F36-70FE-F2B5-4711ACB04644}"/>
                    </a:ext>
                  </a:extLst>
                </p14:cNvPr>
                <p14:cNvContentPartPr/>
                <p14:nvPr/>
              </p14:nvContentPartPr>
              <p14:xfrm>
                <a:off x="2706083" y="2135416"/>
                <a:ext cx="736920" cy="73440"/>
              </p14:xfrm>
            </p:contentPart>
          </mc:Choice>
          <mc:Fallback xmlns="">
            <p:pic>
              <p:nvPicPr>
                <p:cNvPr id="136" name="Ink 135">
                  <a:extLst>
                    <a:ext uri="{FF2B5EF4-FFF2-40B4-BE49-F238E27FC236}">
                      <a16:creationId xmlns:a16="http://schemas.microsoft.com/office/drawing/2014/main" id="{5B9050E6-4F36-70FE-F2B5-4711ACB04644}"/>
                    </a:ext>
                  </a:extLst>
                </p:cNvPr>
                <p:cNvPicPr/>
                <p:nvPr/>
              </p:nvPicPr>
              <p:blipFill>
                <a:blip r:embed="rId33"/>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7" name="Ink 136">
                  <a:extLst>
                    <a:ext uri="{FF2B5EF4-FFF2-40B4-BE49-F238E27FC236}">
                      <a16:creationId xmlns:a16="http://schemas.microsoft.com/office/drawing/2014/main" id="{7E02ABAC-BE76-FC22-03C5-FF884EE19256}"/>
                    </a:ext>
                  </a:extLst>
                </p14:cNvPr>
                <p14:cNvContentPartPr/>
                <p14:nvPr/>
              </p14:nvContentPartPr>
              <p14:xfrm>
                <a:off x="2759723" y="2289496"/>
                <a:ext cx="166320" cy="246960"/>
              </p14:xfrm>
            </p:contentPart>
          </mc:Choice>
          <mc:Fallback xmlns="">
            <p:pic>
              <p:nvPicPr>
                <p:cNvPr id="137" name="Ink 136">
                  <a:extLst>
                    <a:ext uri="{FF2B5EF4-FFF2-40B4-BE49-F238E27FC236}">
                      <a16:creationId xmlns:a16="http://schemas.microsoft.com/office/drawing/2014/main" id="{7E02ABAC-BE76-FC22-03C5-FF884EE19256}"/>
                    </a:ext>
                  </a:extLst>
                </p:cNvPr>
                <p:cNvPicPr/>
                <p:nvPr/>
              </p:nvPicPr>
              <p:blipFill>
                <a:blip r:embed="rId35"/>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8" name="Ink 137">
                  <a:extLst>
                    <a:ext uri="{FF2B5EF4-FFF2-40B4-BE49-F238E27FC236}">
                      <a16:creationId xmlns:a16="http://schemas.microsoft.com/office/drawing/2014/main" id="{C3630159-BCE8-ADD8-8BB8-8C76B128F467}"/>
                    </a:ext>
                  </a:extLst>
                </p14:cNvPr>
                <p14:cNvContentPartPr/>
                <p14:nvPr/>
              </p14:nvContentPartPr>
              <p14:xfrm>
                <a:off x="3014963" y="2321896"/>
                <a:ext cx="90720" cy="204120"/>
              </p14:xfrm>
            </p:contentPart>
          </mc:Choice>
          <mc:Fallback xmlns="">
            <p:pic>
              <p:nvPicPr>
                <p:cNvPr id="138" name="Ink 137">
                  <a:extLst>
                    <a:ext uri="{FF2B5EF4-FFF2-40B4-BE49-F238E27FC236}">
                      <a16:creationId xmlns:a16="http://schemas.microsoft.com/office/drawing/2014/main" id="{C3630159-BCE8-ADD8-8BB8-8C76B128F467}"/>
                    </a:ext>
                  </a:extLst>
                </p:cNvPr>
                <p:cNvPicPr/>
                <p:nvPr/>
              </p:nvPicPr>
              <p:blipFill>
                <a:blip r:embed="rId37"/>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9" name="Ink 138">
                  <a:extLst>
                    <a:ext uri="{FF2B5EF4-FFF2-40B4-BE49-F238E27FC236}">
                      <a16:creationId xmlns:a16="http://schemas.microsoft.com/office/drawing/2014/main" id="{C3C9D3C1-4EF4-34A0-3A8A-D5A5FEB91763}"/>
                    </a:ext>
                  </a:extLst>
                </p14:cNvPr>
                <p14:cNvContentPartPr/>
                <p14:nvPr/>
              </p14:nvContentPartPr>
              <p14:xfrm>
                <a:off x="3227363" y="2347456"/>
                <a:ext cx="109080" cy="162720"/>
              </p14:xfrm>
            </p:contentPart>
          </mc:Choice>
          <mc:Fallback xmlns="">
            <p:pic>
              <p:nvPicPr>
                <p:cNvPr id="139" name="Ink 138">
                  <a:extLst>
                    <a:ext uri="{FF2B5EF4-FFF2-40B4-BE49-F238E27FC236}">
                      <a16:creationId xmlns:a16="http://schemas.microsoft.com/office/drawing/2014/main" id="{C3C9D3C1-4EF4-34A0-3A8A-D5A5FEB91763}"/>
                    </a:ext>
                  </a:extLst>
                </p:cNvPr>
                <p:cNvPicPr/>
                <p:nvPr/>
              </p:nvPicPr>
              <p:blipFill>
                <a:blip r:embed="rId39"/>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41" name="Ink 140">
                  <a:extLst>
                    <a:ext uri="{FF2B5EF4-FFF2-40B4-BE49-F238E27FC236}">
                      <a16:creationId xmlns:a16="http://schemas.microsoft.com/office/drawing/2014/main" id="{55CB7F7D-8C67-D71A-44D1-C052E4D8FB2C}"/>
                    </a:ext>
                  </a:extLst>
                </p14:cNvPr>
                <p14:cNvContentPartPr/>
                <p14:nvPr/>
              </p14:nvContentPartPr>
              <p14:xfrm>
                <a:off x="3678443" y="2033536"/>
                <a:ext cx="156240" cy="30240"/>
              </p14:xfrm>
            </p:contentPart>
          </mc:Choice>
          <mc:Fallback xmlns="">
            <p:pic>
              <p:nvPicPr>
                <p:cNvPr id="141" name="Ink 140">
                  <a:extLst>
                    <a:ext uri="{FF2B5EF4-FFF2-40B4-BE49-F238E27FC236}">
                      <a16:creationId xmlns:a16="http://schemas.microsoft.com/office/drawing/2014/main" id="{55CB7F7D-8C67-D71A-44D1-C052E4D8FB2C}"/>
                    </a:ext>
                  </a:extLst>
                </p:cNvPr>
                <p:cNvPicPr/>
                <p:nvPr/>
              </p:nvPicPr>
              <p:blipFill>
                <a:blip r:embed="rId41"/>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2" name="Ink 141">
                  <a:extLst>
                    <a:ext uri="{FF2B5EF4-FFF2-40B4-BE49-F238E27FC236}">
                      <a16:creationId xmlns:a16="http://schemas.microsoft.com/office/drawing/2014/main" id="{88B3709F-D931-0487-69CF-0153F8B44F22}"/>
                    </a:ext>
                  </a:extLst>
                </p14:cNvPr>
                <p14:cNvContentPartPr/>
                <p14:nvPr/>
              </p14:nvContentPartPr>
              <p14:xfrm>
                <a:off x="3712643" y="2133976"/>
                <a:ext cx="115560" cy="17280"/>
              </p14:xfrm>
            </p:contentPart>
          </mc:Choice>
          <mc:Fallback xmlns="">
            <p:pic>
              <p:nvPicPr>
                <p:cNvPr id="142" name="Ink 141">
                  <a:extLst>
                    <a:ext uri="{FF2B5EF4-FFF2-40B4-BE49-F238E27FC236}">
                      <a16:creationId xmlns:a16="http://schemas.microsoft.com/office/drawing/2014/main" id="{88B3709F-D931-0487-69CF-0153F8B44F22}"/>
                    </a:ext>
                  </a:extLst>
                </p:cNvPr>
                <p:cNvPicPr/>
                <p:nvPr/>
              </p:nvPicPr>
              <p:blipFill>
                <a:blip r:embed="rId43"/>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3" name="Ink 142">
                  <a:extLst>
                    <a:ext uri="{FF2B5EF4-FFF2-40B4-BE49-F238E27FC236}">
                      <a16:creationId xmlns:a16="http://schemas.microsoft.com/office/drawing/2014/main" id="{681949FD-41B8-AF41-2061-23C8338A6326}"/>
                    </a:ext>
                  </a:extLst>
                </p14:cNvPr>
                <p14:cNvContentPartPr/>
                <p14:nvPr/>
              </p14:nvContentPartPr>
              <p14:xfrm>
                <a:off x="4200083" y="1787656"/>
                <a:ext cx="165960" cy="192600"/>
              </p14:xfrm>
            </p:contentPart>
          </mc:Choice>
          <mc:Fallback xmlns="">
            <p:pic>
              <p:nvPicPr>
                <p:cNvPr id="143" name="Ink 142">
                  <a:extLst>
                    <a:ext uri="{FF2B5EF4-FFF2-40B4-BE49-F238E27FC236}">
                      <a16:creationId xmlns:a16="http://schemas.microsoft.com/office/drawing/2014/main" id="{681949FD-41B8-AF41-2061-23C8338A6326}"/>
                    </a:ext>
                  </a:extLst>
                </p:cNvPr>
                <p:cNvPicPr/>
                <p:nvPr/>
              </p:nvPicPr>
              <p:blipFill>
                <a:blip r:embed="rId45"/>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4" name="Ink 143">
                  <a:extLst>
                    <a:ext uri="{FF2B5EF4-FFF2-40B4-BE49-F238E27FC236}">
                      <a16:creationId xmlns:a16="http://schemas.microsoft.com/office/drawing/2014/main" id="{428C648E-02BA-E051-5E57-408F9A62501D}"/>
                    </a:ext>
                  </a:extLst>
                </p14:cNvPr>
                <p14:cNvContentPartPr/>
                <p14:nvPr/>
              </p14:nvContentPartPr>
              <p14:xfrm>
                <a:off x="4222763" y="1757776"/>
                <a:ext cx="182520" cy="57600"/>
              </p14:xfrm>
            </p:contentPart>
          </mc:Choice>
          <mc:Fallback xmlns="">
            <p:pic>
              <p:nvPicPr>
                <p:cNvPr id="144" name="Ink 143">
                  <a:extLst>
                    <a:ext uri="{FF2B5EF4-FFF2-40B4-BE49-F238E27FC236}">
                      <a16:creationId xmlns:a16="http://schemas.microsoft.com/office/drawing/2014/main" id="{428C648E-02BA-E051-5E57-408F9A62501D}"/>
                    </a:ext>
                  </a:extLst>
                </p:cNvPr>
                <p:cNvPicPr/>
                <p:nvPr/>
              </p:nvPicPr>
              <p:blipFill>
                <a:blip r:embed="rId47"/>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45" name="Ink 144">
                  <a:extLst>
                    <a:ext uri="{FF2B5EF4-FFF2-40B4-BE49-F238E27FC236}">
                      <a16:creationId xmlns:a16="http://schemas.microsoft.com/office/drawing/2014/main" id="{C8E61126-ED12-3F1D-0CB1-9DBFF0D698D3}"/>
                    </a:ext>
                  </a:extLst>
                </p14:cNvPr>
                <p14:cNvContentPartPr/>
                <p14:nvPr/>
              </p14:nvContentPartPr>
              <p14:xfrm>
                <a:off x="4078763" y="2042896"/>
                <a:ext cx="427320" cy="95040"/>
              </p14:xfrm>
            </p:contentPart>
          </mc:Choice>
          <mc:Fallback xmlns="">
            <p:pic>
              <p:nvPicPr>
                <p:cNvPr id="145" name="Ink 144">
                  <a:extLst>
                    <a:ext uri="{FF2B5EF4-FFF2-40B4-BE49-F238E27FC236}">
                      <a16:creationId xmlns:a16="http://schemas.microsoft.com/office/drawing/2014/main" id="{C8E61126-ED12-3F1D-0CB1-9DBFF0D698D3}"/>
                    </a:ext>
                  </a:extLst>
                </p:cNvPr>
                <p:cNvPicPr/>
                <p:nvPr/>
              </p:nvPicPr>
              <p:blipFill>
                <a:blip r:embed="rId49"/>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46" name="Ink 145">
                  <a:extLst>
                    <a:ext uri="{FF2B5EF4-FFF2-40B4-BE49-F238E27FC236}">
                      <a16:creationId xmlns:a16="http://schemas.microsoft.com/office/drawing/2014/main" id="{BD4DB0C3-3EBA-5DC7-6760-AB67EBE1F159}"/>
                    </a:ext>
                  </a:extLst>
                </p14:cNvPr>
                <p14:cNvContentPartPr/>
                <p14:nvPr/>
              </p14:nvContentPartPr>
              <p14:xfrm>
                <a:off x="4197563" y="2203456"/>
                <a:ext cx="179640" cy="287280"/>
              </p14:xfrm>
            </p:contentPart>
          </mc:Choice>
          <mc:Fallback xmlns="">
            <p:pic>
              <p:nvPicPr>
                <p:cNvPr id="146" name="Ink 145">
                  <a:extLst>
                    <a:ext uri="{FF2B5EF4-FFF2-40B4-BE49-F238E27FC236}">
                      <a16:creationId xmlns:a16="http://schemas.microsoft.com/office/drawing/2014/main" id="{BD4DB0C3-3EBA-5DC7-6760-AB67EBE1F159}"/>
                    </a:ext>
                  </a:extLst>
                </p:cNvPr>
                <p:cNvPicPr/>
                <p:nvPr/>
              </p:nvPicPr>
              <p:blipFill>
                <a:blip r:embed="rId51"/>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7" name="Ink 146">
                  <a:extLst>
                    <a:ext uri="{FF2B5EF4-FFF2-40B4-BE49-F238E27FC236}">
                      <a16:creationId xmlns:a16="http://schemas.microsoft.com/office/drawing/2014/main" id="{DFC06E00-A56A-0AC3-F3C4-C20832EEAB7B}"/>
                    </a:ext>
                  </a:extLst>
                </p14:cNvPr>
                <p14:cNvContentPartPr/>
                <p14:nvPr/>
              </p14:nvContentPartPr>
              <p14:xfrm>
                <a:off x="3006323" y="1815736"/>
                <a:ext cx="161280" cy="281880"/>
              </p14:xfrm>
            </p:contentPart>
          </mc:Choice>
          <mc:Fallback xmlns="">
            <p:pic>
              <p:nvPicPr>
                <p:cNvPr id="147" name="Ink 146">
                  <a:extLst>
                    <a:ext uri="{FF2B5EF4-FFF2-40B4-BE49-F238E27FC236}">
                      <a16:creationId xmlns:a16="http://schemas.microsoft.com/office/drawing/2014/main" id="{DFC06E00-A56A-0AC3-F3C4-C20832EEAB7B}"/>
                    </a:ext>
                  </a:extLst>
                </p:cNvPr>
                <p:cNvPicPr/>
                <p:nvPr/>
              </p:nvPicPr>
              <p:blipFill>
                <a:blip r:embed="rId53"/>
                <a:stretch>
                  <a:fillRect/>
                </a:stretch>
              </p:blipFill>
              <p:spPr>
                <a:xfrm>
                  <a:off x="2988683" y="1798096"/>
                  <a:ext cx="196920" cy="31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4">
            <p14:nvContentPartPr>
              <p14:cNvPr id="148" name="Ink 147">
                <a:extLst>
                  <a:ext uri="{FF2B5EF4-FFF2-40B4-BE49-F238E27FC236}">
                    <a16:creationId xmlns:a16="http://schemas.microsoft.com/office/drawing/2014/main" id="{891E33DE-2FF8-B8C4-64B2-83262A7FD45D}"/>
                  </a:ext>
                </a:extLst>
              </p14:cNvPr>
              <p14:cNvContentPartPr/>
              <p14:nvPr/>
            </p14:nvContentPartPr>
            <p14:xfrm>
              <a:off x="2346803" y="3033616"/>
              <a:ext cx="68040" cy="280800"/>
            </p14:xfrm>
          </p:contentPart>
        </mc:Choice>
        <mc:Fallback xmlns="">
          <p:pic>
            <p:nvPicPr>
              <p:cNvPr id="148" name="Ink 147">
                <a:extLst>
                  <a:ext uri="{FF2B5EF4-FFF2-40B4-BE49-F238E27FC236}">
                    <a16:creationId xmlns:a16="http://schemas.microsoft.com/office/drawing/2014/main" id="{891E33DE-2FF8-B8C4-64B2-83262A7FD45D}"/>
                  </a:ext>
                </a:extLst>
              </p:cNvPr>
              <p:cNvPicPr/>
              <p:nvPr/>
            </p:nvPicPr>
            <p:blipFill>
              <a:blip r:embed="rId55"/>
              <a:stretch>
                <a:fillRect/>
              </a:stretch>
            </p:blipFill>
            <p:spPr>
              <a:xfrm>
                <a:off x="2329163" y="3015616"/>
                <a:ext cx="1036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9" name="Ink 148">
                <a:extLst>
                  <a:ext uri="{FF2B5EF4-FFF2-40B4-BE49-F238E27FC236}">
                    <a16:creationId xmlns:a16="http://schemas.microsoft.com/office/drawing/2014/main" id="{0D8E556B-B1A8-3E60-C872-0A07B11D5E49}"/>
                  </a:ext>
                </a:extLst>
              </p14:cNvPr>
              <p14:cNvContentPartPr/>
              <p14:nvPr/>
            </p14:nvContentPartPr>
            <p14:xfrm>
              <a:off x="2398643" y="3060256"/>
              <a:ext cx="156960" cy="245520"/>
            </p14:xfrm>
          </p:contentPart>
        </mc:Choice>
        <mc:Fallback xmlns="">
          <p:pic>
            <p:nvPicPr>
              <p:cNvPr id="149" name="Ink 148">
                <a:extLst>
                  <a:ext uri="{FF2B5EF4-FFF2-40B4-BE49-F238E27FC236}">
                    <a16:creationId xmlns:a16="http://schemas.microsoft.com/office/drawing/2014/main" id="{0D8E556B-B1A8-3E60-C872-0A07B11D5E49}"/>
                  </a:ext>
                </a:extLst>
              </p:cNvPr>
              <p:cNvPicPr/>
              <p:nvPr/>
            </p:nvPicPr>
            <p:blipFill>
              <a:blip r:embed="rId57"/>
              <a:stretch>
                <a:fillRect/>
              </a:stretch>
            </p:blipFill>
            <p:spPr>
              <a:xfrm>
                <a:off x="2381003" y="3042616"/>
                <a:ext cx="192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50" name="Ink 149">
                <a:extLst>
                  <a:ext uri="{FF2B5EF4-FFF2-40B4-BE49-F238E27FC236}">
                    <a16:creationId xmlns:a16="http://schemas.microsoft.com/office/drawing/2014/main" id="{F686C6CA-549E-A4DB-B6BA-8D8BEC68BA80}"/>
                  </a:ext>
                </a:extLst>
              </p14:cNvPr>
              <p14:cNvContentPartPr/>
              <p14:nvPr/>
            </p14:nvContentPartPr>
            <p14:xfrm>
              <a:off x="2369843" y="3236656"/>
              <a:ext cx="169200" cy="25920"/>
            </p14:xfrm>
          </p:contentPart>
        </mc:Choice>
        <mc:Fallback xmlns="">
          <p:pic>
            <p:nvPicPr>
              <p:cNvPr id="150" name="Ink 149">
                <a:extLst>
                  <a:ext uri="{FF2B5EF4-FFF2-40B4-BE49-F238E27FC236}">
                    <a16:creationId xmlns:a16="http://schemas.microsoft.com/office/drawing/2014/main" id="{F686C6CA-549E-A4DB-B6BA-8D8BEC68BA80}"/>
                  </a:ext>
                </a:extLst>
              </p:cNvPr>
              <p:cNvPicPr/>
              <p:nvPr/>
            </p:nvPicPr>
            <p:blipFill>
              <a:blip r:embed="rId59"/>
              <a:stretch>
                <a:fillRect/>
              </a:stretch>
            </p:blipFill>
            <p:spPr>
              <a:xfrm>
                <a:off x="2352203" y="3219016"/>
                <a:ext cx="2048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51" name="Ink 150">
                <a:extLst>
                  <a:ext uri="{FF2B5EF4-FFF2-40B4-BE49-F238E27FC236}">
                    <a16:creationId xmlns:a16="http://schemas.microsoft.com/office/drawing/2014/main" id="{77557A97-C8C7-EA63-F59A-19647E25FA70}"/>
                  </a:ext>
                </a:extLst>
              </p14:cNvPr>
              <p14:cNvContentPartPr/>
              <p14:nvPr/>
            </p14:nvContentPartPr>
            <p14:xfrm>
              <a:off x="2739203" y="3165016"/>
              <a:ext cx="115200" cy="36720"/>
            </p14:xfrm>
          </p:contentPart>
        </mc:Choice>
        <mc:Fallback xmlns="">
          <p:pic>
            <p:nvPicPr>
              <p:cNvPr id="151" name="Ink 150">
                <a:extLst>
                  <a:ext uri="{FF2B5EF4-FFF2-40B4-BE49-F238E27FC236}">
                    <a16:creationId xmlns:a16="http://schemas.microsoft.com/office/drawing/2014/main" id="{77557A97-C8C7-EA63-F59A-19647E25FA70}"/>
                  </a:ext>
                </a:extLst>
              </p:cNvPr>
              <p:cNvPicPr/>
              <p:nvPr/>
            </p:nvPicPr>
            <p:blipFill>
              <a:blip r:embed="rId61"/>
              <a:stretch>
                <a:fillRect/>
              </a:stretch>
            </p:blipFill>
            <p:spPr>
              <a:xfrm>
                <a:off x="2721563" y="3147376"/>
                <a:ext cx="1508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2" name="Ink 151">
                <a:extLst>
                  <a:ext uri="{FF2B5EF4-FFF2-40B4-BE49-F238E27FC236}">
                    <a16:creationId xmlns:a16="http://schemas.microsoft.com/office/drawing/2014/main" id="{6034ACD3-09EF-B0E0-FBC9-C471CFCF5EC5}"/>
                  </a:ext>
                </a:extLst>
              </p14:cNvPr>
              <p14:cNvContentPartPr/>
              <p14:nvPr/>
            </p14:nvContentPartPr>
            <p14:xfrm>
              <a:off x="2767283" y="3248536"/>
              <a:ext cx="124920" cy="13320"/>
            </p14:xfrm>
          </p:contentPart>
        </mc:Choice>
        <mc:Fallback xmlns="">
          <p:pic>
            <p:nvPicPr>
              <p:cNvPr id="152" name="Ink 151">
                <a:extLst>
                  <a:ext uri="{FF2B5EF4-FFF2-40B4-BE49-F238E27FC236}">
                    <a16:creationId xmlns:a16="http://schemas.microsoft.com/office/drawing/2014/main" id="{6034ACD3-09EF-B0E0-FBC9-C471CFCF5EC5}"/>
                  </a:ext>
                </a:extLst>
              </p:cNvPr>
              <p:cNvPicPr/>
              <p:nvPr/>
            </p:nvPicPr>
            <p:blipFill>
              <a:blip r:embed="rId63"/>
              <a:stretch>
                <a:fillRect/>
              </a:stretch>
            </p:blipFill>
            <p:spPr>
              <a:xfrm>
                <a:off x="2749283" y="3230896"/>
                <a:ext cx="160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3" name="Ink 152">
                <a:extLst>
                  <a:ext uri="{FF2B5EF4-FFF2-40B4-BE49-F238E27FC236}">
                    <a16:creationId xmlns:a16="http://schemas.microsoft.com/office/drawing/2014/main" id="{1D975E89-0B6C-1B7E-CF55-ED40C4CB91BB}"/>
                  </a:ext>
                </a:extLst>
              </p14:cNvPr>
              <p14:cNvContentPartPr/>
              <p14:nvPr/>
            </p14:nvContentPartPr>
            <p14:xfrm>
              <a:off x="3107483" y="3345016"/>
              <a:ext cx="1424880" cy="81000"/>
            </p14:xfrm>
          </p:contentPart>
        </mc:Choice>
        <mc:Fallback xmlns="">
          <p:pic>
            <p:nvPicPr>
              <p:cNvPr id="153" name="Ink 152">
                <a:extLst>
                  <a:ext uri="{FF2B5EF4-FFF2-40B4-BE49-F238E27FC236}">
                    <a16:creationId xmlns:a16="http://schemas.microsoft.com/office/drawing/2014/main" id="{1D975E89-0B6C-1B7E-CF55-ED40C4CB91BB}"/>
                  </a:ext>
                </a:extLst>
              </p:cNvPr>
              <p:cNvPicPr/>
              <p:nvPr/>
            </p:nvPicPr>
            <p:blipFill>
              <a:blip r:embed="rId65"/>
              <a:stretch>
                <a:fillRect/>
              </a:stretch>
            </p:blipFill>
            <p:spPr>
              <a:xfrm>
                <a:off x="3089483" y="3327016"/>
                <a:ext cx="146052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54" name="Ink 153">
                <a:extLst>
                  <a:ext uri="{FF2B5EF4-FFF2-40B4-BE49-F238E27FC236}">
                    <a16:creationId xmlns:a16="http://schemas.microsoft.com/office/drawing/2014/main" id="{D0A48E99-F227-A265-3AD5-7A95191C31BD}"/>
                  </a:ext>
                </a:extLst>
              </p14:cNvPr>
              <p14:cNvContentPartPr/>
              <p14:nvPr/>
            </p14:nvContentPartPr>
            <p14:xfrm>
              <a:off x="3656123" y="3548416"/>
              <a:ext cx="176040" cy="238680"/>
            </p14:xfrm>
          </p:contentPart>
        </mc:Choice>
        <mc:Fallback xmlns="">
          <p:pic>
            <p:nvPicPr>
              <p:cNvPr id="154" name="Ink 153">
                <a:extLst>
                  <a:ext uri="{FF2B5EF4-FFF2-40B4-BE49-F238E27FC236}">
                    <a16:creationId xmlns:a16="http://schemas.microsoft.com/office/drawing/2014/main" id="{D0A48E99-F227-A265-3AD5-7A95191C31BD}"/>
                  </a:ext>
                </a:extLst>
              </p:cNvPr>
              <p:cNvPicPr/>
              <p:nvPr/>
            </p:nvPicPr>
            <p:blipFill>
              <a:blip r:embed="rId67"/>
              <a:stretch>
                <a:fillRect/>
              </a:stretch>
            </p:blipFill>
            <p:spPr>
              <a:xfrm>
                <a:off x="3638483" y="3530776"/>
                <a:ext cx="211680" cy="274320"/>
              </a:xfrm>
              <a:prstGeom prst="rect">
                <a:avLst/>
              </a:prstGeom>
            </p:spPr>
          </p:pic>
        </mc:Fallback>
      </mc:AlternateContent>
      <p:grpSp>
        <p:nvGrpSpPr>
          <p:cNvPr id="155" name="Group 154">
            <a:extLst>
              <a:ext uri="{FF2B5EF4-FFF2-40B4-BE49-F238E27FC236}">
                <a16:creationId xmlns:a16="http://schemas.microsoft.com/office/drawing/2014/main" id="{CF4B044A-07EB-C684-A3CB-E6406B2B90A2}"/>
              </a:ext>
            </a:extLst>
          </p:cNvPr>
          <p:cNvGrpSpPr/>
          <p:nvPr/>
        </p:nvGrpSpPr>
        <p:grpSpPr>
          <a:xfrm>
            <a:off x="3206483" y="2844256"/>
            <a:ext cx="1258560" cy="392400"/>
            <a:chOff x="3206483" y="2844256"/>
            <a:chExt cx="1258560" cy="392400"/>
          </a:xfrm>
        </p:grpSpPr>
        <mc:AlternateContent xmlns:mc="http://schemas.openxmlformats.org/markup-compatibility/2006" xmlns:p14="http://schemas.microsoft.com/office/powerpoint/2010/main">
          <mc:Choice Requires="p14">
            <p:contentPart p14:bwMode="auto" r:id="rId68">
              <p14:nvContentPartPr>
                <p14:cNvPr id="156" name="Ink 155">
                  <a:extLst>
                    <a:ext uri="{FF2B5EF4-FFF2-40B4-BE49-F238E27FC236}">
                      <a16:creationId xmlns:a16="http://schemas.microsoft.com/office/drawing/2014/main" id="{92AD5390-BF13-F25F-59C5-BA064A20B5F2}"/>
                    </a:ext>
                  </a:extLst>
                </p14:cNvPr>
                <p14:cNvContentPartPr/>
                <p14:nvPr/>
              </p14:nvContentPartPr>
              <p14:xfrm>
                <a:off x="3565403" y="2972056"/>
                <a:ext cx="44640" cy="216360"/>
              </p14:xfrm>
            </p:contentPart>
          </mc:Choice>
          <mc:Fallback xmlns="">
            <p:pic>
              <p:nvPicPr>
                <p:cNvPr id="156" name="Ink 155">
                  <a:extLst>
                    <a:ext uri="{FF2B5EF4-FFF2-40B4-BE49-F238E27FC236}">
                      <a16:creationId xmlns:a16="http://schemas.microsoft.com/office/drawing/2014/main" id="{92AD5390-BF13-F25F-59C5-BA064A20B5F2}"/>
                    </a:ext>
                  </a:extLst>
                </p:cNvPr>
                <p:cNvPicPr/>
                <p:nvPr/>
              </p:nvPicPr>
              <p:blipFill>
                <a:blip r:embed="rId69"/>
                <a:stretch>
                  <a:fillRect/>
                </a:stretch>
              </p:blipFill>
              <p:spPr>
                <a:xfrm>
                  <a:off x="3547763" y="2954416"/>
                  <a:ext cx="802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57" name="Ink 156">
                  <a:extLst>
                    <a:ext uri="{FF2B5EF4-FFF2-40B4-BE49-F238E27FC236}">
                      <a16:creationId xmlns:a16="http://schemas.microsoft.com/office/drawing/2014/main" id="{DA6D87E7-5BFD-9DC2-F9F1-42E66EC0983F}"/>
                    </a:ext>
                  </a:extLst>
                </p14:cNvPr>
                <p14:cNvContentPartPr/>
                <p14:nvPr/>
              </p14:nvContentPartPr>
              <p14:xfrm>
                <a:off x="3698243" y="2932456"/>
                <a:ext cx="17640" cy="203760"/>
              </p14:xfrm>
            </p:contentPart>
          </mc:Choice>
          <mc:Fallback xmlns="">
            <p:pic>
              <p:nvPicPr>
                <p:cNvPr id="157" name="Ink 156">
                  <a:extLst>
                    <a:ext uri="{FF2B5EF4-FFF2-40B4-BE49-F238E27FC236}">
                      <a16:creationId xmlns:a16="http://schemas.microsoft.com/office/drawing/2014/main" id="{DA6D87E7-5BFD-9DC2-F9F1-42E66EC0983F}"/>
                    </a:ext>
                  </a:extLst>
                </p:cNvPr>
                <p:cNvPicPr/>
                <p:nvPr/>
              </p:nvPicPr>
              <p:blipFill>
                <a:blip r:embed="rId71"/>
                <a:stretch>
                  <a:fillRect/>
                </a:stretch>
              </p:blipFill>
              <p:spPr>
                <a:xfrm>
                  <a:off x="3680603" y="2914816"/>
                  <a:ext cx="532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8" name="Ink 157">
                  <a:extLst>
                    <a:ext uri="{FF2B5EF4-FFF2-40B4-BE49-F238E27FC236}">
                      <a16:creationId xmlns:a16="http://schemas.microsoft.com/office/drawing/2014/main" id="{59B0CDC9-A9C0-E83E-45C5-E35354C50AED}"/>
                    </a:ext>
                  </a:extLst>
                </p14:cNvPr>
                <p14:cNvContentPartPr/>
                <p14:nvPr/>
              </p14:nvContentPartPr>
              <p14:xfrm>
                <a:off x="3525443" y="2882776"/>
                <a:ext cx="311760" cy="72000"/>
              </p14:xfrm>
            </p:contentPart>
          </mc:Choice>
          <mc:Fallback xmlns="">
            <p:pic>
              <p:nvPicPr>
                <p:cNvPr id="158" name="Ink 157">
                  <a:extLst>
                    <a:ext uri="{FF2B5EF4-FFF2-40B4-BE49-F238E27FC236}">
                      <a16:creationId xmlns:a16="http://schemas.microsoft.com/office/drawing/2014/main" id="{59B0CDC9-A9C0-E83E-45C5-E35354C50AED}"/>
                    </a:ext>
                  </a:extLst>
                </p:cNvPr>
                <p:cNvPicPr/>
                <p:nvPr/>
              </p:nvPicPr>
              <p:blipFill>
                <a:blip r:embed="rId73"/>
                <a:stretch>
                  <a:fillRect/>
                </a:stretch>
              </p:blipFill>
              <p:spPr>
                <a:xfrm>
                  <a:off x="3507803" y="2864776"/>
                  <a:ext cx="34740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59" name="Ink 158">
                  <a:extLst>
                    <a:ext uri="{FF2B5EF4-FFF2-40B4-BE49-F238E27FC236}">
                      <a16:creationId xmlns:a16="http://schemas.microsoft.com/office/drawing/2014/main" id="{4295D345-13DC-2023-A321-7FEA2A58BBCB}"/>
                    </a:ext>
                  </a:extLst>
                </p14:cNvPr>
                <p14:cNvContentPartPr/>
                <p14:nvPr/>
              </p14:nvContentPartPr>
              <p14:xfrm>
                <a:off x="3995603" y="2972776"/>
                <a:ext cx="152280" cy="200880"/>
              </p14:xfrm>
            </p:contentPart>
          </mc:Choice>
          <mc:Fallback xmlns="">
            <p:pic>
              <p:nvPicPr>
                <p:cNvPr id="159" name="Ink 158">
                  <a:extLst>
                    <a:ext uri="{FF2B5EF4-FFF2-40B4-BE49-F238E27FC236}">
                      <a16:creationId xmlns:a16="http://schemas.microsoft.com/office/drawing/2014/main" id="{4295D345-13DC-2023-A321-7FEA2A58BBCB}"/>
                    </a:ext>
                  </a:extLst>
                </p:cNvPr>
                <p:cNvPicPr/>
                <p:nvPr/>
              </p:nvPicPr>
              <p:blipFill>
                <a:blip r:embed="rId75"/>
                <a:stretch>
                  <a:fillRect/>
                </a:stretch>
              </p:blipFill>
              <p:spPr>
                <a:xfrm>
                  <a:off x="3977963" y="2955136"/>
                  <a:ext cx="1879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60" name="Ink 159">
                  <a:extLst>
                    <a:ext uri="{FF2B5EF4-FFF2-40B4-BE49-F238E27FC236}">
                      <a16:creationId xmlns:a16="http://schemas.microsoft.com/office/drawing/2014/main" id="{BD39015A-9F7B-14A0-91D2-F5F35C9ADB2D}"/>
                    </a:ext>
                  </a:extLst>
                </p14:cNvPr>
                <p14:cNvContentPartPr/>
                <p14:nvPr/>
              </p14:nvContentPartPr>
              <p14:xfrm>
                <a:off x="4252643" y="2844256"/>
                <a:ext cx="212400" cy="88920"/>
              </p14:xfrm>
            </p:contentPart>
          </mc:Choice>
          <mc:Fallback xmlns="">
            <p:pic>
              <p:nvPicPr>
                <p:cNvPr id="160" name="Ink 159">
                  <a:extLst>
                    <a:ext uri="{FF2B5EF4-FFF2-40B4-BE49-F238E27FC236}">
                      <a16:creationId xmlns:a16="http://schemas.microsoft.com/office/drawing/2014/main" id="{BD39015A-9F7B-14A0-91D2-F5F35C9ADB2D}"/>
                    </a:ext>
                  </a:extLst>
                </p:cNvPr>
                <p:cNvPicPr/>
                <p:nvPr/>
              </p:nvPicPr>
              <p:blipFill>
                <a:blip r:embed="rId77"/>
                <a:stretch>
                  <a:fillRect/>
                </a:stretch>
              </p:blipFill>
              <p:spPr>
                <a:xfrm>
                  <a:off x="4235003" y="2826256"/>
                  <a:ext cx="24804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1" name="Ink 160">
                  <a:extLst>
                    <a:ext uri="{FF2B5EF4-FFF2-40B4-BE49-F238E27FC236}">
                      <a16:creationId xmlns:a16="http://schemas.microsoft.com/office/drawing/2014/main" id="{18239B3C-802D-534C-8E6D-B57CF85EA55C}"/>
                    </a:ext>
                  </a:extLst>
                </p14:cNvPr>
                <p14:cNvContentPartPr/>
                <p14:nvPr/>
              </p14:nvContentPartPr>
              <p14:xfrm>
                <a:off x="3206483" y="2978896"/>
                <a:ext cx="171720" cy="257760"/>
              </p14:xfrm>
            </p:contentPart>
          </mc:Choice>
          <mc:Fallback xmlns="">
            <p:pic>
              <p:nvPicPr>
                <p:cNvPr id="161" name="Ink 160">
                  <a:extLst>
                    <a:ext uri="{FF2B5EF4-FFF2-40B4-BE49-F238E27FC236}">
                      <a16:creationId xmlns:a16="http://schemas.microsoft.com/office/drawing/2014/main" id="{18239B3C-802D-534C-8E6D-B57CF85EA55C}"/>
                    </a:ext>
                  </a:extLst>
                </p:cNvPr>
                <p:cNvPicPr/>
                <p:nvPr/>
              </p:nvPicPr>
              <p:blipFill>
                <a:blip r:embed="rId79"/>
                <a:stretch>
                  <a:fillRect/>
                </a:stretch>
              </p:blipFill>
              <p:spPr>
                <a:xfrm>
                  <a:off x="3188483" y="2961256"/>
                  <a:ext cx="20736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62" name="Ink 161">
                  <a:extLst>
                    <a:ext uri="{FF2B5EF4-FFF2-40B4-BE49-F238E27FC236}">
                      <a16:creationId xmlns:a16="http://schemas.microsoft.com/office/drawing/2014/main" id="{38BD1D16-A583-B256-A121-10C1FE75D4BD}"/>
                    </a:ext>
                  </a:extLst>
                </p14:cNvPr>
                <p14:cNvContentPartPr/>
                <p14:nvPr/>
              </p14:nvContentPartPr>
              <p14:xfrm>
                <a:off x="3279563" y="2930656"/>
                <a:ext cx="141120" cy="68760"/>
              </p14:xfrm>
            </p:contentPart>
          </mc:Choice>
          <mc:Fallback xmlns="">
            <p:pic>
              <p:nvPicPr>
                <p:cNvPr id="162" name="Ink 161">
                  <a:extLst>
                    <a:ext uri="{FF2B5EF4-FFF2-40B4-BE49-F238E27FC236}">
                      <a16:creationId xmlns:a16="http://schemas.microsoft.com/office/drawing/2014/main" id="{38BD1D16-A583-B256-A121-10C1FE75D4BD}"/>
                    </a:ext>
                  </a:extLst>
                </p:cNvPr>
                <p:cNvPicPr/>
                <p:nvPr/>
              </p:nvPicPr>
              <p:blipFill>
                <a:blip r:embed="rId81"/>
                <a:stretch>
                  <a:fillRect/>
                </a:stretch>
              </p:blipFill>
              <p:spPr>
                <a:xfrm>
                  <a:off x="3261563" y="2913016"/>
                  <a:ext cx="176760" cy="104400"/>
                </a:xfrm>
                <a:prstGeom prst="rect">
                  <a:avLst/>
                </a:prstGeom>
              </p:spPr>
            </p:pic>
          </mc:Fallback>
        </mc:AlternateContent>
      </p:grpSp>
      <p:grpSp>
        <p:nvGrpSpPr>
          <p:cNvPr id="163" name="Group 162">
            <a:extLst>
              <a:ext uri="{FF2B5EF4-FFF2-40B4-BE49-F238E27FC236}">
                <a16:creationId xmlns:a16="http://schemas.microsoft.com/office/drawing/2014/main" id="{45BACE7A-B7D2-EA04-4B5D-AAA9696BB98A}"/>
              </a:ext>
            </a:extLst>
          </p:cNvPr>
          <p:cNvGrpSpPr/>
          <p:nvPr/>
        </p:nvGrpSpPr>
        <p:grpSpPr>
          <a:xfrm>
            <a:off x="2718323" y="4086616"/>
            <a:ext cx="2012400" cy="889920"/>
            <a:chOff x="2718323" y="4086616"/>
            <a:chExt cx="2012400" cy="889920"/>
          </a:xfrm>
        </p:grpSpPr>
        <mc:AlternateContent xmlns:mc="http://schemas.openxmlformats.org/markup-compatibility/2006" xmlns:p14="http://schemas.microsoft.com/office/powerpoint/2010/main">
          <mc:Choice Requires="p14">
            <p:contentPart p14:bwMode="auto" r:id="rId82">
              <p14:nvContentPartPr>
                <p14:cNvPr id="164" name="Ink 163">
                  <a:extLst>
                    <a:ext uri="{FF2B5EF4-FFF2-40B4-BE49-F238E27FC236}">
                      <a16:creationId xmlns:a16="http://schemas.microsoft.com/office/drawing/2014/main" id="{10FB2839-2AD8-FC41-D171-94F4CC282168}"/>
                    </a:ext>
                  </a:extLst>
                </p14:cNvPr>
                <p14:cNvContentPartPr/>
                <p14:nvPr/>
              </p14:nvContentPartPr>
              <p14:xfrm>
                <a:off x="2718683" y="4314856"/>
                <a:ext cx="178200" cy="39600"/>
              </p14:xfrm>
            </p:contentPart>
          </mc:Choice>
          <mc:Fallback xmlns="">
            <p:pic>
              <p:nvPicPr>
                <p:cNvPr id="164" name="Ink 163">
                  <a:extLst>
                    <a:ext uri="{FF2B5EF4-FFF2-40B4-BE49-F238E27FC236}">
                      <a16:creationId xmlns:a16="http://schemas.microsoft.com/office/drawing/2014/main" id="{10FB2839-2AD8-FC41-D171-94F4CC282168}"/>
                    </a:ext>
                  </a:extLst>
                </p:cNvPr>
                <p:cNvPicPr/>
                <p:nvPr/>
              </p:nvPicPr>
              <p:blipFill>
                <a:blip r:embed="rId83"/>
                <a:stretch>
                  <a:fillRect/>
                </a:stretch>
              </p:blipFill>
              <p:spPr>
                <a:xfrm>
                  <a:off x="2700683" y="4297216"/>
                  <a:ext cx="2138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5" name="Ink 164">
                  <a:extLst>
                    <a:ext uri="{FF2B5EF4-FFF2-40B4-BE49-F238E27FC236}">
                      <a16:creationId xmlns:a16="http://schemas.microsoft.com/office/drawing/2014/main" id="{7041C655-4DC4-3B80-5B56-58D0CDEC428B}"/>
                    </a:ext>
                  </a:extLst>
                </p14:cNvPr>
                <p14:cNvContentPartPr/>
                <p14:nvPr/>
              </p14:nvContentPartPr>
              <p14:xfrm>
                <a:off x="2718323" y="4401256"/>
                <a:ext cx="173160" cy="55440"/>
              </p14:xfrm>
            </p:contentPart>
          </mc:Choice>
          <mc:Fallback xmlns="">
            <p:pic>
              <p:nvPicPr>
                <p:cNvPr id="165" name="Ink 164">
                  <a:extLst>
                    <a:ext uri="{FF2B5EF4-FFF2-40B4-BE49-F238E27FC236}">
                      <a16:creationId xmlns:a16="http://schemas.microsoft.com/office/drawing/2014/main" id="{7041C655-4DC4-3B80-5B56-58D0CDEC428B}"/>
                    </a:ext>
                  </a:extLst>
                </p:cNvPr>
                <p:cNvPicPr/>
                <p:nvPr/>
              </p:nvPicPr>
              <p:blipFill>
                <a:blip r:embed="rId85"/>
                <a:stretch>
                  <a:fillRect/>
                </a:stretch>
              </p:blipFill>
              <p:spPr>
                <a:xfrm>
                  <a:off x="2700323" y="4383616"/>
                  <a:ext cx="208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66" name="Ink 165">
                  <a:extLst>
                    <a:ext uri="{FF2B5EF4-FFF2-40B4-BE49-F238E27FC236}">
                      <a16:creationId xmlns:a16="http://schemas.microsoft.com/office/drawing/2014/main" id="{89090606-0BC3-6FF3-14CA-C795090E4F81}"/>
                    </a:ext>
                  </a:extLst>
                </p14:cNvPr>
                <p14:cNvContentPartPr/>
                <p14:nvPr/>
              </p14:nvContentPartPr>
              <p14:xfrm>
                <a:off x="3110363" y="4173016"/>
                <a:ext cx="9720" cy="222480"/>
              </p14:xfrm>
            </p:contentPart>
          </mc:Choice>
          <mc:Fallback xmlns="">
            <p:pic>
              <p:nvPicPr>
                <p:cNvPr id="166" name="Ink 165">
                  <a:extLst>
                    <a:ext uri="{FF2B5EF4-FFF2-40B4-BE49-F238E27FC236}">
                      <a16:creationId xmlns:a16="http://schemas.microsoft.com/office/drawing/2014/main" id="{89090606-0BC3-6FF3-14CA-C795090E4F81}"/>
                    </a:ext>
                  </a:extLst>
                </p:cNvPr>
                <p:cNvPicPr/>
                <p:nvPr/>
              </p:nvPicPr>
              <p:blipFill>
                <a:blip r:embed="rId87"/>
                <a:stretch>
                  <a:fillRect/>
                </a:stretch>
              </p:blipFill>
              <p:spPr>
                <a:xfrm>
                  <a:off x="3092723" y="4155016"/>
                  <a:ext cx="453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7" name="Ink 166">
                  <a:extLst>
                    <a:ext uri="{FF2B5EF4-FFF2-40B4-BE49-F238E27FC236}">
                      <a16:creationId xmlns:a16="http://schemas.microsoft.com/office/drawing/2014/main" id="{F2AAC6FF-09C1-5F34-62B5-4F7970D4FCBD}"/>
                    </a:ext>
                  </a:extLst>
                </p14:cNvPr>
                <p14:cNvContentPartPr/>
                <p14:nvPr/>
              </p14:nvContentPartPr>
              <p14:xfrm>
                <a:off x="3238523" y="4180576"/>
                <a:ext cx="108360" cy="250200"/>
              </p14:xfrm>
            </p:contentPart>
          </mc:Choice>
          <mc:Fallback xmlns="">
            <p:pic>
              <p:nvPicPr>
                <p:cNvPr id="167" name="Ink 166">
                  <a:extLst>
                    <a:ext uri="{FF2B5EF4-FFF2-40B4-BE49-F238E27FC236}">
                      <a16:creationId xmlns:a16="http://schemas.microsoft.com/office/drawing/2014/main" id="{F2AAC6FF-09C1-5F34-62B5-4F7970D4FCBD}"/>
                    </a:ext>
                  </a:extLst>
                </p:cNvPr>
                <p:cNvPicPr/>
                <p:nvPr/>
              </p:nvPicPr>
              <p:blipFill>
                <a:blip r:embed="rId89"/>
                <a:stretch>
                  <a:fillRect/>
                </a:stretch>
              </p:blipFill>
              <p:spPr>
                <a:xfrm>
                  <a:off x="3220523" y="4162936"/>
                  <a:ext cx="1440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8" name="Ink 167">
                  <a:extLst>
                    <a:ext uri="{FF2B5EF4-FFF2-40B4-BE49-F238E27FC236}">
                      <a16:creationId xmlns:a16="http://schemas.microsoft.com/office/drawing/2014/main" id="{981FD6DC-1A87-0D26-BD7C-32588CEE5A28}"/>
                    </a:ext>
                  </a:extLst>
                </p14:cNvPr>
                <p14:cNvContentPartPr/>
                <p14:nvPr/>
              </p14:nvContentPartPr>
              <p14:xfrm>
                <a:off x="3495203" y="4317736"/>
                <a:ext cx="160560" cy="93240"/>
              </p14:xfrm>
            </p:contentPart>
          </mc:Choice>
          <mc:Fallback xmlns="">
            <p:pic>
              <p:nvPicPr>
                <p:cNvPr id="168" name="Ink 167">
                  <a:extLst>
                    <a:ext uri="{FF2B5EF4-FFF2-40B4-BE49-F238E27FC236}">
                      <a16:creationId xmlns:a16="http://schemas.microsoft.com/office/drawing/2014/main" id="{981FD6DC-1A87-0D26-BD7C-32588CEE5A28}"/>
                    </a:ext>
                  </a:extLst>
                </p:cNvPr>
                <p:cNvPicPr/>
                <p:nvPr/>
              </p:nvPicPr>
              <p:blipFill>
                <a:blip r:embed="rId91"/>
                <a:stretch>
                  <a:fillRect/>
                </a:stretch>
              </p:blipFill>
              <p:spPr>
                <a:xfrm>
                  <a:off x="3477563" y="4300096"/>
                  <a:ext cx="19620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69" name="Ink 168">
                  <a:extLst>
                    <a:ext uri="{FF2B5EF4-FFF2-40B4-BE49-F238E27FC236}">
                      <a16:creationId xmlns:a16="http://schemas.microsoft.com/office/drawing/2014/main" id="{76324453-C279-C4EF-035E-D59170FC6082}"/>
                    </a:ext>
                  </a:extLst>
                </p14:cNvPr>
                <p14:cNvContentPartPr/>
                <p14:nvPr/>
              </p14:nvContentPartPr>
              <p14:xfrm>
                <a:off x="3516083" y="4321696"/>
                <a:ext cx="167760" cy="133920"/>
              </p14:xfrm>
            </p:contentPart>
          </mc:Choice>
          <mc:Fallback xmlns="">
            <p:pic>
              <p:nvPicPr>
                <p:cNvPr id="169" name="Ink 168">
                  <a:extLst>
                    <a:ext uri="{FF2B5EF4-FFF2-40B4-BE49-F238E27FC236}">
                      <a16:creationId xmlns:a16="http://schemas.microsoft.com/office/drawing/2014/main" id="{76324453-C279-C4EF-035E-D59170FC6082}"/>
                    </a:ext>
                  </a:extLst>
                </p:cNvPr>
                <p:cNvPicPr/>
                <p:nvPr/>
              </p:nvPicPr>
              <p:blipFill>
                <a:blip r:embed="rId93"/>
                <a:stretch>
                  <a:fillRect/>
                </a:stretch>
              </p:blipFill>
              <p:spPr>
                <a:xfrm>
                  <a:off x="3498083" y="4304056"/>
                  <a:ext cx="203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70" name="Ink 169">
                  <a:extLst>
                    <a:ext uri="{FF2B5EF4-FFF2-40B4-BE49-F238E27FC236}">
                      <a16:creationId xmlns:a16="http://schemas.microsoft.com/office/drawing/2014/main" id="{CB64F3CB-D780-69D0-2F12-C7C030B4E637}"/>
                    </a:ext>
                  </a:extLst>
                </p14:cNvPr>
                <p14:cNvContentPartPr/>
                <p14:nvPr/>
              </p14:nvContentPartPr>
              <p14:xfrm>
                <a:off x="3796523" y="4199656"/>
                <a:ext cx="162360" cy="178920"/>
              </p14:xfrm>
            </p:contentPart>
          </mc:Choice>
          <mc:Fallback xmlns="">
            <p:pic>
              <p:nvPicPr>
                <p:cNvPr id="170" name="Ink 169">
                  <a:extLst>
                    <a:ext uri="{FF2B5EF4-FFF2-40B4-BE49-F238E27FC236}">
                      <a16:creationId xmlns:a16="http://schemas.microsoft.com/office/drawing/2014/main" id="{CB64F3CB-D780-69D0-2F12-C7C030B4E637}"/>
                    </a:ext>
                  </a:extLst>
                </p:cNvPr>
                <p:cNvPicPr/>
                <p:nvPr/>
              </p:nvPicPr>
              <p:blipFill>
                <a:blip r:embed="rId95"/>
                <a:stretch>
                  <a:fillRect/>
                </a:stretch>
              </p:blipFill>
              <p:spPr>
                <a:xfrm>
                  <a:off x="3778883" y="4182016"/>
                  <a:ext cx="19800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71" name="Ink 170">
                  <a:extLst>
                    <a:ext uri="{FF2B5EF4-FFF2-40B4-BE49-F238E27FC236}">
                      <a16:creationId xmlns:a16="http://schemas.microsoft.com/office/drawing/2014/main" id="{0B5DECC3-B6A4-6117-53D4-4FE6374947BC}"/>
                    </a:ext>
                  </a:extLst>
                </p14:cNvPr>
                <p14:cNvContentPartPr/>
                <p14:nvPr/>
              </p14:nvContentPartPr>
              <p14:xfrm>
                <a:off x="3782483" y="4156096"/>
                <a:ext cx="201600" cy="61560"/>
              </p14:xfrm>
            </p:contentPart>
          </mc:Choice>
          <mc:Fallback xmlns="">
            <p:pic>
              <p:nvPicPr>
                <p:cNvPr id="171" name="Ink 170">
                  <a:extLst>
                    <a:ext uri="{FF2B5EF4-FFF2-40B4-BE49-F238E27FC236}">
                      <a16:creationId xmlns:a16="http://schemas.microsoft.com/office/drawing/2014/main" id="{0B5DECC3-B6A4-6117-53D4-4FE6374947BC}"/>
                    </a:ext>
                  </a:extLst>
                </p:cNvPr>
                <p:cNvPicPr/>
                <p:nvPr/>
              </p:nvPicPr>
              <p:blipFill>
                <a:blip r:embed="rId97"/>
                <a:stretch>
                  <a:fillRect/>
                </a:stretch>
              </p:blipFill>
              <p:spPr>
                <a:xfrm>
                  <a:off x="3764843" y="4138456"/>
                  <a:ext cx="2372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2" name="Ink 171">
                  <a:extLst>
                    <a:ext uri="{FF2B5EF4-FFF2-40B4-BE49-F238E27FC236}">
                      <a16:creationId xmlns:a16="http://schemas.microsoft.com/office/drawing/2014/main" id="{55F180B1-13DF-4A55-91A4-8614F7CAE1AC}"/>
                    </a:ext>
                  </a:extLst>
                </p14:cNvPr>
                <p14:cNvContentPartPr/>
                <p14:nvPr/>
              </p14:nvContentPartPr>
              <p14:xfrm>
                <a:off x="4091363" y="4252576"/>
                <a:ext cx="144360" cy="108360"/>
              </p14:xfrm>
            </p:contentPart>
          </mc:Choice>
          <mc:Fallback xmlns="">
            <p:pic>
              <p:nvPicPr>
                <p:cNvPr id="172" name="Ink 171">
                  <a:extLst>
                    <a:ext uri="{FF2B5EF4-FFF2-40B4-BE49-F238E27FC236}">
                      <a16:creationId xmlns:a16="http://schemas.microsoft.com/office/drawing/2014/main" id="{55F180B1-13DF-4A55-91A4-8614F7CAE1AC}"/>
                    </a:ext>
                  </a:extLst>
                </p:cNvPr>
                <p:cNvPicPr/>
                <p:nvPr/>
              </p:nvPicPr>
              <p:blipFill>
                <a:blip r:embed="rId99"/>
                <a:stretch>
                  <a:fillRect/>
                </a:stretch>
              </p:blipFill>
              <p:spPr>
                <a:xfrm>
                  <a:off x="4073363" y="4234576"/>
                  <a:ext cx="180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3" name="Ink 172">
                  <a:extLst>
                    <a:ext uri="{FF2B5EF4-FFF2-40B4-BE49-F238E27FC236}">
                      <a16:creationId xmlns:a16="http://schemas.microsoft.com/office/drawing/2014/main" id="{3D10DFF0-092B-18E5-EDC2-BD6D4B65E9DB}"/>
                    </a:ext>
                  </a:extLst>
                </p14:cNvPr>
                <p14:cNvContentPartPr/>
                <p14:nvPr/>
              </p14:nvContentPartPr>
              <p14:xfrm>
                <a:off x="4101083" y="4220176"/>
                <a:ext cx="161640" cy="140760"/>
              </p14:xfrm>
            </p:contentPart>
          </mc:Choice>
          <mc:Fallback xmlns="">
            <p:pic>
              <p:nvPicPr>
                <p:cNvPr id="173" name="Ink 172">
                  <a:extLst>
                    <a:ext uri="{FF2B5EF4-FFF2-40B4-BE49-F238E27FC236}">
                      <a16:creationId xmlns:a16="http://schemas.microsoft.com/office/drawing/2014/main" id="{3D10DFF0-092B-18E5-EDC2-BD6D4B65E9DB}"/>
                    </a:ext>
                  </a:extLst>
                </p:cNvPr>
                <p:cNvPicPr/>
                <p:nvPr/>
              </p:nvPicPr>
              <p:blipFill>
                <a:blip r:embed="rId101"/>
                <a:stretch>
                  <a:fillRect/>
                </a:stretch>
              </p:blipFill>
              <p:spPr>
                <a:xfrm>
                  <a:off x="4083083" y="4202176"/>
                  <a:ext cx="19728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74" name="Ink 173">
                  <a:extLst>
                    <a:ext uri="{FF2B5EF4-FFF2-40B4-BE49-F238E27FC236}">
                      <a16:creationId xmlns:a16="http://schemas.microsoft.com/office/drawing/2014/main" id="{E3A735FC-5B60-4295-A8D8-06CA3C6845E3}"/>
                    </a:ext>
                  </a:extLst>
                </p14:cNvPr>
                <p14:cNvContentPartPr/>
                <p14:nvPr/>
              </p14:nvContentPartPr>
              <p14:xfrm>
                <a:off x="4414643" y="4161856"/>
                <a:ext cx="22680" cy="195480"/>
              </p14:xfrm>
            </p:contentPart>
          </mc:Choice>
          <mc:Fallback xmlns="">
            <p:pic>
              <p:nvPicPr>
                <p:cNvPr id="174" name="Ink 173">
                  <a:extLst>
                    <a:ext uri="{FF2B5EF4-FFF2-40B4-BE49-F238E27FC236}">
                      <a16:creationId xmlns:a16="http://schemas.microsoft.com/office/drawing/2014/main" id="{E3A735FC-5B60-4295-A8D8-06CA3C6845E3}"/>
                    </a:ext>
                  </a:extLst>
                </p:cNvPr>
                <p:cNvPicPr/>
                <p:nvPr/>
              </p:nvPicPr>
              <p:blipFill>
                <a:blip r:embed="rId103"/>
                <a:stretch>
                  <a:fillRect/>
                </a:stretch>
              </p:blipFill>
              <p:spPr>
                <a:xfrm>
                  <a:off x="4396643" y="4143856"/>
                  <a:ext cx="583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5" name="Ink 174">
                  <a:extLst>
                    <a:ext uri="{FF2B5EF4-FFF2-40B4-BE49-F238E27FC236}">
                      <a16:creationId xmlns:a16="http://schemas.microsoft.com/office/drawing/2014/main" id="{4925DF0F-5782-E106-CE55-82814128B1D1}"/>
                    </a:ext>
                  </a:extLst>
                </p14:cNvPr>
                <p14:cNvContentPartPr/>
                <p14:nvPr/>
              </p14:nvContentPartPr>
              <p14:xfrm>
                <a:off x="4595723" y="4128376"/>
                <a:ext cx="19800" cy="208440"/>
              </p14:xfrm>
            </p:contentPart>
          </mc:Choice>
          <mc:Fallback xmlns="">
            <p:pic>
              <p:nvPicPr>
                <p:cNvPr id="175" name="Ink 174">
                  <a:extLst>
                    <a:ext uri="{FF2B5EF4-FFF2-40B4-BE49-F238E27FC236}">
                      <a16:creationId xmlns:a16="http://schemas.microsoft.com/office/drawing/2014/main" id="{4925DF0F-5782-E106-CE55-82814128B1D1}"/>
                    </a:ext>
                  </a:extLst>
                </p:cNvPr>
                <p:cNvPicPr/>
                <p:nvPr/>
              </p:nvPicPr>
              <p:blipFill>
                <a:blip r:embed="rId105"/>
                <a:stretch>
                  <a:fillRect/>
                </a:stretch>
              </p:blipFill>
              <p:spPr>
                <a:xfrm>
                  <a:off x="4578083" y="4110376"/>
                  <a:ext cx="5544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76" name="Ink 175">
                  <a:extLst>
                    <a:ext uri="{FF2B5EF4-FFF2-40B4-BE49-F238E27FC236}">
                      <a16:creationId xmlns:a16="http://schemas.microsoft.com/office/drawing/2014/main" id="{0EFC5FF8-584D-48E4-6973-207A25F3A28D}"/>
                    </a:ext>
                  </a:extLst>
                </p14:cNvPr>
                <p14:cNvContentPartPr/>
                <p14:nvPr/>
              </p14:nvContentPartPr>
              <p14:xfrm>
                <a:off x="4373603" y="4086616"/>
                <a:ext cx="357120" cy="91080"/>
              </p14:xfrm>
            </p:contentPart>
          </mc:Choice>
          <mc:Fallback xmlns="">
            <p:pic>
              <p:nvPicPr>
                <p:cNvPr id="176" name="Ink 175">
                  <a:extLst>
                    <a:ext uri="{FF2B5EF4-FFF2-40B4-BE49-F238E27FC236}">
                      <a16:creationId xmlns:a16="http://schemas.microsoft.com/office/drawing/2014/main" id="{0EFC5FF8-584D-48E4-6973-207A25F3A28D}"/>
                    </a:ext>
                  </a:extLst>
                </p:cNvPr>
                <p:cNvPicPr/>
                <p:nvPr/>
              </p:nvPicPr>
              <p:blipFill>
                <a:blip r:embed="rId107"/>
                <a:stretch>
                  <a:fillRect/>
                </a:stretch>
              </p:blipFill>
              <p:spPr>
                <a:xfrm>
                  <a:off x="4355603" y="4068976"/>
                  <a:ext cx="39276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7" name="Ink 176">
                  <a:extLst>
                    <a:ext uri="{FF2B5EF4-FFF2-40B4-BE49-F238E27FC236}">
                      <a16:creationId xmlns:a16="http://schemas.microsoft.com/office/drawing/2014/main" id="{F0848166-D99E-A8AE-5FB4-71E5C97AA9D6}"/>
                    </a:ext>
                  </a:extLst>
                </p14:cNvPr>
                <p14:cNvContentPartPr/>
                <p14:nvPr/>
              </p14:nvContentPartPr>
              <p14:xfrm>
                <a:off x="3104243" y="4534096"/>
                <a:ext cx="1533240" cy="128160"/>
              </p14:xfrm>
            </p:contentPart>
          </mc:Choice>
          <mc:Fallback xmlns="">
            <p:pic>
              <p:nvPicPr>
                <p:cNvPr id="177" name="Ink 176">
                  <a:extLst>
                    <a:ext uri="{FF2B5EF4-FFF2-40B4-BE49-F238E27FC236}">
                      <a16:creationId xmlns:a16="http://schemas.microsoft.com/office/drawing/2014/main" id="{F0848166-D99E-A8AE-5FB4-71E5C97AA9D6}"/>
                    </a:ext>
                  </a:extLst>
                </p:cNvPr>
                <p:cNvPicPr/>
                <p:nvPr/>
              </p:nvPicPr>
              <p:blipFill>
                <a:blip r:embed="rId109"/>
                <a:stretch>
                  <a:fillRect/>
                </a:stretch>
              </p:blipFill>
              <p:spPr>
                <a:xfrm>
                  <a:off x="3086243" y="4516456"/>
                  <a:ext cx="15688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78" name="Ink 177">
                  <a:extLst>
                    <a:ext uri="{FF2B5EF4-FFF2-40B4-BE49-F238E27FC236}">
                      <a16:creationId xmlns:a16="http://schemas.microsoft.com/office/drawing/2014/main" id="{AA69BD91-2B0B-0339-2E85-D7F30D23B9ED}"/>
                    </a:ext>
                  </a:extLst>
                </p14:cNvPr>
                <p14:cNvContentPartPr/>
                <p14:nvPr/>
              </p14:nvContentPartPr>
              <p14:xfrm>
                <a:off x="3701123" y="4710856"/>
                <a:ext cx="210240" cy="265680"/>
              </p14:xfrm>
            </p:contentPart>
          </mc:Choice>
          <mc:Fallback xmlns="">
            <p:pic>
              <p:nvPicPr>
                <p:cNvPr id="178" name="Ink 177">
                  <a:extLst>
                    <a:ext uri="{FF2B5EF4-FFF2-40B4-BE49-F238E27FC236}">
                      <a16:creationId xmlns:a16="http://schemas.microsoft.com/office/drawing/2014/main" id="{AA69BD91-2B0B-0339-2E85-D7F30D23B9ED}"/>
                    </a:ext>
                  </a:extLst>
                </p:cNvPr>
                <p:cNvPicPr/>
                <p:nvPr/>
              </p:nvPicPr>
              <p:blipFill>
                <a:blip r:embed="rId111"/>
                <a:stretch>
                  <a:fillRect/>
                </a:stretch>
              </p:blipFill>
              <p:spPr>
                <a:xfrm>
                  <a:off x="3683123" y="4693216"/>
                  <a:ext cx="245880" cy="301320"/>
                </a:xfrm>
                <a:prstGeom prst="rect">
                  <a:avLst/>
                </a:prstGeom>
              </p:spPr>
            </p:pic>
          </mc:Fallback>
        </mc:AlternateContent>
      </p:grpSp>
      <p:grpSp>
        <p:nvGrpSpPr>
          <p:cNvPr id="179" name="Group 178">
            <a:extLst>
              <a:ext uri="{FF2B5EF4-FFF2-40B4-BE49-F238E27FC236}">
                <a16:creationId xmlns:a16="http://schemas.microsoft.com/office/drawing/2014/main" id="{BFE3179D-7FBA-6F7D-C238-1BDE1ABA4D4B}"/>
              </a:ext>
            </a:extLst>
          </p:cNvPr>
          <p:cNvGrpSpPr/>
          <p:nvPr/>
        </p:nvGrpSpPr>
        <p:grpSpPr>
          <a:xfrm>
            <a:off x="2331323" y="5005696"/>
            <a:ext cx="1997280" cy="623880"/>
            <a:chOff x="2331323" y="5005696"/>
            <a:chExt cx="1997280" cy="623880"/>
          </a:xfrm>
        </p:grpSpPr>
        <mc:AlternateContent xmlns:mc="http://schemas.openxmlformats.org/markup-compatibility/2006" xmlns:p14="http://schemas.microsoft.com/office/powerpoint/2010/main">
          <mc:Choice Requires="p14">
            <p:contentPart p14:bwMode="auto" r:id="rId112">
              <p14:nvContentPartPr>
                <p14:cNvPr id="180" name="Ink 179">
                  <a:extLst>
                    <a:ext uri="{FF2B5EF4-FFF2-40B4-BE49-F238E27FC236}">
                      <a16:creationId xmlns:a16="http://schemas.microsoft.com/office/drawing/2014/main" id="{FB53C1BA-9D34-DB58-E3E0-389C583171D4}"/>
                    </a:ext>
                  </a:extLst>
                </p14:cNvPr>
                <p14:cNvContentPartPr/>
                <p14:nvPr/>
              </p14:nvContentPartPr>
              <p14:xfrm>
                <a:off x="2441123" y="5246896"/>
                <a:ext cx="20880" cy="203040"/>
              </p14:xfrm>
            </p:contentPart>
          </mc:Choice>
          <mc:Fallback xmlns="">
            <p:pic>
              <p:nvPicPr>
                <p:cNvPr id="180" name="Ink 179">
                  <a:extLst>
                    <a:ext uri="{FF2B5EF4-FFF2-40B4-BE49-F238E27FC236}">
                      <a16:creationId xmlns:a16="http://schemas.microsoft.com/office/drawing/2014/main" id="{FB53C1BA-9D34-DB58-E3E0-389C583171D4}"/>
                    </a:ext>
                  </a:extLst>
                </p:cNvPr>
                <p:cNvPicPr/>
                <p:nvPr/>
              </p:nvPicPr>
              <p:blipFill>
                <a:blip r:embed="rId113"/>
                <a:stretch>
                  <a:fillRect/>
                </a:stretch>
              </p:blipFill>
              <p:spPr>
                <a:xfrm>
                  <a:off x="2423123" y="5228896"/>
                  <a:ext cx="565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1" name="Ink 180">
                  <a:extLst>
                    <a:ext uri="{FF2B5EF4-FFF2-40B4-BE49-F238E27FC236}">
                      <a16:creationId xmlns:a16="http://schemas.microsoft.com/office/drawing/2014/main" id="{5D3EBC47-052D-CBF1-3CB0-18AF24DFF948}"/>
                    </a:ext>
                  </a:extLst>
                </p14:cNvPr>
                <p14:cNvContentPartPr/>
                <p14:nvPr/>
              </p14:nvContentPartPr>
              <p14:xfrm>
                <a:off x="2586923" y="5252296"/>
                <a:ext cx="177120" cy="181080"/>
              </p14:xfrm>
            </p:contentPart>
          </mc:Choice>
          <mc:Fallback xmlns="">
            <p:pic>
              <p:nvPicPr>
                <p:cNvPr id="181" name="Ink 180">
                  <a:extLst>
                    <a:ext uri="{FF2B5EF4-FFF2-40B4-BE49-F238E27FC236}">
                      <a16:creationId xmlns:a16="http://schemas.microsoft.com/office/drawing/2014/main" id="{5D3EBC47-052D-CBF1-3CB0-18AF24DFF948}"/>
                    </a:ext>
                  </a:extLst>
                </p:cNvPr>
                <p:cNvPicPr/>
                <p:nvPr/>
              </p:nvPicPr>
              <p:blipFill>
                <a:blip r:embed="rId115"/>
                <a:stretch>
                  <a:fillRect/>
                </a:stretch>
              </p:blipFill>
              <p:spPr>
                <a:xfrm>
                  <a:off x="2568923" y="5234656"/>
                  <a:ext cx="21276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2" name="Ink 181">
                  <a:extLst>
                    <a:ext uri="{FF2B5EF4-FFF2-40B4-BE49-F238E27FC236}">
                      <a16:creationId xmlns:a16="http://schemas.microsoft.com/office/drawing/2014/main" id="{FAF05964-5235-E5CF-5830-48E698D6125E}"/>
                    </a:ext>
                  </a:extLst>
                </p14:cNvPr>
                <p14:cNvContentPartPr/>
                <p14:nvPr/>
              </p14:nvContentPartPr>
              <p14:xfrm>
                <a:off x="3005243" y="5244376"/>
                <a:ext cx="18720" cy="178200"/>
              </p14:xfrm>
            </p:contentPart>
          </mc:Choice>
          <mc:Fallback xmlns="">
            <p:pic>
              <p:nvPicPr>
                <p:cNvPr id="182" name="Ink 181">
                  <a:extLst>
                    <a:ext uri="{FF2B5EF4-FFF2-40B4-BE49-F238E27FC236}">
                      <a16:creationId xmlns:a16="http://schemas.microsoft.com/office/drawing/2014/main" id="{FAF05964-5235-E5CF-5830-48E698D6125E}"/>
                    </a:ext>
                  </a:extLst>
                </p:cNvPr>
                <p:cNvPicPr/>
                <p:nvPr/>
              </p:nvPicPr>
              <p:blipFill>
                <a:blip r:embed="rId117"/>
                <a:stretch>
                  <a:fillRect/>
                </a:stretch>
              </p:blipFill>
              <p:spPr>
                <a:xfrm>
                  <a:off x="2987603" y="5226376"/>
                  <a:ext cx="5436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3" name="Ink 182">
                  <a:extLst>
                    <a:ext uri="{FF2B5EF4-FFF2-40B4-BE49-F238E27FC236}">
                      <a16:creationId xmlns:a16="http://schemas.microsoft.com/office/drawing/2014/main" id="{B8F0CA23-1F18-576E-D868-DA5AF62C8A6F}"/>
                    </a:ext>
                  </a:extLst>
                </p14:cNvPr>
                <p14:cNvContentPartPr/>
                <p14:nvPr/>
              </p14:nvContentPartPr>
              <p14:xfrm>
                <a:off x="3128363" y="5242936"/>
                <a:ext cx="11520" cy="181440"/>
              </p14:xfrm>
            </p:contentPart>
          </mc:Choice>
          <mc:Fallback xmlns="">
            <p:pic>
              <p:nvPicPr>
                <p:cNvPr id="183" name="Ink 182">
                  <a:extLst>
                    <a:ext uri="{FF2B5EF4-FFF2-40B4-BE49-F238E27FC236}">
                      <a16:creationId xmlns:a16="http://schemas.microsoft.com/office/drawing/2014/main" id="{B8F0CA23-1F18-576E-D868-DA5AF62C8A6F}"/>
                    </a:ext>
                  </a:extLst>
                </p:cNvPr>
                <p:cNvPicPr/>
                <p:nvPr/>
              </p:nvPicPr>
              <p:blipFill>
                <a:blip r:embed="rId119"/>
                <a:stretch>
                  <a:fillRect/>
                </a:stretch>
              </p:blipFill>
              <p:spPr>
                <a:xfrm>
                  <a:off x="3110723" y="5224936"/>
                  <a:ext cx="4716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84" name="Ink 183">
                  <a:extLst>
                    <a:ext uri="{FF2B5EF4-FFF2-40B4-BE49-F238E27FC236}">
                      <a16:creationId xmlns:a16="http://schemas.microsoft.com/office/drawing/2014/main" id="{FCF401F6-3B78-E875-D936-B58A3C0D4916}"/>
                    </a:ext>
                  </a:extLst>
                </p14:cNvPr>
                <p14:cNvContentPartPr/>
                <p14:nvPr/>
              </p14:nvContentPartPr>
              <p14:xfrm>
                <a:off x="2920283" y="5170576"/>
                <a:ext cx="358560" cy="83160"/>
              </p14:xfrm>
            </p:contentPart>
          </mc:Choice>
          <mc:Fallback xmlns="">
            <p:pic>
              <p:nvPicPr>
                <p:cNvPr id="184" name="Ink 183">
                  <a:extLst>
                    <a:ext uri="{FF2B5EF4-FFF2-40B4-BE49-F238E27FC236}">
                      <a16:creationId xmlns:a16="http://schemas.microsoft.com/office/drawing/2014/main" id="{FCF401F6-3B78-E875-D936-B58A3C0D4916}"/>
                    </a:ext>
                  </a:extLst>
                </p:cNvPr>
                <p:cNvPicPr/>
                <p:nvPr/>
              </p:nvPicPr>
              <p:blipFill>
                <a:blip r:embed="rId121"/>
                <a:stretch>
                  <a:fillRect/>
                </a:stretch>
              </p:blipFill>
              <p:spPr>
                <a:xfrm>
                  <a:off x="2902283" y="5152936"/>
                  <a:ext cx="39420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5" name="Ink 184">
                  <a:extLst>
                    <a:ext uri="{FF2B5EF4-FFF2-40B4-BE49-F238E27FC236}">
                      <a16:creationId xmlns:a16="http://schemas.microsoft.com/office/drawing/2014/main" id="{D696C22C-3AEB-AFC0-4366-660E7E7F4C25}"/>
                    </a:ext>
                  </a:extLst>
                </p14:cNvPr>
                <p14:cNvContentPartPr/>
                <p14:nvPr/>
              </p14:nvContentPartPr>
              <p14:xfrm>
                <a:off x="3429323" y="5291176"/>
                <a:ext cx="135000" cy="158760"/>
              </p14:xfrm>
            </p:contentPart>
          </mc:Choice>
          <mc:Fallback xmlns="">
            <p:pic>
              <p:nvPicPr>
                <p:cNvPr id="185" name="Ink 184">
                  <a:extLst>
                    <a:ext uri="{FF2B5EF4-FFF2-40B4-BE49-F238E27FC236}">
                      <a16:creationId xmlns:a16="http://schemas.microsoft.com/office/drawing/2014/main" id="{D696C22C-3AEB-AFC0-4366-660E7E7F4C25}"/>
                    </a:ext>
                  </a:extLst>
                </p:cNvPr>
                <p:cNvPicPr/>
                <p:nvPr/>
              </p:nvPicPr>
              <p:blipFill>
                <a:blip r:embed="rId123"/>
                <a:stretch>
                  <a:fillRect/>
                </a:stretch>
              </p:blipFill>
              <p:spPr>
                <a:xfrm>
                  <a:off x="3411683" y="5273536"/>
                  <a:ext cx="1706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6" name="Ink 185">
                  <a:extLst>
                    <a:ext uri="{FF2B5EF4-FFF2-40B4-BE49-F238E27FC236}">
                      <a16:creationId xmlns:a16="http://schemas.microsoft.com/office/drawing/2014/main" id="{CABAD6B5-D464-6745-67BE-1302146125AD}"/>
                    </a:ext>
                  </a:extLst>
                </p14:cNvPr>
                <p14:cNvContentPartPr/>
                <p14:nvPr/>
              </p14:nvContentPartPr>
              <p14:xfrm>
                <a:off x="3667283" y="5324296"/>
                <a:ext cx="189000" cy="124920"/>
              </p14:xfrm>
            </p:contentPart>
          </mc:Choice>
          <mc:Fallback xmlns="">
            <p:pic>
              <p:nvPicPr>
                <p:cNvPr id="186" name="Ink 185">
                  <a:extLst>
                    <a:ext uri="{FF2B5EF4-FFF2-40B4-BE49-F238E27FC236}">
                      <a16:creationId xmlns:a16="http://schemas.microsoft.com/office/drawing/2014/main" id="{CABAD6B5-D464-6745-67BE-1302146125AD}"/>
                    </a:ext>
                  </a:extLst>
                </p:cNvPr>
                <p:cNvPicPr/>
                <p:nvPr/>
              </p:nvPicPr>
              <p:blipFill>
                <a:blip r:embed="rId125"/>
                <a:stretch>
                  <a:fillRect/>
                </a:stretch>
              </p:blipFill>
              <p:spPr>
                <a:xfrm>
                  <a:off x="3649643" y="5306296"/>
                  <a:ext cx="22464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87" name="Ink 186">
                  <a:extLst>
                    <a:ext uri="{FF2B5EF4-FFF2-40B4-BE49-F238E27FC236}">
                      <a16:creationId xmlns:a16="http://schemas.microsoft.com/office/drawing/2014/main" id="{1792049A-071E-5549-47B3-E64C1F96537A}"/>
                    </a:ext>
                  </a:extLst>
                </p14:cNvPr>
                <p14:cNvContentPartPr/>
                <p14:nvPr/>
              </p14:nvContentPartPr>
              <p14:xfrm>
                <a:off x="3930443" y="5170936"/>
                <a:ext cx="205560" cy="78120"/>
              </p14:xfrm>
            </p:contentPart>
          </mc:Choice>
          <mc:Fallback xmlns="">
            <p:pic>
              <p:nvPicPr>
                <p:cNvPr id="187" name="Ink 186">
                  <a:extLst>
                    <a:ext uri="{FF2B5EF4-FFF2-40B4-BE49-F238E27FC236}">
                      <a16:creationId xmlns:a16="http://schemas.microsoft.com/office/drawing/2014/main" id="{1792049A-071E-5549-47B3-E64C1F96537A}"/>
                    </a:ext>
                  </a:extLst>
                </p:cNvPr>
                <p:cNvPicPr/>
                <p:nvPr/>
              </p:nvPicPr>
              <p:blipFill>
                <a:blip r:embed="rId127"/>
                <a:stretch>
                  <a:fillRect/>
                </a:stretch>
              </p:blipFill>
              <p:spPr>
                <a:xfrm>
                  <a:off x="3912803" y="5153296"/>
                  <a:ext cx="2412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88" name="Ink 187">
                  <a:extLst>
                    <a:ext uri="{FF2B5EF4-FFF2-40B4-BE49-F238E27FC236}">
                      <a16:creationId xmlns:a16="http://schemas.microsoft.com/office/drawing/2014/main" id="{D8C727A0-A5CE-2ED1-2067-56E2933BC57A}"/>
                    </a:ext>
                  </a:extLst>
                </p14:cNvPr>
                <p14:cNvContentPartPr/>
                <p14:nvPr/>
              </p14:nvContentPartPr>
              <p14:xfrm>
                <a:off x="2331323" y="5005696"/>
                <a:ext cx="1997280" cy="623880"/>
              </p14:xfrm>
            </p:contentPart>
          </mc:Choice>
          <mc:Fallback xmlns="">
            <p:pic>
              <p:nvPicPr>
                <p:cNvPr id="188" name="Ink 187">
                  <a:extLst>
                    <a:ext uri="{FF2B5EF4-FFF2-40B4-BE49-F238E27FC236}">
                      <a16:creationId xmlns:a16="http://schemas.microsoft.com/office/drawing/2014/main" id="{D8C727A0-A5CE-2ED1-2067-56E2933BC57A}"/>
                    </a:ext>
                  </a:extLst>
                </p:cNvPr>
                <p:cNvPicPr/>
                <p:nvPr/>
              </p:nvPicPr>
              <p:blipFill>
                <a:blip r:embed="rId129"/>
                <a:stretch>
                  <a:fillRect/>
                </a:stretch>
              </p:blipFill>
              <p:spPr>
                <a:xfrm>
                  <a:off x="2313683" y="4988056"/>
                  <a:ext cx="2032920" cy="659520"/>
                </a:xfrm>
                <a:prstGeom prst="rect">
                  <a:avLst/>
                </a:prstGeom>
              </p:spPr>
            </p:pic>
          </mc:Fallback>
        </mc:AlternateContent>
      </p:grpSp>
    </p:spTree>
    <p:extLst>
      <p:ext uri="{BB962C8B-B14F-4D97-AF65-F5344CB8AC3E}">
        <p14:creationId xmlns:p14="http://schemas.microsoft.com/office/powerpoint/2010/main" val="2566560104"/>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91" name="Text Box 10">
            <a:extLst>
              <a:ext uri="{FF2B5EF4-FFF2-40B4-BE49-F238E27FC236}">
                <a16:creationId xmlns:a16="http://schemas.microsoft.com/office/drawing/2014/main" id="{D1A0C696-69B5-07FB-106B-3B540895DDE6}"/>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92" name="Table 7">
            <a:extLst>
              <a:ext uri="{FF2B5EF4-FFF2-40B4-BE49-F238E27FC236}">
                <a16:creationId xmlns:a16="http://schemas.microsoft.com/office/drawing/2014/main" id="{57D9ED4B-E730-15E1-3909-4D67C66E1D45}"/>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93" name="Oval 92">
            <a:extLst>
              <a:ext uri="{FF2B5EF4-FFF2-40B4-BE49-F238E27FC236}">
                <a16:creationId xmlns:a16="http://schemas.microsoft.com/office/drawing/2014/main" id="{E14E2A89-7F26-9657-8093-970AF71DCE35}"/>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94" name="Group 93">
            <a:extLst>
              <a:ext uri="{FF2B5EF4-FFF2-40B4-BE49-F238E27FC236}">
                <a16:creationId xmlns:a16="http://schemas.microsoft.com/office/drawing/2014/main" id="{B29CF7BD-0E01-93C3-E744-8F40D431D420}"/>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2">
              <p14:nvContentPartPr>
                <p14:cNvPr id="95" name="Ink 94">
                  <a:extLst>
                    <a:ext uri="{FF2B5EF4-FFF2-40B4-BE49-F238E27FC236}">
                      <a16:creationId xmlns:a16="http://schemas.microsoft.com/office/drawing/2014/main" id="{DB072507-BA12-6C47-A73E-A7CFAAA7BE5D}"/>
                    </a:ext>
                  </a:extLst>
                </p14:cNvPr>
                <p14:cNvContentPartPr/>
                <p14:nvPr/>
              </p14:nvContentPartPr>
              <p14:xfrm>
                <a:off x="1261575" y="2443576"/>
                <a:ext cx="180000" cy="324000"/>
              </p14:xfrm>
            </p:contentPart>
          </mc:Choice>
          <mc:Fallback xmlns="">
            <p:pic>
              <p:nvPicPr>
                <p:cNvPr id="95" name="Ink 94">
                  <a:extLst>
                    <a:ext uri="{FF2B5EF4-FFF2-40B4-BE49-F238E27FC236}">
                      <a16:creationId xmlns:a16="http://schemas.microsoft.com/office/drawing/2014/main" id="{DB072507-BA12-6C47-A73E-A7CFAAA7BE5D}"/>
                    </a:ext>
                  </a:extLst>
                </p:cNvPr>
                <p:cNvPicPr/>
                <p:nvPr/>
              </p:nvPicPr>
              <p:blipFill>
                <a:blip r:embed="rId3"/>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6" name="Ink 95">
                  <a:extLst>
                    <a:ext uri="{FF2B5EF4-FFF2-40B4-BE49-F238E27FC236}">
                      <a16:creationId xmlns:a16="http://schemas.microsoft.com/office/drawing/2014/main" id="{BD854F99-368F-0B2F-3839-06EE5F28AA9B}"/>
                    </a:ext>
                  </a:extLst>
                </p14:cNvPr>
                <p14:cNvContentPartPr/>
                <p14:nvPr/>
              </p14:nvContentPartPr>
              <p14:xfrm>
                <a:off x="1517895" y="2517736"/>
                <a:ext cx="194040" cy="191160"/>
              </p14:xfrm>
            </p:contentPart>
          </mc:Choice>
          <mc:Fallback xmlns="">
            <p:pic>
              <p:nvPicPr>
                <p:cNvPr id="96" name="Ink 95">
                  <a:extLst>
                    <a:ext uri="{FF2B5EF4-FFF2-40B4-BE49-F238E27FC236}">
                      <a16:creationId xmlns:a16="http://schemas.microsoft.com/office/drawing/2014/main" id="{BD854F99-368F-0B2F-3839-06EE5F28AA9B}"/>
                    </a:ext>
                  </a:extLst>
                </p:cNvPr>
                <p:cNvPicPr/>
                <p:nvPr/>
              </p:nvPicPr>
              <p:blipFill>
                <a:blip r:embed="rId5"/>
                <a:stretch>
                  <a:fillRect/>
                </a:stretch>
              </p:blipFill>
              <p:spPr>
                <a:xfrm>
                  <a:off x="1500255" y="2500096"/>
                  <a:ext cx="229680" cy="226800"/>
                </a:xfrm>
                <a:prstGeom prst="rect">
                  <a:avLst/>
                </a:prstGeom>
              </p:spPr>
            </p:pic>
          </mc:Fallback>
        </mc:AlternateContent>
      </p:grpSp>
      <p:grpSp>
        <p:nvGrpSpPr>
          <p:cNvPr id="97" name="Group 96">
            <a:extLst>
              <a:ext uri="{FF2B5EF4-FFF2-40B4-BE49-F238E27FC236}">
                <a16:creationId xmlns:a16="http://schemas.microsoft.com/office/drawing/2014/main" id="{DB7F2BE7-0972-EFD1-2CB2-8EEE1D3CA95C}"/>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6">
              <p14:nvContentPartPr>
                <p14:cNvPr id="98" name="Ink 97">
                  <a:extLst>
                    <a:ext uri="{FF2B5EF4-FFF2-40B4-BE49-F238E27FC236}">
                      <a16:creationId xmlns:a16="http://schemas.microsoft.com/office/drawing/2014/main" id="{D5BD23D5-3B33-4826-484B-DD76F72D6A1A}"/>
                    </a:ext>
                  </a:extLst>
                </p14:cNvPr>
                <p14:cNvContentPartPr/>
                <p14:nvPr/>
              </p14:nvContentPartPr>
              <p14:xfrm>
                <a:off x="1958895" y="2536096"/>
                <a:ext cx="120240" cy="279360"/>
              </p14:xfrm>
            </p:contentPart>
          </mc:Choice>
          <mc:Fallback xmlns="">
            <p:pic>
              <p:nvPicPr>
                <p:cNvPr id="98" name="Ink 97">
                  <a:extLst>
                    <a:ext uri="{FF2B5EF4-FFF2-40B4-BE49-F238E27FC236}">
                      <a16:creationId xmlns:a16="http://schemas.microsoft.com/office/drawing/2014/main" id="{D5BD23D5-3B33-4826-484B-DD76F72D6A1A}"/>
                    </a:ext>
                  </a:extLst>
                </p:cNvPr>
                <p:cNvPicPr/>
                <p:nvPr/>
              </p:nvPicPr>
              <p:blipFill>
                <a:blip r:embed="rId7"/>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9" name="Ink 98">
                  <a:extLst>
                    <a:ext uri="{FF2B5EF4-FFF2-40B4-BE49-F238E27FC236}">
                      <a16:creationId xmlns:a16="http://schemas.microsoft.com/office/drawing/2014/main" id="{24F0934A-34EF-5A8C-FA7C-665590CAB1F2}"/>
                    </a:ext>
                  </a:extLst>
                </p14:cNvPr>
                <p14:cNvContentPartPr/>
                <p14:nvPr/>
              </p14:nvContentPartPr>
              <p14:xfrm>
                <a:off x="2149695" y="2523496"/>
                <a:ext cx="159480" cy="115560"/>
              </p14:xfrm>
            </p:contentPart>
          </mc:Choice>
          <mc:Fallback xmlns="">
            <p:pic>
              <p:nvPicPr>
                <p:cNvPr id="99" name="Ink 98">
                  <a:extLst>
                    <a:ext uri="{FF2B5EF4-FFF2-40B4-BE49-F238E27FC236}">
                      <a16:creationId xmlns:a16="http://schemas.microsoft.com/office/drawing/2014/main" id="{24F0934A-34EF-5A8C-FA7C-665590CAB1F2}"/>
                    </a:ext>
                  </a:extLst>
                </p:cNvPr>
                <p:cNvPicPr/>
                <p:nvPr/>
              </p:nvPicPr>
              <p:blipFill>
                <a:blip r:embed="rId9"/>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0" name="Ink 99">
                  <a:extLst>
                    <a:ext uri="{FF2B5EF4-FFF2-40B4-BE49-F238E27FC236}">
                      <a16:creationId xmlns:a16="http://schemas.microsoft.com/office/drawing/2014/main" id="{25052C14-4C18-5584-7F68-EF567A09AB56}"/>
                    </a:ext>
                  </a:extLst>
                </p14:cNvPr>
                <p14:cNvContentPartPr/>
                <p14:nvPr/>
              </p14:nvContentPartPr>
              <p14:xfrm>
                <a:off x="2357055" y="2544376"/>
                <a:ext cx="139680" cy="117720"/>
              </p14:xfrm>
            </p:contentPart>
          </mc:Choice>
          <mc:Fallback xmlns="">
            <p:pic>
              <p:nvPicPr>
                <p:cNvPr id="100" name="Ink 99">
                  <a:extLst>
                    <a:ext uri="{FF2B5EF4-FFF2-40B4-BE49-F238E27FC236}">
                      <a16:creationId xmlns:a16="http://schemas.microsoft.com/office/drawing/2014/main" id="{25052C14-4C18-5584-7F68-EF567A09AB56}"/>
                    </a:ext>
                  </a:extLst>
                </p:cNvPr>
                <p:cNvPicPr/>
                <p:nvPr/>
              </p:nvPicPr>
              <p:blipFill>
                <a:blip r:embed="rId11"/>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1" name="Ink 100">
                  <a:extLst>
                    <a:ext uri="{FF2B5EF4-FFF2-40B4-BE49-F238E27FC236}">
                      <a16:creationId xmlns:a16="http://schemas.microsoft.com/office/drawing/2014/main" id="{C7412BA6-887C-1381-5CF0-F7535D5FF08E}"/>
                    </a:ext>
                  </a:extLst>
                </p14:cNvPr>
                <p14:cNvContentPartPr/>
                <p14:nvPr/>
              </p14:nvContentPartPr>
              <p14:xfrm>
                <a:off x="2545335" y="2507296"/>
                <a:ext cx="155160" cy="241200"/>
              </p14:xfrm>
            </p:contentPart>
          </mc:Choice>
          <mc:Fallback xmlns="">
            <p:pic>
              <p:nvPicPr>
                <p:cNvPr id="101" name="Ink 100">
                  <a:extLst>
                    <a:ext uri="{FF2B5EF4-FFF2-40B4-BE49-F238E27FC236}">
                      <a16:creationId xmlns:a16="http://schemas.microsoft.com/office/drawing/2014/main" id="{C7412BA6-887C-1381-5CF0-F7535D5FF08E}"/>
                    </a:ext>
                  </a:extLst>
                </p:cNvPr>
                <p:cNvPicPr/>
                <p:nvPr/>
              </p:nvPicPr>
              <p:blipFill>
                <a:blip r:embed="rId13"/>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2" name="Ink 101">
                  <a:extLst>
                    <a:ext uri="{FF2B5EF4-FFF2-40B4-BE49-F238E27FC236}">
                      <a16:creationId xmlns:a16="http://schemas.microsoft.com/office/drawing/2014/main" id="{AB213363-650C-B908-7982-970C6F1E3929}"/>
                    </a:ext>
                  </a:extLst>
                </p14:cNvPr>
                <p14:cNvContentPartPr/>
                <p14:nvPr/>
              </p14:nvContentPartPr>
              <p14:xfrm>
                <a:off x="2778975" y="2382736"/>
                <a:ext cx="19800" cy="253440"/>
              </p14:xfrm>
            </p:contentPart>
          </mc:Choice>
          <mc:Fallback xmlns="">
            <p:pic>
              <p:nvPicPr>
                <p:cNvPr id="102" name="Ink 101">
                  <a:extLst>
                    <a:ext uri="{FF2B5EF4-FFF2-40B4-BE49-F238E27FC236}">
                      <a16:creationId xmlns:a16="http://schemas.microsoft.com/office/drawing/2014/main" id="{AB213363-650C-B908-7982-970C6F1E3929}"/>
                    </a:ext>
                  </a:extLst>
                </p:cNvPr>
                <p:cNvPicPr/>
                <p:nvPr/>
              </p:nvPicPr>
              <p:blipFill>
                <a:blip r:embed="rId15"/>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3" name="Ink 102">
                  <a:extLst>
                    <a:ext uri="{FF2B5EF4-FFF2-40B4-BE49-F238E27FC236}">
                      <a16:creationId xmlns:a16="http://schemas.microsoft.com/office/drawing/2014/main" id="{7FA5357D-2367-2513-0F89-4FD1A573F899}"/>
                    </a:ext>
                  </a:extLst>
                </p14:cNvPr>
                <p14:cNvContentPartPr/>
                <p14:nvPr/>
              </p14:nvContentPartPr>
              <p14:xfrm>
                <a:off x="2874375" y="2489296"/>
                <a:ext cx="259200" cy="145800"/>
              </p14:xfrm>
            </p:contentPart>
          </mc:Choice>
          <mc:Fallback xmlns="">
            <p:pic>
              <p:nvPicPr>
                <p:cNvPr id="103" name="Ink 102">
                  <a:extLst>
                    <a:ext uri="{FF2B5EF4-FFF2-40B4-BE49-F238E27FC236}">
                      <a16:creationId xmlns:a16="http://schemas.microsoft.com/office/drawing/2014/main" id="{7FA5357D-2367-2513-0F89-4FD1A573F899}"/>
                    </a:ext>
                  </a:extLst>
                </p:cNvPr>
                <p:cNvPicPr/>
                <p:nvPr/>
              </p:nvPicPr>
              <p:blipFill>
                <a:blip r:embed="rId17"/>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104" name="Ink 103">
                <a:extLst>
                  <a:ext uri="{FF2B5EF4-FFF2-40B4-BE49-F238E27FC236}">
                    <a16:creationId xmlns:a16="http://schemas.microsoft.com/office/drawing/2014/main" id="{6171A634-80AE-FF37-79EB-4734BCF2B8FD}"/>
                  </a:ext>
                </a:extLst>
              </p14:cNvPr>
              <p14:cNvContentPartPr/>
              <p14:nvPr/>
            </p14:nvContentPartPr>
            <p14:xfrm>
              <a:off x="3841335" y="4183816"/>
              <a:ext cx="46800" cy="46800"/>
            </p14:xfrm>
          </p:contentPart>
        </mc:Choice>
        <mc:Fallback xmlns="">
          <p:pic>
            <p:nvPicPr>
              <p:cNvPr id="104" name="Ink 103">
                <a:extLst>
                  <a:ext uri="{FF2B5EF4-FFF2-40B4-BE49-F238E27FC236}">
                    <a16:creationId xmlns:a16="http://schemas.microsoft.com/office/drawing/2014/main" id="{6171A634-80AE-FF37-79EB-4734BCF2B8FD}"/>
                  </a:ext>
                </a:extLst>
              </p:cNvPr>
              <p:cNvPicPr/>
              <p:nvPr/>
            </p:nvPicPr>
            <p:blipFill>
              <a:blip r:embed="rId19"/>
              <a:stretch>
                <a:fillRect/>
              </a:stretch>
            </p:blipFill>
            <p:spPr>
              <a:xfrm>
                <a:off x="3823335" y="4165816"/>
                <a:ext cx="82440" cy="82440"/>
              </a:xfrm>
              <a:prstGeom prst="rect">
                <a:avLst/>
              </a:prstGeom>
            </p:spPr>
          </p:pic>
        </mc:Fallback>
      </mc:AlternateContent>
      <p:grpSp>
        <p:nvGrpSpPr>
          <p:cNvPr id="105" name="Group 104">
            <a:extLst>
              <a:ext uri="{FF2B5EF4-FFF2-40B4-BE49-F238E27FC236}">
                <a16:creationId xmlns:a16="http://schemas.microsoft.com/office/drawing/2014/main" id="{BDD5FBE5-7818-6C48-45BC-B4FA0940BE86}"/>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0">
              <p14:nvContentPartPr>
                <p14:cNvPr id="106" name="Ink 105">
                  <a:extLst>
                    <a:ext uri="{FF2B5EF4-FFF2-40B4-BE49-F238E27FC236}">
                      <a16:creationId xmlns:a16="http://schemas.microsoft.com/office/drawing/2014/main" id="{F8FD86BC-3B0B-D044-F507-C2081C3DC977}"/>
                    </a:ext>
                  </a:extLst>
                </p14:cNvPr>
                <p14:cNvContentPartPr/>
                <p14:nvPr/>
              </p14:nvContentPartPr>
              <p14:xfrm>
                <a:off x="288135" y="3805096"/>
                <a:ext cx="167760" cy="255600"/>
              </p14:xfrm>
            </p:contentPart>
          </mc:Choice>
          <mc:Fallback xmlns="">
            <p:pic>
              <p:nvPicPr>
                <p:cNvPr id="106" name="Ink 105">
                  <a:extLst>
                    <a:ext uri="{FF2B5EF4-FFF2-40B4-BE49-F238E27FC236}">
                      <a16:creationId xmlns:a16="http://schemas.microsoft.com/office/drawing/2014/main" id="{F8FD86BC-3B0B-D044-F507-C2081C3DC977}"/>
                    </a:ext>
                  </a:extLst>
                </p:cNvPr>
                <p:cNvPicPr/>
                <p:nvPr/>
              </p:nvPicPr>
              <p:blipFill>
                <a:blip r:embed="rId21"/>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07" name="Ink 106">
                  <a:extLst>
                    <a:ext uri="{FF2B5EF4-FFF2-40B4-BE49-F238E27FC236}">
                      <a16:creationId xmlns:a16="http://schemas.microsoft.com/office/drawing/2014/main" id="{A5921B2A-2E69-31FA-B010-3459D5817A19}"/>
                    </a:ext>
                  </a:extLst>
                </p14:cNvPr>
                <p14:cNvContentPartPr/>
                <p14:nvPr/>
              </p14:nvContentPartPr>
              <p14:xfrm>
                <a:off x="523935" y="3830656"/>
                <a:ext cx="127800" cy="210240"/>
              </p14:xfrm>
            </p:contentPart>
          </mc:Choice>
          <mc:Fallback xmlns="">
            <p:pic>
              <p:nvPicPr>
                <p:cNvPr id="107" name="Ink 106">
                  <a:extLst>
                    <a:ext uri="{FF2B5EF4-FFF2-40B4-BE49-F238E27FC236}">
                      <a16:creationId xmlns:a16="http://schemas.microsoft.com/office/drawing/2014/main" id="{A5921B2A-2E69-31FA-B010-3459D5817A19}"/>
                    </a:ext>
                  </a:extLst>
                </p:cNvPr>
                <p:cNvPicPr/>
                <p:nvPr/>
              </p:nvPicPr>
              <p:blipFill>
                <a:blip r:embed="rId23"/>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08" name="Ink 107">
                  <a:extLst>
                    <a:ext uri="{FF2B5EF4-FFF2-40B4-BE49-F238E27FC236}">
                      <a16:creationId xmlns:a16="http://schemas.microsoft.com/office/drawing/2014/main" id="{21D03DB1-36FC-E794-94C4-25947010E52C}"/>
                    </a:ext>
                  </a:extLst>
                </p14:cNvPr>
                <p14:cNvContentPartPr/>
                <p14:nvPr/>
              </p14:nvContentPartPr>
              <p14:xfrm>
                <a:off x="729135" y="3881056"/>
                <a:ext cx="147240" cy="154440"/>
              </p14:xfrm>
            </p:contentPart>
          </mc:Choice>
          <mc:Fallback xmlns="">
            <p:pic>
              <p:nvPicPr>
                <p:cNvPr id="108" name="Ink 107">
                  <a:extLst>
                    <a:ext uri="{FF2B5EF4-FFF2-40B4-BE49-F238E27FC236}">
                      <a16:creationId xmlns:a16="http://schemas.microsoft.com/office/drawing/2014/main" id="{21D03DB1-36FC-E794-94C4-25947010E52C}"/>
                    </a:ext>
                  </a:extLst>
                </p:cNvPr>
                <p:cNvPicPr/>
                <p:nvPr/>
              </p:nvPicPr>
              <p:blipFill>
                <a:blip r:embed="rId25"/>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09" name="Ink 108">
                  <a:extLst>
                    <a:ext uri="{FF2B5EF4-FFF2-40B4-BE49-F238E27FC236}">
                      <a16:creationId xmlns:a16="http://schemas.microsoft.com/office/drawing/2014/main" id="{8716F302-2254-258D-E24A-4BF8E58ACD5A}"/>
                    </a:ext>
                  </a:extLst>
                </p14:cNvPr>
                <p14:cNvContentPartPr/>
                <p14:nvPr/>
              </p14:nvContentPartPr>
              <p14:xfrm>
                <a:off x="968535" y="3805096"/>
                <a:ext cx="93600" cy="99360"/>
              </p14:xfrm>
            </p:contentPart>
          </mc:Choice>
          <mc:Fallback xmlns="">
            <p:pic>
              <p:nvPicPr>
                <p:cNvPr id="109" name="Ink 108">
                  <a:extLst>
                    <a:ext uri="{FF2B5EF4-FFF2-40B4-BE49-F238E27FC236}">
                      <a16:creationId xmlns:a16="http://schemas.microsoft.com/office/drawing/2014/main" id="{8716F302-2254-258D-E24A-4BF8E58ACD5A}"/>
                    </a:ext>
                  </a:extLst>
                </p:cNvPr>
                <p:cNvPicPr/>
                <p:nvPr/>
              </p:nvPicPr>
              <p:blipFill>
                <a:blip r:embed="rId27"/>
                <a:stretch>
                  <a:fillRect/>
                </a:stretch>
              </p:blipFill>
              <p:spPr>
                <a:xfrm>
                  <a:off x="950535" y="3787096"/>
                  <a:ext cx="129240" cy="135000"/>
                </a:xfrm>
                <a:prstGeom prst="rect">
                  <a:avLst/>
                </a:prstGeom>
              </p:spPr>
            </p:pic>
          </mc:Fallback>
        </mc:AlternateContent>
      </p:grpSp>
      <p:grpSp>
        <p:nvGrpSpPr>
          <p:cNvPr id="110" name="Group 109">
            <a:extLst>
              <a:ext uri="{FF2B5EF4-FFF2-40B4-BE49-F238E27FC236}">
                <a16:creationId xmlns:a16="http://schemas.microsoft.com/office/drawing/2014/main" id="{2B3439B7-8F9F-66D2-CE92-7C45152D867A}"/>
              </a:ext>
            </a:extLst>
          </p:cNvPr>
          <p:cNvGrpSpPr/>
          <p:nvPr/>
        </p:nvGrpSpPr>
        <p:grpSpPr>
          <a:xfrm>
            <a:off x="453735" y="4581976"/>
            <a:ext cx="386640" cy="318240"/>
            <a:chOff x="453735" y="4581976"/>
            <a:chExt cx="386640" cy="318240"/>
          </a:xfrm>
        </p:grpSpPr>
        <mc:AlternateContent xmlns:mc="http://schemas.openxmlformats.org/markup-compatibility/2006" xmlns:p14="http://schemas.microsoft.com/office/powerpoint/2010/main">
          <mc:Choice Requires="p14">
            <p:contentPart p14:bwMode="auto" r:id="rId28">
              <p14:nvContentPartPr>
                <p14:cNvPr id="111" name="Ink 110">
                  <a:extLst>
                    <a:ext uri="{FF2B5EF4-FFF2-40B4-BE49-F238E27FC236}">
                      <a16:creationId xmlns:a16="http://schemas.microsoft.com/office/drawing/2014/main" id="{B7C62314-EC14-8AE6-EF3C-E9BC7D9CE8BA}"/>
                    </a:ext>
                  </a:extLst>
                </p14:cNvPr>
                <p14:cNvContentPartPr/>
                <p14:nvPr/>
              </p14:nvContentPartPr>
              <p14:xfrm>
                <a:off x="453735" y="4665496"/>
                <a:ext cx="12960" cy="234720"/>
              </p14:xfrm>
            </p:contentPart>
          </mc:Choice>
          <mc:Fallback xmlns="">
            <p:pic>
              <p:nvPicPr>
                <p:cNvPr id="111" name="Ink 110">
                  <a:extLst>
                    <a:ext uri="{FF2B5EF4-FFF2-40B4-BE49-F238E27FC236}">
                      <a16:creationId xmlns:a16="http://schemas.microsoft.com/office/drawing/2014/main" id="{B7C62314-EC14-8AE6-EF3C-E9BC7D9CE8BA}"/>
                    </a:ext>
                  </a:extLst>
                </p:cNvPr>
                <p:cNvPicPr/>
                <p:nvPr/>
              </p:nvPicPr>
              <p:blipFill>
                <a:blip r:embed="rId29"/>
                <a:stretch>
                  <a:fillRect/>
                </a:stretch>
              </p:blipFill>
              <p:spPr>
                <a:xfrm>
                  <a:off x="435735" y="4647856"/>
                  <a:ext cx="486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12" name="Ink 111">
                  <a:extLst>
                    <a:ext uri="{FF2B5EF4-FFF2-40B4-BE49-F238E27FC236}">
                      <a16:creationId xmlns:a16="http://schemas.microsoft.com/office/drawing/2014/main" id="{D12C78D1-120A-4402-C4DF-F252BE9ACA1C}"/>
                    </a:ext>
                  </a:extLst>
                </p14:cNvPr>
                <p14:cNvContentPartPr/>
                <p14:nvPr/>
              </p14:nvContentPartPr>
              <p14:xfrm>
                <a:off x="553815" y="4659016"/>
                <a:ext cx="161640" cy="204480"/>
              </p14:xfrm>
            </p:contentPart>
          </mc:Choice>
          <mc:Fallback xmlns="">
            <p:pic>
              <p:nvPicPr>
                <p:cNvPr id="112" name="Ink 111">
                  <a:extLst>
                    <a:ext uri="{FF2B5EF4-FFF2-40B4-BE49-F238E27FC236}">
                      <a16:creationId xmlns:a16="http://schemas.microsoft.com/office/drawing/2014/main" id="{D12C78D1-120A-4402-C4DF-F252BE9ACA1C}"/>
                    </a:ext>
                  </a:extLst>
                </p:cNvPr>
                <p:cNvPicPr/>
                <p:nvPr/>
              </p:nvPicPr>
              <p:blipFill>
                <a:blip r:embed="rId31"/>
                <a:stretch>
                  <a:fillRect/>
                </a:stretch>
              </p:blipFill>
              <p:spPr>
                <a:xfrm>
                  <a:off x="535815" y="4641376"/>
                  <a:ext cx="19728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13" name="Ink 112">
                  <a:extLst>
                    <a:ext uri="{FF2B5EF4-FFF2-40B4-BE49-F238E27FC236}">
                      <a16:creationId xmlns:a16="http://schemas.microsoft.com/office/drawing/2014/main" id="{DDD0F533-4778-2B80-63E2-FE8F43C89708}"/>
                    </a:ext>
                  </a:extLst>
                </p14:cNvPr>
                <p14:cNvContentPartPr/>
                <p14:nvPr/>
              </p14:nvContentPartPr>
              <p14:xfrm>
                <a:off x="776655" y="4581976"/>
                <a:ext cx="63720" cy="103680"/>
              </p14:xfrm>
            </p:contentPart>
          </mc:Choice>
          <mc:Fallback xmlns="">
            <p:pic>
              <p:nvPicPr>
                <p:cNvPr id="113" name="Ink 112">
                  <a:extLst>
                    <a:ext uri="{FF2B5EF4-FFF2-40B4-BE49-F238E27FC236}">
                      <a16:creationId xmlns:a16="http://schemas.microsoft.com/office/drawing/2014/main" id="{DDD0F533-4778-2B80-63E2-FE8F43C89708}"/>
                    </a:ext>
                  </a:extLst>
                </p:cNvPr>
                <p:cNvPicPr/>
                <p:nvPr/>
              </p:nvPicPr>
              <p:blipFill>
                <a:blip r:embed="rId33"/>
                <a:stretch>
                  <a:fillRect/>
                </a:stretch>
              </p:blipFill>
              <p:spPr>
                <a:xfrm>
                  <a:off x="758655" y="4563976"/>
                  <a:ext cx="99360" cy="139320"/>
                </a:xfrm>
                <a:prstGeom prst="rect">
                  <a:avLst/>
                </a:prstGeom>
              </p:spPr>
            </p:pic>
          </mc:Fallback>
        </mc:AlternateContent>
      </p:grpSp>
      <p:grpSp>
        <p:nvGrpSpPr>
          <p:cNvPr id="114" name="Group 113">
            <a:extLst>
              <a:ext uri="{FF2B5EF4-FFF2-40B4-BE49-F238E27FC236}">
                <a16:creationId xmlns:a16="http://schemas.microsoft.com/office/drawing/2014/main" id="{EAD844C9-C48B-24B9-8FE4-C008E358BAAE}"/>
              </a:ext>
            </a:extLst>
          </p:cNvPr>
          <p:cNvGrpSpPr/>
          <p:nvPr/>
        </p:nvGrpSpPr>
        <p:grpSpPr>
          <a:xfrm>
            <a:off x="1030455" y="4723096"/>
            <a:ext cx="403920" cy="294480"/>
            <a:chOff x="1030455" y="4723096"/>
            <a:chExt cx="403920" cy="294480"/>
          </a:xfrm>
        </p:grpSpPr>
        <mc:AlternateContent xmlns:mc="http://schemas.openxmlformats.org/markup-compatibility/2006" xmlns:p14="http://schemas.microsoft.com/office/powerpoint/2010/main">
          <mc:Choice Requires="p14">
            <p:contentPart p14:bwMode="auto" r:id="rId34">
              <p14:nvContentPartPr>
                <p14:cNvPr id="115" name="Ink 114">
                  <a:extLst>
                    <a:ext uri="{FF2B5EF4-FFF2-40B4-BE49-F238E27FC236}">
                      <a16:creationId xmlns:a16="http://schemas.microsoft.com/office/drawing/2014/main" id="{4B2F6DD0-0452-D6B5-43D8-0AEC17F76C56}"/>
                    </a:ext>
                  </a:extLst>
                </p14:cNvPr>
                <p14:cNvContentPartPr/>
                <p14:nvPr/>
              </p14:nvContentPartPr>
              <p14:xfrm>
                <a:off x="1030455" y="4759816"/>
                <a:ext cx="88200" cy="257760"/>
              </p14:xfrm>
            </p:contentPart>
          </mc:Choice>
          <mc:Fallback xmlns="">
            <p:pic>
              <p:nvPicPr>
                <p:cNvPr id="115" name="Ink 114">
                  <a:extLst>
                    <a:ext uri="{FF2B5EF4-FFF2-40B4-BE49-F238E27FC236}">
                      <a16:creationId xmlns:a16="http://schemas.microsoft.com/office/drawing/2014/main" id="{4B2F6DD0-0452-D6B5-43D8-0AEC17F76C56}"/>
                    </a:ext>
                  </a:extLst>
                </p:cNvPr>
                <p:cNvPicPr/>
                <p:nvPr/>
              </p:nvPicPr>
              <p:blipFill>
                <a:blip r:embed="rId35"/>
                <a:stretch>
                  <a:fillRect/>
                </a:stretch>
              </p:blipFill>
              <p:spPr>
                <a:xfrm>
                  <a:off x="1012455" y="4742176"/>
                  <a:ext cx="1238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17" name="Ink 116">
                  <a:extLst>
                    <a:ext uri="{FF2B5EF4-FFF2-40B4-BE49-F238E27FC236}">
                      <a16:creationId xmlns:a16="http://schemas.microsoft.com/office/drawing/2014/main" id="{79042B8E-5DE3-CB38-E536-A4446F25DD8E}"/>
                    </a:ext>
                  </a:extLst>
                </p14:cNvPr>
                <p14:cNvContentPartPr/>
                <p14:nvPr/>
              </p14:nvContentPartPr>
              <p14:xfrm>
                <a:off x="1184175" y="4746496"/>
                <a:ext cx="102600" cy="118800"/>
              </p14:xfrm>
            </p:contentPart>
          </mc:Choice>
          <mc:Fallback xmlns="">
            <p:pic>
              <p:nvPicPr>
                <p:cNvPr id="117" name="Ink 116">
                  <a:extLst>
                    <a:ext uri="{FF2B5EF4-FFF2-40B4-BE49-F238E27FC236}">
                      <a16:creationId xmlns:a16="http://schemas.microsoft.com/office/drawing/2014/main" id="{79042B8E-5DE3-CB38-E536-A4446F25DD8E}"/>
                    </a:ext>
                  </a:extLst>
                </p:cNvPr>
                <p:cNvPicPr/>
                <p:nvPr/>
              </p:nvPicPr>
              <p:blipFill>
                <a:blip r:embed="rId37"/>
                <a:stretch>
                  <a:fillRect/>
                </a:stretch>
              </p:blipFill>
              <p:spPr>
                <a:xfrm>
                  <a:off x="1166175" y="4728496"/>
                  <a:ext cx="138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18" name="Ink 117">
                  <a:extLst>
                    <a:ext uri="{FF2B5EF4-FFF2-40B4-BE49-F238E27FC236}">
                      <a16:creationId xmlns:a16="http://schemas.microsoft.com/office/drawing/2014/main" id="{DCEF578F-89BF-29E8-D038-6B49EE93A6AC}"/>
                    </a:ext>
                  </a:extLst>
                </p14:cNvPr>
                <p14:cNvContentPartPr/>
                <p14:nvPr/>
              </p14:nvContentPartPr>
              <p14:xfrm>
                <a:off x="1324575" y="4723096"/>
                <a:ext cx="109800" cy="141120"/>
              </p14:xfrm>
            </p:contentPart>
          </mc:Choice>
          <mc:Fallback xmlns="">
            <p:pic>
              <p:nvPicPr>
                <p:cNvPr id="118" name="Ink 117">
                  <a:extLst>
                    <a:ext uri="{FF2B5EF4-FFF2-40B4-BE49-F238E27FC236}">
                      <a16:creationId xmlns:a16="http://schemas.microsoft.com/office/drawing/2014/main" id="{DCEF578F-89BF-29E8-D038-6B49EE93A6AC}"/>
                    </a:ext>
                  </a:extLst>
                </p:cNvPr>
                <p:cNvPicPr/>
                <p:nvPr/>
              </p:nvPicPr>
              <p:blipFill>
                <a:blip r:embed="rId39"/>
                <a:stretch>
                  <a:fillRect/>
                </a:stretch>
              </p:blipFill>
              <p:spPr>
                <a:xfrm>
                  <a:off x="1306575" y="4705456"/>
                  <a:ext cx="145440" cy="176760"/>
                </a:xfrm>
                <a:prstGeom prst="rect">
                  <a:avLst/>
                </a:prstGeom>
              </p:spPr>
            </p:pic>
          </mc:Fallback>
        </mc:AlternateContent>
      </p:grpSp>
      <p:grpSp>
        <p:nvGrpSpPr>
          <p:cNvPr id="120" name="Group 119">
            <a:extLst>
              <a:ext uri="{FF2B5EF4-FFF2-40B4-BE49-F238E27FC236}">
                <a16:creationId xmlns:a16="http://schemas.microsoft.com/office/drawing/2014/main" id="{E463B945-7E00-C7EB-B41C-26609C8F924B}"/>
              </a:ext>
            </a:extLst>
          </p:cNvPr>
          <p:cNvGrpSpPr/>
          <p:nvPr/>
        </p:nvGrpSpPr>
        <p:grpSpPr>
          <a:xfrm>
            <a:off x="1634175" y="4685296"/>
            <a:ext cx="1054800" cy="289080"/>
            <a:chOff x="1634175" y="4685296"/>
            <a:chExt cx="1054800" cy="289080"/>
          </a:xfrm>
        </p:grpSpPr>
        <mc:AlternateContent xmlns:mc="http://schemas.openxmlformats.org/markup-compatibility/2006" xmlns:p14="http://schemas.microsoft.com/office/powerpoint/2010/main">
          <mc:Choice Requires="p14">
            <p:contentPart p14:bwMode="auto" r:id="rId40">
              <p14:nvContentPartPr>
                <p14:cNvPr id="121" name="Ink 120">
                  <a:extLst>
                    <a:ext uri="{FF2B5EF4-FFF2-40B4-BE49-F238E27FC236}">
                      <a16:creationId xmlns:a16="http://schemas.microsoft.com/office/drawing/2014/main" id="{D804653F-6FDA-90E9-7894-A55F7F87121F}"/>
                    </a:ext>
                  </a:extLst>
                </p14:cNvPr>
                <p14:cNvContentPartPr/>
                <p14:nvPr/>
              </p14:nvContentPartPr>
              <p14:xfrm>
                <a:off x="1634175" y="4714816"/>
                <a:ext cx="156600" cy="259560"/>
              </p14:xfrm>
            </p:contentPart>
          </mc:Choice>
          <mc:Fallback xmlns="">
            <p:pic>
              <p:nvPicPr>
                <p:cNvPr id="121" name="Ink 120">
                  <a:extLst>
                    <a:ext uri="{FF2B5EF4-FFF2-40B4-BE49-F238E27FC236}">
                      <a16:creationId xmlns:a16="http://schemas.microsoft.com/office/drawing/2014/main" id="{D804653F-6FDA-90E9-7894-A55F7F87121F}"/>
                    </a:ext>
                  </a:extLst>
                </p:cNvPr>
                <p:cNvPicPr/>
                <p:nvPr/>
              </p:nvPicPr>
              <p:blipFill>
                <a:blip r:embed="rId41"/>
                <a:stretch>
                  <a:fillRect/>
                </a:stretch>
              </p:blipFill>
              <p:spPr>
                <a:xfrm>
                  <a:off x="1616175" y="4697176"/>
                  <a:ext cx="192240" cy="2952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2" name="Ink 121">
                  <a:extLst>
                    <a:ext uri="{FF2B5EF4-FFF2-40B4-BE49-F238E27FC236}">
                      <a16:creationId xmlns:a16="http://schemas.microsoft.com/office/drawing/2014/main" id="{A71AD0FD-5FCE-8CF7-FDB4-7B043E5666DF}"/>
                    </a:ext>
                  </a:extLst>
                </p14:cNvPr>
                <p14:cNvContentPartPr/>
                <p14:nvPr/>
              </p14:nvContentPartPr>
              <p14:xfrm>
                <a:off x="1817055" y="4711216"/>
                <a:ext cx="151200" cy="133920"/>
              </p14:xfrm>
            </p:contentPart>
          </mc:Choice>
          <mc:Fallback xmlns="">
            <p:pic>
              <p:nvPicPr>
                <p:cNvPr id="122" name="Ink 121">
                  <a:extLst>
                    <a:ext uri="{FF2B5EF4-FFF2-40B4-BE49-F238E27FC236}">
                      <a16:creationId xmlns:a16="http://schemas.microsoft.com/office/drawing/2014/main" id="{A71AD0FD-5FCE-8CF7-FDB4-7B043E5666DF}"/>
                    </a:ext>
                  </a:extLst>
                </p:cNvPr>
                <p:cNvPicPr/>
                <p:nvPr/>
              </p:nvPicPr>
              <p:blipFill>
                <a:blip r:embed="rId43"/>
                <a:stretch>
                  <a:fillRect/>
                </a:stretch>
              </p:blipFill>
              <p:spPr>
                <a:xfrm>
                  <a:off x="1799415" y="4693216"/>
                  <a:ext cx="186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3" name="Ink 122">
                  <a:extLst>
                    <a:ext uri="{FF2B5EF4-FFF2-40B4-BE49-F238E27FC236}">
                      <a16:creationId xmlns:a16="http://schemas.microsoft.com/office/drawing/2014/main" id="{B8CB199A-7BA3-7257-DF0E-EB134C57BDFA}"/>
                    </a:ext>
                  </a:extLst>
                </p14:cNvPr>
                <p14:cNvContentPartPr/>
                <p14:nvPr/>
              </p14:nvContentPartPr>
              <p14:xfrm>
                <a:off x="1995975" y="4702216"/>
                <a:ext cx="82800" cy="157680"/>
              </p14:xfrm>
            </p:contentPart>
          </mc:Choice>
          <mc:Fallback xmlns="">
            <p:pic>
              <p:nvPicPr>
                <p:cNvPr id="123" name="Ink 122">
                  <a:extLst>
                    <a:ext uri="{FF2B5EF4-FFF2-40B4-BE49-F238E27FC236}">
                      <a16:creationId xmlns:a16="http://schemas.microsoft.com/office/drawing/2014/main" id="{B8CB199A-7BA3-7257-DF0E-EB134C57BDFA}"/>
                    </a:ext>
                  </a:extLst>
                </p:cNvPr>
                <p:cNvPicPr/>
                <p:nvPr/>
              </p:nvPicPr>
              <p:blipFill>
                <a:blip r:embed="rId45"/>
                <a:stretch>
                  <a:fillRect/>
                </a:stretch>
              </p:blipFill>
              <p:spPr>
                <a:xfrm>
                  <a:off x="1977975" y="4684216"/>
                  <a:ext cx="118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4" name="Ink 123">
                  <a:extLst>
                    <a:ext uri="{FF2B5EF4-FFF2-40B4-BE49-F238E27FC236}">
                      <a16:creationId xmlns:a16="http://schemas.microsoft.com/office/drawing/2014/main" id="{8BAD8EA0-3C46-9666-4550-F9695F85740F}"/>
                    </a:ext>
                  </a:extLst>
                </p14:cNvPr>
                <p14:cNvContentPartPr/>
                <p14:nvPr/>
              </p14:nvContentPartPr>
              <p14:xfrm>
                <a:off x="2137455" y="4711216"/>
                <a:ext cx="86400" cy="151200"/>
              </p14:xfrm>
            </p:contentPart>
          </mc:Choice>
          <mc:Fallback xmlns="">
            <p:pic>
              <p:nvPicPr>
                <p:cNvPr id="124" name="Ink 123">
                  <a:extLst>
                    <a:ext uri="{FF2B5EF4-FFF2-40B4-BE49-F238E27FC236}">
                      <a16:creationId xmlns:a16="http://schemas.microsoft.com/office/drawing/2014/main" id="{8BAD8EA0-3C46-9666-4550-F9695F85740F}"/>
                    </a:ext>
                  </a:extLst>
                </p:cNvPr>
                <p:cNvPicPr/>
                <p:nvPr/>
              </p:nvPicPr>
              <p:blipFill>
                <a:blip r:embed="rId47"/>
                <a:stretch>
                  <a:fillRect/>
                </a:stretch>
              </p:blipFill>
              <p:spPr>
                <a:xfrm>
                  <a:off x="2119455" y="4693216"/>
                  <a:ext cx="12204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92" name="Ink 191">
                  <a:extLst>
                    <a:ext uri="{FF2B5EF4-FFF2-40B4-BE49-F238E27FC236}">
                      <a16:creationId xmlns:a16="http://schemas.microsoft.com/office/drawing/2014/main" id="{D42CE6C0-88E8-FB62-EB88-5FD24D5E6971}"/>
                    </a:ext>
                  </a:extLst>
                </p14:cNvPr>
                <p14:cNvContentPartPr/>
                <p14:nvPr/>
              </p14:nvContentPartPr>
              <p14:xfrm>
                <a:off x="2128095" y="4685296"/>
                <a:ext cx="257400" cy="144360"/>
              </p14:xfrm>
            </p:contentPart>
          </mc:Choice>
          <mc:Fallback xmlns="">
            <p:pic>
              <p:nvPicPr>
                <p:cNvPr id="192" name="Ink 191">
                  <a:extLst>
                    <a:ext uri="{FF2B5EF4-FFF2-40B4-BE49-F238E27FC236}">
                      <a16:creationId xmlns:a16="http://schemas.microsoft.com/office/drawing/2014/main" id="{D42CE6C0-88E8-FB62-EB88-5FD24D5E6971}"/>
                    </a:ext>
                  </a:extLst>
                </p:cNvPr>
                <p:cNvPicPr/>
                <p:nvPr/>
              </p:nvPicPr>
              <p:blipFill>
                <a:blip r:embed="rId49"/>
                <a:stretch>
                  <a:fillRect/>
                </a:stretch>
              </p:blipFill>
              <p:spPr>
                <a:xfrm>
                  <a:off x="2110455" y="4667656"/>
                  <a:ext cx="2930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93" name="Ink 192">
                  <a:extLst>
                    <a:ext uri="{FF2B5EF4-FFF2-40B4-BE49-F238E27FC236}">
                      <a16:creationId xmlns:a16="http://schemas.microsoft.com/office/drawing/2014/main" id="{15E09B72-CC1A-B3C3-95C0-B0769D911596}"/>
                    </a:ext>
                  </a:extLst>
                </p14:cNvPr>
                <p14:cNvContentPartPr/>
                <p14:nvPr/>
              </p14:nvContentPartPr>
              <p14:xfrm>
                <a:off x="2442015" y="4738576"/>
                <a:ext cx="246960" cy="133920"/>
              </p14:xfrm>
            </p:contentPart>
          </mc:Choice>
          <mc:Fallback xmlns="">
            <p:pic>
              <p:nvPicPr>
                <p:cNvPr id="193" name="Ink 192">
                  <a:extLst>
                    <a:ext uri="{FF2B5EF4-FFF2-40B4-BE49-F238E27FC236}">
                      <a16:creationId xmlns:a16="http://schemas.microsoft.com/office/drawing/2014/main" id="{15E09B72-CC1A-B3C3-95C0-B0769D911596}"/>
                    </a:ext>
                  </a:extLst>
                </p:cNvPr>
                <p:cNvPicPr/>
                <p:nvPr/>
              </p:nvPicPr>
              <p:blipFill>
                <a:blip r:embed="rId51"/>
                <a:stretch>
                  <a:fillRect/>
                </a:stretch>
              </p:blipFill>
              <p:spPr>
                <a:xfrm>
                  <a:off x="2424015" y="4720936"/>
                  <a:ext cx="282600" cy="169560"/>
                </a:xfrm>
                <a:prstGeom prst="rect">
                  <a:avLst/>
                </a:prstGeom>
              </p:spPr>
            </p:pic>
          </mc:Fallback>
        </mc:AlternateContent>
      </p:grpSp>
      <p:grpSp>
        <p:nvGrpSpPr>
          <p:cNvPr id="5" name="Group 4">
            <a:extLst>
              <a:ext uri="{FF2B5EF4-FFF2-40B4-BE49-F238E27FC236}">
                <a16:creationId xmlns:a16="http://schemas.microsoft.com/office/drawing/2014/main" id="{6C450DAD-368D-8C30-F83A-0114DA584792}"/>
              </a:ext>
            </a:extLst>
          </p:cNvPr>
          <p:cNvGrpSpPr/>
          <p:nvPr/>
        </p:nvGrpSpPr>
        <p:grpSpPr>
          <a:xfrm>
            <a:off x="619335" y="2382016"/>
            <a:ext cx="520920" cy="272160"/>
            <a:chOff x="619335" y="2382016"/>
            <a:chExt cx="520920" cy="272160"/>
          </a:xfrm>
        </p:grpSpPr>
        <mc:AlternateContent xmlns:mc="http://schemas.openxmlformats.org/markup-compatibility/2006" xmlns:p14="http://schemas.microsoft.com/office/powerpoint/2010/main">
          <mc:Choice Requires="p14">
            <p:contentPart p14:bwMode="auto" r:id="rId52">
              <p14:nvContentPartPr>
                <p14:cNvPr id="2" name="Ink 1">
                  <a:extLst>
                    <a:ext uri="{FF2B5EF4-FFF2-40B4-BE49-F238E27FC236}">
                      <a16:creationId xmlns:a16="http://schemas.microsoft.com/office/drawing/2014/main" id="{3A72098A-8071-765D-B047-B29801E4A29D}"/>
                    </a:ext>
                  </a:extLst>
                </p14:cNvPr>
                <p14:cNvContentPartPr/>
                <p14:nvPr/>
              </p14:nvContentPartPr>
              <p14:xfrm>
                <a:off x="619335" y="2385256"/>
                <a:ext cx="120960" cy="228600"/>
              </p14:xfrm>
            </p:contentPart>
          </mc:Choice>
          <mc:Fallback xmlns="">
            <p:pic>
              <p:nvPicPr>
                <p:cNvPr id="2" name="Ink 1">
                  <a:extLst>
                    <a:ext uri="{FF2B5EF4-FFF2-40B4-BE49-F238E27FC236}">
                      <a16:creationId xmlns:a16="http://schemas.microsoft.com/office/drawing/2014/main" id="{3A72098A-8071-765D-B047-B29801E4A29D}"/>
                    </a:ext>
                  </a:extLst>
                </p:cNvPr>
                <p:cNvPicPr/>
                <p:nvPr/>
              </p:nvPicPr>
              <p:blipFill>
                <a:blip r:embed="rId53"/>
                <a:stretch>
                  <a:fillRect/>
                </a:stretch>
              </p:blipFill>
              <p:spPr>
                <a:xfrm>
                  <a:off x="601695" y="2367616"/>
                  <a:ext cx="1566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 name="Ink 2">
                  <a:extLst>
                    <a:ext uri="{FF2B5EF4-FFF2-40B4-BE49-F238E27FC236}">
                      <a16:creationId xmlns:a16="http://schemas.microsoft.com/office/drawing/2014/main" id="{B032D290-FBA5-57CF-FCE0-691589765709}"/>
                    </a:ext>
                  </a:extLst>
                </p14:cNvPr>
                <p14:cNvContentPartPr/>
                <p14:nvPr/>
              </p14:nvContentPartPr>
              <p14:xfrm>
                <a:off x="856215" y="2412976"/>
                <a:ext cx="131040" cy="241200"/>
              </p14:xfrm>
            </p:contentPart>
          </mc:Choice>
          <mc:Fallback xmlns="">
            <p:pic>
              <p:nvPicPr>
                <p:cNvPr id="3" name="Ink 2">
                  <a:extLst>
                    <a:ext uri="{FF2B5EF4-FFF2-40B4-BE49-F238E27FC236}">
                      <a16:creationId xmlns:a16="http://schemas.microsoft.com/office/drawing/2014/main" id="{B032D290-FBA5-57CF-FCE0-691589765709}"/>
                    </a:ext>
                  </a:extLst>
                </p:cNvPr>
                <p:cNvPicPr/>
                <p:nvPr/>
              </p:nvPicPr>
              <p:blipFill>
                <a:blip r:embed="rId55"/>
                <a:stretch>
                  <a:fillRect/>
                </a:stretch>
              </p:blipFill>
              <p:spPr>
                <a:xfrm>
                  <a:off x="838215" y="2395336"/>
                  <a:ext cx="16668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 name="Ink 3">
                  <a:extLst>
                    <a:ext uri="{FF2B5EF4-FFF2-40B4-BE49-F238E27FC236}">
                      <a16:creationId xmlns:a16="http://schemas.microsoft.com/office/drawing/2014/main" id="{3919EEF6-2628-E012-CF20-68AF4C7F4E73}"/>
                    </a:ext>
                  </a:extLst>
                </p14:cNvPr>
                <p14:cNvContentPartPr/>
                <p14:nvPr/>
              </p14:nvContentPartPr>
              <p14:xfrm>
                <a:off x="1044135" y="2382016"/>
                <a:ext cx="96120" cy="89640"/>
              </p14:xfrm>
            </p:contentPart>
          </mc:Choice>
          <mc:Fallback xmlns="">
            <p:pic>
              <p:nvPicPr>
                <p:cNvPr id="4" name="Ink 3">
                  <a:extLst>
                    <a:ext uri="{FF2B5EF4-FFF2-40B4-BE49-F238E27FC236}">
                      <a16:creationId xmlns:a16="http://schemas.microsoft.com/office/drawing/2014/main" id="{3919EEF6-2628-E012-CF20-68AF4C7F4E73}"/>
                    </a:ext>
                  </a:extLst>
                </p:cNvPr>
                <p:cNvPicPr/>
                <p:nvPr/>
              </p:nvPicPr>
              <p:blipFill>
                <a:blip r:embed="rId57"/>
                <a:stretch>
                  <a:fillRect/>
                </a:stretch>
              </p:blipFill>
              <p:spPr>
                <a:xfrm>
                  <a:off x="1026135" y="2364376"/>
                  <a:ext cx="131760" cy="125280"/>
                </a:xfrm>
                <a:prstGeom prst="rect">
                  <a:avLst/>
                </a:prstGeom>
              </p:spPr>
            </p:pic>
          </mc:Fallback>
        </mc:AlternateContent>
      </p:grpSp>
      <p:grpSp>
        <p:nvGrpSpPr>
          <p:cNvPr id="28" name="Group 27">
            <a:extLst>
              <a:ext uri="{FF2B5EF4-FFF2-40B4-BE49-F238E27FC236}">
                <a16:creationId xmlns:a16="http://schemas.microsoft.com/office/drawing/2014/main" id="{8436563A-7FEA-86D0-CC78-75F23A984364}"/>
              </a:ext>
            </a:extLst>
          </p:cNvPr>
          <p:cNvGrpSpPr/>
          <p:nvPr/>
        </p:nvGrpSpPr>
        <p:grpSpPr>
          <a:xfrm>
            <a:off x="1549935" y="2327296"/>
            <a:ext cx="421920" cy="262800"/>
            <a:chOff x="1549935" y="2327296"/>
            <a:chExt cx="421920" cy="262800"/>
          </a:xfrm>
        </p:grpSpPr>
        <mc:AlternateContent xmlns:mc="http://schemas.openxmlformats.org/markup-compatibility/2006" xmlns:p14="http://schemas.microsoft.com/office/powerpoint/2010/main">
          <mc:Choice Requires="p14">
            <p:contentPart p14:bwMode="auto" r:id="rId58">
              <p14:nvContentPartPr>
                <p14:cNvPr id="6" name="Ink 5">
                  <a:extLst>
                    <a:ext uri="{FF2B5EF4-FFF2-40B4-BE49-F238E27FC236}">
                      <a16:creationId xmlns:a16="http://schemas.microsoft.com/office/drawing/2014/main" id="{3F445879-6607-3E3A-C664-A1B8B0DA4A13}"/>
                    </a:ext>
                  </a:extLst>
                </p14:cNvPr>
                <p14:cNvContentPartPr/>
                <p14:nvPr/>
              </p14:nvContentPartPr>
              <p14:xfrm>
                <a:off x="1549935" y="2381296"/>
                <a:ext cx="97200" cy="208800"/>
              </p14:xfrm>
            </p:contentPart>
          </mc:Choice>
          <mc:Fallback xmlns="">
            <p:pic>
              <p:nvPicPr>
                <p:cNvPr id="6" name="Ink 5">
                  <a:extLst>
                    <a:ext uri="{FF2B5EF4-FFF2-40B4-BE49-F238E27FC236}">
                      <a16:creationId xmlns:a16="http://schemas.microsoft.com/office/drawing/2014/main" id="{3F445879-6607-3E3A-C664-A1B8B0DA4A13}"/>
                    </a:ext>
                  </a:extLst>
                </p:cNvPr>
                <p:cNvPicPr/>
                <p:nvPr/>
              </p:nvPicPr>
              <p:blipFill>
                <a:blip r:embed="rId59"/>
                <a:stretch>
                  <a:fillRect/>
                </a:stretch>
              </p:blipFill>
              <p:spPr>
                <a:xfrm>
                  <a:off x="1531935" y="2363656"/>
                  <a:ext cx="1328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 name="Ink 6">
                  <a:extLst>
                    <a:ext uri="{FF2B5EF4-FFF2-40B4-BE49-F238E27FC236}">
                      <a16:creationId xmlns:a16="http://schemas.microsoft.com/office/drawing/2014/main" id="{0C70F3B8-C11F-ABF7-6B8F-7DE19641BD19}"/>
                    </a:ext>
                  </a:extLst>
                </p14:cNvPr>
                <p14:cNvContentPartPr/>
                <p14:nvPr/>
              </p14:nvContentPartPr>
              <p14:xfrm>
                <a:off x="1719495" y="2385256"/>
                <a:ext cx="146160" cy="132480"/>
              </p14:xfrm>
            </p:contentPart>
          </mc:Choice>
          <mc:Fallback xmlns="">
            <p:pic>
              <p:nvPicPr>
                <p:cNvPr id="7" name="Ink 6">
                  <a:extLst>
                    <a:ext uri="{FF2B5EF4-FFF2-40B4-BE49-F238E27FC236}">
                      <a16:creationId xmlns:a16="http://schemas.microsoft.com/office/drawing/2014/main" id="{0C70F3B8-C11F-ABF7-6B8F-7DE19641BD19}"/>
                    </a:ext>
                  </a:extLst>
                </p:cNvPr>
                <p:cNvPicPr/>
                <p:nvPr/>
              </p:nvPicPr>
              <p:blipFill>
                <a:blip r:embed="rId61"/>
                <a:stretch>
                  <a:fillRect/>
                </a:stretch>
              </p:blipFill>
              <p:spPr>
                <a:xfrm>
                  <a:off x="1701495" y="2367616"/>
                  <a:ext cx="1818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 name="Ink 7">
                  <a:extLst>
                    <a:ext uri="{FF2B5EF4-FFF2-40B4-BE49-F238E27FC236}">
                      <a16:creationId xmlns:a16="http://schemas.microsoft.com/office/drawing/2014/main" id="{CDB01B51-0FD9-D8A4-6EBE-80B08A40AB7D}"/>
                    </a:ext>
                  </a:extLst>
                </p14:cNvPr>
                <p14:cNvContentPartPr/>
                <p14:nvPr/>
              </p14:nvContentPartPr>
              <p14:xfrm>
                <a:off x="1796895" y="2431696"/>
                <a:ext cx="19800" cy="142560"/>
              </p14:xfrm>
            </p:contentPart>
          </mc:Choice>
          <mc:Fallback xmlns="">
            <p:pic>
              <p:nvPicPr>
                <p:cNvPr id="8" name="Ink 7">
                  <a:extLst>
                    <a:ext uri="{FF2B5EF4-FFF2-40B4-BE49-F238E27FC236}">
                      <a16:creationId xmlns:a16="http://schemas.microsoft.com/office/drawing/2014/main" id="{CDB01B51-0FD9-D8A4-6EBE-80B08A40AB7D}"/>
                    </a:ext>
                  </a:extLst>
                </p:cNvPr>
                <p:cNvPicPr/>
                <p:nvPr/>
              </p:nvPicPr>
              <p:blipFill>
                <a:blip r:embed="rId63"/>
                <a:stretch>
                  <a:fillRect/>
                </a:stretch>
              </p:blipFill>
              <p:spPr>
                <a:xfrm>
                  <a:off x="1778895" y="2413696"/>
                  <a:ext cx="5544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 name="Ink 12">
                  <a:extLst>
                    <a:ext uri="{FF2B5EF4-FFF2-40B4-BE49-F238E27FC236}">
                      <a16:creationId xmlns:a16="http://schemas.microsoft.com/office/drawing/2014/main" id="{D083593A-4AC4-AB63-E86A-BE1451B26B5A}"/>
                    </a:ext>
                  </a:extLst>
                </p14:cNvPr>
                <p14:cNvContentPartPr/>
                <p14:nvPr/>
              </p14:nvContentPartPr>
              <p14:xfrm>
                <a:off x="1920375" y="2327296"/>
                <a:ext cx="51480" cy="61200"/>
              </p14:xfrm>
            </p:contentPart>
          </mc:Choice>
          <mc:Fallback xmlns="">
            <p:pic>
              <p:nvPicPr>
                <p:cNvPr id="13" name="Ink 12">
                  <a:extLst>
                    <a:ext uri="{FF2B5EF4-FFF2-40B4-BE49-F238E27FC236}">
                      <a16:creationId xmlns:a16="http://schemas.microsoft.com/office/drawing/2014/main" id="{D083593A-4AC4-AB63-E86A-BE1451B26B5A}"/>
                    </a:ext>
                  </a:extLst>
                </p:cNvPr>
                <p:cNvPicPr/>
                <p:nvPr/>
              </p:nvPicPr>
              <p:blipFill>
                <a:blip r:embed="rId65"/>
                <a:stretch>
                  <a:fillRect/>
                </a:stretch>
              </p:blipFill>
              <p:spPr>
                <a:xfrm>
                  <a:off x="1902735" y="2309296"/>
                  <a:ext cx="87120" cy="96840"/>
                </a:xfrm>
                <a:prstGeom prst="rect">
                  <a:avLst/>
                </a:prstGeom>
              </p:spPr>
            </p:pic>
          </mc:Fallback>
        </mc:AlternateContent>
      </p:grpSp>
      <p:grpSp>
        <p:nvGrpSpPr>
          <p:cNvPr id="25" name="Group 24">
            <a:extLst>
              <a:ext uri="{FF2B5EF4-FFF2-40B4-BE49-F238E27FC236}">
                <a16:creationId xmlns:a16="http://schemas.microsoft.com/office/drawing/2014/main" id="{27F8F959-E1E6-F81B-22B7-320C63BCADF0}"/>
              </a:ext>
            </a:extLst>
          </p:cNvPr>
          <p:cNvGrpSpPr/>
          <p:nvPr/>
        </p:nvGrpSpPr>
        <p:grpSpPr>
          <a:xfrm>
            <a:off x="2447415" y="2365816"/>
            <a:ext cx="460440" cy="250560"/>
            <a:chOff x="2447415" y="2365816"/>
            <a:chExt cx="460440" cy="250560"/>
          </a:xfrm>
        </p:grpSpPr>
        <mc:AlternateContent xmlns:mc="http://schemas.openxmlformats.org/markup-compatibility/2006" xmlns:p14="http://schemas.microsoft.com/office/powerpoint/2010/main">
          <mc:Choice Requires="p14">
            <p:contentPart p14:bwMode="auto" r:id="rId66">
              <p14:nvContentPartPr>
                <p14:cNvPr id="15" name="Ink 14">
                  <a:extLst>
                    <a:ext uri="{FF2B5EF4-FFF2-40B4-BE49-F238E27FC236}">
                      <a16:creationId xmlns:a16="http://schemas.microsoft.com/office/drawing/2014/main" id="{4A3A0C39-D95B-B321-061A-B20AE3E11575}"/>
                    </a:ext>
                  </a:extLst>
                </p14:cNvPr>
                <p14:cNvContentPartPr/>
                <p14:nvPr/>
              </p14:nvContentPartPr>
              <p14:xfrm>
                <a:off x="2447415" y="2380936"/>
                <a:ext cx="136440" cy="235440"/>
              </p14:xfrm>
            </p:contentPart>
          </mc:Choice>
          <mc:Fallback xmlns="">
            <p:pic>
              <p:nvPicPr>
                <p:cNvPr id="15" name="Ink 14">
                  <a:extLst>
                    <a:ext uri="{FF2B5EF4-FFF2-40B4-BE49-F238E27FC236}">
                      <a16:creationId xmlns:a16="http://schemas.microsoft.com/office/drawing/2014/main" id="{4A3A0C39-D95B-B321-061A-B20AE3E11575}"/>
                    </a:ext>
                  </a:extLst>
                </p:cNvPr>
                <p:cNvPicPr/>
                <p:nvPr/>
              </p:nvPicPr>
              <p:blipFill>
                <a:blip r:embed="rId67"/>
                <a:stretch>
                  <a:fillRect/>
                </a:stretch>
              </p:blipFill>
              <p:spPr>
                <a:xfrm>
                  <a:off x="2429415" y="2363296"/>
                  <a:ext cx="1720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6" name="Ink 15">
                  <a:extLst>
                    <a:ext uri="{FF2B5EF4-FFF2-40B4-BE49-F238E27FC236}">
                      <a16:creationId xmlns:a16="http://schemas.microsoft.com/office/drawing/2014/main" id="{7F62A767-D037-31D4-7F59-1157FE0754E9}"/>
                    </a:ext>
                  </a:extLst>
                </p14:cNvPr>
                <p14:cNvContentPartPr/>
                <p14:nvPr/>
              </p14:nvContentPartPr>
              <p14:xfrm>
                <a:off x="2667375" y="2434936"/>
                <a:ext cx="102600" cy="167760"/>
              </p14:xfrm>
            </p:contentPart>
          </mc:Choice>
          <mc:Fallback xmlns="">
            <p:pic>
              <p:nvPicPr>
                <p:cNvPr id="16" name="Ink 15">
                  <a:extLst>
                    <a:ext uri="{FF2B5EF4-FFF2-40B4-BE49-F238E27FC236}">
                      <a16:creationId xmlns:a16="http://schemas.microsoft.com/office/drawing/2014/main" id="{7F62A767-D037-31D4-7F59-1157FE0754E9}"/>
                    </a:ext>
                  </a:extLst>
                </p:cNvPr>
                <p:cNvPicPr/>
                <p:nvPr/>
              </p:nvPicPr>
              <p:blipFill>
                <a:blip r:embed="rId69"/>
                <a:stretch>
                  <a:fillRect/>
                </a:stretch>
              </p:blipFill>
              <p:spPr>
                <a:xfrm>
                  <a:off x="2649375" y="2417296"/>
                  <a:ext cx="138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0" name="Ink 19">
                  <a:extLst>
                    <a:ext uri="{FF2B5EF4-FFF2-40B4-BE49-F238E27FC236}">
                      <a16:creationId xmlns:a16="http://schemas.microsoft.com/office/drawing/2014/main" id="{43609078-C186-536D-F782-844482A5A34C}"/>
                    </a:ext>
                  </a:extLst>
                </p14:cNvPr>
                <p14:cNvContentPartPr/>
                <p14:nvPr/>
              </p14:nvContentPartPr>
              <p14:xfrm>
                <a:off x="2827215" y="2365816"/>
                <a:ext cx="80640" cy="72720"/>
              </p14:xfrm>
            </p:contentPart>
          </mc:Choice>
          <mc:Fallback xmlns="">
            <p:pic>
              <p:nvPicPr>
                <p:cNvPr id="20" name="Ink 19">
                  <a:extLst>
                    <a:ext uri="{FF2B5EF4-FFF2-40B4-BE49-F238E27FC236}">
                      <a16:creationId xmlns:a16="http://schemas.microsoft.com/office/drawing/2014/main" id="{43609078-C186-536D-F782-844482A5A34C}"/>
                    </a:ext>
                  </a:extLst>
                </p:cNvPr>
                <p:cNvPicPr/>
                <p:nvPr/>
              </p:nvPicPr>
              <p:blipFill>
                <a:blip r:embed="rId71"/>
                <a:stretch>
                  <a:fillRect/>
                </a:stretch>
              </p:blipFill>
              <p:spPr>
                <a:xfrm>
                  <a:off x="2809215" y="2348176"/>
                  <a:ext cx="116280" cy="108360"/>
                </a:xfrm>
                <a:prstGeom prst="rect">
                  <a:avLst/>
                </a:prstGeom>
              </p:spPr>
            </p:pic>
          </mc:Fallback>
        </mc:AlternateContent>
      </p:grpSp>
      <p:grpSp>
        <p:nvGrpSpPr>
          <p:cNvPr id="33" name="Group 32">
            <a:extLst>
              <a:ext uri="{FF2B5EF4-FFF2-40B4-BE49-F238E27FC236}">
                <a16:creationId xmlns:a16="http://schemas.microsoft.com/office/drawing/2014/main" id="{70A9C9A3-5F45-F4C5-9A41-AEAD6B5F1690}"/>
              </a:ext>
            </a:extLst>
          </p:cNvPr>
          <p:cNvGrpSpPr/>
          <p:nvPr/>
        </p:nvGrpSpPr>
        <p:grpSpPr>
          <a:xfrm>
            <a:off x="3335895" y="2375896"/>
            <a:ext cx="528480" cy="232560"/>
            <a:chOff x="3335895" y="2375896"/>
            <a:chExt cx="528480" cy="232560"/>
          </a:xfrm>
        </p:grpSpPr>
        <mc:AlternateContent xmlns:mc="http://schemas.openxmlformats.org/markup-compatibility/2006" xmlns:p14="http://schemas.microsoft.com/office/powerpoint/2010/main">
          <mc:Choice Requires="p14">
            <p:contentPart p14:bwMode="auto" r:id="rId72">
              <p14:nvContentPartPr>
                <p14:cNvPr id="29" name="Ink 28">
                  <a:extLst>
                    <a:ext uri="{FF2B5EF4-FFF2-40B4-BE49-F238E27FC236}">
                      <a16:creationId xmlns:a16="http://schemas.microsoft.com/office/drawing/2014/main" id="{D4EA96F2-0DDD-A4B1-720C-6FBEC32DED45}"/>
                    </a:ext>
                  </a:extLst>
                </p14:cNvPr>
                <p14:cNvContentPartPr/>
                <p14:nvPr/>
              </p14:nvContentPartPr>
              <p14:xfrm>
                <a:off x="3335895" y="2375896"/>
                <a:ext cx="190080" cy="232560"/>
              </p14:xfrm>
            </p:contentPart>
          </mc:Choice>
          <mc:Fallback xmlns="">
            <p:pic>
              <p:nvPicPr>
                <p:cNvPr id="29" name="Ink 28">
                  <a:extLst>
                    <a:ext uri="{FF2B5EF4-FFF2-40B4-BE49-F238E27FC236}">
                      <a16:creationId xmlns:a16="http://schemas.microsoft.com/office/drawing/2014/main" id="{D4EA96F2-0DDD-A4B1-720C-6FBEC32DED45}"/>
                    </a:ext>
                  </a:extLst>
                </p:cNvPr>
                <p:cNvPicPr/>
                <p:nvPr/>
              </p:nvPicPr>
              <p:blipFill>
                <a:blip r:embed="rId73"/>
                <a:stretch>
                  <a:fillRect/>
                </a:stretch>
              </p:blipFill>
              <p:spPr>
                <a:xfrm>
                  <a:off x="3318255" y="2357896"/>
                  <a:ext cx="2257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0" name="Ink 29">
                  <a:extLst>
                    <a:ext uri="{FF2B5EF4-FFF2-40B4-BE49-F238E27FC236}">
                      <a16:creationId xmlns:a16="http://schemas.microsoft.com/office/drawing/2014/main" id="{0FA1BDDB-49A0-84C4-D90D-85C0E95B5586}"/>
                    </a:ext>
                  </a:extLst>
                </p14:cNvPr>
                <p14:cNvContentPartPr/>
                <p14:nvPr/>
              </p14:nvContentPartPr>
              <p14:xfrm>
                <a:off x="3382335" y="2488936"/>
                <a:ext cx="138240" cy="34200"/>
              </p14:xfrm>
            </p:contentPart>
          </mc:Choice>
          <mc:Fallback xmlns="">
            <p:pic>
              <p:nvPicPr>
                <p:cNvPr id="30" name="Ink 29">
                  <a:extLst>
                    <a:ext uri="{FF2B5EF4-FFF2-40B4-BE49-F238E27FC236}">
                      <a16:creationId xmlns:a16="http://schemas.microsoft.com/office/drawing/2014/main" id="{0FA1BDDB-49A0-84C4-D90D-85C0E95B5586}"/>
                    </a:ext>
                  </a:extLst>
                </p:cNvPr>
                <p:cNvPicPr/>
                <p:nvPr/>
              </p:nvPicPr>
              <p:blipFill>
                <a:blip r:embed="rId75"/>
                <a:stretch>
                  <a:fillRect/>
                </a:stretch>
              </p:blipFill>
              <p:spPr>
                <a:xfrm>
                  <a:off x="3364695" y="2470936"/>
                  <a:ext cx="1738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1" name="Ink 30">
                  <a:extLst>
                    <a:ext uri="{FF2B5EF4-FFF2-40B4-BE49-F238E27FC236}">
                      <a16:creationId xmlns:a16="http://schemas.microsoft.com/office/drawing/2014/main" id="{83312AF9-0C51-5516-5F63-40709B77C583}"/>
                    </a:ext>
                  </a:extLst>
                </p14:cNvPr>
                <p14:cNvContentPartPr/>
                <p14:nvPr/>
              </p14:nvContentPartPr>
              <p14:xfrm>
                <a:off x="3609135" y="2423776"/>
                <a:ext cx="117360" cy="181080"/>
              </p14:xfrm>
            </p:contentPart>
          </mc:Choice>
          <mc:Fallback xmlns="">
            <p:pic>
              <p:nvPicPr>
                <p:cNvPr id="31" name="Ink 30">
                  <a:extLst>
                    <a:ext uri="{FF2B5EF4-FFF2-40B4-BE49-F238E27FC236}">
                      <a16:creationId xmlns:a16="http://schemas.microsoft.com/office/drawing/2014/main" id="{83312AF9-0C51-5516-5F63-40709B77C583}"/>
                    </a:ext>
                  </a:extLst>
                </p:cNvPr>
                <p:cNvPicPr/>
                <p:nvPr/>
              </p:nvPicPr>
              <p:blipFill>
                <a:blip r:embed="rId77"/>
                <a:stretch>
                  <a:fillRect/>
                </a:stretch>
              </p:blipFill>
              <p:spPr>
                <a:xfrm>
                  <a:off x="3591135" y="2405776"/>
                  <a:ext cx="1530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2" name="Ink 31">
                  <a:extLst>
                    <a:ext uri="{FF2B5EF4-FFF2-40B4-BE49-F238E27FC236}">
                      <a16:creationId xmlns:a16="http://schemas.microsoft.com/office/drawing/2014/main" id="{27116E4A-6E40-46C7-A658-8615606C7EA6}"/>
                    </a:ext>
                  </a:extLst>
                </p14:cNvPr>
                <p14:cNvContentPartPr/>
                <p14:nvPr/>
              </p14:nvContentPartPr>
              <p14:xfrm>
                <a:off x="3783015" y="2379136"/>
                <a:ext cx="81360" cy="96840"/>
              </p14:xfrm>
            </p:contentPart>
          </mc:Choice>
          <mc:Fallback xmlns="">
            <p:pic>
              <p:nvPicPr>
                <p:cNvPr id="32" name="Ink 31">
                  <a:extLst>
                    <a:ext uri="{FF2B5EF4-FFF2-40B4-BE49-F238E27FC236}">
                      <a16:creationId xmlns:a16="http://schemas.microsoft.com/office/drawing/2014/main" id="{27116E4A-6E40-46C7-A658-8615606C7EA6}"/>
                    </a:ext>
                  </a:extLst>
                </p:cNvPr>
                <p:cNvPicPr/>
                <p:nvPr/>
              </p:nvPicPr>
              <p:blipFill>
                <a:blip r:embed="rId79"/>
                <a:stretch>
                  <a:fillRect/>
                </a:stretch>
              </p:blipFill>
              <p:spPr>
                <a:xfrm>
                  <a:off x="3765375" y="2361136"/>
                  <a:ext cx="117000" cy="132480"/>
                </a:xfrm>
                <a:prstGeom prst="rect">
                  <a:avLst/>
                </a:prstGeom>
              </p:spPr>
            </p:pic>
          </mc:Fallback>
        </mc:AlternateContent>
      </p:grpSp>
      <p:grpSp>
        <p:nvGrpSpPr>
          <p:cNvPr id="38" name="Group 37">
            <a:extLst>
              <a:ext uri="{FF2B5EF4-FFF2-40B4-BE49-F238E27FC236}">
                <a16:creationId xmlns:a16="http://schemas.microsoft.com/office/drawing/2014/main" id="{338DA7DE-C1D3-E074-F607-908DC76EA84F}"/>
              </a:ext>
            </a:extLst>
          </p:cNvPr>
          <p:cNvGrpSpPr/>
          <p:nvPr/>
        </p:nvGrpSpPr>
        <p:grpSpPr>
          <a:xfrm>
            <a:off x="4254975" y="2356816"/>
            <a:ext cx="575640" cy="214200"/>
            <a:chOff x="4254975" y="2356816"/>
            <a:chExt cx="575640" cy="214200"/>
          </a:xfrm>
        </p:grpSpPr>
        <mc:AlternateContent xmlns:mc="http://schemas.openxmlformats.org/markup-compatibility/2006" xmlns:p14="http://schemas.microsoft.com/office/powerpoint/2010/main">
          <mc:Choice Requires="p14">
            <p:contentPart p14:bwMode="auto" r:id="rId80">
              <p14:nvContentPartPr>
                <p14:cNvPr id="34" name="Ink 33">
                  <a:extLst>
                    <a:ext uri="{FF2B5EF4-FFF2-40B4-BE49-F238E27FC236}">
                      <a16:creationId xmlns:a16="http://schemas.microsoft.com/office/drawing/2014/main" id="{D2762660-ADB1-4DFE-4355-7AA5CAAA7E7C}"/>
                    </a:ext>
                  </a:extLst>
                </p14:cNvPr>
                <p14:cNvContentPartPr/>
                <p14:nvPr/>
              </p14:nvContentPartPr>
              <p14:xfrm>
                <a:off x="4254975" y="2356816"/>
                <a:ext cx="207360" cy="214200"/>
              </p14:xfrm>
            </p:contentPart>
          </mc:Choice>
          <mc:Fallback xmlns="">
            <p:pic>
              <p:nvPicPr>
                <p:cNvPr id="34" name="Ink 33">
                  <a:extLst>
                    <a:ext uri="{FF2B5EF4-FFF2-40B4-BE49-F238E27FC236}">
                      <a16:creationId xmlns:a16="http://schemas.microsoft.com/office/drawing/2014/main" id="{D2762660-ADB1-4DFE-4355-7AA5CAAA7E7C}"/>
                    </a:ext>
                  </a:extLst>
                </p:cNvPr>
                <p:cNvPicPr/>
                <p:nvPr/>
              </p:nvPicPr>
              <p:blipFill>
                <a:blip r:embed="rId81"/>
                <a:stretch>
                  <a:fillRect/>
                </a:stretch>
              </p:blipFill>
              <p:spPr>
                <a:xfrm>
                  <a:off x="4237335" y="2339176"/>
                  <a:ext cx="24300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5" name="Ink 34">
                  <a:extLst>
                    <a:ext uri="{FF2B5EF4-FFF2-40B4-BE49-F238E27FC236}">
                      <a16:creationId xmlns:a16="http://schemas.microsoft.com/office/drawing/2014/main" id="{272750ED-2FC8-08D2-72CB-DE9966556F29}"/>
                    </a:ext>
                  </a:extLst>
                </p14:cNvPr>
                <p14:cNvContentPartPr/>
                <p14:nvPr/>
              </p14:nvContentPartPr>
              <p14:xfrm>
                <a:off x="4311855" y="2469496"/>
                <a:ext cx="142920" cy="34560"/>
              </p14:xfrm>
            </p:contentPart>
          </mc:Choice>
          <mc:Fallback xmlns="">
            <p:pic>
              <p:nvPicPr>
                <p:cNvPr id="35" name="Ink 34">
                  <a:extLst>
                    <a:ext uri="{FF2B5EF4-FFF2-40B4-BE49-F238E27FC236}">
                      <a16:creationId xmlns:a16="http://schemas.microsoft.com/office/drawing/2014/main" id="{272750ED-2FC8-08D2-72CB-DE9966556F29}"/>
                    </a:ext>
                  </a:extLst>
                </p:cNvPr>
                <p:cNvPicPr/>
                <p:nvPr/>
              </p:nvPicPr>
              <p:blipFill>
                <a:blip r:embed="rId83"/>
                <a:stretch>
                  <a:fillRect/>
                </a:stretch>
              </p:blipFill>
              <p:spPr>
                <a:xfrm>
                  <a:off x="4293855" y="2451856"/>
                  <a:ext cx="17856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6" name="Ink 35">
                  <a:extLst>
                    <a:ext uri="{FF2B5EF4-FFF2-40B4-BE49-F238E27FC236}">
                      <a16:creationId xmlns:a16="http://schemas.microsoft.com/office/drawing/2014/main" id="{CB514ED9-42DF-70FD-C753-60B1CC6E2816}"/>
                    </a:ext>
                  </a:extLst>
                </p14:cNvPr>
                <p14:cNvContentPartPr/>
                <p14:nvPr/>
              </p14:nvContentPartPr>
              <p14:xfrm>
                <a:off x="4560975" y="2387776"/>
                <a:ext cx="135000" cy="175320"/>
              </p14:xfrm>
            </p:contentPart>
          </mc:Choice>
          <mc:Fallback xmlns="">
            <p:pic>
              <p:nvPicPr>
                <p:cNvPr id="36" name="Ink 35">
                  <a:extLst>
                    <a:ext uri="{FF2B5EF4-FFF2-40B4-BE49-F238E27FC236}">
                      <a16:creationId xmlns:a16="http://schemas.microsoft.com/office/drawing/2014/main" id="{CB514ED9-42DF-70FD-C753-60B1CC6E2816}"/>
                    </a:ext>
                  </a:extLst>
                </p:cNvPr>
                <p:cNvPicPr/>
                <p:nvPr/>
              </p:nvPicPr>
              <p:blipFill>
                <a:blip r:embed="rId85"/>
                <a:stretch>
                  <a:fillRect/>
                </a:stretch>
              </p:blipFill>
              <p:spPr>
                <a:xfrm>
                  <a:off x="4543335" y="2369776"/>
                  <a:ext cx="1706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7" name="Ink 36">
                  <a:extLst>
                    <a:ext uri="{FF2B5EF4-FFF2-40B4-BE49-F238E27FC236}">
                      <a16:creationId xmlns:a16="http://schemas.microsoft.com/office/drawing/2014/main" id="{B38C1A22-CD69-B29A-60F8-AC027DC59E0F}"/>
                    </a:ext>
                  </a:extLst>
                </p14:cNvPr>
                <p14:cNvContentPartPr/>
                <p14:nvPr/>
              </p14:nvContentPartPr>
              <p14:xfrm>
                <a:off x="4741335" y="2360776"/>
                <a:ext cx="89280" cy="89640"/>
              </p14:xfrm>
            </p:contentPart>
          </mc:Choice>
          <mc:Fallback xmlns="">
            <p:pic>
              <p:nvPicPr>
                <p:cNvPr id="37" name="Ink 36">
                  <a:extLst>
                    <a:ext uri="{FF2B5EF4-FFF2-40B4-BE49-F238E27FC236}">
                      <a16:creationId xmlns:a16="http://schemas.microsoft.com/office/drawing/2014/main" id="{B38C1A22-CD69-B29A-60F8-AC027DC59E0F}"/>
                    </a:ext>
                  </a:extLst>
                </p:cNvPr>
                <p:cNvPicPr/>
                <p:nvPr/>
              </p:nvPicPr>
              <p:blipFill>
                <a:blip r:embed="rId87"/>
                <a:stretch>
                  <a:fillRect/>
                </a:stretch>
              </p:blipFill>
              <p:spPr>
                <a:xfrm>
                  <a:off x="4723695" y="2342776"/>
                  <a:ext cx="124920" cy="125280"/>
                </a:xfrm>
                <a:prstGeom prst="rect">
                  <a:avLst/>
                </a:prstGeom>
              </p:spPr>
            </p:pic>
          </mc:Fallback>
        </mc:AlternateContent>
      </p:grpSp>
    </p:spTree>
    <p:extLst>
      <p:ext uri="{BB962C8B-B14F-4D97-AF65-F5344CB8AC3E}">
        <p14:creationId xmlns:p14="http://schemas.microsoft.com/office/powerpoint/2010/main" val="3727187493"/>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91" name="Text Box 10">
            <a:extLst>
              <a:ext uri="{FF2B5EF4-FFF2-40B4-BE49-F238E27FC236}">
                <a16:creationId xmlns:a16="http://schemas.microsoft.com/office/drawing/2014/main" id="{D1A0C696-69B5-07FB-106B-3B540895DDE6}"/>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92" name="Table 7">
            <a:extLst>
              <a:ext uri="{FF2B5EF4-FFF2-40B4-BE49-F238E27FC236}">
                <a16:creationId xmlns:a16="http://schemas.microsoft.com/office/drawing/2014/main" id="{57D9ED4B-E730-15E1-3909-4D67C66E1D45}"/>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93" name="Oval 92">
            <a:extLst>
              <a:ext uri="{FF2B5EF4-FFF2-40B4-BE49-F238E27FC236}">
                <a16:creationId xmlns:a16="http://schemas.microsoft.com/office/drawing/2014/main" id="{E14E2A89-7F26-9657-8093-970AF71DCE35}"/>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94" name="Group 93">
            <a:extLst>
              <a:ext uri="{FF2B5EF4-FFF2-40B4-BE49-F238E27FC236}">
                <a16:creationId xmlns:a16="http://schemas.microsoft.com/office/drawing/2014/main" id="{B29CF7BD-0E01-93C3-E744-8F40D431D420}"/>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2">
              <p14:nvContentPartPr>
                <p14:cNvPr id="95" name="Ink 94">
                  <a:extLst>
                    <a:ext uri="{FF2B5EF4-FFF2-40B4-BE49-F238E27FC236}">
                      <a16:creationId xmlns:a16="http://schemas.microsoft.com/office/drawing/2014/main" id="{DB072507-BA12-6C47-A73E-A7CFAAA7BE5D}"/>
                    </a:ext>
                  </a:extLst>
                </p14:cNvPr>
                <p14:cNvContentPartPr/>
                <p14:nvPr/>
              </p14:nvContentPartPr>
              <p14:xfrm>
                <a:off x="1261575" y="2443576"/>
                <a:ext cx="180000" cy="324000"/>
              </p14:xfrm>
            </p:contentPart>
          </mc:Choice>
          <mc:Fallback xmlns="">
            <p:pic>
              <p:nvPicPr>
                <p:cNvPr id="95" name="Ink 94">
                  <a:extLst>
                    <a:ext uri="{FF2B5EF4-FFF2-40B4-BE49-F238E27FC236}">
                      <a16:creationId xmlns:a16="http://schemas.microsoft.com/office/drawing/2014/main" id="{DB072507-BA12-6C47-A73E-A7CFAAA7BE5D}"/>
                    </a:ext>
                  </a:extLst>
                </p:cNvPr>
                <p:cNvPicPr/>
                <p:nvPr/>
              </p:nvPicPr>
              <p:blipFill>
                <a:blip r:embed="rId3"/>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6" name="Ink 95">
                  <a:extLst>
                    <a:ext uri="{FF2B5EF4-FFF2-40B4-BE49-F238E27FC236}">
                      <a16:creationId xmlns:a16="http://schemas.microsoft.com/office/drawing/2014/main" id="{BD854F99-368F-0B2F-3839-06EE5F28AA9B}"/>
                    </a:ext>
                  </a:extLst>
                </p14:cNvPr>
                <p14:cNvContentPartPr/>
                <p14:nvPr/>
              </p14:nvContentPartPr>
              <p14:xfrm>
                <a:off x="1517895" y="2517736"/>
                <a:ext cx="194040" cy="191160"/>
              </p14:xfrm>
            </p:contentPart>
          </mc:Choice>
          <mc:Fallback xmlns="">
            <p:pic>
              <p:nvPicPr>
                <p:cNvPr id="96" name="Ink 95">
                  <a:extLst>
                    <a:ext uri="{FF2B5EF4-FFF2-40B4-BE49-F238E27FC236}">
                      <a16:creationId xmlns:a16="http://schemas.microsoft.com/office/drawing/2014/main" id="{BD854F99-368F-0B2F-3839-06EE5F28AA9B}"/>
                    </a:ext>
                  </a:extLst>
                </p:cNvPr>
                <p:cNvPicPr/>
                <p:nvPr/>
              </p:nvPicPr>
              <p:blipFill>
                <a:blip r:embed="rId5"/>
                <a:stretch>
                  <a:fillRect/>
                </a:stretch>
              </p:blipFill>
              <p:spPr>
                <a:xfrm>
                  <a:off x="1500255" y="2500096"/>
                  <a:ext cx="229680" cy="226800"/>
                </a:xfrm>
                <a:prstGeom prst="rect">
                  <a:avLst/>
                </a:prstGeom>
              </p:spPr>
            </p:pic>
          </mc:Fallback>
        </mc:AlternateContent>
      </p:grpSp>
      <p:grpSp>
        <p:nvGrpSpPr>
          <p:cNvPr id="97" name="Group 96">
            <a:extLst>
              <a:ext uri="{FF2B5EF4-FFF2-40B4-BE49-F238E27FC236}">
                <a16:creationId xmlns:a16="http://schemas.microsoft.com/office/drawing/2014/main" id="{DB7F2BE7-0972-EFD1-2CB2-8EEE1D3CA95C}"/>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6">
              <p14:nvContentPartPr>
                <p14:cNvPr id="98" name="Ink 97">
                  <a:extLst>
                    <a:ext uri="{FF2B5EF4-FFF2-40B4-BE49-F238E27FC236}">
                      <a16:creationId xmlns:a16="http://schemas.microsoft.com/office/drawing/2014/main" id="{D5BD23D5-3B33-4826-484B-DD76F72D6A1A}"/>
                    </a:ext>
                  </a:extLst>
                </p14:cNvPr>
                <p14:cNvContentPartPr/>
                <p14:nvPr/>
              </p14:nvContentPartPr>
              <p14:xfrm>
                <a:off x="1958895" y="2536096"/>
                <a:ext cx="120240" cy="279360"/>
              </p14:xfrm>
            </p:contentPart>
          </mc:Choice>
          <mc:Fallback xmlns="">
            <p:pic>
              <p:nvPicPr>
                <p:cNvPr id="98" name="Ink 97">
                  <a:extLst>
                    <a:ext uri="{FF2B5EF4-FFF2-40B4-BE49-F238E27FC236}">
                      <a16:creationId xmlns:a16="http://schemas.microsoft.com/office/drawing/2014/main" id="{D5BD23D5-3B33-4826-484B-DD76F72D6A1A}"/>
                    </a:ext>
                  </a:extLst>
                </p:cNvPr>
                <p:cNvPicPr/>
                <p:nvPr/>
              </p:nvPicPr>
              <p:blipFill>
                <a:blip r:embed="rId7"/>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9" name="Ink 98">
                  <a:extLst>
                    <a:ext uri="{FF2B5EF4-FFF2-40B4-BE49-F238E27FC236}">
                      <a16:creationId xmlns:a16="http://schemas.microsoft.com/office/drawing/2014/main" id="{24F0934A-34EF-5A8C-FA7C-665590CAB1F2}"/>
                    </a:ext>
                  </a:extLst>
                </p14:cNvPr>
                <p14:cNvContentPartPr/>
                <p14:nvPr/>
              </p14:nvContentPartPr>
              <p14:xfrm>
                <a:off x="2149695" y="2523496"/>
                <a:ext cx="159480" cy="115560"/>
              </p14:xfrm>
            </p:contentPart>
          </mc:Choice>
          <mc:Fallback xmlns="">
            <p:pic>
              <p:nvPicPr>
                <p:cNvPr id="99" name="Ink 98">
                  <a:extLst>
                    <a:ext uri="{FF2B5EF4-FFF2-40B4-BE49-F238E27FC236}">
                      <a16:creationId xmlns:a16="http://schemas.microsoft.com/office/drawing/2014/main" id="{24F0934A-34EF-5A8C-FA7C-665590CAB1F2}"/>
                    </a:ext>
                  </a:extLst>
                </p:cNvPr>
                <p:cNvPicPr/>
                <p:nvPr/>
              </p:nvPicPr>
              <p:blipFill>
                <a:blip r:embed="rId9"/>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0" name="Ink 99">
                  <a:extLst>
                    <a:ext uri="{FF2B5EF4-FFF2-40B4-BE49-F238E27FC236}">
                      <a16:creationId xmlns:a16="http://schemas.microsoft.com/office/drawing/2014/main" id="{25052C14-4C18-5584-7F68-EF567A09AB56}"/>
                    </a:ext>
                  </a:extLst>
                </p14:cNvPr>
                <p14:cNvContentPartPr/>
                <p14:nvPr/>
              </p14:nvContentPartPr>
              <p14:xfrm>
                <a:off x="2357055" y="2544376"/>
                <a:ext cx="139680" cy="117720"/>
              </p14:xfrm>
            </p:contentPart>
          </mc:Choice>
          <mc:Fallback xmlns="">
            <p:pic>
              <p:nvPicPr>
                <p:cNvPr id="100" name="Ink 99">
                  <a:extLst>
                    <a:ext uri="{FF2B5EF4-FFF2-40B4-BE49-F238E27FC236}">
                      <a16:creationId xmlns:a16="http://schemas.microsoft.com/office/drawing/2014/main" id="{25052C14-4C18-5584-7F68-EF567A09AB56}"/>
                    </a:ext>
                  </a:extLst>
                </p:cNvPr>
                <p:cNvPicPr/>
                <p:nvPr/>
              </p:nvPicPr>
              <p:blipFill>
                <a:blip r:embed="rId11"/>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1" name="Ink 100">
                  <a:extLst>
                    <a:ext uri="{FF2B5EF4-FFF2-40B4-BE49-F238E27FC236}">
                      <a16:creationId xmlns:a16="http://schemas.microsoft.com/office/drawing/2014/main" id="{C7412BA6-887C-1381-5CF0-F7535D5FF08E}"/>
                    </a:ext>
                  </a:extLst>
                </p14:cNvPr>
                <p14:cNvContentPartPr/>
                <p14:nvPr/>
              </p14:nvContentPartPr>
              <p14:xfrm>
                <a:off x="2545335" y="2507296"/>
                <a:ext cx="155160" cy="241200"/>
              </p14:xfrm>
            </p:contentPart>
          </mc:Choice>
          <mc:Fallback xmlns="">
            <p:pic>
              <p:nvPicPr>
                <p:cNvPr id="101" name="Ink 100">
                  <a:extLst>
                    <a:ext uri="{FF2B5EF4-FFF2-40B4-BE49-F238E27FC236}">
                      <a16:creationId xmlns:a16="http://schemas.microsoft.com/office/drawing/2014/main" id="{C7412BA6-887C-1381-5CF0-F7535D5FF08E}"/>
                    </a:ext>
                  </a:extLst>
                </p:cNvPr>
                <p:cNvPicPr/>
                <p:nvPr/>
              </p:nvPicPr>
              <p:blipFill>
                <a:blip r:embed="rId13"/>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2" name="Ink 101">
                  <a:extLst>
                    <a:ext uri="{FF2B5EF4-FFF2-40B4-BE49-F238E27FC236}">
                      <a16:creationId xmlns:a16="http://schemas.microsoft.com/office/drawing/2014/main" id="{AB213363-650C-B908-7982-970C6F1E3929}"/>
                    </a:ext>
                  </a:extLst>
                </p14:cNvPr>
                <p14:cNvContentPartPr/>
                <p14:nvPr/>
              </p14:nvContentPartPr>
              <p14:xfrm>
                <a:off x="2778975" y="2382736"/>
                <a:ext cx="19800" cy="253440"/>
              </p14:xfrm>
            </p:contentPart>
          </mc:Choice>
          <mc:Fallback xmlns="">
            <p:pic>
              <p:nvPicPr>
                <p:cNvPr id="102" name="Ink 101">
                  <a:extLst>
                    <a:ext uri="{FF2B5EF4-FFF2-40B4-BE49-F238E27FC236}">
                      <a16:creationId xmlns:a16="http://schemas.microsoft.com/office/drawing/2014/main" id="{AB213363-650C-B908-7982-970C6F1E3929}"/>
                    </a:ext>
                  </a:extLst>
                </p:cNvPr>
                <p:cNvPicPr/>
                <p:nvPr/>
              </p:nvPicPr>
              <p:blipFill>
                <a:blip r:embed="rId15"/>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3" name="Ink 102">
                  <a:extLst>
                    <a:ext uri="{FF2B5EF4-FFF2-40B4-BE49-F238E27FC236}">
                      <a16:creationId xmlns:a16="http://schemas.microsoft.com/office/drawing/2014/main" id="{7FA5357D-2367-2513-0F89-4FD1A573F899}"/>
                    </a:ext>
                  </a:extLst>
                </p14:cNvPr>
                <p14:cNvContentPartPr/>
                <p14:nvPr/>
              </p14:nvContentPartPr>
              <p14:xfrm>
                <a:off x="2874375" y="2489296"/>
                <a:ext cx="259200" cy="145800"/>
              </p14:xfrm>
            </p:contentPart>
          </mc:Choice>
          <mc:Fallback xmlns="">
            <p:pic>
              <p:nvPicPr>
                <p:cNvPr id="103" name="Ink 102">
                  <a:extLst>
                    <a:ext uri="{FF2B5EF4-FFF2-40B4-BE49-F238E27FC236}">
                      <a16:creationId xmlns:a16="http://schemas.microsoft.com/office/drawing/2014/main" id="{7FA5357D-2367-2513-0F89-4FD1A573F899}"/>
                    </a:ext>
                  </a:extLst>
                </p:cNvPr>
                <p:cNvPicPr/>
                <p:nvPr/>
              </p:nvPicPr>
              <p:blipFill>
                <a:blip r:embed="rId17"/>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104" name="Ink 103">
                <a:extLst>
                  <a:ext uri="{FF2B5EF4-FFF2-40B4-BE49-F238E27FC236}">
                    <a16:creationId xmlns:a16="http://schemas.microsoft.com/office/drawing/2014/main" id="{6171A634-80AE-FF37-79EB-4734BCF2B8FD}"/>
                  </a:ext>
                </a:extLst>
              </p14:cNvPr>
              <p14:cNvContentPartPr/>
              <p14:nvPr/>
            </p14:nvContentPartPr>
            <p14:xfrm>
              <a:off x="3841335" y="4183816"/>
              <a:ext cx="46800" cy="46800"/>
            </p14:xfrm>
          </p:contentPart>
        </mc:Choice>
        <mc:Fallback xmlns="">
          <p:pic>
            <p:nvPicPr>
              <p:cNvPr id="104" name="Ink 103">
                <a:extLst>
                  <a:ext uri="{FF2B5EF4-FFF2-40B4-BE49-F238E27FC236}">
                    <a16:creationId xmlns:a16="http://schemas.microsoft.com/office/drawing/2014/main" id="{6171A634-80AE-FF37-79EB-4734BCF2B8FD}"/>
                  </a:ext>
                </a:extLst>
              </p:cNvPr>
              <p:cNvPicPr/>
              <p:nvPr/>
            </p:nvPicPr>
            <p:blipFill>
              <a:blip r:embed="rId19"/>
              <a:stretch>
                <a:fillRect/>
              </a:stretch>
            </p:blipFill>
            <p:spPr>
              <a:xfrm>
                <a:off x="3823335" y="4165816"/>
                <a:ext cx="82440" cy="82440"/>
              </a:xfrm>
              <a:prstGeom prst="rect">
                <a:avLst/>
              </a:prstGeom>
            </p:spPr>
          </p:pic>
        </mc:Fallback>
      </mc:AlternateContent>
      <p:grpSp>
        <p:nvGrpSpPr>
          <p:cNvPr id="105" name="Group 104">
            <a:extLst>
              <a:ext uri="{FF2B5EF4-FFF2-40B4-BE49-F238E27FC236}">
                <a16:creationId xmlns:a16="http://schemas.microsoft.com/office/drawing/2014/main" id="{BDD5FBE5-7818-6C48-45BC-B4FA0940BE86}"/>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0">
              <p14:nvContentPartPr>
                <p14:cNvPr id="106" name="Ink 105">
                  <a:extLst>
                    <a:ext uri="{FF2B5EF4-FFF2-40B4-BE49-F238E27FC236}">
                      <a16:creationId xmlns:a16="http://schemas.microsoft.com/office/drawing/2014/main" id="{F8FD86BC-3B0B-D044-F507-C2081C3DC977}"/>
                    </a:ext>
                  </a:extLst>
                </p14:cNvPr>
                <p14:cNvContentPartPr/>
                <p14:nvPr/>
              </p14:nvContentPartPr>
              <p14:xfrm>
                <a:off x="288135" y="3805096"/>
                <a:ext cx="167760" cy="255600"/>
              </p14:xfrm>
            </p:contentPart>
          </mc:Choice>
          <mc:Fallback xmlns="">
            <p:pic>
              <p:nvPicPr>
                <p:cNvPr id="106" name="Ink 105">
                  <a:extLst>
                    <a:ext uri="{FF2B5EF4-FFF2-40B4-BE49-F238E27FC236}">
                      <a16:creationId xmlns:a16="http://schemas.microsoft.com/office/drawing/2014/main" id="{F8FD86BC-3B0B-D044-F507-C2081C3DC977}"/>
                    </a:ext>
                  </a:extLst>
                </p:cNvPr>
                <p:cNvPicPr/>
                <p:nvPr/>
              </p:nvPicPr>
              <p:blipFill>
                <a:blip r:embed="rId21"/>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07" name="Ink 106">
                  <a:extLst>
                    <a:ext uri="{FF2B5EF4-FFF2-40B4-BE49-F238E27FC236}">
                      <a16:creationId xmlns:a16="http://schemas.microsoft.com/office/drawing/2014/main" id="{A5921B2A-2E69-31FA-B010-3459D5817A19}"/>
                    </a:ext>
                  </a:extLst>
                </p14:cNvPr>
                <p14:cNvContentPartPr/>
                <p14:nvPr/>
              </p14:nvContentPartPr>
              <p14:xfrm>
                <a:off x="523935" y="3830656"/>
                <a:ext cx="127800" cy="210240"/>
              </p14:xfrm>
            </p:contentPart>
          </mc:Choice>
          <mc:Fallback xmlns="">
            <p:pic>
              <p:nvPicPr>
                <p:cNvPr id="107" name="Ink 106">
                  <a:extLst>
                    <a:ext uri="{FF2B5EF4-FFF2-40B4-BE49-F238E27FC236}">
                      <a16:creationId xmlns:a16="http://schemas.microsoft.com/office/drawing/2014/main" id="{A5921B2A-2E69-31FA-B010-3459D5817A19}"/>
                    </a:ext>
                  </a:extLst>
                </p:cNvPr>
                <p:cNvPicPr/>
                <p:nvPr/>
              </p:nvPicPr>
              <p:blipFill>
                <a:blip r:embed="rId23"/>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08" name="Ink 107">
                  <a:extLst>
                    <a:ext uri="{FF2B5EF4-FFF2-40B4-BE49-F238E27FC236}">
                      <a16:creationId xmlns:a16="http://schemas.microsoft.com/office/drawing/2014/main" id="{21D03DB1-36FC-E794-94C4-25947010E52C}"/>
                    </a:ext>
                  </a:extLst>
                </p14:cNvPr>
                <p14:cNvContentPartPr/>
                <p14:nvPr/>
              </p14:nvContentPartPr>
              <p14:xfrm>
                <a:off x="729135" y="3881056"/>
                <a:ext cx="147240" cy="154440"/>
              </p14:xfrm>
            </p:contentPart>
          </mc:Choice>
          <mc:Fallback xmlns="">
            <p:pic>
              <p:nvPicPr>
                <p:cNvPr id="108" name="Ink 107">
                  <a:extLst>
                    <a:ext uri="{FF2B5EF4-FFF2-40B4-BE49-F238E27FC236}">
                      <a16:creationId xmlns:a16="http://schemas.microsoft.com/office/drawing/2014/main" id="{21D03DB1-36FC-E794-94C4-25947010E52C}"/>
                    </a:ext>
                  </a:extLst>
                </p:cNvPr>
                <p:cNvPicPr/>
                <p:nvPr/>
              </p:nvPicPr>
              <p:blipFill>
                <a:blip r:embed="rId25"/>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09" name="Ink 108">
                  <a:extLst>
                    <a:ext uri="{FF2B5EF4-FFF2-40B4-BE49-F238E27FC236}">
                      <a16:creationId xmlns:a16="http://schemas.microsoft.com/office/drawing/2014/main" id="{8716F302-2254-258D-E24A-4BF8E58ACD5A}"/>
                    </a:ext>
                  </a:extLst>
                </p14:cNvPr>
                <p14:cNvContentPartPr/>
                <p14:nvPr/>
              </p14:nvContentPartPr>
              <p14:xfrm>
                <a:off x="968535" y="3805096"/>
                <a:ext cx="93600" cy="99360"/>
              </p14:xfrm>
            </p:contentPart>
          </mc:Choice>
          <mc:Fallback xmlns="">
            <p:pic>
              <p:nvPicPr>
                <p:cNvPr id="109" name="Ink 108">
                  <a:extLst>
                    <a:ext uri="{FF2B5EF4-FFF2-40B4-BE49-F238E27FC236}">
                      <a16:creationId xmlns:a16="http://schemas.microsoft.com/office/drawing/2014/main" id="{8716F302-2254-258D-E24A-4BF8E58ACD5A}"/>
                    </a:ext>
                  </a:extLst>
                </p:cNvPr>
                <p:cNvPicPr/>
                <p:nvPr/>
              </p:nvPicPr>
              <p:blipFill>
                <a:blip r:embed="rId27"/>
                <a:stretch>
                  <a:fillRect/>
                </a:stretch>
              </p:blipFill>
              <p:spPr>
                <a:xfrm>
                  <a:off x="950535" y="3787096"/>
                  <a:ext cx="129240" cy="135000"/>
                </a:xfrm>
                <a:prstGeom prst="rect">
                  <a:avLst/>
                </a:prstGeom>
              </p:spPr>
            </p:pic>
          </mc:Fallback>
        </mc:AlternateContent>
      </p:grpSp>
      <p:grpSp>
        <p:nvGrpSpPr>
          <p:cNvPr id="110" name="Group 109">
            <a:extLst>
              <a:ext uri="{FF2B5EF4-FFF2-40B4-BE49-F238E27FC236}">
                <a16:creationId xmlns:a16="http://schemas.microsoft.com/office/drawing/2014/main" id="{2B3439B7-8F9F-66D2-CE92-7C45152D867A}"/>
              </a:ext>
            </a:extLst>
          </p:cNvPr>
          <p:cNvGrpSpPr/>
          <p:nvPr/>
        </p:nvGrpSpPr>
        <p:grpSpPr>
          <a:xfrm>
            <a:off x="453735" y="4581976"/>
            <a:ext cx="386640" cy="318240"/>
            <a:chOff x="453735" y="4581976"/>
            <a:chExt cx="386640" cy="318240"/>
          </a:xfrm>
        </p:grpSpPr>
        <mc:AlternateContent xmlns:mc="http://schemas.openxmlformats.org/markup-compatibility/2006" xmlns:p14="http://schemas.microsoft.com/office/powerpoint/2010/main">
          <mc:Choice Requires="p14">
            <p:contentPart p14:bwMode="auto" r:id="rId28">
              <p14:nvContentPartPr>
                <p14:cNvPr id="111" name="Ink 110">
                  <a:extLst>
                    <a:ext uri="{FF2B5EF4-FFF2-40B4-BE49-F238E27FC236}">
                      <a16:creationId xmlns:a16="http://schemas.microsoft.com/office/drawing/2014/main" id="{B7C62314-EC14-8AE6-EF3C-E9BC7D9CE8BA}"/>
                    </a:ext>
                  </a:extLst>
                </p14:cNvPr>
                <p14:cNvContentPartPr/>
                <p14:nvPr/>
              </p14:nvContentPartPr>
              <p14:xfrm>
                <a:off x="453735" y="4665496"/>
                <a:ext cx="12960" cy="234720"/>
              </p14:xfrm>
            </p:contentPart>
          </mc:Choice>
          <mc:Fallback xmlns="">
            <p:pic>
              <p:nvPicPr>
                <p:cNvPr id="111" name="Ink 110">
                  <a:extLst>
                    <a:ext uri="{FF2B5EF4-FFF2-40B4-BE49-F238E27FC236}">
                      <a16:creationId xmlns:a16="http://schemas.microsoft.com/office/drawing/2014/main" id="{B7C62314-EC14-8AE6-EF3C-E9BC7D9CE8BA}"/>
                    </a:ext>
                  </a:extLst>
                </p:cNvPr>
                <p:cNvPicPr/>
                <p:nvPr/>
              </p:nvPicPr>
              <p:blipFill>
                <a:blip r:embed="rId29"/>
                <a:stretch>
                  <a:fillRect/>
                </a:stretch>
              </p:blipFill>
              <p:spPr>
                <a:xfrm>
                  <a:off x="435735" y="4647856"/>
                  <a:ext cx="486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12" name="Ink 111">
                  <a:extLst>
                    <a:ext uri="{FF2B5EF4-FFF2-40B4-BE49-F238E27FC236}">
                      <a16:creationId xmlns:a16="http://schemas.microsoft.com/office/drawing/2014/main" id="{D12C78D1-120A-4402-C4DF-F252BE9ACA1C}"/>
                    </a:ext>
                  </a:extLst>
                </p14:cNvPr>
                <p14:cNvContentPartPr/>
                <p14:nvPr/>
              </p14:nvContentPartPr>
              <p14:xfrm>
                <a:off x="553815" y="4659016"/>
                <a:ext cx="161640" cy="204480"/>
              </p14:xfrm>
            </p:contentPart>
          </mc:Choice>
          <mc:Fallback xmlns="">
            <p:pic>
              <p:nvPicPr>
                <p:cNvPr id="112" name="Ink 111">
                  <a:extLst>
                    <a:ext uri="{FF2B5EF4-FFF2-40B4-BE49-F238E27FC236}">
                      <a16:creationId xmlns:a16="http://schemas.microsoft.com/office/drawing/2014/main" id="{D12C78D1-120A-4402-C4DF-F252BE9ACA1C}"/>
                    </a:ext>
                  </a:extLst>
                </p:cNvPr>
                <p:cNvPicPr/>
                <p:nvPr/>
              </p:nvPicPr>
              <p:blipFill>
                <a:blip r:embed="rId31"/>
                <a:stretch>
                  <a:fillRect/>
                </a:stretch>
              </p:blipFill>
              <p:spPr>
                <a:xfrm>
                  <a:off x="535815" y="4641376"/>
                  <a:ext cx="19728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13" name="Ink 112">
                  <a:extLst>
                    <a:ext uri="{FF2B5EF4-FFF2-40B4-BE49-F238E27FC236}">
                      <a16:creationId xmlns:a16="http://schemas.microsoft.com/office/drawing/2014/main" id="{DDD0F533-4778-2B80-63E2-FE8F43C89708}"/>
                    </a:ext>
                  </a:extLst>
                </p14:cNvPr>
                <p14:cNvContentPartPr/>
                <p14:nvPr/>
              </p14:nvContentPartPr>
              <p14:xfrm>
                <a:off x="776655" y="4581976"/>
                <a:ext cx="63720" cy="103680"/>
              </p14:xfrm>
            </p:contentPart>
          </mc:Choice>
          <mc:Fallback xmlns="">
            <p:pic>
              <p:nvPicPr>
                <p:cNvPr id="113" name="Ink 112">
                  <a:extLst>
                    <a:ext uri="{FF2B5EF4-FFF2-40B4-BE49-F238E27FC236}">
                      <a16:creationId xmlns:a16="http://schemas.microsoft.com/office/drawing/2014/main" id="{DDD0F533-4778-2B80-63E2-FE8F43C89708}"/>
                    </a:ext>
                  </a:extLst>
                </p:cNvPr>
                <p:cNvPicPr/>
                <p:nvPr/>
              </p:nvPicPr>
              <p:blipFill>
                <a:blip r:embed="rId33"/>
                <a:stretch>
                  <a:fillRect/>
                </a:stretch>
              </p:blipFill>
              <p:spPr>
                <a:xfrm>
                  <a:off x="758655" y="4563976"/>
                  <a:ext cx="99360" cy="139320"/>
                </a:xfrm>
                <a:prstGeom prst="rect">
                  <a:avLst/>
                </a:prstGeom>
              </p:spPr>
            </p:pic>
          </mc:Fallback>
        </mc:AlternateContent>
      </p:grpSp>
      <p:grpSp>
        <p:nvGrpSpPr>
          <p:cNvPr id="114" name="Group 113">
            <a:extLst>
              <a:ext uri="{FF2B5EF4-FFF2-40B4-BE49-F238E27FC236}">
                <a16:creationId xmlns:a16="http://schemas.microsoft.com/office/drawing/2014/main" id="{EAD844C9-C48B-24B9-8FE4-C008E358BAAE}"/>
              </a:ext>
            </a:extLst>
          </p:cNvPr>
          <p:cNvGrpSpPr/>
          <p:nvPr/>
        </p:nvGrpSpPr>
        <p:grpSpPr>
          <a:xfrm>
            <a:off x="1030455" y="4723096"/>
            <a:ext cx="403920" cy="294480"/>
            <a:chOff x="1030455" y="4723096"/>
            <a:chExt cx="403920" cy="294480"/>
          </a:xfrm>
        </p:grpSpPr>
        <mc:AlternateContent xmlns:mc="http://schemas.openxmlformats.org/markup-compatibility/2006" xmlns:p14="http://schemas.microsoft.com/office/powerpoint/2010/main">
          <mc:Choice Requires="p14">
            <p:contentPart p14:bwMode="auto" r:id="rId34">
              <p14:nvContentPartPr>
                <p14:cNvPr id="115" name="Ink 114">
                  <a:extLst>
                    <a:ext uri="{FF2B5EF4-FFF2-40B4-BE49-F238E27FC236}">
                      <a16:creationId xmlns:a16="http://schemas.microsoft.com/office/drawing/2014/main" id="{4B2F6DD0-0452-D6B5-43D8-0AEC17F76C56}"/>
                    </a:ext>
                  </a:extLst>
                </p14:cNvPr>
                <p14:cNvContentPartPr/>
                <p14:nvPr/>
              </p14:nvContentPartPr>
              <p14:xfrm>
                <a:off x="1030455" y="4759816"/>
                <a:ext cx="88200" cy="257760"/>
              </p14:xfrm>
            </p:contentPart>
          </mc:Choice>
          <mc:Fallback xmlns="">
            <p:pic>
              <p:nvPicPr>
                <p:cNvPr id="115" name="Ink 114">
                  <a:extLst>
                    <a:ext uri="{FF2B5EF4-FFF2-40B4-BE49-F238E27FC236}">
                      <a16:creationId xmlns:a16="http://schemas.microsoft.com/office/drawing/2014/main" id="{4B2F6DD0-0452-D6B5-43D8-0AEC17F76C56}"/>
                    </a:ext>
                  </a:extLst>
                </p:cNvPr>
                <p:cNvPicPr/>
                <p:nvPr/>
              </p:nvPicPr>
              <p:blipFill>
                <a:blip r:embed="rId35"/>
                <a:stretch>
                  <a:fillRect/>
                </a:stretch>
              </p:blipFill>
              <p:spPr>
                <a:xfrm>
                  <a:off x="1012455" y="4742176"/>
                  <a:ext cx="1238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17" name="Ink 116">
                  <a:extLst>
                    <a:ext uri="{FF2B5EF4-FFF2-40B4-BE49-F238E27FC236}">
                      <a16:creationId xmlns:a16="http://schemas.microsoft.com/office/drawing/2014/main" id="{79042B8E-5DE3-CB38-E536-A4446F25DD8E}"/>
                    </a:ext>
                  </a:extLst>
                </p14:cNvPr>
                <p14:cNvContentPartPr/>
                <p14:nvPr/>
              </p14:nvContentPartPr>
              <p14:xfrm>
                <a:off x="1184175" y="4746496"/>
                <a:ext cx="102600" cy="118800"/>
              </p14:xfrm>
            </p:contentPart>
          </mc:Choice>
          <mc:Fallback xmlns="">
            <p:pic>
              <p:nvPicPr>
                <p:cNvPr id="117" name="Ink 116">
                  <a:extLst>
                    <a:ext uri="{FF2B5EF4-FFF2-40B4-BE49-F238E27FC236}">
                      <a16:creationId xmlns:a16="http://schemas.microsoft.com/office/drawing/2014/main" id="{79042B8E-5DE3-CB38-E536-A4446F25DD8E}"/>
                    </a:ext>
                  </a:extLst>
                </p:cNvPr>
                <p:cNvPicPr/>
                <p:nvPr/>
              </p:nvPicPr>
              <p:blipFill>
                <a:blip r:embed="rId37"/>
                <a:stretch>
                  <a:fillRect/>
                </a:stretch>
              </p:blipFill>
              <p:spPr>
                <a:xfrm>
                  <a:off x="1166175" y="4728496"/>
                  <a:ext cx="138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18" name="Ink 117">
                  <a:extLst>
                    <a:ext uri="{FF2B5EF4-FFF2-40B4-BE49-F238E27FC236}">
                      <a16:creationId xmlns:a16="http://schemas.microsoft.com/office/drawing/2014/main" id="{DCEF578F-89BF-29E8-D038-6B49EE93A6AC}"/>
                    </a:ext>
                  </a:extLst>
                </p14:cNvPr>
                <p14:cNvContentPartPr/>
                <p14:nvPr/>
              </p14:nvContentPartPr>
              <p14:xfrm>
                <a:off x="1324575" y="4723096"/>
                <a:ext cx="109800" cy="141120"/>
              </p14:xfrm>
            </p:contentPart>
          </mc:Choice>
          <mc:Fallback xmlns="">
            <p:pic>
              <p:nvPicPr>
                <p:cNvPr id="118" name="Ink 117">
                  <a:extLst>
                    <a:ext uri="{FF2B5EF4-FFF2-40B4-BE49-F238E27FC236}">
                      <a16:creationId xmlns:a16="http://schemas.microsoft.com/office/drawing/2014/main" id="{DCEF578F-89BF-29E8-D038-6B49EE93A6AC}"/>
                    </a:ext>
                  </a:extLst>
                </p:cNvPr>
                <p:cNvPicPr/>
                <p:nvPr/>
              </p:nvPicPr>
              <p:blipFill>
                <a:blip r:embed="rId39"/>
                <a:stretch>
                  <a:fillRect/>
                </a:stretch>
              </p:blipFill>
              <p:spPr>
                <a:xfrm>
                  <a:off x="1306575" y="4705456"/>
                  <a:ext cx="145440" cy="176760"/>
                </a:xfrm>
                <a:prstGeom prst="rect">
                  <a:avLst/>
                </a:prstGeom>
              </p:spPr>
            </p:pic>
          </mc:Fallback>
        </mc:AlternateContent>
      </p:grpSp>
      <p:grpSp>
        <p:nvGrpSpPr>
          <p:cNvPr id="120" name="Group 119">
            <a:extLst>
              <a:ext uri="{FF2B5EF4-FFF2-40B4-BE49-F238E27FC236}">
                <a16:creationId xmlns:a16="http://schemas.microsoft.com/office/drawing/2014/main" id="{E463B945-7E00-C7EB-B41C-26609C8F924B}"/>
              </a:ext>
            </a:extLst>
          </p:cNvPr>
          <p:cNvGrpSpPr/>
          <p:nvPr/>
        </p:nvGrpSpPr>
        <p:grpSpPr>
          <a:xfrm>
            <a:off x="1634175" y="4685296"/>
            <a:ext cx="1054800" cy="289080"/>
            <a:chOff x="1634175" y="4685296"/>
            <a:chExt cx="1054800" cy="289080"/>
          </a:xfrm>
        </p:grpSpPr>
        <mc:AlternateContent xmlns:mc="http://schemas.openxmlformats.org/markup-compatibility/2006" xmlns:p14="http://schemas.microsoft.com/office/powerpoint/2010/main">
          <mc:Choice Requires="p14">
            <p:contentPart p14:bwMode="auto" r:id="rId40">
              <p14:nvContentPartPr>
                <p14:cNvPr id="121" name="Ink 120">
                  <a:extLst>
                    <a:ext uri="{FF2B5EF4-FFF2-40B4-BE49-F238E27FC236}">
                      <a16:creationId xmlns:a16="http://schemas.microsoft.com/office/drawing/2014/main" id="{D804653F-6FDA-90E9-7894-A55F7F87121F}"/>
                    </a:ext>
                  </a:extLst>
                </p14:cNvPr>
                <p14:cNvContentPartPr/>
                <p14:nvPr/>
              </p14:nvContentPartPr>
              <p14:xfrm>
                <a:off x="1634175" y="4714816"/>
                <a:ext cx="156600" cy="259560"/>
              </p14:xfrm>
            </p:contentPart>
          </mc:Choice>
          <mc:Fallback xmlns="">
            <p:pic>
              <p:nvPicPr>
                <p:cNvPr id="121" name="Ink 120">
                  <a:extLst>
                    <a:ext uri="{FF2B5EF4-FFF2-40B4-BE49-F238E27FC236}">
                      <a16:creationId xmlns:a16="http://schemas.microsoft.com/office/drawing/2014/main" id="{D804653F-6FDA-90E9-7894-A55F7F87121F}"/>
                    </a:ext>
                  </a:extLst>
                </p:cNvPr>
                <p:cNvPicPr/>
                <p:nvPr/>
              </p:nvPicPr>
              <p:blipFill>
                <a:blip r:embed="rId41"/>
                <a:stretch>
                  <a:fillRect/>
                </a:stretch>
              </p:blipFill>
              <p:spPr>
                <a:xfrm>
                  <a:off x="1616175" y="4697176"/>
                  <a:ext cx="192240" cy="2952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2" name="Ink 121">
                  <a:extLst>
                    <a:ext uri="{FF2B5EF4-FFF2-40B4-BE49-F238E27FC236}">
                      <a16:creationId xmlns:a16="http://schemas.microsoft.com/office/drawing/2014/main" id="{A71AD0FD-5FCE-8CF7-FDB4-7B043E5666DF}"/>
                    </a:ext>
                  </a:extLst>
                </p14:cNvPr>
                <p14:cNvContentPartPr/>
                <p14:nvPr/>
              </p14:nvContentPartPr>
              <p14:xfrm>
                <a:off x="1817055" y="4711216"/>
                <a:ext cx="151200" cy="133920"/>
              </p14:xfrm>
            </p:contentPart>
          </mc:Choice>
          <mc:Fallback xmlns="">
            <p:pic>
              <p:nvPicPr>
                <p:cNvPr id="122" name="Ink 121">
                  <a:extLst>
                    <a:ext uri="{FF2B5EF4-FFF2-40B4-BE49-F238E27FC236}">
                      <a16:creationId xmlns:a16="http://schemas.microsoft.com/office/drawing/2014/main" id="{A71AD0FD-5FCE-8CF7-FDB4-7B043E5666DF}"/>
                    </a:ext>
                  </a:extLst>
                </p:cNvPr>
                <p:cNvPicPr/>
                <p:nvPr/>
              </p:nvPicPr>
              <p:blipFill>
                <a:blip r:embed="rId43"/>
                <a:stretch>
                  <a:fillRect/>
                </a:stretch>
              </p:blipFill>
              <p:spPr>
                <a:xfrm>
                  <a:off x="1799415" y="4693216"/>
                  <a:ext cx="186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3" name="Ink 122">
                  <a:extLst>
                    <a:ext uri="{FF2B5EF4-FFF2-40B4-BE49-F238E27FC236}">
                      <a16:creationId xmlns:a16="http://schemas.microsoft.com/office/drawing/2014/main" id="{B8CB199A-7BA3-7257-DF0E-EB134C57BDFA}"/>
                    </a:ext>
                  </a:extLst>
                </p14:cNvPr>
                <p14:cNvContentPartPr/>
                <p14:nvPr/>
              </p14:nvContentPartPr>
              <p14:xfrm>
                <a:off x="1995975" y="4702216"/>
                <a:ext cx="82800" cy="157680"/>
              </p14:xfrm>
            </p:contentPart>
          </mc:Choice>
          <mc:Fallback xmlns="">
            <p:pic>
              <p:nvPicPr>
                <p:cNvPr id="123" name="Ink 122">
                  <a:extLst>
                    <a:ext uri="{FF2B5EF4-FFF2-40B4-BE49-F238E27FC236}">
                      <a16:creationId xmlns:a16="http://schemas.microsoft.com/office/drawing/2014/main" id="{B8CB199A-7BA3-7257-DF0E-EB134C57BDFA}"/>
                    </a:ext>
                  </a:extLst>
                </p:cNvPr>
                <p:cNvPicPr/>
                <p:nvPr/>
              </p:nvPicPr>
              <p:blipFill>
                <a:blip r:embed="rId45"/>
                <a:stretch>
                  <a:fillRect/>
                </a:stretch>
              </p:blipFill>
              <p:spPr>
                <a:xfrm>
                  <a:off x="1977975" y="4684216"/>
                  <a:ext cx="118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4" name="Ink 123">
                  <a:extLst>
                    <a:ext uri="{FF2B5EF4-FFF2-40B4-BE49-F238E27FC236}">
                      <a16:creationId xmlns:a16="http://schemas.microsoft.com/office/drawing/2014/main" id="{8BAD8EA0-3C46-9666-4550-F9695F85740F}"/>
                    </a:ext>
                  </a:extLst>
                </p14:cNvPr>
                <p14:cNvContentPartPr/>
                <p14:nvPr/>
              </p14:nvContentPartPr>
              <p14:xfrm>
                <a:off x="2137455" y="4711216"/>
                <a:ext cx="86400" cy="151200"/>
              </p14:xfrm>
            </p:contentPart>
          </mc:Choice>
          <mc:Fallback xmlns="">
            <p:pic>
              <p:nvPicPr>
                <p:cNvPr id="124" name="Ink 123">
                  <a:extLst>
                    <a:ext uri="{FF2B5EF4-FFF2-40B4-BE49-F238E27FC236}">
                      <a16:creationId xmlns:a16="http://schemas.microsoft.com/office/drawing/2014/main" id="{8BAD8EA0-3C46-9666-4550-F9695F85740F}"/>
                    </a:ext>
                  </a:extLst>
                </p:cNvPr>
                <p:cNvPicPr/>
                <p:nvPr/>
              </p:nvPicPr>
              <p:blipFill>
                <a:blip r:embed="rId47"/>
                <a:stretch>
                  <a:fillRect/>
                </a:stretch>
              </p:blipFill>
              <p:spPr>
                <a:xfrm>
                  <a:off x="2119455" y="4693216"/>
                  <a:ext cx="12204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92" name="Ink 191">
                  <a:extLst>
                    <a:ext uri="{FF2B5EF4-FFF2-40B4-BE49-F238E27FC236}">
                      <a16:creationId xmlns:a16="http://schemas.microsoft.com/office/drawing/2014/main" id="{D42CE6C0-88E8-FB62-EB88-5FD24D5E6971}"/>
                    </a:ext>
                  </a:extLst>
                </p14:cNvPr>
                <p14:cNvContentPartPr/>
                <p14:nvPr/>
              </p14:nvContentPartPr>
              <p14:xfrm>
                <a:off x="2128095" y="4685296"/>
                <a:ext cx="257400" cy="144360"/>
              </p14:xfrm>
            </p:contentPart>
          </mc:Choice>
          <mc:Fallback xmlns="">
            <p:pic>
              <p:nvPicPr>
                <p:cNvPr id="192" name="Ink 191">
                  <a:extLst>
                    <a:ext uri="{FF2B5EF4-FFF2-40B4-BE49-F238E27FC236}">
                      <a16:creationId xmlns:a16="http://schemas.microsoft.com/office/drawing/2014/main" id="{D42CE6C0-88E8-FB62-EB88-5FD24D5E6971}"/>
                    </a:ext>
                  </a:extLst>
                </p:cNvPr>
                <p:cNvPicPr/>
                <p:nvPr/>
              </p:nvPicPr>
              <p:blipFill>
                <a:blip r:embed="rId49"/>
                <a:stretch>
                  <a:fillRect/>
                </a:stretch>
              </p:blipFill>
              <p:spPr>
                <a:xfrm>
                  <a:off x="2110455" y="4667656"/>
                  <a:ext cx="2930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93" name="Ink 192">
                  <a:extLst>
                    <a:ext uri="{FF2B5EF4-FFF2-40B4-BE49-F238E27FC236}">
                      <a16:creationId xmlns:a16="http://schemas.microsoft.com/office/drawing/2014/main" id="{15E09B72-CC1A-B3C3-95C0-B0769D911596}"/>
                    </a:ext>
                  </a:extLst>
                </p14:cNvPr>
                <p14:cNvContentPartPr/>
                <p14:nvPr/>
              </p14:nvContentPartPr>
              <p14:xfrm>
                <a:off x="2442015" y="4738576"/>
                <a:ext cx="246960" cy="133920"/>
              </p14:xfrm>
            </p:contentPart>
          </mc:Choice>
          <mc:Fallback xmlns="">
            <p:pic>
              <p:nvPicPr>
                <p:cNvPr id="193" name="Ink 192">
                  <a:extLst>
                    <a:ext uri="{FF2B5EF4-FFF2-40B4-BE49-F238E27FC236}">
                      <a16:creationId xmlns:a16="http://schemas.microsoft.com/office/drawing/2014/main" id="{15E09B72-CC1A-B3C3-95C0-B0769D911596}"/>
                    </a:ext>
                  </a:extLst>
                </p:cNvPr>
                <p:cNvPicPr/>
                <p:nvPr/>
              </p:nvPicPr>
              <p:blipFill>
                <a:blip r:embed="rId51"/>
                <a:stretch>
                  <a:fillRect/>
                </a:stretch>
              </p:blipFill>
              <p:spPr>
                <a:xfrm>
                  <a:off x="2424015" y="4720936"/>
                  <a:ext cx="282600" cy="169560"/>
                </a:xfrm>
                <a:prstGeom prst="rect">
                  <a:avLst/>
                </a:prstGeom>
              </p:spPr>
            </p:pic>
          </mc:Fallback>
        </mc:AlternateContent>
      </p:grpSp>
      <p:grpSp>
        <p:nvGrpSpPr>
          <p:cNvPr id="5" name="Group 4">
            <a:extLst>
              <a:ext uri="{FF2B5EF4-FFF2-40B4-BE49-F238E27FC236}">
                <a16:creationId xmlns:a16="http://schemas.microsoft.com/office/drawing/2014/main" id="{6C450DAD-368D-8C30-F83A-0114DA584792}"/>
              </a:ext>
            </a:extLst>
          </p:cNvPr>
          <p:cNvGrpSpPr/>
          <p:nvPr/>
        </p:nvGrpSpPr>
        <p:grpSpPr>
          <a:xfrm>
            <a:off x="619335" y="2382016"/>
            <a:ext cx="520920" cy="272160"/>
            <a:chOff x="619335" y="2382016"/>
            <a:chExt cx="520920" cy="272160"/>
          </a:xfrm>
        </p:grpSpPr>
        <mc:AlternateContent xmlns:mc="http://schemas.openxmlformats.org/markup-compatibility/2006" xmlns:p14="http://schemas.microsoft.com/office/powerpoint/2010/main">
          <mc:Choice Requires="p14">
            <p:contentPart p14:bwMode="auto" r:id="rId52">
              <p14:nvContentPartPr>
                <p14:cNvPr id="2" name="Ink 1">
                  <a:extLst>
                    <a:ext uri="{FF2B5EF4-FFF2-40B4-BE49-F238E27FC236}">
                      <a16:creationId xmlns:a16="http://schemas.microsoft.com/office/drawing/2014/main" id="{3A72098A-8071-765D-B047-B29801E4A29D}"/>
                    </a:ext>
                  </a:extLst>
                </p14:cNvPr>
                <p14:cNvContentPartPr/>
                <p14:nvPr/>
              </p14:nvContentPartPr>
              <p14:xfrm>
                <a:off x="619335" y="2385256"/>
                <a:ext cx="120960" cy="228600"/>
              </p14:xfrm>
            </p:contentPart>
          </mc:Choice>
          <mc:Fallback xmlns="">
            <p:pic>
              <p:nvPicPr>
                <p:cNvPr id="2" name="Ink 1">
                  <a:extLst>
                    <a:ext uri="{FF2B5EF4-FFF2-40B4-BE49-F238E27FC236}">
                      <a16:creationId xmlns:a16="http://schemas.microsoft.com/office/drawing/2014/main" id="{3A72098A-8071-765D-B047-B29801E4A29D}"/>
                    </a:ext>
                  </a:extLst>
                </p:cNvPr>
                <p:cNvPicPr/>
                <p:nvPr/>
              </p:nvPicPr>
              <p:blipFill>
                <a:blip r:embed="rId53"/>
                <a:stretch>
                  <a:fillRect/>
                </a:stretch>
              </p:blipFill>
              <p:spPr>
                <a:xfrm>
                  <a:off x="601695" y="2367616"/>
                  <a:ext cx="1566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 name="Ink 2">
                  <a:extLst>
                    <a:ext uri="{FF2B5EF4-FFF2-40B4-BE49-F238E27FC236}">
                      <a16:creationId xmlns:a16="http://schemas.microsoft.com/office/drawing/2014/main" id="{B032D290-FBA5-57CF-FCE0-691589765709}"/>
                    </a:ext>
                  </a:extLst>
                </p14:cNvPr>
                <p14:cNvContentPartPr/>
                <p14:nvPr/>
              </p14:nvContentPartPr>
              <p14:xfrm>
                <a:off x="856215" y="2412976"/>
                <a:ext cx="131040" cy="241200"/>
              </p14:xfrm>
            </p:contentPart>
          </mc:Choice>
          <mc:Fallback xmlns="">
            <p:pic>
              <p:nvPicPr>
                <p:cNvPr id="3" name="Ink 2">
                  <a:extLst>
                    <a:ext uri="{FF2B5EF4-FFF2-40B4-BE49-F238E27FC236}">
                      <a16:creationId xmlns:a16="http://schemas.microsoft.com/office/drawing/2014/main" id="{B032D290-FBA5-57CF-FCE0-691589765709}"/>
                    </a:ext>
                  </a:extLst>
                </p:cNvPr>
                <p:cNvPicPr/>
                <p:nvPr/>
              </p:nvPicPr>
              <p:blipFill>
                <a:blip r:embed="rId55"/>
                <a:stretch>
                  <a:fillRect/>
                </a:stretch>
              </p:blipFill>
              <p:spPr>
                <a:xfrm>
                  <a:off x="838215" y="2395336"/>
                  <a:ext cx="16668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 name="Ink 3">
                  <a:extLst>
                    <a:ext uri="{FF2B5EF4-FFF2-40B4-BE49-F238E27FC236}">
                      <a16:creationId xmlns:a16="http://schemas.microsoft.com/office/drawing/2014/main" id="{3919EEF6-2628-E012-CF20-68AF4C7F4E73}"/>
                    </a:ext>
                  </a:extLst>
                </p14:cNvPr>
                <p14:cNvContentPartPr/>
                <p14:nvPr/>
              </p14:nvContentPartPr>
              <p14:xfrm>
                <a:off x="1044135" y="2382016"/>
                <a:ext cx="96120" cy="89640"/>
              </p14:xfrm>
            </p:contentPart>
          </mc:Choice>
          <mc:Fallback xmlns="">
            <p:pic>
              <p:nvPicPr>
                <p:cNvPr id="4" name="Ink 3">
                  <a:extLst>
                    <a:ext uri="{FF2B5EF4-FFF2-40B4-BE49-F238E27FC236}">
                      <a16:creationId xmlns:a16="http://schemas.microsoft.com/office/drawing/2014/main" id="{3919EEF6-2628-E012-CF20-68AF4C7F4E73}"/>
                    </a:ext>
                  </a:extLst>
                </p:cNvPr>
                <p:cNvPicPr/>
                <p:nvPr/>
              </p:nvPicPr>
              <p:blipFill>
                <a:blip r:embed="rId57"/>
                <a:stretch>
                  <a:fillRect/>
                </a:stretch>
              </p:blipFill>
              <p:spPr>
                <a:xfrm>
                  <a:off x="1026135" y="2364376"/>
                  <a:ext cx="131760" cy="125280"/>
                </a:xfrm>
                <a:prstGeom prst="rect">
                  <a:avLst/>
                </a:prstGeom>
              </p:spPr>
            </p:pic>
          </mc:Fallback>
        </mc:AlternateContent>
      </p:grpSp>
      <p:grpSp>
        <p:nvGrpSpPr>
          <p:cNvPr id="28" name="Group 27">
            <a:extLst>
              <a:ext uri="{FF2B5EF4-FFF2-40B4-BE49-F238E27FC236}">
                <a16:creationId xmlns:a16="http://schemas.microsoft.com/office/drawing/2014/main" id="{8436563A-7FEA-86D0-CC78-75F23A984364}"/>
              </a:ext>
            </a:extLst>
          </p:cNvPr>
          <p:cNvGrpSpPr/>
          <p:nvPr/>
        </p:nvGrpSpPr>
        <p:grpSpPr>
          <a:xfrm>
            <a:off x="1549935" y="2327296"/>
            <a:ext cx="421920" cy="262800"/>
            <a:chOff x="1549935" y="2327296"/>
            <a:chExt cx="421920" cy="262800"/>
          </a:xfrm>
        </p:grpSpPr>
        <mc:AlternateContent xmlns:mc="http://schemas.openxmlformats.org/markup-compatibility/2006" xmlns:p14="http://schemas.microsoft.com/office/powerpoint/2010/main">
          <mc:Choice Requires="p14">
            <p:contentPart p14:bwMode="auto" r:id="rId58">
              <p14:nvContentPartPr>
                <p14:cNvPr id="6" name="Ink 5">
                  <a:extLst>
                    <a:ext uri="{FF2B5EF4-FFF2-40B4-BE49-F238E27FC236}">
                      <a16:creationId xmlns:a16="http://schemas.microsoft.com/office/drawing/2014/main" id="{3F445879-6607-3E3A-C664-A1B8B0DA4A13}"/>
                    </a:ext>
                  </a:extLst>
                </p14:cNvPr>
                <p14:cNvContentPartPr/>
                <p14:nvPr/>
              </p14:nvContentPartPr>
              <p14:xfrm>
                <a:off x="1549935" y="2381296"/>
                <a:ext cx="97200" cy="208800"/>
              </p14:xfrm>
            </p:contentPart>
          </mc:Choice>
          <mc:Fallback xmlns="">
            <p:pic>
              <p:nvPicPr>
                <p:cNvPr id="6" name="Ink 5">
                  <a:extLst>
                    <a:ext uri="{FF2B5EF4-FFF2-40B4-BE49-F238E27FC236}">
                      <a16:creationId xmlns:a16="http://schemas.microsoft.com/office/drawing/2014/main" id="{3F445879-6607-3E3A-C664-A1B8B0DA4A13}"/>
                    </a:ext>
                  </a:extLst>
                </p:cNvPr>
                <p:cNvPicPr/>
                <p:nvPr/>
              </p:nvPicPr>
              <p:blipFill>
                <a:blip r:embed="rId59"/>
                <a:stretch>
                  <a:fillRect/>
                </a:stretch>
              </p:blipFill>
              <p:spPr>
                <a:xfrm>
                  <a:off x="1531935" y="2363656"/>
                  <a:ext cx="1328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 name="Ink 6">
                  <a:extLst>
                    <a:ext uri="{FF2B5EF4-FFF2-40B4-BE49-F238E27FC236}">
                      <a16:creationId xmlns:a16="http://schemas.microsoft.com/office/drawing/2014/main" id="{0C70F3B8-C11F-ABF7-6B8F-7DE19641BD19}"/>
                    </a:ext>
                  </a:extLst>
                </p14:cNvPr>
                <p14:cNvContentPartPr/>
                <p14:nvPr/>
              </p14:nvContentPartPr>
              <p14:xfrm>
                <a:off x="1719495" y="2385256"/>
                <a:ext cx="146160" cy="132480"/>
              </p14:xfrm>
            </p:contentPart>
          </mc:Choice>
          <mc:Fallback xmlns="">
            <p:pic>
              <p:nvPicPr>
                <p:cNvPr id="7" name="Ink 6">
                  <a:extLst>
                    <a:ext uri="{FF2B5EF4-FFF2-40B4-BE49-F238E27FC236}">
                      <a16:creationId xmlns:a16="http://schemas.microsoft.com/office/drawing/2014/main" id="{0C70F3B8-C11F-ABF7-6B8F-7DE19641BD19}"/>
                    </a:ext>
                  </a:extLst>
                </p:cNvPr>
                <p:cNvPicPr/>
                <p:nvPr/>
              </p:nvPicPr>
              <p:blipFill>
                <a:blip r:embed="rId61"/>
                <a:stretch>
                  <a:fillRect/>
                </a:stretch>
              </p:blipFill>
              <p:spPr>
                <a:xfrm>
                  <a:off x="1701495" y="2367616"/>
                  <a:ext cx="1818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 name="Ink 7">
                  <a:extLst>
                    <a:ext uri="{FF2B5EF4-FFF2-40B4-BE49-F238E27FC236}">
                      <a16:creationId xmlns:a16="http://schemas.microsoft.com/office/drawing/2014/main" id="{CDB01B51-0FD9-D8A4-6EBE-80B08A40AB7D}"/>
                    </a:ext>
                  </a:extLst>
                </p14:cNvPr>
                <p14:cNvContentPartPr/>
                <p14:nvPr/>
              </p14:nvContentPartPr>
              <p14:xfrm>
                <a:off x="1796895" y="2431696"/>
                <a:ext cx="19800" cy="142560"/>
              </p14:xfrm>
            </p:contentPart>
          </mc:Choice>
          <mc:Fallback xmlns="">
            <p:pic>
              <p:nvPicPr>
                <p:cNvPr id="8" name="Ink 7">
                  <a:extLst>
                    <a:ext uri="{FF2B5EF4-FFF2-40B4-BE49-F238E27FC236}">
                      <a16:creationId xmlns:a16="http://schemas.microsoft.com/office/drawing/2014/main" id="{CDB01B51-0FD9-D8A4-6EBE-80B08A40AB7D}"/>
                    </a:ext>
                  </a:extLst>
                </p:cNvPr>
                <p:cNvPicPr/>
                <p:nvPr/>
              </p:nvPicPr>
              <p:blipFill>
                <a:blip r:embed="rId63"/>
                <a:stretch>
                  <a:fillRect/>
                </a:stretch>
              </p:blipFill>
              <p:spPr>
                <a:xfrm>
                  <a:off x="1778895" y="2413696"/>
                  <a:ext cx="5544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 name="Ink 12">
                  <a:extLst>
                    <a:ext uri="{FF2B5EF4-FFF2-40B4-BE49-F238E27FC236}">
                      <a16:creationId xmlns:a16="http://schemas.microsoft.com/office/drawing/2014/main" id="{D083593A-4AC4-AB63-E86A-BE1451B26B5A}"/>
                    </a:ext>
                  </a:extLst>
                </p14:cNvPr>
                <p14:cNvContentPartPr/>
                <p14:nvPr/>
              </p14:nvContentPartPr>
              <p14:xfrm>
                <a:off x="1920375" y="2327296"/>
                <a:ext cx="51480" cy="61200"/>
              </p14:xfrm>
            </p:contentPart>
          </mc:Choice>
          <mc:Fallback xmlns="">
            <p:pic>
              <p:nvPicPr>
                <p:cNvPr id="13" name="Ink 12">
                  <a:extLst>
                    <a:ext uri="{FF2B5EF4-FFF2-40B4-BE49-F238E27FC236}">
                      <a16:creationId xmlns:a16="http://schemas.microsoft.com/office/drawing/2014/main" id="{D083593A-4AC4-AB63-E86A-BE1451B26B5A}"/>
                    </a:ext>
                  </a:extLst>
                </p:cNvPr>
                <p:cNvPicPr/>
                <p:nvPr/>
              </p:nvPicPr>
              <p:blipFill>
                <a:blip r:embed="rId65"/>
                <a:stretch>
                  <a:fillRect/>
                </a:stretch>
              </p:blipFill>
              <p:spPr>
                <a:xfrm>
                  <a:off x="1902735" y="2309296"/>
                  <a:ext cx="87120" cy="96840"/>
                </a:xfrm>
                <a:prstGeom prst="rect">
                  <a:avLst/>
                </a:prstGeom>
              </p:spPr>
            </p:pic>
          </mc:Fallback>
        </mc:AlternateContent>
      </p:grpSp>
      <p:grpSp>
        <p:nvGrpSpPr>
          <p:cNvPr id="25" name="Group 24">
            <a:extLst>
              <a:ext uri="{FF2B5EF4-FFF2-40B4-BE49-F238E27FC236}">
                <a16:creationId xmlns:a16="http://schemas.microsoft.com/office/drawing/2014/main" id="{27F8F959-E1E6-F81B-22B7-320C63BCADF0}"/>
              </a:ext>
            </a:extLst>
          </p:cNvPr>
          <p:cNvGrpSpPr/>
          <p:nvPr/>
        </p:nvGrpSpPr>
        <p:grpSpPr>
          <a:xfrm>
            <a:off x="2447415" y="2365816"/>
            <a:ext cx="460440" cy="250560"/>
            <a:chOff x="2447415" y="2365816"/>
            <a:chExt cx="460440" cy="250560"/>
          </a:xfrm>
        </p:grpSpPr>
        <mc:AlternateContent xmlns:mc="http://schemas.openxmlformats.org/markup-compatibility/2006" xmlns:p14="http://schemas.microsoft.com/office/powerpoint/2010/main">
          <mc:Choice Requires="p14">
            <p:contentPart p14:bwMode="auto" r:id="rId66">
              <p14:nvContentPartPr>
                <p14:cNvPr id="15" name="Ink 14">
                  <a:extLst>
                    <a:ext uri="{FF2B5EF4-FFF2-40B4-BE49-F238E27FC236}">
                      <a16:creationId xmlns:a16="http://schemas.microsoft.com/office/drawing/2014/main" id="{4A3A0C39-D95B-B321-061A-B20AE3E11575}"/>
                    </a:ext>
                  </a:extLst>
                </p14:cNvPr>
                <p14:cNvContentPartPr/>
                <p14:nvPr/>
              </p14:nvContentPartPr>
              <p14:xfrm>
                <a:off x="2447415" y="2380936"/>
                <a:ext cx="136440" cy="235440"/>
              </p14:xfrm>
            </p:contentPart>
          </mc:Choice>
          <mc:Fallback xmlns="">
            <p:pic>
              <p:nvPicPr>
                <p:cNvPr id="15" name="Ink 14">
                  <a:extLst>
                    <a:ext uri="{FF2B5EF4-FFF2-40B4-BE49-F238E27FC236}">
                      <a16:creationId xmlns:a16="http://schemas.microsoft.com/office/drawing/2014/main" id="{4A3A0C39-D95B-B321-061A-B20AE3E11575}"/>
                    </a:ext>
                  </a:extLst>
                </p:cNvPr>
                <p:cNvPicPr/>
                <p:nvPr/>
              </p:nvPicPr>
              <p:blipFill>
                <a:blip r:embed="rId67"/>
                <a:stretch>
                  <a:fillRect/>
                </a:stretch>
              </p:blipFill>
              <p:spPr>
                <a:xfrm>
                  <a:off x="2429415" y="2363296"/>
                  <a:ext cx="1720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6" name="Ink 15">
                  <a:extLst>
                    <a:ext uri="{FF2B5EF4-FFF2-40B4-BE49-F238E27FC236}">
                      <a16:creationId xmlns:a16="http://schemas.microsoft.com/office/drawing/2014/main" id="{7F62A767-D037-31D4-7F59-1157FE0754E9}"/>
                    </a:ext>
                  </a:extLst>
                </p14:cNvPr>
                <p14:cNvContentPartPr/>
                <p14:nvPr/>
              </p14:nvContentPartPr>
              <p14:xfrm>
                <a:off x="2667375" y="2434936"/>
                <a:ext cx="102600" cy="167760"/>
              </p14:xfrm>
            </p:contentPart>
          </mc:Choice>
          <mc:Fallback xmlns="">
            <p:pic>
              <p:nvPicPr>
                <p:cNvPr id="16" name="Ink 15">
                  <a:extLst>
                    <a:ext uri="{FF2B5EF4-FFF2-40B4-BE49-F238E27FC236}">
                      <a16:creationId xmlns:a16="http://schemas.microsoft.com/office/drawing/2014/main" id="{7F62A767-D037-31D4-7F59-1157FE0754E9}"/>
                    </a:ext>
                  </a:extLst>
                </p:cNvPr>
                <p:cNvPicPr/>
                <p:nvPr/>
              </p:nvPicPr>
              <p:blipFill>
                <a:blip r:embed="rId69"/>
                <a:stretch>
                  <a:fillRect/>
                </a:stretch>
              </p:blipFill>
              <p:spPr>
                <a:xfrm>
                  <a:off x="2649375" y="2417296"/>
                  <a:ext cx="138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0" name="Ink 19">
                  <a:extLst>
                    <a:ext uri="{FF2B5EF4-FFF2-40B4-BE49-F238E27FC236}">
                      <a16:creationId xmlns:a16="http://schemas.microsoft.com/office/drawing/2014/main" id="{43609078-C186-536D-F782-844482A5A34C}"/>
                    </a:ext>
                  </a:extLst>
                </p14:cNvPr>
                <p14:cNvContentPartPr/>
                <p14:nvPr/>
              </p14:nvContentPartPr>
              <p14:xfrm>
                <a:off x="2827215" y="2365816"/>
                <a:ext cx="80640" cy="72720"/>
              </p14:xfrm>
            </p:contentPart>
          </mc:Choice>
          <mc:Fallback xmlns="">
            <p:pic>
              <p:nvPicPr>
                <p:cNvPr id="20" name="Ink 19">
                  <a:extLst>
                    <a:ext uri="{FF2B5EF4-FFF2-40B4-BE49-F238E27FC236}">
                      <a16:creationId xmlns:a16="http://schemas.microsoft.com/office/drawing/2014/main" id="{43609078-C186-536D-F782-844482A5A34C}"/>
                    </a:ext>
                  </a:extLst>
                </p:cNvPr>
                <p:cNvPicPr/>
                <p:nvPr/>
              </p:nvPicPr>
              <p:blipFill>
                <a:blip r:embed="rId71"/>
                <a:stretch>
                  <a:fillRect/>
                </a:stretch>
              </p:blipFill>
              <p:spPr>
                <a:xfrm>
                  <a:off x="2809215" y="2348176"/>
                  <a:ext cx="116280" cy="108360"/>
                </a:xfrm>
                <a:prstGeom prst="rect">
                  <a:avLst/>
                </a:prstGeom>
              </p:spPr>
            </p:pic>
          </mc:Fallback>
        </mc:AlternateContent>
      </p:grpSp>
      <p:grpSp>
        <p:nvGrpSpPr>
          <p:cNvPr id="33" name="Group 32">
            <a:extLst>
              <a:ext uri="{FF2B5EF4-FFF2-40B4-BE49-F238E27FC236}">
                <a16:creationId xmlns:a16="http://schemas.microsoft.com/office/drawing/2014/main" id="{70A9C9A3-5F45-F4C5-9A41-AEAD6B5F1690}"/>
              </a:ext>
            </a:extLst>
          </p:cNvPr>
          <p:cNvGrpSpPr/>
          <p:nvPr/>
        </p:nvGrpSpPr>
        <p:grpSpPr>
          <a:xfrm>
            <a:off x="3335895" y="2375896"/>
            <a:ext cx="528480" cy="232560"/>
            <a:chOff x="3335895" y="2375896"/>
            <a:chExt cx="528480" cy="232560"/>
          </a:xfrm>
        </p:grpSpPr>
        <mc:AlternateContent xmlns:mc="http://schemas.openxmlformats.org/markup-compatibility/2006" xmlns:p14="http://schemas.microsoft.com/office/powerpoint/2010/main">
          <mc:Choice Requires="p14">
            <p:contentPart p14:bwMode="auto" r:id="rId72">
              <p14:nvContentPartPr>
                <p14:cNvPr id="29" name="Ink 28">
                  <a:extLst>
                    <a:ext uri="{FF2B5EF4-FFF2-40B4-BE49-F238E27FC236}">
                      <a16:creationId xmlns:a16="http://schemas.microsoft.com/office/drawing/2014/main" id="{D4EA96F2-0DDD-A4B1-720C-6FBEC32DED45}"/>
                    </a:ext>
                  </a:extLst>
                </p14:cNvPr>
                <p14:cNvContentPartPr/>
                <p14:nvPr/>
              </p14:nvContentPartPr>
              <p14:xfrm>
                <a:off x="3335895" y="2375896"/>
                <a:ext cx="190080" cy="232560"/>
              </p14:xfrm>
            </p:contentPart>
          </mc:Choice>
          <mc:Fallback xmlns="">
            <p:pic>
              <p:nvPicPr>
                <p:cNvPr id="29" name="Ink 28">
                  <a:extLst>
                    <a:ext uri="{FF2B5EF4-FFF2-40B4-BE49-F238E27FC236}">
                      <a16:creationId xmlns:a16="http://schemas.microsoft.com/office/drawing/2014/main" id="{D4EA96F2-0DDD-A4B1-720C-6FBEC32DED45}"/>
                    </a:ext>
                  </a:extLst>
                </p:cNvPr>
                <p:cNvPicPr/>
                <p:nvPr/>
              </p:nvPicPr>
              <p:blipFill>
                <a:blip r:embed="rId73"/>
                <a:stretch>
                  <a:fillRect/>
                </a:stretch>
              </p:blipFill>
              <p:spPr>
                <a:xfrm>
                  <a:off x="3318255" y="2357896"/>
                  <a:ext cx="2257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0" name="Ink 29">
                  <a:extLst>
                    <a:ext uri="{FF2B5EF4-FFF2-40B4-BE49-F238E27FC236}">
                      <a16:creationId xmlns:a16="http://schemas.microsoft.com/office/drawing/2014/main" id="{0FA1BDDB-49A0-84C4-D90D-85C0E95B5586}"/>
                    </a:ext>
                  </a:extLst>
                </p14:cNvPr>
                <p14:cNvContentPartPr/>
                <p14:nvPr/>
              </p14:nvContentPartPr>
              <p14:xfrm>
                <a:off x="3382335" y="2488936"/>
                <a:ext cx="138240" cy="34200"/>
              </p14:xfrm>
            </p:contentPart>
          </mc:Choice>
          <mc:Fallback xmlns="">
            <p:pic>
              <p:nvPicPr>
                <p:cNvPr id="30" name="Ink 29">
                  <a:extLst>
                    <a:ext uri="{FF2B5EF4-FFF2-40B4-BE49-F238E27FC236}">
                      <a16:creationId xmlns:a16="http://schemas.microsoft.com/office/drawing/2014/main" id="{0FA1BDDB-49A0-84C4-D90D-85C0E95B5586}"/>
                    </a:ext>
                  </a:extLst>
                </p:cNvPr>
                <p:cNvPicPr/>
                <p:nvPr/>
              </p:nvPicPr>
              <p:blipFill>
                <a:blip r:embed="rId75"/>
                <a:stretch>
                  <a:fillRect/>
                </a:stretch>
              </p:blipFill>
              <p:spPr>
                <a:xfrm>
                  <a:off x="3364695" y="2470936"/>
                  <a:ext cx="1738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1" name="Ink 30">
                  <a:extLst>
                    <a:ext uri="{FF2B5EF4-FFF2-40B4-BE49-F238E27FC236}">
                      <a16:creationId xmlns:a16="http://schemas.microsoft.com/office/drawing/2014/main" id="{83312AF9-0C51-5516-5F63-40709B77C583}"/>
                    </a:ext>
                  </a:extLst>
                </p14:cNvPr>
                <p14:cNvContentPartPr/>
                <p14:nvPr/>
              </p14:nvContentPartPr>
              <p14:xfrm>
                <a:off x="3609135" y="2423776"/>
                <a:ext cx="117360" cy="181080"/>
              </p14:xfrm>
            </p:contentPart>
          </mc:Choice>
          <mc:Fallback xmlns="">
            <p:pic>
              <p:nvPicPr>
                <p:cNvPr id="31" name="Ink 30">
                  <a:extLst>
                    <a:ext uri="{FF2B5EF4-FFF2-40B4-BE49-F238E27FC236}">
                      <a16:creationId xmlns:a16="http://schemas.microsoft.com/office/drawing/2014/main" id="{83312AF9-0C51-5516-5F63-40709B77C583}"/>
                    </a:ext>
                  </a:extLst>
                </p:cNvPr>
                <p:cNvPicPr/>
                <p:nvPr/>
              </p:nvPicPr>
              <p:blipFill>
                <a:blip r:embed="rId77"/>
                <a:stretch>
                  <a:fillRect/>
                </a:stretch>
              </p:blipFill>
              <p:spPr>
                <a:xfrm>
                  <a:off x="3591135" y="2405776"/>
                  <a:ext cx="1530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2" name="Ink 31">
                  <a:extLst>
                    <a:ext uri="{FF2B5EF4-FFF2-40B4-BE49-F238E27FC236}">
                      <a16:creationId xmlns:a16="http://schemas.microsoft.com/office/drawing/2014/main" id="{27116E4A-6E40-46C7-A658-8615606C7EA6}"/>
                    </a:ext>
                  </a:extLst>
                </p14:cNvPr>
                <p14:cNvContentPartPr/>
                <p14:nvPr/>
              </p14:nvContentPartPr>
              <p14:xfrm>
                <a:off x="3783015" y="2379136"/>
                <a:ext cx="81360" cy="96840"/>
              </p14:xfrm>
            </p:contentPart>
          </mc:Choice>
          <mc:Fallback xmlns="">
            <p:pic>
              <p:nvPicPr>
                <p:cNvPr id="32" name="Ink 31">
                  <a:extLst>
                    <a:ext uri="{FF2B5EF4-FFF2-40B4-BE49-F238E27FC236}">
                      <a16:creationId xmlns:a16="http://schemas.microsoft.com/office/drawing/2014/main" id="{27116E4A-6E40-46C7-A658-8615606C7EA6}"/>
                    </a:ext>
                  </a:extLst>
                </p:cNvPr>
                <p:cNvPicPr/>
                <p:nvPr/>
              </p:nvPicPr>
              <p:blipFill>
                <a:blip r:embed="rId79"/>
                <a:stretch>
                  <a:fillRect/>
                </a:stretch>
              </p:blipFill>
              <p:spPr>
                <a:xfrm>
                  <a:off x="3765375" y="2361136"/>
                  <a:ext cx="117000" cy="132480"/>
                </a:xfrm>
                <a:prstGeom prst="rect">
                  <a:avLst/>
                </a:prstGeom>
              </p:spPr>
            </p:pic>
          </mc:Fallback>
        </mc:AlternateContent>
      </p:grpSp>
      <p:grpSp>
        <p:nvGrpSpPr>
          <p:cNvPr id="38" name="Group 37">
            <a:extLst>
              <a:ext uri="{FF2B5EF4-FFF2-40B4-BE49-F238E27FC236}">
                <a16:creationId xmlns:a16="http://schemas.microsoft.com/office/drawing/2014/main" id="{338DA7DE-C1D3-E074-F607-908DC76EA84F}"/>
              </a:ext>
            </a:extLst>
          </p:cNvPr>
          <p:cNvGrpSpPr/>
          <p:nvPr/>
        </p:nvGrpSpPr>
        <p:grpSpPr>
          <a:xfrm>
            <a:off x="4254975" y="2356816"/>
            <a:ext cx="575640" cy="214200"/>
            <a:chOff x="4254975" y="2356816"/>
            <a:chExt cx="575640" cy="214200"/>
          </a:xfrm>
        </p:grpSpPr>
        <mc:AlternateContent xmlns:mc="http://schemas.openxmlformats.org/markup-compatibility/2006" xmlns:p14="http://schemas.microsoft.com/office/powerpoint/2010/main">
          <mc:Choice Requires="p14">
            <p:contentPart p14:bwMode="auto" r:id="rId80">
              <p14:nvContentPartPr>
                <p14:cNvPr id="34" name="Ink 33">
                  <a:extLst>
                    <a:ext uri="{FF2B5EF4-FFF2-40B4-BE49-F238E27FC236}">
                      <a16:creationId xmlns:a16="http://schemas.microsoft.com/office/drawing/2014/main" id="{D2762660-ADB1-4DFE-4355-7AA5CAAA7E7C}"/>
                    </a:ext>
                  </a:extLst>
                </p14:cNvPr>
                <p14:cNvContentPartPr/>
                <p14:nvPr/>
              </p14:nvContentPartPr>
              <p14:xfrm>
                <a:off x="4254975" y="2356816"/>
                <a:ext cx="207360" cy="214200"/>
              </p14:xfrm>
            </p:contentPart>
          </mc:Choice>
          <mc:Fallback xmlns="">
            <p:pic>
              <p:nvPicPr>
                <p:cNvPr id="34" name="Ink 33">
                  <a:extLst>
                    <a:ext uri="{FF2B5EF4-FFF2-40B4-BE49-F238E27FC236}">
                      <a16:creationId xmlns:a16="http://schemas.microsoft.com/office/drawing/2014/main" id="{D2762660-ADB1-4DFE-4355-7AA5CAAA7E7C}"/>
                    </a:ext>
                  </a:extLst>
                </p:cNvPr>
                <p:cNvPicPr/>
                <p:nvPr/>
              </p:nvPicPr>
              <p:blipFill>
                <a:blip r:embed="rId81"/>
                <a:stretch>
                  <a:fillRect/>
                </a:stretch>
              </p:blipFill>
              <p:spPr>
                <a:xfrm>
                  <a:off x="4237335" y="2339176"/>
                  <a:ext cx="24300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5" name="Ink 34">
                  <a:extLst>
                    <a:ext uri="{FF2B5EF4-FFF2-40B4-BE49-F238E27FC236}">
                      <a16:creationId xmlns:a16="http://schemas.microsoft.com/office/drawing/2014/main" id="{272750ED-2FC8-08D2-72CB-DE9966556F29}"/>
                    </a:ext>
                  </a:extLst>
                </p14:cNvPr>
                <p14:cNvContentPartPr/>
                <p14:nvPr/>
              </p14:nvContentPartPr>
              <p14:xfrm>
                <a:off x="4311855" y="2469496"/>
                <a:ext cx="142920" cy="34560"/>
              </p14:xfrm>
            </p:contentPart>
          </mc:Choice>
          <mc:Fallback xmlns="">
            <p:pic>
              <p:nvPicPr>
                <p:cNvPr id="35" name="Ink 34">
                  <a:extLst>
                    <a:ext uri="{FF2B5EF4-FFF2-40B4-BE49-F238E27FC236}">
                      <a16:creationId xmlns:a16="http://schemas.microsoft.com/office/drawing/2014/main" id="{272750ED-2FC8-08D2-72CB-DE9966556F29}"/>
                    </a:ext>
                  </a:extLst>
                </p:cNvPr>
                <p:cNvPicPr/>
                <p:nvPr/>
              </p:nvPicPr>
              <p:blipFill>
                <a:blip r:embed="rId83"/>
                <a:stretch>
                  <a:fillRect/>
                </a:stretch>
              </p:blipFill>
              <p:spPr>
                <a:xfrm>
                  <a:off x="4293855" y="2451856"/>
                  <a:ext cx="17856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6" name="Ink 35">
                  <a:extLst>
                    <a:ext uri="{FF2B5EF4-FFF2-40B4-BE49-F238E27FC236}">
                      <a16:creationId xmlns:a16="http://schemas.microsoft.com/office/drawing/2014/main" id="{CB514ED9-42DF-70FD-C753-60B1CC6E2816}"/>
                    </a:ext>
                  </a:extLst>
                </p14:cNvPr>
                <p14:cNvContentPartPr/>
                <p14:nvPr/>
              </p14:nvContentPartPr>
              <p14:xfrm>
                <a:off x="4560975" y="2387776"/>
                <a:ext cx="135000" cy="175320"/>
              </p14:xfrm>
            </p:contentPart>
          </mc:Choice>
          <mc:Fallback xmlns="">
            <p:pic>
              <p:nvPicPr>
                <p:cNvPr id="36" name="Ink 35">
                  <a:extLst>
                    <a:ext uri="{FF2B5EF4-FFF2-40B4-BE49-F238E27FC236}">
                      <a16:creationId xmlns:a16="http://schemas.microsoft.com/office/drawing/2014/main" id="{CB514ED9-42DF-70FD-C753-60B1CC6E2816}"/>
                    </a:ext>
                  </a:extLst>
                </p:cNvPr>
                <p:cNvPicPr/>
                <p:nvPr/>
              </p:nvPicPr>
              <p:blipFill>
                <a:blip r:embed="rId85"/>
                <a:stretch>
                  <a:fillRect/>
                </a:stretch>
              </p:blipFill>
              <p:spPr>
                <a:xfrm>
                  <a:off x="4543335" y="2369776"/>
                  <a:ext cx="1706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7" name="Ink 36">
                  <a:extLst>
                    <a:ext uri="{FF2B5EF4-FFF2-40B4-BE49-F238E27FC236}">
                      <a16:creationId xmlns:a16="http://schemas.microsoft.com/office/drawing/2014/main" id="{B38C1A22-CD69-B29A-60F8-AC027DC59E0F}"/>
                    </a:ext>
                  </a:extLst>
                </p14:cNvPr>
                <p14:cNvContentPartPr/>
                <p14:nvPr/>
              </p14:nvContentPartPr>
              <p14:xfrm>
                <a:off x="4741335" y="2360776"/>
                <a:ext cx="89280" cy="89640"/>
              </p14:xfrm>
            </p:contentPart>
          </mc:Choice>
          <mc:Fallback xmlns="">
            <p:pic>
              <p:nvPicPr>
                <p:cNvPr id="37" name="Ink 36">
                  <a:extLst>
                    <a:ext uri="{FF2B5EF4-FFF2-40B4-BE49-F238E27FC236}">
                      <a16:creationId xmlns:a16="http://schemas.microsoft.com/office/drawing/2014/main" id="{B38C1A22-CD69-B29A-60F8-AC027DC59E0F}"/>
                    </a:ext>
                  </a:extLst>
                </p:cNvPr>
                <p:cNvPicPr/>
                <p:nvPr/>
              </p:nvPicPr>
              <p:blipFill>
                <a:blip r:embed="rId87"/>
                <a:stretch>
                  <a:fillRect/>
                </a:stretch>
              </p:blipFill>
              <p:spPr>
                <a:xfrm>
                  <a:off x="4723695" y="2342776"/>
                  <a:ext cx="124920" cy="125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8">
            <p14:nvContentPartPr>
              <p14:cNvPr id="9" name="Ink 8">
                <a:extLst>
                  <a:ext uri="{FF2B5EF4-FFF2-40B4-BE49-F238E27FC236}">
                    <a16:creationId xmlns:a16="http://schemas.microsoft.com/office/drawing/2014/main" id="{804A35AD-1F9B-F302-9130-C44EC157CC7C}"/>
                  </a:ext>
                </a:extLst>
              </p14:cNvPr>
              <p14:cNvContentPartPr/>
              <p14:nvPr/>
            </p14:nvContentPartPr>
            <p14:xfrm>
              <a:off x="3834495" y="3097696"/>
              <a:ext cx="42480" cy="1056600"/>
            </p14:xfrm>
          </p:contentPart>
        </mc:Choice>
        <mc:Fallback xmlns="">
          <p:pic>
            <p:nvPicPr>
              <p:cNvPr id="9" name="Ink 8">
                <a:extLst>
                  <a:ext uri="{FF2B5EF4-FFF2-40B4-BE49-F238E27FC236}">
                    <a16:creationId xmlns:a16="http://schemas.microsoft.com/office/drawing/2014/main" id="{804A35AD-1F9B-F302-9130-C44EC157CC7C}"/>
                  </a:ext>
                </a:extLst>
              </p:cNvPr>
              <p:cNvPicPr/>
              <p:nvPr/>
            </p:nvPicPr>
            <p:blipFill>
              <a:blip r:embed="rId89"/>
              <a:stretch>
                <a:fillRect/>
              </a:stretch>
            </p:blipFill>
            <p:spPr>
              <a:xfrm>
                <a:off x="3816495" y="3079696"/>
                <a:ext cx="78120" cy="10922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 name="Ink 9">
                <a:extLst>
                  <a:ext uri="{FF2B5EF4-FFF2-40B4-BE49-F238E27FC236}">
                    <a16:creationId xmlns:a16="http://schemas.microsoft.com/office/drawing/2014/main" id="{E3AA7F4E-F220-A9B1-02D8-4B7B89552768}"/>
                  </a:ext>
                </a:extLst>
              </p14:cNvPr>
              <p14:cNvContentPartPr/>
              <p14:nvPr/>
            </p14:nvContentPartPr>
            <p14:xfrm>
              <a:off x="3904335" y="4210816"/>
              <a:ext cx="1104480" cy="131400"/>
            </p14:xfrm>
          </p:contentPart>
        </mc:Choice>
        <mc:Fallback xmlns="">
          <p:pic>
            <p:nvPicPr>
              <p:cNvPr id="10" name="Ink 9">
                <a:extLst>
                  <a:ext uri="{FF2B5EF4-FFF2-40B4-BE49-F238E27FC236}">
                    <a16:creationId xmlns:a16="http://schemas.microsoft.com/office/drawing/2014/main" id="{E3AA7F4E-F220-A9B1-02D8-4B7B89552768}"/>
                  </a:ext>
                </a:extLst>
              </p:cNvPr>
              <p:cNvPicPr/>
              <p:nvPr/>
            </p:nvPicPr>
            <p:blipFill>
              <a:blip r:embed="rId91"/>
              <a:stretch>
                <a:fillRect/>
              </a:stretch>
            </p:blipFill>
            <p:spPr>
              <a:xfrm>
                <a:off x="3886695" y="4193176"/>
                <a:ext cx="11401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 name="Ink 10">
                <a:extLst>
                  <a:ext uri="{FF2B5EF4-FFF2-40B4-BE49-F238E27FC236}">
                    <a16:creationId xmlns:a16="http://schemas.microsoft.com/office/drawing/2014/main" id="{DDBAF487-73A2-17C4-87F3-931EF199BD21}"/>
                  </a:ext>
                </a:extLst>
              </p14:cNvPr>
              <p14:cNvContentPartPr/>
              <p14:nvPr/>
            </p14:nvContentPartPr>
            <p14:xfrm>
              <a:off x="4181895" y="3565336"/>
              <a:ext cx="306360" cy="281520"/>
            </p14:xfrm>
          </p:contentPart>
        </mc:Choice>
        <mc:Fallback xmlns="">
          <p:pic>
            <p:nvPicPr>
              <p:cNvPr id="11" name="Ink 10">
                <a:extLst>
                  <a:ext uri="{FF2B5EF4-FFF2-40B4-BE49-F238E27FC236}">
                    <a16:creationId xmlns:a16="http://schemas.microsoft.com/office/drawing/2014/main" id="{DDBAF487-73A2-17C4-87F3-931EF199BD21}"/>
                  </a:ext>
                </a:extLst>
              </p:cNvPr>
              <p:cNvPicPr/>
              <p:nvPr/>
            </p:nvPicPr>
            <p:blipFill>
              <a:blip r:embed="rId93"/>
              <a:stretch>
                <a:fillRect/>
              </a:stretch>
            </p:blipFill>
            <p:spPr>
              <a:xfrm>
                <a:off x="4164255" y="3547336"/>
                <a:ext cx="342000" cy="317160"/>
              </a:xfrm>
              <a:prstGeom prst="rect">
                <a:avLst/>
              </a:prstGeom>
            </p:spPr>
          </p:pic>
        </mc:Fallback>
      </mc:AlternateContent>
      <p:grpSp>
        <p:nvGrpSpPr>
          <p:cNvPr id="21" name="Group 20">
            <a:extLst>
              <a:ext uri="{FF2B5EF4-FFF2-40B4-BE49-F238E27FC236}">
                <a16:creationId xmlns:a16="http://schemas.microsoft.com/office/drawing/2014/main" id="{4CAFE3D8-84D2-B6F5-2CA5-F20E1112007C}"/>
              </a:ext>
            </a:extLst>
          </p:cNvPr>
          <p:cNvGrpSpPr/>
          <p:nvPr/>
        </p:nvGrpSpPr>
        <p:grpSpPr>
          <a:xfrm>
            <a:off x="4424895" y="3768736"/>
            <a:ext cx="482040" cy="105120"/>
            <a:chOff x="4424895" y="3768736"/>
            <a:chExt cx="482040" cy="105120"/>
          </a:xfrm>
        </p:grpSpPr>
        <mc:AlternateContent xmlns:mc="http://schemas.openxmlformats.org/markup-compatibility/2006" xmlns:p14="http://schemas.microsoft.com/office/powerpoint/2010/main">
          <mc:Choice Requires="p14">
            <p:contentPart p14:bwMode="auto" r:id="rId94">
              <p14:nvContentPartPr>
                <p14:cNvPr id="12" name="Ink 11">
                  <a:extLst>
                    <a:ext uri="{FF2B5EF4-FFF2-40B4-BE49-F238E27FC236}">
                      <a16:creationId xmlns:a16="http://schemas.microsoft.com/office/drawing/2014/main" id="{3B8BD162-8DC1-EFBA-6CE0-6A70562A1449}"/>
                    </a:ext>
                  </a:extLst>
                </p14:cNvPr>
                <p14:cNvContentPartPr/>
                <p14:nvPr/>
              </p14:nvContentPartPr>
              <p14:xfrm>
                <a:off x="4424895" y="3806536"/>
                <a:ext cx="85320" cy="64440"/>
              </p14:xfrm>
            </p:contentPart>
          </mc:Choice>
          <mc:Fallback xmlns="">
            <p:pic>
              <p:nvPicPr>
                <p:cNvPr id="12" name="Ink 11">
                  <a:extLst>
                    <a:ext uri="{FF2B5EF4-FFF2-40B4-BE49-F238E27FC236}">
                      <a16:creationId xmlns:a16="http://schemas.microsoft.com/office/drawing/2014/main" id="{3B8BD162-8DC1-EFBA-6CE0-6A70562A1449}"/>
                    </a:ext>
                  </a:extLst>
                </p:cNvPr>
                <p:cNvPicPr/>
                <p:nvPr/>
              </p:nvPicPr>
              <p:blipFill>
                <a:blip r:embed="rId95"/>
                <a:stretch>
                  <a:fillRect/>
                </a:stretch>
              </p:blipFill>
              <p:spPr>
                <a:xfrm>
                  <a:off x="4407255" y="3788536"/>
                  <a:ext cx="12096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4" name="Ink 13">
                  <a:extLst>
                    <a:ext uri="{FF2B5EF4-FFF2-40B4-BE49-F238E27FC236}">
                      <a16:creationId xmlns:a16="http://schemas.microsoft.com/office/drawing/2014/main" id="{EDF884EB-0B94-953C-FA24-8B5BE5C8BB4D}"/>
                    </a:ext>
                  </a:extLst>
                </p14:cNvPr>
                <p14:cNvContentPartPr/>
                <p14:nvPr/>
              </p14:nvContentPartPr>
              <p14:xfrm>
                <a:off x="4561335" y="3796456"/>
                <a:ext cx="38880" cy="63360"/>
              </p14:xfrm>
            </p:contentPart>
          </mc:Choice>
          <mc:Fallback xmlns="">
            <p:pic>
              <p:nvPicPr>
                <p:cNvPr id="14" name="Ink 13">
                  <a:extLst>
                    <a:ext uri="{FF2B5EF4-FFF2-40B4-BE49-F238E27FC236}">
                      <a16:creationId xmlns:a16="http://schemas.microsoft.com/office/drawing/2014/main" id="{EDF884EB-0B94-953C-FA24-8B5BE5C8BB4D}"/>
                    </a:ext>
                  </a:extLst>
                </p:cNvPr>
                <p:cNvPicPr/>
                <p:nvPr/>
              </p:nvPicPr>
              <p:blipFill>
                <a:blip r:embed="rId97"/>
                <a:stretch>
                  <a:fillRect/>
                </a:stretch>
              </p:blipFill>
              <p:spPr>
                <a:xfrm>
                  <a:off x="4543335" y="3778816"/>
                  <a:ext cx="7452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 name="Ink 16">
                  <a:extLst>
                    <a:ext uri="{FF2B5EF4-FFF2-40B4-BE49-F238E27FC236}">
                      <a16:creationId xmlns:a16="http://schemas.microsoft.com/office/drawing/2014/main" id="{CDDC21D2-DA46-0FE0-507A-0A748305ECE2}"/>
                    </a:ext>
                  </a:extLst>
                </p14:cNvPr>
                <p14:cNvContentPartPr/>
                <p14:nvPr/>
              </p14:nvContentPartPr>
              <p14:xfrm>
                <a:off x="4630095" y="3812296"/>
                <a:ext cx="47520" cy="54720"/>
              </p14:xfrm>
            </p:contentPart>
          </mc:Choice>
          <mc:Fallback xmlns="">
            <p:pic>
              <p:nvPicPr>
                <p:cNvPr id="17" name="Ink 16">
                  <a:extLst>
                    <a:ext uri="{FF2B5EF4-FFF2-40B4-BE49-F238E27FC236}">
                      <a16:creationId xmlns:a16="http://schemas.microsoft.com/office/drawing/2014/main" id="{CDDC21D2-DA46-0FE0-507A-0A748305ECE2}"/>
                    </a:ext>
                  </a:extLst>
                </p:cNvPr>
                <p:cNvPicPr/>
                <p:nvPr/>
              </p:nvPicPr>
              <p:blipFill>
                <a:blip r:embed="rId99"/>
                <a:stretch>
                  <a:fillRect/>
                </a:stretch>
              </p:blipFill>
              <p:spPr>
                <a:xfrm>
                  <a:off x="4612095" y="3794656"/>
                  <a:ext cx="831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 name="Ink 17">
                  <a:extLst>
                    <a:ext uri="{FF2B5EF4-FFF2-40B4-BE49-F238E27FC236}">
                      <a16:creationId xmlns:a16="http://schemas.microsoft.com/office/drawing/2014/main" id="{F8693A3A-558B-D7C7-4BA5-875BFB3A4F70}"/>
                    </a:ext>
                  </a:extLst>
                </p14:cNvPr>
                <p14:cNvContentPartPr/>
                <p14:nvPr/>
              </p14:nvContentPartPr>
              <p14:xfrm>
                <a:off x="4717575" y="3768736"/>
                <a:ext cx="79920" cy="105120"/>
              </p14:xfrm>
            </p:contentPart>
          </mc:Choice>
          <mc:Fallback xmlns="">
            <p:pic>
              <p:nvPicPr>
                <p:cNvPr id="18" name="Ink 17">
                  <a:extLst>
                    <a:ext uri="{FF2B5EF4-FFF2-40B4-BE49-F238E27FC236}">
                      <a16:creationId xmlns:a16="http://schemas.microsoft.com/office/drawing/2014/main" id="{F8693A3A-558B-D7C7-4BA5-875BFB3A4F70}"/>
                    </a:ext>
                  </a:extLst>
                </p:cNvPr>
                <p:cNvPicPr/>
                <p:nvPr/>
              </p:nvPicPr>
              <p:blipFill>
                <a:blip r:embed="rId101"/>
                <a:stretch>
                  <a:fillRect/>
                </a:stretch>
              </p:blipFill>
              <p:spPr>
                <a:xfrm>
                  <a:off x="4699575" y="3750736"/>
                  <a:ext cx="11556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9" name="Ink 18">
                  <a:extLst>
                    <a:ext uri="{FF2B5EF4-FFF2-40B4-BE49-F238E27FC236}">
                      <a16:creationId xmlns:a16="http://schemas.microsoft.com/office/drawing/2014/main" id="{D9820C16-C03B-EB10-D42F-7226D737A04B}"/>
                    </a:ext>
                  </a:extLst>
                </p14:cNvPr>
                <p14:cNvContentPartPr/>
                <p14:nvPr/>
              </p14:nvContentPartPr>
              <p14:xfrm>
                <a:off x="4793175" y="3799696"/>
                <a:ext cx="113760" cy="54000"/>
              </p14:xfrm>
            </p:contentPart>
          </mc:Choice>
          <mc:Fallback xmlns="">
            <p:pic>
              <p:nvPicPr>
                <p:cNvPr id="19" name="Ink 18">
                  <a:extLst>
                    <a:ext uri="{FF2B5EF4-FFF2-40B4-BE49-F238E27FC236}">
                      <a16:creationId xmlns:a16="http://schemas.microsoft.com/office/drawing/2014/main" id="{D9820C16-C03B-EB10-D42F-7226D737A04B}"/>
                    </a:ext>
                  </a:extLst>
                </p:cNvPr>
                <p:cNvPicPr/>
                <p:nvPr/>
              </p:nvPicPr>
              <p:blipFill>
                <a:blip r:embed="rId103"/>
                <a:stretch>
                  <a:fillRect/>
                </a:stretch>
              </p:blipFill>
              <p:spPr>
                <a:xfrm>
                  <a:off x="4775535" y="3781696"/>
                  <a:ext cx="149400" cy="89640"/>
                </a:xfrm>
                <a:prstGeom prst="rect">
                  <a:avLst/>
                </a:prstGeom>
              </p:spPr>
            </p:pic>
          </mc:Fallback>
        </mc:AlternateContent>
      </p:grpSp>
      <p:grpSp>
        <p:nvGrpSpPr>
          <p:cNvPr id="43" name="Group 42">
            <a:extLst>
              <a:ext uri="{FF2B5EF4-FFF2-40B4-BE49-F238E27FC236}">
                <a16:creationId xmlns:a16="http://schemas.microsoft.com/office/drawing/2014/main" id="{857FCFAD-FE02-B347-7DAA-910609EBCD99}"/>
              </a:ext>
            </a:extLst>
          </p:cNvPr>
          <p:cNvGrpSpPr/>
          <p:nvPr/>
        </p:nvGrpSpPr>
        <p:grpSpPr>
          <a:xfrm>
            <a:off x="2788695" y="4193176"/>
            <a:ext cx="1813680" cy="1187280"/>
            <a:chOff x="2788695" y="4193176"/>
            <a:chExt cx="1813680" cy="1187280"/>
          </a:xfrm>
        </p:grpSpPr>
        <mc:AlternateContent xmlns:mc="http://schemas.openxmlformats.org/markup-compatibility/2006" xmlns:p14="http://schemas.microsoft.com/office/powerpoint/2010/main">
          <mc:Choice Requires="p14">
            <p:contentPart p14:bwMode="auto" r:id="rId104">
              <p14:nvContentPartPr>
                <p14:cNvPr id="22" name="Ink 21">
                  <a:extLst>
                    <a:ext uri="{FF2B5EF4-FFF2-40B4-BE49-F238E27FC236}">
                      <a16:creationId xmlns:a16="http://schemas.microsoft.com/office/drawing/2014/main" id="{5202CF64-4B25-D864-B71E-C04A3195777F}"/>
                    </a:ext>
                  </a:extLst>
                </p14:cNvPr>
                <p14:cNvContentPartPr/>
                <p14:nvPr/>
              </p14:nvContentPartPr>
              <p14:xfrm>
                <a:off x="3846375" y="4247896"/>
                <a:ext cx="30960" cy="1132560"/>
              </p14:xfrm>
            </p:contentPart>
          </mc:Choice>
          <mc:Fallback xmlns="">
            <p:pic>
              <p:nvPicPr>
                <p:cNvPr id="22" name="Ink 21">
                  <a:extLst>
                    <a:ext uri="{FF2B5EF4-FFF2-40B4-BE49-F238E27FC236}">
                      <a16:creationId xmlns:a16="http://schemas.microsoft.com/office/drawing/2014/main" id="{5202CF64-4B25-D864-B71E-C04A3195777F}"/>
                    </a:ext>
                  </a:extLst>
                </p:cNvPr>
                <p:cNvPicPr/>
                <p:nvPr/>
              </p:nvPicPr>
              <p:blipFill>
                <a:blip r:embed="rId105"/>
                <a:stretch>
                  <a:fillRect/>
                </a:stretch>
              </p:blipFill>
              <p:spPr>
                <a:xfrm>
                  <a:off x="3828375" y="4230256"/>
                  <a:ext cx="66600" cy="11682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3" name="Ink 22">
                  <a:extLst>
                    <a:ext uri="{FF2B5EF4-FFF2-40B4-BE49-F238E27FC236}">
                      <a16:creationId xmlns:a16="http://schemas.microsoft.com/office/drawing/2014/main" id="{2F4F7069-CEC4-FDA2-D239-945023B47751}"/>
                    </a:ext>
                  </a:extLst>
                </p14:cNvPr>
                <p14:cNvContentPartPr/>
                <p14:nvPr/>
              </p14:nvContentPartPr>
              <p14:xfrm>
                <a:off x="4021695" y="4572256"/>
                <a:ext cx="14400" cy="226800"/>
              </p14:xfrm>
            </p:contentPart>
          </mc:Choice>
          <mc:Fallback xmlns="">
            <p:pic>
              <p:nvPicPr>
                <p:cNvPr id="23" name="Ink 22">
                  <a:extLst>
                    <a:ext uri="{FF2B5EF4-FFF2-40B4-BE49-F238E27FC236}">
                      <a16:creationId xmlns:a16="http://schemas.microsoft.com/office/drawing/2014/main" id="{2F4F7069-CEC4-FDA2-D239-945023B47751}"/>
                    </a:ext>
                  </a:extLst>
                </p:cNvPr>
                <p:cNvPicPr/>
                <p:nvPr/>
              </p:nvPicPr>
              <p:blipFill>
                <a:blip r:embed="rId107"/>
                <a:stretch>
                  <a:fillRect/>
                </a:stretch>
              </p:blipFill>
              <p:spPr>
                <a:xfrm>
                  <a:off x="4003695" y="4554616"/>
                  <a:ext cx="500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4" name="Ink 23">
                  <a:extLst>
                    <a:ext uri="{FF2B5EF4-FFF2-40B4-BE49-F238E27FC236}">
                      <a16:creationId xmlns:a16="http://schemas.microsoft.com/office/drawing/2014/main" id="{11974D2D-0CB0-F4C2-FDA6-FBC0EE0B8207}"/>
                    </a:ext>
                  </a:extLst>
                </p14:cNvPr>
                <p14:cNvContentPartPr/>
                <p14:nvPr/>
              </p14:nvContentPartPr>
              <p14:xfrm>
                <a:off x="4022055" y="4548136"/>
                <a:ext cx="156240" cy="201240"/>
              </p14:xfrm>
            </p:contentPart>
          </mc:Choice>
          <mc:Fallback xmlns="">
            <p:pic>
              <p:nvPicPr>
                <p:cNvPr id="24" name="Ink 23">
                  <a:extLst>
                    <a:ext uri="{FF2B5EF4-FFF2-40B4-BE49-F238E27FC236}">
                      <a16:creationId xmlns:a16="http://schemas.microsoft.com/office/drawing/2014/main" id="{11974D2D-0CB0-F4C2-FDA6-FBC0EE0B8207}"/>
                    </a:ext>
                  </a:extLst>
                </p:cNvPr>
                <p:cNvPicPr/>
                <p:nvPr/>
              </p:nvPicPr>
              <p:blipFill>
                <a:blip r:embed="rId109"/>
                <a:stretch>
                  <a:fillRect/>
                </a:stretch>
              </p:blipFill>
              <p:spPr>
                <a:xfrm>
                  <a:off x="4004055" y="4530136"/>
                  <a:ext cx="19188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6" name="Ink 25">
                  <a:extLst>
                    <a:ext uri="{FF2B5EF4-FFF2-40B4-BE49-F238E27FC236}">
                      <a16:creationId xmlns:a16="http://schemas.microsoft.com/office/drawing/2014/main" id="{8325433D-7E10-1880-8403-3484EF291C38}"/>
                    </a:ext>
                  </a:extLst>
                </p14:cNvPr>
                <p14:cNvContentPartPr/>
                <p14:nvPr/>
              </p14:nvContentPartPr>
              <p14:xfrm>
                <a:off x="4238055" y="4699336"/>
                <a:ext cx="14760" cy="33840"/>
              </p14:xfrm>
            </p:contentPart>
          </mc:Choice>
          <mc:Fallback xmlns="">
            <p:pic>
              <p:nvPicPr>
                <p:cNvPr id="26" name="Ink 25">
                  <a:extLst>
                    <a:ext uri="{FF2B5EF4-FFF2-40B4-BE49-F238E27FC236}">
                      <a16:creationId xmlns:a16="http://schemas.microsoft.com/office/drawing/2014/main" id="{8325433D-7E10-1880-8403-3484EF291C38}"/>
                    </a:ext>
                  </a:extLst>
                </p:cNvPr>
                <p:cNvPicPr/>
                <p:nvPr/>
              </p:nvPicPr>
              <p:blipFill>
                <a:blip r:embed="rId111"/>
                <a:stretch>
                  <a:fillRect/>
                </a:stretch>
              </p:blipFill>
              <p:spPr>
                <a:xfrm>
                  <a:off x="4220055" y="4681336"/>
                  <a:ext cx="504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7" name="Ink 26">
                  <a:extLst>
                    <a:ext uri="{FF2B5EF4-FFF2-40B4-BE49-F238E27FC236}">
                      <a16:creationId xmlns:a16="http://schemas.microsoft.com/office/drawing/2014/main" id="{3743362F-79B0-C58A-46BE-AEB4E8A1AECD}"/>
                    </a:ext>
                  </a:extLst>
                </p14:cNvPr>
                <p14:cNvContentPartPr/>
                <p14:nvPr/>
              </p14:nvContentPartPr>
              <p14:xfrm>
                <a:off x="4233735" y="4643896"/>
                <a:ext cx="3960" cy="9360"/>
              </p14:xfrm>
            </p:contentPart>
          </mc:Choice>
          <mc:Fallback xmlns="">
            <p:pic>
              <p:nvPicPr>
                <p:cNvPr id="27" name="Ink 26">
                  <a:extLst>
                    <a:ext uri="{FF2B5EF4-FFF2-40B4-BE49-F238E27FC236}">
                      <a16:creationId xmlns:a16="http://schemas.microsoft.com/office/drawing/2014/main" id="{3743362F-79B0-C58A-46BE-AEB4E8A1AECD}"/>
                    </a:ext>
                  </a:extLst>
                </p:cNvPr>
                <p:cNvPicPr/>
                <p:nvPr/>
              </p:nvPicPr>
              <p:blipFill>
                <a:blip r:embed="rId113"/>
                <a:stretch>
                  <a:fillRect/>
                </a:stretch>
              </p:blipFill>
              <p:spPr>
                <a:xfrm>
                  <a:off x="4216095" y="4626256"/>
                  <a:ext cx="396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9" name="Ink 38">
                  <a:extLst>
                    <a:ext uri="{FF2B5EF4-FFF2-40B4-BE49-F238E27FC236}">
                      <a16:creationId xmlns:a16="http://schemas.microsoft.com/office/drawing/2014/main" id="{4027AC3A-FDA0-B026-51AA-87553CFF0B76}"/>
                    </a:ext>
                  </a:extLst>
                </p14:cNvPr>
                <p14:cNvContentPartPr/>
                <p14:nvPr/>
              </p14:nvContentPartPr>
              <p14:xfrm>
                <a:off x="4289895" y="4662616"/>
                <a:ext cx="124200" cy="73800"/>
              </p14:xfrm>
            </p:contentPart>
          </mc:Choice>
          <mc:Fallback xmlns="">
            <p:pic>
              <p:nvPicPr>
                <p:cNvPr id="39" name="Ink 38">
                  <a:extLst>
                    <a:ext uri="{FF2B5EF4-FFF2-40B4-BE49-F238E27FC236}">
                      <a16:creationId xmlns:a16="http://schemas.microsoft.com/office/drawing/2014/main" id="{4027AC3A-FDA0-B026-51AA-87553CFF0B76}"/>
                    </a:ext>
                  </a:extLst>
                </p:cNvPr>
                <p:cNvPicPr/>
                <p:nvPr/>
              </p:nvPicPr>
              <p:blipFill>
                <a:blip r:embed="rId115"/>
                <a:stretch>
                  <a:fillRect/>
                </a:stretch>
              </p:blipFill>
              <p:spPr>
                <a:xfrm>
                  <a:off x="4271895" y="4644976"/>
                  <a:ext cx="15984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40" name="Ink 39">
                  <a:extLst>
                    <a:ext uri="{FF2B5EF4-FFF2-40B4-BE49-F238E27FC236}">
                      <a16:creationId xmlns:a16="http://schemas.microsoft.com/office/drawing/2014/main" id="{0162C433-408B-AFB0-740C-87DEF77AB7D3}"/>
                    </a:ext>
                  </a:extLst>
                </p14:cNvPr>
                <p14:cNvContentPartPr/>
                <p14:nvPr/>
              </p14:nvContentPartPr>
              <p14:xfrm>
                <a:off x="4444335" y="4646416"/>
                <a:ext cx="158040" cy="77040"/>
              </p14:xfrm>
            </p:contentPart>
          </mc:Choice>
          <mc:Fallback xmlns="">
            <p:pic>
              <p:nvPicPr>
                <p:cNvPr id="40" name="Ink 39">
                  <a:extLst>
                    <a:ext uri="{FF2B5EF4-FFF2-40B4-BE49-F238E27FC236}">
                      <a16:creationId xmlns:a16="http://schemas.microsoft.com/office/drawing/2014/main" id="{0162C433-408B-AFB0-740C-87DEF77AB7D3}"/>
                    </a:ext>
                  </a:extLst>
                </p:cNvPr>
                <p:cNvPicPr/>
                <p:nvPr/>
              </p:nvPicPr>
              <p:blipFill>
                <a:blip r:embed="rId117"/>
                <a:stretch>
                  <a:fillRect/>
                </a:stretch>
              </p:blipFill>
              <p:spPr>
                <a:xfrm>
                  <a:off x="4426695" y="4628416"/>
                  <a:ext cx="19368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42" name="Ink 41">
                  <a:extLst>
                    <a:ext uri="{FF2B5EF4-FFF2-40B4-BE49-F238E27FC236}">
                      <a16:creationId xmlns:a16="http://schemas.microsoft.com/office/drawing/2014/main" id="{2F2A56E8-0A03-CD8B-ABC3-058D4CAC2143}"/>
                    </a:ext>
                  </a:extLst>
                </p14:cNvPr>
                <p14:cNvContentPartPr/>
                <p14:nvPr/>
              </p14:nvContentPartPr>
              <p14:xfrm>
                <a:off x="2788695" y="4193176"/>
                <a:ext cx="1063080" cy="369360"/>
              </p14:xfrm>
            </p:contentPart>
          </mc:Choice>
          <mc:Fallback xmlns="">
            <p:pic>
              <p:nvPicPr>
                <p:cNvPr id="42" name="Ink 41">
                  <a:extLst>
                    <a:ext uri="{FF2B5EF4-FFF2-40B4-BE49-F238E27FC236}">
                      <a16:creationId xmlns:a16="http://schemas.microsoft.com/office/drawing/2014/main" id="{2F2A56E8-0A03-CD8B-ABC3-058D4CAC2143}"/>
                    </a:ext>
                  </a:extLst>
                </p:cNvPr>
                <p:cNvPicPr/>
                <p:nvPr/>
              </p:nvPicPr>
              <p:blipFill>
                <a:blip r:embed="rId119"/>
                <a:stretch>
                  <a:fillRect/>
                </a:stretch>
              </p:blipFill>
              <p:spPr>
                <a:xfrm>
                  <a:off x="2771055" y="4175176"/>
                  <a:ext cx="1098720" cy="405000"/>
                </a:xfrm>
                <a:prstGeom prst="rect">
                  <a:avLst/>
                </a:prstGeom>
              </p:spPr>
            </p:pic>
          </mc:Fallback>
        </mc:AlternateContent>
      </p:grpSp>
      <p:grpSp>
        <p:nvGrpSpPr>
          <p:cNvPr id="47" name="Group 46">
            <a:extLst>
              <a:ext uri="{FF2B5EF4-FFF2-40B4-BE49-F238E27FC236}">
                <a16:creationId xmlns:a16="http://schemas.microsoft.com/office/drawing/2014/main" id="{A0620BDD-9EF4-5D38-C2AD-7A79F37947BD}"/>
              </a:ext>
            </a:extLst>
          </p:cNvPr>
          <p:cNvGrpSpPr/>
          <p:nvPr/>
        </p:nvGrpSpPr>
        <p:grpSpPr>
          <a:xfrm>
            <a:off x="3125655" y="4617616"/>
            <a:ext cx="442800" cy="211320"/>
            <a:chOff x="3125655" y="4617616"/>
            <a:chExt cx="442800" cy="211320"/>
          </a:xfrm>
        </p:grpSpPr>
        <mc:AlternateContent xmlns:mc="http://schemas.openxmlformats.org/markup-compatibility/2006" xmlns:p14="http://schemas.microsoft.com/office/powerpoint/2010/main">
          <mc:Choice Requires="p14">
            <p:contentPart p14:bwMode="auto" r:id="rId120">
              <p14:nvContentPartPr>
                <p14:cNvPr id="44" name="Ink 43">
                  <a:extLst>
                    <a:ext uri="{FF2B5EF4-FFF2-40B4-BE49-F238E27FC236}">
                      <a16:creationId xmlns:a16="http://schemas.microsoft.com/office/drawing/2014/main" id="{A18BEBAD-0D36-1684-572E-7B2F5DBDE485}"/>
                    </a:ext>
                  </a:extLst>
                </p14:cNvPr>
                <p14:cNvContentPartPr/>
                <p14:nvPr/>
              </p14:nvContentPartPr>
              <p14:xfrm>
                <a:off x="3125655" y="4617616"/>
                <a:ext cx="144720" cy="208440"/>
              </p14:xfrm>
            </p:contentPart>
          </mc:Choice>
          <mc:Fallback xmlns="">
            <p:pic>
              <p:nvPicPr>
                <p:cNvPr id="44" name="Ink 43">
                  <a:extLst>
                    <a:ext uri="{FF2B5EF4-FFF2-40B4-BE49-F238E27FC236}">
                      <a16:creationId xmlns:a16="http://schemas.microsoft.com/office/drawing/2014/main" id="{A18BEBAD-0D36-1684-572E-7B2F5DBDE485}"/>
                    </a:ext>
                  </a:extLst>
                </p:cNvPr>
                <p:cNvPicPr/>
                <p:nvPr/>
              </p:nvPicPr>
              <p:blipFill>
                <a:blip r:embed="rId121"/>
                <a:stretch>
                  <a:fillRect/>
                </a:stretch>
              </p:blipFill>
              <p:spPr>
                <a:xfrm>
                  <a:off x="3107655" y="4599616"/>
                  <a:ext cx="1803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45" name="Ink 44">
                  <a:extLst>
                    <a:ext uri="{FF2B5EF4-FFF2-40B4-BE49-F238E27FC236}">
                      <a16:creationId xmlns:a16="http://schemas.microsoft.com/office/drawing/2014/main" id="{BE753A63-C301-790D-F588-F007B775467D}"/>
                    </a:ext>
                  </a:extLst>
                </p14:cNvPr>
                <p14:cNvContentPartPr/>
                <p14:nvPr/>
              </p14:nvContentPartPr>
              <p14:xfrm>
                <a:off x="3311055" y="4714456"/>
                <a:ext cx="81720" cy="85320"/>
              </p14:xfrm>
            </p:contentPart>
          </mc:Choice>
          <mc:Fallback xmlns="">
            <p:pic>
              <p:nvPicPr>
                <p:cNvPr id="45" name="Ink 44">
                  <a:extLst>
                    <a:ext uri="{FF2B5EF4-FFF2-40B4-BE49-F238E27FC236}">
                      <a16:creationId xmlns:a16="http://schemas.microsoft.com/office/drawing/2014/main" id="{BE753A63-C301-790D-F588-F007B775467D}"/>
                    </a:ext>
                  </a:extLst>
                </p:cNvPr>
                <p:cNvPicPr/>
                <p:nvPr/>
              </p:nvPicPr>
              <p:blipFill>
                <a:blip r:embed="rId123"/>
                <a:stretch>
                  <a:fillRect/>
                </a:stretch>
              </p:blipFill>
              <p:spPr>
                <a:xfrm>
                  <a:off x="3293055" y="4696816"/>
                  <a:ext cx="11736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46" name="Ink 45">
                  <a:extLst>
                    <a:ext uri="{FF2B5EF4-FFF2-40B4-BE49-F238E27FC236}">
                      <a16:creationId xmlns:a16="http://schemas.microsoft.com/office/drawing/2014/main" id="{120DCFC1-E0CE-1147-8881-87D8215E6CCE}"/>
                    </a:ext>
                  </a:extLst>
                </p14:cNvPr>
                <p14:cNvContentPartPr/>
                <p14:nvPr/>
              </p14:nvContentPartPr>
              <p14:xfrm>
                <a:off x="3466215" y="4725256"/>
                <a:ext cx="102240" cy="103680"/>
              </p14:xfrm>
            </p:contentPart>
          </mc:Choice>
          <mc:Fallback xmlns="">
            <p:pic>
              <p:nvPicPr>
                <p:cNvPr id="46" name="Ink 45">
                  <a:extLst>
                    <a:ext uri="{FF2B5EF4-FFF2-40B4-BE49-F238E27FC236}">
                      <a16:creationId xmlns:a16="http://schemas.microsoft.com/office/drawing/2014/main" id="{120DCFC1-E0CE-1147-8881-87D8215E6CCE}"/>
                    </a:ext>
                  </a:extLst>
                </p:cNvPr>
                <p:cNvPicPr/>
                <p:nvPr/>
              </p:nvPicPr>
              <p:blipFill>
                <a:blip r:embed="rId125"/>
                <a:stretch>
                  <a:fillRect/>
                </a:stretch>
              </p:blipFill>
              <p:spPr>
                <a:xfrm>
                  <a:off x="3448215" y="4707616"/>
                  <a:ext cx="137880" cy="139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6">
            <p14:nvContentPartPr>
              <p14:cNvPr id="49" name="Ink 48">
                <a:extLst>
                  <a:ext uri="{FF2B5EF4-FFF2-40B4-BE49-F238E27FC236}">
                    <a16:creationId xmlns:a16="http://schemas.microsoft.com/office/drawing/2014/main" id="{8C2D737D-6AE6-7783-BAEF-D1053D9C7880}"/>
                  </a:ext>
                </a:extLst>
              </p14:cNvPr>
              <p14:cNvContentPartPr/>
              <p14:nvPr/>
            </p14:nvContentPartPr>
            <p14:xfrm>
              <a:off x="3233295" y="3295696"/>
              <a:ext cx="597960" cy="887400"/>
            </p14:xfrm>
          </p:contentPart>
        </mc:Choice>
        <mc:Fallback xmlns="">
          <p:pic>
            <p:nvPicPr>
              <p:cNvPr id="49" name="Ink 48">
                <a:extLst>
                  <a:ext uri="{FF2B5EF4-FFF2-40B4-BE49-F238E27FC236}">
                    <a16:creationId xmlns:a16="http://schemas.microsoft.com/office/drawing/2014/main" id="{8C2D737D-6AE6-7783-BAEF-D1053D9C7880}"/>
                  </a:ext>
                </a:extLst>
              </p:cNvPr>
              <p:cNvPicPr/>
              <p:nvPr/>
            </p:nvPicPr>
            <p:blipFill>
              <a:blip r:embed="rId127"/>
              <a:stretch>
                <a:fillRect/>
              </a:stretch>
            </p:blipFill>
            <p:spPr>
              <a:xfrm>
                <a:off x="3215655" y="3277696"/>
                <a:ext cx="633600" cy="923040"/>
              </a:xfrm>
              <a:prstGeom prst="rect">
                <a:avLst/>
              </a:prstGeom>
            </p:spPr>
          </p:pic>
        </mc:Fallback>
      </mc:AlternateContent>
      <p:grpSp>
        <p:nvGrpSpPr>
          <p:cNvPr id="60" name="Group 59">
            <a:extLst>
              <a:ext uri="{FF2B5EF4-FFF2-40B4-BE49-F238E27FC236}">
                <a16:creationId xmlns:a16="http://schemas.microsoft.com/office/drawing/2014/main" id="{1203DFB1-510A-3842-75E0-9F2455DF1DF1}"/>
              </a:ext>
            </a:extLst>
          </p:cNvPr>
          <p:cNvGrpSpPr/>
          <p:nvPr/>
        </p:nvGrpSpPr>
        <p:grpSpPr>
          <a:xfrm>
            <a:off x="2867535" y="3800056"/>
            <a:ext cx="651600" cy="263880"/>
            <a:chOff x="2867535" y="3800056"/>
            <a:chExt cx="651600" cy="263880"/>
          </a:xfrm>
        </p:grpSpPr>
        <mc:AlternateContent xmlns:mc="http://schemas.openxmlformats.org/markup-compatibility/2006" xmlns:p14="http://schemas.microsoft.com/office/powerpoint/2010/main">
          <mc:Choice Requires="p14">
            <p:contentPart p14:bwMode="auto" r:id="rId128">
              <p14:nvContentPartPr>
                <p14:cNvPr id="50" name="Ink 49">
                  <a:extLst>
                    <a:ext uri="{FF2B5EF4-FFF2-40B4-BE49-F238E27FC236}">
                      <a16:creationId xmlns:a16="http://schemas.microsoft.com/office/drawing/2014/main" id="{AA049EB7-2DEF-8D28-1D5C-765E15AB6A5A}"/>
                    </a:ext>
                  </a:extLst>
                </p14:cNvPr>
                <p14:cNvContentPartPr/>
                <p14:nvPr/>
              </p14:nvContentPartPr>
              <p14:xfrm>
                <a:off x="2870415" y="3800056"/>
                <a:ext cx="104400" cy="52560"/>
              </p14:xfrm>
            </p:contentPart>
          </mc:Choice>
          <mc:Fallback xmlns="">
            <p:pic>
              <p:nvPicPr>
                <p:cNvPr id="50" name="Ink 49">
                  <a:extLst>
                    <a:ext uri="{FF2B5EF4-FFF2-40B4-BE49-F238E27FC236}">
                      <a16:creationId xmlns:a16="http://schemas.microsoft.com/office/drawing/2014/main" id="{AA049EB7-2DEF-8D28-1D5C-765E15AB6A5A}"/>
                    </a:ext>
                  </a:extLst>
                </p:cNvPr>
                <p:cNvPicPr/>
                <p:nvPr/>
              </p:nvPicPr>
              <p:blipFill>
                <a:blip r:embed="rId129"/>
                <a:stretch>
                  <a:fillRect/>
                </a:stretch>
              </p:blipFill>
              <p:spPr>
                <a:xfrm>
                  <a:off x="2852775" y="3782416"/>
                  <a:ext cx="14004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51" name="Ink 50">
                  <a:extLst>
                    <a:ext uri="{FF2B5EF4-FFF2-40B4-BE49-F238E27FC236}">
                      <a16:creationId xmlns:a16="http://schemas.microsoft.com/office/drawing/2014/main" id="{33A4C816-CD27-C5CD-ABFB-F42AB2B75D45}"/>
                    </a:ext>
                  </a:extLst>
                </p14:cNvPr>
                <p14:cNvContentPartPr/>
                <p14:nvPr/>
              </p14:nvContentPartPr>
              <p14:xfrm>
                <a:off x="2867535" y="3858736"/>
                <a:ext cx="104760" cy="160560"/>
              </p14:xfrm>
            </p:contentPart>
          </mc:Choice>
          <mc:Fallback xmlns="">
            <p:pic>
              <p:nvPicPr>
                <p:cNvPr id="51" name="Ink 50">
                  <a:extLst>
                    <a:ext uri="{FF2B5EF4-FFF2-40B4-BE49-F238E27FC236}">
                      <a16:creationId xmlns:a16="http://schemas.microsoft.com/office/drawing/2014/main" id="{33A4C816-CD27-C5CD-ABFB-F42AB2B75D45}"/>
                    </a:ext>
                  </a:extLst>
                </p:cNvPr>
                <p:cNvPicPr/>
                <p:nvPr/>
              </p:nvPicPr>
              <p:blipFill>
                <a:blip r:embed="rId131"/>
                <a:stretch>
                  <a:fillRect/>
                </a:stretch>
              </p:blipFill>
              <p:spPr>
                <a:xfrm>
                  <a:off x="2849535" y="3840736"/>
                  <a:ext cx="1404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52" name="Ink 51">
                  <a:extLst>
                    <a:ext uri="{FF2B5EF4-FFF2-40B4-BE49-F238E27FC236}">
                      <a16:creationId xmlns:a16="http://schemas.microsoft.com/office/drawing/2014/main" id="{8837FC9F-A7D7-EC48-A982-1BC0B4FEFAD3}"/>
                    </a:ext>
                  </a:extLst>
                </p14:cNvPr>
                <p14:cNvContentPartPr/>
                <p14:nvPr/>
              </p14:nvContentPartPr>
              <p14:xfrm>
                <a:off x="2888055" y="3942976"/>
                <a:ext cx="61560" cy="14040"/>
              </p14:xfrm>
            </p:contentPart>
          </mc:Choice>
          <mc:Fallback xmlns="">
            <p:pic>
              <p:nvPicPr>
                <p:cNvPr id="52" name="Ink 51">
                  <a:extLst>
                    <a:ext uri="{FF2B5EF4-FFF2-40B4-BE49-F238E27FC236}">
                      <a16:creationId xmlns:a16="http://schemas.microsoft.com/office/drawing/2014/main" id="{8837FC9F-A7D7-EC48-A982-1BC0B4FEFAD3}"/>
                    </a:ext>
                  </a:extLst>
                </p:cNvPr>
                <p:cNvPicPr/>
                <p:nvPr/>
              </p:nvPicPr>
              <p:blipFill>
                <a:blip r:embed="rId133"/>
                <a:stretch>
                  <a:fillRect/>
                </a:stretch>
              </p:blipFill>
              <p:spPr>
                <a:xfrm>
                  <a:off x="2870415" y="3924976"/>
                  <a:ext cx="9720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53" name="Ink 52">
                  <a:extLst>
                    <a:ext uri="{FF2B5EF4-FFF2-40B4-BE49-F238E27FC236}">
                      <a16:creationId xmlns:a16="http://schemas.microsoft.com/office/drawing/2014/main" id="{6240308F-9CE5-43B8-3A3E-4BE4046DAE2C}"/>
                    </a:ext>
                  </a:extLst>
                </p14:cNvPr>
                <p14:cNvContentPartPr/>
                <p14:nvPr/>
              </p14:nvContentPartPr>
              <p14:xfrm>
                <a:off x="3022695" y="3913096"/>
                <a:ext cx="90360" cy="122400"/>
              </p14:xfrm>
            </p:contentPart>
          </mc:Choice>
          <mc:Fallback xmlns="">
            <p:pic>
              <p:nvPicPr>
                <p:cNvPr id="53" name="Ink 52">
                  <a:extLst>
                    <a:ext uri="{FF2B5EF4-FFF2-40B4-BE49-F238E27FC236}">
                      <a16:creationId xmlns:a16="http://schemas.microsoft.com/office/drawing/2014/main" id="{6240308F-9CE5-43B8-3A3E-4BE4046DAE2C}"/>
                    </a:ext>
                  </a:extLst>
                </p:cNvPr>
                <p:cNvPicPr/>
                <p:nvPr/>
              </p:nvPicPr>
              <p:blipFill>
                <a:blip r:embed="rId135"/>
                <a:stretch>
                  <a:fillRect/>
                </a:stretch>
              </p:blipFill>
              <p:spPr>
                <a:xfrm>
                  <a:off x="3005055" y="3895456"/>
                  <a:ext cx="12600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54" name="Ink 53">
                  <a:extLst>
                    <a:ext uri="{FF2B5EF4-FFF2-40B4-BE49-F238E27FC236}">
                      <a16:creationId xmlns:a16="http://schemas.microsoft.com/office/drawing/2014/main" id="{8A3D027C-3D77-CDDE-A674-72183CAC4DCE}"/>
                    </a:ext>
                  </a:extLst>
                </p14:cNvPr>
                <p14:cNvContentPartPr/>
                <p14:nvPr/>
              </p14:nvContentPartPr>
              <p14:xfrm>
                <a:off x="3108735" y="3926056"/>
                <a:ext cx="72720" cy="137880"/>
              </p14:xfrm>
            </p:contentPart>
          </mc:Choice>
          <mc:Fallback xmlns="">
            <p:pic>
              <p:nvPicPr>
                <p:cNvPr id="54" name="Ink 53">
                  <a:extLst>
                    <a:ext uri="{FF2B5EF4-FFF2-40B4-BE49-F238E27FC236}">
                      <a16:creationId xmlns:a16="http://schemas.microsoft.com/office/drawing/2014/main" id="{8A3D027C-3D77-CDDE-A674-72183CAC4DCE}"/>
                    </a:ext>
                  </a:extLst>
                </p:cNvPr>
                <p:cNvPicPr/>
                <p:nvPr/>
              </p:nvPicPr>
              <p:blipFill>
                <a:blip r:embed="rId137"/>
                <a:stretch>
                  <a:fillRect/>
                </a:stretch>
              </p:blipFill>
              <p:spPr>
                <a:xfrm>
                  <a:off x="3090735" y="3908056"/>
                  <a:ext cx="10836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55" name="Ink 54">
                  <a:extLst>
                    <a:ext uri="{FF2B5EF4-FFF2-40B4-BE49-F238E27FC236}">
                      <a16:creationId xmlns:a16="http://schemas.microsoft.com/office/drawing/2014/main" id="{83AD2015-1A06-4580-5105-079DEFF47C07}"/>
                    </a:ext>
                  </a:extLst>
                </p14:cNvPr>
                <p14:cNvContentPartPr/>
                <p14:nvPr/>
              </p14:nvContentPartPr>
              <p14:xfrm>
                <a:off x="3190095" y="3920656"/>
                <a:ext cx="123840" cy="72360"/>
              </p14:xfrm>
            </p:contentPart>
          </mc:Choice>
          <mc:Fallback xmlns="">
            <p:pic>
              <p:nvPicPr>
                <p:cNvPr id="55" name="Ink 54">
                  <a:extLst>
                    <a:ext uri="{FF2B5EF4-FFF2-40B4-BE49-F238E27FC236}">
                      <a16:creationId xmlns:a16="http://schemas.microsoft.com/office/drawing/2014/main" id="{83AD2015-1A06-4580-5105-079DEFF47C07}"/>
                    </a:ext>
                  </a:extLst>
                </p:cNvPr>
                <p:cNvPicPr/>
                <p:nvPr/>
              </p:nvPicPr>
              <p:blipFill>
                <a:blip r:embed="rId139"/>
                <a:stretch>
                  <a:fillRect/>
                </a:stretch>
              </p:blipFill>
              <p:spPr>
                <a:xfrm>
                  <a:off x="3172455" y="3902656"/>
                  <a:ext cx="15948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56" name="Ink 55">
                  <a:extLst>
                    <a:ext uri="{FF2B5EF4-FFF2-40B4-BE49-F238E27FC236}">
                      <a16:creationId xmlns:a16="http://schemas.microsoft.com/office/drawing/2014/main" id="{CF925F28-A807-7FD0-BF09-1736EF9BF2AB}"/>
                    </a:ext>
                  </a:extLst>
                </p14:cNvPr>
                <p14:cNvContentPartPr/>
                <p14:nvPr/>
              </p14:nvContentPartPr>
              <p14:xfrm>
                <a:off x="3369375" y="3941176"/>
                <a:ext cx="63720" cy="64800"/>
              </p14:xfrm>
            </p:contentPart>
          </mc:Choice>
          <mc:Fallback xmlns="">
            <p:pic>
              <p:nvPicPr>
                <p:cNvPr id="56" name="Ink 55">
                  <a:extLst>
                    <a:ext uri="{FF2B5EF4-FFF2-40B4-BE49-F238E27FC236}">
                      <a16:creationId xmlns:a16="http://schemas.microsoft.com/office/drawing/2014/main" id="{CF925F28-A807-7FD0-BF09-1736EF9BF2AB}"/>
                    </a:ext>
                  </a:extLst>
                </p:cNvPr>
                <p:cNvPicPr/>
                <p:nvPr/>
              </p:nvPicPr>
              <p:blipFill>
                <a:blip r:embed="rId141"/>
                <a:stretch>
                  <a:fillRect/>
                </a:stretch>
              </p:blipFill>
              <p:spPr>
                <a:xfrm>
                  <a:off x="3351375" y="3923176"/>
                  <a:ext cx="993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57" name="Ink 56">
                  <a:extLst>
                    <a:ext uri="{FF2B5EF4-FFF2-40B4-BE49-F238E27FC236}">
                      <a16:creationId xmlns:a16="http://schemas.microsoft.com/office/drawing/2014/main" id="{E07FBC4E-2AC6-08F1-2B62-8F1CDE175775}"/>
                    </a:ext>
                  </a:extLst>
                </p14:cNvPr>
                <p14:cNvContentPartPr/>
                <p14:nvPr/>
              </p14:nvContentPartPr>
              <p14:xfrm>
                <a:off x="3376935" y="3926776"/>
                <a:ext cx="126720" cy="81720"/>
              </p14:xfrm>
            </p:contentPart>
          </mc:Choice>
          <mc:Fallback xmlns="">
            <p:pic>
              <p:nvPicPr>
                <p:cNvPr id="57" name="Ink 56">
                  <a:extLst>
                    <a:ext uri="{FF2B5EF4-FFF2-40B4-BE49-F238E27FC236}">
                      <a16:creationId xmlns:a16="http://schemas.microsoft.com/office/drawing/2014/main" id="{E07FBC4E-2AC6-08F1-2B62-8F1CDE175775}"/>
                    </a:ext>
                  </a:extLst>
                </p:cNvPr>
                <p:cNvPicPr/>
                <p:nvPr/>
              </p:nvPicPr>
              <p:blipFill>
                <a:blip r:embed="rId143"/>
                <a:stretch>
                  <a:fillRect/>
                </a:stretch>
              </p:blipFill>
              <p:spPr>
                <a:xfrm>
                  <a:off x="3359295" y="3908776"/>
                  <a:ext cx="16236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59" name="Ink 58">
                  <a:extLst>
                    <a:ext uri="{FF2B5EF4-FFF2-40B4-BE49-F238E27FC236}">
                      <a16:creationId xmlns:a16="http://schemas.microsoft.com/office/drawing/2014/main" id="{B433CB8E-BFF6-A973-424E-22C0F69C4DBA}"/>
                    </a:ext>
                  </a:extLst>
                </p14:cNvPr>
                <p14:cNvContentPartPr/>
                <p14:nvPr/>
              </p14:nvContentPartPr>
              <p14:xfrm>
                <a:off x="3475935" y="3905536"/>
                <a:ext cx="43200" cy="39240"/>
              </p14:xfrm>
            </p:contentPart>
          </mc:Choice>
          <mc:Fallback xmlns="">
            <p:pic>
              <p:nvPicPr>
                <p:cNvPr id="59" name="Ink 58">
                  <a:extLst>
                    <a:ext uri="{FF2B5EF4-FFF2-40B4-BE49-F238E27FC236}">
                      <a16:creationId xmlns:a16="http://schemas.microsoft.com/office/drawing/2014/main" id="{B433CB8E-BFF6-A973-424E-22C0F69C4DBA}"/>
                    </a:ext>
                  </a:extLst>
                </p:cNvPr>
                <p:cNvPicPr/>
                <p:nvPr/>
              </p:nvPicPr>
              <p:blipFill>
                <a:blip r:embed="rId145"/>
                <a:stretch>
                  <a:fillRect/>
                </a:stretch>
              </p:blipFill>
              <p:spPr>
                <a:xfrm>
                  <a:off x="3458295" y="3887536"/>
                  <a:ext cx="78840" cy="74880"/>
                </a:xfrm>
                <a:prstGeom prst="rect">
                  <a:avLst/>
                </a:prstGeom>
              </p:spPr>
            </p:pic>
          </mc:Fallback>
        </mc:AlternateContent>
      </p:grpSp>
      <p:grpSp>
        <p:nvGrpSpPr>
          <p:cNvPr id="69" name="Group 68">
            <a:extLst>
              <a:ext uri="{FF2B5EF4-FFF2-40B4-BE49-F238E27FC236}">
                <a16:creationId xmlns:a16="http://schemas.microsoft.com/office/drawing/2014/main" id="{23A9520C-DECC-6840-32EE-7016A32EBFD1}"/>
              </a:ext>
            </a:extLst>
          </p:cNvPr>
          <p:cNvGrpSpPr/>
          <p:nvPr/>
        </p:nvGrpSpPr>
        <p:grpSpPr>
          <a:xfrm>
            <a:off x="3373695" y="3235216"/>
            <a:ext cx="398880" cy="306360"/>
            <a:chOff x="3373695" y="3235216"/>
            <a:chExt cx="398880" cy="306360"/>
          </a:xfrm>
        </p:grpSpPr>
        <mc:AlternateContent xmlns:mc="http://schemas.openxmlformats.org/markup-compatibility/2006" xmlns:p14="http://schemas.microsoft.com/office/powerpoint/2010/main">
          <mc:Choice Requires="p14">
            <p:contentPart p14:bwMode="auto" r:id="rId146">
              <p14:nvContentPartPr>
                <p14:cNvPr id="61" name="Ink 60">
                  <a:extLst>
                    <a:ext uri="{FF2B5EF4-FFF2-40B4-BE49-F238E27FC236}">
                      <a16:creationId xmlns:a16="http://schemas.microsoft.com/office/drawing/2014/main" id="{0FA6DCB0-2A2E-7C33-FD5E-F791439C4037}"/>
                    </a:ext>
                  </a:extLst>
                </p14:cNvPr>
                <p14:cNvContentPartPr/>
                <p14:nvPr/>
              </p14:nvContentPartPr>
              <p14:xfrm>
                <a:off x="3373695" y="3235216"/>
                <a:ext cx="150120" cy="15120"/>
              </p14:xfrm>
            </p:contentPart>
          </mc:Choice>
          <mc:Fallback xmlns="">
            <p:pic>
              <p:nvPicPr>
                <p:cNvPr id="61" name="Ink 60">
                  <a:extLst>
                    <a:ext uri="{FF2B5EF4-FFF2-40B4-BE49-F238E27FC236}">
                      <a16:creationId xmlns:a16="http://schemas.microsoft.com/office/drawing/2014/main" id="{0FA6DCB0-2A2E-7C33-FD5E-F791439C4037}"/>
                    </a:ext>
                  </a:extLst>
                </p:cNvPr>
                <p:cNvPicPr/>
                <p:nvPr/>
              </p:nvPicPr>
              <p:blipFill>
                <a:blip r:embed="rId147"/>
                <a:stretch>
                  <a:fillRect/>
                </a:stretch>
              </p:blipFill>
              <p:spPr>
                <a:xfrm>
                  <a:off x="3356055" y="3217576"/>
                  <a:ext cx="1857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62" name="Ink 61">
                  <a:extLst>
                    <a:ext uri="{FF2B5EF4-FFF2-40B4-BE49-F238E27FC236}">
                      <a16:creationId xmlns:a16="http://schemas.microsoft.com/office/drawing/2014/main" id="{92B5DB5C-1223-355D-D628-54D5F4B94CD9}"/>
                    </a:ext>
                  </a:extLst>
                </p14:cNvPr>
                <p14:cNvContentPartPr/>
                <p14:nvPr/>
              </p14:nvContentPartPr>
              <p14:xfrm>
                <a:off x="3439575" y="3239536"/>
                <a:ext cx="52200" cy="162000"/>
              </p14:xfrm>
            </p:contentPart>
          </mc:Choice>
          <mc:Fallback xmlns="">
            <p:pic>
              <p:nvPicPr>
                <p:cNvPr id="62" name="Ink 61">
                  <a:extLst>
                    <a:ext uri="{FF2B5EF4-FFF2-40B4-BE49-F238E27FC236}">
                      <a16:creationId xmlns:a16="http://schemas.microsoft.com/office/drawing/2014/main" id="{92B5DB5C-1223-355D-D628-54D5F4B94CD9}"/>
                    </a:ext>
                  </a:extLst>
                </p:cNvPr>
                <p:cNvPicPr/>
                <p:nvPr/>
              </p:nvPicPr>
              <p:blipFill>
                <a:blip r:embed="rId149"/>
                <a:stretch>
                  <a:fillRect/>
                </a:stretch>
              </p:blipFill>
              <p:spPr>
                <a:xfrm>
                  <a:off x="3421935" y="3221536"/>
                  <a:ext cx="8784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63" name="Ink 62">
                  <a:extLst>
                    <a:ext uri="{FF2B5EF4-FFF2-40B4-BE49-F238E27FC236}">
                      <a16:creationId xmlns:a16="http://schemas.microsoft.com/office/drawing/2014/main" id="{39807242-F88E-991B-4B66-41A4EEAA7259}"/>
                    </a:ext>
                  </a:extLst>
                </p14:cNvPr>
                <p14:cNvContentPartPr/>
                <p14:nvPr/>
              </p14:nvContentPartPr>
              <p14:xfrm>
                <a:off x="3494655" y="3369496"/>
                <a:ext cx="7560" cy="58320"/>
              </p14:xfrm>
            </p:contentPart>
          </mc:Choice>
          <mc:Fallback xmlns="">
            <p:pic>
              <p:nvPicPr>
                <p:cNvPr id="63" name="Ink 62">
                  <a:extLst>
                    <a:ext uri="{FF2B5EF4-FFF2-40B4-BE49-F238E27FC236}">
                      <a16:creationId xmlns:a16="http://schemas.microsoft.com/office/drawing/2014/main" id="{39807242-F88E-991B-4B66-41A4EEAA7259}"/>
                    </a:ext>
                  </a:extLst>
                </p:cNvPr>
                <p:cNvPicPr/>
                <p:nvPr/>
              </p:nvPicPr>
              <p:blipFill>
                <a:blip r:embed="rId151"/>
                <a:stretch>
                  <a:fillRect/>
                </a:stretch>
              </p:blipFill>
              <p:spPr>
                <a:xfrm>
                  <a:off x="3476655" y="3351496"/>
                  <a:ext cx="4320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64" name="Ink 63">
                  <a:extLst>
                    <a:ext uri="{FF2B5EF4-FFF2-40B4-BE49-F238E27FC236}">
                      <a16:creationId xmlns:a16="http://schemas.microsoft.com/office/drawing/2014/main" id="{A56D436B-36ED-4661-A55B-24451884B1BD}"/>
                    </a:ext>
                  </a:extLst>
                </p14:cNvPr>
                <p14:cNvContentPartPr/>
                <p14:nvPr/>
              </p14:nvContentPartPr>
              <p14:xfrm>
                <a:off x="3502575" y="3311896"/>
                <a:ext cx="360" cy="360"/>
              </p14:xfrm>
            </p:contentPart>
          </mc:Choice>
          <mc:Fallback xmlns="">
            <p:pic>
              <p:nvPicPr>
                <p:cNvPr id="64" name="Ink 63">
                  <a:extLst>
                    <a:ext uri="{FF2B5EF4-FFF2-40B4-BE49-F238E27FC236}">
                      <a16:creationId xmlns:a16="http://schemas.microsoft.com/office/drawing/2014/main" id="{A56D436B-36ED-4661-A55B-24451884B1BD}"/>
                    </a:ext>
                  </a:extLst>
                </p:cNvPr>
                <p:cNvPicPr/>
                <p:nvPr/>
              </p:nvPicPr>
              <p:blipFill>
                <a:blip r:embed="rId153"/>
                <a:stretch>
                  <a:fillRect/>
                </a:stretch>
              </p:blipFill>
              <p:spPr>
                <a:xfrm>
                  <a:off x="3484935" y="3293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65" name="Ink 64">
                  <a:extLst>
                    <a:ext uri="{FF2B5EF4-FFF2-40B4-BE49-F238E27FC236}">
                      <a16:creationId xmlns:a16="http://schemas.microsoft.com/office/drawing/2014/main" id="{BC63F88F-6A83-7135-B503-4E0881842320}"/>
                    </a:ext>
                  </a:extLst>
                </p14:cNvPr>
                <p14:cNvContentPartPr/>
                <p14:nvPr/>
              </p14:nvContentPartPr>
              <p14:xfrm>
                <a:off x="3537135" y="3370216"/>
                <a:ext cx="102240" cy="81000"/>
              </p14:xfrm>
            </p:contentPart>
          </mc:Choice>
          <mc:Fallback xmlns="">
            <p:pic>
              <p:nvPicPr>
                <p:cNvPr id="65" name="Ink 64">
                  <a:extLst>
                    <a:ext uri="{FF2B5EF4-FFF2-40B4-BE49-F238E27FC236}">
                      <a16:creationId xmlns:a16="http://schemas.microsoft.com/office/drawing/2014/main" id="{BC63F88F-6A83-7135-B503-4E0881842320}"/>
                    </a:ext>
                  </a:extLst>
                </p:cNvPr>
                <p:cNvPicPr/>
                <p:nvPr/>
              </p:nvPicPr>
              <p:blipFill>
                <a:blip r:embed="rId155"/>
                <a:stretch>
                  <a:fillRect/>
                </a:stretch>
              </p:blipFill>
              <p:spPr>
                <a:xfrm>
                  <a:off x="3519495" y="3352576"/>
                  <a:ext cx="137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66" name="Ink 65">
                  <a:extLst>
                    <a:ext uri="{FF2B5EF4-FFF2-40B4-BE49-F238E27FC236}">
                      <a16:creationId xmlns:a16="http://schemas.microsoft.com/office/drawing/2014/main" id="{4F1F7BC3-E4E8-B9F7-C5BF-B31A00532008}"/>
                    </a:ext>
                  </a:extLst>
                </p14:cNvPr>
                <p14:cNvContentPartPr/>
                <p14:nvPr/>
              </p14:nvContentPartPr>
              <p14:xfrm>
                <a:off x="3651615" y="3424216"/>
                <a:ext cx="32400" cy="56160"/>
              </p14:xfrm>
            </p:contentPart>
          </mc:Choice>
          <mc:Fallback xmlns="">
            <p:pic>
              <p:nvPicPr>
                <p:cNvPr id="66" name="Ink 65">
                  <a:extLst>
                    <a:ext uri="{FF2B5EF4-FFF2-40B4-BE49-F238E27FC236}">
                      <a16:creationId xmlns:a16="http://schemas.microsoft.com/office/drawing/2014/main" id="{4F1F7BC3-E4E8-B9F7-C5BF-B31A00532008}"/>
                    </a:ext>
                  </a:extLst>
                </p:cNvPr>
                <p:cNvPicPr/>
                <p:nvPr/>
              </p:nvPicPr>
              <p:blipFill>
                <a:blip r:embed="rId157"/>
                <a:stretch>
                  <a:fillRect/>
                </a:stretch>
              </p:blipFill>
              <p:spPr>
                <a:xfrm>
                  <a:off x="3633975" y="3406576"/>
                  <a:ext cx="6804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67" name="Ink 66">
                  <a:extLst>
                    <a:ext uri="{FF2B5EF4-FFF2-40B4-BE49-F238E27FC236}">
                      <a16:creationId xmlns:a16="http://schemas.microsoft.com/office/drawing/2014/main" id="{171765E6-AF56-035A-23FB-3E5CF9C205F6}"/>
                    </a:ext>
                  </a:extLst>
                </p14:cNvPr>
                <p14:cNvContentPartPr/>
                <p14:nvPr/>
              </p14:nvContentPartPr>
              <p14:xfrm>
                <a:off x="3724335" y="3452656"/>
                <a:ext cx="44640" cy="88920"/>
              </p14:xfrm>
            </p:contentPart>
          </mc:Choice>
          <mc:Fallback xmlns="">
            <p:pic>
              <p:nvPicPr>
                <p:cNvPr id="67" name="Ink 66">
                  <a:extLst>
                    <a:ext uri="{FF2B5EF4-FFF2-40B4-BE49-F238E27FC236}">
                      <a16:creationId xmlns:a16="http://schemas.microsoft.com/office/drawing/2014/main" id="{171765E6-AF56-035A-23FB-3E5CF9C205F6}"/>
                    </a:ext>
                  </a:extLst>
                </p:cNvPr>
                <p:cNvPicPr/>
                <p:nvPr/>
              </p:nvPicPr>
              <p:blipFill>
                <a:blip r:embed="rId159"/>
                <a:stretch>
                  <a:fillRect/>
                </a:stretch>
              </p:blipFill>
              <p:spPr>
                <a:xfrm>
                  <a:off x="3706695" y="3434656"/>
                  <a:ext cx="8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68" name="Ink 67">
                  <a:extLst>
                    <a:ext uri="{FF2B5EF4-FFF2-40B4-BE49-F238E27FC236}">
                      <a16:creationId xmlns:a16="http://schemas.microsoft.com/office/drawing/2014/main" id="{F48DAF10-ABC4-AEAC-66FE-70B66B970766}"/>
                    </a:ext>
                  </a:extLst>
                </p14:cNvPr>
                <p14:cNvContentPartPr/>
                <p14:nvPr/>
              </p14:nvContentPartPr>
              <p14:xfrm>
                <a:off x="3725055" y="3449056"/>
                <a:ext cx="47520" cy="18000"/>
              </p14:xfrm>
            </p:contentPart>
          </mc:Choice>
          <mc:Fallback xmlns="">
            <p:pic>
              <p:nvPicPr>
                <p:cNvPr id="68" name="Ink 67">
                  <a:extLst>
                    <a:ext uri="{FF2B5EF4-FFF2-40B4-BE49-F238E27FC236}">
                      <a16:creationId xmlns:a16="http://schemas.microsoft.com/office/drawing/2014/main" id="{F48DAF10-ABC4-AEAC-66FE-70B66B970766}"/>
                    </a:ext>
                  </a:extLst>
                </p:cNvPr>
                <p:cNvPicPr/>
                <p:nvPr/>
              </p:nvPicPr>
              <p:blipFill>
                <a:blip r:embed="rId161"/>
                <a:stretch>
                  <a:fillRect/>
                </a:stretch>
              </p:blipFill>
              <p:spPr>
                <a:xfrm>
                  <a:off x="3707055" y="3431416"/>
                  <a:ext cx="83160" cy="53640"/>
                </a:xfrm>
                <a:prstGeom prst="rect">
                  <a:avLst/>
                </a:prstGeom>
              </p:spPr>
            </p:pic>
          </mc:Fallback>
        </mc:AlternateContent>
      </p:grpSp>
    </p:spTree>
    <p:extLst>
      <p:ext uri="{BB962C8B-B14F-4D97-AF65-F5344CB8AC3E}">
        <p14:creationId xmlns:p14="http://schemas.microsoft.com/office/powerpoint/2010/main" val="2544042399"/>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Why did I add up how many people there were in total?</a:t>
                </a:r>
              </a:p>
              <a:p>
                <a:endParaRPr lang="en-GB"/>
              </a:p>
              <a:p>
                <a:r>
                  <a:rPr lang="en-GB" b="1"/>
                  <a:t>2. </a:t>
                </a:r>
                <a:r>
                  <a:rPr lang="en-GB"/>
                  <a:t>What calculation gave the answer of 12</a:t>
                </a:r>
                <a14:m>
                  <m:oMath xmlns:m="http://schemas.openxmlformats.org/officeDocument/2006/math">
                    <m:r>
                      <a:rPr lang="en-GB" b="0" i="1" smtClean="0">
                        <a:latin typeface="Cambria Math" panose="02040503050406030204" pitchFamily="18" charset="0"/>
                      </a:rPr>
                      <m:t>°</m:t>
                    </m:r>
                  </m:oMath>
                </a14:m>
                <a:r>
                  <a:rPr lang="en-GB"/>
                  <a:t>? And 96</a:t>
                </a:r>
                <a14:m>
                  <m:oMath xmlns:m="http://schemas.openxmlformats.org/officeDocument/2006/math">
                    <m:r>
                      <a:rPr lang="en-GB" b="0" i="1" smtClean="0">
                        <a:latin typeface="Cambria Math" panose="02040503050406030204" pitchFamily="18" charset="0"/>
                      </a:rPr>
                      <m:t>°</m:t>
                    </m:r>
                  </m:oMath>
                </a14:m>
                <a:r>
                  <a:rPr lang="en-GB"/>
                  <a:t>?</a:t>
                </a:r>
              </a:p>
              <a:p>
                <a:endParaRPr lang="en-GB"/>
              </a:p>
              <a:p>
                <a:r>
                  <a:rPr lang="en-GB" b="1"/>
                  <a:t>3. </a:t>
                </a:r>
                <a:r>
                  <a:rPr lang="en-GB"/>
                  <a:t>What rules do you think I followed when ordering the sectors around the pie chart?</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372775" y="2165319"/>
                <a:ext cx="3771225" cy="3139321"/>
              </a:xfrm>
              <a:prstGeom prst="rect">
                <a:avLst/>
              </a:prstGeom>
              <a:blipFill>
                <a:blip r:embed="rId2"/>
                <a:stretch>
                  <a:fillRect l="-1292" t="-971" r="-969" b="-2136"/>
                </a:stretch>
              </a:blipFill>
            </p:spPr>
            <p:txBody>
              <a:bodyPr/>
              <a:lstStyle/>
              <a:p>
                <a:r>
                  <a:rPr lang="en-GB">
                    <a:noFill/>
                  </a:rPr>
                  <a:t> </a:t>
                </a:r>
              </a:p>
            </p:txBody>
          </p:sp>
        </mc:Fallback>
      </mc:AlternateContent>
      <p:sp>
        <p:nvSpPr>
          <p:cNvPr id="91" name="Text Box 10">
            <a:extLst>
              <a:ext uri="{FF2B5EF4-FFF2-40B4-BE49-F238E27FC236}">
                <a16:creationId xmlns:a16="http://schemas.microsoft.com/office/drawing/2014/main" id="{66123441-0700-5A51-98B6-A1D909F111DF}"/>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92" name="Table 7">
            <a:extLst>
              <a:ext uri="{FF2B5EF4-FFF2-40B4-BE49-F238E27FC236}">
                <a16:creationId xmlns:a16="http://schemas.microsoft.com/office/drawing/2014/main" id="{67685D16-03D7-4293-8099-842FF2168B88}"/>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93" name="Oval 92">
            <a:extLst>
              <a:ext uri="{FF2B5EF4-FFF2-40B4-BE49-F238E27FC236}">
                <a16:creationId xmlns:a16="http://schemas.microsoft.com/office/drawing/2014/main" id="{63D15401-86CE-6427-0872-C98CBFE20C17}"/>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94" name="Group 93">
            <a:extLst>
              <a:ext uri="{FF2B5EF4-FFF2-40B4-BE49-F238E27FC236}">
                <a16:creationId xmlns:a16="http://schemas.microsoft.com/office/drawing/2014/main" id="{D9F77C3F-4F16-053E-2B2A-2B41E1118E5A}"/>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3">
              <p14:nvContentPartPr>
                <p14:cNvPr id="95" name="Ink 94">
                  <a:extLst>
                    <a:ext uri="{FF2B5EF4-FFF2-40B4-BE49-F238E27FC236}">
                      <a16:creationId xmlns:a16="http://schemas.microsoft.com/office/drawing/2014/main" id="{693BCEC8-AADC-4B01-77FF-790C12BE9A20}"/>
                    </a:ext>
                  </a:extLst>
                </p14:cNvPr>
                <p14:cNvContentPartPr/>
                <p14:nvPr/>
              </p14:nvContentPartPr>
              <p14:xfrm>
                <a:off x="1261575" y="2443576"/>
                <a:ext cx="180000" cy="324000"/>
              </p14:xfrm>
            </p:contentPart>
          </mc:Choice>
          <mc:Fallback xmlns="">
            <p:pic>
              <p:nvPicPr>
                <p:cNvPr id="95" name="Ink 94">
                  <a:extLst>
                    <a:ext uri="{FF2B5EF4-FFF2-40B4-BE49-F238E27FC236}">
                      <a16:creationId xmlns:a16="http://schemas.microsoft.com/office/drawing/2014/main" id="{693BCEC8-AADC-4B01-77FF-790C12BE9A20}"/>
                    </a:ext>
                  </a:extLst>
                </p:cNvPr>
                <p:cNvPicPr/>
                <p:nvPr/>
              </p:nvPicPr>
              <p:blipFill>
                <a:blip r:embed="rId4"/>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6" name="Ink 95">
                  <a:extLst>
                    <a:ext uri="{FF2B5EF4-FFF2-40B4-BE49-F238E27FC236}">
                      <a16:creationId xmlns:a16="http://schemas.microsoft.com/office/drawing/2014/main" id="{3BD0B852-45DB-FE3B-29A3-1E49556D9F63}"/>
                    </a:ext>
                  </a:extLst>
                </p14:cNvPr>
                <p14:cNvContentPartPr/>
                <p14:nvPr/>
              </p14:nvContentPartPr>
              <p14:xfrm>
                <a:off x="1517895" y="2517736"/>
                <a:ext cx="194040" cy="191160"/>
              </p14:xfrm>
            </p:contentPart>
          </mc:Choice>
          <mc:Fallback xmlns="">
            <p:pic>
              <p:nvPicPr>
                <p:cNvPr id="96" name="Ink 95">
                  <a:extLst>
                    <a:ext uri="{FF2B5EF4-FFF2-40B4-BE49-F238E27FC236}">
                      <a16:creationId xmlns:a16="http://schemas.microsoft.com/office/drawing/2014/main" id="{3BD0B852-45DB-FE3B-29A3-1E49556D9F63}"/>
                    </a:ext>
                  </a:extLst>
                </p:cNvPr>
                <p:cNvPicPr/>
                <p:nvPr/>
              </p:nvPicPr>
              <p:blipFill>
                <a:blip r:embed="rId6"/>
                <a:stretch>
                  <a:fillRect/>
                </a:stretch>
              </p:blipFill>
              <p:spPr>
                <a:xfrm>
                  <a:off x="1500255" y="2500096"/>
                  <a:ext cx="229680" cy="226800"/>
                </a:xfrm>
                <a:prstGeom prst="rect">
                  <a:avLst/>
                </a:prstGeom>
              </p:spPr>
            </p:pic>
          </mc:Fallback>
        </mc:AlternateContent>
      </p:grpSp>
      <p:grpSp>
        <p:nvGrpSpPr>
          <p:cNvPr id="97" name="Group 96">
            <a:extLst>
              <a:ext uri="{FF2B5EF4-FFF2-40B4-BE49-F238E27FC236}">
                <a16:creationId xmlns:a16="http://schemas.microsoft.com/office/drawing/2014/main" id="{DC0301E0-8C39-DEA7-E322-FC9BE071E99D}"/>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7">
              <p14:nvContentPartPr>
                <p14:cNvPr id="98" name="Ink 97">
                  <a:extLst>
                    <a:ext uri="{FF2B5EF4-FFF2-40B4-BE49-F238E27FC236}">
                      <a16:creationId xmlns:a16="http://schemas.microsoft.com/office/drawing/2014/main" id="{19A64471-2B38-E594-823A-C0ED9EA774DF}"/>
                    </a:ext>
                  </a:extLst>
                </p14:cNvPr>
                <p14:cNvContentPartPr/>
                <p14:nvPr/>
              </p14:nvContentPartPr>
              <p14:xfrm>
                <a:off x="1958895" y="2536096"/>
                <a:ext cx="120240" cy="279360"/>
              </p14:xfrm>
            </p:contentPart>
          </mc:Choice>
          <mc:Fallback xmlns="">
            <p:pic>
              <p:nvPicPr>
                <p:cNvPr id="98" name="Ink 97">
                  <a:extLst>
                    <a:ext uri="{FF2B5EF4-FFF2-40B4-BE49-F238E27FC236}">
                      <a16:creationId xmlns:a16="http://schemas.microsoft.com/office/drawing/2014/main" id="{19A64471-2B38-E594-823A-C0ED9EA774DF}"/>
                    </a:ext>
                  </a:extLst>
                </p:cNvPr>
                <p:cNvPicPr/>
                <p:nvPr/>
              </p:nvPicPr>
              <p:blipFill>
                <a:blip r:embed="rId8"/>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99" name="Ink 98">
                  <a:extLst>
                    <a:ext uri="{FF2B5EF4-FFF2-40B4-BE49-F238E27FC236}">
                      <a16:creationId xmlns:a16="http://schemas.microsoft.com/office/drawing/2014/main" id="{E889F01A-5B38-0B9E-7327-243CAAA44D99}"/>
                    </a:ext>
                  </a:extLst>
                </p14:cNvPr>
                <p14:cNvContentPartPr/>
                <p14:nvPr/>
              </p14:nvContentPartPr>
              <p14:xfrm>
                <a:off x="2149695" y="2523496"/>
                <a:ext cx="159480" cy="115560"/>
              </p14:xfrm>
            </p:contentPart>
          </mc:Choice>
          <mc:Fallback xmlns="">
            <p:pic>
              <p:nvPicPr>
                <p:cNvPr id="99" name="Ink 98">
                  <a:extLst>
                    <a:ext uri="{FF2B5EF4-FFF2-40B4-BE49-F238E27FC236}">
                      <a16:creationId xmlns:a16="http://schemas.microsoft.com/office/drawing/2014/main" id="{E889F01A-5B38-0B9E-7327-243CAAA44D99}"/>
                    </a:ext>
                  </a:extLst>
                </p:cNvPr>
                <p:cNvPicPr/>
                <p:nvPr/>
              </p:nvPicPr>
              <p:blipFill>
                <a:blip r:embed="rId10"/>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00" name="Ink 99">
                  <a:extLst>
                    <a:ext uri="{FF2B5EF4-FFF2-40B4-BE49-F238E27FC236}">
                      <a16:creationId xmlns:a16="http://schemas.microsoft.com/office/drawing/2014/main" id="{D7F504D9-5A8A-2DE3-59E3-E624A4364C6D}"/>
                    </a:ext>
                  </a:extLst>
                </p14:cNvPr>
                <p14:cNvContentPartPr/>
                <p14:nvPr/>
              </p14:nvContentPartPr>
              <p14:xfrm>
                <a:off x="2357055" y="2544376"/>
                <a:ext cx="139680" cy="117720"/>
              </p14:xfrm>
            </p:contentPart>
          </mc:Choice>
          <mc:Fallback xmlns="">
            <p:pic>
              <p:nvPicPr>
                <p:cNvPr id="100" name="Ink 99">
                  <a:extLst>
                    <a:ext uri="{FF2B5EF4-FFF2-40B4-BE49-F238E27FC236}">
                      <a16:creationId xmlns:a16="http://schemas.microsoft.com/office/drawing/2014/main" id="{D7F504D9-5A8A-2DE3-59E3-E624A4364C6D}"/>
                    </a:ext>
                  </a:extLst>
                </p:cNvPr>
                <p:cNvPicPr/>
                <p:nvPr/>
              </p:nvPicPr>
              <p:blipFill>
                <a:blip r:embed="rId12"/>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1" name="Ink 100">
                  <a:extLst>
                    <a:ext uri="{FF2B5EF4-FFF2-40B4-BE49-F238E27FC236}">
                      <a16:creationId xmlns:a16="http://schemas.microsoft.com/office/drawing/2014/main" id="{C060877D-65EC-DEB0-49EF-F66446979122}"/>
                    </a:ext>
                  </a:extLst>
                </p14:cNvPr>
                <p14:cNvContentPartPr/>
                <p14:nvPr/>
              </p14:nvContentPartPr>
              <p14:xfrm>
                <a:off x="2545335" y="2507296"/>
                <a:ext cx="155160" cy="241200"/>
              </p14:xfrm>
            </p:contentPart>
          </mc:Choice>
          <mc:Fallback xmlns="">
            <p:pic>
              <p:nvPicPr>
                <p:cNvPr id="101" name="Ink 100">
                  <a:extLst>
                    <a:ext uri="{FF2B5EF4-FFF2-40B4-BE49-F238E27FC236}">
                      <a16:creationId xmlns:a16="http://schemas.microsoft.com/office/drawing/2014/main" id="{C060877D-65EC-DEB0-49EF-F66446979122}"/>
                    </a:ext>
                  </a:extLst>
                </p:cNvPr>
                <p:cNvPicPr/>
                <p:nvPr/>
              </p:nvPicPr>
              <p:blipFill>
                <a:blip r:embed="rId14"/>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2" name="Ink 101">
                  <a:extLst>
                    <a:ext uri="{FF2B5EF4-FFF2-40B4-BE49-F238E27FC236}">
                      <a16:creationId xmlns:a16="http://schemas.microsoft.com/office/drawing/2014/main" id="{4B4A1FD6-0B44-024C-474D-EBFE381D81FD}"/>
                    </a:ext>
                  </a:extLst>
                </p14:cNvPr>
                <p14:cNvContentPartPr/>
                <p14:nvPr/>
              </p14:nvContentPartPr>
              <p14:xfrm>
                <a:off x="2778975" y="2382736"/>
                <a:ext cx="19800" cy="253440"/>
              </p14:xfrm>
            </p:contentPart>
          </mc:Choice>
          <mc:Fallback xmlns="">
            <p:pic>
              <p:nvPicPr>
                <p:cNvPr id="102" name="Ink 101">
                  <a:extLst>
                    <a:ext uri="{FF2B5EF4-FFF2-40B4-BE49-F238E27FC236}">
                      <a16:creationId xmlns:a16="http://schemas.microsoft.com/office/drawing/2014/main" id="{4B4A1FD6-0B44-024C-474D-EBFE381D81FD}"/>
                    </a:ext>
                  </a:extLst>
                </p:cNvPr>
                <p:cNvPicPr/>
                <p:nvPr/>
              </p:nvPicPr>
              <p:blipFill>
                <a:blip r:embed="rId16"/>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03" name="Ink 102">
                  <a:extLst>
                    <a:ext uri="{FF2B5EF4-FFF2-40B4-BE49-F238E27FC236}">
                      <a16:creationId xmlns:a16="http://schemas.microsoft.com/office/drawing/2014/main" id="{41F76C95-011F-50F6-0625-D07F50C87F78}"/>
                    </a:ext>
                  </a:extLst>
                </p14:cNvPr>
                <p14:cNvContentPartPr/>
                <p14:nvPr/>
              </p14:nvContentPartPr>
              <p14:xfrm>
                <a:off x="2874375" y="2489296"/>
                <a:ext cx="259200" cy="145800"/>
              </p14:xfrm>
            </p:contentPart>
          </mc:Choice>
          <mc:Fallback xmlns="">
            <p:pic>
              <p:nvPicPr>
                <p:cNvPr id="103" name="Ink 102">
                  <a:extLst>
                    <a:ext uri="{FF2B5EF4-FFF2-40B4-BE49-F238E27FC236}">
                      <a16:creationId xmlns:a16="http://schemas.microsoft.com/office/drawing/2014/main" id="{41F76C95-011F-50F6-0625-D07F50C87F78}"/>
                    </a:ext>
                  </a:extLst>
                </p:cNvPr>
                <p:cNvPicPr/>
                <p:nvPr/>
              </p:nvPicPr>
              <p:blipFill>
                <a:blip r:embed="rId18"/>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
            <p14:nvContentPartPr>
              <p14:cNvPr id="104" name="Ink 103">
                <a:extLst>
                  <a:ext uri="{FF2B5EF4-FFF2-40B4-BE49-F238E27FC236}">
                    <a16:creationId xmlns:a16="http://schemas.microsoft.com/office/drawing/2014/main" id="{FEE87543-84D0-28AB-B569-8BE4FAD1C63A}"/>
                  </a:ext>
                </a:extLst>
              </p14:cNvPr>
              <p14:cNvContentPartPr/>
              <p14:nvPr/>
            </p14:nvContentPartPr>
            <p14:xfrm>
              <a:off x="3841335" y="4183816"/>
              <a:ext cx="46800" cy="46800"/>
            </p14:xfrm>
          </p:contentPart>
        </mc:Choice>
        <mc:Fallback xmlns="">
          <p:pic>
            <p:nvPicPr>
              <p:cNvPr id="104" name="Ink 103">
                <a:extLst>
                  <a:ext uri="{FF2B5EF4-FFF2-40B4-BE49-F238E27FC236}">
                    <a16:creationId xmlns:a16="http://schemas.microsoft.com/office/drawing/2014/main" id="{FEE87543-84D0-28AB-B569-8BE4FAD1C63A}"/>
                  </a:ext>
                </a:extLst>
              </p:cNvPr>
              <p:cNvPicPr/>
              <p:nvPr/>
            </p:nvPicPr>
            <p:blipFill>
              <a:blip r:embed="rId20"/>
              <a:stretch>
                <a:fillRect/>
              </a:stretch>
            </p:blipFill>
            <p:spPr>
              <a:xfrm>
                <a:off x="3823335" y="4165816"/>
                <a:ext cx="82440" cy="82440"/>
              </a:xfrm>
              <a:prstGeom prst="rect">
                <a:avLst/>
              </a:prstGeom>
            </p:spPr>
          </p:pic>
        </mc:Fallback>
      </mc:AlternateContent>
      <p:grpSp>
        <p:nvGrpSpPr>
          <p:cNvPr id="105" name="Group 104">
            <a:extLst>
              <a:ext uri="{FF2B5EF4-FFF2-40B4-BE49-F238E27FC236}">
                <a16:creationId xmlns:a16="http://schemas.microsoft.com/office/drawing/2014/main" id="{782D077E-AE4E-20AD-3399-70B9EA639D88}"/>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1">
              <p14:nvContentPartPr>
                <p14:cNvPr id="106" name="Ink 105">
                  <a:extLst>
                    <a:ext uri="{FF2B5EF4-FFF2-40B4-BE49-F238E27FC236}">
                      <a16:creationId xmlns:a16="http://schemas.microsoft.com/office/drawing/2014/main" id="{0E1FD5CA-25E1-34D2-FFEA-6E127F5E54DF}"/>
                    </a:ext>
                  </a:extLst>
                </p14:cNvPr>
                <p14:cNvContentPartPr/>
                <p14:nvPr/>
              </p14:nvContentPartPr>
              <p14:xfrm>
                <a:off x="288135" y="3805096"/>
                <a:ext cx="167760" cy="255600"/>
              </p14:xfrm>
            </p:contentPart>
          </mc:Choice>
          <mc:Fallback xmlns="">
            <p:pic>
              <p:nvPicPr>
                <p:cNvPr id="106" name="Ink 105">
                  <a:extLst>
                    <a:ext uri="{FF2B5EF4-FFF2-40B4-BE49-F238E27FC236}">
                      <a16:creationId xmlns:a16="http://schemas.microsoft.com/office/drawing/2014/main" id="{0E1FD5CA-25E1-34D2-FFEA-6E127F5E54DF}"/>
                    </a:ext>
                  </a:extLst>
                </p:cNvPr>
                <p:cNvPicPr/>
                <p:nvPr/>
              </p:nvPicPr>
              <p:blipFill>
                <a:blip r:embed="rId22"/>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07" name="Ink 106">
                  <a:extLst>
                    <a:ext uri="{FF2B5EF4-FFF2-40B4-BE49-F238E27FC236}">
                      <a16:creationId xmlns:a16="http://schemas.microsoft.com/office/drawing/2014/main" id="{3A455275-FB0C-B6E9-ACAC-9413021D5D7B}"/>
                    </a:ext>
                  </a:extLst>
                </p14:cNvPr>
                <p14:cNvContentPartPr/>
                <p14:nvPr/>
              </p14:nvContentPartPr>
              <p14:xfrm>
                <a:off x="523935" y="3830656"/>
                <a:ext cx="127800" cy="210240"/>
              </p14:xfrm>
            </p:contentPart>
          </mc:Choice>
          <mc:Fallback xmlns="">
            <p:pic>
              <p:nvPicPr>
                <p:cNvPr id="107" name="Ink 106">
                  <a:extLst>
                    <a:ext uri="{FF2B5EF4-FFF2-40B4-BE49-F238E27FC236}">
                      <a16:creationId xmlns:a16="http://schemas.microsoft.com/office/drawing/2014/main" id="{3A455275-FB0C-B6E9-ACAC-9413021D5D7B}"/>
                    </a:ext>
                  </a:extLst>
                </p:cNvPr>
                <p:cNvPicPr/>
                <p:nvPr/>
              </p:nvPicPr>
              <p:blipFill>
                <a:blip r:embed="rId24"/>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08" name="Ink 107">
                  <a:extLst>
                    <a:ext uri="{FF2B5EF4-FFF2-40B4-BE49-F238E27FC236}">
                      <a16:creationId xmlns:a16="http://schemas.microsoft.com/office/drawing/2014/main" id="{6A08B481-3E6D-F63A-7CE7-9A73AF820089}"/>
                    </a:ext>
                  </a:extLst>
                </p14:cNvPr>
                <p14:cNvContentPartPr/>
                <p14:nvPr/>
              </p14:nvContentPartPr>
              <p14:xfrm>
                <a:off x="729135" y="3881056"/>
                <a:ext cx="147240" cy="154440"/>
              </p14:xfrm>
            </p:contentPart>
          </mc:Choice>
          <mc:Fallback xmlns="">
            <p:pic>
              <p:nvPicPr>
                <p:cNvPr id="108" name="Ink 107">
                  <a:extLst>
                    <a:ext uri="{FF2B5EF4-FFF2-40B4-BE49-F238E27FC236}">
                      <a16:creationId xmlns:a16="http://schemas.microsoft.com/office/drawing/2014/main" id="{6A08B481-3E6D-F63A-7CE7-9A73AF820089}"/>
                    </a:ext>
                  </a:extLst>
                </p:cNvPr>
                <p:cNvPicPr/>
                <p:nvPr/>
              </p:nvPicPr>
              <p:blipFill>
                <a:blip r:embed="rId26"/>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09" name="Ink 108">
                  <a:extLst>
                    <a:ext uri="{FF2B5EF4-FFF2-40B4-BE49-F238E27FC236}">
                      <a16:creationId xmlns:a16="http://schemas.microsoft.com/office/drawing/2014/main" id="{341E9ED1-3F33-EF66-DCE0-4D3E77AE4B52}"/>
                    </a:ext>
                  </a:extLst>
                </p14:cNvPr>
                <p14:cNvContentPartPr/>
                <p14:nvPr/>
              </p14:nvContentPartPr>
              <p14:xfrm>
                <a:off x="968535" y="3805096"/>
                <a:ext cx="93600" cy="99360"/>
              </p14:xfrm>
            </p:contentPart>
          </mc:Choice>
          <mc:Fallback xmlns="">
            <p:pic>
              <p:nvPicPr>
                <p:cNvPr id="109" name="Ink 108">
                  <a:extLst>
                    <a:ext uri="{FF2B5EF4-FFF2-40B4-BE49-F238E27FC236}">
                      <a16:creationId xmlns:a16="http://schemas.microsoft.com/office/drawing/2014/main" id="{341E9ED1-3F33-EF66-DCE0-4D3E77AE4B52}"/>
                    </a:ext>
                  </a:extLst>
                </p:cNvPr>
                <p:cNvPicPr/>
                <p:nvPr/>
              </p:nvPicPr>
              <p:blipFill>
                <a:blip r:embed="rId28"/>
                <a:stretch>
                  <a:fillRect/>
                </a:stretch>
              </p:blipFill>
              <p:spPr>
                <a:xfrm>
                  <a:off x="950535" y="3787096"/>
                  <a:ext cx="129240" cy="135000"/>
                </a:xfrm>
                <a:prstGeom prst="rect">
                  <a:avLst/>
                </a:prstGeom>
              </p:spPr>
            </p:pic>
          </mc:Fallback>
        </mc:AlternateContent>
      </p:grpSp>
      <p:grpSp>
        <p:nvGrpSpPr>
          <p:cNvPr id="110" name="Group 109">
            <a:extLst>
              <a:ext uri="{FF2B5EF4-FFF2-40B4-BE49-F238E27FC236}">
                <a16:creationId xmlns:a16="http://schemas.microsoft.com/office/drawing/2014/main" id="{C0726805-4B3C-F032-789A-B5C3F525D3BA}"/>
              </a:ext>
            </a:extLst>
          </p:cNvPr>
          <p:cNvGrpSpPr/>
          <p:nvPr/>
        </p:nvGrpSpPr>
        <p:grpSpPr>
          <a:xfrm>
            <a:off x="453735" y="4581976"/>
            <a:ext cx="386640" cy="318240"/>
            <a:chOff x="453735" y="4581976"/>
            <a:chExt cx="386640" cy="318240"/>
          </a:xfrm>
        </p:grpSpPr>
        <mc:AlternateContent xmlns:mc="http://schemas.openxmlformats.org/markup-compatibility/2006" xmlns:p14="http://schemas.microsoft.com/office/powerpoint/2010/main">
          <mc:Choice Requires="p14">
            <p:contentPart p14:bwMode="auto" r:id="rId29">
              <p14:nvContentPartPr>
                <p14:cNvPr id="111" name="Ink 110">
                  <a:extLst>
                    <a:ext uri="{FF2B5EF4-FFF2-40B4-BE49-F238E27FC236}">
                      <a16:creationId xmlns:a16="http://schemas.microsoft.com/office/drawing/2014/main" id="{99F64A80-0CF2-B19C-B13C-489888BC2492}"/>
                    </a:ext>
                  </a:extLst>
                </p14:cNvPr>
                <p14:cNvContentPartPr/>
                <p14:nvPr/>
              </p14:nvContentPartPr>
              <p14:xfrm>
                <a:off x="453735" y="4665496"/>
                <a:ext cx="12960" cy="234720"/>
              </p14:xfrm>
            </p:contentPart>
          </mc:Choice>
          <mc:Fallback xmlns="">
            <p:pic>
              <p:nvPicPr>
                <p:cNvPr id="111" name="Ink 110">
                  <a:extLst>
                    <a:ext uri="{FF2B5EF4-FFF2-40B4-BE49-F238E27FC236}">
                      <a16:creationId xmlns:a16="http://schemas.microsoft.com/office/drawing/2014/main" id="{99F64A80-0CF2-B19C-B13C-489888BC2492}"/>
                    </a:ext>
                  </a:extLst>
                </p:cNvPr>
                <p:cNvPicPr/>
                <p:nvPr/>
              </p:nvPicPr>
              <p:blipFill>
                <a:blip r:embed="rId30"/>
                <a:stretch>
                  <a:fillRect/>
                </a:stretch>
              </p:blipFill>
              <p:spPr>
                <a:xfrm>
                  <a:off x="435735" y="4647856"/>
                  <a:ext cx="486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12" name="Ink 111">
                  <a:extLst>
                    <a:ext uri="{FF2B5EF4-FFF2-40B4-BE49-F238E27FC236}">
                      <a16:creationId xmlns:a16="http://schemas.microsoft.com/office/drawing/2014/main" id="{BDF6EC45-A35A-1C61-EDDB-581CD48B8443}"/>
                    </a:ext>
                  </a:extLst>
                </p14:cNvPr>
                <p14:cNvContentPartPr/>
                <p14:nvPr/>
              </p14:nvContentPartPr>
              <p14:xfrm>
                <a:off x="553815" y="4659016"/>
                <a:ext cx="161640" cy="204480"/>
              </p14:xfrm>
            </p:contentPart>
          </mc:Choice>
          <mc:Fallback xmlns="">
            <p:pic>
              <p:nvPicPr>
                <p:cNvPr id="112" name="Ink 111">
                  <a:extLst>
                    <a:ext uri="{FF2B5EF4-FFF2-40B4-BE49-F238E27FC236}">
                      <a16:creationId xmlns:a16="http://schemas.microsoft.com/office/drawing/2014/main" id="{BDF6EC45-A35A-1C61-EDDB-581CD48B8443}"/>
                    </a:ext>
                  </a:extLst>
                </p:cNvPr>
                <p:cNvPicPr/>
                <p:nvPr/>
              </p:nvPicPr>
              <p:blipFill>
                <a:blip r:embed="rId32"/>
                <a:stretch>
                  <a:fillRect/>
                </a:stretch>
              </p:blipFill>
              <p:spPr>
                <a:xfrm>
                  <a:off x="535815" y="4641376"/>
                  <a:ext cx="19728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13" name="Ink 112">
                  <a:extLst>
                    <a:ext uri="{FF2B5EF4-FFF2-40B4-BE49-F238E27FC236}">
                      <a16:creationId xmlns:a16="http://schemas.microsoft.com/office/drawing/2014/main" id="{543BA4BC-147C-F2D4-C3D8-04824DB05D50}"/>
                    </a:ext>
                  </a:extLst>
                </p14:cNvPr>
                <p14:cNvContentPartPr/>
                <p14:nvPr/>
              </p14:nvContentPartPr>
              <p14:xfrm>
                <a:off x="776655" y="4581976"/>
                <a:ext cx="63720" cy="103680"/>
              </p14:xfrm>
            </p:contentPart>
          </mc:Choice>
          <mc:Fallback xmlns="">
            <p:pic>
              <p:nvPicPr>
                <p:cNvPr id="113" name="Ink 112">
                  <a:extLst>
                    <a:ext uri="{FF2B5EF4-FFF2-40B4-BE49-F238E27FC236}">
                      <a16:creationId xmlns:a16="http://schemas.microsoft.com/office/drawing/2014/main" id="{543BA4BC-147C-F2D4-C3D8-04824DB05D50}"/>
                    </a:ext>
                  </a:extLst>
                </p:cNvPr>
                <p:cNvPicPr/>
                <p:nvPr/>
              </p:nvPicPr>
              <p:blipFill>
                <a:blip r:embed="rId34"/>
                <a:stretch>
                  <a:fillRect/>
                </a:stretch>
              </p:blipFill>
              <p:spPr>
                <a:xfrm>
                  <a:off x="758655" y="4563976"/>
                  <a:ext cx="99360" cy="139320"/>
                </a:xfrm>
                <a:prstGeom prst="rect">
                  <a:avLst/>
                </a:prstGeom>
              </p:spPr>
            </p:pic>
          </mc:Fallback>
        </mc:AlternateContent>
      </p:grpSp>
      <p:grpSp>
        <p:nvGrpSpPr>
          <p:cNvPr id="114" name="Group 113">
            <a:extLst>
              <a:ext uri="{FF2B5EF4-FFF2-40B4-BE49-F238E27FC236}">
                <a16:creationId xmlns:a16="http://schemas.microsoft.com/office/drawing/2014/main" id="{D5AC0DAC-205A-CB5C-83DC-41681CCE51D9}"/>
              </a:ext>
            </a:extLst>
          </p:cNvPr>
          <p:cNvGrpSpPr/>
          <p:nvPr/>
        </p:nvGrpSpPr>
        <p:grpSpPr>
          <a:xfrm>
            <a:off x="1030455" y="4723096"/>
            <a:ext cx="403920" cy="294480"/>
            <a:chOff x="1030455" y="4723096"/>
            <a:chExt cx="403920" cy="294480"/>
          </a:xfrm>
        </p:grpSpPr>
        <mc:AlternateContent xmlns:mc="http://schemas.openxmlformats.org/markup-compatibility/2006" xmlns:p14="http://schemas.microsoft.com/office/powerpoint/2010/main">
          <mc:Choice Requires="p14">
            <p:contentPart p14:bwMode="auto" r:id="rId35">
              <p14:nvContentPartPr>
                <p14:cNvPr id="115" name="Ink 114">
                  <a:extLst>
                    <a:ext uri="{FF2B5EF4-FFF2-40B4-BE49-F238E27FC236}">
                      <a16:creationId xmlns:a16="http://schemas.microsoft.com/office/drawing/2014/main" id="{45D6205D-7377-412A-C252-F26DE77F7FD5}"/>
                    </a:ext>
                  </a:extLst>
                </p14:cNvPr>
                <p14:cNvContentPartPr/>
                <p14:nvPr/>
              </p14:nvContentPartPr>
              <p14:xfrm>
                <a:off x="1030455" y="4759816"/>
                <a:ext cx="88200" cy="257760"/>
              </p14:xfrm>
            </p:contentPart>
          </mc:Choice>
          <mc:Fallback xmlns="">
            <p:pic>
              <p:nvPicPr>
                <p:cNvPr id="115" name="Ink 114">
                  <a:extLst>
                    <a:ext uri="{FF2B5EF4-FFF2-40B4-BE49-F238E27FC236}">
                      <a16:creationId xmlns:a16="http://schemas.microsoft.com/office/drawing/2014/main" id="{45D6205D-7377-412A-C252-F26DE77F7FD5}"/>
                    </a:ext>
                  </a:extLst>
                </p:cNvPr>
                <p:cNvPicPr/>
                <p:nvPr/>
              </p:nvPicPr>
              <p:blipFill>
                <a:blip r:embed="rId36"/>
                <a:stretch>
                  <a:fillRect/>
                </a:stretch>
              </p:blipFill>
              <p:spPr>
                <a:xfrm>
                  <a:off x="1012455" y="4742176"/>
                  <a:ext cx="1238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16" name="Ink 115">
                  <a:extLst>
                    <a:ext uri="{FF2B5EF4-FFF2-40B4-BE49-F238E27FC236}">
                      <a16:creationId xmlns:a16="http://schemas.microsoft.com/office/drawing/2014/main" id="{B0ACF5A4-3A35-6CF3-B64D-78783CE54ED2}"/>
                    </a:ext>
                  </a:extLst>
                </p14:cNvPr>
                <p14:cNvContentPartPr/>
                <p14:nvPr/>
              </p14:nvContentPartPr>
              <p14:xfrm>
                <a:off x="1184175" y="4746496"/>
                <a:ext cx="102600" cy="118800"/>
              </p14:xfrm>
            </p:contentPart>
          </mc:Choice>
          <mc:Fallback xmlns="">
            <p:pic>
              <p:nvPicPr>
                <p:cNvPr id="116" name="Ink 115">
                  <a:extLst>
                    <a:ext uri="{FF2B5EF4-FFF2-40B4-BE49-F238E27FC236}">
                      <a16:creationId xmlns:a16="http://schemas.microsoft.com/office/drawing/2014/main" id="{B0ACF5A4-3A35-6CF3-B64D-78783CE54ED2}"/>
                    </a:ext>
                  </a:extLst>
                </p:cNvPr>
                <p:cNvPicPr/>
                <p:nvPr/>
              </p:nvPicPr>
              <p:blipFill>
                <a:blip r:embed="rId38"/>
                <a:stretch>
                  <a:fillRect/>
                </a:stretch>
              </p:blipFill>
              <p:spPr>
                <a:xfrm>
                  <a:off x="1166175" y="4728496"/>
                  <a:ext cx="138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17" name="Ink 116">
                  <a:extLst>
                    <a:ext uri="{FF2B5EF4-FFF2-40B4-BE49-F238E27FC236}">
                      <a16:creationId xmlns:a16="http://schemas.microsoft.com/office/drawing/2014/main" id="{16C0DDFA-123E-643E-315F-B31ADD7D0933}"/>
                    </a:ext>
                  </a:extLst>
                </p14:cNvPr>
                <p14:cNvContentPartPr/>
                <p14:nvPr/>
              </p14:nvContentPartPr>
              <p14:xfrm>
                <a:off x="1324575" y="4723096"/>
                <a:ext cx="109800" cy="141120"/>
              </p14:xfrm>
            </p:contentPart>
          </mc:Choice>
          <mc:Fallback xmlns="">
            <p:pic>
              <p:nvPicPr>
                <p:cNvPr id="117" name="Ink 116">
                  <a:extLst>
                    <a:ext uri="{FF2B5EF4-FFF2-40B4-BE49-F238E27FC236}">
                      <a16:creationId xmlns:a16="http://schemas.microsoft.com/office/drawing/2014/main" id="{16C0DDFA-123E-643E-315F-B31ADD7D0933}"/>
                    </a:ext>
                  </a:extLst>
                </p:cNvPr>
                <p:cNvPicPr/>
                <p:nvPr/>
              </p:nvPicPr>
              <p:blipFill>
                <a:blip r:embed="rId40"/>
                <a:stretch>
                  <a:fillRect/>
                </a:stretch>
              </p:blipFill>
              <p:spPr>
                <a:xfrm>
                  <a:off x="1306575" y="4705456"/>
                  <a:ext cx="145440" cy="176760"/>
                </a:xfrm>
                <a:prstGeom prst="rect">
                  <a:avLst/>
                </a:prstGeom>
              </p:spPr>
            </p:pic>
          </mc:Fallback>
        </mc:AlternateContent>
      </p:grpSp>
      <p:grpSp>
        <p:nvGrpSpPr>
          <p:cNvPr id="118" name="Group 117">
            <a:extLst>
              <a:ext uri="{FF2B5EF4-FFF2-40B4-BE49-F238E27FC236}">
                <a16:creationId xmlns:a16="http://schemas.microsoft.com/office/drawing/2014/main" id="{A387DFC0-96AE-1E93-01D9-1AAA81F7FEC6}"/>
              </a:ext>
            </a:extLst>
          </p:cNvPr>
          <p:cNvGrpSpPr/>
          <p:nvPr/>
        </p:nvGrpSpPr>
        <p:grpSpPr>
          <a:xfrm>
            <a:off x="1634175" y="4685296"/>
            <a:ext cx="1054800" cy="289080"/>
            <a:chOff x="1634175" y="4685296"/>
            <a:chExt cx="1054800" cy="289080"/>
          </a:xfrm>
        </p:grpSpPr>
        <mc:AlternateContent xmlns:mc="http://schemas.openxmlformats.org/markup-compatibility/2006" xmlns:p14="http://schemas.microsoft.com/office/powerpoint/2010/main">
          <mc:Choice Requires="p14">
            <p:contentPart p14:bwMode="auto" r:id="rId41">
              <p14:nvContentPartPr>
                <p14:cNvPr id="119" name="Ink 118">
                  <a:extLst>
                    <a:ext uri="{FF2B5EF4-FFF2-40B4-BE49-F238E27FC236}">
                      <a16:creationId xmlns:a16="http://schemas.microsoft.com/office/drawing/2014/main" id="{9A6BD7C0-DB41-6203-36FE-E1EDF444E799}"/>
                    </a:ext>
                  </a:extLst>
                </p14:cNvPr>
                <p14:cNvContentPartPr/>
                <p14:nvPr/>
              </p14:nvContentPartPr>
              <p14:xfrm>
                <a:off x="1634175" y="4714816"/>
                <a:ext cx="156600" cy="259560"/>
              </p14:xfrm>
            </p:contentPart>
          </mc:Choice>
          <mc:Fallback xmlns="">
            <p:pic>
              <p:nvPicPr>
                <p:cNvPr id="119" name="Ink 118">
                  <a:extLst>
                    <a:ext uri="{FF2B5EF4-FFF2-40B4-BE49-F238E27FC236}">
                      <a16:creationId xmlns:a16="http://schemas.microsoft.com/office/drawing/2014/main" id="{9A6BD7C0-DB41-6203-36FE-E1EDF444E799}"/>
                    </a:ext>
                  </a:extLst>
                </p:cNvPr>
                <p:cNvPicPr/>
                <p:nvPr/>
              </p:nvPicPr>
              <p:blipFill>
                <a:blip r:embed="rId42"/>
                <a:stretch>
                  <a:fillRect/>
                </a:stretch>
              </p:blipFill>
              <p:spPr>
                <a:xfrm>
                  <a:off x="1616175" y="4697176"/>
                  <a:ext cx="192240" cy="2952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20" name="Ink 119">
                  <a:extLst>
                    <a:ext uri="{FF2B5EF4-FFF2-40B4-BE49-F238E27FC236}">
                      <a16:creationId xmlns:a16="http://schemas.microsoft.com/office/drawing/2014/main" id="{BC4CA6AA-6DCD-D5B6-8FE9-82128BC63323}"/>
                    </a:ext>
                  </a:extLst>
                </p14:cNvPr>
                <p14:cNvContentPartPr/>
                <p14:nvPr/>
              </p14:nvContentPartPr>
              <p14:xfrm>
                <a:off x="1817055" y="4711216"/>
                <a:ext cx="151200" cy="133920"/>
              </p14:xfrm>
            </p:contentPart>
          </mc:Choice>
          <mc:Fallback xmlns="">
            <p:pic>
              <p:nvPicPr>
                <p:cNvPr id="120" name="Ink 119">
                  <a:extLst>
                    <a:ext uri="{FF2B5EF4-FFF2-40B4-BE49-F238E27FC236}">
                      <a16:creationId xmlns:a16="http://schemas.microsoft.com/office/drawing/2014/main" id="{BC4CA6AA-6DCD-D5B6-8FE9-82128BC63323}"/>
                    </a:ext>
                  </a:extLst>
                </p:cNvPr>
                <p:cNvPicPr/>
                <p:nvPr/>
              </p:nvPicPr>
              <p:blipFill>
                <a:blip r:embed="rId44"/>
                <a:stretch>
                  <a:fillRect/>
                </a:stretch>
              </p:blipFill>
              <p:spPr>
                <a:xfrm>
                  <a:off x="1799415" y="4693216"/>
                  <a:ext cx="186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21" name="Ink 120">
                  <a:extLst>
                    <a:ext uri="{FF2B5EF4-FFF2-40B4-BE49-F238E27FC236}">
                      <a16:creationId xmlns:a16="http://schemas.microsoft.com/office/drawing/2014/main" id="{1BD067F4-A96D-CB5F-E877-676E3DAA7B70}"/>
                    </a:ext>
                  </a:extLst>
                </p14:cNvPr>
                <p14:cNvContentPartPr/>
                <p14:nvPr/>
              </p14:nvContentPartPr>
              <p14:xfrm>
                <a:off x="1995975" y="4702216"/>
                <a:ext cx="82800" cy="157680"/>
              </p14:xfrm>
            </p:contentPart>
          </mc:Choice>
          <mc:Fallback xmlns="">
            <p:pic>
              <p:nvPicPr>
                <p:cNvPr id="121" name="Ink 120">
                  <a:extLst>
                    <a:ext uri="{FF2B5EF4-FFF2-40B4-BE49-F238E27FC236}">
                      <a16:creationId xmlns:a16="http://schemas.microsoft.com/office/drawing/2014/main" id="{1BD067F4-A96D-CB5F-E877-676E3DAA7B70}"/>
                    </a:ext>
                  </a:extLst>
                </p:cNvPr>
                <p:cNvPicPr/>
                <p:nvPr/>
              </p:nvPicPr>
              <p:blipFill>
                <a:blip r:embed="rId46"/>
                <a:stretch>
                  <a:fillRect/>
                </a:stretch>
              </p:blipFill>
              <p:spPr>
                <a:xfrm>
                  <a:off x="1977975" y="4684216"/>
                  <a:ext cx="118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22" name="Ink 121">
                  <a:extLst>
                    <a:ext uri="{FF2B5EF4-FFF2-40B4-BE49-F238E27FC236}">
                      <a16:creationId xmlns:a16="http://schemas.microsoft.com/office/drawing/2014/main" id="{4FED15CC-699B-8E7E-7489-6AC7C417A6B2}"/>
                    </a:ext>
                  </a:extLst>
                </p14:cNvPr>
                <p14:cNvContentPartPr/>
                <p14:nvPr/>
              </p14:nvContentPartPr>
              <p14:xfrm>
                <a:off x="2137455" y="4711216"/>
                <a:ext cx="86400" cy="151200"/>
              </p14:xfrm>
            </p:contentPart>
          </mc:Choice>
          <mc:Fallback xmlns="">
            <p:pic>
              <p:nvPicPr>
                <p:cNvPr id="122" name="Ink 121">
                  <a:extLst>
                    <a:ext uri="{FF2B5EF4-FFF2-40B4-BE49-F238E27FC236}">
                      <a16:creationId xmlns:a16="http://schemas.microsoft.com/office/drawing/2014/main" id="{4FED15CC-699B-8E7E-7489-6AC7C417A6B2}"/>
                    </a:ext>
                  </a:extLst>
                </p:cNvPr>
                <p:cNvPicPr/>
                <p:nvPr/>
              </p:nvPicPr>
              <p:blipFill>
                <a:blip r:embed="rId48"/>
                <a:stretch>
                  <a:fillRect/>
                </a:stretch>
              </p:blipFill>
              <p:spPr>
                <a:xfrm>
                  <a:off x="2119455" y="4693216"/>
                  <a:ext cx="12204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23" name="Ink 122">
                  <a:extLst>
                    <a:ext uri="{FF2B5EF4-FFF2-40B4-BE49-F238E27FC236}">
                      <a16:creationId xmlns:a16="http://schemas.microsoft.com/office/drawing/2014/main" id="{D0DC15F4-1D3F-20C7-4918-6DE7B83A3B6E}"/>
                    </a:ext>
                  </a:extLst>
                </p14:cNvPr>
                <p14:cNvContentPartPr/>
                <p14:nvPr/>
              </p14:nvContentPartPr>
              <p14:xfrm>
                <a:off x="2128095" y="4685296"/>
                <a:ext cx="257400" cy="144360"/>
              </p14:xfrm>
            </p:contentPart>
          </mc:Choice>
          <mc:Fallback xmlns="">
            <p:pic>
              <p:nvPicPr>
                <p:cNvPr id="123" name="Ink 122">
                  <a:extLst>
                    <a:ext uri="{FF2B5EF4-FFF2-40B4-BE49-F238E27FC236}">
                      <a16:creationId xmlns:a16="http://schemas.microsoft.com/office/drawing/2014/main" id="{D0DC15F4-1D3F-20C7-4918-6DE7B83A3B6E}"/>
                    </a:ext>
                  </a:extLst>
                </p:cNvPr>
                <p:cNvPicPr/>
                <p:nvPr/>
              </p:nvPicPr>
              <p:blipFill>
                <a:blip r:embed="rId50"/>
                <a:stretch>
                  <a:fillRect/>
                </a:stretch>
              </p:blipFill>
              <p:spPr>
                <a:xfrm>
                  <a:off x="2110455" y="4667656"/>
                  <a:ext cx="2930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24" name="Ink 123">
                  <a:extLst>
                    <a:ext uri="{FF2B5EF4-FFF2-40B4-BE49-F238E27FC236}">
                      <a16:creationId xmlns:a16="http://schemas.microsoft.com/office/drawing/2014/main" id="{3BCF1D56-7E5B-4F9C-914B-B01E7F23184C}"/>
                    </a:ext>
                  </a:extLst>
                </p14:cNvPr>
                <p14:cNvContentPartPr/>
                <p14:nvPr/>
              </p14:nvContentPartPr>
              <p14:xfrm>
                <a:off x="2442015" y="4738576"/>
                <a:ext cx="246960" cy="133920"/>
              </p14:xfrm>
            </p:contentPart>
          </mc:Choice>
          <mc:Fallback xmlns="">
            <p:pic>
              <p:nvPicPr>
                <p:cNvPr id="124" name="Ink 123">
                  <a:extLst>
                    <a:ext uri="{FF2B5EF4-FFF2-40B4-BE49-F238E27FC236}">
                      <a16:creationId xmlns:a16="http://schemas.microsoft.com/office/drawing/2014/main" id="{3BCF1D56-7E5B-4F9C-914B-B01E7F23184C}"/>
                    </a:ext>
                  </a:extLst>
                </p:cNvPr>
                <p:cNvPicPr/>
                <p:nvPr/>
              </p:nvPicPr>
              <p:blipFill>
                <a:blip r:embed="rId52"/>
                <a:stretch>
                  <a:fillRect/>
                </a:stretch>
              </p:blipFill>
              <p:spPr>
                <a:xfrm>
                  <a:off x="2424015" y="4720936"/>
                  <a:ext cx="282600" cy="169560"/>
                </a:xfrm>
                <a:prstGeom prst="rect">
                  <a:avLst/>
                </a:prstGeom>
              </p:spPr>
            </p:pic>
          </mc:Fallback>
        </mc:AlternateContent>
      </p:grpSp>
      <p:grpSp>
        <p:nvGrpSpPr>
          <p:cNvPr id="125" name="Group 124">
            <a:extLst>
              <a:ext uri="{FF2B5EF4-FFF2-40B4-BE49-F238E27FC236}">
                <a16:creationId xmlns:a16="http://schemas.microsoft.com/office/drawing/2014/main" id="{D8573626-FE8F-B0C2-CA49-FC6CA141FA34}"/>
              </a:ext>
            </a:extLst>
          </p:cNvPr>
          <p:cNvGrpSpPr/>
          <p:nvPr/>
        </p:nvGrpSpPr>
        <p:grpSpPr>
          <a:xfrm>
            <a:off x="619335" y="2382016"/>
            <a:ext cx="520920" cy="272160"/>
            <a:chOff x="619335" y="2382016"/>
            <a:chExt cx="520920" cy="272160"/>
          </a:xfrm>
        </p:grpSpPr>
        <mc:AlternateContent xmlns:mc="http://schemas.openxmlformats.org/markup-compatibility/2006" xmlns:p14="http://schemas.microsoft.com/office/powerpoint/2010/main">
          <mc:Choice Requires="p14">
            <p:contentPart p14:bwMode="auto" r:id="rId53">
              <p14:nvContentPartPr>
                <p14:cNvPr id="126" name="Ink 125">
                  <a:extLst>
                    <a:ext uri="{FF2B5EF4-FFF2-40B4-BE49-F238E27FC236}">
                      <a16:creationId xmlns:a16="http://schemas.microsoft.com/office/drawing/2014/main" id="{E155E31C-96B8-B9E1-17FC-BAD0558DB092}"/>
                    </a:ext>
                  </a:extLst>
                </p14:cNvPr>
                <p14:cNvContentPartPr/>
                <p14:nvPr/>
              </p14:nvContentPartPr>
              <p14:xfrm>
                <a:off x="619335" y="2385256"/>
                <a:ext cx="120960" cy="228600"/>
              </p14:xfrm>
            </p:contentPart>
          </mc:Choice>
          <mc:Fallback xmlns="">
            <p:pic>
              <p:nvPicPr>
                <p:cNvPr id="126" name="Ink 125">
                  <a:extLst>
                    <a:ext uri="{FF2B5EF4-FFF2-40B4-BE49-F238E27FC236}">
                      <a16:creationId xmlns:a16="http://schemas.microsoft.com/office/drawing/2014/main" id="{E155E31C-96B8-B9E1-17FC-BAD0558DB092}"/>
                    </a:ext>
                  </a:extLst>
                </p:cNvPr>
                <p:cNvPicPr/>
                <p:nvPr/>
              </p:nvPicPr>
              <p:blipFill>
                <a:blip r:embed="rId54"/>
                <a:stretch>
                  <a:fillRect/>
                </a:stretch>
              </p:blipFill>
              <p:spPr>
                <a:xfrm>
                  <a:off x="601695" y="2367616"/>
                  <a:ext cx="1566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7" name="Ink 126">
                  <a:extLst>
                    <a:ext uri="{FF2B5EF4-FFF2-40B4-BE49-F238E27FC236}">
                      <a16:creationId xmlns:a16="http://schemas.microsoft.com/office/drawing/2014/main" id="{47F854D5-12B6-EBE2-284A-298144AA7CB7}"/>
                    </a:ext>
                  </a:extLst>
                </p14:cNvPr>
                <p14:cNvContentPartPr/>
                <p14:nvPr/>
              </p14:nvContentPartPr>
              <p14:xfrm>
                <a:off x="856215" y="2412976"/>
                <a:ext cx="131040" cy="241200"/>
              </p14:xfrm>
            </p:contentPart>
          </mc:Choice>
          <mc:Fallback xmlns="">
            <p:pic>
              <p:nvPicPr>
                <p:cNvPr id="127" name="Ink 126">
                  <a:extLst>
                    <a:ext uri="{FF2B5EF4-FFF2-40B4-BE49-F238E27FC236}">
                      <a16:creationId xmlns:a16="http://schemas.microsoft.com/office/drawing/2014/main" id="{47F854D5-12B6-EBE2-284A-298144AA7CB7}"/>
                    </a:ext>
                  </a:extLst>
                </p:cNvPr>
                <p:cNvPicPr/>
                <p:nvPr/>
              </p:nvPicPr>
              <p:blipFill>
                <a:blip r:embed="rId56"/>
                <a:stretch>
                  <a:fillRect/>
                </a:stretch>
              </p:blipFill>
              <p:spPr>
                <a:xfrm>
                  <a:off x="838215" y="2395336"/>
                  <a:ext cx="16668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8" name="Ink 127">
                  <a:extLst>
                    <a:ext uri="{FF2B5EF4-FFF2-40B4-BE49-F238E27FC236}">
                      <a16:creationId xmlns:a16="http://schemas.microsoft.com/office/drawing/2014/main" id="{D4B3187D-E30F-0D48-971E-90CDC3B2279B}"/>
                    </a:ext>
                  </a:extLst>
                </p14:cNvPr>
                <p14:cNvContentPartPr/>
                <p14:nvPr/>
              </p14:nvContentPartPr>
              <p14:xfrm>
                <a:off x="1044135" y="2382016"/>
                <a:ext cx="96120" cy="89640"/>
              </p14:xfrm>
            </p:contentPart>
          </mc:Choice>
          <mc:Fallback xmlns="">
            <p:pic>
              <p:nvPicPr>
                <p:cNvPr id="128" name="Ink 127">
                  <a:extLst>
                    <a:ext uri="{FF2B5EF4-FFF2-40B4-BE49-F238E27FC236}">
                      <a16:creationId xmlns:a16="http://schemas.microsoft.com/office/drawing/2014/main" id="{D4B3187D-E30F-0D48-971E-90CDC3B2279B}"/>
                    </a:ext>
                  </a:extLst>
                </p:cNvPr>
                <p:cNvPicPr/>
                <p:nvPr/>
              </p:nvPicPr>
              <p:blipFill>
                <a:blip r:embed="rId58"/>
                <a:stretch>
                  <a:fillRect/>
                </a:stretch>
              </p:blipFill>
              <p:spPr>
                <a:xfrm>
                  <a:off x="1026135" y="2364376"/>
                  <a:ext cx="131760" cy="125280"/>
                </a:xfrm>
                <a:prstGeom prst="rect">
                  <a:avLst/>
                </a:prstGeom>
              </p:spPr>
            </p:pic>
          </mc:Fallback>
        </mc:AlternateContent>
      </p:grpSp>
      <p:grpSp>
        <p:nvGrpSpPr>
          <p:cNvPr id="129" name="Group 128">
            <a:extLst>
              <a:ext uri="{FF2B5EF4-FFF2-40B4-BE49-F238E27FC236}">
                <a16:creationId xmlns:a16="http://schemas.microsoft.com/office/drawing/2014/main" id="{CD2E92F8-81CD-1048-912B-C587FA320062}"/>
              </a:ext>
            </a:extLst>
          </p:cNvPr>
          <p:cNvGrpSpPr/>
          <p:nvPr/>
        </p:nvGrpSpPr>
        <p:grpSpPr>
          <a:xfrm>
            <a:off x="1549935" y="2327296"/>
            <a:ext cx="421920" cy="262800"/>
            <a:chOff x="1549935" y="2327296"/>
            <a:chExt cx="421920" cy="262800"/>
          </a:xfrm>
        </p:grpSpPr>
        <mc:AlternateContent xmlns:mc="http://schemas.openxmlformats.org/markup-compatibility/2006" xmlns:p14="http://schemas.microsoft.com/office/powerpoint/2010/main">
          <mc:Choice Requires="p14">
            <p:contentPart p14:bwMode="auto" r:id="rId59">
              <p14:nvContentPartPr>
                <p14:cNvPr id="130" name="Ink 129">
                  <a:extLst>
                    <a:ext uri="{FF2B5EF4-FFF2-40B4-BE49-F238E27FC236}">
                      <a16:creationId xmlns:a16="http://schemas.microsoft.com/office/drawing/2014/main" id="{EB5A2584-EFDB-9DAF-6542-75534AC92812}"/>
                    </a:ext>
                  </a:extLst>
                </p14:cNvPr>
                <p14:cNvContentPartPr/>
                <p14:nvPr/>
              </p14:nvContentPartPr>
              <p14:xfrm>
                <a:off x="1549935" y="2381296"/>
                <a:ext cx="97200" cy="208800"/>
              </p14:xfrm>
            </p:contentPart>
          </mc:Choice>
          <mc:Fallback xmlns="">
            <p:pic>
              <p:nvPicPr>
                <p:cNvPr id="130" name="Ink 129">
                  <a:extLst>
                    <a:ext uri="{FF2B5EF4-FFF2-40B4-BE49-F238E27FC236}">
                      <a16:creationId xmlns:a16="http://schemas.microsoft.com/office/drawing/2014/main" id="{EB5A2584-EFDB-9DAF-6542-75534AC92812}"/>
                    </a:ext>
                  </a:extLst>
                </p:cNvPr>
                <p:cNvPicPr/>
                <p:nvPr/>
              </p:nvPicPr>
              <p:blipFill>
                <a:blip r:embed="rId60"/>
                <a:stretch>
                  <a:fillRect/>
                </a:stretch>
              </p:blipFill>
              <p:spPr>
                <a:xfrm>
                  <a:off x="1531935" y="2363656"/>
                  <a:ext cx="1328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31" name="Ink 130">
                  <a:extLst>
                    <a:ext uri="{FF2B5EF4-FFF2-40B4-BE49-F238E27FC236}">
                      <a16:creationId xmlns:a16="http://schemas.microsoft.com/office/drawing/2014/main" id="{913EA0C2-00DB-9E90-5B61-1AAF82055A19}"/>
                    </a:ext>
                  </a:extLst>
                </p14:cNvPr>
                <p14:cNvContentPartPr/>
                <p14:nvPr/>
              </p14:nvContentPartPr>
              <p14:xfrm>
                <a:off x="1719495" y="2385256"/>
                <a:ext cx="146160" cy="132480"/>
              </p14:xfrm>
            </p:contentPart>
          </mc:Choice>
          <mc:Fallback xmlns="">
            <p:pic>
              <p:nvPicPr>
                <p:cNvPr id="131" name="Ink 130">
                  <a:extLst>
                    <a:ext uri="{FF2B5EF4-FFF2-40B4-BE49-F238E27FC236}">
                      <a16:creationId xmlns:a16="http://schemas.microsoft.com/office/drawing/2014/main" id="{913EA0C2-00DB-9E90-5B61-1AAF82055A19}"/>
                    </a:ext>
                  </a:extLst>
                </p:cNvPr>
                <p:cNvPicPr/>
                <p:nvPr/>
              </p:nvPicPr>
              <p:blipFill>
                <a:blip r:embed="rId62"/>
                <a:stretch>
                  <a:fillRect/>
                </a:stretch>
              </p:blipFill>
              <p:spPr>
                <a:xfrm>
                  <a:off x="1701495" y="2367616"/>
                  <a:ext cx="1818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33" name="Ink 132">
                  <a:extLst>
                    <a:ext uri="{FF2B5EF4-FFF2-40B4-BE49-F238E27FC236}">
                      <a16:creationId xmlns:a16="http://schemas.microsoft.com/office/drawing/2014/main" id="{055D68AF-CA9E-4549-2E9B-C706FD7B744E}"/>
                    </a:ext>
                  </a:extLst>
                </p14:cNvPr>
                <p14:cNvContentPartPr/>
                <p14:nvPr/>
              </p14:nvContentPartPr>
              <p14:xfrm>
                <a:off x="1796895" y="2431696"/>
                <a:ext cx="19800" cy="142560"/>
              </p14:xfrm>
            </p:contentPart>
          </mc:Choice>
          <mc:Fallback xmlns="">
            <p:pic>
              <p:nvPicPr>
                <p:cNvPr id="133" name="Ink 132">
                  <a:extLst>
                    <a:ext uri="{FF2B5EF4-FFF2-40B4-BE49-F238E27FC236}">
                      <a16:creationId xmlns:a16="http://schemas.microsoft.com/office/drawing/2014/main" id="{055D68AF-CA9E-4549-2E9B-C706FD7B744E}"/>
                    </a:ext>
                  </a:extLst>
                </p:cNvPr>
                <p:cNvPicPr/>
                <p:nvPr/>
              </p:nvPicPr>
              <p:blipFill>
                <a:blip r:embed="rId64"/>
                <a:stretch>
                  <a:fillRect/>
                </a:stretch>
              </p:blipFill>
              <p:spPr>
                <a:xfrm>
                  <a:off x="1778895" y="2413696"/>
                  <a:ext cx="5544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4" name="Ink 133">
                  <a:extLst>
                    <a:ext uri="{FF2B5EF4-FFF2-40B4-BE49-F238E27FC236}">
                      <a16:creationId xmlns:a16="http://schemas.microsoft.com/office/drawing/2014/main" id="{66F97344-C133-C0D2-CF01-2B2128EE42FC}"/>
                    </a:ext>
                  </a:extLst>
                </p14:cNvPr>
                <p14:cNvContentPartPr/>
                <p14:nvPr/>
              </p14:nvContentPartPr>
              <p14:xfrm>
                <a:off x="1920375" y="2327296"/>
                <a:ext cx="51480" cy="61200"/>
              </p14:xfrm>
            </p:contentPart>
          </mc:Choice>
          <mc:Fallback xmlns="">
            <p:pic>
              <p:nvPicPr>
                <p:cNvPr id="134" name="Ink 133">
                  <a:extLst>
                    <a:ext uri="{FF2B5EF4-FFF2-40B4-BE49-F238E27FC236}">
                      <a16:creationId xmlns:a16="http://schemas.microsoft.com/office/drawing/2014/main" id="{66F97344-C133-C0D2-CF01-2B2128EE42FC}"/>
                    </a:ext>
                  </a:extLst>
                </p:cNvPr>
                <p:cNvPicPr/>
                <p:nvPr/>
              </p:nvPicPr>
              <p:blipFill>
                <a:blip r:embed="rId66"/>
                <a:stretch>
                  <a:fillRect/>
                </a:stretch>
              </p:blipFill>
              <p:spPr>
                <a:xfrm>
                  <a:off x="1902735" y="2309296"/>
                  <a:ext cx="87120" cy="96840"/>
                </a:xfrm>
                <a:prstGeom prst="rect">
                  <a:avLst/>
                </a:prstGeom>
              </p:spPr>
            </p:pic>
          </mc:Fallback>
        </mc:AlternateContent>
      </p:grpSp>
      <p:grpSp>
        <p:nvGrpSpPr>
          <p:cNvPr id="135" name="Group 134">
            <a:extLst>
              <a:ext uri="{FF2B5EF4-FFF2-40B4-BE49-F238E27FC236}">
                <a16:creationId xmlns:a16="http://schemas.microsoft.com/office/drawing/2014/main" id="{1C7FBCFA-7FB4-B96A-2942-D7CC3ED274A1}"/>
              </a:ext>
            </a:extLst>
          </p:cNvPr>
          <p:cNvGrpSpPr/>
          <p:nvPr/>
        </p:nvGrpSpPr>
        <p:grpSpPr>
          <a:xfrm>
            <a:off x="2447415" y="2365816"/>
            <a:ext cx="460440" cy="250560"/>
            <a:chOff x="2447415" y="2365816"/>
            <a:chExt cx="460440" cy="250560"/>
          </a:xfrm>
        </p:grpSpPr>
        <mc:AlternateContent xmlns:mc="http://schemas.openxmlformats.org/markup-compatibility/2006" xmlns:p14="http://schemas.microsoft.com/office/powerpoint/2010/main">
          <mc:Choice Requires="p14">
            <p:contentPart p14:bwMode="auto" r:id="rId67">
              <p14:nvContentPartPr>
                <p14:cNvPr id="136" name="Ink 135">
                  <a:extLst>
                    <a:ext uri="{FF2B5EF4-FFF2-40B4-BE49-F238E27FC236}">
                      <a16:creationId xmlns:a16="http://schemas.microsoft.com/office/drawing/2014/main" id="{B0D16C09-00F8-AA13-AC7B-7F6FCD2BB41C}"/>
                    </a:ext>
                  </a:extLst>
                </p14:cNvPr>
                <p14:cNvContentPartPr/>
                <p14:nvPr/>
              </p14:nvContentPartPr>
              <p14:xfrm>
                <a:off x="2447415" y="2380936"/>
                <a:ext cx="136440" cy="235440"/>
              </p14:xfrm>
            </p:contentPart>
          </mc:Choice>
          <mc:Fallback xmlns="">
            <p:pic>
              <p:nvPicPr>
                <p:cNvPr id="136" name="Ink 135">
                  <a:extLst>
                    <a:ext uri="{FF2B5EF4-FFF2-40B4-BE49-F238E27FC236}">
                      <a16:creationId xmlns:a16="http://schemas.microsoft.com/office/drawing/2014/main" id="{B0D16C09-00F8-AA13-AC7B-7F6FCD2BB41C}"/>
                    </a:ext>
                  </a:extLst>
                </p:cNvPr>
                <p:cNvPicPr/>
                <p:nvPr/>
              </p:nvPicPr>
              <p:blipFill>
                <a:blip r:embed="rId68"/>
                <a:stretch>
                  <a:fillRect/>
                </a:stretch>
              </p:blipFill>
              <p:spPr>
                <a:xfrm>
                  <a:off x="2429415" y="2363296"/>
                  <a:ext cx="1720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7" name="Ink 136">
                  <a:extLst>
                    <a:ext uri="{FF2B5EF4-FFF2-40B4-BE49-F238E27FC236}">
                      <a16:creationId xmlns:a16="http://schemas.microsoft.com/office/drawing/2014/main" id="{BC308076-2ED1-5895-4887-B69D0CE653B7}"/>
                    </a:ext>
                  </a:extLst>
                </p14:cNvPr>
                <p14:cNvContentPartPr/>
                <p14:nvPr/>
              </p14:nvContentPartPr>
              <p14:xfrm>
                <a:off x="2667375" y="2434936"/>
                <a:ext cx="102600" cy="167760"/>
              </p14:xfrm>
            </p:contentPart>
          </mc:Choice>
          <mc:Fallback xmlns="">
            <p:pic>
              <p:nvPicPr>
                <p:cNvPr id="137" name="Ink 136">
                  <a:extLst>
                    <a:ext uri="{FF2B5EF4-FFF2-40B4-BE49-F238E27FC236}">
                      <a16:creationId xmlns:a16="http://schemas.microsoft.com/office/drawing/2014/main" id="{BC308076-2ED1-5895-4887-B69D0CE653B7}"/>
                    </a:ext>
                  </a:extLst>
                </p:cNvPr>
                <p:cNvPicPr/>
                <p:nvPr/>
              </p:nvPicPr>
              <p:blipFill>
                <a:blip r:embed="rId70"/>
                <a:stretch>
                  <a:fillRect/>
                </a:stretch>
              </p:blipFill>
              <p:spPr>
                <a:xfrm>
                  <a:off x="2649375" y="2417296"/>
                  <a:ext cx="138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38" name="Ink 137">
                  <a:extLst>
                    <a:ext uri="{FF2B5EF4-FFF2-40B4-BE49-F238E27FC236}">
                      <a16:creationId xmlns:a16="http://schemas.microsoft.com/office/drawing/2014/main" id="{28585891-19F2-BAEF-09BC-6B1597F3E9BD}"/>
                    </a:ext>
                  </a:extLst>
                </p14:cNvPr>
                <p14:cNvContentPartPr/>
                <p14:nvPr/>
              </p14:nvContentPartPr>
              <p14:xfrm>
                <a:off x="2827215" y="2365816"/>
                <a:ext cx="80640" cy="72720"/>
              </p14:xfrm>
            </p:contentPart>
          </mc:Choice>
          <mc:Fallback xmlns="">
            <p:pic>
              <p:nvPicPr>
                <p:cNvPr id="138" name="Ink 137">
                  <a:extLst>
                    <a:ext uri="{FF2B5EF4-FFF2-40B4-BE49-F238E27FC236}">
                      <a16:creationId xmlns:a16="http://schemas.microsoft.com/office/drawing/2014/main" id="{28585891-19F2-BAEF-09BC-6B1597F3E9BD}"/>
                    </a:ext>
                  </a:extLst>
                </p:cNvPr>
                <p:cNvPicPr/>
                <p:nvPr/>
              </p:nvPicPr>
              <p:blipFill>
                <a:blip r:embed="rId72"/>
                <a:stretch>
                  <a:fillRect/>
                </a:stretch>
              </p:blipFill>
              <p:spPr>
                <a:xfrm>
                  <a:off x="2809215" y="2348176"/>
                  <a:ext cx="116280" cy="108360"/>
                </a:xfrm>
                <a:prstGeom prst="rect">
                  <a:avLst/>
                </a:prstGeom>
              </p:spPr>
            </p:pic>
          </mc:Fallback>
        </mc:AlternateContent>
      </p:grpSp>
      <p:grpSp>
        <p:nvGrpSpPr>
          <p:cNvPr id="140" name="Group 139">
            <a:extLst>
              <a:ext uri="{FF2B5EF4-FFF2-40B4-BE49-F238E27FC236}">
                <a16:creationId xmlns:a16="http://schemas.microsoft.com/office/drawing/2014/main" id="{9F717B65-18C7-C137-998D-A8555F80CA32}"/>
              </a:ext>
            </a:extLst>
          </p:cNvPr>
          <p:cNvGrpSpPr/>
          <p:nvPr/>
        </p:nvGrpSpPr>
        <p:grpSpPr>
          <a:xfrm>
            <a:off x="3335895" y="2375896"/>
            <a:ext cx="528480" cy="232560"/>
            <a:chOff x="3335895" y="2375896"/>
            <a:chExt cx="528480" cy="232560"/>
          </a:xfrm>
        </p:grpSpPr>
        <mc:AlternateContent xmlns:mc="http://schemas.openxmlformats.org/markup-compatibility/2006" xmlns:p14="http://schemas.microsoft.com/office/powerpoint/2010/main">
          <mc:Choice Requires="p14">
            <p:contentPart p14:bwMode="auto" r:id="rId73">
              <p14:nvContentPartPr>
                <p14:cNvPr id="141" name="Ink 140">
                  <a:extLst>
                    <a:ext uri="{FF2B5EF4-FFF2-40B4-BE49-F238E27FC236}">
                      <a16:creationId xmlns:a16="http://schemas.microsoft.com/office/drawing/2014/main" id="{3CA3D2DF-04C7-1E92-6D8C-0EFA6B3F41D0}"/>
                    </a:ext>
                  </a:extLst>
                </p14:cNvPr>
                <p14:cNvContentPartPr/>
                <p14:nvPr/>
              </p14:nvContentPartPr>
              <p14:xfrm>
                <a:off x="3335895" y="2375896"/>
                <a:ext cx="190080" cy="232560"/>
              </p14:xfrm>
            </p:contentPart>
          </mc:Choice>
          <mc:Fallback xmlns="">
            <p:pic>
              <p:nvPicPr>
                <p:cNvPr id="141" name="Ink 140">
                  <a:extLst>
                    <a:ext uri="{FF2B5EF4-FFF2-40B4-BE49-F238E27FC236}">
                      <a16:creationId xmlns:a16="http://schemas.microsoft.com/office/drawing/2014/main" id="{3CA3D2DF-04C7-1E92-6D8C-0EFA6B3F41D0}"/>
                    </a:ext>
                  </a:extLst>
                </p:cNvPr>
                <p:cNvPicPr/>
                <p:nvPr/>
              </p:nvPicPr>
              <p:blipFill>
                <a:blip r:embed="rId74"/>
                <a:stretch>
                  <a:fillRect/>
                </a:stretch>
              </p:blipFill>
              <p:spPr>
                <a:xfrm>
                  <a:off x="3318255" y="2357896"/>
                  <a:ext cx="2257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42" name="Ink 141">
                  <a:extLst>
                    <a:ext uri="{FF2B5EF4-FFF2-40B4-BE49-F238E27FC236}">
                      <a16:creationId xmlns:a16="http://schemas.microsoft.com/office/drawing/2014/main" id="{C8302A7D-ECF4-EBE9-A47E-A6B6097072EB}"/>
                    </a:ext>
                  </a:extLst>
                </p14:cNvPr>
                <p14:cNvContentPartPr/>
                <p14:nvPr/>
              </p14:nvContentPartPr>
              <p14:xfrm>
                <a:off x="3382335" y="2488936"/>
                <a:ext cx="138240" cy="34200"/>
              </p14:xfrm>
            </p:contentPart>
          </mc:Choice>
          <mc:Fallback xmlns="">
            <p:pic>
              <p:nvPicPr>
                <p:cNvPr id="142" name="Ink 141">
                  <a:extLst>
                    <a:ext uri="{FF2B5EF4-FFF2-40B4-BE49-F238E27FC236}">
                      <a16:creationId xmlns:a16="http://schemas.microsoft.com/office/drawing/2014/main" id="{C8302A7D-ECF4-EBE9-A47E-A6B6097072EB}"/>
                    </a:ext>
                  </a:extLst>
                </p:cNvPr>
                <p:cNvPicPr/>
                <p:nvPr/>
              </p:nvPicPr>
              <p:blipFill>
                <a:blip r:embed="rId76"/>
                <a:stretch>
                  <a:fillRect/>
                </a:stretch>
              </p:blipFill>
              <p:spPr>
                <a:xfrm>
                  <a:off x="3364695" y="2470936"/>
                  <a:ext cx="1738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43" name="Ink 142">
                  <a:extLst>
                    <a:ext uri="{FF2B5EF4-FFF2-40B4-BE49-F238E27FC236}">
                      <a16:creationId xmlns:a16="http://schemas.microsoft.com/office/drawing/2014/main" id="{AE15809A-D0D5-2A8F-F74C-AC7ED4018326}"/>
                    </a:ext>
                  </a:extLst>
                </p14:cNvPr>
                <p14:cNvContentPartPr/>
                <p14:nvPr/>
              </p14:nvContentPartPr>
              <p14:xfrm>
                <a:off x="3609135" y="2423776"/>
                <a:ext cx="117360" cy="181080"/>
              </p14:xfrm>
            </p:contentPart>
          </mc:Choice>
          <mc:Fallback xmlns="">
            <p:pic>
              <p:nvPicPr>
                <p:cNvPr id="143" name="Ink 142">
                  <a:extLst>
                    <a:ext uri="{FF2B5EF4-FFF2-40B4-BE49-F238E27FC236}">
                      <a16:creationId xmlns:a16="http://schemas.microsoft.com/office/drawing/2014/main" id="{AE15809A-D0D5-2A8F-F74C-AC7ED4018326}"/>
                    </a:ext>
                  </a:extLst>
                </p:cNvPr>
                <p:cNvPicPr/>
                <p:nvPr/>
              </p:nvPicPr>
              <p:blipFill>
                <a:blip r:embed="rId78"/>
                <a:stretch>
                  <a:fillRect/>
                </a:stretch>
              </p:blipFill>
              <p:spPr>
                <a:xfrm>
                  <a:off x="3591135" y="2405776"/>
                  <a:ext cx="1530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44" name="Ink 143">
                  <a:extLst>
                    <a:ext uri="{FF2B5EF4-FFF2-40B4-BE49-F238E27FC236}">
                      <a16:creationId xmlns:a16="http://schemas.microsoft.com/office/drawing/2014/main" id="{612523F9-3A81-4A2D-9288-23BAC2CE3A80}"/>
                    </a:ext>
                  </a:extLst>
                </p14:cNvPr>
                <p14:cNvContentPartPr/>
                <p14:nvPr/>
              </p14:nvContentPartPr>
              <p14:xfrm>
                <a:off x="3783015" y="2379136"/>
                <a:ext cx="81360" cy="96840"/>
              </p14:xfrm>
            </p:contentPart>
          </mc:Choice>
          <mc:Fallback xmlns="">
            <p:pic>
              <p:nvPicPr>
                <p:cNvPr id="144" name="Ink 143">
                  <a:extLst>
                    <a:ext uri="{FF2B5EF4-FFF2-40B4-BE49-F238E27FC236}">
                      <a16:creationId xmlns:a16="http://schemas.microsoft.com/office/drawing/2014/main" id="{612523F9-3A81-4A2D-9288-23BAC2CE3A80}"/>
                    </a:ext>
                  </a:extLst>
                </p:cNvPr>
                <p:cNvPicPr/>
                <p:nvPr/>
              </p:nvPicPr>
              <p:blipFill>
                <a:blip r:embed="rId80"/>
                <a:stretch>
                  <a:fillRect/>
                </a:stretch>
              </p:blipFill>
              <p:spPr>
                <a:xfrm>
                  <a:off x="3765375" y="2361136"/>
                  <a:ext cx="117000" cy="132480"/>
                </a:xfrm>
                <a:prstGeom prst="rect">
                  <a:avLst/>
                </a:prstGeom>
              </p:spPr>
            </p:pic>
          </mc:Fallback>
        </mc:AlternateContent>
      </p:grpSp>
      <p:grpSp>
        <p:nvGrpSpPr>
          <p:cNvPr id="145" name="Group 144">
            <a:extLst>
              <a:ext uri="{FF2B5EF4-FFF2-40B4-BE49-F238E27FC236}">
                <a16:creationId xmlns:a16="http://schemas.microsoft.com/office/drawing/2014/main" id="{28613639-9FEE-C2C3-2716-59FB6A8AD983}"/>
              </a:ext>
            </a:extLst>
          </p:cNvPr>
          <p:cNvGrpSpPr/>
          <p:nvPr/>
        </p:nvGrpSpPr>
        <p:grpSpPr>
          <a:xfrm>
            <a:off x="4254975" y="2356816"/>
            <a:ext cx="575640" cy="214200"/>
            <a:chOff x="4254975" y="2356816"/>
            <a:chExt cx="575640" cy="214200"/>
          </a:xfrm>
        </p:grpSpPr>
        <mc:AlternateContent xmlns:mc="http://schemas.openxmlformats.org/markup-compatibility/2006" xmlns:p14="http://schemas.microsoft.com/office/powerpoint/2010/main">
          <mc:Choice Requires="p14">
            <p:contentPart p14:bwMode="auto" r:id="rId81">
              <p14:nvContentPartPr>
                <p14:cNvPr id="146" name="Ink 145">
                  <a:extLst>
                    <a:ext uri="{FF2B5EF4-FFF2-40B4-BE49-F238E27FC236}">
                      <a16:creationId xmlns:a16="http://schemas.microsoft.com/office/drawing/2014/main" id="{55A01CE8-EDEF-0C68-3B69-7D38F361F080}"/>
                    </a:ext>
                  </a:extLst>
                </p14:cNvPr>
                <p14:cNvContentPartPr/>
                <p14:nvPr/>
              </p14:nvContentPartPr>
              <p14:xfrm>
                <a:off x="4254975" y="2356816"/>
                <a:ext cx="207360" cy="214200"/>
              </p14:xfrm>
            </p:contentPart>
          </mc:Choice>
          <mc:Fallback xmlns="">
            <p:pic>
              <p:nvPicPr>
                <p:cNvPr id="146" name="Ink 145">
                  <a:extLst>
                    <a:ext uri="{FF2B5EF4-FFF2-40B4-BE49-F238E27FC236}">
                      <a16:creationId xmlns:a16="http://schemas.microsoft.com/office/drawing/2014/main" id="{55A01CE8-EDEF-0C68-3B69-7D38F361F080}"/>
                    </a:ext>
                  </a:extLst>
                </p:cNvPr>
                <p:cNvPicPr/>
                <p:nvPr/>
              </p:nvPicPr>
              <p:blipFill>
                <a:blip r:embed="rId82"/>
                <a:stretch>
                  <a:fillRect/>
                </a:stretch>
              </p:blipFill>
              <p:spPr>
                <a:xfrm>
                  <a:off x="4237335" y="2339176"/>
                  <a:ext cx="24300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7" name="Ink 146">
                  <a:extLst>
                    <a:ext uri="{FF2B5EF4-FFF2-40B4-BE49-F238E27FC236}">
                      <a16:creationId xmlns:a16="http://schemas.microsoft.com/office/drawing/2014/main" id="{39B7F065-68C0-FDE9-991E-072F37C0C19F}"/>
                    </a:ext>
                  </a:extLst>
                </p14:cNvPr>
                <p14:cNvContentPartPr/>
                <p14:nvPr/>
              </p14:nvContentPartPr>
              <p14:xfrm>
                <a:off x="4311855" y="2469496"/>
                <a:ext cx="142920" cy="34560"/>
              </p14:xfrm>
            </p:contentPart>
          </mc:Choice>
          <mc:Fallback xmlns="">
            <p:pic>
              <p:nvPicPr>
                <p:cNvPr id="147" name="Ink 146">
                  <a:extLst>
                    <a:ext uri="{FF2B5EF4-FFF2-40B4-BE49-F238E27FC236}">
                      <a16:creationId xmlns:a16="http://schemas.microsoft.com/office/drawing/2014/main" id="{39B7F065-68C0-FDE9-991E-072F37C0C19F}"/>
                    </a:ext>
                  </a:extLst>
                </p:cNvPr>
                <p:cNvPicPr/>
                <p:nvPr/>
              </p:nvPicPr>
              <p:blipFill>
                <a:blip r:embed="rId84"/>
                <a:stretch>
                  <a:fillRect/>
                </a:stretch>
              </p:blipFill>
              <p:spPr>
                <a:xfrm>
                  <a:off x="4293855" y="2451856"/>
                  <a:ext cx="17856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48" name="Ink 147">
                  <a:extLst>
                    <a:ext uri="{FF2B5EF4-FFF2-40B4-BE49-F238E27FC236}">
                      <a16:creationId xmlns:a16="http://schemas.microsoft.com/office/drawing/2014/main" id="{B53169E9-C501-11FF-5FFF-72F69470D6A6}"/>
                    </a:ext>
                  </a:extLst>
                </p14:cNvPr>
                <p14:cNvContentPartPr/>
                <p14:nvPr/>
              </p14:nvContentPartPr>
              <p14:xfrm>
                <a:off x="4560975" y="2387776"/>
                <a:ext cx="135000" cy="175320"/>
              </p14:xfrm>
            </p:contentPart>
          </mc:Choice>
          <mc:Fallback xmlns="">
            <p:pic>
              <p:nvPicPr>
                <p:cNvPr id="148" name="Ink 147">
                  <a:extLst>
                    <a:ext uri="{FF2B5EF4-FFF2-40B4-BE49-F238E27FC236}">
                      <a16:creationId xmlns:a16="http://schemas.microsoft.com/office/drawing/2014/main" id="{B53169E9-C501-11FF-5FFF-72F69470D6A6}"/>
                    </a:ext>
                  </a:extLst>
                </p:cNvPr>
                <p:cNvPicPr/>
                <p:nvPr/>
              </p:nvPicPr>
              <p:blipFill>
                <a:blip r:embed="rId86"/>
                <a:stretch>
                  <a:fillRect/>
                </a:stretch>
              </p:blipFill>
              <p:spPr>
                <a:xfrm>
                  <a:off x="4543335" y="2369776"/>
                  <a:ext cx="1706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9" name="Ink 148">
                  <a:extLst>
                    <a:ext uri="{FF2B5EF4-FFF2-40B4-BE49-F238E27FC236}">
                      <a16:creationId xmlns:a16="http://schemas.microsoft.com/office/drawing/2014/main" id="{C08899DA-A072-1CB5-1628-4B611E1472F5}"/>
                    </a:ext>
                  </a:extLst>
                </p14:cNvPr>
                <p14:cNvContentPartPr/>
                <p14:nvPr/>
              </p14:nvContentPartPr>
              <p14:xfrm>
                <a:off x="4741335" y="2360776"/>
                <a:ext cx="89280" cy="89640"/>
              </p14:xfrm>
            </p:contentPart>
          </mc:Choice>
          <mc:Fallback xmlns="">
            <p:pic>
              <p:nvPicPr>
                <p:cNvPr id="149" name="Ink 148">
                  <a:extLst>
                    <a:ext uri="{FF2B5EF4-FFF2-40B4-BE49-F238E27FC236}">
                      <a16:creationId xmlns:a16="http://schemas.microsoft.com/office/drawing/2014/main" id="{C08899DA-A072-1CB5-1628-4B611E1472F5}"/>
                    </a:ext>
                  </a:extLst>
                </p:cNvPr>
                <p:cNvPicPr/>
                <p:nvPr/>
              </p:nvPicPr>
              <p:blipFill>
                <a:blip r:embed="rId88"/>
                <a:stretch>
                  <a:fillRect/>
                </a:stretch>
              </p:blipFill>
              <p:spPr>
                <a:xfrm>
                  <a:off x="4723695" y="2342776"/>
                  <a:ext cx="124920" cy="125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9">
            <p14:nvContentPartPr>
              <p14:cNvPr id="150" name="Ink 149">
                <a:extLst>
                  <a:ext uri="{FF2B5EF4-FFF2-40B4-BE49-F238E27FC236}">
                    <a16:creationId xmlns:a16="http://schemas.microsoft.com/office/drawing/2014/main" id="{663EA55D-4702-9CD7-E5A8-D658525D141A}"/>
                  </a:ext>
                </a:extLst>
              </p14:cNvPr>
              <p14:cNvContentPartPr/>
              <p14:nvPr/>
            </p14:nvContentPartPr>
            <p14:xfrm>
              <a:off x="3834495" y="3097696"/>
              <a:ext cx="42480" cy="1056600"/>
            </p14:xfrm>
          </p:contentPart>
        </mc:Choice>
        <mc:Fallback xmlns="">
          <p:pic>
            <p:nvPicPr>
              <p:cNvPr id="150" name="Ink 149">
                <a:extLst>
                  <a:ext uri="{FF2B5EF4-FFF2-40B4-BE49-F238E27FC236}">
                    <a16:creationId xmlns:a16="http://schemas.microsoft.com/office/drawing/2014/main" id="{663EA55D-4702-9CD7-E5A8-D658525D141A}"/>
                  </a:ext>
                </a:extLst>
              </p:cNvPr>
              <p:cNvPicPr/>
              <p:nvPr/>
            </p:nvPicPr>
            <p:blipFill>
              <a:blip r:embed="rId90"/>
              <a:stretch>
                <a:fillRect/>
              </a:stretch>
            </p:blipFill>
            <p:spPr>
              <a:xfrm>
                <a:off x="3816495" y="3079696"/>
                <a:ext cx="78120" cy="10922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51" name="Ink 150">
                <a:extLst>
                  <a:ext uri="{FF2B5EF4-FFF2-40B4-BE49-F238E27FC236}">
                    <a16:creationId xmlns:a16="http://schemas.microsoft.com/office/drawing/2014/main" id="{6B0C6165-76B0-2C9C-27FF-7E766415FB4B}"/>
                  </a:ext>
                </a:extLst>
              </p14:cNvPr>
              <p14:cNvContentPartPr/>
              <p14:nvPr/>
            </p14:nvContentPartPr>
            <p14:xfrm>
              <a:off x="3904335" y="4210816"/>
              <a:ext cx="1104480" cy="131400"/>
            </p14:xfrm>
          </p:contentPart>
        </mc:Choice>
        <mc:Fallback xmlns="">
          <p:pic>
            <p:nvPicPr>
              <p:cNvPr id="151" name="Ink 150">
                <a:extLst>
                  <a:ext uri="{FF2B5EF4-FFF2-40B4-BE49-F238E27FC236}">
                    <a16:creationId xmlns:a16="http://schemas.microsoft.com/office/drawing/2014/main" id="{6B0C6165-76B0-2C9C-27FF-7E766415FB4B}"/>
                  </a:ext>
                </a:extLst>
              </p:cNvPr>
              <p:cNvPicPr/>
              <p:nvPr/>
            </p:nvPicPr>
            <p:blipFill>
              <a:blip r:embed="rId92"/>
              <a:stretch>
                <a:fillRect/>
              </a:stretch>
            </p:blipFill>
            <p:spPr>
              <a:xfrm>
                <a:off x="3886695" y="4193176"/>
                <a:ext cx="11401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52" name="Ink 151">
                <a:extLst>
                  <a:ext uri="{FF2B5EF4-FFF2-40B4-BE49-F238E27FC236}">
                    <a16:creationId xmlns:a16="http://schemas.microsoft.com/office/drawing/2014/main" id="{7E62346A-CCC8-6C26-4FA0-B0974B7616A6}"/>
                  </a:ext>
                </a:extLst>
              </p14:cNvPr>
              <p14:cNvContentPartPr/>
              <p14:nvPr/>
            </p14:nvContentPartPr>
            <p14:xfrm>
              <a:off x="4181895" y="3565336"/>
              <a:ext cx="306360" cy="281520"/>
            </p14:xfrm>
          </p:contentPart>
        </mc:Choice>
        <mc:Fallback xmlns="">
          <p:pic>
            <p:nvPicPr>
              <p:cNvPr id="152" name="Ink 151">
                <a:extLst>
                  <a:ext uri="{FF2B5EF4-FFF2-40B4-BE49-F238E27FC236}">
                    <a16:creationId xmlns:a16="http://schemas.microsoft.com/office/drawing/2014/main" id="{7E62346A-CCC8-6C26-4FA0-B0974B7616A6}"/>
                  </a:ext>
                </a:extLst>
              </p:cNvPr>
              <p:cNvPicPr/>
              <p:nvPr/>
            </p:nvPicPr>
            <p:blipFill>
              <a:blip r:embed="rId94"/>
              <a:stretch>
                <a:fillRect/>
              </a:stretch>
            </p:blipFill>
            <p:spPr>
              <a:xfrm>
                <a:off x="4164255" y="3547336"/>
                <a:ext cx="342000" cy="317160"/>
              </a:xfrm>
              <a:prstGeom prst="rect">
                <a:avLst/>
              </a:prstGeom>
            </p:spPr>
          </p:pic>
        </mc:Fallback>
      </mc:AlternateContent>
      <p:grpSp>
        <p:nvGrpSpPr>
          <p:cNvPr id="153" name="Group 152">
            <a:extLst>
              <a:ext uri="{FF2B5EF4-FFF2-40B4-BE49-F238E27FC236}">
                <a16:creationId xmlns:a16="http://schemas.microsoft.com/office/drawing/2014/main" id="{77B6704C-F04C-A38B-1AB0-23D2DE866E74}"/>
              </a:ext>
            </a:extLst>
          </p:cNvPr>
          <p:cNvGrpSpPr/>
          <p:nvPr/>
        </p:nvGrpSpPr>
        <p:grpSpPr>
          <a:xfrm>
            <a:off x="4424895" y="3768736"/>
            <a:ext cx="482040" cy="105120"/>
            <a:chOff x="4424895" y="3768736"/>
            <a:chExt cx="482040" cy="105120"/>
          </a:xfrm>
        </p:grpSpPr>
        <mc:AlternateContent xmlns:mc="http://schemas.openxmlformats.org/markup-compatibility/2006" xmlns:p14="http://schemas.microsoft.com/office/powerpoint/2010/main">
          <mc:Choice Requires="p14">
            <p:contentPart p14:bwMode="auto" r:id="rId95">
              <p14:nvContentPartPr>
                <p14:cNvPr id="154" name="Ink 153">
                  <a:extLst>
                    <a:ext uri="{FF2B5EF4-FFF2-40B4-BE49-F238E27FC236}">
                      <a16:creationId xmlns:a16="http://schemas.microsoft.com/office/drawing/2014/main" id="{E6BC5599-79F1-DE0B-6939-5547A414CCFF}"/>
                    </a:ext>
                  </a:extLst>
                </p14:cNvPr>
                <p14:cNvContentPartPr/>
                <p14:nvPr/>
              </p14:nvContentPartPr>
              <p14:xfrm>
                <a:off x="4424895" y="3806536"/>
                <a:ext cx="85320" cy="64440"/>
              </p14:xfrm>
            </p:contentPart>
          </mc:Choice>
          <mc:Fallback xmlns="">
            <p:pic>
              <p:nvPicPr>
                <p:cNvPr id="154" name="Ink 153">
                  <a:extLst>
                    <a:ext uri="{FF2B5EF4-FFF2-40B4-BE49-F238E27FC236}">
                      <a16:creationId xmlns:a16="http://schemas.microsoft.com/office/drawing/2014/main" id="{E6BC5599-79F1-DE0B-6939-5547A414CCFF}"/>
                    </a:ext>
                  </a:extLst>
                </p:cNvPr>
                <p:cNvPicPr/>
                <p:nvPr/>
              </p:nvPicPr>
              <p:blipFill>
                <a:blip r:embed="rId96"/>
                <a:stretch>
                  <a:fillRect/>
                </a:stretch>
              </p:blipFill>
              <p:spPr>
                <a:xfrm>
                  <a:off x="4407255" y="3788536"/>
                  <a:ext cx="12096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55" name="Ink 154">
                  <a:extLst>
                    <a:ext uri="{FF2B5EF4-FFF2-40B4-BE49-F238E27FC236}">
                      <a16:creationId xmlns:a16="http://schemas.microsoft.com/office/drawing/2014/main" id="{0B212349-625E-F754-26BD-50C2625671F8}"/>
                    </a:ext>
                  </a:extLst>
                </p14:cNvPr>
                <p14:cNvContentPartPr/>
                <p14:nvPr/>
              </p14:nvContentPartPr>
              <p14:xfrm>
                <a:off x="4561335" y="3796456"/>
                <a:ext cx="38880" cy="63360"/>
              </p14:xfrm>
            </p:contentPart>
          </mc:Choice>
          <mc:Fallback xmlns="">
            <p:pic>
              <p:nvPicPr>
                <p:cNvPr id="155" name="Ink 154">
                  <a:extLst>
                    <a:ext uri="{FF2B5EF4-FFF2-40B4-BE49-F238E27FC236}">
                      <a16:creationId xmlns:a16="http://schemas.microsoft.com/office/drawing/2014/main" id="{0B212349-625E-F754-26BD-50C2625671F8}"/>
                    </a:ext>
                  </a:extLst>
                </p:cNvPr>
                <p:cNvPicPr/>
                <p:nvPr/>
              </p:nvPicPr>
              <p:blipFill>
                <a:blip r:embed="rId98"/>
                <a:stretch>
                  <a:fillRect/>
                </a:stretch>
              </p:blipFill>
              <p:spPr>
                <a:xfrm>
                  <a:off x="4543335" y="3778816"/>
                  <a:ext cx="7452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56" name="Ink 155">
                  <a:extLst>
                    <a:ext uri="{FF2B5EF4-FFF2-40B4-BE49-F238E27FC236}">
                      <a16:creationId xmlns:a16="http://schemas.microsoft.com/office/drawing/2014/main" id="{D529BDD3-59E8-99BF-23E8-E80184D99E2E}"/>
                    </a:ext>
                  </a:extLst>
                </p14:cNvPr>
                <p14:cNvContentPartPr/>
                <p14:nvPr/>
              </p14:nvContentPartPr>
              <p14:xfrm>
                <a:off x="4630095" y="3812296"/>
                <a:ext cx="47520" cy="54720"/>
              </p14:xfrm>
            </p:contentPart>
          </mc:Choice>
          <mc:Fallback xmlns="">
            <p:pic>
              <p:nvPicPr>
                <p:cNvPr id="156" name="Ink 155">
                  <a:extLst>
                    <a:ext uri="{FF2B5EF4-FFF2-40B4-BE49-F238E27FC236}">
                      <a16:creationId xmlns:a16="http://schemas.microsoft.com/office/drawing/2014/main" id="{D529BDD3-59E8-99BF-23E8-E80184D99E2E}"/>
                    </a:ext>
                  </a:extLst>
                </p:cNvPr>
                <p:cNvPicPr/>
                <p:nvPr/>
              </p:nvPicPr>
              <p:blipFill>
                <a:blip r:embed="rId100"/>
                <a:stretch>
                  <a:fillRect/>
                </a:stretch>
              </p:blipFill>
              <p:spPr>
                <a:xfrm>
                  <a:off x="4612095" y="3794656"/>
                  <a:ext cx="831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57" name="Ink 156">
                  <a:extLst>
                    <a:ext uri="{FF2B5EF4-FFF2-40B4-BE49-F238E27FC236}">
                      <a16:creationId xmlns:a16="http://schemas.microsoft.com/office/drawing/2014/main" id="{F850A3F9-B97D-AC55-0873-75C81910F690}"/>
                    </a:ext>
                  </a:extLst>
                </p14:cNvPr>
                <p14:cNvContentPartPr/>
                <p14:nvPr/>
              </p14:nvContentPartPr>
              <p14:xfrm>
                <a:off x="4717575" y="3768736"/>
                <a:ext cx="79920" cy="105120"/>
              </p14:xfrm>
            </p:contentPart>
          </mc:Choice>
          <mc:Fallback xmlns="">
            <p:pic>
              <p:nvPicPr>
                <p:cNvPr id="157" name="Ink 156">
                  <a:extLst>
                    <a:ext uri="{FF2B5EF4-FFF2-40B4-BE49-F238E27FC236}">
                      <a16:creationId xmlns:a16="http://schemas.microsoft.com/office/drawing/2014/main" id="{F850A3F9-B97D-AC55-0873-75C81910F690}"/>
                    </a:ext>
                  </a:extLst>
                </p:cNvPr>
                <p:cNvPicPr/>
                <p:nvPr/>
              </p:nvPicPr>
              <p:blipFill>
                <a:blip r:embed="rId102"/>
                <a:stretch>
                  <a:fillRect/>
                </a:stretch>
              </p:blipFill>
              <p:spPr>
                <a:xfrm>
                  <a:off x="4699575" y="3750736"/>
                  <a:ext cx="11556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58" name="Ink 157">
                  <a:extLst>
                    <a:ext uri="{FF2B5EF4-FFF2-40B4-BE49-F238E27FC236}">
                      <a16:creationId xmlns:a16="http://schemas.microsoft.com/office/drawing/2014/main" id="{F746CF35-D36C-9C02-D001-2C1739599DE8}"/>
                    </a:ext>
                  </a:extLst>
                </p14:cNvPr>
                <p14:cNvContentPartPr/>
                <p14:nvPr/>
              </p14:nvContentPartPr>
              <p14:xfrm>
                <a:off x="4793175" y="3799696"/>
                <a:ext cx="113760" cy="54000"/>
              </p14:xfrm>
            </p:contentPart>
          </mc:Choice>
          <mc:Fallback xmlns="">
            <p:pic>
              <p:nvPicPr>
                <p:cNvPr id="158" name="Ink 157">
                  <a:extLst>
                    <a:ext uri="{FF2B5EF4-FFF2-40B4-BE49-F238E27FC236}">
                      <a16:creationId xmlns:a16="http://schemas.microsoft.com/office/drawing/2014/main" id="{F746CF35-D36C-9C02-D001-2C1739599DE8}"/>
                    </a:ext>
                  </a:extLst>
                </p:cNvPr>
                <p:cNvPicPr/>
                <p:nvPr/>
              </p:nvPicPr>
              <p:blipFill>
                <a:blip r:embed="rId104"/>
                <a:stretch>
                  <a:fillRect/>
                </a:stretch>
              </p:blipFill>
              <p:spPr>
                <a:xfrm>
                  <a:off x="4775535" y="3781696"/>
                  <a:ext cx="149400" cy="89640"/>
                </a:xfrm>
                <a:prstGeom prst="rect">
                  <a:avLst/>
                </a:prstGeom>
              </p:spPr>
            </p:pic>
          </mc:Fallback>
        </mc:AlternateContent>
      </p:grpSp>
      <p:grpSp>
        <p:nvGrpSpPr>
          <p:cNvPr id="159" name="Group 158">
            <a:extLst>
              <a:ext uri="{FF2B5EF4-FFF2-40B4-BE49-F238E27FC236}">
                <a16:creationId xmlns:a16="http://schemas.microsoft.com/office/drawing/2014/main" id="{3E18E4AB-B080-2857-1FC3-585BFE69F435}"/>
              </a:ext>
            </a:extLst>
          </p:cNvPr>
          <p:cNvGrpSpPr/>
          <p:nvPr/>
        </p:nvGrpSpPr>
        <p:grpSpPr>
          <a:xfrm>
            <a:off x="2788695" y="4193176"/>
            <a:ext cx="1813680" cy="1187280"/>
            <a:chOff x="2788695" y="4193176"/>
            <a:chExt cx="1813680" cy="1187280"/>
          </a:xfrm>
        </p:grpSpPr>
        <mc:AlternateContent xmlns:mc="http://schemas.openxmlformats.org/markup-compatibility/2006" xmlns:p14="http://schemas.microsoft.com/office/powerpoint/2010/main">
          <mc:Choice Requires="p14">
            <p:contentPart p14:bwMode="auto" r:id="rId105">
              <p14:nvContentPartPr>
                <p14:cNvPr id="160" name="Ink 159">
                  <a:extLst>
                    <a:ext uri="{FF2B5EF4-FFF2-40B4-BE49-F238E27FC236}">
                      <a16:creationId xmlns:a16="http://schemas.microsoft.com/office/drawing/2014/main" id="{4B4E4DB0-4F99-3D08-1F98-790B862B2693}"/>
                    </a:ext>
                  </a:extLst>
                </p14:cNvPr>
                <p14:cNvContentPartPr/>
                <p14:nvPr/>
              </p14:nvContentPartPr>
              <p14:xfrm>
                <a:off x="3846375" y="4247896"/>
                <a:ext cx="30960" cy="1132560"/>
              </p14:xfrm>
            </p:contentPart>
          </mc:Choice>
          <mc:Fallback xmlns="">
            <p:pic>
              <p:nvPicPr>
                <p:cNvPr id="160" name="Ink 159">
                  <a:extLst>
                    <a:ext uri="{FF2B5EF4-FFF2-40B4-BE49-F238E27FC236}">
                      <a16:creationId xmlns:a16="http://schemas.microsoft.com/office/drawing/2014/main" id="{4B4E4DB0-4F99-3D08-1F98-790B862B2693}"/>
                    </a:ext>
                  </a:extLst>
                </p:cNvPr>
                <p:cNvPicPr/>
                <p:nvPr/>
              </p:nvPicPr>
              <p:blipFill>
                <a:blip r:embed="rId106"/>
                <a:stretch>
                  <a:fillRect/>
                </a:stretch>
              </p:blipFill>
              <p:spPr>
                <a:xfrm>
                  <a:off x="3828375" y="4230256"/>
                  <a:ext cx="66600" cy="116820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61" name="Ink 160">
                  <a:extLst>
                    <a:ext uri="{FF2B5EF4-FFF2-40B4-BE49-F238E27FC236}">
                      <a16:creationId xmlns:a16="http://schemas.microsoft.com/office/drawing/2014/main" id="{1C2DF014-8DE0-0B0C-6087-0D662547B5AD}"/>
                    </a:ext>
                  </a:extLst>
                </p14:cNvPr>
                <p14:cNvContentPartPr/>
                <p14:nvPr/>
              </p14:nvContentPartPr>
              <p14:xfrm>
                <a:off x="4021695" y="4572256"/>
                <a:ext cx="14400" cy="226800"/>
              </p14:xfrm>
            </p:contentPart>
          </mc:Choice>
          <mc:Fallback xmlns="">
            <p:pic>
              <p:nvPicPr>
                <p:cNvPr id="161" name="Ink 160">
                  <a:extLst>
                    <a:ext uri="{FF2B5EF4-FFF2-40B4-BE49-F238E27FC236}">
                      <a16:creationId xmlns:a16="http://schemas.microsoft.com/office/drawing/2014/main" id="{1C2DF014-8DE0-0B0C-6087-0D662547B5AD}"/>
                    </a:ext>
                  </a:extLst>
                </p:cNvPr>
                <p:cNvPicPr/>
                <p:nvPr/>
              </p:nvPicPr>
              <p:blipFill>
                <a:blip r:embed="rId108"/>
                <a:stretch>
                  <a:fillRect/>
                </a:stretch>
              </p:blipFill>
              <p:spPr>
                <a:xfrm>
                  <a:off x="4003695" y="4554616"/>
                  <a:ext cx="500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62" name="Ink 161">
                  <a:extLst>
                    <a:ext uri="{FF2B5EF4-FFF2-40B4-BE49-F238E27FC236}">
                      <a16:creationId xmlns:a16="http://schemas.microsoft.com/office/drawing/2014/main" id="{6DEA777B-6E65-9226-9F36-3B80676079AD}"/>
                    </a:ext>
                  </a:extLst>
                </p14:cNvPr>
                <p14:cNvContentPartPr/>
                <p14:nvPr/>
              </p14:nvContentPartPr>
              <p14:xfrm>
                <a:off x="4022055" y="4548136"/>
                <a:ext cx="156240" cy="201240"/>
              </p14:xfrm>
            </p:contentPart>
          </mc:Choice>
          <mc:Fallback xmlns="">
            <p:pic>
              <p:nvPicPr>
                <p:cNvPr id="162" name="Ink 161">
                  <a:extLst>
                    <a:ext uri="{FF2B5EF4-FFF2-40B4-BE49-F238E27FC236}">
                      <a16:creationId xmlns:a16="http://schemas.microsoft.com/office/drawing/2014/main" id="{6DEA777B-6E65-9226-9F36-3B80676079AD}"/>
                    </a:ext>
                  </a:extLst>
                </p:cNvPr>
                <p:cNvPicPr/>
                <p:nvPr/>
              </p:nvPicPr>
              <p:blipFill>
                <a:blip r:embed="rId110"/>
                <a:stretch>
                  <a:fillRect/>
                </a:stretch>
              </p:blipFill>
              <p:spPr>
                <a:xfrm>
                  <a:off x="4004055" y="4530136"/>
                  <a:ext cx="19188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63" name="Ink 162">
                  <a:extLst>
                    <a:ext uri="{FF2B5EF4-FFF2-40B4-BE49-F238E27FC236}">
                      <a16:creationId xmlns:a16="http://schemas.microsoft.com/office/drawing/2014/main" id="{CDDA4139-F2B2-0128-F9D4-C3544DB8C91C}"/>
                    </a:ext>
                  </a:extLst>
                </p14:cNvPr>
                <p14:cNvContentPartPr/>
                <p14:nvPr/>
              </p14:nvContentPartPr>
              <p14:xfrm>
                <a:off x="4238055" y="4699336"/>
                <a:ext cx="14760" cy="33840"/>
              </p14:xfrm>
            </p:contentPart>
          </mc:Choice>
          <mc:Fallback xmlns="">
            <p:pic>
              <p:nvPicPr>
                <p:cNvPr id="163" name="Ink 162">
                  <a:extLst>
                    <a:ext uri="{FF2B5EF4-FFF2-40B4-BE49-F238E27FC236}">
                      <a16:creationId xmlns:a16="http://schemas.microsoft.com/office/drawing/2014/main" id="{CDDA4139-F2B2-0128-F9D4-C3544DB8C91C}"/>
                    </a:ext>
                  </a:extLst>
                </p:cNvPr>
                <p:cNvPicPr/>
                <p:nvPr/>
              </p:nvPicPr>
              <p:blipFill>
                <a:blip r:embed="rId112"/>
                <a:stretch>
                  <a:fillRect/>
                </a:stretch>
              </p:blipFill>
              <p:spPr>
                <a:xfrm>
                  <a:off x="4220055" y="4681336"/>
                  <a:ext cx="504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64" name="Ink 163">
                  <a:extLst>
                    <a:ext uri="{FF2B5EF4-FFF2-40B4-BE49-F238E27FC236}">
                      <a16:creationId xmlns:a16="http://schemas.microsoft.com/office/drawing/2014/main" id="{296CA814-80CF-091F-7F6D-AA21E3AA0D9B}"/>
                    </a:ext>
                  </a:extLst>
                </p14:cNvPr>
                <p14:cNvContentPartPr/>
                <p14:nvPr/>
              </p14:nvContentPartPr>
              <p14:xfrm>
                <a:off x="4233735" y="4643896"/>
                <a:ext cx="3960" cy="9360"/>
              </p14:xfrm>
            </p:contentPart>
          </mc:Choice>
          <mc:Fallback xmlns="">
            <p:pic>
              <p:nvPicPr>
                <p:cNvPr id="164" name="Ink 163">
                  <a:extLst>
                    <a:ext uri="{FF2B5EF4-FFF2-40B4-BE49-F238E27FC236}">
                      <a16:creationId xmlns:a16="http://schemas.microsoft.com/office/drawing/2014/main" id="{296CA814-80CF-091F-7F6D-AA21E3AA0D9B}"/>
                    </a:ext>
                  </a:extLst>
                </p:cNvPr>
                <p:cNvPicPr/>
                <p:nvPr/>
              </p:nvPicPr>
              <p:blipFill>
                <a:blip r:embed="rId114"/>
                <a:stretch>
                  <a:fillRect/>
                </a:stretch>
              </p:blipFill>
              <p:spPr>
                <a:xfrm>
                  <a:off x="4216095" y="4626256"/>
                  <a:ext cx="396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242" name="Ink 241">
                  <a:extLst>
                    <a:ext uri="{FF2B5EF4-FFF2-40B4-BE49-F238E27FC236}">
                      <a16:creationId xmlns:a16="http://schemas.microsoft.com/office/drawing/2014/main" id="{F88BE792-CD89-AE07-4949-7C52039244BF}"/>
                    </a:ext>
                  </a:extLst>
                </p14:cNvPr>
                <p14:cNvContentPartPr/>
                <p14:nvPr/>
              </p14:nvContentPartPr>
              <p14:xfrm>
                <a:off x="4289895" y="4662616"/>
                <a:ext cx="124200" cy="73800"/>
              </p14:xfrm>
            </p:contentPart>
          </mc:Choice>
          <mc:Fallback xmlns="">
            <p:pic>
              <p:nvPicPr>
                <p:cNvPr id="242" name="Ink 241">
                  <a:extLst>
                    <a:ext uri="{FF2B5EF4-FFF2-40B4-BE49-F238E27FC236}">
                      <a16:creationId xmlns:a16="http://schemas.microsoft.com/office/drawing/2014/main" id="{F88BE792-CD89-AE07-4949-7C52039244BF}"/>
                    </a:ext>
                  </a:extLst>
                </p:cNvPr>
                <p:cNvPicPr/>
                <p:nvPr/>
              </p:nvPicPr>
              <p:blipFill>
                <a:blip r:embed="rId116"/>
                <a:stretch>
                  <a:fillRect/>
                </a:stretch>
              </p:blipFill>
              <p:spPr>
                <a:xfrm>
                  <a:off x="4271895" y="4644976"/>
                  <a:ext cx="15984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53" name="Ink 252">
                  <a:extLst>
                    <a:ext uri="{FF2B5EF4-FFF2-40B4-BE49-F238E27FC236}">
                      <a16:creationId xmlns:a16="http://schemas.microsoft.com/office/drawing/2014/main" id="{6D84B7C2-F095-3FE4-342D-27302A91B580}"/>
                    </a:ext>
                  </a:extLst>
                </p14:cNvPr>
                <p14:cNvContentPartPr/>
                <p14:nvPr/>
              </p14:nvContentPartPr>
              <p14:xfrm>
                <a:off x="4444335" y="4646416"/>
                <a:ext cx="158040" cy="77040"/>
              </p14:xfrm>
            </p:contentPart>
          </mc:Choice>
          <mc:Fallback xmlns="">
            <p:pic>
              <p:nvPicPr>
                <p:cNvPr id="253" name="Ink 252">
                  <a:extLst>
                    <a:ext uri="{FF2B5EF4-FFF2-40B4-BE49-F238E27FC236}">
                      <a16:creationId xmlns:a16="http://schemas.microsoft.com/office/drawing/2014/main" id="{6D84B7C2-F095-3FE4-342D-27302A91B580}"/>
                    </a:ext>
                  </a:extLst>
                </p:cNvPr>
                <p:cNvPicPr/>
                <p:nvPr/>
              </p:nvPicPr>
              <p:blipFill>
                <a:blip r:embed="rId118"/>
                <a:stretch>
                  <a:fillRect/>
                </a:stretch>
              </p:blipFill>
              <p:spPr>
                <a:xfrm>
                  <a:off x="4426695" y="4628416"/>
                  <a:ext cx="19368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54" name="Ink 253">
                  <a:extLst>
                    <a:ext uri="{FF2B5EF4-FFF2-40B4-BE49-F238E27FC236}">
                      <a16:creationId xmlns:a16="http://schemas.microsoft.com/office/drawing/2014/main" id="{0E249C5C-999C-03EB-D016-37457F26929A}"/>
                    </a:ext>
                  </a:extLst>
                </p14:cNvPr>
                <p14:cNvContentPartPr/>
                <p14:nvPr/>
              </p14:nvContentPartPr>
              <p14:xfrm>
                <a:off x="2788695" y="4193176"/>
                <a:ext cx="1063080" cy="369360"/>
              </p14:xfrm>
            </p:contentPart>
          </mc:Choice>
          <mc:Fallback xmlns="">
            <p:pic>
              <p:nvPicPr>
                <p:cNvPr id="254" name="Ink 253">
                  <a:extLst>
                    <a:ext uri="{FF2B5EF4-FFF2-40B4-BE49-F238E27FC236}">
                      <a16:creationId xmlns:a16="http://schemas.microsoft.com/office/drawing/2014/main" id="{0E249C5C-999C-03EB-D016-37457F26929A}"/>
                    </a:ext>
                  </a:extLst>
                </p:cNvPr>
                <p:cNvPicPr/>
                <p:nvPr/>
              </p:nvPicPr>
              <p:blipFill>
                <a:blip r:embed="rId120"/>
                <a:stretch>
                  <a:fillRect/>
                </a:stretch>
              </p:blipFill>
              <p:spPr>
                <a:xfrm>
                  <a:off x="2771055" y="4175176"/>
                  <a:ext cx="1098720" cy="405000"/>
                </a:xfrm>
                <a:prstGeom prst="rect">
                  <a:avLst/>
                </a:prstGeom>
              </p:spPr>
            </p:pic>
          </mc:Fallback>
        </mc:AlternateContent>
      </p:grpSp>
      <p:grpSp>
        <p:nvGrpSpPr>
          <p:cNvPr id="255" name="Group 254">
            <a:extLst>
              <a:ext uri="{FF2B5EF4-FFF2-40B4-BE49-F238E27FC236}">
                <a16:creationId xmlns:a16="http://schemas.microsoft.com/office/drawing/2014/main" id="{A5B6F6FB-DE05-2D18-B259-943ECBB3DD53}"/>
              </a:ext>
            </a:extLst>
          </p:cNvPr>
          <p:cNvGrpSpPr/>
          <p:nvPr/>
        </p:nvGrpSpPr>
        <p:grpSpPr>
          <a:xfrm>
            <a:off x="3125655" y="4617616"/>
            <a:ext cx="442800" cy="211320"/>
            <a:chOff x="3125655" y="4617616"/>
            <a:chExt cx="442800" cy="211320"/>
          </a:xfrm>
        </p:grpSpPr>
        <mc:AlternateContent xmlns:mc="http://schemas.openxmlformats.org/markup-compatibility/2006" xmlns:p14="http://schemas.microsoft.com/office/powerpoint/2010/main">
          <mc:Choice Requires="p14">
            <p:contentPart p14:bwMode="auto" r:id="rId121">
              <p14:nvContentPartPr>
                <p14:cNvPr id="256" name="Ink 255">
                  <a:extLst>
                    <a:ext uri="{FF2B5EF4-FFF2-40B4-BE49-F238E27FC236}">
                      <a16:creationId xmlns:a16="http://schemas.microsoft.com/office/drawing/2014/main" id="{BF814D3E-00A4-A983-4720-1CDF672F05E1}"/>
                    </a:ext>
                  </a:extLst>
                </p14:cNvPr>
                <p14:cNvContentPartPr/>
                <p14:nvPr/>
              </p14:nvContentPartPr>
              <p14:xfrm>
                <a:off x="3125655" y="4617616"/>
                <a:ext cx="144720" cy="208440"/>
              </p14:xfrm>
            </p:contentPart>
          </mc:Choice>
          <mc:Fallback xmlns="">
            <p:pic>
              <p:nvPicPr>
                <p:cNvPr id="256" name="Ink 255">
                  <a:extLst>
                    <a:ext uri="{FF2B5EF4-FFF2-40B4-BE49-F238E27FC236}">
                      <a16:creationId xmlns:a16="http://schemas.microsoft.com/office/drawing/2014/main" id="{BF814D3E-00A4-A983-4720-1CDF672F05E1}"/>
                    </a:ext>
                  </a:extLst>
                </p:cNvPr>
                <p:cNvPicPr/>
                <p:nvPr/>
              </p:nvPicPr>
              <p:blipFill>
                <a:blip r:embed="rId122"/>
                <a:stretch>
                  <a:fillRect/>
                </a:stretch>
              </p:blipFill>
              <p:spPr>
                <a:xfrm>
                  <a:off x="3107655" y="4599616"/>
                  <a:ext cx="1803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57" name="Ink 256">
                  <a:extLst>
                    <a:ext uri="{FF2B5EF4-FFF2-40B4-BE49-F238E27FC236}">
                      <a16:creationId xmlns:a16="http://schemas.microsoft.com/office/drawing/2014/main" id="{2897B95E-D13B-7DB0-AD1E-5844DF7E4F71}"/>
                    </a:ext>
                  </a:extLst>
                </p14:cNvPr>
                <p14:cNvContentPartPr/>
                <p14:nvPr/>
              </p14:nvContentPartPr>
              <p14:xfrm>
                <a:off x="3311055" y="4714456"/>
                <a:ext cx="81720" cy="85320"/>
              </p14:xfrm>
            </p:contentPart>
          </mc:Choice>
          <mc:Fallback xmlns="">
            <p:pic>
              <p:nvPicPr>
                <p:cNvPr id="257" name="Ink 256">
                  <a:extLst>
                    <a:ext uri="{FF2B5EF4-FFF2-40B4-BE49-F238E27FC236}">
                      <a16:creationId xmlns:a16="http://schemas.microsoft.com/office/drawing/2014/main" id="{2897B95E-D13B-7DB0-AD1E-5844DF7E4F71}"/>
                    </a:ext>
                  </a:extLst>
                </p:cNvPr>
                <p:cNvPicPr/>
                <p:nvPr/>
              </p:nvPicPr>
              <p:blipFill>
                <a:blip r:embed="rId124"/>
                <a:stretch>
                  <a:fillRect/>
                </a:stretch>
              </p:blipFill>
              <p:spPr>
                <a:xfrm>
                  <a:off x="3293055" y="4696816"/>
                  <a:ext cx="11736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58" name="Ink 257">
                  <a:extLst>
                    <a:ext uri="{FF2B5EF4-FFF2-40B4-BE49-F238E27FC236}">
                      <a16:creationId xmlns:a16="http://schemas.microsoft.com/office/drawing/2014/main" id="{A38D3994-2F2D-4231-536B-92DE174AE717}"/>
                    </a:ext>
                  </a:extLst>
                </p14:cNvPr>
                <p14:cNvContentPartPr/>
                <p14:nvPr/>
              </p14:nvContentPartPr>
              <p14:xfrm>
                <a:off x="3466215" y="4725256"/>
                <a:ext cx="102240" cy="103680"/>
              </p14:xfrm>
            </p:contentPart>
          </mc:Choice>
          <mc:Fallback xmlns="">
            <p:pic>
              <p:nvPicPr>
                <p:cNvPr id="258" name="Ink 257">
                  <a:extLst>
                    <a:ext uri="{FF2B5EF4-FFF2-40B4-BE49-F238E27FC236}">
                      <a16:creationId xmlns:a16="http://schemas.microsoft.com/office/drawing/2014/main" id="{A38D3994-2F2D-4231-536B-92DE174AE717}"/>
                    </a:ext>
                  </a:extLst>
                </p:cNvPr>
                <p:cNvPicPr/>
                <p:nvPr/>
              </p:nvPicPr>
              <p:blipFill>
                <a:blip r:embed="rId126"/>
                <a:stretch>
                  <a:fillRect/>
                </a:stretch>
              </p:blipFill>
              <p:spPr>
                <a:xfrm>
                  <a:off x="3448215" y="4707616"/>
                  <a:ext cx="137880" cy="139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7">
            <p14:nvContentPartPr>
              <p14:cNvPr id="259" name="Ink 258">
                <a:extLst>
                  <a:ext uri="{FF2B5EF4-FFF2-40B4-BE49-F238E27FC236}">
                    <a16:creationId xmlns:a16="http://schemas.microsoft.com/office/drawing/2014/main" id="{6CCD4702-170C-2B1F-39B1-B084179B3D79}"/>
                  </a:ext>
                </a:extLst>
              </p14:cNvPr>
              <p14:cNvContentPartPr/>
              <p14:nvPr/>
            </p14:nvContentPartPr>
            <p14:xfrm>
              <a:off x="3233295" y="3295696"/>
              <a:ext cx="597960" cy="887400"/>
            </p14:xfrm>
          </p:contentPart>
        </mc:Choice>
        <mc:Fallback xmlns="">
          <p:pic>
            <p:nvPicPr>
              <p:cNvPr id="259" name="Ink 258">
                <a:extLst>
                  <a:ext uri="{FF2B5EF4-FFF2-40B4-BE49-F238E27FC236}">
                    <a16:creationId xmlns:a16="http://schemas.microsoft.com/office/drawing/2014/main" id="{6CCD4702-170C-2B1F-39B1-B084179B3D79}"/>
                  </a:ext>
                </a:extLst>
              </p:cNvPr>
              <p:cNvPicPr/>
              <p:nvPr/>
            </p:nvPicPr>
            <p:blipFill>
              <a:blip r:embed="rId128"/>
              <a:stretch>
                <a:fillRect/>
              </a:stretch>
            </p:blipFill>
            <p:spPr>
              <a:xfrm>
                <a:off x="3215655" y="3277696"/>
                <a:ext cx="633600" cy="923040"/>
              </a:xfrm>
              <a:prstGeom prst="rect">
                <a:avLst/>
              </a:prstGeom>
            </p:spPr>
          </p:pic>
        </mc:Fallback>
      </mc:AlternateContent>
      <p:grpSp>
        <p:nvGrpSpPr>
          <p:cNvPr id="260" name="Group 259">
            <a:extLst>
              <a:ext uri="{FF2B5EF4-FFF2-40B4-BE49-F238E27FC236}">
                <a16:creationId xmlns:a16="http://schemas.microsoft.com/office/drawing/2014/main" id="{57C1CF0F-CC94-0C01-3D60-0B071A37B7A0}"/>
              </a:ext>
            </a:extLst>
          </p:cNvPr>
          <p:cNvGrpSpPr/>
          <p:nvPr/>
        </p:nvGrpSpPr>
        <p:grpSpPr>
          <a:xfrm>
            <a:off x="2867535" y="3800056"/>
            <a:ext cx="651600" cy="263880"/>
            <a:chOff x="2867535" y="3800056"/>
            <a:chExt cx="651600" cy="263880"/>
          </a:xfrm>
        </p:grpSpPr>
        <mc:AlternateContent xmlns:mc="http://schemas.openxmlformats.org/markup-compatibility/2006" xmlns:p14="http://schemas.microsoft.com/office/powerpoint/2010/main">
          <mc:Choice Requires="p14">
            <p:contentPart p14:bwMode="auto" r:id="rId129">
              <p14:nvContentPartPr>
                <p14:cNvPr id="261" name="Ink 260">
                  <a:extLst>
                    <a:ext uri="{FF2B5EF4-FFF2-40B4-BE49-F238E27FC236}">
                      <a16:creationId xmlns:a16="http://schemas.microsoft.com/office/drawing/2014/main" id="{D250612A-03AF-7867-D49E-31A55D31286A}"/>
                    </a:ext>
                  </a:extLst>
                </p14:cNvPr>
                <p14:cNvContentPartPr/>
                <p14:nvPr/>
              </p14:nvContentPartPr>
              <p14:xfrm>
                <a:off x="2870415" y="3800056"/>
                <a:ext cx="104400" cy="52560"/>
              </p14:xfrm>
            </p:contentPart>
          </mc:Choice>
          <mc:Fallback xmlns="">
            <p:pic>
              <p:nvPicPr>
                <p:cNvPr id="261" name="Ink 260">
                  <a:extLst>
                    <a:ext uri="{FF2B5EF4-FFF2-40B4-BE49-F238E27FC236}">
                      <a16:creationId xmlns:a16="http://schemas.microsoft.com/office/drawing/2014/main" id="{D250612A-03AF-7867-D49E-31A55D31286A}"/>
                    </a:ext>
                  </a:extLst>
                </p:cNvPr>
                <p:cNvPicPr/>
                <p:nvPr/>
              </p:nvPicPr>
              <p:blipFill>
                <a:blip r:embed="rId130"/>
                <a:stretch>
                  <a:fillRect/>
                </a:stretch>
              </p:blipFill>
              <p:spPr>
                <a:xfrm>
                  <a:off x="2852775" y="3782416"/>
                  <a:ext cx="14004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62" name="Ink 261">
                  <a:extLst>
                    <a:ext uri="{FF2B5EF4-FFF2-40B4-BE49-F238E27FC236}">
                      <a16:creationId xmlns:a16="http://schemas.microsoft.com/office/drawing/2014/main" id="{11572639-C161-C9C6-6940-7C134AB477C7}"/>
                    </a:ext>
                  </a:extLst>
                </p14:cNvPr>
                <p14:cNvContentPartPr/>
                <p14:nvPr/>
              </p14:nvContentPartPr>
              <p14:xfrm>
                <a:off x="2867535" y="3858736"/>
                <a:ext cx="104760" cy="160560"/>
              </p14:xfrm>
            </p:contentPart>
          </mc:Choice>
          <mc:Fallback xmlns="">
            <p:pic>
              <p:nvPicPr>
                <p:cNvPr id="262" name="Ink 261">
                  <a:extLst>
                    <a:ext uri="{FF2B5EF4-FFF2-40B4-BE49-F238E27FC236}">
                      <a16:creationId xmlns:a16="http://schemas.microsoft.com/office/drawing/2014/main" id="{11572639-C161-C9C6-6940-7C134AB477C7}"/>
                    </a:ext>
                  </a:extLst>
                </p:cNvPr>
                <p:cNvPicPr/>
                <p:nvPr/>
              </p:nvPicPr>
              <p:blipFill>
                <a:blip r:embed="rId132"/>
                <a:stretch>
                  <a:fillRect/>
                </a:stretch>
              </p:blipFill>
              <p:spPr>
                <a:xfrm>
                  <a:off x="2849535" y="3840736"/>
                  <a:ext cx="1404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63" name="Ink 262">
                  <a:extLst>
                    <a:ext uri="{FF2B5EF4-FFF2-40B4-BE49-F238E27FC236}">
                      <a16:creationId xmlns:a16="http://schemas.microsoft.com/office/drawing/2014/main" id="{FC1E417F-7E9E-070C-5095-AD587BBBAF7A}"/>
                    </a:ext>
                  </a:extLst>
                </p14:cNvPr>
                <p14:cNvContentPartPr/>
                <p14:nvPr/>
              </p14:nvContentPartPr>
              <p14:xfrm>
                <a:off x="2888055" y="3942976"/>
                <a:ext cx="61560" cy="14040"/>
              </p14:xfrm>
            </p:contentPart>
          </mc:Choice>
          <mc:Fallback xmlns="">
            <p:pic>
              <p:nvPicPr>
                <p:cNvPr id="263" name="Ink 262">
                  <a:extLst>
                    <a:ext uri="{FF2B5EF4-FFF2-40B4-BE49-F238E27FC236}">
                      <a16:creationId xmlns:a16="http://schemas.microsoft.com/office/drawing/2014/main" id="{FC1E417F-7E9E-070C-5095-AD587BBBAF7A}"/>
                    </a:ext>
                  </a:extLst>
                </p:cNvPr>
                <p:cNvPicPr/>
                <p:nvPr/>
              </p:nvPicPr>
              <p:blipFill>
                <a:blip r:embed="rId134"/>
                <a:stretch>
                  <a:fillRect/>
                </a:stretch>
              </p:blipFill>
              <p:spPr>
                <a:xfrm>
                  <a:off x="2870415" y="3924976"/>
                  <a:ext cx="9720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264" name="Ink 263">
                  <a:extLst>
                    <a:ext uri="{FF2B5EF4-FFF2-40B4-BE49-F238E27FC236}">
                      <a16:creationId xmlns:a16="http://schemas.microsoft.com/office/drawing/2014/main" id="{3900C51D-F08F-77EA-82DD-22CB89250A8F}"/>
                    </a:ext>
                  </a:extLst>
                </p14:cNvPr>
                <p14:cNvContentPartPr/>
                <p14:nvPr/>
              </p14:nvContentPartPr>
              <p14:xfrm>
                <a:off x="3022695" y="3913096"/>
                <a:ext cx="90360" cy="122400"/>
              </p14:xfrm>
            </p:contentPart>
          </mc:Choice>
          <mc:Fallback xmlns="">
            <p:pic>
              <p:nvPicPr>
                <p:cNvPr id="264" name="Ink 263">
                  <a:extLst>
                    <a:ext uri="{FF2B5EF4-FFF2-40B4-BE49-F238E27FC236}">
                      <a16:creationId xmlns:a16="http://schemas.microsoft.com/office/drawing/2014/main" id="{3900C51D-F08F-77EA-82DD-22CB89250A8F}"/>
                    </a:ext>
                  </a:extLst>
                </p:cNvPr>
                <p:cNvPicPr/>
                <p:nvPr/>
              </p:nvPicPr>
              <p:blipFill>
                <a:blip r:embed="rId136"/>
                <a:stretch>
                  <a:fillRect/>
                </a:stretch>
              </p:blipFill>
              <p:spPr>
                <a:xfrm>
                  <a:off x="3005055" y="3895456"/>
                  <a:ext cx="12600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65" name="Ink 264">
                  <a:extLst>
                    <a:ext uri="{FF2B5EF4-FFF2-40B4-BE49-F238E27FC236}">
                      <a16:creationId xmlns:a16="http://schemas.microsoft.com/office/drawing/2014/main" id="{1039FC87-7817-8F47-F99D-FC5FFC12E720}"/>
                    </a:ext>
                  </a:extLst>
                </p14:cNvPr>
                <p14:cNvContentPartPr/>
                <p14:nvPr/>
              </p14:nvContentPartPr>
              <p14:xfrm>
                <a:off x="3108735" y="3926056"/>
                <a:ext cx="72720" cy="137880"/>
              </p14:xfrm>
            </p:contentPart>
          </mc:Choice>
          <mc:Fallback xmlns="">
            <p:pic>
              <p:nvPicPr>
                <p:cNvPr id="265" name="Ink 264">
                  <a:extLst>
                    <a:ext uri="{FF2B5EF4-FFF2-40B4-BE49-F238E27FC236}">
                      <a16:creationId xmlns:a16="http://schemas.microsoft.com/office/drawing/2014/main" id="{1039FC87-7817-8F47-F99D-FC5FFC12E720}"/>
                    </a:ext>
                  </a:extLst>
                </p:cNvPr>
                <p:cNvPicPr/>
                <p:nvPr/>
              </p:nvPicPr>
              <p:blipFill>
                <a:blip r:embed="rId138"/>
                <a:stretch>
                  <a:fillRect/>
                </a:stretch>
              </p:blipFill>
              <p:spPr>
                <a:xfrm>
                  <a:off x="3090735" y="3908056"/>
                  <a:ext cx="10836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66" name="Ink 265">
                  <a:extLst>
                    <a:ext uri="{FF2B5EF4-FFF2-40B4-BE49-F238E27FC236}">
                      <a16:creationId xmlns:a16="http://schemas.microsoft.com/office/drawing/2014/main" id="{6F57EA5F-1B13-9AD5-1A20-DAE8EB3FD425}"/>
                    </a:ext>
                  </a:extLst>
                </p14:cNvPr>
                <p14:cNvContentPartPr/>
                <p14:nvPr/>
              </p14:nvContentPartPr>
              <p14:xfrm>
                <a:off x="3190095" y="3920656"/>
                <a:ext cx="123840" cy="72360"/>
              </p14:xfrm>
            </p:contentPart>
          </mc:Choice>
          <mc:Fallback xmlns="">
            <p:pic>
              <p:nvPicPr>
                <p:cNvPr id="266" name="Ink 265">
                  <a:extLst>
                    <a:ext uri="{FF2B5EF4-FFF2-40B4-BE49-F238E27FC236}">
                      <a16:creationId xmlns:a16="http://schemas.microsoft.com/office/drawing/2014/main" id="{6F57EA5F-1B13-9AD5-1A20-DAE8EB3FD425}"/>
                    </a:ext>
                  </a:extLst>
                </p:cNvPr>
                <p:cNvPicPr/>
                <p:nvPr/>
              </p:nvPicPr>
              <p:blipFill>
                <a:blip r:embed="rId140"/>
                <a:stretch>
                  <a:fillRect/>
                </a:stretch>
              </p:blipFill>
              <p:spPr>
                <a:xfrm>
                  <a:off x="3172455" y="3902656"/>
                  <a:ext cx="15948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67" name="Ink 266">
                  <a:extLst>
                    <a:ext uri="{FF2B5EF4-FFF2-40B4-BE49-F238E27FC236}">
                      <a16:creationId xmlns:a16="http://schemas.microsoft.com/office/drawing/2014/main" id="{E6BAC313-BF98-AE3D-EB59-9562398433CF}"/>
                    </a:ext>
                  </a:extLst>
                </p14:cNvPr>
                <p14:cNvContentPartPr/>
                <p14:nvPr/>
              </p14:nvContentPartPr>
              <p14:xfrm>
                <a:off x="3369375" y="3941176"/>
                <a:ext cx="63720" cy="64800"/>
              </p14:xfrm>
            </p:contentPart>
          </mc:Choice>
          <mc:Fallback xmlns="">
            <p:pic>
              <p:nvPicPr>
                <p:cNvPr id="267" name="Ink 266">
                  <a:extLst>
                    <a:ext uri="{FF2B5EF4-FFF2-40B4-BE49-F238E27FC236}">
                      <a16:creationId xmlns:a16="http://schemas.microsoft.com/office/drawing/2014/main" id="{E6BAC313-BF98-AE3D-EB59-9562398433CF}"/>
                    </a:ext>
                  </a:extLst>
                </p:cNvPr>
                <p:cNvPicPr/>
                <p:nvPr/>
              </p:nvPicPr>
              <p:blipFill>
                <a:blip r:embed="rId142"/>
                <a:stretch>
                  <a:fillRect/>
                </a:stretch>
              </p:blipFill>
              <p:spPr>
                <a:xfrm>
                  <a:off x="3351375" y="3923176"/>
                  <a:ext cx="993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68" name="Ink 267">
                  <a:extLst>
                    <a:ext uri="{FF2B5EF4-FFF2-40B4-BE49-F238E27FC236}">
                      <a16:creationId xmlns:a16="http://schemas.microsoft.com/office/drawing/2014/main" id="{41A0B76B-E67D-2E2B-2C32-0F436D578F89}"/>
                    </a:ext>
                  </a:extLst>
                </p14:cNvPr>
                <p14:cNvContentPartPr/>
                <p14:nvPr/>
              </p14:nvContentPartPr>
              <p14:xfrm>
                <a:off x="3376935" y="3926776"/>
                <a:ext cx="126720" cy="81720"/>
              </p14:xfrm>
            </p:contentPart>
          </mc:Choice>
          <mc:Fallback xmlns="">
            <p:pic>
              <p:nvPicPr>
                <p:cNvPr id="268" name="Ink 267">
                  <a:extLst>
                    <a:ext uri="{FF2B5EF4-FFF2-40B4-BE49-F238E27FC236}">
                      <a16:creationId xmlns:a16="http://schemas.microsoft.com/office/drawing/2014/main" id="{41A0B76B-E67D-2E2B-2C32-0F436D578F89}"/>
                    </a:ext>
                  </a:extLst>
                </p:cNvPr>
                <p:cNvPicPr/>
                <p:nvPr/>
              </p:nvPicPr>
              <p:blipFill>
                <a:blip r:embed="rId144"/>
                <a:stretch>
                  <a:fillRect/>
                </a:stretch>
              </p:blipFill>
              <p:spPr>
                <a:xfrm>
                  <a:off x="3359295" y="3908776"/>
                  <a:ext cx="16236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69" name="Ink 268">
                  <a:extLst>
                    <a:ext uri="{FF2B5EF4-FFF2-40B4-BE49-F238E27FC236}">
                      <a16:creationId xmlns:a16="http://schemas.microsoft.com/office/drawing/2014/main" id="{B3BA34D5-FB51-D069-AB1D-5BA2EF1C3130}"/>
                    </a:ext>
                  </a:extLst>
                </p14:cNvPr>
                <p14:cNvContentPartPr/>
                <p14:nvPr/>
              </p14:nvContentPartPr>
              <p14:xfrm>
                <a:off x="3475935" y="3905536"/>
                <a:ext cx="43200" cy="39240"/>
              </p14:xfrm>
            </p:contentPart>
          </mc:Choice>
          <mc:Fallback xmlns="">
            <p:pic>
              <p:nvPicPr>
                <p:cNvPr id="269" name="Ink 268">
                  <a:extLst>
                    <a:ext uri="{FF2B5EF4-FFF2-40B4-BE49-F238E27FC236}">
                      <a16:creationId xmlns:a16="http://schemas.microsoft.com/office/drawing/2014/main" id="{B3BA34D5-FB51-D069-AB1D-5BA2EF1C3130}"/>
                    </a:ext>
                  </a:extLst>
                </p:cNvPr>
                <p:cNvPicPr/>
                <p:nvPr/>
              </p:nvPicPr>
              <p:blipFill>
                <a:blip r:embed="rId146"/>
                <a:stretch>
                  <a:fillRect/>
                </a:stretch>
              </p:blipFill>
              <p:spPr>
                <a:xfrm>
                  <a:off x="3458295" y="3887536"/>
                  <a:ext cx="78840" cy="74880"/>
                </a:xfrm>
                <a:prstGeom prst="rect">
                  <a:avLst/>
                </a:prstGeom>
              </p:spPr>
            </p:pic>
          </mc:Fallback>
        </mc:AlternateContent>
      </p:grpSp>
      <p:grpSp>
        <p:nvGrpSpPr>
          <p:cNvPr id="270" name="Group 269">
            <a:extLst>
              <a:ext uri="{FF2B5EF4-FFF2-40B4-BE49-F238E27FC236}">
                <a16:creationId xmlns:a16="http://schemas.microsoft.com/office/drawing/2014/main" id="{DCC99F9B-BDCA-B5E9-84E5-57FF184C2F42}"/>
              </a:ext>
            </a:extLst>
          </p:cNvPr>
          <p:cNvGrpSpPr/>
          <p:nvPr/>
        </p:nvGrpSpPr>
        <p:grpSpPr>
          <a:xfrm>
            <a:off x="3373695" y="3235216"/>
            <a:ext cx="398880" cy="306360"/>
            <a:chOff x="3373695" y="3235216"/>
            <a:chExt cx="398880" cy="306360"/>
          </a:xfrm>
        </p:grpSpPr>
        <mc:AlternateContent xmlns:mc="http://schemas.openxmlformats.org/markup-compatibility/2006" xmlns:p14="http://schemas.microsoft.com/office/powerpoint/2010/main">
          <mc:Choice Requires="p14">
            <p:contentPart p14:bwMode="auto" r:id="rId147">
              <p14:nvContentPartPr>
                <p14:cNvPr id="271" name="Ink 270">
                  <a:extLst>
                    <a:ext uri="{FF2B5EF4-FFF2-40B4-BE49-F238E27FC236}">
                      <a16:creationId xmlns:a16="http://schemas.microsoft.com/office/drawing/2014/main" id="{9A9229EC-4065-A697-EF3E-4DDFC3A525BF}"/>
                    </a:ext>
                  </a:extLst>
                </p14:cNvPr>
                <p14:cNvContentPartPr/>
                <p14:nvPr/>
              </p14:nvContentPartPr>
              <p14:xfrm>
                <a:off x="3373695" y="3235216"/>
                <a:ext cx="150120" cy="15120"/>
              </p14:xfrm>
            </p:contentPart>
          </mc:Choice>
          <mc:Fallback xmlns="">
            <p:pic>
              <p:nvPicPr>
                <p:cNvPr id="271" name="Ink 270">
                  <a:extLst>
                    <a:ext uri="{FF2B5EF4-FFF2-40B4-BE49-F238E27FC236}">
                      <a16:creationId xmlns:a16="http://schemas.microsoft.com/office/drawing/2014/main" id="{9A9229EC-4065-A697-EF3E-4DDFC3A525BF}"/>
                    </a:ext>
                  </a:extLst>
                </p:cNvPr>
                <p:cNvPicPr/>
                <p:nvPr/>
              </p:nvPicPr>
              <p:blipFill>
                <a:blip r:embed="rId148"/>
                <a:stretch>
                  <a:fillRect/>
                </a:stretch>
              </p:blipFill>
              <p:spPr>
                <a:xfrm>
                  <a:off x="3356055" y="3217576"/>
                  <a:ext cx="1857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72" name="Ink 271">
                  <a:extLst>
                    <a:ext uri="{FF2B5EF4-FFF2-40B4-BE49-F238E27FC236}">
                      <a16:creationId xmlns:a16="http://schemas.microsoft.com/office/drawing/2014/main" id="{EDC56085-9620-E911-77E3-C6CF9CEFD8A8}"/>
                    </a:ext>
                  </a:extLst>
                </p14:cNvPr>
                <p14:cNvContentPartPr/>
                <p14:nvPr/>
              </p14:nvContentPartPr>
              <p14:xfrm>
                <a:off x="3439575" y="3239536"/>
                <a:ext cx="52200" cy="162000"/>
              </p14:xfrm>
            </p:contentPart>
          </mc:Choice>
          <mc:Fallback xmlns="">
            <p:pic>
              <p:nvPicPr>
                <p:cNvPr id="272" name="Ink 271">
                  <a:extLst>
                    <a:ext uri="{FF2B5EF4-FFF2-40B4-BE49-F238E27FC236}">
                      <a16:creationId xmlns:a16="http://schemas.microsoft.com/office/drawing/2014/main" id="{EDC56085-9620-E911-77E3-C6CF9CEFD8A8}"/>
                    </a:ext>
                  </a:extLst>
                </p:cNvPr>
                <p:cNvPicPr/>
                <p:nvPr/>
              </p:nvPicPr>
              <p:blipFill>
                <a:blip r:embed="rId150"/>
                <a:stretch>
                  <a:fillRect/>
                </a:stretch>
              </p:blipFill>
              <p:spPr>
                <a:xfrm>
                  <a:off x="3421935" y="3221536"/>
                  <a:ext cx="8784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73" name="Ink 272">
                  <a:extLst>
                    <a:ext uri="{FF2B5EF4-FFF2-40B4-BE49-F238E27FC236}">
                      <a16:creationId xmlns:a16="http://schemas.microsoft.com/office/drawing/2014/main" id="{CACF9E26-10BB-7426-C7D9-8581B0E35D71}"/>
                    </a:ext>
                  </a:extLst>
                </p14:cNvPr>
                <p14:cNvContentPartPr/>
                <p14:nvPr/>
              </p14:nvContentPartPr>
              <p14:xfrm>
                <a:off x="3494655" y="3369496"/>
                <a:ext cx="7560" cy="58320"/>
              </p14:xfrm>
            </p:contentPart>
          </mc:Choice>
          <mc:Fallback xmlns="">
            <p:pic>
              <p:nvPicPr>
                <p:cNvPr id="273" name="Ink 272">
                  <a:extLst>
                    <a:ext uri="{FF2B5EF4-FFF2-40B4-BE49-F238E27FC236}">
                      <a16:creationId xmlns:a16="http://schemas.microsoft.com/office/drawing/2014/main" id="{CACF9E26-10BB-7426-C7D9-8581B0E35D71}"/>
                    </a:ext>
                  </a:extLst>
                </p:cNvPr>
                <p:cNvPicPr/>
                <p:nvPr/>
              </p:nvPicPr>
              <p:blipFill>
                <a:blip r:embed="rId152"/>
                <a:stretch>
                  <a:fillRect/>
                </a:stretch>
              </p:blipFill>
              <p:spPr>
                <a:xfrm>
                  <a:off x="3476655" y="3351496"/>
                  <a:ext cx="4320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74" name="Ink 273">
                  <a:extLst>
                    <a:ext uri="{FF2B5EF4-FFF2-40B4-BE49-F238E27FC236}">
                      <a16:creationId xmlns:a16="http://schemas.microsoft.com/office/drawing/2014/main" id="{FFE2713B-398C-DD49-A5F8-AAFA4D836D99}"/>
                    </a:ext>
                  </a:extLst>
                </p14:cNvPr>
                <p14:cNvContentPartPr/>
                <p14:nvPr/>
              </p14:nvContentPartPr>
              <p14:xfrm>
                <a:off x="3502575" y="3311896"/>
                <a:ext cx="360" cy="360"/>
              </p14:xfrm>
            </p:contentPart>
          </mc:Choice>
          <mc:Fallback xmlns="">
            <p:pic>
              <p:nvPicPr>
                <p:cNvPr id="274" name="Ink 273">
                  <a:extLst>
                    <a:ext uri="{FF2B5EF4-FFF2-40B4-BE49-F238E27FC236}">
                      <a16:creationId xmlns:a16="http://schemas.microsoft.com/office/drawing/2014/main" id="{FFE2713B-398C-DD49-A5F8-AAFA4D836D99}"/>
                    </a:ext>
                  </a:extLst>
                </p:cNvPr>
                <p:cNvPicPr/>
                <p:nvPr/>
              </p:nvPicPr>
              <p:blipFill>
                <a:blip r:embed="rId154"/>
                <a:stretch>
                  <a:fillRect/>
                </a:stretch>
              </p:blipFill>
              <p:spPr>
                <a:xfrm>
                  <a:off x="3484935" y="3293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75" name="Ink 274">
                  <a:extLst>
                    <a:ext uri="{FF2B5EF4-FFF2-40B4-BE49-F238E27FC236}">
                      <a16:creationId xmlns:a16="http://schemas.microsoft.com/office/drawing/2014/main" id="{24A79988-940C-D553-94E6-B9D79C94F1D9}"/>
                    </a:ext>
                  </a:extLst>
                </p14:cNvPr>
                <p14:cNvContentPartPr/>
                <p14:nvPr/>
              </p14:nvContentPartPr>
              <p14:xfrm>
                <a:off x="3537135" y="3370216"/>
                <a:ext cx="102240" cy="81000"/>
              </p14:xfrm>
            </p:contentPart>
          </mc:Choice>
          <mc:Fallback xmlns="">
            <p:pic>
              <p:nvPicPr>
                <p:cNvPr id="275" name="Ink 274">
                  <a:extLst>
                    <a:ext uri="{FF2B5EF4-FFF2-40B4-BE49-F238E27FC236}">
                      <a16:creationId xmlns:a16="http://schemas.microsoft.com/office/drawing/2014/main" id="{24A79988-940C-D553-94E6-B9D79C94F1D9}"/>
                    </a:ext>
                  </a:extLst>
                </p:cNvPr>
                <p:cNvPicPr/>
                <p:nvPr/>
              </p:nvPicPr>
              <p:blipFill>
                <a:blip r:embed="rId156"/>
                <a:stretch>
                  <a:fillRect/>
                </a:stretch>
              </p:blipFill>
              <p:spPr>
                <a:xfrm>
                  <a:off x="3519495" y="3352576"/>
                  <a:ext cx="137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76" name="Ink 275">
                  <a:extLst>
                    <a:ext uri="{FF2B5EF4-FFF2-40B4-BE49-F238E27FC236}">
                      <a16:creationId xmlns:a16="http://schemas.microsoft.com/office/drawing/2014/main" id="{CA5E42C4-0FEC-B68D-A51A-5A55F51A4E6A}"/>
                    </a:ext>
                  </a:extLst>
                </p14:cNvPr>
                <p14:cNvContentPartPr/>
                <p14:nvPr/>
              </p14:nvContentPartPr>
              <p14:xfrm>
                <a:off x="3651615" y="3424216"/>
                <a:ext cx="32400" cy="56160"/>
              </p14:xfrm>
            </p:contentPart>
          </mc:Choice>
          <mc:Fallback xmlns="">
            <p:pic>
              <p:nvPicPr>
                <p:cNvPr id="276" name="Ink 275">
                  <a:extLst>
                    <a:ext uri="{FF2B5EF4-FFF2-40B4-BE49-F238E27FC236}">
                      <a16:creationId xmlns:a16="http://schemas.microsoft.com/office/drawing/2014/main" id="{CA5E42C4-0FEC-B68D-A51A-5A55F51A4E6A}"/>
                    </a:ext>
                  </a:extLst>
                </p:cNvPr>
                <p:cNvPicPr/>
                <p:nvPr/>
              </p:nvPicPr>
              <p:blipFill>
                <a:blip r:embed="rId158"/>
                <a:stretch>
                  <a:fillRect/>
                </a:stretch>
              </p:blipFill>
              <p:spPr>
                <a:xfrm>
                  <a:off x="3633975" y="3406576"/>
                  <a:ext cx="6804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77" name="Ink 276">
                  <a:extLst>
                    <a:ext uri="{FF2B5EF4-FFF2-40B4-BE49-F238E27FC236}">
                      <a16:creationId xmlns:a16="http://schemas.microsoft.com/office/drawing/2014/main" id="{9079AD4E-ACAC-A62D-CB0A-E65874820555}"/>
                    </a:ext>
                  </a:extLst>
                </p14:cNvPr>
                <p14:cNvContentPartPr/>
                <p14:nvPr/>
              </p14:nvContentPartPr>
              <p14:xfrm>
                <a:off x="3724335" y="3452656"/>
                <a:ext cx="44640" cy="88920"/>
              </p14:xfrm>
            </p:contentPart>
          </mc:Choice>
          <mc:Fallback xmlns="">
            <p:pic>
              <p:nvPicPr>
                <p:cNvPr id="277" name="Ink 276">
                  <a:extLst>
                    <a:ext uri="{FF2B5EF4-FFF2-40B4-BE49-F238E27FC236}">
                      <a16:creationId xmlns:a16="http://schemas.microsoft.com/office/drawing/2014/main" id="{9079AD4E-ACAC-A62D-CB0A-E65874820555}"/>
                    </a:ext>
                  </a:extLst>
                </p:cNvPr>
                <p:cNvPicPr/>
                <p:nvPr/>
              </p:nvPicPr>
              <p:blipFill>
                <a:blip r:embed="rId160"/>
                <a:stretch>
                  <a:fillRect/>
                </a:stretch>
              </p:blipFill>
              <p:spPr>
                <a:xfrm>
                  <a:off x="3706695" y="3434656"/>
                  <a:ext cx="8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78" name="Ink 277">
                  <a:extLst>
                    <a:ext uri="{FF2B5EF4-FFF2-40B4-BE49-F238E27FC236}">
                      <a16:creationId xmlns:a16="http://schemas.microsoft.com/office/drawing/2014/main" id="{485498B8-49FA-8C3C-E137-4E28AB3EC37D}"/>
                    </a:ext>
                  </a:extLst>
                </p14:cNvPr>
                <p14:cNvContentPartPr/>
                <p14:nvPr/>
              </p14:nvContentPartPr>
              <p14:xfrm>
                <a:off x="3725055" y="3449056"/>
                <a:ext cx="47520" cy="18000"/>
              </p14:xfrm>
            </p:contentPart>
          </mc:Choice>
          <mc:Fallback xmlns="">
            <p:pic>
              <p:nvPicPr>
                <p:cNvPr id="278" name="Ink 277">
                  <a:extLst>
                    <a:ext uri="{FF2B5EF4-FFF2-40B4-BE49-F238E27FC236}">
                      <a16:creationId xmlns:a16="http://schemas.microsoft.com/office/drawing/2014/main" id="{485498B8-49FA-8C3C-E137-4E28AB3EC37D}"/>
                    </a:ext>
                  </a:extLst>
                </p:cNvPr>
                <p:cNvPicPr/>
                <p:nvPr/>
              </p:nvPicPr>
              <p:blipFill>
                <a:blip r:embed="rId162"/>
                <a:stretch>
                  <a:fillRect/>
                </a:stretch>
              </p:blipFill>
              <p:spPr>
                <a:xfrm>
                  <a:off x="3707055" y="3431416"/>
                  <a:ext cx="83160" cy="53640"/>
                </a:xfrm>
                <a:prstGeom prst="rect">
                  <a:avLst/>
                </a:prstGeom>
              </p:spPr>
            </p:pic>
          </mc:Fallback>
        </mc:AlternateContent>
      </p:grpSp>
    </p:spTree>
    <p:extLst>
      <p:ext uri="{BB962C8B-B14F-4D97-AF65-F5344CB8AC3E}">
        <p14:creationId xmlns:p14="http://schemas.microsoft.com/office/powerpoint/2010/main" val="2425963619"/>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320268" y="56733"/>
                <a:ext cx="3823731" cy="2554545"/>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Why did I add up how many people there were in total?</a:t>
                </a:r>
              </a:p>
              <a:p>
                <a:endParaRPr lang="en-GB" sz="1600"/>
              </a:p>
              <a:p>
                <a:r>
                  <a:rPr lang="en-GB" sz="1600" b="1"/>
                  <a:t>2. </a:t>
                </a:r>
                <a:r>
                  <a:rPr lang="en-GB" sz="1600"/>
                  <a:t>What calculation gave the answer of 12</a:t>
                </a:r>
                <a14:m>
                  <m:oMath xmlns:m="http://schemas.openxmlformats.org/officeDocument/2006/math">
                    <m:r>
                      <a:rPr lang="en-GB" sz="1600" b="0" i="1" smtClean="0">
                        <a:latin typeface="Cambria Math" panose="02040503050406030204" pitchFamily="18" charset="0"/>
                      </a:rPr>
                      <m:t>°</m:t>
                    </m:r>
                  </m:oMath>
                </a14:m>
                <a:r>
                  <a:rPr lang="en-GB" sz="1600"/>
                  <a:t>? And 96</a:t>
                </a:r>
                <a14:m>
                  <m:oMath xmlns:m="http://schemas.openxmlformats.org/officeDocument/2006/math">
                    <m:r>
                      <a:rPr lang="en-GB" sz="1600" b="0" i="1" smtClean="0">
                        <a:latin typeface="Cambria Math" panose="02040503050406030204" pitchFamily="18" charset="0"/>
                      </a:rPr>
                      <m:t>°</m:t>
                    </m:r>
                  </m:oMath>
                </a14:m>
                <a:r>
                  <a:rPr lang="en-GB" sz="1600"/>
                  <a:t>?</a:t>
                </a:r>
              </a:p>
              <a:p>
                <a:endParaRPr lang="en-GB" sz="1600"/>
              </a:p>
              <a:p>
                <a:r>
                  <a:rPr lang="en-GB" sz="1600" b="1"/>
                  <a:t>3. </a:t>
                </a:r>
                <a:r>
                  <a:rPr lang="en-GB" sz="1600"/>
                  <a:t>What rules do you think I followed when ordering the sectors around the pie chart?</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320268" y="56733"/>
                <a:ext cx="3823731" cy="2554545"/>
              </a:xfrm>
              <a:prstGeom prst="rect">
                <a:avLst/>
              </a:prstGeom>
              <a:blipFill>
                <a:blip r:embed="rId2"/>
                <a:stretch>
                  <a:fillRect l="-957" t="-716" r="-1435" b="-214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5300597" y="2693315"/>
                <a:ext cx="3814935" cy="2800767"/>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A class were asked their favourite colours. Show this in a pie chart.</a:t>
                </a:r>
              </a:p>
              <a:p>
                <a:endParaRPr lang="en-GB" sz="1600"/>
              </a:p>
              <a:p>
                <a:endParaRPr lang="en-GB" sz="1600"/>
              </a:p>
              <a:p>
                <a:endParaRPr lang="en-GB" sz="1600"/>
              </a:p>
              <a:p>
                <a:endParaRPr lang="en-GB" sz="1600"/>
              </a:p>
              <a:p>
                <a:endParaRPr lang="en-GB" sz="1600"/>
              </a:p>
              <a:p>
                <a:r>
                  <a:rPr lang="en-GB" sz="1600"/>
                  <a:t>b) A sector of a pie chart is 60</a:t>
                </a:r>
                <a14:m>
                  <m:oMath xmlns:m="http://schemas.openxmlformats.org/officeDocument/2006/math">
                    <m:r>
                      <a:rPr lang="en-GB" sz="1600" b="0" i="1" smtClean="0">
                        <a:latin typeface="Cambria Math" panose="02040503050406030204" pitchFamily="18" charset="0"/>
                      </a:rPr>
                      <m:t>°</m:t>
                    </m:r>
                  </m:oMath>
                </a14:m>
                <a:r>
                  <a:rPr lang="en-GB" sz="1600"/>
                  <a:t>. What fraction of the total does it represent?</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5300597" y="2693315"/>
                <a:ext cx="3814935" cy="2800767"/>
              </a:xfrm>
              <a:prstGeom prst="rect">
                <a:avLst/>
              </a:prstGeom>
              <a:blipFill>
                <a:blip r:embed="rId3"/>
                <a:stretch>
                  <a:fillRect l="-797" t="-434" b="-1735"/>
                </a:stretch>
              </a:blipFill>
              <a:ln>
                <a:solidFill>
                  <a:schemeClr val="tx1"/>
                </a:solidFill>
              </a:ln>
            </p:spPr>
            <p:txBody>
              <a:bodyPr/>
              <a:lstStyle/>
              <a:p>
                <a:r>
                  <a:rPr lang="en-GB">
                    <a:noFill/>
                  </a:rPr>
                  <a:t> </a:t>
                </a:r>
              </a:p>
            </p:txBody>
          </p:sp>
        </mc:Fallback>
      </mc:AlternateContent>
      <p:sp>
        <p:nvSpPr>
          <p:cNvPr id="92" name="Text Box 10">
            <a:extLst>
              <a:ext uri="{FF2B5EF4-FFF2-40B4-BE49-F238E27FC236}">
                <a16:creationId xmlns:a16="http://schemas.microsoft.com/office/drawing/2014/main" id="{23A3BAE6-95D4-C312-E20E-34C1280C704A}"/>
              </a:ext>
            </a:extLst>
          </p:cNvPr>
          <p:cNvSpPr txBox="1">
            <a:spLocks noChangeArrowheads="1"/>
          </p:cNvSpPr>
          <p:nvPr/>
        </p:nvSpPr>
        <p:spPr bwMode="auto">
          <a:xfrm>
            <a:off x="338968" y="77929"/>
            <a:ext cx="4762080" cy="1200329"/>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en-GB" altLang="en-US" sz="2400"/>
              <a:t>Some people were </a:t>
            </a:r>
            <a:r>
              <a:rPr lang="en-GB" altLang="en-US" sz="2400" dirty="0"/>
              <a:t>asked which newspapers they read</a:t>
            </a:r>
            <a:r>
              <a:rPr lang="en-US" altLang="en-US" sz="2400" dirty="0"/>
              <a:t> </a:t>
            </a:r>
            <a:r>
              <a:rPr lang="en-US" altLang="en-US" sz="2400"/>
              <a:t>regularly</a:t>
            </a:r>
            <a:r>
              <a:rPr lang="en-GB" altLang="en-US" sz="2400"/>
              <a:t>.</a:t>
            </a:r>
          </a:p>
          <a:p>
            <a:pPr algn="ctr"/>
            <a:r>
              <a:rPr lang="en-GB" altLang="en-US" sz="2400"/>
              <a:t>Represent this in a pie chart.</a:t>
            </a:r>
            <a:endParaRPr lang="en-GB" altLang="en-US" sz="2400" dirty="0"/>
          </a:p>
        </p:txBody>
      </p:sp>
      <p:graphicFrame>
        <p:nvGraphicFramePr>
          <p:cNvPr id="93" name="Table 7">
            <a:extLst>
              <a:ext uri="{FF2B5EF4-FFF2-40B4-BE49-F238E27FC236}">
                <a16:creationId xmlns:a16="http://schemas.microsoft.com/office/drawing/2014/main" id="{4368E7B2-9740-1DCD-F4C2-64D2DB70E65D}"/>
              </a:ext>
            </a:extLst>
          </p:cNvPr>
          <p:cNvGraphicFramePr>
            <a:graphicFrameLocks noGrp="1"/>
          </p:cNvGraphicFramePr>
          <p:nvPr/>
        </p:nvGraphicFramePr>
        <p:xfrm>
          <a:off x="455543" y="1551058"/>
          <a:ext cx="4528930" cy="741680"/>
        </p:xfrm>
        <a:graphic>
          <a:graphicData uri="http://schemas.openxmlformats.org/drawingml/2006/table">
            <a:tbl>
              <a:tblPr firstRow="1" bandRow="1">
                <a:tableStyleId>{5C22544A-7EE6-4342-B048-85BDC9FD1C3A}</a:tableStyleId>
              </a:tblPr>
              <a:tblGrid>
                <a:gridCol w="905786">
                  <a:extLst>
                    <a:ext uri="{9D8B030D-6E8A-4147-A177-3AD203B41FA5}">
                      <a16:colId xmlns:a16="http://schemas.microsoft.com/office/drawing/2014/main" val="3657910840"/>
                    </a:ext>
                  </a:extLst>
                </a:gridCol>
                <a:gridCol w="905786">
                  <a:extLst>
                    <a:ext uri="{9D8B030D-6E8A-4147-A177-3AD203B41FA5}">
                      <a16:colId xmlns:a16="http://schemas.microsoft.com/office/drawing/2014/main" val="1587586101"/>
                    </a:ext>
                  </a:extLst>
                </a:gridCol>
                <a:gridCol w="905786">
                  <a:extLst>
                    <a:ext uri="{9D8B030D-6E8A-4147-A177-3AD203B41FA5}">
                      <a16:colId xmlns:a16="http://schemas.microsoft.com/office/drawing/2014/main" val="2454546406"/>
                    </a:ext>
                  </a:extLst>
                </a:gridCol>
                <a:gridCol w="905786">
                  <a:extLst>
                    <a:ext uri="{9D8B030D-6E8A-4147-A177-3AD203B41FA5}">
                      <a16:colId xmlns:a16="http://schemas.microsoft.com/office/drawing/2014/main" val="1517668712"/>
                    </a:ext>
                  </a:extLst>
                </a:gridCol>
                <a:gridCol w="905786">
                  <a:extLst>
                    <a:ext uri="{9D8B030D-6E8A-4147-A177-3AD203B41FA5}">
                      <a16:colId xmlns:a16="http://schemas.microsoft.com/office/drawing/2014/main" val="254336022"/>
                    </a:ext>
                  </a:extLst>
                </a:gridCol>
              </a:tblGrid>
              <a:tr h="370840">
                <a:tc>
                  <a:txBody>
                    <a:bodyPr/>
                    <a:lstStyle/>
                    <a:p>
                      <a:pPr algn="ctr"/>
                      <a:r>
                        <a:rPr lang="en-GB"/>
                        <a:t>Guardian</a:t>
                      </a:r>
                    </a:p>
                  </a:txBody>
                  <a:tcPr/>
                </a:tc>
                <a:tc>
                  <a:txBody>
                    <a:bodyPr/>
                    <a:lstStyle/>
                    <a:p>
                      <a:pPr algn="ctr"/>
                      <a:r>
                        <a:rPr lang="en-GB"/>
                        <a:t>Mirror</a:t>
                      </a:r>
                    </a:p>
                  </a:txBody>
                  <a:tcPr/>
                </a:tc>
                <a:tc>
                  <a:txBody>
                    <a:bodyPr/>
                    <a:lstStyle/>
                    <a:p>
                      <a:pPr algn="ctr"/>
                      <a:r>
                        <a:rPr lang="en-GB"/>
                        <a:t>Times</a:t>
                      </a:r>
                    </a:p>
                  </a:txBody>
                  <a:tcPr/>
                </a:tc>
                <a:tc>
                  <a:txBody>
                    <a:bodyPr/>
                    <a:lstStyle/>
                    <a:p>
                      <a:pPr algn="ctr"/>
                      <a:r>
                        <a:rPr lang="en-GB"/>
                        <a:t>Sun</a:t>
                      </a:r>
                    </a:p>
                  </a:txBody>
                  <a:tcPr/>
                </a:tc>
                <a:tc>
                  <a:txBody>
                    <a:bodyPr/>
                    <a:lstStyle/>
                    <a:p>
                      <a:pPr algn="ctr"/>
                      <a:r>
                        <a:rPr lang="en-GB"/>
                        <a:t>Express</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7</a:t>
                      </a:r>
                    </a:p>
                  </a:txBody>
                  <a:tcPr/>
                </a:tc>
                <a:tc>
                  <a:txBody>
                    <a:bodyPr/>
                    <a:lstStyle/>
                    <a:p>
                      <a:pPr algn="ctr"/>
                      <a:r>
                        <a:rPr lang="en-GB"/>
                        <a:t>3</a:t>
                      </a:r>
                    </a:p>
                  </a:txBody>
                  <a:tcPr/>
                </a:tc>
                <a:tc>
                  <a:txBody>
                    <a:bodyPr/>
                    <a:lstStyle/>
                    <a:p>
                      <a:pPr algn="ctr"/>
                      <a:r>
                        <a:rPr lang="en-GB"/>
                        <a:t>6</a:t>
                      </a:r>
                    </a:p>
                  </a:txBody>
                  <a:tcPr/>
                </a:tc>
                <a:tc>
                  <a:txBody>
                    <a:bodyPr/>
                    <a:lstStyle/>
                    <a:p>
                      <a:pPr algn="ctr"/>
                      <a:r>
                        <a:rPr lang="en-GB"/>
                        <a:t>6</a:t>
                      </a:r>
                    </a:p>
                  </a:txBody>
                  <a:tcPr/>
                </a:tc>
                <a:extLst>
                  <a:ext uri="{0D108BD9-81ED-4DB2-BD59-A6C34878D82A}">
                    <a16:rowId xmlns:a16="http://schemas.microsoft.com/office/drawing/2014/main" val="948931760"/>
                  </a:ext>
                </a:extLst>
              </a:tr>
            </a:tbl>
          </a:graphicData>
        </a:graphic>
      </p:graphicFrame>
      <p:sp>
        <p:nvSpPr>
          <p:cNvPr id="94" name="Oval 93">
            <a:extLst>
              <a:ext uri="{FF2B5EF4-FFF2-40B4-BE49-F238E27FC236}">
                <a16:creationId xmlns:a16="http://schemas.microsoft.com/office/drawing/2014/main" id="{C327D5C6-019E-CE2C-0526-CCD970D8C891}"/>
              </a:ext>
            </a:extLst>
          </p:cNvPr>
          <p:cNvSpPr/>
          <p:nvPr/>
        </p:nvSpPr>
        <p:spPr>
          <a:xfrm>
            <a:off x="2720008" y="3078825"/>
            <a:ext cx="2319590" cy="231959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95" name="Group 94">
            <a:extLst>
              <a:ext uri="{FF2B5EF4-FFF2-40B4-BE49-F238E27FC236}">
                <a16:creationId xmlns:a16="http://schemas.microsoft.com/office/drawing/2014/main" id="{D48F2D34-75FC-CE2A-D0AA-B00797ADCC52}"/>
              </a:ext>
            </a:extLst>
          </p:cNvPr>
          <p:cNvGrpSpPr/>
          <p:nvPr/>
        </p:nvGrpSpPr>
        <p:grpSpPr>
          <a:xfrm>
            <a:off x="338968" y="3266743"/>
            <a:ext cx="450360" cy="324000"/>
            <a:chOff x="1261575" y="2443576"/>
            <a:chExt cx="450360" cy="324000"/>
          </a:xfrm>
        </p:grpSpPr>
        <mc:AlternateContent xmlns:mc="http://schemas.openxmlformats.org/markup-compatibility/2006" xmlns:p14="http://schemas.microsoft.com/office/powerpoint/2010/main">
          <mc:Choice Requires="p14">
            <p:contentPart p14:bwMode="auto" r:id="rId4">
              <p14:nvContentPartPr>
                <p14:cNvPr id="96" name="Ink 95">
                  <a:extLst>
                    <a:ext uri="{FF2B5EF4-FFF2-40B4-BE49-F238E27FC236}">
                      <a16:creationId xmlns:a16="http://schemas.microsoft.com/office/drawing/2014/main" id="{F1A43CB6-1E9B-4A80-E903-22814120E8F0}"/>
                    </a:ext>
                  </a:extLst>
                </p14:cNvPr>
                <p14:cNvContentPartPr/>
                <p14:nvPr/>
              </p14:nvContentPartPr>
              <p14:xfrm>
                <a:off x="1261575" y="2443576"/>
                <a:ext cx="180000" cy="324000"/>
              </p14:xfrm>
            </p:contentPart>
          </mc:Choice>
          <mc:Fallback xmlns="">
            <p:pic>
              <p:nvPicPr>
                <p:cNvPr id="96" name="Ink 95">
                  <a:extLst>
                    <a:ext uri="{FF2B5EF4-FFF2-40B4-BE49-F238E27FC236}">
                      <a16:creationId xmlns:a16="http://schemas.microsoft.com/office/drawing/2014/main" id="{F1A43CB6-1E9B-4A80-E903-22814120E8F0}"/>
                    </a:ext>
                  </a:extLst>
                </p:cNvPr>
                <p:cNvPicPr/>
                <p:nvPr/>
              </p:nvPicPr>
              <p:blipFill>
                <a:blip r:embed="rId5"/>
                <a:stretch>
                  <a:fillRect/>
                </a:stretch>
              </p:blipFill>
              <p:spPr>
                <a:xfrm>
                  <a:off x="1243575" y="2425936"/>
                  <a:ext cx="21564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97" name="Ink 96">
                  <a:extLst>
                    <a:ext uri="{FF2B5EF4-FFF2-40B4-BE49-F238E27FC236}">
                      <a16:creationId xmlns:a16="http://schemas.microsoft.com/office/drawing/2014/main" id="{7742D3B6-88D6-CF36-0CC4-1A845334486A}"/>
                    </a:ext>
                  </a:extLst>
                </p14:cNvPr>
                <p14:cNvContentPartPr/>
                <p14:nvPr/>
              </p14:nvContentPartPr>
              <p14:xfrm>
                <a:off x="1517895" y="2517736"/>
                <a:ext cx="194040" cy="191160"/>
              </p14:xfrm>
            </p:contentPart>
          </mc:Choice>
          <mc:Fallback xmlns="">
            <p:pic>
              <p:nvPicPr>
                <p:cNvPr id="97" name="Ink 96">
                  <a:extLst>
                    <a:ext uri="{FF2B5EF4-FFF2-40B4-BE49-F238E27FC236}">
                      <a16:creationId xmlns:a16="http://schemas.microsoft.com/office/drawing/2014/main" id="{7742D3B6-88D6-CF36-0CC4-1A845334486A}"/>
                    </a:ext>
                  </a:extLst>
                </p:cNvPr>
                <p:cNvPicPr/>
                <p:nvPr/>
              </p:nvPicPr>
              <p:blipFill>
                <a:blip r:embed="rId7"/>
                <a:stretch>
                  <a:fillRect/>
                </a:stretch>
              </p:blipFill>
              <p:spPr>
                <a:xfrm>
                  <a:off x="1500255" y="2500096"/>
                  <a:ext cx="229680" cy="226800"/>
                </a:xfrm>
                <a:prstGeom prst="rect">
                  <a:avLst/>
                </a:prstGeom>
              </p:spPr>
            </p:pic>
          </mc:Fallback>
        </mc:AlternateContent>
      </p:grpSp>
      <p:grpSp>
        <p:nvGrpSpPr>
          <p:cNvPr id="98" name="Group 97">
            <a:extLst>
              <a:ext uri="{FF2B5EF4-FFF2-40B4-BE49-F238E27FC236}">
                <a16:creationId xmlns:a16="http://schemas.microsoft.com/office/drawing/2014/main" id="{763E21DB-3189-37D8-E33C-7D4F1519CEBA}"/>
              </a:ext>
            </a:extLst>
          </p:cNvPr>
          <p:cNvGrpSpPr/>
          <p:nvPr/>
        </p:nvGrpSpPr>
        <p:grpSpPr>
          <a:xfrm>
            <a:off x="1036288" y="3205903"/>
            <a:ext cx="1174680" cy="432720"/>
            <a:chOff x="1958895" y="2382736"/>
            <a:chExt cx="1174680" cy="432720"/>
          </a:xfrm>
        </p:grpSpPr>
        <mc:AlternateContent xmlns:mc="http://schemas.openxmlformats.org/markup-compatibility/2006" xmlns:p14="http://schemas.microsoft.com/office/powerpoint/2010/main">
          <mc:Choice Requires="p14">
            <p:contentPart p14:bwMode="auto" r:id="rId8">
              <p14:nvContentPartPr>
                <p14:cNvPr id="99" name="Ink 98">
                  <a:extLst>
                    <a:ext uri="{FF2B5EF4-FFF2-40B4-BE49-F238E27FC236}">
                      <a16:creationId xmlns:a16="http://schemas.microsoft.com/office/drawing/2014/main" id="{AC4CBA45-F5D3-1CCD-D137-DE255343E236}"/>
                    </a:ext>
                  </a:extLst>
                </p14:cNvPr>
                <p14:cNvContentPartPr/>
                <p14:nvPr/>
              </p14:nvContentPartPr>
              <p14:xfrm>
                <a:off x="1958895" y="2536096"/>
                <a:ext cx="120240" cy="279360"/>
              </p14:xfrm>
            </p:contentPart>
          </mc:Choice>
          <mc:Fallback xmlns="">
            <p:pic>
              <p:nvPicPr>
                <p:cNvPr id="99" name="Ink 98">
                  <a:extLst>
                    <a:ext uri="{FF2B5EF4-FFF2-40B4-BE49-F238E27FC236}">
                      <a16:creationId xmlns:a16="http://schemas.microsoft.com/office/drawing/2014/main" id="{AC4CBA45-F5D3-1CCD-D137-DE255343E236}"/>
                    </a:ext>
                  </a:extLst>
                </p:cNvPr>
                <p:cNvPicPr/>
                <p:nvPr/>
              </p:nvPicPr>
              <p:blipFill>
                <a:blip r:embed="rId9"/>
                <a:stretch>
                  <a:fillRect/>
                </a:stretch>
              </p:blipFill>
              <p:spPr>
                <a:xfrm>
                  <a:off x="1941255" y="2518096"/>
                  <a:ext cx="1558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0" name="Ink 99">
                  <a:extLst>
                    <a:ext uri="{FF2B5EF4-FFF2-40B4-BE49-F238E27FC236}">
                      <a16:creationId xmlns:a16="http://schemas.microsoft.com/office/drawing/2014/main" id="{3F0A07B4-70B9-FBB5-B72A-2D836CC49B3E}"/>
                    </a:ext>
                  </a:extLst>
                </p14:cNvPr>
                <p14:cNvContentPartPr/>
                <p14:nvPr/>
              </p14:nvContentPartPr>
              <p14:xfrm>
                <a:off x="2149695" y="2523496"/>
                <a:ext cx="159480" cy="115560"/>
              </p14:xfrm>
            </p:contentPart>
          </mc:Choice>
          <mc:Fallback xmlns="">
            <p:pic>
              <p:nvPicPr>
                <p:cNvPr id="100" name="Ink 99">
                  <a:extLst>
                    <a:ext uri="{FF2B5EF4-FFF2-40B4-BE49-F238E27FC236}">
                      <a16:creationId xmlns:a16="http://schemas.microsoft.com/office/drawing/2014/main" id="{3F0A07B4-70B9-FBB5-B72A-2D836CC49B3E}"/>
                    </a:ext>
                  </a:extLst>
                </p:cNvPr>
                <p:cNvPicPr/>
                <p:nvPr/>
              </p:nvPicPr>
              <p:blipFill>
                <a:blip r:embed="rId11"/>
                <a:stretch>
                  <a:fillRect/>
                </a:stretch>
              </p:blipFill>
              <p:spPr>
                <a:xfrm>
                  <a:off x="2131695" y="2505856"/>
                  <a:ext cx="19512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1" name="Ink 100">
                  <a:extLst>
                    <a:ext uri="{FF2B5EF4-FFF2-40B4-BE49-F238E27FC236}">
                      <a16:creationId xmlns:a16="http://schemas.microsoft.com/office/drawing/2014/main" id="{F65E483E-AF05-03F4-E859-ED38B9586BA2}"/>
                    </a:ext>
                  </a:extLst>
                </p14:cNvPr>
                <p14:cNvContentPartPr/>
                <p14:nvPr/>
              </p14:nvContentPartPr>
              <p14:xfrm>
                <a:off x="2357055" y="2544376"/>
                <a:ext cx="139680" cy="117720"/>
              </p14:xfrm>
            </p:contentPart>
          </mc:Choice>
          <mc:Fallback xmlns="">
            <p:pic>
              <p:nvPicPr>
                <p:cNvPr id="101" name="Ink 100">
                  <a:extLst>
                    <a:ext uri="{FF2B5EF4-FFF2-40B4-BE49-F238E27FC236}">
                      <a16:creationId xmlns:a16="http://schemas.microsoft.com/office/drawing/2014/main" id="{F65E483E-AF05-03F4-E859-ED38B9586BA2}"/>
                    </a:ext>
                  </a:extLst>
                </p:cNvPr>
                <p:cNvPicPr/>
                <p:nvPr/>
              </p:nvPicPr>
              <p:blipFill>
                <a:blip r:embed="rId13"/>
                <a:stretch>
                  <a:fillRect/>
                </a:stretch>
              </p:blipFill>
              <p:spPr>
                <a:xfrm>
                  <a:off x="2339415" y="2526736"/>
                  <a:ext cx="1753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2" name="Ink 101">
                  <a:extLst>
                    <a:ext uri="{FF2B5EF4-FFF2-40B4-BE49-F238E27FC236}">
                      <a16:creationId xmlns:a16="http://schemas.microsoft.com/office/drawing/2014/main" id="{14EF758A-AF09-6ECF-DC17-DF012B9BCF1E}"/>
                    </a:ext>
                  </a:extLst>
                </p14:cNvPr>
                <p14:cNvContentPartPr/>
                <p14:nvPr/>
              </p14:nvContentPartPr>
              <p14:xfrm>
                <a:off x="2545335" y="2507296"/>
                <a:ext cx="155160" cy="241200"/>
              </p14:xfrm>
            </p:contentPart>
          </mc:Choice>
          <mc:Fallback xmlns="">
            <p:pic>
              <p:nvPicPr>
                <p:cNvPr id="102" name="Ink 101">
                  <a:extLst>
                    <a:ext uri="{FF2B5EF4-FFF2-40B4-BE49-F238E27FC236}">
                      <a16:creationId xmlns:a16="http://schemas.microsoft.com/office/drawing/2014/main" id="{14EF758A-AF09-6ECF-DC17-DF012B9BCF1E}"/>
                    </a:ext>
                  </a:extLst>
                </p:cNvPr>
                <p:cNvPicPr/>
                <p:nvPr/>
              </p:nvPicPr>
              <p:blipFill>
                <a:blip r:embed="rId15"/>
                <a:stretch>
                  <a:fillRect/>
                </a:stretch>
              </p:blipFill>
              <p:spPr>
                <a:xfrm>
                  <a:off x="2527335" y="2489296"/>
                  <a:ext cx="19080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3" name="Ink 102">
                  <a:extLst>
                    <a:ext uri="{FF2B5EF4-FFF2-40B4-BE49-F238E27FC236}">
                      <a16:creationId xmlns:a16="http://schemas.microsoft.com/office/drawing/2014/main" id="{F209F7FF-B3AF-4C5E-5224-1281652AB9CC}"/>
                    </a:ext>
                  </a:extLst>
                </p14:cNvPr>
                <p14:cNvContentPartPr/>
                <p14:nvPr/>
              </p14:nvContentPartPr>
              <p14:xfrm>
                <a:off x="2778975" y="2382736"/>
                <a:ext cx="19800" cy="253440"/>
              </p14:xfrm>
            </p:contentPart>
          </mc:Choice>
          <mc:Fallback xmlns="">
            <p:pic>
              <p:nvPicPr>
                <p:cNvPr id="103" name="Ink 102">
                  <a:extLst>
                    <a:ext uri="{FF2B5EF4-FFF2-40B4-BE49-F238E27FC236}">
                      <a16:creationId xmlns:a16="http://schemas.microsoft.com/office/drawing/2014/main" id="{F209F7FF-B3AF-4C5E-5224-1281652AB9CC}"/>
                    </a:ext>
                  </a:extLst>
                </p:cNvPr>
                <p:cNvPicPr/>
                <p:nvPr/>
              </p:nvPicPr>
              <p:blipFill>
                <a:blip r:embed="rId17"/>
                <a:stretch>
                  <a:fillRect/>
                </a:stretch>
              </p:blipFill>
              <p:spPr>
                <a:xfrm>
                  <a:off x="2761335" y="2364736"/>
                  <a:ext cx="554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04" name="Ink 103">
                  <a:extLst>
                    <a:ext uri="{FF2B5EF4-FFF2-40B4-BE49-F238E27FC236}">
                      <a16:creationId xmlns:a16="http://schemas.microsoft.com/office/drawing/2014/main" id="{9F68C679-5D08-9791-FCCF-C4E4BD33FB9F}"/>
                    </a:ext>
                  </a:extLst>
                </p14:cNvPr>
                <p14:cNvContentPartPr/>
                <p14:nvPr/>
              </p14:nvContentPartPr>
              <p14:xfrm>
                <a:off x="2874375" y="2489296"/>
                <a:ext cx="259200" cy="145800"/>
              </p14:xfrm>
            </p:contentPart>
          </mc:Choice>
          <mc:Fallback xmlns="">
            <p:pic>
              <p:nvPicPr>
                <p:cNvPr id="104" name="Ink 103">
                  <a:extLst>
                    <a:ext uri="{FF2B5EF4-FFF2-40B4-BE49-F238E27FC236}">
                      <a16:creationId xmlns:a16="http://schemas.microsoft.com/office/drawing/2014/main" id="{9F68C679-5D08-9791-FCCF-C4E4BD33FB9F}"/>
                    </a:ext>
                  </a:extLst>
                </p:cNvPr>
                <p:cNvPicPr/>
                <p:nvPr/>
              </p:nvPicPr>
              <p:blipFill>
                <a:blip r:embed="rId19"/>
                <a:stretch>
                  <a:fillRect/>
                </a:stretch>
              </p:blipFill>
              <p:spPr>
                <a:xfrm>
                  <a:off x="2856375" y="2471296"/>
                  <a:ext cx="294840" cy="181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105" name="Ink 104">
                <a:extLst>
                  <a:ext uri="{FF2B5EF4-FFF2-40B4-BE49-F238E27FC236}">
                    <a16:creationId xmlns:a16="http://schemas.microsoft.com/office/drawing/2014/main" id="{F29D0DA9-E485-2E04-6C76-DF6415F5EF1B}"/>
                  </a:ext>
                </a:extLst>
              </p14:cNvPr>
              <p14:cNvContentPartPr/>
              <p14:nvPr/>
            </p14:nvContentPartPr>
            <p14:xfrm>
              <a:off x="3841335" y="4183816"/>
              <a:ext cx="46800" cy="46800"/>
            </p14:xfrm>
          </p:contentPart>
        </mc:Choice>
        <mc:Fallback xmlns="">
          <p:pic>
            <p:nvPicPr>
              <p:cNvPr id="105" name="Ink 104">
                <a:extLst>
                  <a:ext uri="{FF2B5EF4-FFF2-40B4-BE49-F238E27FC236}">
                    <a16:creationId xmlns:a16="http://schemas.microsoft.com/office/drawing/2014/main" id="{F29D0DA9-E485-2E04-6C76-DF6415F5EF1B}"/>
                  </a:ext>
                </a:extLst>
              </p:cNvPr>
              <p:cNvPicPr/>
              <p:nvPr/>
            </p:nvPicPr>
            <p:blipFill>
              <a:blip r:embed="rId21"/>
              <a:stretch>
                <a:fillRect/>
              </a:stretch>
            </p:blipFill>
            <p:spPr>
              <a:xfrm>
                <a:off x="3823335" y="4165816"/>
                <a:ext cx="82440" cy="82440"/>
              </a:xfrm>
              <a:prstGeom prst="rect">
                <a:avLst/>
              </a:prstGeom>
            </p:spPr>
          </p:pic>
        </mc:Fallback>
      </mc:AlternateContent>
      <p:grpSp>
        <p:nvGrpSpPr>
          <p:cNvPr id="106" name="Group 105">
            <a:extLst>
              <a:ext uri="{FF2B5EF4-FFF2-40B4-BE49-F238E27FC236}">
                <a16:creationId xmlns:a16="http://schemas.microsoft.com/office/drawing/2014/main" id="{71D0C0D0-FF0F-9302-00BB-C494C15D6040}"/>
              </a:ext>
            </a:extLst>
          </p:cNvPr>
          <p:cNvGrpSpPr/>
          <p:nvPr/>
        </p:nvGrpSpPr>
        <p:grpSpPr>
          <a:xfrm>
            <a:off x="338968" y="3984413"/>
            <a:ext cx="774000" cy="255600"/>
            <a:chOff x="288135" y="3805096"/>
            <a:chExt cx="774000" cy="255600"/>
          </a:xfrm>
        </p:grpSpPr>
        <mc:AlternateContent xmlns:mc="http://schemas.openxmlformats.org/markup-compatibility/2006" xmlns:p14="http://schemas.microsoft.com/office/powerpoint/2010/main">
          <mc:Choice Requires="p14">
            <p:contentPart p14:bwMode="auto" r:id="rId22">
              <p14:nvContentPartPr>
                <p14:cNvPr id="107" name="Ink 106">
                  <a:extLst>
                    <a:ext uri="{FF2B5EF4-FFF2-40B4-BE49-F238E27FC236}">
                      <a16:creationId xmlns:a16="http://schemas.microsoft.com/office/drawing/2014/main" id="{C3CE1937-A166-BBAC-3769-FA1C2E53C9FE}"/>
                    </a:ext>
                  </a:extLst>
                </p14:cNvPr>
                <p14:cNvContentPartPr/>
                <p14:nvPr/>
              </p14:nvContentPartPr>
              <p14:xfrm>
                <a:off x="288135" y="3805096"/>
                <a:ext cx="167760" cy="255600"/>
              </p14:xfrm>
            </p:contentPart>
          </mc:Choice>
          <mc:Fallback xmlns="">
            <p:pic>
              <p:nvPicPr>
                <p:cNvPr id="107" name="Ink 106">
                  <a:extLst>
                    <a:ext uri="{FF2B5EF4-FFF2-40B4-BE49-F238E27FC236}">
                      <a16:creationId xmlns:a16="http://schemas.microsoft.com/office/drawing/2014/main" id="{C3CE1937-A166-BBAC-3769-FA1C2E53C9FE}"/>
                    </a:ext>
                  </a:extLst>
                </p:cNvPr>
                <p:cNvPicPr/>
                <p:nvPr/>
              </p:nvPicPr>
              <p:blipFill>
                <a:blip r:embed="rId23"/>
                <a:stretch>
                  <a:fillRect/>
                </a:stretch>
              </p:blipFill>
              <p:spPr>
                <a:xfrm>
                  <a:off x="270135" y="3787456"/>
                  <a:ext cx="20340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08" name="Ink 107">
                  <a:extLst>
                    <a:ext uri="{FF2B5EF4-FFF2-40B4-BE49-F238E27FC236}">
                      <a16:creationId xmlns:a16="http://schemas.microsoft.com/office/drawing/2014/main" id="{A0E70876-170A-59C1-DBFC-03A839A4930C}"/>
                    </a:ext>
                  </a:extLst>
                </p14:cNvPr>
                <p14:cNvContentPartPr/>
                <p14:nvPr/>
              </p14:nvContentPartPr>
              <p14:xfrm>
                <a:off x="523935" y="3830656"/>
                <a:ext cx="127800" cy="210240"/>
              </p14:xfrm>
            </p:contentPart>
          </mc:Choice>
          <mc:Fallback xmlns="">
            <p:pic>
              <p:nvPicPr>
                <p:cNvPr id="108" name="Ink 107">
                  <a:extLst>
                    <a:ext uri="{FF2B5EF4-FFF2-40B4-BE49-F238E27FC236}">
                      <a16:creationId xmlns:a16="http://schemas.microsoft.com/office/drawing/2014/main" id="{A0E70876-170A-59C1-DBFC-03A839A4930C}"/>
                    </a:ext>
                  </a:extLst>
                </p:cNvPr>
                <p:cNvPicPr/>
                <p:nvPr/>
              </p:nvPicPr>
              <p:blipFill>
                <a:blip r:embed="rId25"/>
                <a:stretch>
                  <a:fillRect/>
                </a:stretch>
              </p:blipFill>
              <p:spPr>
                <a:xfrm>
                  <a:off x="506295" y="3813016"/>
                  <a:ext cx="163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09" name="Ink 108">
                  <a:extLst>
                    <a:ext uri="{FF2B5EF4-FFF2-40B4-BE49-F238E27FC236}">
                      <a16:creationId xmlns:a16="http://schemas.microsoft.com/office/drawing/2014/main" id="{35255DD9-557C-3D32-C79F-80E51E443CB3}"/>
                    </a:ext>
                  </a:extLst>
                </p14:cNvPr>
                <p14:cNvContentPartPr/>
                <p14:nvPr/>
              </p14:nvContentPartPr>
              <p14:xfrm>
                <a:off x="729135" y="3881056"/>
                <a:ext cx="147240" cy="154440"/>
              </p14:xfrm>
            </p:contentPart>
          </mc:Choice>
          <mc:Fallback xmlns="">
            <p:pic>
              <p:nvPicPr>
                <p:cNvPr id="109" name="Ink 108">
                  <a:extLst>
                    <a:ext uri="{FF2B5EF4-FFF2-40B4-BE49-F238E27FC236}">
                      <a16:creationId xmlns:a16="http://schemas.microsoft.com/office/drawing/2014/main" id="{35255DD9-557C-3D32-C79F-80E51E443CB3}"/>
                    </a:ext>
                  </a:extLst>
                </p:cNvPr>
                <p:cNvPicPr/>
                <p:nvPr/>
              </p:nvPicPr>
              <p:blipFill>
                <a:blip r:embed="rId27"/>
                <a:stretch>
                  <a:fillRect/>
                </a:stretch>
              </p:blipFill>
              <p:spPr>
                <a:xfrm>
                  <a:off x="711135" y="3863056"/>
                  <a:ext cx="1828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10" name="Ink 109">
                  <a:extLst>
                    <a:ext uri="{FF2B5EF4-FFF2-40B4-BE49-F238E27FC236}">
                      <a16:creationId xmlns:a16="http://schemas.microsoft.com/office/drawing/2014/main" id="{FD31FBF2-9DCE-4B58-ADEA-299ADD5E6879}"/>
                    </a:ext>
                  </a:extLst>
                </p14:cNvPr>
                <p14:cNvContentPartPr/>
                <p14:nvPr/>
              </p14:nvContentPartPr>
              <p14:xfrm>
                <a:off x="968535" y="3805096"/>
                <a:ext cx="93600" cy="99360"/>
              </p14:xfrm>
            </p:contentPart>
          </mc:Choice>
          <mc:Fallback xmlns="">
            <p:pic>
              <p:nvPicPr>
                <p:cNvPr id="110" name="Ink 109">
                  <a:extLst>
                    <a:ext uri="{FF2B5EF4-FFF2-40B4-BE49-F238E27FC236}">
                      <a16:creationId xmlns:a16="http://schemas.microsoft.com/office/drawing/2014/main" id="{FD31FBF2-9DCE-4B58-ADEA-299ADD5E6879}"/>
                    </a:ext>
                  </a:extLst>
                </p:cNvPr>
                <p:cNvPicPr/>
                <p:nvPr/>
              </p:nvPicPr>
              <p:blipFill>
                <a:blip r:embed="rId29"/>
                <a:stretch>
                  <a:fillRect/>
                </a:stretch>
              </p:blipFill>
              <p:spPr>
                <a:xfrm>
                  <a:off x="950535" y="3787096"/>
                  <a:ext cx="129240" cy="135000"/>
                </a:xfrm>
                <a:prstGeom prst="rect">
                  <a:avLst/>
                </a:prstGeom>
              </p:spPr>
            </p:pic>
          </mc:Fallback>
        </mc:AlternateContent>
      </p:grpSp>
      <p:grpSp>
        <p:nvGrpSpPr>
          <p:cNvPr id="111" name="Group 110">
            <a:extLst>
              <a:ext uri="{FF2B5EF4-FFF2-40B4-BE49-F238E27FC236}">
                <a16:creationId xmlns:a16="http://schemas.microsoft.com/office/drawing/2014/main" id="{3ADE69D4-85FD-8432-C1A6-E109E8FFB89F}"/>
              </a:ext>
            </a:extLst>
          </p:cNvPr>
          <p:cNvGrpSpPr/>
          <p:nvPr/>
        </p:nvGrpSpPr>
        <p:grpSpPr>
          <a:xfrm>
            <a:off x="453735" y="4581976"/>
            <a:ext cx="386640" cy="318240"/>
            <a:chOff x="453735" y="4581976"/>
            <a:chExt cx="386640" cy="318240"/>
          </a:xfrm>
        </p:grpSpPr>
        <mc:AlternateContent xmlns:mc="http://schemas.openxmlformats.org/markup-compatibility/2006" xmlns:p14="http://schemas.microsoft.com/office/powerpoint/2010/main">
          <mc:Choice Requires="p14">
            <p:contentPart p14:bwMode="auto" r:id="rId30">
              <p14:nvContentPartPr>
                <p14:cNvPr id="112" name="Ink 111">
                  <a:extLst>
                    <a:ext uri="{FF2B5EF4-FFF2-40B4-BE49-F238E27FC236}">
                      <a16:creationId xmlns:a16="http://schemas.microsoft.com/office/drawing/2014/main" id="{F291C470-3A30-B12A-29A6-E9B2BF40A698}"/>
                    </a:ext>
                  </a:extLst>
                </p14:cNvPr>
                <p14:cNvContentPartPr/>
                <p14:nvPr/>
              </p14:nvContentPartPr>
              <p14:xfrm>
                <a:off x="453735" y="4665496"/>
                <a:ext cx="12960" cy="234720"/>
              </p14:xfrm>
            </p:contentPart>
          </mc:Choice>
          <mc:Fallback xmlns="">
            <p:pic>
              <p:nvPicPr>
                <p:cNvPr id="112" name="Ink 111">
                  <a:extLst>
                    <a:ext uri="{FF2B5EF4-FFF2-40B4-BE49-F238E27FC236}">
                      <a16:creationId xmlns:a16="http://schemas.microsoft.com/office/drawing/2014/main" id="{F291C470-3A30-B12A-29A6-E9B2BF40A698}"/>
                    </a:ext>
                  </a:extLst>
                </p:cNvPr>
                <p:cNvPicPr/>
                <p:nvPr/>
              </p:nvPicPr>
              <p:blipFill>
                <a:blip r:embed="rId31"/>
                <a:stretch>
                  <a:fillRect/>
                </a:stretch>
              </p:blipFill>
              <p:spPr>
                <a:xfrm>
                  <a:off x="435735" y="4647856"/>
                  <a:ext cx="486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13" name="Ink 112">
                  <a:extLst>
                    <a:ext uri="{FF2B5EF4-FFF2-40B4-BE49-F238E27FC236}">
                      <a16:creationId xmlns:a16="http://schemas.microsoft.com/office/drawing/2014/main" id="{F8664A24-8621-756C-20F0-47AD579D82AC}"/>
                    </a:ext>
                  </a:extLst>
                </p14:cNvPr>
                <p14:cNvContentPartPr/>
                <p14:nvPr/>
              </p14:nvContentPartPr>
              <p14:xfrm>
                <a:off x="553815" y="4659016"/>
                <a:ext cx="161640" cy="204480"/>
              </p14:xfrm>
            </p:contentPart>
          </mc:Choice>
          <mc:Fallback xmlns="">
            <p:pic>
              <p:nvPicPr>
                <p:cNvPr id="113" name="Ink 112">
                  <a:extLst>
                    <a:ext uri="{FF2B5EF4-FFF2-40B4-BE49-F238E27FC236}">
                      <a16:creationId xmlns:a16="http://schemas.microsoft.com/office/drawing/2014/main" id="{F8664A24-8621-756C-20F0-47AD579D82AC}"/>
                    </a:ext>
                  </a:extLst>
                </p:cNvPr>
                <p:cNvPicPr/>
                <p:nvPr/>
              </p:nvPicPr>
              <p:blipFill>
                <a:blip r:embed="rId33"/>
                <a:stretch>
                  <a:fillRect/>
                </a:stretch>
              </p:blipFill>
              <p:spPr>
                <a:xfrm>
                  <a:off x="535815" y="4641376"/>
                  <a:ext cx="19728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14" name="Ink 113">
                  <a:extLst>
                    <a:ext uri="{FF2B5EF4-FFF2-40B4-BE49-F238E27FC236}">
                      <a16:creationId xmlns:a16="http://schemas.microsoft.com/office/drawing/2014/main" id="{4B1C169F-B8C3-8800-49D8-790684D56534}"/>
                    </a:ext>
                  </a:extLst>
                </p14:cNvPr>
                <p14:cNvContentPartPr/>
                <p14:nvPr/>
              </p14:nvContentPartPr>
              <p14:xfrm>
                <a:off x="776655" y="4581976"/>
                <a:ext cx="63720" cy="103680"/>
              </p14:xfrm>
            </p:contentPart>
          </mc:Choice>
          <mc:Fallback xmlns="">
            <p:pic>
              <p:nvPicPr>
                <p:cNvPr id="114" name="Ink 113">
                  <a:extLst>
                    <a:ext uri="{FF2B5EF4-FFF2-40B4-BE49-F238E27FC236}">
                      <a16:creationId xmlns:a16="http://schemas.microsoft.com/office/drawing/2014/main" id="{4B1C169F-B8C3-8800-49D8-790684D56534}"/>
                    </a:ext>
                  </a:extLst>
                </p:cNvPr>
                <p:cNvPicPr/>
                <p:nvPr/>
              </p:nvPicPr>
              <p:blipFill>
                <a:blip r:embed="rId35"/>
                <a:stretch>
                  <a:fillRect/>
                </a:stretch>
              </p:blipFill>
              <p:spPr>
                <a:xfrm>
                  <a:off x="758655" y="4563976"/>
                  <a:ext cx="99360" cy="139320"/>
                </a:xfrm>
                <a:prstGeom prst="rect">
                  <a:avLst/>
                </a:prstGeom>
              </p:spPr>
            </p:pic>
          </mc:Fallback>
        </mc:AlternateContent>
      </p:grpSp>
      <p:grpSp>
        <p:nvGrpSpPr>
          <p:cNvPr id="115" name="Group 114">
            <a:extLst>
              <a:ext uri="{FF2B5EF4-FFF2-40B4-BE49-F238E27FC236}">
                <a16:creationId xmlns:a16="http://schemas.microsoft.com/office/drawing/2014/main" id="{949441D9-5CCC-D654-EC61-E5580892962B}"/>
              </a:ext>
            </a:extLst>
          </p:cNvPr>
          <p:cNvGrpSpPr/>
          <p:nvPr/>
        </p:nvGrpSpPr>
        <p:grpSpPr>
          <a:xfrm>
            <a:off x="1030455" y="4723096"/>
            <a:ext cx="403920" cy="294480"/>
            <a:chOff x="1030455" y="4723096"/>
            <a:chExt cx="403920" cy="294480"/>
          </a:xfrm>
        </p:grpSpPr>
        <mc:AlternateContent xmlns:mc="http://schemas.openxmlformats.org/markup-compatibility/2006" xmlns:p14="http://schemas.microsoft.com/office/powerpoint/2010/main">
          <mc:Choice Requires="p14">
            <p:contentPart p14:bwMode="auto" r:id="rId36">
              <p14:nvContentPartPr>
                <p14:cNvPr id="116" name="Ink 115">
                  <a:extLst>
                    <a:ext uri="{FF2B5EF4-FFF2-40B4-BE49-F238E27FC236}">
                      <a16:creationId xmlns:a16="http://schemas.microsoft.com/office/drawing/2014/main" id="{847A6A8F-070D-06B5-4B9E-D5AE85E330C2}"/>
                    </a:ext>
                  </a:extLst>
                </p14:cNvPr>
                <p14:cNvContentPartPr/>
                <p14:nvPr/>
              </p14:nvContentPartPr>
              <p14:xfrm>
                <a:off x="1030455" y="4759816"/>
                <a:ext cx="88200" cy="257760"/>
              </p14:xfrm>
            </p:contentPart>
          </mc:Choice>
          <mc:Fallback xmlns="">
            <p:pic>
              <p:nvPicPr>
                <p:cNvPr id="116" name="Ink 115">
                  <a:extLst>
                    <a:ext uri="{FF2B5EF4-FFF2-40B4-BE49-F238E27FC236}">
                      <a16:creationId xmlns:a16="http://schemas.microsoft.com/office/drawing/2014/main" id="{847A6A8F-070D-06B5-4B9E-D5AE85E330C2}"/>
                    </a:ext>
                  </a:extLst>
                </p:cNvPr>
                <p:cNvPicPr/>
                <p:nvPr/>
              </p:nvPicPr>
              <p:blipFill>
                <a:blip r:embed="rId37"/>
                <a:stretch>
                  <a:fillRect/>
                </a:stretch>
              </p:blipFill>
              <p:spPr>
                <a:xfrm>
                  <a:off x="1012455" y="4742176"/>
                  <a:ext cx="1238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17" name="Ink 116">
                  <a:extLst>
                    <a:ext uri="{FF2B5EF4-FFF2-40B4-BE49-F238E27FC236}">
                      <a16:creationId xmlns:a16="http://schemas.microsoft.com/office/drawing/2014/main" id="{29BB2052-7C56-5A84-B9EB-C5217F484312}"/>
                    </a:ext>
                  </a:extLst>
                </p14:cNvPr>
                <p14:cNvContentPartPr/>
                <p14:nvPr/>
              </p14:nvContentPartPr>
              <p14:xfrm>
                <a:off x="1184175" y="4746496"/>
                <a:ext cx="102600" cy="118800"/>
              </p14:xfrm>
            </p:contentPart>
          </mc:Choice>
          <mc:Fallback xmlns="">
            <p:pic>
              <p:nvPicPr>
                <p:cNvPr id="117" name="Ink 116">
                  <a:extLst>
                    <a:ext uri="{FF2B5EF4-FFF2-40B4-BE49-F238E27FC236}">
                      <a16:creationId xmlns:a16="http://schemas.microsoft.com/office/drawing/2014/main" id="{29BB2052-7C56-5A84-B9EB-C5217F484312}"/>
                    </a:ext>
                  </a:extLst>
                </p:cNvPr>
                <p:cNvPicPr/>
                <p:nvPr/>
              </p:nvPicPr>
              <p:blipFill>
                <a:blip r:embed="rId39"/>
                <a:stretch>
                  <a:fillRect/>
                </a:stretch>
              </p:blipFill>
              <p:spPr>
                <a:xfrm>
                  <a:off x="1166175" y="4728496"/>
                  <a:ext cx="1382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18" name="Ink 117">
                  <a:extLst>
                    <a:ext uri="{FF2B5EF4-FFF2-40B4-BE49-F238E27FC236}">
                      <a16:creationId xmlns:a16="http://schemas.microsoft.com/office/drawing/2014/main" id="{F1711D55-AB5F-13B4-80B7-CAFFF6D28A9C}"/>
                    </a:ext>
                  </a:extLst>
                </p14:cNvPr>
                <p14:cNvContentPartPr/>
                <p14:nvPr/>
              </p14:nvContentPartPr>
              <p14:xfrm>
                <a:off x="1324575" y="4723096"/>
                <a:ext cx="109800" cy="141120"/>
              </p14:xfrm>
            </p:contentPart>
          </mc:Choice>
          <mc:Fallback xmlns="">
            <p:pic>
              <p:nvPicPr>
                <p:cNvPr id="118" name="Ink 117">
                  <a:extLst>
                    <a:ext uri="{FF2B5EF4-FFF2-40B4-BE49-F238E27FC236}">
                      <a16:creationId xmlns:a16="http://schemas.microsoft.com/office/drawing/2014/main" id="{F1711D55-AB5F-13B4-80B7-CAFFF6D28A9C}"/>
                    </a:ext>
                  </a:extLst>
                </p:cNvPr>
                <p:cNvPicPr/>
                <p:nvPr/>
              </p:nvPicPr>
              <p:blipFill>
                <a:blip r:embed="rId41"/>
                <a:stretch>
                  <a:fillRect/>
                </a:stretch>
              </p:blipFill>
              <p:spPr>
                <a:xfrm>
                  <a:off x="1306575" y="4705456"/>
                  <a:ext cx="145440" cy="176760"/>
                </a:xfrm>
                <a:prstGeom prst="rect">
                  <a:avLst/>
                </a:prstGeom>
              </p:spPr>
            </p:pic>
          </mc:Fallback>
        </mc:AlternateContent>
      </p:grpSp>
      <p:grpSp>
        <p:nvGrpSpPr>
          <p:cNvPr id="119" name="Group 118">
            <a:extLst>
              <a:ext uri="{FF2B5EF4-FFF2-40B4-BE49-F238E27FC236}">
                <a16:creationId xmlns:a16="http://schemas.microsoft.com/office/drawing/2014/main" id="{C0DECA6D-D88F-BDCA-9AE7-9306286163A4}"/>
              </a:ext>
            </a:extLst>
          </p:cNvPr>
          <p:cNvGrpSpPr/>
          <p:nvPr/>
        </p:nvGrpSpPr>
        <p:grpSpPr>
          <a:xfrm>
            <a:off x="1634175" y="4685296"/>
            <a:ext cx="1054800" cy="289080"/>
            <a:chOff x="1634175" y="4685296"/>
            <a:chExt cx="1054800" cy="289080"/>
          </a:xfrm>
        </p:grpSpPr>
        <mc:AlternateContent xmlns:mc="http://schemas.openxmlformats.org/markup-compatibility/2006" xmlns:p14="http://schemas.microsoft.com/office/powerpoint/2010/main">
          <mc:Choice Requires="p14">
            <p:contentPart p14:bwMode="auto" r:id="rId42">
              <p14:nvContentPartPr>
                <p14:cNvPr id="120" name="Ink 119">
                  <a:extLst>
                    <a:ext uri="{FF2B5EF4-FFF2-40B4-BE49-F238E27FC236}">
                      <a16:creationId xmlns:a16="http://schemas.microsoft.com/office/drawing/2014/main" id="{B052389C-2BCA-6F6F-0736-39A83219A360}"/>
                    </a:ext>
                  </a:extLst>
                </p14:cNvPr>
                <p14:cNvContentPartPr/>
                <p14:nvPr/>
              </p14:nvContentPartPr>
              <p14:xfrm>
                <a:off x="1634175" y="4714816"/>
                <a:ext cx="156600" cy="259560"/>
              </p14:xfrm>
            </p:contentPart>
          </mc:Choice>
          <mc:Fallback xmlns="">
            <p:pic>
              <p:nvPicPr>
                <p:cNvPr id="120" name="Ink 119">
                  <a:extLst>
                    <a:ext uri="{FF2B5EF4-FFF2-40B4-BE49-F238E27FC236}">
                      <a16:creationId xmlns:a16="http://schemas.microsoft.com/office/drawing/2014/main" id="{B052389C-2BCA-6F6F-0736-39A83219A360}"/>
                    </a:ext>
                  </a:extLst>
                </p:cNvPr>
                <p:cNvPicPr/>
                <p:nvPr/>
              </p:nvPicPr>
              <p:blipFill>
                <a:blip r:embed="rId43"/>
                <a:stretch>
                  <a:fillRect/>
                </a:stretch>
              </p:blipFill>
              <p:spPr>
                <a:xfrm>
                  <a:off x="1616175" y="4697176"/>
                  <a:ext cx="192240" cy="295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1" name="Ink 120">
                  <a:extLst>
                    <a:ext uri="{FF2B5EF4-FFF2-40B4-BE49-F238E27FC236}">
                      <a16:creationId xmlns:a16="http://schemas.microsoft.com/office/drawing/2014/main" id="{74D74922-EBB0-B1EA-5BC7-65093C9FC378}"/>
                    </a:ext>
                  </a:extLst>
                </p14:cNvPr>
                <p14:cNvContentPartPr/>
                <p14:nvPr/>
              </p14:nvContentPartPr>
              <p14:xfrm>
                <a:off x="1817055" y="4711216"/>
                <a:ext cx="151200" cy="133920"/>
              </p14:xfrm>
            </p:contentPart>
          </mc:Choice>
          <mc:Fallback xmlns="">
            <p:pic>
              <p:nvPicPr>
                <p:cNvPr id="121" name="Ink 120">
                  <a:extLst>
                    <a:ext uri="{FF2B5EF4-FFF2-40B4-BE49-F238E27FC236}">
                      <a16:creationId xmlns:a16="http://schemas.microsoft.com/office/drawing/2014/main" id="{74D74922-EBB0-B1EA-5BC7-65093C9FC378}"/>
                    </a:ext>
                  </a:extLst>
                </p:cNvPr>
                <p:cNvPicPr/>
                <p:nvPr/>
              </p:nvPicPr>
              <p:blipFill>
                <a:blip r:embed="rId45"/>
                <a:stretch>
                  <a:fillRect/>
                </a:stretch>
              </p:blipFill>
              <p:spPr>
                <a:xfrm>
                  <a:off x="1799415" y="4693216"/>
                  <a:ext cx="186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2" name="Ink 121">
                  <a:extLst>
                    <a:ext uri="{FF2B5EF4-FFF2-40B4-BE49-F238E27FC236}">
                      <a16:creationId xmlns:a16="http://schemas.microsoft.com/office/drawing/2014/main" id="{25BC0729-A80E-D2BA-3F55-848ADDFEBC67}"/>
                    </a:ext>
                  </a:extLst>
                </p14:cNvPr>
                <p14:cNvContentPartPr/>
                <p14:nvPr/>
              </p14:nvContentPartPr>
              <p14:xfrm>
                <a:off x="1995975" y="4702216"/>
                <a:ext cx="82800" cy="157680"/>
              </p14:xfrm>
            </p:contentPart>
          </mc:Choice>
          <mc:Fallback xmlns="">
            <p:pic>
              <p:nvPicPr>
                <p:cNvPr id="122" name="Ink 121">
                  <a:extLst>
                    <a:ext uri="{FF2B5EF4-FFF2-40B4-BE49-F238E27FC236}">
                      <a16:creationId xmlns:a16="http://schemas.microsoft.com/office/drawing/2014/main" id="{25BC0729-A80E-D2BA-3F55-848ADDFEBC67}"/>
                    </a:ext>
                  </a:extLst>
                </p:cNvPr>
                <p:cNvPicPr/>
                <p:nvPr/>
              </p:nvPicPr>
              <p:blipFill>
                <a:blip r:embed="rId47"/>
                <a:stretch>
                  <a:fillRect/>
                </a:stretch>
              </p:blipFill>
              <p:spPr>
                <a:xfrm>
                  <a:off x="1977975" y="4684216"/>
                  <a:ext cx="118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23" name="Ink 122">
                  <a:extLst>
                    <a:ext uri="{FF2B5EF4-FFF2-40B4-BE49-F238E27FC236}">
                      <a16:creationId xmlns:a16="http://schemas.microsoft.com/office/drawing/2014/main" id="{BAF7DFF8-33D0-2EB7-F9B7-185D7BB34D6A}"/>
                    </a:ext>
                  </a:extLst>
                </p14:cNvPr>
                <p14:cNvContentPartPr/>
                <p14:nvPr/>
              </p14:nvContentPartPr>
              <p14:xfrm>
                <a:off x="2137455" y="4711216"/>
                <a:ext cx="86400" cy="151200"/>
              </p14:xfrm>
            </p:contentPart>
          </mc:Choice>
          <mc:Fallback xmlns="">
            <p:pic>
              <p:nvPicPr>
                <p:cNvPr id="123" name="Ink 122">
                  <a:extLst>
                    <a:ext uri="{FF2B5EF4-FFF2-40B4-BE49-F238E27FC236}">
                      <a16:creationId xmlns:a16="http://schemas.microsoft.com/office/drawing/2014/main" id="{BAF7DFF8-33D0-2EB7-F9B7-185D7BB34D6A}"/>
                    </a:ext>
                  </a:extLst>
                </p:cNvPr>
                <p:cNvPicPr/>
                <p:nvPr/>
              </p:nvPicPr>
              <p:blipFill>
                <a:blip r:embed="rId49"/>
                <a:stretch>
                  <a:fillRect/>
                </a:stretch>
              </p:blipFill>
              <p:spPr>
                <a:xfrm>
                  <a:off x="2119455" y="4693216"/>
                  <a:ext cx="12204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24" name="Ink 123">
                  <a:extLst>
                    <a:ext uri="{FF2B5EF4-FFF2-40B4-BE49-F238E27FC236}">
                      <a16:creationId xmlns:a16="http://schemas.microsoft.com/office/drawing/2014/main" id="{B95BE3E7-7702-8732-2469-BACE05476E41}"/>
                    </a:ext>
                  </a:extLst>
                </p14:cNvPr>
                <p14:cNvContentPartPr/>
                <p14:nvPr/>
              </p14:nvContentPartPr>
              <p14:xfrm>
                <a:off x="2128095" y="4685296"/>
                <a:ext cx="257400" cy="144360"/>
              </p14:xfrm>
            </p:contentPart>
          </mc:Choice>
          <mc:Fallback xmlns="">
            <p:pic>
              <p:nvPicPr>
                <p:cNvPr id="124" name="Ink 123">
                  <a:extLst>
                    <a:ext uri="{FF2B5EF4-FFF2-40B4-BE49-F238E27FC236}">
                      <a16:creationId xmlns:a16="http://schemas.microsoft.com/office/drawing/2014/main" id="{B95BE3E7-7702-8732-2469-BACE05476E41}"/>
                    </a:ext>
                  </a:extLst>
                </p:cNvPr>
                <p:cNvPicPr/>
                <p:nvPr/>
              </p:nvPicPr>
              <p:blipFill>
                <a:blip r:embed="rId51"/>
                <a:stretch>
                  <a:fillRect/>
                </a:stretch>
              </p:blipFill>
              <p:spPr>
                <a:xfrm>
                  <a:off x="2110455" y="4667656"/>
                  <a:ext cx="2930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25" name="Ink 124">
                  <a:extLst>
                    <a:ext uri="{FF2B5EF4-FFF2-40B4-BE49-F238E27FC236}">
                      <a16:creationId xmlns:a16="http://schemas.microsoft.com/office/drawing/2014/main" id="{CE342AE4-7DAA-6709-B846-F155F378D006}"/>
                    </a:ext>
                  </a:extLst>
                </p14:cNvPr>
                <p14:cNvContentPartPr/>
                <p14:nvPr/>
              </p14:nvContentPartPr>
              <p14:xfrm>
                <a:off x="2442015" y="4738576"/>
                <a:ext cx="246960" cy="133920"/>
              </p14:xfrm>
            </p:contentPart>
          </mc:Choice>
          <mc:Fallback xmlns="">
            <p:pic>
              <p:nvPicPr>
                <p:cNvPr id="125" name="Ink 124">
                  <a:extLst>
                    <a:ext uri="{FF2B5EF4-FFF2-40B4-BE49-F238E27FC236}">
                      <a16:creationId xmlns:a16="http://schemas.microsoft.com/office/drawing/2014/main" id="{CE342AE4-7DAA-6709-B846-F155F378D006}"/>
                    </a:ext>
                  </a:extLst>
                </p:cNvPr>
                <p:cNvPicPr/>
                <p:nvPr/>
              </p:nvPicPr>
              <p:blipFill>
                <a:blip r:embed="rId53"/>
                <a:stretch>
                  <a:fillRect/>
                </a:stretch>
              </p:blipFill>
              <p:spPr>
                <a:xfrm>
                  <a:off x="2424015" y="4720936"/>
                  <a:ext cx="282600" cy="169560"/>
                </a:xfrm>
                <a:prstGeom prst="rect">
                  <a:avLst/>
                </a:prstGeom>
              </p:spPr>
            </p:pic>
          </mc:Fallback>
        </mc:AlternateContent>
      </p:grpSp>
      <p:grpSp>
        <p:nvGrpSpPr>
          <p:cNvPr id="126" name="Group 125">
            <a:extLst>
              <a:ext uri="{FF2B5EF4-FFF2-40B4-BE49-F238E27FC236}">
                <a16:creationId xmlns:a16="http://schemas.microsoft.com/office/drawing/2014/main" id="{97FA8E76-8E72-B7BD-1171-3DCD358258DB}"/>
              </a:ext>
            </a:extLst>
          </p:cNvPr>
          <p:cNvGrpSpPr/>
          <p:nvPr/>
        </p:nvGrpSpPr>
        <p:grpSpPr>
          <a:xfrm>
            <a:off x="619335" y="2382016"/>
            <a:ext cx="520920" cy="272160"/>
            <a:chOff x="619335" y="2382016"/>
            <a:chExt cx="520920" cy="272160"/>
          </a:xfrm>
        </p:grpSpPr>
        <mc:AlternateContent xmlns:mc="http://schemas.openxmlformats.org/markup-compatibility/2006" xmlns:p14="http://schemas.microsoft.com/office/powerpoint/2010/main">
          <mc:Choice Requires="p14">
            <p:contentPart p14:bwMode="auto" r:id="rId54">
              <p14:nvContentPartPr>
                <p14:cNvPr id="127" name="Ink 126">
                  <a:extLst>
                    <a:ext uri="{FF2B5EF4-FFF2-40B4-BE49-F238E27FC236}">
                      <a16:creationId xmlns:a16="http://schemas.microsoft.com/office/drawing/2014/main" id="{2AD88518-81C1-D6E4-90AC-AA71492B5A15}"/>
                    </a:ext>
                  </a:extLst>
                </p14:cNvPr>
                <p14:cNvContentPartPr/>
                <p14:nvPr/>
              </p14:nvContentPartPr>
              <p14:xfrm>
                <a:off x="619335" y="2385256"/>
                <a:ext cx="120960" cy="228600"/>
              </p14:xfrm>
            </p:contentPart>
          </mc:Choice>
          <mc:Fallback xmlns="">
            <p:pic>
              <p:nvPicPr>
                <p:cNvPr id="127" name="Ink 126">
                  <a:extLst>
                    <a:ext uri="{FF2B5EF4-FFF2-40B4-BE49-F238E27FC236}">
                      <a16:creationId xmlns:a16="http://schemas.microsoft.com/office/drawing/2014/main" id="{2AD88518-81C1-D6E4-90AC-AA71492B5A15}"/>
                    </a:ext>
                  </a:extLst>
                </p:cNvPr>
                <p:cNvPicPr/>
                <p:nvPr/>
              </p:nvPicPr>
              <p:blipFill>
                <a:blip r:embed="rId55"/>
                <a:stretch>
                  <a:fillRect/>
                </a:stretch>
              </p:blipFill>
              <p:spPr>
                <a:xfrm>
                  <a:off x="601695" y="2367616"/>
                  <a:ext cx="15660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28" name="Ink 127">
                  <a:extLst>
                    <a:ext uri="{FF2B5EF4-FFF2-40B4-BE49-F238E27FC236}">
                      <a16:creationId xmlns:a16="http://schemas.microsoft.com/office/drawing/2014/main" id="{46D81991-6ACF-B958-33C8-DFF6198B8893}"/>
                    </a:ext>
                  </a:extLst>
                </p14:cNvPr>
                <p14:cNvContentPartPr/>
                <p14:nvPr/>
              </p14:nvContentPartPr>
              <p14:xfrm>
                <a:off x="856215" y="2412976"/>
                <a:ext cx="131040" cy="241200"/>
              </p14:xfrm>
            </p:contentPart>
          </mc:Choice>
          <mc:Fallback xmlns="">
            <p:pic>
              <p:nvPicPr>
                <p:cNvPr id="128" name="Ink 127">
                  <a:extLst>
                    <a:ext uri="{FF2B5EF4-FFF2-40B4-BE49-F238E27FC236}">
                      <a16:creationId xmlns:a16="http://schemas.microsoft.com/office/drawing/2014/main" id="{46D81991-6ACF-B958-33C8-DFF6198B8893}"/>
                    </a:ext>
                  </a:extLst>
                </p:cNvPr>
                <p:cNvPicPr/>
                <p:nvPr/>
              </p:nvPicPr>
              <p:blipFill>
                <a:blip r:embed="rId57"/>
                <a:stretch>
                  <a:fillRect/>
                </a:stretch>
              </p:blipFill>
              <p:spPr>
                <a:xfrm>
                  <a:off x="838215" y="2395336"/>
                  <a:ext cx="16668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29" name="Ink 128">
                  <a:extLst>
                    <a:ext uri="{FF2B5EF4-FFF2-40B4-BE49-F238E27FC236}">
                      <a16:creationId xmlns:a16="http://schemas.microsoft.com/office/drawing/2014/main" id="{2AF84154-1BF4-2863-3A95-DF2E91B4C13F}"/>
                    </a:ext>
                  </a:extLst>
                </p14:cNvPr>
                <p14:cNvContentPartPr/>
                <p14:nvPr/>
              </p14:nvContentPartPr>
              <p14:xfrm>
                <a:off x="1044135" y="2382016"/>
                <a:ext cx="96120" cy="89640"/>
              </p14:xfrm>
            </p:contentPart>
          </mc:Choice>
          <mc:Fallback xmlns="">
            <p:pic>
              <p:nvPicPr>
                <p:cNvPr id="129" name="Ink 128">
                  <a:extLst>
                    <a:ext uri="{FF2B5EF4-FFF2-40B4-BE49-F238E27FC236}">
                      <a16:creationId xmlns:a16="http://schemas.microsoft.com/office/drawing/2014/main" id="{2AF84154-1BF4-2863-3A95-DF2E91B4C13F}"/>
                    </a:ext>
                  </a:extLst>
                </p:cNvPr>
                <p:cNvPicPr/>
                <p:nvPr/>
              </p:nvPicPr>
              <p:blipFill>
                <a:blip r:embed="rId59"/>
                <a:stretch>
                  <a:fillRect/>
                </a:stretch>
              </p:blipFill>
              <p:spPr>
                <a:xfrm>
                  <a:off x="1026135" y="2364376"/>
                  <a:ext cx="131760" cy="125280"/>
                </a:xfrm>
                <a:prstGeom prst="rect">
                  <a:avLst/>
                </a:prstGeom>
              </p:spPr>
            </p:pic>
          </mc:Fallback>
        </mc:AlternateContent>
      </p:grpSp>
      <p:grpSp>
        <p:nvGrpSpPr>
          <p:cNvPr id="130" name="Group 129">
            <a:extLst>
              <a:ext uri="{FF2B5EF4-FFF2-40B4-BE49-F238E27FC236}">
                <a16:creationId xmlns:a16="http://schemas.microsoft.com/office/drawing/2014/main" id="{0DB420FF-B914-4A42-2786-1DF0F4CA7365}"/>
              </a:ext>
            </a:extLst>
          </p:cNvPr>
          <p:cNvGrpSpPr/>
          <p:nvPr/>
        </p:nvGrpSpPr>
        <p:grpSpPr>
          <a:xfrm>
            <a:off x="1549935" y="2327296"/>
            <a:ext cx="421920" cy="262800"/>
            <a:chOff x="1549935" y="2327296"/>
            <a:chExt cx="421920" cy="262800"/>
          </a:xfrm>
        </p:grpSpPr>
        <mc:AlternateContent xmlns:mc="http://schemas.openxmlformats.org/markup-compatibility/2006" xmlns:p14="http://schemas.microsoft.com/office/powerpoint/2010/main">
          <mc:Choice Requires="p14">
            <p:contentPart p14:bwMode="auto" r:id="rId60">
              <p14:nvContentPartPr>
                <p14:cNvPr id="131" name="Ink 130">
                  <a:extLst>
                    <a:ext uri="{FF2B5EF4-FFF2-40B4-BE49-F238E27FC236}">
                      <a16:creationId xmlns:a16="http://schemas.microsoft.com/office/drawing/2014/main" id="{C4BD3382-59B8-D587-B6F1-67AB4087F724}"/>
                    </a:ext>
                  </a:extLst>
                </p14:cNvPr>
                <p14:cNvContentPartPr/>
                <p14:nvPr/>
              </p14:nvContentPartPr>
              <p14:xfrm>
                <a:off x="1549935" y="2381296"/>
                <a:ext cx="97200" cy="208800"/>
              </p14:xfrm>
            </p:contentPart>
          </mc:Choice>
          <mc:Fallback xmlns="">
            <p:pic>
              <p:nvPicPr>
                <p:cNvPr id="131" name="Ink 130">
                  <a:extLst>
                    <a:ext uri="{FF2B5EF4-FFF2-40B4-BE49-F238E27FC236}">
                      <a16:creationId xmlns:a16="http://schemas.microsoft.com/office/drawing/2014/main" id="{C4BD3382-59B8-D587-B6F1-67AB4087F724}"/>
                    </a:ext>
                  </a:extLst>
                </p:cNvPr>
                <p:cNvPicPr/>
                <p:nvPr/>
              </p:nvPicPr>
              <p:blipFill>
                <a:blip r:embed="rId61"/>
                <a:stretch>
                  <a:fillRect/>
                </a:stretch>
              </p:blipFill>
              <p:spPr>
                <a:xfrm>
                  <a:off x="1531935" y="2363656"/>
                  <a:ext cx="1328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3" name="Ink 132">
                  <a:extLst>
                    <a:ext uri="{FF2B5EF4-FFF2-40B4-BE49-F238E27FC236}">
                      <a16:creationId xmlns:a16="http://schemas.microsoft.com/office/drawing/2014/main" id="{5FB5AC40-EFB3-D370-7BF4-0FFD2FFA3E1B}"/>
                    </a:ext>
                  </a:extLst>
                </p14:cNvPr>
                <p14:cNvContentPartPr/>
                <p14:nvPr/>
              </p14:nvContentPartPr>
              <p14:xfrm>
                <a:off x="1719495" y="2385256"/>
                <a:ext cx="146160" cy="132480"/>
              </p14:xfrm>
            </p:contentPart>
          </mc:Choice>
          <mc:Fallback xmlns="">
            <p:pic>
              <p:nvPicPr>
                <p:cNvPr id="133" name="Ink 132">
                  <a:extLst>
                    <a:ext uri="{FF2B5EF4-FFF2-40B4-BE49-F238E27FC236}">
                      <a16:creationId xmlns:a16="http://schemas.microsoft.com/office/drawing/2014/main" id="{5FB5AC40-EFB3-D370-7BF4-0FFD2FFA3E1B}"/>
                    </a:ext>
                  </a:extLst>
                </p:cNvPr>
                <p:cNvPicPr/>
                <p:nvPr/>
              </p:nvPicPr>
              <p:blipFill>
                <a:blip r:embed="rId63"/>
                <a:stretch>
                  <a:fillRect/>
                </a:stretch>
              </p:blipFill>
              <p:spPr>
                <a:xfrm>
                  <a:off x="1701495" y="2367616"/>
                  <a:ext cx="1818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4" name="Ink 133">
                  <a:extLst>
                    <a:ext uri="{FF2B5EF4-FFF2-40B4-BE49-F238E27FC236}">
                      <a16:creationId xmlns:a16="http://schemas.microsoft.com/office/drawing/2014/main" id="{11D5578E-45FF-CD6B-0AFA-0ECEA6082219}"/>
                    </a:ext>
                  </a:extLst>
                </p14:cNvPr>
                <p14:cNvContentPartPr/>
                <p14:nvPr/>
              </p14:nvContentPartPr>
              <p14:xfrm>
                <a:off x="1796895" y="2431696"/>
                <a:ext cx="19800" cy="142560"/>
              </p14:xfrm>
            </p:contentPart>
          </mc:Choice>
          <mc:Fallback xmlns="">
            <p:pic>
              <p:nvPicPr>
                <p:cNvPr id="134" name="Ink 133">
                  <a:extLst>
                    <a:ext uri="{FF2B5EF4-FFF2-40B4-BE49-F238E27FC236}">
                      <a16:creationId xmlns:a16="http://schemas.microsoft.com/office/drawing/2014/main" id="{11D5578E-45FF-CD6B-0AFA-0ECEA6082219}"/>
                    </a:ext>
                  </a:extLst>
                </p:cNvPr>
                <p:cNvPicPr/>
                <p:nvPr/>
              </p:nvPicPr>
              <p:blipFill>
                <a:blip r:embed="rId65"/>
                <a:stretch>
                  <a:fillRect/>
                </a:stretch>
              </p:blipFill>
              <p:spPr>
                <a:xfrm>
                  <a:off x="1778895" y="2413696"/>
                  <a:ext cx="5544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35" name="Ink 134">
                  <a:extLst>
                    <a:ext uri="{FF2B5EF4-FFF2-40B4-BE49-F238E27FC236}">
                      <a16:creationId xmlns:a16="http://schemas.microsoft.com/office/drawing/2014/main" id="{CBAC7320-B17A-6AE9-3B36-773CC95BE088}"/>
                    </a:ext>
                  </a:extLst>
                </p14:cNvPr>
                <p14:cNvContentPartPr/>
                <p14:nvPr/>
              </p14:nvContentPartPr>
              <p14:xfrm>
                <a:off x="1920375" y="2327296"/>
                <a:ext cx="51480" cy="61200"/>
              </p14:xfrm>
            </p:contentPart>
          </mc:Choice>
          <mc:Fallback xmlns="">
            <p:pic>
              <p:nvPicPr>
                <p:cNvPr id="135" name="Ink 134">
                  <a:extLst>
                    <a:ext uri="{FF2B5EF4-FFF2-40B4-BE49-F238E27FC236}">
                      <a16:creationId xmlns:a16="http://schemas.microsoft.com/office/drawing/2014/main" id="{CBAC7320-B17A-6AE9-3B36-773CC95BE088}"/>
                    </a:ext>
                  </a:extLst>
                </p:cNvPr>
                <p:cNvPicPr/>
                <p:nvPr/>
              </p:nvPicPr>
              <p:blipFill>
                <a:blip r:embed="rId67"/>
                <a:stretch>
                  <a:fillRect/>
                </a:stretch>
              </p:blipFill>
              <p:spPr>
                <a:xfrm>
                  <a:off x="1902735" y="2309296"/>
                  <a:ext cx="87120" cy="96840"/>
                </a:xfrm>
                <a:prstGeom prst="rect">
                  <a:avLst/>
                </a:prstGeom>
              </p:spPr>
            </p:pic>
          </mc:Fallback>
        </mc:AlternateContent>
      </p:grpSp>
      <p:grpSp>
        <p:nvGrpSpPr>
          <p:cNvPr id="136" name="Group 135">
            <a:extLst>
              <a:ext uri="{FF2B5EF4-FFF2-40B4-BE49-F238E27FC236}">
                <a16:creationId xmlns:a16="http://schemas.microsoft.com/office/drawing/2014/main" id="{466B9453-13ED-36FF-8B0E-94EE369D7B32}"/>
              </a:ext>
            </a:extLst>
          </p:cNvPr>
          <p:cNvGrpSpPr/>
          <p:nvPr/>
        </p:nvGrpSpPr>
        <p:grpSpPr>
          <a:xfrm>
            <a:off x="2447415" y="2365816"/>
            <a:ext cx="460440" cy="250560"/>
            <a:chOff x="2447415" y="2365816"/>
            <a:chExt cx="460440" cy="250560"/>
          </a:xfrm>
        </p:grpSpPr>
        <mc:AlternateContent xmlns:mc="http://schemas.openxmlformats.org/markup-compatibility/2006" xmlns:p14="http://schemas.microsoft.com/office/powerpoint/2010/main">
          <mc:Choice Requires="p14">
            <p:contentPart p14:bwMode="auto" r:id="rId68">
              <p14:nvContentPartPr>
                <p14:cNvPr id="137" name="Ink 136">
                  <a:extLst>
                    <a:ext uri="{FF2B5EF4-FFF2-40B4-BE49-F238E27FC236}">
                      <a16:creationId xmlns:a16="http://schemas.microsoft.com/office/drawing/2014/main" id="{0D7E1449-1F72-7971-463F-456BAB221A91}"/>
                    </a:ext>
                  </a:extLst>
                </p14:cNvPr>
                <p14:cNvContentPartPr/>
                <p14:nvPr/>
              </p14:nvContentPartPr>
              <p14:xfrm>
                <a:off x="2447415" y="2380936"/>
                <a:ext cx="136440" cy="235440"/>
              </p14:xfrm>
            </p:contentPart>
          </mc:Choice>
          <mc:Fallback xmlns="">
            <p:pic>
              <p:nvPicPr>
                <p:cNvPr id="137" name="Ink 136">
                  <a:extLst>
                    <a:ext uri="{FF2B5EF4-FFF2-40B4-BE49-F238E27FC236}">
                      <a16:creationId xmlns:a16="http://schemas.microsoft.com/office/drawing/2014/main" id="{0D7E1449-1F72-7971-463F-456BAB221A91}"/>
                    </a:ext>
                  </a:extLst>
                </p:cNvPr>
                <p:cNvPicPr/>
                <p:nvPr/>
              </p:nvPicPr>
              <p:blipFill>
                <a:blip r:embed="rId69"/>
                <a:stretch>
                  <a:fillRect/>
                </a:stretch>
              </p:blipFill>
              <p:spPr>
                <a:xfrm>
                  <a:off x="2429415" y="2363296"/>
                  <a:ext cx="17208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38" name="Ink 137">
                  <a:extLst>
                    <a:ext uri="{FF2B5EF4-FFF2-40B4-BE49-F238E27FC236}">
                      <a16:creationId xmlns:a16="http://schemas.microsoft.com/office/drawing/2014/main" id="{E4FDCFD8-9744-BB2D-D962-D846DB9A2E10}"/>
                    </a:ext>
                  </a:extLst>
                </p14:cNvPr>
                <p14:cNvContentPartPr/>
                <p14:nvPr/>
              </p14:nvContentPartPr>
              <p14:xfrm>
                <a:off x="2667375" y="2434936"/>
                <a:ext cx="102600" cy="167760"/>
              </p14:xfrm>
            </p:contentPart>
          </mc:Choice>
          <mc:Fallback xmlns="">
            <p:pic>
              <p:nvPicPr>
                <p:cNvPr id="138" name="Ink 137">
                  <a:extLst>
                    <a:ext uri="{FF2B5EF4-FFF2-40B4-BE49-F238E27FC236}">
                      <a16:creationId xmlns:a16="http://schemas.microsoft.com/office/drawing/2014/main" id="{E4FDCFD8-9744-BB2D-D962-D846DB9A2E10}"/>
                    </a:ext>
                  </a:extLst>
                </p:cNvPr>
                <p:cNvPicPr/>
                <p:nvPr/>
              </p:nvPicPr>
              <p:blipFill>
                <a:blip r:embed="rId71"/>
                <a:stretch>
                  <a:fillRect/>
                </a:stretch>
              </p:blipFill>
              <p:spPr>
                <a:xfrm>
                  <a:off x="2649375" y="2417296"/>
                  <a:ext cx="138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39" name="Ink 138">
                  <a:extLst>
                    <a:ext uri="{FF2B5EF4-FFF2-40B4-BE49-F238E27FC236}">
                      <a16:creationId xmlns:a16="http://schemas.microsoft.com/office/drawing/2014/main" id="{36AA895B-D7BB-33EE-DC2F-161D3CF661C0}"/>
                    </a:ext>
                  </a:extLst>
                </p14:cNvPr>
                <p14:cNvContentPartPr/>
                <p14:nvPr/>
              </p14:nvContentPartPr>
              <p14:xfrm>
                <a:off x="2827215" y="2365816"/>
                <a:ext cx="80640" cy="72720"/>
              </p14:xfrm>
            </p:contentPart>
          </mc:Choice>
          <mc:Fallback xmlns="">
            <p:pic>
              <p:nvPicPr>
                <p:cNvPr id="139" name="Ink 138">
                  <a:extLst>
                    <a:ext uri="{FF2B5EF4-FFF2-40B4-BE49-F238E27FC236}">
                      <a16:creationId xmlns:a16="http://schemas.microsoft.com/office/drawing/2014/main" id="{36AA895B-D7BB-33EE-DC2F-161D3CF661C0}"/>
                    </a:ext>
                  </a:extLst>
                </p:cNvPr>
                <p:cNvPicPr/>
                <p:nvPr/>
              </p:nvPicPr>
              <p:blipFill>
                <a:blip r:embed="rId73"/>
                <a:stretch>
                  <a:fillRect/>
                </a:stretch>
              </p:blipFill>
              <p:spPr>
                <a:xfrm>
                  <a:off x="2809215" y="2348176"/>
                  <a:ext cx="116280" cy="108360"/>
                </a:xfrm>
                <a:prstGeom prst="rect">
                  <a:avLst/>
                </a:prstGeom>
              </p:spPr>
            </p:pic>
          </mc:Fallback>
        </mc:AlternateContent>
      </p:grpSp>
      <p:grpSp>
        <p:nvGrpSpPr>
          <p:cNvPr id="140" name="Group 139">
            <a:extLst>
              <a:ext uri="{FF2B5EF4-FFF2-40B4-BE49-F238E27FC236}">
                <a16:creationId xmlns:a16="http://schemas.microsoft.com/office/drawing/2014/main" id="{818DBA33-E2BC-12FF-A0BF-7364C0512452}"/>
              </a:ext>
            </a:extLst>
          </p:cNvPr>
          <p:cNvGrpSpPr/>
          <p:nvPr/>
        </p:nvGrpSpPr>
        <p:grpSpPr>
          <a:xfrm>
            <a:off x="3335895" y="2375896"/>
            <a:ext cx="528480" cy="232560"/>
            <a:chOff x="3335895" y="2375896"/>
            <a:chExt cx="528480" cy="232560"/>
          </a:xfrm>
        </p:grpSpPr>
        <mc:AlternateContent xmlns:mc="http://schemas.openxmlformats.org/markup-compatibility/2006" xmlns:p14="http://schemas.microsoft.com/office/powerpoint/2010/main">
          <mc:Choice Requires="p14">
            <p:contentPart p14:bwMode="auto" r:id="rId74">
              <p14:nvContentPartPr>
                <p14:cNvPr id="141" name="Ink 140">
                  <a:extLst>
                    <a:ext uri="{FF2B5EF4-FFF2-40B4-BE49-F238E27FC236}">
                      <a16:creationId xmlns:a16="http://schemas.microsoft.com/office/drawing/2014/main" id="{E755F8FC-D171-E212-D4B1-68343ED2A0E9}"/>
                    </a:ext>
                  </a:extLst>
                </p14:cNvPr>
                <p14:cNvContentPartPr/>
                <p14:nvPr/>
              </p14:nvContentPartPr>
              <p14:xfrm>
                <a:off x="3335895" y="2375896"/>
                <a:ext cx="190080" cy="232560"/>
              </p14:xfrm>
            </p:contentPart>
          </mc:Choice>
          <mc:Fallback xmlns="">
            <p:pic>
              <p:nvPicPr>
                <p:cNvPr id="141" name="Ink 140">
                  <a:extLst>
                    <a:ext uri="{FF2B5EF4-FFF2-40B4-BE49-F238E27FC236}">
                      <a16:creationId xmlns:a16="http://schemas.microsoft.com/office/drawing/2014/main" id="{E755F8FC-D171-E212-D4B1-68343ED2A0E9}"/>
                    </a:ext>
                  </a:extLst>
                </p:cNvPr>
                <p:cNvPicPr/>
                <p:nvPr/>
              </p:nvPicPr>
              <p:blipFill>
                <a:blip r:embed="rId75"/>
                <a:stretch>
                  <a:fillRect/>
                </a:stretch>
              </p:blipFill>
              <p:spPr>
                <a:xfrm>
                  <a:off x="3318255" y="2357896"/>
                  <a:ext cx="2257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42" name="Ink 141">
                  <a:extLst>
                    <a:ext uri="{FF2B5EF4-FFF2-40B4-BE49-F238E27FC236}">
                      <a16:creationId xmlns:a16="http://schemas.microsoft.com/office/drawing/2014/main" id="{F4045DB5-A07D-68F9-95BD-CA444F2E23A8}"/>
                    </a:ext>
                  </a:extLst>
                </p14:cNvPr>
                <p14:cNvContentPartPr/>
                <p14:nvPr/>
              </p14:nvContentPartPr>
              <p14:xfrm>
                <a:off x="3382335" y="2488936"/>
                <a:ext cx="138240" cy="34200"/>
              </p14:xfrm>
            </p:contentPart>
          </mc:Choice>
          <mc:Fallback xmlns="">
            <p:pic>
              <p:nvPicPr>
                <p:cNvPr id="142" name="Ink 141">
                  <a:extLst>
                    <a:ext uri="{FF2B5EF4-FFF2-40B4-BE49-F238E27FC236}">
                      <a16:creationId xmlns:a16="http://schemas.microsoft.com/office/drawing/2014/main" id="{F4045DB5-A07D-68F9-95BD-CA444F2E23A8}"/>
                    </a:ext>
                  </a:extLst>
                </p:cNvPr>
                <p:cNvPicPr/>
                <p:nvPr/>
              </p:nvPicPr>
              <p:blipFill>
                <a:blip r:embed="rId77"/>
                <a:stretch>
                  <a:fillRect/>
                </a:stretch>
              </p:blipFill>
              <p:spPr>
                <a:xfrm>
                  <a:off x="3364695" y="2470936"/>
                  <a:ext cx="1738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43" name="Ink 142">
                  <a:extLst>
                    <a:ext uri="{FF2B5EF4-FFF2-40B4-BE49-F238E27FC236}">
                      <a16:creationId xmlns:a16="http://schemas.microsoft.com/office/drawing/2014/main" id="{49C1D2EF-6ACC-6421-3920-C3BDDAAF8186}"/>
                    </a:ext>
                  </a:extLst>
                </p14:cNvPr>
                <p14:cNvContentPartPr/>
                <p14:nvPr/>
              </p14:nvContentPartPr>
              <p14:xfrm>
                <a:off x="3609135" y="2423776"/>
                <a:ext cx="117360" cy="181080"/>
              </p14:xfrm>
            </p:contentPart>
          </mc:Choice>
          <mc:Fallback xmlns="">
            <p:pic>
              <p:nvPicPr>
                <p:cNvPr id="143" name="Ink 142">
                  <a:extLst>
                    <a:ext uri="{FF2B5EF4-FFF2-40B4-BE49-F238E27FC236}">
                      <a16:creationId xmlns:a16="http://schemas.microsoft.com/office/drawing/2014/main" id="{49C1D2EF-6ACC-6421-3920-C3BDDAAF8186}"/>
                    </a:ext>
                  </a:extLst>
                </p:cNvPr>
                <p:cNvPicPr/>
                <p:nvPr/>
              </p:nvPicPr>
              <p:blipFill>
                <a:blip r:embed="rId79"/>
                <a:stretch>
                  <a:fillRect/>
                </a:stretch>
              </p:blipFill>
              <p:spPr>
                <a:xfrm>
                  <a:off x="3591135" y="2405776"/>
                  <a:ext cx="1530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44" name="Ink 143">
                  <a:extLst>
                    <a:ext uri="{FF2B5EF4-FFF2-40B4-BE49-F238E27FC236}">
                      <a16:creationId xmlns:a16="http://schemas.microsoft.com/office/drawing/2014/main" id="{EED18E0F-A9B3-8C85-9E3E-2E5CA6462D0D}"/>
                    </a:ext>
                  </a:extLst>
                </p14:cNvPr>
                <p14:cNvContentPartPr/>
                <p14:nvPr/>
              </p14:nvContentPartPr>
              <p14:xfrm>
                <a:off x="3783015" y="2379136"/>
                <a:ext cx="81360" cy="96840"/>
              </p14:xfrm>
            </p:contentPart>
          </mc:Choice>
          <mc:Fallback xmlns="">
            <p:pic>
              <p:nvPicPr>
                <p:cNvPr id="144" name="Ink 143">
                  <a:extLst>
                    <a:ext uri="{FF2B5EF4-FFF2-40B4-BE49-F238E27FC236}">
                      <a16:creationId xmlns:a16="http://schemas.microsoft.com/office/drawing/2014/main" id="{EED18E0F-A9B3-8C85-9E3E-2E5CA6462D0D}"/>
                    </a:ext>
                  </a:extLst>
                </p:cNvPr>
                <p:cNvPicPr/>
                <p:nvPr/>
              </p:nvPicPr>
              <p:blipFill>
                <a:blip r:embed="rId81"/>
                <a:stretch>
                  <a:fillRect/>
                </a:stretch>
              </p:blipFill>
              <p:spPr>
                <a:xfrm>
                  <a:off x="3765375" y="2361136"/>
                  <a:ext cx="117000" cy="132480"/>
                </a:xfrm>
                <a:prstGeom prst="rect">
                  <a:avLst/>
                </a:prstGeom>
              </p:spPr>
            </p:pic>
          </mc:Fallback>
        </mc:AlternateContent>
      </p:grpSp>
      <p:grpSp>
        <p:nvGrpSpPr>
          <p:cNvPr id="145" name="Group 144">
            <a:extLst>
              <a:ext uri="{FF2B5EF4-FFF2-40B4-BE49-F238E27FC236}">
                <a16:creationId xmlns:a16="http://schemas.microsoft.com/office/drawing/2014/main" id="{D4C268E7-F002-3A07-57FC-AFAA3E097330}"/>
              </a:ext>
            </a:extLst>
          </p:cNvPr>
          <p:cNvGrpSpPr/>
          <p:nvPr/>
        </p:nvGrpSpPr>
        <p:grpSpPr>
          <a:xfrm>
            <a:off x="4254975" y="2356816"/>
            <a:ext cx="575640" cy="214200"/>
            <a:chOff x="4254975" y="2356816"/>
            <a:chExt cx="575640" cy="214200"/>
          </a:xfrm>
        </p:grpSpPr>
        <mc:AlternateContent xmlns:mc="http://schemas.openxmlformats.org/markup-compatibility/2006" xmlns:p14="http://schemas.microsoft.com/office/powerpoint/2010/main">
          <mc:Choice Requires="p14">
            <p:contentPart p14:bwMode="auto" r:id="rId82">
              <p14:nvContentPartPr>
                <p14:cNvPr id="146" name="Ink 145">
                  <a:extLst>
                    <a:ext uri="{FF2B5EF4-FFF2-40B4-BE49-F238E27FC236}">
                      <a16:creationId xmlns:a16="http://schemas.microsoft.com/office/drawing/2014/main" id="{80D36463-191C-6317-A605-2296E0EF9BA0}"/>
                    </a:ext>
                  </a:extLst>
                </p14:cNvPr>
                <p14:cNvContentPartPr/>
                <p14:nvPr/>
              </p14:nvContentPartPr>
              <p14:xfrm>
                <a:off x="4254975" y="2356816"/>
                <a:ext cx="207360" cy="214200"/>
              </p14:xfrm>
            </p:contentPart>
          </mc:Choice>
          <mc:Fallback xmlns="">
            <p:pic>
              <p:nvPicPr>
                <p:cNvPr id="146" name="Ink 145">
                  <a:extLst>
                    <a:ext uri="{FF2B5EF4-FFF2-40B4-BE49-F238E27FC236}">
                      <a16:creationId xmlns:a16="http://schemas.microsoft.com/office/drawing/2014/main" id="{80D36463-191C-6317-A605-2296E0EF9BA0}"/>
                    </a:ext>
                  </a:extLst>
                </p:cNvPr>
                <p:cNvPicPr/>
                <p:nvPr/>
              </p:nvPicPr>
              <p:blipFill>
                <a:blip r:embed="rId83"/>
                <a:stretch>
                  <a:fillRect/>
                </a:stretch>
              </p:blipFill>
              <p:spPr>
                <a:xfrm>
                  <a:off x="4237335" y="2339176"/>
                  <a:ext cx="24300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47" name="Ink 146">
                  <a:extLst>
                    <a:ext uri="{FF2B5EF4-FFF2-40B4-BE49-F238E27FC236}">
                      <a16:creationId xmlns:a16="http://schemas.microsoft.com/office/drawing/2014/main" id="{FD2472AF-87F4-E76C-EE60-003E4CDEBFC9}"/>
                    </a:ext>
                  </a:extLst>
                </p14:cNvPr>
                <p14:cNvContentPartPr/>
                <p14:nvPr/>
              </p14:nvContentPartPr>
              <p14:xfrm>
                <a:off x="4311855" y="2469496"/>
                <a:ext cx="142920" cy="34560"/>
              </p14:xfrm>
            </p:contentPart>
          </mc:Choice>
          <mc:Fallback xmlns="">
            <p:pic>
              <p:nvPicPr>
                <p:cNvPr id="147" name="Ink 146">
                  <a:extLst>
                    <a:ext uri="{FF2B5EF4-FFF2-40B4-BE49-F238E27FC236}">
                      <a16:creationId xmlns:a16="http://schemas.microsoft.com/office/drawing/2014/main" id="{FD2472AF-87F4-E76C-EE60-003E4CDEBFC9}"/>
                    </a:ext>
                  </a:extLst>
                </p:cNvPr>
                <p:cNvPicPr/>
                <p:nvPr/>
              </p:nvPicPr>
              <p:blipFill>
                <a:blip r:embed="rId85"/>
                <a:stretch>
                  <a:fillRect/>
                </a:stretch>
              </p:blipFill>
              <p:spPr>
                <a:xfrm>
                  <a:off x="4293855" y="2451856"/>
                  <a:ext cx="17856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48" name="Ink 147">
                  <a:extLst>
                    <a:ext uri="{FF2B5EF4-FFF2-40B4-BE49-F238E27FC236}">
                      <a16:creationId xmlns:a16="http://schemas.microsoft.com/office/drawing/2014/main" id="{E0E7F04E-F461-F438-9B13-E30830DFE00D}"/>
                    </a:ext>
                  </a:extLst>
                </p14:cNvPr>
                <p14:cNvContentPartPr/>
                <p14:nvPr/>
              </p14:nvContentPartPr>
              <p14:xfrm>
                <a:off x="4560975" y="2387776"/>
                <a:ext cx="135000" cy="175320"/>
              </p14:xfrm>
            </p:contentPart>
          </mc:Choice>
          <mc:Fallback xmlns="">
            <p:pic>
              <p:nvPicPr>
                <p:cNvPr id="148" name="Ink 147">
                  <a:extLst>
                    <a:ext uri="{FF2B5EF4-FFF2-40B4-BE49-F238E27FC236}">
                      <a16:creationId xmlns:a16="http://schemas.microsoft.com/office/drawing/2014/main" id="{E0E7F04E-F461-F438-9B13-E30830DFE00D}"/>
                    </a:ext>
                  </a:extLst>
                </p:cNvPr>
                <p:cNvPicPr/>
                <p:nvPr/>
              </p:nvPicPr>
              <p:blipFill>
                <a:blip r:embed="rId87"/>
                <a:stretch>
                  <a:fillRect/>
                </a:stretch>
              </p:blipFill>
              <p:spPr>
                <a:xfrm>
                  <a:off x="4543335" y="2369776"/>
                  <a:ext cx="1706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49" name="Ink 148">
                  <a:extLst>
                    <a:ext uri="{FF2B5EF4-FFF2-40B4-BE49-F238E27FC236}">
                      <a16:creationId xmlns:a16="http://schemas.microsoft.com/office/drawing/2014/main" id="{DF00941C-3D95-F417-A40B-F7C69ADB3FAF}"/>
                    </a:ext>
                  </a:extLst>
                </p14:cNvPr>
                <p14:cNvContentPartPr/>
                <p14:nvPr/>
              </p14:nvContentPartPr>
              <p14:xfrm>
                <a:off x="4741335" y="2360776"/>
                <a:ext cx="89280" cy="89640"/>
              </p14:xfrm>
            </p:contentPart>
          </mc:Choice>
          <mc:Fallback xmlns="">
            <p:pic>
              <p:nvPicPr>
                <p:cNvPr id="149" name="Ink 148">
                  <a:extLst>
                    <a:ext uri="{FF2B5EF4-FFF2-40B4-BE49-F238E27FC236}">
                      <a16:creationId xmlns:a16="http://schemas.microsoft.com/office/drawing/2014/main" id="{DF00941C-3D95-F417-A40B-F7C69ADB3FAF}"/>
                    </a:ext>
                  </a:extLst>
                </p:cNvPr>
                <p:cNvPicPr/>
                <p:nvPr/>
              </p:nvPicPr>
              <p:blipFill>
                <a:blip r:embed="rId89"/>
                <a:stretch>
                  <a:fillRect/>
                </a:stretch>
              </p:blipFill>
              <p:spPr>
                <a:xfrm>
                  <a:off x="4723695" y="2342776"/>
                  <a:ext cx="124920" cy="125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0">
            <p14:nvContentPartPr>
              <p14:cNvPr id="151" name="Ink 150">
                <a:extLst>
                  <a:ext uri="{FF2B5EF4-FFF2-40B4-BE49-F238E27FC236}">
                    <a16:creationId xmlns:a16="http://schemas.microsoft.com/office/drawing/2014/main" id="{9C4A8BFB-C7E1-8646-165F-859CAF2EC55A}"/>
                  </a:ext>
                </a:extLst>
              </p14:cNvPr>
              <p14:cNvContentPartPr/>
              <p14:nvPr/>
            </p14:nvContentPartPr>
            <p14:xfrm>
              <a:off x="3834495" y="3097696"/>
              <a:ext cx="42480" cy="1056600"/>
            </p14:xfrm>
          </p:contentPart>
        </mc:Choice>
        <mc:Fallback xmlns="">
          <p:pic>
            <p:nvPicPr>
              <p:cNvPr id="151" name="Ink 150">
                <a:extLst>
                  <a:ext uri="{FF2B5EF4-FFF2-40B4-BE49-F238E27FC236}">
                    <a16:creationId xmlns:a16="http://schemas.microsoft.com/office/drawing/2014/main" id="{9C4A8BFB-C7E1-8646-165F-859CAF2EC55A}"/>
                  </a:ext>
                </a:extLst>
              </p:cNvPr>
              <p:cNvPicPr/>
              <p:nvPr/>
            </p:nvPicPr>
            <p:blipFill>
              <a:blip r:embed="rId91"/>
              <a:stretch>
                <a:fillRect/>
              </a:stretch>
            </p:blipFill>
            <p:spPr>
              <a:xfrm>
                <a:off x="3816495" y="3079696"/>
                <a:ext cx="78120" cy="10922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2" name="Ink 151">
                <a:extLst>
                  <a:ext uri="{FF2B5EF4-FFF2-40B4-BE49-F238E27FC236}">
                    <a16:creationId xmlns:a16="http://schemas.microsoft.com/office/drawing/2014/main" id="{F5FE82D1-5871-B116-2293-6D9F5B17DE58}"/>
                  </a:ext>
                </a:extLst>
              </p14:cNvPr>
              <p14:cNvContentPartPr/>
              <p14:nvPr/>
            </p14:nvContentPartPr>
            <p14:xfrm>
              <a:off x="3904335" y="4210816"/>
              <a:ext cx="1104480" cy="131400"/>
            </p14:xfrm>
          </p:contentPart>
        </mc:Choice>
        <mc:Fallback xmlns="">
          <p:pic>
            <p:nvPicPr>
              <p:cNvPr id="152" name="Ink 151">
                <a:extLst>
                  <a:ext uri="{FF2B5EF4-FFF2-40B4-BE49-F238E27FC236}">
                    <a16:creationId xmlns:a16="http://schemas.microsoft.com/office/drawing/2014/main" id="{F5FE82D1-5871-B116-2293-6D9F5B17DE58}"/>
                  </a:ext>
                </a:extLst>
              </p:cNvPr>
              <p:cNvPicPr/>
              <p:nvPr/>
            </p:nvPicPr>
            <p:blipFill>
              <a:blip r:embed="rId93"/>
              <a:stretch>
                <a:fillRect/>
              </a:stretch>
            </p:blipFill>
            <p:spPr>
              <a:xfrm>
                <a:off x="3886695" y="4193176"/>
                <a:ext cx="11401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53" name="Ink 152">
                <a:extLst>
                  <a:ext uri="{FF2B5EF4-FFF2-40B4-BE49-F238E27FC236}">
                    <a16:creationId xmlns:a16="http://schemas.microsoft.com/office/drawing/2014/main" id="{1F687355-DB2F-E26E-CAD7-F8A5DB544F82}"/>
                  </a:ext>
                </a:extLst>
              </p14:cNvPr>
              <p14:cNvContentPartPr/>
              <p14:nvPr/>
            </p14:nvContentPartPr>
            <p14:xfrm>
              <a:off x="4181895" y="3565336"/>
              <a:ext cx="306360" cy="281520"/>
            </p14:xfrm>
          </p:contentPart>
        </mc:Choice>
        <mc:Fallback xmlns="">
          <p:pic>
            <p:nvPicPr>
              <p:cNvPr id="153" name="Ink 152">
                <a:extLst>
                  <a:ext uri="{FF2B5EF4-FFF2-40B4-BE49-F238E27FC236}">
                    <a16:creationId xmlns:a16="http://schemas.microsoft.com/office/drawing/2014/main" id="{1F687355-DB2F-E26E-CAD7-F8A5DB544F82}"/>
                  </a:ext>
                </a:extLst>
              </p:cNvPr>
              <p:cNvPicPr/>
              <p:nvPr/>
            </p:nvPicPr>
            <p:blipFill>
              <a:blip r:embed="rId95"/>
              <a:stretch>
                <a:fillRect/>
              </a:stretch>
            </p:blipFill>
            <p:spPr>
              <a:xfrm>
                <a:off x="4164255" y="3547336"/>
                <a:ext cx="342000" cy="317160"/>
              </a:xfrm>
              <a:prstGeom prst="rect">
                <a:avLst/>
              </a:prstGeom>
            </p:spPr>
          </p:pic>
        </mc:Fallback>
      </mc:AlternateContent>
      <p:grpSp>
        <p:nvGrpSpPr>
          <p:cNvPr id="155" name="Group 154">
            <a:extLst>
              <a:ext uri="{FF2B5EF4-FFF2-40B4-BE49-F238E27FC236}">
                <a16:creationId xmlns:a16="http://schemas.microsoft.com/office/drawing/2014/main" id="{FE3D0D05-2F78-9463-0DF9-CE025ED11B0C}"/>
              </a:ext>
            </a:extLst>
          </p:cNvPr>
          <p:cNvGrpSpPr/>
          <p:nvPr/>
        </p:nvGrpSpPr>
        <p:grpSpPr>
          <a:xfrm>
            <a:off x="4424895" y="3768736"/>
            <a:ext cx="482040" cy="105120"/>
            <a:chOff x="4424895" y="3768736"/>
            <a:chExt cx="482040" cy="105120"/>
          </a:xfrm>
        </p:grpSpPr>
        <mc:AlternateContent xmlns:mc="http://schemas.openxmlformats.org/markup-compatibility/2006" xmlns:p14="http://schemas.microsoft.com/office/powerpoint/2010/main">
          <mc:Choice Requires="p14">
            <p:contentPart p14:bwMode="auto" r:id="rId96">
              <p14:nvContentPartPr>
                <p14:cNvPr id="156" name="Ink 155">
                  <a:extLst>
                    <a:ext uri="{FF2B5EF4-FFF2-40B4-BE49-F238E27FC236}">
                      <a16:creationId xmlns:a16="http://schemas.microsoft.com/office/drawing/2014/main" id="{BF2FD14D-DC9A-A59D-51F9-A251DC228020}"/>
                    </a:ext>
                  </a:extLst>
                </p14:cNvPr>
                <p14:cNvContentPartPr/>
                <p14:nvPr/>
              </p14:nvContentPartPr>
              <p14:xfrm>
                <a:off x="4424895" y="3806536"/>
                <a:ext cx="85320" cy="64440"/>
              </p14:xfrm>
            </p:contentPart>
          </mc:Choice>
          <mc:Fallback xmlns="">
            <p:pic>
              <p:nvPicPr>
                <p:cNvPr id="156" name="Ink 155">
                  <a:extLst>
                    <a:ext uri="{FF2B5EF4-FFF2-40B4-BE49-F238E27FC236}">
                      <a16:creationId xmlns:a16="http://schemas.microsoft.com/office/drawing/2014/main" id="{BF2FD14D-DC9A-A59D-51F9-A251DC228020}"/>
                    </a:ext>
                  </a:extLst>
                </p:cNvPr>
                <p:cNvPicPr/>
                <p:nvPr/>
              </p:nvPicPr>
              <p:blipFill>
                <a:blip r:embed="rId97"/>
                <a:stretch>
                  <a:fillRect/>
                </a:stretch>
              </p:blipFill>
              <p:spPr>
                <a:xfrm>
                  <a:off x="4407255" y="3788536"/>
                  <a:ext cx="12096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57" name="Ink 156">
                  <a:extLst>
                    <a:ext uri="{FF2B5EF4-FFF2-40B4-BE49-F238E27FC236}">
                      <a16:creationId xmlns:a16="http://schemas.microsoft.com/office/drawing/2014/main" id="{60EFADCA-DF5F-69A5-31FF-608A753DD21B}"/>
                    </a:ext>
                  </a:extLst>
                </p14:cNvPr>
                <p14:cNvContentPartPr/>
                <p14:nvPr/>
              </p14:nvContentPartPr>
              <p14:xfrm>
                <a:off x="4561335" y="3796456"/>
                <a:ext cx="38880" cy="63360"/>
              </p14:xfrm>
            </p:contentPart>
          </mc:Choice>
          <mc:Fallback xmlns="">
            <p:pic>
              <p:nvPicPr>
                <p:cNvPr id="157" name="Ink 156">
                  <a:extLst>
                    <a:ext uri="{FF2B5EF4-FFF2-40B4-BE49-F238E27FC236}">
                      <a16:creationId xmlns:a16="http://schemas.microsoft.com/office/drawing/2014/main" id="{60EFADCA-DF5F-69A5-31FF-608A753DD21B}"/>
                    </a:ext>
                  </a:extLst>
                </p:cNvPr>
                <p:cNvPicPr/>
                <p:nvPr/>
              </p:nvPicPr>
              <p:blipFill>
                <a:blip r:embed="rId99"/>
                <a:stretch>
                  <a:fillRect/>
                </a:stretch>
              </p:blipFill>
              <p:spPr>
                <a:xfrm>
                  <a:off x="4543335" y="3778816"/>
                  <a:ext cx="7452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58" name="Ink 157">
                  <a:extLst>
                    <a:ext uri="{FF2B5EF4-FFF2-40B4-BE49-F238E27FC236}">
                      <a16:creationId xmlns:a16="http://schemas.microsoft.com/office/drawing/2014/main" id="{ED982095-EC91-D30C-D416-007EF335E960}"/>
                    </a:ext>
                  </a:extLst>
                </p14:cNvPr>
                <p14:cNvContentPartPr/>
                <p14:nvPr/>
              </p14:nvContentPartPr>
              <p14:xfrm>
                <a:off x="4630095" y="3812296"/>
                <a:ext cx="47520" cy="54720"/>
              </p14:xfrm>
            </p:contentPart>
          </mc:Choice>
          <mc:Fallback xmlns="">
            <p:pic>
              <p:nvPicPr>
                <p:cNvPr id="158" name="Ink 157">
                  <a:extLst>
                    <a:ext uri="{FF2B5EF4-FFF2-40B4-BE49-F238E27FC236}">
                      <a16:creationId xmlns:a16="http://schemas.microsoft.com/office/drawing/2014/main" id="{ED982095-EC91-D30C-D416-007EF335E960}"/>
                    </a:ext>
                  </a:extLst>
                </p:cNvPr>
                <p:cNvPicPr/>
                <p:nvPr/>
              </p:nvPicPr>
              <p:blipFill>
                <a:blip r:embed="rId101"/>
                <a:stretch>
                  <a:fillRect/>
                </a:stretch>
              </p:blipFill>
              <p:spPr>
                <a:xfrm>
                  <a:off x="4612095" y="3794656"/>
                  <a:ext cx="831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59" name="Ink 158">
                  <a:extLst>
                    <a:ext uri="{FF2B5EF4-FFF2-40B4-BE49-F238E27FC236}">
                      <a16:creationId xmlns:a16="http://schemas.microsoft.com/office/drawing/2014/main" id="{01E13E41-9E0A-9D91-B220-F8FA268ADEA3}"/>
                    </a:ext>
                  </a:extLst>
                </p14:cNvPr>
                <p14:cNvContentPartPr/>
                <p14:nvPr/>
              </p14:nvContentPartPr>
              <p14:xfrm>
                <a:off x="4717575" y="3768736"/>
                <a:ext cx="79920" cy="105120"/>
              </p14:xfrm>
            </p:contentPart>
          </mc:Choice>
          <mc:Fallback xmlns="">
            <p:pic>
              <p:nvPicPr>
                <p:cNvPr id="159" name="Ink 158">
                  <a:extLst>
                    <a:ext uri="{FF2B5EF4-FFF2-40B4-BE49-F238E27FC236}">
                      <a16:creationId xmlns:a16="http://schemas.microsoft.com/office/drawing/2014/main" id="{01E13E41-9E0A-9D91-B220-F8FA268ADEA3}"/>
                    </a:ext>
                  </a:extLst>
                </p:cNvPr>
                <p:cNvPicPr/>
                <p:nvPr/>
              </p:nvPicPr>
              <p:blipFill>
                <a:blip r:embed="rId103"/>
                <a:stretch>
                  <a:fillRect/>
                </a:stretch>
              </p:blipFill>
              <p:spPr>
                <a:xfrm>
                  <a:off x="4699575" y="3750736"/>
                  <a:ext cx="11556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60" name="Ink 159">
                  <a:extLst>
                    <a:ext uri="{FF2B5EF4-FFF2-40B4-BE49-F238E27FC236}">
                      <a16:creationId xmlns:a16="http://schemas.microsoft.com/office/drawing/2014/main" id="{CEE67BF2-8911-9923-3460-428B2955E9B8}"/>
                    </a:ext>
                  </a:extLst>
                </p14:cNvPr>
                <p14:cNvContentPartPr/>
                <p14:nvPr/>
              </p14:nvContentPartPr>
              <p14:xfrm>
                <a:off x="4793175" y="3799696"/>
                <a:ext cx="113760" cy="54000"/>
              </p14:xfrm>
            </p:contentPart>
          </mc:Choice>
          <mc:Fallback xmlns="">
            <p:pic>
              <p:nvPicPr>
                <p:cNvPr id="160" name="Ink 159">
                  <a:extLst>
                    <a:ext uri="{FF2B5EF4-FFF2-40B4-BE49-F238E27FC236}">
                      <a16:creationId xmlns:a16="http://schemas.microsoft.com/office/drawing/2014/main" id="{CEE67BF2-8911-9923-3460-428B2955E9B8}"/>
                    </a:ext>
                  </a:extLst>
                </p:cNvPr>
                <p:cNvPicPr/>
                <p:nvPr/>
              </p:nvPicPr>
              <p:blipFill>
                <a:blip r:embed="rId105"/>
                <a:stretch>
                  <a:fillRect/>
                </a:stretch>
              </p:blipFill>
              <p:spPr>
                <a:xfrm>
                  <a:off x="4775535" y="3781696"/>
                  <a:ext cx="149400" cy="89640"/>
                </a:xfrm>
                <a:prstGeom prst="rect">
                  <a:avLst/>
                </a:prstGeom>
              </p:spPr>
            </p:pic>
          </mc:Fallback>
        </mc:AlternateContent>
      </p:grpSp>
      <p:grpSp>
        <p:nvGrpSpPr>
          <p:cNvPr id="161" name="Group 160">
            <a:extLst>
              <a:ext uri="{FF2B5EF4-FFF2-40B4-BE49-F238E27FC236}">
                <a16:creationId xmlns:a16="http://schemas.microsoft.com/office/drawing/2014/main" id="{0B9F2F98-DECF-DC08-8FC9-C8873A9B4CAA}"/>
              </a:ext>
            </a:extLst>
          </p:cNvPr>
          <p:cNvGrpSpPr/>
          <p:nvPr/>
        </p:nvGrpSpPr>
        <p:grpSpPr>
          <a:xfrm>
            <a:off x="2788695" y="4193176"/>
            <a:ext cx="1813680" cy="1187280"/>
            <a:chOff x="2788695" y="4193176"/>
            <a:chExt cx="1813680" cy="1187280"/>
          </a:xfrm>
        </p:grpSpPr>
        <mc:AlternateContent xmlns:mc="http://schemas.openxmlformats.org/markup-compatibility/2006" xmlns:p14="http://schemas.microsoft.com/office/powerpoint/2010/main">
          <mc:Choice Requires="p14">
            <p:contentPart p14:bwMode="auto" r:id="rId106">
              <p14:nvContentPartPr>
                <p14:cNvPr id="162" name="Ink 161">
                  <a:extLst>
                    <a:ext uri="{FF2B5EF4-FFF2-40B4-BE49-F238E27FC236}">
                      <a16:creationId xmlns:a16="http://schemas.microsoft.com/office/drawing/2014/main" id="{F5F6CEEA-87A8-38CA-AB9B-36B41FB8824B}"/>
                    </a:ext>
                  </a:extLst>
                </p14:cNvPr>
                <p14:cNvContentPartPr/>
                <p14:nvPr/>
              </p14:nvContentPartPr>
              <p14:xfrm>
                <a:off x="3846375" y="4247896"/>
                <a:ext cx="30960" cy="1132560"/>
              </p14:xfrm>
            </p:contentPart>
          </mc:Choice>
          <mc:Fallback xmlns="">
            <p:pic>
              <p:nvPicPr>
                <p:cNvPr id="162" name="Ink 161">
                  <a:extLst>
                    <a:ext uri="{FF2B5EF4-FFF2-40B4-BE49-F238E27FC236}">
                      <a16:creationId xmlns:a16="http://schemas.microsoft.com/office/drawing/2014/main" id="{F5F6CEEA-87A8-38CA-AB9B-36B41FB8824B}"/>
                    </a:ext>
                  </a:extLst>
                </p:cNvPr>
                <p:cNvPicPr/>
                <p:nvPr/>
              </p:nvPicPr>
              <p:blipFill>
                <a:blip r:embed="rId107"/>
                <a:stretch>
                  <a:fillRect/>
                </a:stretch>
              </p:blipFill>
              <p:spPr>
                <a:xfrm>
                  <a:off x="3828375" y="4230256"/>
                  <a:ext cx="66600" cy="1168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63" name="Ink 162">
                  <a:extLst>
                    <a:ext uri="{FF2B5EF4-FFF2-40B4-BE49-F238E27FC236}">
                      <a16:creationId xmlns:a16="http://schemas.microsoft.com/office/drawing/2014/main" id="{35DDABF2-F800-44BE-4DD4-DD58AA5A48C3}"/>
                    </a:ext>
                  </a:extLst>
                </p14:cNvPr>
                <p14:cNvContentPartPr/>
                <p14:nvPr/>
              </p14:nvContentPartPr>
              <p14:xfrm>
                <a:off x="4021695" y="4572256"/>
                <a:ext cx="14400" cy="226800"/>
              </p14:xfrm>
            </p:contentPart>
          </mc:Choice>
          <mc:Fallback xmlns="">
            <p:pic>
              <p:nvPicPr>
                <p:cNvPr id="163" name="Ink 162">
                  <a:extLst>
                    <a:ext uri="{FF2B5EF4-FFF2-40B4-BE49-F238E27FC236}">
                      <a16:creationId xmlns:a16="http://schemas.microsoft.com/office/drawing/2014/main" id="{35DDABF2-F800-44BE-4DD4-DD58AA5A48C3}"/>
                    </a:ext>
                  </a:extLst>
                </p:cNvPr>
                <p:cNvPicPr/>
                <p:nvPr/>
              </p:nvPicPr>
              <p:blipFill>
                <a:blip r:embed="rId109"/>
                <a:stretch>
                  <a:fillRect/>
                </a:stretch>
              </p:blipFill>
              <p:spPr>
                <a:xfrm>
                  <a:off x="4003695" y="4554616"/>
                  <a:ext cx="500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64" name="Ink 163">
                  <a:extLst>
                    <a:ext uri="{FF2B5EF4-FFF2-40B4-BE49-F238E27FC236}">
                      <a16:creationId xmlns:a16="http://schemas.microsoft.com/office/drawing/2014/main" id="{BBE097D2-5A8C-B5A8-6E79-36B93350531A}"/>
                    </a:ext>
                  </a:extLst>
                </p14:cNvPr>
                <p14:cNvContentPartPr/>
                <p14:nvPr/>
              </p14:nvContentPartPr>
              <p14:xfrm>
                <a:off x="4022055" y="4548136"/>
                <a:ext cx="156240" cy="201240"/>
              </p14:xfrm>
            </p:contentPart>
          </mc:Choice>
          <mc:Fallback xmlns="">
            <p:pic>
              <p:nvPicPr>
                <p:cNvPr id="164" name="Ink 163">
                  <a:extLst>
                    <a:ext uri="{FF2B5EF4-FFF2-40B4-BE49-F238E27FC236}">
                      <a16:creationId xmlns:a16="http://schemas.microsoft.com/office/drawing/2014/main" id="{BBE097D2-5A8C-B5A8-6E79-36B93350531A}"/>
                    </a:ext>
                  </a:extLst>
                </p:cNvPr>
                <p:cNvPicPr/>
                <p:nvPr/>
              </p:nvPicPr>
              <p:blipFill>
                <a:blip r:embed="rId111"/>
                <a:stretch>
                  <a:fillRect/>
                </a:stretch>
              </p:blipFill>
              <p:spPr>
                <a:xfrm>
                  <a:off x="4004055" y="4530136"/>
                  <a:ext cx="19188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65" name="Ink 164">
                  <a:extLst>
                    <a:ext uri="{FF2B5EF4-FFF2-40B4-BE49-F238E27FC236}">
                      <a16:creationId xmlns:a16="http://schemas.microsoft.com/office/drawing/2014/main" id="{0C4FAC6B-3A85-5DFE-122E-25B089C5A0EE}"/>
                    </a:ext>
                  </a:extLst>
                </p14:cNvPr>
                <p14:cNvContentPartPr/>
                <p14:nvPr/>
              </p14:nvContentPartPr>
              <p14:xfrm>
                <a:off x="4238055" y="4699336"/>
                <a:ext cx="14760" cy="33840"/>
              </p14:xfrm>
            </p:contentPart>
          </mc:Choice>
          <mc:Fallback xmlns="">
            <p:pic>
              <p:nvPicPr>
                <p:cNvPr id="165" name="Ink 164">
                  <a:extLst>
                    <a:ext uri="{FF2B5EF4-FFF2-40B4-BE49-F238E27FC236}">
                      <a16:creationId xmlns:a16="http://schemas.microsoft.com/office/drawing/2014/main" id="{0C4FAC6B-3A85-5DFE-122E-25B089C5A0EE}"/>
                    </a:ext>
                  </a:extLst>
                </p:cNvPr>
                <p:cNvPicPr/>
                <p:nvPr/>
              </p:nvPicPr>
              <p:blipFill>
                <a:blip r:embed="rId113"/>
                <a:stretch>
                  <a:fillRect/>
                </a:stretch>
              </p:blipFill>
              <p:spPr>
                <a:xfrm>
                  <a:off x="4220055" y="4681336"/>
                  <a:ext cx="504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66" name="Ink 165">
                  <a:extLst>
                    <a:ext uri="{FF2B5EF4-FFF2-40B4-BE49-F238E27FC236}">
                      <a16:creationId xmlns:a16="http://schemas.microsoft.com/office/drawing/2014/main" id="{98A73DCF-1C11-7AC2-2DE8-1046BB6A6F2B}"/>
                    </a:ext>
                  </a:extLst>
                </p14:cNvPr>
                <p14:cNvContentPartPr/>
                <p14:nvPr/>
              </p14:nvContentPartPr>
              <p14:xfrm>
                <a:off x="4233735" y="4643896"/>
                <a:ext cx="3960" cy="9360"/>
              </p14:xfrm>
            </p:contentPart>
          </mc:Choice>
          <mc:Fallback xmlns="">
            <p:pic>
              <p:nvPicPr>
                <p:cNvPr id="166" name="Ink 165">
                  <a:extLst>
                    <a:ext uri="{FF2B5EF4-FFF2-40B4-BE49-F238E27FC236}">
                      <a16:creationId xmlns:a16="http://schemas.microsoft.com/office/drawing/2014/main" id="{98A73DCF-1C11-7AC2-2DE8-1046BB6A6F2B}"/>
                    </a:ext>
                  </a:extLst>
                </p:cNvPr>
                <p:cNvPicPr/>
                <p:nvPr/>
              </p:nvPicPr>
              <p:blipFill>
                <a:blip r:embed="rId115"/>
                <a:stretch>
                  <a:fillRect/>
                </a:stretch>
              </p:blipFill>
              <p:spPr>
                <a:xfrm>
                  <a:off x="4216095" y="4626256"/>
                  <a:ext cx="396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53" name="Ink 252">
                  <a:extLst>
                    <a:ext uri="{FF2B5EF4-FFF2-40B4-BE49-F238E27FC236}">
                      <a16:creationId xmlns:a16="http://schemas.microsoft.com/office/drawing/2014/main" id="{D6888687-21AD-3D24-92E9-B8EA8281F6F0}"/>
                    </a:ext>
                  </a:extLst>
                </p14:cNvPr>
                <p14:cNvContentPartPr/>
                <p14:nvPr/>
              </p14:nvContentPartPr>
              <p14:xfrm>
                <a:off x="4289895" y="4662616"/>
                <a:ext cx="124200" cy="73800"/>
              </p14:xfrm>
            </p:contentPart>
          </mc:Choice>
          <mc:Fallback xmlns="">
            <p:pic>
              <p:nvPicPr>
                <p:cNvPr id="253" name="Ink 252">
                  <a:extLst>
                    <a:ext uri="{FF2B5EF4-FFF2-40B4-BE49-F238E27FC236}">
                      <a16:creationId xmlns:a16="http://schemas.microsoft.com/office/drawing/2014/main" id="{D6888687-21AD-3D24-92E9-B8EA8281F6F0}"/>
                    </a:ext>
                  </a:extLst>
                </p:cNvPr>
                <p:cNvPicPr/>
                <p:nvPr/>
              </p:nvPicPr>
              <p:blipFill>
                <a:blip r:embed="rId117"/>
                <a:stretch>
                  <a:fillRect/>
                </a:stretch>
              </p:blipFill>
              <p:spPr>
                <a:xfrm>
                  <a:off x="4271895" y="4644976"/>
                  <a:ext cx="15984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54" name="Ink 253">
                  <a:extLst>
                    <a:ext uri="{FF2B5EF4-FFF2-40B4-BE49-F238E27FC236}">
                      <a16:creationId xmlns:a16="http://schemas.microsoft.com/office/drawing/2014/main" id="{A9DCFD15-4B21-1CDC-EB0D-24A0BEB0E300}"/>
                    </a:ext>
                  </a:extLst>
                </p14:cNvPr>
                <p14:cNvContentPartPr/>
                <p14:nvPr/>
              </p14:nvContentPartPr>
              <p14:xfrm>
                <a:off x="4444335" y="4646416"/>
                <a:ext cx="158040" cy="77040"/>
              </p14:xfrm>
            </p:contentPart>
          </mc:Choice>
          <mc:Fallback xmlns="">
            <p:pic>
              <p:nvPicPr>
                <p:cNvPr id="254" name="Ink 253">
                  <a:extLst>
                    <a:ext uri="{FF2B5EF4-FFF2-40B4-BE49-F238E27FC236}">
                      <a16:creationId xmlns:a16="http://schemas.microsoft.com/office/drawing/2014/main" id="{A9DCFD15-4B21-1CDC-EB0D-24A0BEB0E300}"/>
                    </a:ext>
                  </a:extLst>
                </p:cNvPr>
                <p:cNvPicPr/>
                <p:nvPr/>
              </p:nvPicPr>
              <p:blipFill>
                <a:blip r:embed="rId119"/>
                <a:stretch>
                  <a:fillRect/>
                </a:stretch>
              </p:blipFill>
              <p:spPr>
                <a:xfrm>
                  <a:off x="4426695" y="4628416"/>
                  <a:ext cx="19368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55" name="Ink 254">
                  <a:extLst>
                    <a:ext uri="{FF2B5EF4-FFF2-40B4-BE49-F238E27FC236}">
                      <a16:creationId xmlns:a16="http://schemas.microsoft.com/office/drawing/2014/main" id="{B8CAE0B3-6FEC-80EC-5397-28BFD3CB6F31}"/>
                    </a:ext>
                  </a:extLst>
                </p14:cNvPr>
                <p14:cNvContentPartPr/>
                <p14:nvPr/>
              </p14:nvContentPartPr>
              <p14:xfrm>
                <a:off x="2788695" y="4193176"/>
                <a:ext cx="1063080" cy="369360"/>
              </p14:xfrm>
            </p:contentPart>
          </mc:Choice>
          <mc:Fallback xmlns="">
            <p:pic>
              <p:nvPicPr>
                <p:cNvPr id="255" name="Ink 254">
                  <a:extLst>
                    <a:ext uri="{FF2B5EF4-FFF2-40B4-BE49-F238E27FC236}">
                      <a16:creationId xmlns:a16="http://schemas.microsoft.com/office/drawing/2014/main" id="{B8CAE0B3-6FEC-80EC-5397-28BFD3CB6F31}"/>
                    </a:ext>
                  </a:extLst>
                </p:cNvPr>
                <p:cNvPicPr/>
                <p:nvPr/>
              </p:nvPicPr>
              <p:blipFill>
                <a:blip r:embed="rId121"/>
                <a:stretch>
                  <a:fillRect/>
                </a:stretch>
              </p:blipFill>
              <p:spPr>
                <a:xfrm>
                  <a:off x="2771055" y="4175176"/>
                  <a:ext cx="1098720" cy="405000"/>
                </a:xfrm>
                <a:prstGeom prst="rect">
                  <a:avLst/>
                </a:prstGeom>
              </p:spPr>
            </p:pic>
          </mc:Fallback>
        </mc:AlternateContent>
      </p:grpSp>
      <p:grpSp>
        <p:nvGrpSpPr>
          <p:cNvPr id="256" name="Group 255">
            <a:extLst>
              <a:ext uri="{FF2B5EF4-FFF2-40B4-BE49-F238E27FC236}">
                <a16:creationId xmlns:a16="http://schemas.microsoft.com/office/drawing/2014/main" id="{80D96281-B769-5EB4-A335-F94ED5E61A63}"/>
              </a:ext>
            </a:extLst>
          </p:cNvPr>
          <p:cNvGrpSpPr/>
          <p:nvPr/>
        </p:nvGrpSpPr>
        <p:grpSpPr>
          <a:xfrm>
            <a:off x="3125655" y="4617616"/>
            <a:ext cx="442800" cy="211320"/>
            <a:chOff x="3125655" y="4617616"/>
            <a:chExt cx="442800" cy="211320"/>
          </a:xfrm>
        </p:grpSpPr>
        <mc:AlternateContent xmlns:mc="http://schemas.openxmlformats.org/markup-compatibility/2006" xmlns:p14="http://schemas.microsoft.com/office/powerpoint/2010/main">
          <mc:Choice Requires="p14">
            <p:contentPart p14:bwMode="auto" r:id="rId122">
              <p14:nvContentPartPr>
                <p14:cNvPr id="257" name="Ink 256">
                  <a:extLst>
                    <a:ext uri="{FF2B5EF4-FFF2-40B4-BE49-F238E27FC236}">
                      <a16:creationId xmlns:a16="http://schemas.microsoft.com/office/drawing/2014/main" id="{7EF87932-61F4-E6E1-2F37-633318D13035}"/>
                    </a:ext>
                  </a:extLst>
                </p14:cNvPr>
                <p14:cNvContentPartPr/>
                <p14:nvPr/>
              </p14:nvContentPartPr>
              <p14:xfrm>
                <a:off x="3125655" y="4617616"/>
                <a:ext cx="144720" cy="208440"/>
              </p14:xfrm>
            </p:contentPart>
          </mc:Choice>
          <mc:Fallback xmlns="">
            <p:pic>
              <p:nvPicPr>
                <p:cNvPr id="257" name="Ink 256">
                  <a:extLst>
                    <a:ext uri="{FF2B5EF4-FFF2-40B4-BE49-F238E27FC236}">
                      <a16:creationId xmlns:a16="http://schemas.microsoft.com/office/drawing/2014/main" id="{7EF87932-61F4-E6E1-2F37-633318D13035}"/>
                    </a:ext>
                  </a:extLst>
                </p:cNvPr>
                <p:cNvPicPr/>
                <p:nvPr/>
              </p:nvPicPr>
              <p:blipFill>
                <a:blip r:embed="rId123"/>
                <a:stretch>
                  <a:fillRect/>
                </a:stretch>
              </p:blipFill>
              <p:spPr>
                <a:xfrm>
                  <a:off x="3107655" y="4599616"/>
                  <a:ext cx="1803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58" name="Ink 257">
                  <a:extLst>
                    <a:ext uri="{FF2B5EF4-FFF2-40B4-BE49-F238E27FC236}">
                      <a16:creationId xmlns:a16="http://schemas.microsoft.com/office/drawing/2014/main" id="{A6D7748F-4558-7125-7158-146BD9B1FB18}"/>
                    </a:ext>
                  </a:extLst>
                </p14:cNvPr>
                <p14:cNvContentPartPr/>
                <p14:nvPr/>
              </p14:nvContentPartPr>
              <p14:xfrm>
                <a:off x="3311055" y="4714456"/>
                <a:ext cx="81720" cy="85320"/>
              </p14:xfrm>
            </p:contentPart>
          </mc:Choice>
          <mc:Fallback xmlns="">
            <p:pic>
              <p:nvPicPr>
                <p:cNvPr id="258" name="Ink 257">
                  <a:extLst>
                    <a:ext uri="{FF2B5EF4-FFF2-40B4-BE49-F238E27FC236}">
                      <a16:creationId xmlns:a16="http://schemas.microsoft.com/office/drawing/2014/main" id="{A6D7748F-4558-7125-7158-146BD9B1FB18}"/>
                    </a:ext>
                  </a:extLst>
                </p:cNvPr>
                <p:cNvPicPr/>
                <p:nvPr/>
              </p:nvPicPr>
              <p:blipFill>
                <a:blip r:embed="rId125"/>
                <a:stretch>
                  <a:fillRect/>
                </a:stretch>
              </p:blipFill>
              <p:spPr>
                <a:xfrm>
                  <a:off x="3293055" y="4696816"/>
                  <a:ext cx="11736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59" name="Ink 258">
                  <a:extLst>
                    <a:ext uri="{FF2B5EF4-FFF2-40B4-BE49-F238E27FC236}">
                      <a16:creationId xmlns:a16="http://schemas.microsoft.com/office/drawing/2014/main" id="{9443DE6B-E684-0B35-C861-5CEE74E86C14}"/>
                    </a:ext>
                  </a:extLst>
                </p14:cNvPr>
                <p14:cNvContentPartPr/>
                <p14:nvPr/>
              </p14:nvContentPartPr>
              <p14:xfrm>
                <a:off x="3466215" y="4725256"/>
                <a:ext cx="102240" cy="103680"/>
              </p14:xfrm>
            </p:contentPart>
          </mc:Choice>
          <mc:Fallback xmlns="">
            <p:pic>
              <p:nvPicPr>
                <p:cNvPr id="259" name="Ink 258">
                  <a:extLst>
                    <a:ext uri="{FF2B5EF4-FFF2-40B4-BE49-F238E27FC236}">
                      <a16:creationId xmlns:a16="http://schemas.microsoft.com/office/drawing/2014/main" id="{9443DE6B-E684-0B35-C861-5CEE74E86C14}"/>
                    </a:ext>
                  </a:extLst>
                </p:cNvPr>
                <p:cNvPicPr/>
                <p:nvPr/>
              </p:nvPicPr>
              <p:blipFill>
                <a:blip r:embed="rId127"/>
                <a:stretch>
                  <a:fillRect/>
                </a:stretch>
              </p:blipFill>
              <p:spPr>
                <a:xfrm>
                  <a:off x="3448215" y="4707616"/>
                  <a:ext cx="137880" cy="139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8">
            <p14:nvContentPartPr>
              <p14:cNvPr id="260" name="Ink 259">
                <a:extLst>
                  <a:ext uri="{FF2B5EF4-FFF2-40B4-BE49-F238E27FC236}">
                    <a16:creationId xmlns:a16="http://schemas.microsoft.com/office/drawing/2014/main" id="{3D25D294-6FA8-B02F-8612-20D0CDEC75D3}"/>
                  </a:ext>
                </a:extLst>
              </p14:cNvPr>
              <p14:cNvContentPartPr/>
              <p14:nvPr/>
            </p14:nvContentPartPr>
            <p14:xfrm>
              <a:off x="3233295" y="3295696"/>
              <a:ext cx="597960" cy="887400"/>
            </p14:xfrm>
          </p:contentPart>
        </mc:Choice>
        <mc:Fallback xmlns="">
          <p:pic>
            <p:nvPicPr>
              <p:cNvPr id="260" name="Ink 259">
                <a:extLst>
                  <a:ext uri="{FF2B5EF4-FFF2-40B4-BE49-F238E27FC236}">
                    <a16:creationId xmlns:a16="http://schemas.microsoft.com/office/drawing/2014/main" id="{3D25D294-6FA8-B02F-8612-20D0CDEC75D3}"/>
                  </a:ext>
                </a:extLst>
              </p:cNvPr>
              <p:cNvPicPr/>
              <p:nvPr/>
            </p:nvPicPr>
            <p:blipFill>
              <a:blip r:embed="rId129"/>
              <a:stretch>
                <a:fillRect/>
              </a:stretch>
            </p:blipFill>
            <p:spPr>
              <a:xfrm>
                <a:off x="3215655" y="3277696"/>
                <a:ext cx="633600" cy="923040"/>
              </a:xfrm>
              <a:prstGeom prst="rect">
                <a:avLst/>
              </a:prstGeom>
            </p:spPr>
          </p:pic>
        </mc:Fallback>
      </mc:AlternateContent>
      <p:grpSp>
        <p:nvGrpSpPr>
          <p:cNvPr id="261" name="Group 260">
            <a:extLst>
              <a:ext uri="{FF2B5EF4-FFF2-40B4-BE49-F238E27FC236}">
                <a16:creationId xmlns:a16="http://schemas.microsoft.com/office/drawing/2014/main" id="{88D1AC1C-EB47-BB17-893B-516D30E1A962}"/>
              </a:ext>
            </a:extLst>
          </p:cNvPr>
          <p:cNvGrpSpPr/>
          <p:nvPr/>
        </p:nvGrpSpPr>
        <p:grpSpPr>
          <a:xfrm>
            <a:off x="2867535" y="3800056"/>
            <a:ext cx="651600" cy="263880"/>
            <a:chOff x="2867535" y="3800056"/>
            <a:chExt cx="651600" cy="263880"/>
          </a:xfrm>
        </p:grpSpPr>
        <mc:AlternateContent xmlns:mc="http://schemas.openxmlformats.org/markup-compatibility/2006" xmlns:p14="http://schemas.microsoft.com/office/powerpoint/2010/main">
          <mc:Choice Requires="p14">
            <p:contentPart p14:bwMode="auto" r:id="rId130">
              <p14:nvContentPartPr>
                <p14:cNvPr id="262" name="Ink 261">
                  <a:extLst>
                    <a:ext uri="{FF2B5EF4-FFF2-40B4-BE49-F238E27FC236}">
                      <a16:creationId xmlns:a16="http://schemas.microsoft.com/office/drawing/2014/main" id="{6E73667C-E969-92E1-F116-BE5294367521}"/>
                    </a:ext>
                  </a:extLst>
                </p14:cNvPr>
                <p14:cNvContentPartPr/>
                <p14:nvPr/>
              </p14:nvContentPartPr>
              <p14:xfrm>
                <a:off x="2870415" y="3800056"/>
                <a:ext cx="104400" cy="52560"/>
              </p14:xfrm>
            </p:contentPart>
          </mc:Choice>
          <mc:Fallback xmlns="">
            <p:pic>
              <p:nvPicPr>
                <p:cNvPr id="262" name="Ink 261">
                  <a:extLst>
                    <a:ext uri="{FF2B5EF4-FFF2-40B4-BE49-F238E27FC236}">
                      <a16:creationId xmlns:a16="http://schemas.microsoft.com/office/drawing/2014/main" id="{6E73667C-E969-92E1-F116-BE5294367521}"/>
                    </a:ext>
                  </a:extLst>
                </p:cNvPr>
                <p:cNvPicPr/>
                <p:nvPr/>
              </p:nvPicPr>
              <p:blipFill>
                <a:blip r:embed="rId131"/>
                <a:stretch>
                  <a:fillRect/>
                </a:stretch>
              </p:blipFill>
              <p:spPr>
                <a:xfrm>
                  <a:off x="2852775" y="3782416"/>
                  <a:ext cx="14004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63" name="Ink 262">
                  <a:extLst>
                    <a:ext uri="{FF2B5EF4-FFF2-40B4-BE49-F238E27FC236}">
                      <a16:creationId xmlns:a16="http://schemas.microsoft.com/office/drawing/2014/main" id="{5283928E-8DD9-2B84-30DD-2AB2F7E0AEFF}"/>
                    </a:ext>
                  </a:extLst>
                </p14:cNvPr>
                <p14:cNvContentPartPr/>
                <p14:nvPr/>
              </p14:nvContentPartPr>
              <p14:xfrm>
                <a:off x="2867535" y="3858736"/>
                <a:ext cx="104760" cy="160560"/>
              </p14:xfrm>
            </p:contentPart>
          </mc:Choice>
          <mc:Fallback xmlns="">
            <p:pic>
              <p:nvPicPr>
                <p:cNvPr id="263" name="Ink 262">
                  <a:extLst>
                    <a:ext uri="{FF2B5EF4-FFF2-40B4-BE49-F238E27FC236}">
                      <a16:creationId xmlns:a16="http://schemas.microsoft.com/office/drawing/2014/main" id="{5283928E-8DD9-2B84-30DD-2AB2F7E0AEFF}"/>
                    </a:ext>
                  </a:extLst>
                </p:cNvPr>
                <p:cNvPicPr/>
                <p:nvPr/>
              </p:nvPicPr>
              <p:blipFill>
                <a:blip r:embed="rId133"/>
                <a:stretch>
                  <a:fillRect/>
                </a:stretch>
              </p:blipFill>
              <p:spPr>
                <a:xfrm>
                  <a:off x="2849535" y="3840736"/>
                  <a:ext cx="1404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64" name="Ink 263">
                  <a:extLst>
                    <a:ext uri="{FF2B5EF4-FFF2-40B4-BE49-F238E27FC236}">
                      <a16:creationId xmlns:a16="http://schemas.microsoft.com/office/drawing/2014/main" id="{14BB1010-40F8-9AE8-A92B-3EAD7A486189}"/>
                    </a:ext>
                  </a:extLst>
                </p14:cNvPr>
                <p14:cNvContentPartPr/>
                <p14:nvPr/>
              </p14:nvContentPartPr>
              <p14:xfrm>
                <a:off x="2888055" y="3942976"/>
                <a:ext cx="61560" cy="14040"/>
              </p14:xfrm>
            </p:contentPart>
          </mc:Choice>
          <mc:Fallback xmlns="">
            <p:pic>
              <p:nvPicPr>
                <p:cNvPr id="264" name="Ink 263">
                  <a:extLst>
                    <a:ext uri="{FF2B5EF4-FFF2-40B4-BE49-F238E27FC236}">
                      <a16:creationId xmlns:a16="http://schemas.microsoft.com/office/drawing/2014/main" id="{14BB1010-40F8-9AE8-A92B-3EAD7A486189}"/>
                    </a:ext>
                  </a:extLst>
                </p:cNvPr>
                <p:cNvPicPr/>
                <p:nvPr/>
              </p:nvPicPr>
              <p:blipFill>
                <a:blip r:embed="rId135"/>
                <a:stretch>
                  <a:fillRect/>
                </a:stretch>
              </p:blipFill>
              <p:spPr>
                <a:xfrm>
                  <a:off x="2870415" y="3924976"/>
                  <a:ext cx="9720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65" name="Ink 264">
                  <a:extLst>
                    <a:ext uri="{FF2B5EF4-FFF2-40B4-BE49-F238E27FC236}">
                      <a16:creationId xmlns:a16="http://schemas.microsoft.com/office/drawing/2014/main" id="{06E525BB-69B0-B5A1-8082-049BDB19CFFC}"/>
                    </a:ext>
                  </a:extLst>
                </p14:cNvPr>
                <p14:cNvContentPartPr/>
                <p14:nvPr/>
              </p14:nvContentPartPr>
              <p14:xfrm>
                <a:off x="3022695" y="3913096"/>
                <a:ext cx="90360" cy="122400"/>
              </p14:xfrm>
            </p:contentPart>
          </mc:Choice>
          <mc:Fallback xmlns="">
            <p:pic>
              <p:nvPicPr>
                <p:cNvPr id="265" name="Ink 264">
                  <a:extLst>
                    <a:ext uri="{FF2B5EF4-FFF2-40B4-BE49-F238E27FC236}">
                      <a16:creationId xmlns:a16="http://schemas.microsoft.com/office/drawing/2014/main" id="{06E525BB-69B0-B5A1-8082-049BDB19CFFC}"/>
                    </a:ext>
                  </a:extLst>
                </p:cNvPr>
                <p:cNvPicPr/>
                <p:nvPr/>
              </p:nvPicPr>
              <p:blipFill>
                <a:blip r:embed="rId137"/>
                <a:stretch>
                  <a:fillRect/>
                </a:stretch>
              </p:blipFill>
              <p:spPr>
                <a:xfrm>
                  <a:off x="3005055" y="3895456"/>
                  <a:ext cx="12600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66" name="Ink 265">
                  <a:extLst>
                    <a:ext uri="{FF2B5EF4-FFF2-40B4-BE49-F238E27FC236}">
                      <a16:creationId xmlns:a16="http://schemas.microsoft.com/office/drawing/2014/main" id="{C13175D0-A629-407A-D438-516C4C47EF84}"/>
                    </a:ext>
                  </a:extLst>
                </p14:cNvPr>
                <p14:cNvContentPartPr/>
                <p14:nvPr/>
              </p14:nvContentPartPr>
              <p14:xfrm>
                <a:off x="3108735" y="3926056"/>
                <a:ext cx="72720" cy="137880"/>
              </p14:xfrm>
            </p:contentPart>
          </mc:Choice>
          <mc:Fallback xmlns="">
            <p:pic>
              <p:nvPicPr>
                <p:cNvPr id="266" name="Ink 265">
                  <a:extLst>
                    <a:ext uri="{FF2B5EF4-FFF2-40B4-BE49-F238E27FC236}">
                      <a16:creationId xmlns:a16="http://schemas.microsoft.com/office/drawing/2014/main" id="{C13175D0-A629-407A-D438-516C4C47EF84}"/>
                    </a:ext>
                  </a:extLst>
                </p:cNvPr>
                <p:cNvPicPr/>
                <p:nvPr/>
              </p:nvPicPr>
              <p:blipFill>
                <a:blip r:embed="rId139"/>
                <a:stretch>
                  <a:fillRect/>
                </a:stretch>
              </p:blipFill>
              <p:spPr>
                <a:xfrm>
                  <a:off x="3090735" y="3908056"/>
                  <a:ext cx="10836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67" name="Ink 266">
                  <a:extLst>
                    <a:ext uri="{FF2B5EF4-FFF2-40B4-BE49-F238E27FC236}">
                      <a16:creationId xmlns:a16="http://schemas.microsoft.com/office/drawing/2014/main" id="{E180C870-0757-51E3-F606-05DEA5582026}"/>
                    </a:ext>
                  </a:extLst>
                </p14:cNvPr>
                <p14:cNvContentPartPr/>
                <p14:nvPr/>
              </p14:nvContentPartPr>
              <p14:xfrm>
                <a:off x="3190095" y="3920656"/>
                <a:ext cx="123840" cy="72360"/>
              </p14:xfrm>
            </p:contentPart>
          </mc:Choice>
          <mc:Fallback xmlns="">
            <p:pic>
              <p:nvPicPr>
                <p:cNvPr id="267" name="Ink 266">
                  <a:extLst>
                    <a:ext uri="{FF2B5EF4-FFF2-40B4-BE49-F238E27FC236}">
                      <a16:creationId xmlns:a16="http://schemas.microsoft.com/office/drawing/2014/main" id="{E180C870-0757-51E3-F606-05DEA5582026}"/>
                    </a:ext>
                  </a:extLst>
                </p:cNvPr>
                <p:cNvPicPr/>
                <p:nvPr/>
              </p:nvPicPr>
              <p:blipFill>
                <a:blip r:embed="rId141"/>
                <a:stretch>
                  <a:fillRect/>
                </a:stretch>
              </p:blipFill>
              <p:spPr>
                <a:xfrm>
                  <a:off x="3172455" y="3902656"/>
                  <a:ext cx="159480" cy="1080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68" name="Ink 267">
                  <a:extLst>
                    <a:ext uri="{FF2B5EF4-FFF2-40B4-BE49-F238E27FC236}">
                      <a16:creationId xmlns:a16="http://schemas.microsoft.com/office/drawing/2014/main" id="{F3B442E8-42AC-88D7-53F6-AF800B10A8F9}"/>
                    </a:ext>
                  </a:extLst>
                </p14:cNvPr>
                <p14:cNvContentPartPr/>
                <p14:nvPr/>
              </p14:nvContentPartPr>
              <p14:xfrm>
                <a:off x="3369375" y="3941176"/>
                <a:ext cx="63720" cy="64800"/>
              </p14:xfrm>
            </p:contentPart>
          </mc:Choice>
          <mc:Fallback xmlns="">
            <p:pic>
              <p:nvPicPr>
                <p:cNvPr id="268" name="Ink 267">
                  <a:extLst>
                    <a:ext uri="{FF2B5EF4-FFF2-40B4-BE49-F238E27FC236}">
                      <a16:creationId xmlns:a16="http://schemas.microsoft.com/office/drawing/2014/main" id="{F3B442E8-42AC-88D7-53F6-AF800B10A8F9}"/>
                    </a:ext>
                  </a:extLst>
                </p:cNvPr>
                <p:cNvPicPr/>
                <p:nvPr/>
              </p:nvPicPr>
              <p:blipFill>
                <a:blip r:embed="rId143"/>
                <a:stretch>
                  <a:fillRect/>
                </a:stretch>
              </p:blipFill>
              <p:spPr>
                <a:xfrm>
                  <a:off x="3351375" y="3923176"/>
                  <a:ext cx="993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69" name="Ink 268">
                  <a:extLst>
                    <a:ext uri="{FF2B5EF4-FFF2-40B4-BE49-F238E27FC236}">
                      <a16:creationId xmlns:a16="http://schemas.microsoft.com/office/drawing/2014/main" id="{9A5BEA9A-E161-0EA3-78B2-C91F809C9C7B}"/>
                    </a:ext>
                  </a:extLst>
                </p14:cNvPr>
                <p14:cNvContentPartPr/>
                <p14:nvPr/>
              </p14:nvContentPartPr>
              <p14:xfrm>
                <a:off x="3376935" y="3926776"/>
                <a:ext cx="126720" cy="81720"/>
              </p14:xfrm>
            </p:contentPart>
          </mc:Choice>
          <mc:Fallback xmlns="">
            <p:pic>
              <p:nvPicPr>
                <p:cNvPr id="269" name="Ink 268">
                  <a:extLst>
                    <a:ext uri="{FF2B5EF4-FFF2-40B4-BE49-F238E27FC236}">
                      <a16:creationId xmlns:a16="http://schemas.microsoft.com/office/drawing/2014/main" id="{9A5BEA9A-E161-0EA3-78B2-C91F809C9C7B}"/>
                    </a:ext>
                  </a:extLst>
                </p:cNvPr>
                <p:cNvPicPr/>
                <p:nvPr/>
              </p:nvPicPr>
              <p:blipFill>
                <a:blip r:embed="rId145"/>
                <a:stretch>
                  <a:fillRect/>
                </a:stretch>
              </p:blipFill>
              <p:spPr>
                <a:xfrm>
                  <a:off x="3359295" y="3908776"/>
                  <a:ext cx="16236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70" name="Ink 269">
                  <a:extLst>
                    <a:ext uri="{FF2B5EF4-FFF2-40B4-BE49-F238E27FC236}">
                      <a16:creationId xmlns:a16="http://schemas.microsoft.com/office/drawing/2014/main" id="{D9216F1B-7955-0BA5-A397-51BE23261A5E}"/>
                    </a:ext>
                  </a:extLst>
                </p14:cNvPr>
                <p14:cNvContentPartPr/>
                <p14:nvPr/>
              </p14:nvContentPartPr>
              <p14:xfrm>
                <a:off x="3475935" y="3905536"/>
                <a:ext cx="43200" cy="39240"/>
              </p14:xfrm>
            </p:contentPart>
          </mc:Choice>
          <mc:Fallback xmlns="">
            <p:pic>
              <p:nvPicPr>
                <p:cNvPr id="270" name="Ink 269">
                  <a:extLst>
                    <a:ext uri="{FF2B5EF4-FFF2-40B4-BE49-F238E27FC236}">
                      <a16:creationId xmlns:a16="http://schemas.microsoft.com/office/drawing/2014/main" id="{D9216F1B-7955-0BA5-A397-51BE23261A5E}"/>
                    </a:ext>
                  </a:extLst>
                </p:cNvPr>
                <p:cNvPicPr/>
                <p:nvPr/>
              </p:nvPicPr>
              <p:blipFill>
                <a:blip r:embed="rId147"/>
                <a:stretch>
                  <a:fillRect/>
                </a:stretch>
              </p:blipFill>
              <p:spPr>
                <a:xfrm>
                  <a:off x="3458295" y="3887536"/>
                  <a:ext cx="78840" cy="74880"/>
                </a:xfrm>
                <a:prstGeom prst="rect">
                  <a:avLst/>
                </a:prstGeom>
              </p:spPr>
            </p:pic>
          </mc:Fallback>
        </mc:AlternateContent>
      </p:grpSp>
      <p:grpSp>
        <p:nvGrpSpPr>
          <p:cNvPr id="271" name="Group 270">
            <a:extLst>
              <a:ext uri="{FF2B5EF4-FFF2-40B4-BE49-F238E27FC236}">
                <a16:creationId xmlns:a16="http://schemas.microsoft.com/office/drawing/2014/main" id="{1E888A6B-19F1-89E7-DD23-A5FB1F4EB2FA}"/>
              </a:ext>
            </a:extLst>
          </p:cNvPr>
          <p:cNvGrpSpPr/>
          <p:nvPr/>
        </p:nvGrpSpPr>
        <p:grpSpPr>
          <a:xfrm>
            <a:off x="3373695" y="3235216"/>
            <a:ext cx="398880" cy="306360"/>
            <a:chOff x="3373695" y="3235216"/>
            <a:chExt cx="398880" cy="306360"/>
          </a:xfrm>
        </p:grpSpPr>
        <mc:AlternateContent xmlns:mc="http://schemas.openxmlformats.org/markup-compatibility/2006" xmlns:p14="http://schemas.microsoft.com/office/powerpoint/2010/main">
          <mc:Choice Requires="p14">
            <p:contentPart p14:bwMode="auto" r:id="rId148">
              <p14:nvContentPartPr>
                <p14:cNvPr id="272" name="Ink 271">
                  <a:extLst>
                    <a:ext uri="{FF2B5EF4-FFF2-40B4-BE49-F238E27FC236}">
                      <a16:creationId xmlns:a16="http://schemas.microsoft.com/office/drawing/2014/main" id="{E1D37E41-411B-AC0E-468E-4AFC28467702}"/>
                    </a:ext>
                  </a:extLst>
                </p14:cNvPr>
                <p14:cNvContentPartPr/>
                <p14:nvPr/>
              </p14:nvContentPartPr>
              <p14:xfrm>
                <a:off x="3373695" y="3235216"/>
                <a:ext cx="150120" cy="15120"/>
              </p14:xfrm>
            </p:contentPart>
          </mc:Choice>
          <mc:Fallback xmlns="">
            <p:pic>
              <p:nvPicPr>
                <p:cNvPr id="272" name="Ink 271">
                  <a:extLst>
                    <a:ext uri="{FF2B5EF4-FFF2-40B4-BE49-F238E27FC236}">
                      <a16:creationId xmlns:a16="http://schemas.microsoft.com/office/drawing/2014/main" id="{E1D37E41-411B-AC0E-468E-4AFC28467702}"/>
                    </a:ext>
                  </a:extLst>
                </p:cNvPr>
                <p:cNvPicPr/>
                <p:nvPr/>
              </p:nvPicPr>
              <p:blipFill>
                <a:blip r:embed="rId149"/>
                <a:stretch>
                  <a:fillRect/>
                </a:stretch>
              </p:blipFill>
              <p:spPr>
                <a:xfrm>
                  <a:off x="3356055" y="3217576"/>
                  <a:ext cx="1857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73" name="Ink 272">
                  <a:extLst>
                    <a:ext uri="{FF2B5EF4-FFF2-40B4-BE49-F238E27FC236}">
                      <a16:creationId xmlns:a16="http://schemas.microsoft.com/office/drawing/2014/main" id="{EBD63F4D-9FAE-114A-B3FD-397C224B4E83}"/>
                    </a:ext>
                  </a:extLst>
                </p14:cNvPr>
                <p14:cNvContentPartPr/>
                <p14:nvPr/>
              </p14:nvContentPartPr>
              <p14:xfrm>
                <a:off x="3439575" y="3239536"/>
                <a:ext cx="52200" cy="162000"/>
              </p14:xfrm>
            </p:contentPart>
          </mc:Choice>
          <mc:Fallback xmlns="">
            <p:pic>
              <p:nvPicPr>
                <p:cNvPr id="273" name="Ink 272">
                  <a:extLst>
                    <a:ext uri="{FF2B5EF4-FFF2-40B4-BE49-F238E27FC236}">
                      <a16:creationId xmlns:a16="http://schemas.microsoft.com/office/drawing/2014/main" id="{EBD63F4D-9FAE-114A-B3FD-397C224B4E83}"/>
                    </a:ext>
                  </a:extLst>
                </p:cNvPr>
                <p:cNvPicPr/>
                <p:nvPr/>
              </p:nvPicPr>
              <p:blipFill>
                <a:blip r:embed="rId151"/>
                <a:stretch>
                  <a:fillRect/>
                </a:stretch>
              </p:blipFill>
              <p:spPr>
                <a:xfrm>
                  <a:off x="3421935" y="3221536"/>
                  <a:ext cx="8784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74" name="Ink 273">
                  <a:extLst>
                    <a:ext uri="{FF2B5EF4-FFF2-40B4-BE49-F238E27FC236}">
                      <a16:creationId xmlns:a16="http://schemas.microsoft.com/office/drawing/2014/main" id="{13FF4226-F119-D64D-77C7-A56B5E9AE7F6}"/>
                    </a:ext>
                  </a:extLst>
                </p14:cNvPr>
                <p14:cNvContentPartPr/>
                <p14:nvPr/>
              </p14:nvContentPartPr>
              <p14:xfrm>
                <a:off x="3494655" y="3369496"/>
                <a:ext cx="7560" cy="58320"/>
              </p14:xfrm>
            </p:contentPart>
          </mc:Choice>
          <mc:Fallback xmlns="">
            <p:pic>
              <p:nvPicPr>
                <p:cNvPr id="274" name="Ink 273">
                  <a:extLst>
                    <a:ext uri="{FF2B5EF4-FFF2-40B4-BE49-F238E27FC236}">
                      <a16:creationId xmlns:a16="http://schemas.microsoft.com/office/drawing/2014/main" id="{13FF4226-F119-D64D-77C7-A56B5E9AE7F6}"/>
                    </a:ext>
                  </a:extLst>
                </p:cNvPr>
                <p:cNvPicPr/>
                <p:nvPr/>
              </p:nvPicPr>
              <p:blipFill>
                <a:blip r:embed="rId153"/>
                <a:stretch>
                  <a:fillRect/>
                </a:stretch>
              </p:blipFill>
              <p:spPr>
                <a:xfrm>
                  <a:off x="3476655" y="3351496"/>
                  <a:ext cx="4320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75" name="Ink 274">
                  <a:extLst>
                    <a:ext uri="{FF2B5EF4-FFF2-40B4-BE49-F238E27FC236}">
                      <a16:creationId xmlns:a16="http://schemas.microsoft.com/office/drawing/2014/main" id="{FE626F72-6DAE-FD1F-7935-974783800B28}"/>
                    </a:ext>
                  </a:extLst>
                </p14:cNvPr>
                <p14:cNvContentPartPr/>
                <p14:nvPr/>
              </p14:nvContentPartPr>
              <p14:xfrm>
                <a:off x="3502575" y="3311896"/>
                <a:ext cx="360" cy="360"/>
              </p14:xfrm>
            </p:contentPart>
          </mc:Choice>
          <mc:Fallback xmlns="">
            <p:pic>
              <p:nvPicPr>
                <p:cNvPr id="275" name="Ink 274">
                  <a:extLst>
                    <a:ext uri="{FF2B5EF4-FFF2-40B4-BE49-F238E27FC236}">
                      <a16:creationId xmlns:a16="http://schemas.microsoft.com/office/drawing/2014/main" id="{FE626F72-6DAE-FD1F-7935-974783800B28}"/>
                    </a:ext>
                  </a:extLst>
                </p:cNvPr>
                <p:cNvPicPr/>
                <p:nvPr/>
              </p:nvPicPr>
              <p:blipFill>
                <a:blip r:embed="rId155"/>
                <a:stretch>
                  <a:fillRect/>
                </a:stretch>
              </p:blipFill>
              <p:spPr>
                <a:xfrm>
                  <a:off x="3484935" y="3293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76" name="Ink 275">
                  <a:extLst>
                    <a:ext uri="{FF2B5EF4-FFF2-40B4-BE49-F238E27FC236}">
                      <a16:creationId xmlns:a16="http://schemas.microsoft.com/office/drawing/2014/main" id="{1AD26C88-2DA2-1E75-E4C0-CBF9447C72C7}"/>
                    </a:ext>
                  </a:extLst>
                </p14:cNvPr>
                <p14:cNvContentPartPr/>
                <p14:nvPr/>
              </p14:nvContentPartPr>
              <p14:xfrm>
                <a:off x="3537135" y="3370216"/>
                <a:ext cx="102240" cy="81000"/>
              </p14:xfrm>
            </p:contentPart>
          </mc:Choice>
          <mc:Fallback xmlns="">
            <p:pic>
              <p:nvPicPr>
                <p:cNvPr id="276" name="Ink 275">
                  <a:extLst>
                    <a:ext uri="{FF2B5EF4-FFF2-40B4-BE49-F238E27FC236}">
                      <a16:creationId xmlns:a16="http://schemas.microsoft.com/office/drawing/2014/main" id="{1AD26C88-2DA2-1E75-E4C0-CBF9447C72C7}"/>
                    </a:ext>
                  </a:extLst>
                </p:cNvPr>
                <p:cNvPicPr/>
                <p:nvPr/>
              </p:nvPicPr>
              <p:blipFill>
                <a:blip r:embed="rId157"/>
                <a:stretch>
                  <a:fillRect/>
                </a:stretch>
              </p:blipFill>
              <p:spPr>
                <a:xfrm>
                  <a:off x="3519495" y="3352576"/>
                  <a:ext cx="137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77" name="Ink 276">
                  <a:extLst>
                    <a:ext uri="{FF2B5EF4-FFF2-40B4-BE49-F238E27FC236}">
                      <a16:creationId xmlns:a16="http://schemas.microsoft.com/office/drawing/2014/main" id="{2349D58F-BF5E-24E6-81E7-C9C72B2935D2}"/>
                    </a:ext>
                  </a:extLst>
                </p14:cNvPr>
                <p14:cNvContentPartPr/>
                <p14:nvPr/>
              </p14:nvContentPartPr>
              <p14:xfrm>
                <a:off x="3651615" y="3424216"/>
                <a:ext cx="32400" cy="56160"/>
              </p14:xfrm>
            </p:contentPart>
          </mc:Choice>
          <mc:Fallback xmlns="">
            <p:pic>
              <p:nvPicPr>
                <p:cNvPr id="277" name="Ink 276">
                  <a:extLst>
                    <a:ext uri="{FF2B5EF4-FFF2-40B4-BE49-F238E27FC236}">
                      <a16:creationId xmlns:a16="http://schemas.microsoft.com/office/drawing/2014/main" id="{2349D58F-BF5E-24E6-81E7-C9C72B2935D2}"/>
                    </a:ext>
                  </a:extLst>
                </p:cNvPr>
                <p:cNvPicPr/>
                <p:nvPr/>
              </p:nvPicPr>
              <p:blipFill>
                <a:blip r:embed="rId159"/>
                <a:stretch>
                  <a:fillRect/>
                </a:stretch>
              </p:blipFill>
              <p:spPr>
                <a:xfrm>
                  <a:off x="3633975" y="3406576"/>
                  <a:ext cx="6804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78" name="Ink 277">
                  <a:extLst>
                    <a:ext uri="{FF2B5EF4-FFF2-40B4-BE49-F238E27FC236}">
                      <a16:creationId xmlns:a16="http://schemas.microsoft.com/office/drawing/2014/main" id="{BC4BEAB0-AF48-C9CC-EFC0-571F7F2E1A58}"/>
                    </a:ext>
                  </a:extLst>
                </p14:cNvPr>
                <p14:cNvContentPartPr/>
                <p14:nvPr/>
              </p14:nvContentPartPr>
              <p14:xfrm>
                <a:off x="3724335" y="3452656"/>
                <a:ext cx="44640" cy="88920"/>
              </p14:xfrm>
            </p:contentPart>
          </mc:Choice>
          <mc:Fallback xmlns="">
            <p:pic>
              <p:nvPicPr>
                <p:cNvPr id="278" name="Ink 277">
                  <a:extLst>
                    <a:ext uri="{FF2B5EF4-FFF2-40B4-BE49-F238E27FC236}">
                      <a16:creationId xmlns:a16="http://schemas.microsoft.com/office/drawing/2014/main" id="{BC4BEAB0-AF48-C9CC-EFC0-571F7F2E1A58}"/>
                    </a:ext>
                  </a:extLst>
                </p:cNvPr>
                <p:cNvPicPr/>
                <p:nvPr/>
              </p:nvPicPr>
              <p:blipFill>
                <a:blip r:embed="rId161"/>
                <a:stretch>
                  <a:fillRect/>
                </a:stretch>
              </p:blipFill>
              <p:spPr>
                <a:xfrm>
                  <a:off x="3706695" y="3434656"/>
                  <a:ext cx="8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79" name="Ink 278">
                  <a:extLst>
                    <a:ext uri="{FF2B5EF4-FFF2-40B4-BE49-F238E27FC236}">
                      <a16:creationId xmlns:a16="http://schemas.microsoft.com/office/drawing/2014/main" id="{9E1D8726-3E39-9393-CD72-AEF47A9AA114}"/>
                    </a:ext>
                  </a:extLst>
                </p14:cNvPr>
                <p14:cNvContentPartPr/>
                <p14:nvPr/>
              </p14:nvContentPartPr>
              <p14:xfrm>
                <a:off x="3725055" y="3449056"/>
                <a:ext cx="47520" cy="18000"/>
              </p14:xfrm>
            </p:contentPart>
          </mc:Choice>
          <mc:Fallback xmlns="">
            <p:pic>
              <p:nvPicPr>
                <p:cNvPr id="279" name="Ink 278">
                  <a:extLst>
                    <a:ext uri="{FF2B5EF4-FFF2-40B4-BE49-F238E27FC236}">
                      <a16:creationId xmlns:a16="http://schemas.microsoft.com/office/drawing/2014/main" id="{9E1D8726-3E39-9393-CD72-AEF47A9AA114}"/>
                    </a:ext>
                  </a:extLst>
                </p:cNvPr>
                <p:cNvPicPr/>
                <p:nvPr/>
              </p:nvPicPr>
              <p:blipFill>
                <a:blip r:embed="rId163"/>
                <a:stretch>
                  <a:fillRect/>
                </a:stretch>
              </p:blipFill>
              <p:spPr>
                <a:xfrm>
                  <a:off x="3707055" y="3431416"/>
                  <a:ext cx="83160" cy="53640"/>
                </a:xfrm>
                <a:prstGeom prst="rect">
                  <a:avLst/>
                </a:prstGeom>
              </p:spPr>
            </p:pic>
          </mc:Fallback>
        </mc:AlternateContent>
      </p:grpSp>
      <p:graphicFrame>
        <p:nvGraphicFramePr>
          <p:cNvPr id="280" name="Table 7">
            <a:extLst>
              <a:ext uri="{FF2B5EF4-FFF2-40B4-BE49-F238E27FC236}">
                <a16:creationId xmlns:a16="http://schemas.microsoft.com/office/drawing/2014/main" id="{CB0F8207-3A1D-BBB1-FAF6-34537896C485}"/>
              </a:ext>
            </a:extLst>
          </p:cNvPr>
          <p:cNvGraphicFramePr>
            <a:graphicFrameLocks noGrp="1"/>
          </p:cNvGraphicFramePr>
          <p:nvPr/>
        </p:nvGraphicFramePr>
        <p:xfrm>
          <a:off x="5445244" y="3943256"/>
          <a:ext cx="3442380" cy="741680"/>
        </p:xfrm>
        <a:graphic>
          <a:graphicData uri="http://schemas.openxmlformats.org/drawingml/2006/table">
            <a:tbl>
              <a:tblPr firstRow="1" bandRow="1">
                <a:tableStyleId>{5C22544A-7EE6-4342-B048-85BDC9FD1C3A}</a:tableStyleId>
              </a:tblPr>
              <a:tblGrid>
                <a:gridCol w="860595">
                  <a:extLst>
                    <a:ext uri="{9D8B030D-6E8A-4147-A177-3AD203B41FA5}">
                      <a16:colId xmlns:a16="http://schemas.microsoft.com/office/drawing/2014/main" val="3657910840"/>
                    </a:ext>
                  </a:extLst>
                </a:gridCol>
                <a:gridCol w="860595">
                  <a:extLst>
                    <a:ext uri="{9D8B030D-6E8A-4147-A177-3AD203B41FA5}">
                      <a16:colId xmlns:a16="http://schemas.microsoft.com/office/drawing/2014/main" val="1587586101"/>
                    </a:ext>
                  </a:extLst>
                </a:gridCol>
                <a:gridCol w="860595">
                  <a:extLst>
                    <a:ext uri="{9D8B030D-6E8A-4147-A177-3AD203B41FA5}">
                      <a16:colId xmlns:a16="http://schemas.microsoft.com/office/drawing/2014/main" val="2454546406"/>
                    </a:ext>
                  </a:extLst>
                </a:gridCol>
                <a:gridCol w="860595">
                  <a:extLst>
                    <a:ext uri="{9D8B030D-6E8A-4147-A177-3AD203B41FA5}">
                      <a16:colId xmlns:a16="http://schemas.microsoft.com/office/drawing/2014/main" val="254336022"/>
                    </a:ext>
                  </a:extLst>
                </a:gridCol>
              </a:tblGrid>
              <a:tr h="370840">
                <a:tc>
                  <a:txBody>
                    <a:bodyPr/>
                    <a:lstStyle/>
                    <a:p>
                      <a:pPr algn="ctr"/>
                      <a:r>
                        <a:rPr lang="en-GB"/>
                        <a:t>Blue</a:t>
                      </a:r>
                    </a:p>
                  </a:txBody>
                  <a:tcPr/>
                </a:tc>
                <a:tc>
                  <a:txBody>
                    <a:bodyPr/>
                    <a:lstStyle/>
                    <a:p>
                      <a:pPr algn="ctr"/>
                      <a:r>
                        <a:rPr lang="en-GB"/>
                        <a:t>Red</a:t>
                      </a:r>
                    </a:p>
                  </a:txBody>
                  <a:tcPr/>
                </a:tc>
                <a:tc>
                  <a:txBody>
                    <a:bodyPr/>
                    <a:lstStyle/>
                    <a:p>
                      <a:pPr algn="ctr"/>
                      <a:r>
                        <a:rPr lang="en-GB"/>
                        <a:t>Yellow</a:t>
                      </a:r>
                    </a:p>
                  </a:txBody>
                  <a:tcPr/>
                </a:tc>
                <a:tc>
                  <a:txBody>
                    <a:bodyPr/>
                    <a:lstStyle/>
                    <a:p>
                      <a:pPr algn="ctr"/>
                      <a:r>
                        <a:rPr lang="en-GB"/>
                        <a:t>Other</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2</a:t>
                      </a:r>
                    </a:p>
                  </a:txBody>
                  <a:tcPr/>
                </a:tc>
                <a:tc>
                  <a:txBody>
                    <a:bodyPr/>
                    <a:lstStyle/>
                    <a:p>
                      <a:pPr algn="ctr"/>
                      <a:r>
                        <a:rPr lang="en-GB"/>
                        <a:t>4</a:t>
                      </a:r>
                    </a:p>
                  </a:txBody>
                  <a:tcPr/>
                </a:tc>
                <a:tc>
                  <a:txBody>
                    <a:bodyPr/>
                    <a:lstStyle/>
                    <a:p>
                      <a:pPr algn="ctr"/>
                      <a:r>
                        <a:rPr lang="en-GB"/>
                        <a:t>1</a:t>
                      </a:r>
                    </a:p>
                  </a:txBody>
                  <a:tcPr/>
                </a:tc>
                <a:extLst>
                  <a:ext uri="{0D108BD9-81ED-4DB2-BD59-A6C34878D82A}">
                    <a16:rowId xmlns:a16="http://schemas.microsoft.com/office/drawing/2014/main" val="948931760"/>
                  </a:ext>
                </a:extLst>
              </a:tr>
            </a:tbl>
          </a:graphicData>
        </a:graphic>
      </p:graphicFrame>
    </p:spTree>
    <p:extLst>
      <p:ext uri="{BB962C8B-B14F-4D97-AF65-F5344CB8AC3E}">
        <p14:creationId xmlns:p14="http://schemas.microsoft.com/office/powerpoint/2010/main" val="4178302528"/>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D27BAE67-B4D1-C5DF-5E76-81E859414438}"/>
                  </a:ext>
                </a:extLst>
              </p:cNvPr>
              <p:cNvSpPr txBox="1"/>
              <p:nvPr/>
            </p:nvSpPr>
            <p:spPr>
              <a:xfrm>
                <a:off x="523498" y="591049"/>
                <a:ext cx="3814935" cy="2800767"/>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A class were asked their favourite colours. Show this in a pie chart.</a:t>
                </a:r>
              </a:p>
              <a:p>
                <a:endParaRPr lang="en-GB" sz="1600"/>
              </a:p>
              <a:p>
                <a:endParaRPr lang="en-GB" sz="1600"/>
              </a:p>
              <a:p>
                <a:endParaRPr lang="en-GB" sz="1600"/>
              </a:p>
              <a:p>
                <a:endParaRPr lang="en-GB" sz="1600"/>
              </a:p>
              <a:p>
                <a:endParaRPr lang="en-GB" sz="1600"/>
              </a:p>
              <a:p>
                <a:r>
                  <a:rPr lang="en-GB" sz="1600"/>
                  <a:t>b) A sector of a pie chart is 60</a:t>
                </a:r>
                <a14:m>
                  <m:oMath xmlns:m="http://schemas.openxmlformats.org/officeDocument/2006/math">
                    <m:r>
                      <a:rPr lang="en-GB" sz="1600" b="0" i="1" smtClean="0">
                        <a:latin typeface="Cambria Math" panose="02040503050406030204" pitchFamily="18" charset="0"/>
                      </a:rPr>
                      <m:t>°</m:t>
                    </m:r>
                  </m:oMath>
                </a14:m>
                <a:r>
                  <a:rPr lang="en-GB" sz="1600"/>
                  <a:t>. What fraction of the total does it represent?</a:t>
                </a:r>
              </a:p>
            </p:txBody>
          </p:sp>
        </mc:Choice>
        <mc:Fallback xmlns="">
          <p:sp>
            <p:nvSpPr>
              <p:cNvPr id="5" name="TextBox 4">
                <a:extLst>
                  <a:ext uri="{FF2B5EF4-FFF2-40B4-BE49-F238E27FC236}">
                    <a16:creationId xmlns:a16="http://schemas.microsoft.com/office/drawing/2014/main" id="{D27BAE67-B4D1-C5DF-5E76-81E859414438}"/>
                  </a:ext>
                </a:extLst>
              </p:cNvPr>
              <p:cNvSpPr txBox="1">
                <a:spLocks noRot="1" noChangeAspect="1" noMove="1" noResize="1" noEditPoints="1" noAdjustHandles="1" noChangeArrowheads="1" noChangeShapeType="1" noTextEdit="1"/>
              </p:cNvSpPr>
              <p:nvPr/>
            </p:nvSpPr>
            <p:spPr>
              <a:xfrm>
                <a:off x="523498" y="591049"/>
                <a:ext cx="3814935" cy="2800767"/>
              </a:xfrm>
              <a:prstGeom prst="rect">
                <a:avLst/>
              </a:prstGeom>
              <a:blipFill>
                <a:blip r:embed="rId2"/>
                <a:stretch>
                  <a:fillRect l="-796" t="-434" b="-1735"/>
                </a:stretch>
              </a:blipFill>
              <a:ln>
                <a:solidFill>
                  <a:schemeClr val="tx1"/>
                </a:solidFill>
              </a:ln>
            </p:spPr>
            <p:txBody>
              <a:bodyPr/>
              <a:lstStyle/>
              <a:p>
                <a:r>
                  <a:rPr lang="en-GB">
                    <a:noFill/>
                  </a:rPr>
                  <a:t> </a:t>
                </a:r>
              </a:p>
            </p:txBody>
          </p:sp>
        </mc:Fallback>
      </mc:AlternateContent>
      <p:graphicFrame>
        <p:nvGraphicFramePr>
          <p:cNvPr id="6" name="Table 7">
            <a:extLst>
              <a:ext uri="{FF2B5EF4-FFF2-40B4-BE49-F238E27FC236}">
                <a16:creationId xmlns:a16="http://schemas.microsoft.com/office/drawing/2014/main" id="{09CBA3E8-B684-04AD-284F-3DDD12C9AED6}"/>
              </a:ext>
            </a:extLst>
          </p:cNvPr>
          <p:cNvGraphicFramePr>
            <a:graphicFrameLocks noGrp="1"/>
          </p:cNvGraphicFramePr>
          <p:nvPr/>
        </p:nvGraphicFramePr>
        <p:xfrm>
          <a:off x="668145" y="1840990"/>
          <a:ext cx="3442380" cy="741680"/>
        </p:xfrm>
        <a:graphic>
          <a:graphicData uri="http://schemas.openxmlformats.org/drawingml/2006/table">
            <a:tbl>
              <a:tblPr firstRow="1" bandRow="1">
                <a:tableStyleId>{5C22544A-7EE6-4342-B048-85BDC9FD1C3A}</a:tableStyleId>
              </a:tblPr>
              <a:tblGrid>
                <a:gridCol w="860595">
                  <a:extLst>
                    <a:ext uri="{9D8B030D-6E8A-4147-A177-3AD203B41FA5}">
                      <a16:colId xmlns:a16="http://schemas.microsoft.com/office/drawing/2014/main" val="3657910840"/>
                    </a:ext>
                  </a:extLst>
                </a:gridCol>
                <a:gridCol w="860595">
                  <a:extLst>
                    <a:ext uri="{9D8B030D-6E8A-4147-A177-3AD203B41FA5}">
                      <a16:colId xmlns:a16="http://schemas.microsoft.com/office/drawing/2014/main" val="1587586101"/>
                    </a:ext>
                  </a:extLst>
                </a:gridCol>
                <a:gridCol w="860595">
                  <a:extLst>
                    <a:ext uri="{9D8B030D-6E8A-4147-A177-3AD203B41FA5}">
                      <a16:colId xmlns:a16="http://schemas.microsoft.com/office/drawing/2014/main" val="2454546406"/>
                    </a:ext>
                  </a:extLst>
                </a:gridCol>
                <a:gridCol w="860595">
                  <a:extLst>
                    <a:ext uri="{9D8B030D-6E8A-4147-A177-3AD203B41FA5}">
                      <a16:colId xmlns:a16="http://schemas.microsoft.com/office/drawing/2014/main" val="254336022"/>
                    </a:ext>
                  </a:extLst>
                </a:gridCol>
              </a:tblGrid>
              <a:tr h="370840">
                <a:tc>
                  <a:txBody>
                    <a:bodyPr/>
                    <a:lstStyle/>
                    <a:p>
                      <a:pPr algn="ctr"/>
                      <a:r>
                        <a:rPr lang="en-GB"/>
                        <a:t>Blue</a:t>
                      </a:r>
                    </a:p>
                  </a:txBody>
                  <a:tcPr/>
                </a:tc>
                <a:tc>
                  <a:txBody>
                    <a:bodyPr/>
                    <a:lstStyle/>
                    <a:p>
                      <a:pPr algn="ctr"/>
                      <a:r>
                        <a:rPr lang="en-GB"/>
                        <a:t>Red</a:t>
                      </a:r>
                    </a:p>
                  </a:txBody>
                  <a:tcPr/>
                </a:tc>
                <a:tc>
                  <a:txBody>
                    <a:bodyPr/>
                    <a:lstStyle/>
                    <a:p>
                      <a:pPr algn="ctr"/>
                      <a:r>
                        <a:rPr lang="en-GB"/>
                        <a:t>Yellow</a:t>
                      </a:r>
                    </a:p>
                  </a:txBody>
                  <a:tcPr/>
                </a:tc>
                <a:tc>
                  <a:txBody>
                    <a:bodyPr/>
                    <a:lstStyle/>
                    <a:p>
                      <a:pPr algn="ctr"/>
                      <a:r>
                        <a:rPr lang="en-GB"/>
                        <a:t>Other</a:t>
                      </a:r>
                    </a:p>
                  </a:txBody>
                  <a:tcPr/>
                </a:tc>
                <a:extLst>
                  <a:ext uri="{0D108BD9-81ED-4DB2-BD59-A6C34878D82A}">
                    <a16:rowId xmlns:a16="http://schemas.microsoft.com/office/drawing/2014/main" val="1121868521"/>
                  </a:ext>
                </a:extLst>
              </a:tr>
              <a:tr h="370840">
                <a:tc>
                  <a:txBody>
                    <a:bodyPr/>
                    <a:lstStyle/>
                    <a:p>
                      <a:pPr algn="ctr"/>
                      <a:r>
                        <a:rPr lang="en-GB"/>
                        <a:t>8</a:t>
                      </a:r>
                    </a:p>
                  </a:txBody>
                  <a:tcPr/>
                </a:tc>
                <a:tc>
                  <a:txBody>
                    <a:bodyPr/>
                    <a:lstStyle/>
                    <a:p>
                      <a:pPr algn="ctr"/>
                      <a:r>
                        <a:rPr lang="en-GB"/>
                        <a:t>2</a:t>
                      </a:r>
                    </a:p>
                  </a:txBody>
                  <a:tcPr/>
                </a:tc>
                <a:tc>
                  <a:txBody>
                    <a:bodyPr/>
                    <a:lstStyle/>
                    <a:p>
                      <a:pPr algn="ctr"/>
                      <a:r>
                        <a:rPr lang="en-GB"/>
                        <a:t>4</a:t>
                      </a:r>
                    </a:p>
                  </a:txBody>
                  <a:tcPr/>
                </a:tc>
                <a:tc>
                  <a:txBody>
                    <a:bodyPr/>
                    <a:lstStyle/>
                    <a:p>
                      <a:pPr algn="ctr"/>
                      <a:r>
                        <a:rPr lang="en-GB"/>
                        <a:t>1</a:t>
                      </a:r>
                    </a:p>
                  </a:txBody>
                  <a:tcPr/>
                </a:tc>
                <a:extLst>
                  <a:ext uri="{0D108BD9-81ED-4DB2-BD59-A6C34878D82A}">
                    <a16:rowId xmlns:a16="http://schemas.microsoft.com/office/drawing/2014/main" val="948931760"/>
                  </a:ext>
                </a:extLst>
              </a:tr>
            </a:tbl>
          </a:graphicData>
        </a:graphic>
      </p:graphicFrame>
      <p:grpSp>
        <p:nvGrpSpPr>
          <p:cNvPr id="9" name="Group 8">
            <a:extLst>
              <a:ext uri="{FF2B5EF4-FFF2-40B4-BE49-F238E27FC236}">
                <a16:creationId xmlns:a16="http://schemas.microsoft.com/office/drawing/2014/main" id="{506C124C-B5BF-CD93-77DA-42C708D9D624}"/>
              </a:ext>
            </a:extLst>
          </p:cNvPr>
          <p:cNvGrpSpPr/>
          <p:nvPr/>
        </p:nvGrpSpPr>
        <p:grpSpPr>
          <a:xfrm>
            <a:off x="4221135" y="2196616"/>
            <a:ext cx="353520" cy="281520"/>
            <a:chOff x="4221135" y="2196616"/>
            <a:chExt cx="353520" cy="28152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34860A75-810F-9E2B-BF17-9718D4864017}"/>
                    </a:ext>
                  </a:extLst>
                </p14:cNvPr>
                <p14:cNvContentPartPr/>
                <p14:nvPr/>
              </p14:nvContentPartPr>
              <p14:xfrm>
                <a:off x="4221135" y="2264656"/>
                <a:ext cx="15480" cy="200520"/>
              </p14:xfrm>
            </p:contentPart>
          </mc:Choice>
          <mc:Fallback xmlns="">
            <p:pic>
              <p:nvPicPr>
                <p:cNvPr id="2" name="Ink 1">
                  <a:extLst>
                    <a:ext uri="{FF2B5EF4-FFF2-40B4-BE49-F238E27FC236}">
                      <a16:creationId xmlns:a16="http://schemas.microsoft.com/office/drawing/2014/main" id="{34860A75-810F-9E2B-BF17-9718D4864017}"/>
                    </a:ext>
                  </a:extLst>
                </p:cNvPr>
                <p:cNvPicPr/>
                <p:nvPr/>
              </p:nvPicPr>
              <p:blipFill>
                <a:blip r:embed="rId4"/>
                <a:stretch>
                  <a:fillRect/>
                </a:stretch>
              </p:blipFill>
              <p:spPr>
                <a:xfrm>
                  <a:off x="4203135" y="2246656"/>
                  <a:ext cx="511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7" name="Ink 6">
                  <a:extLst>
                    <a:ext uri="{FF2B5EF4-FFF2-40B4-BE49-F238E27FC236}">
                      <a16:creationId xmlns:a16="http://schemas.microsoft.com/office/drawing/2014/main" id="{80574769-4D34-96B6-3A58-089A961F2BFE}"/>
                    </a:ext>
                  </a:extLst>
                </p14:cNvPr>
                <p14:cNvContentPartPr/>
                <p14:nvPr/>
              </p14:nvContentPartPr>
              <p14:xfrm>
                <a:off x="4348215" y="2239096"/>
                <a:ext cx="123840" cy="239040"/>
              </p14:xfrm>
            </p:contentPart>
          </mc:Choice>
          <mc:Fallback xmlns="">
            <p:pic>
              <p:nvPicPr>
                <p:cNvPr id="7" name="Ink 6">
                  <a:extLst>
                    <a:ext uri="{FF2B5EF4-FFF2-40B4-BE49-F238E27FC236}">
                      <a16:creationId xmlns:a16="http://schemas.microsoft.com/office/drawing/2014/main" id="{80574769-4D34-96B6-3A58-089A961F2BFE}"/>
                    </a:ext>
                  </a:extLst>
                </p:cNvPr>
                <p:cNvPicPr/>
                <p:nvPr/>
              </p:nvPicPr>
              <p:blipFill>
                <a:blip r:embed="rId6"/>
                <a:stretch>
                  <a:fillRect/>
                </a:stretch>
              </p:blipFill>
              <p:spPr>
                <a:xfrm>
                  <a:off x="4330215" y="2221096"/>
                  <a:ext cx="15948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8" name="Ink 7">
                  <a:extLst>
                    <a:ext uri="{FF2B5EF4-FFF2-40B4-BE49-F238E27FC236}">
                      <a16:creationId xmlns:a16="http://schemas.microsoft.com/office/drawing/2014/main" id="{B96705D8-29AF-D04B-73E1-4A6D67223BF7}"/>
                    </a:ext>
                  </a:extLst>
                </p14:cNvPr>
                <p14:cNvContentPartPr/>
                <p14:nvPr/>
              </p14:nvContentPartPr>
              <p14:xfrm>
                <a:off x="4390335" y="2196616"/>
                <a:ext cx="184320" cy="65160"/>
              </p14:xfrm>
            </p:contentPart>
          </mc:Choice>
          <mc:Fallback xmlns="">
            <p:pic>
              <p:nvPicPr>
                <p:cNvPr id="8" name="Ink 7">
                  <a:extLst>
                    <a:ext uri="{FF2B5EF4-FFF2-40B4-BE49-F238E27FC236}">
                      <a16:creationId xmlns:a16="http://schemas.microsoft.com/office/drawing/2014/main" id="{B96705D8-29AF-D04B-73E1-4A6D67223BF7}"/>
                    </a:ext>
                  </a:extLst>
                </p:cNvPr>
                <p:cNvPicPr/>
                <p:nvPr/>
              </p:nvPicPr>
              <p:blipFill>
                <a:blip r:embed="rId8"/>
                <a:stretch>
                  <a:fillRect/>
                </a:stretch>
              </p:blipFill>
              <p:spPr>
                <a:xfrm>
                  <a:off x="4372695" y="2178976"/>
                  <a:ext cx="219960" cy="100800"/>
                </a:xfrm>
                <a:prstGeom prst="rect">
                  <a:avLst/>
                </a:prstGeom>
              </p:spPr>
            </p:pic>
          </mc:Fallback>
        </mc:AlternateContent>
      </p:grpSp>
      <p:grpSp>
        <p:nvGrpSpPr>
          <p:cNvPr id="13" name="Group 12">
            <a:extLst>
              <a:ext uri="{FF2B5EF4-FFF2-40B4-BE49-F238E27FC236}">
                <a16:creationId xmlns:a16="http://schemas.microsoft.com/office/drawing/2014/main" id="{D7963D14-7111-BB99-1AEB-1721B1CAB4E4}"/>
              </a:ext>
            </a:extLst>
          </p:cNvPr>
          <p:cNvGrpSpPr/>
          <p:nvPr/>
        </p:nvGrpSpPr>
        <p:grpSpPr>
          <a:xfrm>
            <a:off x="3705615" y="1216336"/>
            <a:ext cx="485640" cy="227880"/>
            <a:chOff x="3705615" y="1216336"/>
            <a:chExt cx="485640" cy="227880"/>
          </a:xfrm>
        </p:grpSpPr>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74829A60-E9A2-FD5A-C052-BEFC2A649400}"/>
                    </a:ext>
                  </a:extLst>
                </p14:cNvPr>
                <p14:cNvContentPartPr/>
                <p14:nvPr/>
              </p14:nvContentPartPr>
              <p14:xfrm>
                <a:off x="3705615" y="1238656"/>
                <a:ext cx="127080" cy="205560"/>
              </p14:xfrm>
            </p:contentPart>
          </mc:Choice>
          <mc:Fallback xmlns="">
            <p:pic>
              <p:nvPicPr>
                <p:cNvPr id="10" name="Ink 9">
                  <a:extLst>
                    <a:ext uri="{FF2B5EF4-FFF2-40B4-BE49-F238E27FC236}">
                      <a16:creationId xmlns:a16="http://schemas.microsoft.com/office/drawing/2014/main" id="{74829A60-E9A2-FD5A-C052-BEFC2A649400}"/>
                    </a:ext>
                  </a:extLst>
                </p:cNvPr>
                <p:cNvPicPr/>
                <p:nvPr/>
              </p:nvPicPr>
              <p:blipFill>
                <a:blip r:embed="rId10"/>
                <a:stretch>
                  <a:fillRect/>
                </a:stretch>
              </p:blipFill>
              <p:spPr>
                <a:xfrm>
                  <a:off x="3687975" y="1220656"/>
                  <a:ext cx="16272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1" name="Ink 10">
                  <a:extLst>
                    <a:ext uri="{FF2B5EF4-FFF2-40B4-BE49-F238E27FC236}">
                      <a16:creationId xmlns:a16="http://schemas.microsoft.com/office/drawing/2014/main" id="{19D1422B-6D95-2F55-E004-4E3677BBBA4C}"/>
                    </a:ext>
                  </a:extLst>
                </p14:cNvPr>
                <p14:cNvContentPartPr/>
                <p14:nvPr/>
              </p14:nvContentPartPr>
              <p14:xfrm>
                <a:off x="3889215" y="1242616"/>
                <a:ext cx="145080" cy="146520"/>
              </p14:xfrm>
            </p:contentPart>
          </mc:Choice>
          <mc:Fallback xmlns="">
            <p:pic>
              <p:nvPicPr>
                <p:cNvPr id="11" name="Ink 10">
                  <a:extLst>
                    <a:ext uri="{FF2B5EF4-FFF2-40B4-BE49-F238E27FC236}">
                      <a16:creationId xmlns:a16="http://schemas.microsoft.com/office/drawing/2014/main" id="{19D1422B-6D95-2F55-E004-4E3677BBBA4C}"/>
                    </a:ext>
                  </a:extLst>
                </p:cNvPr>
                <p:cNvPicPr/>
                <p:nvPr/>
              </p:nvPicPr>
              <p:blipFill>
                <a:blip r:embed="rId12"/>
                <a:stretch>
                  <a:fillRect/>
                </a:stretch>
              </p:blipFill>
              <p:spPr>
                <a:xfrm>
                  <a:off x="3871215" y="1224616"/>
                  <a:ext cx="18072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2" name="Ink 11">
                  <a:extLst>
                    <a:ext uri="{FF2B5EF4-FFF2-40B4-BE49-F238E27FC236}">
                      <a16:creationId xmlns:a16="http://schemas.microsoft.com/office/drawing/2014/main" id="{DD68D33C-EDD7-6F47-8438-429E2F0E453D}"/>
                    </a:ext>
                  </a:extLst>
                </p14:cNvPr>
                <p14:cNvContentPartPr/>
                <p14:nvPr/>
              </p14:nvContentPartPr>
              <p14:xfrm>
                <a:off x="3982095" y="1216336"/>
                <a:ext cx="209160" cy="222120"/>
              </p14:xfrm>
            </p:contentPart>
          </mc:Choice>
          <mc:Fallback xmlns="">
            <p:pic>
              <p:nvPicPr>
                <p:cNvPr id="12" name="Ink 11">
                  <a:extLst>
                    <a:ext uri="{FF2B5EF4-FFF2-40B4-BE49-F238E27FC236}">
                      <a16:creationId xmlns:a16="http://schemas.microsoft.com/office/drawing/2014/main" id="{DD68D33C-EDD7-6F47-8438-429E2F0E453D}"/>
                    </a:ext>
                  </a:extLst>
                </p:cNvPr>
                <p:cNvPicPr/>
                <p:nvPr/>
              </p:nvPicPr>
              <p:blipFill>
                <a:blip r:embed="rId14"/>
                <a:stretch>
                  <a:fillRect/>
                </a:stretch>
              </p:blipFill>
              <p:spPr>
                <a:xfrm>
                  <a:off x="3964095" y="1198696"/>
                  <a:ext cx="244800" cy="257760"/>
                </a:xfrm>
                <a:prstGeom prst="rect">
                  <a:avLst/>
                </a:prstGeom>
              </p:spPr>
            </p:pic>
          </mc:Fallback>
        </mc:AlternateContent>
      </p:grpSp>
      <p:grpSp>
        <p:nvGrpSpPr>
          <p:cNvPr id="18" name="Group 17">
            <a:extLst>
              <a:ext uri="{FF2B5EF4-FFF2-40B4-BE49-F238E27FC236}">
                <a16:creationId xmlns:a16="http://schemas.microsoft.com/office/drawing/2014/main" id="{BC2DDB07-F723-1DED-C4E2-1EFB2AED22DE}"/>
              </a:ext>
            </a:extLst>
          </p:cNvPr>
          <p:cNvGrpSpPr/>
          <p:nvPr/>
        </p:nvGrpSpPr>
        <p:grpSpPr>
          <a:xfrm>
            <a:off x="872415" y="2529256"/>
            <a:ext cx="549720" cy="284400"/>
            <a:chOff x="872415" y="2529256"/>
            <a:chExt cx="549720" cy="284400"/>
          </a:xfrm>
        </p:grpSpPr>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401587E8-180E-C0EA-3568-3FFC987A4E77}"/>
                    </a:ext>
                  </a:extLst>
                </p14:cNvPr>
                <p14:cNvContentPartPr/>
                <p14:nvPr/>
              </p14:nvContentPartPr>
              <p14:xfrm>
                <a:off x="872415" y="2593696"/>
                <a:ext cx="26280" cy="219960"/>
              </p14:xfrm>
            </p:contentPart>
          </mc:Choice>
          <mc:Fallback xmlns="">
            <p:pic>
              <p:nvPicPr>
                <p:cNvPr id="14" name="Ink 13">
                  <a:extLst>
                    <a:ext uri="{FF2B5EF4-FFF2-40B4-BE49-F238E27FC236}">
                      <a16:creationId xmlns:a16="http://schemas.microsoft.com/office/drawing/2014/main" id="{401587E8-180E-C0EA-3568-3FFC987A4E77}"/>
                    </a:ext>
                  </a:extLst>
                </p:cNvPr>
                <p:cNvPicPr/>
                <p:nvPr/>
              </p:nvPicPr>
              <p:blipFill>
                <a:blip r:embed="rId16"/>
                <a:stretch>
                  <a:fillRect/>
                </a:stretch>
              </p:blipFill>
              <p:spPr>
                <a:xfrm>
                  <a:off x="854415" y="2575696"/>
                  <a:ext cx="619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32AB7AA8-DEC9-EA24-429B-604B1A3A4555}"/>
                    </a:ext>
                  </a:extLst>
                </p14:cNvPr>
                <p14:cNvContentPartPr/>
                <p14:nvPr/>
              </p14:nvContentPartPr>
              <p14:xfrm>
                <a:off x="999495" y="2575696"/>
                <a:ext cx="92880" cy="203040"/>
              </p14:xfrm>
            </p:contentPart>
          </mc:Choice>
          <mc:Fallback xmlns="">
            <p:pic>
              <p:nvPicPr>
                <p:cNvPr id="15" name="Ink 14">
                  <a:extLst>
                    <a:ext uri="{FF2B5EF4-FFF2-40B4-BE49-F238E27FC236}">
                      <a16:creationId xmlns:a16="http://schemas.microsoft.com/office/drawing/2014/main" id="{32AB7AA8-DEC9-EA24-429B-604B1A3A4555}"/>
                    </a:ext>
                  </a:extLst>
                </p:cNvPr>
                <p:cNvPicPr/>
                <p:nvPr/>
              </p:nvPicPr>
              <p:blipFill>
                <a:blip r:embed="rId18"/>
                <a:stretch>
                  <a:fillRect/>
                </a:stretch>
              </p:blipFill>
              <p:spPr>
                <a:xfrm>
                  <a:off x="981855" y="2558056"/>
                  <a:ext cx="1285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EEAD3103-6694-8080-CFBE-85621572D964}"/>
                    </a:ext>
                  </a:extLst>
                </p14:cNvPr>
                <p14:cNvContentPartPr/>
                <p14:nvPr/>
              </p14:nvContentPartPr>
              <p14:xfrm>
                <a:off x="1175175" y="2591176"/>
                <a:ext cx="96480" cy="151200"/>
              </p14:xfrm>
            </p:contentPart>
          </mc:Choice>
          <mc:Fallback xmlns="">
            <p:pic>
              <p:nvPicPr>
                <p:cNvPr id="16" name="Ink 15">
                  <a:extLst>
                    <a:ext uri="{FF2B5EF4-FFF2-40B4-BE49-F238E27FC236}">
                      <a16:creationId xmlns:a16="http://schemas.microsoft.com/office/drawing/2014/main" id="{EEAD3103-6694-8080-CFBE-85621572D964}"/>
                    </a:ext>
                  </a:extLst>
                </p:cNvPr>
                <p:cNvPicPr/>
                <p:nvPr/>
              </p:nvPicPr>
              <p:blipFill>
                <a:blip r:embed="rId20"/>
                <a:stretch>
                  <a:fillRect/>
                </a:stretch>
              </p:blipFill>
              <p:spPr>
                <a:xfrm>
                  <a:off x="1157535" y="2573536"/>
                  <a:ext cx="13212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E417B9B4-DC10-A970-D4C6-C3B0C714C1EA}"/>
                    </a:ext>
                  </a:extLst>
                </p14:cNvPr>
                <p14:cNvContentPartPr/>
                <p14:nvPr/>
              </p14:nvContentPartPr>
              <p14:xfrm>
                <a:off x="1331415" y="2529256"/>
                <a:ext cx="90720" cy="84240"/>
              </p14:xfrm>
            </p:contentPart>
          </mc:Choice>
          <mc:Fallback xmlns="">
            <p:pic>
              <p:nvPicPr>
                <p:cNvPr id="17" name="Ink 16">
                  <a:extLst>
                    <a:ext uri="{FF2B5EF4-FFF2-40B4-BE49-F238E27FC236}">
                      <a16:creationId xmlns:a16="http://schemas.microsoft.com/office/drawing/2014/main" id="{E417B9B4-DC10-A970-D4C6-C3B0C714C1EA}"/>
                    </a:ext>
                  </a:extLst>
                </p:cNvPr>
                <p:cNvPicPr/>
                <p:nvPr/>
              </p:nvPicPr>
              <p:blipFill>
                <a:blip r:embed="rId22"/>
                <a:stretch>
                  <a:fillRect/>
                </a:stretch>
              </p:blipFill>
              <p:spPr>
                <a:xfrm>
                  <a:off x="1313775" y="2511616"/>
                  <a:ext cx="126360" cy="119880"/>
                </a:xfrm>
                <a:prstGeom prst="rect">
                  <a:avLst/>
                </a:prstGeom>
              </p:spPr>
            </p:pic>
          </mc:Fallback>
        </mc:AlternateContent>
      </p:grpSp>
      <p:grpSp>
        <p:nvGrpSpPr>
          <p:cNvPr id="23" name="Group 22">
            <a:extLst>
              <a:ext uri="{FF2B5EF4-FFF2-40B4-BE49-F238E27FC236}">
                <a16:creationId xmlns:a16="http://schemas.microsoft.com/office/drawing/2014/main" id="{F490AD46-F2F0-E666-6F23-08234372B2E4}"/>
              </a:ext>
            </a:extLst>
          </p:cNvPr>
          <p:cNvGrpSpPr/>
          <p:nvPr/>
        </p:nvGrpSpPr>
        <p:grpSpPr>
          <a:xfrm>
            <a:off x="1772055" y="2531776"/>
            <a:ext cx="419760" cy="247320"/>
            <a:chOff x="1772055" y="2531776"/>
            <a:chExt cx="419760" cy="247320"/>
          </a:xfrm>
        </p:grpSpPr>
        <mc:AlternateContent xmlns:mc="http://schemas.openxmlformats.org/markup-compatibility/2006" xmlns:p14="http://schemas.microsoft.com/office/powerpoint/2010/main">
          <mc:Choice Requires="p14">
            <p:contentPart p14:bwMode="auto" r:id="rId23">
              <p14:nvContentPartPr>
                <p14:cNvPr id="19" name="Ink 18">
                  <a:extLst>
                    <a:ext uri="{FF2B5EF4-FFF2-40B4-BE49-F238E27FC236}">
                      <a16:creationId xmlns:a16="http://schemas.microsoft.com/office/drawing/2014/main" id="{AE247D48-CF32-D79E-2F7D-30D5598CB80D}"/>
                    </a:ext>
                  </a:extLst>
                </p14:cNvPr>
                <p14:cNvContentPartPr/>
                <p14:nvPr/>
              </p14:nvContentPartPr>
              <p14:xfrm>
                <a:off x="1772055" y="2610256"/>
                <a:ext cx="131040" cy="125280"/>
              </p14:xfrm>
            </p:contentPart>
          </mc:Choice>
          <mc:Fallback xmlns="">
            <p:pic>
              <p:nvPicPr>
                <p:cNvPr id="19" name="Ink 18">
                  <a:extLst>
                    <a:ext uri="{FF2B5EF4-FFF2-40B4-BE49-F238E27FC236}">
                      <a16:creationId xmlns:a16="http://schemas.microsoft.com/office/drawing/2014/main" id="{AE247D48-CF32-D79E-2F7D-30D5598CB80D}"/>
                    </a:ext>
                  </a:extLst>
                </p:cNvPr>
                <p:cNvPicPr/>
                <p:nvPr/>
              </p:nvPicPr>
              <p:blipFill>
                <a:blip r:embed="rId24"/>
                <a:stretch>
                  <a:fillRect/>
                </a:stretch>
              </p:blipFill>
              <p:spPr>
                <a:xfrm>
                  <a:off x="1754415" y="2592616"/>
                  <a:ext cx="16668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0" name="Ink 19">
                  <a:extLst>
                    <a:ext uri="{FF2B5EF4-FFF2-40B4-BE49-F238E27FC236}">
                      <a16:creationId xmlns:a16="http://schemas.microsoft.com/office/drawing/2014/main" id="{EEEA8DC9-798C-D3BF-83E6-9B8558EBDADD}"/>
                    </a:ext>
                  </a:extLst>
                </p14:cNvPr>
                <p14:cNvContentPartPr/>
                <p14:nvPr/>
              </p14:nvContentPartPr>
              <p14:xfrm>
                <a:off x="1844055" y="2611696"/>
                <a:ext cx="49320" cy="165240"/>
              </p14:xfrm>
            </p:contentPart>
          </mc:Choice>
          <mc:Fallback xmlns="">
            <p:pic>
              <p:nvPicPr>
                <p:cNvPr id="20" name="Ink 19">
                  <a:extLst>
                    <a:ext uri="{FF2B5EF4-FFF2-40B4-BE49-F238E27FC236}">
                      <a16:creationId xmlns:a16="http://schemas.microsoft.com/office/drawing/2014/main" id="{EEEA8DC9-798C-D3BF-83E6-9B8558EBDADD}"/>
                    </a:ext>
                  </a:extLst>
                </p:cNvPr>
                <p:cNvPicPr/>
                <p:nvPr/>
              </p:nvPicPr>
              <p:blipFill>
                <a:blip r:embed="rId26"/>
                <a:stretch>
                  <a:fillRect/>
                </a:stretch>
              </p:blipFill>
              <p:spPr>
                <a:xfrm>
                  <a:off x="1826415" y="2594056"/>
                  <a:ext cx="849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1" name="Ink 20">
                  <a:extLst>
                    <a:ext uri="{FF2B5EF4-FFF2-40B4-BE49-F238E27FC236}">
                      <a16:creationId xmlns:a16="http://schemas.microsoft.com/office/drawing/2014/main" id="{A3FDAAF3-E44C-AEE1-6AA6-528A968AFF41}"/>
                    </a:ext>
                  </a:extLst>
                </p14:cNvPr>
                <p14:cNvContentPartPr/>
                <p14:nvPr/>
              </p14:nvContentPartPr>
              <p14:xfrm>
                <a:off x="1971495" y="2591536"/>
                <a:ext cx="74520" cy="187560"/>
              </p14:xfrm>
            </p:contentPart>
          </mc:Choice>
          <mc:Fallback xmlns="">
            <p:pic>
              <p:nvPicPr>
                <p:cNvPr id="21" name="Ink 20">
                  <a:extLst>
                    <a:ext uri="{FF2B5EF4-FFF2-40B4-BE49-F238E27FC236}">
                      <a16:creationId xmlns:a16="http://schemas.microsoft.com/office/drawing/2014/main" id="{A3FDAAF3-E44C-AEE1-6AA6-528A968AFF41}"/>
                    </a:ext>
                  </a:extLst>
                </p:cNvPr>
                <p:cNvPicPr/>
                <p:nvPr/>
              </p:nvPicPr>
              <p:blipFill>
                <a:blip r:embed="rId28"/>
                <a:stretch>
                  <a:fillRect/>
                </a:stretch>
              </p:blipFill>
              <p:spPr>
                <a:xfrm>
                  <a:off x="1953855" y="2573896"/>
                  <a:ext cx="11016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2" name="Ink 21">
                  <a:extLst>
                    <a:ext uri="{FF2B5EF4-FFF2-40B4-BE49-F238E27FC236}">
                      <a16:creationId xmlns:a16="http://schemas.microsoft.com/office/drawing/2014/main" id="{553E036E-A32C-2E26-1BE8-362DF18A907F}"/>
                    </a:ext>
                  </a:extLst>
                </p14:cNvPr>
                <p14:cNvContentPartPr/>
                <p14:nvPr/>
              </p14:nvContentPartPr>
              <p14:xfrm>
                <a:off x="2091735" y="2531776"/>
                <a:ext cx="100080" cy="67680"/>
              </p14:xfrm>
            </p:contentPart>
          </mc:Choice>
          <mc:Fallback xmlns="">
            <p:pic>
              <p:nvPicPr>
                <p:cNvPr id="22" name="Ink 21">
                  <a:extLst>
                    <a:ext uri="{FF2B5EF4-FFF2-40B4-BE49-F238E27FC236}">
                      <a16:creationId xmlns:a16="http://schemas.microsoft.com/office/drawing/2014/main" id="{553E036E-A32C-2E26-1BE8-362DF18A907F}"/>
                    </a:ext>
                  </a:extLst>
                </p:cNvPr>
                <p:cNvPicPr/>
                <p:nvPr/>
              </p:nvPicPr>
              <p:blipFill>
                <a:blip r:embed="rId30"/>
                <a:stretch>
                  <a:fillRect/>
                </a:stretch>
              </p:blipFill>
              <p:spPr>
                <a:xfrm>
                  <a:off x="2074095" y="2513776"/>
                  <a:ext cx="135720" cy="103320"/>
                </a:xfrm>
                <a:prstGeom prst="rect">
                  <a:avLst/>
                </a:prstGeom>
              </p:spPr>
            </p:pic>
          </mc:Fallback>
        </mc:AlternateContent>
      </p:grpSp>
      <p:grpSp>
        <p:nvGrpSpPr>
          <p:cNvPr id="31" name="Group 30">
            <a:extLst>
              <a:ext uri="{FF2B5EF4-FFF2-40B4-BE49-F238E27FC236}">
                <a16:creationId xmlns:a16="http://schemas.microsoft.com/office/drawing/2014/main" id="{7DCE7506-02EE-5A01-2253-DBB5282CCF44}"/>
              </a:ext>
            </a:extLst>
          </p:cNvPr>
          <p:cNvGrpSpPr/>
          <p:nvPr/>
        </p:nvGrpSpPr>
        <p:grpSpPr>
          <a:xfrm>
            <a:off x="2645415" y="2553016"/>
            <a:ext cx="412560" cy="231840"/>
            <a:chOff x="2645415" y="2553016"/>
            <a:chExt cx="412560" cy="231840"/>
          </a:xfrm>
        </p:grpSpPr>
        <mc:AlternateContent xmlns:mc="http://schemas.openxmlformats.org/markup-compatibility/2006" xmlns:p14="http://schemas.microsoft.com/office/powerpoint/2010/main">
          <mc:Choice Requires="p14">
            <p:contentPart p14:bwMode="auto" r:id="rId31">
              <p14:nvContentPartPr>
                <p14:cNvPr id="24" name="Ink 23">
                  <a:extLst>
                    <a:ext uri="{FF2B5EF4-FFF2-40B4-BE49-F238E27FC236}">
                      <a16:creationId xmlns:a16="http://schemas.microsoft.com/office/drawing/2014/main" id="{AA1058C5-017F-26A9-E475-C8D2FC036067}"/>
                    </a:ext>
                  </a:extLst>
                </p14:cNvPr>
                <p14:cNvContentPartPr/>
                <p14:nvPr/>
              </p14:nvContentPartPr>
              <p14:xfrm>
                <a:off x="2645415" y="2595136"/>
                <a:ext cx="98640" cy="189720"/>
              </p14:xfrm>
            </p:contentPart>
          </mc:Choice>
          <mc:Fallback xmlns="">
            <p:pic>
              <p:nvPicPr>
                <p:cNvPr id="24" name="Ink 23">
                  <a:extLst>
                    <a:ext uri="{FF2B5EF4-FFF2-40B4-BE49-F238E27FC236}">
                      <a16:creationId xmlns:a16="http://schemas.microsoft.com/office/drawing/2014/main" id="{AA1058C5-017F-26A9-E475-C8D2FC036067}"/>
                    </a:ext>
                  </a:extLst>
                </p:cNvPr>
                <p:cNvPicPr/>
                <p:nvPr/>
              </p:nvPicPr>
              <p:blipFill>
                <a:blip r:embed="rId32"/>
                <a:stretch>
                  <a:fillRect/>
                </a:stretch>
              </p:blipFill>
              <p:spPr>
                <a:xfrm>
                  <a:off x="2627775" y="2577136"/>
                  <a:ext cx="13428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5" name="Ink 24">
                  <a:extLst>
                    <a:ext uri="{FF2B5EF4-FFF2-40B4-BE49-F238E27FC236}">
                      <a16:creationId xmlns:a16="http://schemas.microsoft.com/office/drawing/2014/main" id="{90AC5EBF-4198-662E-6969-2FD51A02043B}"/>
                    </a:ext>
                  </a:extLst>
                </p14:cNvPr>
                <p14:cNvContentPartPr/>
                <p14:nvPr/>
              </p14:nvContentPartPr>
              <p14:xfrm>
                <a:off x="2844855" y="2557696"/>
                <a:ext cx="78480" cy="195120"/>
              </p14:xfrm>
            </p:contentPart>
          </mc:Choice>
          <mc:Fallback xmlns="">
            <p:pic>
              <p:nvPicPr>
                <p:cNvPr id="25" name="Ink 24">
                  <a:extLst>
                    <a:ext uri="{FF2B5EF4-FFF2-40B4-BE49-F238E27FC236}">
                      <a16:creationId xmlns:a16="http://schemas.microsoft.com/office/drawing/2014/main" id="{90AC5EBF-4198-662E-6969-2FD51A02043B}"/>
                    </a:ext>
                  </a:extLst>
                </p:cNvPr>
                <p:cNvPicPr/>
                <p:nvPr/>
              </p:nvPicPr>
              <p:blipFill>
                <a:blip r:embed="rId34"/>
                <a:stretch>
                  <a:fillRect/>
                </a:stretch>
              </p:blipFill>
              <p:spPr>
                <a:xfrm>
                  <a:off x="2827215" y="2539696"/>
                  <a:ext cx="11412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6" name="Ink 25">
                  <a:extLst>
                    <a:ext uri="{FF2B5EF4-FFF2-40B4-BE49-F238E27FC236}">
                      <a16:creationId xmlns:a16="http://schemas.microsoft.com/office/drawing/2014/main" id="{ADF376E5-9354-FD92-DA01-5863459D20EF}"/>
                    </a:ext>
                  </a:extLst>
                </p14:cNvPr>
                <p14:cNvContentPartPr/>
                <p14:nvPr/>
              </p14:nvContentPartPr>
              <p14:xfrm>
                <a:off x="2961855" y="2553016"/>
                <a:ext cx="96120" cy="72360"/>
              </p14:xfrm>
            </p:contentPart>
          </mc:Choice>
          <mc:Fallback xmlns="">
            <p:pic>
              <p:nvPicPr>
                <p:cNvPr id="26" name="Ink 25">
                  <a:extLst>
                    <a:ext uri="{FF2B5EF4-FFF2-40B4-BE49-F238E27FC236}">
                      <a16:creationId xmlns:a16="http://schemas.microsoft.com/office/drawing/2014/main" id="{ADF376E5-9354-FD92-DA01-5863459D20EF}"/>
                    </a:ext>
                  </a:extLst>
                </p:cNvPr>
                <p:cNvPicPr/>
                <p:nvPr/>
              </p:nvPicPr>
              <p:blipFill>
                <a:blip r:embed="rId36"/>
                <a:stretch>
                  <a:fillRect/>
                </a:stretch>
              </p:blipFill>
              <p:spPr>
                <a:xfrm>
                  <a:off x="2943855" y="2535376"/>
                  <a:ext cx="131760" cy="108000"/>
                </a:xfrm>
                <a:prstGeom prst="rect">
                  <a:avLst/>
                </a:prstGeom>
              </p:spPr>
            </p:pic>
          </mc:Fallback>
        </mc:AlternateContent>
      </p:grpSp>
      <p:grpSp>
        <p:nvGrpSpPr>
          <p:cNvPr id="30" name="Group 29">
            <a:extLst>
              <a:ext uri="{FF2B5EF4-FFF2-40B4-BE49-F238E27FC236}">
                <a16:creationId xmlns:a16="http://schemas.microsoft.com/office/drawing/2014/main" id="{9EAFEE38-94AB-3BF1-1320-D607FADFA430}"/>
              </a:ext>
            </a:extLst>
          </p:cNvPr>
          <p:cNvGrpSpPr/>
          <p:nvPr/>
        </p:nvGrpSpPr>
        <p:grpSpPr>
          <a:xfrm>
            <a:off x="3509775" y="2553736"/>
            <a:ext cx="411480" cy="192240"/>
            <a:chOff x="3509775" y="2553736"/>
            <a:chExt cx="411480" cy="192240"/>
          </a:xfrm>
        </p:grpSpPr>
        <mc:AlternateContent xmlns:mc="http://schemas.openxmlformats.org/markup-compatibility/2006" xmlns:p14="http://schemas.microsoft.com/office/powerpoint/2010/main">
          <mc:Choice Requires="p14">
            <p:contentPart p14:bwMode="auto" r:id="rId37">
              <p14:nvContentPartPr>
                <p14:cNvPr id="27" name="Ink 26">
                  <a:extLst>
                    <a:ext uri="{FF2B5EF4-FFF2-40B4-BE49-F238E27FC236}">
                      <a16:creationId xmlns:a16="http://schemas.microsoft.com/office/drawing/2014/main" id="{6494137A-C6CD-71A4-E930-13B8E3BBE4E2}"/>
                    </a:ext>
                  </a:extLst>
                </p14:cNvPr>
                <p14:cNvContentPartPr/>
                <p14:nvPr/>
              </p14:nvContentPartPr>
              <p14:xfrm>
                <a:off x="3509775" y="2553736"/>
                <a:ext cx="138240" cy="172800"/>
              </p14:xfrm>
            </p:contentPart>
          </mc:Choice>
          <mc:Fallback xmlns="">
            <p:pic>
              <p:nvPicPr>
                <p:cNvPr id="27" name="Ink 26">
                  <a:extLst>
                    <a:ext uri="{FF2B5EF4-FFF2-40B4-BE49-F238E27FC236}">
                      <a16:creationId xmlns:a16="http://schemas.microsoft.com/office/drawing/2014/main" id="{6494137A-C6CD-71A4-E930-13B8E3BBE4E2}"/>
                    </a:ext>
                  </a:extLst>
                </p:cNvPr>
                <p:cNvPicPr/>
                <p:nvPr/>
              </p:nvPicPr>
              <p:blipFill>
                <a:blip r:embed="rId38"/>
                <a:stretch>
                  <a:fillRect/>
                </a:stretch>
              </p:blipFill>
              <p:spPr>
                <a:xfrm>
                  <a:off x="3492135" y="2536096"/>
                  <a:ext cx="17388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8" name="Ink 27">
                  <a:extLst>
                    <a:ext uri="{FF2B5EF4-FFF2-40B4-BE49-F238E27FC236}">
                      <a16:creationId xmlns:a16="http://schemas.microsoft.com/office/drawing/2014/main" id="{21009439-0FB8-BF8E-1C1E-37968CCB18DB}"/>
                    </a:ext>
                  </a:extLst>
                </p14:cNvPr>
                <p14:cNvContentPartPr/>
                <p14:nvPr/>
              </p14:nvContentPartPr>
              <p14:xfrm>
                <a:off x="3680055" y="2555896"/>
                <a:ext cx="129240" cy="128160"/>
              </p14:xfrm>
            </p:contentPart>
          </mc:Choice>
          <mc:Fallback xmlns="">
            <p:pic>
              <p:nvPicPr>
                <p:cNvPr id="28" name="Ink 27">
                  <a:extLst>
                    <a:ext uri="{FF2B5EF4-FFF2-40B4-BE49-F238E27FC236}">
                      <a16:creationId xmlns:a16="http://schemas.microsoft.com/office/drawing/2014/main" id="{21009439-0FB8-BF8E-1C1E-37968CCB18DB}"/>
                    </a:ext>
                  </a:extLst>
                </p:cNvPr>
                <p:cNvPicPr/>
                <p:nvPr/>
              </p:nvPicPr>
              <p:blipFill>
                <a:blip r:embed="rId40"/>
                <a:stretch>
                  <a:fillRect/>
                </a:stretch>
              </p:blipFill>
              <p:spPr>
                <a:xfrm>
                  <a:off x="3662415" y="2537896"/>
                  <a:ext cx="1648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9" name="Ink 28">
                  <a:extLst>
                    <a:ext uri="{FF2B5EF4-FFF2-40B4-BE49-F238E27FC236}">
                      <a16:creationId xmlns:a16="http://schemas.microsoft.com/office/drawing/2014/main" id="{C26934D2-32DD-7960-8B7F-56B13B32779F}"/>
                    </a:ext>
                  </a:extLst>
                </p14:cNvPr>
                <p14:cNvContentPartPr/>
                <p14:nvPr/>
              </p14:nvContentPartPr>
              <p14:xfrm>
                <a:off x="3750615" y="2570296"/>
                <a:ext cx="170640" cy="175680"/>
              </p14:xfrm>
            </p:contentPart>
          </mc:Choice>
          <mc:Fallback xmlns="">
            <p:pic>
              <p:nvPicPr>
                <p:cNvPr id="29" name="Ink 28">
                  <a:extLst>
                    <a:ext uri="{FF2B5EF4-FFF2-40B4-BE49-F238E27FC236}">
                      <a16:creationId xmlns:a16="http://schemas.microsoft.com/office/drawing/2014/main" id="{C26934D2-32DD-7960-8B7F-56B13B32779F}"/>
                    </a:ext>
                  </a:extLst>
                </p:cNvPr>
                <p:cNvPicPr/>
                <p:nvPr/>
              </p:nvPicPr>
              <p:blipFill>
                <a:blip r:embed="rId42"/>
                <a:stretch>
                  <a:fillRect/>
                </a:stretch>
              </p:blipFill>
              <p:spPr>
                <a:xfrm>
                  <a:off x="3732615" y="2552296"/>
                  <a:ext cx="206280" cy="211320"/>
                </a:xfrm>
                <a:prstGeom prst="rect">
                  <a:avLst/>
                </a:prstGeom>
              </p:spPr>
            </p:pic>
          </mc:Fallback>
        </mc:AlternateContent>
      </p:grpSp>
      <p:grpSp>
        <p:nvGrpSpPr>
          <p:cNvPr id="34" name="Group 33">
            <a:extLst>
              <a:ext uri="{FF2B5EF4-FFF2-40B4-BE49-F238E27FC236}">
                <a16:creationId xmlns:a16="http://schemas.microsoft.com/office/drawing/2014/main" id="{32BC4B5F-EC1C-A33A-4BC7-BF7E25CE8134}"/>
              </a:ext>
            </a:extLst>
          </p:cNvPr>
          <p:cNvGrpSpPr/>
          <p:nvPr/>
        </p:nvGrpSpPr>
        <p:grpSpPr>
          <a:xfrm>
            <a:off x="1398735" y="3428896"/>
            <a:ext cx="399960" cy="356400"/>
            <a:chOff x="1398735" y="3428896"/>
            <a:chExt cx="399960" cy="356400"/>
          </a:xfrm>
        </p:grpSpPr>
        <mc:AlternateContent xmlns:mc="http://schemas.openxmlformats.org/markup-compatibility/2006" xmlns:p14="http://schemas.microsoft.com/office/powerpoint/2010/main">
          <mc:Choice Requires="p14">
            <p:contentPart p14:bwMode="auto" r:id="rId43">
              <p14:nvContentPartPr>
                <p14:cNvPr id="32" name="Ink 31">
                  <a:extLst>
                    <a:ext uri="{FF2B5EF4-FFF2-40B4-BE49-F238E27FC236}">
                      <a16:creationId xmlns:a16="http://schemas.microsoft.com/office/drawing/2014/main" id="{7AA92AE9-1F31-89A0-0DA5-5759E8D2AD48}"/>
                    </a:ext>
                  </a:extLst>
                </p14:cNvPr>
                <p14:cNvContentPartPr/>
                <p14:nvPr/>
              </p14:nvContentPartPr>
              <p14:xfrm>
                <a:off x="1398735" y="3428896"/>
                <a:ext cx="275400" cy="252360"/>
              </p14:xfrm>
            </p:contentPart>
          </mc:Choice>
          <mc:Fallback xmlns="">
            <p:pic>
              <p:nvPicPr>
                <p:cNvPr id="32" name="Ink 31">
                  <a:extLst>
                    <a:ext uri="{FF2B5EF4-FFF2-40B4-BE49-F238E27FC236}">
                      <a16:creationId xmlns:a16="http://schemas.microsoft.com/office/drawing/2014/main" id="{7AA92AE9-1F31-89A0-0DA5-5759E8D2AD48}"/>
                    </a:ext>
                  </a:extLst>
                </p:cNvPr>
                <p:cNvPicPr/>
                <p:nvPr/>
              </p:nvPicPr>
              <p:blipFill>
                <a:blip r:embed="rId44"/>
                <a:stretch>
                  <a:fillRect/>
                </a:stretch>
              </p:blipFill>
              <p:spPr>
                <a:xfrm>
                  <a:off x="1381095" y="3410896"/>
                  <a:ext cx="31104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3" name="Ink 32">
                  <a:extLst>
                    <a:ext uri="{FF2B5EF4-FFF2-40B4-BE49-F238E27FC236}">
                      <a16:creationId xmlns:a16="http://schemas.microsoft.com/office/drawing/2014/main" id="{CB1E724F-6B09-997D-70AA-A76B5C431B52}"/>
                    </a:ext>
                  </a:extLst>
                </p14:cNvPr>
                <p14:cNvContentPartPr/>
                <p14:nvPr/>
              </p14:nvContentPartPr>
              <p14:xfrm>
                <a:off x="1612575" y="3582256"/>
                <a:ext cx="186120" cy="203040"/>
              </p14:xfrm>
            </p:contentPart>
          </mc:Choice>
          <mc:Fallback xmlns="">
            <p:pic>
              <p:nvPicPr>
                <p:cNvPr id="33" name="Ink 32">
                  <a:extLst>
                    <a:ext uri="{FF2B5EF4-FFF2-40B4-BE49-F238E27FC236}">
                      <a16:creationId xmlns:a16="http://schemas.microsoft.com/office/drawing/2014/main" id="{CB1E724F-6B09-997D-70AA-A76B5C431B52}"/>
                    </a:ext>
                  </a:extLst>
                </p:cNvPr>
                <p:cNvPicPr/>
                <p:nvPr/>
              </p:nvPicPr>
              <p:blipFill>
                <a:blip r:embed="rId46"/>
                <a:stretch>
                  <a:fillRect/>
                </a:stretch>
              </p:blipFill>
              <p:spPr>
                <a:xfrm>
                  <a:off x="1594575" y="3564616"/>
                  <a:ext cx="221760" cy="238680"/>
                </a:xfrm>
                <a:prstGeom prst="rect">
                  <a:avLst/>
                </a:prstGeom>
              </p:spPr>
            </p:pic>
          </mc:Fallback>
        </mc:AlternateContent>
      </p:grpSp>
      <p:grpSp>
        <p:nvGrpSpPr>
          <p:cNvPr id="39" name="Group 38">
            <a:extLst>
              <a:ext uri="{FF2B5EF4-FFF2-40B4-BE49-F238E27FC236}">
                <a16:creationId xmlns:a16="http://schemas.microsoft.com/office/drawing/2014/main" id="{189FD991-08B2-903E-BD04-A8578704EC67}"/>
              </a:ext>
            </a:extLst>
          </p:cNvPr>
          <p:cNvGrpSpPr/>
          <p:nvPr/>
        </p:nvGrpSpPr>
        <p:grpSpPr>
          <a:xfrm>
            <a:off x="2057895" y="3522496"/>
            <a:ext cx="348480" cy="540000"/>
            <a:chOff x="2057895" y="3522496"/>
            <a:chExt cx="348480" cy="540000"/>
          </a:xfrm>
        </p:grpSpPr>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AC63EBE9-B586-DBC5-BD13-F6BD70B9F738}"/>
                    </a:ext>
                  </a:extLst>
                </p14:cNvPr>
                <p14:cNvContentPartPr/>
                <p14:nvPr/>
              </p14:nvContentPartPr>
              <p14:xfrm>
                <a:off x="2228895" y="3522496"/>
                <a:ext cx="16560" cy="142920"/>
              </p14:xfrm>
            </p:contentPart>
          </mc:Choice>
          <mc:Fallback xmlns="">
            <p:pic>
              <p:nvPicPr>
                <p:cNvPr id="35" name="Ink 34">
                  <a:extLst>
                    <a:ext uri="{FF2B5EF4-FFF2-40B4-BE49-F238E27FC236}">
                      <a16:creationId xmlns:a16="http://schemas.microsoft.com/office/drawing/2014/main" id="{AC63EBE9-B586-DBC5-BD13-F6BD70B9F738}"/>
                    </a:ext>
                  </a:extLst>
                </p:cNvPr>
                <p:cNvPicPr/>
                <p:nvPr/>
              </p:nvPicPr>
              <p:blipFill>
                <a:blip r:embed="rId48"/>
                <a:stretch>
                  <a:fillRect/>
                </a:stretch>
              </p:blipFill>
              <p:spPr>
                <a:xfrm>
                  <a:off x="2211255" y="3504496"/>
                  <a:ext cx="5220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EB07DEA0-F88C-8AA6-E334-CD2DA5133B49}"/>
                    </a:ext>
                  </a:extLst>
                </p14:cNvPr>
                <p14:cNvContentPartPr/>
                <p14:nvPr/>
              </p14:nvContentPartPr>
              <p14:xfrm>
                <a:off x="2057895" y="3745696"/>
                <a:ext cx="338760" cy="57600"/>
              </p14:xfrm>
            </p:contentPart>
          </mc:Choice>
          <mc:Fallback xmlns="">
            <p:pic>
              <p:nvPicPr>
                <p:cNvPr id="36" name="Ink 35">
                  <a:extLst>
                    <a:ext uri="{FF2B5EF4-FFF2-40B4-BE49-F238E27FC236}">
                      <a16:creationId xmlns:a16="http://schemas.microsoft.com/office/drawing/2014/main" id="{EB07DEA0-F88C-8AA6-E334-CD2DA5133B49}"/>
                    </a:ext>
                  </a:extLst>
                </p:cNvPr>
                <p:cNvPicPr/>
                <p:nvPr/>
              </p:nvPicPr>
              <p:blipFill>
                <a:blip r:embed="rId50"/>
                <a:stretch>
                  <a:fillRect/>
                </a:stretch>
              </p:blipFill>
              <p:spPr>
                <a:xfrm>
                  <a:off x="2039895" y="3727696"/>
                  <a:ext cx="3744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7" name="Ink 36">
                  <a:extLst>
                    <a:ext uri="{FF2B5EF4-FFF2-40B4-BE49-F238E27FC236}">
                      <a16:creationId xmlns:a16="http://schemas.microsoft.com/office/drawing/2014/main" id="{BE9D597F-3A1A-225A-6FC6-561EA24BD6E5}"/>
                    </a:ext>
                  </a:extLst>
                </p14:cNvPr>
                <p14:cNvContentPartPr/>
                <p14:nvPr/>
              </p14:nvContentPartPr>
              <p14:xfrm>
                <a:off x="2141055" y="3862336"/>
                <a:ext cx="122040" cy="200160"/>
              </p14:xfrm>
            </p:contentPart>
          </mc:Choice>
          <mc:Fallback xmlns="">
            <p:pic>
              <p:nvPicPr>
                <p:cNvPr id="37" name="Ink 36">
                  <a:extLst>
                    <a:ext uri="{FF2B5EF4-FFF2-40B4-BE49-F238E27FC236}">
                      <a16:creationId xmlns:a16="http://schemas.microsoft.com/office/drawing/2014/main" id="{BE9D597F-3A1A-225A-6FC6-561EA24BD6E5}"/>
                    </a:ext>
                  </a:extLst>
                </p:cNvPr>
                <p:cNvPicPr/>
                <p:nvPr/>
              </p:nvPicPr>
              <p:blipFill>
                <a:blip r:embed="rId52"/>
                <a:stretch>
                  <a:fillRect/>
                </a:stretch>
              </p:blipFill>
              <p:spPr>
                <a:xfrm>
                  <a:off x="2123055" y="3844696"/>
                  <a:ext cx="15768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8" name="Ink 37">
                  <a:extLst>
                    <a:ext uri="{FF2B5EF4-FFF2-40B4-BE49-F238E27FC236}">
                      <a16:creationId xmlns:a16="http://schemas.microsoft.com/office/drawing/2014/main" id="{0091C691-D53F-F246-3518-DF672B0BD70D}"/>
                    </a:ext>
                  </a:extLst>
                </p14:cNvPr>
                <p14:cNvContentPartPr/>
                <p14:nvPr/>
              </p14:nvContentPartPr>
              <p14:xfrm>
                <a:off x="2399535" y="4042696"/>
                <a:ext cx="6840" cy="2160"/>
              </p14:xfrm>
            </p:contentPart>
          </mc:Choice>
          <mc:Fallback xmlns="">
            <p:pic>
              <p:nvPicPr>
                <p:cNvPr id="38" name="Ink 37">
                  <a:extLst>
                    <a:ext uri="{FF2B5EF4-FFF2-40B4-BE49-F238E27FC236}">
                      <a16:creationId xmlns:a16="http://schemas.microsoft.com/office/drawing/2014/main" id="{0091C691-D53F-F246-3518-DF672B0BD70D}"/>
                    </a:ext>
                  </a:extLst>
                </p:cNvPr>
                <p:cNvPicPr/>
                <p:nvPr/>
              </p:nvPicPr>
              <p:blipFill>
                <a:blip r:embed="rId54"/>
                <a:stretch>
                  <a:fillRect/>
                </a:stretch>
              </p:blipFill>
              <p:spPr>
                <a:xfrm>
                  <a:off x="2381895" y="4025056"/>
                  <a:ext cx="42480" cy="37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40" name="Ink 39">
                <a:extLst>
                  <a:ext uri="{FF2B5EF4-FFF2-40B4-BE49-F238E27FC236}">
                    <a16:creationId xmlns:a16="http://schemas.microsoft.com/office/drawing/2014/main" id="{4FA4B22A-E3AF-B4D2-3432-049F01F0318B}"/>
                  </a:ext>
                </a:extLst>
              </p14:cNvPr>
              <p14:cNvContentPartPr/>
              <p14:nvPr/>
            </p14:nvContentPartPr>
            <p14:xfrm>
              <a:off x="5549535" y="1271056"/>
              <a:ext cx="1900800" cy="1634040"/>
            </p14:xfrm>
          </p:contentPart>
        </mc:Choice>
        <mc:Fallback xmlns="">
          <p:pic>
            <p:nvPicPr>
              <p:cNvPr id="40" name="Ink 39">
                <a:extLst>
                  <a:ext uri="{FF2B5EF4-FFF2-40B4-BE49-F238E27FC236}">
                    <a16:creationId xmlns:a16="http://schemas.microsoft.com/office/drawing/2014/main" id="{4FA4B22A-E3AF-B4D2-3432-049F01F0318B}"/>
                  </a:ext>
                </a:extLst>
              </p:cNvPr>
              <p:cNvPicPr/>
              <p:nvPr/>
            </p:nvPicPr>
            <p:blipFill>
              <a:blip r:embed="rId56"/>
              <a:stretch>
                <a:fillRect/>
              </a:stretch>
            </p:blipFill>
            <p:spPr>
              <a:xfrm>
                <a:off x="5531895" y="1253416"/>
                <a:ext cx="1936440" cy="1669680"/>
              </a:xfrm>
              <a:prstGeom prst="rect">
                <a:avLst/>
              </a:prstGeom>
            </p:spPr>
          </p:pic>
        </mc:Fallback>
      </mc:AlternateContent>
      <p:grpSp>
        <p:nvGrpSpPr>
          <p:cNvPr id="71" name="Group 70">
            <a:extLst>
              <a:ext uri="{FF2B5EF4-FFF2-40B4-BE49-F238E27FC236}">
                <a16:creationId xmlns:a16="http://schemas.microsoft.com/office/drawing/2014/main" id="{B48052EB-9E05-8842-230E-DB62AC7C8B98}"/>
              </a:ext>
            </a:extLst>
          </p:cNvPr>
          <p:cNvGrpSpPr/>
          <p:nvPr/>
        </p:nvGrpSpPr>
        <p:grpSpPr>
          <a:xfrm>
            <a:off x="5622615" y="764896"/>
            <a:ext cx="1747440" cy="2099880"/>
            <a:chOff x="5622615" y="764896"/>
            <a:chExt cx="1747440" cy="2099880"/>
          </a:xfrm>
        </p:grpSpPr>
        <mc:AlternateContent xmlns:mc="http://schemas.openxmlformats.org/markup-compatibility/2006" xmlns:p14="http://schemas.microsoft.com/office/powerpoint/2010/main">
          <mc:Choice Requires="p14">
            <p:contentPart p14:bwMode="auto" r:id="rId57">
              <p14:nvContentPartPr>
                <p14:cNvPr id="41" name="Ink 40">
                  <a:extLst>
                    <a:ext uri="{FF2B5EF4-FFF2-40B4-BE49-F238E27FC236}">
                      <a16:creationId xmlns:a16="http://schemas.microsoft.com/office/drawing/2014/main" id="{F682545A-4FB9-636D-3F1F-52576A7B2263}"/>
                    </a:ext>
                  </a:extLst>
                </p14:cNvPr>
                <p14:cNvContentPartPr/>
                <p14:nvPr/>
              </p14:nvContentPartPr>
              <p14:xfrm>
                <a:off x="6431895" y="1273936"/>
                <a:ext cx="32400" cy="839880"/>
              </p14:xfrm>
            </p:contentPart>
          </mc:Choice>
          <mc:Fallback xmlns="">
            <p:pic>
              <p:nvPicPr>
                <p:cNvPr id="41" name="Ink 40">
                  <a:extLst>
                    <a:ext uri="{FF2B5EF4-FFF2-40B4-BE49-F238E27FC236}">
                      <a16:creationId xmlns:a16="http://schemas.microsoft.com/office/drawing/2014/main" id="{F682545A-4FB9-636D-3F1F-52576A7B2263}"/>
                    </a:ext>
                  </a:extLst>
                </p:cNvPr>
                <p:cNvPicPr/>
                <p:nvPr/>
              </p:nvPicPr>
              <p:blipFill>
                <a:blip r:embed="rId58"/>
                <a:stretch>
                  <a:fillRect/>
                </a:stretch>
              </p:blipFill>
              <p:spPr>
                <a:xfrm>
                  <a:off x="6413895" y="1256296"/>
                  <a:ext cx="68040" cy="8755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2" name="Ink 41">
                  <a:extLst>
                    <a:ext uri="{FF2B5EF4-FFF2-40B4-BE49-F238E27FC236}">
                      <a16:creationId xmlns:a16="http://schemas.microsoft.com/office/drawing/2014/main" id="{4384AF9A-2849-8151-09EC-D604FB99B0D0}"/>
                    </a:ext>
                  </a:extLst>
                </p14:cNvPr>
                <p14:cNvContentPartPr/>
                <p14:nvPr/>
              </p14:nvContentPartPr>
              <p14:xfrm>
                <a:off x="6194655" y="2096536"/>
                <a:ext cx="261360" cy="768240"/>
              </p14:xfrm>
            </p:contentPart>
          </mc:Choice>
          <mc:Fallback xmlns="">
            <p:pic>
              <p:nvPicPr>
                <p:cNvPr id="42" name="Ink 41">
                  <a:extLst>
                    <a:ext uri="{FF2B5EF4-FFF2-40B4-BE49-F238E27FC236}">
                      <a16:creationId xmlns:a16="http://schemas.microsoft.com/office/drawing/2014/main" id="{4384AF9A-2849-8151-09EC-D604FB99B0D0}"/>
                    </a:ext>
                  </a:extLst>
                </p:cNvPr>
                <p:cNvPicPr/>
                <p:nvPr/>
              </p:nvPicPr>
              <p:blipFill>
                <a:blip r:embed="rId60"/>
                <a:stretch>
                  <a:fillRect/>
                </a:stretch>
              </p:blipFill>
              <p:spPr>
                <a:xfrm>
                  <a:off x="6176655" y="2078896"/>
                  <a:ext cx="297000" cy="8038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3" name="Ink 42">
                  <a:extLst>
                    <a:ext uri="{FF2B5EF4-FFF2-40B4-BE49-F238E27FC236}">
                      <a16:creationId xmlns:a16="http://schemas.microsoft.com/office/drawing/2014/main" id="{751624BF-BEFC-DBD1-C416-9AE7019598AE}"/>
                    </a:ext>
                  </a:extLst>
                </p14:cNvPr>
                <p14:cNvContentPartPr/>
                <p14:nvPr/>
              </p14:nvContentPartPr>
              <p14:xfrm>
                <a:off x="6612615" y="1919056"/>
                <a:ext cx="23040" cy="191160"/>
              </p14:xfrm>
            </p:contentPart>
          </mc:Choice>
          <mc:Fallback xmlns="">
            <p:pic>
              <p:nvPicPr>
                <p:cNvPr id="43" name="Ink 42">
                  <a:extLst>
                    <a:ext uri="{FF2B5EF4-FFF2-40B4-BE49-F238E27FC236}">
                      <a16:creationId xmlns:a16="http://schemas.microsoft.com/office/drawing/2014/main" id="{751624BF-BEFC-DBD1-C416-9AE7019598AE}"/>
                    </a:ext>
                  </a:extLst>
                </p:cNvPr>
                <p:cNvPicPr/>
                <p:nvPr/>
              </p:nvPicPr>
              <p:blipFill>
                <a:blip r:embed="rId62"/>
                <a:stretch>
                  <a:fillRect/>
                </a:stretch>
              </p:blipFill>
              <p:spPr>
                <a:xfrm>
                  <a:off x="6594615" y="1901416"/>
                  <a:ext cx="5868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4" name="Ink 43">
                  <a:extLst>
                    <a:ext uri="{FF2B5EF4-FFF2-40B4-BE49-F238E27FC236}">
                      <a16:creationId xmlns:a16="http://schemas.microsoft.com/office/drawing/2014/main" id="{ACCEB26F-A958-4753-4AD2-C463CA9D0ECA}"/>
                    </a:ext>
                  </a:extLst>
                </p14:cNvPr>
                <p14:cNvContentPartPr/>
                <p14:nvPr/>
              </p14:nvContentPartPr>
              <p14:xfrm>
                <a:off x="6631695" y="1881256"/>
                <a:ext cx="120600" cy="232560"/>
              </p14:xfrm>
            </p:contentPart>
          </mc:Choice>
          <mc:Fallback xmlns="">
            <p:pic>
              <p:nvPicPr>
                <p:cNvPr id="44" name="Ink 43">
                  <a:extLst>
                    <a:ext uri="{FF2B5EF4-FFF2-40B4-BE49-F238E27FC236}">
                      <a16:creationId xmlns:a16="http://schemas.microsoft.com/office/drawing/2014/main" id="{ACCEB26F-A958-4753-4AD2-C463CA9D0ECA}"/>
                    </a:ext>
                  </a:extLst>
                </p:cNvPr>
                <p:cNvPicPr/>
                <p:nvPr/>
              </p:nvPicPr>
              <p:blipFill>
                <a:blip r:embed="rId64"/>
                <a:stretch>
                  <a:fillRect/>
                </a:stretch>
              </p:blipFill>
              <p:spPr>
                <a:xfrm>
                  <a:off x="6613695" y="1863256"/>
                  <a:ext cx="1562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5" name="Ink 44">
                  <a:extLst>
                    <a:ext uri="{FF2B5EF4-FFF2-40B4-BE49-F238E27FC236}">
                      <a16:creationId xmlns:a16="http://schemas.microsoft.com/office/drawing/2014/main" id="{4970C7FE-3E49-EC48-C4D1-B54A289F4F7A}"/>
                    </a:ext>
                  </a:extLst>
                </p14:cNvPr>
                <p14:cNvContentPartPr/>
                <p14:nvPr/>
              </p14:nvContentPartPr>
              <p14:xfrm>
                <a:off x="6794775" y="1871536"/>
                <a:ext cx="25560" cy="239760"/>
              </p14:xfrm>
            </p:contentPart>
          </mc:Choice>
          <mc:Fallback xmlns="">
            <p:pic>
              <p:nvPicPr>
                <p:cNvPr id="45" name="Ink 44">
                  <a:extLst>
                    <a:ext uri="{FF2B5EF4-FFF2-40B4-BE49-F238E27FC236}">
                      <a16:creationId xmlns:a16="http://schemas.microsoft.com/office/drawing/2014/main" id="{4970C7FE-3E49-EC48-C4D1-B54A289F4F7A}"/>
                    </a:ext>
                  </a:extLst>
                </p:cNvPr>
                <p:cNvPicPr/>
                <p:nvPr/>
              </p:nvPicPr>
              <p:blipFill>
                <a:blip r:embed="rId66"/>
                <a:stretch>
                  <a:fillRect/>
                </a:stretch>
              </p:blipFill>
              <p:spPr>
                <a:xfrm>
                  <a:off x="6777135" y="1853536"/>
                  <a:ext cx="6120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6" name="Ink 45">
                  <a:extLst>
                    <a:ext uri="{FF2B5EF4-FFF2-40B4-BE49-F238E27FC236}">
                      <a16:creationId xmlns:a16="http://schemas.microsoft.com/office/drawing/2014/main" id="{E5F58737-9889-F798-1250-B7F12ACCEA37}"/>
                    </a:ext>
                  </a:extLst>
                </p14:cNvPr>
                <p14:cNvContentPartPr/>
                <p14:nvPr/>
              </p14:nvContentPartPr>
              <p14:xfrm>
                <a:off x="6853815" y="2000056"/>
                <a:ext cx="109800" cy="94680"/>
              </p14:xfrm>
            </p:contentPart>
          </mc:Choice>
          <mc:Fallback xmlns="">
            <p:pic>
              <p:nvPicPr>
                <p:cNvPr id="46" name="Ink 45">
                  <a:extLst>
                    <a:ext uri="{FF2B5EF4-FFF2-40B4-BE49-F238E27FC236}">
                      <a16:creationId xmlns:a16="http://schemas.microsoft.com/office/drawing/2014/main" id="{E5F58737-9889-F798-1250-B7F12ACCEA37}"/>
                    </a:ext>
                  </a:extLst>
                </p:cNvPr>
                <p:cNvPicPr/>
                <p:nvPr/>
              </p:nvPicPr>
              <p:blipFill>
                <a:blip r:embed="rId68"/>
                <a:stretch>
                  <a:fillRect/>
                </a:stretch>
              </p:blipFill>
              <p:spPr>
                <a:xfrm>
                  <a:off x="6835815" y="1982416"/>
                  <a:ext cx="14544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7" name="Ink 46">
                  <a:extLst>
                    <a:ext uri="{FF2B5EF4-FFF2-40B4-BE49-F238E27FC236}">
                      <a16:creationId xmlns:a16="http://schemas.microsoft.com/office/drawing/2014/main" id="{C13F1D1C-F0BC-0973-F6AE-5470ECDA1F8F}"/>
                    </a:ext>
                  </a:extLst>
                </p14:cNvPr>
                <p14:cNvContentPartPr/>
                <p14:nvPr/>
              </p14:nvContentPartPr>
              <p14:xfrm>
                <a:off x="7009695" y="1961536"/>
                <a:ext cx="172440" cy="114120"/>
              </p14:xfrm>
            </p:contentPart>
          </mc:Choice>
          <mc:Fallback xmlns="">
            <p:pic>
              <p:nvPicPr>
                <p:cNvPr id="47" name="Ink 46">
                  <a:extLst>
                    <a:ext uri="{FF2B5EF4-FFF2-40B4-BE49-F238E27FC236}">
                      <a16:creationId xmlns:a16="http://schemas.microsoft.com/office/drawing/2014/main" id="{C13F1D1C-F0BC-0973-F6AE-5470ECDA1F8F}"/>
                    </a:ext>
                  </a:extLst>
                </p:cNvPr>
                <p:cNvPicPr/>
                <p:nvPr/>
              </p:nvPicPr>
              <p:blipFill>
                <a:blip r:embed="rId70"/>
                <a:stretch>
                  <a:fillRect/>
                </a:stretch>
              </p:blipFill>
              <p:spPr>
                <a:xfrm>
                  <a:off x="6992055" y="1943896"/>
                  <a:ext cx="2080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9" name="Ink 48">
                  <a:extLst>
                    <a:ext uri="{FF2B5EF4-FFF2-40B4-BE49-F238E27FC236}">
                      <a16:creationId xmlns:a16="http://schemas.microsoft.com/office/drawing/2014/main" id="{D2B74106-370A-3B5F-8198-2E34C2138887}"/>
                    </a:ext>
                  </a:extLst>
                </p14:cNvPr>
                <p14:cNvContentPartPr/>
                <p14:nvPr/>
              </p14:nvContentPartPr>
              <p14:xfrm>
                <a:off x="5790375" y="1751296"/>
                <a:ext cx="666720" cy="351720"/>
              </p14:xfrm>
            </p:contentPart>
          </mc:Choice>
          <mc:Fallback xmlns="">
            <p:pic>
              <p:nvPicPr>
                <p:cNvPr id="49" name="Ink 48">
                  <a:extLst>
                    <a:ext uri="{FF2B5EF4-FFF2-40B4-BE49-F238E27FC236}">
                      <a16:creationId xmlns:a16="http://schemas.microsoft.com/office/drawing/2014/main" id="{D2B74106-370A-3B5F-8198-2E34C2138887}"/>
                    </a:ext>
                  </a:extLst>
                </p:cNvPr>
                <p:cNvPicPr/>
                <p:nvPr/>
              </p:nvPicPr>
              <p:blipFill>
                <a:blip r:embed="rId72"/>
                <a:stretch>
                  <a:fillRect/>
                </a:stretch>
              </p:blipFill>
              <p:spPr>
                <a:xfrm>
                  <a:off x="5772735" y="1733296"/>
                  <a:ext cx="702360" cy="3873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0" name="Ink 49">
                  <a:extLst>
                    <a:ext uri="{FF2B5EF4-FFF2-40B4-BE49-F238E27FC236}">
                      <a16:creationId xmlns:a16="http://schemas.microsoft.com/office/drawing/2014/main" id="{18F348C2-CBEE-B1BF-DBF2-14F946EB553F}"/>
                    </a:ext>
                  </a:extLst>
                </p14:cNvPr>
                <p14:cNvContentPartPr/>
                <p14:nvPr/>
              </p14:nvContentPartPr>
              <p14:xfrm>
                <a:off x="5788575" y="1787656"/>
                <a:ext cx="7200" cy="14760"/>
              </p14:xfrm>
            </p:contentPart>
          </mc:Choice>
          <mc:Fallback xmlns="">
            <p:pic>
              <p:nvPicPr>
                <p:cNvPr id="50" name="Ink 49">
                  <a:extLst>
                    <a:ext uri="{FF2B5EF4-FFF2-40B4-BE49-F238E27FC236}">
                      <a16:creationId xmlns:a16="http://schemas.microsoft.com/office/drawing/2014/main" id="{18F348C2-CBEE-B1BF-DBF2-14F946EB553F}"/>
                    </a:ext>
                  </a:extLst>
                </p:cNvPr>
                <p:cNvPicPr/>
                <p:nvPr/>
              </p:nvPicPr>
              <p:blipFill>
                <a:blip r:embed="rId74"/>
                <a:stretch>
                  <a:fillRect/>
                </a:stretch>
              </p:blipFill>
              <p:spPr>
                <a:xfrm>
                  <a:off x="5770935" y="1770016"/>
                  <a:ext cx="4284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1" name="Ink 50">
                  <a:extLst>
                    <a:ext uri="{FF2B5EF4-FFF2-40B4-BE49-F238E27FC236}">
                      <a16:creationId xmlns:a16="http://schemas.microsoft.com/office/drawing/2014/main" id="{39E08794-CB02-960E-5B57-6DA031F0FC7F}"/>
                    </a:ext>
                  </a:extLst>
                </p14:cNvPr>
                <p14:cNvContentPartPr/>
                <p14:nvPr/>
              </p14:nvContentPartPr>
              <p14:xfrm>
                <a:off x="5671215" y="1702696"/>
                <a:ext cx="104400" cy="71640"/>
              </p14:xfrm>
            </p:contentPart>
          </mc:Choice>
          <mc:Fallback xmlns="">
            <p:pic>
              <p:nvPicPr>
                <p:cNvPr id="51" name="Ink 50">
                  <a:extLst>
                    <a:ext uri="{FF2B5EF4-FFF2-40B4-BE49-F238E27FC236}">
                      <a16:creationId xmlns:a16="http://schemas.microsoft.com/office/drawing/2014/main" id="{39E08794-CB02-960E-5B57-6DA031F0FC7F}"/>
                    </a:ext>
                  </a:extLst>
                </p:cNvPr>
                <p:cNvPicPr/>
                <p:nvPr/>
              </p:nvPicPr>
              <p:blipFill>
                <a:blip r:embed="rId76"/>
                <a:stretch>
                  <a:fillRect/>
                </a:stretch>
              </p:blipFill>
              <p:spPr>
                <a:xfrm>
                  <a:off x="5653575" y="1684696"/>
                  <a:ext cx="14004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3" name="Ink 52">
                  <a:extLst>
                    <a:ext uri="{FF2B5EF4-FFF2-40B4-BE49-F238E27FC236}">
                      <a16:creationId xmlns:a16="http://schemas.microsoft.com/office/drawing/2014/main" id="{FD43512B-7337-FE9F-6FD2-AEC2BA210FB6}"/>
                    </a:ext>
                  </a:extLst>
                </p14:cNvPr>
                <p14:cNvContentPartPr/>
                <p14:nvPr/>
              </p14:nvContentPartPr>
              <p14:xfrm>
                <a:off x="5622615" y="2056936"/>
                <a:ext cx="154440" cy="136440"/>
              </p14:xfrm>
            </p:contentPart>
          </mc:Choice>
          <mc:Fallback xmlns="">
            <p:pic>
              <p:nvPicPr>
                <p:cNvPr id="53" name="Ink 52">
                  <a:extLst>
                    <a:ext uri="{FF2B5EF4-FFF2-40B4-BE49-F238E27FC236}">
                      <a16:creationId xmlns:a16="http://schemas.microsoft.com/office/drawing/2014/main" id="{FD43512B-7337-FE9F-6FD2-AEC2BA210FB6}"/>
                    </a:ext>
                  </a:extLst>
                </p:cNvPr>
                <p:cNvPicPr/>
                <p:nvPr/>
              </p:nvPicPr>
              <p:blipFill>
                <a:blip r:embed="rId78"/>
                <a:stretch>
                  <a:fillRect/>
                </a:stretch>
              </p:blipFill>
              <p:spPr>
                <a:xfrm>
                  <a:off x="5604975" y="2038936"/>
                  <a:ext cx="190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4" name="Ink 53">
                  <a:extLst>
                    <a:ext uri="{FF2B5EF4-FFF2-40B4-BE49-F238E27FC236}">
                      <a16:creationId xmlns:a16="http://schemas.microsoft.com/office/drawing/2014/main" id="{6E94A67B-3AD3-B834-038E-C8E79E016278}"/>
                    </a:ext>
                  </a:extLst>
                </p14:cNvPr>
                <p14:cNvContentPartPr/>
                <p14:nvPr/>
              </p14:nvContentPartPr>
              <p14:xfrm>
                <a:off x="5718015" y="2113816"/>
                <a:ext cx="104760" cy="200520"/>
              </p14:xfrm>
            </p:contentPart>
          </mc:Choice>
          <mc:Fallback xmlns="">
            <p:pic>
              <p:nvPicPr>
                <p:cNvPr id="54" name="Ink 53">
                  <a:extLst>
                    <a:ext uri="{FF2B5EF4-FFF2-40B4-BE49-F238E27FC236}">
                      <a16:creationId xmlns:a16="http://schemas.microsoft.com/office/drawing/2014/main" id="{6E94A67B-3AD3-B834-038E-C8E79E016278}"/>
                    </a:ext>
                  </a:extLst>
                </p:cNvPr>
                <p:cNvPicPr/>
                <p:nvPr/>
              </p:nvPicPr>
              <p:blipFill>
                <a:blip r:embed="rId80"/>
                <a:stretch>
                  <a:fillRect/>
                </a:stretch>
              </p:blipFill>
              <p:spPr>
                <a:xfrm>
                  <a:off x="5700375" y="2095816"/>
                  <a:ext cx="14040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5" name="Ink 54">
                  <a:extLst>
                    <a:ext uri="{FF2B5EF4-FFF2-40B4-BE49-F238E27FC236}">
                      <a16:creationId xmlns:a16="http://schemas.microsoft.com/office/drawing/2014/main" id="{5FBCE560-4C02-EDD0-D7CC-08DC20134F1C}"/>
                    </a:ext>
                  </a:extLst>
                </p14:cNvPr>
                <p14:cNvContentPartPr/>
                <p14:nvPr/>
              </p14:nvContentPartPr>
              <p14:xfrm>
                <a:off x="5785695" y="2216776"/>
                <a:ext cx="109440" cy="118800"/>
              </p14:xfrm>
            </p:contentPart>
          </mc:Choice>
          <mc:Fallback xmlns="">
            <p:pic>
              <p:nvPicPr>
                <p:cNvPr id="55" name="Ink 54">
                  <a:extLst>
                    <a:ext uri="{FF2B5EF4-FFF2-40B4-BE49-F238E27FC236}">
                      <a16:creationId xmlns:a16="http://schemas.microsoft.com/office/drawing/2014/main" id="{5FBCE560-4C02-EDD0-D7CC-08DC20134F1C}"/>
                    </a:ext>
                  </a:extLst>
                </p:cNvPr>
                <p:cNvPicPr/>
                <p:nvPr/>
              </p:nvPicPr>
              <p:blipFill>
                <a:blip r:embed="rId82"/>
                <a:stretch>
                  <a:fillRect/>
                </a:stretch>
              </p:blipFill>
              <p:spPr>
                <a:xfrm>
                  <a:off x="5767695" y="2199136"/>
                  <a:ext cx="14508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6" name="Ink 55">
                  <a:extLst>
                    <a:ext uri="{FF2B5EF4-FFF2-40B4-BE49-F238E27FC236}">
                      <a16:creationId xmlns:a16="http://schemas.microsoft.com/office/drawing/2014/main" id="{FDED0746-DB2B-9E36-CAD4-5B0E4DB6D552}"/>
                    </a:ext>
                  </a:extLst>
                </p14:cNvPr>
                <p14:cNvContentPartPr/>
                <p14:nvPr/>
              </p14:nvContentPartPr>
              <p14:xfrm>
                <a:off x="5937615" y="2164216"/>
                <a:ext cx="99000" cy="169920"/>
              </p14:xfrm>
            </p:contentPart>
          </mc:Choice>
          <mc:Fallback xmlns="">
            <p:pic>
              <p:nvPicPr>
                <p:cNvPr id="56" name="Ink 55">
                  <a:extLst>
                    <a:ext uri="{FF2B5EF4-FFF2-40B4-BE49-F238E27FC236}">
                      <a16:creationId xmlns:a16="http://schemas.microsoft.com/office/drawing/2014/main" id="{FDED0746-DB2B-9E36-CAD4-5B0E4DB6D552}"/>
                    </a:ext>
                  </a:extLst>
                </p:cNvPr>
                <p:cNvPicPr/>
                <p:nvPr/>
              </p:nvPicPr>
              <p:blipFill>
                <a:blip r:embed="rId84"/>
                <a:stretch>
                  <a:fillRect/>
                </a:stretch>
              </p:blipFill>
              <p:spPr>
                <a:xfrm>
                  <a:off x="5919975" y="2146576"/>
                  <a:ext cx="13464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7" name="Ink 56">
                  <a:extLst>
                    <a:ext uri="{FF2B5EF4-FFF2-40B4-BE49-F238E27FC236}">
                      <a16:creationId xmlns:a16="http://schemas.microsoft.com/office/drawing/2014/main" id="{1185A7F4-ACAA-E311-55A1-4818DAA783C5}"/>
                    </a:ext>
                  </a:extLst>
                </p14:cNvPr>
                <p14:cNvContentPartPr/>
                <p14:nvPr/>
              </p14:nvContentPartPr>
              <p14:xfrm>
                <a:off x="6075495" y="2277976"/>
                <a:ext cx="39960" cy="38880"/>
              </p14:xfrm>
            </p:contentPart>
          </mc:Choice>
          <mc:Fallback xmlns="">
            <p:pic>
              <p:nvPicPr>
                <p:cNvPr id="57" name="Ink 56">
                  <a:extLst>
                    <a:ext uri="{FF2B5EF4-FFF2-40B4-BE49-F238E27FC236}">
                      <a16:creationId xmlns:a16="http://schemas.microsoft.com/office/drawing/2014/main" id="{1185A7F4-ACAA-E311-55A1-4818DAA783C5}"/>
                    </a:ext>
                  </a:extLst>
                </p:cNvPr>
                <p:cNvPicPr/>
                <p:nvPr/>
              </p:nvPicPr>
              <p:blipFill>
                <a:blip r:embed="rId86"/>
                <a:stretch>
                  <a:fillRect/>
                </a:stretch>
              </p:blipFill>
              <p:spPr>
                <a:xfrm>
                  <a:off x="6057855" y="2259976"/>
                  <a:ext cx="7560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8" name="Ink 57">
                  <a:extLst>
                    <a:ext uri="{FF2B5EF4-FFF2-40B4-BE49-F238E27FC236}">
                      <a16:creationId xmlns:a16="http://schemas.microsoft.com/office/drawing/2014/main" id="{D7487097-4A96-5A0C-004C-BCDDDACA7AD5}"/>
                    </a:ext>
                  </a:extLst>
                </p14:cNvPr>
                <p14:cNvContentPartPr/>
                <p14:nvPr/>
              </p14:nvContentPartPr>
              <p14:xfrm>
                <a:off x="6142095" y="2250256"/>
                <a:ext cx="100800" cy="72720"/>
              </p14:xfrm>
            </p:contentPart>
          </mc:Choice>
          <mc:Fallback xmlns="">
            <p:pic>
              <p:nvPicPr>
                <p:cNvPr id="58" name="Ink 57">
                  <a:extLst>
                    <a:ext uri="{FF2B5EF4-FFF2-40B4-BE49-F238E27FC236}">
                      <a16:creationId xmlns:a16="http://schemas.microsoft.com/office/drawing/2014/main" id="{D7487097-4A96-5A0C-004C-BCDDDACA7AD5}"/>
                    </a:ext>
                  </a:extLst>
                </p:cNvPr>
                <p:cNvPicPr/>
                <p:nvPr/>
              </p:nvPicPr>
              <p:blipFill>
                <a:blip r:embed="rId88"/>
                <a:stretch>
                  <a:fillRect/>
                </a:stretch>
              </p:blipFill>
              <p:spPr>
                <a:xfrm>
                  <a:off x="6124455" y="2232616"/>
                  <a:ext cx="13644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60" name="Ink 59">
                  <a:extLst>
                    <a:ext uri="{FF2B5EF4-FFF2-40B4-BE49-F238E27FC236}">
                      <a16:creationId xmlns:a16="http://schemas.microsoft.com/office/drawing/2014/main" id="{380ACAA6-9F91-DBD3-4DF0-AF703689E499}"/>
                    </a:ext>
                  </a:extLst>
                </p14:cNvPr>
                <p14:cNvContentPartPr/>
                <p14:nvPr/>
              </p14:nvContentPartPr>
              <p14:xfrm>
                <a:off x="6108255" y="1383376"/>
                <a:ext cx="303840" cy="657720"/>
              </p14:xfrm>
            </p:contentPart>
          </mc:Choice>
          <mc:Fallback xmlns="">
            <p:pic>
              <p:nvPicPr>
                <p:cNvPr id="60" name="Ink 59">
                  <a:extLst>
                    <a:ext uri="{FF2B5EF4-FFF2-40B4-BE49-F238E27FC236}">
                      <a16:creationId xmlns:a16="http://schemas.microsoft.com/office/drawing/2014/main" id="{380ACAA6-9F91-DBD3-4DF0-AF703689E499}"/>
                    </a:ext>
                  </a:extLst>
                </p:cNvPr>
                <p:cNvPicPr/>
                <p:nvPr/>
              </p:nvPicPr>
              <p:blipFill>
                <a:blip r:embed="rId90"/>
                <a:stretch>
                  <a:fillRect/>
                </a:stretch>
              </p:blipFill>
              <p:spPr>
                <a:xfrm>
                  <a:off x="6090615" y="1365736"/>
                  <a:ext cx="339480" cy="6933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61" name="Ink 60">
                  <a:extLst>
                    <a:ext uri="{FF2B5EF4-FFF2-40B4-BE49-F238E27FC236}">
                      <a16:creationId xmlns:a16="http://schemas.microsoft.com/office/drawing/2014/main" id="{8EA64B25-AAF4-0A1F-929D-9C20D1F3C914}"/>
                    </a:ext>
                  </a:extLst>
                </p14:cNvPr>
                <p14:cNvContentPartPr/>
                <p14:nvPr/>
              </p14:nvContentPartPr>
              <p14:xfrm>
                <a:off x="5877135" y="1585696"/>
                <a:ext cx="8280" cy="109440"/>
              </p14:xfrm>
            </p:contentPart>
          </mc:Choice>
          <mc:Fallback xmlns="">
            <p:pic>
              <p:nvPicPr>
                <p:cNvPr id="61" name="Ink 60">
                  <a:extLst>
                    <a:ext uri="{FF2B5EF4-FFF2-40B4-BE49-F238E27FC236}">
                      <a16:creationId xmlns:a16="http://schemas.microsoft.com/office/drawing/2014/main" id="{8EA64B25-AAF4-0A1F-929D-9C20D1F3C914}"/>
                    </a:ext>
                  </a:extLst>
                </p:cNvPr>
                <p:cNvPicPr/>
                <p:nvPr/>
              </p:nvPicPr>
              <p:blipFill>
                <a:blip r:embed="rId92"/>
                <a:stretch>
                  <a:fillRect/>
                </a:stretch>
              </p:blipFill>
              <p:spPr>
                <a:xfrm>
                  <a:off x="5859495" y="1568056"/>
                  <a:ext cx="439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62" name="Ink 61">
                  <a:extLst>
                    <a:ext uri="{FF2B5EF4-FFF2-40B4-BE49-F238E27FC236}">
                      <a16:creationId xmlns:a16="http://schemas.microsoft.com/office/drawing/2014/main" id="{E21EE306-5F47-355D-7963-CE28EEDF51E5}"/>
                    </a:ext>
                  </a:extLst>
                </p14:cNvPr>
                <p14:cNvContentPartPr/>
                <p14:nvPr/>
              </p14:nvContentPartPr>
              <p14:xfrm>
                <a:off x="5889015" y="1576696"/>
                <a:ext cx="52200" cy="89640"/>
              </p14:xfrm>
            </p:contentPart>
          </mc:Choice>
          <mc:Fallback xmlns="">
            <p:pic>
              <p:nvPicPr>
                <p:cNvPr id="62" name="Ink 61">
                  <a:extLst>
                    <a:ext uri="{FF2B5EF4-FFF2-40B4-BE49-F238E27FC236}">
                      <a16:creationId xmlns:a16="http://schemas.microsoft.com/office/drawing/2014/main" id="{E21EE306-5F47-355D-7963-CE28EEDF51E5}"/>
                    </a:ext>
                  </a:extLst>
                </p:cNvPr>
                <p:cNvPicPr/>
                <p:nvPr/>
              </p:nvPicPr>
              <p:blipFill>
                <a:blip r:embed="rId94"/>
                <a:stretch>
                  <a:fillRect/>
                </a:stretch>
              </p:blipFill>
              <p:spPr>
                <a:xfrm>
                  <a:off x="5871375" y="1559056"/>
                  <a:ext cx="8784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63" name="Ink 62">
                  <a:extLst>
                    <a:ext uri="{FF2B5EF4-FFF2-40B4-BE49-F238E27FC236}">
                      <a16:creationId xmlns:a16="http://schemas.microsoft.com/office/drawing/2014/main" id="{9A0EE4F8-ABA7-A7E9-6413-18A15B84905D}"/>
                    </a:ext>
                  </a:extLst>
                </p14:cNvPr>
                <p14:cNvContentPartPr/>
                <p14:nvPr/>
              </p14:nvContentPartPr>
              <p14:xfrm>
                <a:off x="5984055" y="1635376"/>
                <a:ext cx="52200" cy="56880"/>
              </p14:xfrm>
            </p:contentPart>
          </mc:Choice>
          <mc:Fallback xmlns="">
            <p:pic>
              <p:nvPicPr>
                <p:cNvPr id="63" name="Ink 62">
                  <a:extLst>
                    <a:ext uri="{FF2B5EF4-FFF2-40B4-BE49-F238E27FC236}">
                      <a16:creationId xmlns:a16="http://schemas.microsoft.com/office/drawing/2014/main" id="{9A0EE4F8-ABA7-A7E9-6413-18A15B84905D}"/>
                    </a:ext>
                  </a:extLst>
                </p:cNvPr>
                <p:cNvPicPr/>
                <p:nvPr/>
              </p:nvPicPr>
              <p:blipFill>
                <a:blip r:embed="rId96"/>
                <a:stretch>
                  <a:fillRect/>
                </a:stretch>
              </p:blipFill>
              <p:spPr>
                <a:xfrm>
                  <a:off x="5966055" y="1617376"/>
                  <a:ext cx="878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4" name="Ink 63">
                  <a:extLst>
                    <a:ext uri="{FF2B5EF4-FFF2-40B4-BE49-F238E27FC236}">
                      <a16:creationId xmlns:a16="http://schemas.microsoft.com/office/drawing/2014/main" id="{352E293A-3863-E996-E206-477EE1864C0C}"/>
                    </a:ext>
                  </a:extLst>
                </p14:cNvPr>
                <p14:cNvContentPartPr/>
                <p14:nvPr/>
              </p14:nvContentPartPr>
              <p14:xfrm>
                <a:off x="6082695" y="1592176"/>
                <a:ext cx="59400" cy="134280"/>
              </p14:xfrm>
            </p:contentPart>
          </mc:Choice>
          <mc:Fallback xmlns="">
            <p:pic>
              <p:nvPicPr>
                <p:cNvPr id="64" name="Ink 63">
                  <a:extLst>
                    <a:ext uri="{FF2B5EF4-FFF2-40B4-BE49-F238E27FC236}">
                      <a16:creationId xmlns:a16="http://schemas.microsoft.com/office/drawing/2014/main" id="{352E293A-3863-E996-E206-477EE1864C0C}"/>
                    </a:ext>
                  </a:extLst>
                </p:cNvPr>
                <p:cNvPicPr/>
                <p:nvPr/>
              </p:nvPicPr>
              <p:blipFill>
                <a:blip r:embed="rId98"/>
                <a:stretch>
                  <a:fillRect/>
                </a:stretch>
              </p:blipFill>
              <p:spPr>
                <a:xfrm>
                  <a:off x="6064695" y="1574536"/>
                  <a:ext cx="95040" cy="1699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5" name="Ink 64">
                  <a:extLst>
                    <a:ext uri="{FF2B5EF4-FFF2-40B4-BE49-F238E27FC236}">
                      <a16:creationId xmlns:a16="http://schemas.microsoft.com/office/drawing/2014/main" id="{E9AC2206-7AAC-07A0-9A73-4F81285D1344}"/>
                    </a:ext>
                  </a:extLst>
                </p14:cNvPr>
                <p14:cNvContentPartPr/>
                <p14:nvPr/>
              </p14:nvContentPartPr>
              <p14:xfrm>
                <a:off x="6104295" y="1250536"/>
                <a:ext cx="362880" cy="103320"/>
              </p14:xfrm>
            </p:contentPart>
          </mc:Choice>
          <mc:Fallback xmlns="">
            <p:pic>
              <p:nvPicPr>
                <p:cNvPr id="65" name="Ink 64">
                  <a:extLst>
                    <a:ext uri="{FF2B5EF4-FFF2-40B4-BE49-F238E27FC236}">
                      <a16:creationId xmlns:a16="http://schemas.microsoft.com/office/drawing/2014/main" id="{E9AC2206-7AAC-07A0-9A73-4F81285D1344}"/>
                    </a:ext>
                  </a:extLst>
                </p:cNvPr>
                <p:cNvPicPr/>
                <p:nvPr/>
              </p:nvPicPr>
              <p:blipFill>
                <a:blip r:embed="rId100"/>
                <a:stretch>
                  <a:fillRect/>
                </a:stretch>
              </p:blipFill>
              <p:spPr>
                <a:xfrm>
                  <a:off x="6086655" y="1232536"/>
                  <a:ext cx="39852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66" name="Ink 65">
                  <a:extLst>
                    <a:ext uri="{FF2B5EF4-FFF2-40B4-BE49-F238E27FC236}">
                      <a16:creationId xmlns:a16="http://schemas.microsoft.com/office/drawing/2014/main" id="{2376216B-9F68-A4A7-02CC-94DC10BC1BAD}"/>
                    </a:ext>
                  </a:extLst>
                </p14:cNvPr>
                <p14:cNvContentPartPr/>
                <p14:nvPr/>
              </p14:nvContentPartPr>
              <p14:xfrm>
                <a:off x="6296895" y="1066216"/>
                <a:ext cx="148320" cy="383760"/>
              </p14:xfrm>
            </p:contentPart>
          </mc:Choice>
          <mc:Fallback xmlns="">
            <p:pic>
              <p:nvPicPr>
                <p:cNvPr id="66" name="Ink 65">
                  <a:extLst>
                    <a:ext uri="{FF2B5EF4-FFF2-40B4-BE49-F238E27FC236}">
                      <a16:creationId xmlns:a16="http://schemas.microsoft.com/office/drawing/2014/main" id="{2376216B-9F68-A4A7-02CC-94DC10BC1BAD}"/>
                    </a:ext>
                  </a:extLst>
                </p:cNvPr>
                <p:cNvPicPr/>
                <p:nvPr/>
              </p:nvPicPr>
              <p:blipFill>
                <a:blip r:embed="rId102"/>
                <a:stretch>
                  <a:fillRect/>
                </a:stretch>
              </p:blipFill>
              <p:spPr>
                <a:xfrm>
                  <a:off x="6278895" y="1048576"/>
                  <a:ext cx="183960" cy="4194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7" name="Ink 66">
                  <a:extLst>
                    <a:ext uri="{FF2B5EF4-FFF2-40B4-BE49-F238E27FC236}">
                      <a16:creationId xmlns:a16="http://schemas.microsoft.com/office/drawing/2014/main" id="{B8F2292B-0E76-1E66-DD60-72AB400F1AAE}"/>
                    </a:ext>
                  </a:extLst>
                </p14:cNvPr>
                <p14:cNvContentPartPr/>
                <p14:nvPr/>
              </p14:nvContentPartPr>
              <p14:xfrm>
                <a:off x="6603975" y="853816"/>
                <a:ext cx="98280" cy="157320"/>
              </p14:xfrm>
            </p:contentPart>
          </mc:Choice>
          <mc:Fallback xmlns="">
            <p:pic>
              <p:nvPicPr>
                <p:cNvPr id="67" name="Ink 66">
                  <a:extLst>
                    <a:ext uri="{FF2B5EF4-FFF2-40B4-BE49-F238E27FC236}">
                      <a16:creationId xmlns:a16="http://schemas.microsoft.com/office/drawing/2014/main" id="{B8F2292B-0E76-1E66-DD60-72AB400F1AAE}"/>
                    </a:ext>
                  </a:extLst>
                </p:cNvPr>
                <p:cNvPicPr/>
                <p:nvPr/>
              </p:nvPicPr>
              <p:blipFill>
                <a:blip r:embed="rId104"/>
                <a:stretch>
                  <a:fillRect/>
                </a:stretch>
              </p:blipFill>
              <p:spPr>
                <a:xfrm>
                  <a:off x="6585975" y="836176"/>
                  <a:ext cx="13392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8" name="Ink 67">
                  <a:extLst>
                    <a:ext uri="{FF2B5EF4-FFF2-40B4-BE49-F238E27FC236}">
                      <a16:creationId xmlns:a16="http://schemas.microsoft.com/office/drawing/2014/main" id="{4064366E-07BF-3EAC-E524-C25FBB25A3EE}"/>
                    </a:ext>
                  </a:extLst>
                </p14:cNvPr>
                <p14:cNvContentPartPr/>
                <p14:nvPr/>
              </p14:nvContentPartPr>
              <p14:xfrm>
                <a:off x="6811695" y="764896"/>
                <a:ext cx="86040" cy="267840"/>
              </p14:xfrm>
            </p:contentPart>
          </mc:Choice>
          <mc:Fallback xmlns="">
            <p:pic>
              <p:nvPicPr>
                <p:cNvPr id="68" name="Ink 67">
                  <a:extLst>
                    <a:ext uri="{FF2B5EF4-FFF2-40B4-BE49-F238E27FC236}">
                      <a16:creationId xmlns:a16="http://schemas.microsoft.com/office/drawing/2014/main" id="{4064366E-07BF-3EAC-E524-C25FBB25A3EE}"/>
                    </a:ext>
                  </a:extLst>
                </p:cNvPr>
                <p:cNvPicPr/>
                <p:nvPr/>
              </p:nvPicPr>
              <p:blipFill>
                <a:blip r:embed="rId106"/>
                <a:stretch>
                  <a:fillRect/>
                </a:stretch>
              </p:blipFill>
              <p:spPr>
                <a:xfrm>
                  <a:off x="6794055" y="746896"/>
                  <a:ext cx="12168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9" name="Ink 68">
                  <a:extLst>
                    <a:ext uri="{FF2B5EF4-FFF2-40B4-BE49-F238E27FC236}">
                      <a16:creationId xmlns:a16="http://schemas.microsoft.com/office/drawing/2014/main" id="{04029CA6-79AD-E4AC-F580-82410A6DAD93}"/>
                    </a:ext>
                  </a:extLst>
                </p14:cNvPr>
                <p14:cNvContentPartPr/>
                <p14:nvPr/>
              </p14:nvContentPartPr>
              <p14:xfrm>
                <a:off x="6799815" y="916096"/>
                <a:ext cx="64080" cy="18360"/>
              </p14:xfrm>
            </p:contentPart>
          </mc:Choice>
          <mc:Fallback xmlns="">
            <p:pic>
              <p:nvPicPr>
                <p:cNvPr id="69" name="Ink 68">
                  <a:extLst>
                    <a:ext uri="{FF2B5EF4-FFF2-40B4-BE49-F238E27FC236}">
                      <a16:creationId xmlns:a16="http://schemas.microsoft.com/office/drawing/2014/main" id="{04029CA6-79AD-E4AC-F580-82410A6DAD93}"/>
                    </a:ext>
                  </a:extLst>
                </p:cNvPr>
                <p:cNvPicPr/>
                <p:nvPr/>
              </p:nvPicPr>
              <p:blipFill>
                <a:blip r:embed="rId108"/>
                <a:stretch>
                  <a:fillRect/>
                </a:stretch>
              </p:blipFill>
              <p:spPr>
                <a:xfrm>
                  <a:off x="6781815" y="898096"/>
                  <a:ext cx="9972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70" name="Ink 69">
                  <a:extLst>
                    <a:ext uri="{FF2B5EF4-FFF2-40B4-BE49-F238E27FC236}">
                      <a16:creationId xmlns:a16="http://schemas.microsoft.com/office/drawing/2014/main" id="{A3BAEA38-D618-46B3-BBD7-26E6F5B9C8B9}"/>
                    </a:ext>
                  </a:extLst>
                </p14:cNvPr>
                <p14:cNvContentPartPr/>
                <p14:nvPr/>
              </p14:nvContentPartPr>
              <p14:xfrm>
                <a:off x="6917895" y="789736"/>
                <a:ext cx="452160" cy="220680"/>
              </p14:xfrm>
            </p:contentPart>
          </mc:Choice>
          <mc:Fallback xmlns="">
            <p:pic>
              <p:nvPicPr>
                <p:cNvPr id="70" name="Ink 69">
                  <a:extLst>
                    <a:ext uri="{FF2B5EF4-FFF2-40B4-BE49-F238E27FC236}">
                      <a16:creationId xmlns:a16="http://schemas.microsoft.com/office/drawing/2014/main" id="{A3BAEA38-D618-46B3-BBD7-26E6F5B9C8B9}"/>
                    </a:ext>
                  </a:extLst>
                </p:cNvPr>
                <p:cNvPicPr/>
                <p:nvPr/>
              </p:nvPicPr>
              <p:blipFill>
                <a:blip r:embed="rId110"/>
                <a:stretch>
                  <a:fillRect/>
                </a:stretch>
              </p:blipFill>
              <p:spPr>
                <a:xfrm>
                  <a:off x="6900255" y="772096"/>
                  <a:ext cx="487800" cy="256320"/>
                </a:xfrm>
                <a:prstGeom prst="rect">
                  <a:avLst/>
                </a:prstGeom>
              </p:spPr>
            </p:pic>
          </mc:Fallback>
        </mc:AlternateContent>
      </p:grpSp>
    </p:spTree>
    <p:extLst>
      <p:ext uri="{BB962C8B-B14F-4D97-AF65-F5344CB8AC3E}">
        <p14:creationId xmlns:p14="http://schemas.microsoft.com/office/powerpoint/2010/main" val="366275019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5414633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637327498"/>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4442791" y="77929"/>
            <a:ext cx="4701209" cy="3416320"/>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15" name="TextBox 14">
            <a:extLst>
              <a:ext uri="{FF2B5EF4-FFF2-40B4-BE49-F238E27FC236}">
                <a16:creationId xmlns:a16="http://schemas.microsoft.com/office/drawing/2014/main" id="{6AAFF046-EAAC-7B9F-BD79-93C827076A93}"/>
              </a:ext>
            </a:extLst>
          </p:cNvPr>
          <p:cNvSpPr txBox="1"/>
          <p:nvPr/>
        </p:nvSpPr>
        <p:spPr>
          <a:xfrm>
            <a:off x="407505" y="745291"/>
            <a:ext cx="2976768" cy="1200329"/>
          </a:xfrm>
          <a:prstGeom prst="rect">
            <a:avLst/>
          </a:prstGeom>
          <a:noFill/>
        </p:spPr>
        <p:txBody>
          <a:bodyPr wrap="square">
            <a:spAutoFit/>
          </a:bodyPr>
          <a:lstStyle/>
          <a:p>
            <a:r>
              <a:rPr lang="en-GB" sz="1800">
                <a:effectLst/>
                <a:latin typeface="Calibri" panose="020F0502020204030204" pitchFamily="34" charset="0"/>
                <a:ea typeface="Times New Roman" panose="02020603050405020304" pitchFamily="18" charset="0"/>
              </a:rPr>
              <a:t>A line passes through points (-2, 9) and (6, -3).</a:t>
            </a:r>
          </a:p>
          <a:p>
            <a:endParaRPr lang="en-GB">
              <a:latin typeface="Calibri" panose="020F0502020204030204" pitchFamily="34" charset="0"/>
              <a:ea typeface="Times New Roman" panose="02020603050405020304" pitchFamily="18" charset="0"/>
            </a:endParaRPr>
          </a:p>
          <a:p>
            <a:r>
              <a:rPr lang="en-GB" sz="1800">
                <a:effectLst/>
                <a:latin typeface="Calibri" panose="020F0502020204030204" pitchFamily="34" charset="0"/>
                <a:ea typeface="Times New Roman" panose="02020603050405020304" pitchFamily="18" charset="0"/>
              </a:rPr>
              <a:t>Find the equation of the line.</a:t>
            </a:r>
            <a:endParaRPr lang="en-GB" sz="1800"/>
          </a:p>
        </p:txBody>
      </p:sp>
    </p:spTree>
    <p:extLst>
      <p:ext uri="{BB962C8B-B14F-4D97-AF65-F5344CB8AC3E}">
        <p14:creationId xmlns:p14="http://schemas.microsoft.com/office/powerpoint/2010/main" val="1758954259"/>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211" name="TextBox 210">
            <a:extLst>
              <a:ext uri="{FF2B5EF4-FFF2-40B4-BE49-F238E27FC236}">
                <a16:creationId xmlns:a16="http://schemas.microsoft.com/office/drawing/2014/main" id="{484BCAD0-8DC0-7387-038D-32C4BAAB275B}"/>
              </a:ext>
            </a:extLst>
          </p:cNvPr>
          <p:cNvSpPr txBox="1"/>
          <p:nvPr/>
        </p:nvSpPr>
        <p:spPr>
          <a:xfrm>
            <a:off x="0" y="0"/>
            <a:ext cx="2976768" cy="1200329"/>
          </a:xfrm>
          <a:prstGeom prst="rect">
            <a:avLst/>
          </a:prstGeom>
          <a:noFill/>
        </p:spPr>
        <p:txBody>
          <a:bodyPr wrap="square">
            <a:spAutoFit/>
          </a:bodyPr>
          <a:lstStyle/>
          <a:p>
            <a:r>
              <a:rPr lang="en-GB" sz="1800">
                <a:effectLst/>
                <a:latin typeface="Calibri" panose="020F0502020204030204" pitchFamily="34" charset="0"/>
                <a:ea typeface="Times New Roman" panose="02020603050405020304" pitchFamily="18" charset="0"/>
              </a:rPr>
              <a:t>A line passes through points (-2, 9) and (6, -3).</a:t>
            </a:r>
          </a:p>
          <a:p>
            <a:endParaRPr lang="en-GB">
              <a:latin typeface="Calibri" panose="020F0502020204030204" pitchFamily="34" charset="0"/>
              <a:ea typeface="Times New Roman" panose="02020603050405020304" pitchFamily="18" charset="0"/>
            </a:endParaRPr>
          </a:p>
          <a:p>
            <a:r>
              <a:rPr lang="en-GB" sz="1800">
                <a:effectLst/>
                <a:latin typeface="Calibri" panose="020F0502020204030204" pitchFamily="34" charset="0"/>
                <a:ea typeface="Times New Roman" panose="02020603050405020304" pitchFamily="18" charset="0"/>
              </a:rPr>
              <a:t>Find the equation of the line.</a:t>
            </a:r>
            <a:endParaRPr lang="en-GB" sz="1800"/>
          </a:p>
        </p:txBody>
      </p:sp>
      <p:grpSp>
        <p:nvGrpSpPr>
          <p:cNvPr id="17" name="Group 16">
            <a:extLst>
              <a:ext uri="{FF2B5EF4-FFF2-40B4-BE49-F238E27FC236}">
                <a16:creationId xmlns:a16="http://schemas.microsoft.com/office/drawing/2014/main" id="{537D47C5-CCB7-4EC5-D785-D9BFF713A062}"/>
              </a:ext>
            </a:extLst>
          </p:cNvPr>
          <p:cNvGrpSpPr/>
          <p:nvPr/>
        </p:nvGrpSpPr>
        <p:grpSpPr>
          <a:xfrm>
            <a:off x="936777" y="1356736"/>
            <a:ext cx="2300400" cy="449280"/>
            <a:chOff x="936777" y="1356736"/>
            <a:chExt cx="2300400" cy="44928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1B2342B4-8792-B71B-1237-8EC21BA9D3BB}"/>
                    </a:ext>
                  </a:extLst>
                </p14:cNvPr>
                <p14:cNvContentPartPr/>
                <p14:nvPr/>
              </p14:nvContentPartPr>
              <p14:xfrm>
                <a:off x="936777" y="1436656"/>
                <a:ext cx="202680" cy="369360"/>
              </p14:xfrm>
            </p:contentPart>
          </mc:Choice>
          <mc:Fallback xmlns="">
            <p:pic>
              <p:nvPicPr>
                <p:cNvPr id="6" name="Ink 5">
                  <a:extLst>
                    <a:ext uri="{FF2B5EF4-FFF2-40B4-BE49-F238E27FC236}">
                      <a16:creationId xmlns:a16="http://schemas.microsoft.com/office/drawing/2014/main" id="{1B2342B4-8792-B71B-1237-8EC21BA9D3BB}"/>
                    </a:ext>
                  </a:extLst>
                </p:cNvPr>
                <p:cNvPicPr/>
                <p:nvPr/>
              </p:nvPicPr>
              <p:blipFill>
                <a:blip r:embed="rId3"/>
                <a:stretch>
                  <a:fillRect/>
                </a:stretch>
              </p:blipFill>
              <p:spPr>
                <a:xfrm>
                  <a:off x="918777" y="1419016"/>
                  <a:ext cx="238320" cy="4050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 name="Ink 6">
                  <a:extLst>
                    <a:ext uri="{FF2B5EF4-FFF2-40B4-BE49-F238E27FC236}">
                      <a16:creationId xmlns:a16="http://schemas.microsoft.com/office/drawing/2014/main" id="{B82618F9-FB51-2FFE-1E0F-A9BAED8A4CFC}"/>
                    </a:ext>
                  </a:extLst>
                </p14:cNvPr>
                <p14:cNvContentPartPr/>
                <p14:nvPr/>
              </p14:nvContentPartPr>
              <p14:xfrm>
                <a:off x="1307937" y="1430896"/>
                <a:ext cx="150120" cy="12960"/>
              </p14:xfrm>
            </p:contentPart>
          </mc:Choice>
          <mc:Fallback xmlns="">
            <p:pic>
              <p:nvPicPr>
                <p:cNvPr id="7" name="Ink 6">
                  <a:extLst>
                    <a:ext uri="{FF2B5EF4-FFF2-40B4-BE49-F238E27FC236}">
                      <a16:creationId xmlns:a16="http://schemas.microsoft.com/office/drawing/2014/main" id="{B82618F9-FB51-2FFE-1E0F-A9BAED8A4CFC}"/>
                    </a:ext>
                  </a:extLst>
                </p:cNvPr>
                <p:cNvPicPr/>
                <p:nvPr/>
              </p:nvPicPr>
              <p:blipFill>
                <a:blip r:embed="rId5"/>
                <a:stretch>
                  <a:fillRect/>
                </a:stretch>
              </p:blipFill>
              <p:spPr>
                <a:xfrm>
                  <a:off x="1289937" y="1412896"/>
                  <a:ext cx="1857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982EF484-F5BC-5563-05A6-E207E86C1655}"/>
                    </a:ext>
                  </a:extLst>
                </p14:cNvPr>
                <p14:cNvContentPartPr/>
                <p14:nvPr/>
              </p14:nvContentPartPr>
              <p14:xfrm>
                <a:off x="1343937" y="1555816"/>
                <a:ext cx="141480" cy="7920"/>
              </p14:xfrm>
            </p:contentPart>
          </mc:Choice>
          <mc:Fallback xmlns="">
            <p:pic>
              <p:nvPicPr>
                <p:cNvPr id="8" name="Ink 7">
                  <a:extLst>
                    <a:ext uri="{FF2B5EF4-FFF2-40B4-BE49-F238E27FC236}">
                      <a16:creationId xmlns:a16="http://schemas.microsoft.com/office/drawing/2014/main" id="{982EF484-F5BC-5563-05A6-E207E86C1655}"/>
                    </a:ext>
                  </a:extLst>
                </p:cNvPr>
                <p:cNvPicPr/>
                <p:nvPr/>
              </p:nvPicPr>
              <p:blipFill>
                <a:blip r:embed="rId7"/>
                <a:stretch>
                  <a:fillRect/>
                </a:stretch>
              </p:blipFill>
              <p:spPr>
                <a:xfrm>
                  <a:off x="1326297" y="1538176"/>
                  <a:ext cx="1771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720F27F7-B8B4-30A1-2CDD-2470854D185D}"/>
                    </a:ext>
                  </a:extLst>
                </p14:cNvPr>
                <p14:cNvContentPartPr/>
                <p14:nvPr/>
              </p14:nvContentPartPr>
              <p14:xfrm>
                <a:off x="1684857" y="1398856"/>
                <a:ext cx="282960" cy="175680"/>
              </p14:xfrm>
            </p:contentPart>
          </mc:Choice>
          <mc:Fallback xmlns="">
            <p:pic>
              <p:nvPicPr>
                <p:cNvPr id="9" name="Ink 8">
                  <a:extLst>
                    <a:ext uri="{FF2B5EF4-FFF2-40B4-BE49-F238E27FC236}">
                      <a16:creationId xmlns:a16="http://schemas.microsoft.com/office/drawing/2014/main" id="{720F27F7-B8B4-30A1-2CDD-2470854D185D}"/>
                    </a:ext>
                  </a:extLst>
                </p:cNvPr>
                <p:cNvPicPr/>
                <p:nvPr/>
              </p:nvPicPr>
              <p:blipFill>
                <a:blip r:embed="rId9"/>
                <a:stretch>
                  <a:fillRect/>
                </a:stretch>
              </p:blipFill>
              <p:spPr>
                <a:xfrm>
                  <a:off x="1666857" y="1381216"/>
                  <a:ext cx="3186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9AA1A859-E92E-684F-5F6E-63BD511EA8EF}"/>
                    </a:ext>
                  </a:extLst>
                </p14:cNvPr>
                <p14:cNvContentPartPr/>
                <p14:nvPr/>
              </p14:nvContentPartPr>
              <p14:xfrm>
                <a:off x="2061417" y="1412176"/>
                <a:ext cx="179640" cy="218160"/>
              </p14:xfrm>
            </p:contentPart>
          </mc:Choice>
          <mc:Fallback xmlns="">
            <p:pic>
              <p:nvPicPr>
                <p:cNvPr id="10" name="Ink 9">
                  <a:extLst>
                    <a:ext uri="{FF2B5EF4-FFF2-40B4-BE49-F238E27FC236}">
                      <a16:creationId xmlns:a16="http://schemas.microsoft.com/office/drawing/2014/main" id="{9AA1A859-E92E-684F-5F6E-63BD511EA8EF}"/>
                    </a:ext>
                  </a:extLst>
                </p:cNvPr>
                <p:cNvPicPr/>
                <p:nvPr/>
              </p:nvPicPr>
              <p:blipFill>
                <a:blip r:embed="rId11"/>
                <a:stretch>
                  <a:fillRect/>
                </a:stretch>
              </p:blipFill>
              <p:spPr>
                <a:xfrm>
                  <a:off x="2043417" y="1394176"/>
                  <a:ext cx="215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9463F409-AE29-14F3-E454-242699B9C34A}"/>
                    </a:ext>
                  </a:extLst>
                </p14:cNvPr>
                <p14:cNvContentPartPr/>
                <p14:nvPr/>
              </p14:nvContentPartPr>
              <p14:xfrm>
                <a:off x="2248617" y="1405696"/>
                <a:ext cx="145800" cy="158760"/>
              </p14:xfrm>
            </p:contentPart>
          </mc:Choice>
          <mc:Fallback xmlns="">
            <p:pic>
              <p:nvPicPr>
                <p:cNvPr id="11" name="Ink 10">
                  <a:extLst>
                    <a:ext uri="{FF2B5EF4-FFF2-40B4-BE49-F238E27FC236}">
                      <a16:creationId xmlns:a16="http://schemas.microsoft.com/office/drawing/2014/main" id="{9463F409-AE29-14F3-E454-242699B9C34A}"/>
                    </a:ext>
                  </a:extLst>
                </p:cNvPr>
                <p:cNvPicPr/>
                <p:nvPr/>
              </p:nvPicPr>
              <p:blipFill>
                <a:blip r:embed="rId13"/>
                <a:stretch>
                  <a:fillRect/>
                </a:stretch>
              </p:blipFill>
              <p:spPr>
                <a:xfrm>
                  <a:off x="2230617" y="1388056"/>
                  <a:ext cx="1814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 name="Ink 11">
                  <a:extLst>
                    <a:ext uri="{FF2B5EF4-FFF2-40B4-BE49-F238E27FC236}">
                      <a16:creationId xmlns:a16="http://schemas.microsoft.com/office/drawing/2014/main" id="{64E12773-1EEC-0F6C-2E18-ADB445F00106}"/>
                    </a:ext>
                  </a:extLst>
                </p14:cNvPr>
                <p14:cNvContentPartPr/>
                <p14:nvPr/>
              </p14:nvContentPartPr>
              <p14:xfrm>
                <a:off x="2596377" y="1460416"/>
                <a:ext cx="207720" cy="7560"/>
              </p14:xfrm>
            </p:contentPart>
          </mc:Choice>
          <mc:Fallback xmlns="">
            <p:pic>
              <p:nvPicPr>
                <p:cNvPr id="12" name="Ink 11">
                  <a:extLst>
                    <a:ext uri="{FF2B5EF4-FFF2-40B4-BE49-F238E27FC236}">
                      <a16:creationId xmlns:a16="http://schemas.microsoft.com/office/drawing/2014/main" id="{64E12773-1EEC-0F6C-2E18-ADB445F00106}"/>
                    </a:ext>
                  </a:extLst>
                </p:cNvPr>
                <p:cNvPicPr/>
                <p:nvPr/>
              </p:nvPicPr>
              <p:blipFill>
                <a:blip r:embed="rId15"/>
                <a:stretch>
                  <a:fillRect/>
                </a:stretch>
              </p:blipFill>
              <p:spPr>
                <a:xfrm>
                  <a:off x="2578377" y="1442776"/>
                  <a:ext cx="2433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 name="Ink 12">
                  <a:extLst>
                    <a:ext uri="{FF2B5EF4-FFF2-40B4-BE49-F238E27FC236}">
                      <a16:creationId xmlns:a16="http://schemas.microsoft.com/office/drawing/2014/main" id="{C912DA4C-F3DB-B21F-969A-10CB94576D5E}"/>
                    </a:ext>
                  </a:extLst>
                </p14:cNvPr>
                <p14:cNvContentPartPr/>
                <p14:nvPr/>
              </p14:nvContentPartPr>
              <p14:xfrm>
                <a:off x="2723817" y="1395616"/>
                <a:ext cx="30600" cy="196920"/>
              </p14:xfrm>
            </p:contentPart>
          </mc:Choice>
          <mc:Fallback xmlns="">
            <p:pic>
              <p:nvPicPr>
                <p:cNvPr id="13" name="Ink 12">
                  <a:extLst>
                    <a:ext uri="{FF2B5EF4-FFF2-40B4-BE49-F238E27FC236}">
                      <a16:creationId xmlns:a16="http://schemas.microsoft.com/office/drawing/2014/main" id="{C912DA4C-F3DB-B21F-969A-10CB94576D5E}"/>
                    </a:ext>
                  </a:extLst>
                </p:cNvPr>
                <p:cNvPicPr/>
                <p:nvPr/>
              </p:nvPicPr>
              <p:blipFill>
                <a:blip r:embed="rId17"/>
                <a:stretch>
                  <a:fillRect/>
                </a:stretch>
              </p:blipFill>
              <p:spPr>
                <a:xfrm>
                  <a:off x="2705817" y="1377616"/>
                  <a:ext cx="662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4" name="Ink 13">
                  <a:extLst>
                    <a:ext uri="{FF2B5EF4-FFF2-40B4-BE49-F238E27FC236}">
                      <a16:creationId xmlns:a16="http://schemas.microsoft.com/office/drawing/2014/main" id="{0513ECBF-B1DA-2CFA-2F96-172BE44E237D}"/>
                    </a:ext>
                  </a:extLst>
                </p14:cNvPr>
                <p14:cNvContentPartPr/>
                <p14:nvPr/>
              </p14:nvContentPartPr>
              <p14:xfrm>
                <a:off x="2992017" y="1356736"/>
                <a:ext cx="245160" cy="190440"/>
              </p14:xfrm>
            </p:contentPart>
          </mc:Choice>
          <mc:Fallback xmlns="">
            <p:pic>
              <p:nvPicPr>
                <p:cNvPr id="14" name="Ink 13">
                  <a:extLst>
                    <a:ext uri="{FF2B5EF4-FFF2-40B4-BE49-F238E27FC236}">
                      <a16:creationId xmlns:a16="http://schemas.microsoft.com/office/drawing/2014/main" id="{0513ECBF-B1DA-2CFA-2F96-172BE44E237D}"/>
                    </a:ext>
                  </a:extLst>
                </p:cNvPr>
                <p:cNvPicPr/>
                <p:nvPr/>
              </p:nvPicPr>
              <p:blipFill>
                <a:blip r:embed="rId19"/>
                <a:stretch>
                  <a:fillRect/>
                </a:stretch>
              </p:blipFill>
              <p:spPr>
                <a:xfrm>
                  <a:off x="2974017" y="1338736"/>
                  <a:ext cx="280800" cy="226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23" name="Ink 22">
                <a:extLst>
                  <a:ext uri="{FF2B5EF4-FFF2-40B4-BE49-F238E27FC236}">
                    <a16:creationId xmlns:a16="http://schemas.microsoft.com/office/drawing/2014/main" id="{C56171A0-5757-84E2-8D3F-057EE81C793A}"/>
                  </a:ext>
                </a:extLst>
              </p14:cNvPr>
              <p14:cNvContentPartPr/>
              <p14:nvPr/>
            </p14:nvContentPartPr>
            <p14:xfrm>
              <a:off x="669657" y="2137216"/>
              <a:ext cx="257400" cy="178920"/>
            </p14:xfrm>
          </p:contentPart>
        </mc:Choice>
        <mc:Fallback xmlns="">
          <p:pic>
            <p:nvPicPr>
              <p:cNvPr id="23" name="Ink 22">
                <a:extLst>
                  <a:ext uri="{FF2B5EF4-FFF2-40B4-BE49-F238E27FC236}">
                    <a16:creationId xmlns:a16="http://schemas.microsoft.com/office/drawing/2014/main" id="{C56171A0-5757-84E2-8D3F-057EE81C793A}"/>
                  </a:ext>
                </a:extLst>
              </p:cNvPr>
              <p:cNvPicPr/>
              <p:nvPr/>
            </p:nvPicPr>
            <p:blipFill>
              <a:blip r:embed="rId21"/>
              <a:stretch>
                <a:fillRect/>
              </a:stretch>
            </p:blipFill>
            <p:spPr>
              <a:xfrm>
                <a:off x="651657" y="2119216"/>
                <a:ext cx="293040" cy="214560"/>
              </a:xfrm>
              <a:prstGeom prst="rect">
                <a:avLst/>
              </a:prstGeom>
            </p:spPr>
          </p:pic>
        </mc:Fallback>
      </mc:AlternateContent>
      <p:grpSp>
        <p:nvGrpSpPr>
          <p:cNvPr id="33" name="Group 32">
            <a:extLst>
              <a:ext uri="{FF2B5EF4-FFF2-40B4-BE49-F238E27FC236}">
                <a16:creationId xmlns:a16="http://schemas.microsoft.com/office/drawing/2014/main" id="{CAE58D80-137B-0259-938F-C19F3236D375}"/>
              </a:ext>
            </a:extLst>
          </p:cNvPr>
          <p:cNvGrpSpPr/>
          <p:nvPr/>
        </p:nvGrpSpPr>
        <p:grpSpPr>
          <a:xfrm>
            <a:off x="1168617" y="2157376"/>
            <a:ext cx="158400" cy="101160"/>
            <a:chOff x="1168617" y="2157376"/>
            <a:chExt cx="158400" cy="101160"/>
          </a:xfrm>
        </p:grpSpPr>
        <mc:AlternateContent xmlns:mc="http://schemas.openxmlformats.org/markup-compatibility/2006" xmlns:p14="http://schemas.microsoft.com/office/powerpoint/2010/main">
          <mc:Choice Requires="p14">
            <p:contentPart p14:bwMode="auto" r:id="rId22">
              <p14:nvContentPartPr>
                <p14:cNvPr id="24" name="Ink 23">
                  <a:extLst>
                    <a:ext uri="{FF2B5EF4-FFF2-40B4-BE49-F238E27FC236}">
                      <a16:creationId xmlns:a16="http://schemas.microsoft.com/office/drawing/2014/main" id="{93C64922-416D-06FC-02AB-8B97EB944297}"/>
                    </a:ext>
                  </a:extLst>
                </p14:cNvPr>
                <p14:cNvContentPartPr/>
                <p14:nvPr/>
              </p14:nvContentPartPr>
              <p14:xfrm>
                <a:off x="1168617" y="2157376"/>
                <a:ext cx="145440" cy="36000"/>
              </p14:xfrm>
            </p:contentPart>
          </mc:Choice>
          <mc:Fallback xmlns="">
            <p:pic>
              <p:nvPicPr>
                <p:cNvPr id="24" name="Ink 23">
                  <a:extLst>
                    <a:ext uri="{FF2B5EF4-FFF2-40B4-BE49-F238E27FC236}">
                      <a16:creationId xmlns:a16="http://schemas.microsoft.com/office/drawing/2014/main" id="{93C64922-416D-06FC-02AB-8B97EB944297}"/>
                    </a:ext>
                  </a:extLst>
                </p:cNvPr>
                <p:cNvPicPr/>
                <p:nvPr/>
              </p:nvPicPr>
              <p:blipFill>
                <a:blip r:embed="rId23"/>
                <a:stretch>
                  <a:fillRect/>
                </a:stretch>
              </p:blipFill>
              <p:spPr>
                <a:xfrm>
                  <a:off x="1150977" y="2139736"/>
                  <a:ext cx="18108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5" name="Ink 24">
                  <a:extLst>
                    <a:ext uri="{FF2B5EF4-FFF2-40B4-BE49-F238E27FC236}">
                      <a16:creationId xmlns:a16="http://schemas.microsoft.com/office/drawing/2014/main" id="{BB9CBC28-1267-D190-6266-4BE3853493FD}"/>
                    </a:ext>
                  </a:extLst>
                </p14:cNvPr>
                <p14:cNvContentPartPr/>
                <p14:nvPr/>
              </p14:nvContentPartPr>
              <p14:xfrm>
                <a:off x="1238097" y="2235136"/>
                <a:ext cx="88920" cy="23400"/>
              </p14:xfrm>
            </p:contentPart>
          </mc:Choice>
          <mc:Fallback xmlns="">
            <p:pic>
              <p:nvPicPr>
                <p:cNvPr id="25" name="Ink 24">
                  <a:extLst>
                    <a:ext uri="{FF2B5EF4-FFF2-40B4-BE49-F238E27FC236}">
                      <a16:creationId xmlns:a16="http://schemas.microsoft.com/office/drawing/2014/main" id="{BB9CBC28-1267-D190-6266-4BE3853493FD}"/>
                    </a:ext>
                  </a:extLst>
                </p:cNvPr>
                <p:cNvPicPr/>
                <p:nvPr/>
              </p:nvPicPr>
              <p:blipFill>
                <a:blip r:embed="rId25"/>
                <a:stretch>
                  <a:fillRect/>
                </a:stretch>
              </p:blipFill>
              <p:spPr>
                <a:xfrm>
                  <a:off x="1220097" y="2217136"/>
                  <a:ext cx="124560" cy="59040"/>
                </a:xfrm>
                <a:prstGeom prst="rect">
                  <a:avLst/>
                </a:prstGeom>
              </p:spPr>
            </p:pic>
          </mc:Fallback>
        </mc:AlternateContent>
      </p:grpSp>
      <p:grpSp>
        <p:nvGrpSpPr>
          <p:cNvPr id="32" name="Group 31">
            <a:extLst>
              <a:ext uri="{FF2B5EF4-FFF2-40B4-BE49-F238E27FC236}">
                <a16:creationId xmlns:a16="http://schemas.microsoft.com/office/drawing/2014/main" id="{9602A39C-CA0E-4F63-DDE4-F27216764EAA}"/>
              </a:ext>
            </a:extLst>
          </p:cNvPr>
          <p:cNvGrpSpPr/>
          <p:nvPr/>
        </p:nvGrpSpPr>
        <p:grpSpPr>
          <a:xfrm>
            <a:off x="1621137" y="1939936"/>
            <a:ext cx="550440" cy="723240"/>
            <a:chOff x="1621137" y="1939936"/>
            <a:chExt cx="550440" cy="723240"/>
          </a:xfrm>
        </p:grpSpPr>
        <mc:AlternateContent xmlns:mc="http://schemas.openxmlformats.org/markup-compatibility/2006" xmlns:p14="http://schemas.microsoft.com/office/powerpoint/2010/main">
          <mc:Choice Requires="p14">
            <p:contentPart p14:bwMode="auto" r:id="rId26">
              <p14:nvContentPartPr>
                <p14:cNvPr id="26" name="Ink 25">
                  <a:extLst>
                    <a:ext uri="{FF2B5EF4-FFF2-40B4-BE49-F238E27FC236}">
                      <a16:creationId xmlns:a16="http://schemas.microsoft.com/office/drawing/2014/main" id="{97D8B33A-5B17-8F31-33FE-B515DBEEF793}"/>
                    </a:ext>
                  </a:extLst>
                </p14:cNvPr>
                <p14:cNvContentPartPr/>
                <p14:nvPr/>
              </p14:nvContentPartPr>
              <p14:xfrm>
                <a:off x="1640577" y="1939936"/>
                <a:ext cx="174240" cy="236520"/>
              </p14:xfrm>
            </p:contentPart>
          </mc:Choice>
          <mc:Fallback xmlns="">
            <p:pic>
              <p:nvPicPr>
                <p:cNvPr id="26" name="Ink 25">
                  <a:extLst>
                    <a:ext uri="{FF2B5EF4-FFF2-40B4-BE49-F238E27FC236}">
                      <a16:creationId xmlns:a16="http://schemas.microsoft.com/office/drawing/2014/main" id="{97D8B33A-5B17-8F31-33FE-B515DBEEF793}"/>
                    </a:ext>
                  </a:extLst>
                </p:cNvPr>
                <p:cNvPicPr/>
                <p:nvPr/>
              </p:nvPicPr>
              <p:blipFill>
                <a:blip r:embed="rId27"/>
                <a:stretch>
                  <a:fillRect/>
                </a:stretch>
              </p:blipFill>
              <p:spPr>
                <a:xfrm>
                  <a:off x="1622577" y="1921936"/>
                  <a:ext cx="2098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7" name="Ink 26">
                  <a:extLst>
                    <a:ext uri="{FF2B5EF4-FFF2-40B4-BE49-F238E27FC236}">
                      <a16:creationId xmlns:a16="http://schemas.microsoft.com/office/drawing/2014/main" id="{31C2A37E-785C-5960-DA48-A72DD144639B}"/>
                    </a:ext>
                  </a:extLst>
                </p14:cNvPr>
                <p14:cNvContentPartPr/>
                <p14:nvPr/>
              </p14:nvContentPartPr>
              <p14:xfrm>
                <a:off x="1874937" y="2016976"/>
                <a:ext cx="178200" cy="263880"/>
              </p14:xfrm>
            </p:contentPart>
          </mc:Choice>
          <mc:Fallback xmlns="">
            <p:pic>
              <p:nvPicPr>
                <p:cNvPr id="27" name="Ink 26">
                  <a:extLst>
                    <a:ext uri="{FF2B5EF4-FFF2-40B4-BE49-F238E27FC236}">
                      <a16:creationId xmlns:a16="http://schemas.microsoft.com/office/drawing/2014/main" id="{31C2A37E-785C-5960-DA48-A72DD144639B}"/>
                    </a:ext>
                  </a:extLst>
                </p:cNvPr>
                <p:cNvPicPr/>
                <p:nvPr/>
              </p:nvPicPr>
              <p:blipFill>
                <a:blip r:embed="rId29"/>
                <a:stretch>
                  <a:fillRect/>
                </a:stretch>
              </p:blipFill>
              <p:spPr>
                <a:xfrm>
                  <a:off x="1856937" y="1998976"/>
                  <a:ext cx="2138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8" name="Ink 27">
                  <a:extLst>
                    <a:ext uri="{FF2B5EF4-FFF2-40B4-BE49-F238E27FC236}">
                      <a16:creationId xmlns:a16="http://schemas.microsoft.com/office/drawing/2014/main" id="{107C150F-559B-56C8-32F3-539252BCED3D}"/>
                    </a:ext>
                  </a:extLst>
                </p14:cNvPr>
                <p14:cNvContentPartPr/>
                <p14:nvPr/>
              </p14:nvContentPartPr>
              <p14:xfrm>
                <a:off x="1621137" y="2341336"/>
                <a:ext cx="550440" cy="49320"/>
              </p14:xfrm>
            </p:contentPart>
          </mc:Choice>
          <mc:Fallback xmlns="">
            <p:pic>
              <p:nvPicPr>
                <p:cNvPr id="28" name="Ink 27">
                  <a:extLst>
                    <a:ext uri="{FF2B5EF4-FFF2-40B4-BE49-F238E27FC236}">
                      <a16:creationId xmlns:a16="http://schemas.microsoft.com/office/drawing/2014/main" id="{107C150F-559B-56C8-32F3-539252BCED3D}"/>
                    </a:ext>
                  </a:extLst>
                </p:cNvPr>
                <p:cNvPicPr/>
                <p:nvPr/>
              </p:nvPicPr>
              <p:blipFill>
                <a:blip r:embed="rId31"/>
                <a:stretch>
                  <a:fillRect/>
                </a:stretch>
              </p:blipFill>
              <p:spPr>
                <a:xfrm>
                  <a:off x="1603137" y="2323696"/>
                  <a:ext cx="58608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9" name="Ink 28">
                  <a:extLst>
                    <a:ext uri="{FF2B5EF4-FFF2-40B4-BE49-F238E27FC236}">
                      <a16:creationId xmlns:a16="http://schemas.microsoft.com/office/drawing/2014/main" id="{6B82C4B3-37AE-08F6-7684-17C124FE1BD1}"/>
                    </a:ext>
                  </a:extLst>
                </p14:cNvPr>
                <p14:cNvContentPartPr/>
                <p14:nvPr/>
              </p14:nvContentPartPr>
              <p14:xfrm>
                <a:off x="1663617" y="2461576"/>
                <a:ext cx="160560" cy="201240"/>
              </p14:xfrm>
            </p:contentPart>
          </mc:Choice>
          <mc:Fallback xmlns="">
            <p:pic>
              <p:nvPicPr>
                <p:cNvPr id="29" name="Ink 28">
                  <a:extLst>
                    <a:ext uri="{FF2B5EF4-FFF2-40B4-BE49-F238E27FC236}">
                      <a16:creationId xmlns:a16="http://schemas.microsoft.com/office/drawing/2014/main" id="{6B82C4B3-37AE-08F6-7684-17C124FE1BD1}"/>
                    </a:ext>
                  </a:extLst>
                </p:cNvPr>
                <p:cNvPicPr/>
                <p:nvPr/>
              </p:nvPicPr>
              <p:blipFill>
                <a:blip r:embed="rId33"/>
                <a:stretch>
                  <a:fillRect/>
                </a:stretch>
              </p:blipFill>
              <p:spPr>
                <a:xfrm>
                  <a:off x="1645977" y="2443576"/>
                  <a:ext cx="19620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0" name="Ink 29">
                  <a:extLst>
                    <a:ext uri="{FF2B5EF4-FFF2-40B4-BE49-F238E27FC236}">
                      <a16:creationId xmlns:a16="http://schemas.microsoft.com/office/drawing/2014/main" id="{B9FD588F-7D42-6BCD-0923-A99F6973B166}"/>
                    </a:ext>
                  </a:extLst>
                </p14:cNvPr>
                <p14:cNvContentPartPr/>
                <p14:nvPr/>
              </p14:nvContentPartPr>
              <p14:xfrm>
                <a:off x="1848657" y="2528176"/>
                <a:ext cx="132840" cy="135000"/>
              </p14:xfrm>
            </p:contentPart>
          </mc:Choice>
          <mc:Fallback xmlns="">
            <p:pic>
              <p:nvPicPr>
                <p:cNvPr id="30" name="Ink 29">
                  <a:extLst>
                    <a:ext uri="{FF2B5EF4-FFF2-40B4-BE49-F238E27FC236}">
                      <a16:creationId xmlns:a16="http://schemas.microsoft.com/office/drawing/2014/main" id="{B9FD588F-7D42-6BCD-0923-A99F6973B166}"/>
                    </a:ext>
                  </a:extLst>
                </p:cNvPr>
                <p:cNvPicPr/>
                <p:nvPr/>
              </p:nvPicPr>
              <p:blipFill>
                <a:blip r:embed="rId35"/>
                <a:stretch>
                  <a:fillRect/>
                </a:stretch>
              </p:blipFill>
              <p:spPr>
                <a:xfrm>
                  <a:off x="1831017" y="2510536"/>
                  <a:ext cx="16848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384B66FC-1DAC-923F-61C9-5084CB84F006}"/>
                    </a:ext>
                  </a:extLst>
                </p14:cNvPr>
                <p14:cNvContentPartPr/>
                <p14:nvPr/>
              </p14:nvContentPartPr>
              <p14:xfrm>
                <a:off x="2030817" y="2513416"/>
                <a:ext cx="137160" cy="102960"/>
              </p14:xfrm>
            </p:contentPart>
          </mc:Choice>
          <mc:Fallback xmlns="">
            <p:pic>
              <p:nvPicPr>
                <p:cNvPr id="31" name="Ink 30">
                  <a:extLst>
                    <a:ext uri="{FF2B5EF4-FFF2-40B4-BE49-F238E27FC236}">
                      <a16:creationId xmlns:a16="http://schemas.microsoft.com/office/drawing/2014/main" id="{384B66FC-1DAC-923F-61C9-5084CB84F006}"/>
                    </a:ext>
                  </a:extLst>
                </p:cNvPr>
                <p:cNvPicPr/>
                <p:nvPr/>
              </p:nvPicPr>
              <p:blipFill>
                <a:blip r:embed="rId37"/>
                <a:stretch>
                  <a:fillRect/>
                </a:stretch>
              </p:blipFill>
              <p:spPr>
                <a:xfrm>
                  <a:off x="2013177" y="2495776"/>
                  <a:ext cx="172800" cy="138600"/>
                </a:xfrm>
                <a:prstGeom prst="rect">
                  <a:avLst/>
                </a:prstGeom>
              </p:spPr>
            </p:pic>
          </mc:Fallback>
        </mc:AlternateContent>
      </p:grpSp>
      <p:grpSp>
        <p:nvGrpSpPr>
          <p:cNvPr id="36" name="Group 35">
            <a:extLst>
              <a:ext uri="{FF2B5EF4-FFF2-40B4-BE49-F238E27FC236}">
                <a16:creationId xmlns:a16="http://schemas.microsoft.com/office/drawing/2014/main" id="{D82FF50F-7A3F-8FCD-2E8B-D885E95A100A}"/>
              </a:ext>
            </a:extLst>
          </p:cNvPr>
          <p:cNvGrpSpPr/>
          <p:nvPr/>
        </p:nvGrpSpPr>
        <p:grpSpPr>
          <a:xfrm>
            <a:off x="2452737" y="2188696"/>
            <a:ext cx="163800" cy="115920"/>
            <a:chOff x="2452737" y="2188696"/>
            <a:chExt cx="163800" cy="115920"/>
          </a:xfrm>
        </p:grpSpPr>
        <mc:AlternateContent xmlns:mc="http://schemas.openxmlformats.org/markup-compatibility/2006" xmlns:p14="http://schemas.microsoft.com/office/powerpoint/2010/main">
          <mc:Choice Requires="p14">
            <p:contentPart p14:bwMode="auto" r:id="rId38">
              <p14:nvContentPartPr>
                <p14:cNvPr id="34" name="Ink 33">
                  <a:extLst>
                    <a:ext uri="{FF2B5EF4-FFF2-40B4-BE49-F238E27FC236}">
                      <a16:creationId xmlns:a16="http://schemas.microsoft.com/office/drawing/2014/main" id="{AEB8675F-1B01-5980-AB3C-8223E1B7D9AB}"/>
                    </a:ext>
                  </a:extLst>
                </p14:cNvPr>
                <p14:cNvContentPartPr/>
                <p14:nvPr/>
              </p14:nvContentPartPr>
              <p14:xfrm>
                <a:off x="2452737" y="2188696"/>
                <a:ext cx="135720" cy="19800"/>
              </p14:xfrm>
            </p:contentPart>
          </mc:Choice>
          <mc:Fallback xmlns="">
            <p:pic>
              <p:nvPicPr>
                <p:cNvPr id="34" name="Ink 33">
                  <a:extLst>
                    <a:ext uri="{FF2B5EF4-FFF2-40B4-BE49-F238E27FC236}">
                      <a16:creationId xmlns:a16="http://schemas.microsoft.com/office/drawing/2014/main" id="{AEB8675F-1B01-5980-AB3C-8223E1B7D9AB}"/>
                    </a:ext>
                  </a:extLst>
                </p:cNvPr>
                <p:cNvPicPr/>
                <p:nvPr/>
              </p:nvPicPr>
              <p:blipFill>
                <a:blip r:embed="rId39"/>
                <a:stretch>
                  <a:fillRect/>
                </a:stretch>
              </p:blipFill>
              <p:spPr>
                <a:xfrm>
                  <a:off x="2434737" y="2170696"/>
                  <a:ext cx="17136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5" name="Ink 34">
                  <a:extLst>
                    <a:ext uri="{FF2B5EF4-FFF2-40B4-BE49-F238E27FC236}">
                      <a16:creationId xmlns:a16="http://schemas.microsoft.com/office/drawing/2014/main" id="{9091737A-E9E6-6A74-682B-7FBF2F10B5D7}"/>
                    </a:ext>
                  </a:extLst>
                </p14:cNvPr>
                <p14:cNvContentPartPr/>
                <p14:nvPr/>
              </p14:nvContentPartPr>
              <p14:xfrm>
                <a:off x="2477937" y="2291656"/>
                <a:ext cx="138600" cy="12960"/>
              </p14:xfrm>
            </p:contentPart>
          </mc:Choice>
          <mc:Fallback xmlns="">
            <p:pic>
              <p:nvPicPr>
                <p:cNvPr id="35" name="Ink 34">
                  <a:extLst>
                    <a:ext uri="{FF2B5EF4-FFF2-40B4-BE49-F238E27FC236}">
                      <a16:creationId xmlns:a16="http://schemas.microsoft.com/office/drawing/2014/main" id="{9091737A-E9E6-6A74-682B-7FBF2F10B5D7}"/>
                    </a:ext>
                  </a:extLst>
                </p:cNvPr>
                <p:cNvPicPr/>
                <p:nvPr/>
              </p:nvPicPr>
              <p:blipFill>
                <a:blip r:embed="rId41"/>
                <a:stretch>
                  <a:fillRect/>
                </a:stretch>
              </p:blipFill>
              <p:spPr>
                <a:xfrm>
                  <a:off x="2459937" y="2274016"/>
                  <a:ext cx="174240" cy="48600"/>
                </a:xfrm>
                <a:prstGeom prst="rect">
                  <a:avLst/>
                </a:prstGeom>
              </p:spPr>
            </p:pic>
          </mc:Fallback>
        </mc:AlternateContent>
      </p:grpSp>
      <p:grpSp>
        <p:nvGrpSpPr>
          <p:cNvPr id="42" name="Group 41">
            <a:extLst>
              <a:ext uri="{FF2B5EF4-FFF2-40B4-BE49-F238E27FC236}">
                <a16:creationId xmlns:a16="http://schemas.microsoft.com/office/drawing/2014/main" id="{90B96664-726B-6A9A-0717-029E740A5D4B}"/>
              </a:ext>
            </a:extLst>
          </p:cNvPr>
          <p:cNvGrpSpPr/>
          <p:nvPr/>
        </p:nvGrpSpPr>
        <p:grpSpPr>
          <a:xfrm>
            <a:off x="2892657" y="1842376"/>
            <a:ext cx="707760" cy="337320"/>
            <a:chOff x="2892657" y="1842376"/>
            <a:chExt cx="707760" cy="337320"/>
          </a:xfrm>
        </p:grpSpPr>
        <mc:AlternateContent xmlns:mc="http://schemas.openxmlformats.org/markup-compatibility/2006" xmlns:p14="http://schemas.microsoft.com/office/powerpoint/2010/main">
          <mc:Choice Requires="p14">
            <p:contentPart p14:bwMode="auto" r:id="rId42">
              <p14:nvContentPartPr>
                <p14:cNvPr id="37" name="Ink 36">
                  <a:extLst>
                    <a:ext uri="{FF2B5EF4-FFF2-40B4-BE49-F238E27FC236}">
                      <a16:creationId xmlns:a16="http://schemas.microsoft.com/office/drawing/2014/main" id="{7DA023F8-84F8-4462-CDB9-01326C70C445}"/>
                    </a:ext>
                  </a:extLst>
                </p14:cNvPr>
                <p14:cNvContentPartPr/>
                <p14:nvPr/>
              </p14:nvContentPartPr>
              <p14:xfrm>
                <a:off x="2892657" y="2025256"/>
                <a:ext cx="110520" cy="7200"/>
              </p14:xfrm>
            </p:contentPart>
          </mc:Choice>
          <mc:Fallback xmlns="">
            <p:pic>
              <p:nvPicPr>
                <p:cNvPr id="37" name="Ink 36">
                  <a:extLst>
                    <a:ext uri="{FF2B5EF4-FFF2-40B4-BE49-F238E27FC236}">
                      <a16:creationId xmlns:a16="http://schemas.microsoft.com/office/drawing/2014/main" id="{7DA023F8-84F8-4462-CDB9-01326C70C445}"/>
                    </a:ext>
                  </a:extLst>
                </p:cNvPr>
                <p:cNvPicPr/>
                <p:nvPr/>
              </p:nvPicPr>
              <p:blipFill>
                <a:blip r:embed="rId43"/>
                <a:stretch>
                  <a:fillRect/>
                </a:stretch>
              </p:blipFill>
              <p:spPr>
                <a:xfrm>
                  <a:off x="2875017" y="2007256"/>
                  <a:ext cx="1461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8" name="Ink 37">
                  <a:extLst>
                    <a:ext uri="{FF2B5EF4-FFF2-40B4-BE49-F238E27FC236}">
                      <a16:creationId xmlns:a16="http://schemas.microsoft.com/office/drawing/2014/main" id="{2A655373-D66F-471D-67EA-D67344233946}"/>
                    </a:ext>
                  </a:extLst>
                </p14:cNvPr>
                <p14:cNvContentPartPr/>
                <p14:nvPr/>
              </p14:nvContentPartPr>
              <p14:xfrm>
                <a:off x="3169857" y="1864696"/>
                <a:ext cx="28800" cy="183960"/>
              </p14:xfrm>
            </p:contentPart>
          </mc:Choice>
          <mc:Fallback xmlns="">
            <p:pic>
              <p:nvPicPr>
                <p:cNvPr id="38" name="Ink 37">
                  <a:extLst>
                    <a:ext uri="{FF2B5EF4-FFF2-40B4-BE49-F238E27FC236}">
                      <a16:creationId xmlns:a16="http://schemas.microsoft.com/office/drawing/2014/main" id="{2A655373-D66F-471D-67EA-D67344233946}"/>
                    </a:ext>
                  </a:extLst>
                </p:cNvPr>
                <p:cNvPicPr/>
                <p:nvPr/>
              </p:nvPicPr>
              <p:blipFill>
                <a:blip r:embed="rId45"/>
                <a:stretch>
                  <a:fillRect/>
                </a:stretch>
              </p:blipFill>
              <p:spPr>
                <a:xfrm>
                  <a:off x="3152217" y="1846696"/>
                  <a:ext cx="644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9" name="Ink 38">
                  <a:extLst>
                    <a:ext uri="{FF2B5EF4-FFF2-40B4-BE49-F238E27FC236}">
                      <a16:creationId xmlns:a16="http://schemas.microsoft.com/office/drawing/2014/main" id="{8B227390-DFED-6FAA-288C-95C804884FBD}"/>
                    </a:ext>
                  </a:extLst>
                </p14:cNvPr>
                <p14:cNvContentPartPr/>
                <p14:nvPr/>
              </p14:nvContentPartPr>
              <p14:xfrm>
                <a:off x="3314577" y="1842376"/>
                <a:ext cx="174240" cy="157680"/>
              </p14:xfrm>
            </p:contentPart>
          </mc:Choice>
          <mc:Fallback xmlns="">
            <p:pic>
              <p:nvPicPr>
                <p:cNvPr id="39" name="Ink 38">
                  <a:extLst>
                    <a:ext uri="{FF2B5EF4-FFF2-40B4-BE49-F238E27FC236}">
                      <a16:creationId xmlns:a16="http://schemas.microsoft.com/office/drawing/2014/main" id="{8B227390-DFED-6FAA-288C-95C804884FBD}"/>
                    </a:ext>
                  </a:extLst>
                </p:cNvPr>
                <p:cNvPicPr/>
                <p:nvPr/>
              </p:nvPicPr>
              <p:blipFill>
                <a:blip r:embed="rId47"/>
                <a:stretch>
                  <a:fillRect/>
                </a:stretch>
              </p:blipFill>
              <p:spPr>
                <a:xfrm>
                  <a:off x="3296577" y="1824376"/>
                  <a:ext cx="20988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1" name="Ink 40">
                  <a:extLst>
                    <a:ext uri="{FF2B5EF4-FFF2-40B4-BE49-F238E27FC236}">
                      <a16:creationId xmlns:a16="http://schemas.microsoft.com/office/drawing/2014/main" id="{B683F171-8161-6022-C923-B9072CD7AA13}"/>
                    </a:ext>
                  </a:extLst>
                </p14:cNvPr>
                <p14:cNvContentPartPr/>
                <p14:nvPr/>
              </p14:nvContentPartPr>
              <p14:xfrm>
                <a:off x="2904897" y="2119576"/>
                <a:ext cx="695520" cy="60120"/>
              </p14:xfrm>
            </p:contentPart>
          </mc:Choice>
          <mc:Fallback xmlns="">
            <p:pic>
              <p:nvPicPr>
                <p:cNvPr id="41" name="Ink 40">
                  <a:extLst>
                    <a:ext uri="{FF2B5EF4-FFF2-40B4-BE49-F238E27FC236}">
                      <a16:creationId xmlns:a16="http://schemas.microsoft.com/office/drawing/2014/main" id="{B683F171-8161-6022-C923-B9072CD7AA13}"/>
                    </a:ext>
                  </a:extLst>
                </p:cNvPr>
                <p:cNvPicPr/>
                <p:nvPr/>
              </p:nvPicPr>
              <p:blipFill>
                <a:blip r:embed="rId49"/>
                <a:stretch>
                  <a:fillRect/>
                </a:stretch>
              </p:blipFill>
              <p:spPr>
                <a:xfrm>
                  <a:off x="2887257" y="2101576"/>
                  <a:ext cx="731160" cy="9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43" name="Ink 42">
                <a:extLst>
                  <a:ext uri="{FF2B5EF4-FFF2-40B4-BE49-F238E27FC236}">
                    <a16:creationId xmlns:a16="http://schemas.microsoft.com/office/drawing/2014/main" id="{3B2A408D-ECF2-17F8-F917-85A14E7BC5BE}"/>
                  </a:ext>
                </a:extLst>
              </p14:cNvPr>
              <p14:cNvContentPartPr/>
              <p14:nvPr/>
            </p14:nvContentPartPr>
            <p14:xfrm>
              <a:off x="3166977" y="2242336"/>
              <a:ext cx="142560" cy="253080"/>
            </p14:xfrm>
          </p:contentPart>
        </mc:Choice>
        <mc:Fallback xmlns="">
          <p:pic>
            <p:nvPicPr>
              <p:cNvPr id="43" name="Ink 42">
                <a:extLst>
                  <a:ext uri="{FF2B5EF4-FFF2-40B4-BE49-F238E27FC236}">
                    <a16:creationId xmlns:a16="http://schemas.microsoft.com/office/drawing/2014/main" id="{3B2A408D-ECF2-17F8-F917-85A14E7BC5BE}"/>
                  </a:ext>
                </a:extLst>
              </p:cNvPr>
              <p:cNvPicPr/>
              <p:nvPr/>
            </p:nvPicPr>
            <p:blipFill>
              <a:blip r:embed="rId51"/>
              <a:stretch>
                <a:fillRect/>
              </a:stretch>
            </p:blipFill>
            <p:spPr>
              <a:xfrm>
                <a:off x="3149337" y="2224336"/>
                <a:ext cx="178200" cy="288720"/>
              </a:xfrm>
              <a:prstGeom prst="rect">
                <a:avLst/>
              </a:prstGeom>
            </p:spPr>
          </p:pic>
        </mc:Fallback>
      </mc:AlternateContent>
      <p:grpSp>
        <p:nvGrpSpPr>
          <p:cNvPr id="46" name="Group 45">
            <a:extLst>
              <a:ext uri="{FF2B5EF4-FFF2-40B4-BE49-F238E27FC236}">
                <a16:creationId xmlns:a16="http://schemas.microsoft.com/office/drawing/2014/main" id="{5C5AB143-8788-BAE7-5526-D5123565F71E}"/>
              </a:ext>
            </a:extLst>
          </p:cNvPr>
          <p:cNvGrpSpPr/>
          <p:nvPr/>
        </p:nvGrpSpPr>
        <p:grpSpPr>
          <a:xfrm>
            <a:off x="3805977" y="2084296"/>
            <a:ext cx="119160" cy="109440"/>
            <a:chOff x="3805977" y="2084296"/>
            <a:chExt cx="119160" cy="109440"/>
          </a:xfrm>
        </p:grpSpPr>
        <mc:AlternateContent xmlns:mc="http://schemas.openxmlformats.org/markup-compatibility/2006" xmlns:p14="http://schemas.microsoft.com/office/powerpoint/2010/main">
          <mc:Choice Requires="p14">
            <p:contentPart p14:bwMode="auto" r:id="rId52">
              <p14:nvContentPartPr>
                <p14:cNvPr id="44" name="Ink 43">
                  <a:extLst>
                    <a:ext uri="{FF2B5EF4-FFF2-40B4-BE49-F238E27FC236}">
                      <a16:creationId xmlns:a16="http://schemas.microsoft.com/office/drawing/2014/main" id="{3EC83AA2-97A1-985E-E0B4-DF6A2C31612F}"/>
                    </a:ext>
                  </a:extLst>
                </p14:cNvPr>
                <p14:cNvContentPartPr/>
                <p14:nvPr/>
              </p14:nvContentPartPr>
              <p14:xfrm>
                <a:off x="3817497" y="2084296"/>
                <a:ext cx="107640" cy="32760"/>
              </p14:xfrm>
            </p:contentPart>
          </mc:Choice>
          <mc:Fallback xmlns="">
            <p:pic>
              <p:nvPicPr>
                <p:cNvPr id="44" name="Ink 43">
                  <a:extLst>
                    <a:ext uri="{FF2B5EF4-FFF2-40B4-BE49-F238E27FC236}">
                      <a16:creationId xmlns:a16="http://schemas.microsoft.com/office/drawing/2014/main" id="{3EC83AA2-97A1-985E-E0B4-DF6A2C31612F}"/>
                    </a:ext>
                  </a:extLst>
                </p:cNvPr>
                <p:cNvPicPr/>
                <p:nvPr/>
              </p:nvPicPr>
              <p:blipFill>
                <a:blip r:embed="rId53"/>
                <a:stretch>
                  <a:fillRect/>
                </a:stretch>
              </p:blipFill>
              <p:spPr>
                <a:xfrm>
                  <a:off x="3799857" y="2066296"/>
                  <a:ext cx="14328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5" name="Ink 44">
                  <a:extLst>
                    <a:ext uri="{FF2B5EF4-FFF2-40B4-BE49-F238E27FC236}">
                      <a16:creationId xmlns:a16="http://schemas.microsoft.com/office/drawing/2014/main" id="{FF6B46BE-4F05-82FC-14EC-49B7A983624D}"/>
                    </a:ext>
                  </a:extLst>
                </p14:cNvPr>
                <p14:cNvContentPartPr/>
                <p14:nvPr/>
              </p14:nvContentPartPr>
              <p14:xfrm>
                <a:off x="3805977" y="2183656"/>
                <a:ext cx="99000" cy="10080"/>
              </p14:xfrm>
            </p:contentPart>
          </mc:Choice>
          <mc:Fallback xmlns="">
            <p:pic>
              <p:nvPicPr>
                <p:cNvPr id="45" name="Ink 44">
                  <a:extLst>
                    <a:ext uri="{FF2B5EF4-FFF2-40B4-BE49-F238E27FC236}">
                      <a16:creationId xmlns:a16="http://schemas.microsoft.com/office/drawing/2014/main" id="{FF6B46BE-4F05-82FC-14EC-49B7A983624D}"/>
                    </a:ext>
                  </a:extLst>
                </p:cNvPr>
                <p:cNvPicPr/>
                <p:nvPr/>
              </p:nvPicPr>
              <p:blipFill>
                <a:blip r:embed="rId55"/>
                <a:stretch>
                  <a:fillRect/>
                </a:stretch>
              </p:blipFill>
              <p:spPr>
                <a:xfrm>
                  <a:off x="3787977" y="2166016"/>
                  <a:ext cx="134640" cy="45720"/>
                </a:xfrm>
                <a:prstGeom prst="rect">
                  <a:avLst/>
                </a:prstGeom>
              </p:spPr>
            </p:pic>
          </mc:Fallback>
        </mc:AlternateContent>
      </p:grpSp>
      <p:grpSp>
        <p:nvGrpSpPr>
          <p:cNvPr id="51" name="Group 50">
            <a:extLst>
              <a:ext uri="{FF2B5EF4-FFF2-40B4-BE49-F238E27FC236}">
                <a16:creationId xmlns:a16="http://schemas.microsoft.com/office/drawing/2014/main" id="{2DED0A9A-2829-E0A2-9B57-67607317630E}"/>
              </a:ext>
            </a:extLst>
          </p:cNvPr>
          <p:cNvGrpSpPr/>
          <p:nvPr/>
        </p:nvGrpSpPr>
        <p:grpSpPr>
          <a:xfrm>
            <a:off x="4178577" y="1791976"/>
            <a:ext cx="607320" cy="583200"/>
            <a:chOff x="4178577" y="1791976"/>
            <a:chExt cx="607320" cy="583200"/>
          </a:xfrm>
        </p:grpSpPr>
        <mc:AlternateContent xmlns:mc="http://schemas.openxmlformats.org/markup-compatibility/2006" xmlns:p14="http://schemas.microsoft.com/office/powerpoint/2010/main">
          <mc:Choice Requires="p14">
            <p:contentPart p14:bwMode="auto" r:id="rId56">
              <p14:nvContentPartPr>
                <p14:cNvPr id="47" name="Ink 46">
                  <a:extLst>
                    <a:ext uri="{FF2B5EF4-FFF2-40B4-BE49-F238E27FC236}">
                      <a16:creationId xmlns:a16="http://schemas.microsoft.com/office/drawing/2014/main" id="{4E5785F0-C999-3AC1-F3CF-79C266A07669}"/>
                    </a:ext>
                  </a:extLst>
                </p14:cNvPr>
                <p14:cNvContentPartPr/>
                <p14:nvPr/>
              </p14:nvContentPartPr>
              <p14:xfrm>
                <a:off x="4178577" y="2058016"/>
                <a:ext cx="93600" cy="16200"/>
              </p14:xfrm>
            </p:contentPart>
          </mc:Choice>
          <mc:Fallback xmlns="">
            <p:pic>
              <p:nvPicPr>
                <p:cNvPr id="47" name="Ink 46">
                  <a:extLst>
                    <a:ext uri="{FF2B5EF4-FFF2-40B4-BE49-F238E27FC236}">
                      <a16:creationId xmlns:a16="http://schemas.microsoft.com/office/drawing/2014/main" id="{4E5785F0-C999-3AC1-F3CF-79C266A07669}"/>
                    </a:ext>
                  </a:extLst>
                </p:cNvPr>
                <p:cNvPicPr/>
                <p:nvPr/>
              </p:nvPicPr>
              <p:blipFill>
                <a:blip r:embed="rId57"/>
                <a:stretch>
                  <a:fillRect/>
                </a:stretch>
              </p:blipFill>
              <p:spPr>
                <a:xfrm>
                  <a:off x="4160577" y="2040016"/>
                  <a:ext cx="12924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8" name="Ink 47">
                  <a:extLst>
                    <a:ext uri="{FF2B5EF4-FFF2-40B4-BE49-F238E27FC236}">
                      <a16:creationId xmlns:a16="http://schemas.microsoft.com/office/drawing/2014/main" id="{FD2473D3-BD78-8763-7F08-BECDF9B1E313}"/>
                    </a:ext>
                  </a:extLst>
                </p14:cNvPr>
                <p14:cNvContentPartPr/>
                <p14:nvPr/>
              </p14:nvContentPartPr>
              <p14:xfrm>
                <a:off x="4553337" y="1791976"/>
                <a:ext cx="113760" cy="209880"/>
              </p14:xfrm>
            </p:contentPart>
          </mc:Choice>
          <mc:Fallback xmlns="">
            <p:pic>
              <p:nvPicPr>
                <p:cNvPr id="48" name="Ink 47">
                  <a:extLst>
                    <a:ext uri="{FF2B5EF4-FFF2-40B4-BE49-F238E27FC236}">
                      <a16:creationId xmlns:a16="http://schemas.microsoft.com/office/drawing/2014/main" id="{FD2473D3-BD78-8763-7F08-BECDF9B1E313}"/>
                    </a:ext>
                  </a:extLst>
                </p:cNvPr>
                <p:cNvPicPr/>
                <p:nvPr/>
              </p:nvPicPr>
              <p:blipFill>
                <a:blip r:embed="rId59"/>
                <a:stretch>
                  <a:fillRect/>
                </a:stretch>
              </p:blipFill>
              <p:spPr>
                <a:xfrm>
                  <a:off x="4535697" y="1774336"/>
                  <a:ext cx="14940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9" name="Ink 48">
                  <a:extLst>
                    <a:ext uri="{FF2B5EF4-FFF2-40B4-BE49-F238E27FC236}">
                      <a16:creationId xmlns:a16="http://schemas.microsoft.com/office/drawing/2014/main" id="{BC123ED6-700F-8E32-46B2-4BF36C49A3D5}"/>
                    </a:ext>
                  </a:extLst>
                </p14:cNvPr>
                <p14:cNvContentPartPr/>
                <p14:nvPr/>
              </p14:nvContentPartPr>
              <p14:xfrm>
                <a:off x="4424097" y="2060896"/>
                <a:ext cx="361800" cy="78840"/>
              </p14:xfrm>
            </p:contentPart>
          </mc:Choice>
          <mc:Fallback xmlns="">
            <p:pic>
              <p:nvPicPr>
                <p:cNvPr id="49" name="Ink 48">
                  <a:extLst>
                    <a:ext uri="{FF2B5EF4-FFF2-40B4-BE49-F238E27FC236}">
                      <a16:creationId xmlns:a16="http://schemas.microsoft.com/office/drawing/2014/main" id="{BC123ED6-700F-8E32-46B2-4BF36C49A3D5}"/>
                    </a:ext>
                  </a:extLst>
                </p:cNvPr>
                <p:cNvPicPr/>
                <p:nvPr/>
              </p:nvPicPr>
              <p:blipFill>
                <a:blip r:embed="rId61"/>
                <a:stretch>
                  <a:fillRect/>
                </a:stretch>
              </p:blipFill>
              <p:spPr>
                <a:xfrm>
                  <a:off x="4406457" y="2042896"/>
                  <a:ext cx="39744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0" name="Ink 49">
                  <a:extLst>
                    <a:ext uri="{FF2B5EF4-FFF2-40B4-BE49-F238E27FC236}">
                      <a16:creationId xmlns:a16="http://schemas.microsoft.com/office/drawing/2014/main" id="{EA0D8D85-DA47-6FB0-658C-36C4B6806951}"/>
                    </a:ext>
                  </a:extLst>
                </p14:cNvPr>
                <p14:cNvContentPartPr/>
                <p14:nvPr/>
              </p14:nvContentPartPr>
              <p14:xfrm>
                <a:off x="4517337" y="2209576"/>
                <a:ext cx="253800" cy="165600"/>
              </p14:xfrm>
            </p:contentPart>
          </mc:Choice>
          <mc:Fallback xmlns="">
            <p:pic>
              <p:nvPicPr>
                <p:cNvPr id="50" name="Ink 49">
                  <a:extLst>
                    <a:ext uri="{FF2B5EF4-FFF2-40B4-BE49-F238E27FC236}">
                      <a16:creationId xmlns:a16="http://schemas.microsoft.com/office/drawing/2014/main" id="{EA0D8D85-DA47-6FB0-658C-36C4B6806951}"/>
                    </a:ext>
                  </a:extLst>
                </p:cNvPr>
                <p:cNvPicPr/>
                <p:nvPr/>
              </p:nvPicPr>
              <p:blipFill>
                <a:blip r:embed="rId63"/>
                <a:stretch>
                  <a:fillRect/>
                </a:stretch>
              </p:blipFill>
              <p:spPr>
                <a:xfrm>
                  <a:off x="4499697" y="2191576"/>
                  <a:ext cx="289440" cy="201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4">
            <p14:nvContentPartPr>
              <p14:cNvPr id="53" name="Ink 52">
                <a:extLst>
                  <a:ext uri="{FF2B5EF4-FFF2-40B4-BE49-F238E27FC236}">
                    <a16:creationId xmlns:a16="http://schemas.microsoft.com/office/drawing/2014/main" id="{BA7E8722-2F81-8CF7-871D-B314E3325068}"/>
                  </a:ext>
                </a:extLst>
              </p14:cNvPr>
              <p14:cNvContentPartPr/>
              <p14:nvPr/>
            </p14:nvContentPartPr>
            <p14:xfrm>
              <a:off x="764337" y="2984439"/>
              <a:ext cx="179640" cy="329400"/>
            </p14:xfrm>
          </p:contentPart>
        </mc:Choice>
        <mc:Fallback xmlns="">
          <p:pic>
            <p:nvPicPr>
              <p:cNvPr id="53" name="Ink 52">
                <a:extLst>
                  <a:ext uri="{FF2B5EF4-FFF2-40B4-BE49-F238E27FC236}">
                    <a16:creationId xmlns:a16="http://schemas.microsoft.com/office/drawing/2014/main" id="{BA7E8722-2F81-8CF7-871D-B314E3325068}"/>
                  </a:ext>
                </a:extLst>
              </p:cNvPr>
              <p:cNvPicPr/>
              <p:nvPr/>
            </p:nvPicPr>
            <p:blipFill>
              <a:blip r:embed="rId65"/>
              <a:stretch>
                <a:fillRect/>
              </a:stretch>
            </p:blipFill>
            <p:spPr>
              <a:xfrm>
                <a:off x="746697" y="2966439"/>
                <a:ext cx="215280" cy="365040"/>
              </a:xfrm>
              <a:prstGeom prst="rect">
                <a:avLst/>
              </a:prstGeom>
            </p:spPr>
          </p:pic>
        </mc:Fallback>
      </mc:AlternateContent>
      <p:grpSp>
        <p:nvGrpSpPr>
          <p:cNvPr id="57" name="Group 56">
            <a:extLst>
              <a:ext uri="{FF2B5EF4-FFF2-40B4-BE49-F238E27FC236}">
                <a16:creationId xmlns:a16="http://schemas.microsoft.com/office/drawing/2014/main" id="{D51F1808-0D5F-FF7A-D0E4-5D07F9C1A582}"/>
              </a:ext>
            </a:extLst>
          </p:cNvPr>
          <p:cNvGrpSpPr/>
          <p:nvPr/>
        </p:nvGrpSpPr>
        <p:grpSpPr>
          <a:xfrm>
            <a:off x="1227297" y="3008919"/>
            <a:ext cx="201240" cy="145080"/>
            <a:chOff x="1227297" y="3120016"/>
            <a:chExt cx="201240" cy="145080"/>
          </a:xfrm>
        </p:grpSpPr>
        <mc:AlternateContent xmlns:mc="http://schemas.openxmlformats.org/markup-compatibility/2006" xmlns:p14="http://schemas.microsoft.com/office/powerpoint/2010/main">
          <mc:Choice Requires="p14">
            <p:contentPart p14:bwMode="auto" r:id="rId66">
              <p14:nvContentPartPr>
                <p14:cNvPr id="54" name="Ink 53">
                  <a:extLst>
                    <a:ext uri="{FF2B5EF4-FFF2-40B4-BE49-F238E27FC236}">
                      <a16:creationId xmlns:a16="http://schemas.microsoft.com/office/drawing/2014/main" id="{71AE1CE5-131C-4E59-FA53-47495EA73C96}"/>
                    </a:ext>
                  </a:extLst>
                </p14:cNvPr>
                <p14:cNvContentPartPr/>
                <p14:nvPr/>
              </p14:nvContentPartPr>
              <p14:xfrm>
                <a:off x="1250697" y="3120016"/>
                <a:ext cx="164880" cy="25560"/>
              </p14:xfrm>
            </p:contentPart>
          </mc:Choice>
          <mc:Fallback xmlns="">
            <p:pic>
              <p:nvPicPr>
                <p:cNvPr id="54" name="Ink 53">
                  <a:extLst>
                    <a:ext uri="{FF2B5EF4-FFF2-40B4-BE49-F238E27FC236}">
                      <a16:creationId xmlns:a16="http://schemas.microsoft.com/office/drawing/2014/main" id="{71AE1CE5-131C-4E59-FA53-47495EA73C96}"/>
                    </a:ext>
                  </a:extLst>
                </p:cNvPr>
                <p:cNvPicPr/>
                <p:nvPr/>
              </p:nvPicPr>
              <p:blipFill>
                <a:blip r:embed="rId67"/>
                <a:stretch>
                  <a:fillRect/>
                </a:stretch>
              </p:blipFill>
              <p:spPr>
                <a:xfrm>
                  <a:off x="1233057" y="3102376"/>
                  <a:ext cx="2005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5" name="Ink 54">
                  <a:extLst>
                    <a:ext uri="{FF2B5EF4-FFF2-40B4-BE49-F238E27FC236}">
                      <a16:creationId xmlns:a16="http://schemas.microsoft.com/office/drawing/2014/main" id="{AD004510-892D-FEA8-0540-5E3898F3BD83}"/>
                    </a:ext>
                  </a:extLst>
                </p14:cNvPr>
                <p14:cNvContentPartPr/>
                <p14:nvPr/>
              </p14:nvContentPartPr>
              <p14:xfrm>
                <a:off x="1227297" y="3231616"/>
                <a:ext cx="201240" cy="33480"/>
              </p14:xfrm>
            </p:contentPart>
          </mc:Choice>
          <mc:Fallback xmlns="">
            <p:pic>
              <p:nvPicPr>
                <p:cNvPr id="55" name="Ink 54">
                  <a:extLst>
                    <a:ext uri="{FF2B5EF4-FFF2-40B4-BE49-F238E27FC236}">
                      <a16:creationId xmlns:a16="http://schemas.microsoft.com/office/drawing/2014/main" id="{AD004510-892D-FEA8-0540-5E3898F3BD83}"/>
                    </a:ext>
                  </a:extLst>
                </p:cNvPr>
                <p:cNvPicPr/>
                <p:nvPr/>
              </p:nvPicPr>
              <p:blipFill>
                <a:blip r:embed="rId69"/>
                <a:stretch>
                  <a:fillRect/>
                </a:stretch>
              </p:blipFill>
              <p:spPr>
                <a:xfrm>
                  <a:off x="1209297" y="3213976"/>
                  <a:ext cx="236880" cy="69120"/>
                </a:xfrm>
                <a:prstGeom prst="rect">
                  <a:avLst/>
                </a:prstGeom>
              </p:spPr>
            </p:pic>
          </mc:Fallback>
        </mc:AlternateContent>
      </p:grpSp>
      <p:grpSp>
        <p:nvGrpSpPr>
          <p:cNvPr id="71" name="Group 70">
            <a:extLst>
              <a:ext uri="{FF2B5EF4-FFF2-40B4-BE49-F238E27FC236}">
                <a16:creationId xmlns:a16="http://schemas.microsoft.com/office/drawing/2014/main" id="{AED258C1-6652-DC9D-793E-94B410A166C8}"/>
              </a:ext>
            </a:extLst>
          </p:cNvPr>
          <p:cNvGrpSpPr/>
          <p:nvPr/>
        </p:nvGrpSpPr>
        <p:grpSpPr>
          <a:xfrm>
            <a:off x="1741737" y="2849799"/>
            <a:ext cx="889560" cy="593280"/>
            <a:chOff x="1741737" y="2960896"/>
            <a:chExt cx="889560" cy="593280"/>
          </a:xfrm>
        </p:grpSpPr>
        <mc:AlternateContent xmlns:mc="http://schemas.openxmlformats.org/markup-compatibility/2006" xmlns:p14="http://schemas.microsoft.com/office/powerpoint/2010/main">
          <mc:Choice Requires="p14">
            <p:contentPart p14:bwMode="auto" r:id="rId70">
              <p14:nvContentPartPr>
                <p14:cNvPr id="58" name="Ink 57">
                  <a:extLst>
                    <a:ext uri="{FF2B5EF4-FFF2-40B4-BE49-F238E27FC236}">
                      <a16:creationId xmlns:a16="http://schemas.microsoft.com/office/drawing/2014/main" id="{B44C8E1D-84AA-7A98-E605-77E1582B1977}"/>
                    </a:ext>
                  </a:extLst>
                </p14:cNvPr>
                <p14:cNvContentPartPr/>
                <p14:nvPr/>
              </p14:nvContentPartPr>
              <p14:xfrm>
                <a:off x="1741737" y="3095176"/>
                <a:ext cx="133920" cy="19080"/>
              </p14:xfrm>
            </p:contentPart>
          </mc:Choice>
          <mc:Fallback xmlns="">
            <p:pic>
              <p:nvPicPr>
                <p:cNvPr id="58" name="Ink 57">
                  <a:extLst>
                    <a:ext uri="{FF2B5EF4-FFF2-40B4-BE49-F238E27FC236}">
                      <a16:creationId xmlns:a16="http://schemas.microsoft.com/office/drawing/2014/main" id="{B44C8E1D-84AA-7A98-E605-77E1582B1977}"/>
                    </a:ext>
                  </a:extLst>
                </p:cNvPr>
                <p:cNvPicPr/>
                <p:nvPr/>
              </p:nvPicPr>
              <p:blipFill>
                <a:blip r:embed="rId71"/>
                <a:stretch>
                  <a:fillRect/>
                </a:stretch>
              </p:blipFill>
              <p:spPr>
                <a:xfrm>
                  <a:off x="1723737" y="3077176"/>
                  <a:ext cx="16956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60" name="Ink 59">
                  <a:extLst>
                    <a:ext uri="{FF2B5EF4-FFF2-40B4-BE49-F238E27FC236}">
                      <a16:creationId xmlns:a16="http://schemas.microsoft.com/office/drawing/2014/main" id="{F97A0522-C1DF-B556-1021-AE829F4A989E}"/>
                    </a:ext>
                  </a:extLst>
                </p14:cNvPr>
                <p14:cNvContentPartPr/>
                <p14:nvPr/>
              </p14:nvContentPartPr>
              <p14:xfrm>
                <a:off x="2029737" y="2960896"/>
                <a:ext cx="157320" cy="234000"/>
              </p14:xfrm>
            </p:contentPart>
          </mc:Choice>
          <mc:Fallback xmlns="">
            <p:pic>
              <p:nvPicPr>
                <p:cNvPr id="60" name="Ink 59">
                  <a:extLst>
                    <a:ext uri="{FF2B5EF4-FFF2-40B4-BE49-F238E27FC236}">
                      <a16:creationId xmlns:a16="http://schemas.microsoft.com/office/drawing/2014/main" id="{F97A0522-C1DF-B556-1021-AE829F4A989E}"/>
                    </a:ext>
                  </a:extLst>
                </p:cNvPr>
                <p:cNvPicPr/>
                <p:nvPr/>
              </p:nvPicPr>
              <p:blipFill>
                <a:blip r:embed="rId73"/>
                <a:stretch>
                  <a:fillRect/>
                </a:stretch>
              </p:blipFill>
              <p:spPr>
                <a:xfrm>
                  <a:off x="2011737" y="2943256"/>
                  <a:ext cx="192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1" name="Ink 60">
                  <a:extLst>
                    <a:ext uri="{FF2B5EF4-FFF2-40B4-BE49-F238E27FC236}">
                      <a16:creationId xmlns:a16="http://schemas.microsoft.com/office/drawing/2014/main" id="{C8C1C3F3-5695-A218-298A-B9361941CAAD}"/>
                    </a:ext>
                  </a:extLst>
                </p14:cNvPr>
                <p14:cNvContentPartPr/>
                <p14:nvPr/>
              </p14:nvContentPartPr>
              <p14:xfrm>
                <a:off x="2287857" y="3026416"/>
                <a:ext cx="120240" cy="167040"/>
              </p14:xfrm>
            </p:contentPart>
          </mc:Choice>
          <mc:Fallback xmlns="">
            <p:pic>
              <p:nvPicPr>
                <p:cNvPr id="61" name="Ink 60">
                  <a:extLst>
                    <a:ext uri="{FF2B5EF4-FFF2-40B4-BE49-F238E27FC236}">
                      <a16:creationId xmlns:a16="http://schemas.microsoft.com/office/drawing/2014/main" id="{C8C1C3F3-5695-A218-298A-B9361941CAAD}"/>
                    </a:ext>
                  </a:extLst>
                </p:cNvPr>
                <p:cNvPicPr/>
                <p:nvPr/>
              </p:nvPicPr>
              <p:blipFill>
                <a:blip r:embed="rId75"/>
                <a:stretch>
                  <a:fillRect/>
                </a:stretch>
              </p:blipFill>
              <p:spPr>
                <a:xfrm>
                  <a:off x="2269857" y="3008416"/>
                  <a:ext cx="1558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2" name="Ink 61">
                  <a:extLst>
                    <a:ext uri="{FF2B5EF4-FFF2-40B4-BE49-F238E27FC236}">
                      <a16:creationId xmlns:a16="http://schemas.microsoft.com/office/drawing/2014/main" id="{6889DE67-932D-B3E9-F477-1930591BCEC1}"/>
                    </a:ext>
                  </a:extLst>
                </p14:cNvPr>
                <p14:cNvContentPartPr/>
                <p14:nvPr/>
              </p14:nvContentPartPr>
              <p14:xfrm>
                <a:off x="2443737" y="2980696"/>
                <a:ext cx="129240" cy="146160"/>
              </p14:xfrm>
            </p:contentPart>
          </mc:Choice>
          <mc:Fallback xmlns="">
            <p:pic>
              <p:nvPicPr>
                <p:cNvPr id="62" name="Ink 61">
                  <a:extLst>
                    <a:ext uri="{FF2B5EF4-FFF2-40B4-BE49-F238E27FC236}">
                      <a16:creationId xmlns:a16="http://schemas.microsoft.com/office/drawing/2014/main" id="{6889DE67-932D-B3E9-F477-1930591BCEC1}"/>
                    </a:ext>
                  </a:extLst>
                </p:cNvPr>
                <p:cNvPicPr/>
                <p:nvPr/>
              </p:nvPicPr>
              <p:blipFill>
                <a:blip r:embed="rId77"/>
                <a:stretch>
                  <a:fillRect/>
                </a:stretch>
              </p:blipFill>
              <p:spPr>
                <a:xfrm>
                  <a:off x="2425737" y="2962696"/>
                  <a:ext cx="1648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3" name="Ink 62">
                  <a:extLst>
                    <a:ext uri="{FF2B5EF4-FFF2-40B4-BE49-F238E27FC236}">
                      <a16:creationId xmlns:a16="http://schemas.microsoft.com/office/drawing/2014/main" id="{6762DF42-9EB7-45E4-23DB-46B001548195}"/>
                    </a:ext>
                  </a:extLst>
                </p14:cNvPr>
                <p14:cNvContentPartPr/>
                <p14:nvPr/>
              </p14:nvContentPartPr>
              <p14:xfrm>
                <a:off x="1832817" y="3245296"/>
                <a:ext cx="798480" cy="74520"/>
              </p14:xfrm>
            </p:contentPart>
          </mc:Choice>
          <mc:Fallback xmlns="">
            <p:pic>
              <p:nvPicPr>
                <p:cNvPr id="63" name="Ink 62">
                  <a:extLst>
                    <a:ext uri="{FF2B5EF4-FFF2-40B4-BE49-F238E27FC236}">
                      <a16:creationId xmlns:a16="http://schemas.microsoft.com/office/drawing/2014/main" id="{6762DF42-9EB7-45E4-23DB-46B001548195}"/>
                    </a:ext>
                  </a:extLst>
                </p:cNvPr>
                <p:cNvPicPr/>
                <p:nvPr/>
              </p:nvPicPr>
              <p:blipFill>
                <a:blip r:embed="rId79"/>
                <a:stretch>
                  <a:fillRect/>
                </a:stretch>
              </p:blipFill>
              <p:spPr>
                <a:xfrm>
                  <a:off x="1815177" y="3227656"/>
                  <a:ext cx="83412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5" name="Ink 64">
                  <a:extLst>
                    <a:ext uri="{FF2B5EF4-FFF2-40B4-BE49-F238E27FC236}">
                      <a16:creationId xmlns:a16="http://schemas.microsoft.com/office/drawing/2014/main" id="{B294E827-3D4D-A354-0B9F-A139765239EF}"/>
                    </a:ext>
                  </a:extLst>
                </p14:cNvPr>
                <p14:cNvContentPartPr/>
                <p14:nvPr/>
              </p14:nvContentPartPr>
              <p14:xfrm>
                <a:off x="2214777" y="3382816"/>
                <a:ext cx="191880" cy="171360"/>
              </p14:xfrm>
            </p:contentPart>
          </mc:Choice>
          <mc:Fallback xmlns="">
            <p:pic>
              <p:nvPicPr>
                <p:cNvPr id="65" name="Ink 64">
                  <a:extLst>
                    <a:ext uri="{FF2B5EF4-FFF2-40B4-BE49-F238E27FC236}">
                      <a16:creationId xmlns:a16="http://schemas.microsoft.com/office/drawing/2014/main" id="{B294E827-3D4D-A354-0B9F-A139765239EF}"/>
                    </a:ext>
                  </a:extLst>
                </p:cNvPr>
                <p:cNvPicPr/>
                <p:nvPr/>
              </p:nvPicPr>
              <p:blipFill>
                <a:blip r:embed="rId81"/>
                <a:stretch>
                  <a:fillRect/>
                </a:stretch>
              </p:blipFill>
              <p:spPr>
                <a:xfrm>
                  <a:off x="2196777" y="3365176"/>
                  <a:ext cx="227520" cy="207000"/>
                </a:xfrm>
                <a:prstGeom prst="rect">
                  <a:avLst/>
                </a:prstGeom>
              </p:spPr>
            </p:pic>
          </mc:Fallback>
        </mc:AlternateContent>
      </p:grpSp>
      <p:grpSp>
        <p:nvGrpSpPr>
          <p:cNvPr id="69" name="Group 68">
            <a:extLst>
              <a:ext uri="{FF2B5EF4-FFF2-40B4-BE49-F238E27FC236}">
                <a16:creationId xmlns:a16="http://schemas.microsoft.com/office/drawing/2014/main" id="{DDDCB63C-E578-3D4B-6B0A-7B9FB2AE7DA9}"/>
              </a:ext>
            </a:extLst>
          </p:cNvPr>
          <p:cNvGrpSpPr/>
          <p:nvPr/>
        </p:nvGrpSpPr>
        <p:grpSpPr>
          <a:xfrm>
            <a:off x="2926497" y="2938719"/>
            <a:ext cx="684720" cy="208440"/>
            <a:chOff x="2926497" y="3049816"/>
            <a:chExt cx="684720" cy="208440"/>
          </a:xfrm>
        </p:grpSpPr>
        <mc:AlternateContent xmlns:mc="http://schemas.openxmlformats.org/markup-compatibility/2006" xmlns:p14="http://schemas.microsoft.com/office/powerpoint/2010/main">
          <mc:Choice Requires="p14">
            <p:contentPart p14:bwMode="auto" r:id="rId82">
              <p14:nvContentPartPr>
                <p14:cNvPr id="66" name="Ink 65">
                  <a:extLst>
                    <a:ext uri="{FF2B5EF4-FFF2-40B4-BE49-F238E27FC236}">
                      <a16:creationId xmlns:a16="http://schemas.microsoft.com/office/drawing/2014/main" id="{1EA16CC2-2234-AD1C-3036-5D3C432E75B8}"/>
                    </a:ext>
                  </a:extLst>
                </p14:cNvPr>
                <p14:cNvContentPartPr/>
                <p14:nvPr/>
              </p14:nvContentPartPr>
              <p14:xfrm>
                <a:off x="2926497" y="3167896"/>
                <a:ext cx="195840" cy="29520"/>
              </p14:xfrm>
            </p:contentPart>
          </mc:Choice>
          <mc:Fallback xmlns="">
            <p:pic>
              <p:nvPicPr>
                <p:cNvPr id="66" name="Ink 65">
                  <a:extLst>
                    <a:ext uri="{FF2B5EF4-FFF2-40B4-BE49-F238E27FC236}">
                      <a16:creationId xmlns:a16="http://schemas.microsoft.com/office/drawing/2014/main" id="{1EA16CC2-2234-AD1C-3036-5D3C432E75B8}"/>
                    </a:ext>
                  </a:extLst>
                </p:cNvPr>
                <p:cNvPicPr/>
                <p:nvPr/>
              </p:nvPicPr>
              <p:blipFill>
                <a:blip r:embed="rId83"/>
                <a:stretch>
                  <a:fillRect/>
                </a:stretch>
              </p:blipFill>
              <p:spPr>
                <a:xfrm>
                  <a:off x="2908857" y="3150256"/>
                  <a:ext cx="2314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67" name="Ink 66">
                  <a:extLst>
                    <a:ext uri="{FF2B5EF4-FFF2-40B4-BE49-F238E27FC236}">
                      <a16:creationId xmlns:a16="http://schemas.microsoft.com/office/drawing/2014/main" id="{3768E244-F5E2-5B79-A37C-7CA4BEF3675F}"/>
                    </a:ext>
                  </a:extLst>
                </p14:cNvPr>
                <p14:cNvContentPartPr/>
                <p14:nvPr/>
              </p14:nvContentPartPr>
              <p14:xfrm>
                <a:off x="3051777" y="3059536"/>
                <a:ext cx="25560" cy="198720"/>
              </p14:xfrm>
            </p:contentPart>
          </mc:Choice>
          <mc:Fallback xmlns="">
            <p:pic>
              <p:nvPicPr>
                <p:cNvPr id="67" name="Ink 66">
                  <a:extLst>
                    <a:ext uri="{FF2B5EF4-FFF2-40B4-BE49-F238E27FC236}">
                      <a16:creationId xmlns:a16="http://schemas.microsoft.com/office/drawing/2014/main" id="{3768E244-F5E2-5B79-A37C-7CA4BEF3675F}"/>
                    </a:ext>
                  </a:extLst>
                </p:cNvPr>
                <p:cNvPicPr/>
                <p:nvPr/>
              </p:nvPicPr>
              <p:blipFill>
                <a:blip r:embed="rId85"/>
                <a:stretch>
                  <a:fillRect/>
                </a:stretch>
              </p:blipFill>
              <p:spPr>
                <a:xfrm>
                  <a:off x="3034137" y="3041896"/>
                  <a:ext cx="612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68" name="Ink 67">
                  <a:extLst>
                    <a:ext uri="{FF2B5EF4-FFF2-40B4-BE49-F238E27FC236}">
                      <a16:creationId xmlns:a16="http://schemas.microsoft.com/office/drawing/2014/main" id="{E2733004-156C-F14C-74B0-7AB4BD91E619}"/>
                    </a:ext>
                  </a:extLst>
                </p14:cNvPr>
                <p14:cNvContentPartPr/>
                <p14:nvPr/>
              </p14:nvContentPartPr>
              <p14:xfrm>
                <a:off x="3341937" y="3049816"/>
                <a:ext cx="269280" cy="185760"/>
              </p14:xfrm>
            </p:contentPart>
          </mc:Choice>
          <mc:Fallback xmlns="">
            <p:pic>
              <p:nvPicPr>
                <p:cNvPr id="68" name="Ink 67">
                  <a:extLst>
                    <a:ext uri="{FF2B5EF4-FFF2-40B4-BE49-F238E27FC236}">
                      <a16:creationId xmlns:a16="http://schemas.microsoft.com/office/drawing/2014/main" id="{E2733004-156C-F14C-74B0-7AB4BD91E619}"/>
                    </a:ext>
                  </a:extLst>
                </p:cNvPr>
                <p:cNvPicPr/>
                <p:nvPr/>
              </p:nvPicPr>
              <p:blipFill>
                <a:blip r:embed="rId87"/>
                <a:stretch>
                  <a:fillRect/>
                </a:stretch>
              </p:blipFill>
              <p:spPr>
                <a:xfrm>
                  <a:off x="3324297" y="3032176"/>
                  <a:ext cx="304920" cy="221400"/>
                </a:xfrm>
                <a:prstGeom prst="rect">
                  <a:avLst/>
                </a:prstGeom>
              </p:spPr>
            </p:pic>
          </mc:Fallback>
        </mc:AlternateContent>
      </p:grpSp>
      <p:grpSp>
        <p:nvGrpSpPr>
          <p:cNvPr id="82" name="Group 81">
            <a:extLst>
              <a:ext uri="{FF2B5EF4-FFF2-40B4-BE49-F238E27FC236}">
                <a16:creationId xmlns:a16="http://schemas.microsoft.com/office/drawing/2014/main" id="{8CD05F92-8B4E-3E36-2960-6288B5933D3E}"/>
              </a:ext>
            </a:extLst>
          </p:cNvPr>
          <p:cNvGrpSpPr/>
          <p:nvPr/>
        </p:nvGrpSpPr>
        <p:grpSpPr>
          <a:xfrm>
            <a:off x="345297" y="3567999"/>
            <a:ext cx="1272960" cy="540720"/>
            <a:chOff x="345297" y="3679096"/>
            <a:chExt cx="1272960" cy="540720"/>
          </a:xfrm>
        </p:grpSpPr>
        <mc:AlternateContent xmlns:mc="http://schemas.openxmlformats.org/markup-compatibility/2006" xmlns:p14="http://schemas.microsoft.com/office/powerpoint/2010/main">
          <mc:Choice Requires="p14">
            <p:contentPart p14:bwMode="auto" r:id="rId88">
              <p14:nvContentPartPr>
                <p14:cNvPr id="72" name="Ink 71">
                  <a:extLst>
                    <a:ext uri="{FF2B5EF4-FFF2-40B4-BE49-F238E27FC236}">
                      <a16:creationId xmlns:a16="http://schemas.microsoft.com/office/drawing/2014/main" id="{BF642A02-4A35-A75C-AFBB-21A26A3EC03D}"/>
                    </a:ext>
                  </a:extLst>
                </p14:cNvPr>
                <p14:cNvContentPartPr/>
                <p14:nvPr/>
              </p14:nvContentPartPr>
              <p14:xfrm>
                <a:off x="345297" y="3770536"/>
                <a:ext cx="90720" cy="352080"/>
              </p14:xfrm>
            </p:contentPart>
          </mc:Choice>
          <mc:Fallback xmlns="">
            <p:pic>
              <p:nvPicPr>
                <p:cNvPr id="72" name="Ink 71">
                  <a:extLst>
                    <a:ext uri="{FF2B5EF4-FFF2-40B4-BE49-F238E27FC236}">
                      <a16:creationId xmlns:a16="http://schemas.microsoft.com/office/drawing/2014/main" id="{BF642A02-4A35-A75C-AFBB-21A26A3EC03D}"/>
                    </a:ext>
                  </a:extLst>
                </p:cNvPr>
                <p:cNvPicPr/>
                <p:nvPr/>
              </p:nvPicPr>
              <p:blipFill>
                <a:blip r:embed="rId89"/>
                <a:stretch>
                  <a:fillRect/>
                </a:stretch>
              </p:blipFill>
              <p:spPr>
                <a:xfrm>
                  <a:off x="327657" y="3752536"/>
                  <a:ext cx="126360" cy="3877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73" name="Ink 72">
                  <a:extLst>
                    <a:ext uri="{FF2B5EF4-FFF2-40B4-BE49-F238E27FC236}">
                      <a16:creationId xmlns:a16="http://schemas.microsoft.com/office/drawing/2014/main" id="{5C636956-4202-5000-7FE6-A72565882CA2}"/>
                    </a:ext>
                  </a:extLst>
                </p14:cNvPr>
                <p14:cNvContentPartPr/>
                <p14:nvPr/>
              </p14:nvContentPartPr>
              <p14:xfrm>
                <a:off x="575337" y="3830296"/>
                <a:ext cx="117000" cy="252000"/>
              </p14:xfrm>
            </p:contentPart>
          </mc:Choice>
          <mc:Fallback xmlns="">
            <p:pic>
              <p:nvPicPr>
                <p:cNvPr id="73" name="Ink 72">
                  <a:extLst>
                    <a:ext uri="{FF2B5EF4-FFF2-40B4-BE49-F238E27FC236}">
                      <a16:creationId xmlns:a16="http://schemas.microsoft.com/office/drawing/2014/main" id="{5C636956-4202-5000-7FE6-A72565882CA2}"/>
                    </a:ext>
                  </a:extLst>
                </p:cNvPr>
                <p:cNvPicPr/>
                <p:nvPr/>
              </p:nvPicPr>
              <p:blipFill>
                <a:blip r:embed="rId91"/>
                <a:stretch>
                  <a:fillRect/>
                </a:stretch>
              </p:blipFill>
              <p:spPr>
                <a:xfrm>
                  <a:off x="557337" y="3812296"/>
                  <a:ext cx="15264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74" name="Ink 73">
                  <a:extLst>
                    <a:ext uri="{FF2B5EF4-FFF2-40B4-BE49-F238E27FC236}">
                      <a16:creationId xmlns:a16="http://schemas.microsoft.com/office/drawing/2014/main" id="{9DE64ED0-2C6C-418B-4DE2-8612B89B2EEB}"/>
                    </a:ext>
                  </a:extLst>
                </p14:cNvPr>
                <p14:cNvContentPartPr/>
                <p14:nvPr/>
              </p14:nvContentPartPr>
              <p14:xfrm>
                <a:off x="834897" y="4022896"/>
                <a:ext cx="49680" cy="171000"/>
              </p14:xfrm>
            </p:contentPart>
          </mc:Choice>
          <mc:Fallback xmlns="">
            <p:pic>
              <p:nvPicPr>
                <p:cNvPr id="74" name="Ink 73">
                  <a:extLst>
                    <a:ext uri="{FF2B5EF4-FFF2-40B4-BE49-F238E27FC236}">
                      <a16:creationId xmlns:a16="http://schemas.microsoft.com/office/drawing/2014/main" id="{9DE64ED0-2C6C-418B-4DE2-8612B89B2EEB}"/>
                    </a:ext>
                  </a:extLst>
                </p:cNvPr>
                <p:cNvPicPr/>
                <p:nvPr/>
              </p:nvPicPr>
              <p:blipFill>
                <a:blip r:embed="rId93"/>
                <a:stretch>
                  <a:fillRect/>
                </a:stretch>
              </p:blipFill>
              <p:spPr>
                <a:xfrm>
                  <a:off x="816897" y="4005256"/>
                  <a:ext cx="8532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78" name="Ink 77">
                  <a:extLst>
                    <a:ext uri="{FF2B5EF4-FFF2-40B4-BE49-F238E27FC236}">
                      <a16:creationId xmlns:a16="http://schemas.microsoft.com/office/drawing/2014/main" id="{7515013E-0FC0-0A78-DAB8-DDAB28DAD242}"/>
                    </a:ext>
                  </a:extLst>
                </p14:cNvPr>
                <p14:cNvContentPartPr/>
                <p14:nvPr/>
              </p14:nvContentPartPr>
              <p14:xfrm>
                <a:off x="1051617" y="3972496"/>
                <a:ext cx="86040" cy="11520"/>
              </p14:xfrm>
            </p:contentPart>
          </mc:Choice>
          <mc:Fallback xmlns="">
            <p:pic>
              <p:nvPicPr>
                <p:cNvPr id="78" name="Ink 77">
                  <a:extLst>
                    <a:ext uri="{FF2B5EF4-FFF2-40B4-BE49-F238E27FC236}">
                      <a16:creationId xmlns:a16="http://schemas.microsoft.com/office/drawing/2014/main" id="{7515013E-0FC0-0A78-DAB8-DDAB28DAD242}"/>
                    </a:ext>
                  </a:extLst>
                </p:cNvPr>
                <p:cNvPicPr/>
                <p:nvPr/>
              </p:nvPicPr>
              <p:blipFill>
                <a:blip r:embed="rId95"/>
                <a:stretch>
                  <a:fillRect/>
                </a:stretch>
              </p:blipFill>
              <p:spPr>
                <a:xfrm>
                  <a:off x="1033977" y="3954496"/>
                  <a:ext cx="1216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79" name="Ink 78">
                  <a:extLst>
                    <a:ext uri="{FF2B5EF4-FFF2-40B4-BE49-F238E27FC236}">
                      <a16:creationId xmlns:a16="http://schemas.microsoft.com/office/drawing/2014/main" id="{7232AB1A-C288-9F57-EE97-420369C054B2}"/>
                    </a:ext>
                  </a:extLst>
                </p14:cNvPr>
                <p14:cNvContentPartPr/>
                <p14:nvPr/>
              </p14:nvContentPartPr>
              <p14:xfrm>
                <a:off x="1280217" y="3844336"/>
                <a:ext cx="137880" cy="234000"/>
              </p14:xfrm>
            </p:contentPart>
          </mc:Choice>
          <mc:Fallback xmlns="">
            <p:pic>
              <p:nvPicPr>
                <p:cNvPr id="79" name="Ink 78">
                  <a:extLst>
                    <a:ext uri="{FF2B5EF4-FFF2-40B4-BE49-F238E27FC236}">
                      <a16:creationId xmlns:a16="http://schemas.microsoft.com/office/drawing/2014/main" id="{7232AB1A-C288-9F57-EE97-420369C054B2}"/>
                    </a:ext>
                  </a:extLst>
                </p:cNvPr>
                <p:cNvPicPr/>
                <p:nvPr/>
              </p:nvPicPr>
              <p:blipFill>
                <a:blip r:embed="rId97"/>
                <a:stretch>
                  <a:fillRect/>
                </a:stretch>
              </p:blipFill>
              <p:spPr>
                <a:xfrm>
                  <a:off x="1262577" y="3826336"/>
                  <a:ext cx="1735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80" name="Ink 79">
                  <a:extLst>
                    <a:ext uri="{FF2B5EF4-FFF2-40B4-BE49-F238E27FC236}">
                      <a16:creationId xmlns:a16="http://schemas.microsoft.com/office/drawing/2014/main" id="{01886026-46FF-08A1-7239-7926782710F0}"/>
                    </a:ext>
                  </a:extLst>
                </p14:cNvPr>
                <p14:cNvContentPartPr/>
                <p14:nvPr/>
              </p14:nvContentPartPr>
              <p14:xfrm>
                <a:off x="1442217" y="3679096"/>
                <a:ext cx="176040" cy="540720"/>
              </p14:xfrm>
            </p:contentPart>
          </mc:Choice>
          <mc:Fallback xmlns="">
            <p:pic>
              <p:nvPicPr>
                <p:cNvPr id="80" name="Ink 79">
                  <a:extLst>
                    <a:ext uri="{FF2B5EF4-FFF2-40B4-BE49-F238E27FC236}">
                      <a16:creationId xmlns:a16="http://schemas.microsoft.com/office/drawing/2014/main" id="{01886026-46FF-08A1-7239-7926782710F0}"/>
                    </a:ext>
                  </a:extLst>
                </p:cNvPr>
                <p:cNvPicPr/>
                <p:nvPr/>
              </p:nvPicPr>
              <p:blipFill>
                <a:blip r:embed="rId99"/>
                <a:stretch>
                  <a:fillRect/>
                </a:stretch>
              </p:blipFill>
              <p:spPr>
                <a:xfrm>
                  <a:off x="1424577" y="3661096"/>
                  <a:ext cx="211680" cy="576360"/>
                </a:xfrm>
                <a:prstGeom prst="rect">
                  <a:avLst/>
                </a:prstGeom>
              </p:spPr>
            </p:pic>
          </mc:Fallback>
        </mc:AlternateContent>
      </p:grpSp>
      <p:grpSp>
        <p:nvGrpSpPr>
          <p:cNvPr id="87" name="Group 86">
            <a:extLst>
              <a:ext uri="{FF2B5EF4-FFF2-40B4-BE49-F238E27FC236}">
                <a16:creationId xmlns:a16="http://schemas.microsoft.com/office/drawing/2014/main" id="{BD9A9BF7-BBCF-EA4A-E286-767EDB96C047}"/>
              </a:ext>
            </a:extLst>
          </p:cNvPr>
          <p:cNvGrpSpPr/>
          <p:nvPr/>
        </p:nvGrpSpPr>
        <p:grpSpPr>
          <a:xfrm>
            <a:off x="2402337" y="3646479"/>
            <a:ext cx="831600" cy="243720"/>
            <a:chOff x="2402337" y="3757576"/>
            <a:chExt cx="831600" cy="243720"/>
          </a:xfrm>
        </p:grpSpPr>
        <mc:AlternateContent xmlns:mc="http://schemas.openxmlformats.org/markup-compatibility/2006" xmlns:p14="http://schemas.microsoft.com/office/powerpoint/2010/main">
          <mc:Choice Requires="p14">
            <p:contentPart p14:bwMode="auto" r:id="rId100">
              <p14:nvContentPartPr>
                <p14:cNvPr id="83" name="Ink 82">
                  <a:extLst>
                    <a:ext uri="{FF2B5EF4-FFF2-40B4-BE49-F238E27FC236}">
                      <a16:creationId xmlns:a16="http://schemas.microsoft.com/office/drawing/2014/main" id="{E54FDB84-1768-E4A2-B5CF-0894908058AA}"/>
                    </a:ext>
                  </a:extLst>
                </p14:cNvPr>
                <p14:cNvContentPartPr/>
                <p14:nvPr/>
              </p14:nvContentPartPr>
              <p14:xfrm>
                <a:off x="2402337" y="3942256"/>
                <a:ext cx="141120" cy="20160"/>
              </p14:xfrm>
            </p:contentPart>
          </mc:Choice>
          <mc:Fallback xmlns="">
            <p:pic>
              <p:nvPicPr>
                <p:cNvPr id="83" name="Ink 82">
                  <a:extLst>
                    <a:ext uri="{FF2B5EF4-FFF2-40B4-BE49-F238E27FC236}">
                      <a16:creationId xmlns:a16="http://schemas.microsoft.com/office/drawing/2014/main" id="{E54FDB84-1768-E4A2-B5CF-0894908058AA}"/>
                    </a:ext>
                  </a:extLst>
                </p:cNvPr>
                <p:cNvPicPr/>
                <p:nvPr/>
              </p:nvPicPr>
              <p:blipFill>
                <a:blip r:embed="rId101"/>
                <a:stretch>
                  <a:fillRect/>
                </a:stretch>
              </p:blipFill>
              <p:spPr>
                <a:xfrm>
                  <a:off x="2384337" y="3924616"/>
                  <a:ext cx="176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84" name="Ink 83">
                  <a:extLst>
                    <a:ext uri="{FF2B5EF4-FFF2-40B4-BE49-F238E27FC236}">
                      <a16:creationId xmlns:a16="http://schemas.microsoft.com/office/drawing/2014/main" id="{DD396BA6-2E9B-95CC-EBF1-8ECF56026B27}"/>
                    </a:ext>
                  </a:extLst>
                </p14:cNvPr>
                <p14:cNvContentPartPr/>
                <p14:nvPr/>
              </p14:nvContentPartPr>
              <p14:xfrm>
                <a:off x="2689257" y="3757576"/>
                <a:ext cx="164520" cy="243720"/>
              </p14:xfrm>
            </p:contentPart>
          </mc:Choice>
          <mc:Fallback xmlns="">
            <p:pic>
              <p:nvPicPr>
                <p:cNvPr id="84" name="Ink 83">
                  <a:extLst>
                    <a:ext uri="{FF2B5EF4-FFF2-40B4-BE49-F238E27FC236}">
                      <a16:creationId xmlns:a16="http://schemas.microsoft.com/office/drawing/2014/main" id="{DD396BA6-2E9B-95CC-EBF1-8ECF56026B27}"/>
                    </a:ext>
                  </a:extLst>
                </p:cNvPr>
                <p:cNvPicPr/>
                <p:nvPr/>
              </p:nvPicPr>
              <p:blipFill>
                <a:blip r:embed="rId103"/>
                <a:stretch>
                  <a:fillRect/>
                </a:stretch>
              </p:blipFill>
              <p:spPr>
                <a:xfrm>
                  <a:off x="2671617" y="3739936"/>
                  <a:ext cx="20016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85" name="Ink 84">
                  <a:extLst>
                    <a:ext uri="{FF2B5EF4-FFF2-40B4-BE49-F238E27FC236}">
                      <a16:creationId xmlns:a16="http://schemas.microsoft.com/office/drawing/2014/main" id="{25999BDC-BE45-7840-7D89-AB298710771E}"/>
                    </a:ext>
                  </a:extLst>
                </p14:cNvPr>
                <p14:cNvContentPartPr/>
                <p14:nvPr/>
              </p14:nvContentPartPr>
              <p14:xfrm>
                <a:off x="3059337" y="3825976"/>
                <a:ext cx="154440" cy="9360"/>
              </p14:xfrm>
            </p:contentPart>
          </mc:Choice>
          <mc:Fallback xmlns="">
            <p:pic>
              <p:nvPicPr>
                <p:cNvPr id="85" name="Ink 84">
                  <a:extLst>
                    <a:ext uri="{FF2B5EF4-FFF2-40B4-BE49-F238E27FC236}">
                      <a16:creationId xmlns:a16="http://schemas.microsoft.com/office/drawing/2014/main" id="{25999BDC-BE45-7840-7D89-AB298710771E}"/>
                    </a:ext>
                  </a:extLst>
                </p:cNvPr>
                <p:cNvPicPr/>
                <p:nvPr/>
              </p:nvPicPr>
              <p:blipFill>
                <a:blip r:embed="rId105"/>
                <a:stretch>
                  <a:fillRect/>
                </a:stretch>
              </p:blipFill>
              <p:spPr>
                <a:xfrm>
                  <a:off x="3041337" y="3807976"/>
                  <a:ext cx="1900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86" name="Ink 85">
                  <a:extLst>
                    <a:ext uri="{FF2B5EF4-FFF2-40B4-BE49-F238E27FC236}">
                      <a16:creationId xmlns:a16="http://schemas.microsoft.com/office/drawing/2014/main" id="{61BAC0C1-2721-96E1-9B06-8162F0624A7F}"/>
                    </a:ext>
                  </a:extLst>
                </p14:cNvPr>
                <p14:cNvContentPartPr/>
                <p14:nvPr/>
              </p14:nvContentPartPr>
              <p14:xfrm>
                <a:off x="3083097" y="3933256"/>
                <a:ext cx="150840" cy="16560"/>
              </p14:xfrm>
            </p:contentPart>
          </mc:Choice>
          <mc:Fallback xmlns="">
            <p:pic>
              <p:nvPicPr>
                <p:cNvPr id="86" name="Ink 85">
                  <a:extLst>
                    <a:ext uri="{FF2B5EF4-FFF2-40B4-BE49-F238E27FC236}">
                      <a16:creationId xmlns:a16="http://schemas.microsoft.com/office/drawing/2014/main" id="{61BAC0C1-2721-96E1-9B06-8162F0624A7F}"/>
                    </a:ext>
                  </a:extLst>
                </p:cNvPr>
                <p:cNvPicPr/>
                <p:nvPr/>
              </p:nvPicPr>
              <p:blipFill>
                <a:blip r:embed="rId107"/>
                <a:stretch>
                  <a:fillRect/>
                </a:stretch>
              </p:blipFill>
              <p:spPr>
                <a:xfrm>
                  <a:off x="3065457" y="3915616"/>
                  <a:ext cx="186480" cy="52200"/>
                </a:xfrm>
                <a:prstGeom prst="rect">
                  <a:avLst/>
                </a:prstGeom>
              </p:spPr>
            </p:pic>
          </mc:Fallback>
        </mc:AlternateContent>
      </p:grpSp>
      <p:grpSp>
        <p:nvGrpSpPr>
          <p:cNvPr id="100" name="Group 99">
            <a:extLst>
              <a:ext uri="{FF2B5EF4-FFF2-40B4-BE49-F238E27FC236}">
                <a16:creationId xmlns:a16="http://schemas.microsoft.com/office/drawing/2014/main" id="{784AD18A-FA6B-82A7-F003-016F363279C4}"/>
              </a:ext>
            </a:extLst>
          </p:cNvPr>
          <p:cNvGrpSpPr/>
          <p:nvPr/>
        </p:nvGrpSpPr>
        <p:grpSpPr>
          <a:xfrm>
            <a:off x="3495297" y="3446679"/>
            <a:ext cx="1128960" cy="660240"/>
            <a:chOff x="3495297" y="3557776"/>
            <a:chExt cx="1128960" cy="660240"/>
          </a:xfrm>
        </p:grpSpPr>
        <mc:AlternateContent xmlns:mc="http://schemas.openxmlformats.org/markup-compatibility/2006" xmlns:p14="http://schemas.microsoft.com/office/powerpoint/2010/main">
          <mc:Choice Requires="p14">
            <p:contentPart p14:bwMode="auto" r:id="rId108">
              <p14:nvContentPartPr>
                <p14:cNvPr id="88" name="Ink 87">
                  <a:extLst>
                    <a:ext uri="{FF2B5EF4-FFF2-40B4-BE49-F238E27FC236}">
                      <a16:creationId xmlns:a16="http://schemas.microsoft.com/office/drawing/2014/main" id="{64CB7FA5-CFAD-C6D4-0518-FAA4D1C6A642}"/>
                    </a:ext>
                  </a:extLst>
                </p14:cNvPr>
                <p14:cNvContentPartPr/>
                <p14:nvPr/>
              </p14:nvContentPartPr>
              <p14:xfrm>
                <a:off x="3495297" y="3788176"/>
                <a:ext cx="141840" cy="24480"/>
              </p14:xfrm>
            </p:contentPart>
          </mc:Choice>
          <mc:Fallback xmlns="">
            <p:pic>
              <p:nvPicPr>
                <p:cNvPr id="88" name="Ink 87">
                  <a:extLst>
                    <a:ext uri="{FF2B5EF4-FFF2-40B4-BE49-F238E27FC236}">
                      <a16:creationId xmlns:a16="http://schemas.microsoft.com/office/drawing/2014/main" id="{64CB7FA5-CFAD-C6D4-0518-FAA4D1C6A642}"/>
                    </a:ext>
                  </a:extLst>
                </p:cNvPr>
                <p:cNvPicPr/>
                <p:nvPr/>
              </p:nvPicPr>
              <p:blipFill>
                <a:blip r:embed="rId109"/>
                <a:stretch>
                  <a:fillRect/>
                </a:stretch>
              </p:blipFill>
              <p:spPr>
                <a:xfrm>
                  <a:off x="3477657" y="377017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89" name="Ink 88">
                  <a:extLst>
                    <a:ext uri="{FF2B5EF4-FFF2-40B4-BE49-F238E27FC236}">
                      <a16:creationId xmlns:a16="http://schemas.microsoft.com/office/drawing/2014/main" id="{8091295D-F5FB-D11E-26E3-308F36F8B6D9}"/>
                    </a:ext>
                  </a:extLst>
                </p14:cNvPr>
                <p14:cNvContentPartPr/>
                <p14:nvPr/>
              </p14:nvContentPartPr>
              <p14:xfrm>
                <a:off x="3781497" y="3641296"/>
                <a:ext cx="158040" cy="251280"/>
              </p14:xfrm>
            </p:contentPart>
          </mc:Choice>
          <mc:Fallback xmlns="">
            <p:pic>
              <p:nvPicPr>
                <p:cNvPr id="89" name="Ink 88">
                  <a:extLst>
                    <a:ext uri="{FF2B5EF4-FFF2-40B4-BE49-F238E27FC236}">
                      <a16:creationId xmlns:a16="http://schemas.microsoft.com/office/drawing/2014/main" id="{8091295D-F5FB-D11E-26E3-308F36F8B6D9}"/>
                    </a:ext>
                  </a:extLst>
                </p:cNvPr>
                <p:cNvPicPr/>
                <p:nvPr/>
              </p:nvPicPr>
              <p:blipFill>
                <a:blip r:embed="rId111"/>
                <a:stretch>
                  <a:fillRect/>
                </a:stretch>
              </p:blipFill>
              <p:spPr>
                <a:xfrm>
                  <a:off x="3763857" y="3623656"/>
                  <a:ext cx="19368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90" name="Ink 89">
                  <a:extLst>
                    <a:ext uri="{FF2B5EF4-FFF2-40B4-BE49-F238E27FC236}">
                      <a16:creationId xmlns:a16="http://schemas.microsoft.com/office/drawing/2014/main" id="{E60CC9B7-9ED4-98D0-E4BC-4CDDB0493A3E}"/>
                    </a:ext>
                  </a:extLst>
                </p14:cNvPr>
                <p14:cNvContentPartPr/>
                <p14:nvPr/>
              </p14:nvContentPartPr>
              <p14:xfrm>
                <a:off x="4073097" y="3740296"/>
                <a:ext cx="134640" cy="88920"/>
              </p14:xfrm>
            </p:contentPart>
          </mc:Choice>
          <mc:Fallback xmlns="">
            <p:pic>
              <p:nvPicPr>
                <p:cNvPr id="90" name="Ink 89">
                  <a:extLst>
                    <a:ext uri="{FF2B5EF4-FFF2-40B4-BE49-F238E27FC236}">
                      <a16:creationId xmlns:a16="http://schemas.microsoft.com/office/drawing/2014/main" id="{E60CC9B7-9ED4-98D0-E4BC-4CDDB0493A3E}"/>
                    </a:ext>
                  </a:extLst>
                </p:cNvPr>
                <p:cNvPicPr/>
                <p:nvPr/>
              </p:nvPicPr>
              <p:blipFill>
                <a:blip r:embed="rId113"/>
                <a:stretch>
                  <a:fillRect/>
                </a:stretch>
              </p:blipFill>
              <p:spPr>
                <a:xfrm>
                  <a:off x="4055457" y="3722296"/>
                  <a:ext cx="17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91" name="Ink 90">
                  <a:extLst>
                    <a:ext uri="{FF2B5EF4-FFF2-40B4-BE49-F238E27FC236}">
                      <a16:creationId xmlns:a16="http://schemas.microsoft.com/office/drawing/2014/main" id="{6C37391C-BB6D-EB02-FD96-938005C64708}"/>
                    </a:ext>
                  </a:extLst>
                </p14:cNvPr>
                <p14:cNvContentPartPr/>
                <p14:nvPr/>
              </p14:nvContentPartPr>
              <p14:xfrm>
                <a:off x="4094697" y="3699256"/>
                <a:ext cx="170640" cy="175320"/>
              </p14:xfrm>
            </p:contentPart>
          </mc:Choice>
          <mc:Fallback xmlns="">
            <p:pic>
              <p:nvPicPr>
                <p:cNvPr id="91" name="Ink 90">
                  <a:extLst>
                    <a:ext uri="{FF2B5EF4-FFF2-40B4-BE49-F238E27FC236}">
                      <a16:creationId xmlns:a16="http://schemas.microsoft.com/office/drawing/2014/main" id="{6C37391C-BB6D-EB02-FD96-938005C64708}"/>
                    </a:ext>
                  </a:extLst>
                </p:cNvPr>
                <p:cNvPicPr/>
                <p:nvPr/>
              </p:nvPicPr>
              <p:blipFill>
                <a:blip r:embed="rId115"/>
                <a:stretch>
                  <a:fillRect/>
                </a:stretch>
              </p:blipFill>
              <p:spPr>
                <a:xfrm>
                  <a:off x="4077057" y="3681616"/>
                  <a:ext cx="20628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93" name="Ink 92">
                  <a:extLst>
                    <a:ext uri="{FF2B5EF4-FFF2-40B4-BE49-F238E27FC236}">
                      <a16:creationId xmlns:a16="http://schemas.microsoft.com/office/drawing/2014/main" id="{9C519AAD-65BC-1CCD-C64A-6D2FAB0D7B73}"/>
                    </a:ext>
                  </a:extLst>
                </p14:cNvPr>
                <p14:cNvContentPartPr/>
                <p14:nvPr/>
              </p14:nvContentPartPr>
              <p14:xfrm>
                <a:off x="4401057" y="3557776"/>
                <a:ext cx="165960" cy="254520"/>
              </p14:xfrm>
            </p:contentPart>
          </mc:Choice>
          <mc:Fallback xmlns="">
            <p:pic>
              <p:nvPicPr>
                <p:cNvPr id="93" name="Ink 92">
                  <a:extLst>
                    <a:ext uri="{FF2B5EF4-FFF2-40B4-BE49-F238E27FC236}">
                      <a16:creationId xmlns:a16="http://schemas.microsoft.com/office/drawing/2014/main" id="{9C519AAD-65BC-1CCD-C64A-6D2FAB0D7B73}"/>
                    </a:ext>
                  </a:extLst>
                </p:cNvPr>
                <p:cNvPicPr/>
                <p:nvPr/>
              </p:nvPicPr>
              <p:blipFill>
                <a:blip r:embed="rId117"/>
                <a:stretch>
                  <a:fillRect/>
                </a:stretch>
              </p:blipFill>
              <p:spPr>
                <a:xfrm>
                  <a:off x="4383417" y="3539776"/>
                  <a:ext cx="20160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95" name="Ink 94">
                  <a:extLst>
                    <a:ext uri="{FF2B5EF4-FFF2-40B4-BE49-F238E27FC236}">
                      <a16:creationId xmlns:a16="http://schemas.microsoft.com/office/drawing/2014/main" id="{20759F8A-A5AD-C12E-7E06-340EB05D258A}"/>
                    </a:ext>
                  </a:extLst>
                </p14:cNvPr>
                <p14:cNvContentPartPr/>
                <p14:nvPr/>
              </p14:nvContentPartPr>
              <p14:xfrm>
                <a:off x="3526977" y="3905896"/>
                <a:ext cx="1097280" cy="114480"/>
              </p14:xfrm>
            </p:contentPart>
          </mc:Choice>
          <mc:Fallback xmlns="">
            <p:pic>
              <p:nvPicPr>
                <p:cNvPr id="95" name="Ink 94">
                  <a:extLst>
                    <a:ext uri="{FF2B5EF4-FFF2-40B4-BE49-F238E27FC236}">
                      <a16:creationId xmlns:a16="http://schemas.microsoft.com/office/drawing/2014/main" id="{20759F8A-A5AD-C12E-7E06-340EB05D258A}"/>
                    </a:ext>
                  </a:extLst>
                </p:cNvPr>
                <p:cNvPicPr/>
                <p:nvPr/>
              </p:nvPicPr>
              <p:blipFill>
                <a:blip r:embed="rId119"/>
                <a:stretch>
                  <a:fillRect/>
                </a:stretch>
              </p:blipFill>
              <p:spPr>
                <a:xfrm>
                  <a:off x="3508977" y="3887896"/>
                  <a:ext cx="113292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99" name="Ink 98">
                  <a:extLst>
                    <a:ext uri="{FF2B5EF4-FFF2-40B4-BE49-F238E27FC236}">
                      <a16:creationId xmlns:a16="http://schemas.microsoft.com/office/drawing/2014/main" id="{E8F91531-967D-E91C-2230-CD1E5319E0A5}"/>
                    </a:ext>
                  </a:extLst>
                </p14:cNvPr>
                <p14:cNvContentPartPr/>
                <p14:nvPr/>
              </p14:nvContentPartPr>
              <p14:xfrm>
                <a:off x="4058337" y="4048816"/>
                <a:ext cx="223920" cy="169200"/>
              </p14:xfrm>
            </p:contentPart>
          </mc:Choice>
          <mc:Fallback xmlns="">
            <p:pic>
              <p:nvPicPr>
                <p:cNvPr id="99" name="Ink 98">
                  <a:extLst>
                    <a:ext uri="{FF2B5EF4-FFF2-40B4-BE49-F238E27FC236}">
                      <a16:creationId xmlns:a16="http://schemas.microsoft.com/office/drawing/2014/main" id="{E8F91531-967D-E91C-2230-CD1E5319E0A5}"/>
                    </a:ext>
                  </a:extLst>
                </p:cNvPr>
                <p:cNvPicPr/>
                <p:nvPr/>
              </p:nvPicPr>
              <p:blipFill>
                <a:blip r:embed="rId121"/>
                <a:stretch>
                  <a:fillRect/>
                </a:stretch>
              </p:blipFill>
              <p:spPr>
                <a:xfrm>
                  <a:off x="4040697" y="4031176"/>
                  <a:ext cx="259560" cy="204840"/>
                </a:xfrm>
                <a:prstGeom prst="rect">
                  <a:avLst/>
                </a:prstGeom>
              </p:spPr>
            </p:pic>
          </mc:Fallback>
        </mc:AlternateContent>
      </p:grpSp>
      <p:grpSp>
        <p:nvGrpSpPr>
          <p:cNvPr id="104" name="Group 103">
            <a:extLst>
              <a:ext uri="{FF2B5EF4-FFF2-40B4-BE49-F238E27FC236}">
                <a16:creationId xmlns:a16="http://schemas.microsoft.com/office/drawing/2014/main" id="{B5939A1A-CB13-0C13-E976-A170FD4F6BB6}"/>
              </a:ext>
            </a:extLst>
          </p:cNvPr>
          <p:cNvGrpSpPr/>
          <p:nvPr/>
        </p:nvGrpSpPr>
        <p:grpSpPr>
          <a:xfrm>
            <a:off x="4916217" y="3546399"/>
            <a:ext cx="216000" cy="215280"/>
            <a:chOff x="4916217" y="3657496"/>
            <a:chExt cx="216000" cy="215280"/>
          </a:xfrm>
        </p:grpSpPr>
        <mc:AlternateContent xmlns:mc="http://schemas.openxmlformats.org/markup-compatibility/2006" xmlns:p14="http://schemas.microsoft.com/office/powerpoint/2010/main">
          <mc:Choice Requires="p14">
            <p:contentPart p14:bwMode="auto" r:id="rId122">
              <p14:nvContentPartPr>
                <p14:cNvPr id="101" name="Ink 100">
                  <a:extLst>
                    <a:ext uri="{FF2B5EF4-FFF2-40B4-BE49-F238E27FC236}">
                      <a16:creationId xmlns:a16="http://schemas.microsoft.com/office/drawing/2014/main" id="{C8FDF3BB-5E69-1440-8E2E-07264EACE1FF}"/>
                    </a:ext>
                  </a:extLst>
                </p14:cNvPr>
                <p14:cNvContentPartPr/>
                <p14:nvPr/>
              </p14:nvContentPartPr>
              <p14:xfrm>
                <a:off x="4916217" y="3758296"/>
                <a:ext cx="216000" cy="34920"/>
              </p14:xfrm>
            </p:contentPart>
          </mc:Choice>
          <mc:Fallback xmlns="">
            <p:pic>
              <p:nvPicPr>
                <p:cNvPr id="101" name="Ink 100">
                  <a:extLst>
                    <a:ext uri="{FF2B5EF4-FFF2-40B4-BE49-F238E27FC236}">
                      <a16:creationId xmlns:a16="http://schemas.microsoft.com/office/drawing/2014/main" id="{C8FDF3BB-5E69-1440-8E2E-07264EACE1FF}"/>
                    </a:ext>
                  </a:extLst>
                </p:cNvPr>
                <p:cNvPicPr/>
                <p:nvPr/>
              </p:nvPicPr>
              <p:blipFill>
                <a:blip r:embed="rId123"/>
                <a:stretch>
                  <a:fillRect/>
                </a:stretch>
              </p:blipFill>
              <p:spPr>
                <a:xfrm>
                  <a:off x="4898217" y="3740296"/>
                  <a:ext cx="25164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02" name="Ink 101">
                  <a:extLst>
                    <a:ext uri="{FF2B5EF4-FFF2-40B4-BE49-F238E27FC236}">
                      <a16:creationId xmlns:a16="http://schemas.microsoft.com/office/drawing/2014/main" id="{7BCFE633-9DD6-D247-F418-E70554063C9D}"/>
                    </a:ext>
                  </a:extLst>
                </p14:cNvPr>
                <p14:cNvContentPartPr/>
                <p14:nvPr/>
              </p14:nvContentPartPr>
              <p14:xfrm>
                <a:off x="5028897" y="3657496"/>
                <a:ext cx="45360" cy="215280"/>
              </p14:xfrm>
            </p:contentPart>
          </mc:Choice>
          <mc:Fallback xmlns="">
            <p:pic>
              <p:nvPicPr>
                <p:cNvPr id="102" name="Ink 101">
                  <a:extLst>
                    <a:ext uri="{FF2B5EF4-FFF2-40B4-BE49-F238E27FC236}">
                      <a16:creationId xmlns:a16="http://schemas.microsoft.com/office/drawing/2014/main" id="{7BCFE633-9DD6-D247-F418-E70554063C9D}"/>
                    </a:ext>
                  </a:extLst>
                </p:cNvPr>
                <p:cNvPicPr/>
                <p:nvPr/>
              </p:nvPicPr>
              <p:blipFill>
                <a:blip r:embed="rId125"/>
                <a:stretch>
                  <a:fillRect/>
                </a:stretch>
              </p:blipFill>
              <p:spPr>
                <a:xfrm>
                  <a:off x="5011257" y="3639496"/>
                  <a:ext cx="810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6">
            <p14:nvContentPartPr>
              <p14:cNvPr id="103" name="Ink 102">
                <a:extLst>
                  <a:ext uri="{FF2B5EF4-FFF2-40B4-BE49-F238E27FC236}">
                    <a16:creationId xmlns:a16="http://schemas.microsoft.com/office/drawing/2014/main" id="{1B85164B-5BBA-910A-F09F-8DEE376B038F}"/>
                  </a:ext>
                </a:extLst>
              </p14:cNvPr>
              <p14:cNvContentPartPr/>
              <p14:nvPr/>
            </p14:nvContentPartPr>
            <p14:xfrm>
              <a:off x="5407617" y="3526959"/>
              <a:ext cx="298800" cy="200520"/>
            </p14:xfrm>
          </p:contentPart>
        </mc:Choice>
        <mc:Fallback xmlns="">
          <p:pic>
            <p:nvPicPr>
              <p:cNvPr id="103" name="Ink 102">
                <a:extLst>
                  <a:ext uri="{FF2B5EF4-FFF2-40B4-BE49-F238E27FC236}">
                    <a16:creationId xmlns:a16="http://schemas.microsoft.com/office/drawing/2014/main" id="{1B85164B-5BBA-910A-F09F-8DEE376B038F}"/>
                  </a:ext>
                </a:extLst>
              </p:cNvPr>
              <p:cNvPicPr/>
              <p:nvPr/>
            </p:nvPicPr>
            <p:blipFill>
              <a:blip r:embed="rId127"/>
              <a:stretch>
                <a:fillRect/>
              </a:stretch>
            </p:blipFill>
            <p:spPr>
              <a:xfrm>
                <a:off x="5389977" y="3508959"/>
                <a:ext cx="334440" cy="236160"/>
              </a:xfrm>
              <a:prstGeom prst="rect">
                <a:avLst/>
              </a:prstGeom>
            </p:spPr>
          </p:pic>
        </mc:Fallback>
      </mc:AlternateContent>
      <p:grpSp>
        <p:nvGrpSpPr>
          <p:cNvPr id="109" name="Group 108">
            <a:extLst>
              <a:ext uri="{FF2B5EF4-FFF2-40B4-BE49-F238E27FC236}">
                <a16:creationId xmlns:a16="http://schemas.microsoft.com/office/drawing/2014/main" id="{51C24A91-129A-E589-ACA8-77E4131BFBAD}"/>
              </a:ext>
            </a:extLst>
          </p:cNvPr>
          <p:cNvGrpSpPr/>
          <p:nvPr/>
        </p:nvGrpSpPr>
        <p:grpSpPr>
          <a:xfrm>
            <a:off x="2412057" y="4382130"/>
            <a:ext cx="885600" cy="221760"/>
            <a:chOff x="2412057" y="4476136"/>
            <a:chExt cx="885600" cy="221760"/>
          </a:xfrm>
        </p:grpSpPr>
        <mc:AlternateContent xmlns:mc="http://schemas.openxmlformats.org/markup-compatibility/2006" xmlns:p14="http://schemas.microsoft.com/office/powerpoint/2010/main">
          <mc:Choice Requires="p14">
            <p:contentPart p14:bwMode="auto" r:id="rId128">
              <p14:nvContentPartPr>
                <p14:cNvPr id="105" name="Ink 104">
                  <a:extLst>
                    <a:ext uri="{FF2B5EF4-FFF2-40B4-BE49-F238E27FC236}">
                      <a16:creationId xmlns:a16="http://schemas.microsoft.com/office/drawing/2014/main" id="{E6E26445-B2C5-6AF2-3E58-06E903FD00C4}"/>
                    </a:ext>
                  </a:extLst>
                </p14:cNvPr>
                <p14:cNvContentPartPr/>
                <p14:nvPr/>
              </p14:nvContentPartPr>
              <p14:xfrm>
                <a:off x="2412057" y="4641376"/>
                <a:ext cx="154080" cy="16560"/>
              </p14:xfrm>
            </p:contentPart>
          </mc:Choice>
          <mc:Fallback xmlns="">
            <p:pic>
              <p:nvPicPr>
                <p:cNvPr id="105" name="Ink 104">
                  <a:extLst>
                    <a:ext uri="{FF2B5EF4-FFF2-40B4-BE49-F238E27FC236}">
                      <a16:creationId xmlns:a16="http://schemas.microsoft.com/office/drawing/2014/main" id="{E6E26445-B2C5-6AF2-3E58-06E903FD00C4}"/>
                    </a:ext>
                  </a:extLst>
                </p:cNvPr>
                <p:cNvPicPr/>
                <p:nvPr/>
              </p:nvPicPr>
              <p:blipFill>
                <a:blip r:embed="rId129"/>
                <a:stretch>
                  <a:fillRect/>
                </a:stretch>
              </p:blipFill>
              <p:spPr>
                <a:xfrm>
                  <a:off x="2394057" y="4623376"/>
                  <a:ext cx="1897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06" name="Ink 105">
                  <a:extLst>
                    <a:ext uri="{FF2B5EF4-FFF2-40B4-BE49-F238E27FC236}">
                      <a16:creationId xmlns:a16="http://schemas.microsoft.com/office/drawing/2014/main" id="{8BA6AA4F-C91D-4EB8-0299-00E7FD4C8821}"/>
                    </a:ext>
                  </a:extLst>
                </p14:cNvPr>
                <p14:cNvContentPartPr/>
                <p14:nvPr/>
              </p14:nvContentPartPr>
              <p14:xfrm>
                <a:off x="2725257" y="4476136"/>
                <a:ext cx="160200" cy="221760"/>
              </p14:xfrm>
            </p:contentPart>
          </mc:Choice>
          <mc:Fallback xmlns="">
            <p:pic>
              <p:nvPicPr>
                <p:cNvPr id="106" name="Ink 105">
                  <a:extLst>
                    <a:ext uri="{FF2B5EF4-FFF2-40B4-BE49-F238E27FC236}">
                      <a16:creationId xmlns:a16="http://schemas.microsoft.com/office/drawing/2014/main" id="{8BA6AA4F-C91D-4EB8-0299-00E7FD4C8821}"/>
                    </a:ext>
                  </a:extLst>
                </p:cNvPr>
                <p:cNvPicPr/>
                <p:nvPr/>
              </p:nvPicPr>
              <p:blipFill>
                <a:blip r:embed="rId131"/>
                <a:stretch>
                  <a:fillRect/>
                </a:stretch>
              </p:blipFill>
              <p:spPr>
                <a:xfrm>
                  <a:off x="2707617" y="4458136"/>
                  <a:ext cx="19584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07" name="Ink 106">
                  <a:extLst>
                    <a:ext uri="{FF2B5EF4-FFF2-40B4-BE49-F238E27FC236}">
                      <a16:creationId xmlns:a16="http://schemas.microsoft.com/office/drawing/2014/main" id="{C6745084-6771-CAB0-0130-A82DEF242B6A}"/>
                    </a:ext>
                  </a:extLst>
                </p14:cNvPr>
                <p14:cNvContentPartPr/>
                <p14:nvPr/>
              </p14:nvContentPartPr>
              <p14:xfrm>
                <a:off x="3088497" y="4547056"/>
                <a:ext cx="203040" cy="23760"/>
              </p14:xfrm>
            </p:contentPart>
          </mc:Choice>
          <mc:Fallback xmlns="">
            <p:pic>
              <p:nvPicPr>
                <p:cNvPr id="107" name="Ink 106">
                  <a:extLst>
                    <a:ext uri="{FF2B5EF4-FFF2-40B4-BE49-F238E27FC236}">
                      <a16:creationId xmlns:a16="http://schemas.microsoft.com/office/drawing/2014/main" id="{C6745084-6771-CAB0-0130-A82DEF242B6A}"/>
                    </a:ext>
                  </a:extLst>
                </p:cNvPr>
                <p:cNvPicPr/>
                <p:nvPr/>
              </p:nvPicPr>
              <p:blipFill>
                <a:blip r:embed="rId133"/>
                <a:stretch>
                  <a:fillRect/>
                </a:stretch>
              </p:blipFill>
              <p:spPr>
                <a:xfrm>
                  <a:off x="3070857" y="4529056"/>
                  <a:ext cx="2386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08" name="Ink 107">
                  <a:extLst>
                    <a:ext uri="{FF2B5EF4-FFF2-40B4-BE49-F238E27FC236}">
                      <a16:creationId xmlns:a16="http://schemas.microsoft.com/office/drawing/2014/main" id="{9752D06E-63FC-7C10-DF35-F425E467FABB}"/>
                    </a:ext>
                  </a:extLst>
                </p14:cNvPr>
                <p14:cNvContentPartPr/>
                <p14:nvPr/>
              </p14:nvContentPartPr>
              <p14:xfrm>
                <a:off x="3133497" y="4618336"/>
                <a:ext cx="164160" cy="21240"/>
              </p14:xfrm>
            </p:contentPart>
          </mc:Choice>
          <mc:Fallback xmlns="">
            <p:pic>
              <p:nvPicPr>
                <p:cNvPr id="108" name="Ink 107">
                  <a:extLst>
                    <a:ext uri="{FF2B5EF4-FFF2-40B4-BE49-F238E27FC236}">
                      <a16:creationId xmlns:a16="http://schemas.microsoft.com/office/drawing/2014/main" id="{9752D06E-63FC-7C10-DF35-F425E467FABB}"/>
                    </a:ext>
                  </a:extLst>
                </p:cNvPr>
                <p:cNvPicPr/>
                <p:nvPr/>
              </p:nvPicPr>
              <p:blipFill>
                <a:blip r:embed="rId135"/>
                <a:stretch>
                  <a:fillRect/>
                </a:stretch>
              </p:blipFill>
              <p:spPr>
                <a:xfrm>
                  <a:off x="3115857" y="4600336"/>
                  <a:ext cx="199800" cy="56880"/>
                </a:xfrm>
                <a:prstGeom prst="rect">
                  <a:avLst/>
                </a:prstGeom>
              </p:spPr>
            </p:pic>
          </mc:Fallback>
        </mc:AlternateContent>
      </p:grpSp>
      <p:grpSp>
        <p:nvGrpSpPr>
          <p:cNvPr id="116" name="Group 115">
            <a:extLst>
              <a:ext uri="{FF2B5EF4-FFF2-40B4-BE49-F238E27FC236}">
                <a16:creationId xmlns:a16="http://schemas.microsoft.com/office/drawing/2014/main" id="{7D6CE0F1-7862-33E8-2125-A42870E39D7D}"/>
              </a:ext>
            </a:extLst>
          </p:cNvPr>
          <p:cNvGrpSpPr/>
          <p:nvPr/>
        </p:nvGrpSpPr>
        <p:grpSpPr>
          <a:xfrm>
            <a:off x="3564777" y="4305450"/>
            <a:ext cx="506520" cy="253080"/>
            <a:chOff x="3564777" y="4399456"/>
            <a:chExt cx="506520" cy="253080"/>
          </a:xfrm>
        </p:grpSpPr>
        <mc:AlternateContent xmlns:mc="http://schemas.openxmlformats.org/markup-compatibility/2006" xmlns:p14="http://schemas.microsoft.com/office/powerpoint/2010/main">
          <mc:Choice Requires="p14">
            <p:contentPart p14:bwMode="auto" r:id="rId136">
              <p14:nvContentPartPr>
                <p14:cNvPr id="110" name="Ink 109">
                  <a:extLst>
                    <a:ext uri="{FF2B5EF4-FFF2-40B4-BE49-F238E27FC236}">
                      <a16:creationId xmlns:a16="http://schemas.microsoft.com/office/drawing/2014/main" id="{00491FA3-753A-079B-8CAF-CF0587A113BE}"/>
                    </a:ext>
                  </a:extLst>
                </p14:cNvPr>
                <p14:cNvContentPartPr/>
                <p14:nvPr/>
              </p14:nvContentPartPr>
              <p14:xfrm>
                <a:off x="3564777" y="4555696"/>
                <a:ext cx="178920" cy="10080"/>
              </p14:xfrm>
            </p:contentPart>
          </mc:Choice>
          <mc:Fallback xmlns="">
            <p:pic>
              <p:nvPicPr>
                <p:cNvPr id="110" name="Ink 109">
                  <a:extLst>
                    <a:ext uri="{FF2B5EF4-FFF2-40B4-BE49-F238E27FC236}">
                      <a16:creationId xmlns:a16="http://schemas.microsoft.com/office/drawing/2014/main" id="{00491FA3-753A-079B-8CAF-CF0587A113BE}"/>
                    </a:ext>
                  </a:extLst>
                </p:cNvPr>
                <p:cNvPicPr/>
                <p:nvPr/>
              </p:nvPicPr>
              <p:blipFill>
                <a:blip r:embed="rId137"/>
                <a:stretch>
                  <a:fillRect/>
                </a:stretch>
              </p:blipFill>
              <p:spPr>
                <a:xfrm>
                  <a:off x="3546777" y="4538056"/>
                  <a:ext cx="214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11" name="Ink 110">
                  <a:extLst>
                    <a:ext uri="{FF2B5EF4-FFF2-40B4-BE49-F238E27FC236}">
                      <a16:creationId xmlns:a16="http://schemas.microsoft.com/office/drawing/2014/main" id="{A968F81D-0977-E226-55A5-7DFA89FDF92D}"/>
                    </a:ext>
                  </a:extLst>
                </p14:cNvPr>
                <p14:cNvContentPartPr/>
                <p14:nvPr/>
              </p14:nvContentPartPr>
              <p14:xfrm>
                <a:off x="3884097" y="4399456"/>
                <a:ext cx="187200" cy="253080"/>
              </p14:xfrm>
            </p:contentPart>
          </mc:Choice>
          <mc:Fallback xmlns="">
            <p:pic>
              <p:nvPicPr>
                <p:cNvPr id="111" name="Ink 110">
                  <a:extLst>
                    <a:ext uri="{FF2B5EF4-FFF2-40B4-BE49-F238E27FC236}">
                      <a16:creationId xmlns:a16="http://schemas.microsoft.com/office/drawing/2014/main" id="{A968F81D-0977-E226-55A5-7DFA89FDF92D}"/>
                    </a:ext>
                  </a:extLst>
                </p:cNvPr>
                <p:cNvPicPr/>
                <p:nvPr/>
              </p:nvPicPr>
              <p:blipFill>
                <a:blip r:embed="rId139"/>
                <a:stretch>
                  <a:fillRect/>
                </a:stretch>
              </p:blipFill>
              <p:spPr>
                <a:xfrm>
                  <a:off x="3866457" y="4381816"/>
                  <a:ext cx="222840" cy="288720"/>
                </a:xfrm>
                <a:prstGeom prst="rect">
                  <a:avLst/>
                </a:prstGeom>
              </p:spPr>
            </p:pic>
          </mc:Fallback>
        </mc:AlternateContent>
      </p:grpSp>
      <p:grpSp>
        <p:nvGrpSpPr>
          <p:cNvPr id="115" name="Group 114">
            <a:extLst>
              <a:ext uri="{FF2B5EF4-FFF2-40B4-BE49-F238E27FC236}">
                <a16:creationId xmlns:a16="http://schemas.microsoft.com/office/drawing/2014/main" id="{38936D91-B62A-8606-59E7-470EE95129C5}"/>
              </a:ext>
            </a:extLst>
          </p:cNvPr>
          <p:cNvGrpSpPr/>
          <p:nvPr/>
        </p:nvGrpSpPr>
        <p:grpSpPr>
          <a:xfrm>
            <a:off x="4381257" y="4298250"/>
            <a:ext cx="674280" cy="266400"/>
            <a:chOff x="4381257" y="4392256"/>
            <a:chExt cx="674280" cy="266400"/>
          </a:xfrm>
        </p:grpSpPr>
        <mc:AlternateContent xmlns:mc="http://schemas.openxmlformats.org/markup-compatibility/2006" xmlns:p14="http://schemas.microsoft.com/office/powerpoint/2010/main">
          <mc:Choice Requires="p14">
            <p:contentPart p14:bwMode="auto" r:id="rId140">
              <p14:nvContentPartPr>
                <p14:cNvPr id="112" name="Ink 111">
                  <a:extLst>
                    <a:ext uri="{FF2B5EF4-FFF2-40B4-BE49-F238E27FC236}">
                      <a16:creationId xmlns:a16="http://schemas.microsoft.com/office/drawing/2014/main" id="{6FCA5D07-3680-5D90-2830-85EA5581C71F}"/>
                    </a:ext>
                  </a:extLst>
                </p14:cNvPr>
                <p14:cNvContentPartPr/>
                <p14:nvPr/>
              </p14:nvContentPartPr>
              <p14:xfrm>
                <a:off x="4381257" y="4524736"/>
                <a:ext cx="183240" cy="15840"/>
              </p14:xfrm>
            </p:contentPart>
          </mc:Choice>
          <mc:Fallback xmlns="">
            <p:pic>
              <p:nvPicPr>
                <p:cNvPr id="112" name="Ink 111">
                  <a:extLst>
                    <a:ext uri="{FF2B5EF4-FFF2-40B4-BE49-F238E27FC236}">
                      <a16:creationId xmlns:a16="http://schemas.microsoft.com/office/drawing/2014/main" id="{6FCA5D07-3680-5D90-2830-85EA5581C71F}"/>
                    </a:ext>
                  </a:extLst>
                </p:cNvPr>
                <p:cNvPicPr/>
                <p:nvPr/>
              </p:nvPicPr>
              <p:blipFill>
                <a:blip r:embed="rId141"/>
                <a:stretch>
                  <a:fillRect/>
                </a:stretch>
              </p:blipFill>
              <p:spPr>
                <a:xfrm>
                  <a:off x="4363257" y="4506736"/>
                  <a:ext cx="218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13" name="Ink 112">
                  <a:extLst>
                    <a:ext uri="{FF2B5EF4-FFF2-40B4-BE49-F238E27FC236}">
                      <a16:creationId xmlns:a16="http://schemas.microsoft.com/office/drawing/2014/main" id="{2E9E246A-9E16-2ADA-EB64-E5CC84F4D741}"/>
                    </a:ext>
                  </a:extLst>
                </p14:cNvPr>
                <p14:cNvContentPartPr/>
                <p14:nvPr/>
              </p14:nvContentPartPr>
              <p14:xfrm>
                <a:off x="4478097" y="4392256"/>
                <a:ext cx="21600" cy="266400"/>
              </p14:xfrm>
            </p:contentPart>
          </mc:Choice>
          <mc:Fallback xmlns="">
            <p:pic>
              <p:nvPicPr>
                <p:cNvPr id="113" name="Ink 112">
                  <a:extLst>
                    <a:ext uri="{FF2B5EF4-FFF2-40B4-BE49-F238E27FC236}">
                      <a16:creationId xmlns:a16="http://schemas.microsoft.com/office/drawing/2014/main" id="{2E9E246A-9E16-2ADA-EB64-E5CC84F4D741}"/>
                    </a:ext>
                  </a:extLst>
                </p:cNvPr>
                <p:cNvPicPr/>
                <p:nvPr/>
              </p:nvPicPr>
              <p:blipFill>
                <a:blip r:embed="rId143"/>
                <a:stretch>
                  <a:fillRect/>
                </a:stretch>
              </p:blipFill>
              <p:spPr>
                <a:xfrm>
                  <a:off x="4460097" y="4374616"/>
                  <a:ext cx="5724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14" name="Ink 113">
                  <a:extLst>
                    <a:ext uri="{FF2B5EF4-FFF2-40B4-BE49-F238E27FC236}">
                      <a16:creationId xmlns:a16="http://schemas.microsoft.com/office/drawing/2014/main" id="{73FA3FBE-CB91-81FC-6AC5-9AB5562CAC7C}"/>
                    </a:ext>
                  </a:extLst>
                </p14:cNvPr>
                <p14:cNvContentPartPr/>
                <p14:nvPr/>
              </p14:nvContentPartPr>
              <p14:xfrm>
                <a:off x="4780857" y="4447336"/>
                <a:ext cx="274680" cy="180000"/>
              </p14:xfrm>
            </p:contentPart>
          </mc:Choice>
          <mc:Fallback xmlns="">
            <p:pic>
              <p:nvPicPr>
                <p:cNvPr id="114" name="Ink 113">
                  <a:extLst>
                    <a:ext uri="{FF2B5EF4-FFF2-40B4-BE49-F238E27FC236}">
                      <a16:creationId xmlns:a16="http://schemas.microsoft.com/office/drawing/2014/main" id="{73FA3FBE-CB91-81FC-6AC5-9AB5562CAC7C}"/>
                    </a:ext>
                  </a:extLst>
                </p:cNvPr>
                <p:cNvPicPr/>
                <p:nvPr/>
              </p:nvPicPr>
              <p:blipFill>
                <a:blip r:embed="rId145"/>
                <a:stretch>
                  <a:fillRect/>
                </a:stretch>
              </p:blipFill>
              <p:spPr>
                <a:xfrm>
                  <a:off x="4762857" y="4429336"/>
                  <a:ext cx="310320" cy="215640"/>
                </a:xfrm>
                <a:prstGeom prst="rect">
                  <a:avLst/>
                </a:prstGeom>
              </p:spPr>
            </p:pic>
          </mc:Fallback>
        </mc:AlternateContent>
      </p:grpSp>
      <p:grpSp>
        <p:nvGrpSpPr>
          <p:cNvPr id="135" name="Group 134">
            <a:extLst>
              <a:ext uri="{FF2B5EF4-FFF2-40B4-BE49-F238E27FC236}">
                <a16:creationId xmlns:a16="http://schemas.microsoft.com/office/drawing/2014/main" id="{F6644E51-861F-D928-BD81-57CAE1D31B62}"/>
              </a:ext>
            </a:extLst>
          </p:cNvPr>
          <p:cNvGrpSpPr/>
          <p:nvPr/>
        </p:nvGrpSpPr>
        <p:grpSpPr>
          <a:xfrm>
            <a:off x="2033337" y="4744336"/>
            <a:ext cx="3043440" cy="821520"/>
            <a:chOff x="2033337" y="4744336"/>
            <a:chExt cx="3043440" cy="821520"/>
          </a:xfrm>
        </p:grpSpPr>
        <mc:AlternateContent xmlns:mc="http://schemas.openxmlformats.org/markup-compatibility/2006" xmlns:p14="http://schemas.microsoft.com/office/powerpoint/2010/main">
          <mc:Choice Requires="p14">
            <p:contentPart p14:bwMode="auto" r:id="rId146">
              <p14:nvContentPartPr>
                <p14:cNvPr id="117" name="Ink 116">
                  <a:extLst>
                    <a:ext uri="{FF2B5EF4-FFF2-40B4-BE49-F238E27FC236}">
                      <a16:creationId xmlns:a16="http://schemas.microsoft.com/office/drawing/2014/main" id="{7CE99A0F-54E1-565A-B20E-59AB0AC94521}"/>
                    </a:ext>
                  </a:extLst>
                </p14:cNvPr>
                <p14:cNvContentPartPr/>
                <p14:nvPr/>
              </p14:nvContentPartPr>
              <p14:xfrm>
                <a:off x="2247897" y="5082016"/>
                <a:ext cx="228600" cy="293400"/>
              </p14:xfrm>
            </p:contentPart>
          </mc:Choice>
          <mc:Fallback xmlns="">
            <p:pic>
              <p:nvPicPr>
                <p:cNvPr id="117" name="Ink 116">
                  <a:extLst>
                    <a:ext uri="{FF2B5EF4-FFF2-40B4-BE49-F238E27FC236}">
                      <a16:creationId xmlns:a16="http://schemas.microsoft.com/office/drawing/2014/main" id="{7CE99A0F-54E1-565A-B20E-59AB0AC94521}"/>
                    </a:ext>
                  </a:extLst>
                </p:cNvPr>
                <p:cNvPicPr/>
                <p:nvPr/>
              </p:nvPicPr>
              <p:blipFill>
                <a:blip r:embed="rId147"/>
                <a:stretch>
                  <a:fillRect/>
                </a:stretch>
              </p:blipFill>
              <p:spPr>
                <a:xfrm>
                  <a:off x="2230257" y="5064016"/>
                  <a:ext cx="26424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18" name="Ink 117">
                  <a:extLst>
                    <a:ext uri="{FF2B5EF4-FFF2-40B4-BE49-F238E27FC236}">
                      <a16:creationId xmlns:a16="http://schemas.microsoft.com/office/drawing/2014/main" id="{915E9519-C406-B8FD-75F2-79984DC52400}"/>
                    </a:ext>
                  </a:extLst>
                </p14:cNvPr>
                <p14:cNvContentPartPr/>
                <p14:nvPr/>
              </p14:nvContentPartPr>
              <p14:xfrm>
                <a:off x="2817417" y="5101456"/>
                <a:ext cx="182880" cy="11160"/>
              </p14:xfrm>
            </p:contentPart>
          </mc:Choice>
          <mc:Fallback xmlns="">
            <p:pic>
              <p:nvPicPr>
                <p:cNvPr id="118" name="Ink 117">
                  <a:extLst>
                    <a:ext uri="{FF2B5EF4-FFF2-40B4-BE49-F238E27FC236}">
                      <a16:creationId xmlns:a16="http://schemas.microsoft.com/office/drawing/2014/main" id="{915E9519-C406-B8FD-75F2-79984DC52400}"/>
                    </a:ext>
                  </a:extLst>
                </p:cNvPr>
                <p:cNvPicPr/>
                <p:nvPr/>
              </p:nvPicPr>
              <p:blipFill>
                <a:blip r:embed="rId149"/>
                <a:stretch>
                  <a:fillRect/>
                </a:stretch>
              </p:blipFill>
              <p:spPr>
                <a:xfrm>
                  <a:off x="2799417" y="5083816"/>
                  <a:ext cx="21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19" name="Ink 118">
                  <a:extLst>
                    <a:ext uri="{FF2B5EF4-FFF2-40B4-BE49-F238E27FC236}">
                      <a16:creationId xmlns:a16="http://schemas.microsoft.com/office/drawing/2014/main" id="{4D877660-CFFB-E02A-31B2-1D24D52529C1}"/>
                    </a:ext>
                  </a:extLst>
                </p14:cNvPr>
                <p14:cNvContentPartPr/>
                <p14:nvPr/>
              </p14:nvContentPartPr>
              <p14:xfrm>
                <a:off x="2832537" y="5196856"/>
                <a:ext cx="210240" cy="25200"/>
              </p14:xfrm>
            </p:contentPart>
          </mc:Choice>
          <mc:Fallback xmlns="">
            <p:pic>
              <p:nvPicPr>
                <p:cNvPr id="119" name="Ink 118">
                  <a:extLst>
                    <a:ext uri="{FF2B5EF4-FFF2-40B4-BE49-F238E27FC236}">
                      <a16:creationId xmlns:a16="http://schemas.microsoft.com/office/drawing/2014/main" id="{4D877660-CFFB-E02A-31B2-1D24D52529C1}"/>
                    </a:ext>
                  </a:extLst>
                </p:cNvPr>
                <p:cNvPicPr/>
                <p:nvPr/>
              </p:nvPicPr>
              <p:blipFill>
                <a:blip r:embed="rId151"/>
                <a:stretch>
                  <a:fillRect/>
                </a:stretch>
              </p:blipFill>
              <p:spPr>
                <a:xfrm>
                  <a:off x="2814537" y="5179216"/>
                  <a:ext cx="24588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21" name="Ink 120">
                  <a:extLst>
                    <a:ext uri="{FF2B5EF4-FFF2-40B4-BE49-F238E27FC236}">
                      <a16:creationId xmlns:a16="http://schemas.microsoft.com/office/drawing/2014/main" id="{32A787C2-DC6D-9272-7C43-1B4DFC8F73D6}"/>
                    </a:ext>
                  </a:extLst>
                </p14:cNvPr>
                <p14:cNvContentPartPr/>
                <p14:nvPr/>
              </p14:nvContentPartPr>
              <p14:xfrm>
                <a:off x="3339057" y="5004616"/>
                <a:ext cx="123120" cy="20880"/>
              </p14:xfrm>
            </p:contentPart>
          </mc:Choice>
          <mc:Fallback xmlns="">
            <p:pic>
              <p:nvPicPr>
                <p:cNvPr id="121" name="Ink 120">
                  <a:extLst>
                    <a:ext uri="{FF2B5EF4-FFF2-40B4-BE49-F238E27FC236}">
                      <a16:creationId xmlns:a16="http://schemas.microsoft.com/office/drawing/2014/main" id="{32A787C2-DC6D-9272-7C43-1B4DFC8F73D6}"/>
                    </a:ext>
                  </a:extLst>
                </p:cNvPr>
                <p:cNvPicPr/>
                <p:nvPr/>
              </p:nvPicPr>
              <p:blipFill>
                <a:blip r:embed="rId153"/>
                <a:stretch>
                  <a:fillRect/>
                </a:stretch>
              </p:blipFill>
              <p:spPr>
                <a:xfrm>
                  <a:off x="3321417" y="4986976"/>
                  <a:ext cx="1587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22" name="Ink 121">
                  <a:extLst>
                    <a:ext uri="{FF2B5EF4-FFF2-40B4-BE49-F238E27FC236}">
                      <a16:creationId xmlns:a16="http://schemas.microsoft.com/office/drawing/2014/main" id="{6F1BFD42-33D7-40D6-2713-E75B27EF3170}"/>
                    </a:ext>
                  </a:extLst>
                </p14:cNvPr>
                <p14:cNvContentPartPr/>
                <p14:nvPr/>
              </p14:nvContentPartPr>
              <p14:xfrm>
                <a:off x="3598977" y="4860616"/>
                <a:ext cx="151200" cy="210960"/>
              </p14:xfrm>
            </p:contentPart>
          </mc:Choice>
          <mc:Fallback xmlns="">
            <p:pic>
              <p:nvPicPr>
                <p:cNvPr id="122" name="Ink 121">
                  <a:extLst>
                    <a:ext uri="{FF2B5EF4-FFF2-40B4-BE49-F238E27FC236}">
                      <a16:creationId xmlns:a16="http://schemas.microsoft.com/office/drawing/2014/main" id="{6F1BFD42-33D7-40D6-2713-E75B27EF3170}"/>
                    </a:ext>
                  </a:extLst>
                </p:cNvPr>
                <p:cNvPicPr/>
                <p:nvPr/>
              </p:nvPicPr>
              <p:blipFill>
                <a:blip r:embed="rId155"/>
                <a:stretch>
                  <a:fillRect/>
                </a:stretch>
              </p:blipFill>
              <p:spPr>
                <a:xfrm>
                  <a:off x="3580977" y="4842976"/>
                  <a:ext cx="1868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24" name="Ink 123">
                  <a:extLst>
                    <a:ext uri="{FF2B5EF4-FFF2-40B4-BE49-F238E27FC236}">
                      <a16:creationId xmlns:a16="http://schemas.microsoft.com/office/drawing/2014/main" id="{D9A709FD-7B5F-6212-3916-F851778155EB}"/>
                    </a:ext>
                  </a:extLst>
                </p14:cNvPr>
                <p14:cNvContentPartPr/>
                <p14:nvPr/>
              </p14:nvContentPartPr>
              <p14:xfrm>
                <a:off x="3840537" y="4923976"/>
                <a:ext cx="91080" cy="164160"/>
              </p14:xfrm>
            </p:contentPart>
          </mc:Choice>
          <mc:Fallback xmlns="">
            <p:pic>
              <p:nvPicPr>
                <p:cNvPr id="124" name="Ink 123">
                  <a:extLst>
                    <a:ext uri="{FF2B5EF4-FFF2-40B4-BE49-F238E27FC236}">
                      <a16:creationId xmlns:a16="http://schemas.microsoft.com/office/drawing/2014/main" id="{D9A709FD-7B5F-6212-3916-F851778155EB}"/>
                    </a:ext>
                  </a:extLst>
                </p:cNvPr>
                <p:cNvPicPr/>
                <p:nvPr/>
              </p:nvPicPr>
              <p:blipFill>
                <a:blip r:embed="rId157"/>
                <a:stretch>
                  <a:fillRect/>
                </a:stretch>
              </p:blipFill>
              <p:spPr>
                <a:xfrm>
                  <a:off x="3822537" y="4905976"/>
                  <a:ext cx="1267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25" name="Ink 124">
                  <a:extLst>
                    <a:ext uri="{FF2B5EF4-FFF2-40B4-BE49-F238E27FC236}">
                      <a16:creationId xmlns:a16="http://schemas.microsoft.com/office/drawing/2014/main" id="{994293B0-8FA5-1F8F-2BE5-A924F22CB573}"/>
                    </a:ext>
                  </a:extLst>
                </p14:cNvPr>
                <p14:cNvContentPartPr/>
                <p14:nvPr/>
              </p14:nvContentPartPr>
              <p14:xfrm>
                <a:off x="3966177" y="4921816"/>
                <a:ext cx="115920" cy="120960"/>
              </p14:xfrm>
            </p:contentPart>
          </mc:Choice>
          <mc:Fallback xmlns="">
            <p:pic>
              <p:nvPicPr>
                <p:cNvPr id="125" name="Ink 124">
                  <a:extLst>
                    <a:ext uri="{FF2B5EF4-FFF2-40B4-BE49-F238E27FC236}">
                      <a16:creationId xmlns:a16="http://schemas.microsoft.com/office/drawing/2014/main" id="{994293B0-8FA5-1F8F-2BE5-A924F22CB573}"/>
                    </a:ext>
                  </a:extLst>
                </p:cNvPr>
                <p:cNvPicPr/>
                <p:nvPr/>
              </p:nvPicPr>
              <p:blipFill>
                <a:blip r:embed="rId159"/>
                <a:stretch>
                  <a:fillRect/>
                </a:stretch>
              </p:blipFill>
              <p:spPr>
                <a:xfrm>
                  <a:off x="3948537" y="4904176"/>
                  <a:ext cx="15156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26" name="Ink 125">
                  <a:extLst>
                    <a:ext uri="{FF2B5EF4-FFF2-40B4-BE49-F238E27FC236}">
                      <a16:creationId xmlns:a16="http://schemas.microsoft.com/office/drawing/2014/main" id="{296E9735-AB93-CE41-E89F-9BAC3924F742}"/>
                    </a:ext>
                  </a:extLst>
                </p14:cNvPr>
                <p14:cNvContentPartPr/>
                <p14:nvPr/>
              </p14:nvContentPartPr>
              <p14:xfrm>
                <a:off x="3306657" y="5134216"/>
                <a:ext cx="789120" cy="86040"/>
              </p14:xfrm>
            </p:contentPart>
          </mc:Choice>
          <mc:Fallback xmlns="">
            <p:pic>
              <p:nvPicPr>
                <p:cNvPr id="126" name="Ink 125">
                  <a:extLst>
                    <a:ext uri="{FF2B5EF4-FFF2-40B4-BE49-F238E27FC236}">
                      <a16:creationId xmlns:a16="http://schemas.microsoft.com/office/drawing/2014/main" id="{296E9735-AB93-CE41-E89F-9BAC3924F742}"/>
                    </a:ext>
                  </a:extLst>
                </p:cNvPr>
                <p:cNvPicPr/>
                <p:nvPr/>
              </p:nvPicPr>
              <p:blipFill>
                <a:blip r:embed="rId161"/>
                <a:stretch>
                  <a:fillRect/>
                </a:stretch>
              </p:blipFill>
              <p:spPr>
                <a:xfrm>
                  <a:off x="3288657" y="5116216"/>
                  <a:ext cx="8247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27" name="Ink 126">
                  <a:extLst>
                    <a:ext uri="{FF2B5EF4-FFF2-40B4-BE49-F238E27FC236}">
                      <a16:creationId xmlns:a16="http://schemas.microsoft.com/office/drawing/2014/main" id="{E719562A-9381-B5F0-B949-B471A3FECCA5}"/>
                    </a:ext>
                  </a:extLst>
                </p14:cNvPr>
                <p14:cNvContentPartPr/>
                <p14:nvPr/>
              </p14:nvContentPartPr>
              <p14:xfrm>
                <a:off x="3710937" y="5258776"/>
                <a:ext cx="227520" cy="162360"/>
              </p14:xfrm>
            </p:contentPart>
          </mc:Choice>
          <mc:Fallback xmlns="">
            <p:pic>
              <p:nvPicPr>
                <p:cNvPr id="127" name="Ink 126">
                  <a:extLst>
                    <a:ext uri="{FF2B5EF4-FFF2-40B4-BE49-F238E27FC236}">
                      <a16:creationId xmlns:a16="http://schemas.microsoft.com/office/drawing/2014/main" id="{E719562A-9381-B5F0-B949-B471A3FECCA5}"/>
                    </a:ext>
                  </a:extLst>
                </p:cNvPr>
                <p:cNvPicPr/>
                <p:nvPr/>
              </p:nvPicPr>
              <p:blipFill>
                <a:blip r:embed="rId163"/>
                <a:stretch>
                  <a:fillRect/>
                </a:stretch>
              </p:blipFill>
              <p:spPr>
                <a:xfrm>
                  <a:off x="3692937" y="5241136"/>
                  <a:ext cx="2631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29" name="Ink 128">
                  <a:extLst>
                    <a:ext uri="{FF2B5EF4-FFF2-40B4-BE49-F238E27FC236}">
                      <a16:creationId xmlns:a16="http://schemas.microsoft.com/office/drawing/2014/main" id="{96BDAE0D-965B-3B3B-1E28-FEF7143AB5F6}"/>
                    </a:ext>
                  </a:extLst>
                </p14:cNvPr>
                <p14:cNvContentPartPr/>
                <p14:nvPr/>
              </p14:nvContentPartPr>
              <p14:xfrm>
                <a:off x="4371537" y="5099656"/>
                <a:ext cx="158040" cy="21960"/>
              </p14:xfrm>
            </p:contentPart>
          </mc:Choice>
          <mc:Fallback xmlns="">
            <p:pic>
              <p:nvPicPr>
                <p:cNvPr id="129" name="Ink 128">
                  <a:extLst>
                    <a:ext uri="{FF2B5EF4-FFF2-40B4-BE49-F238E27FC236}">
                      <a16:creationId xmlns:a16="http://schemas.microsoft.com/office/drawing/2014/main" id="{96BDAE0D-965B-3B3B-1E28-FEF7143AB5F6}"/>
                    </a:ext>
                  </a:extLst>
                </p:cNvPr>
                <p:cNvPicPr/>
                <p:nvPr/>
              </p:nvPicPr>
              <p:blipFill>
                <a:blip r:embed="rId165"/>
                <a:stretch>
                  <a:fillRect/>
                </a:stretch>
              </p:blipFill>
              <p:spPr>
                <a:xfrm>
                  <a:off x="4353897" y="5082016"/>
                  <a:ext cx="19368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30" name="Ink 129">
                  <a:extLst>
                    <a:ext uri="{FF2B5EF4-FFF2-40B4-BE49-F238E27FC236}">
                      <a16:creationId xmlns:a16="http://schemas.microsoft.com/office/drawing/2014/main" id="{4FE6A621-AAB7-F7F1-A148-655F65B96A31}"/>
                    </a:ext>
                  </a:extLst>
                </p14:cNvPr>
                <p14:cNvContentPartPr/>
                <p14:nvPr/>
              </p14:nvContentPartPr>
              <p14:xfrm>
                <a:off x="4453977" y="5030896"/>
                <a:ext cx="16560" cy="210240"/>
              </p14:xfrm>
            </p:contentPart>
          </mc:Choice>
          <mc:Fallback xmlns="">
            <p:pic>
              <p:nvPicPr>
                <p:cNvPr id="130" name="Ink 129">
                  <a:extLst>
                    <a:ext uri="{FF2B5EF4-FFF2-40B4-BE49-F238E27FC236}">
                      <a16:creationId xmlns:a16="http://schemas.microsoft.com/office/drawing/2014/main" id="{4FE6A621-AAB7-F7F1-A148-655F65B96A31}"/>
                    </a:ext>
                  </a:extLst>
                </p:cNvPr>
                <p:cNvPicPr/>
                <p:nvPr/>
              </p:nvPicPr>
              <p:blipFill>
                <a:blip r:embed="rId167"/>
                <a:stretch>
                  <a:fillRect/>
                </a:stretch>
              </p:blipFill>
              <p:spPr>
                <a:xfrm>
                  <a:off x="4435977" y="5013256"/>
                  <a:ext cx="522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31" name="Ink 130">
                  <a:extLst>
                    <a:ext uri="{FF2B5EF4-FFF2-40B4-BE49-F238E27FC236}">
                      <a16:creationId xmlns:a16="http://schemas.microsoft.com/office/drawing/2014/main" id="{BD8C5389-CE95-7992-A543-2964FECF472C}"/>
                    </a:ext>
                  </a:extLst>
                </p14:cNvPr>
                <p14:cNvContentPartPr/>
                <p14:nvPr/>
              </p14:nvContentPartPr>
              <p14:xfrm>
                <a:off x="4769697" y="4959616"/>
                <a:ext cx="143280" cy="266040"/>
              </p14:xfrm>
            </p:contentPart>
          </mc:Choice>
          <mc:Fallback xmlns="">
            <p:pic>
              <p:nvPicPr>
                <p:cNvPr id="131" name="Ink 130">
                  <a:extLst>
                    <a:ext uri="{FF2B5EF4-FFF2-40B4-BE49-F238E27FC236}">
                      <a16:creationId xmlns:a16="http://schemas.microsoft.com/office/drawing/2014/main" id="{BD8C5389-CE95-7992-A543-2964FECF472C}"/>
                    </a:ext>
                  </a:extLst>
                </p:cNvPr>
                <p:cNvPicPr/>
                <p:nvPr/>
              </p:nvPicPr>
              <p:blipFill>
                <a:blip r:embed="rId169"/>
                <a:stretch>
                  <a:fillRect/>
                </a:stretch>
              </p:blipFill>
              <p:spPr>
                <a:xfrm>
                  <a:off x="4751697" y="4941616"/>
                  <a:ext cx="17892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34" name="Ink 133">
                  <a:extLst>
                    <a:ext uri="{FF2B5EF4-FFF2-40B4-BE49-F238E27FC236}">
                      <a16:creationId xmlns:a16="http://schemas.microsoft.com/office/drawing/2014/main" id="{CF8647B7-A2EF-FB13-6D35-F0AAD995FC3D}"/>
                    </a:ext>
                  </a:extLst>
                </p14:cNvPr>
                <p14:cNvContentPartPr/>
                <p14:nvPr/>
              </p14:nvContentPartPr>
              <p14:xfrm>
                <a:off x="2033337" y="4744336"/>
                <a:ext cx="3043440" cy="821520"/>
              </p14:xfrm>
            </p:contentPart>
          </mc:Choice>
          <mc:Fallback xmlns="">
            <p:pic>
              <p:nvPicPr>
                <p:cNvPr id="134" name="Ink 133">
                  <a:extLst>
                    <a:ext uri="{FF2B5EF4-FFF2-40B4-BE49-F238E27FC236}">
                      <a16:creationId xmlns:a16="http://schemas.microsoft.com/office/drawing/2014/main" id="{CF8647B7-A2EF-FB13-6D35-F0AAD995FC3D}"/>
                    </a:ext>
                  </a:extLst>
                </p:cNvPr>
                <p:cNvPicPr/>
                <p:nvPr/>
              </p:nvPicPr>
              <p:blipFill>
                <a:blip r:embed="rId171"/>
                <a:stretch>
                  <a:fillRect/>
                </a:stretch>
              </p:blipFill>
              <p:spPr>
                <a:xfrm>
                  <a:off x="2015337" y="4726336"/>
                  <a:ext cx="3079080" cy="857160"/>
                </a:xfrm>
                <a:prstGeom prst="rect">
                  <a:avLst/>
                </a:prstGeom>
              </p:spPr>
            </p:pic>
          </mc:Fallback>
        </mc:AlternateContent>
      </p:grpSp>
    </p:spTree>
    <p:extLst>
      <p:ext uri="{BB962C8B-B14F-4D97-AF65-F5344CB8AC3E}">
        <p14:creationId xmlns:p14="http://schemas.microsoft.com/office/powerpoint/2010/main" val="176474054"/>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 name="TextBox 210">
            <a:extLst>
              <a:ext uri="{FF2B5EF4-FFF2-40B4-BE49-F238E27FC236}">
                <a16:creationId xmlns:a16="http://schemas.microsoft.com/office/drawing/2014/main" id="{484BCAD0-8DC0-7387-038D-32C4BAAB275B}"/>
              </a:ext>
            </a:extLst>
          </p:cNvPr>
          <p:cNvSpPr txBox="1"/>
          <p:nvPr/>
        </p:nvSpPr>
        <p:spPr>
          <a:xfrm>
            <a:off x="0" y="0"/>
            <a:ext cx="2976768" cy="1200329"/>
          </a:xfrm>
          <a:prstGeom prst="rect">
            <a:avLst/>
          </a:prstGeom>
          <a:noFill/>
        </p:spPr>
        <p:txBody>
          <a:bodyPr wrap="square">
            <a:spAutoFit/>
          </a:bodyPr>
          <a:lstStyle/>
          <a:p>
            <a:r>
              <a:rPr lang="en-GB" sz="1800">
                <a:effectLst/>
                <a:latin typeface="Calibri" panose="020F0502020204030204" pitchFamily="34" charset="0"/>
                <a:ea typeface="Times New Roman" panose="02020603050405020304" pitchFamily="18" charset="0"/>
              </a:rPr>
              <a:t>A line passes through points (-2, 9) and (6, -3).</a:t>
            </a:r>
          </a:p>
          <a:p>
            <a:endParaRPr lang="en-GB">
              <a:latin typeface="Calibri" panose="020F0502020204030204" pitchFamily="34" charset="0"/>
              <a:ea typeface="Times New Roman" panose="02020603050405020304" pitchFamily="18" charset="0"/>
            </a:endParaRPr>
          </a:p>
          <a:p>
            <a:r>
              <a:rPr lang="en-GB" sz="1800">
                <a:effectLst/>
                <a:latin typeface="Calibri" panose="020F0502020204030204" pitchFamily="34" charset="0"/>
                <a:ea typeface="Times New Roman" panose="02020603050405020304" pitchFamily="18" charset="0"/>
              </a:rPr>
              <a:t>Find the equation of the line.</a:t>
            </a:r>
            <a:endParaRPr lang="en-GB" sz="1800"/>
          </a:p>
        </p:txBody>
      </p:sp>
      <p:grpSp>
        <p:nvGrpSpPr>
          <p:cNvPr id="17" name="Group 16">
            <a:extLst>
              <a:ext uri="{FF2B5EF4-FFF2-40B4-BE49-F238E27FC236}">
                <a16:creationId xmlns:a16="http://schemas.microsoft.com/office/drawing/2014/main" id="{537D47C5-CCB7-4EC5-D785-D9BFF713A062}"/>
              </a:ext>
            </a:extLst>
          </p:cNvPr>
          <p:cNvGrpSpPr/>
          <p:nvPr/>
        </p:nvGrpSpPr>
        <p:grpSpPr>
          <a:xfrm>
            <a:off x="936777" y="1356736"/>
            <a:ext cx="2300400" cy="449280"/>
            <a:chOff x="936777" y="1356736"/>
            <a:chExt cx="2300400" cy="44928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1B2342B4-8792-B71B-1237-8EC21BA9D3BB}"/>
                    </a:ext>
                  </a:extLst>
                </p14:cNvPr>
                <p14:cNvContentPartPr/>
                <p14:nvPr/>
              </p14:nvContentPartPr>
              <p14:xfrm>
                <a:off x="936777" y="1436656"/>
                <a:ext cx="202680" cy="369360"/>
              </p14:xfrm>
            </p:contentPart>
          </mc:Choice>
          <mc:Fallback xmlns="">
            <p:pic>
              <p:nvPicPr>
                <p:cNvPr id="6" name="Ink 5">
                  <a:extLst>
                    <a:ext uri="{FF2B5EF4-FFF2-40B4-BE49-F238E27FC236}">
                      <a16:creationId xmlns:a16="http://schemas.microsoft.com/office/drawing/2014/main" id="{1B2342B4-8792-B71B-1237-8EC21BA9D3BB}"/>
                    </a:ext>
                  </a:extLst>
                </p:cNvPr>
                <p:cNvPicPr/>
                <p:nvPr/>
              </p:nvPicPr>
              <p:blipFill>
                <a:blip r:embed="rId3"/>
                <a:stretch>
                  <a:fillRect/>
                </a:stretch>
              </p:blipFill>
              <p:spPr>
                <a:xfrm>
                  <a:off x="918777" y="1419016"/>
                  <a:ext cx="238320" cy="4050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 name="Ink 6">
                  <a:extLst>
                    <a:ext uri="{FF2B5EF4-FFF2-40B4-BE49-F238E27FC236}">
                      <a16:creationId xmlns:a16="http://schemas.microsoft.com/office/drawing/2014/main" id="{B82618F9-FB51-2FFE-1E0F-A9BAED8A4CFC}"/>
                    </a:ext>
                  </a:extLst>
                </p14:cNvPr>
                <p14:cNvContentPartPr/>
                <p14:nvPr/>
              </p14:nvContentPartPr>
              <p14:xfrm>
                <a:off x="1307937" y="1430896"/>
                <a:ext cx="150120" cy="12960"/>
              </p14:xfrm>
            </p:contentPart>
          </mc:Choice>
          <mc:Fallback xmlns="">
            <p:pic>
              <p:nvPicPr>
                <p:cNvPr id="7" name="Ink 6">
                  <a:extLst>
                    <a:ext uri="{FF2B5EF4-FFF2-40B4-BE49-F238E27FC236}">
                      <a16:creationId xmlns:a16="http://schemas.microsoft.com/office/drawing/2014/main" id="{B82618F9-FB51-2FFE-1E0F-A9BAED8A4CFC}"/>
                    </a:ext>
                  </a:extLst>
                </p:cNvPr>
                <p:cNvPicPr/>
                <p:nvPr/>
              </p:nvPicPr>
              <p:blipFill>
                <a:blip r:embed="rId5"/>
                <a:stretch>
                  <a:fillRect/>
                </a:stretch>
              </p:blipFill>
              <p:spPr>
                <a:xfrm>
                  <a:off x="1289937" y="1412896"/>
                  <a:ext cx="1857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982EF484-F5BC-5563-05A6-E207E86C1655}"/>
                    </a:ext>
                  </a:extLst>
                </p14:cNvPr>
                <p14:cNvContentPartPr/>
                <p14:nvPr/>
              </p14:nvContentPartPr>
              <p14:xfrm>
                <a:off x="1343937" y="1555816"/>
                <a:ext cx="141480" cy="7920"/>
              </p14:xfrm>
            </p:contentPart>
          </mc:Choice>
          <mc:Fallback xmlns="">
            <p:pic>
              <p:nvPicPr>
                <p:cNvPr id="8" name="Ink 7">
                  <a:extLst>
                    <a:ext uri="{FF2B5EF4-FFF2-40B4-BE49-F238E27FC236}">
                      <a16:creationId xmlns:a16="http://schemas.microsoft.com/office/drawing/2014/main" id="{982EF484-F5BC-5563-05A6-E207E86C1655}"/>
                    </a:ext>
                  </a:extLst>
                </p:cNvPr>
                <p:cNvPicPr/>
                <p:nvPr/>
              </p:nvPicPr>
              <p:blipFill>
                <a:blip r:embed="rId7"/>
                <a:stretch>
                  <a:fillRect/>
                </a:stretch>
              </p:blipFill>
              <p:spPr>
                <a:xfrm>
                  <a:off x="1326297" y="1538176"/>
                  <a:ext cx="1771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720F27F7-B8B4-30A1-2CDD-2470854D185D}"/>
                    </a:ext>
                  </a:extLst>
                </p14:cNvPr>
                <p14:cNvContentPartPr/>
                <p14:nvPr/>
              </p14:nvContentPartPr>
              <p14:xfrm>
                <a:off x="1684857" y="1398856"/>
                <a:ext cx="282960" cy="175680"/>
              </p14:xfrm>
            </p:contentPart>
          </mc:Choice>
          <mc:Fallback xmlns="">
            <p:pic>
              <p:nvPicPr>
                <p:cNvPr id="9" name="Ink 8">
                  <a:extLst>
                    <a:ext uri="{FF2B5EF4-FFF2-40B4-BE49-F238E27FC236}">
                      <a16:creationId xmlns:a16="http://schemas.microsoft.com/office/drawing/2014/main" id="{720F27F7-B8B4-30A1-2CDD-2470854D185D}"/>
                    </a:ext>
                  </a:extLst>
                </p:cNvPr>
                <p:cNvPicPr/>
                <p:nvPr/>
              </p:nvPicPr>
              <p:blipFill>
                <a:blip r:embed="rId9"/>
                <a:stretch>
                  <a:fillRect/>
                </a:stretch>
              </p:blipFill>
              <p:spPr>
                <a:xfrm>
                  <a:off x="1666857" y="1381216"/>
                  <a:ext cx="3186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9AA1A859-E92E-684F-5F6E-63BD511EA8EF}"/>
                    </a:ext>
                  </a:extLst>
                </p14:cNvPr>
                <p14:cNvContentPartPr/>
                <p14:nvPr/>
              </p14:nvContentPartPr>
              <p14:xfrm>
                <a:off x="2061417" y="1412176"/>
                <a:ext cx="179640" cy="218160"/>
              </p14:xfrm>
            </p:contentPart>
          </mc:Choice>
          <mc:Fallback xmlns="">
            <p:pic>
              <p:nvPicPr>
                <p:cNvPr id="10" name="Ink 9">
                  <a:extLst>
                    <a:ext uri="{FF2B5EF4-FFF2-40B4-BE49-F238E27FC236}">
                      <a16:creationId xmlns:a16="http://schemas.microsoft.com/office/drawing/2014/main" id="{9AA1A859-E92E-684F-5F6E-63BD511EA8EF}"/>
                    </a:ext>
                  </a:extLst>
                </p:cNvPr>
                <p:cNvPicPr/>
                <p:nvPr/>
              </p:nvPicPr>
              <p:blipFill>
                <a:blip r:embed="rId11"/>
                <a:stretch>
                  <a:fillRect/>
                </a:stretch>
              </p:blipFill>
              <p:spPr>
                <a:xfrm>
                  <a:off x="2043417" y="1394176"/>
                  <a:ext cx="215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9463F409-AE29-14F3-E454-242699B9C34A}"/>
                    </a:ext>
                  </a:extLst>
                </p14:cNvPr>
                <p14:cNvContentPartPr/>
                <p14:nvPr/>
              </p14:nvContentPartPr>
              <p14:xfrm>
                <a:off x="2248617" y="1405696"/>
                <a:ext cx="145800" cy="158760"/>
              </p14:xfrm>
            </p:contentPart>
          </mc:Choice>
          <mc:Fallback xmlns="">
            <p:pic>
              <p:nvPicPr>
                <p:cNvPr id="11" name="Ink 10">
                  <a:extLst>
                    <a:ext uri="{FF2B5EF4-FFF2-40B4-BE49-F238E27FC236}">
                      <a16:creationId xmlns:a16="http://schemas.microsoft.com/office/drawing/2014/main" id="{9463F409-AE29-14F3-E454-242699B9C34A}"/>
                    </a:ext>
                  </a:extLst>
                </p:cNvPr>
                <p:cNvPicPr/>
                <p:nvPr/>
              </p:nvPicPr>
              <p:blipFill>
                <a:blip r:embed="rId13"/>
                <a:stretch>
                  <a:fillRect/>
                </a:stretch>
              </p:blipFill>
              <p:spPr>
                <a:xfrm>
                  <a:off x="2230617" y="1388056"/>
                  <a:ext cx="1814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 name="Ink 11">
                  <a:extLst>
                    <a:ext uri="{FF2B5EF4-FFF2-40B4-BE49-F238E27FC236}">
                      <a16:creationId xmlns:a16="http://schemas.microsoft.com/office/drawing/2014/main" id="{64E12773-1EEC-0F6C-2E18-ADB445F00106}"/>
                    </a:ext>
                  </a:extLst>
                </p14:cNvPr>
                <p14:cNvContentPartPr/>
                <p14:nvPr/>
              </p14:nvContentPartPr>
              <p14:xfrm>
                <a:off x="2596377" y="1460416"/>
                <a:ext cx="207720" cy="7560"/>
              </p14:xfrm>
            </p:contentPart>
          </mc:Choice>
          <mc:Fallback xmlns="">
            <p:pic>
              <p:nvPicPr>
                <p:cNvPr id="12" name="Ink 11">
                  <a:extLst>
                    <a:ext uri="{FF2B5EF4-FFF2-40B4-BE49-F238E27FC236}">
                      <a16:creationId xmlns:a16="http://schemas.microsoft.com/office/drawing/2014/main" id="{64E12773-1EEC-0F6C-2E18-ADB445F00106}"/>
                    </a:ext>
                  </a:extLst>
                </p:cNvPr>
                <p:cNvPicPr/>
                <p:nvPr/>
              </p:nvPicPr>
              <p:blipFill>
                <a:blip r:embed="rId15"/>
                <a:stretch>
                  <a:fillRect/>
                </a:stretch>
              </p:blipFill>
              <p:spPr>
                <a:xfrm>
                  <a:off x="2578377" y="1442776"/>
                  <a:ext cx="2433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 name="Ink 12">
                  <a:extLst>
                    <a:ext uri="{FF2B5EF4-FFF2-40B4-BE49-F238E27FC236}">
                      <a16:creationId xmlns:a16="http://schemas.microsoft.com/office/drawing/2014/main" id="{C912DA4C-F3DB-B21F-969A-10CB94576D5E}"/>
                    </a:ext>
                  </a:extLst>
                </p14:cNvPr>
                <p14:cNvContentPartPr/>
                <p14:nvPr/>
              </p14:nvContentPartPr>
              <p14:xfrm>
                <a:off x="2723817" y="1395616"/>
                <a:ext cx="30600" cy="196920"/>
              </p14:xfrm>
            </p:contentPart>
          </mc:Choice>
          <mc:Fallback xmlns="">
            <p:pic>
              <p:nvPicPr>
                <p:cNvPr id="13" name="Ink 12">
                  <a:extLst>
                    <a:ext uri="{FF2B5EF4-FFF2-40B4-BE49-F238E27FC236}">
                      <a16:creationId xmlns:a16="http://schemas.microsoft.com/office/drawing/2014/main" id="{C912DA4C-F3DB-B21F-969A-10CB94576D5E}"/>
                    </a:ext>
                  </a:extLst>
                </p:cNvPr>
                <p:cNvPicPr/>
                <p:nvPr/>
              </p:nvPicPr>
              <p:blipFill>
                <a:blip r:embed="rId17"/>
                <a:stretch>
                  <a:fillRect/>
                </a:stretch>
              </p:blipFill>
              <p:spPr>
                <a:xfrm>
                  <a:off x="2705817" y="1377616"/>
                  <a:ext cx="662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4" name="Ink 13">
                  <a:extLst>
                    <a:ext uri="{FF2B5EF4-FFF2-40B4-BE49-F238E27FC236}">
                      <a16:creationId xmlns:a16="http://schemas.microsoft.com/office/drawing/2014/main" id="{0513ECBF-B1DA-2CFA-2F96-172BE44E237D}"/>
                    </a:ext>
                  </a:extLst>
                </p14:cNvPr>
                <p14:cNvContentPartPr/>
                <p14:nvPr/>
              </p14:nvContentPartPr>
              <p14:xfrm>
                <a:off x="2992017" y="1356736"/>
                <a:ext cx="245160" cy="190440"/>
              </p14:xfrm>
            </p:contentPart>
          </mc:Choice>
          <mc:Fallback xmlns="">
            <p:pic>
              <p:nvPicPr>
                <p:cNvPr id="14" name="Ink 13">
                  <a:extLst>
                    <a:ext uri="{FF2B5EF4-FFF2-40B4-BE49-F238E27FC236}">
                      <a16:creationId xmlns:a16="http://schemas.microsoft.com/office/drawing/2014/main" id="{0513ECBF-B1DA-2CFA-2F96-172BE44E237D}"/>
                    </a:ext>
                  </a:extLst>
                </p:cNvPr>
                <p:cNvPicPr/>
                <p:nvPr/>
              </p:nvPicPr>
              <p:blipFill>
                <a:blip r:embed="rId19"/>
                <a:stretch>
                  <a:fillRect/>
                </a:stretch>
              </p:blipFill>
              <p:spPr>
                <a:xfrm>
                  <a:off x="2974017" y="1338736"/>
                  <a:ext cx="280800" cy="226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23" name="Ink 22">
                <a:extLst>
                  <a:ext uri="{FF2B5EF4-FFF2-40B4-BE49-F238E27FC236}">
                    <a16:creationId xmlns:a16="http://schemas.microsoft.com/office/drawing/2014/main" id="{C56171A0-5757-84E2-8D3F-057EE81C793A}"/>
                  </a:ext>
                </a:extLst>
              </p14:cNvPr>
              <p14:cNvContentPartPr/>
              <p14:nvPr/>
            </p14:nvContentPartPr>
            <p14:xfrm>
              <a:off x="669657" y="2137216"/>
              <a:ext cx="257400" cy="178920"/>
            </p14:xfrm>
          </p:contentPart>
        </mc:Choice>
        <mc:Fallback xmlns="">
          <p:pic>
            <p:nvPicPr>
              <p:cNvPr id="23" name="Ink 22">
                <a:extLst>
                  <a:ext uri="{FF2B5EF4-FFF2-40B4-BE49-F238E27FC236}">
                    <a16:creationId xmlns:a16="http://schemas.microsoft.com/office/drawing/2014/main" id="{C56171A0-5757-84E2-8D3F-057EE81C793A}"/>
                  </a:ext>
                </a:extLst>
              </p:cNvPr>
              <p:cNvPicPr/>
              <p:nvPr/>
            </p:nvPicPr>
            <p:blipFill>
              <a:blip r:embed="rId21"/>
              <a:stretch>
                <a:fillRect/>
              </a:stretch>
            </p:blipFill>
            <p:spPr>
              <a:xfrm>
                <a:off x="651657" y="2119216"/>
                <a:ext cx="293040" cy="214560"/>
              </a:xfrm>
              <a:prstGeom prst="rect">
                <a:avLst/>
              </a:prstGeom>
            </p:spPr>
          </p:pic>
        </mc:Fallback>
      </mc:AlternateContent>
      <p:grpSp>
        <p:nvGrpSpPr>
          <p:cNvPr id="33" name="Group 32">
            <a:extLst>
              <a:ext uri="{FF2B5EF4-FFF2-40B4-BE49-F238E27FC236}">
                <a16:creationId xmlns:a16="http://schemas.microsoft.com/office/drawing/2014/main" id="{CAE58D80-137B-0259-938F-C19F3236D375}"/>
              </a:ext>
            </a:extLst>
          </p:cNvPr>
          <p:cNvGrpSpPr/>
          <p:nvPr/>
        </p:nvGrpSpPr>
        <p:grpSpPr>
          <a:xfrm>
            <a:off x="1168617" y="2157376"/>
            <a:ext cx="158400" cy="101160"/>
            <a:chOff x="1168617" y="2157376"/>
            <a:chExt cx="158400" cy="101160"/>
          </a:xfrm>
        </p:grpSpPr>
        <mc:AlternateContent xmlns:mc="http://schemas.openxmlformats.org/markup-compatibility/2006" xmlns:p14="http://schemas.microsoft.com/office/powerpoint/2010/main">
          <mc:Choice Requires="p14">
            <p:contentPart p14:bwMode="auto" r:id="rId22">
              <p14:nvContentPartPr>
                <p14:cNvPr id="24" name="Ink 23">
                  <a:extLst>
                    <a:ext uri="{FF2B5EF4-FFF2-40B4-BE49-F238E27FC236}">
                      <a16:creationId xmlns:a16="http://schemas.microsoft.com/office/drawing/2014/main" id="{93C64922-416D-06FC-02AB-8B97EB944297}"/>
                    </a:ext>
                  </a:extLst>
                </p14:cNvPr>
                <p14:cNvContentPartPr/>
                <p14:nvPr/>
              </p14:nvContentPartPr>
              <p14:xfrm>
                <a:off x="1168617" y="2157376"/>
                <a:ext cx="145440" cy="36000"/>
              </p14:xfrm>
            </p:contentPart>
          </mc:Choice>
          <mc:Fallback xmlns="">
            <p:pic>
              <p:nvPicPr>
                <p:cNvPr id="24" name="Ink 23">
                  <a:extLst>
                    <a:ext uri="{FF2B5EF4-FFF2-40B4-BE49-F238E27FC236}">
                      <a16:creationId xmlns:a16="http://schemas.microsoft.com/office/drawing/2014/main" id="{93C64922-416D-06FC-02AB-8B97EB944297}"/>
                    </a:ext>
                  </a:extLst>
                </p:cNvPr>
                <p:cNvPicPr/>
                <p:nvPr/>
              </p:nvPicPr>
              <p:blipFill>
                <a:blip r:embed="rId23"/>
                <a:stretch>
                  <a:fillRect/>
                </a:stretch>
              </p:blipFill>
              <p:spPr>
                <a:xfrm>
                  <a:off x="1150977" y="2139736"/>
                  <a:ext cx="18108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5" name="Ink 24">
                  <a:extLst>
                    <a:ext uri="{FF2B5EF4-FFF2-40B4-BE49-F238E27FC236}">
                      <a16:creationId xmlns:a16="http://schemas.microsoft.com/office/drawing/2014/main" id="{BB9CBC28-1267-D190-6266-4BE3853493FD}"/>
                    </a:ext>
                  </a:extLst>
                </p14:cNvPr>
                <p14:cNvContentPartPr/>
                <p14:nvPr/>
              </p14:nvContentPartPr>
              <p14:xfrm>
                <a:off x="1238097" y="2235136"/>
                <a:ext cx="88920" cy="23400"/>
              </p14:xfrm>
            </p:contentPart>
          </mc:Choice>
          <mc:Fallback xmlns="">
            <p:pic>
              <p:nvPicPr>
                <p:cNvPr id="25" name="Ink 24">
                  <a:extLst>
                    <a:ext uri="{FF2B5EF4-FFF2-40B4-BE49-F238E27FC236}">
                      <a16:creationId xmlns:a16="http://schemas.microsoft.com/office/drawing/2014/main" id="{BB9CBC28-1267-D190-6266-4BE3853493FD}"/>
                    </a:ext>
                  </a:extLst>
                </p:cNvPr>
                <p:cNvPicPr/>
                <p:nvPr/>
              </p:nvPicPr>
              <p:blipFill>
                <a:blip r:embed="rId25"/>
                <a:stretch>
                  <a:fillRect/>
                </a:stretch>
              </p:blipFill>
              <p:spPr>
                <a:xfrm>
                  <a:off x="1220097" y="2217136"/>
                  <a:ext cx="124560" cy="59040"/>
                </a:xfrm>
                <a:prstGeom prst="rect">
                  <a:avLst/>
                </a:prstGeom>
              </p:spPr>
            </p:pic>
          </mc:Fallback>
        </mc:AlternateContent>
      </p:grpSp>
      <p:grpSp>
        <p:nvGrpSpPr>
          <p:cNvPr id="32" name="Group 31">
            <a:extLst>
              <a:ext uri="{FF2B5EF4-FFF2-40B4-BE49-F238E27FC236}">
                <a16:creationId xmlns:a16="http://schemas.microsoft.com/office/drawing/2014/main" id="{9602A39C-CA0E-4F63-DDE4-F27216764EAA}"/>
              </a:ext>
            </a:extLst>
          </p:cNvPr>
          <p:cNvGrpSpPr/>
          <p:nvPr/>
        </p:nvGrpSpPr>
        <p:grpSpPr>
          <a:xfrm>
            <a:off x="1621137" y="1939936"/>
            <a:ext cx="550440" cy="723240"/>
            <a:chOff x="1621137" y="1939936"/>
            <a:chExt cx="550440" cy="723240"/>
          </a:xfrm>
        </p:grpSpPr>
        <mc:AlternateContent xmlns:mc="http://schemas.openxmlformats.org/markup-compatibility/2006" xmlns:p14="http://schemas.microsoft.com/office/powerpoint/2010/main">
          <mc:Choice Requires="p14">
            <p:contentPart p14:bwMode="auto" r:id="rId26">
              <p14:nvContentPartPr>
                <p14:cNvPr id="26" name="Ink 25">
                  <a:extLst>
                    <a:ext uri="{FF2B5EF4-FFF2-40B4-BE49-F238E27FC236}">
                      <a16:creationId xmlns:a16="http://schemas.microsoft.com/office/drawing/2014/main" id="{97D8B33A-5B17-8F31-33FE-B515DBEEF793}"/>
                    </a:ext>
                  </a:extLst>
                </p14:cNvPr>
                <p14:cNvContentPartPr/>
                <p14:nvPr/>
              </p14:nvContentPartPr>
              <p14:xfrm>
                <a:off x="1640577" y="1939936"/>
                <a:ext cx="174240" cy="236520"/>
              </p14:xfrm>
            </p:contentPart>
          </mc:Choice>
          <mc:Fallback xmlns="">
            <p:pic>
              <p:nvPicPr>
                <p:cNvPr id="26" name="Ink 25">
                  <a:extLst>
                    <a:ext uri="{FF2B5EF4-FFF2-40B4-BE49-F238E27FC236}">
                      <a16:creationId xmlns:a16="http://schemas.microsoft.com/office/drawing/2014/main" id="{97D8B33A-5B17-8F31-33FE-B515DBEEF793}"/>
                    </a:ext>
                  </a:extLst>
                </p:cNvPr>
                <p:cNvPicPr/>
                <p:nvPr/>
              </p:nvPicPr>
              <p:blipFill>
                <a:blip r:embed="rId27"/>
                <a:stretch>
                  <a:fillRect/>
                </a:stretch>
              </p:blipFill>
              <p:spPr>
                <a:xfrm>
                  <a:off x="1622577" y="1921936"/>
                  <a:ext cx="2098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7" name="Ink 26">
                  <a:extLst>
                    <a:ext uri="{FF2B5EF4-FFF2-40B4-BE49-F238E27FC236}">
                      <a16:creationId xmlns:a16="http://schemas.microsoft.com/office/drawing/2014/main" id="{31C2A37E-785C-5960-DA48-A72DD144639B}"/>
                    </a:ext>
                  </a:extLst>
                </p14:cNvPr>
                <p14:cNvContentPartPr/>
                <p14:nvPr/>
              </p14:nvContentPartPr>
              <p14:xfrm>
                <a:off x="1874937" y="2016976"/>
                <a:ext cx="178200" cy="263880"/>
              </p14:xfrm>
            </p:contentPart>
          </mc:Choice>
          <mc:Fallback xmlns="">
            <p:pic>
              <p:nvPicPr>
                <p:cNvPr id="27" name="Ink 26">
                  <a:extLst>
                    <a:ext uri="{FF2B5EF4-FFF2-40B4-BE49-F238E27FC236}">
                      <a16:creationId xmlns:a16="http://schemas.microsoft.com/office/drawing/2014/main" id="{31C2A37E-785C-5960-DA48-A72DD144639B}"/>
                    </a:ext>
                  </a:extLst>
                </p:cNvPr>
                <p:cNvPicPr/>
                <p:nvPr/>
              </p:nvPicPr>
              <p:blipFill>
                <a:blip r:embed="rId29"/>
                <a:stretch>
                  <a:fillRect/>
                </a:stretch>
              </p:blipFill>
              <p:spPr>
                <a:xfrm>
                  <a:off x="1856937" y="1998976"/>
                  <a:ext cx="2138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8" name="Ink 27">
                  <a:extLst>
                    <a:ext uri="{FF2B5EF4-FFF2-40B4-BE49-F238E27FC236}">
                      <a16:creationId xmlns:a16="http://schemas.microsoft.com/office/drawing/2014/main" id="{107C150F-559B-56C8-32F3-539252BCED3D}"/>
                    </a:ext>
                  </a:extLst>
                </p14:cNvPr>
                <p14:cNvContentPartPr/>
                <p14:nvPr/>
              </p14:nvContentPartPr>
              <p14:xfrm>
                <a:off x="1621137" y="2341336"/>
                <a:ext cx="550440" cy="49320"/>
              </p14:xfrm>
            </p:contentPart>
          </mc:Choice>
          <mc:Fallback xmlns="">
            <p:pic>
              <p:nvPicPr>
                <p:cNvPr id="28" name="Ink 27">
                  <a:extLst>
                    <a:ext uri="{FF2B5EF4-FFF2-40B4-BE49-F238E27FC236}">
                      <a16:creationId xmlns:a16="http://schemas.microsoft.com/office/drawing/2014/main" id="{107C150F-559B-56C8-32F3-539252BCED3D}"/>
                    </a:ext>
                  </a:extLst>
                </p:cNvPr>
                <p:cNvPicPr/>
                <p:nvPr/>
              </p:nvPicPr>
              <p:blipFill>
                <a:blip r:embed="rId31"/>
                <a:stretch>
                  <a:fillRect/>
                </a:stretch>
              </p:blipFill>
              <p:spPr>
                <a:xfrm>
                  <a:off x="1603137" y="2323696"/>
                  <a:ext cx="58608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9" name="Ink 28">
                  <a:extLst>
                    <a:ext uri="{FF2B5EF4-FFF2-40B4-BE49-F238E27FC236}">
                      <a16:creationId xmlns:a16="http://schemas.microsoft.com/office/drawing/2014/main" id="{6B82C4B3-37AE-08F6-7684-17C124FE1BD1}"/>
                    </a:ext>
                  </a:extLst>
                </p14:cNvPr>
                <p14:cNvContentPartPr/>
                <p14:nvPr/>
              </p14:nvContentPartPr>
              <p14:xfrm>
                <a:off x="1663617" y="2461576"/>
                <a:ext cx="160560" cy="201240"/>
              </p14:xfrm>
            </p:contentPart>
          </mc:Choice>
          <mc:Fallback xmlns="">
            <p:pic>
              <p:nvPicPr>
                <p:cNvPr id="29" name="Ink 28">
                  <a:extLst>
                    <a:ext uri="{FF2B5EF4-FFF2-40B4-BE49-F238E27FC236}">
                      <a16:creationId xmlns:a16="http://schemas.microsoft.com/office/drawing/2014/main" id="{6B82C4B3-37AE-08F6-7684-17C124FE1BD1}"/>
                    </a:ext>
                  </a:extLst>
                </p:cNvPr>
                <p:cNvPicPr/>
                <p:nvPr/>
              </p:nvPicPr>
              <p:blipFill>
                <a:blip r:embed="rId33"/>
                <a:stretch>
                  <a:fillRect/>
                </a:stretch>
              </p:blipFill>
              <p:spPr>
                <a:xfrm>
                  <a:off x="1645977" y="2443576"/>
                  <a:ext cx="19620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0" name="Ink 29">
                  <a:extLst>
                    <a:ext uri="{FF2B5EF4-FFF2-40B4-BE49-F238E27FC236}">
                      <a16:creationId xmlns:a16="http://schemas.microsoft.com/office/drawing/2014/main" id="{B9FD588F-7D42-6BCD-0923-A99F6973B166}"/>
                    </a:ext>
                  </a:extLst>
                </p14:cNvPr>
                <p14:cNvContentPartPr/>
                <p14:nvPr/>
              </p14:nvContentPartPr>
              <p14:xfrm>
                <a:off x="1848657" y="2528176"/>
                <a:ext cx="132840" cy="135000"/>
              </p14:xfrm>
            </p:contentPart>
          </mc:Choice>
          <mc:Fallback xmlns="">
            <p:pic>
              <p:nvPicPr>
                <p:cNvPr id="30" name="Ink 29">
                  <a:extLst>
                    <a:ext uri="{FF2B5EF4-FFF2-40B4-BE49-F238E27FC236}">
                      <a16:creationId xmlns:a16="http://schemas.microsoft.com/office/drawing/2014/main" id="{B9FD588F-7D42-6BCD-0923-A99F6973B166}"/>
                    </a:ext>
                  </a:extLst>
                </p:cNvPr>
                <p:cNvPicPr/>
                <p:nvPr/>
              </p:nvPicPr>
              <p:blipFill>
                <a:blip r:embed="rId35"/>
                <a:stretch>
                  <a:fillRect/>
                </a:stretch>
              </p:blipFill>
              <p:spPr>
                <a:xfrm>
                  <a:off x="1831017" y="2510536"/>
                  <a:ext cx="16848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384B66FC-1DAC-923F-61C9-5084CB84F006}"/>
                    </a:ext>
                  </a:extLst>
                </p14:cNvPr>
                <p14:cNvContentPartPr/>
                <p14:nvPr/>
              </p14:nvContentPartPr>
              <p14:xfrm>
                <a:off x="2030817" y="2513416"/>
                <a:ext cx="137160" cy="102960"/>
              </p14:xfrm>
            </p:contentPart>
          </mc:Choice>
          <mc:Fallback xmlns="">
            <p:pic>
              <p:nvPicPr>
                <p:cNvPr id="31" name="Ink 30">
                  <a:extLst>
                    <a:ext uri="{FF2B5EF4-FFF2-40B4-BE49-F238E27FC236}">
                      <a16:creationId xmlns:a16="http://schemas.microsoft.com/office/drawing/2014/main" id="{384B66FC-1DAC-923F-61C9-5084CB84F006}"/>
                    </a:ext>
                  </a:extLst>
                </p:cNvPr>
                <p:cNvPicPr/>
                <p:nvPr/>
              </p:nvPicPr>
              <p:blipFill>
                <a:blip r:embed="rId37"/>
                <a:stretch>
                  <a:fillRect/>
                </a:stretch>
              </p:blipFill>
              <p:spPr>
                <a:xfrm>
                  <a:off x="2013177" y="2495776"/>
                  <a:ext cx="172800" cy="138600"/>
                </a:xfrm>
                <a:prstGeom prst="rect">
                  <a:avLst/>
                </a:prstGeom>
              </p:spPr>
            </p:pic>
          </mc:Fallback>
        </mc:AlternateContent>
      </p:grpSp>
      <p:grpSp>
        <p:nvGrpSpPr>
          <p:cNvPr id="36" name="Group 35">
            <a:extLst>
              <a:ext uri="{FF2B5EF4-FFF2-40B4-BE49-F238E27FC236}">
                <a16:creationId xmlns:a16="http://schemas.microsoft.com/office/drawing/2014/main" id="{D82FF50F-7A3F-8FCD-2E8B-D885E95A100A}"/>
              </a:ext>
            </a:extLst>
          </p:cNvPr>
          <p:cNvGrpSpPr/>
          <p:nvPr/>
        </p:nvGrpSpPr>
        <p:grpSpPr>
          <a:xfrm>
            <a:off x="2452737" y="2188696"/>
            <a:ext cx="163800" cy="115920"/>
            <a:chOff x="2452737" y="2188696"/>
            <a:chExt cx="163800" cy="115920"/>
          </a:xfrm>
        </p:grpSpPr>
        <mc:AlternateContent xmlns:mc="http://schemas.openxmlformats.org/markup-compatibility/2006" xmlns:p14="http://schemas.microsoft.com/office/powerpoint/2010/main">
          <mc:Choice Requires="p14">
            <p:contentPart p14:bwMode="auto" r:id="rId38">
              <p14:nvContentPartPr>
                <p14:cNvPr id="34" name="Ink 33">
                  <a:extLst>
                    <a:ext uri="{FF2B5EF4-FFF2-40B4-BE49-F238E27FC236}">
                      <a16:creationId xmlns:a16="http://schemas.microsoft.com/office/drawing/2014/main" id="{AEB8675F-1B01-5980-AB3C-8223E1B7D9AB}"/>
                    </a:ext>
                  </a:extLst>
                </p14:cNvPr>
                <p14:cNvContentPartPr/>
                <p14:nvPr/>
              </p14:nvContentPartPr>
              <p14:xfrm>
                <a:off x="2452737" y="2188696"/>
                <a:ext cx="135720" cy="19800"/>
              </p14:xfrm>
            </p:contentPart>
          </mc:Choice>
          <mc:Fallback xmlns="">
            <p:pic>
              <p:nvPicPr>
                <p:cNvPr id="34" name="Ink 33">
                  <a:extLst>
                    <a:ext uri="{FF2B5EF4-FFF2-40B4-BE49-F238E27FC236}">
                      <a16:creationId xmlns:a16="http://schemas.microsoft.com/office/drawing/2014/main" id="{AEB8675F-1B01-5980-AB3C-8223E1B7D9AB}"/>
                    </a:ext>
                  </a:extLst>
                </p:cNvPr>
                <p:cNvPicPr/>
                <p:nvPr/>
              </p:nvPicPr>
              <p:blipFill>
                <a:blip r:embed="rId39"/>
                <a:stretch>
                  <a:fillRect/>
                </a:stretch>
              </p:blipFill>
              <p:spPr>
                <a:xfrm>
                  <a:off x="2434737" y="2170696"/>
                  <a:ext cx="17136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5" name="Ink 34">
                  <a:extLst>
                    <a:ext uri="{FF2B5EF4-FFF2-40B4-BE49-F238E27FC236}">
                      <a16:creationId xmlns:a16="http://schemas.microsoft.com/office/drawing/2014/main" id="{9091737A-E9E6-6A74-682B-7FBF2F10B5D7}"/>
                    </a:ext>
                  </a:extLst>
                </p14:cNvPr>
                <p14:cNvContentPartPr/>
                <p14:nvPr/>
              </p14:nvContentPartPr>
              <p14:xfrm>
                <a:off x="2477937" y="2291656"/>
                <a:ext cx="138600" cy="12960"/>
              </p14:xfrm>
            </p:contentPart>
          </mc:Choice>
          <mc:Fallback xmlns="">
            <p:pic>
              <p:nvPicPr>
                <p:cNvPr id="35" name="Ink 34">
                  <a:extLst>
                    <a:ext uri="{FF2B5EF4-FFF2-40B4-BE49-F238E27FC236}">
                      <a16:creationId xmlns:a16="http://schemas.microsoft.com/office/drawing/2014/main" id="{9091737A-E9E6-6A74-682B-7FBF2F10B5D7}"/>
                    </a:ext>
                  </a:extLst>
                </p:cNvPr>
                <p:cNvPicPr/>
                <p:nvPr/>
              </p:nvPicPr>
              <p:blipFill>
                <a:blip r:embed="rId41"/>
                <a:stretch>
                  <a:fillRect/>
                </a:stretch>
              </p:blipFill>
              <p:spPr>
                <a:xfrm>
                  <a:off x="2459937" y="2274016"/>
                  <a:ext cx="174240" cy="48600"/>
                </a:xfrm>
                <a:prstGeom prst="rect">
                  <a:avLst/>
                </a:prstGeom>
              </p:spPr>
            </p:pic>
          </mc:Fallback>
        </mc:AlternateContent>
      </p:grpSp>
      <p:grpSp>
        <p:nvGrpSpPr>
          <p:cNvPr id="42" name="Group 41">
            <a:extLst>
              <a:ext uri="{FF2B5EF4-FFF2-40B4-BE49-F238E27FC236}">
                <a16:creationId xmlns:a16="http://schemas.microsoft.com/office/drawing/2014/main" id="{90B96664-726B-6A9A-0717-029E740A5D4B}"/>
              </a:ext>
            </a:extLst>
          </p:cNvPr>
          <p:cNvGrpSpPr/>
          <p:nvPr/>
        </p:nvGrpSpPr>
        <p:grpSpPr>
          <a:xfrm>
            <a:off x="2892657" y="1842376"/>
            <a:ext cx="707760" cy="337320"/>
            <a:chOff x="2892657" y="1842376"/>
            <a:chExt cx="707760" cy="337320"/>
          </a:xfrm>
        </p:grpSpPr>
        <mc:AlternateContent xmlns:mc="http://schemas.openxmlformats.org/markup-compatibility/2006" xmlns:p14="http://schemas.microsoft.com/office/powerpoint/2010/main">
          <mc:Choice Requires="p14">
            <p:contentPart p14:bwMode="auto" r:id="rId42">
              <p14:nvContentPartPr>
                <p14:cNvPr id="37" name="Ink 36">
                  <a:extLst>
                    <a:ext uri="{FF2B5EF4-FFF2-40B4-BE49-F238E27FC236}">
                      <a16:creationId xmlns:a16="http://schemas.microsoft.com/office/drawing/2014/main" id="{7DA023F8-84F8-4462-CDB9-01326C70C445}"/>
                    </a:ext>
                  </a:extLst>
                </p14:cNvPr>
                <p14:cNvContentPartPr/>
                <p14:nvPr/>
              </p14:nvContentPartPr>
              <p14:xfrm>
                <a:off x="2892657" y="2025256"/>
                <a:ext cx="110520" cy="7200"/>
              </p14:xfrm>
            </p:contentPart>
          </mc:Choice>
          <mc:Fallback xmlns="">
            <p:pic>
              <p:nvPicPr>
                <p:cNvPr id="37" name="Ink 36">
                  <a:extLst>
                    <a:ext uri="{FF2B5EF4-FFF2-40B4-BE49-F238E27FC236}">
                      <a16:creationId xmlns:a16="http://schemas.microsoft.com/office/drawing/2014/main" id="{7DA023F8-84F8-4462-CDB9-01326C70C445}"/>
                    </a:ext>
                  </a:extLst>
                </p:cNvPr>
                <p:cNvPicPr/>
                <p:nvPr/>
              </p:nvPicPr>
              <p:blipFill>
                <a:blip r:embed="rId43"/>
                <a:stretch>
                  <a:fillRect/>
                </a:stretch>
              </p:blipFill>
              <p:spPr>
                <a:xfrm>
                  <a:off x="2875017" y="2007256"/>
                  <a:ext cx="1461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8" name="Ink 37">
                  <a:extLst>
                    <a:ext uri="{FF2B5EF4-FFF2-40B4-BE49-F238E27FC236}">
                      <a16:creationId xmlns:a16="http://schemas.microsoft.com/office/drawing/2014/main" id="{2A655373-D66F-471D-67EA-D67344233946}"/>
                    </a:ext>
                  </a:extLst>
                </p14:cNvPr>
                <p14:cNvContentPartPr/>
                <p14:nvPr/>
              </p14:nvContentPartPr>
              <p14:xfrm>
                <a:off x="3169857" y="1864696"/>
                <a:ext cx="28800" cy="183960"/>
              </p14:xfrm>
            </p:contentPart>
          </mc:Choice>
          <mc:Fallback xmlns="">
            <p:pic>
              <p:nvPicPr>
                <p:cNvPr id="38" name="Ink 37">
                  <a:extLst>
                    <a:ext uri="{FF2B5EF4-FFF2-40B4-BE49-F238E27FC236}">
                      <a16:creationId xmlns:a16="http://schemas.microsoft.com/office/drawing/2014/main" id="{2A655373-D66F-471D-67EA-D67344233946}"/>
                    </a:ext>
                  </a:extLst>
                </p:cNvPr>
                <p:cNvPicPr/>
                <p:nvPr/>
              </p:nvPicPr>
              <p:blipFill>
                <a:blip r:embed="rId45"/>
                <a:stretch>
                  <a:fillRect/>
                </a:stretch>
              </p:blipFill>
              <p:spPr>
                <a:xfrm>
                  <a:off x="3152217" y="1846696"/>
                  <a:ext cx="644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9" name="Ink 38">
                  <a:extLst>
                    <a:ext uri="{FF2B5EF4-FFF2-40B4-BE49-F238E27FC236}">
                      <a16:creationId xmlns:a16="http://schemas.microsoft.com/office/drawing/2014/main" id="{8B227390-DFED-6FAA-288C-95C804884FBD}"/>
                    </a:ext>
                  </a:extLst>
                </p14:cNvPr>
                <p14:cNvContentPartPr/>
                <p14:nvPr/>
              </p14:nvContentPartPr>
              <p14:xfrm>
                <a:off x="3314577" y="1842376"/>
                <a:ext cx="174240" cy="157680"/>
              </p14:xfrm>
            </p:contentPart>
          </mc:Choice>
          <mc:Fallback xmlns="">
            <p:pic>
              <p:nvPicPr>
                <p:cNvPr id="39" name="Ink 38">
                  <a:extLst>
                    <a:ext uri="{FF2B5EF4-FFF2-40B4-BE49-F238E27FC236}">
                      <a16:creationId xmlns:a16="http://schemas.microsoft.com/office/drawing/2014/main" id="{8B227390-DFED-6FAA-288C-95C804884FBD}"/>
                    </a:ext>
                  </a:extLst>
                </p:cNvPr>
                <p:cNvPicPr/>
                <p:nvPr/>
              </p:nvPicPr>
              <p:blipFill>
                <a:blip r:embed="rId47"/>
                <a:stretch>
                  <a:fillRect/>
                </a:stretch>
              </p:blipFill>
              <p:spPr>
                <a:xfrm>
                  <a:off x="3296577" y="1824376"/>
                  <a:ext cx="20988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1" name="Ink 40">
                  <a:extLst>
                    <a:ext uri="{FF2B5EF4-FFF2-40B4-BE49-F238E27FC236}">
                      <a16:creationId xmlns:a16="http://schemas.microsoft.com/office/drawing/2014/main" id="{B683F171-8161-6022-C923-B9072CD7AA13}"/>
                    </a:ext>
                  </a:extLst>
                </p14:cNvPr>
                <p14:cNvContentPartPr/>
                <p14:nvPr/>
              </p14:nvContentPartPr>
              <p14:xfrm>
                <a:off x="2904897" y="2119576"/>
                <a:ext cx="695520" cy="60120"/>
              </p14:xfrm>
            </p:contentPart>
          </mc:Choice>
          <mc:Fallback xmlns="">
            <p:pic>
              <p:nvPicPr>
                <p:cNvPr id="41" name="Ink 40">
                  <a:extLst>
                    <a:ext uri="{FF2B5EF4-FFF2-40B4-BE49-F238E27FC236}">
                      <a16:creationId xmlns:a16="http://schemas.microsoft.com/office/drawing/2014/main" id="{B683F171-8161-6022-C923-B9072CD7AA13}"/>
                    </a:ext>
                  </a:extLst>
                </p:cNvPr>
                <p:cNvPicPr/>
                <p:nvPr/>
              </p:nvPicPr>
              <p:blipFill>
                <a:blip r:embed="rId49"/>
                <a:stretch>
                  <a:fillRect/>
                </a:stretch>
              </p:blipFill>
              <p:spPr>
                <a:xfrm>
                  <a:off x="2887257" y="2101576"/>
                  <a:ext cx="731160" cy="9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43" name="Ink 42">
                <a:extLst>
                  <a:ext uri="{FF2B5EF4-FFF2-40B4-BE49-F238E27FC236}">
                    <a16:creationId xmlns:a16="http://schemas.microsoft.com/office/drawing/2014/main" id="{3B2A408D-ECF2-17F8-F917-85A14E7BC5BE}"/>
                  </a:ext>
                </a:extLst>
              </p14:cNvPr>
              <p14:cNvContentPartPr/>
              <p14:nvPr/>
            </p14:nvContentPartPr>
            <p14:xfrm>
              <a:off x="3166977" y="2242336"/>
              <a:ext cx="142560" cy="253080"/>
            </p14:xfrm>
          </p:contentPart>
        </mc:Choice>
        <mc:Fallback xmlns="">
          <p:pic>
            <p:nvPicPr>
              <p:cNvPr id="43" name="Ink 42">
                <a:extLst>
                  <a:ext uri="{FF2B5EF4-FFF2-40B4-BE49-F238E27FC236}">
                    <a16:creationId xmlns:a16="http://schemas.microsoft.com/office/drawing/2014/main" id="{3B2A408D-ECF2-17F8-F917-85A14E7BC5BE}"/>
                  </a:ext>
                </a:extLst>
              </p:cNvPr>
              <p:cNvPicPr/>
              <p:nvPr/>
            </p:nvPicPr>
            <p:blipFill>
              <a:blip r:embed="rId51"/>
              <a:stretch>
                <a:fillRect/>
              </a:stretch>
            </p:blipFill>
            <p:spPr>
              <a:xfrm>
                <a:off x="3149337" y="2224336"/>
                <a:ext cx="178200" cy="288720"/>
              </a:xfrm>
              <a:prstGeom prst="rect">
                <a:avLst/>
              </a:prstGeom>
            </p:spPr>
          </p:pic>
        </mc:Fallback>
      </mc:AlternateContent>
      <p:grpSp>
        <p:nvGrpSpPr>
          <p:cNvPr id="46" name="Group 45">
            <a:extLst>
              <a:ext uri="{FF2B5EF4-FFF2-40B4-BE49-F238E27FC236}">
                <a16:creationId xmlns:a16="http://schemas.microsoft.com/office/drawing/2014/main" id="{5C5AB143-8788-BAE7-5526-D5123565F71E}"/>
              </a:ext>
            </a:extLst>
          </p:cNvPr>
          <p:cNvGrpSpPr/>
          <p:nvPr/>
        </p:nvGrpSpPr>
        <p:grpSpPr>
          <a:xfrm>
            <a:off x="3805977" y="2084296"/>
            <a:ext cx="119160" cy="109440"/>
            <a:chOff x="3805977" y="2084296"/>
            <a:chExt cx="119160" cy="109440"/>
          </a:xfrm>
        </p:grpSpPr>
        <mc:AlternateContent xmlns:mc="http://schemas.openxmlformats.org/markup-compatibility/2006" xmlns:p14="http://schemas.microsoft.com/office/powerpoint/2010/main">
          <mc:Choice Requires="p14">
            <p:contentPart p14:bwMode="auto" r:id="rId52">
              <p14:nvContentPartPr>
                <p14:cNvPr id="44" name="Ink 43">
                  <a:extLst>
                    <a:ext uri="{FF2B5EF4-FFF2-40B4-BE49-F238E27FC236}">
                      <a16:creationId xmlns:a16="http://schemas.microsoft.com/office/drawing/2014/main" id="{3EC83AA2-97A1-985E-E0B4-DF6A2C31612F}"/>
                    </a:ext>
                  </a:extLst>
                </p14:cNvPr>
                <p14:cNvContentPartPr/>
                <p14:nvPr/>
              </p14:nvContentPartPr>
              <p14:xfrm>
                <a:off x="3817497" y="2084296"/>
                <a:ext cx="107640" cy="32760"/>
              </p14:xfrm>
            </p:contentPart>
          </mc:Choice>
          <mc:Fallback xmlns="">
            <p:pic>
              <p:nvPicPr>
                <p:cNvPr id="44" name="Ink 43">
                  <a:extLst>
                    <a:ext uri="{FF2B5EF4-FFF2-40B4-BE49-F238E27FC236}">
                      <a16:creationId xmlns:a16="http://schemas.microsoft.com/office/drawing/2014/main" id="{3EC83AA2-97A1-985E-E0B4-DF6A2C31612F}"/>
                    </a:ext>
                  </a:extLst>
                </p:cNvPr>
                <p:cNvPicPr/>
                <p:nvPr/>
              </p:nvPicPr>
              <p:blipFill>
                <a:blip r:embed="rId53"/>
                <a:stretch>
                  <a:fillRect/>
                </a:stretch>
              </p:blipFill>
              <p:spPr>
                <a:xfrm>
                  <a:off x="3799857" y="2066296"/>
                  <a:ext cx="14328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5" name="Ink 44">
                  <a:extLst>
                    <a:ext uri="{FF2B5EF4-FFF2-40B4-BE49-F238E27FC236}">
                      <a16:creationId xmlns:a16="http://schemas.microsoft.com/office/drawing/2014/main" id="{FF6B46BE-4F05-82FC-14EC-49B7A983624D}"/>
                    </a:ext>
                  </a:extLst>
                </p14:cNvPr>
                <p14:cNvContentPartPr/>
                <p14:nvPr/>
              </p14:nvContentPartPr>
              <p14:xfrm>
                <a:off x="3805977" y="2183656"/>
                <a:ext cx="99000" cy="10080"/>
              </p14:xfrm>
            </p:contentPart>
          </mc:Choice>
          <mc:Fallback xmlns="">
            <p:pic>
              <p:nvPicPr>
                <p:cNvPr id="45" name="Ink 44">
                  <a:extLst>
                    <a:ext uri="{FF2B5EF4-FFF2-40B4-BE49-F238E27FC236}">
                      <a16:creationId xmlns:a16="http://schemas.microsoft.com/office/drawing/2014/main" id="{FF6B46BE-4F05-82FC-14EC-49B7A983624D}"/>
                    </a:ext>
                  </a:extLst>
                </p:cNvPr>
                <p:cNvPicPr/>
                <p:nvPr/>
              </p:nvPicPr>
              <p:blipFill>
                <a:blip r:embed="rId55"/>
                <a:stretch>
                  <a:fillRect/>
                </a:stretch>
              </p:blipFill>
              <p:spPr>
                <a:xfrm>
                  <a:off x="3787977" y="2166016"/>
                  <a:ext cx="134640" cy="45720"/>
                </a:xfrm>
                <a:prstGeom prst="rect">
                  <a:avLst/>
                </a:prstGeom>
              </p:spPr>
            </p:pic>
          </mc:Fallback>
        </mc:AlternateContent>
      </p:grpSp>
      <p:grpSp>
        <p:nvGrpSpPr>
          <p:cNvPr id="51" name="Group 50">
            <a:extLst>
              <a:ext uri="{FF2B5EF4-FFF2-40B4-BE49-F238E27FC236}">
                <a16:creationId xmlns:a16="http://schemas.microsoft.com/office/drawing/2014/main" id="{2DED0A9A-2829-E0A2-9B57-67607317630E}"/>
              </a:ext>
            </a:extLst>
          </p:cNvPr>
          <p:cNvGrpSpPr/>
          <p:nvPr/>
        </p:nvGrpSpPr>
        <p:grpSpPr>
          <a:xfrm>
            <a:off x="4178577" y="1791976"/>
            <a:ext cx="607320" cy="583200"/>
            <a:chOff x="4178577" y="1791976"/>
            <a:chExt cx="607320" cy="583200"/>
          </a:xfrm>
        </p:grpSpPr>
        <mc:AlternateContent xmlns:mc="http://schemas.openxmlformats.org/markup-compatibility/2006" xmlns:p14="http://schemas.microsoft.com/office/powerpoint/2010/main">
          <mc:Choice Requires="p14">
            <p:contentPart p14:bwMode="auto" r:id="rId56">
              <p14:nvContentPartPr>
                <p14:cNvPr id="47" name="Ink 46">
                  <a:extLst>
                    <a:ext uri="{FF2B5EF4-FFF2-40B4-BE49-F238E27FC236}">
                      <a16:creationId xmlns:a16="http://schemas.microsoft.com/office/drawing/2014/main" id="{4E5785F0-C999-3AC1-F3CF-79C266A07669}"/>
                    </a:ext>
                  </a:extLst>
                </p14:cNvPr>
                <p14:cNvContentPartPr/>
                <p14:nvPr/>
              </p14:nvContentPartPr>
              <p14:xfrm>
                <a:off x="4178577" y="2058016"/>
                <a:ext cx="93600" cy="16200"/>
              </p14:xfrm>
            </p:contentPart>
          </mc:Choice>
          <mc:Fallback xmlns="">
            <p:pic>
              <p:nvPicPr>
                <p:cNvPr id="47" name="Ink 46">
                  <a:extLst>
                    <a:ext uri="{FF2B5EF4-FFF2-40B4-BE49-F238E27FC236}">
                      <a16:creationId xmlns:a16="http://schemas.microsoft.com/office/drawing/2014/main" id="{4E5785F0-C999-3AC1-F3CF-79C266A07669}"/>
                    </a:ext>
                  </a:extLst>
                </p:cNvPr>
                <p:cNvPicPr/>
                <p:nvPr/>
              </p:nvPicPr>
              <p:blipFill>
                <a:blip r:embed="rId57"/>
                <a:stretch>
                  <a:fillRect/>
                </a:stretch>
              </p:blipFill>
              <p:spPr>
                <a:xfrm>
                  <a:off x="4160577" y="2040016"/>
                  <a:ext cx="12924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8" name="Ink 47">
                  <a:extLst>
                    <a:ext uri="{FF2B5EF4-FFF2-40B4-BE49-F238E27FC236}">
                      <a16:creationId xmlns:a16="http://schemas.microsoft.com/office/drawing/2014/main" id="{FD2473D3-BD78-8763-7F08-BECDF9B1E313}"/>
                    </a:ext>
                  </a:extLst>
                </p14:cNvPr>
                <p14:cNvContentPartPr/>
                <p14:nvPr/>
              </p14:nvContentPartPr>
              <p14:xfrm>
                <a:off x="4553337" y="1791976"/>
                <a:ext cx="113760" cy="209880"/>
              </p14:xfrm>
            </p:contentPart>
          </mc:Choice>
          <mc:Fallback xmlns="">
            <p:pic>
              <p:nvPicPr>
                <p:cNvPr id="48" name="Ink 47">
                  <a:extLst>
                    <a:ext uri="{FF2B5EF4-FFF2-40B4-BE49-F238E27FC236}">
                      <a16:creationId xmlns:a16="http://schemas.microsoft.com/office/drawing/2014/main" id="{FD2473D3-BD78-8763-7F08-BECDF9B1E313}"/>
                    </a:ext>
                  </a:extLst>
                </p:cNvPr>
                <p:cNvPicPr/>
                <p:nvPr/>
              </p:nvPicPr>
              <p:blipFill>
                <a:blip r:embed="rId59"/>
                <a:stretch>
                  <a:fillRect/>
                </a:stretch>
              </p:blipFill>
              <p:spPr>
                <a:xfrm>
                  <a:off x="4535697" y="1774336"/>
                  <a:ext cx="14940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9" name="Ink 48">
                  <a:extLst>
                    <a:ext uri="{FF2B5EF4-FFF2-40B4-BE49-F238E27FC236}">
                      <a16:creationId xmlns:a16="http://schemas.microsoft.com/office/drawing/2014/main" id="{BC123ED6-700F-8E32-46B2-4BF36C49A3D5}"/>
                    </a:ext>
                  </a:extLst>
                </p14:cNvPr>
                <p14:cNvContentPartPr/>
                <p14:nvPr/>
              </p14:nvContentPartPr>
              <p14:xfrm>
                <a:off x="4424097" y="2060896"/>
                <a:ext cx="361800" cy="78840"/>
              </p14:xfrm>
            </p:contentPart>
          </mc:Choice>
          <mc:Fallback xmlns="">
            <p:pic>
              <p:nvPicPr>
                <p:cNvPr id="49" name="Ink 48">
                  <a:extLst>
                    <a:ext uri="{FF2B5EF4-FFF2-40B4-BE49-F238E27FC236}">
                      <a16:creationId xmlns:a16="http://schemas.microsoft.com/office/drawing/2014/main" id="{BC123ED6-700F-8E32-46B2-4BF36C49A3D5}"/>
                    </a:ext>
                  </a:extLst>
                </p:cNvPr>
                <p:cNvPicPr/>
                <p:nvPr/>
              </p:nvPicPr>
              <p:blipFill>
                <a:blip r:embed="rId61"/>
                <a:stretch>
                  <a:fillRect/>
                </a:stretch>
              </p:blipFill>
              <p:spPr>
                <a:xfrm>
                  <a:off x="4406457" y="2042896"/>
                  <a:ext cx="39744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0" name="Ink 49">
                  <a:extLst>
                    <a:ext uri="{FF2B5EF4-FFF2-40B4-BE49-F238E27FC236}">
                      <a16:creationId xmlns:a16="http://schemas.microsoft.com/office/drawing/2014/main" id="{EA0D8D85-DA47-6FB0-658C-36C4B6806951}"/>
                    </a:ext>
                  </a:extLst>
                </p14:cNvPr>
                <p14:cNvContentPartPr/>
                <p14:nvPr/>
              </p14:nvContentPartPr>
              <p14:xfrm>
                <a:off x="4517337" y="2209576"/>
                <a:ext cx="253800" cy="165600"/>
              </p14:xfrm>
            </p:contentPart>
          </mc:Choice>
          <mc:Fallback xmlns="">
            <p:pic>
              <p:nvPicPr>
                <p:cNvPr id="50" name="Ink 49">
                  <a:extLst>
                    <a:ext uri="{FF2B5EF4-FFF2-40B4-BE49-F238E27FC236}">
                      <a16:creationId xmlns:a16="http://schemas.microsoft.com/office/drawing/2014/main" id="{EA0D8D85-DA47-6FB0-658C-36C4B6806951}"/>
                    </a:ext>
                  </a:extLst>
                </p:cNvPr>
                <p:cNvPicPr/>
                <p:nvPr/>
              </p:nvPicPr>
              <p:blipFill>
                <a:blip r:embed="rId63"/>
                <a:stretch>
                  <a:fillRect/>
                </a:stretch>
              </p:blipFill>
              <p:spPr>
                <a:xfrm>
                  <a:off x="4499697" y="2191576"/>
                  <a:ext cx="289440" cy="201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4">
            <p14:nvContentPartPr>
              <p14:cNvPr id="53" name="Ink 52">
                <a:extLst>
                  <a:ext uri="{FF2B5EF4-FFF2-40B4-BE49-F238E27FC236}">
                    <a16:creationId xmlns:a16="http://schemas.microsoft.com/office/drawing/2014/main" id="{BA7E8722-2F81-8CF7-871D-B314E3325068}"/>
                  </a:ext>
                </a:extLst>
              </p14:cNvPr>
              <p14:cNvContentPartPr/>
              <p14:nvPr/>
            </p14:nvContentPartPr>
            <p14:xfrm>
              <a:off x="764337" y="2984439"/>
              <a:ext cx="179640" cy="329400"/>
            </p14:xfrm>
          </p:contentPart>
        </mc:Choice>
        <mc:Fallback xmlns="">
          <p:pic>
            <p:nvPicPr>
              <p:cNvPr id="53" name="Ink 52">
                <a:extLst>
                  <a:ext uri="{FF2B5EF4-FFF2-40B4-BE49-F238E27FC236}">
                    <a16:creationId xmlns:a16="http://schemas.microsoft.com/office/drawing/2014/main" id="{BA7E8722-2F81-8CF7-871D-B314E3325068}"/>
                  </a:ext>
                </a:extLst>
              </p:cNvPr>
              <p:cNvPicPr/>
              <p:nvPr/>
            </p:nvPicPr>
            <p:blipFill>
              <a:blip r:embed="rId65"/>
              <a:stretch>
                <a:fillRect/>
              </a:stretch>
            </p:blipFill>
            <p:spPr>
              <a:xfrm>
                <a:off x="746697" y="2966439"/>
                <a:ext cx="215280" cy="365040"/>
              </a:xfrm>
              <a:prstGeom prst="rect">
                <a:avLst/>
              </a:prstGeom>
            </p:spPr>
          </p:pic>
        </mc:Fallback>
      </mc:AlternateContent>
      <p:grpSp>
        <p:nvGrpSpPr>
          <p:cNvPr id="57" name="Group 56">
            <a:extLst>
              <a:ext uri="{FF2B5EF4-FFF2-40B4-BE49-F238E27FC236}">
                <a16:creationId xmlns:a16="http://schemas.microsoft.com/office/drawing/2014/main" id="{D51F1808-0D5F-FF7A-D0E4-5D07F9C1A582}"/>
              </a:ext>
            </a:extLst>
          </p:cNvPr>
          <p:cNvGrpSpPr/>
          <p:nvPr/>
        </p:nvGrpSpPr>
        <p:grpSpPr>
          <a:xfrm>
            <a:off x="1227297" y="3008919"/>
            <a:ext cx="201240" cy="145080"/>
            <a:chOff x="1227297" y="3120016"/>
            <a:chExt cx="201240" cy="145080"/>
          </a:xfrm>
        </p:grpSpPr>
        <mc:AlternateContent xmlns:mc="http://schemas.openxmlformats.org/markup-compatibility/2006" xmlns:p14="http://schemas.microsoft.com/office/powerpoint/2010/main">
          <mc:Choice Requires="p14">
            <p:contentPart p14:bwMode="auto" r:id="rId66">
              <p14:nvContentPartPr>
                <p14:cNvPr id="54" name="Ink 53">
                  <a:extLst>
                    <a:ext uri="{FF2B5EF4-FFF2-40B4-BE49-F238E27FC236}">
                      <a16:creationId xmlns:a16="http://schemas.microsoft.com/office/drawing/2014/main" id="{71AE1CE5-131C-4E59-FA53-47495EA73C96}"/>
                    </a:ext>
                  </a:extLst>
                </p14:cNvPr>
                <p14:cNvContentPartPr/>
                <p14:nvPr/>
              </p14:nvContentPartPr>
              <p14:xfrm>
                <a:off x="1250697" y="3120016"/>
                <a:ext cx="164880" cy="25560"/>
              </p14:xfrm>
            </p:contentPart>
          </mc:Choice>
          <mc:Fallback xmlns="">
            <p:pic>
              <p:nvPicPr>
                <p:cNvPr id="54" name="Ink 53">
                  <a:extLst>
                    <a:ext uri="{FF2B5EF4-FFF2-40B4-BE49-F238E27FC236}">
                      <a16:creationId xmlns:a16="http://schemas.microsoft.com/office/drawing/2014/main" id="{71AE1CE5-131C-4E59-FA53-47495EA73C96}"/>
                    </a:ext>
                  </a:extLst>
                </p:cNvPr>
                <p:cNvPicPr/>
                <p:nvPr/>
              </p:nvPicPr>
              <p:blipFill>
                <a:blip r:embed="rId67"/>
                <a:stretch>
                  <a:fillRect/>
                </a:stretch>
              </p:blipFill>
              <p:spPr>
                <a:xfrm>
                  <a:off x="1233057" y="3102376"/>
                  <a:ext cx="2005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5" name="Ink 54">
                  <a:extLst>
                    <a:ext uri="{FF2B5EF4-FFF2-40B4-BE49-F238E27FC236}">
                      <a16:creationId xmlns:a16="http://schemas.microsoft.com/office/drawing/2014/main" id="{AD004510-892D-FEA8-0540-5E3898F3BD83}"/>
                    </a:ext>
                  </a:extLst>
                </p14:cNvPr>
                <p14:cNvContentPartPr/>
                <p14:nvPr/>
              </p14:nvContentPartPr>
              <p14:xfrm>
                <a:off x="1227297" y="3231616"/>
                <a:ext cx="201240" cy="33480"/>
              </p14:xfrm>
            </p:contentPart>
          </mc:Choice>
          <mc:Fallback xmlns="">
            <p:pic>
              <p:nvPicPr>
                <p:cNvPr id="55" name="Ink 54">
                  <a:extLst>
                    <a:ext uri="{FF2B5EF4-FFF2-40B4-BE49-F238E27FC236}">
                      <a16:creationId xmlns:a16="http://schemas.microsoft.com/office/drawing/2014/main" id="{AD004510-892D-FEA8-0540-5E3898F3BD83}"/>
                    </a:ext>
                  </a:extLst>
                </p:cNvPr>
                <p:cNvPicPr/>
                <p:nvPr/>
              </p:nvPicPr>
              <p:blipFill>
                <a:blip r:embed="rId69"/>
                <a:stretch>
                  <a:fillRect/>
                </a:stretch>
              </p:blipFill>
              <p:spPr>
                <a:xfrm>
                  <a:off x="1209297" y="3213976"/>
                  <a:ext cx="236880" cy="69120"/>
                </a:xfrm>
                <a:prstGeom prst="rect">
                  <a:avLst/>
                </a:prstGeom>
              </p:spPr>
            </p:pic>
          </mc:Fallback>
        </mc:AlternateContent>
      </p:grpSp>
      <p:grpSp>
        <p:nvGrpSpPr>
          <p:cNvPr id="71" name="Group 70">
            <a:extLst>
              <a:ext uri="{FF2B5EF4-FFF2-40B4-BE49-F238E27FC236}">
                <a16:creationId xmlns:a16="http://schemas.microsoft.com/office/drawing/2014/main" id="{AED258C1-6652-DC9D-793E-94B410A166C8}"/>
              </a:ext>
            </a:extLst>
          </p:cNvPr>
          <p:cNvGrpSpPr/>
          <p:nvPr/>
        </p:nvGrpSpPr>
        <p:grpSpPr>
          <a:xfrm>
            <a:off x="1741737" y="2849799"/>
            <a:ext cx="889560" cy="593280"/>
            <a:chOff x="1741737" y="2960896"/>
            <a:chExt cx="889560" cy="593280"/>
          </a:xfrm>
        </p:grpSpPr>
        <mc:AlternateContent xmlns:mc="http://schemas.openxmlformats.org/markup-compatibility/2006" xmlns:p14="http://schemas.microsoft.com/office/powerpoint/2010/main">
          <mc:Choice Requires="p14">
            <p:contentPart p14:bwMode="auto" r:id="rId70">
              <p14:nvContentPartPr>
                <p14:cNvPr id="58" name="Ink 57">
                  <a:extLst>
                    <a:ext uri="{FF2B5EF4-FFF2-40B4-BE49-F238E27FC236}">
                      <a16:creationId xmlns:a16="http://schemas.microsoft.com/office/drawing/2014/main" id="{B44C8E1D-84AA-7A98-E605-77E1582B1977}"/>
                    </a:ext>
                  </a:extLst>
                </p14:cNvPr>
                <p14:cNvContentPartPr/>
                <p14:nvPr/>
              </p14:nvContentPartPr>
              <p14:xfrm>
                <a:off x="1741737" y="3095176"/>
                <a:ext cx="133920" cy="19080"/>
              </p14:xfrm>
            </p:contentPart>
          </mc:Choice>
          <mc:Fallback xmlns="">
            <p:pic>
              <p:nvPicPr>
                <p:cNvPr id="58" name="Ink 57">
                  <a:extLst>
                    <a:ext uri="{FF2B5EF4-FFF2-40B4-BE49-F238E27FC236}">
                      <a16:creationId xmlns:a16="http://schemas.microsoft.com/office/drawing/2014/main" id="{B44C8E1D-84AA-7A98-E605-77E1582B1977}"/>
                    </a:ext>
                  </a:extLst>
                </p:cNvPr>
                <p:cNvPicPr/>
                <p:nvPr/>
              </p:nvPicPr>
              <p:blipFill>
                <a:blip r:embed="rId71"/>
                <a:stretch>
                  <a:fillRect/>
                </a:stretch>
              </p:blipFill>
              <p:spPr>
                <a:xfrm>
                  <a:off x="1723737" y="3077176"/>
                  <a:ext cx="16956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60" name="Ink 59">
                  <a:extLst>
                    <a:ext uri="{FF2B5EF4-FFF2-40B4-BE49-F238E27FC236}">
                      <a16:creationId xmlns:a16="http://schemas.microsoft.com/office/drawing/2014/main" id="{F97A0522-C1DF-B556-1021-AE829F4A989E}"/>
                    </a:ext>
                  </a:extLst>
                </p14:cNvPr>
                <p14:cNvContentPartPr/>
                <p14:nvPr/>
              </p14:nvContentPartPr>
              <p14:xfrm>
                <a:off x="2029737" y="2960896"/>
                <a:ext cx="157320" cy="234000"/>
              </p14:xfrm>
            </p:contentPart>
          </mc:Choice>
          <mc:Fallback xmlns="">
            <p:pic>
              <p:nvPicPr>
                <p:cNvPr id="60" name="Ink 59">
                  <a:extLst>
                    <a:ext uri="{FF2B5EF4-FFF2-40B4-BE49-F238E27FC236}">
                      <a16:creationId xmlns:a16="http://schemas.microsoft.com/office/drawing/2014/main" id="{F97A0522-C1DF-B556-1021-AE829F4A989E}"/>
                    </a:ext>
                  </a:extLst>
                </p:cNvPr>
                <p:cNvPicPr/>
                <p:nvPr/>
              </p:nvPicPr>
              <p:blipFill>
                <a:blip r:embed="rId73"/>
                <a:stretch>
                  <a:fillRect/>
                </a:stretch>
              </p:blipFill>
              <p:spPr>
                <a:xfrm>
                  <a:off x="2011737" y="2943256"/>
                  <a:ext cx="192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1" name="Ink 60">
                  <a:extLst>
                    <a:ext uri="{FF2B5EF4-FFF2-40B4-BE49-F238E27FC236}">
                      <a16:creationId xmlns:a16="http://schemas.microsoft.com/office/drawing/2014/main" id="{C8C1C3F3-5695-A218-298A-B9361941CAAD}"/>
                    </a:ext>
                  </a:extLst>
                </p14:cNvPr>
                <p14:cNvContentPartPr/>
                <p14:nvPr/>
              </p14:nvContentPartPr>
              <p14:xfrm>
                <a:off x="2287857" y="3026416"/>
                <a:ext cx="120240" cy="167040"/>
              </p14:xfrm>
            </p:contentPart>
          </mc:Choice>
          <mc:Fallback xmlns="">
            <p:pic>
              <p:nvPicPr>
                <p:cNvPr id="61" name="Ink 60">
                  <a:extLst>
                    <a:ext uri="{FF2B5EF4-FFF2-40B4-BE49-F238E27FC236}">
                      <a16:creationId xmlns:a16="http://schemas.microsoft.com/office/drawing/2014/main" id="{C8C1C3F3-5695-A218-298A-B9361941CAAD}"/>
                    </a:ext>
                  </a:extLst>
                </p:cNvPr>
                <p:cNvPicPr/>
                <p:nvPr/>
              </p:nvPicPr>
              <p:blipFill>
                <a:blip r:embed="rId75"/>
                <a:stretch>
                  <a:fillRect/>
                </a:stretch>
              </p:blipFill>
              <p:spPr>
                <a:xfrm>
                  <a:off x="2269857" y="3008416"/>
                  <a:ext cx="1558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2" name="Ink 61">
                  <a:extLst>
                    <a:ext uri="{FF2B5EF4-FFF2-40B4-BE49-F238E27FC236}">
                      <a16:creationId xmlns:a16="http://schemas.microsoft.com/office/drawing/2014/main" id="{6889DE67-932D-B3E9-F477-1930591BCEC1}"/>
                    </a:ext>
                  </a:extLst>
                </p14:cNvPr>
                <p14:cNvContentPartPr/>
                <p14:nvPr/>
              </p14:nvContentPartPr>
              <p14:xfrm>
                <a:off x="2443737" y="2980696"/>
                <a:ext cx="129240" cy="146160"/>
              </p14:xfrm>
            </p:contentPart>
          </mc:Choice>
          <mc:Fallback xmlns="">
            <p:pic>
              <p:nvPicPr>
                <p:cNvPr id="62" name="Ink 61">
                  <a:extLst>
                    <a:ext uri="{FF2B5EF4-FFF2-40B4-BE49-F238E27FC236}">
                      <a16:creationId xmlns:a16="http://schemas.microsoft.com/office/drawing/2014/main" id="{6889DE67-932D-B3E9-F477-1930591BCEC1}"/>
                    </a:ext>
                  </a:extLst>
                </p:cNvPr>
                <p:cNvPicPr/>
                <p:nvPr/>
              </p:nvPicPr>
              <p:blipFill>
                <a:blip r:embed="rId77"/>
                <a:stretch>
                  <a:fillRect/>
                </a:stretch>
              </p:blipFill>
              <p:spPr>
                <a:xfrm>
                  <a:off x="2425737" y="2962696"/>
                  <a:ext cx="1648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3" name="Ink 62">
                  <a:extLst>
                    <a:ext uri="{FF2B5EF4-FFF2-40B4-BE49-F238E27FC236}">
                      <a16:creationId xmlns:a16="http://schemas.microsoft.com/office/drawing/2014/main" id="{6762DF42-9EB7-45E4-23DB-46B001548195}"/>
                    </a:ext>
                  </a:extLst>
                </p14:cNvPr>
                <p14:cNvContentPartPr/>
                <p14:nvPr/>
              </p14:nvContentPartPr>
              <p14:xfrm>
                <a:off x="1832817" y="3245296"/>
                <a:ext cx="798480" cy="74520"/>
              </p14:xfrm>
            </p:contentPart>
          </mc:Choice>
          <mc:Fallback xmlns="">
            <p:pic>
              <p:nvPicPr>
                <p:cNvPr id="63" name="Ink 62">
                  <a:extLst>
                    <a:ext uri="{FF2B5EF4-FFF2-40B4-BE49-F238E27FC236}">
                      <a16:creationId xmlns:a16="http://schemas.microsoft.com/office/drawing/2014/main" id="{6762DF42-9EB7-45E4-23DB-46B001548195}"/>
                    </a:ext>
                  </a:extLst>
                </p:cNvPr>
                <p:cNvPicPr/>
                <p:nvPr/>
              </p:nvPicPr>
              <p:blipFill>
                <a:blip r:embed="rId79"/>
                <a:stretch>
                  <a:fillRect/>
                </a:stretch>
              </p:blipFill>
              <p:spPr>
                <a:xfrm>
                  <a:off x="1815177" y="3227656"/>
                  <a:ext cx="83412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5" name="Ink 64">
                  <a:extLst>
                    <a:ext uri="{FF2B5EF4-FFF2-40B4-BE49-F238E27FC236}">
                      <a16:creationId xmlns:a16="http://schemas.microsoft.com/office/drawing/2014/main" id="{B294E827-3D4D-A354-0B9F-A139765239EF}"/>
                    </a:ext>
                  </a:extLst>
                </p14:cNvPr>
                <p14:cNvContentPartPr/>
                <p14:nvPr/>
              </p14:nvContentPartPr>
              <p14:xfrm>
                <a:off x="2214777" y="3382816"/>
                <a:ext cx="191880" cy="171360"/>
              </p14:xfrm>
            </p:contentPart>
          </mc:Choice>
          <mc:Fallback xmlns="">
            <p:pic>
              <p:nvPicPr>
                <p:cNvPr id="65" name="Ink 64">
                  <a:extLst>
                    <a:ext uri="{FF2B5EF4-FFF2-40B4-BE49-F238E27FC236}">
                      <a16:creationId xmlns:a16="http://schemas.microsoft.com/office/drawing/2014/main" id="{B294E827-3D4D-A354-0B9F-A139765239EF}"/>
                    </a:ext>
                  </a:extLst>
                </p:cNvPr>
                <p:cNvPicPr/>
                <p:nvPr/>
              </p:nvPicPr>
              <p:blipFill>
                <a:blip r:embed="rId81"/>
                <a:stretch>
                  <a:fillRect/>
                </a:stretch>
              </p:blipFill>
              <p:spPr>
                <a:xfrm>
                  <a:off x="2196777" y="3365176"/>
                  <a:ext cx="227520" cy="207000"/>
                </a:xfrm>
                <a:prstGeom prst="rect">
                  <a:avLst/>
                </a:prstGeom>
              </p:spPr>
            </p:pic>
          </mc:Fallback>
        </mc:AlternateContent>
      </p:grpSp>
      <p:grpSp>
        <p:nvGrpSpPr>
          <p:cNvPr id="69" name="Group 68">
            <a:extLst>
              <a:ext uri="{FF2B5EF4-FFF2-40B4-BE49-F238E27FC236}">
                <a16:creationId xmlns:a16="http://schemas.microsoft.com/office/drawing/2014/main" id="{DDDCB63C-E578-3D4B-6B0A-7B9FB2AE7DA9}"/>
              </a:ext>
            </a:extLst>
          </p:cNvPr>
          <p:cNvGrpSpPr/>
          <p:nvPr/>
        </p:nvGrpSpPr>
        <p:grpSpPr>
          <a:xfrm>
            <a:off x="2926497" y="2938719"/>
            <a:ext cx="684720" cy="208440"/>
            <a:chOff x="2926497" y="3049816"/>
            <a:chExt cx="684720" cy="208440"/>
          </a:xfrm>
        </p:grpSpPr>
        <mc:AlternateContent xmlns:mc="http://schemas.openxmlformats.org/markup-compatibility/2006" xmlns:p14="http://schemas.microsoft.com/office/powerpoint/2010/main">
          <mc:Choice Requires="p14">
            <p:contentPart p14:bwMode="auto" r:id="rId82">
              <p14:nvContentPartPr>
                <p14:cNvPr id="66" name="Ink 65">
                  <a:extLst>
                    <a:ext uri="{FF2B5EF4-FFF2-40B4-BE49-F238E27FC236}">
                      <a16:creationId xmlns:a16="http://schemas.microsoft.com/office/drawing/2014/main" id="{1EA16CC2-2234-AD1C-3036-5D3C432E75B8}"/>
                    </a:ext>
                  </a:extLst>
                </p14:cNvPr>
                <p14:cNvContentPartPr/>
                <p14:nvPr/>
              </p14:nvContentPartPr>
              <p14:xfrm>
                <a:off x="2926497" y="3167896"/>
                <a:ext cx="195840" cy="29520"/>
              </p14:xfrm>
            </p:contentPart>
          </mc:Choice>
          <mc:Fallback xmlns="">
            <p:pic>
              <p:nvPicPr>
                <p:cNvPr id="66" name="Ink 65">
                  <a:extLst>
                    <a:ext uri="{FF2B5EF4-FFF2-40B4-BE49-F238E27FC236}">
                      <a16:creationId xmlns:a16="http://schemas.microsoft.com/office/drawing/2014/main" id="{1EA16CC2-2234-AD1C-3036-5D3C432E75B8}"/>
                    </a:ext>
                  </a:extLst>
                </p:cNvPr>
                <p:cNvPicPr/>
                <p:nvPr/>
              </p:nvPicPr>
              <p:blipFill>
                <a:blip r:embed="rId83"/>
                <a:stretch>
                  <a:fillRect/>
                </a:stretch>
              </p:blipFill>
              <p:spPr>
                <a:xfrm>
                  <a:off x="2908857" y="3150256"/>
                  <a:ext cx="2314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67" name="Ink 66">
                  <a:extLst>
                    <a:ext uri="{FF2B5EF4-FFF2-40B4-BE49-F238E27FC236}">
                      <a16:creationId xmlns:a16="http://schemas.microsoft.com/office/drawing/2014/main" id="{3768E244-F5E2-5B79-A37C-7CA4BEF3675F}"/>
                    </a:ext>
                  </a:extLst>
                </p14:cNvPr>
                <p14:cNvContentPartPr/>
                <p14:nvPr/>
              </p14:nvContentPartPr>
              <p14:xfrm>
                <a:off x="3051777" y="3059536"/>
                <a:ext cx="25560" cy="198720"/>
              </p14:xfrm>
            </p:contentPart>
          </mc:Choice>
          <mc:Fallback xmlns="">
            <p:pic>
              <p:nvPicPr>
                <p:cNvPr id="67" name="Ink 66">
                  <a:extLst>
                    <a:ext uri="{FF2B5EF4-FFF2-40B4-BE49-F238E27FC236}">
                      <a16:creationId xmlns:a16="http://schemas.microsoft.com/office/drawing/2014/main" id="{3768E244-F5E2-5B79-A37C-7CA4BEF3675F}"/>
                    </a:ext>
                  </a:extLst>
                </p:cNvPr>
                <p:cNvPicPr/>
                <p:nvPr/>
              </p:nvPicPr>
              <p:blipFill>
                <a:blip r:embed="rId85"/>
                <a:stretch>
                  <a:fillRect/>
                </a:stretch>
              </p:blipFill>
              <p:spPr>
                <a:xfrm>
                  <a:off x="3034137" y="3041896"/>
                  <a:ext cx="612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68" name="Ink 67">
                  <a:extLst>
                    <a:ext uri="{FF2B5EF4-FFF2-40B4-BE49-F238E27FC236}">
                      <a16:creationId xmlns:a16="http://schemas.microsoft.com/office/drawing/2014/main" id="{E2733004-156C-F14C-74B0-7AB4BD91E619}"/>
                    </a:ext>
                  </a:extLst>
                </p14:cNvPr>
                <p14:cNvContentPartPr/>
                <p14:nvPr/>
              </p14:nvContentPartPr>
              <p14:xfrm>
                <a:off x="3341937" y="3049816"/>
                <a:ext cx="269280" cy="185760"/>
              </p14:xfrm>
            </p:contentPart>
          </mc:Choice>
          <mc:Fallback xmlns="">
            <p:pic>
              <p:nvPicPr>
                <p:cNvPr id="68" name="Ink 67">
                  <a:extLst>
                    <a:ext uri="{FF2B5EF4-FFF2-40B4-BE49-F238E27FC236}">
                      <a16:creationId xmlns:a16="http://schemas.microsoft.com/office/drawing/2014/main" id="{E2733004-156C-F14C-74B0-7AB4BD91E619}"/>
                    </a:ext>
                  </a:extLst>
                </p:cNvPr>
                <p:cNvPicPr/>
                <p:nvPr/>
              </p:nvPicPr>
              <p:blipFill>
                <a:blip r:embed="rId87"/>
                <a:stretch>
                  <a:fillRect/>
                </a:stretch>
              </p:blipFill>
              <p:spPr>
                <a:xfrm>
                  <a:off x="3324297" y="3032176"/>
                  <a:ext cx="304920" cy="221400"/>
                </a:xfrm>
                <a:prstGeom prst="rect">
                  <a:avLst/>
                </a:prstGeom>
              </p:spPr>
            </p:pic>
          </mc:Fallback>
        </mc:AlternateContent>
      </p:grpSp>
      <p:grpSp>
        <p:nvGrpSpPr>
          <p:cNvPr id="82" name="Group 81">
            <a:extLst>
              <a:ext uri="{FF2B5EF4-FFF2-40B4-BE49-F238E27FC236}">
                <a16:creationId xmlns:a16="http://schemas.microsoft.com/office/drawing/2014/main" id="{8CD05F92-8B4E-3E36-2960-6288B5933D3E}"/>
              </a:ext>
            </a:extLst>
          </p:cNvPr>
          <p:cNvGrpSpPr/>
          <p:nvPr/>
        </p:nvGrpSpPr>
        <p:grpSpPr>
          <a:xfrm>
            <a:off x="345297" y="3567999"/>
            <a:ext cx="1272960" cy="540720"/>
            <a:chOff x="345297" y="3679096"/>
            <a:chExt cx="1272960" cy="540720"/>
          </a:xfrm>
        </p:grpSpPr>
        <mc:AlternateContent xmlns:mc="http://schemas.openxmlformats.org/markup-compatibility/2006" xmlns:p14="http://schemas.microsoft.com/office/powerpoint/2010/main">
          <mc:Choice Requires="p14">
            <p:contentPart p14:bwMode="auto" r:id="rId88">
              <p14:nvContentPartPr>
                <p14:cNvPr id="72" name="Ink 71">
                  <a:extLst>
                    <a:ext uri="{FF2B5EF4-FFF2-40B4-BE49-F238E27FC236}">
                      <a16:creationId xmlns:a16="http://schemas.microsoft.com/office/drawing/2014/main" id="{BF642A02-4A35-A75C-AFBB-21A26A3EC03D}"/>
                    </a:ext>
                  </a:extLst>
                </p14:cNvPr>
                <p14:cNvContentPartPr/>
                <p14:nvPr/>
              </p14:nvContentPartPr>
              <p14:xfrm>
                <a:off x="345297" y="3770536"/>
                <a:ext cx="90720" cy="352080"/>
              </p14:xfrm>
            </p:contentPart>
          </mc:Choice>
          <mc:Fallback xmlns="">
            <p:pic>
              <p:nvPicPr>
                <p:cNvPr id="72" name="Ink 71">
                  <a:extLst>
                    <a:ext uri="{FF2B5EF4-FFF2-40B4-BE49-F238E27FC236}">
                      <a16:creationId xmlns:a16="http://schemas.microsoft.com/office/drawing/2014/main" id="{BF642A02-4A35-A75C-AFBB-21A26A3EC03D}"/>
                    </a:ext>
                  </a:extLst>
                </p:cNvPr>
                <p:cNvPicPr/>
                <p:nvPr/>
              </p:nvPicPr>
              <p:blipFill>
                <a:blip r:embed="rId89"/>
                <a:stretch>
                  <a:fillRect/>
                </a:stretch>
              </p:blipFill>
              <p:spPr>
                <a:xfrm>
                  <a:off x="327657" y="3752536"/>
                  <a:ext cx="126360" cy="3877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73" name="Ink 72">
                  <a:extLst>
                    <a:ext uri="{FF2B5EF4-FFF2-40B4-BE49-F238E27FC236}">
                      <a16:creationId xmlns:a16="http://schemas.microsoft.com/office/drawing/2014/main" id="{5C636956-4202-5000-7FE6-A72565882CA2}"/>
                    </a:ext>
                  </a:extLst>
                </p14:cNvPr>
                <p14:cNvContentPartPr/>
                <p14:nvPr/>
              </p14:nvContentPartPr>
              <p14:xfrm>
                <a:off x="575337" y="3830296"/>
                <a:ext cx="117000" cy="252000"/>
              </p14:xfrm>
            </p:contentPart>
          </mc:Choice>
          <mc:Fallback xmlns="">
            <p:pic>
              <p:nvPicPr>
                <p:cNvPr id="73" name="Ink 72">
                  <a:extLst>
                    <a:ext uri="{FF2B5EF4-FFF2-40B4-BE49-F238E27FC236}">
                      <a16:creationId xmlns:a16="http://schemas.microsoft.com/office/drawing/2014/main" id="{5C636956-4202-5000-7FE6-A72565882CA2}"/>
                    </a:ext>
                  </a:extLst>
                </p:cNvPr>
                <p:cNvPicPr/>
                <p:nvPr/>
              </p:nvPicPr>
              <p:blipFill>
                <a:blip r:embed="rId91"/>
                <a:stretch>
                  <a:fillRect/>
                </a:stretch>
              </p:blipFill>
              <p:spPr>
                <a:xfrm>
                  <a:off x="557337" y="3812296"/>
                  <a:ext cx="15264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74" name="Ink 73">
                  <a:extLst>
                    <a:ext uri="{FF2B5EF4-FFF2-40B4-BE49-F238E27FC236}">
                      <a16:creationId xmlns:a16="http://schemas.microsoft.com/office/drawing/2014/main" id="{9DE64ED0-2C6C-418B-4DE2-8612B89B2EEB}"/>
                    </a:ext>
                  </a:extLst>
                </p14:cNvPr>
                <p14:cNvContentPartPr/>
                <p14:nvPr/>
              </p14:nvContentPartPr>
              <p14:xfrm>
                <a:off x="834897" y="4022896"/>
                <a:ext cx="49680" cy="171000"/>
              </p14:xfrm>
            </p:contentPart>
          </mc:Choice>
          <mc:Fallback xmlns="">
            <p:pic>
              <p:nvPicPr>
                <p:cNvPr id="74" name="Ink 73">
                  <a:extLst>
                    <a:ext uri="{FF2B5EF4-FFF2-40B4-BE49-F238E27FC236}">
                      <a16:creationId xmlns:a16="http://schemas.microsoft.com/office/drawing/2014/main" id="{9DE64ED0-2C6C-418B-4DE2-8612B89B2EEB}"/>
                    </a:ext>
                  </a:extLst>
                </p:cNvPr>
                <p:cNvPicPr/>
                <p:nvPr/>
              </p:nvPicPr>
              <p:blipFill>
                <a:blip r:embed="rId93"/>
                <a:stretch>
                  <a:fillRect/>
                </a:stretch>
              </p:blipFill>
              <p:spPr>
                <a:xfrm>
                  <a:off x="816897" y="4005256"/>
                  <a:ext cx="8532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78" name="Ink 77">
                  <a:extLst>
                    <a:ext uri="{FF2B5EF4-FFF2-40B4-BE49-F238E27FC236}">
                      <a16:creationId xmlns:a16="http://schemas.microsoft.com/office/drawing/2014/main" id="{7515013E-0FC0-0A78-DAB8-DDAB28DAD242}"/>
                    </a:ext>
                  </a:extLst>
                </p14:cNvPr>
                <p14:cNvContentPartPr/>
                <p14:nvPr/>
              </p14:nvContentPartPr>
              <p14:xfrm>
                <a:off x="1051617" y="3972496"/>
                <a:ext cx="86040" cy="11520"/>
              </p14:xfrm>
            </p:contentPart>
          </mc:Choice>
          <mc:Fallback xmlns="">
            <p:pic>
              <p:nvPicPr>
                <p:cNvPr id="78" name="Ink 77">
                  <a:extLst>
                    <a:ext uri="{FF2B5EF4-FFF2-40B4-BE49-F238E27FC236}">
                      <a16:creationId xmlns:a16="http://schemas.microsoft.com/office/drawing/2014/main" id="{7515013E-0FC0-0A78-DAB8-DDAB28DAD242}"/>
                    </a:ext>
                  </a:extLst>
                </p:cNvPr>
                <p:cNvPicPr/>
                <p:nvPr/>
              </p:nvPicPr>
              <p:blipFill>
                <a:blip r:embed="rId95"/>
                <a:stretch>
                  <a:fillRect/>
                </a:stretch>
              </p:blipFill>
              <p:spPr>
                <a:xfrm>
                  <a:off x="1033977" y="3954496"/>
                  <a:ext cx="1216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79" name="Ink 78">
                  <a:extLst>
                    <a:ext uri="{FF2B5EF4-FFF2-40B4-BE49-F238E27FC236}">
                      <a16:creationId xmlns:a16="http://schemas.microsoft.com/office/drawing/2014/main" id="{7232AB1A-C288-9F57-EE97-420369C054B2}"/>
                    </a:ext>
                  </a:extLst>
                </p14:cNvPr>
                <p14:cNvContentPartPr/>
                <p14:nvPr/>
              </p14:nvContentPartPr>
              <p14:xfrm>
                <a:off x="1280217" y="3844336"/>
                <a:ext cx="137880" cy="234000"/>
              </p14:xfrm>
            </p:contentPart>
          </mc:Choice>
          <mc:Fallback xmlns="">
            <p:pic>
              <p:nvPicPr>
                <p:cNvPr id="79" name="Ink 78">
                  <a:extLst>
                    <a:ext uri="{FF2B5EF4-FFF2-40B4-BE49-F238E27FC236}">
                      <a16:creationId xmlns:a16="http://schemas.microsoft.com/office/drawing/2014/main" id="{7232AB1A-C288-9F57-EE97-420369C054B2}"/>
                    </a:ext>
                  </a:extLst>
                </p:cNvPr>
                <p:cNvPicPr/>
                <p:nvPr/>
              </p:nvPicPr>
              <p:blipFill>
                <a:blip r:embed="rId97"/>
                <a:stretch>
                  <a:fillRect/>
                </a:stretch>
              </p:blipFill>
              <p:spPr>
                <a:xfrm>
                  <a:off x="1262577" y="3826336"/>
                  <a:ext cx="1735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80" name="Ink 79">
                  <a:extLst>
                    <a:ext uri="{FF2B5EF4-FFF2-40B4-BE49-F238E27FC236}">
                      <a16:creationId xmlns:a16="http://schemas.microsoft.com/office/drawing/2014/main" id="{01886026-46FF-08A1-7239-7926782710F0}"/>
                    </a:ext>
                  </a:extLst>
                </p14:cNvPr>
                <p14:cNvContentPartPr/>
                <p14:nvPr/>
              </p14:nvContentPartPr>
              <p14:xfrm>
                <a:off x="1442217" y="3679096"/>
                <a:ext cx="176040" cy="540720"/>
              </p14:xfrm>
            </p:contentPart>
          </mc:Choice>
          <mc:Fallback xmlns="">
            <p:pic>
              <p:nvPicPr>
                <p:cNvPr id="80" name="Ink 79">
                  <a:extLst>
                    <a:ext uri="{FF2B5EF4-FFF2-40B4-BE49-F238E27FC236}">
                      <a16:creationId xmlns:a16="http://schemas.microsoft.com/office/drawing/2014/main" id="{01886026-46FF-08A1-7239-7926782710F0}"/>
                    </a:ext>
                  </a:extLst>
                </p:cNvPr>
                <p:cNvPicPr/>
                <p:nvPr/>
              </p:nvPicPr>
              <p:blipFill>
                <a:blip r:embed="rId99"/>
                <a:stretch>
                  <a:fillRect/>
                </a:stretch>
              </p:blipFill>
              <p:spPr>
                <a:xfrm>
                  <a:off x="1424577" y="3661096"/>
                  <a:ext cx="211680" cy="576360"/>
                </a:xfrm>
                <a:prstGeom prst="rect">
                  <a:avLst/>
                </a:prstGeom>
              </p:spPr>
            </p:pic>
          </mc:Fallback>
        </mc:AlternateContent>
      </p:grpSp>
      <p:grpSp>
        <p:nvGrpSpPr>
          <p:cNvPr id="87" name="Group 86">
            <a:extLst>
              <a:ext uri="{FF2B5EF4-FFF2-40B4-BE49-F238E27FC236}">
                <a16:creationId xmlns:a16="http://schemas.microsoft.com/office/drawing/2014/main" id="{BD9A9BF7-BBCF-EA4A-E286-767EDB96C047}"/>
              </a:ext>
            </a:extLst>
          </p:cNvPr>
          <p:cNvGrpSpPr/>
          <p:nvPr/>
        </p:nvGrpSpPr>
        <p:grpSpPr>
          <a:xfrm>
            <a:off x="2402337" y="3646479"/>
            <a:ext cx="831600" cy="243720"/>
            <a:chOff x="2402337" y="3757576"/>
            <a:chExt cx="831600" cy="243720"/>
          </a:xfrm>
        </p:grpSpPr>
        <mc:AlternateContent xmlns:mc="http://schemas.openxmlformats.org/markup-compatibility/2006" xmlns:p14="http://schemas.microsoft.com/office/powerpoint/2010/main">
          <mc:Choice Requires="p14">
            <p:contentPart p14:bwMode="auto" r:id="rId100">
              <p14:nvContentPartPr>
                <p14:cNvPr id="83" name="Ink 82">
                  <a:extLst>
                    <a:ext uri="{FF2B5EF4-FFF2-40B4-BE49-F238E27FC236}">
                      <a16:creationId xmlns:a16="http://schemas.microsoft.com/office/drawing/2014/main" id="{E54FDB84-1768-E4A2-B5CF-0894908058AA}"/>
                    </a:ext>
                  </a:extLst>
                </p14:cNvPr>
                <p14:cNvContentPartPr/>
                <p14:nvPr/>
              </p14:nvContentPartPr>
              <p14:xfrm>
                <a:off x="2402337" y="3942256"/>
                <a:ext cx="141120" cy="20160"/>
              </p14:xfrm>
            </p:contentPart>
          </mc:Choice>
          <mc:Fallback xmlns="">
            <p:pic>
              <p:nvPicPr>
                <p:cNvPr id="83" name="Ink 82">
                  <a:extLst>
                    <a:ext uri="{FF2B5EF4-FFF2-40B4-BE49-F238E27FC236}">
                      <a16:creationId xmlns:a16="http://schemas.microsoft.com/office/drawing/2014/main" id="{E54FDB84-1768-E4A2-B5CF-0894908058AA}"/>
                    </a:ext>
                  </a:extLst>
                </p:cNvPr>
                <p:cNvPicPr/>
                <p:nvPr/>
              </p:nvPicPr>
              <p:blipFill>
                <a:blip r:embed="rId101"/>
                <a:stretch>
                  <a:fillRect/>
                </a:stretch>
              </p:blipFill>
              <p:spPr>
                <a:xfrm>
                  <a:off x="2384337" y="3924616"/>
                  <a:ext cx="176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84" name="Ink 83">
                  <a:extLst>
                    <a:ext uri="{FF2B5EF4-FFF2-40B4-BE49-F238E27FC236}">
                      <a16:creationId xmlns:a16="http://schemas.microsoft.com/office/drawing/2014/main" id="{DD396BA6-2E9B-95CC-EBF1-8ECF56026B27}"/>
                    </a:ext>
                  </a:extLst>
                </p14:cNvPr>
                <p14:cNvContentPartPr/>
                <p14:nvPr/>
              </p14:nvContentPartPr>
              <p14:xfrm>
                <a:off x="2689257" y="3757576"/>
                <a:ext cx="164520" cy="243720"/>
              </p14:xfrm>
            </p:contentPart>
          </mc:Choice>
          <mc:Fallback xmlns="">
            <p:pic>
              <p:nvPicPr>
                <p:cNvPr id="84" name="Ink 83">
                  <a:extLst>
                    <a:ext uri="{FF2B5EF4-FFF2-40B4-BE49-F238E27FC236}">
                      <a16:creationId xmlns:a16="http://schemas.microsoft.com/office/drawing/2014/main" id="{DD396BA6-2E9B-95CC-EBF1-8ECF56026B27}"/>
                    </a:ext>
                  </a:extLst>
                </p:cNvPr>
                <p:cNvPicPr/>
                <p:nvPr/>
              </p:nvPicPr>
              <p:blipFill>
                <a:blip r:embed="rId103"/>
                <a:stretch>
                  <a:fillRect/>
                </a:stretch>
              </p:blipFill>
              <p:spPr>
                <a:xfrm>
                  <a:off x="2671617" y="3739936"/>
                  <a:ext cx="20016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85" name="Ink 84">
                  <a:extLst>
                    <a:ext uri="{FF2B5EF4-FFF2-40B4-BE49-F238E27FC236}">
                      <a16:creationId xmlns:a16="http://schemas.microsoft.com/office/drawing/2014/main" id="{25999BDC-BE45-7840-7D89-AB298710771E}"/>
                    </a:ext>
                  </a:extLst>
                </p14:cNvPr>
                <p14:cNvContentPartPr/>
                <p14:nvPr/>
              </p14:nvContentPartPr>
              <p14:xfrm>
                <a:off x="3059337" y="3825976"/>
                <a:ext cx="154440" cy="9360"/>
              </p14:xfrm>
            </p:contentPart>
          </mc:Choice>
          <mc:Fallback xmlns="">
            <p:pic>
              <p:nvPicPr>
                <p:cNvPr id="85" name="Ink 84">
                  <a:extLst>
                    <a:ext uri="{FF2B5EF4-FFF2-40B4-BE49-F238E27FC236}">
                      <a16:creationId xmlns:a16="http://schemas.microsoft.com/office/drawing/2014/main" id="{25999BDC-BE45-7840-7D89-AB298710771E}"/>
                    </a:ext>
                  </a:extLst>
                </p:cNvPr>
                <p:cNvPicPr/>
                <p:nvPr/>
              </p:nvPicPr>
              <p:blipFill>
                <a:blip r:embed="rId105"/>
                <a:stretch>
                  <a:fillRect/>
                </a:stretch>
              </p:blipFill>
              <p:spPr>
                <a:xfrm>
                  <a:off x="3041337" y="3807976"/>
                  <a:ext cx="1900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86" name="Ink 85">
                  <a:extLst>
                    <a:ext uri="{FF2B5EF4-FFF2-40B4-BE49-F238E27FC236}">
                      <a16:creationId xmlns:a16="http://schemas.microsoft.com/office/drawing/2014/main" id="{61BAC0C1-2721-96E1-9B06-8162F0624A7F}"/>
                    </a:ext>
                  </a:extLst>
                </p14:cNvPr>
                <p14:cNvContentPartPr/>
                <p14:nvPr/>
              </p14:nvContentPartPr>
              <p14:xfrm>
                <a:off x="3083097" y="3933256"/>
                <a:ext cx="150840" cy="16560"/>
              </p14:xfrm>
            </p:contentPart>
          </mc:Choice>
          <mc:Fallback xmlns="">
            <p:pic>
              <p:nvPicPr>
                <p:cNvPr id="86" name="Ink 85">
                  <a:extLst>
                    <a:ext uri="{FF2B5EF4-FFF2-40B4-BE49-F238E27FC236}">
                      <a16:creationId xmlns:a16="http://schemas.microsoft.com/office/drawing/2014/main" id="{61BAC0C1-2721-96E1-9B06-8162F0624A7F}"/>
                    </a:ext>
                  </a:extLst>
                </p:cNvPr>
                <p:cNvPicPr/>
                <p:nvPr/>
              </p:nvPicPr>
              <p:blipFill>
                <a:blip r:embed="rId107"/>
                <a:stretch>
                  <a:fillRect/>
                </a:stretch>
              </p:blipFill>
              <p:spPr>
                <a:xfrm>
                  <a:off x="3065457" y="3915616"/>
                  <a:ext cx="186480" cy="52200"/>
                </a:xfrm>
                <a:prstGeom prst="rect">
                  <a:avLst/>
                </a:prstGeom>
              </p:spPr>
            </p:pic>
          </mc:Fallback>
        </mc:AlternateContent>
      </p:grpSp>
      <p:grpSp>
        <p:nvGrpSpPr>
          <p:cNvPr id="100" name="Group 99">
            <a:extLst>
              <a:ext uri="{FF2B5EF4-FFF2-40B4-BE49-F238E27FC236}">
                <a16:creationId xmlns:a16="http://schemas.microsoft.com/office/drawing/2014/main" id="{784AD18A-FA6B-82A7-F003-016F363279C4}"/>
              </a:ext>
            </a:extLst>
          </p:cNvPr>
          <p:cNvGrpSpPr/>
          <p:nvPr/>
        </p:nvGrpSpPr>
        <p:grpSpPr>
          <a:xfrm>
            <a:off x="3495297" y="3446679"/>
            <a:ext cx="1128960" cy="660240"/>
            <a:chOff x="3495297" y="3557776"/>
            <a:chExt cx="1128960" cy="660240"/>
          </a:xfrm>
        </p:grpSpPr>
        <mc:AlternateContent xmlns:mc="http://schemas.openxmlformats.org/markup-compatibility/2006" xmlns:p14="http://schemas.microsoft.com/office/powerpoint/2010/main">
          <mc:Choice Requires="p14">
            <p:contentPart p14:bwMode="auto" r:id="rId108">
              <p14:nvContentPartPr>
                <p14:cNvPr id="88" name="Ink 87">
                  <a:extLst>
                    <a:ext uri="{FF2B5EF4-FFF2-40B4-BE49-F238E27FC236}">
                      <a16:creationId xmlns:a16="http://schemas.microsoft.com/office/drawing/2014/main" id="{64CB7FA5-CFAD-C6D4-0518-FAA4D1C6A642}"/>
                    </a:ext>
                  </a:extLst>
                </p14:cNvPr>
                <p14:cNvContentPartPr/>
                <p14:nvPr/>
              </p14:nvContentPartPr>
              <p14:xfrm>
                <a:off x="3495297" y="3788176"/>
                <a:ext cx="141840" cy="24480"/>
              </p14:xfrm>
            </p:contentPart>
          </mc:Choice>
          <mc:Fallback xmlns="">
            <p:pic>
              <p:nvPicPr>
                <p:cNvPr id="88" name="Ink 87">
                  <a:extLst>
                    <a:ext uri="{FF2B5EF4-FFF2-40B4-BE49-F238E27FC236}">
                      <a16:creationId xmlns:a16="http://schemas.microsoft.com/office/drawing/2014/main" id="{64CB7FA5-CFAD-C6D4-0518-FAA4D1C6A642}"/>
                    </a:ext>
                  </a:extLst>
                </p:cNvPr>
                <p:cNvPicPr/>
                <p:nvPr/>
              </p:nvPicPr>
              <p:blipFill>
                <a:blip r:embed="rId109"/>
                <a:stretch>
                  <a:fillRect/>
                </a:stretch>
              </p:blipFill>
              <p:spPr>
                <a:xfrm>
                  <a:off x="3477657" y="377017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89" name="Ink 88">
                  <a:extLst>
                    <a:ext uri="{FF2B5EF4-FFF2-40B4-BE49-F238E27FC236}">
                      <a16:creationId xmlns:a16="http://schemas.microsoft.com/office/drawing/2014/main" id="{8091295D-F5FB-D11E-26E3-308F36F8B6D9}"/>
                    </a:ext>
                  </a:extLst>
                </p14:cNvPr>
                <p14:cNvContentPartPr/>
                <p14:nvPr/>
              </p14:nvContentPartPr>
              <p14:xfrm>
                <a:off x="3781497" y="3641296"/>
                <a:ext cx="158040" cy="251280"/>
              </p14:xfrm>
            </p:contentPart>
          </mc:Choice>
          <mc:Fallback xmlns="">
            <p:pic>
              <p:nvPicPr>
                <p:cNvPr id="89" name="Ink 88">
                  <a:extLst>
                    <a:ext uri="{FF2B5EF4-FFF2-40B4-BE49-F238E27FC236}">
                      <a16:creationId xmlns:a16="http://schemas.microsoft.com/office/drawing/2014/main" id="{8091295D-F5FB-D11E-26E3-308F36F8B6D9}"/>
                    </a:ext>
                  </a:extLst>
                </p:cNvPr>
                <p:cNvPicPr/>
                <p:nvPr/>
              </p:nvPicPr>
              <p:blipFill>
                <a:blip r:embed="rId111"/>
                <a:stretch>
                  <a:fillRect/>
                </a:stretch>
              </p:blipFill>
              <p:spPr>
                <a:xfrm>
                  <a:off x="3763857" y="3623656"/>
                  <a:ext cx="19368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90" name="Ink 89">
                  <a:extLst>
                    <a:ext uri="{FF2B5EF4-FFF2-40B4-BE49-F238E27FC236}">
                      <a16:creationId xmlns:a16="http://schemas.microsoft.com/office/drawing/2014/main" id="{E60CC9B7-9ED4-98D0-E4BC-4CDDB0493A3E}"/>
                    </a:ext>
                  </a:extLst>
                </p14:cNvPr>
                <p14:cNvContentPartPr/>
                <p14:nvPr/>
              </p14:nvContentPartPr>
              <p14:xfrm>
                <a:off x="4073097" y="3740296"/>
                <a:ext cx="134640" cy="88920"/>
              </p14:xfrm>
            </p:contentPart>
          </mc:Choice>
          <mc:Fallback xmlns="">
            <p:pic>
              <p:nvPicPr>
                <p:cNvPr id="90" name="Ink 89">
                  <a:extLst>
                    <a:ext uri="{FF2B5EF4-FFF2-40B4-BE49-F238E27FC236}">
                      <a16:creationId xmlns:a16="http://schemas.microsoft.com/office/drawing/2014/main" id="{E60CC9B7-9ED4-98D0-E4BC-4CDDB0493A3E}"/>
                    </a:ext>
                  </a:extLst>
                </p:cNvPr>
                <p:cNvPicPr/>
                <p:nvPr/>
              </p:nvPicPr>
              <p:blipFill>
                <a:blip r:embed="rId113"/>
                <a:stretch>
                  <a:fillRect/>
                </a:stretch>
              </p:blipFill>
              <p:spPr>
                <a:xfrm>
                  <a:off x="4055457" y="3722296"/>
                  <a:ext cx="17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91" name="Ink 90">
                  <a:extLst>
                    <a:ext uri="{FF2B5EF4-FFF2-40B4-BE49-F238E27FC236}">
                      <a16:creationId xmlns:a16="http://schemas.microsoft.com/office/drawing/2014/main" id="{6C37391C-BB6D-EB02-FD96-938005C64708}"/>
                    </a:ext>
                  </a:extLst>
                </p14:cNvPr>
                <p14:cNvContentPartPr/>
                <p14:nvPr/>
              </p14:nvContentPartPr>
              <p14:xfrm>
                <a:off x="4094697" y="3699256"/>
                <a:ext cx="170640" cy="175320"/>
              </p14:xfrm>
            </p:contentPart>
          </mc:Choice>
          <mc:Fallback xmlns="">
            <p:pic>
              <p:nvPicPr>
                <p:cNvPr id="91" name="Ink 90">
                  <a:extLst>
                    <a:ext uri="{FF2B5EF4-FFF2-40B4-BE49-F238E27FC236}">
                      <a16:creationId xmlns:a16="http://schemas.microsoft.com/office/drawing/2014/main" id="{6C37391C-BB6D-EB02-FD96-938005C64708}"/>
                    </a:ext>
                  </a:extLst>
                </p:cNvPr>
                <p:cNvPicPr/>
                <p:nvPr/>
              </p:nvPicPr>
              <p:blipFill>
                <a:blip r:embed="rId115"/>
                <a:stretch>
                  <a:fillRect/>
                </a:stretch>
              </p:blipFill>
              <p:spPr>
                <a:xfrm>
                  <a:off x="4077057" y="3681616"/>
                  <a:ext cx="20628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93" name="Ink 92">
                  <a:extLst>
                    <a:ext uri="{FF2B5EF4-FFF2-40B4-BE49-F238E27FC236}">
                      <a16:creationId xmlns:a16="http://schemas.microsoft.com/office/drawing/2014/main" id="{9C519AAD-65BC-1CCD-C64A-6D2FAB0D7B73}"/>
                    </a:ext>
                  </a:extLst>
                </p14:cNvPr>
                <p14:cNvContentPartPr/>
                <p14:nvPr/>
              </p14:nvContentPartPr>
              <p14:xfrm>
                <a:off x="4401057" y="3557776"/>
                <a:ext cx="165960" cy="254520"/>
              </p14:xfrm>
            </p:contentPart>
          </mc:Choice>
          <mc:Fallback xmlns="">
            <p:pic>
              <p:nvPicPr>
                <p:cNvPr id="93" name="Ink 92">
                  <a:extLst>
                    <a:ext uri="{FF2B5EF4-FFF2-40B4-BE49-F238E27FC236}">
                      <a16:creationId xmlns:a16="http://schemas.microsoft.com/office/drawing/2014/main" id="{9C519AAD-65BC-1CCD-C64A-6D2FAB0D7B73}"/>
                    </a:ext>
                  </a:extLst>
                </p:cNvPr>
                <p:cNvPicPr/>
                <p:nvPr/>
              </p:nvPicPr>
              <p:blipFill>
                <a:blip r:embed="rId117"/>
                <a:stretch>
                  <a:fillRect/>
                </a:stretch>
              </p:blipFill>
              <p:spPr>
                <a:xfrm>
                  <a:off x="4383417" y="3539776"/>
                  <a:ext cx="20160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95" name="Ink 94">
                  <a:extLst>
                    <a:ext uri="{FF2B5EF4-FFF2-40B4-BE49-F238E27FC236}">
                      <a16:creationId xmlns:a16="http://schemas.microsoft.com/office/drawing/2014/main" id="{20759F8A-A5AD-C12E-7E06-340EB05D258A}"/>
                    </a:ext>
                  </a:extLst>
                </p14:cNvPr>
                <p14:cNvContentPartPr/>
                <p14:nvPr/>
              </p14:nvContentPartPr>
              <p14:xfrm>
                <a:off x="3526977" y="3905896"/>
                <a:ext cx="1097280" cy="114480"/>
              </p14:xfrm>
            </p:contentPart>
          </mc:Choice>
          <mc:Fallback xmlns="">
            <p:pic>
              <p:nvPicPr>
                <p:cNvPr id="95" name="Ink 94">
                  <a:extLst>
                    <a:ext uri="{FF2B5EF4-FFF2-40B4-BE49-F238E27FC236}">
                      <a16:creationId xmlns:a16="http://schemas.microsoft.com/office/drawing/2014/main" id="{20759F8A-A5AD-C12E-7E06-340EB05D258A}"/>
                    </a:ext>
                  </a:extLst>
                </p:cNvPr>
                <p:cNvPicPr/>
                <p:nvPr/>
              </p:nvPicPr>
              <p:blipFill>
                <a:blip r:embed="rId119"/>
                <a:stretch>
                  <a:fillRect/>
                </a:stretch>
              </p:blipFill>
              <p:spPr>
                <a:xfrm>
                  <a:off x="3508977" y="3887896"/>
                  <a:ext cx="113292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99" name="Ink 98">
                  <a:extLst>
                    <a:ext uri="{FF2B5EF4-FFF2-40B4-BE49-F238E27FC236}">
                      <a16:creationId xmlns:a16="http://schemas.microsoft.com/office/drawing/2014/main" id="{E8F91531-967D-E91C-2230-CD1E5319E0A5}"/>
                    </a:ext>
                  </a:extLst>
                </p14:cNvPr>
                <p14:cNvContentPartPr/>
                <p14:nvPr/>
              </p14:nvContentPartPr>
              <p14:xfrm>
                <a:off x="4058337" y="4048816"/>
                <a:ext cx="223920" cy="169200"/>
              </p14:xfrm>
            </p:contentPart>
          </mc:Choice>
          <mc:Fallback xmlns="">
            <p:pic>
              <p:nvPicPr>
                <p:cNvPr id="99" name="Ink 98">
                  <a:extLst>
                    <a:ext uri="{FF2B5EF4-FFF2-40B4-BE49-F238E27FC236}">
                      <a16:creationId xmlns:a16="http://schemas.microsoft.com/office/drawing/2014/main" id="{E8F91531-967D-E91C-2230-CD1E5319E0A5}"/>
                    </a:ext>
                  </a:extLst>
                </p:cNvPr>
                <p:cNvPicPr/>
                <p:nvPr/>
              </p:nvPicPr>
              <p:blipFill>
                <a:blip r:embed="rId121"/>
                <a:stretch>
                  <a:fillRect/>
                </a:stretch>
              </p:blipFill>
              <p:spPr>
                <a:xfrm>
                  <a:off x="4040697" y="4031176"/>
                  <a:ext cx="259560" cy="204840"/>
                </a:xfrm>
                <a:prstGeom prst="rect">
                  <a:avLst/>
                </a:prstGeom>
              </p:spPr>
            </p:pic>
          </mc:Fallback>
        </mc:AlternateContent>
      </p:grpSp>
      <p:grpSp>
        <p:nvGrpSpPr>
          <p:cNvPr id="104" name="Group 103">
            <a:extLst>
              <a:ext uri="{FF2B5EF4-FFF2-40B4-BE49-F238E27FC236}">
                <a16:creationId xmlns:a16="http://schemas.microsoft.com/office/drawing/2014/main" id="{B5939A1A-CB13-0C13-E976-A170FD4F6BB6}"/>
              </a:ext>
            </a:extLst>
          </p:cNvPr>
          <p:cNvGrpSpPr/>
          <p:nvPr/>
        </p:nvGrpSpPr>
        <p:grpSpPr>
          <a:xfrm>
            <a:off x="4916217" y="3546399"/>
            <a:ext cx="216000" cy="215280"/>
            <a:chOff x="4916217" y="3657496"/>
            <a:chExt cx="216000" cy="215280"/>
          </a:xfrm>
        </p:grpSpPr>
        <mc:AlternateContent xmlns:mc="http://schemas.openxmlformats.org/markup-compatibility/2006" xmlns:p14="http://schemas.microsoft.com/office/powerpoint/2010/main">
          <mc:Choice Requires="p14">
            <p:contentPart p14:bwMode="auto" r:id="rId122">
              <p14:nvContentPartPr>
                <p14:cNvPr id="101" name="Ink 100">
                  <a:extLst>
                    <a:ext uri="{FF2B5EF4-FFF2-40B4-BE49-F238E27FC236}">
                      <a16:creationId xmlns:a16="http://schemas.microsoft.com/office/drawing/2014/main" id="{C8FDF3BB-5E69-1440-8E2E-07264EACE1FF}"/>
                    </a:ext>
                  </a:extLst>
                </p14:cNvPr>
                <p14:cNvContentPartPr/>
                <p14:nvPr/>
              </p14:nvContentPartPr>
              <p14:xfrm>
                <a:off x="4916217" y="3758296"/>
                <a:ext cx="216000" cy="34920"/>
              </p14:xfrm>
            </p:contentPart>
          </mc:Choice>
          <mc:Fallback xmlns="">
            <p:pic>
              <p:nvPicPr>
                <p:cNvPr id="101" name="Ink 100">
                  <a:extLst>
                    <a:ext uri="{FF2B5EF4-FFF2-40B4-BE49-F238E27FC236}">
                      <a16:creationId xmlns:a16="http://schemas.microsoft.com/office/drawing/2014/main" id="{C8FDF3BB-5E69-1440-8E2E-07264EACE1FF}"/>
                    </a:ext>
                  </a:extLst>
                </p:cNvPr>
                <p:cNvPicPr/>
                <p:nvPr/>
              </p:nvPicPr>
              <p:blipFill>
                <a:blip r:embed="rId123"/>
                <a:stretch>
                  <a:fillRect/>
                </a:stretch>
              </p:blipFill>
              <p:spPr>
                <a:xfrm>
                  <a:off x="4898217" y="3740296"/>
                  <a:ext cx="25164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02" name="Ink 101">
                  <a:extLst>
                    <a:ext uri="{FF2B5EF4-FFF2-40B4-BE49-F238E27FC236}">
                      <a16:creationId xmlns:a16="http://schemas.microsoft.com/office/drawing/2014/main" id="{7BCFE633-9DD6-D247-F418-E70554063C9D}"/>
                    </a:ext>
                  </a:extLst>
                </p14:cNvPr>
                <p14:cNvContentPartPr/>
                <p14:nvPr/>
              </p14:nvContentPartPr>
              <p14:xfrm>
                <a:off x="5028897" y="3657496"/>
                <a:ext cx="45360" cy="215280"/>
              </p14:xfrm>
            </p:contentPart>
          </mc:Choice>
          <mc:Fallback xmlns="">
            <p:pic>
              <p:nvPicPr>
                <p:cNvPr id="102" name="Ink 101">
                  <a:extLst>
                    <a:ext uri="{FF2B5EF4-FFF2-40B4-BE49-F238E27FC236}">
                      <a16:creationId xmlns:a16="http://schemas.microsoft.com/office/drawing/2014/main" id="{7BCFE633-9DD6-D247-F418-E70554063C9D}"/>
                    </a:ext>
                  </a:extLst>
                </p:cNvPr>
                <p:cNvPicPr/>
                <p:nvPr/>
              </p:nvPicPr>
              <p:blipFill>
                <a:blip r:embed="rId125"/>
                <a:stretch>
                  <a:fillRect/>
                </a:stretch>
              </p:blipFill>
              <p:spPr>
                <a:xfrm>
                  <a:off x="5011257" y="3639496"/>
                  <a:ext cx="810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6">
            <p14:nvContentPartPr>
              <p14:cNvPr id="103" name="Ink 102">
                <a:extLst>
                  <a:ext uri="{FF2B5EF4-FFF2-40B4-BE49-F238E27FC236}">
                    <a16:creationId xmlns:a16="http://schemas.microsoft.com/office/drawing/2014/main" id="{1B85164B-5BBA-910A-F09F-8DEE376B038F}"/>
                  </a:ext>
                </a:extLst>
              </p14:cNvPr>
              <p14:cNvContentPartPr/>
              <p14:nvPr/>
            </p14:nvContentPartPr>
            <p14:xfrm>
              <a:off x="5407617" y="3526959"/>
              <a:ext cx="298800" cy="200520"/>
            </p14:xfrm>
          </p:contentPart>
        </mc:Choice>
        <mc:Fallback xmlns="">
          <p:pic>
            <p:nvPicPr>
              <p:cNvPr id="103" name="Ink 102">
                <a:extLst>
                  <a:ext uri="{FF2B5EF4-FFF2-40B4-BE49-F238E27FC236}">
                    <a16:creationId xmlns:a16="http://schemas.microsoft.com/office/drawing/2014/main" id="{1B85164B-5BBA-910A-F09F-8DEE376B038F}"/>
                  </a:ext>
                </a:extLst>
              </p:cNvPr>
              <p:cNvPicPr/>
              <p:nvPr/>
            </p:nvPicPr>
            <p:blipFill>
              <a:blip r:embed="rId127"/>
              <a:stretch>
                <a:fillRect/>
              </a:stretch>
            </p:blipFill>
            <p:spPr>
              <a:xfrm>
                <a:off x="5389977" y="3508959"/>
                <a:ext cx="334440" cy="236160"/>
              </a:xfrm>
              <a:prstGeom prst="rect">
                <a:avLst/>
              </a:prstGeom>
            </p:spPr>
          </p:pic>
        </mc:Fallback>
      </mc:AlternateContent>
      <p:grpSp>
        <p:nvGrpSpPr>
          <p:cNvPr id="109" name="Group 108">
            <a:extLst>
              <a:ext uri="{FF2B5EF4-FFF2-40B4-BE49-F238E27FC236}">
                <a16:creationId xmlns:a16="http://schemas.microsoft.com/office/drawing/2014/main" id="{51C24A91-129A-E589-ACA8-77E4131BFBAD}"/>
              </a:ext>
            </a:extLst>
          </p:cNvPr>
          <p:cNvGrpSpPr/>
          <p:nvPr/>
        </p:nvGrpSpPr>
        <p:grpSpPr>
          <a:xfrm>
            <a:off x="2412057" y="4382130"/>
            <a:ext cx="885600" cy="221760"/>
            <a:chOff x="2412057" y="4476136"/>
            <a:chExt cx="885600" cy="221760"/>
          </a:xfrm>
        </p:grpSpPr>
        <mc:AlternateContent xmlns:mc="http://schemas.openxmlformats.org/markup-compatibility/2006" xmlns:p14="http://schemas.microsoft.com/office/powerpoint/2010/main">
          <mc:Choice Requires="p14">
            <p:contentPart p14:bwMode="auto" r:id="rId128">
              <p14:nvContentPartPr>
                <p14:cNvPr id="105" name="Ink 104">
                  <a:extLst>
                    <a:ext uri="{FF2B5EF4-FFF2-40B4-BE49-F238E27FC236}">
                      <a16:creationId xmlns:a16="http://schemas.microsoft.com/office/drawing/2014/main" id="{E6E26445-B2C5-6AF2-3E58-06E903FD00C4}"/>
                    </a:ext>
                  </a:extLst>
                </p14:cNvPr>
                <p14:cNvContentPartPr/>
                <p14:nvPr/>
              </p14:nvContentPartPr>
              <p14:xfrm>
                <a:off x="2412057" y="4641376"/>
                <a:ext cx="154080" cy="16560"/>
              </p14:xfrm>
            </p:contentPart>
          </mc:Choice>
          <mc:Fallback xmlns="">
            <p:pic>
              <p:nvPicPr>
                <p:cNvPr id="105" name="Ink 104">
                  <a:extLst>
                    <a:ext uri="{FF2B5EF4-FFF2-40B4-BE49-F238E27FC236}">
                      <a16:creationId xmlns:a16="http://schemas.microsoft.com/office/drawing/2014/main" id="{E6E26445-B2C5-6AF2-3E58-06E903FD00C4}"/>
                    </a:ext>
                  </a:extLst>
                </p:cNvPr>
                <p:cNvPicPr/>
                <p:nvPr/>
              </p:nvPicPr>
              <p:blipFill>
                <a:blip r:embed="rId129"/>
                <a:stretch>
                  <a:fillRect/>
                </a:stretch>
              </p:blipFill>
              <p:spPr>
                <a:xfrm>
                  <a:off x="2394057" y="4623376"/>
                  <a:ext cx="1897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06" name="Ink 105">
                  <a:extLst>
                    <a:ext uri="{FF2B5EF4-FFF2-40B4-BE49-F238E27FC236}">
                      <a16:creationId xmlns:a16="http://schemas.microsoft.com/office/drawing/2014/main" id="{8BA6AA4F-C91D-4EB8-0299-00E7FD4C8821}"/>
                    </a:ext>
                  </a:extLst>
                </p14:cNvPr>
                <p14:cNvContentPartPr/>
                <p14:nvPr/>
              </p14:nvContentPartPr>
              <p14:xfrm>
                <a:off x="2725257" y="4476136"/>
                <a:ext cx="160200" cy="221760"/>
              </p14:xfrm>
            </p:contentPart>
          </mc:Choice>
          <mc:Fallback xmlns="">
            <p:pic>
              <p:nvPicPr>
                <p:cNvPr id="106" name="Ink 105">
                  <a:extLst>
                    <a:ext uri="{FF2B5EF4-FFF2-40B4-BE49-F238E27FC236}">
                      <a16:creationId xmlns:a16="http://schemas.microsoft.com/office/drawing/2014/main" id="{8BA6AA4F-C91D-4EB8-0299-00E7FD4C8821}"/>
                    </a:ext>
                  </a:extLst>
                </p:cNvPr>
                <p:cNvPicPr/>
                <p:nvPr/>
              </p:nvPicPr>
              <p:blipFill>
                <a:blip r:embed="rId131"/>
                <a:stretch>
                  <a:fillRect/>
                </a:stretch>
              </p:blipFill>
              <p:spPr>
                <a:xfrm>
                  <a:off x="2707617" y="4458136"/>
                  <a:ext cx="19584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07" name="Ink 106">
                  <a:extLst>
                    <a:ext uri="{FF2B5EF4-FFF2-40B4-BE49-F238E27FC236}">
                      <a16:creationId xmlns:a16="http://schemas.microsoft.com/office/drawing/2014/main" id="{C6745084-6771-CAB0-0130-A82DEF242B6A}"/>
                    </a:ext>
                  </a:extLst>
                </p14:cNvPr>
                <p14:cNvContentPartPr/>
                <p14:nvPr/>
              </p14:nvContentPartPr>
              <p14:xfrm>
                <a:off x="3088497" y="4547056"/>
                <a:ext cx="203040" cy="23760"/>
              </p14:xfrm>
            </p:contentPart>
          </mc:Choice>
          <mc:Fallback xmlns="">
            <p:pic>
              <p:nvPicPr>
                <p:cNvPr id="107" name="Ink 106">
                  <a:extLst>
                    <a:ext uri="{FF2B5EF4-FFF2-40B4-BE49-F238E27FC236}">
                      <a16:creationId xmlns:a16="http://schemas.microsoft.com/office/drawing/2014/main" id="{C6745084-6771-CAB0-0130-A82DEF242B6A}"/>
                    </a:ext>
                  </a:extLst>
                </p:cNvPr>
                <p:cNvPicPr/>
                <p:nvPr/>
              </p:nvPicPr>
              <p:blipFill>
                <a:blip r:embed="rId133"/>
                <a:stretch>
                  <a:fillRect/>
                </a:stretch>
              </p:blipFill>
              <p:spPr>
                <a:xfrm>
                  <a:off x="3070857" y="4529056"/>
                  <a:ext cx="2386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08" name="Ink 107">
                  <a:extLst>
                    <a:ext uri="{FF2B5EF4-FFF2-40B4-BE49-F238E27FC236}">
                      <a16:creationId xmlns:a16="http://schemas.microsoft.com/office/drawing/2014/main" id="{9752D06E-63FC-7C10-DF35-F425E467FABB}"/>
                    </a:ext>
                  </a:extLst>
                </p14:cNvPr>
                <p14:cNvContentPartPr/>
                <p14:nvPr/>
              </p14:nvContentPartPr>
              <p14:xfrm>
                <a:off x="3133497" y="4618336"/>
                <a:ext cx="164160" cy="21240"/>
              </p14:xfrm>
            </p:contentPart>
          </mc:Choice>
          <mc:Fallback xmlns="">
            <p:pic>
              <p:nvPicPr>
                <p:cNvPr id="108" name="Ink 107">
                  <a:extLst>
                    <a:ext uri="{FF2B5EF4-FFF2-40B4-BE49-F238E27FC236}">
                      <a16:creationId xmlns:a16="http://schemas.microsoft.com/office/drawing/2014/main" id="{9752D06E-63FC-7C10-DF35-F425E467FABB}"/>
                    </a:ext>
                  </a:extLst>
                </p:cNvPr>
                <p:cNvPicPr/>
                <p:nvPr/>
              </p:nvPicPr>
              <p:blipFill>
                <a:blip r:embed="rId135"/>
                <a:stretch>
                  <a:fillRect/>
                </a:stretch>
              </p:blipFill>
              <p:spPr>
                <a:xfrm>
                  <a:off x="3115857" y="4600336"/>
                  <a:ext cx="199800" cy="56880"/>
                </a:xfrm>
                <a:prstGeom prst="rect">
                  <a:avLst/>
                </a:prstGeom>
              </p:spPr>
            </p:pic>
          </mc:Fallback>
        </mc:AlternateContent>
      </p:grpSp>
      <p:grpSp>
        <p:nvGrpSpPr>
          <p:cNvPr id="116" name="Group 115">
            <a:extLst>
              <a:ext uri="{FF2B5EF4-FFF2-40B4-BE49-F238E27FC236}">
                <a16:creationId xmlns:a16="http://schemas.microsoft.com/office/drawing/2014/main" id="{7D6CE0F1-7862-33E8-2125-A42870E39D7D}"/>
              </a:ext>
            </a:extLst>
          </p:cNvPr>
          <p:cNvGrpSpPr/>
          <p:nvPr/>
        </p:nvGrpSpPr>
        <p:grpSpPr>
          <a:xfrm>
            <a:off x="3564777" y="4305450"/>
            <a:ext cx="506520" cy="253080"/>
            <a:chOff x="3564777" y="4399456"/>
            <a:chExt cx="506520" cy="253080"/>
          </a:xfrm>
        </p:grpSpPr>
        <mc:AlternateContent xmlns:mc="http://schemas.openxmlformats.org/markup-compatibility/2006" xmlns:p14="http://schemas.microsoft.com/office/powerpoint/2010/main">
          <mc:Choice Requires="p14">
            <p:contentPart p14:bwMode="auto" r:id="rId136">
              <p14:nvContentPartPr>
                <p14:cNvPr id="110" name="Ink 109">
                  <a:extLst>
                    <a:ext uri="{FF2B5EF4-FFF2-40B4-BE49-F238E27FC236}">
                      <a16:creationId xmlns:a16="http://schemas.microsoft.com/office/drawing/2014/main" id="{00491FA3-753A-079B-8CAF-CF0587A113BE}"/>
                    </a:ext>
                  </a:extLst>
                </p14:cNvPr>
                <p14:cNvContentPartPr/>
                <p14:nvPr/>
              </p14:nvContentPartPr>
              <p14:xfrm>
                <a:off x="3564777" y="4555696"/>
                <a:ext cx="178920" cy="10080"/>
              </p14:xfrm>
            </p:contentPart>
          </mc:Choice>
          <mc:Fallback xmlns="">
            <p:pic>
              <p:nvPicPr>
                <p:cNvPr id="110" name="Ink 109">
                  <a:extLst>
                    <a:ext uri="{FF2B5EF4-FFF2-40B4-BE49-F238E27FC236}">
                      <a16:creationId xmlns:a16="http://schemas.microsoft.com/office/drawing/2014/main" id="{00491FA3-753A-079B-8CAF-CF0587A113BE}"/>
                    </a:ext>
                  </a:extLst>
                </p:cNvPr>
                <p:cNvPicPr/>
                <p:nvPr/>
              </p:nvPicPr>
              <p:blipFill>
                <a:blip r:embed="rId137"/>
                <a:stretch>
                  <a:fillRect/>
                </a:stretch>
              </p:blipFill>
              <p:spPr>
                <a:xfrm>
                  <a:off x="3546777" y="4538056"/>
                  <a:ext cx="214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11" name="Ink 110">
                  <a:extLst>
                    <a:ext uri="{FF2B5EF4-FFF2-40B4-BE49-F238E27FC236}">
                      <a16:creationId xmlns:a16="http://schemas.microsoft.com/office/drawing/2014/main" id="{A968F81D-0977-E226-55A5-7DFA89FDF92D}"/>
                    </a:ext>
                  </a:extLst>
                </p14:cNvPr>
                <p14:cNvContentPartPr/>
                <p14:nvPr/>
              </p14:nvContentPartPr>
              <p14:xfrm>
                <a:off x="3884097" y="4399456"/>
                <a:ext cx="187200" cy="253080"/>
              </p14:xfrm>
            </p:contentPart>
          </mc:Choice>
          <mc:Fallback xmlns="">
            <p:pic>
              <p:nvPicPr>
                <p:cNvPr id="111" name="Ink 110">
                  <a:extLst>
                    <a:ext uri="{FF2B5EF4-FFF2-40B4-BE49-F238E27FC236}">
                      <a16:creationId xmlns:a16="http://schemas.microsoft.com/office/drawing/2014/main" id="{A968F81D-0977-E226-55A5-7DFA89FDF92D}"/>
                    </a:ext>
                  </a:extLst>
                </p:cNvPr>
                <p:cNvPicPr/>
                <p:nvPr/>
              </p:nvPicPr>
              <p:blipFill>
                <a:blip r:embed="rId139"/>
                <a:stretch>
                  <a:fillRect/>
                </a:stretch>
              </p:blipFill>
              <p:spPr>
                <a:xfrm>
                  <a:off x="3866457" y="4381816"/>
                  <a:ext cx="222840" cy="288720"/>
                </a:xfrm>
                <a:prstGeom prst="rect">
                  <a:avLst/>
                </a:prstGeom>
              </p:spPr>
            </p:pic>
          </mc:Fallback>
        </mc:AlternateContent>
      </p:grpSp>
      <p:grpSp>
        <p:nvGrpSpPr>
          <p:cNvPr id="115" name="Group 114">
            <a:extLst>
              <a:ext uri="{FF2B5EF4-FFF2-40B4-BE49-F238E27FC236}">
                <a16:creationId xmlns:a16="http://schemas.microsoft.com/office/drawing/2014/main" id="{38936D91-B62A-8606-59E7-470EE95129C5}"/>
              </a:ext>
            </a:extLst>
          </p:cNvPr>
          <p:cNvGrpSpPr/>
          <p:nvPr/>
        </p:nvGrpSpPr>
        <p:grpSpPr>
          <a:xfrm>
            <a:off x="4381257" y="4298250"/>
            <a:ext cx="674280" cy="266400"/>
            <a:chOff x="4381257" y="4392256"/>
            <a:chExt cx="674280" cy="266400"/>
          </a:xfrm>
        </p:grpSpPr>
        <mc:AlternateContent xmlns:mc="http://schemas.openxmlformats.org/markup-compatibility/2006" xmlns:p14="http://schemas.microsoft.com/office/powerpoint/2010/main">
          <mc:Choice Requires="p14">
            <p:contentPart p14:bwMode="auto" r:id="rId140">
              <p14:nvContentPartPr>
                <p14:cNvPr id="112" name="Ink 111">
                  <a:extLst>
                    <a:ext uri="{FF2B5EF4-FFF2-40B4-BE49-F238E27FC236}">
                      <a16:creationId xmlns:a16="http://schemas.microsoft.com/office/drawing/2014/main" id="{6FCA5D07-3680-5D90-2830-85EA5581C71F}"/>
                    </a:ext>
                  </a:extLst>
                </p14:cNvPr>
                <p14:cNvContentPartPr/>
                <p14:nvPr/>
              </p14:nvContentPartPr>
              <p14:xfrm>
                <a:off x="4381257" y="4524736"/>
                <a:ext cx="183240" cy="15840"/>
              </p14:xfrm>
            </p:contentPart>
          </mc:Choice>
          <mc:Fallback xmlns="">
            <p:pic>
              <p:nvPicPr>
                <p:cNvPr id="112" name="Ink 111">
                  <a:extLst>
                    <a:ext uri="{FF2B5EF4-FFF2-40B4-BE49-F238E27FC236}">
                      <a16:creationId xmlns:a16="http://schemas.microsoft.com/office/drawing/2014/main" id="{6FCA5D07-3680-5D90-2830-85EA5581C71F}"/>
                    </a:ext>
                  </a:extLst>
                </p:cNvPr>
                <p:cNvPicPr/>
                <p:nvPr/>
              </p:nvPicPr>
              <p:blipFill>
                <a:blip r:embed="rId141"/>
                <a:stretch>
                  <a:fillRect/>
                </a:stretch>
              </p:blipFill>
              <p:spPr>
                <a:xfrm>
                  <a:off x="4363257" y="4506736"/>
                  <a:ext cx="218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13" name="Ink 112">
                  <a:extLst>
                    <a:ext uri="{FF2B5EF4-FFF2-40B4-BE49-F238E27FC236}">
                      <a16:creationId xmlns:a16="http://schemas.microsoft.com/office/drawing/2014/main" id="{2E9E246A-9E16-2ADA-EB64-E5CC84F4D741}"/>
                    </a:ext>
                  </a:extLst>
                </p14:cNvPr>
                <p14:cNvContentPartPr/>
                <p14:nvPr/>
              </p14:nvContentPartPr>
              <p14:xfrm>
                <a:off x="4478097" y="4392256"/>
                <a:ext cx="21600" cy="266400"/>
              </p14:xfrm>
            </p:contentPart>
          </mc:Choice>
          <mc:Fallback xmlns="">
            <p:pic>
              <p:nvPicPr>
                <p:cNvPr id="113" name="Ink 112">
                  <a:extLst>
                    <a:ext uri="{FF2B5EF4-FFF2-40B4-BE49-F238E27FC236}">
                      <a16:creationId xmlns:a16="http://schemas.microsoft.com/office/drawing/2014/main" id="{2E9E246A-9E16-2ADA-EB64-E5CC84F4D741}"/>
                    </a:ext>
                  </a:extLst>
                </p:cNvPr>
                <p:cNvPicPr/>
                <p:nvPr/>
              </p:nvPicPr>
              <p:blipFill>
                <a:blip r:embed="rId143"/>
                <a:stretch>
                  <a:fillRect/>
                </a:stretch>
              </p:blipFill>
              <p:spPr>
                <a:xfrm>
                  <a:off x="4460097" y="4374616"/>
                  <a:ext cx="5724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14" name="Ink 113">
                  <a:extLst>
                    <a:ext uri="{FF2B5EF4-FFF2-40B4-BE49-F238E27FC236}">
                      <a16:creationId xmlns:a16="http://schemas.microsoft.com/office/drawing/2014/main" id="{73FA3FBE-CB91-81FC-6AC5-9AB5562CAC7C}"/>
                    </a:ext>
                  </a:extLst>
                </p14:cNvPr>
                <p14:cNvContentPartPr/>
                <p14:nvPr/>
              </p14:nvContentPartPr>
              <p14:xfrm>
                <a:off x="4780857" y="4447336"/>
                <a:ext cx="274680" cy="180000"/>
              </p14:xfrm>
            </p:contentPart>
          </mc:Choice>
          <mc:Fallback xmlns="">
            <p:pic>
              <p:nvPicPr>
                <p:cNvPr id="114" name="Ink 113">
                  <a:extLst>
                    <a:ext uri="{FF2B5EF4-FFF2-40B4-BE49-F238E27FC236}">
                      <a16:creationId xmlns:a16="http://schemas.microsoft.com/office/drawing/2014/main" id="{73FA3FBE-CB91-81FC-6AC5-9AB5562CAC7C}"/>
                    </a:ext>
                  </a:extLst>
                </p:cNvPr>
                <p:cNvPicPr/>
                <p:nvPr/>
              </p:nvPicPr>
              <p:blipFill>
                <a:blip r:embed="rId145"/>
                <a:stretch>
                  <a:fillRect/>
                </a:stretch>
              </p:blipFill>
              <p:spPr>
                <a:xfrm>
                  <a:off x="4762857" y="4429336"/>
                  <a:ext cx="310320" cy="215640"/>
                </a:xfrm>
                <a:prstGeom prst="rect">
                  <a:avLst/>
                </a:prstGeom>
              </p:spPr>
            </p:pic>
          </mc:Fallback>
        </mc:AlternateContent>
      </p:grpSp>
      <p:grpSp>
        <p:nvGrpSpPr>
          <p:cNvPr id="135" name="Group 134">
            <a:extLst>
              <a:ext uri="{FF2B5EF4-FFF2-40B4-BE49-F238E27FC236}">
                <a16:creationId xmlns:a16="http://schemas.microsoft.com/office/drawing/2014/main" id="{F6644E51-861F-D928-BD81-57CAE1D31B62}"/>
              </a:ext>
            </a:extLst>
          </p:cNvPr>
          <p:cNvGrpSpPr/>
          <p:nvPr/>
        </p:nvGrpSpPr>
        <p:grpSpPr>
          <a:xfrm>
            <a:off x="2033337" y="4744336"/>
            <a:ext cx="3043440" cy="821520"/>
            <a:chOff x="2033337" y="4744336"/>
            <a:chExt cx="3043440" cy="821520"/>
          </a:xfrm>
        </p:grpSpPr>
        <mc:AlternateContent xmlns:mc="http://schemas.openxmlformats.org/markup-compatibility/2006" xmlns:p14="http://schemas.microsoft.com/office/powerpoint/2010/main">
          <mc:Choice Requires="p14">
            <p:contentPart p14:bwMode="auto" r:id="rId146">
              <p14:nvContentPartPr>
                <p14:cNvPr id="117" name="Ink 116">
                  <a:extLst>
                    <a:ext uri="{FF2B5EF4-FFF2-40B4-BE49-F238E27FC236}">
                      <a16:creationId xmlns:a16="http://schemas.microsoft.com/office/drawing/2014/main" id="{7CE99A0F-54E1-565A-B20E-59AB0AC94521}"/>
                    </a:ext>
                  </a:extLst>
                </p14:cNvPr>
                <p14:cNvContentPartPr/>
                <p14:nvPr/>
              </p14:nvContentPartPr>
              <p14:xfrm>
                <a:off x="2247897" y="5082016"/>
                <a:ext cx="228600" cy="293400"/>
              </p14:xfrm>
            </p:contentPart>
          </mc:Choice>
          <mc:Fallback xmlns="">
            <p:pic>
              <p:nvPicPr>
                <p:cNvPr id="117" name="Ink 116">
                  <a:extLst>
                    <a:ext uri="{FF2B5EF4-FFF2-40B4-BE49-F238E27FC236}">
                      <a16:creationId xmlns:a16="http://schemas.microsoft.com/office/drawing/2014/main" id="{7CE99A0F-54E1-565A-B20E-59AB0AC94521}"/>
                    </a:ext>
                  </a:extLst>
                </p:cNvPr>
                <p:cNvPicPr/>
                <p:nvPr/>
              </p:nvPicPr>
              <p:blipFill>
                <a:blip r:embed="rId147"/>
                <a:stretch>
                  <a:fillRect/>
                </a:stretch>
              </p:blipFill>
              <p:spPr>
                <a:xfrm>
                  <a:off x="2230257" y="5064016"/>
                  <a:ext cx="26424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18" name="Ink 117">
                  <a:extLst>
                    <a:ext uri="{FF2B5EF4-FFF2-40B4-BE49-F238E27FC236}">
                      <a16:creationId xmlns:a16="http://schemas.microsoft.com/office/drawing/2014/main" id="{915E9519-C406-B8FD-75F2-79984DC52400}"/>
                    </a:ext>
                  </a:extLst>
                </p14:cNvPr>
                <p14:cNvContentPartPr/>
                <p14:nvPr/>
              </p14:nvContentPartPr>
              <p14:xfrm>
                <a:off x="2817417" y="5101456"/>
                <a:ext cx="182880" cy="11160"/>
              </p14:xfrm>
            </p:contentPart>
          </mc:Choice>
          <mc:Fallback xmlns="">
            <p:pic>
              <p:nvPicPr>
                <p:cNvPr id="118" name="Ink 117">
                  <a:extLst>
                    <a:ext uri="{FF2B5EF4-FFF2-40B4-BE49-F238E27FC236}">
                      <a16:creationId xmlns:a16="http://schemas.microsoft.com/office/drawing/2014/main" id="{915E9519-C406-B8FD-75F2-79984DC52400}"/>
                    </a:ext>
                  </a:extLst>
                </p:cNvPr>
                <p:cNvPicPr/>
                <p:nvPr/>
              </p:nvPicPr>
              <p:blipFill>
                <a:blip r:embed="rId149"/>
                <a:stretch>
                  <a:fillRect/>
                </a:stretch>
              </p:blipFill>
              <p:spPr>
                <a:xfrm>
                  <a:off x="2799417" y="5083816"/>
                  <a:ext cx="21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19" name="Ink 118">
                  <a:extLst>
                    <a:ext uri="{FF2B5EF4-FFF2-40B4-BE49-F238E27FC236}">
                      <a16:creationId xmlns:a16="http://schemas.microsoft.com/office/drawing/2014/main" id="{4D877660-CFFB-E02A-31B2-1D24D52529C1}"/>
                    </a:ext>
                  </a:extLst>
                </p14:cNvPr>
                <p14:cNvContentPartPr/>
                <p14:nvPr/>
              </p14:nvContentPartPr>
              <p14:xfrm>
                <a:off x="2832537" y="5196856"/>
                <a:ext cx="210240" cy="25200"/>
              </p14:xfrm>
            </p:contentPart>
          </mc:Choice>
          <mc:Fallback xmlns="">
            <p:pic>
              <p:nvPicPr>
                <p:cNvPr id="119" name="Ink 118">
                  <a:extLst>
                    <a:ext uri="{FF2B5EF4-FFF2-40B4-BE49-F238E27FC236}">
                      <a16:creationId xmlns:a16="http://schemas.microsoft.com/office/drawing/2014/main" id="{4D877660-CFFB-E02A-31B2-1D24D52529C1}"/>
                    </a:ext>
                  </a:extLst>
                </p:cNvPr>
                <p:cNvPicPr/>
                <p:nvPr/>
              </p:nvPicPr>
              <p:blipFill>
                <a:blip r:embed="rId151"/>
                <a:stretch>
                  <a:fillRect/>
                </a:stretch>
              </p:blipFill>
              <p:spPr>
                <a:xfrm>
                  <a:off x="2814537" y="5179216"/>
                  <a:ext cx="24588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21" name="Ink 120">
                  <a:extLst>
                    <a:ext uri="{FF2B5EF4-FFF2-40B4-BE49-F238E27FC236}">
                      <a16:creationId xmlns:a16="http://schemas.microsoft.com/office/drawing/2014/main" id="{32A787C2-DC6D-9272-7C43-1B4DFC8F73D6}"/>
                    </a:ext>
                  </a:extLst>
                </p14:cNvPr>
                <p14:cNvContentPartPr/>
                <p14:nvPr/>
              </p14:nvContentPartPr>
              <p14:xfrm>
                <a:off x="3339057" y="5004616"/>
                <a:ext cx="123120" cy="20880"/>
              </p14:xfrm>
            </p:contentPart>
          </mc:Choice>
          <mc:Fallback xmlns="">
            <p:pic>
              <p:nvPicPr>
                <p:cNvPr id="121" name="Ink 120">
                  <a:extLst>
                    <a:ext uri="{FF2B5EF4-FFF2-40B4-BE49-F238E27FC236}">
                      <a16:creationId xmlns:a16="http://schemas.microsoft.com/office/drawing/2014/main" id="{32A787C2-DC6D-9272-7C43-1B4DFC8F73D6}"/>
                    </a:ext>
                  </a:extLst>
                </p:cNvPr>
                <p:cNvPicPr/>
                <p:nvPr/>
              </p:nvPicPr>
              <p:blipFill>
                <a:blip r:embed="rId153"/>
                <a:stretch>
                  <a:fillRect/>
                </a:stretch>
              </p:blipFill>
              <p:spPr>
                <a:xfrm>
                  <a:off x="3321417" y="4986976"/>
                  <a:ext cx="1587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22" name="Ink 121">
                  <a:extLst>
                    <a:ext uri="{FF2B5EF4-FFF2-40B4-BE49-F238E27FC236}">
                      <a16:creationId xmlns:a16="http://schemas.microsoft.com/office/drawing/2014/main" id="{6F1BFD42-33D7-40D6-2713-E75B27EF3170}"/>
                    </a:ext>
                  </a:extLst>
                </p14:cNvPr>
                <p14:cNvContentPartPr/>
                <p14:nvPr/>
              </p14:nvContentPartPr>
              <p14:xfrm>
                <a:off x="3598977" y="4860616"/>
                <a:ext cx="151200" cy="210960"/>
              </p14:xfrm>
            </p:contentPart>
          </mc:Choice>
          <mc:Fallback xmlns="">
            <p:pic>
              <p:nvPicPr>
                <p:cNvPr id="122" name="Ink 121">
                  <a:extLst>
                    <a:ext uri="{FF2B5EF4-FFF2-40B4-BE49-F238E27FC236}">
                      <a16:creationId xmlns:a16="http://schemas.microsoft.com/office/drawing/2014/main" id="{6F1BFD42-33D7-40D6-2713-E75B27EF3170}"/>
                    </a:ext>
                  </a:extLst>
                </p:cNvPr>
                <p:cNvPicPr/>
                <p:nvPr/>
              </p:nvPicPr>
              <p:blipFill>
                <a:blip r:embed="rId155"/>
                <a:stretch>
                  <a:fillRect/>
                </a:stretch>
              </p:blipFill>
              <p:spPr>
                <a:xfrm>
                  <a:off x="3580977" y="4842976"/>
                  <a:ext cx="1868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24" name="Ink 123">
                  <a:extLst>
                    <a:ext uri="{FF2B5EF4-FFF2-40B4-BE49-F238E27FC236}">
                      <a16:creationId xmlns:a16="http://schemas.microsoft.com/office/drawing/2014/main" id="{D9A709FD-7B5F-6212-3916-F851778155EB}"/>
                    </a:ext>
                  </a:extLst>
                </p14:cNvPr>
                <p14:cNvContentPartPr/>
                <p14:nvPr/>
              </p14:nvContentPartPr>
              <p14:xfrm>
                <a:off x="3840537" y="4923976"/>
                <a:ext cx="91080" cy="164160"/>
              </p14:xfrm>
            </p:contentPart>
          </mc:Choice>
          <mc:Fallback xmlns="">
            <p:pic>
              <p:nvPicPr>
                <p:cNvPr id="124" name="Ink 123">
                  <a:extLst>
                    <a:ext uri="{FF2B5EF4-FFF2-40B4-BE49-F238E27FC236}">
                      <a16:creationId xmlns:a16="http://schemas.microsoft.com/office/drawing/2014/main" id="{D9A709FD-7B5F-6212-3916-F851778155EB}"/>
                    </a:ext>
                  </a:extLst>
                </p:cNvPr>
                <p:cNvPicPr/>
                <p:nvPr/>
              </p:nvPicPr>
              <p:blipFill>
                <a:blip r:embed="rId157"/>
                <a:stretch>
                  <a:fillRect/>
                </a:stretch>
              </p:blipFill>
              <p:spPr>
                <a:xfrm>
                  <a:off x="3822537" y="4905976"/>
                  <a:ext cx="1267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25" name="Ink 124">
                  <a:extLst>
                    <a:ext uri="{FF2B5EF4-FFF2-40B4-BE49-F238E27FC236}">
                      <a16:creationId xmlns:a16="http://schemas.microsoft.com/office/drawing/2014/main" id="{994293B0-8FA5-1F8F-2BE5-A924F22CB573}"/>
                    </a:ext>
                  </a:extLst>
                </p14:cNvPr>
                <p14:cNvContentPartPr/>
                <p14:nvPr/>
              </p14:nvContentPartPr>
              <p14:xfrm>
                <a:off x="3966177" y="4921816"/>
                <a:ext cx="115920" cy="120960"/>
              </p14:xfrm>
            </p:contentPart>
          </mc:Choice>
          <mc:Fallback xmlns="">
            <p:pic>
              <p:nvPicPr>
                <p:cNvPr id="125" name="Ink 124">
                  <a:extLst>
                    <a:ext uri="{FF2B5EF4-FFF2-40B4-BE49-F238E27FC236}">
                      <a16:creationId xmlns:a16="http://schemas.microsoft.com/office/drawing/2014/main" id="{994293B0-8FA5-1F8F-2BE5-A924F22CB573}"/>
                    </a:ext>
                  </a:extLst>
                </p:cNvPr>
                <p:cNvPicPr/>
                <p:nvPr/>
              </p:nvPicPr>
              <p:blipFill>
                <a:blip r:embed="rId159"/>
                <a:stretch>
                  <a:fillRect/>
                </a:stretch>
              </p:blipFill>
              <p:spPr>
                <a:xfrm>
                  <a:off x="3948537" y="4904176"/>
                  <a:ext cx="15156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26" name="Ink 125">
                  <a:extLst>
                    <a:ext uri="{FF2B5EF4-FFF2-40B4-BE49-F238E27FC236}">
                      <a16:creationId xmlns:a16="http://schemas.microsoft.com/office/drawing/2014/main" id="{296E9735-AB93-CE41-E89F-9BAC3924F742}"/>
                    </a:ext>
                  </a:extLst>
                </p14:cNvPr>
                <p14:cNvContentPartPr/>
                <p14:nvPr/>
              </p14:nvContentPartPr>
              <p14:xfrm>
                <a:off x="3306657" y="5134216"/>
                <a:ext cx="789120" cy="86040"/>
              </p14:xfrm>
            </p:contentPart>
          </mc:Choice>
          <mc:Fallback xmlns="">
            <p:pic>
              <p:nvPicPr>
                <p:cNvPr id="126" name="Ink 125">
                  <a:extLst>
                    <a:ext uri="{FF2B5EF4-FFF2-40B4-BE49-F238E27FC236}">
                      <a16:creationId xmlns:a16="http://schemas.microsoft.com/office/drawing/2014/main" id="{296E9735-AB93-CE41-E89F-9BAC3924F742}"/>
                    </a:ext>
                  </a:extLst>
                </p:cNvPr>
                <p:cNvPicPr/>
                <p:nvPr/>
              </p:nvPicPr>
              <p:blipFill>
                <a:blip r:embed="rId161"/>
                <a:stretch>
                  <a:fillRect/>
                </a:stretch>
              </p:blipFill>
              <p:spPr>
                <a:xfrm>
                  <a:off x="3288657" y="5116216"/>
                  <a:ext cx="8247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27" name="Ink 126">
                  <a:extLst>
                    <a:ext uri="{FF2B5EF4-FFF2-40B4-BE49-F238E27FC236}">
                      <a16:creationId xmlns:a16="http://schemas.microsoft.com/office/drawing/2014/main" id="{E719562A-9381-B5F0-B949-B471A3FECCA5}"/>
                    </a:ext>
                  </a:extLst>
                </p14:cNvPr>
                <p14:cNvContentPartPr/>
                <p14:nvPr/>
              </p14:nvContentPartPr>
              <p14:xfrm>
                <a:off x="3710937" y="5258776"/>
                <a:ext cx="227520" cy="162360"/>
              </p14:xfrm>
            </p:contentPart>
          </mc:Choice>
          <mc:Fallback xmlns="">
            <p:pic>
              <p:nvPicPr>
                <p:cNvPr id="127" name="Ink 126">
                  <a:extLst>
                    <a:ext uri="{FF2B5EF4-FFF2-40B4-BE49-F238E27FC236}">
                      <a16:creationId xmlns:a16="http://schemas.microsoft.com/office/drawing/2014/main" id="{E719562A-9381-B5F0-B949-B471A3FECCA5}"/>
                    </a:ext>
                  </a:extLst>
                </p:cNvPr>
                <p:cNvPicPr/>
                <p:nvPr/>
              </p:nvPicPr>
              <p:blipFill>
                <a:blip r:embed="rId163"/>
                <a:stretch>
                  <a:fillRect/>
                </a:stretch>
              </p:blipFill>
              <p:spPr>
                <a:xfrm>
                  <a:off x="3692937" y="5241136"/>
                  <a:ext cx="2631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29" name="Ink 128">
                  <a:extLst>
                    <a:ext uri="{FF2B5EF4-FFF2-40B4-BE49-F238E27FC236}">
                      <a16:creationId xmlns:a16="http://schemas.microsoft.com/office/drawing/2014/main" id="{96BDAE0D-965B-3B3B-1E28-FEF7143AB5F6}"/>
                    </a:ext>
                  </a:extLst>
                </p14:cNvPr>
                <p14:cNvContentPartPr/>
                <p14:nvPr/>
              </p14:nvContentPartPr>
              <p14:xfrm>
                <a:off x="4371537" y="5099656"/>
                <a:ext cx="158040" cy="21960"/>
              </p14:xfrm>
            </p:contentPart>
          </mc:Choice>
          <mc:Fallback xmlns="">
            <p:pic>
              <p:nvPicPr>
                <p:cNvPr id="129" name="Ink 128">
                  <a:extLst>
                    <a:ext uri="{FF2B5EF4-FFF2-40B4-BE49-F238E27FC236}">
                      <a16:creationId xmlns:a16="http://schemas.microsoft.com/office/drawing/2014/main" id="{96BDAE0D-965B-3B3B-1E28-FEF7143AB5F6}"/>
                    </a:ext>
                  </a:extLst>
                </p:cNvPr>
                <p:cNvPicPr/>
                <p:nvPr/>
              </p:nvPicPr>
              <p:blipFill>
                <a:blip r:embed="rId165"/>
                <a:stretch>
                  <a:fillRect/>
                </a:stretch>
              </p:blipFill>
              <p:spPr>
                <a:xfrm>
                  <a:off x="4353897" y="5082016"/>
                  <a:ext cx="19368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30" name="Ink 129">
                  <a:extLst>
                    <a:ext uri="{FF2B5EF4-FFF2-40B4-BE49-F238E27FC236}">
                      <a16:creationId xmlns:a16="http://schemas.microsoft.com/office/drawing/2014/main" id="{4FE6A621-AAB7-F7F1-A148-655F65B96A31}"/>
                    </a:ext>
                  </a:extLst>
                </p14:cNvPr>
                <p14:cNvContentPartPr/>
                <p14:nvPr/>
              </p14:nvContentPartPr>
              <p14:xfrm>
                <a:off x="4453977" y="5030896"/>
                <a:ext cx="16560" cy="210240"/>
              </p14:xfrm>
            </p:contentPart>
          </mc:Choice>
          <mc:Fallback xmlns="">
            <p:pic>
              <p:nvPicPr>
                <p:cNvPr id="130" name="Ink 129">
                  <a:extLst>
                    <a:ext uri="{FF2B5EF4-FFF2-40B4-BE49-F238E27FC236}">
                      <a16:creationId xmlns:a16="http://schemas.microsoft.com/office/drawing/2014/main" id="{4FE6A621-AAB7-F7F1-A148-655F65B96A31}"/>
                    </a:ext>
                  </a:extLst>
                </p:cNvPr>
                <p:cNvPicPr/>
                <p:nvPr/>
              </p:nvPicPr>
              <p:blipFill>
                <a:blip r:embed="rId167"/>
                <a:stretch>
                  <a:fillRect/>
                </a:stretch>
              </p:blipFill>
              <p:spPr>
                <a:xfrm>
                  <a:off x="4435977" y="5013256"/>
                  <a:ext cx="522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31" name="Ink 130">
                  <a:extLst>
                    <a:ext uri="{FF2B5EF4-FFF2-40B4-BE49-F238E27FC236}">
                      <a16:creationId xmlns:a16="http://schemas.microsoft.com/office/drawing/2014/main" id="{BD8C5389-CE95-7992-A543-2964FECF472C}"/>
                    </a:ext>
                  </a:extLst>
                </p14:cNvPr>
                <p14:cNvContentPartPr/>
                <p14:nvPr/>
              </p14:nvContentPartPr>
              <p14:xfrm>
                <a:off x="4769697" y="4959616"/>
                <a:ext cx="143280" cy="266040"/>
              </p14:xfrm>
            </p:contentPart>
          </mc:Choice>
          <mc:Fallback xmlns="">
            <p:pic>
              <p:nvPicPr>
                <p:cNvPr id="131" name="Ink 130">
                  <a:extLst>
                    <a:ext uri="{FF2B5EF4-FFF2-40B4-BE49-F238E27FC236}">
                      <a16:creationId xmlns:a16="http://schemas.microsoft.com/office/drawing/2014/main" id="{BD8C5389-CE95-7992-A543-2964FECF472C}"/>
                    </a:ext>
                  </a:extLst>
                </p:cNvPr>
                <p:cNvPicPr/>
                <p:nvPr/>
              </p:nvPicPr>
              <p:blipFill>
                <a:blip r:embed="rId169"/>
                <a:stretch>
                  <a:fillRect/>
                </a:stretch>
              </p:blipFill>
              <p:spPr>
                <a:xfrm>
                  <a:off x="4751697" y="4941616"/>
                  <a:ext cx="17892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34" name="Ink 133">
                  <a:extLst>
                    <a:ext uri="{FF2B5EF4-FFF2-40B4-BE49-F238E27FC236}">
                      <a16:creationId xmlns:a16="http://schemas.microsoft.com/office/drawing/2014/main" id="{CF8647B7-A2EF-FB13-6D35-F0AAD995FC3D}"/>
                    </a:ext>
                  </a:extLst>
                </p14:cNvPr>
                <p14:cNvContentPartPr/>
                <p14:nvPr/>
              </p14:nvContentPartPr>
              <p14:xfrm>
                <a:off x="2033337" y="4744336"/>
                <a:ext cx="3043440" cy="821520"/>
              </p14:xfrm>
            </p:contentPart>
          </mc:Choice>
          <mc:Fallback xmlns="">
            <p:pic>
              <p:nvPicPr>
                <p:cNvPr id="134" name="Ink 133">
                  <a:extLst>
                    <a:ext uri="{FF2B5EF4-FFF2-40B4-BE49-F238E27FC236}">
                      <a16:creationId xmlns:a16="http://schemas.microsoft.com/office/drawing/2014/main" id="{CF8647B7-A2EF-FB13-6D35-F0AAD995FC3D}"/>
                    </a:ext>
                  </a:extLst>
                </p:cNvPr>
                <p:cNvPicPr/>
                <p:nvPr/>
              </p:nvPicPr>
              <p:blipFill>
                <a:blip r:embed="rId171"/>
                <a:stretch>
                  <a:fillRect/>
                </a:stretch>
              </p:blipFill>
              <p:spPr>
                <a:xfrm>
                  <a:off x="2015337" y="4726336"/>
                  <a:ext cx="3079080" cy="857160"/>
                </a:xfrm>
                <a:prstGeom prst="rect">
                  <a:avLst/>
                </a:prstGeom>
              </p:spPr>
            </p:pic>
          </mc:Fallback>
        </mc:AlternateContent>
      </p:grpSp>
      <p:sp>
        <p:nvSpPr>
          <p:cNvPr id="120" name="TextBox 119">
            <a:extLst>
              <a:ext uri="{FF2B5EF4-FFF2-40B4-BE49-F238E27FC236}">
                <a16:creationId xmlns:a16="http://schemas.microsoft.com/office/drawing/2014/main" id="{E7968D19-2295-8E5E-62A5-E77A27C70E6D}"/>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mc:AlternateContent xmlns:mc="http://schemas.openxmlformats.org/markup-compatibility/2006">
        <mc:Choice xmlns:a14="http://schemas.microsoft.com/office/drawing/2010/main" Requires="a14">
          <p:sp>
            <p:nvSpPr>
              <p:cNvPr id="123" name="TextBox 122">
                <a:extLst>
                  <a:ext uri="{FF2B5EF4-FFF2-40B4-BE49-F238E27FC236}">
                    <a16:creationId xmlns:a16="http://schemas.microsoft.com/office/drawing/2014/main" id="{71127FB4-F9A7-BE51-C1FB-659D9E208682}"/>
                  </a:ext>
                </a:extLst>
              </p:cNvPr>
              <p:cNvSpPr txBox="1"/>
              <p:nvPr/>
            </p:nvSpPr>
            <p:spPr>
              <a:xfrm>
                <a:off x="7049893" y="2031394"/>
                <a:ext cx="2085749" cy="2893100"/>
              </a:xfrm>
              <a:prstGeom prst="rect">
                <a:avLst/>
              </a:prstGeom>
              <a:solidFill>
                <a:schemeClr val="accent6">
                  <a:lumMod val="20000"/>
                  <a:lumOff val="80000"/>
                </a:schemeClr>
              </a:solidFill>
            </p:spPr>
            <p:txBody>
              <a:bodyPr wrap="square" rtlCol="0">
                <a:spAutoFit/>
              </a:bodyPr>
              <a:lstStyle/>
              <a:p>
                <a:r>
                  <a:rPr lang="en-GB" sz="1400" b="1">
                    <a:solidFill>
                      <a:schemeClr val="tx1"/>
                    </a:solidFill>
                  </a:rPr>
                  <a:t>Answer these:</a:t>
                </a:r>
              </a:p>
              <a:p>
                <a:endParaRPr lang="en-GB" sz="1400">
                  <a:solidFill>
                    <a:schemeClr val="tx1"/>
                  </a:solidFill>
                </a:endParaRPr>
              </a:p>
              <a:p>
                <a:r>
                  <a:rPr lang="en-GB" sz="1400">
                    <a:solidFill>
                      <a:schemeClr val="tx1"/>
                    </a:solidFill>
                  </a:rPr>
                  <a:t>1. Where did the -12 and 8 come from?</a:t>
                </a:r>
              </a:p>
              <a:p>
                <a:endParaRPr lang="en-GB" sz="1400">
                  <a:solidFill>
                    <a:schemeClr val="tx1"/>
                  </a:solidFill>
                </a:endParaRPr>
              </a:p>
              <a:p>
                <a:r>
                  <a:rPr lang="en-GB" sz="1400">
                    <a:solidFill>
                      <a:schemeClr val="tx1"/>
                    </a:solidFill>
                  </a:rPr>
                  <a:t>2. What value of </a:t>
                </a:r>
                <a14:m>
                  <m:oMath xmlns:m="http://schemas.openxmlformats.org/officeDocument/2006/math">
                    <m:r>
                      <a:rPr lang="en-GB" sz="1400" b="0" i="1" smtClean="0">
                        <a:solidFill>
                          <a:schemeClr val="tx1"/>
                        </a:solidFill>
                        <a:latin typeface="Cambria Math" panose="02040503050406030204" pitchFamily="18" charset="0"/>
                      </a:rPr>
                      <m:t>𝑦</m:t>
                    </m:r>
                  </m:oMath>
                </a14:m>
                <a:r>
                  <a:rPr lang="en-GB" sz="1400">
                    <a:solidFill>
                      <a:schemeClr val="tx1"/>
                    </a:solidFill>
                  </a:rPr>
                  <a:t> will you get if you substitute </a:t>
                </a:r>
                <a14:m>
                  <m:oMath xmlns:m="http://schemas.openxmlformats.org/officeDocument/2006/math">
                    <m:r>
                      <a:rPr lang="en-GB" sz="1400" b="0" i="1" smtClean="0">
                        <a:solidFill>
                          <a:schemeClr val="tx1"/>
                        </a:solidFill>
                        <a:latin typeface="Cambria Math" panose="02040503050406030204" pitchFamily="18" charset="0"/>
                      </a:rPr>
                      <m:t>𝑥</m:t>
                    </m:r>
                    <m:r>
                      <a:rPr lang="en-GB" sz="1400" b="0" i="1" smtClean="0">
                        <a:solidFill>
                          <a:schemeClr val="tx1"/>
                        </a:solidFill>
                        <a:latin typeface="Cambria Math" panose="02040503050406030204" pitchFamily="18" charset="0"/>
                      </a:rPr>
                      <m:t>=−2</m:t>
                    </m:r>
                  </m:oMath>
                </a14:m>
                <a:r>
                  <a:rPr lang="en-GB" sz="1400">
                    <a:solidFill>
                      <a:schemeClr val="tx1"/>
                    </a:solidFill>
                  </a:rPr>
                  <a:t> into the final equation?</a:t>
                </a:r>
              </a:p>
              <a:p>
                <a:endParaRPr lang="en-GB" sz="1400">
                  <a:solidFill>
                    <a:schemeClr val="tx1"/>
                  </a:solidFill>
                </a:endParaRPr>
              </a:p>
              <a:p>
                <a:r>
                  <a:rPr lang="en-GB" sz="1400">
                    <a:solidFill>
                      <a:schemeClr val="tx1"/>
                    </a:solidFill>
                  </a:rPr>
                  <a:t>3. Can you find the coordinates of two more points on this line?</a:t>
                </a:r>
              </a:p>
            </p:txBody>
          </p:sp>
        </mc:Choice>
        <mc:Fallback>
          <p:sp>
            <p:nvSpPr>
              <p:cNvPr id="123" name="TextBox 122">
                <a:extLst>
                  <a:ext uri="{FF2B5EF4-FFF2-40B4-BE49-F238E27FC236}">
                    <a16:creationId xmlns:a16="http://schemas.microsoft.com/office/drawing/2014/main" id="{71127FB4-F9A7-BE51-C1FB-659D9E208682}"/>
                  </a:ext>
                </a:extLst>
              </p:cNvPr>
              <p:cNvSpPr txBox="1">
                <a:spLocks noRot="1" noChangeAspect="1" noMove="1" noResize="1" noEditPoints="1" noAdjustHandles="1" noChangeArrowheads="1" noChangeShapeType="1" noTextEdit="1"/>
              </p:cNvSpPr>
              <p:nvPr/>
            </p:nvSpPr>
            <p:spPr>
              <a:xfrm>
                <a:off x="7049893" y="2031394"/>
                <a:ext cx="2085749" cy="2893100"/>
              </a:xfrm>
              <a:prstGeom prst="rect">
                <a:avLst/>
              </a:prstGeom>
              <a:blipFill>
                <a:blip r:embed="rId172"/>
                <a:stretch>
                  <a:fillRect l="-875" t="-421" b="-1263"/>
                </a:stretch>
              </a:blipFill>
            </p:spPr>
            <p:txBody>
              <a:bodyPr/>
              <a:lstStyle/>
              <a:p>
                <a:r>
                  <a:rPr lang="en-GB">
                    <a:noFill/>
                  </a:rPr>
                  <a:t> </a:t>
                </a:r>
              </a:p>
            </p:txBody>
          </p:sp>
        </mc:Fallback>
      </mc:AlternateContent>
    </p:spTree>
    <p:extLst>
      <p:ext uri="{BB962C8B-B14F-4D97-AF65-F5344CB8AC3E}">
        <p14:creationId xmlns:p14="http://schemas.microsoft.com/office/powerpoint/2010/main" val="395572994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337855" y="39080"/>
                <a:ext cx="2807281" cy="2653803"/>
              </a:xfrm>
              <a:prstGeom prst="rect">
                <a:avLst/>
              </a:prstGeom>
              <a:solidFill>
                <a:schemeClr val="accent6">
                  <a:lumMod val="20000"/>
                  <a:lumOff val="80000"/>
                </a:schemeClr>
              </a:solidFill>
            </p:spPr>
            <p:txBody>
              <a:bodyPr wrap="square" rtlCol="0">
                <a:spAutoFit/>
              </a:bodyPr>
              <a:lstStyle/>
              <a:p>
                <a:r>
                  <a:rPr lang="en-GB" sz="1200" b="1"/>
                  <a:t>Quietly in pairs</a:t>
                </a:r>
              </a:p>
              <a:p>
                <a:endParaRPr lang="en-GB" sz="1200"/>
              </a:p>
              <a:p>
                <a:r>
                  <a:rPr lang="en-GB" sz="1200"/>
                  <a:t>Take turns explaining each step until you both understand it all then answer these:</a:t>
                </a:r>
              </a:p>
              <a:p>
                <a:endParaRPr lang="en-GB" sz="1200"/>
              </a:p>
              <a:p>
                <a:r>
                  <a:rPr lang="en-GB" sz="1200" b="1"/>
                  <a:t>1. </a:t>
                </a:r>
                <a:r>
                  <a:rPr lang="en-GB" sz="1200"/>
                  <a:t>Where did </a:t>
                </a:r>
                <a14:m>
                  <m:oMath xmlns:m="http://schemas.openxmlformats.org/officeDocument/2006/math">
                    <m:f>
                      <m:fPr>
                        <m:ctrlPr>
                          <a:rPr lang="en-GB" sz="1200" i="1">
                            <a:latin typeface="Cambria Math" panose="02040503050406030204" pitchFamily="18" charset="0"/>
                          </a:rPr>
                        </m:ctrlPr>
                      </m:fPr>
                      <m:num>
                        <m:r>
                          <a:rPr lang="en-GB" sz="1200" i="1">
                            <a:latin typeface="Cambria Math" panose="02040503050406030204" pitchFamily="18" charset="0"/>
                          </a:rPr>
                          <m:t>5</m:t>
                        </m:r>
                      </m:num>
                      <m:den>
                        <m:r>
                          <a:rPr lang="en-GB" sz="1200" i="1">
                            <a:latin typeface="Cambria Math" panose="02040503050406030204" pitchFamily="18" charset="0"/>
                          </a:rPr>
                          <m:t>8</m:t>
                        </m:r>
                      </m:den>
                    </m:f>
                  </m:oMath>
                </a14:m>
                <a:r>
                  <a:rPr lang="en-GB" sz="1200"/>
                  <a:t> come from and how was it used?</a:t>
                </a:r>
              </a:p>
              <a:p>
                <a:endParaRPr lang="en-GB" sz="1200"/>
              </a:p>
              <a:p>
                <a:r>
                  <a:rPr lang="en-GB" sz="1200" b="1"/>
                  <a:t>2. </a:t>
                </a:r>
                <a:r>
                  <a:rPr lang="en-GB" sz="1200"/>
                  <a:t>Why does the answer have the </a:t>
                </a:r>
                <a14:m>
                  <m:oMath xmlns:m="http://schemas.openxmlformats.org/officeDocument/2006/math">
                    <m:r>
                      <a:rPr lang="en-GB" sz="1200" i="1">
                        <a:latin typeface="Cambria Math" panose="02040503050406030204" pitchFamily="18" charset="0"/>
                      </a:rPr>
                      <m:t>𝜋</m:t>
                    </m:r>
                  </m:oMath>
                </a14:m>
                <a:r>
                  <a:rPr lang="en-GB" sz="1200"/>
                  <a:t> symbol in it?</a:t>
                </a:r>
              </a:p>
              <a:p>
                <a:endParaRPr lang="en-GB" sz="1200"/>
              </a:p>
              <a:p>
                <a:r>
                  <a:rPr lang="en-GB" sz="1200" b="1"/>
                  <a:t>3. </a:t>
                </a:r>
                <a:r>
                  <a:rPr lang="en-GB" sz="1200"/>
                  <a:t>How can you calculate </a:t>
                </a:r>
                <a14:m>
                  <m:oMath xmlns:m="http://schemas.openxmlformats.org/officeDocument/2006/math">
                    <m:f>
                      <m:fPr>
                        <m:ctrlPr>
                          <a:rPr lang="en-GB" sz="1200" i="1">
                            <a:latin typeface="Cambria Math" panose="02040503050406030204" pitchFamily="18" charset="0"/>
                          </a:rPr>
                        </m:ctrlPr>
                      </m:fPr>
                      <m:num>
                        <m:r>
                          <a:rPr lang="en-GB" sz="1200" i="1">
                            <a:latin typeface="Cambria Math" panose="02040503050406030204" pitchFamily="18" charset="0"/>
                          </a:rPr>
                          <m:t>16×5</m:t>
                        </m:r>
                      </m:num>
                      <m:den>
                        <m:r>
                          <a:rPr lang="en-GB" sz="1200" i="1">
                            <a:latin typeface="Cambria Math" panose="02040503050406030204" pitchFamily="18" charset="0"/>
                          </a:rPr>
                          <m:t>8</m:t>
                        </m:r>
                      </m:den>
                    </m:f>
                  </m:oMath>
                </a14:m>
                <a:r>
                  <a:rPr lang="en-GB" sz="1200"/>
                  <a:t> easily without a calculator?</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337855" y="39080"/>
                <a:ext cx="2807281" cy="2653803"/>
              </a:xfrm>
              <a:prstGeom prst="rect">
                <a:avLst/>
              </a:prstGeom>
              <a:blipFill>
                <a:blip r:embed="rId2"/>
                <a:stretch>
                  <a:fillRect l="-217" b="-917"/>
                </a:stretch>
              </a:blipFill>
            </p:spPr>
            <p:txBody>
              <a:bodyPr/>
              <a:lstStyle/>
              <a:p>
                <a:r>
                  <a:rPr lang="en-GB">
                    <a:noFill/>
                  </a:rPr>
                  <a:t> </a:t>
                </a:r>
              </a:p>
            </p:txBody>
          </p:sp>
        </mc:Fallback>
      </mc:AlternateContent>
      <p:sp>
        <p:nvSpPr>
          <p:cNvPr id="86" name="Rectangle 85">
            <a:extLst>
              <a:ext uri="{FF2B5EF4-FFF2-40B4-BE49-F238E27FC236}">
                <a16:creationId xmlns:a16="http://schemas.microsoft.com/office/drawing/2014/main" id="{39FCF530-06BF-2CE2-3C0A-68251A8D7D16}"/>
              </a:ext>
            </a:extLst>
          </p:cNvPr>
          <p:cNvSpPr/>
          <p:nvPr/>
        </p:nvSpPr>
        <p:spPr>
          <a:xfrm>
            <a:off x="6348225" y="2728606"/>
            <a:ext cx="2773863" cy="295657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6" name="TextBox 115">
            <a:extLst>
              <a:ext uri="{FF2B5EF4-FFF2-40B4-BE49-F238E27FC236}">
                <a16:creationId xmlns:a16="http://schemas.microsoft.com/office/drawing/2014/main" id="{6B49B57C-3498-AC6B-CAEE-529A170155A2}"/>
              </a:ext>
            </a:extLst>
          </p:cNvPr>
          <p:cNvSpPr txBox="1"/>
          <p:nvPr/>
        </p:nvSpPr>
        <p:spPr>
          <a:xfrm>
            <a:off x="6342825" y="2752829"/>
            <a:ext cx="1343251" cy="307777"/>
          </a:xfrm>
          <a:prstGeom prst="rect">
            <a:avLst/>
          </a:prstGeom>
          <a:noFill/>
        </p:spPr>
        <p:txBody>
          <a:bodyPr wrap="square">
            <a:spAutoFit/>
          </a:bodyPr>
          <a:lstStyle/>
          <a:p>
            <a:r>
              <a:rPr lang="en-GB" sz="1400" b="1"/>
              <a:t>Your turn:</a:t>
            </a:r>
          </a:p>
        </p:txBody>
      </p:sp>
      <p:sp>
        <p:nvSpPr>
          <p:cNvPr id="117" name="Partial Circle 116">
            <a:extLst>
              <a:ext uri="{FF2B5EF4-FFF2-40B4-BE49-F238E27FC236}">
                <a16:creationId xmlns:a16="http://schemas.microsoft.com/office/drawing/2014/main" id="{F35B707A-B06B-3055-B933-4A14BFBA2794}"/>
              </a:ext>
            </a:extLst>
          </p:cNvPr>
          <p:cNvSpPr/>
          <p:nvPr/>
        </p:nvSpPr>
        <p:spPr>
          <a:xfrm>
            <a:off x="7243226" y="3282008"/>
            <a:ext cx="1193070" cy="1193070"/>
          </a:xfrm>
          <a:prstGeom prst="pie">
            <a:avLst>
              <a:gd name="adj1" fmla="val 0"/>
              <a:gd name="adj2" fmla="val 1665186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8" name="TextBox 117">
            <a:extLst>
              <a:ext uri="{FF2B5EF4-FFF2-40B4-BE49-F238E27FC236}">
                <a16:creationId xmlns:a16="http://schemas.microsoft.com/office/drawing/2014/main" id="{A5A77A7F-C3C1-522E-9B59-E2CB4709BC78}"/>
              </a:ext>
            </a:extLst>
          </p:cNvPr>
          <p:cNvSpPr txBox="1"/>
          <p:nvPr/>
        </p:nvSpPr>
        <p:spPr>
          <a:xfrm>
            <a:off x="7911512" y="3615868"/>
            <a:ext cx="452368" cy="276999"/>
          </a:xfrm>
          <a:prstGeom prst="rect">
            <a:avLst/>
          </a:prstGeom>
          <a:noFill/>
        </p:spPr>
        <p:txBody>
          <a:bodyPr wrap="none" rtlCol="0">
            <a:spAutoFit/>
          </a:bodyPr>
          <a:lstStyle/>
          <a:p>
            <a:r>
              <a:rPr lang="en-GB" sz="1200"/>
              <a:t>6cm</a:t>
            </a:r>
          </a:p>
        </p:txBody>
      </p:sp>
      <p:sp>
        <p:nvSpPr>
          <p:cNvPr id="119" name="Arc 118">
            <a:extLst>
              <a:ext uri="{FF2B5EF4-FFF2-40B4-BE49-F238E27FC236}">
                <a16:creationId xmlns:a16="http://schemas.microsoft.com/office/drawing/2014/main" id="{5E0A0891-090D-0C68-EBC5-C404462E8011}"/>
              </a:ext>
            </a:extLst>
          </p:cNvPr>
          <p:cNvSpPr/>
          <p:nvPr/>
        </p:nvSpPr>
        <p:spPr>
          <a:xfrm>
            <a:off x="7690795" y="3722786"/>
            <a:ext cx="311900" cy="311900"/>
          </a:xfrm>
          <a:prstGeom prst="arc">
            <a:avLst>
              <a:gd name="adj1" fmla="val 116512"/>
              <a:gd name="adj2" fmla="val 1677570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0" name="TextBox 119">
                <a:extLst>
                  <a:ext uri="{FF2B5EF4-FFF2-40B4-BE49-F238E27FC236}">
                    <a16:creationId xmlns:a16="http://schemas.microsoft.com/office/drawing/2014/main" id="{C1B9FC5D-77ED-C70B-2A24-8F695A3B28BC}"/>
                  </a:ext>
                </a:extLst>
              </p:cNvPr>
              <p:cNvSpPr txBox="1"/>
              <p:nvPr/>
            </p:nvSpPr>
            <p:spPr>
              <a:xfrm>
                <a:off x="7518267" y="3983958"/>
                <a:ext cx="484428" cy="276999"/>
              </a:xfrm>
              <a:prstGeom prst="rect">
                <a:avLst/>
              </a:prstGeom>
              <a:noFill/>
            </p:spPr>
            <p:txBody>
              <a:bodyPr wrap="none" rtlCol="0">
                <a:spAutoFit/>
              </a:bodyPr>
              <a:lstStyle/>
              <a:p>
                <a:r>
                  <a:rPr lang="en-GB" sz="1200"/>
                  <a:t>28</a:t>
                </a:r>
                <a14:m>
                  <m:oMath xmlns:m="http://schemas.openxmlformats.org/officeDocument/2006/math">
                    <m:r>
                      <a:rPr lang="en-GB" sz="1200" b="0" i="0" smtClean="0">
                        <a:latin typeface="Cambria Math" panose="02040503050406030204" pitchFamily="18" charset="0"/>
                        <a:ea typeface="Cambria Math" panose="02040503050406030204" pitchFamily="18" charset="0"/>
                      </a:rPr>
                      <m:t>0</m:t>
                    </m:r>
                    <m:r>
                      <a:rPr lang="en-GB" sz="1200" i="1" smtClean="0">
                        <a:latin typeface="Cambria Math" panose="02040503050406030204" pitchFamily="18" charset="0"/>
                        <a:ea typeface="Cambria Math" panose="02040503050406030204" pitchFamily="18" charset="0"/>
                      </a:rPr>
                      <m:t>°</m:t>
                    </m:r>
                  </m:oMath>
                </a14:m>
                <a:endParaRPr lang="en-GB" sz="1200"/>
              </a:p>
            </p:txBody>
          </p:sp>
        </mc:Choice>
        <mc:Fallback xmlns="">
          <p:sp>
            <p:nvSpPr>
              <p:cNvPr id="120" name="TextBox 119">
                <a:extLst>
                  <a:ext uri="{FF2B5EF4-FFF2-40B4-BE49-F238E27FC236}">
                    <a16:creationId xmlns:a16="http://schemas.microsoft.com/office/drawing/2014/main" id="{C1B9FC5D-77ED-C70B-2A24-8F695A3B28BC}"/>
                  </a:ext>
                </a:extLst>
              </p:cNvPr>
              <p:cNvSpPr txBox="1">
                <a:spLocks noRot="1" noChangeAspect="1" noMove="1" noResize="1" noEditPoints="1" noAdjustHandles="1" noChangeArrowheads="1" noChangeShapeType="1" noTextEdit="1"/>
              </p:cNvSpPr>
              <p:nvPr/>
            </p:nvSpPr>
            <p:spPr>
              <a:xfrm>
                <a:off x="7518267" y="3983958"/>
                <a:ext cx="484428" cy="276999"/>
              </a:xfrm>
              <a:prstGeom prst="rect">
                <a:avLst/>
              </a:prstGeom>
              <a:blipFill>
                <a:blip r:embed="rId3"/>
                <a:stretch>
                  <a:fillRect t="-2222" b="-17778"/>
                </a:stretch>
              </a:blipFill>
            </p:spPr>
            <p:txBody>
              <a:bodyPr/>
              <a:lstStyle/>
              <a:p>
                <a:r>
                  <a:rPr lang="en-GB">
                    <a:noFill/>
                  </a:rPr>
                  <a:t> </a:t>
                </a:r>
              </a:p>
            </p:txBody>
          </p:sp>
        </mc:Fallback>
      </mc:AlternateContent>
      <p:cxnSp>
        <p:nvCxnSpPr>
          <p:cNvPr id="121" name="Straight Arrow Connector 120">
            <a:extLst>
              <a:ext uri="{FF2B5EF4-FFF2-40B4-BE49-F238E27FC236}">
                <a16:creationId xmlns:a16="http://schemas.microsoft.com/office/drawing/2014/main" id="{AA960BA0-3DFF-085A-BC47-9F63C695F5B3}"/>
              </a:ext>
            </a:extLst>
          </p:cNvPr>
          <p:cNvCxnSpPr>
            <a:cxnSpLocks/>
          </p:cNvCxnSpPr>
          <p:nvPr/>
        </p:nvCxnSpPr>
        <p:spPr>
          <a:xfrm>
            <a:off x="7852060" y="3825291"/>
            <a:ext cx="58423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2" name="TextBox 121">
                <a:extLst>
                  <a:ext uri="{FF2B5EF4-FFF2-40B4-BE49-F238E27FC236}">
                    <a16:creationId xmlns:a16="http://schemas.microsoft.com/office/drawing/2014/main" id="{B0277102-6B9C-6B4B-21EE-DC31B98694CC}"/>
                  </a:ext>
                </a:extLst>
              </p:cNvPr>
              <p:cNvSpPr txBox="1"/>
              <p:nvPr/>
            </p:nvSpPr>
            <p:spPr>
              <a:xfrm>
                <a:off x="6508493" y="3007481"/>
                <a:ext cx="2003690" cy="276999"/>
              </a:xfrm>
              <a:prstGeom prst="rect">
                <a:avLst/>
              </a:prstGeom>
              <a:noFill/>
            </p:spPr>
            <p:txBody>
              <a:bodyPr wrap="none" rtlCol="0">
                <a:spAutoFit/>
              </a:bodyPr>
              <a:lstStyle/>
              <a:p>
                <a:r>
                  <a:rPr lang="en-GB" sz="1200"/>
                  <a:t>a) Find the area in terms of </a:t>
                </a:r>
                <a14:m>
                  <m:oMath xmlns:m="http://schemas.openxmlformats.org/officeDocument/2006/math">
                    <m:r>
                      <a:rPr lang="en-GB" sz="1200" b="0" i="1" smtClean="0">
                        <a:latin typeface="Cambria Math" panose="02040503050406030204" pitchFamily="18" charset="0"/>
                      </a:rPr>
                      <m:t>𝜋</m:t>
                    </m:r>
                  </m:oMath>
                </a14:m>
                <a:endParaRPr lang="en-GB" sz="1200"/>
              </a:p>
            </p:txBody>
          </p:sp>
        </mc:Choice>
        <mc:Fallback xmlns="">
          <p:sp>
            <p:nvSpPr>
              <p:cNvPr id="122" name="TextBox 121">
                <a:extLst>
                  <a:ext uri="{FF2B5EF4-FFF2-40B4-BE49-F238E27FC236}">
                    <a16:creationId xmlns:a16="http://schemas.microsoft.com/office/drawing/2014/main" id="{B0277102-6B9C-6B4B-21EE-DC31B98694CC}"/>
                  </a:ext>
                </a:extLst>
              </p:cNvPr>
              <p:cNvSpPr txBox="1">
                <a:spLocks noRot="1" noChangeAspect="1" noMove="1" noResize="1" noEditPoints="1" noAdjustHandles="1" noChangeArrowheads="1" noChangeShapeType="1" noTextEdit="1"/>
              </p:cNvSpPr>
              <p:nvPr/>
            </p:nvSpPr>
            <p:spPr>
              <a:xfrm>
                <a:off x="6508493" y="3007481"/>
                <a:ext cx="2003690" cy="276999"/>
              </a:xfrm>
              <a:prstGeom prst="rect">
                <a:avLst/>
              </a:prstGeom>
              <a:blipFill>
                <a:blip r:embed="rId4"/>
                <a:stretch>
                  <a:fillRect l="-305" b="-1521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F4353C68-B95F-FB9C-7E36-1CE844EC5FBE}"/>
                  </a:ext>
                </a:extLst>
              </p:cNvPr>
              <p:cNvSpPr txBox="1"/>
              <p:nvPr/>
            </p:nvSpPr>
            <p:spPr>
              <a:xfrm>
                <a:off x="6512897" y="4525014"/>
                <a:ext cx="2546621" cy="1015663"/>
              </a:xfrm>
              <a:prstGeom prst="rect">
                <a:avLst/>
              </a:prstGeom>
              <a:noFill/>
            </p:spPr>
            <p:txBody>
              <a:bodyPr wrap="square" rtlCol="0">
                <a:spAutoFit/>
              </a:bodyPr>
              <a:lstStyle/>
              <a:p>
                <a:r>
                  <a:rPr lang="en-GB" sz="1200"/>
                  <a:t>b) Find the area of a semi-circle with </a:t>
                </a:r>
                <a:r>
                  <a:rPr lang="en-GB" sz="1200" i="1"/>
                  <a:t>diameter</a:t>
                </a:r>
                <a:r>
                  <a:rPr lang="en-GB" sz="1200"/>
                  <a:t> of 16cm, in terms of </a:t>
                </a:r>
                <a14:m>
                  <m:oMath xmlns:m="http://schemas.openxmlformats.org/officeDocument/2006/math">
                    <m:r>
                      <a:rPr lang="en-GB" sz="1200" b="0" i="1" smtClean="0">
                        <a:latin typeface="Cambria Math" panose="02040503050406030204" pitchFamily="18" charset="0"/>
                      </a:rPr>
                      <m:t>𝜋</m:t>
                    </m:r>
                  </m:oMath>
                </a14:m>
                <a:r>
                  <a:rPr lang="en-GB" sz="1200"/>
                  <a:t>.</a:t>
                </a:r>
              </a:p>
              <a:p>
                <a:endParaRPr lang="en-GB" sz="1200"/>
              </a:p>
              <a:p>
                <a:r>
                  <a:rPr lang="en-GB" sz="1200"/>
                  <a:t>c) Find the area of a quarter-circle with radius 2.4cm, to 1 decimal place.</a:t>
                </a:r>
              </a:p>
            </p:txBody>
          </p:sp>
        </mc:Choice>
        <mc:Fallback xmlns="">
          <p:sp>
            <p:nvSpPr>
              <p:cNvPr id="123" name="TextBox 122">
                <a:extLst>
                  <a:ext uri="{FF2B5EF4-FFF2-40B4-BE49-F238E27FC236}">
                    <a16:creationId xmlns:a16="http://schemas.microsoft.com/office/drawing/2014/main" id="{F4353C68-B95F-FB9C-7E36-1CE844EC5FBE}"/>
                  </a:ext>
                </a:extLst>
              </p:cNvPr>
              <p:cNvSpPr txBox="1">
                <a:spLocks noRot="1" noChangeAspect="1" noMove="1" noResize="1" noEditPoints="1" noAdjustHandles="1" noChangeArrowheads="1" noChangeShapeType="1" noTextEdit="1"/>
              </p:cNvSpPr>
              <p:nvPr/>
            </p:nvSpPr>
            <p:spPr>
              <a:xfrm>
                <a:off x="6512897" y="4525014"/>
                <a:ext cx="2546621" cy="1015663"/>
              </a:xfrm>
              <a:prstGeom prst="rect">
                <a:avLst/>
              </a:prstGeom>
              <a:blipFill>
                <a:blip r:embed="rId5"/>
                <a:stretch>
                  <a:fillRect b="-3593"/>
                </a:stretch>
              </a:blipFill>
            </p:spPr>
            <p:txBody>
              <a:bodyPr/>
              <a:lstStyle/>
              <a:p>
                <a:r>
                  <a:rPr lang="en-GB">
                    <a:noFill/>
                  </a:rPr>
                  <a:t> </a:t>
                </a:r>
              </a:p>
            </p:txBody>
          </p:sp>
        </mc:Fallback>
      </mc:AlternateContent>
      <p:grpSp>
        <p:nvGrpSpPr>
          <p:cNvPr id="124" name="Group 123">
            <a:extLst>
              <a:ext uri="{FF2B5EF4-FFF2-40B4-BE49-F238E27FC236}">
                <a16:creationId xmlns:a16="http://schemas.microsoft.com/office/drawing/2014/main" id="{29985FFA-50A5-4149-F0E5-87939E58FD46}"/>
              </a:ext>
            </a:extLst>
          </p:cNvPr>
          <p:cNvGrpSpPr/>
          <p:nvPr/>
        </p:nvGrpSpPr>
        <p:grpSpPr>
          <a:xfrm>
            <a:off x="3564360" y="797948"/>
            <a:ext cx="1007640" cy="482040"/>
            <a:chOff x="4071446" y="297086"/>
            <a:chExt cx="1007640" cy="482040"/>
          </a:xfrm>
        </p:grpSpPr>
        <mc:AlternateContent xmlns:mc="http://schemas.openxmlformats.org/markup-compatibility/2006" xmlns:p14="http://schemas.microsoft.com/office/powerpoint/2010/main">
          <mc:Choice Requires="p14">
            <p:contentPart p14:bwMode="auto" r:id="rId6">
              <p14:nvContentPartPr>
                <p14:cNvPr id="125" name="Ink 124">
                  <a:extLst>
                    <a:ext uri="{FF2B5EF4-FFF2-40B4-BE49-F238E27FC236}">
                      <a16:creationId xmlns:a16="http://schemas.microsoft.com/office/drawing/2014/main" id="{1069FB34-C28F-2006-9E3F-4E378F6F002F}"/>
                    </a:ext>
                  </a:extLst>
                </p14:cNvPr>
                <p14:cNvContentPartPr/>
                <p14:nvPr/>
              </p14:nvContentPartPr>
              <p14:xfrm>
                <a:off x="4160006" y="508766"/>
                <a:ext cx="19800" cy="262080"/>
              </p14:xfrm>
            </p:contentPart>
          </mc:Choice>
          <mc:Fallback xmlns="">
            <p:pic>
              <p:nvPicPr>
                <p:cNvPr id="3" name="Ink 2">
                  <a:extLst>
                    <a:ext uri="{FF2B5EF4-FFF2-40B4-BE49-F238E27FC236}">
                      <a16:creationId xmlns:a16="http://schemas.microsoft.com/office/drawing/2014/main" id="{A3F0B086-5080-4215-898E-9CAA6DB96A28}"/>
                    </a:ext>
                  </a:extLst>
                </p:cNvPr>
                <p:cNvPicPr/>
                <p:nvPr/>
              </p:nvPicPr>
              <p:blipFill>
                <a:blip r:embed="rId7"/>
                <a:stretch>
                  <a:fillRect/>
                </a:stretch>
              </p:blipFill>
              <p:spPr>
                <a:xfrm>
                  <a:off x="4142006" y="490766"/>
                  <a:ext cx="55440" cy="297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6" name="Ink 125">
                  <a:extLst>
                    <a:ext uri="{FF2B5EF4-FFF2-40B4-BE49-F238E27FC236}">
                      <a16:creationId xmlns:a16="http://schemas.microsoft.com/office/drawing/2014/main" id="{CD7F7976-2C34-5C83-793E-DB706B0F9646}"/>
                    </a:ext>
                  </a:extLst>
                </p14:cNvPr>
                <p14:cNvContentPartPr/>
                <p14:nvPr/>
              </p14:nvContentPartPr>
              <p14:xfrm>
                <a:off x="4273046" y="489686"/>
                <a:ext cx="59040" cy="289440"/>
              </p14:xfrm>
            </p:contentPart>
          </mc:Choice>
          <mc:Fallback xmlns="">
            <p:pic>
              <p:nvPicPr>
                <p:cNvPr id="5" name="Ink 4">
                  <a:extLst>
                    <a:ext uri="{FF2B5EF4-FFF2-40B4-BE49-F238E27FC236}">
                      <a16:creationId xmlns:a16="http://schemas.microsoft.com/office/drawing/2014/main" id="{D99B00E2-5885-4953-A31F-96457FDD3C53}"/>
                    </a:ext>
                  </a:extLst>
                </p:cNvPr>
                <p:cNvPicPr/>
                <p:nvPr/>
              </p:nvPicPr>
              <p:blipFill>
                <a:blip r:embed="rId9"/>
                <a:stretch>
                  <a:fillRect/>
                </a:stretch>
              </p:blipFill>
              <p:spPr>
                <a:xfrm>
                  <a:off x="4255046" y="471686"/>
                  <a:ext cx="946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7" name="Ink 126">
                  <a:extLst>
                    <a:ext uri="{FF2B5EF4-FFF2-40B4-BE49-F238E27FC236}">
                      <a16:creationId xmlns:a16="http://schemas.microsoft.com/office/drawing/2014/main" id="{154BA219-641F-AFCB-3533-7D7EBDBAE15B}"/>
                    </a:ext>
                  </a:extLst>
                </p14:cNvPr>
                <p14:cNvContentPartPr/>
                <p14:nvPr/>
              </p14:nvContentPartPr>
              <p14:xfrm>
                <a:off x="4071446" y="419486"/>
                <a:ext cx="325440" cy="69120"/>
              </p14:xfrm>
            </p:contentPart>
          </mc:Choice>
          <mc:Fallback xmlns="">
            <p:pic>
              <p:nvPicPr>
                <p:cNvPr id="6" name="Ink 5">
                  <a:extLst>
                    <a:ext uri="{FF2B5EF4-FFF2-40B4-BE49-F238E27FC236}">
                      <a16:creationId xmlns:a16="http://schemas.microsoft.com/office/drawing/2014/main" id="{4CEEF095-8BA8-43C0-BD25-8BFABBDC2864}"/>
                    </a:ext>
                  </a:extLst>
                </p:cNvPr>
                <p:cNvPicPr/>
                <p:nvPr/>
              </p:nvPicPr>
              <p:blipFill>
                <a:blip r:embed="rId11"/>
                <a:stretch>
                  <a:fillRect/>
                </a:stretch>
              </p:blipFill>
              <p:spPr>
                <a:xfrm>
                  <a:off x="4053806" y="401486"/>
                  <a:ext cx="36108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8" name="Ink 127">
                  <a:extLst>
                    <a:ext uri="{FF2B5EF4-FFF2-40B4-BE49-F238E27FC236}">
                      <a16:creationId xmlns:a16="http://schemas.microsoft.com/office/drawing/2014/main" id="{B63864A3-8E1A-D6E5-B739-242FF81CD544}"/>
                    </a:ext>
                  </a:extLst>
                </p14:cNvPr>
                <p14:cNvContentPartPr/>
                <p14:nvPr/>
              </p14:nvContentPartPr>
              <p14:xfrm>
                <a:off x="4581566" y="550526"/>
                <a:ext cx="128880" cy="195480"/>
              </p14:xfrm>
            </p:contentPart>
          </mc:Choice>
          <mc:Fallback xmlns="">
            <p:pic>
              <p:nvPicPr>
                <p:cNvPr id="8" name="Ink 7">
                  <a:extLst>
                    <a:ext uri="{FF2B5EF4-FFF2-40B4-BE49-F238E27FC236}">
                      <a16:creationId xmlns:a16="http://schemas.microsoft.com/office/drawing/2014/main" id="{07CA9035-AB7E-4E9C-9664-3A8D77E79FA0}"/>
                    </a:ext>
                  </a:extLst>
                </p:cNvPr>
                <p:cNvPicPr/>
                <p:nvPr/>
              </p:nvPicPr>
              <p:blipFill>
                <a:blip r:embed="rId13"/>
                <a:stretch>
                  <a:fillRect/>
                </a:stretch>
              </p:blipFill>
              <p:spPr>
                <a:xfrm>
                  <a:off x="4563566" y="532526"/>
                  <a:ext cx="164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9" name="Ink 128">
                  <a:extLst>
                    <a:ext uri="{FF2B5EF4-FFF2-40B4-BE49-F238E27FC236}">
                      <a16:creationId xmlns:a16="http://schemas.microsoft.com/office/drawing/2014/main" id="{81283DC3-7034-BE6D-4329-AB961CE5A573}"/>
                    </a:ext>
                  </a:extLst>
                </p14:cNvPr>
                <p14:cNvContentPartPr/>
                <p14:nvPr/>
              </p14:nvContentPartPr>
              <p14:xfrm>
                <a:off x="4874966" y="297086"/>
                <a:ext cx="204120" cy="164160"/>
              </p14:xfrm>
            </p:contentPart>
          </mc:Choice>
          <mc:Fallback xmlns="">
            <p:pic>
              <p:nvPicPr>
                <p:cNvPr id="10" name="Ink 9">
                  <a:extLst>
                    <a:ext uri="{FF2B5EF4-FFF2-40B4-BE49-F238E27FC236}">
                      <a16:creationId xmlns:a16="http://schemas.microsoft.com/office/drawing/2014/main" id="{C92939F6-E0EC-4A69-A0C5-0CECEF3326AF}"/>
                    </a:ext>
                  </a:extLst>
                </p:cNvPr>
                <p:cNvPicPr/>
                <p:nvPr/>
              </p:nvPicPr>
              <p:blipFill>
                <a:blip r:embed="rId15"/>
                <a:stretch>
                  <a:fillRect/>
                </a:stretch>
              </p:blipFill>
              <p:spPr>
                <a:xfrm>
                  <a:off x="4857326" y="279086"/>
                  <a:ext cx="239760" cy="199800"/>
                </a:xfrm>
                <a:prstGeom prst="rect">
                  <a:avLst/>
                </a:prstGeom>
              </p:spPr>
            </p:pic>
          </mc:Fallback>
        </mc:AlternateContent>
      </p:grpSp>
      <p:sp>
        <p:nvSpPr>
          <p:cNvPr id="130" name="Partial Circle 129">
            <a:extLst>
              <a:ext uri="{FF2B5EF4-FFF2-40B4-BE49-F238E27FC236}">
                <a16:creationId xmlns:a16="http://schemas.microsoft.com/office/drawing/2014/main" id="{904F9255-876E-25F1-E5D5-3334848AA4B4}"/>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1" name="TextBox 130">
            <a:extLst>
              <a:ext uri="{FF2B5EF4-FFF2-40B4-BE49-F238E27FC236}">
                <a16:creationId xmlns:a16="http://schemas.microsoft.com/office/drawing/2014/main" id="{8942BFAA-C2F4-F823-517D-99C4E6DC4574}"/>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32" name="Arc 131">
            <a:extLst>
              <a:ext uri="{FF2B5EF4-FFF2-40B4-BE49-F238E27FC236}">
                <a16:creationId xmlns:a16="http://schemas.microsoft.com/office/drawing/2014/main" id="{FBFC8E82-0875-E972-56EE-23D8989C2E6C}"/>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3" name="TextBox 132">
                <a:extLst>
                  <a:ext uri="{FF2B5EF4-FFF2-40B4-BE49-F238E27FC236}">
                    <a16:creationId xmlns:a16="http://schemas.microsoft.com/office/drawing/2014/main" id="{AE93378C-99EB-246D-562A-CE970A36213B}"/>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33" name="TextBox 132">
                <a:extLst>
                  <a:ext uri="{FF2B5EF4-FFF2-40B4-BE49-F238E27FC236}">
                    <a16:creationId xmlns:a16="http://schemas.microsoft.com/office/drawing/2014/main" id="{AE93378C-99EB-246D-562A-CE970A36213B}"/>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16"/>
                <a:stretch>
                  <a:fillRect l="-7843" t="-10000" b="-26667"/>
                </a:stretch>
              </a:blipFill>
            </p:spPr>
            <p:txBody>
              <a:bodyPr/>
              <a:lstStyle/>
              <a:p>
                <a:r>
                  <a:rPr lang="en-GB">
                    <a:noFill/>
                  </a:rPr>
                  <a:t> </a:t>
                </a:r>
              </a:p>
            </p:txBody>
          </p:sp>
        </mc:Fallback>
      </mc:AlternateContent>
      <p:cxnSp>
        <p:nvCxnSpPr>
          <p:cNvPr id="134" name="Straight Arrow Connector 133">
            <a:extLst>
              <a:ext uri="{FF2B5EF4-FFF2-40B4-BE49-F238E27FC236}">
                <a16:creationId xmlns:a16="http://schemas.microsoft.com/office/drawing/2014/main" id="{A0EF48E9-FF14-6FC7-B18C-F9979C344A3F}"/>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35" name="TextBox 134">
                <a:extLst>
                  <a:ext uri="{FF2B5EF4-FFF2-40B4-BE49-F238E27FC236}">
                    <a16:creationId xmlns:a16="http://schemas.microsoft.com/office/drawing/2014/main" id="{0AD21DB0-391C-B2AF-5717-1642953D9218}"/>
                  </a:ext>
                </a:extLst>
              </p:cNvPr>
              <p:cNvSpPr txBox="1"/>
              <p:nvPr/>
            </p:nvSpPr>
            <p:spPr>
              <a:xfrm>
                <a:off x="320831" y="213666"/>
                <a:ext cx="3030958" cy="400110"/>
              </a:xfrm>
              <a:prstGeom prst="rect">
                <a:avLst/>
              </a:prstGeom>
              <a:noFill/>
            </p:spPr>
            <p:txBody>
              <a:bodyPr wrap="none" rtlCol="0">
                <a:spAutoFit/>
              </a:bodyPr>
              <a:lstStyle/>
              <a:p>
                <a:r>
                  <a:rPr lang="en-GB" sz="2000"/>
                  <a:t>Find the area in terms of </a:t>
                </a:r>
                <a14:m>
                  <m:oMath xmlns:m="http://schemas.openxmlformats.org/officeDocument/2006/math">
                    <m:r>
                      <a:rPr lang="en-GB" sz="2000" b="0" i="1" smtClean="0">
                        <a:latin typeface="Cambria Math" panose="02040503050406030204" pitchFamily="18" charset="0"/>
                      </a:rPr>
                      <m:t>𝜋</m:t>
                    </m:r>
                  </m:oMath>
                </a14:m>
                <a:r>
                  <a:rPr lang="en-GB" sz="2000"/>
                  <a:t>:</a:t>
                </a:r>
              </a:p>
            </p:txBody>
          </p:sp>
        </mc:Choice>
        <mc:Fallback xmlns="">
          <p:sp>
            <p:nvSpPr>
              <p:cNvPr id="135" name="TextBox 134">
                <a:extLst>
                  <a:ext uri="{FF2B5EF4-FFF2-40B4-BE49-F238E27FC236}">
                    <a16:creationId xmlns:a16="http://schemas.microsoft.com/office/drawing/2014/main" id="{0AD21DB0-391C-B2AF-5717-1642953D9218}"/>
                  </a:ext>
                </a:extLst>
              </p:cNvPr>
              <p:cNvSpPr txBox="1">
                <a:spLocks noRot="1" noChangeAspect="1" noMove="1" noResize="1" noEditPoints="1" noAdjustHandles="1" noChangeArrowheads="1" noChangeShapeType="1" noTextEdit="1"/>
              </p:cNvSpPr>
              <p:nvPr/>
            </p:nvSpPr>
            <p:spPr>
              <a:xfrm>
                <a:off x="320831" y="213666"/>
                <a:ext cx="3030958" cy="400110"/>
              </a:xfrm>
              <a:prstGeom prst="rect">
                <a:avLst/>
              </a:prstGeom>
              <a:blipFill>
                <a:blip r:embed="rId17"/>
                <a:stretch>
                  <a:fillRect l="-2213" t="-7576" r="-1207" b="-25758"/>
                </a:stretch>
              </a:blipFill>
            </p:spPr>
            <p:txBody>
              <a:bodyPr/>
              <a:lstStyle/>
              <a:p>
                <a:r>
                  <a:rPr lang="en-GB">
                    <a:noFill/>
                  </a:rPr>
                  <a:t> </a:t>
                </a:r>
              </a:p>
            </p:txBody>
          </p:sp>
        </mc:Fallback>
      </mc:AlternateContent>
      <p:grpSp>
        <p:nvGrpSpPr>
          <p:cNvPr id="136" name="Group 135">
            <a:extLst>
              <a:ext uri="{FF2B5EF4-FFF2-40B4-BE49-F238E27FC236}">
                <a16:creationId xmlns:a16="http://schemas.microsoft.com/office/drawing/2014/main" id="{F1A6254A-FA01-2AE6-CA2B-C5E6EDF1CB11}"/>
              </a:ext>
            </a:extLst>
          </p:cNvPr>
          <p:cNvGrpSpPr/>
          <p:nvPr/>
        </p:nvGrpSpPr>
        <p:grpSpPr>
          <a:xfrm>
            <a:off x="2896677" y="991438"/>
            <a:ext cx="566640" cy="379800"/>
            <a:chOff x="3403763" y="490576"/>
            <a:chExt cx="566640" cy="379800"/>
          </a:xfrm>
        </p:grpSpPr>
        <mc:AlternateContent xmlns:mc="http://schemas.openxmlformats.org/markup-compatibility/2006" xmlns:p14="http://schemas.microsoft.com/office/powerpoint/2010/main">
          <mc:Choice Requires="p14">
            <p:contentPart p14:bwMode="auto" r:id="rId18">
              <p14:nvContentPartPr>
                <p14:cNvPr id="137" name="Ink 136">
                  <a:extLst>
                    <a:ext uri="{FF2B5EF4-FFF2-40B4-BE49-F238E27FC236}">
                      <a16:creationId xmlns:a16="http://schemas.microsoft.com/office/drawing/2014/main" id="{E8FB37F0-193A-5BDA-9722-5B56D176CD1F}"/>
                    </a:ext>
                  </a:extLst>
                </p14:cNvPr>
                <p14:cNvContentPartPr/>
                <p14:nvPr/>
              </p14:nvContentPartPr>
              <p14:xfrm>
                <a:off x="3403763" y="490576"/>
                <a:ext cx="63360" cy="362160"/>
              </p14:xfrm>
            </p:contentPart>
          </mc:Choice>
          <mc:Fallback xmlns="">
            <p:pic>
              <p:nvPicPr>
                <p:cNvPr id="137" name="Ink 136">
                  <a:extLst>
                    <a:ext uri="{FF2B5EF4-FFF2-40B4-BE49-F238E27FC236}">
                      <a16:creationId xmlns:a16="http://schemas.microsoft.com/office/drawing/2014/main" id="{E8FB37F0-193A-5BDA-9722-5B56D176CD1F}"/>
                    </a:ext>
                  </a:extLst>
                </p:cNvPr>
                <p:cNvPicPr/>
                <p:nvPr/>
              </p:nvPicPr>
              <p:blipFill>
                <a:blip r:embed="rId19"/>
                <a:stretch>
                  <a:fillRect/>
                </a:stretch>
              </p:blipFill>
              <p:spPr>
                <a:xfrm>
                  <a:off x="3385763" y="472936"/>
                  <a:ext cx="99000" cy="3978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8" name="Ink 137">
                  <a:extLst>
                    <a:ext uri="{FF2B5EF4-FFF2-40B4-BE49-F238E27FC236}">
                      <a16:creationId xmlns:a16="http://schemas.microsoft.com/office/drawing/2014/main" id="{6B9AFEB9-7F0F-141E-3E15-D9781F389098}"/>
                    </a:ext>
                  </a:extLst>
                </p14:cNvPr>
                <p14:cNvContentPartPr/>
                <p14:nvPr/>
              </p14:nvContentPartPr>
              <p14:xfrm>
                <a:off x="3477563" y="528376"/>
                <a:ext cx="181440" cy="342000"/>
              </p14:xfrm>
            </p:contentPart>
          </mc:Choice>
          <mc:Fallback xmlns="">
            <p:pic>
              <p:nvPicPr>
                <p:cNvPr id="138" name="Ink 137">
                  <a:extLst>
                    <a:ext uri="{FF2B5EF4-FFF2-40B4-BE49-F238E27FC236}">
                      <a16:creationId xmlns:a16="http://schemas.microsoft.com/office/drawing/2014/main" id="{6B9AFEB9-7F0F-141E-3E15-D9781F389098}"/>
                    </a:ext>
                  </a:extLst>
                </p:cNvPr>
                <p:cNvPicPr/>
                <p:nvPr/>
              </p:nvPicPr>
              <p:blipFill>
                <a:blip r:embed="rId21"/>
                <a:stretch>
                  <a:fillRect/>
                </a:stretch>
              </p:blipFill>
              <p:spPr>
                <a:xfrm>
                  <a:off x="3459563" y="510376"/>
                  <a:ext cx="21708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9" name="Ink 138">
                  <a:extLst>
                    <a:ext uri="{FF2B5EF4-FFF2-40B4-BE49-F238E27FC236}">
                      <a16:creationId xmlns:a16="http://schemas.microsoft.com/office/drawing/2014/main" id="{BA2A29DA-2438-869B-8F2E-39EF0444728D}"/>
                    </a:ext>
                  </a:extLst>
                </p14:cNvPr>
                <p14:cNvContentPartPr/>
                <p14:nvPr/>
              </p14:nvContentPartPr>
              <p14:xfrm>
                <a:off x="3462443" y="720616"/>
                <a:ext cx="130680" cy="25920"/>
              </p14:xfrm>
            </p:contentPart>
          </mc:Choice>
          <mc:Fallback xmlns="">
            <p:pic>
              <p:nvPicPr>
                <p:cNvPr id="139" name="Ink 138">
                  <a:extLst>
                    <a:ext uri="{FF2B5EF4-FFF2-40B4-BE49-F238E27FC236}">
                      <a16:creationId xmlns:a16="http://schemas.microsoft.com/office/drawing/2014/main" id="{BA2A29DA-2438-869B-8F2E-39EF0444728D}"/>
                    </a:ext>
                  </a:extLst>
                </p:cNvPr>
                <p:cNvPicPr/>
                <p:nvPr/>
              </p:nvPicPr>
              <p:blipFill>
                <a:blip r:embed="rId23"/>
                <a:stretch>
                  <a:fillRect/>
                </a:stretch>
              </p:blipFill>
              <p:spPr>
                <a:xfrm>
                  <a:off x="3444803" y="702976"/>
                  <a:ext cx="166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1" name="Ink 140">
                  <a:extLst>
                    <a:ext uri="{FF2B5EF4-FFF2-40B4-BE49-F238E27FC236}">
                      <a16:creationId xmlns:a16="http://schemas.microsoft.com/office/drawing/2014/main" id="{423450D3-FF8D-8322-4DE1-04040EA90E4F}"/>
                    </a:ext>
                  </a:extLst>
                </p14:cNvPr>
                <p14:cNvContentPartPr/>
                <p14:nvPr/>
              </p14:nvContentPartPr>
              <p14:xfrm>
                <a:off x="3794723" y="671656"/>
                <a:ext cx="91800" cy="32760"/>
              </p14:xfrm>
            </p:contentPart>
          </mc:Choice>
          <mc:Fallback xmlns="">
            <p:pic>
              <p:nvPicPr>
                <p:cNvPr id="141" name="Ink 140">
                  <a:extLst>
                    <a:ext uri="{FF2B5EF4-FFF2-40B4-BE49-F238E27FC236}">
                      <a16:creationId xmlns:a16="http://schemas.microsoft.com/office/drawing/2014/main" id="{423450D3-FF8D-8322-4DE1-04040EA90E4F}"/>
                    </a:ext>
                  </a:extLst>
                </p:cNvPr>
                <p:cNvPicPr/>
                <p:nvPr/>
              </p:nvPicPr>
              <p:blipFill>
                <a:blip r:embed="rId25"/>
                <a:stretch>
                  <a:fillRect/>
                </a:stretch>
              </p:blipFill>
              <p:spPr>
                <a:xfrm>
                  <a:off x="3776723" y="654016"/>
                  <a:ext cx="12744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2" name="Ink 141">
                  <a:extLst>
                    <a:ext uri="{FF2B5EF4-FFF2-40B4-BE49-F238E27FC236}">
                      <a16:creationId xmlns:a16="http://schemas.microsoft.com/office/drawing/2014/main" id="{F54B0BA5-E7B7-E942-AEB5-70ED8B72EEDA}"/>
                    </a:ext>
                  </a:extLst>
                </p14:cNvPr>
                <p14:cNvContentPartPr/>
                <p14:nvPr/>
              </p14:nvContentPartPr>
              <p14:xfrm>
                <a:off x="3838283" y="714856"/>
                <a:ext cx="132120" cy="36000"/>
              </p14:xfrm>
            </p:contentPart>
          </mc:Choice>
          <mc:Fallback xmlns="">
            <p:pic>
              <p:nvPicPr>
                <p:cNvPr id="142" name="Ink 141">
                  <a:extLst>
                    <a:ext uri="{FF2B5EF4-FFF2-40B4-BE49-F238E27FC236}">
                      <a16:creationId xmlns:a16="http://schemas.microsoft.com/office/drawing/2014/main" id="{F54B0BA5-E7B7-E942-AEB5-70ED8B72EEDA}"/>
                    </a:ext>
                  </a:extLst>
                </p:cNvPr>
                <p:cNvPicPr/>
                <p:nvPr/>
              </p:nvPicPr>
              <p:blipFill>
                <a:blip r:embed="rId27"/>
                <a:stretch>
                  <a:fillRect/>
                </a:stretch>
              </p:blipFill>
              <p:spPr>
                <a:xfrm>
                  <a:off x="3820283" y="696856"/>
                  <a:ext cx="167760" cy="71640"/>
                </a:xfrm>
                <a:prstGeom prst="rect">
                  <a:avLst/>
                </a:prstGeom>
              </p:spPr>
            </p:pic>
          </mc:Fallback>
        </mc:AlternateContent>
      </p:grpSp>
      <p:grpSp>
        <p:nvGrpSpPr>
          <p:cNvPr id="143" name="Group 142">
            <a:extLst>
              <a:ext uri="{FF2B5EF4-FFF2-40B4-BE49-F238E27FC236}">
                <a16:creationId xmlns:a16="http://schemas.microsoft.com/office/drawing/2014/main" id="{2DF27778-DAFA-8351-BB4B-8B8951722D6B}"/>
              </a:ext>
            </a:extLst>
          </p:cNvPr>
          <p:cNvGrpSpPr/>
          <p:nvPr/>
        </p:nvGrpSpPr>
        <p:grpSpPr>
          <a:xfrm>
            <a:off x="2706083" y="1757776"/>
            <a:ext cx="1800000" cy="778680"/>
            <a:chOff x="2706083" y="1757776"/>
            <a:chExt cx="1800000" cy="778680"/>
          </a:xfrm>
        </p:grpSpPr>
        <mc:AlternateContent xmlns:mc="http://schemas.openxmlformats.org/markup-compatibility/2006" xmlns:p14="http://schemas.microsoft.com/office/powerpoint/2010/main">
          <mc:Choice Requires="p14">
            <p:contentPart p14:bwMode="auto" r:id="rId28">
              <p14:nvContentPartPr>
                <p14:cNvPr id="144" name="Ink 143">
                  <a:extLst>
                    <a:ext uri="{FF2B5EF4-FFF2-40B4-BE49-F238E27FC236}">
                      <a16:creationId xmlns:a16="http://schemas.microsoft.com/office/drawing/2014/main" id="{E8157F73-8CF2-2DFC-A79F-6210100D9AF6}"/>
                    </a:ext>
                  </a:extLst>
                </p14:cNvPr>
                <p14:cNvContentPartPr/>
                <p14:nvPr/>
              </p14:nvContentPartPr>
              <p14:xfrm>
                <a:off x="2752523" y="1813936"/>
                <a:ext cx="174600" cy="242640"/>
              </p14:xfrm>
            </p:contentPart>
          </mc:Choice>
          <mc:Fallback xmlns="">
            <p:pic>
              <p:nvPicPr>
                <p:cNvPr id="144" name="Ink 143">
                  <a:extLst>
                    <a:ext uri="{FF2B5EF4-FFF2-40B4-BE49-F238E27FC236}">
                      <a16:creationId xmlns:a16="http://schemas.microsoft.com/office/drawing/2014/main" id="{E8157F73-8CF2-2DFC-A79F-6210100D9AF6}"/>
                    </a:ext>
                  </a:extLst>
                </p:cNvPr>
                <p:cNvPicPr/>
                <p:nvPr/>
              </p:nvPicPr>
              <p:blipFill>
                <a:blip r:embed="rId29"/>
                <a:stretch>
                  <a:fillRect/>
                </a:stretch>
              </p:blipFill>
              <p:spPr>
                <a:xfrm>
                  <a:off x="2734523" y="1795936"/>
                  <a:ext cx="2102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5" name="Ink 144">
                  <a:extLst>
                    <a:ext uri="{FF2B5EF4-FFF2-40B4-BE49-F238E27FC236}">
                      <a16:creationId xmlns:a16="http://schemas.microsoft.com/office/drawing/2014/main" id="{0C3DB1FE-1087-DEC1-11D3-5601BADD5826}"/>
                    </a:ext>
                  </a:extLst>
                </p14:cNvPr>
                <p14:cNvContentPartPr/>
                <p14:nvPr/>
              </p14:nvContentPartPr>
              <p14:xfrm>
                <a:off x="3275603" y="1824016"/>
                <a:ext cx="128520" cy="201240"/>
              </p14:xfrm>
            </p:contentPart>
          </mc:Choice>
          <mc:Fallback xmlns="">
            <p:pic>
              <p:nvPicPr>
                <p:cNvPr id="145" name="Ink 144">
                  <a:extLst>
                    <a:ext uri="{FF2B5EF4-FFF2-40B4-BE49-F238E27FC236}">
                      <a16:creationId xmlns:a16="http://schemas.microsoft.com/office/drawing/2014/main" id="{0C3DB1FE-1087-DEC1-11D3-5601BADD5826}"/>
                    </a:ext>
                  </a:extLst>
                </p:cNvPr>
                <p:cNvPicPr/>
                <p:nvPr/>
              </p:nvPicPr>
              <p:blipFill>
                <a:blip r:embed="rId31"/>
                <a:stretch>
                  <a:fillRect/>
                </a:stretch>
              </p:blipFill>
              <p:spPr>
                <a:xfrm>
                  <a:off x="3257963" y="1806016"/>
                  <a:ext cx="1641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6" name="Ink 145">
                  <a:extLst>
                    <a:ext uri="{FF2B5EF4-FFF2-40B4-BE49-F238E27FC236}">
                      <a16:creationId xmlns:a16="http://schemas.microsoft.com/office/drawing/2014/main" id="{2FB06776-9068-6A56-6186-25F18AF24678}"/>
                    </a:ext>
                  </a:extLst>
                </p14:cNvPr>
                <p14:cNvContentPartPr/>
                <p14:nvPr/>
              </p14:nvContentPartPr>
              <p14:xfrm>
                <a:off x="3264083" y="1794136"/>
                <a:ext cx="221760" cy="106920"/>
              </p14:xfrm>
            </p:contentPart>
          </mc:Choice>
          <mc:Fallback xmlns="">
            <p:pic>
              <p:nvPicPr>
                <p:cNvPr id="146" name="Ink 145">
                  <a:extLst>
                    <a:ext uri="{FF2B5EF4-FFF2-40B4-BE49-F238E27FC236}">
                      <a16:creationId xmlns:a16="http://schemas.microsoft.com/office/drawing/2014/main" id="{2FB06776-9068-6A56-6186-25F18AF24678}"/>
                    </a:ext>
                  </a:extLst>
                </p:cNvPr>
                <p:cNvPicPr/>
                <p:nvPr/>
              </p:nvPicPr>
              <p:blipFill>
                <a:blip r:embed="rId33"/>
                <a:stretch>
                  <a:fillRect/>
                </a:stretch>
              </p:blipFill>
              <p:spPr>
                <a:xfrm>
                  <a:off x="3246083" y="1776496"/>
                  <a:ext cx="25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7" name="Ink 146">
                  <a:extLst>
                    <a:ext uri="{FF2B5EF4-FFF2-40B4-BE49-F238E27FC236}">
                      <a16:creationId xmlns:a16="http://schemas.microsoft.com/office/drawing/2014/main" id="{4966D826-022D-CDB5-7BB3-9F194298F853}"/>
                    </a:ext>
                  </a:extLst>
                </p14:cNvPr>
                <p14:cNvContentPartPr/>
                <p14:nvPr/>
              </p14:nvContentPartPr>
              <p14:xfrm>
                <a:off x="2706083" y="2135416"/>
                <a:ext cx="736920" cy="73440"/>
              </p14:xfrm>
            </p:contentPart>
          </mc:Choice>
          <mc:Fallback xmlns="">
            <p:pic>
              <p:nvPicPr>
                <p:cNvPr id="147" name="Ink 146">
                  <a:extLst>
                    <a:ext uri="{FF2B5EF4-FFF2-40B4-BE49-F238E27FC236}">
                      <a16:creationId xmlns:a16="http://schemas.microsoft.com/office/drawing/2014/main" id="{4966D826-022D-CDB5-7BB3-9F194298F853}"/>
                    </a:ext>
                  </a:extLst>
                </p:cNvPr>
                <p:cNvPicPr/>
                <p:nvPr/>
              </p:nvPicPr>
              <p:blipFill>
                <a:blip r:embed="rId35"/>
                <a:stretch>
                  <a:fillRect/>
                </a:stretch>
              </p:blipFill>
              <p:spPr>
                <a:xfrm>
                  <a:off x="2688083" y="2117776"/>
                  <a:ext cx="7725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8" name="Ink 147">
                  <a:extLst>
                    <a:ext uri="{FF2B5EF4-FFF2-40B4-BE49-F238E27FC236}">
                      <a16:creationId xmlns:a16="http://schemas.microsoft.com/office/drawing/2014/main" id="{562183B3-6E30-38D5-CFEA-0655C14B73E0}"/>
                    </a:ext>
                  </a:extLst>
                </p14:cNvPr>
                <p14:cNvContentPartPr/>
                <p14:nvPr/>
              </p14:nvContentPartPr>
              <p14:xfrm>
                <a:off x="2759723" y="2289496"/>
                <a:ext cx="166320" cy="246960"/>
              </p14:xfrm>
            </p:contentPart>
          </mc:Choice>
          <mc:Fallback xmlns="">
            <p:pic>
              <p:nvPicPr>
                <p:cNvPr id="148" name="Ink 147">
                  <a:extLst>
                    <a:ext uri="{FF2B5EF4-FFF2-40B4-BE49-F238E27FC236}">
                      <a16:creationId xmlns:a16="http://schemas.microsoft.com/office/drawing/2014/main" id="{562183B3-6E30-38D5-CFEA-0655C14B73E0}"/>
                    </a:ext>
                  </a:extLst>
                </p:cNvPr>
                <p:cNvPicPr/>
                <p:nvPr/>
              </p:nvPicPr>
              <p:blipFill>
                <a:blip r:embed="rId37"/>
                <a:stretch>
                  <a:fillRect/>
                </a:stretch>
              </p:blipFill>
              <p:spPr>
                <a:xfrm>
                  <a:off x="2741723" y="2271856"/>
                  <a:ext cx="201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9" name="Ink 148">
                  <a:extLst>
                    <a:ext uri="{FF2B5EF4-FFF2-40B4-BE49-F238E27FC236}">
                      <a16:creationId xmlns:a16="http://schemas.microsoft.com/office/drawing/2014/main" id="{EB7146E7-65B2-B48C-059D-B2A65E90D6A1}"/>
                    </a:ext>
                  </a:extLst>
                </p14:cNvPr>
                <p14:cNvContentPartPr/>
                <p14:nvPr/>
              </p14:nvContentPartPr>
              <p14:xfrm>
                <a:off x="3014963" y="2321896"/>
                <a:ext cx="90720" cy="204120"/>
              </p14:xfrm>
            </p:contentPart>
          </mc:Choice>
          <mc:Fallback xmlns="">
            <p:pic>
              <p:nvPicPr>
                <p:cNvPr id="149" name="Ink 148">
                  <a:extLst>
                    <a:ext uri="{FF2B5EF4-FFF2-40B4-BE49-F238E27FC236}">
                      <a16:creationId xmlns:a16="http://schemas.microsoft.com/office/drawing/2014/main" id="{EB7146E7-65B2-B48C-059D-B2A65E90D6A1}"/>
                    </a:ext>
                  </a:extLst>
                </p:cNvPr>
                <p:cNvPicPr/>
                <p:nvPr/>
              </p:nvPicPr>
              <p:blipFill>
                <a:blip r:embed="rId39"/>
                <a:stretch>
                  <a:fillRect/>
                </a:stretch>
              </p:blipFill>
              <p:spPr>
                <a:xfrm>
                  <a:off x="2996963" y="2303896"/>
                  <a:ext cx="1263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A3C3C1AE-A164-2B72-B770-0541D66A791B}"/>
                    </a:ext>
                  </a:extLst>
                </p14:cNvPr>
                <p14:cNvContentPartPr/>
                <p14:nvPr/>
              </p14:nvContentPartPr>
              <p14:xfrm>
                <a:off x="3227363" y="2347456"/>
                <a:ext cx="109080" cy="162720"/>
              </p14:xfrm>
            </p:contentPart>
          </mc:Choice>
          <mc:Fallback xmlns="">
            <p:pic>
              <p:nvPicPr>
                <p:cNvPr id="150" name="Ink 149">
                  <a:extLst>
                    <a:ext uri="{FF2B5EF4-FFF2-40B4-BE49-F238E27FC236}">
                      <a16:creationId xmlns:a16="http://schemas.microsoft.com/office/drawing/2014/main" id="{A3C3C1AE-A164-2B72-B770-0541D66A791B}"/>
                    </a:ext>
                  </a:extLst>
                </p:cNvPr>
                <p:cNvPicPr/>
                <p:nvPr/>
              </p:nvPicPr>
              <p:blipFill>
                <a:blip r:embed="rId41"/>
                <a:stretch>
                  <a:fillRect/>
                </a:stretch>
              </p:blipFill>
              <p:spPr>
                <a:xfrm>
                  <a:off x="3209723" y="2329816"/>
                  <a:ext cx="14472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1" name="Ink 150">
                  <a:extLst>
                    <a:ext uri="{FF2B5EF4-FFF2-40B4-BE49-F238E27FC236}">
                      <a16:creationId xmlns:a16="http://schemas.microsoft.com/office/drawing/2014/main" id="{03E4AF4E-6231-2A44-104A-0FEAEE0A1661}"/>
                    </a:ext>
                  </a:extLst>
                </p14:cNvPr>
                <p14:cNvContentPartPr/>
                <p14:nvPr/>
              </p14:nvContentPartPr>
              <p14:xfrm>
                <a:off x="3678443" y="2033536"/>
                <a:ext cx="156240" cy="30240"/>
              </p14:xfrm>
            </p:contentPart>
          </mc:Choice>
          <mc:Fallback xmlns="">
            <p:pic>
              <p:nvPicPr>
                <p:cNvPr id="151" name="Ink 150">
                  <a:extLst>
                    <a:ext uri="{FF2B5EF4-FFF2-40B4-BE49-F238E27FC236}">
                      <a16:creationId xmlns:a16="http://schemas.microsoft.com/office/drawing/2014/main" id="{03E4AF4E-6231-2A44-104A-0FEAEE0A1661}"/>
                    </a:ext>
                  </a:extLst>
                </p:cNvPr>
                <p:cNvPicPr/>
                <p:nvPr/>
              </p:nvPicPr>
              <p:blipFill>
                <a:blip r:embed="rId43"/>
                <a:stretch>
                  <a:fillRect/>
                </a:stretch>
              </p:blipFill>
              <p:spPr>
                <a:xfrm>
                  <a:off x="3660803" y="2015536"/>
                  <a:ext cx="1918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2" name="Ink 151">
                  <a:extLst>
                    <a:ext uri="{FF2B5EF4-FFF2-40B4-BE49-F238E27FC236}">
                      <a16:creationId xmlns:a16="http://schemas.microsoft.com/office/drawing/2014/main" id="{9511D6B0-CE42-119E-9A6C-FF76CCBC14F1}"/>
                    </a:ext>
                  </a:extLst>
                </p14:cNvPr>
                <p14:cNvContentPartPr/>
                <p14:nvPr/>
              </p14:nvContentPartPr>
              <p14:xfrm>
                <a:off x="3712643" y="2133976"/>
                <a:ext cx="115560" cy="17280"/>
              </p14:xfrm>
            </p:contentPart>
          </mc:Choice>
          <mc:Fallback xmlns="">
            <p:pic>
              <p:nvPicPr>
                <p:cNvPr id="152" name="Ink 151">
                  <a:extLst>
                    <a:ext uri="{FF2B5EF4-FFF2-40B4-BE49-F238E27FC236}">
                      <a16:creationId xmlns:a16="http://schemas.microsoft.com/office/drawing/2014/main" id="{9511D6B0-CE42-119E-9A6C-FF76CCBC14F1}"/>
                    </a:ext>
                  </a:extLst>
                </p:cNvPr>
                <p:cNvPicPr/>
                <p:nvPr/>
              </p:nvPicPr>
              <p:blipFill>
                <a:blip r:embed="rId45"/>
                <a:stretch>
                  <a:fillRect/>
                </a:stretch>
              </p:blipFill>
              <p:spPr>
                <a:xfrm>
                  <a:off x="3695003" y="2115976"/>
                  <a:ext cx="15120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3" name="Ink 152">
                  <a:extLst>
                    <a:ext uri="{FF2B5EF4-FFF2-40B4-BE49-F238E27FC236}">
                      <a16:creationId xmlns:a16="http://schemas.microsoft.com/office/drawing/2014/main" id="{6D34C6E2-1BBD-7242-EF4C-64688D6CABB0}"/>
                    </a:ext>
                  </a:extLst>
                </p14:cNvPr>
                <p14:cNvContentPartPr/>
                <p14:nvPr/>
              </p14:nvContentPartPr>
              <p14:xfrm>
                <a:off x="4200083" y="1787656"/>
                <a:ext cx="165960" cy="192600"/>
              </p14:xfrm>
            </p:contentPart>
          </mc:Choice>
          <mc:Fallback xmlns="">
            <p:pic>
              <p:nvPicPr>
                <p:cNvPr id="153" name="Ink 152">
                  <a:extLst>
                    <a:ext uri="{FF2B5EF4-FFF2-40B4-BE49-F238E27FC236}">
                      <a16:creationId xmlns:a16="http://schemas.microsoft.com/office/drawing/2014/main" id="{6D34C6E2-1BBD-7242-EF4C-64688D6CABB0}"/>
                    </a:ext>
                  </a:extLst>
                </p:cNvPr>
                <p:cNvPicPr/>
                <p:nvPr/>
              </p:nvPicPr>
              <p:blipFill>
                <a:blip r:embed="rId47"/>
                <a:stretch>
                  <a:fillRect/>
                </a:stretch>
              </p:blipFill>
              <p:spPr>
                <a:xfrm>
                  <a:off x="4182443" y="1769656"/>
                  <a:ext cx="20160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4" name="Ink 153">
                  <a:extLst>
                    <a:ext uri="{FF2B5EF4-FFF2-40B4-BE49-F238E27FC236}">
                      <a16:creationId xmlns:a16="http://schemas.microsoft.com/office/drawing/2014/main" id="{1270ACEC-3997-4F49-5DE9-A77B157A8467}"/>
                    </a:ext>
                  </a:extLst>
                </p14:cNvPr>
                <p14:cNvContentPartPr/>
                <p14:nvPr/>
              </p14:nvContentPartPr>
              <p14:xfrm>
                <a:off x="4222763" y="1757776"/>
                <a:ext cx="182520" cy="57600"/>
              </p14:xfrm>
            </p:contentPart>
          </mc:Choice>
          <mc:Fallback xmlns="">
            <p:pic>
              <p:nvPicPr>
                <p:cNvPr id="154" name="Ink 153">
                  <a:extLst>
                    <a:ext uri="{FF2B5EF4-FFF2-40B4-BE49-F238E27FC236}">
                      <a16:creationId xmlns:a16="http://schemas.microsoft.com/office/drawing/2014/main" id="{1270ACEC-3997-4F49-5DE9-A77B157A8467}"/>
                    </a:ext>
                  </a:extLst>
                </p:cNvPr>
                <p:cNvPicPr/>
                <p:nvPr/>
              </p:nvPicPr>
              <p:blipFill>
                <a:blip r:embed="rId49"/>
                <a:stretch>
                  <a:fillRect/>
                </a:stretch>
              </p:blipFill>
              <p:spPr>
                <a:xfrm>
                  <a:off x="4204763" y="1739776"/>
                  <a:ext cx="2181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5" name="Ink 154">
                  <a:extLst>
                    <a:ext uri="{FF2B5EF4-FFF2-40B4-BE49-F238E27FC236}">
                      <a16:creationId xmlns:a16="http://schemas.microsoft.com/office/drawing/2014/main" id="{F9E68D64-0649-C8EB-09BB-11932E3C6BFF}"/>
                    </a:ext>
                  </a:extLst>
                </p14:cNvPr>
                <p14:cNvContentPartPr/>
                <p14:nvPr/>
              </p14:nvContentPartPr>
              <p14:xfrm>
                <a:off x="4078763" y="2042896"/>
                <a:ext cx="427320" cy="95040"/>
              </p14:xfrm>
            </p:contentPart>
          </mc:Choice>
          <mc:Fallback xmlns="">
            <p:pic>
              <p:nvPicPr>
                <p:cNvPr id="155" name="Ink 154">
                  <a:extLst>
                    <a:ext uri="{FF2B5EF4-FFF2-40B4-BE49-F238E27FC236}">
                      <a16:creationId xmlns:a16="http://schemas.microsoft.com/office/drawing/2014/main" id="{F9E68D64-0649-C8EB-09BB-11932E3C6BFF}"/>
                    </a:ext>
                  </a:extLst>
                </p:cNvPr>
                <p:cNvPicPr/>
                <p:nvPr/>
              </p:nvPicPr>
              <p:blipFill>
                <a:blip r:embed="rId51"/>
                <a:stretch>
                  <a:fillRect/>
                </a:stretch>
              </p:blipFill>
              <p:spPr>
                <a:xfrm>
                  <a:off x="4060763" y="2025256"/>
                  <a:ext cx="46296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6" name="Ink 155">
                  <a:extLst>
                    <a:ext uri="{FF2B5EF4-FFF2-40B4-BE49-F238E27FC236}">
                      <a16:creationId xmlns:a16="http://schemas.microsoft.com/office/drawing/2014/main" id="{DE5B3E1A-8F2A-E45A-39FC-535358DC40B3}"/>
                    </a:ext>
                  </a:extLst>
                </p14:cNvPr>
                <p14:cNvContentPartPr/>
                <p14:nvPr/>
              </p14:nvContentPartPr>
              <p14:xfrm>
                <a:off x="4197563" y="2203456"/>
                <a:ext cx="179640" cy="287280"/>
              </p14:xfrm>
            </p:contentPart>
          </mc:Choice>
          <mc:Fallback xmlns="">
            <p:pic>
              <p:nvPicPr>
                <p:cNvPr id="156" name="Ink 155">
                  <a:extLst>
                    <a:ext uri="{FF2B5EF4-FFF2-40B4-BE49-F238E27FC236}">
                      <a16:creationId xmlns:a16="http://schemas.microsoft.com/office/drawing/2014/main" id="{DE5B3E1A-8F2A-E45A-39FC-535358DC40B3}"/>
                    </a:ext>
                  </a:extLst>
                </p:cNvPr>
                <p:cNvPicPr/>
                <p:nvPr/>
              </p:nvPicPr>
              <p:blipFill>
                <a:blip r:embed="rId53"/>
                <a:stretch>
                  <a:fillRect/>
                </a:stretch>
              </p:blipFill>
              <p:spPr>
                <a:xfrm>
                  <a:off x="4179563" y="2185816"/>
                  <a:ext cx="21528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57" name="Ink 156">
                  <a:extLst>
                    <a:ext uri="{FF2B5EF4-FFF2-40B4-BE49-F238E27FC236}">
                      <a16:creationId xmlns:a16="http://schemas.microsoft.com/office/drawing/2014/main" id="{BC051245-23F7-8B1A-E632-01F85AF03B71}"/>
                    </a:ext>
                  </a:extLst>
                </p14:cNvPr>
                <p14:cNvContentPartPr/>
                <p14:nvPr/>
              </p14:nvContentPartPr>
              <p14:xfrm>
                <a:off x="3006323" y="1815736"/>
                <a:ext cx="161280" cy="281880"/>
              </p14:xfrm>
            </p:contentPart>
          </mc:Choice>
          <mc:Fallback xmlns="">
            <p:pic>
              <p:nvPicPr>
                <p:cNvPr id="157" name="Ink 156">
                  <a:extLst>
                    <a:ext uri="{FF2B5EF4-FFF2-40B4-BE49-F238E27FC236}">
                      <a16:creationId xmlns:a16="http://schemas.microsoft.com/office/drawing/2014/main" id="{BC051245-23F7-8B1A-E632-01F85AF03B71}"/>
                    </a:ext>
                  </a:extLst>
                </p:cNvPr>
                <p:cNvPicPr/>
                <p:nvPr/>
              </p:nvPicPr>
              <p:blipFill>
                <a:blip r:embed="rId55"/>
                <a:stretch>
                  <a:fillRect/>
                </a:stretch>
              </p:blipFill>
              <p:spPr>
                <a:xfrm>
                  <a:off x="2988683" y="1798096"/>
                  <a:ext cx="196920" cy="31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158" name="Ink 157">
                <a:extLst>
                  <a:ext uri="{FF2B5EF4-FFF2-40B4-BE49-F238E27FC236}">
                    <a16:creationId xmlns:a16="http://schemas.microsoft.com/office/drawing/2014/main" id="{1EA7F0AF-9AF5-CAFA-6802-E8F48D98FC26}"/>
                  </a:ext>
                </a:extLst>
              </p14:cNvPr>
              <p14:cNvContentPartPr/>
              <p14:nvPr/>
            </p14:nvContentPartPr>
            <p14:xfrm>
              <a:off x="2346803" y="3033616"/>
              <a:ext cx="68040" cy="280800"/>
            </p14:xfrm>
          </p:contentPart>
        </mc:Choice>
        <mc:Fallback xmlns="">
          <p:pic>
            <p:nvPicPr>
              <p:cNvPr id="158" name="Ink 157">
                <a:extLst>
                  <a:ext uri="{FF2B5EF4-FFF2-40B4-BE49-F238E27FC236}">
                    <a16:creationId xmlns:a16="http://schemas.microsoft.com/office/drawing/2014/main" id="{1EA7F0AF-9AF5-CAFA-6802-E8F48D98FC26}"/>
                  </a:ext>
                </a:extLst>
              </p:cNvPr>
              <p:cNvPicPr/>
              <p:nvPr/>
            </p:nvPicPr>
            <p:blipFill>
              <a:blip r:embed="rId57"/>
              <a:stretch>
                <a:fillRect/>
              </a:stretch>
            </p:blipFill>
            <p:spPr>
              <a:xfrm>
                <a:off x="2329163" y="3015616"/>
                <a:ext cx="1036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59" name="Ink 158">
                <a:extLst>
                  <a:ext uri="{FF2B5EF4-FFF2-40B4-BE49-F238E27FC236}">
                    <a16:creationId xmlns:a16="http://schemas.microsoft.com/office/drawing/2014/main" id="{18E9B556-B61E-E293-DE31-62C1B1576E9C}"/>
                  </a:ext>
                </a:extLst>
              </p14:cNvPr>
              <p14:cNvContentPartPr/>
              <p14:nvPr/>
            </p14:nvContentPartPr>
            <p14:xfrm>
              <a:off x="2398643" y="3060256"/>
              <a:ext cx="156960" cy="245520"/>
            </p14:xfrm>
          </p:contentPart>
        </mc:Choice>
        <mc:Fallback xmlns="">
          <p:pic>
            <p:nvPicPr>
              <p:cNvPr id="159" name="Ink 158">
                <a:extLst>
                  <a:ext uri="{FF2B5EF4-FFF2-40B4-BE49-F238E27FC236}">
                    <a16:creationId xmlns:a16="http://schemas.microsoft.com/office/drawing/2014/main" id="{18E9B556-B61E-E293-DE31-62C1B1576E9C}"/>
                  </a:ext>
                </a:extLst>
              </p:cNvPr>
              <p:cNvPicPr/>
              <p:nvPr/>
            </p:nvPicPr>
            <p:blipFill>
              <a:blip r:embed="rId59"/>
              <a:stretch>
                <a:fillRect/>
              </a:stretch>
            </p:blipFill>
            <p:spPr>
              <a:xfrm>
                <a:off x="2381003" y="3042616"/>
                <a:ext cx="192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0" name="Ink 159">
                <a:extLst>
                  <a:ext uri="{FF2B5EF4-FFF2-40B4-BE49-F238E27FC236}">
                    <a16:creationId xmlns:a16="http://schemas.microsoft.com/office/drawing/2014/main" id="{AB75CEB2-9E51-5C77-79C9-8756A863B356}"/>
                  </a:ext>
                </a:extLst>
              </p14:cNvPr>
              <p14:cNvContentPartPr/>
              <p14:nvPr/>
            </p14:nvContentPartPr>
            <p14:xfrm>
              <a:off x="2369843" y="3236656"/>
              <a:ext cx="169200" cy="25920"/>
            </p14:xfrm>
          </p:contentPart>
        </mc:Choice>
        <mc:Fallback xmlns="">
          <p:pic>
            <p:nvPicPr>
              <p:cNvPr id="160" name="Ink 159">
                <a:extLst>
                  <a:ext uri="{FF2B5EF4-FFF2-40B4-BE49-F238E27FC236}">
                    <a16:creationId xmlns:a16="http://schemas.microsoft.com/office/drawing/2014/main" id="{AB75CEB2-9E51-5C77-79C9-8756A863B356}"/>
                  </a:ext>
                </a:extLst>
              </p:cNvPr>
              <p:cNvPicPr/>
              <p:nvPr/>
            </p:nvPicPr>
            <p:blipFill>
              <a:blip r:embed="rId61"/>
              <a:stretch>
                <a:fillRect/>
              </a:stretch>
            </p:blipFill>
            <p:spPr>
              <a:xfrm>
                <a:off x="2352203" y="3219016"/>
                <a:ext cx="2048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1" name="Ink 160">
                <a:extLst>
                  <a:ext uri="{FF2B5EF4-FFF2-40B4-BE49-F238E27FC236}">
                    <a16:creationId xmlns:a16="http://schemas.microsoft.com/office/drawing/2014/main" id="{4B8E3F18-E214-B6F9-62D8-1B30890C0154}"/>
                  </a:ext>
                </a:extLst>
              </p14:cNvPr>
              <p14:cNvContentPartPr/>
              <p14:nvPr/>
            </p14:nvContentPartPr>
            <p14:xfrm>
              <a:off x="2739203" y="3165016"/>
              <a:ext cx="115200" cy="36720"/>
            </p14:xfrm>
          </p:contentPart>
        </mc:Choice>
        <mc:Fallback xmlns="">
          <p:pic>
            <p:nvPicPr>
              <p:cNvPr id="161" name="Ink 160">
                <a:extLst>
                  <a:ext uri="{FF2B5EF4-FFF2-40B4-BE49-F238E27FC236}">
                    <a16:creationId xmlns:a16="http://schemas.microsoft.com/office/drawing/2014/main" id="{4B8E3F18-E214-B6F9-62D8-1B30890C0154}"/>
                  </a:ext>
                </a:extLst>
              </p:cNvPr>
              <p:cNvPicPr/>
              <p:nvPr/>
            </p:nvPicPr>
            <p:blipFill>
              <a:blip r:embed="rId63"/>
              <a:stretch>
                <a:fillRect/>
              </a:stretch>
            </p:blipFill>
            <p:spPr>
              <a:xfrm>
                <a:off x="2721563" y="3147376"/>
                <a:ext cx="1508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2" name="Ink 161">
                <a:extLst>
                  <a:ext uri="{FF2B5EF4-FFF2-40B4-BE49-F238E27FC236}">
                    <a16:creationId xmlns:a16="http://schemas.microsoft.com/office/drawing/2014/main" id="{BD39CCC3-F565-0DAC-5400-97B0F3EEB4C6}"/>
                  </a:ext>
                </a:extLst>
              </p14:cNvPr>
              <p14:cNvContentPartPr/>
              <p14:nvPr/>
            </p14:nvContentPartPr>
            <p14:xfrm>
              <a:off x="2767283" y="3248536"/>
              <a:ext cx="124920" cy="13320"/>
            </p14:xfrm>
          </p:contentPart>
        </mc:Choice>
        <mc:Fallback xmlns="">
          <p:pic>
            <p:nvPicPr>
              <p:cNvPr id="162" name="Ink 161">
                <a:extLst>
                  <a:ext uri="{FF2B5EF4-FFF2-40B4-BE49-F238E27FC236}">
                    <a16:creationId xmlns:a16="http://schemas.microsoft.com/office/drawing/2014/main" id="{BD39CCC3-F565-0DAC-5400-97B0F3EEB4C6}"/>
                  </a:ext>
                </a:extLst>
              </p:cNvPr>
              <p:cNvPicPr/>
              <p:nvPr/>
            </p:nvPicPr>
            <p:blipFill>
              <a:blip r:embed="rId65"/>
              <a:stretch>
                <a:fillRect/>
              </a:stretch>
            </p:blipFill>
            <p:spPr>
              <a:xfrm>
                <a:off x="2749283" y="3230896"/>
                <a:ext cx="160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3" name="Ink 162">
                <a:extLst>
                  <a:ext uri="{FF2B5EF4-FFF2-40B4-BE49-F238E27FC236}">
                    <a16:creationId xmlns:a16="http://schemas.microsoft.com/office/drawing/2014/main" id="{DC5A1C9A-07FC-A37A-FF70-4C7CF2D9160F}"/>
                  </a:ext>
                </a:extLst>
              </p14:cNvPr>
              <p14:cNvContentPartPr/>
              <p14:nvPr/>
            </p14:nvContentPartPr>
            <p14:xfrm>
              <a:off x="3107483" y="3345016"/>
              <a:ext cx="1424880" cy="81000"/>
            </p14:xfrm>
          </p:contentPart>
        </mc:Choice>
        <mc:Fallback xmlns="">
          <p:pic>
            <p:nvPicPr>
              <p:cNvPr id="163" name="Ink 162">
                <a:extLst>
                  <a:ext uri="{FF2B5EF4-FFF2-40B4-BE49-F238E27FC236}">
                    <a16:creationId xmlns:a16="http://schemas.microsoft.com/office/drawing/2014/main" id="{DC5A1C9A-07FC-A37A-FF70-4C7CF2D9160F}"/>
                  </a:ext>
                </a:extLst>
              </p:cNvPr>
              <p:cNvPicPr/>
              <p:nvPr/>
            </p:nvPicPr>
            <p:blipFill>
              <a:blip r:embed="rId67"/>
              <a:stretch>
                <a:fillRect/>
              </a:stretch>
            </p:blipFill>
            <p:spPr>
              <a:xfrm>
                <a:off x="3089483" y="3327016"/>
                <a:ext cx="146052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64" name="Ink 163">
                <a:extLst>
                  <a:ext uri="{FF2B5EF4-FFF2-40B4-BE49-F238E27FC236}">
                    <a16:creationId xmlns:a16="http://schemas.microsoft.com/office/drawing/2014/main" id="{1F9BE92F-373C-CBBC-CB99-8CE857BE4E7B}"/>
                  </a:ext>
                </a:extLst>
              </p14:cNvPr>
              <p14:cNvContentPartPr/>
              <p14:nvPr/>
            </p14:nvContentPartPr>
            <p14:xfrm>
              <a:off x="3656123" y="3548416"/>
              <a:ext cx="176040" cy="238680"/>
            </p14:xfrm>
          </p:contentPart>
        </mc:Choice>
        <mc:Fallback xmlns="">
          <p:pic>
            <p:nvPicPr>
              <p:cNvPr id="164" name="Ink 163">
                <a:extLst>
                  <a:ext uri="{FF2B5EF4-FFF2-40B4-BE49-F238E27FC236}">
                    <a16:creationId xmlns:a16="http://schemas.microsoft.com/office/drawing/2014/main" id="{1F9BE92F-373C-CBBC-CB99-8CE857BE4E7B}"/>
                  </a:ext>
                </a:extLst>
              </p:cNvPr>
              <p:cNvPicPr/>
              <p:nvPr/>
            </p:nvPicPr>
            <p:blipFill>
              <a:blip r:embed="rId69"/>
              <a:stretch>
                <a:fillRect/>
              </a:stretch>
            </p:blipFill>
            <p:spPr>
              <a:xfrm>
                <a:off x="3638483" y="3530776"/>
                <a:ext cx="211680" cy="274320"/>
              </a:xfrm>
              <a:prstGeom prst="rect">
                <a:avLst/>
              </a:prstGeom>
            </p:spPr>
          </p:pic>
        </mc:Fallback>
      </mc:AlternateContent>
      <p:grpSp>
        <p:nvGrpSpPr>
          <p:cNvPr id="165" name="Group 164">
            <a:extLst>
              <a:ext uri="{FF2B5EF4-FFF2-40B4-BE49-F238E27FC236}">
                <a16:creationId xmlns:a16="http://schemas.microsoft.com/office/drawing/2014/main" id="{F8268A91-8E55-DF55-756C-1BC6E2FA823D}"/>
              </a:ext>
            </a:extLst>
          </p:cNvPr>
          <p:cNvGrpSpPr/>
          <p:nvPr/>
        </p:nvGrpSpPr>
        <p:grpSpPr>
          <a:xfrm>
            <a:off x="3206483" y="2844256"/>
            <a:ext cx="1258560" cy="392400"/>
            <a:chOff x="3206483" y="2844256"/>
            <a:chExt cx="1258560" cy="392400"/>
          </a:xfrm>
        </p:grpSpPr>
        <mc:AlternateContent xmlns:mc="http://schemas.openxmlformats.org/markup-compatibility/2006" xmlns:p14="http://schemas.microsoft.com/office/powerpoint/2010/main">
          <mc:Choice Requires="p14">
            <p:contentPart p14:bwMode="auto" r:id="rId70">
              <p14:nvContentPartPr>
                <p14:cNvPr id="166" name="Ink 165">
                  <a:extLst>
                    <a:ext uri="{FF2B5EF4-FFF2-40B4-BE49-F238E27FC236}">
                      <a16:creationId xmlns:a16="http://schemas.microsoft.com/office/drawing/2014/main" id="{85268354-F2F0-90C5-E0E6-13EC02F48465}"/>
                    </a:ext>
                  </a:extLst>
                </p14:cNvPr>
                <p14:cNvContentPartPr/>
                <p14:nvPr/>
              </p14:nvContentPartPr>
              <p14:xfrm>
                <a:off x="3565403" y="2972056"/>
                <a:ext cx="44640" cy="216360"/>
              </p14:xfrm>
            </p:contentPart>
          </mc:Choice>
          <mc:Fallback xmlns="">
            <p:pic>
              <p:nvPicPr>
                <p:cNvPr id="166" name="Ink 165">
                  <a:extLst>
                    <a:ext uri="{FF2B5EF4-FFF2-40B4-BE49-F238E27FC236}">
                      <a16:creationId xmlns:a16="http://schemas.microsoft.com/office/drawing/2014/main" id="{85268354-F2F0-90C5-E0E6-13EC02F48465}"/>
                    </a:ext>
                  </a:extLst>
                </p:cNvPr>
                <p:cNvPicPr/>
                <p:nvPr/>
              </p:nvPicPr>
              <p:blipFill>
                <a:blip r:embed="rId71"/>
                <a:stretch>
                  <a:fillRect/>
                </a:stretch>
              </p:blipFill>
              <p:spPr>
                <a:xfrm>
                  <a:off x="3547763" y="2954416"/>
                  <a:ext cx="802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7" name="Ink 166">
                  <a:extLst>
                    <a:ext uri="{FF2B5EF4-FFF2-40B4-BE49-F238E27FC236}">
                      <a16:creationId xmlns:a16="http://schemas.microsoft.com/office/drawing/2014/main" id="{67781FF0-7D26-EE5A-C000-6A7255F4520C}"/>
                    </a:ext>
                  </a:extLst>
                </p14:cNvPr>
                <p14:cNvContentPartPr/>
                <p14:nvPr/>
              </p14:nvContentPartPr>
              <p14:xfrm>
                <a:off x="3698243" y="2932456"/>
                <a:ext cx="17640" cy="203760"/>
              </p14:xfrm>
            </p:contentPart>
          </mc:Choice>
          <mc:Fallback xmlns="">
            <p:pic>
              <p:nvPicPr>
                <p:cNvPr id="167" name="Ink 166">
                  <a:extLst>
                    <a:ext uri="{FF2B5EF4-FFF2-40B4-BE49-F238E27FC236}">
                      <a16:creationId xmlns:a16="http://schemas.microsoft.com/office/drawing/2014/main" id="{67781FF0-7D26-EE5A-C000-6A7255F4520C}"/>
                    </a:ext>
                  </a:extLst>
                </p:cNvPr>
                <p:cNvPicPr/>
                <p:nvPr/>
              </p:nvPicPr>
              <p:blipFill>
                <a:blip r:embed="rId73"/>
                <a:stretch>
                  <a:fillRect/>
                </a:stretch>
              </p:blipFill>
              <p:spPr>
                <a:xfrm>
                  <a:off x="3680603" y="2914816"/>
                  <a:ext cx="532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68" name="Ink 167">
                  <a:extLst>
                    <a:ext uri="{FF2B5EF4-FFF2-40B4-BE49-F238E27FC236}">
                      <a16:creationId xmlns:a16="http://schemas.microsoft.com/office/drawing/2014/main" id="{FE6F8F7B-6EBD-F462-9838-B51BBC18F7E0}"/>
                    </a:ext>
                  </a:extLst>
                </p14:cNvPr>
                <p14:cNvContentPartPr/>
                <p14:nvPr/>
              </p14:nvContentPartPr>
              <p14:xfrm>
                <a:off x="3525443" y="2882776"/>
                <a:ext cx="311760" cy="72000"/>
              </p14:xfrm>
            </p:contentPart>
          </mc:Choice>
          <mc:Fallback xmlns="">
            <p:pic>
              <p:nvPicPr>
                <p:cNvPr id="168" name="Ink 167">
                  <a:extLst>
                    <a:ext uri="{FF2B5EF4-FFF2-40B4-BE49-F238E27FC236}">
                      <a16:creationId xmlns:a16="http://schemas.microsoft.com/office/drawing/2014/main" id="{FE6F8F7B-6EBD-F462-9838-B51BBC18F7E0}"/>
                    </a:ext>
                  </a:extLst>
                </p:cNvPr>
                <p:cNvPicPr/>
                <p:nvPr/>
              </p:nvPicPr>
              <p:blipFill>
                <a:blip r:embed="rId75"/>
                <a:stretch>
                  <a:fillRect/>
                </a:stretch>
              </p:blipFill>
              <p:spPr>
                <a:xfrm>
                  <a:off x="3507803" y="2864776"/>
                  <a:ext cx="34740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69" name="Ink 168">
                  <a:extLst>
                    <a:ext uri="{FF2B5EF4-FFF2-40B4-BE49-F238E27FC236}">
                      <a16:creationId xmlns:a16="http://schemas.microsoft.com/office/drawing/2014/main" id="{29858722-2E55-45D8-63FF-6FB17196771F}"/>
                    </a:ext>
                  </a:extLst>
                </p14:cNvPr>
                <p14:cNvContentPartPr/>
                <p14:nvPr/>
              </p14:nvContentPartPr>
              <p14:xfrm>
                <a:off x="3995603" y="2972776"/>
                <a:ext cx="152280" cy="200880"/>
              </p14:xfrm>
            </p:contentPart>
          </mc:Choice>
          <mc:Fallback xmlns="">
            <p:pic>
              <p:nvPicPr>
                <p:cNvPr id="169" name="Ink 168">
                  <a:extLst>
                    <a:ext uri="{FF2B5EF4-FFF2-40B4-BE49-F238E27FC236}">
                      <a16:creationId xmlns:a16="http://schemas.microsoft.com/office/drawing/2014/main" id="{29858722-2E55-45D8-63FF-6FB17196771F}"/>
                    </a:ext>
                  </a:extLst>
                </p:cNvPr>
                <p:cNvPicPr/>
                <p:nvPr/>
              </p:nvPicPr>
              <p:blipFill>
                <a:blip r:embed="rId77"/>
                <a:stretch>
                  <a:fillRect/>
                </a:stretch>
              </p:blipFill>
              <p:spPr>
                <a:xfrm>
                  <a:off x="3977963" y="2955136"/>
                  <a:ext cx="1879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70" name="Ink 169">
                  <a:extLst>
                    <a:ext uri="{FF2B5EF4-FFF2-40B4-BE49-F238E27FC236}">
                      <a16:creationId xmlns:a16="http://schemas.microsoft.com/office/drawing/2014/main" id="{3596A709-7CAC-CF5D-DFB1-60DA065AAC04}"/>
                    </a:ext>
                  </a:extLst>
                </p14:cNvPr>
                <p14:cNvContentPartPr/>
                <p14:nvPr/>
              </p14:nvContentPartPr>
              <p14:xfrm>
                <a:off x="4252643" y="2844256"/>
                <a:ext cx="212400" cy="88920"/>
              </p14:xfrm>
            </p:contentPart>
          </mc:Choice>
          <mc:Fallback xmlns="">
            <p:pic>
              <p:nvPicPr>
                <p:cNvPr id="170" name="Ink 169">
                  <a:extLst>
                    <a:ext uri="{FF2B5EF4-FFF2-40B4-BE49-F238E27FC236}">
                      <a16:creationId xmlns:a16="http://schemas.microsoft.com/office/drawing/2014/main" id="{3596A709-7CAC-CF5D-DFB1-60DA065AAC04}"/>
                    </a:ext>
                  </a:extLst>
                </p:cNvPr>
                <p:cNvPicPr/>
                <p:nvPr/>
              </p:nvPicPr>
              <p:blipFill>
                <a:blip r:embed="rId79"/>
                <a:stretch>
                  <a:fillRect/>
                </a:stretch>
              </p:blipFill>
              <p:spPr>
                <a:xfrm>
                  <a:off x="4235003" y="2826256"/>
                  <a:ext cx="24804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71" name="Ink 170">
                  <a:extLst>
                    <a:ext uri="{FF2B5EF4-FFF2-40B4-BE49-F238E27FC236}">
                      <a16:creationId xmlns:a16="http://schemas.microsoft.com/office/drawing/2014/main" id="{D0F9F101-E471-D6D6-0F91-53AB1535707A}"/>
                    </a:ext>
                  </a:extLst>
                </p14:cNvPr>
                <p14:cNvContentPartPr/>
                <p14:nvPr/>
              </p14:nvContentPartPr>
              <p14:xfrm>
                <a:off x="3206483" y="2978896"/>
                <a:ext cx="171720" cy="257760"/>
              </p14:xfrm>
            </p:contentPart>
          </mc:Choice>
          <mc:Fallback xmlns="">
            <p:pic>
              <p:nvPicPr>
                <p:cNvPr id="171" name="Ink 170">
                  <a:extLst>
                    <a:ext uri="{FF2B5EF4-FFF2-40B4-BE49-F238E27FC236}">
                      <a16:creationId xmlns:a16="http://schemas.microsoft.com/office/drawing/2014/main" id="{D0F9F101-E471-D6D6-0F91-53AB1535707A}"/>
                    </a:ext>
                  </a:extLst>
                </p:cNvPr>
                <p:cNvPicPr/>
                <p:nvPr/>
              </p:nvPicPr>
              <p:blipFill>
                <a:blip r:embed="rId81"/>
                <a:stretch>
                  <a:fillRect/>
                </a:stretch>
              </p:blipFill>
              <p:spPr>
                <a:xfrm>
                  <a:off x="3188483" y="2961256"/>
                  <a:ext cx="20736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2" name="Ink 171">
                  <a:extLst>
                    <a:ext uri="{FF2B5EF4-FFF2-40B4-BE49-F238E27FC236}">
                      <a16:creationId xmlns:a16="http://schemas.microsoft.com/office/drawing/2014/main" id="{2D7953B3-D85A-9A6B-C518-54F9B72D08E6}"/>
                    </a:ext>
                  </a:extLst>
                </p14:cNvPr>
                <p14:cNvContentPartPr/>
                <p14:nvPr/>
              </p14:nvContentPartPr>
              <p14:xfrm>
                <a:off x="3279563" y="2930656"/>
                <a:ext cx="141120" cy="68760"/>
              </p14:xfrm>
            </p:contentPart>
          </mc:Choice>
          <mc:Fallback xmlns="">
            <p:pic>
              <p:nvPicPr>
                <p:cNvPr id="172" name="Ink 171">
                  <a:extLst>
                    <a:ext uri="{FF2B5EF4-FFF2-40B4-BE49-F238E27FC236}">
                      <a16:creationId xmlns:a16="http://schemas.microsoft.com/office/drawing/2014/main" id="{2D7953B3-D85A-9A6B-C518-54F9B72D08E6}"/>
                    </a:ext>
                  </a:extLst>
                </p:cNvPr>
                <p:cNvPicPr/>
                <p:nvPr/>
              </p:nvPicPr>
              <p:blipFill>
                <a:blip r:embed="rId83"/>
                <a:stretch>
                  <a:fillRect/>
                </a:stretch>
              </p:blipFill>
              <p:spPr>
                <a:xfrm>
                  <a:off x="3261563" y="2913016"/>
                  <a:ext cx="176760" cy="104400"/>
                </a:xfrm>
                <a:prstGeom prst="rect">
                  <a:avLst/>
                </a:prstGeom>
              </p:spPr>
            </p:pic>
          </mc:Fallback>
        </mc:AlternateContent>
      </p:grpSp>
      <p:grpSp>
        <p:nvGrpSpPr>
          <p:cNvPr id="173" name="Group 172">
            <a:extLst>
              <a:ext uri="{FF2B5EF4-FFF2-40B4-BE49-F238E27FC236}">
                <a16:creationId xmlns:a16="http://schemas.microsoft.com/office/drawing/2014/main" id="{A492EDDD-2A38-DA27-DE9A-3183D71BDC2E}"/>
              </a:ext>
            </a:extLst>
          </p:cNvPr>
          <p:cNvGrpSpPr/>
          <p:nvPr/>
        </p:nvGrpSpPr>
        <p:grpSpPr>
          <a:xfrm>
            <a:off x="2718323" y="4086616"/>
            <a:ext cx="2012400" cy="889920"/>
            <a:chOff x="2718323" y="4086616"/>
            <a:chExt cx="2012400" cy="889920"/>
          </a:xfrm>
        </p:grpSpPr>
        <mc:AlternateContent xmlns:mc="http://schemas.openxmlformats.org/markup-compatibility/2006" xmlns:p14="http://schemas.microsoft.com/office/powerpoint/2010/main">
          <mc:Choice Requires="p14">
            <p:contentPart p14:bwMode="auto" r:id="rId84">
              <p14:nvContentPartPr>
                <p14:cNvPr id="174" name="Ink 173">
                  <a:extLst>
                    <a:ext uri="{FF2B5EF4-FFF2-40B4-BE49-F238E27FC236}">
                      <a16:creationId xmlns:a16="http://schemas.microsoft.com/office/drawing/2014/main" id="{F0C9CF84-2441-2248-727A-183858B6D57A}"/>
                    </a:ext>
                  </a:extLst>
                </p14:cNvPr>
                <p14:cNvContentPartPr/>
                <p14:nvPr/>
              </p14:nvContentPartPr>
              <p14:xfrm>
                <a:off x="2718683" y="4314856"/>
                <a:ext cx="178200" cy="39600"/>
              </p14:xfrm>
            </p:contentPart>
          </mc:Choice>
          <mc:Fallback xmlns="">
            <p:pic>
              <p:nvPicPr>
                <p:cNvPr id="174" name="Ink 173">
                  <a:extLst>
                    <a:ext uri="{FF2B5EF4-FFF2-40B4-BE49-F238E27FC236}">
                      <a16:creationId xmlns:a16="http://schemas.microsoft.com/office/drawing/2014/main" id="{F0C9CF84-2441-2248-727A-183858B6D57A}"/>
                    </a:ext>
                  </a:extLst>
                </p:cNvPr>
                <p:cNvPicPr/>
                <p:nvPr/>
              </p:nvPicPr>
              <p:blipFill>
                <a:blip r:embed="rId85"/>
                <a:stretch>
                  <a:fillRect/>
                </a:stretch>
              </p:blipFill>
              <p:spPr>
                <a:xfrm>
                  <a:off x="2700683" y="4297216"/>
                  <a:ext cx="2138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75" name="Ink 174">
                  <a:extLst>
                    <a:ext uri="{FF2B5EF4-FFF2-40B4-BE49-F238E27FC236}">
                      <a16:creationId xmlns:a16="http://schemas.microsoft.com/office/drawing/2014/main" id="{9CF2E4F4-CB66-6EAB-2DE5-907E00F80E12}"/>
                    </a:ext>
                  </a:extLst>
                </p14:cNvPr>
                <p14:cNvContentPartPr/>
                <p14:nvPr/>
              </p14:nvContentPartPr>
              <p14:xfrm>
                <a:off x="2718323" y="4401256"/>
                <a:ext cx="173160" cy="55440"/>
              </p14:xfrm>
            </p:contentPart>
          </mc:Choice>
          <mc:Fallback xmlns="">
            <p:pic>
              <p:nvPicPr>
                <p:cNvPr id="175" name="Ink 174">
                  <a:extLst>
                    <a:ext uri="{FF2B5EF4-FFF2-40B4-BE49-F238E27FC236}">
                      <a16:creationId xmlns:a16="http://schemas.microsoft.com/office/drawing/2014/main" id="{9CF2E4F4-CB66-6EAB-2DE5-907E00F80E12}"/>
                    </a:ext>
                  </a:extLst>
                </p:cNvPr>
                <p:cNvPicPr/>
                <p:nvPr/>
              </p:nvPicPr>
              <p:blipFill>
                <a:blip r:embed="rId87"/>
                <a:stretch>
                  <a:fillRect/>
                </a:stretch>
              </p:blipFill>
              <p:spPr>
                <a:xfrm>
                  <a:off x="2700323" y="4383616"/>
                  <a:ext cx="208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76" name="Ink 175">
                  <a:extLst>
                    <a:ext uri="{FF2B5EF4-FFF2-40B4-BE49-F238E27FC236}">
                      <a16:creationId xmlns:a16="http://schemas.microsoft.com/office/drawing/2014/main" id="{CB491928-A8A3-683E-BD62-D25CA2668D17}"/>
                    </a:ext>
                  </a:extLst>
                </p14:cNvPr>
                <p14:cNvContentPartPr/>
                <p14:nvPr/>
              </p14:nvContentPartPr>
              <p14:xfrm>
                <a:off x="3110363" y="4173016"/>
                <a:ext cx="9720" cy="222480"/>
              </p14:xfrm>
            </p:contentPart>
          </mc:Choice>
          <mc:Fallback xmlns="">
            <p:pic>
              <p:nvPicPr>
                <p:cNvPr id="176" name="Ink 175">
                  <a:extLst>
                    <a:ext uri="{FF2B5EF4-FFF2-40B4-BE49-F238E27FC236}">
                      <a16:creationId xmlns:a16="http://schemas.microsoft.com/office/drawing/2014/main" id="{CB491928-A8A3-683E-BD62-D25CA2668D17}"/>
                    </a:ext>
                  </a:extLst>
                </p:cNvPr>
                <p:cNvPicPr/>
                <p:nvPr/>
              </p:nvPicPr>
              <p:blipFill>
                <a:blip r:embed="rId89"/>
                <a:stretch>
                  <a:fillRect/>
                </a:stretch>
              </p:blipFill>
              <p:spPr>
                <a:xfrm>
                  <a:off x="3092723" y="4155016"/>
                  <a:ext cx="453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77" name="Ink 176">
                  <a:extLst>
                    <a:ext uri="{FF2B5EF4-FFF2-40B4-BE49-F238E27FC236}">
                      <a16:creationId xmlns:a16="http://schemas.microsoft.com/office/drawing/2014/main" id="{BAAF9880-2287-9884-87EA-1FC570D613DD}"/>
                    </a:ext>
                  </a:extLst>
                </p14:cNvPr>
                <p14:cNvContentPartPr/>
                <p14:nvPr/>
              </p14:nvContentPartPr>
              <p14:xfrm>
                <a:off x="3238523" y="4180576"/>
                <a:ext cx="108360" cy="250200"/>
              </p14:xfrm>
            </p:contentPart>
          </mc:Choice>
          <mc:Fallback xmlns="">
            <p:pic>
              <p:nvPicPr>
                <p:cNvPr id="177" name="Ink 176">
                  <a:extLst>
                    <a:ext uri="{FF2B5EF4-FFF2-40B4-BE49-F238E27FC236}">
                      <a16:creationId xmlns:a16="http://schemas.microsoft.com/office/drawing/2014/main" id="{BAAF9880-2287-9884-87EA-1FC570D613DD}"/>
                    </a:ext>
                  </a:extLst>
                </p:cNvPr>
                <p:cNvPicPr/>
                <p:nvPr/>
              </p:nvPicPr>
              <p:blipFill>
                <a:blip r:embed="rId91"/>
                <a:stretch>
                  <a:fillRect/>
                </a:stretch>
              </p:blipFill>
              <p:spPr>
                <a:xfrm>
                  <a:off x="3220523" y="4162936"/>
                  <a:ext cx="1440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8" name="Ink 177">
                  <a:extLst>
                    <a:ext uri="{FF2B5EF4-FFF2-40B4-BE49-F238E27FC236}">
                      <a16:creationId xmlns:a16="http://schemas.microsoft.com/office/drawing/2014/main" id="{C81A92B5-C40E-B8CC-ED30-C07E4365C95A}"/>
                    </a:ext>
                  </a:extLst>
                </p14:cNvPr>
                <p14:cNvContentPartPr/>
                <p14:nvPr/>
              </p14:nvContentPartPr>
              <p14:xfrm>
                <a:off x="3495203" y="4317736"/>
                <a:ext cx="160560" cy="93240"/>
              </p14:xfrm>
            </p:contentPart>
          </mc:Choice>
          <mc:Fallback xmlns="">
            <p:pic>
              <p:nvPicPr>
                <p:cNvPr id="178" name="Ink 177">
                  <a:extLst>
                    <a:ext uri="{FF2B5EF4-FFF2-40B4-BE49-F238E27FC236}">
                      <a16:creationId xmlns:a16="http://schemas.microsoft.com/office/drawing/2014/main" id="{C81A92B5-C40E-B8CC-ED30-C07E4365C95A}"/>
                    </a:ext>
                  </a:extLst>
                </p:cNvPr>
                <p:cNvPicPr/>
                <p:nvPr/>
              </p:nvPicPr>
              <p:blipFill>
                <a:blip r:embed="rId93"/>
                <a:stretch>
                  <a:fillRect/>
                </a:stretch>
              </p:blipFill>
              <p:spPr>
                <a:xfrm>
                  <a:off x="3477563" y="4300096"/>
                  <a:ext cx="19620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79" name="Ink 178">
                  <a:extLst>
                    <a:ext uri="{FF2B5EF4-FFF2-40B4-BE49-F238E27FC236}">
                      <a16:creationId xmlns:a16="http://schemas.microsoft.com/office/drawing/2014/main" id="{3821B5D2-41D0-6B07-DA63-7FC2B25FF7EB}"/>
                    </a:ext>
                  </a:extLst>
                </p14:cNvPr>
                <p14:cNvContentPartPr/>
                <p14:nvPr/>
              </p14:nvContentPartPr>
              <p14:xfrm>
                <a:off x="3516083" y="4321696"/>
                <a:ext cx="167760" cy="133920"/>
              </p14:xfrm>
            </p:contentPart>
          </mc:Choice>
          <mc:Fallback xmlns="">
            <p:pic>
              <p:nvPicPr>
                <p:cNvPr id="179" name="Ink 178">
                  <a:extLst>
                    <a:ext uri="{FF2B5EF4-FFF2-40B4-BE49-F238E27FC236}">
                      <a16:creationId xmlns:a16="http://schemas.microsoft.com/office/drawing/2014/main" id="{3821B5D2-41D0-6B07-DA63-7FC2B25FF7EB}"/>
                    </a:ext>
                  </a:extLst>
                </p:cNvPr>
                <p:cNvPicPr/>
                <p:nvPr/>
              </p:nvPicPr>
              <p:blipFill>
                <a:blip r:embed="rId95"/>
                <a:stretch>
                  <a:fillRect/>
                </a:stretch>
              </p:blipFill>
              <p:spPr>
                <a:xfrm>
                  <a:off x="3498083" y="4304056"/>
                  <a:ext cx="203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0" name="Ink 179">
                  <a:extLst>
                    <a:ext uri="{FF2B5EF4-FFF2-40B4-BE49-F238E27FC236}">
                      <a16:creationId xmlns:a16="http://schemas.microsoft.com/office/drawing/2014/main" id="{03BB72DF-1A55-6B77-BBC7-F384768CB87A}"/>
                    </a:ext>
                  </a:extLst>
                </p14:cNvPr>
                <p14:cNvContentPartPr/>
                <p14:nvPr/>
              </p14:nvContentPartPr>
              <p14:xfrm>
                <a:off x="3796523" y="4199656"/>
                <a:ext cx="162360" cy="178920"/>
              </p14:xfrm>
            </p:contentPart>
          </mc:Choice>
          <mc:Fallback xmlns="">
            <p:pic>
              <p:nvPicPr>
                <p:cNvPr id="180" name="Ink 179">
                  <a:extLst>
                    <a:ext uri="{FF2B5EF4-FFF2-40B4-BE49-F238E27FC236}">
                      <a16:creationId xmlns:a16="http://schemas.microsoft.com/office/drawing/2014/main" id="{03BB72DF-1A55-6B77-BBC7-F384768CB87A}"/>
                    </a:ext>
                  </a:extLst>
                </p:cNvPr>
                <p:cNvPicPr/>
                <p:nvPr/>
              </p:nvPicPr>
              <p:blipFill>
                <a:blip r:embed="rId97"/>
                <a:stretch>
                  <a:fillRect/>
                </a:stretch>
              </p:blipFill>
              <p:spPr>
                <a:xfrm>
                  <a:off x="3778883" y="4182016"/>
                  <a:ext cx="19800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81" name="Ink 180">
                  <a:extLst>
                    <a:ext uri="{FF2B5EF4-FFF2-40B4-BE49-F238E27FC236}">
                      <a16:creationId xmlns:a16="http://schemas.microsoft.com/office/drawing/2014/main" id="{747D1484-7E62-D6DB-0494-693954EE1D6E}"/>
                    </a:ext>
                  </a:extLst>
                </p14:cNvPr>
                <p14:cNvContentPartPr/>
                <p14:nvPr/>
              </p14:nvContentPartPr>
              <p14:xfrm>
                <a:off x="3782483" y="4156096"/>
                <a:ext cx="201600" cy="61560"/>
              </p14:xfrm>
            </p:contentPart>
          </mc:Choice>
          <mc:Fallback xmlns="">
            <p:pic>
              <p:nvPicPr>
                <p:cNvPr id="181" name="Ink 180">
                  <a:extLst>
                    <a:ext uri="{FF2B5EF4-FFF2-40B4-BE49-F238E27FC236}">
                      <a16:creationId xmlns:a16="http://schemas.microsoft.com/office/drawing/2014/main" id="{747D1484-7E62-D6DB-0494-693954EE1D6E}"/>
                    </a:ext>
                  </a:extLst>
                </p:cNvPr>
                <p:cNvPicPr/>
                <p:nvPr/>
              </p:nvPicPr>
              <p:blipFill>
                <a:blip r:embed="rId99"/>
                <a:stretch>
                  <a:fillRect/>
                </a:stretch>
              </p:blipFill>
              <p:spPr>
                <a:xfrm>
                  <a:off x="3764843" y="4138456"/>
                  <a:ext cx="2372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2" name="Ink 181">
                  <a:extLst>
                    <a:ext uri="{FF2B5EF4-FFF2-40B4-BE49-F238E27FC236}">
                      <a16:creationId xmlns:a16="http://schemas.microsoft.com/office/drawing/2014/main" id="{C7593237-ACF7-3235-CCC2-DF712A329828}"/>
                    </a:ext>
                  </a:extLst>
                </p14:cNvPr>
                <p14:cNvContentPartPr/>
                <p14:nvPr/>
              </p14:nvContentPartPr>
              <p14:xfrm>
                <a:off x="4091363" y="4252576"/>
                <a:ext cx="144360" cy="108360"/>
              </p14:xfrm>
            </p:contentPart>
          </mc:Choice>
          <mc:Fallback xmlns="">
            <p:pic>
              <p:nvPicPr>
                <p:cNvPr id="182" name="Ink 181">
                  <a:extLst>
                    <a:ext uri="{FF2B5EF4-FFF2-40B4-BE49-F238E27FC236}">
                      <a16:creationId xmlns:a16="http://schemas.microsoft.com/office/drawing/2014/main" id="{C7593237-ACF7-3235-CCC2-DF712A329828}"/>
                    </a:ext>
                  </a:extLst>
                </p:cNvPr>
                <p:cNvPicPr/>
                <p:nvPr/>
              </p:nvPicPr>
              <p:blipFill>
                <a:blip r:embed="rId101"/>
                <a:stretch>
                  <a:fillRect/>
                </a:stretch>
              </p:blipFill>
              <p:spPr>
                <a:xfrm>
                  <a:off x="4073363" y="4234576"/>
                  <a:ext cx="180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83" name="Ink 182">
                  <a:extLst>
                    <a:ext uri="{FF2B5EF4-FFF2-40B4-BE49-F238E27FC236}">
                      <a16:creationId xmlns:a16="http://schemas.microsoft.com/office/drawing/2014/main" id="{299186C9-A60B-CC3F-106D-EAC0358D7F2A}"/>
                    </a:ext>
                  </a:extLst>
                </p14:cNvPr>
                <p14:cNvContentPartPr/>
                <p14:nvPr/>
              </p14:nvContentPartPr>
              <p14:xfrm>
                <a:off x="4101083" y="4220176"/>
                <a:ext cx="161640" cy="140760"/>
              </p14:xfrm>
            </p:contentPart>
          </mc:Choice>
          <mc:Fallback xmlns="">
            <p:pic>
              <p:nvPicPr>
                <p:cNvPr id="183" name="Ink 182">
                  <a:extLst>
                    <a:ext uri="{FF2B5EF4-FFF2-40B4-BE49-F238E27FC236}">
                      <a16:creationId xmlns:a16="http://schemas.microsoft.com/office/drawing/2014/main" id="{299186C9-A60B-CC3F-106D-EAC0358D7F2A}"/>
                    </a:ext>
                  </a:extLst>
                </p:cNvPr>
                <p:cNvPicPr/>
                <p:nvPr/>
              </p:nvPicPr>
              <p:blipFill>
                <a:blip r:embed="rId103"/>
                <a:stretch>
                  <a:fillRect/>
                </a:stretch>
              </p:blipFill>
              <p:spPr>
                <a:xfrm>
                  <a:off x="4083083" y="4202176"/>
                  <a:ext cx="19728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4" name="Ink 183">
                  <a:extLst>
                    <a:ext uri="{FF2B5EF4-FFF2-40B4-BE49-F238E27FC236}">
                      <a16:creationId xmlns:a16="http://schemas.microsoft.com/office/drawing/2014/main" id="{FFF84B78-E9F9-720D-91FA-70B0259EC2F9}"/>
                    </a:ext>
                  </a:extLst>
                </p14:cNvPr>
                <p14:cNvContentPartPr/>
                <p14:nvPr/>
              </p14:nvContentPartPr>
              <p14:xfrm>
                <a:off x="4414643" y="4161856"/>
                <a:ext cx="22680" cy="195480"/>
              </p14:xfrm>
            </p:contentPart>
          </mc:Choice>
          <mc:Fallback xmlns="">
            <p:pic>
              <p:nvPicPr>
                <p:cNvPr id="184" name="Ink 183">
                  <a:extLst>
                    <a:ext uri="{FF2B5EF4-FFF2-40B4-BE49-F238E27FC236}">
                      <a16:creationId xmlns:a16="http://schemas.microsoft.com/office/drawing/2014/main" id="{FFF84B78-E9F9-720D-91FA-70B0259EC2F9}"/>
                    </a:ext>
                  </a:extLst>
                </p:cNvPr>
                <p:cNvPicPr/>
                <p:nvPr/>
              </p:nvPicPr>
              <p:blipFill>
                <a:blip r:embed="rId105"/>
                <a:stretch>
                  <a:fillRect/>
                </a:stretch>
              </p:blipFill>
              <p:spPr>
                <a:xfrm>
                  <a:off x="4396643" y="4143856"/>
                  <a:ext cx="583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5" name="Ink 184">
                  <a:extLst>
                    <a:ext uri="{FF2B5EF4-FFF2-40B4-BE49-F238E27FC236}">
                      <a16:creationId xmlns:a16="http://schemas.microsoft.com/office/drawing/2014/main" id="{0960EA06-080A-F6A9-0EC3-73293ED1993C}"/>
                    </a:ext>
                  </a:extLst>
                </p14:cNvPr>
                <p14:cNvContentPartPr/>
                <p14:nvPr/>
              </p14:nvContentPartPr>
              <p14:xfrm>
                <a:off x="4595723" y="4128376"/>
                <a:ext cx="19800" cy="208440"/>
              </p14:xfrm>
            </p:contentPart>
          </mc:Choice>
          <mc:Fallback xmlns="">
            <p:pic>
              <p:nvPicPr>
                <p:cNvPr id="185" name="Ink 184">
                  <a:extLst>
                    <a:ext uri="{FF2B5EF4-FFF2-40B4-BE49-F238E27FC236}">
                      <a16:creationId xmlns:a16="http://schemas.microsoft.com/office/drawing/2014/main" id="{0960EA06-080A-F6A9-0EC3-73293ED1993C}"/>
                    </a:ext>
                  </a:extLst>
                </p:cNvPr>
                <p:cNvPicPr/>
                <p:nvPr/>
              </p:nvPicPr>
              <p:blipFill>
                <a:blip r:embed="rId107"/>
                <a:stretch>
                  <a:fillRect/>
                </a:stretch>
              </p:blipFill>
              <p:spPr>
                <a:xfrm>
                  <a:off x="4578083" y="4110376"/>
                  <a:ext cx="5544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6" name="Ink 185">
                  <a:extLst>
                    <a:ext uri="{FF2B5EF4-FFF2-40B4-BE49-F238E27FC236}">
                      <a16:creationId xmlns:a16="http://schemas.microsoft.com/office/drawing/2014/main" id="{5FC2AC60-0A65-6724-9CCE-A7B3F0A25F13}"/>
                    </a:ext>
                  </a:extLst>
                </p14:cNvPr>
                <p14:cNvContentPartPr/>
                <p14:nvPr/>
              </p14:nvContentPartPr>
              <p14:xfrm>
                <a:off x="4373603" y="4086616"/>
                <a:ext cx="357120" cy="91080"/>
              </p14:xfrm>
            </p:contentPart>
          </mc:Choice>
          <mc:Fallback xmlns="">
            <p:pic>
              <p:nvPicPr>
                <p:cNvPr id="186" name="Ink 185">
                  <a:extLst>
                    <a:ext uri="{FF2B5EF4-FFF2-40B4-BE49-F238E27FC236}">
                      <a16:creationId xmlns:a16="http://schemas.microsoft.com/office/drawing/2014/main" id="{5FC2AC60-0A65-6724-9CCE-A7B3F0A25F13}"/>
                    </a:ext>
                  </a:extLst>
                </p:cNvPr>
                <p:cNvPicPr/>
                <p:nvPr/>
              </p:nvPicPr>
              <p:blipFill>
                <a:blip r:embed="rId109"/>
                <a:stretch>
                  <a:fillRect/>
                </a:stretch>
              </p:blipFill>
              <p:spPr>
                <a:xfrm>
                  <a:off x="4355603" y="4068976"/>
                  <a:ext cx="39276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87" name="Ink 186">
                  <a:extLst>
                    <a:ext uri="{FF2B5EF4-FFF2-40B4-BE49-F238E27FC236}">
                      <a16:creationId xmlns:a16="http://schemas.microsoft.com/office/drawing/2014/main" id="{D5E0C036-0708-7877-FC3E-E6C905A43C0F}"/>
                    </a:ext>
                  </a:extLst>
                </p14:cNvPr>
                <p14:cNvContentPartPr/>
                <p14:nvPr/>
              </p14:nvContentPartPr>
              <p14:xfrm>
                <a:off x="3104243" y="4534096"/>
                <a:ext cx="1533240" cy="128160"/>
              </p14:xfrm>
            </p:contentPart>
          </mc:Choice>
          <mc:Fallback xmlns="">
            <p:pic>
              <p:nvPicPr>
                <p:cNvPr id="187" name="Ink 186">
                  <a:extLst>
                    <a:ext uri="{FF2B5EF4-FFF2-40B4-BE49-F238E27FC236}">
                      <a16:creationId xmlns:a16="http://schemas.microsoft.com/office/drawing/2014/main" id="{D5E0C036-0708-7877-FC3E-E6C905A43C0F}"/>
                    </a:ext>
                  </a:extLst>
                </p:cNvPr>
                <p:cNvPicPr/>
                <p:nvPr/>
              </p:nvPicPr>
              <p:blipFill>
                <a:blip r:embed="rId111"/>
                <a:stretch>
                  <a:fillRect/>
                </a:stretch>
              </p:blipFill>
              <p:spPr>
                <a:xfrm>
                  <a:off x="3086243" y="4516456"/>
                  <a:ext cx="15688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8" name="Ink 187">
                  <a:extLst>
                    <a:ext uri="{FF2B5EF4-FFF2-40B4-BE49-F238E27FC236}">
                      <a16:creationId xmlns:a16="http://schemas.microsoft.com/office/drawing/2014/main" id="{D707FE16-A409-6484-24B7-C03711E52CA6}"/>
                    </a:ext>
                  </a:extLst>
                </p14:cNvPr>
                <p14:cNvContentPartPr/>
                <p14:nvPr/>
              </p14:nvContentPartPr>
              <p14:xfrm>
                <a:off x="3701123" y="4710856"/>
                <a:ext cx="210240" cy="265680"/>
              </p14:xfrm>
            </p:contentPart>
          </mc:Choice>
          <mc:Fallback xmlns="">
            <p:pic>
              <p:nvPicPr>
                <p:cNvPr id="188" name="Ink 187">
                  <a:extLst>
                    <a:ext uri="{FF2B5EF4-FFF2-40B4-BE49-F238E27FC236}">
                      <a16:creationId xmlns:a16="http://schemas.microsoft.com/office/drawing/2014/main" id="{D707FE16-A409-6484-24B7-C03711E52CA6}"/>
                    </a:ext>
                  </a:extLst>
                </p:cNvPr>
                <p:cNvPicPr/>
                <p:nvPr/>
              </p:nvPicPr>
              <p:blipFill>
                <a:blip r:embed="rId113"/>
                <a:stretch>
                  <a:fillRect/>
                </a:stretch>
              </p:blipFill>
              <p:spPr>
                <a:xfrm>
                  <a:off x="3683123" y="4693216"/>
                  <a:ext cx="245880" cy="301320"/>
                </a:xfrm>
                <a:prstGeom prst="rect">
                  <a:avLst/>
                </a:prstGeom>
              </p:spPr>
            </p:pic>
          </mc:Fallback>
        </mc:AlternateContent>
      </p:grpSp>
      <p:grpSp>
        <p:nvGrpSpPr>
          <p:cNvPr id="189" name="Group 188">
            <a:extLst>
              <a:ext uri="{FF2B5EF4-FFF2-40B4-BE49-F238E27FC236}">
                <a16:creationId xmlns:a16="http://schemas.microsoft.com/office/drawing/2014/main" id="{A44EB58D-BDC0-161C-93D3-D0DC16937CFB}"/>
              </a:ext>
            </a:extLst>
          </p:cNvPr>
          <p:cNvGrpSpPr/>
          <p:nvPr/>
        </p:nvGrpSpPr>
        <p:grpSpPr>
          <a:xfrm>
            <a:off x="2331323" y="5005696"/>
            <a:ext cx="1997280" cy="623880"/>
            <a:chOff x="2331323" y="5005696"/>
            <a:chExt cx="1997280" cy="623880"/>
          </a:xfrm>
        </p:grpSpPr>
        <mc:AlternateContent xmlns:mc="http://schemas.openxmlformats.org/markup-compatibility/2006" xmlns:p14="http://schemas.microsoft.com/office/powerpoint/2010/main">
          <mc:Choice Requires="p14">
            <p:contentPart p14:bwMode="auto" r:id="rId114">
              <p14:nvContentPartPr>
                <p14:cNvPr id="190" name="Ink 189">
                  <a:extLst>
                    <a:ext uri="{FF2B5EF4-FFF2-40B4-BE49-F238E27FC236}">
                      <a16:creationId xmlns:a16="http://schemas.microsoft.com/office/drawing/2014/main" id="{DD9024AD-AEE4-49BB-80E5-5005716AD121}"/>
                    </a:ext>
                  </a:extLst>
                </p14:cNvPr>
                <p14:cNvContentPartPr/>
                <p14:nvPr/>
              </p14:nvContentPartPr>
              <p14:xfrm>
                <a:off x="2441123" y="5246896"/>
                <a:ext cx="20880" cy="203040"/>
              </p14:xfrm>
            </p:contentPart>
          </mc:Choice>
          <mc:Fallback xmlns="">
            <p:pic>
              <p:nvPicPr>
                <p:cNvPr id="190" name="Ink 189">
                  <a:extLst>
                    <a:ext uri="{FF2B5EF4-FFF2-40B4-BE49-F238E27FC236}">
                      <a16:creationId xmlns:a16="http://schemas.microsoft.com/office/drawing/2014/main" id="{DD9024AD-AEE4-49BB-80E5-5005716AD121}"/>
                    </a:ext>
                  </a:extLst>
                </p:cNvPr>
                <p:cNvPicPr/>
                <p:nvPr/>
              </p:nvPicPr>
              <p:blipFill>
                <a:blip r:embed="rId115"/>
                <a:stretch>
                  <a:fillRect/>
                </a:stretch>
              </p:blipFill>
              <p:spPr>
                <a:xfrm>
                  <a:off x="2423123" y="5228896"/>
                  <a:ext cx="565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91" name="Ink 190">
                  <a:extLst>
                    <a:ext uri="{FF2B5EF4-FFF2-40B4-BE49-F238E27FC236}">
                      <a16:creationId xmlns:a16="http://schemas.microsoft.com/office/drawing/2014/main" id="{FB4ACAF3-A09A-FA93-ED21-1A082BB3A7BF}"/>
                    </a:ext>
                  </a:extLst>
                </p14:cNvPr>
                <p14:cNvContentPartPr/>
                <p14:nvPr/>
              </p14:nvContentPartPr>
              <p14:xfrm>
                <a:off x="2586923" y="5252296"/>
                <a:ext cx="177120" cy="181080"/>
              </p14:xfrm>
            </p:contentPart>
          </mc:Choice>
          <mc:Fallback xmlns="">
            <p:pic>
              <p:nvPicPr>
                <p:cNvPr id="191" name="Ink 190">
                  <a:extLst>
                    <a:ext uri="{FF2B5EF4-FFF2-40B4-BE49-F238E27FC236}">
                      <a16:creationId xmlns:a16="http://schemas.microsoft.com/office/drawing/2014/main" id="{FB4ACAF3-A09A-FA93-ED21-1A082BB3A7BF}"/>
                    </a:ext>
                  </a:extLst>
                </p:cNvPr>
                <p:cNvPicPr/>
                <p:nvPr/>
              </p:nvPicPr>
              <p:blipFill>
                <a:blip r:embed="rId117"/>
                <a:stretch>
                  <a:fillRect/>
                </a:stretch>
              </p:blipFill>
              <p:spPr>
                <a:xfrm>
                  <a:off x="2568923" y="5234656"/>
                  <a:ext cx="21276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92" name="Ink 191">
                  <a:extLst>
                    <a:ext uri="{FF2B5EF4-FFF2-40B4-BE49-F238E27FC236}">
                      <a16:creationId xmlns:a16="http://schemas.microsoft.com/office/drawing/2014/main" id="{249F8735-2EE1-71AF-73D0-61EF80FA2C68}"/>
                    </a:ext>
                  </a:extLst>
                </p14:cNvPr>
                <p14:cNvContentPartPr/>
                <p14:nvPr/>
              </p14:nvContentPartPr>
              <p14:xfrm>
                <a:off x="3005243" y="5244376"/>
                <a:ext cx="18720" cy="178200"/>
              </p14:xfrm>
            </p:contentPart>
          </mc:Choice>
          <mc:Fallback xmlns="">
            <p:pic>
              <p:nvPicPr>
                <p:cNvPr id="192" name="Ink 191">
                  <a:extLst>
                    <a:ext uri="{FF2B5EF4-FFF2-40B4-BE49-F238E27FC236}">
                      <a16:creationId xmlns:a16="http://schemas.microsoft.com/office/drawing/2014/main" id="{249F8735-2EE1-71AF-73D0-61EF80FA2C68}"/>
                    </a:ext>
                  </a:extLst>
                </p:cNvPr>
                <p:cNvPicPr/>
                <p:nvPr/>
              </p:nvPicPr>
              <p:blipFill>
                <a:blip r:embed="rId119"/>
                <a:stretch>
                  <a:fillRect/>
                </a:stretch>
              </p:blipFill>
              <p:spPr>
                <a:xfrm>
                  <a:off x="2987603" y="5226376"/>
                  <a:ext cx="5436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93" name="Ink 192">
                  <a:extLst>
                    <a:ext uri="{FF2B5EF4-FFF2-40B4-BE49-F238E27FC236}">
                      <a16:creationId xmlns:a16="http://schemas.microsoft.com/office/drawing/2014/main" id="{E62EB3C8-E275-59E0-31F8-8CBAFBDF3755}"/>
                    </a:ext>
                  </a:extLst>
                </p14:cNvPr>
                <p14:cNvContentPartPr/>
                <p14:nvPr/>
              </p14:nvContentPartPr>
              <p14:xfrm>
                <a:off x="3128363" y="5242936"/>
                <a:ext cx="11520" cy="181440"/>
              </p14:xfrm>
            </p:contentPart>
          </mc:Choice>
          <mc:Fallback xmlns="">
            <p:pic>
              <p:nvPicPr>
                <p:cNvPr id="193" name="Ink 192">
                  <a:extLst>
                    <a:ext uri="{FF2B5EF4-FFF2-40B4-BE49-F238E27FC236}">
                      <a16:creationId xmlns:a16="http://schemas.microsoft.com/office/drawing/2014/main" id="{E62EB3C8-E275-59E0-31F8-8CBAFBDF3755}"/>
                    </a:ext>
                  </a:extLst>
                </p:cNvPr>
                <p:cNvPicPr/>
                <p:nvPr/>
              </p:nvPicPr>
              <p:blipFill>
                <a:blip r:embed="rId121"/>
                <a:stretch>
                  <a:fillRect/>
                </a:stretch>
              </p:blipFill>
              <p:spPr>
                <a:xfrm>
                  <a:off x="3110723" y="5224936"/>
                  <a:ext cx="4716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94" name="Ink 193">
                  <a:extLst>
                    <a:ext uri="{FF2B5EF4-FFF2-40B4-BE49-F238E27FC236}">
                      <a16:creationId xmlns:a16="http://schemas.microsoft.com/office/drawing/2014/main" id="{B0640E1C-1F76-FE36-7221-2D6457847A5E}"/>
                    </a:ext>
                  </a:extLst>
                </p14:cNvPr>
                <p14:cNvContentPartPr/>
                <p14:nvPr/>
              </p14:nvContentPartPr>
              <p14:xfrm>
                <a:off x="2920283" y="5170576"/>
                <a:ext cx="358560" cy="83160"/>
              </p14:xfrm>
            </p:contentPart>
          </mc:Choice>
          <mc:Fallback xmlns="">
            <p:pic>
              <p:nvPicPr>
                <p:cNvPr id="194" name="Ink 193">
                  <a:extLst>
                    <a:ext uri="{FF2B5EF4-FFF2-40B4-BE49-F238E27FC236}">
                      <a16:creationId xmlns:a16="http://schemas.microsoft.com/office/drawing/2014/main" id="{B0640E1C-1F76-FE36-7221-2D6457847A5E}"/>
                    </a:ext>
                  </a:extLst>
                </p:cNvPr>
                <p:cNvPicPr/>
                <p:nvPr/>
              </p:nvPicPr>
              <p:blipFill>
                <a:blip r:embed="rId123"/>
                <a:stretch>
                  <a:fillRect/>
                </a:stretch>
              </p:blipFill>
              <p:spPr>
                <a:xfrm>
                  <a:off x="2902283" y="5152936"/>
                  <a:ext cx="39420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5" name="Ink 194">
                  <a:extLst>
                    <a:ext uri="{FF2B5EF4-FFF2-40B4-BE49-F238E27FC236}">
                      <a16:creationId xmlns:a16="http://schemas.microsoft.com/office/drawing/2014/main" id="{BA46322D-9CC3-9F2E-401C-002ADE1385D0}"/>
                    </a:ext>
                  </a:extLst>
                </p14:cNvPr>
                <p14:cNvContentPartPr/>
                <p14:nvPr/>
              </p14:nvContentPartPr>
              <p14:xfrm>
                <a:off x="3429323" y="5291176"/>
                <a:ext cx="135000" cy="158760"/>
              </p14:xfrm>
            </p:contentPart>
          </mc:Choice>
          <mc:Fallback xmlns="">
            <p:pic>
              <p:nvPicPr>
                <p:cNvPr id="195" name="Ink 194">
                  <a:extLst>
                    <a:ext uri="{FF2B5EF4-FFF2-40B4-BE49-F238E27FC236}">
                      <a16:creationId xmlns:a16="http://schemas.microsoft.com/office/drawing/2014/main" id="{BA46322D-9CC3-9F2E-401C-002ADE1385D0}"/>
                    </a:ext>
                  </a:extLst>
                </p:cNvPr>
                <p:cNvPicPr/>
                <p:nvPr/>
              </p:nvPicPr>
              <p:blipFill>
                <a:blip r:embed="rId125"/>
                <a:stretch>
                  <a:fillRect/>
                </a:stretch>
              </p:blipFill>
              <p:spPr>
                <a:xfrm>
                  <a:off x="3411683" y="5273536"/>
                  <a:ext cx="1706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6" name="Ink 195">
                  <a:extLst>
                    <a:ext uri="{FF2B5EF4-FFF2-40B4-BE49-F238E27FC236}">
                      <a16:creationId xmlns:a16="http://schemas.microsoft.com/office/drawing/2014/main" id="{7B297031-DC34-E355-62A0-6F5282CCA756}"/>
                    </a:ext>
                  </a:extLst>
                </p14:cNvPr>
                <p14:cNvContentPartPr/>
                <p14:nvPr/>
              </p14:nvContentPartPr>
              <p14:xfrm>
                <a:off x="3667283" y="5324296"/>
                <a:ext cx="189000" cy="124920"/>
              </p14:xfrm>
            </p:contentPart>
          </mc:Choice>
          <mc:Fallback xmlns="">
            <p:pic>
              <p:nvPicPr>
                <p:cNvPr id="196" name="Ink 195">
                  <a:extLst>
                    <a:ext uri="{FF2B5EF4-FFF2-40B4-BE49-F238E27FC236}">
                      <a16:creationId xmlns:a16="http://schemas.microsoft.com/office/drawing/2014/main" id="{7B297031-DC34-E355-62A0-6F5282CCA756}"/>
                    </a:ext>
                  </a:extLst>
                </p:cNvPr>
                <p:cNvPicPr/>
                <p:nvPr/>
              </p:nvPicPr>
              <p:blipFill>
                <a:blip r:embed="rId127"/>
                <a:stretch>
                  <a:fillRect/>
                </a:stretch>
              </p:blipFill>
              <p:spPr>
                <a:xfrm>
                  <a:off x="3649643" y="5306296"/>
                  <a:ext cx="22464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7" name="Ink 196">
                  <a:extLst>
                    <a:ext uri="{FF2B5EF4-FFF2-40B4-BE49-F238E27FC236}">
                      <a16:creationId xmlns:a16="http://schemas.microsoft.com/office/drawing/2014/main" id="{6A3D0AFE-3662-2F46-6FF2-14BBD17E8F69}"/>
                    </a:ext>
                  </a:extLst>
                </p14:cNvPr>
                <p14:cNvContentPartPr/>
                <p14:nvPr/>
              </p14:nvContentPartPr>
              <p14:xfrm>
                <a:off x="3930443" y="5170936"/>
                <a:ext cx="205560" cy="78120"/>
              </p14:xfrm>
            </p:contentPart>
          </mc:Choice>
          <mc:Fallback xmlns="">
            <p:pic>
              <p:nvPicPr>
                <p:cNvPr id="197" name="Ink 196">
                  <a:extLst>
                    <a:ext uri="{FF2B5EF4-FFF2-40B4-BE49-F238E27FC236}">
                      <a16:creationId xmlns:a16="http://schemas.microsoft.com/office/drawing/2014/main" id="{6A3D0AFE-3662-2F46-6FF2-14BBD17E8F69}"/>
                    </a:ext>
                  </a:extLst>
                </p:cNvPr>
                <p:cNvPicPr/>
                <p:nvPr/>
              </p:nvPicPr>
              <p:blipFill>
                <a:blip r:embed="rId129"/>
                <a:stretch>
                  <a:fillRect/>
                </a:stretch>
              </p:blipFill>
              <p:spPr>
                <a:xfrm>
                  <a:off x="3912803" y="5153296"/>
                  <a:ext cx="2412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98" name="Ink 197">
                  <a:extLst>
                    <a:ext uri="{FF2B5EF4-FFF2-40B4-BE49-F238E27FC236}">
                      <a16:creationId xmlns:a16="http://schemas.microsoft.com/office/drawing/2014/main" id="{15D95B3A-0B87-1EDB-633C-F152A5CDC48E}"/>
                    </a:ext>
                  </a:extLst>
                </p14:cNvPr>
                <p14:cNvContentPartPr/>
                <p14:nvPr/>
              </p14:nvContentPartPr>
              <p14:xfrm>
                <a:off x="2331323" y="5005696"/>
                <a:ext cx="1997280" cy="623880"/>
              </p14:xfrm>
            </p:contentPart>
          </mc:Choice>
          <mc:Fallback xmlns="">
            <p:pic>
              <p:nvPicPr>
                <p:cNvPr id="198" name="Ink 197">
                  <a:extLst>
                    <a:ext uri="{FF2B5EF4-FFF2-40B4-BE49-F238E27FC236}">
                      <a16:creationId xmlns:a16="http://schemas.microsoft.com/office/drawing/2014/main" id="{15D95B3A-0B87-1EDB-633C-F152A5CDC48E}"/>
                    </a:ext>
                  </a:extLst>
                </p:cNvPr>
                <p:cNvPicPr/>
                <p:nvPr/>
              </p:nvPicPr>
              <p:blipFill>
                <a:blip r:embed="rId131"/>
                <a:stretch>
                  <a:fillRect/>
                </a:stretch>
              </p:blipFill>
              <p:spPr>
                <a:xfrm>
                  <a:off x="2313683" y="4988056"/>
                  <a:ext cx="2032920" cy="659520"/>
                </a:xfrm>
                <a:prstGeom prst="rect">
                  <a:avLst/>
                </a:prstGeom>
              </p:spPr>
            </p:pic>
          </mc:Fallback>
        </mc:AlternateContent>
      </p:grpSp>
    </p:spTree>
    <p:extLst>
      <p:ext uri="{BB962C8B-B14F-4D97-AF65-F5344CB8AC3E}">
        <p14:creationId xmlns:p14="http://schemas.microsoft.com/office/powerpoint/2010/main" val="124287673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mc:Choice xmlns:a14="http://schemas.microsoft.com/office/drawing/2010/main" Requires="a14">
          <p:sp>
            <p:nvSpPr>
              <p:cNvPr id="44" name="TextBox 43">
                <a:extLst>
                  <a:ext uri="{FF2B5EF4-FFF2-40B4-BE49-F238E27FC236}">
                    <a16:creationId xmlns:a16="http://schemas.microsoft.com/office/drawing/2014/main" id="{91A54021-A928-6AD0-2276-88C2D529B69B}"/>
                  </a:ext>
                </a:extLst>
              </p:cNvPr>
              <p:cNvSpPr txBox="1"/>
              <p:nvPr/>
            </p:nvSpPr>
            <p:spPr>
              <a:xfrm>
                <a:off x="4304739" y="2256384"/>
                <a:ext cx="3264075" cy="2246769"/>
              </a:xfrm>
              <a:prstGeom prst="rect">
                <a:avLst/>
              </a:prstGeom>
              <a:solidFill>
                <a:schemeClr val="accent5">
                  <a:lumMod val="20000"/>
                  <a:lumOff val="80000"/>
                </a:schemeClr>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chemeClr val="tx1"/>
                    </a:solidFill>
                    <a:effectLst/>
                    <a:uLnTx/>
                    <a:uFillTx/>
                    <a:latin typeface="Calibri" panose="020F0502020204030204"/>
                    <a:ea typeface="+mn-ea"/>
                    <a:cs typeface="+mn-cs"/>
                  </a:rPr>
                  <a:t>Your turn: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1. Find the equation of the line which passes through (2, 5) and (6, 13).</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2. Find the equation of the line which passes through (-4, 5) and (2, 8)</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3. Create your own similar question with an answer of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=4</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𝑥</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−3</m:t>
                    </m:r>
                  </m:oMath>
                </a14:m>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mc:Choice>
        <mc:Fallback>
          <p:sp>
            <p:nvSpPr>
              <p:cNvPr id="44" name="TextBox 43">
                <a:extLst>
                  <a:ext uri="{FF2B5EF4-FFF2-40B4-BE49-F238E27FC236}">
                    <a16:creationId xmlns:a16="http://schemas.microsoft.com/office/drawing/2014/main" id="{91A54021-A928-6AD0-2276-88C2D529B69B}"/>
                  </a:ext>
                </a:extLst>
              </p:cNvPr>
              <p:cNvSpPr txBox="1">
                <a:spLocks noRot="1" noChangeAspect="1" noMove="1" noResize="1" noEditPoints="1" noAdjustHandles="1" noChangeArrowheads="1" noChangeShapeType="1" noTextEdit="1"/>
              </p:cNvSpPr>
              <p:nvPr/>
            </p:nvSpPr>
            <p:spPr>
              <a:xfrm>
                <a:off x="4304739" y="2256384"/>
                <a:ext cx="3264075" cy="2246769"/>
              </a:xfrm>
              <a:prstGeom prst="rect">
                <a:avLst/>
              </a:prstGeom>
              <a:blipFill>
                <a:blip r:embed="rId2"/>
                <a:stretch>
                  <a:fillRect l="-560" t="-542" b="-1897"/>
                </a:stretch>
              </a:blipFill>
            </p:spPr>
            <p:txBody>
              <a:bodyPr/>
              <a:lstStyle/>
              <a:p>
                <a:r>
                  <a:rPr lang="en-GB">
                    <a:noFill/>
                  </a:rPr>
                  <a:t> </a:t>
                </a:r>
              </a:p>
            </p:txBody>
          </p:sp>
        </mc:Fallback>
      </mc:AlternateContent>
    </p:spTree>
    <p:extLst>
      <p:ext uri="{BB962C8B-B14F-4D97-AF65-F5344CB8AC3E}">
        <p14:creationId xmlns:p14="http://schemas.microsoft.com/office/powerpoint/2010/main" val="2820507375"/>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 name="TextBox 210">
            <a:extLst>
              <a:ext uri="{FF2B5EF4-FFF2-40B4-BE49-F238E27FC236}">
                <a16:creationId xmlns:a16="http://schemas.microsoft.com/office/drawing/2014/main" id="{484BCAD0-8DC0-7387-038D-32C4BAAB275B}"/>
              </a:ext>
            </a:extLst>
          </p:cNvPr>
          <p:cNvSpPr txBox="1"/>
          <p:nvPr/>
        </p:nvSpPr>
        <p:spPr>
          <a:xfrm>
            <a:off x="0" y="0"/>
            <a:ext cx="2976768" cy="1200329"/>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mn-cs"/>
              </a:rPr>
              <a:t>A line passes through points (-2, 9) and (6, -3).</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a:ln>
                  <a:noFill/>
                </a:ln>
                <a:effectLst/>
                <a:uLnTx/>
                <a:uFillTx/>
                <a:latin typeface="Calibri" panose="020F0502020204030204" pitchFamily="34" charset="0"/>
                <a:ea typeface="Times New Roman" panose="02020603050405020304" pitchFamily="18" charset="0"/>
                <a:cs typeface="+mn-cs"/>
              </a:rPr>
              <a:t>Find the equation of the line.</a:t>
            </a:r>
            <a:endParaRPr kumimoji="0" lang="en-GB" sz="1800" b="0" i="0" u="none" strike="noStrike" kern="1200" cap="none" spc="0" normalizeH="0" baseline="0" noProof="0">
              <a:ln>
                <a:noFill/>
              </a:ln>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537D47C5-CCB7-4EC5-D785-D9BFF713A062}"/>
              </a:ext>
            </a:extLst>
          </p:cNvPr>
          <p:cNvGrpSpPr/>
          <p:nvPr/>
        </p:nvGrpSpPr>
        <p:grpSpPr>
          <a:xfrm>
            <a:off x="936777" y="1356736"/>
            <a:ext cx="2300400" cy="449280"/>
            <a:chOff x="936777" y="1356736"/>
            <a:chExt cx="2300400" cy="44928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1B2342B4-8792-B71B-1237-8EC21BA9D3BB}"/>
                    </a:ext>
                  </a:extLst>
                </p14:cNvPr>
                <p14:cNvContentPartPr/>
                <p14:nvPr/>
              </p14:nvContentPartPr>
              <p14:xfrm>
                <a:off x="936777" y="1436656"/>
                <a:ext cx="202680" cy="369360"/>
              </p14:xfrm>
            </p:contentPart>
          </mc:Choice>
          <mc:Fallback xmlns="">
            <p:pic>
              <p:nvPicPr>
                <p:cNvPr id="6" name="Ink 5">
                  <a:extLst>
                    <a:ext uri="{FF2B5EF4-FFF2-40B4-BE49-F238E27FC236}">
                      <a16:creationId xmlns:a16="http://schemas.microsoft.com/office/drawing/2014/main" id="{1B2342B4-8792-B71B-1237-8EC21BA9D3BB}"/>
                    </a:ext>
                  </a:extLst>
                </p:cNvPr>
                <p:cNvPicPr/>
                <p:nvPr/>
              </p:nvPicPr>
              <p:blipFill>
                <a:blip r:embed="rId3"/>
                <a:stretch>
                  <a:fillRect/>
                </a:stretch>
              </p:blipFill>
              <p:spPr>
                <a:xfrm>
                  <a:off x="918777" y="1419016"/>
                  <a:ext cx="238320" cy="4050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 name="Ink 6">
                  <a:extLst>
                    <a:ext uri="{FF2B5EF4-FFF2-40B4-BE49-F238E27FC236}">
                      <a16:creationId xmlns:a16="http://schemas.microsoft.com/office/drawing/2014/main" id="{B82618F9-FB51-2FFE-1E0F-A9BAED8A4CFC}"/>
                    </a:ext>
                  </a:extLst>
                </p14:cNvPr>
                <p14:cNvContentPartPr/>
                <p14:nvPr/>
              </p14:nvContentPartPr>
              <p14:xfrm>
                <a:off x="1307937" y="1430896"/>
                <a:ext cx="150120" cy="12960"/>
              </p14:xfrm>
            </p:contentPart>
          </mc:Choice>
          <mc:Fallback xmlns="">
            <p:pic>
              <p:nvPicPr>
                <p:cNvPr id="7" name="Ink 6">
                  <a:extLst>
                    <a:ext uri="{FF2B5EF4-FFF2-40B4-BE49-F238E27FC236}">
                      <a16:creationId xmlns:a16="http://schemas.microsoft.com/office/drawing/2014/main" id="{B82618F9-FB51-2FFE-1E0F-A9BAED8A4CFC}"/>
                    </a:ext>
                  </a:extLst>
                </p:cNvPr>
                <p:cNvPicPr/>
                <p:nvPr/>
              </p:nvPicPr>
              <p:blipFill>
                <a:blip r:embed="rId5"/>
                <a:stretch>
                  <a:fillRect/>
                </a:stretch>
              </p:blipFill>
              <p:spPr>
                <a:xfrm>
                  <a:off x="1289937" y="1412896"/>
                  <a:ext cx="1857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982EF484-F5BC-5563-05A6-E207E86C1655}"/>
                    </a:ext>
                  </a:extLst>
                </p14:cNvPr>
                <p14:cNvContentPartPr/>
                <p14:nvPr/>
              </p14:nvContentPartPr>
              <p14:xfrm>
                <a:off x="1343937" y="1555816"/>
                <a:ext cx="141480" cy="7920"/>
              </p14:xfrm>
            </p:contentPart>
          </mc:Choice>
          <mc:Fallback xmlns="">
            <p:pic>
              <p:nvPicPr>
                <p:cNvPr id="8" name="Ink 7">
                  <a:extLst>
                    <a:ext uri="{FF2B5EF4-FFF2-40B4-BE49-F238E27FC236}">
                      <a16:creationId xmlns:a16="http://schemas.microsoft.com/office/drawing/2014/main" id="{982EF484-F5BC-5563-05A6-E207E86C1655}"/>
                    </a:ext>
                  </a:extLst>
                </p:cNvPr>
                <p:cNvPicPr/>
                <p:nvPr/>
              </p:nvPicPr>
              <p:blipFill>
                <a:blip r:embed="rId7"/>
                <a:stretch>
                  <a:fillRect/>
                </a:stretch>
              </p:blipFill>
              <p:spPr>
                <a:xfrm>
                  <a:off x="1326297" y="1538176"/>
                  <a:ext cx="1771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 name="Ink 8">
                  <a:extLst>
                    <a:ext uri="{FF2B5EF4-FFF2-40B4-BE49-F238E27FC236}">
                      <a16:creationId xmlns:a16="http://schemas.microsoft.com/office/drawing/2014/main" id="{720F27F7-B8B4-30A1-2CDD-2470854D185D}"/>
                    </a:ext>
                  </a:extLst>
                </p14:cNvPr>
                <p14:cNvContentPartPr/>
                <p14:nvPr/>
              </p14:nvContentPartPr>
              <p14:xfrm>
                <a:off x="1684857" y="1398856"/>
                <a:ext cx="282960" cy="175680"/>
              </p14:xfrm>
            </p:contentPart>
          </mc:Choice>
          <mc:Fallback xmlns="">
            <p:pic>
              <p:nvPicPr>
                <p:cNvPr id="9" name="Ink 8">
                  <a:extLst>
                    <a:ext uri="{FF2B5EF4-FFF2-40B4-BE49-F238E27FC236}">
                      <a16:creationId xmlns:a16="http://schemas.microsoft.com/office/drawing/2014/main" id="{720F27F7-B8B4-30A1-2CDD-2470854D185D}"/>
                    </a:ext>
                  </a:extLst>
                </p:cNvPr>
                <p:cNvPicPr/>
                <p:nvPr/>
              </p:nvPicPr>
              <p:blipFill>
                <a:blip r:embed="rId9"/>
                <a:stretch>
                  <a:fillRect/>
                </a:stretch>
              </p:blipFill>
              <p:spPr>
                <a:xfrm>
                  <a:off x="1666857" y="1381216"/>
                  <a:ext cx="3186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 name="Ink 9">
                  <a:extLst>
                    <a:ext uri="{FF2B5EF4-FFF2-40B4-BE49-F238E27FC236}">
                      <a16:creationId xmlns:a16="http://schemas.microsoft.com/office/drawing/2014/main" id="{9AA1A859-E92E-684F-5F6E-63BD511EA8EF}"/>
                    </a:ext>
                  </a:extLst>
                </p14:cNvPr>
                <p14:cNvContentPartPr/>
                <p14:nvPr/>
              </p14:nvContentPartPr>
              <p14:xfrm>
                <a:off x="2061417" y="1412176"/>
                <a:ext cx="179640" cy="218160"/>
              </p14:xfrm>
            </p:contentPart>
          </mc:Choice>
          <mc:Fallback xmlns="">
            <p:pic>
              <p:nvPicPr>
                <p:cNvPr id="10" name="Ink 9">
                  <a:extLst>
                    <a:ext uri="{FF2B5EF4-FFF2-40B4-BE49-F238E27FC236}">
                      <a16:creationId xmlns:a16="http://schemas.microsoft.com/office/drawing/2014/main" id="{9AA1A859-E92E-684F-5F6E-63BD511EA8EF}"/>
                    </a:ext>
                  </a:extLst>
                </p:cNvPr>
                <p:cNvPicPr/>
                <p:nvPr/>
              </p:nvPicPr>
              <p:blipFill>
                <a:blip r:embed="rId11"/>
                <a:stretch>
                  <a:fillRect/>
                </a:stretch>
              </p:blipFill>
              <p:spPr>
                <a:xfrm>
                  <a:off x="2043417" y="1394176"/>
                  <a:ext cx="215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9463F409-AE29-14F3-E454-242699B9C34A}"/>
                    </a:ext>
                  </a:extLst>
                </p14:cNvPr>
                <p14:cNvContentPartPr/>
                <p14:nvPr/>
              </p14:nvContentPartPr>
              <p14:xfrm>
                <a:off x="2248617" y="1405696"/>
                <a:ext cx="145800" cy="158760"/>
              </p14:xfrm>
            </p:contentPart>
          </mc:Choice>
          <mc:Fallback xmlns="">
            <p:pic>
              <p:nvPicPr>
                <p:cNvPr id="11" name="Ink 10">
                  <a:extLst>
                    <a:ext uri="{FF2B5EF4-FFF2-40B4-BE49-F238E27FC236}">
                      <a16:creationId xmlns:a16="http://schemas.microsoft.com/office/drawing/2014/main" id="{9463F409-AE29-14F3-E454-242699B9C34A}"/>
                    </a:ext>
                  </a:extLst>
                </p:cNvPr>
                <p:cNvPicPr/>
                <p:nvPr/>
              </p:nvPicPr>
              <p:blipFill>
                <a:blip r:embed="rId13"/>
                <a:stretch>
                  <a:fillRect/>
                </a:stretch>
              </p:blipFill>
              <p:spPr>
                <a:xfrm>
                  <a:off x="2230617" y="1388056"/>
                  <a:ext cx="1814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 name="Ink 11">
                  <a:extLst>
                    <a:ext uri="{FF2B5EF4-FFF2-40B4-BE49-F238E27FC236}">
                      <a16:creationId xmlns:a16="http://schemas.microsoft.com/office/drawing/2014/main" id="{64E12773-1EEC-0F6C-2E18-ADB445F00106}"/>
                    </a:ext>
                  </a:extLst>
                </p14:cNvPr>
                <p14:cNvContentPartPr/>
                <p14:nvPr/>
              </p14:nvContentPartPr>
              <p14:xfrm>
                <a:off x="2596377" y="1460416"/>
                <a:ext cx="207720" cy="7560"/>
              </p14:xfrm>
            </p:contentPart>
          </mc:Choice>
          <mc:Fallback xmlns="">
            <p:pic>
              <p:nvPicPr>
                <p:cNvPr id="12" name="Ink 11">
                  <a:extLst>
                    <a:ext uri="{FF2B5EF4-FFF2-40B4-BE49-F238E27FC236}">
                      <a16:creationId xmlns:a16="http://schemas.microsoft.com/office/drawing/2014/main" id="{64E12773-1EEC-0F6C-2E18-ADB445F00106}"/>
                    </a:ext>
                  </a:extLst>
                </p:cNvPr>
                <p:cNvPicPr/>
                <p:nvPr/>
              </p:nvPicPr>
              <p:blipFill>
                <a:blip r:embed="rId15"/>
                <a:stretch>
                  <a:fillRect/>
                </a:stretch>
              </p:blipFill>
              <p:spPr>
                <a:xfrm>
                  <a:off x="2578377" y="1442776"/>
                  <a:ext cx="2433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 name="Ink 12">
                  <a:extLst>
                    <a:ext uri="{FF2B5EF4-FFF2-40B4-BE49-F238E27FC236}">
                      <a16:creationId xmlns:a16="http://schemas.microsoft.com/office/drawing/2014/main" id="{C912DA4C-F3DB-B21F-969A-10CB94576D5E}"/>
                    </a:ext>
                  </a:extLst>
                </p14:cNvPr>
                <p14:cNvContentPartPr/>
                <p14:nvPr/>
              </p14:nvContentPartPr>
              <p14:xfrm>
                <a:off x="2723817" y="1395616"/>
                <a:ext cx="30600" cy="196920"/>
              </p14:xfrm>
            </p:contentPart>
          </mc:Choice>
          <mc:Fallback xmlns="">
            <p:pic>
              <p:nvPicPr>
                <p:cNvPr id="13" name="Ink 12">
                  <a:extLst>
                    <a:ext uri="{FF2B5EF4-FFF2-40B4-BE49-F238E27FC236}">
                      <a16:creationId xmlns:a16="http://schemas.microsoft.com/office/drawing/2014/main" id="{C912DA4C-F3DB-B21F-969A-10CB94576D5E}"/>
                    </a:ext>
                  </a:extLst>
                </p:cNvPr>
                <p:cNvPicPr/>
                <p:nvPr/>
              </p:nvPicPr>
              <p:blipFill>
                <a:blip r:embed="rId17"/>
                <a:stretch>
                  <a:fillRect/>
                </a:stretch>
              </p:blipFill>
              <p:spPr>
                <a:xfrm>
                  <a:off x="2705817" y="1377616"/>
                  <a:ext cx="662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4" name="Ink 13">
                  <a:extLst>
                    <a:ext uri="{FF2B5EF4-FFF2-40B4-BE49-F238E27FC236}">
                      <a16:creationId xmlns:a16="http://schemas.microsoft.com/office/drawing/2014/main" id="{0513ECBF-B1DA-2CFA-2F96-172BE44E237D}"/>
                    </a:ext>
                  </a:extLst>
                </p14:cNvPr>
                <p14:cNvContentPartPr/>
                <p14:nvPr/>
              </p14:nvContentPartPr>
              <p14:xfrm>
                <a:off x="2992017" y="1356736"/>
                <a:ext cx="245160" cy="190440"/>
              </p14:xfrm>
            </p:contentPart>
          </mc:Choice>
          <mc:Fallback xmlns="">
            <p:pic>
              <p:nvPicPr>
                <p:cNvPr id="14" name="Ink 13">
                  <a:extLst>
                    <a:ext uri="{FF2B5EF4-FFF2-40B4-BE49-F238E27FC236}">
                      <a16:creationId xmlns:a16="http://schemas.microsoft.com/office/drawing/2014/main" id="{0513ECBF-B1DA-2CFA-2F96-172BE44E237D}"/>
                    </a:ext>
                  </a:extLst>
                </p:cNvPr>
                <p:cNvPicPr/>
                <p:nvPr/>
              </p:nvPicPr>
              <p:blipFill>
                <a:blip r:embed="rId19"/>
                <a:stretch>
                  <a:fillRect/>
                </a:stretch>
              </p:blipFill>
              <p:spPr>
                <a:xfrm>
                  <a:off x="2974017" y="1338736"/>
                  <a:ext cx="280800" cy="226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23" name="Ink 22">
                <a:extLst>
                  <a:ext uri="{FF2B5EF4-FFF2-40B4-BE49-F238E27FC236}">
                    <a16:creationId xmlns:a16="http://schemas.microsoft.com/office/drawing/2014/main" id="{C56171A0-5757-84E2-8D3F-057EE81C793A}"/>
                  </a:ext>
                </a:extLst>
              </p14:cNvPr>
              <p14:cNvContentPartPr/>
              <p14:nvPr/>
            </p14:nvContentPartPr>
            <p14:xfrm>
              <a:off x="669657" y="2137216"/>
              <a:ext cx="257400" cy="178920"/>
            </p14:xfrm>
          </p:contentPart>
        </mc:Choice>
        <mc:Fallback xmlns="">
          <p:pic>
            <p:nvPicPr>
              <p:cNvPr id="23" name="Ink 22">
                <a:extLst>
                  <a:ext uri="{FF2B5EF4-FFF2-40B4-BE49-F238E27FC236}">
                    <a16:creationId xmlns:a16="http://schemas.microsoft.com/office/drawing/2014/main" id="{C56171A0-5757-84E2-8D3F-057EE81C793A}"/>
                  </a:ext>
                </a:extLst>
              </p:cNvPr>
              <p:cNvPicPr/>
              <p:nvPr/>
            </p:nvPicPr>
            <p:blipFill>
              <a:blip r:embed="rId21"/>
              <a:stretch>
                <a:fillRect/>
              </a:stretch>
            </p:blipFill>
            <p:spPr>
              <a:xfrm>
                <a:off x="651657" y="2119216"/>
                <a:ext cx="293040" cy="214560"/>
              </a:xfrm>
              <a:prstGeom prst="rect">
                <a:avLst/>
              </a:prstGeom>
            </p:spPr>
          </p:pic>
        </mc:Fallback>
      </mc:AlternateContent>
      <p:grpSp>
        <p:nvGrpSpPr>
          <p:cNvPr id="33" name="Group 32">
            <a:extLst>
              <a:ext uri="{FF2B5EF4-FFF2-40B4-BE49-F238E27FC236}">
                <a16:creationId xmlns:a16="http://schemas.microsoft.com/office/drawing/2014/main" id="{CAE58D80-137B-0259-938F-C19F3236D375}"/>
              </a:ext>
            </a:extLst>
          </p:cNvPr>
          <p:cNvGrpSpPr/>
          <p:nvPr/>
        </p:nvGrpSpPr>
        <p:grpSpPr>
          <a:xfrm>
            <a:off x="1168617" y="2157376"/>
            <a:ext cx="158400" cy="101160"/>
            <a:chOff x="1168617" y="2157376"/>
            <a:chExt cx="158400" cy="101160"/>
          </a:xfrm>
        </p:grpSpPr>
        <mc:AlternateContent xmlns:mc="http://schemas.openxmlformats.org/markup-compatibility/2006" xmlns:p14="http://schemas.microsoft.com/office/powerpoint/2010/main">
          <mc:Choice Requires="p14">
            <p:contentPart p14:bwMode="auto" r:id="rId22">
              <p14:nvContentPartPr>
                <p14:cNvPr id="24" name="Ink 23">
                  <a:extLst>
                    <a:ext uri="{FF2B5EF4-FFF2-40B4-BE49-F238E27FC236}">
                      <a16:creationId xmlns:a16="http://schemas.microsoft.com/office/drawing/2014/main" id="{93C64922-416D-06FC-02AB-8B97EB944297}"/>
                    </a:ext>
                  </a:extLst>
                </p14:cNvPr>
                <p14:cNvContentPartPr/>
                <p14:nvPr/>
              </p14:nvContentPartPr>
              <p14:xfrm>
                <a:off x="1168617" y="2157376"/>
                <a:ext cx="145440" cy="36000"/>
              </p14:xfrm>
            </p:contentPart>
          </mc:Choice>
          <mc:Fallback xmlns="">
            <p:pic>
              <p:nvPicPr>
                <p:cNvPr id="24" name="Ink 23">
                  <a:extLst>
                    <a:ext uri="{FF2B5EF4-FFF2-40B4-BE49-F238E27FC236}">
                      <a16:creationId xmlns:a16="http://schemas.microsoft.com/office/drawing/2014/main" id="{93C64922-416D-06FC-02AB-8B97EB944297}"/>
                    </a:ext>
                  </a:extLst>
                </p:cNvPr>
                <p:cNvPicPr/>
                <p:nvPr/>
              </p:nvPicPr>
              <p:blipFill>
                <a:blip r:embed="rId23"/>
                <a:stretch>
                  <a:fillRect/>
                </a:stretch>
              </p:blipFill>
              <p:spPr>
                <a:xfrm>
                  <a:off x="1150977" y="2139736"/>
                  <a:ext cx="18108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5" name="Ink 24">
                  <a:extLst>
                    <a:ext uri="{FF2B5EF4-FFF2-40B4-BE49-F238E27FC236}">
                      <a16:creationId xmlns:a16="http://schemas.microsoft.com/office/drawing/2014/main" id="{BB9CBC28-1267-D190-6266-4BE3853493FD}"/>
                    </a:ext>
                  </a:extLst>
                </p14:cNvPr>
                <p14:cNvContentPartPr/>
                <p14:nvPr/>
              </p14:nvContentPartPr>
              <p14:xfrm>
                <a:off x="1238097" y="2235136"/>
                <a:ext cx="88920" cy="23400"/>
              </p14:xfrm>
            </p:contentPart>
          </mc:Choice>
          <mc:Fallback xmlns="">
            <p:pic>
              <p:nvPicPr>
                <p:cNvPr id="25" name="Ink 24">
                  <a:extLst>
                    <a:ext uri="{FF2B5EF4-FFF2-40B4-BE49-F238E27FC236}">
                      <a16:creationId xmlns:a16="http://schemas.microsoft.com/office/drawing/2014/main" id="{BB9CBC28-1267-D190-6266-4BE3853493FD}"/>
                    </a:ext>
                  </a:extLst>
                </p:cNvPr>
                <p:cNvPicPr/>
                <p:nvPr/>
              </p:nvPicPr>
              <p:blipFill>
                <a:blip r:embed="rId25"/>
                <a:stretch>
                  <a:fillRect/>
                </a:stretch>
              </p:blipFill>
              <p:spPr>
                <a:xfrm>
                  <a:off x="1220097" y="2217136"/>
                  <a:ext cx="124560" cy="59040"/>
                </a:xfrm>
                <a:prstGeom prst="rect">
                  <a:avLst/>
                </a:prstGeom>
              </p:spPr>
            </p:pic>
          </mc:Fallback>
        </mc:AlternateContent>
      </p:grpSp>
      <p:grpSp>
        <p:nvGrpSpPr>
          <p:cNvPr id="32" name="Group 31">
            <a:extLst>
              <a:ext uri="{FF2B5EF4-FFF2-40B4-BE49-F238E27FC236}">
                <a16:creationId xmlns:a16="http://schemas.microsoft.com/office/drawing/2014/main" id="{9602A39C-CA0E-4F63-DDE4-F27216764EAA}"/>
              </a:ext>
            </a:extLst>
          </p:cNvPr>
          <p:cNvGrpSpPr/>
          <p:nvPr/>
        </p:nvGrpSpPr>
        <p:grpSpPr>
          <a:xfrm>
            <a:off x="1621137" y="1939936"/>
            <a:ext cx="550440" cy="723240"/>
            <a:chOff x="1621137" y="1939936"/>
            <a:chExt cx="550440" cy="723240"/>
          </a:xfrm>
        </p:grpSpPr>
        <mc:AlternateContent xmlns:mc="http://schemas.openxmlformats.org/markup-compatibility/2006" xmlns:p14="http://schemas.microsoft.com/office/powerpoint/2010/main">
          <mc:Choice Requires="p14">
            <p:contentPart p14:bwMode="auto" r:id="rId26">
              <p14:nvContentPartPr>
                <p14:cNvPr id="26" name="Ink 25">
                  <a:extLst>
                    <a:ext uri="{FF2B5EF4-FFF2-40B4-BE49-F238E27FC236}">
                      <a16:creationId xmlns:a16="http://schemas.microsoft.com/office/drawing/2014/main" id="{97D8B33A-5B17-8F31-33FE-B515DBEEF793}"/>
                    </a:ext>
                  </a:extLst>
                </p14:cNvPr>
                <p14:cNvContentPartPr/>
                <p14:nvPr/>
              </p14:nvContentPartPr>
              <p14:xfrm>
                <a:off x="1640577" y="1939936"/>
                <a:ext cx="174240" cy="236520"/>
              </p14:xfrm>
            </p:contentPart>
          </mc:Choice>
          <mc:Fallback xmlns="">
            <p:pic>
              <p:nvPicPr>
                <p:cNvPr id="26" name="Ink 25">
                  <a:extLst>
                    <a:ext uri="{FF2B5EF4-FFF2-40B4-BE49-F238E27FC236}">
                      <a16:creationId xmlns:a16="http://schemas.microsoft.com/office/drawing/2014/main" id="{97D8B33A-5B17-8F31-33FE-B515DBEEF793}"/>
                    </a:ext>
                  </a:extLst>
                </p:cNvPr>
                <p:cNvPicPr/>
                <p:nvPr/>
              </p:nvPicPr>
              <p:blipFill>
                <a:blip r:embed="rId27"/>
                <a:stretch>
                  <a:fillRect/>
                </a:stretch>
              </p:blipFill>
              <p:spPr>
                <a:xfrm>
                  <a:off x="1622577" y="1921936"/>
                  <a:ext cx="2098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7" name="Ink 26">
                  <a:extLst>
                    <a:ext uri="{FF2B5EF4-FFF2-40B4-BE49-F238E27FC236}">
                      <a16:creationId xmlns:a16="http://schemas.microsoft.com/office/drawing/2014/main" id="{31C2A37E-785C-5960-DA48-A72DD144639B}"/>
                    </a:ext>
                  </a:extLst>
                </p14:cNvPr>
                <p14:cNvContentPartPr/>
                <p14:nvPr/>
              </p14:nvContentPartPr>
              <p14:xfrm>
                <a:off x="1874937" y="2016976"/>
                <a:ext cx="178200" cy="263880"/>
              </p14:xfrm>
            </p:contentPart>
          </mc:Choice>
          <mc:Fallback xmlns="">
            <p:pic>
              <p:nvPicPr>
                <p:cNvPr id="27" name="Ink 26">
                  <a:extLst>
                    <a:ext uri="{FF2B5EF4-FFF2-40B4-BE49-F238E27FC236}">
                      <a16:creationId xmlns:a16="http://schemas.microsoft.com/office/drawing/2014/main" id="{31C2A37E-785C-5960-DA48-A72DD144639B}"/>
                    </a:ext>
                  </a:extLst>
                </p:cNvPr>
                <p:cNvPicPr/>
                <p:nvPr/>
              </p:nvPicPr>
              <p:blipFill>
                <a:blip r:embed="rId29"/>
                <a:stretch>
                  <a:fillRect/>
                </a:stretch>
              </p:blipFill>
              <p:spPr>
                <a:xfrm>
                  <a:off x="1856937" y="1998976"/>
                  <a:ext cx="2138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8" name="Ink 27">
                  <a:extLst>
                    <a:ext uri="{FF2B5EF4-FFF2-40B4-BE49-F238E27FC236}">
                      <a16:creationId xmlns:a16="http://schemas.microsoft.com/office/drawing/2014/main" id="{107C150F-559B-56C8-32F3-539252BCED3D}"/>
                    </a:ext>
                  </a:extLst>
                </p14:cNvPr>
                <p14:cNvContentPartPr/>
                <p14:nvPr/>
              </p14:nvContentPartPr>
              <p14:xfrm>
                <a:off x="1621137" y="2341336"/>
                <a:ext cx="550440" cy="49320"/>
              </p14:xfrm>
            </p:contentPart>
          </mc:Choice>
          <mc:Fallback xmlns="">
            <p:pic>
              <p:nvPicPr>
                <p:cNvPr id="28" name="Ink 27">
                  <a:extLst>
                    <a:ext uri="{FF2B5EF4-FFF2-40B4-BE49-F238E27FC236}">
                      <a16:creationId xmlns:a16="http://schemas.microsoft.com/office/drawing/2014/main" id="{107C150F-559B-56C8-32F3-539252BCED3D}"/>
                    </a:ext>
                  </a:extLst>
                </p:cNvPr>
                <p:cNvPicPr/>
                <p:nvPr/>
              </p:nvPicPr>
              <p:blipFill>
                <a:blip r:embed="rId31"/>
                <a:stretch>
                  <a:fillRect/>
                </a:stretch>
              </p:blipFill>
              <p:spPr>
                <a:xfrm>
                  <a:off x="1603137" y="2323696"/>
                  <a:ext cx="58608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9" name="Ink 28">
                  <a:extLst>
                    <a:ext uri="{FF2B5EF4-FFF2-40B4-BE49-F238E27FC236}">
                      <a16:creationId xmlns:a16="http://schemas.microsoft.com/office/drawing/2014/main" id="{6B82C4B3-37AE-08F6-7684-17C124FE1BD1}"/>
                    </a:ext>
                  </a:extLst>
                </p14:cNvPr>
                <p14:cNvContentPartPr/>
                <p14:nvPr/>
              </p14:nvContentPartPr>
              <p14:xfrm>
                <a:off x="1663617" y="2461576"/>
                <a:ext cx="160560" cy="201240"/>
              </p14:xfrm>
            </p:contentPart>
          </mc:Choice>
          <mc:Fallback xmlns="">
            <p:pic>
              <p:nvPicPr>
                <p:cNvPr id="29" name="Ink 28">
                  <a:extLst>
                    <a:ext uri="{FF2B5EF4-FFF2-40B4-BE49-F238E27FC236}">
                      <a16:creationId xmlns:a16="http://schemas.microsoft.com/office/drawing/2014/main" id="{6B82C4B3-37AE-08F6-7684-17C124FE1BD1}"/>
                    </a:ext>
                  </a:extLst>
                </p:cNvPr>
                <p:cNvPicPr/>
                <p:nvPr/>
              </p:nvPicPr>
              <p:blipFill>
                <a:blip r:embed="rId33"/>
                <a:stretch>
                  <a:fillRect/>
                </a:stretch>
              </p:blipFill>
              <p:spPr>
                <a:xfrm>
                  <a:off x="1645977" y="2443576"/>
                  <a:ext cx="19620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0" name="Ink 29">
                  <a:extLst>
                    <a:ext uri="{FF2B5EF4-FFF2-40B4-BE49-F238E27FC236}">
                      <a16:creationId xmlns:a16="http://schemas.microsoft.com/office/drawing/2014/main" id="{B9FD588F-7D42-6BCD-0923-A99F6973B166}"/>
                    </a:ext>
                  </a:extLst>
                </p14:cNvPr>
                <p14:cNvContentPartPr/>
                <p14:nvPr/>
              </p14:nvContentPartPr>
              <p14:xfrm>
                <a:off x="1848657" y="2528176"/>
                <a:ext cx="132840" cy="135000"/>
              </p14:xfrm>
            </p:contentPart>
          </mc:Choice>
          <mc:Fallback xmlns="">
            <p:pic>
              <p:nvPicPr>
                <p:cNvPr id="30" name="Ink 29">
                  <a:extLst>
                    <a:ext uri="{FF2B5EF4-FFF2-40B4-BE49-F238E27FC236}">
                      <a16:creationId xmlns:a16="http://schemas.microsoft.com/office/drawing/2014/main" id="{B9FD588F-7D42-6BCD-0923-A99F6973B166}"/>
                    </a:ext>
                  </a:extLst>
                </p:cNvPr>
                <p:cNvPicPr/>
                <p:nvPr/>
              </p:nvPicPr>
              <p:blipFill>
                <a:blip r:embed="rId35"/>
                <a:stretch>
                  <a:fillRect/>
                </a:stretch>
              </p:blipFill>
              <p:spPr>
                <a:xfrm>
                  <a:off x="1831017" y="2510536"/>
                  <a:ext cx="16848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384B66FC-1DAC-923F-61C9-5084CB84F006}"/>
                    </a:ext>
                  </a:extLst>
                </p14:cNvPr>
                <p14:cNvContentPartPr/>
                <p14:nvPr/>
              </p14:nvContentPartPr>
              <p14:xfrm>
                <a:off x="2030817" y="2513416"/>
                <a:ext cx="137160" cy="102960"/>
              </p14:xfrm>
            </p:contentPart>
          </mc:Choice>
          <mc:Fallback xmlns="">
            <p:pic>
              <p:nvPicPr>
                <p:cNvPr id="31" name="Ink 30">
                  <a:extLst>
                    <a:ext uri="{FF2B5EF4-FFF2-40B4-BE49-F238E27FC236}">
                      <a16:creationId xmlns:a16="http://schemas.microsoft.com/office/drawing/2014/main" id="{384B66FC-1DAC-923F-61C9-5084CB84F006}"/>
                    </a:ext>
                  </a:extLst>
                </p:cNvPr>
                <p:cNvPicPr/>
                <p:nvPr/>
              </p:nvPicPr>
              <p:blipFill>
                <a:blip r:embed="rId37"/>
                <a:stretch>
                  <a:fillRect/>
                </a:stretch>
              </p:blipFill>
              <p:spPr>
                <a:xfrm>
                  <a:off x="2013177" y="2495776"/>
                  <a:ext cx="172800" cy="138600"/>
                </a:xfrm>
                <a:prstGeom prst="rect">
                  <a:avLst/>
                </a:prstGeom>
              </p:spPr>
            </p:pic>
          </mc:Fallback>
        </mc:AlternateContent>
      </p:grpSp>
      <p:grpSp>
        <p:nvGrpSpPr>
          <p:cNvPr id="36" name="Group 35">
            <a:extLst>
              <a:ext uri="{FF2B5EF4-FFF2-40B4-BE49-F238E27FC236}">
                <a16:creationId xmlns:a16="http://schemas.microsoft.com/office/drawing/2014/main" id="{D82FF50F-7A3F-8FCD-2E8B-D885E95A100A}"/>
              </a:ext>
            </a:extLst>
          </p:cNvPr>
          <p:cNvGrpSpPr/>
          <p:nvPr/>
        </p:nvGrpSpPr>
        <p:grpSpPr>
          <a:xfrm>
            <a:off x="2452737" y="2188696"/>
            <a:ext cx="163800" cy="115920"/>
            <a:chOff x="2452737" y="2188696"/>
            <a:chExt cx="163800" cy="115920"/>
          </a:xfrm>
        </p:grpSpPr>
        <mc:AlternateContent xmlns:mc="http://schemas.openxmlformats.org/markup-compatibility/2006" xmlns:p14="http://schemas.microsoft.com/office/powerpoint/2010/main">
          <mc:Choice Requires="p14">
            <p:contentPart p14:bwMode="auto" r:id="rId38">
              <p14:nvContentPartPr>
                <p14:cNvPr id="34" name="Ink 33">
                  <a:extLst>
                    <a:ext uri="{FF2B5EF4-FFF2-40B4-BE49-F238E27FC236}">
                      <a16:creationId xmlns:a16="http://schemas.microsoft.com/office/drawing/2014/main" id="{AEB8675F-1B01-5980-AB3C-8223E1B7D9AB}"/>
                    </a:ext>
                  </a:extLst>
                </p14:cNvPr>
                <p14:cNvContentPartPr/>
                <p14:nvPr/>
              </p14:nvContentPartPr>
              <p14:xfrm>
                <a:off x="2452737" y="2188696"/>
                <a:ext cx="135720" cy="19800"/>
              </p14:xfrm>
            </p:contentPart>
          </mc:Choice>
          <mc:Fallback xmlns="">
            <p:pic>
              <p:nvPicPr>
                <p:cNvPr id="34" name="Ink 33">
                  <a:extLst>
                    <a:ext uri="{FF2B5EF4-FFF2-40B4-BE49-F238E27FC236}">
                      <a16:creationId xmlns:a16="http://schemas.microsoft.com/office/drawing/2014/main" id="{AEB8675F-1B01-5980-AB3C-8223E1B7D9AB}"/>
                    </a:ext>
                  </a:extLst>
                </p:cNvPr>
                <p:cNvPicPr/>
                <p:nvPr/>
              </p:nvPicPr>
              <p:blipFill>
                <a:blip r:embed="rId39"/>
                <a:stretch>
                  <a:fillRect/>
                </a:stretch>
              </p:blipFill>
              <p:spPr>
                <a:xfrm>
                  <a:off x="2434737" y="2170696"/>
                  <a:ext cx="17136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5" name="Ink 34">
                  <a:extLst>
                    <a:ext uri="{FF2B5EF4-FFF2-40B4-BE49-F238E27FC236}">
                      <a16:creationId xmlns:a16="http://schemas.microsoft.com/office/drawing/2014/main" id="{9091737A-E9E6-6A74-682B-7FBF2F10B5D7}"/>
                    </a:ext>
                  </a:extLst>
                </p14:cNvPr>
                <p14:cNvContentPartPr/>
                <p14:nvPr/>
              </p14:nvContentPartPr>
              <p14:xfrm>
                <a:off x="2477937" y="2291656"/>
                <a:ext cx="138600" cy="12960"/>
              </p14:xfrm>
            </p:contentPart>
          </mc:Choice>
          <mc:Fallback xmlns="">
            <p:pic>
              <p:nvPicPr>
                <p:cNvPr id="35" name="Ink 34">
                  <a:extLst>
                    <a:ext uri="{FF2B5EF4-FFF2-40B4-BE49-F238E27FC236}">
                      <a16:creationId xmlns:a16="http://schemas.microsoft.com/office/drawing/2014/main" id="{9091737A-E9E6-6A74-682B-7FBF2F10B5D7}"/>
                    </a:ext>
                  </a:extLst>
                </p:cNvPr>
                <p:cNvPicPr/>
                <p:nvPr/>
              </p:nvPicPr>
              <p:blipFill>
                <a:blip r:embed="rId41"/>
                <a:stretch>
                  <a:fillRect/>
                </a:stretch>
              </p:blipFill>
              <p:spPr>
                <a:xfrm>
                  <a:off x="2459937" y="2274016"/>
                  <a:ext cx="174240" cy="48600"/>
                </a:xfrm>
                <a:prstGeom prst="rect">
                  <a:avLst/>
                </a:prstGeom>
              </p:spPr>
            </p:pic>
          </mc:Fallback>
        </mc:AlternateContent>
      </p:grpSp>
      <p:grpSp>
        <p:nvGrpSpPr>
          <p:cNvPr id="42" name="Group 41">
            <a:extLst>
              <a:ext uri="{FF2B5EF4-FFF2-40B4-BE49-F238E27FC236}">
                <a16:creationId xmlns:a16="http://schemas.microsoft.com/office/drawing/2014/main" id="{90B96664-726B-6A9A-0717-029E740A5D4B}"/>
              </a:ext>
            </a:extLst>
          </p:cNvPr>
          <p:cNvGrpSpPr/>
          <p:nvPr/>
        </p:nvGrpSpPr>
        <p:grpSpPr>
          <a:xfrm>
            <a:off x="2892657" y="1842376"/>
            <a:ext cx="707760" cy="337320"/>
            <a:chOff x="2892657" y="1842376"/>
            <a:chExt cx="707760" cy="337320"/>
          </a:xfrm>
        </p:grpSpPr>
        <mc:AlternateContent xmlns:mc="http://schemas.openxmlformats.org/markup-compatibility/2006" xmlns:p14="http://schemas.microsoft.com/office/powerpoint/2010/main">
          <mc:Choice Requires="p14">
            <p:contentPart p14:bwMode="auto" r:id="rId42">
              <p14:nvContentPartPr>
                <p14:cNvPr id="37" name="Ink 36">
                  <a:extLst>
                    <a:ext uri="{FF2B5EF4-FFF2-40B4-BE49-F238E27FC236}">
                      <a16:creationId xmlns:a16="http://schemas.microsoft.com/office/drawing/2014/main" id="{7DA023F8-84F8-4462-CDB9-01326C70C445}"/>
                    </a:ext>
                  </a:extLst>
                </p14:cNvPr>
                <p14:cNvContentPartPr/>
                <p14:nvPr/>
              </p14:nvContentPartPr>
              <p14:xfrm>
                <a:off x="2892657" y="2025256"/>
                <a:ext cx="110520" cy="7200"/>
              </p14:xfrm>
            </p:contentPart>
          </mc:Choice>
          <mc:Fallback xmlns="">
            <p:pic>
              <p:nvPicPr>
                <p:cNvPr id="37" name="Ink 36">
                  <a:extLst>
                    <a:ext uri="{FF2B5EF4-FFF2-40B4-BE49-F238E27FC236}">
                      <a16:creationId xmlns:a16="http://schemas.microsoft.com/office/drawing/2014/main" id="{7DA023F8-84F8-4462-CDB9-01326C70C445}"/>
                    </a:ext>
                  </a:extLst>
                </p:cNvPr>
                <p:cNvPicPr/>
                <p:nvPr/>
              </p:nvPicPr>
              <p:blipFill>
                <a:blip r:embed="rId43"/>
                <a:stretch>
                  <a:fillRect/>
                </a:stretch>
              </p:blipFill>
              <p:spPr>
                <a:xfrm>
                  <a:off x="2875017" y="2007256"/>
                  <a:ext cx="1461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8" name="Ink 37">
                  <a:extLst>
                    <a:ext uri="{FF2B5EF4-FFF2-40B4-BE49-F238E27FC236}">
                      <a16:creationId xmlns:a16="http://schemas.microsoft.com/office/drawing/2014/main" id="{2A655373-D66F-471D-67EA-D67344233946}"/>
                    </a:ext>
                  </a:extLst>
                </p14:cNvPr>
                <p14:cNvContentPartPr/>
                <p14:nvPr/>
              </p14:nvContentPartPr>
              <p14:xfrm>
                <a:off x="3169857" y="1864696"/>
                <a:ext cx="28800" cy="183960"/>
              </p14:xfrm>
            </p:contentPart>
          </mc:Choice>
          <mc:Fallback xmlns="">
            <p:pic>
              <p:nvPicPr>
                <p:cNvPr id="38" name="Ink 37">
                  <a:extLst>
                    <a:ext uri="{FF2B5EF4-FFF2-40B4-BE49-F238E27FC236}">
                      <a16:creationId xmlns:a16="http://schemas.microsoft.com/office/drawing/2014/main" id="{2A655373-D66F-471D-67EA-D67344233946}"/>
                    </a:ext>
                  </a:extLst>
                </p:cNvPr>
                <p:cNvPicPr/>
                <p:nvPr/>
              </p:nvPicPr>
              <p:blipFill>
                <a:blip r:embed="rId45"/>
                <a:stretch>
                  <a:fillRect/>
                </a:stretch>
              </p:blipFill>
              <p:spPr>
                <a:xfrm>
                  <a:off x="3152217" y="1846696"/>
                  <a:ext cx="644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9" name="Ink 38">
                  <a:extLst>
                    <a:ext uri="{FF2B5EF4-FFF2-40B4-BE49-F238E27FC236}">
                      <a16:creationId xmlns:a16="http://schemas.microsoft.com/office/drawing/2014/main" id="{8B227390-DFED-6FAA-288C-95C804884FBD}"/>
                    </a:ext>
                  </a:extLst>
                </p14:cNvPr>
                <p14:cNvContentPartPr/>
                <p14:nvPr/>
              </p14:nvContentPartPr>
              <p14:xfrm>
                <a:off x="3314577" y="1842376"/>
                <a:ext cx="174240" cy="157680"/>
              </p14:xfrm>
            </p:contentPart>
          </mc:Choice>
          <mc:Fallback xmlns="">
            <p:pic>
              <p:nvPicPr>
                <p:cNvPr id="39" name="Ink 38">
                  <a:extLst>
                    <a:ext uri="{FF2B5EF4-FFF2-40B4-BE49-F238E27FC236}">
                      <a16:creationId xmlns:a16="http://schemas.microsoft.com/office/drawing/2014/main" id="{8B227390-DFED-6FAA-288C-95C804884FBD}"/>
                    </a:ext>
                  </a:extLst>
                </p:cNvPr>
                <p:cNvPicPr/>
                <p:nvPr/>
              </p:nvPicPr>
              <p:blipFill>
                <a:blip r:embed="rId47"/>
                <a:stretch>
                  <a:fillRect/>
                </a:stretch>
              </p:blipFill>
              <p:spPr>
                <a:xfrm>
                  <a:off x="3296577" y="1824376"/>
                  <a:ext cx="20988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1" name="Ink 40">
                  <a:extLst>
                    <a:ext uri="{FF2B5EF4-FFF2-40B4-BE49-F238E27FC236}">
                      <a16:creationId xmlns:a16="http://schemas.microsoft.com/office/drawing/2014/main" id="{B683F171-8161-6022-C923-B9072CD7AA13}"/>
                    </a:ext>
                  </a:extLst>
                </p14:cNvPr>
                <p14:cNvContentPartPr/>
                <p14:nvPr/>
              </p14:nvContentPartPr>
              <p14:xfrm>
                <a:off x="2904897" y="2119576"/>
                <a:ext cx="695520" cy="60120"/>
              </p14:xfrm>
            </p:contentPart>
          </mc:Choice>
          <mc:Fallback xmlns="">
            <p:pic>
              <p:nvPicPr>
                <p:cNvPr id="41" name="Ink 40">
                  <a:extLst>
                    <a:ext uri="{FF2B5EF4-FFF2-40B4-BE49-F238E27FC236}">
                      <a16:creationId xmlns:a16="http://schemas.microsoft.com/office/drawing/2014/main" id="{B683F171-8161-6022-C923-B9072CD7AA13}"/>
                    </a:ext>
                  </a:extLst>
                </p:cNvPr>
                <p:cNvPicPr/>
                <p:nvPr/>
              </p:nvPicPr>
              <p:blipFill>
                <a:blip r:embed="rId49"/>
                <a:stretch>
                  <a:fillRect/>
                </a:stretch>
              </p:blipFill>
              <p:spPr>
                <a:xfrm>
                  <a:off x="2887257" y="2101576"/>
                  <a:ext cx="731160" cy="9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0">
            <p14:nvContentPartPr>
              <p14:cNvPr id="43" name="Ink 42">
                <a:extLst>
                  <a:ext uri="{FF2B5EF4-FFF2-40B4-BE49-F238E27FC236}">
                    <a16:creationId xmlns:a16="http://schemas.microsoft.com/office/drawing/2014/main" id="{3B2A408D-ECF2-17F8-F917-85A14E7BC5BE}"/>
                  </a:ext>
                </a:extLst>
              </p14:cNvPr>
              <p14:cNvContentPartPr/>
              <p14:nvPr/>
            </p14:nvContentPartPr>
            <p14:xfrm>
              <a:off x="3166977" y="2242336"/>
              <a:ext cx="142560" cy="253080"/>
            </p14:xfrm>
          </p:contentPart>
        </mc:Choice>
        <mc:Fallback xmlns="">
          <p:pic>
            <p:nvPicPr>
              <p:cNvPr id="43" name="Ink 42">
                <a:extLst>
                  <a:ext uri="{FF2B5EF4-FFF2-40B4-BE49-F238E27FC236}">
                    <a16:creationId xmlns:a16="http://schemas.microsoft.com/office/drawing/2014/main" id="{3B2A408D-ECF2-17F8-F917-85A14E7BC5BE}"/>
                  </a:ext>
                </a:extLst>
              </p:cNvPr>
              <p:cNvPicPr/>
              <p:nvPr/>
            </p:nvPicPr>
            <p:blipFill>
              <a:blip r:embed="rId51"/>
              <a:stretch>
                <a:fillRect/>
              </a:stretch>
            </p:blipFill>
            <p:spPr>
              <a:xfrm>
                <a:off x="3149337" y="2224336"/>
                <a:ext cx="178200" cy="288720"/>
              </a:xfrm>
              <a:prstGeom prst="rect">
                <a:avLst/>
              </a:prstGeom>
            </p:spPr>
          </p:pic>
        </mc:Fallback>
      </mc:AlternateContent>
      <p:grpSp>
        <p:nvGrpSpPr>
          <p:cNvPr id="46" name="Group 45">
            <a:extLst>
              <a:ext uri="{FF2B5EF4-FFF2-40B4-BE49-F238E27FC236}">
                <a16:creationId xmlns:a16="http://schemas.microsoft.com/office/drawing/2014/main" id="{5C5AB143-8788-BAE7-5526-D5123565F71E}"/>
              </a:ext>
            </a:extLst>
          </p:cNvPr>
          <p:cNvGrpSpPr/>
          <p:nvPr/>
        </p:nvGrpSpPr>
        <p:grpSpPr>
          <a:xfrm>
            <a:off x="3805977" y="2084296"/>
            <a:ext cx="119160" cy="109440"/>
            <a:chOff x="3805977" y="2084296"/>
            <a:chExt cx="119160" cy="109440"/>
          </a:xfrm>
        </p:grpSpPr>
        <mc:AlternateContent xmlns:mc="http://schemas.openxmlformats.org/markup-compatibility/2006" xmlns:p14="http://schemas.microsoft.com/office/powerpoint/2010/main">
          <mc:Choice Requires="p14">
            <p:contentPart p14:bwMode="auto" r:id="rId52">
              <p14:nvContentPartPr>
                <p14:cNvPr id="44" name="Ink 43">
                  <a:extLst>
                    <a:ext uri="{FF2B5EF4-FFF2-40B4-BE49-F238E27FC236}">
                      <a16:creationId xmlns:a16="http://schemas.microsoft.com/office/drawing/2014/main" id="{3EC83AA2-97A1-985E-E0B4-DF6A2C31612F}"/>
                    </a:ext>
                  </a:extLst>
                </p14:cNvPr>
                <p14:cNvContentPartPr/>
                <p14:nvPr/>
              </p14:nvContentPartPr>
              <p14:xfrm>
                <a:off x="3817497" y="2084296"/>
                <a:ext cx="107640" cy="32760"/>
              </p14:xfrm>
            </p:contentPart>
          </mc:Choice>
          <mc:Fallback xmlns="">
            <p:pic>
              <p:nvPicPr>
                <p:cNvPr id="44" name="Ink 43">
                  <a:extLst>
                    <a:ext uri="{FF2B5EF4-FFF2-40B4-BE49-F238E27FC236}">
                      <a16:creationId xmlns:a16="http://schemas.microsoft.com/office/drawing/2014/main" id="{3EC83AA2-97A1-985E-E0B4-DF6A2C31612F}"/>
                    </a:ext>
                  </a:extLst>
                </p:cNvPr>
                <p:cNvPicPr/>
                <p:nvPr/>
              </p:nvPicPr>
              <p:blipFill>
                <a:blip r:embed="rId53"/>
                <a:stretch>
                  <a:fillRect/>
                </a:stretch>
              </p:blipFill>
              <p:spPr>
                <a:xfrm>
                  <a:off x="3799857" y="2066296"/>
                  <a:ext cx="14328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5" name="Ink 44">
                  <a:extLst>
                    <a:ext uri="{FF2B5EF4-FFF2-40B4-BE49-F238E27FC236}">
                      <a16:creationId xmlns:a16="http://schemas.microsoft.com/office/drawing/2014/main" id="{FF6B46BE-4F05-82FC-14EC-49B7A983624D}"/>
                    </a:ext>
                  </a:extLst>
                </p14:cNvPr>
                <p14:cNvContentPartPr/>
                <p14:nvPr/>
              </p14:nvContentPartPr>
              <p14:xfrm>
                <a:off x="3805977" y="2183656"/>
                <a:ext cx="99000" cy="10080"/>
              </p14:xfrm>
            </p:contentPart>
          </mc:Choice>
          <mc:Fallback xmlns="">
            <p:pic>
              <p:nvPicPr>
                <p:cNvPr id="45" name="Ink 44">
                  <a:extLst>
                    <a:ext uri="{FF2B5EF4-FFF2-40B4-BE49-F238E27FC236}">
                      <a16:creationId xmlns:a16="http://schemas.microsoft.com/office/drawing/2014/main" id="{FF6B46BE-4F05-82FC-14EC-49B7A983624D}"/>
                    </a:ext>
                  </a:extLst>
                </p:cNvPr>
                <p:cNvPicPr/>
                <p:nvPr/>
              </p:nvPicPr>
              <p:blipFill>
                <a:blip r:embed="rId55"/>
                <a:stretch>
                  <a:fillRect/>
                </a:stretch>
              </p:blipFill>
              <p:spPr>
                <a:xfrm>
                  <a:off x="3787977" y="2166016"/>
                  <a:ext cx="134640" cy="45720"/>
                </a:xfrm>
                <a:prstGeom prst="rect">
                  <a:avLst/>
                </a:prstGeom>
              </p:spPr>
            </p:pic>
          </mc:Fallback>
        </mc:AlternateContent>
      </p:grpSp>
      <p:grpSp>
        <p:nvGrpSpPr>
          <p:cNvPr id="51" name="Group 50">
            <a:extLst>
              <a:ext uri="{FF2B5EF4-FFF2-40B4-BE49-F238E27FC236}">
                <a16:creationId xmlns:a16="http://schemas.microsoft.com/office/drawing/2014/main" id="{2DED0A9A-2829-E0A2-9B57-67607317630E}"/>
              </a:ext>
            </a:extLst>
          </p:cNvPr>
          <p:cNvGrpSpPr/>
          <p:nvPr/>
        </p:nvGrpSpPr>
        <p:grpSpPr>
          <a:xfrm>
            <a:off x="4178577" y="1791976"/>
            <a:ext cx="607320" cy="583200"/>
            <a:chOff x="4178577" y="1791976"/>
            <a:chExt cx="607320" cy="583200"/>
          </a:xfrm>
        </p:grpSpPr>
        <mc:AlternateContent xmlns:mc="http://schemas.openxmlformats.org/markup-compatibility/2006" xmlns:p14="http://schemas.microsoft.com/office/powerpoint/2010/main">
          <mc:Choice Requires="p14">
            <p:contentPart p14:bwMode="auto" r:id="rId56">
              <p14:nvContentPartPr>
                <p14:cNvPr id="47" name="Ink 46">
                  <a:extLst>
                    <a:ext uri="{FF2B5EF4-FFF2-40B4-BE49-F238E27FC236}">
                      <a16:creationId xmlns:a16="http://schemas.microsoft.com/office/drawing/2014/main" id="{4E5785F0-C999-3AC1-F3CF-79C266A07669}"/>
                    </a:ext>
                  </a:extLst>
                </p14:cNvPr>
                <p14:cNvContentPartPr/>
                <p14:nvPr/>
              </p14:nvContentPartPr>
              <p14:xfrm>
                <a:off x="4178577" y="2058016"/>
                <a:ext cx="93600" cy="16200"/>
              </p14:xfrm>
            </p:contentPart>
          </mc:Choice>
          <mc:Fallback xmlns="">
            <p:pic>
              <p:nvPicPr>
                <p:cNvPr id="47" name="Ink 46">
                  <a:extLst>
                    <a:ext uri="{FF2B5EF4-FFF2-40B4-BE49-F238E27FC236}">
                      <a16:creationId xmlns:a16="http://schemas.microsoft.com/office/drawing/2014/main" id="{4E5785F0-C999-3AC1-F3CF-79C266A07669}"/>
                    </a:ext>
                  </a:extLst>
                </p:cNvPr>
                <p:cNvPicPr/>
                <p:nvPr/>
              </p:nvPicPr>
              <p:blipFill>
                <a:blip r:embed="rId57"/>
                <a:stretch>
                  <a:fillRect/>
                </a:stretch>
              </p:blipFill>
              <p:spPr>
                <a:xfrm>
                  <a:off x="4160577" y="2040016"/>
                  <a:ext cx="12924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8" name="Ink 47">
                  <a:extLst>
                    <a:ext uri="{FF2B5EF4-FFF2-40B4-BE49-F238E27FC236}">
                      <a16:creationId xmlns:a16="http://schemas.microsoft.com/office/drawing/2014/main" id="{FD2473D3-BD78-8763-7F08-BECDF9B1E313}"/>
                    </a:ext>
                  </a:extLst>
                </p14:cNvPr>
                <p14:cNvContentPartPr/>
                <p14:nvPr/>
              </p14:nvContentPartPr>
              <p14:xfrm>
                <a:off x="4553337" y="1791976"/>
                <a:ext cx="113760" cy="209880"/>
              </p14:xfrm>
            </p:contentPart>
          </mc:Choice>
          <mc:Fallback xmlns="">
            <p:pic>
              <p:nvPicPr>
                <p:cNvPr id="48" name="Ink 47">
                  <a:extLst>
                    <a:ext uri="{FF2B5EF4-FFF2-40B4-BE49-F238E27FC236}">
                      <a16:creationId xmlns:a16="http://schemas.microsoft.com/office/drawing/2014/main" id="{FD2473D3-BD78-8763-7F08-BECDF9B1E313}"/>
                    </a:ext>
                  </a:extLst>
                </p:cNvPr>
                <p:cNvPicPr/>
                <p:nvPr/>
              </p:nvPicPr>
              <p:blipFill>
                <a:blip r:embed="rId59"/>
                <a:stretch>
                  <a:fillRect/>
                </a:stretch>
              </p:blipFill>
              <p:spPr>
                <a:xfrm>
                  <a:off x="4535697" y="1774336"/>
                  <a:ext cx="14940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9" name="Ink 48">
                  <a:extLst>
                    <a:ext uri="{FF2B5EF4-FFF2-40B4-BE49-F238E27FC236}">
                      <a16:creationId xmlns:a16="http://schemas.microsoft.com/office/drawing/2014/main" id="{BC123ED6-700F-8E32-46B2-4BF36C49A3D5}"/>
                    </a:ext>
                  </a:extLst>
                </p14:cNvPr>
                <p14:cNvContentPartPr/>
                <p14:nvPr/>
              </p14:nvContentPartPr>
              <p14:xfrm>
                <a:off x="4424097" y="2060896"/>
                <a:ext cx="361800" cy="78840"/>
              </p14:xfrm>
            </p:contentPart>
          </mc:Choice>
          <mc:Fallback xmlns="">
            <p:pic>
              <p:nvPicPr>
                <p:cNvPr id="49" name="Ink 48">
                  <a:extLst>
                    <a:ext uri="{FF2B5EF4-FFF2-40B4-BE49-F238E27FC236}">
                      <a16:creationId xmlns:a16="http://schemas.microsoft.com/office/drawing/2014/main" id="{BC123ED6-700F-8E32-46B2-4BF36C49A3D5}"/>
                    </a:ext>
                  </a:extLst>
                </p:cNvPr>
                <p:cNvPicPr/>
                <p:nvPr/>
              </p:nvPicPr>
              <p:blipFill>
                <a:blip r:embed="rId61"/>
                <a:stretch>
                  <a:fillRect/>
                </a:stretch>
              </p:blipFill>
              <p:spPr>
                <a:xfrm>
                  <a:off x="4406457" y="2042896"/>
                  <a:ext cx="39744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0" name="Ink 49">
                  <a:extLst>
                    <a:ext uri="{FF2B5EF4-FFF2-40B4-BE49-F238E27FC236}">
                      <a16:creationId xmlns:a16="http://schemas.microsoft.com/office/drawing/2014/main" id="{EA0D8D85-DA47-6FB0-658C-36C4B6806951}"/>
                    </a:ext>
                  </a:extLst>
                </p14:cNvPr>
                <p14:cNvContentPartPr/>
                <p14:nvPr/>
              </p14:nvContentPartPr>
              <p14:xfrm>
                <a:off x="4517337" y="2209576"/>
                <a:ext cx="253800" cy="165600"/>
              </p14:xfrm>
            </p:contentPart>
          </mc:Choice>
          <mc:Fallback xmlns="">
            <p:pic>
              <p:nvPicPr>
                <p:cNvPr id="50" name="Ink 49">
                  <a:extLst>
                    <a:ext uri="{FF2B5EF4-FFF2-40B4-BE49-F238E27FC236}">
                      <a16:creationId xmlns:a16="http://schemas.microsoft.com/office/drawing/2014/main" id="{EA0D8D85-DA47-6FB0-658C-36C4B6806951}"/>
                    </a:ext>
                  </a:extLst>
                </p:cNvPr>
                <p:cNvPicPr/>
                <p:nvPr/>
              </p:nvPicPr>
              <p:blipFill>
                <a:blip r:embed="rId63"/>
                <a:stretch>
                  <a:fillRect/>
                </a:stretch>
              </p:blipFill>
              <p:spPr>
                <a:xfrm>
                  <a:off x="4499697" y="2191576"/>
                  <a:ext cx="289440" cy="201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4">
            <p14:nvContentPartPr>
              <p14:cNvPr id="53" name="Ink 52">
                <a:extLst>
                  <a:ext uri="{FF2B5EF4-FFF2-40B4-BE49-F238E27FC236}">
                    <a16:creationId xmlns:a16="http://schemas.microsoft.com/office/drawing/2014/main" id="{BA7E8722-2F81-8CF7-871D-B314E3325068}"/>
                  </a:ext>
                </a:extLst>
              </p14:cNvPr>
              <p14:cNvContentPartPr/>
              <p14:nvPr/>
            </p14:nvContentPartPr>
            <p14:xfrm>
              <a:off x="764337" y="2984439"/>
              <a:ext cx="179640" cy="329400"/>
            </p14:xfrm>
          </p:contentPart>
        </mc:Choice>
        <mc:Fallback xmlns="">
          <p:pic>
            <p:nvPicPr>
              <p:cNvPr id="53" name="Ink 52">
                <a:extLst>
                  <a:ext uri="{FF2B5EF4-FFF2-40B4-BE49-F238E27FC236}">
                    <a16:creationId xmlns:a16="http://schemas.microsoft.com/office/drawing/2014/main" id="{BA7E8722-2F81-8CF7-871D-B314E3325068}"/>
                  </a:ext>
                </a:extLst>
              </p:cNvPr>
              <p:cNvPicPr/>
              <p:nvPr/>
            </p:nvPicPr>
            <p:blipFill>
              <a:blip r:embed="rId65"/>
              <a:stretch>
                <a:fillRect/>
              </a:stretch>
            </p:blipFill>
            <p:spPr>
              <a:xfrm>
                <a:off x="746697" y="2966439"/>
                <a:ext cx="215280" cy="365040"/>
              </a:xfrm>
              <a:prstGeom prst="rect">
                <a:avLst/>
              </a:prstGeom>
            </p:spPr>
          </p:pic>
        </mc:Fallback>
      </mc:AlternateContent>
      <p:grpSp>
        <p:nvGrpSpPr>
          <p:cNvPr id="57" name="Group 56">
            <a:extLst>
              <a:ext uri="{FF2B5EF4-FFF2-40B4-BE49-F238E27FC236}">
                <a16:creationId xmlns:a16="http://schemas.microsoft.com/office/drawing/2014/main" id="{D51F1808-0D5F-FF7A-D0E4-5D07F9C1A582}"/>
              </a:ext>
            </a:extLst>
          </p:cNvPr>
          <p:cNvGrpSpPr/>
          <p:nvPr/>
        </p:nvGrpSpPr>
        <p:grpSpPr>
          <a:xfrm>
            <a:off x="1227297" y="3008919"/>
            <a:ext cx="201240" cy="145080"/>
            <a:chOff x="1227297" y="3120016"/>
            <a:chExt cx="201240" cy="145080"/>
          </a:xfrm>
        </p:grpSpPr>
        <mc:AlternateContent xmlns:mc="http://schemas.openxmlformats.org/markup-compatibility/2006" xmlns:p14="http://schemas.microsoft.com/office/powerpoint/2010/main">
          <mc:Choice Requires="p14">
            <p:contentPart p14:bwMode="auto" r:id="rId66">
              <p14:nvContentPartPr>
                <p14:cNvPr id="54" name="Ink 53">
                  <a:extLst>
                    <a:ext uri="{FF2B5EF4-FFF2-40B4-BE49-F238E27FC236}">
                      <a16:creationId xmlns:a16="http://schemas.microsoft.com/office/drawing/2014/main" id="{71AE1CE5-131C-4E59-FA53-47495EA73C96}"/>
                    </a:ext>
                  </a:extLst>
                </p14:cNvPr>
                <p14:cNvContentPartPr/>
                <p14:nvPr/>
              </p14:nvContentPartPr>
              <p14:xfrm>
                <a:off x="1250697" y="3120016"/>
                <a:ext cx="164880" cy="25560"/>
              </p14:xfrm>
            </p:contentPart>
          </mc:Choice>
          <mc:Fallback xmlns="">
            <p:pic>
              <p:nvPicPr>
                <p:cNvPr id="54" name="Ink 53">
                  <a:extLst>
                    <a:ext uri="{FF2B5EF4-FFF2-40B4-BE49-F238E27FC236}">
                      <a16:creationId xmlns:a16="http://schemas.microsoft.com/office/drawing/2014/main" id="{71AE1CE5-131C-4E59-FA53-47495EA73C96}"/>
                    </a:ext>
                  </a:extLst>
                </p:cNvPr>
                <p:cNvPicPr/>
                <p:nvPr/>
              </p:nvPicPr>
              <p:blipFill>
                <a:blip r:embed="rId67"/>
                <a:stretch>
                  <a:fillRect/>
                </a:stretch>
              </p:blipFill>
              <p:spPr>
                <a:xfrm>
                  <a:off x="1233057" y="3102376"/>
                  <a:ext cx="2005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5" name="Ink 54">
                  <a:extLst>
                    <a:ext uri="{FF2B5EF4-FFF2-40B4-BE49-F238E27FC236}">
                      <a16:creationId xmlns:a16="http://schemas.microsoft.com/office/drawing/2014/main" id="{AD004510-892D-FEA8-0540-5E3898F3BD83}"/>
                    </a:ext>
                  </a:extLst>
                </p14:cNvPr>
                <p14:cNvContentPartPr/>
                <p14:nvPr/>
              </p14:nvContentPartPr>
              <p14:xfrm>
                <a:off x="1227297" y="3231616"/>
                <a:ext cx="201240" cy="33480"/>
              </p14:xfrm>
            </p:contentPart>
          </mc:Choice>
          <mc:Fallback xmlns="">
            <p:pic>
              <p:nvPicPr>
                <p:cNvPr id="55" name="Ink 54">
                  <a:extLst>
                    <a:ext uri="{FF2B5EF4-FFF2-40B4-BE49-F238E27FC236}">
                      <a16:creationId xmlns:a16="http://schemas.microsoft.com/office/drawing/2014/main" id="{AD004510-892D-FEA8-0540-5E3898F3BD83}"/>
                    </a:ext>
                  </a:extLst>
                </p:cNvPr>
                <p:cNvPicPr/>
                <p:nvPr/>
              </p:nvPicPr>
              <p:blipFill>
                <a:blip r:embed="rId69"/>
                <a:stretch>
                  <a:fillRect/>
                </a:stretch>
              </p:blipFill>
              <p:spPr>
                <a:xfrm>
                  <a:off x="1209297" y="3213976"/>
                  <a:ext cx="236880" cy="69120"/>
                </a:xfrm>
                <a:prstGeom prst="rect">
                  <a:avLst/>
                </a:prstGeom>
              </p:spPr>
            </p:pic>
          </mc:Fallback>
        </mc:AlternateContent>
      </p:grpSp>
      <p:grpSp>
        <p:nvGrpSpPr>
          <p:cNvPr id="71" name="Group 70">
            <a:extLst>
              <a:ext uri="{FF2B5EF4-FFF2-40B4-BE49-F238E27FC236}">
                <a16:creationId xmlns:a16="http://schemas.microsoft.com/office/drawing/2014/main" id="{AED258C1-6652-DC9D-793E-94B410A166C8}"/>
              </a:ext>
            </a:extLst>
          </p:cNvPr>
          <p:cNvGrpSpPr/>
          <p:nvPr/>
        </p:nvGrpSpPr>
        <p:grpSpPr>
          <a:xfrm>
            <a:off x="1741737" y="2849799"/>
            <a:ext cx="889560" cy="593280"/>
            <a:chOff x="1741737" y="2960896"/>
            <a:chExt cx="889560" cy="593280"/>
          </a:xfrm>
        </p:grpSpPr>
        <mc:AlternateContent xmlns:mc="http://schemas.openxmlformats.org/markup-compatibility/2006" xmlns:p14="http://schemas.microsoft.com/office/powerpoint/2010/main">
          <mc:Choice Requires="p14">
            <p:contentPart p14:bwMode="auto" r:id="rId70">
              <p14:nvContentPartPr>
                <p14:cNvPr id="58" name="Ink 57">
                  <a:extLst>
                    <a:ext uri="{FF2B5EF4-FFF2-40B4-BE49-F238E27FC236}">
                      <a16:creationId xmlns:a16="http://schemas.microsoft.com/office/drawing/2014/main" id="{B44C8E1D-84AA-7A98-E605-77E1582B1977}"/>
                    </a:ext>
                  </a:extLst>
                </p14:cNvPr>
                <p14:cNvContentPartPr/>
                <p14:nvPr/>
              </p14:nvContentPartPr>
              <p14:xfrm>
                <a:off x="1741737" y="3095176"/>
                <a:ext cx="133920" cy="19080"/>
              </p14:xfrm>
            </p:contentPart>
          </mc:Choice>
          <mc:Fallback xmlns="">
            <p:pic>
              <p:nvPicPr>
                <p:cNvPr id="58" name="Ink 57">
                  <a:extLst>
                    <a:ext uri="{FF2B5EF4-FFF2-40B4-BE49-F238E27FC236}">
                      <a16:creationId xmlns:a16="http://schemas.microsoft.com/office/drawing/2014/main" id="{B44C8E1D-84AA-7A98-E605-77E1582B1977}"/>
                    </a:ext>
                  </a:extLst>
                </p:cNvPr>
                <p:cNvPicPr/>
                <p:nvPr/>
              </p:nvPicPr>
              <p:blipFill>
                <a:blip r:embed="rId71"/>
                <a:stretch>
                  <a:fillRect/>
                </a:stretch>
              </p:blipFill>
              <p:spPr>
                <a:xfrm>
                  <a:off x="1723737" y="3077176"/>
                  <a:ext cx="16956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60" name="Ink 59">
                  <a:extLst>
                    <a:ext uri="{FF2B5EF4-FFF2-40B4-BE49-F238E27FC236}">
                      <a16:creationId xmlns:a16="http://schemas.microsoft.com/office/drawing/2014/main" id="{F97A0522-C1DF-B556-1021-AE829F4A989E}"/>
                    </a:ext>
                  </a:extLst>
                </p14:cNvPr>
                <p14:cNvContentPartPr/>
                <p14:nvPr/>
              </p14:nvContentPartPr>
              <p14:xfrm>
                <a:off x="2029737" y="2960896"/>
                <a:ext cx="157320" cy="234000"/>
              </p14:xfrm>
            </p:contentPart>
          </mc:Choice>
          <mc:Fallback xmlns="">
            <p:pic>
              <p:nvPicPr>
                <p:cNvPr id="60" name="Ink 59">
                  <a:extLst>
                    <a:ext uri="{FF2B5EF4-FFF2-40B4-BE49-F238E27FC236}">
                      <a16:creationId xmlns:a16="http://schemas.microsoft.com/office/drawing/2014/main" id="{F97A0522-C1DF-B556-1021-AE829F4A989E}"/>
                    </a:ext>
                  </a:extLst>
                </p:cNvPr>
                <p:cNvPicPr/>
                <p:nvPr/>
              </p:nvPicPr>
              <p:blipFill>
                <a:blip r:embed="rId73"/>
                <a:stretch>
                  <a:fillRect/>
                </a:stretch>
              </p:blipFill>
              <p:spPr>
                <a:xfrm>
                  <a:off x="2011737" y="2943256"/>
                  <a:ext cx="192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1" name="Ink 60">
                  <a:extLst>
                    <a:ext uri="{FF2B5EF4-FFF2-40B4-BE49-F238E27FC236}">
                      <a16:creationId xmlns:a16="http://schemas.microsoft.com/office/drawing/2014/main" id="{C8C1C3F3-5695-A218-298A-B9361941CAAD}"/>
                    </a:ext>
                  </a:extLst>
                </p14:cNvPr>
                <p14:cNvContentPartPr/>
                <p14:nvPr/>
              </p14:nvContentPartPr>
              <p14:xfrm>
                <a:off x="2287857" y="3026416"/>
                <a:ext cx="120240" cy="167040"/>
              </p14:xfrm>
            </p:contentPart>
          </mc:Choice>
          <mc:Fallback xmlns="">
            <p:pic>
              <p:nvPicPr>
                <p:cNvPr id="61" name="Ink 60">
                  <a:extLst>
                    <a:ext uri="{FF2B5EF4-FFF2-40B4-BE49-F238E27FC236}">
                      <a16:creationId xmlns:a16="http://schemas.microsoft.com/office/drawing/2014/main" id="{C8C1C3F3-5695-A218-298A-B9361941CAAD}"/>
                    </a:ext>
                  </a:extLst>
                </p:cNvPr>
                <p:cNvPicPr/>
                <p:nvPr/>
              </p:nvPicPr>
              <p:blipFill>
                <a:blip r:embed="rId75"/>
                <a:stretch>
                  <a:fillRect/>
                </a:stretch>
              </p:blipFill>
              <p:spPr>
                <a:xfrm>
                  <a:off x="2269857" y="3008416"/>
                  <a:ext cx="15588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2" name="Ink 61">
                  <a:extLst>
                    <a:ext uri="{FF2B5EF4-FFF2-40B4-BE49-F238E27FC236}">
                      <a16:creationId xmlns:a16="http://schemas.microsoft.com/office/drawing/2014/main" id="{6889DE67-932D-B3E9-F477-1930591BCEC1}"/>
                    </a:ext>
                  </a:extLst>
                </p14:cNvPr>
                <p14:cNvContentPartPr/>
                <p14:nvPr/>
              </p14:nvContentPartPr>
              <p14:xfrm>
                <a:off x="2443737" y="2980696"/>
                <a:ext cx="129240" cy="146160"/>
              </p14:xfrm>
            </p:contentPart>
          </mc:Choice>
          <mc:Fallback xmlns="">
            <p:pic>
              <p:nvPicPr>
                <p:cNvPr id="62" name="Ink 61">
                  <a:extLst>
                    <a:ext uri="{FF2B5EF4-FFF2-40B4-BE49-F238E27FC236}">
                      <a16:creationId xmlns:a16="http://schemas.microsoft.com/office/drawing/2014/main" id="{6889DE67-932D-B3E9-F477-1930591BCEC1}"/>
                    </a:ext>
                  </a:extLst>
                </p:cNvPr>
                <p:cNvPicPr/>
                <p:nvPr/>
              </p:nvPicPr>
              <p:blipFill>
                <a:blip r:embed="rId77"/>
                <a:stretch>
                  <a:fillRect/>
                </a:stretch>
              </p:blipFill>
              <p:spPr>
                <a:xfrm>
                  <a:off x="2425737" y="2962696"/>
                  <a:ext cx="1648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3" name="Ink 62">
                  <a:extLst>
                    <a:ext uri="{FF2B5EF4-FFF2-40B4-BE49-F238E27FC236}">
                      <a16:creationId xmlns:a16="http://schemas.microsoft.com/office/drawing/2014/main" id="{6762DF42-9EB7-45E4-23DB-46B001548195}"/>
                    </a:ext>
                  </a:extLst>
                </p14:cNvPr>
                <p14:cNvContentPartPr/>
                <p14:nvPr/>
              </p14:nvContentPartPr>
              <p14:xfrm>
                <a:off x="1832817" y="3245296"/>
                <a:ext cx="798480" cy="74520"/>
              </p14:xfrm>
            </p:contentPart>
          </mc:Choice>
          <mc:Fallback xmlns="">
            <p:pic>
              <p:nvPicPr>
                <p:cNvPr id="63" name="Ink 62">
                  <a:extLst>
                    <a:ext uri="{FF2B5EF4-FFF2-40B4-BE49-F238E27FC236}">
                      <a16:creationId xmlns:a16="http://schemas.microsoft.com/office/drawing/2014/main" id="{6762DF42-9EB7-45E4-23DB-46B001548195}"/>
                    </a:ext>
                  </a:extLst>
                </p:cNvPr>
                <p:cNvPicPr/>
                <p:nvPr/>
              </p:nvPicPr>
              <p:blipFill>
                <a:blip r:embed="rId79"/>
                <a:stretch>
                  <a:fillRect/>
                </a:stretch>
              </p:blipFill>
              <p:spPr>
                <a:xfrm>
                  <a:off x="1815177" y="3227656"/>
                  <a:ext cx="83412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5" name="Ink 64">
                  <a:extLst>
                    <a:ext uri="{FF2B5EF4-FFF2-40B4-BE49-F238E27FC236}">
                      <a16:creationId xmlns:a16="http://schemas.microsoft.com/office/drawing/2014/main" id="{B294E827-3D4D-A354-0B9F-A139765239EF}"/>
                    </a:ext>
                  </a:extLst>
                </p14:cNvPr>
                <p14:cNvContentPartPr/>
                <p14:nvPr/>
              </p14:nvContentPartPr>
              <p14:xfrm>
                <a:off x="2214777" y="3382816"/>
                <a:ext cx="191880" cy="171360"/>
              </p14:xfrm>
            </p:contentPart>
          </mc:Choice>
          <mc:Fallback xmlns="">
            <p:pic>
              <p:nvPicPr>
                <p:cNvPr id="65" name="Ink 64">
                  <a:extLst>
                    <a:ext uri="{FF2B5EF4-FFF2-40B4-BE49-F238E27FC236}">
                      <a16:creationId xmlns:a16="http://schemas.microsoft.com/office/drawing/2014/main" id="{B294E827-3D4D-A354-0B9F-A139765239EF}"/>
                    </a:ext>
                  </a:extLst>
                </p:cNvPr>
                <p:cNvPicPr/>
                <p:nvPr/>
              </p:nvPicPr>
              <p:blipFill>
                <a:blip r:embed="rId81"/>
                <a:stretch>
                  <a:fillRect/>
                </a:stretch>
              </p:blipFill>
              <p:spPr>
                <a:xfrm>
                  <a:off x="2196777" y="3365176"/>
                  <a:ext cx="227520" cy="207000"/>
                </a:xfrm>
                <a:prstGeom prst="rect">
                  <a:avLst/>
                </a:prstGeom>
              </p:spPr>
            </p:pic>
          </mc:Fallback>
        </mc:AlternateContent>
      </p:grpSp>
      <p:grpSp>
        <p:nvGrpSpPr>
          <p:cNvPr id="69" name="Group 68">
            <a:extLst>
              <a:ext uri="{FF2B5EF4-FFF2-40B4-BE49-F238E27FC236}">
                <a16:creationId xmlns:a16="http://schemas.microsoft.com/office/drawing/2014/main" id="{DDDCB63C-E578-3D4B-6B0A-7B9FB2AE7DA9}"/>
              </a:ext>
            </a:extLst>
          </p:cNvPr>
          <p:cNvGrpSpPr/>
          <p:nvPr/>
        </p:nvGrpSpPr>
        <p:grpSpPr>
          <a:xfrm>
            <a:off x="2926497" y="2938719"/>
            <a:ext cx="684720" cy="208440"/>
            <a:chOff x="2926497" y="3049816"/>
            <a:chExt cx="684720" cy="208440"/>
          </a:xfrm>
        </p:grpSpPr>
        <mc:AlternateContent xmlns:mc="http://schemas.openxmlformats.org/markup-compatibility/2006" xmlns:p14="http://schemas.microsoft.com/office/powerpoint/2010/main">
          <mc:Choice Requires="p14">
            <p:contentPart p14:bwMode="auto" r:id="rId82">
              <p14:nvContentPartPr>
                <p14:cNvPr id="66" name="Ink 65">
                  <a:extLst>
                    <a:ext uri="{FF2B5EF4-FFF2-40B4-BE49-F238E27FC236}">
                      <a16:creationId xmlns:a16="http://schemas.microsoft.com/office/drawing/2014/main" id="{1EA16CC2-2234-AD1C-3036-5D3C432E75B8}"/>
                    </a:ext>
                  </a:extLst>
                </p14:cNvPr>
                <p14:cNvContentPartPr/>
                <p14:nvPr/>
              </p14:nvContentPartPr>
              <p14:xfrm>
                <a:off x="2926497" y="3167896"/>
                <a:ext cx="195840" cy="29520"/>
              </p14:xfrm>
            </p:contentPart>
          </mc:Choice>
          <mc:Fallback xmlns="">
            <p:pic>
              <p:nvPicPr>
                <p:cNvPr id="66" name="Ink 65">
                  <a:extLst>
                    <a:ext uri="{FF2B5EF4-FFF2-40B4-BE49-F238E27FC236}">
                      <a16:creationId xmlns:a16="http://schemas.microsoft.com/office/drawing/2014/main" id="{1EA16CC2-2234-AD1C-3036-5D3C432E75B8}"/>
                    </a:ext>
                  </a:extLst>
                </p:cNvPr>
                <p:cNvPicPr/>
                <p:nvPr/>
              </p:nvPicPr>
              <p:blipFill>
                <a:blip r:embed="rId83"/>
                <a:stretch>
                  <a:fillRect/>
                </a:stretch>
              </p:blipFill>
              <p:spPr>
                <a:xfrm>
                  <a:off x="2908857" y="3150256"/>
                  <a:ext cx="2314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67" name="Ink 66">
                  <a:extLst>
                    <a:ext uri="{FF2B5EF4-FFF2-40B4-BE49-F238E27FC236}">
                      <a16:creationId xmlns:a16="http://schemas.microsoft.com/office/drawing/2014/main" id="{3768E244-F5E2-5B79-A37C-7CA4BEF3675F}"/>
                    </a:ext>
                  </a:extLst>
                </p14:cNvPr>
                <p14:cNvContentPartPr/>
                <p14:nvPr/>
              </p14:nvContentPartPr>
              <p14:xfrm>
                <a:off x="3051777" y="3059536"/>
                <a:ext cx="25560" cy="198720"/>
              </p14:xfrm>
            </p:contentPart>
          </mc:Choice>
          <mc:Fallback xmlns="">
            <p:pic>
              <p:nvPicPr>
                <p:cNvPr id="67" name="Ink 66">
                  <a:extLst>
                    <a:ext uri="{FF2B5EF4-FFF2-40B4-BE49-F238E27FC236}">
                      <a16:creationId xmlns:a16="http://schemas.microsoft.com/office/drawing/2014/main" id="{3768E244-F5E2-5B79-A37C-7CA4BEF3675F}"/>
                    </a:ext>
                  </a:extLst>
                </p:cNvPr>
                <p:cNvPicPr/>
                <p:nvPr/>
              </p:nvPicPr>
              <p:blipFill>
                <a:blip r:embed="rId85"/>
                <a:stretch>
                  <a:fillRect/>
                </a:stretch>
              </p:blipFill>
              <p:spPr>
                <a:xfrm>
                  <a:off x="3034137" y="3041896"/>
                  <a:ext cx="612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68" name="Ink 67">
                  <a:extLst>
                    <a:ext uri="{FF2B5EF4-FFF2-40B4-BE49-F238E27FC236}">
                      <a16:creationId xmlns:a16="http://schemas.microsoft.com/office/drawing/2014/main" id="{E2733004-156C-F14C-74B0-7AB4BD91E619}"/>
                    </a:ext>
                  </a:extLst>
                </p14:cNvPr>
                <p14:cNvContentPartPr/>
                <p14:nvPr/>
              </p14:nvContentPartPr>
              <p14:xfrm>
                <a:off x="3341937" y="3049816"/>
                <a:ext cx="269280" cy="185760"/>
              </p14:xfrm>
            </p:contentPart>
          </mc:Choice>
          <mc:Fallback xmlns="">
            <p:pic>
              <p:nvPicPr>
                <p:cNvPr id="68" name="Ink 67">
                  <a:extLst>
                    <a:ext uri="{FF2B5EF4-FFF2-40B4-BE49-F238E27FC236}">
                      <a16:creationId xmlns:a16="http://schemas.microsoft.com/office/drawing/2014/main" id="{E2733004-156C-F14C-74B0-7AB4BD91E619}"/>
                    </a:ext>
                  </a:extLst>
                </p:cNvPr>
                <p:cNvPicPr/>
                <p:nvPr/>
              </p:nvPicPr>
              <p:blipFill>
                <a:blip r:embed="rId87"/>
                <a:stretch>
                  <a:fillRect/>
                </a:stretch>
              </p:blipFill>
              <p:spPr>
                <a:xfrm>
                  <a:off x="3324297" y="3032176"/>
                  <a:ext cx="304920" cy="221400"/>
                </a:xfrm>
                <a:prstGeom prst="rect">
                  <a:avLst/>
                </a:prstGeom>
              </p:spPr>
            </p:pic>
          </mc:Fallback>
        </mc:AlternateContent>
      </p:grpSp>
      <p:grpSp>
        <p:nvGrpSpPr>
          <p:cNvPr id="82" name="Group 81">
            <a:extLst>
              <a:ext uri="{FF2B5EF4-FFF2-40B4-BE49-F238E27FC236}">
                <a16:creationId xmlns:a16="http://schemas.microsoft.com/office/drawing/2014/main" id="{8CD05F92-8B4E-3E36-2960-6288B5933D3E}"/>
              </a:ext>
            </a:extLst>
          </p:cNvPr>
          <p:cNvGrpSpPr/>
          <p:nvPr/>
        </p:nvGrpSpPr>
        <p:grpSpPr>
          <a:xfrm>
            <a:off x="345297" y="3567999"/>
            <a:ext cx="1272960" cy="540720"/>
            <a:chOff x="345297" y="3679096"/>
            <a:chExt cx="1272960" cy="540720"/>
          </a:xfrm>
        </p:grpSpPr>
        <mc:AlternateContent xmlns:mc="http://schemas.openxmlformats.org/markup-compatibility/2006" xmlns:p14="http://schemas.microsoft.com/office/powerpoint/2010/main">
          <mc:Choice Requires="p14">
            <p:contentPart p14:bwMode="auto" r:id="rId88">
              <p14:nvContentPartPr>
                <p14:cNvPr id="72" name="Ink 71">
                  <a:extLst>
                    <a:ext uri="{FF2B5EF4-FFF2-40B4-BE49-F238E27FC236}">
                      <a16:creationId xmlns:a16="http://schemas.microsoft.com/office/drawing/2014/main" id="{BF642A02-4A35-A75C-AFBB-21A26A3EC03D}"/>
                    </a:ext>
                  </a:extLst>
                </p14:cNvPr>
                <p14:cNvContentPartPr/>
                <p14:nvPr/>
              </p14:nvContentPartPr>
              <p14:xfrm>
                <a:off x="345297" y="3770536"/>
                <a:ext cx="90720" cy="352080"/>
              </p14:xfrm>
            </p:contentPart>
          </mc:Choice>
          <mc:Fallback xmlns="">
            <p:pic>
              <p:nvPicPr>
                <p:cNvPr id="72" name="Ink 71">
                  <a:extLst>
                    <a:ext uri="{FF2B5EF4-FFF2-40B4-BE49-F238E27FC236}">
                      <a16:creationId xmlns:a16="http://schemas.microsoft.com/office/drawing/2014/main" id="{BF642A02-4A35-A75C-AFBB-21A26A3EC03D}"/>
                    </a:ext>
                  </a:extLst>
                </p:cNvPr>
                <p:cNvPicPr/>
                <p:nvPr/>
              </p:nvPicPr>
              <p:blipFill>
                <a:blip r:embed="rId89"/>
                <a:stretch>
                  <a:fillRect/>
                </a:stretch>
              </p:blipFill>
              <p:spPr>
                <a:xfrm>
                  <a:off x="327657" y="3752536"/>
                  <a:ext cx="126360" cy="3877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73" name="Ink 72">
                  <a:extLst>
                    <a:ext uri="{FF2B5EF4-FFF2-40B4-BE49-F238E27FC236}">
                      <a16:creationId xmlns:a16="http://schemas.microsoft.com/office/drawing/2014/main" id="{5C636956-4202-5000-7FE6-A72565882CA2}"/>
                    </a:ext>
                  </a:extLst>
                </p14:cNvPr>
                <p14:cNvContentPartPr/>
                <p14:nvPr/>
              </p14:nvContentPartPr>
              <p14:xfrm>
                <a:off x="575337" y="3830296"/>
                <a:ext cx="117000" cy="252000"/>
              </p14:xfrm>
            </p:contentPart>
          </mc:Choice>
          <mc:Fallback xmlns="">
            <p:pic>
              <p:nvPicPr>
                <p:cNvPr id="73" name="Ink 72">
                  <a:extLst>
                    <a:ext uri="{FF2B5EF4-FFF2-40B4-BE49-F238E27FC236}">
                      <a16:creationId xmlns:a16="http://schemas.microsoft.com/office/drawing/2014/main" id="{5C636956-4202-5000-7FE6-A72565882CA2}"/>
                    </a:ext>
                  </a:extLst>
                </p:cNvPr>
                <p:cNvPicPr/>
                <p:nvPr/>
              </p:nvPicPr>
              <p:blipFill>
                <a:blip r:embed="rId91"/>
                <a:stretch>
                  <a:fillRect/>
                </a:stretch>
              </p:blipFill>
              <p:spPr>
                <a:xfrm>
                  <a:off x="557337" y="3812296"/>
                  <a:ext cx="15264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74" name="Ink 73">
                  <a:extLst>
                    <a:ext uri="{FF2B5EF4-FFF2-40B4-BE49-F238E27FC236}">
                      <a16:creationId xmlns:a16="http://schemas.microsoft.com/office/drawing/2014/main" id="{9DE64ED0-2C6C-418B-4DE2-8612B89B2EEB}"/>
                    </a:ext>
                  </a:extLst>
                </p14:cNvPr>
                <p14:cNvContentPartPr/>
                <p14:nvPr/>
              </p14:nvContentPartPr>
              <p14:xfrm>
                <a:off x="834897" y="4022896"/>
                <a:ext cx="49680" cy="171000"/>
              </p14:xfrm>
            </p:contentPart>
          </mc:Choice>
          <mc:Fallback xmlns="">
            <p:pic>
              <p:nvPicPr>
                <p:cNvPr id="74" name="Ink 73">
                  <a:extLst>
                    <a:ext uri="{FF2B5EF4-FFF2-40B4-BE49-F238E27FC236}">
                      <a16:creationId xmlns:a16="http://schemas.microsoft.com/office/drawing/2014/main" id="{9DE64ED0-2C6C-418B-4DE2-8612B89B2EEB}"/>
                    </a:ext>
                  </a:extLst>
                </p:cNvPr>
                <p:cNvPicPr/>
                <p:nvPr/>
              </p:nvPicPr>
              <p:blipFill>
                <a:blip r:embed="rId93"/>
                <a:stretch>
                  <a:fillRect/>
                </a:stretch>
              </p:blipFill>
              <p:spPr>
                <a:xfrm>
                  <a:off x="816897" y="4005256"/>
                  <a:ext cx="8532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78" name="Ink 77">
                  <a:extLst>
                    <a:ext uri="{FF2B5EF4-FFF2-40B4-BE49-F238E27FC236}">
                      <a16:creationId xmlns:a16="http://schemas.microsoft.com/office/drawing/2014/main" id="{7515013E-0FC0-0A78-DAB8-DDAB28DAD242}"/>
                    </a:ext>
                  </a:extLst>
                </p14:cNvPr>
                <p14:cNvContentPartPr/>
                <p14:nvPr/>
              </p14:nvContentPartPr>
              <p14:xfrm>
                <a:off x="1051617" y="3972496"/>
                <a:ext cx="86040" cy="11520"/>
              </p14:xfrm>
            </p:contentPart>
          </mc:Choice>
          <mc:Fallback xmlns="">
            <p:pic>
              <p:nvPicPr>
                <p:cNvPr id="78" name="Ink 77">
                  <a:extLst>
                    <a:ext uri="{FF2B5EF4-FFF2-40B4-BE49-F238E27FC236}">
                      <a16:creationId xmlns:a16="http://schemas.microsoft.com/office/drawing/2014/main" id="{7515013E-0FC0-0A78-DAB8-DDAB28DAD242}"/>
                    </a:ext>
                  </a:extLst>
                </p:cNvPr>
                <p:cNvPicPr/>
                <p:nvPr/>
              </p:nvPicPr>
              <p:blipFill>
                <a:blip r:embed="rId95"/>
                <a:stretch>
                  <a:fillRect/>
                </a:stretch>
              </p:blipFill>
              <p:spPr>
                <a:xfrm>
                  <a:off x="1033977" y="3954496"/>
                  <a:ext cx="1216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79" name="Ink 78">
                  <a:extLst>
                    <a:ext uri="{FF2B5EF4-FFF2-40B4-BE49-F238E27FC236}">
                      <a16:creationId xmlns:a16="http://schemas.microsoft.com/office/drawing/2014/main" id="{7232AB1A-C288-9F57-EE97-420369C054B2}"/>
                    </a:ext>
                  </a:extLst>
                </p14:cNvPr>
                <p14:cNvContentPartPr/>
                <p14:nvPr/>
              </p14:nvContentPartPr>
              <p14:xfrm>
                <a:off x="1280217" y="3844336"/>
                <a:ext cx="137880" cy="234000"/>
              </p14:xfrm>
            </p:contentPart>
          </mc:Choice>
          <mc:Fallback xmlns="">
            <p:pic>
              <p:nvPicPr>
                <p:cNvPr id="79" name="Ink 78">
                  <a:extLst>
                    <a:ext uri="{FF2B5EF4-FFF2-40B4-BE49-F238E27FC236}">
                      <a16:creationId xmlns:a16="http://schemas.microsoft.com/office/drawing/2014/main" id="{7232AB1A-C288-9F57-EE97-420369C054B2}"/>
                    </a:ext>
                  </a:extLst>
                </p:cNvPr>
                <p:cNvPicPr/>
                <p:nvPr/>
              </p:nvPicPr>
              <p:blipFill>
                <a:blip r:embed="rId97"/>
                <a:stretch>
                  <a:fillRect/>
                </a:stretch>
              </p:blipFill>
              <p:spPr>
                <a:xfrm>
                  <a:off x="1262577" y="3826336"/>
                  <a:ext cx="1735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80" name="Ink 79">
                  <a:extLst>
                    <a:ext uri="{FF2B5EF4-FFF2-40B4-BE49-F238E27FC236}">
                      <a16:creationId xmlns:a16="http://schemas.microsoft.com/office/drawing/2014/main" id="{01886026-46FF-08A1-7239-7926782710F0}"/>
                    </a:ext>
                  </a:extLst>
                </p14:cNvPr>
                <p14:cNvContentPartPr/>
                <p14:nvPr/>
              </p14:nvContentPartPr>
              <p14:xfrm>
                <a:off x="1442217" y="3679096"/>
                <a:ext cx="176040" cy="540720"/>
              </p14:xfrm>
            </p:contentPart>
          </mc:Choice>
          <mc:Fallback xmlns="">
            <p:pic>
              <p:nvPicPr>
                <p:cNvPr id="80" name="Ink 79">
                  <a:extLst>
                    <a:ext uri="{FF2B5EF4-FFF2-40B4-BE49-F238E27FC236}">
                      <a16:creationId xmlns:a16="http://schemas.microsoft.com/office/drawing/2014/main" id="{01886026-46FF-08A1-7239-7926782710F0}"/>
                    </a:ext>
                  </a:extLst>
                </p:cNvPr>
                <p:cNvPicPr/>
                <p:nvPr/>
              </p:nvPicPr>
              <p:blipFill>
                <a:blip r:embed="rId99"/>
                <a:stretch>
                  <a:fillRect/>
                </a:stretch>
              </p:blipFill>
              <p:spPr>
                <a:xfrm>
                  <a:off x="1424577" y="3661096"/>
                  <a:ext cx="211680" cy="576360"/>
                </a:xfrm>
                <a:prstGeom prst="rect">
                  <a:avLst/>
                </a:prstGeom>
              </p:spPr>
            </p:pic>
          </mc:Fallback>
        </mc:AlternateContent>
      </p:grpSp>
      <p:grpSp>
        <p:nvGrpSpPr>
          <p:cNvPr id="87" name="Group 86">
            <a:extLst>
              <a:ext uri="{FF2B5EF4-FFF2-40B4-BE49-F238E27FC236}">
                <a16:creationId xmlns:a16="http://schemas.microsoft.com/office/drawing/2014/main" id="{BD9A9BF7-BBCF-EA4A-E286-767EDB96C047}"/>
              </a:ext>
            </a:extLst>
          </p:cNvPr>
          <p:cNvGrpSpPr/>
          <p:nvPr/>
        </p:nvGrpSpPr>
        <p:grpSpPr>
          <a:xfrm>
            <a:off x="2402337" y="3646479"/>
            <a:ext cx="831600" cy="243720"/>
            <a:chOff x="2402337" y="3757576"/>
            <a:chExt cx="831600" cy="243720"/>
          </a:xfrm>
        </p:grpSpPr>
        <mc:AlternateContent xmlns:mc="http://schemas.openxmlformats.org/markup-compatibility/2006" xmlns:p14="http://schemas.microsoft.com/office/powerpoint/2010/main">
          <mc:Choice Requires="p14">
            <p:contentPart p14:bwMode="auto" r:id="rId100">
              <p14:nvContentPartPr>
                <p14:cNvPr id="83" name="Ink 82">
                  <a:extLst>
                    <a:ext uri="{FF2B5EF4-FFF2-40B4-BE49-F238E27FC236}">
                      <a16:creationId xmlns:a16="http://schemas.microsoft.com/office/drawing/2014/main" id="{E54FDB84-1768-E4A2-B5CF-0894908058AA}"/>
                    </a:ext>
                  </a:extLst>
                </p14:cNvPr>
                <p14:cNvContentPartPr/>
                <p14:nvPr/>
              </p14:nvContentPartPr>
              <p14:xfrm>
                <a:off x="2402337" y="3942256"/>
                <a:ext cx="141120" cy="20160"/>
              </p14:xfrm>
            </p:contentPart>
          </mc:Choice>
          <mc:Fallback xmlns="">
            <p:pic>
              <p:nvPicPr>
                <p:cNvPr id="83" name="Ink 82">
                  <a:extLst>
                    <a:ext uri="{FF2B5EF4-FFF2-40B4-BE49-F238E27FC236}">
                      <a16:creationId xmlns:a16="http://schemas.microsoft.com/office/drawing/2014/main" id="{E54FDB84-1768-E4A2-B5CF-0894908058AA}"/>
                    </a:ext>
                  </a:extLst>
                </p:cNvPr>
                <p:cNvPicPr/>
                <p:nvPr/>
              </p:nvPicPr>
              <p:blipFill>
                <a:blip r:embed="rId101"/>
                <a:stretch>
                  <a:fillRect/>
                </a:stretch>
              </p:blipFill>
              <p:spPr>
                <a:xfrm>
                  <a:off x="2384337" y="3924616"/>
                  <a:ext cx="176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84" name="Ink 83">
                  <a:extLst>
                    <a:ext uri="{FF2B5EF4-FFF2-40B4-BE49-F238E27FC236}">
                      <a16:creationId xmlns:a16="http://schemas.microsoft.com/office/drawing/2014/main" id="{DD396BA6-2E9B-95CC-EBF1-8ECF56026B27}"/>
                    </a:ext>
                  </a:extLst>
                </p14:cNvPr>
                <p14:cNvContentPartPr/>
                <p14:nvPr/>
              </p14:nvContentPartPr>
              <p14:xfrm>
                <a:off x="2689257" y="3757576"/>
                <a:ext cx="164520" cy="243720"/>
              </p14:xfrm>
            </p:contentPart>
          </mc:Choice>
          <mc:Fallback xmlns="">
            <p:pic>
              <p:nvPicPr>
                <p:cNvPr id="84" name="Ink 83">
                  <a:extLst>
                    <a:ext uri="{FF2B5EF4-FFF2-40B4-BE49-F238E27FC236}">
                      <a16:creationId xmlns:a16="http://schemas.microsoft.com/office/drawing/2014/main" id="{DD396BA6-2E9B-95CC-EBF1-8ECF56026B27}"/>
                    </a:ext>
                  </a:extLst>
                </p:cNvPr>
                <p:cNvPicPr/>
                <p:nvPr/>
              </p:nvPicPr>
              <p:blipFill>
                <a:blip r:embed="rId103"/>
                <a:stretch>
                  <a:fillRect/>
                </a:stretch>
              </p:blipFill>
              <p:spPr>
                <a:xfrm>
                  <a:off x="2671617" y="3739936"/>
                  <a:ext cx="20016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85" name="Ink 84">
                  <a:extLst>
                    <a:ext uri="{FF2B5EF4-FFF2-40B4-BE49-F238E27FC236}">
                      <a16:creationId xmlns:a16="http://schemas.microsoft.com/office/drawing/2014/main" id="{25999BDC-BE45-7840-7D89-AB298710771E}"/>
                    </a:ext>
                  </a:extLst>
                </p14:cNvPr>
                <p14:cNvContentPartPr/>
                <p14:nvPr/>
              </p14:nvContentPartPr>
              <p14:xfrm>
                <a:off x="3059337" y="3825976"/>
                <a:ext cx="154440" cy="9360"/>
              </p14:xfrm>
            </p:contentPart>
          </mc:Choice>
          <mc:Fallback xmlns="">
            <p:pic>
              <p:nvPicPr>
                <p:cNvPr id="85" name="Ink 84">
                  <a:extLst>
                    <a:ext uri="{FF2B5EF4-FFF2-40B4-BE49-F238E27FC236}">
                      <a16:creationId xmlns:a16="http://schemas.microsoft.com/office/drawing/2014/main" id="{25999BDC-BE45-7840-7D89-AB298710771E}"/>
                    </a:ext>
                  </a:extLst>
                </p:cNvPr>
                <p:cNvPicPr/>
                <p:nvPr/>
              </p:nvPicPr>
              <p:blipFill>
                <a:blip r:embed="rId105"/>
                <a:stretch>
                  <a:fillRect/>
                </a:stretch>
              </p:blipFill>
              <p:spPr>
                <a:xfrm>
                  <a:off x="3041337" y="3807976"/>
                  <a:ext cx="1900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86" name="Ink 85">
                  <a:extLst>
                    <a:ext uri="{FF2B5EF4-FFF2-40B4-BE49-F238E27FC236}">
                      <a16:creationId xmlns:a16="http://schemas.microsoft.com/office/drawing/2014/main" id="{61BAC0C1-2721-96E1-9B06-8162F0624A7F}"/>
                    </a:ext>
                  </a:extLst>
                </p14:cNvPr>
                <p14:cNvContentPartPr/>
                <p14:nvPr/>
              </p14:nvContentPartPr>
              <p14:xfrm>
                <a:off x="3083097" y="3933256"/>
                <a:ext cx="150840" cy="16560"/>
              </p14:xfrm>
            </p:contentPart>
          </mc:Choice>
          <mc:Fallback xmlns="">
            <p:pic>
              <p:nvPicPr>
                <p:cNvPr id="86" name="Ink 85">
                  <a:extLst>
                    <a:ext uri="{FF2B5EF4-FFF2-40B4-BE49-F238E27FC236}">
                      <a16:creationId xmlns:a16="http://schemas.microsoft.com/office/drawing/2014/main" id="{61BAC0C1-2721-96E1-9B06-8162F0624A7F}"/>
                    </a:ext>
                  </a:extLst>
                </p:cNvPr>
                <p:cNvPicPr/>
                <p:nvPr/>
              </p:nvPicPr>
              <p:blipFill>
                <a:blip r:embed="rId107"/>
                <a:stretch>
                  <a:fillRect/>
                </a:stretch>
              </p:blipFill>
              <p:spPr>
                <a:xfrm>
                  <a:off x="3065457" y="3915616"/>
                  <a:ext cx="186480" cy="52200"/>
                </a:xfrm>
                <a:prstGeom prst="rect">
                  <a:avLst/>
                </a:prstGeom>
              </p:spPr>
            </p:pic>
          </mc:Fallback>
        </mc:AlternateContent>
      </p:grpSp>
      <p:grpSp>
        <p:nvGrpSpPr>
          <p:cNvPr id="100" name="Group 99">
            <a:extLst>
              <a:ext uri="{FF2B5EF4-FFF2-40B4-BE49-F238E27FC236}">
                <a16:creationId xmlns:a16="http://schemas.microsoft.com/office/drawing/2014/main" id="{784AD18A-FA6B-82A7-F003-016F363279C4}"/>
              </a:ext>
            </a:extLst>
          </p:cNvPr>
          <p:cNvGrpSpPr/>
          <p:nvPr/>
        </p:nvGrpSpPr>
        <p:grpSpPr>
          <a:xfrm>
            <a:off x="3495297" y="3446679"/>
            <a:ext cx="1128960" cy="660240"/>
            <a:chOff x="3495297" y="3557776"/>
            <a:chExt cx="1128960" cy="660240"/>
          </a:xfrm>
        </p:grpSpPr>
        <mc:AlternateContent xmlns:mc="http://schemas.openxmlformats.org/markup-compatibility/2006" xmlns:p14="http://schemas.microsoft.com/office/powerpoint/2010/main">
          <mc:Choice Requires="p14">
            <p:contentPart p14:bwMode="auto" r:id="rId108">
              <p14:nvContentPartPr>
                <p14:cNvPr id="88" name="Ink 87">
                  <a:extLst>
                    <a:ext uri="{FF2B5EF4-FFF2-40B4-BE49-F238E27FC236}">
                      <a16:creationId xmlns:a16="http://schemas.microsoft.com/office/drawing/2014/main" id="{64CB7FA5-CFAD-C6D4-0518-FAA4D1C6A642}"/>
                    </a:ext>
                  </a:extLst>
                </p14:cNvPr>
                <p14:cNvContentPartPr/>
                <p14:nvPr/>
              </p14:nvContentPartPr>
              <p14:xfrm>
                <a:off x="3495297" y="3788176"/>
                <a:ext cx="141840" cy="24480"/>
              </p14:xfrm>
            </p:contentPart>
          </mc:Choice>
          <mc:Fallback xmlns="">
            <p:pic>
              <p:nvPicPr>
                <p:cNvPr id="88" name="Ink 87">
                  <a:extLst>
                    <a:ext uri="{FF2B5EF4-FFF2-40B4-BE49-F238E27FC236}">
                      <a16:creationId xmlns:a16="http://schemas.microsoft.com/office/drawing/2014/main" id="{64CB7FA5-CFAD-C6D4-0518-FAA4D1C6A642}"/>
                    </a:ext>
                  </a:extLst>
                </p:cNvPr>
                <p:cNvPicPr/>
                <p:nvPr/>
              </p:nvPicPr>
              <p:blipFill>
                <a:blip r:embed="rId109"/>
                <a:stretch>
                  <a:fillRect/>
                </a:stretch>
              </p:blipFill>
              <p:spPr>
                <a:xfrm>
                  <a:off x="3477657" y="377017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89" name="Ink 88">
                  <a:extLst>
                    <a:ext uri="{FF2B5EF4-FFF2-40B4-BE49-F238E27FC236}">
                      <a16:creationId xmlns:a16="http://schemas.microsoft.com/office/drawing/2014/main" id="{8091295D-F5FB-D11E-26E3-308F36F8B6D9}"/>
                    </a:ext>
                  </a:extLst>
                </p14:cNvPr>
                <p14:cNvContentPartPr/>
                <p14:nvPr/>
              </p14:nvContentPartPr>
              <p14:xfrm>
                <a:off x="3781497" y="3641296"/>
                <a:ext cx="158040" cy="251280"/>
              </p14:xfrm>
            </p:contentPart>
          </mc:Choice>
          <mc:Fallback xmlns="">
            <p:pic>
              <p:nvPicPr>
                <p:cNvPr id="89" name="Ink 88">
                  <a:extLst>
                    <a:ext uri="{FF2B5EF4-FFF2-40B4-BE49-F238E27FC236}">
                      <a16:creationId xmlns:a16="http://schemas.microsoft.com/office/drawing/2014/main" id="{8091295D-F5FB-D11E-26E3-308F36F8B6D9}"/>
                    </a:ext>
                  </a:extLst>
                </p:cNvPr>
                <p:cNvPicPr/>
                <p:nvPr/>
              </p:nvPicPr>
              <p:blipFill>
                <a:blip r:embed="rId111"/>
                <a:stretch>
                  <a:fillRect/>
                </a:stretch>
              </p:blipFill>
              <p:spPr>
                <a:xfrm>
                  <a:off x="3763857" y="3623656"/>
                  <a:ext cx="19368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90" name="Ink 89">
                  <a:extLst>
                    <a:ext uri="{FF2B5EF4-FFF2-40B4-BE49-F238E27FC236}">
                      <a16:creationId xmlns:a16="http://schemas.microsoft.com/office/drawing/2014/main" id="{E60CC9B7-9ED4-98D0-E4BC-4CDDB0493A3E}"/>
                    </a:ext>
                  </a:extLst>
                </p14:cNvPr>
                <p14:cNvContentPartPr/>
                <p14:nvPr/>
              </p14:nvContentPartPr>
              <p14:xfrm>
                <a:off x="4073097" y="3740296"/>
                <a:ext cx="134640" cy="88920"/>
              </p14:xfrm>
            </p:contentPart>
          </mc:Choice>
          <mc:Fallback xmlns="">
            <p:pic>
              <p:nvPicPr>
                <p:cNvPr id="90" name="Ink 89">
                  <a:extLst>
                    <a:ext uri="{FF2B5EF4-FFF2-40B4-BE49-F238E27FC236}">
                      <a16:creationId xmlns:a16="http://schemas.microsoft.com/office/drawing/2014/main" id="{E60CC9B7-9ED4-98D0-E4BC-4CDDB0493A3E}"/>
                    </a:ext>
                  </a:extLst>
                </p:cNvPr>
                <p:cNvPicPr/>
                <p:nvPr/>
              </p:nvPicPr>
              <p:blipFill>
                <a:blip r:embed="rId113"/>
                <a:stretch>
                  <a:fillRect/>
                </a:stretch>
              </p:blipFill>
              <p:spPr>
                <a:xfrm>
                  <a:off x="4055457" y="3722296"/>
                  <a:ext cx="17028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91" name="Ink 90">
                  <a:extLst>
                    <a:ext uri="{FF2B5EF4-FFF2-40B4-BE49-F238E27FC236}">
                      <a16:creationId xmlns:a16="http://schemas.microsoft.com/office/drawing/2014/main" id="{6C37391C-BB6D-EB02-FD96-938005C64708}"/>
                    </a:ext>
                  </a:extLst>
                </p14:cNvPr>
                <p14:cNvContentPartPr/>
                <p14:nvPr/>
              </p14:nvContentPartPr>
              <p14:xfrm>
                <a:off x="4094697" y="3699256"/>
                <a:ext cx="170640" cy="175320"/>
              </p14:xfrm>
            </p:contentPart>
          </mc:Choice>
          <mc:Fallback xmlns="">
            <p:pic>
              <p:nvPicPr>
                <p:cNvPr id="91" name="Ink 90">
                  <a:extLst>
                    <a:ext uri="{FF2B5EF4-FFF2-40B4-BE49-F238E27FC236}">
                      <a16:creationId xmlns:a16="http://schemas.microsoft.com/office/drawing/2014/main" id="{6C37391C-BB6D-EB02-FD96-938005C64708}"/>
                    </a:ext>
                  </a:extLst>
                </p:cNvPr>
                <p:cNvPicPr/>
                <p:nvPr/>
              </p:nvPicPr>
              <p:blipFill>
                <a:blip r:embed="rId115"/>
                <a:stretch>
                  <a:fillRect/>
                </a:stretch>
              </p:blipFill>
              <p:spPr>
                <a:xfrm>
                  <a:off x="4077057" y="3681616"/>
                  <a:ext cx="20628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93" name="Ink 92">
                  <a:extLst>
                    <a:ext uri="{FF2B5EF4-FFF2-40B4-BE49-F238E27FC236}">
                      <a16:creationId xmlns:a16="http://schemas.microsoft.com/office/drawing/2014/main" id="{9C519AAD-65BC-1CCD-C64A-6D2FAB0D7B73}"/>
                    </a:ext>
                  </a:extLst>
                </p14:cNvPr>
                <p14:cNvContentPartPr/>
                <p14:nvPr/>
              </p14:nvContentPartPr>
              <p14:xfrm>
                <a:off x="4401057" y="3557776"/>
                <a:ext cx="165960" cy="254520"/>
              </p14:xfrm>
            </p:contentPart>
          </mc:Choice>
          <mc:Fallback xmlns="">
            <p:pic>
              <p:nvPicPr>
                <p:cNvPr id="93" name="Ink 92">
                  <a:extLst>
                    <a:ext uri="{FF2B5EF4-FFF2-40B4-BE49-F238E27FC236}">
                      <a16:creationId xmlns:a16="http://schemas.microsoft.com/office/drawing/2014/main" id="{9C519AAD-65BC-1CCD-C64A-6D2FAB0D7B73}"/>
                    </a:ext>
                  </a:extLst>
                </p:cNvPr>
                <p:cNvPicPr/>
                <p:nvPr/>
              </p:nvPicPr>
              <p:blipFill>
                <a:blip r:embed="rId117"/>
                <a:stretch>
                  <a:fillRect/>
                </a:stretch>
              </p:blipFill>
              <p:spPr>
                <a:xfrm>
                  <a:off x="4383417" y="3539776"/>
                  <a:ext cx="20160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95" name="Ink 94">
                  <a:extLst>
                    <a:ext uri="{FF2B5EF4-FFF2-40B4-BE49-F238E27FC236}">
                      <a16:creationId xmlns:a16="http://schemas.microsoft.com/office/drawing/2014/main" id="{20759F8A-A5AD-C12E-7E06-340EB05D258A}"/>
                    </a:ext>
                  </a:extLst>
                </p14:cNvPr>
                <p14:cNvContentPartPr/>
                <p14:nvPr/>
              </p14:nvContentPartPr>
              <p14:xfrm>
                <a:off x="3526977" y="3905896"/>
                <a:ext cx="1097280" cy="114480"/>
              </p14:xfrm>
            </p:contentPart>
          </mc:Choice>
          <mc:Fallback xmlns="">
            <p:pic>
              <p:nvPicPr>
                <p:cNvPr id="95" name="Ink 94">
                  <a:extLst>
                    <a:ext uri="{FF2B5EF4-FFF2-40B4-BE49-F238E27FC236}">
                      <a16:creationId xmlns:a16="http://schemas.microsoft.com/office/drawing/2014/main" id="{20759F8A-A5AD-C12E-7E06-340EB05D258A}"/>
                    </a:ext>
                  </a:extLst>
                </p:cNvPr>
                <p:cNvPicPr/>
                <p:nvPr/>
              </p:nvPicPr>
              <p:blipFill>
                <a:blip r:embed="rId119"/>
                <a:stretch>
                  <a:fillRect/>
                </a:stretch>
              </p:blipFill>
              <p:spPr>
                <a:xfrm>
                  <a:off x="3508977" y="3887896"/>
                  <a:ext cx="113292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99" name="Ink 98">
                  <a:extLst>
                    <a:ext uri="{FF2B5EF4-FFF2-40B4-BE49-F238E27FC236}">
                      <a16:creationId xmlns:a16="http://schemas.microsoft.com/office/drawing/2014/main" id="{E8F91531-967D-E91C-2230-CD1E5319E0A5}"/>
                    </a:ext>
                  </a:extLst>
                </p14:cNvPr>
                <p14:cNvContentPartPr/>
                <p14:nvPr/>
              </p14:nvContentPartPr>
              <p14:xfrm>
                <a:off x="4058337" y="4048816"/>
                <a:ext cx="223920" cy="169200"/>
              </p14:xfrm>
            </p:contentPart>
          </mc:Choice>
          <mc:Fallback xmlns="">
            <p:pic>
              <p:nvPicPr>
                <p:cNvPr id="99" name="Ink 98">
                  <a:extLst>
                    <a:ext uri="{FF2B5EF4-FFF2-40B4-BE49-F238E27FC236}">
                      <a16:creationId xmlns:a16="http://schemas.microsoft.com/office/drawing/2014/main" id="{E8F91531-967D-E91C-2230-CD1E5319E0A5}"/>
                    </a:ext>
                  </a:extLst>
                </p:cNvPr>
                <p:cNvPicPr/>
                <p:nvPr/>
              </p:nvPicPr>
              <p:blipFill>
                <a:blip r:embed="rId121"/>
                <a:stretch>
                  <a:fillRect/>
                </a:stretch>
              </p:blipFill>
              <p:spPr>
                <a:xfrm>
                  <a:off x="4040697" y="4031176"/>
                  <a:ext cx="259560" cy="204840"/>
                </a:xfrm>
                <a:prstGeom prst="rect">
                  <a:avLst/>
                </a:prstGeom>
              </p:spPr>
            </p:pic>
          </mc:Fallback>
        </mc:AlternateContent>
      </p:grpSp>
      <p:grpSp>
        <p:nvGrpSpPr>
          <p:cNvPr id="104" name="Group 103">
            <a:extLst>
              <a:ext uri="{FF2B5EF4-FFF2-40B4-BE49-F238E27FC236}">
                <a16:creationId xmlns:a16="http://schemas.microsoft.com/office/drawing/2014/main" id="{B5939A1A-CB13-0C13-E976-A170FD4F6BB6}"/>
              </a:ext>
            </a:extLst>
          </p:cNvPr>
          <p:cNvGrpSpPr/>
          <p:nvPr/>
        </p:nvGrpSpPr>
        <p:grpSpPr>
          <a:xfrm>
            <a:off x="4916217" y="3546399"/>
            <a:ext cx="216000" cy="215280"/>
            <a:chOff x="4916217" y="3657496"/>
            <a:chExt cx="216000" cy="215280"/>
          </a:xfrm>
        </p:grpSpPr>
        <mc:AlternateContent xmlns:mc="http://schemas.openxmlformats.org/markup-compatibility/2006" xmlns:p14="http://schemas.microsoft.com/office/powerpoint/2010/main">
          <mc:Choice Requires="p14">
            <p:contentPart p14:bwMode="auto" r:id="rId122">
              <p14:nvContentPartPr>
                <p14:cNvPr id="101" name="Ink 100">
                  <a:extLst>
                    <a:ext uri="{FF2B5EF4-FFF2-40B4-BE49-F238E27FC236}">
                      <a16:creationId xmlns:a16="http://schemas.microsoft.com/office/drawing/2014/main" id="{C8FDF3BB-5E69-1440-8E2E-07264EACE1FF}"/>
                    </a:ext>
                  </a:extLst>
                </p14:cNvPr>
                <p14:cNvContentPartPr/>
                <p14:nvPr/>
              </p14:nvContentPartPr>
              <p14:xfrm>
                <a:off x="4916217" y="3758296"/>
                <a:ext cx="216000" cy="34920"/>
              </p14:xfrm>
            </p:contentPart>
          </mc:Choice>
          <mc:Fallback xmlns="">
            <p:pic>
              <p:nvPicPr>
                <p:cNvPr id="101" name="Ink 100">
                  <a:extLst>
                    <a:ext uri="{FF2B5EF4-FFF2-40B4-BE49-F238E27FC236}">
                      <a16:creationId xmlns:a16="http://schemas.microsoft.com/office/drawing/2014/main" id="{C8FDF3BB-5E69-1440-8E2E-07264EACE1FF}"/>
                    </a:ext>
                  </a:extLst>
                </p:cNvPr>
                <p:cNvPicPr/>
                <p:nvPr/>
              </p:nvPicPr>
              <p:blipFill>
                <a:blip r:embed="rId123"/>
                <a:stretch>
                  <a:fillRect/>
                </a:stretch>
              </p:blipFill>
              <p:spPr>
                <a:xfrm>
                  <a:off x="4898217" y="3740296"/>
                  <a:ext cx="25164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02" name="Ink 101">
                  <a:extLst>
                    <a:ext uri="{FF2B5EF4-FFF2-40B4-BE49-F238E27FC236}">
                      <a16:creationId xmlns:a16="http://schemas.microsoft.com/office/drawing/2014/main" id="{7BCFE633-9DD6-D247-F418-E70554063C9D}"/>
                    </a:ext>
                  </a:extLst>
                </p14:cNvPr>
                <p14:cNvContentPartPr/>
                <p14:nvPr/>
              </p14:nvContentPartPr>
              <p14:xfrm>
                <a:off x="5028897" y="3657496"/>
                <a:ext cx="45360" cy="215280"/>
              </p14:xfrm>
            </p:contentPart>
          </mc:Choice>
          <mc:Fallback xmlns="">
            <p:pic>
              <p:nvPicPr>
                <p:cNvPr id="102" name="Ink 101">
                  <a:extLst>
                    <a:ext uri="{FF2B5EF4-FFF2-40B4-BE49-F238E27FC236}">
                      <a16:creationId xmlns:a16="http://schemas.microsoft.com/office/drawing/2014/main" id="{7BCFE633-9DD6-D247-F418-E70554063C9D}"/>
                    </a:ext>
                  </a:extLst>
                </p:cNvPr>
                <p:cNvPicPr/>
                <p:nvPr/>
              </p:nvPicPr>
              <p:blipFill>
                <a:blip r:embed="rId125"/>
                <a:stretch>
                  <a:fillRect/>
                </a:stretch>
              </p:blipFill>
              <p:spPr>
                <a:xfrm>
                  <a:off x="5011257" y="3639496"/>
                  <a:ext cx="810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6">
            <p14:nvContentPartPr>
              <p14:cNvPr id="103" name="Ink 102">
                <a:extLst>
                  <a:ext uri="{FF2B5EF4-FFF2-40B4-BE49-F238E27FC236}">
                    <a16:creationId xmlns:a16="http://schemas.microsoft.com/office/drawing/2014/main" id="{1B85164B-5BBA-910A-F09F-8DEE376B038F}"/>
                  </a:ext>
                </a:extLst>
              </p14:cNvPr>
              <p14:cNvContentPartPr/>
              <p14:nvPr/>
            </p14:nvContentPartPr>
            <p14:xfrm>
              <a:off x="5407617" y="3526959"/>
              <a:ext cx="298800" cy="200520"/>
            </p14:xfrm>
          </p:contentPart>
        </mc:Choice>
        <mc:Fallback xmlns="">
          <p:pic>
            <p:nvPicPr>
              <p:cNvPr id="103" name="Ink 102">
                <a:extLst>
                  <a:ext uri="{FF2B5EF4-FFF2-40B4-BE49-F238E27FC236}">
                    <a16:creationId xmlns:a16="http://schemas.microsoft.com/office/drawing/2014/main" id="{1B85164B-5BBA-910A-F09F-8DEE376B038F}"/>
                  </a:ext>
                </a:extLst>
              </p:cNvPr>
              <p:cNvPicPr/>
              <p:nvPr/>
            </p:nvPicPr>
            <p:blipFill>
              <a:blip r:embed="rId127"/>
              <a:stretch>
                <a:fillRect/>
              </a:stretch>
            </p:blipFill>
            <p:spPr>
              <a:xfrm>
                <a:off x="5389977" y="3508959"/>
                <a:ext cx="334440" cy="236160"/>
              </a:xfrm>
              <a:prstGeom prst="rect">
                <a:avLst/>
              </a:prstGeom>
            </p:spPr>
          </p:pic>
        </mc:Fallback>
      </mc:AlternateContent>
      <p:grpSp>
        <p:nvGrpSpPr>
          <p:cNvPr id="109" name="Group 108">
            <a:extLst>
              <a:ext uri="{FF2B5EF4-FFF2-40B4-BE49-F238E27FC236}">
                <a16:creationId xmlns:a16="http://schemas.microsoft.com/office/drawing/2014/main" id="{51C24A91-129A-E589-ACA8-77E4131BFBAD}"/>
              </a:ext>
            </a:extLst>
          </p:cNvPr>
          <p:cNvGrpSpPr/>
          <p:nvPr/>
        </p:nvGrpSpPr>
        <p:grpSpPr>
          <a:xfrm>
            <a:off x="2412057" y="4382130"/>
            <a:ext cx="885600" cy="221760"/>
            <a:chOff x="2412057" y="4476136"/>
            <a:chExt cx="885600" cy="221760"/>
          </a:xfrm>
        </p:grpSpPr>
        <mc:AlternateContent xmlns:mc="http://schemas.openxmlformats.org/markup-compatibility/2006" xmlns:p14="http://schemas.microsoft.com/office/powerpoint/2010/main">
          <mc:Choice Requires="p14">
            <p:contentPart p14:bwMode="auto" r:id="rId128">
              <p14:nvContentPartPr>
                <p14:cNvPr id="105" name="Ink 104">
                  <a:extLst>
                    <a:ext uri="{FF2B5EF4-FFF2-40B4-BE49-F238E27FC236}">
                      <a16:creationId xmlns:a16="http://schemas.microsoft.com/office/drawing/2014/main" id="{E6E26445-B2C5-6AF2-3E58-06E903FD00C4}"/>
                    </a:ext>
                  </a:extLst>
                </p14:cNvPr>
                <p14:cNvContentPartPr/>
                <p14:nvPr/>
              </p14:nvContentPartPr>
              <p14:xfrm>
                <a:off x="2412057" y="4641376"/>
                <a:ext cx="154080" cy="16560"/>
              </p14:xfrm>
            </p:contentPart>
          </mc:Choice>
          <mc:Fallback xmlns="">
            <p:pic>
              <p:nvPicPr>
                <p:cNvPr id="105" name="Ink 104">
                  <a:extLst>
                    <a:ext uri="{FF2B5EF4-FFF2-40B4-BE49-F238E27FC236}">
                      <a16:creationId xmlns:a16="http://schemas.microsoft.com/office/drawing/2014/main" id="{E6E26445-B2C5-6AF2-3E58-06E903FD00C4}"/>
                    </a:ext>
                  </a:extLst>
                </p:cNvPr>
                <p:cNvPicPr/>
                <p:nvPr/>
              </p:nvPicPr>
              <p:blipFill>
                <a:blip r:embed="rId129"/>
                <a:stretch>
                  <a:fillRect/>
                </a:stretch>
              </p:blipFill>
              <p:spPr>
                <a:xfrm>
                  <a:off x="2394057" y="4623376"/>
                  <a:ext cx="1897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06" name="Ink 105">
                  <a:extLst>
                    <a:ext uri="{FF2B5EF4-FFF2-40B4-BE49-F238E27FC236}">
                      <a16:creationId xmlns:a16="http://schemas.microsoft.com/office/drawing/2014/main" id="{8BA6AA4F-C91D-4EB8-0299-00E7FD4C8821}"/>
                    </a:ext>
                  </a:extLst>
                </p14:cNvPr>
                <p14:cNvContentPartPr/>
                <p14:nvPr/>
              </p14:nvContentPartPr>
              <p14:xfrm>
                <a:off x="2725257" y="4476136"/>
                <a:ext cx="160200" cy="221760"/>
              </p14:xfrm>
            </p:contentPart>
          </mc:Choice>
          <mc:Fallback xmlns="">
            <p:pic>
              <p:nvPicPr>
                <p:cNvPr id="106" name="Ink 105">
                  <a:extLst>
                    <a:ext uri="{FF2B5EF4-FFF2-40B4-BE49-F238E27FC236}">
                      <a16:creationId xmlns:a16="http://schemas.microsoft.com/office/drawing/2014/main" id="{8BA6AA4F-C91D-4EB8-0299-00E7FD4C8821}"/>
                    </a:ext>
                  </a:extLst>
                </p:cNvPr>
                <p:cNvPicPr/>
                <p:nvPr/>
              </p:nvPicPr>
              <p:blipFill>
                <a:blip r:embed="rId131"/>
                <a:stretch>
                  <a:fillRect/>
                </a:stretch>
              </p:blipFill>
              <p:spPr>
                <a:xfrm>
                  <a:off x="2707617" y="4458136"/>
                  <a:ext cx="19584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07" name="Ink 106">
                  <a:extLst>
                    <a:ext uri="{FF2B5EF4-FFF2-40B4-BE49-F238E27FC236}">
                      <a16:creationId xmlns:a16="http://schemas.microsoft.com/office/drawing/2014/main" id="{C6745084-6771-CAB0-0130-A82DEF242B6A}"/>
                    </a:ext>
                  </a:extLst>
                </p14:cNvPr>
                <p14:cNvContentPartPr/>
                <p14:nvPr/>
              </p14:nvContentPartPr>
              <p14:xfrm>
                <a:off x="3088497" y="4547056"/>
                <a:ext cx="203040" cy="23760"/>
              </p14:xfrm>
            </p:contentPart>
          </mc:Choice>
          <mc:Fallback xmlns="">
            <p:pic>
              <p:nvPicPr>
                <p:cNvPr id="107" name="Ink 106">
                  <a:extLst>
                    <a:ext uri="{FF2B5EF4-FFF2-40B4-BE49-F238E27FC236}">
                      <a16:creationId xmlns:a16="http://schemas.microsoft.com/office/drawing/2014/main" id="{C6745084-6771-CAB0-0130-A82DEF242B6A}"/>
                    </a:ext>
                  </a:extLst>
                </p:cNvPr>
                <p:cNvPicPr/>
                <p:nvPr/>
              </p:nvPicPr>
              <p:blipFill>
                <a:blip r:embed="rId133"/>
                <a:stretch>
                  <a:fillRect/>
                </a:stretch>
              </p:blipFill>
              <p:spPr>
                <a:xfrm>
                  <a:off x="3070857" y="4529056"/>
                  <a:ext cx="2386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08" name="Ink 107">
                  <a:extLst>
                    <a:ext uri="{FF2B5EF4-FFF2-40B4-BE49-F238E27FC236}">
                      <a16:creationId xmlns:a16="http://schemas.microsoft.com/office/drawing/2014/main" id="{9752D06E-63FC-7C10-DF35-F425E467FABB}"/>
                    </a:ext>
                  </a:extLst>
                </p14:cNvPr>
                <p14:cNvContentPartPr/>
                <p14:nvPr/>
              </p14:nvContentPartPr>
              <p14:xfrm>
                <a:off x="3133497" y="4618336"/>
                <a:ext cx="164160" cy="21240"/>
              </p14:xfrm>
            </p:contentPart>
          </mc:Choice>
          <mc:Fallback xmlns="">
            <p:pic>
              <p:nvPicPr>
                <p:cNvPr id="108" name="Ink 107">
                  <a:extLst>
                    <a:ext uri="{FF2B5EF4-FFF2-40B4-BE49-F238E27FC236}">
                      <a16:creationId xmlns:a16="http://schemas.microsoft.com/office/drawing/2014/main" id="{9752D06E-63FC-7C10-DF35-F425E467FABB}"/>
                    </a:ext>
                  </a:extLst>
                </p:cNvPr>
                <p:cNvPicPr/>
                <p:nvPr/>
              </p:nvPicPr>
              <p:blipFill>
                <a:blip r:embed="rId135"/>
                <a:stretch>
                  <a:fillRect/>
                </a:stretch>
              </p:blipFill>
              <p:spPr>
                <a:xfrm>
                  <a:off x="3115857" y="4600336"/>
                  <a:ext cx="199800" cy="56880"/>
                </a:xfrm>
                <a:prstGeom prst="rect">
                  <a:avLst/>
                </a:prstGeom>
              </p:spPr>
            </p:pic>
          </mc:Fallback>
        </mc:AlternateContent>
      </p:grpSp>
      <p:grpSp>
        <p:nvGrpSpPr>
          <p:cNvPr id="116" name="Group 115">
            <a:extLst>
              <a:ext uri="{FF2B5EF4-FFF2-40B4-BE49-F238E27FC236}">
                <a16:creationId xmlns:a16="http://schemas.microsoft.com/office/drawing/2014/main" id="{7D6CE0F1-7862-33E8-2125-A42870E39D7D}"/>
              </a:ext>
            </a:extLst>
          </p:cNvPr>
          <p:cNvGrpSpPr/>
          <p:nvPr/>
        </p:nvGrpSpPr>
        <p:grpSpPr>
          <a:xfrm>
            <a:off x="3564777" y="4305450"/>
            <a:ext cx="506520" cy="253080"/>
            <a:chOff x="3564777" y="4399456"/>
            <a:chExt cx="506520" cy="253080"/>
          </a:xfrm>
        </p:grpSpPr>
        <mc:AlternateContent xmlns:mc="http://schemas.openxmlformats.org/markup-compatibility/2006" xmlns:p14="http://schemas.microsoft.com/office/powerpoint/2010/main">
          <mc:Choice Requires="p14">
            <p:contentPart p14:bwMode="auto" r:id="rId136">
              <p14:nvContentPartPr>
                <p14:cNvPr id="110" name="Ink 109">
                  <a:extLst>
                    <a:ext uri="{FF2B5EF4-FFF2-40B4-BE49-F238E27FC236}">
                      <a16:creationId xmlns:a16="http://schemas.microsoft.com/office/drawing/2014/main" id="{00491FA3-753A-079B-8CAF-CF0587A113BE}"/>
                    </a:ext>
                  </a:extLst>
                </p14:cNvPr>
                <p14:cNvContentPartPr/>
                <p14:nvPr/>
              </p14:nvContentPartPr>
              <p14:xfrm>
                <a:off x="3564777" y="4555696"/>
                <a:ext cx="178920" cy="10080"/>
              </p14:xfrm>
            </p:contentPart>
          </mc:Choice>
          <mc:Fallback xmlns="">
            <p:pic>
              <p:nvPicPr>
                <p:cNvPr id="110" name="Ink 109">
                  <a:extLst>
                    <a:ext uri="{FF2B5EF4-FFF2-40B4-BE49-F238E27FC236}">
                      <a16:creationId xmlns:a16="http://schemas.microsoft.com/office/drawing/2014/main" id="{00491FA3-753A-079B-8CAF-CF0587A113BE}"/>
                    </a:ext>
                  </a:extLst>
                </p:cNvPr>
                <p:cNvPicPr/>
                <p:nvPr/>
              </p:nvPicPr>
              <p:blipFill>
                <a:blip r:embed="rId137"/>
                <a:stretch>
                  <a:fillRect/>
                </a:stretch>
              </p:blipFill>
              <p:spPr>
                <a:xfrm>
                  <a:off x="3546777" y="4538056"/>
                  <a:ext cx="2145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11" name="Ink 110">
                  <a:extLst>
                    <a:ext uri="{FF2B5EF4-FFF2-40B4-BE49-F238E27FC236}">
                      <a16:creationId xmlns:a16="http://schemas.microsoft.com/office/drawing/2014/main" id="{A968F81D-0977-E226-55A5-7DFA89FDF92D}"/>
                    </a:ext>
                  </a:extLst>
                </p14:cNvPr>
                <p14:cNvContentPartPr/>
                <p14:nvPr/>
              </p14:nvContentPartPr>
              <p14:xfrm>
                <a:off x="3884097" y="4399456"/>
                <a:ext cx="187200" cy="253080"/>
              </p14:xfrm>
            </p:contentPart>
          </mc:Choice>
          <mc:Fallback xmlns="">
            <p:pic>
              <p:nvPicPr>
                <p:cNvPr id="111" name="Ink 110">
                  <a:extLst>
                    <a:ext uri="{FF2B5EF4-FFF2-40B4-BE49-F238E27FC236}">
                      <a16:creationId xmlns:a16="http://schemas.microsoft.com/office/drawing/2014/main" id="{A968F81D-0977-E226-55A5-7DFA89FDF92D}"/>
                    </a:ext>
                  </a:extLst>
                </p:cNvPr>
                <p:cNvPicPr/>
                <p:nvPr/>
              </p:nvPicPr>
              <p:blipFill>
                <a:blip r:embed="rId139"/>
                <a:stretch>
                  <a:fillRect/>
                </a:stretch>
              </p:blipFill>
              <p:spPr>
                <a:xfrm>
                  <a:off x="3866457" y="4381816"/>
                  <a:ext cx="222840" cy="288720"/>
                </a:xfrm>
                <a:prstGeom prst="rect">
                  <a:avLst/>
                </a:prstGeom>
              </p:spPr>
            </p:pic>
          </mc:Fallback>
        </mc:AlternateContent>
      </p:grpSp>
      <p:grpSp>
        <p:nvGrpSpPr>
          <p:cNvPr id="115" name="Group 114">
            <a:extLst>
              <a:ext uri="{FF2B5EF4-FFF2-40B4-BE49-F238E27FC236}">
                <a16:creationId xmlns:a16="http://schemas.microsoft.com/office/drawing/2014/main" id="{38936D91-B62A-8606-59E7-470EE95129C5}"/>
              </a:ext>
            </a:extLst>
          </p:cNvPr>
          <p:cNvGrpSpPr/>
          <p:nvPr/>
        </p:nvGrpSpPr>
        <p:grpSpPr>
          <a:xfrm>
            <a:off x="4381257" y="4298250"/>
            <a:ext cx="674280" cy="266400"/>
            <a:chOff x="4381257" y="4392256"/>
            <a:chExt cx="674280" cy="266400"/>
          </a:xfrm>
        </p:grpSpPr>
        <mc:AlternateContent xmlns:mc="http://schemas.openxmlformats.org/markup-compatibility/2006" xmlns:p14="http://schemas.microsoft.com/office/powerpoint/2010/main">
          <mc:Choice Requires="p14">
            <p:contentPart p14:bwMode="auto" r:id="rId140">
              <p14:nvContentPartPr>
                <p14:cNvPr id="112" name="Ink 111">
                  <a:extLst>
                    <a:ext uri="{FF2B5EF4-FFF2-40B4-BE49-F238E27FC236}">
                      <a16:creationId xmlns:a16="http://schemas.microsoft.com/office/drawing/2014/main" id="{6FCA5D07-3680-5D90-2830-85EA5581C71F}"/>
                    </a:ext>
                  </a:extLst>
                </p14:cNvPr>
                <p14:cNvContentPartPr/>
                <p14:nvPr/>
              </p14:nvContentPartPr>
              <p14:xfrm>
                <a:off x="4381257" y="4524736"/>
                <a:ext cx="183240" cy="15840"/>
              </p14:xfrm>
            </p:contentPart>
          </mc:Choice>
          <mc:Fallback xmlns="">
            <p:pic>
              <p:nvPicPr>
                <p:cNvPr id="112" name="Ink 111">
                  <a:extLst>
                    <a:ext uri="{FF2B5EF4-FFF2-40B4-BE49-F238E27FC236}">
                      <a16:creationId xmlns:a16="http://schemas.microsoft.com/office/drawing/2014/main" id="{6FCA5D07-3680-5D90-2830-85EA5581C71F}"/>
                    </a:ext>
                  </a:extLst>
                </p:cNvPr>
                <p:cNvPicPr/>
                <p:nvPr/>
              </p:nvPicPr>
              <p:blipFill>
                <a:blip r:embed="rId141"/>
                <a:stretch>
                  <a:fillRect/>
                </a:stretch>
              </p:blipFill>
              <p:spPr>
                <a:xfrm>
                  <a:off x="4363257" y="4506736"/>
                  <a:ext cx="218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13" name="Ink 112">
                  <a:extLst>
                    <a:ext uri="{FF2B5EF4-FFF2-40B4-BE49-F238E27FC236}">
                      <a16:creationId xmlns:a16="http://schemas.microsoft.com/office/drawing/2014/main" id="{2E9E246A-9E16-2ADA-EB64-E5CC84F4D741}"/>
                    </a:ext>
                  </a:extLst>
                </p14:cNvPr>
                <p14:cNvContentPartPr/>
                <p14:nvPr/>
              </p14:nvContentPartPr>
              <p14:xfrm>
                <a:off x="4478097" y="4392256"/>
                <a:ext cx="21600" cy="266400"/>
              </p14:xfrm>
            </p:contentPart>
          </mc:Choice>
          <mc:Fallback xmlns="">
            <p:pic>
              <p:nvPicPr>
                <p:cNvPr id="113" name="Ink 112">
                  <a:extLst>
                    <a:ext uri="{FF2B5EF4-FFF2-40B4-BE49-F238E27FC236}">
                      <a16:creationId xmlns:a16="http://schemas.microsoft.com/office/drawing/2014/main" id="{2E9E246A-9E16-2ADA-EB64-E5CC84F4D741}"/>
                    </a:ext>
                  </a:extLst>
                </p:cNvPr>
                <p:cNvPicPr/>
                <p:nvPr/>
              </p:nvPicPr>
              <p:blipFill>
                <a:blip r:embed="rId143"/>
                <a:stretch>
                  <a:fillRect/>
                </a:stretch>
              </p:blipFill>
              <p:spPr>
                <a:xfrm>
                  <a:off x="4460097" y="4374616"/>
                  <a:ext cx="5724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14" name="Ink 113">
                  <a:extLst>
                    <a:ext uri="{FF2B5EF4-FFF2-40B4-BE49-F238E27FC236}">
                      <a16:creationId xmlns:a16="http://schemas.microsoft.com/office/drawing/2014/main" id="{73FA3FBE-CB91-81FC-6AC5-9AB5562CAC7C}"/>
                    </a:ext>
                  </a:extLst>
                </p14:cNvPr>
                <p14:cNvContentPartPr/>
                <p14:nvPr/>
              </p14:nvContentPartPr>
              <p14:xfrm>
                <a:off x="4780857" y="4447336"/>
                <a:ext cx="274680" cy="180000"/>
              </p14:xfrm>
            </p:contentPart>
          </mc:Choice>
          <mc:Fallback xmlns="">
            <p:pic>
              <p:nvPicPr>
                <p:cNvPr id="114" name="Ink 113">
                  <a:extLst>
                    <a:ext uri="{FF2B5EF4-FFF2-40B4-BE49-F238E27FC236}">
                      <a16:creationId xmlns:a16="http://schemas.microsoft.com/office/drawing/2014/main" id="{73FA3FBE-CB91-81FC-6AC5-9AB5562CAC7C}"/>
                    </a:ext>
                  </a:extLst>
                </p:cNvPr>
                <p:cNvPicPr/>
                <p:nvPr/>
              </p:nvPicPr>
              <p:blipFill>
                <a:blip r:embed="rId145"/>
                <a:stretch>
                  <a:fillRect/>
                </a:stretch>
              </p:blipFill>
              <p:spPr>
                <a:xfrm>
                  <a:off x="4762857" y="4429336"/>
                  <a:ext cx="310320" cy="215640"/>
                </a:xfrm>
                <a:prstGeom prst="rect">
                  <a:avLst/>
                </a:prstGeom>
              </p:spPr>
            </p:pic>
          </mc:Fallback>
        </mc:AlternateContent>
      </p:grpSp>
      <p:grpSp>
        <p:nvGrpSpPr>
          <p:cNvPr id="135" name="Group 134">
            <a:extLst>
              <a:ext uri="{FF2B5EF4-FFF2-40B4-BE49-F238E27FC236}">
                <a16:creationId xmlns:a16="http://schemas.microsoft.com/office/drawing/2014/main" id="{F6644E51-861F-D928-BD81-57CAE1D31B62}"/>
              </a:ext>
            </a:extLst>
          </p:cNvPr>
          <p:cNvGrpSpPr/>
          <p:nvPr/>
        </p:nvGrpSpPr>
        <p:grpSpPr>
          <a:xfrm>
            <a:off x="2033337" y="4744336"/>
            <a:ext cx="3043440" cy="821520"/>
            <a:chOff x="2033337" y="4744336"/>
            <a:chExt cx="3043440" cy="821520"/>
          </a:xfrm>
        </p:grpSpPr>
        <mc:AlternateContent xmlns:mc="http://schemas.openxmlformats.org/markup-compatibility/2006" xmlns:p14="http://schemas.microsoft.com/office/powerpoint/2010/main">
          <mc:Choice Requires="p14">
            <p:contentPart p14:bwMode="auto" r:id="rId146">
              <p14:nvContentPartPr>
                <p14:cNvPr id="117" name="Ink 116">
                  <a:extLst>
                    <a:ext uri="{FF2B5EF4-FFF2-40B4-BE49-F238E27FC236}">
                      <a16:creationId xmlns:a16="http://schemas.microsoft.com/office/drawing/2014/main" id="{7CE99A0F-54E1-565A-B20E-59AB0AC94521}"/>
                    </a:ext>
                  </a:extLst>
                </p14:cNvPr>
                <p14:cNvContentPartPr/>
                <p14:nvPr/>
              </p14:nvContentPartPr>
              <p14:xfrm>
                <a:off x="2247897" y="5082016"/>
                <a:ext cx="228600" cy="293400"/>
              </p14:xfrm>
            </p:contentPart>
          </mc:Choice>
          <mc:Fallback xmlns="">
            <p:pic>
              <p:nvPicPr>
                <p:cNvPr id="117" name="Ink 116">
                  <a:extLst>
                    <a:ext uri="{FF2B5EF4-FFF2-40B4-BE49-F238E27FC236}">
                      <a16:creationId xmlns:a16="http://schemas.microsoft.com/office/drawing/2014/main" id="{7CE99A0F-54E1-565A-B20E-59AB0AC94521}"/>
                    </a:ext>
                  </a:extLst>
                </p:cNvPr>
                <p:cNvPicPr/>
                <p:nvPr/>
              </p:nvPicPr>
              <p:blipFill>
                <a:blip r:embed="rId147"/>
                <a:stretch>
                  <a:fillRect/>
                </a:stretch>
              </p:blipFill>
              <p:spPr>
                <a:xfrm>
                  <a:off x="2230257" y="5064016"/>
                  <a:ext cx="26424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18" name="Ink 117">
                  <a:extLst>
                    <a:ext uri="{FF2B5EF4-FFF2-40B4-BE49-F238E27FC236}">
                      <a16:creationId xmlns:a16="http://schemas.microsoft.com/office/drawing/2014/main" id="{915E9519-C406-B8FD-75F2-79984DC52400}"/>
                    </a:ext>
                  </a:extLst>
                </p14:cNvPr>
                <p14:cNvContentPartPr/>
                <p14:nvPr/>
              </p14:nvContentPartPr>
              <p14:xfrm>
                <a:off x="2817417" y="5101456"/>
                <a:ext cx="182880" cy="11160"/>
              </p14:xfrm>
            </p:contentPart>
          </mc:Choice>
          <mc:Fallback xmlns="">
            <p:pic>
              <p:nvPicPr>
                <p:cNvPr id="118" name="Ink 117">
                  <a:extLst>
                    <a:ext uri="{FF2B5EF4-FFF2-40B4-BE49-F238E27FC236}">
                      <a16:creationId xmlns:a16="http://schemas.microsoft.com/office/drawing/2014/main" id="{915E9519-C406-B8FD-75F2-79984DC52400}"/>
                    </a:ext>
                  </a:extLst>
                </p:cNvPr>
                <p:cNvPicPr/>
                <p:nvPr/>
              </p:nvPicPr>
              <p:blipFill>
                <a:blip r:embed="rId149"/>
                <a:stretch>
                  <a:fillRect/>
                </a:stretch>
              </p:blipFill>
              <p:spPr>
                <a:xfrm>
                  <a:off x="2799417" y="5083816"/>
                  <a:ext cx="21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19" name="Ink 118">
                  <a:extLst>
                    <a:ext uri="{FF2B5EF4-FFF2-40B4-BE49-F238E27FC236}">
                      <a16:creationId xmlns:a16="http://schemas.microsoft.com/office/drawing/2014/main" id="{4D877660-CFFB-E02A-31B2-1D24D52529C1}"/>
                    </a:ext>
                  </a:extLst>
                </p14:cNvPr>
                <p14:cNvContentPartPr/>
                <p14:nvPr/>
              </p14:nvContentPartPr>
              <p14:xfrm>
                <a:off x="2832537" y="5196856"/>
                <a:ext cx="210240" cy="25200"/>
              </p14:xfrm>
            </p:contentPart>
          </mc:Choice>
          <mc:Fallback xmlns="">
            <p:pic>
              <p:nvPicPr>
                <p:cNvPr id="119" name="Ink 118">
                  <a:extLst>
                    <a:ext uri="{FF2B5EF4-FFF2-40B4-BE49-F238E27FC236}">
                      <a16:creationId xmlns:a16="http://schemas.microsoft.com/office/drawing/2014/main" id="{4D877660-CFFB-E02A-31B2-1D24D52529C1}"/>
                    </a:ext>
                  </a:extLst>
                </p:cNvPr>
                <p:cNvPicPr/>
                <p:nvPr/>
              </p:nvPicPr>
              <p:blipFill>
                <a:blip r:embed="rId151"/>
                <a:stretch>
                  <a:fillRect/>
                </a:stretch>
              </p:blipFill>
              <p:spPr>
                <a:xfrm>
                  <a:off x="2814537" y="5179216"/>
                  <a:ext cx="24588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21" name="Ink 120">
                  <a:extLst>
                    <a:ext uri="{FF2B5EF4-FFF2-40B4-BE49-F238E27FC236}">
                      <a16:creationId xmlns:a16="http://schemas.microsoft.com/office/drawing/2014/main" id="{32A787C2-DC6D-9272-7C43-1B4DFC8F73D6}"/>
                    </a:ext>
                  </a:extLst>
                </p14:cNvPr>
                <p14:cNvContentPartPr/>
                <p14:nvPr/>
              </p14:nvContentPartPr>
              <p14:xfrm>
                <a:off x="3339057" y="5004616"/>
                <a:ext cx="123120" cy="20880"/>
              </p14:xfrm>
            </p:contentPart>
          </mc:Choice>
          <mc:Fallback xmlns="">
            <p:pic>
              <p:nvPicPr>
                <p:cNvPr id="121" name="Ink 120">
                  <a:extLst>
                    <a:ext uri="{FF2B5EF4-FFF2-40B4-BE49-F238E27FC236}">
                      <a16:creationId xmlns:a16="http://schemas.microsoft.com/office/drawing/2014/main" id="{32A787C2-DC6D-9272-7C43-1B4DFC8F73D6}"/>
                    </a:ext>
                  </a:extLst>
                </p:cNvPr>
                <p:cNvPicPr/>
                <p:nvPr/>
              </p:nvPicPr>
              <p:blipFill>
                <a:blip r:embed="rId153"/>
                <a:stretch>
                  <a:fillRect/>
                </a:stretch>
              </p:blipFill>
              <p:spPr>
                <a:xfrm>
                  <a:off x="3321417" y="4986976"/>
                  <a:ext cx="1587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22" name="Ink 121">
                  <a:extLst>
                    <a:ext uri="{FF2B5EF4-FFF2-40B4-BE49-F238E27FC236}">
                      <a16:creationId xmlns:a16="http://schemas.microsoft.com/office/drawing/2014/main" id="{6F1BFD42-33D7-40D6-2713-E75B27EF3170}"/>
                    </a:ext>
                  </a:extLst>
                </p14:cNvPr>
                <p14:cNvContentPartPr/>
                <p14:nvPr/>
              </p14:nvContentPartPr>
              <p14:xfrm>
                <a:off x="3598977" y="4860616"/>
                <a:ext cx="151200" cy="210960"/>
              </p14:xfrm>
            </p:contentPart>
          </mc:Choice>
          <mc:Fallback xmlns="">
            <p:pic>
              <p:nvPicPr>
                <p:cNvPr id="122" name="Ink 121">
                  <a:extLst>
                    <a:ext uri="{FF2B5EF4-FFF2-40B4-BE49-F238E27FC236}">
                      <a16:creationId xmlns:a16="http://schemas.microsoft.com/office/drawing/2014/main" id="{6F1BFD42-33D7-40D6-2713-E75B27EF3170}"/>
                    </a:ext>
                  </a:extLst>
                </p:cNvPr>
                <p:cNvPicPr/>
                <p:nvPr/>
              </p:nvPicPr>
              <p:blipFill>
                <a:blip r:embed="rId155"/>
                <a:stretch>
                  <a:fillRect/>
                </a:stretch>
              </p:blipFill>
              <p:spPr>
                <a:xfrm>
                  <a:off x="3580977" y="4842976"/>
                  <a:ext cx="1868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24" name="Ink 123">
                  <a:extLst>
                    <a:ext uri="{FF2B5EF4-FFF2-40B4-BE49-F238E27FC236}">
                      <a16:creationId xmlns:a16="http://schemas.microsoft.com/office/drawing/2014/main" id="{D9A709FD-7B5F-6212-3916-F851778155EB}"/>
                    </a:ext>
                  </a:extLst>
                </p14:cNvPr>
                <p14:cNvContentPartPr/>
                <p14:nvPr/>
              </p14:nvContentPartPr>
              <p14:xfrm>
                <a:off x="3840537" y="4923976"/>
                <a:ext cx="91080" cy="164160"/>
              </p14:xfrm>
            </p:contentPart>
          </mc:Choice>
          <mc:Fallback xmlns="">
            <p:pic>
              <p:nvPicPr>
                <p:cNvPr id="124" name="Ink 123">
                  <a:extLst>
                    <a:ext uri="{FF2B5EF4-FFF2-40B4-BE49-F238E27FC236}">
                      <a16:creationId xmlns:a16="http://schemas.microsoft.com/office/drawing/2014/main" id="{D9A709FD-7B5F-6212-3916-F851778155EB}"/>
                    </a:ext>
                  </a:extLst>
                </p:cNvPr>
                <p:cNvPicPr/>
                <p:nvPr/>
              </p:nvPicPr>
              <p:blipFill>
                <a:blip r:embed="rId157"/>
                <a:stretch>
                  <a:fillRect/>
                </a:stretch>
              </p:blipFill>
              <p:spPr>
                <a:xfrm>
                  <a:off x="3822537" y="4905976"/>
                  <a:ext cx="1267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25" name="Ink 124">
                  <a:extLst>
                    <a:ext uri="{FF2B5EF4-FFF2-40B4-BE49-F238E27FC236}">
                      <a16:creationId xmlns:a16="http://schemas.microsoft.com/office/drawing/2014/main" id="{994293B0-8FA5-1F8F-2BE5-A924F22CB573}"/>
                    </a:ext>
                  </a:extLst>
                </p14:cNvPr>
                <p14:cNvContentPartPr/>
                <p14:nvPr/>
              </p14:nvContentPartPr>
              <p14:xfrm>
                <a:off x="3966177" y="4921816"/>
                <a:ext cx="115920" cy="120960"/>
              </p14:xfrm>
            </p:contentPart>
          </mc:Choice>
          <mc:Fallback xmlns="">
            <p:pic>
              <p:nvPicPr>
                <p:cNvPr id="125" name="Ink 124">
                  <a:extLst>
                    <a:ext uri="{FF2B5EF4-FFF2-40B4-BE49-F238E27FC236}">
                      <a16:creationId xmlns:a16="http://schemas.microsoft.com/office/drawing/2014/main" id="{994293B0-8FA5-1F8F-2BE5-A924F22CB573}"/>
                    </a:ext>
                  </a:extLst>
                </p:cNvPr>
                <p:cNvPicPr/>
                <p:nvPr/>
              </p:nvPicPr>
              <p:blipFill>
                <a:blip r:embed="rId159"/>
                <a:stretch>
                  <a:fillRect/>
                </a:stretch>
              </p:blipFill>
              <p:spPr>
                <a:xfrm>
                  <a:off x="3948537" y="4904176"/>
                  <a:ext cx="15156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26" name="Ink 125">
                  <a:extLst>
                    <a:ext uri="{FF2B5EF4-FFF2-40B4-BE49-F238E27FC236}">
                      <a16:creationId xmlns:a16="http://schemas.microsoft.com/office/drawing/2014/main" id="{296E9735-AB93-CE41-E89F-9BAC3924F742}"/>
                    </a:ext>
                  </a:extLst>
                </p14:cNvPr>
                <p14:cNvContentPartPr/>
                <p14:nvPr/>
              </p14:nvContentPartPr>
              <p14:xfrm>
                <a:off x="3306657" y="5134216"/>
                <a:ext cx="789120" cy="86040"/>
              </p14:xfrm>
            </p:contentPart>
          </mc:Choice>
          <mc:Fallback xmlns="">
            <p:pic>
              <p:nvPicPr>
                <p:cNvPr id="126" name="Ink 125">
                  <a:extLst>
                    <a:ext uri="{FF2B5EF4-FFF2-40B4-BE49-F238E27FC236}">
                      <a16:creationId xmlns:a16="http://schemas.microsoft.com/office/drawing/2014/main" id="{296E9735-AB93-CE41-E89F-9BAC3924F742}"/>
                    </a:ext>
                  </a:extLst>
                </p:cNvPr>
                <p:cNvPicPr/>
                <p:nvPr/>
              </p:nvPicPr>
              <p:blipFill>
                <a:blip r:embed="rId161"/>
                <a:stretch>
                  <a:fillRect/>
                </a:stretch>
              </p:blipFill>
              <p:spPr>
                <a:xfrm>
                  <a:off x="3288657" y="5116216"/>
                  <a:ext cx="8247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27" name="Ink 126">
                  <a:extLst>
                    <a:ext uri="{FF2B5EF4-FFF2-40B4-BE49-F238E27FC236}">
                      <a16:creationId xmlns:a16="http://schemas.microsoft.com/office/drawing/2014/main" id="{E719562A-9381-B5F0-B949-B471A3FECCA5}"/>
                    </a:ext>
                  </a:extLst>
                </p14:cNvPr>
                <p14:cNvContentPartPr/>
                <p14:nvPr/>
              </p14:nvContentPartPr>
              <p14:xfrm>
                <a:off x="3710937" y="5258776"/>
                <a:ext cx="227520" cy="162360"/>
              </p14:xfrm>
            </p:contentPart>
          </mc:Choice>
          <mc:Fallback xmlns="">
            <p:pic>
              <p:nvPicPr>
                <p:cNvPr id="127" name="Ink 126">
                  <a:extLst>
                    <a:ext uri="{FF2B5EF4-FFF2-40B4-BE49-F238E27FC236}">
                      <a16:creationId xmlns:a16="http://schemas.microsoft.com/office/drawing/2014/main" id="{E719562A-9381-B5F0-B949-B471A3FECCA5}"/>
                    </a:ext>
                  </a:extLst>
                </p:cNvPr>
                <p:cNvPicPr/>
                <p:nvPr/>
              </p:nvPicPr>
              <p:blipFill>
                <a:blip r:embed="rId163"/>
                <a:stretch>
                  <a:fillRect/>
                </a:stretch>
              </p:blipFill>
              <p:spPr>
                <a:xfrm>
                  <a:off x="3692937" y="5241136"/>
                  <a:ext cx="2631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29" name="Ink 128">
                  <a:extLst>
                    <a:ext uri="{FF2B5EF4-FFF2-40B4-BE49-F238E27FC236}">
                      <a16:creationId xmlns:a16="http://schemas.microsoft.com/office/drawing/2014/main" id="{96BDAE0D-965B-3B3B-1E28-FEF7143AB5F6}"/>
                    </a:ext>
                  </a:extLst>
                </p14:cNvPr>
                <p14:cNvContentPartPr/>
                <p14:nvPr/>
              </p14:nvContentPartPr>
              <p14:xfrm>
                <a:off x="4371537" y="5099656"/>
                <a:ext cx="158040" cy="21960"/>
              </p14:xfrm>
            </p:contentPart>
          </mc:Choice>
          <mc:Fallback xmlns="">
            <p:pic>
              <p:nvPicPr>
                <p:cNvPr id="129" name="Ink 128">
                  <a:extLst>
                    <a:ext uri="{FF2B5EF4-FFF2-40B4-BE49-F238E27FC236}">
                      <a16:creationId xmlns:a16="http://schemas.microsoft.com/office/drawing/2014/main" id="{96BDAE0D-965B-3B3B-1E28-FEF7143AB5F6}"/>
                    </a:ext>
                  </a:extLst>
                </p:cNvPr>
                <p:cNvPicPr/>
                <p:nvPr/>
              </p:nvPicPr>
              <p:blipFill>
                <a:blip r:embed="rId165"/>
                <a:stretch>
                  <a:fillRect/>
                </a:stretch>
              </p:blipFill>
              <p:spPr>
                <a:xfrm>
                  <a:off x="4353897" y="5082016"/>
                  <a:ext cx="19368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30" name="Ink 129">
                  <a:extLst>
                    <a:ext uri="{FF2B5EF4-FFF2-40B4-BE49-F238E27FC236}">
                      <a16:creationId xmlns:a16="http://schemas.microsoft.com/office/drawing/2014/main" id="{4FE6A621-AAB7-F7F1-A148-655F65B96A31}"/>
                    </a:ext>
                  </a:extLst>
                </p14:cNvPr>
                <p14:cNvContentPartPr/>
                <p14:nvPr/>
              </p14:nvContentPartPr>
              <p14:xfrm>
                <a:off x="4453977" y="5030896"/>
                <a:ext cx="16560" cy="210240"/>
              </p14:xfrm>
            </p:contentPart>
          </mc:Choice>
          <mc:Fallback xmlns="">
            <p:pic>
              <p:nvPicPr>
                <p:cNvPr id="130" name="Ink 129">
                  <a:extLst>
                    <a:ext uri="{FF2B5EF4-FFF2-40B4-BE49-F238E27FC236}">
                      <a16:creationId xmlns:a16="http://schemas.microsoft.com/office/drawing/2014/main" id="{4FE6A621-AAB7-F7F1-A148-655F65B96A31}"/>
                    </a:ext>
                  </a:extLst>
                </p:cNvPr>
                <p:cNvPicPr/>
                <p:nvPr/>
              </p:nvPicPr>
              <p:blipFill>
                <a:blip r:embed="rId167"/>
                <a:stretch>
                  <a:fillRect/>
                </a:stretch>
              </p:blipFill>
              <p:spPr>
                <a:xfrm>
                  <a:off x="4435977" y="5013256"/>
                  <a:ext cx="522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31" name="Ink 130">
                  <a:extLst>
                    <a:ext uri="{FF2B5EF4-FFF2-40B4-BE49-F238E27FC236}">
                      <a16:creationId xmlns:a16="http://schemas.microsoft.com/office/drawing/2014/main" id="{BD8C5389-CE95-7992-A543-2964FECF472C}"/>
                    </a:ext>
                  </a:extLst>
                </p14:cNvPr>
                <p14:cNvContentPartPr/>
                <p14:nvPr/>
              </p14:nvContentPartPr>
              <p14:xfrm>
                <a:off x="4769697" y="4959616"/>
                <a:ext cx="143280" cy="266040"/>
              </p14:xfrm>
            </p:contentPart>
          </mc:Choice>
          <mc:Fallback xmlns="">
            <p:pic>
              <p:nvPicPr>
                <p:cNvPr id="131" name="Ink 130">
                  <a:extLst>
                    <a:ext uri="{FF2B5EF4-FFF2-40B4-BE49-F238E27FC236}">
                      <a16:creationId xmlns:a16="http://schemas.microsoft.com/office/drawing/2014/main" id="{BD8C5389-CE95-7992-A543-2964FECF472C}"/>
                    </a:ext>
                  </a:extLst>
                </p:cNvPr>
                <p:cNvPicPr/>
                <p:nvPr/>
              </p:nvPicPr>
              <p:blipFill>
                <a:blip r:embed="rId169"/>
                <a:stretch>
                  <a:fillRect/>
                </a:stretch>
              </p:blipFill>
              <p:spPr>
                <a:xfrm>
                  <a:off x="4751697" y="4941616"/>
                  <a:ext cx="17892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34" name="Ink 133">
                  <a:extLst>
                    <a:ext uri="{FF2B5EF4-FFF2-40B4-BE49-F238E27FC236}">
                      <a16:creationId xmlns:a16="http://schemas.microsoft.com/office/drawing/2014/main" id="{CF8647B7-A2EF-FB13-6D35-F0AAD995FC3D}"/>
                    </a:ext>
                  </a:extLst>
                </p14:cNvPr>
                <p14:cNvContentPartPr/>
                <p14:nvPr/>
              </p14:nvContentPartPr>
              <p14:xfrm>
                <a:off x="2033337" y="4744336"/>
                <a:ext cx="3043440" cy="821520"/>
              </p14:xfrm>
            </p:contentPart>
          </mc:Choice>
          <mc:Fallback xmlns="">
            <p:pic>
              <p:nvPicPr>
                <p:cNvPr id="134" name="Ink 133">
                  <a:extLst>
                    <a:ext uri="{FF2B5EF4-FFF2-40B4-BE49-F238E27FC236}">
                      <a16:creationId xmlns:a16="http://schemas.microsoft.com/office/drawing/2014/main" id="{CF8647B7-A2EF-FB13-6D35-F0AAD995FC3D}"/>
                    </a:ext>
                  </a:extLst>
                </p:cNvPr>
                <p:cNvPicPr/>
                <p:nvPr/>
              </p:nvPicPr>
              <p:blipFill>
                <a:blip r:embed="rId171"/>
                <a:stretch>
                  <a:fillRect/>
                </a:stretch>
              </p:blipFill>
              <p:spPr>
                <a:xfrm>
                  <a:off x="2015337" y="4726336"/>
                  <a:ext cx="3079080" cy="857160"/>
                </a:xfrm>
                <a:prstGeom prst="rect">
                  <a:avLst/>
                </a:prstGeom>
              </p:spPr>
            </p:pic>
          </mc:Fallback>
        </mc:AlternateContent>
      </p:grpSp>
      <mc:AlternateContent xmlns:mc="http://schemas.openxmlformats.org/markup-compatibility/2006">
        <mc:Choice xmlns:a14="http://schemas.microsoft.com/office/drawing/2010/main" Requires="a14">
          <p:sp>
            <p:nvSpPr>
              <p:cNvPr id="123" name="TextBox 122">
                <a:extLst>
                  <a:ext uri="{FF2B5EF4-FFF2-40B4-BE49-F238E27FC236}">
                    <a16:creationId xmlns:a16="http://schemas.microsoft.com/office/drawing/2014/main" id="{71127FB4-F9A7-BE51-C1FB-659D9E208682}"/>
                  </a:ext>
                </a:extLst>
              </p:cNvPr>
              <p:cNvSpPr txBox="1"/>
              <p:nvPr/>
            </p:nvSpPr>
            <p:spPr>
              <a:xfrm>
                <a:off x="5859776" y="97895"/>
                <a:ext cx="3264075" cy="2031325"/>
              </a:xfrm>
              <a:prstGeom prst="rect">
                <a:avLst/>
              </a:prstGeom>
              <a:solidFill>
                <a:schemeClr val="accent4">
                  <a:lumMod val="20000"/>
                  <a:lumOff val="80000"/>
                </a:schemeClr>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chemeClr val="tx1"/>
                    </a:solidFill>
                    <a:effectLst/>
                    <a:uLnTx/>
                    <a:uFillTx/>
                    <a:latin typeface="Calibri" panose="020F0502020204030204"/>
                    <a:ea typeface="+mn-ea"/>
                    <a:cs typeface="+mn-cs"/>
                  </a:rPr>
                  <a:t>Answer these:</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1. Where did the -12 and 8 come from?</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2. What value of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𝑦</m:t>
                    </m:r>
                  </m:oMath>
                </a14:m>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 will you get if you substitute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𝑥</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=−2</m:t>
                    </m:r>
                  </m:oMath>
                </a14:m>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 into the final equation?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3. Can you find the coordinates of two more points on this line?</a:t>
                </a:r>
              </a:p>
            </p:txBody>
          </p:sp>
        </mc:Choice>
        <mc:Fallback>
          <p:sp>
            <p:nvSpPr>
              <p:cNvPr id="123" name="TextBox 122">
                <a:extLst>
                  <a:ext uri="{FF2B5EF4-FFF2-40B4-BE49-F238E27FC236}">
                    <a16:creationId xmlns:a16="http://schemas.microsoft.com/office/drawing/2014/main" id="{71127FB4-F9A7-BE51-C1FB-659D9E208682}"/>
                  </a:ext>
                </a:extLst>
              </p:cNvPr>
              <p:cNvSpPr txBox="1">
                <a:spLocks noRot="1" noChangeAspect="1" noMove="1" noResize="1" noEditPoints="1" noAdjustHandles="1" noChangeArrowheads="1" noChangeShapeType="1" noTextEdit="1"/>
              </p:cNvSpPr>
              <p:nvPr/>
            </p:nvSpPr>
            <p:spPr>
              <a:xfrm>
                <a:off x="5859776" y="97895"/>
                <a:ext cx="3264075" cy="2031325"/>
              </a:xfrm>
              <a:prstGeom prst="rect">
                <a:avLst/>
              </a:prstGeom>
              <a:blipFill>
                <a:blip r:embed="rId172"/>
                <a:stretch>
                  <a:fillRect l="-560" t="-601" b="-2402"/>
                </a:stretch>
              </a:blipFill>
            </p:spPr>
            <p:txBody>
              <a:bodyPr/>
              <a:lstStyle/>
              <a:p>
                <a:r>
                  <a:rPr lang="en-GB">
                    <a:noFill/>
                  </a:rPr>
                  <a:t> </a:t>
                </a:r>
              </a:p>
            </p:txBody>
          </p:sp>
        </mc:Fallback>
      </mc:AlternateContent>
      <mc:AlternateContent xmlns:mc="http://schemas.openxmlformats.org/markup-compatibility/2006">
        <mc:Choice xmlns:a14="http://schemas.microsoft.com/office/drawing/2010/main" Requires="a14">
          <p:sp>
            <p:nvSpPr>
              <p:cNvPr id="128" name="TextBox 127">
                <a:extLst>
                  <a:ext uri="{FF2B5EF4-FFF2-40B4-BE49-F238E27FC236}">
                    <a16:creationId xmlns:a16="http://schemas.microsoft.com/office/drawing/2014/main" id="{A4A57977-7F45-C463-1713-1720ACA06C2B}"/>
                  </a:ext>
                </a:extLst>
              </p:cNvPr>
              <p:cNvSpPr txBox="1"/>
              <p:nvPr/>
            </p:nvSpPr>
            <p:spPr>
              <a:xfrm>
                <a:off x="5840335" y="2350805"/>
                <a:ext cx="3264075" cy="2246769"/>
              </a:xfrm>
              <a:prstGeom prst="rect">
                <a:avLst/>
              </a:prstGeom>
              <a:solidFill>
                <a:schemeClr val="accent6">
                  <a:lumMod val="20000"/>
                  <a:lumOff val="80000"/>
                </a:schemeClr>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chemeClr val="tx1"/>
                    </a:solidFill>
                    <a:effectLst/>
                    <a:uLnTx/>
                    <a:uFillTx/>
                    <a:latin typeface="Calibri" panose="020F0502020204030204"/>
                    <a:ea typeface="+mn-ea"/>
                    <a:cs typeface="+mn-cs"/>
                  </a:rPr>
                  <a:t>Your turn: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1. Find the equation of the line which passes through (2, 5) and (6, 13).</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2. Find the equation of the line which passes through (-4, 5) and (2, 8)</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3. Create your own similar question with an answer of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=4</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𝑥</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−3</m:t>
                    </m:r>
                  </m:oMath>
                </a14:m>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mc:Choice>
        <mc:Fallback>
          <p:sp>
            <p:nvSpPr>
              <p:cNvPr id="128" name="TextBox 127">
                <a:extLst>
                  <a:ext uri="{FF2B5EF4-FFF2-40B4-BE49-F238E27FC236}">
                    <a16:creationId xmlns:a16="http://schemas.microsoft.com/office/drawing/2014/main" id="{A4A57977-7F45-C463-1713-1720ACA06C2B}"/>
                  </a:ext>
                </a:extLst>
              </p:cNvPr>
              <p:cNvSpPr txBox="1">
                <a:spLocks noRot="1" noChangeAspect="1" noMove="1" noResize="1" noEditPoints="1" noAdjustHandles="1" noChangeArrowheads="1" noChangeShapeType="1" noTextEdit="1"/>
              </p:cNvSpPr>
              <p:nvPr/>
            </p:nvSpPr>
            <p:spPr>
              <a:xfrm>
                <a:off x="5840335" y="2350805"/>
                <a:ext cx="3264075" cy="2246769"/>
              </a:xfrm>
              <a:prstGeom prst="rect">
                <a:avLst/>
              </a:prstGeom>
              <a:blipFill>
                <a:blip r:embed="rId173"/>
                <a:stretch>
                  <a:fillRect l="-560" t="-543" b="-1902"/>
                </a:stretch>
              </a:blipFill>
            </p:spPr>
            <p:txBody>
              <a:bodyPr/>
              <a:lstStyle/>
              <a:p>
                <a:r>
                  <a:rPr lang="en-GB">
                    <a:noFill/>
                  </a:rPr>
                  <a:t> </a:t>
                </a:r>
              </a:p>
            </p:txBody>
          </p:sp>
        </mc:Fallback>
      </mc:AlternateContent>
    </p:spTree>
    <p:extLst>
      <p:ext uri="{BB962C8B-B14F-4D97-AF65-F5344CB8AC3E}">
        <p14:creationId xmlns:p14="http://schemas.microsoft.com/office/powerpoint/2010/main" val="3037916836"/>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90" name="TextBox 89">
                <a:extLst>
                  <a:ext uri="{FF2B5EF4-FFF2-40B4-BE49-F238E27FC236}">
                    <a16:creationId xmlns:a16="http://schemas.microsoft.com/office/drawing/2014/main" id="{A624EB76-C85F-B548-9A41-EF7A058CC60F}"/>
                  </a:ext>
                </a:extLst>
              </p:cNvPr>
              <p:cNvSpPr txBox="1"/>
              <p:nvPr/>
            </p:nvSpPr>
            <p:spPr>
              <a:xfrm>
                <a:off x="104104" y="205844"/>
                <a:ext cx="3264075" cy="2246769"/>
              </a:xfrm>
              <a:prstGeom prst="rect">
                <a:avLst/>
              </a:prstGeom>
              <a:solidFill>
                <a:schemeClr val="accent6">
                  <a:lumMod val="20000"/>
                  <a:lumOff val="80000"/>
                </a:schemeClr>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chemeClr val="tx1"/>
                    </a:solidFill>
                    <a:effectLst/>
                    <a:uLnTx/>
                    <a:uFillTx/>
                    <a:latin typeface="Calibri" panose="020F0502020204030204"/>
                    <a:ea typeface="+mn-ea"/>
                    <a:cs typeface="+mn-cs"/>
                  </a:rPr>
                  <a:t>Your turn: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1. Find the equation of the line which passes through (2, 5) and (6, 13).</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2. Find the equation of the line which passes through (-4, 5) and (2, 8)</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3. Create your own similar question with an answer of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=4</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𝑥</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−3</m:t>
                    </m:r>
                  </m:oMath>
                </a14:m>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mc:Choice>
        <mc:Fallback>
          <p:sp>
            <p:nvSpPr>
              <p:cNvPr id="90" name="TextBox 89">
                <a:extLst>
                  <a:ext uri="{FF2B5EF4-FFF2-40B4-BE49-F238E27FC236}">
                    <a16:creationId xmlns:a16="http://schemas.microsoft.com/office/drawing/2014/main" id="{A624EB76-C85F-B548-9A41-EF7A058CC60F}"/>
                  </a:ext>
                </a:extLst>
              </p:cNvPr>
              <p:cNvSpPr txBox="1">
                <a:spLocks noRot="1" noChangeAspect="1" noMove="1" noResize="1" noEditPoints="1" noAdjustHandles="1" noChangeArrowheads="1" noChangeShapeType="1" noTextEdit="1"/>
              </p:cNvSpPr>
              <p:nvPr/>
            </p:nvSpPr>
            <p:spPr>
              <a:xfrm>
                <a:off x="104104" y="205844"/>
                <a:ext cx="3264075" cy="2246769"/>
              </a:xfrm>
              <a:prstGeom prst="rect">
                <a:avLst/>
              </a:prstGeom>
              <a:blipFill>
                <a:blip r:embed="rId2"/>
                <a:stretch>
                  <a:fillRect l="-560" t="-543" b="-1902"/>
                </a:stretch>
              </a:blipFill>
            </p:spPr>
            <p:txBody>
              <a:bodyPr/>
              <a:lstStyle/>
              <a:p>
                <a:r>
                  <a:rPr lang="en-GB">
                    <a:noFill/>
                  </a:rPr>
                  <a:t> </a:t>
                </a:r>
              </a:p>
            </p:txBody>
          </p:sp>
        </mc:Fallback>
      </mc:AlternateContent>
      <p:grpSp>
        <p:nvGrpSpPr>
          <p:cNvPr id="4" name="Group 3">
            <a:extLst>
              <a:ext uri="{FF2B5EF4-FFF2-40B4-BE49-F238E27FC236}">
                <a16:creationId xmlns:a16="http://schemas.microsoft.com/office/drawing/2014/main" id="{E1F0B5DF-775A-F53B-40DF-C9CD60EC1B14}"/>
              </a:ext>
            </a:extLst>
          </p:cNvPr>
          <p:cNvGrpSpPr/>
          <p:nvPr/>
        </p:nvGrpSpPr>
        <p:grpSpPr>
          <a:xfrm>
            <a:off x="3676377" y="278176"/>
            <a:ext cx="205560" cy="563040"/>
            <a:chOff x="3676377" y="278176"/>
            <a:chExt cx="205560" cy="56304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0F9AA07D-7F5C-EE77-4645-A035CDEEF017}"/>
                    </a:ext>
                  </a:extLst>
                </p14:cNvPr>
                <p14:cNvContentPartPr/>
                <p14:nvPr/>
              </p14:nvContentPartPr>
              <p14:xfrm>
                <a:off x="3676377" y="425056"/>
                <a:ext cx="17280" cy="198720"/>
              </p14:xfrm>
            </p:contentPart>
          </mc:Choice>
          <mc:Fallback xmlns="">
            <p:pic>
              <p:nvPicPr>
                <p:cNvPr id="2" name="Ink 1">
                  <a:extLst>
                    <a:ext uri="{FF2B5EF4-FFF2-40B4-BE49-F238E27FC236}">
                      <a16:creationId xmlns:a16="http://schemas.microsoft.com/office/drawing/2014/main" id="{0F9AA07D-7F5C-EE77-4645-A035CDEEF017}"/>
                    </a:ext>
                  </a:extLst>
                </p:cNvPr>
                <p:cNvPicPr/>
                <p:nvPr/>
              </p:nvPicPr>
              <p:blipFill>
                <a:blip r:embed="rId4"/>
                <a:stretch>
                  <a:fillRect/>
                </a:stretch>
              </p:blipFill>
              <p:spPr>
                <a:xfrm>
                  <a:off x="3658377" y="407056"/>
                  <a:ext cx="529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B7AE2405-9847-C0DC-8E5A-1D89897C46EE}"/>
                    </a:ext>
                  </a:extLst>
                </p14:cNvPr>
                <p14:cNvContentPartPr/>
                <p14:nvPr/>
              </p14:nvContentPartPr>
              <p14:xfrm>
                <a:off x="3761697" y="278176"/>
                <a:ext cx="120240" cy="563040"/>
              </p14:xfrm>
            </p:contentPart>
          </mc:Choice>
          <mc:Fallback xmlns="">
            <p:pic>
              <p:nvPicPr>
                <p:cNvPr id="3" name="Ink 2">
                  <a:extLst>
                    <a:ext uri="{FF2B5EF4-FFF2-40B4-BE49-F238E27FC236}">
                      <a16:creationId xmlns:a16="http://schemas.microsoft.com/office/drawing/2014/main" id="{B7AE2405-9847-C0DC-8E5A-1D89897C46EE}"/>
                    </a:ext>
                  </a:extLst>
                </p:cNvPr>
                <p:cNvPicPr/>
                <p:nvPr/>
              </p:nvPicPr>
              <p:blipFill>
                <a:blip r:embed="rId6"/>
                <a:stretch>
                  <a:fillRect/>
                </a:stretch>
              </p:blipFill>
              <p:spPr>
                <a:xfrm>
                  <a:off x="3744057" y="260536"/>
                  <a:ext cx="155880" cy="59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
            <p14:nvContentPartPr>
              <p14:cNvPr id="110" name="Ink 109">
                <a:extLst>
                  <a:ext uri="{FF2B5EF4-FFF2-40B4-BE49-F238E27FC236}">
                    <a16:creationId xmlns:a16="http://schemas.microsoft.com/office/drawing/2014/main" id="{3AD2B462-2047-9E9A-513A-CF1C933E90C6}"/>
                  </a:ext>
                </a:extLst>
              </p14:cNvPr>
              <p14:cNvContentPartPr/>
              <p14:nvPr/>
            </p14:nvContentPartPr>
            <p14:xfrm>
              <a:off x="4354257" y="814756"/>
              <a:ext cx="216360" cy="279720"/>
            </p14:xfrm>
          </p:contentPart>
        </mc:Choice>
        <mc:Fallback xmlns="">
          <p:pic>
            <p:nvPicPr>
              <p:cNvPr id="110" name="Ink 109">
                <a:extLst>
                  <a:ext uri="{FF2B5EF4-FFF2-40B4-BE49-F238E27FC236}">
                    <a16:creationId xmlns:a16="http://schemas.microsoft.com/office/drawing/2014/main" id="{3AD2B462-2047-9E9A-513A-CF1C933E90C6}"/>
                  </a:ext>
                </a:extLst>
              </p:cNvPr>
              <p:cNvPicPr/>
              <p:nvPr/>
            </p:nvPicPr>
            <p:blipFill>
              <a:blip r:embed="rId8"/>
              <a:stretch>
                <a:fillRect/>
              </a:stretch>
            </p:blipFill>
            <p:spPr>
              <a:xfrm>
                <a:off x="4336617" y="797116"/>
                <a:ext cx="2520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1" name="Ink 110">
                <a:extLst>
                  <a:ext uri="{FF2B5EF4-FFF2-40B4-BE49-F238E27FC236}">
                    <a16:creationId xmlns:a16="http://schemas.microsoft.com/office/drawing/2014/main" id="{B35C818D-86BF-4557-4906-C5D900CB4BC2}"/>
                  </a:ext>
                </a:extLst>
              </p14:cNvPr>
              <p14:cNvContentPartPr/>
              <p14:nvPr/>
            </p14:nvContentPartPr>
            <p14:xfrm>
              <a:off x="4799217" y="757876"/>
              <a:ext cx="156240" cy="10800"/>
            </p14:xfrm>
          </p:contentPart>
        </mc:Choice>
        <mc:Fallback xmlns="">
          <p:pic>
            <p:nvPicPr>
              <p:cNvPr id="111" name="Ink 110">
                <a:extLst>
                  <a:ext uri="{FF2B5EF4-FFF2-40B4-BE49-F238E27FC236}">
                    <a16:creationId xmlns:a16="http://schemas.microsoft.com/office/drawing/2014/main" id="{B35C818D-86BF-4557-4906-C5D900CB4BC2}"/>
                  </a:ext>
                </a:extLst>
              </p:cNvPr>
              <p:cNvPicPr/>
              <p:nvPr/>
            </p:nvPicPr>
            <p:blipFill>
              <a:blip r:embed="rId10"/>
              <a:stretch>
                <a:fillRect/>
              </a:stretch>
            </p:blipFill>
            <p:spPr>
              <a:xfrm>
                <a:off x="4781577" y="739876"/>
                <a:ext cx="1918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12" name="Ink 111">
                <a:extLst>
                  <a:ext uri="{FF2B5EF4-FFF2-40B4-BE49-F238E27FC236}">
                    <a16:creationId xmlns:a16="http://schemas.microsoft.com/office/drawing/2014/main" id="{6617EE96-D03D-5418-CC2B-C2DE7B5465A1}"/>
                  </a:ext>
                </a:extLst>
              </p14:cNvPr>
              <p14:cNvContentPartPr/>
              <p14:nvPr/>
            </p14:nvContentPartPr>
            <p14:xfrm>
              <a:off x="4844217" y="827356"/>
              <a:ext cx="129600" cy="9000"/>
            </p14:xfrm>
          </p:contentPart>
        </mc:Choice>
        <mc:Fallback xmlns="">
          <p:pic>
            <p:nvPicPr>
              <p:cNvPr id="112" name="Ink 111">
                <a:extLst>
                  <a:ext uri="{FF2B5EF4-FFF2-40B4-BE49-F238E27FC236}">
                    <a16:creationId xmlns:a16="http://schemas.microsoft.com/office/drawing/2014/main" id="{6617EE96-D03D-5418-CC2B-C2DE7B5465A1}"/>
                  </a:ext>
                </a:extLst>
              </p:cNvPr>
              <p:cNvPicPr/>
              <p:nvPr/>
            </p:nvPicPr>
            <p:blipFill>
              <a:blip r:embed="rId12"/>
              <a:stretch>
                <a:fillRect/>
              </a:stretch>
            </p:blipFill>
            <p:spPr>
              <a:xfrm>
                <a:off x="4826577" y="809716"/>
                <a:ext cx="1652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3" name="Ink 112">
                <a:extLst>
                  <a:ext uri="{FF2B5EF4-FFF2-40B4-BE49-F238E27FC236}">
                    <a16:creationId xmlns:a16="http://schemas.microsoft.com/office/drawing/2014/main" id="{D8777A75-F7E3-C4FD-E635-06BE92DEA28E}"/>
                  </a:ext>
                </a:extLst>
              </p14:cNvPr>
              <p14:cNvContentPartPr/>
              <p14:nvPr/>
            </p14:nvContentPartPr>
            <p14:xfrm>
              <a:off x="5234457" y="625396"/>
              <a:ext cx="183240" cy="181440"/>
            </p14:xfrm>
          </p:contentPart>
        </mc:Choice>
        <mc:Fallback xmlns="">
          <p:pic>
            <p:nvPicPr>
              <p:cNvPr id="113" name="Ink 112">
                <a:extLst>
                  <a:ext uri="{FF2B5EF4-FFF2-40B4-BE49-F238E27FC236}">
                    <a16:creationId xmlns:a16="http://schemas.microsoft.com/office/drawing/2014/main" id="{D8777A75-F7E3-C4FD-E635-06BE92DEA28E}"/>
                  </a:ext>
                </a:extLst>
              </p:cNvPr>
              <p:cNvPicPr/>
              <p:nvPr/>
            </p:nvPicPr>
            <p:blipFill>
              <a:blip r:embed="rId14"/>
              <a:stretch>
                <a:fillRect/>
              </a:stretch>
            </p:blipFill>
            <p:spPr>
              <a:xfrm>
                <a:off x="5216457" y="607396"/>
                <a:ext cx="2188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4" name="Ink 113">
                <a:extLst>
                  <a:ext uri="{FF2B5EF4-FFF2-40B4-BE49-F238E27FC236}">
                    <a16:creationId xmlns:a16="http://schemas.microsoft.com/office/drawing/2014/main" id="{83F250A2-EAE6-B82D-FC16-6FC1F666085C}"/>
                  </a:ext>
                </a:extLst>
              </p14:cNvPr>
              <p14:cNvContentPartPr/>
              <p14:nvPr/>
            </p14:nvContentPartPr>
            <p14:xfrm>
              <a:off x="5470977" y="675436"/>
              <a:ext cx="135000" cy="158760"/>
            </p14:xfrm>
          </p:contentPart>
        </mc:Choice>
        <mc:Fallback xmlns="">
          <p:pic>
            <p:nvPicPr>
              <p:cNvPr id="114" name="Ink 113">
                <a:extLst>
                  <a:ext uri="{FF2B5EF4-FFF2-40B4-BE49-F238E27FC236}">
                    <a16:creationId xmlns:a16="http://schemas.microsoft.com/office/drawing/2014/main" id="{83F250A2-EAE6-B82D-FC16-6FC1F666085C}"/>
                  </a:ext>
                </a:extLst>
              </p:cNvPr>
              <p:cNvPicPr/>
              <p:nvPr/>
            </p:nvPicPr>
            <p:blipFill>
              <a:blip r:embed="rId16"/>
              <a:stretch>
                <a:fillRect/>
              </a:stretch>
            </p:blipFill>
            <p:spPr>
              <a:xfrm>
                <a:off x="5453337" y="657436"/>
                <a:ext cx="1706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5" name="Ink 114">
                <a:extLst>
                  <a:ext uri="{FF2B5EF4-FFF2-40B4-BE49-F238E27FC236}">
                    <a16:creationId xmlns:a16="http://schemas.microsoft.com/office/drawing/2014/main" id="{064689CA-66D9-8E1D-956A-C98FE39CAB51}"/>
                  </a:ext>
                </a:extLst>
              </p14:cNvPr>
              <p14:cNvContentPartPr/>
              <p14:nvPr/>
            </p14:nvContentPartPr>
            <p14:xfrm>
              <a:off x="5625777" y="653836"/>
              <a:ext cx="96840" cy="147600"/>
            </p14:xfrm>
          </p:contentPart>
        </mc:Choice>
        <mc:Fallback xmlns="">
          <p:pic>
            <p:nvPicPr>
              <p:cNvPr id="115" name="Ink 114">
                <a:extLst>
                  <a:ext uri="{FF2B5EF4-FFF2-40B4-BE49-F238E27FC236}">
                    <a16:creationId xmlns:a16="http://schemas.microsoft.com/office/drawing/2014/main" id="{064689CA-66D9-8E1D-956A-C98FE39CAB51}"/>
                  </a:ext>
                </a:extLst>
              </p:cNvPr>
              <p:cNvPicPr/>
              <p:nvPr/>
            </p:nvPicPr>
            <p:blipFill>
              <a:blip r:embed="rId18"/>
              <a:stretch>
                <a:fillRect/>
              </a:stretch>
            </p:blipFill>
            <p:spPr>
              <a:xfrm>
                <a:off x="5607777" y="636196"/>
                <a:ext cx="13248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6" name="Ink 115">
                <a:extLst>
                  <a:ext uri="{FF2B5EF4-FFF2-40B4-BE49-F238E27FC236}">
                    <a16:creationId xmlns:a16="http://schemas.microsoft.com/office/drawing/2014/main" id="{77D47345-BB04-240E-A905-877553BAF036}"/>
                  </a:ext>
                </a:extLst>
              </p14:cNvPr>
              <p14:cNvContentPartPr/>
              <p14:nvPr/>
            </p14:nvContentPartPr>
            <p14:xfrm>
              <a:off x="5902617" y="688036"/>
              <a:ext cx="178200" cy="8640"/>
            </p14:xfrm>
          </p:contentPart>
        </mc:Choice>
        <mc:Fallback xmlns="">
          <p:pic>
            <p:nvPicPr>
              <p:cNvPr id="116" name="Ink 115">
                <a:extLst>
                  <a:ext uri="{FF2B5EF4-FFF2-40B4-BE49-F238E27FC236}">
                    <a16:creationId xmlns:a16="http://schemas.microsoft.com/office/drawing/2014/main" id="{77D47345-BB04-240E-A905-877553BAF036}"/>
                  </a:ext>
                </a:extLst>
              </p:cNvPr>
              <p:cNvPicPr/>
              <p:nvPr/>
            </p:nvPicPr>
            <p:blipFill>
              <a:blip r:embed="rId20"/>
              <a:stretch>
                <a:fillRect/>
              </a:stretch>
            </p:blipFill>
            <p:spPr>
              <a:xfrm>
                <a:off x="5884977" y="670396"/>
                <a:ext cx="2138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17" name="Ink 116">
                <a:extLst>
                  <a:ext uri="{FF2B5EF4-FFF2-40B4-BE49-F238E27FC236}">
                    <a16:creationId xmlns:a16="http://schemas.microsoft.com/office/drawing/2014/main" id="{5D39A248-3B33-ACDA-7970-2F40BAD359CF}"/>
                  </a:ext>
                </a:extLst>
              </p14:cNvPr>
              <p14:cNvContentPartPr/>
              <p14:nvPr/>
            </p14:nvContentPartPr>
            <p14:xfrm>
              <a:off x="6015657" y="623236"/>
              <a:ext cx="30960" cy="183240"/>
            </p14:xfrm>
          </p:contentPart>
        </mc:Choice>
        <mc:Fallback xmlns="">
          <p:pic>
            <p:nvPicPr>
              <p:cNvPr id="117" name="Ink 116">
                <a:extLst>
                  <a:ext uri="{FF2B5EF4-FFF2-40B4-BE49-F238E27FC236}">
                    <a16:creationId xmlns:a16="http://schemas.microsoft.com/office/drawing/2014/main" id="{5D39A248-3B33-ACDA-7970-2F40BAD359CF}"/>
                  </a:ext>
                </a:extLst>
              </p:cNvPr>
              <p:cNvPicPr/>
              <p:nvPr/>
            </p:nvPicPr>
            <p:blipFill>
              <a:blip r:embed="rId22"/>
              <a:stretch>
                <a:fillRect/>
              </a:stretch>
            </p:blipFill>
            <p:spPr>
              <a:xfrm>
                <a:off x="5997657" y="605596"/>
                <a:ext cx="6660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18" name="Ink 117">
                <a:extLst>
                  <a:ext uri="{FF2B5EF4-FFF2-40B4-BE49-F238E27FC236}">
                    <a16:creationId xmlns:a16="http://schemas.microsoft.com/office/drawing/2014/main" id="{7E7008D1-C724-0A02-3280-6DBD7764260B}"/>
                  </a:ext>
                </a:extLst>
              </p14:cNvPr>
              <p14:cNvContentPartPr/>
              <p14:nvPr/>
            </p14:nvContentPartPr>
            <p14:xfrm>
              <a:off x="6271257" y="558076"/>
              <a:ext cx="27000" cy="227520"/>
            </p14:xfrm>
          </p:contentPart>
        </mc:Choice>
        <mc:Fallback xmlns="">
          <p:pic>
            <p:nvPicPr>
              <p:cNvPr id="118" name="Ink 117">
                <a:extLst>
                  <a:ext uri="{FF2B5EF4-FFF2-40B4-BE49-F238E27FC236}">
                    <a16:creationId xmlns:a16="http://schemas.microsoft.com/office/drawing/2014/main" id="{7E7008D1-C724-0A02-3280-6DBD7764260B}"/>
                  </a:ext>
                </a:extLst>
              </p:cNvPr>
              <p:cNvPicPr/>
              <p:nvPr/>
            </p:nvPicPr>
            <p:blipFill>
              <a:blip r:embed="rId24"/>
              <a:stretch>
                <a:fillRect/>
              </a:stretch>
            </p:blipFill>
            <p:spPr>
              <a:xfrm>
                <a:off x="6253257" y="540076"/>
                <a:ext cx="626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19" name="Ink 118">
                <a:extLst>
                  <a:ext uri="{FF2B5EF4-FFF2-40B4-BE49-F238E27FC236}">
                    <a16:creationId xmlns:a16="http://schemas.microsoft.com/office/drawing/2014/main" id="{C1C83973-F6D4-61D4-5A68-EDBE9F0E98AB}"/>
                  </a:ext>
                </a:extLst>
              </p14:cNvPr>
              <p14:cNvContentPartPr/>
              <p14:nvPr/>
            </p14:nvContentPartPr>
            <p14:xfrm>
              <a:off x="4220337" y="342076"/>
              <a:ext cx="2265120" cy="842400"/>
            </p14:xfrm>
          </p:contentPart>
        </mc:Choice>
        <mc:Fallback xmlns="">
          <p:pic>
            <p:nvPicPr>
              <p:cNvPr id="119" name="Ink 118">
                <a:extLst>
                  <a:ext uri="{FF2B5EF4-FFF2-40B4-BE49-F238E27FC236}">
                    <a16:creationId xmlns:a16="http://schemas.microsoft.com/office/drawing/2014/main" id="{C1C83973-F6D4-61D4-5A68-EDBE9F0E98AB}"/>
                  </a:ext>
                </a:extLst>
              </p:cNvPr>
              <p:cNvPicPr/>
              <p:nvPr/>
            </p:nvPicPr>
            <p:blipFill>
              <a:blip r:embed="rId26"/>
              <a:stretch>
                <a:fillRect/>
              </a:stretch>
            </p:blipFill>
            <p:spPr>
              <a:xfrm>
                <a:off x="4202337" y="324436"/>
                <a:ext cx="2300760" cy="878040"/>
              </a:xfrm>
              <a:prstGeom prst="rect">
                <a:avLst/>
              </a:prstGeom>
            </p:spPr>
          </p:pic>
        </mc:Fallback>
      </mc:AlternateContent>
      <p:grpSp>
        <p:nvGrpSpPr>
          <p:cNvPr id="123" name="Group 122">
            <a:extLst>
              <a:ext uri="{FF2B5EF4-FFF2-40B4-BE49-F238E27FC236}">
                <a16:creationId xmlns:a16="http://schemas.microsoft.com/office/drawing/2014/main" id="{BE1C4C6D-4958-94A5-35DF-56224F3A229C}"/>
              </a:ext>
            </a:extLst>
          </p:cNvPr>
          <p:cNvGrpSpPr/>
          <p:nvPr/>
        </p:nvGrpSpPr>
        <p:grpSpPr>
          <a:xfrm>
            <a:off x="2949537" y="3071776"/>
            <a:ext cx="316800" cy="512640"/>
            <a:chOff x="2949537" y="3071776"/>
            <a:chExt cx="316800" cy="512640"/>
          </a:xfrm>
        </p:grpSpPr>
        <mc:AlternateContent xmlns:mc="http://schemas.openxmlformats.org/markup-compatibility/2006" xmlns:p14="http://schemas.microsoft.com/office/powerpoint/2010/main">
          <mc:Choice Requires="p14">
            <p:contentPart p14:bwMode="auto" r:id="rId27">
              <p14:nvContentPartPr>
                <p14:cNvPr id="121" name="Ink 120">
                  <a:extLst>
                    <a:ext uri="{FF2B5EF4-FFF2-40B4-BE49-F238E27FC236}">
                      <a16:creationId xmlns:a16="http://schemas.microsoft.com/office/drawing/2014/main" id="{85AA2D14-1C27-DCC7-DBCB-43EE546C9F69}"/>
                    </a:ext>
                  </a:extLst>
                </p14:cNvPr>
                <p14:cNvContentPartPr/>
                <p14:nvPr/>
              </p14:nvContentPartPr>
              <p14:xfrm>
                <a:off x="2949537" y="3175456"/>
                <a:ext cx="173880" cy="207360"/>
              </p14:xfrm>
            </p:contentPart>
          </mc:Choice>
          <mc:Fallback xmlns="">
            <p:pic>
              <p:nvPicPr>
                <p:cNvPr id="121" name="Ink 120">
                  <a:extLst>
                    <a:ext uri="{FF2B5EF4-FFF2-40B4-BE49-F238E27FC236}">
                      <a16:creationId xmlns:a16="http://schemas.microsoft.com/office/drawing/2014/main" id="{85AA2D14-1C27-DCC7-DBCB-43EE546C9F69}"/>
                    </a:ext>
                  </a:extLst>
                </p:cNvPr>
                <p:cNvPicPr/>
                <p:nvPr/>
              </p:nvPicPr>
              <p:blipFill>
                <a:blip r:embed="rId28"/>
                <a:stretch>
                  <a:fillRect/>
                </a:stretch>
              </p:blipFill>
              <p:spPr>
                <a:xfrm>
                  <a:off x="2931897" y="3157816"/>
                  <a:ext cx="2095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22" name="Ink 121">
                  <a:extLst>
                    <a:ext uri="{FF2B5EF4-FFF2-40B4-BE49-F238E27FC236}">
                      <a16:creationId xmlns:a16="http://schemas.microsoft.com/office/drawing/2014/main" id="{6CB79551-32FB-83A7-158E-14780650C8CE}"/>
                    </a:ext>
                  </a:extLst>
                </p14:cNvPr>
                <p14:cNvContentPartPr/>
                <p14:nvPr/>
              </p14:nvContentPartPr>
              <p14:xfrm>
                <a:off x="3131337" y="3071776"/>
                <a:ext cx="135000" cy="512640"/>
              </p14:xfrm>
            </p:contentPart>
          </mc:Choice>
          <mc:Fallback xmlns="">
            <p:pic>
              <p:nvPicPr>
                <p:cNvPr id="122" name="Ink 121">
                  <a:extLst>
                    <a:ext uri="{FF2B5EF4-FFF2-40B4-BE49-F238E27FC236}">
                      <a16:creationId xmlns:a16="http://schemas.microsoft.com/office/drawing/2014/main" id="{6CB79551-32FB-83A7-158E-14780650C8CE}"/>
                    </a:ext>
                  </a:extLst>
                </p:cNvPr>
                <p:cNvPicPr/>
                <p:nvPr/>
              </p:nvPicPr>
              <p:blipFill>
                <a:blip r:embed="rId30"/>
                <a:stretch>
                  <a:fillRect/>
                </a:stretch>
              </p:blipFill>
              <p:spPr>
                <a:xfrm>
                  <a:off x="3113337" y="3054136"/>
                  <a:ext cx="170640" cy="548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
            <p14:nvContentPartPr>
              <p14:cNvPr id="168" name="Ink 167">
                <a:extLst>
                  <a:ext uri="{FF2B5EF4-FFF2-40B4-BE49-F238E27FC236}">
                    <a16:creationId xmlns:a16="http://schemas.microsoft.com/office/drawing/2014/main" id="{7F31A75F-530D-D4EE-1C15-292E5FF8A18C}"/>
                  </a:ext>
                </a:extLst>
              </p14:cNvPr>
              <p14:cNvContentPartPr/>
              <p14:nvPr/>
            </p14:nvContentPartPr>
            <p14:xfrm>
              <a:off x="3879417" y="3210660"/>
              <a:ext cx="209880" cy="277920"/>
            </p14:xfrm>
          </p:contentPart>
        </mc:Choice>
        <mc:Fallback xmlns="">
          <p:pic>
            <p:nvPicPr>
              <p:cNvPr id="168" name="Ink 167">
                <a:extLst>
                  <a:ext uri="{FF2B5EF4-FFF2-40B4-BE49-F238E27FC236}">
                    <a16:creationId xmlns:a16="http://schemas.microsoft.com/office/drawing/2014/main" id="{7F31A75F-530D-D4EE-1C15-292E5FF8A18C}"/>
                  </a:ext>
                </a:extLst>
              </p:cNvPr>
              <p:cNvPicPr/>
              <p:nvPr/>
            </p:nvPicPr>
            <p:blipFill>
              <a:blip r:embed="rId32"/>
              <a:stretch>
                <a:fillRect/>
              </a:stretch>
            </p:blipFill>
            <p:spPr>
              <a:xfrm>
                <a:off x="3861417" y="3193020"/>
                <a:ext cx="24552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69" name="Ink 168">
                <a:extLst>
                  <a:ext uri="{FF2B5EF4-FFF2-40B4-BE49-F238E27FC236}">
                    <a16:creationId xmlns:a16="http://schemas.microsoft.com/office/drawing/2014/main" id="{ADB13132-6ACA-D5D6-AC78-3236839F2D55}"/>
                  </a:ext>
                </a:extLst>
              </p14:cNvPr>
              <p14:cNvContentPartPr/>
              <p14:nvPr/>
            </p14:nvContentPartPr>
            <p14:xfrm>
              <a:off x="4413657" y="3257100"/>
              <a:ext cx="124560" cy="20520"/>
            </p14:xfrm>
          </p:contentPart>
        </mc:Choice>
        <mc:Fallback xmlns="">
          <p:pic>
            <p:nvPicPr>
              <p:cNvPr id="169" name="Ink 168">
                <a:extLst>
                  <a:ext uri="{FF2B5EF4-FFF2-40B4-BE49-F238E27FC236}">
                    <a16:creationId xmlns:a16="http://schemas.microsoft.com/office/drawing/2014/main" id="{ADB13132-6ACA-D5D6-AC78-3236839F2D55}"/>
                  </a:ext>
                </a:extLst>
              </p:cNvPr>
              <p:cNvPicPr/>
              <p:nvPr/>
            </p:nvPicPr>
            <p:blipFill>
              <a:blip r:embed="rId34"/>
              <a:stretch>
                <a:fillRect/>
              </a:stretch>
            </p:blipFill>
            <p:spPr>
              <a:xfrm>
                <a:off x="4395657" y="3239460"/>
                <a:ext cx="1602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70" name="Ink 169">
                <a:extLst>
                  <a:ext uri="{FF2B5EF4-FFF2-40B4-BE49-F238E27FC236}">
                    <a16:creationId xmlns:a16="http://schemas.microsoft.com/office/drawing/2014/main" id="{7CD0CC83-799B-4B17-4A1E-AA380EF381FD}"/>
                  </a:ext>
                </a:extLst>
              </p14:cNvPr>
              <p14:cNvContentPartPr/>
              <p14:nvPr/>
            </p14:nvContentPartPr>
            <p14:xfrm>
              <a:off x="4444257" y="3347460"/>
              <a:ext cx="115560" cy="13680"/>
            </p14:xfrm>
          </p:contentPart>
        </mc:Choice>
        <mc:Fallback xmlns="">
          <p:pic>
            <p:nvPicPr>
              <p:cNvPr id="170" name="Ink 169">
                <a:extLst>
                  <a:ext uri="{FF2B5EF4-FFF2-40B4-BE49-F238E27FC236}">
                    <a16:creationId xmlns:a16="http://schemas.microsoft.com/office/drawing/2014/main" id="{7CD0CC83-799B-4B17-4A1E-AA380EF381FD}"/>
                  </a:ext>
                </a:extLst>
              </p:cNvPr>
              <p:cNvPicPr/>
              <p:nvPr/>
            </p:nvPicPr>
            <p:blipFill>
              <a:blip r:embed="rId36"/>
              <a:stretch>
                <a:fillRect/>
              </a:stretch>
            </p:blipFill>
            <p:spPr>
              <a:xfrm>
                <a:off x="4426257" y="3329460"/>
                <a:ext cx="15120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72" name="Ink 171">
                <a:extLst>
                  <a:ext uri="{FF2B5EF4-FFF2-40B4-BE49-F238E27FC236}">
                    <a16:creationId xmlns:a16="http://schemas.microsoft.com/office/drawing/2014/main" id="{B05F1959-347C-9315-C64E-FC20C44ED7D1}"/>
                  </a:ext>
                </a:extLst>
              </p14:cNvPr>
              <p14:cNvContentPartPr/>
              <p14:nvPr/>
            </p14:nvContentPartPr>
            <p14:xfrm>
              <a:off x="4857897" y="3158460"/>
              <a:ext cx="141840" cy="165240"/>
            </p14:xfrm>
          </p:contentPart>
        </mc:Choice>
        <mc:Fallback xmlns="">
          <p:pic>
            <p:nvPicPr>
              <p:cNvPr id="172" name="Ink 171">
                <a:extLst>
                  <a:ext uri="{FF2B5EF4-FFF2-40B4-BE49-F238E27FC236}">
                    <a16:creationId xmlns:a16="http://schemas.microsoft.com/office/drawing/2014/main" id="{B05F1959-347C-9315-C64E-FC20C44ED7D1}"/>
                  </a:ext>
                </a:extLst>
              </p:cNvPr>
              <p:cNvPicPr/>
              <p:nvPr/>
            </p:nvPicPr>
            <p:blipFill>
              <a:blip r:embed="rId38"/>
              <a:stretch>
                <a:fillRect/>
              </a:stretch>
            </p:blipFill>
            <p:spPr>
              <a:xfrm>
                <a:off x="4840257" y="3140460"/>
                <a:ext cx="17748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73" name="Ink 172">
                <a:extLst>
                  <a:ext uri="{FF2B5EF4-FFF2-40B4-BE49-F238E27FC236}">
                    <a16:creationId xmlns:a16="http://schemas.microsoft.com/office/drawing/2014/main" id="{297DA30C-3496-8A00-45BC-66CC405437F5}"/>
                  </a:ext>
                </a:extLst>
              </p14:cNvPr>
              <p14:cNvContentPartPr/>
              <p14:nvPr/>
            </p14:nvContentPartPr>
            <p14:xfrm>
              <a:off x="5164977" y="3239460"/>
              <a:ext cx="14400" cy="13680"/>
            </p14:xfrm>
          </p:contentPart>
        </mc:Choice>
        <mc:Fallback xmlns="">
          <p:pic>
            <p:nvPicPr>
              <p:cNvPr id="173" name="Ink 172">
                <a:extLst>
                  <a:ext uri="{FF2B5EF4-FFF2-40B4-BE49-F238E27FC236}">
                    <a16:creationId xmlns:a16="http://schemas.microsoft.com/office/drawing/2014/main" id="{297DA30C-3496-8A00-45BC-66CC405437F5}"/>
                  </a:ext>
                </a:extLst>
              </p:cNvPr>
              <p:cNvPicPr/>
              <p:nvPr/>
            </p:nvPicPr>
            <p:blipFill>
              <a:blip r:embed="rId40"/>
              <a:stretch>
                <a:fillRect/>
              </a:stretch>
            </p:blipFill>
            <p:spPr>
              <a:xfrm>
                <a:off x="5147337" y="3221460"/>
                <a:ext cx="500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74" name="Ink 173">
                <a:extLst>
                  <a:ext uri="{FF2B5EF4-FFF2-40B4-BE49-F238E27FC236}">
                    <a16:creationId xmlns:a16="http://schemas.microsoft.com/office/drawing/2014/main" id="{661BE1FC-9D35-A6CC-AD08-210F1524F46E}"/>
                  </a:ext>
                </a:extLst>
              </p14:cNvPr>
              <p14:cNvContentPartPr/>
              <p14:nvPr/>
            </p14:nvContentPartPr>
            <p14:xfrm>
              <a:off x="5324457" y="3118140"/>
              <a:ext cx="147240" cy="192240"/>
            </p14:xfrm>
          </p:contentPart>
        </mc:Choice>
        <mc:Fallback xmlns="">
          <p:pic>
            <p:nvPicPr>
              <p:cNvPr id="174" name="Ink 173">
                <a:extLst>
                  <a:ext uri="{FF2B5EF4-FFF2-40B4-BE49-F238E27FC236}">
                    <a16:creationId xmlns:a16="http://schemas.microsoft.com/office/drawing/2014/main" id="{661BE1FC-9D35-A6CC-AD08-210F1524F46E}"/>
                  </a:ext>
                </a:extLst>
              </p:cNvPr>
              <p:cNvPicPr/>
              <p:nvPr/>
            </p:nvPicPr>
            <p:blipFill>
              <a:blip r:embed="rId42"/>
              <a:stretch>
                <a:fillRect/>
              </a:stretch>
            </p:blipFill>
            <p:spPr>
              <a:xfrm>
                <a:off x="5306457" y="3100500"/>
                <a:ext cx="1828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75" name="Ink 174">
                <a:extLst>
                  <a:ext uri="{FF2B5EF4-FFF2-40B4-BE49-F238E27FC236}">
                    <a16:creationId xmlns:a16="http://schemas.microsoft.com/office/drawing/2014/main" id="{6E2311A0-CB69-E0FE-FA44-98079D554AB3}"/>
                  </a:ext>
                </a:extLst>
              </p14:cNvPr>
              <p14:cNvContentPartPr/>
              <p14:nvPr/>
            </p14:nvContentPartPr>
            <p14:xfrm>
              <a:off x="5308617" y="3111660"/>
              <a:ext cx="184320" cy="60480"/>
            </p14:xfrm>
          </p:contentPart>
        </mc:Choice>
        <mc:Fallback xmlns="">
          <p:pic>
            <p:nvPicPr>
              <p:cNvPr id="175" name="Ink 174">
                <a:extLst>
                  <a:ext uri="{FF2B5EF4-FFF2-40B4-BE49-F238E27FC236}">
                    <a16:creationId xmlns:a16="http://schemas.microsoft.com/office/drawing/2014/main" id="{6E2311A0-CB69-E0FE-FA44-98079D554AB3}"/>
                  </a:ext>
                </a:extLst>
              </p:cNvPr>
              <p:cNvPicPr/>
              <p:nvPr/>
            </p:nvPicPr>
            <p:blipFill>
              <a:blip r:embed="rId44"/>
              <a:stretch>
                <a:fillRect/>
              </a:stretch>
            </p:blipFill>
            <p:spPr>
              <a:xfrm>
                <a:off x="5290977" y="3094020"/>
                <a:ext cx="219960" cy="9612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76" name="Ink 175">
                <a:extLst>
                  <a:ext uri="{FF2B5EF4-FFF2-40B4-BE49-F238E27FC236}">
                    <a16:creationId xmlns:a16="http://schemas.microsoft.com/office/drawing/2014/main" id="{44975FE0-13AE-21BA-D525-9E281EE0DF92}"/>
                  </a:ext>
                </a:extLst>
              </p14:cNvPr>
              <p14:cNvContentPartPr/>
              <p14:nvPr/>
            </p14:nvContentPartPr>
            <p14:xfrm>
              <a:off x="5583657" y="3167820"/>
              <a:ext cx="141480" cy="157680"/>
            </p14:xfrm>
          </p:contentPart>
        </mc:Choice>
        <mc:Fallback xmlns="">
          <p:pic>
            <p:nvPicPr>
              <p:cNvPr id="176" name="Ink 175">
                <a:extLst>
                  <a:ext uri="{FF2B5EF4-FFF2-40B4-BE49-F238E27FC236}">
                    <a16:creationId xmlns:a16="http://schemas.microsoft.com/office/drawing/2014/main" id="{44975FE0-13AE-21BA-D525-9E281EE0DF92}"/>
                  </a:ext>
                </a:extLst>
              </p:cNvPr>
              <p:cNvPicPr/>
              <p:nvPr/>
            </p:nvPicPr>
            <p:blipFill>
              <a:blip r:embed="rId46"/>
              <a:stretch>
                <a:fillRect/>
              </a:stretch>
            </p:blipFill>
            <p:spPr>
              <a:xfrm>
                <a:off x="5565657" y="3149820"/>
                <a:ext cx="177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77" name="Ink 176">
                <a:extLst>
                  <a:ext uri="{FF2B5EF4-FFF2-40B4-BE49-F238E27FC236}">
                    <a16:creationId xmlns:a16="http://schemas.microsoft.com/office/drawing/2014/main" id="{695FB4CD-6873-F9EE-7258-47BE1D389B43}"/>
                  </a:ext>
                </a:extLst>
              </p14:cNvPr>
              <p14:cNvContentPartPr/>
              <p14:nvPr/>
            </p14:nvContentPartPr>
            <p14:xfrm>
              <a:off x="5767257" y="3137580"/>
              <a:ext cx="118080" cy="138960"/>
            </p14:xfrm>
          </p:contentPart>
        </mc:Choice>
        <mc:Fallback xmlns="">
          <p:pic>
            <p:nvPicPr>
              <p:cNvPr id="177" name="Ink 176">
                <a:extLst>
                  <a:ext uri="{FF2B5EF4-FFF2-40B4-BE49-F238E27FC236}">
                    <a16:creationId xmlns:a16="http://schemas.microsoft.com/office/drawing/2014/main" id="{695FB4CD-6873-F9EE-7258-47BE1D389B43}"/>
                  </a:ext>
                </a:extLst>
              </p:cNvPr>
              <p:cNvPicPr/>
              <p:nvPr/>
            </p:nvPicPr>
            <p:blipFill>
              <a:blip r:embed="rId48"/>
              <a:stretch>
                <a:fillRect/>
              </a:stretch>
            </p:blipFill>
            <p:spPr>
              <a:xfrm>
                <a:off x="5749617" y="3119580"/>
                <a:ext cx="15372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78" name="Ink 177">
                <a:extLst>
                  <a:ext uri="{FF2B5EF4-FFF2-40B4-BE49-F238E27FC236}">
                    <a16:creationId xmlns:a16="http://schemas.microsoft.com/office/drawing/2014/main" id="{B8988767-F816-58B6-2F36-F5468F49E434}"/>
                  </a:ext>
                </a:extLst>
              </p14:cNvPr>
              <p14:cNvContentPartPr/>
              <p14:nvPr/>
            </p14:nvContentPartPr>
            <p14:xfrm>
              <a:off x="6074337" y="3110940"/>
              <a:ext cx="150120" cy="180720"/>
            </p14:xfrm>
          </p:contentPart>
        </mc:Choice>
        <mc:Fallback xmlns="">
          <p:pic>
            <p:nvPicPr>
              <p:cNvPr id="178" name="Ink 177">
                <a:extLst>
                  <a:ext uri="{FF2B5EF4-FFF2-40B4-BE49-F238E27FC236}">
                    <a16:creationId xmlns:a16="http://schemas.microsoft.com/office/drawing/2014/main" id="{B8988767-F816-58B6-2F36-F5468F49E434}"/>
                  </a:ext>
                </a:extLst>
              </p:cNvPr>
              <p:cNvPicPr/>
              <p:nvPr/>
            </p:nvPicPr>
            <p:blipFill>
              <a:blip r:embed="rId50"/>
              <a:stretch>
                <a:fillRect/>
              </a:stretch>
            </p:blipFill>
            <p:spPr>
              <a:xfrm>
                <a:off x="6056337" y="3093300"/>
                <a:ext cx="18576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80" name="Ink 179">
                <a:extLst>
                  <a:ext uri="{FF2B5EF4-FFF2-40B4-BE49-F238E27FC236}">
                    <a16:creationId xmlns:a16="http://schemas.microsoft.com/office/drawing/2014/main" id="{54E4C712-E4F3-9E3C-5221-B77F0B29C776}"/>
                  </a:ext>
                </a:extLst>
              </p14:cNvPr>
              <p14:cNvContentPartPr/>
              <p14:nvPr/>
            </p14:nvContentPartPr>
            <p14:xfrm>
              <a:off x="6460257" y="2984940"/>
              <a:ext cx="202680" cy="277560"/>
            </p14:xfrm>
          </p:contentPart>
        </mc:Choice>
        <mc:Fallback xmlns="">
          <p:pic>
            <p:nvPicPr>
              <p:cNvPr id="180" name="Ink 179">
                <a:extLst>
                  <a:ext uri="{FF2B5EF4-FFF2-40B4-BE49-F238E27FC236}">
                    <a16:creationId xmlns:a16="http://schemas.microsoft.com/office/drawing/2014/main" id="{54E4C712-E4F3-9E3C-5221-B77F0B29C776}"/>
                  </a:ext>
                </a:extLst>
              </p:cNvPr>
              <p:cNvPicPr/>
              <p:nvPr/>
            </p:nvPicPr>
            <p:blipFill>
              <a:blip r:embed="rId52"/>
              <a:stretch>
                <a:fillRect/>
              </a:stretch>
            </p:blipFill>
            <p:spPr>
              <a:xfrm>
                <a:off x="6442617" y="2967300"/>
                <a:ext cx="238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81" name="Ink 180">
                <a:extLst>
                  <a:ext uri="{FF2B5EF4-FFF2-40B4-BE49-F238E27FC236}">
                    <a16:creationId xmlns:a16="http://schemas.microsoft.com/office/drawing/2014/main" id="{128F15CE-2CCA-5103-6B32-3F7015F20618}"/>
                  </a:ext>
                </a:extLst>
              </p14:cNvPr>
              <p14:cNvContentPartPr/>
              <p14:nvPr/>
            </p14:nvContentPartPr>
            <p14:xfrm>
              <a:off x="6499137" y="3124260"/>
              <a:ext cx="234000" cy="75600"/>
            </p14:xfrm>
          </p:contentPart>
        </mc:Choice>
        <mc:Fallback xmlns="">
          <p:pic>
            <p:nvPicPr>
              <p:cNvPr id="181" name="Ink 180">
                <a:extLst>
                  <a:ext uri="{FF2B5EF4-FFF2-40B4-BE49-F238E27FC236}">
                    <a16:creationId xmlns:a16="http://schemas.microsoft.com/office/drawing/2014/main" id="{128F15CE-2CCA-5103-6B32-3F7015F20618}"/>
                  </a:ext>
                </a:extLst>
              </p:cNvPr>
              <p:cNvPicPr/>
              <p:nvPr/>
            </p:nvPicPr>
            <p:blipFill>
              <a:blip r:embed="rId54"/>
              <a:stretch>
                <a:fillRect/>
              </a:stretch>
            </p:blipFill>
            <p:spPr>
              <a:xfrm>
                <a:off x="6481137" y="3106260"/>
                <a:ext cx="2696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83" name="Ink 182">
                <a:extLst>
                  <a:ext uri="{FF2B5EF4-FFF2-40B4-BE49-F238E27FC236}">
                    <a16:creationId xmlns:a16="http://schemas.microsoft.com/office/drawing/2014/main" id="{62B8F026-F44F-4F9E-1E19-AF53C946D3F0}"/>
                  </a:ext>
                </a:extLst>
              </p14:cNvPr>
              <p14:cNvContentPartPr/>
              <p14:nvPr/>
            </p14:nvContentPartPr>
            <p14:xfrm>
              <a:off x="3676377" y="2857500"/>
              <a:ext cx="3291480" cy="762480"/>
            </p14:xfrm>
          </p:contentPart>
        </mc:Choice>
        <mc:Fallback xmlns="">
          <p:pic>
            <p:nvPicPr>
              <p:cNvPr id="183" name="Ink 182">
                <a:extLst>
                  <a:ext uri="{FF2B5EF4-FFF2-40B4-BE49-F238E27FC236}">
                    <a16:creationId xmlns:a16="http://schemas.microsoft.com/office/drawing/2014/main" id="{62B8F026-F44F-4F9E-1E19-AF53C946D3F0}"/>
                  </a:ext>
                </a:extLst>
              </p:cNvPr>
              <p:cNvPicPr/>
              <p:nvPr/>
            </p:nvPicPr>
            <p:blipFill>
              <a:blip r:embed="rId56"/>
              <a:stretch>
                <a:fillRect/>
              </a:stretch>
            </p:blipFill>
            <p:spPr>
              <a:xfrm>
                <a:off x="3658737" y="2839500"/>
                <a:ext cx="3327120" cy="798120"/>
              </a:xfrm>
              <a:prstGeom prst="rect">
                <a:avLst/>
              </a:prstGeom>
            </p:spPr>
          </p:pic>
        </mc:Fallback>
      </mc:AlternateContent>
    </p:spTree>
    <p:extLst>
      <p:ext uri="{BB962C8B-B14F-4D97-AF65-F5344CB8AC3E}">
        <p14:creationId xmlns:p14="http://schemas.microsoft.com/office/powerpoint/2010/main" val="3581317346"/>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E1F0B5DF-775A-F53B-40DF-C9CD60EC1B14}"/>
              </a:ext>
            </a:extLst>
          </p:cNvPr>
          <p:cNvGrpSpPr/>
          <p:nvPr/>
        </p:nvGrpSpPr>
        <p:grpSpPr>
          <a:xfrm>
            <a:off x="3676377" y="278176"/>
            <a:ext cx="205560" cy="563040"/>
            <a:chOff x="3676377" y="278176"/>
            <a:chExt cx="205560" cy="5630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0F9AA07D-7F5C-EE77-4645-A035CDEEF017}"/>
                    </a:ext>
                  </a:extLst>
                </p14:cNvPr>
                <p14:cNvContentPartPr/>
                <p14:nvPr/>
              </p14:nvContentPartPr>
              <p14:xfrm>
                <a:off x="3676377" y="425056"/>
                <a:ext cx="17280" cy="198720"/>
              </p14:xfrm>
            </p:contentPart>
          </mc:Choice>
          <mc:Fallback xmlns="">
            <p:pic>
              <p:nvPicPr>
                <p:cNvPr id="2" name="Ink 1">
                  <a:extLst>
                    <a:ext uri="{FF2B5EF4-FFF2-40B4-BE49-F238E27FC236}">
                      <a16:creationId xmlns:a16="http://schemas.microsoft.com/office/drawing/2014/main" id="{0F9AA07D-7F5C-EE77-4645-A035CDEEF017}"/>
                    </a:ext>
                  </a:extLst>
                </p:cNvPr>
                <p:cNvPicPr/>
                <p:nvPr/>
              </p:nvPicPr>
              <p:blipFill>
                <a:blip r:embed="rId4"/>
                <a:stretch>
                  <a:fillRect/>
                </a:stretch>
              </p:blipFill>
              <p:spPr>
                <a:xfrm>
                  <a:off x="3658377" y="407056"/>
                  <a:ext cx="529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B7AE2405-9847-C0DC-8E5A-1D89897C46EE}"/>
                    </a:ext>
                  </a:extLst>
                </p14:cNvPr>
                <p14:cNvContentPartPr/>
                <p14:nvPr/>
              </p14:nvContentPartPr>
              <p14:xfrm>
                <a:off x="3761697" y="278176"/>
                <a:ext cx="120240" cy="563040"/>
              </p14:xfrm>
            </p:contentPart>
          </mc:Choice>
          <mc:Fallback xmlns="">
            <p:pic>
              <p:nvPicPr>
                <p:cNvPr id="3" name="Ink 2">
                  <a:extLst>
                    <a:ext uri="{FF2B5EF4-FFF2-40B4-BE49-F238E27FC236}">
                      <a16:creationId xmlns:a16="http://schemas.microsoft.com/office/drawing/2014/main" id="{B7AE2405-9847-C0DC-8E5A-1D89897C46EE}"/>
                    </a:ext>
                  </a:extLst>
                </p:cNvPr>
                <p:cNvPicPr/>
                <p:nvPr/>
              </p:nvPicPr>
              <p:blipFill>
                <a:blip r:embed="rId6"/>
                <a:stretch>
                  <a:fillRect/>
                </a:stretch>
              </p:blipFill>
              <p:spPr>
                <a:xfrm>
                  <a:off x="3744057" y="260536"/>
                  <a:ext cx="155880" cy="598680"/>
                </a:xfrm>
                <a:prstGeom prst="rect">
                  <a:avLst/>
                </a:prstGeom>
              </p:spPr>
            </p:pic>
          </mc:Fallback>
        </mc:AlternateContent>
      </p:grpSp>
      <p:grpSp>
        <p:nvGrpSpPr>
          <p:cNvPr id="17" name="Group 16">
            <a:extLst>
              <a:ext uri="{FF2B5EF4-FFF2-40B4-BE49-F238E27FC236}">
                <a16:creationId xmlns:a16="http://schemas.microsoft.com/office/drawing/2014/main" id="{8521809E-D7B5-F88C-93BC-B6725CEC5285}"/>
              </a:ext>
            </a:extLst>
          </p:cNvPr>
          <p:cNvGrpSpPr/>
          <p:nvPr/>
        </p:nvGrpSpPr>
        <p:grpSpPr>
          <a:xfrm>
            <a:off x="4150137" y="158656"/>
            <a:ext cx="576720" cy="799920"/>
            <a:chOff x="4150137" y="158656"/>
            <a:chExt cx="576720" cy="799920"/>
          </a:xfrm>
        </p:grpSpPr>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854F1B7D-9F11-FD28-DB48-C88A633829A4}"/>
                    </a:ext>
                  </a:extLst>
                </p14:cNvPr>
                <p14:cNvContentPartPr/>
                <p14:nvPr/>
              </p14:nvContentPartPr>
              <p14:xfrm>
                <a:off x="4194057" y="158656"/>
                <a:ext cx="165240" cy="246240"/>
              </p14:xfrm>
            </p:contentPart>
          </mc:Choice>
          <mc:Fallback xmlns="">
            <p:pic>
              <p:nvPicPr>
                <p:cNvPr id="6" name="Ink 5">
                  <a:extLst>
                    <a:ext uri="{FF2B5EF4-FFF2-40B4-BE49-F238E27FC236}">
                      <a16:creationId xmlns:a16="http://schemas.microsoft.com/office/drawing/2014/main" id="{854F1B7D-9F11-FD28-DB48-C88A633829A4}"/>
                    </a:ext>
                  </a:extLst>
                </p:cNvPr>
                <p:cNvPicPr/>
                <p:nvPr/>
              </p:nvPicPr>
              <p:blipFill>
                <a:blip r:embed="rId8"/>
                <a:stretch>
                  <a:fillRect/>
                </a:stretch>
              </p:blipFill>
              <p:spPr>
                <a:xfrm>
                  <a:off x="4176057" y="140656"/>
                  <a:ext cx="20088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7A41EB0E-4B1F-142B-ACA5-5E31C6A92652}"/>
                    </a:ext>
                  </a:extLst>
                </p14:cNvPr>
                <p14:cNvContentPartPr/>
                <p14:nvPr/>
              </p14:nvContentPartPr>
              <p14:xfrm>
                <a:off x="4407537" y="252976"/>
                <a:ext cx="191520" cy="250200"/>
              </p14:xfrm>
            </p:contentPart>
          </mc:Choice>
          <mc:Fallback xmlns="">
            <p:pic>
              <p:nvPicPr>
                <p:cNvPr id="7" name="Ink 6">
                  <a:extLst>
                    <a:ext uri="{FF2B5EF4-FFF2-40B4-BE49-F238E27FC236}">
                      <a16:creationId xmlns:a16="http://schemas.microsoft.com/office/drawing/2014/main" id="{7A41EB0E-4B1F-142B-ACA5-5E31C6A92652}"/>
                    </a:ext>
                  </a:extLst>
                </p:cNvPr>
                <p:cNvPicPr/>
                <p:nvPr/>
              </p:nvPicPr>
              <p:blipFill>
                <a:blip r:embed="rId10"/>
                <a:stretch>
                  <a:fillRect/>
                </a:stretch>
              </p:blipFill>
              <p:spPr>
                <a:xfrm>
                  <a:off x="4389537" y="235336"/>
                  <a:ext cx="22716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19A3D3B4-AFC7-834D-68DA-7F25FC730D8D}"/>
                    </a:ext>
                  </a:extLst>
                </p14:cNvPr>
                <p14:cNvContentPartPr/>
                <p14:nvPr/>
              </p14:nvContentPartPr>
              <p14:xfrm>
                <a:off x="4150497" y="614056"/>
                <a:ext cx="17640" cy="10440"/>
              </p14:xfrm>
            </p:contentPart>
          </mc:Choice>
          <mc:Fallback xmlns="">
            <p:pic>
              <p:nvPicPr>
                <p:cNvPr id="8" name="Ink 7">
                  <a:extLst>
                    <a:ext uri="{FF2B5EF4-FFF2-40B4-BE49-F238E27FC236}">
                      <a16:creationId xmlns:a16="http://schemas.microsoft.com/office/drawing/2014/main" id="{19A3D3B4-AFC7-834D-68DA-7F25FC730D8D}"/>
                    </a:ext>
                  </a:extLst>
                </p:cNvPr>
                <p:cNvPicPr/>
                <p:nvPr/>
              </p:nvPicPr>
              <p:blipFill>
                <a:blip r:embed="rId12"/>
                <a:stretch>
                  <a:fillRect/>
                </a:stretch>
              </p:blipFill>
              <p:spPr>
                <a:xfrm>
                  <a:off x="4132857" y="596416"/>
                  <a:ext cx="532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 name="Ink 9">
                  <a:extLst>
                    <a:ext uri="{FF2B5EF4-FFF2-40B4-BE49-F238E27FC236}">
                      <a16:creationId xmlns:a16="http://schemas.microsoft.com/office/drawing/2014/main" id="{9501F8A2-CD4F-F723-3FA1-42D8687589BC}"/>
                    </a:ext>
                  </a:extLst>
                </p14:cNvPr>
                <p14:cNvContentPartPr/>
                <p14:nvPr/>
              </p14:nvContentPartPr>
              <p14:xfrm>
                <a:off x="4150137" y="583816"/>
                <a:ext cx="576720" cy="20520"/>
              </p14:xfrm>
            </p:contentPart>
          </mc:Choice>
          <mc:Fallback xmlns="">
            <p:pic>
              <p:nvPicPr>
                <p:cNvPr id="10" name="Ink 9">
                  <a:extLst>
                    <a:ext uri="{FF2B5EF4-FFF2-40B4-BE49-F238E27FC236}">
                      <a16:creationId xmlns:a16="http://schemas.microsoft.com/office/drawing/2014/main" id="{9501F8A2-CD4F-F723-3FA1-42D8687589BC}"/>
                    </a:ext>
                  </a:extLst>
                </p:cNvPr>
                <p:cNvPicPr/>
                <p:nvPr/>
              </p:nvPicPr>
              <p:blipFill>
                <a:blip r:embed="rId14"/>
                <a:stretch>
                  <a:fillRect/>
                </a:stretch>
              </p:blipFill>
              <p:spPr>
                <a:xfrm>
                  <a:off x="4132497" y="565816"/>
                  <a:ext cx="6123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 name="Ink 10">
                  <a:extLst>
                    <a:ext uri="{FF2B5EF4-FFF2-40B4-BE49-F238E27FC236}">
                      <a16:creationId xmlns:a16="http://schemas.microsoft.com/office/drawing/2014/main" id="{9F8447A3-AA84-8741-B26D-9D9C9E618C2E}"/>
                    </a:ext>
                  </a:extLst>
                </p14:cNvPr>
                <p14:cNvContentPartPr/>
                <p14:nvPr/>
              </p14:nvContentPartPr>
              <p14:xfrm>
                <a:off x="4199817" y="685696"/>
                <a:ext cx="141480" cy="245880"/>
              </p14:xfrm>
            </p:contentPart>
          </mc:Choice>
          <mc:Fallback xmlns="">
            <p:pic>
              <p:nvPicPr>
                <p:cNvPr id="11" name="Ink 10">
                  <a:extLst>
                    <a:ext uri="{FF2B5EF4-FFF2-40B4-BE49-F238E27FC236}">
                      <a16:creationId xmlns:a16="http://schemas.microsoft.com/office/drawing/2014/main" id="{9F8447A3-AA84-8741-B26D-9D9C9E618C2E}"/>
                    </a:ext>
                  </a:extLst>
                </p:cNvPr>
                <p:cNvPicPr/>
                <p:nvPr/>
              </p:nvPicPr>
              <p:blipFill>
                <a:blip r:embed="rId16"/>
                <a:stretch>
                  <a:fillRect/>
                </a:stretch>
              </p:blipFill>
              <p:spPr>
                <a:xfrm>
                  <a:off x="4181817" y="667696"/>
                  <a:ext cx="17712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 name="Ink 11">
                  <a:extLst>
                    <a:ext uri="{FF2B5EF4-FFF2-40B4-BE49-F238E27FC236}">
                      <a16:creationId xmlns:a16="http://schemas.microsoft.com/office/drawing/2014/main" id="{2B1B43DF-EA19-2985-886F-273AD620E0A5}"/>
                    </a:ext>
                  </a:extLst>
                </p14:cNvPr>
                <p14:cNvContentPartPr/>
                <p14:nvPr/>
              </p14:nvContentPartPr>
              <p14:xfrm>
                <a:off x="4418697" y="822496"/>
                <a:ext cx="110520" cy="136080"/>
              </p14:xfrm>
            </p:contentPart>
          </mc:Choice>
          <mc:Fallback xmlns="">
            <p:pic>
              <p:nvPicPr>
                <p:cNvPr id="12" name="Ink 11">
                  <a:extLst>
                    <a:ext uri="{FF2B5EF4-FFF2-40B4-BE49-F238E27FC236}">
                      <a16:creationId xmlns:a16="http://schemas.microsoft.com/office/drawing/2014/main" id="{2B1B43DF-EA19-2985-886F-273AD620E0A5}"/>
                    </a:ext>
                  </a:extLst>
                </p:cNvPr>
                <p:cNvPicPr/>
                <p:nvPr/>
              </p:nvPicPr>
              <p:blipFill>
                <a:blip r:embed="rId18"/>
                <a:stretch>
                  <a:fillRect/>
                </a:stretch>
              </p:blipFill>
              <p:spPr>
                <a:xfrm>
                  <a:off x="4401057" y="804496"/>
                  <a:ext cx="14616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 name="Ink 12">
                  <a:extLst>
                    <a:ext uri="{FF2B5EF4-FFF2-40B4-BE49-F238E27FC236}">
                      <a16:creationId xmlns:a16="http://schemas.microsoft.com/office/drawing/2014/main" id="{DC397276-FF45-7C30-A9E2-5AF10B436A5D}"/>
                    </a:ext>
                  </a:extLst>
                </p14:cNvPr>
                <p14:cNvContentPartPr/>
                <p14:nvPr/>
              </p14:nvContentPartPr>
              <p14:xfrm>
                <a:off x="4550097" y="798736"/>
                <a:ext cx="73800" cy="108360"/>
              </p14:xfrm>
            </p:contentPart>
          </mc:Choice>
          <mc:Fallback xmlns="">
            <p:pic>
              <p:nvPicPr>
                <p:cNvPr id="13" name="Ink 12">
                  <a:extLst>
                    <a:ext uri="{FF2B5EF4-FFF2-40B4-BE49-F238E27FC236}">
                      <a16:creationId xmlns:a16="http://schemas.microsoft.com/office/drawing/2014/main" id="{DC397276-FF45-7C30-A9E2-5AF10B436A5D}"/>
                    </a:ext>
                  </a:extLst>
                </p:cNvPr>
                <p:cNvPicPr/>
                <p:nvPr/>
              </p:nvPicPr>
              <p:blipFill>
                <a:blip r:embed="rId20"/>
                <a:stretch>
                  <a:fillRect/>
                </a:stretch>
              </p:blipFill>
              <p:spPr>
                <a:xfrm>
                  <a:off x="4532097" y="781096"/>
                  <a:ext cx="109440" cy="144000"/>
                </a:xfrm>
                <a:prstGeom prst="rect">
                  <a:avLst/>
                </a:prstGeom>
              </p:spPr>
            </p:pic>
          </mc:Fallback>
        </mc:AlternateContent>
      </p:grpSp>
      <p:grpSp>
        <p:nvGrpSpPr>
          <p:cNvPr id="16" name="Group 15">
            <a:extLst>
              <a:ext uri="{FF2B5EF4-FFF2-40B4-BE49-F238E27FC236}">
                <a16:creationId xmlns:a16="http://schemas.microsoft.com/office/drawing/2014/main" id="{B585ED54-B3CD-430B-CBB5-9DDA053621A8}"/>
              </a:ext>
            </a:extLst>
          </p:cNvPr>
          <p:cNvGrpSpPr/>
          <p:nvPr/>
        </p:nvGrpSpPr>
        <p:grpSpPr>
          <a:xfrm>
            <a:off x="4940337" y="562936"/>
            <a:ext cx="129960" cy="125280"/>
            <a:chOff x="4940337" y="562936"/>
            <a:chExt cx="129960" cy="125280"/>
          </a:xfrm>
        </p:grpSpPr>
        <mc:AlternateContent xmlns:mc="http://schemas.openxmlformats.org/markup-compatibility/2006" xmlns:p14="http://schemas.microsoft.com/office/powerpoint/2010/main">
          <mc:Choice Requires="p14">
            <p:contentPart p14:bwMode="auto" r:id="rId21">
              <p14:nvContentPartPr>
                <p14:cNvPr id="14" name="Ink 13">
                  <a:extLst>
                    <a:ext uri="{FF2B5EF4-FFF2-40B4-BE49-F238E27FC236}">
                      <a16:creationId xmlns:a16="http://schemas.microsoft.com/office/drawing/2014/main" id="{36D6E6C0-7090-A5FE-4221-64B216C7BD6B}"/>
                    </a:ext>
                  </a:extLst>
                </p14:cNvPr>
                <p14:cNvContentPartPr/>
                <p14:nvPr/>
              </p14:nvContentPartPr>
              <p14:xfrm>
                <a:off x="4940337" y="562936"/>
                <a:ext cx="122400" cy="6120"/>
              </p14:xfrm>
            </p:contentPart>
          </mc:Choice>
          <mc:Fallback xmlns="">
            <p:pic>
              <p:nvPicPr>
                <p:cNvPr id="14" name="Ink 13">
                  <a:extLst>
                    <a:ext uri="{FF2B5EF4-FFF2-40B4-BE49-F238E27FC236}">
                      <a16:creationId xmlns:a16="http://schemas.microsoft.com/office/drawing/2014/main" id="{36D6E6C0-7090-A5FE-4221-64B216C7BD6B}"/>
                    </a:ext>
                  </a:extLst>
                </p:cNvPr>
                <p:cNvPicPr/>
                <p:nvPr/>
              </p:nvPicPr>
              <p:blipFill>
                <a:blip r:embed="rId22"/>
                <a:stretch>
                  <a:fillRect/>
                </a:stretch>
              </p:blipFill>
              <p:spPr>
                <a:xfrm>
                  <a:off x="4922697" y="544936"/>
                  <a:ext cx="15804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5" name="Ink 14">
                  <a:extLst>
                    <a:ext uri="{FF2B5EF4-FFF2-40B4-BE49-F238E27FC236}">
                      <a16:creationId xmlns:a16="http://schemas.microsoft.com/office/drawing/2014/main" id="{B33706A1-4179-7626-E232-BADE2DFD71A7}"/>
                    </a:ext>
                  </a:extLst>
                </p14:cNvPr>
                <p14:cNvContentPartPr/>
                <p14:nvPr/>
              </p14:nvContentPartPr>
              <p14:xfrm>
                <a:off x="4985697" y="673096"/>
                <a:ext cx="84600" cy="15120"/>
              </p14:xfrm>
            </p:contentPart>
          </mc:Choice>
          <mc:Fallback xmlns="">
            <p:pic>
              <p:nvPicPr>
                <p:cNvPr id="15" name="Ink 14">
                  <a:extLst>
                    <a:ext uri="{FF2B5EF4-FFF2-40B4-BE49-F238E27FC236}">
                      <a16:creationId xmlns:a16="http://schemas.microsoft.com/office/drawing/2014/main" id="{B33706A1-4179-7626-E232-BADE2DFD71A7}"/>
                    </a:ext>
                  </a:extLst>
                </p:cNvPr>
                <p:cNvPicPr/>
                <p:nvPr/>
              </p:nvPicPr>
              <p:blipFill>
                <a:blip r:embed="rId24"/>
                <a:stretch>
                  <a:fillRect/>
                </a:stretch>
              </p:blipFill>
              <p:spPr>
                <a:xfrm>
                  <a:off x="4968057" y="655096"/>
                  <a:ext cx="120240" cy="50760"/>
                </a:xfrm>
                <a:prstGeom prst="rect">
                  <a:avLst/>
                </a:prstGeom>
              </p:spPr>
            </p:pic>
          </mc:Fallback>
        </mc:AlternateContent>
      </p:grpSp>
      <p:grpSp>
        <p:nvGrpSpPr>
          <p:cNvPr id="27" name="Group 26">
            <a:extLst>
              <a:ext uri="{FF2B5EF4-FFF2-40B4-BE49-F238E27FC236}">
                <a16:creationId xmlns:a16="http://schemas.microsoft.com/office/drawing/2014/main" id="{84F85923-FEC1-37C2-226B-89746418CDD6}"/>
              </a:ext>
            </a:extLst>
          </p:cNvPr>
          <p:cNvGrpSpPr/>
          <p:nvPr/>
        </p:nvGrpSpPr>
        <p:grpSpPr>
          <a:xfrm>
            <a:off x="5402217" y="232096"/>
            <a:ext cx="393840" cy="653040"/>
            <a:chOff x="5402217" y="232096"/>
            <a:chExt cx="393840" cy="653040"/>
          </a:xfrm>
        </p:grpSpPr>
        <mc:AlternateContent xmlns:mc="http://schemas.openxmlformats.org/markup-compatibility/2006" xmlns:p14="http://schemas.microsoft.com/office/powerpoint/2010/main">
          <mc:Choice Requires="p14">
            <p:contentPart p14:bwMode="auto" r:id="rId25">
              <p14:nvContentPartPr>
                <p14:cNvPr id="18" name="Ink 17">
                  <a:extLst>
                    <a:ext uri="{FF2B5EF4-FFF2-40B4-BE49-F238E27FC236}">
                      <a16:creationId xmlns:a16="http://schemas.microsoft.com/office/drawing/2014/main" id="{C9E80874-9DBD-AFB8-0013-444FCFB71503}"/>
                    </a:ext>
                  </a:extLst>
                </p14:cNvPr>
                <p14:cNvContentPartPr/>
                <p14:nvPr/>
              </p14:nvContentPartPr>
              <p14:xfrm>
                <a:off x="5512377" y="232096"/>
                <a:ext cx="164880" cy="228600"/>
              </p14:xfrm>
            </p:contentPart>
          </mc:Choice>
          <mc:Fallback xmlns="">
            <p:pic>
              <p:nvPicPr>
                <p:cNvPr id="18" name="Ink 17">
                  <a:extLst>
                    <a:ext uri="{FF2B5EF4-FFF2-40B4-BE49-F238E27FC236}">
                      <a16:creationId xmlns:a16="http://schemas.microsoft.com/office/drawing/2014/main" id="{C9E80874-9DBD-AFB8-0013-444FCFB71503}"/>
                    </a:ext>
                  </a:extLst>
                </p:cNvPr>
                <p:cNvPicPr/>
                <p:nvPr/>
              </p:nvPicPr>
              <p:blipFill>
                <a:blip r:embed="rId26"/>
                <a:stretch>
                  <a:fillRect/>
                </a:stretch>
              </p:blipFill>
              <p:spPr>
                <a:xfrm>
                  <a:off x="5494377" y="214456"/>
                  <a:ext cx="2005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9" name="Ink 18">
                  <a:extLst>
                    <a:ext uri="{FF2B5EF4-FFF2-40B4-BE49-F238E27FC236}">
                      <a16:creationId xmlns:a16="http://schemas.microsoft.com/office/drawing/2014/main" id="{7DC56E1C-0F59-34BA-AAF3-33F1A896913F}"/>
                    </a:ext>
                  </a:extLst>
                </p14:cNvPr>
                <p14:cNvContentPartPr/>
                <p14:nvPr/>
              </p14:nvContentPartPr>
              <p14:xfrm>
                <a:off x="5402217" y="534496"/>
                <a:ext cx="393840" cy="68760"/>
              </p14:xfrm>
            </p:contentPart>
          </mc:Choice>
          <mc:Fallback xmlns="">
            <p:pic>
              <p:nvPicPr>
                <p:cNvPr id="19" name="Ink 18">
                  <a:extLst>
                    <a:ext uri="{FF2B5EF4-FFF2-40B4-BE49-F238E27FC236}">
                      <a16:creationId xmlns:a16="http://schemas.microsoft.com/office/drawing/2014/main" id="{7DC56E1C-0F59-34BA-AAF3-33F1A896913F}"/>
                    </a:ext>
                  </a:extLst>
                </p:cNvPr>
                <p:cNvPicPr/>
                <p:nvPr/>
              </p:nvPicPr>
              <p:blipFill>
                <a:blip r:embed="rId28"/>
                <a:stretch>
                  <a:fillRect/>
                </a:stretch>
              </p:blipFill>
              <p:spPr>
                <a:xfrm>
                  <a:off x="5384217" y="516496"/>
                  <a:ext cx="4294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1" name="Ink 20">
                  <a:extLst>
                    <a:ext uri="{FF2B5EF4-FFF2-40B4-BE49-F238E27FC236}">
                      <a16:creationId xmlns:a16="http://schemas.microsoft.com/office/drawing/2014/main" id="{7B857409-4E93-DC4E-231B-658D40FAECD3}"/>
                    </a:ext>
                  </a:extLst>
                </p14:cNvPr>
                <p14:cNvContentPartPr/>
                <p14:nvPr/>
              </p14:nvContentPartPr>
              <p14:xfrm>
                <a:off x="5570697" y="657976"/>
                <a:ext cx="168480" cy="140040"/>
              </p14:xfrm>
            </p:contentPart>
          </mc:Choice>
          <mc:Fallback xmlns="">
            <p:pic>
              <p:nvPicPr>
                <p:cNvPr id="21" name="Ink 20">
                  <a:extLst>
                    <a:ext uri="{FF2B5EF4-FFF2-40B4-BE49-F238E27FC236}">
                      <a16:creationId xmlns:a16="http://schemas.microsoft.com/office/drawing/2014/main" id="{7B857409-4E93-DC4E-231B-658D40FAECD3}"/>
                    </a:ext>
                  </a:extLst>
                </p:cNvPr>
                <p:cNvPicPr/>
                <p:nvPr/>
              </p:nvPicPr>
              <p:blipFill>
                <a:blip r:embed="rId30"/>
                <a:stretch>
                  <a:fillRect/>
                </a:stretch>
              </p:blipFill>
              <p:spPr>
                <a:xfrm>
                  <a:off x="5552697" y="639976"/>
                  <a:ext cx="20412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2" name="Ink 21">
                  <a:extLst>
                    <a:ext uri="{FF2B5EF4-FFF2-40B4-BE49-F238E27FC236}">
                      <a16:creationId xmlns:a16="http://schemas.microsoft.com/office/drawing/2014/main" id="{5DF1F4E9-F67B-06CF-D419-7BE16E050487}"/>
                    </a:ext>
                  </a:extLst>
                </p14:cNvPr>
                <p14:cNvContentPartPr/>
                <p14:nvPr/>
              </p14:nvContentPartPr>
              <p14:xfrm>
                <a:off x="5680497" y="690016"/>
                <a:ext cx="67680" cy="195120"/>
              </p14:xfrm>
            </p:contentPart>
          </mc:Choice>
          <mc:Fallback xmlns="">
            <p:pic>
              <p:nvPicPr>
                <p:cNvPr id="22" name="Ink 21">
                  <a:extLst>
                    <a:ext uri="{FF2B5EF4-FFF2-40B4-BE49-F238E27FC236}">
                      <a16:creationId xmlns:a16="http://schemas.microsoft.com/office/drawing/2014/main" id="{5DF1F4E9-F67B-06CF-D419-7BE16E050487}"/>
                    </a:ext>
                  </a:extLst>
                </p:cNvPr>
                <p:cNvPicPr/>
                <p:nvPr/>
              </p:nvPicPr>
              <p:blipFill>
                <a:blip r:embed="rId32"/>
                <a:stretch>
                  <a:fillRect/>
                </a:stretch>
              </p:blipFill>
              <p:spPr>
                <a:xfrm>
                  <a:off x="5662857" y="672376"/>
                  <a:ext cx="103320" cy="230760"/>
                </a:xfrm>
                <a:prstGeom prst="rect">
                  <a:avLst/>
                </a:prstGeom>
              </p:spPr>
            </p:pic>
          </mc:Fallback>
        </mc:AlternateContent>
      </p:grpSp>
      <p:grpSp>
        <p:nvGrpSpPr>
          <p:cNvPr id="26" name="Group 25">
            <a:extLst>
              <a:ext uri="{FF2B5EF4-FFF2-40B4-BE49-F238E27FC236}">
                <a16:creationId xmlns:a16="http://schemas.microsoft.com/office/drawing/2014/main" id="{B236B7AE-43ED-094B-D80A-1E1C92471F47}"/>
              </a:ext>
            </a:extLst>
          </p:cNvPr>
          <p:cNvGrpSpPr/>
          <p:nvPr/>
        </p:nvGrpSpPr>
        <p:grpSpPr>
          <a:xfrm>
            <a:off x="6136977" y="374296"/>
            <a:ext cx="563760" cy="208800"/>
            <a:chOff x="6136977" y="374296"/>
            <a:chExt cx="563760" cy="208800"/>
          </a:xfrm>
        </p:grpSpPr>
        <mc:AlternateContent xmlns:mc="http://schemas.openxmlformats.org/markup-compatibility/2006" xmlns:p14="http://schemas.microsoft.com/office/powerpoint/2010/main">
          <mc:Choice Requires="p14">
            <p:contentPart p14:bwMode="auto" r:id="rId33">
              <p14:nvContentPartPr>
                <p14:cNvPr id="23" name="Ink 22">
                  <a:extLst>
                    <a:ext uri="{FF2B5EF4-FFF2-40B4-BE49-F238E27FC236}">
                      <a16:creationId xmlns:a16="http://schemas.microsoft.com/office/drawing/2014/main" id="{BBEFE927-7A7E-211E-B9D4-1CA599A1ADB1}"/>
                    </a:ext>
                  </a:extLst>
                </p14:cNvPr>
                <p14:cNvContentPartPr/>
                <p14:nvPr/>
              </p14:nvContentPartPr>
              <p14:xfrm>
                <a:off x="6136977" y="479776"/>
                <a:ext cx="176040" cy="103320"/>
              </p14:xfrm>
            </p:contentPart>
          </mc:Choice>
          <mc:Fallback xmlns="">
            <p:pic>
              <p:nvPicPr>
                <p:cNvPr id="23" name="Ink 22">
                  <a:extLst>
                    <a:ext uri="{FF2B5EF4-FFF2-40B4-BE49-F238E27FC236}">
                      <a16:creationId xmlns:a16="http://schemas.microsoft.com/office/drawing/2014/main" id="{BBEFE927-7A7E-211E-B9D4-1CA599A1ADB1}"/>
                    </a:ext>
                  </a:extLst>
                </p:cNvPr>
                <p:cNvPicPr/>
                <p:nvPr/>
              </p:nvPicPr>
              <p:blipFill>
                <a:blip r:embed="rId34"/>
                <a:stretch>
                  <a:fillRect/>
                </a:stretch>
              </p:blipFill>
              <p:spPr>
                <a:xfrm>
                  <a:off x="6119337" y="461776"/>
                  <a:ext cx="21168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5" name="Ink 24">
                  <a:extLst>
                    <a:ext uri="{FF2B5EF4-FFF2-40B4-BE49-F238E27FC236}">
                      <a16:creationId xmlns:a16="http://schemas.microsoft.com/office/drawing/2014/main" id="{0F4F9344-73DA-4765-00ED-95360D8120BB}"/>
                    </a:ext>
                  </a:extLst>
                </p14:cNvPr>
                <p14:cNvContentPartPr/>
                <p14:nvPr/>
              </p14:nvContentPartPr>
              <p14:xfrm>
                <a:off x="6493017" y="374296"/>
                <a:ext cx="207720" cy="173160"/>
              </p14:xfrm>
            </p:contentPart>
          </mc:Choice>
          <mc:Fallback xmlns="">
            <p:pic>
              <p:nvPicPr>
                <p:cNvPr id="25" name="Ink 24">
                  <a:extLst>
                    <a:ext uri="{FF2B5EF4-FFF2-40B4-BE49-F238E27FC236}">
                      <a16:creationId xmlns:a16="http://schemas.microsoft.com/office/drawing/2014/main" id="{0F4F9344-73DA-4765-00ED-95360D8120BB}"/>
                    </a:ext>
                  </a:extLst>
                </p:cNvPr>
                <p:cNvPicPr/>
                <p:nvPr/>
              </p:nvPicPr>
              <p:blipFill>
                <a:blip r:embed="rId36"/>
                <a:stretch>
                  <a:fillRect/>
                </a:stretch>
              </p:blipFill>
              <p:spPr>
                <a:xfrm>
                  <a:off x="6475017" y="356296"/>
                  <a:ext cx="243360" cy="208800"/>
                </a:xfrm>
                <a:prstGeom prst="rect">
                  <a:avLst/>
                </a:prstGeom>
              </p:spPr>
            </p:pic>
          </mc:Fallback>
        </mc:AlternateContent>
      </p:grpSp>
      <p:grpSp>
        <p:nvGrpSpPr>
          <p:cNvPr id="38" name="Group 37">
            <a:extLst>
              <a:ext uri="{FF2B5EF4-FFF2-40B4-BE49-F238E27FC236}">
                <a16:creationId xmlns:a16="http://schemas.microsoft.com/office/drawing/2014/main" id="{9AE6FE0A-9486-EA3A-C2EC-D523CFBAF0B3}"/>
              </a:ext>
            </a:extLst>
          </p:cNvPr>
          <p:cNvGrpSpPr/>
          <p:nvPr/>
        </p:nvGrpSpPr>
        <p:grpSpPr>
          <a:xfrm>
            <a:off x="4187577" y="1332256"/>
            <a:ext cx="471960" cy="249840"/>
            <a:chOff x="4187577" y="1332256"/>
            <a:chExt cx="471960" cy="249840"/>
          </a:xfrm>
        </p:grpSpPr>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DEF255DB-EAFD-49F9-0931-EF1D27DA3903}"/>
                    </a:ext>
                  </a:extLst>
                </p14:cNvPr>
                <p14:cNvContentPartPr/>
                <p14:nvPr/>
              </p14:nvContentPartPr>
              <p14:xfrm>
                <a:off x="4187577" y="1355656"/>
                <a:ext cx="181800" cy="226440"/>
              </p14:xfrm>
            </p:contentPart>
          </mc:Choice>
          <mc:Fallback xmlns="">
            <p:pic>
              <p:nvPicPr>
                <p:cNvPr id="28" name="Ink 27">
                  <a:extLst>
                    <a:ext uri="{FF2B5EF4-FFF2-40B4-BE49-F238E27FC236}">
                      <a16:creationId xmlns:a16="http://schemas.microsoft.com/office/drawing/2014/main" id="{DEF255DB-EAFD-49F9-0931-EF1D27DA3903}"/>
                    </a:ext>
                  </a:extLst>
                </p:cNvPr>
                <p:cNvPicPr/>
                <p:nvPr/>
              </p:nvPicPr>
              <p:blipFill>
                <a:blip r:embed="rId38"/>
                <a:stretch>
                  <a:fillRect/>
                </a:stretch>
              </p:blipFill>
              <p:spPr>
                <a:xfrm>
                  <a:off x="4169577" y="1338016"/>
                  <a:ext cx="21744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9" name="Ink 28">
                  <a:extLst>
                    <a:ext uri="{FF2B5EF4-FFF2-40B4-BE49-F238E27FC236}">
                      <a16:creationId xmlns:a16="http://schemas.microsoft.com/office/drawing/2014/main" id="{4B541039-8B1A-4C84-B2AB-53EE99F6DA69}"/>
                    </a:ext>
                  </a:extLst>
                </p14:cNvPr>
                <p14:cNvContentPartPr/>
                <p14:nvPr/>
              </p14:nvContentPartPr>
              <p14:xfrm>
                <a:off x="4513737" y="1332256"/>
                <a:ext cx="124200" cy="10080"/>
              </p14:xfrm>
            </p:contentPart>
          </mc:Choice>
          <mc:Fallback xmlns="">
            <p:pic>
              <p:nvPicPr>
                <p:cNvPr id="29" name="Ink 28">
                  <a:extLst>
                    <a:ext uri="{FF2B5EF4-FFF2-40B4-BE49-F238E27FC236}">
                      <a16:creationId xmlns:a16="http://schemas.microsoft.com/office/drawing/2014/main" id="{4B541039-8B1A-4C84-B2AB-53EE99F6DA69}"/>
                    </a:ext>
                  </a:extLst>
                </p:cNvPr>
                <p:cNvPicPr/>
                <p:nvPr/>
              </p:nvPicPr>
              <p:blipFill>
                <a:blip r:embed="rId40"/>
                <a:stretch>
                  <a:fillRect/>
                </a:stretch>
              </p:blipFill>
              <p:spPr>
                <a:xfrm>
                  <a:off x="4496097" y="1314616"/>
                  <a:ext cx="15984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0" name="Ink 29">
                  <a:extLst>
                    <a:ext uri="{FF2B5EF4-FFF2-40B4-BE49-F238E27FC236}">
                      <a16:creationId xmlns:a16="http://schemas.microsoft.com/office/drawing/2014/main" id="{2F302529-8025-2071-86DA-3253891F31C3}"/>
                    </a:ext>
                  </a:extLst>
                </p14:cNvPr>
                <p14:cNvContentPartPr/>
                <p14:nvPr/>
              </p14:nvContentPartPr>
              <p14:xfrm>
                <a:off x="4598697" y="1424056"/>
                <a:ext cx="60840" cy="13320"/>
              </p14:xfrm>
            </p:contentPart>
          </mc:Choice>
          <mc:Fallback xmlns="">
            <p:pic>
              <p:nvPicPr>
                <p:cNvPr id="30" name="Ink 29">
                  <a:extLst>
                    <a:ext uri="{FF2B5EF4-FFF2-40B4-BE49-F238E27FC236}">
                      <a16:creationId xmlns:a16="http://schemas.microsoft.com/office/drawing/2014/main" id="{2F302529-8025-2071-86DA-3253891F31C3}"/>
                    </a:ext>
                  </a:extLst>
                </p:cNvPr>
                <p:cNvPicPr/>
                <p:nvPr/>
              </p:nvPicPr>
              <p:blipFill>
                <a:blip r:embed="rId42"/>
                <a:stretch>
                  <a:fillRect/>
                </a:stretch>
              </p:blipFill>
              <p:spPr>
                <a:xfrm>
                  <a:off x="4580697" y="1406416"/>
                  <a:ext cx="96480" cy="48960"/>
                </a:xfrm>
                <a:prstGeom prst="rect">
                  <a:avLst/>
                </a:prstGeom>
              </p:spPr>
            </p:pic>
          </mc:Fallback>
        </mc:AlternateContent>
      </p:grpSp>
      <p:grpSp>
        <p:nvGrpSpPr>
          <p:cNvPr id="37" name="Group 36">
            <a:extLst>
              <a:ext uri="{FF2B5EF4-FFF2-40B4-BE49-F238E27FC236}">
                <a16:creationId xmlns:a16="http://schemas.microsoft.com/office/drawing/2014/main" id="{11AC0F76-8F09-5CA9-B6AB-ABE5497C2348}"/>
              </a:ext>
            </a:extLst>
          </p:cNvPr>
          <p:cNvGrpSpPr/>
          <p:nvPr/>
        </p:nvGrpSpPr>
        <p:grpSpPr>
          <a:xfrm>
            <a:off x="4858977" y="1202656"/>
            <a:ext cx="817920" cy="214920"/>
            <a:chOff x="4858977" y="1202656"/>
            <a:chExt cx="817920" cy="214920"/>
          </a:xfrm>
        </p:grpSpPr>
        <mc:AlternateContent xmlns:mc="http://schemas.openxmlformats.org/markup-compatibility/2006" xmlns:p14="http://schemas.microsoft.com/office/powerpoint/2010/main">
          <mc:Choice Requires="p14">
            <p:contentPart p14:bwMode="auto" r:id="rId43">
              <p14:nvContentPartPr>
                <p14:cNvPr id="31" name="Ink 30">
                  <a:extLst>
                    <a:ext uri="{FF2B5EF4-FFF2-40B4-BE49-F238E27FC236}">
                      <a16:creationId xmlns:a16="http://schemas.microsoft.com/office/drawing/2014/main" id="{81D5593C-1154-42EA-61D2-F3BEC2785B9A}"/>
                    </a:ext>
                  </a:extLst>
                </p14:cNvPr>
                <p14:cNvContentPartPr/>
                <p14:nvPr/>
              </p14:nvContentPartPr>
              <p14:xfrm>
                <a:off x="4858977" y="1210576"/>
                <a:ext cx="162720" cy="171720"/>
              </p14:xfrm>
            </p:contentPart>
          </mc:Choice>
          <mc:Fallback xmlns="">
            <p:pic>
              <p:nvPicPr>
                <p:cNvPr id="31" name="Ink 30">
                  <a:extLst>
                    <a:ext uri="{FF2B5EF4-FFF2-40B4-BE49-F238E27FC236}">
                      <a16:creationId xmlns:a16="http://schemas.microsoft.com/office/drawing/2014/main" id="{81D5593C-1154-42EA-61D2-F3BEC2785B9A}"/>
                    </a:ext>
                  </a:extLst>
                </p:cNvPr>
                <p:cNvPicPr/>
                <p:nvPr/>
              </p:nvPicPr>
              <p:blipFill>
                <a:blip r:embed="rId44"/>
                <a:stretch>
                  <a:fillRect/>
                </a:stretch>
              </p:blipFill>
              <p:spPr>
                <a:xfrm>
                  <a:off x="4840977" y="1192936"/>
                  <a:ext cx="19836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2" name="Ink 31">
                  <a:extLst>
                    <a:ext uri="{FF2B5EF4-FFF2-40B4-BE49-F238E27FC236}">
                      <a16:creationId xmlns:a16="http://schemas.microsoft.com/office/drawing/2014/main" id="{3700ED48-F8EA-45DF-1DD4-BD0173864459}"/>
                    </a:ext>
                  </a:extLst>
                </p14:cNvPr>
                <p14:cNvContentPartPr/>
                <p14:nvPr/>
              </p14:nvContentPartPr>
              <p14:xfrm>
                <a:off x="5107377" y="1278256"/>
                <a:ext cx="85680" cy="139320"/>
              </p14:xfrm>
            </p:contentPart>
          </mc:Choice>
          <mc:Fallback xmlns="">
            <p:pic>
              <p:nvPicPr>
                <p:cNvPr id="32" name="Ink 31">
                  <a:extLst>
                    <a:ext uri="{FF2B5EF4-FFF2-40B4-BE49-F238E27FC236}">
                      <a16:creationId xmlns:a16="http://schemas.microsoft.com/office/drawing/2014/main" id="{3700ED48-F8EA-45DF-1DD4-BD0173864459}"/>
                    </a:ext>
                  </a:extLst>
                </p:cNvPr>
                <p:cNvPicPr/>
                <p:nvPr/>
              </p:nvPicPr>
              <p:blipFill>
                <a:blip r:embed="rId46"/>
                <a:stretch>
                  <a:fillRect/>
                </a:stretch>
              </p:blipFill>
              <p:spPr>
                <a:xfrm>
                  <a:off x="5089377" y="1260616"/>
                  <a:ext cx="12132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3" name="Ink 32">
                  <a:extLst>
                    <a:ext uri="{FF2B5EF4-FFF2-40B4-BE49-F238E27FC236}">
                      <a16:creationId xmlns:a16="http://schemas.microsoft.com/office/drawing/2014/main" id="{FFEBF627-42D2-AEFF-E361-905D8E50B246}"/>
                    </a:ext>
                  </a:extLst>
                </p14:cNvPr>
                <p14:cNvContentPartPr/>
                <p14:nvPr/>
              </p14:nvContentPartPr>
              <p14:xfrm>
                <a:off x="5240217" y="1268536"/>
                <a:ext cx="93240" cy="124560"/>
              </p14:xfrm>
            </p:contentPart>
          </mc:Choice>
          <mc:Fallback xmlns="">
            <p:pic>
              <p:nvPicPr>
                <p:cNvPr id="33" name="Ink 32">
                  <a:extLst>
                    <a:ext uri="{FF2B5EF4-FFF2-40B4-BE49-F238E27FC236}">
                      <a16:creationId xmlns:a16="http://schemas.microsoft.com/office/drawing/2014/main" id="{FFEBF627-42D2-AEFF-E361-905D8E50B246}"/>
                    </a:ext>
                  </a:extLst>
                </p:cNvPr>
                <p:cNvPicPr/>
                <p:nvPr/>
              </p:nvPicPr>
              <p:blipFill>
                <a:blip r:embed="rId48"/>
                <a:stretch>
                  <a:fillRect/>
                </a:stretch>
              </p:blipFill>
              <p:spPr>
                <a:xfrm>
                  <a:off x="5222577" y="1250896"/>
                  <a:ext cx="12888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4" name="Ink 33">
                  <a:extLst>
                    <a:ext uri="{FF2B5EF4-FFF2-40B4-BE49-F238E27FC236}">
                      <a16:creationId xmlns:a16="http://schemas.microsoft.com/office/drawing/2014/main" id="{C6D6F818-C674-51F3-4801-3A26650E6D7C}"/>
                    </a:ext>
                  </a:extLst>
                </p14:cNvPr>
                <p14:cNvContentPartPr/>
                <p14:nvPr/>
              </p14:nvContentPartPr>
              <p14:xfrm>
                <a:off x="5512377" y="1282216"/>
                <a:ext cx="164520" cy="16920"/>
              </p14:xfrm>
            </p:contentPart>
          </mc:Choice>
          <mc:Fallback xmlns="">
            <p:pic>
              <p:nvPicPr>
                <p:cNvPr id="34" name="Ink 33">
                  <a:extLst>
                    <a:ext uri="{FF2B5EF4-FFF2-40B4-BE49-F238E27FC236}">
                      <a16:creationId xmlns:a16="http://schemas.microsoft.com/office/drawing/2014/main" id="{C6D6F818-C674-51F3-4801-3A26650E6D7C}"/>
                    </a:ext>
                  </a:extLst>
                </p:cNvPr>
                <p:cNvPicPr/>
                <p:nvPr/>
              </p:nvPicPr>
              <p:blipFill>
                <a:blip r:embed="rId50"/>
                <a:stretch>
                  <a:fillRect/>
                </a:stretch>
              </p:blipFill>
              <p:spPr>
                <a:xfrm>
                  <a:off x="5494377" y="1264576"/>
                  <a:ext cx="200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5" name="Ink 34">
                  <a:extLst>
                    <a:ext uri="{FF2B5EF4-FFF2-40B4-BE49-F238E27FC236}">
                      <a16:creationId xmlns:a16="http://schemas.microsoft.com/office/drawing/2014/main" id="{9560F678-9642-1763-5B76-D4BC98460E93}"/>
                    </a:ext>
                  </a:extLst>
                </p14:cNvPr>
                <p14:cNvContentPartPr/>
                <p14:nvPr/>
              </p14:nvContentPartPr>
              <p14:xfrm>
                <a:off x="5590857" y="1202656"/>
                <a:ext cx="37080" cy="168120"/>
              </p14:xfrm>
            </p:contentPart>
          </mc:Choice>
          <mc:Fallback xmlns="">
            <p:pic>
              <p:nvPicPr>
                <p:cNvPr id="35" name="Ink 34">
                  <a:extLst>
                    <a:ext uri="{FF2B5EF4-FFF2-40B4-BE49-F238E27FC236}">
                      <a16:creationId xmlns:a16="http://schemas.microsoft.com/office/drawing/2014/main" id="{9560F678-9642-1763-5B76-D4BC98460E93}"/>
                    </a:ext>
                  </a:extLst>
                </p:cNvPr>
                <p:cNvPicPr/>
                <p:nvPr/>
              </p:nvPicPr>
              <p:blipFill>
                <a:blip r:embed="rId52"/>
                <a:stretch>
                  <a:fillRect/>
                </a:stretch>
              </p:blipFill>
              <p:spPr>
                <a:xfrm>
                  <a:off x="5572857" y="1185016"/>
                  <a:ext cx="72720" cy="203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36" name="Ink 35">
                <a:extLst>
                  <a:ext uri="{FF2B5EF4-FFF2-40B4-BE49-F238E27FC236}">
                    <a16:creationId xmlns:a16="http://schemas.microsoft.com/office/drawing/2014/main" id="{94474974-3AFC-FE76-8ABA-55111953C9DC}"/>
                  </a:ext>
                </a:extLst>
              </p14:cNvPr>
              <p14:cNvContentPartPr/>
              <p14:nvPr/>
            </p14:nvContentPartPr>
            <p14:xfrm>
              <a:off x="5893257" y="1152256"/>
              <a:ext cx="221760" cy="169200"/>
            </p14:xfrm>
          </p:contentPart>
        </mc:Choice>
        <mc:Fallback xmlns="">
          <p:pic>
            <p:nvPicPr>
              <p:cNvPr id="36" name="Ink 35">
                <a:extLst>
                  <a:ext uri="{FF2B5EF4-FFF2-40B4-BE49-F238E27FC236}">
                    <a16:creationId xmlns:a16="http://schemas.microsoft.com/office/drawing/2014/main" id="{94474974-3AFC-FE76-8ABA-55111953C9DC}"/>
                  </a:ext>
                </a:extLst>
              </p:cNvPr>
              <p:cNvPicPr/>
              <p:nvPr/>
            </p:nvPicPr>
            <p:blipFill>
              <a:blip r:embed="rId54"/>
              <a:stretch>
                <a:fillRect/>
              </a:stretch>
            </p:blipFill>
            <p:spPr>
              <a:xfrm>
                <a:off x="5875257" y="1134616"/>
                <a:ext cx="257400" cy="204840"/>
              </a:xfrm>
              <a:prstGeom prst="rect">
                <a:avLst/>
              </a:prstGeom>
            </p:spPr>
          </p:pic>
        </mc:Fallback>
      </mc:AlternateContent>
      <p:grpSp>
        <p:nvGrpSpPr>
          <p:cNvPr id="120" name="Group 119">
            <a:extLst>
              <a:ext uri="{FF2B5EF4-FFF2-40B4-BE49-F238E27FC236}">
                <a16:creationId xmlns:a16="http://schemas.microsoft.com/office/drawing/2014/main" id="{4643C09A-5AEF-C35D-0B8F-F3E7D03E3DB1}"/>
              </a:ext>
            </a:extLst>
          </p:cNvPr>
          <p:cNvGrpSpPr/>
          <p:nvPr/>
        </p:nvGrpSpPr>
        <p:grpSpPr>
          <a:xfrm>
            <a:off x="4037457" y="1660576"/>
            <a:ext cx="2265120" cy="1193760"/>
            <a:chOff x="4037457" y="1660576"/>
            <a:chExt cx="2265120" cy="1193760"/>
          </a:xfrm>
        </p:grpSpPr>
        <mc:AlternateContent xmlns:mc="http://schemas.openxmlformats.org/markup-compatibility/2006" xmlns:p14="http://schemas.microsoft.com/office/powerpoint/2010/main">
          <mc:Choice Requires="p14">
            <p:contentPart p14:bwMode="auto" r:id="rId55">
              <p14:nvContentPartPr>
                <p14:cNvPr id="39" name="Ink 38">
                  <a:extLst>
                    <a:ext uri="{FF2B5EF4-FFF2-40B4-BE49-F238E27FC236}">
                      <a16:creationId xmlns:a16="http://schemas.microsoft.com/office/drawing/2014/main" id="{FAE06702-8AE3-F50A-F270-4FA0751E1644}"/>
                    </a:ext>
                  </a:extLst>
                </p14:cNvPr>
                <p14:cNvContentPartPr/>
                <p14:nvPr/>
              </p14:nvContentPartPr>
              <p14:xfrm>
                <a:off x="4225017" y="1822936"/>
                <a:ext cx="127800" cy="236520"/>
              </p14:xfrm>
            </p:contentPart>
          </mc:Choice>
          <mc:Fallback xmlns="">
            <p:pic>
              <p:nvPicPr>
                <p:cNvPr id="39" name="Ink 38">
                  <a:extLst>
                    <a:ext uri="{FF2B5EF4-FFF2-40B4-BE49-F238E27FC236}">
                      <a16:creationId xmlns:a16="http://schemas.microsoft.com/office/drawing/2014/main" id="{FAE06702-8AE3-F50A-F270-4FA0751E1644}"/>
                    </a:ext>
                  </a:extLst>
                </p:cNvPr>
                <p:cNvPicPr/>
                <p:nvPr/>
              </p:nvPicPr>
              <p:blipFill>
                <a:blip r:embed="rId56"/>
                <a:stretch>
                  <a:fillRect/>
                </a:stretch>
              </p:blipFill>
              <p:spPr>
                <a:xfrm>
                  <a:off x="4207017" y="1804936"/>
                  <a:ext cx="16344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0" name="Ink 39">
                  <a:extLst>
                    <a:ext uri="{FF2B5EF4-FFF2-40B4-BE49-F238E27FC236}">
                      <a16:creationId xmlns:a16="http://schemas.microsoft.com/office/drawing/2014/main" id="{613E2D05-DCB0-10A4-0AB6-FF00AA89C91F}"/>
                    </a:ext>
                  </a:extLst>
                </p14:cNvPr>
                <p14:cNvContentPartPr/>
                <p14:nvPr/>
              </p14:nvContentPartPr>
              <p14:xfrm>
                <a:off x="4254897" y="1799896"/>
                <a:ext cx="182160" cy="48960"/>
              </p14:xfrm>
            </p:contentPart>
          </mc:Choice>
          <mc:Fallback xmlns="">
            <p:pic>
              <p:nvPicPr>
                <p:cNvPr id="40" name="Ink 39">
                  <a:extLst>
                    <a:ext uri="{FF2B5EF4-FFF2-40B4-BE49-F238E27FC236}">
                      <a16:creationId xmlns:a16="http://schemas.microsoft.com/office/drawing/2014/main" id="{613E2D05-DCB0-10A4-0AB6-FF00AA89C91F}"/>
                    </a:ext>
                  </a:extLst>
                </p:cNvPr>
                <p:cNvPicPr/>
                <p:nvPr/>
              </p:nvPicPr>
              <p:blipFill>
                <a:blip r:embed="rId58"/>
                <a:stretch>
                  <a:fillRect/>
                </a:stretch>
              </p:blipFill>
              <p:spPr>
                <a:xfrm>
                  <a:off x="4237257" y="1782256"/>
                  <a:ext cx="21780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1" name="Ink 40">
                  <a:extLst>
                    <a:ext uri="{FF2B5EF4-FFF2-40B4-BE49-F238E27FC236}">
                      <a16:creationId xmlns:a16="http://schemas.microsoft.com/office/drawing/2014/main" id="{F964A7BD-3068-2347-B792-2268CFFCD657}"/>
                    </a:ext>
                  </a:extLst>
                </p14:cNvPr>
                <p14:cNvContentPartPr/>
                <p14:nvPr/>
              </p14:nvContentPartPr>
              <p14:xfrm>
                <a:off x="4602297" y="1858216"/>
                <a:ext cx="104400" cy="126000"/>
              </p14:xfrm>
            </p:contentPart>
          </mc:Choice>
          <mc:Fallback xmlns="">
            <p:pic>
              <p:nvPicPr>
                <p:cNvPr id="41" name="Ink 40">
                  <a:extLst>
                    <a:ext uri="{FF2B5EF4-FFF2-40B4-BE49-F238E27FC236}">
                      <a16:creationId xmlns:a16="http://schemas.microsoft.com/office/drawing/2014/main" id="{F964A7BD-3068-2347-B792-2268CFFCD657}"/>
                    </a:ext>
                  </a:extLst>
                </p:cNvPr>
                <p:cNvPicPr/>
                <p:nvPr/>
              </p:nvPicPr>
              <p:blipFill>
                <a:blip r:embed="rId60"/>
                <a:stretch>
                  <a:fillRect/>
                </a:stretch>
              </p:blipFill>
              <p:spPr>
                <a:xfrm>
                  <a:off x="4584657" y="1840576"/>
                  <a:ext cx="1400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3" name="Ink 42">
                  <a:extLst>
                    <a:ext uri="{FF2B5EF4-FFF2-40B4-BE49-F238E27FC236}">
                      <a16:creationId xmlns:a16="http://schemas.microsoft.com/office/drawing/2014/main" id="{657B2288-98C7-A163-9962-B9E576E0FE69}"/>
                    </a:ext>
                  </a:extLst>
                </p14:cNvPr>
                <p14:cNvContentPartPr/>
                <p14:nvPr/>
              </p14:nvContentPartPr>
              <p14:xfrm>
                <a:off x="4917297" y="1764976"/>
                <a:ext cx="218160" cy="201960"/>
              </p14:xfrm>
            </p:contentPart>
          </mc:Choice>
          <mc:Fallback xmlns="">
            <p:pic>
              <p:nvPicPr>
                <p:cNvPr id="43" name="Ink 42">
                  <a:extLst>
                    <a:ext uri="{FF2B5EF4-FFF2-40B4-BE49-F238E27FC236}">
                      <a16:creationId xmlns:a16="http://schemas.microsoft.com/office/drawing/2014/main" id="{657B2288-98C7-A163-9962-B9E576E0FE69}"/>
                    </a:ext>
                  </a:extLst>
                </p:cNvPr>
                <p:cNvPicPr/>
                <p:nvPr/>
              </p:nvPicPr>
              <p:blipFill>
                <a:blip r:embed="rId62"/>
                <a:stretch>
                  <a:fillRect/>
                </a:stretch>
              </p:blipFill>
              <p:spPr>
                <a:xfrm>
                  <a:off x="4899657" y="1746976"/>
                  <a:ext cx="25380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4" name="Ink 43">
                  <a:extLst>
                    <a:ext uri="{FF2B5EF4-FFF2-40B4-BE49-F238E27FC236}">
                      <a16:creationId xmlns:a16="http://schemas.microsoft.com/office/drawing/2014/main" id="{860B8035-60B2-4A55-F8B5-3AC1850372CA}"/>
                    </a:ext>
                  </a:extLst>
                </p14:cNvPr>
                <p14:cNvContentPartPr/>
                <p14:nvPr/>
              </p14:nvContentPartPr>
              <p14:xfrm>
                <a:off x="5156697" y="1827616"/>
                <a:ext cx="87840" cy="92520"/>
              </p14:xfrm>
            </p:contentPart>
          </mc:Choice>
          <mc:Fallback xmlns="">
            <p:pic>
              <p:nvPicPr>
                <p:cNvPr id="44" name="Ink 43">
                  <a:extLst>
                    <a:ext uri="{FF2B5EF4-FFF2-40B4-BE49-F238E27FC236}">
                      <a16:creationId xmlns:a16="http://schemas.microsoft.com/office/drawing/2014/main" id="{860B8035-60B2-4A55-F8B5-3AC1850372CA}"/>
                    </a:ext>
                  </a:extLst>
                </p:cNvPr>
                <p:cNvPicPr/>
                <p:nvPr/>
              </p:nvPicPr>
              <p:blipFill>
                <a:blip r:embed="rId64"/>
                <a:stretch>
                  <a:fillRect/>
                </a:stretch>
              </p:blipFill>
              <p:spPr>
                <a:xfrm>
                  <a:off x="5139057" y="1809976"/>
                  <a:ext cx="1234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5" name="Ink 44">
                  <a:extLst>
                    <a:ext uri="{FF2B5EF4-FFF2-40B4-BE49-F238E27FC236}">
                      <a16:creationId xmlns:a16="http://schemas.microsoft.com/office/drawing/2014/main" id="{02B31656-7F9A-AD96-8CD1-FF124640C13B}"/>
                    </a:ext>
                  </a:extLst>
                </p14:cNvPr>
                <p14:cNvContentPartPr/>
                <p14:nvPr/>
              </p14:nvContentPartPr>
              <p14:xfrm>
                <a:off x="5191977" y="1832296"/>
                <a:ext cx="93960" cy="87120"/>
              </p14:xfrm>
            </p:contentPart>
          </mc:Choice>
          <mc:Fallback xmlns="">
            <p:pic>
              <p:nvPicPr>
                <p:cNvPr id="45" name="Ink 44">
                  <a:extLst>
                    <a:ext uri="{FF2B5EF4-FFF2-40B4-BE49-F238E27FC236}">
                      <a16:creationId xmlns:a16="http://schemas.microsoft.com/office/drawing/2014/main" id="{02B31656-7F9A-AD96-8CD1-FF124640C13B}"/>
                    </a:ext>
                  </a:extLst>
                </p:cNvPr>
                <p:cNvPicPr/>
                <p:nvPr/>
              </p:nvPicPr>
              <p:blipFill>
                <a:blip r:embed="rId66"/>
                <a:stretch>
                  <a:fillRect/>
                </a:stretch>
              </p:blipFill>
              <p:spPr>
                <a:xfrm>
                  <a:off x="5173977" y="1814296"/>
                  <a:ext cx="12960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8" name="Ink 47">
                  <a:extLst>
                    <a:ext uri="{FF2B5EF4-FFF2-40B4-BE49-F238E27FC236}">
                      <a16:creationId xmlns:a16="http://schemas.microsoft.com/office/drawing/2014/main" id="{4C8C9891-6C7B-04E3-F78C-A15EBAFEB6CC}"/>
                    </a:ext>
                  </a:extLst>
                </p14:cNvPr>
                <p14:cNvContentPartPr/>
                <p14:nvPr/>
              </p14:nvContentPartPr>
              <p14:xfrm>
                <a:off x="5369817" y="1700536"/>
                <a:ext cx="166320" cy="190080"/>
              </p14:xfrm>
            </p:contentPart>
          </mc:Choice>
          <mc:Fallback xmlns="">
            <p:pic>
              <p:nvPicPr>
                <p:cNvPr id="48" name="Ink 47">
                  <a:extLst>
                    <a:ext uri="{FF2B5EF4-FFF2-40B4-BE49-F238E27FC236}">
                      <a16:creationId xmlns:a16="http://schemas.microsoft.com/office/drawing/2014/main" id="{4C8C9891-6C7B-04E3-F78C-A15EBAFEB6CC}"/>
                    </a:ext>
                  </a:extLst>
                </p:cNvPr>
                <p:cNvPicPr/>
                <p:nvPr/>
              </p:nvPicPr>
              <p:blipFill>
                <a:blip r:embed="rId68"/>
                <a:stretch>
                  <a:fillRect/>
                </a:stretch>
              </p:blipFill>
              <p:spPr>
                <a:xfrm>
                  <a:off x="5351817" y="1682896"/>
                  <a:ext cx="2019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6" name="Ink 105">
                  <a:extLst>
                    <a:ext uri="{FF2B5EF4-FFF2-40B4-BE49-F238E27FC236}">
                      <a16:creationId xmlns:a16="http://schemas.microsoft.com/office/drawing/2014/main" id="{F7B28F44-A6BC-DEE4-8DB0-7971D35C4DAC}"/>
                    </a:ext>
                  </a:extLst>
                </p14:cNvPr>
                <p14:cNvContentPartPr/>
                <p14:nvPr/>
              </p14:nvContentPartPr>
              <p14:xfrm>
                <a:off x="5720817" y="1803136"/>
                <a:ext cx="159480" cy="17280"/>
              </p14:xfrm>
            </p:contentPart>
          </mc:Choice>
          <mc:Fallback xmlns="">
            <p:pic>
              <p:nvPicPr>
                <p:cNvPr id="106" name="Ink 105">
                  <a:extLst>
                    <a:ext uri="{FF2B5EF4-FFF2-40B4-BE49-F238E27FC236}">
                      <a16:creationId xmlns:a16="http://schemas.microsoft.com/office/drawing/2014/main" id="{F7B28F44-A6BC-DEE4-8DB0-7971D35C4DAC}"/>
                    </a:ext>
                  </a:extLst>
                </p:cNvPr>
                <p:cNvPicPr/>
                <p:nvPr/>
              </p:nvPicPr>
              <p:blipFill>
                <a:blip r:embed="rId70"/>
                <a:stretch>
                  <a:fillRect/>
                </a:stretch>
              </p:blipFill>
              <p:spPr>
                <a:xfrm>
                  <a:off x="5702817" y="1785496"/>
                  <a:ext cx="19512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7" name="Ink 106">
                  <a:extLst>
                    <a:ext uri="{FF2B5EF4-FFF2-40B4-BE49-F238E27FC236}">
                      <a16:creationId xmlns:a16="http://schemas.microsoft.com/office/drawing/2014/main" id="{903978F7-C687-0A23-CFF9-6F55054249BD}"/>
                    </a:ext>
                  </a:extLst>
                </p14:cNvPr>
                <p14:cNvContentPartPr/>
                <p14:nvPr/>
              </p14:nvContentPartPr>
              <p14:xfrm>
                <a:off x="5811897" y="1722496"/>
                <a:ext cx="39600" cy="137160"/>
              </p14:xfrm>
            </p:contentPart>
          </mc:Choice>
          <mc:Fallback xmlns="">
            <p:pic>
              <p:nvPicPr>
                <p:cNvPr id="107" name="Ink 106">
                  <a:extLst>
                    <a:ext uri="{FF2B5EF4-FFF2-40B4-BE49-F238E27FC236}">
                      <a16:creationId xmlns:a16="http://schemas.microsoft.com/office/drawing/2014/main" id="{903978F7-C687-0A23-CFF9-6F55054249BD}"/>
                    </a:ext>
                  </a:extLst>
                </p:cNvPr>
                <p:cNvPicPr/>
                <p:nvPr/>
              </p:nvPicPr>
              <p:blipFill>
                <a:blip r:embed="rId72"/>
                <a:stretch>
                  <a:fillRect/>
                </a:stretch>
              </p:blipFill>
              <p:spPr>
                <a:xfrm>
                  <a:off x="5794257" y="1704496"/>
                  <a:ext cx="7524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8" name="Ink 107">
                  <a:extLst>
                    <a:ext uri="{FF2B5EF4-FFF2-40B4-BE49-F238E27FC236}">
                      <a16:creationId xmlns:a16="http://schemas.microsoft.com/office/drawing/2014/main" id="{B1C1EE5E-9DEC-DCA8-DF2F-B5FB3FCD4941}"/>
                    </a:ext>
                  </a:extLst>
                </p14:cNvPr>
                <p14:cNvContentPartPr/>
                <p14:nvPr/>
              </p14:nvContentPartPr>
              <p14:xfrm>
                <a:off x="5990817" y="1660576"/>
                <a:ext cx="242640" cy="198000"/>
              </p14:xfrm>
            </p:contentPart>
          </mc:Choice>
          <mc:Fallback xmlns="">
            <p:pic>
              <p:nvPicPr>
                <p:cNvPr id="108" name="Ink 107">
                  <a:extLst>
                    <a:ext uri="{FF2B5EF4-FFF2-40B4-BE49-F238E27FC236}">
                      <a16:creationId xmlns:a16="http://schemas.microsoft.com/office/drawing/2014/main" id="{B1C1EE5E-9DEC-DCA8-DF2F-B5FB3FCD4941}"/>
                    </a:ext>
                  </a:extLst>
                </p:cNvPr>
                <p:cNvPicPr/>
                <p:nvPr/>
              </p:nvPicPr>
              <p:blipFill>
                <a:blip r:embed="rId74"/>
                <a:stretch>
                  <a:fillRect/>
                </a:stretch>
              </p:blipFill>
              <p:spPr>
                <a:xfrm>
                  <a:off x="5973177" y="1642936"/>
                  <a:ext cx="2782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0" name="Ink 109">
                  <a:extLst>
                    <a:ext uri="{FF2B5EF4-FFF2-40B4-BE49-F238E27FC236}">
                      <a16:creationId xmlns:a16="http://schemas.microsoft.com/office/drawing/2014/main" id="{3AD2B462-2047-9E9A-513A-CF1C933E90C6}"/>
                    </a:ext>
                  </a:extLst>
                </p14:cNvPr>
                <p14:cNvContentPartPr/>
                <p14:nvPr/>
              </p14:nvContentPartPr>
              <p14:xfrm>
                <a:off x="4171377" y="2484616"/>
                <a:ext cx="216360" cy="279720"/>
              </p14:xfrm>
            </p:contentPart>
          </mc:Choice>
          <mc:Fallback xmlns="">
            <p:pic>
              <p:nvPicPr>
                <p:cNvPr id="110" name="Ink 109">
                  <a:extLst>
                    <a:ext uri="{FF2B5EF4-FFF2-40B4-BE49-F238E27FC236}">
                      <a16:creationId xmlns:a16="http://schemas.microsoft.com/office/drawing/2014/main" id="{3AD2B462-2047-9E9A-513A-CF1C933E90C6}"/>
                    </a:ext>
                  </a:extLst>
                </p:cNvPr>
                <p:cNvPicPr/>
                <p:nvPr/>
              </p:nvPicPr>
              <p:blipFill>
                <a:blip r:embed="rId76"/>
                <a:stretch>
                  <a:fillRect/>
                </a:stretch>
              </p:blipFill>
              <p:spPr>
                <a:xfrm>
                  <a:off x="4153737" y="2466976"/>
                  <a:ext cx="2520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11" name="Ink 110">
                  <a:extLst>
                    <a:ext uri="{FF2B5EF4-FFF2-40B4-BE49-F238E27FC236}">
                      <a16:creationId xmlns:a16="http://schemas.microsoft.com/office/drawing/2014/main" id="{B35C818D-86BF-4557-4906-C5D900CB4BC2}"/>
                    </a:ext>
                  </a:extLst>
                </p14:cNvPr>
                <p14:cNvContentPartPr/>
                <p14:nvPr/>
              </p14:nvContentPartPr>
              <p14:xfrm>
                <a:off x="4616337" y="2427736"/>
                <a:ext cx="156240" cy="10800"/>
              </p14:xfrm>
            </p:contentPart>
          </mc:Choice>
          <mc:Fallback xmlns="">
            <p:pic>
              <p:nvPicPr>
                <p:cNvPr id="111" name="Ink 110">
                  <a:extLst>
                    <a:ext uri="{FF2B5EF4-FFF2-40B4-BE49-F238E27FC236}">
                      <a16:creationId xmlns:a16="http://schemas.microsoft.com/office/drawing/2014/main" id="{B35C818D-86BF-4557-4906-C5D900CB4BC2}"/>
                    </a:ext>
                  </a:extLst>
                </p:cNvPr>
                <p:cNvPicPr/>
                <p:nvPr/>
              </p:nvPicPr>
              <p:blipFill>
                <a:blip r:embed="rId78"/>
                <a:stretch>
                  <a:fillRect/>
                </a:stretch>
              </p:blipFill>
              <p:spPr>
                <a:xfrm>
                  <a:off x="4598697" y="2409736"/>
                  <a:ext cx="1918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2" name="Ink 111">
                  <a:extLst>
                    <a:ext uri="{FF2B5EF4-FFF2-40B4-BE49-F238E27FC236}">
                      <a16:creationId xmlns:a16="http://schemas.microsoft.com/office/drawing/2014/main" id="{6617EE96-D03D-5418-CC2B-C2DE7B5465A1}"/>
                    </a:ext>
                  </a:extLst>
                </p14:cNvPr>
                <p14:cNvContentPartPr/>
                <p14:nvPr/>
              </p14:nvContentPartPr>
              <p14:xfrm>
                <a:off x="4661337" y="2497216"/>
                <a:ext cx="129600" cy="9000"/>
              </p14:xfrm>
            </p:contentPart>
          </mc:Choice>
          <mc:Fallback xmlns="">
            <p:pic>
              <p:nvPicPr>
                <p:cNvPr id="112" name="Ink 111">
                  <a:extLst>
                    <a:ext uri="{FF2B5EF4-FFF2-40B4-BE49-F238E27FC236}">
                      <a16:creationId xmlns:a16="http://schemas.microsoft.com/office/drawing/2014/main" id="{6617EE96-D03D-5418-CC2B-C2DE7B5465A1}"/>
                    </a:ext>
                  </a:extLst>
                </p:cNvPr>
                <p:cNvPicPr/>
                <p:nvPr/>
              </p:nvPicPr>
              <p:blipFill>
                <a:blip r:embed="rId80"/>
                <a:stretch>
                  <a:fillRect/>
                </a:stretch>
              </p:blipFill>
              <p:spPr>
                <a:xfrm>
                  <a:off x="4643697" y="2479576"/>
                  <a:ext cx="1652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3" name="Ink 112">
                  <a:extLst>
                    <a:ext uri="{FF2B5EF4-FFF2-40B4-BE49-F238E27FC236}">
                      <a16:creationId xmlns:a16="http://schemas.microsoft.com/office/drawing/2014/main" id="{D8777A75-F7E3-C4FD-E635-06BE92DEA28E}"/>
                    </a:ext>
                  </a:extLst>
                </p14:cNvPr>
                <p14:cNvContentPartPr/>
                <p14:nvPr/>
              </p14:nvContentPartPr>
              <p14:xfrm>
                <a:off x="5051577" y="2295256"/>
                <a:ext cx="183240" cy="181440"/>
              </p14:xfrm>
            </p:contentPart>
          </mc:Choice>
          <mc:Fallback xmlns="">
            <p:pic>
              <p:nvPicPr>
                <p:cNvPr id="113" name="Ink 112">
                  <a:extLst>
                    <a:ext uri="{FF2B5EF4-FFF2-40B4-BE49-F238E27FC236}">
                      <a16:creationId xmlns:a16="http://schemas.microsoft.com/office/drawing/2014/main" id="{D8777A75-F7E3-C4FD-E635-06BE92DEA28E}"/>
                    </a:ext>
                  </a:extLst>
                </p:cNvPr>
                <p:cNvPicPr/>
                <p:nvPr/>
              </p:nvPicPr>
              <p:blipFill>
                <a:blip r:embed="rId82"/>
                <a:stretch>
                  <a:fillRect/>
                </a:stretch>
              </p:blipFill>
              <p:spPr>
                <a:xfrm>
                  <a:off x="5033577" y="2277256"/>
                  <a:ext cx="2188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4" name="Ink 113">
                  <a:extLst>
                    <a:ext uri="{FF2B5EF4-FFF2-40B4-BE49-F238E27FC236}">
                      <a16:creationId xmlns:a16="http://schemas.microsoft.com/office/drawing/2014/main" id="{83F250A2-EAE6-B82D-FC16-6FC1F666085C}"/>
                    </a:ext>
                  </a:extLst>
                </p14:cNvPr>
                <p14:cNvContentPartPr/>
                <p14:nvPr/>
              </p14:nvContentPartPr>
              <p14:xfrm>
                <a:off x="5288097" y="2345296"/>
                <a:ext cx="135000" cy="158760"/>
              </p14:xfrm>
            </p:contentPart>
          </mc:Choice>
          <mc:Fallback xmlns="">
            <p:pic>
              <p:nvPicPr>
                <p:cNvPr id="114" name="Ink 113">
                  <a:extLst>
                    <a:ext uri="{FF2B5EF4-FFF2-40B4-BE49-F238E27FC236}">
                      <a16:creationId xmlns:a16="http://schemas.microsoft.com/office/drawing/2014/main" id="{83F250A2-EAE6-B82D-FC16-6FC1F666085C}"/>
                    </a:ext>
                  </a:extLst>
                </p:cNvPr>
                <p:cNvPicPr/>
                <p:nvPr/>
              </p:nvPicPr>
              <p:blipFill>
                <a:blip r:embed="rId84"/>
                <a:stretch>
                  <a:fillRect/>
                </a:stretch>
              </p:blipFill>
              <p:spPr>
                <a:xfrm>
                  <a:off x="5270457" y="2327296"/>
                  <a:ext cx="17064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15" name="Ink 114">
                  <a:extLst>
                    <a:ext uri="{FF2B5EF4-FFF2-40B4-BE49-F238E27FC236}">
                      <a16:creationId xmlns:a16="http://schemas.microsoft.com/office/drawing/2014/main" id="{064689CA-66D9-8E1D-956A-C98FE39CAB51}"/>
                    </a:ext>
                  </a:extLst>
                </p14:cNvPr>
                <p14:cNvContentPartPr/>
                <p14:nvPr/>
              </p14:nvContentPartPr>
              <p14:xfrm>
                <a:off x="5442897" y="2323696"/>
                <a:ext cx="96840" cy="147600"/>
              </p14:xfrm>
            </p:contentPart>
          </mc:Choice>
          <mc:Fallback xmlns="">
            <p:pic>
              <p:nvPicPr>
                <p:cNvPr id="115" name="Ink 114">
                  <a:extLst>
                    <a:ext uri="{FF2B5EF4-FFF2-40B4-BE49-F238E27FC236}">
                      <a16:creationId xmlns:a16="http://schemas.microsoft.com/office/drawing/2014/main" id="{064689CA-66D9-8E1D-956A-C98FE39CAB51}"/>
                    </a:ext>
                  </a:extLst>
                </p:cNvPr>
                <p:cNvPicPr/>
                <p:nvPr/>
              </p:nvPicPr>
              <p:blipFill>
                <a:blip r:embed="rId86"/>
                <a:stretch>
                  <a:fillRect/>
                </a:stretch>
              </p:blipFill>
              <p:spPr>
                <a:xfrm>
                  <a:off x="5424897" y="2306056"/>
                  <a:ext cx="13248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6" name="Ink 115">
                  <a:extLst>
                    <a:ext uri="{FF2B5EF4-FFF2-40B4-BE49-F238E27FC236}">
                      <a16:creationId xmlns:a16="http://schemas.microsoft.com/office/drawing/2014/main" id="{77D47345-BB04-240E-A905-877553BAF036}"/>
                    </a:ext>
                  </a:extLst>
                </p14:cNvPr>
                <p14:cNvContentPartPr/>
                <p14:nvPr/>
              </p14:nvContentPartPr>
              <p14:xfrm>
                <a:off x="5719737" y="2357896"/>
                <a:ext cx="178200" cy="8640"/>
              </p14:xfrm>
            </p:contentPart>
          </mc:Choice>
          <mc:Fallback xmlns="">
            <p:pic>
              <p:nvPicPr>
                <p:cNvPr id="116" name="Ink 115">
                  <a:extLst>
                    <a:ext uri="{FF2B5EF4-FFF2-40B4-BE49-F238E27FC236}">
                      <a16:creationId xmlns:a16="http://schemas.microsoft.com/office/drawing/2014/main" id="{77D47345-BB04-240E-A905-877553BAF036}"/>
                    </a:ext>
                  </a:extLst>
                </p:cNvPr>
                <p:cNvPicPr/>
                <p:nvPr/>
              </p:nvPicPr>
              <p:blipFill>
                <a:blip r:embed="rId88"/>
                <a:stretch>
                  <a:fillRect/>
                </a:stretch>
              </p:blipFill>
              <p:spPr>
                <a:xfrm>
                  <a:off x="5702097" y="2340256"/>
                  <a:ext cx="2138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5D39A248-3B33-ACDA-7970-2F40BAD359CF}"/>
                    </a:ext>
                  </a:extLst>
                </p14:cNvPr>
                <p14:cNvContentPartPr/>
                <p14:nvPr/>
              </p14:nvContentPartPr>
              <p14:xfrm>
                <a:off x="5832777" y="2293096"/>
                <a:ext cx="30960" cy="183240"/>
              </p14:xfrm>
            </p:contentPart>
          </mc:Choice>
          <mc:Fallback xmlns="">
            <p:pic>
              <p:nvPicPr>
                <p:cNvPr id="117" name="Ink 116">
                  <a:extLst>
                    <a:ext uri="{FF2B5EF4-FFF2-40B4-BE49-F238E27FC236}">
                      <a16:creationId xmlns:a16="http://schemas.microsoft.com/office/drawing/2014/main" id="{5D39A248-3B33-ACDA-7970-2F40BAD359CF}"/>
                    </a:ext>
                  </a:extLst>
                </p:cNvPr>
                <p:cNvPicPr/>
                <p:nvPr/>
              </p:nvPicPr>
              <p:blipFill>
                <a:blip r:embed="rId90"/>
                <a:stretch>
                  <a:fillRect/>
                </a:stretch>
              </p:blipFill>
              <p:spPr>
                <a:xfrm>
                  <a:off x="5814777" y="2275456"/>
                  <a:ext cx="6660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7E7008D1-C724-0A02-3280-6DBD7764260B}"/>
                    </a:ext>
                  </a:extLst>
                </p14:cNvPr>
                <p14:cNvContentPartPr/>
                <p14:nvPr/>
              </p14:nvContentPartPr>
              <p14:xfrm>
                <a:off x="6088377" y="2227936"/>
                <a:ext cx="27000" cy="227520"/>
              </p14:xfrm>
            </p:contentPart>
          </mc:Choice>
          <mc:Fallback xmlns="">
            <p:pic>
              <p:nvPicPr>
                <p:cNvPr id="118" name="Ink 117">
                  <a:extLst>
                    <a:ext uri="{FF2B5EF4-FFF2-40B4-BE49-F238E27FC236}">
                      <a16:creationId xmlns:a16="http://schemas.microsoft.com/office/drawing/2014/main" id="{7E7008D1-C724-0A02-3280-6DBD7764260B}"/>
                    </a:ext>
                  </a:extLst>
                </p:cNvPr>
                <p:cNvPicPr/>
                <p:nvPr/>
              </p:nvPicPr>
              <p:blipFill>
                <a:blip r:embed="rId92"/>
                <a:stretch>
                  <a:fillRect/>
                </a:stretch>
              </p:blipFill>
              <p:spPr>
                <a:xfrm>
                  <a:off x="6070377" y="2209936"/>
                  <a:ext cx="626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C1C83973-F6D4-61D4-5A68-EDBE9F0E98AB}"/>
                    </a:ext>
                  </a:extLst>
                </p14:cNvPr>
                <p14:cNvContentPartPr/>
                <p14:nvPr/>
              </p14:nvContentPartPr>
              <p14:xfrm>
                <a:off x="4037457" y="2011936"/>
                <a:ext cx="2265120" cy="842400"/>
              </p14:xfrm>
            </p:contentPart>
          </mc:Choice>
          <mc:Fallback xmlns="">
            <p:pic>
              <p:nvPicPr>
                <p:cNvPr id="119" name="Ink 118">
                  <a:extLst>
                    <a:ext uri="{FF2B5EF4-FFF2-40B4-BE49-F238E27FC236}">
                      <a16:creationId xmlns:a16="http://schemas.microsoft.com/office/drawing/2014/main" id="{C1C83973-F6D4-61D4-5A68-EDBE9F0E98AB}"/>
                    </a:ext>
                  </a:extLst>
                </p:cNvPr>
                <p:cNvPicPr/>
                <p:nvPr/>
              </p:nvPicPr>
              <p:blipFill>
                <a:blip r:embed="rId94"/>
                <a:stretch>
                  <a:fillRect/>
                </a:stretch>
              </p:blipFill>
              <p:spPr>
                <a:xfrm>
                  <a:off x="4019457" y="1994296"/>
                  <a:ext cx="2300760" cy="878040"/>
                </a:xfrm>
                <a:prstGeom prst="rect">
                  <a:avLst/>
                </a:prstGeom>
              </p:spPr>
            </p:pic>
          </mc:Fallback>
        </mc:AlternateContent>
      </p:grpSp>
      <p:grpSp>
        <p:nvGrpSpPr>
          <p:cNvPr id="123" name="Group 122">
            <a:extLst>
              <a:ext uri="{FF2B5EF4-FFF2-40B4-BE49-F238E27FC236}">
                <a16:creationId xmlns:a16="http://schemas.microsoft.com/office/drawing/2014/main" id="{BE1C4C6D-4958-94A5-35DF-56224F3A229C}"/>
              </a:ext>
            </a:extLst>
          </p:cNvPr>
          <p:cNvGrpSpPr/>
          <p:nvPr/>
        </p:nvGrpSpPr>
        <p:grpSpPr>
          <a:xfrm>
            <a:off x="2949537" y="3071776"/>
            <a:ext cx="316800" cy="512640"/>
            <a:chOff x="2949537" y="3071776"/>
            <a:chExt cx="316800" cy="512640"/>
          </a:xfrm>
        </p:grpSpPr>
        <mc:AlternateContent xmlns:mc="http://schemas.openxmlformats.org/markup-compatibility/2006" xmlns:p14="http://schemas.microsoft.com/office/powerpoint/2010/main">
          <mc:Choice Requires="p14">
            <p:contentPart p14:bwMode="auto" r:id="rId95">
              <p14:nvContentPartPr>
                <p14:cNvPr id="121" name="Ink 120">
                  <a:extLst>
                    <a:ext uri="{FF2B5EF4-FFF2-40B4-BE49-F238E27FC236}">
                      <a16:creationId xmlns:a16="http://schemas.microsoft.com/office/drawing/2014/main" id="{85AA2D14-1C27-DCC7-DBCB-43EE546C9F69}"/>
                    </a:ext>
                  </a:extLst>
                </p14:cNvPr>
                <p14:cNvContentPartPr/>
                <p14:nvPr/>
              </p14:nvContentPartPr>
              <p14:xfrm>
                <a:off x="2949537" y="3175456"/>
                <a:ext cx="173880" cy="207360"/>
              </p14:xfrm>
            </p:contentPart>
          </mc:Choice>
          <mc:Fallback xmlns="">
            <p:pic>
              <p:nvPicPr>
                <p:cNvPr id="121" name="Ink 120">
                  <a:extLst>
                    <a:ext uri="{FF2B5EF4-FFF2-40B4-BE49-F238E27FC236}">
                      <a16:creationId xmlns:a16="http://schemas.microsoft.com/office/drawing/2014/main" id="{85AA2D14-1C27-DCC7-DBCB-43EE546C9F69}"/>
                    </a:ext>
                  </a:extLst>
                </p:cNvPr>
                <p:cNvPicPr/>
                <p:nvPr/>
              </p:nvPicPr>
              <p:blipFill>
                <a:blip r:embed="rId96"/>
                <a:stretch>
                  <a:fillRect/>
                </a:stretch>
              </p:blipFill>
              <p:spPr>
                <a:xfrm>
                  <a:off x="2931897" y="3157816"/>
                  <a:ext cx="2095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2" name="Ink 121">
                  <a:extLst>
                    <a:ext uri="{FF2B5EF4-FFF2-40B4-BE49-F238E27FC236}">
                      <a16:creationId xmlns:a16="http://schemas.microsoft.com/office/drawing/2014/main" id="{6CB79551-32FB-83A7-158E-14780650C8CE}"/>
                    </a:ext>
                  </a:extLst>
                </p14:cNvPr>
                <p14:cNvContentPartPr/>
                <p14:nvPr/>
              </p14:nvContentPartPr>
              <p14:xfrm>
                <a:off x="3131337" y="3071776"/>
                <a:ext cx="135000" cy="512640"/>
              </p14:xfrm>
            </p:contentPart>
          </mc:Choice>
          <mc:Fallback xmlns="">
            <p:pic>
              <p:nvPicPr>
                <p:cNvPr id="122" name="Ink 121">
                  <a:extLst>
                    <a:ext uri="{FF2B5EF4-FFF2-40B4-BE49-F238E27FC236}">
                      <a16:creationId xmlns:a16="http://schemas.microsoft.com/office/drawing/2014/main" id="{6CB79551-32FB-83A7-158E-14780650C8CE}"/>
                    </a:ext>
                  </a:extLst>
                </p:cNvPr>
                <p:cNvPicPr/>
                <p:nvPr/>
              </p:nvPicPr>
              <p:blipFill>
                <a:blip r:embed="rId98"/>
                <a:stretch>
                  <a:fillRect/>
                </a:stretch>
              </p:blipFill>
              <p:spPr>
                <a:xfrm>
                  <a:off x="3113337" y="3054136"/>
                  <a:ext cx="170640" cy="548280"/>
                </a:xfrm>
                <a:prstGeom prst="rect">
                  <a:avLst/>
                </a:prstGeom>
              </p:spPr>
            </p:pic>
          </mc:Fallback>
        </mc:AlternateContent>
      </p:grpSp>
      <p:grpSp>
        <p:nvGrpSpPr>
          <p:cNvPr id="131" name="Group 130">
            <a:extLst>
              <a:ext uri="{FF2B5EF4-FFF2-40B4-BE49-F238E27FC236}">
                <a16:creationId xmlns:a16="http://schemas.microsoft.com/office/drawing/2014/main" id="{91175B3A-C8E4-8D62-F16B-D07219081BBF}"/>
              </a:ext>
            </a:extLst>
          </p:cNvPr>
          <p:cNvGrpSpPr/>
          <p:nvPr/>
        </p:nvGrpSpPr>
        <p:grpSpPr>
          <a:xfrm>
            <a:off x="3687177" y="3010936"/>
            <a:ext cx="960480" cy="672480"/>
            <a:chOff x="3687177" y="3010936"/>
            <a:chExt cx="960480" cy="672480"/>
          </a:xfrm>
        </p:grpSpPr>
        <mc:AlternateContent xmlns:mc="http://schemas.openxmlformats.org/markup-compatibility/2006" xmlns:p14="http://schemas.microsoft.com/office/powerpoint/2010/main">
          <mc:Choice Requires="p14">
            <p:contentPart p14:bwMode="auto" r:id="rId99">
              <p14:nvContentPartPr>
                <p14:cNvPr id="124" name="Ink 123">
                  <a:extLst>
                    <a:ext uri="{FF2B5EF4-FFF2-40B4-BE49-F238E27FC236}">
                      <a16:creationId xmlns:a16="http://schemas.microsoft.com/office/drawing/2014/main" id="{821E98E6-04C4-7F5B-7227-B89011756A2A}"/>
                    </a:ext>
                  </a:extLst>
                </p14:cNvPr>
                <p14:cNvContentPartPr/>
                <p14:nvPr/>
              </p14:nvContentPartPr>
              <p14:xfrm>
                <a:off x="3741177" y="3010936"/>
                <a:ext cx="119160" cy="225000"/>
              </p14:xfrm>
            </p:contentPart>
          </mc:Choice>
          <mc:Fallback xmlns="">
            <p:pic>
              <p:nvPicPr>
                <p:cNvPr id="124" name="Ink 123">
                  <a:extLst>
                    <a:ext uri="{FF2B5EF4-FFF2-40B4-BE49-F238E27FC236}">
                      <a16:creationId xmlns:a16="http://schemas.microsoft.com/office/drawing/2014/main" id="{821E98E6-04C4-7F5B-7227-B89011756A2A}"/>
                    </a:ext>
                  </a:extLst>
                </p:cNvPr>
                <p:cNvPicPr/>
                <p:nvPr/>
              </p:nvPicPr>
              <p:blipFill>
                <a:blip r:embed="rId100"/>
                <a:stretch>
                  <a:fillRect/>
                </a:stretch>
              </p:blipFill>
              <p:spPr>
                <a:xfrm>
                  <a:off x="3723537" y="2993296"/>
                  <a:ext cx="15480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5" name="Ink 124">
                  <a:extLst>
                    <a:ext uri="{FF2B5EF4-FFF2-40B4-BE49-F238E27FC236}">
                      <a16:creationId xmlns:a16="http://schemas.microsoft.com/office/drawing/2014/main" id="{662D8F08-E652-B2BE-E048-D8E1EA3BA8A1}"/>
                    </a:ext>
                  </a:extLst>
                </p14:cNvPr>
                <p14:cNvContentPartPr/>
                <p14:nvPr/>
              </p14:nvContentPartPr>
              <p14:xfrm>
                <a:off x="3963657" y="3065656"/>
                <a:ext cx="184320" cy="218520"/>
              </p14:xfrm>
            </p:contentPart>
          </mc:Choice>
          <mc:Fallback xmlns="">
            <p:pic>
              <p:nvPicPr>
                <p:cNvPr id="125" name="Ink 124">
                  <a:extLst>
                    <a:ext uri="{FF2B5EF4-FFF2-40B4-BE49-F238E27FC236}">
                      <a16:creationId xmlns:a16="http://schemas.microsoft.com/office/drawing/2014/main" id="{662D8F08-E652-B2BE-E048-D8E1EA3BA8A1}"/>
                    </a:ext>
                  </a:extLst>
                </p:cNvPr>
                <p:cNvPicPr/>
                <p:nvPr/>
              </p:nvPicPr>
              <p:blipFill>
                <a:blip r:embed="rId102"/>
                <a:stretch>
                  <a:fillRect/>
                </a:stretch>
              </p:blipFill>
              <p:spPr>
                <a:xfrm>
                  <a:off x="3946017" y="3048016"/>
                  <a:ext cx="2199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6" name="Ink 125">
                  <a:extLst>
                    <a:ext uri="{FF2B5EF4-FFF2-40B4-BE49-F238E27FC236}">
                      <a16:creationId xmlns:a16="http://schemas.microsoft.com/office/drawing/2014/main" id="{030493B4-FD47-2B38-6029-9A9DAABFFAE9}"/>
                    </a:ext>
                  </a:extLst>
                </p14:cNvPr>
                <p14:cNvContentPartPr/>
                <p14:nvPr/>
              </p14:nvContentPartPr>
              <p14:xfrm>
                <a:off x="3687177" y="3378136"/>
                <a:ext cx="480600" cy="66240"/>
              </p14:xfrm>
            </p:contentPart>
          </mc:Choice>
          <mc:Fallback xmlns="">
            <p:pic>
              <p:nvPicPr>
                <p:cNvPr id="126" name="Ink 125">
                  <a:extLst>
                    <a:ext uri="{FF2B5EF4-FFF2-40B4-BE49-F238E27FC236}">
                      <a16:creationId xmlns:a16="http://schemas.microsoft.com/office/drawing/2014/main" id="{030493B4-FD47-2B38-6029-9A9DAABFFAE9}"/>
                    </a:ext>
                  </a:extLst>
                </p:cNvPr>
                <p:cNvPicPr/>
                <p:nvPr/>
              </p:nvPicPr>
              <p:blipFill>
                <a:blip r:embed="rId104"/>
                <a:stretch>
                  <a:fillRect/>
                </a:stretch>
              </p:blipFill>
              <p:spPr>
                <a:xfrm>
                  <a:off x="3669177" y="3360496"/>
                  <a:ext cx="5162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7" name="Ink 126">
                  <a:extLst>
                    <a:ext uri="{FF2B5EF4-FFF2-40B4-BE49-F238E27FC236}">
                      <a16:creationId xmlns:a16="http://schemas.microsoft.com/office/drawing/2014/main" id="{428F1EE4-07CC-8CE4-8F5C-46905DC8ADA5}"/>
                    </a:ext>
                  </a:extLst>
                </p14:cNvPr>
                <p14:cNvContentPartPr/>
                <p14:nvPr/>
              </p14:nvContentPartPr>
              <p14:xfrm>
                <a:off x="3843777" y="3465616"/>
                <a:ext cx="132480" cy="187560"/>
              </p14:xfrm>
            </p:contentPart>
          </mc:Choice>
          <mc:Fallback xmlns="">
            <p:pic>
              <p:nvPicPr>
                <p:cNvPr id="127" name="Ink 126">
                  <a:extLst>
                    <a:ext uri="{FF2B5EF4-FFF2-40B4-BE49-F238E27FC236}">
                      <a16:creationId xmlns:a16="http://schemas.microsoft.com/office/drawing/2014/main" id="{428F1EE4-07CC-8CE4-8F5C-46905DC8ADA5}"/>
                    </a:ext>
                  </a:extLst>
                </p:cNvPr>
                <p:cNvPicPr/>
                <p:nvPr/>
              </p:nvPicPr>
              <p:blipFill>
                <a:blip r:embed="rId106"/>
                <a:stretch>
                  <a:fillRect/>
                </a:stretch>
              </p:blipFill>
              <p:spPr>
                <a:xfrm>
                  <a:off x="3826137" y="3447976"/>
                  <a:ext cx="16812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8" name="Ink 127">
                  <a:extLst>
                    <a:ext uri="{FF2B5EF4-FFF2-40B4-BE49-F238E27FC236}">
                      <a16:creationId xmlns:a16="http://schemas.microsoft.com/office/drawing/2014/main" id="{9538313D-9D5A-CFBE-9FFF-4FC040302A83}"/>
                    </a:ext>
                  </a:extLst>
                </p14:cNvPr>
                <p14:cNvContentPartPr/>
                <p14:nvPr/>
              </p14:nvContentPartPr>
              <p14:xfrm>
                <a:off x="4049337" y="3564616"/>
                <a:ext cx="70560" cy="118800"/>
              </p14:xfrm>
            </p:contentPart>
          </mc:Choice>
          <mc:Fallback xmlns="">
            <p:pic>
              <p:nvPicPr>
                <p:cNvPr id="128" name="Ink 127">
                  <a:extLst>
                    <a:ext uri="{FF2B5EF4-FFF2-40B4-BE49-F238E27FC236}">
                      <a16:creationId xmlns:a16="http://schemas.microsoft.com/office/drawing/2014/main" id="{9538313D-9D5A-CFBE-9FFF-4FC040302A83}"/>
                    </a:ext>
                  </a:extLst>
                </p:cNvPr>
                <p:cNvPicPr/>
                <p:nvPr/>
              </p:nvPicPr>
              <p:blipFill>
                <a:blip r:embed="rId108"/>
                <a:stretch>
                  <a:fillRect/>
                </a:stretch>
              </p:blipFill>
              <p:spPr>
                <a:xfrm>
                  <a:off x="4031697" y="3546616"/>
                  <a:ext cx="10620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9" name="Ink 128">
                  <a:extLst>
                    <a:ext uri="{FF2B5EF4-FFF2-40B4-BE49-F238E27FC236}">
                      <a16:creationId xmlns:a16="http://schemas.microsoft.com/office/drawing/2014/main" id="{3AE41091-C5EB-4E45-203B-DCD7475DC2A5}"/>
                    </a:ext>
                  </a:extLst>
                </p14:cNvPr>
                <p14:cNvContentPartPr/>
                <p14:nvPr/>
              </p14:nvContentPartPr>
              <p14:xfrm>
                <a:off x="4158777" y="3543016"/>
                <a:ext cx="79920" cy="96840"/>
              </p14:xfrm>
            </p:contentPart>
          </mc:Choice>
          <mc:Fallback xmlns="">
            <p:pic>
              <p:nvPicPr>
                <p:cNvPr id="129" name="Ink 128">
                  <a:extLst>
                    <a:ext uri="{FF2B5EF4-FFF2-40B4-BE49-F238E27FC236}">
                      <a16:creationId xmlns:a16="http://schemas.microsoft.com/office/drawing/2014/main" id="{3AE41091-C5EB-4E45-203B-DCD7475DC2A5}"/>
                    </a:ext>
                  </a:extLst>
                </p:cNvPr>
                <p:cNvPicPr/>
                <p:nvPr/>
              </p:nvPicPr>
              <p:blipFill>
                <a:blip r:embed="rId110"/>
                <a:stretch>
                  <a:fillRect/>
                </a:stretch>
              </p:blipFill>
              <p:spPr>
                <a:xfrm>
                  <a:off x="4141137" y="3525376"/>
                  <a:ext cx="11556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30" name="Ink 129">
                  <a:extLst>
                    <a:ext uri="{FF2B5EF4-FFF2-40B4-BE49-F238E27FC236}">
                      <a16:creationId xmlns:a16="http://schemas.microsoft.com/office/drawing/2014/main" id="{0D705F79-08BA-66FD-2E34-2FAE28C74BEA}"/>
                    </a:ext>
                  </a:extLst>
                </p14:cNvPr>
                <p14:cNvContentPartPr/>
                <p14:nvPr/>
              </p14:nvContentPartPr>
              <p14:xfrm>
                <a:off x="4465137" y="3342496"/>
                <a:ext cx="182520" cy="114480"/>
              </p14:xfrm>
            </p:contentPart>
          </mc:Choice>
          <mc:Fallback xmlns="">
            <p:pic>
              <p:nvPicPr>
                <p:cNvPr id="130" name="Ink 129">
                  <a:extLst>
                    <a:ext uri="{FF2B5EF4-FFF2-40B4-BE49-F238E27FC236}">
                      <a16:creationId xmlns:a16="http://schemas.microsoft.com/office/drawing/2014/main" id="{0D705F79-08BA-66FD-2E34-2FAE28C74BEA}"/>
                    </a:ext>
                  </a:extLst>
                </p:cNvPr>
                <p:cNvPicPr/>
                <p:nvPr/>
              </p:nvPicPr>
              <p:blipFill>
                <a:blip r:embed="rId112"/>
                <a:stretch>
                  <a:fillRect/>
                </a:stretch>
              </p:blipFill>
              <p:spPr>
                <a:xfrm>
                  <a:off x="4447497" y="3324496"/>
                  <a:ext cx="218160" cy="150120"/>
                </a:xfrm>
                <a:prstGeom prst="rect">
                  <a:avLst/>
                </a:prstGeom>
              </p:spPr>
            </p:pic>
          </mc:Fallback>
        </mc:AlternateContent>
      </p:grpSp>
      <p:grpSp>
        <p:nvGrpSpPr>
          <p:cNvPr id="134" name="Group 133">
            <a:extLst>
              <a:ext uri="{FF2B5EF4-FFF2-40B4-BE49-F238E27FC236}">
                <a16:creationId xmlns:a16="http://schemas.microsoft.com/office/drawing/2014/main" id="{2CEB219B-8EB2-E997-09F7-50B47DE3C487}"/>
              </a:ext>
            </a:extLst>
          </p:cNvPr>
          <p:cNvGrpSpPr/>
          <p:nvPr/>
        </p:nvGrpSpPr>
        <p:grpSpPr>
          <a:xfrm>
            <a:off x="4965897" y="2927416"/>
            <a:ext cx="480960" cy="336240"/>
            <a:chOff x="4965897" y="2927416"/>
            <a:chExt cx="480960" cy="336240"/>
          </a:xfrm>
        </p:grpSpPr>
        <mc:AlternateContent xmlns:mc="http://schemas.openxmlformats.org/markup-compatibility/2006" xmlns:p14="http://schemas.microsoft.com/office/powerpoint/2010/main">
          <mc:Choice Requires="p14">
            <p:contentPart p14:bwMode="auto" r:id="rId113">
              <p14:nvContentPartPr>
                <p14:cNvPr id="132" name="Ink 131">
                  <a:extLst>
                    <a:ext uri="{FF2B5EF4-FFF2-40B4-BE49-F238E27FC236}">
                      <a16:creationId xmlns:a16="http://schemas.microsoft.com/office/drawing/2014/main" id="{4B52ACF2-1EC8-A2E3-0CC4-438109F48E56}"/>
                    </a:ext>
                  </a:extLst>
                </p14:cNvPr>
                <p14:cNvContentPartPr/>
                <p14:nvPr/>
              </p14:nvContentPartPr>
              <p14:xfrm>
                <a:off x="5033217" y="2927416"/>
                <a:ext cx="193320" cy="203040"/>
              </p14:xfrm>
            </p:contentPart>
          </mc:Choice>
          <mc:Fallback xmlns="">
            <p:pic>
              <p:nvPicPr>
                <p:cNvPr id="132" name="Ink 131">
                  <a:extLst>
                    <a:ext uri="{FF2B5EF4-FFF2-40B4-BE49-F238E27FC236}">
                      <a16:creationId xmlns:a16="http://schemas.microsoft.com/office/drawing/2014/main" id="{4B52ACF2-1EC8-A2E3-0CC4-438109F48E56}"/>
                    </a:ext>
                  </a:extLst>
                </p:cNvPr>
                <p:cNvPicPr/>
                <p:nvPr/>
              </p:nvPicPr>
              <p:blipFill>
                <a:blip r:embed="rId114"/>
                <a:stretch>
                  <a:fillRect/>
                </a:stretch>
              </p:blipFill>
              <p:spPr>
                <a:xfrm>
                  <a:off x="5015217" y="2909416"/>
                  <a:ext cx="22896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3" name="Ink 132">
                  <a:extLst>
                    <a:ext uri="{FF2B5EF4-FFF2-40B4-BE49-F238E27FC236}">
                      <a16:creationId xmlns:a16="http://schemas.microsoft.com/office/drawing/2014/main" id="{A14DCE7F-4DC6-3E2F-2599-BEDD1E3DBC01}"/>
                    </a:ext>
                  </a:extLst>
                </p14:cNvPr>
                <p14:cNvContentPartPr/>
                <p14:nvPr/>
              </p14:nvContentPartPr>
              <p14:xfrm>
                <a:off x="4965897" y="3214696"/>
                <a:ext cx="480960" cy="48960"/>
              </p14:xfrm>
            </p:contentPart>
          </mc:Choice>
          <mc:Fallback xmlns="">
            <p:pic>
              <p:nvPicPr>
                <p:cNvPr id="133" name="Ink 132">
                  <a:extLst>
                    <a:ext uri="{FF2B5EF4-FFF2-40B4-BE49-F238E27FC236}">
                      <a16:creationId xmlns:a16="http://schemas.microsoft.com/office/drawing/2014/main" id="{A14DCE7F-4DC6-3E2F-2599-BEDD1E3DBC01}"/>
                    </a:ext>
                  </a:extLst>
                </p:cNvPr>
                <p:cNvPicPr/>
                <p:nvPr/>
              </p:nvPicPr>
              <p:blipFill>
                <a:blip r:embed="rId116"/>
                <a:stretch>
                  <a:fillRect/>
                </a:stretch>
              </p:blipFill>
              <p:spPr>
                <a:xfrm>
                  <a:off x="4947897" y="3196696"/>
                  <a:ext cx="516600" cy="84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7">
            <p14:nvContentPartPr>
              <p14:cNvPr id="135" name="Ink 134">
                <a:extLst>
                  <a:ext uri="{FF2B5EF4-FFF2-40B4-BE49-F238E27FC236}">
                    <a16:creationId xmlns:a16="http://schemas.microsoft.com/office/drawing/2014/main" id="{394B4D13-BC2F-1905-75D5-61DB486E5BA9}"/>
                  </a:ext>
                </a:extLst>
              </p14:cNvPr>
              <p14:cNvContentPartPr/>
              <p14:nvPr/>
            </p14:nvContentPartPr>
            <p14:xfrm>
              <a:off x="5168937" y="3423136"/>
              <a:ext cx="168120" cy="185400"/>
            </p14:xfrm>
          </p:contentPart>
        </mc:Choice>
        <mc:Fallback xmlns="">
          <p:pic>
            <p:nvPicPr>
              <p:cNvPr id="135" name="Ink 134">
                <a:extLst>
                  <a:ext uri="{FF2B5EF4-FFF2-40B4-BE49-F238E27FC236}">
                    <a16:creationId xmlns:a16="http://schemas.microsoft.com/office/drawing/2014/main" id="{394B4D13-BC2F-1905-75D5-61DB486E5BA9}"/>
                  </a:ext>
                </a:extLst>
              </p:cNvPr>
              <p:cNvPicPr/>
              <p:nvPr/>
            </p:nvPicPr>
            <p:blipFill>
              <a:blip r:embed="rId118"/>
              <a:stretch>
                <a:fillRect/>
              </a:stretch>
            </p:blipFill>
            <p:spPr>
              <a:xfrm>
                <a:off x="5150937" y="3405136"/>
                <a:ext cx="203760" cy="221040"/>
              </a:xfrm>
              <a:prstGeom prst="rect">
                <a:avLst/>
              </a:prstGeom>
            </p:spPr>
          </p:pic>
        </mc:Fallback>
      </mc:AlternateContent>
      <p:grpSp>
        <p:nvGrpSpPr>
          <p:cNvPr id="142" name="Group 141">
            <a:extLst>
              <a:ext uri="{FF2B5EF4-FFF2-40B4-BE49-F238E27FC236}">
                <a16:creationId xmlns:a16="http://schemas.microsoft.com/office/drawing/2014/main" id="{B39F411F-85C1-57B8-10FA-34208B8EDC48}"/>
              </a:ext>
            </a:extLst>
          </p:cNvPr>
          <p:cNvGrpSpPr/>
          <p:nvPr/>
        </p:nvGrpSpPr>
        <p:grpSpPr>
          <a:xfrm>
            <a:off x="5812617" y="3226216"/>
            <a:ext cx="178560" cy="73800"/>
            <a:chOff x="5812617" y="3226216"/>
            <a:chExt cx="178560" cy="73800"/>
          </a:xfrm>
        </p:grpSpPr>
        <mc:AlternateContent xmlns:mc="http://schemas.openxmlformats.org/markup-compatibility/2006" xmlns:p14="http://schemas.microsoft.com/office/powerpoint/2010/main">
          <mc:Choice Requires="p14">
            <p:contentPart p14:bwMode="auto" r:id="rId119">
              <p14:nvContentPartPr>
                <p14:cNvPr id="136" name="Ink 135">
                  <a:extLst>
                    <a:ext uri="{FF2B5EF4-FFF2-40B4-BE49-F238E27FC236}">
                      <a16:creationId xmlns:a16="http://schemas.microsoft.com/office/drawing/2014/main" id="{B5467FCD-8C42-6F0E-D077-65E16111145A}"/>
                    </a:ext>
                  </a:extLst>
                </p14:cNvPr>
                <p14:cNvContentPartPr/>
                <p14:nvPr/>
              </p14:nvContentPartPr>
              <p14:xfrm>
                <a:off x="5812617" y="3226216"/>
                <a:ext cx="152640" cy="9720"/>
              </p14:xfrm>
            </p:contentPart>
          </mc:Choice>
          <mc:Fallback xmlns="">
            <p:pic>
              <p:nvPicPr>
                <p:cNvPr id="136" name="Ink 135">
                  <a:extLst>
                    <a:ext uri="{FF2B5EF4-FFF2-40B4-BE49-F238E27FC236}">
                      <a16:creationId xmlns:a16="http://schemas.microsoft.com/office/drawing/2014/main" id="{B5467FCD-8C42-6F0E-D077-65E16111145A}"/>
                    </a:ext>
                  </a:extLst>
                </p:cNvPr>
                <p:cNvPicPr/>
                <p:nvPr/>
              </p:nvPicPr>
              <p:blipFill>
                <a:blip r:embed="rId120"/>
                <a:stretch>
                  <a:fillRect/>
                </a:stretch>
              </p:blipFill>
              <p:spPr>
                <a:xfrm>
                  <a:off x="5794617" y="3208216"/>
                  <a:ext cx="18828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7" name="Ink 136">
                  <a:extLst>
                    <a:ext uri="{FF2B5EF4-FFF2-40B4-BE49-F238E27FC236}">
                      <a16:creationId xmlns:a16="http://schemas.microsoft.com/office/drawing/2014/main" id="{BEE8A99A-6E57-1AB2-9E11-B6863624CFD7}"/>
                    </a:ext>
                  </a:extLst>
                </p14:cNvPr>
                <p14:cNvContentPartPr/>
                <p14:nvPr/>
              </p14:nvContentPartPr>
              <p14:xfrm>
                <a:off x="5902617" y="3277696"/>
                <a:ext cx="88560" cy="22320"/>
              </p14:xfrm>
            </p:contentPart>
          </mc:Choice>
          <mc:Fallback xmlns="">
            <p:pic>
              <p:nvPicPr>
                <p:cNvPr id="137" name="Ink 136">
                  <a:extLst>
                    <a:ext uri="{FF2B5EF4-FFF2-40B4-BE49-F238E27FC236}">
                      <a16:creationId xmlns:a16="http://schemas.microsoft.com/office/drawing/2014/main" id="{BEE8A99A-6E57-1AB2-9E11-B6863624CFD7}"/>
                    </a:ext>
                  </a:extLst>
                </p:cNvPr>
                <p:cNvPicPr/>
                <p:nvPr/>
              </p:nvPicPr>
              <p:blipFill>
                <a:blip r:embed="rId122"/>
                <a:stretch>
                  <a:fillRect/>
                </a:stretch>
              </p:blipFill>
              <p:spPr>
                <a:xfrm>
                  <a:off x="5884617" y="3259696"/>
                  <a:ext cx="124200" cy="57960"/>
                </a:xfrm>
                <a:prstGeom prst="rect">
                  <a:avLst/>
                </a:prstGeom>
              </p:spPr>
            </p:pic>
          </mc:Fallback>
        </mc:AlternateContent>
      </p:grpSp>
      <p:grpSp>
        <p:nvGrpSpPr>
          <p:cNvPr id="141" name="Group 140">
            <a:extLst>
              <a:ext uri="{FF2B5EF4-FFF2-40B4-BE49-F238E27FC236}">
                <a16:creationId xmlns:a16="http://schemas.microsoft.com/office/drawing/2014/main" id="{12DEED63-ADF8-0FAE-EDAA-5A41EE3BD1A1}"/>
              </a:ext>
            </a:extLst>
          </p:cNvPr>
          <p:cNvGrpSpPr/>
          <p:nvPr/>
        </p:nvGrpSpPr>
        <p:grpSpPr>
          <a:xfrm>
            <a:off x="6426777" y="2893216"/>
            <a:ext cx="303840" cy="475560"/>
            <a:chOff x="6426777" y="2893216"/>
            <a:chExt cx="303840" cy="47556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2A0B0B34-9BD3-8515-CC16-5AAB29A99C75}"/>
                    </a:ext>
                  </a:extLst>
                </p14:cNvPr>
                <p14:cNvContentPartPr/>
                <p14:nvPr/>
              </p14:nvContentPartPr>
              <p14:xfrm>
                <a:off x="6509937" y="2893216"/>
                <a:ext cx="42840" cy="156600"/>
              </p14:xfrm>
            </p:contentPart>
          </mc:Choice>
          <mc:Fallback xmlns="">
            <p:pic>
              <p:nvPicPr>
                <p:cNvPr id="138" name="Ink 137">
                  <a:extLst>
                    <a:ext uri="{FF2B5EF4-FFF2-40B4-BE49-F238E27FC236}">
                      <a16:creationId xmlns:a16="http://schemas.microsoft.com/office/drawing/2014/main" id="{2A0B0B34-9BD3-8515-CC16-5AAB29A99C75}"/>
                    </a:ext>
                  </a:extLst>
                </p:cNvPr>
                <p:cNvPicPr/>
                <p:nvPr/>
              </p:nvPicPr>
              <p:blipFill>
                <a:blip r:embed="rId124"/>
                <a:stretch>
                  <a:fillRect/>
                </a:stretch>
              </p:blipFill>
              <p:spPr>
                <a:xfrm>
                  <a:off x="6492297" y="2875576"/>
                  <a:ext cx="7848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3AB43D59-5D7A-C6F7-CB6E-D3567FDDC1CD}"/>
                    </a:ext>
                  </a:extLst>
                </p14:cNvPr>
                <p14:cNvContentPartPr/>
                <p14:nvPr/>
              </p14:nvContentPartPr>
              <p14:xfrm>
                <a:off x="6426777" y="3123616"/>
                <a:ext cx="201240" cy="48600"/>
              </p14:xfrm>
            </p:contentPart>
          </mc:Choice>
          <mc:Fallback xmlns="">
            <p:pic>
              <p:nvPicPr>
                <p:cNvPr id="139" name="Ink 138">
                  <a:extLst>
                    <a:ext uri="{FF2B5EF4-FFF2-40B4-BE49-F238E27FC236}">
                      <a16:creationId xmlns:a16="http://schemas.microsoft.com/office/drawing/2014/main" id="{3AB43D59-5D7A-C6F7-CB6E-D3567FDDC1CD}"/>
                    </a:ext>
                  </a:extLst>
                </p:cNvPr>
                <p:cNvPicPr/>
                <p:nvPr/>
              </p:nvPicPr>
              <p:blipFill>
                <a:blip r:embed="rId126"/>
                <a:stretch>
                  <a:fillRect/>
                </a:stretch>
              </p:blipFill>
              <p:spPr>
                <a:xfrm>
                  <a:off x="6409137" y="3105616"/>
                  <a:ext cx="23688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8219BA82-8BF2-0EDB-BBE0-E4D777FEB783}"/>
                    </a:ext>
                  </a:extLst>
                </p14:cNvPr>
                <p14:cNvContentPartPr/>
                <p14:nvPr/>
              </p14:nvContentPartPr>
              <p14:xfrm>
                <a:off x="6485817" y="3233416"/>
                <a:ext cx="244800" cy="135360"/>
              </p14:xfrm>
            </p:contentPart>
          </mc:Choice>
          <mc:Fallback xmlns="">
            <p:pic>
              <p:nvPicPr>
                <p:cNvPr id="140" name="Ink 139">
                  <a:extLst>
                    <a:ext uri="{FF2B5EF4-FFF2-40B4-BE49-F238E27FC236}">
                      <a16:creationId xmlns:a16="http://schemas.microsoft.com/office/drawing/2014/main" id="{8219BA82-8BF2-0EDB-BBE0-E4D777FEB783}"/>
                    </a:ext>
                  </a:extLst>
                </p:cNvPr>
                <p:cNvPicPr/>
                <p:nvPr/>
              </p:nvPicPr>
              <p:blipFill>
                <a:blip r:embed="rId128"/>
                <a:stretch>
                  <a:fillRect/>
                </a:stretch>
              </p:blipFill>
              <p:spPr>
                <a:xfrm>
                  <a:off x="6467817" y="3215776"/>
                  <a:ext cx="280440" cy="171000"/>
                </a:xfrm>
                <a:prstGeom prst="rect">
                  <a:avLst/>
                </a:prstGeom>
              </p:spPr>
            </p:pic>
          </mc:Fallback>
        </mc:AlternateContent>
      </p:grpSp>
      <p:grpSp>
        <p:nvGrpSpPr>
          <p:cNvPr id="146" name="Group 145">
            <a:extLst>
              <a:ext uri="{FF2B5EF4-FFF2-40B4-BE49-F238E27FC236}">
                <a16:creationId xmlns:a16="http://schemas.microsoft.com/office/drawing/2014/main" id="{60D93986-2DD2-8825-9E35-178D365F3619}"/>
              </a:ext>
            </a:extLst>
          </p:cNvPr>
          <p:cNvGrpSpPr/>
          <p:nvPr/>
        </p:nvGrpSpPr>
        <p:grpSpPr>
          <a:xfrm>
            <a:off x="3802017" y="4009216"/>
            <a:ext cx="613800" cy="268560"/>
            <a:chOff x="3802017" y="4009216"/>
            <a:chExt cx="613800" cy="268560"/>
          </a:xfrm>
        </p:grpSpPr>
        <mc:AlternateContent xmlns:mc="http://schemas.openxmlformats.org/markup-compatibility/2006" xmlns:p14="http://schemas.microsoft.com/office/powerpoint/2010/main">
          <mc:Choice Requires="p14">
            <p:contentPart p14:bwMode="auto" r:id="rId129">
              <p14:nvContentPartPr>
                <p14:cNvPr id="143" name="Ink 142">
                  <a:extLst>
                    <a:ext uri="{FF2B5EF4-FFF2-40B4-BE49-F238E27FC236}">
                      <a16:creationId xmlns:a16="http://schemas.microsoft.com/office/drawing/2014/main" id="{0A2A5214-DD67-D089-416B-D6216E6A00D8}"/>
                    </a:ext>
                  </a:extLst>
                </p14:cNvPr>
                <p14:cNvContentPartPr/>
                <p14:nvPr/>
              </p14:nvContentPartPr>
              <p14:xfrm>
                <a:off x="3802017" y="4009216"/>
                <a:ext cx="213840" cy="268560"/>
              </p14:xfrm>
            </p:contentPart>
          </mc:Choice>
          <mc:Fallback xmlns="">
            <p:pic>
              <p:nvPicPr>
                <p:cNvPr id="143" name="Ink 142">
                  <a:extLst>
                    <a:ext uri="{FF2B5EF4-FFF2-40B4-BE49-F238E27FC236}">
                      <a16:creationId xmlns:a16="http://schemas.microsoft.com/office/drawing/2014/main" id="{0A2A5214-DD67-D089-416B-D6216E6A00D8}"/>
                    </a:ext>
                  </a:extLst>
                </p:cNvPr>
                <p:cNvPicPr/>
                <p:nvPr/>
              </p:nvPicPr>
              <p:blipFill>
                <a:blip r:embed="rId130"/>
                <a:stretch>
                  <a:fillRect/>
                </a:stretch>
              </p:blipFill>
              <p:spPr>
                <a:xfrm>
                  <a:off x="3784017" y="3991576"/>
                  <a:ext cx="249480" cy="3042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4" name="Ink 143">
                  <a:extLst>
                    <a:ext uri="{FF2B5EF4-FFF2-40B4-BE49-F238E27FC236}">
                      <a16:creationId xmlns:a16="http://schemas.microsoft.com/office/drawing/2014/main" id="{B6E56377-8AE9-1E62-5110-926831356F96}"/>
                    </a:ext>
                  </a:extLst>
                </p14:cNvPr>
                <p14:cNvContentPartPr/>
                <p14:nvPr/>
              </p14:nvContentPartPr>
              <p14:xfrm>
                <a:off x="4238337" y="4054216"/>
                <a:ext cx="142560" cy="10440"/>
              </p14:xfrm>
            </p:contentPart>
          </mc:Choice>
          <mc:Fallback xmlns="">
            <p:pic>
              <p:nvPicPr>
                <p:cNvPr id="144" name="Ink 143">
                  <a:extLst>
                    <a:ext uri="{FF2B5EF4-FFF2-40B4-BE49-F238E27FC236}">
                      <a16:creationId xmlns:a16="http://schemas.microsoft.com/office/drawing/2014/main" id="{B6E56377-8AE9-1E62-5110-926831356F96}"/>
                    </a:ext>
                  </a:extLst>
                </p:cNvPr>
                <p:cNvPicPr/>
                <p:nvPr/>
              </p:nvPicPr>
              <p:blipFill>
                <a:blip r:embed="rId132"/>
                <a:stretch>
                  <a:fillRect/>
                </a:stretch>
              </p:blipFill>
              <p:spPr>
                <a:xfrm>
                  <a:off x="4220697" y="4036216"/>
                  <a:ext cx="1782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5" name="Ink 144">
                  <a:extLst>
                    <a:ext uri="{FF2B5EF4-FFF2-40B4-BE49-F238E27FC236}">
                      <a16:creationId xmlns:a16="http://schemas.microsoft.com/office/drawing/2014/main" id="{F3DD359C-1BF3-00C5-4EA4-B1CAC72FC812}"/>
                    </a:ext>
                  </a:extLst>
                </p14:cNvPr>
                <p14:cNvContentPartPr/>
                <p14:nvPr/>
              </p14:nvContentPartPr>
              <p14:xfrm>
                <a:off x="4276497" y="4142416"/>
                <a:ext cx="139320" cy="9720"/>
              </p14:xfrm>
            </p:contentPart>
          </mc:Choice>
          <mc:Fallback xmlns="">
            <p:pic>
              <p:nvPicPr>
                <p:cNvPr id="145" name="Ink 144">
                  <a:extLst>
                    <a:ext uri="{FF2B5EF4-FFF2-40B4-BE49-F238E27FC236}">
                      <a16:creationId xmlns:a16="http://schemas.microsoft.com/office/drawing/2014/main" id="{F3DD359C-1BF3-00C5-4EA4-B1CAC72FC812}"/>
                    </a:ext>
                  </a:extLst>
                </p:cNvPr>
                <p:cNvPicPr/>
                <p:nvPr/>
              </p:nvPicPr>
              <p:blipFill>
                <a:blip r:embed="rId134"/>
                <a:stretch>
                  <a:fillRect/>
                </a:stretch>
              </p:blipFill>
              <p:spPr>
                <a:xfrm>
                  <a:off x="4258857" y="4124776"/>
                  <a:ext cx="174960" cy="45360"/>
                </a:xfrm>
                <a:prstGeom prst="rect">
                  <a:avLst/>
                </a:prstGeom>
              </p:spPr>
            </p:pic>
          </mc:Fallback>
        </mc:AlternateContent>
      </p:grpSp>
      <p:grpSp>
        <p:nvGrpSpPr>
          <p:cNvPr id="154" name="Group 153">
            <a:extLst>
              <a:ext uri="{FF2B5EF4-FFF2-40B4-BE49-F238E27FC236}">
                <a16:creationId xmlns:a16="http://schemas.microsoft.com/office/drawing/2014/main" id="{723FC26A-5BE1-55D9-8C70-DE1F9D4520BE}"/>
              </a:ext>
            </a:extLst>
          </p:cNvPr>
          <p:cNvGrpSpPr/>
          <p:nvPr/>
        </p:nvGrpSpPr>
        <p:grpSpPr>
          <a:xfrm>
            <a:off x="4751697" y="3885736"/>
            <a:ext cx="383400" cy="414000"/>
            <a:chOff x="4751697" y="3885736"/>
            <a:chExt cx="383400" cy="414000"/>
          </a:xfrm>
        </p:grpSpPr>
        <mc:AlternateContent xmlns:mc="http://schemas.openxmlformats.org/markup-compatibility/2006" xmlns:p14="http://schemas.microsoft.com/office/powerpoint/2010/main">
          <mc:Choice Requires="p14">
            <p:contentPart p14:bwMode="auto" r:id="rId135">
              <p14:nvContentPartPr>
                <p14:cNvPr id="147" name="Ink 146">
                  <a:extLst>
                    <a:ext uri="{FF2B5EF4-FFF2-40B4-BE49-F238E27FC236}">
                      <a16:creationId xmlns:a16="http://schemas.microsoft.com/office/drawing/2014/main" id="{1AD55B33-1F6A-F228-B359-05CFB1059410}"/>
                    </a:ext>
                  </a:extLst>
                </p14:cNvPr>
                <p14:cNvContentPartPr/>
                <p14:nvPr/>
              </p14:nvContentPartPr>
              <p14:xfrm>
                <a:off x="4822977" y="3898696"/>
                <a:ext cx="113040" cy="125640"/>
              </p14:xfrm>
            </p:contentPart>
          </mc:Choice>
          <mc:Fallback xmlns="">
            <p:pic>
              <p:nvPicPr>
                <p:cNvPr id="147" name="Ink 146">
                  <a:extLst>
                    <a:ext uri="{FF2B5EF4-FFF2-40B4-BE49-F238E27FC236}">
                      <a16:creationId xmlns:a16="http://schemas.microsoft.com/office/drawing/2014/main" id="{1AD55B33-1F6A-F228-B359-05CFB1059410}"/>
                    </a:ext>
                  </a:extLst>
                </p:cNvPr>
                <p:cNvPicPr/>
                <p:nvPr/>
              </p:nvPicPr>
              <p:blipFill>
                <a:blip r:embed="rId136"/>
                <a:stretch>
                  <a:fillRect/>
                </a:stretch>
              </p:blipFill>
              <p:spPr>
                <a:xfrm>
                  <a:off x="4805337" y="3880696"/>
                  <a:ext cx="14868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8" name="Ink 147">
                  <a:extLst>
                    <a:ext uri="{FF2B5EF4-FFF2-40B4-BE49-F238E27FC236}">
                      <a16:creationId xmlns:a16="http://schemas.microsoft.com/office/drawing/2014/main" id="{2329DCBF-9792-AE1D-25EC-7440597DBFA5}"/>
                    </a:ext>
                  </a:extLst>
                </p14:cNvPr>
                <p14:cNvContentPartPr/>
                <p14:nvPr/>
              </p14:nvContentPartPr>
              <p14:xfrm>
                <a:off x="4977777" y="3885736"/>
                <a:ext cx="71640" cy="94680"/>
              </p14:xfrm>
            </p:contentPart>
          </mc:Choice>
          <mc:Fallback xmlns="">
            <p:pic>
              <p:nvPicPr>
                <p:cNvPr id="148" name="Ink 147">
                  <a:extLst>
                    <a:ext uri="{FF2B5EF4-FFF2-40B4-BE49-F238E27FC236}">
                      <a16:creationId xmlns:a16="http://schemas.microsoft.com/office/drawing/2014/main" id="{2329DCBF-9792-AE1D-25EC-7440597DBFA5}"/>
                    </a:ext>
                  </a:extLst>
                </p:cNvPr>
                <p:cNvPicPr/>
                <p:nvPr/>
              </p:nvPicPr>
              <p:blipFill>
                <a:blip r:embed="rId138"/>
                <a:stretch>
                  <a:fillRect/>
                </a:stretch>
              </p:blipFill>
              <p:spPr>
                <a:xfrm>
                  <a:off x="4959777" y="3868096"/>
                  <a:ext cx="10728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9" name="Ink 148">
                  <a:extLst>
                    <a:ext uri="{FF2B5EF4-FFF2-40B4-BE49-F238E27FC236}">
                      <a16:creationId xmlns:a16="http://schemas.microsoft.com/office/drawing/2014/main" id="{64683C32-1E0C-64FA-67B5-4527248B4FE9}"/>
                    </a:ext>
                  </a:extLst>
                </p14:cNvPr>
                <p14:cNvContentPartPr/>
                <p14:nvPr/>
              </p14:nvContentPartPr>
              <p14:xfrm>
                <a:off x="4751697" y="4086976"/>
                <a:ext cx="376560" cy="77760"/>
              </p14:xfrm>
            </p:contentPart>
          </mc:Choice>
          <mc:Fallback xmlns="">
            <p:pic>
              <p:nvPicPr>
                <p:cNvPr id="149" name="Ink 148">
                  <a:extLst>
                    <a:ext uri="{FF2B5EF4-FFF2-40B4-BE49-F238E27FC236}">
                      <a16:creationId xmlns:a16="http://schemas.microsoft.com/office/drawing/2014/main" id="{64683C32-1E0C-64FA-67B5-4527248B4FE9}"/>
                    </a:ext>
                  </a:extLst>
                </p:cNvPr>
                <p:cNvPicPr/>
                <p:nvPr/>
              </p:nvPicPr>
              <p:blipFill>
                <a:blip r:embed="rId140"/>
                <a:stretch>
                  <a:fillRect/>
                </a:stretch>
              </p:blipFill>
              <p:spPr>
                <a:xfrm>
                  <a:off x="4734057" y="4068976"/>
                  <a:ext cx="412200" cy="1134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50" name="Ink 149">
                  <a:extLst>
                    <a:ext uri="{FF2B5EF4-FFF2-40B4-BE49-F238E27FC236}">
                      <a16:creationId xmlns:a16="http://schemas.microsoft.com/office/drawing/2014/main" id="{332F09EE-3F7A-0BAF-92DC-F686FD86818D}"/>
                    </a:ext>
                  </a:extLst>
                </p14:cNvPr>
                <p14:cNvContentPartPr/>
                <p14:nvPr/>
              </p14:nvContentPartPr>
              <p14:xfrm>
                <a:off x="4949337" y="4177696"/>
                <a:ext cx="185760" cy="122040"/>
              </p14:xfrm>
            </p:contentPart>
          </mc:Choice>
          <mc:Fallback xmlns="">
            <p:pic>
              <p:nvPicPr>
                <p:cNvPr id="150" name="Ink 149">
                  <a:extLst>
                    <a:ext uri="{FF2B5EF4-FFF2-40B4-BE49-F238E27FC236}">
                      <a16:creationId xmlns:a16="http://schemas.microsoft.com/office/drawing/2014/main" id="{332F09EE-3F7A-0BAF-92DC-F686FD86818D}"/>
                    </a:ext>
                  </a:extLst>
                </p:cNvPr>
                <p:cNvPicPr/>
                <p:nvPr/>
              </p:nvPicPr>
              <p:blipFill>
                <a:blip r:embed="rId142"/>
                <a:stretch>
                  <a:fillRect/>
                </a:stretch>
              </p:blipFill>
              <p:spPr>
                <a:xfrm>
                  <a:off x="4931697" y="4159696"/>
                  <a:ext cx="221400" cy="157680"/>
                </a:xfrm>
                <a:prstGeom prst="rect">
                  <a:avLst/>
                </a:prstGeom>
              </p:spPr>
            </p:pic>
          </mc:Fallback>
        </mc:AlternateContent>
      </p:grpSp>
      <p:grpSp>
        <p:nvGrpSpPr>
          <p:cNvPr id="153" name="Group 152">
            <a:extLst>
              <a:ext uri="{FF2B5EF4-FFF2-40B4-BE49-F238E27FC236}">
                <a16:creationId xmlns:a16="http://schemas.microsoft.com/office/drawing/2014/main" id="{80E2EB7A-8897-D939-5CEF-5EF932B191BE}"/>
              </a:ext>
            </a:extLst>
          </p:cNvPr>
          <p:cNvGrpSpPr/>
          <p:nvPr/>
        </p:nvGrpSpPr>
        <p:grpSpPr>
          <a:xfrm>
            <a:off x="5478897" y="3946576"/>
            <a:ext cx="140040" cy="174240"/>
            <a:chOff x="5478897" y="3946576"/>
            <a:chExt cx="140040" cy="174240"/>
          </a:xfrm>
        </p:grpSpPr>
        <mc:AlternateContent xmlns:mc="http://schemas.openxmlformats.org/markup-compatibility/2006" xmlns:p14="http://schemas.microsoft.com/office/powerpoint/2010/main">
          <mc:Choice Requires="p14">
            <p:contentPart p14:bwMode="auto" r:id="rId143">
              <p14:nvContentPartPr>
                <p14:cNvPr id="151" name="Ink 150">
                  <a:extLst>
                    <a:ext uri="{FF2B5EF4-FFF2-40B4-BE49-F238E27FC236}">
                      <a16:creationId xmlns:a16="http://schemas.microsoft.com/office/drawing/2014/main" id="{A36D1AEF-E9F2-A0EB-28AE-91953F3E2867}"/>
                    </a:ext>
                  </a:extLst>
                </p14:cNvPr>
                <p14:cNvContentPartPr/>
                <p14:nvPr/>
              </p14:nvContentPartPr>
              <p14:xfrm>
                <a:off x="5478897" y="4014976"/>
                <a:ext cx="140040" cy="16200"/>
              </p14:xfrm>
            </p:contentPart>
          </mc:Choice>
          <mc:Fallback xmlns="">
            <p:pic>
              <p:nvPicPr>
                <p:cNvPr id="151" name="Ink 150">
                  <a:extLst>
                    <a:ext uri="{FF2B5EF4-FFF2-40B4-BE49-F238E27FC236}">
                      <a16:creationId xmlns:a16="http://schemas.microsoft.com/office/drawing/2014/main" id="{A36D1AEF-E9F2-A0EB-28AE-91953F3E2867}"/>
                    </a:ext>
                  </a:extLst>
                </p:cNvPr>
                <p:cNvPicPr/>
                <p:nvPr/>
              </p:nvPicPr>
              <p:blipFill>
                <a:blip r:embed="rId144"/>
                <a:stretch>
                  <a:fillRect/>
                </a:stretch>
              </p:blipFill>
              <p:spPr>
                <a:xfrm>
                  <a:off x="5461257" y="3996976"/>
                  <a:ext cx="17568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52" name="Ink 151">
                  <a:extLst>
                    <a:ext uri="{FF2B5EF4-FFF2-40B4-BE49-F238E27FC236}">
                      <a16:creationId xmlns:a16="http://schemas.microsoft.com/office/drawing/2014/main" id="{5F82F112-DED3-11D0-232C-43F492F0BDD5}"/>
                    </a:ext>
                  </a:extLst>
                </p14:cNvPr>
                <p14:cNvContentPartPr/>
                <p14:nvPr/>
              </p14:nvContentPartPr>
              <p14:xfrm>
                <a:off x="5544777" y="3946576"/>
                <a:ext cx="41400" cy="174240"/>
              </p14:xfrm>
            </p:contentPart>
          </mc:Choice>
          <mc:Fallback xmlns="">
            <p:pic>
              <p:nvPicPr>
                <p:cNvPr id="152" name="Ink 151">
                  <a:extLst>
                    <a:ext uri="{FF2B5EF4-FFF2-40B4-BE49-F238E27FC236}">
                      <a16:creationId xmlns:a16="http://schemas.microsoft.com/office/drawing/2014/main" id="{5F82F112-DED3-11D0-232C-43F492F0BDD5}"/>
                    </a:ext>
                  </a:extLst>
                </p:cNvPr>
                <p:cNvPicPr/>
                <p:nvPr/>
              </p:nvPicPr>
              <p:blipFill>
                <a:blip r:embed="rId146"/>
                <a:stretch>
                  <a:fillRect/>
                </a:stretch>
              </p:blipFill>
              <p:spPr>
                <a:xfrm>
                  <a:off x="5527137" y="3928576"/>
                  <a:ext cx="77040" cy="209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7">
            <p14:nvContentPartPr>
              <p14:cNvPr id="155" name="Ink 154">
                <a:extLst>
                  <a:ext uri="{FF2B5EF4-FFF2-40B4-BE49-F238E27FC236}">
                    <a16:creationId xmlns:a16="http://schemas.microsoft.com/office/drawing/2014/main" id="{95CA91F9-C164-CBCF-A60D-1D30896FCA72}"/>
                  </a:ext>
                </a:extLst>
              </p14:cNvPr>
              <p14:cNvContentPartPr/>
              <p14:nvPr/>
            </p14:nvContentPartPr>
            <p14:xfrm>
              <a:off x="5951577" y="3872056"/>
              <a:ext cx="255960" cy="156960"/>
            </p14:xfrm>
          </p:contentPart>
        </mc:Choice>
        <mc:Fallback xmlns="">
          <p:pic>
            <p:nvPicPr>
              <p:cNvPr id="155" name="Ink 154">
                <a:extLst>
                  <a:ext uri="{FF2B5EF4-FFF2-40B4-BE49-F238E27FC236}">
                    <a16:creationId xmlns:a16="http://schemas.microsoft.com/office/drawing/2014/main" id="{95CA91F9-C164-CBCF-A60D-1D30896FCA72}"/>
                  </a:ext>
                </a:extLst>
              </p:cNvPr>
              <p:cNvPicPr/>
              <p:nvPr/>
            </p:nvPicPr>
            <p:blipFill>
              <a:blip r:embed="rId148"/>
              <a:stretch>
                <a:fillRect/>
              </a:stretch>
            </p:blipFill>
            <p:spPr>
              <a:xfrm>
                <a:off x="5933577" y="3854416"/>
                <a:ext cx="291600" cy="192600"/>
              </a:xfrm>
              <a:prstGeom prst="rect">
                <a:avLst/>
              </a:prstGeom>
            </p:spPr>
          </p:pic>
        </mc:Fallback>
      </mc:AlternateContent>
      <p:grpSp>
        <p:nvGrpSpPr>
          <p:cNvPr id="184" name="Group 183">
            <a:extLst>
              <a:ext uri="{FF2B5EF4-FFF2-40B4-BE49-F238E27FC236}">
                <a16:creationId xmlns:a16="http://schemas.microsoft.com/office/drawing/2014/main" id="{15414563-146E-EACA-0722-588B6E36320A}"/>
              </a:ext>
            </a:extLst>
          </p:cNvPr>
          <p:cNvGrpSpPr/>
          <p:nvPr/>
        </p:nvGrpSpPr>
        <p:grpSpPr>
          <a:xfrm>
            <a:off x="3662697" y="4441216"/>
            <a:ext cx="3291480" cy="1131480"/>
            <a:chOff x="3662697" y="4441216"/>
            <a:chExt cx="3291480" cy="1131480"/>
          </a:xfrm>
        </p:grpSpPr>
        <mc:AlternateContent xmlns:mc="http://schemas.openxmlformats.org/markup-compatibility/2006" xmlns:p14="http://schemas.microsoft.com/office/powerpoint/2010/main">
          <mc:Choice Requires="p14">
            <p:contentPart p14:bwMode="auto" r:id="rId149">
              <p14:nvContentPartPr>
                <p14:cNvPr id="156" name="Ink 155">
                  <a:extLst>
                    <a:ext uri="{FF2B5EF4-FFF2-40B4-BE49-F238E27FC236}">
                      <a16:creationId xmlns:a16="http://schemas.microsoft.com/office/drawing/2014/main" id="{A80E425D-9A27-DC89-4A21-55C447446DBB}"/>
                    </a:ext>
                  </a:extLst>
                </p14:cNvPr>
                <p14:cNvContentPartPr/>
                <p14:nvPr/>
              </p14:nvContentPartPr>
              <p14:xfrm>
                <a:off x="3857817" y="4517896"/>
                <a:ext cx="118800" cy="214560"/>
              </p14:xfrm>
            </p:contentPart>
          </mc:Choice>
          <mc:Fallback xmlns="">
            <p:pic>
              <p:nvPicPr>
                <p:cNvPr id="156" name="Ink 155">
                  <a:extLst>
                    <a:ext uri="{FF2B5EF4-FFF2-40B4-BE49-F238E27FC236}">
                      <a16:creationId xmlns:a16="http://schemas.microsoft.com/office/drawing/2014/main" id="{A80E425D-9A27-DC89-4A21-55C447446DBB}"/>
                    </a:ext>
                  </a:extLst>
                </p:cNvPr>
                <p:cNvPicPr/>
                <p:nvPr/>
              </p:nvPicPr>
              <p:blipFill>
                <a:blip r:embed="rId150"/>
                <a:stretch>
                  <a:fillRect/>
                </a:stretch>
              </p:blipFill>
              <p:spPr>
                <a:xfrm>
                  <a:off x="3839817" y="4500256"/>
                  <a:ext cx="15444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7" name="Ink 156">
                  <a:extLst>
                    <a:ext uri="{FF2B5EF4-FFF2-40B4-BE49-F238E27FC236}">
                      <a16:creationId xmlns:a16="http://schemas.microsoft.com/office/drawing/2014/main" id="{3ED9D30D-C16E-8F1C-2FB4-B015D0789E9F}"/>
                    </a:ext>
                  </a:extLst>
                </p14:cNvPr>
                <p14:cNvContentPartPr/>
                <p14:nvPr/>
              </p14:nvContentPartPr>
              <p14:xfrm>
                <a:off x="4254537" y="4607176"/>
                <a:ext cx="122040" cy="16560"/>
              </p14:xfrm>
            </p:contentPart>
          </mc:Choice>
          <mc:Fallback xmlns="">
            <p:pic>
              <p:nvPicPr>
                <p:cNvPr id="157" name="Ink 156">
                  <a:extLst>
                    <a:ext uri="{FF2B5EF4-FFF2-40B4-BE49-F238E27FC236}">
                      <a16:creationId xmlns:a16="http://schemas.microsoft.com/office/drawing/2014/main" id="{3ED9D30D-C16E-8F1C-2FB4-B015D0789E9F}"/>
                    </a:ext>
                  </a:extLst>
                </p:cNvPr>
                <p:cNvPicPr/>
                <p:nvPr/>
              </p:nvPicPr>
              <p:blipFill>
                <a:blip r:embed="rId152"/>
                <a:stretch>
                  <a:fillRect/>
                </a:stretch>
              </p:blipFill>
              <p:spPr>
                <a:xfrm>
                  <a:off x="4236897" y="4589176"/>
                  <a:ext cx="1576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58" name="Ink 157">
                  <a:extLst>
                    <a:ext uri="{FF2B5EF4-FFF2-40B4-BE49-F238E27FC236}">
                      <a16:creationId xmlns:a16="http://schemas.microsoft.com/office/drawing/2014/main" id="{856C028C-A19F-CADA-94C6-4179F8DFA8E6}"/>
                    </a:ext>
                  </a:extLst>
                </p14:cNvPr>
                <p14:cNvContentPartPr/>
                <p14:nvPr/>
              </p14:nvContentPartPr>
              <p14:xfrm>
                <a:off x="4292697" y="4680256"/>
                <a:ext cx="131400" cy="11520"/>
              </p14:xfrm>
            </p:contentPart>
          </mc:Choice>
          <mc:Fallback xmlns="">
            <p:pic>
              <p:nvPicPr>
                <p:cNvPr id="158" name="Ink 157">
                  <a:extLst>
                    <a:ext uri="{FF2B5EF4-FFF2-40B4-BE49-F238E27FC236}">
                      <a16:creationId xmlns:a16="http://schemas.microsoft.com/office/drawing/2014/main" id="{856C028C-A19F-CADA-94C6-4179F8DFA8E6}"/>
                    </a:ext>
                  </a:extLst>
                </p:cNvPr>
                <p:cNvPicPr/>
                <p:nvPr/>
              </p:nvPicPr>
              <p:blipFill>
                <a:blip r:embed="rId154"/>
                <a:stretch>
                  <a:fillRect/>
                </a:stretch>
              </p:blipFill>
              <p:spPr>
                <a:xfrm>
                  <a:off x="4275057" y="4662616"/>
                  <a:ext cx="16704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60" name="Ink 159">
                  <a:extLst>
                    <a:ext uri="{FF2B5EF4-FFF2-40B4-BE49-F238E27FC236}">
                      <a16:creationId xmlns:a16="http://schemas.microsoft.com/office/drawing/2014/main" id="{ED253AB4-6BEA-E25E-F173-FAD8C46C6772}"/>
                    </a:ext>
                  </a:extLst>
                </p14:cNvPr>
                <p14:cNvContentPartPr/>
                <p14:nvPr/>
              </p14:nvContentPartPr>
              <p14:xfrm>
                <a:off x="4763217" y="4441216"/>
                <a:ext cx="216720" cy="92520"/>
              </p14:xfrm>
            </p:contentPart>
          </mc:Choice>
          <mc:Fallback xmlns="">
            <p:pic>
              <p:nvPicPr>
                <p:cNvPr id="160" name="Ink 159">
                  <a:extLst>
                    <a:ext uri="{FF2B5EF4-FFF2-40B4-BE49-F238E27FC236}">
                      <a16:creationId xmlns:a16="http://schemas.microsoft.com/office/drawing/2014/main" id="{ED253AB4-6BEA-E25E-F173-FAD8C46C6772}"/>
                    </a:ext>
                  </a:extLst>
                </p:cNvPr>
                <p:cNvPicPr/>
                <p:nvPr/>
              </p:nvPicPr>
              <p:blipFill>
                <a:blip r:embed="rId156"/>
                <a:stretch>
                  <a:fillRect/>
                </a:stretch>
              </p:blipFill>
              <p:spPr>
                <a:xfrm>
                  <a:off x="4745217" y="4423576"/>
                  <a:ext cx="25236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61" name="Ink 160">
                  <a:extLst>
                    <a:ext uri="{FF2B5EF4-FFF2-40B4-BE49-F238E27FC236}">
                      <a16:creationId xmlns:a16="http://schemas.microsoft.com/office/drawing/2014/main" id="{0FB1352E-8EB1-1BDA-4633-55AEF1EF46C4}"/>
                    </a:ext>
                  </a:extLst>
                </p14:cNvPr>
                <p14:cNvContentPartPr/>
                <p14:nvPr/>
              </p14:nvContentPartPr>
              <p14:xfrm>
                <a:off x="4671417" y="4591696"/>
                <a:ext cx="344520" cy="73440"/>
              </p14:xfrm>
            </p:contentPart>
          </mc:Choice>
          <mc:Fallback xmlns="">
            <p:pic>
              <p:nvPicPr>
                <p:cNvPr id="161" name="Ink 160">
                  <a:extLst>
                    <a:ext uri="{FF2B5EF4-FFF2-40B4-BE49-F238E27FC236}">
                      <a16:creationId xmlns:a16="http://schemas.microsoft.com/office/drawing/2014/main" id="{0FB1352E-8EB1-1BDA-4633-55AEF1EF46C4}"/>
                    </a:ext>
                  </a:extLst>
                </p:cNvPr>
                <p:cNvPicPr/>
                <p:nvPr/>
              </p:nvPicPr>
              <p:blipFill>
                <a:blip r:embed="rId158"/>
                <a:stretch>
                  <a:fillRect/>
                </a:stretch>
              </p:blipFill>
              <p:spPr>
                <a:xfrm>
                  <a:off x="4653417" y="4573696"/>
                  <a:ext cx="38016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62" name="Ink 161">
                  <a:extLst>
                    <a:ext uri="{FF2B5EF4-FFF2-40B4-BE49-F238E27FC236}">
                      <a16:creationId xmlns:a16="http://schemas.microsoft.com/office/drawing/2014/main" id="{DF3C918B-9D0C-57DE-F668-BE4879034FFE}"/>
                    </a:ext>
                  </a:extLst>
                </p14:cNvPr>
                <p14:cNvContentPartPr/>
                <p14:nvPr/>
              </p14:nvContentPartPr>
              <p14:xfrm>
                <a:off x="4825857" y="4682776"/>
                <a:ext cx="200520" cy="101160"/>
              </p14:xfrm>
            </p:contentPart>
          </mc:Choice>
          <mc:Fallback xmlns="">
            <p:pic>
              <p:nvPicPr>
                <p:cNvPr id="162" name="Ink 161">
                  <a:extLst>
                    <a:ext uri="{FF2B5EF4-FFF2-40B4-BE49-F238E27FC236}">
                      <a16:creationId xmlns:a16="http://schemas.microsoft.com/office/drawing/2014/main" id="{DF3C918B-9D0C-57DE-F668-BE4879034FFE}"/>
                    </a:ext>
                  </a:extLst>
                </p:cNvPr>
                <p:cNvPicPr/>
                <p:nvPr/>
              </p:nvPicPr>
              <p:blipFill>
                <a:blip r:embed="rId160"/>
                <a:stretch>
                  <a:fillRect/>
                </a:stretch>
              </p:blipFill>
              <p:spPr>
                <a:xfrm>
                  <a:off x="4807857" y="4664776"/>
                  <a:ext cx="23616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63" name="Ink 162">
                  <a:extLst>
                    <a:ext uri="{FF2B5EF4-FFF2-40B4-BE49-F238E27FC236}">
                      <a16:creationId xmlns:a16="http://schemas.microsoft.com/office/drawing/2014/main" id="{9FB46FAD-FA01-53F1-5F43-497E6BBC0114}"/>
                    </a:ext>
                  </a:extLst>
                </p14:cNvPr>
                <p14:cNvContentPartPr/>
                <p14:nvPr/>
              </p14:nvContentPartPr>
              <p14:xfrm>
                <a:off x="5289897" y="4576576"/>
                <a:ext cx="126000" cy="9000"/>
              </p14:xfrm>
            </p:contentPart>
          </mc:Choice>
          <mc:Fallback xmlns="">
            <p:pic>
              <p:nvPicPr>
                <p:cNvPr id="163" name="Ink 162">
                  <a:extLst>
                    <a:ext uri="{FF2B5EF4-FFF2-40B4-BE49-F238E27FC236}">
                      <a16:creationId xmlns:a16="http://schemas.microsoft.com/office/drawing/2014/main" id="{9FB46FAD-FA01-53F1-5F43-497E6BBC0114}"/>
                    </a:ext>
                  </a:extLst>
                </p:cNvPr>
                <p:cNvPicPr/>
                <p:nvPr/>
              </p:nvPicPr>
              <p:blipFill>
                <a:blip r:embed="rId162"/>
                <a:stretch>
                  <a:fillRect/>
                </a:stretch>
              </p:blipFill>
              <p:spPr>
                <a:xfrm>
                  <a:off x="5272257" y="4558576"/>
                  <a:ext cx="1616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64" name="Ink 163">
                  <a:extLst>
                    <a:ext uri="{FF2B5EF4-FFF2-40B4-BE49-F238E27FC236}">
                      <a16:creationId xmlns:a16="http://schemas.microsoft.com/office/drawing/2014/main" id="{FED12BA9-6DB1-EB04-49AF-E783714E24F9}"/>
                    </a:ext>
                  </a:extLst>
                </p14:cNvPr>
                <p14:cNvContentPartPr/>
                <p14:nvPr/>
              </p14:nvContentPartPr>
              <p14:xfrm>
                <a:off x="5344977" y="4517176"/>
                <a:ext cx="45000" cy="165960"/>
              </p14:xfrm>
            </p:contentPart>
          </mc:Choice>
          <mc:Fallback xmlns="">
            <p:pic>
              <p:nvPicPr>
                <p:cNvPr id="164" name="Ink 163">
                  <a:extLst>
                    <a:ext uri="{FF2B5EF4-FFF2-40B4-BE49-F238E27FC236}">
                      <a16:creationId xmlns:a16="http://schemas.microsoft.com/office/drawing/2014/main" id="{FED12BA9-6DB1-EB04-49AF-E783714E24F9}"/>
                    </a:ext>
                  </a:extLst>
                </p:cNvPr>
                <p:cNvPicPr/>
                <p:nvPr/>
              </p:nvPicPr>
              <p:blipFill>
                <a:blip r:embed="rId164"/>
                <a:stretch>
                  <a:fillRect/>
                </a:stretch>
              </p:blipFill>
              <p:spPr>
                <a:xfrm>
                  <a:off x="5327337" y="4499176"/>
                  <a:ext cx="806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65" name="Ink 164">
                  <a:extLst>
                    <a:ext uri="{FF2B5EF4-FFF2-40B4-BE49-F238E27FC236}">
                      <a16:creationId xmlns:a16="http://schemas.microsoft.com/office/drawing/2014/main" id="{DA61204F-16DF-705A-EA67-B4068E42384E}"/>
                    </a:ext>
                  </a:extLst>
                </p14:cNvPr>
                <p14:cNvContentPartPr/>
                <p14:nvPr/>
              </p14:nvContentPartPr>
              <p14:xfrm>
                <a:off x="5656017" y="4483336"/>
                <a:ext cx="227160" cy="142200"/>
              </p14:xfrm>
            </p:contentPart>
          </mc:Choice>
          <mc:Fallback xmlns="">
            <p:pic>
              <p:nvPicPr>
                <p:cNvPr id="165" name="Ink 164">
                  <a:extLst>
                    <a:ext uri="{FF2B5EF4-FFF2-40B4-BE49-F238E27FC236}">
                      <a16:creationId xmlns:a16="http://schemas.microsoft.com/office/drawing/2014/main" id="{DA61204F-16DF-705A-EA67-B4068E42384E}"/>
                    </a:ext>
                  </a:extLst>
                </p:cNvPr>
                <p:cNvPicPr/>
                <p:nvPr/>
              </p:nvPicPr>
              <p:blipFill>
                <a:blip r:embed="rId166"/>
                <a:stretch>
                  <a:fillRect/>
                </a:stretch>
              </p:blipFill>
              <p:spPr>
                <a:xfrm>
                  <a:off x="5638377" y="4465696"/>
                  <a:ext cx="26280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68" name="Ink 167">
                  <a:extLst>
                    <a:ext uri="{FF2B5EF4-FFF2-40B4-BE49-F238E27FC236}">
                      <a16:creationId xmlns:a16="http://schemas.microsoft.com/office/drawing/2014/main" id="{7F31A75F-530D-D4EE-1C15-292E5FF8A18C}"/>
                    </a:ext>
                  </a:extLst>
                </p14:cNvPr>
                <p14:cNvContentPartPr/>
                <p14:nvPr/>
              </p14:nvContentPartPr>
              <p14:xfrm>
                <a:off x="3865737" y="5163376"/>
                <a:ext cx="209880" cy="277920"/>
              </p14:xfrm>
            </p:contentPart>
          </mc:Choice>
          <mc:Fallback xmlns="">
            <p:pic>
              <p:nvPicPr>
                <p:cNvPr id="168" name="Ink 167">
                  <a:extLst>
                    <a:ext uri="{FF2B5EF4-FFF2-40B4-BE49-F238E27FC236}">
                      <a16:creationId xmlns:a16="http://schemas.microsoft.com/office/drawing/2014/main" id="{7F31A75F-530D-D4EE-1C15-292E5FF8A18C}"/>
                    </a:ext>
                  </a:extLst>
                </p:cNvPr>
                <p:cNvPicPr/>
                <p:nvPr/>
              </p:nvPicPr>
              <p:blipFill>
                <a:blip r:embed="rId168"/>
                <a:stretch>
                  <a:fillRect/>
                </a:stretch>
              </p:blipFill>
              <p:spPr>
                <a:xfrm>
                  <a:off x="3847737" y="5145736"/>
                  <a:ext cx="24552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69" name="Ink 168">
                  <a:extLst>
                    <a:ext uri="{FF2B5EF4-FFF2-40B4-BE49-F238E27FC236}">
                      <a16:creationId xmlns:a16="http://schemas.microsoft.com/office/drawing/2014/main" id="{ADB13132-6ACA-D5D6-AC78-3236839F2D55}"/>
                    </a:ext>
                  </a:extLst>
                </p14:cNvPr>
                <p14:cNvContentPartPr/>
                <p14:nvPr/>
              </p14:nvContentPartPr>
              <p14:xfrm>
                <a:off x="4399977" y="5209816"/>
                <a:ext cx="124560" cy="20520"/>
              </p14:xfrm>
            </p:contentPart>
          </mc:Choice>
          <mc:Fallback xmlns="">
            <p:pic>
              <p:nvPicPr>
                <p:cNvPr id="169" name="Ink 168">
                  <a:extLst>
                    <a:ext uri="{FF2B5EF4-FFF2-40B4-BE49-F238E27FC236}">
                      <a16:creationId xmlns:a16="http://schemas.microsoft.com/office/drawing/2014/main" id="{ADB13132-6ACA-D5D6-AC78-3236839F2D55}"/>
                    </a:ext>
                  </a:extLst>
                </p:cNvPr>
                <p:cNvPicPr/>
                <p:nvPr/>
              </p:nvPicPr>
              <p:blipFill>
                <a:blip r:embed="rId170"/>
                <a:stretch>
                  <a:fillRect/>
                </a:stretch>
              </p:blipFill>
              <p:spPr>
                <a:xfrm>
                  <a:off x="4381977" y="5192176"/>
                  <a:ext cx="1602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70" name="Ink 169">
                  <a:extLst>
                    <a:ext uri="{FF2B5EF4-FFF2-40B4-BE49-F238E27FC236}">
                      <a16:creationId xmlns:a16="http://schemas.microsoft.com/office/drawing/2014/main" id="{7CD0CC83-799B-4B17-4A1E-AA380EF381FD}"/>
                    </a:ext>
                  </a:extLst>
                </p14:cNvPr>
                <p14:cNvContentPartPr/>
                <p14:nvPr/>
              </p14:nvContentPartPr>
              <p14:xfrm>
                <a:off x="4430577" y="5300176"/>
                <a:ext cx="115560" cy="13680"/>
              </p14:xfrm>
            </p:contentPart>
          </mc:Choice>
          <mc:Fallback xmlns="">
            <p:pic>
              <p:nvPicPr>
                <p:cNvPr id="170" name="Ink 169">
                  <a:extLst>
                    <a:ext uri="{FF2B5EF4-FFF2-40B4-BE49-F238E27FC236}">
                      <a16:creationId xmlns:a16="http://schemas.microsoft.com/office/drawing/2014/main" id="{7CD0CC83-799B-4B17-4A1E-AA380EF381FD}"/>
                    </a:ext>
                  </a:extLst>
                </p:cNvPr>
                <p:cNvPicPr/>
                <p:nvPr/>
              </p:nvPicPr>
              <p:blipFill>
                <a:blip r:embed="rId172"/>
                <a:stretch>
                  <a:fillRect/>
                </a:stretch>
              </p:blipFill>
              <p:spPr>
                <a:xfrm>
                  <a:off x="4412577" y="5282176"/>
                  <a:ext cx="15120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72" name="Ink 171">
                  <a:extLst>
                    <a:ext uri="{FF2B5EF4-FFF2-40B4-BE49-F238E27FC236}">
                      <a16:creationId xmlns:a16="http://schemas.microsoft.com/office/drawing/2014/main" id="{B05F1959-347C-9315-C64E-FC20C44ED7D1}"/>
                    </a:ext>
                  </a:extLst>
                </p14:cNvPr>
                <p14:cNvContentPartPr/>
                <p14:nvPr/>
              </p14:nvContentPartPr>
              <p14:xfrm>
                <a:off x="4844217" y="5111176"/>
                <a:ext cx="141840" cy="165240"/>
              </p14:xfrm>
            </p:contentPart>
          </mc:Choice>
          <mc:Fallback xmlns="">
            <p:pic>
              <p:nvPicPr>
                <p:cNvPr id="172" name="Ink 171">
                  <a:extLst>
                    <a:ext uri="{FF2B5EF4-FFF2-40B4-BE49-F238E27FC236}">
                      <a16:creationId xmlns:a16="http://schemas.microsoft.com/office/drawing/2014/main" id="{B05F1959-347C-9315-C64E-FC20C44ED7D1}"/>
                    </a:ext>
                  </a:extLst>
                </p:cNvPr>
                <p:cNvPicPr/>
                <p:nvPr/>
              </p:nvPicPr>
              <p:blipFill>
                <a:blip r:embed="rId174"/>
                <a:stretch>
                  <a:fillRect/>
                </a:stretch>
              </p:blipFill>
              <p:spPr>
                <a:xfrm>
                  <a:off x="4826577" y="5093176"/>
                  <a:ext cx="17748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73" name="Ink 172">
                  <a:extLst>
                    <a:ext uri="{FF2B5EF4-FFF2-40B4-BE49-F238E27FC236}">
                      <a16:creationId xmlns:a16="http://schemas.microsoft.com/office/drawing/2014/main" id="{297DA30C-3496-8A00-45BC-66CC405437F5}"/>
                    </a:ext>
                  </a:extLst>
                </p14:cNvPr>
                <p14:cNvContentPartPr/>
                <p14:nvPr/>
              </p14:nvContentPartPr>
              <p14:xfrm>
                <a:off x="5151297" y="5192176"/>
                <a:ext cx="14400" cy="13680"/>
              </p14:xfrm>
            </p:contentPart>
          </mc:Choice>
          <mc:Fallback xmlns="">
            <p:pic>
              <p:nvPicPr>
                <p:cNvPr id="173" name="Ink 172">
                  <a:extLst>
                    <a:ext uri="{FF2B5EF4-FFF2-40B4-BE49-F238E27FC236}">
                      <a16:creationId xmlns:a16="http://schemas.microsoft.com/office/drawing/2014/main" id="{297DA30C-3496-8A00-45BC-66CC405437F5}"/>
                    </a:ext>
                  </a:extLst>
                </p:cNvPr>
                <p:cNvPicPr/>
                <p:nvPr/>
              </p:nvPicPr>
              <p:blipFill>
                <a:blip r:embed="rId176"/>
                <a:stretch>
                  <a:fillRect/>
                </a:stretch>
              </p:blipFill>
              <p:spPr>
                <a:xfrm>
                  <a:off x="5133657" y="5174176"/>
                  <a:ext cx="500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74" name="Ink 173">
                  <a:extLst>
                    <a:ext uri="{FF2B5EF4-FFF2-40B4-BE49-F238E27FC236}">
                      <a16:creationId xmlns:a16="http://schemas.microsoft.com/office/drawing/2014/main" id="{661BE1FC-9D35-A6CC-AD08-210F1524F46E}"/>
                    </a:ext>
                  </a:extLst>
                </p14:cNvPr>
                <p14:cNvContentPartPr/>
                <p14:nvPr/>
              </p14:nvContentPartPr>
              <p14:xfrm>
                <a:off x="5310777" y="5070856"/>
                <a:ext cx="147240" cy="192240"/>
              </p14:xfrm>
            </p:contentPart>
          </mc:Choice>
          <mc:Fallback xmlns="">
            <p:pic>
              <p:nvPicPr>
                <p:cNvPr id="174" name="Ink 173">
                  <a:extLst>
                    <a:ext uri="{FF2B5EF4-FFF2-40B4-BE49-F238E27FC236}">
                      <a16:creationId xmlns:a16="http://schemas.microsoft.com/office/drawing/2014/main" id="{661BE1FC-9D35-A6CC-AD08-210F1524F46E}"/>
                    </a:ext>
                  </a:extLst>
                </p:cNvPr>
                <p:cNvPicPr/>
                <p:nvPr/>
              </p:nvPicPr>
              <p:blipFill>
                <a:blip r:embed="rId178"/>
                <a:stretch>
                  <a:fillRect/>
                </a:stretch>
              </p:blipFill>
              <p:spPr>
                <a:xfrm>
                  <a:off x="5292777" y="5053216"/>
                  <a:ext cx="18288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75" name="Ink 174">
                  <a:extLst>
                    <a:ext uri="{FF2B5EF4-FFF2-40B4-BE49-F238E27FC236}">
                      <a16:creationId xmlns:a16="http://schemas.microsoft.com/office/drawing/2014/main" id="{6E2311A0-CB69-E0FE-FA44-98079D554AB3}"/>
                    </a:ext>
                  </a:extLst>
                </p14:cNvPr>
                <p14:cNvContentPartPr/>
                <p14:nvPr/>
              </p14:nvContentPartPr>
              <p14:xfrm>
                <a:off x="5294937" y="5064376"/>
                <a:ext cx="184320" cy="60480"/>
              </p14:xfrm>
            </p:contentPart>
          </mc:Choice>
          <mc:Fallback xmlns="">
            <p:pic>
              <p:nvPicPr>
                <p:cNvPr id="175" name="Ink 174">
                  <a:extLst>
                    <a:ext uri="{FF2B5EF4-FFF2-40B4-BE49-F238E27FC236}">
                      <a16:creationId xmlns:a16="http://schemas.microsoft.com/office/drawing/2014/main" id="{6E2311A0-CB69-E0FE-FA44-98079D554AB3}"/>
                    </a:ext>
                  </a:extLst>
                </p:cNvPr>
                <p:cNvPicPr/>
                <p:nvPr/>
              </p:nvPicPr>
              <p:blipFill>
                <a:blip r:embed="rId180"/>
                <a:stretch>
                  <a:fillRect/>
                </a:stretch>
              </p:blipFill>
              <p:spPr>
                <a:xfrm>
                  <a:off x="5277297" y="5046736"/>
                  <a:ext cx="219960" cy="9612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76" name="Ink 175">
                  <a:extLst>
                    <a:ext uri="{FF2B5EF4-FFF2-40B4-BE49-F238E27FC236}">
                      <a16:creationId xmlns:a16="http://schemas.microsoft.com/office/drawing/2014/main" id="{44975FE0-13AE-21BA-D525-9E281EE0DF92}"/>
                    </a:ext>
                  </a:extLst>
                </p14:cNvPr>
                <p14:cNvContentPartPr/>
                <p14:nvPr/>
              </p14:nvContentPartPr>
              <p14:xfrm>
                <a:off x="5569977" y="5120536"/>
                <a:ext cx="141480" cy="157680"/>
              </p14:xfrm>
            </p:contentPart>
          </mc:Choice>
          <mc:Fallback xmlns="">
            <p:pic>
              <p:nvPicPr>
                <p:cNvPr id="176" name="Ink 175">
                  <a:extLst>
                    <a:ext uri="{FF2B5EF4-FFF2-40B4-BE49-F238E27FC236}">
                      <a16:creationId xmlns:a16="http://schemas.microsoft.com/office/drawing/2014/main" id="{44975FE0-13AE-21BA-D525-9E281EE0DF92}"/>
                    </a:ext>
                  </a:extLst>
                </p:cNvPr>
                <p:cNvPicPr/>
                <p:nvPr/>
              </p:nvPicPr>
              <p:blipFill>
                <a:blip r:embed="rId182"/>
                <a:stretch>
                  <a:fillRect/>
                </a:stretch>
              </p:blipFill>
              <p:spPr>
                <a:xfrm>
                  <a:off x="5551977" y="5102536"/>
                  <a:ext cx="177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77" name="Ink 176">
                  <a:extLst>
                    <a:ext uri="{FF2B5EF4-FFF2-40B4-BE49-F238E27FC236}">
                      <a16:creationId xmlns:a16="http://schemas.microsoft.com/office/drawing/2014/main" id="{695FB4CD-6873-F9EE-7258-47BE1D389B43}"/>
                    </a:ext>
                  </a:extLst>
                </p14:cNvPr>
                <p14:cNvContentPartPr/>
                <p14:nvPr/>
              </p14:nvContentPartPr>
              <p14:xfrm>
                <a:off x="5753577" y="5090296"/>
                <a:ext cx="118080" cy="138960"/>
              </p14:xfrm>
            </p:contentPart>
          </mc:Choice>
          <mc:Fallback xmlns="">
            <p:pic>
              <p:nvPicPr>
                <p:cNvPr id="177" name="Ink 176">
                  <a:extLst>
                    <a:ext uri="{FF2B5EF4-FFF2-40B4-BE49-F238E27FC236}">
                      <a16:creationId xmlns:a16="http://schemas.microsoft.com/office/drawing/2014/main" id="{695FB4CD-6873-F9EE-7258-47BE1D389B43}"/>
                    </a:ext>
                  </a:extLst>
                </p:cNvPr>
                <p:cNvPicPr/>
                <p:nvPr/>
              </p:nvPicPr>
              <p:blipFill>
                <a:blip r:embed="rId184"/>
                <a:stretch>
                  <a:fillRect/>
                </a:stretch>
              </p:blipFill>
              <p:spPr>
                <a:xfrm>
                  <a:off x="5735937" y="5072296"/>
                  <a:ext cx="15372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78" name="Ink 177">
                  <a:extLst>
                    <a:ext uri="{FF2B5EF4-FFF2-40B4-BE49-F238E27FC236}">
                      <a16:creationId xmlns:a16="http://schemas.microsoft.com/office/drawing/2014/main" id="{B8988767-F816-58B6-2F36-F5468F49E434}"/>
                    </a:ext>
                  </a:extLst>
                </p14:cNvPr>
                <p14:cNvContentPartPr/>
                <p14:nvPr/>
              </p14:nvContentPartPr>
              <p14:xfrm>
                <a:off x="6060657" y="5063656"/>
                <a:ext cx="150120" cy="180720"/>
              </p14:xfrm>
            </p:contentPart>
          </mc:Choice>
          <mc:Fallback xmlns="">
            <p:pic>
              <p:nvPicPr>
                <p:cNvPr id="178" name="Ink 177">
                  <a:extLst>
                    <a:ext uri="{FF2B5EF4-FFF2-40B4-BE49-F238E27FC236}">
                      <a16:creationId xmlns:a16="http://schemas.microsoft.com/office/drawing/2014/main" id="{B8988767-F816-58B6-2F36-F5468F49E434}"/>
                    </a:ext>
                  </a:extLst>
                </p:cNvPr>
                <p:cNvPicPr/>
                <p:nvPr/>
              </p:nvPicPr>
              <p:blipFill>
                <a:blip r:embed="rId186"/>
                <a:stretch>
                  <a:fillRect/>
                </a:stretch>
              </p:blipFill>
              <p:spPr>
                <a:xfrm>
                  <a:off x="6042657" y="5046016"/>
                  <a:ext cx="18576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80" name="Ink 179">
                  <a:extLst>
                    <a:ext uri="{FF2B5EF4-FFF2-40B4-BE49-F238E27FC236}">
                      <a16:creationId xmlns:a16="http://schemas.microsoft.com/office/drawing/2014/main" id="{54E4C712-E4F3-9E3C-5221-B77F0B29C776}"/>
                    </a:ext>
                  </a:extLst>
                </p14:cNvPr>
                <p14:cNvContentPartPr/>
                <p14:nvPr/>
              </p14:nvContentPartPr>
              <p14:xfrm>
                <a:off x="6446577" y="4937656"/>
                <a:ext cx="202680" cy="277560"/>
              </p14:xfrm>
            </p:contentPart>
          </mc:Choice>
          <mc:Fallback xmlns="">
            <p:pic>
              <p:nvPicPr>
                <p:cNvPr id="180" name="Ink 179">
                  <a:extLst>
                    <a:ext uri="{FF2B5EF4-FFF2-40B4-BE49-F238E27FC236}">
                      <a16:creationId xmlns:a16="http://schemas.microsoft.com/office/drawing/2014/main" id="{54E4C712-E4F3-9E3C-5221-B77F0B29C776}"/>
                    </a:ext>
                  </a:extLst>
                </p:cNvPr>
                <p:cNvPicPr/>
                <p:nvPr/>
              </p:nvPicPr>
              <p:blipFill>
                <a:blip r:embed="rId188"/>
                <a:stretch>
                  <a:fillRect/>
                </a:stretch>
              </p:blipFill>
              <p:spPr>
                <a:xfrm>
                  <a:off x="6428937" y="4920016"/>
                  <a:ext cx="238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81" name="Ink 180">
                  <a:extLst>
                    <a:ext uri="{FF2B5EF4-FFF2-40B4-BE49-F238E27FC236}">
                      <a16:creationId xmlns:a16="http://schemas.microsoft.com/office/drawing/2014/main" id="{128F15CE-2CCA-5103-6B32-3F7015F20618}"/>
                    </a:ext>
                  </a:extLst>
                </p14:cNvPr>
                <p14:cNvContentPartPr/>
                <p14:nvPr/>
              </p14:nvContentPartPr>
              <p14:xfrm>
                <a:off x="6485457" y="5076976"/>
                <a:ext cx="234000" cy="75600"/>
              </p14:xfrm>
            </p:contentPart>
          </mc:Choice>
          <mc:Fallback xmlns="">
            <p:pic>
              <p:nvPicPr>
                <p:cNvPr id="181" name="Ink 180">
                  <a:extLst>
                    <a:ext uri="{FF2B5EF4-FFF2-40B4-BE49-F238E27FC236}">
                      <a16:creationId xmlns:a16="http://schemas.microsoft.com/office/drawing/2014/main" id="{128F15CE-2CCA-5103-6B32-3F7015F20618}"/>
                    </a:ext>
                  </a:extLst>
                </p:cNvPr>
                <p:cNvPicPr/>
                <p:nvPr/>
              </p:nvPicPr>
              <p:blipFill>
                <a:blip r:embed="rId190"/>
                <a:stretch>
                  <a:fillRect/>
                </a:stretch>
              </p:blipFill>
              <p:spPr>
                <a:xfrm>
                  <a:off x="6467457" y="5058976"/>
                  <a:ext cx="2696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183" name="Ink 182">
                  <a:extLst>
                    <a:ext uri="{FF2B5EF4-FFF2-40B4-BE49-F238E27FC236}">
                      <a16:creationId xmlns:a16="http://schemas.microsoft.com/office/drawing/2014/main" id="{62B8F026-F44F-4F9E-1E19-AF53C946D3F0}"/>
                    </a:ext>
                  </a:extLst>
                </p14:cNvPr>
                <p14:cNvContentPartPr/>
                <p14:nvPr/>
              </p14:nvContentPartPr>
              <p14:xfrm>
                <a:off x="3662697" y="4810216"/>
                <a:ext cx="3291480" cy="762480"/>
              </p14:xfrm>
            </p:contentPart>
          </mc:Choice>
          <mc:Fallback xmlns="">
            <p:pic>
              <p:nvPicPr>
                <p:cNvPr id="183" name="Ink 182">
                  <a:extLst>
                    <a:ext uri="{FF2B5EF4-FFF2-40B4-BE49-F238E27FC236}">
                      <a16:creationId xmlns:a16="http://schemas.microsoft.com/office/drawing/2014/main" id="{62B8F026-F44F-4F9E-1E19-AF53C946D3F0}"/>
                    </a:ext>
                  </a:extLst>
                </p:cNvPr>
                <p:cNvPicPr/>
                <p:nvPr/>
              </p:nvPicPr>
              <p:blipFill>
                <a:blip r:embed="rId192"/>
                <a:stretch>
                  <a:fillRect/>
                </a:stretch>
              </p:blipFill>
              <p:spPr>
                <a:xfrm>
                  <a:off x="3645057" y="4792216"/>
                  <a:ext cx="3327120" cy="798120"/>
                </a:xfrm>
                <a:prstGeom prst="rect">
                  <a:avLst/>
                </a:prstGeom>
              </p:spPr>
            </p:pic>
          </mc:Fallback>
        </mc:AlternateContent>
      </p:grpSp>
      <mc:AlternateContent xmlns:mc="http://schemas.openxmlformats.org/markup-compatibility/2006">
        <mc:Choice xmlns:a14="http://schemas.microsoft.com/office/drawing/2010/main" Requires="a14">
          <p:sp>
            <p:nvSpPr>
              <p:cNvPr id="5" name="TextBox 4">
                <a:extLst>
                  <a:ext uri="{FF2B5EF4-FFF2-40B4-BE49-F238E27FC236}">
                    <a16:creationId xmlns:a16="http://schemas.microsoft.com/office/drawing/2014/main" id="{31F59183-2CEF-6CB8-92D8-BAD7965BE030}"/>
                  </a:ext>
                </a:extLst>
              </p:cNvPr>
              <p:cNvSpPr txBox="1"/>
              <p:nvPr/>
            </p:nvSpPr>
            <p:spPr>
              <a:xfrm>
                <a:off x="104104" y="205844"/>
                <a:ext cx="3264075" cy="2246769"/>
              </a:xfrm>
              <a:prstGeom prst="rect">
                <a:avLst/>
              </a:prstGeom>
              <a:solidFill>
                <a:schemeClr val="accent6">
                  <a:lumMod val="20000"/>
                  <a:lumOff val="80000"/>
                </a:schemeClr>
              </a:solid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a:ln>
                      <a:noFill/>
                    </a:ln>
                    <a:solidFill>
                      <a:schemeClr val="tx1"/>
                    </a:solidFill>
                    <a:effectLst/>
                    <a:uLnTx/>
                    <a:uFillTx/>
                    <a:latin typeface="Calibri" panose="020F0502020204030204"/>
                    <a:ea typeface="+mn-ea"/>
                    <a:cs typeface="+mn-cs"/>
                  </a:rPr>
                  <a:t>Your turn:</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1. Find the equation of the line which passes through (2, 5) and (6, 13).</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2. Find the equation of the line which passes through (-4, 5) and (2, 8)</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400" b="0" i="0" u="none" strike="noStrike" kern="1200" cap="none" spc="0" normalizeH="0" baseline="0" noProof="0">
                    <a:ln>
                      <a:noFill/>
                    </a:ln>
                    <a:solidFill>
                      <a:schemeClr val="tx1"/>
                    </a:solidFill>
                    <a:effectLst/>
                    <a:uLnTx/>
                    <a:uFillTx/>
                    <a:latin typeface="Calibri" panose="020F0502020204030204"/>
                    <a:ea typeface="+mn-ea"/>
                    <a:cs typeface="+mn-cs"/>
                  </a:rPr>
                  <a:t>3. Create your own similar question with an answer of </a:t>
                </a:r>
                <a14:m>
                  <m:oMath xmlns:m="http://schemas.openxmlformats.org/officeDocument/2006/math">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𝑦</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=4</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𝑥</m:t>
                    </m:r>
                    <m:r>
                      <a:rPr kumimoji="0" lang="en-GB" sz="1400" b="0" i="1" u="none" strike="noStrike" kern="1200" cap="none" spc="0" normalizeH="0" baseline="0" noProof="0" smtClean="0">
                        <a:ln>
                          <a:noFill/>
                        </a:ln>
                        <a:solidFill>
                          <a:schemeClr val="tx1"/>
                        </a:solidFill>
                        <a:effectLst/>
                        <a:uLnTx/>
                        <a:uFillTx/>
                        <a:latin typeface="Cambria Math" panose="02040503050406030204" pitchFamily="18" charset="0"/>
                        <a:ea typeface="+mn-ea"/>
                        <a:cs typeface="+mn-cs"/>
                      </a:rPr>
                      <m:t>−3</m:t>
                    </m:r>
                  </m:oMath>
                </a14:m>
                <a:endParaRPr kumimoji="0" lang="en-GB" sz="1400" b="0" i="0" u="none" strike="noStrike" kern="1200" cap="none" spc="0" normalizeH="0" baseline="0" noProof="0">
                  <a:ln>
                    <a:noFill/>
                  </a:ln>
                  <a:solidFill>
                    <a:schemeClr val="tx1"/>
                  </a:solidFill>
                  <a:effectLst/>
                  <a:uLnTx/>
                  <a:uFillTx/>
                  <a:latin typeface="Calibri" panose="020F0502020204030204"/>
                  <a:ea typeface="+mn-ea"/>
                  <a:cs typeface="+mn-cs"/>
                </a:endParaRPr>
              </a:p>
            </p:txBody>
          </p:sp>
        </mc:Choice>
        <mc:Fallback>
          <p:sp>
            <p:nvSpPr>
              <p:cNvPr id="5" name="TextBox 4">
                <a:extLst>
                  <a:ext uri="{FF2B5EF4-FFF2-40B4-BE49-F238E27FC236}">
                    <a16:creationId xmlns:a16="http://schemas.microsoft.com/office/drawing/2014/main" id="{31F59183-2CEF-6CB8-92D8-BAD7965BE030}"/>
                  </a:ext>
                </a:extLst>
              </p:cNvPr>
              <p:cNvSpPr txBox="1">
                <a:spLocks noRot="1" noChangeAspect="1" noMove="1" noResize="1" noEditPoints="1" noAdjustHandles="1" noChangeArrowheads="1" noChangeShapeType="1" noTextEdit="1"/>
              </p:cNvSpPr>
              <p:nvPr/>
            </p:nvSpPr>
            <p:spPr>
              <a:xfrm>
                <a:off x="104104" y="205844"/>
                <a:ext cx="3264075" cy="2246769"/>
              </a:xfrm>
              <a:prstGeom prst="rect">
                <a:avLst/>
              </a:prstGeom>
              <a:blipFill>
                <a:blip r:embed="rId193"/>
                <a:stretch>
                  <a:fillRect l="-560" t="-543" b="-1902"/>
                </a:stretch>
              </a:blipFill>
            </p:spPr>
            <p:txBody>
              <a:bodyPr/>
              <a:lstStyle/>
              <a:p>
                <a:r>
                  <a:rPr lang="en-GB">
                    <a:noFill/>
                  </a:rPr>
                  <a:t> </a:t>
                </a:r>
              </a:p>
            </p:txBody>
          </p:sp>
        </mc:Fallback>
      </mc:AlternateContent>
    </p:spTree>
    <p:extLst>
      <p:ext uri="{BB962C8B-B14F-4D97-AF65-F5344CB8AC3E}">
        <p14:creationId xmlns:p14="http://schemas.microsoft.com/office/powerpoint/2010/main" val="191157164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5688436"/>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9016891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6142383" y="77929"/>
            <a:ext cx="3001617" cy="3785652"/>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24B1B415-B9EB-6DFC-8637-8584601FCFDF}"/>
                  </a:ext>
                </a:extLst>
              </p:cNvPr>
              <p:cNvSpPr txBox="1"/>
              <p:nvPr/>
            </p:nvSpPr>
            <p:spPr>
              <a:xfrm>
                <a:off x="0" y="4176"/>
                <a:ext cx="5428537"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4" name="TextBox 3">
                <a:extLst>
                  <a:ext uri="{FF2B5EF4-FFF2-40B4-BE49-F238E27FC236}">
                    <a16:creationId xmlns:a16="http://schemas.microsoft.com/office/drawing/2014/main" id="{24B1B415-B9EB-6DFC-8637-8584601FCFDF}"/>
                  </a:ext>
                </a:extLst>
              </p:cNvPr>
              <p:cNvSpPr txBox="1">
                <a:spLocks noRot="1" noChangeAspect="1" noMove="1" noResize="1" noEditPoints="1" noAdjustHandles="1" noChangeArrowheads="1" noChangeShapeType="1" noTextEdit="1"/>
              </p:cNvSpPr>
              <p:nvPr/>
            </p:nvSpPr>
            <p:spPr>
              <a:xfrm>
                <a:off x="0" y="4176"/>
                <a:ext cx="5428537" cy="1710661"/>
              </a:xfrm>
              <a:prstGeom prst="rect">
                <a:avLst/>
              </a:prstGeom>
              <a:blipFill>
                <a:blip r:embed="rId2"/>
                <a:stretch>
                  <a:fillRect l="-898" b="-5000"/>
                </a:stretch>
              </a:blipFill>
            </p:spPr>
            <p:txBody>
              <a:bodyPr/>
              <a:lstStyle/>
              <a:p>
                <a:r>
                  <a:rPr lang="en-GB">
                    <a:noFill/>
                  </a:rPr>
                  <a:t> </a:t>
                </a:r>
              </a:p>
            </p:txBody>
          </p:sp>
        </mc:Fallback>
      </mc:AlternateContent>
      <p:cxnSp>
        <p:nvCxnSpPr>
          <p:cNvPr id="5" name="Straight Connector 4">
            <a:extLst>
              <a:ext uri="{FF2B5EF4-FFF2-40B4-BE49-F238E27FC236}">
                <a16:creationId xmlns:a16="http://schemas.microsoft.com/office/drawing/2014/main" id="{737681AA-D606-A256-6827-DC4C180BD6DD}"/>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94A096F-833E-96BF-CE50-8FF1B0E42353}"/>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75BC53E-A355-2608-9278-D8986C2C6D90}"/>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C1B49BA-AA19-E0C6-3821-3BCC950CC683}"/>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E4A099E-65CF-E1B9-7E17-4369E448BE54}"/>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C1F28DB2-65FC-2495-113C-3594D849B47F}"/>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23" name="TextBox 22">
            <a:extLst>
              <a:ext uri="{FF2B5EF4-FFF2-40B4-BE49-F238E27FC236}">
                <a16:creationId xmlns:a16="http://schemas.microsoft.com/office/drawing/2014/main" id="{969DBCB6-B049-EB37-8964-9904D8909970}"/>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24" name="TextBox 23">
            <a:extLst>
              <a:ext uri="{FF2B5EF4-FFF2-40B4-BE49-F238E27FC236}">
                <a16:creationId xmlns:a16="http://schemas.microsoft.com/office/drawing/2014/main" id="{F3B295F6-625A-5749-1329-2163F5F65654}"/>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25" name="TextBox 24">
            <a:extLst>
              <a:ext uri="{FF2B5EF4-FFF2-40B4-BE49-F238E27FC236}">
                <a16:creationId xmlns:a16="http://schemas.microsoft.com/office/drawing/2014/main" id="{7A17F8FE-0FA2-F00D-EDA9-51AEA796DB2C}"/>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26" name="TextBox 25">
            <a:extLst>
              <a:ext uri="{FF2B5EF4-FFF2-40B4-BE49-F238E27FC236}">
                <a16:creationId xmlns:a16="http://schemas.microsoft.com/office/drawing/2014/main" id="{7B809820-859E-1C18-F016-8EF0000ABB00}"/>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27" name="TextBox 26">
            <a:extLst>
              <a:ext uri="{FF2B5EF4-FFF2-40B4-BE49-F238E27FC236}">
                <a16:creationId xmlns:a16="http://schemas.microsoft.com/office/drawing/2014/main" id="{1C6E048E-4E4B-560E-085D-F10646DD1A40}"/>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28" name="TextBox 27">
            <a:extLst>
              <a:ext uri="{FF2B5EF4-FFF2-40B4-BE49-F238E27FC236}">
                <a16:creationId xmlns:a16="http://schemas.microsoft.com/office/drawing/2014/main" id="{4AA17841-E706-963E-0BA6-CCD85EF91A35}"/>
              </a:ext>
            </a:extLst>
          </p:cNvPr>
          <p:cNvSpPr txBox="1"/>
          <p:nvPr/>
        </p:nvSpPr>
        <p:spPr>
          <a:xfrm>
            <a:off x="2737532" y="2615285"/>
            <a:ext cx="330540" cy="369332"/>
          </a:xfrm>
          <a:prstGeom prst="rect">
            <a:avLst/>
          </a:prstGeom>
          <a:noFill/>
        </p:spPr>
        <p:txBody>
          <a:bodyPr wrap="none" rtlCol="0">
            <a:spAutoFit/>
          </a:bodyPr>
          <a:lstStyle/>
          <a:p>
            <a:r>
              <a:rPr lang="en-GB"/>
              <a:t>G</a:t>
            </a:r>
          </a:p>
        </p:txBody>
      </p:sp>
    </p:spTree>
    <p:extLst>
      <p:ext uri="{BB962C8B-B14F-4D97-AF65-F5344CB8AC3E}">
        <p14:creationId xmlns:p14="http://schemas.microsoft.com/office/powerpoint/2010/main" val="3867376218"/>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388537" y="4145340"/>
            <a:ext cx="3431484" cy="1569660"/>
          </a:xfrm>
          <a:prstGeom prst="rect">
            <a:avLst/>
          </a:prstGeom>
          <a:solidFill>
            <a:schemeClr val="accent5">
              <a:lumMod val="20000"/>
              <a:lumOff val="80000"/>
            </a:schemeClr>
          </a:solidFill>
        </p:spPr>
        <p:txBody>
          <a:bodyPr wrap="square" rtlCol="0">
            <a:spAutoFit/>
          </a:bodyPr>
          <a:lstStyle/>
          <a:p>
            <a:r>
              <a:rPr lang="en-GB" sz="1600" b="1"/>
              <a:t>Silently </a:t>
            </a:r>
            <a:r>
              <a:rPr lang="en-GB" sz="1600"/>
              <a:t>explain this step of the solution to yourself as best you can.</a:t>
            </a:r>
          </a:p>
          <a:p>
            <a:endParaRPr lang="en-GB" sz="1600"/>
          </a:p>
          <a:p>
            <a:r>
              <a:rPr lang="en-GB" sz="1600" b="1"/>
              <a:t>Thumb up </a:t>
            </a:r>
            <a:r>
              <a:rPr lang="en-GB" sz="1600"/>
              <a:t>when you've finished reading, even if there are parts you don't fully understand </a:t>
            </a:r>
            <a:r>
              <a:rPr lang="en-GB" sz="1600" i="1"/>
              <a:t>yet</a:t>
            </a:r>
            <a:r>
              <a:rPr lang="en-GB" sz="16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171861" y="4306831"/>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1A3F7192-24C2-DDEE-2B22-4DC19173DD9A}"/>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53" name="TextBox 52">
                <a:extLst>
                  <a:ext uri="{FF2B5EF4-FFF2-40B4-BE49-F238E27FC236}">
                    <a16:creationId xmlns:a16="http://schemas.microsoft.com/office/drawing/2014/main" id="{1A3F7192-24C2-DDEE-2B22-4DC19173DD9A}"/>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54" name="Straight Connector 53">
            <a:extLst>
              <a:ext uri="{FF2B5EF4-FFF2-40B4-BE49-F238E27FC236}">
                <a16:creationId xmlns:a16="http://schemas.microsoft.com/office/drawing/2014/main" id="{883E13B7-FD42-EE56-1063-5CC7826DA758}"/>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A538E0F5-58F3-9C79-60F2-85C922D5E10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61C91FAA-8968-1071-DD93-FD37D5F40F51}"/>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4ABDAFD-EB40-FDC0-5B54-5B2EFD90DD0E}"/>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2B65EC3C-EC7D-D3E6-B242-CA889950F31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48780C13-CCF8-8D31-8C17-5DAF3FDE3B06}"/>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60" name="TextBox 59">
            <a:extLst>
              <a:ext uri="{FF2B5EF4-FFF2-40B4-BE49-F238E27FC236}">
                <a16:creationId xmlns:a16="http://schemas.microsoft.com/office/drawing/2014/main" id="{F41D15CD-E3A8-1E1F-FED0-0519669EC6F9}"/>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61" name="TextBox 60">
            <a:extLst>
              <a:ext uri="{FF2B5EF4-FFF2-40B4-BE49-F238E27FC236}">
                <a16:creationId xmlns:a16="http://schemas.microsoft.com/office/drawing/2014/main" id="{2C90EA7C-E221-9D1C-0789-35D2F2D16B8C}"/>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62" name="TextBox 61">
            <a:extLst>
              <a:ext uri="{FF2B5EF4-FFF2-40B4-BE49-F238E27FC236}">
                <a16:creationId xmlns:a16="http://schemas.microsoft.com/office/drawing/2014/main" id="{E3CF6FB8-1764-CF88-3378-52D05106C0E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63" name="TextBox 62">
            <a:extLst>
              <a:ext uri="{FF2B5EF4-FFF2-40B4-BE49-F238E27FC236}">
                <a16:creationId xmlns:a16="http://schemas.microsoft.com/office/drawing/2014/main" id="{59311B9A-8A70-3D79-63D3-5B3E5B4F3919}"/>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64" name="TextBox 63">
            <a:extLst>
              <a:ext uri="{FF2B5EF4-FFF2-40B4-BE49-F238E27FC236}">
                <a16:creationId xmlns:a16="http://schemas.microsoft.com/office/drawing/2014/main" id="{D1FA9697-88A5-FC0C-8450-ABBE1B54603C}"/>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65" name="TextBox 64">
            <a:extLst>
              <a:ext uri="{FF2B5EF4-FFF2-40B4-BE49-F238E27FC236}">
                <a16:creationId xmlns:a16="http://schemas.microsoft.com/office/drawing/2014/main" id="{F9989882-074B-690E-4BEC-5F43BB8AB4FD}"/>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721FA9F7-9A7A-5E40-9F77-EB60FE372EC0}"/>
                  </a:ext>
                </a:extLst>
              </p14:cNvPr>
              <p14:cNvContentPartPr/>
              <p14:nvPr/>
            </p14:nvContentPartPr>
            <p14:xfrm>
              <a:off x="3414657" y="2238093"/>
              <a:ext cx="238680" cy="295200"/>
            </p14:xfrm>
          </p:contentPart>
        </mc:Choice>
        <mc:Fallback xmlns="">
          <p:pic>
            <p:nvPicPr>
              <p:cNvPr id="3" name="Ink 2">
                <a:extLst>
                  <a:ext uri="{FF2B5EF4-FFF2-40B4-BE49-F238E27FC236}">
                    <a16:creationId xmlns:a16="http://schemas.microsoft.com/office/drawing/2014/main" id="{721FA9F7-9A7A-5E40-9F77-EB60FE372EC0}"/>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C4379AFB-EF83-8A42-598E-6576E1A33C86}"/>
                  </a:ext>
                </a:extLst>
              </p14:cNvPr>
              <p14:cNvContentPartPr/>
              <p14:nvPr/>
            </p14:nvContentPartPr>
            <p14:xfrm>
              <a:off x="3450297" y="3323493"/>
              <a:ext cx="235440" cy="298440"/>
            </p14:xfrm>
          </p:contentPart>
        </mc:Choice>
        <mc:Fallback xmlns="">
          <p:pic>
            <p:nvPicPr>
              <p:cNvPr id="4" name="Ink 3">
                <a:extLst>
                  <a:ext uri="{FF2B5EF4-FFF2-40B4-BE49-F238E27FC236}">
                    <a16:creationId xmlns:a16="http://schemas.microsoft.com/office/drawing/2014/main" id="{C4379AFB-EF83-8A42-598E-6576E1A33C86}"/>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B3692E93-D5B7-6FFA-A6C6-1BD9859F3017}"/>
                  </a:ext>
                </a:extLst>
              </p14:cNvPr>
              <p14:cNvContentPartPr/>
              <p14:nvPr/>
            </p14:nvContentPartPr>
            <p14:xfrm>
              <a:off x="1331697" y="2814813"/>
              <a:ext cx="154440" cy="65160"/>
            </p14:xfrm>
          </p:contentPart>
        </mc:Choice>
        <mc:Fallback xmlns="">
          <p:pic>
            <p:nvPicPr>
              <p:cNvPr id="6" name="Ink 5">
                <a:extLst>
                  <a:ext uri="{FF2B5EF4-FFF2-40B4-BE49-F238E27FC236}">
                    <a16:creationId xmlns:a16="http://schemas.microsoft.com/office/drawing/2014/main" id="{B3692E93-D5B7-6FFA-A6C6-1BD9859F3017}"/>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C8678557-DDE9-9B25-8831-A75914BCFFE0}"/>
                  </a:ext>
                </a:extLst>
              </p14:cNvPr>
              <p14:cNvContentPartPr/>
              <p14:nvPr/>
            </p14:nvContentPartPr>
            <p14:xfrm>
              <a:off x="2040177" y="2500533"/>
              <a:ext cx="148680" cy="194760"/>
            </p14:xfrm>
          </p:contentPart>
        </mc:Choice>
        <mc:Fallback xmlns="">
          <p:pic>
            <p:nvPicPr>
              <p:cNvPr id="7" name="Ink 6">
                <a:extLst>
                  <a:ext uri="{FF2B5EF4-FFF2-40B4-BE49-F238E27FC236}">
                    <a16:creationId xmlns:a16="http://schemas.microsoft.com/office/drawing/2014/main" id="{C8678557-DDE9-9B25-8831-A75914BCFFE0}"/>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13" name="Group 12">
            <a:extLst>
              <a:ext uri="{FF2B5EF4-FFF2-40B4-BE49-F238E27FC236}">
                <a16:creationId xmlns:a16="http://schemas.microsoft.com/office/drawing/2014/main" id="{45B7A29B-501C-084D-6FC5-A1BED2014F87}"/>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9" name="Ink 8">
                  <a:extLst>
                    <a:ext uri="{FF2B5EF4-FFF2-40B4-BE49-F238E27FC236}">
                      <a16:creationId xmlns:a16="http://schemas.microsoft.com/office/drawing/2014/main" id="{821D941B-1A43-E690-615B-8D49C71A57B0}"/>
                    </a:ext>
                  </a:extLst>
                </p14:cNvPr>
                <p14:cNvContentPartPr/>
                <p14:nvPr/>
              </p14:nvContentPartPr>
              <p14:xfrm>
                <a:off x="2471817" y="2735613"/>
                <a:ext cx="68760" cy="176400"/>
              </p14:xfrm>
            </p:contentPart>
          </mc:Choice>
          <mc:Fallback xmlns="">
            <p:pic>
              <p:nvPicPr>
                <p:cNvPr id="9" name="Ink 8">
                  <a:extLst>
                    <a:ext uri="{FF2B5EF4-FFF2-40B4-BE49-F238E27FC236}">
                      <a16:creationId xmlns:a16="http://schemas.microsoft.com/office/drawing/2014/main" id="{821D941B-1A43-E690-615B-8D49C71A57B0}"/>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 name="Ink 9">
                  <a:extLst>
                    <a:ext uri="{FF2B5EF4-FFF2-40B4-BE49-F238E27FC236}">
                      <a16:creationId xmlns:a16="http://schemas.microsoft.com/office/drawing/2014/main" id="{0E25FBF6-239F-3138-5BA6-C5C042BBD068}"/>
                    </a:ext>
                  </a:extLst>
                </p14:cNvPr>
                <p14:cNvContentPartPr/>
                <p14:nvPr/>
              </p14:nvContentPartPr>
              <p14:xfrm>
                <a:off x="2187777" y="2857653"/>
                <a:ext cx="34200" cy="79560"/>
              </p14:xfrm>
            </p:contentPart>
          </mc:Choice>
          <mc:Fallback xmlns="">
            <p:pic>
              <p:nvPicPr>
                <p:cNvPr id="10" name="Ink 9">
                  <a:extLst>
                    <a:ext uri="{FF2B5EF4-FFF2-40B4-BE49-F238E27FC236}">
                      <a16:creationId xmlns:a16="http://schemas.microsoft.com/office/drawing/2014/main" id="{0E25FBF6-239F-3138-5BA6-C5C042BBD068}"/>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 name="Ink 10">
                  <a:extLst>
                    <a:ext uri="{FF2B5EF4-FFF2-40B4-BE49-F238E27FC236}">
                      <a16:creationId xmlns:a16="http://schemas.microsoft.com/office/drawing/2014/main" id="{B2F404CE-7933-18C4-3D45-6EADE8E4D28C}"/>
                    </a:ext>
                  </a:extLst>
                </p14:cNvPr>
                <p14:cNvContentPartPr/>
                <p14:nvPr/>
              </p14:nvContentPartPr>
              <p14:xfrm>
                <a:off x="2243577" y="2865213"/>
                <a:ext cx="101880" cy="70560"/>
              </p14:xfrm>
            </p:contentPart>
          </mc:Choice>
          <mc:Fallback xmlns="">
            <p:pic>
              <p:nvPicPr>
                <p:cNvPr id="11" name="Ink 10">
                  <a:extLst>
                    <a:ext uri="{FF2B5EF4-FFF2-40B4-BE49-F238E27FC236}">
                      <a16:creationId xmlns:a16="http://schemas.microsoft.com/office/drawing/2014/main" id="{B2F404CE-7933-18C4-3D45-6EADE8E4D28C}"/>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14" name="Ink 13">
                <a:extLst>
                  <a:ext uri="{FF2B5EF4-FFF2-40B4-BE49-F238E27FC236}">
                    <a16:creationId xmlns:a16="http://schemas.microsoft.com/office/drawing/2014/main" id="{E9752515-333E-71F3-520B-D879CC94910D}"/>
                  </a:ext>
                </a:extLst>
              </p14:cNvPr>
              <p14:cNvContentPartPr/>
              <p14:nvPr/>
            </p14:nvContentPartPr>
            <p14:xfrm>
              <a:off x="1010937" y="3284253"/>
              <a:ext cx="171720" cy="151560"/>
            </p14:xfrm>
          </p:contentPart>
        </mc:Choice>
        <mc:Fallback xmlns="">
          <p:pic>
            <p:nvPicPr>
              <p:cNvPr id="14" name="Ink 13">
                <a:extLst>
                  <a:ext uri="{FF2B5EF4-FFF2-40B4-BE49-F238E27FC236}">
                    <a16:creationId xmlns:a16="http://schemas.microsoft.com/office/drawing/2014/main" id="{E9752515-333E-71F3-520B-D879CC94910D}"/>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1" name="Ink 20">
                <a:extLst>
                  <a:ext uri="{FF2B5EF4-FFF2-40B4-BE49-F238E27FC236}">
                    <a16:creationId xmlns:a16="http://schemas.microsoft.com/office/drawing/2014/main" id="{41D3048B-AB34-B726-6517-916A3934EEC6}"/>
                  </a:ext>
                </a:extLst>
              </p14:cNvPr>
              <p14:cNvContentPartPr/>
              <p14:nvPr/>
            </p14:nvContentPartPr>
            <p14:xfrm>
              <a:off x="859737" y="3105333"/>
              <a:ext cx="108000" cy="224640"/>
            </p14:xfrm>
          </p:contentPart>
        </mc:Choice>
        <mc:Fallback xmlns="">
          <p:pic>
            <p:nvPicPr>
              <p:cNvPr id="21" name="Ink 20">
                <a:extLst>
                  <a:ext uri="{FF2B5EF4-FFF2-40B4-BE49-F238E27FC236}">
                    <a16:creationId xmlns:a16="http://schemas.microsoft.com/office/drawing/2014/main" id="{41D3048B-AB34-B726-6517-916A3934EEC6}"/>
                  </a:ext>
                </a:extLst>
              </p:cNvPr>
              <p:cNvPicPr/>
              <p:nvPr/>
            </p:nvPicPr>
            <p:blipFill>
              <a:blip r:embed="rId20"/>
              <a:stretch>
                <a:fillRect/>
              </a:stretch>
            </p:blipFill>
            <p:spPr>
              <a:xfrm>
                <a:off x="841737" y="3087693"/>
                <a:ext cx="143640" cy="260280"/>
              </a:xfrm>
              <a:prstGeom prst="rect">
                <a:avLst/>
              </a:prstGeom>
            </p:spPr>
          </p:pic>
        </mc:Fallback>
      </mc:AlternateContent>
      <p:cxnSp>
        <p:nvCxnSpPr>
          <p:cNvPr id="34" name="Straight Connector 33">
            <a:extLst>
              <a:ext uri="{FF2B5EF4-FFF2-40B4-BE49-F238E27FC236}">
                <a16:creationId xmlns:a16="http://schemas.microsoft.com/office/drawing/2014/main" id="{D9BB5BF0-C8F7-DB36-DE6E-458171A3ADA7}"/>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90" name="Group 89">
            <a:extLst>
              <a:ext uri="{FF2B5EF4-FFF2-40B4-BE49-F238E27FC236}">
                <a16:creationId xmlns:a16="http://schemas.microsoft.com/office/drawing/2014/main" id="{3615C09E-9F09-287A-04AD-BBA71D5C963D}"/>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80" name="Ink 79">
                  <a:extLst>
                    <a:ext uri="{FF2B5EF4-FFF2-40B4-BE49-F238E27FC236}">
                      <a16:creationId xmlns:a16="http://schemas.microsoft.com/office/drawing/2014/main" id="{6031F64F-A5EA-8818-498E-A73519E2A3B1}"/>
                    </a:ext>
                  </a:extLst>
                </p14:cNvPr>
                <p14:cNvContentPartPr/>
                <p14:nvPr/>
              </p14:nvContentPartPr>
              <p14:xfrm>
                <a:off x="7418577" y="158733"/>
                <a:ext cx="24840" cy="180000"/>
              </p14:xfrm>
            </p:contentPart>
          </mc:Choice>
          <mc:Fallback xmlns="">
            <p:pic>
              <p:nvPicPr>
                <p:cNvPr id="80" name="Ink 79">
                  <a:extLst>
                    <a:ext uri="{FF2B5EF4-FFF2-40B4-BE49-F238E27FC236}">
                      <a16:creationId xmlns:a16="http://schemas.microsoft.com/office/drawing/2014/main" id="{6031F64F-A5EA-8818-498E-A73519E2A3B1}"/>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81" name="Ink 80">
                  <a:extLst>
                    <a:ext uri="{FF2B5EF4-FFF2-40B4-BE49-F238E27FC236}">
                      <a16:creationId xmlns:a16="http://schemas.microsoft.com/office/drawing/2014/main" id="{602009F1-C8C4-689B-32C8-7FC3135C49E4}"/>
                    </a:ext>
                  </a:extLst>
                </p14:cNvPr>
                <p14:cNvContentPartPr/>
                <p14:nvPr/>
              </p14:nvContentPartPr>
              <p14:xfrm>
                <a:off x="7425777" y="143613"/>
                <a:ext cx="120960" cy="158400"/>
              </p14:xfrm>
            </p:contentPart>
          </mc:Choice>
          <mc:Fallback xmlns="">
            <p:pic>
              <p:nvPicPr>
                <p:cNvPr id="81" name="Ink 80">
                  <a:extLst>
                    <a:ext uri="{FF2B5EF4-FFF2-40B4-BE49-F238E27FC236}">
                      <a16:creationId xmlns:a16="http://schemas.microsoft.com/office/drawing/2014/main" id="{602009F1-C8C4-689B-32C8-7FC3135C49E4}"/>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2" name="Ink 81">
                  <a:extLst>
                    <a:ext uri="{FF2B5EF4-FFF2-40B4-BE49-F238E27FC236}">
                      <a16:creationId xmlns:a16="http://schemas.microsoft.com/office/drawing/2014/main" id="{836F5415-F2C4-9BBE-FA34-C6F8A7C47398}"/>
                    </a:ext>
                  </a:extLst>
                </p14:cNvPr>
                <p14:cNvContentPartPr/>
                <p14:nvPr/>
              </p14:nvContentPartPr>
              <p14:xfrm>
                <a:off x="7594257" y="205893"/>
                <a:ext cx="91440" cy="111960"/>
              </p14:xfrm>
            </p:contentPart>
          </mc:Choice>
          <mc:Fallback xmlns="">
            <p:pic>
              <p:nvPicPr>
                <p:cNvPr id="82" name="Ink 81">
                  <a:extLst>
                    <a:ext uri="{FF2B5EF4-FFF2-40B4-BE49-F238E27FC236}">
                      <a16:creationId xmlns:a16="http://schemas.microsoft.com/office/drawing/2014/main" id="{836F5415-F2C4-9BBE-FA34-C6F8A7C47398}"/>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3" name="Ink 82">
                  <a:extLst>
                    <a:ext uri="{FF2B5EF4-FFF2-40B4-BE49-F238E27FC236}">
                      <a16:creationId xmlns:a16="http://schemas.microsoft.com/office/drawing/2014/main" id="{5E0B320A-92F6-74AE-DDF6-AAEFB8716186}"/>
                    </a:ext>
                  </a:extLst>
                </p14:cNvPr>
                <p14:cNvContentPartPr/>
                <p14:nvPr/>
              </p14:nvContentPartPr>
              <p14:xfrm>
                <a:off x="7741497" y="207333"/>
                <a:ext cx="84600" cy="89280"/>
              </p14:xfrm>
            </p:contentPart>
          </mc:Choice>
          <mc:Fallback xmlns="">
            <p:pic>
              <p:nvPicPr>
                <p:cNvPr id="83" name="Ink 82">
                  <a:extLst>
                    <a:ext uri="{FF2B5EF4-FFF2-40B4-BE49-F238E27FC236}">
                      <a16:creationId xmlns:a16="http://schemas.microsoft.com/office/drawing/2014/main" id="{5E0B320A-92F6-74AE-DDF6-AAEFB8716186}"/>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84" name="Ink 83">
                  <a:extLst>
                    <a:ext uri="{FF2B5EF4-FFF2-40B4-BE49-F238E27FC236}">
                      <a16:creationId xmlns:a16="http://schemas.microsoft.com/office/drawing/2014/main" id="{7773C884-DC96-57A4-A461-1F02CB3C421D}"/>
                    </a:ext>
                  </a:extLst>
                </p14:cNvPr>
                <p14:cNvContentPartPr/>
                <p14:nvPr/>
              </p14:nvContentPartPr>
              <p14:xfrm>
                <a:off x="7890897" y="203373"/>
                <a:ext cx="50400" cy="122040"/>
              </p14:xfrm>
            </p:contentPart>
          </mc:Choice>
          <mc:Fallback xmlns="">
            <p:pic>
              <p:nvPicPr>
                <p:cNvPr id="84" name="Ink 83">
                  <a:extLst>
                    <a:ext uri="{FF2B5EF4-FFF2-40B4-BE49-F238E27FC236}">
                      <a16:creationId xmlns:a16="http://schemas.microsoft.com/office/drawing/2014/main" id="{7773C884-DC96-57A4-A461-1F02CB3C421D}"/>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5" name="Ink 84">
                  <a:extLst>
                    <a:ext uri="{FF2B5EF4-FFF2-40B4-BE49-F238E27FC236}">
                      <a16:creationId xmlns:a16="http://schemas.microsoft.com/office/drawing/2014/main" id="{720731B0-AFDD-7D74-E630-410CBECF97B3}"/>
                    </a:ext>
                  </a:extLst>
                </p14:cNvPr>
                <p14:cNvContentPartPr/>
                <p14:nvPr/>
              </p14:nvContentPartPr>
              <p14:xfrm>
                <a:off x="7927257" y="186453"/>
                <a:ext cx="176040" cy="70200"/>
              </p14:xfrm>
            </p:contentPart>
          </mc:Choice>
          <mc:Fallback xmlns="">
            <p:pic>
              <p:nvPicPr>
                <p:cNvPr id="85" name="Ink 84">
                  <a:extLst>
                    <a:ext uri="{FF2B5EF4-FFF2-40B4-BE49-F238E27FC236}">
                      <a16:creationId xmlns:a16="http://schemas.microsoft.com/office/drawing/2014/main" id="{720731B0-AFDD-7D74-E630-410CBECF97B3}"/>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87" name="Ink 86">
                  <a:extLst>
                    <a:ext uri="{FF2B5EF4-FFF2-40B4-BE49-F238E27FC236}">
                      <a16:creationId xmlns:a16="http://schemas.microsoft.com/office/drawing/2014/main" id="{CCD29374-61B1-A61F-7F8E-5B2BCEB407BF}"/>
                    </a:ext>
                  </a:extLst>
                </p14:cNvPr>
                <p14:cNvContentPartPr/>
                <p14:nvPr/>
              </p14:nvContentPartPr>
              <p14:xfrm>
                <a:off x="8154777" y="184653"/>
                <a:ext cx="158040" cy="88920"/>
              </p14:xfrm>
            </p:contentPart>
          </mc:Choice>
          <mc:Fallback xmlns="">
            <p:pic>
              <p:nvPicPr>
                <p:cNvPr id="87" name="Ink 86">
                  <a:extLst>
                    <a:ext uri="{FF2B5EF4-FFF2-40B4-BE49-F238E27FC236}">
                      <a16:creationId xmlns:a16="http://schemas.microsoft.com/office/drawing/2014/main" id="{CCD29374-61B1-A61F-7F8E-5B2BCEB407BF}"/>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9" name="Ink 88">
                  <a:extLst>
                    <a:ext uri="{FF2B5EF4-FFF2-40B4-BE49-F238E27FC236}">
                      <a16:creationId xmlns:a16="http://schemas.microsoft.com/office/drawing/2014/main" id="{7184EFB2-A174-53FB-5409-B6E5B1444573}"/>
                    </a:ext>
                  </a:extLst>
                </p14:cNvPr>
                <p14:cNvContentPartPr/>
                <p14:nvPr/>
              </p14:nvContentPartPr>
              <p14:xfrm>
                <a:off x="7405617" y="358893"/>
                <a:ext cx="999000" cy="79920"/>
              </p14:xfrm>
            </p:contentPart>
          </mc:Choice>
          <mc:Fallback xmlns="">
            <p:pic>
              <p:nvPicPr>
                <p:cNvPr id="89" name="Ink 88">
                  <a:extLst>
                    <a:ext uri="{FF2B5EF4-FFF2-40B4-BE49-F238E27FC236}">
                      <a16:creationId xmlns:a16="http://schemas.microsoft.com/office/drawing/2014/main" id="{7184EFB2-A174-53FB-5409-B6E5B1444573}"/>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92" name="Group 91">
            <a:extLst>
              <a:ext uri="{FF2B5EF4-FFF2-40B4-BE49-F238E27FC236}">
                <a16:creationId xmlns:a16="http://schemas.microsoft.com/office/drawing/2014/main" id="{9065C6D2-3914-80D8-310B-A0E32EA4F473}"/>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8" name="Ink 77">
                  <a:extLst>
                    <a:ext uri="{FF2B5EF4-FFF2-40B4-BE49-F238E27FC236}">
                      <a16:creationId xmlns:a16="http://schemas.microsoft.com/office/drawing/2014/main" id="{FC235FA6-4940-6CDE-9FF0-E45766A3783E}"/>
                    </a:ext>
                  </a:extLst>
                </p14:cNvPr>
                <p14:cNvContentPartPr/>
                <p14:nvPr/>
              </p14:nvContentPartPr>
              <p14:xfrm>
                <a:off x="5501217" y="393813"/>
                <a:ext cx="1064160" cy="73440"/>
              </p14:xfrm>
            </p:contentPart>
          </mc:Choice>
          <mc:Fallback xmlns="">
            <p:pic>
              <p:nvPicPr>
                <p:cNvPr id="78" name="Ink 77">
                  <a:extLst>
                    <a:ext uri="{FF2B5EF4-FFF2-40B4-BE49-F238E27FC236}">
                      <a16:creationId xmlns:a16="http://schemas.microsoft.com/office/drawing/2014/main" id="{FC235FA6-4940-6CDE-9FF0-E45766A3783E}"/>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91" name="Ink 90">
                  <a:extLst>
                    <a:ext uri="{FF2B5EF4-FFF2-40B4-BE49-F238E27FC236}">
                      <a16:creationId xmlns:a16="http://schemas.microsoft.com/office/drawing/2014/main" id="{2A9A6597-4CD0-65FE-26DC-AA8D8A6FE25E}"/>
                    </a:ext>
                  </a:extLst>
                </p14:cNvPr>
                <p14:cNvContentPartPr/>
                <p14:nvPr/>
              </p14:nvContentPartPr>
              <p14:xfrm>
                <a:off x="6788217" y="92133"/>
                <a:ext cx="150120" cy="3970440"/>
              </p14:xfrm>
            </p:contentPart>
          </mc:Choice>
          <mc:Fallback xmlns="">
            <p:pic>
              <p:nvPicPr>
                <p:cNvPr id="91" name="Ink 90">
                  <a:extLst>
                    <a:ext uri="{FF2B5EF4-FFF2-40B4-BE49-F238E27FC236}">
                      <a16:creationId xmlns:a16="http://schemas.microsoft.com/office/drawing/2014/main" id="{2A9A6597-4CD0-65FE-26DC-AA8D8A6FE25E}"/>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105" name="Group 104">
            <a:extLst>
              <a:ext uri="{FF2B5EF4-FFF2-40B4-BE49-F238E27FC236}">
                <a16:creationId xmlns:a16="http://schemas.microsoft.com/office/drawing/2014/main" id="{736F8AB8-3894-9B23-77E1-B67E37BB5FE9}"/>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93" name="Ink 92">
                  <a:extLst>
                    <a:ext uri="{FF2B5EF4-FFF2-40B4-BE49-F238E27FC236}">
                      <a16:creationId xmlns:a16="http://schemas.microsoft.com/office/drawing/2014/main" id="{8A94ED99-89ED-60CA-0AFB-84AC2F795736}"/>
                    </a:ext>
                  </a:extLst>
                </p14:cNvPr>
                <p14:cNvContentPartPr/>
                <p14:nvPr/>
              </p14:nvContentPartPr>
              <p14:xfrm>
                <a:off x="5367297" y="164853"/>
                <a:ext cx="114480" cy="175680"/>
              </p14:xfrm>
            </p:contentPart>
          </mc:Choice>
          <mc:Fallback xmlns="">
            <p:pic>
              <p:nvPicPr>
                <p:cNvPr id="93" name="Ink 92">
                  <a:extLst>
                    <a:ext uri="{FF2B5EF4-FFF2-40B4-BE49-F238E27FC236}">
                      <a16:creationId xmlns:a16="http://schemas.microsoft.com/office/drawing/2014/main" id="{8A94ED99-89ED-60CA-0AFB-84AC2F795736}"/>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4" name="Ink 93">
                  <a:extLst>
                    <a:ext uri="{FF2B5EF4-FFF2-40B4-BE49-F238E27FC236}">
                      <a16:creationId xmlns:a16="http://schemas.microsoft.com/office/drawing/2014/main" id="{3E81A7F5-0DEE-A5E1-AE3B-01BBC7B4E6E0}"/>
                    </a:ext>
                  </a:extLst>
                </p14:cNvPr>
                <p14:cNvContentPartPr/>
                <p14:nvPr/>
              </p14:nvContentPartPr>
              <p14:xfrm>
                <a:off x="5519937" y="179253"/>
                <a:ext cx="86040" cy="135000"/>
              </p14:xfrm>
            </p:contentPart>
          </mc:Choice>
          <mc:Fallback xmlns="">
            <p:pic>
              <p:nvPicPr>
                <p:cNvPr id="94" name="Ink 93">
                  <a:extLst>
                    <a:ext uri="{FF2B5EF4-FFF2-40B4-BE49-F238E27FC236}">
                      <a16:creationId xmlns:a16="http://schemas.microsoft.com/office/drawing/2014/main" id="{3E81A7F5-0DEE-A5E1-AE3B-01BBC7B4E6E0}"/>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95" name="Ink 94">
                  <a:extLst>
                    <a:ext uri="{FF2B5EF4-FFF2-40B4-BE49-F238E27FC236}">
                      <a16:creationId xmlns:a16="http://schemas.microsoft.com/office/drawing/2014/main" id="{CDD8F688-2CE2-F2DA-BDBD-13B2D0B30135}"/>
                    </a:ext>
                  </a:extLst>
                </p14:cNvPr>
                <p14:cNvContentPartPr/>
                <p14:nvPr/>
              </p14:nvContentPartPr>
              <p14:xfrm>
                <a:off x="5513817" y="220653"/>
                <a:ext cx="60840" cy="32040"/>
              </p14:xfrm>
            </p:contentPart>
          </mc:Choice>
          <mc:Fallback xmlns="">
            <p:pic>
              <p:nvPicPr>
                <p:cNvPr id="95" name="Ink 94">
                  <a:extLst>
                    <a:ext uri="{FF2B5EF4-FFF2-40B4-BE49-F238E27FC236}">
                      <a16:creationId xmlns:a16="http://schemas.microsoft.com/office/drawing/2014/main" id="{CDD8F688-2CE2-F2DA-BDBD-13B2D0B30135}"/>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6" name="Ink 95">
                  <a:extLst>
                    <a:ext uri="{FF2B5EF4-FFF2-40B4-BE49-F238E27FC236}">
                      <a16:creationId xmlns:a16="http://schemas.microsoft.com/office/drawing/2014/main" id="{E2237030-57E9-538D-58C6-63684A5085FB}"/>
                    </a:ext>
                  </a:extLst>
                </p14:cNvPr>
                <p14:cNvContentPartPr/>
                <p14:nvPr/>
              </p14:nvContentPartPr>
              <p14:xfrm>
                <a:off x="5653497" y="216333"/>
                <a:ext cx="84960" cy="80640"/>
              </p14:xfrm>
            </p:contentPart>
          </mc:Choice>
          <mc:Fallback xmlns="">
            <p:pic>
              <p:nvPicPr>
                <p:cNvPr id="96" name="Ink 95">
                  <a:extLst>
                    <a:ext uri="{FF2B5EF4-FFF2-40B4-BE49-F238E27FC236}">
                      <a16:creationId xmlns:a16="http://schemas.microsoft.com/office/drawing/2014/main" id="{E2237030-57E9-538D-58C6-63684A5085FB}"/>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7" name="Ink 96">
                  <a:extLst>
                    <a:ext uri="{FF2B5EF4-FFF2-40B4-BE49-F238E27FC236}">
                      <a16:creationId xmlns:a16="http://schemas.microsoft.com/office/drawing/2014/main" id="{A38FE8EB-D31D-D0F9-7524-2D8B93ACC921}"/>
                    </a:ext>
                  </a:extLst>
                </p14:cNvPr>
                <p14:cNvContentPartPr/>
                <p14:nvPr/>
              </p14:nvContentPartPr>
              <p14:xfrm>
                <a:off x="5757537" y="152613"/>
                <a:ext cx="117720" cy="136440"/>
              </p14:xfrm>
            </p:contentPart>
          </mc:Choice>
          <mc:Fallback xmlns="">
            <p:pic>
              <p:nvPicPr>
                <p:cNvPr id="97" name="Ink 96">
                  <a:extLst>
                    <a:ext uri="{FF2B5EF4-FFF2-40B4-BE49-F238E27FC236}">
                      <a16:creationId xmlns:a16="http://schemas.microsoft.com/office/drawing/2014/main" id="{A38FE8EB-D31D-D0F9-7524-2D8B93ACC921}"/>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8" name="Ink 97">
                  <a:extLst>
                    <a:ext uri="{FF2B5EF4-FFF2-40B4-BE49-F238E27FC236}">
                      <a16:creationId xmlns:a16="http://schemas.microsoft.com/office/drawing/2014/main" id="{A6E0EBE2-A946-8016-6382-B9A57D8C68EC}"/>
                    </a:ext>
                  </a:extLst>
                </p14:cNvPr>
                <p14:cNvContentPartPr/>
                <p14:nvPr/>
              </p14:nvContentPartPr>
              <p14:xfrm>
                <a:off x="5746737" y="207333"/>
                <a:ext cx="85320" cy="12960"/>
              </p14:xfrm>
            </p:contentPart>
          </mc:Choice>
          <mc:Fallback xmlns="">
            <p:pic>
              <p:nvPicPr>
                <p:cNvPr id="98" name="Ink 97">
                  <a:extLst>
                    <a:ext uri="{FF2B5EF4-FFF2-40B4-BE49-F238E27FC236}">
                      <a16:creationId xmlns:a16="http://schemas.microsoft.com/office/drawing/2014/main" id="{A6E0EBE2-A946-8016-6382-B9A57D8C68EC}"/>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99" name="Ink 98">
                  <a:extLst>
                    <a:ext uri="{FF2B5EF4-FFF2-40B4-BE49-F238E27FC236}">
                      <a16:creationId xmlns:a16="http://schemas.microsoft.com/office/drawing/2014/main" id="{6CC2CD84-09E1-6686-FC0D-4004CCA26B5A}"/>
                    </a:ext>
                  </a:extLst>
                </p14:cNvPr>
                <p14:cNvContentPartPr/>
                <p14:nvPr/>
              </p14:nvContentPartPr>
              <p14:xfrm>
                <a:off x="5902257" y="179613"/>
                <a:ext cx="54720" cy="74880"/>
              </p14:xfrm>
            </p:contentPart>
          </mc:Choice>
          <mc:Fallback xmlns="">
            <p:pic>
              <p:nvPicPr>
                <p:cNvPr id="99" name="Ink 98">
                  <a:extLst>
                    <a:ext uri="{FF2B5EF4-FFF2-40B4-BE49-F238E27FC236}">
                      <a16:creationId xmlns:a16="http://schemas.microsoft.com/office/drawing/2014/main" id="{6CC2CD84-09E1-6686-FC0D-4004CCA26B5A}"/>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00" name="Ink 99">
                  <a:extLst>
                    <a:ext uri="{FF2B5EF4-FFF2-40B4-BE49-F238E27FC236}">
                      <a16:creationId xmlns:a16="http://schemas.microsoft.com/office/drawing/2014/main" id="{F1FF6BD9-81CF-E9FF-6150-CB8111F22165}"/>
                    </a:ext>
                  </a:extLst>
                </p14:cNvPr>
                <p14:cNvContentPartPr/>
                <p14:nvPr/>
              </p14:nvContentPartPr>
              <p14:xfrm>
                <a:off x="5982537" y="209853"/>
                <a:ext cx="118800" cy="68400"/>
              </p14:xfrm>
            </p:contentPart>
          </mc:Choice>
          <mc:Fallback xmlns="">
            <p:pic>
              <p:nvPicPr>
                <p:cNvPr id="100" name="Ink 99">
                  <a:extLst>
                    <a:ext uri="{FF2B5EF4-FFF2-40B4-BE49-F238E27FC236}">
                      <a16:creationId xmlns:a16="http://schemas.microsoft.com/office/drawing/2014/main" id="{F1FF6BD9-81CF-E9FF-6150-CB8111F22165}"/>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01" name="Ink 100">
                  <a:extLst>
                    <a:ext uri="{FF2B5EF4-FFF2-40B4-BE49-F238E27FC236}">
                      <a16:creationId xmlns:a16="http://schemas.microsoft.com/office/drawing/2014/main" id="{F6AD537E-7E12-1087-B15A-08D95D86A3A9}"/>
                    </a:ext>
                  </a:extLst>
                </p14:cNvPr>
                <p14:cNvContentPartPr/>
                <p14:nvPr/>
              </p14:nvContentPartPr>
              <p14:xfrm>
                <a:off x="6142017" y="188253"/>
                <a:ext cx="117000" cy="88920"/>
              </p14:xfrm>
            </p:contentPart>
          </mc:Choice>
          <mc:Fallback xmlns="">
            <p:pic>
              <p:nvPicPr>
                <p:cNvPr id="101" name="Ink 100">
                  <a:extLst>
                    <a:ext uri="{FF2B5EF4-FFF2-40B4-BE49-F238E27FC236}">
                      <a16:creationId xmlns:a16="http://schemas.microsoft.com/office/drawing/2014/main" id="{F6AD537E-7E12-1087-B15A-08D95D86A3A9}"/>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02" name="Ink 101">
                  <a:extLst>
                    <a:ext uri="{FF2B5EF4-FFF2-40B4-BE49-F238E27FC236}">
                      <a16:creationId xmlns:a16="http://schemas.microsoft.com/office/drawing/2014/main" id="{4426254A-FCEA-9BFB-0646-52A1F76E71BF}"/>
                    </a:ext>
                  </a:extLst>
                </p14:cNvPr>
                <p14:cNvContentPartPr/>
                <p14:nvPr/>
              </p14:nvContentPartPr>
              <p14:xfrm>
                <a:off x="6293217" y="201213"/>
                <a:ext cx="117360" cy="80640"/>
              </p14:xfrm>
            </p:contentPart>
          </mc:Choice>
          <mc:Fallback xmlns="">
            <p:pic>
              <p:nvPicPr>
                <p:cNvPr id="102" name="Ink 101">
                  <a:extLst>
                    <a:ext uri="{FF2B5EF4-FFF2-40B4-BE49-F238E27FC236}">
                      <a16:creationId xmlns:a16="http://schemas.microsoft.com/office/drawing/2014/main" id="{4426254A-FCEA-9BFB-0646-52A1F76E71BF}"/>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03" name="Ink 102">
                  <a:extLst>
                    <a:ext uri="{FF2B5EF4-FFF2-40B4-BE49-F238E27FC236}">
                      <a16:creationId xmlns:a16="http://schemas.microsoft.com/office/drawing/2014/main" id="{08A459EC-8D6F-A96C-DAA7-7F96D5C589DE}"/>
                    </a:ext>
                  </a:extLst>
                </p14:cNvPr>
                <p14:cNvContentPartPr/>
                <p14:nvPr/>
              </p14:nvContentPartPr>
              <p14:xfrm>
                <a:off x="6460977" y="137853"/>
                <a:ext cx="109800" cy="148320"/>
              </p14:xfrm>
            </p:contentPart>
          </mc:Choice>
          <mc:Fallback xmlns="">
            <p:pic>
              <p:nvPicPr>
                <p:cNvPr id="103" name="Ink 102">
                  <a:extLst>
                    <a:ext uri="{FF2B5EF4-FFF2-40B4-BE49-F238E27FC236}">
                      <a16:creationId xmlns:a16="http://schemas.microsoft.com/office/drawing/2014/main" id="{08A459EC-8D6F-A96C-DAA7-7F96D5C589DE}"/>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04" name="Ink 103">
                  <a:extLst>
                    <a:ext uri="{FF2B5EF4-FFF2-40B4-BE49-F238E27FC236}">
                      <a16:creationId xmlns:a16="http://schemas.microsoft.com/office/drawing/2014/main" id="{04D24952-C3D6-C75A-3562-61417B5E72A9}"/>
                    </a:ext>
                  </a:extLst>
                </p14:cNvPr>
                <p14:cNvContentPartPr/>
                <p14:nvPr/>
              </p14:nvContentPartPr>
              <p14:xfrm>
                <a:off x="6426057" y="193293"/>
                <a:ext cx="138600" cy="18720"/>
              </p14:xfrm>
            </p:contentPart>
          </mc:Choice>
          <mc:Fallback xmlns="">
            <p:pic>
              <p:nvPicPr>
                <p:cNvPr id="104" name="Ink 103">
                  <a:extLst>
                    <a:ext uri="{FF2B5EF4-FFF2-40B4-BE49-F238E27FC236}">
                      <a16:creationId xmlns:a16="http://schemas.microsoft.com/office/drawing/2014/main" id="{04D24952-C3D6-C75A-3562-61417B5E72A9}"/>
                    </a:ext>
                  </a:extLst>
                </p:cNvPr>
                <p:cNvPicPr/>
                <p:nvPr/>
              </p:nvPicPr>
              <p:blipFill>
                <a:blip r:embed="rId64"/>
                <a:stretch>
                  <a:fillRect/>
                </a:stretch>
              </p:blipFill>
              <p:spPr>
                <a:xfrm>
                  <a:off x="6417057" y="184293"/>
                  <a:ext cx="156240" cy="36360"/>
                </a:xfrm>
                <a:prstGeom prst="rect">
                  <a:avLst/>
                </a:prstGeom>
              </p:spPr>
            </p:pic>
          </mc:Fallback>
        </mc:AlternateContent>
      </p:grpSp>
    </p:spTree>
    <p:extLst>
      <p:ext uri="{BB962C8B-B14F-4D97-AF65-F5344CB8AC3E}">
        <p14:creationId xmlns:p14="http://schemas.microsoft.com/office/powerpoint/2010/main" val="2600439105"/>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388537" y="4145340"/>
            <a:ext cx="3431484" cy="1569660"/>
          </a:xfrm>
          <a:prstGeom prst="rect">
            <a:avLst/>
          </a:prstGeom>
          <a:solidFill>
            <a:schemeClr val="accent5">
              <a:lumMod val="20000"/>
              <a:lumOff val="80000"/>
            </a:schemeClr>
          </a:solidFill>
        </p:spPr>
        <p:txBody>
          <a:bodyPr wrap="square" rtlCol="0">
            <a:spAutoFit/>
          </a:bodyPr>
          <a:lstStyle/>
          <a:p>
            <a:r>
              <a:rPr lang="en-GB" sz="1600" b="1"/>
              <a:t>Silently </a:t>
            </a:r>
            <a:r>
              <a:rPr lang="en-GB" sz="1600"/>
              <a:t>explain this step of the solution to yourself as best you can.</a:t>
            </a:r>
          </a:p>
          <a:p>
            <a:endParaRPr lang="en-GB" sz="1600"/>
          </a:p>
          <a:p>
            <a:r>
              <a:rPr lang="en-GB" sz="1600" b="1"/>
              <a:t>Thumb up </a:t>
            </a:r>
            <a:r>
              <a:rPr lang="en-GB" sz="1600"/>
              <a:t>when you've finished reading, even if there are parts you don't fully understand </a:t>
            </a:r>
            <a:r>
              <a:rPr lang="en-GB" sz="1600" i="1"/>
              <a:t>yet</a:t>
            </a:r>
            <a:r>
              <a:rPr lang="en-GB" sz="16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171861" y="4306831"/>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spTree>
    <p:extLst>
      <p:ext uri="{BB962C8B-B14F-4D97-AF65-F5344CB8AC3E}">
        <p14:creationId xmlns:p14="http://schemas.microsoft.com/office/powerpoint/2010/main" val="1881818462"/>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388537" y="4145340"/>
            <a:ext cx="3431484" cy="1569660"/>
          </a:xfrm>
          <a:prstGeom prst="rect">
            <a:avLst/>
          </a:prstGeom>
          <a:solidFill>
            <a:schemeClr val="accent5">
              <a:lumMod val="20000"/>
              <a:lumOff val="80000"/>
            </a:schemeClr>
          </a:solidFill>
        </p:spPr>
        <p:txBody>
          <a:bodyPr wrap="square" rtlCol="0">
            <a:spAutoFit/>
          </a:bodyPr>
          <a:lstStyle/>
          <a:p>
            <a:r>
              <a:rPr lang="en-GB" sz="1600" b="1"/>
              <a:t>Silently </a:t>
            </a:r>
            <a:r>
              <a:rPr lang="en-GB" sz="1600"/>
              <a:t>explain this step of the solution to yourself as best you can.</a:t>
            </a:r>
          </a:p>
          <a:p>
            <a:endParaRPr lang="en-GB" sz="1600"/>
          </a:p>
          <a:p>
            <a:r>
              <a:rPr lang="en-GB" sz="1600" b="1"/>
              <a:t>Thumb up </a:t>
            </a:r>
            <a:r>
              <a:rPr lang="en-GB" sz="1600"/>
              <a:t>when you've finished reading, even if there are parts you don't fully understand </a:t>
            </a:r>
            <a:r>
              <a:rPr lang="en-GB" sz="1600" i="1"/>
              <a:t>yet</a:t>
            </a:r>
            <a:r>
              <a:rPr lang="en-GB" sz="16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171861" y="4306831"/>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grpSp>
        <p:nvGrpSpPr>
          <p:cNvPr id="27" name="Group 26">
            <a:extLst>
              <a:ext uri="{FF2B5EF4-FFF2-40B4-BE49-F238E27FC236}">
                <a16:creationId xmlns:a16="http://schemas.microsoft.com/office/drawing/2014/main" id="{A12A0CEC-A39D-D2F2-D38F-13DD8B999415}"/>
              </a:ext>
            </a:extLst>
          </p:cNvPr>
          <p:cNvGrpSpPr/>
          <p:nvPr/>
        </p:nvGrpSpPr>
        <p:grpSpPr>
          <a:xfrm>
            <a:off x="4930014" y="1104967"/>
            <a:ext cx="1580760" cy="169200"/>
            <a:chOff x="4930014" y="1104967"/>
            <a:chExt cx="1580760" cy="169200"/>
          </a:xfrm>
        </p:grpSpPr>
        <mc:AlternateContent xmlns:mc="http://schemas.openxmlformats.org/markup-compatibility/2006" xmlns:p14="http://schemas.microsoft.com/office/powerpoint/2010/main">
          <mc:Choice Requires="p14">
            <p:contentPart p14:bwMode="auto" r:id="rId181">
              <p14:nvContentPartPr>
                <p14:cNvPr id="2" name="Ink 1">
                  <a:extLst>
                    <a:ext uri="{FF2B5EF4-FFF2-40B4-BE49-F238E27FC236}">
                      <a16:creationId xmlns:a16="http://schemas.microsoft.com/office/drawing/2014/main" id="{1C4C09C4-2C2D-C109-C2C6-F49C33458C84}"/>
                    </a:ext>
                  </a:extLst>
                </p14:cNvPr>
                <p14:cNvContentPartPr/>
                <p14:nvPr/>
              </p14:nvContentPartPr>
              <p14:xfrm>
                <a:off x="4930014" y="1128007"/>
                <a:ext cx="121320" cy="146160"/>
              </p14:xfrm>
            </p:contentPart>
          </mc:Choice>
          <mc:Fallback xmlns="">
            <p:pic>
              <p:nvPicPr>
                <p:cNvPr id="2" name="Ink 1">
                  <a:extLst>
                    <a:ext uri="{FF2B5EF4-FFF2-40B4-BE49-F238E27FC236}">
                      <a16:creationId xmlns:a16="http://schemas.microsoft.com/office/drawing/2014/main" id="{1C4C09C4-2C2D-C109-C2C6-F49C33458C84}"/>
                    </a:ext>
                  </a:extLst>
                </p:cNvPr>
                <p:cNvPicPr/>
                <p:nvPr/>
              </p:nvPicPr>
              <p:blipFill>
                <a:blip r:embed="rId182"/>
                <a:stretch>
                  <a:fillRect/>
                </a:stretch>
              </p:blipFill>
              <p:spPr>
                <a:xfrm>
                  <a:off x="4921014" y="1119367"/>
                  <a:ext cx="1389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 name="Ink 2">
                  <a:extLst>
                    <a:ext uri="{FF2B5EF4-FFF2-40B4-BE49-F238E27FC236}">
                      <a16:creationId xmlns:a16="http://schemas.microsoft.com/office/drawing/2014/main" id="{327D12CD-206D-2A97-C51F-8E910E4F4940}"/>
                    </a:ext>
                  </a:extLst>
                </p14:cNvPr>
                <p14:cNvContentPartPr/>
                <p14:nvPr/>
              </p14:nvContentPartPr>
              <p14:xfrm>
                <a:off x="5123694" y="1121167"/>
                <a:ext cx="84960" cy="25560"/>
              </p14:xfrm>
            </p:contentPart>
          </mc:Choice>
          <mc:Fallback xmlns="">
            <p:pic>
              <p:nvPicPr>
                <p:cNvPr id="3" name="Ink 2">
                  <a:extLst>
                    <a:ext uri="{FF2B5EF4-FFF2-40B4-BE49-F238E27FC236}">
                      <a16:creationId xmlns:a16="http://schemas.microsoft.com/office/drawing/2014/main" id="{327D12CD-206D-2A97-C51F-8E910E4F4940}"/>
                    </a:ext>
                  </a:extLst>
                </p:cNvPr>
                <p:cNvPicPr/>
                <p:nvPr/>
              </p:nvPicPr>
              <p:blipFill>
                <a:blip r:embed="rId184"/>
                <a:stretch>
                  <a:fillRect/>
                </a:stretch>
              </p:blipFill>
              <p:spPr>
                <a:xfrm>
                  <a:off x="5115054" y="1112527"/>
                  <a:ext cx="10260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 name="Ink 3">
                  <a:extLst>
                    <a:ext uri="{FF2B5EF4-FFF2-40B4-BE49-F238E27FC236}">
                      <a16:creationId xmlns:a16="http://schemas.microsoft.com/office/drawing/2014/main" id="{12E667A9-D2C0-4A08-10D5-F3D1B971CFC5}"/>
                    </a:ext>
                  </a:extLst>
                </p14:cNvPr>
                <p14:cNvContentPartPr/>
                <p14:nvPr/>
              </p14:nvContentPartPr>
              <p14:xfrm>
                <a:off x="5115774" y="1145647"/>
                <a:ext cx="106920" cy="110160"/>
              </p14:xfrm>
            </p:contentPart>
          </mc:Choice>
          <mc:Fallback xmlns="">
            <p:pic>
              <p:nvPicPr>
                <p:cNvPr id="4" name="Ink 3">
                  <a:extLst>
                    <a:ext uri="{FF2B5EF4-FFF2-40B4-BE49-F238E27FC236}">
                      <a16:creationId xmlns:a16="http://schemas.microsoft.com/office/drawing/2014/main" id="{12E667A9-D2C0-4A08-10D5-F3D1B971CFC5}"/>
                    </a:ext>
                  </a:extLst>
                </p:cNvPr>
                <p:cNvPicPr/>
                <p:nvPr/>
              </p:nvPicPr>
              <p:blipFill>
                <a:blip r:embed="rId186"/>
                <a:stretch>
                  <a:fillRect/>
                </a:stretch>
              </p:blipFill>
              <p:spPr>
                <a:xfrm>
                  <a:off x="5107134" y="1137007"/>
                  <a:ext cx="1245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6" name="Ink 5">
                  <a:extLst>
                    <a:ext uri="{FF2B5EF4-FFF2-40B4-BE49-F238E27FC236}">
                      <a16:creationId xmlns:a16="http://schemas.microsoft.com/office/drawing/2014/main" id="{7BAE8E21-F315-0163-423B-D78976F59F7B}"/>
                    </a:ext>
                  </a:extLst>
                </p14:cNvPr>
                <p14:cNvContentPartPr/>
                <p14:nvPr/>
              </p14:nvContentPartPr>
              <p14:xfrm>
                <a:off x="5129094" y="1212247"/>
                <a:ext cx="72720" cy="26280"/>
              </p14:xfrm>
            </p:contentPart>
          </mc:Choice>
          <mc:Fallback xmlns="">
            <p:pic>
              <p:nvPicPr>
                <p:cNvPr id="6" name="Ink 5">
                  <a:extLst>
                    <a:ext uri="{FF2B5EF4-FFF2-40B4-BE49-F238E27FC236}">
                      <a16:creationId xmlns:a16="http://schemas.microsoft.com/office/drawing/2014/main" id="{7BAE8E21-F315-0163-423B-D78976F59F7B}"/>
                    </a:ext>
                  </a:extLst>
                </p:cNvPr>
                <p:cNvPicPr/>
                <p:nvPr/>
              </p:nvPicPr>
              <p:blipFill>
                <a:blip r:embed="rId188"/>
                <a:stretch>
                  <a:fillRect/>
                </a:stretch>
              </p:blipFill>
              <p:spPr>
                <a:xfrm>
                  <a:off x="5120094" y="1203247"/>
                  <a:ext cx="90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7" name="Ink 6">
                  <a:extLst>
                    <a:ext uri="{FF2B5EF4-FFF2-40B4-BE49-F238E27FC236}">
                      <a16:creationId xmlns:a16="http://schemas.microsoft.com/office/drawing/2014/main" id="{B2DC123C-8349-B98E-6E1E-F946A8A61441}"/>
                    </a:ext>
                  </a:extLst>
                </p14:cNvPr>
                <p14:cNvContentPartPr/>
                <p14:nvPr/>
              </p14:nvContentPartPr>
              <p14:xfrm>
                <a:off x="5274534" y="1129087"/>
                <a:ext cx="59400" cy="21960"/>
              </p14:xfrm>
            </p:contentPart>
          </mc:Choice>
          <mc:Fallback xmlns="">
            <p:pic>
              <p:nvPicPr>
                <p:cNvPr id="7" name="Ink 6">
                  <a:extLst>
                    <a:ext uri="{FF2B5EF4-FFF2-40B4-BE49-F238E27FC236}">
                      <a16:creationId xmlns:a16="http://schemas.microsoft.com/office/drawing/2014/main" id="{B2DC123C-8349-B98E-6E1E-F946A8A61441}"/>
                    </a:ext>
                  </a:extLst>
                </p:cNvPr>
                <p:cNvPicPr/>
                <p:nvPr/>
              </p:nvPicPr>
              <p:blipFill>
                <a:blip r:embed="rId190"/>
                <a:stretch>
                  <a:fillRect/>
                </a:stretch>
              </p:blipFill>
              <p:spPr>
                <a:xfrm>
                  <a:off x="5265894" y="1120087"/>
                  <a:ext cx="77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 name="Ink 7">
                  <a:extLst>
                    <a:ext uri="{FF2B5EF4-FFF2-40B4-BE49-F238E27FC236}">
                      <a16:creationId xmlns:a16="http://schemas.microsoft.com/office/drawing/2014/main" id="{04D4BD68-AF4D-CD91-1FA7-444C77F97200}"/>
                    </a:ext>
                  </a:extLst>
                </p14:cNvPr>
                <p14:cNvContentPartPr/>
                <p14:nvPr/>
              </p14:nvContentPartPr>
              <p14:xfrm>
                <a:off x="5272374" y="1129447"/>
                <a:ext cx="25200" cy="136080"/>
              </p14:xfrm>
            </p:contentPart>
          </mc:Choice>
          <mc:Fallback xmlns="">
            <p:pic>
              <p:nvPicPr>
                <p:cNvPr id="8" name="Ink 7">
                  <a:extLst>
                    <a:ext uri="{FF2B5EF4-FFF2-40B4-BE49-F238E27FC236}">
                      <a16:creationId xmlns:a16="http://schemas.microsoft.com/office/drawing/2014/main" id="{04D4BD68-AF4D-CD91-1FA7-444C77F97200}"/>
                    </a:ext>
                  </a:extLst>
                </p:cNvPr>
                <p:cNvPicPr/>
                <p:nvPr/>
              </p:nvPicPr>
              <p:blipFill>
                <a:blip r:embed="rId192"/>
                <a:stretch>
                  <a:fillRect/>
                </a:stretch>
              </p:blipFill>
              <p:spPr>
                <a:xfrm>
                  <a:off x="5263374" y="1120447"/>
                  <a:ext cx="428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9" name="Ink 8">
                  <a:extLst>
                    <a:ext uri="{FF2B5EF4-FFF2-40B4-BE49-F238E27FC236}">
                      <a16:creationId xmlns:a16="http://schemas.microsoft.com/office/drawing/2014/main" id="{24CC37F1-BDC1-4AE9-40D8-E8FEBBEA0DA0}"/>
                    </a:ext>
                  </a:extLst>
                </p14:cNvPr>
                <p14:cNvContentPartPr/>
                <p14:nvPr/>
              </p14:nvContentPartPr>
              <p14:xfrm>
                <a:off x="5273454" y="1220887"/>
                <a:ext cx="87120" cy="28080"/>
              </p14:xfrm>
            </p:contentPart>
          </mc:Choice>
          <mc:Fallback xmlns="">
            <p:pic>
              <p:nvPicPr>
                <p:cNvPr id="9" name="Ink 8">
                  <a:extLst>
                    <a:ext uri="{FF2B5EF4-FFF2-40B4-BE49-F238E27FC236}">
                      <a16:creationId xmlns:a16="http://schemas.microsoft.com/office/drawing/2014/main" id="{24CC37F1-BDC1-4AE9-40D8-E8FEBBEA0DA0}"/>
                    </a:ext>
                  </a:extLst>
                </p:cNvPr>
                <p:cNvPicPr/>
                <p:nvPr/>
              </p:nvPicPr>
              <p:blipFill>
                <a:blip r:embed="rId194"/>
                <a:stretch>
                  <a:fillRect/>
                </a:stretch>
              </p:blipFill>
              <p:spPr>
                <a:xfrm>
                  <a:off x="5264814" y="1211887"/>
                  <a:ext cx="104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0" name="Ink 9">
                  <a:extLst>
                    <a:ext uri="{FF2B5EF4-FFF2-40B4-BE49-F238E27FC236}">
                      <a16:creationId xmlns:a16="http://schemas.microsoft.com/office/drawing/2014/main" id="{AC829068-0A48-7979-A0CC-2C07CCE45277}"/>
                    </a:ext>
                  </a:extLst>
                </p14:cNvPr>
                <p14:cNvContentPartPr/>
                <p14:nvPr/>
              </p14:nvContentPartPr>
              <p14:xfrm>
                <a:off x="5391534" y="1131967"/>
                <a:ext cx="138960" cy="126720"/>
              </p14:xfrm>
            </p:contentPart>
          </mc:Choice>
          <mc:Fallback xmlns="">
            <p:pic>
              <p:nvPicPr>
                <p:cNvPr id="10" name="Ink 9">
                  <a:extLst>
                    <a:ext uri="{FF2B5EF4-FFF2-40B4-BE49-F238E27FC236}">
                      <a16:creationId xmlns:a16="http://schemas.microsoft.com/office/drawing/2014/main" id="{AC829068-0A48-7979-A0CC-2C07CCE45277}"/>
                    </a:ext>
                  </a:extLst>
                </p:cNvPr>
                <p:cNvPicPr/>
                <p:nvPr/>
              </p:nvPicPr>
              <p:blipFill>
                <a:blip r:embed="rId196"/>
                <a:stretch>
                  <a:fillRect/>
                </a:stretch>
              </p:blipFill>
              <p:spPr>
                <a:xfrm>
                  <a:off x="5382534" y="1123327"/>
                  <a:ext cx="1566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1" name="Ink 10">
                  <a:extLst>
                    <a:ext uri="{FF2B5EF4-FFF2-40B4-BE49-F238E27FC236}">
                      <a16:creationId xmlns:a16="http://schemas.microsoft.com/office/drawing/2014/main" id="{927A658D-F509-2C03-E098-5C9CC2380A59}"/>
                    </a:ext>
                  </a:extLst>
                </p14:cNvPr>
                <p14:cNvContentPartPr/>
                <p14:nvPr/>
              </p14:nvContentPartPr>
              <p14:xfrm>
                <a:off x="5574414" y="1207927"/>
                <a:ext cx="99720" cy="19800"/>
              </p14:xfrm>
            </p:contentPart>
          </mc:Choice>
          <mc:Fallback xmlns="">
            <p:pic>
              <p:nvPicPr>
                <p:cNvPr id="11" name="Ink 10">
                  <a:extLst>
                    <a:ext uri="{FF2B5EF4-FFF2-40B4-BE49-F238E27FC236}">
                      <a16:creationId xmlns:a16="http://schemas.microsoft.com/office/drawing/2014/main" id="{927A658D-F509-2C03-E098-5C9CC2380A59}"/>
                    </a:ext>
                  </a:extLst>
                </p:cNvPr>
                <p:cNvPicPr/>
                <p:nvPr/>
              </p:nvPicPr>
              <p:blipFill>
                <a:blip r:embed="rId198"/>
                <a:stretch>
                  <a:fillRect/>
                </a:stretch>
              </p:blipFill>
              <p:spPr>
                <a:xfrm>
                  <a:off x="5565774" y="1198927"/>
                  <a:ext cx="117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 name="Ink 11">
                  <a:extLst>
                    <a:ext uri="{FF2B5EF4-FFF2-40B4-BE49-F238E27FC236}">
                      <a16:creationId xmlns:a16="http://schemas.microsoft.com/office/drawing/2014/main" id="{BD20A737-BD89-6468-9FFA-C1B3E99D8473}"/>
                    </a:ext>
                  </a:extLst>
                </p14:cNvPr>
                <p14:cNvContentPartPr/>
                <p14:nvPr/>
              </p14:nvContentPartPr>
              <p14:xfrm>
                <a:off x="5599614" y="1254007"/>
                <a:ext cx="93960" cy="1800"/>
              </p14:xfrm>
            </p:contentPart>
          </mc:Choice>
          <mc:Fallback xmlns="">
            <p:pic>
              <p:nvPicPr>
                <p:cNvPr id="12" name="Ink 11">
                  <a:extLst>
                    <a:ext uri="{FF2B5EF4-FFF2-40B4-BE49-F238E27FC236}">
                      <a16:creationId xmlns:a16="http://schemas.microsoft.com/office/drawing/2014/main" id="{BD20A737-BD89-6468-9FFA-C1B3E99D8473}"/>
                    </a:ext>
                  </a:extLst>
                </p:cNvPr>
                <p:cNvPicPr/>
                <p:nvPr/>
              </p:nvPicPr>
              <p:blipFill>
                <a:blip r:embed="rId200"/>
                <a:stretch>
                  <a:fillRect/>
                </a:stretch>
              </p:blipFill>
              <p:spPr>
                <a:xfrm>
                  <a:off x="5590614" y="1245367"/>
                  <a:ext cx="111600" cy="19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4" name="Ink 13">
                  <a:extLst>
                    <a:ext uri="{FF2B5EF4-FFF2-40B4-BE49-F238E27FC236}">
                      <a16:creationId xmlns:a16="http://schemas.microsoft.com/office/drawing/2014/main" id="{F8A41654-56BD-745B-99D0-9797CF9FFC5D}"/>
                    </a:ext>
                  </a:extLst>
                </p14:cNvPr>
                <p14:cNvContentPartPr/>
                <p14:nvPr/>
              </p14:nvContentPartPr>
              <p14:xfrm>
                <a:off x="5749374" y="1136287"/>
                <a:ext cx="38520" cy="111240"/>
              </p14:xfrm>
            </p:contentPart>
          </mc:Choice>
          <mc:Fallback xmlns="">
            <p:pic>
              <p:nvPicPr>
                <p:cNvPr id="14" name="Ink 13">
                  <a:extLst>
                    <a:ext uri="{FF2B5EF4-FFF2-40B4-BE49-F238E27FC236}">
                      <a16:creationId xmlns:a16="http://schemas.microsoft.com/office/drawing/2014/main" id="{F8A41654-56BD-745B-99D0-9797CF9FFC5D}"/>
                    </a:ext>
                  </a:extLst>
                </p:cNvPr>
                <p:cNvPicPr/>
                <p:nvPr/>
              </p:nvPicPr>
              <p:blipFill>
                <a:blip r:embed="rId202"/>
                <a:stretch>
                  <a:fillRect/>
                </a:stretch>
              </p:blipFill>
              <p:spPr>
                <a:xfrm>
                  <a:off x="5740734" y="1127647"/>
                  <a:ext cx="561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5" name="Ink 14">
                  <a:extLst>
                    <a:ext uri="{FF2B5EF4-FFF2-40B4-BE49-F238E27FC236}">
                      <a16:creationId xmlns:a16="http://schemas.microsoft.com/office/drawing/2014/main" id="{20D566DF-6CBA-D206-1415-5B603BBB8227}"/>
                    </a:ext>
                  </a:extLst>
                </p14:cNvPr>
                <p14:cNvContentPartPr/>
                <p14:nvPr/>
              </p14:nvContentPartPr>
              <p14:xfrm>
                <a:off x="5824974" y="1122607"/>
                <a:ext cx="81360" cy="135000"/>
              </p14:xfrm>
            </p:contentPart>
          </mc:Choice>
          <mc:Fallback xmlns="">
            <p:pic>
              <p:nvPicPr>
                <p:cNvPr id="15" name="Ink 14">
                  <a:extLst>
                    <a:ext uri="{FF2B5EF4-FFF2-40B4-BE49-F238E27FC236}">
                      <a16:creationId xmlns:a16="http://schemas.microsoft.com/office/drawing/2014/main" id="{20D566DF-6CBA-D206-1415-5B603BBB8227}"/>
                    </a:ext>
                  </a:extLst>
                </p:cNvPr>
                <p:cNvPicPr/>
                <p:nvPr/>
              </p:nvPicPr>
              <p:blipFill>
                <a:blip r:embed="rId204"/>
                <a:stretch>
                  <a:fillRect/>
                </a:stretch>
              </p:blipFill>
              <p:spPr>
                <a:xfrm>
                  <a:off x="5816334" y="1113967"/>
                  <a:ext cx="9900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6" name="Ink 15">
                  <a:extLst>
                    <a:ext uri="{FF2B5EF4-FFF2-40B4-BE49-F238E27FC236}">
                      <a16:creationId xmlns:a16="http://schemas.microsoft.com/office/drawing/2014/main" id="{67AA9F4E-C780-F981-C0E7-36261283A200}"/>
                    </a:ext>
                  </a:extLst>
                </p14:cNvPr>
                <p14:cNvContentPartPr/>
                <p14:nvPr/>
              </p14:nvContentPartPr>
              <p14:xfrm>
                <a:off x="5956734" y="1138447"/>
                <a:ext cx="65880" cy="101520"/>
              </p14:xfrm>
            </p:contentPart>
          </mc:Choice>
          <mc:Fallback xmlns="">
            <p:pic>
              <p:nvPicPr>
                <p:cNvPr id="16" name="Ink 15">
                  <a:extLst>
                    <a:ext uri="{FF2B5EF4-FFF2-40B4-BE49-F238E27FC236}">
                      <a16:creationId xmlns:a16="http://schemas.microsoft.com/office/drawing/2014/main" id="{67AA9F4E-C780-F981-C0E7-36261283A200}"/>
                    </a:ext>
                  </a:extLst>
                </p:cNvPr>
                <p:cNvPicPr/>
                <p:nvPr/>
              </p:nvPicPr>
              <p:blipFill>
                <a:blip r:embed="rId206"/>
                <a:stretch>
                  <a:fillRect/>
                </a:stretch>
              </p:blipFill>
              <p:spPr>
                <a:xfrm>
                  <a:off x="5947734" y="1129807"/>
                  <a:ext cx="8352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8" name="Ink 17">
                  <a:extLst>
                    <a:ext uri="{FF2B5EF4-FFF2-40B4-BE49-F238E27FC236}">
                      <a16:creationId xmlns:a16="http://schemas.microsoft.com/office/drawing/2014/main" id="{064BEF49-305F-633B-BBEC-99AB33B2AF17}"/>
                    </a:ext>
                  </a:extLst>
                </p14:cNvPr>
                <p14:cNvContentPartPr/>
                <p14:nvPr/>
              </p14:nvContentPartPr>
              <p14:xfrm>
                <a:off x="6118014" y="1185967"/>
                <a:ext cx="43200" cy="31680"/>
              </p14:xfrm>
            </p:contentPart>
          </mc:Choice>
          <mc:Fallback xmlns="">
            <p:pic>
              <p:nvPicPr>
                <p:cNvPr id="18" name="Ink 17">
                  <a:extLst>
                    <a:ext uri="{FF2B5EF4-FFF2-40B4-BE49-F238E27FC236}">
                      <a16:creationId xmlns:a16="http://schemas.microsoft.com/office/drawing/2014/main" id="{064BEF49-305F-633B-BBEC-99AB33B2AF17}"/>
                    </a:ext>
                  </a:extLst>
                </p:cNvPr>
                <p:cNvPicPr/>
                <p:nvPr/>
              </p:nvPicPr>
              <p:blipFill>
                <a:blip r:embed="rId208"/>
                <a:stretch>
                  <a:fillRect/>
                </a:stretch>
              </p:blipFill>
              <p:spPr>
                <a:xfrm>
                  <a:off x="6109014" y="1176967"/>
                  <a:ext cx="60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 name="Ink 18">
                  <a:extLst>
                    <a:ext uri="{FF2B5EF4-FFF2-40B4-BE49-F238E27FC236}">
                      <a16:creationId xmlns:a16="http://schemas.microsoft.com/office/drawing/2014/main" id="{CD09C2FF-AE91-7FAC-501F-B52D056C4AB6}"/>
                    </a:ext>
                  </a:extLst>
                </p14:cNvPr>
                <p14:cNvContentPartPr/>
                <p14:nvPr/>
              </p14:nvContentPartPr>
              <p14:xfrm>
                <a:off x="6247614" y="1104967"/>
                <a:ext cx="72720" cy="138240"/>
              </p14:xfrm>
            </p:contentPart>
          </mc:Choice>
          <mc:Fallback xmlns="">
            <p:pic>
              <p:nvPicPr>
                <p:cNvPr id="19" name="Ink 18">
                  <a:extLst>
                    <a:ext uri="{FF2B5EF4-FFF2-40B4-BE49-F238E27FC236}">
                      <a16:creationId xmlns:a16="http://schemas.microsoft.com/office/drawing/2014/main" id="{CD09C2FF-AE91-7FAC-501F-B52D056C4AB6}"/>
                    </a:ext>
                  </a:extLst>
                </p:cNvPr>
                <p:cNvPicPr/>
                <p:nvPr/>
              </p:nvPicPr>
              <p:blipFill>
                <a:blip r:embed="rId210"/>
                <a:stretch>
                  <a:fillRect/>
                </a:stretch>
              </p:blipFill>
              <p:spPr>
                <a:xfrm>
                  <a:off x="6238974" y="1095967"/>
                  <a:ext cx="90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 name="Ink 19">
                  <a:extLst>
                    <a:ext uri="{FF2B5EF4-FFF2-40B4-BE49-F238E27FC236}">
                      <a16:creationId xmlns:a16="http://schemas.microsoft.com/office/drawing/2014/main" id="{95E9FE00-ADAD-3A4F-82A0-96A2E548F545}"/>
                    </a:ext>
                  </a:extLst>
                </p14:cNvPr>
                <p14:cNvContentPartPr/>
                <p14:nvPr/>
              </p14:nvContentPartPr>
              <p14:xfrm>
                <a:off x="6343374" y="1181647"/>
                <a:ext cx="60840" cy="82080"/>
              </p14:xfrm>
            </p:contentPart>
          </mc:Choice>
          <mc:Fallback xmlns="">
            <p:pic>
              <p:nvPicPr>
                <p:cNvPr id="20" name="Ink 19">
                  <a:extLst>
                    <a:ext uri="{FF2B5EF4-FFF2-40B4-BE49-F238E27FC236}">
                      <a16:creationId xmlns:a16="http://schemas.microsoft.com/office/drawing/2014/main" id="{95E9FE00-ADAD-3A4F-82A0-96A2E548F545}"/>
                    </a:ext>
                  </a:extLst>
                </p:cNvPr>
                <p:cNvPicPr/>
                <p:nvPr/>
              </p:nvPicPr>
              <p:blipFill>
                <a:blip r:embed="rId212"/>
                <a:stretch>
                  <a:fillRect/>
                </a:stretch>
              </p:blipFill>
              <p:spPr>
                <a:xfrm>
                  <a:off x="6334374" y="1173007"/>
                  <a:ext cx="784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1" name="Ink 20">
                  <a:extLst>
                    <a:ext uri="{FF2B5EF4-FFF2-40B4-BE49-F238E27FC236}">
                      <a16:creationId xmlns:a16="http://schemas.microsoft.com/office/drawing/2014/main" id="{64E9D5B3-9E1C-BF8F-6321-A898708BE084}"/>
                    </a:ext>
                  </a:extLst>
                </p14:cNvPr>
                <p14:cNvContentPartPr/>
                <p14:nvPr/>
              </p14:nvContentPartPr>
              <p14:xfrm>
                <a:off x="6409614" y="1152487"/>
                <a:ext cx="101160" cy="91800"/>
              </p14:xfrm>
            </p:contentPart>
          </mc:Choice>
          <mc:Fallback xmlns="">
            <p:pic>
              <p:nvPicPr>
                <p:cNvPr id="21" name="Ink 20">
                  <a:extLst>
                    <a:ext uri="{FF2B5EF4-FFF2-40B4-BE49-F238E27FC236}">
                      <a16:creationId xmlns:a16="http://schemas.microsoft.com/office/drawing/2014/main" id="{64E9D5B3-9E1C-BF8F-6321-A898708BE084}"/>
                    </a:ext>
                  </a:extLst>
                </p:cNvPr>
                <p:cNvPicPr/>
                <p:nvPr/>
              </p:nvPicPr>
              <p:blipFill>
                <a:blip r:embed="rId214"/>
                <a:stretch>
                  <a:fillRect/>
                </a:stretch>
              </p:blipFill>
              <p:spPr>
                <a:xfrm>
                  <a:off x="6400974" y="1143487"/>
                  <a:ext cx="118800" cy="109440"/>
                </a:xfrm>
                <a:prstGeom prst="rect">
                  <a:avLst/>
                </a:prstGeom>
              </p:spPr>
            </p:pic>
          </mc:Fallback>
        </mc:AlternateContent>
      </p:grpSp>
      <p:grpSp>
        <p:nvGrpSpPr>
          <p:cNvPr id="103" name="Group 102">
            <a:extLst>
              <a:ext uri="{FF2B5EF4-FFF2-40B4-BE49-F238E27FC236}">
                <a16:creationId xmlns:a16="http://schemas.microsoft.com/office/drawing/2014/main" id="{C64ACF31-BA26-59BA-A74E-A4E8CD99229A}"/>
              </a:ext>
            </a:extLst>
          </p:cNvPr>
          <p:cNvGrpSpPr/>
          <p:nvPr/>
        </p:nvGrpSpPr>
        <p:grpSpPr>
          <a:xfrm>
            <a:off x="6696357" y="1108207"/>
            <a:ext cx="1769400" cy="234720"/>
            <a:chOff x="6696357" y="1108207"/>
            <a:chExt cx="1769400" cy="234720"/>
          </a:xfrm>
        </p:grpSpPr>
        <mc:AlternateContent xmlns:mc="http://schemas.openxmlformats.org/markup-compatibility/2006" xmlns:p14="http://schemas.microsoft.com/office/powerpoint/2010/main">
          <mc:Choice Requires="p14">
            <p:contentPart p14:bwMode="auto" r:id="rId215">
              <p14:nvContentPartPr>
                <p14:cNvPr id="53" name="Ink 52">
                  <a:extLst>
                    <a:ext uri="{FF2B5EF4-FFF2-40B4-BE49-F238E27FC236}">
                      <a16:creationId xmlns:a16="http://schemas.microsoft.com/office/drawing/2014/main" id="{E50FC682-7C4C-1A38-9CBC-B3D532672195}"/>
                    </a:ext>
                  </a:extLst>
                </p14:cNvPr>
                <p14:cNvContentPartPr/>
                <p14:nvPr/>
              </p14:nvContentPartPr>
              <p14:xfrm>
                <a:off x="6696357" y="1108207"/>
                <a:ext cx="23040" cy="150120"/>
              </p14:xfrm>
            </p:contentPart>
          </mc:Choice>
          <mc:Fallback xmlns="">
            <p:pic>
              <p:nvPicPr>
                <p:cNvPr id="53" name="Ink 52">
                  <a:extLst>
                    <a:ext uri="{FF2B5EF4-FFF2-40B4-BE49-F238E27FC236}">
                      <a16:creationId xmlns:a16="http://schemas.microsoft.com/office/drawing/2014/main" id="{E50FC682-7C4C-1A38-9CBC-B3D532672195}"/>
                    </a:ext>
                  </a:extLst>
                </p:cNvPr>
                <p:cNvPicPr/>
                <p:nvPr/>
              </p:nvPicPr>
              <p:blipFill>
                <a:blip r:embed="rId216"/>
                <a:stretch>
                  <a:fillRect/>
                </a:stretch>
              </p:blipFill>
              <p:spPr>
                <a:xfrm>
                  <a:off x="6687357" y="1099567"/>
                  <a:ext cx="40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D43D686C-4AD0-500D-3E2C-F4823DDFA747}"/>
                    </a:ext>
                  </a:extLst>
                </p14:cNvPr>
                <p14:cNvContentPartPr/>
                <p14:nvPr/>
              </p14:nvContentPartPr>
              <p14:xfrm>
                <a:off x="6724797" y="1124047"/>
                <a:ext cx="108000" cy="134640"/>
              </p14:xfrm>
            </p:contentPart>
          </mc:Choice>
          <mc:Fallback xmlns="">
            <p:pic>
              <p:nvPicPr>
                <p:cNvPr id="54" name="Ink 53">
                  <a:extLst>
                    <a:ext uri="{FF2B5EF4-FFF2-40B4-BE49-F238E27FC236}">
                      <a16:creationId xmlns:a16="http://schemas.microsoft.com/office/drawing/2014/main" id="{D43D686C-4AD0-500D-3E2C-F4823DDFA747}"/>
                    </a:ext>
                  </a:extLst>
                </p:cNvPr>
                <p:cNvPicPr/>
                <p:nvPr/>
              </p:nvPicPr>
              <p:blipFill>
                <a:blip r:embed="rId218"/>
                <a:stretch>
                  <a:fillRect/>
                </a:stretch>
              </p:blipFill>
              <p:spPr>
                <a:xfrm>
                  <a:off x="6715797" y="1115047"/>
                  <a:ext cx="12564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55" name="Ink 54">
                  <a:extLst>
                    <a:ext uri="{FF2B5EF4-FFF2-40B4-BE49-F238E27FC236}">
                      <a16:creationId xmlns:a16="http://schemas.microsoft.com/office/drawing/2014/main" id="{9828BD09-E7DD-2925-0633-1851C92DB5F1}"/>
                    </a:ext>
                  </a:extLst>
                </p14:cNvPr>
                <p14:cNvContentPartPr/>
                <p14:nvPr/>
              </p14:nvContentPartPr>
              <p14:xfrm>
                <a:off x="6719037" y="1224487"/>
                <a:ext cx="73440" cy="13680"/>
              </p14:xfrm>
            </p:contentPart>
          </mc:Choice>
          <mc:Fallback xmlns="">
            <p:pic>
              <p:nvPicPr>
                <p:cNvPr id="55" name="Ink 54">
                  <a:extLst>
                    <a:ext uri="{FF2B5EF4-FFF2-40B4-BE49-F238E27FC236}">
                      <a16:creationId xmlns:a16="http://schemas.microsoft.com/office/drawing/2014/main" id="{9828BD09-E7DD-2925-0633-1851C92DB5F1}"/>
                    </a:ext>
                  </a:extLst>
                </p:cNvPr>
                <p:cNvPicPr/>
                <p:nvPr/>
              </p:nvPicPr>
              <p:blipFill>
                <a:blip r:embed="rId220"/>
                <a:stretch>
                  <a:fillRect/>
                </a:stretch>
              </p:blipFill>
              <p:spPr>
                <a:xfrm>
                  <a:off x="6710397" y="1215487"/>
                  <a:ext cx="91080" cy="31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56" name="Ink 55">
                  <a:extLst>
                    <a:ext uri="{FF2B5EF4-FFF2-40B4-BE49-F238E27FC236}">
                      <a16:creationId xmlns:a16="http://schemas.microsoft.com/office/drawing/2014/main" id="{A704B5DA-CFFE-3E43-55EE-3CFAF2706815}"/>
                    </a:ext>
                  </a:extLst>
                </p14:cNvPr>
                <p14:cNvContentPartPr/>
                <p14:nvPr/>
              </p14:nvContentPartPr>
              <p14:xfrm>
                <a:off x="6841077" y="1194607"/>
                <a:ext cx="100080" cy="59040"/>
              </p14:xfrm>
            </p:contentPart>
          </mc:Choice>
          <mc:Fallback xmlns="">
            <p:pic>
              <p:nvPicPr>
                <p:cNvPr id="56" name="Ink 55">
                  <a:extLst>
                    <a:ext uri="{FF2B5EF4-FFF2-40B4-BE49-F238E27FC236}">
                      <a16:creationId xmlns:a16="http://schemas.microsoft.com/office/drawing/2014/main" id="{A704B5DA-CFFE-3E43-55EE-3CFAF2706815}"/>
                    </a:ext>
                  </a:extLst>
                </p:cNvPr>
                <p:cNvPicPr/>
                <p:nvPr/>
              </p:nvPicPr>
              <p:blipFill>
                <a:blip r:embed="rId222"/>
                <a:stretch>
                  <a:fillRect/>
                </a:stretch>
              </p:blipFill>
              <p:spPr>
                <a:xfrm>
                  <a:off x="6832437" y="1185607"/>
                  <a:ext cx="117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57" name="Ink 56">
                  <a:extLst>
                    <a:ext uri="{FF2B5EF4-FFF2-40B4-BE49-F238E27FC236}">
                      <a16:creationId xmlns:a16="http://schemas.microsoft.com/office/drawing/2014/main" id="{2AC59874-B48A-2D99-8C1B-52D92D51F368}"/>
                    </a:ext>
                  </a:extLst>
                </p14:cNvPr>
                <p14:cNvContentPartPr/>
                <p14:nvPr/>
              </p14:nvContentPartPr>
              <p14:xfrm>
                <a:off x="6967077" y="1192447"/>
                <a:ext cx="92880" cy="150480"/>
              </p14:xfrm>
            </p:contentPart>
          </mc:Choice>
          <mc:Fallback xmlns="">
            <p:pic>
              <p:nvPicPr>
                <p:cNvPr id="57" name="Ink 56">
                  <a:extLst>
                    <a:ext uri="{FF2B5EF4-FFF2-40B4-BE49-F238E27FC236}">
                      <a16:creationId xmlns:a16="http://schemas.microsoft.com/office/drawing/2014/main" id="{2AC59874-B48A-2D99-8C1B-52D92D51F368}"/>
                    </a:ext>
                  </a:extLst>
                </p:cNvPr>
                <p:cNvPicPr/>
                <p:nvPr/>
              </p:nvPicPr>
              <p:blipFill>
                <a:blip r:embed="rId224"/>
                <a:stretch>
                  <a:fillRect/>
                </a:stretch>
              </p:blipFill>
              <p:spPr>
                <a:xfrm>
                  <a:off x="6958077" y="1183807"/>
                  <a:ext cx="11052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58" name="Ink 57">
                  <a:extLst>
                    <a:ext uri="{FF2B5EF4-FFF2-40B4-BE49-F238E27FC236}">
                      <a16:creationId xmlns:a16="http://schemas.microsoft.com/office/drawing/2014/main" id="{2FD09071-7BBC-CC7B-2D8B-408ADF0CB6CD}"/>
                    </a:ext>
                  </a:extLst>
                </p14:cNvPr>
                <p14:cNvContentPartPr/>
                <p14:nvPr/>
              </p14:nvContentPartPr>
              <p14:xfrm>
                <a:off x="7092717" y="1124767"/>
                <a:ext cx="16560" cy="126000"/>
              </p14:xfrm>
            </p:contentPart>
          </mc:Choice>
          <mc:Fallback xmlns="">
            <p:pic>
              <p:nvPicPr>
                <p:cNvPr id="58" name="Ink 57">
                  <a:extLst>
                    <a:ext uri="{FF2B5EF4-FFF2-40B4-BE49-F238E27FC236}">
                      <a16:creationId xmlns:a16="http://schemas.microsoft.com/office/drawing/2014/main" id="{2FD09071-7BBC-CC7B-2D8B-408ADF0CB6CD}"/>
                    </a:ext>
                  </a:extLst>
                </p:cNvPr>
                <p:cNvPicPr/>
                <p:nvPr/>
              </p:nvPicPr>
              <p:blipFill>
                <a:blip r:embed="rId226"/>
                <a:stretch>
                  <a:fillRect/>
                </a:stretch>
              </p:blipFill>
              <p:spPr>
                <a:xfrm>
                  <a:off x="7083717" y="1116127"/>
                  <a:ext cx="342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59" name="Ink 58">
                  <a:extLst>
                    <a:ext uri="{FF2B5EF4-FFF2-40B4-BE49-F238E27FC236}">
                      <a16:creationId xmlns:a16="http://schemas.microsoft.com/office/drawing/2014/main" id="{8CE6C4A9-7B26-FBDD-68C1-18B88AC4EF76}"/>
                    </a:ext>
                  </a:extLst>
                </p14:cNvPr>
                <p14:cNvContentPartPr/>
                <p14:nvPr/>
              </p14:nvContentPartPr>
              <p14:xfrm>
                <a:off x="7123317" y="1154647"/>
                <a:ext cx="87840" cy="84600"/>
              </p14:xfrm>
            </p:contentPart>
          </mc:Choice>
          <mc:Fallback xmlns="">
            <p:pic>
              <p:nvPicPr>
                <p:cNvPr id="59" name="Ink 58">
                  <a:extLst>
                    <a:ext uri="{FF2B5EF4-FFF2-40B4-BE49-F238E27FC236}">
                      <a16:creationId xmlns:a16="http://schemas.microsoft.com/office/drawing/2014/main" id="{8CE6C4A9-7B26-FBDD-68C1-18B88AC4EF76}"/>
                    </a:ext>
                  </a:extLst>
                </p:cNvPr>
                <p:cNvPicPr/>
                <p:nvPr/>
              </p:nvPicPr>
              <p:blipFill>
                <a:blip r:embed="rId228"/>
                <a:stretch>
                  <a:fillRect/>
                </a:stretch>
              </p:blipFill>
              <p:spPr>
                <a:xfrm>
                  <a:off x="7114317" y="1146007"/>
                  <a:ext cx="10548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60" name="Ink 59">
                  <a:extLst>
                    <a:ext uri="{FF2B5EF4-FFF2-40B4-BE49-F238E27FC236}">
                      <a16:creationId xmlns:a16="http://schemas.microsoft.com/office/drawing/2014/main" id="{E3330CEF-5F25-FC5B-AA0A-CC79399EF017}"/>
                    </a:ext>
                  </a:extLst>
                </p14:cNvPr>
                <p14:cNvContentPartPr/>
                <p14:nvPr/>
              </p14:nvContentPartPr>
              <p14:xfrm>
                <a:off x="7237797" y="1161127"/>
                <a:ext cx="50760" cy="92160"/>
              </p14:xfrm>
            </p:contentPart>
          </mc:Choice>
          <mc:Fallback xmlns="">
            <p:pic>
              <p:nvPicPr>
                <p:cNvPr id="60" name="Ink 59">
                  <a:extLst>
                    <a:ext uri="{FF2B5EF4-FFF2-40B4-BE49-F238E27FC236}">
                      <a16:creationId xmlns:a16="http://schemas.microsoft.com/office/drawing/2014/main" id="{E3330CEF-5F25-FC5B-AA0A-CC79399EF017}"/>
                    </a:ext>
                  </a:extLst>
                </p:cNvPr>
                <p:cNvPicPr/>
                <p:nvPr/>
              </p:nvPicPr>
              <p:blipFill>
                <a:blip r:embed="rId230"/>
                <a:stretch>
                  <a:fillRect/>
                </a:stretch>
              </p:blipFill>
              <p:spPr>
                <a:xfrm>
                  <a:off x="7228797" y="1152127"/>
                  <a:ext cx="684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62" name="Ink 61">
                  <a:extLst>
                    <a:ext uri="{FF2B5EF4-FFF2-40B4-BE49-F238E27FC236}">
                      <a16:creationId xmlns:a16="http://schemas.microsoft.com/office/drawing/2014/main" id="{5A28FE6E-7DD6-3BD1-309C-8254B81655D7}"/>
                    </a:ext>
                  </a:extLst>
                </p14:cNvPr>
                <p14:cNvContentPartPr/>
                <p14:nvPr/>
              </p14:nvContentPartPr>
              <p14:xfrm>
                <a:off x="7433997" y="1170487"/>
                <a:ext cx="117360" cy="75600"/>
              </p14:xfrm>
            </p:contentPart>
          </mc:Choice>
          <mc:Fallback xmlns="">
            <p:pic>
              <p:nvPicPr>
                <p:cNvPr id="62" name="Ink 61">
                  <a:extLst>
                    <a:ext uri="{FF2B5EF4-FFF2-40B4-BE49-F238E27FC236}">
                      <a16:creationId xmlns:a16="http://schemas.microsoft.com/office/drawing/2014/main" id="{5A28FE6E-7DD6-3BD1-309C-8254B81655D7}"/>
                    </a:ext>
                  </a:extLst>
                </p:cNvPr>
                <p:cNvPicPr/>
                <p:nvPr/>
              </p:nvPicPr>
              <p:blipFill>
                <a:blip r:embed="rId232"/>
                <a:stretch>
                  <a:fillRect/>
                </a:stretch>
              </p:blipFill>
              <p:spPr>
                <a:xfrm>
                  <a:off x="7424997" y="1161847"/>
                  <a:ext cx="1350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63" name="Ink 62">
                  <a:extLst>
                    <a:ext uri="{FF2B5EF4-FFF2-40B4-BE49-F238E27FC236}">
                      <a16:creationId xmlns:a16="http://schemas.microsoft.com/office/drawing/2014/main" id="{B40EFA6D-2C86-4994-F3F3-85712A890E86}"/>
                    </a:ext>
                  </a:extLst>
                </p14:cNvPr>
                <p14:cNvContentPartPr/>
                <p14:nvPr/>
              </p14:nvContentPartPr>
              <p14:xfrm>
                <a:off x="7487277" y="1111807"/>
                <a:ext cx="10800" cy="4680"/>
              </p14:xfrm>
            </p:contentPart>
          </mc:Choice>
          <mc:Fallback xmlns="">
            <p:pic>
              <p:nvPicPr>
                <p:cNvPr id="63" name="Ink 62">
                  <a:extLst>
                    <a:ext uri="{FF2B5EF4-FFF2-40B4-BE49-F238E27FC236}">
                      <a16:creationId xmlns:a16="http://schemas.microsoft.com/office/drawing/2014/main" id="{B40EFA6D-2C86-4994-F3F3-85712A890E86}"/>
                    </a:ext>
                  </a:extLst>
                </p:cNvPr>
                <p:cNvPicPr/>
                <p:nvPr/>
              </p:nvPicPr>
              <p:blipFill>
                <a:blip r:embed="rId234"/>
                <a:stretch>
                  <a:fillRect/>
                </a:stretch>
              </p:blipFill>
              <p:spPr>
                <a:xfrm>
                  <a:off x="7478277" y="1102807"/>
                  <a:ext cx="28440" cy="223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64" name="Ink 63">
                  <a:extLst>
                    <a:ext uri="{FF2B5EF4-FFF2-40B4-BE49-F238E27FC236}">
                      <a16:creationId xmlns:a16="http://schemas.microsoft.com/office/drawing/2014/main" id="{7F6081D1-E434-BD40-6608-3D47B81B25DC}"/>
                    </a:ext>
                  </a:extLst>
                </p14:cNvPr>
                <p14:cNvContentPartPr/>
                <p14:nvPr/>
              </p14:nvContentPartPr>
              <p14:xfrm>
                <a:off x="7674477" y="1171567"/>
                <a:ext cx="92880" cy="63720"/>
              </p14:xfrm>
            </p:contentPart>
          </mc:Choice>
          <mc:Fallback xmlns="">
            <p:pic>
              <p:nvPicPr>
                <p:cNvPr id="64" name="Ink 63">
                  <a:extLst>
                    <a:ext uri="{FF2B5EF4-FFF2-40B4-BE49-F238E27FC236}">
                      <a16:creationId xmlns:a16="http://schemas.microsoft.com/office/drawing/2014/main" id="{7F6081D1-E434-BD40-6608-3D47B81B25DC}"/>
                    </a:ext>
                  </a:extLst>
                </p:cNvPr>
                <p:cNvPicPr/>
                <p:nvPr/>
              </p:nvPicPr>
              <p:blipFill>
                <a:blip r:embed="rId236"/>
                <a:stretch>
                  <a:fillRect/>
                </a:stretch>
              </p:blipFill>
              <p:spPr>
                <a:xfrm>
                  <a:off x="7665477" y="1162927"/>
                  <a:ext cx="11052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65" name="Ink 64">
                  <a:extLst>
                    <a:ext uri="{FF2B5EF4-FFF2-40B4-BE49-F238E27FC236}">
                      <a16:creationId xmlns:a16="http://schemas.microsoft.com/office/drawing/2014/main" id="{4B365C6D-F621-F862-57B7-AEE9769B98A3}"/>
                    </a:ext>
                  </a:extLst>
                </p14:cNvPr>
                <p14:cNvContentPartPr/>
                <p14:nvPr/>
              </p14:nvContentPartPr>
              <p14:xfrm>
                <a:off x="7868517" y="1113607"/>
                <a:ext cx="176040" cy="121680"/>
              </p14:xfrm>
            </p:contentPart>
          </mc:Choice>
          <mc:Fallback xmlns="">
            <p:pic>
              <p:nvPicPr>
                <p:cNvPr id="65" name="Ink 64">
                  <a:extLst>
                    <a:ext uri="{FF2B5EF4-FFF2-40B4-BE49-F238E27FC236}">
                      <a16:creationId xmlns:a16="http://schemas.microsoft.com/office/drawing/2014/main" id="{4B365C6D-F621-F862-57B7-AEE9769B98A3}"/>
                    </a:ext>
                  </a:extLst>
                </p:cNvPr>
                <p:cNvPicPr/>
                <p:nvPr/>
              </p:nvPicPr>
              <p:blipFill>
                <a:blip r:embed="rId238"/>
                <a:stretch>
                  <a:fillRect/>
                </a:stretch>
              </p:blipFill>
              <p:spPr>
                <a:xfrm>
                  <a:off x="7859517" y="1104607"/>
                  <a:ext cx="19368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95" name="Ink 94">
                  <a:extLst>
                    <a:ext uri="{FF2B5EF4-FFF2-40B4-BE49-F238E27FC236}">
                      <a16:creationId xmlns:a16="http://schemas.microsoft.com/office/drawing/2014/main" id="{F95F1021-B756-6EB5-AF68-4D84D6CC1749}"/>
                    </a:ext>
                  </a:extLst>
                </p14:cNvPr>
                <p14:cNvContentPartPr/>
                <p14:nvPr/>
              </p14:nvContentPartPr>
              <p14:xfrm>
                <a:off x="8174517" y="1130167"/>
                <a:ext cx="72720" cy="104040"/>
              </p14:xfrm>
            </p:contentPart>
          </mc:Choice>
          <mc:Fallback xmlns="">
            <p:pic>
              <p:nvPicPr>
                <p:cNvPr id="95" name="Ink 94">
                  <a:extLst>
                    <a:ext uri="{FF2B5EF4-FFF2-40B4-BE49-F238E27FC236}">
                      <a16:creationId xmlns:a16="http://schemas.microsoft.com/office/drawing/2014/main" id="{F95F1021-B756-6EB5-AF68-4D84D6CC1749}"/>
                    </a:ext>
                  </a:extLst>
                </p:cNvPr>
                <p:cNvPicPr/>
                <p:nvPr/>
              </p:nvPicPr>
              <p:blipFill>
                <a:blip r:embed="rId240"/>
                <a:stretch>
                  <a:fillRect/>
                </a:stretch>
              </p:blipFill>
              <p:spPr>
                <a:xfrm>
                  <a:off x="8165877" y="1121527"/>
                  <a:ext cx="903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96" name="Ink 95">
                  <a:extLst>
                    <a:ext uri="{FF2B5EF4-FFF2-40B4-BE49-F238E27FC236}">
                      <a16:creationId xmlns:a16="http://schemas.microsoft.com/office/drawing/2014/main" id="{3DCE3635-CB9B-1200-A62F-1DF830A5EC27}"/>
                    </a:ext>
                  </a:extLst>
                </p14:cNvPr>
                <p14:cNvContentPartPr/>
                <p14:nvPr/>
              </p14:nvContentPartPr>
              <p14:xfrm>
                <a:off x="8267037" y="1137367"/>
                <a:ext cx="56160" cy="69480"/>
              </p14:xfrm>
            </p:contentPart>
          </mc:Choice>
          <mc:Fallback xmlns="">
            <p:pic>
              <p:nvPicPr>
                <p:cNvPr id="96" name="Ink 95">
                  <a:extLst>
                    <a:ext uri="{FF2B5EF4-FFF2-40B4-BE49-F238E27FC236}">
                      <a16:creationId xmlns:a16="http://schemas.microsoft.com/office/drawing/2014/main" id="{3DCE3635-CB9B-1200-A62F-1DF830A5EC27}"/>
                    </a:ext>
                  </a:extLst>
                </p:cNvPr>
                <p:cNvPicPr/>
                <p:nvPr/>
              </p:nvPicPr>
              <p:blipFill>
                <a:blip r:embed="rId242"/>
                <a:stretch>
                  <a:fillRect/>
                </a:stretch>
              </p:blipFill>
              <p:spPr>
                <a:xfrm>
                  <a:off x="8258037" y="1128727"/>
                  <a:ext cx="738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97" name="Ink 96">
                  <a:extLst>
                    <a:ext uri="{FF2B5EF4-FFF2-40B4-BE49-F238E27FC236}">
                      <a16:creationId xmlns:a16="http://schemas.microsoft.com/office/drawing/2014/main" id="{B871E19C-6EBF-D5F9-18EE-3458D8898024}"/>
                    </a:ext>
                  </a:extLst>
                </p14:cNvPr>
                <p14:cNvContentPartPr/>
                <p14:nvPr/>
              </p14:nvContentPartPr>
              <p14:xfrm>
                <a:off x="8373237" y="1141687"/>
                <a:ext cx="92520" cy="70200"/>
              </p14:xfrm>
            </p:contentPart>
          </mc:Choice>
          <mc:Fallback xmlns="">
            <p:pic>
              <p:nvPicPr>
                <p:cNvPr id="97" name="Ink 96">
                  <a:extLst>
                    <a:ext uri="{FF2B5EF4-FFF2-40B4-BE49-F238E27FC236}">
                      <a16:creationId xmlns:a16="http://schemas.microsoft.com/office/drawing/2014/main" id="{B871E19C-6EBF-D5F9-18EE-3458D8898024}"/>
                    </a:ext>
                  </a:extLst>
                </p:cNvPr>
                <p:cNvPicPr/>
                <p:nvPr/>
              </p:nvPicPr>
              <p:blipFill>
                <a:blip r:embed="rId244"/>
                <a:stretch>
                  <a:fillRect/>
                </a:stretch>
              </p:blipFill>
              <p:spPr>
                <a:xfrm>
                  <a:off x="8364597" y="1132687"/>
                  <a:ext cx="110160" cy="87840"/>
                </a:xfrm>
                <a:prstGeom prst="rect">
                  <a:avLst/>
                </a:prstGeom>
              </p:spPr>
            </p:pic>
          </mc:Fallback>
        </mc:AlternateContent>
      </p:grpSp>
      <p:grpSp>
        <p:nvGrpSpPr>
          <p:cNvPr id="102" name="Group 101">
            <a:extLst>
              <a:ext uri="{FF2B5EF4-FFF2-40B4-BE49-F238E27FC236}">
                <a16:creationId xmlns:a16="http://schemas.microsoft.com/office/drawing/2014/main" id="{0BF29E75-E18A-01DB-E13E-47D63CE9B0C7}"/>
              </a:ext>
            </a:extLst>
          </p:cNvPr>
          <p:cNvGrpSpPr/>
          <p:nvPr/>
        </p:nvGrpSpPr>
        <p:grpSpPr>
          <a:xfrm>
            <a:off x="8629557" y="1092727"/>
            <a:ext cx="348480" cy="131040"/>
            <a:chOff x="8629557" y="1092727"/>
            <a:chExt cx="348480" cy="131040"/>
          </a:xfrm>
        </p:grpSpPr>
        <mc:AlternateContent xmlns:mc="http://schemas.openxmlformats.org/markup-compatibility/2006" xmlns:p14="http://schemas.microsoft.com/office/powerpoint/2010/main">
          <mc:Choice Requires="p14">
            <p:contentPart p14:bwMode="auto" r:id="rId245">
              <p14:nvContentPartPr>
                <p14:cNvPr id="98" name="Ink 97">
                  <a:extLst>
                    <a:ext uri="{FF2B5EF4-FFF2-40B4-BE49-F238E27FC236}">
                      <a16:creationId xmlns:a16="http://schemas.microsoft.com/office/drawing/2014/main" id="{44EF07A7-162D-FB3B-6699-AC85631C269F}"/>
                    </a:ext>
                  </a:extLst>
                </p14:cNvPr>
                <p14:cNvContentPartPr/>
                <p14:nvPr/>
              </p14:nvContentPartPr>
              <p14:xfrm>
                <a:off x="8629557" y="1108927"/>
                <a:ext cx="27360" cy="114840"/>
              </p14:xfrm>
            </p:contentPart>
          </mc:Choice>
          <mc:Fallback xmlns="">
            <p:pic>
              <p:nvPicPr>
                <p:cNvPr id="98" name="Ink 97">
                  <a:extLst>
                    <a:ext uri="{FF2B5EF4-FFF2-40B4-BE49-F238E27FC236}">
                      <a16:creationId xmlns:a16="http://schemas.microsoft.com/office/drawing/2014/main" id="{44EF07A7-162D-FB3B-6699-AC85631C269F}"/>
                    </a:ext>
                  </a:extLst>
                </p:cNvPr>
                <p:cNvPicPr/>
                <p:nvPr/>
              </p:nvPicPr>
              <p:blipFill>
                <a:blip r:embed="rId246"/>
                <a:stretch>
                  <a:fillRect/>
                </a:stretch>
              </p:blipFill>
              <p:spPr>
                <a:xfrm>
                  <a:off x="8620917" y="1099927"/>
                  <a:ext cx="4500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99" name="Ink 98">
                  <a:extLst>
                    <a:ext uri="{FF2B5EF4-FFF2-40B4-BE49-F238E27FC236}">
                      <a16:creationId xmlns:a16="http://schemas.microsoft.com/office/drawing/2014/main" id="{2EFC39AE-D25F-5FEC-799F-958A397AA688}"/>
                    </a:ext>
                  </a:extLst>
                </p14:cNvPr>
                <p14:cNvContentPartPr/>
                <p14:nvPr/>
              </p14:nvContentPartPr>
              <p14:xfrm>
                <a:off x="8701917" y="1092727"/>
                <a:ext cx="73440" cy="120960"/>
              </p14:xfrm>
            </p:contentPart>
          </mc:Choice>
          <mc:Fallback xmlns="">
            <p:pic>
              <p:nvPicPr>
                <p:cNvPr id="99" name="Ink 98">
                  <a:extLst>
                    <a:ext uri="{FF2B5EF4-FFF2-40B4-BE49-F238E27FC236}">
                      <a16:creationId xmlns:a16="http://schemas.microsoft.com/office/drawing/2014/main" id="{2EFC39AE-D25F-5FEC-799F-958A397AA688}"/>
                    </a:ext>
                  </a:extLst>
                </p:cNvPr>
                <p:cNvPicPr/>
                <p:nvPr/>
              </p:nvPicPr>
              <p:blipFill>
                <a:blip r:embed="rId248"/>
                <a:stretch>
                  <a:fillRect/>
                </a:stretch>
              </p:blipFill>
              <p:spPr>
                <a:xfrm>
                  <a:off x="8693277" y="1083727"/>
                  <a:ext cx="91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00" name="Ink 99">
                  <a:extLst>
                    <a:ext uri="{FF2B5EF4-FFF2-40B4-BE49-F238E27FC236}">
                      <a16:creationId xmlns:a16="http://schemas.microsoft.com/office/drawing/2014/main" id="{A939109C-9194-16BA-CB35-E26AF8878BB2}"/>
                    </a:ext>
                  </a:extLst>
                </p14:cNvPr>
                <p14:cNvContentPartPr/>
                <p14:nvPr/>
              </p14:nvContentPartPr>
              <p14:xfrm>
                <a:off x="8822157" y="1114687"/>
                <a:ext cx="66600" cy="94680"/>
              </p14:xfrm>
            </p:contentPart>
          </mc:Choice>
          <mc:Fallback xmlns="">
            <p:pic>
              <p:nvPicPr>
                <p:cNvPr id="100" name="Ink 99">
                  <a:extLst>
                    <a:ext uri="{FF2B5EF4-FFF2-40B4-BE49-F238E27FC236}">
                      <a16:creationId xmlns:a16="http://schemas.microsoft.com/office/drawing/2014/main" id="{A939109C-9194-16BA-CB35-E26AF8878BB2}"/>
                    </a:ext>
                  </a:extLst>
                </p:cNvPr>
                <p:cNvPicPr/>
                <p:nvPr/>
              </p:nvPicPr>
              <p:blipFill>
                <a:blip r:embed="rId250"/>
                <a:stretch>
                  <a:fillRect/>
                </a:stretch>
              </p:blipFill>
              <p:spPr>
                <a:xfrm>
                  <a:off x="8813157" y="1105687"/>
                  <a:ext cx="84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01" name="Ink 100">
                  <a:extLst>
                    <a:ext uri="{FF2B5EF4-FFF2-40B4-BE49-F238E27FC236}">
                      <a16:creationId xmlns:a16="http://schemas.microsoft.com/office/drawing/2014/main" id="{D5AA5DD8-116E-43B1-76D0-BC0606CAB5F7}"/>
                    </a:ext>
                  </a:extLst>
                </p14:cNvPr>
                <p14:cNvContentPartPr/>
                <p14:nvPr/>
              </p14:nvContentPartPr>
              <p14:xfrm>
                <a:off x="8949957" y="1097767"/>
                <a:ext cx="28080" cy="22320"/>
              </p14:xfrm>
            </p:contentPart>
          </mc:Choice>
          <mc:Fallback xmlns="">
            <p:pic>
              <p:nvPicPr>
                <p:cNvPr id="101" name="Ink 100">
                  <a:extLst>
                    <a:ext uri="{FF2B5EF4-FFF2-40B4-BE49-F238E27FC236}">
                      <a16:creationId xmlns:a16="http://schemas.microsoft.com/office/drawing/2014/main" id="{D5AA5DD8-116E-43B1-76D0-BC0606CAB5F7}"/>
                    </a:ext>
                  </a:extLst>
                </p:cNvPr>
                <p:cNvPicPr/>
                <p:nvPr/>
              </p:nvPicPr>
              <p:blipFill>
                <a:blip r:embed="rId252"/>
                <a:stretch>
                  <a:fillRect/>
                </a:stretch>
              </p:blipFill>
              <p:spPr>
                <a:xfrm>
                  <a:off x="8941317" y="1088767"/>
                  <a:ext cx="45720" cy="39960"/>
                </a:xfrm>
                <a:prstGeom prst="rect">
                  <a:avLst/>
                </a:prstGeom>
              </p:spPr>
            </p:pic>
          </mc:Fallback>
        </mc:AlternateContent>
      </p:grpSp>
      <p:grpSp>
        <p:nvGrpSpPr>
          <p:cNvPr id="170" name="Group 169">
            <a:extLst>
              <a:ext uri="{FF2B5EF4-FFF2-40B4-BE49-F238E27FC236}">
                <a16:creationId xmlns:a16="http://schemas.microsoft.com/office/drawing/2014/main" id="{87267E12-64CA-93D0-E0D4-05F5DDC0C63F}"/>
              </a:ext>
            </a:extLst>
          </p:cNvPr>
          <p:cNvGrpSpPr/>
          <p:nvPr/>
        </p:nvGrpSpPr>
        <p:grpSpPr>
          <a:xfrm>
            <a:off x="1545747" y="2426814"/>
            <a:ext cx="470880" cy="200880"/>
            <a:chOff x="1545747" y="2426814"/>
            <a:chExt cx="470880" cy="200880"/>
          </a:xfrm>
        </p:grpSpPr>
        <mc:AlternateContent xmlns:mc="http://schemas.openxmlformats.org/markup-compatibility/2006" xmlns:p14="http://schemas.microsoft.com/office/powerpoint/2010/main">
          <mc:Choice Requires="p14">
            <p:contentPart p14:bwMode="auto" r:id="rId253">
              <p14:nvContentPartPr>
                <p14:cNvPr id="159" name="Ink 158">
                  <a:extLst>
                    <a:ext uri="{FF2B5EF4-FFF2-40B4-BE49-F238E27FC236}">
                      <a16:creationId xmlns:a16="http://schemas.microsoft.com/office/drawing/2014/main" id="{5765C446-53DB-B24B-BA0C-DD5EBAABAF97}"/>
                    </a:ext>
                  </a:extLst>
                </p14:cNvPr>
                <p14:cNvContentPartPr/>
                <p14:nvPr/>
              </p14:nvContentPartPr>
              <p14:xfrm>
                <a:off x="1555467" y="2426814"/>
                <a:ext cx="168840" cy="60840"/>
              </p14:xfrm>
            </p:contentPart>
          </mc:Choice>
          <mc:Fallback xmlns="">
            <p:pic>
              <p:nvPicPr>
                <p:cNvPr id="159" name="Ink 158">
                  <a:extLst>
                    <a:ext uri="{FF2B5EF4-FFF2-40B4-BE49-F238E27FC236}">
                      <a16:creationId xmlns:a16="http://schemas.microsoft.com/office/drawing/2014/main" id="{5765C446-53DB-B24B-BA0C-DD5EBAABAF97}"/>
                    </a:ext>
                  </a:extLst>
                </p:cNvPr>
                <p:cNvPicPr/>
                <p:nvPr/>
              </p:nvPicPr>
              <p:blipFill>
                <a:blip r:embed="rId254"/>
                <a:stretch>
                  <a:fillRect/>
                </a:stretch>
              </p:blipFill>
              <p:spPr>
                <a:xfrm>
                  <a:off x="1546827" y="2417814"/>
                  <a:ext cx="18648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60" name="Ink 159">
                  <a:extLst>
                    <a:ext uri="{FF2B5EF4-FFF2-40B4-BE49-F238E27FC236}">
                      <a16:creationId xmlns:a16="http://schemas.microsoft.com/office/drawing/2014/main" id="{0CEBFD0D-FA1F-378D-E07F-9AC5AEE16E0C}"/>
                    </a:ext>
                  </a:extLst>
                </p14:cNvPr>
                <p14:cNvContentPartPr/>
                <p14:nvPr/>
              </p14:nvContentPartPr>
              <p14:xfrm>
                <a:off x="1545747" y="2571174"/>
                <a:ext cx="9720" cy="52200"/>
              </p14:xfrm>
            </p:contentPart>
          </mc:Choice>
          <mc:Fallback xmlns="">
            <p:pic>
              <p:nvPicPr>
                <p:cNvPr id="160" name="Ink 159">
                  <a:extLst>
                    <a:ext uri="{FF2B5EF4-FFF2-40B4-BE49-F238E27FC236}">
                      <a16:creationId xmlns:a16="http://schemas.microsoft.com/office/drawing/2014/main" id="{0CEBFD0D-FA1F-378D-E07F-9AC5AEE16E0C}"/>
                    </a:ext>
                  </a:extLst>
                </p:cNvPr>
                <p:cNvPicPr/>
                <p:nvPr/>
              </p:nvPicPr>
              <p:blipFill>
                <a:blip r:embed="rId256"/>
                <a:stretch>
                  <a:fillRect/>
                </a:stretch>
              </p:blipFill>
              <p:spPr>
                <a:xfrm>
                  <a:off x="1537107" y="2562534"/>
                  <a:ext cx="273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1" name="Ink 160">
                  <a:extLst>
                    <a:ext uri="{FF2B5EF4-FFF2-40B4-BE49-F238E27FC236}">
                      <a16:creationId xmlns:a16="http://schemas.microsoft.com/office/drawing/2014/main" id="{764F4B87-775A-29AB-9B05-96F7F6ACD96C}"/>
                    </a:ext>
                  </a:extLst>
                </p14:cNvPr>
                <p14:cNvContentPartPr/>
                <p14:nvPr/>
              </p14:nvContentPartPr>
              <p14:xfrm>
                <a:off x="1570227" y="2558214"/>
                <a:ext cx="63360" cy="69480"/>
              </p14:xfrm>
            </p:contentPart>
          </mc:Choice>
          <mc:Fallback xmlns="">
            <p:pic>
              <p:nvPicPr>
                <p:cNvPr id="161" name="Ink 160">
                  <a:extLst>
                    <a:ext uri="{FF2B5EF4-FFF2-40B4-BE49-F238E27FC236}">
                      <a16:creationId xmlns:a16="http://schemas.microsoft.com/office/drawing/2014/main" id="{764F4B87-775A-29AB-9B05-96F7F6ACD96C}"/>
                    </a:ext>
                  </a:extLst>
                </p:cNvPr>
                <p:cNvPicPr/>
                <p:nvPr/>
              </p:nvPicPr>
              <p:blipFill>
                <a:blip r:embed="rId258"/>
                <a:stretch>
                  <a:fillRect/>
                </a:stretch>
              </p:blipFill>
              <p:spPr>
                <a:xfrm>
                  <a:off x="1561227" y="2549214"/>
                  <a:ext cx="81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5" name="Ink 164">
                  <a:extLst>
                    <a:ext uri="{FF2B5EF4-FFF2-40B4-BE49-F238E27FC236}">
                      <a16:creationId xmlns:a16="http://schemas.microsoft.com/office/drawing/2014/main" id="{D204F802-5B1D-979E-89D4-6F48F5A46B79}"/>
                    </a:ext>
                  </a:extLst>
                </p14:cNvPr>
                <p14:cNvContentPartPr/>
                <p14:nvPr/>
              </p14:nvContentPartPr>
              <p14:xfrm>
                <a:off x="1655907" y="2559654"/>
                <a:ext cx="50040" cy="47520"/>
              </p14:xfrm>
            </p:contentPart>
          </mc:Choice>
          <mc:Fallback xmlns="">
            <p:pic>
              <p:nvPicPr>
                <p:cNvPr id="165" name="Ink 164">
                  <a:extLst>
                    <a:ext uri="{FF2B5EF4-FFF2-40B4-BE49-F238E27FC236}">
                      <a16:creationId xmlns:a16="http://schemas.microsoft.com/office/drawing/2014/main" id="{D204F802-5B1D-979E-89D4-6F48F5A46B79}"/>
                    </a:ext>
                  </a:extLst>
                </p:cNvPr>
                <p:cNvPicPr/>
                <p:nvPr/>
              </p:nvPicPr>
              <p:blipFill>
                <a:blip r:embed="rId260"/>
                <a:stretch>
                  <a:fillRect/>
                </a:stretch>
              </p:blipFill>
              <p:spPr>
                <a:xfrm>
                  <a:off x="1646907" y="2551014"/>
                  <a:ext cx="67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6" name="Ink 165">
                  <a:extLst>
                    <a:ext uri="{FF2B5EF4-FFF2-40B4-BE49-F238E27FC236}">
                      <a16:creationId xmlns:a16="http://schemas.microsoft.com/office/drawing/2014/main" id="{D8122A4C-0BA8-A956-9E77-09E5FEC90D84}"/>
                    </a:ext>
                  </a:extLst>
                </p14:cNvPr>
                <p14:cNvContentPartPr/>
                <p14:nvPr/>
              </p14:nvContentPartPr>
              <p14:xfrm>
                <a:off x="1761027" y="2575134"/>
                <a:ext cx="18360" cy="12960"/>
              </p14:xfrm>
            </p:contentPart>
          </mc:Choice>
          <mc:Fallback xmlns="">
            <p:pic>
              <p:nvPicPr>
                <p:cNvPr id="166" name="Ink 165">
                  <a:extLst>
                    <a:ext uri="{FF2B5EF4-FFF2-40B4-BE49-F238E27FC236}">
                      <a16:creationId xmlns:a16="http://schemas.microsoft.com/office/drawing/2014/main" id="{D8122A4C-0BA8-A956-9E77-09E5FEC90D84}"/>
                    </a:ext>
                  </a:extLst>
                </p:cNvPr>
                <p:cNvPicPr/>
                <p:nvPr/>
              </p:nvPicPr>
              <p:blipFill>
                <a:blip r:embed="rId262"/>
                <a:stretch>
                  <a:fillRect/>
                </a:stretch>
              </p:blipFill>
              <p:spPr>
                <a:xfrm>
                  <a:off x="1752027" y="2566134"/>
                  <a:ext cx="3600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7" name="Ink 166">
                  <a:extLst>
                    <a:ext uri="{FF2B5EF4-FFF2-40B4-BE49-F238E27FC236}">
                      <a16:creationId xmlns:a16="http://schemas.microsoft.com/office/drawing/2014/main" id="{7AA77E82-DCC2-0799-A8B3-6C8B9A9AD7AB}"/>
                    </a:ext>
                  </a:extLst>
                </p14:cNvPr>
                <p14:cNvContentPartPr/>
                <p14:nvPr/>
              </p14:nvContentPartPr>
              <p14:xfrm>
                <a:off x="1850667" y="2526174"/>
                <a:ext cx="62640" cy="82800"/>
              </p14:xfrm>
            </p:contentPart>
          </mc:Choice>
          <mc:Fallback xmlns="">
            <p:pic>
              <p:nvPicPr>
                <p:cNvPr id="167" name="Ink 166">
                  <a:extLst>
                    <a:ext uri="{FF2B5EF4-FFF2-40B4-BE49-F238E27FC236}">
                      <a16:creationId xmlns:a16="http://schemas.microsoft.com/office/drawing/2014/main" id="{7AA77E82-DCC2-0799-A8B3-6C8B9A9AD7AB}"/>
                    </a:ext>
                  </a:extLst>
                </p:cNvPr>
                <p:cNvPicPr/>
                <p:nvPr/>
              </p:nvPicPr>
              <p:blipFill>
                <a:blip r:embed="rId264"/>
                <a:stretch>
                  <a:fillRect/>
                </a:stretch>
              </p:blipFill>
              <p:spPr>
                <a:xfrm>
                  <a:off x="1841667" y="2517174"/>
                  <a:ext cx="8028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8" name="Ink 167">
                  <a:extLst>
                    <a:ext uri="{FF2B5EF4-FFF2-40B4-BE49-F238E27FC236}">
                      <a16:creationId xmlns:a16="http://schemas.microsoft.com/office/drawing/2014/main" id="{C48E372E-CDE4-0CE2-8B2B-9EC7B05E52A3}"/>
                    </a:ext>
                  </a:extLst>
                </p14:cNvPr>
                <p14:cNvContentPartPr/>
                <p14:nvPr/>
              </p14:nvContentPartPr>
              <p14:xfrm>
                <a:off x="1939227" y="2571174"/>
                <a:ext cx="30600" cy="53280"/>
              </p14:xfrm>
            </p:contentPart>
          </mc:Choice>
          <mc:Fallback xmlns="">
            <p:pic>
              <p:nvPicPr>
                <p:cNvPr id="168" name="Ink 167">
                  <a:extLst>
                    <a:ext uri="{FF2B5EF4-FFF2-40B4-BE49-F238E27FC236}">
                      <a16:creationId xmlns:a16="http://schemas.microsoft.com/office/drawing/2014/main" id="{C48E372E-CDE4-0CE2-8B2B-9EC7B05E52A3}"/>
                    </a:ext>
                  </a:extLst>
                </p:cNvPr>
                <p:cNvPicPr/>
                <p:nvPr/>
              </p:nvPicPr>
              <p:blipFill>
                <a:blip r:embed="rId266"/>
                <a:stretch>
                  <a:fillRect/>
                </a:stretch>
              </p:blipFill>
              <p:spPr>
                <a:xfrm>
                  <a:off x="1930227" y="2562174"/>
                  <a:ext cx="482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9" name="Ink 168">
                  <a:extLst>
                    <a:ext uri="{FF2B5EF4-FFF2-40B4-BE49-F238E27FC236}">
                      <a16:creationId xmlns:a16="http://schemas.microsoft.com/office/drawing/2014/main" id="{CEAC5A16-0F0D-4F92-592F-2FA63294A179}"/>
                    </a:ext>
                  </a:extLst>
                </p14:cNvPr>
                <p14:cNvContentPartPr/>
                <p14:nvPr/>
              </p14:nvContentPartPr>
              <p14:xfrm>
                <a:off x="1976667" y="2549214"/>
                <a:ext cx="39960" cy="55080"/>
              </p14:xfrm>
            </p:contentPart>
          </mc:Choice>
          <mc:Fallback xmlns="">
            <p:pic>
              <p:nvPicPr>
                <p:cNvPr id="169" name="Ink 168">
                  <a:extLst>
                    <a:ext uri="{FF2B5EF4-FFF2-40B4-BE49-F238E27FC236}">
                      <a16:creationId xmlns:a16="http://schemas.microsoft.com/office/drawing/2014/main" id="{CEAC5A16-0F0D-4F92-592F-2FA63294A179}"/>
                    </a:ext>
                  </a:extLst>
                </p:cNvPr>
                <p:cNvPicPr/>
                <p:nvPr/>
              </p:nvPicPr>
              <p:blipFill>
                <a:blip r:embed="rId268"/>
                <a:stretch>
                  <a:fillRect/>
                </a:stretch>
              </p:blipFill>
              <p:spPr>
                <a:xfrm>
                  <a:off x="1968027" y="2540214"/>
                  <a:ext cx="57600" cy="72720"/>
                </a:xfrm>
                <a:prstGeom prst="rect">
                  <a:avLst/>
                </a:prstGeom>
              </p:spPr>
            </p:pic>
          </mc:Fallback>
        </mc:AlternateContent>
      </p:grpSp>
    </p:spTree>
    <p:extLst>
      <p:ext uri="{BB962C8B-B14F-4D97-AF65-F5344CB8AC3E}">
        <p14:creationId xmlns:p14="http://schemas.microsoft.com/office/powerpoint/2010/main" val="291923971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6CDD7B26-D087-4F43-9D07-6FA6A7E143D0}"/>
              </a:ext>
            </a:extLst>
          </p:cNvPr>
          <p:cNvSpPr/>
          <p:nvPr/>
        </p:nvSpPr>
        <p:spPr>
          <a:xfrm>
            <a:off x="116389" y="139459"/>
            <a:ext cx="2773863" cy="295657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7622720F-E600-4FC2-9D56-0B4028CE7154}"/>
              </a:ext>
            </a:extLst>
          </p:cNvPr>
          <p:cNvSpPr txBox="1"/>
          <p:nvPr/>
        </p:nvSpPr>
        <p:spPr>
          <a:xfrm>
            <a:off x="110989" y="163682"/>
            <a:ext cx="1343251" cy="307777"/>
          </a:xfrm>
          <a:prstGeom prst="rect">
            <a:avLst/>
          </a:prstGeom>
          <a:noFill/>
        </p:spPr>
        <p:txBody>
          <a:bodyPr wrap="square">
            <a:spAutoFit/>
          </a:bodyPr>
          <a:lstStyle/>
          <a:p>
            <a:r>
              <a:rPr lang="en-GB" sz="1400" b="1"/>
              <a:t>Your turn:</a:t>
            </a:r>
          </a:p>
        </p:txBody>
      </p:sp>
      <p:sp>
        <p:nvSpPr>
          <p:cNvPr id="107" name="Partial Circle 106">
            <a:extLst>
              <a:ext uri="{FF2B5EF4-FFF2-40B4-BE49-F238E27FC236}">
                <a16:creationId xmlns:a16="http://schemas.microsoft.com/office/drawing/2014/main" id="{1EFFE280-9D36-40E8-9A89-404465FF7605}"/>
              </a:ext>
            </a:extLst>
          </p:cNvPr>
          <p:cNvSpPr/>
          <p:nvPr/>
        </p:nvSpPr>
        <p:spPr>
          <a:xfrm>
            <a:off x="1011390" y="692861"/>
            <a:ext cx="1193070" cy="1193070"/>
          </a:xfrm>
          <a:prstGeom prst="pie">
            <a:avLst>
              <a:gd name="adj1" fmla="val 0"/>
              <a:gd name="adj2" fmla="val 1665186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8" name="TextBox 107">
            <a:extLst>
              <a:ext uri="{FF2B5EF4-FFF2-40B4-BE49-F238E27FC236}">
                <a16:creationId xmlns:a16="http://schemas.microsoft.com/office/drawing/2014/main" id="{24E89199-F2BB-459E-A1E2-1A357DB59B6A}"/>
              </a:ext>
            </a:extLst>
          </p:cNvPr>
          <p:cNvSpPr txBox="1"/>
          <p:nvPr/>
        </p:nvSpPr>
        <p:spPr>
          <a:xfrm>
            <a:off x="1679676" y="1026721"/>
            <a:ext cx="452368" cy="276999"/>
          </a:xfrm>
          <a:prstGeom prst="rect">
            <a:avLst/>
          </a:prstGeom>
          <a:noFill/>
        </p:spPr>
        <p:txBody>
          <a:bodyPr wrap="none" rtlCol="0">
            <a:spAutoFit/>
          </a:bodyPr>
          <a:lstStyle/>
          <a:p>
            <a:r>
              <a:rPr lang="en-GB" sz="1200"/>
              <a:t>6cm</a:t>
            </a:r>
          </a:p>
        </p:txBody>
      </p:sp>
      <p:sp>
        <p:nvSpPr>
          <p:cNvPr id="109" name="Arc 108">
            <a:extLst>
              <a:ext uri="{FF2B5EF4-FFF2-40B4-BE49-F238E27FC236}">
                <a16:creationId xmlns:a16="http://schemas.microsoft.com/office/drawing/2014/main" id="{EF1EC338-D575-47C6-A007-CCED16838CA4}"/>
              </a:ext>
            </a:extLst>
          </p:cNvPr>
          <p:cNvSpPr/>
          <p:nvPr/>
        </p:nvSpPr>
        <p:spPr>
          <a:xfrm>
            <a:off x="1458959" y="1133639"/>
            <a:ext cx="311900" cy="311900"/>
          </a:xfrm>
          <a:prstGeom prst="arc">
            <a:avLst>
              <a:gd name="adj1" fmla="val 116512"/>
              <a:gd name="adj2" fmla="val 1677570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38210D32-89CC-4483-89F0-8D688329B322}"/>
                  </a:ext>
                </a:extLst>
              </p:cNvPr>
              <p:cNvSpPr txBox="1"/>
              <p:nvPr/>
            </p:nvSpPr>
            <p:spPr>
              <a:xfrm>
                <a:off x="1286431" y="1394811"/>
                <a:ext cx="484428" cy="276999"/>
              </a:xfrm>
              <a:prstGeom prst="rect">
                <a:avLst/>
              </a:prstGeom>
              <a:noFill/>
            </p:spPr>
            <p:txBody>
              <a:bodyPr wrap="none" rtlCol="0">
                <a:spAutoFit/>
              </a:bodyPr>
              <a:lstStyle/>
              <a:p>
                <a:r>
                  <a:rPr lang="en-GB" sz="1200"/>
                  <a:t>28</a:t>
                </a:r>
                <a14:m>
                  <m:oMath xmlns:m="http://schemas.openxmlformats.org/officeDocument/2006/math">
                    <m:r>
                      <a:rPr lang="en-GB" sz="1200" b="0" i="0" smtClean="0">
                        <a:latin typeface="Cambria Math" panose="02040503050406030204" pitchFamily="18" charset="0"/>
                        <a:ea typeface="Cambria Math" panose="02040503050406030204" pitchFamily="18" charset="0"/>
                      </a:rPr>
                      <m:t>0</m:t>
                    </m:r>
                    <m:r>
                      <a:rPr lang="en-GB" sz="1200" i="1" smtClean="0">
                        <a:latin typeface="Cambria Math" panose="02040503050406030204" pitchFamily="18" charset="0"/>
                        <a:ea typeface="Cambria Math" panose="02040503050406030204" pitchFamily="18" charset="0"/>
                      </a:rPr>
                      <m:t>°</m:t>
                    </m:r>
                  </m:oMath>
                </a14:m>
                <a:endParaRPr lang="en-GB" sz="1200"/>
              </a:p>
            </p:txBody>
          </p:sp>
        </mc:Choice>
        <mc:Fallback xmlns="">
          <p:sp>
            <p:nvSpPr>
              <p:cNvPr id="110" name="TextBox 109">
                <a:extLst>
                  <a:ext uri="{FF2B5EF4-FFF2-40B4-BE49-F238E27FC236}">
                    <a16:creationId xmlns:a16="http://schemas.microsoft.com/office/drawing/2014/main" id="{38210D32-89CC-4483-89F0-8D688329B322}"/>
                  </a:ext>
                </a:extLst>
              </p:cNvPr>
              <p:cNvSpPr txBox="1">
                <a:spLocks noRot="1" noChangeAspect="1" noMove="1" noResize="1" noEditPoints="1" noAdjustHandles="1" noChangeArrowheads="1" noChangeShapeType="1" noTextEdit="1"/>
              </p:cNvSpPr>
              <p:nvPr/>
            </p:nvSpPr>
            <p:spPr>
              <a:xfrm>
                <a:off x="1286431" y="1394811"/>
                <a:ext cx="484428" cy="276999"/>
              </a:xfrm>
              <a:prstGeom prst="rect">
                <a:avLst/>
              </a:prstGeom>
              <a:blipFill>
                <a:blip r:embed="rId2"/>
                <a:stretch>
                  <a:fillRect t="-2222" b="-17778"/>
                </a:stretch>
              </a:blipFill>
            </p:spPr>
            <p:txBody>
              <a:bodyPr/>
              <a:lstStyle/>
              <a:p>
                <a:r>
                  <a:rPr lang="en-GB">
                    <a:noFill/>
                  </a:rPr>
                  <a:t> </a:t>
                </a:r>
              </a:p>
            </p:txBody>
          </p:sp>
        </mc:Fallback>
      </mc:AlternateContent>
      <p:cxnSp>
        <p:nvCxnSpPr>
          <p:cNvPr id="111" name="Straight Arrow Connector 110">
            <a:extLst>
              <a:ext uri="{FF2B5EF4-FFF2-40B4-BE49-F238E27FC236}">
                <a16:creationId xmlns:a16="http://schemas.microsoft.com/office/drawing/2014/main" id="{AF566483-D217-4A88-8333-6420029CF784}"/>
              </a:ext>
            </a:extLst>
          </p:cNvPr>
          <p:cNvCxnSpPr>
            <a:cxnSpLocks/>
          </p:cNvCxnSpPr>
          <p:nvPr/>
        </p:nvCxnSpPr>
        <p:spPr>
          <a:xfrm>
            <a:off x="1620224" y="1236144"/>
            <a:ext cx="58423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EAB4B436-E849-4784-A4FB-145FE34F4648}"/>
                  </a:ext>
                </a:extLst>
              </p:cNvPr>
              <p:cNvSpPr txBox="1"/>
              <p:nvPr/>
            </p:nvSpPr>
            <p:spPr>
              <a:xfrm>
                <a:off x="276657" y="418334"/>
                <a:ext cx="2003690" cy="276999"/>
              </a:xfrm>
              <a:prstGeom prst="rect">
                <a:avLst/>
              </a:prstGeom>
              <a:noFill/>
            </p:spPr>
            <p:txBody>
              <a:bodyPr wrap="none" rtlCol="0">
                <a:spAutoFit/>
              </a:bodyPr>
              <a:lstStyle/>
              <a:p>
                <a:r>
                  <a:rPr lang="en-GB" sz="1200"/>
                  <a:t>a) Find the area in terms of </a:t>
                </a:r>
                <a14:m>
                  <m:oMath xmlns:m="http://schemas.openxmlformats.org/officeDocument/2006/math">
                    <m:r>
                      <a:rPr lang="en-GB" sz="1200" b="0" i="1" smtClean="0">
                        <a:latin typeface="Cambria Math" panose="02040503050406030204" pitchFamily="18" charset="0"/>
                      </a:rPr>
                      <m:t>𝜋</m:t>
                    </m:r>
                  </m:oMath>
                </a14:m>
                <a:endParaRPr lang="en-GB" sz="1200"/>
              </a:p>
            </p:txBody>
          </p:sp>
        </mc:Choice>
        <mc:Fallback xmlns="">
          <p:sp>
            <p:nvSpPr>
              <p:cNvPr id="112" name="TextBox 111">
                <a:extLst>
                  <a:ext uri="{FF2B5EF4-FFF2-40B4-BE49-F238E27FC236}">
                    <a16:creationId xmlns:a16="http://schemas.microsoft.com/office/drawing/2014/main" id="{EAB4B436-E849-4784-A4FB-145FE34F4648}"/>
                  </a:ext>
                </a:extLst>
              </p:cNvPr>
              <p:cNvSpPr txBox="1">
                <a:spLocks noRot="1" noChangeAspect="1" noMove="1" noResize="1" noEditPoints="1" noAdjustHandles="1" noChangeArrowheads="1" noChangeShapeType="1" noTextEdit="1"/>
              </p:cNvSpPr>
              <p:nvPr/>
            </p:nvSpPr>
            <p:spPr>
              <a:xfrm>
                <a:off x="276657" y="418334"/>
                <a:ext cx="2003690" cy="276999"/>
              </a:xfrm>
              <a:prstGeom prst="rect">
                <a:avLst/>
              </a:prstGeom>
              <a:blipFill>
                <a:blip r:embed="rId3"/>
                <a:stretch>
                  <a:fillRect t="-2222" b="-1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TextBox 112">
                <a:extLst>
                  <a:ext uri="{FF2B5EF4-FFF2-40B4-BE49-F238E27FC236}">
                    <a16:creationId xmlns:a16="http://schemas.microsoft.com/office/drawing/2014/main" id="{3B379C7A-3BCB-42DC-B003-60533F8C3F64}"/>
                  </a:ext>
                </a:extLst>
              </p:cNvPr>
              <p:cNvSpPr txBox="1"/>
              <p:nvPr/>
            </p:nvSpPr>
            <p:spPr>
              <a:xfrm>
                <a:off x="281061" y="1935867"/>
                <a:ext cx="2546621" cy="1015663"/>
              </a:xfrm>
              <a:prstGeom prst="rect">
                <a:avLst/>
              </a:prstGeom>
              <a:noFill/>
            </p:spPr>
            <p:txBody>
              <a:bodyPr wrap="square" rtlCol="0">
                <a:spAutoFit/>
              </a:bodyPr>
              <a:lstStyle/>
              <a:p>
                <a:r>
                  <a:rPr lang="en-GB" sz="1200"/>
                  <a:t>b) Find the area of a semi-circle with </a:t>
                </a:r>
                <a:r>
                  <a:rPr lang="en-GB" sz="1200" i="1"/>
                  <a:t>diameter</a:t>
                </a:r>
                <a:r>
                  <a:rPr lang="en-GB" sz="1200"/>
                  <a:t> of 16cm, in terms of </a:t>
                </a:r>
                <a14:m>
                  <m:oMath xmlns:m="http://schemas.openxmlformats.org/officeDocument/2006/math">
                    <m:r>
                      <a:rPr lang="en-GB" sz="1200" b="0" i="1" smtClean="0">
                        <a:latin typeface="Cambria Math" panose="02040503050406030204" pitchFamily="18" charset="0"/>
                      </a:rPr>
                      <m:t>𝜋</m:t>
                    </m:r>
                  </m:oMath>
                </a14:m>
                <a:r>
                  <a:rPr lang="en-GB" sz="1200"/>
                  <a:t>.</a:t>
                </a:r>
              </a:p>
              <a:p>
                <a:endParaRPr lang="en-GB" sz="1200"/>
              </a:p>
              <a:p>
                <a:r>
                  <a:rPr lang="en-GB" sz="1200"/>
                  <a:t>c) Find the area of a quarter-circle with radius 2.4cm, to 1 decimal place.</a:t>
                </a:r>
              </a:p>
            </p:txBody>
          </p:sp>
        </mc:Choice>
        <mc:Fallback xmlns="">
          <p:sp>
            <p:nvSpPr>
              <p:cNvPr id="113" name="TextBox 112">
                <a:extLst>
                  <a:ext uri="{FF2B5EF4-FFF2-40B4-BE49-F238E27FC236}">
                    <a16:creationId xmlns:a16="http://schemas.microsoft.com/office/drawing/2014/main" id="{3B379C7A-3BCB-42DC-B003-60533F8C3F64}"/>
                  </a:ext>
                </a:extLst>
              </p:cNvPr>
              <p:cNvSpPr txBox="1">
                <a:spLocks noRot="1" noChangeAspect="1" noMove="1" noResize="1" noEditPoints="1" noAdjustHandles="1" noChangeArrowheads="1" noChangeShapeType="1" noTextEdit="1"/>
              </p:cNvSpPr>
              <p:nvPr/>
            </p:nvSpPr>
            <p:spPr>
              <a:xfrm>
                <a:off x="281061" y="1935867"/>
                <a:ext cx="2546621" cy="1015663"/>
              </a:xfrm>
              <a:prstGeom prst="rect">
                <a:avLst/>
              </a:prstGeom>
              <a:blipFill>
                <a:blip r:embed="rId4"/>
                <a:stretch>
                  <a:fillRect t="-602" b="-4217"/>
                </a:stretch>
              </a:blipFill>
            </p:spPr>
            <p:txBody>
              <a:bodyPr/>
              <a:lstStyle/>
              <a:p>
                <a:r>
                  <a:rPr lang="en-GB">
                    <a:noFill/>
                  </a:rPr>
                  <a:t> </a:t>
                </a:r>
              </a:p>
            </p:txBody>
          </p:sp>
        </mc:Fallback>
      </mc:AlternateContent>
      <p:grpSp>
        <p:nvGrpSpPr>
          <p:cNvPr id="253" name="Group 252">
            <a:extLst>
              <a:ext uri="{FF2B5EF4-FFF2-40B4-BE49-F238E27FC236}">
                <a16:creationId xmlns:a16="http://schemas.microsoft.com/office/drawing/2014/main" id="{3C4660D7-EFF1-4E25-8BD2-99C9980B59D6}"/>
              </a:ext>
            </a:extLst>
          </p:cNvPr>
          <p:cNvGrpSpPr/>
          <p:nvPr/>
        </p:nvGrpSpPr>
        <p:grpSpPr>
          <a:xfrm>
            <a:off x="3306446" y="485366"/>
            <a:ext cx="401760" cy="540000"/>
            <a:chOff x="3306446" y="485366"/>
            <a:chExt cx="401760" cy="540000"/>
          </a:xfrm>
        </p:grpSpPr>
        <mc:AlternateContent xmlns:mc="http://schemas.openxmlformats.org/markup-compatibility/2006" xmlns:p14="http://schemas.microsoft.com/office/powerpoint/2010/main">
          <mc:Choice Requires="p14">
            <p:contentPart p14:bwMode="auto" r:id="rId5">
              <p14:nvContentPartPr>
                <p14:cNvPr id="248" name="Ink 247">
                  <a:extLst>
                    <a:ext uri="{FF2B5EF4-FFF2-40B4-BE49-F238E27FC236}">
                      <a16:creationId xmlns:a16="http://schemas.microsoft.com/office/drawing/2014/main" id="{FC9556F7-39D5-4BDF-84FA-4D023DC11ECD}"/>
                    </a:ext>
                  </a:extLst>
                </p14:cNvPr>
                <p14:cNvContentPartPr/>
                <p14:nvPr/>
              </p14:nvContentPartPr>
              <p14:xfrm>
                <a:off x="3306446" y="681206"/>
                <a:ext cx="279000" cy="199080"/>
              </p14:xfrm>
            </p:contentPart>
          </mc:Choice>
          <mc:Fallback xmlns="">
            <p:pic>
              <p:nvPicPr>
                <p:cNvPr id="248" name="Ink 247">
                  <a:extLst>
                    <a:ext uri="{FF2B5EF4-FFF2-40B4-BE49-F238E27FC236}">
                      <a16:creationId xmlns:a16="http://schemas.microsoft.com/office/drawing/2014/main" id="{FC9556F7-39D5-4BDF-84FA-4D023DC11ECD}"/>
                    </a:ext>
                  </a:extLst>
                </p:cNvPr>
                <p:cNvPicPr/>
                <p:nvPr/>
              </p:nvPicPr>
              <p:blipFill>
                <a:blip r:embed="rId6"/>
                <a:stretch>
                  <a:fillRect/>
                </a:stretch>
              </p:blipFill>
              <p:spPr>
                <a:xfrm>
                  <a:off x="3288446" y="663206"/>
                  <a:ext cx="31464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49" name="Ink 248">
                  <a:extLst>
                    <a:ext uri="{FF2B5EF4-FFF2-40B4-BE49-F238E27FC236}">
                      <a16:creationId xmlns:a16="http://schemas.microsoft.com/office/drawing/2014/main" id="{A062230C-D45A-4486-87C6-65A9C354918F}"/>
                    </a:ext>
                  </a:extLst>
                </p14:cNvPr>
                <p14:cNvContentPartPr/>
                <p14:nvPr/>
              </p14:nvContentPartPr>
              <p14:xfrm>
                <a:off x="3531446" y="485366"/>
                <a:ext cx="176760" cy="540000"/>
              </p14:xfrm>
            </p:contentPart>
          </mc:Choice>
          <mc:Fallback xmlns="">
            <p:pic>
              <p:nvPicPr>
                <p:cNvPr id="249" name="Ink 248">
                  <a:extLst>
                    <a:ext uri="{FF2B5EF4-FFF2-40B4-BE49-F238E27FC236}">
                      <a16:creationId xmlns:a16="http://schemas.microsoft.com/office/drawing/2014/main" id="{A062230C-D45A-4486-87C6-65A9C354918F}"/>
                    </a:ext>
                  </a:extLst>
                </p:cNvPr>
                <p:cNvPicPr/>
                <p:nvPr/>
              </p:nvPicPr>
              <p:blipFill>
                <a:blip r:embed="rId8"/>
                <a:stretch>
                  <a:fillRect/>
                </a:stretch>
              </p:blipFill>
              <p:spPr>
                <a:xfrm>
                  <a:off x="3513446" y="467726"/>
                  <a:ext cx="212400" cy="575640"/>
                </a:xfrm>
                <a:prstGeom prst="rect">
                  <a:avLst/>
                </a:prstGeom>
              </p:spPr>
            </p:pic>
          </mc:Fallback>
        </mc:AlternateContent>
      </p:grpSp>
      <p:grpSp>
        <p:nvGrpSpPr>
          <p:cNvPr id="260" name="Group 259">
            <a:extLst>
              <a:ext uri="{FF2B5EF4-FFF2-40B4-BE49-F238E27FC236}">
                <a16:creationId xmlns:a16="http://schemas.microsoft.com/office/drawing/2014/main" id="{C5D9E50E-88CD-43D4-9411-4FA294119424}"/>
              </a:ext>
            </a:extLst>
          </p:cNvPr>
          <p:cNvGrpSpPr/>
          <p:nvPr/>
        </p:nvGrpSpPr>
        <p:grpSpPr>
          <a:xfrm>
            <a:off x="4197446" y="538286"/>
            <a:ext cx="2003400" cy="424800"/>
            <a:chOff x="4197446" y="538286"/>
            <a:chExt cx="2003400" cy="424800"/>
          </a:xfrm>
        </p:grpSpPr>
        <mc:AlternateContent xmlns:mc="http://schemas.openxmlformats.org/markup-compatibility/2006" xmlns:p14="http://schemas.microsoft.com/office/powerpoint/2010/main">
          <mc:Choice Requires="p14">
            <p:contentPart p14:bwMode="auto" r:id="rId9">
              <p14:nvContentPartPr>
                <p14:cNvPr id="250" name="Ink 249">
                  <a:extLst>
                    <a:ext uri="{FF2B5EF4-FFF2-40B4-BE49-F238E27FC236}">
                      <a16:creationId xmlns:a16="http://schemas.microsoft.com/office/drawing/2014/main" id="{E50C9641-364E-45C0-9587-C76D9E1008DE}"/>
                    </a:ext>
                  </a:extLst>
                </p14:cNvPr>
                <p14:cNvContentPartPr/>
                <p14:nvPr/>
              </p14:nvContentPartPr>
              <p14:xfrm>
                <a:off x="4197446" y="629006"/>
                <a:ext cx="186480" cy="255240"/>
              </p14:xfrm>
            </p:contentPart>
          </mc:Choice>
          <mc:Fallback xmlns="">
            <p:pic>
              <p:nvPicPr>
                <p:cNvPr id="250" name="Ink 249">
                  <a:extLst>
                    <a:ext uri="{FF2B5EF4-FFF2-40B4-BE49-F238E27FC236}">
                      <a16:creationId xmlns:a16="http://schemas.microsoft.com/office/drawing/2014/main" id="{E50C9641-364E-45C0-9587-C76D9E1008DE}"/>
                    </a:ext>
                  </a:extLst>
                </p:cNvPr>
                <p:cNvPicPr/>
                <p:nvPr/>
              </p:nvPicPr>
              <p:blipFill>
                <a:blip r:embed="rId10"/>
                <a:stretch>
                  <a:fillRect/>
                </a:stretch>
              </p:blipFill>
              <p:spPr>
                <a:xfrm>
                  <a:off x="4179446" y="611006"/>
                  <a:ext cx="22212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51" name="Ink 250">
                  <a:extLst>
                    <a:ext uri="{FF2B5EF4-FFF2-40B4-BE49-F238E27FC236}">
                      <a16:creationId xmlns:a16="http://schemas.microsoft.com/office/drawing/2014/main" id="{9AF9909F-CB86-4CEF-A2A6-1AACE8C64B5A}"/>
                    </a:ext>
                  </a:extLst>
                </p14:cNvPr>
                <p14:cNvContentPartPr/>
                <p14:nvPr/>
              </p14:nvContentPartPr>
              <p14:xfrm>
                <a:off x="4498046" y="574646"/>
                <a:ext cx="142200" cy="342360"/>
              </p14:xfrm>
            </p:contentPart>
          </mc:Choice>
          <mc:Fallback xmlns="">
            <p:pic>
              <p:nvPicPr>
                <p:cNvPr id="251" name="Ink 250">
                  <a:extLst>
                    <a:ext uri="{FF2B5EF4-FFF2-40B4-BE49-F238E27FC236}">
                      <a16:creationId xmlns:a16="http://schemas.microsoft.com/office/drawing/2014/main" id="{9AF9909F-CB86-4CEF-A2A6-1AACE8C64B5A}"/>
                    </a:ext>
                  </a:extLst>
                </p:cNvPr>
                <p:cNvPicPr/>
                <p:nvPr/>
              </p:nvPicPr>
              <p:blipFill>
                <a:blip r:embed="rId12"/>
                <a:stretch>
                  <a:fillRect/>
                </a:stretch>
              </p:blipFill>
              <p:spPr>
                <a:xfrm>
                  <a:off x="4480046" y="556646"/>
                  <a:ext cx="177840" cy="3780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54" name="Ink 253">
                  <a:extLst>
                    <a:ext uri="{FF2B5EF4-FFF2-40B4-BE49-F238E27FC236}">
                      <a16:creationId xmlns:a16="http://schemas.microsoft.com/office/drawing/2014/main" id="{CCCC3373-3CDB-4F7D-B402-17A69D70BF3B}"/>
                    </a:ext>
                  </a:extLst>
                </p14:cNvPr>
                <p14:cNvContentPartPr/>
                <p14:nvPr/>
              </p14:nvContentPartPr>
              <p14:xfrm>
                <a:off x="4936526" y="659606"/>
                <a:ext cx="22680" cy="264960"/>
              </p14:xfrm>
            </p:contentPart>
          </mc:Choice>
          <mc:Fallback xmlns="">
            <p:pic>
              <p:nvPicPr>
                <p:cNvPr id="254" name="Ink 253">
                  <a:extLst>
                    <a:ext uri="{FF2B5EF4-FFF2-40B4-BE49-F238E27FC236}">
                      <a16:creationId xmlns:a16="http://schemas.microsoft.com/office/drawing/2014/main" id="{CCCC3373-3CDB-4F7D-B402-17A69D70BF3B}"/>
                    </a:ext>
                  </a:extLst>
                </p:cNvPr>
                <p:cNvPicPr/>
                <p:nvPr/>
              </p:nvPicPr>
              <p:blipFill>
                <a:blip r:embed="rId14"/>
                <a:stretch>
                  <a:fillRect/>
                </a:stretch>
              </p:blipFill>
              <p:spPr>
                <a:xfrm>
                  <a:off x="4918526" y="641966"/>
                  <a:ext cx="58320" cy="3006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55" name="Ink 254">
                  <a:extLst>
                    <a:ext uri="{FF2B5EF4-FFF2-40B4-BE49-F238E27FC236}">
                      <a16:creationId xmlns:a16="http://schemas.microsoft.com/office/drawing/2014/main" id="{9D79D68A-42A2-4FE0-87E9-4109C82EF46B}"/>
                    </a:ext>
                  </a:extLst>
                </p14:cNvPr>
                <p14:cNvContentPartPr/>
                <p14:nvPr/>
              </p14:nvContentPartPr>
              <p14:xfrm>
                <a:off x="5079086" y="678686"/>
                <a:ext cx="48600" cy="244080"/>
              </p14:xfrm>
            </p:contentPart>
          </mc:Choice>
          <mc:Fallback xmlns="">
            <p:pic>
              <p:nvPicPr>
                <p:cNvPr id="255" name="Ink 254">
                  <a:extLst>
                    <a:ext uri="{FF2B5EF4-FFF2-40B4-BE49-F238E27FC236}">
                      <a16:creationId xmlns:a16="http://schemas.microsoft.com/office/drawing/2014/main" id="{9D79D68A-42A2-4FE0-87E9-4109C82EF46B}"/>
                    </a:ext>
                  </a:extLst>
                </p:cNvPr>
                <p:cNvPicPr/>
                <p:nvPr/>
              </p:nvPicPr>
              <p:blipFill>
                <a:blip r:embed="rId16"/>
                <a:stretch>
                  <a:fillRect/>
                </a:stretch>
              </p:blipFill>
              <p:spPr>
                <a:xfrm>
                  <a:off x="5061446" y="660686"/>
                  <a:ext cx="8424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56" name="Ink 255">
                  <a:extLst>
                    <a:ext uri="{FF2B5EF4-FFF2-40B4-BE49-F238E27FC236}">
                      <a16:creationId xmlns:a16="http://schemas.microsoft.com/office/drawing/2014/main" id="{AB9FAF65-0007-4FC7-8AE2-DE042B852876}"/>
                    </a:ext>
                  </a:extLst>
                </p14:cNvPr>
                <p14:cNvContentPartPr/>
                <p14:nvPr/>
              </p14:nvContentPartPr>
              <p14:xfrm>
                <a:off x="4860926" y="576086"/>
                <a:ext cx="366840" cy="135360"/>
              </p14:xfrm>
            </p:contentPart>
          </mc:Choice>
          <mc:Fallback xmlns="">
            <p:pic>
              <p:nvPicPr>
                <p:cNvPr id="256" name="Ink 255">
                  <a:extLst>
                    <a:ext uri="{FF2B5EF4-FFF2-40B4-BE49-F238E27FC236}">
                      <a16:creationId xmlns:a16="http://schemas.microsoft.com/office/drawing/2014/main" id="{AB9FAF65-0007-4FC7-8AE2-DE042B852876}"/>
                    </a:ext>
                  </a:extLst>
                </p:cNvPr>
                <p:cNvPicPr/>
                <p:nvPr/>
              </p:nvPicPr>
              <p:blipFill>
                <a:blip r:embed="rId18"/>
                <a:stretch>
                  <a:fillRect/>
                </a:stretch>
              </p:blipFill>
              <p:spPr>
                <a:xfrm>
                  <a:off x="4843286" y="558446"/>
                  <a:ext cx="4024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57" name="Ink 256">
                  <a:extLst>
                    <a:ext uri="{FF2B5EF4-FFF2-40B4-BE49-F238E27FC236}">
                      <a16:creationId xmlns:a16="http://schemas.microsoft.com/office/drawing/2014/main" id="{A231BD39-C740-40DA-9ECC-9144DCBC44CD}"/>
                    </a:ext>
                  </a:extLst>
                </p14:cNvPr>
                <p14:cNvContentPartPr/>
                <p14:nvPr/>
              </p14:nvContentPartPr>
              <p14:xfrm>
                <a:off x="5394806" y="776246"/>
                <a:ext cx="134640" cy="186840"/>
              </p14:xfrm>
            </p:contentPart>
          </mc:Choice>
          <mc:Fallback xmlns="">
            <p:pic>
              <p:nvPicPr>
                <p:cNvPr id="257" name="Ink 256">
                  <a:extLst>
                    <a:ext uri="{FF2B5EF4-FFF2-40B4-BE49-F238E27FC236}">
                      <a16:creationId xmlns:a16="http://schemas.microsoft.com/office/drawing/2014/main" id="{A231BD39-C740-40DA-9ECC-9144DCBC44CD}"/>
                    </a:ext>
                  </a:extLst>
                </p:cNvPr>
                <p:cNvPicPr/>
                <p:nvPr/>
              </p:nvPicPr>
              <p:blipFill>
                <a:blip r:embed="rId20"/>
                <a:stretch>
                  <a:fillRect/>
                </a:stretch>
              </p:blipFill>
              <p:spPr>
                <a:xfrm>
                  <a:off x="5376806" y="758246"/>
                  <a:ext cx="17028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58" name="Ink 257">
                  <a:extLst>
                    <a:ext uri="{FF2B5EF4-FFF2-40B4-BE49-F238E27FC236}">
                      <a16:creationId xmlns:a16="http://schemas.microsoft.com/office/drawing/2014/main" id="{F692EE92-A590-4CD5-9358-376DD103E2C0}"/>
                    </a:ext>
                  </a:extLst>
                </p14:cNvPr>
                <p14:cNvContentPartPr/>
                <p14:nvPr/>
              </p14:nvContentPartPr>
              <p14:xfrm>
                <a:off x="5602886" y="796046"/>
                <a:ext cx="268200" cy="119160"/>
              </p14:xfrm>
            </p:contentPart>
          </mc:Choice>
          <mc:Fallback xmlns="">
            <p:pic>
              <p:nvPicPr>
                <p:cNvPr id="258" name="Ink 257">
                  <a:extLst>
                    <a:ext uri="{FF2B5EF4-FFF2-40B4-BE49-F238E27FC236}">
                      <a16:creationId xmlns:a16="http://schemas.microsoft.com/office/drawing/2014/main" id="{F692EE92-A590-4CD5-9358-376DD103E2C0}"/>
                    </a:ext>
                  </a:extLst>
                </p:cNvPr>
                <p:cNvPicPr/>
                <p:nvPr/>
              </p:nvPicPr>
              <p:blipFill>
                <a:blip r:embed="rId22"/>
                <a:stretch>
                  <a:fillRect/>
                </a:stretch>
              </p:blipFill>
              <p:spPr>
                <a:xfrm>
                  <a:off x="5585246" y="778046"/>
                  <a:ext cx="30384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59" name="Ink 258">
                  <a:extLst>
                    <a:ext uri="{FF2B5EF4-FFF2-40B4-BE49-F238E27FC236}">
                      <a16:creationId xmlns:a16="http://schemas.microsoft.com/office/drawing/2014/main" id="{9200C112-C849-4EBF-B909-C10A7F42249F}"/>
                    </a:ext>
                  </a:extLst>
                </p14:cNvPr>
                <p14:cNvContentPartPr/>
                <p14:nvPr/>
              </p14:nvContentPartPr>
              <p14:xfrm>
                <a:off x="5944166" y="538286"/>
                <a:ext cx="256680" cy="134640"/>
              </p14:xfrm>
            </p:contentPart>
          </mc:Choice>
          <mc:Fallback xmlns="">
            <p:pic>
              <p:nvPicPr>
                <p:cNvPr id="259" name="Ink 258">
                  <a:extLst>
                    <a:ext uri="{FF2B5EF4-FFF2-40B4-BE49-F238E27FC236}">
                      <a16:creationId xmlns:a16="http://schemas.microsoft.com/office/drawing/2014/main" id="{9200C112-C849-4EBF-B909-C10A7F42249F}"/>
                    </a:ext>
                  </a:extLst>
                </p:cNvPr>
                <p:cNvPicPr/>
                <p:nvPr/>
              </p:nvPicPr>
              <p:blipFill>
                <a:blip r:embed="rId24"/>
                <a:stretch>
                  <a:fillRect/>
                </a:stretch>
              </p:blipFill>
              <p:spPr>
                <a:xfrm>
                  <a:off x="5926166" y="520646"/>
                  <a:ext cx="292320" cy="170280"/>
                </a:xfrm>
                <a:prstGeom prst="rect">
                  <a:avLst/>
                </a:prstGeom>
              </p:spPr>
            </p:pic>
          </mc:Fallback>
        </mc:AlternateContent>
      </p:grpSp>
      <p:grpSp>
        <p:nvGrpSpPr>
          <p:cNvPr id="263" name="Group 262">
            <a:extLst>
              <a:ext uri="{FF2B5EF4-FFF2-40B4-BE49-F238E27FC236}">
                <a16:creationId xmlns:a16="http://schemas.microsoft.com/office/drawing/2014/main" id="{C8B2CD44-C22F-41AF-907E-8E15926A922C}"/>
              </a:ext>
            </a:extLst>
          </p:cNvPr>
          <p:cNvGrpSpPr/>
          <p:nvPr/>
        </p:nvGrpSpPr>
        <p:grpSpPr>
          <a:xfrm>
            <a:off x="3283046" y="1826726"/>
            <a:ext cx="341640" cy="606960"/>
            <a:chOff x="3283046" y="1826726"/>
            <a:chExt cx="341640" cy="606960"/>
          </a:xfrm>
        </p:grpSpPr>
        <mc:AlternateContent xmlns:mc="http://schemas.openxmlformats.org/markup-compatibility/2006" xmlns:p14="http://schemas.microsoft.com/office/powerpoint/2010/main">
          <mc:Choice Requires="p14">
            <p:contentPart p14:bwMode="auto" r:id="rId25">
              <p14:nvContentPartPr>
                <p14:cNvPr id="261" name="Ink 260">
                  <a:extLst>
                    <a:ext uri="{FF2B5EF4-FFF2-40B4-BE49-F238E27FC236}">
                      <a16:creationId xmlns:a16="http://schemas.microsoft.com/office/drawing/2014/main" id="{0E450953-9EA6-47C4-B181-7FFA871F9909}"/>
                    </a:ext>
                  </a:extLst>
                </p14:cNvPr>
                <p14:cNvContentPartPr/>
                <p14:nvPr/>
              </p14:nvContentPartPr>
              <p14:xfrm>
                <a:off x="3283046" y="1958126"/>
                <a:ext cx="165240" cy="324000"/>
              </p14:xfrm>
            </p:contentPart>
          </mc:Choice>
          <mc:Fallback xmlns="">
            <p:pic>
              <p:nvPicPr>
                <p:cNvPr id="261" name="Ink 260">
                  <a:extLst>
                    <a:ext uri="{FF2B5EF4-FFF2-40B4-BE49-F238E27FC236}">
                      <a16:creationId xmlns:a16="http://schemas.microsoft.com/office/drawing/2014/main" id="{0E450953-9EA6-47C4-B181-7FFA871F9909}"/>
                    </a:ext>
                  </a:extLst>
                </p:cNvPr>
                <p:cNvPicPr/>
                <p:nvPr/>
              </p:nvPicPr>
              <p:blipFill>
                <a:blip r:embed="rId26"/>
                <a:stretch>
                  <a:fillRect/>
                </a:stretch>
              </p:blipFill>
              <p:spPr>
                <a:xfrm>
                  <a:off x="3265046" y="1940126"/>
                  <a:ext cx="200880" cy="3596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62" name="Ink 261">
                  <a:extLst>
                    <a:ext uri="{FF2B5EF4-FFF2-40B4-BE49-F238E27FC236}">
                      <a16:creationId xmlns:a16="http://schemas.microsoft.com/office/drawing/2014/main" id="{46094580-2B2B-4293-9724-89749B488534}"/>
                    </a:ext>
                  </a:extLst>
                </p14:cNvPr>
                <p14:cNvContentPartPr/>
                <p14:nvPr/>
              </p14:nvContentPartPr>
              <p14:xfrm>
                <a:off x="3459086" y="1826726"/>
                <a:ext cx="165600" cy="606960"/>
              </p14:xfrm>
            </p:contentPart>
          </mc:Choice>
          <mc:Fallback xmlns="">
            <p:pic>
              <p:nvPicPr>
                <p:cNvPr id="262" name="Ink 261">
                  <a:extLst>
                    <a:ext uri="{FF2B5EF4-FFF2-40B4-BE49-F238E27FC236}">
                      <a16:creationId xmlns:a16="http://schemas.microsoft.com/office/drawing/2014/main" id="{46094580-2B2B-4293-9724-89749B488534}"/>
                    </a:ext>
                  </a:extLst>
                </p:cNvPr>
                <p:cNvPicPr/>
                <p:nvPr/>
              </p:nvPicPr>
              <p:blipFill>
                <a:blip r:embed="rId28"/>
                <a:stretch>
                  <a:fillRect/>
                </a:stretch>
              </p:blipFill>
              <p:spPr>
                <a:xfrm>
                  <a:off x="3441086" y="1809086"/>
                  <a:ext cx="201240" cy="642600"/>
                </a:xfrm>
                <a:prstGeom prst="rect">
                  <a:avLst/>
                </a:prstGeom>
              </p:spPr>
            </p:pic>
          </mc:Fallback>
        </mc:AlternateContent>
      </p:grpSp>
      <p:grpSp>
        <p:nvGrpSpPr>
          <p:cNvPr id="272" name="Group 271">
            <a:extLst>
              <a:ext uri="{FF2B5EF4-FFF2-40B4-BE49-F238E27FC236}">
                <a16:creationId xmlns:a16="http://schemas.microsoft.com/office/drawing/2014/main" id="{1B84FA9E-F5E7-4351-95F8-D2240C963613}"/>
              </a:ext>
            </a:extLst>
          </p:cNvPr>
          <p:cNvGrpSpPr/>
          <p:nvPr/>
        </p:nvGrpSpPr>
        <p:grpSpPr>
          <a:xfrm>
            <a:off x="4670486" y="1841126"/>
            <a:ext cx="1419120" cy="441000"/>
            <a:chOff x="4670486" y="1841126"/>
            <a:chExt cx="1419120" cy="441000"/>
          </a:xfrm>
        </p:grpSpPr>
        <mc:AlternateContent xmlns:mc="http://schemas.openxmlformats.org/markup-compatibility/2006" xmlns:p14="http://schemas.microsoft.com/office/powerpoint/2010/main">
          <mc:Choice Requires="p14">
            <p:contentPart p14:bwMode="auto" r:id="rId29">
              <p14:nvContentPartPr>
                <p14:cNvPr id="266" name="Ink 265">
                  <a:extLst>
                    <a:ext uri="{FF2B5EF4-FFF2-40B4-BE49-F238E27FC236}">
                      <a16:creationId xmlns:a16="http://schemas.microsoft.com/office/drawing/2014/main" id="{A5909B0E-A795-4FE6-BA6C-A411D183F783}"/>
                    </a:ext>
                  </a:extLst>
                </p14:cNvPr>
                <p14:cNvContentPartPr/>
                <p14:nvPr/>
              </p14:nvContentPartPr>
              <p14:xfrm>
                <a:off x="4748246" y="1979366"/>
                <a:ext cx="10440" cy="302760"/>
              </p14:xfrm>
            </p:contentPart>
          </mc:Choice>
          <mc:Fallback xmlns="">
            <p:pic>
              <p:nvPicPr>
                <p:cNvPr id="266" name="Ink 265">
                  <a:extLst>
                    <a:ext uri="{FF2B5EF4-FFF2-40B4-BE49-F238E27FC236}">
                      <a16:creationId xmlns:a16="http://schemas.microsoft.com/office/drawing/2014/main" id="{A5909B0E-A795-4FE6-BA6C-A411D183F783}"/>
                    </a:ext>
                  </a:extLst>
                </p:cNvPr>
                <p:cNvPicPr/>
                <p:nvPr/>
              </p:nvPicPr>
              <p:blipFill>
                <a:blip r:embed="rId30"/>
                <a:stretch>
                  <a:fillRect/>
                </a:stretch>
              </p:blipFill>
              <p:spPr>
                <a:xfrm>
                  <a:off x="4730246" y="1961726"/>
                  <a:ext cx="4608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67" name="Ink 266">
                  <a:extLst>
                    <a:ext uri="{FF2B5EF4-FFF2-40B4-BE49-F238E27FC236}">
                      <a16:creationId xmlns:a16="http://schemas.microsoft.com/office/drawing/2014/main" id="{C1F6FBD9-338A-4841-BDE6-9EB9F2053870}"/>
                    </a:ext>
                  </a:extLst>
                </p14:cNvPr>
                <p14:cNvContentPartPr/>
                <p14:nvPr/>
              </p14:nvContentPartPr>
              <p14:xfrm>
                <a:off x="4943006" y="1992686"/>
                <a:ext cx="15120" cy="262440"/>
              </p14:xfrm>
            </p:contentPart>
          </mc:Choice>
          <mc:Fallback xmlns="">
            <p:pic>
              <p:nvPicPr>
                <p:cNvPr id="267" name="Ink 266">
                  <a:extLst>
                    <a:ext uri="{FF2B5EF4-FFF2-40B4-BE49-F238E27FC236}">
                      <a16:creationId xmlns:a16="http://schemas.microsoft.com/office/drawing/2014/main" id="{C1F6FBD9-338A-4841-BDE6-9EB9F2053870}"/>
                    </a:ext>
                  </a:extLst>
                </p:cNvPr>
                <p:cNvPicPr/>
                <p:nvPr/>
              </p:nvPicPr>
              <p:blipFill>
                <a:blip r:embed="rId32"/>
                <a:stretch>
                  <a:fillRect/>
                </a:stretch>
              </p:blipFill>
              <p:spPr>
                <a:xfrm>
                  <a:off x="4925006" y="1975046"/>
                  <a:ext cx="5076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8" name="Ink 267">
                  <a:extLst>
                    <a:ext uri="{FF2B5EF4-FFF2-40B4-BE49-F238E27FC236}">
                      <a16:creationId xmlns:a16="http://schemas.microsoft.com/office/drawing/2014/main" id="{39FCE934-48F7-457A-9E1F-19C9E5E9AE30}"/>
                    </a:ext>
                  </a:extLst>
                </p14:cNvPr>
                <p14:cNvContentPartPr/>
                <p14:nvPr/>
              </p14:nvContentPartPr>
              <p14:xfrm>
                <a:off x="4670486" y="1886486"/>
                <a:ext cx="440640" cy="122760"/>
              </p14:xfrm>
            </p:contentPart>
          </mc:Choice>
          <mc:Fallback xmlns="">
            <p:pic>
              <p:nvPicPr>
                <p:cNvPr id="268" name="Ink 267">
                  <a:extLst>
                    <a:ext uri="{FF2B5EF4-FFF2-40B4-BE49-F238E27FC236}">
                      <a16:creationId xmlns:a16="http://schemas.microsoft.com/office/drawing/2014/main" id="{39FCE934-48F7-457A-9E1F-19C9E5E9AE30}"/>
                    </a:ext>
                  </a:extLst>
                </p:cNvPr>
                <p:cNvPicPr/>
                <p:nvPr/>
              </p:nvPicPr>
              <p:blipFill>
                <a:blip r:embed="rId34"/>
                <a:stretch>
                  <a:fillRect/>
                </a:stretch>
              </p:blipFill>
              <p:spPr>
                <a:xfrm>
                  <a:off x="4652846" y="1868846"/>
                  <a:ext cx="47628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69" name="Ink 268">
                  <a:extLst>
                    <a:ext uri="{FF2B5EF4-FFF2-40B4-BE49-F238E27FC236}">
                      <a16:creationId xmlns:a16="http://schemas.microsoft.com/office/drawing/2014/main" id="{C6B8A8A4-7C87-4A5A-82FC-8D58313C9D6D}"/>
                    </a:ext>
                  </a:extLst>
                </p14:cNvPr>
                <p14:cNvContentPartPr/>
                <p14:nvPr/>
              </p14:nvContentPartPr>
              <p14:xfrm>
                <a:off x="5333606" y="2107526"/>
                <a:ext cx="166680" cy="164880"/>
              </p14:xfrm>
            </p:contentPart>
          </mc:Choice>
          <mc:Fallback xmlns="">
            <p:pic>
              <p:nvPicPr>
                <p:cNvPr id="269" name="Ink 268">
                  <a:extLst>
                    <a:ext uri="{FF2B5EF4-FFF2-40B4-BE49-F238E27FC236}">
                      <a16:creationId xmlns:a16="http://schemas.microsoft.com/office/drawing/2014/main" id="{C6B8A8A4-7C87-4A5A-82FC-8D58313C9D6D}"/>
                    </a:ext>
                  </a:extLst>
                </p:cNvPr>
                <p:cNvPicPr/>
                <p:nvPr/>
              </p:nvPicPr>
              <p:blipFill>
                <a:blip r:embed="rId36"/>
                <a:stretch>
                  <a:fillRect/>
                </a:stretch>
              </p:blipFill>
              <p:spPr>
                <a:xfrm>
                  <a:off x="5315606" y="2089526"/>
                  <a:ext cx="2023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70" name="Ink 269">
                  <a:extLst>
                    <a:ext uri="{FF2B5EF4-FFF2-40B4-BE49-F238E27FC236}">
                      <a16:creationId xmlns:a16="http://schemas.microsoft.com/office/drawing/2014/main" id="{C99915AF-D0DD-492A-B3EE-042545B97A9F}"/>
                    </a:ext>
                  </a:extLst>
                </p14:cNvPr>
                <p14:cNvContentPartPr/>
                <p14:nvPr/>
              </p14:nvContentPartPr>
              <p14:xfrm>
                <a:off x="5543126" y="2134166"/>
                <a:ext cx="254520" cy="111960"/>
              </p14:xfrm>
            </p:contentPart>
          </mc:Choice>
          <mc:Fallback xmlns="">
            <p:pic>
              <p:nvPicPr>
                <p:cNvPr id="270" name="Ink 269">
                  <a:extLst>
                    <a:ext uri="{FF2B5EF4-FFF2-40B4-BE49-F238E27FC236}">
                      <a16:creationId xmlns:a16="http://schemas.microsoft.com/office/drawing/2014/main" id="{C99915AF-D0DD-492A-B3EE-042545B97A9F}"/>
                    </a:ext>
                  </a:extLst>
                </p:cNvPr>
                <p:cNvPicPr/>
                <p:nvPr/>
              </p:nvPicPr>
              <p:blipFill>
                <a:blip r:embed="rId38"/>
                <a:stretch>
                  <a:fillRect/>
                </a:stretch>
              </p:blipFill>
              <p:spPr>
                <a:xfrm>
                  <a:off x="5525486" y="2116166"/>
                  <a:ext cx="29016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71" name="Ink 270">
                  <a:extLst>
                    <a:ext uri="{FF2B5EF4-FFF2-40B4-BE49-F238E27FC236}">
                      <a16:creationId xmlns:a16="http://schemas.microsoft.com/office/drawing/2014/main" id="{44E55104-A2D2-4D1A-BE15-60CD75B52ADC}"/>
                    </a:ext>
                  </a:extLst>
                </p14:cNvPr>
                <p14:cNvContentPartPr/>
                <p14:nvPr/>
              </p14:nvContentPartPr>
              <p14:xfrm>
                <a:off x="5884766" y="1841126"/>
                <a:ext cx="204840" cy="129240"/>
              </p14:xfrm>
            </p:contentPart>
          </mc:Choice>
          <mc:Fallback xmlns="">
            <p:pic>
              <p:nvPicPr>
                <p:cNvPr id="271" name="Ink 270">
                  <a:extLst>
                    <a:ext uri="{FF2B5EF4-FFF2-40B4-BE49-F238E27FC236}">
                      <a16:creationId xmlns:a16="http://schemas.microsoft.com/office/drawing/2014/main" id="{44E55104-A2D2-4D1A-BE15-60CD75B52ADC}"/>
                    </a:ext>
                  </a:extLst>
                </p:cNvPr>
                <p:cNvPicPr/>
                <p:nvPr/>
              </p:nvPicPr>
              <p:blipFill>
                <a:blip r:embed="rId40"/>
                <a:stretch>
                  <a:fillRect/>
                </a:stretch>
              </p:blipFill>
              <p:spPr>
                <a:xfrm>
                  <a:off x="5867126" y="1823486"/>
                  <a:ext cx="240480" cy="164880"/>
                </a:xfrm>
                <a:prstGeom prst="rect">
                  <a:avLst/>
                </a:prstGeom>
              </p:spPr>
            </p:pic>
          </mc:Fallback>
        </mc:AlternateContent>
      </p:grpSp>
      <p:grpSp>
        <p:nvGrpSpPr>
          <p:cNvPr id="275" name="Group 274">
            <a:extLst>
              <a:ext uri="{FF2B5EF4-FFF2-40B4-BE49-F238E27FC236}">
                <a16:creationId xmlns:a16="http://schemas.microsoft.com/office/drawing/2014/main" id="{428FFACA-AB19-4F1D-91DE-F8435932402F}"/>
              </a:ext>
            </a:extLst>
          </p:cNvPr>
          <p:cNvGrpSpPr/>
          <p:nvPr/>
        </p:nvGrpSpPr>
        <p:grpSpPr>
          <a:xfrm>
            <a:off x="3978566" y="1948046"/>
            <a:ext cx="457920" cy="363240"/>
            <a:chOff x="3978566" y="1948046"/>
            <a:chExt cx="457920" cy="363240"/>
          </a:xfrm>
        </p:grpSpPr>
        <mc:AlternateContent xmlns:mc="http://schemas.openxmlformats.org/markup-compatibility/2006" xmlns:p14="http://schemas.microsoft.com/office/powerpoint/2010/main">
          <mc:Choice Requires="p14">
            <p:contentPart p14:bwMode="auto" r:id="rId41">
              <p14:nvContentPartPr>
                <p14:cNvPr id="273" name="Ink 272">
                  <a:extLst>
                    <a:ext uri="{FF2B5EF4-FFF2-40B4-BE49-F238E27FC236}">
                      <a16:creationId xmlns:a16="http://schemas.microsoft.com/office/drawing/2014/main" id="{086177C0-7CBE-4BDA-BBB4-F1DE3E81803B}"/>
                    </a:ext>
                  </a:extLst>
                </p14:cNvPr>
                <p14:cNvContentPartPr/>
                <p14:nvPr/>
              </p14:nvContentPartPr>
              <p14:xfrm>
                <a:off x="3978566" y="1948046"/>
                <a:ext cx="186840" cy="363240"/>
              </p14:xfrm>
            </p:contentPart>
          </mc:Choice>
          <mc:Fallback xmlns="">
            <p:pic>
              <p:nvPicPr>
                <p:cNvPr id="273" name="Ink 272">
                  <a:extLst>
                    <a:ext uri="{FF2B5EF4-FFF2-40B4-BE49-F238E27FC236}">
                      <a16:creationId xmlns:a16="http://schemas.microsoft.com/office/drawing/2014/main" id="{086177C0-7CBE-4BDA-BBB4-F1DE3E81803B}"/>
                    </a:ext>
                  </a:extLst>
                </p:cNvPr>
                <p:cNvPicPr/>
                <p:nvPr/>
              </p:nvPicPr>
              <p:blipFill>
                <a:blip r:embed="rId42"/>
                <a:stretch>
                  <a:fillRect/>
                </a:stretch>
              </p:blipFill>
              <p:spPr>
                <a:xfrm>
                  <a:off x="3960926" y="1930046"/>
                  <a:ext cx="222480" cy="398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74" name="Ink 273">
                  <a:extLst>
                    <a:ext uri="{FF2B5EF4-FFF2-40B4-BE49-F238E27FC236}">
                      <a16:creationId xmlns:a16="http://schemas.microsoft.com/office/drawing/2014/main" id="{B84F7B8F-4681-4F6C-9229-B23EF1565382}"/>
                    </a:ext>
                  </a:extLst>
                </p14:cNvPr>
                <p14:cNvContentPartPr/>
                <p14:nvPr/>
              </p14:nvContentPartPr>
              <p14:xfrm>
                <a:off x="4236326" y="1994486"/>
                <a:ext cx="200160" cy="304920"/>
              </p14:xfrm>
            </p:contentPart>
          </mc:Choice>
          <mc:Fallback xmlns="">
            <p:pic>
              <p:nvPicPr>
                <p:cNvPr id="274" name="Ink 273">
                  <a:extLst>
                    <a:ext uri="{FF2B5EF4-FFF2-40B4-BE49-F238E27FC236}">
                      <a16:creationId xmlns:a16="http://schemas.microsoft.com/office/drawing/2014/main" id="{B84F7B8F-4681-4F6C-9229-B23EF1565382}"/>
                    </a:ext>
                  </a:extLst>
                </p:cNvPr>
                <p:cNvPicPr/>
                <p:nvPr/>
              </p:nvPicPr>
              <p:blipFill>
                <a:blip r:embed="rId44"/>
                <a:stretch>
                  <a:fillRect/>
                </a:stretch>
              </p:blipFill>
              <p:spPr>
                <a:xfrm>
                  <a:off x="4218326" y="1976486"/>
                  <a:ext cx="235800" cy="340560"/>
                </a:xfrm>
                <a:prstGeom prst="rect">
                  <a:avLst/>
                </a:prstGeom>
              </p:spPr>
            </p:pic>
          </mc:Fallback>
        </mc:AlternateContent>
      </p:grpSp>
      <p:grpSp>
        <p:nvGrpSpPr>
          <p:cNvPr id="278" name="Group 277">
            <a:extLst>
              <a:ext uri="{FF2B5EF4-FFF2-40B4-BE49-F238E27FC236}">
                <a16:creationId xmlns:a16="http://schemas.microsoft.com/office/drawing/2014/main" id="{40FBF22D-52B8-4EE5-8B06-55D2BA02DFB2}"/>
              </a:ext>
            </a:extLst>
          </p:cNvPr>
          <p:cNvGrpSpPr/>
          <p:nvPr/>
        </p:nvGrpSpPr>
        <p:grpSpPr>
          <a:xfrm>
            <a:off x="3254246" y="3055766"/>
            <a:ext cx="344160" cy="515520"/>
            <a:chOff x="3254246" y="3055766"/>
            <a:chExt cx="344160" cy="515520"/>
          </a:xfrm>
        </p:grpSpPr>
        <mc:AlternateContent xmlns:mc="http://schemas.openxmlformats.org/markup-compatibility/2006" xmlns:p14="http://schemas.microsoft.com/office/powerpoint/2010/main">
          <mc:Choice Requires="p14">
            <p:contentPart p14:bwMode="auto" r:id="rId45">
              <p14:nvContentPartPr>
                <p14:cNvPr id="276" name="Ink 275">
                  <a:extLst>
                    <a:ext uri="{FF2B5EF4-FFF2-40B4-BE49-F238E27FC236}">
                      <a16:creationId xmlns:a16="http://schemas.microsoft.com/office/drawing/2014/main" id="{E34A47CC-26CB-419D-B0C1-B33F7E27A3B5}"/>
                    </a:ext>
                  </a:extLst>
                </p14:cNvPr>
                <p14:cNvContentPartPr/>
                <p14:nvPr/>
              </p14:nvContentPartPr>
              <p14:xfrm>
                <a:off x="3254246" y="3214166"/>
                <a:ext cx="181800" cy="205920"/>
              </p14:xfrm>
            </p:contentPart>
          </mc:Choice>
          <mc:Fallback xmlns="">
            <p:pic>
              <p:nvPicPr>
                <p:cNvPr id="276" name="Ink 275">
                  <a:extLst>
                    <a:ext uri="{FF2B5EF4-FFF2-40B4-BE49-F238E27FC236}">
                      <a16:creationId xmlns:a16="http://schemas.microsoft.com/office/drawing/2014/main" id="{E34A47CC-26CB-419D-B0C1-B33F7E27A3B5}"/>
                    </a:ext>
                  </a:extLst>
                </p:cNvPr>
                <p:cNvPicPr/>
                <p:nvPr/>
              </p:nvPicPr>
              <p:blipFill>
                <a:blip r:embed="rId46"/>
                <a:stretch>
                  <a:fillRect/>
                </a:stretch>
              </p:blipFill>
              <p:spPr>
                <a:xfrm>
                  <a:off x="3236606" y="3196526"/>
                  <a:ext cx="21744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77" name="Ink 276">
                  <a:extLst>
                    <a:ext uri="{FF2B5EF4-FFF2-40B4-BE49-F238E27FC236}">
                      <a16:creationId xmlns:a16="http://schemas.microsoft.com/office/drawing/2014/main" id="{51D6987A-A00D-42E5-9250-5BA726DAA32F}"/>
                    </a:ext>
                  </a:extLst>
                </p14:cNvPr>
                <p14:cNvContentPartPr/>
                <p14:nvPr/>
              </p14:nvContentPartPr>
              <p14:xfrm>
                <a:off x="3449726" y="3055766"/>
                <a:ext cx="148680" cy="515520"/>
              </p14:xfrm>
            </p:contentPart>
          </mc:Choice>
          <mc:Fallback xmlns="">
            <p:pic>
              <p:nvPicPr>
                <p:cNvPr id="277" name="Ink 276">
                  <a:extLst>
                    <a:ext uri="{FF2B5EF4-FFF2-40B4-BE49-F238E27FC236}">
                      <a16:creationId xmlns:a16="http://schemas.microsoft.com/office/drawing/2014/main" id="{51D6987A-A00D-42E5-9250-5BA726DAA32F}"/>
                    </a:ext>
                  </a:extLst>
                </p:cNvPr>
                <p:cNvPicPr/>
                <p:nvPr/>
              </p:nvPicPr>
              <p:blipFill>
                <a:blip r:embed="rId48"/>
                <a:stretch>
                  <a:fillRect/>
                </a:stretch>
              </p:blipFill>
              <p:spPr>
                <a:xfrm>
                  <a:off x="3432086" y="3037766"/>
                  <a:ext cx="184320" cy="551160"/>
                </a:xfrm>
                <a:prstGeom prst="rect">
                  <a:avLst/>
                </a:prstGeom>
              </p:spPr>
            </p:pic>
          </mc:Fallback>
        </mc:AlternateContent>
      </p:grpSp>
      <p:grpSp>
        <p:nvGrpSpPr>
          <p:cNvPr id="288" name="Group 287">
            <a:extLst>
              <a:ext uri="{FF2B5EF4-FFF2-40B4-BE49-F238E27FC236}">
                <a16:creationId xmlns:a16="http://schemas.microsoft.com/office/drawing/2014/main" id="{CD6520F2-C3C4-47B2-999D-B21B1BA5E5AC}"/>
              </a:ext>
            </a:extLst>
          </p:cNvPr>
          <p:cNvGrpSpPr/>
          <p:nvPr/>
        </p:nvGrpSpPr>
        <p:grpSpPr>
          <a:xfrm>
            <a:off x="4080446" y="2895566"/>
            <a:ext cx="1806480" cy="496080"/>
            <a:chOff x="4080446" y="2895566"/>
            <a:chExt cx="1806480" cy="496080"/>
          </a:xfrm>
        </p:grpSpPr>
        <mc:AlternateContent xmlns:mc="http://schemas.openxmlformats.org/markup-compatibility/2006" xmlns:p14="http://schemas.microsoft.com/office/powerpoint/2010/main">
          <mc:Choice Requires="p14">
            <p:contentPart p14:bwMode="auto" r:id="rId49">
              <p14:nvContentPartPr>
                <p14:cNvPr id="279" name="Ink 278">
                  <a:extLst>
                    <a:ext uri="{FF2B5EF4-FFF2-40B4-BE49-F238E27FC236}">
                      <a16:creationId xmlns:a16="http://schemas.microsoft.com/office/drawing/2014/main" id="{B97272B5-C17C-4398-9C01-8F577FF5A742}"/>
                    </a:ext>
                  </a:extLst>
                </p14:cNvPr>
                <p14:cNvContentPartPr/>
                <p14:nvPr/>
              </p14:nvContentPartPr>
              <p14:xfrm>
                <a:off x="4080446" y="3069446"/>
                <a:ext cx="274320" cy="189000"/>
              </p14:xfrm>
            </p:contentPart>
          </mc:Choice>
          <mc:Fallback xmlns="">
            <p:pic>
              <p:nvPicPr>
                <p:cNvPr id="279" name="Ink 278">
                  <a:extLst>
                    <a:ext uri="{FF2B5EF4-FFF2-40B4-BE49-F238E27FC236}">
                      <a16:creationId xmlns:a16="http://schemas.microsoft.com/office/drawing/2014/main" id="{B97272B5-C17C-4398-9C01-8F577FF5A742}"/>
                    </a:ext>
                  </a:extLst>
                </p:cNvPr>
                <p:cNvPicPr/>
                <p:nvPr/>
              </p:nvPicPr>
              <p:blipFill>
                <a:blip r:embed="rId50"/>
                <a:stretch>
                  <a:fillRect/>
                </a:stretch>
              </p:blipFill>
              <p:spPr>
                <a:xfrm>
                  <a:off x="4062806" y="3051446"/>
                  <a:ext cx="30996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280" name="Ink 279">
                  <a:extLst>
                    <a:ext uri="{FF2B5EF4-FFF2-40B4-BE49-F238E27FC236}">
                      <a16:creationId xmlns:a16="http://schemas.microsoft.com/office/drawing/2014/main" id="{0FC3D217-94EB-42FC-8BCB-05FC2E6559DC}"/>
                    </a:ext>
                  </a:extLst>
                </p14:cNvPr>
                <p14:cNvContentPartPr/>
                <p14:nvPr/>
              </p14:nvContentPartPr>
              <p14:xfrm>
                <a:off x="4198886" y="3154766"/>
                <a:ext cx="40680" cy="196920"/>
              </p14:xfrm>
            </p:contentPart>
          </mc:Choice>
          <mc:Fallback xmlns="">
            <p:pic>
              <p:nvPicPr>
                <p:cNvPr id="280" name="Ink 279">
                  <a:extLst>
                    <a:ext uri="{FF2B5EF4-FFF2-40B4-BE49-F238E27FC236}">
                      <a16:creationId xmlns:a16="http://schemas.microsoft.com/office/drawing/2014/main" id="{0FC3D217-94EB-42FC-8BCB-05FC2E6559DC}"/>
                    </a:ext>
                  </a:extLst>
                </p:cNvPr>
                <p:cNvPicPr/>
                <p:nvPr/>
              </p:nvPicPr>
              <p:blipFill>
                <a:blip r:embed="rId52"/>
                <a:stretch>
                  <a:fillRect/>
                </a:stretch>
              </p:blipFill>
              <p:spPr>
                <a:xfrm>
                  <a:off x="4181246" y="3137126"/>
                  <a:ext cx="763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81" name="Ink 280">
                  <a:extLst>
                    <a:ext uri="{FF2B5EF4-FFF2-40B4-BE49-F238E27FC236}">
                      <a16:creationId xmlns:a16="http://schemas.microsoft.com/office/drawing/2014/main" id="{986E670C-992B-4DDF-A483-C66833F0C0BD}"/>
                    </a:ext>
                  </a:extLst>
                </p14:cNvPr>
                <p14:cNvContentPartPr/>
                <p14:nvPr/>
              </p14:nvContentPartPr>
              <p14:xfrm>
                <a:off x="4514966" y="3240086"/>
                <a:ext cx="2520" cy="3240"/>
              </p14:xfrm>
            </p:contentPart>
          </mc:Choice>
          <mc:Fallback xmlns="">
            <p:pic>
              <p:nvPicPr>
                <p:cNvPr id="281" name="Ink 280">
                  <a:extLst>
                    <a:ext uri="{FF2B5EF4-FFF2-40B4-BE49-F238E27FC236}">
                      <a16:creationId xmlns:a16="http://schemas.microsoft.com/office/drawing/2014/main" id="{986E670C-992B-4DDF-A483-C66833F0C0BD}"/>
                    </a:ext>
                  </a:extLst>
                </p:cNvPr>
                <p:cNvPicPr/>
                <p:nvPr/>
              </p:nvPicPr>
              <p:blipFill>
                <a:blip r:embed="rId54"/>
                <a:stretch>
                  <a:fillRect/>
                </a:stretch>
              </p:blipFill>
              <p:spPr>
                <a:xfrm>
                  <a:off x="4497326" y="322244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282" name="Ink 281">
                  <a:extLst>
                    <a:ext uri="{FF2B5EF4-FFF2-40B4-BE49-F238E27FC236}">
                      <a16:creationId xmlns:a16="http://schemas.microsoft.com/office/drawing/2014/main" id="{81578709-9139-40BE-8862-DF5E6A0F1C63}"/>
                    </a:ext>
                  </a:extLst>
                </p14:cNvPr>
                <p14:cNvContentPartPr/>
                <p14:nvPr/>
              </p14:nvContentPartPr>
              <p14:xfrm>
                <a:off x="4649966" y="3077006"/>
                <a:ext cx="188640" cy="254520"/>
              </p14:xfrm>
            </p:contentPart>
          </mc:Choice>
          <mc:Fallback xmlns="">
            <p:pic>
              <p:nvPicPr>
                <p:cNvPr id="282" name="Ink 281">
                  <a:extLst>
                    <a:ext uri="{FF2B5EF4-FFF2-40B4-BE49-F238E27FC236}">
                      <a16:creationId xmlns:a16="http://schemas.microsoft.com/office/drawing/2014/main" id="{81578709-9139-40BE-8862-DF5E6A0F1C63}"/>
                    </a:ext>
                  </a:extLst>
                </p:cNvPr>
                <p:cNvPicPr/>
                <p:nvPr/>
              </p:nvPicPr>
              <p:blipFill>
                <a:blip r:embed="rId56"/>
                <a:stretch>
                  <a:fillRect/>
                </a:stretch>
              </p:blipFill>
              <p:spPr>
                <a:xfrm>
                  <a:off x="4631966" y="3059006"/>
                  <a:ext cx="22428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283" name="Ink 282">
                  <a:extLst>
                    <a:ext uri="{FF2B5EF4-FFF2-40B4-BE49-F238E27FC236}">
                      <a16:creationId xmlns:a16="http://schemas.microsoft.com/office/drawing/2014/main" id="{475BA22E-F372-486D-A3A2-60129F762FE6}"/>
                    </a:ext>
                  </a:extLst>
                </p14:cNvPr>
                <p14:cNvContentPartPr/>
                <p14:nvPr/>
              </p14:nvContentPartPr>
              <p14:xfrm>
                <a:off x="4678046" y="3054686"/>
                <a:ext cx="247680" cy="47880"/>
              </p14:xfrm>
            </p:contentPart>
          </mc:Choice>
          <mc:Fallback xmlns="">
            <p:pic>
              <p:nvPicPr>
                <p:cNvPr id="283" name="Ink 282">
                  <a:extLst>
                    <a:ext uri="{FF2B5EF4-FFF2-40B4-BE49-F238E27FC236}">
                      <a16:creationId xmlns:a16="http://schemas.microsoft.com/office/drawing/2014/main" id="{475BA22E-F372-486D-A3A2-60129F762FE6}"/>
                    </a:ext>
                  </a:extLst>
                </p:cNvPr>
                <p:cNvPicPr/>
                <p:nvPr/>
              </p:nvPicPr>
              <p:blipFill>
                <a:blip r:embed="rId58"/>
                <a:stretch>
                  <a:fillRect/>
                </a:stretch>
              </p:blipFill>
              <p:spPr>
                <a:xfrm>
                  <a:off x="4660046" y="3036686"/>
                  <a:ext cx="2833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284" name="Ink 283">
                  <a:extLst>
                    <a:ext uri="{FF2B5EF4-FFF2-40B4-BE49-F238E27FC236}">
                      <a16:creationId xmlns:a16="http://schemas.microsoft.com/office/drawing/2014/main" id="{78C79D4A-F9DD-4EB2-BADD-E2D6114596DA}"/>
                    </a:ext>
                  </a:extLst>
                </p14:cNvPr>
                <p14:cNvContentPartPr/>
                <p14:nvPr/>
              </p14:nvContentPartPr>
              <p14:xfrm>
                <a:off x="5006726" y="3227846"/>
                <a:ext cx="194040" cy="163800"/>
              </p14:xfrm>
            </p:contentPart>
          </mc:Choice>
          <mc:Fallback xmlns="">
            <p:pic>
              <p:nvPicPr>
                <p:cNvPr id="284" name="Ink 283">
                  <a:extLst>
                    <a:ext uri="{FF2B5EF4-FFF2-40B4-BE49-F238E27FC236}">
                      <a16:creationId xmlns:a16="http://schemas.microsoft.com/office/drawing/2014/main" id="{78C79D4A-F9DD-4EB2-BADD-E2D6114596DA}"/>
                    </a:ext>
                  </a:extLst>
                </p:cNvPr>
                <p:cNvPicPr/>
                <p:nvPr/>
              </p:nvPicPr>
              <p:blipFill>
                <a:blip r:embed="rId60"/>
                <a:stretch>
                  <a:fillRect/>
                </a:stretch>
              </p:blipFill>
              <p:spPr>
                <a:xfrm>
                  <a:off x="4988726" y="3209846"/>
                  <a:ext cx="22968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285" name="Ink 284">
                  <a:extLst>
                    <a:ext uri="{FF2B5EF4-FFF2-40B4-BE49-F238E27FC236}">
                      <a16:creationId xmlns:a16="http://schemas.microsoft.com/office/drawing/2014/main" id="{CECA3D22-6C4F-4B6E-8778-8830F6F97B6E}"/>
                    </a:ext>
                  </a:extLst>
                </p14:cNvPr>
                <p14:cNvContentPartPr/>
                <p14:nvPr/>
              </p14:nvContentPartPr>
              <p14:xfrm>
                <a:off x="5337206" y="3218486"/>
                <a:ext cx="225720" cy="157680"/>
              </p14:xfrm>
            </p:contentPart>
          </mc:Choice>
          <mc:Fallback xmlns="">
            <p:pic>
              <p:nvPicPr>
                <p:cNvPr id="285" name="Ink 284">
                  <a:extLst>
                    <a:ext uri="{FF2B5EF4-FFF2-40B4-BE49-F238E27FC236}">
                      <a16:creationId xmlns:a16="http://schemas.microsoft.com/office/drawing/2014/main" id="{CECA3D22-6C4F-4B6E-8778-8830F6F97B6E}"/>
                    </a:ext>
                  </a:extLst>
                </p:cNvPr>
                <p:cNvPicPr/>
                <p:nvPr/>
              </p:nvPicPr>
              <p:blipFill>
                <a:blip r:embed="rId62"/>
                <a:stretch>
                  <a:fillRect/>
                </a:stretch>
              </p:blipFill>
              <p:spPr>
                <a:xfrm>
                  <a:off x="5319566" y="3200846"/>
                  <a:ext cx="261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287" name="Ink 286">
                  <a:extLst>
                    <a:ext uri="{FF2B5EF4-FFF2-40B4-BE49-F238E27FC236}">
                      <a16:creationId xmlns:a16="http://schemas.microsoft.com/office/drawing/2014/main" id="{879592FF-F08D-450B-89D3-EFC88549AFC3}"/>
                    </a:ext>
                  </a:extLst>
                </p14:cNvPr>
                <p14:cNvContentPartPr/>
                <p14:nvPr/>
              </p14:nvContentPartPr>
              <p14:xfrm>
                <a:off x="5692886" y="2895566"/>
                <a:ext cx="194040" cy="206640"/>
              </p14:xfrm>
            </p:contentPart>
          </mc:Choice>
          <mc:Fallback xmlns="">
            <p:pic>
              <p:nvPicPr>
                <p:cNvPr id="287" name="Ink 286">
                  <a:extLst>
                    <a:ext uri="{FF2B5EF4-FFF2-40B4-BE49-F238E27FC236}">
                      <a16:creationId xmlns:a16="http://schemas.microsoft.com/office/drawing/2014/main" id="{879592FF-F08D-450B-89D3-EFC88549AFC3}"/>
                    </a:ext>
                  </a:extLst>
                </p:cNvPr>
                <p:cNvPicPr/>
                <p:nvPr/>
              </p:nvPicPr>
              <p:blipFill>
                <a:blip r:embed="rId64"/>
                <a:stretch>
                  <a:fillRect/>
                </a:stretch>
              </p:blipFill>
              <p:spPr>
                <a:xfrm>
                  <a:off x="5674886" y="2877566"/>
                  <a:ext cx="229680" cy="242280"/>
                </a:xfrm>
                <a:prstGeom prst="rect">
                  <a:avLst/>
                </a:prstGeom>
              </p:spPr>
            </p:pic>
          </mc:Fallback>
        </mc:AlternateContent>
      </p:grpSp>
    </p:spTree>
    <p:extLst>
      <p:ext uri="{BB962C8B-B14F-4D97-AF65-F5344CB8AC3E}">
        <p14:creationId xmlns:p14="http://schemas.microsoft.com/office/powerpoint/2010/main" val="1021793821"/>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388537" y="4145340"/>
            <a:ext cx="3431484" cy="1569660"/>
          </a:xfrm>
          <a:prstGeom prst="rect">
            <a:avLst/>
          </a:prstGeom>
          <a:solidFill>
            <a:schemeClr val="accent5">
              <a:lumMod val="20000"/>
              <a:lumOff val="80000"/>
            </a:schemeClr>
          </a:solidFill>
        </p:spPr>
        <p:txBody>
          <a:bodyPr wrap="square" rtlCol="0">
            <a:spAutoFit/>
          </a:bodyPr>
          <a:lstStyle/>
          <a:p>
            <a:r>
              <a:rPr lang="en-GB" sz="1600" b="1"/>
              <a:t>Silently </a:t>
            </a:r>
            <a:r>
              <a:rPr lang="en-GB" sz="1600"/>
              <a:t>explain this step of the solution to yourself as best you can.</a:t>
            </a:r>
          </a:p>
          <a:p>
            <a:endParaRPr lang="en-GB" sz="1600"/>
          </a:p>
          <a:p>
            <a:r>
              <a:rPr lang="en-GB" sz="1600" b="1"/>
              <a:t>Thumb up </a:t>
            </a:r>
            <a:r>
              <a:rPr lang="en-GB" sz="1600"/>
              <a:t>when you've finished reading, even if there are parts you don't fully understand </a:t>
            </a:r>
            <a:r>
              <a:rPr lang="en-GB" sz="1600" i="1"/>
              <a:t>yet</a:t>
            </a:r>
            <a:r>
              <a:rPr lang="en-GB" sz="16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171861" y="4306831"/>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grpSp>
        <p:nvGrpSpPr>
          <p:cNvPr id="27" name="Group 26">
            <a:extLst>
              <a:ext uri="{FF2B5EF4-FFF2-40B4-BE49-F238E27FC236}">
                <a16:creationId xmlns:a16="http://schemas.microsoft.com/office/drawing/2014/main" id="{A12A0CEC-A39D-D2F2-D38F-13DD8B999415}"/>
              </a:ext>
            </a:extLst>
          </p:cNvPr>
          <p:cNvGrpSpPr/>
          <p:nvPr/>
        </p:nvGrpSpPr>
        <p:grpSpPr>
          <a:xfrm>
            <a:off x="4930014" y="1104967"/>
            <a:ext cx="1580760" cy="169200"/>
            <a:chOff x="4930014" y="1104967"/>
            <a:chExt cx="1580760" cy="169200"/>
          </a:xfrm>
        </p:grpSpPr>
        <mc:AlternateContent xmlns:mc="http://schemas.openxmlformats.org/markup-compatibility/2006" xmlns:p14="http://schemas.microsoft.com/office/powerpoint/2010/main">
          <mc:Choice Requires="p14">
            <p:contentPart p14:bwMode="auto" r:id="rId181">
              <p14:nvContentPartPr>
                <p14:cNvPr id="2" name="Ink 1">
                  <a:extLst>
                    <a:ext uri="{FF2B5EF4-FFF2-40B4-BE49-F238E27FC236}">
                      <a16:creationId xmlns:a16="http://schemas.microsoft.com/office/drawing/2014/main" id="{1C4C09C4-2C2D-C109-C2C6-F49C33458C84}"/>
                    </a:ext>
                  </a:extLst>
                </p14:cNvPr>
                <p14:cNvContentPartPr/>
                <p14:nvPr/>
              </p14:nvContentPartPr>
              <p14:xfrm>
                <a:off x="4930014" y="1128007"/>
                <a:ext cx="121320" cy="146160"/>
              </p14:xfrm>
            </p:contentPart>
          </mc:Choice>
          <mc:Fallback xmlns="">
            <p:pic>
              <p:nvPicPr>
                <p:cNvPr id="2" name="Ink 1">
                  <a:extLst>
                    <a:ext uri="{FF2B5EF4-FFF2-40B4-BE49-F238E27FC236}">
                      <a16:creationId xmlns:a16="http://schemas.microsoft.com/office/drawing/2014/main" id="{1C4C09C4-2C2D-C109-C2C6-F49C33458C84}"/>
                    </a:ext>
                  </a:extLst>
                </p:cNvPr>
                <p:cNvPicPr/>
                <p:nvPr/>
              </p:nvPicPr>
              <p:blipFill>
                <a:blip r:embed="rId182"/>
                <a:stretch>
                  <a:fillRect/>
                </a:stretch>
              </p:blipFill>
              <p:spPr>
                <a:xfrm>
                  <a:off x="4921014" y="1119367"/>
                  <a:ext cx="1389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 name="Ink 2">
                  <a:extLst>
                    <a:ext uri="{FF2B5EF4-FFF2-40B4-BE49-F238E27FC236}">
                      <a16:creationId xmlns:a16="http://schemas.microsoft.com/office/drawing/2014/main" id="{327D12CD-206D-2A97-C51F-8E910E4F4940}"/>
                    </a:ext>
                  </a:extLst>
                </p14:cNvPr>
                <p14:cNvContentPartPr/>
                <p14:nvPr/>
              </p14:nvContentPartPr>
              <p14:xfrm>
                <a:off x="5123694" y="1121167"/>
                <a:ext cx="84960" cy="25560"/>
              </p14:xfrm>
            </p:contentPart>
          </mc:Choice>
          <mc:Fallback xmlns="">
            <p:pic>
              <p:nvPicPr>
                <p:cNvPr id="3" name="Ink 2">
                  <a:extLst>
                    <a:ext uri="{FF2B5EF4-FFF2-40B4-BE49-F238E27FC236}">
                      <a16:creationId xmlns:a16="http://schemas.microsoft.com/office/drawing/2014/main" id="{327D12CD-206D-2A97-C51F-8E910E4F4940}"/>
                    </a:ext>
                  </a:extLst>
                </p:cNvPr>
                <p:cNvPicPr/>
                <p:nvPr/>
              </p:nvPicPr>
              <p:blipFill>
                <a:blip r:embed="rId184"/>
                <a:stretch>
                  <a:fillRect/>
                </a:stretch>
              </p:blipFill>
              <p:spPr>
                <a:xfrm>
                  <a:off x="5115054" y="1112527"/>
                  <a:ext cx="10260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 name="Ink 3">
                  <a:extLst>
                    <a:ext uri="{FF2B5EF4-FFF2-40B4-BE49-F238E27FC236}">
                      <a16:creationId xmlns:a16="http://schemas.microsoft.com/office/drawing/2014/main" id="{12E667A9-D2C0-4A08-10D5-F3D1B971CFC5}"/>
                    </a:ext>
                  </a:extLst>
                </p14:cNvPr>
                <p14:cNvContentPartPr/>
                <p14:nvPr/>
              </p14:nvContentPartPr>
              <p14:xfrm>
                <a:off x="5115774" y="1145647"/>
                <a:ext cx="106920" cy="110160"/>
              </p14:xfrm>
            </p:contentPart>
          </mc:Choice>
          <mc:Fallback xmlns="">
            <p:pic>
              <p:nvPicPr>
                <p:cNvPr id="4" name="Ink 3">
                  <a:extLst>
                    <a:ext uri="{FF2B5EF4-FFF2-40B4-BE49-F238E27FC236}">
                      <a16:creationId xmlns:a16="http://schemas.microsoft.com/office/drawing/2014/main" id="{12E667A9-D2C0-4A08-10D5-F3D1B971CFC5}"/>
                    </a:ext>
                  </a:extLst>
                </p:cNvPr>
                <p:cNvPicPr/>
                <p:nvPr/>
              </p:nvPicPr>
              <p:blipFill>
                <a:blip r:embed="rId186"/>
                <a:stretch>
                  <a:fillRect/>
                </a:stretch>
              </p:blipFill>
              <p:spPr>
                <a:xfrm>
                  <a:off x="5107134" y="1137007"/>
                  <a:ext cx="1245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6" name="Ink 5">
                  <a:extLst>
                    <a:ext uri="{FF2B5EF4-FFF2-40B4-BE49-F238E27FC236}">
                      <a16:creationId xmlns:a16="http://schemas.microsoft.com/office/drawing/2014/main" id="{7BAE8E21-F315-0163-423B-D78976F59F7B}"/>
                    </a:ext>
                  </a:extLst>
                </p14:cNvPr>
                <p14:cNvContentPartPr/>
                <p14:nvPr/>
              </p14:nvContentPartPr>
              <p14:xfrm>
                <a:off x="5129094" y="1212247"/>
                <a:ext cx="72720" cy="26280"/>
              </p14:xfrm>
            </p:contentPart>
          </mc:Choice>
          <mc:Fallback xmlns="">
            <p:pic>
              <p:nvPicPr>
                <p:cNvPr id="6" name="Ink 5">
                  <a:extLst>
                    <a:ext uri="{FF2B5EF4-FFF2-40B4-BE49-F238E27FC236}">
                      <a16:creationId xmlns:a16="http://schemas.microsoft.com/office/drawing/2014/main" id="{7BAE8E21-F315-0163-423B-D78976F59F7B}"/>
                    </a:ext>
                  </a:extLst>
                </p:cNvPr>
                <p:cNvPicPr/>
                <p:nvPr/>
              </p:nvPicPr>
              <p:blipFill>
                <a:blip r:embed="rId188"/>
                <a:stretch>
                  <a:fillRect/>
                </a:stretch>
              </p:blipFill>
              <p:spPr>
                <a:xfrm>
                  <a:off x="5120094" y="1203247"/>
                  <a:ext cx="90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7" name="Ink 6">
                  <a:extLst>
                    <a:ext uri="{FF2B5EF4-FFF2-40B4-BE49-F238E27FC236}">
                      <a16:creationId xmlns:a16="http://schemas.microsoft.com/office/drawing/2014/main" id="{B2DC123C-8349-B98E-6E1E-F946A8A61441}"/>
                    </a:ext>
                  </a:extLst>
                </p14:cNvPr>
                <p14:cNvContentPartPr/>
                <p14:nvPr/>
              </p14:nvContentPartPr>
              <p14:xfrm>
                <a:off x="5274534" y="1129087"/>
                <a:ext cx="59400" cy="21960"/>
              </p14:xfrm>
            </p:contentPart>
          </mc:Choice>
          <mc:Fallback xmlns="">
            <p:pic>
              <p:nvPicPr>
                <p:cNvPr id="7" name="Ink 6">
                  <a:extLst>
                    <a:ext uri="{FF2B5EF4-FFF2-40B4-BE49-F238E27FC236}">
                      <a16:creationId xmlns:a16="http://schemas.microsoft.com/office/drawing/2014/main" id="{B2DC123C-8349-B98E-6E1E-F946A8A61441}"/>
                    </a:ext>
                  </a:extLst>
                </p:cNvPr>
                <p:cNvPicPr/>
                <p:nvPr/>
              </p:nvPicPr>
              <p:blipFill>
                <a:blip r:embed="rId190"/>
                <a:stretch>
                  <a:fillRect/>
                </a:stretch>
              </p:blipFill>
              <p:spPr>
                <a:xfrm>
                  <a:off x="5265894" y="1120087"/>
                  <a:ext cx="77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 name="Ink 7">
                  <a:extLst>
                    <a:ext uri="{FF2B5EF4-FFF2-40B4-BE49-F238E27FC236}">
                      <a16:creationId xmlns:a16="http://schemas.microsoft.com/office/drawing/2014/main" id="{04D4BD68-AF4D-CD91-1FA7-444C77F97200}"/>
                    </a:ext>
                  </a:extLst>
                </p14:cNvPr>
                <p14:cNvContentPartPr/>
                <p14:nvPr/>
              </p14:nvContentPartPr>
              <p14:xfrm>
                <a:off x="5272374" y="1129447"/>
                <a:ext cx="25200" cy="136080"/>
              </p14:xfrm>
            </p:contentPart>
          </mc:Choice>
          <mc:Fallback xmlns="">
            <p:pic>
              <p:nvPicPr>
                <p:cNvPr id="8" name="Ink 7">
                  <a:extLst>
                    <a:ext uri="{FF2B5EF4-FFF2-40B4-BE49-F238E27FC236}">
                      <a16:creationId xmlns:a16="http://schemas.microsoft.com/office/drawing/2014/main" id="{04D4BD68-AF4D-CD91-1FA7-444C77F97200}"/>
                    </a:ext>
                  </a:extLst>
                </p:cNvPr>
                <p:cNvPicPr/>
                <p:nvPr/>
              </p:nvPicPr>
              <p:blipFill>
                <a:blip r:embed="rId192"/>
                <a:stretch>
                  <a:fillRect/>
                </a:stretch>
              </p:blipFill>
              <p:spPr>
                <a:xfrm>
                  <a:off x="5263374" y="1120447"/>
                  <a:ext cx="428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9" name="Ink 8">
                  <a:extLst>
                    <a:ext uri="{FF2B5EF4-FFF2-40B4-BE49-F238E27FC236}">
                      <a16:creationId xmlns:a16="http://schemas.microsoft.com/office/drawing/2014/main" id="{24CC37F1-BDC1-4AE9-40D8-E8FEBBEA0DA0}"/>
                    </a:ext>
                  </a:extLst>
                </p14:cNvPr>
                <p14:cNvContentPartPr/>
                <p14:nvPr/>
              </p14:nvContentPartPr>
              <p14:xfrm>
                <a:off x="5273454" y="1220887"/>
                <a:ext cx="87120" cy="28080"/>
              </p14:xfrm>
            </p:contentPart>
          </mc:Choice>
          <mc:Fallback xmlns="">
            <p:pic>
              <p:nvPicPr>
                <p:cNvPr id="9" name="Ink 8">
                  <a:extLst>
                    <a:ext uri="{FF2B5EF4-FFF2-40B4-BE49-F238E27FC236}">
                      <a16:creationId xmlns:a16="http://schemas.microsoft.com/office/drawing/2014/main" id="{24CC37F1-BDC1-4AE9-40D8-E8FEBBEA0DA0}"/>
                    </a:ext>
                  </a:extLst>
                </p:cNvPr>
                <p:cNvPicPr/>
                <p:nvPr/>
              </p:nvPicPr>
              <p:blipFill>
                <a:blip r:embed="rId194"/>
                <a:stretch>
                  <a:fillRect/>
                </a:stretch>
              </p:blipFill>
              <p:spPr>
                <a:xfrm>
                  <a:off x="5264814" y="1211887"/>
                  <a:ext cx="104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0" name="Ink 9">
                  <a:extLst>
                    <a:ext uri="{FF2B5EF4-FFF2-40B4-BE49-F238E27FC236}">
                      <a16:creationId xmlns:a16="http://schemas.microsoft.com/office/drawing/2014/main" id="{AC829068-0A48-7979-A0CC-2C07CCE45277}"/>
                    </a:ext>
                  </a:extLst>
                </p14:cNvPr>
                <p14:cNvContentPartPr/>
                <p14:nvPr/>
              </p14:nvContentPartPr>
              <p14:xfrm>
                <a:off x="5391534" y="1131967"/>
                <a:ext cx="138960" cy="126720"/>
              </p14:xfrm>
            </p:contentPart>
          </mc:Choice>
          <mc:Fallback xmlns="">
            <p:pic>
              <p:nvPicPr>
                <p:cNvPr id="10" name="Ink 9">
                  <a:extLst>
                    <a:ext uri="{FF2B5EF4-FFF2-40B4-BE49-F238E27FC236}">
                      <a16:creationId xmlns:a16="http://schemas.microsoft.com/office/drawing/2014/main" id="{AC829068-0A48-7979-A0CC-2C07CCE45277}"/>
                    </a:ext>
                  </a:extLst>
                </p:cNvPr>
                <p:cNvPicPr/>
                <p:nvPr/>
              </p:nvPicPr>
              <p:blipFill>
                <a:blip r:embed="rId196"/>
                <a:stretch>
                  <a:fillRect/>
                </a:stretch>
              </p:blipFill>
              <p:spPr>
                <a:xfrm>
                  <a:off x="5382534" y="1123327"/>
                  <a:ext cx="1566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1" name="Ink 10">
                  <a:extLst>
                    <a:ext uri="{FF2B5EF4-FFF2-40B4-BE49-F238E27FC236}">
                      <a16:creationId xmlns:a16="http://schemas.microsoft.com/office/drawing/2014/main" id="{927A658D-F509-2C03-E098-5C9CC2380A59}"/>
                    </a:ext>
                  </a:extLst>
                </p14:cNvPr>
                <p14:cNvContentPartPr/>
                <p14:nvPr/>
              </p14:nvContentPartPr>
              <p14:xfrm>
                <a:off x="5574414" y="1207927"/>
                <a:ext cx="99720" cy="19800"/>
              </p14:xfrm>
            </p:contentPart>
          </mc:Choice>
          <mc:Fallback xmlns="">
            <p:pic>
              <p:nvPicPr>
                <p:cNvPr id="11" name="Ink 10">
                  <a:extLst>
                    <a:ext uri="{FF2B5EF4-FFF2-40B4-BE49-F238E27FC236}">
                      <a16:creationId xmlns:a16="http://schemas.microsoft.com/office/drawing/2014/main" id="{927A658D-F509-2C03-E098-5C9CC2380A59}"/>
                    </a:ext>
                  </a:extLst>
                </p:cNvPr>
                <p:cNvPicPr/>
                <p:nvPr/>
              </p:nvPicPr>
              <p:blipFill>
                <a:blip r:embed="rId198"/>
                <a:stretch>
                  <a:fillRect/>
                </a:stretch>
              </p:blipFill>
              <p:spPr>
                <a:xfrm>
                  <a:off x="5565774" y="1198927"/>
                  <a:ext cx="117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 name="Ink 11">
                  <a:extLst>
                    <a:ext uri="{FF2B5EF4-FFF2-40B4-BE49-F238E27FC236}">
                      <a16:creationId xmlns:a16="http://schemas.microsoft.com/office/drawing/2014/main" id="{BD20A737-BD89-6468-9FFA-C1B3E99D8473}"/>
                    </a:ext>
                  </a:extLst>
                </p14:cNvPr>
                <p14:cNvContentPartPr/>
                <p14:nvPr/>
              </p14:nvContentPartPr>
              <p14:xfrm>
                <a:off x="5599614" y="1254007"/>
                <a:ext cx="93960" cy="1800"/>
              </p14:xfrm>
            </p:contentPart>
          </mc:Choice>
          <mc:Fallback xmlns="">
            <p:pic>
              <p:nvPicPr>
                <p:cNvPr id="12" name="Ink 11">
                  <a:extLst>
                    <a:ext uri="{FF2B5EF4-FFF2-40B4-BE49-F238E27FC236}">
                      <a16:creationId xmlns:a16="http://schemas.microsoft.com/office/drawing/2014/main" id="{BD20A737-BD89-6468-9FFA-C1B3E99D8473}"/>
                    </a:ext>
                  </a:extLst>
                </p:cNvPr>
                <p:cNvPicPr/>
                <p:nvPr/>
              </p:nvPicPr>
              <p:blipFill>
                <a:blip r:embed="rId200"/>
                <a:stretch>
                  <a:fillRect/>
                </a:stretch>
              </p:blipFill>
              <p:spPr>
                <a:xfrm>
                  <a:off x="5590614" y="1245367"/>
                  <a:ext cx="111600" cy="19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4" name="Ink 13">
                  <a:extLst>
                    <a:ext uri="{FF2B5EF4-FFF2-40B4-BE49-F238E27FC236}">
                      <a16:creationId xmlns:a16="http://schemas.microsoft.com/office/drawing/2014/main" id="{F8A41654-56BD-745B-99D0-9797CF9FFC5D}"/>
                    </a:ext>
                  </a:extLst>
                </p14:cNvPr>
                <p14:cNvContentPartPr/>
                <p14:nvPr/>
              </p14:nvContentPartPr>
              <p14:xfrm>
                <a:off x="5749374" y="1136287"/>
                <a:ext cx="38520" cy="111240"/>
              </p14:xfrm>
            </p:contentPart>
          </mc:Choice>
          <mc:Fallback xmlns="">
            <p:pic>
              <p:nvPicPr>
                <p:cNvPr id="14" name="Ink 13">
                  <a:extLst>
                    <a:ext uri="{FF2B5EF4-FFF2-40B4-BE49-F238E27FC236}">
                      <a16:creationId xmlns:a16="http://schemas.microsoft.com/office/drawing/2014/main" id="{F8A41654-56BD-745B-99D0-9797CF9FFC5D}"/>
                    </a:ext>
                  </a:extLst>
                </p:cNvPr>
                <p:cNvPicPr/>
                <p:nvPr/>
              </p:nvPicPr>
              <p:blipFill>
                <a:blip r:embed="rId202"/>
                <a:stretch>
                  <a:fillRect/>
                </a:stretch>
              </p:blipFill>
              <p:spPr>
                <a:xfrm>
                  <a:off x="5740734" y="1127647"/>
                  <a:ext cx="561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5" name="Ink 14">
                  <a:extLst>
                    <a:ext uri="{FF2B5EF4-FFF2-40B4-BE49-F238E27FC236}">
                      <a16:creationId xmlns:a16="http://schemas.microsoft.com/office/drawing/2014/main" id="{20D566DF-6CBA-D206-1415-5B603BBB8227}"/>
                    </a:ext>
                  </a:extLst>
                </p14:cNvPr>
                <p14:cNvContentPartPr/>
                <p14:nvPr/>
              </p14:nvContentPartPr>
              <p14:xfrm>
                <a:off x="5824974" y="1122607"/>
                <a:ext cx="81360" cy="135000"/>
              </p14:xfrm>
            </p:contentPart>
          </mc:Choice>
          <mc:Fallback xmlns="">
            <p:pic>
              <p:nvPicPr>
                <p:cNvPr id="15" name="Ink 14">
                  <a:extLst>
                    <a:ext uri="{FF2B5EF4-FFF2-40B4-BE49-F238E27FC236}">
                      <a16:creationId xmlns:a16="http://schemas.microsoft.com/office/drawing/2014/main" id="{20D566DF-6CBA-D206-1415-5B603BBB8227}"/>
                    </a:ext>
                  </a:extLst>
                </p:cNvPr>
                <p:cNvPicPr/>
                <p:nvPr/>
              </p:nvPicPr>
              <p:blipFill>
                <a:blip r:embed="rId204"/>
                <a:stretch>
                  <a:fillRect/>
                </a:stretch>
              </p:blipFill>
              <p:spPr>
                <a:xfrm>
                  <a:off x="5816334" y="1113967"/>
                  <a:ext cx="9900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6" name="Ink 15">
                  <a:extLst>
                    <a:ext uri="{FF2B5EF4-FFF2-40B4-BE49-F238E27FC236}">
                      <a16:creationId xmlns:a16="http://schemas.microsoft.com/office/drawing/2014/main" id="{67AA9F4E-C780-F981-C0E7-36261283A200}"/>
                    </a:ext>
                  </a:extLst>
                </p14:cNvPr>
                <p14:cNvContentPartPr/>
                <p14:nvPr/>
              </p14:nvContentPartPr>
              <p14:xfrm>
                <a:off x="5956734" y="1138447"/>
                <a:ext cx="65880" cy="101520"/>
              </p14:xfrm>
            </p:contentPart>
          </mc:Choice>
          <mc:Fallback xmlns="">
            <p:pic>
              <p:nvPicPr>
                <p:cNvPr id="16" name="Ink 15">
                  <a:extLst>
                    <a:ext uri="{FF2B5EF4-FFF2-40B4-BE49-F238E27FC236}">
                      <a16:creationId xmlns:a16="http://schemas.microsoft.com/office/drawing/2014/main" id="{67AA9F4E-C780-F981-C0E7-36261283A200}"/>
                    </a:ext>
                  </a:extLst>
                </p:cNvPr>
                <p:cNvPicPr/>
                <p:nvPr/>
              </p:nvPicPr>
              <p:blipFill>
                <a:blip r:embed="rId206"/>
                <a:stretch>
                  <a:fillRect/>
                </a:stretch>
              </p:blipFill>
              <p:spPr>
                <a:xfrm>
                  <a:off x="5947734" y="1129807"/>
                  <a:ext cx="8352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8" name="Ink 17">
                  <a:extLst>
                    <a:ext uri="{FF2B5EF4-FFF2-40B4-BE49-F238E27FC236}">
                      <a16:creationId xmlns:a16="http://schemas.microsoft.com/office/drawing/2014/main" id="{064BEF49-305F-633B-BBEC-99AB33B2AF17}"/>
                    </a:ext>
                  </a:extLst>
                </p14:cNvPr>
                <p14:cNvContentPartPr/>
                <p14:nvPr/>
              </p14:nvContentPartPr>
              <p14:xfrm>
                <a:off x="6118014" y="1185967"/>
                <a:ext cx="43200" cy="31680"/>
              </p14:xfrm>
            </p:contentPart>
          </mc:Choice>
          <mc:Fallback xmlns="">
            <p:pic>
              <p:nvPicPr>
                <p:cNvPr id="18" name="Ink 17">
                  <a:extLst>
                    <a:ext uri="{FF2B5EF4-FFF2-40B4-BE49-F238E27FC236}">
                      <a16:creationId xmlns:a16="http://schemas.microsoft.com/office/drawing/2014/main" id="{064BEF49-305F-633B-BBEC-99AB33B2AF17}"/>
                    </a:ext>
                  </a:extLst>
                </p:cNvPr>
                <p:cNvPicPr/>
                <p:nvPr/>
              </p:nvPicPr>
              <p:blipFill>
                <a:blip r:embed="rId208"/>
                <a:stretch>
                  <a:fillRect/>
                </a:stretch>
              </p:blipFill>
              <p:spPr>
                <a:xfrm>
                  <a:off x="6109014" y="1176967"/>
                  <a:ext cx="60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 name="Ink 18">
                  <a:extLst>
                    <a:ext uri="{FF2B5EF4-FFF2-40B4-BE49-F238E27FC236}">
                      <a16:creationId xmlns:a16="http://schemas.microsoft.com/office/drawing/2014/main" id="{CD09C2FF-AE91-7FAC-501F-B52D056C4AB6}"/>
                    </a:ext>
                  </a:extLst>
                </p14:cNvPr>
                <p14:cNvContentPartPr/>
                <p14:nvPr/>
              </p14:nvContentPartPr>
              <p14:xfrm>
                <a:off x="6247614" y="1104967"/>
                <a:ext cx="72720" cy="138240"/>
              </p14:xfrm>
            </p:contentPart>
          </mc:Choice>
          <mc:Fallback xmlns="">
            <p:pic>
              <p:nvPicPr>
                <p:cNvPr id="19" name="Ink 18">
                  <a:extLst>
                    <a:ext uri="{FF2B5EF4-FFF2-40B4-BE49-F238E27FC236}">
                      <a16:creationId xmlns:a16="http://schemas.microsoft.com/office/drawing/2014/main" id="{CD09C2FF-AE91-7FAC-501F-B52D056C4AB6}"/>
                    </a:ext>
                  </a:extLst>
                </p:cNvPr>
                <p:cNvPicPr/>
                <p:nvPr/>
              </p:nvPicPr>
              <p:blipFill>
                <a:blip r:embed="rId210"/>
                <a:stretch>
                  <a:fillRect/>
                </a:stretch>
              </p:blipFill>
              <p:spPr>
                <a:xfrm>
                  <a:off x="6238974" y="1095967"/>
                  <a:ext cx="90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 name="Ink 19">
                  <a:extLst>
                    <a:ext uri="{FF2B5EF4-FFF2-40B4-BE49-F238E27FC236}">
                      <a16:creationId xmlns:a16="http://schemas.microsoft.com/office/drawing/2014/main" id="{95E9FE00-ADAD-3A4F-82A0-96A2E548F545}"/>
                    </a:ext>
                  </a:extLst>
                </p14:cNvPr>
                <p14:cNvContentPartPr/>
                <p14:nvPr/>
              </p14:nvContentPartPr>
              <p14:xfrm>
                <a:off x="6343374" y="1181647"/>
                <a:ext cx="60840" cy="82080"/>
              </p14:xfrm>
            </p:contentPart>
          </mc:Choice>
          <mc:Fallback xmlns="">
            <p:pic>
              <p:nvPicPr>
                <p:cNvPr id="20" name="Ink 19">
                  <a:extLst>
                    <a:ext uri="{FF2B5EF4-FFF2-40B4-BE49-F238E27FC236}">
                      <a16:creationId xmlns:a16="http://schemas.microsoft.com/office/drawing/2014/main" id="{95E9FE00-ADAD-3A4F-82A0-96A2E548F545}"/>
                    </a:ext>
                  </a:extLst>
                </p:cNvPr>
                <p:cNvPicPr/>
                <p:nvPr/>
              </p:nvPicPr>
              <p:blipFill>
                <a:blip r:embed="rId212"/>
                <a:stretch>
                  <a:fillRect/>
                </a:stretch>
              </p:blipFill>
              <p:spPr>
                <a:xfrm>
                  <a:off x="6334374" y="1173007"/>
                  <a:ext cx="784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1" name="Ink 20">
                  <a:extLst>
                    <a:ext uri="{FF2B5EF4-FFF2-40B4-BE49-F238E27FC236}">
                      <a16:creationId xmlns:a16="http://schemas.microsoft.com/office/drawing/2014/main" id="{64E9D5B3-9E1C-BF8F-6321-A898708BE084}"/>
                    </a:ext>
                  </a:extLst>
                </p14:cNvPr>
                <p14:cNvContentPartPr/>
                <p14:nvPr/>
              </p14:nvContentPartPr>
              <p14:xfrm>
                <a:off x="6409614" y="1152487"/>
                <a:ext cx="101160" cy="91800"/>
              </p14:xfrm>
            </p:contentPart>
          </mc:Choice>
          <mc:Fallback xmlns="">
            <p:pic>
              <p:nvPicPr>
                <p:cNvPr id="21" name="Ink 20">
                  <a:extLst>
                    <a:ext uri="{FF2B5EF4-FFF2-40B4-BE49-F238E27FC236}">
                      <a16:creationId xmlns:a16="http://schemas.microsoft.com/office/drawing/2014/main" id="{64E9D5B3-9E1C-BF8F-6321-A898708BE084}"/>
                    </a:ext>
                  </a:extLst>
                </p:cNvPr>
                <p:cNvPicPr/>
                <p:nvPr/>
              </p:nvPicPr>
              <p:blipFill>
                <a:blip r:embed="rId214"/>
                <a:stretch>
                  <a:fillRect/>
                </a:stretch>
              </p:blipFill>
              <p:spPr>
                <a:xfrm>
                  <a:off x="6400974" y="1143487"/>
                  <a:ext cx="118800" cy="109440"/>
                </a:xfrm>
                <a:prstGeom prst="rect">
                  <a:avLst/>
                </a:prstGeom>
              </p:spPr>
            </p:pic>
          </mc:Fallback>
        </mc:AlternateContent>
      </p:grpSp>
      <p:grpSp>
        <p:nvGrpSpPr>
          <p:cNvPr id="103" name="Group 102">
            <a:extLst>
              <a:ext uri="{FF2B5EF4-FFF2-40B4-BE49-F238E27FC236}">
                <a16:creationId xmlns:a16="http://schemas.microsoft.com/office/drawing/2014/main" id="{C64ACF31-BA26-59BA-A74E-A4E8CD99229A}"/>
              </a:ext>
            </a:extLst>
          </p:cNvPr>
          <p:cNvGrpSpPr/>
          <p:nvPr/>
        </p:nvGrpSpPr>
        <p:grpSpPr>
          <a:xfrm>
            <a:off x="6696357" y="1108207"/>
            <a:ext cx="1769400" cy="234720"/>
            <a:chOff x="6696357" y="1108207"/>
            <a:chExt cx="1769400" cy="234720"/>
          </a:xfrm>
        </p:grpSpPr>
        <mc:AlternateContent xmlns:mc="http://schemas.openxmlformats.org/markup-compatibility/2006" xmlns:p14="http://schemas.microsoft.com/office/powerpoint/2010/main">
          <mc:Choice Requires="p14">
            <p:contentPart p14:bwMode="auto" r:id="rId215">
              <p14:nvContentPartPr>
                <p14:cNvPr id="53" name="Ink 52">
                  <a:extLst>
                    <a:ext uri="{FF2B5EF4-FFF2-40B4-BE49-F238E27FC236}">
                      <a16:creationId xmlns:a16="http://schemas.microsoft.com/office/drawing/2014/main" id="{E50FC682-7C4C-1A38-9CBC-B3D532672195}"/>
                    </a:ext>
                  </a:extLst>
                </p14:cNvPr>
                <p14:cNvContentPartPr/>
                <p14:nvPr/>
              </p14:nvContentPartPr>
              <p14:xfrm>
                <a:off x="6696357" y="1108207"/>
                <a:ext cx="23040" cy="150120"/>
              </p14:xfrm>
            </p:contentPart>
          </mc:Choice>
          <mc:Fallback xmlns="">
            <p:pic>
              <p:nvPicPr>
                <p:cNvPr id="53" name="Ink 52">
                  <a:extLst>
                    <a:ext uri="{FF2B5EF4-FFF2-40B4-BE49-F238E27FC236}">
                      <a16:creationId xmlns:a16="http://schemas.microsoft.com/office/drawing/2014/main" id="{E50FC682-7C4C-1A38-9CBC-B3D532672195}"/>
                    </a:ext>
                  </a:extLst>
                </p:cNvPr>
                <p:cNvPicPr/>
                <p:nvPr/>
              </p:nvPicPr>
              <p:blipFill>
                <a:blip r:embed="rId216"/>
                <a:stretch>
                  <a:fillRect/>
                </a:stretch>
              </p:blipFill>
              <p:spPr>
                <a:xfrm>
                  <a:off x="6687357" y="1099567"/>
                  <a:ext cx="40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D43D686C-4AD0-500D-3E2C-F4823DDFA747}"/>
                    </a:ext>
                  </a:extLst>
                </p14:cNvPr>
                <p14:cNvContentPartPr/>
                <p14:nvPr/>
              </p14:nvContentPartPr>
              <p14:xfrm>
                <a:off x="6724797" y="1124047"/>
                <a:ext cx="108000" cy="134640"/>
              </p14:xfrm>
            </p:contentPart>
          </mc:Choice>
          <mc:Fallback xmlns="">
            <p:pic>
              <p:nvPicPr>
                <p:cNvPr id="54" name="Ink 53">
                  <a:extLst>
                    <a:ext uri="{FF2B5EF4-FFF2-40B4-BE49-F238E27FC236}">
                      <a16:creationId xmlns:a16="http://schemas.microsoft.com/office/drawing/2014/main" id="{D43D686C-4AD0-500D-3E2C-F4823DDFA747}"/>
                    </a:ext>
                  </a:extLst>
                </p:cNvPr>
                <p:cNvPicPr/>
                <p:nvPr/>
              </p:nvPicPr>
              <p:blipFill>
                <a:blip r:embed="rId218"/>
                <a:stretch>
                  <a:fillRect/>
                </a:stretch>
              </p:blipFill>
              <p:spPr>
                <a:xfrm>
                  <a:off x="6715797" y="1115047"/>
                  <a:ext cx="12564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55" name="Ink 54">
                  <a:extLst>
                    <a:ext uri="{FF2B5EF4-FFF2-40B4-BE49-F238E27FC236}">
                      <a16:creationId xmlns:a16="http://schemas.microsoft.com/office/drawing/2014/main" id="{9828BD09-E7DD-2925-0633-1851C92DB5F1}"/>
                    </a:ext>
                  </a:extLst>
                </p14:cNvPr>
                <p14:cNvContentPartPr/>
                <p14:nvPr/>
              </p14:nvContentPartPr>
              <p14:xfrm>
                <a:off x="6719037" y="1224487"/>
                <a:ext cx="73440" cy="13680"/>
              </p14:xfrm>
            </p:contentPart>
          </mc:Choice>
          <mc:Fallback xmlns="">
            <p:pic>
              <p:nvPicPr>
                <p:cNvPr id="55" name="Ink 54">
                  <a:extLst>
                    <a:ext uri="{FF2B5EF4-FFF2-40B4-BE49-F238E27FC236}">
                      <a16:creationId xmlns:a16="http://schemas.microsoft.com/office/drawing/2014/main" id="{9828BD09-E7DD-2925-0633-1851C92DB5F1}"/>
                    </a:ext>
                  </a:extLst>
                </p:cNvPr>
                <p:cNvPicPr/>
                <p:nvPr/>
              </p:nvPicPr>
              <p:blipFill>
                <a:blip r:embed="rId220"/>
                <a:stretch>
                  <a:fillRect/>
                </a:stretch>
              </p:blipFill>
              <p:spPr>
                <a:xfrm>
                  <a:off x="6710397" y="1215487"/>
                  <a:ext cx="91080" cy="31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56" name="Ink 55">
                  <a:extLst>
                    <a:ext uri="{FF2B5EF4-FFF2-40B4-BE49-F238E27FC236}">
                      <a16:creationId xmlns:a16="http://schemas.microsoft.com/office/drawing/2014/main" id="{A704B5DA-CFFE-3E43-55EE-3CFAF2706815}"/>
                    </a:ext>
                  </a:extLst>
                </p14:cNvPr>
                <p14:cNvContentPartPr/>
                <p14:nvPr/>
              </p14:nvContentPartPr>
              <p14:xfrm>
                <a:off x="6841077" y="1194607"/>
                <a:ext cx="100080" cy="59040"/>
              </p14:xfrm>
            </p:contentPart>
          </mc:Choice>
          <mc:Fallback xmlns="">
            <p:pic>
              <p:nvPicPr>
                <p:cNvPr id="56" name="Ink 55">
                  <a:extLst>
                    <a:ext uri="{FF2B5EF4-FFF2-40B4-BE49-F238E27FC236}">
                      <a16:creationId xmlns:a16="http://schemas.microsoft.com/office/drawing/2014/main" id="{A704B5DA-CFFE-3E43-55EE-3CFAF2706815}"/>
                    </a:ext>
                  </a:extLst>
                </p:cNvPr>
                <p:cNvPicPr/>
                <p:nvPr/>
              </p:nvPicPr>
              <p:blipFill>
                <a:blip r:embed="rId222"/>
                <a:stretch>
                  <a:fillRect/>
                </a:stretch>
              </p:blipFill>
              <p:spPr>
                <a:xfrm>
                  <a:off x="6832437" y="1185607"/>
                  <a:ext cx="117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57" name="Ink 56">
                  <a:extLst>
                    <a:ext uri="{FF2B5EF4-FFF2-40B4-BE49-F238E27FC236}">
                      <a16:creationId xmlns:a16="http://schemas.microsoft.com/office/drawing/2014/main" id="{2AC59874-B48A-2D99-8C1B-52D92D51F368}"/>
                    </a:ext>
                  </a:extLst>
                </p14:cNvPr>
                <p14:cNvContentPartPr/>
                <p14:nvPr/>
              </p14:nvContentPartPr>
              <p14:xfrm>
                <a:off x="6967077" y="1192447"/>
                <a:ext cx="92880" cy="150480"/>
              </p14:xfrm>
            </p:contentPart>
          </mc:Choice>
          <mc:Fallback xmlns="">
            <p:pic>
              <p:nvPicPr>
                <p:cNvPr id="57" name="Ink 56">
                  <a:extLst>
                    <a:ext uri="{FF2B5EF4-FFF2-40B4-BE49-F238E27FC236}">
                      <a16:creationId xmlns:a16="http://schemas.microsoft.com/office/drawing/2014/main" id="{2AC59874-B48A-2D99-8C1B-52D92D51F368}"/>
                    </a:ext>
                  </a:extLst>
                </p:cNvPr>
                <p:cNvPicPr/>
                <p:nvPr/>
              </p:nvPicPr>
              <p:blipFill>
                <a:blip r:embed="rId224"/>
                <a:stretch>
                  <a:fillRect/>
                </a:stretch>
              </p:blipFill>
              <p:spPr>
                <a:xfrm>
                  <a:off x="6958077" y="1183807"/>
                  <a:ext cx="11052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58" name="Ink 57">
                  <a:extLst>
                    <a:ext uri="{FF2B5EF4-FFF2-40B4-BE49-F238E27FC236}">
                      <a16:creationId xmlns:a16="http://schemas.microsoft.com/office/drawing/2014/main" id="{2FD09071-7BBC-CC7B-2D8B-408ADF0CB6CD}"/>
                    </a:ext>
                  </a:extLst>
                </p14:cNvPr>
                <p14:cNvContentPartPr/>
                <p14:nvPr/>
              </p14:nvContentPartPr>
              <p14:xfrm>
                <a:off x="7092717" y="1124767"/>
                <a:ext cx="16560" cy="126000"/>
              </p14:xfrm>
            </p:contentPart>
          </mc:Choice>
          <mc:Fallback xmlns="">
            <p:pic>
              <p:nvPicPr>
                <p:cNvPr id="58" name="Ink 57">
                  <a:extLst>
                    <a:ext uri="{FF2B5EF4-FFF2-40B4-BE49-F238E27FC236}">
                      <a16:creationId xmlns:a16="http://schemas.microsoft.com/office/drawing/2014/main" id="{2FD09071-7BBC-CC7B-2D8B-408ADF0CB6CD}"/>
                    </a:ext>
                  </a:extLst>
                </p:cNvPr>
                <p:cNvPicPr/>
                <p:nvPr/>
              </p:nvPicPr>
              <p:blipFill>
                <a:blip r:embed="rId226"/>
                <a:stretch>
                  <a:fillRect/>
                </a:stretch>
              </p:blipFill>
              <p:spPr>
                <a:xfrm>
                  <a:off x="7083717" y="1116127"/>
                  <a:ext cx="342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59" name="Ink 58">
                  <a:extLst>
                    <a:ext uri="{FF2B5EF4-FFF2-40B4-BE49-F238E27FC236}">
                      <a16:creationId xmlns:a16="http://schemas.microsoft.com/office/drawing/2014/main" id="{8CE6C4A9-7B26-FBDD-68C1-18B88AC4EF76}"/>
                    </a:ext>
                  </a:extLst>
                </p14:cNvPr>
                <p14:cNvContentPartPr/>
                <p14:nvPr/>
              </p14:nvContentPartPr>
              <p14:xfrm>
                <a:off x="7123317" y="1154647"/>
                <a:ext cx="87840" cy="84600"/>
              </p14:xfrm>
            </p:contentPart>
          </mc:Choice>
          <mc:Fallback xmlns="">
            <p:pic>
              <p:nvPicPr>
                <p:cNvPr id="59" name="Ink 58">
                  <a:extLst>
                    <a:ext uri="{FF2B5EF4-FFF2-40B4-BE49-F238E27FC236}">
                      <a16:creationId xmlns:a16="http://schemas.microsoft.com/office/drawing/2014/main" id="{8CE6C4A9-7B26-FBDD-68C1-18B88AC4EF76}"/>
                    </a:ext>
                  </a:extLst>
                </p:cNvPr>
                <p:cNvPicPr/>
                <p:nvPr/>
              </p:nvPicPr>
              <p:blipFill>
                <a:blip r:embed="rId228"/>
                <a:stretch>
                  <a:fillRect/>
                </a:stretch>
              </p:blipFill>
              <p:spPr>
                <a:xfrm>
                  <a:off x="7114317" y="1146007"/>
                  <a:ext cx="10548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60" name="Ink 59">
                  <a:extLst>
                    <a:ext uri="{FF2B5EF4-FFF2-40B4-BE49-F238E27FC236}">
                      <a16:creationId xmlns:a16="http://schemas.microsoft.com/office/drawing/2014/main" id="{E3330CEF-5F25-FC5B-AA0A-CC79399EF017}"/>
                    </a:ext>
                  </a:extLst>
                </p14:cNvPr>
                <p14:cNvContentPartPr/>
                <p14:nvPr/>
              </p14:nvContentPartPr>
              <p14:xfrm>
                <a:off x="7237797" y="1161127"/>
                <a:ext cx="50760" cy="92160"/>
              </p14:xfrm>
            </p:contentPart>
          </mc:Choice>
          <mc:Fallback xmlns="">
            <p:pic>
              <p:nvPicPr>
                <p:cNvPr id="60" name="Ink 59">
                  <a:extLst>
                    <a:ext uri="{FF2B5EF4-FFF2-40B4-BE49-F238E27FC236}">
                      <a16:creationId xmlns:a16="http://schemas.microsoft.com/office/drawing/2014/main" id="{E3330CEF-5F25-FC5B-AA0A-CC79399EF017}"/>
                    </a:ext>
                  </a:extLst>
                </p:cNvPr>
                <p:cNvPicPr/>
                <p:nvPr/>
              </p:nvPicPr>
              <p:blipFill>
                <a:blip r:embed="rId230"/>
                <a:stretch>
                  <a:fillRect/>
                </a:stretch>
              </p:blipFill>
              <p:spPr>
                <a:xfrm>
                  <a:off x="7228797" y="1152127"/>
                  <a:ext cx="684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62" name="Ink 61">
                  <a:extLst>
                    <a:ext uri="{FF2B5EF4-FFF2-40B4-BE49-F238E27FC236}">
                      <a16:creationId xmlns:a16="http://schemas.microsoft.com/office/drawing/2014/main" id="{5A28FE6E-7DD6-3BD1-309C-8254B81655D7}"/>
                    </a:ext>
                  </a:extLst>
                </p14:cNvPr>
                <p14:cNvContentPartPr/>
                <p14:nvPr/>
              </p14:nvContentPartPr>
              <p14:xfrm>
                <a:off x="7433997" y="1170487"/>
                <a:ext cx="117360" cy="75600"/>
              </p14:xfrm>
            </p:contentPart>
          </mc:Choice>
          <mc:Fallback xmlns="">
            <p:pic>
              <p:nvPicPr>
                <p:cNvPr id="62" name="Ink 61">
                  <a:extLst>
                    <a:ext uri="{FF2B5EF4-FFF2-40B4-BE49-F238E27FC236}">
                      <a16:creationId xmlns:a16="http://schemas.microsoft.com/office/drawing/2014/main" id="{5A28FE6E-7DD6-3BD1-309C-8254B81655D7}"/>
                    </a:ext>
                  </a:extLst>
                </p:cNvPr>
                <p:cNvPicPr/>
                <p:nvPr/>
              </p:nvPicPr>
              <p:blipFill>
                <a:blip r:embed="rId232"/>
                <a:stretch>
                  <a:fillRect/>
                </a:stretch>
              </p:blipFill>
              <p:spPr>
                <a:xfrm>
                  <a:off x="7424997" y="1161847"/>
                  <a:ext cx="1350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63" name="Ink 62">
                  <a:extLst>
                    <a:ext uri="{FF2B5EF4-FFF2-40B4-BE49-F238E27FC236}">
                      <a16:creationId xmlns:a16="http://schemas.microsoft.com/office/drawing/2014/main" id="{B40EFA6D-2C86-4994-F3F3-85712A890E86}"/>
                    </a:ext>
                  </a:extLst>
                </p14:cNvPr>
                <p14:cNvContentPartPr/>
                <p14:nvPr/>
              </p14:nvContentPartPr>
              <p14:xfrm>
                <a:off x="7487277" y="1111807"/>
                <a:ext cx="10800" cy="4680"/>
              </p14:xfrm>
            </p:contentPart>
          </mc:Choice>
          <mc:Fallback xmlns="">
            <p:pic>
              <p:nvPicPr>
                <p:cNvPr id="63" name="Ink 62">
                  <a:extLst>
                    <a:ext uri="{FF2B5EF4-FFF2-40B4-BE49-F238E27FC236}">
                      <a16:creationId xmlns:a16="http://schemas.microsoft.com/office/drawing/2014/main" id="{B40EFA6D-2C86-4994-F3F3-85712A890E86}"/>
                    </a:ext>
                  </a:extLst>
                </p:cNvPr>
                <p:cNvPicPr/>
                <p:nvPr/>
              </p:nvPicPr>
              <p:blipFill>
                <a:blip r:embed="rId234"/>
                <a:stretch>
                  <a:fillRect/>
                </a:stretch>
              </p:blipFill>
              <p:spPr>
                <a:xfrm>
                  <a:off x="7478277" y="1102807"/>
                  <a:ext cx="28440" cy="223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64" name="Ink 63">
                  <a:extLst>
                    <a:ext uri="{FF2B5EF4-FFF2-40B4-BE49-F238E27FC236}">
                      <a16:creationId xmlns:a16="http://schemas.microsoft.com/office/drawing/2014/main" id="{7F6081D1-E434-BD40-6608-3D47B81B25DC}"/>
                    </a:ext>
                  </a:extLst>
                </p14:cNvPr>
                <p14:cNvContentPartPr/>
                <p14:nvPr/>
              </p14:nvContentPartPr>
              <p14:xfrm>
                <a:off x="7674477" y="1171567"/>
                <a:ext cx="92880" cy="63720"/>
              </p14:xfrm>
            </p:contentPart>
          </mc:Choice>
          <mc:Fallback xmlns="">
            <p:pic>
              <p:nvPicPr>
                <p:cNvPr id="64" name="Ink 63">
                  <a:extLst>
                    <a:ext uri="{FF2B5EF4-FFF2-40B4-BE49-F238E27FC236}">
                      <a16:creationId xmlns:a16="http://schemas.microsoft.com/office/drawing/2014/main" id="{7F6081D1-E434-BD40-6608-3D47B81B25DC}"/>
                    </a:ext>
                  </a:extLst>
                </p:cNvPr>
                <p:cNvPicPr/>
                <p:nvPr/>
              </p:nvPicPr>
              <p:blipFill>
                <a:blip r:embed="rId236"/>
                <a:stretch>
                  <a:fillRect/>
                </a:stretch>
              </p:blipFill>
              <p:spPr>
                <a:xfrm>
                  <a:off x="7665477" y="1162927"/>
                  <a:ext cx="11052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65" name="Ink 64">
                  <a:extLst>
                    <a:ext uri="{FF2B5EF4-FFF2-40B4-BE49-F238E27FC236}">
                      <a16:creationId xmlns:a16="http://schemas.microsoft.com/office/drawing/2014/main" id="{4B365C6D-F621-F862-57B7-AEE9769B98A3}"/>
                    </a:ext>
                  </a:extLst>
                </p14:cNvPr>
                <p14:cNvContentPartPr/>
                <p14:nvPr/>
              </p14:nvContentPartPr>
              <p14:xfrm>
                <a:off x="7868517" y="1113607"/>
                <a:ext cx="176040" cy="121680"/>
              </p14:xfrm>
            </p:contentPart>
          </mc:Choice>
          <mc:Fallback xmlns="">
            <p:pic>
              <p:nvPicPr>
                <p:cNvPr id="65" name="Ink 64">
                  <a:extLst>
                    <a:ext uri="{FF2B5EF4-FFF2-40B4-BE49-F238E27FC236}">
                      <a16:creationId xmlns:a16="http://schemas.microsoft.com/office/drawing/2014/main" id="{4B365C6D-F621-F862-57B7-AEE9769B98A3}"/>
                    </a:ext>
                  </a:extLst>
                </p:cNvPr>
                <p:cNvPicPr/>
                <p:nvPr/>
              </p:nvPicPr>
              <p:blipFill>
                <a:blip r:embed="rId238"/>
                <a:stretch>
                  <a:fillRect/>
                </a:stretch>
              </p:blipFill>
              <p:spPr>
                <a:xfrm>
                  <a:off x="7859517" y="1104607"/>
                  <a:ext cx="19368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95" name="Ink 94">
                  <a:extLst>
                    <a:ext uri="{FF2B5EF4-FFF2-40B4-BE49-F238E27FC236}">
                      <a16:creationId xmlns:a16="http://schemas.microsoft.com/office/drawing/2014/main" id="{F95F1021-B756-6EB5-AF68-4D84D6CC1749}"/>
                    </a:ext>
                  </a:extLst>
                </p14:cNvPr>
                <p14:cNvContentPartPr/>
                <p14:nvPr/>
              </p14:nvContentPartPr>
              <p14:xfrm>
                <a:off x="8174517" y="1130167"/>
                <a:ext cx="72720" cy="104040"/>
              </p14:xfrm>
            </p:contentPart>
          </mc:Choice>
          <mc:Fallback xmlns="">
            <p:pic>
              <p:nvPicPr>
                <p:cNvPr id="95" name="Ink 94">
                  <a:extLst>
                    <a:ext uri="{FF2B5EF4-FFF2-40B4-BE49-F238E27FC236}">
                      <a16:creationId xmlns:a16="http://schemas.microsoft.com/office/drawing/2014/main" id="{F95F1021-B756-6EB5-AF68-4D84D6CC1749}"/>
                    </a:ext>
                  </a:extLst>
                </p:cNvPr>
                <p:cNvPicPr/>
                <p:nvPr/>
              </p:nvPicPr>
              <p:blipFill>
                <a:blip r:embed="rId240"/>
                <a:stretch>
                  <a:fillRect/>
                </a:stretch>
              </p:blipFill>
              <p:spPr>
                <a:xfrm>
                  <a:off x="8165877" y="1121527"/>
                  <a:ext cx="903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96" name="Ink 95">
                  <a:extLst>
                    <a:ext uri="{FF2B5EF4-FFF2-40B4-BE49-F238E27FC236}">
                      <a16:creationId xmlns:a16="http://schemas.microsoft.com/office/drawing/2014/main" id="{3DCE3635-CB9B-1200-A62F-1DF830A5EC27}"/>
                    </a:ext>
                  </a:extLst>
                </p14:cNvPr>
                <p14:cNvContentPartPr/>
                <p14:nvPr/>
              </p14:nvContentPartPr>
              <p14:xfrm>
                <a:off x="8267037" y="1137367"/>
                <a:ext cx="56160" cy="69480"/>
              </p14:xfrm>
            </p:contentPart>
          </mc:Choice>
          <mc:Fallback xmlns="">
            <p:pic>
              <p:nvPicPr>
                <p:cNvPr id="96" name="Ink 95">
                  <a:extLst>
                    <a:ext uri="{FF2B5EF4-FFF2-40B4-BE49-F238E27FC236}">
                      <a16:creationId xmlns:a16="http://schemas.microsoft.com/office/drawing/2014/main" id="{3DCE3635-CB9B-1200-A62F-1DF830A5EC27}"/>
                    </a:ext>
                  </a:extLst>
                </p:cNvPr>
                <p:cNvPicPr/>
                <p:nvPr/>
              </p:nvPicPr>
              <p:blipFill>
                <a:blip r:embed="rId242"/>
                <a:stretch>
                  <a:fillRect/>
                </a:stretch>
              </p:blipFill>
              <p:spPr>
                <a:xfrm>
                  <a:off x="8258037" y="1128727"/>
                  <a:ext cx="738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97" name="Ink 96">
                  <a:extLst>
                    <a:ext uri="{FF2B5EF4-FFF2-40B4-BE49-F238E27FC236}">
                      <a16:creationId xmlns:a16="http://schemas.microsoft.com/office/drawing/2014/main" id="{B871E19C-6EBF-D5F9-18EE-3458D8898024}"/>
                    </a:ext>
                  </a:extLst>
                </p14:cNvPr>
                <p14:cNvContentPartPr/>
                <p14:nvPr/>
              </p14:nvContentPartPr>
              <p14:xfrm>
                <a:off x="8373237" y="1141687"/>
                <a:ext cx="92520" cy="70200"/>
              </p14:xfrm>
            </p:contentPart>
          </mc:Choice>
          <mc:Fallback xmlns="">
            <p:pic>
              <p:nvPicPr>
                <p:cNvPr id="97" name="Ink 96">
                  <a:extLst>
                    <a:ext uri="{FF2B5EF4-FFF2-40B4-BE49-F238E27FC236}">
                      <a16:creationId xmlns:a16="http://schemas.microsoft.com/office/drawing/2014/main" id="{B871E19C-6EBF-D5F9-18EE-3458D8898024}"/>
                    </a:ext>
                  </a:extLst>
                </p:cNvPr>
                <p:cNvPicPr/>
                <p:nvPr/>
              </p:nvPicPr>
              <p:blipFill>
                <a:blip r:embed="rId244"/>
                <a:stretch>
                  <a:fillRect/>
                </a:stretch>
              </p:blipFill>
              <p:spPr>
                <a:xfrm>
                  <a:off x="8364597" y="1132687"/>
                  <a:ext cx="110160" cy="87840"/>
                </a:xfrm>
                <a:prstGeom prst="rect">
                  <a:avLst/>
                </a:prstGeom>
              </p:spPr>
            </p:pic>
          </mc:Fallback>
        </mc:AlternateContent>
      </p:grpSp>
      <p:grpSp>
        <p:nvGrpSpPr>
          <p:cNvPr id="102" name="Group 101">
            <a:extLst>
              <a:ext uri="{FF2B5EF4-FFF2-40B4-BE49-F238E27FC236}">
                <a16:creationId xmlns:a16="http://schemas.microsoft.com/office/drawing/2014/main" id="{0BF29E75-E18A-01DB-E13E-47D63CE9B0C7}"/>
              </a:ext>
            </a:extLst>
          </p:cNvPr>
          <p:cNvGrpSpPr/>
          <p:nvPr/>
        </p:nvGrpSpPr>
        <p:grpSpPr>
          <a:xfrm>
            <a:off x="8629557" y="1092727"/>
            <a:ext cx="348480" cy="131040"/>
            <a:chOff x="8629557" y="1092727"/>
            <a:chExt cx="348480" cy="131040"/>
          </a:xfrm>
        </p:grpSpPr>
        <mc:AlternateContent xmlns:mc="http://schemas.openxmlformats.org/markup-compatibility/2006" xmlns:p14="http://schemas.microsoft.com/office/powerpoint/2010/main">
          <mc:Choice Requires="p14">
            <p:contentPart p14:bwMode="auto" r:id="rId245">
              <p14:nvContentPartPr>
                <p14:cNvPr id="98" name="Ink 97">
                  <a:extLst>
                    <a:ext uri="{FF2B5EF4-FFF2-40B4-BE49-F238E27FC236}">
                      <a16:creationId xmlns:a16="http://schemas.microsoft.com/office/drawing/2014/main" id="{44EF07A7-162D-FB3B-6699-AC85631C269F}"/>
                    </a:ext>
                  </a:extLst>
                </p14:cNvPr>
                <p14:cNvContentPartPr/>
                <p14:nvPr/>
              </p14:nvContentPartPr>
              <p14:xfrm>
                <a:off x="8629557" y="1108927"/>
                <a:ext cx="27360" cy="114840"/>
              </p14:xfrm>
            </p:contentPart>
          </mc:Choice>
          <mc:Fallback xmlns="">
            <p:pic>
              <p:nvPicPr>
                <p:cNvPr id="98" name="Ink 97">
                  <a:extLst>
                    <a:ext uri="{FF2B5EF4-FFF2-40B4-BE49-F238E27FC236}">
                      <a16:creationId xmlns:a16="http://schemas.microsoft.com/office/drawing/2014/main" id="{44EF07A7-162D-FB3B-6699-AC85631C269F}"/>
                    </a:ext>
                  </a:extLst>
                </p:cNvPr>
                <p:cNvPicPr/>
                <p:nvPr/>
              </p:nvPicPr>
              <p:blipFill>
                <a:blip r:embed="rId246"/>
                <a:stretch>
                  <a:fillRect/>
                </a:stretch>
              </p:blipFill>
              <p:spPr>
                <a:xfrm>
                  <a:off x="8620917" y="1099927"/>
                  <a:ext cx="4500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99" name="Ink 98">
                  <a:extLst>
                    <a:ext uri="{FF2B5EF4-FFF2-40B4-BE49-F238E27FC236}">
                      <a16:creationId xmlns:a16="http://schemas.microsoft.com/office/drawing/2014/main" id="{2EFC39AE-D25F-5FEC-799F-958A397AA688}"/>
                    </a:ext>
                  </a:extLst>
                </p14:cNvPr>
                <p14:cNvContentPartPr/>
                <p14:nvPr/>
              </p14:nvContentPartPr>
              <p14:xfrm>
                <a:off x="8701917" y="1092727"/>
                <a:ext cx="73440" cy="120960"/>
              </p14:xfrm>
            </p:contentPart>
          </mc:Choice>
          <mc:Fallback xmlns="">
            <p:pic>
              <p:nvPicPr>
                <p:cNvPr id="99" name="Ink 98">
                  <a:extLst>
                    <a:ext uri="{FF2B5EF4-FFF2-40B4-BE49-F238E27FC236}">
                      <a16:creationId xmlns:a16="http://schemas.microsoft.com/office/drawing/2014/main" id="{2EFC39AE-D25F-5FEC-799F-958A397AA688}"/>
                    </a:ext>
                  </a:extLst>
                </p:cNvPr>
                <p:cNvPicPr/>
                <p:nvPr/>
              </p:nvPicPr>
              <p:blipFill>
                <a:blip r:embed="rId248"/>
                <a:stretch>
                  <a:fillRect/>
                </a:stretch>
              </p:blipFill>
              <p:spPr>
                <a:xfrm>
                  <a:off x="8693277" y="1083727"/>
                  <a:ext cx="91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00" name="Ink 99">
                  <a:extLst>
                    <a:ext uri="{FF2B5EF4-FFF2-40B4-BE49-F238E27FC236}">
                      <a16:creationId xmlns:a16="http://schemas.microsoft.com/office/drawing/2014/main" id="{A939109C-9194-16BA-CB35-E26AF8878BB2}"/>
                    </a:ext>
                  </a:extLst>
                </p14:cNvPr>
                <p14:cNvContentPartPr/>
                <p14:nvPr/>
              </p14:nvContentPartPr>
              <p14:xfrm>
                <a:off x="8822157" y="1114687"/>
                <a:ext cx="66600" cy="94680"/>
              </p14:xfrm>
            </p:contentPart>
          </mc:Choice>
          <mc:Fallback xmlns="">
            <p:pic>
              <p:nvPicPr>
                <p:cNvPr id="100" name="Ink 99">
                  <a:extLst>
                    <a:ext uri="{FF2B5EF4-FFF2-40B4-BE49-F238E27FC236}">
                      <a16:creationId xmlns:a16="http://schemas.microsoft.com/office/drawing/2014/main" id="{A939109C-9194-16BA-CB35-E26AF8878BB2}"/>
                    </a:ext>
                  </a:extLst>
                </p:cNvPr>
                <p:cNvPicPr/>
                <p:nvPr/>
              </p:nvPicPr>
              <p:blipFill>
                <a:blip r:embed="rId250"/>
                <a:stretch>
                  <a:fillRect/>
                </a:stretch>
              </p:blipFill>
              <p:spPr>
                <a:xfrm>
                  <a:off x="8813157" y="1105687"/>
                  <a:ext cx="84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01" name="Ink 100">
                  <a:extLst>
                    <a:ext uri="{FF2B5EF4-FFF2-40B4-BE49-F238E27FC236}">
                      <a16:creationId xmlns:a16="http://schemas.microsoft.com/office/drawing/2014/main" id="{D5AA5DD8-116E-43B1-76D0-BC0606CAB5F7}"/>
                    </a:ext>
                  </a:extLst>
                </p14:cNvPr>
                <p14:cNvContentPartPr/>
                <p14:nvPr/>
              </p14:nvContentPartPr>
              <p14:xfrm>
                <a:off x="8949957" y="1097767"/>
                <a:ext cx="28080" cy="22320"/>
              </p14:xfrm>
            </p:contentPart>
          </mc:Choice>
          <mc:Fallback xmlns="">
            <p:pic>
              <p:nvPicPr>
                <p:cNvPr id="101" name="Ink 100">
                  <a:extLst>
                    <a:ext uri="{FF2B5EF4-FFF2-40B4-BE49-F238E27FC236}">
                      <a16:creationId xmlns:a16="http://schemas.microsoft.com/office/drawing/2014/main" id="{D5AA5DD8-116E-43B1-76D0-BC0606CAB5F7}"/>
                    </a:ext>
                  </a:extLst>
                </p:cNvPr>
                <p:cNvPicPr/>
                <p:nvPr/>
              </p:nvPicPr>
              <p:blipFill>
                <a:blip r:embed="rId252"/>
                <a:stretch>
                  <a:fillRect/>
                </a:stretch>
              </p:blipFill>
              <p:spPr>
                <a:xfrm>
                  <a:off x="8941317" y="1088767"/>
                  <a:ext cx="45720" cy="39960"/>
                </a:xfrm>
                <a:prstGeom prst="rect">
                  <a:avLst/>
                </a:prstGeom>
              </p:spPr>
            </p:pic>
          </mc:Fallback>
        </mc:AlternateContent>
      </p:grpSp>
      <p:grpSp>
        <p:nvGrpSpPr>
          <p:cNvPr id="170" name="Group 169">
            <a:extLst>
              <a:ext uri="{FF2B5EF4-FFF2-40B4-BE49-F238E27FC236}">
                <a16:creationId xmlns:a16="http://schemas.microsoft.com/office/drawing/2014/main" id="{87267E12-64CA-93D0-E0D4-05F5DDC0C63F}"/>
              </a:ext>
            </a:extLst>
          </p:cNvPr>
          <p:cNvGrpSpPr/>
          <p:nvPr/>
        </p:nvGrpSpPr>
        <p:grpSpPr>
          <a:xfrm>
            <a:off x="1545747" y="2426814"/>
            <a:ext cx="470880" cy="200880"/>
            <a:chOff x="1545747" y="2426814"/>
            <a:chExt cx="470880" cy="200880"/>
          </a:xfrm>
        </p:grpSpPr>
        <mc:AlternateContent xmlns:mc="http://schemas.openxmlformats.org/markup-compatibility/2006" xmlns:p14="http://schemas.microsoft.com/office/powerpoint/2010/main">
          <mc:Choice Requires="p14">
            <p:contentPart p14:bwMode="auto" r:id="rId253">
              <p14:nvContentPartPr>
                <p14:cNvPr id="159" name="Ink 158">
                  <a:extLst>
                    <a:ext uri="{FF2B5EF4-FFF2-40B4-BE49-F238E27FC236}">
                      <a16:creationId xmlns:a16="http://schemas.microsoft.com/office/drawing/2014/main" id="{5765C446-53DB-B24B-BA0C-DD5EBAABAF97}"/>
                    </a:ext>
                  </a:extLst>
                </p14:cNvPr>
                <p14:cNvContentPartPr/>
                <p14:nvPr/>
              </p14:nvContentPartPr>
              <p14:xfrm>
                <a:off x="1555467" y="2426814"/>
                <a:ext cx="168840" cy="60840"/>
              </p14:xfrm>
            </p:contentPart>
          </mc:Choice>
          <mc:Fallback xmlns="">
            <p:pic>
              <p:nvPicPr>
                <p:cNvPr id="159" name="Ink 158">
                  <a:extLst>
                    <a:ext uri="{FF2B5EF4-FFF2-40B4-BE49-F238E27FC236}">
                      <a16:creationId xmlns:a16="http://schemas.microsoft.com/office/drawing/2014/main" id="{5765C446-53DB-B24B-BA0C-DD5EBAABAF97}"/>
                    </a:ext>
                  </a:extLst>
                </p:cNvPr>
                <p:cNvPicPr/>
                <p:nvPr/>
              </p:nvPicPr>
              <p:blipFill>
                <a:blip r:embed="rId254"/>
                <a:stretch>
                  <a:fillRect/>
                </a:stretch>
              </p:blipFill>
              <p:spPr>
                <a:xfrm>
                  <a:off x="1546827" y="2417814"/>
                  <a:ext cx="18648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60" name="Ink 159">
                  <a:extLst>
                    <a:ext uri="{FF2B5EF4-FFF2-40B4-BE49-F238E27FC236}">
                      <a16:creationId xmlns:a16="http://schemas.microsoft.com/office/drawing/2014/main" id="{0CEBFD0D-FA1F-378D-E07F-9AC5AEE16E0C}"/>
                    </a:ext>
                  </a:extLst>
                </p14:cNvPr>
                <p14:cNvContentPartPr/>
                <p14:nvPr/>
              </p14:nvContentPartPr>
              <p14:xfrm>
                <a:off x="1545747" y="2571174"/>
                <a:ext cx="9720" cy="52200"/>
              </p14:xfrm>
            </p:contentPart>
          </mc:Choice>
          <mc:Fallback xmlns="">
            <p:pic>
              <p:nvPicPr>
                <p:cNvPr id="160" name="Ink 159">
                  <a:extLst>
                    <a:ext uri="{FF2B5EF4-FFF2-40B4-BE49-F238E27FC236}">
                      <a16:creationId xmlns:a16="http://schemas.microsoft.com/office/drawing/2014/main" id="{0CEBFD0D-FA1F-378D-E07F-9AC5AEE16E0C}"/>
                    </a:ext>
                  </a:extLst>
                </p:cNvPr>
                <p:cNvPicPr/>
                <p:nvPr/>
              </p:nvPicPr>
              <p:blipFill>
                <a:blip r:embed="rId256"/>
                <a:stretch>
                  <a:fillRect/>
                </a:stretch>
              </p:blipFill>
              <p:spPr>
                <a:xfrm>
                  <a:off x="1537107" y="2562534"/>
                  <a:ext cx="273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1" name="Ink 160">
                  <a:extLst>
                    <a:ext uri="{FF2B5EF4-FFF2-40B4-BE49-F238E27FC236}">
                      <a16:creationId xmlns:a16="http://schemas.microsoft.com/office/drawing/2014/main" id="{764F4B87-775A-29AB-9B05-96F7F6ACD96C}"/>
                    </a:ext>
                  </a:extLst>
                </p14:cNvPr>
                <p14:cNvContentPartPr/>
                <p14:nvPr/>
              </p14:nvContentPartPr>
              <p14:xfrm>
                <a:off x="1570227" y="2558214"/>
                <a:ext cx="63360" cy="69480"/>
              </p14:xfrm>
            </p:contentPart>
          </mc:Choice>
          <mc:Fallback xmlns="">
            <p:pic>
              <p:nvPicPr>
                <p:cNvPr id="161" name="Ink 160">
                  <a:extLst>
                    <a:ext uri="{FF2B5EF4-FFF2-40B4-BE49-F238E27FC236}">
                      <a16:creationId xmlns:a16="http://schemas.microsoft.com/office/drawing/2014/main" id="{764F4B87-775A-29AB-9B05-96F7F6ACD96C}"/>
                    </a:ext>
                  </a:extLst>
                </p:cNvPr>
                <p:cNvPicPr/>
                <p:nvPr/>
              </p:nvPicPr>
              <p:blipFill>
                <a:blip r:embed="rId258"/>
                <a:stretch>
                  <a:fillRect/>
                </a:stretch>
              </p:blipFill>
              <p:spPr>
                <a:xfrm>
                  <a:off x="1561227" y="2549214"/>
                  <a:ext cx="81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5" name="Ink 164">
                  <a:extLst>
                    <a:ext uri="{FF2B5EF4-FFF2-40B4-BE49-F238E27FC236}">
                      <a16:creationId xmlns:a16="http://schemas.microsoft.com/office/drawing/2014/main" id="{D204F802-5B1D-979E-89D4-6F48F5A46B79}"/>
                    </a:ext>
                  </a:extLst>
                </p14:cNvPr>
                <p14:cNvContentPartPr/>
                <p14:nvPr/>
              </p14:nvContentPartPr>
              <p14:xfrm>
                <a:off x="1655907" y="2559654"/>
                <a:ext cx="50040" cy="47520"/>
              </p14:xfrm>
            </p:contentPart>
          </mc:Choice>
          <mc:Fallback xmlns="">
            <p:pic>
              <p:nvPicPr>
                <p:cNvPr id="165" name="Ink 164">
                  <a:extLst>
                    <a:ext uri="{FF2B5EF4-FFF2-40B4-BE49-F238E27FC236}">
                      <a16:creationId xmlns:a16="http://schemas.microsoft.com/office/drawing/2014/main" id="{D204F802-5B1D-979E-89D4-6F48F5A46B79}"/>
                    </a:ext>
                  </a:extLst>
                </p:cNvPr>
                <p:cNvPicPr/>
                <p:nvPr/>
              </p:nvPicPr>
              <p:blipFill>
                <a:blip r:embed="rId260"/>
                <a:stretch>
                  <a:fillRect/>
                </a:stretch>
              </p:blipFill>
              <p:spPr>
                <a:xfrm>
                  <a:off x="1646907" y="2551014"/>
                  <a:ext cx="67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6" name="Ink 165">
                  <a:extLst>
                    <a:ext uri="{FF2B5EF4-FFF2-40B4-BE49-F238E27FC236}">
                      <a16:creationId xmlns:a16="http://schemas.microsoft.com/office/drawing/2014/main" id="{D8122A4C-0BA8-A956-9E77-09E5FEC90D84}"/>
                    </a:ext>
                  </a:extLst>
                </p14:cNvPr>
                <p14:cNvContentPartPr/>
                <p14:nvPr/>
              </p14:nvContentPartPr>
              <p14:xfrm>
                <a:off x="1761027" y="2575134"/>
                <a:ext cx="18360" cy="12960"/>
              </p14:xfrm>
            </p:contentPart>
          </mc:Choice>
          <mc:Fallback xmlns="">
            <p:pic>
              <p:nvPicPr>
                <p:cNvPr id="166" name="Ink 165">
                  <a:extLst>
                    <a:ext uri="{FF2B5EF4-FFF2-40B4-BE49-F238E27FC236}">
                      <a16:creationId xmlns:a16="http://schemas.microsoft.com/office/drawing/2014/main" id="{D8122A4C-0BA8-A956-9E77-09E5FEC90D84}"/>
                    </a:ext>
                  </a:extLst>
                </p:cNvPr>
                <p:cNvPicPr/>
                <p:nvPr/>
              </p:nvPicPr>
              <p:blipFill>
                <a:blip r:embed="rId262"/>
                <a:stretch>
                  <a:fillRect/>
                </a:stretch>
              </p:blipFill>
              <p:spPr>
                <a:xfrm>
                  <a:off x="1752027" y="2566134"/>
                  <a:ext cx="3600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7" name="Ink 166">
                  <a:extLst>
                    <a:ext uri="{FF2B5EF4-FFF2-40B4-BE49-F238E27FC236}">
                      <a16:creationId xmlns:a16="http://schemas.microsoft.com/office/drawing/2014/main" id="{7AA77E82-DCC2-0799-A8B3-6C8B9A9AD7AB}"/>
                    </a:ext>
                  </a:extLst>
                </p14:cNvPr>
                <p14:cNvContentPartPr/>
                <p14:nvPr/>
              </p14:nvContentPartPr>
              <p14:xfrm>
                <a:off x="1850667" y="2526174"/>
                <a:ext cx="62640" cy="82800"/>
              </p14:xfrm>
            </p:contentPart>
          </mc:Choice>
          <mc:Fallback xmlns="">
            <p:pic>
              <p:nvPicPr>
                <p:cNvPr id="167" name="Ink 166">
                  <a:extLst>
                    <a:ext uri="{FF2B5EF4-FFF2-40B4-BE49-F238E27FC236}">
                      <a16:creationId xmlns:a16="http://schemas.microsoft.com/office/drawing/2014/main" id="{7AA77E82-DCC2-0799-A8B3-6C8B9A9AD7AB}"/>
                    </a:ext>
                  </a:extLst>
                </p:cNvPr>
                <p:cNvPicPr/>
                <p:nvPr/>
              </p:nvPicPr>
              <p:blipFill>
                <a:blip r:embed="rId264"/>
                <a:stretch>
                  <a:fillRect/>
                </a:stretch>
              </p:blipFill>
              <p:spPr>
                <a:xfrm>
                  <a:off x="1841667" y="2517174"/>
                  <a:ext cx="8028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8" name="Ink 167">
                  <a:extLst>
                    <a:ext uri="{FF2B5EF4-FFF2-40B4-BE49-F238E27FC236}">
                      <a16:creationId xmlns:a16="http://schemas.microsoft.com/office/drawing/2014/main" id="{C48E372E-CDE4-0CE2-8B2B-9EC7B05E52A3}"/>
                    </a:ext>
                  </a:extLst>
                </p14:cNvPr>
                <p14:cNvContentPartPr/>
                <p14:nvPr/>
              </p14:nvContentPartPr>
              <p14:xfrm>
                <a:off x="1939227" y="2571174"/>
                <a:ext cx="30600" cy="53280"/>
              </p14:xfrm>
            </p:contentPart>
          </mc:Choice>
          <mc:Fallback xmlns="">
            <p:pic>
              <p:nvPicPr>
                <p:cNvPr id="168" name="Ink 167">
                  <a:extLst>
                    <a:ext uri="{FF2B5EF4-FFF2-40B4-BE49-F238E27FC236}">
                      <a16:creationId xmlns:a16="http://schemas.microsoft.com/office/drawing/2014/main" id="{C48E372E-CDE4-0CE2-8B2B-9EC7B05E52A3}"/>
                    </a:ext>
                  </a:extLst>
                </p:cNvPr>
                <p:cNvPicPr/>
                <p:nvPr/>
              </p:nvPicPr>
              <p:blipFill>
                <a:blip r:embed="rId266"/>
                <a:stretch>
                  <a:fillRect/>
                </a:stretch>
              </p:blipFill>
              <p:spPr>
                <a:xfrm>
                  <a:off x="1930227" y="2562174"/>
                  <a:ext cx="482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9" name="Ink 168">
                  <a:extLst>
                    <a:ext uri="{FF2B5EF4-FFF2-40B4-BE49-F238E27FC236}">
                      <a16:creationId xmlns:a16="http://schemas.microsoft.com/office/drawing/2014/main" id="{CEAC5A16-0F0D-4F92-592F-2FA63294A179}"/>
                    </a:ext>
                  </a:extLst>
                </p14:cNvPr>
                <p14:cNvContentPartPr/>
                <p14:nvPr/>
              </p14:nvContentPartPr>
              <p14:xfrm>
                <a:off x="1976667" y="2549214"/>
                <a:ext cx="39960" cy="55080"/>
              </p14:xfrm>
            </p:contentPart>
          </mc:Choice>
          <mc:Fallback xmlns="">
            <p:pic>
              <p:nvPicPr>
                <p:cNvPr id="169" name="Ink 168">
                  <a:extLst>
                    <a:ext uri="{FF2B5EF4-FFF2-40B4-BE49-F238E27FC236}">
                      <a16:creationId xmlns:a16="http://schemas.microsoft.com/office/drawing/2014/main" id="{CEAC5A16-0F0D-4F92-592F-2FA63294A179}"/>
                    </a:ext>
                  </a:extLst>
                </p:cNvPr>
                <p:cNvPicPr/>
                <p:nvPr/>
              </p:nvPicPr>
              <p:blipFill>
                <a:blip r:embed="rId268"/>
                <a:stretch>
                  <a:fillRect/>
                </a:stretch>
              </p:blipFill>
              <p:spPr>
                <a:xfrm>
                  <a:off x="1968027" y="2540214"/>
                  <a:ext cx="57600" cy="72720"/>
                </a:xfrm>
                <a:prstGeom prst="rect">
                  <a:avLst/>
                </a:prstGeom>
              </p:spPr>
            </p:pic>
          </mc:Fallback>
        </mc:AlternateContent>
      </p:grpSp>
      <p:grpSp>
        <p:nvGrpSpPr>
          <p:cNvPr id="174" name="Group 173">
            <a:extLst>
              <a:ext uri="{FF2B5EF4-FFF2-40B4-BE49-F238E27FC236}">
                <a16:creationId xmlns:a16="http://schemas.microsoft.com/office/drawing/2014/main" id="{0520FF6D-5078-6CD4-4415-96AC94079A25}"/>
              </a:ext>
            </a:extLst>
          </p:cNvPr>
          <p:cNvGrpSpPr/>
          <p:nvPr/>
        </p:nvGrpSpPr>
        <p:grpSpPr>
          <a:xfrm>
            <a:off x="989252" y="2379403"/>
            <a:ext cx="529560" cy="302400"/>
            <a:chOff x="989252" y="2379403"/>
            <a:chExt cx="529560" cy="302400"/>
          </a:xfrm>
        </p:grpSpPr>
        <mc:AlternateContent xmlns:mc="http://schemas.openxmlformats.org/markup-compatibility/2006" xmlns:p14="http://schemas.microsoft.com/office/powerpoint/2010/main">
          <mc:Choice Requires="p14">
            <p:contentPart p14:bwMode="auto" r:id="rId269">
              <p14:nvContentPartPr>
                <p14:cNvPr id="13" name="Ink 12">
                  <a:extLst>
                    <a:ext uri="{FF2B5EF4-FFF2-40B4-BE49-F238E27FC236}">
                      <a16:creationId xmlns:a16="http://schemas.microsoft.com/office/drawing/2014/main" id="{5EB585DB-99AF-102E-369D-AC6B3BD16AAC}"/>
                    </a:ext>
                  </a:extLst>
                </p14:cNvPr>
                <p14:cNvContentPartPr/>
                <p14:nvPr/>
              </p14:nvContentPartPr>
              <p14:xfrm>
                <a:off x="1363292" y="2379403"/>
                <a:ext cx="155520" cy="144000"/>
              </p14:xfrm>
            </p:contentPart>
          </mc:Choice>
          <mc:Fallback xmlns="">
            <p:pic>
              <p:nvPicPr>
                <p:cNvPr id="13" name="Ink 12">
                  <a:extLst>
                    <a:ext uri="{FF2B5EF4-FFF2-40B4-BE49-F238E27FC236}">
                      <a16:creationId xmlns:a16="http://schemas.microsoft.com/office/drawing/2014/main" id="{5EB585DB-99AF-102E-369D-AC6B3BD16AAC}"/>
                    </a:ext>
                  </a:extLst>
                </p:cNvPr>
                <p:cNvPicPr/>
                <p:nvPr/>
              </p:nvPicPr>
              <p:blipFill>
                <a:blip r:embed="rId270"/>
                <a:stretch>
                  <a:fillRect/>
                </a:stretch>
              </p:blipFill>
              <p:spPr>
                <a:xfrm>
                  <a:off x="1354652" y="2370403"/>
                  <a:ext cx="173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17" name="Ink 16">
                  <a:extLst>
                    <a:ext uri="{FF2B5EF4-FFF2-40B4-BE49-F238E27FC236}">
                      <a16:creationId xmlns:a16="http://schemas.microsoft.com/office/drawing/2014/main" id="{15ADA7B2-6350-2E16-BF99-BA913F7F1204}"/>
                    </a:ext>
                  </a:extLst>
                </p14:cNvPr>
                <p14:cNvContentPartPr/>
                <p14:nvPr/>
              </p14:nvContentPartPr>
              <p14:xfrm>
                <a:off x="989252" y="2489563"/>
                <a:ext cx="11880" cy="100080"/>
              </p14:xfrm>
            </p:contentPart>
          </mc:Choice>
          <mc:Fallback xmlns="">
            <p:pic>
              <p:nvPicPr>
                <p:cNvPr id="17" name="Ink 16">
                  <a:extLst>
                    <a:ext uri="{FF2B5EF4-FFF2-40B4-BE49-F238E27FC236}">
                      <a16:creationId xmlns:a16="http://schemas.microsoft.com/office/drawing/2014/main" id="{15ADA7B2-6350-2E16-BF99-BA913F7F1204}"/>
                    </a:ext>
                  </a:extLst>
                </p:cNvPr>
                <p:cNvPicPr/>
                <p:nvPr/>
              </p:nvPicPr>
              <p:blipFill>
                <a:blip r:embed="rId272"/>
                <a:stretch>
                  <a:fillRect/>
                </a:stretch>
              </p:blipFill>
              <p:spPr>
                <a:xfrm>
                  <a:off x="980252" y="2480923"/>
                  <a:ext cx="2952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61" name="Ink 60">
                  <a:extLst>
                    <a:ext uri="{FF2B5EF4-FFF2-40B4-BE49-F238E27FC236}">
                      <a16:creationId xmlns:a16="http://schemas.microsoft.com/office/drawing/2014/main" id="{3EB4DEFF-1048-35E1-95EF-280798DE4C91}"/>
                    </a:ext>
                  </a:extLst>
                </p14:cNvPr>
                <p14:cNvContentPartPr/>
                <p14:nvPr/>
              </p14:nvContentPartPr>
              <p14:xfrm>
                <a:off x="1020572" y="2497123"/>
                <a:ext cx="69120" cy="110160"/>
              </p14:xfrm>
            </p:contentPart>
          </mc:Choice>
          <mc:Fallback xmlns="">
            <p:pic>
              <p:nvPicPr>
                <p:cNvPr id="61" name="Ink 60">
                  <a:extLst>
                    <a:ext uri="{FF2B5EF4-FFF2-40B4-BE49-F238E27FC236}">
                      <a16:creationId xmlns:a16="http://schemas.microsoft.com/office/drawing/2014/main" id="{3EB4DEFF-1048-35E1-95EF-280798DE4C91}"/>
                    </a:ext>
                  </a:extLst>
                </p:cNvPr>
                <p:cNvPicPr/>
                <p:nvPr/>
              </p:nvPicPr>
              <p:blipFill>
                <a:blip r:embed="rId274"/>
                <a:stretch>
                  <a:fillRect/>
                </a:stretch>
              </p:blipFill>
              <p:spPr>
                <a:xfrm>
                  <a:off x="1011572" y="2488123"/>
                  <a:ext cx="867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171" name="Ink 170">
                  <a:extLst>
                    <a:ext uri="{FF2B5EF4-FFF2-40B4-BE49-F238E27FC236}">
                      <a16:creationId xmlns:a16="http://schemas.microsoft.com/office/drawing/2014/main" id="{473C41E7-C474-A781-BAAE-C4D2B55A2465}"/>
                    </a:ext>
                  </a:extLst>
                </p14:cNvPr>
                <p14:cNvContentPartPr/>
                <p14:nvPr/>
              </p14:nvContentPartPr>
              <p14:xfrm>
                <a:off x="1105532" y="2519443"/>
                <a:ext cx="74160" cy="72000"/>
              </p14:xfrm>
            </p:contentPart>
          </mc:Choice>
          <mc:Fallback xmlns="">
            <p:pic>
              <p:nvPicPr>
                <p:cNvPr id="171" name="Ink 170">
                  <a:extLst>
                    <a:ext uri="{FF2B5EF4-FFF2-40B4-BE49-F238E27FC236}">
                      <a16:creationId xmlns:a16="http://schemas.microsoft.com/office/drawing/2014/main" id="{473C41E7-C474-A781-BAAE-C4D2B55A2465}"/>
                    </a:ext>
                  </a:extLst>
                </p:cNvPr>
                <p:cNvPicPr/>
                <p:nvPr/>
              </p:nvPicPr>
              <p:blipFill>
                <a:blip r:embed="rId276"/>
                <a:stretch>
                  <a:fillRect/>
                </a:stretch>
              </p:blipFill>
              <p:spPr>
                <a:xfrm>
                  <a:off x="1096892" y="2510443"/>
                  <a:ext cx="91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172" name="Ink 171">
                  <a:extLst>
                    <a:ext uri="{FF2B5EF4-FFF2-40B4-BE49-F238E27FC236}">
                      <a16:creationId xmlns:a16="http://schemas.microsoft.com/office/drawing/2014/main" id="{CD92F41A-6206-69C6-1F32-935587592AC2}"/>
                    </a:ext>
                  </a:extLst>
                </p14:cNvPr>
                <p14:cNvContentPartPr/>
                <p14:nvPr/>
              </p14:nvContentPartPr>
              <p14:xfrm>
                <a:off x="1225412" y="2548963"/>
                <a:ext cx="31680" cy="8640"/>
              </p14:xfrm>
            </p:contentPart>
          </mc:Choice>
          <mc:Fallback xmlns="">
            <p:pic>
              <p:nvPicPr>
                <p:cNvPr id="172" name="Ink 171">
                  <a:extLst>
                    <a:ext uri="{FF2B5EF4-FFF2-40B4-BE49-F238E27FC236}">
                      <a16:creationId xmlns:a16="http://schemas.microsoft.com/office/drawing/2014/main" id="{CD92F41A-6206-69C6-1F32-935587592AC2}"/>
                    </a:ext>
                  </a:extLst>
                </p:cNvPr>
                <p:cNvPicPr/>
                <p:nvPr/>
              </p:nvPicPr>
              <p:blipFill>
                <a:blip r:embed="rId278"/>
                <a:stretch>
                  <a:fillRect/>
                </a:stretch>
              </p:blipFill>
              <p:spPr>
                <a:xfrm>
                  <a:off x="1216772" y="2540323"/>
                  <a:ext cx="4932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173" name="Ink 172">
                  <a:extLst>
                    <a:ext uri="{FF2B5EF4-FFF2-40B4-BE49-F238E27FC236}">
                      <a16:creationId xmlns:a16="http://schemas.microsoft.com/office/drawing/2014/main" id="{9C205DA6-E1B7-EFBC-0D7B-03976EF035C8}"/>
                    </a:ext>
                  </a:extLst>
                </p14:cNvPr>
                <p14:cNvContentPartPr/>
                <p14:nvPr/>
              </p14:nvContentPartPr>
              <p14:xfrm>
                <a:off x="1312172" y="2524843"/>
                <a:ext cx="82080" cy="156960"/>
              </p14:xfrm>
            </p:contentPart>
          </mc:Choice>
          <mc:Fallback xmlns="">
            <p:pic>
              <p:nvPicPr>
                <p:cNvPr id="173" name="Ink 172">
                  <a:extLst>
                    <a:ext uri="{FF2B5EF4-FFF2-40B4-BE49-F238E27FC236}">
                      <a16:creationId xmlns:a16="http://schemas.microsoft.com/office/drawing/2014/main" id="{9C205DA6-E1B7-EFBC-0D7B-03976EF035C8}"/>
                    </a:ext>
                  </a:extLst>
                </p:cNvPr>
                <p:cNvPicPr/>
                <p:nvPr/>
              </p:nvPicPr>
              <p:blipFill>
                <a:blip r:embed="rId280"/>
                <a:stretch>
                  <a:fillRect/>
                </a:stretch>
              </p:blipFill>
              <p:spPr>
                <a:xfrm>
                  <a:off x="1303172" y="2516203"/>
                  <a:ext cx="99720" cy="174600"/>
                </a:xfrm>
                <a:prstGeom prst="rect">
                  <a:avLst/>
                </a:prstGeom>
              </p:spPr>
            </p:pic>
          </mc:Fallback>
        </mc:AlternateContent>
      </p:grpSp>
      <p:grpSp>
        <p:nvGrpSpPr>
          <p:cNvPr id="194" name="Group 193">
            <a:extLst>
              <a:ext uri="{FF2B5EF4-FFF2-40B4-BE49-F238E27FC236}">
                <a16:creationId xmlns:a16="http://schemas.microsoft.com/office/drawing/2014/main" id="{1BE4D4A2-2FFC-6413-5FAD-B56CD20776E9}"/>
              </a:ext>
            </a:extLst>
          </p:cNvPr>
          <p:cNvGrpSpPr/>
          <p:nvPr/>
        </p:nvGrpSpPr>
        <p:grpSpPr>
          <a:xfrm>
            <a:off x="4888264" y="1496167"/>
            <a:ext cx="1458527" cy="243713"/>
            <a:chOff x="4888264" y="1496167"/>
            <a:chExt cx="1458527" cy="243713"/>
          </a:xfrm>
        </p:grpSpPr>
        <mc:AlternateContent xmlns:mc="http://schemas.openxmlformats.org/markup-compatibility/2006" xmlns:p14="http://schemas.microsoft.com/office/powerpoint/2010/main">
          <mc:Choice Requires="p14">
            <p:contentPart p14:bwMode="auto" r:id="rId281">
              <p14:nvContentPartPr>
                <p14:cNvPr id="177" name="Ink 176">
                  <a:extLst>
                    <a:ext uri="{FF2B5EF4-FFF2-40B4-BE49-F238E27FC236}">
                      <a16:creationId xmlns:a16="http://schemas.microsoft.com/office/drawing/2014/main" id="{0D690FB5-E317-55D8-891B-B360BF4F108C}"/>
                    </a:ext>
                  </a:extLst>
                </p14:cNvPr>
                <p14:cNvContentPartPr/>
                <p14:nvPr/>
              </p14:nvContentPartPr>
              <p14:xfrm>
                <a:off x="4888264" y="1496167"/>
                <a:ext cx="163800" cy="187200"/>
              </p14:xfrm>
            </p:contentPart>
          </mc:Choice>
          <mc:Fallback xmlns="">
            <p:pic>
              <p:nvPicPr>
                <p:cNvPr id="177" name="Ink 176">
                  <a:extLst>
                    <a:ext uri="{FF2B5EF4-FFF2-40B4-BE49-F238E27FC236}">
                      <a16:creationId xmlns:a16="http://schemas.microsoft.com/office/drawing/2014/main" id="{0D690FB5-E317-55D8-891B-B360BF4F108C}"/>
                    </a:ext>
                  </a:extLst>
                </p:cNvPr>
                <p:cNvPicPr/>
                <p:nvPr/>
              </p:nvPicPr>
              <p:blipFill>
                <a:blip r:embed="rId282"/>
                <a:stretch>
                  <a:fillRect/>
                </a:stretch>
              </p:blipFill>
              <p:spPr>
                <a:xfrm>
                  <a:off x="4879264" y="1487527"/>
                  <a:ext cx="1814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178" name="Ink 177">
                  <a:extLst>
                    <a:ext uri="{FF2B5EF4-FFF2-40B4-BE49-F238E27FC236}">
                      <a16:creationId xmlns:a16="http://schemas.microsoft.com/office/drawing/2014/main" id="{C56594C7-9A19-778B-4A0F-1143FE422D9C}"/>
                    </a:ext>
                  </a:extLst>
                </p14:cNvPr>
                <p14:cNvContentPartPr/>
                <p14:nvPr/>
              </p14:nvContentPartPr>
              <p14:xfrm>
                <a:off x="5106064" y="1554847"/>
                <a:ext cx="37800" cy="128880"/>
              </p14:xfrm>
            </p:contentPart>
          </mc:Choice>
          <mc:Fallback xmlns="">
            <p:pic>
              <p:nvPicPr>
                <p:cNvPr id="178" name="Ink 177">
                  <a:extLst>
                    <a:ext uri="{FF2B5EF4-FFF2-40B4-BE49-F238E27FC236}">
                      <a16:creationId xmlns:a16="http://schemas.microsoft.com/office/drawing/2014/main" id="{C56594C7-9A19-778B-4A0F-1143FE422D9C}"/>
                    </a:ext>
                  </a:extLst>
                </p:cNvPr>
                <p:cNvPicPr/>
                <p:nvPr/>
              </p:nvPicPr>
              <p:blipFill>
                <a:blip r:embed="rId284"/>
                <a:stretch>
                  <a:fillRect/>
                </a:stretch>
              </p:blipFill>
              <p:spPr>
                <a:xfrm>
                  <a:off x="5097424" y="1545847"/>
                  <a:ext cx="5544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179" name="Ink 178">
                  <a:extLst>
                    <a:ext uri="{FF2B5EF4-FFF2-40B4-BE49-F238E27FC236}">
                      <a16:creationId xmlns:a16="http://schemas.microsoft.com/office/drawing/2014/main" id="{853E5991-24B0-9B08-6626-E0E17184003E}"/>
                    </a:ext>
                  </a:extLst>
                </p14:cNvPr>
                <p14:cNvContentPartPr/>
                <p14:nvPr/>
              </p14:nvContentPartPr>
              <p14:xfrm>
                <a:off x="5135224" y="1582927"/>
                <a:ext cx="100080" cy="87840"/>
              </p14:xfrm>
            </p:contentPart>
          </mc:Choice>
          <mc:Fallback xmlns="">
            <p:pic>
              <p:nvPicPr>
                <p:cNvPr id="179" name="Ink 178">
                  <a:extLst>
                    <a:ext uri="{FF2B5EF4-FFF2-40B4-BE49-F238E27FC236}">
                      <a16:creationId xmlns:a16="http://schemas.microsoft.com/office/drawing/2014/main" id="{853E5991-24B0-9B08-6626-E0E17184003E}"/>
                    </a:ext>
                  </a:extLst>
                </p:cNvPr>
                <p:cNvPicPr/>
                <p:nvPr/>
              </p:nvPicPr>
              <p:blipFill>
                <a:blip r:embed="rId286"/>
                <a:stretch>
                  <a:fillRect/>
                </a:stretch>
              </p:blipFill>
              <p:spPr>
                <a:xfrm>
                  <a:off x="5126584" y="1573927"/>
                  <a:ext cx="1177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180" name="Ink 179">
                  <a:extLst>
                    <a:ext uri="{FF2B5EF4-FFF2-40B4-BE49-F238E27FC236}">
                      <a16:creationId xmlns:a16="http://schemas.microsoft.com/office/drawing/2014/main" id="{0D0ECCAE-8F62-09DA-BC00-457BED07EE44}"/>
                    </a:ext>
                  </a:extLst>
                </p14:cNvPr>
                <p14:cNvContentPartPr/>
                <p14:nvPr/>
              </p14:nvContentPartPr>
              <p14:xfrm>
                <a:off x="5143144" y="1616407"/>
                <a:ext cx="47880" cy="25200"/>
              </p14:xfrm>
            </p:contentPart>
          </mc:Choice>
          <mc:Fallback xmlns="">
            <p:pic>
              <p:nvPicPr>
                <p:cNvPr id="180" name="Ink 179">
                  <a:extLst>
                    <a:ext uri="{FF2B5EF4-FFF2-40B4-BE49-F238E27FC236}">
                      <a16:creationId xmlns:a16="http://schemas.microsoft.com/office/drawing/2014/main" id="{0D0ECCAE-8F62-09DA-BC00-457BED07EE44}"/>
                    </a:ext>
                  </a:extLst>
                </p:cNvPr>
                <p:cNvPicPr/>
                <p:nvPr/>
              </p:nvPicPr>
              <p:blipFill>
                <a:blip r:embed="rId288"/>
                <a:stretch>
                  <a:fillRect/>
                </a:stretch>
              </p:blipFill>
              <p:spPr>
                <a:xfrm>
                  <a:off x="5134504" y="1607767"/>
                  <a:ext cx="655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181" name="Ink 180">
                  <a:extLst>
                    <a:ext uri="{FF2B5EF4-FFF2-40B4-BE49-F238E27FC236}">
                      <a16:creationId xmlns:a16="http://schemas.microsoft.com/office/drawing/2014/main" id="{814CBBB4-77AD-FBBC-98C5-A5C278A25D39}"/>
                    </a:ext>
                  </a:extLst>
                </p14:cNvPr>
                <p14:cNvContentPartPr/>
                <p14:nvPr/>
              </p14:nvContentPartPr>
              <p14:xfrm>
                <a:off x="5278504" y="1534327"/>
                <a:ext cx="90720" cy="55800"/>
              </p14:xfrm>
            </p:contentPart>
          </mc:Choice>
          <mc:Fallback xmlns="">
            <p:pic>
              <p:nvPicPr>
                <p:cNvPr id="181" name="Ink 180">
                  <a:extLst>
                    <a:ext uri="{FF2B5EF4-FFF2-40B4-BE49-F238E27FC236}">
                      <a16:creationId xmlns:a16="http://schemas.microsoft.com/office/drawing/2014/main" id="{814CBBB4-77AD-FBBC-98C5-A5C278A25D39}"/>
                    </a:ext>
                  </a:extLst>
                </p:cNvPr>
                <p:cNvPicPr/>
                <p:nvPr/>
              </p:nvPicPr>
              <p:blipFill>
                <a:blip r:embed="rId290"/>
                <a:stretch>
                  <a:fillRect/>
                </a:stretch>
              </p:blipFill>
              <p:spPr>
                <a:xfrm>
                  <a:off x="5269504" y="1525327"/>
                  <a:ext cx="1083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182" name="Ink 181">
                  <a:extLst>
                    <a:ext uri="{FF2B5EF4-FFF2-40B4-BE49-F238E27FC236}">
                      <a16:creationId xmlns:a16="http://schemas.microsoft.com/office/drawing/2014/main" id="{3A85EDCC-1990-986A-7424-F0AC2D5D3105}"/>
                    </a:ext>
                  </a:extLst>
                </p14:cNvPr>
                <p14:cNvContentPartPr/>
                <p14:nvPr/>
              </p14:nvContentPartPr>
              <p14:xfrm>
                <a:off x="5284624" y="1588687"/>
                <a:ext cx="11160" cy="94680"/>
              </p14:xfrm>
            </p:contentPart>
          </mc:Choice>
          <mc:Fallback xmlns="">
            <p:pic>
              <p:nvPicPr>
                <p:cNvPr id="182" name="Ink 181">
                  <a:extLst>
                    <a:ext uri="{FF2B5EF4-FFF2-40B4-BE49-F238E27FC236}">
                      <a16:creationId xmlns:a16="http://schemas.microsoft.com/office/drawing/2014/main" id="{3A85EDCC-1990-986A-7424-F0AC2D5D3105}"/>
                    </a:ext>
                  </a:extLst>
                </p:cNvPr>
                <p:cNvPicPr/>
                <p:nvPr/>
              </p:nvPicPr>
              <p:blipFill>
                <a:blip r:embed="rId292"/>
                <a:stretch>
                  <a:fillRect/>
                </a:stretch>
              </p:blipFill>
              <p:spPr>
                <a:xfrm>
                  <a:off x="5275624" y="1580047"/>
                  <a:ext cx="288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183" name="Ink 182">
                  <a:extLst>
                    <a:ext uri="{FF2B5EF4-FFF2-40B4-BE49-F238E27FC236}">
                      <a16:creationId xmlns:a16="http://schemas.microsoft.com/office/drawing/2014/main" id="{D3701368-A73E-7EB6-C57A-2B57ED873762}"/>
                    </a:ext>
                  </a:extLst>
                </p14:cNvPr>
                <p14:cNvContentPartPr/>
                <p14:nvPr/>
              </p14:nvContentPartPr>
              <p14:xfrm>
                <a:off x="5292904" y="1616407"/>
                <a:ext cx="61200" cy="18720"/>
              </p14:xfrm>
            </p:contentPart>
          </mc:Choice>
          <mc:Fallback xmlns="">
            <p:pic>
              <p:nvPicPr>
                <p:cNvPr id="183" name="Ink 182">
                  <a:extLst>
                    <a:ext uri="{FF2B5EF4-FFF2-40B4-BE49-F238E27FC236}">
                      <a16:creationId xmlns:a16="http://schemas.microsoft.com/office/drawing/2014/main" id="{D3701368-A73E-7EB6-C57A-2B57ED873762}"/>
                    </a:ext>
                  </a:extLst>
                </p:cNvPr>
                <p:cNvPicPr/>
                <p:nvPr/>
              </p:nvPicPr>
              <p:blipFill>
                <a:blip r:embed="rId294"/>
                <a:stretch>
                  <a:fillRect/>
                </a:stretch>
              </p:blipFill>
              <p:spPr>
                <a:xfrm>
                  <a:off x="5283904" y="1607767"/>
                  <a:ext cx="788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184" name="Ink 183">
                  <a:extLst>
                    <a:ext uri="{FF2B5EF4-FFF2-40B4-BE49-F238E27FC236}">
                      <a16:creationId xmlns:a16="http://schemas.microsoft.com/office/drawing/2014/main" id="{269AB4F3-9D8A-35F3-6387-87105B8F47AC}"/>
                    </a:ext>
                  </a:extLst>
                </p14:cNvPr>
                <p14:cNvContentPartPr/>
                <p14:nvPr/>
              </p14:nvContentPartPr>
              <p14:xfrm>
                <a:off x="5432584" y="1569247"/>
                <a:ext cx="46440" cy="14400"/>
              </p14:xfrm>
            </p:contentPart>
          </mc:Choice>
          <mc:Fallback xmlns="">
            <p:pic>
              <p:nvPicPr>
                <p:cNvPr id="184" name="Ink 183">
                  <a:extLst>
                    <a:ext uri="{FF2B5EF4-FFF2-40B4-BE49-F238E27FC236}">
                      <a16:creationId xmlns:a16="http://schemas.microsoft.com/office/drawing/2014/main" id="{269AB4F3-9D8A-35F3-6387-87105B8F47AC}"/>
                    </a:ext>
                  </a:extLst>
                </p:cNvPr>
                <p:cNvPicPr/>
                <p:nvPr/>
              </p:nvPicPr>
              <p:blipFill>
                <a:blip r:embed="rId296"/>
                <a:stretch>
                  <a:fillRect/>
                </a:stretch>
              </p:blipFill>
              <p:spPr>
                <a:xfrm>
                  <a:off x="5423584" y="1560247"/>
                  <a:ext cx="6408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185" name="Ink 184">
                  <a:extLst>
                    <a:ext uri="{FF2B5EF4-FFF2-40B4-BE49-F238E27FC236}">
                      <a16:creationId xmlns:a16="http://schemas.microsoft.com/office/drawing/2014/main" id="{3EE139E2-7EED-366D-BEAF-DF033A00C34A}"/>
                    </a:ext>
                  </a:extLst>
                </p14:cNvPr>
                <p14:cNvContentPartPr/>
                <p14:nvPr/>
              </p14:nvContentPartPr>
              <p14:xfrm>
                <a:off x="5396584" y="1583287"/>
                <a:ext cx="94320" cy="98640"/>
              </p14:xfrm>
            </p:contentPart>
          </mc:Choice>
          <mc:Fallback xmlns="">
            <p:pic>
              <p:nvPicPr>
                <p:cNvPr id="185" name="Ink 184">
                  <a:extLst>
                    <a:ext uri="{FF2B5EF4-FFF2-40B4-BE49-F238E27FC236}">
                      <a16:creationId xmlns:a16="http://schemas.microsoft.com/office/drawing/2014/main" id="{3EE139E2-7EED-366D-BEAF-DF033A00C34A}"/>
                    </a:ext>
                  </a:extLst>
                </p:cNvPr>
                <p:cNvPicPr/>
                <p:nvPr/>
              </p:nvPicPr>
              <p:blipFill>
                <a:blip r:embed="rId298"/>
                <a:stretch>
                  <a:fillRect/>
                </a:stretch>
              </p:blipFill>
              <p:spPr>
                <a:xfrm>
                  <a:off x="5387944" y="1574287"/>
                  <a:ext cx="1119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186" name="Ink 185">
                  <a:extLst>
                    <a:ext uri="{FF2B5EF4-FFF2-40B4-BE49-F238E27FC236}">
                      <a16:creationId xmlns:a16="http://schemas.microsoft.com/office/drawing/2014/main" id="{328762FE-9429-0F1F-0F88-600FD4C79773}"/>
                    </a:ext>
                  </a:extLst>
                </p14:cNvPr>
                <p14:cNvContentPartPr/>
                <p14:nvPr/>
              </p14:nvContentPartPr>
              <p14:xfrm>
                <a:off x="5603584" y="1595167"/>
                <a:ext cx="74880" cy="7560"/>
              </p14:xfrm>
            </p:contentPart>
          </mc:Choice>
          <mc:Fallback xmlns="">
            <p:pic>
              <p:nvPicPr>
                <p:cNvPr id="186" name="Ink 185">
                  <a:extLst>
                    <a:ext uri="{FF2B5EF4-FFF2-40B4-BE49-F238E27FC236}">
                      <a16:creationId xmlns:a16="http://schemas.microsoft.com/office/drawing/2014/main" id="{328762FE-9429-0F1F-0F88-600FD4C79773}"/>
                    </a:ext>
                  </a:extLst>
                </p:cNvPr>
                <p:cNvPicPr/>
                <p:nvPr/>
              </p:nvPicPr>
              <p:blipFill>
                <a:blip r:embed="rId300"/>
                <a:stretch>
                  <a:fillRect/>
                </a:stretch>
              </p:blipFill>
              <p:spPr>
                <a:xfrm>
                  <a:off x="5594944" y="1586167"/>
                  <a:ext cx="925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187" name="Ink 186">
                  <a:extLst>
                    <a:ext uri="{FF2B5EF4-FFF2-40B4-BE49-F238E27FC236}">
                      <a16:creationId xmlns:a16="http://schemas.microsoft.com/office/drawing/2014/main" id="{8A89170B-5E07-7206-AB48-D027E4805941}"/>
                    </a:ext>
                  </a:extLst>
                </p14:cNvPr>
                <p14:cNvContentPartPr/>
                <p14:nvPr/>
              </p14:nvContentPartPr>
              <p14:xfrm>
                <a:off x="5598184" y="1631167"/>
                <a:ext cx="88200" cy="14760"/>
              </p14:xfrm>
            </p:contentPart>
          </mc:Choice>
          <mc:Fallback xmlns="">
            <p:pic>
              <p:nvPicPr>
                <p:cNvPr id="187" name="Ink 186">
                  <a:extLst>
                    <a:ext uri="{FF2B5EF4-FFF2-40B4-BE49-F238E27FC236}">
                      <a16:creationId xmlns:a16="http://schemas.microsoft.com/office/drawing/2014/main" id="{8A89170B-5E07-7206-AB48-D027E4805941}"/>
                    </a:ext>
                  </a:extLst>
                </p:cNvPr>
                <p:cNvPicPr/>
                <p:nvPr/>
              </p:nvPicPr>
              <p:blipFill>
                <a:blip r:embed="rId302"/>
                <a:stretch>
                  <a:fillRect/>
                </a:stretch>
              </p:blipFill>
              <p:spPr>
                <a:xfrm>
                  <a:off x="5589184" y="1622527"/>
                  <a:ext cx="105840" cy="3240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189" name="Ink 188">
                  <a:extLst>
                    <a:ext uri="{FF2B5EF4-FFF2-40B4-BE49-F238E27FC236}">
                      <a16:creationId xmlns:a16="http://schemas.microsoft.com/office/drawing/2014/main" id="{32DE7786-21CC-B2FC-5C5B-B1EE26E92DA3}"/>
                    </a:ext>
                  </a:extLst>
                </p14:cNvPr>
                <p14:cNvContentPartPr/>
                <p14:nvPr/>
              </p14:nvContentPartPr>
              <p14:xfrm>
                <a:off x="5753871" y="1528200"/>
                <a:ext cx="21240" cy="123840"/>
              </p14:xfrm>
            </p:contentPart>
          </mc:Choice>
          <mc:Fallback xmlns="">
            <p:pic>
              <p:nvPicPr>
                <p:cNvPr id="189" name="Ink 188">
                  <a:extLst>
                    <a:ext uri="{FF2B5EF4-FFF2-40B4-BE49-F238E27FC236}">
                      <a16:creationId xmlns:a16="http://schemas.microsoft.com/office/drawing/2014/main" id="{32DE7786-21CC-B2FC-5C5B-B1EE26E92DA3}"/>
                    </a:ext>
                  </a:extLst>
                </p:cNvPr>
                <p:cNvPicPr/>
                <p:nvPr/>
              </p:nvPicPr>
              <p:blipFill>
                <a:blip r:embed="rId304"/>
                <a:stretch>
                  <a:fillRect/>
                </a:stretch>
              </p:blipFill>
              <p:spPr>
                <a:xfrm>
                  <a:off x="5745231" y="1519560"/>
                  <a:ext cx="388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190" name="Ink 189">
                  <a:extLst>
                    <a:ext uri="{FF2B5EF4-FFF2-40B4-BE49-F238E27FC236}">
                      <a16:creationId xmlns:a16="http://schemas.microsoft.com/office/drawing/2014/main" id="{6C56BA7B-57A5-D7E3-E05F-778FABE7BBFC}"/>
                    </a:ext>
                  </a:extLst>
                </p14:cNvPr>
                <p14:cNvContentPartPr/>
                <p14:nvPr/>
              </p14:nvContentPartPr>
              <p14:xfrm>
                <a:off x="5822631" y="1538640"/>
                <a:ext cx="65520" cy="115920"/>
              </p14:xfrm>
            </p:contentPart>
          </mc:Choice>
          <mc:Fallback xmlns="">
            <p:pic>
              <p:nvPicPr>
                <p:cNvPr id="190" name="Ink 189">
                  <a:extLst>
                    <a:ext uri="{FF2B5EF4-FFF2-40B4-BE49-F238E27FC236}">
                      <a16:creationId xmlns:a16="http://schemas.microsoft.com/office/drawing/2014/main" id="{6C56BA7B-57A5-D7E3-E05F-778FABE7BBFC}"/>
                    </a:ext>
                  </a:extLst>
                </p:cNvPr>
                <p:cNvPicPr/>
                <p:nvPr/>
              </p:nvPicPr>
              <p:blipFill>
                <a:blip r:embed="rId306"/>
                <a:stretch>
                  <a:fillRect/>
                </a:stretch>
              </p:blipFill>
              <p:spPr>
                <a:xfrm>
                  <a:off x="5813631" y="1530000"/>
                  <a:ext cx="83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07">
              <p14:nvContentPartPr>
                <p14:cNvPr id="191" name="Ink 190">
                  <a:extLst>
                    <a:ext uri="{FF2B5EF4-FFF2-40B4-BE49-F238E27FC236}">
                      <a16:creationId xmlns:a16="http://schemas.microsoft.com/office/drawing/2014/main" id="{D02D8F6D-0281-80E6-21AE-9ED99CC01FB0}"/>
                    </a:ext>
                  </a:extLst>
                </p14:cNvPr>
                <p14:cNvContentPartPr/>
                <p14:nvPr/>
              </p14:nvContentPartPr>
              <p14:xfrm>
                <a:off x="5929191" y="1548000"/>
                <a:ext cx="84960" cy="83160"/>
              </p14:xfrm>
            </p:contentPart>
          </mc:Choice>
          <mc:Fallback xmlns="">
            <p:pic>
              <p:nvPicPr>
                <p:cNvPr id="191" name="Ink 190">
                  <a:extLst>
                    <a:ext uri="{FF2B5EF4-FFF2-40B4-BE49-F238E27FC236}">
                      <a16:creationId xmlns:a16="http://schemas.microsoft.com/office/drawing/2014/main" id="{D02D8F6D-0281-80E6-21AE-9ED99CC01FB0}"/>
                    </a:ext>
                  </a:extLst>
                </p:cNvPr>
                <p:cNvPicPr/>
                <p:nvPr/>
              </p:nvPicPr>
              <p:blipFill>
                <a:blip r:embed="rId308"/>
                <a:stretch>
                  <a:fillRect/>
                </a:stretch>
              </p:blipFill>
              <p:spPr>
                <a:xfrm>
                  <a:off x="5920191" y="1539000"/>
                  <a:ext cx="1026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192" name="Ink 191">
                  <a:extLst>
                    <a:ext uri="{FF2B5EF4-FFF2-40B4-BE49-F238E27FC236}">
                      <a16:creationId xmlns:a16="http://schemas.microsoft.com/office/drawing/2014/main" id="{DD2AB2CF-C76E-19E9-B5BC-49459F5C9AD5}"/>
                    </a:ext>
                  </a:extLst>
                </p14:cNvPr>
                <p14:cNvContentPartPr/>
                <p14:nvPr/>
              </p14:nvContentPartPr>
              <p14:xfrm>
                <a:off x="6101991" y="1570680"/>
                <a:ext cx="52200" cy="7200"/>
              </p14:xfrm>
            </p:contentPart>
          </mc:Choice>
          <mc:Fallback xmlns="">
            <p:pic>
              <p:nvPicPr>
                <p:cNvPr id="192" name="Ink 191">
                  <a:extLst>
                    <a:ext uri="{FF2B5EF4-FFF2-40B4-BE49-F238E27FC236}">
                      <a16:creationId xmlns:a16="http://schemas.microsoft.com/office/drawing/2014/main" id="{DD2AB2CF-C76E-19E9-B5BC-49459F5C9AD5}"/>
                    </a:ext>
                  </a:extLst>
                </p:cNvPr>
                <p:cNvPicPr/>
                <p:nvPr/>
              </p:nvPicPr>
              <p:blipFill>
                <a:blip r:embed="rId310"/>
                <a:stretch>
                  <a:fillRect/>
                </a:stretch>
              </p:blipFill>
              <p:spPr>
                <a:xfrm>
                  <a:off x="6093351" y="1562040"/>
                  <a:ext cx="69840" cy="24840"/>
                </a:xfrm>
                <a:prstGeom prst="rect">
                  <a:avLst/>
                </a:prstGeom>
              </p:spPr>
            </p:pic>
          </mc:Fallback>
        </mc:AlternateContent>
        <mc:AlternateContent xmlns:mc="http://schemas.openxmlformats.org/markup-compatibility/2006" xmlns:p14="http://schemas.microsoft.com/office/powerpoint/2010/main">
          <mc:Choice Requires="p14">
            <p:contentPart p14:bwMode="auto" r:id="rId311">
              <p14:nvContentPartPr>
                <p14:cNvPr id="193" name="Ink 192">
                  <a:extLst>
                    <a:ext uri="{FF2B5EF4-FFF2-40B4-BE49-F238E27FC236}">
                      <a16:creationId xmlns:a16="http://schemas.microsoft.com/office/drawing/2014/main" id="{212488BC-4773-FD2B-E4C2-6ECA0B04EB20}"/>
                    </a:ext>
                  </a:extLst>
                </p14:cNvPr>
                <p14:cNvContentPartPr/>
                <p14:nvPr/>
              </p14:nvContentPartPr>
              <p14:xfrm>
                <a:off x="6238071" y="1557000"/>
                <a:ext cx="108720" cy="182880"/>
              </p14:xfrm>
            </p:contentPart>
          </mc:Choice>
          <mc:Fallback xmlns="">
            <p:pic>
              <p:nvPicPr>
                <p:cNvPr id="193" name="Ink 192">
                  <a:extLst>
                    <a:ext uri="{FF2B5EF4-FFF2-40B4-BE49-F238E27FC236}">
                      <a16:creationId xmlns:a16="http://schemas.microsoft.com/office/drawing/2014/main" id="{212488BC-4773-FD2B-E4C2-6ECA0B04EB20}"/>
                    </a:ext>
                  </a:extLst>
                </p:cNvPr>
                <p:cNvPicPr/>
                <p:nvPr/>
              </p:nvPicPr>
              <p:blipFill>
                <a:blip r:embed="rId312"/>
                <a:stretch>
                  <a:fillRect/>
                </a:stretch>
              </p:blipFill>
              <p:spPr>
                <a:xfrm>
                  <a:off x="6229431" y="1548360"/>
                  <a:ext cx="126360" cy="200520"/>
                </a:xfrm>
                <a:prstGeom prst="rect">
                  <a:avLst/>
                </a:prstGeom>
              </p:spPr>
            </p:pic>
          </mc:Fallback>
        </mc:AlternateContent>
      </p:grpSp>
      <p:grpSp>
        <p:nvGrpSpPr>
          <p:cNvPr id="214" name="Group 213">
            <a:extLst>
              <a:ext uri="{FF2B5EF4-FFF2-40B4-BE49-F238E27FC236}">
                <a16:creationId xmlns:a16="http://schemas.microsoft.com/office/drawing/2014/main" id="{6420F6CD-7FDC-F732-F50B-46BAF674249E}"/>
              </a:ext>
            </a:extLst>
          </p:cNvPr>
          <p:cNvGrpSpPr/>
          <p:nvPr/>
        </p:nvGrpSpPr>
        <p:grpSpPr>
          <a:xfrm>
            <a:off x="6687989" y="1460718"/>
            <a:ext cx="1612440" cy="189360"/>
            <a:chOff x="6687989" y="1460718"/>
            <a:chExt cx="1612440" cy="189360"/>
          </a:xfrm>
        </p:grpSpPr>
        <mc:AlternateContent xmlns:mc="http://schemas.openxmlformats.org/markup-compatibility/2006" xmlns:p14="http://schemas.microsoft.com/office/powerpoint/2010/main">
          <mc:Choice Requires="p14">
            <p:contentPart p14:bwMode="auto" r:id="rId313">
              <p14:nvContentPartPr>
                <p14:cNvPr id="195" name="Ink 194">
                  <a:extLst>
                    <a:ext uri="{FF2B5EF4-FFF2-40B4-BE49-F238E27FC236}">
                      <a16:creationId xmlns:a16="http://schemas.microsoft.com/office/drawing/2014/main" id="{897FA152-2919-8EC7-FC2D-067A2B516F22}"/>
                    </a:ext>
                  </a:extLst>
                </p14:cNvPr>
                <p14:cNvContentPartPr/>
                <p14:nvPr/>
              </p14:nvContentPartPr>
              <p14:xfrm>
                <a:off x="6687989" y="1504998"/>
                <a:ext cx="79560" cy="124920"/>
              </p14:xfrm>
            </p:contentPart>
          </mc:Choice>
          <mc:Fallback xmlns="">
            <p:pic>
              <p:nvPicPr>
                <p:cNvPr id="195" name="Ink 194">
                  <a:extLst>
                    <a:ext uri="{FF2B5EF4-FFF2-40B4-BE49-F238E27FC236}">
                      <a16:creationId xmlns:a16="http://schemas.microsoft.com/office/drawing/2014/main" id="{897FA152-2919-8EC7-FC2D-067A2B516F22}"/>
                    </a:ext>
                  </a:extLst>
                </p:cNvPr>
                <p:cNvPicPr/>
                <p:nvPr/>
              </p:nvPicPr>
              <p:blipFill>
                <a:blip r:embed="rId314"/>
                <a:stretch>
                  <a:fillRect/>
                </a:stretch>
              </p:blipFill>
              <p:spPr>
                <a:xfrm>
                  <a:off x="6679349" y="1496358"/>
                  <a:ext cx="972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15">
              <p14:nvContentPartPr>
                <p14:cNvPr id="196" name="Ink 195">
                  <a:extLst>
                    <a:ext uri="{FF2B5EF4-FFF2-40B4-BE49-F238E27FC236}">
                      <a16:creationId xmlns:a16="http://schemas.microsoft.com/office/drawing/2014/main" id="{FFC6AD54-76CE-2D0A-9D7E-501E79EBA956}"/>
                    </a:ext>
                  </a:extLst>
                </p14:cNvPr>
                <p14:cNvContentPartPr/>
                <p14:nvPr/>
              </p14:nvContentPartPr>
              <p14:xfrm>
                <a:off x="6799589" y="1585278"/>
                <a:ext cx="66600" cy="35640"/>
              </p14:xfrm>
            </p:contentPart>
          </mc:Choice>
          <mc:Fallback xmlns="">
            <p:pic>
              <p:nvPicPr>
                <p:cNvPr id="196" name="Ink 195">
                  <a:extLst>
                    <a:ext uri="{FF2B5EF4-FFF2-40B4-BE49-F238E27FC236}">
                      <a16:creationId xmlns:a16="http://schemas.microsoft.com/office/drawing/2014/main" id="{FFC6AD54-76CE-2D0A-9D7E-501E79EBA956}"/>
                    </a:ext>
                  </a:extLst>
                </p:cNvPr>
                <p:cNvPicPr/>
                <p:nvPr/>
              </p:nvPicPr>
              <p:blipFill>
                <a:blip r:embed="rId316"/>
                <a:stretch>
                  <a:fillRect/>
                </a:stretch>
              </p:blipFill>
              <p:spPr>
                <a:xfrm>
                  <a:off x="6790949" y="1576278"/>
                  <a:ext cx="842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197" name="Ink 196">
                  <a:extLst>
                    <a:ext uri="{FF2B5EF4-FFF2-40B4-BE49-F238E27FC236}">
                      <a16:creationId xmlns:a16="http://schemas.microsoft.com/office/drawing/2014/main" id="{13ABE936-CF0F-FC08-F1E0-17EC128FEB1D}"/>
                    </a:ext>
                  </a:extLst>
                </p14:cNvPr>
                <p14:cNvContentPartPr/>
                <p14:nvPr/>
              </p14:nvContentPartPr>
              <p14:xfrm>
                <a:off x="6932069" y="1591398"/>
                <a:ext cx="52920" cy="5040"/>
              </p14:xfrm>
            </p:contentPart>
          </mc:Choice>
          <mc:Fallback xmlns="">
            <p:pic>
              <p:nvPicPr>
                <p:cNvPr id="197" name="Ink 196">
                  <a:extLst>
                    <a:ext uri="{FF2B5EF4-FFF2-40B4-BE49-F238E27FC236}">
                      <a16:creationId xmlns:a16="http://schemas.microsoft.com/office/drawing/2014/main" id="{13ABE936-CF0F-FC08-F1E0-17EC128FEB1D}"/>
                    </a:ext>
                  </a:extLst>
                </p:cNvPr>
                <p:cNvPicPr/>
                <p:nvPr/>
              </p:nvPicPr>
              <p:blipFill>
                <a:blip r:embed="rId318"/>
                <a:stretch>
                  <a:fillRect/>
                </a:stretch>
              </p:blipFill>
              <p:spPr>
                <a:xfrm>
                  <a:off x="6923069" y="1582758"/>
                  <a:ext cx="7056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198" name="Ink 197">
                  <a:extLst>
                    <a:ext uri="{FF2B5EF4-FFF2-40B4-BE49-F238E27FC236}">
                      <a16:creationId xmlns:a16="http://schemas.microsoft.com/office/drawing/2014/main" id="{EE999F2F-9F86-D58F-6893-6D2FC79410ED}"/>
                    </a:ext>
                  </a:extLst>
                </p14:cNvPr>
                <p14:cNvContentPartPr/>
                <p14:nvPr/>
              </p14:nvContentPartPr>
              <p14:xfrm>
                <a:off x="7074269" y="1562598"/>
                <a:ext cx="9360" cy="51840"/>
              </p14:xfrm>
            </p:contentPart>
          </mc:Choice>
          <mc:Fallback xmlns="">
            <p:pic>
              <p:nvPicPr>
                <p:cNvPr id="198" name="Ink 197">
                  <a:extLst>
                    <a:ext uri="{FF2B5EF4-FFF2-40B4-BE49-F238E27FC236}">
                      <a16:creationId xmlns:a16="http://schemas.microsoft.com/office/drawing/2014/main" id="{EE999F2F-9F86-D58F-6893-6D2FC79410ED}"/>
                    </a:ext>
                  </a:extLst>
                </p:cNvPr>
                <p:cNvPicPr/>
                <p:nvPr/>
              </p:nvPicPr>
              <p:blipFill>
                <a:blip r:embed="rId320"/>
                <a:stretch>
                  <a:fillRect/>
                </a:stretch>
              </p:blipFill>
              <p:spPr>
                <a:xfrm>
                  <a:off x="7065269" y="1553958"/>
                  <a:ext cx="270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199" name="Ink 198">
                  <a:extLst>
                    <a:ext uri="{FF2B5EF4-FFF2-40B4-BE49-F238E27FC236}">
                      <a16:creationId xmlns:a16="http://schemas.microsoft.com/office/drawing/2014/main" id="{C405550B-D207-656E-9F83-3C5FAD3E46F8}"/>
                    </a:ext>
                  </a:extLst>
                </p14:cNvPr>
                <p14:cNvContentPartPr/>
                <p14:nvPr/>
              </p14:nvContentPartPr>
              <p14:xfrm>
                <a:off x="7061669" y="1521918"/>
                <a:ext cx="2520" cy="2880"/>
              </p14:xfrm>
            </p:contentPart>
          </mc:Choice>
          <mc:Fallback xmlns="">
            <p:pic>
              <p:nvPicPr>
                <p:cNvPr id="199" name="Ink 198">
                  <a:extLst>
                    <a:ext uri="{FF2B5EF4-FFF2-40B4-BE49-F238E27FC236}">
                      <a16:creationId xmlns:a16="http://schemas.microsoft.com/office/drawing/2014/main" id="{C405550B-D207-656E-9F83-3C5FAD3E46F8}"/>
                    </a:ext>
                  </a:extLst>
                </p:cNvPr>
                <p:cNvPicPr/>
                <p:nvPr/>
              </p:nvPicPr>
              <p:blipFill>
                <a:blip r:embed="rId322"/>
                <a:stretch>
                  <a:fillRect/>
                </a:stretch>
              </p:blipFill>
              <p:spPr>
                <a:xfrm>
                  <a:off x="7053029" y="1513278"/>
                  <a:ext cx="2016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23">
              <p14:nvContentPartPr>
                <p14:cNvPr id="200" name="Ink 199">
                  <a:extLst>
                    <a:ext uri="{FF2B5EF4-FFF2-40B4-BE49-F238E27FC236}">
                      <a16:creationId xmlns:a16="http://schemas.microsoft.com/office/drawing/2014/main" id="{BA10FEDD-184E-B232-1676-A1481DB7C852}"/>
                    </a:ext>
                  </a:extLst>
                </p14:cNvPr>
                <p14:cNvContentPartPr/>
                <p14:nvPr/>
              </p14:nvContentPartPr>
              <p14:xfrm>
                <a:off x="7110989" y="1561158"/>
                <a:ext cx="72360" cy="47520"/>
              </p14:xfrm>
            </p:contentPart>
          </mc:Choice>
          <mc:Fallback xmlns="">
            <p:pic>
              <p:nvPicPr>
                <p:cNvPr id="200" name="Ink 199">
                  <a:extLst>
                    <a:ext uri="{FF2B5EF4-FFF2-40B4-BE49-F238E27FC236}">
                      <a16:creationId xmlns:a16="http://schemas.microsoft.com/office/drawing/2014/main" id="{BA10FEDD-184E-B232-1676-A1481DB7C852}"/>
                    </a:ext>
                  </a:extLst>
                </p:cNvPr>
                <p:cNvPicPr/>
                <p:nvPr/>
              </p:nvPicPr>
              <p:blipFill>
                <a:blip r:embed="rId324"/>
                <a:stretch>
                  <a:fillRect/>
                </a:stretch>
              </p:blipFill>
              <p:spPr>
                <a:xfrm>
                  <a:off x="7102349" y="1552518"/>
                  <a:ext cx="9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201" name="Ink 200">
                  <a:extLst>
                    <a:ext uri="{FF2B5EF4-FFF2-40B4-BE49-F238E27FC236}">
                      <a16:creationId xmlns:a16="http://schemas.microsoft.com/office/drawing/2014/main" id="{0E13645A-2EC7-99DD-D6F6-46D2BF5DE208}"/>
                    </a:ext>
                  </a:extLst>
                </p14:cNvPr>
                <p14:cNvContentPartPr/>
                <p14:nvPr/>
              </p14:nvContentPartPr>
              <p14:xfrm>
                <a:off x="7220429" y="1494558"/>
                <a:ext cx="82440" cy="110520"/>
              </p14:xfrm>
            </p:contentPart>
          </mc:Choice>
          <mc:Fallback xmlns="">
            <p:pic>
              <p:nvPicPr>
                <p:cNvPr id="201" name="Ink 200">
                  <a:extLst>
                    <a:ext uri="{FF2B5EF4-FFF2-40B4-BE49-F238E27FC236}">
                      <a16:creationId xmlns:a16="http://schemas.microsoft.com/office/drawing/2014/main" id="{0E13645A-2EC7-99DD-D6F6-46D2BF5DE208}"/>
                    </a:ext>
                  </a:extLst>
                </p:cNvPr>
                <p:cNvPicPr/>
                <p:nvPr/>
              </p:nvPicPr>
              <p:blipFill>
                <a:blip r:embed="rId326"/>
                <a:stretch>
                  <a:fillRect/>
                </a:stretch>
              </p:blipFill>
              <p:spPr>
                <a:xfrm>
                  <a:off x="7211429" y="1485918"/>
                  <a:ext cx="1000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327">
              <p14:nvContentPartPr>
                <p14:cNvPr id="202" name="Ink 201">
                  <a:extLst>
                    <a:ext uri="{FF2B5EF4-FFF2-40B4-BE49-F238E27FC236}">
                      <a16:creationId xmlns:a16="http://schemas.microsoft.com/office/drawing/2014/main" id="{3251526C-389B-C4CD-2B58-31B33FA17E92}"/>
                    </a:ext>
                  </a:extLst>
                </p14:cNvPr>
                <p14:cNvContentPartPr/>
                <p14:nvPr/>
              </p14:nvContentPartPr>
              <p14:xfrm>
                <a:off x="7213949" y="1543878"/>
                <a:ext cx="67680" cy="7560"/>
              </p14:xfrm>
            </p:contentPart>
          </mc:Choice>
          <mc:Fallback xmlns="">
            <p:pic>
              <p:nvPicPr>
                <p:cNvPr id="202" name="Ink 201">
                  <a:extLst>
                    <a:ext uri="{FF2B5EF4-FFF2-40B4-BE49-F238E27FC236}">
                      <a16:creationId xmlns:a16="http://schemas.microsoft.com/office/drawing/2014/main" id="{3251526C-389B-C4CD-2B58-31B33FA17E92}"/>
                    </a:ext>
                  </a:extLst>
                </p:cNvPr>
                <p:cNvPicPr/>
                <p:nvPr/>
              </p:nvPicPr>
              <p:blipFill>
                <a:blip r:embed="rId328"/>
                <a:stretch>
                  <a:fillRect/>
                </a:stretch>
              </p:blipFill>
              <p:spPr>
                <a:xfrm>
                  <a:off x="7204949" y="1535238"/>
                  <a:ext cx="853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29">
              <p14:nvContentPartPr>
                <p14:cNvPr id="203" name="Ink 202">
                  <a:extLst>
                    <a:ext uri="{FF2B5EF4-FFF2-40B4-BE49-F238E27FC236}">
                      <a16:creationId xmlns:a16="http://schemas.microsoft.com/office/drawing/2014/main" id="{20E05CA1-69AD-A12C-3164-9F64925AA331}"/>
                    </a:ext>
                  </a:extLst>
                </p14:cNvPr>
                <p14:cNvContentPartPr/>
                <p14:nvPr/>
              </p14:nvContentPartPr>
              <p14:xfrm>
                <a:off x="7326269" y="1533798"/>
                <a:ext cx="72360" cy="69480"/>
              </p14:xfrm>
            </p:contentPart>
          </mc:Choice>
          <mc:Fallback xmlns="">
            <p:pic>
              <p:nvPicPr>
                <p:cNvPr id="203" name="Ink 202">
                  <a:extLst>
                    <a:ext uri="{FF2B5EF4-FFF2-40B4-BE49-F238E27FC236}">
                      <a16:creationId xmlns:a16="http://schemas.microsoft.com/office/drawing/2014/main" id="{20E05CA1-69AD-A12C-3164-9F64925AA331}"/>
                    </a:ext>
                  </a:extLst>
                </p:cNvPr>
                <p:cNvPicPr/>
                <p:nvPr/>
              </p:nvPicPr>
              <p:blipFill>
                <a:blip r:embed="rId330"/>
                <a:stretch>
                  <a:fillRect/>
                </a:stretch>
              </p:blipFill>
              <p:spPr>
                <a:xfrm>
                  <a:off x="7317269" y="1524798"/>
                  <a:ext cx="90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204" name="Ink 203">
                  <a:extLst>
                    <a:ext uri="{FF2B5EF4-FFF2-40B4-BE49-F238E27FC236}">
                      <a16:creationId xmlns:a16="http://schemas.microsoft.com/office/drawing/2014/main" id="{51315495-08E7-4F8F-A980-59882ABA87CA}"/>
                    </a:ext>
                  </a:extLst>
                </p14:cNvPr>
                <p14:cNvContentPartPr/>
                <p14:nvPr/>
              </p14:nvContentPartPr>
              <p14:xfrm>
                <a:off x="7432829" y="1525158"/>
                <a:ext cx="61920" cy="75600"/>
              </p14:xfrm>
            </p:contentPart>
          </mc:Choice>
          <mc:Fallback xmlns="">
            <p:pic>
              <p:nvPicPr>
                <p:cNvPr id="204" name="Ink 203">
                  <a:extLst>
                    <a:ext uri="{FF2B5EF4-FFF2-40B4-BE49-F238E27FC236}">
                      <a16:creationId xmlns:a16="http://schemas.microsoft.com/office/drawing/2014/main" id="{51315495-08E7-4F8F-A980-59882ABA87CA}"/>
                    </a:ext>
                  </a:extLst>
                </p:cNvPr>
                <p:cNvPicPr/>
                <p:nvPr/>
              </p:nvPicPr>
              <p:blipFill>
                <a:blip r:embed="rId332"/>
                <a:stretch>
                  <a:fillRect/>
                </a:stretch>
              </p:blipFill>
              <p:spPr>
                <a:xfrm>
                  <a:off x="7424189" y="1516158"/>
                  <a:ext cx="795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205" name="Ink 204">
                  <a:extLst>
                    <a:ext uri="{FF2B5EF4-FFF2-40B4-BE49-F238E27FC236}">
                      <a16:creationId xmlns:a16="http://schemas.microsoft.com/office/drawing/2014/main" id="{3650DD10-6EAA-4E76-E088-DD6F462AED4C}"/>
                    </a:ext>
                  </a:extLst>
                </p14:cNvPr>
                <p14:cNvContentPartPr/>
                <p14:nvPr/>
              </p14:nvContentPartPr>
              <p14:xfrm>
                <a:off x="7523549" y="1517958"/>
                <a:ext cx="25920" cy="83880"/>
              </p14:xfrm>
            </p:contentPart>
          </mc:Choice>
          <mc:Fallback xmlns="">
            <p:pic>
              <p:nvPicPr>
                <p:cNvPr id="205" name="Ink 204">
                  <a:extLst>
                    <a:ext uri="{FF2B5EF4-FFF2-40B4-BE49-F238E27FC236}">
                      <a16:creationId xmlns:a16="http://schemas.microsoft.com/office/drawing/2014/main" id="{3650DD10-6EAA-4E76-E088-DD6F462AED4C}"/>
                    </a:ext>
                  </a:extLst>
                </p:cNvPr>
                <p:cNvPicPr/>
                <p:nvPr/>
              </p:nvPicPr>
              <p:blipFill>
                <a:blip r:embed="rId334"/>
                <a:stretch>
                  <a:fillRect/>
                </a:stretch>
              </p:blipFill>
              <p:spPr>
                <a:xfrm>
                  <a:off x="7514549" y="1508958"/>
                  <a:ext cx="43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206" name="Ink 205">
                  <a:extLst>
                    <a:ext uri="{FF2B5EF4-FFF2-40B4-BE49-F238E27FC236}">
                      <a16:creationId xmlns:a16="http://schemas.microsoft.com/office/drawing/2014/main" id="{353428E0-9C0C-E3C3-F80B-3389BF78EE2B}"/>
                    </a:ext>
                  </a:extLst>
                </p14:cNvPr>
                <p14:cNvContentPartPr/>
                <p14:nvPr/>
              </p14:nvContentPartPr>
              <p14:xfrm>
                <a:off x="7598069" y="1532358"/>
                <a:ext cx="31680" cy="57960"/>
              </p14:xfrm>
            </p:contentPart>
          </mc:Choice>
          <mc:Fallback xmlns="">
            <p:pic>
              <p:nvPicPr>
                <p:cNvPr id="206" name="Ink 205">
                  <a:extLst>
                    <a:ext uri="{FF2B5EF4-FFF2-40B4-BE49-F238E27FC236}">
                      <a16:creationId xmlns:a16="http://schemas.microsoft.com/office/drawing/2014/main" id="{353428E0-9C0C-E3C3-F80B-3389BF78EE2B}"/>
                    </a:ext>
                  </a:extLst>
                </p:cNvPr>
                <p:cNvPicPr/>
                <p:nvPr/>
              </p:nvPicPr>
              <p:blipFill>
                <a:blip r:embed="rId336"/>
                <a:stretch>
                  <a:fillRect/>
                </a:stretch>
              </p:blipFill>
              <p:spPr>
                <a:xfrm>
                  <a:off x="7589429" y="1523718"/>
                  <a:ext cx="493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07" name="Ink 206">
                  <a:extLst>
                    <a:ext uri="{FF2B5EF4-FFF2-40B4-BE49-F238E27FC236}">
                      <a16:creationId xmlns:a16="http://schemas.microsoft.com/office/drawing/2014/main" id="{5BC1616D-E44B-611E-55A4-5F3B5758B3C5}"/>
                    </a:ext>
                  </a:extLst>
                </p14:cNvPr>
                <p14:cNvContentPartPr/>
                <p14:nvPr/>
              </p14:nvContentPartPr>
              <p14:xfrm>
                <a:off x="7675829" y="1510758"/>
                <a:ext cx="48240" cy="86760"/>
              </p14:xfrm>
            </p:contentPart>
          </mc:Choice>
          <mc:Fallback xmlns="">
            <p:pic>
              <p:nvPicPr>
                <p:cNvPr id="207" name="Ink 206">
                  <a:extLst>
                    <a:ext uri="{FF2B5EF4-FFF2-40B4-BE49-F238E27FC236}">
                      <a16:creationId xmlns:a16="http://schemas.microsoft.com/office/drawing/2014/main" id="{5BC1616D-E44B-611E-55A4-5F3B5758B3C5}"/>
                    </a:ext>
                  </a:extLst>
                </p:cNvPr>
                <p:cNvPicPr/>
                <p:nvPr/>
              </p:nvPicPr>
              <p:blipFill>
                <a:blip r:embed="rId338"/>
                <a:stretch>
                  <a:fillRect/>
                </a:stretch>
              </p:blipFill>
              <p:spPr>
                <a:xfrm>
                  <a:off x="7666829" y="1501758"/>
                  <a:ext cx="658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08" name="Ink 207">
                  <a:extLst>
                    <a:ext uri="{FF2B5EF4-FFF2-40B4-BE49-F238E27FC236}">
                      <a16:creationId xmlns:a16="http://schemas.microsoft.com/office/drawing/2014/main" id="{CE35C291-22F2-DDF6-4A20-742575C8AF83}"/>
                    </a:ext>
                  </a:extLst>
                </p14:cNvPr>
                <p14:cNvContentPartPr/>
                <p14:nvPr/>
              </p14:nvContentPartPr>
              <p14:xfrm>
                <a:off x="7844309" y="1514358"/>
                <a:ext cx="86400" cy="72360"/>
              </p14:xfrm>
            </p:contentPart>
          </mc:Choice>
          <mc:Fallback xmlns="">
            <p:pic>
              <p:nvPicPr>
                <p:cNvPr id="208" name="Ink 207">
                  <a:extLst>
                    <a:ext uri="{FF2B5EF4-FFF2-40B4-BE49-F238E27FC236}">
                      <a16:creationId xmlns:a16="http://schemas.microsoft.com/office/drawing/2014/main" id="{CE35C291-22F2-DDF6-4A20-742575C8AF83}"/>
                    </a:ext>
                  </a:extLst>
                </p:cNvPr>
                <p:cNvPicPr/>
                <p:nvPr/>
              </p:nvPicPr>
              <p:blipFill>
                <a:blip r:embed="rId340"/>
                <a:stretch>
                  <a:fillRect/>
                </a:stretch>
              </p:blipFill>
              <p:spPr>
                <a:xfrm>
                  <a:off x="7835309" y="1505358"/>
                  <a:ext cx="1040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09" name="Ink 208">
                  <a:extLst>
                    <a:ext uri="{FF2B5EF4-FFF2-40B4-BE49-F238E27FC236}">
                      <a16:creationId xmlns:a16="http://schemas.microsoft.com/office/drawing/2014/main" id="{F02351D6-8086-1C87-4CFF-6D6D0B393386}"/>
                    </a:ext>
                  </a:extLst>
                </p14:cNvPr>
                <p14:cNvContentPartPr/>
                <p14:nvPr/>
              </p14:nvContentPartPr>
              <p14:xfrm>
                <a:off x="7943669" y="1523358"/>
                <a:ext cx="72000" cy="64800"/>
              </p14:xfrm>
            </p:contentPart>
          </mc:Choice>
          <mc:Fallback xmlns="">
            <p:pic>
              <p:nvPicPr>
                <p:cNvPr id="209" name="Ink 208">
                  <a:extLst>
                    <a:ext uri="{FF2B5EF4-FFF2-40B4-BE49-F238E27FC236}">
                      <a16:creationId xmlns:a16="http://schemas.microsoft.com/office/drawing/2014/main" id="{F02351D6-8086-1C87-4CFF-6D6D0B393386}"/>
                    </a:ext>
                  </a:extLst>
                </p:cNvPr>
                <p:cNvPicPr/>
                <p:nvPr/>
              </p:nvPicPr>
              <p:blipFill>
                <a:blip r:embed="rId342"/>
                <a:stretch>
                  <a:fillRect/>
                </a:stretch>
              </p:blipFill>
              <p:spPr>
                <a:xfrm>
                  <a:off x="7935029" y="1514358"/>
                  <a:ext cx="8964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10" name="Ink 209">
                  <a:extLst>
                    <a:ext uri="{FF2B5EF4-FFF2-40B4-BE49-F238E27FC236}">
                      <a16:creationId xmlns:a16="http://schemas.microsoft.com/office/drawing/2014/main" id="{914A1922-59E2-B48E-E4E7-143767830DC3}"/>
                    </a:ext>
                  </a:extLst>
                </p14:cNvPr>
                <p14:cNvContentPartPr/>
                <p14:nvPr/>
              </p14:nvContentPartPr>
              <p14:xfrm>
                <a:off x="8045189" y="1526958"/>
                <a:ext cx="76680" cy="123120"/>
              </p14:xfrm>
            </p:contentPart>
          </mc:Choice>
          <mc:Fallback xmlns="">
            <p:pic>
              <p:nvPicPr>
                <p:cNvPr id="210" name="Ink 209">
                  <a:extLst>
                    <a:ext uri="{FF2B5EF4-FFF2-40B4-BE49-F238E27FC236}">
                      <a16:creationId xmlns:a16="http://schemas.microsoft.com/office/drawing/2014/main" id="{914A1922-59E2-B48E-E4E7-143767830DC3}"/>
                    </a:ext>
                  </a:extLst>
                </p:cNvPr>
                <p:cNvPicPr/>
                <p:nvPr/>
              </p:nvPicPr>
              <p:blipFill>
                <a:blip r:embed="rId344"/>
                <a:stretch>
                  <a:fillRect/>
                </a:stretch>
              </p:blipFill>
              <p:spPr>
                <a:xfrm>
                  <a:off x="8036549" y="1517958"/>
                  <a:ext cx="9432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11" name="Ink 210">
                  <a:extLst>
                    <a:ext uri="{FF2B5EF4-FFF2-40B4-BE49-F238E27FC236}">
                      <a16:creationId xmlns:a16="http://schemas.microsoft.com/office/drawing/2014/main" id="{1CFEE909-B39D-EBC0-E9EA-E7B03E3D12CA}"/>
                    </a:ext>
                  </a:extLst>
                </p14:cNvPr>
                <p14:cNvContentPartPr/>
                <p14:nvPr/>
              </p14:nvContentPartPr>
              <p14:xfrm>
                <a:off x="8125109" y="1460718"/>
                <a:ext cx="16560" cy="116280"/>
              </p14:xfrm>
            </p:contentPart>
          </mc:Choice>
          <mc:Fallback xmlns="">
            <p:pic>
              <p:nvPicPr>
                <p:cNvPr id="211" name="Ink 210">
                  <a:extLst>
                    <a:ext uri="{FF2B5EF4-FFF2-40B4-BE49-F238E27FC236}">
                      <a16:creationId xmlns:a16="http://schemas.microsoft.com/office/drawing/2014/main" id="{1CFEE909-B39D-EBC0-E9EA-E7B03E3D12CA}"/>
                    </a:ext>
                  </a:extLst>
                </p:cNvPr>
                <p:cNvPicPr/>
                <p:nvPr/>
              </p:nvPicPr>
              <p:blipFill>
                <a:blip r:embed="rId346"/>
                <a:stretch>
                  <a:fillRect/>
                </a:stretch>
              </p:blipFill>
              <p:spPr>
                <a:xfrm>
                  <a:off x="8116469" y="1452078"/>
                  <a:ext cx="342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212" name="Ink 211">
                  <a:extLst>
                    <a:ext uri="{FF2B5EF4-FFF2-40B4-BE49-F238E27FC236}">
                      <a16:creationId xmlns:a16="http://schemas.microsoft.com/office/drawing/2014/main" id="{D22AC384-7812-7DE8-6C78-7486236AE3EB}"/>
                    </a:ext>
                  </a:extLst>
                </p14:cNvPr>
                <p14:cNvContentPartPr/>
                <p14:nvPr/>
              </p14:nvContentPartPr>
              <p14:xfrm>
                <a:off x="8181269" y="1504638"/>
                <a:ext cx="40680" cy="59760"/>
              </p14:xfrm>
            </p:contentPart>
          </mc:Choice>
          <mc:Fallback xmlns="">
            <p:pic>
              <p:nvPicPr>
                <p:cNvPr id="212" name="Ink 211">
                  <a:extLst>
                    <a:ext uri="{FF2B5EF4-FFF2-40B4-BE49-F238E27FC236}">
                      <a16:creationId xmlns:a16="http://schemas.microsoft.com/office/drawing/2014/main" id="{D22AC384-7812-7DE8-6C78-7486236AE3EB}"/>
                    </a:ext>
                  </a:extLst>
                </p:cNvPr>
                <p:cNvPicPr/>
                <p:nvPr/>
              </p:nvPicPr>
              <p:blipFill>
                <a:blip r:embed="rId348"/>
                <a:stretch>
                  <a:fillRect/>
                </a:stretch>
              </p:blipFill>
              <p:spPr>
                <a:xfrm>
                  <a:off x="8172629" y="1495998"/>
                  <a:ext cx="5832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13" name="Ink 212">
                  <a:extLst>
                    <a:ext uri="{FF2B5EF4-FFF2-40B4-BE49-F238E27FC236}">
                      <a16:creationId xmlns:a16="http://schemas.microsoft.com/office/drawing/2014/main" id="{3E137122-BE92-2A92-5B1C-D3C2AE709AF2}"/>
                    </a:ext>
                  </a:extLst>
                </p14:cNvPr>
                <p14:cNvContentPartPr/>
                <p14:nvPr/>
              </p14:nvContentPartPr>
              <p14:xfrm>
                <a:off x="8258669" y="1510038"/>
                <a:ext cx="41760" cy="64440"/>
              </p14:xfrm>
            </p:contentPart>
          </mc:Choice>
          <mc:Fallback xmlns="">
            <p:pic>
              <p:nvPicPr>
                <p:cNvPr id="213" name="Ink 212">
                  <a:extLst>
                    <a:ext uri="{FF2B5EF4-FFF2-40B4-BE49-F238E27FC236}">
                      <a16:creationId xmlns:a16="http://schemas.microsoft.com/office/drawing/2014/main" id="{3E137122-BE92-2A92-5B1C-D3C2AE709AF2}"/>
                    </a:ext>
                  </a:extLst>
                </p:cNvPr>
                <p:cNvPicPr/>
                <p:nvPr/>
              </p:nvPicPr>
              <p:blipFill>
                <a:blip r:embed="rId350"/>
                <a:stretch>
                  <a:fillRect/>
                </a:stretch>
              </p:blipFill>
              <p:spPr>
                <a:xfrm>
                  <a:off x="8250029" y="1501398"/>
                  <a:ext cx="59400" cy="82080"/>
                </a:xfrm>
                <a:prstGeom prst="rect">
                  <a:avLst/>
                </a:prstGeom>
              </p:spPr>
            </p:pic>
          </mc:Fallback>
        </mc:AlternateContent>
      </p:grpSp>
      <p:grpSp>
        <p:nvGrpSpPr>
          <p:cNvPr id="236" name="Group 235">
            <a:extLst>
              <a:ext uri="{FF2B5EF4-FFF2-40B4-BE49-F238E27FC236}">
                <a16:creationId xmlns:a16="http://schemas.microsoft.com/office/drawing/2014/main" id="{6E6C16BD-AB97-B65A-9F51-2D75A62FAC4C}"/>
              </a:ext>
            </a:extLst>
          </p:cNvPr>
          <p:cNvGrpSpPr/>
          <p:nvPr/>
        </p:nvGrpSpPr>
        <p:grpSpPr>
          <a:xfrm>
            <a:off x="8449225" y="1514034"/>
            <a:ext cx="199080" cy="74520"/>
            <a:chOff x="8449225" y="1514034"/>
            <a:chExt cx="199080" cy="74520"/>
          </a:xfrm>
        </p:grpSpPr>
        <mc:AlternateContent xmlns:mc="http://schemas.openxmlformats.org/markup-compatibility/2006" xmlns:p14="http://schemas.microsoft.com/office/powerpoint/2010/main">
          <mc:Choice Requires="p14">
            <p:contentPart p14:bwMode="auto" r:id="rId351">
              <p14:nvContentPartPr>
                <p14:cNvPr id="227" name="Ink 226">
                  <a:extLst>
                    <a:ext uri="{FF2B5EF4-FFF2-40B4-BE49-F238E27FC236}">
                      <a16:creationId xmlns:a16="http://schemas.microsoft.com/office/drawing/2014/main" id="{D3A03B9F-84B6-F4E8-0381-DE171E3AA3D5}"/>
                    </a:ext>
                  </a:extLst>
                </p14:cNvPr>
                <p14:cNvContentPartPr/>
                <p14:nvPr/>
              </p14:nvContentPartPr>
              <p14:xfrm>
                <a:off x="8449225" y="1514034"/>
                <a:ext cx="36720" cy="74520"/>
              </p14:xfrm>
            </p:contentPart>
          </mc:Choice>
          <mc:Fallback xmlns="">
            <p:pic>
              <p:nvPicPr>
                <p:cNvPr id="227" name="Ink 226">
                  <a:extLst>
                    <a:ext uri="{FF2B5EF4-FFF2-40B4-BE49-F238E27FC236}">
                      <a16:creationId xmlns:a16="http://schemas.microsoft.com/office/drawing/2014/main" id="{D3A03B9F-84B6-F4E8-0381-DE171E3AA3D5}"/>
                    </a:ext>
                  </a:extLst>
                </p:cNvPr>
                <p:cNvPicPr/>
                <p:nvPr/>
              </p:nvPicPr>
              <p:blipFill>
                <a:blip r:embed="rId352"/>
                <a:stretch>
                  <a:fillRect/>
                </a:stretch>
              </p:blipFill>
              <p:spPr>
                <a:xfrm>
                  <a:off x="8440585" y="1505034"/>
                  <a:ext cx="543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353">
              <p14:nvContentPartPr>
                <p14:cNvPr id="228" name="Ink 227">
                  <a:extLst>
                    <a:ext uri="{FF2B5EF4-FFF2-40B4-BE49-F238E27FC236}">
                      <a16:creationId xmlns:a16="http://schemas.microsoft.com/office/drawing/2014/main" id="{5C3A16ED-205B-FBBB-8A2E-170241F35B61}"/>
                    </a:ext>
                  </a:extLst>
                </p14:cNvPr>
                <p14:cNvContentPartPr/>
                <p14:nvPr/>
              </p14:nvContentPartPr>
              <p14:xfrm>
                <a:off x="8497465" y="1537074"/>
                <a:ext cx="46440" cy="36000"/>
              </p14:xfrm>
            </p:contentPart>
          </mc:Choice>
          <mc:Fallback xmlns="">
            <p:pic>
              <p:nvPicPr>
                <p:cNvPr id="228" name="Ink 227">
                  <a:extLst>
                    <a:ext uri="{FF2B5EF4-FFF2-40B4-BE49-F238E27FC236}">
                      <a16:creationId xmlns:a16="http://schemas.microsoft.com/office/drawing/2014/main" id="{5C3A16ED-205B-FBBB-8A2E-170241F35B61}"/>
                    </a:ext>
                  </a:extLst>
                </p:cNvPr>
                <p:cNvPicPr/>
                <p:nvPr/>
              </p:nvPicPr>
              <p:blipFill>
                <a:blip r:embed="rId354"/>
                <a:stretch>
                  <a:fillRect/>
                </a:stretch>
              </p:blipFill>
              <p:spPr>
                <a:xfrm>
                  <a:off x="8488825" y="1528074"/>
                  <a:ext cx="6408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30" name="Ink 229">
                  <a:extLst>
                    <a:ext uri="{FF2B5EF4-FFF2-40B4-BE49-F238E27FC236}">
                      <a16:creationId xmlns:a16="http://schemas.microsoft.com/office/drawing/2014/main" id="{63EBC521-8A16-B7AC-8644-FF9EFC2158F0}"/>
                    </a:ext>
                  </a:extLst>
                </p14:cNvPr>
                <p14:cNvContentPartPr/>
                <p14:nvPr/>
              </p14:nvContentPartPr>
              <p14:xfrm>
                <a:off x="8567305" y="1527354"/>
                <a:ext cx="81000" cy="40680"/>
              </p14:xfrm>
            </p:contentPart>
          </mc:Choice>
          <mc:Fallback xmlns="">
            <p:pic>
              <p:nvPicPr>
                <p:cNvPr id="230" name="Ink 229">
                  <a:extLst>
                    <a:ext uri="{FF2B5EF4-FFF2-40B4-BE49-F238E27FC236}">
                      <a16:creationId xmlns:a16="http://schemas.microsoft.com/office/drawing/2014/main" id="{63EBC521-8A16-B7AC-8644-FF9EFC2158F0}"/>
                    </a:ext>
                  </a:extLst>
                </p:cNvPr>
                <p:cNvPicPr/>
                <p:nvPr/>
              </p:nvPicPr>
              <p:blipFill>
                <a:blip r:embed="rId356"/>
                <a:stretch>
                  <a:fillRect/>
                </a:stretch>
              </p:blipFill>
              <p:spPr>
                <a:xfrm>
                  <a:off x="8558305" y="1518714"/>
                  <a:ext cx="98640" cy="58320"/>
                </a:xfrm>
                <a:prstGeom prst="rect">
                  <a:avLst/>
                </a:prstGeom>
              </p:spPr>
            </p:pic>
          </mc:Fallback>
        </mc:AlternateContent>
      </p:grpSp>
      <p:grpSp>
        <p:nvGrpSpPr>
          <p:cNvPr id="235" name="Group 234">
            <a:extLst>
              <a:ext uri="{FF2B5EF4-FFF2-40B4-BE49-F238E27FC236}">
                <a16:creationId xmlns:a16="http://schemas.microsoft.com/office/drawing/2014/main" id="{02B4AFEA-2452-660F-0FAE-635798997F95}"/>
              </a:ext>
            </a:extLst>
          </p:cNvPr>
          <p:cNvGrpSpPr/>
          <p:nvPr/>
        </p:nvGrpSpPr>
        <p:grpSpPr>
          <a:xfrm>
            <a:off x="8792665" y="1449594"/>
            <a:ext cx="276840" cy="132480"/>
            <a:chOff x="8792665" y="1449594"/>
            <a:chExt cx="276840" cy="132480"/>
          </a:xfrm>
        </p:grpSpPr>
        <mc:AlternateContent xmlns:mc="http://schemas.openxmlformats.org/markup-compatibility/2006" xmlns:p14="http://schemas.microsoft.com/office/powerpoint/2010/main">
          <mc:Choice Requires="p14">
            <p:contentPart p14:bwMode="auto" r:id="rId357">
              <p14:nvContentPartPr>
                <p14:cNvPr id="231" name="Ink 230">
                  <a:extLst>
                    <a:ext uri="{FF2B5EF4-FFF2-40B4-BE49-F238E27FC236}">
                      <a16:creationId xmlns:a16="http://schemas.microsoft.com/office/drawing/2014/main" id="{6EF28ACA-D9E6-F3FB-F182-4C9423D5B74D}"/>
                    </a:ext>
                  </a:extLst>
                </p14:cNvPr>
                <p14:cNvContentPartPr/>
                <p14:nvPr/>
              </p14:nvContentPartPr>
              <p14:xfrm>
                <a:off x="8792665" y="1501794"/>
                <a:ext cx="17280" cy="75960"/>
              </p14:xfrm>
            </p:contentPart>
          </mc:Choice>
          <mc:Fallback xmlns="">
            <p:pic>
              <p:nvPicPr>
                <p:cNvPr id="231" name="Ink 230">
                  <a:extLst>
                    <a:ext uri="{FF2B5EF4-FFF2-40B4-BE49-F238E27FC236}">
                      <a16:creationId xmlns:a16="http://schemas.microsoft.com/office/drawing/2014/main" id="{6EF28ACA-D9E6-F3FB-F182-4C9423D5B74D}"/>
                    </a:ext>
                  </a:extLst>
                </p:cNvPr>
                <p:cNvPicPr/>
                <p:nvPr/>
              </p:nvPicPr>
              <p:blipFill>
                <a:blip r:embed="rId358"/>
                <a:stretch>
                  <a:fillRect/>
                </a:stretch>
              </p:blipFill>
              <p:spPr>
                <a:xfrm>
                  <a:off x="8784025" y="1492794"/>
                  <a:ext cx="349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32" name="Ink 231">
                  <a:extLst>
                    <a:ext uri="{FF2B5EF4-FFF2-40B4-BE49-F238E27FC236}">
                      <a16:creationId xmlns:a16="http://schemas.microsoft.com/office/drawing/2014/main" id="{D4B50BBC-ECE5-397A-7CB7-16E249AB5765}"/>
                    </a:ext>
                  </a:extLst>
                </p14:cNvPr>
                <p14:cNvContentPartPr/>
                <p14:nvPr/>
              </p14:nvContentPartPr>
              <p14:xfrm>
                <a:off x="8849905" y="1484514"/>
                <a:ext cx="54360" cy="97560"/>
              </p14:xfrm>
            </p:contentPart>
          </mc:Choice>
          <mc:Fallback xmlns="">
            <p:pic>
              <p:nvPicPr>
                <p:cNvPr id="232" name="Ink 231">
                  <a:extLst>
                    <a:ext uri="{FF2B5EF4-FFF2-40B4-BE49-F238E27FC236}">
                      <a16:creationId xmlns:a16="http://schemas.microsoft.com/office/drawing/2014/main" id="{D4B50BBC-ECE5-397A-7CB7-16E249AB5765}"/>
                    </a:ext>
                  </a:extLst>
                </p:cNvPr>
                <p:cNvPicPr/>
                <p:nvPr/>
              </p:nvPicPr>
              <p:blipFill>
                <a:blip r:embed="rId360"/>
                <a:stretch>
                  <a:fillRect/>
                </a:stretch>
              </p:blipFill>
              <p:spPr>
                <a:xfrm>
                  <a:off x="8840905" y="1475874"/>
                  <a:ext cx="72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33" name="Ink 232">
                  <a:extLst>
                    <a:ext uri="{FF2B5EF4-FFF2-40B4-BE49-F238E27FC236}">
                      <a16:creationId xmlns:a16="http://schemas.microsoft.com/office/drawing/2014/main" id="{E8B8DE62-FFDA-540F-DD28-1C71E4FDB55C}"/>
                    </a:ext>
                  </a:extLst>
                </p14:cNvPr>
                <p14:cNvContentPartPr/>
                <p14:nvPr/>
              </p14:nvContentPartPr>
              <p14:xfrm>
                <a:off x="8929465" y="1501434"/>
                <a:ext cx="71280" cy="57960"/>
              </p14:xfrm>
            </p:contentPart>
          </mc:Choice>
          <mc:Fallback xmlns="">
            <p:pic>
              <p:nvPicPr>
                <p:cNvPr id="233" name="Ink 232">
                  <a:extLst>
                    <a:ext uri="{FF2B5EF4-FFF2-40B4-BE49-F238E27FC236}">
                      <a16:creationId xmlns:a16="http://schemas.microsoft.com/office/drawing/2014/main" id="{E8B8DE62-FFDA-540F-DD28-1C71E4FDB55C}"/>
                    </a:ext>
                  </a:extLst>
                </p:cNvPr>
                <p:cNvPicPr/>
                <p:nvPr/>
              </p:nvPicPr>
              <p:blipFill>
                <a:blip r:embed="rId362"/>
                <a:stretch>
                  <a:fillRect/>
                </a:stretch>
              </p:blipFill>
              <p:spPr>
                <a:xfrm>
                  <a:off x="8920825" y="1492434"/>
                  <a:ext cx="889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34" name="Ink 233">
                  <a:extLst>
                    <a:ext uri="{FF2B5EF4-FFF2-40B4-BE49-F238E27FC236}">
                      <a16:creationId xmlns:a16="http://schemas.microsoft.com/office/drawing/2014/main" id="{31F5EA7B-F89B-11E7-8D89-E21316405DDF}"/>
                    </a:ext>
                  </a:extLst>
                </p14:cNvPr>
                <p14:cNvContentPartPr/>
                <p14:nvPr/>
              </p14:nvContentPartPr>
              <p14:xfrm>
                <a:off x="9021625" y="1449594"/>
                <a:ext cx="47880" cy="23760"/>
              </p14:xfrm>
            </p:contentPart>
          </mc:Choice>
          <mc:Fallback xmlns="">
            <p:pic>
              <p:nvPicPr>
                <p:cNvPr id="234" name="Ink 233">
                  <a:extLst>
                    <a:ext uri="{FF2B5EF4-FFF2-40B4-BE49-F238E27FC236}">
                      <a16:creationId xmlns:a16="http://schemas.microsoft.com/office/drawing/2014/main" id="{31F5EA7B-F89B-11E7-8D89-E21316405DDF}"/>
                    </a:ext>
                  </a:extLst>
                </p:cNvPr>
                <p:cNvPicPr/>
                <p:nvPr/>
              </p:nvPicPr>
              <p:blipFill>
                <a:blip r:embed="rId364"/>
                <a:stretch>
                  <a:fillRect/>
                </a:stretch>
              </p:blipFill>
              <p:spPr>
                <a:xfrm>
                  <a:off x="9012985" y="1440594"/>
                  <a:ext cx="65520" cy="41400"/>
                </a:xfrm>
                <a:prstGeom prst="rect">
                  <a:avLst/>
                </a:prstGeom>
              </p:spPr>
            </p:pic>
          </mc:Fallback>
        </mc:AlternateContent>
      </p:grpSp>
    </p:spTree>
    <p:extLst>
      <p:ext uri="{BB962C8B-B14F-4D97-AF65-F5344CB8AC3E}">
        <p14:creationId xmlns:p14="http://schemas.microsoft.com/office/powerpoint/2010/main" val="70002854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388537" y="4145340"/>
            <a:ext cx="3431484" cy="1569660"/>
          </a:xfrm>
          <a:prstGeom prst="rect">
            <a:avLst/>
          </a:prstGeom>
          <a:solidFill>
            <a:schemeClr val="accent5">
              <a:lumMod val="20000"/>
              <a:lumOff val="80000"/>
            </a:schemeClr>
          </a:solidFill>
        </p:spPr>
        <p:txBody>
          <a:bodyPr wrap="square" rtlCol="0">
            <a:spAutoFit/>
          </a:bodyPr>
          <a:lstStyle/>
          <a:p>
            <a:r>
              <a:rPr lang="en-GB" sz="1600" b="1"/>
              <a:t>Silently </a:t>
            </a:r>
            <a:r>
              <a:rPr lang="en-GB" sz="1600"/>
              <a:t>explain this step of the solution to yourself as best you can.</a:t>
            </a:r>
          </a:p>
          <a:p>
            <a:endParaRPr lang="en-GB" sz="1600"/>
          </a:p>
          <a:p>
            <a:r>
              <a:rPr lang="en-GB" sz="1600" b="1"/>
              <a:t>Thumb up </a:t>
            </a:r>
            <a:r>
              <a:rPr lang="en-GB" sz="1600"/>
              <a:t>when you've finished reading, even if there are parts you don't fully understand </a:t>
            </a:r>
            <a:r>
              <a:rPr lang="en-GB" sz="1600" i="1"/>
              <a:t>yet</a:t>
            </a:r>
            <a:r>
              <a:rPr lang="en-GB" sz="16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171861" y="4306831"/>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grpSp>
        <p:nvGrpSpPr>
          <p:cNvPr id="27" name="Group 26">
            <a:extLst>
              <a:ext uri="{FF2B5EF4-FFF2-40B4-BE49-F238E27FC236}">
                <a16:creationId xmlns:a16="http://schemas.microsoft.com/office/drawing/2014/main" id="{A12A0CEC-A39D-D2F2-D38F-13DD8B999415}"/>
              </a:ext>
            </a:extLst>
          </p:cNvPr>
          <p:cNvGrpSpPr/>
          <p:nvPr/>
        </p:nvGrpSpPr>
        <p:grpSpPr>
          <a:xfrm>
            <a:off x="4930014" y="1104967"/>
            <a:ext cx="1580760" cy="169200"/>
            <a:chOff x="4930014" y="1104967"/>
            <a:chExt cx="1580760" cy="169200"/>
          </a:xfrm>
        </p:grpSpPr>
        <mc:AlternateContent xmlns:mc="http://schemas.openxmlformats.org/markup-compatibility/2006" xmlns:p14="http://schemas.microsoft.com/office/powerpoint/2010/main">
          <mc:Choice Requires="p14">
            <p:contentPart p14:bwMode="auto" r:id="rId181">
              <p14:nvContentPartPr>
                <p14:cNvPr id="2" name="Ink 1">
                  <a:extLst>
                    <a:ext uri="{FF2B5EF4-FFF2-40B4-BE49-F238E27FC236}">
                      <a16:creationId xmlns:a16="http://schemas.microsoft.com/office/drawing/2014/main" id="{1C4C09C4-2C2D-C109-C2C6-F49C33458C84}"/>
                    </a:ext>
                  </a:extLst>
                </p14:cNvPr>
                <p14:cNvContentPartPr/>
                <p14:nvPr/>
              </p14:nvContentPartPr>
              <p14:xfrm>
                <a:off x="4930014" y="1128007"/>
                <a:ext cx="121320" cy="146160"/>
              </p14:xfrm>
            </p:contentPart>
          </mc:Choice>
          <mc:Fallback xmlns="">
            <p:pic>
              <p:nvPicPr>
                <p:cNvPr id="2" name="Ink 1">
                  <a:extLst>
                    <a:ext uri="{FF2B5EF4-FFF2-40B4-BE49-F238E27FC236}">
                      <a16:creationId xmlns:a16="http://schemas.microsoft.com/office/drawing/2014/main" id="{1C4C09C4-2C2D-C109-C2C6-F49C33458C84}"/>
                    </a:ext>
                  </a:extLst>
                </p:cNvPr>
                <p:cNvPicPr/>
                <p:nvPr/>
              </p:nvPicPr>
              <p:blipFill>
                <a:blip r:embed="rId182"/>
                <a:stretch>
                  <a:fillRect/>
                </a:stretch>
              </p:blipFill>
              <p:spPr>
                <a:xfrm>
                  <a:off x="4921014" y="1119367"/>
                  <a:ext cx="1389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 name="Ink 2">
                  <a:extLst>
                    <a:ext uri="{FF2B5EF4-FFF2-40B4-BE49-F238E27FC236}">
                      <a16:creationId xmlns:a16="http://schemas.microsoft.com/office/drawing/2014/main" id="{327D12CD-206D-2A97-C51F-8E910E4F4940}"/>
                    </a:ext>
                  </a:extLst>
                </p14:cNvPr>
                <p14:cNvContentPartPr/>
                <p14:nvPr/>
              </p14:nvContentPartPr>
              <p14:xfrm>
                <a:off x="5123694" y="1121167"/>
                <a:ext cx="84960" cy="25560"/>
              </p14:xfrm>
            </p:contentPart>
          </mc:Choice>
          <mc:Fallback xmlns="">
            <p:pic>
              <p:nvPicPr>
                <p:cNvPr id="3" name="Ink 2">
                  <a:extLst>
                    <a:ext uri="{FF2B5EF4-FFF2-40B4-BE49-F238E27FC236}">
                      <a16:creationId xmlns:a16="http://schemas.microsoft.com/office/drawing/2014/main" id="{327D12CD-206D-2A97-C51F-8E910E4F4940}"/>
                    </a:ext>
                  </a:extLst>
                </p:cNvPr>
                <p:cNvPicPr/>
                <p:nvPr/>
              </p:nvPicPr>
              <p:blipFill>
                <a:blip r:embed="rId184"/>
                <a:stretch>
                  <a:fillRect/>
                </a:stretch>
              </p:blipFill>
              <p:spPr>
                <a:xfrm>
                  <a:off x="5115054" y="1112527"/>
                  <a:ext cx="10260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 name="Ink 3">
                  <a:extLst>
                    <a:ext uri="{FF2B5EF4-FFF2-40B4-BE49-F238E27FC236}">
                      <a16:creationId xmlns:a16="http://schemas.microsoft.com/office/drawing/2014/main" id="{12E667A9-D2C0-4A08-10D5-F3D1B971CFC5}"/>
                    </a:ext>
                  </a:extLst>
                </p14:cNvPr>
                <p14:cNvContentPartPr/>
                <p14:nvPr/>
              </p14:nvContentPartPr>
              <p14:xfrm>
                <a:off x="5115774" y="1145647"/>
                <a:ext cx="106920" cy="110160"/>
              </p14:xfrm>
            </p:contentPart>
          </mc:Choice>
          <mc:Fallback xmlns="">
            <p:pic>
              <p:nvPicPr>
                <p:cNvPr id="4" name="Ink 3">
                  <a:extLst>
                    <a:ext uri="{FF2B5EF4-FFF2-40B4-BE49-F238E27FC236}">
                      <a16:creationId xmlns:a16="http://schemas.microsoft.com/office/drawing/2014/main" id="{12E667A9-D2C0-4A08-10D5-F3D1B971CFC5}"/>
                    </a:ext>
                  </a:extLst>
                </p:cNvPr>
                <p:cNvPicPr/>
                <p:nvPr/>
              </p:nvPicPr>
              <p:blipFill>
                <a:blip r:embed="rId186"/>
                <a:stretch>
                  <a:fillRect/>
                </a:stretch>
              </p:blipFill>
              <p:spPr>
                <a:xfrm>
                  <a:off x="5107134" y="1137007"/>
                  <a:ext cx="1245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6" name="Ink 5">
                  <a:extLst>
                    <a:ext uri="{FF2B5EF4-FFF2-40B4-BE49-F238E27FC236}">
                      <a16:creationId xmlns:a16="http://schemas.microsoft.com/office/drawing/2014/main" id="{7BAE8E21-F315-0163-423B-D78976F59F7B}"/>
                    </a:ext>
                  </a:extLst>
                </p14:cNvPr>
                <p14:cNvContentPartPr/>
                <p14:nvPr/>
              </p14:nvContentPartPr>
              <p14:xfrm>
                <a:off x="5129094" y="1212247"/>
                <a:ext cx="72720" cy="26280"/>
              </p14:xfrm>
            </p:contentPart>
          </mc:Choice>
          <mc:Fallback xmlns="">
            <p:pic>
              <p:nvPicPr>
                <p:cNvPr id="6" name="Ink 5">
                  <a:extLst>
                    <a:ext uri="{FF2B5EF4-FFF2-40B4-BE49-F238E27FC236}">
                      <a16:creationId xmlns:a16="http://schemas.microsoft.com/office/drawing/2014/main" id="{7BAE8E21-F315-0163-423B-D78976F59F7B}"/>
                    </a:ext>
                  </a:extLst>
                </p:cNvPr>
                <p:cNvPicPr/>
                <p:nvPr/>
              </p:nvPicPr>
              <p:blipFill>
                <a:blip r:embed="rId188"/>
                <a:stretch>
                  <a:fillRect/>
                </a:stretch>
              </p:blipFill>
              <p:spPr>
                <a:xfrm>
                  <a:off x="5120094" y="1203247"/>
                  <a:ext cx="90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7" name="Ink 6">
                  <a:extLst>
                    <a:ext uri="{FF2B5EF4-FFF2-40B4-BE49-F238E27FC236}">
                      <a16:creationId xmlns:a16="http://schemas.microsoft.com/office/drawing/2014/main" id="{B2DC123C-8349-B98E-6E1E-F946A8A61441}"/>
                    </a:ext>
                  </a:extLst>
                </p14:cNvPr>
                <p14:cNvContentPartPr/>
                <p14:nvPr/>
              </p14:nvContentPartPr>
              <p14:xfrm>
                <a:off x="5274534" y="1129087"/>
                <a:ext cx="59400" cy="21960"/>
              </p14:xfrm>
            </p:contentPart>
          </mc:Choice>
          <mc:Fallback xmlns="">
            <p:pic>
              <p:nvPicPr>
                <p:cNvPr id="7" name="Ink 6">
                  <a:extLst>
                    <a:ext uri="{FF2B5EF4-FFF2-40B4-BE49-F238E27FC236}">
                      <a16:creationId xmlns:a16="http://schemas.microsoft.com/office/drawing/2014/main" id="{B2DC123C-8349-B98E-6E1E-F946A8A61441}"/>
                    </a:ext>
                  </a:extLst>
                </p:cNvPr>
                <p:cNvPicPr/>
                <p:nvPr/>
              </p:nvPicPr>
              <p:blipFill>
                <a:blip r:embed="rId190"/>
                <a:stretch>
                  <a:fillRect/>
                </a:stretch>
              </p:blipFill>
              <p:spPr>
                <a:xfrm>
                  <a:off x="5265894" y="1120087"/>
                  <a:ext cx="77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 name="Ink 7">
                  <a:extLst>
                    <a:ext uri="{FF2B5EF4-FFF2-40B4-BE49-F238E27FC236}">
                      <a16:creationId xmlns:a16="http://schemas.microsoft.com/office/drawing/2014/main" id="{04D4BD68-AF4D-CD91-1FA7-444C77F97200}"/>
                    </a:ext>
                  </a:extLst>
                </p14:cNvPr>
                <p14:cNvContentPartPr/>
                <p14:nvPr/>
              </p14:nvContentPartPr>
              <p14:xfrm>
                <a:off x="5272374" y="1129447"/>
                <a:ext cx="25200" cy="136080"/>
              </p14:xfrm>
            </p:contentPart>
          </mc:Choice>
          <mc:Fallback xmlns="">
            <p:pic>
              <p:nvPicPr>
                <p:cNvPr id="8" name="Ink 7">
                  <a:extLst>
                    <a:ext uri="{FF2B5EF4-FFF2-40B4-BE49-F238E27FC236}">
                      <a16:creationId xmlns:a16="http://schemas.microsoft.com/office/drawing/2014/main" id="{04D4BD68-AF4D-CD91-1FA7-444C77F97200}"/>
                    </a:ext>
                  </a:extLst>
                </p:cNvPr>
                <p:cNvPicPr/>
                <p:nvPr/>
              </p:nvPicPr>
              <p:blipFill>
                <a:blip r:embed="rId192"/>
                <a:stretch>
                  <a:fillRect/>
                </a:stretch>
              </p:blipFill>
              <p:spPr>
                <a:xfrm>
                  <a:off x="5263374" y="1120447"/>
                  <a:ext cx="428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9" name="Ink 8">
                  <a:extLst>
                    <a:ext uri="{FF2B5EF4-FFF2-40B4-BE49-F238E27FC236}">
                      <a16:creationId xmlns:a16="http://schemas.microsoft.com/office/drawing/2014/main" id="{24CC37F1-BDC1-4AE9-40D8-E8FEBBEA0DA0}"/>
                    </a:ext>
                  </a:extLst>
                </p14:cNvPr>
                <p14:cNvContentPartPr/>
                <p14:nvPr/>
              </p14:nvContentPartPr>
              <p14:xfrm>
                <a:off x="5273454" y="1220887"/>
                <a:ext cx="87120" cy="28080"/>
              </p14:xfrm>
            </p:contentPart>
          </mc:Choice>
          <mc:Fallback xmlns="">
            <p:pic>
              <p:nvPicPr>
                <p:cNvPr id="9" name="Ink 8">
                  <a:extLst>
                    <a:ext uri="{FF2B5EF4-FFF2-40B4-BE49-F238E27FC236}">
                      <a16:creationId xmlns:a16="http://schemas.microsoft.com/office/drawing/2014/main" id="{24CC37F1-BDC1-4AE9-40D8-E8FEBBEA0DA0}"/>
                    </a:ext>
                  </a:extLst>
                </p:cNvPr>
                <p:cNvPicPr/>
                <p:nvPr/>
              </p:nvPicPr>
              <p:blipFill>
                <a:blip r:embed="rId194"/>
                <a:stretch>
                  <a:fillRect/>
                </a:stretch>
              </p:blipFill>
              <p:spPr>
                <a:xfrm>
                  <a:off x="5264814" y="1211887"/>
                  <a:ext cx="104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0" name="Ink 9">
                  <a:extLst>
                    <a:ext uri="{FF2B5EF4-FFF2-40B4-BE49-F238E27FC236}">
                      <a16:creationId xmlns:a16="http://schemas.microsoft.com/office/drawing/2014/main" id="{AC829068-0A48-7979-A0CC-2C07CCE45277}"/>
                    </a:ext>
                  </a:extLst>
                </p14:cNvPr>
                <p14:cNvContentPartPr/>
                <p14:nvPr/>
              </p14:nvContentPartPr>
              <p14:xfrm>
                <a:off x="5391534" y="1131967"/>
                <a:ext cx="138960" cy="126720"/>
              </p14:xfrm>
            </p:contentPart>
          </mc:Choice>
          <mc:Fallback xmlns="">
            <p:pic>
              <p:nvPicPr>
                <p:cNvPr id="10" name="Ink 9">
                  <a:extLst>
                    <a:ext uri="{FF2B5EF4-FFF2-40B4-BE49-F238E27FC236}">
                      <a16:creationId xmlns:a16="http://schemas.microsoft.com/office/drawing/2014/main" id="{AC829068-0A48-7979-A0CC-2C07CCE45277}"/>
                    </a:ext>
                  </a:extLst>
                </p:cNvPr>
                <p:cNvPicPr/>
                <p:nvPr/>
              </p:nvPicPr>
              <p:blipFill>
                <a:blip r:embed="rId196"/>
                <a:stretch>
                  <a:fillRect/>
                </a:stretch>
              </p:blipFill>
              <p:spPr>
                <a:xfrm>
                  <a:off x="5382534" y="1123327"/>
                  <a:ext cx="1566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1" name="Ink 10">
                  <a:extLst>
                    <a:ext uri="{FF2B5EF4-FFF2-40B4-BE49-F238E27FC236}">
                      <a16:creationId xmlns:a16="http://schemas.microsoft.com/office/drawing/2014/main" id="{927A658D-F509-2C03-E098-5C9CC2380A59}"/>
                    </a:ext>
                  </a:extLst>
                </p14:cNvPr>
                <p14:cNvContentPartPr/>
                <p14:nvPr/>
              </p14:nvContentPartPr>
              <p14:xfrm>
                <a:off x="5574414" y="1207927"/>
                <a:ext cx="99720" cy="19800"/>
              </p14:xfrm>
            </p:contentPart>
          </mc:Choice>
          <mc:Fallback xmlns="">
            <p:pic>
              <p:nvPicPr>
                <p:cNvPr id="11" name="Ink 10">
                  <a:extLst>
                    <a:ext uri="{FF2B5EF4-FFF2-40B4-BE49-F238E27FC236}">
                      <a16:creationId xmlns:a16="http://schemas.microsoft.com/office/drawing/2014/main" id="{927A658D-F509-2C03-E098-5C9CC2380A59}"/>
                    </a:ext>
                  </a:extLst>
                </p:cNvPr>
                <p:cNvPicPr/>
                <p:nvPr/>
              </p:nvPicPr>
              <p:blipFill>
                <a:blip r:embed="rId198"/>
                <a:stretch>
                  <a:fillRect/>
                </a:stretch>
              </p:blipFill>
              <p:spPr>
                <a:xfrm>
                  <a:off x="5565774" y="1198927"/>
                  <a:ext cx="117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 name="Ink 11">
                  <a:extLst>
                    <a:ext uri="{FF2B5EF4-FFF2-40B4-BE49-F238E27FC236}">
                      <a16:creationId xmlns:a16="http://schemas.microsoft.com/office/drawing/2014/main" id="{BD20A737-BD89-6468-9FFA-C1B3E99D8473}"/>
                    </a:ext>
                  </a:extLst>
                </p14:cNvPr>
                <p14:cNvContentPartPr/>
                <p14:nvPr/>
              </p14:nvContentPartPr>
              <p14:xfrm>
                <a:off x="5599614" y="1254007"/>
                <a:ext cx="93960" cy="1800"/>
              </p14:xfrm>
            </p:contentPart>
          </mc:Choice>
          <mc:Fallback xmlns="">
            <p:pic>
              <p:nvPicPr>
                <p:cNvPr id="12" name="Ink 11">
                  <a:extLst>
                    <a:ext uri="{FF2B5EF4-FFF2-40B4-BE49-F238E27FC236}">
                      <a16:creationId xmlns:a16="http://schemas.microsoft.com/office/drawing/2014/main" id="{BD20A737-BD89-6468-9FFA-C1B3E99D8473}"/>
                    </a:ext>
                  </a:extLst>
                </p:cNvPr>
                <p:cNvPicPr/>
                <p:nvPr/>
              </p:nvPicPr>
              <p:blipFill>
                <a:blip r:embed="rId200"/>
                <a:stretch>
                  <a:fillRect/>
                </a:stretch>
              </p:blipFill>
              <p:spPr>
                <a:xfrm>
                  <a:off x="5590614" y="1245367"/>
                  <a:ext cx="111600" cy="19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4" name="Ink 13">
                  <a:extLst>
                    <a:ext uri="{FF2B5EF4-FFF2-40B4-BE49-F238E27FC236}">
                      <a16:creationId xmlns:a16="http://schemas.microsoft.com/office/drawing/2014/main" id="{F8A41654-56BD-745B-99D0-9797CF9FFC5D}"/>
                    </a:ext>
                  </a:extLst>
                </p14:cNvPr>
                <p14:cNvContentPartPr/>
                <p14:nvPr/>
              </p14:nvContentPartPr>
              <p14:xfrm>
                <a:off x="5749374" y="1136287"/>
                <a:ext cx="38520" cy="111240"/>
              </p14:xfrm>
            </p:contentPart>
          </mc:Choice>
          <mc:Fallback xmlns="">
            <p:pic>
              <p:nvPicPr>
                <p:cNvPr id="14" name="Ink 13">
                  <a:extLst>
                    <a:ext uri="{FF2B5EF4-FFF2-40B4-BE49-F238E27FC236}">
                      <a16:creationId xmlns:a16="http://schemas.microsoft.com/office/drawing/2014/main" id="{F8A41654-56BD-745B-99D0-9797CF9FFC5D}"/>
                    </a:ext>
                  </a:extLst>
                </p:cNvPr>
                <p:cNvPicPr/>
                <p:nvPr/>
              </p:nvPicPr>
              <p:blipFill>
                <a:blip r:embed="rId202"/>
                <a:stretch>
                  <a:fillRect/>
                </a:stretch>
              </p:blipFill>
              <p:spPr>
                <a:xfrm>
                  <a:off x="5740734" y="1127647"/>
                  <a:ext cx="561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5" name="Ink 14">
                  <a:extLst>
                    <a:ext uri="{FF2B5EF4-FFF2-40B4-BE49-F238E27FC236}">
                      <a16:creationId xmlns:a16="http://schemas.microsoft.com/office/drawing/2014/main" id="{20D566DF-6CBA-D206-1415-5B603BBB8227}"/>
                    </a:ext>
                  </a:extLst>
                </p14:cNvPr>
                <p14:cNvContentPartPr/>
                <p14:nvPr/>
              </p14:nvContentPartPr>
              <p14:xfrm>
                <a:off x="5824974" y="1122607"/>
                <a:ext cx="81360" cy="135000"/>
              </p14:xfrm>
            </p:contentPart>
          </mc:Choice>
          <mc:Fallback xmlns="">
            <p:pic>
              <p:nvPicPr>
                <p:cNvPr id="15" name="Ink 14">
                  <a:extLst>
                    <a:ext uri="{FF2B5EF4-FFF2-40B4-BE49-F238E27FC236}">
                      <a16:creationId xmlns:a16="http://schemas.microsoft.com/office/drawing/2014/main" id="{20D566DF-6CBA-D206-1415-5B603BBB8227}"/>
                    </a:ext>
                  </a:extLst>
                </p:cNvPr>
                <p:cNvPicPr/>
                <p:nvPr/>
              </p:nvPicPr>
              <p:blipFill>
                <a:blip r:embed="rId204"/>
                <a:stretch>
                  <a:fillRect/>
                </a:stretch>
              </p:blipFill>
              <p:spPr>
                <a:xfrm>
                  <a:off x="5816334" y="1113967"/>
                  <a:ext cx="9900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6" name="Ink 15">
                  <a:extLst>
                    <a:ext uri="{FF2B5EF4-FFF2-40B4-BE49-F238E27FC236}">
                      <a16:creationId xmlns:a16="http://schemas.microsoft.com/office/drawing/2014/main" id="{67AA9F4E-C780-F981-C0E7-36261283A200}"/>
                    </a:ext>
                  </a:extLst>
                </p14:cNvPr>
                <p14:cNvContentPartPr/>
                <p14:nvPr/>
              </p14:nvContentPartPr>
              <p14:xfrm>
                <a:off x="5956734" y="1138447"/>
                <a:ext cx="65880" cy="101520"/>
              </p14:xfrm>
            </p:contentPart>
          </mc:Choice>
          <mc:Fallback xmlns="">
            <p:pic>
              <p:nvPicPr>
                <p:cNvPr id="16" name="Ink 15">
                  <a:extLst>
                    <a:ext uri="{FF2B5EF4-FFF2-40B4-BE49-F238E27FC236}">
                      <a16:creationId xmlns:a16="http://schemas.microsoft.com/office/drawing/2014/main" id="{67AA9F4E-C780-F981-C0E7-36261283A200}"/>
                    </a:ext>
                  </a:extLst>
                </p:cNvPr>
                <p:cNvPicPr/>
                <p:nvPr/>
              </p:nvPicPr>
              <p:blipFill>
                <a:blip r:embed="rId206"/>
                <a:stretch>
                  <a:fillRect/>
                </a:stretch>
              </p:blipFill>
              <p:spPr>
                <a:xfrm>
                  <a:off x="5947734" y="1129807"/>
                  <a:ext cx="8352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8" name="Ink 17">
                  <a:extLst>
                    <a:ext uri="{FF2B5EF4-FFF2-40B4-BE49-F238E27FC236}">
                      <a16:creationId xmlns:a16="http://schemas.microsoft.com/office/drawing/2014/main" id="{064BEF49-305F-633B-BBEC-99AB33B2AF17}"/>
                    </a:ext>
                  </a:extLst>
                </p14:cNvPr>
                <p14:cNvContentPartPr/>
                <p14:nvPr/>
              </p14:nvContentPartPr>
              <p14:xfrm>
                <a:off x="6118014" y="1185967"/>
                <a:ext cx="43200" cy="31680"/>
              </p14:xfrm>
            </p:contentPart>
          </mc:Choice>
          <mc:Fallback xmlns="">
            <p:pic>
              <p:nvPicPr>
                <p:cNvPr id="18" name="Ink 17">
                  <a:extLst>
                    <a:ext uri="{FF2B5EF4-FFF2-40B4-BE49-F238E27FC236}">
                      <a16:creationId xmlns:a16="http://schemas.microsoft.com/office/drawing/2014/main" id="{064BEF49-305F-633B-BBEC-99AB33B2AF17}"/>
                    </a:ext>
                  </a:extLst>
                </p:cNvPr>
                <p:cNvPicPr/>
                <p:nvPr/>
              </p:nvPicPr>
              <p:blipFill>
                <a:blip r:embed="rId208"/>
                <a:stretch>
                  <a:fillRect/>
                </a:stretch>
              </p:blipFill>
              <p:spPr>
                <a:xfrm>
                  <a:off x="6109014" y="1176967"/>
                  <a:ext cx="60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 name="Ink 18">
                  <a:extLst>
                    <a:ext uri="{FF2B5EF4-FFF2-40B4-BE49-F238E27FC236}">
                      <a16:creationId xmlns:a16="http://schemas.microsoft.com/office/drawing/2014/main" id="{CD09C2FF-AE91-7FAC-501F-B52D056C4AB6}"/>
                    </a:ext>
                  </a:extLst>
                </p14:cNvPr>
                <p14:cNvContentPartPr/>
                <p14:nvPr/>
              </p14:nvContentPartPr>
              <p14:xfrm>
                <a:off x="6247614" y="1104967"/>
                <a:ext cx="72720" cy="138240"/>
              </p14:xfrm>
            </p:contentPart>
          </mc:Choice>
          <mc:Fallback xmlns="">
            <p:pic>
              <p:nvPicPr>
                <p:cNvPr id="19" name="Ink 18">
                  <a:extLst>
                    <a:ext uri="{FF2B5EF4-FFF2-40B4-BE49-F238E27FC236}">
                      <a16:creationId xmlns:a16="http://schemas.microsoft.com/office/drawing/2014/main" id="{CD09C2FF-AE91-7FAC-501F-B52D056C4AB6}"/>
                    </a:ext>
                  </a:extLst>
                </p:cNvPr>
                <p:cNvPicPr/>
                <p:nvPr/>
              </p:nvPicPr>
              <p:blipFill>
                <a:blip r:embed="rId210"/>
                <a:stretch>
                  <a:fillRect/>
                </a:stretch>
              </p:blipFill>
              <p:spPr>
                <a:xfrm>
                  <a:off x="6238974" y="1095967"/>
                  <a:ext cx="90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 name="Ink 19">
                  <a:extLst>
                    <a:ext uri="{FF2B5EF4-FFF2-40B4-BE49-F238E27FC236}">
                      <a16:creationId xmlns:a16="http://schemas.microsoft.com/office/drawing/2014/main" id="{95E9FE00-ADAD-3A4F-82A0-96A2E548F545}"/>
                    </a:ext>
                  </a:extLst>
                </p14:cNvPr>
                <p14:cNvContentPartPr/>
                <p14:nvPr/>
              </p14:nvContentPartPr>
              <p14:xfrm>
                <a:off x="6343374" y="1181647"/>
                <a:ext cx="60840" cy="82080"/>
              </p14:xfrm>
            </p:contentPart>
          </mc:Choice>
          <mc:Fallback xmlns="">
            <p:pic>
              <p:nvPicPr>
                <p:cNvPr id="20" name="Ink 19">
                  <a:extLst>
                    <a:ext uri="{FF2B5EF4-FFF2-40B4-BE49-F238E27FC236}">
                      <a16:creationId xmlns:a16="http://schemas.microsoft.com/office/drawing/2014/main" id="{95E9FE00-ADAD-3A4F-82A0-96A2E548F545}"/>
                    </a:ext>
                  </a:extLst>
                </p:cNvPr>
                <p:cNvPicPr/>
                <p:nvPr/>
              </p:nvPicPr>
              <p:blipFill>
                <a:blip r:embed="rId212"/>
                <a:stretch>
                  <a:fillRect/>
                </a:stretch>
              </p:blipFill>
              <p:spPr>
                <a:xfrm>
                  <a:off x="6334374" y="1173007"/>
                  <a:ext cx="784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1" name="Ink 20">
                  <a:extLst>
                    <a:ext uri="{FF2B5EF4-FFF2-40B4-BE49-F238E27FC236}">
                      <a16:creationId xmlns:a16="http://schemas.microsoft.com/office/drawing/2014/main" id="{64E9D5B3-9E1C-BF8F-6321-A898708BE084}"/>
                    </a:ext>
                  </a:extLst>
                </p14:cNvPr>
                <p14:cNvContentPartPr/>
                <p14:nvPr/>
              </p14:nvContentPartPr>
              <p14:xfrm>
                <a:off x="6409614" y="1152487"/>
                <a:ext cx="101160" cy="91800"/>
              </p14:xfrm>
            </p:contentPart>
          </mc:Choice>
          <mc:Fallback xmlns="">
            <p:pic>
              <p:nvPicPr>
                <p:cNvPr id="21" name="Ink 20">
                  <a:extLst>
                    <a:ext uri="{FF2B5EF4-FFF2-40B4-BE49-F238E27FC236}">
                      <a16:creationId xmlns:a16="http://schemas.microsoft.com/office/drawing/2014/main" id="{64E9D5B3-9E1C-BF8F-6321-A898708BE084}"/>
                    </a:ext>
                  </a:extLst>
                </p:cNvPr>
                <p:cNvPicPr/>
                <p:nvPr/>
              </p:nvPicPr>
              <p:blipFill>
                <a:blip r:embed="rId214"/>
                <a:stretch>
                  <a:fillRect/>
                </a:stretch>
              </p:blipFill>
              <p:spPr>
                <a:xfrm>
                  <a:off x="6400974" y="1143487"/>
                  <a:ext cx="118800" cy="109440"/>
                </a:xfrm>
                <a:prstGeom prst="rect">
                  <a:avLst/>
                </a:prstGeom>
              </p:spPr>
            </p:pic>
          </mc:Fallback>
        </mc:AlternateContent>
      </p:grpSp>
      <p:grpSp>
        <p:nvGrpSpPr>
          <p:cNvPr id="103" name="Group 102">
            <a:extLst>
              <a:ext uri="{FF2B5EF4-FFF2-40B4-BE49-F238E27FC236}">
                <a16:creationId xmlns:a16="http://schemas.microsoft.com/office/drawing/2014/main" id="{C64ACF31-BA26-59BA-A74E-A4E8CD99229A}"/>
              </a:ext>
            </a:extLst>
          </p:cNvPr>
          <p:cNvGrpSpPr/>
          <p:nvPr/>
        </p:nvGrpSpPr>
        <p:grpSpPr>
          <a:xfrm>
            <a:off x="6696357" y="1108207"/>
            <a:ext cx="1769400" cy="234720"/>
            <a:chOff x="6696357" y="1108207"/>
            <a:chExt cx="1769400" cy="234720"/>
          </a:xfrm>
        </p:grpSpPr>
        <mc:AlternateContent xmlns:mc="http://schemas.openxmlformats.org/markup-compatibility/2006" xmlns:p14="http://schemas.microsoft.com/office/powerpoint/2010/main">
          <mc:Choice Requires="p14">
            <p:contentPart p14:bwMode="auto" r:id="rId215">
              <p14:nvContentPartPr>
                <p14:cNvPr id="53" name="Ink 52">
                  <a:extLst>
                    <a:ext uri="{FF2B5EF4-FFF2-40B4-BE49-F238E27FC236}">
                      <a16:creationId xmlns:a16="http://schemas.microsoft.com/office/drawing/2014/main" id="{E50FC682-7C4C-1A38-9CBC-B3D532672195}"/>
                    </a:ext>
                  </a:extLst>
                </p14:cNvPr>
                <p14:cNvContentPartPr/>
                <p14:nvPr/>
              </p14:nvContentPartPr>
              <p14:xfrm>
                <a:off x="6696357" y="1108207"/>
                <a:ext cx="23040" cy="150120"/>
              </p14:xfrm>
            </p:contentPart>
          </mc:Choice>
          <mc:Fallback xmlns="">
            <p:pic>
              <p:nvPicPr>
                <p:cNvPr id="53" name="Ink 52">
                  <a:extLst>
                    <a:ext uri="{FF2B5EF4-FFF2-40B4-BE49-F238E27FC236}">
                      <a16:creationId xmlns:a16="http://schemas.microsoft.com/office/drawing/2014/main" id="{E50FC682-7C4C-1A38-9CBC-B3D532672195}"/>
                    </a:ext>
                  </a:extLst>
                </p:cNvPr>
                <p:cNvPicPr/>
                <p:nvPr/>
              </p:nvPicPr>
              <p:blipFill>
                <a:blip r:embed="rId216"/>
                <a:stretch>
                  <a:fillRect/>
                </a:stretch>
              </p:blipFill>
              <p:spPr>
                <a:xfrm>
                  <a:off x="6687357" y="1099567"/>
                  <a:ext cx="40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D43D686C-4AD0-500D-3E2C-F4823DDFA747}"/>
                    </a:ext>
                  </a:extLst>
                </p14:cNvPr>
                <p14:cNvContentPartPr/>
                <p14:nvPr/>
              </p14:nvContentPartPr>
              <p14:xfrm>
                <a:off x="6724797" y="1124047"/>
                <a:ext cx="108000" cy="134640"/>
              </p14:xfrm>
            </p:contentPart>
          </mc:Choice>
          <mc:Fallback xmlns="">
            <p:pic>
              <p:nvPicPr>
                <p:cNvPr id="54" name="Ink 53">
                  <a:extLst>
                    <a:ext uri="{FF2B5EF4-FFF2-40B4-BE49-F238E27FC236}">
                      <a16:creationId xmlns:a16="http://schemas.microsoft.com/office/drawing/2014/main" id="{D43D686C-4AD0-500D-3E2C-F4823DDFA747}"/>
                    </a:ext>
                  </a:extLst>
                </p:cNvPr>
                <p:cNvPicPr/>
                <p:nvPr/>
              </p:nvPicPr>
              <p:blipFill>
                <a:blip r:embed="rId218"/>
                <a:stretch>
                  <a:fillRect/>
                </a:stretch>
              </p:blipFill>
              <p:spPr>
                <a:xfrm>
                  <a:off x="6715797" y="1115047"/>
                  <a:ext cx="12564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55" name="Ink 54">
                  <a:extLst>
                    <a:ext uri="{FF2B5EF4-FFF2-40B4-BE49-F238E27FC236}">
                      <a16:creationId xmlns:a16="http://schemas.microsoft.com/office/drawing/2014/main" id="{9828BD09-E7DD-2925-0633-1851C92DB5F1}"/>
                    </a:ext>
                  </a:extLst>
                </p14:cNvPr>
                <p14:cNvContentPartPr/>
                <p14:nvPr/>
              </p14:nvContentPartPr>
              <p14:xfrm>
                <a:off x="6719037" y="1224487"/>
                <a:ext cx="73440" cy="13680"/>
              </p14:xfrm>
            </p:contentPart>
          </mc:Choice>
          <mc:Fallback xmlns="">
            <p:pic>
              <p:nvPicPr>
                <p:cNvPr id="55" name="Ink 54">
                  <a:extLst>
                    <a:ext uri="{FF2B5EF4-FFF2-40B4-BE49-F238E27FC236}">
                      <a16:creationId xmlns:a16="http://schemas.microsoft.com/office/drawing/2014/main" id="{9828BD09-E7DD-2925-0633-1851C92DB5F1}"/>
                    </a:ext>
                  </a:extLst>
                </p:cNvPr>
                <p:cNvPicPr/>
                <p:nvPr/>
              </p:nvPicPr>
              <p:blipFill>
                <a:blip r:embed="rId220"/>
                <a:stretch>
                  <a:fillRect/>
                </a:stretch>
              </p:blipFill>
              <p:spPr>
                <a:xfrm>
                  <a:off x="6710397" y="1215487"/>
                  <a:ext cx="91080" cy="31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56" name="Ink 55">
                  <a:extLst>
                    <a:ext uri="{FF2B5EF4-FFF2-40B4-BE49-F238E27FC236}">
                      <a16:creationId xmlns:a16="http://schemas.microsoft.com/office/drawing/2014/main" id="{A704B5DA-CFFE-3E43-55EE-3CFAF2706815}"/>
                    </a:ext>
                  </a:extLst>
                </p14:cNvPr>
                <p14:cNvContentPartPr/>
                <p14:nvPr/>
              </p14:nvContentPartPr>
              <p14:xfrm>
                <a:off x="6841077" y="1194607"/>
                <a:ext cx="100080" cy="59040"/>
              </p14:xfrm>
            </p:contentPart>
          </mc:Choice>
          <mc:Fallback xmlns="">
            <p:pic>
              <p:nvPicPr>
                <p:cNvPr id="56" name="Ink 55">
                  <a:extLst>
                    <a:ext uri="{FF2B5EF4-FFF2-40B4-BE49-F238E27FC236}">
                      <a16:creationId xmlns:a16="http://schemas.microsoft.com/office/drawing/2014/main" id="{A704B5DA-CFFE-3E43-55EE-3CFAF2706815}"/>
                    </a:ext>
                  </a:extLst>
                </p:cNvPr>
                <p:cNvPicPr/>
                <p:nvPr/>
              </p:nvPicPr>
              <p:blipFill>
                <a:blip r:embed="rId222"/>
                <a:stretch>
                  <a:fillRect/>
                </a:stretch>
              </p:blipFill>
              <p:spPr>
                <a:xfrm>
                  <a:off x="6832437" y="1185607"/>
                  <a:ext cx="117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57" name="Ink 56">
                  <a:extLst>
                    <a:ext uri="{FF2B5EF4-FFF2-40B4-BE49-F238E27FC236}">
                      <a16:creationId xmlns:a16="http://schemas.microsoft.com/office/drawing/2014/main" id="{2AC59874-B48A-2D99-8C1B-52D92D51F368}"/>
                    </a:ext>
                  </a:extLst>
                </p14:cNvPr>
                <p14:cNvContentPartPr/>
                <p14:nvPr/>
              </p14:nvContentPartPr>
              <p14:xfrm>
                <a:off x="6967077" y="1192447"/>
                <a:ext cx="92880" cy="150480"/>
              </p14:xfrm>
            </p:contentPart>
          </mc:Choice>
          <mc:Fallback xmlns="">
            <p:pic>
              <p:nvPicPr>
                <p:cNvPr id="57" name="Ink 56">
                  <a:extLst>
                    <a:ext uri="{FF2B5EF4-FFF2-40B4-BE49-F238E27FC236}">
                      <a16:creationId xmlns:a16="http://schemas.microsoft.com/office/drawing/2014/main" id="{2AC59874-B48A-2D99-8C1B-52D92D51F368}"/>
                    </a:ext>
                  </a:extLst>
                </p:cNvPr>
                <p:cNvPicPr/>
                <p:nvPr/>
              </p:nvPicPr>
              <p:blipFill>
                <a:blip r:embed="rId224"/>
                <a:stretch>
                  <a:fillRect/>
                </a:stretch>
              </p:blipFill>
              <p:spPr>
                <a:xfrm>
                  <a:off x="6958077" y="1183807"/>
                  <a:ext cx="11052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58" name="Ink 57">
                  <a:extLst>
                    <a:ext uri="{FF2B5EF4-FFF2-40B4-BE49-F238E27FC236}">
                      <a16:creationId xmlns:a16="http://schemas.microsoft.com/office/drawing/2014/main" id="{2FD09071-7BBC-CC7B-2D8B-408ADF0CB6CD}"/>
                    </a:ext>
                  </a:extLst>
                </p14:cNvPr>
                <p14:cNvContentPartPr/>
                <p14:nvPr/>
              </p14:nvContentPartPr>
              <p14:xfrm>
                <a:off x="7092717" y="1124767"/>
                <a:ext cx="16560" cy="126000"/>
              </p14:xfrm>
            </p:contentPart>
          </mc:Choice>
          <mc:Fallback xmlns="">
            <p:pic>
              <p:nvPicPr>
                <p:cNvPr id="58" name="Ink 57">
                  <a:extLst>
                    <a:ext uri="{FF2B5EF4-FFF2-40B4-BE49-F238E27FC236}">
                      <a16:creationId xmlns:a16="http://schemas.microsoft.com/office/drawing/2014/main" id="{2FD09071-7BBC-CC7B-2D8B-408ADF0CB6CD}"/>
                    </a:ext>
                  </a:extLst>
                </p:cNvPr>
                <p:cNvPicPr/>
                <p:nvPr/>
              </p:nvPicPr>
              <p:blipFill>
                <a:blip r:embed="rId226"/>
                <a:stretch>
                  <a:fillRect/>
                </a:stretch>
              </p:blipFill>
              <p:spPr>
                <a:xfrm>
                  <a:off x="7083717" y="1116127"/>
                  <a:ext cx="342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59" name="Ink 58">
                  <a:extLst>
                    <a:ext uri="{FF2B5EF4-FFF2-40B4-BE49-F238E27FC236}">
                      <a16:creationId xmlns:a16="http://schemas.microsoft.com/office/drawing/2014/main" id="{8CE6C4A9-7B26-FBDD-68C1-18B88AC4EF76}"/>
                    </a:ext>
                  </a:extLst>
                </p14:cNvPr>
                <p14:cNvContentPartPr/>
                <p14:nvPr/>
              </p14:nvContentPartPr>
              <p14:xfrm>
                <a:off x="7123317" y="1154647"/>
                <a:ext cx="87840" cy="84600"/>
              </p14:xfrm>
            </p:contentPart>
          </mc:Choice>
          <mc:Fallback xmlns="">
            <p:pic>
              <p:nvPicPr>
                <p:cNvPr id="59" name="Ink 58">
                  <a:extLst>
                    <a:ext uri="{FF2B5EF4-FFF2-40B4-BE49-F238E27FC236}">
                      <a16:creationId xmlns:a16="http://schemas.microsoft.com/office/drawing/2014/main" id="{8CE6C4A9-7B26-FBDD-68C1-18B88AC4EF76}"/>
                    </a:ext>
                  </a:extLst>
                </p:cNvPr>
                <p:cNvPicPr/>
                <p:nvPr/>
              </p:nvPicPr>
              <p:blipFill>
                <a:blip r:embed="rId228"/>
                <a:stretch>
                  <a:fillRect/>
                </a:stretch>
              </p:blipFill>
              <p:spPr>
                <a:xfrm>
                  <a:off x="7114317" y="1146007"/>
                  <a:ext cx="10548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60" name="Ink 59">
                  <a:extLst>
                    <a:ext uri="{FF2B5EF4-FFF2-40B4-BE49-F238E27FC236}">
                      <a16:creationId xmlns:a16="http://schemas.microsoft.com/office/drawing/2014/main" id="{E3330CEF-5F25-FC5B-AA0A-CC79399EF017}"/>
                    </a:ext>
                  </a:extLst>
                </p14:cNvPr>
                <p14:cNvContentPartPr/>
                <p14:nvPr/>
              </p14:nvContentPartPr>
              <p14:xfrm>
                <a:off x="7237797" y="1161127"/>
                <a:ext cx="50760" cy="92160"/>
              </p14:xfrm>
            </p:contentPart>
          </mc:Choice>
          <mc:Fallback xmlns="">
            <p:pic>
              <p:nvPicPr>
                <p:cNvPr id="60" name="Ink 59">
                  <a:extLst>
                    <a:ext uri="{FF2B5EF4-FFF2-40B4-BE49-F238E27FC236}">
                      <a16:creationId xmlns:a16="http://schemas.microsoft.com/office/drawing/2014/main" id="{E3330CEF-5F25-FC5B-AA0A-CC79399EF017}"/>
                    </a:ext>
                  </a:extLst>
                </p:cNvPr>
                <p:cNvPicPr/>
                <p:nvPr/>
              </p:nvPicPr>
              <p:blipFill>
                <a:blip r:embed="rId230"/>
                <a:stretch>
                  <a:fillRect/>
                </a:stretch>
              </p:blipFill>
              <p:spPr>
                <a:xfrm>
                  <a:off x="7228797" y="1152127"/>
                  <a:ext cx="684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62" name="Ink 61">
                  <a:extLst>
                    <a:ext uri="{FF2B5EF4-FFF2-40B4-BE49-F238E27FC236}">
                      <a16:creationId xmlns:a16="http://schemas.microsoft.com/office/drawing/2014/main" id="{5A28FE6E-7DD6-3BD1-309C-8254B81655D7}"/>
                    </a:ext>
                  </a:extLst>
                </p14:cNvPr>
                <p14:cNvContentPartPr/>
                <p14:nvPr/>
              </p14:nvContentPartPr>
              <p14:xfrm>
                <a:off x="7433997" y="1170487"/>
                <a:ext cx="117360" cy="75600"/>
              </p14:xfrm>
            </p:contentPart>
          </mc:Choice>
          <mc:Fallback xmlns="">
            <p:pic>
              <p:nvPicPr>
                <p:cNvPr id="62" name="Ink 61">
                  <a:extLst>
                    <a:ext uri="{FF2B5EF4-FFF2-40B4-BE49-F238E27FC236}">
                      <a16:creationId xmlns:a16="http://schemas.microsoft.com/office/drawing/2014/main" id="{5A28FE6E-7DD6-3BD1-309C-8254B81655D7}"/>
                    </a:ext>
                  </a:extLst>
                </p:cNvPr>
                <p:cNvPicPr/>
                <p:nvPr/>
              </p:nvPicPr>
              <p:blipFill>
                <a:blip r:embed="rId232"/>
                <a:stretch>
                  <a:fillRect/>
                </a:stretch>
              </p:blipFill>
              <p:spPr>
                <a:xfrm>
                  <a:off x="7424997" y="1161847"/>
                  <a:ext cx="1350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63" name="Ink 62">
                  <a:extLst>
                    <a:ext uri="{FF2B5EF4-FFF2-40B4-BE49-F238E27FC236}">
                      <a16:creationId xmlns:a16="http://schemas.microsoft.com/office/drawing/2014/main" id="{B40EFA6D-2C86-4994-F3F3-85712A890E86}"/>
                    </a:ext>
                  </a:extLst>
                </p14:cNvPr>
                <p14:cNvContentPartPr/>
                <p14:nvPr/>
              </p14:nvContentPartPr>
              <p14:xfrm>
                <a:off x="7487277" y="1111807"/>
                <a:ext cx="10800" cy="4680"/>
              </p14:xfrm>
            </p:contentPart>
          </mc:Choice>
          <mc:Fallback xmlns="">
            <p:pic>
              <p:nvPicPr>
                <p:cNvPr id="63" name="Ink 62">
                  <a:extLst>
                    <a:ext uri="{FF2B5EF4-FFF2-40B4-BE49-F238E27FC236}">
                      <a16:creationId xmlns:a16="http://schemas.microsoft.com/office/drawing/2014/main" id="{B40EFA6D-2C86-4994-F3F3-85712A890E86}"/>
                    </a:ext>
                  </a:extLst>
                </p:cNvPr>
                <p:cNvPicPr/>
                <p:nvPr/>
              </p:nvPicPr>
              <p:blipFill>
                <a:blip r:embed="rId234"/>
                <a:stretch>
                  <a:fillRect/>
                </a:stretch>
              </p:blipFill>
              <p:spPr>
                <a:xfrm>
                  <a:off x="7478277" y="1102807"/>
                  <a:ext cx="28440" cy="223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64" name="Ink 63">
                  <a:extLst>
                    <a:ext uri="{FF2B5EF4-FFF2-40B4-BE49-F238E27FC236}">
                      <a16:creationId xmlns:a16="http://schemas.microsoft.com/office/drawing/2014/main" id="{7F6081D1-E434-BD40-6608-3D47B81B25DC}"/>
                    </a:ext>
                  </a:extLst>
                </p14:cNvPr>
                <p14:cNvContentPartPr/>
                <p14:nvPr/>
              </p14:nvContentPartPr>
              <p14:xfrm>
                <a:off x="7674477" y="1171567"/>
                <a:ext cx="92880" cy="63720"/>
              </p14:xfrm>
            </p:contentPart>
          </mc:Choice>
          <mc:Fallback xmlns="">
            <p:pic>
              <p:nvPicPr>
                <p:cNvPr id="64" name="Ink 63">
                  <a:extLst>
                    <a:ext uri="{FF2B5EF4-FFF2-40B4-BE49-F238E27FC236}">
                      <a16:creationId xmlns:a16="http://schemas.microsoft.com/office/drawing/2014/main" id="{7F6081D1-E434-BD40-6608-3D47B81B25DC}"/>
                    </a:ext>
                  </a:extLst>
                </p:cNvPr>
                <p:cNvPicPr/>
                <p:nvPr/>
              </p:nvPicPr>
              <p:blipFill>
                <a:blip r:embed="rId236"/>
                <a:stretch>
                  <a:fillRect/>
                </a:stretch>
              </p:blipFill>
              <p:spPr>
                <a:xfrm>
                  <a:off x="7665477" y="1162927"/>
                  <a:ext cx="11052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65" name="Ink 64">
                  <a:extLst>
                    <a:ext uri="{FF2B5EF4-FFF2-40B4-BE49-F238E27FC236}">
                      <a16:creationId xmlns:a16="http://schemas.microsoft.com/office/drawing/2014/main" id="{4B365C6D-F621-F862-57B7-AEE9769B98A3}"/>
                    </a:ext>
                  </a:extLst>
                </p14:cNvPr>
                <p14:cNvContentPartPr/>
                <p14:nvPr/>
              </p14:nvContentPartPr>
              <p14:xfrm>
                <a:off x="7868517" y="1113607"/>
                <a:ext cx="176040" cy="121680"/>
              </p14:xfrm>
            </p:contentPart>
          </mc:Choice>
          <mc:Fallback xmlns="">
            <p:pic>
              <p:nvPicPr>
                <p:cNvPr id="65" name="Ink 64">
                  <a:extLst>
                    <a:ext uri="{FF2B5EF4-FFF2-40B4-BE49-F238E27FC236}">
                      <a16:creationId xmlns:a16="http://schemas.microsoft.com/office/drawing/2014/main" id="{4B365C6D-F621-F862-57B7-AEE9769B98A3}"/>
                    </a:ext>
                  </a:extLst>
                </p:cNvPr>
                <p:cNvPicPr/>
                <p:nvPr/>
              </p:nvPicPr>
              <p:blipFill>
                <a:blip r:embed="rId238"/>
                <a:stretch>
                  <a:fillRect/>
                </a:stretch>
              </p:blipFill>
              <p:spPr>
                <a:xfrm>
                  <a:off x="7859517" y="1104607"/>
                  <a:ext cx="19368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95" name="Ink 94">
                  <a:extLst>
                    <a:ext uri="{FF2B5EF4-FFF2-40B4-BE49-F238E27FC236}">
                      <a16:creationId xmlns:a16="http://schemas.microsoft.com/office/drawing/2014/main" id="{F95F1021-B756-6EB5-AF68-4D84D6CC1749}"/>
                    </a:ext>
                  </a:extLst>
                </p14:cNvPr>
                <p14:cNvContentPartPr/>
                <p14:nvPr/>
              </p14:nvContentPartPr>
              <p14:xfrm>
                <a:off x="8174517" y="1130167"/>
                <a:ext cx="72720" cy="104040"/>
              </p14:xfrm>
            </p:contentPart>
          </mc:Choice>
          <mc:Fallback xmlns="">
            <p:pic>
              <p:nvPicPr>
                <p:cNvPr id="95" name="Ink 94">
                  <a:extLst>
                    <a:ext uri="{FF2B5EF4-FFF2-40B4-BE49-F238E27FC236}">
                      <a16:creationId xmlns:a16="http://schemas.microsoft.com/office/drawing/2014/main" id="{F95F1021-B756-6EB5-AF68-4D84D6CC1749}"/>
                    </a:ext>
                  </a:extLst>
                </p:cNvPr>
                <p:cNvPicPr/>
                <p:nvPr/>
              </p:nvPicPr>
              <p:blipFill>
                <a:blip r:embed="rId240"/>
                <a:stretch>
                  <a:fillRect/>
                </a:stretch>
              </p:blipFill>
              <p:spPr>
                <a:xfrm>
                  <a:off x="8165877" y="1121527"/>
                  <a:ext cx="903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96" name="Ink 95">
                  <a:extLst>
                    <a:ext uri="{FF2B5EF4-FFF2-40B4-BE49-F238E27FC236}">
                      <a16:creationId xmlns:a16="http://schemas.microsoft.com/office/drawing/2014/main" id="{3DCE3635-CB9B-1200-A62F-1DF830A5EC27}"/>
                    </a:ext>
                  </a:extLst>
                </p14:cNvPr>
                <p14:cNvContentPartPr/>
                <p14:nvPr/>
              </p14:nvContentPartPr>
              <p14:xfrm>
                <a:off x="8267037" y="1137367"/>
                <a:ext cx="56160" cy="69480"/>
              </p14:xfrm>
            </p:contentPart>
          </mc:Choice>
          <mc:Fallback xmlns="">
            <p:pic>
              <p:nvPicPr>
                <p:cNvPr id="96" name="Ink 95">
                  <a:extLst>
                    <a:ext uri="{FF2B5EF4-FFF2-40B4-BE49-F238E27FC236}">
                      <a16:creationId xmlns:a16="http://schemas.microsoft.com/office/drawing/2014/main" id="{3DCE3635-CB9B-1200-A62F-1DF830A5EC27}"/>
                    </a:ext>
                  </a:extLst>
                </p:cNvPr>
                <p:cNvPicPr/>
                <p:nvPr/>
              </p:nvPicPr>
              <p:blipFill>
                <a:blip r:embed="rId242"/>
                <a:stretch>
                  <a:fillRect/>
                </a:stretch>
              </p:blipFill>
              <p:spPr>
                <a:xfrm>
                  <a:off x="8258037" y="1128727"/>
                  <a:ext cx="738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97" name="Ink 96">
                  <a:extLst>
                    <a:ext uri="{FF2B5EF4-FFF2-40B4-BE49-F238E27FC236}">
                      <a16:creationId xmlns:a16="http://schemas.microsoft.com/office/drawing/2014/main" id="{B871E19C-6EBF-D5F9-18EE-3458D8898024}"/>
                    </a:ext>
                  </a:extLst>
                </p14:cNvPr>
                <p14:cNvContentPartPr/>
                <p14:nvPr/>
              </p14:nvContentPartPr>
              <p14:xfrm>
                <a:off x="8373237" y="1141687"/>
                <a:ext cx="92520" cy="70200"/>
              </p14:xfrm>
            </p:contentPart>
          </mc:Choice>
          <mc:Fallback xmlns="">
            <p:pic>
              <p:nvPicPr>
                <p:cNvPr id="97" name="Ink 96">
                  <a:extLst>
                    <a:ext uri="{FF2B5EF4-FFF2-40B4-BE49-F238E27FC236}">
                      <a16:creationId xmlns:a16="http://schemas.microsoft.com/office/drawing/2014/main" id="{B871E19C-6EBF-D5F9-18EE-3458D8898024}"/>
                    </a:ext>
                  </a:extLst>
                </p:cNvPr>
                <p:cNvPicPr/>
                <p:nvPr/>
              </p:nvPicPr>
              <p:blipFill>
                <a:blip r:embed="rId244"/>
                <a:stretch>
                  <a:fillRect/>
                </a:stretch>
              </p:blipFill>
              <p:spPr>
                <a:xfrm>
                  <a:off x="8364597" y="1132687"/>
                  <a:ext cx="110160" cy="87840"/>
                </a:xfrm>
                <a:prstGeom prst="rect">
                  <a:avLst/>
                </a:prstGeom>
              </p:spPr>
            </p:pic>
          </mc:Fallback>
        </mc:AlternateContent>
      </p:grpSp>
      <p:grpSp>
        <p:nvGrpSpPr>
          <p:cNvPr id="102" name="Group 101">
            <a:extLst>
              <a:ext uri="{FF2B5EF4-FFF2-40B4-BE49-F238E27FC236}">
                <a16:creationId xmlns:a16="http://schemas.microsoft.com/office/drawing/2014/main" id="{0BF29E75-E18A-01DB-E13E-47D63CE9B0C7}"/>
              </a:ext>
            </a:extLst>
          </p:cNvPr>
          <p:cNvGrpSpPr/>
          <p:nvPr/>
        </p:nvGrpSpPr>
        <p:grpSpPr>
          <a:xfrm>
            <a:off x="8629557" y="1092727"/>
            <a:ext cx="348480" cy="131040"/>
            <a:chOff x="8629557" y="1092727"/>
            <a:chExt cx="348480" cy="131040"/>
          </a:xfrm>
        </p:grpSpPr>
        <mc:AlternateContent xmlns:mc="http://schemas.openxmlformats.org/markup-compatibility/2006" xmlns:p14="http://schemas.microsoft.com/office/powerpoint/2010/main">
          <mc:Choice Requires="p14">
            <p:contentPart p14:bwMode="auto" r:id="rId245">
              <p14:nvContentPartPr>
                <p14:cNvPr id="98" name="Ink 97">
                  <a:extLst>
                    <a:ext uri="{FF2B5EF4-FFF2-40B4-BE49-F238E27FC236}">
                      <a16:creationId xmlns:a16="http://schemas.microsoft.com/office/drawing/2014/main" id="{44EF07A7-162D-FB3B-6699-AC85631C269F}"/>
                    </a:ext>
                  </a:extLst>
                </p14:cNvPr>
                <p14:cNvContentPartPr/>
                <p14:nvPr/>
              </p14:nvContentPartPr>
              <p14:xfrm>
                <a:off x="8629557" y="1108927"/>
                <a:ext cx="27360" cy="114840"/>
              </p14:xfrm>
            </p:contentPart>
          </mc:Choice>
          <mc:Fallback xmlns="">
            <p:pic>
              <p:nvPicPr>
                <p:cNvPr id="98" name="Ink 97">
                  <a:extLst>
                    <a:ext uri="{FF2B5EF4-FFF2-40B4-BE49-F238E27FC236}">
                      <a16:creationId xmlns:a16="http://schemas.microsoft.com/office/drawing/2014/main" id="{44EF07A7-162D-FB3B-6699-AC85631C269F}"/>
                    </a:ext>
                  </a:extLst>
                </p:cNvPr>
                <p:cNvPicPr/>
                <p:nvPr/>
              </p:nvPicPr>
              <p:blipFill>
                <a:blip r:embed="rId246"/>
                <a:stretch>
                  <a:fillRect/>
                </a:stretch>
              </p:blipFill>
              <p:spPr>
                <a:xfrm>
                  <a:off x="8620917" y="1099927"/>
                  <a:ext cx="4500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99" name="Ink 98">
                  <a:extLst>
                    <a:ext uri="{FF2B5EF4-FFF2-40B4-BE49-F238E27FC236}">
                      <a16:creationId xmlns:a16="http://schemas.microsoft.com/office/drawing/2014/main" id="{2EFC39AE-D25F-5FEC-799F-958A397AA688}"/>
                    </a:ext>
                  </a:extLst>
                </p14:cNvPr>
                <p14:cNvContentPartPr/>
                <p14:nvPr/>
              </p14:nvContentPartPr>
              <p14:xfrm>
                <a:off x="8701917" y="1092727"/>
                <a:ext cx="73440" cy="120960"/>
              </p14:xfrm>
            </p:contentPart>
          </mc:Choice>
          <mc:Fallback xmlns="">
            <p:pic>
              <p:nvPicPr>
                <p:cNvPr id="99" name="Ink 98">
                  <a:extLst>
                    <a:ext uri="{FF2B5EF4-FFF2-40B4-BE49-F238E27FC236}">
                      <a16:creationId xmlns:a16="http://schemas.microsoft.com/office/drawing/2014/main" id="{2EFC39AE-D25F-5FEC-799F-958A397AA688}"/>
                    </a:ext>
                  </a:extLst>
                </p:cNvPr>
                <p:cNvPicPr/>
                <p:nvPr/>
              </p:nvPicPr>
              <p:blipFill>
                <a:blip r:embed="rId248"/>
                <a:stretch>
                  <a:fillRect/>
                </a:stretch>
              </p:blipFill>
              <p:spPr>
                <a:xfrm>
                  <a:off x="8693277" y="1083727"/>
                  <a:ext cx="91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00" name="Ink 99">
                  <a:extLst>
                    <a:ext uri="{FF2B5EF4-FFF2-40B4-BE49-F238E27FC236}">
                      <a16:creationId xmlns:a16="http://schemas.microsoft.com/office/drawing/2014/main" id="{A939109C-9194-16BA-CB35-E26AF8878BB2}"/>
                    </a:ext>
                  </a:extLst>
                </p14:cNvPr>
                <p14:cNvContentPartPr/>
                <p14:nvPr/>
              </p14:nvContentPartPr>
              <p14:xfrm>
                <a:off x="8822157" y="1114687"/>
                <a:ext cx="66600" cy="94680"/>
              </p14:xfrm>
            </p:contentPart>
          </mc:Choice>
          <mc:Fallback xmlns="">
            <p:pic>
              <p:nvPicPr>
                <p:cNvPr id="100" name="Ink 99">
                  <a:extLst>
                    <a:ext uri="{FF2B5EF4-FFF2-40B4-BE49-F238E27FC236}">
                      <a16:creationId xmlns:a16="http://schemas.microsoft.com/office/drawing/2014/main" id="{A939109C-9194-16BA-CB35-E26AF8878BB2}"/>
                    </a:ext>
                  </a:extLst>
                </p:cNvPr>
                <p:cNvPicPr/>
                <p:nvPr/>
              </p:nvPicPr>
              <p:blipFill>
                <a:blip r:embed="rId250"/>
                <a:stretch>
                  <a:fillRect/>
                </a:stretch>
              </p:blipFill>
              <p:spPr>
                <a:xfrm>
                  <a:off x="8813157" y="1105687"/>
                  <a:ext cx="84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01" name="Ink 100">
                  <a:extLst>
                    <a:ext uri="{FF2B5EF4-FFF2-40B4-BE49-F238E27FC236}">
                      <a16:creationId xmlns:a16="http://schemas.microsoft.com/office/drawing/2014/main" id="{D5AA5DD8-116E-43B1-76D0-BC0606CAB5F7}"/>
                    </a:ext>
                  </a:extLst>
                </p14:cNvPr>
                <p14:cNvContentPartPr/>
                <p14:nvPr/>
              </p14:nvContentPartPr>
              <p14:xfrm>
                <a:off x="8949957" y="1097767"/>
                <a:ext cx="28080" cy="22320"/>
              </p14:xfrm>
            </p:contentPart>
          </mc:Choice>
          <mc:Fallback xmlns="">
            <p:pic>
              <p:nvPicPr>
                <p:cNvPr id="101" name="Ink 100">
                  <a:extLst>
                    <a:ext uri="{FF2B5EF4-FFF2-40B4-BE49-F238E27FC236}">
                      <a16:creationId xmlns:a16="http://schemas.microsoft.com/office/drawing/2014/main" id="{D5AA5DD8-116E-43B1-76D0-BC0606CAB5F7}"/>
                    </a:ext>
                  </a:extLst>
                </p:cNvPr>
                <p:cNvPicPr/>
                <p:nvPr/>
              </p:nvPicPr>
              <p:blipFill>
                <a:blip r:embed="rId252"/>
                <a:stretch>
                  <a:fillRect/>
                </a:stretch>
              </p:blipFill>
              <p:spPr>
                <a:xfrm>
                  <a:off x="8941317" y="1088767"/>
                  <a:ext cx="45720" cy="39960"/>
                </a:xfrm>
                <a:prstGeom prst="rect">
                  <a:avLst/>
                </a:prstGeom>
              </p:spPr>
            </p:pic>
          </mc:Fallback>
        </mc:AlternateContent>
      </p:grpSp>
      <p:grpSp>
        <p:nvGrpSpPr>
          <p:cNvPr id="170" name="Group 169">
            <a:extLst>
              <a:ext uri="{FF2B5EF4-FFF2-40B4-BE49-F238E27FC236}">
                <a16:creationId xmlns:a16="http://schemas.microsoft.com/office/drawing/2014/main" id="{87267E12-64CA-93D0-E0D4-05F5DDC0C63F}"/>
              </a:ext>
            </a:extLst>
          </p:cNvPr>
          <p:cNvGrpSpPr/>
          <p:nvPr/>
        </p:nvGrpSpPr>
        <p:grpSpPr>
          <a:xfrm>
            <a:off x="1545747" y="2426814"/>
            <a:ext cx="470880" cy="200880"/>
            <a:chOff x="1545747" y="2426814"/>
            <a:chExt cx="470880" cy="200880"/>
          </a:xfrm>
        </p:grpSpPr>
        <mc:AlternateContent xmlns:mc="http://schemas.openxmlformats.org/markup-compatibility/2006" xmlns:p14="http://schemas.microsoft.com/office/powerpoint/2010/main">
          <mc:Choice Requires="p14">
            <p:contentPart p14:bwMode="auto" r:id="rId253">
              <p14:nvContentPartPr>
                <p14:cNvPr id="159" name="Ink 158">
                  <a:extLst>
                    <a:ext uri="{FF2B5EF4-FFF2-40B4-BE49-F238E27FC236}">
                      <a16:creationId xmlns:a16="http://schemas.microsoft.com/office/drawing/2014/main" id="{5765C446-53DB-B24B-BA0C-DD5EBAABAF97}"/>
                    </a:ext>
                  </a:extLst>
                </p14:cNvPr>
                <p14:cNvContentPartPr/>
                <p14:nvPr/>
              </p14:nvContentPartPr>
              <p14:xfrm>
                <a:off x="1555467" y="2426814"/>
                <a:ext cx="168840" cy="60840"/>
              </p14:xfrm>
            </p:contentPart>
          </mc:Choice>
          <mc:Fallback xmlns="">
            <p:pic>
              <p:nvPicPr>
                <p:cNvPr id="159" name="Ink 158">
                  <a:extLst>
                    <a:ext uri="{FF2B5EF4-FFF2-40B4-BE49-F238E27FC236}">
                      <a16:creationId xmlns:a16="http://schemas.microsoft.com/office/drawing/2014/main" id="{5765C446-53DB-B24B-BA0C-DD5EBAABAF97}"/>
                    </a:ext>
                  </a:extLst>
                </p:cNvPr>
                <p:cNvPicPr/>
                <p:nvPr/>
              </p:nvPicPr>
              <p:blipFill>
                <a:blip r:embed="rId254"/>
                <a:stretch>
                  <a:fillRect/>
                </a:stretch>
              </p:blipFill>
              <p:spPr>
                <a:xfrm>
                  <a:off x="1546827" y="2417814"/>
                  <a:ext cx="18648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60" name="Ink 159">
                  <a:extLst>
                    <a:ext uri="{FF2B5EF4-FFF2-40B4-BE49-F238E27FC236}">
                      <a16:creationId xmlns:a16="http://schemas.microsoft.com/office/drawing/2014/main" id="{0CEBFD0D-FA1F-378D-E07F-9AC5AEE16E0C}"/>
                    </a:ext>
                  </a:extLst>
                </p14:cNvPr>
                <p14:cNvContentPartPr/>
                <p14:nvPr/>
              </p14:nvContentPartPr>
              <p14:xfrm>
                <a:off x="1545747" y="2571174"/>
                <a:ext cx="9720" cy="52200"/>
              </p14:xfrm>
            </p:contentPart>
          </mc:Choice>
          <mc:Fallback xmlns="">
            <p:pic>
              <p:nvPicPr>
                <p:cNvPr id="160" name="Ink 159">
                  <a:extLst>
                    <a:ext uri="{FF2B5EF4-FFF2-40B4-BE49-F238E27FC236}">
                      <a16:creationId xmlns:a16="http://schemas.microsoft.com/office/drawing/2014/main" id="{0CEBFD0D-FA1F-378D-E07F-9AC5AEE16E0C}"/>
                    </a:ext>
                  </a:extLst>
                </p:cNvPr>
                <p:cNvPicPr/>
                <p:nvPr/>
              </p:nvPicPr>
              <p:blipFill>
                <a:blip r:embed="rId256"/>
                <a:stretch>
                  <a:fillRect/>
                </a:stretch>
              </p:blipFill>
              <p:spPr>
                <a:xfrm>
                  <a:off x="1537107" y="2562534"/>
                  <a:ext cx="273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1" name="Ink 160">
                  <a:extLst>
                    <a:ext uri="{FF2B5EF4-FFF2-40B4-BE49-F238E27FC236}">
                      <a16:creationId xmlns:a16="http://schemas.microsoft.com/office/drawing/2014/main" id="{764F4B87-775A-29AB-9B05-96F7F6ACD96C}"/>
                    </a:ext>
                  </a:extLst>
                </p14:cNvPr>
                <p14:cNvContentPartPr/>
                <p14:nvPr/>
              </p14:nvContentPartPr>
              <p14:xfrm>
                <a:off x="1570227" y="2558214"/>
                <a:ext cx="63360" cy="69480"/>
              </p14:xfrm>
            </p:contentPart>
          </mc:Choice>
          <mc:Fallback xmlns="">
            <p:pic>
              <p:nvPicPr>
                <p:cNvPr id="161" name="Ink 160">
                  <a:extLst>
                    <a:ext uri="{FF2B5EF4-FFF2-40B4-BE49-F238E27FC236}">
                      <a16:creationId xmlns:a16="http://schemas.microsoft.com/office/drawing/2014/main" id="{764F4B87-775A-29AB-9B05-96F7F6ACD96C}"/>
                    </a:ext>
                  </a:extLst>
                </p:cNvPr>
                <p:cNvPicPr/>
                <p:nvPr/>
              </p:nvPicPr>
              <p:blipFill>
                <a:blip r:embed="rId258"/>
                <a:stretch>
                  <a:fillRect/>
                </a:stretch>
              </p:blipFill>
              <p:spPr>
                <a:xfrm>
                  <a:off x="1561227" y="2549214"/>
                  <a:ext cx="81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5" name="Ink 164">
                  <a:extLst>
                    <a:ext uri="{FF2B5EF4-FFF2-40B4-BE49-F238E27FC236}">
                      <a16:creationId xmlns:a16="http://schemas.microsoft.com/office/drawing/2014/main" id="{D204F802-5B1D-979E-89D4-6F48F5A46B79}"/>
                    </a:ext>
                  </a:extLst>
                </p14:cNvPr>
                <p14:cNvContentPartPr/>
                <p14:nvPr/>
              </p14:nvContentPartPr>
              <p14:xfrm>
                <a:off x="1655907" y="2559654"/>
                <a:ext cx="50040" cy="47520"/>
              </p14:xfrm>
            </p:contentPart>
          </mc:Choice>
          <mc:Fallback xmlns="">
            <p:pic>
              <p:nvPicPr>
                <p:cNvPr id="165" name="Ink 164">
                  <a:extLst>
                    <a:ext uri="{FF2B5EF4-FFF2-40B4-BE49-F238E27FC236}">
                      <a16:creationId xmlns:a16="http://schemas.microsoft.com/office/drawing/2014/main" id="{D204F802-5B1D-979E-89D4-6F48F5A46B79}"/>
                    </a:ext>
                  </a:extLst>
                </p:cNvPr>
                <p:cNvPicPr/>
                <p:nvPr/>
              </p:nvPicPr>
              <p:blipFill>
                <a:blip r:embed="rId260"/>
                <a:stretch>
                  <a:fillRect/>
                </a:stretch>
              </p:blipFill>
              <p:spPr>
                <a:xfrm>
                  <a:off x="1646907" y="2551014"/>
                  <a:ext cx="67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6" name="Ink 165">
                  <a:extLst>
                    <a:ext uri="{FF2B5EF4-FFF2-40B4-BE49-F238E27FC236}">
                      <a16:creationId xmlns:a16="http://schemas.microsoft.com/office/drawing/2014/main" id="{D8122A4C-0BA8-A956-9E77-09E5FEC90D84}"/>
                    </a:ext>
                  </a:extLst>
                </p14:cNvPr>
                <p14:cNvContentPartPr/>
                <p14:nvPr/>
              </p14:nvContentPartPr>
              <p14:xfrm>
                <a:off x="1761027" y="2575134"/>
                <a:ext cx="18360" cy="12960"/>
              </p14:xfrm>
            </p:contentPart>
          </mc:Choice>
          <mc:Fallback xmlns="">
            <p:pic>
              <p:nvPicPr>
                <p:cNvPr id="166" name="Ink 165">
                  <a:extLst>
                    <a:ext uri="{FF2B5EF4-FFF2-40B4-BE49-F238E27FC236}">
                      <a16:creationId xmlns:a16="http://schemas.microsoft.com/office/drawing/2014/main" id="{D8122A4C-0BA8-A956-9E77-09E5FEC90D84}"/>
                    </a:ext>
                  </a:extLst>
                </p:cNvPr>
                <p:cNvPicPr/>
                <p:nvPr/>
              </p:nvPicPr>
              <p:blipFill>
                <a:blip r:embed="rId262"/>
                <a:stretch>
                  <a:fillRect/>
                </a:stretch>
              </p:blipFill>
              <p:spPr>
                <a:xfrm>
                  <a:off x="1752027" y="2566134"/>
                  <a:ext cx="3600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7" name="Ink 166">
                  <a:extLst>
                    <a:ext uri="{FF2B5EF4-FFF2-40B4-BE49-F238E27FC236}">
                      <a16:creationId xmlns:a16="http://schemas.microsoft.com/office/drawing/2014/main" id="{7AA77E82-DCC2-0799-A8B3-6C8B9A9AD7AB}"/>
                    </a:ext>
                  </a:extLst>
                </p14:cNvPr>
                <p14:cNvContentPartPr/>
                <p14:nvPr/>
              </p14:nvContentPartPr>
              <p14:xfrm>
                <a:off x="1850667" y="2526174"/>
                <a:ext cx="62640" cy="82800"/>
              </p14:xfrm>
            </p:contentPart>
          </mc:Choice>
          <mc:Fallback xmlns="">
            <p:pic>
              <p:nvPicPr>
                <p:cNvPr id="167" name="Ink 166">
                  <a:extLst>
                    <a:ext uri="{FF2B5EF4-FFF2-40B4-BE49-F238E27FC236}">
                      <a16:creationId xmlns:a16="http://schemas.microsoft.com/office/drawing/2014/main" id="{7AA77E82-DCC2-0799-A8B3-6C8B9A9AD7AB}"/>
                    </a:ext>
                  </a:extLst>
                </p:cNvPr>
                <p:cNvPicPr/>
                <p:nvPr/>
              </p:nvPicPr>
              <p:blipFill>
                <a:blip r:embed="rId264"/>
                <a:stretch>
                  <a:fillRect/>
                </a:stretch>
              </p:blipFill>
              <p:spPr>
                <a:xfrm>
                  <a:off x="1841667" y="2517174"/>
                  <a:ext cx="8028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8" name="Ink 167">
                  <a:extLst>
                    <a:ext uri="{FF2B5EF4-FFF2-40B4-BE49-F238E27FC236}">
                      <a16:creationId xmlns:a16="http://schemas.microsoft.com/office/drawing/2014/main" id="{C48E372E-CDE4-0CE2-8B2B-9EC7B05E52A3}"/>
                    </a:ext>
                  </a:extLst>
                </p14:cNvPr>
                <p14:cNvContentPartPr/>
                <p14:nvPr/>
              </p14:nvContentPartPr>
              <p14:xfrm>
                <a:off x="1939227" y="2571174"/>
                <a:ext cx="30600" cy="53280"/>
              </p14:xfrm>
            </p:contentPart>
          </mc:Choice>
          <mc:Fallback xmlns="">
            <p:pic>
              <p:nvPicPr>
                <p:cNvPr id="168" name="Ink 167">
                  <a:extLst>
                    <a:ext uri="{FF2B5EF4-FFF2-40B4-BE49-F238E27FC236}">
                      <a16:creationId xmlns:a16="http://schemas.microsoft.com/office/drawing/2014/main" id="{C48E372E-CDE4-0CE2-8B2B-9EC7B05E52A3}"/>
                    </a:ext>
                  </a:extLst>
                </p:cNvPr>
                <p:cNvPicPr/>
                <p:nvPr/>
              </p:nvPicPr>
              <p:blipFill>
                <a:blip r:embed="rId266"/>
                <a:stretch>
                  <a:fillRect/>
                </a:stretch>
              </p:blipFill>
              <p:spPr>
                <a:xfrm>
                  <a:off x="1930227" y="2562174"/>
                  <a:ext cx="482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9" name="Ink 168">
                  <a:extLst>
                    <a:ext uri="{FF2B5EF4-FFF2-40B4-BE49-F238E27FC236}">
                      <a16:creationId xmlns:a16="http://schemas.microsoft.com/office/drawing/2014/main" id="{CEAC5A16-0F0D-4F92-592F-2FA63294A179}"/>
                    </a:ext>
                  </a:extLst>
                </p14:cNvPr>
                <p14:cNvContentPartPr/>
                <p14:nvPr/>
              </p14:nvContentPartPr>
              <p14:xfrm>
                <a:off x="1976667" y="2549214"/>
                <a:ext cx="39960" cy="55080"/>
              </p14:xfrm>
            </p:contentPart>
          </mc:Choice>
          <mc:Fallback xmlns="">
            <p:pic>
              <p:nvPicPr>
                <p:cNvPr id="169" name="Ink 168">
                  <a:extLst>
                    <a:ext uri="{FF2B5EF4-FFF2-40B4-BE49-F238E27FC236}">
                      <a16:creationId xmlns:a16="http://schemas.microsoft.com/office/drawing/2014/main" id="{CEAC5A16-0F0D-4F92-592F-2FA63294A179}"/>
                    </a:ext>
                  </a:extLst>
                </p:cNvPr>
                <p:cNvPicPr/>
                <p:nvPr/>
              </p:nvPicPr>
              <p:blipFill>
                <a:blip r:embed="rId268"/>
                <a:stretch>
                  <a:fillRect/>
                </a:stretch>
              </p:blipFill>
              <p:spPr>
                <a:xfrm>
                  <a:off x="1968027" y="2540214"/>
                  <a:ext cx="57600" cy="72720"/>
                </a:xfrm>
                <a:prstGeom prst="rect">
                  <a:avLst/>
                </a:prstGeom>
              </p:spPr>
            </p:pic>
          </mc:Fallback>
        </mc:AlternateContent>
      </p:grpSp>
      <p:grpSp>
        <p:nvGrpSpPr>
          <p:cNvPr id="174" name="Group 173">
            <a:extLst>
              <a:ext uri="{FF2B5EF4-FFF2-40B4-BE49-F238E27FC236}">
                <a16:creationId xmlns:a16="http://schemas.microsoft.com/office/drawing/2014/main" id="{0520FF6D-5078-6CD4-4415-96AC94079A25}"/>
              </a:ext>
            </a:extLst>
          </p:cNvPr>
          <p:cNvGrpSpPr/>
          <p:nvPr/>
        </p:nvGrpSpPr>
        <p:grpSpPr>
          <a:xfrm>
            <a:off x="989252" y="2379403"/>
            <a:ext cx="529560" cy="302400"/>
            <a:chOff x="989252" y="2379403"/>
            <a:chExt cx="529560" cy="302400"/>
          </a:xfrm>
        </p:grpSpPr>
        <mc:AlternateContent xmlns:mc="http://schemas.openxmlformats.org/markup-compatibility/2006" xmlns:p14="http://schemas.microsoft.com/office/powerpoint/2010/main">
          <mc:Choice Requires="p14">
            <p:contentPart p14:bwMode="auto" r:id="rId269">
              <p14:nvContentPartPr>
                <p14:cNvPr id="13" name="Ink 12">
                  <a:extLst>
                    <a:ext uri="{FF2B5EF4-FFF2-40B4-BE49-F238E27FC236}">
                      <a16:creationId xmlns:a16="http://schemas.microsoft.com/office/drawing/2014/main" id="{5EB585DB-99AF-102E-369D-AC6B3BD16AAC}"/>
                    </a:ext>
                  </a:extLst>
                </p14:cNvPr>
                <p14:cNvContentPartPr/>
                <p14:nvPr/>
              </p14:nvContentPartPr>
              <p14:xfrm>
                <a:off x="1363292" y="2379403"/>
                <a:ext cx="155520" cy="144000"/>
              </p14:xfrm>
            </p:contentPart>
          </mc:Choice>
          <mc:Fallback xmlns="">
            <p:pic>
              <p:nvPicPr>
                <p:cNvPr id="13" name="Ink 12">
                  <a:extLst>
                    <a:ext uri="{FF2B5EF4-FFF2-40B4-BE49-F238E27FC236}">
                      <a16:creationId xmlns:a16="http://schemas.microsoft.com/office/drawing/2014/main" id="{5EB585DB-99AF-102E-369D-AC6B3BD16AAC}"/>
                    </a:ext>
                  </a:extLst>
                </p:cNvPr>
                <p:cNvPicPr/>
                <p:nvPr/>
              </p:nvPicPr>
              <p:blipFill>
                <a:blip r:embed="rId270"/>
                <a:stretch>
                  <a:fillRect/>
                </a:stretch>
              </p:blipFill>
              <p:spPr>
                <a:xfrm>
                  <a:off x="1354652" y="2370403"/>
                  <a:ext cx="173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17" name="Ink 16">
                  <a:extLst>
                    <a:ext uri="{FF2B5EF4-FFF2-40B4-BE49-F238E27FC236}">
                      <a16:creationId xmlns:a16="http://schemas.microsoft.com/office/drawing/2014/main" id="{15ADA7B2-6350-2E16-BF99-BA913F7F1204}"/>
                    </a:ext>
                  </a:extLst>
                </p14:cNvPr>
                <p14:cNvContentPartPr/>
                <p14:nvPr/>
              </p14:nvContentPartPr>
              <p14:xfrm>
                <a:off x="989252" y="2489563"/>
                <a:ext cx="11880" cy="100080"/>
              </p14:xfrm>
            </p:contentPart>
          </mc:Choice>
          <mc:Fallback xmlns="">
            <p:pic>
              <p:nvPicPr>
                <p:cNvPr id="17" name="Ink 16">
                  <a:extLst>
                    <a:ext uri="{FF2B5EF4-FFF2-40B4-BE49-F238E27FC236}">
                      <a16:creationId xmlns:a16="http://schemas.microsoft.com/office/drawing/2014/main" id="{15ADA7B2-6350-2E16-BF99-BA913F7F1204}"/>
                    </a:ext>
                  </a:extLst>
                </p:cNvPr>
                <p:cNvPicPr/>
                <p:nvPr/>
              </p:nvPicPr>
              <p:blipFill>
                <a:blip r:embed="rId272"/>
                <a:stretch>
                  <a:fillRect/>
                </a:stretch>
              </p:blipFill>
              <p:spPr>
                <a:xfrm>
                  <a:off x="980252" y="2480923"/>
                  <a:ext cx="2952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61" name="Ink 60">
                  <a:extLst>
                    <a:ext uri="{FF2B5EF4-FFF2-40B4-BE49-F238E27FC236}">
                      <a16:creationId xmlns:a16="http://schemas.microsoft.com/office/drawing/2014/main" id="{3EB4DEFF-1048-35E1-95EF-280798DE4C91}"/>
                    </a:ext>
                  </a:extLst>
                </p14:cNvPr>
                <p14:cNvContentPartPr/>
                <p14:nvPr/>
              </p14:nvContentPartPr>
              <p14:xfrm>
                <a:off x="1020572" y="2497123"/>
                <a:ext cx="69120" cy="110160"/>
              </p14:xfrm>
            </p:contentPart>
          </mc:Choice>
          <mc:Fallback xmlns="">
            <p:pic>
              <p:nvPicPr>
                <p:cNvPr id="61" name="Ink 60">
                  <a:extLst>
                    <a:ext uri="{FF2B5EF4-FFF2-40B4-BE49-F238E27FC236}">
                      <a16:creationId xmlns:a16="http://schemas.microsoft.com/office/drawing/2014/main" id="{3EB4DEFF-1048-35E1-95EF-280798DE4C91}"/>
                    </a:ext>
                  </a:extLst>
                </p:cNvPr>
                <p:cNvPicPr/>
                <p:nvPr/>
              </p:nvPicPr>
              <p:blipFill>
                <a:blip r:embed="rId274"/>
                <a:stretch>
                  <a:fillRect/>
                </a:stretch>
              </p:blipFill>
              <p:spPr>
                <a:xfrm>
                  <a:off x="1011572" y="2488123"/>
                  <a:ext cx="867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171" name="Ink 170">
                  <a:extLst>
                    <a:ext uri="{FF2B5EF4-FFF2-40B4-BE49-F238E27FC236}">
                      <a16:creationId xmlns:a16="http://schemas.microsoft.com/office/drawing/2014/main" id="{473C41E7-C474-A781-BAAE-C4D2B55A2465}"/>
                    </a:ext>
                  </a:extLst>
                </p14:cNvPr>
                <p14:cNvContentPartPr/>
                <p14:nvPr/>
              </p14:nvContentPartPr>
              <p14:xfrm>
                <a:off x="1105532" y="2519443"/>
                <a:ext cx="74160" cy="72000"/>
              </p14:xfrm>
            </p:contentPart>
          </mc:Choice>
          <mc:Fallback xmlns="">
            <p:pic>
              <p:nvPicPr>
                <p:cNvPr id="171" name="Ink 170">
                  <a:extLst>
                    <a:ext uri="{FF2B5EF4-FFF2-40B4-BE49-F238E27FC236}">
                      <a16:creationId xmlns:a16="http://schemas.microsoft.com/office/drawing/2014/main" id="{473C41E7-C474-A781-BAAE-C4D2B55A2465}"/>
                    </a:ext>
                  </a:extLst>
                </p:cNvPr>
                <p:cNvPicPr/>
                <p:nvPr/>
              </p:nvPicPr>
              <p:blipFill>
                <a:blip r:embed="rId276"/>
                <a:stretch>
                  <a:fillRect/>
                </a:stretch>
              </p:blipFill>
              <p:spPr>
                <a:xfrm>
                  <a:off x="1096892" y="2510443"/>
                  <a:ext cx="91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172" name="Ink 171">
                  <a:extLst>
                    <a:ext uri="{FF2B5EF4-FFF2-40B4-BE49-F238E27FC236}">
                      <a16:creationId xmlns:a16="http://schemas.microsoft.com/office/drawing/2014/main" id="{CD92F41A-6206-69C6-1F32-935587592AC2}"/>
                    </a:ext>
                  </a:extLst>
                </p14:cNvPr>
                <p14:cNvContentPartPr/>
                <p14:nvPr/>
              </p14:nvContentPartPr>
              <p14:xfrm>
                <a:off x="1225412" y="2548963"/>
                <a:ext cx="31680" cy="8640"/>
              </p14:xfrm>
            </p:contentPart>
          </mc:Choice>
          <mc:Fallback xmlns="">
            <p:pic>
              <p:nvPicPr>
                <p:cNvPr id="172" name="Ink 171">
                  <a:extLst>
                    <a:ext uri="{FF2B5EF4-FFF2-40B4-BE49-F238E27FC236}">
                      <a16:creationId xmlns:a16="http://schemas.microsoft.com/office/drawing/2014/main" id="{CD92F41A-6206-69C6-1F32-935587592AC2}"/>
                    </a:ext>
                  </a:extLst>
                </p:cNvPr>
                <p:cNvPicPr/>
                <p:nvPr/>
              </p:nvPicPr>
              <p:blipFill>
                <a:blip r:embed="rId278"/>
                <a:stretch>
                  <a:fillRect/>
                </a:stretch>
              </p:blipFill>
              <p:spPr>
                <a:xfrm>
                  <a:off x="1216772" y="2540323"/>
                  <a:ext cx="4932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173" name="Ink 172">
                  <a:extLst>
                    <a:ext uri="{FF2B5EF4-FFF2-40B4-BE49-F238E27FC236}">
                      <a16:creationId xmlns:a16="http://schemas.microsoft.com/office/drawing/2014/main" id="{9C205DA6-E1B7-EFBC-0D7B-03976EF035C8}"/>
                    </a:ext>
                  </a:extLst>
                </p14:cNvPr>
                <p14:cNvContentPartPr/>
                <p14:nvPr/>
              </p14:nvContentPartPr>
              <p14:xfrm>
                <a:off x="1312172" y="2524843"/>
                <a:ext cx="82080" cy="156960"/>
              </p14:xfrm>
            </p:contentPart>
          </mc:Choice>
          <mc:Fallback xmlns="">
            <p:pic>
              <p:nvPicPr>
                <p:cNvPr id="173" name="Ink 172">
                  <a:extLst>
                    <a:ext uri="{FF2B5EF4-FFF2-40B4-BE49-F238E27FC236}">
                      <a16:creationId xmlns:a16="http://schemas.microsoft.com/office/drawing/2014/main" id="{9C205DA6-E1B7-EFBC-0D7B-03976EF035C8}"/>
                    </a:ext>
                  </a:extLst>
                </p:cNvPr>
                <p:cNvPicPr/>
                <p:nvPr/>
              </p:nvPicPr>
              <p:blipFill>
                <a:blip r:embed="rId280"/>
                <a:stretch>
                  <a:fillRect/>
                </a:stretch>
              </p:blipFill>
              <p:spPr>
                <a:xfrm>
                  <a:off x="1303172" y="2516203"/>
                  <a:ext cx="99720" cy="174600"/>
                </a:xfrm>
                <a:prstGeom prst="rect">
                  <a:avLst/>
                </a:prstGeom>
              </p:spPr>
            </p:pic>
          </mc:Fallback>
        </mc:AlternateContent>
      </p:grpSp>
      <p:grpSp>
        <p:nvGrpSpPr>
          <p:cNvPr id="194" name="Group 193">
            <a:extLst>
              <a:ext uri="{FF2B5EF4-FFF2-40B4-BE49-F238E27FC236}">
                <a16:creationId xmlns:a16="http://schemas.microsoft.com/office/drawing/2014/main" id="{1BE4D4A2-2FFC-6413-5FAD-B56CD20776E9}"/>
              </a:ext>
            </a:extLst>
          </p:cNvPr>
          <p:cNvGrpSpPr/>
          <p:nvPr/>
        </p:nvGrpSpPr>
        <p:grpSpPr>
          <a:xfrm>
            <a:off x="4888264" y="1496167"/>
            <a:ext cx="1458527" cy="243713"/>
            <a:chOff x="4888264" y="1496167"/>
            <a:chExt cx="1458527" cy="243713"/>
          </a:xfrm>
        </p:grpSpPr>
        <mc:AlternateContent xmlns:mc="http://schemas.openxmlformats.org/markup-compatibility/2006" xmlns:p14="http://schemas.microsoft.com/office/powerpoint/2010/main">
          <mc:Choice Requires="p14">
            <p:contentPart p14:bwMode="auto" r:id="rId281">
              <p14:nvContentPartPr>
                <p14:cNvPr id="177" name="Ink 176">
                  <a:extLst>
                    <a:ext uri="{FF2B5EF4-FFF2-40B4-BE49-F238E27FC236}">
                      <a16:creationId xmlns:a16="http://schemas.microsoft.com/office/drawing/2014/main" id="{0D690FB5-E317-55D8-891B-B360BF4F108C}"/>
                    </a:ext>
                  </a:extLst>
                </p14:cNvPr>
                <p14:cNvContentPartPr/>
                <p14:nvPr/>
              </p14:nvContentPartPr>
              <p14:xfrm>
                <a:off x="4888264" y="1496167"/>
                <a:ext cx="163800" cy="187200"/>
              </p14:xfrm>
            </p:contentPart>
          </mc:Choice>
          <mc:Fallback xmlns="">
            <p:pic>
              <p:nvPicPr>
                <p:cNvPr id="177" name="Ink 176">
                  <a:extLst>
                    <a:ext uri="{FF2B5EF4-FFF2-40B4-BE49-F238E27FC236}">
                      <a16:creationId xmlns:a16="http://schemas.microsoft.com/office/drawing/2014/main" id="{0D690FB5-E317-55D8-891B-B360BF4F108C}"/>
                    </a:ext>
                  </a:extLst>
                </p:cNvPr>
                <p:cNvPicPr/>
                <p:nvPr/>
              </p:nvPicPr>
              <p:blipFill>
                <a:blip r:embed="rId282"/>
                <a:stretch>
                  <a:fillRect/>
                </a:stretch>
              </p:blipFill>
              <p:spPr>
                <a:xfrm>
                  <a:off x="4879264" y="1487527"/>
                  <a:ext cx="1814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178" name="Ink 177">
                  <a:extLst>
                    <a:ext uri="{FF2B5EF4-FFF2-40B4-BE49-F238E27FC236}">
                      <a16:creationId xmlns:a16="http://schemas.microsoft.com/office/drawing/2014/main" id="{C56594C7-9A19-778B-4A0F-1143FE422D9C}"/>
                    </a:ext>
                  </a:extLst>
                </p14:cNvPr>
                <p14:cNvContentPartPr/>
                <p14:nvPr/>
              </p14:nvContentPartPr>
              <p14:xfrm>
                <a:off x="5106064" y="1554847"/>
                <a:ext cx="37800" cy="128880"/>
              </p14:xfrm>
            </p:contentPart>
          </mc:Choice>
          <mc:Fallback xmlns="">
            <p:pic>
              <p:nvPicPr>
                <p:cNvPr id="178" name="Ink 177">
                  <a:extLst>
                    <a:ext uri="{FF2B5EF4-FFF2-40B4-BE49-F238E27FC236}">
                      <a16:creationId xmlns:a16="http://schemas.microsoft.com/office/drawing/2014/main" id="{C56594C7-9A19-778B-4A0F-1143FE422D9C}"/>
                    </a:ext>
                  </a:extLst>
                </p:cNvPr>
                <p:cNvPicPr/>
                <p:nvPr/>
              </p:nvPicPr>
              <p:blipFill>
                <a:blip r:embed="rId284"/>
                <a:stretch>
                  <a:fillRect/>
                </a:stretch>
              </p:blipFill>
              <p:spPr>
                <a:xfrm>
                  <a:off x="5097424" y="1545847"/>
                  <a:ext cx="5544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179" name="Ink 178">
                  <a:extLst>
                    <a:ext uri="{FF2B5EF4-FFF2-40B4-BE49-F238E27FC236}">
                      <a16:creationId xmlns:a16="http://schemas.microsoft.com/office/drawing/2014/main" id="{853E5991-24B0-9B08-6626-E0E17184003E}"/>
                    </a:ext>
                  </a:extLst>
                </p14:cNvPr>
                <p14:cNvContentPartPr/>
                <p14:nvPr/>
              </p14:nvContentPartPr>
              <p14:xfrm>
                <a:off x="5135224" y="1582927"/>
                <a:ext cx="100080" cy="87840"/>
              </p14:xfrm>
            </p:contentPart>
          </mc:Choice>
          <mc:Fallback xmlns="">
            <p:pic>
              <p:nvPicPr>
                <p:cNvPr id="179" name="Ink 178">
                  <a:extLst>
                    <a:ext uri="{FF2B5EF4-FFF2-40B4-BE49-F238E27FC236}">
                      <a16:creationId xmlns:a16="http://schemas.microsoft.com/office/drawing/2014/main" id="{853E5991-24B0-9B08-6626-E0E17184003E}"/>
                    </a:ext>
                  </a:extLst>
                </p:cNvPr>
                <p:cNvPicPr/>
                <p:nvPr/>
              </p:nvPicPr>
              <p:blipFill>
                <a:blip r:embed="rId286"/>
                <a:stretch>
                  <a:fillRect/>
                </a:stretch>
              </p:blipFill>
              <p:spPr>
                <a:xfrm>
                  <a:off x="5126584" y="1573927"/>
                  <a:ext cx="1177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180" name="Ink 179">
                  <a:extLst>
                    <a:ext uri="{FF2B5EF4-FFF2-40B4-BE49-F238E27FC236}">
                      <a16:creationId xmlns:a16="http://schemas.microsoft.com/office/drawing/2014/main" id="{0D0ECCAE-8F62-09DA-BC00-457BED07EE44}"/>
                    </a:ext>
                  </a:extLst>
                </p14:cNvPr>
                <p14:cNvContentPartPr/>
                <p14:nvPr/>
              </p14:nvContentPartPr>
              <p14:xfrm>
                <a:off x="5143144" y="1616407"/>
                <a:ext cx="47880" cy="25200"/>
              </p14:xfrm>
            </p:contentPart>
          </mc:Choice>
          <mc:Fallback xmlns="">
            <p:pic>
              <p:nvPicPr>
                <p:cNvPr id="180" name="Ink 179">
                  <a:extLst>
                    <a:ext uri="{FF2B5EF4-FFF2-40B4-BE49-F238E27FC236}">
                      <a16:creationId xmlns:a16="http://schemas.microsoft.com/office/drawing/2014/main" id="{0D0ECCAE-8F62-09DA-BC00-457BED07EE44}"/>
                    </a:ext>
                  </a:extLst>
                </p:cNvPr>
                <p:cNvPicPr/>
                <p:nvPr/>
              </p:nvPicPr>
              <p:blipFill>
                <a:blip r:embed="rId288"/>
                <a:stretch>
                  <a:fillRect/>
                </a:stretch>
              </p:blipFill>
              <p:spPr>
                <a:xfrm>
                  <a:off x="5134504" y="1607767"/>
                  <a:ext cx="655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181" name="Ink 180">
                  <a:extLst>
                    <a:ext uri="{FF2B5EF4-FFF2-40B4-BE49-F238E27FC236}">
                      <a16:creationId xmlns:a16="http://schemas.microsoft.com/office/drawing/2014/main" id="{814CBBB4-77AD-FBBC-98C5-A5C278A25D39}"/>
                    </a:ext>
                  </a:extLst>
                </p14:cNvPr>
                <p14:cNvContentPartPr/>
                <p14:nvPr/>
              </p14:nvContentPartPr>
              <p14:xfrm>
                <a:off x="5278504" y="1534327"/>
                <a:ext cx="90720" cy="55800"/>
              </p14:xfrm>
            </p:contentPart>
          </mc:Choice>
          <mc:Fallback xmlns="">
            <p:pic>
              <p:nvPicPr>
                <p:cNvPr id="181" name="Ink 180">
                  <a:extLst>
                    <a:ext uri="{FF2B5EF4-FFF2-40B4-BE49-F238E27FC236}">
                      <a16:creationId xmlns:a16="http://schemas.microsoft.com/office/drawing/2014/main" id="{814CBBB4-77AD-FBBC-98C5-A5C278A25D39}"/>
                    </a:ext>
                  </a:extLst>
                </p:cNvPr>
                <p:cNvPicPr/>
                <p:nvPr/>
              </p:nvPicPr>
              <p:blipFill>
                <a:blip r:embed="rId290"/>
                <a:stretch>
                  <a:fillRect/>
                </a:stretch>
              </p:blipFill>
              <p:spPr>
                <a:xfrm>
                  <a:off x="5269504" y="1525327"/>
                  <a:ext cx="1083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182" name="Ink 181">
                  <a:extLst>
                    <a:ext uri="{FF2B5EF4-FFF2-40B4-BE49-F238E27FC236}">
                      <a16:creationId xmlns:a16="http://schemas.microsoft.com/office/drawing/2014/main" id="{3A85EDCC-1990-986A-7424-F0AC2D5D3105}"/>
                    </a:ext>
                  </a:extLst>
                </p14:cNvPr>
                <p14:cNvContentPartPr/>
                <p14:nvPr/>
              </p14:nvContentPartPr>
              <p14:xfrm>
                <a:off x="5284624" y="1588687"/>
                <a:ext cx="11160" cy="94680"/>
              </p14:xfrm>
            </p:contentPart>
          </mc:Choice>
          <mc:Fallback xmlns="">
            <p:pic>
              <p:nvPicPr>
                <p:cNvPr id="182" name="Ink 181">
                  <a:extLst>
                    <a:ext uri="{FF2B5EF4-FFF2-40B4-BE49-F238E27FC236}">
                      <a16:creationId xmlns:a16="http://schemas.microsoft.com/office/drawing/2014/main" id="{3A85EDCC-1990-986A-7424-F0AC2D5D3105}"/>
                    </a:ext>
                  </a:extLst>
                </p:cNvPr>
                <p:cNvPicPr/>
                <p:nvPr/>
              </p:nvPicPr>
              <p:blipFill>
                <a:blip r:embed="rId292"/>
                <a:stretch>
                  <a:fillRect/>
                </a:stretch>
              </p:blipFill>
              <p:spPr>
                <a:xfrm>
                  <a:off x="5275624" y="1580047"/>
                  <a:ext cx="288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183" name="Ink 182">
                  <a:extLst>
                    <a:ext uri="{FF2B5EF4-FFF2-40B4-BE49-F238E27FC236}">
                      <a16:creationId xmlns:a16="http://schemas.microsoft.com/office/drawing/2014/main" id="{D3701368-A73E-7EB6-C57A-2B57ED873762}"/>
                    </a:ext>
                  </a:extLst>
                </p14:cNvPr>
                <p14:cNvContentPartPr/>
                <p14:nvPr/>
              </p14:nvContentPartPr>
              <p14:xfrm>
                <a:off x="5292904" y="1616407"/>
                <a:ext cx="61200" cy="18720"/>
              </p14:xfrm>
            </p:contentPart>
          </mc:Choice>
          <mc:Fallback xmlns="">
            <p:pic>
              <p:nvPicPr>
                <p:cNvPr id="183" name="Ink 182">
                  <a:extLst>
                    <a:ext uri="{FF2B5EF4-FFF2-40B4-BE49-F238E27FC236}">
                      <a16:creationId xmlns:a16="http://schemas.microsoft.com/office/drawing/2014/main" id="{D3701368-A73E-7EB6-C57A-2B57ED873762}"/>
                    </a:ext>
                  </a:extLst>
                </p:cNvPr>
                <p:cNvPicPr/>
                <p:nvPr/>
              </p:nvPicPr>
              <p:blipFill>
                <a:blip r:embed="rId294"/>
                <a:stretch>
                  <a:fillRect/>
                </a:stretch>
              </p:blipFill>
              <p:spPr>
                <a:xfrm>
                  <a:off x="5283904" y="1607767"/>
                  <a:ext cx="788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184" name="Ink 183">
                  <a:extLst>
                    <a:ext uri="{FF2B5EF4-FFF2-40B4-BE49-F238E27FC236}">
                      <a16:creationId xmlns:a16="http://schemas.microsoft.com/office/drawing/2014/main" id="{269AB4F3-9D8A-35F3-6387-87105B8F47AC}"/>
                    </a:ext>
                  </a:extLst>
                </p14:cNvPr>
                <p14:cNvContentPartPr/>
                <p14:nvPr/>
              </p14:nvContentPartPr>
              <p14:xfrm>
                <a:off x="5432584" y="1569247"/>
                <a:ext cx="46440" cy="14400"/>
              </p14:xfrm>
            </p:contentPart>
          </mc:Choice>
          <mc:Fallback xmlns="">
            <p:pic>
              <p:nvPicPr>
                <p:cNvPr id="184" name="Ink 183">
                  <a:extLst>
                    <a:ext uri="{FF2B5EF4-FFF2-40B4-BE49-F238E27FC236}">
                      <a16:creationId xmlns:a16="http://schemas.microsoft.com/office/drawing/2014/main" id="{269AB4F3-9D8A-35F3-6387-87105B8F47AC}"/>
                    </a:ext>
                  </a:extLst>
                </p:cNvPr>
                <p:cNvPicPr/>
                <p:nvPr/>
              </p:nvPicPr>
              <p:blipFill>
                <a:blip r:embed="rId296"/>
                <a:stretch>
                  <a:fillRect/>
                </a:stretch>
              </p:blipFill>
              <p:spPr>
                <a:xfrm>
                  <a:off x="5423584" y="1560247"/>
                  <a:ext cx="6408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185" name="Ink 184">
                  <a:extLst>
                    <a:ext uri="{FF2B5EF4-FFF2-40B4-BE49-F238E27FC236}">
                      <a16:creationId xmlns:a16="http://schemas.microsoft.com/office/drawing/2014/main" id="{3EE139E2-7EED-366D-BEAF-DF033A00C34A}"/>
                    </a:ext>
                  </a:extLst>
                </p14:cNvPr>
                <p14:cNvContentPartPr/>
                <p14:nvPr/>
              </p14:nvContentPartPr>
              <p14:xfrm>
                <a:off x="5396584" y="1583287"/>
                <a:ext cx="94320" cy="98640"/>
              </p14:xfrm>
            </p:contentPart>
          </mc:Choice>
          <mc:Fallback xmlns="">
            <p:pic>
              <p:nvPicPr>
                <p:cNvPr id="185" name="Ink 184">
                  <a:extLst>
                    <a:ext uri="{FF2B5EF4-FFF2-40B4-BE49-F238E27FC236}">
                      <a16:creationId xmlns:a16="http://schemas.microsoft.com/office/drawing/2014/main" id="{3EE139E2-7EED-366D-BEAF-DF033A00C34A}"/>
                    </a:ext>
                  </a:extLst>
                </p:cNvPr>
                <p:cNvPicPr/>
                <p:nvPr/>
              </p:nvPicPr>
              <p:blipFill>
                <a:blip r:embed="rId298"/>
                <a:stretch>
                  <a:fillRect/>
                </a:stretch>
              </p:blipFill>
              <p:spPr>
                <a:xfrm>
                  <a:off x="5387944" y="1574287"/>
                  <a:ext cx="1119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186" name="Ink 185">
                  <a:extLst>
                    <a:ext uri="{FF2B5EF4-FFF2-40B4-BE49-F238E27FC236}">
                      <a16:creationId xmlns:a16="http://schemas.microsoft.com/office/drawing/2014/main" id="{328762FE-9429-0F1F-0F88-600FD4C79773}"/>
                    </a:ext>
                  </a:extLst>
                </p14:cNvPr>
                <p14:cNvContentPartPr/>
                <p14:nvPr/>
              </p14:nvContentPartPr>
              <p14:xfrm>
                <a:off x="5603584" y="1595167"/>
                <a:ext cx="74880" cy="7560"/>
              </p14:xfrm>
            </p:contentPart>
          </mc:Choice>
          <mc:Fallback xmlns="">
            <p:pic>
              <p:nvPicPr>
                <p:cNvPr id="186" name="Ink 185">
                  <a:extLst>
                    <a:ext uri="{FF2B5EF4-FFF2-40B4-BE49-F238E27FC236}">
                      <a16:creationId xmlns:a16="http://schemas.microsoft.com/office/drawing/2014/main" id="{328762FE-9429-0F1F-0F88-600FD4C79773}"/>
                    </a:ext>
                  </a:extLst>
                </p:cNvPr>
                <p:cNvPicPr/>
                <p:nvPr/>
              </p:nvPicPr>
              <p:blipFill>
                <a:blip r:embed="rId300"/>
                <a:stretch>
                  <a:fillRect/>
                </a:stretch>
              </p:blipFill>
              <p:spPr>
                <a:xfrm>
                  <a:off x="5594944" y="1586167"/>
                  <a:ext cx="925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187" name="Ink 186">
                  <a:extLst>
                    <a:ext uri="{FF2B5EF4-FFF2-40B4-BE49-F238E27FC236}">
                      <a16:creationId xmlns:a16="http://schemas.microsoft.com/office/drawing/2014/main" id="{8A89170B-5E07-7206-AB48-D027E4805941}"/>
                    </a:ext>
                  </a:extLst>
                </p14:cNvPr>
                <p14:cNvContentPartPr/>
                <p14:nvPr/>
              </p14:nvContentPartPr>
              <p14:xfrm>
                <a:off x="5598184" y="1631167"/>
                <a:ext cx="88200" cy="14760"/>
              </p14:xfrm>
            </p:contentPart>
          </mc:Choice>
          <mc:Fallback xmlns="">
            <p:pic>
              <p:nvPicPr>
                <p:cNvPr id="187" name="Ink 186">
                  <a:extLst>
                    <a:ext uri="{FF2B5EF4-FFF2-40B4-BE49-F238E27FC236}">
                      <a16:creationId xmlns:a16="http://schemas.microsoft.com/office/drawing/2014/main" id="{8A89170B-5E07-7206-AB48-D027E4805941}"/>
                    </a:ext>
                  </a:extLst>
                </p:cNvPr>
                <p:cNvPicPr/>
                <p:nvPr/>
              </p:nvPicPr>
              <p:blipFill>
                <a:blip r:embed="rId302"/>
                <a:stretch>
                  <a:fillRect/>
                </a:stretch>
              </p:blipFill>
              <p:spPr>
                <a:xfrm>
                  <a:off x="5589184" y="1622527"/>
                  <a:ext cx="105840" cy="3240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189" name="Ink 188">
                  <a:extLst>
                    <a:ext uri="{FF2B5EF4-FFF2-40B4-BE49-F238E27FC236}">
                      <a16:creationId xmlns:a16="http://schemas.microsoft.com/office/drawing/2014/main" id="{32DE7786-21CC-B2FC-5C5B-B1EE26E92DA3}"/>
                    </a:ext>
                  </a:extLst>
                </p14:cNvPr>
                <p14:cNvContentPartPr/>
                <p14:nvPr/>
              </p14:nvContentPartPr>
              <p14:xfrm>
                <a:off x="5753871" y="1528200"/>
                <a:ext cx="21240" cy="123840"/>
              </p14:xfrm>
            </p:contentPart>
          </mc:Choice>
          <mc:Fallback xmlns="">
            <p:pic>
              <p:nvPicPr>
                <p:cNvPr id="189" name="Ink 188">
                  <a:extLst>
                    <a:ext uri="{FF2B5EF4-FFF2-40B4-BE49-F238E27FC236}">
                      <a16:creationId xmlns:a16="http://schemas.microsoft.com/office/drawing/2014/main" id="{32DE7786-21CC-B2FC-5C5B-B1EE26E92DA3}"/>
                    </a:ext>
                  </a:extLst>
                </p:cNvPr>
                <p:cNvPicPr/>
                <p:nvPr/>
              </p:nvPicPr>
              <p:blipFill>
                <a:blip r:embed="rId304"/>
                <a:stretch>
                  <a:fillRect/>
                </a:stretch>
              </p:blipFill>
              <p:spPr>
                <a:xfrm>
                  <a:off x="5745231" y="1519560"/>
                  <a:ext cx="388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190" name="Ink 189">
                  <a:extLst>
                    <a:ext uri="{FF2B5EF4-FFF2-40B4-BE49-F238E27FC236}">
                      <a16:creationId xmlns:a16="http://schemas.microsoft.com/office/drawing/2014/main" id="{6C56BA7B-57A5-D7E3-E05F-778FABE7BBFC}"/>
                    </a:ext>
                  </a:extLst>
                </p14:cNvPr>
                <p14:cNvContentPartPr/>
                <p14:nvPr/>
              </p14:nvContentPartPr>
              <p14:xfrm>
                <a:off x="5822631" y="1538640"/>
                <a:ext cx="65520" cy="115920"/>
              </p14:xfrm>
            </p:contentPart>
          </mc:Choice>
          <mc:Fallback xmlns="">
            <p:pic>
              <p:nvPicPr>
                <p:cNvPr id="190" name="Ink 189">
                  <a:extLst>
                    <a:ext uri="{FF2B5EF4-FFF2-40B4-BE49-F238E27FC236}">
                      <a16:creationId xmlns:a16="http://schemas.microsoft.com/office/drawing/2014/main" id="{6C56BA7B-57A5-D7E3-E05F-778FABE7BBFC}"/>
                    </a:ext>
                  </a:extLst>
                </p:cNvPr>
                <p:cNvPicPr/>
                <p:nvPr/>
              </p:nvPicPr>
              <p:blipFill>
                <a:blip r:embed="rId306"/>
                <a:stretch>
                  <a:fillRect/>
                </a:stretch>
              </p:blipFill>
              <p:spPr>
                <a:xfrm>
                  <a:off x="5813631" y="1530000"/>
                  <a:ext cx="83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07">
              <p14:nvContentPartPr>
                <p14:cNvPr id="191" name="Ink 190">
                  <a:extLst>
                    <a:ext uri="{FF2B5EF4-FFF2-40B4-BE49-F238E27FC236}">
                      <a16:creationId xmlns:a16="http://schemas.microsoft.com/office/drawing/2014/main" id="{D02D8F6D-0281-80E6-21AE-9ED99CC01FB0}"/>
                    </a:ext>
                  </a:extLst>
                </p14:cNvPr>
                <p14:cNvContentPartPr/>
                <p14:nvPr/>
              </p14:nvContentPartPr>
              <p14:xfrm>
                <a:off x="5929191" y="1548000"/>
                <a:ext cx="84960" cy="83160"/>
              </p14:xfrm>
            </p:contentPart>
          </mc:Choice>
          <mc:Fallback xmlns="">
            <p:pic>
              <p:nvPicPr>
                <p:cNvPr id="191" name="Ink 190">
                  <a:extLst>
                    <a:ext uri="{FF2B5EF4-FFF2-40B4-BE49-F238E27FC236}">
                      <a16:creationId xmlns:a16="http://schemas.microsoft.com/office/drawing/2014/main" id="{D02D8F6D-0281-80E6-21AE-9ED99CC01FB0}"/>
                    </a:ext>
                  </a:extLst>
                </p:cNvPr>
                <p:cNvPicPr/>
                <p:nvPr/>
              </p:nvPicPr>
              <p:blipFill>
                <a:blip r:embed="rId308"/>
                <a:stretch>
                  <a:fillRect/>
                </a:stretch>
              </p:blipFill>
              <p:spPr>
                <a:xfrm>
                  <a:off x="5920191" y="1539000"/>
                  <a:ext cx="1026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192" name="Ink 191">
                  <a:extLst>
                    <a:ext uri="{FF2B5EF4-FFF2-40B4-BE49-F238E27FC236}">
                      <a16:creationId xmlns:a16="http://schemas.microsoft.com/office/drawing/2014/main" id="{DD2AB2CF-C76E-19E9-B5BC-49459F5C9AD5}"/>
                    </a:ext>
                  </a:extLst>
                </p14:cNvPr>
                <p14:cNvContentPartPr/>
                <p14:nvPr/>
              </p14:nvContentPartPr>
              <p14:xfrm>
                <a:off x="6101991" y="1570680"/>
                <a:ext cx="52200" cy="7200"/>
              </p14:xfrm>
            </p:contentPart>
          </mc:Choice>
          <mc:Fallback xmlns="">
            <p:pic>
              <p:nvPicPr>
                <p:cNvPr id="192" name="Ink 191">
                  <a:extLst>
                    <a:ext uri="{FF2B5EF4-FFF2-40B4-BE49-F238E27FC236}">
                      <a16:creationId xmlns:a16="http://schemas.microsoft.com/office/drawing/2014/main" id="{DD2AB2CF-C76E-19E9-B5BC-49459F5C9AD5}"/>
                    </a:ext>
                  </a:extLst>
                </p:cNvPr>
                <p:cNvPicPr/>
                <p:nvPr/>
              </p:nvPicPr>
              <p:blipFill>
                <a:blip r:embed="rId310"/>
                <a:stretch>
                  <a:fillRect/>
                </a:stretch>
              </p:blipFill>
              <p:spPr>
                <a:xfrm>
                  <a:off x="6093351" y="1562040"/>
                  <a:ext cx="69840" cy="24840"/>
                </a:xfrm>
                <a:prstGeom prst="rect">
                  <a:avLst/>
                </a:prstGeom>
              </p:spPr>
            </p:pic>
          </mc:Fallback>
        </mc:AlternateContent>
        <mc:AlternateContent xmlns:mc="http://schemas.openxmlformats.org/markup-compatibility/2006" xmlns:p14="http://schemas.microsoft.com/office/powerpoint/2010/main">
          <mc:Choice Requires="p14">
            <p:contentPart p14:bwMode="auto" r:id="rId311">
              <p14:nvContentPartPr>
                <p14:cNvPr id="193" name="Ink 192">
                  <a:extLst>
                    <a:ext uri="{FF2B5EF4-FFF2-40B4-BE49-F238E27FC236}">
                      <a16:creationId xmlns:a16="http://schemas.microsoft.com/office/drawing/2014/main" id="{212488BC-4773-FD2B-E4C2-6ECA0B04EB20}"/>
                    </a:ext>
                  </a:extLst>
                </p14:cNvPr>
                <p14:cNvContentPartPr/>
                <p14:nvPr/>
              </p14:nvContentPartPr>
              <p14:xfrm>
                <a:off x="6238071" y="1557000"/>
                <a:ext cx="108720" cy="182880"/>
              </p14:xfrm>
            </p:contentPart>
          </mc:Choice>
          <mc:Fallback xmlns="">
            <p:pic>
              <p:nvPicPr>
                <p:cNvPr id="193" name="Ink 192">
                  <a:extLst>
                    <a:ext uri="{FF2B5EF4-FFF2-40B4-BE49-F238E27FC236}">
                      <a16:creationId xmlns:a16="http://schemas.microsoft.com/office/drawing/2014/main" id="{212488BC-4773-FD2B-E4C2-6ECA0B04EB20}"/>
                    </a:ext>
                  </a:extLst>
                </p:cNvPr>
                <p:cNvPicPr/>
                <p:nvPr/>
              </p:nvPicPr>
              <p:blipFill>
                <a:blip r:embed="rId312"/>
                <a:stretch>
                  <a:fillRect/>
                </a:stretch>
              </p:blipFill>
              <p:spPr>
                <a:xfrm>
                  <a:off x="6229431" y="1548360"/>
                  <a:ext cx="126360" cy="200520"/>
                </a:xfrm>
                <a:prstGeom prst="rect">
                  <a:avLst/>
                </a:prstGeom>
              </p:spPr>
            </p:pic>
          </mc:Fallback>
        </mc:AlternateContent>
      </p:grpSp>
      <p:grpSp>
        <p:nvGrpSpPr>
          <p:cNvPr id="214" name="Group 213">
            <a:extLst>
              <a:ext uri="{FF2B5EF4-FFF2-40B4-BE49-F238E27FC236}">
                <a16:creationId xmlns:a16="http://schemas.microsoft.com/office/drawing/2014/main" id="{6420F6CD-7FDC-F732-F50B-46BAF674249E}"/>
              </a:ext>
            </a:extLst>
          </p:cNvPr>
          <p:cNvGrpSpPr/>
          <p:nvPr/>
        </p:nvGrpSpPr>
        <p:grpSpPr>
          <a:xfrm>
            <a:off x="6687989" y="1460718"/>
            <a:ext cx="1612440" cy="189360"/>
            <a:chOff x="6687989" y="1460718"/>
            <a:chExt cx="1612440" cy="189360"/>
          </a:xfrm>
        </p:grpSpPr>
        <mc:AlternateContent xmlns:mc="http://schemas.openxmlformats.org/markup-compatibility/2006" xmlns:p14="http://schemas.microsoft.com/office/powerpoint/2010/main">
          <mc:Choice Requires="p14">
            <p:contentPart p14:bwMode="auto" r:id="rId313">
              <p14:nvContentPartPr>
                <p14:cNvPr id="195" name="Ink 194">
                  <a:extLst>
                    <a:ext uri="{FF2B5EF4-FFF2-40B4-BE49-F238E27FC236}">
                      <a16:creationId xmlns:a16="http://schemas.microsoft.com/office/drawing/2014/main" id="{897FA152-2919-8EC7-FC2D-067A2B516F22}"/>
                    </a:ext>
                  </a:extLst>
                </p14:cNvPr>
                <p14:cNvContentPartPr/>
                <p14:nvPr/>
              </p14:nvContentPartPr>
              <p14:xfrm>
                <a:off x="6687989" y="1504998"/>
                <a:ext cx="79560" cy="124920"/>
              </p14:xfrm>
            </p:contentPart>
          </mc:Choice>
          <mc:Fallback xmlns="">
            <p:pic>
              <p:nvPicPr>
                <p:cNvPr id="195" name="Ink 194">
                  <a:extLst>
                    <a:ext uri="{FF2B5EF4-FFF2-40B4-BE49-F238E27FC236}">
                      <a16:creationId xmlns:a16="http://schemas.microsoft.com/office/drawing/2014/main" id="{897FA152-2919-8EC7-FC2D-067A2B516F22}"/>
                    </a:ext>
                  </a:extLst>
                </p:cNvPr>
                <p:cNvPicPr/>
                <p:nvPr/>
              </p:nvPicPr>
              <p:blipFill>
                <a:blip r:embed="rId314"/>
                <a:stretch>
                  <a:fillRect/>
                </a:stretch>
              </p:blipFill>
              <p:spPr>
                <a:xfrm>
                  <a:off x="6679349" y="1496358"/>
                  <a:ext cx="972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15">
              <p14:nvContentPartPr>
                <p14:cNvPr id="196" name="Ink 195">
                  <a:extLst>
                    <a:ext uri="{FF2B5EF4-FFF2-40B4-BE49-F238E27FC236}">
                      <a16:creationId xmlns:a16="http://schemas.microsoft.com/office/drawing/2014/main" id="{FFC6AD54-76CE-2D0A-9D7E-501E79EBA956}"/>
                    </a:ext>
                  </a:extLst>
                </p14:cNvPr>
                <p14:cNvContentPartPr/>
                <p14:nvPr/>
              </p14:nvContentPartPr>
              <p14:xfrm>
                <a:off x="6799589" y="1585278"/>
                <a:ext cx="66600" cy="35640"/>
              </p14:xfrm>
            </p:contentPart>
          </mc:Choice>
          <mc:Fallback xmlns="">
            <p:pic>
              <p:nvPicPr>
                <p:cNvPr id="196" name="Ink 195">
                  <a:extLst>
                    <a:ext uri="{FF2B5EF4-FFF2-40B4-BE49-F238E27FC236}">
                      <a16:creationId xmlns:a16="http://schemas.microsoft.com/office/drawing/2014/main" id="{FFC6AD54-76CE-2D0A-9D7E-501E79EBA956}"/>
                    </a:ext>
                  </a:extLst>
                </p:cNvPr>
                <p:cNvPicPr/>
                <p:nvPr/>
              </p:nvPicPr>
              <p:blipFill>
                <a:blip r:embed="rId316"/>
                <a:stretch>
                  <a:fillRect/>
                </a:stretch>
              </p:blipFill>
              <p:spPr>
                <a:xfrm>
                  <a:off x="6790949" y="1576278"/>
                  <a:ext cx="842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197" name="Ink 196">
                  <a:extLst>
                    <a:ext uri="{FF2B5EF4-FFF2-40B4-BE49-F238E27FC236}">
                      <a16:creationId xmlns:a16="http://schemas.microsoft.com/office/drawing/2014/main" id="{13ABE936-CF0F-FC08-F1E0-17EC128FEB1D}"/>
                    </a:ext>
                  </a:extLst>
                </p14:cNvPr>
                <p14:cNvContentPartPr/>
                <p14:nvPr/>
              </p14:nvContentPartPr>
              <p14:xfrm>
                <a:off x="6932069" y="1591398"/>
                <a:ext cx="52920" cy="5040"/>
              </p14:xfrm>
            </p:contentPart>
          </mc:Choice>
          <mc:Fallback xmlns="">
            <p:pic>
              <p:nvPicPr>
                <p:cNvPr id="197" name="Ink 196">
                  <a:extLst>
                    <a:ext uri="{FF2B5EF4-FFF2-40B4-BE49-F238E27FC236}">
                      <a16:creationId xmlns:a16="http://schemas.microsoft.com/office/drawing/2014/main" id="{13ABE936-CF0F-FC08-F1E0-17EC128FEB1D}"/>
                    </a:ext>
                  </a:extLst>
                </p:cNvPr>
                <p:cNvPicPr/>
                <p:nvPr/>
              </p:nvPicPr>
              <p:blipFill>
                <a:blip r:embed="rId318"/>
                <a:stretch>
                  <a:fillRect/>
                </a:stretch>
              </p:blipFill>
              <p:spPr>
                <a:xfrm>
                  <a:off x="6923069" y="1582758"/>
                  <a:ext cx="7056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198" name="Ink 197">
                  <a:extLst>
                    <a:ext uri="{FF2B5EF4-FFF2-40B4-BE49-F238E27FC236}">
                      <a16:creationId xmlns:a16="http://schemas.microsoft.com/office/drawing/2014/main" id="{EE999F2F-9F86-D58F-6893-6D2FC79410ED}"/>
                    </a:ext>
                  </a:extLst>
                </p14:cNvPr>
                <p14:cNvContentPartPr/>
                <p14:nvPr/>
              </p14:nvContentPartPr>
              <p14:xfrm>
                <a:off x="7074269" y="1562598"/>
                <a:ext cx="9360" cy="51840"/>
              </p14:xfrm>
            </p:contentPart>
          </mc:Choice>
          <mc:Fallback xmlns="">
            <p:pic>
              <p:nvPicPr>
                <p:cNvPr id="198" name="Ink 197">
                  <a:extLst>
                    <a:ext uri="{FF2B5EF4-FFF2-40B4-BE49-F238E27FC236}">
                      <a16:creationId xmlns:a16="http://schemas.microsoft.com/office/drawing/2014/main" id="{EE999F2F-9F86-D58F-6893-6D2FC79410ED}"/>
                    </a:ext>
                  </a:extLst>
                </p:cNvPr>
                <p:cNvPicPr/>
                <p:nvPr/>
              </p:nvPicPr>
              <p:blipFill>
                <a:blip r:embed="rId320"/>
                <a:stretch>
                  <a:fillRect/>
                </a:stretch>
              </p:blipFill>
              <p:spPr>
                <a:xfrm>
                  <a:off x="7065269" y="1553958"/>
                  <a:ext cx="270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199" name="Ink 198">
                  <a:extLst>
                    <a:ext uri="{FF2B5EF4-FFF2-40B4-BE49-F238E27FC236}">
                      <a16:creationId xmlns:a16="http://schemas.microsoft.com/office/drawing/2014/main" id="{C405550B-D207-656E-9F83-3C5FAD3E46F8}"/>
                    </a:ext>
                  </a:extLst>
                </p14:cNvPr>
                <p14:cNvContentPartPr/>
                <p14:nvPr/>
              </p14:nvContentPartPr>
              <p14:xfrm>
                <a:off x="7061669" y="1521918"/>
                <a:ext cx="2520" cy="2880"/>
              </p14:xfrm>
            </p:contentPart>
          </mc:Choice>
          <mc:Fallback xmlns="">
            <p:pic>
              <p:nvPicPr>
                <p:cNvPr id="199" name="Ink 198">
                  <a:extLst>
                    <a:ext uri="{FF2B5EF4-FFF2-40B4-BE49-F238E27FC236}">
                      <a16:creationId xmlns:a16="http://schemas.microsoft.com/office/drawing/2014/main" id="{C405550B-D207-656E-9F83-3C5FAD3E46F8}"/>
                    </a:ext>
                  </a:extLst>
                </p:cNvPr>
                <p:cNvPicPr/>
                <p:nvPr/>
              </p:nvPicPr>
              <p:blipFill>
                <a:blip r:embed="rId322"/>
                <a:stretch>
                  <a:fillRect/>
                </a:stretch>
              </p:blipFill>
              <p:spPr>
                <a:xfrm>
                  <a:off x="7053029" y="1513278"/>
                  <a:ext cx="2016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23">
              <p14:nvContentPartPr>
                <p14:cNvPr id="200" name="Ink 199">
                  <a:extLst>
                    <a:ext uri="{FF2B5EF4-FFF2-40B4-BE49-F238E27FC236}">
                      <a16:creationId xmlns:a16="http://schemas.microsoft.com/office/drawing/2014/main" id="{BA10FEDD-184E-B232-1676-A1481DB7C852}"/>
                    </a:ext>
                  </a:extLst>
                </p14:cNvPr>
                <p14:cNvContentPartPr/>
                <p14:nvPr/>
              </p14:nvContentPartPr>
              <p14:xfrm>
                <a:off x="7110989" y="1561158"/>
                <a:ext cx="72360" cy="47520"/>
              </p14:xfrm>
            </p:contentPart>
          </mc:Choice>
          <mc:Fallback xmlns="">
            <p:pic>
              <p:nvPicPr>
                <p:cNvPr id="200" name="Ink 199">
                  <a:extLst>
                    <a:ext uri="{FF2B5EF4-FFF2-40B4-BE49-F238E27FC236}">
                      <a16:creationId xmlns:a16="http://schemas.microsoft.com/office/drawing/2014/main" id="{BA10FEDD-184E-B232-1676-A1481DB7C852}"/>
                    </a:ext>
                  </a:extLst>
                </p:cNvPr>
                <p:cNvPicPr/>
                <p:nvPr/>
              </p:nvPicPr>
              <p:blipFill>
                <a:blip r:embed="rId324"/>
                <a:stretch>
                  <a:fillRect/>
                </a:stretch>
              </p:blipFill>
              <p:spPr>
                <a:xfrm>
                  <a:off x="7102349" y="1552518"/>
                  <a:ext cx="9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201" name="Ink 200">
                  <a:extLst>
                    <a:ext uri="{FF2B5EF4-FFF2-40B4-BE49-F238E27FC236}">
                      <a16:creationId xmlns:a16="http://schemas.microsoft.com/office/drawing/2014/main" id="{0E13645A-2EC7-99DD-D6F6-46D2BF5DE208}"/>
                    </a:ext>
                  </a:extLst>
                </p14:cNvPr>
                <p14:cNvContentPartPr/>
                <p14:nvPr/>
              </p14:nvContentPartPr>
              <p14:xfrm>
                <a:off x="7220429" y="1494558"/>
                <a:ext cx="82440" cy="110520"/>
              </p14:xfrm>
            </p:contentPart>
          </mc:Choice>
          <mc:Fallback xmlns="">
            <p:pic>
              <p:nvPicPr>
                <p:cNvPr id="201" name="Ink 200">
                  <a:extLst>
                    <a:ext uri="{FF2B5EF4-FFF2-40B4-BE49-F238E27FC236}">
                      <a16:creationId xmlns:a16="http://schemas.microsoft.com/office/drawing/2014/main" id="{0E13645A-2EC7-99DD-D6F6-46D2BF5DE208}"/>
                    </a:ext>
                  </a:extLst>
                </p:cNvPr>
                <p:cNvPicPr/>
                <p:nvPr/>
              </p:nvPicPr>
              <p:blipFill>
                <a:blip r:embed="rId326"/>
                <a:stretch>
                  <a:fillRect/>
                </a:stretch>
              </p:blipFill>
              <p:spPr>
                <a:xfrm>
                  <a:off x="7211429" y="1485918"/>
                  <a:ext cx="1000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327">
              <p14:nvContentPartPr>
                <p14:cNvPr id="202" name="Ink 201">
                  <a:extLst>
                    <a:ext uri="{FF2B5EF4-FFF2-40B4-BE49-F238E27FC236}">
                      <a16:creationId xmlns:a16="http://schemas.microsoft.com/office/drawing/2014/main" id="{3251526C-389B-C4CD-2B58-31B33FA17E92}"/>
                    </a:ext>
                  </a:extLst>
                </p14:cNvPr>
                <p14:cNvContentPartPr/>
                <p14:nvPr/>
              </p14:nvContentPartPr>
              <p14:xfrm>
                <a:off x="7213949" y="1543878"/>
                <a:ext cx="67680" cy="7560"/>
              </p14:xfrm>
            </p:contentPart>
          </mc:Choice>
          <mc:Fallback xmlns="">
            <p:pic>
              <p:nvPicPr>
                <p:cNvPr id="202" name="Ink 201">
                  <a:extLst>
                    <a:ext uri="{FF2B5EF4-FFF2-40B4-BE49-F238E27FC236}">
                      <a16:creationId xmlns:a16="http://schemas.microsoft.com/office/drawing/2014/main" id="{3251526C-389B-C4CD-2B58-31B33FA17E92}"/>
                    </a:ext>
                  </a:extLst>
                </p:cNvPr>
                <p:cNvPicPr/>
                <p:nvPr/>
              </p:nvPicPr>
              <p:blipFill>
                <a:blip r:embed="rId328"/>
                <a:stretch>
                  <a:fillRect/>
                </a:stretch>
              </p:blipFill>
              <p:spPr>
                <a:xfrm>
                  <a:off x="7204949" y="1535238"/>
                  <a:ext cx="853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29">
              <p14:nvContentPartPr>
                <p14:cNvPr id="203" name="Ink 202">
                  <a:extLst>
                    <a:ext uri="{FF2B5EF4-FFF2-40B4-BE49-F238E27FC236}">
                      <a16:creationId xmlns:a16="http://schemas.microsoft.com/office/drawing/2014/main" id="{20E05CA1-69AD-A12C-3164-9F64925AA331}"/>
                    </a:ext>
                  </a:extLst>
                </p14:cNvPr>
                <p14:cNvContentPartPr/>
                <p14:nvPr/>
              </p14:nvContentPartPr>
              <p14:xfrm>
                <a:off x="7326269" y="1533798"/>
                <a:ext cx="72360" cy="69480"/>
              </p14:xfrm>
            </p:contentPart>
          </mc:Choice>
          <mc:Fallback xmlns="">
            <p:pic>
              <p:nvPicPr>
                <p:cNvPr id="203" name="Ink 202">
                  <a:extLst>
                    <a:ext uri="{FF2B5EF4-FFF2-40B4-BE49-F238E27FC236}">
                      <a16:creationId xmlns:a16="http://schemas.microsoft.com/office/drawing/2014/main" id="{20E05CA1-69AD-A12C-3164-9F64925AA331}"/>
                    </a:ext>
                  </a:extLst>
                </p:cNvPr>
                <p:cNvPicPr/>
                <p:nvPr/>
              </p:nvPicPr>
              <p:blipFill>
                <a:blip r:embed="rId330"/>
                <a:stretch>
                  <a:fillRect/>
                </a:stretch>
              </p:blipFill>
              <p:spPr>
                <a:xfrm>
                  <a:off x="7317269" y="1524798"/>
                  <a:ext cx="90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204" name="Ink 203">
                  <a:extLst>
                    <a:ext uri="{FF2B5EF4-FFF2-40B4-BE49-F238E27FC236}">
                      <a16:creationId xmlns:a16="http://schemas.microsoft.com/office/drawing/2014/main" id="{51315495-08E7-4F8F-A980-59882ABA87CA}"/>
                    </a:ext>
                  </a:extLst>
                </p14:cNvPr>
                <p14:cNvContentPartPr/>
                <p14:nvPr/>
              </p14:nvContentPartPr>
              <p14:xfrm>
                <a:off x="7432829" y="1525158"/>
                <a:ext cx="61920" cy="75600"/>
              </p14:xfrm>
            </p:contentPart>
          </mc:Choice>
          <mc:Fallback xmlns="">
            <p:pic>
              <p:nvPicPr>
                <p:cNvPr id="204" name="Ink 203">
                  <a:extLst>
                    <a:ext uri="{FF2B5EF4-FFF2-40B4-BE49-F238E27FC236}">
                      <a16:creationId xmlns:a16="http://schemas.microsoft.com/office/drawing/2014/main" id="{51315495-08E7-4F8F-A980-59882ABA87CA}"/>
                    </a:ext>
                  </a:extLst>
                </p:cNvPr>
                <p:cNvPicPr/>
                <p:nvPr/>
              </p:nvPicPr>
              <p:blipFill>
                <a:blip r:embed="rId332"/>
                <a:stretch>
                  <a:fillRect/>
                </a:stretch>
              </p:blipFill>
              <p:spPr>
                <a:xfrm>
                  <a:off x="7424189" y="1516158"/>
                  <a:ext cx="795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205" name="Ink 204">
                  <a:extLst>
                    <a:ext uri="{FF2B5EF4-FFF2-40B4-BE49-F238E27FC236}">
                      <a16:creationId xmlns:a16="http://schemas.microsoft.com/office/drawing/2014/main" id="{3650DD10-6EAA-4E76-E088-DD6F462AED4C}"/>
                    </a:ext>
                  </a:extLst>
                </p14:cNvPr>
                <p14:cNvContentPartPr/>
                <p14:nvPr/>
              </p14:nvContentPartPr>
              <p14:xfrm>
                <a:off x="7523549" y="1517958"/>
                <a:ext cx="25920" cy="83880"/>
              </p14:xfrm>
            </p:contentPart>
          </mc:Choice>
          <mc:Fallback xmlns="">
            <p:pic>
              <p:nvPicPr>
                <p:cNvPr id="205" name="Ink 204">
                  <a:extLst>
                    <a:ext uri="{FF2B5EF4-FFF2-40B4-BE49-F238E27FC236}">
                      <a16:creationId xmlns:a16="http://schemas.microsoft.com/office/drawing/2014/main" id="{3650DD10-6EAA-4E76-E088-DD6F462AED4C}"/>
                    </a:ext>
                  </a:extLst>
                </p:cNvPr>
                <p:cNvPicPr/>
                <p:nvPr/>
              </p:nvPicPr>
              <p:blipFill>
                <a:blip r:embed="rId334"/>
                <a:stretch>
                  <a:fillRect/>
                </a:stretch>
              </p:blipFill>
              <p:spPr>
                <a:xfrm>
                  <a:off x="7514549" y="1508958"/>
                  <a:ext cx="43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206" name="Ink 205">
                  <a:extLst>
                    <a:ext uri="{FF2B5EF4-FFF2-40B4-BE49-F238E27FC236}">
                      <a16:creationId xmlns:a16="http://schemas.microsoft.com/office/drawing/2014/main" id="{353428E0-9C0C-E3C3-F80B-3389BF78EE2B}"/>
                    </a:ext>
                  </a:extLst>
                </p14:cNvPr>
                <p14:cNvContentPartPr/>
                <p14:nvPr/>
              </p14:nvContentPartPr>
              <p14:xfrm>
                <a:off x="7598069" y="1532358"/>
                <a:ext cx="31680" cy="57960"/>
              </p14:xfrm>
            </p:contentPart>
          </mc:Choice>
          <mc:Fallback xmlns="">
            <p:pic>
              <p:nvPicPr>
                <p:cNvPr id="206" name="Ink 205">
                  <a:extLst>
                    <a:ext uri="{FF2B5EF4-FFF2-40B4-BE49-F238E27FC236}">
                      <a16:creationId xmlns:a16="http://schemas.microsoft.com/office/drawing/2014/main" id="{353428E0-9C0C-E3C3-F80B-3389BF78EE2B}"/>
                    </a:ext>
                  </a:extLst>
                </p:cNvPr>
                <p:cNvPicPr/>
                <p:nvPr/>
              </p:nvPicPr>
              <p:blipFill>
                <a:blip r:embed="rId336"/>
                <a:stretch>
                  <a:fillRect/>
                </a:stretch>
              </p:blipFill>
              <p:spPr>
                <a:xfrm>
                  <a:off x="7589429" y="1523718"/>
                  <a:ext cx="493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07" name="Ink 206">
                  <a:extLst>
                    <a:ext uri="{FF2B5EF4-FFF2-40B4-BE49-F238E27FC236}">
                      <a16:creationId xmlns:a16="http://schemas.microsoft.com/office/drawing/2014/main" id="{5BC1616D-E44B-611E-55A4-5F3B5758B3C5}"/>
                    </a:ext>
                  </a:extLst>
                </p14:cNvPr>
                <p14:cNvContentPartPr/>
                <p14:nvPr/>
              </p14:nvContentPartPr>
              <p14:xfrm>
                <a:off x="7675829" y="1510758"/>
                <a:ext cx="48240" cy="86760"/>
              </p14:xfrm>
            </p:contentPart>
          </mc:Choice>
          <mc:Fallback xmlns="">
            <p:pic>
              <p:nvPicPr>
                <p:cNvPr id="207" name="Ink 206">
                  <a:extLst>
                    <a:ext uri="{FF2B5EF4-FFF2-40B4-BE49-F238E27FC236}">
                      <a16:creationId xmlns:a16="http://schemas.microsoft.com/office/drawing/2014/main" id="{5BC1616D-E44B-611E-55A4-5F3B5758B3C5}"/>
                    </a:ext>
                  </a:extLst>
                </p:cNvPr>
                <p:cNvPicPr/>
                <p:nvPr/>
              </p:nvPicPr>
              <p:blipFill>
                <a:blip r:embed="rId338"/>
                <a:stretch>
                  <a:fillRect/>
                </a:stretch>
              </p:blipFill>
              <p:spPr>
                <a:xfrm>
                  <a:off x="7666829" y="1501758"/>
                  <a:ext cx="658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08" name="Ink 207">
                  <a:extLst>
                    <a:ext uri="{FF2B5EF4-FFF2-40B4-BE49-F238E27FC236}">
                      <a16:creationId xmlns:a16="http://schemas.microsoft.com/office/drawing/2014/main" id="{CE35C291-22F2-DDF6-4A20-742575C8AF83}"/>
                    </a:ext>
                  </a:extLst>
                </p14:cNvPr>
                <p14:cNvContentPartPr/>
                <p14:nvPr/>
              </p14:nvContentPartPr>
              <p14:xfrm>
                <a:off x="7844309" y="1514358"/>
                <a:ext cx="86400" cy="72360"/>
              </p14:xfrm>
            </p:contentPart>
          </mc:Choice>
          <mc:Fallback xmlns="">
            <p:pic>
              <p:nvPicPr>
                <p:cNvPr id="208" name="Ink 207">
                  <a:extLst>
                    <a:ext uri="{FF2B5EF4-FFF2-40B4-BE49-F238E27FC236}">
                      <a16:creationId xmlns:a16="http://schemas.microsoft.com/office/drawing/2014/main" id="{CE35C291-22F2-DDF6-4A20-742575C8AF83}"/>
                    </a:ext>
                  </a:extLst>
                </p:cNvPr>
                <p:cNvPicPr/>
                <p:nvPr/>
              </p:nvPicPr>
              <p:blipFill>
                <a:blip r:embed="rId340"/>
                <a:stretch>
                  <a:fillRect/>
                </a:stretch>
              </p:blipFill>
              <p:spPr>
                <a:xfrm>
                  <a:off x="7835309" y="1505358"/>
                  <a:ext cx="1040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09" name="Ink 208">
                  <a:extLst>
                    <a:ext uri="{FF2B5EF4-FFF2-40B4-BE49-F238E27FC236}">
                      <a16:creationId xmlns:a16="http://schemas.microsoft.com/office/drawing/2014/main" id="{F02351D6-8086-1C87-4CFF-6D6D0B393386}"/>
                    </a:ext>
                  </a:extLst>
                </p14:cNvPr>
                <p14:cNvContentPartPr/>
                <p14:nvPr/>
              </p14:nvContentPartPr>
              <p14:xfrm>
                <a:off x="7943669" y="1523358"/>
                <a:ext cx="72000" cy="64800"/>
              </p14:xfrm>
            </p:contentPart>
          </mc:Choice>
          <mc:Fallback xmlns="">
            <p:pic>
              <p:nvPicPr>
                <p:cNvPr id="209" name="Ink 208">
                  <a:extLst>
                    <a:ext uri="{FF2B5EF4-FFF2-40B4-BE49-F238E27FC236}">
                      <a16:creationId xmlns:a16="http://schemas.microsoft.com/office/drawing/2014/main" id="{F02351D6-8086-1C87-4CFF-6D6D0B393386}"/>
                    </a:ext>
                  </a:extLst>
                </p:cNvPr>
                <p:cNvPicPr/>
                <p:nvPr/>
              </p:nvPicPr>
              <p:blipFill>
                <a:blip r:embed="rId342"/>
                <a:stretch>
                  <a:fillRect/>
                </a:stretch>
              </p:blipFill>
              <p:spPr>
                <a:xfrm>
                  <a:off x="7935029" y="1514358"/>
                  <a:ext cx="8964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10" name="Ink 209">
                  <a:extLst>
                    <a:ext uri="{FF2B5EF4-FFF2-40B4-BE49-F238E27FC236}">
                      <a16:creationId xmlns:a16="http://schemas.microsoft.com/office/drawing/2014/main" id="{914A1922-59E2-B48E-E4E7-143767830DC3}"/>
                    </a:ext>
                  </a:extLst>
                </p14:cNvPr>
                <p14:cNvContentPartPr/>
                <p14:nvPr/>
              </p14:nvContentPartPr>
              <p14:xfrm>
                <a:off x="8045189" y="1526958"/>
                <a:ext cx="76680" cy="123120"/>
              </p14:xfrm>
            </p:contentPart>
          </mc:Choice>
          <mc:Fallback xmlns="">
            <p:pic>
              <p:nvPicPr>
                <p:cNvPr id="210" name="Ink 209">
                  <a:extLst>
                    <a:ext uri="{FF2B5EF4-FFF2-40B4-BE49-F238E27FC236}">
                      <a16:creationId xmlns:a16="http://schemas.microsoft.com/office/drawing/2014/main" id="{914A1922-59E2-B48E-E4E7-143767830DC3}"/>
                    </a:ext>
                  </a:extLst>
                </p:cNvPr>
                <p:cNvPicPr/>
                <p:nvPr/>
              </p:nvPicPr>
              <p:blipFill>
                <a:blip r:embed="rId344"/>
                <a:stretch>
                  <a:fillRect/>
                </a:stretch>
              </p:blipFill>
              <p:spPr>
                <a:xfrm>
                  <a:off x="8036549" y="1517958"/>
                  <a:ext cx="9432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11" name="Ink 210">
                  <a:extLst>
                    <a:ext uri="{FF2B5EF4-FFF2-40B4-BE49-F238E27FC236}">
                      <a16:creationId xmlns:a16="http://schemas.microsoft.com/office/drawing/2014/main" id="{1CFEE909-B39D-EBC0-E9EA-E7B03E3D12CA}"/>
                    </a:ext>
                  </a:extLst>
                </p14:cNvPr>
                <p14:cNvContentPartPr/>
                <p14:nvPr/>
              </p14:nvContentPartPr>
              <p14:xfrm>
                <a:off x="8125109" y="1460718"/>
                <a:ext cx="16560" cy="116280"/>
              </p14:xfrm>
            </p:contentPart>
          </mc:Choice>
          <mc:Fallback xmlns="">
            <p:pic>
              <p:nvPicPr>
                <p:cNvPr id="211" name="Ink 210">
                  <a:extLst>
                    <a:ext uri="{FF2B5EF4-FFF2-40B4-BE49-F238E27FC236}">
                      <a16:creationId xmlns:a16="http://schemas.microsoft.com/office/drawing/2014/main" id="{1CFEE909-B39D-EBC0-E9EA-E7B03E3D12CA}"/>
                    </a:ext>
                  </a:extLst>
                </p:cNvPr>
                <p:cNvPicPr/>
                <p:nvPr/>
              </p:nvPicPr>
              <p:blipFill>
                <a:blip r:embed="rId346"/>
                <a:stretch>
                  <a:fillRect/>
                </a:stretch>
              </p:blipFill>
              <p:spPr>
                <a:xfrm>
                  <a:off x="8116469" y="1452078"/>
                  <a:ext cx="342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212" name="Ink 211">
                  <a:extLst>
                    <a:ext uri="{FF2B5EF4-FFF2-40B4-BE49-F238E27FC236}">
                      <a16:creationId xmlns:a16="http://schemas.microsoft.com/office/drawing/2014/main" id="{D22AC384-7812-7DE8-6C78-7486236AE3EB}"/>
                    </a:ext>
                  </a:extLst>
                </p14:cNvPr>
                <p14:cNvContentPartPr/>
                <p14:nvPr/>
              </p14:nvContentPartPr>
              <p14:xfrm>
                <a:off x="8181269" y="1504638"/>
                <a:ext cx="40680" cy="59760"/>
              </p14:xfrm>
            </p:contentPart>
          </mc:Choice>
          <mc:Fallback xmlns="">
            <p:pic>
              <p:nvPicPr>
                <p:cNvPr id="212" name="Ink 211">
                  <a:extLst>
                    <a:ext uri="{FF2B5EF4-FFF2-40B4-BE49-F238E27FC236}">
                      <a16:creationId xmlns:a16="http://schemas.microsoft.com/office/drawing/2014/main" id="{D22AC384-7812-7DE8-6C78-7486236AE3EB}"/>
                    </a:ext>
                  </a:extLst>
                </p:cNvPr>
                <p:cNvPicPr/>
                <p:nvPr/>
              </p:nvPicPr>
              <p:blipFill>
                <a:blip r:embed="rId348"/>
                <a:stretch>
                  <a:fillRect/>
                </a:stretch>
              </p:blipFill>
              <p:spPr>
                <a:xfrm>
                  <a:off x="8172629" y="1495998"/>
                  <a:ext cx="5832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13" name="Ink 212">
                  <a:extLst>
                    <a:ext uri="{FF2B5EF4-FFF2-40B4-BE49-F238E27FC236}">
                      <a16:creationId xmlns:a16="http://schemas.microsoft.com/office/drawing/2014/main" id="{3E137122-BE92-2A92-5B1C-D3C2AE709AF2}"/>
                    </a:ext>
                  </a:extLst>
                </p14:cNvPr>
                <p14:cNvContentPartPr/>
                <p14:nvPr/>
              </p14:nvContentPartPr>
              <p14:xfrm>
                <a:off x="8258669" y="1510038"/>
                <a:ext cx="41760" cy="64440"/>
              </p14:xfrm>
            </p:contentPart>
          </mc:Choice>
          <mc:Fallback xmlns="">
            <p:pic>
              <p:nvPicPr>
                <p:cNvPr id="213" name="Ink 212">
                  <a:extLst>
                    <a:ext uri="{FF2B5EF4-FFF2-40B4-BE49-F238E27FC236}">
                      <a16:creationId xmlns:a16="http://schemas.microsoft.com/office/drawing/2014/main" id="{3E137122-BE92-2A92-5B1C-D3C2AE709AF2}"/>
                    </a:ext>
                  </a:extLst>
                </p:cNvPr>
                <p:cNvPicPr/>
                <p:nvPr/>
              </p:nvPicPr>
              <p:blipFill>
                <a:blip r:embed="rId350"/>
                <a:stretch>
                  <a:fillRect/>
                </a:stretch>
              </p:blipFill>
              <p:spPr>
                <a:xfrm>
                  <a:off x="8250029" y="1501398"/>
                  <a:ext cx="59400" cy="82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1">
            <p14:nvContentPartPr>
              <p14:cNvPr id="175" name="Ink 174">
                <a:extLst>
                  <a:ext uri="{FF2B5EF4-FFF2-40B4-BE49-F238E27FC236}">
                    <a16:creationId xmlns:a16="http://schemas.microsoft.com/office/drawing/2014/main" id="{A4CBC7A7-A4B4-98F4-1652-6202C86DE097}"/>
                  </a:ext>
                </a:extLst>
              </p14:cNvPr>
              <p14:cNvContentPartPr/>
              <p14:nvPr/>
            </p14:nvContentPartPr>
            <p14:xfrm>
              <a:off x="1922645" y="2381812"/>
              <a:ext cx="25920" cy="126720"/>
            </p14:xfrm>
          </p:contentPart>
        </mc:Choice>
        <mc:Fallback xmlns="">
          <p:pic>
            <p:nvPicPr>
              <p:cNvPr id="175" name="Ink 174">
                <a:extLst>
                  <a:ext uri="{FF2B5EF4-FFF2-40B4-BE49-F238E27FC236}">
                    <a16:creationId xmlns:a16="http://schemas.microsoft.com/office/drawing/2014/main" id="{A4CBC7A7-A4B4-98F4-1652-6202C86DE097}"/>
                  </a:ext>
                </a:extLst>
              </p:cNvPr>
              <p:cNvPicPr/>
              <p:nvPr/>
            </p:nvPicPr>
            <p:blipFill>
              <a:blip r:embed="rId352"/>
              <a:stretch>
                <a:fillRect/>
              </a:stretch>
            </p:blipFill>
            <p:spPr>
              <a:xfrm>
                <a:off x="1914005" y="2373172"/>
                <a:ext cx="43560" cy="144360"/>
              </a:xfrm>
              <a:prstGeom prst="rect">
                <a:avLst/>
              </a:prstGeom>
            </p:spPr>
          </p:pic>
        </mc:Fallback>
      </mc:AlternateContent>
      <p:grpSp>
        <p:nvGrpSpPr>
          <p:cNvPr id="275" name="Group 274">
            <a:extLst>
              <a:ext uri="{FF2B5EF4-FFF2-40B4-BE49-F238E27FC236}">
                <a16:creationId xmlns:a16="http://schemas.microsoft.com/office/drawing/2014/main" id="{D33F3F1F-81C1-049D-9F67-50014A94C62E}"/>
              </a:ext>
            </a:extLst>
          </p:cNvPr>
          <p:cNvGrpSpPr/>
          <p:nvPr/>
        </p:nvGrpSpPr>
        <p:grpSpPr>
          <a:xfrm>
            <a:off x="4920277" y="1890155"/>
            <a:ext cx="1541520" cy="219240"/>
            <a:chOff x="4920277" y="1890155"/>
            <a:chExt cx="1541520" cy="219240"/>
          </a:xfrm>
        </p:grpSpPr>
        <mc:AlternateContent xmlns:mc="http://schemas.openxmlformats.org/markup-compatibility/2006" xmlns:p14="http://schemas.microsoft.com/office/powerpoint/2010/main">
          <mc:Choice Requires="p14">
            <p:contentPart p14:bwMode="auto" r:id="rId353">
              <p14:nvContentPartPr>
                <p14:cNvPr id="247" name="Ink 246">
                  <a:extLst>
                    <a:ext uri="{FF2B5EF4-FFF2-40B4-BE49-F238E27FC236}">
                      <a16:creationId xmlns:a16="http://schemas.microsoft.com/office/drawing/2014/main" id="{016E3DC7-1E27-E433-5C8B-B410F35C40D0}"/>
                    </a:ext>
                  </a:extLst>
                </p14:cNvPr>
                <p14:cNvContentPartPr/>
                <p14:nvPr/>
              </p14:nvContentPartPr>
              <p14:xfrm>
                <a:off x="4985077" y="1914995"/>
                <a:ext cx="4320" cy="15840"/>
              </p14:xfrm>
            </p:contentPart>
          </mc:Choice>
          <mc:Fallback xmlns="">
            <p:pic>
              <p:nvPicPr>
                <p:cNvPr id="247" name="Ink 246">
                  <a:extLst>
                    <a:ext uri="{FF2B5EF4-FFF2-40B4-BE49-F238E27FC236}">
                      <a16:creationId xmlns:a16="http://schemas.microsoft.com/office/drawing/2014/main" id="{016E3DC7-1E27-E433-5C8B-B410F35C40D0}"/>
                    </a:ext>
                  </a:extLst>
                </p:cNvPr>
                <p:cNvPicPr/>
                <p:nvPr/>
              </p:nvPicPr>
              <p:blipFill>
                <a:blip r:embed="rId354"/>
                <a:stretch>
                  <a:fillRect/>
                </a:stretch>
              </p:blipFill>
              <p:spPr>
                <a:xfrm>
                  <a:off x="4976437" y="1905995"/>
                  <a:ext cx="219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48" name="Ink 247">
                  <a:extLst>
                    <a:ext uri="{FF2B5EF4-FFF2-40B4-BE49-F238E27FC236}">
                      <a16:creationId xmlns:a16="http://schemas.microsoft.com/office/drawing/2014/main" id="{727E3B1C-4DFF-EF44-1D98-29231ABDF71C}"/>
                    </a:ext>
                  </a:extLst>
                </p14:cNvPr>
                <p14:cNvContentPartPr/>
                <p14:nvPr/>
              </p14:nvContentPartPr>
              <p14:xfrm>
                <a:off x="4920277" y="1890155"/>
                <a:ext cx="150480" cy="165960"/>
              </p14:xfrm>
            </p:contentPart>
          </mc:Choice>
          <mc:Fallback xmlns="">
            <p:pic>
              <p:nvPicPr>
                <p:cNvPr id="248" name="Ink 247">
                  <a:extLst>
                    <a:ext uri="{FF2B5EF4-FFF2-40B4-BE49-F238E27FC236}">
                      <a16:creationId xmlns:a16="http://schemas.microsoft.com/office/drawing/2014/main" id="{727E3B1C-4DFF-EF44-1D98-29231ABDF71C}"/>
                    </a:ext>
                  </a:extLst>
                </p:cNvPr>
                <p:cNvPicPr/>
                <p:nvPr/>
              </p:nvPicPr>
              <p:blipFill>
                <a:blip r:embed="rId356"/>
                <a:stretch>
                  <a:fillRect/>
                </a:stretch>
              </p:blipFill>
              <p:spPr>
                <a:xfrm>
                  <a:off x="4911277" y="1881155"/>
                  <a:ext cx="168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57">
              <p14:nvContentPartPr>
                <p14:cNvPr id="250" name="Ink 249">
                  <a:extLst>
                    <a:ext uri="{FF2B5EF4-FFF2-40B4-BE49-F238E27FC236}">
                      <a16:creationId xmlns:a16="http://schemas.microsoft.com/office/drawing/2014/main" id="{37932AF1-30C8-98F1-FA31-1020B676F8A8}"/>
                    </a:ext>
                  </a:extLst>
                </p14:cNvPr>
                <p14:cNvContentPartPr/>
                <p14:nvPr/>
              </p14:nvContentPartPr>
              <p14:xfrm>
                <a:off x="5115037" y="1921115"/>
                <a:ext cx="34200" cy="107640"/>
              </p14:xfrm>
            </p:contentPart>
          </mc:Choice>
          <mc:Fallback xmlns="">
            <p:pic>
              <p:nvPicPr>
                <p:cNvPr id="250" name="Ink 249">
                  <a:extLst>
                    <a:ext uri="{FF2B5EF4-FFF2-40B4-BE49-F238E27FC236}">
                      <a16:creationId xmlns:a16="http://schemas.microsoft.com/office/drawing/2014/main" id="{37932AF1-30C8-98F1-FA31-1020B676F8A8}"/>
                    </a:ext>
                  </a:extLst>
                </p:cNvPr>
                <p:cNvPicPr/>
                <p:nvPr/>
              </p:nvPicPr>
              <p:blipFill>
                <a:blip r:embed="rId358"/>
                <a:stretch>
                  <a:fillRect/>
                </a:stretch>
              </p:blipFill>
              <p:spPr>
                <a:xfrm>
                  <a:off x="5106397" y="1912115"/>
                  <a:ext cx="5184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51" name="Ink 250">
                  <a:extLst>
                    <a:ext uri="{FF2B5EF4-FFF2-40B4-BE49-F238E27FC236}">
                      <a16:creationId xmlns:a16="http://schemas.microsoft.com/office/drawing/2014/main" id="{B83E1364-0F9D-A361-F9FC-9B5A90C5CC8D}"/>
                    </a:ext>
                  </a:extLst>
                </p14:cNvPr>
                <p14:cNvContentPartPr/>
                <p14:nvPr/>
              </p14:nvContentPartPr>
              <p14:xfrm>
                <a:off x="5126197" y="1910315"/>
                <a:ext cx="78840" cy="145080"/>
              </p14:xfrm>
            </p:contentPart>
          </mc:Choice>
          <mc:Fallback xmlns="">
            <p:pic>
              <p:nvPicPr>
                <p:cNvPr id="251" name="Ink 250">
                  <a:extLst>
                    <a:ext uri="{FF2B5EF4-FFF2-40B4-BE49-F238E27FC236}">
                      <a16:creationId xmlns:a16="http://schemas.microsoft.com/office/drawing/2014/main" id="{B83E1364-0F9D-A361-F9FC-9B5A90C5CC8D}"/>
                    </a:ext>
                  </a:extLst>
                </p:cNvPr>
                <p:cNvPicPr/>
                <p:nvPr/>
              </p:nvPicPr>
              <p:blipFill>
                <a:blip r:embed="rId360"/>
                <a:stretch>
                  <a:fillRect/>
                </a:stretch>
              </p:blipFill>
              <p:spPr>
                <a:xfrm>
                  <a:off x="5117197" y="1901315"/>
                  <a:ext cx="9648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52" name="Ink 251">
                  <a:extLst>
                    <a:ext uri="{FF2B5EF4-FFF2-40B4-BE49-F238E27FC236}">
                      <a16:creationId xmlns:a16="http://schemas.microsoft.com/office/drawing/2014/main" id="{B61B127B-94A0-0086-E008-9519FC2AB7A9}"/>
                    </a:ext>
                  </a:extLst>
                </p14:cNvPr>
                <p14:cNvContentPartPr/>
                <p14:nvPr/>
              </p14:nvContentPartPr>
              <p14:xfrm>
                <a:off x="5248597" y="1943435"/>
                <a:ext cx="61920" cy="15840"/>
              </p14:xfrm>
            </p:contentPart>
          </mc:Choice>
          <mc:Fallback xmlns="">
            <p:pic>
              <p:nvPicPr>
                <p:cNvPr id="252" name="Ink 251">
                  <a:extLst>
                    <a:ext uri="{FF2B5EF4-FFF2-40B4-BE49-F238E27FC236}">
                      <a16:creationId xmlns:a16="http://schemas.microsoft.com/office/drawing/2014/main" id="{B61B127B-94A0-0086-E008-9519FC2AB7A9}"/>
                    </a:ext>
                  </a:extLst>
                </p:cNvPr>
                <p:cNvPicPr/>
                <p:nvPr/>
              </p:nvPicPr>
              <p:blipFill>
                <a:blip r:embed="rId362"/>
                <a:stretch>
                  <a:fillRect/>
                </a:stretch>
              </p:blipFill>
              <p:spPr>
                <a:xfrm>
                  <a:off x="5239597" y="1934435"/>
                  <a:ext cx="795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53" name="Ink 252">
                  <a:extLst>
                    <a:ext uri="{FF2B5EF4-FFF2-40B4-BE49-F238E27FC236}">
                      <a16:creationId xmlns:a16="http://schemas.microsoft.com/office/drawing/2014/main" id="{C7EB0643-1FF2-B1C5-51BC-23FA30D4A455}"/>
                    </a:ext>
                  </a:extLst>
                </p14:cNvPr>
                <p14:cNvContentPartPr/>
                <p14:nvPr/>
              </p14:nvContentPartPr>
              <p14:xfrm>
                <a:off x="5275597" y="1942715"/>
                <a:ext cx="27000" cy="119880"/>
              </p14:xfrm>
            </p:contentPart>
          </mc:Choice>
          <mc:Fallback xmlns="">
            <p:pic>
              <p:nvPicPr>
                <p:cNvPr id="253" name="Ink 252">
                  <a:extLst>
                    <a:ext uri="{FF2B5EF4-FFF2-40B4-BE49-F238E27FC236}">
                      <a16:creationId xmlns:a16="http://schemas.microsoft.com/office/drawing/2014/main" id="{C7EB0643-1FF2-B1C5-51BC-23FA30D4A455}"/>
                    </a:ext>
                  </a:extLst>
                </p:cNvPr>
                <p:cNvPicPr/>
                <p:nvPr/>
              </p:nvPicPr>
              <p:blipFill>
                <a:blip r:embed="rId364"/>
                <a:stretch>
                  <a:fillRect/>
                </a:stretch>
              </p:blipFill>
              <p:spPr>
                <a:xfrm>
                  <a:off x="5266597" y="1933715"/>
                  <a:ext cx="4464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254" name="Ink 253">
                  <a:extLst>
                    <a:ext uri="{FF2B5EF4-FFF2-40B4-BE49-F238E27FC236}">
                      <a16:creationId xmlns:a16="http://schemas.microsoft.com/office/drawing/2014/main" id="{FB58A7C8-8C67-7C9A-F316-52D22B21B993}"/>
                    </a:ext>
                  </a:extLst>
                </p14:cNvPr>
                <p14:cNvContentPartPr/>
                <p14:nvPr/>
              </p14:nvContentPartPr>
              <p14:xfrm>
                <a:off x="5267317" y="1993115"/>
                <a:ext cx="59040" cy="40680"/>
              </p14:xfrm>
            </p:contentPart>
          </mc:Choice>
          <mc:Fallback xmlns="">
            <p:pic>
              <p:nvPicPr>
                <p:cNvPr id="254" name="Ink 253">
                  <a:extLst>
                    <a:ext uri="{FF2B5EF4-FFF2-40B4-BE49-F238E27FC236}">
                      <a16:creationId xmlns:a16="http://schemas.microsoft.com/office/drawing/2014/main" id="{FB58A7C8-8C67-7C9A-F316-52D22B21B993}"/>
                    </a:ext>
                  </a:extLst>
                </p:cNvPr>
                <p:cNvPicPr/>
                <p:nvPr/>
              </p:nvPicPr>
              <p:blipFill>
                <a:blip r:embed="rId366"/>
                <a:stretch>
                  <a:fillRect/>
                </a:stretch>
              </p:blipFill>
              <p:spPr>
                <a:xfrm>
                  <a:off x="5258677" y="1984115"/>
                  <a:ext cx="766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255" name="Ink 254">
                  <a:extLst>
                    <a:ext uri="{FF2B5EF4-FFF2-40B4-BE49-F238E27FC236}">
                      <a16:creationId xmlns:a16="http://schemas.microsoft.com/office/drawing/2014/main" id="{46D5CF10-E7D6-0DCB-435F-B939FAC826B1}"/>
                    </a:ext>
                  </a:extLst>
                </p14:cNvPr>
                <p14:cNvContentPartPr/>
                <p14:nvPr/>
              </p14:nvContentPartPr>
              <p14:xfrm>
                <a:off x="5354797" y="1940555"/>
                <a:ext cx="114840" cy="114840"/>
              </p14:xfrm>
            </p:contentPart>
          </mc:Choice>
          <mc:Fallback xmlns="">
            <p:pic>
              <p:nvPicPr>
                <p:cNvPr id="255" name="Ink 254">
                  <a:extLst>
                    <a:ext uri="{FF2B5EF4-FFF2-40B4-BE49-F238E27FC236}">
                      <a16:creationId xmlns:a16="http://schemas.microsoft.com/office/drawing/2014/main" id="{46D5CF10-E7D6-0DCB-435F-B939FAC826B1}"/>
                    </a:ext>
                  </a:extLst>
                </p:cNvPr>
                <p:cNvPicPr/>
                <p:nvPr/>
              </p:nvPicPr>
              <p:blipFill>
                <a:blip r:embed="rId368"/>
                <a:stretch>
                  <a:fillRect/>
                </a:stretch>
              </p:blipFill>
              <p:spPr>
                <a:xfrm>
                  <a:off x="5345797" y="1931555"/>
                  <a:ext cx="1324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257" name="Ink 256">
                  <a:extLst>
                    <a:ext uri="{FF2B5EF4-FFF2-40B4-BE49-F238E27FC236}">
                      <a16:creationId xmlns:a16="http://schemas.microsoft.com/office/drawing/2014/main" id="{5987FA7B-406C-EE75-7B6F-ECDB4762E502}"/>
                    </a:ext>
                  </a:extLst>
                </p14:cNvPr>
                <p14:cNvContentPartPr/>
                <p14:nvPr/>
              </p14:nvContentPartPr>
              <p14:xfrm>
                <a:off x="5554597" y="1970075"/>
                <a:ext cx="89640" cy="10440"/>
              </p14:xfrm>
            </p:contentPart>
          </mc:Choice>
          <mc:Fallback xmlns="">
            <p:pic>
              <p:nvPicPr>
                <p:cNvPr id="257" name="Ink 256">
                  <a:extLst>
                    <a:ext uri="{FF2B5EF4-FFF2-40B4-BE49-F238E27FC236}">
                      <a16:creationId xmlns:a16="http://schemas.microsoft.com/office/drawing/2014/main" id="{5987FA7B-406C-EE75-7B6F-ECDB4762E502}"/>
                    </a:ext>
                  </a:extLst>
                </p:cNvPr>
                <p:cNvPicPr/>
                <p:nvPr/>
              </p:nvPicPr>
              <p:blipFill>
                <a:blip r:embed="rId370"/>
                <a:stretch>
                  <a:fillRect/>
                </a:stretch>
              </p:blipFill>
              <p:spPr>
                <a:xfrm>
                  <a:off x="5545597" y="1961075"/>
                  <a:ext cx="107280" cy="28080"/>
                </a:xfrm>
                <a:prstGeom prst="rect">
                  <a:avLst/>
                </a:prstGeom>
              </p:spPr>
            </p:pic>
          </mc:Fallback>
        </mc:AlternateContent>
        <mc:AlternateContent xmlns:mc="http://schemas.openxmlformats.org/markup-compatibility/2006" xmlns:p14="http://schemas.microsoft.com/office/powerpoint/2010/main">
          <mc:Choice Requires="p14">
            <p:contentPart p14:bwMode="auto" r:id="rId371">
              <p14:nvContentPartPr>
                <p14:cNvPr id="258" name="Ink 257">
                  <a:extLst>
                    <a:ext uri="{FF2B5EF4-FFF2-40B4-BE49-F238E27FC236}">
                      <a16:creationId xmlns:a16="http://schemas.microsoft.com/office/drawing/2014/main" id="{06439466-79EA-A236-23D9-83AFECAB3448}"/>
                    </a:ext>
                  </a:extLst>
                </p14:cNvPr>
                <p14:cNvContentPartPr/>
                <p14:nvPr/>
              </p14:nvContentPartPr>
              <p14:xfrm>
                <a:off x="5551357" y="2015435"/>
                <a:ext cx="105480" cy="11880"/>
              </p14:xfrm>
            </p:contentPart>
          </mc:Choice>
          <mc:Fallback xmlns="">
            <p:pic>
              <p:nvPicPr>
                <p:cNvPr id="258" name="Ink 257">
                  <a:extLst>
                    <a:ext uri="{FF2B5EF4-FFF2-40B4-BE49-F238E27FC236}">
                      <a16:creationId xmlns:a16="http://schemas.microsoft.com/office/drawing/2014/main" id="{06439466-79EA-A236-23D9-83AFECAB3448}"/>
                    </a:ext>
                  </a:extLst>
                </p:cNvPr>
                <p:cNvPicPr/>
                <p:nvPr/>
              </p:nvPicPr>
              <p:blipFill>
                <a:blip r:embed="rId372"/>
                <a:stretch>
                  <a:fillRect/>
                </a:stretch>
              </p:blipFill>
              <p:spPr>
                <a:xfrm>
                  <a:off x="5542357" y="2006435"/>
                  <a:ext cx="1231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264" name="Ink 263">
                  <a:extLst>
                    <a:ext uri="{FF2B5EF4-FFF2-40B4-BE49-F238E27FC236}">
                      <a16:creationId xmlns:a16="http://schemas.microsoft.com/office/drawing/2014/main" id="{0283330E-18D8-5680-B5C2-52431886CA8C}"/>
                    </a:ext>
                  </a:extLst>
                </p14:cNvPr>
                <p14:cNvContentPartPr/>
                <p14:nvPr/>
              </p14:nvContentPartPr>
              <p14:xfrm>
                <a:off x="5735317" y="1922195"/>
                <a:ext cx="68040" cy="112320"/>
              </p14:xfrm>
            </p:contentPart>
          </mc:Choice>
          <mc:Fallback xmlns="">
            <p:pic>
              <p:nvPicPr>
                <p:cNvPr id="264" name="Ink 263">
                  <a:extLst>
                    <a:ext uri="{FF2B5EF4-FFF2-40B4-BE49-F238E27FC236}">
                      <a16:creationId xmlns:a16="http://schemas.microsoft.com/office/drawing/2014/main" id="{0283330E-18D8-5680-B5C2-52431886CA8C}"/>
                    </a:ext>
                  </a:extLst>
                </p:cNvPr>
                <p:cNvPicPr/>
                <p:nvPr/>
              </p:nvPicPr>
              <p:blipFill>
                <a:blip r:embed="rId374"/>
                <a:stretch>
                  <a:fillRect/>
                </a:stretch>
              </p:blipFill>
              <p:spPr>
                <a:xfrm>
                  <a:off x="5726677" y="1913555"/>
                  <a:ext cx="856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265" name="Ink 264">
                  <a:extLst>
                    <a:ext uri="{FF2B5EF4-FFF2-40B4-BE49-F238E27FC236}">
                      <a16:creationId xmlns:a16="http://schemas.microsoft.com/office/drawing/2014/main" id="{03DAA8B0-3178-74F3-630E-FDF563EE405B}"/>
                    </a:ext>
                  </a:extLst>
                </p14:cNvPr>
                <p14:cNvContentPartPr/>
                <p14:nvPr/>
              </p14:nvContentPartPr>
              <p14:xfrm>
                <a:off x="5834317" y="1970795"/>
                <a:ext cx="34200" cy="85320"/>
              </p14:xfrm>
            </p:contentPart>
          </mc:Choice>
          <mc:Fallback xmlns="">
            <p:pic>
              <p:nvPicPr>
                <p:cNvPr id="265" name="Ink 264">
                  <a:extLst>
                    <a:ext uri="{FF2B5EF4-FFF2-40B4-BE49-F238E27FC236}">
                      <a16:creationId xmlns:a16="http://schemas.microsoft.com/office/drawing/2014/main" id="{03DAA8B0-3178-74F3-630E-FDF563EE405B}"/>
                    </a:ext>
                  </a:extLst>
                </p:cNvPr>
                <p:cNvPicPr/>
                <p:nvPr/>
              </p:nvPicPr>
              <p:blipFill>
                <a:blip r:embed="rId376"/>
                <a:stretch>
                  <a:fillRect/>
                </a:stretch>
              </p:blipFill>
              <p:spPr>
                <a:xfrm>
                  <a:off x="5825317" y="1961795"/>
                  <a:ext cx="5184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377">
              <p14:nvContentPartPr>
                <p14:cNvPr id="266" name="Ink 265">
                  <a:extLst>
                    <a:ext uri="{FF2B5EF4-FFF2-40B4-BE49-F238E27FC236}">
                      <a16:creationId xmlns:a16="http://schemas.microsoft.com/office/drawing/2014/main" id="{44C3D600-ED12-5DB7-CE56-9C6C3045CE76}"/>
                    </a:ext>
                  </a:extLst>
                </p14:cNvPr>
                <p14:cNvContentPartPr/>
                <p14:nvPr/>
              </p14:nvContentPartPr>
              <p14:xfrm>
                <a:off x="5867077" y="1974395"/>
                <a:ext cx="50400" cy="72720"/>
              </p14:xfrm>
            </p:contentPart>
          </mc:Choice>
          <mc:Fallback xmlns="">
            <p:pic>
              <p:nvPicPr>
                <p:cNvPr id="266" name="Ink 265">
                  <a:extLst>
                    <a:ext uri="{FF2B5EF4-FFF2-40B4-BE49-F238E27FC236}">
                      <a16:creationId xmlns:a16="http://schemas.microsoft.com/office/drawing/2014/main" id="{44C3D600-ED12-5DB7-CE56-9C6C3045CE76}"/>
                    </a:ext>
                  </a:extLst>
                </p:cNvPr>
                <p:cNvPicPr/>
                <p:nvPr/>
              </p:nvPicPr>
              <p:blipFill>
                <a:blip r:embed="rId378"/>
                <a:stretch>
                  <a:fillRect/>
                </a:stretch>
              </p:blipFill>
              <p:spPr>
                <a:xfrm>
                  <a:off x="5858437" y="1965395"/>
                  <a:ext cx="6804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267" name="Ink 266">
                  <a:extLst>
                    <a:ext uri="{FF2B5EF4-FFF2-40B4-BE49-F238E27FC236}">
                      <a16:creationId xmlns:a16="http://schemas.microsoft.com/office/drawing/2014/main" id="{2124C5E7-75D4-97B5-A231-63EF83895890}"/>
                    </a:ext>
                  </a:extLst>
                </p14:cNvPr>
                <p14:cNvContentPartPr/>
                <p14:nvPr/>
              </p14:nvContentPartPr>
              <p14:xfrm>
                <a:off x="5961397" y="1993835"/>
                <a:ext cx="47880" cy="2880"/>
              </p14:xfrm>
            </p:contentPart>
          </mc:Choice>
          <mc:Fallback xmlns="">
            <p:pic>
              <p:nvPicPr>
                <p:cNvPr id="267" name="Ink 266">
                  <a:extLst>
                    <a:ext uri="{FF2B5EF4-FFF2-40B4-BE49-F238E27FC236}">
                      <a16:creationId xmlns:a16="http://schemas.microsoft.com/office/drawing/2014/main" id="{2124C5E7-75D4-97B5-A231-63EF83895890}"/>
                    </a:ext>
                  </a:extLst>
                </p:cNvPr>
                <p:cNvPicPr/>
                <p:nvPr/>
              </p:nvPicPr>
              <p:blipFill>
                <a:blip r:embed="rId380"/>
                <a:stretch>
                  <a:fillRect/>
                </a:stretch>
              </p:blipFill>
              <p:spPr>
                <a:xfrm>
                  <a:off x="5952397" y="1985195"/>
                  <a:ext cx="6552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268" name="Ink 267">
                  <a:extLst>
                    <a:ext uri="{FF2B5EF4-FFF2-40B4-BE49-F238E27FC236}">
                      <a16:creationId xmlns:a16="http://schemas.microsoft.com/office/drawing/2014/main" id="{D8DE0776-E942-2DAB-3D9E-CBBF5F8C5D21}"/>
                    </a:ext>
                  </a:extLst>
                </p14:cNvPr>
                <p14:cNvContentPartPr/>
                <p14:nvPr/>
              </p14:nvContentPartPr>
              <p14:xfrm>
                <a:off x="5989837" y="1965755"/>
                <a:ext cx="8640" cy="81720"/>
              </p14:xfrm>
            </p:contentPart>
          </mc:Choice>
          <mc:Fallback xmlns="">
            <p:pic>
              <p:nvPicPr>
                <p:cNvPr id="268" name="Ink 267">
                  <a:extLst>
                    <a:ext uri="{FF2B5EF4-FFF2-40B4-BE49-F238E27FC236}">
                      <a16:creationId xmlns:a16="http://schemas.microsoft.com/office/drawing/2014/main" id="{D8DE0776-E942-2DAB-3D9E-CBBF5F8C5D21}"/>
                    </a:ext>
                  </a:extLst>
                </p:cNvPr>
                <p:cNvPicPr/>
                <p:nvPr/>
              </p:nvPicPr>
              <p:blipFill>
                <a:blip r:embed="rId382"/>
                <a:stretch>
                  <a:fillRect/>
                </a:stretch>
              </p:blipFill>
              <p:spPr>
                <a:xfrm>
                  <a:off x="5981197" y="1957115"/>
                  <a:ext cx="26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270" name="Ink 269">
                  <a:extLst>
                    <a:ext uri="{FF2B5EF4-FFF2-40B4-BE49-F238E27FC236}">
                      <a16:creationId xmlns:a16="http://schemas.microsoft.com/office/drawing/2014/main" id="{2ED3C798-7919-F683-14C9-DB366EEEB8B7}"/>
                    </a:ext>
                  </a:extLst>
                </p14:cNvPr>
                <p14:cNvContentPartPr/>
                <p14:nvPr/>
              </p14:nvContentPartPr>
              <p14:xfrm>
                <a:off x="6064717" y="1971515"/>
                <a:ext cx="60840" cy="137880"/>
              </p14:xfrm>
            </p:contentPart>
          </mc:Choice>
          <mc:Fallback xmlns="">
            <p:pic>
              <p:nvPicPr>
                <p:cNvPr id="270" name="Ink 269">
                  <a:extLst>
                    <a:ext uri="{FF2B5EF4-FFF2-40B4-BE49-F238E27FC236}">
                      <a16:creationId xmlns:a16="http://schemas.microsoft.com/office/drawing/2014/main" id="{2ED3C798-7919-F683-14C9-DB366EEEB8B7}"/>
                    </a:ext>
                  </a:extLst>
                </p:cNvPr>
                <p:cNvPicPr/>
                <p:nvPr/>
              </p:nvPicPr>
              <p:blipFill>
                <a:blip r:embed="rId384"/>
                <a:stretch>
                  <a:fillRect/>
                </a:stretch>
              </p:blipFill>
              <p:spPr>
                <a:xfrm>
                  <a:off x="6055717" y="1962515"/>
                  <a:ext cx="7848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271" name="Ink 270">
                  <a:extLst>
                    <a:ext uri="{FF2B5EF4-FFF2-40B4-BE49-F238E27FC236}">
                      <a16:creationId xmlns:a16="http://schemas.microsoft.com/office/drawing/2014/main" id="{27AF7DD0-2A92-8BDF-29F6-01FA15522625}"/>
                    </a:ext>
                  </a:extLst>
                </p14:cNvPr>
                <p14:cNvContentPartPr/>
                <p14:nvPr/>
              </p14:nvContentPartPr>
              <p14:xfrm>
                <a:off x="6161917" y="1990235"/>
                <a:ext cx="33840" cy="8640"/>
              </p14:xfrm>
            </p:contentPart>
          </mc:Choice>
          <mc:Fallback xmlns="">
            <p:pic>
              <p:nvPicPr>
                <p:cNvPr id="271" name="Ink 270">
                  <a:extLst>
                    <a:ext uri="{FF2B5EF4-FFF2-40B4-BE49-F238E27FC236}">
                      <a16:creationId xmlns:a16="http://schemas.microsoft.com/office/drawing/2014/main" id="{27AF7DD0-2A92-8BDF-29F6-01FA15522625}"/>
                    </a:ext>
                  </a:extLst>
                </p:cNvPr>
                <p:cNvPicPr/>
                <p:nvPr/>
              </p:nvPicPr>
              <p:blipFill>
                <a:blip r:embed="rId386"/>
                <a:stretch>
                  <a:fillRect/>
                </a:stretch>
              </p:blipFill>
              <p:spPr>
                <a:xfrm>
                  <a:off x="6152917" y="1981235"/>
                  <a:ext cx="5148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387">
              <p14:nvContentPartPr>
                <p14:cNvPr id="272" name="Ink 271">
                  <a:extLst>
                    <a:ext uri="{FF2B5EF4-FFF2-40B4-BE49-F238E27FC236}">
                      <a16:creationId xmlns:a16="http://schemas.microsoft.com/office/drawing/2014/main" id="{C9FD2230-5B9B-EE48-67C7-09C3E5173493}"/>
                    </a:ext>
                  </a:extLst>
                </p14:cNvPr>
                <p14:cNvContentPartPr/>
                <p14:nvPr/>
              </p14:nvContentPartPr>
              <p14:xfrm>
                <a:off x="6234277" y="1941275"/>
                <a:ext cx="23040" cy="105480"/>
              </p14:xfrm>
            </p:contentPart>
          </mc:Choice>
          <mc:Fallback xmlns="">
            <p:pic>
              <p:nvPicPr>
                <p:cNvPr id="272" name="Ink 271">
                  <a:extLst>
                    <a:ext uri="{FF2B5EF4-FFF2-40B4-BE49-F238E27FC236}">
                      <a16:creationId xmlns:a16="http://schemas.microsoft.com/office/drawing/2014/main" id="{C9FD2230-5B9B-EE48-67C7-09C3E5173493}"/>
                    </a:ext>
                  </a:extLst>
                </p:cNvPr>
                <p:cNvPicPr/>
                <p:nvPr/>
              </p:nvPicPr>
              <p:blipFill>
                <a:blip r:embed="rId388"/>
                <a:stretch>
                  <a:fillRect/>
                </a:stretch>
              </p:blipFill>
              <p:spPr>
                <a:xfrm>
                  <a:off x="6225637" y="1932275"/>
                  <a:ext cx="406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273" name="Ink 272">
                  <a:extLst>
                    <a:ext uri="{FF2B5EF4-FFF2-40B4-BE49-F238E27FC236}">
                      <a16:creationId xmlns:a16="http://schemas.microsoft.com/office/drawing/2014/main" id="{E960E5E1-EADF-765F-0D46-495578B96EFF}"/>
                    </a:ext>
                  </a:extLst>
                </p14:cNvPr>
                <p14:cNvContentPartPr/>
                <p14:nvPr/>
              </p14:nvContentPartPr>
              <p14:xfrm>
                <a:off x="6295837" y="1939115"/>
                <a:ext cx="56160" cy="119880"/>
              </p14:xfrm>
            </p:contentPart>
          </mc:Choice>
          <mc:Fallback xmlns="">
            <p:pic>
              <p:nvPicPr>
                <p:cNvPr id="273" name="Ink 272">
                  <a:extLst>
                    <a:ext uri="{FF2B5EF4-FFF2-40B4-BE49-F238E27FC236}">
                      <a16:creationId xmlns:a16="http://schemas.microsoft.com/office/drawing/2014/main" id="{E960E5E1-EADF-765F-0D46-495578B96EFF}"/>
                    </a:ext>
                  </a:extLst>
                </p:cNvPr>
                <p:cNvPicPr/>
                <p:nvPr/>
              </p:nvPicPr>
              <p:blipFill>
                <a:blip r:embed="rId390"/>
                <a:stretch>
                  <a:fillRect/>
                </a:stretch>
              </p:blipFill>
              <p:spPr>
                <a:xfrm>
                  <a:off x="6287197" y="1930475"/>
                  <a:ext cx="7380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274" name="Ink 273">
                  <a:extLst>
                    <a:ext uri="{FF2B5EF4-FFF2-40B4-BE49-F238E27FC236}">
                      <a16:creationId xmlns:a16="http://schemas.microsoft.com/office/drawing/2014/main" id="{75E60D93-0CBA-98B2-C9AF-E7C514F9C451}"/>
                    </a:ext>
                  </a:extLst>
                </p14:cNvPr>
                <p14:cNvContentPartPr/>
                <p14:nvPr/>
              </p14:nvContentPartPr>
              <p14:xfrm>
                <a:off x="6385117" y="1956395"/>
                <a:ext cx="76680" cy="78120"/>
              </p14:xfrm>
            </p:contentPart>
          </mc:Choice>
          <mc:Fallback xmlns="">
            <p:pic>
              <p:nvPicPr>
                <p:cNvPr id="274" name="Ink 273">
                  <a:extLst>
                    <a:ext uri="{FF2B5EF4-FFF2-40B4-BE49-F238E27FC236}">
                      <a16:creationId xmlns:a16="http://schemas.microsoft.com/office/drawing/2014/main" id="{75E60D93-0CBA-98B2-C9AF-E7C514F9C451}"/>
                    </a:ext>
                  </a:extLst>
                </p:cNvPr>
                <p:cNvPicPr/>
                <p:nvPr/>
              </p:nvPicPr>
              <p:blipFill>
                <a:blip r:embed="rId392"/>
                <a:stretch>
                  <a:fillRect/>
                </a:stretch>
              </p:blipFill>
              <p:spPr>
                <a:xfrm>
                  <a:off x="6376117" y="1947395"/>
                  <a:ext cx="94320" cy="95760"/>
                </a:xfrm>
                <a:prstGeom prst="rect">
                  <a:avLst/>
                </a:prstGeom>
              </p:spPr>
            </p:pic>
          </mc:Fallback>
        </mc:AlternateContent>
      </p:grpSp>
      <p:grpSp>
        <p:nvGrpSpPr>
          <p:cNvPr id="286" name="Group 285">
            <a:extLst>
              <a:ext uri="{FF2B5EF4-FFF2-40B4-BE49-F238E27FC236}">
                <a16:creationId xmlns:a16="http://schemas.microsoft.com/office/drawing/2014/main" id="{7108A1D2-98EA-63F5-E88B-5E3B992DEB7B}"/>
              </a:ext>
            </a:extLst>
          </p:cNvPr>
          <p:cNvGrpSpPr/>
          <p:nvPr/>
        </p:nvGrpSpPr>
        <p:grpSpPr>
          <a:xfrm>
            <a:off x="2142730" y="2378024"/>
            <a:ext cx="918720" cy="193320"/>
            <a:chOff x="2142730" y="2378024"/>
            <a:chExt cx="918720" cy="193320"/>
          </a:xfrm>
        </p:grpSpPr>
        <mc:AlternateContent xmlns:mc="http://schemas.openxmlformats.org/markup-compatibility/2006" xmlns:p14="http://schemas.microsoft.com/office/powerpoint/2010/main">
          <mc:Choice Requires="p14">
            <p:contentPart p14:bwMode="auto" r:id="rId393">
              <p14:nvContentPartPr>
                <p14:cNvPr id="276" name="Ink 275">
                  <a:extLst>
                    <a:ext uri="{FF2B5EF4-FFF2-40B4-BE49-F238E27FC236}">
                      <a16:creationId xmlns:a16="http://schemas.microsoft.com/office/drawing/2014/main" id="{9AC5EE3E-2C8C-EFA2-FE44-FD3E2285DA42}"/>
                    </a:ext>
                  </a:extLst>
                </p14:cNvPr>
                <p14:cNvContentPartPr/>
                <p14:nvPr/>
              </p14:nvContentPartPr>
              <p14:xfrm>
                <a:off x="2142730" y="2378024"/>
                <a:ext cx="80280" cy="102240"/>
              </p14:xfrm>
            </p:contentPart>
          </mc:Choice>
          <mc:Fallback xmlns="">
            <p:pic>
              <p:nvPicPr>
                <p:cNvPr id="276" name="Ink 275">
                  <a:extLst>
                    <a:ext uri="{FF2B5EF4-FFF2-40B4-BE49-F238E27FC236}">
                      <a16:creationId xmlns:a16="http://schemas.microsoft.com/office/drawing/2014/main" id="{9AC5EE3E-2C8C-EFA2-FE44-FD3E2285DA42}"/>
                    </a:ext>
                  </a:extLst>
                </p:cNvPr>
                <p:cNvPicPr/>
                <p:nvPr/>
              </p:nvPicPr>
              <p:blipFill>
                <a:blip r:embed="rId394"/>
                <a:stretch>
                  <a:fillRect/>
                </a:stretch>
              </p:blipFill>
              <p:spPr>
                <a:xfrm>
                  <a:off x="2134090" y="2369384"/>
                  <a:ext cx="9792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277" name="Ink 276">
                  <a:extLst>
                    <a:ext uri="{FF2B5EF4-FFF2-40B4-BE49-F238E27FC236}">
                      <a16:creationId xmlns:a16="http://schemas.microsoft.com/office/drawing/2014/main" id="{CFDA2C7C-A7D5-344D-83A9-2F502F9DA112}"/>
                    </a:ext>
                  </a:extLst>
                </p14:cNvPr>
                <p14:cNvContentPartPr/>
                <p14:nvPr/>
              </p14:nvContentPartPr>
              <p14:xfrm>
                <a:off x="2243170" y="2411504"/>
                <a:ext cx="68040" cy="74160"/>
              </p14:xfrm>
            </p:contentPart>
          </mc:Choice>
          <mc:Fallback xmlns="">
            <p:pic>
              <p:nvPicPr>
                <p:cNvPr id="277" name="Ink 276">
                  <a:extLst>
                    <a:ext uri="{FF2B5EF4-FFF2-40B4-BE49-F238E27FC236}">
                      <a16:creationId xmlns:a16="http://schemas.microsoft.com/office/drawing/2014/main" id="{CFDA2C7C-A7D5-344D-83A9-2F502F9DA112}"/>
                    </a:ext>
                  </a:extLst>
                </p:cNvPr>
                <p:cNvPicPr/>
                <p:nvPr/>
              </p:nvPicPr>
              <p:blipFill>
                <a:blip r:embed="rId396"/>
                <a:stretch>
                  <a:fillRect/>
                </a:stretch>
              </p:blipFill>
              <p:spPr>
                <a:xfrm>
                  <a:off x="2234170" y="2402864"/>
                  <a:ext cx="856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397">
              <p14:nvContentPartPr>
                <p14:cNvPr id="278" name="Ink 277">
                  <a:extLst>
                    <a:ext uri="{FF2B5EF4-FFF2-40B4-BE49-F238E27FC236}">
                      <a16:creationId xmlns:a16="http://schemas.microsoft.com/office/drawing/2014/main" id="{9BE4FDE2-A7D2-23F5-6BCF-7CF9AB0727F3}"/>
                    </a:ext>
                  </a:extLst>
                </p14:cNvPr>
                <p14:cNvContentPartPr/>
                <p14:nvPr/>
              </p14:nvContentPartPr>
              <p14:xfrm>
                <a:off x="2323450" y="2424104"/>
                <a:ext cx="37440" cy="61200"/>
              </p14:xfrm>
            </p:contentPart>
          </mc:Choice>
          <mc:Fallback xmlns="">
            <p:pic>
              <p:nvPicPr>
                <p:cNvPr id="278" name="Ink 277">
                  <a:extLst>
                    <a:ext uri="{FF2B5EF4-FFF2-40B4-BE49-F238E27FC236}">
                      <a16:creationId xmlns:a16="http://schemas.microsoft.com/office/drawing/2014/main" id="{9BE4FDE2-A7D2-23F5-6BCF-7CF9AB0727F3}"/>
                    </a:ext>
                  </a:extLst>
                </p:cNvPr>
                <p:cNvPicPr/>
                <p:nvPr/>
              </p:nvPicPr>
              <p:blipFill>
                <a:blip r:embed="rId398"/>
                <a:stretch>
                  <a:fillRect/>
                </a:stretch>
              </p:blipFill>
              <p:spPr>
                <a:xfrm>
                  <a:off x="2314450" y="2415464"/>
                  <a:ext cx="550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279" name="Ink 278">
                  <a:extLst>
                    <a:ext uri="{FF2B5EF4-FFF2-40B4-BE49-F238E27FC236}">
                      <a16:creationId xmlns:a16="http://schemas.microsoft.com/office/drawing/2014/main" id="{1F9A43C9-AB33-50A8-1609-3ADA16ADE9E7}"/>
                    </a:ext>
                  </a:extLst>
                </p14:cNvPr>
                <p14:cNvContentPartPr/>
                <p14:nvPr/>
              </p14:nvContentPartPr>
              <p14:xfrm>
                <a:off x="2397970" y="2460464"/>
                <a:ext cx="67320" cy="10800"/>
              </p14:xfrm>
            </p:contentPart>
          </mc:Choice>
          <mc:Fallback xmlns="">
            <p:pic>
              <p:nvPicPr>
                <p:cNvPr id="279" name="Ink 278">
                  <a:extLst>
                    <a:ext uri="{FF2B5EF4-FFF2-40B4-BE49-F238E27FC236}">
                      <a16:creationId xmlns:a16="http://schemas.microsoft.com/office/drawing/2014/main" id="{1F9A43C9-AB33-50A8-1609-3ADA16ADE9E7}"/>
                    </a:ext>
                  </a:extLst>
                </p:cNvPr>
                <p:cNvPicPr/>
                <p:nvPr/>
              </p:nvPicPr>
              <p:blipFill>
                <a:blip r:embed="rId400"/>
                <a:stretch>
                  <a:fillRect/>
                </a:stretch>
              </p:blipFill>
              <p:spPr>
                <a:xfrm>
                  <a:off x="2388970" y="2451824"/>
                  <a:ext cx="84960" cy="2844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280" name="Ink 279">
                  <a:extLst>
                    <a:ext uri="{FF2B5EF4-FFF2-40B4-BE49-F238E27FC236}">
                      <a16:creationId xmlns:a16="http://schemas.microsoft.com/office/drawing/2014/main" id="{709DD1BE-5BB7-43E2-EADC-59778EE54B0A}"/>
                    </a:ext>
                  </a:extLst>
                </p14:cNvPr>
                <p14:cNvContentPartPr/>
                <p14:nvPr/>
              </p14:nvContentPartPr>
              <p14:xfrm>
                <a:off x="2443690" y="2409704"/>
                <a:ext cx="11880" cy="82800"/>
              </p14:xfrm>
            </p:contentPart>
          </mc:Choice>
          <mc:Fallback xmlns="">
            <p:pic>
              <p:nvPicPr>
                <p:cNvPr id="280" name="Ink 279">
                  <a:extLst>
                    <a:ext uri="{FF2B5EF4-FFF2-40B4-BE49-F238E27FC236}">
                      <a16:creationId xmlns:a16="http://schemas.microsoft.com/office/drawing/2014/main" id="{709DD1BE-5BB7-43E2-EADC-59778EE54B0A}"/>
                    </a:ext>
                  </a:extLst>
                </p:cNvPr>
                <p:cNvPicPr/>
                <p:nvPr/>
              </p:nvPicPr>
              <p:blipFill>
                <a:blip r:embed="rId402"/>
                <a:stretch>
                  <a:fillRect/>
                </a:stretch>
              </p:blipFill>
              <p:spPr>
                <a:xfrm>
                  <a:off x="2435050" y="2401064"/>
                  <a:ext cx="2952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281" name="Ink 280">
                  <a:extLst>
                    <a:ext uri="{FF2B5EF4-FFF2-40B4-BE49-F238E27FC236}">
                      <a16:creationId xmlns:a16="http://schemas.microsoft.com/office/drawing/2014/main" id="{CFC479FC-6ED4-1B15-0BC7-F1F5C0CDF04E}"/>
                    </a:ext>
                  </a:extLst>
                </p14:cNvPr>
                <p14:cNvContentPartPr/>
                <p14:nvPr/>
              </p14:nvContentPartPr>
              <p14:xfrm>
                <a:off x="2531530" y="2449664"/>
                <a:ext cx="90360" cy="121680"/>
              </p14:xfrm>
            </p:contentPart>
          </mc:Choice>
          <mc:Fallback xmlns="">
            <p:pic>
              <p:nvPicPr>
                <p:cNvPr id="281" name="Ink 280">
                  <a:extLst>
                    <a:ext uri="{FF2B5EF4-FFF2-40B4-BE49-F238E27FC236}">
                      <a16:creationId xmlns:a16="http://schemas.microsoft.com/office/drawing/2014/main" id="{CFC479FC-6ED4-1B15-0BC7-F1F5C0CDF04E}"/>
                    </a:ext>
                  </a:extLst>
                </p:cNvPr>
                <p:cNvPicPr/>
                <p:nvPr/>
              </p:nvPicPr>
              <p:blipFill>
                <a:blip r:embed="rId404"/>
                <a:stretch>
                  <a:fillRect/>
                </a:stretch>
              </p:blipFill>
              <p:spPr>
                <a:xfrm>
                  <a:off x="2522890" y="2440664"/>
                  <a:ext cx="10800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282" name="Ink 281">
                  <a:extLst>
                    <a:ext uri="{FF2B5EF4-FFF2-40B4-BE49-F238E27FC236}">
                      <a16:creationId xmlns:a16="http://schemas.microsoft.com/office/drawing/2014/main" id="{389D3B20-2EBB-A0D5-B950-0A93BF2CEC25}"/>
                    </a:ext>
                  </a:extLst>
                </p14:cNvPr>
                <p14:cNvContentPartPr/>
                <p14:nvPr/>
              </p14:nvContentPartPr>
              <p14:xfrm>
                <a:off x="2668330" y="2469824"/>
                <a:ext cx="71280" cy="7560"/>
              </p14:xfrm>
            </p:contentPart>
          </mc:Choice>
          <mc:Fallback xmlns="">
            <p:pic>
              <p:nvPicPr>
                <p:cNvPr id="282" name="Ink 281">
                  <a:extLst>
                    <a:ext uri="{FF2B5EF4-FFF2-40B4-BE49-F238E27FC236}">
                      <a16:creationId xmlns:a16="http://schemas.microsoft.com/office/drawing/2014/main" id="{389D3B20-2EBB-A0D5-B950-0A93BF2CEC25}"/>
                    </a:ext>
                  </a:extLst>
                </p:cNvPr>
                <p:cNvPicPr/>
                <p:nvPr/>
              </p:nvPicPr>
              <p:blipFill>
                <a:blip r:embed="rId406"/>
                <a:stretch>
                  <a:fillRect/>
                </a:stretch>
              </p:blipFill>
              <p:spPr>
                <a:xfrm>
                  <a:off x="2659690" y="2461184"/>
                  <a:ext cx="889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407">
              <p14:nvContentPartPr>
                <p14:cNvPr id="283" name="Ink 282">
                  <a:extLst>
                    <a:ext uri="{FF2B5EF4-FFF2-40B4-BE49-F238E27FC236}">
                      <a16:creationId xmlns:a16="http://schemas.microsoft.com/office/drawing/2014/main" id="{37E419E7-D430-D16F-F932-14EF154CB7C5}"/>
                    </a:ext>
                  </a:extLst>
                </p14:cNvPr>
                <p14:cNvContentPartPr/>
                <p14:nvPr/>
              </p14:nvContentPartPr>
              <p14:xfrm>
                <a:off x="2788210" y="2405384"/>
                <a:ext cx="20520" cy="91800"/>
              </p14:xfrm>
            </p:contentPart>
          </mc:Choice>
          <mc:Fallback xmlns="">
            <p:pic>
              <p:nvPicPr>
                <p:cNvPr id="283" name="Ink 282">
                  <a:extLst>
                    <a:ext uri="{FF2B5EF4-FFF2-40B4-BE49-F238E27FC236}">
                      <a16:creationId xmlns:a16="http://schemas.microsoft.com/office/drawing/2014/main" id="{37E419E7-D430-D16F-F932-14EF154CB7C5}"/>
                    </a:ext>
                  </a:extLst>
                </p:cNvPr>
                <p:cNvPicPr/>
                <p:nvPr/>
              </p:nvPicPr>
              <p:blipFill>
                <a:blip r:embed="rId408"/>
                <a:stretch>
                  <a:fillRect/>
                </a:stretch>
              </p:blipFill>
              <p:spPr>
                <a:xfrm>
                  <a:off x="2779210" y="2396384"/>
                  <a:ext cx="381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284" name="Ink 283">
                  <a:extLst>
                    <a:ext uri="{FF2B5EF4-FFF2-40B4-BE49-F238E27FC236}">
                      <a16:creationId xmlns:a16="http://schemas.microsoft.com/office/drawing/2014/main" id="{C3F8C931-0CBA-442E-C4EA-A3A63560BB1B}"/>
                    </a:ext>
                  </a:extLst>
                </p14:cNvPr>
                <p14:cNvContentPartPr/>
                <p14:nvPr/>
              </p14:nvContentPartPr>
              <p14:xfrm>
                <a:off x="2865970" y="2406104"/>
                <a:ext cx="55440" cy="111600"/>
              </p14:xfrm>
            </p:contentPart>
          </mc:Choice>
          <mc:Fallback xmlns="">
            <p:pic>
              <p:nvPicPr>
                <p:cNvPr id="284" name="Ink 283">
                  <a:extLst>
                    <a:ext uri="{FF2B5EF4-FFF2-40B4-BE49-F238E27FC236}">
                      <a16:creationId xmlns:a16="http://schemas.microsoft.com/office/drawing/2014/main" id="{C3F8C931-0CBA-442E-C4EA-A3A63560BB1B}"/>
                    </a:ext>
                  </a:extLst>
                </p:cNvPr>
                <p:cNvPicPr/>
                <p:nvPr/>
              </p:nvPicPr>
              <p:blipFill>
                <a:blip r:embed="rId410"/>
                <a:stretch>
                  <a:fillRect/>
                </a:stretch>
              </p:blipFill>
              <p:spPr>
                <a:xfrm>
                  <a:off x="2857330" y="2397464"/>
                  <a:ext cx="7308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285" name="Ink 284">
                  <a:extLst>
                    <a:ext uri="{FF2B5EF4-FFF2-40B4-BE49-F238E27FC236}">
                      <a16:creationId xmlns:a16="http://schemas.microsoft.com/office/drawing/2014/main" id="{542D5C4B-D95C-9CAA-6DEC-687D7CB5F51C}"/>
                    </a:ext>
                  </a:extLst>
                </p14:cNvPr>
                <p14:cNvContentPartPr/>
                <p14:nvPr/>
              </p14:nvContentPartPr>
              <p14:xfrm>
                <a:off x="2971090" y="2425184"/>
                <a:ext cx="90360" cy="69840"/>
              </p14:xfrm>
            </p:contentPart>
          </mc:Choice>
          <mc:Fallback xmlns="">
            <p:pic>
              <p:nvPicPr>
                <p:cNvPr id="285" name="Ink 284">
                  <a:extLst>
                    <a:ext uri="{FF2B5EF4-FFF2-40B4-BE49-F238E27FC236}">
                      <a16:creationId xmlns:a16="http://schemas.microsoft.com/office/drawing/2014/main" id="{542D5C4B-D95C-9CAA-6DEC-687D7CB5F51C}"/>
                    </a:ext>
                  </a:extLst>
                </p:cNvPr>
                <p:cNvPicPr/>
                <p:nvPr/>
              </p:nvPicPr>
              <p:blipFill>
                <a:blip r:embed="rId412"/>
                <a:stretch>
                  <a:fillRect/>
                </a:stretch>
              </p:blipFill>
              <p:spPr>
                <a:xfrm>
                  <a:off x="2962450" y="2416184"/>
                  <a:ext cx="108000" cy="87480"/>
                </a:xfrm>
                <a:prstGeom prst="rect">
                  <a:avLst/>
                </a:prstGeom>
              </p:spPr>
            </p:pic>
          </mc:Fallback>
        </mc:AlternateContent>
      </p:grpSp>
      <p:grpSp>
        <p:nvGrpSpPr>
          <p:cNvPr id="296" name="Group 295">
            <a:extLst>
              <a:ext uri="{FF2B5EF4-FFF2-40B4-BE49-F238E27FC236}">
                <a16:creationId xmlns:a16="http://schemas.microsoft.com/office/drawing/2014/main" id="{B0E34C7C-A53B-27F6-4EE1-FDE5BFA3A3B9}"/>
              </a:ext>
            </a:extLst>
          </p:cNvPr>
          <p:cNvGrpSpPr/>
          <p:nvPr/>
        </p:nvGrpSpPr>
        <p:grpSpPr>
          <a:xfrm>
            <a:off x="6639582" y="1889390"/>
            <a:ext cx="550440" cy="212040"/>
            <a:chOff x="6639582" y="1889390"/>
            <a:chExt cx="550440" cy="212040"/>
          </a:xfrm>
        </p:grpSpPr>
        <mc:AlternateContent xmlns:mc="http://schemas.openxmlformats.org/markup-compatibility/2006" xmlns:p14="http://schemas.microsoft.com/office/powerpoint/2010/main">
          <mc:Choice Requires="p14">
            <p:contentPart p14:bwMode="auto" r:id="rId413">
              <p14:nvContentPartPr>
                <p14:cNvPr id="287" name="Ink 286">
                  <a:extLst>
                    <a:ext uri="{FF2B5EF4-FFF2-40B4-BE49-F238E27FC236}">
                      <a16:creationId xmlns:a16="http://schemas.microsoft.com/office/drawing/2014/main" id="{60A32581-FC22-BAC1-4923-79132A064F45}"/>
                    </a:ext>
                  </a:extLst>
                </p14:cNvPr>
                <p14:cNvContentPartPr/>
                <p14:nvPr/>
              </p14:nvContentPartPr>
              <p14:xfrm>
                <a:off x="6639582" y="1889390"/>
                <a:ext cx="12240" cy="132840"/>
              </p14:xfrm>
            </p:contentPart>
          </mc:Choice>
          <mc:Fallback xmlns="">
            <p:pic>
              <p:nvPicPr>
                <p:cNvPr id="287" name="Ink 286">
                  <a:extLst>
                    <a:ext uri="{FF2B5EF4-FFF2-40B4-BE49-F238E27FC236}">
                      <a16:creationId xmlns:a16="http://schemas.microsoft.com/office/drawing/2014/main" id="{60A32581-FC22-BAC1-4923-79132A064F45}"/>
                    </a:ext>
                  </a:extLst>
                </p:cNvPr>
                <p:cNvPicPr/>
                <p:nvPr/>
              </p:nvPicPr>
              <p:blipFill>
                <a:blip r:embed="rId414"/>
                <a:stretch>
                  <a:fillRect/>
                </a:stretch>
              </p:blipFill>
              <p:spPr>
                <a:xfrm>
                  <a:off x="6630582" y="1880390"/>
                  <a:ext cx="2988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288" name="Ink 287">
                  <a:extLst>
                    <a:ext uri="{FF2B5EF4-FFF2-40B4-BE49-F238E27FC236}">
                      <a16:creationId xmlns:a16="http://schemas.microsoft.com/office/drawing/2014/main" id="{00BC3EF7-EA57-C6C7-C2E1-8620849751F5}"/>
                    </a:ext>
                  </a:extLst>
                </p14:cNvPr>
                <p14:cNvContentPartPr/>
                <p14:nvPr/>
              </p14:nvContentPartPr>
              <p14:xfrm>
                <a:off x="6653982" y="1901630"/>
                <a:ext cx="93240" cy="126720"/>
              </p14:xfrm>
            </p:contentPart>
          </mc:Choice>
          <mc:Fallback xmlns="">
            <p:pic>
              <p:nvPicPr>
                <p:cNvPr id="288" name="Ink 287">
                  <a:extLst>
                    <a:ext uri="{FF2B5EF4-FFF2-40B4-BE49-F238E27FC236}">
                      <a16:creationId xmlns:a16="http://schemas.microsoft.com/office/drawing/2014/main" id="{00BC3EF7-EA57-C6C7-C2E1-8620849751F5}"/>
                    </a:ext>
                  </a:extLst>
                </p:cNvPr>
                <p:cNvPicPr/>
                <p:nvPr/>
              </p:nvPicPr>
              <p:blipFill>
                <a:blip r:embed="rId416"/>
                <a:stretch>
                  <a:fillRect/>
                </a:stretch>
              </p:blipFill>
              <p:spPr>
                <a:xfrm>
                  <a:off x="6645342" y="1892990"/>
                  <a:ext cx="11088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417">
              <p14:nvContentPartPr>
                <p14:cNvPr id="289" name="Ink 288">
                  <a:extLst>
                    <a:ext uri="{FF2B5EF4-FFF2-40B4-BE49-F238E27FC236}">
                      <a16:creationId xmlns:a16="http://schemas.microsoft.com/office/drawing/2014/main" id="{8A87EFDE-8ADC-7AAB-426C-ABC3C8C337EA}"/>
                    </a:ext>
                  </a:extLst>
                </p14:cNvPr>
                <p14:cNvContentPartPr/>
                <p14:nvPr/>
              </p14:nvContentPartPr>
              <p14:xfrm>
                <a:off x="6661182" y="1983350"/>
                <a:ext cx="63360" cy="12600"/>
              </p14:xfrm>
            </p:contentPart>
          </mc:Choice>
          <mc:Fallback xmlns="">
            <p:pic>
              <p:nvPicPr>
                <p:cNvPr id="289" name="Ink 288">
                  <a:extLst>
                    <a:ext uri="{FF2B5EF4-FFF2-40B4-BE49-F238E27FC236}">
                      <a16:creationId xmlns:a16="http://schemas.microsoft.com/office/drawing/2014/main" id="{8A87EFDE-8ADC-7AAB-426C-ABC3C8C337EA}"/>
                    </a:ext>
                  </a:extLst>
                </p:cNvPr>
                <p:cNvPicPr/>
                <p:nvPr/>
              </p:nvPicPr>
              <p:blipFill>
                <a:blip r:embed="rId418"/>
                <a:stretch>
                  <a:fillRect/>
                </a:stretch>
              </p:blipFill>
              <p:spPr>
                <a:xfrm>
                  <a:off x="6652542" y="1974350"/>
                  <a:ext cx="8100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290" name="Ink 289">
                  <a:extLst>
                    <a:ext uri="{FF2B5EF4-FFF2-40B4-BE49-F238E27FC236}">
                      <a16:creationId xmlns:a16="http://schemas.microsoft.com/office/drawing/2014/main" id="{560F0F63-FEA6-AE0A-AEFD-9C709B59CAF8}"/>
                    </a:ext>
                  </a:extLst>
                </p14:cNvPr>
                <p14:cNvContentPartPr/>
                <p14:nvPr/>
              </p14:nvContentPartPr>
              <p14:xfrm>
                <a:off x="6773862" y="1974350"/>
                <a:ext cx="64800" cy="45720"/>
              </p14:xfrm>
            </p:contentPart>
          </mc:Choice>
          <mc:Fallback xmlns="">
            <p:pic>
              <p:nvPicPr>
                <p:cNvPr id="290" name="Ink 289">
                  <a:extLst>
                    <a:ext uri="{FF2B5EF4-FFF2-40B4-BE49-F238E27FC236}">
                      <a16:creationId xmlns:a16="http://schemas.microsoft.com/office/drawing/2014/main" id="{560F0F63-FEA6-AE0A-AEFD-9C709B59CAF8}"/>
                    </a:ext>
                  </a:extLst>
                </p:cNvPr>
                <p:cNvPicPr/>
                <p:nvPr/>
              </p:nvPicPr>
              <p:blipFill>
                <a:blip r:embed="rId420"/>
                <a:stretch>
                  <a:fillRect/>
                </a:stretch>
              </p:blipFill>
              <p:spPr>
                <a:xfrm>
                  <a:off x="6764862" y="1965350"/>
                  <a:ext cx="8244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421">
              <p14:nvContentPartPr>
                <p14:cNvPr id="291" name="Ink 290">
                  <a:extLst>
                    <a:ext uri="{FF2B5EF4-FFF2-40B4-BE49-F238E27FC236}">
                      <a16:creationId xmlns:a16="http://schemas.microsoft.com/office/drawing/2014/main" id="{7CCC8A2C-57B3-14CA-3552-91884A594B1D}"/>
                    </a:ext>
                  </a:extLst>
                </p14:cNvPr>
                <p14:cNvContentPartPr/>
                <p14:nvPr/>
              </p14:nvContentPartPr>
              <p14:xfrm>
                <a:off x="6878982" y="1985150"/>
                <a:ext cx="83160" cy="116280"/>
              </p14:xfrm>
            </p:contentPart>
          </mc:Choice>
          <mc:Fallback xmlns="">
            <p:pic>
              <p:nvPicPr>
                <p:cNvPr id="291" name="Ink 290">
                  <a:extLst>
                    <a:ext uri="{FF2B5EF4-FFF2-40B4-BE49-F238E27FC236}">
                      <a16:creationId xmlns:a16="http://schemas.microsoft.com/office/drawing/2014/main" id="{7CCC8A2C-57B3-14CA-3552-91884A594B1D}"/>
                    </a:ext>
                  </a:extLst>
                </p:cNvPr>
                <p:cNvPicPr/>
                <p:nvPr/>
              </p:nvPicPr>
              <p:blipFill>
                <a:blip r:embed="rId422"/>
                <a:stretch>
                  <a:fillRect/>
                </a:stretch>
              </p:blipFill>
              <p:spPr>
                <a:xfrm>
                  <a:off x="6869982" y="1976150"/>
                  <a:ext cx="1008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292" name="Ink 291">
                  <a:extLst>
                    <a:ext uri="{FF2B5EF4-FFF2-40B4-BE49-F238E27FC236}">
                      <a16:creationId xmlns:a16="http://schemas.microsoft.com/office/drawing/2014/main" id="{AD1FEFD0-035C-49C1-5738-B47279099F82}"/>
                    </a:ext>
                  </a:extLst>
                </p14:cNvPr>
                <p14:cNvContentPartPr/>
                <p14:nvPr/>
              </p14:nvContentPartPr>
              <p14:xfrm>
                <a:off x="6965742" y="1902710"/>
                <a:ext cx="15480" cy="119520"/>
              </p14:xfrm>
            </p:contentPart>
          </mc:Choice>
          <mc:Fallback xmlns="">
            <p:pic>
              <p:nvPicPr>
                <p:cNvPr id="292" name="Ink 291">
                  <a:extLst>
                    <a:ext uri="{FF2B5EF4-FFF2-40B4-BE49-F238E27FC236}">
                      <a16:creationId xmlns:a16="http://schemas.microsoft.com/office/drawing/2014/main" id="{AD1FEFD0-035C-49C1-5738-B47279099F82}"/>
                    </a:ext>
                  </a:extLst>
                </p:cNvPr>
                <p:cNvPicPr/>
                <p:nvPr/>
              </p:nvPicPr>
              <p:blipFill>
                <a:blip r:embed="rId424"/>
                <a:stretch>
                  <a:fillRect/>
                </a:stretch>
              </p:blipFill>
              <p:spPr>
                <a:xfrm>
                  <a:off x="6956742" y="1894070"/>
                  <a:ext cx="3312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293" name="Ink 292">
                  <a:extLst>
                    <a:ext uri="{FF2B5EF4-FFF2-40B4-BE49-F238E27FC236}">
                      <a16:creationId xmlns:a16="http://schemas.microsoft.com/office/drawing/2014/main" id="{1C899ED3-245D-1A73-685F-7F3B98B3D71A}"/>
                    </a:ext>
                  </a:extLst>
                </p14:cNvPr>
                <p14:cNvContentPartPr/>
                <p14:nvPr/>
              </p14:nvContentPartPr>
              <p14:xfrm>
                <a:off x="7017582" y="1963550"/>
                <a:ext cx="68400" cy="48960"/>
              </p14:xfrm>
            </p:contentPart>
          </mc:Choice>
          <mc:Fallback xmlns="">
            <p:pic>
              <p:nvPicPr>
                <p:cNvPr id="293" name="Ink 292">
                  <a:extLst>
                    <a:ext uri="{FF2B5EF4-FFF2-40B4-BE49-F238E27FC236}">
                      <a16:creationId xmlns:a16="http://schemas.microsoft.com/office/drawing/2014/main" id="{1C899ED3-245D-1A73-685F-7F3B98B3D71A}"/>
                    </a:ext>
                  </a:extLst>
                </p:cNvPr>
                <p:cNvPicPr/>
                <p:nvPr/>
              </p:nvPicPr>
              <p:blipFill>
                <a:blip r:embed="rId426"/>
                <a:stretch>
                  <a:fillRect/>
                </a:stretch>
              </p:blipFill>
              <p:spPr>
                <a:xfrm>
                  <a:off x="7008942" y="1954550"/>
                  <a:ext cx="8604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294" name="Ink 293">
                  <a:extLst>
                    <a:ext uri="{FF2B5EF4-FFF2-40B4-BE49-F238E27FC236}">
                      <a16:creationId xmlns:a16="http://schemas.microsoft.com/office/drawing/2014/main" id="{C42CFE71-2DE0-3D59-0DC2-497B3A463B50}"/>
                    </a:ext>
                  </a:extLst>
                </p14:cNvPr>
                <p14:cNvContentPartPr/>
                <p14:nvPr/>
              </p14:nvContentPartPr>
              <p14:xfrm>
                <a:off x="7139622" y="1969310"/>
                <a:ext cx="50400" cy="51840"/>
              </p14:xfrm>
            </p:contentPart>
          </mc:Choice>
          <mc:Fallback xmlns="">
            <p:pic>
              <p:nvPicPr>
                <p:cNvPr id="294" name="Ink 293">
                  <a:extLst>
                    <a:ext uri="{FF2B5EF4-FFF2-40B4-BE49-F238E27FC236}">
                      <a16:creationId xmlns:a16="http://schemas.microsoft.com/office/drawing/2014/main" id="{C42CFE71-2DE0-3D59-0DC2-497B3A463B50}"/>
                    </a:ext>
                  </a:extLst>
                </p:cNvPr>
                <p:cNvPicPr/>
                <p:nvPr/>
              </p:nvPicPr>
              <p:blipFill>
                <a:blip r:embed="rId428"/>
                <a:stretch>
                  <a:fillRect/>
                </a:stretch>
              </p:blipFill>
              <p:spPr>
                <a:xfrm>
                  <a:off x="7130982" y="1960670"/>
                  <a:ext cx="6804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295" name="Ink 294">
                  <a:extLst>
                    <a:ext uri="{FF2B5EF4-FFF2-40B4-BE49-F238E27FC236}">
                      <a16:creationId xmlns:a16="http://schemas.microsoft.com/office/drawing/2014/main" id="{9B8190A1-9B6E-E9A2-0D7D-916A23E23FF4}"/>
                    </a:ext>
                  </a:extLst>
                </p14:cNvPr>
                <p14:cNvContentPartPr/>
                <p14:nvPr/>
              </p14:nvContentPartPr>
              <p14:xfrm>
                <a:off x="7124862" y="1961030"/>
                <a:ext cx="58680" cy="22680"/>
              </p14:xfrm>
            </p:contentPart>
          </mc:Choice>
          <mc:Fallback xmlns="">
            <p:pic>
              <p:nvPicPr>
                <p:cNvPr id="295" name="Ink 294">
                  <a:extLst>
                    <a:ext uri="{FF2B5EF4-FFF2-40B4-BE49-F238E27FC236}">
                      <a16:creationId xmlns:a16="http://schemas.microsoft.com/office/drawing/2014/main" id="{9B8190A1-9B6E-E9A2-0D7D-916A23E23FF4}"/>
                    </a:ext>
                  </a:extLst>
                </p:cNvPr>
                <p:cNvPicPr/>
                <p:nvPr/>
              </p:nvPicPr>
              <p:blipFill>
                <a:blip r:embed="rId430"/>
                <a:stretch>
                  <a:fillRect/>
                </a:stretch>
              </p:blipFill>
              <p:spPr>
                <a:xfrm>
                  <a:off x="7116222" y="1952390"/>
                  <a:ext cx="76320" cy="40320"/>
                </a:xfrm>
                <a:prstGeom prst="rect">
                  <a:avLst/>
                </a:prstGeom>
              </p:spPr>
            </p:pic>
          </mc:Fallback>
        </mc:AlternateContent>
      </p:grpSp>
      <p:grpSp>
        <p:nvGrpSpPr>
          <p:cNvPr id="312" name="Group 311">
            <a:extLst>
              <a:ext uri="{FF2B5EF4-FFF2-40B4-BE49-F238E27FC236}">
                <a16:creationId xmlns:a16="http://schemas.microsoft.com/office/drawing/2014/main" id="{0C70DE2C-82DC-DA58-37B2-162DE56E7D46}"/>
              </a:ext>
            </a:extLst>
          </p:cNvPr>
          <p:cNvGrpSpPr/>
          <p:nvPr/>
        </p:nvGrpSpPr>
        <p:grpSpPr>
          <a:xfrm>
            <a:off x="7364622" y="1898750"/>
            <a:ext cx="180000" cy="123480"/>
            <a:chOff x="7364622" y="1898750"/>
            <a:chExt cx="180000" cy="123480"/>
          </a:xfrm>
        </p:grpSpPr>
        <mc:AlternateContent xmlns:mc="http://schemas.openxmlformats.org/markup-compatibility/2006" xmlns:p14="http://schemas.microsoft.com/office/powerpoint/2010/main">
          <mc:Choice Requires="p14">
            <p:contentPart p14:bwMode="auto" r:id="rId431">
              <p14:nvContentPartPr>
                <p14:cNvPr id="297" name="Ink 296">
                  <a:extLst>
                    <a:ext uri="{FF2B5EF4-FFF2-40B4-BE49-F238E27FC236}">
                      <a16:creationId xmlns:a16="http://schemas.microsoft.com/office/drawing/2014/main" id="{775BFA55-33EB-A4A9-43F6-2948DE535F49}"/>
                    </a:ext>
                  </a:extLst>
                </p14:cNvPr>
                <p14:cNvContentPartPr/>
                <p14:nvPr/>
              </p14:nvContentPartPr>
              <p14:xfrm>
                <a:off x="7364622" y="1898750"/>
                <a:ext cx="171000" cy="123480"/>
              </p14:xfrm>
            </p:contentPart>
          </mc:Choice>
          <mc:Fallback xmlns="">
            <p:pic>
              <p:nvPicPr>
                <p:cNvPr id="297" name="Ink 296">
                  <a:extLst>
                    <a:ext uri="{FF2B5EF4-FFF2-40B4-BE49-F238E27FC236}">
                      <a16:creationId xmlns:a16="http://schemas.microsoft.com/office/drawing/2014/main" id="{775BFA55-33EB-A4A9-43F6-2948DE535F49}"/>
                    </a:ext>
                  </a:extLst>
                </p:cNvPr>
                <p:cNvPicPr/>
                <p:nvPr/>
              </p:nvPicPr>
              <p:blipFill>
                <a:blip r:embed="rId432"/>
                <a:stretch>
                  <a:fillRect/>
                </a:stretch>
              </p:blipFill>
              <p:spPr>
                <a:xfrm>
                  <a:off x="7355982" y="1889750"/>
                  <a:ext cx="1886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298" name="Ink 297">
                  <a:extLst>
                    <a:ext uri="{FF2B5EF4-FFF2-40B4-BE49-F238E27FC236}">
                      <a16:creationId xmlns:a16="http://schemas.microsoft.com/office/drawing/2014/main" id="{A4474973-AAA8-E89C-390F-CA9B4C0B7A1B}"/>
                    </a:ext>
                  </a:extLst>
                </p14:cNvPr>
                <p14:cNvContentPartPr/>
                <p14:nvPr/>
              </p14:nvContentPartPr>
              <p14:xfrm>
                <a:off x="7476222" y="1951310"/>
                <a:ext cx="68400" cy="27000"/>
              </p14:xfrm>
            </p:contentPart>
          </mc:Choice>
          <mc:Fallback xmlns="">
            <p:pic>
              <p:nvPicPr>
                <p:cNvPr id="298" name="Ink 297">
                  <a:extLst>
                    <a:ext uri="{FF2B5EF4-FFF2-40B4-BE49-F238E27FC236}">
                      <a16:creationId xmlns:a16="http://schemas.microsoft.com/office/drawing/2014/main" id="{A4474973-AAA8-E89C-390F-CA9B4C0B7A1B}"/>
                    </a:ext>
                  </a:extLst>
                </p:cNvPr>
                <p:cNvPicPr/>
                <p:nvPr/>
              </p:nvPicPr>
              <p:blipFill>
                <a:blip r:embed="rId434"/>
                <a:stretch>
                  <a:fillRect/>
                </a:stretch>
              </p:blipFill>
              <p:spPr>
                <a:xfrm>
                  <a:off x="7467582" y="1942310"/>
                  <a:ext cx="86040" cy="44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5">
            <p14:nvContentPartPr>
              <p14:cNvPr id="299" name="Ink 298">
                <a:extLst>
                  <a:ext uri="{FF2B5EF4-FFF2-40B4-BE49-F238E27FC236}">
                    <a16:creationId xmlns:a16="http://schemas.microsoft.com/office/drawing/2014/main" id="{0EDF0C04-C0C0-74C6-137A-91151E1A4658}"/>
                  </a:ext>
                </a:extLst>
              </p14:cNvPr>
              <p14:cNvContentPartPr/>
              <p14:nvPr/>
            </p14:nvContentPartPr>
            <p14:xfrm>
              <a:off x="7702662" y="1969310"/>
              <a:ext cx="71280" cy="36000"/>
            </p14:xfrm>
          </p:contentPart>
        </mc:Choice>
        <mc:Fallback xmlns="">
          <p:pic>
            <p:nvPicPr>
              <p:cNvPr id="299" name="Ink 298">
                <a:extLst>
                  <a:ext uri="{FF2B5EF4-FFF2-40B4-BE49-F238E27FC236}">
                    <a16:creationId xmlns:a16="http://schemas.microsoft.com/office/drawing/2014/main" id="{0EDF0C04-C0C0-74C6-137A-91151E1A4658}"/>
                  </a:ext>
                </a:extLst>
              </p:cNvPr>
              <p:cNvPicPr/>
              <p:nvPr/>
            </p:nvPicPr>
            <p:blipFill>
              <a:blip r:embed="rId436"/>
              <a:stretch>
                <a:fillRect/>
              </a:stretch>
            </p:blipFill>
            <p:spPr>
              <a:xfrm>
                <a:off x="7693662" y="1960670"/>
                <a:ext cx="88920" cy="53640"/>
              </a:xfrm>
              <a:prstGeom prst="rect">
                <a:avLst/>
              </a:prstGeom>
            </p:spPr>
          </p:pic>
        </mc:Fallback>
      </mc:AlternateContent>
      <p:grpSp>
        <p:nvGrpSpPr>
          <p:cNvPr id="311" name="Group 310">
            <a:extLst>
              <a:ext uri="{FF2B5EF4-FFF2-40B4-BE49-F238E27FC236}">
                <a16:creationId xmlns:a16="http://schemas.microsoft.com/office/drawing/2014/main" id="{834070C6-2EFF-18E3-1F22-07710D4709E5}"/>
              </a:ext>
            </a:extLst>
          </p:cNvPr>
          <p:cNvGrpSpPr/>
          <p:nvPr/>
        </p:nvGrpSpPr>
        <p:grpSpPr>
          <a:xfrm>
            <a:off x="7925862" y="1876070"/>
            <a:ext cx="380880" cy="188640"/>
            <a:chOff x="7925862" y="1876070"/>
            <a:chExt cx="380880" cy="188640"/>
          </a:xfrm>
        </p:grpSpPr>
        <mc:AlternateContent xmlns:mc="http://schemas.openxmlformats.org/markup-compatibility/2006" xmlns:p14="http://schemas.microsoft.com/office/powerpoint/2010/main">
          <mc:Choice Requires="p14">
            <p:contentPart p14:bwMode="auto" r:id="rId437">
              <p14:nvContentPartPr>
                <p14:cNvPr id="300" name="Ink 299">
                  <a:extLst>
                    <a:ext uri="{FF2B5EF4-FFF2-40B4-BE49-F238E27FC236}">
                      <a16:creationId xmlns:a16="http://schemas.microsoft.com/office/drawing/2014/main" id="{4546600F-912B-4070-6CD5-CA2FC40D8B4E}"/>
                    </a:ext>
                  </a:extLst>
                </p14:cNvPr>
                <p14:cNvContentPartPr/>
                <p14:nvPr/>
              </p14:nvContentPartPr>
              <p14:xfrm>
                <a:off x="7925862" y="1957790"/>
                <a:ext cx="43920" cy="106920"/>
              </p14:xfrm>
            </p:contentPart>
          </mc:Choice>
          <mc:Fallback xmlns="">
            <p:pic>
              <p:nvPicPr>
                <p:cNvPr id="300" name="Ink 299">
                  <a:extLst>
                    <a:ext uri="{FF2B5EF4-FFF2-40B4-BE49-F238E27FC236}">
                      <a16:creationId xmlns:a16="http://schemas.microsoft.com/office/drawing/2014/main" id="{4546600F-912B-4070-6CD5-CA2FC40D8B4E}"/>
                    </a:ext>
                  </a:extLst>
                </p:cNvPr>
                <p:cNvPicPr/>
                <p:nvPr/>
              </p:nvPicPr>
              <p:blipFill>
                <a:blip r:embed="rId438"/>
                <a:stretch>
                  <a:fillRect/>
                </a:stretch>
              </p:blipFill>
              <p:spPr>
                <a:xfrm>
                  <a:off x="7917222" y="1949150"/>
                  <a:ext cx="6156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439">
              <p14:nvContentPartPr>
                <p14:cNvPr id="301" name="Ink 300">
                  <a:extLst>
                    <a:ext uri="{FF2B5EF4-FFF2-40B4-BE49-F238E27FC236}">
                      <a16:creationId xmlns:a16="http://schemas.microsoft.com/office/drawing/2014/main" id="{A6FD00CE-DDA7-555C-0643-3AF5D95B53EB}"/>
                    </a:ext>
                  </a:extLst>
                </p14:cNvPr>
                <p14:cNvContentPartPr/>
                <p14:nvPr/>
              </p14:nvContentPartPr>
              <p14:xfrm>
                <a:off x="8008302" y="1965350"/>
                <a:ext cx="47880" cy="34560"/>
              </p14:xfrm>
            </p:contentPart>
          </mc:Choice>
          <mc:Fallback xmlns="">
            <p:pic>
              <p:nvPicPr>
                <p:cNvPr id="301" name="Ink 300">
                  <a:extLst>
                    <a:ext uri="{FF2B5EF4-FFF2-40B4-BE49-F238E27FC236}">
                      <a16:creationId xmlns:a16="http://schemas.microsoft.com/office/drawing/2014/main" id="{A6FD00CE-DDA7-555C-0643-3AF5D95B53EB}"/>
                    </a:ext>
                  </a:extLst>
                </p:cNvPr>
                <p:cNvPicPr/>
                <p:nvPr/>
              </p:nvPicPr>
              <p:blipFill>
                <a:blip r:embed="rId440"/>
                <a:stretch>
                  <a:fillRect/>
                </a:stretch>
              </p:blipFill>
              <p:spPr>
                <a:xfrm>
                  <a:off x="7999302" y="1956350"/>
                  <a:ext cx="655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441">
              <p14:nvContentPartPr>
                <p14:cNvPr id="302" name="Ink 301">
                  <a:extLst>
                    <a:ext uri="{FF2B5EF4-FFF2-40B4-BE49-F238E27FC236}">
                      <a16:creationId xmlns:a16="http://schemas.microsoft.com/office/drawing/2014/main" id="{CCECBB41-9C7D-60B3-F8E5-E16CECC8A064}"/>
                    </a:ext>
                  </a:extLst>
                </p14:cNvPr>
                <p14:cNvContentPartPr/>
                <p14:nvPr/>
              </p14:nvContentPartPr>
              <p14:xfrm>
                <a:off x="8091102" y="1905230"/>
                <a:ext cx="9000" cy="95040"/>
              </p14:xfrm>
            </p:contentPart>
          </mc:Choice>
          <mc:Fallback xmlns="">
            <p:pic>
              <p:nvPicPr>
                <p:cNvPr id="302" name="Ink 301">
                  <a:extLst>
                    <a:ext uri="{FF2B5EF4-FFF2-40B4-BE49-F238E27FC236}">
                      <a16:creationId xmlns:a16="http://schemas.microsoft.com/office/drawing/2014/main" id="{CCECBB41-9C7D-60B3-F8E5-E16CECC8A064}"/>
                    </a:ext>
                  </a:extLst>
                </p:cNvPr>
                <p:cNvPicPr/>
                <p:nvPr/>
              </p:nvPicPr>
              <p:blipFill>
                <a:blip r:embed="rId442"/>
                <a:stretch>
                  <a:fillRect/>
                </a:stretch>
              </p:blipFill>
              <p:spPr>
                <a:xfrm>
                  <a:off x="8082102" y="1896590"/>
                  <a:ext cx="2664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443">
              <p14:nvContentPartPr>
                <p14:cNvPr id="303" name="Ink 302">
                  <a:extLst>
                    <a:ext uri="{FF2B5EF4-FFF2-40B4-BE49-F238E27FC236}">
                      <a16:creationId xmlns:a16="http://schemas.microsoft.com/office/drawing/2014/main" id="{CCF337D8-95D9-D47B-7C1E-7D3061F2DFAE}"/>
                    </a:ext>
                  </a:extLst>
                </p14:cNvPr>
                <p14:cNvContentPartPr/>
                <p14:nvPr/>
              </p14:nvContentPartPr>
              <p14:xfrm>
                <a:off x="8130702" y="1963190"/>
                <a:ext cx="68400" cy="33120"/>
              </p14:xfrm>
            </p:contentPart>
          </mc:Choice>
          <mc:Fallback xmlns="">
            <p:pic>
              <p:nvPicPr>
                <p:cNvPr id="303" name="Ink 302">
                  <a:extLst>
                    <a:ext uri="{FF2B5EF4-FFF2-40B4-BE49-F238E27FC236}">
                      <a16:creationId xmlns:a16="http://schemas.microsoft.com/office/drawing/2014/main" id="{CCF337D8-95D9-D47B-7C1E-7D3061F2DFAE}"/>
                    </a:ext>
                  </a:extLst>
                </p:cNvPr>
                <p:cNvPicPr/>
                <p:nvPr/>
              </p:nvPicPr>
              <p:blipFill>
                <a:blip r:embed="rId444"/>
                <a:stretch>
                  <a:fillRect/>
                </a:stretch>
              </p:blipFill>
              <p:spPr>
                <a:xfrm>
                  <a:off x="8121702" y="1954550"/>
                  <a:ext cx="8604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445">
              <p14:nvContentPartPr>
                <p14:cNvPr id="304" name="Ink 303">
                  <a:extLst>
                    <a:ext uri="{FF2B5EF4-FFF2-40B4-BE49-F238E27FC236}">
                      <a16:creationId xmlns:a16="http://schemas.microsoft.com/office/drawing/2014/main" id="{EC5CEA77-8758-74BE-3BDF-37865471172D}"/>
                    </a:ext>
                  </a:extLst>
                </p14:cNvPr>
                <p14:cNvContentPartPr/>
                <p14:nvPr/>
              </p14:nvContentPartPr>
              <p14:xfrm>
                <a:off x="8237982" y="1876070"/>
                <a:ext cx="49320" cy="123840"/>
              </p14:xfrm>
            </p:contentPart>
          </mc:Choice>
          <mc:Fallback xmlns="">
            <p:pic>
              <p:nvPicPr>
                <p:cNvPr id="304" name="Ink 303">
                  <a:extLst>
                    <a:ext uri="{FF2B5EF4-FFF2-40B4-BE49-F238E27FC236}">
                      <a16:creationId xmlns:a16="http://schemas.microsoft.com/office/drawing/2014/main" id="{EC5CEA77-8758-74BE-3BDF-37865471172D}"/>
                    </a:ext>
                  </a:extLst>
                </p:cNvPr>
                <p:cNvPicPr/>
                <p:nvPr/>
              </p:nvPicPr>
              <p:blipFill>
                <a:blip r:embed="rId446"/>
                <a:stretch>
                  <a:fillRect/>
                </a:stretch>
              </p:blipFill>
              <p:spPr>
                <a:xfrm>
                  <a:off x="8229342" y="1867430"/>
                  <a:ext cx="6696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447">
              <p14:nvContentPartPr>
                <p14:cNvPr id="305" name="Ink 304">
                  <a:extLst>
                    <a:ext uri="{FF2B5EF4-FFF2-40B4-BE49-F238E27FC236}">
                      <a16:creationId xmlns:a16="http://schemas.microsoft.com/office/drawing/2014/main" id="{80440C23-DB38-1A20-279B-9196D4A9F3CC}"/>
                    </a:ext>
                  </a:extLst>
                </p14:cNvPr>
                <p14:cNvContentPartPr/>
                <p14:nvPr/>
              </p14:nvContentPartPr>
              <p14:xfrm>
                <a:off x="8240142" y="1945550"/>
                <a:ext cx="66600" cy="24480"/>
              </p14:xfrm>
            </p:contentPart>
          </mc:Choice>
          <mc:Fallback xmlns="">
            <p:pic>
              <p:nvPicPr>
                <p:cNvPr id="305" name="Ink 304">
                  <a:extLst>
                    <a:ext uri="{FF2B5EF4-FFF2-40B4-BE49-F238E27FC236}">
                      <a16:creationId xmlns:a16="http://schemas.microsoft.com/office/drawing/2014/main" id="{80440C23-DB38-1A20-279B-9196D4A9F3CC}"/>
                    </a:ext>
                  </a:extLst>
                </p:cNvPr>
                <p:cNvPicPr/>
                <p:nvPr/>
              </p:nvPicPr>
              <p:blipFill>
                <a:blip r:embed="rId448"/>
                <a:stretch>
                  <a:fillRect/>
                </a:stretch>
              </p:blipFill>
              <p:spPr>
                <a:xfrm>
                  <a:off x="8231142" y="1936910"/>
                  <a:ext cx="84240" cy="42120"/>
                </a:xfrm>
                <a:prstGeom prst="rect">
                  <a:avLst/>
                </a:prstGeom>
              </p:spPr>
            </p:pic>
          </mc:Fallback>
        </mc:AlternateContent>
      </p:grpSp>
      <p:grpSp>
        <p:nvGrpSpPr>
          <p:cNvPr id="310" name="Group 309">
            <a:extLst>
              <a:ext uri="{FF2B5EF4-FFF2-40B4-BE49-F238E27FC236}">
                <a16:creationId xmlns:a16="http://schemas.microsoft.com/office/drawing/2014/main" id="{6E620DA3-C059-486B-D1E4-ED40B50A7D0D}"/>
              </a:ext>
            </a:extLst>
          </p:cNvPr>
          <p:cNvGrpSpPr/>
          <p:nvPr/>
        </p:nvGrpSpPr>
        <p:grpSpPr>
          <a:xfrm>
            <a:off x="8472342" y="1928630"/>
            <a:ext cx="565920" cy="67680"/>
            <a:chOff x="8472342" y="1928630"/>
            <a:chExt cx="565920" cy="67680"/>
          </a:xfrm>
        </p:grpSpPr>
        <mc:AlternateContent xmlns:mc="http://schemas.openxmlformats.org/markup-compatibility/2006" xmlns:p14="http://schemas.microsoft.com/office/powerpoint/2010/main">
          <mc:Choice Requires="p14">
            <p:contentPart p14:bwMode="auto" r:id="rId449">
              <p14:nvContentPartPr>
                <p14:cNvPr id="306" name="Ink 305">
                  <a:extLst>
                    <a:ext uri="{FF2B5EF4-FFF2-40B4-BE49-F238E27FC236}">
                      <a16:creationId xmlns:a16="http://schemas.microsoft.com/office/drawing/2014/main" id="{BF15537D-5B00-8CE9-D2E4-326F471598BE}"/>
                    </a:ext>
                  </a:extLst>
                </p14:cNvPr>
                <p14:cNvContentPartPr/>
                <p14:nvPr/>
              </p14:nvContentPartPr>
              <p14:xfrm>
                <a:off x="8472342" y="1934030"/>
                <a:ext cx="52920" cy="60120"/>
              </p14:xfrm>
            </p:contentPart>
          </mc:Choice>
          <mc:Fallback xmlns="">
            <p:pic>
              <p:nvPicPr>
                <p:cNvPr id="306" name="Ink 305">
                  <a:extLst>
                    <a:ext uri="{FF2B5EF4-FFF2-40B4-BE49-F238E27FC236}">
                      <a16:creationId xmlns:a16="http://schemas.microsoft.com/office/drawing/2014/main" id="{BF15537D-5B00-8CE9-D2E4-326F471598BE}"/>
                    </a:ext>
                  </a:extLst>
                </p:cNvPr>
                <p:cNvPicPr/>
                <p:nvPr/>
              </p:nvPicPr>
              <p:blipFill>
                <a:blip r:embed="rId450"/>
                <a:stretch>
                  <a:fillRect/>
                </a:stretch>
              </p:blipFill>
              <p:spPr>
                <a:xfrm>
                  <a:off x="8463702" y="1925390"/>
                  <a:ext cx="7056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451">
              <p14:nvContentPartPr>
                <p14:cNvPr id="307" name="Ink 306">
                  <a:extLst>
                    <a:ext uri="{FF2B5EF4-FFF2-40B4-BE49-F238E27FC236}">
                      <a16:creationId xmlns:a16="http://schemas.microsoft.com/office/drawing/2014/main" id="{0C1E33D0-46F9-F714-1E6F-56948FF64F64}"/>
                    </a:ext>
                  </a:extLst>
                </p14:cNvPr>
                <p14:cNvContentPartPr/>
                <p14:nvPr/>
              </p14:nvContentPartPr>
              <p14:xfrm>
                <a:off x="8547222" y="1964270"/>
                <a:ext cx="76320" cy="32040"/>
              </p14:xfrm>
            </p:contentPart>
          </mc:Choice>
          <mc:Fallback xmlns="">
            <p:pic>
              <p:nvPicPr>
                <p:cNvPr id="307" name="Ink 306">
                  <a:extLst>
                    <a:ext uri="{FF2B5EF4-FFF2-40B4-BE49-F238E27FC236}">
                      <a16:creationId xmlns:a16="http://schemas.microsoft.com/office/drawing/2014/main" id="{0C1E33D0-46F9-F714-1E6F-56948FF64F64}"/>
                    </a:ext>
                  </a:extLst>
                </p:cNvPr>
                <p:cNvPicPr/>
                <p:nvPr/>
              </p:nvPicPr>
              <p:blipFill>
                <a:blip r:embed="rId452"/>
                <a:stretch>
                  <a:fillRect/>
                </a:stretch>
              </p:blipFill>
              <p:spPr>
                <a:xfrm>
                  <a:off x="8538222" y="1955630"/>
                  <a:ext cx="939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53">
              <p14:nvContentPartPr>
                <p14:cNvPr id="308" name="Ink 307">
                  <a:extLst>
                    <a:ext uri="{FF2B5EF4-FFF2-40B4-BE49-F238E27FC236}">
                      <a16:creationId xmlns:a16="http://schemas.microsoft.com/office/drawing/2014/main" id="{A5976DCE-21D6-FAB0-83B2-0C71608FFC05}"/>
                    </a:ext>
                  </a:extLst>
                </p14:cNvPr>
                <p14:cNvContentPartPr/>
                <p14:nvPr/>
              </p14:nvContentPartPr>
              <p14:xfrm>
                <a:off x="8743062" y="1928630"/>
                <a:ext cx="55080" cy="58320"/>
              </p14:xfrm>
            </p:contentPart>
          </mc:Choice>
          <mc:Fallback xmlns="">
            <p:pic>
              <p:nvPicPr>
                <p:cNvPr id="308" name="Ink 307">
                  <a:extLst>
                    <a:ext uri="{FF2B5EF4-FFF2-40B4-BE49-F238E27FC236}">
                      <a16:creationId xmlns:a16="http://schemas.microsoft.com/office/drawing/2014/main" id="{A5976DCE-21D6-FAB0-83B2-0C71608FFC05}"/>
                    </a:ext>
                  </a:extLst>
                </p:cNvPr>
                <p:cNvPicPr/>
                <p:nvPr/>
              </p:nvPicPr>
              <p:blipFill>
                <a:blip r:embed="rId454"/>
                <a:stretch>
                  <a:fillRect/>
                </a:stretch>
              </p:blipFill>
              <p:spPr>
                <a:xfrm>
                  <a:off x="8734062" y="1919630"/>
                  <a:ext cx="727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455">
              <p14:nvContentPartPr>
                <p14:cNvPr id="309" name="Ink 308">
                  <a:extLst>
                    <a:ext uri="{FF2B5EF4-FFF2-40B4-BE49-F238E27FC236}">
                      <a16:creationId xmlns:a16="http://schemas.microsoft.com/office/drawing/2014/main" id="{54197E8E-E879-25C7-8ABE-5DDB458F89E7}"/>
                    </a:ext>
                  </a:extLst>
                </p14:cNvPr>
                <p14:cNvContentPartPr/>
                <p14:nvPr/>
              </p14:nvContentPartPr>
              <p14:xfrm>
                <a:off x="8823702" y="1937990"/>
                <a:ext cx="214560" cy="56880"/>
              </p14:xfrm>
            </p:contentPart>
          </mc:Choice>
          <mc:Fallback xmlns="">
            <p:pic>
              <p:nvPicPr>
                <p:cNvPr id="309" name="Ink 308">
                  <a:extLst>
                    <a:ext uri="{FF2B5EF4-FFF2-40B4-BE49-F238E27FC236}">
                      <a16:creationId xmlns:a16="http://schemas.microsoft.com/office/drawing/2014/main" id="{54197E8E-E879-25C7-8ABE-5DDB458F89E7}"/>
                    </a:ext>
                  </a:extLst>
                </p:cNvPr>
                <p:cNvPicPr/>
                <p:nvPr/>
              </p:nvPicPr>
              <p:blipFill>
                <a:blip r:embed="rId456"/>
                <a:stretch>
                  <a:fillRect/>
                </a:stretch>
              </p:blipFill>
              <p:spPr>
                <a:xfrm>
                  <a:off x="8815062" y="1928990"/>
                  <a:ext cx="232200" cy="74520"/>
                </a:xfrm>
                <a:prstGeom prst="rect">
                  <a:avLst/>
                </a:prstGeom>
              </p:spPr>
            </p:pic>
          </mc:Fallback>
        </mc:AlternateContent>
      </p:grpSp>
      <p:grpSp>
        <p:nvGrpSpPr>
          <p:cNvPr id="336" name="Group 335">
            <a:extLst>
              <a:ext uri="{FF2B5EF4-FFF2-40B4-BE49-F238E27FC236}">
                <a16:creationId xmlns:a16="http://schemas.microsoft.com/office/drawing/2014/main" id="{E2B76E57-30B7-84AC-2464-77610387EE22}"/>
              </a:ext>
            </a:extLst>
          </p:cNvPr>
          <p:cNvGrpSpPr/>
          <p:nvPr/>
        </p:nvGrpSpPr>
        <p:grpSpPr>
          <a:xfrm>
            <a:off x="8490342" y="2109710"/>
            <a:ext cx="302040" cy="113040"/>
            <a:chOff x="8490342" y="2109710"/>
            <a:chExt cx="302040" cy="113040"/>
          </a:xfrm>
        </p:grpSpPr>
        <mc:AlternateContent xmlns:mc="http://schemas.openxmlformats.org/markup-compatibility/2006" xmlns:p14="http://schemas.microsoft.com/office/powerpoint/2010/main">
          <mc:Choice Requires="p14">
            <p:contentPart p14:bwMode="auto" r:id="rId457">
              <p14:nvContentPartPr>
                <p14:cNvPr id="331" name="Ink 330">
                  <a:extLst>
                    <a:ext uri="{FF2B5EF4-FFF2-40B4-BE49-F238E27FC236}">
                      <a16:creationId xmlns:a16="http://schemas.microsoft.com/office/drawing/2014/main" id="{19233261-03A1-4B0D-1C58-0812561DB079}"/>
                    </a:ext>
                  </a:extLst>
                </p14:cNvPr>
                <p14:cNvContentPartPr/>
                <p14:nvPr/>
              </p14:nvContentPartPr>
              <p14:xfrm>
                <a:off x="8490342" y="2109710"/>
                <a:ext cx="16200" cy="113040"/>
              </p14:xfrm>
            </p:contentPart>
          </mc:Choice>
          <mc:Fallback xmlns="">
            <p:pic>
              <p:nvPicPr>
                <p:cNvPr id="331" name="Ink 330">
                  <a:extLst>
                    <a:ext uri="{FF2B5EF4-FFF2-40B4-BE49-F238E27FC236}">
                      <a16:creationId xmlns:a16="http://schemas.microsoft.com/office/drawing/2014/main" id="{19233261-03A1-4B0D-1C58-0812561DB079}"/>
                    </a:ext>
                  </a:extLst>
                </p:cNvPr>
                <p:cNvPicPr/>
                <p:nvPr/>
              </p:nvPicPr>
              <p:blipFill>
                <a:blip r:embed="rId458"/>
                <a:stretch>
                  <a:fillRect/>
                </a:stretch>
              </p:blipFill>
              <p:spPr>
                <a:xfrm>
                  <a:off x="8481702" y="2101070"/>
                  <a:ext cx="338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459">
              <p14:nvContentPartPr>
                <p14:cNvPr id="332" name="Ink 331">
                  <a:extLst>
                    <a:ext uri="{FF2B5EF4-FFF2-40B4-BE49-F238E27FC236}">
                      <a16:creationId xmlns:a16="http://schemas.microsoft.com/office/drawing/2014/main" id="{68B74F56-4A74-8ADC-E191-285B6F1ED5A9}"/>
                    </a:ext>
                  </a:extLst>
                </p14:cNvPr>
                <p14:cNvContentPartPr/>
                <p14:nvPr/>
              </p14:nvContentPartPr>
              <p14:xfrm>
                <a:off x="8540742" y="2190710"/>
                <a:ext cx="3960" cy="15480"/>
              </p14:xfrm>
            </p:contentPart>
          </mc:Choice>
          <mc:Fallback xmlns="">
            <p:pic>
              <p:nvPicPr>
                <p:cNvPr id="332" name="Ink 331">
                  <a:extLst>
                    <a:ext uri="{FF2B5EF4-FFF2-40B4-BE49-F238E27FC236}">
                      <a16:creationId xmlns:a16="http://schemas.microsoft.com/office/drawing/2014/main" id="{68B74F56-4A74-8ADC-E191-285B6F1ED5A9}"/>
                    </a:ext>
                  </a:extLst>
                </p:cNvPr>
                <p:cNvPicPr/>
                <p:nvPr/>
              </p:nvPicPr>
              <p:blipFill>
                <a:blip r:embed="rId460"/>
                <a:stretch>
                  <a:fillRect/>
                </a:stretch>
              </p:blipFill>
              <p:spPr>
                <a:xfrm>
                  <a:off x="8532102" y="2182070"/>
                  <a:ext cx="21600" cy="33120"/>
                </a:xfrm>
                <a:prstGeom prst="rect">
                  <a:avLst/>
                </a:prstGeom>
              </p:spPr>
            </p:pic>
          </mc:Fallback>
        </mc:AlternateContent>
        <mc:AlternateContent xmlns:mc="http://schemas.openxmlformats.org/markup-compatibility/2006" xmlns:p14="http://schemas.microsoft.com/office/powerpoint/2010/main">
          <mc:Choice Requires="p14">
            <p:contentPart p14:bwMode="auto" r:id="rId461">
              <p14:nvContentPartPr>
                <p14:cNvPr id="333" name="Ink 332">
                  <a:extLst>
                    <a:ext uri="{FF2B5EF4-FFF2-40B4-BE49-F238E27FC236}">
                      <a16:creationId xmlns:a16="http://schemas.microsoft.com/office/drawing/2014/main" id="{9C86C814-43D1-B0B2-9932-A3ACE324F7B2}"/>
                    </a:ext>
                  </a:extLst>
                </p14:cNvPr>
                <p14:cNvContentPartPr/>
                <p14:nvPr/>
              </p14:nvContentPartPr>
              <p14:xfrm>
                <a:off x="8590062" y="2175950"/>
                <a:ext cx="65880" cy="36360"/>
              </p14:xfrm>
            </p:contentPart>
          </mc:Choice>
          <mc:Fallback xmlns="">
            <p:pic>
              <p:nvPicPr>
                <p:cNvPr id="333" name="Ink 332">
                  <a:extLst>
                    <a:ext uri="{FF2B5EF4-FFF2-40B4-BE49-F238E27FC236}">
                      <a16:creationId xmlns:a16="http://schemas.microsoft.com/office/drawing/2014/main" id="{9C86C814-43D1-B0B2-9932-A3ACE324F7B2}"/>
                    </a:ext>
                  </a:extLst>
                </p:cNvPr>
                <p:cNvPicPr/>
                <p:nvPr/>
              </p:nvPicPr>
              <p:blipFill>
                <a:blip r:embed="rId462"/>
                <a:stretch>
                  <a:fillRect/>
                </a:stretch>
              </p:blipFill>
              <p:spPr>
                <a:xfrm>
                  <a:off x="8581062" y="2167310"/>
                  <a:ext cx="8352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63">
              <p14:nvContentPartPr>
                <p14:cNvPr id="334" name="Ink 333">
                  <a:extLst>
                    <a:ext uri="{FF2B5EF4-FFF2-40B4-BE49-F238E27FC236}">
                      <a16:creationId xmlns:a16="http://schemas.microsoft.com/office/drawing/2014/main" id="{CA04998C-3239-8CA0-A4E5-39F3F37DB1A5}"/>
                    </a:ext>
                  </a:extLst>
                </p14:cNvPr>
                <p14:cNvContentPartPr/>
                <p14:nvPr/>
              </p14:nvContentPartPr>
              <p14:xfrm>
                <a:off x="8676462" y="2144630"/>
                <a:ext cx="115920" cy="68400"/>
              </p14:xfrm>
            </p:contentPart>
          </mc:Choice>
          <mc:Fallback xmlns="">
            <p:pic>
              <p:nvPicPr>
                <p:cNvPr id="334" name="Ink 333">
                  <a:extLst>
                    <a:ext uri="{FF2B5EF4-FFF2-40B4-BE49-F238E27FC236}">
                      <a16:creationId xmlns:a16="http://schemas.microsoft.com/office/drawing/2014/main" id="{CA04998C-3239-8CA0-A4E5-39F3F37DB1A5}"/>
                    </a:ext>
                  </a:extLst>
                </p:cNvPr>
                <p:cNvPicPr/>
                <p:nvPr/>
              </p:nvPicPr>
              <p:blipFill>
                <a:blip r:embed="rId464"/>
                <a:stretch>
                  <a:fillRect/>
                </a:stretch>
              </p:blipFill>
              <p:spPr>
                <a:xfrm>
                  <a:off x="8667462" y="2135990"/>
                  <a:ext cx="133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465">
              <p14:nvContentPartPr>
                <p14:cNvPr id="335" name="Ink 334">
                  <a:extLst>
                    <a:ext uri="{FF2B5EF4-FFF2-40B4-BE49-F238E27FC236}">
                      <a16:creationId xmlns:a16="http://schemas.microsoft.com/office/drawing/2014/main" id="{7E5FCDD2-AECC-FEA1-E3B0-A71BF285CA48}"/>
                    </a:ext>
                  </a:extLst>
                </p14:cNvPr>
                <p14:cNvContentPartPr/>
                <p14:nvPr/>
              </p14:nvContentPartPr>
              <p14:xfrm>
                <a:off x="8592582" y="2125550"/>
                <a:ext cx="4320" cy="6840"/>
              </p14:xfrm>
            </p:contentPart>
          </mc:Choice>
          <mc:Fallback xmlns="">
            <p:pic>
              <p:nvPicPr>
                <p:cNvPr id="335" name="Ink 334">
                  <a:extLst>
                    <a:ext uri="{FF2B5EF4-FFF2-40B4-BE49-F238E27FC236}">
                      <a16:creationId xmlns:a16="http://schemas.microsoft.com/office/drawing/2014/main" id="{7E5FCDD2-AECC-FEA1-E3B0-A71BF285CA48}"/>
                    </a:ext>
                  </a:extLst>
                </p:cNvPr>
                <p:cNvPicPr/>
                <p:nvPr/>
              </p:nvPicPr>
              <p:blipFill>
                <a:blip r:embed="rId466"/>
                <a:stretch>
                  <a:fillRect/>
                </a:stretch>
              </p:blipFill>
              <p:spPr>
                <a:xfrm>
                  <a:off x="8583582" y="2116910"/>
                  <a:ext cx="21960" cy="24480"/>
                </a:xfrm>
                <a:prstGeom prst="rect">
                  <a:avLst/>
                </a:prstGeom>
              </p:spPr>
            </p:pic>
          </mc:Fallback>
        </mc:AlternateContent>
      </p:grpSp>
      <p:grpSp>
        <p:nvGrpSpPr>
          <p:cNvPr id="344" name="Group 343">
            <a:extLst>
              <a:ext uri="{FF2B5EF4-FFF2-40B4-BE49-F238E27FC236}">
                <a16:creationId xmlns:a16="http://schemas.microsoft.com/office/drawing/2014/main" id="{0BD10461-DE44-4E88-864F-A51488346CCF}"/>
              </a:ext>
            </a:extLst>
          </p:cNvPr>
          <p:cNvGrpSpPr/>
          <p:nvPr/>
        </p:nvGrpSpPr>
        <p:grpSpPr>
          <a:xfrm>
            <a:off x="6637422" y="2115830"/>
            <a:ext cx="1608480" cy="397080"/>
            <a:chOff x="6637422" y="2115830"/>
            <a:chExt cx="1608480" cy="397080"/>
          </a:xfrm>
        </p:grpSpPr>
        <mc:AlternateContent xmlns:mc="http://schemas.openxmlformats.org/markup-compatibility/2006" xmlns:p14="http://schemas.microsoft.com/office/powerpoint/2010/main">
          <mc:Choice Requires="p14">
            <p:contentPart p14:bwMode="auto" r:id="rId467">
              <p14:nvContentPartPr>
                <p14:cNvPr id="313" name="Ink 312">
                  <a:extLst>
                    <a:ext uri="{FF2B5EF4-FFF2-40B4-BE49-F238E27FC236}">
                      <a16:creationId xmlns:a16="http://schemas.microsoft.com/office/drawing/2014/main" id="{E022E974-9E10-9F6E-0C7D-EEB1251CCCCD}"/>
                    </a:ext>
                  </a:extLst>
                </p14:cNvPr>
                <p14:cNvContentPartPr/>
                <p14:nvPr/>
              </p14:nvContentPartPr>
              <p14:xfrm>
                <a:off x="6637422" y="2193230"/>
                <a:ext cx="32400" cy="86400"/>
              </p14:xfrm>
            </p:contentPart>
          </mc:Choice>
          <mc:Fallback xmlns="">
            <p:pic>
              <p:nvPicPr>
                <p:cNvPr id="313" name="Ink 312">
                  <a:extLst>
                    <a:ext uri="{FF2B5EF4-FFF2-40B4-BE49-F238E27FC236}">
                      <a16:creationId xmlns:a16="http://schemas.microsoft.com/office/drawing/2014/main" id="{E022E974-9E10-9F6E-0C7D-EEB1251CCCCD}"/>
                    </a:ext>
                  </a:extLst>
                </p:cNvPr>
                <p:cNvPicPr/>
                <p:nvPr/>
              </p:nvPicPr>
              <p:blipFill>
                <a:blip r:embed="rId468"/>
                <a:stretch>
                  <a:fillRect/>
                </a:stretch>
              </p:blipFill>
              <p:spPr>
                <a:xfrm>
                  <a:off x="6628782" y="2184590"/>
                  <a:ext cx="500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469">
              <p14:nvContentPartPr>
                <p14:cNvPr id="314" name="Ink 313">
                  <a:extLst>
                    <a:ext uri="{FF2B5EF4-FFF2-40B4-BE49-F238E27FC236}">
                      <a16:creationId xmlns:a16="http://schemas.microsoft.com/office/drawing/2014/main" id="{E62193F9-5ACA-E29D-605C-5B074256A562}"/>
                    </a:ext>
                  </a:extLst>
                </p14:cNvPr>
                <p14:cNvContentPartPr/>
                <p14:nvPr/>
              </p14:nvContentPartPr>
              <p14:xfrm>
                <a:off x="6704022" y="2221670"/>
                <a:ext cx="16920" cy="56520"/>
              </p14:xfrm>
            </p:contentPart>
          </mc:Choice>
          <mc:Fallback xmlns="">
            <p:pic>
              <p:nvPicPr>
                <p:cNvPr id="314" name="Ink 313">
                  <a:extLst>
                    <a:ext uri="{FF2B5EF4-FFF2-40B4-BE49-F238E27FC236}">
                      <a16:creationId xmlns:a16="http://schemas.microsoft.com/office/drawing/2014/main" id="{E62193F9-5ACA-E29D-605C-5B074256A562}"/>
                    </a:ext>
                  </a:extLst>
                </p:cNvPr>
                <p:cNvPicPr/>
                <p:nvPr/>
              </p:nvPicPr>
              <p:blipFill>
                <a:blip r:embed="rId470"/>
                <a:stretch>
                  <a:fillRect/>
                </a:stretch>
              </p:blipFill>
              <p:spPr>
                <a:xfrm>
                  <a:off x="6695022" y="2212670"/>
                  <a:ext cx="345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471">
              <p14:nvContentPartPr>
                <p14:cNvPr id="315" name="Ink 314">
                  <a:extLst>
                    <a:ext uri="{FF2B5EF4-FFF2-40B4-BE49-F238E27FC236}">
                      <a16:creationId xmlns:a16="http://schemas.microsoft.com/office/drawing/2014/main" id="{83987FA3-6EC1-57FF-8364-07FEF07DC384}"/>
                    </a:ext>
                  </a:extLst>
                </p14:cNvPr>
                <p14:cNvContentPartPr/>
                <p14:nvPr/>
              </p14:nvContentPartPr>
              <p14:xfrm>
                <a:off x="6715182" y="2208350"/>
                <a:ext cx="6480" cy="720"/>
              </p14:xfrm>
            </p:contentPart>
          </mc:Choice>
          <mc:Fallback xmlns="">
            <p:pic>
              <p:nvPicPr>
                <p:cNvPr id="315" name="Ink 314">
                  <a:extLst>
                    <a:ext uri="{FF2B5EF4-FFF2-40B4-BE49-F238E27FC236}">
                      <a16:creationId xmlns:a16="http://schemas.microsoft.com/office/drawing/2014/main" id="{83987FA3-6EC1-57FF-8364-07FEF07DC384}"/>
                    </a:ext>
                  </a:extLst>
                </p:cNvPr>
                <p:cNvPicPr/>
                <p:nvPr/>
              </p:nvPicPr>
              <p:blipFill>
                <a:blip r:embed="rId472"/>
                <a:stretch>
                  <a:fillRect/>
                </a:stretch>
              </p:blipFill>
              <p:spPr>
                <a:xfrm>
                  <a:off x="6706182" y="2199710"/>
                  <a:ext cx="24120" cy="18360"/>
                </a:xfrm>
                <a:prstGeom prst="rect">
                  <a:avLst/>
                </a:prstGeom>
              </p:spPr>
            </p:pic>
          </mc:Fallback>
        </mc:AlternateContent>
        <mc:AlternateContent xmlns:mc="http://schemas.openxmlformats.org/markup-compatibility/2006" xmlns:p14="http://schemas.microsoft.com/office/powerpoint/2010/main">
          <mc:Choice Requires="p14">
            <p:contentPart p14:bwMode="auto" r:id="rId473">
              <p14:nvContentPartPr>
                <p14:cNvPr id="316" name="Ink 315">
                  <a:extLst>
                    <a:ext uri="{FF2B5EF4-FFF2-40B4-BE49-F238E27FC236}">
                      <a16:creationId xmlns:a16="http://schemas.microsoft.com/office/drawing/2014/main" id="{36277D08-084B-1F8D-E7A6-B87580B30499}"/>
                    </a:ext>
                  </a:extLst>
                </p14:cNvPr>
                <p14:cNvContentPartPr/>
                <p14:nvPr/>
              </p14:nvContentPartPr>
              <p14:xfrm>
                <a:off x="6762702" y="2167310"/>
                <a:ext cx="126360" cy="98640"/>
              </p14:xfrm>
            </p:contentPart>
          </mc:Choice>
          <mc:Fallback xmlns="">
            <p:pic>
              <p:nvPicPr>
                <p:cNvPr id="316" name="Ink 315">
                  <a:extLst>
                    <a:ext uri="{FF2B5EF4-FFF2-40B4-BE49-F238E27FC236}">
                      <a16:creationId xmlns:a16="http://schemas.microsoft.com/office/drawing/2014/main" id="{36277D08-084B-1F8D-E7A6-B87580B30499}"/>
                    </a:ext>
                  </a:extLst>
                </p:cNvPr>
                <p:cNvPicPr/>
                <p:nvPr/>
              </p:nvPicPr>
              <p:blipFill>
                <a:blip r:embed="rId474"/>
                <a:stretch>
                  <a:fillRect/>
                </a:stretch>
              </p:blipFill>
              <p:spPr>
                <a:xfrm>
                  <a:off x="6753702" y="2158670"/>
                  <a:ext cx="14400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75">
              <p14:nvContentPartPr>
                <p14:cNvPr id="317" name="Ink 316">
                  <a:extLst>
                    <a:ext uri="{FF2B5EF4-FFF2-40B4-BE49-F238E27FC236}">
                      <a16:creationId xmlns:a16="http://schemas.microsoft.com/office/drawing/2014/main" id="{9B0881D5-E243-49DD-9EBC-AF4E0753A36C}"/>
                    </a:ext>
                  </a:extLst>
                </p14:cNvPr>
                <p14:cNvContentPartPr/>
                <p14:nvPr/>
              </p14:nvContentPartPr>
              <p14:xfrm>
                <a:off x="6992742" y="2221670"/>
                <a:ext cx="56520" cy="58680"/>
              </p14:xfrm>
            </p:contentPart>
          </mc:Choice>
          <mc:Fallback xmlns="">
            <p:pic>
              <p:nvPicPr>
                <p:cNvPr id="317" name="Ink 316">
                  <a:extLst>
                    <a:ext uri="{FF2B5EF4-FFF2-40B4-BE49-F238E27FC236}">
                      <a16:creationId xmlns:a16="http://schemas.microsoft.com/office/drawing/2014/main" id="{9B0881D5-E243-49DD-9EBC-AF4E0753A36C}"/>
                    </a:ext>
                  </a:extLst>
                </p:cNvPr>
                <p:cNvPicPr/>
                <p:nvPr/>
              </p:nvPicPr>
              <p:blipFill>
                <a:blip r:embed="rId476"/>
                <a:stretch>
                  <a:fillRect/>
                </a:stretch>
              </p:blipFill>
              <p:spPr>
                <a:xfrm>
                  <a:off x="6984102" y="2213030"/>
                  <a:ext cx="7416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477">
              <p14:nvContentPartPr>
                <p14:cNvPr id="318" name="Ink 317">
                  <a:extLst>
                    <a:ext uri="{FF2B5EF4-FFF2-40B4-BE49-F238E27FC236}">
                      <a16:creationId xmlns:a16="http://schemas.microsoft.com/office/drawing/2014/main" id="{7BC234AD-A6E0-2C9F-BCD0-A6693D200F79}"/>
                    </a:ext>
                  </a:extLst>
                </p14:cNvPr>
                <p14:cNvContentPartPr/>
                <p14:nvPr/>
              </p14:nvContentPartPr>
              <p14:xfrm>
                <a:off x="7080582" y="2175590"/>
                <a:ext cx="13320" cy="144720"/>
              </p14:xfrm>
            </p:contentPart>
          </mc:Choice>
          <mc:Fallback xmlns="">
            <p:pic>
              <p:nvPicPr>
                <p:cNvPr id="318" name="Ink 317">
                  <a:extLst>
                    <a:ext uri="{FF2B5EF4-FFF2-40B4-BE49-F238E27FC236}">
                      <a16:creationId xmlns:a16="http://schemas.microsoft.com/office/drawing/2014/main" id="{7BC234AD-A6E0-2C9F-BCD0-A6693D200F79}"/>
                    </a:ext>
                  </a:extLst>
                </p:cNvPr>
                <p:cNvPicPr/>
                <p:nvPr/>
              </p:nvPicPr>
              <p:blipFill>
                <a:blip r:embed="rId478"/>
                <a:stretch>
                  <a:fillRect/>
                </a:stretch>
              </p:blipFill>
              <p:spPr>
                <a:xfrm>
                  <a:off x="7071582" y="2166950"/>
                  <a:ext cx="309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479">
              <p14:nvContentPartPr>
                <p14:cNvPr id="319" name="Ink 318">
                  <a:extLst>
                    <a:ext uri="{FF2B5EF4-FFF2-40B4-BE49-F238E27FC236}">
                      <a16:creationId xmlns:a16="http://schemas.microsoft.com/office/drawing/2014/main" id="{35E6479A-3492-600F-913B-0C77F20ADDD8}"/>
                    </a:ext>
                  </a:extLst>
                </p14:cNvPr>
                <p14:cNvContentPartPr/>
                <p14:nvPr/>
              </p14:nvContentPartPr>
              <p14:xfrm>
                <a:off x="7090662" y="2251190"/>
                <a:ext cx="32760" cy="54000"/>
              </p14:xfrm>
            </p:contentPart>
          </mc:Choice>
          <mc:Fallback xmlns="">
            <p:pic>
              <p:nvPicPr>
                <p:cNvPr id="319" name="Ink 318">
                  <a:extLst>
                    <a:ext uri="{FF2B5EF4-FFF2-40B4-BE49-F238E27FC236}">
                      <a16:creationId xmlns:a16="http://schemas.microsoft.com/office/drawing/2014/main" id="{35E6479A-3492-600F-913B-0C77F20ADDD8}"/>
                    </a:ext>
                  </a:extLst>
                </p:cNvPr>
                <p:cNvPicPr/>
                <p:nvPr/>
              </p:nvPicPr>
              <p:blipFill>
                <a:blip r:embed="rId480"/>
                <a:stretch>
                  <a:fillRect/>
                </a:stretch>
              </p:blipFill>
              <p:spPr>
                <a:xfrm>
                  <a:off x="7082022" y="2242190"/>
                  <a:ext cx="50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1">
              <p14:nvContentPartPr>
                <p14:cNvPr id="320" name="Ink 319">
                  <a:extLst>
                    <a:ext uri="{FF2B5EF4-FFF2-40B4-BE49-F238E27FC236}">
                      <a16:creationId xmlns:a16="http://schemas.microsoft.com/office/drawing/2014/main" id="{92E6938D-3C9D-1B53-0443-26F6052173F2}"/>
                    </a:ext>
                  </a:extLst>
                </p14:cNvPr>
                <p14:cNvContentPartPr/>
                <p14:nvPr/>
              </p14:nvContentPartPr>
              <p14:xfrm>
                <a:off x="7284702" y="2215550"/>
                <a:ext cx="87120" cy="64800"/>
              </p14:xfrm>
            </p:contentPart>
          </mc:Choice>
          <mc:Fallback xmlns="">
            <p:pic>
              <p:nvPicPr>
                <p:cNvPr id="320" name="Ink 319">
                  <a:extLst>
                    <a:ext uri="{FF2B5EF4-FFF2-40B4-BE49-F238E27FC236}">
                      <a16:creationId xmlns:a16="http://schemas.microsoft.com/office/drawing/2014/main" id="{92E6938D-3C9D-1B53-0443-26F6052173F2}"/>
                    </a:ext>
                  </a:extLst>
                </p:cNvPr>
                <p:cNvPicPr/>
                <p:nvPr/>
              </p:nvPicPr>
              <p:blipFill>
                <a:blip r:embed="rId482"/>
                <a:stretch>
                  <a:fillRect/>
                </a:stretch>
              </p:blipFill>
              <p:spPr>
                <a:xfrm>
                  <a:off x="7275702" y="2206910"/>
                  <a:ext cx="1047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483">
              <p14:nvContentPartPr>
                <p14:cNvPr id="321" name="Ink 320">
                  <a:extLst>
                    <a:ext uri="{FF2B5EF4-FFF2-40B4-BE49-F238E27FC236}">
                      <a16:creationId xmlns:a16="http://schemas.microsoft.com/office/drawing/2014/main" id="{AD7B44C8-CADB-49C0-C545-8A3A8703B7FE}"/>
                    </a:ext>
                  </a:extLst>
                </p14:cNvPr>
                <p14:cNvContentPartPr/>
                <p14:nvPr/>
              </p14:nvContentPartPr>
              <p14:xfrm>
                <a:off x="7548942" y="2199710"/>
                <a:ext cx="64440" cy="70920"/>
              </p14:xfrm>
            </p:contentPart>
          </mc:Choice>
          <mc:Fallback xmlns="">
            <p:pic>
              <p:nvPicPr>
                <p:cNvPr id="321" name="Ink 320">
                  <a:extLst>
                    <a:ext uri="{FF2B5EF4-FFF2-40B4-BE49-F238E27FC236}">
                      <a16:creationId xmlns:a16="http://schemas.microsoft.com/office/drawing/2014/main" id="{AD7B44C8-CADB-49C0-C545-8A3A8703B7FE}"/>
                    </a:ext>
                  </a:extLst>
                </p:cNvPr>
                <p:cNvPicPr/>
                <p:nvPr/>
              </p:nvPicPr>
              <p:blipFill>
                <a:blip r:embed="rId484"/>
                <a:stretch>
                  <a:fillRect/>
                </a:stretch>
              </p:blipFill>
              <p:spPr>
                <a:xfrm>
                  <a:off x="7540302" y="2191070"/>
                  <a:ext cx="8208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485">
              <p14:nvContentPartPr>
                <p14:cNvPr id="322" name="Ink 321">
                  <a:extLst>
                    <a:ext uri="{FF2B5EF4-FFF2-40B4-BE49-F238E27FC236}">
                      <a16:creationId xmlns:a16="http://schemas.microsoft.com/office/drawing/2014/main" id="{26BC93CB-AEFD-7AD1-7E60-C86E23A61B96}"/>
                    </a:ext>
                  </a:extLst>
                </p14:cNvPr>
                <p14:cNvContentPartPr/>
                <p14:nvPr/>
              </p14:nvContentPartPr>
              <p14:xfrm>
                <a:off x="7560102" y="2132030"/>
                <a:ext cx="150120" cy="122760"/>
              </p14:xfrm>
            </p:contentPart>
          </mc:Choice>
          <mc:Fallback xmlns="">
            <p:pic>
              <p:nvPicPr>
                <p:cNvPr id="322" name="Ink 321">
                  <a:extLst>
                    <a:ext uri="{FF2B5EF4-FFF2-40B4-BE49-F238E27FC236}">
                      <a16:creationId xmlns:a16="http://schemas.microsoft.com/office/drawing/2014/main" id="{26BC93CB-AEFD-7AD1-7E60-C86E23A61B96}"/>
                    </a:ext>
                  </a:extLst>
                </p:cNvPr>
                <p:cNvPicPr/>
                <p:nvPr/>
              </p:nvPicPr>
              <p:blipFill>
                <a:blip r:embed="rId486"/>
                <a:stretch>
                  <a:fillRect/>
                </a:stretch>
              </p:blipFill>
              <p:spPr>
                <a:xfrm>
                  <a:off x="7551102" y="2123390"/>
                  <a:ext cx="1677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87">
              <p14:nvContentPartPr>
                <p14:cNvPr id="323" name="Ink 322">
                  <a:extLst>
                    <a:ext uri="{FF2B5EF4-FFF2-40B4-BE49-F238E27FC236}">
                      <a16:creationId xmlns:a16="http://schemas.microsoft.com/office/drawing/2014/main" id="{65DBE133-78C4-4D35-ABC9-4F53670A166E}"/>
                    </a:ext>
                  </a:extLst>
                </p14:cNvPr>
                <p14:cNvContentPartPr/>
                <p14:nvPr/>
              </p14:nvContentPartPr>
              <p14:xfrm>
                <a:off x="7643982" y="2182790"/>
                <a:ext cx="121320" cy="47880"/>
              </p14:xfrm>
            </p:contentPart>
          </mc:Choice>
          <mc:Fallback xmlns="">
            <p:pic>
              <p:nvPicPr>
                <p:cNvPr id="323" name="Ink 322">
                  <a:extLst>
                    <a:ext uri="{FF2B5EF4-FFF2-40B4-BE49-F238E27FC236}">
                      <a16:creationId xmlns:a16="http://schemas.microsoft.com/office/drawing/2014/main" id="{65DBE133-78C4-4D35-ABC9-4F53670A166E}"/>
                    </a:ext>
                  </a:extLst>
                </p:cNvPr>
                <p:cNvPicPr/>
                <p:nvPr/>
              </p:nvPicPr>
              <p:blipFill>
                <a:blip r:embed="rId488"/>
                <a:stretch>
                  <a:fillRect/>
                </a:stretch>
              </p:blipFill>
              <p:spPr>
                <a:xfrm>
                  <a:off x="7635342" y="2174150"/>
                  <a:ext cx="13896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489">
              <p14:nvContentPartPr>
                <p14:cNvPr id="326" name="Ink 325">
                  <a:extLst>
                    <a:ext uri="{FF2B5EF4-FFF2-40B4-BE49-F238E27FC236}">
                      <a16:creationId xmlns:a16="http://schemas.microsoft.com/office/drawing/2014/main" id="{AEB9B593-7760-5DA6-B57F-9D496B9F3118}"/>
                    </a:ext>
                  </a:extLst>
                </p14:cNvPr>
                <p14:cNvContentPartPr/>
                <p14:nvPr/>
              </p14:nvContentPartPr>
              <p14:xfrm>
                <a:off x="7808862" y="2196110"/>
                <a:ext cx="131760" cy="43920"/>
              </p14:xfrm>
            </p:contentPart>
          </mc:Choice>
          <mc:Fallback xmlns="">
            <p:pic>
              <p:nvPicPr>
                <p:cNvPr id="326" name="Ink 325">
                  <a:extLst>
                    <a:ext uri="{FF2B5EF4-FFF2-40B4-BE49-F238E27FC236}">
                      <a16:creationId xmlns:a16="http://schemas.microsoft.com/office/drawing/2014/main" id="{AEB9B593-7760-5DA6-B57F-9D496B9F3118}"/>
                    </a:ext>
                  </a:extLst>
                </p:cNvPr>
                <p:cNvPicPr/>
                <p:nvPr/>
              </p:nvPicPr>
              <p:blipFill>
                <a:blip r:embed="rId490"/>
                <a:stretch>
                  <a:fillRect/>
                </a:stretch>
              </p:blipFill>
              <p:spPr>
                <a:xfrm>
                  <a:off x="7799862" y="2187470"/>
                  <a:ext cx="1494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91">
              <p14:nvContentPartPr>
                <p14:cNvPr id="327" name="Ink 326">
                  <a:extLst>
                    <a:ext uri="{FF2B5EF4-FFF2-40B4-BE49-F238E27FC236}">
                      <a16:creationId xmlns:a16="http://schemas.microsoft.com/office/drawing/2014/main" id="{59A20A37-4EB3-31B0-21D5-F80C4308B4D2}"/>
                    </a:ext>
                  </a:extLst>
                </p14:cNvPr>
                <p14:cNvContentPartPr/>
                <p14:nvPr/>
              </p14:nvContentPartPr>
              <p14:xfrm>
                <a:off x="7922982" y="2176310"/>
                <a:ext cx="10080" cy="34200"/>
              </p14:xfrm>
            </p:contentPart>
          </mc:Choice>
          <mc:Fallback xmlns="">
            <p:pic>
              <p:nvPicPr>
                <p:cNvPr id="327" name="Ink 326">
                  <a:extLst>
                    <a:ext uri="{FF2B5EF4-FFF2-40B4-BE49-F238E27FC236}">
                      <a16:creationId xmlns:a16="http://schemas.microsoft.com/office/drawing/2014/main" id="{59A20A37-4EB3-31B0-21D5-F80C4308B4D2}"/>
                    </a:ext>
                  </a:extLst>
                </p:cNvPr>
                <p:cNvPicPr/>
                <p:nvPr/>
              </p:nvPicPr>
              <p:blipFill>
                <a:blip r:embed="rId492"/>
                <a:stretch>
                  <a:fillRect/>
                </a:stretch>
              </p:blipFill>
              <p:spPr>
                <a:xfrm>
                  <a:off x="7914342" y="2167670"/>
                  <a:ext cx="2772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493">
              <p14:nvContentPartPr>
                <p14:cNvPr id="328" name="Ink 327">
                  <a:extLst>
                    <a:ext uri="{FF2B5EF4-FFF2-40B4-BE49-F238E27FC236}">
                      <a16:creationId xmlns:a16="http://schemas.microsoft.com/office/drawing/2014/main" id="{C51B0E65-B3F2-EC33-205C-640493854A34}"/>
                    </a:ext>
                  </a:extLst>
                </p14:cNvPr>
                <p14:cNvContentPartPr/>
                <p14:nvPr/>
              </p14:nvContentPartPr>
              <p14:xfrm>
                <a:off x="7975542" y="2193590"/>
                <a:ext cx="88920" cy="115200"/>
              </p14:xfrm>
            </p:contentPart>
          </mc:Choice>
          <mc:Fallback xmlns="">
            <p:pic>
              <p:nvPicPr>
                <p:cNvPr id="328" name="Ink 327">
                  <a:extLst>
                    <a:ext uri="{FF2B5EF4-FFF2-40B4-BE49-F238E27FC236}">
                      <a16:creationId xmlns:a16="http://schemas.microsoft.com/office/drawing/2014/main" id="{C51B0E65-B3F2-EC33-205C-640493854A34}"/>
                    </a:ext>
                  </a:extLst>
                </p:cNvPr>
                <p:cNvPicPr/>
                <p:nvPr/>
              </p:nvPicPr>
              <p:blipFill>
                <a:blip r:embed="rId494"/>
                <a:stretch>
                  <a:fillRect/>
                </a:stretch>
              </p:blipFill>
              <p:spPr>
                <a:xfrm>
                  <a:off x="7966902" y="2184590"/>
                  <a:ext cx="1065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95">
              <p14:nvContentPartPr>
                <p14:cNvPr id="329" name="Ink 328">
                  <a:extLst>
                    <a:ext uri="{FF2B5EF4-FFF2-40B4-BE49-F238E27FC236}">
                      <a16:creationId xmlns:a16="http://schemas.microsoft.com/office/drawing/2014/main" id="{B3F7A5F2-3D7A-3ADD-96E4-8CA8727325E0}"/>
                    </a:ext>
                  </a:extLst>
                </p14:cNvPr>
                <p14:cNvContentPartPr/>
                <p14:nvPr/>
              </p14:nvContentPartPr>
              <p14:xfrm>
                <a:off x="8068422" y="2115830"/>
                <a:ext cx="164160" cy="113400"/>
              </p14:xfrm>
            </p:contentPart>
          </mc:Choice>
          <mc:Fallback xmlns="">
            <p:pic>
              <p:nvPicPr>
                <p:cNvPr id="329" name="Ink 328">
                  <a:extLst>
                    <a:ext uri="{FF2B5EF4-FFF2-40B4-BE49-F238E27FC236}">
                      <a16:creationId xmlns:a16="http://schemas.microsoft.com/office/drawing/2014/main" id="{B3F7A5F2-3D7A-3ADD-96E4-8CA8727325E0}"/>
                    </a:ext>
                  </a:extLst>
                </p:cNvPr>
                <p:cNvPicPr/>
                <p:nvPr/>
              </p:nvPicPr>
              <p:blipFill>
                <a:blip r:embed="rId496"/>
                <a:stretch>
                  <a:fillRect/>
                </a:stretch>
              </p:blipFill>
              <p:spPr>
                <a:xfrm>
                  <a:off x="8059782" y="2106830"/>
                  <a:ext cx="1818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497">
              <p14:nvContentPartPr>
                <p14:cNvPr id="330" name="Ink 329">
                  <a:extLst>
                    <a:ext uri="{FF2B5EF4-FFF2-40B4-BE49-F238E27FC236}">
                      <a16:creationId xmlns:a16="http://schemas.microsoft.com/office/drawing/2014/main" id="{DD260C79-87AD-F75D-9040-06DA17DB0C4D}"/>
                    </a:ext>
                  </a:extLst>
                </p14:cNvPr>
                <p14:cNvContentPartPr/>
                <p14:nvPr/>
              </p14:nvContentPartPr>
              <p14:xfrm>
                <a:off x="8194782" y="2194670"/>
                <a:ext cx="51120" cy="11520"/>
              </p14:xfrm>
            </p:contentPart>
          </mc:Choice>
          <mc:Fallback xmlns="">
            <p:pic>
              <p:nvPicPr>
                <p:cNvPr id="330" name="Ink 329">
                  <a:extLst>
                    <a:ext uri="{FF2B5EF4-FFF2-40B4-BE49-F238E27FC236}">
                      <a16:creationId xmlns:a16="http://schemas.microsoft.com/office/drawing/2014/main" id="{DD260C79-87AD-F75D-9040-06DA17DB0C4D}"/>
                    </a:ext>
                  </a:extLst>
                </p:cNvPr>
                <p:cNvPicPr/>
                <p:nvPr/>
              </p:nvPicPr>
              <p:blipFill>
                <a:blip r:embed="rId498"/>
                <a:stretch>
                  <a:fillRect/>
                </a:stretch>
              </p:blipFill>
              <p:spPr>
                <a:xfrm>
                  <a:off x="8186142" y="2185670"/>
                  <a:ext cx="6876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499">
              <p14:nvContentPartPr>
                <p14:cNvPr id="343" name="Ink 342">
                  <a:extLst>
                    <a:ext uri="{FF2B5EF4-FFF2-40B4-BE49-F238E27FC236}">
                      <a16:creationId xmlns:a16="http://schemas.microsoft.com/office/drawing/2014/main" id="{360C6D01-2666-0198-4263-F2E591F00352}"/>
                    </a:ext>
                  </a:extLst>
                </p14:cNvPr>
                <p14:cNvContentPartPr/>
                <p14:nvPr/>
              </p14:nvContentPartPr>
              <p14:xfrm>
                <a:off x="7497462" y="2501390"/>
                <a:ext cx="4680" cy="11520"/>
              </p14:xfrm>
            </p:contentPart>
          </mc:Choice>
          <mc:Fallback xmlns="">
            <p:pic>
              <p:nvPicPr>
                <p:cNvPr id="343" name="Ink 342">
                  <a:extLst>
                    <a:ext uri="{FF2B5EF4-FFF2-40B4-BE49-F238E27FC236}">
                      <a16:creationId xmlns:a16="http://schemas.microsoft.com/office/drawing/2014/main" id="{360C6D01-2666-0198-4263-F2E591F00352}"/>
                    </a:ext>
                  </a:extLst>
                </p:cNvPr>
                <p:cNvPicPr/>
                <p:nvPr/>
              </p:nvPicPr>
              <p:blipFill>
                <a:blip r:embed="rId500"/>
                <a:stretch>
                  <a:fillRect/>
                </a:stretch>
              </p:blipFill>
              <p:spPr>
                <a:xfrm>
                  <a:off x="7488822" y="2492390"/>
                  <a:ext cx="22320" cy="29160"/>
                </a:xfrm>
                <a:prstGeom prst="rect">
                  <a:avLst/>
                </a:prstGeom>
              </p:spPr>
            </p:pic>
          </mc:Fallback>
        </mc:AlternateContent>
      </p:grpSp>
      <p:grpSp>
        <p:nvGrpSpPr>
          <p:cNvPr id="394" name="Group 393">
            <a:extLst>
              <a:ext uri="{FF2B5EF4-FFF2-40B4-BE49-F238E27FC236}">
                <a16:creationId xmlns:a16="http://schemas.microsoft.com/office/drawing/2014/main" id="{FCE280A6-B391-3F6E-C56E-4B90BEAC7990}"/>
              </a:ext>
            </a:extLst>
          </p:cNvPr>
          <p:cNvGrpSpPr/>
          <p:nvPr/>
        </p:nvGrpSpPr>
        <p:grpSpPr>
          <a:xfrm>
            <a:off x="6582342" y="2595429"/>
            <a:ext cx="2472120" cy="432360"/>
            <a:chOff x="6582342" y="2595429"/>
            <a:chExt cx="2472120" cy="432360"/>
          </a:xfrm>
        </p:grpSpPr>
        <mc:AlternateContent xmlns:mc="http://schemas.openxmlformats.org/markup-compatibility/2006" xmlns:p14="http://schemas.microsoft.com/office/powerpoint/2010/main">
          <mc:Choice Requires="p14">
            <p:contentPart p14:bwMode="auto" r:id="rId501">
              <p14:nvContentPartPr>
                <p14:cNvPr id="345" name="Ink 344">
                  <a:extLst>
                    <a:ext uri="{FF2B5EF4-FFF2-40B4-BE49-F238E27FC236}">
                      <a16:creationId xmlns:a16="http://schemas.microsoft.com/office/drawing/2014/main" id="{142A110C-BFCA-286D-7DAD-296F024314A0}"/>
                    </a:ext>
                  </a:extLst>
                </p14:cNvPr>
                <p14:cNvContentPartPr/>
                <p14:nvPr/>
              </p14:nvContentPartPr>
              <p14:xfrm>
                <a:off x="6725982" y="2695194"/>
                <a:ext cx="9720" cy="96480"/>
              </p14:xfrm>
            </p:contentPart>
          </mc:Choice>
          <mc:Fallback xmlns="">
            <p:pic>
              <p:nvPicPr>
                <p:cNvPr id="345" name="Ink 344">
                  <a:extLst>
                    <a:ext uri="{FF2B5EF4-FFF2-40B4-BE49-F238E27FC236}">
                      <a16:creationId xmlns:a16="http://schemas.microsoft.com/office/drawing/2014/main" id="{142A110C-BFCA-286D-7DAD-296F024314A0}"/>
                    </a:ext>
                  </a:extLst>
                </p:cNvPr>
                <p:cNvPicPr/>
                <p:nvPr/>
              </p:nvPicPr>
              <p:blipFill>
                <a:blip r:embed="rId502"/>
                <a:stretch>
                  <a:fillRect/>
                </a:stretch>
              </p:blipFill>
              <p:spPr>
                <a:xfrm>
                  <a:off x="6717342" y="2686194"/>
                  <a:ext cx="2736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03">
              <p14:nvContentPartPr>
                <p14:cNvPr id="346" name="Ink 345">
                  <a:extLst>
                    <a:ext uri="{FF2B5EF4-FFF2-40B4-BE49-F238E27FC236}">
                      <a16:creationId xmlns:a16="http://schemas.microsoft.com/office/drawing/2014/main" id="{CF51B257-696C-F6A4-5E45-36B929735DF9}"/>
                    </a:ext>
                  </a:extLst>
                </p14:cNvPr>
                <p14:cNvContentPartPr/>
                <p14:nvPr/>
              </p14:nvContentPartPr>
              <p14:xfrm>
                <a:off x="6797622" y="2675394"/>
                <a:ext cx="79920" cy="121680"/>
              </p14:xfrm>
            </p:contentPart>
          </mc:Choice>
          <mc:Fallback xmlns="">
            <p:pic>
              <p:nvPicPr>
                <p:cNvPr id="346" name="Ink 345">
                  <a:extLst>
                    <a:ext uri="{FF2B5EF4-FFF2-40B4-BE49-F238E27FC236}">
                      <a16:creationId xmlns:a16="http://schemas.microsoft.com/office/drawing/2014/main" id="{CF51B257-696C-F6A4-5E45-36B929735DF9}"/>
                    </a:ext>
                  </a:extLst>
                </p:cNvPr>
                <p:cNvPicPr/>
                <p:nvPr/>
              </p:nvPicPr>
              <p:blipFill>
                <a:blip r:embed="rId504"/>
                <a:stretch>
                  <a:fillRect/>
                </a:stretch>
              </p:blipFill>
              <p:spPr>
                <a:xfrm>
                  <a:off x="6788622" y="2666394"/>
                  <a:ext cx="97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505">
              <p14:nvContentPartPr>
                <p14:cNvPr id="347" name="Ink 346">
                  <a:extLst>
                    <a:ext uri="{FF2B5EF4-FFF2-40B4-BE49-F238E27FC236}">
                      <a16:creationId xmlns:a16="http://schemas.microsoft.com/office/drawing/2014/main" id="{5350A183-7CAF-0B8E-F4ED-CED8D7857A83}"/>
                    </a:ext>
                  </a:extLst>
                </p14:cNvPr>
                <p14:cNvContentPartPr/>
                <p14:nvPr/>
              </p14:nvContentPartPr>
              <p14:xfrm>
                <a:off x="6919302" y="2689074"/>
                <a:ext cx="105480" cy="87840"/>
              </p14:xfrm>
            </p:contentPart>
          </mc:Choice>
          <mc:Fallback xmlns="">
            <p:pic>
              <p:nvPicPr>
                <p:cNvPr id="347" name="Ink 346">
                  <a:extLst>
                    <a:ext uri="{FF2B5EF4-FFF2-40B4-BE49-F238E27FC236}">
                      <a16:creationId xmlns:a16="http://schemas.microsoft.com/office/drawing/2014/main" id="{5350A183-7CAF-0B8E-F4ED-CED8D7857A83}"/>
                    </a:ext>
                  </a:extLst>
                </p:cNvPr>
                <p:cNvPicPr/>
                <p:nvPr/>
              </p:nvPicPr>
              <p:blipFill>
                <a:blip r:embed="rId506"/>
                <a:stretch>
                  <a:fillRect/>
                </a:stretch>
              </p:blipFill>
              <p:spPr>
                <a:xfrm>
                  <a:off x="6910302" y="2680434"/>
                  <a:ext cx="1231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507">
              <p14:nvContentPartPr>
                <p14:cNvPr id="348" name="Ink 347">
                  <a:extLst>
                    <a:ext uri="{FF2B5EF4-FFF2-40B4-BE49-F238E27FC236}">
                      <a16:creationId xmlns:a16="http://schemas.microsoft.com/office/drawing/2014/main" id="{22EC0560-0CDC-E43D-5C64-523054F74613}"/>
                    </a:ext>
                  </a:extLst>
                </p14:cNvPr>
                <p14:cNvContentPartPr/>
                <p14:nvPr/>
              </p14:nvContentPartPr>
              <p14:xfrm>
                <a:off x="7093902" y="2731194"/>
                <a:ext cx="98280" cy="5400"/>
              </p14:xfrm>
            </p:contentPart>
          </mc:Choice>
          <mc:Fallback xmlns="">
            <p:pic>
              <p:nvPicPr>
                <p:cNvPr id="348" name="Ink 347">
                  <a:extLst>
                    <a:ext uri="{FF2B5EF4-FFF2-40B4-BE49-F238E27FC236}">
                      <a16:creationId xmlns:a16="http://schemas.microsoft.com/office/drawing/2014/main" id="{22EC0560-0CDC-E43D-5C64-523054F74613}"/>
                    </a:ext>
                  </a:extLst>
                </p:cNvPr>
                <p:cNvPicPr/>
                <p:nvPr/>
              </p:nvPicPr>
              <p:blipFill>
                <a:blip r:embed="rId508"/>
                <a:stretch>
                  <a:fillRect/>
                </a:stretch>
              </p:blipFill>
              <p:spPr>
                <a:xfrm>
                  <a:off x="7084902" y="2722554"/>
                  <a:ext cx="115920" cy="23040"/>
                </a:xfrm>
                <a:prstGeom prst="rect">
                  <a:avLst/>
                </a:prstGeom>
              </p:spPr>
            </p:pic>
          </mc:Fallback>
        </mc:AlternateContent>
        <mc:AlternateContent xmlns:mc="http://schemas.openxmlformats.org/markup-compatibility/2006" xmlns:p14="http://schemas.microsoft.com/office/powerpoint/2010/main">
          <mc:Choice Requires="p14">
            <p:contentPart p14:bwMode="auto" r:id="rId509">
              <p14:nvContentPartPr>
                <p14:cNvPr id="350" name="Ink 349">
                  <a:extLst>
                    <a:ext uri="{FF2B5EF4-FFF2-40B4-BE49-F238E27FC236}">
                      <a16:creationId xmlns:a16="http://schemas.microsoft.com/office/drawing/2014/main" id="{D6B32748-2AAA-A0C3-649F-2A9DCA7FF1A5}"/>
                    </a:ext>
                  </a:extLst>
                </p14:cNvPr>
                <p14:cNvContentPartPr/>
                <p14:nvPr/>
              </p14:nvContentPartPr>
              <p14:xfrm>
                <a:off x="7285422" y="2627642"/>
                <a:ext cx="54000" cy="163800"/>
              </p14:xfrm>
            </p:contentPart>
          </mc:Choice>
          <mc:Fallback xmlns="">
            <p:pic>
              <p:nvPicPr>
                <p:cNvPr id="350" name="Ink 349">
                  <a:extLst>
                    <a:ext uri="{FF2B5EF4-FFF2-40B4-BE49-F238E27FC236}">
                      <a16:creationId xmlns:a16="http://schemas.microsoft.com/office/drawing/2014/main" id="{D6B32748-2AAA-A0C3-649F-2A9DCA7FF1A5}"/>
                    </a:ext>
                  </a:extLst>
                </p:cNvPr>
                <p:cNvPicPr/>
                <p:nvPr/>
              </p:nvPicPr>
              <p:blipFill>
                <a:blip r:embed="rId510"/>
                <a:stretch>
                  <a:fillRect/>
                </a:stretch>
              </p:blipFill>
              <p:spPr>
                <a:xfrm>
                  <a:off x="7276422" y="2619002"/>
                  <a:ext cx="7164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511">
              <p14:nvContentPartPr>
                <p14:cNvPr id="351" name="Ink 350">
                  <a:extLst>
                    <a:ext uri="{FF2B5EF4-FFF2-40B4-BE49-F238E27FC236}">
                      <a16:creationId xmlns:a16="http://schemas.microsoft.com/office/drawing/2014/main" id="{6F0B0817-5365-6CF6-94D5-AE62D40D370A}"/>
                    </a:ext>
                  </a:extLst>
                </p14:cNvPr>
                <p14:cNvContentPartPr/>
                <p14:nvPr/>
              </p14:nvContentPartPr>
              <p14:xfrm>
                <a:off x="7419342" y="2679482"/>
                <a:ext cx="14760" cy="94680"/>
              </p14:xfrm>
            </p:contentPart>
          </mc:Choice>
          <mc:Fallback xmlns="">
            <p:pic>
              <p:nvPicPr>
                <p:cNvPr id="351" name="Ink 350">
                  <a:extLst>
                    <a:ext uri="{FF2B5EF4-FFF2-40B4-BE49-F238E27FC236}">
                      <a16:creationId xmlns:a16="http://schemas.microsoft.com/office/drawing/2014/main" id="{6F0B0817-5365-6CF6-94D5-AE62D40D370A}"/>
                    </a:ext>
                  </a:extLst>
                </p:cNvPr>
                <p:cNvPicPr/>
                <p:nvPr/>
              </p:nvPicPr>
              <p:blipFill>
                <a:blip r:embed="rId512"/>
                <a:stretch>
                  <a:fillRect/>
                </a:stretch>
              </p:blipFill>
              <p:spPr>
                <a:xfrm>
                  <a:off x="7410702" y="2670842"/>
                  <a:ext cx="324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513">
              <p14:nvContentPartPr>
                <p14:cNvPr id="352" name="Ink 351">
                  <a:extLst>
                    <a:ext uri="{FF2B5EF4-FFF2-40B4-BE49-F238E27FC236}">
                      <a16:creationId xmlns:a16="http://schemas.microsoft.com/office/drawing/2014/main" id="{E10FC753-D1C3-E47D-9F30-05D88E7AAD57}"/>
                    </a:ext>
                  </a:extLst>
                </p14:cNvPr>
                <p14:cNvContentPartPr/>
                <p14:nvPr/>
              </p14:nvContentPartPr>
              <p14:xfrm>
                <a:off x="7503582" y="2656802"/>
                <a:ext cx="44640" cy="109440"/>
              </p14:xfrm>
            </p:contentPart>
          </mc:Choice>
          <mc:Fallback xmlns="">
            <p:pic>
              <p:nvPicPr>
                <p:cNvPr id="352" name="Ink 351">
                  <a:extLst>
                    <a:ext uri="{FF2B5EF4-FFF2-40B4-BE49-F238E27FC236}">
                      <a16:creationId xmlns:a16="http://schemas.microsoft.com/office/drawing/2014/main" id="{E10FC753-D1C3-E47D-9F30-05D88E7AAD57}"/>
                    </a:ext>
                  </a:extLst>
                </p:cNvPr>
                <p:cNvPicPr/>
                <p:nvPr/>
              </p:nvPicPr>
              <p:blipFill>
                <a:blip r:embed="rId514"/>
                <a:stretch>
                  <a:fillRect/>
                </a:stretch>
              </p:blipFill>
              <p:spPr>
                <a:xfrm>
                  <a:off x="7494582" y="2648162"/>
                  <a:ext cx="6228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515">
              <p14:nvContentPartPr>
                <p14:cNvPr id="353" name="Ink 352">
                  <a:extLst>
                    <a:ext uri="{FF2B5EF4-FFF2-40B4-BE49-F238E27FC236}">
                      <a16:creationId xmlns:a16="http://schemas.microsoft.com/office/drawing/2014/main" id="{94FDA559-C06A-EA9B-2763-4C1B3E5B4230}"/>
                    </a:ext>
                  </a:extLst>
                </p14:cNvPr>
                <p14:cNvContentPartPr/>
                <p14:nvPr/>
              </p14:nvContentPartPr>
              <p14:xfrm>
                <a:off x="7600422" y="2675522"/>
                <a:ext cx="66600" cy="61560"/>
              </p14:xfrm>
            </p:contentPart>
          </mc:Choice>
          <mc:Fallback xmlns="">
            <p:pic>
              <p:nvPicPr>
                <p:cNvPr id="353" name="Ink 352">
                  <a:extLst>
                    <a:ext uri="{FF2B5EF4-FFF2-40B4-BE49-F238E27FC236}">
                      <a16:creationId xmlns:a16="http://schemas.microsoft.com/office/drawing/2014/main" id="{94FDA559-C06A-EA9B-2763-4C1B3E5B4230}"/>
                    </a:ext>
                  </a:extLst>
                </p:cNvPr>
                <p:cNvPicPr/>
                <p:nvPr/>
              </p:nvPicPr>
              <p:blipFill>
                <a:blip r:embed="rId516"/>
                <a:stretch>
                  <a:fillRect/>
                </a:stretch>
              </p:blipFill>
              <p:spPr>
                <a:xfrm>
                  <a:off x="7591422" y="2666522"/>
                  <a:ext cx="84240" cy="79200"/>
                </a:xfrm>
                <a:prstGeom prst="rect">
                  <a:avLst/>
                </a:prstGeom>
              </p:spPr>
            </p:pic>
          </mc:Fallback>
        </mc:AlternateContent>
        <mc:AlternateContent xmlns:mc="http://schemas.openxmlformats.org/markup-compatibility/2006" xmlns:p14="http://schemas.microsoft.com/office/powerpoint/2010/main">
          <mc:Choice Requires="p14">
            <p:contentPart p14:bwMode="auto" r:id="rId517">
              <p14:nvContentPartPr>
                <p14:cNvPr id="354" name="Ink 353">
                  <a:extLst>
                    <a:ext uri="{FF2B5EF4-FFF2-40B4-BE49-F238E27FC236}">
                      <a16:creationId xmlns:a16="http://schemas.microsoft.com/office/drawing/2014/main" id="{767AEED1-E2CE-4EE0-7092-C441A1935D6C}"/>
                    </a:ext>
                  </a:extLst>
                </p14:cNvPr>
                <p14:cNvContentPartPr/>
                <p14:nvPr/>
              </p14:nvContentPartPr>
              <p14:xfrm>
                <a:off x="7746942" y="2682002"/>
                <a:ext cx="45000" cy="8640"/>
              </p14:xfrm>
            </p:contentPart>
          </mc:Choice>
          <mc:Fallback xmlns="">
            <p:pic>
              <p:nvPicPr>
                <p:cNvPr id="354" name="Ink 353">
                  <a:extLst>
                    <a:ext uri="{FF2B5EF4-FFF2-40B4-BE49-F238E27FC236}">
                      <a16:creationId xmlns:a16="http://schemas.microsoft.com/office/drawing/2014/main" id="{767AEED1-E2CE-4EE0-7092-C441A1935D6C}"/>
                    </a:ext>
                  </a:extLst>
                </p:cNvPr>
                <p:cNvPicPr/>
                <p:nvPr/>
              </p:nvPicPr>
              <p:blipFill>
                <a:blip r:embed="rId518"/>
                <a:stretch>
                  <a:fillRect/>
                </a:stretch>
              </p:blipFill>
              <p:spPr>
                <a:xfrm>
                  <a:off x="7738302" y="2673362"/>
                  <a:ext cx="6264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519">
              <p14:nvContentPartPr>
                <p14:cNvPr id="355" name="Ink 354">
                  <a:extLst>
                    <a:ext uri="{FF2B5EF4-FFF2-40B4-BE49-F238E27FC236}">
                      <a16:creationId xmlns:a16="http://schemas.microsoft.com/office/drawing/2014/main" id="{C3172D34-3F9B-7259-6964-F8662018C5C2}"/>
                    </a:ext>
                  </a:extLst>
                </p14:cNvPr>
                <p14:cNvContentPartPr/>
                <p14:nvPr/>
              </p14:nvContentPartPr>
              <p14:xfrm>
                <a:off x="7846302" y="2678042"/>
                <a:ext cx="101520" cy="115920"/>
              </p14:xfrm>
            </p:contentPart>
          </mc:Choice>
          <mc:Fallback xmlns="">
            <p:pic>
              <p:nvPicPr>
                <p:cNvPr id="355" name="Ink 354">
                  <a:extLst>
                    <a:ext uri="{FF2B5EF4-FFF2-40B4-BE49-F238E27FC236}">
                      <a16:creationId xmlns:a16="http://schemas.microsoft.com/office/drawing/2014/main" id="{C3172D34-3F9B-7259-6964-F8662018C5C2}"/>
                    </a:ext>
                  </a:extLst>
                </p:cNvPr>
                <p:cNvPicPr/>
                <p:nvPr/>
              </p:nvPicPr>
              <p:blipFill>
                <a:blip r:embed="rId520"/>
                <a:stretch>
                  <a:fillRect/>
                </a:stretch>
              </p:blipFill>
              <p:spPr>
                <a:xfrm>
                  <a:off x="7837302" y="2669402"/>
                  <a:ext cx="119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521">
              <p14:nvContentPartPr>
                <p14:cNvPr id="356" name="Ink 355">
                  <a:extLst>
                    <a:ext uri="{FF2B5EF4-FFF2-40B4-BE49-F238E27FC236}">
                      <a16:creationId xmlns:a16="http://schemas.microsoft.com/office/drawing/2014/main" id="{C1111135-E5A1-2BD4-E991-FC249E1BD7D9}"/>
                    </a:ext>
                  </a:extLst>
                </p14:cNvPr>
                <p14:cNvContentPartPr/>
                <p14:nvPr/>
              </p14:nvContentPartPr>
              <p14:xfrm>
                <a:off x="7938102" y="2630162"/>
                <a:ext cx="86040" cy="163080"/>
              </p14:xfrm>
            </p:contentPart>
          </mc:Choice>
          <mc:Fallback xmlns="">
            <p:pic>
              <p:nvPicPr>
                <p:cNvPr id="356" name="Ink 355">
                  <a:extLst>
                    <a:ext uri="{FF2B5EF4-FFF2-40B4-BE49-F238E27FC236}">
                      <a16:creationId xmlns:a16="http://schemas.microsoft.com/office/drawing/2014/main" id="{C1111135-E5A1-2BD4-E991-FC249E1BD7D9}"/>
                    </a:ext>
                  </a:extLst>
                </p:cNvPr>
                <p:cNvPicPr/>
                <p:nvPr/>
              </p:nvPicPr>
              <p:blipFill>
                <a:blip r:embed="rId522"/>
                <a:stretch>
                  <a:fillRect/>
                </a:stretch>
              </p:blipFill>
              <p:spPr>
                <a:xfrm>
                  <a:off x="7929102" y="2621522"/>
                  <a:ext cx="10368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523">
              <p14:nvContentPartPr>
                <p14:cNvPr id="357" name="Ink 356">
                  <a:extLst>
                    <a:ext uri="{FF2B5EF4-FFF2-40B4-BE49-F238E27FC236}">
                      <a16:creationId xmlns:a16="http://schemas.microsoft.com/office/drawing/2014/main" id="{549DB2FD-4231-DEBE-3C7D-2CA52E0622E4}"/>
                    </a:ext>
                  </a:extLst>
                </p14:cNvPr>
                <p14:cNvContentPartPr/>
                <p14:nvPr/>
              </p14:nvContentPartPr>
              <p14:xfrm>
                <a:off x="8081382" y="2692442"/>
                <a:ext cx="77040" cy="3960"/>
              </p14:xfrm>
            </p:contentPart>
          </mc:Choice>
          <mc:Fallback xmlns="">
            <p:pic>
              <p:nvPicPr>
                <p:cNvPr id="357" name="Ink 356">
                  <a:extLst>
                    <a:ext uri="{FF2B5EF4-FFF2-40B4-BE49-F238E27FC236}">
                      <a16:creationId xmlns:a16="http://schemas.microsoft.com/office/drawing/2014/main" id="{549DB2FD-4231-DEBE-3C7D-2CA52E0622E4}"/>
                    </a:ext>
                  </a:extLst>
                </p:cNvPr>
                <p:cNvPicPr/>
                <p:nvPr/>
              </p:nvPicPr>
              <p:blipFill>
                <a:blip r:embed="rId524"/>
                <a:stretch>
                  <a:fillRect/>
                </a:stretch>
              </p:blipFill>
              <p:spPr>
                <a:xfrm>
                  <a:off x="8072382" y="2683442"/>
                  <a:ext cx="94680" cy="21600"/>
                </a:xfrm>
                <a:prstGeom prst="rect">
                  <a:avLst/>
                </a:prstGeom>
              </p:spPr>
            </p:pic>
          </mc:Fallback>
        </mc:AlternateContent>
        <mc:AlternateContent xmlns:mc="http://schemas.openxmlformats.org/markup-compatibility/2006" xmlns:p14="http://schemas.microsoft.com/office/powerpoint/2010/main">
          <mc:Choice Requires="p14">
            <p:contentPart p14:bwMode="auto" r:id="rId525">
              <p14:nvContentPartPr>
                <p14:cNvPr id="359" name="Ink 358">
                  <a:extLst>
                    <a:ext uri="{FF2B5EF4-FFF2-40B4-BE49-F238E27FC236}">
                      <a16:creationId xmlns:a16="http://schemas.microsoft.com/office/drawing/2014/main" id="{43073A71-36B3-8736-0843-E19D90B226D3}"/>
                    </a:ext>
                  </a:extLst>
                </p14:cNvPr>
                <p14:cNvContentPartPr/>
                <p14:nvPr/>
              </p14:nvContentPartPr>
              <p14:xfrm>
                <a:off x="8250582" y="2597229"/>
                <a:ext cx="39960" cy="185400"/>
              </p14:xfrm>
            </p:contentPart>
          </mc:Choice>
          <mc:Fallback xmlns="">
            <p:pic>
              <p:nvPicPr>
                <p:cNvPr id="359" name="Ink 358">
                  <a:extLst>
                    <a:ext uri="{FF2B5EF4-FFF2-40B4-BE49-F238E27FC236}">
                      <a16:creationId xmlns:a16="http://schemas.microsoft.com/office/drawing/2014/main" id="{43073A71-36B3-8736-0843-E19D90B226D3}"/>
                    </a:ext>
                  </a:extLst>
                </p:cNvPr>
                <p:cNvPicPr/>
                <p:nvPr/>
              </p:nvPicPr>
              <p:blipFill>
                <a:blip r:embed="rId526"/>
                <a:stretch>
                  <a:fillRect/>
                </a:stretch>
              </p:blipFill>
              <p:spPr>
                <a:xfrm>
                  <a:off x="8241942" y="2588229"/>
                  <a:ext cx="5760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527">
              <p14:nvContentPartPr>
                <p14:cNvPr id="360" name="Ink 359">
                  <a:extLst>
                    <a:ext uri="{FF2B5EF4-FFF2-40B4-BE49-F238E27FC236}">
                      <a16:creationId xmlns:a16="http://schemas.microsoft.com/office/drawing/2014/main" id="{E4AEC6C3-D448-2457-1408-C5048E6D75C3}"/>
                    </a:ext>
                  </a:extLst>
                </p14:cNvPr>
                <p14:cNvContentPartPr/>
                <p14:nvPr/>
              </p14:nvContentPartPr>
              <p14:xfrm>
                <a:off x="8329422" y="2673189"/>
                <a:ext cx="17640" cy="86040"/>
              </p14:xfrm>
            </p:contentPart>
          </mc:Choice>
          <mc:Fallback xmlns="">
            <p:pic>
              <p:nvPicPr>
                <p:cNvPr id="360" name="Ink 359">
                  <a:extLst>
                    <a:ext uri="{FF2B5EF4-FFF2-40B4-BE49-F238E27FC236}">
                      <a16:creationId xmlns:a16="http://schemas.microsoft.com/office/drawing/2014/main" id="{E4AEC6C3-D448-2457-1408-C5048E6D75C3}"/>
                    </a:ext>
                  </a:extLst>
                </p:cNvPr>
                <p:cNvPicPr/>
                <p:nvPr/>
              </p:nvPicPr>
              <p:blipFill>
                <a:blip r:embed="rId528"/>
                <a:stretch>
                  <a:fillRect/>
                </a:stretch>
              </p:blipFill>
              <p:spPr>
                <a:xfrm>
                  <a:off x="8320422" y="2664549"/>
                  <a:ext cx="3528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529">
              <p14:nvContentPartPr>
                <p14:cNvPr id="362" name="Ink 361">
                  <a:extLst>
                    <a:ext uri="{FF2B5EF4-FFF2-40B4-BE49-F238E27FC236}">
                      <a16:creationId xmlns:a16="http://schemas.microsoft.com/office/drawing/2014/main" id="{5F1D6609-295F-1E42-CCA2-CBEB6423D8B4}"/>
                    </a:ext>
                  </a:extLst>
                </p14:cNvPr>
                <p14:cNvContentPartPr/>
                <p14:nvPr/>
              </p14:nvContentPartPr>
              <p14:xfrm>
                <a:off x="8400702" y="2643309"/>
                <a:ext cx="66600" cy="123840"/>
              </p14:xfrm>
            </p:contentPart>
          </mc:Choice>
          <mc:Fallback xmlns="">
            <p:pic>
              <p:nvPicPr>
                <p:cNvPr id="362" name="Ink 361">
                  <a:extLst>
                    <a:ext uri="{FF2B5EF4-FFF2-40B4-BE49-F238E27FC236}">
                      <a16:creationId xmlns:a16="http://schemas.microsoft.com/office/drawing/2014/main" id="{5F1D6609-295F-1E42-CCA2-CBEB6423D8B4}"/>
                    </a:ext>
                  </a:extLst>
                </p:cNvPr>
                <p:cNvPicPr/>
                <p:nvPr/>
              </p:nvPicPr>
              <p:blipFill>
                <a:blip r:embed="rId530"/>
                <a:stretch>
                  <a:fillRect/>
                </a:stretch>
              </p:blipFill>
              <p:spPr>
                <a:xfrm>
                  <a:off x="8392062" y="2634669"/>
                  <a:ext cx="842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531">
              <p14:nvContentPartPr>
                <p14:cNvPr id="363" name="Ink 362">
                  <a:extLst>
                    <a:ext uri="{FF2B5EF4-FFF2-40B4-BE49-F238E27FC236}">
                      <a16:creationId xmlns:a16="http://schemas.microsoft.com/office/drawing/2014/main" id="{EE9938BE-4247-C6FA-C462-66A05DFA63A0}"/>
                    </a:ext>
                  </a:extLst>
                </p14:cNvPr>
                <p14:cNvContentPartPr/>
                <p14:nvPr/>
              </p14:nvContentPartPr>
              <p14:xfrm>
                <a:off x="8503662" y="2672469"/>
                <a:ext cx="73080" cy="65160"/>
              </p14:xfrm>
            </p:contentPart>
          </mc:Choice>
          <mc:Fallback xmlns="">
            <p:pic>
              <p:nvPicPr>
                <p:cNvPr id="363" name="Ink 362">
                  <a:extLst>
                    <a:ext uri="{FF2B5EF4-FFF2-40B4-BE49-F238E27FC236}">
                      <a16:creationId xmlns:a16="http://schemas.microsoft.com/office/drawing/2014/main" id="{EE9938BE-4247-C6FA-C462-66A05DFA63A0}"/>
                    </a:ext>
                  </a:extLst>
                </p:cNvPr>
                <p:cNvPicPr/>
                <p:nvPr/>
              </p:nvPicPr>
              <p:blipFill>
                <a:blip r:embed="rId532"/>
                <a:stretch>
                  <a:fillRect/>
                </a:stretch>
              </p:blipFill>
              <p:spPr>
                <a:xfrm>
                  <a:off x="8495022" y="2663829"/>
                  <a:ext cx="9072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533">
              <p14:nvContentPartPr>
                <p14:cNvPr id="364" name="Ink 363">
                  <a:extLst>
                    <a:ext uri="{FF2B5EF4-FFF2-40B4-BE49-F238E27FC236}">
                      <a16:creationId xmlns:a16="http://schemas.microsoft.com/office/drawing/2014/main" id="{F55DC0D0-554F-3FF2-E8B0-84C528B3027F}"/>
                    </a:ext>
                  </a:extLst>
                </p14:cNvPr>
                <p14:cNvContentPartPr/>
                <p14:nvPr/>
              </p14:nvContentPartPr>
              <p14:xfrm>
                <a:off x="8636862" y="2690829"/>
                <a:ext cx="60840" cy="12240"/>
              </p14:xfrm>
            </p:contentPart>
          </mc:Choice>
          <mc:Fallback xmlns="">
            <p:pic>
              <p:nvPicPr>
                <p:cNvPr id="364" name="Ink 363">
                  <a:extLst>
                    <a:ext uri="{FF2B5EF4-FFF2-40B4-BE49-F238E27FC236}">
                      <a16:creationId xmlns:a16="http://schemas.microsoft.com/office/drawing/2014/main" id="{F55DC0D0-554F-3FF2-E8B0-84C528B3027F}"/>
                    </a:ext>
                  </a:extLst>
                </p:cNvPr>
                <p:cNvPicPr/>
                <p:nvPr/>
              </p:nvPicPr>
              <p:blipFill>
                <a:blip r:embed="rId534"/>
                <a:stretch>
                  <a:fillRect/>
                </a:stretch>
              </p:blipFill>
              <p:spPr>
                <a:xfrm>
                  <a:off x="8628222" y="2681829"/>
                  <a:ext cx="78480" cy="29880"/>
                </a:xfrm>
                <a:prstGeom prst="rect">
                  <a:avLst/>
                </a:prstGeom>
              </p:spPr>
            </p:pic>
          </mc:Fallback>
        </mc:AlternateContent>
        <mc:AlternateContent xmlns:mc="http://schemas.openxmlformats.org/markup-compatibility/2006" xmlns:p14="http://schemas.microsoft.com/office/powerpoint/2010/main">
          <mc:Choice Requires="p14">
            <p:contentPart p14:bwMode="auto" r:id="rId535">
              <p14:nvContentPartPr>
                <p14:cNvPr id="365" name="Ink 364">
                  <a:extLst>
                    <a:ext uri="{FF2B5EF4-FFF2-40B4-BE49-F238E27FC236}">
                      <a16:creationId xmlns:a16="http://schemas.microsoft.com/office/drawing/2014/main" id="{08CCED1C-80F0-E371-9F52-B83BBE4CF608}"/>
                    </a:ext>
                  </a:extLst>
                </p14:cNvPr>
                <p14:cNvContentPartPr/>
                <p14:nvPr/>
              </p14:nvContentPartPr>
              <p14:xfrm>
                <a:off x="8750622" y="2640789"/>
                <a:ext cx="84240" cy="93600"/>
              </p14:xfrm>
            </p:contentPart>
          </mc:Choice>
          <mc:Fallback xmlns="">
            <p:pic>
              <p:nvPicPr>
                <p:cNvPr id="365" name="Ink 364">
                  <a:extLst>
                    <a:ext uri="{FF2B5EF4-FFF2-40B4-BE49-F238E27FC236}">
                      <a16:creationId xmlns:a16="http://schemas.microsoft.com/office/drawing/2014/main" id="{08CCED1C-80F0-E371-9F52-B83BBE4CF608}"/>
                    </a:ext>
                  </a:extLst>
                </p:cNvPr>
                <p:cNvPicPr/>
                <p:nvPr/>
              </p:nvPicPr>
              <p:blipFill>
                <a:blip r:embed="rId536"/>
                <a:stretch>
                  <a:fillRect/>
                </a:stretch>
              </p:blipFill>
              <p:spPr>
                <a:xfrm>
                  <a:off x="8741622" y="2632149"/>
                  <a:ext cx="10188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537">
              <p14:nvContentPartPr>
                <p14:cNvPr id="366" name="Ink 365">
                  <a:extLst>
                    <a:ext uri="{FF2B5EF4-FFF2-40B4-BE49-F238E27FC236}">
                      <a16:creationId xmlns:a16="http://schemas.microsoft.com/office/drawing/2014/main" id="{86E4A1C9-AB88-B1ED-50BD-DDDBDC6E1903}"/>
                    </a:ext>
                  </a:extLst>
                </p14:cNvPr>
                <p14:cNvContentPartPr/>
                <p14:nvPr/>
              </p14:nvContentPartPr>
              <p14:xfrm>
                <a:off x="8862942" y="2676069"/>
                <a:ext cx="69840" cy="59400"/>
              </p14:xfrm>
            </p:contentPart>
          </mc:Choice>
          <mc:Fallback xmlns="">
            <p:pic>
              <p:nvPicPr>
                <p:cNvPr id="366" name="Ink 365">
                  <a:extLst>
                    <a:ext uri="{FF2B5EF4-FFF2-40B4-BE49-F238E27FC236}">
                      <a16:creationId xmlns:a16="http://schemas.microsoft.com/office/drawing/2014/main" id="{86E4A1C9-AB88-B1ED-50BD-DDDBDC6E1903}"/>
                    </a:ext>
                  </a:extLst>
                </p:cNvPr>
                <p:cNvPicPr/>
                <p:nvPr/>
              </p:nvPicPr>
              <p:blipFill>
                <a:blip r:embed="rId538"/>
                <a:stretch>
                  <a:fillRect/>
                </a:stretch>
              </p:blipFill>
              <p:spPr>
                <a:xfrm>
                  <a:off x="8854302" y="2667069"/>
                  <a:ext cx="8748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539">
              <p14:nvContentPartPr>
                <p14:cNvPr id="367" name="Ink 366">
                  <a:extLst>
                    <a:ext uri="{FF2B5EF4-FFF2-40B4-BE49-F238E27FC236}">
                      <a16:creationId xmlns:a16="http://schemas.microsoft.com/office/drawing/2014/main" id="{B6363E56-9DAD-9188-20E1-B5A93565FC2A}"/>
                    </a:ext>
                  </a:extLst>
                </p14:cNvPr>
                <p14:cNvContentPartPr/>
                <p14:nvPr/>
              </p14:nvContentPartPr>
              <p14:xfrm>
                <a:off x="8941062" y="2679309"/>
                <a:ext cx="53280" cy="53640"/>
              </p14:xfrm>
            </p:contentPart>
          </mc:Choice>
          <mc:Fallback xmlns="">
            <p:pic>
              <p:nvPicPr>
                <p:cNvPr id="367" name="Ink 366">
                  <a:extLst>
                    <a:ext uri="{FF2B5EF4-FFF2-40B4-BE49-F238E27FC236}">
                      <a16:creationId xmlns:a16="http://schemas.microsoft.com/office/drawing/2014/main" id="{B6363E56-9DAD-9188-20E1-B5A93565FC2A}"/>
                    </a:ext>
                  </a:extLst>
                </p:cNvPr>
                <p:cNvPicPr/>
                <p:nvPr/>
              </p:nvPicPr>
              <p:blipFill>
                <a:blip r:embed="rId540"/>
                <a:stretch>
                  <a:fillRect/>
                </a:stretch>
              </p:blipFill>
              <p:spPr>
                <a:xfrm>
                  <a:off x="8932422" y="2670309"/>
                  <a:ext cx="70920" cy="71280"/>
                </a:xfrm>
                <a:prstGeom prst="rect">
                  <a:avLst/>
                </a:prstGeom>
              </p:spPr>
            </p:pic>
          </mc:Fallback>
        </mc:AlternateContent>
        <mc:AlternateContent xmlns:mc="http://schemas.openxmlformats.org/markup-compatibility/2006" xmlns:p14="http://schemas.microsoft.com/office/powerpoint/2010/main">
          <mc:Choice Requires="p14">
            <p:contentPart p14:bwMode="auto" r:id="rId541">
              <p14:nvContentPartPr>
                <p14:cNvPr id="368" name="Ink 367">
                  <a:extLst>
                    <a:ext uri="{FF2B5EF4-FFF2-40B4-BE49-F238E27FC236}">
                      <a16:creationId xmlns:a16="http://schemas.microsoft.com/office/drawing/2014/main" id="{F6236FE0-3AEA-A03B-1BC1-B3A526372A16}"/>
                    </a:ext>
                  </a:extLst>
                </p14:cNvPr>
                <p14:cNvContentPartPr/>
                <p14:nvPr/>
              </p14:nvContentPartPr>
              <p14:xfrm>
                <a:off x="9009462" y="2595429"/>
                <a:ext cx="45000" cy="208800"/>
              </p14:xfrm>
            </p:contentPart>
          </mc:Choice>
          <mc:Fallback xmlns="">
            <p:pic>
              <p:nvPicPr>
                <p:cNvPr id="368" name="Ink 367">
                  <a:extLst>
                    <a:ext uri="{FF2B5EF4-FFF2-40B4-BE49-F238E27FC236}">
                      <a16:creationId xmlns:a16="http://schemas.microsoft.com/office/drawing/2014/main" id="{F6236FE0-3AEA-A03B-1BC1-B3A526372A16}"/>
                    </a:ext>
                  </a:extLst>
                </p:cNvPr>
                <p:cNvPicPr/>
                <p:nvPr/>
              </p:nvPicPr>
              <p:blipFill>
                <a:blip r:embed="rId542"/>
                <a:stretch>
                  <a:fillRect/>
                </a:stretch>
              </p:blipFill>
              <p:spPr>
                <a:xfrm>
                  <a:off x="9000822" y="2586429"/>
                  <a:ext cx="6264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543">
              <p14:nvContentPartPr>
                <p14:cNvPr id="370" name="Ink 369">
                  <a:extLst>
                    <a:ext uri="{FF2B5EF4-FFF2-40B4-BE49-F238E27FC236}">
                      <a16:creationId xmlns:a16="http://schemas.microsoft.com/office/drawing/2014/main" id="{B6FB784C-77B7-7329-680C-A599E0826399}"/>
                    </a:ext>
                  </a:extLst>
                </p14:cNvPr>
                <p14:cNvContentPartPr/>
                <p14:nvPr/>
              </p14:nvContentPartPr>
              <p14:xfrm>
                <a:off x="6582342" y="2949669"/>
                <a:ext cx="62280" cy="14400"/>
              </p14:xfrm>
            </p:contentPart>
          </mc:Choice>
          <mc:Fallback xmlns="">
            <p:pic>
              <p:nvPicPr>
                <p:cNvPr id="370" name="Ink 369">
                  <a:extLst>
                    <a:ext uri="{FF2B5EF4-FFF2-40B4-BE49-F238E27FC236}">
                      <a16:creationId xmlns:a16="http://schemas.microsoft.com/office/drawing/2014/main" id="{B6FB784C-77B7-7329-680C-A599E0826399}"/>
                    </a:ext>
                  </a:extLst>
                </p:cNvPr>
                <p:cNvPicPr/>
                <p:nvPr/>
              </p:nvPicPr>
              <p:blipFill>
                <a:blip r:embed="rId544"/>
                <a:stretch>
                  <a:fillRect/>
                </a:stretch>
              </p:blipFill>
              <p:spPr>
                <a:xfrm>
                  <a:off x="6573702" y="2940669"/>
                  <a:ext cx="7992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545">
              <p14:nvContentPartPr>
                <p14:cNvPr id="371" name="Ink 370">
                  <a:extLst>
                    <a:ext uri="{FF2B5EF4-FFF2-40B4-BE49-F238E27FC236}">
                      <a16:creationId xmlns:a16="http://schemas.microsoft.com/office/drawing/2014/main" id="{4338AAA5-B356-B224-0A15-8A4DA933CC1C}"/>
                    </a:ext>
                  </a:extLst>
                </p14:cNvPr>
                <p14:cNvContentPartPr/>
                <p14:nvPr/>
              </p14:nvContentPartPr>
              <p14:xfrm>
                <a:off x="6622662" y="3000069"/>
                <a:ext cx="29880" cy="1440"/>
              </p14:xfrm>
            </p:contentPart>
          </mc:Choice>
          <mc:Fallback xmlns="">
            <p:pic>
              <p:nvPicPr>
                <p:cNvPr id="371" name="Ink 370">
                  <a:extLst>
                    <a:ext uri="{FF2B5EF4-FFF2-40B4-BE49-F238E27FC236}">
                      <a16:creationId xmlns:a16="http://schemas.microsoft.com/office/drawing/2014/main" id="{4338AAA5-B356-B224-0A15-8A4DA933CC1C}"/>
                    </a:ext>
                  </a:extLst>
                </p:cNvPr>
                <p:cNvPicPr/>
                <p:nvPr/>
              </p:nvPicPr>
              <p:blipFill>
                <a:blip r:embed="rId546"/>
                <a:stretch>
                  <a:fillRect/>
                </a:stretch>
              </p:blipFill>
              <p:spPr>
                <a:xfrm>
                  <a:off x="6614022" y="2991429"/>
                  <a:ext cx="47520" cy="19080"/>
                </a:xfrm>
                <a:prstGeom prst="rect">
                  <a:avLst/>
                </a:prstGeom>
              </p:spPr>
            </p:pic>
          </mc:Fallback>
        </mc:AlternateContent>
        <mc:AlternateContent xmlns:mc="http://schemas.openxmlformats.org/markup-compatibility/2006" xmlns:p14="http://schemas.microsoft.com/office/powerpoint/2010/main">
          <mc:Choice Requires="p14">
            <p:contentPart p14:bwMode="auto" r:id="rId547">
              <p14:nvContentPartPr>
                <p14:cNvPr id="373" name="Ink 372">
                  <a:extLst>
                    <a:ext uri="{FF2B5EF4-FFF2-40B4-BE49-F238E27FC236}">
                      <a16:creationId xmlns:a16="http://schemas.microsoft.com/office/drawing/2014/main" id="{A3F1C67B-2D41-769A-4B6E-673B88F30624}"/>
                    </a:ext>
                  </a:extLst>
                </p14:cNvPr>
                <p14:cNvContentPartPr/>
                <p14:nvPr/>
              </p14:nvContentPartPr>
              <p14:xfrm>
                <a:off x="6758022" y="2908989"/>
                <a:ext cx="10080" cy="97560"/>
              </p14:xfrm>
            </p:contentPart>
          </mc:Choice>
          <mc:Fallback xmlns="">
            <p:pic>
              <p:nvPicPr>
                <p:cNvPr id="373" name="Ink 372">
                  <a:extLst>
                    <a:ext uri="{FF2B5EF4-FFF2-40B4-BE49-F238E27FC236}">
                      <a16:creationId xmlns:a16="http://schemas.microsoft.com/office/drawing/2014/main" id="{A3F1C67B-2D41-769A-4B6E-673B88F30624}"/>
                    </a:ext>
                  </a:extLst>
                </p:cNvPr>
                <p:cNvPicPr/>
                <p:nvPr/>
              </p:nvPicPr>
              <p:blipFill>
                <a:blip r:embed="rId548"/>
                <a:stretch>
                  <a:fillRect/>
                </a:stretch>
              </p:blipFill>
              <p:spPr>
                <a:xfrm>
                  <a:off x="6749382" y="2900349"/>
                  <a:ext cx="2772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549">
              <p14:nvContentPartPr>
                <p14:cNvPr id="374" name="Ink 373">
                  <a:extLst>
                    <a:ext uri="{FF2B5EF4-FFF2-40B4-BE49-F238E27FC236}">
                      <a16:creationId xmlns:a16="http://schemas.microsoft.com/office/drawing/2014/main" id="{4958485D-2817-57D4-15DA-D6BD2A3B58F7}"/>
                    </a:ext>
                  </a:extLst>
                </p14:cNvPr>
                <p14:cNvContentPartPr/>
                <p14:nvPr/>
              </p14:nvContentPartPr>
              <p14:xfrm>
                <a:off x="6836142" y="2906109"/>
                <a:ext cx="49320" cy="101160"/>
              </p14:xfrm>
            </p:contentPart>
          </mc:Choice>
          <mc:Fallback xmlns="">
            <p:pic>
              <p:nvPicPr>
                <p:cNvPr id="374" name="Ink 373">
                  <a:extLst>
                    <a:ext uri="{FF2B5EF4-FFF2-40B4-BE49-F238E27FC236}">
                      <a16:creationId xmlns:a16="http://schemas.microsoft.com/office/drawing/2014/main" id="{4958485D-2817-57D4-15DA-D6BD2A3B58F7}"/>
                    </a:ext>
                  </a:extLst>
                </p:cNvPr>
                <p:cNvPicPr/>
                <p:nvPr/>
              </p:nvPicPr>
              <p:blipFill>
                <a:blip r:embed="rId550"/>
                <a:stretch>
                  <a:fillRect/>
                </a:stretch>
              </p:blipFill>
              <p:spPr>
                <a:xfrm>
                  <a:off x="6827142" y="2897469"/>
                  <a:ext cx="6696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551">
              <p14:nvContentPartPr>
                <p14:cNvPr id="375" name="Ink 374">
                  <a:extLst>
                    <a:ext uri="{FF2B5EF4-FFF2-40B4-BE49-F238E27FC236}">
                      <a16:creationId xmlns:a16="http://schemas.microsoft.com/office/drawing/2014/main" id="{F06DCFB2-3FED-256E-D7E9-A1619B7F8FE5}"/>
                    </a:ext>
                  </a:extLst>
                </p14:cNvPr>
                <p14:cNvContentPartPr/>
                <p14:nvPr/>
              </p14:nvContentPartPr>
              <p14:xfrm>
                <a:off x="6943422" y="2911149"/>
                <a:ext cx="48600" cy="69120"/>
              </p14:xfrm>
            </p:contentPart>
          </mc:Choice>
          <mc:Fallback xmlns="">
            <p:pic>
              <p:nvPicPr>
                <p:cNvPr id="375" name="Ink 374">
                  <a:extLst>
                    <a:ext uri="{FF2B5EF4-FFF2-40B4-BE49-F238E27FC236}">
                      <a16:creationId xmlns:a16="http://schemas.microsoft.com/office/drawing/2014/main" id="{F06DCFB2-3FED-256E-D7E9-A1619B7F8FE5}"/>
                    </a:ext>
                  </a:extLst>
                </p:cNvPr>
                <p:cNvPicPr/>
                <p:nvPr/>
              </p:nvPicPr>
              <p:blipFill>
                <a:blip r:embed="rId552"/>
                <a:stretch>
                  <a:fillRect/>
                </a:stretch>
              </p:blipFill>
              <p:spPr>
                <a:xfrm>
                  <a:off x="6934782" y="2902509"/>
                  <a:ext cx="662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53">
              <p14:nvContentPartPr>
                <p14:cNvPr id="376" name="Ink 375">
                  <a:extLst>
                    <a:ext uri="{FF2B5EF4-FFF2-40B4-BE49-F238E27FC236}">
                      <a16:creationId xmlns:a16="http://schemas.microsoft.com/office/drawing/2014/main" id="{CEFE5CB1-0BE5-D9AB-0069-2840D001F17A}"/>
                    </a:ext>
                  </a:extLst>
                </p14:cNvPr>
                <p14:cNvContentPartPr/>
                <p14:nvPr/>
              </p14:nvContentPartPr>
              <p14:xfrm>
                <a:off x="7102902" y="2934549"/>
                <a:ext cx="69840" cy="6480"/>
              </p14:xfrm>
            </p:contentPart>
          </mc:Choice>
          <mc:Fallback xmlns="">
            <p:pic>
              <p:nvPicPr>
                <p:cNvPr id="376" name="Ink 375">
                  <a:extLst>
                    <a:ext uri="{FF2B5EF4-FFF2-40B4-BE49-F238E27FC236}">
                      <a16:creationId xmlns:a16="http://schemas.microsoft.com/office/drawing/2014/main" id="{CEFE5CB1-0BE5-D9AB-0069-2840D001F17A}"/>
                    </a:ext>
                  </a:extLst>
                </p:cNvPr>
                <p:cNvPicPr/>
                <p:nvPr/>
              </p:nvPicPr>
              <p:blipFill>
                <a:blip r:embed="rId554"/>
                <a:stretch>
                  <a:fillRect/>
                </a:stretch>
              </p:blipFill>
              <p:spPr>
                <a:xfrm>
                  <a:off x="7093902" y="2925909"/>
                  <a:ext cx="8748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555">
              <p14:nvContentPartPr>
                <p14:cNvPr id="377" name="Ink 376">
                  <a:extLst>
                    <a:ext uri="{FF2B5EF4-FFF2-40B4-BE49-F238E27FC236}">
                      <a16:creationId xmlns:a16="http://schemas.microsoft.com/office/drawing/2014/main" id="{2486A373-7452-D630-3F84-B7BF1CD35BF9}"/>
                    </a:ext>
                  </a:extLst>
                </p14:cNvPr>
                <p14:cNvContentPartPr/>
                <p14:nvPr/>
              </p14:nvContentPartPr>
              <p14:xfrm>
                <a:off x="7298382" y="2896749"/>
                <a:ext cx="10440" cy="82440"/>
              </p14:xfrm>
            </p:contentPart>
          </mc:Choice>
          <mc:Fallback xmlns="">
            <p:pic>
              <p:nvPicPr>
                <p:cNvPr id="377" name="Ink 376">
                  <a:extLst>
                    <a:ext uri="{FF2B5EF4-FFF2-40B4-BE49-F238E27FC236}">
                      <a16:creationId xmlns:a16="http://schemas.microsoft.com/office/drawing/2014/main" id="{2486A373-7452-D630-3F84-B7BF1CD35BF9}"/>
                    </a:ext>
                  </a:extLst>
                </p:cNvPr>
                <p:cNvPicPr/>
                <p:nvPr/>
              </p:nvPicPr>
              <p:blipFill>
                <a:blip r:embed="rId556"/>
                <a:stretch>
                  <a:fillRect/>
                </a:stretch>
              </p:blipFill>
              <p:spPr>
                <a:xfrm>
                  <a:off x="7289382" y="2888109"/>
                  <a:ext cx="2808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557">
              <p14:nvContentPartPr>
                <p14:cNvPr id="378" name="Ink 377">
                  <a:extLst>
                    <a:ext uri="{FF2B5EF4-FFF2-40B4-BE49-F238E27FC236}">
                      <a16:creationId xmlns:a16="http://schemas.microsoft.com/office/drawing/2014/main" id="{3D61C345-AD8F-58F9-A4C1-20D221DB6478}"/>
                    </a:ext>
                  </a:extLst>
                </p14:cNvPr>
                <p14:cNvContentPartPr/>
                <p14:nvPr/>
              </p14:nvContentPartPr>
              <p14:xfrm>
                <a:off x="7352022" y="2884509"/>
                <a:ext cx="63360" cy="100800"/>
              </p14:xfrm>
            </p:contentPart>
          </mc:Choice>
          <mc:Fallback xmlns="">
            <p:pic>
              <p:nvPicPr>
                <p:cNvPr id="378" name="Ink 377">
                  <a:extLst>
                    <a:ext uri="{FF2B5EF4-FFF2-40B4-BE49-F238E27FC236}">
                      <a16:creationId xmlns:a16="http://schemas.microsoft.com/office/drawing/2014/main" id="{3D61C345-AD8F-58F9-A4C1-20D221DB6478}"/>
                    </a:ext>
                  </a:extLst>
                </p:cNvPr>
                <p:cNvPicPr/>
                <p:nvPr/>
              </p:nvPicPr>
              <p:blipFill>
                <a:blip r:embed="rId558"/>
                <a:stretch>
                  <a:fillRect/>
                </a:stretch>
              </p:blipFill>
              <p:spPr>
                <a:xfrm>
                  <a:off x="7343022" y="2875869"/>
                  <a:ext cx="8100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559">
              <p14:nvContentPartPr>
                <p14:cNvPr id="379" name="Ink 378">
                  <a:extLst>
                    <a:ext uri="{FF2B5EF4-FFF2-40B4-BE49-F238E27FC236}">
                      <a16:creationId xmlns:a16="http://schemas.microsoft.com/office/drawing/2014/main" id="{28E6F2B2-E254-9432-D0BA-612962539F6D}"/>
                    </a:ext>
                  </a:extLst>
                </p14:cNvPr>
                <p14:cNvContentPartPr/>
                <p14:nvPr/>
              </p14:nvContentPartPr>
              <p14:xfrm>
                <a:off x="7461102" y="2892069"/>
                <a:ext cx="75600" cy="77040"/>
              </p14:xfrm>
            </p:contentPart>
          </mc:Choice>
          <mc:Fallback xmlns="">
            <p:pic>
              <p:nvPicPr>
                <p:cNvPr id="379" name="Ink 378">
                  <a:extLst>
                    <a:ext uri="{FF2B5EF4-FFF2-40B4-BE49-F238E27FC236}">
                      <a16:creationId xmlns:a16="http://schemas.microsoft.com/office/drawing/2014/main" id="{28E6F2B2-E254-9432-D0BA-612962539F6D}"/>
                    </a:ext>
                  </a:extLst>
                </p:cNvPr>
                <p:cNvPicPr/>
                <p:nvPr/>
              </p:nvPicPr>
              <p:blipFill>
                <a:blip r:embed="rId560"/>
                <a:stretch>
                  <a:fillRect/>
                </a:stretch>
              </p:blipFill>
              <p:spPr>
                <a:xfrm>
                  <a:off x="7452462" y="2883069"/>
                  <a:ext cx="9324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561">
              <p14:nvContentPartPr>
                <p14:cNvPr id="380" name="Ink 379">
                  <a:extLst>
                    <a:ext uri="{FF2B5EF4-FFF2-40B4-BE49-F238E27FC236}">
                      <a16:creationId xmlns:a16="http://schemas.microsoft.com/office/drawing/2014/main" id="{AFFA21E5-7DF9-AE5D-196F-238D84EC5E81}"/>
                    </a:ext>
                  </a:extLst>
                </p14:cNvPr>
                <p14:cNvContentPartPr/>
                <p14:nvPr/>
              </p14:nvContentPartPr>
              <p14:xfrm>
                <a:off x="7596102" y="2911149"/>
                <a:ext cx="63360" cy="9720"/>
              </p14:xfrm>
            </p:contentPart>
          </mc:Choice>
          <mc:Fallback xmlns="">
            <p:pic>
              <p:nvPicPr>
                <p:cNvPr id="380" name="Ink 379">
                  <a:extLst>
                    <a:ext uri="{FF2B5EF4-FFF2-40B4-BE49-F238E27FC236}">
                      <a16:creationId xmlns:a16="http://schemas.microsoft.com/office/drawing/2014/main" id="{AFFA21E5-7DF9-AE5D-196F-238D84EC5E81}"/>
                    </a:ext>
                  </a:extLst>
                </p:cNvPr>
                <p:cNvPicPr/>
                <p:nvPr/>
              </p:nvPicPr>
              <p:blipFill>
                <a:blip r:embed="rId562"/>
                <a:stretch>
                  <a:fillRect/>
                </a:stretch>
              </p:blipFill>
              <p:spPr>
                <a:xfrm>
                  <a:off x="7587462" y="2902509"/>
                  <a:ext cx="81000" cy="27360"/>
                </a:xfrm>
                <a:prstGeom prst="rect">
                  <a:avLst/>
                </a:prstGeom>
              </p:spPr>
            </p:pic>
          </mc:Fallback>
        </mc:AlternateContent>
        <mc:AlternateContent xmlns:mc="http://schemas.openxmlformats.org/markup-compatibility/2006" xmlns:p14="http://schemas.microsoft.com/office/powerpoint/2010/main">
          <mc:Choice Requires="p14">
            <p:contentPart p14:bwMode="auto" r:id="rId563">
              <p14:nvContentPartPr>
                <p14:cNvPr id="381" name="Ink 380">
                  <a:extLst>
                    <a:ext uri="{FF2B5EF4-FFF2-40B4-BE49-F238E27FC236}">
                      <a16:creationId xmlns:a16="http://schemas.microsoft.com/office/drawing/2014/main" id="{22CC3281-1B8C-7498-9EDB-8269B8629CEE}"/>
                    </a:ext>
                  </a:extLst>
                </p14:cNvPr>
                <p14:cNvContentPartPr/>
                <p14:nvPr/>
              </p14:nvContentPartPr>
              <p14:xfrm>
                <a:off x="7636062" y="2894949"/>
                <a:ext cx="16560" cy="62280"/>
              </p14:xfrm>
            </p:contentPart>
          </mc:Choice>
          <mc:Fallback xmlns="">
            <p:pic>
              <p:nvPicPr>
                <p:cNvPr id="381" name="Ink 380">
                  <a:extLst>
                    <a:ext uri="{FF2B5EF4-FFF2-40B4-BE49-F238E27FC236}">
                      <a16:creationId xmlns:a16="http://schemas.microsoft.com/office/drawing/2014/main" id="{22CC3281-1B8C-7498-9EDB-8269B8629CEE}"/>
                    </a:ext>
                  </a:extLst>
                </p:cNvPr>
                <p:cNvPicPr/>
                <p:nvPr/>
              </p:nvPicPr>
              <p:blipFill>
                <a:blip r:embed="rId564"/>
                <a:stretch>
                  <a:fillRect/>
                </a:stretch>
              </p:blipFill>
              <p:spPr>
                <a:xfrm>
                  <a:off x="7627422" y="2886309"/>
                  <a:ext cx="3420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565">
              <p14:nvContentPartPr>
                <p14:cNvPr id="382" name="Ink 381">
                  <a:extLst>
                    <a:ext uri="{FF2B5EF4-FFF2-40B4-BE49-F238E27FC236}">
                      <a16:creationId xmlns:a16="http://schemas.microsoft.com/office/drawing/2014/main" id="{6D23F1B4-22E3-35CA-7F00-57D2C78A302F}"/>
                    </a:ext>
                  </a:extLst>
                </p14:cNvPr>
                <p14:cNvContentPartPr/>
                <p14:nvPr/>
              </p14:nvContentPartPr>
              <p14:xfrm>
                <a:off x="7726422" y="2903589"/>
                <a:ext cx="96480" cy="124200"/>
              </p14:xfrm>
            </p:contentPart>
          </mc:Choice>
          <mc:Fallback xmlns="">
            <p:pic>
              <p:nvPicPr>
                <p:cNvPr id="382" name="Ink 381">
                  <a:extLst>
                    <a:ext uri="{FF2B5EF4-FFF2-40B4-BE49-F238E27FC236}">
                      <a16:creationId xmlns:a16="http://schemas.microsoft.com/office/drawing/2014/main" id="{6D23F1B4-22E3-35CA-7F00-57D2C78A302F}"/>
                    </a:ext>
                  </a:extLst>
                </p:cNvPr>
                <p:cNvPicPr/>
                <p:nvPr/>
              </p:nvPicPr>
              <p:blipFill>
                <a:blip r:embed="rId566"/>
                <a:stretch>
                  <a:fillRect/>
                </a:stretch>
              </p:blipFill>
              <p:spPr>
                <a:xfrm>
                  <a:off x="7717782" y="2894949"/>
                  <a:ext cx="11412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567">
              <p14:nvContentPartPr>
                <p14:cNvPr id="384" name="Ink 383">
                  <a:extLst>
                    <a:ext uri="{FF2B5EF4-FFF2-40B4-BE49-F238E27FC236}">
                      <a16:creationId xmlns:a16="http://schemas.microsoft.com/office/drawing/2014/main" id="{4241A195-569E-62E0-A78D-4C910F294043}"/>
                    </a:ext>
                  </a:extLst>
                </p14:cNvPr>
                <p14:cNvContentPartPr/>
                <p14:nvPr/>
              </p14:nvContentPartPr>
              <p14:xfrm>
                <a:off x="7917222" y="2917989"/>
                <a:ext cx="73800" cy="11160"/>
              </p14:xfrm>
            </p:contentPart>
          </mc:Choice>
          <mc:Fallback xmlns="">
            <p:pic>
              <p:nvPicPr>
                <p:cNvPr id="384" name="Ink 383">
                  <a:extLst>
                    <a:ext uri="{FF2B5EF4-FFF2-40B4-BE49-F238E27FC236}">
                      <a16:creationId xmlns:a16="http://schemas.microsoft.com/office/drawing/2014/main" id="{4241A195-569E-62E0-A78D-4C910F294043}"/>
                    </a:ext>
                  </a:extLst>
                </p:cNvPr>
                <p:cNvPicPr/>
                <p:nvPr/>
              </p:nvPicPr>
              <p:blipFill>
                <a:blip r:embed="rId568"/>
                <a:stretch>
                  <a:fillRect/>
                </a:stretch>
              </p:blipFill>
              <p:spPr>
                <a:xfrm>
                  <a:off x="7908582" y="2909349"/>
                  <a:ext cx="91440" cy="28800"/>
                </a:xfrm>
                <a:prstGeom prst="rect">
                  <a:avLst/>
                </a:prstGeom>
              </p:spPr>
            </p:pic>
          </mc:Fallback>
        </mc:AlternateContent>
        <mc:AlternateContent xmlns:mc="http://schemas.openxmlformats.org/markup-compatibility/2006" xmlns:p14="http://schemas.microsoft.com/office/powerpoint/2010/main">
          <mc:Choice Requires="p14">
            <p:contentPart p14:bwMode="auto" r:id="rId569">
              <p14:nvContentPartPr>
                <p14:cNvPr id="385" name="Ink 384">
                  <a:extLst>
                    <a:ext uri="{FF2B5EF4-FFF2-40B4-BE49-F238E27FC236}">
                      <a16:creationId xmlns:a16="http://schemas.microsoft.com/office/drawing/2014/main" id="{DC5D4359-018E-75B5-648C-20F6449B4C23}"/>
                    </a:ext>
                  </a:extLst>
                </p14:cNvPr>
                <p14:cNvContentPartPr/>
                <p14:nvPr/>
              </p14:nvContentPartPr>
              <p14:xfrm>
                <a:off x="8088942" y="2864349"/>
                <a:ext cx="28080" cy="105480"/>
              </p14:xfrm>
            </p:contentPart>
          </mc:Choice>
          <mc:Fallback xmlns="">
            <p:pic>
              <p:nvPicPr>
                <p:cNvPr id="385" name="Ink 384">
                  <a:extLst>
                    <a:ext uri="{FF2B5EF4-FFF2-40B4-BE49-F238E27FC236}">
                      <a16:creationId xmlns:a16="http://schemas.microsoft.com/office/drawing/2014/main" id="{DC5D4359-018E-75B5-648C-20F6449B4C23}"/>
                    </a:ext>
                  </a:extLst>
                </p:cNvPr>
                <p:cNvPicPr/>
                <p:nvPr/>
              </p:nvPicPr>
              <p:blipFill>
                <a:blip r:embed="rId570"/>
                <a:stretch>
                  <a:fillRect/>
                </a:stretch>
              </p:blipFill>
              <p:spPr>
                <a:xfrm>
                  <a:off x="8079942" y="2855349"/>
                  <a:ext cx="4572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571">
              <p14:nvContentPartPr>
                <p14:cNvPr id="386" name="Ink 385">
                  <a:extLst>
                    <a:ext uri="{FF2B5EF4-FFF2-40B4-BE49-F238E27FC236}">
                      <a16:creationId xmlns:a16="http://schemas.microsoft.com/office/drawing/2014/main" id="{DEC11F63-F37B-7264-2C68-52CC2F37FC54}"/>
                    </a:ext>
                  </a:extLst>
                </p14:cNvPr>
                <p14:cNvContentPartPr/>
                <p14:nvPr/>
              </p14:nvContentPartPr>
              <p14:xfrm>
                <a:off x="8174622" y="2853189"/>
                <a:ext cx="85320" cy="117360"/>
              </p14:xfrm>
            </p:contentPart>
          </mc:Choice>
          <mc:Fallback xmlns="">
            <p:pic>
              <p:nvPicPr>
                <p:cNvPr id="386" name="Ink 385">
                  <a:extLst>
                    <a:ext uri="{FF2B5EF4-FFF2-40B4-BE49-F238E27FC236}">
                      <a16:creationId xmlns:a16="http://schemas.microsoft.com/office/drawing/2014/main" id="{DEC11F63-F37B-7264-2C68-52CC2F37FC54}"/>
                    </a:ext>
                  </a:extLst>
                </p:cNvPr>
                <p:cNvPicPr/>
                <p:nvPr/>
              </p:nvPicPr>
              <p:blipFill>
                <a:blip r:embed="rId572"/>
                <a:stretch>
                  <a:fillRect/>
                </a:stretch>
              </p:blipFill>
              <p:spPr>
                <a:xfrm>
                  <a:off x="8165622" y="2844189"/>
                  <a:ext cx="10296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573">
              <p14:nvContentPartPr>
                <p14:cNvPr id="387" name="Ink 386">
                  <a:extLst>
                    <a:ext uri="{FF2B5EF4-FFF2-40B4-BE49-F238E27FC236}">
                      <a16:creationId xmlns:a16="http://schemas.microsoft.com/office/drawing/2014/main" id="{969EE691-1F16-AFDB-4E3D-B24E20030323}"/>
                    </a:ext>
                  </a:extLst>
                </p14:cNvPr>
                <p14:cNvContentPartPr/>
                <p14:nvPr/>
              </p14:nvContentPartPr>
              <p14:xfrm>
                <a:off x="8307822" y="2880189"/>
                <a:ext cx="78840" cy="60480"/>
              </p14:xfrm>
            </p:contentPart>
          </mc:Choice>
          <mc:Fallback xmlns="">
            <p:pic>
              <p:nvPicPr>
                <p:cNvPr id="387" name="Ink 386">
                  <a:extLst>
                    <a:ext uri="{FF2B5EF4-FFF2-40B4-BE49-F238E27FC236}">
                      <a16:creationId xmlns:a16="http://schemas.microsoft.com/office/drawing/2014/main" id="{969EE691-1F16-AFDB-4E3D-B24E20030323}"/>
                    </a:ext>
                  </a:extLst>
                </p:cNvPr>
                <p:cNvPicPr/>
                <p:nvPr/>
              </p:nvPicPr>
              <p:blipFill>
                <a:blip r:embed="rId574"/>
                <a:stretch>
                  <a:fillRect/>
                </a:stretch>
              </p:blipFill>
              <p:spPr>
                <a:xfrm>
                  <a:off x="8299182" y="2871189"/>
                  <a:ext cx="964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75">
              <p14:nvContentPartPr>
                <p14:cNvPr id="389" name="Ink 388">
                  <a:extLst>
                    <a:ext uri="{FF2B5EF4-FFF2-40B4-BE49-F238E27FC236}">
                      <a16:creationId xmlns:a16="http://schemas.microsoft.com/office/drawing/2014/main" id="{49F0892B-73B8-AAE7-AC00-048C67322298}"/>
                    </a:ext>
                  </a:extLst>
                </p14:cNvPr>
                <p14:cNvContentPartPr/>
                <p14:nvPr/>
              </p14:nvContentPartPr>
              <p14:xfrm>
                <a:off x="8483862" y="2903589"/>
                <a:ext cx="86760" cy="11520"/>
              </p14:xfrm>
            </p:contentPart>
          </mc:Choice>
          <mc:Fallback xmlns="">
            <p:pic>
              <p:nvPicPr>
                <p:cNvPr id="389" name="Ink 388">
                  <a:extLst>
                    <a:ext uri="{FF2B5EF4-FFF2-40B4-BE49-F238E27FC236}">
                      <a16:creationId xmlns:a16="http://schemas.microsoft.com/office/drawing/2014/main" id="{49F0892B-73B8-AAE7-AC00-048C67322298}"/>
                    </a:ext>
                  </a:extLst>
                </p:cNvPr>
                <p:cNvPicPr/>
                <p:nvPr/>
              </p:nvPicPr>
              <p:blipFill>
                <a:blip r:embed="rId576"/>
                <a:stretch>
                  <a:fillRect/>
                </a:stretch>
              </p:blipFill>
              <p:spPr>
                <a:xfrm>
                  <a:off x="8474862" y="2894589"/>
                  <a:ext cx="10440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577">
              <p14:nvContentPartPr>
                <p14:cNvPr id="390" name="Ink 389">
                  <a:extLst>
                    <a:ext uri="{FF2B5EF4-FFF2-40B4-BE49-F238E27FC236}">
                      <a16:creationId xmlns:a16="http://schemas.microsoft.com/office/drawing/2014/main" id="{BCA0E337-E8AA-7500-D244-E91DF393C593}"/>
                    </a:ext>
                  </a:extLst>
                </p14:cNvPr>
                <p14:cNvContentPartPr/>
                <p14:nvPr/>
              </p14:nvContentPartPr>
              <p14:xfrm>
                <a:off x="8529942" y="2856429"/>
                <a:ext cx="14760" cy="84600"/>
              </p14:xfrm>
            </p:contentPart>
          </mc:Choice>
          <mc:Fallback xmlns="">
            <p:pic>
              <p:nvPicPr>
                <p:cNvPr id="390" name="Ink 389">
                  <a:extLst>
                    <a:ext uri="{FF2B5EF4-FFF2-40B4-BE49-F238E27FC236}">
                      <a16:creationId xmlns:a16="http://schemas.microsoft.com/office/drawing/2014/main" id="{BCA0E337-E8AA-7500-D244-E91DF393C593}"/>
                    </a:ext>
                  </a:extLst>
                </p:cNvPr>
                <p:cNvPicPr/>
                <p:nvPr/>
              </p:nvPicPr>
              <p:blipFill>
                <a:blip r:embed="rId578"/>
                <a:stretch>
                  <a:fillRect/>
                </a:stretch>
              </p:blipFill>
              <p:spPr>
                <a:xfrm>
                  <a:off x="8521302" y="2847789"/>
                  <a:ext cx="3240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579">
              <p14:nvContentPartPr>
                <p14:cNvPr id="391" name="Ink 390">
                  <a:extLst>
                    <a:ext uri="{FF2B5EF4-FFF2-40B4-BE49-F238E27FC236}">
                      <a16:creationId xmlns:a16="http://schemas.microsoft.com/office/drawing/2014/main" id="{498E3E93-5D5C-A557-3C93-26AB2375C591}"/>
                    </a:ext>
                  </a:extLst>
                </p14:cNvPr>
                <p14:cNvContentPartPr/>
                <p14:nvPr/>
              </p14:nvContentPartPr>
              <p14:xfrm>
                <a:off x="8625342" y="2860749"/>
                <a:ext cx="119880" cy="69120"/>
              </p14:xfrm>
            </p:contentPart>
          </mc:Choice>
          <mc:Fallback xmlns="">
            <p:pic>
              <p:nvPicPr>
                <p:cNvPr id="391" name="Ink 390">
                  <a:extLst>
                    <a:ext uri="{FF2B5EF4-FFF2-40B4-BE49-F238E27FC236}">
                      <a16:creationId xmlns:a16="http://schemas.microsoft.com/office/drawing/2014/main" id="{498E3E93-5D5C-A557-3C93-26AB2375C591}"/>
                    </a:ext>
                  </a:extLst>
                </p:cNvPr>
                <p:cNvPicPr/>
                <p:nvPr/>
              </p:nvPicPr>
              <p:blipFill>
                <a:blip r:embed="rId580"/>
                <a:stretch>
                  <a:fillRect/>
                </a:stretch>
              </p:blipFill>
              <p:spPr>
                <a:xfrm>
                  <a:off x="8616342" y="2852109"/>
                  <a:ext cx="13752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81">
              <p14:nvContentPartPr>
                <p14:cNvPr id="392" name="Ink 391">
                  <a:extLst>
                    <a:ext uri="{FF2B5EF4-FFF2-40B4-BE49-F238E27FC236}">
                      <a16:creationId xmlns:a16="http://schemas.microsoft.com/office/drawing/2014/main" id="{1972062D-D00A-3E28-ACB7-22D24E61F4F9}"/>
                    </a:ext>
                  </a:extLst>
                </p14:cNvPr>
                <p14:cNvContentPartPr/>
                <p14:nvPr/>
              </p14:nvContentPartPr>
              <p14:xfrm>
                <a:off x="8775462" y="2893509"/>
                <a:ext cx="66600" cy="58320"/>
              </p14:xfrm>
            </p:contentPart>
          </mc:Choice>
          <mc:Fallback xmlns="">
            <p:pic>
              <p:nvPicPr>
                <p:cNvPr id="392" name="Ink 391">
                  <a:extLst>
                    <a:ext uri="{FF2B5EF4-FFF2-40B4-BE49-F238E27FC236}">
                      <a16:creationId xmlns:a16="http://schemas.microsoft.com/office/drawing/2014/main" id="{1972062D-D00A-3E28-ACB7-22D24E61F4F9}"/>
                    </a:ext>
                  </a:extLst>
                </p:cNvPr>
                <p:cNvPicPr/>
                <p:nvPr/>
              </p:nvPicPr>
              <p:blipFill>
                <a:blip r:embed="rId582"/>
                <a:stretch>
                  <a:fillRect/>
                </a:stretch>
              </p:blipFill>
              <p:spPr>
                <a:xfrm>
                  <a:off x="8766822" y="2884869"/>
                  <a:ext cx="842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583">
              <p14:nvContentPartPr>
                <p14:cNvPr id="393" name="Ink 392">
                  <a:extLst>
                    <a:ext uri="{FF2B5EF4-FFF2-40B4-BE49-F238E27FC236}">
                      <a16:creationId xmlns:a16="http://schemas.microsoft.com/office/drawing/2014/main" id="{0D767519-2EF8-6915-C6D0-533FF80FBB13}"/>
                    </a:ext>
                  </a:extLst>
                </p14:cNvPr>
                <p14:cNvContentPartPr/>
                <p14:nvPr/>
              </p14:nvContentPartPr>
              <p14:xfrm>
                <a:off x="8852502" y="2899269"/>
                <a:ext cx="84240" cy="44280"/>
              </p14:xfrm>
            </p:contentPart>
          </mc:Choice>
          <mc:Fallback xmlns="">
            <p:pic>
              <p:nvPicPr>
                <p:cNvPr id="393" name="Ink 392">
                  <a:extLst>
                    <a:ext uri="{FF2B5EF4-FFF2-40B4-BE49-F238E27FC236}">
                      <a16:creationId xmlns:a16="http://schemas.microsoft.com/office/drawing/2014/main" id="{0D767519-2EF8-6915-C6D0-533FF80FBB13}"/>
                    </a:ext>
                  </a:extLst>
                </p:cNvPr>
                <p:cNvPicPr/>
                <p:nvPr/>
              </p:nvPicPr>
              <p:blipFill>
                <a:blip r:embed="rId584"/>
                <a:stretch>
                  <a:fillRect/>
                </a:stretch>
              </p:blipFill>
              <p:spPr>
                <a:xfrm>
                  <a:off x="8843862" y="2890629"/>
                  <a:ext cx="101880" cy="61920"/>
                </a:xfrm>
                <a:prstGeom prst="rect">
                  <a:avLst/>
                </a:prstGeom>
              </p:spPr>
            </p:pic>
          </mc:Fallback>
        </mc:AlternateContent>
      </p:grpSp>
      <p:grpSp>
        <p:nvGrpSpPr>
          <p:cNvPr id="397" name="Group 396">
            <a:extLst>
              <a:ext uri="{FF2B5EF4-FFF2-40B4-BE49-F238E27FC236}">
                <a16:creationId xmlns:a16="http://schemas.microsoft.com/office/drawing/2014/main" id="{FC1B8D6A-32D9-C0C3-CDB3-DE3F4A72D9AA}"/>
              </a:ext>
            </a:extLst>
          </p:cNvPr>
          <p:cNvGrpSpPr/>
          <p:nvPr/>
        </p:nvGrpSpPr>
        <p:grpSpPr>
          <a:xfrm>
            <a:off x="6642102" y="3185109"/>
            <a:ext cx="61200" cy="45000"/>
            <a:chOff x="6642102" y="3185109"/>
            <a:chExt cx="61200" cy="45000"/>
          </a:xfrm>
        </p:grpSpPr>
        <mc:AlternateContent xmlns:mc="http://schemas.openxmlformats.org/markup-compatibility/2006" xmlns:p14="http://schemas.microsoft.com/office/powerpoint/2010/main">
          <mc:Choice Requires="p14">
            <p:contentPart p14:bwMode="auto" r:id="rId585">
              <p14:nvContentPartPr>
                <p14:cNvPr id="395" name="Ink 394">
                  <a:extLst>
                    <a:ext uri="{FF2B5EF4-FFF2-40B4-BE49-F238E27FC236}">
                      <a16:creationId xmlns:a16="http://schemas.microsoft.com/office/drawing/2014/main" id="{6D7450AF-0053-6EEA-5E31-8AAF5FE07061}"/>
                    </a:ext>
                  </a:extLst>
                </p14:cNvPr>
                <p14:cNvContentPartPr/>
                <p14:nvPr/>
              </p14:nvContentPartPr>
              <p14:xfrm>
                <a:off x="6642102" y="3185109"/>
                <a:ext cx="57240" cy="15840"/>
              </p14:xfrm>
            </p:contentPart>
          </mc:Choice>
          <mc:Fallback xmlns="">
            <p:pic>
              <p:nvPicPr>
                <p:cNvPr id="395" name="Ink 394">
                  <a:extLst>
                    <a:ext uri="{FF2B5EF4-FFF2-40B4-BE49-F238E27FC236}">
                      <a16:creationId xmlns:a16="http://schemas.microsoft.com/office/drawing/2014/main" id="{6D7450AF-0053-6EEA-5E31-8AAF5FE07061}"/>
                    </a:ext>
                  </a:extLst>
                </p:cNvPr>
                <p:cNvPicPr/>
                <p:nvPr/>
              </p:nvPicPr>
              <p:blipFill>
                <a:blip r:embed="rId586"/>
                <a:stretch>
                  <a:fillRect/>
                </a:stretch>
              </p:blipFill>
              <p:spPr>
                <a:xfrm>
                  <a:off x="6633102" y="3176109"/>
                  <a:ext cx="7488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587">
              <p14:nvContentPartPr>
                <p14:cNvPr id="396" name="Ink 395">
                  <a:extLst>
                    <a:ext uri="{FF2B5EF4-FFF2-40B4-BE49-F238E27FC236}">
                      <a16:creationId xmlns:a16="http://schemas.microsoft.com/office/drawing/2014/main" id="{255C6313-ABC0-2A9D-0146-BBBFB64F3AFA}"/>
                    </a:ext>
                  </a:extLst>
                </p14:cNvPr>
                <p14:cNvContentPartPr/>
                <p14:nvPr/>
              </p14:nvContentPartPr>
              <p14:xfrm>
                <a:off x="6652542" y="3221829"/>
                <a:ext cx="50760" cy="8280"/>
              </p14:xfrm>
            </p:contentPart>
          </mc:Choice>
          <mc:Fallback xmlns="">
            <p:pic>
              <p:nvPicPr>
                <p:cNvPr id="396" name="Ink 395">
                  <a:extLst>
                    <a:ext uri="{FF2B5EF4-FFF2-40B4-BE49-F238E27FC236}">
                      <a16:creationId xmlns:a16="http://schemas.microsoft.com/office/drawing/2014/main" id="{255C6313-ABC0-2A9D-0146-BBBFB64F3AFA}"/>
                    </a:ext>
                  </a:extLst>
                </p:cNvPr>
                <p:cNvPicPr/>
                <p:nvPr/>
              </p:nvPicPr>
              <p:blipFill>
                <a:blip r:embed="rId588"/>
                <a:stretch>
                  <a:fillRect/>
                </a:stretch>
              </p:blipFill>
              <p:spPr>
                <a:xfrm>
                  <a:off x="6643542" y="3213189"/>
                  <a:ext cx="68400" cy="25920"/>
                </a:xfrm>
                <a:prstGeom prst="rect">
                  <a:avLst/>
                </a:prstGeom>
              </p:spPr>
            </p:pic>
          </mc:Fallback>
        </mc:AlternateContent>
      </p:grpSp>
      <p:grpSp>
        <p:nvGrpSpPr>
          <p:cNvPr id="409" name="Group 408">
            <a:extLst>
              <a:ext uri="{FF2B5EF4-FFF2-40B4-BE49-F238E27FC236}">
                <a16:creationId xmlns:a16="http://schemas.microsoft.com/office/drawing/2014/main" id="{C8F4FD5B-F058-A70F-D53B-2932513E2916}"/>
              </a:ext>
            </a:extLst>
          </p:cNvPr>
          <p:cNvGrpSpPr/>
          <p:nvPr/>
        </p:nvGrpSpPr>
        <p:grpSpPr>
          <a:xfrm>
            <a:off x="6875022" y="3108789"/>
            <a:ext cx="1080000" cy="174600"/>
            <a:chOff x="6875022" y="3108789"/>
            <a:chExt cx="1080000" cy="174600"/>
          </a:xfrm>
        </p:grpSpPr>
        <mc:AlternateContent xmlns:mc="http://schemas.openxmlformats.org/markup-compatibility/2006" xmlns:p14="http://schemas.microsoft.com/office/powerpoint/2010/main">
          <mc:Choice Requires="p14">
            <p:contentPart p14:bwMode="auto" r:id="rId589">
              <p14:nvContentPartPr>
                <p14:cNvPr id="398" name="Ink 397">
                  <a:extLst>
                    <a:ext uri="{FF2B5EF4-FFF2-40B4-BE49-F238E27FC236}">
                      <a16:creationId xmlns:a16="http://schemas.microsoft.com/office/drawing/2014/main" id="{88620666-F57B-2686-CADC-5F91C9704993}"/>
                    </a:ext>
                  </a:extLst>
                </p14:cNvPr>
                <p14:cNvContentPartPr/>
                <p14:nvPr/>
              </p14:nvContentPartPr>
              <p14:xfrm>
                <a:off x="6875022" y="3160629"/>
                <a:ext cx="97560" cy="122760"/>
              </p14:xfrm>
            </p:contentPart>
          </mc:Choice>
          <mc:Fallback xmlns="">
            <p:pic>
              <p:nvPicPr>
                <p:cNvPr id="398" name="Ink 397">
                  <a:extLst>
                    <a:ext uri="{FF2B5EF4-FFF2-40B4-BE49-F238E27FC236}">
                      <a16:creationId xmlns:a16="http://schemas.microsoft.com/office/drawing/2014/main" id="{88620666-F57B-2686-CADC-5F91C9704993}"/>
                    </a:ext>
                  </a:extLst>
                </p:cNvPr>
                <p:cNvPicPr/>
                <p:nvPr/>
              </p:nvPicPr>
              <p:blipFill>
                <a:blip r:embed="rId590"/>
                <a:stretch>
                  <a:fillRect/>
                </a:stretch>
              </p:blipFill>
              <p:spPr>
                <a:xfrm>
                  <a:off x="6866382" y="3151989"/>
                  <a:ext cx="11520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591">
              <p14:nvContentPartPr>
                <p14:cNvPr id="399" name="Ink 398">
                  <a:extLst>
                    <a:ext uri="{FF2B5EF4-FFF2-40B4-BE49-F238E27FC236}">
                      <a16:creationId xmlns:a16="http://schemas.microsoft.com/office/drawing/2014/main" id="{E9428E85-8E08-D686-F59C-9286E96EC557}"/>
                    </a:ext>
                  </a:extLst>
                </p14:cNvPr>
                <p14:cNvContentPartPr/>
                <p14:nvPr/>
              </p14:nvContentPartPr>
              <p14:xfrm>
                <a:off x="7051422" y="3202029"/>
                <a:ext cx="71280" cy="13320"/>
              </p14:xfrm>
            </p:contentPart>
          </mc:Choice>
          <mc:Fallback xmlns="">
            <p:pic>
              <p:nvPicPr>
                <p:cNvPr id="399" name="Ink 398">
                  <a:extLst>
                    <a:ext uri="{FF2B5EF4-FFF2-40B4-BE49-F238E27FC236}">
                      <a16:creationId xmlns:a16="http://schemas.microsoft.com/office/drawing/2014/main" id="{E9428E85-8E08-D686-F59C-9286E96EC557}"/>
                    </a:ext>
                  </a:extLst>
                </p:cNvPr>
                <p:cNvPicPr/>
                <p:nvPr/>
              </p:nvPicPr>
              <p:blipFill>
                <a:blip r:embed="rId592"/>
                <a:stretch>
                  <a:fillRect/>
                </a:stretch>
              </p:blipFill>
              <p:spPr>
                <a:xfrm>
                  <a:off x="7042422" y="3193029"/>
                  <a:ext cx="88920" cy="30960"/>
                </a:xfrm>
                <a:prstGeom prst="rect">
                  <a:avLst/>
                </a:prstGeom>
              </p:spPr>
            </p:pic>
          </mc:Fallback>
        </mc:AlternateContent>
        <mc:AlternateContent xmlns:mc="http://schemas.openxmlformats.org/markup-compatibility/2006" xmlns:p14="http://schemas.microsoft.com/office/powerpoint/2010/main">
          <mc:Choice Requires="p14">
            <p:contentPart p14:bwMode="auto" r:id="rId593">
              <p14:nvContentPartPr>
                <p14:cNvPr id="401" name="Ink 400">
                  <a:extLst>
                    <a:ext uri="{FF2B5EF4-FFF2-40B4-BE49-F238E27FC236}">
                      <a16:creationId xmlns:a16="http://schemas.microsoft.com/office/drawing/2014/main" id="{B00E3EC1-6348-CCD1-50BF-C040AF2ED4B5}"/>
                    </a:ext>
                  </a:extLst>
                </p14:cNvPr>
                <p14:cNvContentPartPr/>
                <p14:nvPr/>
              </p14:nvContentPartPr>
              <p14:xfrm>
                <a:off x="7218822" y="3128229"/>
                <a:ext cx="15840" cy="92160"/>
              </p14:xfrm>
            </p:contentPart>
          </mc:Choice>
          <mc:Fallback xmlns="">
            <p:pic>
              <p:nvPicPr>
                <p:cNvPr id="401" name="Ink 400">
                  <a:extLst>
                    <a:ext uri="{FF2B5EF4-FFF2-40B4-BE49-F238E27FC236}">
                      <a16:creationId xmlns:a16="http://schemas.microsoft.com/office/drawing/2014/main" id="{B00E3EC1-6348-CCD1-50BF-C040AF2ED4B5}"/>
                    </a:ext>
                  </a:extLst>
                </p:cNvPr>
                <p:cNvPicPr/>
                <p:nvPr/>
              </p:nvPicPr>
              <p:blipFill>
                <a:blip r:embed="rId594"/>
                <a:stretch>
                  <a:fillRect/>
                </a:stretch>
              </p:blipFill>
              <p:spPr>
                <a:xfrm>
                  <a:off x="7210182" y="3119229"/>
                  <a:ext cx="3348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595">
              <p14:nvContentPartPr>
                <p14:cNvPr id="402" name="Ink 401">
                  <a:extLst>
                    <a:ext uri="{FF2B5EF4-FFF2-40B4-BE49-F238E27FC236}">
                      <a16:creationId xmlns:a16="http://schemas.microsoft.com/office/drawing/2014/main" id="{47A5E760-600C-F5B8-D8FF-DF4860628FB0}"/>
                    </a:ext>
                  </a:extLst>
                </p14:cNvPr>
                <p14:cNvContentPartPr/>
                <p14:nvPr/>
              </p14:nvContentPartPr>
              <p14:xfrm>
                <a:off x="7297662" y="3123549"/>
                <a:ext cx="42840" cy="96480"/>
              </p14:xfrm>
            </p:contentPart>
          </mc:Choice>
          <mc:Fallback xmlns="">
            <p:pic>
              <p:nvPicPr>
                <p:cNvPr id="402" name="Ink 401">
                  <a:extLst>
                    <a:ext uri="{FF2B5EF4-FFF2-40B4-BE49-F238E27FC236}">
                      <a16:creationId xmlns:a16="http://schemas.microsoft.com/office/drawing/2014/main" id="{47A5E760-600C-F5B8-D8FF-DF4860628FB0}"/>
                    </a:ext>
                  </a:extLst>
                </p:cNvPr>
                <p:cNvPicPr/>
                <p:nvPr/>
              </p:nvPicPr>
              <p:blipFill>
                <a:blip r:embed="rId596"/>
                <a:stretch>
                  <a:fillRect/>
                </a:stretch>
              </p:blipFill>
              <p:spPr>
                <a:xfrm>
                  <a:off x="7289022" y="3114909"/>
                  <a:ext cx="6048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97">
              <p14:nvContentPartPr>
                <p14:cNvPr id="403" name="Ink 402">
                  <a:extLst>
                    <a:ext uri="{FF2B5EF4-FFF2-40B4-BE49-F238E27FC236}">
                      <a16:creationId xmlns:a16="http://schemas.microsoft.com/office/drawing/2014/main" id="{97C2D04A-CE6A-AFBC-DD19-EF0CA450C63E}"/>
                    </a:ext>
                  </a:extLst>
                </p14:cNvPr>
                <p14:cNvContentPartPr/>
                <p14:nvPr/>
              </p14:nvContentPartPr>
              <p14:xfrm>
                <a:off x="7404942" y="3124629"/>
                <a:ext cx="51840" cy="64080"/>
              </p14:xfrm>
            </p:contentPart>
          </mc:Choice>
          <mc:Fallback xmlns="">
            <p:pic>
              <p:nvPicPr>
                <p:cNvPr id="403" name="Ink 402">
                  <a:extLst>
                    <a:ext uri="{FF2B5EF4-FFF2-40B4-BE49-F238E27FC236}">
                      <a16:creationId xmlns:a16="http://schemas.microsoft.com/office/drawing/2014/main" id="{97C2D04A-CE6A-AFBC-DD19-EF0CA450C63E}"/>
                    </a:ext>
                  </a:extLst>
                </p:cNvPr>
                <p:cNvPicPr/>
                <p:nvPr/>
              </p:nvPicPr>
              <p:blipFill>
                <a:blip r:embed="rId598"/>
                <a:stretch>
                  <a:fillRect/>
                </a:stretch>
              </p:blipFill>
              <p:spPr>
                <a:xfrm>
                  <a:off x="7395942" y="3115629"/>
                  <a:ext cx="6948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599">
              <p14:nvContentPartPr>
                <p14:cNvPr id="404" name="Ink 403">
                  <a:extLst>
                    <a:ext uri="{FF2B5EF4-FFF2-40B4-BE49-F238E27FC236}">
                      <a16:creationId xmlns:a16="http://schemas.microsoft.com/office/drawing/2014/main" id="{9E548F37-5CCF-3D2A-FD35-A5D9A25F6FA7}"/>
                    </a:ext>
                  </a:extLst>
                </p14:cNvPr>
                <p14:cNvContentPartPr/>
                <p14:nvPr/>
              </p14:nvContentPartPr>
              <p14:xfrm>
                <a:off x="7530942" y="3143709"/>
                <a:ext cx="82080" cy="6840"/>
              </p14:xfrm>
            </p:contentPart>
          </mc:Choice>
          <mc:Fallback xmlns="">
            <p:pic>
              <p:nvPicPr>
                <p:cNvPr id="404" name="Ink 403">
                  <a:extLst>
                    <a:ext uri="{FF2B5EF4-FFF2-40B4-BE49-F238E27FC236}">
                      <a16:creationId xmlns:a16="http://schemas.microsoft.com/office/drawing/2014/main" id="{9E548F37-5CCF-3D2A-FD35-A5D9A25F6FA7}"/>
                    </a:ext>
                  </a:extLst>
                </p:cNvPr>
                <p:cNvPicPr/>
                <p:nvPr/>
              </p:nvPicPr>
              <p:blipFill>
                <a:blip r:embed="rId600"/>
                <a:stretch>
                  <a:fillRect/>
                </a:stretch>
              </p:blipFill>
              <p:spPr>
                <a:xfrm>
                  <a:off x="7522302" y="3134709"/>
                  <a:ext cx="99720" cy="24480"/>
                </a:xfrm>
                <a:prstGeom prst="rect">
                  <a:avLst/>
                </a:prstGeom>
              </p:spPr>
            </p:pic>
          </mc:Fallback>
        </mc:AlternateContent>
        <mc:AlternateContent xmlns:mc="http://schemas.openxmlformats.org/markup-compatibility/2006" xmlns:p14="http://schemas.microsoft.com/office/powerpoint/2010/main">
          <mc:Choice Requires="p14">
            <p:contentPart p14:bwMode="auto" r:id="rId601">
              <p14:nvContentPartPr>
                <p14:cNvPr id="405" name="Ink 404">
                  <a:extLst>
                    <a:ext uri="{FF2B5EF4-FFF2-40B4-BE49-F238E27FC236}">
                      <a16:creationId xmlns:a16="http://schemas.microsoft.com/office/drawing/2014/main" id="{62692CB4-9DD6-9DE7-D55A-56448523C12C}"/>
                    </a:ext>
                  </a:extLst>
                </p14:cNvPr>
                <p14:cNvContentPartPr/>
                <p14:nvPr/>
              </p14:nvContentPartPr>
              <p14:xfrm>
                <a:off x="7564422" y="3126789"/>
                <a:ext cx="21960" cy="74520"/>
              </p14:xfrm>
            </p:contentPart>
          </mc:Choice>
          <mc:Fallback xmlns="">
            <p:pic>
              <p:nvPicPr>
                <p:cNvPr id="405" name="Ink 404">
                  <a:extLst>
                    <a:ext uri="{FF2B5EF4-FFF2-40B4-BE49-F238E27FC236}">
                      <a16:creationId xmlns:a16="http://schemas.microsoft.com/office/drawing/2014/main" id="{62692CB4-9DD6-9DE7-D55A-56448523C12C}"/>
                    </a:ext>
                  </a:extLst>
                </p:cNvPr>
                <p:cNvPicPr/>
                <p:nvPr/>
              </p:nvPicPr>
              <p:blipFill>
                <a:blip r:embed="rId602"/>
                <a:stretch>
                  <a:fillRect/>
                </a:stretch>
              </p:blipFill>
              <p:spPr>
                <a:xfrm>
                  <a:off x="7555782" y="3118149"/>
                  <a:ext cx="39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03">
              <p14:nvContentPartPr>
                <p14:cNvPr id="406" name="Ink 405">
                  <a:extLst>
                    <a:ext uri="{FF2B5EF4-FFF2-40B4-BE49-F238E27FC236}">
                      <a16:creationId xmlns:a16="http://schemas.microsoft.com/office/drawing/2014/main" id="{86953984-08F9-A801-C03A-D7877354EC90}"/>
                    </a:ext>
                  </a:extLst>
                </p14:cNvPr>
                <p14:cNvContentPartPr/>
                <p14:nvPr/>
              </p14:nvContentPartPr>
              <p14:xfrm>
                <a:off x="7721382" y="3108789"/>
                <a:ext cx="56160" cy="88200"/>
              </p14:xfrm>
            </p:contentPart>
          </mc:Choice>
          <mc:Fallback xmlns="">
            <p:pic>
              <p:nvPicPr>
                <p:cNvPr id="406" name="Ink 405">
                  <a:extLst>
                    <a:ext uri="{FF2B5EF4-FFF2-40B4-BE49-F238E27FC236}">
                      <a16:creationId xmlns:a16="http://schemas.microsoft.com/office/drawing/2014/main" id="{86953984-08F9-A801-C03A-D7877354EC90}"/>
                    </a:ext>
                  </a:extLst>
                </p:cNvPr>
                <p:cNvPicPr/>
                <p:nvPr/>
              </p:nvPicPr>
              <p:blipFill>
                <a:blip r:embed="rId604"/>
                <a:stretch>
                  <a:fillRect/>
                </a:stretch>
              </p:blipFill>
              <p:spPr>
                <a:xfrm>
                  <a:off x="7712382" y="3100149"/>
                  <a:ext cx="7380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605">
              <p14:nvContentPartPr>
                <p14:cNvPr id="407" name="Ink 406">
                  <a:extLst>
                    <a:ext uri="{FF2B5EF4-FFF2-40B4-BE49-F238E27FC236}">
                      <a16:creationId xmlns:a16="http://schemas.microsoft.com/office/drawing/2014/main" id="{5AB0CB50-F073-11D7-8EC4-413AB8E2AB27}"/>
                    </a:ext>
                  </a:extLst>
                </p14:cNvPr>
                <p14:cNvContentPartPr/>
                <p14:nvPr/>
              </p14:nvContentPartPr>
              <p14:xfrm>
                <a:off x="7805982" y="3122829"/>
                <a:ext cx="54720" cy="80280"/>
              </p14:xfrm>
            </p:contentPart>
          </mc:Choice>
          <mc:Fallback xmlns="">
            <p:pic>
              <p:nvPicPr>
                <p:cNvPr id="407" name="Ink 406">
                  <a:extLst>
                    <a:ext uri="{FF2B5EF4-FFF2-40B4-BE49-F238E27FC236}">
                      <a16:creationId xmlns:a16="http://schemas.microsoft.com/office/drawing/2014/main" id="{5AB0CB50-F073-11D7-8EC4-413AB8E2AB27}"/>
                    </a:ext>
                  </a:extLst>
                </p:cNvPr>
                <p:cNvPicPr/>
                <p:nvPr/>
              </p:nvPicPr>
              <p:blipFill>
                <a:blip r:embed="rId606"/>
                <a:stretch>
                  <a:fillRect/>
                </a:stretch>
              </p:blipFill>
              <p:spPr>
                <a:xfrm>
                  <a:off x="7796982" y="3113829"/>
                  <a:ext cx="7236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607">
              <p14:nvContentPartPr>
                <p14:cNvPr id="408" name="Ink 407">
                  <a:extLst>
                    <a:ext uri="{FF2B5EF4-FFF2-40B4-BE49-F238E27FC236}">
                      <a16:creationId xmlns:a16="http://schemas.microsoft.com/office/drawing/2014/main" id="{8CF9E3EE-2C30-AE36-0047-867E73272F56}"/>
                    </a:ext>
                  </a:extLst>
                </p14:cNvPr>
                <p14:cNvContentPartPr/>
                <p14:nvPr/>
              </p14:nvContentPartPr>
              <p14:xfrm>
                <a:off x="7871142" y="3125709"/>
                <a:ext cx="83880" cy="52560"/>
              </p14:xfrm>
            </p:contentPart>
          </mc:Choice>
          <mc:Fallback xmlns="">
            <p:pic>
              <p:nvPicPr>
                <p:cNvPr id="408" name="Ink 407">
                  <a:extLst>
                    <a:ext uri="{FF2B5EF4-FFF2-40B4-BE49-F238E27FC236}">
                      <a16:creationId xmlns:a16="http://schemas.microsoft.com/office/drawing/2014/main" id="{8CF9E3EE-2C30-AE36-0047-867E73272F56}"/>
                    </a:ext>
                  </a:extLst>
                </p:cNvPr>
                <p:cNvPicPr/>
                <p:nvPr/>
              </p:nvPicPr>
              <p:blipFill>
                <a:blip r:embed="rId608"/>
                <a:stretch>
                  <a:fillRect/>
                </a:stretch>
              </p:blipFill>
              <p:spPr>
                <a:xfrm>
                  <a:off x="7862502" y="3117069"/>
                  <a:ext cx="101520" cy="70200"/>
                </a:xfrm>
                <a:prstGeom prst="rect">
                  <a:avLst/>
                </a:prstGeom>
              </p:spPr>
            </p:pic>
          </mc:Fallback>
        </mc:AlternateContent>
      </p:grpSp>
      <p:grpSp>
        <p:nvGrpSpPr>
          <p:cNvPr id="412" name="Group 411">
            <a:extLst>
              <a:ext uri="{FF2B5EF4-FFF2-40B4-BE49-F238E27FC236}">
                <a16:creationId xmlns:a16="http://schemas.microsoft.com/office/drawing/2014/main" id="{32014014-A6B5-1D7C-B211-9C896824DE4D}"/>
              </a:ext>
            </a:extLst>
          </p:cNvPr>
          <p:cNvGrpSpPr/>
          <p:nvPr/>
        </p:nvGrpSpPr>
        <p:grpSpPr>
          <a:xfrm>
            <a:off x="6656862" y="3400389"/>
            <a:ext cx="83880" cy="39600"/>
            <a:chOff x="6656862" y="3400389"/>
            <a:chExt cx="83880" cy="39600"/>
          </a:xfrm>
        </p:grpSpPr>
        <mc:AlternateContent xmlns:mc="http://schemas.openxmlformats.org/markup-compatibility/2006" xmlns:p14="http://schemas.microsoft.com/office/powerpoint/2010/main">
          <mc:Choice Requires="p14">
            <p:contentPart p14:bwMode="auto" r:id="rId609">
              <p14:nvContentPartPr>
                <p14:cNvPr id="410" name="Ink 409">
                  <a:extLst>
                    <a:ext uri="{FF2B5EF4-FFF2-40B4-BE49-F238E27FC236}">
                      <a16:creationId xmlns:a16="http://schemas.microsoft.com/office/drawing/2014/main" id="{3743BEF0-E204-FCC9-3244-A1CC4CDD2B87}"/>
                    </a:ext>
                  </a:extLst>
                </p14:cNvPr>
                <p14:cNvContentPartPr/>
                <p14:nvPr/>
              </p14:nvContentPartPr>
              <p14:xfrm>
                <a:off x="6656862" y="3400389"/>
                <a:ext cx="79200" cy="21960"/>
              </p14:xfrm>
            </p:contentPart>
          </mc:Choice>
          <mc:Fallback xmlns="">
            <p:pic>
              <p:nvPicPr>
                <p:cNvPr id="410" name="Ink 409">
                  <a:extLst>
                    <a:ext uri="{FF2B5EF4-FFF2-40B4-BE49-F238E27FC236}">
                      <a16:creationId xmlns:a16="http://schemas.microsoft.com/office/drawing/2014/main" id="{3743BEF0-E204-FCC9-3244-A1CC4CDD2B87}"/>
                    </a:ext>
                  </a:extLst>
                </p:cNvPr>
                <p:cNvPicPr/>
                <p:nvPr/>
              </p:nvPicPr>
              <p:blipFill>
                <a:blip r:embed="rId610"/>
                <a:stretch>
                  <a:fillRect/>
                </a:stretch>
              </p:blipFill>
              <p:spPr>
                <a:xfrm>
                  <a:off x="6648222" y="3391749"/>
                  <a:ext cx="968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11">
              <p14:nvContentPartPr>
                <p14:cNvPr id="411" name="Ink 410">
                  <a:extLst>
                    <a:ext uri="{FF2B5EF4-FFF2-40B4-BE49-F238E27FC236}">
                      <a16:creationId xmlns:a16="http://schemas.microsoft.com/office/drawing/2014/main" id="{CFE310F7-9A95-2CAA-4976-E683282B283C}"/>
                    </a:ext>
                  </a:extLst>
                </p14:cNvPr>
                <p14:cNvContentPartPr/>
                <p14:nvPr/>
              </p14:nvContentPartPr>
              <p14:xfrm>
                <a:off x="6676662" y="3436029"/>
                <a:ext cx="64080" cy="3960"/>
              </p14:xfrm>
            </p:contentPart>
          </mc:Choice>
          <mc:Fallback xmlns="">
            <p:pic>
              <p:nvPicPr>
                <p:cNvPr id="411" name="Ink 410">
                  <a:extLst>
                    <a:ext uri="{FF2B5EF4-FFF2-40B4-BE49-F238E27FC236}">
                      <a16:creationId xmlns:a16="http://schemas.microsoft.com/office/drawing/2014/main" id="{CFE310F7-9A95-2CAA-4976-E683282B283C}"/>
                    </a:ext>
                  </a:extLst>
                </p:cNvPr>
                <p:cNvPicPr/>
                <p:nvPr/>
              </p:nvPicPr>
              <p:blipFill>
                <a:blip r:embed="rId612"/>
                <a:stretch>
                  <a:fillRect/>
                </a:stretch>
              </p:blipFill>
              <p:spPr>
                <a:xfrm>
                  <a:off x="6667662" y="3427029"/>
                  <a:ext cx="81720" cy="21600"/>
                </a:xfrm>
                <a:prstGeom prst="rect">
                  <a:avLst/>
                </a:prstGeom>
              </p:spPr>
            </p:pic>
          </mc:Fallback>
        </mc:AlternateContent>
      </p:grpSp>
      <p:grpSp>
        <p:nvGrpSpPr>
          <p:cNvPr id="424" name="Group 423">
            <a:extLst>
              <a:ext uri="{FF2B5EF4-FFF2-40B4-BE49-F238E27FC236}">
                <a16:creationId xmlns:a16="http://schemas.microsoft.com/office/drawing/2014/main" id="{4BB7611D-2955-2B01-42EB-B39A2CE4B6D1}"/>
              </a:ext>
            </a:extLst>
          </p:cNvPr>
          <p:cNvGrpSpPr/>
          <p:nvPr/>
        </p:nvGrpSpPr>
        <p:grpSpPr>
          <a:xfrm>
            <a:off x="6878622" y="3322269"/>
            <a:ext cx="1109160" cy="165960"/>
            <a:chOff x="6878622" y="3322269"/>
            <a:chExt cx="1109160" cy="165960"/>
          </a:xfrm>
        </p:grpSpPr>
        <mc:AlternateContent xmlns:mc="http://schemas.openxmlformats.org/markup-compatibility/2006" xmlns:p14="http://schemas.microsoft.com/office/powerpoint/2010/main">
          <mc:Choice Requires="p14">
            <p:contentPart p14:bwMode="auto" r:id="rId613">
              <p14:nvContentPartPr>
                <p14:cNvPr id="413" name="Ink 412">
                  <a:extLst>
                    <a:ext uri="{FF2B5EF4-FFF2-40B4-BE49-F238E27FC236}">
                      <a16:creationId xmlns:a16="http://schemas.microsoft.com/office/drawing/2014/main" id="{88E70D3E-E027-9934-8F83-DDF07EC8646D}"/>
                    </a:ext>
                  </a:extLst>
                </p14:cNvPr>
                <p14:cNvContentPartPr/>
                <p14:nvPr/>
              </p14:nvContentPartPr>
              <p14:xfrm>
                <a:off x="6878622" y="3341709"/>
                <a:ext cx="87840" cy="91440"/>
              </p14:xfrm>
            </p:contentPart>
          </mc:Choice>
          <mc:Fallback xmlns="">
            <p:pic>
              <p:nvPicPr>
                <p:cNvPr id="413" name="Ink 412">
                  <a:extLst>
                    <a:ext uri="{FF2B5EF4-FFF2-40B4-BE49-F238E27FC236}">
                      <a16:creationId xmlns:a16="http://schemas.microsoft.com/office/drawing/2014/main" id="{88E70D3E-E027-9934-8F83-DDF07EC8646D}"/>
                    </a:ext>
                  </a:extLst>
                </p:cNvPr>
                <p:cNvPicPr/>
                <p:nvPr/>
              </p:nvPicPr>
              <p:blipFill>
                <a:blip r:embed="rId614"/>
                <a:stretch>
                  <a:fillRect/>
                </a:stretch>
              </p:blipFill>
              <p:spPr>
                <a:xfrm>
                  <a:off x="6869982" y="3332709"/>
                  <a:ext cx="10548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615">
              <p14:nvContentPartPr>
                <p14:cNvPr id="414" name="Ink 413">
                  <a:extLst>
                    <a:ext uri="{FF2B5EF4-FFF2-40B4-BE49-F238E27FC236}">
                      <a16:creationId xmlns:a16="http://schemas.microsoft.com/office/drawing/2014/main" id="{0340E40E-3F04-8C00-5BED-2BC9B1D368C8}"/>
                    </a:ext>
                  </a:extLst>
                </p14:cNvPr>
                <p14:cNvContentPartPr/>
                <p14:nvPr/>
              </p14:nvContentPartPr>
              <p14:xfrm>
                <a:off x="6985902" y="3371229"/>
                <a:ext cx="68400" cy="66960"/>
              </p14:xfrm>
            </p:contentPart>
          </mc:Choice>
          <mc:Fallback xmlns="">
            <p:pic>
              <p:nvPicPr>
                <p:cNvPr id="414" name="Ink 413">
                  <a:extLst>
                    <a:ext uri="{FF2B5EF4-FFF2-40B4-BE49-F238E27FC236}">
                      <a16:creationId xmlns:a16="http://schemas.microsoft.com/office/drawing/2014/main" id="{0340E40E-3F04-8C00-5BED-2BC9B1D368C8}"/>
                    </a:ext>
                  </a:extLst>
                </p:cNvPr>
                <p:cNvPicPr/>
                <p:nvPr/>
              </p:nvPicPr>
              <p:blipFill>
                <a:blip r:embed="rId616"/>
                <a:stretch>
                  <a:fillRect/>
                </a:stretch>
              </p:blipFill>
              <p:spPr>
                <a:xfrm>
                  <a:off x="6976902" y="3362229"/>
                  <a:ext cx="8604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617">
              <p14:nvContentPartPr>
                <p14:cNvPr id="415" name="Ink 414">
                  <a:extLst>
                    <a:ext uri="{FF2B5EF4-FFF2-40B4-BE49-F238E27FC236}">
                      <a16:creationId xmlns:a16="http://schemas.microsoft.com/office/drawing/2014/main" id="{6195957F-0B3E-FF42-97E4-6E252A00EC0A}"/>
                    </a:ext>
                  </a:extLst>
                </p14:cNvPr>
                <p14:cNvContentPartPr/>
                <p14:nvPr/>
              </p14:nvContentPartPr>
              <p14:xfrm>
                <a:off x="7065102" y="3367989"/>
                <a:ext cx="47520" cy="56520"/>
              </p14:xfrm>
            </p:contentPart>
          </mc:Choice>
          <mc:Fallback xmlns="">
            <p:pic>
              <p:nvPicPr>
                <p:cNvPr id="415" name="Ink 414">
                  <a:extLst>
                    <a:ext uri="{FF2B5EF4-FFF2-40B4-BE49-F238E27FC236}">
                      <a16:creationId xmlns:a16="http://schemas.microsoft.com/office/drawing/2014/main" id="{6195957F-0B3E-FF42-97E4-6E252A00EC0A}"/>
                    </a:ext>
                  </a:extLst>
                </p:cNvPr>
                <p:cNvPicPr/>
                <p:nvPr/>
              </p:nvPicPr>
              <p:blipFill>
                <a:blip r:embed="rId618"/>
                <a:stretch>
                  <a:fillRect/>
                </a:stretch>
              </p:blipFill>
              <p:spPr>
                <a:xfrm>
                  <a:off x="7056462" y="3359349"/>
                  <a:ext cx="651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19">
              <p14:nvContentPartPr>
                <p14:cNvPr id="416" name="Ink 415">
                  <a:extLst>
                    <a:ext uri="{FF2B5EF4-FFF2-40B4-BE49-F238E27FC236}">
                      <a16:creationId xmlns:a16="http://schemas.microsoft.com/office/drawing/2014/main" id="{80CE60F3-7FAA-BB53-BE78-C199823AE6EF}"/>
                    </a:ext>
                  </a:extLst>
                </p14:cNvPr>
                <p14:cNvContentPartPr/>
                <p14:nvPr/>
              </p14:nvContentPartPr>
              <p14:xfrm>
                <a:off x="7185342" y="3382029"/>
                <a:ext cx="40680" cy="6480"/>
              </p14:xfrm>
            </p:contentPart>
          </mc:Choice>
          <mc:Fallback xmlns="">
            <p:pic>
              <p:nvPicPr>
                <p:cNvPr id="416" name="Ink 415">
                  <a:extLst>
                    <a:ext uri="{FF2B5EF4-FFF2-40B4-BE49-F238E27FC236}">
                      <a16:creationId xmlns:a16="http://schemas.microsoft.com/office/drawing/2014/main" id="{80CE60F3-7FAA-BB53-BE78-C199823AE6EF}"/>
                    </a:ext>
                  </a:extLst>
                </p:cNvPr>
                <p:cNvPicPr/>
                <p:nvPr/>
              </p:nvPicPr>
              <p:blipFill>
                <a:blip r:embed="rId620"/>
                <a:stretch>
                  <a:fillRect/>
                </a:stretch>
              </p:blipFill>
              <p:spPr>
                <a:xfrm>
                  <a:off x="7176702" y="3373389"/>
                  <a:ext cx="5832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621">
              <p14:nvContentPartPr>
                <p14:cNvPr id="417" name="Ink 416">
                  <a:extLst>
                    <a:ext uri="{FF2B5EF4-FFF2-40B4-BE49-F238E27FC236}">
                      <a16:creationId xmlns:a16="http://schemas.microsoft.com/office/drawing/2014/main" id="{97E0B619-91A6-5579-E18A-8158B25CCD47}"/>
                    </a:ext>
                  </a:extLst>
                </p14:cNvPr>
                <p14:cNvContentPartPr/>
                <p14:nvPr/>
              </p14:nvContentPartPr>
              <p14:xfrm>
                <a:off x="7209822" y="3343509"/>
                <a:ext cx="11520" cy="86760"/>
              </p14:xfrm>
            </p:contentPart>
          </mc:Choice>
          <mc:Fallback xmlns="">
            <p:pic>
              <p:nvPicPr>
                <p:cNvPr id="417" name="Ink 416">
                  <a:extLst>
                    <a:ext uri="{FF2B5EF4-FFF2-40B4-BE49-F238E27FC236}">
                      <a16:creationId xmlns:a16="http://schemas.microsoft.com/office/drawing/2014/main" id="{97E0B619-91A6-5579-E18A-8158B25CCD47}"/>
                    </a:ext>
                  </a:extLst>
                </p:cNvPr>
                <p:cNvPicPr/>
                <p:nvPr/>
              </p:nvPicPr>
              <p:blipFill>
                <a:blip r:embed="rId622"/>
                <a:stretch>
                  <a:fillRect/>
                </a:stretch>
              </p:blipFill>
              <p:spPr>
                <a:xfrm>
                  <a:off x="7201182" y="3334509"/>
                  <a:ext cx="29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623">
              <p14:nvContentPartPr>
                <p14:cNvPr id="418" name="Ink 417">
                  <a:extLst>
                    <a:ext uri="{FF2B5EF4-FFF2-40B4-BE49-F238E27FC236}">
                      <a16:creationId xmlns:a16="http://schemas.microsoft.com/office/drawing/2014/main" id="{09461E0F-CD16-DA95-BBEF-D30C5E78994E}"/>
                    </a:ext>
                  </a:extLst>
                </p14:cNvPr>
                <p14:cNvContentPartPr/>
                <p14:nvPr/>
              </p14:nvContentPartPr>
              <p14:xfrm>
                <a:off x="7305582" y="3361509"/>
                <a:ext cx="92520" cy="126720"/>
              </p14:xfrm>
            </p:contentPart>
          </mc:Choice>
          <mc:Fallback xmlns="">
            <p:pic>
              <p:nvPicPr>
                <p:cNvPr id="418" name="Ink 417">
                  <a:extLst>
                    <a:ext uri="{FF2B5EF4-FFF2-40B4-BE49-F238E27FC236}">
                      <a16:creationId xmlns:a16="http://schemas.microsoft.com/office/drawing/2014/main" id="{09461E0F-CD16-DA95-BBEF-D30C5E78994E}"/>
                    </a:ext>
                  </a:extLst>
                </p:cNvPr>
                <p:cNvPicPr/>
                <p:nvPr/>
              </p:nvPicPr>
              <p:blipFill>
                <a:blip r:embed="rId624"/>
                <a:stretch>
                  <a:fillRect/>
                </a:stretch>
              </p:blipFill>
              <p:spPr>
                <a:xfrm>
                  <a:off x="7296942" y="3352509"/>
                  <a:ext cx="11016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625">
              <p14:nvContentPartPr>
                <p14:cNvPr id="419" name="Ink 418">
                  <a:extLst>
                    <a:ext uri="{FF2B5EF4-FFF2-40B4-BE49-F238E27FC236}">
                      <a16:creationId xmlns:a16="http://schemas.microsoft.com/office/drawing/2014/main" id="{A3710399-3682-3960-1EF3-798DB5AE21F7}"/>
                    </a:ext>
                  </a:extLst>
                </p14:cNvPr>
                <p14:cNvContentPartPr/>
                <p14:nvPr/>
              </p14:nvContentPartPr>
              <p14:xfrm>
                <a:off x="7476222" y="3383469"/>
                <a:ext cx="76320" cy="6120"/>
              </p14:xfrm>
            </p:contentPart>
          </mc:Choice>
          <mc:Fallback xmlns="">
            <p:pic>
              <p:nvPicPr>
                <p:cNvPr id="419" name="Ink 418">
                  <a:extLst>
                    <a:ext uri="{FF2B5EF4-FFF2-40B4-BE49-F238E27FC236}">
                      <a16:creationId xmlns:a16="http://schemas.microsoft.com/office/drawing/2014/main" id="{A3710399-3682-3960-1EF3-798DB5AE21F7}"/>
                    </a:ext>
                  </a:extLst>
                </p:cNvPr>
                <p:cNvPicPr/>
                <p:nvPr/>
              </p:nvPicPr>
              <p:blipFill>
                <a:blip r:embed="rId626"/>
                <a:stretch>
                  <a:fillRect/>
                </a:stretch>
              </p:blipFill>
              <p:spPr>
                <a:xfrm>
                  <a:off x="7467582" y="3374469"/>
                  <a:ext cx="93960" cy="23760"/>
                </a:xfrm>
                <a:prstGeom prst="rect">
                  <a:avLst/>
                </a:prstGeom>
              </p:spPr>
            </p:pic>
          </mc:Fallback>
        </mc:AlternateContent>
        <mc:AlternateContent xmlns:mc="http://schemas.openxmlformats.org/markup-compatibility/2006" xmlns:p14="http://schemas.microsoft.com/office/powerpoint/2010/main">
          <mc:Choice Requires="p14">
            <p:contentPart p14:bwMode="auto" r:id="rId627">
              <p14:nvContentPartPr>
                <p14:cNvPr id="420" name="Ink 419">
                  <a:extLst>
                    <a:ext uri="{FF2B5EF4-FFF2-40B4-BE49-F238E27FC236}">
                      <a16:creationId xmlns:a16="http://schemas.microsoft.com/office/drawing/2014/main" id="{EAD3CD6D-57E6-114A-E1DC-9BD09BA55D64}"/>
                    </a:ext>
                  </a:extLst>
                </p14:cNvPr>
                <p14:cNvContentPartPr/>
                <p14:nvPr/>
              </p14:nvContentPartPr>
              <p14:xfrm>
                <a:off x="7664142" y="3333789"/>
                <a:ext cx="12960" cy="95400"/>
              </p14:xfrm>
            </p:contentPart>
          </mc:Choice>
          <mc:Fallback xmlns="">
            <p:pic>
              <p:nvPicPr>
                <p:cNvPr id="420" name="Ink 419">
                  <a:extLst>
                    <a:ext uri="{FF2B5EF4-FFF2-40B4-BE49-F238E27FC236}">
                      <a16:creationId xmlns:a16="http://schemas.microsoft.com/office/drawing/2014/main" id="{EAD3CD6D-57E6-114A-E1DC-9BD09BA55D64}"/>
                    </a:ext>
                  </a:extLst>
                </p:cNvPr>
                <p:cNvPicPr/>
                <p:nvPr/>
              </p:nvPicPr>
              <p:blipFill>
                <a:blip r:embed="rId628"/>
                <a:stretch>
                  <a:fillRect/>
                </a:stretch>
              </p:blipFill>
              <p:spPr>
                <a:xfrm>
                  <a:off x="7655502" y="3325149"/>
                  <a:ext cx="3060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629">
              <p14:nvContentPartPr>
                <p14:cNvPr id="422" name="Ink 421">
                  <a:extLst>
                    <a:ext uri="{FF2B5EF4-FFF2-40B4-BE49-F238E27FC236}">
                      <a16:creationId xmlns:a16="http://schemas.microsoft.com/office/drawing/2014/main" id="{C4512B62-88EB-A7AD-1B0E-55535615C2ED}"/>
                    </a:ext>
                  </a:extLst>
                </p14:cNvPr>
                <p14:cNvContentPartPr/>
                <p14:nvPr/>
              </p14:nvContentPartPr>
              <p14:xfrm>
                <a:off x="7758102" y="3322269"/>
                <a:ext cx="80640" cy="101520"/>
              </p14:xfrm>
            </p:contentPart>
          </mc:Choice>
          <mc:Fallback xmlns="">
            <p:pic>
              <p:nvPicPr>
                <p:cNvPr id="422" name="Ink 421">
                  <a:extLst>
                    <a:ext uri="{FF2B5EF4-FFF2-40B4-BE49-F238E27FC236}">
                      <a16:creationId xmlns:a16="http://schemas.microsoft.com/office/drawing/2014/main" id="{C4512B62-88EB-A7AD-1B0E-55535615C2ED}"/>
                    </a:ext>
                  </a:extLst>
                </p:cNvPr>
                <p:cNvPicPr/>
                <p:nvPr/>
              </p:nvPicPr>
              <p:blipFill>
                <a:blip r:embed="rId630"/>
                <a:stretch>
                  <a:fillRect/>
                </a:stretch>
              </p:blipFill>
              <p:spPr>
                <a:xfrm>
                  <a:off x="7749102" y="3313269"/>
                  <a:ext cx="982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31">
              <p14:nvContentPartPr>
                <p14:cNvPr id="423" name="Ink 422">
                  <a:extLst>
                    <a:ext uri="{FF2B5EF4-FFF2-40B4-BE49-F238E27FC236}">
                      <a16:creationId xmlns:a16="http://schemas.microsoft.com/office/drawing/2014/main" id="{0E1D80B0-309B-A190-1B3C-E39CFD3D3BD6}"/>
                    </a:ext>
                  </a:extLst>
                </p14:cNvPr>
                <p14:cNvContentPartPr/>
                <p14:nvPr/>
              </p14:nvContentPartPr>
              <p14:xfrm>
                <a:off x="7906062" y="3328749"/>
                <a:ext cx="81720" cy="76320"/>
              </p14:xfrm>
            </p:contentPart>
          </mc:Choice>
          <mc:Fallback xmlns="">
            <p:pic>
              <p:nvPicPr>
                <p:cNvPr id="423" name="Ink 422">
                  <a:extLst>
                    <a:ext uri="{FF2B5EF4-FFF2-40B4-BE49-F238E27FC236}">
                      <a16:creationId xmlns:a16="http://schemas.microsoft.com/office/drawing/2014/main" id="{0E1D80B0-309B-A190-1B3C-E39CFD3D3BD6}"/>
                    </a:ext>
                  </a:extLst>
                </p:cNvPr>
                <p:cNvPicPr/>
                <p:nvPr/>
              </p:nvPicPr>
              <p:blipFill>
                <a:blip r:embed="rId632"/>
                <a:stretch>
                  <a:fillRect/>
                </a:stretch>
              </p:blipFill>
              <p:spPr>
                <a:xfrm>
                  <a:off x="7897422" y="3319749"/>
                  <a:ext cx="99360" cy="93960"/>
                </a:xfrm>
                <a:prstGeom prst="rect">
                  <a:avLst/>
                </a:prstGeom>
              </p:spPr>
            </p:pic>
          </mc:Fallback>
        </mc:AlternateContent>
      </p:grpSp>
      <p:grpSp>
        <p:nvGrpSpPr>
          <p:cNvPr id="443" name="Group 442">
            <a:extLst>
              <a:ext uri="{FF2B5EF4-FFF2-40B4-BE49-F238E27FC236}">
                <a16:creationId xmlns:a16="http://schemas.microsoft.com/office/drawing/2014/main" id="{444FEB20-5F63-066C-6631-A8F49785D5BB}"/>
              </a:ext>
            </a:extLst>
          </p:cNvPr>
          <p:cNvGrpSpPr/>
          <p:nvPr/>
        </p:nvGrpSpPr>
        <p:grpSpPr>
          <a:xfrm>
            <a:off x="6741417" y="3842973"/>
            <a:ext cx="141840" cy="9720"/>
            <a:chOff x="6741417" y="3842973"/>
            <a:chExt cx="141840" cy="9720"/>
          </a:xfrm>
        </p:grpSpPr>
        <mc:AlternateContent xmlns:mc="http://schemas.openxmlformats.org/markup-compatibility/2006" xmlns:p14="http://schemas.microsoft.com/office/powerpoint/2010/main">
          <mc:Choice Requires="p14">
            <p:contentPart p14:bwMode="auto" r:id="rId633">
              <p14:nvContentPartPr>
                <p14:cNvPr id="425" name="Ink 424">
                  <a:extLst>
                    <a:ext uri="{FF2B5EF4-FFF2-40B4-BE49-F238E27FC236}">
                      <a16:creationId xmlns:a16="http://schemas.microsoft.com/office/drawing/2014/main" id="{8DB67B7A-E2F7-8F7F-B7AD-DE5B5A56DF63}"/>
                    </a:ext>
                  </a:extLst>
                </p14:cNvPr>
                <p14:cNvContentPartPr/>
                <p14:nvPr/>
              </p14:nvContentPartPr>
              <p14:xfrm>
                <a:off x="6741417" y="3843693"/>
                <a:ext cx="23040" cy="9000"/>
              </p14:xfrm>
            </p:contentPart>
          </mc:Choice>
          <mc:Fallback xmlns="">
            <p:pic>
              <p:nvPicPr>
                <p:cNvPr id="425" name="Ink 424">
                  <a:extLst>
                    <a:ext uri="{FF2B5EF4-FFF2-40B4-BE49-F238E27FC236}">
                      <a16:creationId xmlns:a16="http://schemas.microsoft.com/office/drawing/2014/main" id="{8DB67B7A-E2F7-8F7F-B7AD-DE5B5A56DF63}"/>
                    </a:ext>
                  </a:extLst>
                </p:cNvPr>
                <p:cNvPicPr/>
                <p:nvPr/>
              </p:nvPicPr>
              <p:blipFill>
                <a:blip r:embed="rId634"/>
                <a:stretch>
                  <a:fillRect/>
                </a:stretch>
              </p:blipFill>
              <p:spPr>
                <a:xfrm>
                  <a:off x="6732417" y="3835053"/>
                  <a:ext cx="40680" cy="26640"/>
                </a:xfrm>
                <a:prstGeom prst="rect">
                  <a:avLst/>
                </a:prstGeom>
              </p:spPr>
            </p:pic>
          </mc:Fallback>
        </mc:AlternateContent>
        <mc:AlternateContent xmlns:mc="http://schemas.openxmlformats.org/markup-compatibility/2006" xmlns:p14="http://schemas.microsoft.com/office/powerpoint/2010/main">
          <mc:Choice Requires="p14">
            <p:contentPart p14:bwMode="auto" r:id="rId635">
              <p14:nvContentPartPr>
                <p14:cNvPr id="426" name="Ink 425">
                  <a:extLst>
                    <a:ext uri="{FF2B5EF4-FFF2-40B4-BE49-F238E27FC236}">
                      <a16:creationId xmlns:a16="http://schemas.microsoft.com/office/drawing/2014/main" id="{402C2C08-8700-E384-5EEC-EE02307018D3}"/>
                    </a:ext>
                  </a:extLst>
                </p14:cNvPr>
                <p14:cNvContentPartPr/>
                <p14:nvPr/>
              </p14:nvContentPartPr>
              <p14:xfrm>
                <a:off x="6866337" y="3842973"/>
                <a:ext cx="16920" cy="5040"/>
              </p14:xfrm>
            </p:contentPart>
          </mc:Choice>
          <mc:Fallback xmlns="">
            <p:pic>
              <p:nvPicPr>
                <p:cNvPr id="426" name="Ink 425">
                  <a:extLst>
                    <a:ext uri="{FF2B5EF4-FFF2-40B4-BE49-F238E27FC236}">
                      <a16:creationId xmlns:a16="http://schemas.microsoft.com/office/drawing/2014/main" id="{402C2C08-8700-E384-5EEC-EE02307018D3}"/>
                    </a:ext>
                  </a:extLst>
                </p:cNvPr>
                <p:cNvPicPr/>
                <p:nvPr/>
              </p:nvPicPr>
              <p:blipFill>
                <a:blip r:embed="rId636"/>
                <a:stretch>
                  <a:fillRect/>
                </a:stretch>
              </p:blipFill>
              <p:spPr>
                <a:xfrm>
                  <a:off x="6857697" y="3833973"/>
                  <a:ext cx="34560" cy="22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7">
            <p14:nvContentPartPr>
              <p14:cNvPr id="427" name="Ink 426">
                <a:extLst>
                  <a:ext uri="{FF2B5EF4-FFF2-40B4-BE49-F238E27FC236}">
                    <a16:creationId xmlns:a16="http://schemas.microsoft.com/office/drawing/2014/main" id="{E7101936-79B6-31C3-E047-55E8E89EDF1C}"/>
                  </a:ext>
                </a:extLst>
              </p14:cNvPr>
              <p14:cNvContentPartPr/>
              <p14:nvPr/>
            </p14:nvContentPartPr>
            <p14:xfrm>
              <a:off x="6822417" y="3758373"/>
              <a:ext cx="9360" cy="14040"/>
            </p14:xfrm>
          </p:contentPart>
        </mc:Choice>
        <mc:Fallback xmlns="">
          <p:pic>
            <p:nvPicPr>
              <p:cNvPr id="427" name="Ink 426">
                <a:extLst>
                  <a:ext uri="{FF2B5EF4-FFF2-40B4-BE49-F238E27FC236}">
                    <a16:creationId xmlns:a16="http://schemas.microsoft.com/office/drawing/2014/main" id="{E7101936-79B6-31C3-E047-55E8E89EDF1C}"/>
                  </a:ext>
                </a:extLst>
              </p:cNvPr>
              <p:cNvPicPr/>
              <p:nvPr/>
            </p:nvPicPr>
            <p:blipFill>
              <a:blip r:embed="rId638"/>
              <a:stretch>
                <a:fillRect/>
              </a:stretch>
            </p:blipFill>
            <p:spPr>
              <a:xfrm>
                <a:off x="6813417" y="3749373"/>
                <a:ext cx="27000" cy="31680"/>
              </a:xfrm>
              <a:prstGeom prst="rect">
                <a:avLst/>
              </a:prstGeom>
            </p:spPr>
          </p:pic>
        </mc:Fallback>
      </mc:AlternateContent>
      <p:grpSp>
        <p:nvGrpSpPr>
          <p:cNvPr id="442" name="Group 441">
            <a:extLst>
              <a:ext uri="{FF2B5EF4-FFF2-40B4-BE49-F238E27FC236}">
                <a16:creationId xmlns:a16="http://schemas.microsoft.com/office/drawing/2014/main" id="{E6A42FAF-9F9F-48A2-7FFF-30C8745DB659}"/>
              </a:ext>
            </a:extLst>
          </p:cNvPr>
          <p:cNvGrpSpPr/>
          <p:nvPr/>
        </p:nvGrpSpPr>
        <p:grpSpPr>
          <a:xfrm>
            <a:off x="7037337" y="3700773"/>
            <a:ext cx="185760" cy="133200"/>
            <a:chOff x="7037337" y="3700773"/>
            <a:chExt cx="185760" cy="133200"/>
          </a:xfrm>
        </p:grpSpPr>
        <mc:AlternateContent xmlns:mc="http://schemas.openxmlformats.org/markup-compatibility/2006" xmlns:p14="http://schemas.microsoft.com/office/powerpoint/2010/main">
          <mc:Choice Requires="p14">
            <p:contentPart p14:bwMode="auto" r:id="rId639">
              <p14:nvContentPartPr>
                <p14:cNvPr id="428" name="Ink 427">
                  <a:extLst>
                    <a:ext uri="{FF2B5EF4-FFF2-40B4-BE49-F238E27FC236}">
                      <a16:creationId xmlns:a16="http://schemas.microsoft.com/office/drawing/2014/main" id="{EDDD3630-87D9-57EB-9325-276915BBC29B}"/>
                    </a:ext>
                  </a:extLst>
                </p14:cNvPr>
                <p14:cNvContentPartPr/>
                <p14:nvPr/>
              </p14:nvContentPartPr>
              <p14:xfrm>
                <a:off x="7037337" y="3700773"/>
                <a:ext cx="12240" cy="133200"/>
              </p14:xfrm>
            </p:contentPart>
          </mc:Choice>
          <mc:Fallback xmlns="">
            <p:pic>
              <p:nvPicPr>
                <p:cNvPr id="428" name="Ink 427">
                  <a:extLst>
                    <a:ext uri="{FF2B5EF4-FFF2-40B4-BE49-F238E27FC236}">
                      <a16:creationId xmlns:a16="http://schemas.microsoft.com/office/drawing/2014/main" id="{EDDD3630-87D9-57EB-9325-276915BBC29B}"/>
                    </a:ext>
                  </a:extLst>
                </p:cNvPr>
                <p:cNvPicPr/>
                <p:nvPr/>
              </p:nvPicPr>
              <p:blipFill>
                <a:blip r:embed="rId640"/>
                <a:stretch>
                  <a:fillRect/>
                </a:stretch>
              </p:blipFill>
              <p:spPr>
                <a:xfrm>
                  <a:off x="7028337" y="3691773"/>
                  <a:ext cx="2988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641">
              <p14:nvContentPartPr>
                <p14:cNvPr id="429" name="Ink 428">
                  <a:extLst>
                    <a:ext uri="{FF2B5EF4-FFF2-40B4-BE49-F238E27FC236}">
                      <a16:creationId xmlns:a16="http://schemas.microsoft.com/office/drawing/2014/main" id="{1AD32B86-2E59-BC26-B852-DE44EB5EC7CA}"/>
                    </a:ext>
                  </a:extLst>
                </p14:cNvPr>
                <p14:cNvContentPartPr/>
                <p14:nvPr/>
              </p14:nvContentPartPr>
              <p14:xfrm>
                <a:off x="7116177" y="3709773"/>
                <a:ext cx="106920" cy="115560"/>
              </p14:xfrm>
            </p:contentPart>
          </mc:Choice>
          <mc:Fallback xmlns="">
            <p:pic>
              <p:nvPicPr>
                <p:cNvPr id="429" name="Ink 428">
                  <a:extLst>
                    <a:ext uri="{FF2B5EF4-FFF2-40B4-BE49-F238E27FC236}">
                      <a16:creationId xmlns:a16="http://schemas.microsoft.com/office/drawing/2014/main" id="{1AD32B86-2E59-BC26-B852-DE44EB5EC7CA}"/>
                    </a:ext>
                  </a:extLst>
                </p:cNvPr>
                <p:cNvPicPr/>
                <p:nvPr/>
              </p:nvPicPr>
              <p:blipFill>
                <a:blip r:embed="rId642"/>
                <a:stretch>
                  <a:fillRect/>
                </a:stretch>
              </p:blipFill>
              <p:spPr>
                <a:xfrm>
                  <a:off x="7107177" y="3700773"/>
                  <a:ext cx="1245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643">
              <p14:nvContentPartPr>
                <p14:cNvPr id="430" name="Ink 429">
                  <a:extLst>
                    <a:ext uri="{FF2B5EF4-FFF2-40B4-BE49-F238E27FC236}">
                      <a16:creationId xmlns:a16="http://schemas.microsoft.com/office/drawing/2014/main" id="{F411DEA9-7C3A-879E-7FDB-06EE57CC14F2}"/>
                    </a:ext>
                  </a:extLst>
                </p14:cNvPr>
                <p14:cNvContentPartPr/>
                <p14:nvPr/>
              </p14:nvContentPartPr>
              <p14:xfrm>
                <a:off x="7079457" y="3772773"/>
                <a:ext cx="115200" cy="24120"/>
              </p14:xfrm>
            </p:contentPart>
          </mc:Choice>
          <mc:Fallback xmlns="">
            <p:pic>
              <p:nvPicPr>
                <p:cNvPr id="430" name="Ink 429">
                  <a:extLst>
                    <a:ext uri="{FF2B5EF4-FFF2-40B4-BE49-F238E27FC236}">
                      <a16:creationId xmlns:a16="http://schemas.microsoft.com/office/drawing/2014/main" id="{F411DEA9-7C3A-879E-7FDB-06EE57CC14F2}"/>
                    </a:ext>
                  </a:extLst>
                </p:cNvPr>
                <p:cNvPicPr/>
                <p:nvPr/>
              </p:nvPicPr>
              <p:blipFill>
                <a:blip r:embed="rId644"/>
                <a:stretch>
                  <a:fillRect/>
                </a:stretch>
              </p:blipFill>
              <p:spPr>
                <a:xfrm>
                  <a:off x="7070457" y="3763773"/>
                  <a:ext cx="132840" cy="41760"/>
                </a:xfrm>
                <a:prstGeom prst="rect">
                  <a:avLst/>
                </a:prstGeom>
              </p:spPr>
            </p:pic>
          </mc:Fallback>
        </mc:AlternateContent>
      </p:grpSp>
      <p:grpSp>
        <p:nvGrpSpPr>
          <p:cNvPr id="441" name="Group 440">
            <a:extLst>
              <a:ext uri="{FF2B5EF4-FFF2-40B4-BE49-F238E27FC236}">
                <a16:creationId xmlns:a16="http://schemas.microsoft.com/office/drawing/2014/main" id="{E0FB2454-1182-5D10-A342-E8FE6F817B3F}"/>
              </a:ext>
            </a:extLst>
          </p:cNvPr>
          <p:cNvGrpSpPr/>
          <p:nvPr/>
        </p:nvGrpSpPr>
        <p:grpSpPr>
          <a:xfrm>
            <a:off x="7398777" y="3714093"/>
            <a:ext cx="156960" cy="117000"/>
            <a:chOff x="7398777" y="3714093"/>
            <a:chExt cx="156960" cy="117000"/>
          </a:xfrm>
        </p:grpSpPr>
        <mc:AlternateContent xmlns:mc="http://schemas.openxmlformats.org/markup-compatibility/2006" xmlns:p14="http://schemas.microsoft.com/office/powerpoint/2010/main">
          <mc:Choice Requires="p14">
            <p:contentPart p14:bwMode="auto" r:id="rId645">
              <p14:nvContentPartPr>
                <p14:cNvPr id="431" name="Ink 430">
                  <a:extLst>
                    <a:ext uri="{FF2B5EF4-FFF2-40B4-BE49-F238E27FC236}">
                      <a16:creationId xmlns:a16="http://schemas.microsoft.com/office/drawing/2014/main" id="{E5727B03-D588-B172-48C8-74165B4FF727}"/>
                    </a:ext>
                  </a:extLst>
                </p14:cNvPr>
                <p14:cNvContentPartPr/>
                <p14:nvPr/>
              </p14:nvContentPartPr>
              <p14:xfrm>
                <a:off x="7401657" y="3746853"/>
                <a:ext cx="12600" cy="84240"/>
              </p14:xfrm>
            </p:contentPart>
          </mc:Choice>
          <mc:Fallback xmlns="">
            <p:pic>
              <p:nvPicPr>
                <p:cNvPr id="431" name="Ink 430">
                  <a:extLst>
                    <a:ext uri="{FF2B5EF4-FFF2-40B4-BE49-F238E27FC236}">
                      <a16:creationId xmlns:a16="http://schemas.microsoft.com/office/drawing/2014/main" id="{E5727B03-D588-B172-48C8-74165B4FF727}"/>
                    </a:ext>
                  </a:extLst>
                </p:cNvPr>
                <p:cNvPicPr/>
                <p:nvPr/>
              </p:nvPicPr>
              <p:blipFill>
                <a:blip r:embed="rId646"/>
                <a:stretch>
                  <a:fillRect/>
                </a:stretch>
              </p:blipFill>
              <p:spPr>
                <a:xfrm>
                  <a:off x="7392657" y="3738213"/>
                  <a:ext cx="302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647">
              <p14:nvContentPartPr>
                <p14:cNvPr id="432" name="Ink 431">
                  <a:extLst>
                    <a:ext uri="{FF2B5EF4-FFF2-40B4-BE49-F238E27FC236}">
                      <a16:creationId xmlns:a16="http://schemas.microsoft.com/office/drawing/2014/main" id="{0B8FDBF1-3259-8E85-13BF-9F8A14D4F0FF}"/>
                    </a:ext>
                  </a:extLst>
                </p14:cNvPr>
                <p14:cNvContentPartPr/>
                <p14:nvPr/>
              </p14:nvContentPartPr>
              <p14:xfrm>
                <a:off x="7398777" y="3715173"/>
                <a:ext cx="360" cy="360"/>
              </p14:xfrm>
            </p:contentPart>
          </mc:Choice>
          <mc:Fallback xmlns="">
            <p:pic>
              <p:nvPicPr>
                <p:cNvPr id="432" name="Ink 431">
                  <a:extLst>
                    <a:ext uri="{FF2B5EF4-FFF2-40B4-BE49-F238E27FC236}">
                      <a16:creationId xmlns:a16="http://schemas.microsoft.com/office/drawing/2014/main" id="{0B8FDBF1-3259-8E85-13BF-9F8A14D4F0FF}"/>
                    </a:ext>
                  </a:extLst>
                </p:cNvPr>
                <p:cNvPicPr/>
                <p:nvPr/>
              </p:nvPicPr>
              <p:blipFill>
                <a:blip r:embed="rId648"/>
                <a:stretch>
                  <a:fillRect/>
                </a:stretch>
              </p:blipFill>
              <p:spPr>
                <a:xfrm>
                  <a:off x="7390137" y="3706173"/>
                  <a:ext cx="18000" cy="18000"/>
                </a:xfrm>
                <a:prstGeom prst="rect">
                  <a:avLst/>
                </a:prstGeom>
              </p:spPr>
            </p:pic>
          </mc:Fallback>
        </mc:AlternateContent>
        <mc:AlternateContent xmlns:mc="http://schemas.openxmlformats.org/markup-compatibility/2006" xmlns:p14="http://schemas.microsoft.com/office/powerpoint/2010/main">
          <mc:Choice Requires="p14">
            <p:contentPart p14:bwMode="auto" r:id="rId649">
              <p14:nvContentPartPr>
                <p14:cNvPr id="433" name="Ink 432">
                  <a:extLst>
                    <a:ext uri="{FF2B5EF4-FFF2-40B4-BE49-F238E27FC236}">
                      <a16:creationId xmlns:a16="http://schemas.microsoft.com/office/drawing/2014/main" id="{7D8426AE-BA07-F4BA-517C-8EBBEFD9D7E3}"/>
                    </a:ext>
                  </a:extLst>
                </p14:cNvPr>
                <p14:cNvContentPartPr/>
                <p14:nvPr/>
              </p14:nvContentPartPr>
              <p14:xfrm>
                <a:off x="7462857" y="3714093"/>
                <a:ext cx="92880" cy="112320"/>
              </p14:xfrm>
            </p:contentPart>
          </mc:Choice>
          <mc:Fallback xmlns="">
            <p:pic>
              <p:nvPicPr>
                <p:cNvPr id="433" name="Ink 432">
                  <a:extLst>
                    <a:ext uri="{FF2B5EF4-FFF2-40B4-BE49-F238E27FC236}">
                      <a16:creationId xmlns:a16="http://schemas.microsoft.com/office/drawing/2014/main" id="{7D8426AE-BA07-F4BA-517C-8EBBEFD9D7E3}"/>
                    </a:ext>
                  </a:extLst>
                </p:cNvPr>
                <p:cNvPicPr/>
                <p:nvPr/>
              </p:nvPicPr>
              <p:blipFill>
                <a:blip r:embed="rId650"/>
                <a:stretch>
                  <a:fillRect/>
                </a:stretch>
              </p:blipFill>
              <p:spPr>
                <a:xfrm>
                  <a:off x="7453857" y="3705453"/>
                  <a:ext cx="110520" cy="129960"/>
                </a:xfrm>
                <a:prstGeom prst="rect">
                  <a:avLst/>
                </a:prstGeom>
              </p:spPr>
            </p:pic>
          </mc:Fallback>
        </mc:AlternateContent>
      </p:grpSp>
      <p:grpSp>
        <p:nvGrpSpPr>
          <p:cNvPr id="440" name="Group 439">
            <a:extLst>
              <a:ext uri="{FF2B5EF4-FFF2-40B4-BE49-F238E27FC236}">
                <a16:creationId xmlns:a16="http://schemas.microsoft.com/office/drawing/2014/main" id="{113EEB0E-C3F5-3A6E-F9BD-2B4166AB539B}"/>
              </a:ext>
            </a:extLst>
          </p:cNvPr>
          <p:cNvGrpSpPr/>
          <p:nvPr/>
        </p:nvGrpSpPr>
        <p:grpSpPr>
          <a:xfrm>
            <a:off x="7758057" y="3687453"/>
            <a:ext cx="775800" cy="165960"/>
            <a:chOff x="7758057" y="3687453"/>
            <a:chExt cx="775800" cy="165960"/>
          </a:xfrm>
        </p:grpSpPr>
        <mc:AlternateContent xmlns:mc="http://schemas.openxmlformats.org/markup-compatibility/2006" xmlns:p14="http://schemas.microsoft.com/office/powerpoint/2010/main">
          <mc:Choice Requires="p14">
            <p:contentPart p14:bwMode="auto" r:id="rId651">
              <p14:nvContentPartPr>
                <p14:cNvPr id="434" name="Ink 433">
                  <a:extLst>
                    <a:ext uri="{FF2B5EF4-FFF2-40B4-BE49-F238E27FC236}">
                      <a16:creationId xmlns:a16="http://schemas.microsoft.com/office/drawing/2014/main" id="{B8903291-D1B8-4199-5F61-8A2475E973A4}"/>
                    </a:ext>
                  </a:extLst>
                </p14:cNvPr>
                <p14:cNvContentPartPr/>
                <p14:nvPr/>
              </p14:nvContentPartPr>
              <p14:xfrm>
                <a:off x="7758057" y="3750813"/>
                <a:ext cx="62280" cy="102600"/>
              </p14:xfrm>
            </p:contentPart>
          </mc:Choice>
          <mc:Fallback xmlns="">
            <p:pic>
              <p:nvPicPr>
                <p:cNvPr id="434" name="Ink 433">
                  <a:extLst>
                    <a:ext uri="{FF2B5EF4-FFF2-40B4-BE49-F238E27FC236}">
                      <a16:creationId xmlns:a16="http://schemas.microsoft.com/office/drawing/2014/main" id="{B8903291-D1B8-4199-5F61-8A2475E973A4}"/>
                    </a:ext>
                  </a:extLst>
                </p:cNvPr>
                <p:cNvPicPr/>
                <p:nvPr/>
              </p:nvPicPr>
              <p:blipFill>
                <a:blip r:embed="rId652"/>
                <a:stretch>
                  <a:fillRect/>
                </a:stretch>
              </p:blipFill>
              <p:spPr>
                <a:xfrm>
                  <a:off x="7749417" y="3742173"/>
                  <a:ext cx="7992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653">
              <p14:nvContentPartPr>
                <p14:cNvPr id="435" name="Ink 434">
                  <a:extLst>
                    <a:ext uri="{FF2B5EF4-FFF2-40B4-BE49-F238E27FC236}">
                      <a16:creationId xmlns:a16="http://schemas.microsoft.com/office/drawing/2014/main" id="{56B15125-2FFF-43AF-7E26-D91B3EF0A288}"/>
                    </a:ext>
                  </a:extLst>
                </p14:cNvPr>
                <p14:cNvContentPartPr/>
                <p14:nvPr/>
              </p14:nvContentPartPr>
              <p14:xfrm>
                <a:off x="7873257" y="3748653"/>
                <a:ext cx="54720" cy="73800"/>
              </p14:xfrm>
            </p:contentPart>
          </mc:Choice>
          <mc:Fallback xmlns="">
            <p:pic>
              <p:nvPicPr>
                <p:cNvPr id="435" name="Ink 434">
                  <a:extLst>
                    <a:ext uri="{FF2B5EF4-FFF2-40B4-BE49-F238E27FC236}">
                      <a16:creationId xmlns:a16="http://schemas.microsoft.com/office/drawing/2014/main" id="{56B15125-2FFF-43AF-7E26-D91B3EF0A288}"/>
                    </a:ext>
                  </a:extLst>
                </p:cNvPr>
                <p:cNvPicPr/>
                <p:nvPr/>
              </p:nvPicPr>
              <p:blipFill>
                <a:blip r:embed="rId654"/>
                <a:stretch>
                  <a:fillRect/>
                </a:stretch>
              </p:blipFill>
              <p:spPr>
                <a:xfrm>
                  <a:off x="7864257" y="3740013"/>
                  <a:ext cx="7236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655">
              <p14:nvContentPartPr>
                <p14:cNvPr id="436" name="Ink 435">
                  <a:extLst>
                    <a:ext uri="{FF2B5EF4-FFF2-40B4-BE49-F238E27FC236}">
                      <a16:creationId xmlns:a16="http://schemas.microsoft.com/office/drawing/2014/main" id="{4369627B-17D7-0A3F-7CF1-C3511482515E}"/>
                    </a:ext>
                  </a:extLst>
                </p14:cNvPr>
                <p14:cNvContentPartPr/>
                <p14:nvPr/>
              </p14:nvContentPartPr>
              <p14:xfrm>
                <a:off x="7958217" y="3724893"/>
                <a:ext cx="97200" cy="73080"/>
              </p14:xfrm>
            </p:contentPart>
          </mc:Choice>
          <mc:Fallback xmlns="">
            <p:pic>
              <p:nvPicPr>
                <p:cNvPr id="436" name="Ink 435">
                  <a:extLst>
                    <a:ext uri="{FF2B5EF4-FFF2-40B4-BE49-F238E27FC236}">
                      <a16:creationId xmlns:a16="http://schemas.microsoft.com/office/drawing/2014/main" id="{4369627B-17D7-0A3F-7CF1-C3511482515E}"/>
                    </a:ext>
                  </a:extLst>
                </p:cNvPr>
                <p:cNvPicPr/>
                <p:nvPr/>
              </p:nvPicPr>
              <p:blipFill>
                <a:blip r:embed="rId656"/>
                <a:stretch>
                  <a:fillRect/>
                </a:stretch>
              </p:blipFill>
              <p:spPr>
                <a:xfrm>
                  <a:off x="7949577" y="3715893"/>
                  <a:ext cx="114840" cy="90720"/>
                </a:xfrm>
                <a:prstGeom prst="rect">
                  <a:avLst/>
                </a:prstGeom>
              </p:spPr>
            </p:pic>
          </mc:Fallback>
        </mc:AlternateContent>
        <mc:AlternateContent xmlns:mc="http://schemas.openxmlformats.org/markup-compatibility/2006" xmlns:p14="http://schemas.microsoft.com/office/powerpoint/2010/main">
          <mc:Choice Requires="p14">
            <p:contentPart p14:bwMode="auto" r:id="rId657">
              <p14:nvContentPartPr>
                <p14:cNvPr id="437" name="Ink 436">
                  <a:extLst>
                    <a:ext uri="{FF2B5EF4-FFF2-40B4-BE49-F238E27FC236}">
                      <a16:creationId xmlns:a16="http://schemas.microsoft.com/office/drawing/2014/main" id="{0C2AFE51-EDD2-F097-704D-7DC0FCCF61FC}"/>
                    </a:ext>
                  </a:extLst>
                </p14:cNvPr>
                <p14:cNvContentPartPr/>
                <p14:nvPr/>
              </p14:nvContentPartPr>
              <p14:xfrm>
                <a:off x="8098617" y="3716973"/>
                <a:ext cx="86760" cy="82800"/>
              </p14:xfrm>
            </p:contentPart>
          </mc:Choice>
          <mc:Fallback xmlns="">
            <p:pic>
              <p:nvPicPr>
                <p:cNvPr id="437" name="Ink 436">
                  <a:extLst>
                    <a:ext uri="{FF2B5EF4-FFF2-40B4-BE49-F238E27FC236}">
                      <a16:creationId xmlns:a16="http://schemas.microsoft.com/office/drawing/2014/main" id="{0C2AFE51-EDD2-F097-704D-7DC0FCCF61FC}"/>
                    </a:ext>
                  </a:extLst>
                </p:cNvPr>
                <p:cNvPicPr/>
                <p:nvPr/>
              </p:nvPicPr>
              <p:blipFill>
                <a:blip r:embed="rId658"/>
                <a:stretch>
                  <a:fillRect/>
                </a:stretch>
              </p:blipFill>
              <p:spPr>
                <a:xfrm>
                  <a:off x="8089977" y="3707973"/>
                  <a:ext cx="10440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659">
              <p14:nvContentPartPr>
                <p14:cNvPr id="438" name="Ink 437">
                  <a:extLst>
                    <a:ext uri="{FF2B5EF4-FFF2-40B4-BE49-F238E27FC236}">
                      <a16:creationId xmlns:a16="http://schemas.microsoft.com/office/drawing/2014/main" id="{AC25B44D-A351-DE65-0B12-CE8C9FC18F2F}"/>
                    </a:ext>
                  </a:extLst>
                </p14:cNvPr>
                <p14:cNvContentPartPr/>
                <p14:nvPr/>
              </p14:nvContentPartPr>
              <p14:xfrm>
                <a:off x="8214177" y="3687453"/>
                <a:ext cx="122400" cy="114840"/>
              </p14:xfrm>
            </p:contentPart>
          </mc:Choice>
          <mc:Fallback xmlns="">
            <p:pic>
              <p:nvPicPr>
                <p:cNvPr id="438" name="Ink 437">
                  <a:extLst>
                    <a:ext uri="{FF2B5EF4-FFF2-40B4-BE49-F238E27FC236}">
                      <a16:creationId xmlns:a16="http://schemas.microsoft.com/office/drawing/2014/main" id="{AC25B44D-A351-DE65-0B12-CE8C9FC18F2F}"/>
                    </a:ext>
                  </a:extLst>
                </p:cNvPr>
                <p:cNvPicPr/>
                <p:nvPr/>
              </p:nvPicPr>
              <p:blipFill>
                <a:blip r:embed="rId660"/>
                <a:stretch>
                  <a:fillRect/>
                </a:stretch>
              </p:blipFill>
              <p:spPr>
                <a:xfrm>
                  <a:off x="8205537" y="3678813"/>
                  <a:ext cx="140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661">
              <p14:nvContentPartPr>
                <p14:cNvPr id="439" name="Ink 438">
                  <a:extLst>
                    <a:ext uri="{FF2B5EF4-FFF2-40B4-BE49-F238E27FC236}">
                      <a16:creationId xmlns:a16="http://schemas.microsoft.com/office/drawing/2014/main" id="{EB19B2CF-D6E2-6F5F-49EF-E2EA172E400E}"/>
                    </a:ext>
                  </a:extLst>
                </p14:cNvPr>
                <p14:cNvContentPartPr/>
                <p14:nvPr/>
              </p14:nvContentPartPr>
              <p14:xfrm>
                <a:off x="8351697" y="3720213"/>
                <a:ext cx="182160" cy="100080"/>
              </p14:xfrm>
            </p:contentPart>
          </mc:Choice>
          <mc:Fallback xmlns="">
            <p:pic>
              <p:nvPicPr>
                <p:cNvPr id="439" name="Ink 438">
                  <a:extLst>
                    <a:ext uri="{FF2B5EF4-FFF2-40B4-BE49-F238E27FC236}">
                      <a16:creationId xmlns:a16="http://schemas.microsoft.com/office/drawing/2014/main" id="{EB19B2CF-D6E2-6F5F-49EF-E2EA172E400E}"/>
                    </a:ext>
                  </a:extLst>
                </p:cNvPr>
                <p:cNvPicPr/>
                <p:nvPr/>
              </p:nvPicPr>
              <p:blipFill>
                <a:blip r:embed="rId662"/>
                <a:stretch>
                  <a:fillRect/>
                </a:stretch>
              </p:blipFill>
              <p:spPr>
                <a:xfrm>
                  <a:off x="8342697" y="3711573"/>
                  <a:ext cx="199800" cy="117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3">
            <p14:nvContentPartPr>
              <p14:cNvPr id="444" name="Ink 443">
                <a:extLst>
                  <a:ext uri="{FF2B5EF4-FFF2-40B4-BE49-F238E27FC236}">
                    <a16:creationId xmlns:a16="http://schemas.microsoft.com/office/drawing/2014/main" id="{63FC1E5F-174B-C3BF-71C2-C7017A5F9D24}"/>
                  </a:ext>
                </a:extLst>
              </p14:cNvPr>
              <p14:cNvContentPartPr/>
              <p14:nvPr/>
            </p14:nvContentPartPr>
            <p14:xfrm>
              <a:off x="6834657" y="4003173"/>
              <a:ext cx="1499400" cy="55800"/>
            </p14:xfrm>
          </p:contentPart>
        </mc:Choice>
        <mc:Fallback xmlns="">
          <p:pic>
            <p:nvPicPr>
              <p:cNvPr id="444" name="Ink 443">
                <a:extLst>
                  <a:ext uri="{FF2B5EF4-FFF2-40B4-BE49-F238E27FC236}">
                    <a16:creationId xmlns:a16="http://schemas.microsoft.com/office/drawing/2014/main" id="{63FC1E5F-174B-C3BF-71C2-C7017A5F9D24}"/>
                  </a:ext>
                </a:extLst>
              </p:cNvPr>
              <p:cNvPicPr/>
              <p:nvPr/>
            </p:nvPicPr>
            <p:blipFill>
              <a:blip r:embed="rId664"/>
              <a:stretch>
                <a:fillRect/>
              </a:stretch>
            </p:blipFill>
            <p:spPr>
              <a:xfrm>
                <a:off x="6825657" y="3994533"/>
                <a:ext cx="1517040" cy="73440"/>
              </a:xfrm>
              <a:prstGeom prst="rect">
                <a:avLst/>
              </a:prstGeom>
            </p:spPr>
          </p:pic>
        </mc:Fallback>
      </mc:AlternateContent>
      <p:grpSp>
        <p:nvGrpSpPr>
          <p:cNvPr id="445" name="Group 444">
            <a:extLst>
              <a:ext uri="{FF2B5EF4-FFF2-40B4-BE49-F238E27FC236}">
                <a16:creationId xmlns:a16="http://schemas.microsoft.com/office/drawing/2014/main" id="{904410A1-E2EC-99AA-AFDE-831487F3663F}"/>
              </a:ext>
            </a:extLst>
          </p:cNvPr>
          <p:cNvGrpSpPr/>
          <p:nvPr/>
        </p:nvGrpSpPr>
        <p:grpSpPr>
          <a:xfrm>
            <a:off x="8449225" y="1514034"/>
            <a:ext cx="199080" cy="74520"/>
            <a:chOff x="8449225" y="1514034"/>
            <a:chExt cx="199080" cy="74520"/>
          </a:xfrm>
        </p:grpSpPr>
        <mc:AlternateContent xmlns:mc="http://schemas.openxmlformats.org/markup-compatibility/2006" xmlns:p14="http://schemas.microsoft.com/office/powerpoint/2010/main">
          <mc:Choice Requires="p14">
            <p:contentPart p14:bwMode="auto" r:id="rId665">
              <p14:nvContentPartPr>
                <p14:cNvPr id="446" name="Ink 445">
                  <a:extLst>
                    <a:ext uri="{FF2B5EF4-FFF2-40B4-BE49-F238E27FC236}">
                      <a16:creationId xmlns:a16="http://schemas.microsoft.com/office/drawing/2014/main" id="{53A7D29E-C87C-BD3D-F965-E94F7D6E0B55}"/>
                    </a:ext>
                  </a:extLst>
                </p14:cNvPr>
                <p14:cNvContentPartPr/>
                <p14:nvPr/>
              </p14:nvContentPartPr>
              <p14:xfrm>
                <a:off x="8449225" y="1514034"/>
                <a:ext cx="36720" cy="74520"/>
              </p14:xfrm>
            </p:contentPart>
          </mc:Choice>
          <mc:Fallback xmlns="">
            <p:pic>
              <p:nvPicPr>
                <p:cNvPr id="446" name="Ink 445">
                  <a:extLst>
                    <a:ext uri="{FF2B5EF4-FFF2-40B4-BE49-F238E27FC236}">
                      <a16:creationId xmlns:a16="http://schemas.microsoft.com/office/drawing/2014/main" id="{53A7D29E-C87C-BD3D-F965-E94F7D6E0B55}"/>
                    </a:ext>
                  </a:extLst>
                </p:cNvPr>
                <p:cNvPicPr/>
                <p:nvPr/>
              </p:nvPicPr>
              <p:blipFill>
                <a:blip r:embed="rId666"/>
                <a:stretch>
                  <a:fillRect/>
                </a:stretch>
              </p:blipFill>
              <p:spPr>
                <a:xfrm>
                  <a:off x="8440585" y="1505034"/>
                  <a:ext cx="543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67">
              <p14:nvContentPartPr>
                <p14:cNvPr id="447" name="Ink 446">
                  <a:extLst>
                    <a:ext uri="{FF2B5EF4-FFF2-40B4-BE49-F238E27FC236}">
                      <a16:creationId xmlns:a16="http://schemas.microsoft.com/office/drawing/2014/main" id="{48CC8D37-900E-4817-DD68-2FB807E5077D}"/>
                    </a:ext>
                  </a:extLst>
                </p14:cNvPr>
                <p14:cNvContentPartPr/>
                <p14:nvPr/>
              </p14:nvContentPartPr>
              <p14:xfrm>
                <a:off x="8497465" y="1537074"/>
                <a:ext cx="46440" cy="36000"/>
              </p14:xfrm>
            </p:contentPart>
          </mc:Choice>
          <mc:Fallback xmlns="">
            <p:pic>
              <p:nvPicPr>
                <p:cNvPr id="447" name="Ink 446">
                  <a:extLst>
                    <a:ext uri="{FF2B5EF4-FFF2-40B4-BE49-F238E27FC236}">
                      <a16:creationId xmlns:a16="http://schemas.microsoft.com/office/drawing/2014/main" id="{48CC8D37-900E-4817-DD68-2FB807E5077D}"/>
                    </a:ext>
                  </a:extLst>
                </p:cNvPr>
                <p:cNvPicPr/>
                <p:nvPr/>
              </p:nvPicPr>
              <p:blipFill>
                <a:blip r:embed="rId668"/>
                <a:stretch>
                  <a:fillRect/>
                </a:stretch>
              </p:blipFill>
              <p:spPr>
                <a:xfrm>
                  <a:off x="8488825" y="1528074"/>
                  <a:ext cx="6408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669">
              <p14:nvContentPartPr>
                <p14:cNvPr id="448" name="Ink 447">
                  <a:extLst>
                    <a:ext uri="{FF2B5EF4-FFF2-40B4-BE49-F238E27FC236}">
                      <a16:creationId xmlns:a16="http://schemas.microsoft.com/office/drawing/2014/main" id="{7D4F1942-9C38-75D0-8FA1-744E4B554536}"/>
                    </a:ext>
                  </a:extLst>
                </p14:cNvPr>
                <p14:cNvContentPartPr/>
                <p14:nvPr/>
              </p14:nvContentPartPr>
              <p14:xfrm>
                <a:off x="8567305" y="1527354"/>
                <a:ext cx="81000" cy="40680"/>
              </p14:xfrm>
            </p:contentPart>
          </mc:Choice>
          <mc:Fallback xmlns="">
            <p:pic>
              <p:nvPicPr>
                <p:cNvPr id="448" name="Ink 447">
                  <a:extLst>
                    <a:ext uri="{FF2B5EF4-FFF2-40B4-BE49-F238E27FC236}">
                      <a16:creationId xmlns:a16="http://schemas.microsoft.com/office/drawing/2014/main" id="{7D4F1942-9C38-75D0-8FA1-744E4B554536}"/>
                    </a:ext>
                  </a:extLst>
                </p:cNvPr>
                <p:cNvPicPr/>
                <p:nvPr/>
              </p:nvPicPr>
              <p:blipFill>
                <a:blip r:embed="rId670"/>
                <a:stretch>
                  <a:fillRect/>
                </a:stretch>
              </p:blipFill>
              <p:spPr>
                <a:xfrm>
                  <a:off x="8558305" y="1518714"/>
                  <a:ext cx="98640" cy="58320"/>
                </a:xfrm>
                <a:prstGeom prst="rect">
                  <a:avLst/>
                </a:prstGeom>
              </p:spPr>
            </p:pic>
          </mc:Fallback>
        </mc:AlternateContent>
      </p:grpSp>
      <p:grpSp>
        <p:nvGrpSpPr>
          <p:cNvPr id="449" name="Group 448">
            <a:extLst>
              <a:ext uri="{FF2B5EF4-FFF2-40B4-BE49-F238E27FC236}">
                <a16:creationId xmlns:a16="http://schemas.microsoft.com/office/drawing/2014/main" id="{73C67C8E-199B-D227-08D9-670931583168}"/>
              </a:ext>
            </a:extLst>
          </p:cNvPr>
          <p:cNvGrpSpPr/>
          <p:nvPr/>
        </p:nvGrpSpPr>
        <p:grpSpPr>
          <a:xfrm>
            <a:off x="8792665" y="1449594"/>
            <a:ext cx="276840" cy="132480"/>
            <a:chOff x="8792665" y="1449594"/>
            <a:chExt cx="276840" cy="132480"/>
          </a:xfrm>
        </p:grpSpPr>
        <mc:AlternateContent xmlns:mc="http://schemas.openxmlformats.org/markup-compatibility/2006" xmlns:p14="http://schemas.microsoft.com/office/powerpoint/2010/main">
          <mc:Choice Requires="p14">
            <p:contentPart p14:bwMode="auto" r:id="rId671">
              <p14:nvContentPartPr>
                <p14:cNvPr id="450" name="Ink 449">
                  <a:extLst>
                    <a:ext uri="{FF2B5EF4-FFF2-40B4-BE49-F238E27FC236}">
                      <a16:creationId xmlns:a16="http://schemas.microsoft.com/office/drawing/2014/main" id="{E8A626BA-DFDB-9521-A7AE-FC1272523EEE}"/>
                    </a:ext>
                  </a:extLst>
                </p14:cNvPr>
                <p14:cNvContentPartPr/>
                <p14:nvPr/>
              </p14:nvContentPartPr>
              <p14:xfrm>
                <a:off x="8792665" y="1501794"/>
                <a:ext cx="17280" cy="75960"/>
              </p14:xfrm>
            </p:contentPart>
          </mc:Choice>
          <mc:Fallback xmlns="">
            <p:pic>
              <p:nvPicPr>
                <p:cNvPr id="450" name="Ink 449">
                  <a:extLst>
                    <a:ext uri="{FF2B5EF4-FFF2-40B4-BE49-F238E27FC236}">
                      <a16:creationId xmlns:a16="http://schemas.microsoft.com/office/drawing/2014/main" id="{E8A626BA-DFDB-9521-A7AE-FC1272523EEE}"/>
                    </a:ext>
                  </a:extLst>
                </p:cNvPr>
                <p:cNvPicPr/>
                <p:nvPr/>
              </p:nvPicPr>
              <p:blipFill>
                <a:blip r:embed="rId672"/>
                <a:stretch>
                  <a:fillRect/>
                </a:stretch>
              </p:blipFill>
              <p:spPr>
                <a:xfrm>
                  <a:off x="8784025" y="1492794"/>
                  <a:ext cx="349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73">
              <p14:nvContentPartPr>
                <p14:cNvPr id="451" name="Ink 450">
                  <a:extLst>
                    <a:ext uri="{FF2B5EF4-FFF2-40B4-BE49-F238E27FC236}">
                      <a16:creationId xmlns:a16="http://schemas.microsoft.com/office/drawing/2014/main" id="{0110CFB6-6942-B8FA-C3DE-A39A0D648BCA}"/>
                    </a:ext>
                  </a:extLst>
                </p14:cNvPr>
                <p14:cNvContentPartPr/>
                <p14:nvPr/>
              </p14:nvContentPartPr>
              <p14:xfrm>
                <a:off x="8849905" y="1484514"/>
                <a:ext cx="54360" cy="97560"/>
              </p14:xfrm>
            </p:contentPart>
          </mc:Choice>
          <mc:Fallback xmlns="">
            <p:pic>
              <p:nvPicPr>
                <p:cNvPr id="451" name="Ink 450">
                  <a:extLst>
                    <a:ext uri="{FF2B5EF4-FFF2-40B4-BE49-F238E27FC236}">
                      <a16:creationId xmlns:a16="http://schemas.microsoft.com/office/drawing/2014/main" id="{0110CFB6-6942-B8FA-C3DE-A39A0D648BCA}"/>
                    </a:ext>
                  </a:extLst>
                </p:cNvPr>
                <p:cNvPicPr/>
                <p:nvPr/>
              </p:nvPicPr>
              <p:blipFill>
                <a:blip r:embed="rId674"/>
                <a:stretch>
                  <a:fillRect/>
                </a:stretch>
              </p:blipFill>
              <p:spPr>
                <a:xfrm>
                  <a:off x="8840905" y="1475874"/>
                  <a:ext cx="72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675">
              <p14:nvContentPartPr>
                <p14:cNvPr id="452" name="Ink 451">
                  <a:extLst>
                    <a:ext uri="{FF2B5EF4-FFF2-40B4-BE49-F238E27FC236}">
                      <a16:creationId xmlns:a16="http://schemas.microsoft.com/office/drawing/2014/main" id="{42F8B61A-80CC-0226-B6FC-5A635F7FA395}"/>
                    </a:ext>
                  </a:extLst>
                </p14:cNvPr>
                <p14:cNvContentPartPr/>
                <p14:nvPr/>
              </p14:nvContentPartPr>
              <p14:xfrm>
                <a:off x="8929465" y="1501434"/>
                <a:ext cx="71280" cy="57960"/>
              </p14:xfrm>
            </p:contentPart>
          </mc:Choice>
          <mc:Fallback xmlns="">
            <p:pic>
              <p:nvPicPr>
                <p:cNvPr id="452" name="Ink 451">
                  <a:extLst>
                    <a:ext uri="{FF2B5EF4-FFF2-40B4-BE49-F238E27FC236}">
                      <a16:creationId xmlns:a16="http://schemas.microsoft.com/office/drawing/2014/main" id="{42F8B61A-80CC-0226-B6FC-5A635F7FA395}"/>
                    </a:ext>
                  </a:extLst>
                </p:cNvPr>
                <p:cNvPicPr/>
                <p:nvPr/>
              </p:nvPicPr>
              <p:blipFill>
                <a:blip r:embed="rId676"/>
                <a:stretch>
                  <a:fillRect/>
                </a:stretch>
              </p:blipFill>
              <p:spPr>
                <a:xfrm>
                  <a:off x="8920825" y="1492434"/>
                  <a:ext cx="889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677">
              <p14:nvContentPartPr>
                <p14:cNvPr id="453" name="Ink 452">
                  <a:extLst>
                    <a:ext uri="{FF2B5EF4-FFF2-40B4-BE49-F238E27FC236}">
                      <a16:creationId xmlns:a16="http://schemas.microsoft.com/office/drawing/2014/main" id="{6A0397A5-5C0D-981B-87FC-C9DAC97A669C}"/>
                    </a:ext>
                  </a:extLst>
                </p14:cNvPr>
                <p14:cNvContentPartPr/>
                <p14:nvPr/>
              </p14:nvContentPartPr>
              <p14:xfrm>
                <a:off x="9021625" y="1449594"/>
                <a:ext cx="47880" cy="23760"/>
              </p14:xfrm>
            </p:contentPart>
          </mc:Choice>
          <mc:Fallback xmlns="">
            <p:pic>
              <p:nvPicPr>
                <p:cNvPr id="453" name="Ink 452">
                  <a:extLst>
                    <a:ext uri="{FF2B5EF4-FFF2-40B4-BE49-F238E27FC236}">
                      <a16:creationId xmlns:a16="http://schemas.microsoft.com/office/drawing/2014/main" id="{6A0397A5-5C0D-981B-87FC-C9DAC97A669C}"/>
                    </a:ext>
                  </a:extLst>
                </p:cNvPr>
                <p:cNvPicPr/>
                <p:nvPr/>
              </p:nvPicPr>
              <p:blipFill>
                <a:blip r:embed="rId678"/>
                <a:stretch>
                  <a:fillRect/>
                </a:stretch>
              </p:blipFill>
              <p:spPr>
                <a:xfrm>
                  <a:off x="9012985" y="1440594"/>
                  <a:ext cx="65520" cy="41400"/>
                </a:xfrm>
                <a:prstGeom prst="rect">
                  <a:avLst/>
                </a:prstGeom>
              </p:spPr>
            </p:pic>
          </mc:Fallback>
        </mc:AlternateContent>
      </p:grpSp>
      <p:grpSp>
        <p:nvGrpSpPr>
          <p:cNvPr id="462" name="Group 461">
            <a:extLst>
              <a:ext uri="{FF2B5EF4-FFF2-40B4-BE49-F238E27FC236}">
                <a16:creationId xmlns:a16="http://schemas.microsoft.com/office/drawing/2014/main" id="{67AB2AED-AF1E-8622-DEE5-84DE9175D206}"/>
              </a:ext>
            </a:extLst>
          </p:cNvPr>
          <p:cNvGrpSpPr/>
          <p:nvPr/>
        </p:nvGrpSpPr>
        <p:grpSpPr>
          <a:xfrm>
            <a:off x="6613717" y="2415066"/>
            <a:ext cx="276840" cy="78840"/>
            <a:chOff x="6613717" y="2415066"/>
            <a:chExt cx="276840" cy="78840"/>
          </a:xfrm>
        </p:grpSpPr>
        <mc:AlternateContent xmlns:mc="http://schemas.openxmlformats.org/markup-compatibility/2006" xmlns:p14="http://schemas.microsoft.com/office/powerpoint/2010/main">
          <mc:Choice Requires="p14">
            <p:contentPart p14:bwMode="auto" r:id="rId679">
              <p14:nvContentPartPr>
                <p14:cNvPr id="454" name="Ink 453">
                  <a:extLst>
                    <a:ext uri="{FF2B5EF4-FFF2-40B4-BE49-F238E27FC236}">
                      <a16:creationId xmlns:a16="http://schemas.microsoft.com/office/drawing/2014/main" id="{0235F817-C4AB-368F-D9E3-EBCED22CBB43}"/>
                    </a:ext>
                  </a:extLst>
                </p14:cNvPr>
                <p14:cNvContentPartPr/>
                <p14:nvPr/>
              </p14:nvContentPartPr>
              <p14:xfrm>
                <a:off x="6613717" y="2415066"/>
                <a:ext cx="66600" cy="78840"/>
              </p14:xfrm>
            </p:contentPart>
          </mc:Choice>
          <mc:Fallback xmlns="">
            <p:pic>
              <p:nvPicPr>
                <p:cNvPr id="454" name="Ink 453">
                  <a:extLst>
                    <a:ext uri="{FF2B5EF4-FFF2-40B4-BE49-F238E27FC236}">
                      <a16:creationId xmlns:a16="http://schemas.microsoft.com/office/drawing/2014/main" id="{0235F817-C4AB-368F-D9E3-EBCED22CBB43}"/>
                    </a:ext>
                  </a:extLst>
                </p:cNvPr>
                <p:cNvPicPr/>
                <p:nvPr/>
              </p:nvPicPr>
              <p:blipFill>
                <a:blip r:embed="rId680"/>
                <a:stretch>
                  <a:fillRect/>
                </a:stretch>
              </p:blipFill>
              <p:spPr>
                <a:xfrm>
                  <a:off x="6605077" y="2406426"/>
                  <a:ext cx="8424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681">
              <p14:nvContentPartPr>
                <p14:cNvPr id="455" name="Ink 454">
                  <a:extLst>
                    <a:ext uri="{FF2B5EF4-FFF2-40B4-BE49-F238E27FC236}">
                      <a16:creationId xmlns:a16="http://schemas.microsoft.com/office/drawing/2014/main" id="{8D502767-4FAC-2CCF-2074-FDEFC2E3D85D}"/>
                    </a:ext>
                  </a:extLst>
                </p14:cNvPr>
                <p14:cNvContentPartPr/>
                <p14:nvPr/>
              </p14:nvContentPartPr>
              <p14:xfrm>
                <a:off x="6702277" y="2435946"/>
                <a:ext cx="59400" cy="49680"/>
              </p14:xfrm>
            </p:contentPart>
          </mc:Choice>
          <mc:Fallback xmlns="">
            <p:pic>
              <p:nvPicPr>
                <p:cNvPr id="455" name="Ink 454">
                  <a:extLst>
                    <a:ext uri="{FF2B5EF4-FFF2-40B4-BE49-F238E27FC236}">
                      <a16:creationId xmlns:a16="http://schemas.microsoft.com/office/drawing/2014/main" id="{8D502767-4FAC-2CCF-2074-FDEFC2E3D85D}"/>
                    </a:ext>
                  </a:extLst>
                </p:cNvPr>
                <p:cNvPicPr/>
                <p:nvPr/>
              </p:nvPicPr>
              <p:blipFill>
                <a:blip r:embed="rId682"/>
                <a:stretch>
                  <a:fillRect/>
                </a:stretch>
              </p:blipFill>
              <p:spPr>
                <a:xfrm>
                  <a:off x="6693277" y="2426946"/>
                  <a:ext cx="7704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683">
              <p14:nvContentPartPr>
                <p14:cNvPr id="456" name="Ink 455">
                  <a:extLst>
                    <a:ext uri="{FF2B5EF4-FFF2-40B4-BE49-F238E27FC236}">
                      <a16:creationId xmlns:a16="http://schemas.microsoft.com/office/drawing/2014/main" id="{326DCFEC-7D7A-D2EE-1308-79038F07D4AC}"/>
                    </a:ext>
                  </a:extLst>
                </p14:cNvPr>
                <p14:cNvContentPartPr/>
                <p14:nvPr/>
              </p14:nvContentPartPr>
              <p14:xfrm>
                <a:off x="6789757" y="2432706"/>
                <a:ext cx="100800" cy="54720"/>
              </p14:xfrm>
            </p:contentPart>
          </mc:Choice>
          <mc:Fallback xmlns="">
            <p:pic>
              <p:nvPicPr>
                <p:cNvPr id="456" name="Ink 455">
                  <a:extLst>
                    <a:ext uri="{FF2B5EF4-FFF2-40B4-BE49-F238E27FC236}">
                      <a16:creationId xmlns:a16="http://schemas.microsoft.com/office/drawing/2014/main" id="{326DCFEC-7D7A-D2EE-1308-79038F07D4AC}"/>
                    </a:ext>
                  </a:extLst>
                </p:cNvPr>
                <p:cNvPicPr/>
                <p:nvPr/>
              </p:nvPicPr>
              <p:blipFill>
                <a:blip r:embed="rId684"/>
                <a:stretch>
                  <a:fillRect/>
                </a:stretch>
              </p:blipFill>
              <p:spPr>
                <a:xfrm>
                  <a:off x="6780757" y="2424066"/>
                  <a:ext cx="118440" cy="72360"/>
                </a:xfrm>
                <a:prstGeom prst="rect">
                  <a:avLst/>
                </a:prstGeom>
              </p:spPr>
            </p:pic>
          </mc:Fallback>
        </mc:AlternateContent>
      </p:grpSp>
      <p:grpSp>
        <p:nvGrpSpPr>
          <p:cNvPr id="461" name="Group 460">
            <a:extLst>
              <a:ext uri="{FF2B5EF4-FFF2-40B4-BE49-F238E27FC236}">
                <a16:creationId xmlns:a16="http://schemas.microsoft.com/office/drawing/2014/main" id="{099FF873-D733-8BBC-644D-6D2878B982D7}"/>
              </a:ext>
            </a:extLst>
          </p:cNvPr>
          <p:cNvGrpSpPr/>
          <p:nvPr/>
        </p:nvGrpSpPr>
        <p:grpSpPr>
          <a:xfrm>
            <a:off x="7069837" y="2387346"/>
            <a:ext cx="364680" cy="127080"/>
            <a:chOff x="7069837" y="2387346"/>
            <a:chExt cx="364680" cy="127080"/>
          </a:xfrm>
        </p:grpSpPr>
        <mc:AlternateContent xmlns:mc="http://schemas.openxmlformats.org/markup-compatibility/2006" xmlns:p14="http://schemas.microsoft.com/office/powerpoint/2010/main">
          <mc:Choice Requires="p14">
            <p:contentPart p14:bwMode="auto" r:id="rId685">
              <p14:nvContentPartPr>
                <p14:cNvPr id="457" name="Ink 456">
                  <a:extLst>
                    <a:ext uri="{FF2B5EF4-FFF2-40B4-BE49-F238E27FC236}">
                      <a16:creationId xmlns:a16="http://schemas.microsoft.com/office/drawing/2014/main" id="{9769D1A3-90D2-1BA3-C98D-D1F6C5E88F61}"/>
                    </a:ext>
                  </a:extLst>
                </p14:cNvPr>
                <p14:cNvContentPartPr/>
                <p14:nvPr/>
              </p14:nvContentPartPr>
              <p14:xfrm>
                <a:off x="7069837" y="2415426"/>
                <a:ext cx="11880" cy="85320"/>
              </p14:xfrm>
            </p:contentPart>
          </mc:Choice>
          <mc:Fallback xmlns="">
            <p:pic>
              <p:nvPicPr>
                <p:cNvPr id="457" name="Ink 456">
                  <a:extLst>
                    <a:ext uri="{FF2B5EF4-FFF2-40B4-BE49-F238E27FC236}">
                      <a16:creationId xmlns:a16="http://schemas.microsoft.com/office/drawing/2014/main" id="{9769D1A3-90D2-1BA3-C98D-D1F6C5E88F61}"/>
                    </a:ext>
                  </a:extLst>
                </p:cNvPr>
                <p:cNvPicPr/>
                <p:nvPr/>
              </p:nvPicPr>
              <p:blipFill>
                <a:blip r:embed="rId686"/>
                <a:stretch>
                  <a:fillRect/>
                </a:stretch>
              </p:blipFill>
              <p:spPr>
                <a:xfrm>
                  <a:off x="7061197" y="2406786"/>
                  <a:ext cx="295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687">
              <p14:nvContentPartPr>
                <p14:cNvPr id="458" name="Ink 457">
                  <a:extLst>
                    <a:ext uri="{FF2B5EF4-FFF2-40B4-BE49-F238E27FC236}">
                      <a16:creationId xmlns:a16="http://schemas.microsoft.com/office/drawing/2014/main" id="{16860E9B-AB00-BEA9-2633-122C68009149}"/>
                    </a:ext>
                  </a:extLst>
                </p14:cNvPr>
                <p14:cNvContentPartPr/>
                <p14:nvPr/>
              </p14:nvContentPartPr>
              <p14:xfrm>
                <a:off x="7139677" y="2420826"/>
                <a:ext cx="48600" cy="93600"/>
              </p14:xfrm>
            </p:contentPart>
          </mc:Choice>
          <mc:Fallback xmlns="">
            <p:pic>
              <p:nvPicPr>
                <p:cNvPr id="458" name="Ink 457">
                  <a:extLst>
                    <a:ext uri="{FF2B5EF4-FFF2-40B4-BE49-F238E27FC236}">
                      <a16:creationId xmlns:a16="http://schemas.microsoft.com/office/drawing/2014/main" id="{16860E9B-AB00-BEA9-2633-122C68009149}"/>
                    </a:ext>
                  </a:extLst>
                </p:cNvPr>
                <p:cNvPicPr/>
                <p:nvPr/>
              </p:nvPicPr>
              <p:blipFill>
                <a:blip r:embed="rId688"/>
                <a:stretch>
                  <a:fillRect/>
                </a:stretch>
              </p:blipFill>
              <p:spPr>
                <a:xfrm>
                  <a:off x="7131037" y="2411826"/>
                  <a:ext cx="662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689">
              <p14:nvContentPartPr>
                <p14:cNvPr id="459" name="Ink 458">
                  <a:extLst>
                    <a:ext uri="{FF2B5EF4-FFF2-40B4-BE49-F238E27FC236}">
                      <a16:creationId xmlns:a16="http://schemas.microsoft.com/office/drawing/2014/main" id="{3315D4BE-F9DD-A0B4-0E57-19D098B5F894}"/>
                    </a:ext>
                  </a:extLst>
                </p14:cNvPr>
                <p14:cNvContentPartPr/>
                <p14:nvPr/>
              </p14:nvContentPartPr>
              <p14:xfrm>
                <a:off x="7257397" y="2423706"/>
                <a:ext cx="91800" cy="75960"/>
              </p14:xfrm>
            </p:contentPart>
          </mc:Choice>
          <mc:Fallback xmlns="">
            <p:pic>
              <p:nvPicPr>
                <p:cNvPr id="459" name="Ink 458">
                  <a:extLst>
                    <a:ext uri="{FF2B5EF4-FFF2-40B4-BE49-F238E27FC236}">
                      <a16:creationId xmlns:a16="http://schemas.microsoft.com/office/drawing/2014/main" id="{3315D4BE-F9DD-A0B4-0E57-19D098B5F894}"/>
                    </a:ext>
                  </a:extLst>
                </p:cNvPr>
                <p:cNvPicPr/>
                <p:nvPr/>
              </p:nvPicPr>
              <p:blipFill>
                <a:blip r:embed="rId690"/>
                <a:stretch>
                  <a:fillRect/>
                </a:stretch>
              </p:blipFill>
              <p:spPr>
                <a:xfrm>
                  <a:off x="7248397" y="2414706"/>
                  <a:ext cx="10944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91">
              <p14:nvContentPartPr>
                <p14:cNvPr id="460" name="Ink 459">
                  <a:extLst>
                    <a:ext uri="{FF2B5EF4-FFF2-40B4-BE49-F238E27FC236}">
                      <a16:creationId xmlns:a16="http://schemas.microsoft.com/office/drawing/2014/main" id="{EB706FE7-88FA-E2FB-5607-06FF3FBE849A}"/>
                    </a:ext>
                  </a:extLst>
                </p14:cNvPr>
                <p14:cNvContentPartPr/>
                <p14:nvPr/>
              </p14:nvContentPartPr>
              <p14:xfrm>
                <a:off x="7380157" y="2387346"/>
                <a:ext cx="54360" cy="28440"/>
              </p14:xfrm>
            </p:contentPart>
          </mc:Choice>
          <mc:Fallback xmlns="">
            <p:pic>
              <p:nvPicPr>
                <p:cNvPr id="460" name="Ink 459">
                  <a:extLst>
                    <a:ext uri="{FF2B5EF4-FFF2-40B4-BE49-F238E27FC236}">
                      <a16:creationId xmlns:a16="http://schemas.microsoft.com/office/drawing/2014/main" id="{EB706FE7-88FA-E2FB-5607-06FF3FBE849A}"/>
                    </a:ext>
                  </a:extLst>
                </p:cNvPr>
                <p:cNvPicPr/>
                <p:nvPr/>
              </p:nvPicPr>
              <p:blipFill>
                <a:blip r:embed="rId692"/>
                <a:stretch>
                  <a:fillRect/>
                </a:stretch>
              </p:blipFill>
              <p:spPr>
                <a:xfrm>
                  <a:off x="7371517" y="2378346"/>
                  <a:ext cx="72000" cy="46080"/>
                </a:xfrm>
                <a:prstGeom prst="rect">
                  <a:avLst/>
                </a:prstGeom>
              </p:spPr>
            </p:pic>
          </mc:Fallback>
        </mc:AlternateContent>
      </p:grpSp>
    </p:spTree>
    <p:extLst>
      <p:ext uri="{BB962C8B-B14F-4D97-AF65-F5344CB8AC3E}">
        <p14:creationId xmlns:p14="http://schemas.microsoft.com/office/powerpoint/2010/main" val="316639367"/>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grpSp>
        <p:nvGrpSpPr>
          <p:cNvPr id="27" name="Group 26">
            <a:extLst>
              <a:ext uri="{FF2B5EF4-FFF2-40B4-BE49-F238E27FC236}">
                <a16:creationId xmlns:a16="http://schemas.microsoft.com/office/drawing/2014/main" id="{A12A0CEC-A39D-D2F2-D38F-13DD8B999415}"/>
              </a:ext>
            </a:extLst>
          </p:cNvPr>
          <p:cNvGrpSpPr/>
          <p:nvPr/>
        </p:nvGrpSpPr>
        <p:grpSpPr>
          <a:xfrm>
            <a:off x="4930014" y="1104967"/>
            <a:ext cx="1580760" cy="169200"/>
            <a:chOff x="4930014" y="1104967"/>
            <a:chExt cx="1580760" cy="169200"/>
          </a:xfrm>
        </p:grpSpPr>
        <mc:AlternateContent xmlns:mc="http://schemas.openxmlformats.org/markup-compatibility/2006" xmlns:p14="http://schemas.microsoft.com/office/powerpoint/2010/main">
          <mc:Choice Requires="p14">
            <p:contentPart p14:bwMode="auto" r:id="rId181">
              <p14:nvContentPartPr>
                <p14:cNvPr id="2" name="Ink 1">
                  <a:extLst>
                    <a:ext uri="{FF2B5EF4-FFF2-40B4-BE49-F238E27FC236}">
                      <a16:creationId xmlns:a16="http://schemas.microsoft.com/office/drawing/2014/main" id="{1C4C09C4-2C2D-C109-C2C6-F49C33458C84}"/>
                    </a:ext>
                  </a:extLst>
                </p14:cNvPr>
                <p14:cNvContentPartPr/>
                <p14:nvPr/>
              </p14:nvContentPartPr>
              <p14:xfrm>
                <a:off x="4930014" y="1128007"/>
                <a:ext cx="121320" cy="146160"/>
              </p14:xfrm>
            </p:contentPart>
          </mc:Choice>
          <mc:Fallback xmlns="">
            <p:pic>
              <p:nvPicPr>
                <p:cNvPr id="2" name="Ink 1">
                  <a:extLst>
                    <a:ext uri="{FF2B5EF4-FFF2-40B4-BE49-F238E27FC236}">
                      <a16:creationId xmlns:a16="http://schemas.microsoft.com/office/drawing/2014/main" id="{1C4C09C4-2C2D-C109-C2C6-F49C33458C84}"/>
                    </a:ext>
                  </a:extLst>
                </p:cNvPr>
                <p:cNvPicPr/>
                <p:nvPr/>
              </p:nvPicPr>
              <p:blipFill>
                <a:blip r:embed="rId182"/>
                <a:stretch>
                  <a:fillRect/>
                </a:stretch>
              </p:blipFill>
              <p:spPr>
                <a:xfrm>
                  <a:off x="4921014" y="1119367"/>
                  <a:ext cx="1389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 name="Ink 2">
                  <a:extLst>
                    <a:ext uri="{FF2B5EF4-FFF2-40B4-BE49-F238E27FC236}">
                      <a16:creationId xmlns:a16="http://schemas.microsoft.com/office/drawing/2014/main" id="{327D12CD-206D-2A97-C51F-8E910E4F4940}"/>
                    </a:ext>
                  </a:extLst>
                </p14:cNvPr>
                <p14:cNvContentPartPr/>
                <p14:nvPr/>
              </p14:nvContentPartPr>
              <p14:xfrm>
                <a:off x="5123694" y="1121167"/>
                <a:ext cx="84960" cy="25560"/>
              </p14:xfrm>
            </p:contentPart>
          </mc:Choice>
          <mc:Fallback xmlns="">
            <p:pic>
              <p:nvPicPr>
                <p:cNvPr id="3" name="Ink 2">
                  <a:extLst>
                    <a:ext uri="{FF2B5EF4-FFF2-40B4-BE49-F238E27FC236}">
                      <a16:creationId xmlns:a16="http://schemas.microsoft.com/office/drawing/2014/main" id="{327D12CD-206D-2A97-C51F-8E910E4F4940}"/>
                    </a:ext>
                  </a:extLst>
                </p:cNvPr>
                <p:cNvPicPr/>
                <p:nvPr/>
              </p:nvPicPr>
              <p:blipFill>
                <a:blip r:embed="rId184"/>
                <a:stretch>
                  <a:fillRect/>
                </a:stretch>
              </p:blipFill>
              <p:spPr>
                <a:xfrm>
                  <a:off x="5115054" y="1112527"/>
                  <a:ext cx="10260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 name="Ink 3">
                  <a:extLst>
                    <a:ext uri="{FF2B5EF4-FFF2-40B4-BE49-F238E27FC236}">
                      <a16:creationId xmlns:a16="http://schemas.microsoft.com/office/drawing/2014/main" id="{12E667A9-D2C0-4A08-10D5-F3D1B971CFC5}"/>
                    </a:ext>
                  </a:extLst>
                </p14:cNvPr>
                <p14:cNvContentPartPr/>
                <p14:nvPr/>
              </p14:nvContentPartPr>
              <p14:xfrm>
                <a:off x="5115774" y="1145647"/>
                <a:ext cx="106920" cy="110160"/>
              </p14:xfrm>
            </p:contentPart>
          </mc:Choice>
          <mc:Fallback xmlns="">
            <p:pic>
              <p:nvPicPr>
                <p:cNvPr id="4" name="Ink 3">
                  <a:extLst>
                    <a:ext uri="{FF2B5EF4-FFF2-40B4-BE49-F238E27FC236}">
                      <a16:creationId xmlns:a16="http://schemas.microsoft.com/office/drawing/2014/main" id="{12E667A9-D2C0-4A08-10D5-F3D1B971CFC5}"/>
                    </a:ext>
                  </a:extLst>
                </p:cNvPr>
                <p:cNvPicPr/>
                <p:nvPr/>
              </p:nvPicPr>
              <p:blipFill>
                <a:blip r:embed="rId186"/>
                <a:stretch>
                  <a:fillRect/>
                </a:stretch>
              </p:blipFill>
              <p:spPr>
                <a:xfrm>
                  <a:off x="5107134" y="1137007"/>
                  <a:ext cx="1245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6" name="Ink 5">
                  <a:extLst>
                    <a:ext uri="{FF2B5EF4-FFF2-40B4-BE49-F238E27FC236}">
                      <a16:creationId xmlns:a16="http://schemas.microsoft.com/office/drawing/2014/main" id="{7BAE8E21-F315-0163-423B-D78976F59F7B}"/>
                    </a:ext>
                  </a:extLst>
                </p14:cNvPr>
                <p14:cNvContentPartPr/>
                <p14:nvPr/>
              </p14:nvContentPartPr>
              <p14:xfrm>
                <a:off x="5129094" y="1212247"/>
                <a:ext cx="72720" cy="26280"/>
              </p14:xfrm>
            </p:contentPart>
          </mc:Choice>
          <mc:Fallback xmlns="">
            <p:pic>
              <p:nvPicPr>
                <p:cNvPr id="6" name="Ink 5">
                  <a:extLst>
                    <a:ext uri="{FF2B5EF4-FFF2-40B4-BE49-F238E27FC236}">
                      <a16:creationId xmlns:a16="http://schemas.microsoft.com/office/drawing/2014/main" id="{7BAE8E21-F315-0163-423B-D78976F59F7B}"/>
                    </a:ext>
                  </a:extLst>
                </p:cNvPr>
                <p:cNvPicPr/>
                <p:nvPr/>
              </p:nvPicPr>
              <p:blipFill>
                <a:blip r:embed="rId188"/>
                <a:stretch>
                  <a:fillRect/>
                </a:stretch>
              </p:blipFill>
              <p:spPr>
                <a:xfrm>
                  <a:off x="5120094" y="1203247"/>
                  <a:ext cx="90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7" name="Ink 6">
                  <a:extLst>
                    <a:ext uri="{FF2B5EF4-FFF2-40B4-BE49-F238E27FC236}">
                      <a16:creationId xmlns:a16="http://schemas.microsoft.com/office/drawing/2014/main" id="{B2DC123C-8349-B98E-6E1E-F946A8A61441}"/>
                    </a:ext>
                  </a:extLst>
                </p14:cNvPr>
                <p14:cNvContentPartPr/>
                <p14:nvPr/>
              </p14:nvContentPartPr>
              <p14:xfrm>
                <a:off x="5274534" y="1129087"/>
                <a:ext cx="59400" cy="21960"/>
              </p14:xfrm>
            </p:contentPart>
          </mc:Choice>
          <mc:Fallback xmlns="">
            <p:pic>
              <p:nvPicPr>
                <p:cNvPr id="7" name="Ink 6">
                  <a:extLst>
                    <a:ext uri="{FF2B5EF4-FFF2-40B4-BE49-F238E27FC236}">
                      <a16:creationId xmlns:a16="http://schemas.microsoft.com/office/drawing/2014/main" id="{B2DC123C-8349-B98E-6E1E-F946A8A61441}"/>
                    </a:ext>
                  </a:extLst>
                </p:cNvPr>
                <p:cNvPicPr/>
                <p:nvPr/>
              </p:nvPicPr>
              <p:blipFill>
                <a:blip r:embed="rId190"/>
                <a:stretch>
                  <a:fillRect/>
                </a:stretch>
              </p:blipFill>
              <p:spPr>
                <a:xfrm>
                  <a:off x="5265894" y="1120087"/>
                  <a:ext cx="77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 name="Ink 7">
                  <a:extLst>
                    <a:ext uri="{FF2B5EF4-FFF2-40B4-BE49-F238E27FC236}">
                      <a16:creationId xmlns:a16="http://schemas.microsoft.com/office/drawing/2014/main" id="{04D4BD68-AF4D-CD91-1FA7-444C77F97200}"/>
                    </a:ext>
                  </a:extLst>
                </p14:cNvPr>
                <p14:cNvContentPartPr/>
                <p14:nvPr/>
              </p14:nvContentPartPr>
              <p14:xfrm>
                <a:off x="5272374" y="1129447"/>
                <a:ext cx="25200" cy="136080"/>
              </p14:xfrm>
            </p:contentPart>
          </mc:Choice>
          <mc:Fallback xmlns="">
            <p:pic>
              <p:nvPicPr>
                <p:cNvPr id="8" name="Ink 7">
                  <a:extLst>
                    <a:ext uri="{FF2B5EF4-FFF2-40B4-BE49-F238E27FC236}">
                      <a16:creationId xmlns:a16="http://schemas.microsoft.com/office/drawing/2014/main" id="{04D4BD68-AF4D-CD91-1FA7-444C77F97200}"/>
                    </a:ext>
                  </a:extLst>
                </p:cNvPr>
                <p:cNvPicPr/>
                <p:nvPr/>
              </p:nvPicPr>
              <p:blipFill>
                <a:blip r:embed="rId192"/>
                <a:stretch>
                  <a:fillRect/>
                </a:stretch>
              </p:blipFill>
              <p:spPr>
                <a:xfrm>
                  <a:off x="5263374" y="1120447"/>
                  <a:ext cx="428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9" name="Ink 8">
                  <a:extLst>
                    <a:ext uri="{FF2B5EF4-FFF2-40B4-BE49-F238E27FC236}">
                      <a16:creationId xmlns:a16="http://schemas.microsoft.com/office/drawing/2014/main" id="{24CC37F1-BDC1-4AE9-40D8-E8FEBBEA0DA0}"/>
                    </a:ext>
                  </a:extLst>
                </p14:cNvPr>
                <p14:cNvContentPartPr/>
                <p14:nvPr/>
              </p14:nvContentPartPr>
              <p14:xfrm>
                <a:off x="5273454" y="1220887"/>
                <a:ext cx="87120" cy="28080"/>
              </p14:xfrm>
            </p:contentPart>
          </mc:Choice>
          <mc:Fallback xmlns="">
            <p:pic>
              <p:nvPicPr>
                <p:cNvPr id="9" name="Ink 8">
                  <a:extLst>
                    <a:ext uri="{FF2B5EF4-FFF2-40B4-BE49-F238E27FC236}">
                      <a16:creationId xmlns:a16="http://schemas.microsoft.com/office/drawing/2014/main" id="{24CC37F1-BDC1-4AE9-40D8-E8FEBBEA0DA0}"/>
                    </a:ext>
                  </a:extLst>
                </p:cNvPr>
                <p:cNvPicPr/>
                <p:nvPr/>
              </p:nvPicPr>
              <p:blipFill>
                <a:blip r:embed="rId194"/>
                <a:stretch>
                  <a:fillRect/>
                </a:stretch>
              </p:blipFill>
              <p:spPr>
                <a:xfrm>
                  <a:off x="5264814" y="1211887"/>
                  <a:ext cx="104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0" name="Ink 9">
                  <a:extLst>
                    <a:ext uri="{FF2B5EF4-FFF2-40B4-BE49-F238E27FC236}">
                      <a16:creationId xmlns:a16="http://schemas.microsoft.com/office/drawing/2014/main" id="{AC829068-0A48-7979-A0CC-2C07CCE45277}"/>
                    </a:ext>
                  </a:extLst>
                </p14:cNvPr>
                <p14:cNvContentPartPr/>
                <p14:nvPr/>
              </p14:nvContentPartPr>
              <p14:xfrm>
                <a:off x="5391534" y="1131967"/>
                <a:ext cx="138960" cy="126720"/>
              </p14:xfrm>
            </p:contentPart>
          </mc:Choice>
          <mc:Fallback xmlns="">
            <p:pic>
              <p:nvPicPr>
                <p:cNvPr id="10" name="Ink 9">
                  <a:extLst>
                    <a:ext uri="{FF2B5EF4-FFF2-40B4-BE49-F238E27FC236}">
                      <a16:creationId xmlns:a16="http://schemas.microsoft.com/office/drawing/2014/main" id="{AC829068-0A48-7979-A0CC-2C07CCE45277}"/>
                    </a:ext>
                  </a:extLst>
                </p:cNvPr>
                <p:cNvPicPr/>
                <p:nvPr/>
              </p:nvPicPr>
              <p:blipFill>
                <a:blip r:embed="rId196"/>
                <a:stretch>
                  <a:fillRect/>
                </a:stretch>
              </p:blipFill>
              <p:spPr>
                <a:xfrm>
                  <a:off x="5382534" y="1123327"/>
                  <a:ext cx="1566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1" name="Ink 10">
                  <a:extLst>
                    <a:ext uri="{FF2B5EF4-FFF2-40B4-BE49-F238E27FC236}">
                      <a16:creationId xmlns:a16="http://schemas.microsoft.com/office/drawing/2014/main" id="{927A658D-F509-2C03-E098-5C9CC2380A59}"/>
                    </a:ext>
                  </a:extLst>
                </p14:cNvPr>
                <p14:cNvContentPartPr/>
                <p14:nvPr/>
              </p14:nvContentPartPr>
              <p14:xfrm>
                <a:off x="5574414" y="1207927"/>
                <a:ext cx="99720" cy="19800"/>
              </p14:xfrm>
            </p:contentPart>
          </mc:Choice>
          <mc:Fallback xmlns="">
            <p:pic>
              <p:nvPicPr>
                <p:cNvPr id="11" name="Ink 10">
                  <a:extLst>
                    <a:ext uri="{FF2B5EF4-FFF2-40B4-BE49-F238E27FC236}">
                      <a16:creationId xmlns:a16="http://schemas.microsoft.com/office/drawing/2014/main" id="{927A658D-F509-2C03-E098-5C9CC2380A59}"/>
                    </a:ext>
                  </a:extLst>
                </p:cNvPr>
                <p:cNvPicPr/>
                <p:nvPr/>
              </p:nvPicPr>
              <p:blipFill>
                <a:blip r:embed="rId198"/>
                <a:stretch>
                  <a:fillRect/>
                </a:stretch>
              </p:blipFill>
              <p:spPr>
                <a:xfrm>
                  <a:off x="5565774" y="1198927"/>
                  <a:ext cx="117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 name="Ink 11">
                  <a:extLst>
                    <a:ext uri="{FF2B5EF4-FFF2-40B4-BE49-F238E27FC236}">
                      <a16:creationId xmlns:a16="http://schemas.microsoft.com/office/drawing/2014/main" id="{BD20A737-BD89-6468-9FFA-C1B3E99D8473}"/>
                    </a:ext>
                  </a:extLst>
                </p14:cNvPr>
                <p14:cNvContentPartPr/>
                <p14:nvPr/>
              </p14:nvContentPartPr>
              <p14:xfrm>
                <a:off x="5599614" y="1254007"/>
                <a:ext cx="93960" cy="1800"/>
              </p14:xfrm>
            </p:contentPart>
          </mc:Choice>
          <mc:Fallback xmlns="">
            <p:pic>
              <p:nvPicPr>
                <p:cNvPr id="12" name="Ink 11">
                  <a:extLst>
                    <a:ext uri="{FF2B5EF4-FFF2-40B4-BE49-F238E27FC236}">
                      <a16:creationId xmlns:a16="http://schemas.microsoft.com/office/drawing/2014/main" id="{BD20A737-BD89-6468-9FFA-C1B3E99D8473}"/>
                    </a:ext>
                  </a:extLst>
                </p:cNvPr>
                <p:cNvPicPr/>
                <p:nvPr/>
              </p:nvPicPr>
              <p:blipFill>
                <a:blip r:embed="rId200"/>
                <a:stretch>
                  <a:fillRect/>
                </a:stretch>
              </p:blipFill>
              <p:spPr>
                <a:xfrm>
                  <a:off x="5590614" y="1245367"/>
                  <a:ext cx="111600" cy="19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4" name="Ink 13">
                  <a:extLst>
                    <a:ext uri="{FF2B5EF4-FFF2-40B4-BE49-F238E27FC236}">
                      <a16:creationId xmlns:a16="http://schemas.microsoft.com/office/drawing/2014/main" id="{F8A41654-56BD-745B-99D0-9797CF9FFC5D}"/>
                    </a:ext>
                  </a:extLst>
                </p14:cNvPr>
                <p14:cNvContentPartPr/>
                <p14:nvPr/>
              </p14:nvContentPartPr>
              <p14:xfrm>
                <a:off x="5749374" y="1136287"/>
                <a:ext cx="38520" cy="111240"/>
              </p14:xfrm>
            </p:contentPart>
          </mc:Choice>
          <mc:Fallback xmlns="">
            <p:pic>
              <p:nvPicPr>
                <p:cNvPr id="14" name="Ink 13">
                  <a:extLst>
                    <a:ext uri="{FF2B5EF4-FFF2-40B4-BE49-F238E27FC236}">
                      <a16:creationId xmlns:a16="http://schemas.microsoft.com/office/drawing/2014/main" id="{F8A41654-56BD-745B-99D0-9797CF9FFC5D}"/>
                    </a:ext>
                  </a:extLst>
                </p:cNvPr>
                <p:cNvPicPr/>
                <p:nvPr/>
              </p:nvPicPr>
              <p:blipFill>
                <a:blip r:embed="rId202"/>
                <a:stretch>
                  <a:fillRect/>
                </a:stretch>
              </p:blipFill>
              <p:spPr>
                <a:xfrm>
                  <a:off x="5740734" y="1127647"/>
                  <a:ext cx="561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5" name="Ink 14">
                  <a:extLst>
                    <a:ext uri="{FF2B5EF4-FFF2-40B4-BE49-F238E27FC236}">
                      <a16:creationId xmlns:a16="http://schemas.microsoft.com/office/drawing/2014/main" id="{20D566DF-6CBA-D206-1415-5B603BBB8227}"/>
                    </a:ext>
                  </a:extLst>
                </p14:cNvPr>
                <p14:cNvContentPartPr/>
                <p14:nvPr/>
              </p14:nvContentPartPr>
              <p14:xfrm>
                <a:off x="5824974" y="1122607"/>
                <a:ext cx="81360" cy="135000"/>
              </p14:xfrm>
            </p:contentPart>
          </mc:Choice>
          <mc:Fallback xmlns="">
            <p:pic>
              <p:nvPicPr>
                <p:cNvPr id="15" name="Ink 14">
                  <a:extLst>
                    <a:ext uri="{FF2B5EF4-FFF2-40B4-BE49-F238E27FC236}">
                      <a16:creationId xmlns:a16="http://schemas.microsoft.com/office/drawing/2014/main" id="{20D566DF-6CBA-D206-1415-5B603BBB8227}"/>
                    </a:ext>
                  </a:extLst>
                </p:cNvPr>
                <p:cNvPicPr/>
                <p:nvPr/>
              </p:nvPicPr>
              <p:blipFill>
                <a:blip r:embed="rId204"/>
                <a:stretch>
                  <a:fillRect/>
                </a:stretch>
              </p:blipFill>
              <p:spPr>
                <a:xfrm>
                  <a:off x="5816334" y="1113967"/>
                  <a:ext cx="9900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6" name="Ink 15">
                  <a:extLst>
                    <a:ext uri="{FF2B5EF4-FFF2-40B4-BE49-F238E27FC236}">
                      <a16:creationId xmlns:a16="http://schemas.microsoft.com/office/drawing/2014/main" id="{67AA9F4E-C780-F981-C0E7-36261283A200}"/>
                    </a:ext>
                  </a:extLst>
                </p14:cNvPr>
                <p14:cNvContentPartPr/>
                <p14:nvPr/>
              </p14:nvContentPartPr>
              <p14:xfrm>
                <a:off x="5956734" y="1138447"/>
                <a:ext cx="65880" cy="101520"/>
              </p14:xfrm>
            </p:contentPart>
          </mc:Choice>
          <mc:Fallback xmlns="">
            <p:pic>
              <p:nvPicPr>
                <p:cNvPr id="16" name="Ink 15">
                  <a:extLst>
                    <a:ext uri="{FF2B5EF4-FFF2-40B4-BE49-F238E27FC236}">
                      <a16:creationId xmlns:a16="http://schemas.microsoft.com/office/drawing/2014/main" id="{67AA9F4E-C780-F981-C0E7-36261283A200}"/>
                    </a:ext>
                  </a:extLst>
                </p:cNvPr>
                <p:cNvPicPr/>
                <p:nvPr/>
              </p:nvPicPr>
              <p:blipFill>
                <a:blip r:embed="rId206"/>
                <a:stretch>
                  <a:fillRect/>
                </a:stretch>
              </p:blipFill>
              <p:spPr>
                <a:xfrm>
                  <a:off x="5947734" y="1129807"/>
                  <a:ext cx="8352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8" name="Ink 17">
                  <a:extLst>
                    <a:ext uri="{FF2B5EF4-FFF2-40B4-BE49-F238E27FC236}">
                      <a16:creationId xmlns:a16="http://schemas.microsoft.com/office/drawing/2014/main" id="{064BEF49-305F-633B-BBEC-99AB33B2AF17}"/>
                    </a:ext>
                  </a:extLst>
                </p14:cNvPr>
                <p14:cNvContentPartPr/>
                <p14:nvPr/>
              </p14:nvContentPartPr>
              <p14:xfrm>
                <a:off x="6118014" y="1185967"/>
                <a:ext cx="43200" cy="31680"/>
              </p14:xfrm>
            </p:contentPart>
          </mc:Choice>
          <mc:Fallback xmlns="">
            <p:pic>
              <p:nvPicPr>
                <p:cNvPr id="18" name="Ink 17">
                  <a:extLst>
                    <a:ext uri="{FF2B5EF4-FFF2-40B4-BE49-F238E27FC236}">
                      <a16:creationId xmlns:a16="http://schemas.microsoft.com/office/drawing/2014/main" id="{064BEF49-305F-633B-BBEC-99AB33B2AF17}"/>
                    </a:ext>
                  </a:extLst>
                </p:cNvPr>
                <p:cNvPicPr/>
                <p:nvPr/>
              </p:nvPicPr>
              <p:blipFill>
                <a:blip r:embed="rId208"/>
                <a:stretch>
                  <a:fillRect/>
                </a:stretch>
              </p:blipFill>
              <p:spPr>
                <a:xfrm>
                  <a:off x="6109014" y="1176967"/>
                  <a:ext cx="60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 name="Ink 18">
                  <a:extLst>
                    <a:ext uri="{FF2B5EF4-FFF2-40B4-BE49-F238E27FC236}">
                      <a16:creationId xmlns:a16="http://schemas.microsoft.com/office/drawing/2014/main" id="{CD09C2FF-AE91-7FAC-501F-B52D056C4AB6}"/>
                    </a:ext>
                  </a:extLst>
                </p14:cNvPr>
                <p14:cNvContentPartPr/>
                <p14:nvPr/>
              </p14:nvContentPartPr>
              <p14:xfrm>
                <a:off x="6247614" y="1104967"/>
                <a:ext cx="72720" cy="138240"/>
              </p14:xfrm>
            </p:contentPart>
          </mc:Choice>
          <mc:Fallback xmlns="">
            <p:pic>
              <p:nvPicPr>
                <p:cNvPr id="19" name="Ink 18">
                  <a:extLst>
                    <a:ext uri="{FF2B5EF4-FFF2-40B4-BE49-F238E27FC236}">
                      <a16:creationId xmlns:a16="http://schemas.microsoft.com/office/drawing/2014/main" id="{CD09C2FF-AE91-7FAC-501F-B52D056C4AB6}"/>
                    </a:ext>
                  </a:extLst>
                </p:cNvPr>
                <p:cNvPicPr/>
                <p:nvPr/>
              </p:nvPicPr>
              <p:blipFill>
                <a:blip r:embed="rId210"/>
                <a:stretch>
                  <a:fillRect/>
                </a:stretch>
              </p:blipFill>
              <p:spPr>
                <a:xfrm>
                  <a:off x="6238974" y="1095967"/>
                  <a:ext cx="90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 name="Ink 19">
                  <a:extLst>
                    <a:ext uri="{FF2B5EF4-FFF2-40B4-BE49-F238E27FC236}">
                      <a16:creationId xmlns:a16="http://schemas.microsoft.com/office/drawing/2014/main" id="{95E9FE00-ADAD-3A4F-82A0-96A2E548F545}"/>
                    </a:ext>
                  </a:extLst>
                </p14:cNvPr>
                <p14:cNvContentPartPr/>
                <p14:nvPr/>
              </p14:nvContentPartPr>
              <p14:xfrm>
                <a:off x="6343374" y="1181647"/>
                <a:ext cx="60840" cy="82080"/>
              </p14:xfrm>
            </p:contentPart>
          </mc:Choice>
          <mc:Fallback xmlns="">
            <p:pic>
              <p:nvPicPr>
                <p:cNvPr id="20" name="Ink 19">
                  <a:extLst>
                    <a:ext uri="{FF2B5EF4-FFF2-40B4-BE49-F238E27FC236}">
                      <a16:creationId xmlns:a16="http://schemas.microsoft.com/office/drawing/2014/main" id="{95E9FE00-ADAD-3A4F-82A0-96A2E548F545}"/>
                    </a:ext>
                  </a:extLst>
                </p:cNvPr>
                <p:cNvPicPr/>
                <p:nvPr/>
              </p:nvPicPr>
              <p:blipFill>
                <a:blip r:embed="rId212"/>
                <a:stretch>
                  <a:fillRect/>
                </a:stretch>
              </p:blipFill>
              <p:spPr>
                <a:xfrm>
                  <a:off x="6334374" y="1173007"/>
                  <a:ext cx="784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1" name="Ink 20">
                  <a:extLst>
                    <a:ext uri="{FF2B5EF4-FFF2-40B4-BE49-F238E27FC236}">
                      <a16:creationId xmlns:a16="http://schemas.microsoft.com/office/drawing/2014/main" id="{64E9D5B3-9E1C-BF8F-6321-A898708BE084}"/>
                    </a:ext>
                  </a:extLst>
                </p14:cNvPr>
                <p14:cNvContentPartPr/>
                <p14:nvPr/>
              </p14:nvContentPartPr>
              <p14:xfrm>
                <a:off x="6409614" y="1152487"/>
                <a:ext cx="101160" cy="91800"/>
              </p14:xfrm>
            </p:contentPart>
          </mc:Choice>
          <mc:Fallback xmlns="">
            <p:pic>
              <p:nvPicPr>
                <p:cNvPr id="21" name="Ink 20">
                  <a:extLst>
                    <a:ext uri="{FF2B5EF4-FFF2-40B4-BE49-F238E27FC236}">
                      <a16:creationId xmlns:a16="http://schemas.microsoft.com/office/drawing/2014/main" id="{64E9D5B3-9E1C-BF8F-6321-A898708BE084}"/>
                    </a:ext>
                  </a:extLst>
                </p:cNvPr>
                <p:cNvPicPr/>
                <p:nvPr/>
              </p:nvPicPr>
              <p:blipFill>
                <a:blip r:embed="rId214"/>
                <a:stretch>
                  <a:fillRect/>
                </a:stretch>
              </p:blipFill>
              <p:spPr>
                <a:xfrm>
                  <a:off x="6400974" y="1143487"/>
                  <a:ext cx="118800" cy="109440"/>
                </a:xfrm>
                <a:prstGeom prst="rect">
                  <a:avLst/>
                </a:prstGeom>
              </p:spPr>
            </p:pic>
          </mc:Fallback>
        </mc:AlternateContent>
      </p:grpSp>
      <p:grpSp>
        <p:nvGrpSpPr>
          <p:cNvPr id="103" name="Group 102">
            <a:extLst>
              <a:ext uri="{FF2B5EF4-FFF2-40B4-BE49-F238E27FC236}">
                <a16:creationId xmlns:a16="http://schemas.microsoft.com/office/drawing/2014/main" id="{C64ACF31-BA26-59BA-A74E-A4E8CD99229A}"/>
              </a:ext>
            </a:extLst>
          </p:cNvPr>
          <p:cNvGrpSpPr/>
          <p:nvPr/>
        </p:nvGrpSpPr>
        <p:grpSpPr>
          <a:xfrm>
            <a:off x="6696357" y="1108207"/>
            <a:ext cx="1769400" cy="234720"/>
            <a:chOff x="6696357" y="1108207"/>
            <a:chExt cx="1769400" cy="234720"/>
          </a:xfrm>
        </p:grpSpPr>
        <mc:AlternateContent xmlns:mc="http://schemas.openxmlformats.org/markup-compatibility/2006" xmlns:p14="http://schemas.microsoft.com/office/powerpoint/2010/main">
          <mc:Choice Requires="p14">
            <p:contentPart p14:bwMode="auto" r:id="rId215">
              <p14:nvContentPartPr>
                <p14:cNvPr id="53" name="Ink 52">
                  <a:extLst>
                    <a:ext uri="{FF2B5EF4-FFF2-40B4-BE49-F238E27FC236}">
                      <a16:creationId xmlns:a16="http://schemas.microsoft.com/office/drawing/2014/main" id="{E50FC682-7C4C-1A38-9CBC-B3D532672195}"/>
                    </a:ext>
                  </a:extLst>
                </p14:cNvPr>
                <p14:cNvContentPartPr/>
                <p14:nvPr/>
              </p14:nvContentPartPr>
              <p14:xfrm>
                <a:off x="6696357" y="1108207"/>
                <a:ext cx="23040" cy="150120"/>
              </p14:xfrm>
            </p:contentPart>
          </mc:Choice>
          <mc:Fallback xmlns="">
            <p:pic>
              <p:nvPicPr>
                <p:cNvPr id="53" name="Ink 52">
                  <a:extLst>
                    <a:ext uri="{FF2B5EF4-FFF2-40B4-BE49-F238E27FC236}">
                      <a16:creationId xmlns:a16="http://schemas.microsoft.com/office/drawing/2014/main" id="{E50FC682-7C4C-1A38-9CBC-B3D532672195}"/>
                    </a:ext>
                  </a:extLst>
                </p:cNvPr>
                <p:cNvPicPr/>
                <p:nvPr/>
              </p:nvPicPr>
              <p:blipFill>
                <a:blip r:embed="rId216"/>
                <a:stretch>
                  <a:fillRect/>
                </a:stretch>
              </p:blipFill>
              <p:spPr>
                <a:xfrm>
                  <a:off x="6687357" y="1099567"/>
                  <a:ext cx="40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D43D686C-4AD0-500D-3E2C-F4823DDFA747}"/>
                    </a:ext>
                  </a:extLst>
                </p14:cNvPr>
                <p14:cNvContentPartPr/>
                <p14:nvPr/>
              </p14:nvContentPartPr>
              <p14:xfrm>
                <a:off x="6724797" y="1124047"/>
                <a:ext cx="108000" cy="134640"/>
              </p14:xfrm>
            </p:contentPart>
          </mc:Choice>
          <mc:Fallback xmlns="">
            <p:pic>
              <p:nvPicPr>
                <p:cNvPr id="54" name="Ink 53">
                  <a:extLst>
                    <a:ext uri="{FF2B5EF4-FFF2-40B4-BE49-F238E27FC236}">
                      <a16:creationId xmlns:a16="http://schemas.microsoft.com/office/drawing/2014/main" id="{D43D686C-4AD0-500D-3E2C-F4823DDFA747}"/>
                    </a:ext>
                  </a:extLst>
                </p:cNvPr>
                <p:cNvPicPr/>
                <p:nvPr/>
              </p:nvPicPr>
              <p:blipFill>
                <a:blip r:embed="rId218"/>
                <a:stretch>
                  <a:fillRect/>
                </a:stretch>
              </p:blipFill>
              <p:spPr>
                <a:xfrm>
                  <a:off x="6715797" y="1115047"/>
                  <a:ext cx="12564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55" name="Ink 54">
                  <a:extLst>
                    <a:ext uri="{FF2B5EF4-FFF2-40B4-BE49-F238E27FC236}">
                      <a16:creationId xmlns:a16="http://schemas.microsoft.com/office/drawing/2014/main" id="{9828BD09-E7DD-2925-0633-1851C92DB5F1}"/>
                    </a:ext>
                  </a:extLst>
                </p14:cNvPr>
                <p14:cNvContentPartPr/>
                <p14:nvPr/>
              </p14:nvContentPartPr>
              <p14:xfrm>
                <a:off x="6719037" y="1224487"/>
                <a:ext cx="73440" cy="13680"/>
              </p14:xfrm>
            </p:contentPart>
          </mc:Choice>
          <mc:Fallback xmlns="">
            <p:pic>
              <p:nvPicPr>
                <p:cNvPr id="55" name="Ink 54">
                  <a:extLst>
                    <a:ext uri="{FF2B5EF4-FFF2-40B4-BE49-F238E27FC236}">
                      <a16:creationId xmlns:a16="http://schemas.microsoft.com/office/drawing/2014/main" id="{9828BD09-E7DD-2925-0633-1851C92DB5F1}"/>
                    </a:ext>
                  </a:extLst>
                </p:cNvPr>
                <p:cNvPicPr/>
                <p:nvPr/>
              </p:nvPicPr>
              <p:blipFill>
                <a:blip r:embed="rId220"/>
                <a:stretch>
                  <a:fillRect/>
                </a:stretch>
              </p:blipFill>
              <p:spPr>
                <a:xfrm>
                  <a:off x="6710397" y="1215487"/>
                  <a:ext cx="91080" cy="31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56" name="Ink 55">
                  <a:extLst>
                    <a:ext uri="{FF2B5EF4-FFF2-40B4-BE49-F238E27FC236}">
                      <a16:creationId xmlns:a16="http://schemas.microsoft.com/office/drawing/2014/main" id="{A704B5DA-CFFE-3E43-55EE-3CFAF2706815}"/>
                    </a:ext>
                  </a:extLst>
                </p14:cNvPr>
                <p14:cNvContentPartPr/>
                <p14:nvPr/>
              </p14:nvContentPartPr>
              <p14:xfrm>
                <a:off x="6841077" y="1194607"/>
                <a:ext cx="100080" cy="59040"/>
              </p14:xfrm>
            </p:contentPart>
          </mc:Choice>
          <mc:Fallback xmlns="">
            <p:pic>
              <p:nvPicPr>
                <p:cNvPr id="56" name="Ink 55">
                  <a:extLst>
                    <a:ext uri="{FF2B5EF4-FFF2-40B4-BE49-F238E27FC236}">
                      <a16:creationId xmlns:a16="http://schemas.microsoft.com/office/drawing/2014/main" id="{A704B5DA-CFFE-3E43-55EE-3CFAF2706815}"/>
                    </a:ext>
                  </a:extLst>
                </p:cNvPr>
                <p:cNvPicPr/>
                <p:nvPr/>
              </p:nvPicPr>
              <p:blipFill>
                <a:blip r:embed="rId222"/>
                <a:stretch>
                  <a:fillRect/>
                </a:stretch>
              </p:blipFill>
              <p:spPr>
                <a:xfrm>
                  <a:off x="6832437" y="1185607"/>
                  <a:ext cx="117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57" name="Ink 56">
                  <a:extLst>
                    <a:ext uri="{FF2B5EF4-FFF2-40B4-BE49-F238E27FC236}">
                      <a16:creationId xmlns:a16="http://schemas.microsoft.com/office/drawing/2014/main" id="{2AC59874-B48A-2D99-8C1B-52D92D51F368}"/>
                    </a:ext>
                  </a:extLst>
                </p14:cNvPr>
                <p14:cNvContentPartPr/>
                <p14:nvPr/>
              </p14:nvContentPartPr>
              <p14:xfrm>
                <a:off x="6967077" y="1192447"/>
                <a:ext cx="92880" cy="150480"/>
              </p14:xfrm>
            </p:contentPart>
          </mc:Choice>
          <mc:Fallback xmlns="">
            <p:pic>
              <p:nvPicPr>
                <p:cNvPr id="57" name="Ink 56">
                  <a:extLst>
                    <a:ext uri="{FF2B5EF4-FFF2-40B4-BE49-F238E27FC236}">
                      <a16:creationId xmlns:a16="http://schemas.microsoft.com/office/drawing/2014/main" id="{2AC59874-B48A-2D99-8C1B-52D92D51F368}"/>
                    </a:ext>
                  </a:extLst>
                </p:cNvPr>
                <p:cNvPicPr/>
                <p:nvPr/>
              </p:nvPicPr>
              <p:blipFill>
                <a:blip r:embed="rId224"/>
                <a:stretch>
                  <a:fillRect/>
                </a:stretch>
              </p:blipFill>
              <p:spPr>
                <a:xfrm>
                  <a:off x="6958077" y="1183807"/>
                  <a:ext cx="11052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58" name="Ink 57">
                  <a:extLst>
                    <a:ext uri="{FF2B5EF4-FFF2-40B4-BE49-F238E27FC236}">
                      <a16:creationId xmlns:a16="http://schemas.microsoft.com/office/drawing/2014/main" id="{2FD09071-7BBC-CC7B-2D8B-408ADF0CB6CD}"/>
                    </a:ext>
                  </a:extLst>
                </p14:cNvPr>
                <p14:cNvContentPartPr/>
                <p14:nvPr/>
              </p14:nvContentPartPr>
              <p14:xfrm>
                <a:off x="7092717" y="1124767"/>
                <a:ext cx="16560" cy="126000"/>
              </p14:xfrm>
            </p:contentPart>
          </mc:Choice>
          <mc:Fallback xmlns="">
            <p:pic>
              <p:nvPicPr>
                <p:cNvPr id="58" name="Ink 57">
                  <a:extLst>
                    <a:ext uri="{FF2B5EF4-FFF2-40B4-BE49-F238E27FC236}">
                      <a16:creationId xmlns:a16="http://schemas.microsoft.com/office/drawing/2014/main" id="{2FD09071-7BBC-CC7B-2D8B-408ADF0CB6CD}"/>
                    </a:ext>
                  </a:extLst>
                </p:cNvPr>
                <p:cNvPicPr/>
                <p:nvPr/>
              </p:nvPicPr>
              <p:blipFill>
                <a:blip r:embed="rId226"/>
                <a:stretch>
                  <a:fillRect/>
                </a:stretch>
              </p:blipFill>
              <p:spPr>
                <a:xfrm>
                  <a:off x="7083717" y="1116127"/>
                  <a:ext cx="342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59" name="Ink 58">
                  <a:extLst>
                    <a:ext uri="{FF2B5EF4-FFF2-40B4-BE49-F238E27FC236}">
                      <a16:creationId xmlns:a16="http://schemas.microsoft.com/office/drawing/2014/main" id="{8CE6C4A9-7B26-FBDD-68C1-18B88AC4EF76}"/>
                    </a:ext>
                  </a:extLst>
                </p14:cNvPr>
                <p14:cNvContentPartPr/>
                <p14:nvPr/>
              </p14:nvContentPartPr>
              <p14:xfrm>
                <a:off x="7123317" y="1154647"/>
                <a:ext cx="87840" cy="84600"/>
              </p14:xfrm>
            </p:contentPart>
          </mc:Choice>
          <mc:Fallback xmlns="">
            <p:pic>
              <p:nvPicPr>
                <p:cNvPr id="59" name="Ink 58">
                  <a:extLst>
                    <a:ext uri="{FF2B5EF4-FFF2-40B4-BE49-F238E27FC236}">
                      <a16:creationId xmlns:a16="http://schemas.microsoft.com/office/drawing/2014/main" id="{8CE6C4A9-7B26-FBDD-68C1-18B88AC4EF76}"/>
                    </a:ext>
                  </a:extLst>
                </p:cNvPr>
                <p:cNvPicPr/>
                <p:nvPr/>
              </p:nvPicPr>
              <p:blipFill>
                <a:blip r:embed="rId228"/>
                <a:stretch>
                  <a:fillRect/>
                </a:stretch>
              </p:blipFill>
              <p:spPr>
                <a:xfrm>
                  <a:off x="7114317" y="1146007"/>
                  <a:ext cx="10548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60" name="Ink 59">
                  <a:extLst>
                    <a:ext uri="{FF2B5EF4-FFF2-40B4-BE49-F238E27FC236}">
                      <a16:creationId xmlns:a16="http://schemas.microsoft.com/office/drawing/2014/main" id="{E3330CEF-5F25-FC5B-AA0A-CC79399EF017}"/>
                    </a:ext>
                  </a:extLst>
                </p14:cNvPr>
                <p14:cNvContentPartPr/>
                <p14:nvPr/>
              </p14:nvContentPartPr>
              <p14:xfrm>
                <a:off x="7237797" y="1161127"/>
                <a:ext cx="50760" cy="92160"/>
              </p14:xfrm>
            </p:contentPart>
          </mc:Choice>
          <mc:Fallback xmlns="">
            <p:pic>
              <p:nvPicPr>
                <p:cNvPr id="60" name="Ink 59">
                  <a:extLst>
                    <a:ext uri="{FF2B5EF4-FFF2-40B4-BE49-F238E27FC236}">
                      <a16:creationId xmlns:a16="http://schemas.microsoft.com/office/drawing/2014/main" id="{E3330CEF-5F25-FC5B-AA0A-CC79399EF017}"/>
                    </a:ext>
                  </a:extLst>
                </p:cNvPr>
                <p:cNvPicPr/>
                <p:nvPr/>
              </p:nvPicPr>
              <p:blipFill>
                <a:blip r:embed="rId230"/>
                <a:stretch>
                  <a:fillRect/>
                </a:stretch>
              </p:blipFill>
              <p:spPr>
                <a:xfrm>
                  <a:off x="7228797" y="1152127"/>
                  <a:ext cx="684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62" name="Ink 61">
                  <a:extLst>
                    <a:ext uri="{FF2B5EF4-FFF2-40B4-BE49-F238E27FC236}">
                      <a16:creationId xmlns:a16="http://schemas.microsoft.com/office/drawing/2014/main" id="{5A28FE6E-7DD6-3BD1-309C-8254B81655D7}"/>
                    </a:ext>
                  </a:extLst>
                </p14:cNvPr>
                <p14:cNvContentPartPr/>
                <p14:nvPr/>
              </p14:nvContentPartPr>
              <p14:xfrm>
                <a:off x="7433997" y="1170487"/>
                <a:ext cx="117360" cy="75600"/>
              </p14:xfrm>
            </p:contentPart>
          </mc:Choice>
          <mc:Fallback xmlns="">
            <p:pic>
              <p:nvPicPr>
                <p:cNvPr id="62" name="Ink 61">
                  <a:extLst>
                    <a:ext uri="{FF2B5EF4-FFF2-40B4-BE49-F238E27FC236}">
                      <a16:creationId xmlns:a16="http://schemas.microsoft.com/office/drawing/2014/main" id="{5A28FE6E-7DD6-3BD1-309C-8254B81655D7}"/>
                    </a:ext>
                  </a:extLst>
                </p:cNvPr>
                <p:cNvPicPr/>
                <p:nvPr/>
              </p:nvPicPr>
              <p:blipFill>
                <a:blip r:embed="rId232"/>
                <a:stretch>
                  <a:fillRect/>
                </a:stretch>
              </p:blipFill>
              <p:spPr>
                <a:xfrm>
                  <a:off x="7424997" y="1161847"/>
                  <a:ext cx="1350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63" name="Ink 62">
                  <a:extLst>
                    <a:ext uri="{FF2B5EF4-FFF2-40B4-BE49-F238E27FC236}">
                      <a16:creationId xmlns:a16="http://schemas.microsoft.com/office/drawing/2014/main" id="{B40EFA6D-2C86-4994-F3F3-85712A890E86}"/>
                    </a:ext>
                  </a:extLst>
                </p14:cNvPr>
                <p14:cNvContentPartPr/>
                <p14:nvPr/>
              </p14:nvContentPartPr>
              <p14:xfrm>
                <a:off x="7487277" y="1111807"/>
                <a:ext cx="10800" cy="4680"/>
              </p14:xfrm>
            </p:contentPart>
          </mc:Choice>
          <mc:Fallback xmlns="">
            <p:pic>
              <p:nvPicPr>
                <p:cNvPr id="63" name="Ink 62">
                  <a:extLst>
                    <a:ext uri="{FF2B5EF4-FFF2-40B4-BE49-F238E27FC236}">
                      <a16:creationId xmlns:a16="http://schemas.microsoft.com/office/drawing/2014/main" id="{B40EFA6D-2C86-4994-F3F3-85712A890E86}"/>
                    </a:ext>
                  </a:extLst>
                </p:cNvPr>
                <p:cNvPicPr/>
                <p:nvPr/>
              </p:nvPicPr>
              <p:blipFill>
                <a:blip r:embed="rId234"/>
                <a:stretch>
                  <a:fillRect/>
                </a:stretch>
              </p:blipFill>
              <p:spPr>
                <a:xfrm>
                  <a:off x="7478277" y="1102807"/>
                  <a:ext cx="28440" cy="223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64" name="Ink 63">
                  <a:extLst>
                    <a:ext uri="{FF2B5EF4-FFF2-40B4-BE49-F238E27FC236}">
                      <a16:creationId xmlns:a16="http://schemas.microsoft.com/office/drawing/2014/main" id="{7F6081D1-E434-BD40-6608-3D47B81B25DC}"/>
                    </a:ext>
                  </a:extLst>
                </p14:cNvPr>
                <p14:cNvContentPartPr/>
                <p14:nvPr/>
              </p14:nvContentPartPr>
              <p14:xfrm>
                <a:off x="7674477" y="1171567"/>
                <a:ext cx="92880" cy="63720"/>
              </p14:xfrm>
            </p:contentPart>
          </mc:Choice>
          <mc:Fallback xmlns="">
            <p:pic>
              <p:nvPicPr>
                <p:cNvPr id="64" name="Ink 63">
                  <a:extLst>
                    <a:ext uri="{FF2B5EF4-FFF2-40B4-BE49-F238E27FC236}">
                      <a16:creationId xmlns:a16="http://schemas.microsoft.com/office/drawing/2014/main" id="{7F6081D1-E434-BD40-6608-3D47B81B25DC}"/>
                    </a:ext>
                  </a:extLst>
                </p:cNvPr>
                <p:cNvPicPr/>
                <p:nvPr/>
              </p:nvPicPr>
              <p:blipFill>
                <a:blip r:embed="rId236"/>
                <a:stretch>
                  <a:fillRect/>
                </a:stretch>
              </p:blipFill>
              <p:spPr>
                <a:xfrm>
                  <a:off x="7665477" y="1162927"/>
                  <a:ext cx="11052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65" name="Ink 64">
                  <a:extLst>
                    <a:ext uri="{FF2B5EF4-FFF2-40B4-BE49-F238E27FC236}">
                      <a16:creationId xmlns:a16="http://schemas.microsoft.com/office/drawing/2014/main" id="{4B365C6D-F621-F862-57B7-AEE9769B98A3}"/>
                    </a:ext>
                  </a:extLst>
                </p14:cNvPr>
                <p14:cNvContentPartPr/>
                <p14:nvPr/>
              </p14:nvContentPartPr>
              <p14:xfrm>
                <a:off x="7868517" y="1113607"/>
                <a:ext cx="176040" cy="121680"/>
              </p14:xfrm>
            </p:contentPart>
          </mc:Choice>
          <mc:Fallback xmlns="">
            <p:pic>
              <p:nvPicPr>
                <p:cNvPr id="65" name="Ink 64">
                  <a:extLst>
                    <a:ext uri="{FF2B5EF4-FFF2-40B4-BE49-F238E27FC236}">
                      <a16:creationId xmlns:a16="http://schemas.microsoft.com/office/drawing/2014/main" id="{4B365C6D-F621-F862-57B7-AEE9769B98A3}"/>
                    </a:ext>
                  </a:extLst>
                </p:cNvPr>
                <p:cNvPicPr/>
                <p:nvPr/>
              </p:nvPicPr>
              <p:blipFill>
                <a:blip r:embed="rId238"/>
                <a:stretch>
                  <a:fillRect/>
                </a:stretch>
              </p:blipFill>
              <p:spPr>
                <a:xfrm>
                  <a:off x="7859517" y="1104607"/>
                  <a:ext cx="19368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95" name="Ink 94">
                  <a:extLst>
                    <a:ext uri="{FF2B5EF4-FFF2-40B4-BE49-F238E27FC236}">
                      <a16:creationId xmlns:a16="http://schemas.microsoft.com/office/drawing/2014/main" id="{F95F1021-B756-6EB5-AF68-4D84D6CC1749}"/>
                    </a:ext>
                  </a:extLst>
                </p14:cNvPr>
                <p14:cNvContentPartPr/>
                <p14:nvPr/>
              </p14:nvContentPartPr>
              <p14:xfrm>
                <a:off x="8174517" y="1130167"/>
                <a:ext cx="72720" cy="104040"/>
              </p14:xfrm>
            </p:contentPart>
          </mc:Choice>
          <mc:Fallback xmlns="">
            <p:pic>
              <p:nvPicPr>
                <p:cNvPr id="95" name="Ink 94">
                  <a:extLst>
                    <a:ext uri="{FF2B5EF4-FFF2-40B4-BE49-F238E27FC236}">
                      <a16:creationId xmlns:a16="http://schemas.microsoft.com/office/drawing/2014/main" id="{F95F1021-B756-6EB5-AF68-4D84D6CC1749}"/>
                    </a:ext>
                  </a:extLst>
                </p:cNvPr>
                <p:cNvPicPr/>
                <p:nvPr/>
              </p:nvPicPr>
              <p:blipFill>
                <a:blip r:embed="rId240"/>
                <a:stretch>
                  <a:fillRect/>
                </a:stretch>
              </p:blipFill>
              <p:spPr>
                <a:xfrm>
                  <a:off x="8165877" y="1121527"/>
                  <a:ext cx="903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96" name="Ink 95">
                  <a:extLst>
                    <a:ext uri="{FF2B5EF4-FFF2-40B4-BE49-F238E27FC236}">
                      <a16:creationId xmlns:a16="http://schemas.microsoft.com/office/drawing/2014/main" id="{3DCE3635-CB9B-1200-A62F-1DF830A5EC27}"/>
                    </a:ext>
                  </a:extLst>
                </p14:cNvPr>
                <p14:cNvContentPartPr/>
                <p14:nvPr/>
              </p14:nvContentPartPr>
              <p14:xfrm>
                <a:off x="8267037" y="1137367"/>
                <a:ext cx="56160" cy="69480"/>
              </p14:xfrm>
            </p:contentPart>
          </mc:Choice>
          <mc:Fallback xmlns="">
            <p:pic>
              <p:nvPicPr>
                <p:cNvPr id="96" name="Ink 95">
                  <a:extLst>
                    <a:ext uri="{FF2B5EF4-FFF2-40B4-BE49-F238E27FC236}">
                      <a16:creationId xmlns:a16="http://schemas.microsoft.com/office/drawing/2014/main" id="{3DCE3635-CB9B-1200-A62F-1DF830A5EC27}"/>
                    </a:ext>
                  </a:extLst>
                </p:cNvPr>
                <p:cNvPicPr/>
                <p:nvPr/>
              </p:nvPicPr>
              <p:blipFill>
                <a:blip r:embed="rId242"/>
                <a:stretch>
                  <a:fillRect/>
                </a:stretch>
              </p:blipFill>
              <p:spPr>
                <a:xfrm>
                  <a:off x="8258037" y="1128727"/>
                  <a:ext cx="738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97" name="Ink 96">
                  <a:extLst>
                    <a:ext uri="{FF2B5EF4-FFF2-40B4-BE49-F238E27FC236}">
                      <a16:creationId xmlns:a16="http://schemas.microsoft.com/office/drawing/2014/main" id="{B871E19C-6EBF-D5F9-18EE-3458D8898024}"/>
                    </a:ext>
                  </a:extLst>
                </p14:cNvPr>
                <p14:cNvContentPartPr/>
                <p14:nvPr/>
              </p14:nvContentPartPr>
              <p14:xfrm>
                <a:off x="8373237" y="1141687"/>
                <a:ext cx="92520" cy="70200"/>
              </p14:xfrm>
            </p:contentPart>
          </mc:Choice>
          <mc:Fallback xmlns="">
            <p:pic>
              <p:nvPicPr>
                <p:cNvPr id="97" name="Ink 96">
                  <a:extLst>
                    <a:ext uri="{FF2B5EF4-FFF2-40B4-BE49-F238E27FC236}">
                      <a16:creationId xmlns:a16="http://schemas.microsoft.com/office/drawing/2014/main" id="{B871E19C-6EBF-D5F9-18EE-3458D8898024}"/>
                    </a:ext>
                  </a:extLst>
                </p:cNvPr>
                <p:cNvPicPr/>
                <p:nvPr/>
              </p:nvPicPr>
              <p:blipFill>
                <a:blip r:embed="rId244"/>
                <a:stretch>
                  <a:fillRect/>
                </a:stretch>
              </p:blipFill>
              <p:spPr>
                <a:xfrm>
                  <a:off x="8364597" y="1132687"/>
                  <a:ext cx="110160" cy="87840"/>
                </a:xfrm>
                <a:prstGeom prst="rect">
                  <a:avLst/>
                </a:prstGeom>
              </p:spPr>
            </p:pic>
          </mc:Fallback>
        </mc:AlternateContent>
      </p:grpSp>
      <p:grpSp>
        <p:nvGrpSpPr>
          <p:cNvPr id="102" name="Group 101">
            <a:extLst>
              <a:ext uri="{FF2B5EF4-FFF2-40B4-BE49-F238E27FC236}">
                <a16:creationId xmlns:a16="http://schemas.microsoft.com/office/drawing/2014/main" id="{0BF29E75-E18A-01DB-E13E-47D63CE9B0C7}"/>
              </a:ext>
            </a:extLst>
          </p:cNvPr>
          <p:cNvGrpSpPr/>
          <p:nvPr/>
        </p:nvGrpSpPr>
        <p:grpSpPr>
          <a:xfrm>
            <a:off x="8629557" y="1092727"/>
            <a:ext cx="348480" cy="131040"/>
            <a:chOff x="8629557" y="1092727"/>
            <a:chExt cx="348480" cy="131040"/>
          </a:xfrm>
        </p:grpSpPr>
        <mc:AlternateContent xmlns:mc="http://schemas.openxmlformats.org/markup-compatibility/2006" xmlns:p14="http://schemas.microsoft.com/office/powerpoint/2010/main">
          <mc:Choice Requires="p14">
            <p:contentPart p14:bwMode="auto" r:id="rId245">
              <p14:nvContentPartPr>
                <p14:cNvPr id="98" name="Ink 97">
                  <a:extLst>
                    <a:ext uri="{FF2B5EF4-FFF2-40B4-BE49-F238E27FC236}">
                      <a16:creationId xmlns:a16="http://schemas.microsoft.com/office/drawing/2014/main" id="{44EF07A7-162D-FB3B-6699-AC85631C269F}"/>
                    </a:ext>
                  </a:extLst>
                </p14:cNvPr>
                <p14:cNvContentPartPr/>
                <p14:nvPr/>
              </p14:nvContentPartPr>
              <p14:xfrm>
                <a:off x="8629557" y="1108927"/>
                <a:ext cx="27360" cy="114840"/>
              </p14:xfrm>
            </p:contentPart>
          </mc:Choice>
          <mc:Fallback xmlns="">
            <p:pic>
              <p:nvPicPr>
                <p:cNvPr id="98" name="Ink 97">
                  <a:extLst>
                    <a:ext uri="{FF2B5EF4-FFF2-40B4-BE49-F238E27FC236}">
                      <a16:creationId xmlns:a16="http://schemas.microsoft.com/office/drawing/2014/main" id="{44EF07A7-162D-FB3B-6699-AC85631C269F}"/>
                    </a:ext>
                  </a:extLst>
                </p:cNvPr>
                <p:cNvPicPr/>
                <p:nvPr/>
              </p:nvPicPr>
              <p:blipFill>
                <a:blip r:embed="rId246"/>
                <a:stretch>
                  <a:fillRect/>
                </a:stretch>
              </p:blipFill>
              <p:spPr>
                <a:xfrm>
                  <a:off x="8620917" y="1099927"/>
                  <a:ext cx="4500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99" name="Ink 98">
                  <a:extLst>
                    <a:ext uri="{FF2B5EF4-FFF2-40B4-BE49-F238E27FC236}">
                      <a16:creationId xmlns:a16="http://schemas.microsoft.com/office/drawing/2014/main" id="{2EFC39AE-D25F-5FEC-799F-958A397AA688}"/>
                    </a:ext>
                  </a:extLst>
                </p14:cNvPr>
                <p14:cNvContentPartPr/>
                <p14:nvPr/>
              </p14:nvContentPartPr>
              <p14:xfrm>
                <a:off x="8701917" y="1092727"/>
                <a:ext cx="73440" cy="120960"/>
              </p14:xfrm>
            </p:contentPart>
          </mc:Choice>
          <mc:Fallback xmlns="">
            <p:pic>
              <p:nvPicPr>
                <p:cNvPr id="99" name="Ink 98">
                  <a:extLst>
                    <a:ext uri="{FF2B5EF4-FFF2-40B4-BE49-F238E27FC236}">
                      <a16:creationId xmlns:a16="http://schemas.microsoft.com/office/drawing/2014/main" id="{2EFC39AE-D25F-5FEC-799F-958A397AA688}"/>
                    </a:ext>
                  </a:extLst>
                </p:cNvPr>
                <p:cNvPicPr/>
                <p:nvPr/>
              </p:nvPicPr>
              <p:blipFill>
                <a:blip r:embed="rId248"/>
                <a:stretch>
                  <a:fillRect/>
                </a:stretch>
              </p:blipFill>
              <p:spPr>
                <a:xfrm>
                  <a:off x="8693277" y="1083727"/>
                  <a:ext cx="91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00" name="Ink 99">
                  <a:extLst>
                    <a:ext uri="{FF2B5EF4-FFF2-40B4-BE49-F238E27FC236}">
                      <a16:creationId xmlns:a16="http://schemas.microsoft.com/office/drawing/2014/main" id="{A939109C-9194-16BA-CB35-E26AF8878BB2}"/>
                    </a:ext>
                  </a:extLst>
                </p14:cNvPr>
                <p14:cNvContentPartPr/>
                <p14:nvPr/>
              </p14:nvContentPartPr>
              <p14:xfrm>
                <a:off x="8822157" y="1114687"/>
                <a:ext cx="66600" cy="94680"/>
              </p14:xfrm>
            </p:contentPart>
          </mc:Choice>
          <mc:Fallback xmlns="">
            <p:pic>
              <p:nvPicPr>
                <p:cNvPr id="100" name="Ink 99">
                  <a:extLst>
                    <a:ext uri="{FF2B5EF4-FFF2-40B4-BE49-F238E27FC236}">
                      <a16:creationId xmlns:a16="http://schemas.microsoft.com/office/drawing/2014/main" id="{A939109C-9194-16BA-CB35-E26AF8878BB2}"/>
                    </a:ext>
                  </a:extLst>
                </p:cNvPr>
                <p:cNvPicPr/>
                <p:nvPr/>
              </p:nvPicPr>
              <p:blipFill>
                <a:blip r:embed="rId250"/>
                <a:stretch>
                  <a:fillRect/>
                </a:stretch>
              </p:blipFill>
              <p:spPr>
                <a:xfrm>
                  <a:off x="8813157" y="1105687"/>
                  <a:ext cx="84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01" name="Ink 100">
                  <a:extLst>
                    <a:ext uri="{FF2B5EF4-FFF2-40B4-BE49-F238E27FC236}">
                      <a16:creationId xmlns:a16="http://schemas.microsoft.com/office/drawing/2014/main" id="{D5AA5DD8-116E-43B1-76D0-BC0606CAB5F7}"/>
                    </a:ext>
                  </a:extLst>
                </p14:cNvPr>
                <p14:cNvContentPartPr/>
                <p14:nvPr/>
              </p14:nvContentPartPr>
              <p14:xfrm>
                <a:off x="8949957" y="1097767"/>
                <a:ext cx="28080" cy="22320"/>
              </p14:xfrm>
            </p:contentPart>
          </mc:Choice>
          <mc:Fallback xmlns="">
            <p:pic>
              <p:nvPicPr>
                <p:cNvPr id="101" name="Ink 100">
                  <a:extLst>
                    <a:ext uri="{FF2B5EF4-FFF2-40B4-BE49-F238E27FC236}">
                      <a16:creationId xmlns:a16="http://schemas.microsoft.com/office/drawing/2014/main" id="{D5AA5DD8-116E-43B1-76D0-BC0606CAB5F7}"/>
                    </a:ext>
                  </a:extLst>
                </p:cNvPr>
                <p:cNvPicPr/>
                <p:nvPr/>
              </p:nvPicPr>
              <p:blipFill>
                <a:blip r:embed="rId252"/>
                <a:stretch>
                  <a:fillRect/>
                </a:stretch>
              </p:blipFill>
              <p:spPr>
                <a:xfrm>
                  <a:off x="8941317" y="1088767"/>
                  <a:ext cx="45720" cy="39960"/>
                </a:xfrm>
                <a:prstGeom prst="rect">
                  <a:avLst/>
                </a:prstGeom>
              </p:spPr>
            </p:pic>
          </mc:Fallback>
        </mc:AlternateContent>
      </p:grpSp>
      <p:grpSp>
        <p:nvGrpSpPr>
          <p:cNvPr id="170" name="Group 169">
            <a:extLst>
              <a:ext uri="{FF2B5EF4-FFF2-40B4-BE49-F238E27FC236}">
                <a16:creationId xmlns:a16="http://schemas.microsoft.com/office/drawing/2014/main" id="{87267E12-64CA-93D0-E0D4-05F5DDC0C63F}"/>
              </a:ext>
            </a:extLst>
          </p:cNvPr>
          <p:cNvGrpSpPr/>
          <p:nvPr/>
        </p:nvGrpSpPr>
        <p:grpSpPr>
          <a:xfrm>
            <a:off x="1545747" y="2426814"/>
            <a:ext cx="470880" cy="200880"/>
            <a:chOff x="1545747" y="2426814"/>
            <a:chExt cx="470880" cy="200880"/>
          </a:xfrm>
        </p:grpSpPr>
        <mc:AlternateContent xmlns:mc="http://schemas.openxmlformats.org/markup-compatibility/2006" xmlns:p14="http://schemas.microsoft.com/office/powerpoint/2010/main">
          <mc:Choice Requires="p14">
            <p:contentPart p14:bwMode="auto" r:id="rId253">
              <p14:nvContentPartPr>
                <p14:cNvPr id="159" name="Ink 158">
                  <a:extLst>
                    <a:ext uri="{FF2B5EF4-FFF2-40B4-BE49-F238E27FC236}">
                      <a16:creationId xmlns:a16="http://schemas.microsoft.com/office/drawing/2014/main" id="{5765C446-53DB-B24B-BA0C-DD5EBAABAF97}"/>
                    </a:ext>
                  </a:extLst>
                </p14:cNvPr>
                <p14:cNvContentPartPr/>
                <p14:nvPr/>
              </p14:nvContentPartPr>
              <p14:xfrm>
                <a:off x="1555467" y="2426814"/>
                <a:ext cx="168840" cy="60840"/>
              </p14:xfrm>
            </p:contentPart>
          </mc:Choice>
          <mc:Fallback xmlns="">
            <p:pic>
              <p:nvPicPr>
                <p:cNvPr id="159" name="Ink 158">
                  <a:extLst>
                    <a:ext uri="{FF2B5EF4-FFF2-40B4-BE49-F238E27FC236}">
                      <a16:creationId xmlns:a16="http://schemas.microsoft.com/office/drawing/2014/main" id="{5765C446-53DB-B24B-BA0C-DD5EBAABAF97}"/>
                    </a:ext>
                  </a:extLst>
                </p:cNvPr>
                <p:cNvPicPr/>
                <p:nvPr/>
              </p:nvPicPr>
              <p:blipFill>
                <a:blip r:embed="rId254"/>
                <a:stretch>
                  <a:fillRect/>
                </a:stretch>
              </p:blipFill>
              <p:spPr>
                <a:xfrm>
                  <a:off x="1546827" y="2417814"/>
                  <a:ext cx="18648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60" name="Ink 159">
                  <a:extLst>
                    <a:ext uri="{FF2B5EF4-FFF2-40B4-BE49-F238E27FC236}">
                      <a16:creationId xmlns:a16="http://schemas.microsoft.com/office/drawing/2014/main" id="{0CEBFD0D-FA1F-378D-E07F-9AC5AEE16E0C}"/>
                    </a:ext>
                  </a:extLst>
                </p14:cNvPr>
                <p14:cNvContentPartPr/>
                <p14:nvPr/>
              </p14:nvContentPartPr>
              <p14:xfrm>
                <a:off x="1545747" y="2571174"/>
                <a:ext cx="9720" cy="52200"/>
              </p14:xfrm>
            </p:contentPart>
          </mc:Choice>
          <mc:Fallback xmlns="">
            <p:pic>
              <p:nvPicPr>
                <p:cNvPr id="160" name="Ink 159">
                  <a:extLst>
                    <a:ext uri="{FF2B5EF4-FFF2-40B4-BE49-F238E27FC236}">
                      <a16:creationId xmlns:a16="http://schemas.microsoft.com/office/drawing/2014/main" id="{0CEBFD0D-FA1F-378D-E07F-9AC5AEE16E0C}"/>
                    </a:ext>
                  </a:extLst>
                </p:cNvPr>
                <p:cNvPicPr/>
                <p:nvPr/>
              </p:nvPicPr>
              <p:blipFill>
                <a:blip r:embed="rId256"/>
                <a:stretch>
                  <a:fillRect/>
                </a:stretch>
              </p:blipFill>
              <p:spPr>
                <a:xfrm>
                  <a:off x="1537107" y="2562534"/>
                  <a:ext cx="273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1" name="Ink 160">
                  <a:extLst>
                    <a:ext uri="{FF2B5EF4-FFF2-40B4-BE49-F238E27FC236}">
                      <a16:creationId xmlns:a16="http://schemas.microsoft.com/office/drawing/2014/main" id="{764F4B87-775A-29AB-9B05-96F7F6ACD96C}"/>
                    </a:ext>
                  </a:extLst>
                </p14:cNvPr>
                <p14:cNvContentPartPr/>
                <p14:nvPr/>
              </p14:nvContentPartPr>
              <p14:xfrm>
                <a:off x="1570227" y="2558214"/>
                <a:ext cx="63360" cy="69480"/>
              </p14:xfrm>
            </p:contentPart>
          </mc:Choice>
          <mc:Fallback xmlns="">
            <p:pic>
              <p:nvPicPr>
                <p:cNvPr id="161" name="Ink 160">
                  <a:extLst>
                    <a:ext uri="{FF2B5EF4-FFF2-40B4-BE49-F238E27FC236}">
                      <a16:creationId xmlns:a16="http://schemas.microsoft.com/office/drawing/2014/main" id="{764F4B87-775A-29AB-9B05-96F7F6ACD96C}"/>
                    </a:ext>
                  </a:extLst>
                </p:cNvPr>
                <p:cNvPicPr/>
                <p:nvPr/>
              </p:nvPicPr>
              <p:blipFill>
                <a:blip r:embed="rId258"/>
                <a:stretch>
                  <a:fillRect/>
                </a:stretch>
              </p:blipFill>
              <p:spPr>
                <a:xfrm>
                  <a:off x="1561227" y="2549214"/>
                  <a:ext cx="81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5" name="Ink 164">
                  <a:extLst>
                    <a:ext uri="{FF2B5EF4-FFF2-40B4-BE49-F238E27FC236}">
                      <a16:creationId xmlns:a16="http://schemas.microsoft.com/office/drawing/2014/main" id="{D204F802-5B1D-979E-89D4-6F48F5A46B79}"/>
                    </a:ext>
                  </a:extLst>
                </p14:cNvPr>
                <p14:cNvContentPartPr/>
                <p14:nvPr/>
              </p14:nvContentPartPr>
              <p14:xfrm>
                <a:off x="1655907" y="2559654"/>
                <a:ext cx="50040" cy="47520"/>
              </p14:xfrm>
            </p:contentPart>
          </mc:Choice>
          <mc:Fallback xmlns="">
            <p:pic>
              <p:nvPicPr>
                <p:cNvPr id="165" name="Ink 164">
                  <a:extLst>
                    <a:ext uri="{FF2B5EF4-FFF2-40B4-BE49-F238E27FC236}">
                      <a16:creationId xmlns:a16="http://schemas.microsoft.com/office/drawing/2014/main" id="{D204F802-5B1D-979E-89D4-6F48F5A46B79}"/>
                    </a:ext>
                  </a:extLst>
                </p:cNvPr>
                <p:cNvPicPr/>
                <p:nvPr/>
              </p:nvPicPr>
              <p:blipFill>
                <a:blip r:embed="rId260"/>
                <a:stretch>
                  <a:fillRect/>
                </a:stretch>
              </p:blipFill>
              <p:spPr>
                <a:xfrm>
                  <a:off x="1646907" y="2551014"/>
                  <a:ext cx="67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6" name="Ink 165">
                  <a:extLst>
                    <a:ext uri="{FF2B5EF4-FFF2-40B4-BE49-F238E27FC236}">
                      <a16:creationId xmlns:a16="http://schemas.microsoft.com/office/drawing/2014/main" id="{D8122A4C-0BA8-A956-9E77-09E5FEC90D84}"/>
                    </a:ext>
                  </a:extLst>
                </p14:cNvPr>
                <p14:cNvContentPartPr/>
                <p14:nvPr/>
              </p14:nvContentPartPr>
              <p14:xfrm>
                <a:off x="1761027" y="2575134"/>
                <a:ext cx="18360" cy="12960"/>
              </p14:xfrm>
            </p:contentPart>
          </mc:Choice>
          <mc:Fallback xmlns="">
            <p:pic>
              <p:nvPicPr>
                <p:cNvPr id="166" name="Ink 165">
                  <a:extLst>
                    <a:ext uri="{FF2B5EF4-FFF2-40B4-BE49-F238E27FC236}">
                      <a16:creationId xmlns:a16="http://schemas.microsoft.com/office/drawing/2014/main" id="{D8122A4C-0BA8-A956-9E77-09E5FEC90D84}"/>
                    </a:ext>
                  </a:extLst>
                </p:cNvPr>
                <p:cNvPicPr/>
                <p:nvPr/>
              </p:nvPicPr>
              <p:blipFill>
                <a:blip r:embed="rId262"/>
                <a:stretch>
                  <a:fillRect/>
                </a:stretch>
              </p:blipFill>
              <p:spPr>
                <a:xfrm>
                  <a:off x="1752027" y="2566134"/>
                  <a:ext cx="3600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7" name="Ink 166">
                  <a:extLst>
                    <a:ext uri="{FF2B5EF4-FFF2-40B4-BE49-F238E27FC236}">
                      <a16:creationId xmlns:a16="http://schemas.microsoft.com/office/drawing/2014/main" id="{7AA77E82-DCC2-0799-A8B3-6C8B9A9AD7AB}"/>
                    </a:ext>
                  </a:extLst>
                </p14:cNvPr>
                <p14:cNvContentPartPr/>
                <p14:nvPr/>
              </p14:nvContentPartPr>
              <p14:xfrm>
                <a:off x="1850667" y="2526174"/>
                <a:ext cx="62640" cy="82800"/>
              </p14:xfrm>
            </p:contentPart>
          </mc:Choice>
          <mc:Fallback xmlns="">
            <p:pic>
              <p:nvPicPr>
                <p:cNvPr id="167" name="Ink 166">
                  <a:extLst>
                    <a:ext uri="{FF2B5EF4-FFF2-40B4-BE49-F238E27FC236}">
                      <a16:creationId xmlns:a16="http://schemas.microsoft.com/office/drawing/2014/main" id="{7AA77E82-DCC2-0799-A8B3-6C8B9A9AD7AB}"/>
                    </a:ext>
                  </a:extLst>
                </p:cNvPr>
                <p:cNvPicPr/>
                <p:nvPr/>
              </p:nvPicPr>
              <p:blipFill>
                <a:blip r:embed="rId264"/>
                <a:stretch>
                  <a:fillRect/>
                </a:stretch>
              </p:blipFill>
              <p:spPr>
                <a:xfrm>
                  <a:off x="1841667" y="2517174"/>
                  <a:ext cx="8028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8" name="Ink 167">
                  <a:extLst>
                    <a:ext uri="{FF2B5EF4-FFF2-40B4-BE49-F238E27FC236}">
                      <a16:creationId xmlns:a16="http://schemas.microsoft.com/office/drawing/2014/main" id="{C48E372E-CDE4-0CE2-8B2B-9EC7B05E52A3}"/>
                    </a:ext>
                  </a:extLst>
                </p14:cNvPr>
                <p14:cNvContentPartPr/>
                <p14:nvPr/>
              </p14:nvContentPartPr>
              <p14:xfrm>
                <a:off x="1939227" y="2571174"/>
                <a:ext cx="30600" cy="53280"/>
              </p14:xfrm>
            </p:contentPart>
          </mc:Choice>
          <mc:Fallback xmlns="">
            <p:pic>
              <p:nvPicPr>
                <p:cNvPr id="168" name="Ink 167">
                  <a:extLst>
                    <a:ext uri="{FF2B5EF4-FFF2-40B4-BE49-F238E27FC236}">
                      <a16:creationId xmlns:a16="http://schemas.microsoft.com/office/drawing/2014/main" id="{C48E372E-CDE4-0CE2-8B2B-9EC7B05E52A3}"/>
                    </a:ext>
                  </a:extLst>
                </p:cNvPr>
                <p:cNvPicPr/>
                <p:nvPr/>
              </p:nvPicPr>
              <p:blipFill>
                <a:blip r:embed="rId266"/>
                <a:stretch>
                  <a:fillRect/>
                </a:stretch>
              </p:blipFill>
              <p:spPr>
                <a:xfrm>
                  <a:off x="1930227" y="2562174"/>
                  <a:ext cx="482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9" name="Ink 168">
                  <a:extLst>
                    <a:ext uri="{FF2B5EF4-FFF2-40B4-BE49-F238E27FC236}">
                      <a16:creationId xmlns:a16="http://schemas.microsoft.com/office/drawing/2014/main" id="{CEAC5A16-0F0D-4F92-592F-2FA63294A179}"/>
                    </a:ext>
                  </a:extLst>
                </p14:cNvPr>
                <p14:cNvContentPartPr/>
                <p14:nvPr/>
              </p14:nvContentPartPr>
              <p14:xfrm>
                <a:off x="1976667" y="2549214"/>
                <a:ext cx="39960" cy="55080"/>
              </p14:xfrm>
            </p:contentPart>
          </mc:Choice>
          <mc:Fallback xmlns="">
            <p:pic>
              <p:nvPicPr>
                <p:cNvPr id="169" name="Ink 168">
                  <a:extLst>
                    <a:ext uri="{FF2B5EF4-FFF2-40B4-BE49-F238E27FC236}">
                      <a16:creationId xmlns:a16="http://schemas.microsoft.com/office/drawing/2014/main" id="{CEAC5A16-0F0D-4F92-592F-2FA63294A179}"/>
                    </a:ext>
                  </a:extLst>
                </p:cNvPr>
                <p:cNvPicPr/>
                <p:nvPr/>
              </p:nvPicPr>
              <p:blipFill>
                <a:blip r:embed="rId268"/>
                <a:stretch>
                  <a:fillRect/>
                </a:stretch>
              </p:blipFill>
              <p:spPr>
                <a:xfrm>
                  <a:off x="1968027" y="2540214"/>
                  <a:ext cx="57600" cy="72720"/>
                </a:xfrm>
                <a:prstGeom prst="rect">
                  <a:avLst/>
                </a:prstGeom>
              </p:spPr>
            </p:pic>
          </mc:Fallback>
        </mc:AlternateContent>
      </p:grpSp>
      <p:grpSp>
        <p:nvGrpSpPr>
          <p:cNvPr id="174" name="Group 173">
            <a:extLst>
              <a:ext uri="{FF2B5EF4-FFF2-40B4-BE49-F238E27FC236}">
                <a16:creationId xmlns:a16="http://schemas.microsoft.com/office/drawing/2014/main" id="{0520FF6D-5078-6CD4-4415-96AC94079A25}"/>
              </a:ext>
            </a:extLst>
          </p:cNvPr>
          <p:cNvGrpSpPr/>
          <p:nvPr/>
        </p:nvGrpSpPr>
        <p:grpSpPr>
          <a:xfrm>
            <a:off x="989252" y="2379403"/>
            <a:ext cx="529560" cy="302400"/>
            <a:chOff x="989252" y="2379403"/>
            <a:chExt cx="529560" cy="302400"/>
          </a:xfrm>
        </p:grpSpPr>
        <mc:AlternateContent xmlns:mc="http://schemas.openxmlformats.org/markup-compatibility/2006" xmlns:p14="http://schemas.microsoft.com/office/powerpoint/2010/main">
          <mc:Choice Requires="p14">
            <p:contentPart p14:bwMode="auto" r:id="rId269">
              <p14:nvContentPartPr>
                <p14:cNvPr id="13" name="Ink 12">
                  <a:extLst>
                    <a:ext uri="{FF2B5EF4-FFF2-40B4-BE49-F238E27FC236}">
                      <a16:creationId xmlns:a16="http://schemas.microsoft.com/office/drawing/2014/main" id="{5EB585DB-99AF-102E-369D-AC6B3BD16AAC}"/>
                    </a:ext>
                  </a:extLst>
                </p14:cNvPr>
                <p14:cNvContentPartPr/>
                <p14:nvPr/>
              </p14:nvContentPartPr>
              <p14:xfrm>
                <a:off x="1363292" y="2379403"/>
                <a:ext cx="155520" cy="144000"/>
              </p14:xfrm>
            </p:contentPart>
          </mc:Choice>
          <mc:Fallback xmlns="">
            <p:pic>
              <p:nvPicPr>
                <p:cNvPr id="13" name="Ink 12">
                  <a:extLst>
                    <a:ext uri="{FF2B5EF4-FFF2-40B4-BE49-F238E27FC236}">
                      <a16:creationId xmlns:a16="http://schemas.microsoft.com/office/drawing/2014/main" id="{5EB585DB-99AF-102E-369D-AC6B3BD16AAC}"/>
                    </a:ext>
                  </a:extLst>
                </p:cNvPr>
                <p:cNvPicPr/>
                <p:nvPr/>
              </p:nvPicPr>
              <p:blipFill>
                <a:blip r:embed="rId270"/>
                <a:stretch>
                  <a:fillRect/>
                </a:stretch>
              </p:blipFill>
              <p:spPr>
                <a:xfrm>
                  <a:off x="1354652" y="2370403"/>
                  <a:ext cx="173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17" name="Ink 16">
                  <a:extLst>
                    <a:ext uri="{FF2B5EF4-FFF2-40B4-BE49-F238E27FC236}">
                      <a16:creationId xmlns:a16="http://schemas.microsoft.com/office/drawing/2014/main" id="{15ADA7B2-6350-2E16-BF99-BA913F7F1204}"/>
                    </a:ext>
                  </a:extLst>
                </p14:cNvPr>
                <p14:cNvContentPartPr/>
                <p14:nvPr/>
              </p14:nvContentPartPr>
              <p14:xfrm>
                <a:off x="989252" y="2489563"/>
                <a:ext cx="11880" cy="100080"/>
              </p14:xfrm>
            </p:contentPart>
          </mc:Choice>
          <mc:Fallback xmlns="">
            <p:pic>
              <p:nvPicPr>
                <p:cNvPr id="17" name="Ink 16">
                  <a:extLst>
                    <a:ext uri="{FF2B5EF4-FFF2-40B4-BE49-F238E27FC236}">
                      <a16:creationId xmlns:a16="http://schemas.microsoft.com/office/drawing/2014/main" id="{15ADA7B2-6350-2E16-BF99-BA913F7F1204}"/>
                    </a:ext>
                  </a:extLst>
                </p:cNvPr>
                <p:cNvPicPr/>
                <p:nvPr/>
              </p:nvPicPr>
              <p:blipFill>
                <a:blip r:embed="rId272"/>
                <a:stretch>
                  <a:fillRect/>
                </a:stretch>
              </p:blipFill>
              <p:spPr>
                <a:xfrm>
                  <a:off x="980252" y="2480923"/>
                  <a:ext cx="2952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61" name="Ink 60">
                  <a:extLst>
                    <a:ext uri="{FF2B5EF4-FFF2-40B4-BE49-F238E27FC236}">
                      <a16:creationId xmlns:a16="http://schemas.microsoft.com/office/drawing/2014/main" id="{3EB4DEFF-1048-35E1-95EF-280798DE4C91}"/>
                    </a:ext>
                  </a:extLst>
                </p14:cNvPr>
                <p14:cNvContentPartPr/>
                <p14:nvPr/>
              </p14:nvContentPartPr>
              <p14:xfrm>
                <a:off x="1020572" y="2497123"/>
                <a:ext cx="69120" cy="110160"/>
              </p14:xfrm>
            </p:contentPart>
          </mc:Choice>
          <mc:Fallback xmlns="">
            <p:pic>
              <p:nvPicPr>
                <p:cNvPr id="61" name="Ink 60">
                  <a:extLst>
                    <a:ext uri="{FF2B5EF4-FFF2-40B4-BE49-F238E27FC236}">
                      <a16:creationId xmlns:a16="http://schemas.microsoft.com/office/drawing/2014/main" id="{3EB4DEFF-1048-35E1-95EF-280798DE4C91}"/>
                    </a:ext>
                  </a:extLst>
                </p:cNvPr>
                <p:cNvPicPr/>
                <p:nvPr/>
              </p:nvPicPr>
              <p:blipFill>
                <a:blip r:embed="rId274"/>
                <a:stretch>
                  <a:fillRect/>
                </a:stretch>
              </p:blipFill>
              <p:spPr>
                <a:xfrm>
                  <a:off x="1011572" y="2488123"/>
                  <a:ext cx="867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171" name="Ink 170">
                  <a:extLst>
                    <a:ext uri="{FF2B5EF4-FFF2-40B4-BE49-F238E27FC236}">
                      <a16:creationId xmlns:a16="http://schemas.microsoft.com/office/drawing/2014/main" id="{473C41E7-C474-A781-BAAE-C4D2B55A2465}"/>
                    </a:ext>
                  </a:extLst>
                </p14:cNvPr>
                <p14:cNvContentPartPr/>
                <p14:nvPr/>
              </p14:nvContentPartPr>
              <p14:xfrm>
                <a:off x="1105532" y="2519443"/>
                <a:ext cx="74160" cy="72000"/>
              </p14:xfrm>
            </p:contentPart>
          </mc:Choice>
          <mc:Fallback xmlns="">
            <p:pic>
              <p:nvPicPr>
                <p:cNvPr id="171" name="Ink 170">
                  <a:extLst>
                    <a:ext uri="{FF2B5EF4-FFF2-40B4-BE49-F238E27FC236}">
                      <a16:creationId xmlns:a16="http://schemas.microsoft.com/office/drawing/2014/main" id="{473C41E7-C474-A781-BAAE-C4D2B55A2465}"/>
                    </a:ext>
                  </a:extLst>
                </p:cNvPr>
                <p:cNvPicPr/>
                <p:nvPr/>
              </p:nvPicPr>
              <p:blipFill>
                <a:blip r:embed="rId276"/>
                <a:stretch>
                  <a:fillRect/>
                </a:stretch>
              </p:blipFill>
              <p:spPr>
                <a:xfrm>
                  <a:off x="1096892" y="2510443"/>
                  <a:ext cx="91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172" name="Ink 171">
                  <a:extLst>
                    <a:ext uri="{FF2B5EF4-FFF2-40B4-BE49-F238E27FC236}">
                      <a16:creationId xmlns:a16="http://schemas.microsoft.com/office/drawing/2014/main" id="{CD92F41A-6206-69C6-1F32-935587592AC2}"/>
                    </a:ext>
                  </a:extLst>
                </p14:cNvPr>
                <p14:cNvContentPartPr/>
                <p14:nvPr/>
              </p14:nvContentPartPr>
              <p14:xfrm>
                <a:off x="1225412" y="2548963"/>
                <a:ext cx="31680" cy="8640"/>
              </p14:xfrm>
            </p:contentPart>
          </mc:Choice>
          <mc:Fallback xmlns="">
            <p:pic>
              <p:nvPicPr>
                <p:cNvPr id="172" name="Ink 171">
                  <a:extLst>
                    <a:ext uri="{FF2B5EF4-FFF2-40B4-BE49-F238E27FC236}">
                      <a16:creationId xmlns:a16="http://schemas.microsoft.com/office/drawing/2014/main" id="{CD92F41A-6206-69C6-1F32-935587592AC2}"/>
                    </a:ext>
                  </a:extLst>
                </p:cNvPr>
                <p:cNvPicPr/>
                <p:nvPr/>
              </p:nvPicPr>
              <p:blipFill>
                <a:blip r:embed="rId278"/>
                <a:stretch>
                  <a:fillRect/>
                </a:stretch>
              </p:blipFill>
              <p:spPr>
                <a:xfrm>
                  <a:off x="1216772" y="2540323"/>
                  <a:ext cx="4932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173" name="Ink 172">
                  <a:extLst>
                    <a:ext uri="{FF2B5EF4-FFF2-40B4-BE49-F238E27FC236}">
                      <a16:creationId xmlns:a16="http://schemas.microsoft.com/office/drawing/2014/main" id="{9C205DA6-E1B7-EFBC-0D7B-03976EF035C8}"/>
                    </a:ext>
                  </a:extLst>
                </p14:cNvPr>
                <p14:cNvContentPartPr/>
                <p14:nvPr/>
              </p14:nvContentPartPr>
              <p14:xfrm>
                <a:off x="1312172" y="2524843"/>
                <a:ext cx="82080" cy="156960"/>
              </p14:xfrm>
            </p:contentPart>
          </mc:Choice>
          <mc:Fallback xmlns="">
            <p:pic>
              <p:nvPicPr>
                <p:cNvPr id="173" name="Ink 172">
                  <a:extLst>
                    <a:ext uri="{FF2B5EF4-FFF2-40B4-BE49-F238E27FC236}">
                      <a16:creationId xmlns:a16="http://schemas.microsoft.com/office/drawing/2014/main" id="{9C205DA6-E1B7-EFBC-0D7B-03976EF035C8}"/>
                    </a:ext>
                  </a:extLst>
                </p:cNvPr>
                <p:cNvPicPr/>
                <p:nvPr/>
              </p:nvPicPr>
              <p:blipFill>
                <a:blip r:embed="rId280"/>
                <a:stretch>
                  <a:fillRect/>
                </a:stretch>
              </p:blipFill>
              <p:spPr>
                <a:xfrm>
                  <a:off x="1303172" y="2516203"/>
                  <a:ext cx="99720" cy="174600"/>
                </a:xfrm>
                <a:prstGeom prst="rect">
                  <a:avLst/>
                </a:prstGeom>
              </p:spPr>
            </p:pic>
          </mc:Fallback>
        </mc:AlternateContent>
      </p:grpSp>
      <p:grpSp>
        <p:nvGrpSpPr>
          <p:cNvPr id="194" name="Group 193">
            <a:extLst>
              <a:ext uri="{FF2B5EF4-FFF2-40B4-BE49-F238E27FC236}">
                <a16:creationId xmlns:a16="http://schemas.microsoft.com/office/drawing/2014/main" id="{1BE4D4A2-2FFC-6413-5FAD-B56CD20776E9}"/>
              </a:ext>
            </a:extLst>
          </p:cNvPr>
          <p:cNvGrpSpPr/>
          <p:nvPr/>
        </p:nvGrpSpPr>
        <p:grpSpPr>
          <a:xfrm>
            <a:off x="4888264" y="1496167"/>
            <a:ext cx="1458527" cy="243713"/>
            <a:chOff x="4888264" y="1496167"/>
            <a:chExt cx="1458527" cy="243713"/>
          </a:xfrm>
        </p:grpSpPr>
        <mc:AlternateContent xmlns:mc="http://schemas.openxmlformats.org/markup-compatibility/2006" xmlns:p14="http://schemas.microsoft.com/office/powerpoint/2010/main">
          <mc:Choice Requires="p14">
            <p:contentPart p14:bwMode="auto" r:id="rId281">
              <p14:nvContentPartPr>
                <p14:cNvPr id="177" name="Ink 176">
                  <a:extLst>
                    <a:ext uri="{FF2B5EF4-FFF2-40B4-BE49-F238E27FC236}">
                      <a16:creationId xmlns:a16="http://schemas.microsoft.com/office/drawing/2014/main" id="{0D690FB5-E317-55D8-891B-B360BF4F108C}"/>
                    </a:ext>
                  </a:extLst>
                </p14:cNvPr>
                <p14:cNvContentPartPr/>
                <p14:nvPr/>
              </p14:nvContentPartPr>
              <p14:xfrm>
                <a:off x="4888264" y="1496167"/>
                <a:ext cx="163800" cy="187200"/>
              </p14:xfrm>
            </p:contentPart>
          </mc:Choice>
          <mc:Fallback xmlns="">
            <p:pic>
              <p:nvPicPr>
                <p:cNvPr id="177" name="Ink 176">
                  <a:extLst>
                    <a:ext uri="{FF2B5EF4-FFF2-40B4-BE49-F238E27FC236}">
                      <a16:creationId xmlns:a16="http://schemas.microsoft.com/office/drawing/2014/main" id="{0D690FB5-E317-55D8-891B-B360BF4F108C}"/>
                    </a:ext>
                  </a:extLst>
                </p:cNvPr>
                <p:cNvPicPr/>
                <p:nvPr/>
              </p:nvPicPr>
              <p:blipFill>
                <a:blip r:embed="rId282"/>
                <a:stretch>
                  <a:fillRect/>
                </a:stretch>
              </p:blipFill>
              <p:spPr>
                <a:xfrm>
                  <a:off x="4879264" y="1487527"/>
                  <a:ext cx="1814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178" name="Ink 177">
                  <a:extLst>
                    <a:ext uri="{FF2B5EF4-FFF2-40B4-BE49-F238E27FC236}">
                      <a16:creationId xmlns:a16="http://schemas.microsoft.com/office/drawing/2014/main" id="{C56594C7-9A19-778B-4A0F-1143FE422D9C}"/>
                    </a:ext>
                  </a:extLst>
                </p14:cNvPr>
                <p14:cNvContentPartPr/>
                <p14:nvPr/>
              </p14:nvContentPartPr>
              <p14:xfrm>
                <a:off x="5106064" y="1554847"/>
                <a:ext cx="37800" cy="128880"/>
              </p14:xfrm>
            </p:contentPart>
          </mc:Choice>
          <mc:Fallback xmlns="">
            <p:pic>
              <p:nvPicPr>
                <p:cNvPr id="178" name="Ink 177">
                  <a:extLst>
                    <a:ext uri="{FF2B5EF4-FFF2-40B4-BE49-F238E27FC236}">
                      <a16:creationId xmlns:a16="http://schemas.microsoft.com/office/drawing/2014/main" id="{C56594C7-9A19-778B-4A0F-1143FE422D9C}"/>
                    </a:ext>
                  </a:extLst>
                </p:cNvPr>
                <p:cNvPicPr/>
                <p:nvPr/>
              </p:nvPicPr>
              <p:blipFill>
                <a:blip r:embed="rId284"/>
                <a:stretch>
                  <a:fillRect/>
                </a:stretch>
              </p:blipFill>
              <p:spPr>
                <a:xfrm>
                  <a:off x="5097424" y="1545847"/>
                  <a:ext cx="5544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179" name="Ink 178">
                  <a:extLst>
                    <a:ext uri="{FF2B5EF4-FFF2-40B4-BE49-F238E27FC236}">
                      <a16:creationId xmlns:a16="http://schemas.microsoft.com/office/drawing/2014/main" id="{853E5991-24B0-9B08-6626-E0E17184003E}"/>
                    </a:ext>
                  </a:extLst>
                </p14:cNvPr>
                <p14:cNvContentPartPr/>
                <p14:nvPr/>
              </p14:nvContentPartPr>
              <p14:xfrm>
                <a:off x="5135224" y="1582927"/>
                <a:ext cx="100080" cy="87840"/>
              </p14:xfrm>
            </p:contentPart>
          </mc:Choice>
          <mc:Fallback xmlns="">
            <p:pic>
              <p:nvPicPr>
                <p:cNvPr id="179" name="Ink 178">
                  <a:extLst>
                    <a:ext uri="{FF2B5EF4-FFF2-40B4-BE49-F238E27FC236}">
                      <a16:creationId xmlns:a16="http://schemas.microsoft.com/office/drawing/2014/main" id="{853E5991-24B0-9B08-6626-E0E17184003E}"/>
                    </a:ext>
                  </a:extLst>
                </p:cNvPr>
                <p:cNvPicPr/>
                <p:nvPr/>
              </p:nvPicPr>
              <p:blipFill>
                <a:blip r:embed="rId286"/>
                <a:stretch>
                  <a:fillRect/>
                </a:stretch>
              </p:blipFill>
              <p:spPr>
                <a:xfrm>
                  <a:off x="5126584" y="1573927"/>
                  <a:ext cx="1177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180" name="Ink 179">
                  <a:extLst>
                    <a:ext uri="{FF2B5EF4-FFF2-40B4-BE49-F238E27FC236}">
                      <a16:creationId xmlns:a16="http://schemas.microsoft.com/office/drawing/2014/main" id="{0D0ECCAE-8F62-09DA-BC00-457BED07EE44}"/>
                    </a:ext>
                  </a:extLst>
                </p14:cNvPr>
                <p14:cNvContentPartPr/>
                <p14:nvPr/>
              </p14:nvContentPartPr>
              <p14:xfrm>
                <a:off x="5143144" y="1616407"/>
                <a:ext cx="47880" cy="25200"/>
              </p14:xfrm>
            </p:contentPart>
          </mc:Choice>
          <mc:Fallback xmlns="">
            <p:pic>
              <p:nvPicPr>
                <p:cNvPr id="180" name="Ink 179">
                  <a:extLst>
                    <a:ext uri="{FF2B5EF4-FFF2-40B4-BE49-F238E27FC236}">
                      <a16:creationId xmlns:a16="http://schemas.microsoft.com/office/drawing/2014/main" id="{0D0ECCAE-8F62-09DA-BC00-457BED07EE44}"/>
                    </a:ext>
                  </a:extLst>
                </p:cNvPr>
                <p:cNvPicPr/>
                <p:nvPr/>
              </p:nvPicPr>
              <p:blipFill>
                <a:blip r:embed="rId288"/>
                <a:stretch>
                  <a:fillRect/>
                </a:stretch>
              </p:blipFill>
              <p:spPr>
                <a:xfrm>
                  <a:off x="5134504" y="1607767"/>
                  <a:ext cx="655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181" name="Ink 180">
                  <a:extLst>
                    <a:ext uri="{FF2B5EF4-FFF2-40B4-BE49-F238E27FC236}">
                      <a16:creationId xmlns:a16="http://schemas.microsoft.com/office/drawing/2014/main" id="{814CBBB4-77AD-FBBC-98C5-A5C278A25D39}"/>
                    </a:ext>
                  </a:extLst>
                </p14:cNvPr>
                <p14:cNvContentPartPr/>
                <p14:nvPr/>
              </p14:nvContentPartPr>
              <p14:xfrm>
                <a:off x="5278504" y="1534327"/>
                <a:ext cx="90720" cy="55800"/>
              </p14:xfrm>
            </p:contentPart>
          </mc:Choice>
          <mc:Fallback xmlns="">
            <p:pic>
              <p:nvPicPr>
                <p:cNvPr id="181" name="Ink 180">
                  <a:extLst>
                    <a:ext uri="{FF2B5EF4-FFF2-40B4-BE49-F238E27FC236}">
                      <a16:creationId xmlns:a16="http://schemas.microsoft.com/office/drawing/2014/main" id="{814CBBB4-77AD-FBBC-98C5-A5C278A25D39}"/>
                    </a:ext>
                  </a:extLst>
                </p:cNvPr>
                <p:cNvPicPr/>
                <p:nvPr/>
              </p:nvPicPr>
              <p:blipFill>
                <a:blip r:embed="rId290"/>
                <a:stretch>
                  <a:fillRect/>
                </a:stretch>
              </p:blipFill>
              <p:spPr>
                <a:xfrm>
                  <a:off x="5269504" y="1525327"/>
                  <a:ext cx="1083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182" name="Ink 181">
                  <a:extLst>
                    <a:ext uri="{FF2B5EF4-FFF2-40B4-BE49-F238E27FC236}">
                      <a16:creationId xmlns:a16="http://schemas.microsoft.com/office/drawing/2014/main" id="{3A85EDCC-1990-986A-7424-F0AC2D5D3105}"/>
                    </a:ext>
                  </a:extLst>
                </p14:cNvPr>
                <p14:cNvContentPartPr/>
                <p14:nvPr/>
              </p14:nvContentPartPr>
              <p14:xfrm>
                <a:off x="5284624" y="1588687"/>
                <a:ext cx="11160" cy="94680"/>
              </p14:xfrm>
            </p:contentPart>
          </mc:Choice>
          <mc:Fallback xmlns="">
            <p:pic>
              <p:nvPicPr>
                <p:cNvPr id="182" name="Ink 181">
                  <a:extLst>
                    <a:ext uri="{FF2B5EF4-FFF2-40B4-BE49-F238E27FC236}">
                      <a16:creationId xmlns:a16="http://schemas.microsoft.com/office/drawing/2014/main" id="{3A85EDCC-1990-986A-7424-F0AC2D5D3105}"/>
                    </a:ext>
                  </a:extLst>
                </p:cNvPr>
                <p:cNvPicPr/>
                <p:nvPr/>
              </p:nvPicPr>
              <p:blipFill>
                <a:blip r:embed="rId292"/>
                <a:stretch>
                  <a:fillRect/>
                </a:stretch>
              </p:blipFill>
              <p:spPr>
                <a:xfrm>
                  <a:off x="5275624" y="1580047"/>
                  <a:ext cx="288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183" name="Ink 182">
                  <a:extLst>
                    <a:ext uri="{FF2B5EF4-FFF2-40B4-BE49-F238E27FC236}">
                      <a16:creationId xmlns:a16="http://schemas.microsoft.com/office/drawing/2014/main" id="{D3701368-A73E-7EB6-C57A-2B57ED873762}"/>
                    </a:ext>
                  </a:extLst>
                </p14:cNvPr>
                <p14:cNvContentPartPr/>
                <p14:nvPr/>
              </p14:nvContentPartPr>
              <p14:xfrm>
                <a:off x="5292904" y="1616407"/>
                <a:ext cx="61200" cy="18720"/>
              </p14:xfrm>
            </p:contentPart>
          </mc:Choice>
          <mc:Fallback xmlns="">
            <p:pic>
              <p:nvPicPr>
                <p:cNvPr id="183" name="Ink 182">
                  <a:extLst>
                    <a:ext uri="{FF2B5EF4-FFF2-40B4-BE49-F238E27FC236}">
                      <a16:creationId xmlns:a16="http://schemas.microsoft.com/office/drawing/2014/main" id="{D3701368-A73E-7EB6-C57A-2B57ED873762}"/>
                    </a:ext>
                  </a:extLst>
                </p:cNvPr>
                <p:cNvPicPr/>
                <p:nvPr/>
              </p:nvPicPr>
              <p:blipFill>
                <a:blip r:embed="rId294"/>
                <a:stretch>
                  <a:fillRect/>
                </a:stretch>
              </p:blipFill>
              <p:spPr>
                <a:xfrm>
                  <a:off x="5283904" y="1607767"/>
                  <a:ext cx="788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184" name="Ink 183">
                  <a:extLst>
                    <a:ext uri="{FF2B5EF4-FFF2-40B4-BE49-F238E27FC236}">
                      <a16:creationId xmlns:a16="http://schemas.microsoft.com/office/drawing/2014/main" id="{269AB4F3-9D8A-35F3-6387-87105B8F47AC}"/>
                    </a:ext>
                  </a:extLst>
                </p14:cNvPr>
                <p14:cNvContentPartPr/>
                <p14:nvPr/>
              </p14:nvContentPartPr>
              <p14:xfrm>
                <a:off x="5432584" y="1569247"/>
                <a:ext cx="46440" cy="14400"/>
              </p14:xfrm>
            </p:contentPart>
          </mc:Choice>
          <mc:Fallback xmlns="">
            <p:pic>
              <p:nvPicPr>
                <p:cNvPr id="184" name="Ink 183">
                  <a:extLst>
                    <a:ext uri="{FF2B5EF4-FFF2-40B4-BE49-F238E27FC236}">
                      <a16:creationId xmlns:a16="http://schemas.microsoft.com/office/drawing/2014/main" id="{269AB4F3-9D8A-35F3-6387-87105B8F47AC}"/>
                    </a:ext>
                  </a:extLst>
                </p:cNvPr>
                <p:cNvPicPr/>
                <p:nvPr/>
              </p:nvPicPr>
              <p:blipFill>
                <a:blip r:embed="rId296"/>
                <a:stretch>
                  <a:fillRect/>
                </a:stretch>
              </p:blipFill>
              <p:spPr>
                <a:xfrm>
                  <a:off x="5423584" y="1560247"/>
                  <a:ext cx="6408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185" name="Ink 184">
                  <a:extLst>
                    <a:ext uri="{FF2B5EF4-FFF2-40B4-BE49-F238E27FC236}">
                      <a16:creationId xmlns:a16="http://schemas.microsoft.com/office/drawing/2014/main" id="{3EE139E2-7EED-366D-BEAF-DF033A00C34A}"/>
                    </a:ext>
                  </a:extLst>
                </p14:cNvPr>
                <p14:cNvContentPartPr/>
                <p14:nvPr/>
              </p14:nvContentPartPr>
              <p14:xfrm>
                <a:off x="5396584" y="1583287"/>
                <a:ext cx="94320" cy="98640"/>
              </p14:xfrm>
            </p:contentPart>
          </mc:Choice>
          <mc:Fallback xmlns="">
            <p:pic>
              <p:nvPicPr>
                <p:cNvPr id="185" name="Ink 184">
                  <a:extLst>
                    <a:ext uri="{FF2B5EF4-FFF2-40B4-BE49-F238E27FC236}">
                      <a16:creationId xmlns:a16="http://schemas.microsoft.com/office/drawing/2014/main" id="{3EE139E2-7EED-366D-BEAF-DF033A00C34A}"/>
                    </a:ext>
                  </a:extLst>
                </p:cNvPr>
                <p:cNvPicPr/>
                <p:nvPr/>
              </p:nvPicPr>
              <p:blipFill>
                <a:blip r:embed="rId298"/>
                <a:stretch>
                  <a:fillRect/>
                </a:stretch>
              </p:blipFill>
              <p:spPr>
                <a:xfrm>
                  <a:off x="5387944" y="1574287"/>
                  <a:ext cx="1119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186" name="Ink 185">
                  <a:extLst>
                    <a:ext uri="{FF2B5EF4-FFF2-40B4-BE49-F238E27FC236}">
                      <a16:creationId xmlns:a16="http://schemas.microsoft.com/office/drawing/2014/main" id="{328762FE-9429-0F1F-0F88-600FD4C79773}"/>
                    </a:ext>
                  </a:extLst>
                </p14:cNvPr>
                <p14:cNvContentPartPr/>
                <p14:nvPr/>
              </p14:nvContentPartPr>
              <p14:xfrm>
                <a:off x="5603584" y="1595167"/>
                <a:ext cx="74880" cy="7560"/>
              </p14:xfrm>
            </p:contentPart>
          </mc:Choice>
          <mc:Fallback xmlns="">
            <p:pic>
              <p:nvPicPr>
                <p:cNvPr id="186" name="Ink 185">
                  <a:extLst>
                    <a:ext uri="{FF2B5EF4-FFF2-40B4-BE49-F238E27FC236}">
                      <a16:creationId xmlns:a16="http://schemas.microsoft.com/office/drawing/2014/main" id="{328762FE-9429-0F1F-0F88-600FD4C79773}"/>
                    </a:ext>
                  </a:extLst>
                </p:cNvPr>
                <p:cNvPicPr/>
                <p:nvPr/>
              </p:nvPicPr>
              <p:blipFill>
                <a:blip r:embed="rId300"/>
                <a:stretch>
                  <a:fillRect/>
                </a:stretch>
              </p:blipFill>
              <p:spPr>
                <a:xfrm>
                  <a:off x="5594944" y="1586167"/>
                  <a:ext cx="925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187" name="Ink 186">
                  <a:extLst>
                    <a:ext uri="{FF2B5EF4-FFF2-40B4-BE49-F238E27FC236}">
                      <a16:creationId xmlns:a16="http://schemas.microsoft.com/office/drawing/2014/main" id="{8A89170B-5E07-7206-AB48-D027E4805941}"/>
                    </a:ext>
                  </a:extLst>
                </p14:cNvPr>
                <p14:cNvContentPartPr/>
                <p14:nvPr/>
              </p14:nvContentPartPr>
              <p14:xfrm>
                <a:off x="5598184" y="1631167"/>
                <a:ext cx="88200" cy="14760"/>
              </p14:xfrm>
            </p:contentPart>
          </mc:Choice>
          <mc:Fallback xmlns="">
            <p:pic>
              <p:nvPicPr>
                <p:cNvPr id="187" name="Ink 186">
                  <a:extLst>
                    <a:ext uri="{FF2B5EF4-FFF2-40B4-BE49-F238E27FC236}">
                      <a16:creationId xmlns:a16="http://schemas.microsoft.com/office/drawing/2014/main" id="{8A89170B-5E07-7206-AB48-D027E4805941}"/>
                    </a:ext>
                  </a:extLst>
                </p:cNvPr>
                <p:cNvPicPr/>
                <p:nvPr/>
              </p:nvPicPr>
              <p:blipFill>
                <a:blip r:embed="rId302"/>
                <a:stretch>
                  <a:fillRect/>
                </a:stretch>
              </p:blipFill>
              <p:spPr>
                <a:xfrm>
                  <a:off x="5589184" y="1622527"/>
                  <a:ext cx="105840" cy="3240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189" name="Ink 188">
                  <a:extLst>
                    <a:ext uri="{FF2B5EF4-FFF2-40B4-BE49-F238E27FC236}">
                      <a16:creationId xmlns:a16="http://schemas.microsoft.com/office/drawing/2014/main" id="{32DE7786-21CC-B2FC-5C5B-B1EE26E92DA3}"/>
                    </a:ext>
                  </a:extLst>
                </p14:cNvPr>
                <p14:cNvContentPartPr/>
                <p14:nvPr/>
              </p14:nvContentPartPr>
              <p14:xfrm>
                <a:off x="5753871" y="1528200"/>
                <a:ext cx="21240" cy="123840"/>
              </p14:xfrm>
            </p:contentPart>
          </mc:Choice>
          <mc:Fallback xmlns="">
            <p:pic>
              <p:nvPicPr>
                <p:cNvPr id="189" name="Ink 188">
                  <a:extLst>
                    <a:ext uri="{FF2B5EF4-FFF2-40B4-BE49-F238E27FC236}">
                      <a16:creationId xmlns:a16="http://schemas.microsoft.com/office/drawing/2014/main" id="{32DE7786-21CC-B2FC-5C5B-B1EE26E92DA3}"/>
                    </a:ext>
                  </a:extLst>
                </p:cNvPr>
                <p:cNvPicPr/>
                <p:nvPr/>
              </p:nvPicPr>
              <p:blipFill>
                <a:blip r:embed="rId304"/>
                <a:stretch>
                  <a:fillRect/>
                </a:stretch>
              </p:blipFill>
              <p:spPr>
                <a:xfrm>
                  <a:off x="5745231" y="1519560"/>
                  <a:ext cx="388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190" name="Ink 189">
                  <a:extLst>
                    <a:ext uri="{FF2B5EF4-FFF2-40B4-BE49-F238E27FC236}">
                      <a16:creationId xmlns:a16="http://schemas.microsoft.com/office/drawing/2014/main" id="{6C56BA7B-57A5-D7E3-E05F-778FABE7BBFC}"/>
                    </a:ext>
                  </a:extLst>
                </p14:cNvPr>
                <p14:cNvContentPartPr/>
                <p14:nvPr/>
              </p14:nvContentPartPr>
              <p14:xfrm>
                <a:off x="5822631" y="1538640"/>
                <a:ext cx="65520" cy="115920"/>
              </p14:xfrm>
            </p:contentPart>
          </mc:Choice>
          <mc:Fallback xmlns="">
            <p:pic>
              <p:nvPicPr>
                <p:cNvPr id="190" name="Ink 189">
                  <a:extLst>
                    <a:ext uri="{FF2B5EF4-FFF2-40B4-BE49-F238E27FC236}">
                      <a16:creationId xmlns:a16="http://schemas.microsoft.com/office/drawing/2014/main" id="{6C56BA7B-57A5-D7E3-E05F-778FABE7BBFC}"/>
                    </a:ext>
                  </a:extLst>
                </p:cNvPr>
                <p:cNvPicPr/>
                <p:nvPr/>
              </p:nvPicPr>
              <p:blipFill>
                <a:blip r:embed="rId306"/>
                <a:stretch>
                  <a:fillRect/>
                </a:stretch>
              </p:blipFill>
              <p:spPr>
                <a:xfrm>
                  <a:off x="5813631" y="1530000"/>
                  <a:ext cx="83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07">
              <p14:nvContentPartPr>
                <p14:cNvPr id="191" name="Ink 190">
                  <a:extLst>
                    <a:ext uri="{FF2B5EF4-FFF2-40B4-BE49-F238E27FC236}">
                      <a16:creationId xmlns:a16="http://schemas.microsoft.com/office/drawing/2014/main" id="{D02D8F6D-0281-80E6-21AE-9ED99CC01FB0}"/>
                    </a:ext>
                  </a:extLst>
                </p14:cNvPr>
                <p14:cNvContentPartPr/>
                <p14:nvPr/>
              </p14:nvContentPartPr>
              <p14:xfrm>
                <a:off x="5929191" y="1548000"/>
                <a:ext cx="84960" cy="83160"/>
              </p14:xfrm>
            </p:contentPart>
          </mc:Choice>
          <mc:Fallback xmlns="">
            <p:pic>
              <p:nvPicPr>
                <p:cNvPr id="191" name="Ink 190">
                  <a:extLst>
                    <a:ext uri="{FF2B5EF4-FFF2-40B4-BE49-F238E27FC236}">
                      <a16:creationId xmlns:a16="http://schemas.microsoft.com/office/drawing/2014/main" id="{D02D8F6D-0281-80E6-21AE-9ED99CC01FB0}"/>
                    </a:ext>
                  </a:extLst>
                </p:cNvPr>
                <p:cNvPicPr/>
                <p:nvPr/>
              </p:nvPicPr>
              <p:blipFill>
                <a:blip r:embed="rId308"/>
                <a:stretch>
                  <a:fillRect/>
                </a:stretch>
              </p:blipFill>
              <p:spPr>
                <a:xfrm>
                  <a:off x="5920191" y="1539000"/>
                  <a:ext cx="1026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192" name="Ink 191">
                  <a:extLst>
                    <a:ext uri="{FF2B5EF4-FFF2-40B4-BE49-F238E27FC236}">
                      <a16:creationId xmlns:a16="http://schemas.microsoft.com/office/drawing/2014/main" id="{DD2AB2CF-C76E-19E9-B5BC-49459F5C9AD5}"/>
                    </a:ext>
                  </a:extLst>
                </p14:cNvPr>
                <p14:cNvContentPartPr/>
                <p14:nvPr/>
              </p14:nvContentPartPr>
              <p14:xfrm>
                <a:off x="6101991" y="1570680"/>
                <a:ext cx="52200" cy="7200"/>
              </p14:xfrm>
            </p:contentPart>
          </mc:Choice>
          <mc:Fallback xmlns="">
            <p:pic>
              <p:nvPicPr>
                <p:cNvPr id="192" name="Ink 191">
                  <a:extLst>
                    <a:ext uri="{FF2B5EF4-FFF2-40B4-BE49-F238E27FC236}">
                      <a16:creationId xmlns:a16="http://schemas.microsoft.com/office/drawing/2014/main" id="{DD2AB2CF-C76E-19E9-B5BC-49459F5C9AD5}"/>
                    </a:ext>
                  </a:extLst>
                </p:cNvPr>
                <p:cNvPicPr/>
                <p:nvPr/>
              </p:nvPicPr>
              <p:blipFill>
                <a:blip r:embed="rId310"/>
                <a:stretch>
                  <a:fillRect/>
                </a:stretch>
              </p:blipFill>
              <p:spPr>
                <a:xfrm>
                  <a:off x="6093351" y="1562040"/>
                  <a:ext cx="69840" cy="24840"/>
                </a:xfrm>
                <a:prstGeom prst="rect">
                  <a:avLst/>
                </a:prstGeom>
              </p:spPr>
            </p:pic>
          </mc:Fallback>
        </mc:AlternateContent>
        <mc:AlternateContent xmlns:mc="http://schemas.openxmlformats.org/markup-compatibility/2006" xmlns:p14="http://schemas.microsoft.com/office/powerpoint/2010/main">
          <mc:Choice Requires="p14">
            <p:contentPart p14:bwMode="auto" r:id="rId311">
              <p14:nvContentPartPr>
                <p14:cNvPr id="193" name="Ink 192">
                  <a:extLst>
                    <a:ext uri="{FF2B5EF4-FFF2-40B4-BE49-F238E27FC236}">
                      <a16:creationId xmlns:a16="http://schemas.microsoft.com/office/drawing/2014/main" id="{212488BC-4773-FD2B-E4C2-6ECA0B04EB20}"/>
                    </a:ext>
                  </a:extLst>
                </p14:cNvPr>
                <p14:cNvContentPartPr/>
                <p14:nvPr/>
              </p14:nvContentPartPr>
              <p14:xfrm>
                <a:off x="6238071" y="1557000"/>
                <a:ext cx="108720" cy="182880"/>
              </p14:xfrm>
            </p:contentPart>
          </mc:Choice>
          <mc:Fallback xmlns="">
            <p:pic>
              <p:nvPicPr>
                <p:cNvPr id="193" name="Ink 192">
                  <a:extLst>
                    <a:ext uri="{FF2B5EF4-FFF2-40B4-BE49-F238E27FC236}">
                      <a16:creationId xmlns:a16="http://schemas.microsoft.com/office/drawing/2014/main" id="{212488BC-4773-FD2B-E4C2-6ECA0B04EB20}"/>
                    </a:ext>
                  </a:extLst>
                </p:cNvPr>
                <p:cNvPicPr/>
                <p:nvPr/>
              </p:nvPicPr>
              <p:blipFill>
                <a:blip r:embed="rId312"/>
                <a:stretch>
                  <a:fillRect/>
                </a:stretch>
              </p:blipFill>
              <p:spPr>
                <a:xfrm>
                  <a:off x="6229431" y="1548360"/>
                  <a:ext cx="126360" cy="200520"/>
                </a:xfrm>
                <a:prstGeom prst="rect">
                  <a:avLst/>
                </a:prstGeom>
              </p:spPr>
            </p:pic>
          </mc:Fallback>
        </mc:AlternateContent>
      </p:grpSp>
      <p:grpSp>
        <p:nvGrpSpPr>
          <p:cNvPr id="214" name="Group 213">
            <a:extLst>
              <a:ext uri="{FF2B5EF4-FFF2-40B4-BE49-F238E27FC236}">
                <a16:creationId xmlns:a16="http://schemas.microsoft.com/office/drawing/2014/main" id="{6420F6CD-7FDC-F732-F50B-46BAF674249E}"/>
              </a:ext>
            </a:extLst>
          </p:cNvPr>
          <p:cNvGrpSpPr/>
          <p:nvPr/>
        </p:nvGrpSpPr>
        <p:grpSpPr>
          <a:xfrm>
            <a:off x="6687989" y="1460718"/>
            <a:ext cx="1612440" cy="189360"/>
            <a:chOff x="6687989" y="1460718"/>
            <a:chExt cx="1612440" cy="189360"/>
          </a:xfrm>
        </p:grpSpPr>
        <mc:AlternateContent xmlns:mc="http://schemas.openxmlformats.org/markup-compatibility/2006" xmlns:p14="http://schemas.microsoft.com/office/powerpoint/2010/main">
          <mc:Choice Requires="p14">
            <p:contentPart p14:bwMode="auto" r:id="rId313">
              <p14:nvContentPartPr>
                <p14:cNvPr id="195" name="Ink 194">
                  <a:extLst>
                    <a:ext uri="{FF2B5EF4-FFF2-40B4-BE49-F238E27FC236}">
                      <a16:creationId xmlns:a16="http://schemas.microsoft.com/office/drawing/2014/main" id="{897FA152-2919-8EC7-FC2D-067A2B516F22}"/>
                    </a:ext>
                  </a:extLst>
                </p14:cNvPr>
                <p14:cNvContentPartPr/>
                <p14:nvPr/>
              </p14:nvContentPartPr>
              <p14:xfrm>
                <a:off x="6687989" y="1504998"/>
                <a:ext cx="79560" cy="124920"/>
              </p14:xfrm>
            </p:contentPart>
          </mc:Choice>
          <mc:Fallback xmlns="">
            <p:pic>
              <p:nvPicPr>
                <p:cNvPr id="195" name="Ink 194">
                  <a:extLst>
                    <a:ext uri="{FF2B5EF4-FFF2-40B4-BE49-F238E27FC236}">
                      <a16:creationId xmlns:a16="http://schemas.microsoft.com/office/drawing/2014/main" id="{897FA152-2919-8EC7-FC2D-067A2B516F22}"/>
                    </a:ext>
                  </a:extLst>
                </p:cNvPr>
                <p:cNvPicPr/>
                <p:nvPr/>
              </p:nvPicPr>
              <p:blipFill>
                <a:blip r:embed="rId314"/>
                <a:stretch>
                  <a:fillRect/>
                </a:stretch>
              </p:blipFill>
              <p:spPr>
                <a:xfrm>
                  <a:off x="6679349" y="1496358"/>
                  <a:ext cx="972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15">
              <p14:nvContentPartPr>
                <p14:cNvPr id="196" name="Ink 195">
                  <a:extLst>
                    <a:ext uri="{FF2B5EF4-FFF2-40B4-BE49-F238E27FC236}">
                      <a16:creationId xmlns:a16="http://schemas.microsoft.com/office/drawing/2014/main" id="{FFC6AD54-76CE-2D0A-9D7E-501E79EBA956}"/>
                    </a:ext>
                  </a:extLst>
                </p14:cNvPr>
                <p14:cNvContentPartPr/>
                <p14:nvPr/>
              </p14:nvContentPartPr>
              <p14:xfrm>
                <a:off x="6799589" y="1585278"/>
                <a:ext cx="66600" cy="35640"/>
              </p14:xfrm>
            </p:contentPart>
          </mc:Choice>
          <mc:Fallback xmlns="">
            <p:pic>
              <p:nvPicPr>
                <p:cNvPr id="196" name="Ink 195">
                  <a:extLst>
                    <a:ext uri="{FF2B5EF4-FFF2-40B4-BE49-F238E27FC236}">
                      <a16:creationId xmlns:a16="http://schemas.microsoft.com/office/drawing/2014/main" id="{FFC6AD54-76CE-2D0A-9D7E-501E79EBA956}"/>
                    </a:ext>
                  </a:extLst>
                </p:cNvPr>
                <p:cNvPicPr/>
                <p:nvPr/>
              </p:nvPicPr>
              <p:blipFill>
                <a:blip r:embed="rId316"/>
                <a:stretch>
                  <a:fillRect/>
                </a:stretch>
              </p:blipFill>
              <p:spPr>
                <a:xfrm>
                  <a:off x="6790949" y="1576278"/>
                  <a:ext cx="842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197" name="Ink 196">
                  <a:extLst>
                    <a:ext uri="{FF2B5EF4-FFF2-40B4-BE49-F238E27FC236}">
                      <a16:creationId xmlns:a16="http://schemas.microsoft.com/office/drawing/2014/main" id="{13ABE936-CF0F-FC08-F1E0-17EC128FEB1D}"/>
                    </a:ext>
                  </a:extLst>
                </p14:cNvPr>
                <p14:cNvContentPartPr/>
                <p14:nvPr/>
              </p14:nvContentPartPr>
              <p14:xfrm>
                <a:off x="6932069" y="1591398"/>
                <a:ext cx="52920" cy="5040"/>
              </p14:xfrm>
            </p:contentPart>
          </mc:Choice>
          <mc:Fallback xmlns="">
            <p:pic>
              <p:nvPicPr>
                <p:cNvPr id="197" name="Ink 196">
                  <a:extLst>
                    <a:ext uri="{FF2B5EF4-FFF2-40B4-BE49-F238E27FC236}">
                      <a16:creationId xmlns:a16="http://schemas.microsoft.com/office/drawing/2014/main" id="{13ABE936-CF0F-FC08-F1E0-17EC128FEB1D}"/>
                    </a:ext>
                  </a:extLst>
                </p:cNvPr>
                <p:cNvPicPr/>
                <p:nvPr/>
              </p:nvPicPr>
              <p:blipFill>
                <a:blip r:embed="rId318"/>
                <a:stretch>
                  <a:fillRect/>
                </a:stretch>
              </p:blipFill>
              <p:spPr>
                <a:xfrm>
                  <a:off x="6923069" y="1582758"/>
                  <a:ext cx="7056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198" name="Ink 197">
                  <a:extLst>
                    <a:ext uri="{FF2B5EF4-FFF2-40B4-BE49-F238E27FC236}">
                      <a16:creationId xmlns:a16="http://schemas.microsoft.com/office/drawing/2014/main" id="{EE999F2F-9F86-D58F-6893-6D2FC79410ED}"/>
                    </a:ext>
                  </a:extLst>
                </p14:cNvPr>
                <p14:cNvContentPartPr/>
                <p14:nvPr/>
              </p14:nvContentPartPr>
              <p14:xfrm>
                <a:off x="7074269" y="1562598"/>
                <a:ext cx="9360" cy="51840"/>
              </p14:xfrm>
            </p:contentPart>
          </mc:Choice>
          <mc:Fallback xmlns="">
            <p:pic>
              <p:nvPicPr>
                <p:cNvPr id="198" name="Ink 197">
                  <a:extLst>
                    <a:ext uri="{FF2B5EF4-FFF2-40B4-BE49-F238E27FC236}">
                      <a16:creationId xmlns:a16="http://schemas.microsoft.com/office/drawing/2014/main" id="{EE999F2F-9F86-D58F-6893-6D2FC79410ED}"/>
                    </a:ext>
                  </a:extLst>
                </p:cNvPr>
                <p:cNvPicPr/>
                <p:nvPr/>
              </p:nvPicPr>
              <p:blipFill>
                <a:blip r:embed="rId320"/>
                <a:stretch>
                  <a:fillRect/>
                </a:stretch>
              </p:blipFill>
              <p:spPr>
                <a:xfrm>
                  <a:off x="7065269" y="1553958"/>
                  <a:ext cx="270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199" name="Ink 198">
                  <a:extLst>
                    <a:ext uri="{FF2B5EF4-FFF2-40B4-BE49-F238E27FC236}">
                      <a16:creationId xmlns:a16="http://schemas.microsoft.com/office/drawing/2014/main" id="{C405550B-D207-656E-9F83-3C5FAD3E46F8}"/>
                    </a:ext>
                  </a:extLst>
                </p14:cNvPr>
                <p14:cNvContentPartPr/>
                <p14:nvPr/>
              </p14:nvContentPartPr>
              <p14:xfrm>
                <a:off x="7061669" y="1521918"/>
                <a:ext cx="2520" cy="2880"/>
              </p14:xfrm>
            </p:contentPart>
          </mc:Choice>
          <mc:Fallback xmlns="">
            <p:pic>
              <p:nvPicPr>
                <p:cNvPr id="199" name="Ink 198">
                  <a:extLst>
                    <a:ext uri="{FF2B5EF4-FFF2-40B4-BE49-F238E27FC236}">
                      <a16:creationId xmlns:a16="http://schemas.microsoft.com/office/drawing/2014/main" id="{C405550B-D207-656E-9F83-3C5FAD3E46F8}"/>
                    </a:ext>
                  </a:extLst>
                </p:cNvPr>
                <p:cNvPicPr/>
                <p:nvPr/>
              </p:nvPicPr>
              <p:blipFill>
                <a:blip r:embed="rId322"/>
                <a:stretch>
                  <a:fillRect/>
                </a:stretch>
              </p:blipFill>
              <p:spPr>
                <a:xfrm>
                  <a:off x="7053029" y="1513278"/>
                  <a:ext cx="2016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23">
              <p14:nvContentPartPr>
                <p14:cNvPr id="200" name="Ink 199">
                  <a:extLst>
                    <a:ext uri="{FF2B5EF4-FFF2-40B4-BE49-F238E27FC236}">
                      <a16:creationId xmlns:a16="http://schemas.microsoft.com/office/drawing/2014/main" id="{BA10FEDD-184E-B232-1676-A1481DB7C852}"/>
                    </a:ext>
                  </a:extLst>
                </p14:cNvPr>
                <p14:cNvContentPartPr/>
                <p14:nvPr/>
              </p14:nvContentPartPr>
              <p14:xfrm>
                <a:off x="7110989" y="1561158"/>
                <a:ext cx="72360" cy="47520"/>
              </p14:xfrm>
            </p:contentPart>
          </mc:Choice>
          <mc:Fallback xmlns="">
            <p:pic>
              <p:nvPicPr>
                <p:cNvPr id="200" name="Ink 199">
                  <a:extLst>
                    <a:ext uri="{FF2B5EF4-FFF2-40B4-BE49-F238E27FC236}">
                      <a16:creationId xmlns:a16="http://schemas.microsoft.com/office/drawing/2014/main" id="{BA10FEDD-184E-B232-1676-A1481DB7C852}"/>
                    </a:ext>
                  </a:extLst>
                </p:cNvPr>
                <p:cNvPicPr/>
                <p:nvPr/>
              </p:nvPicPr>
              <p:blipFill>
                <a:blip r:embed="rId324"/>
                <a:stretch>
                  <a:fillRect/>
                </a:stretch>
              </p:blipFill>
              <p:spPr>
                <a:xfrm>
                  <a:off x="7102349" y="1552518"/>
                  <a:ext cx="9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201" name="Ink 200">
                  <a:extLst>
                    <a:ext uri="{FF2B5EF4-FFF2-40B4-BE49-F238E27FC236}">
                      <a16:creationId xmlns:a16="http://schemas.microsoft.com/office/drawing/2014/main" id="{0E13645A-2EC7-99DD-D6F6-46D2BF5DE208}"/>
                    </a:ext>
                  </a:extLst>
                </p14:cNvPr>
                <p14:cNvContentPartPr/>
                <p14:nvPr/>
              </p14:nvContentPartPr>
              <p14:xfrm>
                <a:off x="7220429" y="1494558"/>
                <a:ext cx="82440" cy="110520"/>
              </p14:xfrm>
            </p:contentPart>
          </mc:Choice>
          <mc:Fallback xmlns="">
            <p:pic>
              <p:nvPicPr>
                <p:cNvPr id="201" name="Ink 200">
                  <a:extLst>
                    <a:ext uri="{FF2B5EF4-FFF2-40B4-BE49-F238E27FC236}">
                      <a16:creationId xmlns:a16="http://schemas.microsoft.com/office/drawing/2014/main" id="{0E13645A-2EC7-99DD-D6F6-46D2BF5DE208}"/>
                    </a:ext>
                  </a:extLst>
                </p:cNvPr>
                <p:cNvPicPr/>
                <p:nvPr/>
              </p:nvPicPr>
              <p:blipFill>
                <a:blip r:embed="rId326"/>
                <a:stretch>
                  <a:fillRect/>
                </a:stretch>
              </p:blipFill>
              <p:spPr>
                <a:xfrm>
                  <a:off x="7211429" y="1485918"/>
                  <a:ext cx="1000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327">
              <p14:nvContentPartPr>
                <p14:cNvPr id="202" name="Ink 201">
                  <a:extLst>
                    <a:ext uri="{FF2B5EF4-FFF2-40B4-BE49-F238E27FC236}">
                      <a16:creationId xmlns:a16="http://schemas.microsoft.com/office/drawing/2014/main" id="{3251526C-389B-C4CD-2B58-31B33FA17E92}"/>
                    </a:ext>
                  </a:extLst>
                </p14:cNvPr>
                <p14:cNvContentPartPr/>
                <p14:nvPr/>
              </p14:nvContentPartPr>
              <p14:xfrm>
                <a:off x="7213949" y="1543878"/>
                <a:ext cx="67680" cy="7560"/>
              </p14:xfrm>
            </p:contentPart>
          </mc:Choice>
          <mc:Fallback xmlns="">
            <p:pic>
              <p:nvPicPr>
                <p:cNvPr id="202" name="Ink 201">
                  <a:extLst>
                    <a:ext uri="{FF2B5EF4-FFF2-40B4-BE49-F238E27FC236}">
                      <a16:creationId xmlns:a16="http://schemas.microsoft.com/office/drawing/2014/main" id="{3251526C-389B-C4CD-2B58-31B33FA17E92}"/>
                    </a:ext>
                  </a:extLst>
                </p:cNvPr>
                <p:cNvPicPr/>
                <p:nvPr/>
              </p:nvPicPr>
              <p:blipFill>
                <a:blip r:embed="rId328"/>
                <a:stretch>
                  <a:fillRect/>
                </a:stretch>
              </p:blipFill>
              <p:spPr>
                <a:xfrm>
                  <a:off x="7204949" y="1535238"/>
                  <a:ext cx="853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29">
              <p14:nvContentPartPr>
                <p14:cNvPr id="203" name="Ink 202">
                  <a:extLst>
                    <a:ext uri="{FF2B5EF4-FFF2-40B4-BE49-F238E27FC236}">
                      <a16:creationId xmlns:a16="http://schemas.microsoft.com/office/drawing/2014/main" id="{20E05CA1-69AD-A12C-3164-9F64925AA331}"/>
                    </a:ext>
                  </a:extLst>
                </p14:cNvPr>
                <p14:cNvContentPartPr/>
                <p14:nvPr/>
              </p14:nvContentPartPr>
              <p14:xfrm>
                <a:off x="7326269" y="1533798"/>
                <a:ext cx="72360" cy="69480"/>
              </p14:xfrm>
            </p:contentPart>
          </mc:Choice>
          <mc:Fallback xmlns="">
            <p:pic>
              <p:nvPicPr>
                <p:cNvPr id="203" name="Ink 202">
                  <a:extLst>
                    <a:ext uri="{FF2B5EF4-FFF2-40B4-BE49-F238E27FC236}">
                      <a16:creationId xmlns:a16="http://schemas.microsoft.com/office/drawing/2014/main" id="{20E05CA1-69AD-A12C-3164-9F64925AA331}"/>
                    </a:ext>
                  </a:extLst>
                </p:cNvPr>
                <p:cNvPicPr/>
                <p:nvPr/>
              </p:nvPicPr>
              <p:blipFill>
                <a:blip r:embed="rId330"/>
                <a:stretch>
                  <a:fillRect/>
                </a:stretch>
              </p:blipFill>
              <p:spPr>
                <a:xfrm>
                  <a:off x="7317269" y="1524798"/>
                  <a:ext cx="90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204" name="Ink 203">
                  <a:extLst>
                    <a:ext uri="{FF2B5EF4-FFF2-40B4-BE49-F238E27FC236}">
                      <a16:creationId xmlns:a16="http://schemas.microsoft.com/office/drawing/2014/main" id="{51315495-08E7-4F8F-A980-59882ABA87CA}"/>
                    </a:ext>
                  </a:extLst>
                </p14:cNvPr>
                <p14:cNvContentPartPr/>
                <p14:nvPr/>
              </p14:nvContentPartPr>
              <p14:xfrm>
                <a:off x="7432829" y="1525158"/>
                <a:ext cx="61920" cy="75600"/>
              </p14:xfrm>
            </p:contentPart>
          </mc:Choice>
          <mc:Fallback xmlns="">
            <p:pic>
              <p:nvPicPr>
                <p:cNvPr id="204" name="Ink 203">
                  <a:extLst>
                    <a:ext uri="{FF2B5EF4-FFF2-40B4-BE49-F238E27FC236}">
                      <a16:creationId xmlns:a16="http://schemas.microsoft.com/office/drawing/2014/main" id="{51315495-08E7-4F8F-A980-59882ABA87CA}"/>
                    </a:ext>
                  </a:extLst>
                </p:cNvPr>
                <p:cNvPicPr/>
                <p:nvPr/>
              </p:nvPicPr>
              <p:blipFill>
                <a:blip r:embed="rId332"/>
                <a:stretch>
                  <a:fillRect/>
                </a:stretch>
              </p:blipFill>
              <p:spPr>
                <a:xfrm>
                  <a:off x="7424189" y="1516158"/>
                  <a:ext cx="795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205" name="Ink 204">
                  <a:extLst>
                    <a:ext uri="{FF2B5EF4-FFF2-40B4-BE49-F238E27FC236}">
                      <a16:creationId xmlns:a16="http://schemas.microsoft.com/office/drawing/2014/main" id="{3650DD10-6EAA-4E76-E088-DD6F462AED4C}"/>
                    </a:ext>
                  </a:extLst>
                </p14:cNvPr>
                <p14:cNvContentPartPr/>
                <p14:nvPr/>
              </p14:nvContentPartPr>
              <p14:xfrm>
                <a:off x="7523549" y="1517958"/>
                <a:ext cx="25920" cy="83880"/>
              </p14:xfrm>
            </p:contentPart>
          </mc:Choice>
          <mc:Fallback xmlns="">
            <p:pic>
              <p:nvPicPr>
                <p:cNvPr id="205" name="Ink 204">
                  <a:extLst>
                    <a:ext uri="{FF2B5EF4-FFF2-40B4-BE49-F238E27FC236}">
                      <a16:creationId xmlns:a16="http://schemas.microsoft.com/office/drawing/2014/main" id="{3650DD10-6EAA-4E76-E088-DD6F462AED4C}"/>
                    </a:ext>
                  </a:extLst>
                </p:cNvPr>
                <p:cNvPicPr/>
                <p:nvPr/>
              </p:nvPicPr>
              <p:blipFill>
                <a:blip r:embed="rId334"/>
                <a:stretch>
                  <a:fillRect/>
                </a:stretch>
              </p:blipFill>
              <p:spPr>
                <a:xfrm>
                  <a:off x="7514549" y="1508958"/>
                  <a:ext cx="43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206" name="Ink 205">
                  <a:extLst>
                    <a:ext uri="{FF2B5EF4-FFF2-40B4-BE49-F238E27FC236}">
                      <a16:creationId xmlns:a16="http://schemas.microsoft.com/office/drawing/2014/main" id="{353428E0-9C0C-E3C3-F80B-3389BF78EE2B}"/>
                    </a:ext>
                  </a:extLst>
                </p14:cNvPr>
                <p14:cNvContentPartPr/>
                <p14:nvPr/>
              </p14:nvContentPartPr>
              <p14:xfrm>
                <a:off x="7598069" y="1532358"/>
                <a:ext cx="31680" cy="57960"/>
              </p14:xfrm>
            </p:contentPart>
          </mc:Choice>
          <mc:Fallback xmlns="">
            <p:pic>
              <p:nvPicPr>
                <p:cNvPr id="206" name="Ink 205">
                  <a:extLst>
                    <a:ext uri="{FF2B5EF4-FFF2-40B4-BE49-F238E27FC236}">
                      <a16:creationId xmlns:a16="http://schemas.microsoft.com/office/drawing/2014/main" id="{353428E0-9C0C-E3C3-F80B-3389BF78EE2B}"/>
                    </a:ext>
                  </a:extLst>
                </p:cNvPr>
                <p:cNvPicPr/>
                <p:nvPr/>
              </p:nvPicPr>
              <p:blipFill>
                <a:blip r:embed="rId336"/>
                <a:stretch>
                  <a:fillRect/>
                </a:stretch>
              </p:blipFill>
              <p:spPr>
                <a:xfrm>
                  <a:off x="7589429" y="1523718"/>
                  <a:ext cx="493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07" name="Ink 206">
                  <a:extLst>
                    <a:ext uri="{FF2B5EF4-FFF2-40B4-BE49-F238E27FC236}">
                      <a16:creationId xmlns:a16="http://schemas.microsoft.com/office/drawing/2014/main" id="{5BC1616D-E44B-611E-55A4-5F3B5758B3C5}"/>
                    </a:ext>
                  </a:extLst>
                </p14:cNvPr>
                <p14:cNvContentPartPr/>
                <p14:nvPr/>
              </p14:nvContentPartPr>
              <p14:xfrm>
                <a:off x="7675829" y="1510758"/>
                <a:ext cx="48240" cy="86760"/>
              </p14:xfrm>
            </p:contentPart>
          </mc:Choice>
          <mc:Fallback xmlns="">
            <p:pic>
              <p:nvPicPr>
                <p:cNvPr id="207" name="Ink 206">
                  <a:extLst>
                    <a:ext uri="{FF2B5EF4-FFF2-40B4-BE49-F238E27FC236}">
                      <a16:creationId xmlns:a16="http://schemas.microsoft.com/office/drawing/2014/main" id="{5BC1616D-E44B-611E-55A4-5F3B5758B3C5}"/>
                    </a:ext>
                  </a:extLst>
                </p:cNvPr>
                <p:cNvPicPr/>
                <p:nvPr/>
              </p:nvPicPr>
              <p:blipFill>
                <a:blip r:embed="rId338"/>
                <a:stretch>
                  <a:fillRect/>
                </a:stretch>
              </p:blipFill>
              <p:spPr>
                <a:xfrm>
                  <a:off x="7666829" y="1501758"/>
                  <a:ext cx="658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08" name="Ink 207">
                  <a:extLst>
                    <a:ext uri="{FF2B5EF4-FFF2-40B4-BE49-F238E27FC236}">
                      <a16:creationId xmlns:a16="http://schemas.microsoft.com/office/drawing/2014/main" id="{CE35C291-22F2-DDF6-4A20-742575C8AF83}"/>
                    </a:ext>
                  </a:extLst>
                </p14:cNvPr>
                <p14:cNvContentPartPr/>
                <p14:nvPr/>
              </p14:nvContentPartPr>
              <p14:xfrm>
                <a:off x="7844309" y="1514358"/>
                <a:ext cx="86400" cy="72360"/>
              </p14:xfrm>
            </p:contentPart>
          </mc:Choice>
          <mc:Fallback xmlns="">
            <p:pic>
              <p:nvPicPr>
                <p:cNvPr id="208" name="Ink 207">
                  <a:extLst>
                    <a:ext uri="{FF2B5EF4-FFF2-40B4-BE49-F238E27FC236}">
                      <a16:creationId xmlns:a16="http://schemas.microsoft.com/office/drawing/2014/main" id="{CE35C291-22F2-DDF6-4A20-742575C8AF83}"/>
                    </a:ext>
                  </a:extLst>
                </p:cNvPr>
                <p:cNvPicPr/>
                <p:nvPr/>
              </p:nvPicPr>
              <p:blipFill>
                <a:blip r:embed="rId340"/>
                <a:stretch>
                  <a:fillRect/>
                </a:stretch>
              </p:blipFill>
              <p:spPr>
                <a:xfrm>
                  <a:off x="7835309" y="1505358"/>
                  <a:ext cx="1040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09" name="Ink 208">
                  <a:extLst>
                    <a:ext uri="{FF2B5EF4-FFF2-40B4-BE49-F238E27FC236}">
                      <a16:creationId xmlns:a16="http://schemas.microsoft.com/office/drawing/2014/main" id="{F02351D6-8086-1C87-4CFF-6D6D0B393386}"/>
                    </a:ext>
                  </a:extLst>
                </p14:cNvPr>
                <p14:cNvContentPartPr/>
                <p14:nvPr/>
              </p14:nvContentPartPr>
              <p14:xfrm>
                <a:off x="7943669" y="1523358"/>
                <a:ext cx="72000" cy="64800"/>
              </p14:xfrm>
            </p:contentPart>
          </mc:Choice>
          <mc:Fallback xmlns="">
            <p:pic>
              <p:nvPicPr>
                <p:cNvPr id="209" name="Ink 208">
                  <a:extLst>
                    <a:ext uri="{FF2B5EF4-FFF2-40B4-BE49-F238E27FC236}">
                      <a16:creationId xmlns:a16="http://schemas.microsoft.com/office/drawing/2014/main" id="{F02351D6-8086-1C87-4CFF-6D6D0B393386}"/>
                    </a:ext>
                  </a:extLst>
                </p:cNvPr>
                <p:cNvPicPr/>
                <p:nvPr/>
              </p:nvPicPr>
              <p:blipFill>
                <a:blip r:embed="rId342"/>
                <a:stretch>
                  <a:fillRect/>
                </a:stretch>
              </p:blipFill>
              <p:spPr>
                <a:xfrm>
                  <a:off x="7935029" y="1514358"/>
                  <a:ext cx="8964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10" name="Ink 209">
                  <a:extLst>
                    <a:ext uri="{FF2B5EF4-FFF2-40B4-BE49-F238E27FC236}">
                      <a16:creationId xmlns:a16="http://schemas.microsoft.com/office/drawing/2014/main" id="{914A1922-59E2-B48E-E4E7-143767830DC3}"/>
                    </a:ext>
                  </a:extLst>
                </p14:cNvPr>
                <p14:cNvContentPartPr/>
                <p14:nvPr/>
              </p14:nvContentPartPr>
              <p14:xfrm>
                <a:off x="8045189" y="1526958"/>
                <a:ext cx="76680" cy="123120"/>
              </p14:xfrm>
            </p:contentPart>
          </mc:Choice>
          <mc:Fallback xmlns="">
            <p:pic>
              <p:nvPicPr>
                <p:cNvPr id="210" name="Ink 209">
                  <a:extLst>
                    <a:ext uri="{FF2B5EF4-FFF2-40B4-BE49-F238E27FC236}">
                      <a16:creationId xmlns:a16="http://schemas.microsoft.com/office/drawing/2014/main" id="{914A1922-59E2-B48E-E4E7-143767830DC3}"/>
                    </a:ext>
                  </a:extLst>
                </p:cNvPr>
                <p:cNvPicPr/>
                <p:nvPr/>
              </p:nvPicPr>
              <p:blipFill>
                <a:blip r:embed="rId344"/>
                <a:stretch>
                  <a:fillRect/>
                </a:stretch>
              </p:blipFill>
              <p:spPr>
                <a:xfrm>
                  <a:off x="8036549" y="1517958"/>
                  <a:ext cx="9432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11" name="Ink 210">
                  <a:extLst>
                    <a:ext uri="{FF2B5EF4-FFF2-40B4-BE49-F238E27FC236}">
                      <a16:creationId xmlns:a16="http://schemas.microsoft.com/office/drawing/2014/main" id="{1CFEE909-B39D-EBC0-E9EA-E7B03E3D12CA}"/>
                    </a:ext>
                  </a:extLst>
                </p14:cNvPr>
                <p14:cNvContentPartPr/>
                <p14:nvPr/>
              </p14:nvContentPartPr>
              <p14:xfrm>
                <a:off x="8125109" y="1460718"/>
                <a:ext cx="16560" cy="116280"/>
              </p14:xfrm>
            </p:contentPart>
          </mc:Choice>
          <mc:Fallback xmlns="">
            <p:pic>
              <p:nvPicPr>
                <p:cNvPr id="211" name="Ink 210">
                  <a:extLst>
                    <a:ext uri="{FF2B5EF4-FFF2-40B4-BE49-F238E27FC236}">
                      <a16:creationId xmlns:a16="http://schemas.microsoft.com/office/drawing/2014/main" id="{1CFEE909-B39D-EBC0-E9EA-E7B03E3D12CA}"/>
                    </a:ext>
                  </a:extLst>
                </p:cNvPr>
                <p:cNvPicPr/>
                <p:nvPr/>
              </p:nvPicPr>
              <p:blipFill>
                <a:blip r:embed="rId346"/>
                <a:stretch>
                  <a:fillRect/>
                </a:stretch>
              </p:blipFill>
              <p:spPr>
                <a:xfrm>
                  <a:off x="8116469" y="1452078"/>
                  <a:ext cx="342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212" name="Ink 211">
                  <a:extLst>
                    <a:ext uri="{FF2B5EF4-FFF2-40B4-BE49-F238E27FC236}">
                      <a16:creationId xmlns:a16="http://schemas.microsoft.com/office/drawing/2014/main" id="{D22AC384-7812-7DE8-6C78-7486236AE3EB}"/>
                    </a:ext>
                  </a:extLst>
                </p14:cNvPr>
                <p14:cNvContentPartPr/>
                <p14:nvPr/>
              </p14:nvContentPartPr>
              <p14:xfrm>
                <a:off x="8181269" y="1504638"/>
                <a:ext cx="40680" cy="59760"/>
              </p14:xfrm>
            </p:contentPart>
          </mc:Choice>
          <mc:Fallback xmlns="">
            <p:pic>
              <p:nvPicPr>
                <p:cNvPr id="212" name="Ink 211">
                  <a:extLst>
                    <a:ext uri="{FF2B5EF4-FFF2-40B4-BE49-F238E27FC236}">
                      <a16:creationId xmlns:a16="http://schemas.microsoft.com/office/drawing/2014/main" id="{D22AC384-7812-7DE8-6C78-7486236AE3EB}"/>
                    </a:ext>
                  </a:extLst>
                </p:cNvPr>
                <p:cNvPicPr/>
                <p:nvPr/>
              </p:nvPicPr>
              <p:blipFill>
                <a:blip r:embed="rId348"/>
                <a:stretch>
                  <a:fillRect/>
                </a:stretch>
              </p:blipFill>
              <p:spPr>
                <a:xfrm>
                  <a:off x="8172629" y="1495998"/>
                  <a:ext cx="5832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13" name="Ink 212">
                  <a:extLst>
                    <a:ext uri="{FF2B5EF4-FFF2-40B4-BE49-F238E27FC236}">
                      <a16:creationId xmlns:a16="http://schemas.microsoft.com/office/drawing/2014/main" id="{3E137122-BE92-2A92-5B1C-D3C2AE709AF2}"/>
                    </a:ext>
                  </a:extLst>
                </p14:cNvPr>
                <p14:cNvContentPartPr/>
                <p14:nvPr/>
              </p14:nvContentPartPr>
              <p14:xfrm>
                <a:off x="8258669" y="1510038"/>
                <a:ext cx="41760" cy="64440"/>
              </p14:xfrm>
            </p:contentPart>
          </mc:Choice>
          <mc:Fallback xmlns="">
            <p:pic>
              <p:nvPicPr>
                <p:cNvPr id="213" name="Ink 212">
                  <a:extLst>
                    <a:ext uri="{FF2B5EF4-FFF2-40B4-BE49-F238E27FC236}">
                      <a16:creationId xmlns:a16="http://schemas.microsoft.com/office/drawing/2014/main" id="{3E137122-BE92-2A92-5B1C-D3C2AE709AF2}"/>
                    </a:ext>
                  </a:extLst>
                </p:cNvPr>
                <p:cNvPicPr/>
                <p:nvPr/>
              </p:nvPicPr>
              <p:blipFill>
                <a:blip r:embed="rId350"/>
                <a:stretch>
                  <a:fillRect/>
                </a:stretch>
              </p:blipFill>
              <p:spPr>
                <a:xfrm>
                  <a:off x="8250029" y="1501398"/>
                  <a:ext cx="59400" cy="82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1">
            <p14:nvContentPartPr>
              <p14:cNvPr id="175" name="Ink 174">
                <a:extLst>
                  <a:ext uri="{FF2B5EF4-FFF2-40B4-BE49-F238E27FC236}">
                    <a16:creationId xmlns:a16="http://schemas.microsoft.com/office/drawing/2014/main" id="{A4CBC7A7-A4B4-98F4-1652-6202C86DE097}"/>
                  </a:ext>
                </a:extLst>
              </p14:cNvPr>
              <p14:cNvContentPartPr/>
              <p14:nvPr/>
            </p14:nvContentPartPr>
            <p14:xfrm>
              <a:off x="1922645" y="2381812"/>
              <a:ext cx="25920" cy="126720"/>
            </p14:xfrm>
          </p:contentPart>
        </mc:Choice>
        <mc:Fallback xmlns="">
          <p:pic>
            <p:nvPicPr>
              <p:cNvPr id="175" name="Ink 174">
                <a:extLst>
                  <a:ext uri="{FF2B5EF4-FFF2-40B4-BE49-F238E27FC236}">
                    <a16:creationId xmlns:a16="http://schemas.microsoft.com/office/drawing/2014/main" id="{A4CBC7A7-A4B4-98F4-1652-6202C86DE097}"/>
                  </a:ext>
                </a:extLst>
              </p:cNvPr>
              <p:cNvPicPr/>
              <p:nvPr/>
            </p:nvPicPr>
            <p:blipFill>
              <a:blip r:embed="rId352"/>
              <a:stretch>
                <a:fillRect/>
              </a:stretch>
            </p:blipFill>
            <p:spPr>
              <a:xfrm>
                <a:off x="1914005" y="2373172"/>
                <a:ext cx="43560" cy="144360"/>
              </a:xfrm>
              <a:prstGeom prst="rect">
                <a:avLst/>
              </a:prstGeom>
            </p:spPr>
          </p:pic>
        </mc:Fallback>
      </mc:AlternateContent>
      <p:grpSp>
        <p:nvGrpSpPr>
          <p:cNvPr id="275" name="Group 274">
            <a:extLst>
              <a:ext uri="{FF2B5EF4-FFF2-40B4-BE49-F238E27FC236}">
                <a16:creationId xmlns:a16="http://schemas.microsoft.com/office/drawing/2014/main" id="{D33F3F1F-81C1-049D-9F67-50014A94C62E}"/>
              </a:ext>
            </a:extLst>
          </p:cNvPr>
          <p:cNvGrpSpPr/>
          <p:nvPr/>
        </p:nvGrpSpPr>
        <p:grpSpPr>
          <a:xfrm>
            <a:off x="4920277" y="1890155"/>
            <a:ext cx="1541520" cy="219240"/>
            <a:chOff x="4920277" y="1890155"/>
            <a:chExt cx="1541520" cy="219240"/>
          </a:xfrm>
        </p:grpSpPr>
        <mc:AlternateContent xmlns:mc="http://schemas.openxmlformats.org/markup-compatibility/2006" xmlns:p14="http://schemas.microsoft.com/office/powerpoint/2010/main">
          <mc:Choice Requires="p14">
            <p:contentPart p14:bwMode="auto" r:id="rId353">
              <p14:nvContentPartPr>
                <p14:cNvPr id="247" name="Ink 246">
                  <a:extLst>
                    <a:ext uri="{FF2B5EF4-FFF2-40B4-BE49-F238E27FC236}">
                      <a16:creationId xmlns:a16="http://schemas.microsoft.com/office/drawing/2014/main" id="{016E3DC7-1E27-E433-5C8B-B410F35C40D0}"/>
                    </a:ext>
                  </a:extLst>
                </p14:cNvPr>
                <p14:cNvContentPartPr/>
                <p14:nvPr/>
              </p14:nvContentPartPr>
              <p14:xfrm>
                <a:off x="4985077" y="1914995"/>
                <a:ext cx="4320" cy="15840"/>
              </p14:xfrm>
            </p:contentPart>
          </mc:Choice>
          <mc:Fallback xmlns="">
            <p:pic>
              <p:nvPicPr>
                <p:cNvPr id="247" name="Ink 246">
                  <a:extLst>
                    <a:ext uri="{FF2B5EF4-FFF2-40B4-BE49-F238E27FC236}">
                      <a16:creationId xmlns:a16="http://schemas.microsoft.com/office/drawing/2014/main" id="{016E3DC7-1E27-E433-5C8B-B410F35C40D0}"/>
                    </a:ext>
                  </a:extLst>
                </p:cNvPr>
                <p:cNvPicPr/>
                <p:nvPr/>
              </p:nvPicPr>
              <p:blipFill>
                <a:blip r:embed="rId354"/>
                <a:stretch>
                  <a:fillRect/>
                </a:stretch>
              </p:blipFill>
              <p:spPr>
                <a:xfrm>
                  <a:off x="4976437" y="1905995"/>
                  <a:ext cx="219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48" name="Ink 247">
                  <a:extLst>
                    <a:ext uri="{FF2B5EF4-FFF2-40B4-BE49-F238E27FC236}">
                      <a16:creationId xmlns:a16="http://schemas.microsoft.com/office/drawing/2014/main" id="{727E3B1C-4DFF-EF44-1D98-29231ABDF71C}"/>
                    </a:ext>
                  </a:extLst>
                </p14:cNvPr>
                <p14:cNvContentPartPr/>
                <p14:nvPr/>
              </p14:nvContentPartPr>
              <p14:xfrm>
                <a:off x="4920277" y="1890155"/>
                <a:ext cx="150480" cy="165960"/>
              </p14:xfrm>
            </p:contentPart>
          </mc:Choice>
          <mc:Fallback xmlns="">
            <p:pic>
              <p:nvPicPr>
                <p:cNvPr id="248" name="Ink 247">
                  <a:extLst>
                    <a:ext uri="{FF2B5EF4-FFF2-40B4-BE49-F238E27FC236}">
                      <a16:creationId xmlns:a16="http://schemas.microsoft.com/office/drawing/2014/main" id="{727E3B1C-4DFF-EF44-1D98-29231ABDF71C}"/>
                    </a:ext>
                  </a:extLst>
                </p:cNvPr>
                <p:cNvPicPr/>
                <p:nvPr/>
              </p:nvPicPr>
              <p:blipFill>
                <a:blip r:embed="rId356"/>
                <a:stretch>
                  <a:fillRect/>
                </a:stretch>
              </p:blipFill>
              <p:spPr>
                <a:xfrm>
                  <a:off x="4911277" y="1881155"/>
                  <a:ext cx="168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57">
              <p14:nvContentPartPr>
                <p14:cNvPr id="250" name="Ink 249">
                  <a:extLst>
                    <a:ext uri="{FF2B5EF4-FFF2-40B4-BE49-F238E27FC236}">
                      <a16:creationId xmlns:a16="http://schemas.microsoft.com/office/drawing/2014/main" id="{37932AF1-30C8-98F1-FA31-1020B676F8A8}"/>
                    </a:ext>
                  </a:extLst>
                </p14:cNvPr>
                <p14:cNvContentPartPr/>
                <p14:nvPr/>
              </p14:nvContentPartPr>
              <p14:xfrm>
                <a:off x="5115037" y="1921115"/>
                <a:ext cx="34200" cy="107640"/>
              </p14:xfrm>
            </p:contentPart>
          </mc:Choice>
          <mc:Fallback xmlns="">
            <p:pic>
              <p:nvPicPr>
                <p:cNvPr id="250" name="Ink 249">
                  <a:extLst>
                    <a:ext uri="{FF2B5EF4-FFF2-40B4-BE49-F238E27FC236}">
                      <a16:creationId xmlns:a16="http://schemas.microsoft.com/office/drawing/2014/main" id="{37932AF1-30C8-98F1-FA31-1020B676F8A8}"/>
                    </a:ext>
                  </a:extLst>
                </p:cNvPr>
                <p:cNvPicPr/>
                <p:nvPr/>
              </p:nvPicPr>
              <p:blipFill>
                <a:blip r:embed="rId358"/>
                <a:stretch>
                  <a:fillRect/>
                </a:stretch>
              </p:blipFill>
              <p:spPr>
                <a:xfrm>
                  <a:off x="5106397" y="1912115"/>
                  <a:ext cx="5184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51" name="Ink 250">
                  <a:extLst>
                    <a:ext uri="{FF2B5EF4-FFF2-40B4-BE49-F238E27FC236}">
                      <a16:creationId xmlns:a16="http://schemas.microsoft.com/office/drawing/2014/main" id="{B83E1364-0F9D-A361-F9FC-9B5A90C5CC8D}"/>
                    </a:ext>
                  </a:extLst>
                </p14:cNvPr>
                <p14:cNvContentPartPr/>
                <p14:nvPr/>
              </p14:nvContentPartPr>
              <p14:xfrm>
                <a:off x="5126197" y="1910315"/>
                <a:ext cx="78840" cy="145080"/>
              </p14:xfrm>
            </p:contentPart>
          </mc:Choice>
          <mc:Fallback xmlns="">
            <p:pic>
              <p:nvPicPr>
                <p:cNvPr id="251" name="Ink 250">
                  <a:extLst>
                    <a:ext uri="{FF2B5EF4-FFF2-40B4-BE49-F238E27FC236}">
                      <a16:creationId xmlns:a16="http://schemas.microsoft.com/office/drawing/2014/main" id="{B83E1364-0F9D-A361-F9FC-9B5A90C5CC8D}"/>
                    </a:ext>
                  </a:extLst>
                </p:cNvPr>
                <p:cNvPicPr/>
                <p:nvPr/>
              </p:nvPicPr>
              <p:blipFill>
                <a:blip r:embed="rId360"/>
                <a:stretch>
                  <a:fillRect/>
                </a:stretch>
              </p:blipFill>
              <p:spPr>
                <a:xfrm>
                  <a:off x="5117197" y="1901315"/>
                  <a:ext cx="9648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52" name="Ink 251">
                  <a:extLst>
                    <a:ext uri="{FF2B5EF4-FFF2-40B4-BE49-F238E27FC236}">
                      <a16:creationId xmlns:a16="http://schemas.microsoft.com/office/drawing/2014/main" id="{B61B127B-94A0-0086-E008-9519FC2AB7A9}"/>
                    </a:ext>
                  </a:extLst>
                </p14:cNvPr>
                <p14:cNvContentPartPr/>
                <p14:nvPr/>
              </p14:nvContentPartPr>
              <p14:xfrm>
                <a:off x="5248597" y="1943435"/>
                <a:ext cx="61920" cy="15840"/>
              </p14:xfrm>
            </p:contentPart>
          </mc:Choice>
          <mc:Fallback xmlns="">
            <p:pic>
              <p:nvPicPr>
                <p:cNvPr id="252" name="Ink 251">
                  <a:extLst>
                    <a:ext uri="{FF2B5EF4-FFF2-40B4-BE49-F238E27FC236}">
                      <a16:creationId xmlns:a16="http://schemas.microsoft.com/office/drawing/2014/main" id="{B61B127B-94A0-0086-E008-9519FC2AB7A9}"/>
                    </a:ext>
                  </a:extLst>
                </p:cNvPr>
                <p:cNvPicPr/>
                <p:nvPr/>
              </p:nvPicPr>
              <p:blipFill>
                <a:blip r:embed="rId362"/>
                <a:stretch>
                  <a:fillRect/>
                </a:stretch>
              </p:blipFill>
              <p:spPr>
                <a:xfrm>
                  <a:off x="5239597" y="1934435"/>
                  <a:ext cx="795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53" name="Ink 252">
                  <a:extLst>
                    <a:ext uri="{FF2B5EF4-FFF2-40B4-BE49-F238E27FC236}">
                      <a16:creationId xmlns:a16="http://schemas.microsoft.com/office/drawing/2014/main" id="{C7EB0643-1FF2-B1C5-51BC-23FA30D4A455}"/>
                    </a:ext>
                  </a:extLst>
                </p14:cNvPr>
                <p14:cNvContentPartPr/>
                <p14:nvPr/>
              </p14:nvContentPartPr>
              <p14:xfrm>
                <a:off x="5275597" y="1942715"/>
                <a:ext cx="27000" cy="119880"/>
              </p14:xfrm>
            </p:contentPart>
          </mc:Choice>
          <mc:Fallback xmlns="">
            <p:pic>
              <p:nvPicPr>
                <p:cNvPr id="253" name="Ink 252">
                  <a:extLst>
                    <a:ext uri="{FF2B5EF4-FFF2-40B4-BE49-F238E27FC236}">
                      <a16:creationId xmlns:a16="http://schemas.microsoft.com/office/drawing/2014/main" id="{C7EB0643-1FF2-B1C5-51BC-23FA30D4A455}"/>
                    </a:ext>
                  </a:extLst>
                </p:cNvPr>
                <p:cNvPicPr/>
                <p:nvPr/>
              </p:nvPicPr>
              <p:blipFill>
                <a:blip r:embed="rId364"/>
                <a:stretch>
                  <a:fillRect/>
                </a:stretch>
              </p:blipFill>
              <p:spPr>
                <a:xfrm>
                  <a:off x="5266597" y="1933715"/>
                  <a:ext cx="4464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254" name="Ink 253">
                  <a:extLst>
                    <a:ext uri="{FF2B5EF4-FFF2-40B4-BE49-F238E27FC236}">
                      <a16:creationId xmlns:a16="http://schemas.microsoft.com/office/drawing/2014/main" id="{FB58A7C8-8C67-7C9A-F316-52D22B21B993}"/>
                    </a:ext>
                  </a:extLst>
                </p14:cNvPr>
                <p14:cNvContentPartPr/>
                <p14:nvPr/>
              </p14:nvContentPartPr>
              <p14:xfrm>
                <a:off x="5267317" y="1993115"/>
                <a:ext cx="59040" cy="40680"/>
              </p14:xfrm>
            </p:contentPart>
          </mc:Choice>
          <mc:Fallback xmlns="">
            <p:pic>
              <p:nvPicPr>
                <p:cNvPr id="254" name="Ink 253">
                  <a:extLst>
                    <a:ext uri="{FF2B5EF4-FFF2-40B4-BE49-F238E27FC236}">
                      <a16:creationId xmlns:a16="http://schemas.microsoft.com/office/drawing/2014/main" id="{FB58A7C8-8C67-7C9A-F316-52D22B21B993}"/>
                    </a:ext>
                  </a:extLst>
                </p:cNvPr>
                <p:cNvPicPr/>
                <p:nvPr/>
              </p:nvPicPr>
              <p:blipFill>
                <a:blip r:embed="rId366"/>
                <a:stretch>
                  <a:fillRect/>
                </a:stretch>
              </p:blipFill>
              <p:spPr>
                <a:xfrm>
                  <a:off x="5258677" y="1984115"/>
                  <a:ext cx="766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255" name="Ink 254">
                  <a:extLst>
                    <a:ext uri="{FF2B5EF4-FFF2-40B4-BE49-F238E27FC236}">
                      <a16:creationId xmlns:a16="http://schemas.microsoft.com/office/drawing/2014/main" id="{46D5CF10-E7D6-0DCB-435F-B939FAC826B1}"/>
                    </a:ext>
                  </a:extLst>
                </p14:cNvPr>
                <p14:cNvContentPartPr/>
                <p14:nvPr/>
              </p14:nvContentPartPr>
              <p14:xfrm>
                <a:off x="5354797" y="1940555"/>
                <a:ext cx="114840" cy="114840"/>
              </p14:xfrm>
            </p:contentPart>
          </mc:Choice>
          <mc:Fallback xmlns="">
            <p:pic>
              <p:nvPicPr>
                <p:cNvPr id="255" name="Ink 254">
                  <a:extLst>
                    <a:ext uri="{FF2B5EF4-FFF2-40B4-BE49-F238E27FC236}">
                      <a16:creationId xmlns:a16="http://schemas.microsoft.com/office/drawing/2014/main" id="{46D5CF10-E7D6-0DCB-435F-B939FAC826B1}"/>
                    </a:ext>
                  </a:extLst>
                </p:cNvPr>
                <p:cNvPicPr/>
                <p:nvPr/>
              </p:nvPicPr>
              <p:blipFill>
                <a:blip r:embed="rId368"/>
                <a:stretch>
                  <a:fillRect/>
                </a:stretch>
              </p:blipFill>
              <p:spPr>
                <a:xfrm>
                  <a:off x="5345797" y="1931555"/>
                  <a:ext cx="1324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257" name="Ink 256">
                  <a:extLst>
                    <a:ext uri="{FF2B5EF4-FFF2-40B4-BE49-F238E27FC236}">
                      <a16:creationId xmlns:a16="http://schemas.microsoft.com/office/drawing/2014/main" id="{5987FA7B-406C-EE75-7B6F-ECDB4762E502}"/>
                    </a:ext>
                  </a:extLst>
                </p14:cNvPr>
                <p14:cNvContentPartPr/>
                <p14:nvPr/>
              </p14:nvContentPartPr>
              <p14:xfrm>
                <a:off x="5554597" y="1970075"/>
                <a:ext cx="89640" cy="10440"/>
              </p14:xfrm>
            </p:contentPart>
          </mc:Choice>
          <mc:Fallback xmlns="">
            <p:pic>
              <p:nvPicPr>
                <p:cNvPr id="257" name="Ink 256">
                  <a:extLst>
                    <a:ext uri="{FF2B5EF4-FFF2-40B4-BE49-F238E27FC236}">
                      <a16:creationId xmlns:a16="http://schemas.microsoft.com/office/drawing/2014/main" id="{5987FA7B-406C-EE75-7B6F-ECDB4762E502}"/>
                    </a:ext>
                  </a:extLst>
                </p:cNvPr>
                <p:cNvPicPr/>
                <p:nvPr/>
              </p:nvPicPr>
              <p:blipFill>
                <a:blip r:embed="rId370"/>
                <a:stretch>
                  <a:fillRect/>
                </a:stretch>
              </p:blipFill>
              <p:spPr>
                <a:xfrm>
                  <a:off x="5545597" y="1961075"/>
                  <a:ext cx="107280" cy="28080"/>
                </a:xfrm>
                <a:prstGeom prst="rect">
                  <a:avLst/>
                </a:prstGeom>
              </p:spPr>
            </p:pic>
          </mc:Fallback>
        </mc:AlternateContent>
        <mc:AlternateContent xmlns:mc="http://schemas.openxmlformats.org/markup-compatibility/2006" xmlns:p14="http://schemas.microsoft.com/office/powerpoint/2010/main">
          <mc:Choice Requires="p14">
            <p:contentPart p14:bwMode="auto" r:id="rId371">
              <p14:nvContentPartPr>
                <p14:cNvPr id="258" name="Ink 257">
                  <a:extLst>
                    <a:ext uri="{FF2B5EF4-FFF2-40B4-BE49-F238E27FC236}">
                      <a16:creationId xmlns:a16="http://schemas.microsoft.com/office/drawing/2014/main" id="{06439466-79EA-A236-23D9-83AFECAB3448}"/>
                    </a:ext>
                  </a:extLst>
                </p14:cNvPr>
                <p14:cNvContentPartPr/>
                <p14:nvPr/>
              </p14:nvContentPartPr>
              <p14:xfrm>
                <a:off x="5551357" y="2015435"/>
                <a:ext cx="105480" cy="11880"/>
              </p14:xfrm>
            </p:contentPart>
          </mc:Choice>
          <mc:Fallback xmlns="">
            <p:pic>
              <p:nvPicPr>
                <p:cNvPr id="258" name="Ink 257">
                  <a:extLst>
                    <a:ext uri="{FF2B5EF4-FFF2-40B4-BE49-F238E27FC236}">
                      <a16:creationId xmlns:a16="http://schemas.microsoft.com/office/drawing/2014/main" id="{06439466-79EA-A236-23D9-83AFECAB3448}"/>
                    </a:ext>
                  </a:extLst>
                </p:cNvPr>
                <p:cNvPicPr/>
                <p:nvPr/>
              </p:nvPicPr>
              <p:blipFill>
                <a:blip r:embed="rId372"/>
                <a:stretch>
                  <a:fillRect/>
                </a:stretch>
              </p:blipFill>
              <p:spPr>
                <a:xfrm>
                  <a:off x="5542357" y="2006435"/>
                  <a:ext cx="1231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264" name="Ink 263">
                  <a:extLst>
                    <a:ext uri="{FF2B5EF4-FFF2-40B4-BE49-F238E27FC236}">
                      <a16:creationId xmlns:a16="http://schemas.microsoft.com/office/drawing/2014/main" id="{0283330E-18D8-5680-B5C2-52431886CA8C}"/>
                    </a:ext>
                  </a:extLst>
                </p14:cNvPr>
                <p14:cNvContentPartPr/>
                <p14:nvPr/>
              </p14:nvContentPartPr>
              <p14:xfrm>
                <a:off x="5735317" y="1922195"/>
                <a:ext cx="68040" cy="112320"/>
              </p14:xfrm>
            </p:contentPart>
          </mc:Choice>
          <mc:Fallback xmlns="">
            <p:pic>
              <p:nvPicPr>
                <p:cNvPr id="264" name="Ink 263">
                  <a:extLst>
                    <a:ext uri="{FF2B5EF4-FFF2-40B4-BE49-F238E27FC236}">
                      <a16:creationId xmlns:a16="http://schemas.microsoft.com/office/drawing/2014/main" id="{0283330E-18D8-5680-B5C2-52431886CA8C}"/>
                    </a:ext>
                  </a:extLst>
                </p:cNvPr>
                <p:cNvPicPr/>
                <p:nvPr/>
              </p:nvPicPr>
              <p:blipFill>
                <a:blip r:embed="rId374"/>
                <a:stretch>
                  <a:fillRect/>
                </a:stretch>
              </p:blipFill>
              <p:spPr>
                <a:xfrm>
                  <a:off x="5726677" y="1913555"/>
                  <a:ext cx="856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265" name="Ink 264">
                  <a:extLst>
                    <a:ext uri="{FF2B5EF4-FFF2-40B4-BE49-F238E27FC236}">
                      <a16:creationId xmlns:a16="http://schemas.microsoft.com/office/drawing/2014/main" id="{03DAA8B0-3178-74F3-630E-FDF563EE405B}"/>
                    </a:ext>
                  </a:extLst>
                </p14:cNvPr>
                <p14:cNvContentPartPr/>
                <p14:nvPr/>
              </p14:nvContentPartPr>
              <p14:xfrm>
                <a:off x="5834317" y="1970795"/>
                <a:ext cx="34200" cy="85320"/>
              </p14:xfrm>
            </p:contentPart>
          </mc:Choice>
          <mc:Fallback xmlns="">
            <p:pic>
              <p:nvPicPr>
                <p:cNvPr id="265" name="Ink 264">
                  <a:extLst>
                    <a:ext uri="{FF2B5EF4-FFF2-40B4-BE49-F238E27FC236}">
                      <a16:creationId xmlns:a16="http://schemas.microsoft.com/office/drawing/2014/main" id="{03DAA8B0-3178-74F3-630E-FDF563EE405B}"/>
                    </a:ext>
                  </a:extLst>
                </p:cNvPr>
                <p:cNvPicPr/>
                <p:nvPr/>
              </p:nvPicPr>
              <p:blipFill>
                <a:blip r:embed="rId376"/>
                <a:stretch>
                  <a:fillRect/>
                </a:stretch>
              </p:blipFill>
              <p:spPr>
                <a:xfrm>
                  <a:off x="5825317" y="1961795"/>
                  <a:ext cx="5184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377">
              <p14:nvContentPartPr>
                <p14:cNvPr id="266" name="Ink 265">
                  <a:extLst>
                    <a:ext uri="{FF2B5EF4-FFF2-40B4-BE49-F238E27FC236}">
                      <a16:creationId xmlns:a16="http://schemas.microsoft.com/office/drawing/2014/main" id="{44C3D600-ED12-5DB7-CE56-9C6C3045CE76}"/>
                    </a:ext>
                  </a:extLst>
                </p14:cNvPr>
                <p14:cNvContentPartPr/>
                <p14:nvPr/>
              </p14:nvContentPartPr>
              <p14:xfrm>
                <a:off x="5867077" y="1974395"/>
                <a:ext cx="50400" cy="72720"/>
              </p14:xfrm>
            </p:contentPart>
          </mc:Choice>
          <mc:Fallback xmlns="">
            <p:pic>
              <p:nvPicPr>
                <p:cNvPr id="266" name="Ink 265">
                  <a:extLst>
                    <a:ext uri="{FF2B5EF4-FFF2-40B4-BE49-F238E27FC236}">
                      <a16:creationId xmlns:a16="http://schemas.microsoft.com/office/drawing/2014/main" id="{44C3D600-ED12-5DB7-CE56-9C6C3045CE76}"/>
                    </a:ext>
                  </a:extLst>
                </p:cNvPr>
                <p:cNvPicPr/>
                <p:nvPr/>
              </p:nvPicPr>
              <p:blipFill>
                <a:blip r:embed="rId378"/>
                <a:stretch>
                  <a:fillRect/>
                </a:stretch>
              </p:blipFill>
              <p:spPr>
                <a:xfrm>
                  <a:off x="5858437" y="1965395"/>
                  <a:ext cx="6804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267" name="Ink 266">
                  <a:extLst>
                    <a:ext uri="{FF2B5EF4-FFF2-40B4-BE49-F238E27FC236}">
                      <a16:creationId xmlns:a16="http://schemas.microsoft.com/office/drawing/2014/main" id="{2124C5E7-75D4-97B5-A231-63EF83895890}"/>
                    </a:ext>
                  </a:extLst>
                </p14:cNvPr>
                <p14:cNvContentPartPr/>
                <p14:nvPr/>
              </p14:nvContentPartPr>
              <p14:xfrm>
                <a:off x="5961397" y="1993835"/>
                <a:ext cx="47880" cy="2880"/>
              </p14:xfrm>
            </p:contentPart>
          </mc:Choice>
          <mc:Fallback xmlns="">
            <p:pic>
              <p:nvPicPr>
                <p:cNvPr id="267" name="Ink 266">
                  <a:extLst>
                    <a:ext uri="{FF2B5EF4-FFF2-40B4-BE49-F238E27FC236}">
                      <a16:creationId xmlns:a16="http://schemas.microsoft.com/office/drawing/2014/main" id="{2124C5E7-75D4-97B5-A231-63EF83895890}"/>
                    </a:ext>
                  </a:extLst>
                </p:cNvPr>
                <p:cNvPicPr/>
                <p:nvPr/>
              </p:nvPicPr>
              <p:blipFill>
                <a:blip r:embed="rId380"/>
                <a:stretch>
                  <a:fillRect/>
                </a:stretch>
              </p:blipFill>
              <p:spPr>
                <a:xfrm>
                  <a:off x="5952397" y="1985195"/>
                  <a:ext cx="6552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268" name="Ink 267">
                  <a:extLst>
                    <a:ext uri="{FF2B5EF4-FFF2-40B4-BE49-F238E27FC236}">
                      <a16:creationId xmlns:a16="http://schemas.microsoft.com/office/drawing/2014/main" id="{D8DE0776-E942-2DAB-3D9E-CBBF5F8C5D21}"/>
                    </a:ext>
                  </a:extLst>
                </p14:cNvPr>
                <p14:cNvContentPartPr/>
                <p14:nvPr/>
              </p14:nvContentPartPr>
              <p14:xfrm>
                <a:off x="5989837" y="1965755"/>
                <a:ext cx="8640" cy="81720"/>
              </p14:xfrm>
            </p:contentPart>
          </mc:Choice>
          <mc:Fallback xmlns="">
            <p:pic>
              <p:nvPicPr>
                <p:cNvPr id="268" name="Ink 267">
                  <a:extLst>
                    <a:ext uri="{FF2B5EF4-FFF2-40B4-BE49-F238E27FC236}">
                      <a16:creationId xmlns:a16="http://schemas.microsoft.com/office/drawing/2014/main" id="{D8DE0776-E942-2DAB-3D9E-CBBF5F8C5D21}"/>
                    </a:ext>
                  </a:extLst>
                </p:cNvPr>
                <p:cNvPicPr/>
                <p:nvPr/>
              </p:nvPicPr>
              <p:blipFill>
                <a:blip r:embed="rId382"/>
                <a:stretch>
                  <a:fillRect/>
                </a:stretch>
              </p:blipFill>
              <p:spPr>
                <a:xfrm>
                  <a:off x="5981197" y="1957115"/>
                  <a:ext cx="26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270" name="Ink 269">
                  <a:extLst>
                    <a:ext uri="{FF2B5EF4-FFF2-40B4-BE49-F238E27FC236}">
                      <a16:creationId xmlns:a16="http://schemas.microsoft.com/office/drawing/2014/main" id="{2ED3C798-7919-F683-14C9-DB366EEEB8B7}"/>
                    </a:ext>
                  </a:extLst>
                </p14:cNvPr>
                <p14:cNvContentPartPr/>
                <p14:nvPr/>
              </p14:nvContentPartPr>
              <p14:xfrm>
                <a:off x="6064717" y="1971515"/>
                <a:ext cx="60840" cy="137880"/>
              </p14:xfrm>
            </p:contentPart>
          </mc:Choice>
          <mc:Fallback xmlns="">
            <p:pic>
              <p:nvPicPr>
                <p:cNvPr id="270" name="Ink 269">
                  <a:extLst>
                    <a:ext uri="{FF2B5EF4-FFF2-40B4-BE49-F238E27FC236}">
                      <a16:creationId xmlns:a16="http://schemas.microsoft.com/office/drawing/2014/main" id="{2ED3C798-7919-F683-14C9-DB366EEEB8B7}"/>
                    </a:ext>
                  </a:extLst>
                </p:cNvPr>
                <p:cNvPicPr/>
                <p:nvPr/>
              </p:nvPicPr>
              <p:blipFill>
                <a:blip r:embed="rId384"/>
                <a:stretch>
                  <a:fillRect/>
                </a:stretch>
              </p:blipFill>
              <p:spPr>
                <a:xfrm>
                  <a:off x="6055717" y="1962515"/>
                  <a:ext cx="7848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271" name="Ink 270">
                  <a:extLst>
                    <a:ext uri="{FF2B5EF4-FFF2-40B4-BE49-F238E27FC236}">
                      <a16:creationId xmlns:a16="http://schemas.microsoft.com/office/drawing/2014/main" id="{27AF7DD0-2A92-8BDF-29F6-01FA15522625}"/>
                    </a:ext>
                  </a:extLst>
                </p14:cNvPr>
                <p14:cNvContentPartPr/>
                <p14:nvPr/>
              </p14:nvContentPartPr>
              <p14:xfrm>
                <a:off x="6161917" y="1990235"/>
                <a:ext cx="33840" cy="8640"/>
              </p14:xfrm>
            </p:contentPart>
          </mc:Choice>
          <mc:Fallback xmlns="">
            <p:pic>
              <p:nvPicPr>
                <p:cNvPr id="271" name="Ink 270">
                  <a:extLst>
                    <a:ext uri="{FF2B5EF4-FFF2-40B4-BE49-F238E27FC236}">
                      <a16:creationId xmlns:a16="http://schemas.microsoft.com/office/drawing/2014/main" id="{27AF7DD0-2A92-8BDF-29F6-01FA15522625}"/>
                    </a:ext>
                  </a:extLst>
                </p:cNvPr>
                <p:cNvPicPr/>
                <p:nvPr/>
              </p:nvPicPr>
              <p:blipFill>
                <a:blip r:embed="rId386"/>
                <a:stretch>
                  <a:fillRect/>
                </a:stretch>
              </p:blipFill>
              <p:spPr>
                <a:xfrm>
                  <a:off x="6152917" y="1981235"/>
                  <a:ext cx="5148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387">
              <p14:nvContentPartPr>
                <p14:cNvPr id="272" name="Ink 271">
                  <a:extLst>
                    <a:ext uri="{FF2B5EF4-FFF2-40B4-BE49-F238E27FC236}">
                      <a16:creationId xmlns:a16="http://schemas.microsoft.com/office/drawing/2014/main" id="{C9FD2230-5B9B-EE48-67C7-09C3E5173493}"/>
                    </a:ext>
                  </a:extLst>
                </p14:cNvPr>
                <p14:cNvContentPartPr/>
                <p14:nvPr/>
              </p14:nvContentPartPr>
              <p14:xfrm>
                <a:off x="6234277" y="1941275"/>
                <a:ext cx="23040" cy="105480"/>
              </p14:xfrm>
            </p:contentPart>
          </mc:Choice>
          <mc:Fallback xmlns="">
            <p:pic>
              <p:nvPicPr>
                <p:cNvPr id="272" name="Ink 271">
                  <a:extLst>
                    <a:ext uri="{FF2B5EF4-FFF2-40B4-BE49-F238E27FC236}">
                      <a16:creationId xmlns:a16="http://schemas.microsoft.com/office/drawing/2014/main" id="{C9FD2230-5B9B-EE48-67C7-09C3E5173493}"/>
                    </a:ext>
                  </a:extLst>
                </p:cNvPr>
                <p:cNvPicPr/>
                <p:nvPr/>
              </p:nvPicPr>
              <p:blipFill>
                <a:blip r:embed="rId388"/>
                <a:stretch>
                  <a:fillRect/>
                </a:stretch>
              </p:blipFill>
              <p:spPr>
                <a:xfrm>
                  <a:off x="6225637" y="1932275"/>
                  <a:ext cx="406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273" name="Ink 272">
                  <a:extLst>
                    <a:ext uri="{FF2B5EF4-FFF2-40B4-BE49-F238E27FC236}">
                      <a16:creationId xmlns:a16="http://schemas.microsoft.com/office/drawing/2014/main" id="{E960E5E1-EADF-765F-0D46-495578B96EFF}"/>
                    </a:ext>
                  </a:extLst>
                </p14:cNvPr>
                <p14:cNvContentPartPr/>
                <p14:nvPr/>
              </p14:nvContentPartPr>
              <p14:xfrm>
                <a:off x="6295837" y="1939115"/>
                <a:ext cx="56160" cy="119880"/>
              </p14:xfrm>
            </p:contentPart>
          </mc:Choice>
          <mc:Fallback xmlns="">
            <p:pic>
              <p:nvPicPr>
                <p:cNvPr id="273" name="Ink 272">
                  <a:extLst>
                    <a:ext uri="{FF2B5EF4-FFF2-40B4-BE49-F238E27FC236}">
                      <a16:creationId xmlns:a16="http://schemas.microsoft.com/office/drawing/2014/main" id="{E960E5E1-EADF-765F-0D46-495578B96EFF}"/>
                    </a:ext>
                  </a:extLst>
                </p:cNvPr>
                <p:cNvPicPr/>
                <p:nvPr/>
              </p:nvPicPr>
              <p:blipFill>
                <a:blip r:embed="rId390"/>
                <a:stretch>
                  <a:fillRect/>
                </a:stretch>
              </p:blipFill>
              <p:spPr>
                <a:xfrm>
                  <a:off x="6287197" y="1930475"/>
                  <a:ext cx="7380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274" name="Ink 273">
                  <a:extLst>
                    <a:ext uri="{FF2B5EF4-FFF2-40B4-BE49-F238E27FC236}">
                      <a16:creationId xmlns:a16="http://schemas.microsoft.com/office/drawing/2014/main" id="{75E60D93-0CBA-98B2-C9AF-E7C514F9C451}"/>
                    </a:ext>
                  </a:extLst>
                </p14:cNvPr>
                <p14:cNvContentPartPr/>
                <p14:nvPr/>
              </p14:nvContentPartPr>
              <p14:xfrm>
                <a:off x="6385117" y="1956395"/>
                <a:ext cx="76680" cy="78120"/>
              </p14:xfrm>
            </p:contentPart>
          </mc:Choice>
          <mc:Fallback xmlns="">
            <p:pic>
              <p:nvPicPr>
                <p:cNvPr id="274" name="Ink 273">
                  <a:extLst>
                    <a:ext uri="{FF2B5EF4-FFF2-40B4-BE49-F238E27FC236}">
                      <a16:creationId xmlns:a16="http://schemas.microsoft.com/office/drawing/2014/main" id="{75E60D93-0CBA-98B2-C9AF-E7C514F9C451}"/>
                    </a:ext>
                  </a:extLst>
                </p:cNvPr>
                <p:cNvPicPr/>
                <p:nvPr/>
              </p:nvPicPr>
              <p:blipFill>
                <a:blip r:embed="rId392"/>
                <a:stretch>
                  <a:fillRect/>
                </a:stretch>
              </p:blipFill>
              <p:spPr>
                <a:xfrm>
                  <a:off x="6376117" y="1947395"/>
                  <a:ext cx="94320" cy="95760"/>
                </a:xfrm>
                <a:prstGeom prst="rect">
                  <a:avLst/>
                </a:prstGeom>
              </p:spPr>
            </p:pic>
          </mc:Fallback>
        </mc:AlternateContent>
      </p:grpSp>
      <p:grpSp>
        <p:nvGrpSpPr>
          <p:cNvPr id="286" name="Group 285">
            <a:extLst>
              <a:ext uri="{FF2B5EF4-FFF2-40B4-BE49-F238E27FC236}">
                <a16:creationId xmlns:a16="http://schemas.microsoft.com/office/drawing/2014/main" id="{7108A1D2-98EA-63F5-E88B-5E3B992DEB7B}"/>
              </a:ext>
            </a:extLst>
          </p:cNvPr>
          <p:cNvGrpSpPr/>
          <p:nvPr/>
        </p:nvGrpSpPr>
        <p:grpSpPr>
          <a:xfrm>
            <a:off x="2142730" y="2378024"/>
            <a:ext cx="918720" cy="193320"/>
            <a:chOff x="2142730" y="2378024"/>
            <a:chExt cx="918720" cy="193320"/>
          </a:xfrm>
        </p:grpSpPr>
        <mc:AlternateContent xmlns:mc="http://schemas.openxmlformats.org/markup-compatibility/2006" xmlns:p14="http://schemas.microsoft.com/office/powerpoint/2010/main">
          <mc:Choice Requires="p14">
            <p:contentPart p14:bwMode="auto" r:id="rId393">
              <p14:nvContentPartPr>
                <p14:cNvPr id="276" name="Ink 275">
                  <a:extLst>
                    <a:ext uri="{FF2B5EF4-FFF2-40B4-BE49-F238E27FC236}">
                      <a16:creationId xmlns:a16="http://schemas.microsoft.com/office/drawing/2014/main" id="{9AC5EE3E-2C8C-EFA2-FE44-FD3E2285DA42}"/>
                    </a:ext>
                  </a:extLst>
                </p14:cNvPr>
                <p14:cNvContentPartPr/>
                <p14:nvPr/>
              </p14:nvContentPartPr>
              <p14:xfrm>
                <a:off x="2142730" y="2378024"/>
                <a:ext cx="80280" cy="102240"/>
              </p14:xfrm>
            </p:contentPart>
          </mc:Choice>
          <mc:Fallback xmlns="">
            <p:pic>
              <p:nvPicPr>
                <p:cNvPr id="276" name="Ink 275">
                  <a:extLst>
                    <a:ext uri="{FF2B5EF4-FFF2-40B4-BE49-F238E27FC236}">
                      <a16:creationId xmlns:a16="http://schemas.microsoft.com/office/drawing/2014/main" id="{9AC5EE3E-2C8C-EFA2-FE44-FD3E2285DA42}"/>
                    </a:ext>
                  </a:extLst>
                </p:cNvPr>
                <p:cNvPicPr/>
                <p:nvPr/>
              </p:nvPicPr>
              <p:blipFill>
                <a:blip r:embed="rId394"/>
                <a:stretch>
                  <a:fillRect/>
                </a:stretch>
              </p:blipFill>
              <p:spPr>
                <a:xfrm>
                  <a:off x="2134090" y="2369384"/>
                  <a:ext cx="9792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277" name="Ink 276">
                  <a:extLst>
                    <a:ext uri="{FF2B5EF4-FFF2-40B4-BE49-F238E27FC236}">
                      <a16:creationId xmlns:a16="http://schemas.microsoft.com/office/drawing/2014/main" id="{CFDA2C7C-A7D5-344D-83A9-2F502F9DA112}"/>
                    </a:ext>
                  </a:extLst>
                </p14:cNvPr>
                <p14:cNvContentPartPr/>
                <p14:nvPr/>
              </p14:nvContentPartPr>
              <p14:xfrm>
                <a:off x="2243170" y="2411504"/>
                <a:ext cx="68040" cy="74160"/>
              </p14:xfrm>
            </p:contentPart>
          </mc:Choice>
          <mc:Fallback xmlns="">
            <p:pic>
              <p:nvPicPr>
                <p:cNvPr id="277" name="Ink 276">
                  <a:extLst>
                    <a:ext uri="{FF2B5EF4-FFF2-40B4-BE49-F238E27FC236}">
                      <a16:creationId xmlns:a16="http://schemas.microsoft.com/office/drawing/2014/main" id="{CFDA2C7C-A7D5-344D-83A9-2F502F9DA112}"/>
                    </a:ext>
                  </a:extLst>
                </p:cNvPr>
                <p:cNvPicPr/>
                <p:nvPr/>
              </p:nvPicPr>
              <p:blipFill>
                <a:blip r:embed="rId396"/>
                <a:stretch>
                  <a:fillRect/>
                </a:stretch>
              </p:blipFill>
              <p:spPr>
                <a:xfrm>
                  <a:off x="2234170" y="2402864"/>
                  <a:ext cx="856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397">
              <p14:nvContentPartPr>
                <p14:cNvPr id="278" name="Ink 277">
                  <a:extLst>
                    <a:ext uri="{FF2B5EF4-FFF2-40B4-BE49-F238E27FC236}">
                      <a16:creationId xmlns:a16="http://schemas.microsoft.com/office/drawing/2014/main" id="{9BE4FDE2-A7D2-23F5-6BCF-7CF9AB0727F3}"/>
                    </a:ext>
                  </a:extLst>
                </p14:cNvPr>
                <p14:cNvContentPartPr/>
                <p14:nvPr/>
              </p14:nvContentPartPr>
              <p14:xfrm>
                <a:off x="2323450" y="2424104"/>
                <a:ext cx="37440" cy="61200"/>
              </p14:xfrm>
            </p:contentPart>
          </mc:Choice>
          <mc:Fallback xmlns="">
            <p:pic>
              <p:nvPicPr>
                <p:cNvPr id="278" name="Ink 277">
                  <a:extLst>
                    <a:ext uri="{FF2B5EF4-FFF2-40B4-BE49-F238E27FC236}">
                      <a16:creationId xmlns:a16="http://schemas.microsoft.com/office/drawing/2014/main" id="{9BE4FDE2-A7D2-23F5-6BCF-7CF9AB0727F3}"/>
                    </a:ext>
                  </a:extLst>
                </p:cNvPr>
                <p:cNvPicPr/>
                <p:nvPr/>
              </p:nvPicPr>
              <p:blipFill>
                <a:blip r:embed="rId398"/>
                <a:stretch>
                  <a:fillRect/>
                </a:stretch>
              </p:blipFill>
              <p:spPr>
                <a:xfrm>
                  <a:off x="2314450" y="2415464"/>
                  <a:ext cx="550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279" name="Ink 278">
                  <a:extLst>
                    <a:ext uri="{FF2B5EF4-FFF2-40B4-BE49-F238E27FC236}">
                      <a16:creationId xmlns:a16="http://schemas.microsoft.com/office/drawing/2014/main" id="{1F9A43C9-AB33-50A8-1609-3ADA16ADE9E7}"/>
                    </a:ext>
                  </a:extLst>
                </p14:cNvPr>
                <p14:cNvContentPartPr/>
                <p14:nvPr/>
              </p14:nvContentPartPr>
              <p14:xfrm>
                <a:off x="2397970" y="2460464"/>
                <a:ext cx="67320" cy="10800"/>
              </p14:xfrm>
            </p:contentPart>
          </mc:Choice>
          <mc:Fallback xmlns="">
            <p:pic>
              <p:nvPicPr>
                <p:cNvPr id="279" name="Ink 278">
                  <a:extLst>
                    <a:ext uri="{FF2B5EF4-FFF2-40B4-BE49-F238E27FC236}">
                      <a16:creationId xmlns:a16="http://schemas.microsoft.com/office/drawing/2014/main" id="{1F9A43C9-AB33-50A8-1609-3ADA16ADE9E7}"/>
                    </a:ext>
                  </a:extLst>
                </p:cNvPr>
                <p:cNvPicPr/>
                <p:nvPr/>
              </p:nvPicPr>
              <p:blipFill>
                <a:blip r:embed="rId400"/>
                <a:stretch>
                  <a:fillRect/>
                </a:stretch>
              </p:blipFill>
              <p:spPr>
                <a:xfrm>
                  <a:off x="2388970" y="2451824"/>
                  <a:ext cx="84960" cy="2844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280" name="Ink 279">
                  <a:extLst>
                    <a:ext uri="{FF2B5EF4-FFF2-40B4-BE49-F238E27FC236}">
                      <a16:creationId xmlns:a16="http://schemas.microsoft.com/office/drawing/2014/main" id="{709DD1BE-5BB7-43E2-EADC-59778EE54B0A}"/>
                    </a:ext>
                  </a:extLst>
                </p14:cNvPr>
                <p14:cNvContentPartPr/>
                <p14:nvPr/>
              </p14:nvContentPartPr>
              <p14:xfrm>
                <a:off x="2443690" y="2409704"/>
                <a:ext cx="11880" cy="82800"/>
              </p14:xfrm>
            </p:contentPart>
          </mc:Choice>
          <mc:Fallback xmlns="">
            <p:pic>
              <p:nvPicPr>
                <p:cNvPr id="280" name="Ink 279">
                  <a:extLst>
                    <a:ext uri="{FF2B5EF4-FFF2-40B4-BE49-F238E27FC236}">
                      <a16:creationId xmlns:a16="http://schemas.microsoft.com/office/drawing/2014/main" id="{709DD1BE-5BB7-43E2-EADC-59778EE54B0A}"/>
                    </a:ext>
                  </a:extLst>
                </p:cNvPr>
                <p:cNvPicPr/>
                <p:nvPr/>
              </p:nvPicPr>
              <p:blipFill>
                <a:blip r:embed="rId402"/>
                <a:stretch>
                  <a:fillRect/>
                </a:stretch>
              </p:blipFill>
              <p:spPr>
                <a:xfrm>
                  <a:off x="2435050" y="2401064"/>
                  <a:ext cx="2952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281" name="Ink 280">
                  <a:extLst>
                    <a:ext uri="{FF2B5EF4-FFF2-40B4-BE49-F238E27FC236}">
                      <a16:creationId xmlns:a16="http://schemas.microsoft.com/office/drawing/2014/main" id="{CFC479FC-6ED4-1B15-0BC7-F1F5C0CDF04E}"/>
                    </a:ext>
                  </a:extLst>
                </p14:cNvPr>
                <p14:cNvContentPartPr/>
                <p14:nvPr/>
              </p14:nvContentPartPr>
              <p14:xfrm>
                <a:off x="2531530" y="2449664"/>
                <a:ext cx="90360" cy="121680"/>
              </p14:xfrm>
            </p:contentPart>
          </mc:Choice>
          <mc:Fallback xmlns="">
            <p:pic>
              <p:nvPicPr>
                <p:cNvPr id="281" name="Ink 280">
                  <a:extLst>
                    <a:ext uri="{FF2B5EF4-FFF2-40B4-BE49-F238E27FC236}">
                      <a16:creationId xmlns:a16="http://schemas.microsoft.com/office/drawing/2014/main" id="{CFC479FC-6ED4-1B15-0BC7-F1F5C0CDF04E}"/>
                    </a:ext>
                  </a:extLst>
                </p:cNvPr>
                <p:cNvPicPr/>
                <p:nvPr/>
              </p:nvPicPr>
              <p:blipFill>
                <a:blip r:embed="rId404"/>
                <a:stretch>
                  <a:fillRect/>
                </a:stretch>
              </p:blipFill>
              <p:spPr>
                <a:xfrm>
                  <a:off x="2522890" y="2440664"/>
                  <a:ext cx="10800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282" name="Ink 281">
                  <a:extLst>
                    <a:ext uri="{FF2B5EF4-FFF2-40B4-BE49-F238E27FC236}">
                      <a16:creationId xmlns:a16="http://schemas.microsoft.com/office/drawing/2014/main" id="{389D3B20-2EBB-A0D5-B950-0A93BF2CEC25}"/>
                    </a:ext>
                  </a:extLst>
                </p14:cNvPr>
                <p14:cNvContentPartPr/>
                <p14:nvPr/>
              </p14:nvContentPartPr>
              <p14:xfrm>
                <a:off x="2668330" y="2469824"/>
                <a:ext cx="71280" cy="7560"/>
              </p14:xfrm>
            </p:contentPart>
          </mc:Choice>
          <mc:Fallback xmlns="">
            <p:pic>
              <p:nvPicPr>
                <p:cNvPr id="282" name="Ink 281">
                  <a:extLst>
                    <a:ext uri="{FF2B5EF4-FFF2-40B4-BE49-F238E27FC236}">
                      <a16:creationId xmlns:a16="http://schemas.microsoft.com/office/drawing/2014/main" id="{389D3B20-2EBB-A0D5-B950-0A93BF2CEC25}"/>
                    </a:ext>
                  </a:extLst>
                </p:cNvPr>
                <p:cNvPicPr/>
                <p:nvPr/>
              </p:nvPicPr>
              <p:blipFill>
                <a:blip r:embed="rId406"/>
                <a:stretch>
                  <a:fillRect/>
                </a:stretch>
              </p:blipFill>
              <p:spPr>
                <a:xfrm>
                  <a:off x="2659690" y="2461184"/>
                  <a:ext cx="889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407">
              <p14:nvContentPartPr>
                <p14:cNvPr id="283" name="Ink 282">
                  <a:extLst>
                    <a:ext uri="{FF2B5EF4-FFF2-40B4-BE49-F238E27FC236}">
                      <a16:creationId xmlns:a16="http://schemas.microsoft.com/office/drawing/2014/main" id="{37E419E7-D430-D16F-F932-14EF154CB7C5}"/>
                    </a:ext>
                  </a:extLst>
                </p14:cNvPr>
                <p14:cNvContentPartPr/>
                <p14:nvPr/>
              </p14:nvContentPartPr>
              <p14:xfrm>
                <a:off x="2788210" y="2405384"/>
                <a:ext cx="20520" cy="91800"/>
              </p14:xfrm>
            </p:contentPart>
          </mc:Choice>
          <mc:Fallback xmlns="">
            <p:pic>
              <p:nvPicPr>
                <p:cNvPr id="283" name="Ink 282">
                  <a:extLst>
                    <a:ext uri="{FF2B5EF4-FFF2-40B4-BE49-F238E27FC236}">
                      <a16:creationId xmlns:a16="http://schemas.microsoft.com/office/drawing/2014/main" id="{37E419E7-D430-D16F-F932-14EF154CB7C5}"/>
                    </a:ext>
                  </a:extLst>
                </p:cNvPr>
                <p:cNvPicPr/>
                <p:nvPr/>
              </p:nvPicPr>
              <p:blipFill>
                <a:blip r:embed="rId408"/>
                <a:stretch>
                  <a:fillRect/>
                </a:stretch>
              </p:blipFill>
              <p:spPr>
                <a:xfrm>
                  <a:off x="2779210" y="2396384"/>
                  <a:ext cx="381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284" name="Ink 283">
                  <a:extLst>
                    <a:ext uri="{FF2B5EF4-FFF2-40B4-BE49-F238E27FC236}">
                      <a16:creationId xmlns:a16="http://schemas.microsoft.com/office/drawing/2014/main" id="{C3F8C931-0CBA-442E-C4EA-A3A63560BB1B}"/>
                    </a:ext>
                  </a:extLst>
                </p14:cNvPr>
                <p14:cNvContentPartPr/>
                <p14:nvPr/>
              </p14:nvContentPartPr>
              <p14:xfrm>
                <a:off x="2865970" y="2406104"/>
                <a:ext cx="55440" cy="111600"/>
              </p14:xfrm>
            </p:contentPart>
          </mc:Choice>
          <mc:Fallback xmlns="">
            <p:pic>
              <p:nvPicPr>
                <p:cNvPr id="284" name="Ink 283">
                  <a:extLst>
                    <a:ext uri="{FF2B5EF4-FFF2-40B4-BE49-F238E27FC236}">
                      <a16:creationId xmlns:a16="http://schemas.microsoft.com/office/drawing/2014/main" id="{C3F8C931-0CBA-442E-C4EA-A3A63560BB1B}"/>
                    </a:ext>
                  </a:extLst>
                </p:cNvPr>
                <p:cNvPicPr/>
                <p:nvPr/>
              </p:nvPicPr>
              <p:blipFill>
                <a:blip r:embed="rId410"/>
                <a:stretch>
                  <a:fillRect/>
                </a:stretch>
              </p:blipFill>
              <p:spPr>
                <a:xfrm>
                  <a:off x="2857330" y="2397464"/>
                  <a:ext cx="7308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285" name="Ink 284">
                  <a:extLst>
                    <a:ext uri="{FF2B5EF4-FFF2-40B4-BE49-F238E27FC236}">
                      <a16:creationId xmlns:a16="http://schemas.microsoft.com/office/drawing/2014/main" id="{542D5C4B-D95C-9CAA-6DEC-687D7CB5F51C}"/>
                    </a:ext>
                  </a:extLst>
                </p14:cNvPr>
                <p14:cNvContentPartPr/>
                <p14:nvPr/>
              </p14:nvContentPartPr>
              <p14:xfrm>
                <a:off x="2971090" y="2425184"/>
                <a:ext cx="90360" cy="69840"/>
              </p14:xfrm>
            </p:contentPart>
          </mc:Choice>
          <mc:Fallback xmlns="">
            <p:pic>
              <p:nvPicPr>
                <p:cNvPr id="285" name="Ink 284">
                  <a:extLst>
                    <a:ext uri="{FF2B5EF4-FFF2-40B4-BE49-F238E27FC236}">
                      <a16:creationId xmlns:a16="http://schemas.microsoft.com/office/drawing/2014/main" id="{542D5C4B-D95C-9CAA-6DEC-687D7CB5F51C}"/>
                    </a:ext>
                  </a:extLst>
                </p:cNvPr>
                <p:cNvPicPr/>
                <p:nvPr/>
              </p:nvPicPr>
              <p:blipFill>
                <a:blip r:embed="rId412"/>
                <a:stretch>
                  <a:fillRect/>
                </a:stretch>
              </p:blipFill>
              <p:spPr>
                <a:xfrm>
                  <a:off x="2962450" y="2416184"/>
                  <a:ext cx="108000" cy="87480"/>
                </a:xfrm>
                <a:prstGeom prst="rect">
                  <a:avLst/>
                </a:prstGeom>
              </p:spPr>
            </p:pic>
          </mc:Fallback>
        </mc:AlternateContent>
      </p:grpSp>
      <p:grpSp>
        <p:nvGrpSpPr>
          <p:cNvPr id="296" name="Group 295">
            <a:extLst>
              <a:ext uri="{FF2B5EF4-FFF2-40B4-BE49-F238E27FC236}">
                <a16:creationId xmlns:a16="http://schemas.microsoft.com/office/drawing/2014/main" id="{B0E34C7C-A53B-27F6-4EE1-FDE5BFA3A3B9}"/>
              </a:ext>
            </a:extLst>
          </p:cNvPr>
          <p:cNvGrpSpPr/>
          <p:nvPr/>
        </p:nvGrpSpPr>
        <p:grpSpPr>
          <a:xfrm>
            <a:off x="6639582" y="1889390"/>
            <a:ext cx="550440" cy="212040"/>
            <a:chOff x="6639582" y="1889390"/>
            <a:chExt cx="550440" cy="212040"/>
          </a:xfrm>
        </p:grpSpPr>
        <mc:AlternateContent xmlns:mc="http://schemas.openxmlformats.org/markup-compatibility/2006" xmlns:p14="http://schemas.microsoft.com/office/powerpoint/2010/main">
          <mc:Choice Requires="p14">
            <p:contentPart p14:bwMode="auto" r:id="rId413">
              <p14:nvContentPartPr>
                <p14:cNvPr id="287" name="Ink 286">
                  <a:extLst>
                    <a:ext uri="{FF2B5EF4-FFF2-40B4-BE49-F238E27FC236}">
                      <a16:creationId xmlns:a16="http://schemas.microsoft.com/office/drawing/2014/main" id="{60A32581-FC22-BAC1-4923-79132A064F45}"/>
                    </a:ext>
                  </a:extLst>
                </p14:cNvPr>
                <p14:cNvContentPartPr/>
                <p14:nvPr/>
              </p14:nvContentPartPr>
              <p14:xfrm>
                <a:off x="6639582" y="1889390"/>
                <a:ext cx="12240" cy="132840"/>
              </p14:xfrm>
            </p:contentPart>
          </mc:Choice>
          <mc:Fallback xmlns="">
            <p:pic>
              <p:nvPicPr>
                <p:cNvPr id="287" name="Ink 286">
                  <a:extLst>
                    <a:ext uri="{FF2B5EF4-FFF2-40B4-BE49-F238E27FC236}">
                      <a16:creationId xmlns:a16="http://schemas.microsoft.com/office/drawing/2014/main" id="{60A32581-FC22-BAC1-4923-79132A064F45}"/>
                    </a:ext>
                  </a:extLst>
                </p:cNvPr>
                <p:cNvPicPr/>
                <p:nvPr/>
              </p:nvPicPr>
              <p:blipFill>
                <a:blip r:embed="rId414"/>
                <a:stretch>
                  <a:fillRect/>
                </a:stretch>
              </p:blipFill>
              <p:spPr>
                <a:xfrm>
                  <a:off x="6630582" y="1880390"/>
                  <a:ext cx="2988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288" name="Ink 287">
                  <a:extLst>
                    <a:ext uri="{FF2B5EF4-FFF2-40B4-BE49-F238E27FC236}">
                      <a16:creationId xmlns:a16="http://schemas.microsoft.com/office/drawing/2014/main" id="{00BC3EF7-EA57-C6C7-C2E1-8620849751F5}"/>
                    </a:ext>
                  </a:extLst>
                </p14:cNvPr>
                <p14:cNvContentPartPr/>
                <p14:nvPr/>
              </p14:nvContentPartPr>
              <p14:xfrm>
                <a:off x="6653982" y="1901630"/>
                <a:ext cx="93240" cy="126720"/>
              </p14:xfrm>
            </p:contentPart>
          </mc:Choice>
          <mc:Fallback xmlns="">
            <p:pic>
              <p:nvPicPr>
                <p:cNvPr id="288" name="Ink 287">
                  <a:extLst>
                    <a:ext uri="{FF2B5EF4-FFF2-40B4-BE49-F238E27FC236}">
                      <a16:creationId xmlns:a16="http://schemas.microsoft.com/office/drawing/2014/main" id="{00BC3EF7-EA57-C6C7-C2E1-8620849751F5}"/>
                    </a:ext>
                  </a:extLst>
                </p:cNvPr>
                <p:cNvPicPr/>
                <p:nvPr/>
              </p:nvPicPr>
              <p:blipFill>
                <a:blip r:embed="rId416"/>
                <a:stretch>
                  <a:fillRect/>
                </a:stretch>
              </p:blipFill>
              <p:spPr>
                <a:xfrm>
                  <a:off x="6645342" y="1892990"/>
                  <a:ext cx="11088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417">
              <p14:nvContentPartPr>
                <p14:cNvPr id="289" name="Ink 288">
                  <a:extLst>
                    <a:ext uri="{FF2B5EF4-FFF2-40B4-BE49-F238E27FC236}">
                      <a16:creationId xmlns:a16="http://schemas.microsoft.com/office/drawing/2014/main" id="{8A87EFDE-8ADC-7AAB-426C-ABC3C8C337EA}"/>
                    </a:ext>
                  </a:extLst>
                </p14:cNvPr>
                <p14:cNvContentPartPr/>
                <p14:nvPr/>
              </p14:nvContentPartPr>
              <p14:xfrm>
                <a:off x="6661182" y="1983350"/>
                <a:ext cx="63360" cy="12600"/>
              </p14:xfrm>
            </p:contentPart>
          </mc:Choice>
          <mc:Fallback xmlns="">
            <p:pic>
              <p:nvPicPr>
                <p:cNvPr id="289" name="Ink 288">
                  <a:extLst>
                    <a:ext uri="{FF2B5EF4-FFF2-40B4-BE49-F238E27FC236}">
                      <a16:creationId xmlns:a16="http://schemas.microsoft.com/office/drawing/2014/main" id="{8A87EFDE-8ADC-7AAB-426C-ABC3C8C337EA}"/>
                    </a:ext>
                  </a:extLst>
                </p:cNvPr>
                <p:cNvPicPr/>
                <p:nvPr/>
              </p:nvPicPr>
              <p:blipFill>
                <a:blip r:embed="rId418"/>
                <a:stretch>
                  <a:fillRect/>
                </a:stretch>
              </p:blipFill>
              <p:spPr>
                <a:xfrm>
                  <a:off x="6652542" y="1974350"/>
                  <a:ext cx="8100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290" name="Ink 289">
                  <a:extLst>
                    <a:ext uri="{FF2B5EF4-FFF2-40B4-BE49-F238E27FC236}">
                      <a16:creationId xmlns:a16="http://schemas.microsoft.com/office/drawing/2014/main" id="{560F0F63-FEA6-AE0A-AEFD-9C709B59CAF8}"/>
                    </a:ext>
                  </a:extLst>
                </p14:cNvPr>
                <p14:cNvContentPartPr/>
                <p14:nvPr/>
              </p14:nvContentPartPr>
              <p14:xfrm>
                <a:off x="6773862" y="1974350"/>
                <a:ext cx="64800" cy="45720"/>
              </p14:xfrm>
            </p:contentPart>
          </mc:Choice>
          <mc:Fallback xmlns="">
            <p:pic>
              <p:nvPicPr>
                <p:cNvPr id="290" name="Ink 289">
                  <a:extLst>
                    <a:ext uri="{FF2B5EF4-FFF2-40B4-BE49-F238E27FC236}">
                      <a16:creationId xmlns:a16="http://schemas.microsoft.com/office/drawing/2014/main" id="{560F0F63-FEA6-AE0A-AEFD-9C709B59CAF8}"/>
                    </a:ext>
                  </a:extLst>
                </p:cNvPr>
                <p:cNvPicPr/>
                <p:nvPr/>
              </p:nvPicPr>
              <p:blipFill>
                <a:blip r:embed="rId420"/>
                <a:stretch>
                  <a:fillRect/>
                </a:stretch>
              </p:blipFill>
              <p:spPr>
                <a:xfrm>
                  <a:off x="6764862" y="1965350"/>
                  <a:ext cx="8244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421">
              <p14:nvContentPartPr>
                <p14:cNvPr id="291" name="Ink 290">
                  <a:extLst>
                    <a:ext uri="{FF2B5EF4-FFF2-40B4-BE49-F238E27FC236}">
                      <a16:creationId xmlns:a16="http://schemas.microsoft.com/office/drawing/2014/main" id="{7CCC8A2C-57B3-14CA-3552-91884A594B1D}"/>
                    </a:ext>
                  </a:extLst>
                </p14:cNvPr>
                <p14:cNvContentPartPr/>
                <p14:nvPr/>
              </p14:nvContentPartPr>
              <p14:xfrm>
                <a:off x="6878982" y="1985150"/>
                <a:ext cx="83160" cy="116280"/>
              </p14:xfrm>
            </p:contentPart>
          </mc:Choice>
          <mc:Fallback xmlns="">
            <p:pic>
              <p:nvPicPr>
                <p:cNvPr id="291" name="Ink 290">
                  <a:extLst>
                    <a:ext uri="{FF2B5EF4-FFF2-40B4-BE49-F238E27FC236}">
                      <a16:creationId xmlns:a16="http://schemas.microsoft.com/office/drawing/2014/main" id="{7CCC8A2C-57B3-14CA-3552-91884A594B1D}"/>
                    </a:ext>
                  </a:extLst>
                </p:cNvPr>
                <p:cNvPicPr/>
                <p:nvPr/>
              </p:nvPicPr>
              <p:blipFill>
                <a:blip r:embed="rId422"/>
                <a:stretch>
                  <a:fillRect/>
                </a:stretch>
              </p:blipFill>
              <p:spPr>
                <a:xfrm>
                  <a:off x="6869982" y="1976150"/>
                  <a:ext cx="1008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292" name="Ink 291">
                  <a:extLst>
                    <a:ext uri="{FF2B5EF4-FFF2-40B4-BE49-F238E27FC236}">
                      <a16:creationId xmlns:a16="http://schemas.microsoft.com/office/drawing/2014/main" id="{AD1FEFD0-035C-49C1-5738-B47279099F82}"/>
                    </a:ext>
                  </a:extLst>
                </p14:cNvPr>
                <p14:cNvContentPartPr/>
                <p14:nvPr/>
              </p14:nvContentPartPr>
              <p14:xfrm>
                <a:off x="6965742" y="1902710"/>
                <a:ext cx="15480" cy="119520"/>
              </p14:xfrm>
            </p:contentPart>
          </mc:Choice>
          <mc:Fallback xmlns="">
            <p:pic>
              <p:nvPicPr>
                <p:cNvPr id="292" name="Ink 291">
                  <a:extLst>
                    <a:ext uri="{FF2B5EF4-FFF2-40B4-BE49-F238E27FC236}">
                      <a16:creationId xmlns:a16="http://schemas.microsoft.com/office/drawing/2014/main" id="{AD1FEFD0-035C-49C1-5738-B47279099F82}"/>
                    </a:ext>
                  </a:extLst>
                </p:cNvPr>
                <p:cNvPicPr/>
                <p:nvPr/>
              </p:nvPicPr>
              <p:blipFill>
                <a:blip r:embed="rId424"/>
                <a:stretch>
                  <a:fillRect/>
                </a:stretch>
              </p:blipFill>
              <p:spPr>
                <a:xfrm>
                  <a:off x="6956742" y="1894070"/>
                  <a:ext cx="3312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293" name="Ink 292">
                  <a:extLst>
                    <a:ext uri="{FF2B5EF4-FFF2-40B4-BE49-F238E27FC236}">
                      <a16:creationId xmlns:a16="http://schemas.microsoft.com/office/drawing/2014/main" id="{1C899ED3-245D-1A73-685F-7F3B98B3D71A}"/>
                    </a:ext>
                  </a:extLst>
                </p14:cNvPr>
                <p14:cNvContentPartPr/>
                <p14:nvPr/>
              </p14:nvContentPartPr>
              <p14:xfrm>
                <a:off x="7017582" y="1963550"/>
                <a:ext cx="68400" cy="48960"/>
              </p14:xfrm>
            </p:contentPart>
          </mc:Choice>
          <mc:Fallback xmlns="">
            <p:pic>
              <p:nvPicPr>
                <p:cNvPr id="293" name="Ink 292">
                  <a:extLst>
                    <a:ext uri="{FF2B5EF4-FFF2-40B4-BE49-F238E27FC236}">
                      <a16:creationId xmlns:a16="http://schemas.microsoft.com/office/drawing/2014/main" id="{1C899ED3-245D-1A73-685F-7F3B98B3D71A}"/>
                    </a:ext>
                  </a:extLst>
                </p:cNvPr>
                <p:cNvPicPr/>
                <p:nvPr/>
              </p:nvPicPr>
              <p:blipFill>
                <a:blip r:embed="rId426"/>
                <a:stretch>
                  <a:fillRect/>
                </a:stretch>
              </p:blipFill>
              <p:spPr>
                <a:xfrm>
                  <a:off x="7008942" y="1954550"/>
                  <a:ext cx="8604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294" name="Ink 293">
                  <a:extLst>
                    <a:ext uri="{FF2B5EF4-FFF2-40B4-BE49-F238E27FC236}">
                      <a16:creationId xmlns:a16="http://schemas.microsoft.com/office/drawing/2014/main" id="{C42CFE71-2DE0-3D59-0DC2-497B3A463B50}"/>
                    </a:ext>
                  </a:extLst>
                </p14:cNvPr>
                <p14:cNvContentPartPr/>
                <p14:nvPr/>
              </p14:nvContentPartPr>
              <p14:xfrm>
                <a:off x="7139622" y="1969310"/>
                <a:ext cx="50400" cy="51840"/>
              </p14:xfrm>
            </p:contentPart>
          </mc:Choice>
          <mc:Fallback xmlns="">
            <p:pic>
              <p:nvPicPr>
                <p:cNvPr id="294" name="Ink 293">
                  <a:extLst>
                    <a:ext uri="{FF2B5EF4-FFF2-40B4-BE49-F238E27FC236}">
                      <a16:creationId xmlns:a16="http://schemas.microsoft.com/office/drawing/2014/main" id="{C42CFE71-2DE0-3D59-0DC2-497B3A463B50}"/>
                    </a:ext>
                  </a:extLst>
                </p:cNvPr>
                <p:cNvPicPr/>
                <p:nvPr/>
              </p:nvPicPr>
              <p:blipFill>
                <a:blip r:embed="rId428"/>
                <a:stretch>
                  <a:fillRect/>
                </a:stretch>
              </p:blipFill>
              <p:spPr>
                <a:xfrm>
                  <a:off x="7130982" y="1960670"/>
                  <a:ext cx="6804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295" name="Ink 294">
                  <a:extLst>
                    <a:ext uri="{FF2B5EF4-FFF2-40B4-BE49-F238E27FC236}">
                      <a16:creationId xmlns:a16="http://schemas.microsoft.com/office/drawing/2014/main" id="{9B8190A1-9B6E-E9A2-0D7D-916A23E23FF4}"/>
                    </a:ext>
                  </a:extLst>
                </p14:cNvPr>
                <p14:cNvContentPartPr/>
                <p14:nvPr/>
              </p14:nvContentPartPr>
              <p14:xfrm>
                <a:off x="7124862" y="1961030"/>
                <a:ext cx="58680" cy="22680"/>
              </p14:xfrm>
            </p:contentPart>
          </mc:Choice>
          <mc:Fallback xmlns="">
            <p:pic>
              <p:nvPicPr>
                <p:cNvPr id="295" name="Ink 294">
                  <a:extLst>
                    <a:ext uri="{FF2B5EF4-FFF2-40B4-BE49-F238E27FC236}">
                      <a16:creationId xmlns:a16="http://schemas.microsoft.com/office/drawing/2014/main" id="{9B8190A1-9B6E-E9A2-0D7D-916A23E23FF4}"/>
                    </a:ext>
                  </a:extLst>
                </p:cNvPr>
                <p:cNvPicPr/>
                <p:nvPr/>
              </p:nvPicPr>
              <p:blipFill>
                <a:blip r:embed="rId430"/>
                <a:stretch>
                  <a:fillRect/>
                </a:stretch>
              </p:blipFill>
              <p:spPr>
                <a:xfrm>
                  <a:off x="7116222" y="1952390"/>
                  <a:ext cx="76320" cy="40320"/>
                </a:xfrm>
                <a:prstGeom prst="rect">
                  <a:avLst/>
                </a:prstGeom>
              </p:spPr>
            </p:pic>
          </mc:Fallback>
        </mc:AlternateContent>
      </p:grpSp>
      <p:grpSp>
        <p:nvGrpSpPr>
          <p:cNvPr id="312" name="Group 311">
            <a:extLst>
              <a:ext uri="{FF2B5EF4-FFF2-40B4-BE49-F238E27FC236}">
                <a16:creationId xmlns:a16="http://schemas.microsoft.com/office/drawing/2014/main" id="{0C70DE2C-82DC-DA58-37B2-162DE56E7D46}"/>
              </a:ext>
            </a:extLst>
          </p:cNvPr>
          <p:cNvGrpSpPr/>
          <p:nvPr/>
        </p:nvGrpSpPr>
        <p:grpSpPr>
          <a:xfrm>
            <a:off x="7364622" y="1898750"/>
            <a:ext cx="180000" cy="123480"/>
            <a:chOff x="7364622" y="1898750"/>
            <a:chExt cx="180000" cy="123480"/>
          </a:xfrm>
        </p:grpSpPr>
        <mc:AlternateContent xmlns:mc="http://schemas.openxmlformats.org/markup-compatibility/2006" xmlns:p14="http://schemas.microsoft.com/office/powerpoint/2010/main">
          <mc:Choice Requires="p14">
            <p:contentPart p14:bwMode="auto" r:id="rId431">
              <p14:nvContentPartPr>
                <p14:cNvPr id="297" name="Ink 296">
                  <a:extLst>
                    <a:ext uri="{FF2B5EF4-FFF2-40B4-BE49-F238E27FC236}">
                      <a16:creationId xmlns:a16="http://schemas.microsoft.com/office/drawing/2014/main" id="{775BFA55-33EB-A4A9-43F6-2948DE535F49}"/>
                    </a:ext>
                  </a:extLst>
                </p14:cNvPr>
                <p14:cNvContentPartPr/>
                <p14:nvPr/>
              </p14:nvContentPartPr>
              <p14:xfrm>
                <a:off x="7364622" y="1898750"/>
                <a:ext cx="171000" cy="123480"/>
              </p14:xfrm>
            </p:contentPart>
          </mc:Choice>
          <mc:Fallback xmlns="">
            <p:pic>
              <p:nvPicPr>
                <p:cNvPr id="297" name="Ink 296">
                  <a:extLst>
                    <a:ext uri="{FF2B5EF4-FFF2-40B4-BE49-F238E27FC236}">
                      <a16:creationId xmlns:a16="http://schemas.microsoft.com/office/drawing/2014/main" id="{775BFA55-33EB-A4A9-43F6-2948DE535F49}"/>
                    </a:ext>
                  </a:extLst>
                </p:cNvPr>
                <p:cNvPicPr/>
                <p:nvPr/>
              </p:nvPicPr>
              <p:blipFill>
                <a:blip r:embed="rId432"/>
                <a:stretch>
                  <a:fillRect/>
                </a:stretch>
              </p:blipFill>
              <p:spPr>
                <a:xfrm>
                  <a:off x="7355982" y="1889750"/>
                  <a:ext cx="1886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298" name="Ink 297">
                  <a:extLst>
                    <a:ext uri="{FF2B5EF4-FFF2-40B4-BE49-F238E27FC236}">
                      <a16:creationId xmlns:a16="http://schemas.microsoft.com/office/drawing/2014/main" id="{A4474973-AAA8-E89C-390F-CA9B4C0B7A1B}"/>
                    </a:ext>
                  </a:extLst>
                </p14:cNvPr>
                <p14:cNvContentPartPr/>
                <p14:nvPr/>
              </p14:nvContentPartPr>
              <p14:xfrm>
                <a:off x="7476222" y="1951310"/>
                <a:ext cx="68400" cy="27000"/>
              </p14:xfrm>
            </p:contentPart>
          </mc:Choice>
          <mc:Fallback xmlns="">
            <p:pic>
              <p:nvPicPr>
                <p:cNvPr id="298" name="Ink 297">
                  <a:extLst>
                    <a:ext uri="{FF2B5EF4-FFF2-40B4-BE49-F238E27FC236}">
                      <a16:creationId xmlns:a16="http://schemas.microsoft.com/office/drawing/2014/main" id="{A4474973-AAA8-E89C-390F-CA9B4C0B7A1B}"/>
                    </a:ext>
                  </a:extLst>
                </p:cNvPr>
                <p:cNvPicPr/>
                <p:nvPr/>
              </p:nvPicPr>
              <p:blipFill>
                <a:blip r:embed="rId434"/>
                <a:stretch>
                  <a:fillRect/>
                </a:stretch>
              </p:blipFill>
              <p:spPr>
                <a:xfrm>
                  <a:off x="7467582" y="1942310"/>
                  <a:ext cx="86040" cy="44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5">
            <p14:nvContentPartPr>
              <p14:cNvPr id="299" name="Ink 298">
                <a:extLst>
                  <a:ext uri="{FF2B5EF4-FFF2-40B4-BE49-F238E27FC236}">
                    <a16:creationId xmlns:a16="http://schemas.microsoft.com/office/drawing/2014/main" id="{0EDF0C04-C0C0-74C6-137A-91151E1A4658}"/>
                  </a:ext>
                </a:extLst>
              </p14:cNvPr>
              <p14:cNvContentPartPr/>
              <p14:nvPr/>
            </p14:nvContentPartPr>
            <p14:xfrm>
              <a:off x="7702662" y="1969310"/>
              <a:ext cx="71280" cy="36000"/>
            </p14:xfrm>
          </p:contentPart>
        </mc:Choice>
        <mc:Fallback xmlns="">
          <p:pic>
            <p:nvPicPr>
              <p:cNvPr id="299" name="Ink 298">
                <a:extLst>
                  <a:ext uri="{FF2B5EF4-FFF2-40B4-BE49-F238E27FC236}">
                    <a16:creationId xmlns:a16="http://schemas.microsoft.com/office/drawing/2014/main" id="{0EDF0C04-C0C0-74C6-137A-91151E1A4658}"/>
                  </a:ext>
                </a:extLst>
              </p:cNvPr>
              <p:cNvPicPr/>
              <p:nvPr/>
            </p:nvPicPr>
            <p:blipFill>
              <a:blip r:embed="rId436"/>
              <a:stretch>
                <a:fillRect/>
              </a:stretch>
            </p:blipFill>
            <p:spPr>
              <a:xfrm>
                <a:off x="7693662" y="1960670"/>
                <a:ext cx="88920" cy="53640"/>
              </a:xfrm>
              <a:prstGeom prst="rect">
                <a:avLst/>
              </a:prstGeom>
            </p:spPr>
          </p:pic>
        </mc:Fallback>
      </mc:AlternateContent>
      <p:grpSp>
        <p:nvGrpSpPr>
          <p:cNvPr id="311" name="Group 310">
            <a:extLst>
              <a:ext uri="{FF2B5EF4-FFF2-40B4-BE49-F238E27FC236}">
                <a16:creationId xmlns:a16="http://schemas.microsoft.com/office/drawing/2014/main" id="{834070C6-2EFF-18E3-1F22-07710D4709E5}"/>
              </a:ext>
            </a:extLst>
          </p:cNvPr>
          <p:cNvGrpSpPr/>
          <p:nvPr/>
        </p:nvGrpSpPr>
        <p:grpSpPr>
          <a:xfrm>
            <a:off x="7925862" y="1876070"/>
            <a:ext cx="380880" cy="188640"/>
            <a:chOff x="7925862" y="1876070"/>
            <a:chExt cx="380880" cy="188640"/>
          </a:xfrm>
        </p:grpSpPr>
        <mc:AlternateContent xmlns:mc="http://schemas.openxmlformats.org/markup-compatibility/2006" xmlns:p14="http://schemas.microsoft.com/office/powerpoint/2010/main">
          <mc:Choice Requires="p14">
            <p:contentPart p14:bwMode="auto" r:id="rId437">
              <p14:nvContentPartPr>
                <p14:cNvPr id="300" name="Ink 299">
                  <a:extLst>
                    <a:ext uri="{FF2B5EF4-FFF2-40B4-BE49-F238E27FC236}">
                      <a16:creationId xmlns:a16="http://schemas.microsoft.com/office/drawing/2014/main" id="{4546600F-912B-4070-6CD5-CA2FC40D8B4E}"/>
                    </a:ext>
                  </a:extLst>
                </p14:cNvPr>
                <p14:cNvContentPartPr/>
                <p14:nvPr/>
              </p14:nvContentPartPr>
              <p14:xfrm>
                <a:off x="7925862" y="1957790"/>
                <a:ext cx="43920" cy="106920"/>
              </p14:xfrm>
            </p:contentPart>
          </mc:Choice>
          <mc:Fallback xmlns="">
            <p:pic>
              <p:nvPicPr>
                <p:cNvPr id="300" name="Ink 299">
                  <a:extLst>
                    <a:ext uri="{FF2B5EF4-FFF2-40B4-BE49-F238E27FC236}">
                      <a16:creationId xmlns:a16="http://schemas.microsoft.com/office/drawing/2014/main" id="{4546600F-912B-4070-6CD5-CA2FC40D8B4E}"/>
                    </a:ext>
                  </a:extLst>
                </p:cNvPr>
                <p:cNvPicPr/>
                <p:nvPr/>
              </p:nvPicPr>
              <p:blipFill>
                <a:blip r:embed="rId438"/>
                <a:stretch>
                  <a:fillRect/>
                </a:stretch>
              </p:blipFill>
              <p:spPr>
                <a:xfrm>
                  <a:off x="7917222" y="1949150"/>
                  <a:ext cx="6156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439">
              <p14:nvContentPartPr>
                <p14:cNvPr id="301" name="Ink 300">
                  <a:extLst>
                    <a:ext uri="{FF2B5EF4-FFF2-40B4-BE49-F238E27FC236}">
                      <a16:creationId xmlns:a16="http://schemas.microsoft.com/office/drawing/2014/main" id="{A6FD00CE-DDA7-555C-0643-3AF5D95B53EB}"/>
                    </a:ext>
                  </a:extLst>
                </p14:cNvPr>
                <p14:cNvContentPartPr/>
                <p14:nvPr/>
              </p14:nvContentPartPr>
              <p14:xfrm>
                <a:off x="8008302" y="1965350"/>
                <a:ext cx="47880" cy="34560"/>
              </p14:xfrm>
            </p:contentPart>
          </mc:Choice>
          <mc:Fallback xmlns="">
            <p:pic>
              <p:nvPicPr>
                <p:cNvPr id="301" name="Ink 300">
                  <a:extLst>
                    <a:ext uri="{FF2B5EF4-FFF2-40B4-BE49-F238E27FC236}">
                      <a16:creationId xmlns:a16="http://schemas.microsoft.com/office/drawing/2014/main" id="{A6FD00CE-DDA7-555C-0643-3AF5D95B53EB}"/>
                    </a:ext>
                  </a:extLst>
                </p:cNvPr>
                <p:cNvPicPr/>
                <p:nvPr/>
              </p:nvPicPr>
              <p:blipFill>
                <a:blip r:embed="rId440"/>
                <a:stretch>
                  <a:fillRect/>
                </a:stretch>
              </p:blipFill>
              <p:spPr>
                <a:xfrm>
                  <a:off x="7999302" y="1956350"/>
                  <a:ext cx="655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441">
              <p14:nvContentPartPr>
                <p14:cNvPr id="302" name="Ink 301">
                  <a:extLst>
                    <a:ext uri="{FF2B5EF4-FFF2-40B4-BE49-F238E27FC236}">
                      <a16:creationId xmlns:a16="http://schemas.microsoft.com/office/drawing/2014/main" id="{CCECBB41-9C7D-60B3-F8E5-E16CECC8A064}"/>
                    </a:ext>
                  </a:extLst>
                </p14:cNvPr>
                <p14:cNvContentPartPr/>
                <p14:nvPr/>
              </p14:nvContentPartPr>
              <p14:xfrm>
                <a:off x="8091102" y="1905230"/>
                <a:ext cx="9000" cy="95040"/>
              </p14:xfrm>
            </p:contentPart>
          </mc:Choice>
          <mc:Fallback xmlns="">
            <p:pic>
              <p:nvPicPr>
                <p:cNvPr id="302" name="Ink 301">
                  <a:extLst>
                    <a:ext uri="{FF2B5EF4-FFF2-40B4-BE49-F238E27FC236}">
                      <a16:creationId xmlns:a16="http://schemas.microsoft.com/office/drawing/2014/main" id="{CCECBB41-9C7D-60B3-F8E5-E16CECC8A064}"/>
                    </a:ext>
                  </a:extLst>
                </p:cNvPr>
                <p:cNvPicPr/>
                <p:nvPr/>
              </p:nvPicPr>
              <p:blipFill>
                <a:blip r:embed="rId442"/>
                <a:stretch>
                  <a:fillRect/>
                </a:stretch>
              </p:blipFill>
              <p:spPr>
                <a:xfrm>
                  <a:off x="8082102" y="1896590"/>
                  <a:ext cx="2664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443">
              <p14:nvContentPartPr>
                <p14:cNvPr id="303" name="Ink 302">
                  <a:extLst>
                    <a:ext uri="{FF2B5EF4-FFF2-40B4-BE49-F238E27FC236}">
                      <a16:creationId xmlns:a16="http://schemas.microsoft.com/office/drawing/2014/main" id="{CCF337D8-95D9-D47B-7C1E-7D3061F2DFAE}"/>
                    </a:ext>
                  </a:extLst>
                </p14:cNvPr>
                <p14:cNvContentPartPr/>
                <p14:nvPr/>
              </p14:nvContentPartPr>
              <p14:xfrm>
                <a:off x="8130702" y="1963190"/>
                <a:ext cx="68400" cy="33120"/>
              </p14:xfrm>
            </p:contentPart>
          </mc:Choice>
          <mc:Fallback xmlns="">
            <p:pic>
              <p:nvPicPr>
                <p:cNvPr id="303" name="Ink 302">
                  <a:extLst>
                    <a:ext uri="{FF2B5EF4-FFF2-40B4-BE49-F238E27FC236}">
                      <a16:creationId xmlns:a16="http://schemas.microsoft.com/office/drawing/2014/main" id="{CCF337D8-95D9-D47B-7C1E-7D3061F2DFAE}"/>
                    </a:ext>
                  </a:extLst>
                </p:cNvPr>
                <p:cNvPicPr/>
                <p:nvPr/>
              </p:nvPicPr>
              <p:blipFill>
                <a:blip r:embed="rId444"/>
                <a:stretch>
                  <a:fillRect/>
                </a:stretch>
              </p:blipFill>
              <p:spPr>
                <a:xfrm>
                  <a:off x="8121702" y="1954550"/>
                  <a:ext cx="8604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445">
              <p14:nvContentPartPr>
                <p14:cNvPr id="304" name="Ink 303">
                  <a:extLst>
                    <a:ext uri="{FF2B5EF4-FFF2-40B4-BE49-F238E27FC236}">
                      <a16:creationId xmlns:a16="http://schemas.microsoft.com/office/drawing/2014/main" id="{EC5CEA77-8758-74BE-3BDF-37865471172D}"/>
                    </a:ext>
                  </a:extLst>
                </p14:cNvPr>
                <p14:cNvContentPartPr/>
                <p14:nvPr/>
              </p14:nvContentPartPr>
              <p14:xfrm>
                <a:off x="8237982" y="1876070"/>
                <a:ext cx="49320" cy="123840"/>
              </p14:xfrm>
            </p:contentPart>
          </mc:Choice>
          <mc:Fallback xmlns="">
            <p:pic>
              <p:nvPicPr>
                <p:cNvPr id="304" name="Ink 303">
                  <a:extLst>
                    <a:ext uri="{FF2B5EF4-FFF2-40B4-BE49-F238E27FC236}">
                      <a16:creationId xmlns:a16="http://schemas.microsoft.com/office/drawing/2014/main" id="{EC5CEA77-8758-74BE-3BDF-37865471172D}"/>
                    </a:ext>
                  </a:extLst>
                </p:cNvPr>
                <p:cNvPicPr/>
                <p:nvPr/>
              </p:nvPicPr>
              <p:blipFill>
                <a:blip r:embed="rId446"/>
                <a:stretch>
                  <a:fillRect/>
                </a:stretch>
              </p:blipFill>
              <p:spPr>
                <a:xfrm>
                  <a:off x="8229342" y="1867430"/>
                  <a:ext cx="6696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447">
              <p14:nvContentPartPr>
                <p14:cNvPr id="305" name="Ink 304">
                  <a:extLst>
                    <a:ext uri="{FF2B5EF4-FFF2-40B4-BE49-F238E27FC236}">
                      <a16:creationId xmlns:a16="http://schemas.microsoft.com/office/drawing/2014/main" id="{80440C23-DB38-1A20-279B-9196D4A9F3CC}"/>
                    </a:ext>
                  </a:extLst>
                </p14:cNvPr>
                <p14:cNvContentPartPr/>
                <p14:nvPr/>
              </p14:nvContentPartPr>
              <p14:xfrm>
                <a:off x="8240142" y="1945550"/>
                <a:ext cx="66600" cy="24480"/>
              </p14:xfrm>
            </p:contentPart>
          </mc:Choice>
          <mc:Fallback xmlns="">
            <p:pic>
              <p:nvPicPr>
                <p:cNvPr id="305" name="Ink 304">
                  <a:extLst>
                    <a:ext uri="{FF2B5EF4-FFF2-40B4-BE49-F238E27FC236}">
                      <a16:creationId xmlns:a16="http://schemas.microsoft.com/office/drawing/2014/main" id="{80440C23-DB38-1A20-279B-9196D4A9F3CC}"/>
                    </a:ext>
                  </a:extLst>
                </p:cNvPr>
                <p:cNvPicPr/>
                <p:nvPr/>
              </p:nvPicPr>
              <p:blipFill>
                <a:blip r:embed="rId448"/>
                <a:stretch>
                  <a:fillRect/>
                </a:stretch>
              </p:blipFill>
              <p:spPr>
                <a:xfrm>
                  <a:off x="8231142" y="1936910"/>
                  <a:ext cx="84240" cy="42120"/>
                </a:xfrm>
                <a:prstGeom prst="rect">
                  <a:avLst/>
                </a:prstGeom>
              </p:spPr>
            </p:pic>
          </mc:Fallback>
        </mc:AlternateContent>
      </p:grpSp>
      <p:grpSp>
        <p:nvGrpSpPr>
          <p:cNvPr id="310" name="Group 309">
            <a:extLst>
              <a:ext uri="{FF2B5EF4-FFF2-40B4-BE49-F238E27FC236}">
                <a16:creationId xmlns:a16="http://schemas.microsoft.com/office/drawing/2014/main" id="{6E620DA3-C059-486B-D1E4-ED40B50A7D0D}"/>
              </a:ext>
            </a:extLst>
          </p:cNvPr>
          <p:cNvGrpSpPr/>
          <p:nvPr/>
        </p:nvGrpSpPr>
        <p:grpSpPr>
          <a:xfrm>
            <a:off x="8472342" y="1928630"/>
            <a:ext cx="565920" cy="67680"/>
            <a:chOff x="8472342" y="1928630"/>
            <a:chExt cx="565920" cy="67680"/>
          </a:xfrm>
        </p:grpSpPr>
        <mc:AlternateContent xmlns:mc="http://schemas.openxmlformats.org/markup-compatibility/2006" xmlns:p14="http://schemas.microsoft.com/office/powerpoint/2010/main">
          <mc:Choice Requires="p14">
            <p:contentPart p14:bwMode="auto" r:id="rId449">
              <p14:nvContentPartPr>
                <p14:cNvPr id="306" name="Ink 305">
                  <a:extLst>
                    <a:ext uri="{FF2B5EF4-FFF2-40B4-BE49-F238E27FC236}">
                      <a16:creationId xmlns:a16="http://schemas.microsoft.com/office/drawing/2014/main" id="{BF15537D-5B00-8CE9-D2E4-326F471598BE}"/>
                    </a:ext>
                  </a:extLst>
                </p14:cNvPr>
                <p14:cNvContentPartPr/>
                <p14:nvPr/>
              </p14:nvContentPartPr>
              <p14:xfrm>
                <a:off x="8472342" y="1934030"/>
                <a:ext cx="52920" cy="60120"/>
              </p14:xfrm>
            </p:contentPart>
          </mc:Choice>
          <mc:Fallback xmlns="">
            <p:pic>
              <p:nvPicPr>
                <p:cNvPr id="306" name="Ink 305">
                  <a:extLst>
                    <a:ext uri="{FF2B5EF4-FFF2-40B4-BE49-F238E27FC236}">
                      <a16:creationId xmlns:a16="http://schemas.microsoft.com/office/drawing/2014/main" id="{BF15537D-5B00-8CE9-D2E4-326F471598BE}"/>
                    </a:ext>
                  </a:extLst>
                </p:cNvPr>
                <p:cNvPicPr/>
                <p:nvPr/>
              </p:nvPicPr>
              <p:blipFill>
                <a:blip r:embed="rId450"/>
                <a:stretch>
                  <a:fillRect/>
                </a:stretch>
              </p:blipFill>
              <p:spPr>
                <a:xfrm>
                  <a:off x="8463702" y="1925390"/>
                  <a:ext cx="7056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451">
              <p14:nvContentPartPr>
                <p14:cNvPr id="307" name="Ink 306">
                  <a:extLst>
                    <a:ext uri="{FF2B5EF4-FFF2-40B4-BE49-F238E27FC236}">
                      <a16:creationId xmlns:a16="http://schemas.microsoft.com/office/drawing/2014/main" id="{0C1E33D0-46F9-F714-1E6F-56948FF64F64}"/>
                    </a:ext>
                  </a:extLst>
                </p14:cNvPr>
                <p14:cNvContentPartPr/>
                <p14:nvPr/>
              </p14:nvContentPartPr>
              <p14:xfrm>
                <a:off x="8547222" y="1964270"/>
                <a:ext cx="76320" cy="32040"/>
              </p14:xfrm>
            </p:contentPart>
          </mc:Choice>
          <mc:Fallback xmlns="">
            <p:pic>
              <p:nvPicPr>
                <p:cNvPr id="307" name="Ink 306">
                  <a:extLst>
                    <a:ext uri="{FF2B5EF4-FFF2-40B4-BE49-F238E27FC236}">
                      <a16:creationId xmlns:a16="http://schemas.microsoft.com/office/drawing/2014/main" id="{0C1E33D0-46F9-F714-1E6F-56948FF64F64}"/>
                    </a:ext>
                  </a:extLst>
                </p:cNvPr>
                <p:cNvPicPr/>
                <p:nvPr/>
              </p:nvPicPr>
              <p:blipFill>
                <a:blip r:embed="rId452"/>
                <a:stretch>
                  <a:fillRect/>
                </a:stretch>
              </p:blipFill>
              <p:spPr>
                <a:xfrm>
                  <a:off x="8538222" y="1955630"/>
                  <a:ext cx="939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53">
              <p14:nvContentPartPr>
                <p14:cNvPr id="308" name="Ink 307">
                  <a:extLst>
                    <a:ext uri="{FF2B5EF4-FFF2-40B4-BE49-F238E27FC236}">
                      <a16:creationId xmlns:a16="http://schemas.microsoft.com/office/drawing/2014/main" id="{A5976DCE-21D6-FAB0-83B2-0C71608FFC05}"/>
                    </a:ext>
                  </a:extLst>
                </p14:cNvPr>
                <p14:cNvContentPartPr/>
                <p14:nvPr/>
              </p14:nvContentPartPr>
              <p14:xfrm>
                <a:off x="8743062" y="1928630"/>
                <a:ext cx="55080" cy="58320"/>
              </p14:xfrm>
            </p:contentPart>
          </mc:Choice>
          <mc:Fallback xmlns="">
            <p:pic>
              <p:nvPicPr>
                <p:cNvPr id="308" name="Ink 307">
                  <a:extLst>
                    <a:ext uri="{FF2B5EF4-FFF2-40B4-BE49-F238E27FC236}">
                      <a16:creationId xmlns:a16="http://schemas.microsoft.com/office/drawing/2014/main" id="{A5976DCE-21D6-FAB0-83B2-0C71608FFC05}"/>
                    </a:ext>
                  </a:extLst>
                </p:cNvPr>
                <p:cNvPicPr/>
                <p:nvPr/>
              </p:nvPicPr>
              <p:blipFill>
                <a:blip r:embed="rId454"/>
                <a:stretch>
                  <a:fillRect/>
                </a:stretch>
              </p:blipFill>
              <p:spPr>
                <a:xfrm>
                  <a:off x="8734062" y="1919630"/>
                  <a:ext cx="727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455">
              <p14:nvContentPartPr>
                <p14:cNvPr id="309" name="Ink 308">
                  <a:extLst>
                    <a:ext uri="{FF2B5EF4-FFF2-40B4-BE49-F238E27FC236}">
                      <a16:creationId xmlns:a16="http://schemas.microsoft.com/office/drawing/2014/main" id="{54197E8E-E879-25C7-8ABE-5DDB458F89E7}"/>
                    </a:ext>
                  </a:extLst>
                </p14:cNvPr>
                <p14:cNvContentPartPr/>
                <p14:nvPr/>
              </p14:nvContentPartPr>
              <p14:xfrm>
                <a:off x="8823702" y="1937990"/>
                <a:ext cx="214560" cy="56880"/>
              </p14:xfrm>
            </p:contentPart>
          </mc:Choice>
          <mc:Fallback xmlns="">
            <p:pic>
              <p:nvPicPr>
                <p:cNvPr id="309" name="Ink 308">
                  <a:extLst>
                    <a:ext uri="{FF2B5EF4-FFF2-40B4-BE49-F238E27FC236}">
                      <a16:creationId xmlns:a16="http://schemas.microsoft.com/office/drawing/2014/main" id="{54197E8E-E879-25C7-8ABE-5DDB458F89E7}"/>
                    </a:ext>
                  </a:extLst>
                </p:cNvPr>
                <p:cNvPicPr/>
                <p:nvPr/>
              </p:nvPicPr>
              <p:blipFill>
                <a:blip r:embed="rId456"/>
                <a:stretch>
                  <a:fillRect/>
                </a:stretch>
              </p:blipFill>
              <p:spPr>
                <a:xfrm>
                  <a:off x="8815062" y="1928990"/>
                  <a:ext cx="232200" cy="74520"/>
                </a:xfrm>
                <a:prstGeom prst="rect">
                  <a:avLst/>
                </a:prstGeom>
              </p:spPr>
            </p:pic>
          </mc:Fallback>
        </mc:AlternateContent>
      </p:grpSp>
      <p:grpSp>
        <p:nvGrpSpPr>
          <p:cNvPr id="336" name="Group 335">
            <a:extLst>
              <a:ext uri="{FF2B5EF4-FFF2-40B4-BE49-F238E27FC236}">
                <a16:creationId xmlns:a16="http://schemas.microsoft.com/office/drawing/2014/main" id="{E2B76E57-30B7-84AC-2464-77610387EE22}"/>
              </a:ext>
            </a:extLst>
          </p:cNvPr>
          <p:cNvGrpSpPr/>
          <p:nvPr/>
        </p:nvGrpSpPr>
        <p:grpSpPr>
          <a:xfrm>
            <a:off x="8490342" y="2109710"/>
            <a:ext cx="302040" cy="113040"/>
            <a:chOff x="8490342" y="2109710"/>
            <a:chExt cx="302040" cy="113040"/>
          </a:xfrm>
        </p:grpSpPr>
        <mc:AlternateContent xmlns:mc="http://schemas.openxmlformats.org/markup-compatibility/2006" xmlns:p14="http://schemas.microsoft.com/office/powerpoint/2010/main">
          <mc:Choice Requires="p14">
            <p:contentPart p14:bwMode="auto" r:id="rId457">
              <p14:nvContentPartPr>
                <p14:cNvPr id="331" name="Ink 330">
                  <a:extLst>
                    <a:ext uri="{FF2B5EF4-FFF2-40B4-BE49-F238E27FC236}">
                      <a16:creationId xmlns:a16="http://schemas.microsoft.com/office/drawing/2014/main" id="{19233261-03A1-4B0D-1C58-0812561DB079}"/>
                    </a:ext>
                  </a:extLst>
                </p14:cNvPr>
                <p14:cNvContentPartPr/>
                <p14:nvPr/>
              </p14:nvContentPartPr>
              <p14:xfrm>
                <a:off x="8490342" y="2109710"/>
                <a:ext cx="16200" cy="113040"/>
              </p14:xfrm>
            </p:contentPart>
          </mc:Choice>
          <mc:Fallback xmlns="">
            <p:pic>
              <p:nvPicPr>
                <p:cNvPr id="331" name="Ink 330">
                  <a:extLst>
                    <a:ext uri="{FF2B5EF4-FFF2-40B4-BE49-F238E27FC236}">
                      <a16:creationId xmlns:a16="http://schemas.microsoft.com/office/drawing/2014/main" id="{19233261-03A1-4B0D-1C58-0812561DB079}"/>
                    </a:ext>
                  </a:extLst>
                </p:cNvPr>
                <p:cNvPicPr/>
                <p:nvPr/>
              </p:nvPicPr>
              <p:blipFill>
                <a:blip r:embed="rId458"/>
                <a:stretch>
                  <a:fillRect/>
                </a:stretch>
              </p:blipFill>
              <p:spPr>
                <a:xfrm>
                  <a:off x="8481702" y="2101070"/>
                  <a:ext cx="338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459">
              <p14:nvContentPartPr>
                <p14:cNvPr id="332" name="Ink 331">
                  <a:extLst>
                    <a:ext uri="{FF2B5EF4-FFF2-40B4-BE49-F238E27FC236}">
                      <a16:creationId xmlns:a16="http://schemas.microsoft.com/office/drawing/2014/main" id="{68B74F56-4A74-8ADC-E191-285B6F1ED5A9}"/>
                    </a:ext>
                  </a:extLst>
                </p14:cNvPr>
                <p14:cNvContentPartPr/>
                <p14:nvPr/>
              </p14:nvContentPartPr>
              <p14:xfrm>
                <a:off x="8540742" y="2190710"/>
                <a:ext cx="3960" cy="15480"/>
              </p14:xfrm>
            </p:contentPart>
          </mc:Choice>
          <mc:Fallback xmlns="">
            <p:pic>
              <p:nvPicPr>
                <p:cNvPr id="332" name="Ink 331">
                  <a:extLst>
                    <a:ext uri="{FF2B5EF4-FFF2-40B4-BE49-F238E27FC236}">
                      <a16:creationId xmlns:a16="http://schemas.microsoft.com/office/drawing/2014/main" id="{68B74F56-4A74-8ADC-E191-285B6F1ED5A9}"/>
                    </a:ext>
                  </a:extLst>
                </p:cNvPr>
                <p:cNvPicPr/>
                <p:nvPr/>
              </p:nvPicPr>
              <p:blipFill>
                <a:blip r:embed="rId460"/>
                <a:stretch>
                  <a:fillRect/>
                </a:stretch>
              </p:blipFill>
              <p:spPr>
                <a:xfrm>
                  <a:off x="8532102" y="2182070"/>
                  <a:ext cx="21600" cy="33120"/>
                </a:xfrm>
                <a:prstGeom prst="rect">
                  <a:avLst/>
                </a:prstGeom>
              </p:spPr>
            </p:pic>
          </mc:Fallback>
        </mc:AlternateContent>
        <mc:AlternateContent xmlns:mc="http://schemas.openxmlformats.org/markup-compatibility/2006" xmlns:p14="http://schemas.microsoft.com/office/powerpoint/2010/main">
          <mc:Choice Requires="p14">
            <p:contentPart p14:bwMode="auto" r:id="rId461">
              <p14:nvContentPartPr>
                <p14:cNvPr id="333" name="Ink 332">
                  <a:extLst>
                    <a:ext uri="{FF2B5EF4-FFF2-40B4-BE49-F238E27FC236}">
                      <a16:creationId xmlns:a16="http://schemas.microsoft.com/office/drawing/2014/main" id="{9C86C814-43D1-B0B2-9932-A3ACE324F7B2}"/>
                    </a:ext>
                  </a:extLst>
                </p14:cNvPr>
                <p14:cNvContentPartPr/>
                <p14:nvPr/>
              </p14:nvContentPartPr>
              <p14:xfrm>
                <a:off x="8590062" y="2175950"/>
                <a:ext cx="65880" cy="36360"/>
              </p14:xfrm>
            </p:contentPart>
          </mc:Choice>
          <mc:Fallback xmlns="">
            <p:pic>
              <p:nvPicPr>
                <p:cNvPr id="333" name="Ink 332">
                  <a:extLst>
                    <a:ext uri="{FF2B5EF4-FFF2-40B4-BE49-F238E27FC236}">
                      <a16:creationId xmlns:a16="http://schemas.microsoft.com/office/drawing/2014/main" id="{9C86C814-43D1-B0B2-9932-A3ACE324F7B2}"/>
                    </a:ext>
                  </a:extLst>
                </p:cNvPr>
                <p:cNvPicPr/>
                <p:nvPr/>
              </p:nvPicPr>
              <p:blipFill>
                <a:blip r:embed="rId462"/>
                <a:stretch>
                  <a:fillRect/>
                </a:stretch>
              </p:blipFill>
              <p:spPr>
                <a:xfrm>
                  <a:off x="8581062" y="2167310"/>
                  <a:ext cx="8352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63">
              <p14:nvContentPartPr>
                <p14:cNvPr id="334" name="Ink 333">
                  <a:extLst>
                    <a:ext uri="{FF2B5EF4-FFF2-40B4-BE49-F238E27FC236}">
                      <a16:creationId xmlns:a16="http://schemas.microsoft.com/office/drawing/2014/main" id="{CA04998C-3239-8CA0-A4E5-39F3F37DB1A5}"/>
                    </a:ext>
                  </a:extLst>
                </p14:cNvPr>
                <p14:cNvContentPartPr/>
                <p14:nvPr/>
              </p14:nvContentPartPr>
              <p14:xfrm>
                <a:off x="8676462" y="2144630"/>
                <a:ext cx="115920" cy="68400"/>
              </p14:xfrm>
            </p:contentPart>
          </mc:Choice>
          <mc:Fallback xmlns="">
            <p:pic>
              <p:nvPicPr>
                <p:cNvPr id="334" name="Ink 333">
                  <a:extLst>
                    <a:ext uri="{FF2B5EF4-FFF2-40B4-BE49-F238E27FC236}">
                      <a16:creationId xmlns:a16="http://schemas.microsoft.com/office/drawing/2014/main" id="{CA04998C-3239-8CA0-A4E5-39F3F37DB1A5}"/>
                    </a:ext>
                  </a:extLst>
                </p:cNvPr>
                <p:cNvPicPr/>
                <p:nvPr/>
              </p:nvPicPr>
              <p:blipFill>
                <a:blip r:embed="rId464"/>
                <a:stretch>
                  <a:fillRect/>
                </a:stretch>
              </p:blipFill>
              <p:spPr>
                <a:xfrm>
                  <a:off x="8667462" y="2135990"/>
                  <a:ext cx="133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465">
              <p14:nvContentPartPr>
                <p14:cNvPr id="335" name="Ink 334">
                  <a:extLst>
                    <a:ext uri="{FF2B5EF4-FFF2-40B4-BE49-F238E27FC236}">
                      <a16:creationId xmlns:a16="http://schemas.microsoft.com/office/drawing/2014/main" id="{7E5FCDD2-AECC-FEA1-E3B0-A71BF285CA48}"/>
                    </a:ext>
                  </a:extLst>
                </p14:cNvPr>
                <p14:cNvContentPartPr/>
                <p14:nvPr/>
              </p14:nvContentPartPr>
              <p14:xfrm>
                <a:off x="8592582" y="2125550"/>
                <a:ext cx="4320" cy="6840"/>
              </p14:xfrm>
            </p:contentPart>
          </mc:Choice>
          <mc:Fallback xmlns="">
            <p:pic>
              <p:nvPicPr>
                <p:cNvPr id="335" name="Ink 334">
                  <a:extLst>
                    <a:ext uri="{FF2B5EF4-FFF2-40B4-BE49-F238E27FC236}">
                      <a16:creationId xmlns:a16="http://schemas.microsoft.com/office/drawing/2014/main" id="{7E5FCDD2-AECC-FEA1-E3B0-A71BF285CA48}"/>
                    </a:ext>
                  </a:extLst>
                </p:cNvPr>
                <p:cNvPicPr/>
                <p:nvPr/>
              </p:nvPicPr>
              <p:blipFill>
                <a:blip r:embed="rId466"/>
                <a:stretch>
                  <a:fillRect/>
                </a:stretch>
              </p:blipFill>
              <p:spPr>
                <a:xfrm>
                  <a:off x="8583582" y="2116910"/>
                  <a:ext cx="21960" cy="24480"/>
                </a:xfrm>
                <a:prstGeom prst="rect">
                  <a:avLst/>
                </a:prstGeom>
              </p:spPr>
            </p:pic>
          </mc:Fallback>
        </mc:AlternateContent>
      </p:grpSp>
      <p:grpSp>
        <p:nvGrpSpPr>
          <p:cNvPr id="344" name="Group 343">
            <a:extLst>
              <a:ext uri="{FF2B5EF4-FFF2-40B4-BE49-F238E27FC236}">
                <a16:creationId xmlns:a16="http://schemas.microsoft.com/office/drawing/2014/main" id="{0BD10461-DE44-4E88-864F-A51488346CCF}"/>
              </a:ext>
            </a:extLst>
          </p:cNvPr>
          <p:cNvGrpSpPr/>
          <p:nvPr/>
        </p:nvGrpSpPr>
        <p:grpSpPr>
          <a:xfrm>
            <a:off x="6637422" y="2115830"/>
            <a:ext cx="1608480" cy="397080"/>
            <a:chOff x="6637422" y="2115830"/>
            <a:chExt cx="1608480" cy="397080"/>
          </a:xfrm>
        </p:grpSpPr>
        <mc:AlternateContent xmlns:mc="http://schemas.openxmlformats.org/markup-compatibility/2006" xmlns:p14="http://schemas.microsoft.com/office/powerpoint/2010/main">
          <mc:Choice Requires="p14">
            <p:contentPart p14:bwMode="auto" r:id="rId467">
              <p14:nvContentPartPr>
                <p14:cNvPr id="313" name="Ink 312">
                  <a:extLst>
                    <a:ext uri="{FF2B5EF4-FFF2-40B4-BE49-F238E27FC236}">
                      <a16:creationId xmlns:a16="http://schemas.microsoft.com/office/drawing/2014/main" id="{E022E974-9E10-9F6E-0C7D-EEB1251CCCCD}"/>
                    </a:ext>
                  </a:extLst>
                </p14:cNvPr>
                <p14:cNvContentPartPr/>
                <p14:nvPr/>
              </p14:nvContentPartPr>
              <p14:xfrm>
                <a:off x="6637422" y="2193230"/>
                <a:ext cx="32400" cy="86400"/>
              </p14:xfrm>
            </p:contentPart>
          </mc:Choice>
          <mc:Fallback xmlns="">
            <p:pic>
              <p:nvPicPr>
                <p:cNvPr id="313" name="Ink 312">
                  <a:extLst>
                    <a:ext uri="{FF2B5EF4-FFF2-40B4-BE49-F238E27FC236}">
                      <a16:creationId xmlns:a16="http://schemas.microsoft.com/office/drawing/2014/main" id="{E022E974-9E10-9F6E-0C7D-EEB1251CCCCD}"/>
                    </a:ext>
                  </a:extLst>
                </p:cNvPr>
                <p:cNvPicPr/>
                <p:nvPr/>
              </p:nvPicPr>
              <p:blipFill>
                <a:blip r:embed="rId468"/>
                <a:stretch>
                  <a:fillRect/>
                </a:stretch>
              </p:blipFill>
              <p:spPr>
                <a:xfrm>
                  <a:off x="6628782" y="2184590"/>
                  <a:ext cx="500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469">
              <p14:nvContentPartPr>
                <p14:cNvPr id="314" name="Ink 313">
                  <a:extLst>
                    <a:ext uri="{FF2B5EF4-FFF2-40B4-BE49-F238E27FC236}">
                      <a16:creationId xmlns:a16="http://schemas.microsoft.com/office/drawing/2014/main" id="{E62193F9-5ACA-E29D-605C-5B074256A562}"/>
                    </a:ext>
                  </a:extLst>
                </p14:cNvPr>
                <p14:cNvContentPartPr/>
                <p14:nvPr/>
              </p14:nvContentPartPr>
              <p14:xfrm>
                <a:off x="6704022" y="2221670"/>
                <a:ext cx="16920" cy="56520"/>
              </p14:xfrm>
            </p:contentPart>
          </mc:Choice>
          <mc:Fallback xmlns="">
            <p:pic>
              <p:nvPicPr>
                <p:cNvPr id="314" name="Ink 313">
                  <a:extLst>
                    <a:ext uri="{FF2B5EF4-FFF2-40B4-BE49-F238E27FC236}">
                      <a16:creationId xmlns:a16="http://schemas.microsoft.com/office/drawing/2014/main" id="{E62193F9-5ACA-E29D-605C-5B074256A562}"/>
                    </a:ext>
                  </a:extLst>
                </p:cNvPr>
                <p:cNvPicPr/>
                <p:nvPr/>
              </p:nvPicPr>
              <p:blipFill>
                <a:blip r:embed="rId470"/>
                <a:stretch>
                  <a:fillRect/>
                </a:stretch>
              </p:blipFill>
              <p:spPr>
                <a:xfrm>
                  <a:off x="6695022" y="2212670"/>
                  <a:ext cx="345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471">
              <p14:nvContentPartPr>
                <p14:cNvPr id="315" name="Ink 314">
                  <a:extLst>
                    <a:ext uri="{FF2B5EF4-FFF2-40B4-BE49-F238E27FC236}">
                      <a16:creationId xmlns:a16="http://schemas.microsoft.com/office/drawing/2014/main" id="{83987FA3-6EC1-57FF-8364-07FEF07DC384}"/>
                    </a:ext>
                  </a:extLst>
                </p14:cNvPr>
                <p14:cNvContentPartPr/>
                <p14:nvPr/>
              </p14:nvContentPartPr>
              <p14:xfrm>
                <a:off x="6715182" y="2208350"/>
                <a:ext cx="6480" cy="720"/>
              </p14:xfrm>
            </p:contentPart>
          </mc:Choice>
          <mc:Fallback xmlns="">
            <p:pic>
              <p:nvPicPr>
                <p:cNvPr id="315" name="Ink 314">
                  <a:extLst>
                    <a:ext uri="{FF2B5EF4-FFF2-40B4-BE49-F238E27FC236}">
                      <a16:creationId xmlns:a16="http://schemas.microsoft.com/office/drawing/2014/main" id="{83987FA3-6EC1-57FF-8364-07FEF07DC384}"/>
                    </a:ext>
                  </a:extLst>
                </p:cNvPr>
                <p:cNvPicPr/>
                <p:nvPr/>
              </p:nvPicPr>
              <p:blipFill>
                <a:blip r:embed="rId472"/>
                <a:stretch>
                  <a:fillRect/>
                </a:stretch>
              </p:blipFill>
              <p:spPr>
                <a:xfrm>
                  <a:off x="6706182" y="2199710"/>
                  <a:ext cx="24120" cy="18360"/>
                </a:xfrm>
                <a:prstGeom prst="rect">
                  <a:avLst/>
                </a:prstGeom>
              </p:spPr>
            </p:pic>
          </mc:Fallback>
        </mc:AlternateContent>
        <mc:AlternateContent xmlns:mc="http://schemas.openxmlformats.org/markup-compatibility/2006" xmlns:p14="http://schemas.microsoft.com/office/powerpoint/2010/main">
          <mc:Choice Requires="p14">
            <p:contentPart p14:bwMode="auto" r:id="rId473">
              <p14:nvContentPartPr>
                <p14:cNvPr id="316" name="Ink 315">
                  <a:extLst>
                    <a:ext uri="{FF2B5EF4-FFF2-40B4-BE49-F238E27FC236}">
                      <a16:creationId xmlns:a16="http://schemas.microsoft.com/office/drawing/2014/main" id="{36277D08-084B-1F8D-E7A6-B87580B30499}"/>
                    </a:ext>
                  </a:extLst>
                </p14:cNvPr>
                <p14:cNvContentPartPr/>
                <p14:nvPr/>
              </p14:nvContentPartPr>
              <p14:xfrm>
                <a:off x="6762702" y="2167310"/>
                <a:ext cx="126360" cy="98640"/>
              </p14:xfrm>
            </p:contentPart>
          </mc:Choice>
          <mc:Fallback xmlns="">
            <p:pic>
              <p:nvPicPr>
                <p:cNvPr id="316" name="Ink 315">
                  <a:extLst>
                    <a:ext uri="{FF2B5EF4-FFF2-40B4-BE49-F238E27FC236}">
                      <a16:creationId xmlns:a16="http://schemas.microsoft.com/office/drawing/2014/main" id="{36277D08-084B-1F8D-E7A6-B87580B30499}"/>
                    </a:ext>
                  </a:extLst>
                </p:cNvPr>
                <p:cNvPicPr/>
                <p:nvPr/>
              </p:nvPicPr>
              <p:blipFill>
                <a:blip r:embed="rId474"/>
                <a:stretch>
                  <a:fillRect/>
                </a:stretch>
              </p:blipFill>
              <p:spPr>
                <a:xfrm>
                  <a:off x="6753702" y="2158670"/>
                  <a:ext cx="14400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75">
              <p14:nvContentPartPr>
                <p14:cNvPr id="317" name="Ink 316">
                  <a:extLst>
                    <a:ext uri="{FF2B5EF4-FFF2-40B4-BE49-F238E27FC236}">
                      <a16:creationId xmlns:a16="http://schemas.microsoft.com/office/drawing/2014/main" id="{9B0881D5-E243-49DD-9EBC-AF4E0753A36C}"/>
                    </a:ext>
                  </a:extLst>
                </p14:cNvPr>
                <p14:cNvContentPartPr/>
                <p14:nvPr/>
              </p14:nvContentPartPr>
              <p14:xfrm>
                <a:off x="6992742" y="2221670"/>
                <a:ext cx="56520" cy="58680"/>
              </p14:xfrm>
            </p:contentPart>
          </mc:Choice>
          <mc:Fallback xmlns="">
            <p:pic>
              <p:nvPicPr>
                <p:cNvPr id="317" name="Ink 316">
                  <a:extLst>
                    <a:ext uri="{FF2B5EF4-FFF2-40B4-BE49-F238E27FC236}">
                      <a16:creationId xmlns:a16="http://schemas.microsoft.com/office/drawing/2014/main" id="{9B0881D5-E243-49DD-9EBC-AF4E0753A36C}"/>
                    </a:ext>
                  </a:extLst>
                </p:cNvPr>
                <p:cNvPicPr/>
                <p:nvPr/>
              </p:nvPicPr>
              <p:blipFill>
                <a:blip r:embed="rId476"/>
                <a:stretch>
                  <a:fillRect/>
                </a:stretch>
              </p:blipFill>
              <p:spPr>
                <a:xfrm>
                  <a:off x="6984102" y="2213030"/>
                  <a:ext cx="7416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477">
              <p14:nvContentPartPr>
                <p14:cNvPr id="318" name="Ink 317">
                  <a:extLst>
                    <a:ext uri="{FF2B5EF4-FFF2-40B4-BE49-F238E27FC236}">
                      <a16:creationId xmlns:a16="http://schemas.microsoft.com/office/drawing/2014/main" id="{7BC234AD-A6E0-2C9F-BCD0-A6693D200F79}"/>
                    </a:ext>
                  </a:extLst>
                </p14:cNvPr>
                <p14:cNvContentPartPr/>
                <p14:nvPr/>
              </p14:nvContentPartPr>
              <p14:xfrm>
                <a:off x="7080582" y="2175590"/>
                <a:ext cx="13320" cy="144720"/>
              </p14:xfrm>
            </p:contentPart>
          </mc:Choice>
          <mc:Fallback xmlns="">
            <p:pic>
              <p:nvPicPr>
                <p:cNvPr id="318" name="Ink 317">
                  <a:extLst>
                    <a:ext uri="{FF2B5EF4-FFF2-40B4-BE49-F238E27FC236}">
                      <a16:creationId xmlns:a16="http://schemas.microsoft.com/office/drawing/2014/main" id="{7BC234AD-A6E0-2C9F-BCD0-A6693D200F79}"/>
                    </a:ext>
                  </a:extLst>
                </p:cNvPr>
                <p:cNvPicPr/>
                <p:nvPr/>
              </p:nvPicPr>
              <p:blipFill>
                <a:blip r:embed="rId478"/>
                <a:stretch>
                  <a:fillRect/>
                </a:stretch>
              </p:blipFill>
              <p:spPr>
                <a:xfrm>
                  <a:off x="7071582" y="2166950"/>
                  <a:ext cx="309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479">
              <p14:nvContentPartPr>
                <p14:cNvPr id="319" name="Ink 318">
                  <a:extLst>
                    <a:ext uri="{FF2B5EF4-FFF2-40B4-BE49-F238E27FC236}">
                      <a16:creationId xmlns:a16="http://schemas.microsoft.com/office/drawing/2014/main" id="{35E6479A-3492-600F-913B-0C77F20ADDD8}"/>
                    </a:ext>
                  </a:extLst>
                </p14:cNvPr>
                <p14:cNvContentPartPr/>
                <p14:nvPr/>
              </p14:nvContentPartPr>
              <p14:xfrm>
                <a:off x="7090662" y="2251190"/>
                <a:ext cx="32760" cy="54000"/>
              </p14:xfrm>
            </p:contentPart>
          </mc:Choice>
          <mc:Fallback xmlns="">
            <p:pic>
              <p:nvPicPr>
                <p:cNvPr id="319" name="Ink 318">
                  <a:extLst>
                    <a:ext uri="{FF2B5EF4-FFF2-40B4-BE49-F238E27FC236}">
                      <a16:creationId xmlns:a16="http://schemas.microsoft.com/office/drawing/2014/main" id="{35E6479A-3492-600F-913B-0C77F20ADDD8}"/>
                    </a:ext>
                  </a:extLst>
                </p:cNvPr>
                <p:cNvPicPr/>
                <p:nvPr/>
              </p:nvPicPr>
              <p:blipFill>
                <a:blip r:embed="rId480"/>
                <a:stretch>
                  <a:fillRect/>
                </a:stretch>
              </p:blipFill>
              <p:spPr>
                <a:xfrm>
                  <a:off x="7082022" y="2242190"/>
                  <a:ext cx="50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1">
              <p14:nvContentPartPr>
                <p14:cNvPr id="320" name="Ink 319">
                  <a:extLst>
                    <a:ext uri="{FF2B5EF4-FFF2-40B4-BE49-F238E27FC236}">
                      <a16:creationId xmlns:a16="http://schemas.microsoft.com/office/drawing/2014/main" id="{92E6938D-3C9D-1B53-0443-26F6052173F2}"/>
                    </a:ext>
                  </a:extLst>
                </p14:cNvPr>
                <p14:cNvContentPartPr/>
                <p14:nvPr/>
              </p14:nvContentPartPr>
              <p14:xfrm>
                <a:off x="7284702" y="2215550"/>
                <a:ext cx="87120" cy="64800"/>
              </p14:xfrm>
            </p:contentPart>
          </mc:Choice>
          <mc:Fallback xmlns="">
            <p:pic>
              <p:nvPicPr>
                <p:cNvPr id="320" name="Ink 319">
                  <a:extLst>
                    <a:ext uri="{FF2B5EF4-FFF2-40B4-BE49-F238E27FC236}">
                      <a16:creationId xmlns:a16="http://schemas.microsoft.com/office/drawing/2014/main" id="{92E6938D-3C9D-1B53-0443-26F6052173F2}"/>
                    </a:ext>
                  </a:extLst>
                </p:cNvPr>
                <p:cNvPicPr/>
                <p:nvPr/>
              </p:nvPicPr>
              <p:blipFill>
                <a:blip r:embed="rId482"/>
                <a:stretch>
                  <a:fillRect/>
                </a:stretch>
              </p:blipFill>
              <p:spPr>
                <a:xfrm>
                  <a:off x="7275702" y="2206910"/>
                  <a:ext cx="1047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483">
              <p14:nvContentPartPr>
                <p14:cNvPr id="321" name="Ink 320">
                  <a:extLst>
                    <a:ext uri="{FF2B5EF4-FFF2-40B4-BE49-F238E27FC236}">
                      <a16:creationId xmlns:a16="http://schemas.microsoft.com/office/drawing/2014/main" id="{AD7B44C8-CADB-49C0-C545-8A3A8703B7FE}"/>
                    </a:ext>
                  </a:extLst>
                </p14:cNvPr>
                <p14:cNvContentPartPr/>
                <p14:nvPr/>
              </p14:nvContentPartPr>
              <p14:xfrm>
                <a:off x="7548942" y="2199710"/>
                <a:ext cx="64440" cy="70920"/>
              </p14:xfrm>
            </p:contentPart>
          </mc:Choice>
          <mc:Fallback xmlns="">
            <p:pic>
              <p:nvPicPr>
                <p:cNvPr id="321" name="Ink 320">
                  <a:extLst>
                    <a:ext uri="{FF2B5EF4-FFF2-40B4-BE49-F238E27FC236}">
                      <a16:creationId xmlns:a16="http://schemas.microsoft.com/office/drawing/2014/main" id="{AD7B44C8-CADB-49C0-C545-8A3A8703B7FE}"/>
                    </a:ext>
                  </a:extLst>
                </p:cNvPr>
                <p:cNvPicPr/>
                <p:nvPr/>
              </p:nvPicPr>
              <p:blipFill>
                <a:blip r:embed="rId484"/>
                <a:stretch>
                  <a:fillRect/>
                </a:stretch>
              </p:blipFill>
              <p:spPr>
                <a:xfrm>
                  <a:off x="7540302" y="2191070"/>
                  <a:ext cx="8208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485">
              <p14:nvContentPartPr>
                <p14:cNvPr id="322" name="Ink 321">
                  <a:extLst>
                    <a:ext uri="{FF2B5EF4-FFF2-40B4-BE49-F238E27FC236}">
                      <a16:creationId xmlns:a16="http://schemas.microsoft.com/office/drawing/2014/main" id="{26BC93CB-AEFD-7AD1-7E60-C86E23A61B96}"/>
                    </a:ext>
                  </a:extLst>
                </p14:cNvPr>
                <p14:cNvContentPartPr/>
                <p14:nvPr/>
              </p14:nvContentPartPr>
              <p14:xfrm>
                <a:off x="7560102" y="2132030"/>
                <a:ext cx="150120" cy="122760"/>
              </p14:xfrm>
            </p:contentPart>
          </mc:Choice>
          <mc:Fallback xmlns="">
            <p:pic>
              <p:nvPicPr>
                <p:cNvPr id="322" name="Ink 321">
                  <a:extLst>
                    <a:ext uri="{FF2B5EF4-FFF2-40B4-BE49-F238E27FC236}">
                      <a16:creationId xmlns:a16="http://schemas.microsoft.com/office/drawing/2014/main" id="{26BC93CB-AEFD-7AD1-7E60-C86E23A61B96}"/>
                    </a:ext>
                  </a:extLst>
                </p:cNvPr>
                <p:cNvPicPr/>
                <p:nvPr/>
              </p:nvPicPr>
              <p:blipFill>
                <a:blip r:embed="rId486"/>
                <a:stretch>
                  <a:fillRect/>
                </a:stretch>
              </p:blipFill>
              <p:spPr>
                <a:xfrm>
                  <a:off x="7551102" y="2123390"/>
                  <a:ext cx="1677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87">
              <p14:nvContentPartPr>
                <p14:cNvPr id="323" name="Ink 322">
                  <a:extLst>
                    <a:ext uri="{FF2B5EF4-FFF2-40B4-BE49-F238E27FC236}">
                      <a16:creationId xmlns:a16="http://schemas.microsoft.com/office/drawing/2014/main" id="{65DBE133-78C4-4D35-ABC9-4F53670A166E}"/>
                    </a:ext>
                  </a:extLst>
                </p14:cNvPr>
                <p14:cNvContentPartPr/>
                <p14:nvPr/>
              </p14:nvContentPartPr>
              <p14:xfrm>
                <a:off x="7643982" y="2182790"/>
                <a:ext cx="121320" cy="47880"/>
              </p14:xfrm>
            </p:contentPart>
          </mc:Choice>
          <mc:Fallback xmlns="">
            <p:pic>
              <p:nvPicPr>
                <p:cNvPr id="323" name="Ink 322">
                  <a:extLst>
                    <a:ext uri="{FF2B5EF4-FFF2-40B4-BE49-F238E27FC236}">
                      <a16:creationId xmlns:a16="http://schemas.microsoft.com/office/drawing/2014/main" id="{65DBE133-78C4-4D35-ABC9-4F53670A166E}"/>
                    </a:ext>
                  </a:extLst>
                </p:cNvPr>
                <p:cNvPicPr/>
                <p:nvPr/>
              </p:nvPicPr>
              <p:blipFill>
                <a:blip r:embed="rId488"/>
                <a:stretch>
                  <a:fillRect/>
                </a:stretch>
              </p:blipFill>
              <p:spPr>
                <a:xfrm>
                  <a:off x="7635342" y="2174150"/>
                  <a:ext cx="13896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489">
              <p14:nvContentPartPr>
                <p14:cNvPr id="326" name="Ink 325">
                  <a:extLst>
                    <a:ext uri="{FF2B5EF4-FFF2-40B4-BE49-F238E27FC236}">
                      <a16:creationId xmlns:a16="http://schemas.microsoft.com/office/drawing/2014/main" id="{AEB9B593-7760-5DA6-B57F-9D496B9F3118}"/>
                    </a:ext>
                  </a:extLst>
                </p14:cNvPr>
                <p14:cNvContentPartPr/>
                <p14:nvPr/>
              </p14:nvContentPartPr>
              <p14:xfrm>
                <a:off x="7808862" y="2196110"/>
                <a:ext cx="131760" cy="43920"/>
              </p14:xfrm>
            </p:contentPart>
          </mc:Choice>
          <mc:Fallback xmlns="">
            <p:pic>
              <p:nvPicPr>
                <p:cNvPr id="326" name="Ink 325">
                  <a:extLst>
                    <a:ext uri="{FF2B5EF4-FFF2-40B4-BE49-F238E27FC236}">
                      <a16:creationId xmlns:a16="http://schemas.microsoft.com/office/drawing/2014/main" id="{AEB9B593-7760-5DA6-B57F-9D496B9F3118}"/>
                    </a:ext>
                  </a:extLst>
                </p:cNvPr>
                <p:cNvPicPr/>
                <p:nvPr/>
              </p:nvPicPr>
              <p:blipFill>
                <a:blip r:embed="rId490"/>
                <a:stretch>
                  <a:fillRect/>
                </a:stretch>
              </p:blipFill>
              <p:spPr>
                <a:xfrm>
                  <a:off x="7799862" y="2187470"/>
                  <a:ext cx="1494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91">
              <p14:nvContentPartPr>
                <p14:cNvPr id="327" name="Ink 326">
                  <a:extLst>
                    <a:ext uri="{FF2B5EF4-FFF2-40B4-BE49-F238E27FC236}">
                      <a16:creationId xmlns:a16="http://schemas.microsoft.com/office/drawing/2014/main" id="{59A20A37-4EB3-31B0-21D5-F80C4308B4D2}"/>
                    </a:ext>
                  </a:extLst>
                </p14:cNvPr>
                <p14:cNvContentPartPr/>
                <p14:nvPr/>
              </p14:nvContentPartPr>
              <p14:xfrm>
                <a:off x="7922982" y="2176310"/>
                <a:ext cx="10080" cy="34200"/>
              </p14:xfrm>
            </p:contentPart>
          </mc:Choice>
          <mc:Fallback xmlns="">
            <p:pic>
              <p:nvPicPr>
                <p:cNvPr id="327" name="Ink 326">
                  <a:extLst>
                    <a:ext uri="{FF2B5EF4-FFF2-40B4-BE49-F238E27FC236}">
                      <a16:creationId xmlns:a16="http://schemas.microsoft.com/office/drawing/2014/main" id="{59A20A37-4EB3-31B0-21D5-F80C4308B4D2}"/>
                    </a:ext>
                  </a:extLst>
                </p:cNvPr>
                <p:cNvPicPr/>
                <p:nvPr/>
              </p:nvPicPr>
              <p:blipFill>
                <a:blip r:embed="rId492"/>
                <a:stretch>
                  <a:fillRect/>
                </a:stretch>
              </p:blipFill>
              <p:spPr>
                <a:xfrm>
                  <a:off x="7914342" y="2167670"/>
                  <a:ext cx="2772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493">
              <p14:nvContentPartPr>
                <p14:cNvPr id="328" name="Ink 327">
                  <a:extLst>
                    <a:ext uri="{FF2B5EF4-FFF2-40B4-BE49-F238E27FC236}">
                      <a16:creationId xmlns:a16="http://schemas.microsoft.com/office/drawing/2014/main" id="{C51B0E65-B3F2-EC33-205C-640493854A34}"/>
                    </a:ext>
                  </a:extLst>
                </p14:cNvPr>
                <p14:cNvContentPartPr/>
                <p14:nvPr/>
              </p14:nvContentPartPr>
              <p14:xfrm>
                <a:off x="7975542" y="2193590"/>
                <a:ext cx="88920" cy="115200"/>
              </p14:xfrm>
            </p:contentPart>
          </mc:Choice>
          <mc:Fallback xmlns="">
            <p:pic>
              <p:nvPicPr>
                <p:cNvPr id="328" name="Ink 327">
                  <a:extLst>
                    <a:ext uri="{FF2B5EF4-FFF2-40B4-BE49-F238E27FC236}">
                      <a16:creationId xmlns:a16="http://schemas.microsoft.com/office/drawing/2014/main" id="{C51B0E65-B3F2-EC33-205C-640493854A34}"/>
                    </a:ext>
                  </a:extLst>
                </p:cNvPr>
                <p:cNvPicPr/>
                <p:nvPr/>
              </p:nvPicPr>
              <p:blipFill>
                <a:blip r:embed="rId494"/>
                <a:stretch>
                  <a:fillRect/>
                </a:stretch>
              </p:blipFill>
              <p:spPr>
                <a:xfrm>
                  <a:off x="7966902" y="2184590"/>
                  <a:ext cx="1065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95">
              <p14:nvContentPartPr>
                <p14:cNvPr id="329" name="Ink 328">
                  <a:extLst>
                    <a:ext uri="{FF2B5EF4-FFF2-40B4-BE49-F238E27FC236}">
                      <a16:creationId xmlns:a16="http://schemas.microsoft.com/office/drawing/2014/main" id="{B3F7A5F2-3D7A-3ADD-96E4-8CA8727325E0}"/>
                    </a:ext>
                  </a:extLst>
                </p14:cNvPr>
                <p14:cNvContentPartPr/>
                <p14:nvPr/>
              </p14:nvContentPartPr>
              <p14:xfrm>
                <a:off x="8068422" y="2115830"/>
                <a:ext cx="164160" cy="113400"/>
              </p14:xfrm>
            </p:contentPart>
          </mc:Choice>
          <mc:Fallback xmlns="">
            <p:pic>
              <p:nvPicPr>
                <p:cNvPr id="329" name="Ink 328">
                  <a:extLst>
                    <a:ext uri="{FF2B5EF4-FFF2-40B4-BE49-F238E27FC236}">
                      <a16:creationId xmlns:a16="http://schemas.microsoft.com/office/drawing/2014/main" id="{B3F7A5F2-3D7A-3ADD-96E4-8CA8727325E0}"/>
                    </a:ext>
                  </a:extLst>
                </p:cNvPr>
                <p:cNvPicPr/>
                <p:nvPr/>
              </p:nvPicPr>
              <p:blipFill>
                <a:blip r:embed="rId496"/>
                <a:stretch>
                  <a:fillRect/>
                </a:stretch>
              </p:blipFill>
              <p:spPr>
                <a:xfrm>
                  <a:off x="8059782" y="2106830"/>
                  <a:ext cx="1818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497">
              <p14:nvContentPartPr>
                <p14:cNvPr id="330" name="Ink 329">
                  <a:extLst>
                    <a:ext uri="{FF2B5EF4-FFF2-40B4-BE49-F238E27FC236}">
                      <a16:creationId xmlns:a16="http://schemas.microsoft.com/office/drawing/2014/main" id="{DD260C79-87AD-F75D-9040-06DA17DB0C4D}"/>
                    </a:ext>
                  </a:extLst>
                </p14:cNvPr>
                <p14:cNvContentPartPr/>
                <p14:nvPr/>
              </p14:nvContentPartPr>
              <p14:xfrm>
                <a:off x="8194782" y="2194670"/>
                <a:ext cx="51120" cy="11520"/>
              </p14:xfrm>
            </p:contentPart>
          </mc:Choice>
          <mc:Fallback xmlns="">
            <p:pic>
              <p:nvPicPr>
                <p:cNvPr id="330" name="Ink 329">
                  <a:extLst>
                    <a:ext uri="{FF2B5EF4-FFF2-40B4-BE49-F238E27FC236}">
                      <a16:creationId xmlns:a16="http://schemas.microsoft.com/office/drawing/2014/main" id="{DD260C79-87AD-F75D-9040-06DA17DB0C4D}"/>
                    </a:ext>
                  </a:extLst>
                </p:cNvPr>
                <p:cNvPicPr/>
                <p:nvPr/>
              </p:nvPicPr>
              <p:blipFill>
                <a:blip r:embed="rId498"/>
                <a:stretch>
                  <a:fillRect/>
                </a:stretch>
              </p:blipFill>
              <p:spPr>
                <a:xfrm>
                  <a:off x="8186142" y="2185670"/>
                  <a:ext cx="6876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499">
              <p14:nvContentPartPr>
                <p14:cNvPr id="343" name="Ink 342">
                  <a:extLst>
                    <a:ext uri="{FF2B5EF4-FFF2-40B4-BE49-F238E27FC236}">
                      <a16:creationId xmlns:a16="http://schemas.microsoft.com/office/drawing/2014/main" id="{360C6D01-2666-0198-4263-F2E591F00352}"/>
                    </a:ext>
                  </a:extLst>
                </p14:cNvPr>
                <p14:cNvContentPartPr/>
                <p14:nvPr/>
              </p14:nvContentPartPr>
              <p14:xfrm>
                <a:off x="7497462" y="2501390"/>
                <a:ext cx="4680" cy="11520"/>
              </p14:xfrm>
            </p:contentPart>
          </mc:Choice>
          <mc:Fallback xmlns="">
            <p:pic>
              <p:nvPicPr>
                <p:cNvPr id="343" name="Ink 342">
                  <a:extLst>
                    <a:ext uri="{FF2B5EF4-FFF2-40B4-BE49-F238E27FC236}">
                      <a16:creationId xmlns:a16="http://schemas.microsoft.com/office/drawing/2014/main" id="{360C6D01-2666-0198-4263-F2E591F00352}"/>
                    </a:ext>
                  </a:extLst>
                </p:cNvPr>
                <p:cNvPicPr/>
                <p:nvPr/>
              </p:nvPicPr>
              <p:blipFill>
                <a:blip r:embed="rId500"/>
                <a:stretch>
                  <a:fillRect/>
                </a:stretch>
              </p:blipFill>
              <p:spPr>
                <a:xfrm>
                  <a:off x="7488822" y="2492390"/>
                  <a:ext cx="22320" cy="29160"/>
                </a:xfrm>
                <a:prstGeom prst="rect">
                  <a:avLst/>
                </a:prstGeom>
              </p:spPr>
            </p:pic>
          </mc:Fallback>
        </mc:AlternateContent>
      </p:grpSp>
      <p:grpSp>
        <p:nvGrpSpPr>
          <p:cNvPr id="394" name="Group 393">
            <a:extLst>
              <a:ext uri="{FF2B5EF4-FFF2-40B4-BE49-F238E27FC236}">
                <a16:creationId xmlns:a16="http://schemas.microsoft.com/office/drawing/2014/main" id="{FCE280A6-B391-3F6E-C56E-4B90BEAC7990}"/>
              </a:ext>
            </a:extLst>
          </p:cNvPr>
          <p:cNvGrpSpPr/>
          <p:nvPr/>
        </p:nvGrpSpPr>
        <p:grpSpPr>
          <a:xfrm>
            <a:off x="6582342" y="2595429"/>
            <a:ext cx="2472120" cy="432360"/>
            <a:chOff x="6582342" y="2595429"/>
            <a:chExt cx="2472120" cy="432360"/>
          </a:xfrm>
        </p:grpSpPr>
        <mc:AlternateContent xmlns:mc="http://schemas.openxmlformats.org/markup-compatibility/2006" xmlns:p14="http://schemas.microsoft.com/office/powerpoint/2010/main">
          <mc:Choice Requires="p14">
            <p:contentPart p14:bwMode="auto" r:id="rId501">
              <p14:nvContentPartPr>
                <p14:cNvPr id="345" name="Ink 344">
                  <a:extLst>
                    <a:ext uri="{FF2B5EF4-FFF2-40B4-BE49-F238E27FC236}">
                      <a16:creationId xmlns:a16="http://schemas.microsoft.com/office/drawing/2014/main" id="{142A110C-BFCA-286D-7DAD-296F024314A0}"/>
                    </a:ext>
                  </a:extLst>
                </p14:cNvPr>
                <p14:cNvContentPartPr/>
                <p14:nvPr/>
              </p14:nvContentPartPr>
              <p14:xfrm>
                <a:off x="6725982" y="2695194"/>
                <a:ext cx="9720" cy="96480"/>
              </p14:xfrm>
            </p:contentPart>
          </mc:Choice>
          <mc:Fallback xmlns="">
            <p:pic>
              <p:nvPicPr>
                <p:cNvPr id="345" name="Ink 344">
                  <a:extLst>
                    <a:ext uri="{FF2B5EF4-FFF2-40B4-BE49-F238E27FC236}">
                      <a16:creationId xmlns:a16="http://schemas.microsoft.com/office/drawing/2014/main" id="{142A110C-BFCA-286D-7DAD-296F024314A0}"/>
                    </a:ext>
                  </a:extLst>
                </p:cNvPr>
                <p:cNvPicPr/>
                <p:nvPr/>
              </p:nvPicPr>
              <p:blipFill>
                <a:blip r:embed="rId502"/>
                <a:stretch>
                  <a:fillRect/>
                </a:stretch>
              </p:blipFill>
              <p:spPr>
                <a:xfrm>
                  <a:off x="6717342" y="2686194"/>
                  <a:ext cx="2736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03">
              <p14:nvContentPartPr>
                <p14:cNvPr id="346" name="Ink 345">
                  <a:extLst>
                    <a:ext uri="{FF2B5EF4-FFF2-40B4-BE49-F238E27FC236}">
                      <a16:creationId xmlns:a16="http://schemas.microsoft.com/office/drawing/2014/main" id="{CF51B257-696C-F6A4-5E45-36B929735DF9}"/>
                    </a:ext>
                  </a:extLst>
                </p14:cNvPr>
                <p14:cNvContentPartPr/>
                <p14:nvPr/>
              </p14:nvContentPartPr>
              <p14:xfrm>
                <a:off x="6797622" y="2675394"/>
                <a:ext cx="79920" cy="121680"/>
              </p14:xfrm>
            </p:contentPart>
          </mc:Choice>
          <mc:Fallback xmlns="">
            <p:pic>
              <p:nvPicPr>
                <p:cNvPr id="346" name="Ink 345">
                  <a:extLst>
                    <a:ext uri="{FF2B5EF4-FFF2-40B4-BE49-F238E27FC236}">
                      <a16:creationId xmlns:a16="http://schemas.microsoft.com/office/drawing/2014/main" id="{CF51B257-696C-F6A4-5E45-36B929735DF9}"/>
                    </a:ext>
                  </a:extLst>
                </p:cNvPr>
                <p:cNvPicPr/>
                <p:nvPr/>
              </p:nvPicPr>
              <p:blipFill>
                <a:blip r:embed="rId504"/>
                <a:stretch>
                  <a:fillRect/>
                </a:stretch>
              </p:blipFill>
              <p:spPr>
                <a:xfrm>
                  <a:off x="6788622" y="2666394"/>
                  <a:ext cx="97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505">
              <p14:nvContentPartPr>
                <p14:cNvPr id="347" name="Ink 346">
                  <a:extLst>
                    <a:ext uri="{FF2B5EF4-FFF2-40B4-BE49-F238E27FC236}">
                      <a16:creationId xmlns:a16="http://schemas.microsoft.com/office/drawing/2014/main" id="{5350A183-7CAF-0B8E-F4ED-CED8D7857A83}"/>
                    </a:ext>
                  </a:extLst>
                </p14:cNvPr>
                <p14:cNvContentPartPr/>
                <p14:nvPr/>
              </p14:nvContentPartPr>
              <p14:xfrm>
                <a:off x="6919302" y="2689074"/>
                <a:ext cx="105480" cy="87840"/>
              </p14:xfrm>
            </p:contentPart>
          </mc:Choice>
          <mc:Fallback xmlns="">
            <p:pic>
              <p:nvPicPr>
                <p:cNvPr id="347" name="Ink 346">
                  <a:extLst>
                    <a:ext uri="{FF2B5EF4-FFF2-40B4-BE49-F238E27FC236}">
                      <a16:creationId xmlns:a16="http://schemas.microsoft.com/office/drawing/2014/main" id="{5350A183-7CAF-0B8E-F4ED-CED8D7857A83}"/>
                    </a:ext>
                  </a:extLst>
                </p:cNvPr>
                <p:cNvPicPr/>
                <p:nvPr/>
              </p:nvPicPr>
              <p:blipFill>
                <a:blip r:embed="rId506"/>
                <a:stretch>
                  <a:fillRect/>
                </a:stretch>
              </p:blipFill>
              <p:spPr>
                <a:xfrm>
                  <a:off x="6910302" y="2680434"/>
                  <a:ext cx="1231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507">
              <p14:nvContentPartPr>
                <p14:cNvPr id="348" name="Ink 347">
                  <a:extLst>
                    <a:ext uri="{FF2B5EF4-FFF2-40B4-BE49-F238E27FC236}">
                      <a16:creationId xmlns:a16="http://schemas.microsoft.com/office/drawing/2014/main" id="{22EC0560-0CDC-E43D-5C64-523054F74613}"/>
                    </a:ext>
                  </a:extLst>
                </p14:cNvPr>
                <p14:cNvContentPartPr/>
                <p14:nvPr/>
              </p14:nvContentPartPr>
              <p14:xfrm>
                <a:off x="7093902" y="2731194"/>
                <a:ext cx="98280" cy="5400"/>
              </p14:xfrm>
            </p:contentPart>
          </mc:Choice>
          <mc:Fallback xmlns="">
            <p:pic>
              <p:nvPicPr>
                <p:cNvPr id="348" name="Ink 347">
                  <a:extLst>
                    <a:ext uri="{FF2B5EF4-FFF2-40B4-BE49-F238E27FC236}">
                      <a16:creationId xmlns:a16="http://schemas.microsoft.com/office/drawing/2014/main" id="{22EC0560-0CDC-E43D-5C64-523054F74613}"/>
                    </a:ext>
                  </a:extLst>
                </p:cNvPr>
                <p:cNvPicPr/>
                <p:nvPr/>
              </p:nvPicPr>
              <p:blipFill>
                <a:blip r:embed="rId508"/>
                <a:stretch>
                  <a:fillRect/>
                </a:stretch>
              </p:blipFill>
              <p:spPr>
                <a:xfrm>
                  <a:off x="7084902" y="2722554"/>
                  <a:ext cx="115920" cy="23040"/>
                </a:xfrm>
                <a:prstGeom prst="rect">
                  <a:avLst/>
                </a:prstGeom>
              </p:spPr>
            </p:pic>
          </mc:Fallback>
        </mc:AlternateContent>
        <mc:AlternateContent xmlns:mc="http://schemas.openxmlformats.org/markup-compatibility/2006" xmlns:p14="http://schemas.microsoft.com/office/powerpoint/2010/main">
          <mc:Choice Requires="p14">
            <p:contentPart p14:bwMode="auto" r:id="rId509">
              <p14:nvContentPartPr>
                <p14:cNvPr id="350" name="Ink 349">
                  <a:extLst>
                    <a:ext uri="{FF2B5EF4-FFF2-40B4-BE49-F238E27FC236}">
                      <a16:creationId xmlns:a16="http://schemas.microsoft.com/office/drawing/2014/main" id="{D6B32748-2AAA-A0C3-649F-2A9DCA7FF1A5}"/>
                    </a:ext>
                  </a:extLst>
                </p14:cNvPr>
                <p14:cNvContentPartPr/>
                <p14:nvPr/>
              </p14:nvContentPartPr>
              <p14:xfrm>
                <a:off x="7285422" y="2627642"/>
                <a:ext cx="54000" cy="163800"/>
              </p14:xfrm>
            </p:contentPart>
          </mc:Choice>
          <mc:Fallback xmlns="">
            <p:pic>
              <p:nvPicPr>
                <p:cNvPr id="350" name="Ink 349">
                  <a:extLst>
                    <a:ext uri="{FF2B5EF4-FFF2-40B4-BE49-F238E27FC236}">
                      <a16:creationId xmlns:a16="http://schemas.microsoft.com/office/drawing/2014/main" id="{D6B32748-2AAA-A0C3-649F-2A9DCA7FF1A5}"/>
                    </a:ext>
                  </a:extLst>
                </p:cNvPr>
                <p:cNvPicPr/>
                <p:nvPr/>
              </p:nvPicPr>
              <p:blipFill>
                <a:blip r:embed="rId510"/>
                <a:stretch>
                  <a:fillRect/>
                </a:stretch>
              </p:blipFill>
              <p:spPr>
                <a:xfrm>
                  <a:off x="7276422" y="2619002"/>
                  <a:ext cx="7164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511">
              <p14:nvContentPartPr>
                <p14:cNvPr id="351" name="Ink 350">
                  <a:extLst>
                    <a:ext uri="{FF2B5EF4-FFF2-40B4-BE49-F238E27FC236}">
                      <a16:creationId xmlns:a16="http://schemas.microsoft.com/office/drawing/2014/main" id="{6F0B0817-5365-6CF6-94D5-AE62D40D370A}"/>
                    </a:ext>
                  </a:extLst>
                </p14:cNvPr>
                <p14:cNvContentPartPr/>
                <p14:nvPr/>
              </p14:nvContentPartPr>
              <p14:xfrm>
                <a:off x="7419342" y="2679482"/>
                <a:ext cx="14760" cy="94680"/>
              </p14:xfrm>
            </p:contentPart>
          </mc:Choice>
          <mc:Fallback xmlns="">
            <p:pic>
              <p:nvPicPr>
                <p:cNvPr id="351" name="Ink 350">
                  <a:extLst>
                    <a:ext uri="{FF2B5EF4-FFF2-40B4-BE49-F238E27FC236}">
                      <a16:creationId xmlns:a16="http://schemas.microsoft.com/office/drawing/2014/main" id="{6F0B0817-5365-6CF6-94D5-AE62D40D370A}"/>
                    </a:ext>
                  </a:extLst>
                </p:cNvPr>
                <p:cNvPicPr/>
                <p:nvPr/>
              </p:nvPicPr>
              <p:blipFill>
                <a:blip r:embed="rId512"/>
                <a:stretch>
                  <a:fillRect/>
                </a:stretch>
              </p:blipFill>
              <p:spPr>
                <a:xfrm>
                  <a:off x="7410702" y="2670842"/>
                  <a:ext cx="324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513">
              <p14:nvContentPartPr>
                <p14:cNvPr id="352" name="Ink 351">
                  <a:extLst>
                    <a:ext uri="{FF2B5EF4-FFF2-40B4-BE49-F238E27FC236}">
                      <a16:creationId xmlns:a16="http://schemas.microsoft.com/office/drawing/2014/main" id="{E10FC753-D1C3-E47D-9F30-05D88E7AAD57}"/>
                    </a:ext>
                  </a:extLst>
                </p14:cNvPr>
                <p14:cNvContentPartPr/>
                <p14:nvPr/>
              </p14:nvContentPartPr>
              <p14:xfrm>
                <a:off x="7503582" y="2656802"/>
                <a:ext cx="44640" cy="109440"/>
              </p14:xfrm>
            </p:contentPart>
          </mc:Choice>
          <mc:Fallback xmlns="">
            <p:pic>
              <p:nvPicPr>
                <p:cNvPr id="352" name="Ink 351">
                  <a:extLst>
                    <a:ext uri="{FF2B5EF4-FFF2-40B4-BE49-F238E27FC236}">
                      <a16:creationId xmlns:a16="http://schemas.microsoft.com/office/drawing/2014/main" id="{E10FC753-D1C3-E47D-9F30-05D88E7AAD57}"/>
                    </a:ext>
                  </a:extLst>
                </p:cNvPr>
                <p:cNvPicPr/>
                <p:nvPr/>
              </p:nvPicPr>
              <p:blipFill>
                <a:blip r:embed="rId514"/>
                <a:stretch>
                  <a:fillRect/>
                </a:stretch>
              </p:blipFill>
              <p:spPr>
                <a:xfrm>
                  <a:off x="7494582" y="2648162"/>
                  <a:ext cx="6228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515">
              <p14:nvContentPartPr>
                <p14:cNvPr id="353" name="Ink 352">
                  <a:extLst>
                    <a:ext uri="{FF2B5EF4-FFF2-40B4-BE49-F238E27FC236}">
                      <a16:creationId xmlns:a16="http://schemas.microsoft.com/office/drawing/2014/main" id="{94FDA559-C06A-EA9B-2763-4C1B3E5B4230}"/>
                    </a:ext>
                  </a:extLst>
                </p14:cNvPr>
                <p14:cNvContentPartPr/>
                <p14:nvPr/>
              </p14:nvContentPartPr>
              <p14:xfrm>
                <a:off x="7600422" y="2675522"/>
                <a:ext cx="66600" cy="61560"/>
              </p14:xfrm>
            </p:contentPart>
          </mc:Choice>
          <mc:Fallback xmlns="">
            <p:pic>
              <p:nvPicPr>
                <p:cNvPr id="353" name="Ink 352">
                  <a:extLst>
                    <a:ext uri="{FF2B5EF4-FFF2-40B4-BE49-F238E27FC236}">
                      <a16:creationId xmlns:a16="http://schemas.microsoft.com/office/drawing/2014/main" id="{94FDA559-C06A-EA9B-2763-4C1B3E5B4230}"/>
                    </a:ext>
                  </a:extLst>
                </p:cNvPr>
                <p:cNvPicPr/>
                <p:nvPr/>
              </p:nvPicPr>
              <p:blipFill>
                <a:blip r:embed="rId516"/>
                <a:stretch>
                  <a:fillRect/>
                </a:stretch>
              </p:blipFill>
              <p:spPr>
                <a:xfrm>
                  <a:off x="7591422" y="2666522"/>
                  <a:ext cx="84240" cy="79200"/>
                </a:xfrm>
                <a:prstGeom prst="rect">
                  <a:avLst/>
                </a:prstGeom>
              </p:spPr>
            </p:pic>
          </mc:Fallback>
        </mc:AlternateContent>
        <mc:AlternateContent xmlns:mc="http://schemas.openxmlformats.org/markup-compatibility/2006" xmlns:p14="http://schemas.microsoft.com/office/powerpoint/2010/main">
          <mc:Choice Requires="p14">
            <p:contentPart p14:bwMode="auto" r:id="rId517">
              <p14:nvContentPartPr>
                <p14:cNvPr id="354" name="Ink 353">
                  <a:extLst>
                    <a:ext uri="{FF2B5EF4-FFF2-40B4-BE49-F238E27FC236}">
                      <a16:creationId xmlns:a16="http://schemas.microsoft.com/office/drawing/2014/main" id="{767AEED1-E2CE-4EE0-7092-C441A1935D6C}"/>
                    </a:ext>
                  </a:extLst>
                </p14:cNvPr>
                <p14:cNvContentPartPr/>
                <p14:nvPr/>
              </p14:nvContentPartPr>
              <p14:xfrm>
                <a:off x="7746942" y="2682002"/>
                <a:ext cx="45000" cy="8640"/>
              </p14:xfrm>
            </p:contentPart>
          </mc:Choice>
          <mc:Fallback xmlns="">
            <p:pic>
              <p:nvPicPr>
                <p:cNvPr id="354" name="Ink 353">
                  <a:extLst>
                    <a:ext uri="{FF2B5EF4-FFF2-40B4-BE49-F238E27FC236}">
                      <a16:creationId xmlns:a16="http://schemas.microsoft.com/office/drawing/2014/main" id="{767AEED1-E2CE-4EE0-7092-C441A1935D6C}"/>
                    </a:ext>
                  </a:extLst>
                </p:cNvPr>
                <p:cNvPicPr/>
                <p:nvPr/>
              </p:nvPicPr>
              <p:blipFill>
                <a:blip r:embed="rId518"/>
                <a:stretch>
                  <a:fillRect/>
                </a:stretch>
              </p:blipFill>
              <p:spPr>
                <a:xfrm>
                  <a:off x="7738302" y="2673362"/>
                  <a:ext cx="6264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519">
              <p14:nvContentPartPr>
                <p14:cNvPr id="355" name="Ink 354">
                  <a:extLst>
                    <a:ext uri="{FF2B5EF4-FFF2-40B4-BE49-F238E27FC236}">
                      <a16:creationId xmlns:a16="http://schemas.microsoft.com/office/drawing/2014/main" id="{C3172D34-3F9B-7259-6964-F8662018C5C2}"/>
                    </a:ext>
                  </a:extLst>
                </p14:cNvPr>
                <p14:cNvContentPartPr/>
                <p14:nvPr/>
              </p14:nvContentPartPr>
              <p14:xfrm>
                <a:off x="7846302" y="2678042"/>
                <a:ext cx="101520" cy="115920"/>
              </p14:xfrm>
            </p:contentPart>
          </mc:Choice>
          <mc:Fallback xmlns="">
            <p:pic>
              <p:nvPicPr>
                <p:cNvPr id="355" name="Ink 354">
                  <a:extLst>
                    <a:ext uri="{FF2B5EF4-FFF2-40B4-BE49-F238E27FC236}">
                      <a16:creationId xmlns:a16="http://schemas.microsoft.com/office/drawing/2014/main" id="{C3172D34-3F9B-7259-6964-F8662018C5C2}"/>
                    </a:ext>
                  </a:extLst>
                </p:cNvPr>
                <p:cNvPicPr/>
                <p:nvPr/>
              </p:nvPicPr>
              <p:blipFill>
                <a:blip r:embed="rId520"/>
                <a:stretch>
                  <a:fillRect/>
                </a:stretch>
              </p:blipFill>
              <p:spPr>
                <a:xfrm>
                  <a:off x="7837302" y="2669402"/>
                  <a:ext cx="119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521">
              <p14:nvContentPartPr>
                <p14:cNvPr id="356" name="Ink 355">
                  <a:extLst>
                    <a:ext uri="{FF2B5EF4-FFF2-40B4-BE49-F238E27FC236}">
                      <a16:creationId xmlns:a16="http://schemas.microsoft.com/office/drawing/2014/main" id="{C1111135-E5A1-2BD4-E991-FC249E1BD7D9}"/>
                    </a:ext>
                  </a:extLst>
                </p14:cNvPr>
                <p14:cNvContentPartPr/>
                <p14:nvPr/>
              </p14:nvContentPartPr>
              <p14:xfrm>
                <a:off x="7938102" y="2630162"/>
                <a:ext cx="86040" cy="163080"/>
              </p14:xfrm>
            </p:contentPart>
          </mc:Choice>
          <mc:Fallback xmlns="">
            <p:pic>
              <p:nvPicPr>
                <p:cNvPr id="356" name="Ink 355">
                  <a:extLst>
                    <a:ext uri="{FF2B5EF4-FFF2-40B4-BE49-F238E27FC236}">
                      <a16:creationId xmlns:a16="http://schemas.microsoft.com/office/drawing/2014/main" id="{C1111135-E5A1-2BD4-E991-FC249E1BD7D9}"/>
                    </a:ext>
                  </a:extLst>
                </p:cNvPr>
                <p:cNvPicPr/>
                <p:nvPr/>
              </p:nvPicPr>
              <p:blipFill>
                <a:blip r:embed="rId522"/>
                <a:stretch>
                  <a:fillRect/>
                </a:stretch>
              </p:blipFill>
              <p:spPr>
                <a:xfrm>
                  <a:off x="7929102" y="2621522"/>
                  <a:ext cx="10368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523">
              <p14:nvContentPartPr>
                <p14:cNvPr id="357" name="Ink 356">
                  <a:extLst>
                    <a:ext uri="{FF2B5EF4-FFF2-40B4-BE49-F238E27FC236}">
                      <a16:creationId xmlns:a16="http://schemas.microsoft.com/office/drawing/2014/main" id="{549DB2FD-4231-DEBE-3C7D-2CA52E0622E4}"/>
                    </a:ext>
                  </a:extLst>
                </p14:cNvPr>
                <p14:cNvContentPartPr/>
                <p14:nvPr/>
              </p14:nvContentPartPr>
              <p14:xfrm>
                <a:off x="8081382" y="2692442"/>
                <a:ext cx="77040" cy="3960"/>
              </p14:xfrm>
            </p:contentPart>
          </mc:Choice>
          <mc:Fallback xmlns="">
            <p:pic>
              <p:nvPicPr>
                <p:cNvPr id="357" name="Ink 356">
                  <a:extLst>
                    <a:ext uri="{FF2B5EF4-FFF2-40B4-BE49-F238E27FC236}">
                      <a16:creationId xmlns:a16="http://schemas.microsoft.com/office/drawing/2014/main" id="{549DB2FD-4231-DEBE-3C7D-2CA52E0622E4}"/>
                    </a:ext>
                  </a:extLst>
                </p:cNvPr>
                <p:cNvPicPr/>
                <p:nvPr/>
              </p:nvPicPr>
              <p:blipFill>
                <a:blip r:embed="rId524"/>
                <a:stretch>
                  <a:fillRect/>
                </a:stretch>
              </p:blipFill>
              <p:spPr>
                <a:xfrm>
                  <a:off x="8072382" y="2683442"/>
                  <a:ext cx="94680" cy="21600"/>
                </a:xfrm>
                <a:prstGeom prst="rect">
                  <a:avLst/>
                </a:prstGeom>
              </p:spPr>
            </p:pic>
          </mc:Fallback>
        </mc:AlternateContent>
        <mc:AlternateContent xmlns:mc="http://schemas.openxmlformats.org/markup-compatibility/2006" xmlns:p14="http://schemas.microsoft.com/office/powerpoint/2010/main">
          <mc:Choice Requires="p14">
            <p:contentPart p14:bwMode="auto" r:id="rId525">
              <p14:nvContentPartPr>
                <p14:cNvPr id="359" name="Ink 358">
                  <a:extLst>
                    <a:ext uri="{FF2B5EF4-FFF2-40B4-BE49-F238E27FC236}">
                      <a16:creationId xmlns:a16="http://schemas.microsoft.com/office/drawing/2014/main" id="{43073A71-36B3-8736-0843-E19D90B226D3}"/>
                    </a:ext>
                  </a:extLst>
                </p14:cNvPr>
                <p14:cNvContentPartPr/>
                <p14:nvPr/>
              </p14:nvContentPartPr>
              <p14:xfrm>
                <a:off x="8250582" y="2597229"/>
                <a:ext cx="39960" cy="185400"/>
              </p14:xfrm>
            </p:contentPart>
          </mc:Choice>
          <mc:Fallback xmlns="">
            <p:pic>
              <p:nvPicPr>
                <p:cNvPr id="359" name="Ink 358">
                  <a:extLst>
                    <a:ext uri="{FF2B5EF4-FFF2-40B4-BE49-F238E27FC236}">
                      <a16:creationId xmlns:a16="http://schemas.microsoft.com/office/drawing/2014/main" id="{43073A71-36B3-8736-0843-E19D90B226D3}"/>
                    </a:ext>
                  </a:extLst>
                </p:cNvPr>
                <p:cNvPicPr/>
                <p:nvPr/>
              </p:nvPicPr>
              <p:blipFill>
                <a:blip r:embed="rId526"/>
                <a:stretch>
                  <a:fillRect/>
                </a:stretch>
              </p:blipFill>
              <p:spPr>
                <a:xfrm>
                  <a:off x="8241942" y="2588229"/>
                  <a:ext cx="5760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527">
              <p14:nvContentPartPr>
                <p14:cNvPr id="360" name="Ink 359">
                  <a:extLst>
                    <a:ext uri="{FF2B5EF4-FFF2-40B4-BE49-F238E27FC236}">
                      <a16:creationId xmlns:a16="http://schemas.microsoft.com/office/drawing/2014/main" id="{E4AEC6C3-D448-2457-1408-C5048E6D75C3}"/>
                    </a:ext>
                  </a:extLst>
                </p14:cNvPr>
                <p14:cNvContentPartPr/>
                <p14:nvPr/>
              </p14:nvContentPartPr>
              <p14:xfrm>
                <a:off x="8329422" y="2673189"/>
                <a:ext cx="17640" cy="86040"/>
              </p14:xfrm>
            </p:contentPart>
          </mc:Choice>
          <mc:Fallback xmlns="">
            <p:pic>
              <p:nvPicPr>
                <p:cNvPr id="360" name="Ink 359">
                  <a:extLst>
                    <a:ext uri="{FF2B5EF4-FFF2-40B4-BE49-F238E27FC236}">
                      <a16:creationId xmlns:a16="http://schemas.microsoft.com/office/drawing/2014/main" id="{E4AEC6C3-D448-2457-1408-C5048E6D75C3}"/>
                    </a:ext>
                  </a:extLst>
                </p:cNvPr>
                <p:cNvPicPr/>
                <p:nvPr/>
              </p:nvPicPr>
              <p:blipFill>
                <a:blip r:embed="rId528"/>
                <a:stretch>
                  <a:fillRect/>
                </a:stretch>
              </p:blipFill>
              <p:spPr>
                <a:xfrm>
                  <a:off x="8320422" y="2664549"/>
                  <a:ext cx="3528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529">
              <p14:nvContentPartPr>
                <p14:cNvPr id="362" name="Ink 361">
                  <a:extLst>
                    <a:ext uri="{FF2B5EF4-FFF2-40B4-BE49-F238E27FC236}">
                      <a16:creationId xmlns:a16="http://schemas.microsoft.com/office/drawing/2014/main" id="{5F1D6609-295F-1E42-CCA2-CBEB6423D8B4}"/>
                    </a:ext>
                  </a:extLst>
                </p14:cNvPr>
                <p14:cNvContentPartPr/>
                <p14:nvPr/>
              </p14:nvContentPartPr>
              <p14:xfrm>
                <a:off x="8400702" y="2643309"/>
                <a:ext cx="66600" cy="123840"/>
              </p14:xfrm>
            </p:contentPart>
          </mc:Choice>
          <mc:Fallback xmlns="">
            <p:pic>
              <p:nvPicPr>
                <p:cNvPr id="362" name="Ink 361">
                  <a:extLst>
                    <a:ext uri="{FF2B5EF4-FFF2-40B4-BE49-F238E27FC236}">
                      <a16:creationId xmlns:a16="http://schemas.microsoft.com/office/drawing/2014/main" id="{5F1D6609-295F-1E42-CCA2-CBEB6423D8B4}"/>
                    </a:ext>
                  </a:extLst>
                </p:cNvPr>
                <p:cNvPicPr/>
                <p:nvPr/>
              </p:nvPicPr>
              <p:blipFill>
                <a:blip r:embed="rId530"/>
                <a:stretch>
                  <a:fillRect/>
                </a:stretch>
              </p:blipFill>
              <p:spPr>
                <a:xfrm>
                  <a:off x="8392062" y="2634669"/>
                  <a:ext cx="842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531">
              <p14:nvContentPartPr>
                <p14:cNvPr id="363" name="Ink 362">
                  <a:extLst>
                    <a:ext uri="{FF2B5EF4-FFF2-40B4-BE49-F238E27FC236}">
                      <a16:creationId xmlns:a16="http://schemas.microsoft.com/office/drawing/2014/main" id="{EE9938BE-4247-C6FA-C462-66A05DFA63A0}"/>
                    </a:ext>
                  </a:extLst>
                </p14:cNvPr>
                <p14:cNvContentPartPr/>
                <p14:nvPr/>
              </p14:nvContentPartPr>
              <p14:xfrm>
                <a:off x="8503662" y="2672469"/>
                <a:ext cx="73080" cy="65160"/>
              </p14:xfrm>
            </p:contentPart>
          </mc:Choice>
          <mc:Fallback xmlns="">
            <p:pic>
              <p:nvPicPr>
                <p:cNvPr id="363" name="Ink 362">
                  <a:extLst>
                    <a:ext uri="{FF2B5EF4-FFF2-40B4-BE49-F238E27FC236}">
                      <a16:creationId xmlns:a16="http://schemas.microsoft.com/office/drawing/2014/main" id="{EE9938BE-4247-C6FA-C462-66A05DFA63A0}"/>
                    </a:ext>
                  </a:extLst>
                </p:cNvPr>
                <p:cNvPicPr/>
                <p:nvPr/>
              </p:nvPicPr>
              <p:blipFill>
                <a:blip r:embed="rId532"/>
                <a:stretch>
                  <a:fillRect/>
                </a:stretch>
              </p:blipFill>
              <p:spPr>
                <a:xfrm>
                  <a:off x="8495022" y="2663829"/>
                  <a:ext cx="9072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533">
              <p14:nvContentPartPr>
                <p14:cNvPr id="364" name="Ink 363">
                  <a:extLst>
                    <a:ext uri="{FF2B5EF4-FFF2-40B4-BE49-F238E27FC236}">
                      <a16:creationId xmlns:a16="http://schemas.microsoft.com/office/drawing/2014/main" id="{F55DC0D0-554F-3FF2-E8B0-84C528B3027F}"/>
                    </a:ext>
                  </a:extLst>
                </p14:cNvPr>
                <p14:cNvContentPartPr/>
                <p14:nvPr/>
              </p14:nvContentPartPr>
              <p14:xfrm>
                <a:off x="8636862" y="2690829"/>
                <a:ext cx="60840" cy="12240"/>
              </p14:xfrm>
            </p:contentPart>
          </mc:Choice>
          <mc:Fallback xmlns="">
            <p:pic>
              <p:nvPicPr>
                <p:cNvPr id="364" name="Ink 363">
                  <a:extLst>
                    <a:ext uri="{FF2B5EF4-FFF2-40B4-BE49-F238E27FC236}">
                      <a16:creationId xmlns:a16="http://schemas.microsoft.com/office/drawing/2014/main" id="{F55DC0D0-554F-3FF2-E8B0-84C528B3027F}"/>
                    </a:ext>
                  </a:extLst>
                </p:cNvPr>
                <p:cNvPicPr/>
                <p:nvPr/>
              </p:nvPicPr>
              <p:blipFill>
                <a:blip r:embed="rId534"/>
                <a:stretch>
                  <a:fillRect/>
                </a:stretch>
              </p:blipFill>
              <p:spPr>
                <a:xfrm>
                  <a:off x="8628222" y="2681829"/>
                  <a:ext cx="78480" cy="29880"/>
                </a:xfrm>
                <a:prstGeom prst="rect">
                  <a:avLst/>
                </a:prstGeom>
              </p:spPr>
            </p:pic>
          </mc:Fallback>
        </mc:AlternateContent>
        <mc:AlternateContent xmlns:mc="http://schemas.openxmlformats.org/markup-compatibility/2006" xmlns:p14="http://schemas.microsoft.com/office/powerpoint/2010/main">
          <mc:Choice Requires="p14">
            <p:contentPart p14:bwMode="auto" r:id="rId535">
              <p14:nvContentPartPr>
                <p14:cNvPr id="365" name="Ink 364">
                  <a:extLst>
                    <a:ext uri="{FF2B5EF4-FFF2-40B4-BE49-F238E27FC236}">
                      <a16:creationId xmlns:a16="http://schemas.microsoft.com/office/drawing/2014/main" id="{08CCED1C-80F0-E371-9F52-B83BBE4CF608}"/>
                    </a:ext>
                  </a:extLst>
                </p14:cNvPr>
                <p14:cNvContentPartPr/>
                <p14:nvPr/>
              </p14:nvContentPartPr>
              <p14:xfrm>
                <a:off x="8750622" y="2640789"/>
                <a:ext cx="84240" cy="93600"/>
              </p14:xfrm>
            </p:contentPart>
          </mc:Choice>
          <mc:Fallback xmlns="">
            <p:pic>
              <p:nvPicPr>
                <p:cNvPr id="365" name="Ink 364">
                  <a:extLst>
                    <a:ext uri="{FF2B5EF4-FFF2-40B4-BE49-F238E27FC236}">
                      <a16:creationId xmlns:a16="http://schemas.microsoft.com/office/drawing/2014/main" id="{08CCED1C-80F0-E371-9F52-B83BBE4CF608}"/>
                    </a:ext>
                  </a:extLst>
                </p:cNvPr>
                <p:cNvPicPr/>
                <p:nvPr/>
              </p:nvPicPr>
              <p:blipFill>
                <a:blip r:embed="rId536"/>
                <a:stretch>
                  <a:fillRect/>
                </a:stretch>
              </p:blipFill>
              <p:spPr>
                <a:xfrm>
                  <a:off x="8741622" y="2632149"/>
                  <a:ext cx="10188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537">
              <p14:nvContentPartPr>
                <p14:cNvPr id="366" name="Ink 365">
                  <a:extLst>
                    <a:ext uri="{FF2B5EF4-FFF2-40B4-BE49-F238E27FC236}">
                      <a16:creationId xmlns:a16="http://schemas.microsoft.com/office/drawing/2014/main" id="{86E4A1C9-AB88-B1ED-50BD-DDDBDC6E1903}"/>
                    </a:ext>
                  </a:extLst>
                </p14:cNvPr>
                <p14:cNvContentPartPr/>
                <p14:nvPr/>
              </p14:nvContentPartPr>
              <p14:xfrm>
                <a:off x="8862942" y="2676069"/>
                <a:ext cx="69840" cy="59400"/>
              </p14:xfrm>
            </p:contentPart>
          </mc:Choice>
          <mc:Fallback xmlns="">
            <p:pic>
              <p:nvPicPr>
                <p:cNvPr id="366" name="Ink 365">
                  <a:extLst>
                    <a:ext uri="{FF2B5EF4-FFF2-40B4-BE49-F238E27FC236}">
                      <a16:creationId xmlns:a16="http://schemas.microsoft.com/office/drawing/2014/main" id="{86E4A1C9-AB88-B1ED-50BD-DDDBDC6E1903}"/>
                    </a:ext>
                  </a:extLst>
                </p:cNvPr>
                <p:cNvPicPr/>
                <p:nvPr/>
              </p:nvPicPr>
              <p:blipFill>
                <a:blip r:embed="rId538"/>
                <a:stretch>
                  <a:fillRect/>
                </a:stretch>
              </p:blipFill>
              <p:spPr>
                <a:xfrm>
                  <a:off x="8854302" y="2667069"/>
                  <a:ext cx="8748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539">
              <p14:nvContentPartPr>
                <p14:cNvPr id="367" name="Ink 366">
                  <a:extLst>
                    <a:ext uri="{FF2B5EF4-FFF2-40B4-BE49-F238E27FC236}">
                      <a16:creationId xmlns:a16="http://schemas.microsoft.com/office/drawing/2014/main" id="{B6363E56-9DAD-9188-20E1-B5A93565FC2A}"/>
                    </a:ext>
                  </a:extLst>
                </p14:cNvPr>
                <p14:cNvContentPartPr/>
                <p14:nvPr/>
              </p14:nvContentPartPr>
              <p14:xfrm>
                <a:off x="8941062" y="2679309"/>
                <a:ext cx="53280" cy="53640"/>
              </p14:xfrm>
            </p:contentPart>
          </mc:Choice>
          <mc:Fallback xmlns="">
            <p:pic>
              <p:nvPicPr>
                <p:cNvPr id="367" name="Ink 366">
                  <a:extLst>
                    <a:ext uri="{FF2B5EF4-FFF2-40B4-BE49-F238E27FC236}">
                      <a16:creationId xmlns:a16="http://schemas.microsoft.com/office/drawing/2014/main" id="{B6363E56-9DAD-9188-20E1-B5A93565FC2A}"/>
                    </a:ext>
                  </a:extLst>
                </p:cNvPr>
                <p:cNvPicPr/>
                <p:nvPr/>
              </p:nvPicPr>
              <p:blipFill>
                <a:blip r:embed="rId540"/>
                <a:stretch>
                  <a:fillRect/>
                </a:stretch>
              </p:blipFill>
              <p:spPr>
                <a:xfrm>
                  <a:off x="8932422" y="2670309"/>
                  <a:ext cx="70920" cy="71280"/>
                </a:xfrm>
                <a:prstGeom prst="rect">
                  <a:avLst/>
                </a:prstGeom>
              </p:spPr>
            </p:pic>
          </mc:Fallback>
        </mc:AlternateContent>
        <mc:AlternateContent xmlns:mc="http://schemas.openxmlformats.org/markup-compatibility/2006" xmlns:p14="http://schemas.microsoft.com/office/powerpoint/2010/main">
          <mc:Choice Requires="p14">
            <p:contentPart p14:bwMode="auto" r:id="rId541">
              <p14:nvContentPartPr>
                <p14:cNvPr id="368" name="Ink 367">
                  <a:extLst>
                    <a:ext uri="{FF2B5EF4-FFF2-40B4-BE49-F238E27FC236}">
                      <a16:creationId xmlns:a16="http://schemas.microsoft.com/office/drawing/2014/main" id="{F6236FE0-3AEA-A03B-1BC1-B3A526372A16}"/>
                    </a:ext>
                  </a:extLst>
                </p14:cNvPr>
                <p14:cNvContentPartPr/>
                <p14:nvPr/>
              </p14:nvContentPartPr>
              <p14:xfrm>
                <a:off x="9009462" y="2595429"/>
                <a:ext cx="45000" cy="208800"/>
              </p14:xfrm>
            </p:contentPart>
          </mc:Choice>
          <mc:Fallback xmlns="">
            <p:pic>
              <p:nvPicPr>
                <p:cNvPr id="368" name="Ink 367">
                  <a:extLst>
                    <a:ext uri="{FF2B5EF4-FFF2-40B4-BE49-F238E27FC236}">
                      <a16:creationId xmlns:a16="http://schemas.microsoft.com/office/drawing/2014/main" id="{F6236FE0-3AEA-A03B-1BC1-B3A526372A16}"/>
                    </a:ext>
                  </a:extLst>
                </p:cNvPr>
                <p:cNvPicPr/>
                <p:nvPr/>
              </p:nvPicPr>
              <p:blipFill>
                <a:blip r:embed="rId542"/>
                <a:stretch>
                  <a:fillRect/>
                </a:stretch>
              </p:blipFill>
              <p:spPr>
                <a:xfrm>
                  <a:off x="9000822" y="2586429"/>
                  <a:ext cx="6264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543">
              <p14:nvContentPartPr>
                <p14:cNvPr id="370" name="Ink 369">
                  <a:extLst>
                    <a:ext uri="{FF2B5EF4-FFF2-40B4-BE49-F238E27FC236}">
                      <a16:creationId xmlns:a16="http://schemas.microsoft.com/office/drawing/2014/main" id="{B6FB784C-77B7-7329-680C-A599E0826399}"/>
                    </a:ext>
                  </a:extLst>
                </p14:cNvPr>
                <p14:cNvContentPartPr/>
                <p14:nvPr/>
              </p14:nvContentPartPr>
              <p14:xfrm>
                <a:off x="6582342" y="2949669"/>
                <a:ext cx="62280" cy="14400"/>
              </p14:xfrm>
            </p:contentPart>
          </mc:Choice>
          <mc:Fallback xmlns="">
            <p:pic>
              <p:nvPicPr>
                <p:cNvPr id="370" name="Ink 369">
                  <a:extLst>
                    <a:ext uri="{FF2B5EF4-FFF2-40B4-BE49-F238E27FC236}">
                      <a16:creationId xmlns:a16="http://schemas.microsoft.com/office/drawing/2014/main" id="{B6FB784C-77B7-7329-680C-A599E0826399}"/>
                    </a:ext>
                  </a:extLst>
                </p:cNvPr>
                <p:cNvPicPr/>
                <p:nvPr/>
              </p:nvPicPr>
              <p:blipFill>
                <a:blip r:embed="rId544"/>
                <a:stretch>
                  <a:fillRect/>
                </a:stretch>
              </p:blipFill>
              <p:spPr>
                <a:xfrm>
                  <a:off x="6573702" y="2940669"/>
                  <a:ext cx="7992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545">
              <p14:nvContentPartPr>
                <p14:cNvPr id="371" name="Ink 370">
                  <a:extLst>
                    <a:ext uri="{FF2B5EF4-FFF2-40B4-BE49-F238E27FC236}">
                      <a16:creationId xmlns:a16="http://schemas.microsoft.com/office/drawing/2014/main" id="{4338AAA5-B356-B224-0A15-8A4DA933CC1C}"/>
                    </a:ext>
                  </a:extLst>
                </p14:cNvPr>
                <p14:cNvContentPartPr/>
                <p14:nvPr/>
              </p14:nvContentPartPr>
              <p14:xfrm>
                <a:off x="6622662" y="3000069"/>
                <a:ext cx="29880" cy="1440"/>
              </p14:xfrm>
            </p:contentPart>
          </mc:Choice>
          <mc:Fallback xmlns="">
            <p:pic>
              <p:nvPicPr>
                <p:cNvPr id="371" name="Ink 370">
                  <a:extLst>
                    <a:ext uri="{FF2B5EF4-FFF2-40B4-BE49-F238E27FC236}">
                      <a16:creationId xmlns:a16="http://schemas.microsoft.com/office/drawing/2014/main" id="{4338AAA5-B356-B224-0A15-8A4DA933CC1C}"/>
                    </a:ext>
                  </a:extLst>
                </p:cNvPr>
                <p:cNvPicPr/>
                <p:nvPr/>
              </p:nvPicPr>
              <p:blipFill>
                <a:blip r:embed="rId546"/>
                <a:stretch>
                  <a:fillRect/>
                </a:stretch>
              </p:blipFill>
              <p:spPr>
                <a:xfrm>
                  <a:off x="6614022" y="2991429"/>
                  <a:ext cx="47520" cy="19080"/>
                </a:xfrm>
                <a:prstGeom prst="rect">
                  <a:avLst/>
                </a:prstGeom>
              </p:spPr>
            </p:pic>
          </mc:Fallback>
        </mc:AlternateContent>
        <mc:AlternateContent xmlns:mc="http://schemas.openxmlformats.org/markup-compatibility/2006" xmlns:p14="http://schemas.microsoft.com/office/powerpoint/2010/main">
          <mc:Choice Requires="p14">
            <p:contentPart p14:bwMode="auto" r:id="rId547">
              <p14:nvContentPartPr>
                <p14:cNvPr id="373" name="Ink 372">
                  <a:extLst>
                    <a:ext uri="{FF2B5EF4-FFF2-40B4-BE49-F238E27FC236}">
                      <a16:creationId xmlns:a16="http://schemas.microsoft.com/office/drawing/2014/main" id="{A3F1C67B-2D41-769A-4B6E-673B88F30624}"/>
                    </a:ext>
                  </a:extLst>
                </p14:cNvPr>
                <p14:cNvContentPartPr/>
                <p14:nvPr/>
              </p14:nvContentPartPr>
              <p14:xfrm>
                <a:off x="6758022" y="2908989"/>
                <a:ext cx="10080" cy="97560"/>
              </p14:xfrm>
            </p:contentPart>
          </mc:Choice>
          <mc:Fallback xmlns="">
            <p:pic>
              <p:nvPicPr>
                <p:cNvPr id="373" name="Ink 372">
                  <a:extLst>
                    <a:ext uri="{FF2B5EF4-FFF2-40B4-BE49-F238E27FC236}">
                      <a16:creationId xmlns:a16="http://schemas.microsoft.com/office/drawing/2014/main" id="{A3F1C67B-2D41-769A-4B6E-673B88F30624}"/>
                    </a:ext>
                  </a:extLst>
                </p:cNvPr>
                <p:cNvPicPr/>
                <p:nvPr/>
              </p:nvPicPr>
              <p:blipFill>
                <a:blip r:embed="rId548"/>
                <a:stretch>
                  <a:fillRect/>
                </a:stretch>
              </p:blipFill>
              <p:spPr>
                <a:xfrm>
                  <a:off x="6749382" y="2900349"/>
                  <a:ext cx="2772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549">
              <p14:nvContentPartPr>
                <p14:cNvPr id="374" name="Ink 373">
                  <a:extLst>
                    <a:ext uri="{FF2B5EF4-FFF2-40B4-BE49-F238E27FC236}">
                      <a16:creationId xmlns:a16="http://schemas.microsoft.com/office/drawing/2014/main" id="{4958485D-2817-57D4-15DA-D6BD2A3B58F7}"/>
                    </a:ext>
                  </a:extLst>
                </p14:cNvPr>
                <p14:cNvContentPartPr/>
                <p14:nvPr/>
              </p14:nvContentPartPr>
              <p14:xfrm>
                <a:off x="6836142" y="2906109"/>
                <a:ext cx="49320" cy="101160"/>
              </p14:xfrm>
            </p:contentPart>
          </mc:Choice>
          <mc:Fallback xmlns="">
            <p:pic>
              <p:nvPicPr>
                <p:cNvPr id="374" name="Ink 373">
                  <a:extLst>
                    <a:ext uri="{FF2B5EF4-FFF2-40B4-BE49-F238E27FC236}">
                      <a16:creationId xmlns:a16="http://schemas.microsoft.com/office/drawing/2014/main" id="{4958485D-2817-57D4-15DA-D6BD2A3B58F7}"/>
                    </a:ext>
                  </a:extLst>
                </p:cNvPr>
                <p:cNvPicPr/>
                <p:nvPr/>
              </p:nvPicPr>
              <p:blipFill>
                <a:blip r:embed="rId550"/>
                <a:stretch>
                  <a:fillRect/>
                </a:stretch>
              </p:blipFill>
              <p:spPr>
                <a:xfrm>
                  <a:off x="6827142" y="2897469"/>
                  <a:ext cx="6696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551">
              <p14:nvContentPartPr>
                <p14:cNvPr id="375" name="Ink 374">
                  <a:extLst>
                    <a:ext uri="{FF2B5EF4-FFF2-40B4-BE49-F238E27FC236}">
                      <a16:creationId xmlns:a16="http://schemas.microsoft.com/office/drawing/2014/main" id="{F06DCFB2-3FED-256E-D7E9-A1619B7F8FE5}"/>
                    </a:ext>
                  </a:extLst>
                </p14:cNvPr>
                <p14:cNvContentPartPr/>
                <p14:nvPr/>
              </p14:nvContentPartPr>
              <p14:xfrm>
                <a:off x="6943422" y="2911149"/>
                <a:ext cx="48600" cy="69120"/>
              </p14:xfrm>
            </p:contentPart>
          </mc:Choice>
          <mc:Fallback xmlns="">
            <p:pic>
              <p:nvPicPr>
                <p:cNvPr id="375" name="Ink 374">
                  <a:extLst>
                    <a:ext uri="{FF2B5EF4-FFF2-40B4-BE49-F238E27FC236}">
                      <a16:creationId xmlns:a16="http://schemas.microsoft.com/office/drawing/2014/main" id="{F06DCFB2-3FED-256E-D7E9-A1619B7F8FE5}"/>
                    </a:ext>
                  </a:extLst>
                </p:cNvPr>
                <p:cNvPicPr/>
                <p:nvPr/>
              </p:nvPicPr>
              <p:blipFill>
                <a:blip r:embed="rId552"/>
                <a:stretch>
                  <a:fillRect/>
                </a:stretch>
              </p:blipFill>
              <p:spPr>
                <a:xfrm>
                  <a:off x="6934782" y="2902509"/>
                  <a:ext cx="662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53">
              <p14:nvContentPartPr>
                <p14:cNvPr id="376" name="Ink 375">
                  <a:extLst>
                    <a:ext uri="{FF2B5EF4-FFF2-40B4-BE49-F238E27FC236}">
                      <a16:creationId xmlns:a16="http://schemas.microsoft.com/office/drawing/2014/main" id="{CEFE5CB1-0BE5-D9AB-0069-2840D001F17A}"/>
                    </a:ext>
                  </a:extLst>
                </p14:cNvPr>
                <p14:cNvContentPartPr/>
                <p14:nvPr/>
              </p14:nvContentPartPr>
              <p14:xfrm>
                <a:off x="7102902" y="2934549"/>
                <a:ext cx="69840" cy="6480"/>
              </p14:xfrm>
            </p:contentPart>
          </mc:Choice>
          <mc:Fallback xmlns="">
            <p:pic>
              <p:nvPicPr>
                <p:cNvPr id="376" name="Ink 375">
                  <a:extLst>
                    <a:ext uri="{FF2B5EF4-FFF2-40B4-BE49-F238E27FC236}">
                      <a16:creationId xmlns:a16="http://schemas.microsoft.com/office/drawing/2014/main" id="{CEFE5CB1-0BE5-D9AB-0069-2840D001F17A}"/>
                    </a:ext>
                  </a:extLst>
                </p:cNvPr>
                <p:cNvPicPr/>
                <p:nvPr/>
              </p:nvPicPr>
              <p:blipFill>
                <a:blip r:embed="rId554"/>
                <a:stretch>
                  <a:fillRect/>
                </a:stretch>
              </p:blipFill>
              <p:spPr>
                <a:xfrm>
                  <a:off x="7093902" y="2925909"/>
                  <a:ext cx="8748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555">
              <p14:nvContentPartPr>
                <p14:cNvPr id="377" name="Ink 376">
                  <a:extLst>
                    <a:ext uri="{FF2B5EF4-FFF2-40B4-BE49-F238E27FC236}">
                      <a16:creationId xmlns:a16="http://schemas.microsoft.com/office/drawing/2014/main" id="{2486A373-7452-D630-3F84-B7BF1CD35BF9}"/>
                    </a:ext>
                  </a:extLst>
                </p14:cNvPr>
                <p14:cNvContentPartPr/>
                <p14:nvPr/>
              </p14:nvContentPartPr>
              <p14:xfrm>
                <a:off x="7298382" y="2896749"/>
                <a:ext cx="10440" cy="82440"/>
              </p14:xfrm>
            </p:contentPart>
          </mc:Choice>
          <mc:Fallback xmlns="">
            <p:pic>
              <p:nvPicPr>
                <p:cNvPr id="377" name="Ink 376">
                  <a:extLst>
                    <a:ext uri="{FF2B5EF4-FFF2-40B4-BE49-F238E27FC236}">
                      <a16:creationId xmlns:a16="http://schemas.microsoft.com/office/drawing/2014/main" id="{2486A373-7452-D630-3F84-B7BF1CD35BF9}"/>
                    </a:ext>
                  </a:extLst>
                </p:cNvPr>
                <p:cNvPicPr/>
                <p:nvPr/>
              </p:nvPicPr>
              <p:blipFill>
                <a:blip r:embed="rId556"/>
                <a:stretch>
                  <a:fillRect/>
                </a:stretch>
              </p:blipFill>
              <p:spPr>
                <a:xfrm>
                  <a:off x="7289382" y="2888109"/>
                  <a:ext cx="2808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557">
              <p14:nvContentPartPr>
                <p14:cNvPr id="378" name="Ink 377">
                  <a:extLst>
                    <a:ext uri="{FF2B5EF4-FFF2-40B4-BE49-F238E27FC236}">
                      <a16:creationId xmlns:a16="http://schemas.microsoft.com/office/drawing/2014/main" id="{3D61C345-AD8F-58F9-A4C1-20D221DB6478}"/>
                    </a:ext>
                  </a:extLst>
                </p14:cNvPr>
                <p14:cNvContentPartPr/>
                <p14:nvPr/>
              </p14:nvContentPartPr>
              <p14:xfrm>
                <a:off x="7352022" y="2884509"/>
                <a:ext cx="63360" cy="100800"/>
              </p14:xfrm>
            </p:contentPart>
          </mc:Choice>
          <mc:Fallback xmlns="">
            <p:pic>
              <p:nvPicPr>
                <p:cNvPr id="378" name="Ink 377">
                  <a:extLst>
                    <a:ext uri="{FF2B5EF4-FFF2-40B4-BE49-F238E27FC236}">
                      <a16:creationId xmlns:a16="http://schemas.microsoft.com/office/drawing/2014/main" id="{3D61C345-AD8F-58F9-A4C1-20D221DB6478}"/>
                    </a:ext>
                  </a:extLst>
                </p:cNvPr>
                <p:cNvPicPr/>
                <p:nvPr/>
              </p:nvPicPr>
              <p:blipFill>
                <a:blip r:embed="rId558"/>
                <a:stretch>
                  <a:fillRect/>
                </a:stretch>
              </p:blipFill>
              <p:spPr>
                <a:xfrm>
                  <a:off x="7343022" y="2875869"/>
                  <a:ext cx="8100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559">
              <p14:nvContentPartPr>
                <p14:cNvPr id="379" name="Ink 378">
                  <a:extLst>
                    <a:ext uri="{FF2B5EF4-FFF2-40B4-BE49-F238E27FC236}">
                      <a16:creationId xmlns:a16="http://schemas.microsoft.com/office/drawing/2014/main" id="{28E6F2B2-E254-9432-D0BA-612962539F6D}"/>
                    </a:ext>
                  </a:extLst>
                </p14:cNvPr>
                <p14:cNvContentPartPr/>
                <p14:nvPr/>
              </p14:nvContentPartPr>
              <p14:xfrm>
                <a:off x="7461102" y="2892069"/>
                <a:ext cx="75600" cy="77040"/>
              </p14:xfrm>
            </p:contentPart>
          </mc:Choice>
          <mc:Fallback xmlns="">
            <p:pic>
              <p:nvPicPr>
                <p:cNvPr id="379" name="Ink 378">
                  <a:extLst>
                    <a:ext uri="{FF2B5EF4-FFF2-40B4-BE49-F238E27FC236}">
                      <a16:creationId xmlns:a16="http://schemas.microsoft.com/office/drawing/2014/main" id="{28E6F2B2-E254-9432-D0BA-612962539F6D}"/>
                    </a:ext>
                  </a:extLst>
                </p:cNvPr>
                <p:cNvPicPr/>
                <p:nvPr/>
              </p:nvPicPr>
              <p:blipFill>
                <a:blip r:embed="rId560"/>
                <a:stretch>
                  <a:fillRect/>
                </a:stretch>
              </p:blipFill>
              <p:spPr>
                <a:xfrm>
                  <a:off x="7452462" y="2883069"/>
                  <a:ext cx="9324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561">
              <p14:nvContentPartPr>
                <p14:cNvPr id="380" name="Ink 379">
                  <a:extLst>
                    <a:ext uri="{FF2B5EF4-FFF2-40B4-BE49-F238E27FC236}">
                      <a16:creationId xmlns:a16="http://schemas.microsoft.com/office/drawing/2014/main" id="{AFFA21E5-7DF9-AE5D-196F-238D84EC5E81}"/>
                    </a:ext>
                  </a:extLst>
                </p14:cNvPr>
                <p14:cNvContentPartPr/>
                <p14:nvPr/>
              </p14:nvContentPartPr>
              <p14:xfrm>
                <a:off x="7596102" y="2911149"/>
                <a:ext cx="63360" cy="9720"/>
              </p14:xfrm>
            </p:contentPart>
          </mc:Choice>
          <mc:Fallback xmlns="">
            <p:pic>
              <p:nvPicPr>
                <p:cNvPr id="380" name="Ink 379">
                  <a:extLst>
                    <a:ext uri="{FF2B5EF4-FFF2-40B4-BE49-F238E27FC236}">
                      <a16:creationId xmlns:a16="http://schemas.microsoft.com/office/drawing/2014/main" id="{AFFA21E5-7DF9-AE5D-196F-238D84EC5E81}"/>
                    </a:ext>
                  </a:extLst>
                </p:cNvPr>
                <p:cNvPicPr/>
                <p:nvPr/>
              </p:nvPicPr>
              <p:blipFill>
                <a:blip r:embed="rId562"/>
                <a:stretch>
                  <a:fillRect/>
                </a:stretch>
              </p:blipFill>
              <p:spPr>
                <a:xfrm>
                  <a:off x="7587462" y="2902509"/>
                  <a:ext cx="81000" cy="27360"/>
                </a:xfrm>
                <a:prstGeom prst="rect">
                  <a:avLst/>
                </a:prstGeom>
              </p:spPr>
            </p:pic>
          </mc:Fallback>
        </mc:AlternateContent>
        <mc:AlternateContent xmlns:mc="http://schemas.openxmlformats.org/markup-compatibility/2006" xmlns:p14="http://schemas.microsoft.com/office/powerpoint/2010/main">
          <mc:Choice Requires="p14">
            <p:contentPart p14:bwMode="auto" r:id="rId563">
              <p14:nvContentPartPr>
                <p14:cNvPr id="381" name="Ink 380">
                  <a:extLst>
                    <a:ext uri="{FF2B5EF4-FFF2-40B4-BE49-F238E27FC236}">
                      <a16:creationId xmlns:a16="http://schemas.microsoft.com/office/drawing/2014/main" id="{22CC3281-1B8C-7498-9EDB-8269B8629CEE}"/>
                    </a:ext>
                  </a:extLst>
                </p14:cNvPr>
                <p14:cNvContentPartPr/>
                <p14:nvPr/>
              </p14:nvContentPartPr>
              <p14:xfrm>
                <a:off x="7636062" y="2894949"/>
                <a:ext cx="16560" cy="62280"/>
              </p14:xfrm>
            </p:contentPart>
          </mc:Choice>
          <mc:Fallback xmlns="">
            <p:pic>
              <p:nvPicPr>
                <p:cNvPr id="381" name="Ink 380">
                  <a:extLst>
                    <a:ext uri="{FF2B5EF4-FFF2-40B4-BE49-F238E27FC236}">
                      <a16:creationId xmlns:a16="http://schemas.microsoft.com/office/drawing/2014/main" id="{22CC3281-1B8C-7498-9EDB-8269B8629CEE}"/>
                    </a:ext>
                  </a:extLst>
                </p:cNvPr>
                <p:cNvPicPr/>
                <p:nvPr/>
              </p:nvPicPr>
              <p:blipFill>
                <a:blip r:embed="rId564"/>
                <a:stretch>
                  <a:fillRect/>
                </a:stretch>
              </p:blipFill>
              <p:spPr>
                <a:xfrm>
                  <a:off x="7627422" y="2886309"/>
                  <a:ext cx="3420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565">
              <p14:nvContentPartPr>
                <p14:cNvPr id="382" name="Ink 381">
                  <a:extLst>
                    <a:ext uri="{FF2B5EF4-FFF2-40B4-BE49-F238E27FC236}">
                      <a16:creationId xmlns:a16="http://schemas.microsoft.com/office/drawing/2014/main" id="{6D23F1B4-22E3-35CA-7F00-57D2C78A302F}"/>
                    </a:ext>
                  </a:extLst>
                </p14:cNvPr>
                <p14:cNvContentPartPr/>
                <p14:nvPr/>
              </p14:nvContentPartPr>
              <p14:xfrm>
                <a:off x="7726422" y="2903589"/>
                <a:ext cx="96480" cy="124200"/>
              </p14:xfrm>
            </p:contentPart>
          </mc:Choice>
          <mc:Fallback xmlns="">
            <p:pic>
              <p:nvPicPr>
                <p:cNvPr id="382" name="Ink 381">
                  <a:extLst>
                    <a:ext uri="{FF2B5EF4-FFF2-40B4-BE49-F238E27FC236}">
                      <a16:creationId xmlns:a16="http://schemas.microsoft.com/office/drawing/2014/main" id="{6D23F1B4-22E3-35CA-7F00-57D2C78A302F}"/>
                    </a:ext>
                  </a:extLst>
                </p:cNvPr>
                <p:cNvPicPr/>
                <p:nvPr/>
              </p:nvPicPr>
              <p:blipFill>
                <a:blip r:embed="rId566"/>
                <a:stretch>
                  <a:fillRect/>
                </a:stretch>
              </p:blipFill>
              <p:spPr>
                <a:xfrm>
                  <a:off x="7717782" y="2894949"/>
                  <a:ext cx="11412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567">
              <p14:nvContentPartPr>
                <p14:cNvPr id="384" name="Ink 383">
                  <a:extLst>
                    <a:ext uri="{FF2B5EF4-FFF2-40B4-BE49-F238E27FC236}">
                      <a16:creationId xmlns:a16="http://schemas.microsoft.com/office/drawing/2014/main" id="{4241A195-569E-62E0-A78D-4C910F294043}"/>
                    </a:ext>
                  </a:extLst>
                </p14:cNvPr>
                <p14:cNvContentPartPr/>
                <p14:nvPr/>
              </p14:nvContentPartPr>
              <p14:xfrm>
                <a:off x="7917222" y="2917989"/>
                <a:ext cx="73800" cy="11160"/>
              </p14:xfrm>
            </p:contentPart>
          </mc:Choice>
          <mc:Fallback xmlns="">
            <p:pic>
              <p:nvPicPr>
                <p:cNvPr id="384" name="Ink 383">
                  <a:extLst>
                    <a:ext uri="{FF2B5EF4-FFF2-40B4-BE49-F238E27FC236}">
                      <a16:creationId xmlns:a16="http://schemas.microsoft.com/office/drawing/2014/main" id="{4241A195-569E-62E0-A78D-4C910F294043}"/>
                    </a:ext>
                  </a:extLst>
                </p:cNvPr>
                <p:cNvPicPr/>
                <p:nvPr/>
              </p:nvPicPr>
              <p:blipFill>
                <a:blip r:embed="rId568"/>
                <a:stretch>
                  <a:fillRect/>
                </a:stretch>
              </p:blipFill>
              <p:spPr>
                <a:xfrm>
                  <a:off x="7908582" y="2909349"/>
                  <a:ext cx="91440" cy="28800"/>
                </a:xfrm>
                <a:prstGeom prst="rect">
                  <a:avLst/>
                </a:prstGeom>
              </p:spPr>
            </p:pic>
          </mc:Fallback>
        </mc:AlternateContent>
        <mc:AlternateContent xmlns:mc="http://schemas.openxmlformats.org/markup-compatibility/2006" xmlns:p14="http://schemas.microsoft.com/office/powerpoint/2010/main">
          <mc:Choice Requires="p14">
            <p:contentPart p14:bwMode="auto" r:id="rId569">
              <p14:nvContentPartPr>
                <p14:cNvPr id="385" name="Ink 384">
                  <a:extLst>
                    <a:ext uri="{FF2B5EF4-FFF2-40B4-BE49-F238E27FC236}">
                      <a16:creationId xmlns:a16="http://schemas.microsoft.com/office/drawing/2014/main" id="{DC5D4359-018E-75B5-648C-20F6449B4C23}"/>
                    </a:ext>
                  </a:extLst>
                </p14:cNvPr>
                <p14:cNvContentPartPr/>
                <p14:nvPr/>
              </p14:nvContentPartPr>
              <p14:xfrm>
                <a:off x="8088942" y="2864349"/>
                <a:ext cx="28080" cy="105480"/>
              </p14:xfrm>
            </p:contentPart>
          </mc:Choice>
          <mc:Fallback xmlns="">
            <p:pic>
              <p:nvPicPr>
                <p:cNvPr id="385" name="Ink 384">
                  <a:extLst>
                    <a:ext uri="{FF2B5EF4-FFF2-40B4-BE49-F238E27FC236}">
                      <a16:creationId xmlns:a16="http://schemas.microsoft.com/office/drawing/2014/main" id="{DC5D4359-018E-75B5-648C-20F6449B4C23}"/>
                    </a:ext>
                  </a:extLst>
                </p:cNvPr>
                <p:cNvPicPr/>
                <p:nvPr/>
              </p:nvPicPr>
              <p:blipFill>
                <a:blip r:embed="rId570"/>
                <a:stretch>
                  <a:fillRect/>
                </a:stretch>
              </p:blipFill>
              <p:spPr>
                <a:xfrm>
                  <a:off x="8079942" y="2855349"/>
                  <a:ext cx="4572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571">
              <p14:nvContentPartPr>
                <p14:cNvPr id="386" name="Ink 385">
                  <a:extLst>
                    <a:ext uri="{FF2B5EF4-FFF2-40B4-BE49-F238E27FC236}">
                      <a16:creationId xmlns:a16="http://schemas.microsoft.com/office/drawing/2014/main" id="{DEC11F63-F37B-7264-2C68-52CC2F37FC54}"/>
                    </a:ext>
                  </a:extLst>
                </p14:cNvPr>
                <p14:cNvContentPartPr/>
                <p14:nvPr/>
              </p14:nvContentPartPr>
              <p14:xfrm>
                <a:off x="8174622" y="2853189"/>
                <a:ext cx="85320" cy="117360"/>
              </p14:xfrm>
            </p:contentPart>
          </mc:Choice>
          <mc:Fallback xmlns="">
            <p:pic>
              <p:nvPicPr>
                <p:cNvPr id="386" name="Ink 385">
                  <a:extLst>
                    <a:ext uri="{FF2B5EF4-FFF2-40B4-BE49-F238E27FC236}">
                      <a16:creationId xmlns:a16="http://schemas.microsoft.com/office/drawing/2014/main" id="{DEC11F63-F37B-7264-2C68-52CC2F37FC54}"/>
                    </a:ext>
                  </a:extLst>
                </p:cNvPr>
                <p:cNvPicPr/>
                <p:nvPr/>
              </p:nvPicPr>
              <p:blipFill>
                <a:blip r:embed="rId572"/>
                <a:stretch>
                  <a:fillRect/>
                </a:stretch>
              </p:blipFill>
              <p:spPr>
                <a:xfrm>
                  <a:off x="8165622" y="2844189"/>
                  <a:ext cx="10296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573">
              <p14:nvContentPartPr>
                <p14:cNvPr id="387" name="Ink 386">
                  <a:extLst>
                    <a:ext uri="{FF2B5EF4-FFF2-40B4-BE49-F238E27FC236}">
                      <a16:creationId xmlns:a16="http://schemas.microsoft.com/office/drawing/2014/main" id="{969EE691-1F16-AFDB-4E3D-B24E20030323}"/>
                    </a:ext>
                  </a:extLst>
                </p14:cNvPr>
                <p14:cNvContentPartPr/>
                <p14:nvPr/>
              </p14:nvContentPartPr>
              <p14:xfrm>
                <a:off x="8307822" y="2880189"/>
                <a:ext cx="78840" cy="60480"/>
              </p14:xfrm>
            </p:contentPart>
          </mc:Choice>
          <mc:Fallback xmlns="">
            <p:pic>
              <p:nvPicPr>
                <p:cNvPr id="387" name="Ink 386">
                  <a:extLst>
                    <a:ext uri="{FF2B5EF4-FFF2-40B4-BE49-F238E27FC236}">
                      <a16:creationId xmlns:a16="http://schemas.microsoft.com/office/drawing/2014/main" id="{969EE691-1F16-AFDB-4E3D-B24E20030323}"/>
                    </a:ext>
                  </a:extLst>
                </p:cNvPr>
                <p:cNvPicPr/>
                <p:nvPr/>
              </p:nvPicPr>
              <p:blipFill>
                <a:blip r:embed="rId574"/>
                <a:stretch>
                  <a:fillRect/>
                </a:stretch>
              </p:blipFill>
              <p:spPr>
                <a:xfrm>
                  <a:off x="8299182" y="2871189"/>
                  <a:ext cx="964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75">
              <p14:nvContentPartPr>
                <p14:cNvPr id="389" name="Ink 388">
                  <a:extLst>
                    <a:ext uri="{FF2B5EF4-FFF2-40B4-BE49-F238E27FC236}">
                      <a16:creationId xmlns:a16="http://schemas.microsoft.com/office/drawing/2014/main" id="{49F0892B-73B8-AAE7-AC00-048C67322298}"/>
                    </a:ext>
                  </a:extLst>
                </p14:cNvPr>
                <p14:cNvContentPartPr/>
                <p14:nvPr/>
              </p14:nvContentPartPr>
              <p14:xfrm>
                <a:off x="8483862" y="2903589"/>
                <a:ext cx="86760" cy="11520"/>
              </p14:xfrm>
            </p:contentPart>
          </mc:Choice>
          <mc:Fallback xmlns="">
            <p:pic>
              <p:nvPicPr>
                <p:cNvPr id="389" name="Ink 388">
                  <a:extLst>
                    <a:ext uri="{FF2B5EF4-FFF2-40B4-BE49-F238E27FC236}">
                      <a16:creationId xmlns:a16="http://schemas.microsoft.com/office/drawing/2014/main" id="{49F0892B-73B8-AAE7-AC00-048C67322298}"/>
                    </a:ext>
                  </a:extLst>
                </p:cNvPr>
                <p:cNvPicPr/>
                <p:nvPr/>
              </p:nvPicPr>
              <p:blipFill>
                <a:blip r:embed="rId576"/>
                <a:stretch>
                  <a:fillRect/>
                </a:stretch>
              </p:blipFill>
              <p:spPr>
                <a:xfrm>
                  <a:off x="8474862" y="2894589"/>
                  <a:ext cx="10440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577">
              <p14:nvContentPartPr>
                <p14:cNvPr id="390" name="Ink 389">
                  <a:extLst>
                    <a:ext uri="{FF2B5EF4-FFF2-40B4-BE49-F238E27FC236}">
                      <a16:creationId xmlns:a16="http://schemas.microsoft.com/office/drawing/2014/main" id="{BCA0E337-E8AA-7500-D244-E91DF393C593}"/>
                    </a:ext>
                  </a:extLst>
                </p14:cNvPr>
                <p14:cNvContentPartPr/>
                <p14:nvPr/>
              </p14:nvContentPartPr>
              <p14:xfrm>
                <a:off x="8529942" y="2856429"/>
                <a:ext cx="14760" cy="84600"/>
              </p14:xfrm>
            </p:contentPart>
          </mc:Choice>
          <mc:Fallback xmlns="">
            <p:pic>
              <p:nvPicPr>
                <p:cNvPr id="390" name="Ink 389">
                  <a:extLst>
                    <a:ext uri="{FF2B5EF4-FFF2-40B4-BE49-F238E27FC236}">
                      <a16:creationId xmlns:a16="http://schemas.microsoft.com/office/drawing/2014/main" id="{BCA0E337-E8AA-7500-D244-E91DF393C593}"/>
                    </a:ext>
                  </a:extLst>
                </p:cNvPr>
                <p:cNvPicPr/>
                <p:nvPr/>
              </p:nvPicPr>
              <p:blipFill>
                <a:blip r:embed="rId578"/>
                <a:stretch>
                  <a:fillRect/>
                </a:stretch>
              </p:blipFill>
              <p:spPr>
                <a:xfrm>
                  <a:off x="8521302" y="2847789"/>
                  <a:ext cx="3240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579">
              <p14:nvContentPartPr>
                <p14:cNvPr id="391" name="Ink 390">
                  <a:extLst>
                    <a:ext uri="{FF2B5EF4-FFF2-40B4-BE49-F238E27FC236}">
                      <a16:creationId xmlns:a16="http://schemas.microsoft.com/office/drawing/2014/main" id="{498E3E93-5D5C-A557-3C93-26AB2375C591}"/>
                    </a:ext>
                  </a:extLst>
                </p14:cNvPr>
                <p14:cNvContentPartPr/>
                <p14:nvPr/>
              </p14:nvContentPartPr>
              <p14:xfrm>
                <a:off x="8625342" y="2860749"/>
                <a:ext cx="119880" cy="69120"/>
              </p14:xfrm>
            </p:contentPart>
          </mc:Choice>
          <mc:Fallback xmlns="">
            <p:pic>
              <p:nvPicPr>
                <p:cNvPr id="391" name="Ink 390">
                  <a:extLst>
                    <a:ext uri="{FF2B5EF4-FFF2-40B4-BE49-F238E27FC236}">
                      <a16:creationId xmlns:a16="http://schemas.microsoft.com/office/drawing/2014/main" id="{498E3E93-5D5C-A557-3C93-26AB2375C591}"/>
                    </a:ext>
                  </a:extLst>
                </p:cNvPr>
                <p:cNvPicPr/>
                <p:nvPr/>
              </p:nvPicPr>
              <p:blipFill>
                <a:blip r:embed="rId580"/>
                <a:stretch>
                  <a:fillRect/>
                </a:stretch>
              </p:blipFill>
              <p:spPr>
                <a:xfrm>
                  <a:off x="8616342" y="2852109"/>
                  <a:ext cx="13752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81">
              <p14:nvContentPartPr>
                <p14:cNvPr id="392" name="Ink 391">
                  <a:extLst>
                    <a:ext uri="{FF2B5EF4-FFF2-40B4-BE49-F238E27FC236}">
                      <a16:creationId xmlns:a16="http://schemas.microsoft.com/office/drawing/2014/main" id="{1972062D-D00A-3E28-ACB7-22D24E61F4F9}"/>
                    </a:ext>
                  </a:extLst>
                </p14:cNvPr>
                <p14:cNvContentPartPr/>
                <p14:nvPr/>
              </p14:nvContentPartPr>
              <p14:xfrm>
                <a:off x="8775462" y="2893509"/>
                <a:ext cx="66600" cy="58320"/>
              </p14:xfrm>
            </p:contentPart>
          </mc:Choice>
          <mc:Fallback xmlns="">
            <p:pic>
              <p:nvPicPr>
                <p:cNvPr id="392" name="Ink 391">
                  <a:extLst>
                    <a:ext uri="{FF2B5EF4-FFF2-40B4-BE49-F238E27FC236}">
                      <a16:creationId xmlns:a16="http://schemas.microsoft.com/office/drawing/2014/main" id="{1972062D-D00A-3E28-ACB7-22D24E61F4F9}"/>
                    </a:ext>
                  </a:extLst>
                </p:cNvPr>
                <p:cNvPicPr/>
                <p:nvPr/>
              </p:nvPicPr>
              <p:blipFill>
                <a:blip r:embed="rId582"/>
                <a:stretch>
                  <a:fillRect/>
                </a:stretch>
              </p:blipFill>
              <p:spPr>
                <a:xfrm>
                  <a:off x="8766822" y="2884869"/>
                  <a:ext cx="842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583">
              <p14:nvContentPartPr>
                <p14:cNvPr id="393" name="Ink 392">
                  <a:extLst>
                    <a:ext uri="{FF2B5EF4-FFF2-40B4-BE49-F238E27FC236}">
                      <a16:creationId xmlns:a16="http://schemas.microsoft.com/office/drawing/2014/main" id="{0D767519-2EF8-6915-C6D0-533FF80FBB13}"/>
                    </a:ext>
                  </a:extLst>
                </p14:cNvPr>
                <p14:cNvContentPartPr/>
                <p14:nvPr/>
              </p14:nvContentPartPr>
              <p14:xfrm>
                <a:off x="8852502" y="2899269"/>
                <a:ext cx="84240" cy="44280"/>
              </p14:xfrm>
            </p:contentPart>
          </mc:Choice>
          <mc:Fallback xmlns="">
            <p:pic>
              <p:nvPicPr>
                <p:cNvPr id="393" name="Ink 392">
                  <a:extLst>
                    <a:ext uri="{FF2B5EF4-FFF2-40B4-BE49-F238E27FC236}">
                      <a16:creationId xmlns:a16="http://schemas.microsoft.com/office/drawing/2014/main" id="{0D767519-2EF8-6915-C6D0-533FF80FBB13}"/>
                    </a:ext>
                  </a:extLst>
                </p:cNvPr>
                <p:cNvPicPr/>
                <p:nvPr/>
              </p:nvPicPr>
              <p:blipFill>
                <a:blip r:embed="rId584"/>
                <a:stretch>
                  <a:fillRect/>
                </a:stretch>
              </p:blipFill>
              <p:spPr>
                <a:xfrm>
                  <a:off x="8843862" y="2890629"/>
                  <a:ext cx="101880" cy="61920"/>
                </a:xfrm>
                <a:prstGeom prst="rect">
                  <a:avLst/>
                </a:prstGeom>
              </p:spPr>
            </p:pic>
          </mc:Fallback>
        </mc:AlternateContent>
      </p:grpSp>
      <p:grpSp>
        <p:nvGrpSpPr>
          <p:cNvPr id="397" name="Group 396">
            <a:extLst>
              <a:ext uri="{FF2B5EF4-FFF2-40B4-BE49-F238E27FC236}">
                <a16:creationId xmlns:a16="http://schemas.microsoft.com/office/drawing/2014/main" id="{FC1B8D6A-32D9-C0C3-CDB3-DE3F4A72D9AA}"/>
              </a:ext>
            </a:extLst>
          </p:cNvPr>
          <p:cNvGrpSpPr/>
          <p:nvPr/>
        </p:nvGrpSpPr>
        <p:grpSpPr>
          <a:xfrm>
            <a:off x="6642102" y="3185109"/>
            <a:ext cx="61200" cy="45000"/>
            <a:chOff x="6642102" y="3185109"/>
            <a:chExt cx="61200" cy="45000"/>
          </a:xfrm>
        </p:grpSpPr>
        <mc:AlternateContent xmlns:mc="http://schemas.openxmlformats.org/markup-compatibility/2006" xmlns:p14="http://schemas.microsoft.com/office/powerpoint/2010/main">
          <mc:Choice Requires="p14">
            <p:contentPart p14:bwMode="auto" r:id="rId585">
              <p14:nvContentPartPr>
                <p14:cNvPr id="395" name="Ink 394">
                  <a:extLst>
                    <a:ext uri="{FF2B5EF4-FFF2-40B4-BE49-F238E27FC236}">
                      <a16:creationId xmlns:a16="http://schemas.microsoft.com/office/drawing/2014/main" id="{6D7450AF-0053-6EEA-5E31-8AAF5FE07061}"/>
                    </a:ext>
                  </a:extLst>
                </p14:cNvPr>
                <p14:cNvContentPartPr/>
                <p14:nvPr/>
              </p14:nvContentPartPr>
              <p14:xfrm>
                <a:off x="6642102" y="3185109"/>
                <a:ext cx="57240" cy="15840"/>
              </p14:xfrm>
            </p:contentPart>
          </mc:Choice>
          <mc:Fallback xmlns="">
            <p:pic>
              <p:nvPicPr>
                <p:cNvPr id="395" name="Ink 394">
                  <a:extLst>
                    <a:ext uri="{FF2B5EF4-FFF2-40B4-BE49-F238E27FC236}">
                      <a16:creationId xmlns:a16="http://schemas.microsoft.com/office/drawing/2014/main" id="{6D7450AF-0053-6EEA-5E31-8AAF5FE07061}"/>
                    </a:ext>
                  </a:extLst>
                </p:cNvPr>
                <p:cNvPicPr/>
                <p:nvPr/>
              </p:nvPicPr>
              <p:blipFill>
                <a:blip r:embed="rId586"/>
                <a:stretch>
                  <a:fillRect/>
                </a:stretch>
              </p:blipFill>
              <p:spPr>
                <a:xfrm>
                  <a:off x="6633102" y="3176109"/>
                  <a:ext cx="7488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587">
              <p14:nvContentPartPr>
                <p14:cNvPr id="396" name="Ink 395">
                  <a:extLst>
                    <a:ext uri="{FF2B5EF4-FFF2-40B4-BE49-F238E27FC236}">
                      <a16:creationId xmlns:a16="http://schemas.microsoft.com/office/drawing/2014/main" id="{255C6313-ABC0-2A9D-0146-BBBFB64F3AFA}"/>
                    </a:ext>
                  </a:extLst>
                </p14:cNvPr>
                <p14:cNvContentPartPr/>
                <p14:nvPr/>
              </p14:nvContentPartPr>
              <p14:xfrm>
                <a:off x="6652542" y="3221829"/>
                <a:ext cx="50760" cy="8280"/>
              </p14:xfrm>
            </p:contentPart>
          </mc:Choice>
          <mc:Fallback xmlns="">
            <p:pic>
              <p:nvPicPr>
                <p:cNvPr id="396" name="Ink 395">
                  <a:extLst>
                    <a:ext uri="{FF2B5EF4-FFF2-40B4-BE49-F238E27FC236}">
                      <a16:creationId xmlns:a16="http://schemas.microsoft.com/office/drawing/2014/main" id="{255C6313-ABC0-2A9D-0146-BBBFB64F3AFA}"/>
                    </a:ext>
                  </a:extLst>
                </p:cNvPr>
                <p:cNvPicPr/>
                <p:nvPr/>
              </p:nvPicPr>
              <p:blipFill>
                <a:blip r:embed="rId588"/>
                <a:stretch>
                  <a:fillRect/>
                </a:stretch>
              </p:blipFill>
              <p:spPr>
                <a:xfrm>
                  <a:off x="6643542" y="3213189"/>
                  <a:ext cx="68400" cy="25920"/>
                </a:xfrm>
                <a:prstGeom prst="rect">
                  <a:avLst/>
                </a:prstGeom>
              </p:spPr>
            </p:pic>
          </mc:Fallback>
        </mc:AlternateContent>
      </p:grpSp>
      <p:grpSp>
        <p:nvGrpSpPr>
          <p:cNvPr id="409" name="Group 408">
            <a:extLst>
              <a:ext uri="{FF2B5EF4-FFF2-40B4-BE49-F238E27FC236}">
                <a16:creationId xmlns:a16="http://schemas.microsoft.com/office/drawing/2014/main" id="{C8F4FD5B-F058-A70F-D53B-2932513E2916}"/>
              </a:ext>
            </a:extLst>
          </p:cNvPr>
          <p:cNvGrpSpPr/>
          <p:nvPr/>
        </p:nvGrpSpPr>
        <p:grpSpPr>
          <a:xfrm>
            <a:off x="6875022" y="3108789"/>
            <a:ext cx="1080000" cy="174600"/>
            <a:chOff x="6875022" y="3108789"/>
            <a:chExt cx="1080000" cy="174600"/>
          </a:xfrm>
        </p:grpSpPr>
        <mc:AlternateContent xmlns:mc="http://schemas.openxmlformats.org/markup-compatibility/2006" xmlns:p14="http://schemas.microsoft.com/office/powerpoint/2010/main">
          <mc:Choice Requires="p14">
            <p:contentPart p14:bwMode="auto" r:id="rId589">
              <p14:nvContentPartPr>
                <p14:cNvPr id="398" name="Ink 397">
                  <a:extLst>
                    <a:ext uri="{FF2B5EF4-FFF2-40B4-BE49-F238E27FC236}">
                      <a16:creationId xmlns:a16="http://schemas.microsoft.com/office/drawing/2014/main" id="{88620666-F57B-2686-CADC-5F91C9704993}"/>
                    </a:ext>
                  </a:extLst>
                </p14:cNvPr>
                <p14:cNvContentPartPr/>
                <p14:nvPr/>
              </p14:nvContentPartPr>
              <p14:xfrm>
                <a:off x="6875022" y="3160629"/>
                <a:ext cx="97560" cy="122760"/>
              </p14:xfrm>
            </p:contentPart>
          </mc:Choice>
          <mc:Fallback xmlns="">
            <p:pic>
              <p:nvPicPr>
                <p:cNvPr id="398" name="Ink 397">
                  <a:extLst>
                    <a:ext uri="{FF2B5EF4-FFF2-40B4-BE49-F238E27FC236}">
                      <a16:creationId xmlns:a16="http://schemas.microsoft.com/office/drawing/2014/main" id="{88620666-F57B-2686-CADC-5F91C9704993}"/>
                    </a:ext>
                  </a:extLst>
                </p:cNvPr>
                <p:cNvPicPr/>
                <p:nvPr/>
              </p:nvPicPr>
              <p:blipFill>
                <a:blip r:embed="rId590"/>
                <a:stretch>
                  <a:fillRect/>
                </a:stretch>
              </p:blipFill>
              <p:spPr>
                <a:xfrm>
                  <a:off x="6866382" y="3151989"/>
                  <a:ext cx="11520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591">
              <p14:nvContentPartPr>
                <p14:cNvPr id="399" name="Ink 398">
                  <a:extLst>
                    <a:ext uri="{FF2B5EF4-FFF2-40B4-BE49-F238E27FC236}">
                      <a16:creationId xmlns:a16="http://schemas.microsoft.com/office/drawing/2014/main" id="{E9428E85-8E08-D686-F59C-9286E96EC557}"/>
                    </a:ext>
                  </a:extLst>
                </p14:cNvPr>
                <p14:cNvContentPartPr/>
                <p14:nvPr/>
              </p14:nvContentPartPr>
              <p14:xfrm>
                <a:off x="7051422" y="3202029"/>
                <a:ext cx="71280" cy="13320"/>
              </p14:xfrm>
            </p:contentPart>
          </mc:Choice>
          <mc:Fallback xmlns="">
            <p:pic>
              <p:nvPicPr>
                <p:cNvPr id="399" name="Ink 398">
                  <a:extLst>
                    <a:ext uri="{FF2B5EF4-FFF2-40B4-BE49-F238E27FC236}">
                      <a16:creationId xmlns:a16="http://schemas.microsoft.com/office/drawing/2014/main" id="{E9428E85-8E08-D686-F59C-9286E96EC557}"/>
                    </a:ext>
                  </a:extLst>
                </p:cNvPr>
                <p:cNvPicPr/>
                <p:nvPr/>
              </p:nvPicPr>
              <p:blipFill>
                <a:blip r:embed="rId592"/>
                <a:stretch>
                  <a:fillRect/>
                </a:stretch>
              </p:blipFill>
              <p:spPr>
                <a:xfrm>
                  <a:off x="7042422" y="3193029"/>
                  <a:ext cx="88920" cy="30960"/>
                </a:xfrm>
                <a:prstGeom prst="rect">
                  <a:avLst/>
                </a:prstGeom>
              </p:spPr>
            </p:pic>
          </mc:Fallback>
        </mc:AlternateContent>
        <mc:AlternateContent xmlns:mc="http://schemas.openxmlformats.org/markup-compatibility/2006" xmlns:p14="http://schemas.microsoft.com/office/powerpoint/2010/main">
          <mc:Choice Requires="p14">
            <p:contentPart p14:bwMode="auto" r:id="rId593">
              <p14:nvContentPartPr>
                <p14:cNvPr id="401" name="Ink 400">
                  <a:extLst>
                    <a:ext uri="{FF2B5EF4-FFF2-40B4-BE49-F238E27FC236}">
                      <a16:creationId xmlns:a16="http://schemas.microsoft.com/office/drawing/2014/main" id="{B00E3EC1-6348-CCD1-50BF-C040AF2ED4B5}"/>
                    </a:ext>
                  </a:extLst>
                </p14:cNvPr>
                <p14:cNvContentPartPr/>
                <p14:nvPr/>
              </p14:nvContentPartPr>
              <p14:xfrm>
                <a:off x="7218822" y="3128229"/>
                <a:ext cx="15840" cy="92160"/>
              </p14:xfrm>
            </p:contentPart>
          </mc:Choice>
          <mc:Fallback xmlns="">
            <p:pic>
              <p:nvPicPr>
                <p:cNvPr id="401" name="Ink 400">
                  <a:extLst>
                    <a:ext uri="{FF2B5EF4-FFF2-40B4-BE49-F238E27FC236}">
                      <a16:creationId xmlns:a16="http://schemas.microsoft.com/office/drawing/2014/main" id="{B00E3EC1-6348-CCD1-50BF-C040AF2ED4B5}"/>
                    </a:ext>
                  </a:extLst>
                </p:cNvPr>
                <p:cNvPicPr/>
                <p:nvPr/>
              </p:nvPicPr>
              <p:blipFill>
                <a:blip r:embed="rId594"/>
                <a:stretch>
                  <a:fillRect/>
                </a:stretch>
              </p:blipFill>
              <p:spPr>
                <a:xfrm>
                  <a:off x="7210182" y="3119229"/>
                  <a:ext cx="3348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595">
              <p14:nvContentPartPr>
                <p14:cNvPr id="402" name="Ink 401">
                  <a:extLst>
                    <a:ext uri="{FF2B5EF4-FFF2-40B4-BE49-F238E27FC236}">
                      <a16:creationId xmlns:a16="http://schemas.microsoft.com/office/drawing/2014/main" id="{47A5E760-600C-F5B8-D8FF-DF4860628FB0}"/>
                    </a:ext>
                  </a:extLst>
                </p14:cNvPr>
                <p14:cNvContentPartPr/>
                <p14:nvPr/>
              </p14:nvContentPartPr>
              <p14:xfrm>
                <a:off x="7297662" y="3123549"/>
                <a:ext cx="42840" cy="96480"/>
              </p14:xfrm>
            </p:contentPart>
          </mc:Choice>
          <mc:Fallback xmlns="">
            <p:pic>
              <p:nvPicPr>
                <p:cNvPr id="402" name="Ink 401">
                  <a:extLst>
                    <a:ext uri="{FF2B5EF4-FFF2-40B4-BE49-F238E27FC236}">
                      <a16:creationId xmlns:a16="http://schemas.microsoft.com/office/drawing/2014/main" id="{47A5E760-600C-F5B8-D8FF-DF4860628FB0}"/>
                    </a:ext>
                  </a:extLst>
                </p:cNvPr>
                <p:cNvPicPr/>
                <p:nvPr/>
              </p:nvPicPr>
              <p:blipFill>
                <a:blip r:embed="rId596"/>
                <a:stretch>
                  <a:fillRect/>
                </a:stretch>
              </p:blipFill>
              <p:spPr>
                <a:xfrm>
                  <a:off x="7289022" y="3114909"/>
                  <a:ext cx="6048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97">
              <p14:nvContentPartPr>
                <p14:cNvPr id="403" name="Ink 402">
                  <a:extLst>
                    <a:ext uri="{FF2B5EF4-FFF2-40B4-BE49-F238E27FC236}">
                      <a16:creationId xmlns:a16="http://schemas.microsoft.com/office/drawing/2014/main" id="{97C2D04A-CE6A-AFBC-DD19-EF0CA450C63E}"/>
                    </a:ext>
                  </a:extLst>
                </p14:cNvPr>
                <p14:cNvContentPartPr/>
                <p14:nvPr/>
              </p14:nvContentPartPr>
              <p14:xfrm>
                <a:off x="7404942" y="3124629"/>
                <a:ext cx="51840" cy="64080"/>
              </p14:xfrm>
            </p:contentPart>
          </mc:Choice>
          <mc:Fallback xmlns="">
            <p:pic>
              <p:nvPicPr>
                <p:cNvPr id="403" name="Ink 402">
                  <a:extLst>
                    <a:ext uri="{FF2B5EF4-FFF2-40B4-BE49-F238E27FC236}">
                      <a16:creationId xmlns:a16="http://schemas.microsoft.com/office/drawing/2014/main" id="{97C2D04A-CE6A-AFBC-DD19-EF0CA450C63E}"/>
                    </a:ext>
                  </a:extLst>
                </p:cNvPr>
                <p:cNvPicPr/>
                <p:nvPr/>
              </p:nvPicPr>
              <p:blipFill>
                <a:blip r:embed="rId598"/>
                <a:stretch>
                  <a:fillRect/>
                </a:stretch>
              </p:blipFill>
              <p:spPr>
                <a:xfrm>
                  <a:off x="7395942" y="3115629"/>
                  <a:ext cx="6948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599">
              <p14:nvContentPartPr>
                <p14:cNvPr id="404" name="Ink 403">
                  <a:extLst>
                    <a:ext uri="{FF2B5EF4-FFF2-40B4-BE49-F238E27FC236}">
                      <a16:creationId xmlns:a16="http://schemas.microsoft.com/office/drawing/2014/main" id="{9E548F37-5CCF-3D2A-FD35-A5D9A25F6FA7}"/>
                    </a:ext>
                  </a:extLst>
                </p14:cNvPr>
                <p14:cNvContentPartPr/>
                <p14:nvPr/>
              </p14:nvContentPartPr>
              <p14:xfrm>
                <a:off x="7530942" y="3143709"/>
                <a:ext cx="82080" cy="6840"/>
              </p14:xfrm>
            </p:contentPart>
          </mc:Choice>
          <mc:Fallback xmlns="">
            <p:pic>
              <p:nvPicPr>
                <p:cNvPr id="404" name="Ink 403">
                  <a:extLst>
                    <a:ext uri="{FF2B5EF4-FFF2-40B4-BE49-F238E27FC236}">
                      <a16:creationId xmlns:a16="http://schemas.microsoft.com/office/drawing/2014/main" id="{9E548F37-5CCF-3D2A-FD35-A5D9A25F6FA7}"/>
                    </a:ext>
                  </a:extLst>
                </p:cNvPr>
                <p:cNvPicPr/>
                <p:nvPr/>
              </p:nvPicPr>
              <p:blipFill>
                <a:blip r:embed="rId600"/>
                <a:stretch>
                  <a:fillRect/>
                </a:stretch>
              </p:blipFill>
              <p:spPr>
                <a:xfrm>
                  <a:off x="7522302" y="3134709"/>
                  <a:ext cx="99720" cy="24480"/>
                </a:xfrm>
                <a:prstGeom prst="rect">
                  <a:avLst/>
                </a:prstGeom>
              </p:spPr>
            </p:pic>
          </mc:Fallback>
        </mc:AlternateContent>
        <mc:AlternateContent xmlns:mc="http://schemas.openxmlformats.org/markup-compatibility/2006" xmlns:p14="http://schemas.microsoft.com/office/powerpoint/2010/main">
          <mc:Choice Requires="p14">
            <p:contentPart p14:bwMode="auto" r:id="rId601">
              <p14:nvContentPartPr>
                <p14:cNvPr id="405" name="Ink 404">
                  <a:extLst>
                    <a:ext uri="{FF2B5EF4-FFF2-40B4-BE49-F238E27FC236}">
                      <a16:creationId xmlns:a16="http://schemas.microsoft.com/office/drawing/2014/main" id="{62692CB4-9DD6-9DE7-D55A-56448523C12C}"/>
                    </a:ext>
                  </a:extLst>
                </p14:cNvPr>
                <p14:cNvContentPartPr/>
                <p14:nvPr/>
              </p14:nvContentPartPr>
              <p14:xfrm>
                <a:off x="7564422" y="3126789"/>
                <a:ext cx="21960" cy="74520"/>
              </p14:xfrm>
            </p:contentPart>
          </mc:Choice>
          <mc:Fallback xmlns="">
            <p:pic>
              <p:nvPicPr>
                <p:cNvPr id="405" name="Ink 404">
                  <a:extLst>
                    <a:ext uri="{FF2B5EF4-FFF2-40B4-BE49-F238E27FC236}">
                      <a16:creationId xmlns:a16="http://schemas.microsoft.com/office/drawing/2014/main" id="{62692CB4-9DD6-9DE7-D55A-56448523C12C}"/>
                    </a:ext>
                  </a:extLst>
                </p:cNvPr>
                <p:cNvPicPr/>
                <p:nvPr/>
              </p:nvPicPr>
              <p:blipFill>
                <a:blip r:embed="rId602"/>
                <a:stretch>
                  <a:fillRect/>
                </a:stretch>
              </p:blipFill>
              <p:spPr>
                <a:xfrm>
                  <a:off x="7555782" y="3118149"/>
                  <a:ext cx="39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03">
              <p14:nvContentPartPr>
                <p14:cNvPr id="406" name="Ink 405">
                  <a:extLst>
                    <a:ext uri="{FF2B5EF4-FFF2-40B4-BE49-F238E27FC236}">
                      <a16:creationId xmlns:a16="http://schemas.microsoft.com/office/drawing/2014/main" id="{86953984-08F9-A801-C03A-D7877354EC90}"/>
                    </a:ext>
                  </a:extLst>
                </p14:cNvPr>
                <p14:cNvContentPartPr/>
                <p14:nvPr/>
              </p14:nvContentPartPr>
              <p14:xfrm>
                <a:off x="7721382" y="3108789"/>
                <a:ext cx="56160" cy="88200"/>
              </p14:xfrm>
            </p:contentPart>
          </mc:Choice>
          <mc:Fallback xmlns="">
            <p:pic>
              <p:nvPicPr>
                <p:cNvPr id="406" name="Ink 405">
                  <a:extLst>
                    <a:ext uri="{FF2B5EF4-FFF2-40B4-BE49-F238E27FC236}">
                      <a16:creationId xmlns:a16="http://schemas.microsoft.com/office/drawing/2014/main" id="{86953984-08F9-A801-C03A-D7877354EC90}"/>
                    </a:ext>
                  </a:extLst>
                </p:cNvPr>
                <p:cNvPicPr/>
                <p:nvPr/>
              </p:nvPicPr>
              <p:blipFill>
                <a:blip r:embed="rId604"/>
                <a:stretch>
                  <a:fillRect/>
                </a:stretch>
              </p:blipFill>
              <p:spPr>
                <a:xfrm>
                  <a:off x="7712382" y="3100149"/>
                  <a:ext cx="7380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605">
              <p14:nvContentPartPr>
                <p14:cNvPr id="407" name="Ink 406">
                  <a:extLst>
                    <a:ext uri="{FF2B5EF4-FFF2-40B4-BE49-F238E27FC236}">
                      <a16:creationId xmlns:a16="http://schemas.microsoft.com/office/drawing/2014/main" id="{5AB0CB50-F073-11D7-8EC4-413AB8E2AB27}"/>
                    </a:ext>
                  </a:extLst>
                </p14:cNvPr>
                <p14:cNvContentPartPr/>
                <p14:nvPr/>
              </p14:nvContentPartPr>
              <p14:xfrm>
                <a:off x="7805982" y="3122829"/>
                <a:ext cx="54720" cy="80280"/>
              </p14:xfrm>
            </p:contentPart>
          </mc:Choice>
          <mc:Fallback xmlns="">
            <p:pic>
              <p:nvPicPr>
                <p:cNvPr id="407" name="Ink 406">
                  <a:extLst>
                    <a:ext uri="{FF2B5EF4-FFF2-40B4-BE49-F238E27FC236}">
                      <a16:creationId xmlns:a16="http://schemas.microsoft.com/office/drawing/2014/main" id="{5AB0CB50-F073-11D7-8EC4-413AB8E2AB27}"/>
                    </a:ext>
                  </a:extLst>
                </p:cNvPr>
                <p:cNvPicPr/>
                <p:nvPr/>
              </p:nvPicPr>
              <p:blipFill>
                <a:blip r:embed="rId606"/>
                <a:stretch>
                  <a:fillRect/>
                </a:stretch>
              </p:blipFill>
              <p:spPr>
                <a:xfrm>
                  <a:off x="7796982" y="3113829"/>
                  <a:ext cx="7236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607">
              <p14:nvContentPartPr>
                <p14:cNvPr id="408" name="Ink 407">
                  <a:extLst>
                    <a:ext uri="{FF2B5EF4-FFF2-40B4-BE49-F238E27FC236}">
                      <a16:creationId xmlns:a16="http://schemas.microsoft.com/office/drawing/2014/main" id="{8CF9E3EE-2C30-AE36-0047-867E73272F56}"/>
                    </a:ext>
                  </a:extLst>
                </p14:cNvPr>
                <p14:cNvContentPartPr/>
                <p14:nvPr/>
              </p14:nvContentPartPr>
              <p14:xfrm>
                <a:off x="7871142" y="3125709"/>
                <a:ext cx="83880" cy="52560"/>
              </p14:xfrm>
            </p:contentPart>
          </mc:Choice>
          <mc:Fallback xmlns="">
            <p:pic>
              <p:nvPicPr>
                <p:cNvPr id="408" name="Ink 407">
                  <a:extLst>
                    <a:ext uri="{FF2B5EF4-FFF2-40B4-BE49-F238E27FC236}">
                      <a16:creationId xmlns:a16="http://schemas.microsoft.com/office/drawing/2014/main" id="{8CF9E3EE-2C30-AE36-0047-867E73272F56}"/>
                    </a:ext>
                  </a:extLst>
                </p:cNvPr>
                <p:cNvPicPr/>
                <p:nvPr/>
              </p:nvPicPr>
              <p:blipFill>
                <a:blip r:embed="rId608"/>
                <a:stretch>
                  <a:fillRect/>
                </a:stretch>
              </p:blipFill>
              <p:spPr>
                <a:xfrm>
                  <a:off x="7862502" y="3117069"/>
                  <a:ext cx="101520" cy="70200"/>
                </a:xfrm>
                <a:prstGeom prst="rect">
                  <a:avLst/>
                </a:prstGeom>
              </p:spPr>
            </p:pic>
          </mc:Fallback>
        </mc:AlternateContent>
      </p:grpSp>
      <p:grpSp>
        <p:nvGrpSpPr>
          <p:cNvPr id="412" name="Group 411">
            <a:extLst>
              <a:ext uri="{FF2B5EF4-FFF2-40B4-BE49-F238E27FC236}">
                <a16:creationId xmlns:a16="http://schemas.microsoft.com/office/drawing/2014/main" id="{32014014-A6B5-1D7C-B211-9C896824DE4D}"/>
              </a:ext>
            </a:extLst>
          </p:cNvPr>
          <p:cNvGrpSpPr/>
          <p:nvPr/>
        </p:nvGrpSpPr>
        <p:grpSpPr>
          <a:xfrm>
            <a:off x="6656862" y="3400389"/>
            <a:ext cx="83880" cy="39600"/>
            <a:chOff x="6656862" y="3400389"/>
            <a:chExt cx="83880" cy="39600"/>
          </a:xfrm>
        </p:grpSpPr>
        <mc:AlternateContent xmlns:mc="http://schemas.openxmlformats.org/markup-compatibility/2006" xmlns:p14="http://schemas.microsoft.com/office/powerpoint/2010/main">
          <mc:Choice Requires="p14">
            <p:contentPart p14:bwMode="auto" r:id="rId609">
              <p14:nvContentPartPr>
                <p14:cNvPr id="410" name="Ink 409">
                  <a:extLst>
                    <a:ext uri="{FF2B5EF4-FFF2-40B4-BE49-F238E27FC236}">
                      <a16:creationId xmlns:a16="http://schemas.microsoft.com/office/drawing/2014/main" id="{3743BEF0-E204-FCC9-3244-A1CC4CDD2B87}"/>
                    </a:ext>
                  </a:extLst>
                </p14:cNvPr>
                <p14:cNvContentPartPr/>
                <p14:nvPr/>
              </p14:nvContentPartPr>
              <p14:xfrm>
                <a:off x="6656862" y="3400389"/>
                <a:ext cx="79200" cy="21960"/>
              </p14:xfrm>
            </p:contentPart>
          </mc:Choice>
          <mc:Fallback xmlns="">
            <p:pic>
              <p:nvPicPr>
                <p:cNvPr id="410" name="Ink 409">
                  <a:extLst>
                    <a:ext uri="{FF2B5EF4-FFF2-40B4-BE49-F238E27FC236}">
                      <a16:creationId xmlns:a16="http://schemas.microsoft.com/office/drawing/2014/main" id="{3743BEF0-E204-FCC9-3244-A1CC4CDD2B87}"/>
                    </a:ext>
                  </a:extLst>
                </p:cNvPr>
                <p:cNvPicPr/>
                <p:nvPr/>
              </p:nvPicPr>
              <p:blipFill>
                <a:blip r:embed="rId610"/>
                <a:stretch>
                  <a:fillRect/>
                </a:stretch>
              </p:blipFill>
              <p:spPr>
                <a:xfrm>
                  <a:off x="6648222" y="3391749"/>
                  <a:ext cx="968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11">
              <p14:nvContentPartPr>
                <p14:cNvPr id="411" name="Ink 410">
                  <a:extLst>
                    <a:ext uri="{FF2B5EF4-FFF2-40B4-BE49-F238E27FC236}">
                      <a16:creationId xmlns:a16="http://schemas.microsoft.com/office/drawing/2014/main" id="{CFE310F7-9A95-2CAA-4976-E683282B283C}"/>
                    </a:ext>
                  </a:extLst>
                </p14:cNvPr>
                <p14:cNvContentPartPr/>
                <p14:nvPr/>
              </p14:nvContentPartPr>
              <p14:xfrm>
                <a:off x="6676662" y="3436029"/>
                <a:ext cx="64080" cy="3960"/>
              </p14:xfrm>
            </p:contentPart>
          </mc:Choice>
          <mc:Fallback xmlns="">
            <p:pic>
              <p:nvPicPr>
                <p:cNvPr id="411" name="Ink 410">
                  <a:extLst>
                    <a:ext uri="{FF2B5EF4-FFF2-40B4-BE49-F238E27FC236}">
                      <a16:creationId xmlns:a16="http://schemas.microsoft.com/office/drawing/2014/main" id="{CFE310F7-9A95-2CAA-4976-E683282B283C}"/>
                    </a:ext>
                  </a:extLst>
                </p:cNvPr>
                <p:cNvPicPr/>
                <p:nvPr/>
              </p:nvPicPr>
              <p:blipFill>
                <a:blip r:embed="rId612"/>
                <a:stretch>
                  <a:fillRect/>
                </a:stretch>
              </p:blipFill>
              <p:spPr>
                <a:xfrm>
                  <a:off x="6667662" y="3427029"/>
                  <a:ext cx="81720" cy="21600"/>
                </a:xfrm>
                <a:prstGeom prst="rect">
                  <a:avLst/>
                </a:prstGeom>
              </p:spPr>
            </p:pic>
          </mc:Fallback>
        </mc:AlternateContent>
      </p:grpSp>
      <p:grpSp>
        <p:nvGrpSpPr>
          <p:cNvPr id="424" name="Group 423">
            <a:extLst>
              <a:ext uri="{FF2B5EF4-FFF2-40B4-BE49-F238E27FC236}">
                <a16:creationId xmlns:a16="http://schemas.microsoft.com/office/drawing/2014/main" id="{4BB7611D-2955-2B01-42EB-B39A2CE4B6D1}"/>
              </a:ext>
            </a:extLst>
          </p:cNvPr>
          <p:cNvGrpSpPr/>
          <p:nvPr/>
        </p:nvGrpSpPr>
        <p:grpSpPr>
          <a:xfrm>
            <a:off x="6878622" y="3322269"/>
            <a:ext cx="1109160" cy="165960"/>
            <a:chOff x="6878622" y="3322269"/>
            <a:chExt cx="1109160" cy="165960"/>
          </a:xfrm>
        </p:grpSpPr>
        <mc:AlternateContent xmlns:mc="http://schemas.openxmlformats.org/markup-compatibility/2006" xmlns:p14="http://schemas.microsoft.com/office/powerpoint/2010/main">
          <mc:Choice Requires="p14">
            <p:contentPart p14:bwMode="auto" r:id="rId613">
              <p14:nvContentPartPr>
                <p14:cNvPr id="413" name="Ink 412">
                  <a:extLst>
                    <a:ext uri="{FF2B5EF4-FFF2-40B4-BE49-F238E27FC236}">
                      <a16:creationId xmlns:a16="http://schemas.microsoft.com/office/drawing/2014/main" id="{88E70D3E-E027-9934-8F83-DDF07EC8646D}"/>
                    </a:ext>
                  </a:extLst>
                </p14:cNvPr>
                <p14:cNvContentPartPr/>
                <p14:nvPr/>
              </p14:nvContentPartPr>
              <p14:xfrm>
                <a:off x="6878622" y="3341709"/>
                <a:ext cx="87840" cy="91440"/>
              </p14:xfrm>
            </p:contentPart>
          </mc:Choice>
          <mc:Fallback xmlns="">
            <p:pic>
              <p:nvPicPr>
                <p:cNvPr id="413" name="Ink 412">
                  <a:extLst>
                    <a:ext uri="{FF2B5EF4-FFF2-40B4-BE49-F238E27FC236}">
                      <a16:creationId xmlns:a16="http://schemas.microsoft.com/office/drawing/2014/main" id="{88E70D3E-E027-9934-8F83-DDF07EC8646D}"/>
                    </a:ext>
                  </a:extLst>
                </p:cNvPr>
                <p:cNvPicPr/>
                <p:nvPr/>
              </p:nvPicPr>
              <p:blipFill>
                <a:blip r:embed="rId614"/>
                <a:stretch>
                  <a:fillRect/>
                </a:stretch>
              </p:blipFill>
              <p:spPr>
                <a:xfrm>
                  <a:off x="6869982" y="3332709"/>
                  <a:ext cx="10548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615">
              <p14:nvContentPartPr>
                <p14:cNvPr id="414" name="Ink 413">
                  <a:extLst>
                    <a:ext uri="{FF2B5EF4-FFF2-40B4-BE49-F238E27FC236}">
                      <a16:creationId xmlns:a16="http://schemas.microsoft.com/office/drawing/2014/main" id="{0340E40E-3F04-8C00-5BED-2BC9B1D368C8}"/>
                    </a:ext>
                  </a:extLst>
                </p14:cNvPr>
                <p14:cNvContentPartPr/>
                <p14:nvPr/>
              </p14:nvContentPartPr>
              <p14:xfrm>
                <a:off x="6985902" y="3371229"/>
                <a:ext cx="68400" cy="66960"/>
              </p14:xfrm>
            </p:contentPart>
          </mc:Choice>
          <mc:Fallback xmlns="">
            <p:pic>
              <p:nvPicPr>
                <p:cNvPr id="414" name="Ink 413">
                  <a:extLst>
                    <a:ext uri="{FF2B5EF4-FFF2-40B4-BE49-F238E27FC236}">
                      <a16:creationId xmlns:a16="http://schemas.microsoft.com/office/drawing/2014/main" id="{0340E40E-3F04-8C00-5BED-2BC9B1D368C8}"/>
                    </a:ext>
                  </a:extLst>
                </p:cNvPr>
                <p:cNvPicPr/>
                <p:nvPr/>
              </p:nvPicPr>
              <p:blipFill>
                <a:blip r:embed="rId616"/>
                <a:stretch>
                  <a:fillRect/>
                </a:stretch>
              </p:blipFill>
              <p:spPr>
                <a:xfrm>
                  <a:off x="6976902" y="3362229"/>
                  <a:ext cx="8604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617">
              <p14:nvContentPartPr>
                <p14:cNvPr id="415" name="Ink 414">
                  <a:extLst>
                    <a:ext uri="{FF2B5EF4-FFF2-40B4-BE49-F238E27FC236}">
                      <a16:creationId xmlns:a16="http://schemas.microsoft.com/office/drawing/2014/main" id="{6195957F-0B3E-FF42-97E4-6E252A00EC0A}"/>
                    </a:ext>
                  </a:extLst>
                </p14:cNvPr>
                <p14:cNvContentPartPr/>
                <p14:nvPr/>
              </p14:nvContentPartPr>
              <p14:xfrm>
                <a:off x="7065102" y="3367989"/>
                <a:ext cx="47520" cy="56520"/>
              </p14:xfrm>
            </p:contentPart>
          </mc:Choice>
          <mc:Fallback xmlns="">
            <p:pic>
              <p:nvPicPr>
                <p:cNvPr id="415" name="Ink 414">
                  <a:extLst>
                    <a:ext uri="{FF2B5EF4-FFF2-40B4-BE49-F238E27FC236}">
                      <a16:creationId xmlns:a16="http://schemas.microsoft.com/office/drawing/2014/main" id="{6195957F-0B3E-FF42-97E4-6E252A00EC0A}"/>
                    </a:ext>
                  </a:extLst>
                </p:cNvPr>
                <p:cNvPicPr/>
                <p:nvPr/>
              </p:nvPicPr>
              <p:blipFill>
                <a:blip r:embed="rId618"/>
                <a:stretch>
                  <a:fillRect/>
                </a:stretch>
              </p:blipFill>
              <p:spPr>
                <a:xfrm>
                  <a:off x="7056462" y="3359349"/>
                  <a:ext cx="651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19">
              <p14:nvContentPartPr>
                <p14:cNvPr id="416" name="Ink 415">
                  <a:extLst>
                    <a:ext uri="{FF2B5EF4-FFF2-40B4-BE49-F238E27FC236}">
                      <a16:creationId xmlns:a16="http://schemas.microsoft.com/office/drawing/2014/main" id="{80CE60F3-7FAA-BB53-BE78-C199823AE6EF}"/>
                    </a:ext>
                  </a:extLst>
                </p14:cNvPr>
                <p14:cNvContentPartPr/>
                <p14:nvPr/>
              </p14:nvContentPartPr>
              <p14:xfrm>
                <a:off x="7185342" y="3382029"/>
                <a:ext cx="40680" cy="6480"/>
              </p14:xfrm>
            </p:contentPart>
          </mc:Choice>
          <mc:Fallback xmlns="">
            <p:pic>
              <p:nvPicPr>
                <p:cNvPr id="416" name="Ink 415">
                  <a:extLst>
                    <a:ext uri="{FF2B5EF4-FFF2-40B4-BE49-F238E27FC236}">
                      <a16:creationId xmlns:a16="http://schemas.microsoft.com/office/drawing/2014/main" id="{80CE60F3-7FAA-BB53-BE78-C199823AE6EF}"/>
                    </a:ext>
                  </a:extLst>
                </p:cNvPr>
                <p:cNvPicPr/>
                <p:nvPr/>
              </p:nvPicPr>
              <p:blipFill>
                <a:blip r:embed="rId620"/>
                <a:stretch>
                  <a:fillRect/>
                </a:stretch>
              </p:blipFill>
              <p:spPr>
                <a:xfrm>
                  <a:off x="7176702" y="3373389"/>
                  <a:ext cx="5832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621">
              <p14:nvContentPartPr>
                <p14:cNvPr id="417" name="Ink 416">
                  <a:extLst>
                    <a:ext uri="{FF2B5EF4-FFF2-40B4-BE49-F238E27FC236}">
                      <a16:creationId xmlns:a16="http://schemas.microsoft.com/office/drawing/2014/main" id="{97E0B619-91A6-5579-E18A-8158B25CCD47}"/>
                    </a:ext>
                  </a:extLst>
                </p14:cNvPr>
                <p14:cNvContentPartPr/>
                <p14:nvPr/>
              </p14:nvContentPartPr>
              <p14:xfrm>
                <a:off x="7209822" y="3343509"/>
                <a:ext cx="11520" cy="86760"/>
              </p14:xfrm>
            </p:contentPart>
          </mc:Choice>
          <mc:Fallback xmlns="">
            <p:pic>
              <p:nvPicPr>
                <p:cNvPr id="417" name="Ink 416">
                  <a:extLst>
                    <a:ext uri="{FF2B5EF4-FFF2-40B4-BE49-F238E27FC236}">
                      <a16:creationId xmlns:a16="http://schemas.microsoft.com/office/drawing/2014/main" id="{97E0B619-91A6-5579-E18A-8158B25CCD47}"/>
                    </a:ext>
                  </a:extLst>
                </p:cNvPr>
                <p:cNvPicPr/>
                <p:nvPr/>
              </p:nvPicPr>
              <p:blipFill>
                <a:blip r:embed="rId622"/>
                <a:stretch>
                  <a:fillRect/>
                </a:stretch>
              </p:blipFill>
              <p:spPr>
                <a:xfrm>
                  <a:off x="7201182" y="3334509"/>
                  <a:ext cx="29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623">
              <p14:nvContentPartPr>
                <p14:cNvPr id="418" name="Ink 417">
                  <a:extLst>
                    <a:ext uri="{FF2B5EF4-FFF2-40B4-BE49-F238E27FC236}">
                      <a16:creationId xmlns:a16="http://schemas.microsoft.com/office/drawing/2014/main" id="{09461E0F-CD16-DA95-BBEF-D30C5E78994E}"/>
                    </a:ext>
                  </a:extLst>
                </p14:cNvPr>
                <p14:cNvContentPartPr/>
                <p14:nvPr/>
              </p14:nvContentPartPr>
              <p14:xfrm>
                <a:off x="7305582" y="3361509"/>
                <a:ext cx="92520" cy="126720"/>
              </p14:xfrm>
            </p:contentPart>
          </mc:Choice>
          <mc:Fallback xmlns="">
            <p:pic>
              <p:nvPicPr>
                <p:cNvPr id="418" name="Ink 417">
                  <a:extLst>
                    <a:ext uri="{FF2B5EF4-FFF2-40B4-BE49-F238E27FC236}">
                      <a16:creationId xmlns:a16="http://schemas.microsoft.com/office/drawing/2014/main" id="{09461E0F-CD16-DA95-BBEF-D30C5E78994E}"/>
                    </a:ext>
                  </a:extLst>
                </p:cNvPr>
                <p:cNvPicPr/>
                <p:nvPr/>
              </p:nvPicPr>
              <p:blipFill>
                <a:blip r:embed="rId624"/>
                <a:stretch>
                  <a:fillRect/>
                </a:stretch>
              </p:blipFill>
              <p:spPr>
                <a:xfrm>
                  <a:off x="7296942" y="3352509"/>
                  <a:ext cx="11016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625">
              <p14:nvContentPartPr>
                <p14:cNvPr id="419" name="Ink 418">
                  <a:extLst>
                    <a:ext uri="{FF2B5EF4-FFF2-40B4-BE49-F238E27FC236}">
                      <a16:creationId xmlns:a16="http://schemas.microsoft.com/office/drawing/2014/main" id="{A3710399-3682-3960-1EF3-798DB5AE21F7}"/>
                    </a:ext>
                  </a:extLst>
                </p14:cNvPr>
                <p14:cNvContentPartPr/>
                <p14:nvPr/>
              </p14:nvContentPartPr>
              <p14:xfrm>
                <a:off x="7476222" y="3383469"/>
                <a:ext cx="76320" cy="6120"/>
              </p14:xfrm>
            </p:contentPart>
          </mc:Choice>
          <mc:Fallback xmlns="">
            <p:pic>
              <p:nvPicPr>
                <p:cNvPr id="419" name="Ink 418">
                  <a:extLst>
                    <a:ext uri="{FF2B5EF4-FFF2-40B4-BE49-F238E27FC236}">
                      <a16:creationId xmlns:a16="http://schemas.microsoft.com/office/drawing/2014/main" id="{A3710399-3682-3960-1EF3-798DB5AE21F7}"/>
                    </a:ext>
                  </a:extLst>
                </p:cNvPr>
                <p:cNvPicPr/>
                <p:nvPr/>
              </p:nvPicPr>
              <p:blipFill>
                <a:blip r:embed="rId626"/>
                <a:stretch>
                  <a:fillRect/>
                </a:stretch>
              </p:blipFill>
              <p:spPr>
                <a:xfrm>
                  <a:off x="7467582" y="3374469"/>
                  <a:ext cx="93960" cy="23760"/>
                </a:xfrm>
                <a:prstGeom prst="rect">
                  <a:avLst/>
                </a:prstGeom>
              </p:spPr>
            </p:pic>
          </mc:Fallback>
        </mc:AlternateContent>
        <mc:AlternateContent xmlns:mc="http://schemas.openxmlformats.org/markup-compatibility/2006" xmlns:p14="http://schemas.microsoft.com/office/powerpoint/2010/main">
          <mc:Choice Requires="p14">
            <p:contentPart p14:bwMode="auto" r:id="rId627">
              <p14:nvContentPartPr>
                <p14:cNvPr id="420" name="Ink 419">
                  <a:extLst>
                    <a:ext uri="{FF2B5EF4-FFF2-40B4-BE49-F238E27FC236}">
                      <a16:creationId xmlns:a16="http://schemas.microsoft.com/office/drawing/2014/main" id="{EAD3CD6D-57E6-114A-E1DC-9BD09BA55D64}"/>
                    </a:ext>
                  </a:extLst>
                </p14:cNvPr>
                <p14:cNvContentPartPr/>
                <p14:nvPr/>
              </p14:nvContentPartPr>
              <p14:xfrm>
                <a:off x="7664142" y="3333789"/>
                <a:ext cx="12960" cy="95400"/>
              </p14:xfrm>
            </p:contentPart>
          </mc:Choice>
          <mc:Fallback xmlns="">
            <p:pic>
              <p:nvPicPr>
                <p:cNvPr id="420" name="Ink 419">
                  <a:extLst>
                    <a:ext uri="{FF2B5EF4-FFF2-40B4-BE49-F238E27FC236}">
                      <a16:creationId xmlns:a16="http://schemas.microsoft.com/office/drawing/2014/main" id="{EAD3CD6D-57E6-114A-E1DC-9BD09BA55D64}"/>
                    </a:ext>
                  </a:extLst>
                </p:cNvPr>
                <p:cNvPicPr/>
                <p:nvPr/>
              </p:nvPicPr>
              <p:blipFill>
                <a:blip r:embed="rId628"/>
                <a:stretch>
                  <a:fillRect/>
                </a:stretch>
              </p:blipFill>
              <p:spPr>
                <a:xfrm>
                  <a:off x="7655502" y="3325149"/>
                  <a:ext cx="3060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629">
              <p14:nvContentPartPr>
                <p14:cNvPr id="422" name="Ink 421">
                  <a:extLst>
                    <a:ext uri="{FF2B5EF4-FFF2-40B4-BE49-F238E27FC236}">
                      <a16:creationId xmlns:a16="http://schemas.microsoft.com/office/drawing/2014/main" id="{C4512B62-88EB-A7AD-1B0E-55535615C2ED}"/>
                    </a:ext>
                  </a:extLst>
                </p14:cNvPr>
                <p14:cNvContentPartPr/>
                <p14:nvPr/>
              </p14:nvContentPartPr>
              <p14:xfrm>
                <a:off x="7758102" y="3322269"/>
                <a:ext cx="80640" cy="101520"/>
              </p14:xfrm>
            </p:contentPart>
          </mc:Choice>
          <mc:Fallback xmlns="">
            <p:pic>
              <p:nvPicPr>
                <p:cNvPr id="422" name="Ink 421">
                  <a:extLst>
                    <a:ext uri="{FF2B5EF4-FFF2-40B4-BE49-F238E27FC236}">
                      <a16:creationId xmlns:a16="http://schemas.microsoft.com/office/drawing/2014/main" id="{C4512B62-88EB-A7AD-1B0E-55535615C2ED}"/>
                    </a:ext>
                  </a:extLst>
                </p:cNvPr>
                <p:cNvPicPr/>
                <p:nvPr/>
              </p:nvPicPr>
              <p:blipFill>
                <a:blip r:embed="rId630"/>
                <a:stretch>
                  <a:fillRect/>
                </a:stretch>
              </p:blipFill>
              <p:spPr>
                <a:xfrm>
                  <a:off x="7749102" y="3313269"/>
                  <a:ext cx="982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31">
              <p14:nvContentPartPr>
                <p14:cNvPr id="423" name="Ink 422">
                  <a:extLst>
                    <a:ext uri="{FF2B5EF4-FFF2-40B4-BE49-F238E27FC236}">
                      <a16:creationId xmlns:a16="http://schemas.microsoft.com/office/drawing/2014/main" id="{0E1D80B0-309B-A190-1B3C-E39CFD3D3BD6}"/>
                    </a:ext>
                  </a:extLst>
                </p14:cNvPr>
                <p14:cNvContentPartPr/>
                <p14:nvPr/>
              </p14:nvContentPartPr>
              <p14:xfrm>
                <a:off x="7906062" y="3328749"/>
                <a:ext cx="81720" cy="76320"/>
              </p14:xfrm>
            </p:contentPart>
          </mc:Choice>
          <mc:Fallback xmlns="">
            <p:pic>
              <p:nvPicPr>
                <p:cNvPr id="423" name="Ink 422">
                  <a:extLst>
                    <a:ext uri="{FF2B5EF4-FFF2-40B4-BE49-F238E27FC236}">
                      <a16:creationId xmlns:a16="http://schemas.microsoft.com/office/drawing/2014/main" id="{0E1D80B0-309B-A190-1B3C-E39CFD3D3BD6}"/>
                    </a:ext>
                  </a:extLst>
                </p:cNvPr>
                <p:cNvPicPr/>
                <p:nvPr/>
              </p:nvPicPr>
              <p:blipFill>
                <a:blip r:embed="rId632"/>
                <a:stretch>
                  <a:fillRect/>
                </a:stretch>
              </p:blipFill>
              <p:spPr>
                <a:xfrm>
                  <a:off x="7897422" y="3319749"/>
                  <a:ext cx="99360" cy="93960"/>
                </a:xfrm>
                <a:prstGeom prst="rect">
                  <a:avLst/>
                </a:prstGeom>
              </p:spPr>
            </p:pic>
          </mc:Fallback>
        </mc:AlternateContent>
      </p:grpSp>
      <p:grpSp>
        <p:nvGrpSpPr>
          <p:cNvPr id="443" name="Group 442">
            <a:extLst>
              <a:ext uri="{FF2B5EF4-FFF2-40B4-BE49-F238E27FC236}">
                <a16:creationId xmlns:a16="http://schemas.microsoft.com/office/drawing/2014/main" id="{444FEB20-5F63-066C-6631-A8F49785D5BB}"/>
              </a:ext>
            </a:extLst>
          </p:cNvPr>
          <p:cNvGrpSpPr/>
          <p:nvPr/>
        </p:nvGrpSpPr>
        <p:grpSpPr>
          <a:xfrm>
            <a:off x="6960081" y="3842973"/>
            <a:ext cx="141840" cy="9720"/>
            <a:chOff x="6741417" y="3842973"/>
            <a:chExt cx="141840" cy="9720"/>
          </a:xfrm>
        </p:grpSpPr>
        <mc:AlternateContent xmlns:mc="http://schemas.openxmlformats.org/markup-compatibility/2006" xmlns:p14="http://schemas.microsoft.com/office/powerpoint/2010/main">
          <mc:Choice Requires="p14">
            <p:contentPart p14:bwMode="auto" r:id="rId633">
              <p14:nvContentPartPr>
                <p14:cNvPr id="425" name="Ink 424">
                  <a:extLst>
                    <a:ext uri="{FF2B5EF4-FFF2-40B4-BE49-F238E27FC236}">
                      <a16:creationId xmlns:a16="http://schemas.microsoft.com/office/drawing/2014/main" id="{8DB67B7A-E2F7-8F7F-B7AD-DE5B5A56DF63}"/>
                    </a:ext>
                  </a:extLst>
                </p14:cNvPr>
                <p14:cNvContentPartPr/>
                <p14:nvPr/>
              </p14:nvContentPartPr>
              <p14:xfrm>
                <a:off x="6741417" y="3843693"/>
                <a:ext cx="23040" cy="9000"/>
              </p14:xfrm>
            </p:contentPart>
          </mc:Choice>
          <mc:Fallback xmlns="">
            <p:pic>
              <p:nvPicPr>
                <p:cNvPr id="425" name="Ink 424">
                  <a:extLst>
                    <a:ext uri="{FF2B5EF4-FFF2-40B4-BE49-F238E27FC236}">
                      <a16:creationId xmlns:a16="http://schemas.microsoft.com/office/drawing/2014/main" id="{8DB67B7A-E2F7-8F7F-B7AD-DE5B5A56DF63}"/>
                    </a:ext>
                  </a:extLst>
                </p:cNvPr>
                <p:cNvPicPr/>
                <p:nvPr/>
              </p:nvPicPr>
              <p:blipFill>
                <a:blip r:embed="rId634"/>
                <a:stretch>
                  <a:fillRect/>
                </a:stretch>
              </p:blipFill>
              <p:spPr>
                <a:xfrm>
                  <a:off x="6732417" y="3835053"/>
                  <a:ext cx="40680" cy="26640"/>
                </a:xfrm>
                <a:prstGeom prst="rect">
                  <a:avLst/>
                </a:prstGeom>
              </p:spPr>
            </p:pic>
          </mc:Fallback>
        </mc:AlternateContent>
        <mc:AlternateContent xmlns:mc="http://schemas.openxmlformats.org/markup-compatibility/2006" xmlns:p14="http://schemas.microsoft.com/office/powerpoint/2010/main">
          <mc:Choice Requires="p14">
            <p:contentPart p14:bwMode="auto" r:id="rId635">
              <p14:nvContentPartPr>
                <p14:cNvPr id="426" name="Ink 425">
                  <a:extLst>
                    <a:ext uri="{FF2B5EF4-FFF2-40B4-BE49-F238E27FC236}">
                      <a16:creationId xmlns:a16="http://schemas.microsoft.com/office/drawing/2014/main" id="{402C2C08-8700-E384-5EEC-EE02307018D3}"/>
                    </a:ext>
                  </a:extLst>
                </p14:cNvPr>
                <p14:cNvContentPartPr/>
                <p14:nvPr/>
              </p14:nvContentPartPr>
              <p14:xfrm>
                <a:off x="6866337" y="3842973"/>
                <a:ext cx="16920" cy="5040"/>
              </p14:xfrm>
            </p:contentPart>
          </mc:Choice>
          <mc:Fallback xmlns="">
            <p:pic>
              <p:nvPicPr>
                <p:cNvPr id="426" name="Ink 425">
                  <a:extLst>
                    <a:ext uri="{FF2B5EF4-FFF2-40B4-BE49-F238E27FC236}">
                      <a16:creationId xmlns:a16="http://schemas.microsoft.com/office/drawing/2014/main" id="{402C2C08-8700-E384-5EEC-EE02307018D3}"/>
                    </a:ext>
                  </a:extLst>
                </p:cNvPr>
                <p:cNvPicPr/>
                <p:nvPr/>
              </p:nvPicPr>
              <p:blipFill>
                <a:blip r:embed="rId636"/>
                <a:stretch>
                  <a:fillRect/>
                </a:stretch>
              </p:blipFill>
              <p:spPr>
                <a:xfrm>
                  <a:off x="6857697" y="3833973"/>
                  <a:ext cx="34560" cy="22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7">
            <p14:nvContentPartPr>
              <p14:cNvPr id="427" name="Ink 426">
                <a:extLst>
                  <a:ext uri="{FF2B5EF4-FFF2-40B4-BE49-F238E27FC236}">
                    <a16:creationId xmlns:a16="http://schemas.microsoft.com/office/drawing/2014/main" id="{E7101936-79B6-31C3-E047-55E8E89EDF1C}"/>
                  </a:ext>
                </a:extLst>
              </p14:cNvPr>
              <p14:cNvContentPartPr/>
              <p14:nvPr/>
            </p14:nvContentPartPr>
            <p14:xfrm>
              <a:off x="7041081" y="3758373"/>
              <a:ext cx="9360" cy="14040"/>
            </p14:xfrm>
          </p:contentPart>
        </mc:Choice>
        <mc:Fallback xmlns="">
          <p:pic>
            <p:nvPicPr>
              <p:cNvPr id="427" name="Ink 426">
                <a:extLst>
                  <a:ext uri="{FF2B5EF4-FFF2-40B4-BE49-F238E27FC236}">
                    <a16:creationId xmlns:a16="http://schemas.microsoft.com/office/drawing/2014/main" id="{E7101936-79B6-31C3-E047-55E8E89EDF1C}"/>
                  </a:ext>
                </a:extLst>
              </p:cNvPr>
              <p:cNvPicPr/>
              <p:nvPr/>
            </p:nvPicPr>
            <p:blipFill>
              <a:blip r:embed="rId638"/>
              <a:stretch>
                <a:fillRect/>
              </a:stretch>
            </p:blipFill>
            <p:spPr>
              <a:xfrm>
                <a:off x="7032081" y="3749373"/>
                <a:ext cx="27000" cy="31680"/>
              </a:xfrm>
              <a:prstGeom prst="rect">
                <a:avLst/>
              </a:prstGeom>
            </p:spPr>
          </p:pic>
        </mc:Fallback>
      </mc:AlternateContent>
      <p:grpSp>
        <p:nvGrpSpPr>
          <p:cNvPr id="442" name="Group 441">
            <a:extLst>
              <a:ext uri="{FF2B5EF4-FFF2-40B4-BE49-F238E27FC236}">
                <a16:creationId xmlns:a16="http://schemas.microsoft.com/office/drawing/2014/main" id="{E6A42FAF-9F9F-48A2-7FFF-30C8745DB659}"/>
              </a:ext>
            </a:extLst>
          </p:cNvPr>
          <p:cNvGrpSpPr/>
          <p:nvPr/>
        </p:nvGrpSpPr>
        <p:grpSpPr>
          <a:xfrm>
            <a:off x="7256001" y="3700773"/>
            <a:ext cx="185760" cy="133200"/>
            <a:chOff x="7037337" y="3700773"/>
            <a:chExt cx="185760" cy="133200"/>
          </a:xfrm>
        </p:grpSpPr>
        <mc:AlternateContent xmlns:mc="http://schemas.openxmlformats.org/markup-compatibility/2006" xmlns:p14="http://schemas.microsoft.com/office/powerpoint/2010/main">
          <mc:Choice Requires="p14">
            <p:contentPart p14:bwMode="auto" r:id="rId639">
              <p14:nvContentPartPr>
                <p14:cNvPr id="428" name="Ink 427">
                  <a:extLst>
                    <a:ext uri="{FF2B5EF4-FFF2-40B4-BE49-F238E27FC236}">
                      <a16:creationId xmlns:a16="http://schemas.microsoft.com/office/drawing/2014/main" id="{EDDD3630-87D9-57EB-9325-276915BBC29B}"/>
                    </a:ext>
                  </a:extLst>
                </p14:cNvPr>
                <p14:cNvContentPartPr/>
                <p14:nvPr/>
              </p14:nvContentPartPr>
              <p14:xfrm>
                <a:off x="7037337" y="3700773"/>
                <a:ext cx="12240" cy="133200"/>
              </p14:xfrm>
            </p:contentPart>
          </mc:Choice>
          <mc:Fallback xmlns="">
            <p:pic>
              <p:nvPicPr>
                <p:cNvPr id="428" name="Ink 427">
                  <a:extLst>
                    <a:ext uri="{FF2B5EF4-FFF2-40B4-BE49-F238E27FC236}">
                      <a16:creationId xmlns:a16="http://schemas.microsoft.com/office/drawing/2014/main" id="{EDDD3630-87D9-57EB-9325-276915BBC29B}"/>
                    </a:ext>
                  </a:extLst>
                </p:cNvPr>
                <p:cNvPicPr/>
                <p:nvPr/>
              </p:nvPicPr>
              <p:blipFill>
                <a:blip r:embed="rId640"/>
                <a:stretch>
                  <a:fillRect/>
                </a:stretch>
              </p:blipFill>
              <p:spPr>
                <a:xfrm>
                  <a:off x="7028337" y="3691773"/>
                  <a:ext cx="2988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641">
              <p14:nvContentPartPr>
                <p14:cNvPr id="429" name="Ink 428">
                  <a:extLst>
                    <a:ext uri="{FF2B5EF4-FFF2-40B4-BE49-F238E27FC236}">
                      <a16:creationId xmlns:a16="http://schemas.microsoft.com/office/drawing/2014/main" id="{1AD32B86-2E59-BC26-B852-DE44EB5EC7CA}"/>
                    </a:ext>
                  </a:extLst>
                </p14:cNvPr>
                <p14:cNvContentPartPr/>
                <p14:nvPr/>
              </p14:nvContentPartPr>
              <p14:xfrm>
                <a:off x="7116177" y="3709773"/>
                <a:ext cx="106920" cy="115560"/>
              </p14:xfrm>
            </p:contentPart>
          </mc:Choice>
          <mc:Fallback xmlns="">
            <p:pic>
              <p:nvPicPr>
                <p:cNvPr id="429" name="Ink 428">
                  <a:extLst>
                    <a:ext uri="{FF2B5EF4-FFF2-40B4-BE49-F238E27FC236}">
                      <a16:creationId xmlns:a16="http://schemas.microsoft.com/office/drawing/2014/main" id="{1AD32B86-2E59-BC26-B852-DE44EB5EC7CA}"/>
                    </a:ext>
                  </a:extLst>
                </p:cNvPr>
                <p:cNvPicPr/>
                <p:nvPr/>
              </p:nvPicPr>
              <p:blipFill>
                <a:blip r:embed="rId642"/>
                <a:stretch>
                  <a:fillRect/>
                </a:stretch>
              </p:blipFill>
              <p:spPr>
                <a:xfrm>
                  <a:off x="7107177" y="3700773"/>
                  <a:ext cx="1245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643">
              <p14:nvContentPartPr>
                <p14:cNvPr id="430" name="Ink 429">
                  <a:extLst>
                    <a:ext uri="{FF2B5EF4-FFF2-40B4-BE49-F238E27FC236}">
                      <a16:creationId xmlns:a16="http://schemas.microsoft.com/office/drawing/2014/main" id="{F411DEA9-7C3A-879E-7FDB-06EE57CC14F2}"/>
                    </a:ext>
                  </a:extLst>
                </p14:cNvPr>
                <p14:cNvContentPartPr/>
                <p14:nvPr/>
              </p14:nvContentPartPr>
              <p14:xfrm>
                <a:off x="7079457" y="3772773"/>
                <a:ext cx="115200" cy="24120"/>
              </p14:xfrm>
            </p:contentPart>
          </mc:Choice>
          <mc:Fallback xmlns="">
            <p:pic>
              <p:nvPicPr>
                <p:cNvPr id="430" name="Ink 429">
                  <a:extLst>
                    <a:ext uri="{FF2B5EF4-FFF2-40B4-BE49-F238E27FC236}">
                      <a16:creationId xmlns:a16="http://schemas.microsoft.com/office/drawing/2014/main" id="{F411DEA9-7C3A-879E-7FDB-06EE57CC14F2}"/>
                    </a:ext>
                  </a:extLst>
                </p:cNvPr>
                <p:cNvPicPr/>
                <p:nvPr/>
              </p:nvPicPr>
              <p:blipFill>
                <a:blip r:embed="rId644"/>
                <a:stretch>
                  <a:fillRect/>
                </a:stretch>
              </p:blipFill>
              <p:spPr>
                <a:xfrm>
                  <a:off x="7070457" y="3763773"/>
                  <a:ext cx="132840" cy="41760"/>
                </a:xfrm>
                <a:prstGeom prst="rect">
                  <a:avLst/>
                </a:prstGeom>
              </p:spPr>
            </p:pic>
          </mc:Fallback>
        </mc:AlternateContent>
      </p:grpSp>
      <p:grpSp>
        <p:nvGrpSpPr>
          <p:cNvPr id="441" name="Group 440">
            <a:extLst>
              <a:ext uri="{FF2B5EF4-FFF2-40B4-BE49-F238E27FC236}">
                <a16:creationId xmlns:a16="http://schemas.microsoft.com/office/drawing/2014/main" id="{E0FB2454-1182-5D10-A342-E8FE6F817B3F}"/>
              </a:ext>
            </a:extLst>
          </p:cNvPr>
          <p:cNvGrpSpPr/>
          <p:nvPr/>
        </p:nvGrpSpPr>
        <p:grpSpPr>
          <a:xfrm>
            <a:off x="7617441" y="3714093"/>
            <a:ext cx="156960" cy="117000"/>
            <a:chOff x="7398777" y="3714093"/>
            <a:chExt cx="156960" cy="117000"/>
          </a:xfrm>
        </p:grpSpPr>
        <mc:AlternateContent xmlns:mc="http://schemas.openxmlformats.org/markup-compatibility/2006" xmlns:p14="http://schemas.microsoft.com/office/powerpoint/2010/main">
          <mc:Choice Requires="p14">
            <p:contentPart p14:bwMode="auto" r:id="rId645">
              <p14:nvContentPartPr>
                <p14:cNvPr id="431" name="Ink 430">
                  <a:extLst>
                    <a:ext uri="{FF2B5EF4-FFF2-40B4-BE49-F238E27FC236}">
                      <a16:creationId xmlns:a16="http://schemas.microsoft.com/office/drawing/2014/main" id="{E5727B03-D588-B172-48C8-74165B4FF727}"/>
                    </a:ext>
                  </a:extLst>
                </p14:cNvPr>
                <p14:cNvContentPartPr/>
                <p14:nvPr/>
              </p14:nvContentPartPr>
              <p14:xfrm>
                <a:off x="7401657" y="3746853"/>
                <a:ext cx="12600" cy="84240"/>
              </p14:xfrm>
            </p:contentPart>
          </mc:Choice>
          <mc:Fallback xmlns="">
            <p:pic>
              <p:nvPicPr>
                <p:cNvPr id="431" name="Ink 430">
                  <a:extLst>
                    <a:ext uri="{FF2B5EF4-FFF2-40B4-BE49-F238E27FC236}">
                      <a16:creationId xmlns:a16="http://schemas.microsoft.com/office/drawing/2014/main" id="{E5727B03-D588-B172-48C8-74165B4FF727}"/>
                    </a:ext>
                  </a:extLst>
                </p:cNvPr>
                <p:cNvPicPr/>
                <p:nvPr/>
              </p:nvPicPr>
              <p:blipFill>
                <a:blip r:embed="rId646"/>
                <a:stretch>
                  <a:fillRect/>
                </a:stretch>
              </p:blipFill>
              <p:spPr>
                <a:xfrm>
                  <a:off x="7392657" y="3738213"/>
                  <a:ext cx="302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647">
              <p14:nvContentPartPr>
                <p14:cNvPr id="432" name="Ink 431">
                  <a:extLst>
                    <a:ext uri="{FF2B5EF4-FFF2-40B4-BE49-F238E27FC236}">
                      <a16:creationId xmlns:a16="http://schemas.microsoft.com/office/drawing/2014/main" id="{0B8FDBF1-3259-8E85-13BF-9F8A14D4F0FF}"/>
                    </a:ext>
                  </a:extLst>
                </p14:cNvPr>
                <p14:cNvContentPartPr/>
                <p14:nvPr/>
              </p14:nvContentPartPr>
              <p14:xfrm>
                <a:off x="7398777" y="3715173"/>
                <a:ext cx="360" cy="360"/>
              </p14:xfrm>
            </p:contentPart>
          </mc:Choice>
          <mc:Fallback xmlns="">
            <p:pic>
              <p:nvPicPr>
                <p:cNvPr id="432" name="Ink 431">
                  <a:extLst>
                    <a:ext uri="{FF2B5EF4-FFF2-40B4-BE49-F238E27FC236}">
                      <a16:creationId xmlns:a16="http://schemas.microsoft.com/office/drawing/2014/main" id="{0B8FDBF1-3259-8E85-13BF-9F8A14D4F0FF}"/>
                    </a:ext>
                  </a:extLst>
                </p:cNvPr>
                <p:cNvPicPr/>
                <p:nvPr/>
              </p:nvPicPr>
              <p:blipFill>
                <a:blip r:embed="rId648"/>
                <a:stretch>
                  <a:fillRect/>
                </a:stretch>
              </p:blipFill>
              <p:spPr>
                <a:xfrm>
                  <a:off x="7390137" y="3706173"/>
                  <a:ext cx="18000" cy="18000"/>
                </a:xfrm>
                <a:prstGeom prst="rect">
                  <a:avLst/>
                </a:prstGeom>
              </p:spPr>
            </p:pic>
          </mc:Fallback>
        </mc:AlternateContent>
        <mc:AlternateContent xmlns:mc="http://schemas.openxmlformats.org/markup-compatibility/2006" xmlns:p14="http://schemas.microsoft.com/office/powerpoint/2010/main">
          <mc:Choice Requires="p14">
            <p:contentPart p14:bwMode="auto" r:id="rId649">
              <p14:nvContentPartPr>
                <p14:cNvPr id="433" name="Ink 432">
                  <a:extLst>
                    <a:ext uri="{FF2B5EF4-FFF2-40B4-BE49-F238E27FC236}">
                      <a16:creationId xmlns:a16="http://schemas.microsoft.com/office/drawing/2014/main" id="{7D8426AE-BA07-F4BA-517C-8EBBEFD9D7E3}"/>
                    </a:ext>
                  </a:extLst>
                </p14:cNvPr>
                <p14:cNvContentPartPr/>
                <p14:nvPr/>
              </p14:nvContentPartPr>
              <p14:xfrm>
                <a:off x="7462857" y="3714093"/>
                <a:ext cx="92880" cy="112320"/>
              </p14:xfrm>
            </p:contentPart>
          </mc:Choice>
          <mc:Fallback xmlns="">
            <p:pic>
              <p:nvPicPr>
                <p:cNvPr id="433" name="Ink 432">
                  <a:extLst>
                    <a:ext uri="{FF2B5EF4-FFF2-40B4-BE49-F238E27FC236}">
                      <a16:creationId xmlns:a16="http://schemas.microsoft.com/office/drawing/2014/main" id="{7D8426AE-BA07-F4BA-517C-8EBBEFD9D7E3}"/>
                    </a:ext>
                  </a:extLst>
                </p:cNvPr>
                <p:cNvPicPr/>
                <p:nvPr/>
              </p:nvPicPr>
              <p:blipFill>
                <a:blip r:embed="rId650"/>
                <a:stretch>
                  <a:fillRect/>
                </a:stretch>
              </p:blipFill>
              <p:spPr>
                <a:xfrm>
                  <a:off x="7453857" y="3705453"/>
                  <a:ext cx="110520" cy="129960"/>
                </a:xfrm>
                <a:prstGeom prst="rect">
                  <a:avLst/>
                </a:prstGeom>
              </p:spPr>
            </p:pic>
          </mc:Fallback>
        </mc:AlternateContent>
      </p:grpSp>
      <p:grpSp>
        <p:nvGrpSpPr>
          <p:cNvPr id="440" name="Group 439">
            <a:extLst>
              <a:ext uri="{FF2B5EF4-FFF2-40B4-BE49-F238E27FC236}">
                <a16:creationId xmlns:a16="http://schemas.microsoft.com/office/drawing/2014/main" id="{113EEB0E-C3F5-3A6E-F9BD-2B4166AB539B}"/>
              </a:ext>
            </a:extLst>
          </p:cNvPr>
          <p:cNvGrpSpPr/>
          <p:nvPr/>
        </p:nvGrpSpPr>
        <p:grpSpPr>
          <a:xfrm>
            <a:off x="7976721" y="3687453"/>
            <a:ext cx="775800" cy="165960"/>
            <a:chOff x="7758057" y="3687453"/>
            <a:chExt cx="775800" cy="165960"/>
          </a:xfrm>
        </p:grpSpPr>
        <mc:AlternateContent xmlns:mc="http://schemas.openxmlformats.org/markup-compatibility/2006" xmlns:p14="http://schemas.microsoft.com/office/powerpoint/2010/main">
          <mc:Choice Requires="p14">
            <p:contentPart p14:bwMode="auto" r:id="rId651">
              <p14:nvContentPartPr>
                <p14:cNvPr id="434" name="Ink 433">
                  <a:extLst>
                    <a:ext uri="{FF2B5EF4-FFF2-40B4-BE49-F238E27FC236}">
                      <a16:creationId xmlns:a16="http://schemas.microsoft.com/office/drawing/2014/main" id="{B8903291-D1B8-4199-5F61-8A2475E973A4}"/>
                    </a:ext>
                  </a:extLst>
                </p14:cNvPr>
                <p14:cNvContentPartPr/>
                <p14:nvPr/>
              </p14:nvContentPartPr>
              <p14:xfrm>
                <a:off x="7758057" y="3750813"/>
                <a:ext cx="62280" cy="102600"/>
              </p14:xfrm>
            </p:contentPart>
          </mc:Choice>
          <mc:Fallback xmlns="">
            <p:pic>
              <p:nvPicPr>
                <p:cNvPr id="434" name="Ink 433">
                  <a:extLst>
                    <a:ext uri="{FF2B5EF4-FFF2-40B4-BE49-F238E27FC236}">
                      <a16:creationId xmlns:a16="http://schemas.microsoft.com/office/drawing/2014/main" id="{B8903291-D1B8-4199-5F61-8A2475E973A4}"/>
                    </a:ext>
                  </a:extLst>
                </p:cNvPr>
                <p:cNvPicPr/>
                <p:nvPr/>
              </p:nvPicPr>
              <p:blipFill>
                <a:blip r:embed="rId652"/>
                <a:stretch>
                  <a:fillRect/>
                </a:stretch>
              </p:blipFill>
              <p:spPr>
                <a:xfrm>
                  <a:off x="7749417" y="3742173"/>
                  <a:ext cx="7992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653">
              <p14:nvContentPartPr>
                <p14:cNvPr id="435" name="Ink 434">
                  <a:extLst>
                    <a:ext uri="{FF2B5EF4-FFF2-40B4-BE49-F238E27FC236}">
                      <a16:creationId xmlns:a16="http://schemas.microsoft.com/office/drawing/2014/main" id="{56B15125-2FFF-43AF-7E26-D91B3EF0A288}"/>
                    </a:ext>
                  </a:extLst>
                </p14:cNvPr>
                <p14:cNvContentPartPr/>
                <p14:nvPr/>
              </p14:nvContentPartPr>
              <p14:xfrm>
                <a:off x="7873257" y="3748653"/>
                <a:ext cx="54720" cy="73800"/>
              </p14:xfrm>
            </p:contentPart>
          </mc:Choice>
          <mc:Fallback xmlns="">
            <p:pic>
              <p:nvPicPr>
                <p:cNvPr id="435" name="Ink 434">
                  <a:extLst>
                    <a:ext uri="{FF2B5EF4-FFF2-40B4-BE49-F238E27FC236}">
                      <a16:creationId xmlns:a16="http://schemas.microsoft.com/office/drawing/2014/main" id="{56B15125-2FFF-43AF-7E26-D91B3EF0A288}"/>
                    </a:ext>
                  </a:extLst>
                </p:cNvPr>
                <p:cNvPicPr/>
                <p:nvPr/>
              </p:nvPicPr>
              <p:blipFill>
                <a:blip r:embed="rId654"/>
                <a:stretch>
                  <a:fillRect/>
                </a:stretch>
              </p:blipFill>
              <p:spPr>
                <a:xfrm>
                  <a:off x="7864257" y="3740013"/>
                  <a:ext cx="7236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655">
              <p14:nvContentPartPr>
                <p14:cNvPr id="436" name="Ink 435">
                  <a:extLst>
                    <a:ext uri="{FF2B5EF4-FFF2-40B4-BE49-F238E27FC236}">
                      <a16:creationId xmlns:a16="http://schemas.microsoft.com/office/drawing/2014/main" id="{4369627B-17D7-0A3F-7CF1-C3511482515E}"/>
                    </a:ext>
                  </a:extLst>
                </p14:cNvPr>
                <p14:cNvContentPartPr/>
                <p14:nvPr/>
              </p14:nvContentPartPr>
              <p14:xfrm>
                <a:off x="7958217" y="3724893"/>
                <a:ext cx="97200" cy="73080"/>
              </p14:xfrm>
            </p:contentPart>
          </mc:Choice>
          <mc:Fallback xmlns="">
            <p:pic>
              <p:nvPicPr>
                <p:cNvPr id="436" name="Ink 435">
                  <a:extLst>
                    <a:ext uri="{FF2B5EF4-FFF2-40B4-BE49-F238E27FC236}">
                      <a16:creationId xmlns:a16="http://schemas.microsoft.com/office/drawing/2014/main" id="{4369627B-17D7-0A3F-7CF1-C3511482515E}"/>
                    </a:ext>
                  </a:extLst>
                </p:cNvPr>
                <p:cNvPicPr/>
                <p:nvPr/>
              </p:nvPicPr>
              <p:blipFill>
                <a:blip r:embed="rId656"/>
                <a:stretch>
                  <a:fillRect/>
                </a:stretch>
              </p:blipFill>
              <p:spPr>
                <a:xfrm>
                  <a:off x="7949577" y="3715893"/>
                  <a:ext cx="114840" cy="90720"/>
                </a:xfrm>
                <a:prstGeom prst="rect">
                  <a:avLst/>
                </a:prstGeom>
              </p:spPr>
            </p:pic>
          </mc:Fallback>
        </mc:AlternateContent>
        <mc:AlternateContent xmlns:mc="http://schemas.openxmlformats.org/markup-compatibility/2006" xmlns:p14="http://schemas.microsoft.com/office/powerpoint/2010/main">
          <mc:Choice Requires="p14">
            <p:contentPart p14:bwMode="auto" r:id="rId657">
              <p14:nvContentPartPr>
                <p14:cNvPr id="437" name="Ink 436">
                  <a:extLst>
                    <a:ext uri="{FF2B5EF4-FFF2-40B4-BE49-F238E27FC236}">
                      <a16:creationId xmlns:a16="http://schemas.microsoft.com/office/drawing/2014/main" id="{0C2AFE51-EDD2-F097-704D-7DC0FCCF61FC}"/>
                    </a:ext>
                  </a:extLst>
                </p14:cNvPr>
                <p14:cNvContentPartPr/>
                <p14:nvPr/>
              </p14:nvContentPartPr>
              <p14:xfrm>
                <a:off x="8098617" y="3716973"/>
                <a:ext cx="86760" cy="82800"/>
              </p14:xfrm>
            </p:contentPart>
          </mc:Choice>
          <mc:Fallback xmlns="">
            <p:pic>
              <p:nvPicPr>
                <p:cNvPr id="437" name="Ink 436">
                  <a:extLst>
                    <a:ext uri="{FF2B5EF4-FFF2-40B4-BE49-F238E27FC236}">
                      <a16:creationId xmlns:a16="http://schemas.microsoft.com/office/drawing/2014/main" id="{0C2AFE51-EDD2-F097-704D-7DC0FCCF61FC}"/>
                    </a:ext>
                  </a:extLst>
                </p:cNvPr>
                <p:cNvPicPr/>
                <p:nvPr/>
              </p:nvPicPr>
              <p:blipFill>
                <a:blip r:embed="rId658"/>
                <a:stretch>
                  <a:fillRect/>
                </a:stretch>
              </p:blipFill>
              <p:spPr>
                <a:xfrm>
                  <a:off x="8089977" y="3707973"/>
                  <a:ext cx="10440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659">
              <p14:nvContentPartPr>
                <p14:cNvPr id="438" name="Ink 437">
                  <a:extLst>
                    <a:ext uri="{FF2B5EF4-FFF2-40B4-BE49-F238E27FC236}">
                      <a16:creationId xmlns:a16="http://schemas.microsoft.com/office/drawing/2014/main" id="{AC25B44D-A351-DE65-0B12-CE8C9FC18F2F}"/>
                    </a:ext>
                  </a:extLst>
                </p14:cNvPr>
                <p14:cNvContentPartPr/>
                <p14:nvPr/>
              </p14:nvContentPartPr>
              <p14:xfrm>
                <a:off x="8214177" y="3687453"/>
                <a:ext cx="122400" cy="114840"/>
              </p14:xfrm>
            </p:contentPart>
          </mc:Choice>
          <mc:Fallback xmlns="">
            <p:pic>
              <p:nvPicPr>
                <p:cNvPr id="438" name="Ink 437">
                  <a:extLst>
                    <a:ext uri="{FF2B5EF4-FFF2-40B4-BE49-F238E27FC236}">
                      <a16:creationId xmlns:a16="http://schemas.microsoft.com/office/drawing/2014/main" id="{AC25B44D-A351-DE65-0B12-CE8C9FC18F2F}"/>
                    </a:ext>
                  </a:extLst>
                </p:cNvPr>
                <p:cNvPicPr/>
                <p:nvPr/>
              </p:nvPicPr>
              <p:blipFill>
                <a:blip r:embed="rId660"/>
                <a:stretch>
                  <a:fillRect/>
                </a:stretch>
              </p:blipFill>
              <p:spPr>
                <a:xfrm>
                  <a:off x="8205537" y="3678813"/>
                  <a:ext cx="140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661">
              <p14:nvContentPartPr>
                <p14:cNvPr id="439" name="Ink 438">
                  <a:extLst>
                    <a:ext uri="{FF2B5EF4-FFF2-40B4-BE49-F238E27FC236}">
                      <a16:creationId xmlns:a16="http://schemas.microsoft.com/office/drawing/2014/main" id="{EB19B2CF-D6E2-6F5F-49EF-E2EA172E400E}"/>
                    </a:ext>
                  </a:extLst>
                </p14:cNvPr>
                <p14:cNvContentPartPr/>
                <p14:nvPr/>
              </p14:nvContentPartPr>
              <p14:xfrm>
                <a:off x="8351697" y="3720213"/>
                <a:ext cx="182160" cy="100080"/>
              </p14:xfrm>
            </p:contentPart>
          </mc:Choice>
          <mc:Fallback xmlns="">
            <p:pic>
              <p:nvPicPr>
                <p:cNvPr id="439" name="Ink 438">
                  <a:extLst>
                    <a:ext uri="{FF2B5EF4-FFF2-40B4-BE49-F238E27FC236}">
                      <a16:creationId xmlns:a16="http://schemas.microsoft.com/office/drawing/2014/main" id="{EB19B2CF-D6E2-6F5F-49EF-E2EA172E400E}"/>
                    </a:ext>
                  </a:extLst>
                </p:cNvPr>
                <p:cNvPicPr/>
                <p:nvPr/>
              </p:nvPicPr>
              <p:blipFill>
                <a:blip r:embed="rId662"/>
                <a:stretch>
                  <a:fillRect/>
                </a:stretch>
              </p:blipFill>
              <p:spPr>
                <a:xfrm>
                  <a:off x="8342697" y="3711573"/>
                  <a:ext cx="199800" cy="117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3">
            <p14:nvContentPartPr>
              <p14:cNvPr id="444" name="Ink 443">
                <a:extLst>
                  <a:ext uri="{FF2B5EF4-FFF2-40B4-BE49-F238E27FC236}">
                    <a16:creationId xmlns:a16="http://schemas.microsoft.com/office/drawing/2014/main" id="{63FC1E5F-174B-C3BF-71C2-C7017A5F9D24}"/>
                  </a:ext>
                </a:extLst>
              </p14:cNvPr>
              <p14:cNvContentPartPr/>
              <p14:nvPr/>
            </p14:nvContentPartPr>
            <p14:xfrm>
              <a:off x="7053321" y="4003173"/>
              <a:ext cx="1499400" cy="55800"/>
            </p14:xfrm>
          </p:contentPart>
        </mc:Choice>
        <mc:Fallback xmlns="">
          <p:pic>
            <p:nvPicPr>
              <p:cNvPr id="444" name="Ink 443">
                <a:extLst>
                  <a:ext uri="{FF2B5EF4-FFF2-40B4-BE49-F238E27FC236}">
                    <a16:creationId xmlns:a16="http://schemas.microsoft.com/office/drawing/2014/main" id="{63FC1E5F-174B-C3BF-71C2-C7017A5F9D24}"/>
                  </a:ext>
                </a:extLst>
              </p:cNvPr>
              <p:cNvPicPr/>
              <p:nvPr/>
            </p:nvPicPr>
            <p:blipFill>
              <a:blip r:embed="rId664"/>
              <a:stretch>
                <a:fillRect/>
              </a:stretch>
            </p:blipFill>
            <p:spPr>
              <a:xfrm>
                <a:off x="7044321" y="3994533"/>
                <a:ext cx="1517040" cy="73440"/>
              </a:xfrm>
              <a:prstGeom prst="rect">
                <a:avLst/>
              </a:prstGeom>
            </p:spPr>
          </p:pic>
        </mc:Fallback>
      </mc:AlternateContent>
      <p:grpSp>
        <p:nvGrpSpPr>
          <p:cNvPr id="445" name="Group 444">
            <a:extLst>
              <a:ext uri="{FF2B5EF4-FFF2-40B4-BE49-F238E27FC236}">
                <a16:creationId xmlns:a16="http://schemas.microsoft.com/office/drawing/2014/main" id="{904410A1-E2EC-99AA-AFDE-831487F3663F}"/>
              </a:ext>
            </a:extLst>
          </p:cNvPr>
          <p:cNvGrpSpPr/>
          <p:nvPr/>
        </p:nvGrpSpPr>
        <p:grpSpPr>
          <a:xfrm>
            <a:off x="8449225" y="1514034"/>
            <a:ext cx="199080" cy="74520"/>
            <a:chOff x="8449225" y="1514034"/>
            <a:chExt cx="199080" cy="74520"/>
          </a:xfrm>
        </p:grpSpPr>
        <mc:AlternateContent xmlns:mc="http://schemas.openxmlformats.org/markup-compatibility/2006" xmlns:p14="http://schemas.microsoft.com/office/powerpoint/2010/main">
          <mc:Choice Requires="p14">
            <p:contentPart p14:bwMode="auto" r:id="rId665">
              <p14:nvContentPartPr>
                <p14:cNvPr id="446" name="Ink 445">
                  <a:extLst>
                    <a:ext uri="{FF2B5EF4-FFF2-40B4-BE49-F238E27FC236}">
                      <a16:creationId xmlns:a16="http://schemas.microsoft.com/office/drawing/2014/main" id="{53A7D29E-C87C-BD3D-F965-E94F7D6E0B55}"/>
                    </a:ext>
                  </a:extLst>
                </p14:cNvPr>
                <p14:cNvContentPartPr/>
                <p14:nvPr/>
              </p14:nvContentPartPr>
              <p14:xfrm>
                <a:off x="8449225" y="1514034"/>
                <a:ext cx="36720" cy="74520"/>
              </p14:xfrm>
            </p:contentPart>
          </mc:Choice>
          <mc:Fallback xmlns="">
            <p:pic>
              <p:nvPicPr>
                <p:cNvPr id="446" name="Ink 445">
                  <a:extLst>
                    <a:ext uri="{FF2B5EF4-FFF2-40B4-BE49-F238E27FC236}">
                      <a16:creationId xmlns:a16="http://schemas.microsoft.com/office/drawing/2014/main" id="{53A7D29E-C87C-BD3D-F965-E94F7D6E0B55}"/>
                    </a:ext>
                  </a:extLst>
                </p:cNvPr>
                <p:cNvPicPr/>
                <p:nvPr/>
              </p:nvPicPr>
              <p:blipFill>
                <a:blip r:embed="rId666"/>
                <a:stretch>
                  <a:fillRect/>
                </a:stretch>
              </p:blipFill>
              <p:spPr>
                <a:xfrm>
                  <a:off x="8440585" y="1505034"/>
                  <a:ext cx="543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67">
              <p14:nvContentPartPr>
                <p14:cNvPr id="447" name="Ink 446">
                  <a:extLst>
                    <a:ext uri="{FF2B5EF4-FFF2-40B4-BE49-F238E27FC236}">
                      <a16:creationId xmlns:a16="http://schemas.microsoft.com/office/drawing/2014/main" id="{48CC8D37-900E-4817-DD68-2FB807E5077D}"/>
                    </a:ext>
                  </a:extLst>
                </p14:cNvPr>
                <p14:cNvContentPartPr/>
                <p14:nvPr/>
              </p14:nvContentPartPr>
              <p14:xfrm>
                <a:off x="8497465" y="1537074"/>
                <a:ext cx="46440" cy="36000"/>
              </p14:xfrm>
            </p:contentPart>
          </mc:Choice>
          <mc:Fallback xmlns="">
            <p:pic>
              <p:nvPicPr>
                <p:cNvPr id="447" name="Ink 446">
                  <a:extLst>
                    <a:ext uri="{FF2B5EF4-FFF2-40B4-BE49-F238E27FC236}">
                      <a16:creationId xmlns:a16="http://schemas.microsoft.com/office/drawing/2014/main" id="{48CC8D37-900E-4817-DD68-2FB807E5077D}"/>
                    </a:ext>
                  </a:extLst>
                </p:cNvPr>
                <p:cNvPicPr/>
                <p:nvPr/>
              </p:nvPicPr>
              <p:blipFill>
                <a:blip r:embed="rId668"/>
                <a:stretch>
                  <a:fillRect/>
                </a:stretch>
              </p:blipFill>
              <p:spPr>
                <a:xfrm>
                  <a:off x="8488825" y="1528074"/>
                  <a:ext cx="6408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669">
              <p14:nvContentPartPr>
                <p14:cNvPr id="448" name="Ink 447">
                  <a:extLst>
                    <a:ext uri="{FF2B5EF4-FFF2-40B4-BE49-F238E27FC236}">
                      <a16:creationId xmlns:a16="http://schemas.microsoft.com/office/drawing/2014/main" id="{7D4F1942-9C38-75D0-8FA1-744E4B554536}"/>
                    </a:ext>
                  </a:extLst>
                </p14:cNvPr>
                <p14:cNvContentPartPr/>
                <p14:nvPr/>
              </p14:nvContentPartPr>
              <p14:xfrm>
                <a:off x="8567305" y="1527354"/>
                <a:ext cx="81000" cy="40680"/>
              </p14:xfrm>
            </p:contentPart>
          </mc:Choice>
          <mc:Fallback xmlns="">
            <p:pic>
              <p:nvPicPr>
                <p:cNvPr id="448" name="Ink 447">
                  <a:extLst>
                    <a:ext uri="{FF2B5EF4-FFF2-40B4-BE49-F238E27FC236}">
                      <a16:creationId xmlns:a16="http://schemas.microsoft.com/office/drawing/2014/main" id="{7D4F1942-9C38-75D0-8FA1-744E4B554536}"/>
                    </a:ext>
                  </a:extLst>
                </p:cNvPr>
                <p:cNvPicPr/>
                <p:nvPr/>
              </p:nvPicPr>
              <p:blipFill>
                <a:blip r:embed="rId670"/>
                <a:stretch>
                  <a:fillRect/>
                </a:stretch>
              </p:blipFill>
              <p:spPr>
                <a:xfrm>
                  <a:off x="8558305" y="1518714"/>
                  <a:ext cx="98640" cy="58320"/>
                </a:xfrm>
                <a:prstGeom prst="rect">
                  <a:avLst/>
                </a:prstGeom>
              </p:spPr>
            </p:pic>
          </mc:Fallback>
        </mc:AlternateContent>
      </p:grpSp>
      <p:grpSp>
        <p:nvGrpSpPr>
          <p:cNvPr id="449" name="Group 448">
            <a:extLst>
              <a:ext uri="{FF2B5EF4-FFF2-40B4-BE49-F238E27FC236}">
                <a16:creationId xmlns:a16="http://schemas.microsoft.com/office/drawing/2014/main" id="{73C67C8E-199B-D227-08D9-670931583168}"/>
              </a:ext>
            </a:extLst>
          </p:cNvPr>
          <p:cNvGrpSpPr/>
          <p:nvPr/>
        </p:nvGrpSpPr>
        <p:grpSpPr>
          <a:xfrm>
            <a:off x="8792665" y="1449594"/>
            <a:ext cx="276840" cy="132480"/>
            <a:chOff x="8792665" y="1449594"/>
            <a:chExt cx="276840" cy="132480"/>
          </a:xfrm>
        </p:grpSpPr>
        <mc:AlternateContent xmlns:mc="http://schemas.openxmlformats.org/markup-compatibility/2006" xmlns:p14="http://schemas.microsoft.com/office/powerpoint/2010/main">
          <mc:Choice Requires="p14">
            <p:contentPart p14:bwMode="auto" r:id="rId671">
              <p14:nvContentPartPr>
                <p14:cNvPr id="450" name="Ink 449">
                  <a:extLst>
                    <a:ext uri="{FF2B5EF4-FFF2-40B4-BE49-F238E27FC236}">
                      <a16:creationId xmlns:a16="http://schemas.microsoft.com/office/drawing/2014/main" id="{E8A626BA-DFDB-9521-A7AE-FC1272523EEE}"/>
                    </a:ext>
                  </a:extLst>
                </p14:cNvPr>
                <p14:cNvContentPartPr/>
                <p14:nvPr/>
              </p14:nvContentPartPr>
              <p14:xfrm>
                <a:off x="8792665" y="1501794"/>
                <a:ext cx="17280" cy="75960"/>
              </p14:xfrm>
            </p:contentPart>
          </mc:Choice>
          <mc:Fallback xmlns="">
            <p:pic>
              <p:nvPicPr>
                <p:cNvPr id="450" name="Ink 449">
                  <a:extLst>
                    <a:ext uri="{FF2B5EF4-FFF2-40B4-BE49-F238E27FC236}">
                      <a16:creationId xmlns:a16="http://schemas.microsoft.com/office/drawing/2014/main" id="{E8A626BA-DFDB-9521-A7AE-FC1272523EEE}"/>
                    </a:ext>
                  </a:extLst>
                </p:cNvPr>
                <p:cNvPicPr/>
                <p:nvPr/>
              </p:nvPicPr>
              <p:blipFill>
                <a:blip r:embed="rId672"/>
                <a:stretch>
                  <a:fillRect/>
                </a:stretch>
              </p:blipFill>
              <p:spPr>
                <a:xfrm>
                  <a:off x="8784025" y="1492794"/>
                  <a:ext cx="349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73">
              <p14:nvContentPartPr>
                <p14:cNvPr id="451" name="Ink 450">
                  <a:extLst>
                    <a:ext uri="{FF2B5EF4-FFF2-40B4-BE49-F238E27FC236}">
                      <a16:creationId xmlns:a16="http://schemas.microsoft.com/office/drawing/2014/main" id="{0110CFB6-6942-B8FA-C3DE-A39A0D648BCA}"/>
                    </a:ext>
                  </a:extLst>
                </p14:cNvPr>
                <p14:cNvContentPartPr/>
                <p14:nvPr/>
              </p14:nvContentPartPr>
              <p14:xfrm>
                <a:off x="8849905" y="1484514"/>
                <a:ext cx="54360" cy="97560"/>
              </p14:xfrm>
            </p:contentPart>
          </mc:Choice>
          <mc:Fallback xmlns="">
            <p:pic>
              <p:nvPicPr>
                <p:cNvPr id="451" name="Ink 450">
                  <a:extLst>
                    <a:ext uri="{FF2B5EF4-FFF2-40B4-BE49-F238E27FC236}">
                      <a16:creationId xmlns:a16="http://schemas.microsoft.com/office/drawing/2014/main" id="{0110CFB6-6942-B8FA-C3DE-A39A0D648BCA}"/>
                    </a:ext>
                  </a:extLst>
                </p:cNvPr>
                <p:cNvPicPr/>
                <p:nvPr/>
              </p:nvPicPr>
              <p:blipFill>
                <a:blip r:embed="rId674"/>
                <a:stretch>
                  <a:fillRect/>
                </a:stretch>
              </p:blipFill>
              <p:spPr>
                <a:xfrm>
                  <a:off x="8840905" y="1475874"/>
                  <a:ext cx="72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675">
              <p14:nvContentPartPr>
                <p14:cNvPr id="452" name="Ink 451">
                  <a:extLst>
                    <a:ext uri="{FF2B5EF4-FFF2-40B4-BE49-F238E27FC236}">
                      <a16:creationId xmlns:a16="http://schemas.microsoft.com/office/drawing/2014/main" id="{42F8B61A-80CC-0226-B6FC-5A635F7FA395}"/>
                    </a:ext>
                  </a:extLst>
                </p14:cNvPr>
                <p14:cNvContentPartPr/>
                <p14:nvPr/>
              </p14:nvContentPartPr>
              <p14:xfrm>
                <a:off x="8929465" y="1501434"/>
                <a:ext cx="71280" cy="57960"/>
              </p14:xfrm>
            </p:contentPart>
          </mc:Choice>
          <mc:Fallback xmlns="">
            <p:pic>
              <p:nvPicPr>
                <p:cNvPr id="452" name="Ink 451">
                  <a:extLst>
                    <a:ext uri="{FF2B5EF4-FFF2-40B4-BE49-F238E27FC236}">
                      <a16:creationId xmlns:a16="http://schemas.microsoft.com/office/drawing/2014/main" id="{42F8B61A-80CC-0226-B6FC-5A635F7FA395}"/>
                    </a:ext>
                  </a:extLst>
                </p:cNvPr>
                <p:cNvPicPr/>
                <p:nvPr/>
              </p:nvPicPr>
              <p:blipFill>
                <a:blip r:embed="rId676"/>
                <a:stretch>
                  <a:fillRect/>
                </a:stretch>
              </p:blipFill>
              <p:spPr>
                <a:xfrm>
                  <a:off x="8920825" y="1492434"/>
                  <a:ext cx="889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677">
              <p14:nvContentPartPr>
                <p14:cNvPr id="453" name="Ink 452">
                  <a:extLst>
                    <a:ext uri="{FF2B5EF4-FFF2-40B4-BE49-F238E27FC236}">
                      <a16:creationId xmlns:a16="http://schemas.microsoft.com/office/drawing/2014/main" id="{6A0397A5-5C0D-981B-87FC-C9DAC97A669C}"/>
                    </a:ext>
                  </a:extLst>
                </p14:cNvPr>
                <p14:cNvContentPartPr/>
                <p14:nvPr/>
              </p14:nvContentPartPr>
              <p14:xfrm>
                <a:off x="9021625" y="1449594"/>
                <a:ext cx="47880" cy="23760"/>
              </p14:xfrm>
            </p:contentPart>
          </mc:Choice>
          <mc:Fallback xmlns="">
            <p:pic>
              <p:nvPicPr>
                <p:cNvPr id="453" name="Ink 452">
                  <a:extLst>
                    <a:ext uri="{FF2B5EF4-FFF2-40B4-BE49-F238E27FC236}">
                      <a16:creationId xmlns:a16="http://schemas.microsoft.com/office/drawing/2014/main" id="{6A0397A5-5C0D-981B-87FC-C9DAC97A669C}"/>
                    </a:ext>
                  </a:extLst>
                </p:cNvPr>
                <p:cNvPicPr/>
                <p:nvPr/>
              </p:nvPicPr>
              <p:blipFill>
                <a:blip r:embed="rId678"/>
                <a:stretch>
                  <a:fillRect/>
                </a:stretch>
              </p:blipFill>
              <p:spPr>
                <a:xfrm>
                  <a:off x="9012985" y="1440594"/>
                  <a:ext cx="65520" cy="41400"/>
                </a:xfrm>
                <a:prstGeom prst="rect">
                  <a:avLst/>
                </a:prstGeom>
              </p:spPr>
            </p:pic>
          </mc:Fallback>
        </mc:AlternateContent>
      </p:grpSp>
      <p:grpSp>
        <p:nvGrpSpPr>
          <p:cNvPr id="462" name="Group 461">
            <a:extLst>
              <a:ext uri="{FF2B5EF4-FFF2-40B4-BE49-F238E27FC236}">
                <a16:creationId xmlns:a16="http://schemas.microsoft.com/office/drawing/2014/main" id="{67AB2AED-AF1E-8622-DEE5-84DE9175D206}"/>
              </a:ext>
            </a:extLst>
          </p:cNvPr>
          <p:cNvGrpSpPr/>
          <p:nvPr/>
        </p:nvGrpSpPr>
        <p:grpSpPr>
          <a:xfrm>
            <a:off x="6613717" y="2415066"/>
            <a:ext cx="276840" cy="78840"/>
            <a:chOff x="6613717" y="2415066"/>
            <a:chExt cx="276840" cy="78840"/>
          </a:xfrm>
        </p:grpSpPr>
        <mc:AlternateContent xmlns:mc="http://schemas.openxmlformats.org/markup-compatibility/2006" xmlns:p14="http://schemas.microsoft.com/office/powerpoint/2010/main">
          <mc:Choice Requires="p14">
            <p:contentPart p14:bwMode="auto" r:id="rId679">
              <p14:nvContentPartPr>
                <p14:cNvPr id="454" name="Ink 453">
                  <a:extLst>
                    <a:ext uri="{FF2B5EF4-FFF2-40B4-BE49-F238E27FC236}">
                      <a16:creationId xmlns:a16="http://schemas.microsoft.com/office/drawing/2014/main" id="{0235F817-C4AB-368F-D9E3-EBCED22CBB43}"/>
                    </a:ext>
                  </a:extLst>
                </p14:cNvPr>
                <p14:cNvContentPartPr/>
                <p14:nvPr/>
              </p14:nvContentPartPr>
              <p14:xfrm>
                <a:off x="6613717" y="2415066"/>
                <a:ext cx="66600" cy="78840"/>
              </p14:xfrm>
            </p:contentPart>
          </mc:Choice>
          <mc:Fallback xmlns="">
            <p:pic>
              <p:nvPicPr>
                <p:cNvPr id="454" name="Ink 453">
                  <a:extLst>
                    <a:ext uri="{FF2B5EF4-FFF2-40B4-BE49-F238E27FC236}">
                      <a16:creationId xmlns:a16="http://schemas.microsoft.com/office/drawing/2014/main" id="{0235F817-C4AB-368F-D9E3-EBCED22CBB43}"/>
                    </a:ext>
                  </a:extLst>
                </p:cNvPr>
                <p:cNvPicPr/>
                <p:nvPr/>
              </p:nvPicPr>
              <p:blipFill>
                <a:blip r:embed="rId680"/>
                <a:stretch>
                  <a:fillRect/>
                </a:stretch>
              </p:blipFill>
              <p:spPr>
                <a:xfrm>
                  <a:off x="6605077" y="2406426"/>
                  <a:ext cx="8424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681">
              <p14:nvContentPartPr>
                <p14:cNvPr id="455" name="Ink 454">
                  <a:extLst>
                    <a:ext uri="{FF2B5EF4-FFF2-40B4-BE49-F238E27FC236}">
                      <a16:creationId xmlns:a16="http://schemas.microsoft.com/office/drawing/2014/main" id="{8D502767-4FAC-2CCF-2074-FDEFC2E3D85D}"/>
                    </a:ext>
                  </a:extLst>
                </p14:cNvPr>
                <p14:cNvContentPartPr/>
                <p14:nvPr/>
              </p14:nvContentPartPr>
              <p14:xfrm>
                <a:off x="6702277" y="2435946"/>
                <a:ext cx="59400" cy="49680"/>
              </p14:xfrm>
            </p:contentPart>
          </mc:Choice>
          <mc:Fallback xmlns="">
            <p:pic>
              <p:nvPicPr>
                <p:cNvPr id="455" name="Ink 454">
                  <a:extLst>
                    <a:ext uri="{FF2B5EF4-FFF2-40B4-BE49-F238E27FC236}">
                      <a16:creationId xmlns:a16="http://schemas.microsoft.com/office/drawing/2014/main" id="{8D502767-4FAC-2CCF-2074-FDEFC2E3D85D}"/>
                    </a:ext>
                  </a:extLst>
                </p:cNvPr>
                <p:cNvPicPr/>
                <p:nvPr/>
              </p:nvPicPr>
              <p:blipFill>
                <a:blip r:embed="rId682"/>
                <a:stretch>
                  <a:fillRect/>
                </a:stretch>
              </p:blipFill>
              <p:spPr>
                <a:xfrm>
                  <a:off x="6693277" y="2426946"/>
                  <a:ext cx="7704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683">
              <p14:nvContentPartPr>
                <p14:cNvPr id="456" name="Ink 455">
                  <a:extLst>
                    <a:ext uri="{FF2B5EF4-FFF2-40B4-BE49-F238E27FC236}">
                      <a16:creationId xmlns:a16="http://schemas.microsoft.com/office/drawing/2014/main" id="{326DCFEC-7D7A-D2EE-1308-79038F07D4AC}"/>
                    </a:ext>
                  </a:extLst>
                </p14:cNvPr>
                <p14:cNvContentPartPr/>
                <p14:nvPr/>
              </p14:nvContentPartPr>
              <p14:xfrm>
                <a:off x="6789757" y="2432706"/>
                <a:ext cx="100800" cy="54720"/>
              </p14:xfrm>
            </p:contentPart>
          </mc:Choice>
          <mc:Fallback xmlns="">
            <p:pic>
              <p:nvPicPr>
                <p:cNvPr id="456" name="Ink 455">
                  <a:extLst>
                    <a:ext uri="{FF2B5EF4-FFF2-40B4-BE49-F238E27FC236}">
                      <a16:creationId xmlns:a16="http://schemas.microsoft.com/office/drawing/2014/main" id="{326DCFEC-7D7A-D2EE-1308-79038F07D4AC}"/>
                    </a:ext>
                  </a:extLst>
                </p:cNvPr>
                <p:cNvPicPr/>
                <p:nvPr/>
              </p:nvPicPr>
              <p:blipFill>
                <a:blip r:embed="rId684"/>
                <a:stretch>
                  <a:fillRect/>
                </a:stretch>
              </p:blipFill>
              <p:spPr>
                <a:xfrm>
                  <a:off x="6780757" y="2424066"/>
                  <a:ext cx="118440" cy="72360"/>
                </a:xfrm>
                <a:prstGeom prst="rect">
                  <a:avLst/>
                </a:prstGeom>
              </p:spPr>
            </p:pic>
          </mc:Fallback>
        </mc:AlternateContent>
      </p:grpSp>
      <p:grpSp>
        <p:nvGrpSpPr>
          <p:cNvPr id="461" name="Group 460">
            <a:extLst>
              <a:ext uri="{FF2B5EF4-FFF2-40B4-BE49-F238E27FC236}">
                <a16:creationId xmlns:a16="http://schemas.microsoft.com/office/drawing/2014/main" id="{099FF873-D733-8BBC-644D-6D2878B982D7}"/>
              </a:ext>
            </a:extLst>
          </p:cNvPr>
          <p:cNvGrpSpPr/>
          <p:nvPr/>
        </p:nvGrpSpPr>
        <p:grpSpPr>
          <a:xfrm>
            <a:off x="7069837" y="2387346"/>
            <a:ext cx="364680" cy="127080"/>
            <a:chOff x="7069837" y="2387346"/>
            <a:chExt cx="364680" cy="127080"/>
          </a:xfrm>
        </p:grpSpPr>
        <mc:AlternateContent xmlns:mc="http://schemas.openxmlformats.org/markup-compatibility/2006" xmlns:p14="http://schemas.microsoft.com/office/powerpoint/2010/main">
          <mc:Choice Requires="p14">
            <p:contentPart p14:bwMode="auto" r:id="rId685">
              <p14:nvContentPartPr>
                <p14:cNvPr id="457" name="Ink 456">
                  <a:extLst>
                    <a:ext uri="{FF2B5EF4-FFF2-40B4-BE49-F238E27FC236}">
                      <a16:creationId xmlns:a16="http://schemas.microsoft.com/office/drawing/2014/main" id="{9769D1A3-90D2-1BA3-C98D-D1F6C5E88F61}"/>
                    </a:ext>
                  </a:extLst>
                </p14:cNvPr>
                <p14:cNvContentPartPr/>
                <p14:nvPr/>
              </p14:nvContentPartPr>
              <p14:xfrm>
                <a:off x="7069837" y="2415426"/>
                <a:ext cx="11880" cy="85320"/>
              </p14:xfrm>
            </p:contentPart>
          </mc:Choice>
          <mc:Fallback xmlns="">
            <p:pic>
              <p:nvPicPr>
                <p:cNvPr id="457" name="Ink 456">
                  <a:extLst>
                    <a:ext uri="{FF2B5EF4-FFF2-40B4-BE49-F238E27FC236}">
                      <a16:creationId xmlns:a16="http://schemas.microsoft.com/office/drawing/2014/main" id="{9769D1A3-90D2-1BA3-C98D-D1F6C5E88F61}"/>
                    </a:ext>
                  </a:extLst>
                </p:cNvPr>
                <p:cNvPicPr/>
                <p:nvPr/>
              </p:nvPicPr>
              <p:blipFill>
                <a:blip r:embed="rId686"/>
                <a:stretch>
                  <a:fillRect/>
                </a:stretch>
              </p:blipFill>
              <p:spPr>
                <a:xfrm>
                  <a:off x="7061197" y="2406786"/>
                  <a:ext cx="295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687">
              <p14:nvContentPartPr>
                <p14:cNvPr id="458" name="Ink 457">
                  <a:extLst>
                    <a:ext uri="{FF2B5EF4-FFF2-40B4-BE49-F238E27FC236}">
                      <a16:creationId xmlns:a16="http://schemas.microsoft.com/office/drawing/2014/main" id="{16860E9B-AB00-BEA9-2633-122C68009149}"/>
                    </a:ext>
                  </a:extLst>
                </p14:cNvPr>
                <p14:cNvContentPartPr/>
                <p14:nvPr/>
              </p14:nvContentPartPr>
              <p14:xfrm>
                <a:off x="7139677" y="2420826"/>
                <a:ext cx="48600" cy="93600"/>
              </p14:xfrm>
            </p:contentPart>
          </mc:Choice>
          <mc:Fallback xmlns="">
            <p:pic>
              <p:nvPicPr>
                <p:cNvPr id="458" name="Ink 457">
                  <a:extLst>
                    <a:ext uri="{FF2B5EF4-FFF2-40B4-BE49-F238E27FC236}">
                      <a16:creationId xmlns:a16="http://schemas.microsoft.com/office/drawing/2014/main" id="{16860E9B-AB00-BEA9-2633-122C68009149}"/>
                    </a:ext>
                  </a:extLst>
                </p:cNvPr>
                <p:cNvPicPr/>
                <p:nvPr/>
              </p:nvPicPr>
              <p:blipFill>
                <a:blip r:embed="rId688"/>
                <a:stretch>
                  <a:fillRect/>
                </a:stretch>
              </p:blipFill>
              <p:spPr>
                <a:xfrm>
                  <a:off x="7131037" y="2411826"/>
                  <a:ext cx="662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689">
              <p14:nvContentPartPr>
                <p14:cNvPr id="459" name="Ink 458">
                  <a:extLst>
                    <a:ext uri="{FF2B5EF4-FFF2-40B4-BE49-F238E27FC236}">
                      <a16:creationId xmlns:a16="http://schemas.microsoft.com/office/drawing/2014/main" id="{3315D4BE-F9DD-A0B4-0E57-19D098B5F894}"/>
                    </a:ext>
                  </a:extLst>
                </p14:cNvPr>
                <p14:cNvContentPartPr/>
                <p14:nvPr/>
              </p14:nvContentPartPr>
              <p14:xfrm>
                <a:off x="7257397" y="2423706"/>
                <a:ext cx="91800" cy="75960"/>
              </p14:xfrm>
            </p:contentPart>
          </mc:Choice>
          <mc:Fallback xmlns="">
            <p:pic>
              <p:nvPicPr>
                <p:cNvPr id="459" name="Ink 458">
                  <a:extLst>
                    <a:ext uri="{FF2B5EF4-FFF2-40B4-BE49-F238E27FC236}">
                      <a16:creationId xmlns:a16="http://schemas.microsoft.com/office/drawing/2014/main" id="{3315D4BE-F9DD-A0B4-0E57-19D098B5F894}"/>
                    </a:ext>
                  </a:extLst>
                </p:cNvPr>
                <p:cNvPicPr/>
                <p:nvPr/>
              </p:nvPicPr>
              <p:blipFill>
                <a:blip r:embed="rId690"/>
                <a:stretch>
                  <a:fillRect/>
                </a:stretch>
              </p:blipFill>
              <p:spPr>
                <a:xfrm>
                  <a:off x="7248397" y="2414706"/>
                  <a:ext cx="10944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91">
              <p14:nvContentPartPr>
                <p14:cNvPr id="460" name="Ink 459">
                  <a:extLst>
                    <a:ext uri="{FF2B5EF4-FFF2-40B4-BE49-F238E27FC236}">
                      <a16:creationId xmlns:a16="http://schemas.microsoft.com/office/drawing/2014/main" id="{EB706FE7-88FA-E2FB-5607-06FF3FBE849A}"/>
                    </a:ext>
                  </a:extLst>
                </p14:cNvPr>
                <p14:cNvContentPartPr/>
                <p14:nvPr/>
              </p14:nvContentPartPr>
              <p14:xfrm>
                <a:off x="7380157" y="2387346"/>
                <a:ext cx="54360" cy="28440"/>
              </p14:xfrm>
            </p:contentPart>
          </mc:Choice>
          <mc:Fallback xmlns="">
            <p:pic>
              <p:nvPicPr>
                <p:cNvPr id="460" name="Ink 459">
                  <a:extLst>
                    <a:ext uri="{FF2B5EF4-FFF2-40B4-BE49-F238E27FC236}">
                      <a16:creationId xmlns:a16="http://schemas.microsoft.com/office/drawing/2014/main" id="{EB706FE7-88FA-E2FB-5607-06FF3FBE849A}"/>
                    </a:ext>
                  </a:extLst>
                </p:cNvPr>
                <p:cNvPicPr/>
                <p:nvPr/>
              </p:nvPicPr>
              <p:blipFill>
                <a:blip r:embed="rId692"/>
                <a:stretch>
                  <a:fillRect/>
                </a:stretch>
              </p:blipFill>
              <p:spPr>
                <a:xfrm>
                  <a:off x="7371517" y="2378346"/>
                  <a:ext cx="72000" cy="46080"/>
                </a:xfrm>
                <a:prstGeom prst="rect">
                  <a:avLst/>
                </a:prstGeom>
              </p:spPr>
            </p:pic>
          </mc:Fallback>
        </mc:AlternateContent>
      </p:grpSp>
      <p:sp>
        <p:nvSpPr>
          <p:cNvPr id="421" name="TextBox 420">
            <a:extLst>
              <a:ext uri="{FF2B5EF4-FFF2-40B4-BE49-F238E27FC236}">
                <a16:creationId xmlns:a16="http://schemas.microsoft.com/office/drawing/2014/main" id="{3315F0AF-1F04-BD4D-BADA-301ADF5E64A4}"/>
              </a:ext>
            </a:extLst>
          </p:cNvPr>
          <p:cNvSpPr txBox="1"/>
          <p:nvPr/>
        </p:nvSpPr>
        <p:spPr>
          <a:xfrm>
            <a:off x="0" y="4637782"/>
            <a:ext cx="2971090" cy="1077218"/>
          </a:xfrm>
          <a:prstGeom prst="rect">
            <a:avLst/>
          </a:prstGeom>
          <a:solidFill>
            <a:schemeClr val="accent4">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a:t>
            </a:r>
          </a:p>
        </p:txBody>
      </p:sp>
      <mc:AlternateContent xmlns:mc="http://schemas.openxmlformats.org/markup-compatibility/2006" xmlns:a14="http://schemas.microsoft.com/office/drawing/2010/main">
        <mc:Choice Requires="a14">
          <p:sp>
            <p:nvSpPr>
              <p:cNvPr id="463" name="TextBox 462">
                <a:extLst>
                  <a:ext uri="{FF2B5EF4-FFF2-40B4-BE49-F238E27FC236}">
                    <a16:creationId xmlns:a16="http://schemas.microsoft.com/office/drawing/2014/main" id="{23D766BD-7F94-83B2-1DB0-E9C4DA0F9FB7}"/>
                  </a:ext>
                </a:extLst>
              </p:cNvPr>
              <p:cNvSpPr txBox="1"/>
              <p:nvPr/>
            </p:nvSpPr>
            <p:spPr>
              <a:xfrm>
                <a:off x="3081263" y="4116757"/>
                <a:ext cx="5351577" cy="1600438"/>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What is different about statements vs reasons?</a:t>
                </a:r>
              </a:p>
              <a:p>
                <a:endParaRPr lang="en-GB" sz="1400"/>
              </a:p>
              <a:p>
                <a:r>
                  <a:rPr lang="en-GB" sz="1400" b="1"/>
                  <a:t>2. </a:t>
                </a:r>
                <a:r>
                  <a:rPr lang="en-GB" sz="1400"/>
                  <a:t>Why doesn't it matter what the values of </a:t>
                </a:r>
                <a14:m>
                  <m:oMath xmlns:m="http://schemas.openxmlformats.org/officeDocument/2006/math">
                    <m:r>
                      <a:rPr lang="en-GB" sz="1400" b="0" i="1" smtClean="0">
                        <a:latin typeface="Cambria Math" panose="02040503050406030204" pitchFamily="18" charset="0"/>
                      </a:rPr>
                      <m:t>𝑥</m:t>
                    </m:r>
                  </m:oMath>
                </a14:m>
                <a:r>
                  <a:rPr lang="en-GB" sz="1400"/>
                  <a:t> and </a:t>
                </a:r>
                <a14:m>
                  <m:oMath xmlns:m="http://schemas.openxmlformats.org/officeDocument/2006/math">
                    <m:r>
                      <a:rPr lang="en-GB" sz="1400" b="0" i="1" smtClean="0">
                        <a:latin typeface="Cambria Math" panose="02040503050406030204" pitchFamily="18" charset="0"/>
                      </a:rPr>
                      <m:t>𝑦</m:t>
                    </m:r>
                  </m:oMath>
                </a14:m>
                <a:r>
                  <a:rPr lang="en-GB" sz="1400"/>
                  <a:t> are?</a:t>
                </a:r>
              </a:p>
              <a:p>
                <a:endParaRPr lang="en-GB" sz="1400"/>
              </a:p>
              <a:p>
                <a:r>
                  <a:rPr lang="en-GB" sz="1400" b="1"/>
                  <a:t>3. </a:t>
                </a:r>
                <a:r>
                  <a:rPr lang="en-GB" sz="1400"/>
                  <a:t>Are there any angles here you can't describe in terms of </a:t>
                </a:r>
                <a14:m>
                  <m:oMath xmlns:m="http://schemas.openxmlformats.org/officeDocument/2006/math">
                    <m:r>
                      <a:rPr lang="en-GB" sz="1400" b="0" i="1" smtClean="0">
                        <a:latin typeface="Cambria Math" panose="02040503050406030204" pitchFamily="18" charset="0"/>
                      </a:rPr>
                      <m:t>𝑥</m:t>
                    </m:r>
                  </m:oMath>
                </a14:m>
                <a:r>
                  <a:rPr lang="en-GB" sz="1400"/>
                  <a:t> and </a:t>
                </a:r>
                <a14:m>
                  <m:oMath xmlns:m="http://schemas.openxmlformats.org/officeDocument/2006/math">
                    <m:r>
                      <a:rPr lang="en-GB" sz="1400" b="0" i="1" smtClean="0">
                        <a:latin typeface="Cambria Math" panose="02040503050406030204" pitchFamily="18" charset="0"/>
                      </a:rPr>
                      <m:t>𝑦</m:t>
                    </m:r>
                  </m:oMath>
                </a14:m>
                <a:r>
                  <a:rPr lang="en-GB" sz="1400"/>
                  <a:t>?</a:t>
                </a:r>
              </a:p>
            </p:txBody>
          </p:sp>
        </mc:Choice>
        <mc:Fallback xmlns="">
          <p:sp>
            <p:nvSpPr>
              <p:cNvPr id="463" name="TextBox 462">
                <a:extLst>
                  <a:ext uri="{FF2B5EF4-FFF2-40B4-BE49-F238E27FC236}">
                    <a16:creationId xmlns:a16="http://schemas.microsoft.com/office/drawing/2014/main" id="{23D766BD-7F94-83B2-1DB0-E9C4DA0F9FB7}"/>
                  </a:ext>
                </a:extLst>
              </p:cNvPr>
              <p:cNvSpPr txBox="1">
                <a:spLocks noRot="1" noChangeAspect="1" noMove="1" noResize="1" noEditPoints="1" noAdjustHandles="1" noChangeArrowheads="1" noChangeShapeType="1" noTextEdit="1"/>
              </p:cNvSpPr>
              <p:nvPr/>
            </p:nvSpPr>
            <p:spPr>
              <a:xfrm>
                <a:off x="3081263" y="4116757"/>
                <a:ext cx="5351577" cy="1600438"/>
              </a:xfrm>
              <a:prstGeom prst="rect">
                <a:avLst/>
              </a:prstGeom>
              <a:blipFill>
                <a:blip r:embed="rId693"/>
                <a:stretch>
                  <a:fillRect l="-342" t="-380" b="-3042"/>
                </a:stretch>
              </a:blipFill>
            </p:spPr>
            <p:txBody>
              <a:bodyPr/>
              <a:lstStyle/>
              <a:p>
                <a:r>
                  <a:rPr lang="en-GB">
                    <a:noFill/>
                  </a:rPr>
                  <a:t> </a:t>
                </a:r>
              </a:p>
            </p:txBody>
          </p:sp>
        </mc:Fallback>
      </mc:AlternateContent>
    </p:spTree>
    <p:extLst>
      <p:ext uri="{BB962C8B-B14F-4D97-AF65-F5344CB8AC3E}">
        <p14:creationId xmlns:p14="http://schemas.microsoft.com/office/powerpoint/2010/main" val="1656457401"/>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B0B1BDD-6C26-1C2F-12F1-C77493C6DF37}"/>
              </a:ext>
            </a:extLst>
          </p:cNvPr>
          <p:cNvSpPr txBox="1"/>
          <p:nvPr/>
        </p:nvSpPr>
        <p:spPr>
          <a:xfrm>
            <a:off x="1930919" y="1544436"/>
            <a:ext cx="5282161" cy="2862322"/>
          </a:xfrm>
          <a:prstGeom prst="rect">
            <a:avLst/>
          </a:prstGeom>
          <a:solidFill>
            <a:schemeClr val="bg1"/>
          </a:solidFill>
          <a:ln>
            <a:solidFill>
              <a:schemeClr val="tx1"/>
            </a:solidFill>
          </a:ln>
        </p:spPr>
        <p:txBody>
          <a:bodyPr wrap="square" rtlCol="0">
            <a:spAutoFit/>
          </a:bodyPr>
          <a:lstStyle/>
          <a:p>
            <a:r>
              <a:rPr lang="en-GB" b="1"/>
              <a:t>Your turn:</a:t>
            </a:r>
          </a:p>
          <a:p>
            <a:endParaRPr lang="en-GB"/>
          </a:p>
          <a:p>
            <a:r>
              <a:rPr lang="en-GB"/>
              <a:t>Create your own geometric proof question which requires 3 or 4 steps to solve. You may want to include: parallel or perpendicular lines; equilateral or isosceles triangles; congruent lines or angles; regular polygons; trapezia, kites, parallelograms or rhombii.</a:t>
            </a:r>
          </a:p>
          <a:p>
            <a:endParaRPr lang="en-GB"/>
          </a:p>
          <a:p>
            <a:r>
              <a:rPr lang="en-GB"/>
              <a:t>Separately, write your proof, using the statement -&gt; reason format.</a:t>
            </a:r>
          </a:p>
        </p:txBody>
      </p:sp>
      <p:sp>
        <p:nvSpPr>
          <p:cNvPr id="3" name="TextBox 2">
            <a:extLst>
              <a:ext uri="{FF2B5EF4-FFF2-40B4-BE49-F238E27FC236}">
                <a16:creationId xmlns:a16="http://schemas.microsoft.com/office/drawing/2014/main" id="{DAF59902-6125-3CE9-AF59-3FF11297C2CF}"/>
              </a:ext>
            </a:extLst>
          </p:cNvPr>
          <p:cNvSpPr txBox="1"/>
          <p:nvPr/>
        </p:nvSpPr>
        <p:spPr>
          <a:xfrm>
            <a:off x="2355850" y="330200"/>
            <a:ext cx="4153894" cy="646331"/>
          </a:xfrm>
          <a:prstGeom prst="rect">
            <a:avLst/>
          </a:prstGeom>
          <a:noFill/>
        </p:spPr>
        <p:txBody>
          <a:bodyPr wrap="none" rtlCol="0">
            <a:spAutoFit/>
          </a:bodyPr>
          <a:lstStyle/>
          <a:p>
            <a:r>
              <a:rPr lang="en-GB" sz="3600" b="1" u="sng"/>
              <a:t>Statement -&gt; Reason</a:t>
            </a:r>
          </a:p>
        </p:txBody>
      </p:sp>
    </p:spTree>
    <p:extLst>
      <p:ext uri="{BB962C8B-B14F-4D97-AF65-F5344CB8AC3E}">
        <p14:creationId xmlns:p14="http://schemas.microsoft.com/office/powerpoint/2010/main" val="1752965261"/>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8" name="TextBox 27">
                <a:extLst>
                  <a:ext uri="{FF2B5EF4-FFF2-40B4-BE49-F238E27FC236}">
                    <a16:creationId xmlns:a16="http://schemas.microsoft.com/office/drawing/2014/main" id="{F0CF131D-C1A0-B3A3-1252-586D77840701}"/>
                  </a:ext>
                </a:extLst>
              </p:cNvPr>
              <p:cNvSpPr txBox="1"/>
              <p:nvPr/>
            </p:nvSpPr>
            <p:spPr>
              <a:xfrm>
                <a:off x="0" y="4176"/>
                <a:ext cx="5216941" cy="1710661"/>
              </a:xfrm>
              <a:prstGeom prst="rect">
                <a:avLst/>
              </a:prstGeom>
              <a:noFill/>
            </p:spPr>
            <p:txBody>
              <a:bodyPr wrap="none" rtlCol="0">
                <a:spAutoFit/>
              </a:bodyPr>
              <a:lstStyle/>
              <a:p>
                <a:pPr>
                  <a:lnSpc>
                    <a:spcPct val="150000"/>
                  </a:lnSpc>
                </a:pPr>
                <a:r>
                  <a:rPr lang="en-GB"/>
                  <a:t>Shown is triangle </a:t>
                </a:r>
                <a14:m>
                  <m:oMath xmlns:m="http://schemas.openxmlformats.org/officeDocument/2006/math">
                    <m:r>
                      <a:rPr lang="en-GB" b="0" i="1" smtClean="0">
                        <a:latin typeface="Cambria Math" panose="02040503050406030204" pitchFamily="18" charset="0"/>
                      </a:rPr>
                      <m:t>𝐸𝐹𝐺</m:t>
                    </m:r>
                  </m:oMath>
                </a14:m>
                <a:r>
                  <a:rPr lang="en-GB"/>
                  <a:t>. </a:t>
                </a:r>
              </a:p>
              <a:p>
                <a:pPr>
                  <a:lnSpc>
                    <a:spcPct val="150000"/>
                  </a:lnSpc>
                </a:pP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𝐸𝐺𝐹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𝑥</m:t>
                    </m:r>
                  </m:oMath>
                </a14:m>
                <a:r>
                  <a:rPr lang="en-GB">
                    <a:ea typeface="Cambria Math" panose="02040503050406030204" pitchFamily="18" charset="0"/>
                  </a:rPr>
                  <a:t> and </a:t>
                </a:r>
                <a14:m>
                  <m:oMath xmlns:m="http://schemas.openxmlformats.org/officeDocument/2006/math">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𝐶𝐸𝐹</m:t>
                    </m:r>
                    <m:r>
                      <a:rPr lang="en-GB" i="1">
                        <a:latin typeface="Cambria Math" panose="02040503050406030204" pitchFamily="18" charset="0"/>
                        <a:ea typeface="Cambria Math" panose="02040503050406030204" pitchFamily="18" charset="0"/>
                      </a:rPr>
                      <m:t>=</m:t>
                    </m:r>
                    <m:r>
                      <a:rPr lang="en-GB" i="1">
                        <a:latin typeface="Cambria Math" panose="02040503050406030204" pitchFamily="18" charset="0"/>
                        <a:ea typeface="Cambria Math" panose="02040503050406030204" pitchFamily="18" charset="0"/>
                      </a:rPr>
                      <m:t>𝑦</m:t>
                    </m:r>
                  </m:oMath>
                </a14:m>
                <a:endParaRPr lang="en-GB"/>
              </a:p>
              <a:p>
                <a:pPr>
                  <a:lnSpc>
                    <a:spcPct val="150000"/>
                  </a:lnSpc>
                </a:pPr>
                <a:r>
                  <a:rPr lang="en-GB" b="0"/>
                  <a:t>Given that:  </a:t>
                </a:r>
                <a:r>
                  <a:rPr lang="en-GB"/>
                  <a:t>1) AB is parallel with CD  </a:t>
                </a:r>
                <a:r>
                  <a:rPr lang="en-GB" b="0"/>
                  <a:t> 2) </a:t>
                </a:r>
                <a14:m>
                  <m:oMath xmlns:m="http://schemas.openxmlformats.org/officeDocument/2006/math">
                    <m:r>
                      <a:rPr lang="en-GB" b="0" i="0" smtClean="0">
                        <a:latin typeface="Cambria Math" panose="02040503050406030204" pitchFamily="18" charset="0"/>
                      </a:rPr>
                      <m:t> </m:t>
                    </m:r>
                    <m:r>
                      <a:rPr lang="en-GB" b="0" i="1" smtClean="0">
                        <a:latin typeface="Cambria Math" panose="02040503050406030204" pitchFamily="18" charset="0"/>
                      </a:rPr>
                      <m:t>𝐸𝐹</m:t>
                    </m:r>
                    <m:r>
                      <a:rPr lang="en-GB" b="0" i="1" smtClean="0">
                        <a:latin typeface="Cambria Math" panose="02040503050406030204" pitchFamily="18" charset="0"/>
                      </a:rPr>
                      <m:t>=</m:t>
                    </m:r>
                    <m:r>
                      <a:rPr lang="en-GB" b="0" i="1" smtClean="0">
                        <a:latin typeface="Cambria Math" panose="02040503050406030204" pitchFamily="18" charset="0"/>
                      </a:rPr>
                      <m:t>𝐹𝐺</m:t>
                    </m:r>
                  </m:oMath>
                </a14:m>
                <a:r>
                  <a:rPr lang="en-GB"/>
                  <a:t>      </a:t>
                </a:r>
              </a:p>
              <a:p>
                <a:pPr>
                  <a:lnSpc>
                    <a:spcPct val="150000"/>
                  </a:lnSpc>
                </a:pPr>
                <a:r>
                  <a:rPr lang="en-GB"/>
                  <a:t>Proove that:	 </a:t>
                </a:r>
                <a14:m>
                  <m:oMath xmlns:m="http://schemas.openxmlformats.org/officeDocument/2006/math">
                    <m:r>
                      <a:rPr lang="en-GB"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𝐵𝐹𝐺</m:t>
                    </m:r>
                    <m:r>
                      <a:rPr lang="en-GB" b="0" i="1" smtClean="0">
                        <a:latin typeface="Cambria Math" panose="02040503050406030204" pitchFamily="18" charset="0"/>
                        <a:ea typeface="Cambria Math" panose="02040503050406030204" pitchFamily="18" charset="0"/>
                      </a:rPr>
                      <m:t>=2</m:t>
                    </m:r>
                    <m:r>
                      <a:rPr lang="en-GB" b="0" i="1" smtClean="0">
                        <a:latin typeface="Cambria Math" panose="02040503050406030204" pitchFamily="18" charset="0"/>
                        <a:ea typeface="Cambria Math" panose="02040503050406030204" pitchFamily="18" charset="0"/>
                      </a:rPr>
                      <m:t>𝑥</m:t>
                    </m:r>
                    <m:r>
                      <a:rPr lang="en-GB" b="0" i="1" smtClean="0">
                        <a:latin typeface="Cambria Math" panose="02040503050406030204" pitchFamily="18" charset="0"/>
                        <a:ea typeface="Cambria Math" panose="02040503050406030204" pitchFamily="18" charset="0"/>
                      </a:rPr>
                      <m:t>+</m:t>
                    </m:r>
                    <m:r>
                      <a:rPr lang="en-GB" b="0" i="1" smtClean="0">
                        <a:latin typeface="Cambria Math" panose="02040503050406030204" pitchFamily="18" charset="0"/>
                        <a:ea typeface="Cambria Math" panose="02040503050406030204" pitchFamily="18" charset="0"/>
                      </a:rPr>
                      <m:t>𝑦</m:t>
                    </m:r>
                    <m:r>
                      <a:rPr lang="en-GB" b="0" i="1" smtClean="0">
                        <a:latin typeface="Cambria Math" panose="02040503050406030204" pitchFamily="18" charset="0"/>
                        <a:ea typeface="Cambria Math" panose="02040503050406030204" pitchFamily="18" charset="0"/>
                      </a:rPr>
                      <m:t>−180</m:t>
                    </m:r>
                  </m:oMath>
                </a14:m>
                <a:endParaRPr lang="en-GB"/>
              </a:p>
            </p:txBody>
          </p:sp>
        </mc:Choice>
        <mc:Fallback xmlns="">
          <p:sp>
            <p:nvSpPr>
              <p:cNvPr id="28" name="TextBox 27">
                <a:extLst>
                  <a:ext uri="{FF2B5EF4-FFF2-40B4-BE49-F238E27FC236}">
                    <a16:creationId xmlns:a16="http://schemas.microsoft.com/office/drawing/2014/main" id="{F0CF131D-C1A0-B3A3-1252-586D77840701}"/>
                  </a:ext>
                </a:extLst>
              </p:cNvPr>
              <p:cNvSpPr txBox="1">
                <a:spLocks noRot="1" noChangeAspect="1" noMove="1" noResize="1" noEditPoints="1" noAdjustHandles="1" noChangeArrowheads="1" noChangeShapeType="1" noTextEdit="1"/>
              </p:cNvSpPr>
              <p:nvPr/>
            </p:nvSpPr>
            <p:spPr>
              <a:xfrm>
                <a:off x="0" y="4176"/>
                <a:ext cx="5216941" cy="1710661"/>
              </a:xfrm>
              <a:prstGeom prst="rect">
                <a:avLst/>
              </a:prstGeom>
              <a:blipFill>
                <a:blip r:embed="rId2"/>
                <a:stretch>
                  <a:fillRect l="-935" b="-5000"/>
                </a:stretch>
              </a:blipFill>
            </p:spPr>
            <p:txBody>
              <a:bodyPr/>
              <a:lstStyle/>
              <a:p>
                <a:r>
                  <a:rPr lang="en-GB">
                    <a:noFill/>
                  </a:rPr>
                  <a:t> </a:t>
                </a:r>
              </a:p>
            </p:txBody>
          </p:sp>
        </mc:Fallback>
      </mc:AlternateContent>
      <p:cxnSp>
        <p:nvCxnSpPr>
          <p:cNvPr id="29" name="Straight Connector 28">
            <a:extLst>
              <a:ext uri="{FF2B5EF4-FFF2-40B4-BE49-F238E27FC236}">
                <a16:creationId xmlns:a16="http://schemas.microsoft.com/office/drawing/2014/main" id="{A738CD5D-FA4A-5A78-AC14-B64F61602716}"/>
              </a:ext>
            </a:extLst>
          </p:cNvPr>
          <p:cNvCxnSpPr/>
          <p:nvPr/>
        </p:nvCxnSpPr>
        <p:spPr>
          <a:xfrm>
            <a:off x="487018" y="2350604"/>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41495698-6CA1-03A1-1C7A-EE858E8900EF}"/>
              </a:ext>
            </a:extLst>
          </p:cNvPr>
          <p:cNvCxnSpPr/>
          <p:nvPr/>
        </p:nvCxnSpPr>
        <p:spPr>
          <a:xfrm>
            <a:off x="487018" y="3432313"/>
            <a:ext cx="3553239" cy="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7F2D74C4-B563-BAEE-5A90-5B6B8AEF0D97}"/>
              </a:ext>
            </a:extLst>
          </p:cNvPr>
          <p:cNvCxnSpPr>
            <a:cxnSpLocks/>
          </p:cNvCxnSpPr>
          <p:nvPr/>
        </p:nvCxnSpPr>
        <p:spPr>
          <a:xfrm flipV="1">
            <a:off x="1152939" y="2350603"/>
            <a:ext cx="442291" cy="108171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87266C41-BDE9-B932-A2AA-213033CE3651}"/>
              </a:ext>
            </a:extLst>
          </p:cNvPr>
          <p:cNvCxnSpPr>
            <a:cxnSpLocks/>
          </p:cNvCxnSpPr>
          <p:nvPr/>
        </p:nvCxnSpPr>
        <p:spPr>
          <a:xfrm>
            <a:off x="1595230" y="2350603"/>
            <a:ext cx="1181792" cy="46217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70D9E02B-9958-5C6B-73E2-FDE3F9F2C8DE}"/>
              </a:ext>
            </a:extLst>
          </p:cNvPr>
          <p:cNvCxnSpPr>
            <a:cxnSpLocks/>
          </p:cNvCxnSpPr>
          <p:nvPr/>
        </p:nvCxnSpPr>
        <p:spPr>
          <a:xfrm flipH="1">
            <a:off x="1152939" y="2812773"/>
            <a:ext cx="1624083" cy="61954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D2F8E764-3C4C-4301-4F55-C82157B71919}"/>
              </a:ext>
            </a:extLst>
          </p:cNvPr>
          <p:cNvSpPr txBox="1"/>
          <p:nvPr/>
        </p:nvSpPr>
        <p:spPr>
          <a:xfrm>
            <a:off x="231588" y="2165937"/>
            <a:ext cx="317716" cy="369332"/>
          </a:xfrm>
          <a:prstGeom prst="rect">
            <a:avLst/>
          </a:prstGeom>
          <a:noFill/>
        </p:spPr>
        <p:txBody>
          <a:bodyPr wrap="none" rtlCol="0">
            <a:spAutoFit/>
          </a:bodyPr>
          <a:lstStyle/>
          <a:p>
            <a:r>
              <a:rPr lang="en-GB"/>
              <a:t>A</a:t>
            </a:r>
          </a:p>
        </p:txBody>
      </p:sp>
      <p:sp>
        <p:nvSpPr>
          <p:cNvPr id="35" name="TextBox 34">
            <a:extLst>
              <a:ext uri="{FF2B5EF4-FFF2-40B4-BE49-F238E27FC236}">
                <a16:creationId xmlns:a16="http://schemas.microsoft.com/office/drawing/2014/main" id="{246A5F12-150F-9BD2-5A74-58975FAE79EF}"/>
              </a:ext>
            </a:extLst>
          </p:cNvPr>
          <p:cNvSpPr txBox="1"/>
          <p:nvPr/>
        </p:nvSpPr>
        <p:spPr>
          <a:xfrm>
            <a:off x="4015577" y="2165937"/>
            <a:ext cx="317716" cy="369332"/>
          </a:xfrm>
          <a:prstGeom prst="rect">
            <a:avLst/>
          </a:prstGeom>
          <a:noFill/>
        </p:spPr>
        <p:txBody>
          <a:bodyPr wrap="none" rtlCol="0">
            <a:spAutoFit/>
          </a:bodyPr>
          <a:lstStyle/>
          <a:p>
            <a:r>
              <a:rPr lang="en-GB"/>
              <a:t>B</a:t>
            </a:r>
          </a:p>
        </p:txBody>
      </p:sp>
      <p:sp>
        <p:nvSpPr>
          <p:cNvPr id="36" name="TextBox 35">
            <a:extLst>
              <a:ext uri="{FF2B5EF4-FFF2-40B4-BE49-F238E27FC236}">
                <a16:creationId xmlns:a16="http://schemas.microsoft.com/office/drawing/2014/main" id="{686A80E5-3891-B2E2-AF68-08050F25F550}"/>
              </a:ext>
            </a:extLst>
          </p:cNvPr>
          <p:cNvSpPr txBox="1"/>
          <p:nvPr/>
        </p:nvSpPr>
        <p:spPr>
          <a:xfrm>
            <a:off x="231588" y="3247646"/>
            <a:ext cx="317716" cy="369332"/>
          </a:xfrm>
          <a:prstGeom prst="rect">
            <a:avLst/>
          </a:prstGeom>
          <a:noFill/>
        </p:spPr>
        <p:txBody>
          <a:bodyPr wrap="none" rtlCol="0">
            <a:spAutoFit/>
          </a:bodyPr>
          <a:lstStyle/>
          <a:p>
            <a:r>
              <a:rPr lang="en-GB"/>
              <a:t>C</a:t>
            </a:r>
          </a:p>
        </p:txBody>
      </p:sp>
      <p:sp>
        <p:nvSpPr>
          <p:cNvPr id="37" name="TextBox 36">
            <a:extLst>
              <a:ext uri="{FF2B5EF4-FFF2-40B4-BE49-F238E27FC236}">
                <a16:creationId xmlns:a16="http://schemas.microsoft.com/office/drawing/2014/main" id="{871FB576-FEB0-9775-084E-06826A612561}"/>
              </a:ext>
            </a:extLst>
          </p:cNvPr>
          <p:cNvSpPr txBox="1"/>
          <p:nvPr/>
        </p:nvSpPr>
        <p:spPr>
          <a:xfrm>
            <a:off x="3980958" y="3247646"/>
            <a:ext cx="327334" cy="369332"/>
          </a:xfrm>
          <a:prstGeom prst="rect">
            <a:avLst/>
          </a:prstGeom>
          <a:noFill/>
        </p:spPr>
        <p:txBody>
          <a:bodyPr wrap="none" rtlCol="0">
            <a:spAutoFit/>
          </a:bodyPr>
          <a:lstStyle/>
          <a:p>
            <a:r>
              <a:rPr lang="en-GB"/>
              <a:t>D</a:t>
            </a:r>
          </a:p>
        </p:txBody>
      </p:sp>
      <p:sp>
        <p:nvSpPr>
          <p:cNvPr id="38" name="TextBox 37">
            <a:extLst>
              <a:ext uri="{FF2B5EF4-FFF2-40B4-BE49-F238E27FC236}">
                <a16:creationId xmlns:a16="http://schemas.microsoft.com/office/drawing/2014/main" id="{23A49C69-0BF6-2CB2-4B20-30E1D581CC41}"/>
              </a:ext>
            </a:extLst>
          </p:cNvPr>
          <p:cNvSpPr txBox="1"/>
          <p:nvPr/>
        </p:nvSpPr>
        <p:spPr>
          <a:xfrm>
            <a:off x="1006840" y="3387586"/>
            <a:ext cx="296876" cy="369332"/>
          </a:xfrm>
          <a:prstGeom prst="rect">
            <a:avLst/>
          </a:prstGeom>
          <a:noFill/>
        </p:spPr>
        <p:txBody>
          <a:bodyPr wrap="none" rtlCol="0">
            <a:spAutoFit/>
          </a:bodyPr>
          <a:lstStyle/>
          <a:p>
            <a:r>
              <a:rPr lang="en-GB"/>
              <a:t>E</a:t>
            </a:r>
          </a:p>
        </p:txBody>
      </p:sp>
      <p:sp>
        <p:nvSpPr>
          <p:cNvPr id="39" name="TextBox 38">
            <a:extLst>
              <a:ext uri="{FF2B5EF4-FFF2-40B4-BE49-F238E27FC236}">
                <a16:creationId xmlns:a16="http://schemas.microsoft.com/office/drawing/2014/main" id="{A9B222BC-054D-62B0-B2FC-975823861A58}"/>
              </a:ext>
            </a:extLst>
          </p:cNvPr>
          <p:cNvSpPr txBox="1"/>
          <p:nvPr/>
        </p:nvSpPr>
        <p:spPr>
          <a:xfrm>
            <a:off x="1444872" y="1994919"/>
            <a:ext cx="296876" cy="369332"/>
          </a:xfrm>
          <a:prstGeom prst="rect">
            <a:avLst/>
          </a:prstGeom>
          <a:noFill/>
        </p:spPr>
        <p:txBody>
          <a:bodyPr wrap="none" rtlCol="0">
            <a:spAutoFit/>
          </a:bodyPr>
          <a:lstStyle/>
          <a:p>
            <a:r>
              <a:rPr lang="en-GB"/>
              <a:t>F</a:t>
            </a:r>
          </a:p>
        </p:txBody>
      </p:sp>
      <p:sp>
        <p:nvSpPr>
          <p:cNvPr id="40" name="TextBox 39">
            <a:extLst>
              <a:ext uri="{FF2B5EF4-FFF2-40B4-BE49-F238E27FC236}">
                <a16:creationId xmlns:a16="http://schemas.microsoft.com/office/drawing/2014/main" id="{E8EF5B71-2FBC-F479-C872-EE2F724246C9}"/>
              </a:ext>
            </a:extLst>
          </p:cNvPr>
          <p:cNvSpPr txBox="1"/>
          <p:nvPr/>
        </p:nvSpPr>
        <p:spPr>
          <a:xfrm>
            <a:off x="2737532" y="2615285"/>
            <a:ext cx="330540" cy="369332"/>
          </a:xfrm>
          <a:prstGeom prst="rect">
            <a:avLst/>
          </a:prstGeom>
          <a:noFill/>
        </p:spPr>
        <p:txBody>
          <a:bodyPr wrap="none" rtlCol="0">
            <a:spAutoFit/>
          </a:bodyPr>
          <a:lstStyle/>
          <a:p>
            <a:r>
              <a:rPr lang="en-GB"/>
              <a:t>G</a:t>
            </a:r>
          </a:p>
        </p:txBody>
      </p:sp>
      <mc:AlternateContent xmlns:mc="http://schemas.openxmlformats.org/markup-compatibility/2006" xmlns:p14="http://schemas.microsoft.com/office/powerpoint/2010/main">
        <mc:Choice Requires="p14">
          <p:contentPart p14:bwMode="auto" r:id="rId3">
            <p14:nvContentPartPr>
              <p14:cNvPr id="41" name="Ink 40">
                <a:extLst>
                  <a:ext uri="{FF2B5EF4-FFF2-40B4-BE49-F238E27FC236}">
                    <a16:creationId xmlns:a16="http://schemas.microsoft.com/office/drawing/2014/main" id="{1944B44E-EAB2-9737-3D2A-6C1DB5F0F4AF}"/>
                  </a:ext>
                </a:extLst>
              </p14:cNvPr>
              <p14:cNvContentPartPr/>
              <p14:nvPr/>
            </p14:nvContentPartPr>
            <p14:xfrm>
              <a:off x="3414657" y="2238093"/>
              <a:ext cx="238680" cy="295200"/>
            </p14:xfrm>
          </p:contentPart>
        </mc:Choice>
        <mc:Fallback xmlns="">
          <p:pic>
            <p:nvPicPr>
              <p:cNvPr id="41" name="Ink 40">
                <a:extLst>
                  <a:ext uri="{FF2B5EF4-FFF2-40B4-BE49-F238E27FC236}">
                    <a16:creationId xmlns:a16="http://schemas.microsoft.com/office/drawing/2014/main" id="{1944B44E-EAB2-9737-3D2A-6C1DB5F0F4AF}"/>
                  </a:ext>
                </a:extLst>
              </p:cNvPr>
              <p:cNvPicPr/>
              <p:nvPr/>
            </p:nvPicPr>
            <p:blipFill>
              <a:blip r:embed="rId4"/>
              <a:stretch>
                <a:fillRect/>
              </a:stretch>
            </p:blipFill>
            <p:spPr>
              <a:xfrm>
                <a:off x="3397017" y="2220093"/>
                <a:ext cx="27432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2" name="Ink 41">
                <a:extLst>
                  <a:ext uri="{FF2B5EF4-FFF2-40B4-BE49-F238E27FC236}">
                    <a16:creationId xmlns:a16="http://schemas.microsoft.com/office/drawing/2014/main" id="{0DF3037A-D7EB-301C-BC8C-23DBE02E4468}"/>
                  </a:ext>
                </a:extLst>
              </p14:cNvPr>
              <p14:cNvContentPartPr/>
              <p14:nvPr/>
            </p14:nvContentPartPr>
            <p14:xfrm>
              <a:off x="3450297" y="3323493"/>
              <a:ext cx="235440" cy="298440"/>
            </p14:xfrm>
          </p:contentPart>
        </mc:Choice>
        <mc:Fallback xmlns="">
          <p:pic>
            <p:nvPicPr>
              <p:cNvPr id="42" name="Ink 41">
                <a:extLst>
                  <a:ext uri="{FF2B5EF4-FFF2-40B4-BE49-F238E27FC236}">
                    <a16:creationId xmlns:a16="http://schemas.microsoft.com/office/drawing/2014/main" id="{0DF3037A-D7EB-301C-BC8C-23DBE02E4468}"/>
                  </a:ext>
                </a:extLst>
              </p:cNvPr>
              <p:cNvPicPr/>
              <p:nvPr/>
            </p:nvPicPr>
            <p:blipFill>
              <a:blip r:embed="rId6"/>
              <a:stretch>
                <a:fillRect/>
              </a:stretch>
            </p:blipFill>
            <p:spPr>
              <a:xfrm>
                <a:off x="3432657" y="3305853"/>
                <a:ext cx="271080" cy="334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3" name="Ink 42">
                <a:extLst>
                  <a:ext uri="{FF2B5EF4-FFF2-40B4-BE49-F238E27FC236}">
                    <a16:creationId xmlns:a16="http://schemas.microsoft.com/office/drawing/2014/main" id="{15E3FFE0-D032-2FD2-F9CB-0734F7D288EA}"/>
                  </a:ext>
                </a:extLst>
              </p14:cNvPr>
              <p14:cNvContentPartPr/>
              <p14:nvPr/>
            </p14:nvContentPartPr>
            <p14:xfrm>
              <a:off x="1331697" y="2814813"/>
              <a:ext cx="154440" cy="65160"/>
            </p14:xfrm>
          </p:contentPart>
        </mc:Choice>
        <mc:Fallback xmlns="">
          <p:pic>
            <p:nvPicPr>
              <p:cNvPr id="43" name="Ink 42">
                <a:extLst>
                  <a:ext uri="{FF2B5EF4-FFF2-40B4-BE49-F238E27FC236}">
                    <a16:creationId xmlns:a16="http://schemas.microsoft.com/office/drawing/2014/main" id="{15E3FFE0-D032-2FD2-F9CB-0734F7D288EA}"/>
                  </a:ext>
                </a:extLst>
              </p:cNvPr>
              <p:cNvPicPr/>
              <p:nvPr/>
            </p:nvPicPr>
            <p:blipFill>
              <a:blip r:embed="rId8"/>
              <a:stretch>
                <a:fillRect/>
              </a:stretch>
            </p:blipFill>
            <p:spPr>
              <a:xfrm>
                <a:off x="1313697" y="2796813"/>
                <a:ext cx="19008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4" name="Ink 43">
                <a:extLst>
                  <a:ext uri="{FF2B5EF4-FFF2-40B4-BE49-F238E27FC236}">
                    <a16:creationId xmlns:a16="http://schemas.microsoft.com/office/drawing/2014/main" id="{43AE4923-02AB-ED92-7015-0D106C947186}"/>
                  </a:ext>
                </a:extLst>
              </p14:cNvPr>
              <p14:cNvContentPartPr/>
              <p14:nvPr/>
            </p14:nvContentPartPr>
            <p14:xfrm>
              <a:off x="2040177" y="2500533"/>
              <a:ext cx="148680" cy="194760"/>
            </p14:xfrm>
          </p:contentPart>
        </mc:Choice>
        <mc:Fallback xmlns="">
          <p:pic>
            <p:nvPicPr>
              <p:cNvPr id="44" name="Ink 43">
                <a:extLst>
                  <a:ext uri="{FF2B5EF4-FFF2-40B4-BE49-F238E27FC236}">
                    <a16:creationId xmlns:a16="http://schemas.microsoft.com/office/drawing/2014/main" id="{43AE4923-02AB-ED92-7015-0D106C947186}"/>
                  </a:ext>
                </a:extLst>
              </p:cNvPr>
              <p:cNvPicPr/>
              <p:nvPr/>
            </p:nvPicPr>
            <p:blipFill>
              <a:blip r:embed="rId10"/>
              <a:stretch>
                <a:fillRect/>
              </a:stretch>
            </p:blipFill>
            <p:spPr>
              <a:xfrm>
                <a:off x="2022177" y="2482893"/>
                <a:ext cx="184320" cy="230400"/>
              </a:xfrm>
              <a:prstGeom prst="rect">
                <a:avLst/>
              </a:prstGeom>
            </p:spPr>
          </p:pic>
        </mc:Fallback>
      </mc:AlternateContent>
      <p:grpSp>
        <p:nvGrpSpPr>
          <p:cNvPr id="45" name="Group 44">
            <a:extLst>
              <a:ext uri="{FF2B5EF4-FFF2-40B4-BE49-F238E27FC236}">
                <a16:creationId xmlns:a16="http://schemas.microsoft.com/office/drawing/2014/main" id="{643B5493-2FD1-2C7C-3523-BCE2E1F25070}"/>
              </a:ext>
            </a:extLst>
          </p:cNvPr>
          <p:cNvGrpSpPr/>
          <p:nvPr/>
        </p:nvGrpSpPr>
        <p:grpSpPr>
          <a:xfrm>
            <a:off x="2187777" y="2735613"/>
            <a:ext cx="352800" cy="201600"/>
            <a:chOff x="2187777" y="2735613"/>
            <a:chExt cx="352800" cy="201600"/>
          </a:xfrm>
        </p:grpSpPr>
        <mc:AlternateContent xmlns:mc="http://schemas.openxmlformats.org/markup-compatibility/2006" xmlns:p14="http://schemas.microsoft.com/office/powerpoint/2010/main">
          <mc:Choice Requires="p14">
            <p:contentPart p14:bwMode="auto" r:id="rId11">
              <p14:nvContentPartPr>
                <p14:cNvPr id="46" name="Ink 45">
                  <a:extLst>
                    <a:ext uri="{FF2B5EF4-FFF2-40B4-BE49-F238E27FC236}">
                      <a16:creationId xmlns:a16="http://schemas.microsoft.com/office/drawing/2014/main" id="{525FBD11-46D9-5257-751C-D626180137D6}"/>
                    </a:ext>
                  </a:extLst>
                </p14:cNvPr>
                <p14:cNvContentPartPr/>
                <p14:nvPr/>
              </p14:nvContentPartPr>
              <p14:xfrm>
                <a:off x="2471817" y="2735613"/>
                <a:ext cx="68760" cy="176400"/>
              </p14:xfrm>
            </p:contentPart>
          </mc:Choice>
          <mc:Fallback xmlns="">
            <p:pic>
              <p:nvPicPr>
                <p:cNvPr id="46" name="Ink 45">
                  <a:extLst>
                    <a:ext uri="{FF2B5EF4-FFF2-40B4-BE49-F238E27FC236}">
                      <a16:creationId xmlns:a16="http://schemas.microsoft.com/office/drawing/2014/main" id="{525FBD11-46D9-5257-751C-D626180137D6}"/>
                    </a:ext>
                  </a:extLst>
                </p:cNvPr>
                <p:cNvPicPr/>
                <p:nvPr/>
              </p:nvPicPr>
              <p:blipFill>
                <a:blip r:embed="rId12"/>
                <a:stretch>
                  <a:fillRect/>
                </a:stretch>
              </p:blipFill>
              <p:spPr>
                <a:xfrm>
                  <a:off x="2454177" y="2717613"/>
                  <a:ext cx="1044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7" name="Ink 46">
                  <a:extLst>
                    <a:ext uri="{FF2B5EF4-FFF2-40B4-BE49-F238E27FC236}">
                      <a16:creationId xmlns:a16="http://schemas.microsoft.com/office/drawing/2014/main" id="{E3009AA1-9BC7-AD0C-7796-BB447EEEC97A}"/>
                    </a:ext>
                  </a:extLst>
                </p14:cNvPr>
                <p14:cNvContentPartPr/>
                <p14:nvPr/>
              </p14:nvContentPartPr>
              <p14:xfrm>
                <a:off x="2187777" y="2857653"/>
                <a:ext cx="34200" cy="79560"/>
              </p14:xfrm>
            </p:contentPart>
          </mc:Choice>
          <mc:Fallback xmlns="">
            <p:pic>
              <p:nvPicPr>
                <p:cNvPr id="47" name="Ink 46">
                  <a:extLst>
                    <a:ext uri="{FF2B5EF4-FFF2-40B4-BE49-F238E27FC236}">
                      <a16:creationId xmlns:a16="http://schemas.microsoft.com/office/drawing/2014/main" id="{E3009AA1-9BC7-AD0C-7796-BB447EEEC97A}"/>
                    </a:ext>
                  </a:extLst>
                </p:cNvPr>
                <p:cNvPicPr/>
                <p:nvPr/>
              </p:nvPicPr>
              <p:blipFill>
                <a:blip r:embed="rId14"/>
                <a:stretch>
                  <a:fillRect/>
                </a:stretch>
              </p:blipFill>
              <p:spPr>
                <a:xfrm>
                  <a:off x="2169777" y="2840013"/>
                  <a:ext cx="698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8" name="Ink 47">
                  <a:extLst>
                    <a:ext uri="{FF2B5EF4-FFF2-40B4-BE49-F238E27FC236}">
                      <a16:creationId xmlns:a16="http://schemas.microsoft.com/office/drawing/2014/main" id="{5A8D3DD3-222D-8E0D-B221-400B32883FA8}"/>
                    </a:ext>
                  </a:extLst>
                </p14:cNvPr>
                <p14:cNvContentPartPr/>
                <p14:nvPr/>
              </p14:nvContentPartPr>
              <p14:xfrm>
                <a:off x="2243577" y="2865213"/>
                <a:ext cx="101880" cy="70560"/>
              </p14:xfrm>
            </p:contentPart>
          </mc:Choice>
          <mc:Fallback xmlns="">
            <p:pic>
              <p:nvPicPr>
                <p:cNvPr id="48" name="Ink 47">
                  <a:extLst>
                    <a:ext uri="{FF2B5EF4-FFF2-40B4-BE49-F238E27FC236}">
                      <a16:creationId xmlns:a16="http://schemas.microsoft.com/office/drawing/2014/main" id="{5A8D3DD3-222D-8E0D-B221-400B32883FA8}"/>
                    </a:ext>
                  </a:extLst>
                </p:cNvPr>
                <p:cNvPicPr/>
                <p:nvPr/>
              </p:nvPicPr>
              <p:blipFill>
                <a:blip r:embed="rId16"/>
                <a:stretch>
                  <a:fillRect/>
                </a:stretch>
              </p:blipFill>
              <p:spPr>
                <a:xfrm>
                  <a:off x="2225577" y="2847213"/>
                  <a:ext cx="137520" cy="106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49" name="Ink 48">
                <a:extLst>
                  <a:ext uri="{FF2B5EF4-FFF2-40B4-BE49-F238E27FC236}">
                    <a16:creationId xmlns:a16="http://schemas.microsoft.com/office/drawing/2014/main" id="{58F1E142-3123-D885-7150-781C85182358}"/>
                  </a:ext>
                </a:extLst>
              </p14:cNvPr>
              <p14:cNvContentPartPr/>
              <p14:nvPr/>
            </p14:nvContentPartPr>
            <p14:xfrm>
              <a:off x="1010937" y="3284253"/>
              <a:ext cx="171720" cy="151560"/>
            </p14:xfrm>
          </p:contentPart>
        </mc:Choice>
        <mc:Fallback xmlns="">
          <p:pic>
            <p:nvPicPr>
              <p:cNvPr id="49" name="Ink 48">
                <a:extLst>
                  <a:ext uri="{FF2B5EF4-FFF2-40B4-BE49-F238E27FC236}">
                    <a16:creationId xmlns:a16="http://schemas.microsoft.com/office/drawing/2014/main" id="{58F1E142-3123-D885-7150-781C85182358}"/>
                  </a:ext>
                </a:extLst>
              </p:cNvPr>
              <p:cNvPicPr/>
              <p:nvPr/>
            </p:nvPicPr>
            <p:blipFill>
              <a:blip r:embed="rId18"/>
              <a:stretch>
                <a:fillRect/>
              </a:stretch>
            </p:blipFill>
            <p:spPr>
              <a:xfrm>
                <a:off x="992937" y="3266613"/>
                <a:ext cx="2073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0" name="Ink 49">
                <a:extLst>
                  <a:ext uri="{FF2B5EF4-FFF2-40B4-BE49-F238E27FC236}">
                    <a16:creationId xmlns:a16="http://schemas.microsoft.com/office/drawing/2014/main" id="{EF8A8858-30F3-752F-9738-073518C53448}"/>
                  </a:ext>
                </a:extLst>
              </p14:cNvPr>
              <p14:cNvContentPartPr/>
              <p14:nvPr/>
            </p14:nvContentPartPr>
            <p14:xfrm>
              <a:off x="859737" y="3105333"/>
              <a:ext cx="108000" cy="224640"/>
            </p14:xfrm>
          </p:contentPart>
        </mc:Choice>
        <mc:Fallback xmlns="">
          <p:pic>
            <p:nvPicPr>
              <p:cNvPr id="50" name="Ink 49">
                <a:extLst>
                  <a:ext uri="{FF2B5EF4-FFF2-40B4-BE49-F238E27FC236}">
                    <a16:creationId xmlns:a16="http://schemas.microsoft.com/office/drawing/2014/main" id="{EF8A8858-30F3-752F-9738-073518C53448}"/>
                  </a:ext>
                </a:extLst>
              </p:cNvPr>
              <p:cNvPicPr/>
              <p:nvPr/>
            </p:nvPicPr>
            <p:blipFill>
              <a:blip r:embed="rId20"/>
              <a:stretch>
                <a:fillRect/>
              </a:stretch>
            </p:blipFill>
            <p:spPr>
              <a:xfrm>
                <a:off x="841737" y="3087693"/>
                <a:ext cx="143640" cy="260280"/>
              </a:xfrm>
              <a:prstGeom prst="rect">
                <a:avLst/>
              </a:prstGeom>
            </p:spPr>
          </p:pic>
        </mc:Fallback>
      </mc:AlternateContent>
      <p:cxnSp>
        <p:nvCxnSpPr>
          <p:cNvPr id="51" name="Straight Connector 50">
            <a:extLst>
              <a:ext uri="{FF2B5EF4-FFF2-40B4-BE49-F238E27FC236}">
                <a16:creationId xmlns:a16="http://schemas.microsoft.com/office/drawing/2014/main" id="{30B068AD-A0FB-BDFD-B73C-8F655F81FAA8}"/>
              </a:ext>
            </a:extLst>
          </p:cNvPr>
          <p:cNvCxnSpPr/>
          <p:nvPr/>
        </p:nvCxnSpPr>
        <p:spPr>
          <a:xfrm>
            <a:off x="4836919" y="111095"/>
            <a:ext cx="0" cy="4034245"/>
          </a:xfrm>
          <a:prstGeom prst="line">
            <a:avLst/>
          </a:prstGeom>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11373ECA-F21F-D24B-ABB4-337382668915}"/>
              </a:ext>
            </a:extLst>
          </p:cNvPr>
          <p:cNvGrpSpPr/>
          <p:nvPr/>
        </p:nvGrpSpPr>
        <p:grpSpPr>
          <a:xfrm>
            <a:off x="7123605" y="143613"/>
            <a:ext cx="999000" cy="295200"/>
            <a:chOff x="7405617" y="143613"/>
            <a:chExt cx="999000" cy="295200"/>
          </a:xfrm>
        </p:grpSpPr>
        <mc:AlternateContent xmlns:mc="http://schemas.openxmlformats.org/markup-compatibility/2006" xmlns:p14="http://schemas.microsoft.com/office/powerpoint/2010/main">
          <mc:Choice Requires="p14">
            <p:contentPart p14:bwMode="auto" r:id="rId21">
              <p14:nvContentPartPr>
                <p14:cNvPr id="66" name="Ink 65">
                  <a:extLst>
                    <a:ext uri="{FF2B5EF4-FFF2-40B4-BE49-F238E27FC236}">
                      <a16:creationId xmlns:a16="http://schemas.microsoft.com/office/drawing/2014/main" id="{B38D0FBA-844A-5A6A-F19C-480DB7D7844C}"/>
                    </a:ext>
                  </a:extLst>
                </p14:cNvPr>
                <p14:cNvContentPartPr/>
                <p14:nvPr/>
              </p14:nvContentPartPr>
              <p14:xfrm>
                <a:off x="7418577" y="158733"/>
                <a:ext cx="24840" cy="180000"/>
              </p14:xfrm>
            </p:contentPart>
          </mc:Choice>
          <mc:Fallback xmlns="">
            <p:pic>
              <p:nvPicPr>
                <p:cNvPr id="66" name="Ink 65">
                  <a:extLst>
                    <a:ext uri="{FF2B5EF4-FFF2-40B4-BE49-F238E27FC236}">
                      <a16:creationId xmlns:a16="http://schemas.microsoft.com/office/drawing/2014/main" id="{B38D0FBA-844A-5A6A-F19C-480DB7D7844C}"/>
                    </a:ext>
                  </a:extLst>
                </p:cNvPr>
                <p:cNvPicPr/>
                <p:nvPr/>
              </p:nvPicPr>
              <p:blipFill>
                <a:blip r:embed="rId22"/>
                <a:stretch>
                  <a:fillRect/>
                </a:stretch>
              </p:blipFill>
              <p:spPr>
                <a:xfrm>
                  <a:off x="7409577" y="149733"/>
                  <a:ext cx="424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7" name="Ink 66">
                  <a:extLst>
                    <a:ext uri="{FF2B5EF4-FFF2-40B4-BE49-F238E27FC236}">
                      <a16:creationId xmlns:a16="http://schemas.microsoft.com/office/drawing/2014/main" id="{848E35E3-7B54-83C3-EB43-36F3C21F7D55}"/>
                    </a:ext>
                  </a:extLst>
                </p14:cNvPr>
                <p14:cNvContentPartPr/>
                <p14:nvPr/>
              </p14:nvContentPartPr>
              <p14:xfrm>
                <a:off x="7425777" y="143613"/>
                <a:ext cx="120960" cy="158400"/>
              </p14:xfrm>
            </p:contentPart>
          </mc:Choice>
          <mc:Fallback xmlns="">
            <p:pic>
              <p:nvPicPr>
                <p:cNvPr id="67" name="Ink 66">
                  <a:extLst>
                    <a:ext uri="{FF2B5EF4-FFF2-40B4-BE49-F238E27FC236}">
                      <a16:creationId xmlns:a16="http://schemas.microsoft.com/office/drawing/2014/main" id="{848E35E3-7B54-83C3-EB43-36F3C21F7D55}"/>
                    </a:ext>
                  </a:extLst>
                </p:cNvPr>
                <p:cNvPicPr/>
                <p:nvPr/>
              </p:nvPicPr>
              <p:blipFill>
                <a:blip r:embed="rId24"/>
                <a:stretch>
                  <a:fillRect/>
                </a:stretch>
              </p:blipFill>
              <p:spPr>
                <a:xfrm>
                  <a:off x="7417137" y="134973"/>
                  <a:ext cx="13860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8" name="Ink 67">
                  <a:extLst>
                    <a:ext uri="{FF2B5EF4-FFF2-40B4-BE49-F238E27FC236}">
                      <a16:creationId xmlns:a16="http://schemas.microsoft.com/office/drawing/2014/main" id="{CF1CFB17-A053-3E73-E9C9-8FDF5E82630E}"/>
                    </a:ext>
                  </a:extLst>
                </p14:cNvPr>
                <p14:cNvContentPartPr/>
                <p14:nvPr/>
              </p14:nvContentPartPr>
              <p14:xfrm>
                <a:off x="7594257" y="205893"/>
                <a:ext cx="91440" cy="111960"/>
              </p14:xfrm>
            </p:contentPart>
          </mc:Choice>
          <mc:Fallback xmlns="">
            <p:pic>
              <p:nvPicPr>
                <p:cNvPr id="68" name="Ink 67">
                  <a:extLst>
                    <a:ext uri="{FF2B5EF4-FFF2-40B4-BE49-F238E27FC236}">
                      <a16:creationId xmlns:a16="http://schemas.microsoft.com/office/drawing/2014/main" id="{CF1CFB17-A053-3E73-E9C9-8FDF5E82630E}"/>
                    </a:ext>
                  </a:extLst>
                </p:cNvPr>
                <p:cNvPicPr/>
                <p:nvPr/>
              </p:nvPicPr>
              <p:blipFill>
                <a:blip r:embed="rId26"/>
                <a:stretch>
                  <a:fillRect/>
                </a:stretch>
              </p:blipFill>
              <p:spPr>
                <a:xfrm>
                  <a:off x="7585257" y="196893"/>
                  <a:ext cx="1090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9" name="Ink 68">
                  <a:extLst>
                    <a:ext uri="{FF2B5EF4-FFF2-40B4-BE49-F238E27FC236}">
                      <a16:creationId xmlns:a16="http://schemas.microsoft.com/office/drawing/2014/main" id="{4EAFCAE9-BA3D-5706-6DDB-84B6527136A8}"/>
                    </a:ext>
                  </a:extLst>
                </p14:cNvPr>
                <p14:cNvContentPartPr/>
                <p14:nvPr/>
              </p14:nvContentPartPr>
              <p14:xfrm>
                <a:off x="7741497" y="207333"/>
                <a:ext cx="84600" cy="89280"/>
              </p14:xfrm>
            </p:contentPart>
          </mc:Choice>
          <mc:Fallback xmlns="">
            <p:pic>
              <p:nvPicPr>
                <p:cNvPr id="69" name="Ink 68">
                  <a:extLst>
                    <a:ext uri="{FF2B5EF4-FFF2-40B4-BE49-F238E27FC236}">
                      <a16:creationId xmlns:a16="http://schemas.microsoft.com/office/drawing/2014/main" id="{4EAFCAE9-BA3D-5706-6DDB-84B6527136A8}"/>
                    </a:ext>
                  </a:extLst>
                </p:cNvPr>
                <p:cNvPicPr/>
                <p:nvPr/>
              </p:nvPicPr>
              <p:blipFill>
                <a:blip r:embed="rId28"/>
                <a:stretch>
                  <a:fillRect/>
                </a:stretch>
              </p:blipFill>
              <p:spPr>
                <a:xfrm>
                  <a:off x="7732857" y="198333"/>
                  <a:ext cx="102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0" name="Ink 69">
                  <a:extLst>
                    <a:ext uri="{FF2B5EF4-FFF2-40B4-BE49-F238E27FC236}">
                      <a16:creationId xmlns:a16="http://schemas.microsoft.com/office/drawing/2014/main" id="{2237BF12-80C6-FEF0-3262-07D4C0CCA8E8}"/>
                    </a:ext>
                  </a:extLst>
                </p14:cNvPr>
                <p14:cNvContentPartPr/>
                <p14:nvPr/>
              </p14:nvContentPartPr>
              <p14:xfrm>
                <a:off x="7890897" y="203373"/>
                <a:ext cx="50400" cy="122040"/>
              </p14:xfrm>
            </p:contentPart>
          </mc:Choice>
          <mc:Fallback xmlns="">
            <p:pic>
              <p:nvPicPr>
                <p:cNvPr id="70" name="Ink 69">
                  <a:extLst>
                    <a:ext uri="{FF2B5EF4-FFF2-40B4-BE49-F238E27FC236}">
                      <a16:creationId xmlns:a16="http://schemas.microsoft.com/office/drawing/2014/main" id="{2237BF12-80C6-FEF0-3262-07D4C0CCA8E8}"/>
                    </a:ext>
                  </a:extLst>
                </p:cNvPr>
                <p:cNvPicPr/>
                <p:nvPr/>
              </p:nvPicPr>
              <p:blipFill>
                <a:blip r:embed="rId30"/>
                <a:stretch>
                  <a:fillRect/>
                </a:stretch>
              </p:blipFill>
              <p:spPr>
                <a:xfrm>
                  <a:off x="7882257" y="194733"/>
                  <a:ext cx="680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1" name="Ink 70">
                  <a:extLst>
                    <a:ext uri="{FF2B5EF4-FFF2-40B4-BE49-F238E27FC236}">
                      <a16:creationId xmlns:a16="http://schemas.microsoft.com/office/drawing/2014/main" id="{41DFA287-A742-EA77-3762-512FFD9D39BE}"/>
                    </a:ext>
                  </a:extLst>
                </p14:cNvPr>
                <p14:cNvContentPartPr/>
                <p14:nvPr/>
              </p14:nvContentPartPr>
              <p14:xfrm>
                <a:off x="7927257" y="186453"/>
                <a:ext cx="176040" cy="70200"/>
              </p14:xfrm>
            </p:contentPart>
          </mc:Choice>
          <mc:Fallback xmlns="">
            <p:pic>
              <p:nvPicPr>
                <p:cNvPr id="71" name="Ink 70">
                  <a:extLst>
                    <a:ext uri="{FF2B5EF4-FFF2-40B4-BE49-F238E27FC236}">
                      <a16:creationId xmlns:a16="http://schemas.microsoft.com/office/drawing/2014/main" id="{41DFA287-A742-EA77-3762-512FFD9D39BE}"/>
                    </a:ext>
                  </a:extLst>
                </p:cNvPr>
                <p:cNvPicPr/>
                <p:nvPr/>
              </p:nvPicPr>
              <p:blipFill>
                <a:blip r:embed="rId32"/>
                <a:stretch>
                  <a:fillRect/>
                </a:stretch>
              </p:blipFill>
              <p:spPr>
                <a:xfrm>
                  <a:off x="7918257" y="177813"/>
                  <a:ext cx="19368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2" name="Ink 71">
                  <a:extLst>
                    <a:ext uri="{FF2B5EF4-FFF2-40B4-BE49-F238E27FC236}">
                      <a16:creationId xmlns:a16="http://schemas.microsoft.com/office/drawing/2014/main" id="{54F8BCFB-C67E-B119-900F-99C2B4253E0E}"/>
                    </a:ext>
                  </a:extLst>
                </p14:cNvPr>
                <p14:cNvContentPartPr/>
                <p14:nvPr/>
              </p14:nvContentPartPr>
              <p14:xfrm>
                <a:off x="8154777" y="184653"/>
                <a:ext cx="158040" cy="88920"/>
              </p14:xfrm>
            </p:contentPart>
          </mc:Choice>
          <mc:Fallback xmlns="">
            <p:pic>
              <p:nvPicPr>
                <p:cNvPr id="72" name="Ink 71">
                  <a:extLst>
                    <a:ext uri="{FF2B5EF4-FFF2-40B4-BE49-F238E27FC236}">
                      <a16:creationId xmlns:a16="http://schemas.microsoft.com/office/drawing/2014/main" id="{54F8BCFB-C67E-B119-900F-99C2B4253E0E}"/>
                    </a:ext>
                  </a:extLst>
                </p:cNvPr>
                <p:cNvPicPr/>
                <p:nvPr/>
              </p:nvPicPr>
              <p:blipFill>
                <a:blip r:embed="rId34"/>
                <a:stretch>
                  <a:fillRect/>
                </a:stretch>
              </p:blipFill>
              <p:spPr>
                <a:xfrm>
                  <a:off x="8146137" y="176013"/>
                  <a:ext cx="17568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3" name="Ink 72">
                  <a:extLst>
                    <a:ext uri="{FF2B5EF4-FFF2-40B4-BE49-F238E27FC236}">
                      <a16:creationId xmlns:a16="http://schemas.microsoft.com/office/drawing/2014/main" id="{9770412D-7F07-2EE2-B587-C3529A0FD816}"/>
                    </a:ext>
                  </a:extLst>
                </p14:cNvPr>
                <p14:cNvContentPartPr/>
                <p14:nvPr/>
              </p14:nvContentPartPr>
              <p14:xfrm>
                <a:off x="7405617" y="358893"/>
                <a:ext cx="999000" cy="79920"/>
              </p14:xfrm>
            </p:contentPart>
          </mc:Choice>
          <mc:Fallback xmlns="">
            <p:pic>
              <p:nvPicPr>
                <p:cNvPr id="73" name="Ink 72">
                  <a:extLst>
                    <a:ext uri="{FF2B5EF4-FFF2-40B4-BE49-F238E27FC236}">
                      <a16:creationId xmlns:a16="http://schemas.microsoft.com/office/drawing/2014/main" id="{9770412D-7F07-2EE2-B587-C3529A0FD816}"/>
                    </a:ext>
                  </a:extLst>
                </p:cNvPr>
                <p:cNvPicPr/>
                <p:nvPr/>
              </p:nvPicPr>
              <p:blipFill>
                <a:blip r:embed="rId36"/>
                <a:stretch>
                  <a:fillRect/>
                </a:stretch>
              </p:blipFill>
              <p:spPr>
                <a:xfrm>
                  <a:off x="7396617" y="350253"/>
                  <a:ext cx="1016640" cy="97560"/>
                </a:xfrm>
                <a:prstGeom prst="rect">
                  <a:avLst/>
                </a:prstGeom>
              </p:spPr>
            </p:pic>
          </mc:Fallback>
        </mc:AlternateContent>
      </p:grpSp>
      <p:grpSp>
        <p:nvGrpSpPr>
          <p:cNvPr id="74" name="Group 73">
            <a:extLst>
              <a:ext uri="{FF2B5EF4-FFF2-40B4-BE49-F238E27FC236}">
                <a16:creationId xmlns:a16="http://schemas.microsoft.com/office/drawing/2014/main" id="{8102FB4D-8EB6-1D3A-9BE5-A6263C4EEA1C}"/>
              </a:ext>
            </a:extLst>
          </p:cNvPr>
          <p:cNvGrpSpPr/>
          <p:nvPr/>
        </p:nvGrpSpPr>
        <p:grpSpPr>
          <a:xfrm>
            <a:off x="5219205" y="92133"/>
            <a:ext cx="1437120" cy="3970440"/>
            <a:chOff x="5501217" y="92133"/>
            <a:chExt cx="1437120" cy="3970440"/>
          </a:xfrm>
        </p:grpSpPr>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2D2B005F-A93A-70FE-BADC-B485D217910F}"/>
                    </a:ext>
                  </a:extLst>
                </p14:cNvPr>
                <p14:cNvContentPartPr/>
                <p14:nvPr/>
              </p14:nvContentPartPr>
              <p14:xfrm>
                <a:off x="5501217" y="393813"/>
                <a:ext cx="1064160" cy="73440"/>
              </p14:xfrm>
            </p:contentPart>
          </mc:Choice>
          <mc:Fallback xmlns="">
            <p:pic>
              <p:nvPicPr>
                <p:cNvPr id="75" name="Ink 74">
                  <a:extLst>
                    <a:ext uri="{FF2B5EF4-FFF2-40B4-BE49-F238E27FC236}">
                      <a16:creationId xmlns:a16="http://schemas.microsoft.com/office/drawing/2014/main" id="{2D2B005F-A93A-70FE-BADC-B485D217910F}"/>
                    </a:ext>
                  </a:extLst>
                </p:cNvPr>
                <p:cNvPicPr/>
                <p:nvPr/>
              </p:nvPicPr>
              <p:blipFill>
                <a:blip r:embed="rId38"/>
                <a:stretch>
                  <a:fillRect/>
                </a:stretch>
              </p:blipFill>
              <p:spPr>
                <a:xfrm>
                  <a:off x="5492217" y="384813"/>
                  <a:ext cx="10818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6" name="Ink 75">
                  <a:extLst>
                    <a:ext uri="{FF2B5EF4-FFF2-40B4-BE49-F238E27FC236}">
                      <a16:creationId xmlns:a16="http://schemas.microsoft.com/office/drawing/2014/main" id="{0D25A9A8-D54A-885B-8249-FAE0A36ACDFC}"/>
                    </a:ext>
                  </a:extLst>
                </p14:cNvPr>
                <p14:cNvContentPartPr/>
                <p14:nvPr/>
              </p14:nvContentPartPr>
              <p14:xfrm>
                <a:off x="6788217" y="92133"/>
                <a:ext cx="150120" cy="3970440"/>
              </p14:xfrm>
            </p:contentPart>
          </mc:Choice>
          <mc:Fallback xmlns="">
            <p:pic>
              <p:nvPicPr>
                <p:cNvPr id="76" name="Ink 75">
                  <a:extLst>
                    <a:ext uri="{FF2B5EF4-FFF2-40B4-BE49-F238E27FC236}">
                      <a16:creationId xmlns:a16="http://schemas.microsoft.com/office/drawing/2014/main" id="{0D25A9A8-D54A-885B-8249-FAE0A36ACDFC}"/>
                    </a:ext>
                  </a:extLst>
                </p:cNvPr>
                <p:cNvPicPr/>
                <p:nvPr/>
              </p:nvPicPr>
              <p:blipFill>
                <a:blip r:embed="rId40"/>
                <a:stretch>
                  <a:fillRect/>
                </a:stretch>
              </p:blipFill>
              <p:spPr>
                <a:xfrm>
                  <a:off x="6779217" y="83133"/>
                  <a:ext cx="167760" cy="3988080"/>
                </a:xfrm>
                <a:prstGeom prst="rect">
                  <a:avLst/>
                </a:prstGeom>
              </p:spPr>
            </p:pic>
          </mc:Fallback>
        </mc:AlternateContent>
      </p:grpSp>
      <p:grpSp>
        <p:nvGrpSpPr>
          <p:cNvPr id="77" name="Group 76">
            <a:extLst>
              <a:ext uri="{FF2B5EF4-FFF2-40B4-BE49-F238E27FC236}">
                <a16:creationId xmlns:a16="http://schemas.microsoft.com/office/drawing/2014/main" id="{B3D7D612-834D-F003-20A1-BAFD15CD1441}"/>
              </a:ext>
            </a:extLst>
          </p:cNvPr>
          <p:cNvGrpSpPr/>
          <p:nvPr/>
        </p:nvGrpSpPr>
        <p:grpSpPr>
          <a:xfrm>
            <a:off x="5085285" y="137853"/>
            <a:ext cx="1203480" cy="202680"/>
            <a:chOff x="5367297" y="137853"/>
            <a:chExt cx="1203480" cy="202680"/>
          </a:xfrm>
        </p:grpSpPr>
        <mc:AlternateContent xmlns:mc="http://schemas.openxmlformats.org/markup-compatibility/2006" xmlns:p14="http://schemas.microsoft.com/office/powerpoint/2010/main">
          <mc:Choice Requires="p14">
            <p:contentPart p14:bwMode="auto" r:id="rId41">
              <p14:nvContentPartPr>
                <p14:cNvPr id="78" name="Ink 77">
                  <a:extLst>
                    <a:ext uri="{FF2B5EF4-FFF2-40B4-BE49-F238E27FC236}">
                      <a16:creationId xmlns:a16="http://schemas.microsoft.com/office/drawing/2014/main" id="{F60187A4-79EF-73D8-E8A9-C3F74E939313}"/>
                    </a:ext>
                  </a:extLst>
                </p14:cNvPr>
                <p14:cNvContentPartPr/>
                <p14:nvPr/>
              </p14:nvContentPartPr>
              <p14:xfrm>
                <a:off x="5367297" y="164853"/>
                <a:ext cx="114480" cy="175680"/>
              </p14:xfrm>
            </p:contentPart>
          </mc:Choice>
          <mc:Fallback xmlns="">
            <p:pic>
              <p:nvPicPr>
                <p:cNvPr id="78" name="Ink 77">
                  <a:extLst>
                    <a:ext uri="{FF2B5EF4-FFF2-40B4-BE49-F238E27FC236}">
                      <a16:creationId xmlns:a16="http://schemas.microsoft.com/office/drawing/2014/main" id="{F60187A4-79EF-73D8-E8A9-C3F74E939313}"/>
                    </a:ext>
                  </a:extLst>
                </p:cNvPr>
                <p:cNvPicPr/>
                <p:nvPr/>
              </p:nvPicPr>
              <p:blipFill>
                <a:blip r:embed="rId42"/>
                <a:stretch>
                  <a:fillRect/>
                </a:stretch>
              </p:blipFill>
              <p:spPr>
                <a:xfrm>
                  <a:off x="5358657" y="156213"/>
                  <a:ext cx="13212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9" name="Ink 78">
                  <a:extLst>
                    <a:ext uri="{FF2B5EF4-FFF2-40B4-BE49-F238E27FC236}">
                      <a16:creationId xmlns:a16="http://schemas.microsoft.com/office/drawing/2014/main" id="{88724A26-1905-4BED-DEF9-282BC2D9333D}"/>
                    </a:ext>
                  </a:extLst>
                </p14:cNvPr>
                <p14:cNvContentPartPr/>
                <p14:nvPr/>
              </p14:nvContentPartPr>
              <p14:xfrm>
                <a:off x="5519937" y="179253"/>
                <a:ext cx="86040" cy="135000"/>
              </p14:xfrm>
            </p:contentPart>
          </mc:Choice>
          <mc:Fallback xmlns="">
            <p:pic>
              <p:nvPicPr>
                <p:cNvPr id="79" name="Ink 78">
                  <a:extLst>
                    <a:ext uri="{FF2B5EF4-FFF2-40B4-BE49-F238E27FC236}">
                      <a16:creationId xmlns:a16="http://schemas.microsoft.com/office/drawing/2014/main" id="{88724A26-1905-4BED-DEF9-282BC2D9333D}"/>
                    </a:ext>
                  </a:extLst>
                </p:cNvPr>
                <p:cNvPicPr/>
                <p:nvPr/>
              </p:nvPicPr>
              <p:blipFill>
                <a:blip r:embed="rId44"/>
                <a:stretch>
                  <a:fillRect/>
                </a:stretch>
              </p:blipFill>
              <p:spPr>
                <a:xfrm>
                  <a:off x="5511297" y="170253"/>
                  <a:ext cx="103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0" name="Ink 79">
                  <a:extLst>
                    <a:ext uri="{FF2B5EF4-FFF2-40B4-BE49-F238E27FC236}">
                      <a16:creationId xmlns:a16="http://schemas.microsoft.com/office/drawing/2014/main" id="{CEDE0C92-0A93-B610-32BC-0E171F1593A2}"/>
                    </a:ext>
                  </a:extLst>
                </p14:cNvPr>
                <p14:cNvContentPartPr/>
                <p14:nvPr/>
              </p14:nvContentPartPr>
              <p14:xfrm>
                <a:off x="5513817" y="220653"/>
                <a:ext cx="60840" cy="32040"/>
              </p14:xfrm>
            </p:contentPart>
          </mc:Choice>
          <mc:Fallback xmlns="">
            <p:pic>
              <p:nvPicPr>
                <p:cNvPr id="80" name="Ink 79">
                  <a:extLst>
                    <a:ext uri="{FF2B5EF4-FFF2-40B4-BE49-F238E27FC236}">
                      <a16:creationId xmlns:a16="http://schemas.microsoft.com/office/drawing/2014/main" id="{CEDE0C92-0A93-B610-32BC-0E171F1593A2}"/>
                    </a:ext>
                  </a:extLst>
                </p:cNvPr>
                <p:cNvPicPr/>
                <p:nvPr/>
              </p:nvPicPr>
              <p:blipFill>
                <a:blip r:embed="rId46"/>
                <a:stretch>
                  <a:fillRect/>
                </a:stretch>
              </p:blipFill>
              <p:spPr>
                <a:xfrm>
                  <a:off x="5504817" y="212013"/>
                  <a:ext cx="784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1" name="Ink 80">
                  <a:extLst>
                    <a:ext uri="{FF2B5EF4-FFF2-40B4-BE49-F238E27FC236}">
                      <a16:creationId xmlns:a16="http://schemas.microsoft.com/office/drawing/2014/main" id="{C41B974A-DCDA-6981-FE36-A1DF30FB9B86}"/>
                    </a:ext>
                  </a:extLst>
                </p14:cNvPr>
                <p14:cNvContentPartPr/>
                <p14:nvPr/>
              </p14:nvContentPartPr>
              <p14:xfrm>
                <a:off x="5653497" y="216333"/>
                <a:ext cx="84960" cy="80640"/>
              </p14:xfrm>
            </p:contentPart>
          </mc:Choice>
          <mc:Fallback xmlns="">
            <p:pic>
              <p:nvPicPr>
                <p:cNvPr id="81" name="Ink 80">
                  <a:extLst>
                    <a:ext uri="{FF2B5EF4-FFF2-40B4-BE49-F238E27FC236}">
                      <a16:creationId xmlns:a16="http://schemas.microsoft.com/office/drawing/2014/main" id="{C41B974A-DCDA-6981-FE36-A1DF30FB9B86}"/>
                    </a:ext>
                  </a:extLst>
                </p:cNvPr>
                <p:cNvPicPr/>
                <p:nvPr/>
              </p:nvPicPr>
              <p:blipFill>
                <a:blip r:embed="rId48"/>
                <a:stretch>
                  <a:fillRect/>
                </a:stretch>
              </p:blipFill>
              <p:spPr>
                <a:xfrm>
                  <a:off x="5644857" y="207333"/>
                  <a:ext cx="102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2" name="Ink 81">
                  <a:extLst>
                    <a:ext uri="{FF2B5EF4-FFF2-40B4-BE49-F238E27FC236}">
                      <a16:creationId xmlns:a16="http://schemas.microsoft.com/office/drawing/2014/main" id="{7D3B8C86-F9C7-2435-5EB5-064CF6335C80}"/>
                    </a:ext>
                  </a:extLst>
                </p14:cNvPr>
                <p14:cNvContentPartPr/>
                <p14:nvPr/>
              </p14:nvContentPartPr>
              <p14:xfrm>
                <a:off x="5757537" y="152613"/>
                <a:ext cx="117720" cy="136440"/>
              </p14:xfrm>
            </p:contentPart>
          </mc:Choice>
          <mc:Fallback xmlns="">
            <p:pic>
              <p:nvPicPr>
                <p:cNvPr id="82" name="Ink 81">
                  <a:extLst>
                    <a:ext uri="{FF2B5EF4-FFF2-40B4-BE49-F238E27FC236}">
                      <a16:creationId xmlns:a16="http://schemas.microsoft.com/office/drawing/2014/main" id="{7D3B8C86-F9C7-2435-5EB5-064CF6335C80}"/>
                    </a:ext>
                  </a:extLst>
                </p:cNvPr>
                <p:cNvPicPr/>
                <p:nvPr/>
              </p:nvPicPr>
              <p:blipFill>
                <a:blip r:embed="rId50"/>
                <a:stretch>
                  <a:fillRect/>
                </a:stretch>
              </p:blipFill>
              <p:spPr>
                <a:xfrm>
                  <a:off x="5748897" y="143613"/>
                  <a:ext cx="135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3" name="Ink 82">
                  <a:extLst>
                    <a:ext uri="{FF2B5EF4-FFF2-40B4-BE49-F238E27FC236}">
                      <a16:creationId xmlns:a16="http://schemas.microsoft.com/office/drawing/2014/main" id="{41400806-83F8-9F04-7B11-5D1DF2638156}"/>
                    </a:ext>
                  </a:extLst>
                </p14:cNvPr>
                <p14:cNvContentPartPr/>
                <p14:nvPr/>
              </p14:nvContentPartPr>
              <p14:xfrm>
                <a:off x="5746737" y="207333"/>
                <a:ext cx="85320" cy="12960"/>
              </p14:xfrm>
            </p:contentPart>
          </mc:Choice>
          <mc:Fallback xmlns="">
            <p:pic>
              <p:nvPicPr>
                <p:cNvPr id="83" name="Ink 82">
                  <a:extLst>
                    <a:ext uri="{FF2B5EF4-FFF2-40B4-BE49-F238E27FC236}">
                      <a16:creationId xmlns:a16="http://schemas.microsoft.com/office/drawing/2014/main" id="{41400806-83F8-9F04-7B11-5D1DF2638156}"/>
                    </a:ext>
                  </a:extLst>
                </p:cNvPr>
                <p:cNvPicPr/>
                <p:nvPr/>
              </p:nvPicPr>
              <p:blipFill>
                <a:blip r:embed="rId52"/>
                <a:stretch>
                  <a:fillRect/>
                </a:stretch>
              </p:blipFill>
              <p:spPr>
                <a:xfrm>
                  <a:off x="5738097" y="198333"/>
                  <a:ext cx="10296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4" name="Ink 83">
                  <a:extLst>
                    <a:ext uri="{FF2B5EF4-FFF2-40B4-BE49-F238E27FC236}">
                      <a16:creationId xmlns:a16="http://schemas.microsoft.com/office/drawing/2014/main" id="{01E391B6-F945-5A21-76C0-67453E3FA320}"/>
                    </a:ext>
                  </a:extLst>
                </p14:cNvPr>
                <p14:cNvContentPartPr/>
                <p14:nvPr/>
              </p14:nvContentPartPr>
              <p14:xfrm>
                <a:off x="5902257" y="179613"/>
                <a:ext cx="54720" cy="74880"/>
              </p14:xfrm>
            </p:contentPart>
          </mc:Choice>
          <mc:Fallback xmlns="">
            <p:pic>
              <p:nvPicPr>
                <p:cNvPr id="84" name="Ink 83">
                  <a:extLst>
                    <a:ext uri="{FF2B5EF4-FFF2-40B4-BE49-F238E27FC236}">
                      <a16:creationId xmlns:a16="http://schemas.microsoft.com/office/drawing/2014/main" id="{01E391B6-F945-5A21-76C0-67453E3FA320}"/>
                    </a:ext>
                  </a:extLst>
                </p:cNvPr>
                <p:cNvPicPr/>
                <p:nvPr/>
              </p:nvPicPr>
              <p:blipFill>
                <a:blip r:embed="rId54"/>
                <a:stretch>
                  <a:fillRect/>
                </a:stretch>
              </p:blipFill>
              <p:spPr>
                <a:xfrm>
                  <a:off x="5893257" y="170973"/>
                  <a:ext cx="7236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9683E7B3-0064-E6A6-78C5-B1A2DB74196A}"/>
                    </a:ext>
                  </a:extLst>
                </p14:cNvPr>
                <p14:cNvContentPartPr/>
                <p14:nvPr/>
              </p14:nvContentPartPr>
              <p14:xfrm>
                <a:off x="5982537" y="209853"/>
                <a:ext cx="118800" cy="68400"/>
              </p14:xfrm>
            </p:contentPart>
          </mc:Choice>
          <mc:Fallback xmlns="">
            <p:pic>
              <p:nvPicPr>
                <p:cNvPr id="85" name="Ink 84">
                  <a:extLst>
                    <a:ext uri="{FF2B5EF4-FFF2-40B4-BE49-F238E27FC236}">
                      <a16:creationId xmlns:a16="http://schemas.microsoft.com/office/drawing/2014/main" id="{9683E7B3-0064-E6A6-78C5-B1A2DB74196A}"/>
                    </a:ext>
                  </a:extLst>
                </p:cNvPr>
                <p:cNvPicPr/>
                <p:nvPr/>
              </p:nvPicPr>
              <p:blipFill>
                <a:blip r:embed="rId56"/>
                <a:stretch>
                  <a:fillRect/>
                </a:stretch>
              </p:blipFill>
              <p:spPr>
                <a:xfrm>
                  <a:off x="5973897" y="200853"/>
                  <a:ext cx="1364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7" name="Ink 86">
                  <a:extLst>
                    <a:ext uri="{FF2B5EF4-FFF2-40B4-BE49-F238E27FC236}">
                      <a16:creationId xmlns:a16="http://schemas.microsoft.com/office/drawing/2014/main" id="{A0A4F14A-6AE3-86C1-D19B-C77AE3D466B7}"/>
                    </a:ext>
                  </a:extLst>
                </p14:cNvPr>
                <p14:cNvContentPartPr/>
                <p14:nvPr/>
              </p14:nvContentPartPr>
              <p14:xfrm>
                <a:off x="6142017" y="188253"/>
                <a:ext cx="117000" cy="88920"/>
              </p14:xfrm>
            </p:contentPart>
          </mc:Choice>
          <mc:Fallback xmlns="">
            <p:pic>
              <p:nvPicPr>
                <p:cNvPr id="87" name="Ink 86">
                  <a:extLst>
                    <a:ext uri="{FF2B5EF4-FFF2-40B4-BE49-F238E27FC236}">
                      <a16:creationId xmlns:a16="http://schemas.microsoft.com/office/drawing/2014/main" id="{A0A4F14A-6AE3-86C1-D19B-C77AE3D466B7}"/>
                    </a:ext>
                  </a:extLst>
                </p:cNvPr>
                <p:cNvPicPr/>
                <p:nvPr/>
              </p:nvPicPr>
              <p:blipFill>
                <a:blip r:embed="rId58"/>
                <a:stretch>
                  <a:fillRect/>
                </a:stretch>
              </p:blipFill>
              <p:spPr>
                <a:xfrm>
                  <a:off x="6133017" y="179613"/>
                  <a:ext cx="1346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8" name="Ink 87">
                  <a:extLst>
                    <a:ext uri="{FF2B5EF4-FFF2-40B4-BE49-F238E27FC236}">
                      <a16:creationId xmlns:a16="http://schemas.microsoft.com/office/drawing/2014/main" id="{D6C81DD4-F4A7-1708-4804-F229D8744D19}"/>
                    </a:ext>
                  </a:extLst>
                </p14:cNvPr>
                <p14:cNvContentPartPr/>
                <p14:nvPr/>
              </p14:nvContentPartPr>
              <p14:xfrm>
                <a:off x="6293217" y="201213"/>
                <a:ext cx="117360" cy="80640"/>
              </p14:xfrm>
            </p:contentPart>
          </mc:Choice>
          <mc:Fallback xmlns="">
            <p:pic>
              <p:nvPicPr>
                <p:cNvPr id="88" name="Ink 87">
                  <a:extLst>
                    <a:ext uri="{FF2B5EF4-FFF2-40B4-BE49-F238E27FC236}">
                      <a16:creationId xmlns:a16="http://schemas.microsoft.com/office/drawing/2014/main" id="{D6C81DD4-F4A7-1708-4804-F229D8744D19}"/>
                    </a:ext>
                  </a:extLst>
                </p:cNvPr>
                <p:cNvPicPr/>
                <p:nvPr/>
              </p:nvPicPr>
              <p:blipFill>
                <a:blip r:embed="rId60"/>
                <a:stretch>
                  <a:fillRect/>
                </a:stretch>
              </p:blipFill>
              <p:spPr>
                <a:xfrm>
                  <a:off x="6284217" y="192573"/>
                  <a:ext cx="1350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8FB3F13A-8518-F7C0-56B2-E341A872DB55}"/>
                    </a:ext>
                  </a:extLst>
                </p14:cNvPr>
                <p14:cNvContentPartPr/>
                <p14:nvPr/>
              </p14:nvContentPartPr>
              <p14:xfrm>
                <a:off x="6460977" y="137853"/>
                <a:ext cx="109800" cy="148320"/>
              </p14:xfrm>
            </p:contentPart>
          </mc:Choice>
          <mc:Fallback xmlns="">
            <p:pic>
              <p:nvPicPr>
                <p:cNvPr id="89" name="Ink 88">
                  <a:extLst>
                    <a:ext uri="{FF2B5EF4-FFF2-40B4-BE49-F238E27FC236}">
                      <a16:creationId xmlns:a16="http://schemas.microsoft.com/office/drawing/2014/main" id="{8FB3F13A-8518-F7C0-56B2-E341A872DB55}"/>
                    </a:ext>
                  </a:extLst>
                </p:cNvPr>
                <p:cNvPicPr/>
                <p:nvPr/>
              </p:nvPicPr>
              <p:blipFill>
                <a:blip r:embed="rId62"/>
                <a:stretch>
                  <a:fillRect/>
                </a:stretch>
              </p:blipFill>
              <p:spPr>
                <a:xfrm>
                  <a:off x="6452337" y="129213"/>
                  <a:ext cx="127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E5FD69BA-B084-0ABB-9F75-0EC8E1507B25}"/>
                    </a:ext>
                  </a:extLst>
                </p14:cNvPr>
                <p14:cNvContentPartPr/>
                <p14:nvPr/>
              </p14:nvContentPartPr>
              <p14:xfrm>
                <a:off x="6426057" y="193293"/>
                <a:ext cx="138600" cy="18720"/>
              </p14:xfrm>
            </p:contentPart>
          </mc:Choice>
          <mc:Fallback xmlns="">
            <p:pic>
              <p:nvPicPr>
                <p:cNvPr id="90" name="Ink 89">
                  <a:extLst>
                    <a:ext uri="{FF2B5EF4-FFF2-40B4-BE49-F238E27FC236}">
                      <a16:creationId xmlns:a16="http://schemas.microsoft.com/office/drawing/2014/main" id="{E5FD69BA-B084-0ABB-9F75-0EC8E1507B25}"/>
                    </a:ext>
                  </a:extLst>
                </p:cNvPr>
                <p:cNvPicPr/>
                <p:nvPr/>
              </p:nvPicPr>
              <p:blipFill>
                <a:blip r:embed="rId64"/>
                <a:stretch>
                  <a:fillRect/>
                </a:stretch>
              </p:blipFill>
              <p:spPr>
                <a:xfrm>
                  <a:off x="6417057" y="184293"/>
                  <a:ext cx="15624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5">
            <p14:nvContentPartPr>
              <p14:cNvPr id="5" name="Ink 4">
                <a:extLst>
                  <a:ext uri="{FF2B5EF4-FFF2-40B4-BE49-F238E27FC236}">
                    <a16:creationId xmlns:a16="http://schemas.microsoft.com/office/drawing/2014/main" id="{D17606D8-60DC-1494-C0A9-AA959891E416}"/>
                  </a:ext>
                </a:extLst>
              </p14:cNvPr>
              <p14:cNvContentPartPr/>
              <p14:nvPr/>
            </p14:nvContentPartPr>
            <p14:xfrm>
              <a:off x="4934217" y="624573"/>
              <a:ext cx="111240" cy="140760"/>
            </p14:xfrm>
          </p:contentPart>
        </mc:Choice>
        <mc:Fallback xmlns="">
          <p:pic>
            <p:nvPicPr>
              <p:cNvPr id="5" name="Ink 4">
                <a:extLst>
                  <a:ext uri="{FF2B5EF4-FFF2-40B4-BE49-F238E27FC236}">
                    <a16:creationId xmlns:a16="http://schemas.microsoft.com/office/drawing/2014/main" id="{D17606D8-60DC-1494-C0A9-AA959891E416}"/>
                  </a:ext>
                </a:extLst>
              </p:cNvPr>
              <p:cNvPicPr/>
              <p:nvPr/>
            </p:nvPicPr>
            <p:blipFill>
              <a:blip r:embed="rId66"/>
              <a:stretch>
                <a:fillRect/>
              </a:stretch>
            </p:blipFill>
            <p:spPr>
              <a:xfrm>
                <a:off x="4925217" y="615573"/>
                <a:ext cx="128880" cy="158400"/>
              </a:xfrm>
              <a:prstGeom prst="rect">
                <a:avLst/>
              </a:prstGeom>
            </p:spPr>
          </p:pic>
        </mc:Fallback>
      </mc:AlternateContent>
      <p:grpSp>
        <p:nvGrpSpPr>
          <p:cNvPr id="116" name="Group 115">
            <a:extLst>
              <a:ext uri="{FF2B5EF4-FFF2-40B4-BE49-F238E27FC236}">
                <a16:creationId xmlns:a16="http://schemas.microsoft.com/office/drawing/2014/main" id="{9E94884C-098D-91A6-5B48-E28916A7AA14}"/>
              </a:ext>
            </a:extLst>
          </p:cNvPr>
          <p:cNvGrpSpPr/>
          <p:nvPr/>
        </p:nvGrpSpPr>
        <p:grpSpPr>
          <a:xfrm>
            <a:off x="6724105" y="564815"/>
            <a:ext cx="504360" cy="212760"/>
            <a:chOff x="6724105" y="564815"/>
            <a:chExt cx="504360" cy="212760"/>
          </a:xfrm>
        </p:grpSpPr>
        <mc:AlternateContent xmlns:mc="http://schemas.openxmlformats.org/markup-compatibility/2006" xmlns:p14="http://schemas.microsoft.com/office/powerpoint/2010/main">
          <mc:Choice Requires="p14">
            <p:contentPart p14:bwMode="auto" r:id="rId67">
              <p14:nvContentPartPr>
                <p14:cNvPr id="104" name="Ink 103">
                  <a:extLst>
                    <a:ext uri="{FF2B5EF4-FFF2-40B4-BE49-F238E27FC236}">
                      <a16:creationId xmlns:a16="http://schemas.microsoft.com/office/drawing/2014/main" id="{06502B59-00F5-A799-AF6D-33521395C206}"/>
                    </a:ext>
                  </a:extLst>
                </p14:cNvPr>
                <p14:cNvContentPartPr/>
                <p14:nvPr/>
              </p14:nvContentPartPr>
              <p14:xfrm>
                <a:off x="6724105" y="564815"/>
                <a:ext cx="13680" cy="146160"/>
              </p14:xfrm>
            </p:contentPart>
          </mc:Choice>
          <mc:Fallback xmlns="">
            <p:pic>
              <p:nvPicPr>
                <p:cNvPr id="104" name="Ink 103">
                  <a:extLst>
                    <a:ext uri="{FF2B5EF4-FFF2-40B4-BE49-F238E27FC236}">
                      <a16:creationId xmlns:a16="http://schemas.microsoft.com/office/drawing/2014/main" id="{06502B59-00F5-A799-AF6D-33521395C206}"/>
                    </a:ext>
                  </a:extLst>
                </p:cNvPr>
                <p:cNvPicPr/>
                <p:nvPr/>
              </p:nvPicPr>
              <p:blipFill>
                <a:blip r:embed="rId68"/>
                <a:stretch>
                  <a:fillRect/>
                </a:stretch>
              </p:blipFill>
              <p:spPr>
                <a:xfrm>
                  <a:off x="6715465" y="556175"/>
                  <a:ext cx="3132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5" name="Ink 104">
                  <a:extLst>
                    <a:ext uri="{FF2B5EF4-FFF2-40B4-BE49-F238E27FC236}">
                      <a16:creationId xmlns:a16="http://schemas.microsoft.com/office/drawing/2014/main" id="{F5C4FA89-E242-BC3D-74D9-CB3FE72FF7F5}"/>
                    </a:ext>
                  </a:extLst>
                </p14:cNvPr>
                <p14:cNvContentPartPr/>
                <p14:nvPr/>
              </p14:nvContentPartPr>
              <p14:xfrm>
                <a:off x="6737785" y="584975"/>
                <a:ext cx="90360" cy="120600"/>
              </p14:xfrm>
            </p:contentPart>
          </mc:Choice>
          <mc:Fallback xmlns="">
            <p:pic>
              <p:nvPicPr>
                <p:cNvPr id="105" name="Ink 104">
                  <a:extLst>
                    <a:ext uri="{FF2B5EF4-FFF2-40B4-BE49-F238E27FC236}">
                      <a16:creationId xmlns:a16="http://schemas.microsoft.com/office/drawing/2014/main" id="{F5C4FA89-E242-BC3D-74D9-CB3FE72FF7F5}"/>
                    </a:ext>
                  </a:extLst>
                </p:cNvPr>
                <p:cNvPicPr/>
                <p:nvPr/>
              </p:nvPicPr>
              <p:blipFill>
                <a:blip r:embed="rId70"/>
                <a:stretch>
                  <a:fillRect/>
                </a:stretch>
              </p:blipFill>
              <p:spPr>
                <a:xfrm>
                  <a:off x="6729145" y="575975"/>
                  <a:ext cx="10800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7A16D43-81D6-17B0-0EA0-4AE169CA7969}"/>
                    </a:ext>
                  </a:extLst>
                </p14:cNvPr>
                <p14:cNvContentPartPr/>
                <p14:nvPr/>
              </p14:nvContentPartPr>
              <p14:xfrm>
                <a:off x="6741025" y="659855"/>
                <a:ext cx="57240" cy="22680"/>
              </p14:xfrm>
            </p:contentPart>
          </mc:Choice>
          <mc:Fallback xmlns="">
            <p:pic>
              <p:nvPicPr>
                <p:cNvPr id="106" name="Ink 105">
                  <a:extLst>
                    <a:ext uri="{FF2B5EF4-FFF2-40B4-BE49-F238E27FC236}">
                      <a16:creationId xmlns:a16="http://schemas.microsoft.com/office/drawing/2014/main" id="{57A16D43-81D6-17B0-0EA0-4AE169CA7969}"/>
                    </a:ext>
                  </a:extLst>
                </p:cNvPr>
                <p:cNvPicPr/>
                <p:nvPr/>
              </p:nvPicPr>
              <p:blipFill>
                <a:blip r:embed="rId72"/>
                <a:stretch>
                  <a:fillRect/>
                </a:stretch>
              </p:blipFill>
              <p:spPr>
                <a:xfrm>
                  <a:off x="6732025" y="650855"/>
                  <a:ext cx="7488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F81D2C69-B4B1-1F79-67B5-E1803EE6C79C}"/>
                    </a:ext>
                  </a:extLst>
                </p14:cNvPr>
                <p14:cNvContentPartPr/>
                <p14:nvPr/>
              </p14:nvContentPartPr>
              <p14:xfrm>
                <a:off x="6836065" y="653015"/>
                <a:ext cx="65160" cy="50760"/>
              </p14:xfrm>
            </p:contentPart>
          </mc:Choice>
          <mc:Fallback xmlns="">
            <p:pic>
              <p:nvPicPr>
                <p:cNvPr id="107" name="Ink 106">
                  <a:extLst>
                    <a:ext uri="{FF2B5EF4-FFF2-40B4-BE49-F238E27FC236}">
                      <a16:creationId xmlns:a16="http://schemas.microsoft.com/office/drawing/2014/main" id="{F81D2C69-B4B1-1F79-67B5-E1803EE6C79C}"/>
                    </a:ext>
                  </a:extLst>
                </p:cNvPr>
                <p:cNvPicPr/>
                <p:nvPr/>
              </p:nvPicPr>
              <p:blipFill>
                <a:blip r:embed="rId74"/>
                <a:stretch>
                  <a:fillRect/>
                </a:stretch>
              </p:blipFill>
              <p:spPr>
                <a:xfrm>
                  <a:off x="6827065" y="644015"/>
                  <a:ext cx="82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8" name="Ink 107">
                  <a:extLst>
                    <a:ext uri="{FF2B5EF4-FFF2-40B4-BE49-F238E27FC236}">
                      <a16:creationId xmlns:a16="http://schemas.microsoft.com/office/drawing/2014/main" id="{98ABA1AC-97A9-23E4-1632-E874A540FDDB}"/>
                    </a:ext>
                  </a:extLst>
                </p14:cNvPr>
                <p14:cNvContentPartPr/>
                <p14:nvPr/>
              </p14:nvContentPartPr>
              <p14:xfrm>
                <a:off x="6931105" y="651935"/>
                <a:ext cx="72360" cy="125640"/>
              </p14:xfrm>
            </p:contentPart>
          </mc:Choice>
          <mc:Fallback xmlns="">
            <p:pic>
              <p:nvPicPr>
                <p:cNvPr id="108" name="Ink 107">
                  <a:extLst>
                    <a:ext uri="{FF2B5EF4-FFF2-40B4-BE49-F238E27FC236}">
                      <a16:creationId xmlns:a16="http://schemas.microsoft.com/office/drawing/2014/main" id="{98ABA1AC-97A9-23E4-1632-E874A540FDDB}"/>
                    </a:ext>
                  </a:extLst>
                </p:cNvPr>
                <p:cNvPicPr/>
                <p:nvPr/>
              </p:nvPicPr>
              <p:blipFill>
                <a:blip r:embed="rId76"/>
                <a:stretch>
                  <a:fillRect/>
                </a:stretch>
              </p:blipFill>
              <p:spPr>
                <a:xfrm>
                  <a:off x="6922105" y="642935"/>
                  <a:ext cx="9000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9" name="Ink 108">
                  <a:extLst>
                    <a:ext uri="{FF2B5EF4-FFF2-40B4-BE49-F238E27FC236}">
                      <a16:creationId xmlns:a16="http://schemas.microsoft.com/office/drawing/2014/main" id="{2E8B20ED-C263-1992-7738-7815DACFF214}"/>
                    </a:ext>
                  </a:extLst>
                </p14:cNvPr>
                <p14:cNvContentPartPr/>
                <p14:nvPr/>
              </p14:nvContentPartPr>
              <p14:xfrm>
                <a:off x="7028665" y="577775"/>
                <a:ext cx="32760" cy="124200"/>
              </p14:xfrm>
            </p:contentPart>
          </mc:Choice>
          <mc:Fallback xmlns="">
            <p:pic>
              <p:nvPicPr>
                <p:cNvPr id="109" name="Ink 108">
                  <a:extLst>
                    <a:ext uri="{FF2B5EF4-FFF2-40B4-BE49-F238E27FC236}">
                      <a16:creationId xmlns:a16="http://schemas.microsoft.com/office/drawing/2014/main" id="{2E8B20ED-C263-1992-7738-7815DACFF214}"/>
                    </a:ext>
                  </a:extLst>
                </p:cNvPr>
                <p:cNvPicPr/>
                <p:nvPr/>
              </p:nvPicPr>
              <p:blipFill>
                <a:blip r:embed="rId78"/>
                <a:stretch>
                  <a:fillRect/>
                </a:stretch>
              </p:blipFill>
              <p:spPr>
                <a:xfrm>
                  <a:off x="7019665" y="568775"/>
                  <a:ext cx="5040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0" name="Ink 109">
                  <a:extLst>
                    <a:ext uri="{FF2B5EF4-FFF2-40B4-BE49-F238E27FC236}">
                      <a16:creationId xmlns:a16="http://schemas.microsoft.com/office/drawing/2014/main" id="{7F3A540D-B477-D40D-07FD-A8431ACCE673}"/>
                    </a:ext>
                  </a:extLst>
                </p14:cNvPr>
                <p14:cNvContentPartPr/>
                <p14:nvPr/>
              </p14:nvContentPartPr>
              <p14:xfrm>
                <a:off x="7078345" y="632855"/>
                <a:ext cx="72720" cy="64440"/>
              </p14:xfrm>
            </p:contentPart>
          </mc:Choice>
          <mc:Fallback xmlns="">
            <p:pic>
              <p:nvPicPr>
                <p:cNvPr id="110" name="Ink 109">
                  <a:extLst>
                    <a:ext uri="{FF2B5EF4-FFF2-40B4-BE49-F238E27FC236}">
                      <a16:creationId xmlns:a16="http://schemas.microsoft.com/office/drawing/2014/main" id="{7F3A540D-B477-D40D-07FD-A8431ACCE673}"/>
                    </a:ext>
                  </a:extLst>
                </p:cNvPr>
                <p:cNvPicPr/>
                <p:nvPr/>
              </p:nvPicPr>
              <p:blipFill>
                <a:blip r:embed="rId80"/>
                <a:stretch>
                  <a:fillRect/>
                </a:stretch>
              </p:blipFill>
              <p:spPr>
                <a:xfrm>
                  <a:off x="7069705" y="623855"/>
                  <a:ext cx="903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1" name="Ink 110">
                  <a:extLst>
                    <a:ext uri="{FF2B5EF4-FFF2-40B4-BE49-F238E27FC236}">
                      <a16:creationId xmlns:a16="http://schemas.microsoft.com/office/drawing/2014/main" id="{0E938D2B-EE77-84C8-477B-EA1A8DD64451}"/>
                    </a:ext>
                  </a:extLst>
                </p14:cNvPr>
                <p14:cNvContentPartPr/>
                <p14:nvPr/>
              </p14:nvContentPartPr>
              <p14:xfrm>
                <a:off x="7168345" y="632135"/>
                <a:ext cx="56160" cy="72000"/>
              </p14:xfrm>
            </p:contentPart>
          </mc:Choice>
          <mc:Fallback xmlns="">
            <p:pic>
              <p:nvPicPr>
                <p:cNvPr id="111" name="Ink 110">
                  <a:extLst>
                    <a:ext uri="{FF2B5EF4-FFF2-40B4-BE49-F238E27FC236}">
                      <a16:creationId xmlns:a16="http://schemas.microsoft.com/office/drawing/2014/main" id="{0E938D2B-EE77-84C8-477B-EA1A8DD64451}"/>
                    </a:ext>
                  </a:extLst>
                </p:cNvPr>
                <p:cNvPicPr/>
                <p:nvPr/>
              </p:nvPicPr>
              <p:blipFill>
                <a:blip r:embed="rId82"/>
                <a:stretch>
                  <a:fillRect/>
                </a:stretch>
              </p:blipFill>
              <p:spPr>
                <a:xfrm>
                  <a:off x="7159705" y="623135"/>
                  <a:ext cx="73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2" name="Ink 111">
                  <a:extLst>
                    <a:ext uri="{FF2B5EF4-FFF2-40B4-BE49-F238E27FC236}">
                      <a16:creationId xmlns:a16="http://schemas.microsoft.com/office/drawing/2014/main" id="{21F407B0-0926-090A-A0CF-23BAB0F989CE}"/>
                    </a:ext>
                  </a:extLst>
                </p14:cNvPr>
                <p14:cNvContentPartPr/>
                <p14:nvPr/>
              </p14:nvContentPartPr>
              <p14:xfrm>
                <a:off x="7173025" y="628535"/>
                <a:ext cx="55440" cy="21960"/>
              </p14:xfrm>
            </p:contentPart>
          </mc:Choice>
          <mc:Fallback xmlns="">
            <p:pic>
              <p:nvPicPr>
                <p:cNvPr id="112" name="Ink 111">
                  <a:extLst>
                    <a:ext uri="{FF2B5EF4-FFF2-40B4-BE49-F238E27FC236}">
                      <a16:creationId xmlns:a16="http://schemas.microsoft.com/office/drawing/2014/main" id="{21F407B0-0926-090A-A0CF-23BAB0F989CE}"/>
                    </a:ext>
                  </a:extLst>
                </p:cNvPr>
                <p:cNvPicPr/>
                <p:nvPr/>
              </p:nvPicPr>
              <p:blipFill>
                <a:blip r:embed="rId84"/>
                <a:stretch>
                  <a:fillRect/>
                </a:stretch>
              </p:blipFill>
              <p:spPr>
                <a:xfrm>
                  <a:off x="7164385" y="619535"/>
                  <a:ext cx="73080" cy="39600"/>
                </a:xfrm>
                <a:prstGeom prst="rect">
                  <a:avLst/>
                </a:prstGeom>
              </p:spPr>
            </p:pic>
          </mc:Fallback>
        </mc:AlternateContent>
      </p:grpSp>
      <p:grpSp>
        <p:nvGrpSpPr>
          <p:cNvPr id="115" name="Group 114">
            <a:extLst>
              <a:ext uri="{FF2B5EF4-FFF2-40B4-BE49-F238E27FC236}">
                <a16:creationId xmlns:a16="http://schemas.microsoft.com/office/drawing/2014/main" id="{7ECD3F44-9269-9ED6-6981-0AEF69991B06}"/>
              </a:ext>
            </a:extLst>
          </p:cNvPr>
          <p:cNvGrpSpPr/>
          <p:nvPr/>
        </p:nvGrpSpPr>
        <p:grpSpPr>
          <a:xfrm>
            <a:off x="7372825" y="577055"/>
            <a:ext cx="151560" cy="114480"/>
            <a:chOff x="7372825" y="577055"/>
            <a:chExt cx="151560" cy="114480"/>
          </a:xfrm>
        </p:grpSpPr>
        <mc:AlternateContent xmlns:mc="http://schemas.openxmlformats.org/markup-compatibility/2006" xmlns:p14="http://schemas.microsoft.com/office/powerpoint/2010/main">
          <mc:Choice Requires="p14">
            <p:contentPart p14:bwMode="auto" r:id="rId85">
              <p14:nvContentPartPr>
                <p14:cNvPr id="113" name="Ink 112">
                  <a:extLst>
                    <a:ext uri="{FF2B5EF4-FFF2-40B4-BE49-F238E27FC236}">
                      <a16:creationId xmlns:a16="http://schemas.microsoft.com/office/drawing/2014/main" id="{5FCA61D4-7CC0-2634-B8DB-ACD837C17E29}"/>
                    </a:ext>
                  </a:extLst>
                </p14:cNvPr>
                <p14:cNvContentPartPr/>
                <p14:nvPr/>
              </p14:nvContentPartPr>
              <p14:xfrm>
                <a:off x="7372825" y="577055"/>
                <a:ext cx="151560" cy="114480"/>
              </p14:xfrm>
            </p:contentPart>
          </mc:Choice>
          <mc:Fallback xmlns="">
            <p:pic>
              <p:nvPicPr>
                <p:cNvPr id="113" name="Ink 112">
                  <a:extLst>
                    <a:ext uri="{FF2B5EF4-FFF2-40B4-BE49-F238E27FC236}">
                      <a16:creationId xmlns:a16="http://schemas.microsoft.com/office/drawing/2014/main" id="{5FCA61D4-7CC0-2634-B8DB-ACD837C17E29}"/>
                    </a:ext>
                  </a:extLst>
                </p:cNvPr>
                <p:cNvPicPr/>
                <p:nvPr/>
              </p:nvPicPr>
              <p:blipFill>
                <a:blip r:embed="rId86"/>
                <a:stretch>
                  <a:fillRect/>
                </a:stretch>
              </p:blipFill>
              <p:spPr>
                <a:xfrm>
                  <a:off x="7364185" y="568415"/>
                  <a:ext cx="1692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4" name="Ink 113">
                  <a:extLst>
                    <a:ext uri="{FF2B5EF4-FFF2-40B4-BE49-F238E27FC236}">
                      <a16:creationId xmlns:a16="http://schemas.microsoft.com/office/drawing/2014/main" id="{AC69F1D7-ACEE-C324-AEAD-E8E6DD305730}"/>
                    </a:ext>
                  </a:extLst>
                </p14:cNvPr>
                <p14:cNvContentPartPr/>
                <p14:nvPr/>
              </p14:nvContentPartPr>
              <p14:xfrm>
                <a:off x="7470025" y="622775"/>
                <a:ext cx="51840" cy="10440"/>
              </p14:xfrm>
            </p:contentPart>
          </mc:Choice>
          <mc:Fallback xmlns="">
            <p:pic>
              <p:nvPicPr>
                <p:cNvPr id="114" name="Ink 113">
                  <a:extLst>
                    <a:ext uri="{FF2B5EF4-FFF2-40B4-BE49-F238E27FC236}">
                      <a16:creationId xmlns:a16="http://schemas.microsoft.com/office/drawing/2014/main" id="{AC69F1D7-ACEE-C324-AEAD-E8E6DD305730}"/>
                    </a:ext>
                  </a:extLst>
                </p:cNvPr>
                <p:cNvPicPr/>
                <p:nvPr/>
              </p:nvPicPr>
              <p:blipFill>
                <a:blip r:embed="rId88"/>
                <a:stretch>
                  <a:fillRect/>
                </a:stretch>
              </p:blipFill>
              <p:spPr>
                <a:xfrm>
                  <a:off x="7461025" y="613775"/>
                  <a:ext cx="69480" cy="28080"/>
                </a:xfrm>
                <a:prstGeom prst="rect">
                  <a:avLst/>
                </a:prstGeom>
              </p:spPr>
            </p:pic>
          </mc:Fallback>
        </mc:AlternateContent>
      </p:grpSp>
      <p:grpSp>
        <p:nvGrpSpPr>
          <p:cNvPr id="137" name="Group 136">
            <a:extLst>
              <a:ext uri="{FF2B5EF4-FFF2-40B4-BE49-F238E27FC236}">
                <a16:creationId xmlns:a16="http://schemas.microsoft.com/office/drawing/2014/main" id="{21985791-6FF1-F086-07D6-A991761DEF67}"/>
              </a:ext>
            </a:extLst>
          </p:cNvPr>
          <p:cNvGrpSpPr/>
          <p:nvPr/>
        </p:nvGrpSpPr>
        <p:grpSpPr>
          <a:xfrm>
            <a:off x="7700065" y="554375"/>
            <a:ext cx="322200" cy="150120"/>
            <a:chOff x="7700065" y="554375"/>
            <a:chExt cx="322200" cy="150120"/>
          </a:xfrm>
        </p:grpSpPr>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1A611A0E-2220-073C-FFDB-56DDFE4AC7AE}"/>
                    </a:ext>
                  </a:extLst>
                </p14:cNvPr>
                <p14:cNvContentPartPr/>
                <p14:nvPr/>
              </p14:nvContentPartPr>
              <p14:xfrm>
                <a:off x="7700065" y="554375"/>
                <a:ext cx="72360" cy="150120"/>
              </p14:xfrm>
            </p:contentPart>
          </mc:Choice>
          <mc:Fallback xmlns="">
            <p:pic>
              <p:nvPicPr>
                <p:cNvPr id="117" name="Ink 116">
                  <a:extLst>
                    <a:ext uri="{FF2B5EF4-FFF2-40B4-BE49-F238E27FC236}">
                      <a16:creationId xmlns:a16="http://schemas.microsoft.com/office/drawing/2014/main" id="{1A611A0E-2220-073C-FFDB-56DDFE4AC7AE}"/>
                    </a:ext>
                  </a:extLst>
                </p:cNvPr>
                <p:cNvPicPr/>
                <p:nvPr/>
              </p:nvPicPr>
              <p:blipFill>
                <a:blip r:embed="rId90"/>
                <a:stretch>
                  <a:fillRect/>
                </a:stretch>
              </p:blipFill>
              <p:spPr>
                <a:xfrm>
                  <a:off x="7691425" y="545735"/>
                  <a:ext cx="900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FCE08185-FA80-0C71-045E-91C44B3F469E}"/>
                    </a:ext>
                  </a:extLst>
                </p14:cNvPr>
                <p14:cNvContentPartPr/>
                <p14:nvPr/>
              </p14:nvContentPartPr>
              <p14:xfrm>
                <a:off x="7785025" y="629255"/>
                <a:ext cx="73080" cy="51480"/>
              </p14:xfrm>
            </p:contentPart>
          </mc:Choice>
          <mc:Fallback xmlns="">
            <p:pic>
              <p:nvPicPr>
                <p:cNvPr id="118" name="Ink 117">
                  <a:extLst>
                    <a:ext uri="{FF2B5EF4-FFF2-40B4-BE49-F238E27FC236}">
                      <a16:creationId xmlns:a16="http://schemas.microsoft.com/office/drawing/2014/main" id="{FCE08185-FA80-0C71-045E-91C44B3F469E}"/>
                    </a:ext>
                  </a:extLst>
                </p:cNvPr>
                <p:cNvPicPr/>
                <p:nvPr/>
              </p:nvPicPr>
              <p:blipFill>
                <a:blip r:embed="rId92"/>
                <a:stretch>
                  <a:fillRect/>
                </a:stretch>
              </p:blipFill>
              <p:spPr>
                <a:xfrm>
                  <a:off x="7776385" y="620615"/>
                  <a:ext cx="907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E5B0A7AE-B9A1-72EC-0E43-C8DD5AAC9E24}"/>
                    </a:ext>
                  </a:extLst>
                </p14:cNvPr>
                <p14:cNvContentPartPr/>
                <p14:nvPr/>
              </p14:nvContentPartPr>
              <p14:xfrm>
                <a:off x="7878625" y="623135"/>
                <a:ext cx="42480" cy="50760"/>
              </p14:xfrm>
            </p:contentPart>
          </mc:Choice>
          <mc:Fallback xmlns="">
            <p:pic>
              <p:nvPicPr>
                <p:cNvPr id="119" name="Ink 118">
                  <a:extLst>
                    <a:ext uri="{FF2B5EF4-FFF2-40B4-BE49-F238E27FC236}">
                      <a16:creationId xmlns:a16="http://schemas.microsoft.com/office/drawing/2014/main" id="{E5B0A7AE-B9A1-72EC-0E43-C8DD5AAC9E24}"/>
                    </a:ext>
                  </a:extLst>
                </p:cNvPr>
                <p:cNvPicPr/>
                <p:nvPr/>
              </p:nvPicPr>
              <p:blipFill>
                <a:blip r:embed="rId94"/>
                <a:stretch>
                  <a:fillRect/>
                </a:stretch>
              </p:blipFill>
              <p:spPr>
                <a:xfrm>
                  <a:off x="7869625" y="614135"/>
                  <a:ext cx="601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5324B65F-A086-33FA-999B-CB0CB613716B}"/>
                    </a:ext>
                  </a:extLst>
                </p14:cNvPr>
                <p14:cNvContentPartPr/>
                <p14:nvPr/>
              </p14:nvContentPartPr>
              <p14:xfrm>
                <a:off x="7867825" y="623135"/>
                <a:ext cx="34920" cy="16200"/>
              </p14:xfrm>
            </p:contentPart>
          </mc:Choice>
          <mc:Fallback xmlns="">
            <p:pic>
              <p:nvPicPr>
                <p:cNvPr id="120" name="Ink 119">
                  <a:extLst>
                    <a:ext uri="{FF2B5EF4-FFF2-40B4-BE49-F238E27FC236}">
                      <a16:creationId xmlns:a16="http://schemas.microsoft.com/office/drawing/2014/main" id="{5324B65F-A086-33FA-999B-CB0CB613716B}"/>
                    </a:ext>
                  </a:extLst>
                </p:cNvPr>
                <p:cNvPicPr/>
                <p:nvPr/>
              </p:nvPicPr>
              <p:blipFill>
                <a:blip r:embed="rId96"/>
                <a:stretch>
                  <a:fillRect/>
                </a:stretch>
              </p:blipFill>
              <p:spPr>
                <a:xfrm>
                  <a:off x="7858825" y="614495"/>
                  <a:ext cx="52560" cy="33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9BB56133-2093-CD7A-174A-AE042A2E72D6}"/>
                    </a:ext>
                  </a:extLst>
                </p14:cNvPr>
                <p14:cNvContentPartPr/>
                <p14:nvPr/>
              </p14:nvContentPartPr>
              <p14:xfrm>
                <a:off x="7954945" y="608015"/>
                <a:ext cx="67320" cy="48240"/>
              </p14:xfrm>
            </p:contentPart>
          </mc:Choice>
          <mc:Fallback xmlns="">
            <p:pic>
              <p:nvPicPr>
                <p:cNvPr id="121" name="Ink 120">
                  <a:extLst>
                    <a:ext uri="{FF2B5EF4-FFF2-40B4-BE49-F238E27FC236}">
                      <a16:creationId xmlns:a16="http://schemas.microsoft.com/office/drawing/2014/main" id="{9BB56133-2093-CD7A-174A-AE042A2E72D6}"/>
                    </a:ext>
                  </a:extLst>
                </p:cNvPr>
                <p:cNvPicPr/>
                <p:nvPr/>
              </p:nvPicPr>
              <p:blipFill>
                <a:blip r:embed="rId98"/>
                <a:stretch>
                  <a:fillRect/>
                </a:stretch>
              </p:blipFill>
              <p:spPr>
                <a:xfrm>
                  <a:off x="7946305" y="599375"/>
                  <a:ext cx="84960" cy="65880"/>
                </a:xfrm>
                <a:prstGeom prst="rect">
                  <a:avLst/>
                </a:prstGeom>
              </p:spPr>
            </p:pic>
          </mc:Fallback>
        </mc:AlternateContent>
      </p:grpSp>
      <p:grpSp>
        <p:nvGrpSpPr>
          <p:cNvPr id="136" name="Group 135">
            <a:extLst>
              <a:ext uri="{FF2B5EF4-FFF2-40B4-BE49-F238E27FC236}">
                <a16:creationId xmlns:a16="http://schemas.microsoft.com/office/drawing/2014/main" id="{A4E63708-05E1-64B4-0792-0D8940A78401}"/>
              </a:ext>
            </a:extLst>
          </p:cNvPr>
          <p:cNvGrpSpPr/>
          <p:nvPr/>
        </p:nvGrpSpPr>
        <p:grpSpPr>
          <a:xfrm>
            <a:off x="8162305" y="554375"/>
            <a:ext cx="176400" cy="159120"/>
            <a:chOff x="8162305" y="554375"/>
            <a:chExt cx="176400" cy="159120"/>
          </a:xfrm>
        </p:grpSpPr>
        <mc:AlternateContent xmlns:mc="http://schemas.openxmlformats.org/markup-compatibility/2006" xmlns:p14="http://schemas.microsoft.com/office/powerpoint/2010/main">
          <mc:Choice Requires="p14">
            <p:contentPart p14:bwMode="auto" r:id="rId99">
              <p14:nvContentPartPr>
                <p14:cNvPr id="122" name="Ink 121">
                  <a:extLst>
                    <a:ext uri="{FF2B5EF4-FFF2-40B4-BE49-F238E27FC236}">
                      <a16:creationId xmlns:a16="http://schemas.microsoft.com/office/drawing/2014/main" id="{F1455D58-443A-3313-D89E-EF498E71BC6D}"/>
                    </a:ext>
                  </a:extLst>
                </p14:cNvPr>
                <p14:cNvContentPartPr/>
                <p14:nvPr/>
              </p14:nvContentPartPr>
              <p14:xfrm>
                <a:off x="8162305" y="623855"/>
                <a:ext cx="52560" cy="48240"/>
              </p14:xfrm>
            </p:contentPart>
          </mc:Choice>
          <mc:Fallback xmlns="">
            <p:pic>
              <p:nvPicPr>
                <p:cNvPr id="122" name="Ink 121">
                  <a:extLst>
                    <a:ext uri="{FF2B5EF4-FFF2-40B4-BE49-F238E27FC236}">
                      <a16:creationId xmlns:a16="http://schemas.microsoft.com/office/drawing/2014/main" id="{F1455D58-443A-3313-D89E-EF498E71BC6D}"/>
                    </a:ext>
                  </a:extLst>
                </p:cNvPr>
                <p:cNvPicPr/>
                <p:nvPr/>
              </p:nvPicPr>
              <p:blipFill>
                <a:blip r:embed="rId100"/>
                <a:stretch>
                  <a:fillRect/>
                </a:stretch>
              </p:blipFill>
              <p:spPr>
                <a:xfrm>
                  <a:off x="8153665" y="614855"/>
                  <a:ext cx="702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3" name="Ink 122">
                  <a:extLst>
                    <a:ext uri="{FF2B5EF4-FFF2-40B4-BE49-F238E27FC236}">
                      <a16:creationId xmlns:a16="http://schemas.microsoft.com/office/drawing/2014/main" id="{571F28BD-5259-83AB-2108-B83183289727}"/>
                    </a:ext>
                  </a:extLst>
                </p14:cNvPr>
                <p14:cNvContentPartPr/>
                <p14:nvPr/>
              </p14:nvContentPartPr>
              <p14:xfrm>
                <a:off x="8294425" y="554375"/>
                <a:ext cx="14400" cy="159120"/>
              </p14:xfrm>
            </p:contentPart>
          </mc:Choice>
          <mc:Fallback xmlns="">
            <p:pic>
              <p:nvPicPr>
                <p:cNvPr id="123" name="Ink 122">
                  <a:extLst>
                    <a:ext uri="{FF2B5EF4-FFF2-40B4-BE49-F238E27FC236}">
                      <a16:creationId xmlns:a16="http://schemas.microsoft.com/office/drawing/2014/main" id="{571F28BD-5259-83AB-2108-B83183289727}"/>
                    </a:ext>
                  </a:extLst>
                </p:cNvPr>
                <p:cNvPicPr/>
                <p:nvPr/>
              </p:nvPicPr>
              <p:blipFill>
                <a:blip r:embed="rId102"/>
                <a:stretch>
                  <a:fillRect/>
                </a:stretch>
              </p:blipFill>
              <p:spPr>
                <a:xfrm>
                  <a:off x="8285785" y="545375"/>
                  <a:ext cx="320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4" name="Ink 123">
                  <a:extLst>
                    <a:ext uri="{FF2B5EF4-FFF2-40B4-BE49-F238E27FC236}">
                      <a16:creationId xmlns:a16="http://schemas.microsoft.com/office/drawing/2014/main" id="{ED7CBD07-1A03-D0A1-0E2C-26470086972C}"/>
                    </a:ext>
                  </a:extLst>
                </p14:cNvPr>
                <p14:cNvContentPartPr/>
                <p14:nvPr/>
              </p14:nvContentPartPr>
              <p14:xfrm>
                <a:off x="8282905" y="646535"/>
                <a:ext cx="55800" cy="49680"/>
              </p14:xfrm>
            </p:contentPart>
          </mc:Choice>
          <mc:Fallback xmlns="">
            <p:pic>
              <p:nvPicPr>
                <p:cNvPr id="124" name="Ink 123">
                  <a:extLst>
                    <a:ext uri="{FF2B5EF4-FFF2-40B4-BE49-F238E27FC236}">
                      <a16:creationId xmlns:a16="http://schemas.microsoft.com/office/drawing/2014/main" id="{ED7CBD07-1A03-D0A1-0E2C-26470086972C}"/>
                    </a:ext>
                  </a:extLst>
                </p:cNvPr>
                <p:cNvPicPr/>
                <p:nvPr/>
              </p:nvPicPr>
              <p:blipFill>
                <a:blip r:embed="rId104"/>
                <a:stretch>
                  <a:fillRect/>
                </a:stretch>
              </p:blipFill>
              <p:spPr>
                <a:xfrm>
                  <a:off x="8273905" y="637535"/>
                  <a:ext cx="73440" cy="67320"/>
                </a:xfrm>
                <a:prstGeom prst="rect">
                  <a:avLst/>
                </a:prstGeom>
              </p:spPr>
            </p:pic>
          </mc:Fallback>
        </mc:AlternateContent>
      </p:grpSp>
      <p:grpSp>
        <p:nvGrpSpPr>
          <p:cNvPr id="135" name="Group 134">
            <a:extLst>
              <a:ext uri="{FF2B5EF4-FFF2-40B4-BE49-F238E27FC236}">
                <a16:creationId xmlns:a16="http://schemas.microsoft.com/office/drawing/2014/main" id="{48442E55-A3EA-7ADE-CDE0-E9DC883D3035}"/>
              </a:ext>
            </a:extLst>
          </p:cNvPr>
          <p:cNvGrpSpPr/>
          <p:nvPr/>
        </p:nvGrpSpPr>
        <p:grpSpPr>
          <a:xfrm>
            <a:off x="8504305" y="540695"/>
            <a:ext cx="542160" cy="123120"/>
            <a:chOff x="8504305" y="540695"/>
            <a:chExt cx="542160" cy="123120"/>
          </a:xfrm>
        </p:grpSpPr>
        <mc:AlternateContent xmlns:mc="http://schemas.openxmlformats.org/markup-compatibility/2006" xmlns:p14="http://schemas.microsoft.com/office/powerpoint/2010/main">
          <mc:Choice Requires="p14">
            <p:contentPart p14:bwMode="auto" r:id="rId105">
              <p14:nvContentPartPr>
                <p14:cNvPr id="125" name="Ink 124">
                  <a:extLst>
                    <a:ext uri="{FF2B5EF4-FFF2-40B4-BE49-F238E27FC236}">
                      <a16:creationId xmlns:a16="http://schemas.microsoft.com/office/drawing/2014/main" id="{40ED0F7E-61D6-BD8C-3FBE-BFC01E9CD749}"/>
                    </a:ext>
                  </a:extLst>
                </p14:cNvPr>
                <p14:cNvContentPartPr/>
                <p14:nvPr/>
              </p14:nvContentPartPr>
              <p14:xfrm>
                <a:off x="8504305" y="605495"/>
                <a:ext cx="11160" cy="46440"/>
              </p14:xfrm>
            </p:contentPart>
          </mc:Choice>
          <mc:Fallback xmlns="">
            <p:pic>
              <p:nvPicPr>
                <p:cNvPr id="125" name="Ink 124">
                  <a:extLst>
                    <a:ext uri="{FF2B5EF4-FFF2-40B4-BE49-F238E27FC236}">
                      <a16:creationId xmlns:a16="http://schemas.microsoft.com/office/drawing/2014/main" id="{40ED0F7E-61D6-BD8C-3FBE-BFC01E9CD749}"/>
                    </a:ext>
                  </a:extLst>
                </p:cNvPr>
                <p:cNvPicPr/>
                <p:nvPr/>
              </p:nvPicPr>
              <p:blipFill>
                <a:blip r:embed="rId106"/>
                <a:stretch>
                  <a:fillRect/>
                </a:stretch>
              </p:blipFill>
              <p:spPr>
                <a:xfrm>
                  <a:off x="8495665" y="596495"/>
                  <a:ext cx="2880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09095E17-E71F-5EBF-98BF-8DC98639A97D}"/>
                    </a:ext>
                  </a:extLst>
                </p14:cNvPr>
                <p14:cNvContentPartPr/>
                <p14:nvPr/>
              </p14:nvContentPartPr>
              <p14:xfrm>
                <a:off x="8506465" y="563375"/>
                <a:ext cx="3240" cy="5040"/>
              </p14:xfrm>
            </p:contentPart>
          </mc:Choice>
          <mc:Fallback xmlns="">
            <p:pic>
              <p:nvPicPr>
                <p:cNvPr id="126" name="Ink 125">
                  <a:extLst>
                    <a:ext uri="{FF2B5EF4-FFF2-40B4-BE49-F238E27FC236}">
                      <a16:creationId xmlns:a16="http://schemas.microsoft.com/office/drawing/2014/main" id="{09095E17-E71F-5EBF-98BF-8DC98639A97D}"/>
                    </a:ext>
                  </a:extLst>
                </p:cNvPr>
                <p:cNvPicPr/>
                <p:nvPr/>
              </p:nvPicPr>
              <p:blipFill>
                <a:blip r:embed="rId108"/>
                <a:stretch>
                  <a:fillRect/>
                </a:stretch>
              </p:blipFill>
              <p:spPr>
                <a:xfrm>
                  <a:off x="8497825" y="554375"/>
                  <a:ext cx="2088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69778FEF-F4F0-DB21-237E-640026DB00A3}"/>
                    </a:ext>
                  </a:extLst>
                </p14:cNvPr>
                <p14:cNvContentPartPr/>
                <p14:nvPr/>
              </p14:nvContentPartPr>
              <p14:xfrm>
                <a:off x="8562985" y="588935"/>
                <a:ext cx="50400" cy="74880"/>
              </p14:xfrm>
            </p:contentPart>
          </mc:Choice>
          <mc:Fallback xmlns="">
            <p:pic>
              <p:nvPicPr>
                <p:cNvPr id="127" name="Ink 126">
                  <a:extLst>
                    <a:ext uri="{FF2B5EF4-FFF2-40B4-BE49-F238E27FC236}">
                      <a16:creationId xmlns:a16="http://schemas.microsoft.com/office/drawing/2014/main" id="{69778FEF-F4F0-DB21-237E-640026DB00A3}"/>
                    </a:ext>
                  </a:extLst>
                </p:cNvPr>
                <p:cNvPicPr/>
                <p:nvPr/>
              </p:nvPicPr>
              <p:blipFill>
                <a:blip r:embed="rId110"/>
                <a:stretch>
                  <a:fillRect/>
                </a:stretch>
              </p:blipFill>
              <p:spPr>
                <a:xfrm>
                  <a:off x="8554345" y="579935"/>
                  <a:ext cx="680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08176289-2669-CF85-A07A-A51ABAF27DF7}"/>
                    </a:ext>
                  </a:extLst>
                </p14:cNvPr>
                <p14:cNvContentPartPr/>
                <p14:nvPr/>
              </p14:nvContentPartPr>
              <p14:xfrm>
                <a:off x="8646865" y="608735"/>
                <a:ext cx="36000" cy="30240"/>
              </p14:xfrm>
            </p:contentPart>
          </mc:Choice>
          <mc:Fallback xmlns="">
            <p:pic>
              <p:nvPicPr>
                <p:cNvPr id="128" name="Ink 127">
                  <a:extLst>
                    <a:ext uri="{FF2B5EF4-FFF2-40B4-BE49-F238E27FC236}">
                      <a16:creationId xmlns:a16="http://schemas.microsoft.com/office/drawing/2014/main" id="{08176289-2669-CF85-A07A-A51ABAF27DF7}"/>
                    </a:ext>
                  </a:extLst>
                </p:cNvPr>
                <p:cNvPicPr/>
                <p:nvPr/>
              </p:nvPicPr>
              <p:blipFill>
                <a:blip r:embed="rId112"/>
                <a:stretch>
                  <a:fillRect/>
                </a:stretch>
              </p:blipFill>
              <p:spPr>
                <a:xfrm>
                  <a:off x="8637865" y="599735"/>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50E899D-F308-4718-750C-60847ECD1010}"/>
                    </a:ext>
                  </a:extLst>
                </p14:cNvPr>
                <p14:cNvContentPartPr/>
                <p14:nvPr/>
              </p14:nvContentPartPr>
              <p14:xfrm>
                <a:off x="8728225" y="583535"/>
                <a:ext cx="29160" cy="58320"/>
              </p14:xfrm>
            </p:contentPart>
          </mc:Choice>
          <mc:Fallback xmlns="">
            <p:pic>
              <p:nvPicPr>
                <p:cNvPr id="129" name="Ink 128">
                  <a:extLst>
                    <a:ext uri="{FF2B5EF4-FFF2-40B4-BE49-F238E27FC236}">
                      <a16:creationId xmlns:a16="http://schemas.microsoft.com/office/drawing/2014/main" id="{450E899D-F308-4718-750C-60847ECD1010}"/>
                    </a:ext>
                  </a:extLst>
                </p:cNvPr>
                <p:cNvPicPr/>
                <p:nvPr/>
              </p:nvPicPr>
              <p:blipFill>
                <a:blip r:embed="rId114"/>
                <a:stretch>
                  <a:fillRect/>
                </a:stretch>
              </p:blipFill>
              <p:spPr>
                <a:xfrm>
                  <a:off x="8719225" y="574895"/>
                  <a:ext cx="468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6BD0F2E5-D137-8CFD-37CE-CCCC06AF3056}"/>
                    </a:ext>
                  </a:extLst>
                </p14:cNvPr>
                <p14:cNvContentPartPr/>
                <p14:nvPr/>
              </p14:nvContentPartPr>
              <p14:xfrm>
                <a:off x="8794105" y="594695"/>
                <a:ext cx="34560" cy="42840"/>
              </p14:xfrm>
            </p:contentPart>
          </mc:Choice>
          <mc:Fallback xmlns="">
            <p:pic>
              <p:nvPicPr>
                <p:cNvPr id="130" name="Ink 129">
                  <a:extLst>
                    <a:ext uri="{FF2B5EF4-FFF2-40B4-BE49-F238E27FC236}">
                      <a16:creationId xmlns:a16="http://schemas.microsoft.com/office/drawing/2014/main" id="{6BD0F2E5-D137-8CFD-37CE-CCCC06AF3056}"/>
                    </a:ext>
                  </a:extLst>
                </p:cNvPr>
                <p:cNvPicPr/>
                <p:nvPr/>
              </p:nvPicPr>
              <p:blipFill>
                <a:blip r:embed="rId116"/>
                <a:stretch>
                  <a:fillRect/>
                </a:stretch>
              </p:blipFill>
              <p:spPr>
                <a:xfrm>
                  <a:off x="8785105" y="585695"/>
                  <a:ext cx="522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5F2BD917-0A60-A65C-12C5-4EFBA7BFC511}"/>
                    </a:ext>
                  </a:extLst>
                </p14:cNvPr>
                <p14:cNvContentPartPr/>
                <p14:nvPr/>
              </p14:nvContentPartPr>
              <p14:xfrm>
                <a:off x="8843065" y="540695"/>
                <a:ext cx="79920" cy="104400"/>
              </p14:xfrm>
            </p:contentPart>
          </mc:Choice>
          <mc:Fallback xmlns="">
            <p:pic>
              <p:nvPicPr>
                <p:cNvPr id="131" name="Ink 130">
                  <a:extLst>
                    <a:ext uri="{FF2B5EF4-FFF2-40B4-BE49-F238E27FC236}">
                      <a16:creationId xmlns:a16="http://schemas.microsoft.com/office/drawing/2014/main" id="{5F2BD917-0A60-A65C-12C5-4EFBA7BFC511}"/>
                    </a:ext>
                  </a:extLst>
                </p:cNvPr>
                <p:cNvPicPr/>
                <p:nvPr/>
              </p:nvPicPr>
              <p:blipFill>
                <a:blip r:embed="rId118"/>
                <a:stretch>
                  <a:fillRect/>
                </a:stretch>
              </p:blipFill>
              <p:spPr>
                <a:xfrm>
                  <a:off x="8834065" y="531695"/>
                  <a:ext cx="9756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3" name="Ink 132">
                  <a:extLst>
                    <a:ext uri="{FF2B5EF4-FFF2-40B4-BE49-F238E27FC236}">
                      <a16:creationId xmlns:a16="http://schemas.microsoft.com/office/drawing/2014/main" id="{950B4504-D8A0-00FF-50B4-E1F6F1A99857}"/>
                    </a:ext>
                  </a:extLst>
                </p14:cNvPr>
                <p14:cNvContentPartPr/>
                <p14:nvPr/>
              </p14:nvContentPartPr>
              <p14:xfrm>
                <a:off x="8936665" y="607295"/>
                <a:ext cx="44280" cy="39240"/>
              </p14:xfrm>
            </p:contentPart>
          </mc:Choice>
          <mc:Fallback xmlns="">
            <p:pic>
              <p:nvPicPr>
                <p:cNvPr id="133" name="Ink 132">
                  <a:extLst>
                    <a:ext uri="{FF2B5EF4-FFF2-40B4-BE49-F238E27FC236}">
                      <a16:creationId xmlns:a16="http://schemas.microsoft.com/office/drawing/2014/main" id="{950B4504-D8A0-00FF-50B4-E1F6F1A99857}"/>
                    </a:ext>
                  </a:extLst>
                </p:cNvPr>
                <p:cNvPicPr/>
                <p:nvPr/>
              </p:nvPicPr>
              <p:blipFill>
                <a:blip r:embed="rId120"/>
                <a:stretch>
                  <a:fillRect/>
                </a:stretch>
              </p:blipFill>
              <p:spPr>
                <a:xfrm>
                  <a:off x="8928025" y="598655"/>
                  <a:ext cx="619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5E7A28E0-74DE-C4BA-D783-837F7C9A1517}"/>
                    </a:ext>
                  </a:extLst>
                </p14:cNvPr>
                <p14:cNvContentPartPr/>
                <p14:nvPr/>
              </p14:nvContentPartPr>
              <p14:xfrm>
                <a:off x="9002185" y="583895"/>
                <a:ext cx="44280" cy="65160"/>
              </p14:xfrm>
            </p:contentPart>
          </mc:Choice>
          <mc:Fallback xmlns="">
            <p:pic>
              <p:nvPicPr>
                <p:cNvPr id="134" name="Ink 133">
                  <a:extLst>
                    <a:ext uri="{FF2B5EF4-FFF2-40B4-BE49-F238E27FC236}">
                      <a16:creationId xmlns:a16="http://schemas.microsoft.com/office/drawing/2014/main" id="{5E7A28E0-74DE-C4BA-D783-837F7C9A1517}"/>
                    </a:ext>
                  </a:extLst>
                </p:cNvPr>
                <p:cNvPicPr/>
                <p:nvPr/>
              </p:nvPicPr>
              <p:blipFill>
                <a:blip r:embed="rId122"/>
                <a:stretch>
                  <a:fillRect/>
                </a:stretch>
              </p:blipFill>
              <p:spPr>
                <a:xfrm>
                  <a:off x="8993185" y="574895"/>
                  <a:ext cx="61920" cy="82800"/>
                </a:xfrm>
                <a:prstGeom prst="rect">
                  <a:avLst/>
                </a:prstGeom>
              </p:spPr>
            </p:pic>
          </mc:Fallback>
        </mc:AlternateContent>
      </p:grpSp>
      <p:grpSp>
        <p:nvGrpSpPr>
          <p:cNvPr id="154" name="Group 153">
            <a:extLst>
              <a:ext uri="{FF2B5EF4-FFF2-40B4-BE49-F238E27FC236}">
                <a16:creationId xmlns:a16="http://schemas.microsoft.com/office/drawing/2014/main" id="{8806B269-35C6-C870-FAD6-74776036AC65}"/>
              </a:ext>
            </a:extLst>
          </p:cNvPr>
          <p:cNvGrpSpPr/>
          <p:nvPr/>
        </p:nvGrpSpPr>
        <p:grpSpPr>
          <a:xfrm>
            <a:off x="6709705" y="812855"/>
            <a:ext cx="644760" cy="176040"/>
            <a:chOff x="6709705" y="812855"/>
            <a:chExt cx="644760" cy="176040"/>
          </a:xfrm>
        </p:grpSpPr>
        <mc:AlternateContent xmlns:mc="http://schemas.openxmlformats.org/markup-compatibility/2006" xmlns:p14="http://schemas.microsoft.com/office/powerpoint/2010/main">
          <mc:Choice Requires="p14">
            <p:contentPart p14:bwMode="auto" r:id="rId123">
              <p14:nvContentPartPr>
                <p14:cNvPr id="138" name="Ink 137">
                  <a:extLst>
                    <a:ext uri="{FF2B5EF4-FFF2-40B4-BE49-F238E27FC236}">
                      <a16:creationId xmlns:a16="http://schemas.microsoft.com/office/drawing/2014/main" id="{4D04B470-1210-C3BA-E313-0BBFAE3E1B54}"/>
                    </a:ext>
                  </a:extLst>
                </p14:cNvPr>
                <p14:cNvContentPartPr/>
                <p14:nvPr/>
              </p14:nvContentPartPr>
              <p14:xfrm>
                <a:off x="6709705" y="819695"/>
                <a:ext cx="82800" cy="123480"/>
              </p14:xfrm>
            </p:contentPart>
          </mc:Choice>
          <mc:Fallback xmlns="">
            <p:pic>
              <p:nvPicPr>
                <p:cNvPr id="138" name="Ink 137">
                  <a:extLst>
                    <a:ext uri="{FF2B5EF4-FFF2-40B4-BE49-F238E27FC236}">
                      <a16:creationId xmlns:a16="http://schemas.microsoft.com/office/drawing/2014/main" id="{4D04B470-1210-C3BA-E313-0BBFAE3E1B54}"/>
                    </a:ext>
                  </a:extLst>
                </p:cNvPr>
                <p:cNvPicPr/>
                <p:nvPr/>
              </p:nvPicPr>
              <p:blipFill>
                <a:blip r:embed="rId124"/>
                <a:stretch>
                  <a:fillRect/>
                </a:stretch>
              </p:blipFill>
              <p:spPr>
                <a:xfrm>
                  <a:off x="6701065" y="810695"/>
                  <a:ext cx="1004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9" name="Ink 138">
                  <a:extLst>
                    <a:ext uri="{FF2B5EF4-FFF2-40B4-BE49-F238E27FC236}">
                      <a16:creationId xmlns:a16="http://schemas.microsoft.com/office/drawing/2014/main" id="{E5443597-4DB2-12F0-2086-AD92229FC399}"/>
                    </a:ext>
                  </a:extLst>
                </p14:cNvPr>
                <p14:cNvContentPartPr/>
                <p14:nvPr/>
              </p14:nvContentPartPr>
              <p14:xfrm>
                <a:off x="6713665" y="879815"/>
                <a:ext cx="67680" cy="11880"/>
              </p14:xfrm>
            </p:contentPart>
          </mc:Choice>
          <mc:Fallback xmlns="">
            <p:pic>
              <p:nvPicPr>
                <p:cNvPr id="139" name="Ink 138">
                  <a:extLst>
                    <a:ext uri="{FF2B5EF4-FFF2-40B4-BE49-F238E27FC236}">
                      <a16:creationId xmlns:a16="http://schemas.microsoft.com/office/drawing/2014/main" id="{E5443597-4DB2-12F0-2086-AD92229FC399}"/>
                    </a:ext>
                  </a:extLst>
                </p:cNvPr>
                <p:cNvPicPr/>
                <p:nvPr/>
              </p:nvPicPr>
              <p:blipFill>
                <a:blip r:embed="rId126"/>
                <a:stretch>
                  <a:fillRect/>
                </a:stretch>
              </p:blipFill>
              <p:spPr>
                <a:xfrm>
                  <a:off x="6704665" y="871175"/>
                  <a:ext cx="853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0" name="Ink 139">
                  <a:extLst>
                    <a:ext uri="{FF2B5EF4-FFF2-40B4-BE49-F238E27FC236}">
                      <a16:creationId xmlns:a16="http://schemas.microsoft.com/office/drawing/2014/main" id="{4B04D11B-F44C-80EC-9DBF-F97ACE7084CD}"/>
                    </a:ext>
                  </a:extLst>
                </p14:cNvPr>
                <p14:cNvContentPartPr/>
                <p14:nvPr/>
              </p14:nvContentPartPr>
              <p14:xfrm>
                <a:off x="6813385" y="876935"/>
                <a:ext cx="92520" cy="49320"/>
              </p14:xfrm>
            </p:contentPart>
          </mc:Choice>
          <mc:Fallback xmlns="">
            <p:pic>
              <p:nvPicPr>
                <p:cNvPr id="140" name="Ink 139">
                  <a:extLst>
                    <a:ext uri="{FF2B5EF4-FFF2-40B4-BE49-F238E27FC236}">
                      <a16:creationId xmlns:a16="http://schemas.microsoft.com/office/drawing/2014/main" id="{4B04D11B-F44C-80EC-9DBF-F97ACE7084CD}"/>
                    </a:ext>
                  </a:extLst>
                </p:cNvPr>
                <p:cNvPicPr/>
                <p:nvPr/>
              </p:nvPicPr>
              <p:blipFill>
                <a:blip r:embed="rId128"/>
                <a:stretch>
                  <a:fillRect/>
                </a:stretch>
              </p:blipFill>
              <p:spPr>
                <a:xfrm>
                  <a:off x="6804385" y="867935"/>
                  <a:ext cx="110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1" name="Ink 140">
                  <a:extLst>
                    <a:ext uri="{FF2B5EF4-FFF2-40B4-BE49-F238E27FC236}">
                      <a16:creationId xmlns:a16="http://schemas.microsoft.com/office/drawing/2014/main" id="{05CCAEEF-42F3-7660-A234-C35162FC8D1F}"/>
                    </a:ext>
                  </a:extLst>
                </p14:cNvPr>
                <p14:cNvContentPartPr/>
                <p14:nvPr/>
              </p14:nvContentPartPr>
              <p14:xfrm>
                <a:off x="6895105" y="861815"/>
                <a:ext cx="2520" cy="4320"/>
              </p14:xfrm>
            </p:contentPart>
          </mc:Choice>
          <mc:Fallback xmlns="">
            <p:pic>
              <p:nvPicPr>
                <p:cNvPr id="141" name="Ink 140">
                  <a:extLst>
                    <a:ext uri="{FF2B5EF4-FFF2-40B4-BE49-F238E27FC236}">
                      <a16:creationId xmlns:a16="http://schemas.microsoft.com/office/drawing/2014/main" id="{05CCAEEF-42F3-7660-A234-C35162FC8D1F}"/>
                    </a:ext>
                  </a:extLst>
                </p:cNvPr>
                <p:cNvPicPr/>
                <p:nvPr/>
              </p:nvPicPr>
              <p:blipFill>
                <a:blip r:embed="rId130"/>
                <a:stretch>
                  <a:fillRect/>
                </a:stretch>
              </p:blipFill>
              <p:spPr>
                <a:xfrm>
                  <a:off x="6886105" y="852815"/>
                  <a:ext cx="20160" cy="21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EC63C60D-F983-A8A5-6A1E-565B178A0A4A}"/>
                    </a:ext>
                  </a:extLst>
                </p14:cNvPr>
                <p14:cNvContentPartPr/>
                <p14:nvPr/>
              </p14:nvContentPartPr>
              <p14:xfrm>
                <a:off x="6948745" y="873335"/>
                <a:ext cx="79920" cy="46440"/>
              </p14:xfrm>
            </p:contentPart>
          </mc:Choice>
          <mc:Fallback xmlns="">
            <p:pic>
              <p:nvPicPr>
                <p:cNvPr id="142" name="Ink 141">
                  <a:extLst>
                    <a:ext uri="{FF2B5EF4-FFF2-40B4-BE49-F238E27FC236}">
                      <a16:creationId xmlns:a16="http://schemas.microsoft.com/office/drawing/2014/main" id="{EC63C60D-F983-A8A5-6A1E-565B178A0A4A}"/>
                    </a:ext>
                  </a:extLst>
                </p:cNvPr>
                <p:cNvPicPr/>
                <p:nvPr/>
              </p:nvPicPr>
              <p:blipFill>
                <a:blip r:embed="rId132"/>
                <a:stretch>
                  <a:fillRect/>
                </a:stretch>
              </p:blipFill>
              <p:spPr>
                <a:xfrm>
                  <a:off x="6939745" y="864695"/>
                  <a:ext cx="975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3" name="Ink 142">
                  <a:extLst>
                    <a:ext uri="{FF2B5EF4-FFF2-40B4-BE49-F238E27FC236}">
                      <a16:creationId xmlns:a16="http://schemas.microsoft.com/office/drawing/2014/main" id="{BD307712-8800-6030-11B8-B1A4B0325505}"/>
                    </a:ext>
                  </a:extLst>
                </p14:cNvPr>
                <p14:cNvContentPartPr/>
                <p14:nvPr/>
              </p14:nvContentPartPr>
              <p14:xfrm>
                <a:off x="7065745" y="874415"/>
                <a:ext cx="41040" cy="32400"/>
              </p14:xfrm>
            </p:contentPart>
          </mc:Choice>
          <mc:Fallback xmlns="">
            <p:pic>
              <p:nvPicPr>
                <p:cNvPr id="143" name="Ink 142">
                  <a:extLst>
                    <a:ext uri="{FF2B5EF4-FFF2-40B4-BE49-F238E27FC236}">
                      <a16:creationId xmlns:a16="http://schemas.microsoft.com/office/drawing/2014/main" id="{BD307712-8800-6030-11B8-B1A4B0325505}"/>
                    </a:ext>
                  </a:extLst>
                </p:cNvPr>
                <p:cNvPicPr/>
                <p:nvPr/>
              </p:nvPicPr>
              <p:blipFill>
                <a:blip r:embed="rId134"/>
                <a:stretch>
                  <a:fillRect/>
                </a:stretch>
              </p:blipFill>
              <p:spPr>
                <a:xfrm>
                  <a:off x="7056745" y="865775"/>
                  <a:ext cx="586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4" name="Ink 143">
                  <a:extLst>
                    <a:ext uri="{FF2B5EF4-FFF2-40B4-BE49-F238E27FC236}">
                      <a16:creationId xmlns:a16="http://schemas.microsoft.com/office/drawing/2014/main" id="{ABE488C9-078C-79D4-AF36-328C31C74370}"/>
                    </a:ext>
                  </a:extLst>
                </p14:cNvPr>
                <p14:cNvContentPartPr/>
                <p14:nvPr/>
              </p14:nvContentPartPr>
              <p14:xfrm>
                <a:off x="7153945" y="880895"/>
                <a:ext cx="60480" cy="108000"/>
              </p14:xfrm>
            </p:contentPart>
          </mc:Choice>
          <mc:Fallback xmlns="">
            <p:pic>
              <p:nvPicPr>
                <p:cNvPr id="144" name="Ink 143">
                  <a:extLst>
                    <a:ext uri="{FF2B5EF4-FFF2-40B4-BE49-F238E27FC236}">
                      <a16:creationId xmlns:a16="http://schemas.microsoft.com/office/drawing/2014/main" id="{ABE488C9-078C-79D4-AF36-328C31C74370}"/>
                    </a:ext>
                  </a:extLst>
                </p:cNvPr>
                <p:cNvPicPr/>
                <p:nvPr/>
              </p:nvPicPr>
              <p:blipFill>
                <a:blip r:embed="rId136"/>
                <a:stretch>
                  <a:fillRect/>
                </a:stretch>
              </p:blipFill>
              <p:spPr>
                <a:xfrm>
                  <a:off x="7144945" y="872255"/>
                  <a:ext cx="781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5" name="Ink 144">
                  <a:extLst>
                    <a:ext uri="{FF2B5EF4-FFF2-40B4-BE49-F238E27FC236}">
                      <a16:creationId xmlns:a16="http://schemas.microsoft.com/office/drawing/2014/main" id="{870916EC-6AFE-5430-BDE6-965C1800CCB4}"/>
                    </a:ext>
                  </a:extLst>
                </p14:cNvPr>
                <p14:cNvContentPartPr/>
                <p14:nvPr/>
              </p14:nvContentPartPr>
              <p14:xfrm>
                <a:off x="7247185" y="812855"/>
                <a:ext cx="5400" cy="102240"/>
              </p14:xfrm>
            </p:contentPart>
          </mc:Choice>
          <mc:Fallback xmlns="">
            <p:pic>
              <p:nvPicPr>
                <p:cNvPr id="145" name="Ink 144">
                  <a:extLst>
                    <a:ext uri="{FF2B5EF4-FFF2-40B4-BE49-F238E27FC236}">
                      <a16:creationId xmlns:a16="http://schemas.microsoft.com/office/drawing/2014/main" id="{870916EC-6AFE-5430-BDE6-965C1800CCB4}"/>
                    </a:ext>
                  </a:extLst>
                </p:cNvPr>
                <p:cNvPicPr/>
                <p:nvPr/>
              </p:nvPicPr>
              <p:blipFill>
                <a:blip r:embed="rId138"/>
                <a:stretch>
                  <a:fillRect/>
                </a:stretch>
              </p:blipFill>
              <p:spPr>
                <a:xfrm>
                  <a:off x="7238545" y="803855"/>
                  <a:ext cx="230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6" name="Ink 145">
                  <a:extLst>
                    <a:ext uri="{FF2B5EF4-FFF2-40B4-BE49-F238E27FC236}">
                      <a16:creationId xmlns:a16="http://schemas.microsoft.com/office/drawing/2014/main" id="{AF29A1C2-B06A-C7E6-3F79-89D7A8EB7446}"/>
                    </a:ext>
                  </a:extLst>
                </p14:cNvPr>
                <p14:cNvContentPartPr/>
                <p14:nvPr/>
              </p14:nvContentPartPr>
              <p14:xfrm>
                <a:off x="7286425" y="863615"/>
                <a:ext cx="68040" cy="48960"/>
              </p14:xfrm>
            </p:contentPart>
          </mc:Choice>
          <mc:Fallback xmlns="">
            <p:pic>
              <p:nvPicPr>
                <p:cNvPr id="146" name="Ink 145">
                  <a:extLst>
                    <a:ext uri="{FF2B5EF4-FFF2-40B4-BE49-F238E27FC236}">
                      <a16:creationId xmlns:a16="http://schemas.microsoft.com/office/drawing/2014/main" id="{AF29A1C2-B06A-C7E6-3F79-89D7A8EB7446}"/>
                    </a:ext>
                  </a:extLst>
                </p:cNvPr>
                <p:cNvPicPr/>
                <p:nvPr/>
              </p:nvPicPr>
              <p:blipFill>
                <a:blip r:embed="rId140"/>
                <a:stretch>
                  <a:fillRect/>
                </a:stretch>
              </p:blipFill>
              <p:spPr>
                <a:xfrm>
                  <a:off x="7277785" y="854975"/>
                  <a:ext cx="85680" cy="66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1">
            <p14:nvContentPartPr>
              <p14:cNvPr id="147" name="Ink 146">
                <a:extLst>
                  <a:ext uri="{FF2B5EF4-FFF2-40B4-BE49-F238E27FC236}">
                    <a16:creationId xmlns:a16="http://schemas.microsoft.com/office/drawing/2014/main" id="{C9E38A3A-3277-8E00-9ACA-C473BA3B7AC5}"/>
                  </a:ext>
                </a:extLst>
              </p14:cNvPr>
              <p14:cNvContentPartPr/>
              <p14:nvPr/>
            </p14:nvContentPartPr>
            <p14:xfrm>
              <a:off x="7529425" y="868295"/>
              <a:ext cx="254880" cy="52920"/>
            </p14:xfrm>
          </p:contentPart>
        </mc:Choice>
        <mc:Fallback xmlns="">
          <p:pic>
            <p:nvPicPr>
              <p:cNvPr id="147" name="Ink 146">
                <a:extLst>
                  <a:ext uri="{FF2B5EF4-FFF2-40B4-BE49-F238E27FC236}">
                    <a16:creationId xmlns:a16="http://schemas.microsoft.com/office/drawing/2014/main" id="{C9E38A3A-3277-8E00-9ACA-C473BA3B7AC5}"/>
                  </a:ext>
                </a:extLst>
              </p:cNvPr>
              <p:cNvPicPr/>
              <p:nvPr/>
            </p:nvPicPr>
            <p:blipFill>
              <a:blip r:embed="rId142"/>
              <a:stretch>
                <a:fillRect/>
              </a:stretch>
            </p:blipFill>
            <p:spPr>
              <a:xfrm>
                <a:off x="7520425" y="859295"/>
                <a:ext cx="272520" cy="70560"/>
              </a:xfrm>
              <a:prstGeom prst="rect">
                <a:avLst/>
              </a:prstGeom>
            </p:spPr>
          </p:pic>
        </mc:Fallback>
      </mc:AlternateContent>
      <p:grpSp>
        <p:nvGrpSpPr>
          <p:cNvPr id="153" name="Group 152">
            <a:extLst>
              <a:ext uri="{FF2B5EF4-FFF2-40B4-BE49-F238E27FC236}">
                <a16:creationId xmlns:a16="http://schemas.microsoft.com/office/drawing/2014/main" id="{B50CF933-490B-8B26-0DC5-7EEE96B5DD8A}"/>
              </a:ext>
            </a:extLst>
          </p:cNvPr>
          <p:cNvGrpSpPr/>
          <p:nvPr/>
        </p:nvGrpSpPr>
        <p:grpSpPr>
          <a:xfrm>
            <a:off x="7988785" y="756335"/>
            <a:ext cx="506520" cy="234720"/>
            <a:chOff x="7988785" y="756335"/>
            <a:chExt cx="506520" cy="234720"/>
          </a:xfrm>
        </p:grpSpPr>
        <mc:AlternateContent xmlns:mc="http://schemas.openxmlformats.org/markup-compatibility/2006" xmlns:p14="http://schemas.microsoft.com/office/powerpoint/2010/main">
          <mc:Choice Requires="p14">
            <p:contentPart p14:bwMode="auto" r:id="rId143">
              <p14:nvContentPartPr>
                <p14:cNvPr id="148" name="Ink 147">
                  <a:extLst>
                    <a:ext uri="{FF2B5EF4-FFF2-40B4-BE49-F238E27FC236}">
                      <a16:creationId xmlns:a16="http://schemas.microsoft.com/office/drawing/2014/main" id="{BBEB1DAF-217B-B854-6CB7-A30D0A1FAFC8}"/>
                    </a:ext>
                  </a:extLst>
                </p14:cNvPr>
                <p14:cNvContentPartPr/>
                <p14:nvPr/>
              </p14:nvContentPartPr>
              <p14:xfrm>
                <a:off x="7988785" y="851375"/>
                <a:ext cx="86400" cy="51480"/>
              </p14:xfrm>
            </p:contentPart>
          </mc:Choice>
          <mc:Fallback xmlns="">
            <p:pic>
              <p:nvPicPr>
                <p:cNvPr id="148" name="Ink 147">
                  <a:extLst>
                    <a:ext uri="{FF2B5EF4-FFF2-40B4-BE49-F238E27FC236}">
                      <a16:creationId xmlns:a16="http://schemas.microsoft.com/office/drawing/2014/main" id="{BBEB1DAF-217B-B854-6CB7-A30D0A1FAFC8}"/>
                    </a:ext>
                  </a:extLst>
                </p:cNvPr>
                <p:cNvPicPr/>
                <p:nvPr/>
              </p:nvPicPr>
              <p:blipFill>
                <a:blip r:embed="rId144"/>
                <a:stretch>
                  <a:fillRect/>
                </a:stretch>
              </p:blipFill>
              <p:spPr>
                <a:xfrm>
                  <a:off x="7979785" y="842735"/>
                  <a:ext cx="1040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9" name="Ink 148">
                  <a:extLst>
                    <a:ext uri="{FF2B5EF4-FFF2-40B4-BE49-F238E27FC236}">
                      <a16:creationId xmlns:a16="http://schemas.microsoft.com/office/drawing/2014/main" id="{CB3534F3-A9F6-2C7B-B445-1ECF8B66CB05}"/>
                    </a:ext>
                  </a:extLst>
                </p14:cNvPr>
                <p14:cNvContentPartPr/>
                <p14:nvPr/>
              </p14:nvContentPartPr>
              <p14:xfrm>
                <a:off x="8125945" y="865055"/>
                <a:ext cx="71280" cy="121680"/>
              </p14:xfrm>
            </p:contentPart>
          </mc:Choice>
          <mc:Fallback xmlns="">
            <p:pic>
              <p:nvPicPr>
                <p:cNvPr id="149" name="Ink 148">
                  <a:extLst>
                    <a:ext uri="{FF2B5EF4-FFF2-40B4-BE49-F238E27FC236}">
                      <a16:creationId xmlns:a16="http://schemas.microsoft.com/office/drawing/2014/main" id="{CB3534F3-A9F6-2C7B-B445-1ECF8B66CB05}"/>
                    </a:ext>
                  </a:extLst>
                </p:cNvPr>
                <p:cNvPicPr/>
                <p:nvPr/>
              </p:nvPicPr>
              <p:blipFill>
                <a:blip r:embed="rId146"/>
                <a:stretch>
                  <a:fillRect/>
                </a:stretch>
              </p:blipFill>
              <p:spPr>
                <a:xfrm>
                  <a:off x="8116945" y="856055"/>
                  <a:ext cx="8892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0" name="Ink 149">
                  <a:extLst>
                    <a:ext uri="{FF2B5EF4-FFF2-40B4-BE49-F238E27FC236}">
                      <a16:creationId xmlns:a16="http://schemas.microsoft.com/office/drawing/2014/main" id="{87DE58A5-58E2-B9F9-8E6E-7976612636BA}"/>
                    </a:ext>
                  </a:extLst>
                </p14:cNvPr>
                <p14:cNvContentPartPr/>
                <p14:nvPr/>
              </p14:nvContentPartPr>
              <p14:xfrm>
                <a:off x="8228905" y="878735"/>
                <a:ext cx="69120" cy="32760"/>
              </p14:xfrm>
            </p:contentPart>
          </mc:Choice>
          <mc:Fallback xmlns="">
            <p:pic>
              <p:nvPicPr>
                <p:cNvPr id="150" name="Ink 149">
                  <a:extLst>
                    <a:ext uri="{FF2B5EF4-FFF2-40B4-BE49-F238E27FC236}">
                      <a16:creationId xmlns:a16="http://schemas.microsoft.com/office/drawing/2014/main" id="{87DE58A5-58E2-B9F9-8E6E-7976612636BA}"/>
                    </a:ext>
                  </a:extLst>
                </p:cNvPr>
                <p:cNvPicPr/>
                <p:nvPr/>
              </p:nvPicPr>
              <p:blipFill>
                <a:blip r:embed="rId148"/>
                <a:stretch>
                  <a:fillRect/>
                </a:stretch>
              </p:blipFill>
              <p:spPr>
                <a:xfrm>
                  <a:off x="8219905" y="870095"/>
                  <a:ext cx="86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7DB0FD73-DA7A-6591-05B1-FF855D3BE7FA}"/>
                    </a:ext>
                  </a:extLst>
                </p14:cNvPr>
                <p14:cNvContentPartPr/>
                <p14:nvPr/>
              </p14:nvContentPartPr>
              <p14:xfrm>
                <a:off x="8347345" y="756335"/>
                <a:ext cx="147960" cy="151200"/>
              </p14:xfrm>
            </p:contentPart>
          </mc:Choice>
          <mc:Fallback xmlns="">
            <p:pic>
              <p:nvPicPr>
                <p:cNvPr id="151" name="Ink 150">
                  <a:extLst>
                    <a:ext uri="{FF2B5EF4-FFF2-40B4-BE49-F238E27FC236}">
                      <a16:creationId xmlns:a16="http://schemas.microsoft.com/office/drawing/2014/main" id="{7DB0FD73-DA7A-6591-05B1-FF855D3BE7FA}"/>
                    </a:ext>
                  </a:extLst>
                </p:cNvPr>
                <p:cNvPicPr/>
                <p:nvPr/>
              </p:nvPicPr>
              <p:blipFill>
                <a:blip r:embed="rId150"/>
                <a:stretch>
                  <a:fillRect/>
                </a:stretch>
              </p:blipFill>
              <p:spPr>
                <a:xfrm>
                  <a:off x="8338705" y="747335"/>
                  <a:ext cx="165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2" name="Ink 151">
                  <a:extLst>
                    <a:ext uri="{FF2B5EF4-FFF2-40B4-BE49-F238E27FC236}">
                      <a16:creationId xmlns:a16="http://schemas.microsoft.com/office/drawing/2014/main" id="{76F98982-CAB6-A428-DE84-1E71DE5D611A}"/>
                    </a:ext>
                  </a:extLst>
                </p14:cNvPr>
                <p14:cNvContentPartPr/>
                <p14:nvPr/>
              </p14:nvContentPartPr>
              <p14:xfrm>
                <a:off x="8196145" y="967295"/>
                <a:ext cx="42480" cy="23760"/>
              </p14:xfrm>
            </p:contentPart>
          </mc:Choice>
          <mc:Fallback xmlns="">
            <p:pic>
              <p:nvPicPr>
                <p:cNvPr id="152" name="Ink 151">
                  <a:extLst>
                    <a:ext uri="{FF2B5EF4-FFF2-40B4-BE49-F238E27FC236}">
                      <a16:creationId xmlns:a16="http://schemas.microsoft.com/office/drawing/2014/main" id="{76F98982-CAB6-A428-DE84-1E71DE5D611A}"/>
                    </a:ext>
                  </a:extLst>
                </p:cNvPr>
                <p:cNvPicPr/>
                <p:nvPr/>
              </p:nvPicPr>
              <p:blipFill>
                <a:blip r:embed="rId152"/>
                <a:stretch>
                  <a:fillRect/>
                </a:stretch>
              </p:blipFill>
              <p:spPr>
                <a:xfrm>
                  <a:off x="8187145" y="958295"/>
                  <a:ext cx="6012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5" name="Ink 154">
                <a:extLst>
                  <a:ext uri="{FF2B5EF4-FFF2-40B4-BE49-F238E27FC236}">
                    <a16:creationId xmlns:a16="http://schemas.microsoft.com/office/drawing/2014/main" id="{05C6E783-298B-1C66-3CE6-564D4AB07106}"/>
                  </a:ext>
                </a:extLst>
              </p14:cNvPr>
              <p14:cNvContentPartPr/>
              <p14:nvPr/>
            </p14:nvContentPartPr>
            <p14:xfrm>
              <a:off x="1266537" y="3211533"/>
              <a:ext cx="135720" cy="108720"/>
            </p14:xfrm>
          </p:contentPart>
        </mc:Choice>
        <mc:Fallback xmlns="">
          <p:pic>
            <p:nvPicPr>
              <p:cNvPr id="155" name="Ink 154">
                <a:extLst>
                  <a:ext uri="{FF2B5EF4-FFF2-40B4-BE49-F238E27FC236}">
                    <a16:creationId xmlns:a16="http://schemas.microsoft.com/office/drawing/2014/main" id="{05C6E783-298B-1C66-3CE6-564D4AB07106}"/>
                  </a:ext>
                </a:extLst>
              </p:cNvPr>
              <p:cNvPicPr/>
              <p:nvPr/>
            </p:nvPicPr>
            <p:blipFill>
              <a:blip r:embed="rId154"/>
              <a:stretch>
                <a:fillRect/>
              </a:stretch>
            </p:blipFill>
            <p:spPr>
              <a:xfrm>
                <a:off x="1257537" y="3202533"/>
                <a:ext cx="153360" cy="126360"/>
              </a:xfrm>
              <a:prstGeom prst="rect">
                <a:avLst/>
              </a:prstGeom>
            </p:spPr>
          </p:pic>
        </mc:Fallback>
      </mc:AlternateContent>
      <p:grpSp>
        <p:nvGrpSpPr>
          <p:cNvPr id="158" name="Group 157">
            <a:extLst>
              <a:ext uri="{FF2B5EF4-FFF2-40B4-BE49-F238E27FC236}">
                <a16:creationId xmlns:a16="http://schemas.microsoft.com/office/drawing/2014/main" id="{98635CDE-E0B1-758B-7BA7-909A9041B682}"/>
              </a:ext>
            </a:extLst>
          </p:cNvPr>
          <p:cNvGrpSpPr/>
          <p:nvPr/>
        </p:nvGrpSpPr>
        <p:grpSpPr>
          <a:xfrm>
            <a:off x="5151928" y="644053"/>
            <a:ext cx="800009" cy="143640"/>
            <a:chOff x="5151928" y="644053"/>
            <a:chExt cx="800009" cy="143640"/>
          </a:xfrm>
        </p:grpSpPr>
        <mc:AlternateContent xmlns:mc="http://schemas.openxmlformats.org/markup-compatibility/2006" xmlns:p14="http://schemas.microsoft.com/office/powerpoint/2010/main">
          <mc:Choice Requires="p14">
            <p:contentPart p14:bwMode="auto" r:id="rId155">
              <p14:nvContentPartPr>
                <p14:cNvPr id="22" name="Ink 21">
                  <a:extLst>
                    <a:ext uri="{FF2B5EF4-FFF2-40B4-BE49-F238E27FC236}">
                      <a16:creationId xmlns:a16="http://schemas.microsoft.com/office/drawing/2014/main" id="{35A18062-091C-6D99-27A5-9CE1B68EFC14}"/>
                    </a:ext>
                  </a:extLst>
                </p14:cNvPr>
                <p14:cNvContentPartPr/>
                <p14:nvPr/>
              </p14:nvContentPartPr>
              <p14:xfrm>
                <a:off x="5153008" y="644053"/>
                <a:ext cx="87480" cy="16560"/>
              </p14:xfrm>
            </p:contentPart>
          </mc:Choice>
          <mc:Fallback xmlns="">
            <p:pic>
              <p:nvPicPr>
                <p:cNvPr id="22" name="Ink 21">
                  <a:extLst>
                    <a:ext uri="{FF2B5EF4-FFF2-40B4-BE49-F238E27FC236}">
                      <a16:creationId xmlns:a16="http://schemas.microsoft.com/office/drawing/2014/main" id="{35A18062-091C-6D99-27A5-9CE1B68EFC14}"/>
                    </a:ext>
                  </a:extLst>
                </p:cNvPr>
                <p:cNvPicPr/>
                <p:nvPr/>
              </p:nvPicPr>
              <p:blipFill>
                <a:blip r:embed="rId156"/>
                <a:stretch>
                  <a:fillRect/>
                </a:stretch>
              </p:blipFill>
              <p:spPr>
                <a:xfrm>
                  <a:off x="5144008" y="635413"/>
                  <a:ext cx="105120" cy="34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3" name="Ink 22">
                  <a:extLst>
                    <a:ext uri="{FF2B5EF4-FFF2-40B4-BE49-F238E27FC236}">
                      <a16:creationId xmlns:a16="http://schemas.microsoft.com/office/drawing/2014/main" id="{41ED1929-2C50-FD79-7D12-FDA68A968A66}"/>
                    </a:ext>
                  </a:extLst>
                </p14:cNvPr>
                <p14:cNvContentPartPr/>
                <p14:nvPr/>
              </p14:nvContentPartPr>
              <p14:xfrm>
                <a:off x="5151928" y="665293"/>
                <a:ext cx="14400" cy="117720"/>
              </p14:xfrm>
            </p:contentPart>
          </mc:Choice>
          <mc:Fallback xmlns="">
            <p:pic>
              <p:nvPicPr>
                <p:cNvPr id="23" name="Ink 22">
                  <a:extLst>
                    <a:ext uri="{FF2B5EF4-FFF2-40B4-BE49-F238E27FC236}">
                      <a16:creationId xmlns:a16="http://schemas.microsoft.com/office/drawing/2014/main" id="{41ED1929-2C50-FD79-7D12-FDA68A968A66}"/>
                    </a:ext>
                  </a:extLst>
                </p:cNvPr>
                <p:cNvPicPr/>
                <p:nvPr/>
              </p:nvPicPr>
              <p:blipFill>
                <a:blip r:embed="rId158"/>
                <a:stretch>
                  <a:fillRect/>
                </a:stretch>
              </p:blipFill>
              <p:spPr>
                <a:xfrm>
                  <a:off x="5142928" y="656653"/>
                  <a:ext cx="320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4" name="Ink 23">
                  <a:extLst>
                    <a:ext uri="{FF2B5EF4-FFF2-40B4-BE49-F238E27FC236}">
                      <a16:creationId xmlns:a16="http://schemas.microsoft.com/office/drawing/2014/main" id="{6692F20F-3D0F-E207-B980-A95BB5EE3207}"/>
                    </a:ext>
                  </a:extLst>
                </p14:cNvPr>
                <p14:cNvContentPartPr/>
                <p14:nvPr/>
              </p14:nvContentPartPr>
              <p14:xfrm>
                <a:off x="5158408" y="731173"/>
                <a:ext cx="51120" cy="15120"/>
              </p14:xfrm>
            </p:contentPart>
          </mc:Choice>
          <mc:Fallback xmlns="">
            <p:pic>
              <p:nvPicPr>
                <p:cNvPr id="24" name="Ink 23">
                  <a:extLst>
                    <a:ext uri="{FF2B5EF4-FFF2-40B4-BE49-F238E27FC236}">
                      <a16:creationId xmlns:a16="http://schemas.microsoft.com/office/drawing/2014/main" id="{6692F20F-3D0F-E207-B980-A95BB5EE3207}"/>
                    </a:ext>
                  </a:extLst>
                </p:cNvPr>
                <p:cNvPicPr/>
                <p:nvPr/>
              </p:nvPicPr>
              <p:blipFill>
                <a:blip r:embed="rId160"/>
                <a:stretch>
                  <a:fillRect/>
                </a:stretch>
              </p:blipFill>
              <p:spPr>
                <a:xfrm>
                  <a:off x="5149408" y="722533"/>
                  <a:ext cx="68760" cy="327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 name="Ink 24">
                  <a:extLst>
                    <a:ext uri="{FF2B5EF4-FFF2-40B4-BE49-F238E27FC236}">
                      <a16:creationId xmlns:a16="http://schemas.microsoft.com/office/drawing/2014/main" id="{E941E5F2-CDC9-B5C1-01C8-9D7320E4BBB1}"/>
                    </a:ext>
                  </a:extLst>
                </p14:cNvPr>
                <p14:cNvContentPartPr/>
                <p14:nvPr/>
              </p14:nvContentPartPr>
              <p14:xfrm>
                <a:off x="5305648" y="659533"/>
                <a:ext cx="36360" cy="9360"/>
              </p14:xfrm>
            </p:contentPart>
          </mc:Choice>
          <mc:Fallback xmlns="">
            <p:pic>
              <p:nvPicPr>
                <p:cNvPr id="25" name="Ink 24">
                  <a:extLst>
                    <a:ext uri="{FF2B5EF4-FFF2-40B4-BE49-F238E27FC236}">
                      <a16:creationId xmlns:a16="http://schemas.microsoft.com/office/drawing/2014/main" id="{E941E5F2-CDC9-B5C1-01C8-9D7320E4BBB1}"/>
                    </a:ext>
                  </a:extLst>
                </p:cNvPr>
                <p:cNvPicPr/>
                <p:nvPr/>
              </p:nvPicPr>
              <p:blipFill>
                <a:blip r:embed="rId162"/>
                <a:stretch>
                  <a:fillRect/>
                </a:stretch>
              </p:blipFill>
              <p:spPr>
                <a:xfrm>
                  <a:off x="5296648" y="650893"/>
                  <a:ext cx="54000" cy="27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6" name="Ink 25">
                  <a:extLst>
                    <a:ext uri="{FF2B5EF4-FFF2-40B4-BE49-F238E27FC236}">
                      <a16:creationId xmlns:a16="http://schemas.microsoft.com/office/drawing/2014/main" id="{AD0AABD2-6A06-CA63-00D4-BB3B46C5A0BD}"/>
                    </a:ext>
                  </a:extLst>
                </p14:cNvPr>
                <p14:cNvContentPartPr/>
                <p14:nvPr/>
              </p14:nvContentPartPr>
              <p14:xfrm>
                <a:off x="5268208" y="673213"/>
                <a:ext cx="76680" cy="113040"/>
              </p14:xfrm>
            </p:contentPart>
          </mc:Choice>
          <mc:Fallback xmlns="">
            <p:pic>
              <p:nvPicPr>
                <p:cNvPr id="26" name="Ink 25">
                  <a:extLst>
                    <a:ext uri="{FF2B5EF4-FFF2-40B4-BE49-F238E27FC236}">
                      <a16:creationId xmlns:a16="http://schemas.microsoft.com/office/drawing/2014/main" id="{AD0AABD2-6A06-CA63-00D4-BB3B46C5A0BD}"/>
                    </a:ext>
                  </a:extLst>
                </p:cNvPr>
                <p:cNvPicPr/>
                <p:nvPr/>
              </p:nvPicPr>
              <p:blipFill>
                <a:blip r:embed="rId164"/>
                <a:stretch>
                  <a:fillRect/>
                </a:stretch>
              </p:blipFill>
              <p:spPr>
                <a:xfrm>
                  <a:off x="5259208" y="664573"/>
                  <a:ext cx="9432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91" name="Ink 90">
                  <a:extLst>
                    <a:ext uri="{FF2B5EF4-FFF2-40B4-BE49-F238E27FC236}">
                      <a16:creationId xmlns:a16="http://schemas.microsoft.com/office/drawing/2014/main" id="{5CC59EE8-5722-8AFE-A01A-808014478037}"/>
                    </a:ext>
                  </a:extLst>
                </p14:cNvPr>
                <p14:cNvContentPartPr/>
                <p14:nvPr/>
              </p14:nvContentPartPr>
              <p14:xfrm>
                <a:off x="5288368" y="732253"/>
                <a:ext cx="49680" cy="12600"/>
              </p14:xfrm>
            </p:contentPart>
          </mc:Choice>
          <mc:Fallback xmlns="">
            <p:pic>
              <p:nvPicPr>
                <p:cNvPr id="91" name="Ink 90">
                  <a:extLst>
                    <a:ext uri="{FF2B5EF4-FFF2-40B4-BE49-F238E27FC236}">
                      <a16:creationId xmlns:a16="http://schemas.microsoft.com/office/drawing/2014/main" id="{5CC59EE8-5722-8AFE-A01A-808014478037}"/>
                    </a:ext>
                  </a:extLst>
                </p:cNvPr>
                <p:cNvPicPr/>
                <p:nvPr/>
              </p:nvPicPr>
              <p:blipFill>
                <a:blip r:embed="rId166"/>
                <a:stretch>
                  <a:fillRect/>
                </a:stretch>
              </p:blipFill>
              <p:spPr>
                <a:xfrm>
                  <a:off x="5279728" y="723613"/>
                  <a:ext cx="6732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92" name="Ink 91">
                  <a:extLst>
                    <a:ext uri="{FF2B5EF4-FFF2-40B4-BE49-F238E27FC236}">
                      <a16:creationId xmlns:a16="http://schemas.microsoft.com/office/drawing/2014/main" id="{909CB368-D5BC-F27E-3983-A62F253B4950}"/>
                    </a:ext>
                  </a:extLst>
                </p14:cNvPr>
                <p14:cNvContentPartPr/>
                <p14:nvPr/>
              </p14:nvContentPartPr>
              <p14:xfrm>
                <a:off x="5385568" y="660253"/>
                <a:ext cx="105840" cy="127440"/>
              </p14:xfrm>
            </p:contentPart>
          </mc:Choice>
          <mc:Fallback xmlns="">
            <p:pic>
              <p:nvPicPr>
                <p:cNvPr id="92" name="Ink 91">
                  <a:extLst>
                    <a:ext uri="{FF2B5EF4-FFF2-40B4-BE49-F238E27FC236}">
                      <a16:creationId xmlns:a16="http://schemas.microsoft.com/office/drawing/2014/main" id="{909CB368-D5BC-F27E-3983-A62F253B4950}"/>
                    </a:ext>
                  </a:extLst>
                </p:cNvPr>
                <p:cNvPicPr/>
                <p:nvPr/>
              </p:nvPicPr>
              <p:blipFill>
                <a:blip r:embed="rId168"/>
                <a:stretch>
                  <a:fillRect/>
                </a:stretch>
              </p:blipFill>
              <p:spPr>
                <a:xfrm>
                  <a:off x="5376568" y="651253"/>
                  <a:ext cx="12348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93" name="Ink 92">
                  <a:extLst>
                    <a:ext uri="{FF2B5EF4-FFF2-40B4-BE49-F238E27FC236}">
                      <a16:creationId xmlns:a16="http://schemas.microsoft.com/office/drawing/2014/main" id="{BE57C52C-AFA7-7D62-3B87-BF813258E612}"/>
                    </a:ext>
                  </a:extLst>
                </p14:cNvPr>
                <p14:cNvContentPartPr/>
                <p14:nvPr/>
              </p14:nvContentPartPr>
              <p14:xfrm>
                <a:off x="5582848" y="714253"/>
                <a:ext cx="64440" cy="3600"/>
              </p14:xfrm>
            </p:contentPart>
          </mc:Choice>
          <mc:Fallback xmlns="">
            <p:pic>
              <p:nvPicPr>
                <p:cNvPr id="93" name="Ink 92">
                  <a:extLst>
                    <a:ext uri="{FF2B5EF4-FFF2-40B4-BE49-F238E27FC236}">
                      <a16:creationId xmlns:a16="http://schemas.microsoft.com/office/drawing/2014/main" id="{BE57C52C-AFA7-7D62-3B87-BF813258E612}"/>
                    </a:ext>
                  </a:extLst>
                </p:cNvPr>
                <p:cNvPicPr/>
                <p:nvPr/>
              </p:nvPicPr>
              <p:blipFill>
                <a:blip r:embed="rId170"/>
                <a:stretch>
                  <a:fillRect/>
                </a:stretch>
              </p:blipFill>
              <p:spPr>
                <a:xfrm>
                  <a:off x="5573848" y="705613"/>
                  <a:ext cx="82080" cy="21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4" name="Ink 93">
                  <a:extLst>
                    <a:ext uri="{FF2B5EF4-FFF2-40B4-BE49-F238E27FC236}">
                      <a16:creationId xmlns:a16="http://schemas.microsoft.com/office/drawing/2014/main" id="{359FB949-475E-02B1-4DB3-64278CEE062E}"/>
                    </a:ext>
                  </a:extLst>
                </p14:cNvPr>
                <p14:cNvContentPartPr/>
                <p14:nvPr/>
              </p14:nvContentPartPr>
              <p14:xfrm>
                <a:off x="5576008" y="753493"/>
                <a:ext cx="76680" cy="3240"/>
              </p14:xfrm>
            </p:contentPart>
          </mc:Choice>
          <mc:Fallback xmlns="">
            <p:pic>
              <p:nvPicPr>
                <p:cNvPr id="94" name="Ink 93">
                  <a:extLst>
                    <a:ext uri="{FF2B5EF4-FFF2-40B4-BE49-F238E27FC236}">
                      <a16:creationId xmlns:a16="http://schemas.microsoft.com/office/drawing/2014/main" id="{359FB949-475E-02B1-4DB3-64278CEE062E}"/>
                    </a:ext>
                  </a:extLst>
                </p:cNvPr>
                <p:cNvPicPr/>
                <p:nvPr/>
              </p:nvPicPr>
              <p:blipFill>
                <a:blip r:embed="rId172"/>
                <a:stretch>
                  <a:fillRect/>
                </a:stretch>
              </p:blipFill>
              <p:spPr>
                <a:xfrm>
                  <a:off x="5567368" y="744853"/>
                  <a:ext cx="94320" cy="208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56" name="Ink 155">
                  <a:extLst>
                    <a:ext uri="{FF2B5EF4-FFF2-40B4-BE49-F238E27FC236}">
                      <a16:creationId xmlns:a16="http://schemas.microsoft.com/office/drawing/2014/main" id="{59ECDD00-2289-0082-2E03-1C3A5C33CE3E}"/>
                    </a:ext>
                  </a:extLst>
                </p14:cNvPr>
                <p14:cNvContentPartPr/>
                <p14:nvPr/>
              </p14:nvContentPartPr>
              <p14:xfrm>
                <a:off x="5731977" y="674613"/>
                <a:ext cx="102600" cy="94680"/>
              </p14:xfrm>
            </p:contentPart>
          </mc:Choice>
          <mc:Fallback xmlns="">
            <p:pic>
              <p:nvPicPr>
                <p:cNvPr id="156" name="Ink 155">
                  <a:extLst>
                    <a:ext uri="{FF2B5EF4-FFF2-40B4-BE49-F238E27FC236}">
                      <a16:creationId xmlns:a16="http://schemas.microsoft.com/office/drawing/2014/main" id="{59ECDD00-2289-0082-2E03-1C3A5C33CE3E}"/>
                    </a:ext>
                  </a:extLst>
                </p:cNvPr>
                <p:cNvPicPr/>
                <p:nvPr/>
              </p:nvPicPr>
              <p:blipFill>
                <a:blip r:embed="rId174"/>
                <a:stretch>
                  <a:fillRect/>
                </a:stretch>
              </p:blipFill>
              <p:spPr>
                <a:xfrm>
                  <a:off x="5722977" y="665973"/>
                  <a:ext cx="120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57" name="Ink 156">
                  <a:extLst>
                    <a:ext uri="{FF2B5EF4-FFF2-40B4-BE49-F238E27FC236}">
                      <a16:creationId xmlns:a16="http://schemas.microsoft.com/office/drawing/2014/main" id="{4AD16AD7-E45D-391D-C363-D6BA1DFF55E1}"/>
                    </a:ext>
                  </a:extLst>
                </p14:cNvPr>
                <p14:cNvContentPartPr/>
                <p14:nvPr/>
              </p14:nvContentPartPr>
              <p14:xfrm>
                <a:off x="5850777" y="700893"/>
                <a:ext cx="101160" cy="74520"/>
              </p14:xfrm>
            </p:contentPart>
          </mc:Choice>
          <mc:Fallback xmlns="">
            <p:pic>
              <p:nvPicPr>
                <p:cNvPr id="157" name="Ink 156">
                  <a:extLst>
                    <a:ext uri="{FF2B5EF4-FFF2-40B4-BE49-F238E27FC236}">
                      <a16:creationId xmlns:a16="http://schemas.microsoft.com/office/drawing/2014/main" id="{4AD16AD7-E45D-391D-C363-D6BA1DFF55E1}"/>
                    </a:ext>
                  </a:extLst>
                </p:cNvPr>
                <p:cNvPicPr/>
                <p:nvPr/>
              </p:nvPicPr>
              <p:blipFill>
                <a:blip r:embed="rId176"/>
                <a:stretch>
                  <a:fillRect/>
                </a:stretch>
              </p:blipFill>
              <p:spPr>
                <a:xfrm>
                  <a:off x="5842137" y="692253"/>
                  <a:ext cx="118800" cy="92160"/>
                </a:xfrm>
                <a:prstGeom prst="rect">
                  <a:avLst/>
                </a:prstGeom>
              </p:spPr>
            </p:pic>
          </mc:Fallback>
        </mc:AlternateContent>
      </p:grpSp>
      <p:grpSp>
        <p:nvGrpSpPr>
          <p:cNvPr id="164" name="Group 163">
            <a:extLst>
              <a:ext uri="{FF2B5EF4-FFF2-40B4-BE49-F238E27FC236}">
                <a16:creationId xmlns:a16="http://schemas.microsoft.com/office/drawing/2014/main" id="{EE16DF86-5718-6354-3AE6-C13ABCD82F8A}"/>
              </a:ext>
            </a:extLst>
          </p:cNvPr>
          <p:cNvGrpSpPr/>
          <p:nvPr/>
        </p:nvGrpSpPr>
        <p:grpSpPr>
          <a:xfrm>
            <a:off x="1410535" y="3128538"/>
            <a:ext cx="115920" cy="72000"/>
            <a:chOff x="1410535" y="3128538"/>
            <a:chExt cx="115920" cy="72000"/>
          </a:xfrm>
        </p:grpSpPr>
        <mc:AlternateContent xmlns:mc="http://schemas.openxmlformats.org/markup-compatibility/2006" xmlns:p14="http://schemas.microsoft.com/office/powerpoint/2010/main">
          <mc:Choice Requires="p14">
            <p:contentPart p14:bwMode="auto" r:id="rId177">
              <p14:nvContentPartPr>
                <p14:cNvPr id="162" name="Ink 161">
                  <a:extLst>
                    <a:ext uri="{FF2B5EF4-FFF2-40B4-BE49-F238E27FC236}">
                      <a16:creationId xmlns:a16="http://schemas.microsoft.com/office/drawing/2014/main" id="{8F704154-A726-0CA3-C665-1E1E46822DB5}"/>
                    </a:ext>
                  </a:extLst>
                </p14:cNvPr>
                <p14:cNvContentPartPr/>
                <p14:nvPr/>
              </p14:nvContentPartPr>
              <p14:xfrm>
                <a:off x="1410535" y="3131058"/>
                <a:ext cx="41400" cy="69480"/>
              </p14:xfrm>
            </p:contentPart>
          </mc:Choice>
          <mc:Fallback xmlns="">
            <p:pic>
              <p:nvPicPr>
                <p:cNvPr id="162" name="Ink 161">
                  <a:extLst>
                    <a:ext uri="{FF2B5EF4-FFF2-40B4-BE49-F238E27FC236}">
                      <a16:creationId xmlns:a16="http://schemas.microsoft.com/office/drawing/2014/main" id="{8F704154-A726-0CA3-C665-1E1E46822DB5}"/>
                    </a:ext>
                  </a:extLst>
                </p:cNvPr>
                <p:cNvPicPr/>
                <p:nvPr/>
              </p:nvPicPr>
              <p:blipFill>
                <a:blip r:embed="rId178"/>
                <a:stretch>
                  <a:fillRect/>
                </a:stretch>
              </p:blipFill>
              <p:spPr>
                <a:xfrm>
                  <a:off x="1401535" y="3122058"/>
                  <a:ext cx="5904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3" name="Ink 162">
                  <a:extLst>
                    <a:ext uri="{FF2B5EF4-FFF2-40B4-BE49-F238E27FC236}">
                      <a16:creationId xmlns:a16="http://schemas.microsoft.com/office/drawing/2014/main" id="{7A64EA39-DC23-B483-6722-E48ED1AF0E93}"/>
                    </a:ext>
                  </a:extLst>
                </p14:cNvPr>
                <p14:cNvContentPartPr/>
                <p14:nvPr/>
              </p14:nvContentPartPr>
              <p14:xfrm>
                <a:off x="1456975" y="3128538"/>
                <a:ext cx="69480" cy="61560"/>
              </p14:xfrm>
            </p:contentPart>
          </mc:Choice>
          <mc:Fallback xmlns="">
            <p:pic>
              <p:nvPicPr>
                <p:cNvPr id="163" name="Ink 162">
                  <a:extLst>
                    <a:ext uri="{FF2B5EF4-FFF2-40B4-BE49-F238E27FC236}">
                      <a16:creationId xmlns:a16="http://schemas.microsoft.com/office/drawing/2014/main" id="{7A64EA39-DC23-B483-6722-E48ED1AF0E93}"/>
                    </a:ext>
                  </a:extLst>
                </p:cNvPr>
                <p:cNvPicPr/>
                <p:nvPr/>
              </p:nvPicPr>
              <p:blipFill>
                <a:blip r:embed="rId180"/>
                <a:stretch>
                  <a:fillRect/>
                </a:stretch>
              </p:blipFill>
              <p:spPr>
                <a:xfrm>
                  <a:off x="1447975" y="3119538"/>
                  <a:ext cx="87120" cy="79200"/>
                </a:xfrm>
                <a:prstGeom prst="rect">
                  <a:avLst/>
                </a:prstGeom>
              </p:spPr>
            </p:pic>
          </mc:Fallback>
        </mc:AlternateContent>
      </p:grpSp>
      <p:grpSp>
        <p:nvGrpSpPr>
          <p:cNvPr id="27" name="Group 26">
            <a:extLst>
              <a:ext uri="{FF2B5EF4-FFF2-40B4-BE49-F238E27FC236}">
                <a16:creationId xmlns:a16="http://schemas.microsoft.com/office/drawing/2014/main" id="{A12A0CEC-A39D-D2F2-D38F-13DD8B999415}"/>
              </a:ext>
            </a:extLst>
          </p:cNvPr>
          <p:cNvGrpSpPr/>
          <p:nvPr/>
        </p:nvGrpSpPr>
        <p:grpSpPr>
          <a:xfrm>
            <a:off x="4930014" y="1104967"/>
            <a:ext cx="1580760" cy="169200"/>
            <a:chOff x="4930014" y="1104967"/>
            <a:chExt cx="1580760" cy="169200"/>
          </a:xfrm>
        </p:grpSpPr>
        <mc:AlternateContent xmlns:mc="http://schemas.openxmlformats.org/markup-compatibility/2006" xmlns:p14="http://schemas.microsoft.com/office/powerpoint/2010/main">
          <mc:Choice Requires="p14">
            <p:contentPart p14:bwMode="auto" r:id="rId181">
              <p14:nvContentPartPr>
                <p14:cNvPr id="2" name="Ink 1">
                  <a:extLst>
                    <a:ext uri="{FF2B5EF4-FFF2-40B4-BE49-F238E27FC236}">
                      <a16:creationId xmlns:a16="http://schemas.microsoft.com/office/drawing/2014/main" id="{1C4C09C4-2C2D-C109-C2C6-F49C33458C84}"/>
                    </a:ext>
                  </a:extLst>
                </p14:cNvPr>
                <p14:cNvContentPartPr/>
                <p14:nvPr/>
              </p14:nvContentPartPr>
              <p14:xfrm>
                <a:off x="4930014" y="1128007"/>
                <a:ext cx="121320" cy="146160"/>
              </p14:xfrm>
            </p:contentPart>
          </mc:Choice>
          <mc:Fallback xmlns="">
            <p:pic>
              <p:nvPicPr>
                <p:cNvPr id="2" name="Ink 1">
                  <a:extLst>
                    <a:ext uri="{FF2B5EF4-FFF2-40B4-BE49-F238E27FC236}">
                      <a16:creationId xmlns:a16="http://schemas.microsoft.com/office/drawing/2014/main" id="{1C4C09C4-2C2D-C109-C2C6-F49C33458C84}"/>
                    </a:ext>
                  </a:extLst>
                </p:cNvPr>
                <p:cNvPicPr/>
                <p:nvPr/>
              </p:nvPicPr>
              <p:blipFill>
                <a:blip r:embed="rId182"/>
                <a:stretch>
                  <a:fillRect/>
                </a:stretch>
              </p:blipFill>
              <p:spPr>
                <a:xfrm>
                  <a:off x="4921014" y="1119367"/>
                  <a:ext cx="1389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 name="Ink 2">
                  <a:extLst>
                    <a:ext uri="{FF2B5EF4-FFF2-40B4-BE49-F238E27FC236}">
                      <a16:creationId xmlns:a16="http://schemas.microsoft.com/office/drawing/2014/main" id="{327D12CD-206D-2A97-C51F-8E910E4F4940}"/>
                    </a:ext>
                  </a:extLst>
                </p14:cNvPr>
                <p14:cNvContentPartPr/>
                <p14:nvPr/>
              </p14:nvContentPartPr>
              <p14:xfrm>
                <a:off x="5123694" y="1121167"/>
                <a:ext cx="84960" cy="25560"/>
              </p14:xfrm>
            </p:contentPart>
          </mc:Choice>
          <mc:Fallback xmlns="">
            <p:pic>
              <p:nvPicPr>
                <p:cNvPr id="3" name="Ink 2">
                  <a:extLst>
                    <a:ext uri="{FF2B5EF4-FFF2-40B4-BE49-F238E27FC236}">
                      <a16:creationId xmlns:a16="http://schemas.microsoft.com/office/drawing/2014/main" id="{327D12CD-206D-2A97-C51F-8E910E4F4940}"/>
                    </a:ext>
                  </a:extLst>
                </p:cNvPr>
                <p:cNvPicPr/>
                <p:nvPr/>
              </p:nvPicPr>
              <p:blipFill>
                <a:blip r:embed="rId184"/>
                <a:stretch>
                  <a:fillRect/>
                </a:stretch>
              </p:blipFill>
              <p:spPr>
                <a:xfrm>
                  <a:off x="5115054" y="1112527"/>
                  <a:ext cx="10260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 name="Ink 3">
                  <a:extLst>
                    <a:ext uri="{FF2B5EF4-FFF2-40B4-BE49-F238E27FC236}">
                      <a16:creationId xmlns:a16="http://schemas.microsoft.com/office/drawing/2014/main" id="{12E667A9-D2C0-4A08-10D5-F3D1B971CFC5}"/>
                    </a:ext>
                  </a:extLst>
                </p14:cNvPr>
                <p14:cNvContentPartPr/>
                <p14:nvPr/>
              </p14:nvContentPartPr>
              <p14:xfrm>
                <a:off x="5115774" y="1145647"/>
                <a:ext cx="106920" cy="110160"/>
              </p14:xfrm>
            </p:contentPart>
          </mc:Choice>
          <mc:Fallback xmlns="">
            <p:pic>
              <p:nvPicPr>
                <p:cNvPr id="4" name="Ink 3">
                  <a:extLst>
                    <a:ext uri="{FF2B5EF4-FFF2-40B4-BE49-F238E27FC236}">
                      <a16:creationId xmlns:a16="http://schemas.microsoft.com/office/drawing/2014/main" id="{12E667A9-D2C0-4A08-10D5-F3D1B971CFC5}"/>
                    </a:ext>
                  </a:extLst>
                </p:cNvPr>
                <p:cNvPicPr/>
                <p:nvPr/>
              </p:nvPicPr>
              <p:blipFill>
                <a:blip r:embed="rId186"/>
                <a:stretch>
                  <a:fillRect/>
                </a:stretch>
              </p:blipFill>
              <p:spPr>
                <a:xfrm>
                  <a:off x="5107134" y="1137007"/>
                  <a:ext cx="1245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6" name="Ink 5">
                  <a:extLst>
                    <a:ext uri="{FF2B5EF4-FFF2-40B4-BE49-F238E27FC236}">
                      <a16:creationId xmlns:a16="http://schemas.microsoft.com/office/drawing/2014/main" id="{7BAE8E21-F315-0163-423B-D78976F59F7B}"/>
                    </a:ext>
                  </a:extLst>
                </p14:cNvPr>
                <p14:cNvContentPartPr/>
                <p14:nvPr/>
              </p14:nvContentPartPr>
              <p14:xfrm>
                <a:off x="5129094" y="1212247"/>
                <a:ext cx="72720" cy="26280"/>
              </p14:xfrm>
            </p:contentPart>
          </mc:Choice>
          <mc:Fallback xmlns="">
            <p:pic>
              <p:nvPicPr>
                <p:cNvPr id="6" name="Ink 5">
                  <a:extLst>
                    <a:ext uri="{FF2B5EF4-FFF2-40B4-BE49-F238E27FC236}">
                      <a16:creationId xmlns:a16="http://schemas.microsoft.com/office/drawing/2014/main" id="{7BAE8E21-F315-0163-423B-D78976F59F7B}"/>
                    </a:ext>
                  </a:extLst>
                </p:cNvPr>
                <p:cNvPicPr/>
                <p:nvPr/>
              </p:nvPicPr>
              <p:blipFill>
                <a:blip r:embed="rId188"/>
                <a:stretch>
                  <a:fillRect/>
                </a:stretch>
              </p:blipFill>
              <p:spPr>
                <a:xfrm>
                  <a:off x="5120094" y="1203247"/>
                  <a:ext cx="90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7" name="Ink 6">
                  <a:extLst>
                    <a:ext uri="{FF2B5EF4-FFF2-40B4-BE49-F238E27FC236}">
                      <a16:creationId xmlns:a16="http://schemas.microsoft.com/office/drawing/2014/main" id="{B2DC123C-8349-B98E-6E1E-F946A8A61441}"/>
                    </a:ext>
                  </a:extLst>
                </p14:cNvPr>
                <p14:cNvContentPartPr/>
                <p14:nvPr/>
              </p14:nvContentPartPr>
              <p14:xfrm>
                <a:off x="5274534" y="1129087"/>
                <a:ext cx="59400" cy="21960"/>
              </p14:xfrm>
            </p:contentPart>
          </mc:Choice>
          <mc:Fallback xmlns="">
            <p:pic>
              <p:nvPicPr>
                <p:cNvPr id="7" name="Ink 6">
                  <a:extLst>
                    <a:ext uri="{FF2B5EF4-FFF2-40B4-BE49-F238E27FC236}">
                      <a16:creationId xmlns:a16="http://schemas.microsoft.com/office/drawing/2014/main" id="{B2DC123C-8349-B98E-6E1E-F946A8A61441}"/>
                    </a:ext>
                  </a:extLst>
                </p:cNvPr>
                <p:cNvPicPr/>
                <p:nvPr/>
              </p:nvPicPr>
              <p:blipFill>
                <a:blip r:embed="rId190"/>
                <a:stretch>
                  <a:fillRect/>
                </a:stretch>
              </p:blipFill>
              <p:spPr>
                <a:xfrm>
                  <a:off x="5265894" y="1120087"/>
                  <a:ext cx="77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 name="Ink 7">
                  <a:extLst>
                    <a:ext uri="{FF2B5EF4-FFF2-40B4-BE49-F238E27FC236}">
                      <a16:creationId xmlns:a16="http://schemas.microsoft.com/office/drawing/2014/main" id="{04D4BD68-AF4D-CD91-1FA7-444C77F97200}"/>
                    </a:ext>
                  </a:extLst>
                </p14:cNvPr>
                <p14:cNvContentPartPr/>
                <p14:nvPr/>
              </p14:nvContentPartPr>
              <p14:xfrm>
                <a:off x="5272374" y="1129447"/>
                <a:ext cx="25200" cy="136080"/>
              </p14:xfrm>
            </p:contentPart>
          </mc:Choice>
          <mc:Fallback xmlns="">
            <p:pic>
              <p:nvPicPr>
                <p:cNvPr id="8" name="Ink 7">
                  <a:extLst>
                    <a:ext uri="{FF2B5EF4-FFF2-40B4-BE49-F238E27FC236}">
                      <a16:creationId xmlns:a16="http://schemas.microsoft.com/office/drawing/2014/main" id="{04D4BD68-AF4D-CD91-1FA7-444C77F97200}"/>
                    </a:ext>
                  </a:extLst>
                </p:cNvPr>
                <p:cNvPicPr/>
                <p:nvPr/>
              </p:nvPicPr>
              <p:blipFill>
                <a:blip r:embed="rId192"/>
                <a:stretch>
                  <a:fillRect/>
                </a:stretch>
              </p:blipFill>
              <p:spPr>
                <a:xfrm>
                  <a:off x="5263374" y="1120447"/>
                  <a:ext cx="428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9" name="Ink 8">
                  <a:extLst>
                    <a:ext uri="{FF2B5EF4-FFF2-40B4-BE49-F238E27FC236}">
                      <a16:creationId xmlns:a16="http://schemas.microsoft.com/office/drawing/2014/main" id="{24CC37F1-BDC1-4AE9-40D8-E8FEBBEA0DA0}"/>
                    </a:ext>
                  </a:extLst>
                </p14:cNvPr>
                <p14:cNvContentPartPr/>
                <p14:nvPr/>
              </p14:nvContentPartPr>
              <p14:xfrm>
                <a:off x="5273454" y="1220887"/>
                <a:ext cx="87120" cy="28080"/>
              </p14:xfrm>
            </p:contentPart>
          </mc:Choice>
          <mc:Fallback xmlns="">
            <p:pic>
              <p:nvPicPr>
                <p:cNvPr id="9" name="Ink 8">
                  <a:extLst>
                    <a:ext uri="{FF2B5EF4-FFF2-40B4-BE49-F238E27FC236}">
                      <a16:creationId xmlns:a16="http://schemas.microsoft.com/office/drawing/2014/main" id="{24CC37F1-BDC1-4AE9-40D8-E8FEBBEA0DA0}"/>
                    </a:ext>
                  </a:extLst>
                </p:cNvPr>
                <p:cNvPicPr/>
                <p:nvPr/>
              </p:nvPicPr>
              <p:blipFill>
                <a:blip r:embed="rId194"/>
                <a:stretch>
                  <a:fillRect/>
                </a:stretch>
              </p:blipFill>
              <p:spPr>
                <a:xfrm>
                  <a:off x="5264814" y="1211887"/>
                  <a:ext cx="104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0" name="Ink 9">
                  <a:extLst>
                    <a:ext uri="{FF2B5EF4-FFF2-40B4-BE49-F238E27FC236}">
                      <a16:creationId xmlns:a16="http://schemas.microsoft.com/office/drawing/2014/main" id="{AC829068-0A48-7979-A0CC-2C07CCE45277}"/>
                    </a:ext>
                  </a:extLst>
                </p14:cNvPr>
                <p14:cNvContentPartPr/>
                <p14:nvPr/>
              </p14:nvContentPartPr>
              <p14:xfrm>
                <a:off x="5391534" y="1131967"/>
                <a:ext cx="138960" cy="126720"/>
              </p14:xfrm>
            </p:contentPart>
          </mc:Choice>
          <mc:Fallback xmlns="">
            <p:pic>
              <p:nvPicPr>
                <p:cNvPr id="10" name="Ink 9">
                  <a:extLst>
                    <a:ext uri="{FF2B5EF4-FFF2-40B4-BE49-F238E27FC236}">
                      <a16:creationId xmlns:a16="http://schemas.microsoft.com/office/drawing/2014/main" id="{AC829068-0A48-7979-A0CC-2C07CCE45277}"/>
                    </a:ext>
                  </a:extLst>
                </p:cNvPr>
                <p:cNvPicPr/>
                <p:nvPr/>
              </p:nvPicPr>
              <p:blipFill>
                <a:blip r:embed="rId196"/>
                <a:stretch>
                  <a:fillRect/>
                </a:stretch>
              </p:blipFill>
              <p:spPr>
                <a:xfrm>
                  <a:off x="5382534" y="1123327"/>
                  <a:ext cx="15660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1" name="Ink 10">
                  <a:extLst>
                    <a:ext uri="{FF2B5EF4-FFF2-40B4-BE49-F238E27FC236}">
                      <a16:creationId xmlns:a16="http://schemas.microsoft.com/office/drawing/2014/main" id="{927A658D-F509-2C03-E098-5C9CC2380A59}"/>
                    </a:ext>
                  </a:extLst>
                </p14:cNvPr>
                <p14:cNvContentPartPr/>
                <p14:nvPr/>
              </p14:nvContentPartPr>
              <p14:xfrm>
                <a:off x="5574414" y="1207927"/>
                <a:ext cx="99720" cy="19800"/>
              </p14:xfrm>
            </p:contentPart>
          </mc:Choice>
          <mc:Fallback xmlns="">
            <p:pic>
              <p:nvPicPr>
                <p:cNvPr id="11" name="Ink 10">
                  <a:extLst>
                    <a:ext uri="{FF2B5EF4-FFF2-40B4-BE49-F238E27FC236}">
                      <a16:creationId xmlns:a16="http://schemas.microsoft.com/office/drawing/2014/main" id="{927A658D-F509-2C03-E098-5C9CC2380A59}"/>
                    </a:ext>
                  </a:extLst>
                </p:cNvPr>
                <p:cNvPicPr/>
                <p:nvPr/>
              </p:nvPicPr>
              <p:blipFill>
                <a:blip r:embed="rId198"/>
                <a:stretch>
                  <a:fillRect/>
                </a:stretch>
              </p:blipFill>
              <p:spPr>
                <a:xfrm>
                  <a:off x="5565774" y="1198927"/>
                  <a:ext cx="117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 name="Ink 11">
                  <a:extLst>
                    <a:ext uri="{FF2B5EF4-FFF2-40B4-BE49-F238E27FC236}">
                      <a16:creationId xmlns:a16="http://schemas.microsoft.com/office/drawing/2014/main" id="{BD20A737-BD89-6468-9FFA-C1B3E99D8473}"/>
                    </a:ext>
                  </a:extLst>
                </p14:cNvPr>
                <p14:cNvContentPartPr/>
                <p14:nvPr/>
              </p14:nvContentPartPr>
              <p14:xfrm>
                <a:off x="5599614" y="1254007"/>
                <a:ext cx="93960" cy="1800"/>
              </p14:xfrm>
            </p:contentPart>
          </mc:Choice>
          <mc:Fallback xmlns="">
            <p:pic>
              <p:nvPicPr>
                <p:cNvPr id="12" name="Ink 11">
                  <a:extLst>
                    <a:ext uri="{FF2B5EF4-FFF2-40B4-BE49-F238E27FC236}">
                      <a16:creationId xmlns:a16="http://schemas.microsoft.com/office/drawing/2014/main" id="{BD20A737-BD89-6468-9FFA-C1B3E99D8473}"/>
                    </a:ext>
                  </a:extLst>
                </p:cNvPr>
                <p:cNvPicPr/>
                <p:nvPr/>
              </p:nvPicPr>
              <p:blipFill>
                <a:blip r:embed="rId200"/>
                <a:stretch>
                  <a:fillRect/>
                </a:stretch>
              </p:blipFill>
              <p:spPr>
                <a:xfrm>
                  <a:off x="5590614" y="1245367"/>
                  <a:ext cx="111600" cy="19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4" name="Ink 13">
                  <a:extLst>
                    <a:ext uri="{FF2B5EF4-FFF2-40B4-BE49-F238E27FC236}">
                      <a16:creationId xmlns:a16="http://schemas.microsoft.com/office/drawing/2014/main" id="{F8A41654-56BD-745B-99D0-9797CF9FFC5D}"/>
                    </a:ext>
                  </a:extLst>
                </p14:cNvPr>
                <p14:cNvContentPartPr/>
                <p14:nvPr/>
              </p14:nvContentPartPr>
              <p14:xfrm>
                <a:off x="5749374" y="1136287"/>
                <a:ext cx="38520" cy="111240"/>
              </p14:xfrm>
            </p:contentPart>
          </mc:Choice>
          <mc:Fallback xmlns="">
            <p:pic>
              <p:nvPicPr>
                <p:cNvPr id="14" name="Ink 13">
                  <a:extLst>
                    <a:ext uri="{FF2B5EF4-FFF2-40B4-BE49-F238E27FC236}">
                      <a16:creationId xmlns:a16="http://schemas.microsoft.com/office/drawing/2014/main" id="{F8A41654-56BD-745B-99D0-9797CF9FFC5D}"/>
                    </a:ext>
                  </a:extLst>
                </p:cNvPr>
                <p:cNvPicPr/>
                <p:nvPr/>
              </p:nvPicPr>
              <p:blipFill>
                <a:blip r:embed="rId202"/>
                <a:stretch>
                  <a:fillRect/>
                </a:stretch>
              </p:blipFill>
              <p:spPr>
                <a:xfrm>
                  <a:off x="5740734" y="1127647"/>
                  <a:ext cx="561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5" name="Ink 14">
                  <a:extLst>
                    <a:ext uri="{FF2B5EF4-FFF2-40B4-BE49-F238E27FC236}">
                      <a16:creationId xmlns:a16="http://schemas.microsoft.com/office/drawing/2014/main" id="{20D566DF-6CBA-D206-1415-5B603BBB8227}"/>
                    </a:ext>
                  </a:extLst>
                </p14:cNvPr>
                <p14:cNvContentPartPr/>
                <p14:nvPr/>
              </p14:nvContentPartPr>
              <p14:xfrm>
                <a:off x="5824974" y="1122607"/>
                <a:ext cx="81360" cy="135000"/>
              </p14:xfrm>
            </p:contentPart>
          </mc:Choice>
          <mc:Fallback xmlns="">
            <p:pic>
              <p:nvPicPr>
                <p:cNvPr id="15" name="Ink 14">
                  <a:extLst>
                    <a:ext uri="{FF2B5EF4-FFF2-40B4-BE49-F238E27FC236}">
                      <a16:creationId xmlns:a16="http://schemas.microsoft.com/office/drawing/2014/main" id="{20D566DF-6CBA-D206-1415-5B603BBB8227}"/>
                    </a:ext>
                  </a:extLst>
                </p:cNvPr>
                <p:cNvPicPr/>
                <p:nvPr/>
              </p:nvPicPr>
              <p:blipFill>
                <a:blip r:embed="rId204"/>
                <a:stretch>
                  <a:fillRect/>
                </a:stretch>
              </p:blipFill>
              <p:spPr>
                <a:xfrm>
                  <a:off x="5816334" y="1113967"/>
                  <a:ext cx="9900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6" name="Ink 15">
                  <a:extLst>
                    <a:ext uri="{FF2B5EF4-FFF2-40B4-BE49-F238E27FC236}">
                      <a16:creationId xmlns:a16="http://schemas.microsoft.com/office/drawing/2014/main" id="{67AA9F4E-C780-F981-C0E7-36261283A200}"/>
                    </a:ext>
                  </a:extLst>
                </p14:cNvPr>
                <p14:cNvContentPartPr/>
                <p14:nvPr/>
              </p14:nvContentPartPr>
              <p14:xfrm>
                <a:off x="5956734" y="1138447"/>
                <a:ext cx="65880" cy="101520"/>
              </p14:xfrm>
            </p:contentPart>
          </mc:Choice>
          <mc:Fallback xmlns="">
            <p:pic>
              <p:nvPicPr>
                <p:cNvPr id="16" name="Ink 15">
                  <a:extLst>
                    <a:ext uri="{FF2B5EF4-FFF2-40B4-BE49-F238E27FC236}">
                      <a16:creationId xmlns:a16="http://schemas.microsoft.com/office/drawing/2014/main" id="{67AA9F4E-C780-F981-C0E7-36261283A200}"/>
                    </a:ext>
                  </a:extLst>
                </p:cNvPr>
                <p:cNvPicPr/>
                <p:nvPr/>
              </p:nvPicPr>
              <p:blipFill>
                <a:blip r:embed="rId206"/>
                <a:stretch>
                  <a:fillRect/>
                </a:stretch>
              </p:blipFill>
              <p:spPr>
                <a:xfrm>
                  <a:off x="5947734" y="1129807"/>
                  <a:ext cx="8352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8" name="Ink 17">
                  <a:extLst>
                    <a:ext uri="{FF2B5EF4-FFF2-40B4-BE49-F238E27FC236}">
                      <a16:creationId xmlns:a16="http://schemas.microsoft.com/office/drawing/2014/main" id="{064BEF49-305F-633B-BBEC-99AB33B2AF17}"/>
                    </a:ext>
                  </a:extLst>
                </p14:cNvPr>
                <p14:cNvContentPartPr/>
                <p14:nvPr/>
              </p14:nvContentPartPr>
              <p14:xfrm>
                <a:off x="6118014" y="1185967"/>
                <a:ext cx="43200" cy="31680"/>
              </p14:xfrm>
            </p:contentPart>
          </mc:Choice>
          <mc:Fallback xmlns="">
            <p:pic>
              <p:nvPicPr>
                <p:cNvPr id="18" name="Ink 17">
                  <a:extLst>
                    <a:ext uri="{FF2B5EF4-FFF2-40B4-BE49-F238E27FC236}">
                      <a16:creationId xmlns:a16="http://schemas.microsoft.com/office/drawing/2014/main" id="{064BEF49-305F-633B-BBEC-99AB33B2AF17}"/>
                    </a:ext>
                  </a:extLst>
                </p:cNvPr>
                <p:cNvPicPr/>
                <p:nvPr/>
              </p:nvPicPr>
              <p:blipFill>
                <a:blip r:embed="rId208"/>
                <a:stretch>
                  <a:fillRect/>
                </a:stretch>
              </p:blipFill>
              <p:spPr>
                <a:xfrm>
                  <a:off x="6109014" y="1176967"/>
                  <a:ext cx="60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 name="Ink 18">
                  <a:extLst>
                    <a:ext uri="{FF2B5EF4-FFF2-40B4-BE49-F238E27FC236}">
                      <a16:creationId xmlns:a16="http://schemas.microsoft.com/office/drawing/2014/main" id="{CD09C2FF-AE91-7FAC-501F-B52D056C4AB6}"/>
                    </a:ext>
                  </a:extLst>
                </p14:cNvPr>
                <p14:cNvContentPartPr/>
                <p14:nvPr/>
              </p14:nvContentPartPr>
              <p14:xfrm>
                <a:off x="6247614" y="1104967"/>
                <a:ext cx="72720" cy="138240"/>
              </p14:xfrm>
            </p:contentPart>
          </mc:Choice>
          <mc:Fallback xmlns="">
            <p:pic>
              <p:nvPicPr>
                <p:cNvPr id="19" name="Ink 18">
                  <a:extLst>
                    <a:ext uri="{FF2B5EF4-FFF2-40B4-BE49-F238E27FC236}">
                      <a16:creationId xmlns:a16="http://schemas.microsoft.com/office/drawing/2014/main" id="{CD09C2FF-AE91-7FAC-501F-B52D056C4AB6}"/>
                    </a:ext>
                  </a:extLst>
                </p:cNvPr>
                <p:cNvPicPr/>
                <p:nvPr/>
              </p:nvPicPr>
              <p:blipFill>
                <a:blip r:embed="rId210"/>
                <a:stretch>
                  <a:fillRect/>
                </a:stretch>
              </p:blipFill>
              <p:spPr>
                <a:xfrm>
                  <a:off x="6238974" y="1095967"/>
                  <a:ext cx="90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 name="Ink 19">
                  <a:extLst>
                    <a:ext uri="{FF2B5EF4-FFF2-40B4-BE49-F238E27FC236}">
                      <a16:creationId xmlns:a16="http://schemas.microsoft.com/office/drawing/2014/main" id="{95E9FE00-ADAD-3A4F-82A0-96A2E548F545}"/>
                    </a:ext>
                  </a:extLst>
                </p14:cNvPr>
                <p14:cNvContentPartPr/>
                <p14:nvPr/>
              </p14:nvContentPartPr>
              <p14:xfrm>
                <a:off x="6343374" y="1181647"/>
                <a:ext cx="60840" cy="82080"/>
              </p14:xfrm>
            </p:contentPart>
          </mc:Choice>
          <mc:Fallback xmlns="">
            <p:pic>
              <p:nvPicPr>
                <p:cNvPr id="20" name="Ink 19">
                  <a:extLst>
                    <a:ext uri="{FF2B5EF4-FFF2-40B4-BE49-F238E27FC236}">
                      <a16:creationId xmlns:a16="http://schemas.microsoft.com/office/drawing/2014/main" id="{95E9FE00-ADAD-3A4F-82A0-96A2E548F545}"/>
                    </a:ext>
                  </a:extLst>
                </p:cNvPr>
                <p:cNvPicPr/>
                <p:nvPr/>
              </p:nvPicPr>
              <p:blipFill>
                <a:blip r:embed="rId212"/>
                <a:stretch>
                  <a:fillRect/>
                </a:stretch>
              </p:blipFill>
              <p:spPr>
                <a:xfrm>
                  <a:off x="6334374" y="1173007"/>
                  <a:ext cx="784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1" name="Ink 20">
                  <a:extLst>
                    <a:ext uri="{FF2B5EF4-FFF2-40B4-BE49-F238E27FC236}">
                      <a16:creationId xmlns:a16="http://schemas.microsoft.com/office/drawing/2014/main" id="{64E9D5B3-9E1C-BF8F-6321-A898708BE084}"/>
                    </a:ext>
                  </a:extLst>
                </p14:cNvPr>
                <p14:cNvContentPartPr/>
                <p14:nvPr/>
              </p14:nvContentPartPr>
              <p14:xfrm>
                <a:off x="6409614" y="1152487"/>
                <a:ext cx="101160" cy="91800"/>
              </p14:xfrm>
            </p:contentPart>
          </mc:Choice>
          <mc:Fallback xmlns="">
            <p:pic>
              <p:nvPicPr>
                <p:cNvPr id="21" name="Ink 20">
                  <a:extLst>
                    <a:ext uri="{FF2B5EF4-FFF2-40B4-BE49-F238E27FC236}">
                      <a16:creationId xmlns:a16="http://schemas.microsoft.com/office/drawing/2014/main" id="{64E9D5B3-9E1C-BF8F-6321-A898708BE084}"/>
                    </a:ext>
                  </a:extLst>
                </p:cNvPr>
                <p:cNvPicPr/>
                <p:nvPr/>
              </p:nvPicPr>
              <p:blipFill>
                <a:blip r:embed="rId214"/>
                <a:stretch>
                  <a:fillRect/>
                </a:stretch>
              </p:blipFill>
              <p:spPr>
                <a:xfrm>
                  <a:off x="6400974" y="1143487"/>
                  <a:ext cx="118800" cy="109440"/>
                </a:xfrm>
                <a:prstGeom prst="rect">
                  <a:avLst/>
                </a:prstGeom>
              </p:spPr>
            </p:pic>
          </mc:Fallback>
        </mc:AlternateContent>
      </p:grpSp>
      <p:grpSp>
        <p:nvGrpSpPr>
          <p:cNvPr id="103" name="Group 102">
            <a:extLst>
              <a:ext uri="{FF2B5EF4-FFF2-40B4-BE49-F238E27FC236}">
                <a16:creationId xmlns:a16="http://schemas.microsoft.com/office/drawing/2014/main" id="{C64ACF31-BA26-59BA-A74E-A4E8CD99229A}"/>
              </a:ext>
            </a:extLst>
          </p:cNvPr>
          <p:cNvGrpSpPr/>
          <p:nvPr/>
        </p:nvGrpSpPr>
        <p:grpSpPr>
          <a:xfrm>
            <a:off x="6696357" y="1108207"/>
            <a:ext cx="1769400" cy="234720"/>
            <a:chOff x="6696357" y="1108207"/>
            <a:chExt cx="1769400" cy="234720"/>
          </a:xfrm>
        </p:grpSpPr>
        <mc:AlternateContent xmlns:mc="http://schemas.openxmlformats.org/markup-compatibility/2006" xmlns:p14="http://schemas.microsoft.com/office/powerpoint/2010/main">
          <mc:Choice Requires="p14">
            <p:contentPart p14:bwMode="auto" r:id="rId215">
              <p14:nvContentPartPr>
                <p14:cNvPr id="53" name="Ink 52">
                  <a:extLst>
                    <a:ext uri="{FF2B5EF4-FFF2-40B4-BE49-F238E27FC236}">
                      <a16:creationId xmlns:a16="http://schemas.microsoft.com/office/drawing/2014/main" id="{E50FC682-7C4C-1A38-9CBC-B3D532672195}"/>
                    </a:ext>
                  </a:extLst>
                </p14:cNvPr>
                <p14:cNvContentPartPr/>
                <p14:nvPr/>
              </p14:nvContentPartPr>
              <p14:xfrm>
                <a:off x="6696357" y="1108207"/>
                <a:ext cx="23040" cy="150120"/>
              </p14:xfrm>
            </p:contentPart>
          </mc:Choice>
          <mc:Fallback xmlns="">
            <p:pic>
              <p:nvPicPr>
                <p:cNvPr id="53" name="Ink 52">
                  <a:extLst>
                    <a:ext uri="{FF2B5EF4-FFF2-40B4-BE49-F238E27FC236}">
                      <a16:creationId xmlns:a16="http://schemas.microsoft.com/office/drawing/2014/main" id="{E50FC682-7C4C-1A38-9CBC-B3D532672195}"/>
                    </a:ext>
                  </a:extLst>
                </p:cNvPr>
                <p:cNvPicPr/>
                <p:nvPr/>
              </p:nvPicPr>
              <p:blipFill>
                <a:blip r:embed="rId216"/>
                <a:stretch>
                  <a:fillRect/>
                </a:stretch>
              </p:blipFill>
              <p:spPr>
                <a:xfrm>
                  <a:off x="6687357" y="1099567"/>
                  <a:ext cx="40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D43D686C-4AD0-500D-3E2C-F4823DDFA747}"/>
                    </a:ext>
                  </a:extLst>
                </p14:cNvPr>
                <p14:cNvContentPartPr/>
                <p14:nvPr/>
              </p14:nvContentPartPr>
              <p14:xfrm>
                <a:off x="6724797" y="1124047"/>
                <a:ext cx="108000" cy="134640"/>
              </p14:xfrm>
            </p:contentPart>
          </mc:Choice>
          <mc:Fallback xmlns="">
            <p:pic>
              <p:nvPicPr>
                <p:cNvPr id="54" name="Ink 53">
                  <a:extLst>
                    <a:ext uri="{FF2B5EF4-FFF2-40B4-BE49-F238E27FC236}">
                      <a16:creationId xmlns:a16="http://schemas.microsoft.com/office/drawing/2014/main" id="{D43D686C-4AD0-500D-3E2C-F4823DDFA747}"/>
                    </a:ext>
                  </a:extLst>
                </p:cNvPr>
                <p:cNvPicPr/>
                <p:nvPr/>
              </p:nvPicPr>
              <p:blipFill>
                <a:blip r:embed="rId218"/>
                <a:stretch>
                  <a:fillRect/>
                </a:stretch>
              </p:blipFill>
              <p:spPr>
                <a:xfrm>
                  <a:off x="6715797" y="1115047"/>
                  <a:ext cx="12564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55" name="Ink 54">
                  <a:extLst>
                    <a:ext uri="{FF2B5EF4-FFF2-40B4-BE49-F238E27FC236}">
                      <a16:creationId xmlns:a16="http://schemas.microsoft.com/office/drawing/2014/main" id="{9828BD09-E7DD-2925-0633-1851C92DB5F1}"/>
                    </a:ext>
                  </a:extLst>
                </p14:cNvPr>
                <p14:cNvContentPartPr/>
                <p14:nvPr/>
              </p14:nvContentPartPr>
              <p14:xfrm>
                <a:off x="6719037" y="1224487"/>
                <a:ext cx="73440" cy="13680"/>
              </p14:xfrm>
            </p:contentPart>
          </mc:Choice>
          <mc:Fallback xmlns="">
            <p:pic>
              <p:nvPicPr>
                <p:cNvPr id="55" name="Ink 54">
                  <a:extLst>
                    <a:ext uri="{FF2B5EF4-FFF2-40B4-BE49-F238E27FC236}">
                      <a16:creationId xmlns:a16="http://schemas.microsoft.com/office/drawing/2014/main" id="{9828BD09-E7DD-2925-0633-1851C92DB5F1}"/>
                    </a:ext>
                  </a:extLst>
                </p:cNvPr>
                <p:cNvPicPr/>
                <p:nvPr/>
              </p:nvPicPr>
              <p:blipFill>
                <a:blip r:embed="rId220"/>
                <a:stretch>
                  <a:fillRect/>
                </a:stretch>
              </p:blipFill>
              <p:spPr>
                <a:xfrm>
                  <a:off x="6710397" y="1215487"/>
                  <a:ext cx="91080" cy="31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56" name="Ink 55">
                  <a:extLst>
                    <a:ext uri="{FF2B5EF4-FFF2-40B4-BE49-F238E27FC236}">
                      <a16:creationId xmlns:a16="http://schemas.microsoft.com/office/drawing/2014/main" id="{A704B5DA-CFFE-3E43-55EE-3CFAF2706815}"/>
                    </a:ext>
                  </a:extLst>
                </p14:cNvPr>
                <p14:cNvContentPartPr/>
                <p14:nvPr/>
              </p14:nvContentPartPr>
              <p14:xfrm>
                <a:off x="6841077" y="1194607"/>
                <a:ext cx="100080" cy="59040"/>
              </p14:xfrm>
            </p:contentPart>
          </mc:Choice>
          <mc:Fallback xmlns="">
            <p:pic>
              <p:nvPicPr>
                <p:cNvPr id="56" name="Ink 55">
                  <a:extLst>
                    <a:ext uri="{FF2B5EF4-FFF2-40B4-BE49-F238E27FC236}">
                      <a16:creationId xmlns:a16="http://schemas.microsoft.com/office/drawing/2014/main" id="{A704B5DA-CFFE-3E43-55EE-3CFAF2706815}"/>
                    </a:ext>
                  </a:extLst>
                </p:cNvPr>
                <p:cNvPicPr/>
                <p:nvPr/>
              </p:nvPicPr>
              <p:blipFill>
                <a:blip r:embed="rId222"/>
                <a:stretch>
                  <a:fillRect/>
                </a:stretch>
              </p:blipFill>
              <p:spPr>
                <a:xfrm>
                  <a:off x="6832437" y="1185607"/>
                  <a:ext cx="117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57" name="Ink 56">
                  <a:extLst>
                    <a:ext uri="{FF2B5EF4-FFF2-40B4-BE49-F238E27FC236}">
                      <a16:creationId xmlns:a16="http://schemas.microsoft.com/office/drawing/2014/main" id="{2AC59874-B48A-2D99-8C1B-52D92D51F368}"/>
                    </a:ext>
                  </a:extLst>
                </p14:cNvPr>
                <p14:cNvContentPartPr/>
                <p14:nvPr/>
              </p14:nvContentPartPr>
              <p14:xfrm>
                <a:off x="6967077" y="1192447"/>
                <a:ext cx="92880" cy="150480"/>
              </p14:xfrm>
            </p:contentPart>
          </mc:Choice>
          <mc:Fallback xmlns="">
            <p:pic>
              <p:nvPicPr>
                <p:cNvPr id="57" name="Ink 56">
                  <a:extLst>
                    <a:ext uri="{FF2B5EF4-FFF2-40B4-BE49-F238E27FC236}">
                      <a16:creationId xmlns:a16="http://schemas.microsoft.com/office/drawing/2014/main" id="{2AC59874-B48A-2D99-8C1B-52D92D51F368}"/>
                    </a:ext>
                  </a:extLst>
                </p:cNvPr>
                <p:cNvPicPr/>
                <p:nvPr/>
              </p:nvPicPr>
              <p:blipFill>
                <a:blip r:embed="rId224"/>
                <a:stretch>
                  <a:fillRect/>
                </a:stretch>
              </p:blipFill>
              <p:spPr>
                <a:xfrm>
                  <a:off x="6958077" y="1183807"/>
                  <a:ext cx="11052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58" name="Ink 57">
                  <a:extLst>
                    <a:ext uri="{FF2B5EF4-FFF2-40B4-BE49-F238E27FC236}">
                      <a16:creationId xmlns:a16="http://schemas.microsoft.com/office/drawing/2014/main" id="{2FD09071-7BBC-CC7B-2D8B-408ADF0CB6CD}"/>
                    </a:ext>
                  </a:extLst>
                </p14:cNvPr>
                <p14:cNvContentPartPr/>
                <p14:nvPr/>
              </p14:nvContentPartPr>
              <p14:xfrm>
                <a:off x="7092717" y="1124767"/>
                <a:ext cx="16560" cy="126000"/>
              </p14:xfrm>
            </p:contentPart>
          </mc:Choice>
          <mc:Fallback xmlns="">
            <p:pic>
              <p:nvPicPr>
                <p:cNvPr id="58" name="Ink 57">
                  <a:extLst>
                    <a:ext uri="{FF2B5EF4-FFF2-40B4-BE49-F238E27FC236}">
                      <a16:creationId xmlns:a16="http://schemas.microsoft.com/office/drawing/2014/main" id="{2FD09071-7BBC-CC7B-2D8B-408ADF0CB6CD}"/>
                    </a:ext>
                  </a:extLst>
                </p:cNvPr>
                <p:cNvPicPr/>
                <p:nvPr/>
              </p:nvPicPr>
              <p:blipFill>
                <a:blip r:embed="rId226"/>
                <a:stretch>
                  <a:fillRect/>
                </a:stretch>
              </p:blipFill>
              <p:spPr>
                <a:xfrm>
                  <a:off x="7083717" y="1116127"/>
                  <a:ext cx="342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59" name="Ink 58">
                  <a:extLst>
                    <a:ext uri="{FF2B5EF4-FFF2-40B4-BE49-F238E27FC236}">
                      <a16:creationId xmlns:a16="http://schemas.microsoft.com/office/drawing/2014/main" id="{8CE6C4A9-7B26-FBDD-68C1-18B88AC4EF76}"/>
                    </a:ext>
                  </a:extLst>
                </p14:cNvPr>
                <p14:cNvContentPartPr/>
                <p14:nvPr/>
              </p14:nvContentPartPr>
              <p14:xfrm>
                <a:off x="7123317" y="1154647"/>
                <a:ext cx="87840" cy="84600"/>
              </p14:xfrm>
            </p:contentPart>
          </mc:Choice>
          <mc:Fallback xmlns="">
            <p:pic>
              <p:nvPicPr>
                <p:cNvPr id="59" name="Ink 58">
                  <a:extLst>
                    <a:ext uri="{FF2B5EF4-FFF2-40B4-BE49-F238E27FC236}">
                      <a16:creationId xmlns:a16="http://schemas.microsoft.com/office/drawing/2014/main" id="{8CE6C4A9-7B26-FBDD-68C1-18B88AC4EF76}"/>
                    </a:ext>
                  </a:extLst>
                </p:cNvPr>
                <p:cNvPicPr/>
                <p:nvPr/>
              </p:nvPicPr>
              <p:blipFill>
                <a:blip r:embed="rId228"/>
                <a:stretch>
                  <a:fillRect/>
                </a:stretch>
              </p:blipFill>
              <p:spPr>
                <a:xfrm>
                  <a:off x="7114317" y="1146007"/>
                  <a:ext cx="10548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60" name="Ink 59">
                  <a:extLst>
                    <a:ext uri="{FF2B5EF4-FFF2-40B4-BE49-F238E27FC236}">
                      <a16:creationId xmlns:a16="http://schemas.microsoft.com/office/drawing/2014/main" id="{E3330CEF-5F25-FC5B-AA0A-CC79399EF017}"/>
                    </a:ext>
                  </a:extLst>
                </p14:cNvPr>
                <p14:cNvContentPartPr/>
                <p14:nvPr/>
              </p14:nvContentPartPr>
              <p14:xfrm>
                <a:off x="7237797" y="1161127"/>
                <a:ext cx="50760" cy="92160"/>
              </p14:xfrm>
            </p:contentPart>
          </mc:Choice>
          <mc:Fallback xmlns="">
            <p:pic>
              <p:nvPicPr>
                <p:cNvPr id="60" name="Ink 59">
                  <a:extLst>
                    <a:ext uri="{FF2B5EF4-FFF2-40B4-BE49-F238E27FC236}">
                      <a16:creationId xmlns:a16="http://schemas.microsoft.com/office/drawing/2014/main" id="{E3330CEF-5F25-FC5B-AA0A-CC79399EF017}"/>
                    </a:ext>
                  </a:extLst>
                </p:cNvPr>
                <p:cNvPicPr/>
                <p:nvPr/>
              </p:nvPicPr>
              <p:blipFill>
                <a:blip r:embed="rId230"/>
                <a:stretch>
                  <a:fillRect/>
                </a:stretch>
              </p:blipFill>
              <p:spPr>
                <a:xfrm>
                  <a:off x="7228797" y="1152127"/>
                  <a:ext cx="684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62" name="Ink 61">
                  <a:extLst>
                    <a:ext uri="{FF2B5EF4-FFF2-40B4-BE49-F238E27FC236}">
                      <a16:creationId xmlns:a16="http://schemas.microsoft.com/office/drawing/2014/main" id="{5A28FE6E-7DD6-3BD1-309C-8254B81655D7}"/>
                    </a:ext>
                  </a:extLst>
                </p14:cNvPr>
                <p14:cNvContentPartPr/>
                <p14:nvPr/>
              </p14:nvContentPartPr>
              <p14:xfrm>
                <a:off x="7433997" y="1170487"/>
                <a:ext cx="117360" cy="75600"/>
              </p14:xfrm>
            </p:contentPart>
          </mc:Choice>
          <mc:Fallback xmlns="">
            <p:pic>
              <p:nvPicPr>
                <p:cNvPr id="62" name="Ink 61">
                  <a:extLst>
                    <a:ext uri="{FF2B5EF4-FFF2-40B4-BE49-F238E27FC236}">
                      <a16:creationId xmlns:a16="http://schemas.microsoft.com/office/drawing/2014/main" id="{5A28FE6E-7DD6-3BD1-309C-8254B81655D7}"/>
                    </a:ext>
                  </a:extLst>
                </p:cNvPr>
                <p:cNvPicPr/>
                <p:nvPr/>
              </p:nvPicPr>
              <p:blipFill>
                <a:blip r:embed="rId232"/>
                <a:stretch>
                  <a:fillRect/>
                </a:stretch>
              </p:blipFill>
              <p:spPr>
                <a:xfrm>
                  <a:off x="7424997" y="1161847"/>
                  <a:ext cx="1350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63" name="Ink 62">
                  <a:extLst>
                    <a:ext uri="{FF2B5EF4-FFF2-40B4-BE49-F238E27FC236}">
                      <a16:creationId xmlns:a16="http://schemas.microsoft.com/office/drawing/2014/main" id="{B40EFA6D-2C86-4994-F3F3-85712A890E86}"/>
                    </a:ext>
                  </a:extLst>
                </p14:cNvPr>
                <p14:cNvContentPartPr/>
                <p14:nvPr/>
              </p14:nvContentPartPr>
              <p14:xfrm>
                <a:off x="7487277" y="1111807"/>
                <a:ext cx="10800" cy="4680"/>
              </p14:xfrm>
            </p:contentPart>
          </mc:Choice>
          <mc:Fallback xmlns="">
            <p:pic>
              <p:nvPicPr>
                <p:cNvPr id="63" name="Ink 62">
                  <a:extLst>
                    <a:ext uri="{FF2B5EF4-FFF2-40B4-BE49-F238E27FC236}">
                      <a16:creationId xmlns:a16="http://schemas.microsoft.com/office/drawing/2014/main" id="{B40EFA6D-2C86-4994-F3F3-85712A890E86}"/>
                    </a:ext>
                  </a:extLst>
                </p:cNvPr>
                <p:cNvPicPr/>
                <p:nvPr/>
              </p:nvPicPr>
              <p:blipFill>
                <a:blip r:embed="rId234"/>
                <a:stretch>
                  <a:fillRect/>
                </a:stretch>
              </p:blipFill>
              <p:spPr>
                <a:xfrm>
                  <a:off x="7478277" y="1102807"/>
                  <a:ext cx="28440" cy="223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64" name="Ink 63">
                  <a:extLst>
                    <a:ext uri="{FF2B5EF4-FFF2-40B4-BE49-F238E27FC236}">
                      <a16:creationId xmlns:a16="http://schemas.microsoft.com/office/drawing/2014/main" id="{7F6081D1-E434-BD40-6608-3D47B81B25DC}"/>
                    </a:ext>
                  </a:extLst>
                </p14:cNvPr>
                <p14:cNvContentPartPr/>
                <p14:nvPr/>
              </p14:nvContentPartPr>
              <p14:xfrm>
                <a:off x="7674477" y="1171567"/>
                <a:ext cx="92880" cy="63720"/>
              </p14:xfrm>
            </p:contentPart>
          </mc:Choice>
          <mc:Fallback xmlns="">
            <p:pic>
              <p:nvPicPr>
                <p:cNvPr id="64" name="Ink 63">
                  <a:extLst>
                    <a:ext uri="{FF2B5EF4-FFF2-40B4-BE49-F238E27FC236}">
                      <a16:creationId xmlns:a16="http://schemas.microsoft.com/office/drawing/2014/main" id="{7F6081D1-E434-BD40-6608-3D47B81B25DC}"/>
                    </a:ext>
                  </a:extLst>
                </p:cNvPr>
                <p:cNvPicPr/>
                <p:nvPr/>
              </p:nvPicPr>
              <p:blipFill>
                <a:blip r:embed="rId236"/>
                <a:stretch>
                  <a:fillRect/>
                </a:stretch>
              </p:blipFill>
              <p:spPr>
                <a:xfrm>
                  <a:off x="7665477" y="1162927"/>
                  <a:ext cx="11052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65" name="Ink 64">
                  <a:extLst>
                    <a:ext uri="{FF2B5EF4-FFF2-40B4-BE49-F238E27FC236}">
                      <a16:creationId xmlns:a16="http://schemas.microsoft.com/office/drawing/2014/main" id="{4B365C6D-F621-F862-57B7-AEE9769B98A3}"/>
                    </a:ext>
                  </a:extLst>
                </p14:cNvPr>
                <p14:cNvContentPartPr/>
                <p14:nvPr/>
              </p14:nvContentPartPr>
              <p14:xfrm>
                <a:off x="7868517" y="1113607"/>
                <a:ext cx="176040" cy="121680"/>
              </p14:xfrm>
            </p:contentPart>
          </mc:Choice>
          <mc:Fallback xmlns="">
            <p:pic>
              <p:nvPicPr>
                <p:cNvPr id="65" name="Ink 64">
                  <a:extLst>
                    <a:ext uri="{FF2B5EF4-FFF2-40B4-BE49-F238E27FC236}">
                      <a16:creationId xmlns:a16="http://schemas.microsoft.com/office/drawing/2014/main" id="{4B365C6D-F621-F862-57B7-AEE9769B98A3}"/>
                    </a:ext>
                  </a:extLst>
                </p:cNvPr>
                <p:cNvPicPr/>
                <p:nvPr/>
              </p:nvPicPr>
              <p:blipFill>
                <a:blip r:embed="rId238"/>
                <a:stretch>
                  <a:fillRect/>
                </a:stretch>
              </p:blipFill>
              <p:spPr>
                <a:xfrm>
                  <a:off x="7859517" y="1104607"/>
                  <a:ext cx="19368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95" name="Ink 94">
                  <a:extLst>
                    <a:ext uri="{FF2B5EF4-FFF2-40B4-BE49-F238E27FC236}">
                      <a16:creationId xmlns:a16="http://schemas.microsoft.com/office/drawing/2014/main" id="{F95F1021-B756-6EB5-AF68-4D84D6CC1749}"/>
                    </a:ext>
                  </a:extLst>
                </p14:cNvPr>
                <p14:cNvContentPartPr/>
                <p14:nvPr/>
              </p14:nvContentPartPr>
              <p14:xfrm>
                <a:off x="8174517" y="1130167"/>
                <a:ext cx="72720" cy="104040"/>
              </p14:xfrm>
            </p:contentPart>
          </mc:Choice>
          <mc:Fallback xmlns="">
            <p:pic>
              <p:nvPicPr>
                <p:cNvPr id="95" name="Ink 94">
                  <a:extLst>
                    <a:ext uri="{FF2B5EF4-FFF2-40B4-BE49-F238E27FC236}">
                      <a16:creationId xmlns:a16="http://schemas.microsoft.com/office/drawing/2014/main" id="{F95F1021-B756-6EB5-AF68-4D84D6CC1749}"/>
                    </a:ext>
                  </a:extLst>
                </p:cNvPr>
                <p:cNvPicPr/>
                <p:nvPr/>
              </p:nvPicPr>
              <p:blipFill>
                <a:blip r:embed="rId240"/>
                <a:stretch>
                  <a:fillRect/>
                </a:stretch>
              </p:blipFill>
              <p:spPr>
                <a:xfrm>
                  <a:off x="8165877" y="1121527"/>
                  <a:ext cx="90360" cy="1216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96" name="Ink 95">
                  <a:extLst>
                    <a:ext uri="{FF2B5EF4-FFF2-40B4-BE49-F238E27FC236}">
                      <a16:creationId xmlns:a16="http://schemas.microsoft.com/office/drawing/2014/main" id="{3DCE3635-CB9B-1200-A62F-1DF830A5EC27}"/>
                    </a:ext>
                  </a:extLst>
                </p14:cNvPr>
                <p14:cNvContentPartPr/>
                <p14:nvPr/>
              </p14:nvContentPartPr>
              <p14:xfrm>
                <a:off x="8267037" y="1137367"/>
                <a:ext cx="56160" cy="69480"/>
              </p14:xfrm>
            </p:contentPart>
          </mc:Choice>
          <mc:Fallback xmlns="">
            <p:pic>
              <p:nvPicPr>
                <p:cNvPr id="96" name="Ink 95">
                  <a:extLst>
                    <a:ext uri="{FF2B5EF4-FFF2-40B4-BE49-F238E27FC236}">
                      <a16:creationId xmlns:a16="http://schemas.microsoft.com/office/drawing/2014/main" id="{3DCE3635-CB9B-1200-A62F-1DF830A5EC27}"/>
                    </a:ext>
                  </a:extLst>
                </p:cNvPr>
                <p:cNvPicPr/>
                <p:nvPr/>
              </p:nvPicPr>
              <p:blipFill>
                <a:blip r:embed="rId242"/>
                <a:stretch>
                  <a:fillRect/>
                </a:stretch>
              </p:blipFill>
              <p:spPr>
                <a:xfrm>
                  <a:off x="8258037" y="1128727"/>
                  <a:ext cx="738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97" name="Ink 96">
                  <a:extLst>
                    <a:ext uri="{FF2B5EF4-FFF2-40B4-BE49-F238E27FC236}">
                      <a16:creationId xmlns:a16="http://schemas.microsoft.com/office/drawing/2014/main" id="{B871E19C-6EBF-D5F9-18EE-3458D8898024}"/>
                    </a:ext>
                  </a:extLst>
                </p14:cNvPr>
                <p14:cNvContentPartPr/>
                <p14:nvPr/>
              </p14:nvContentPartPr>
              <p14:xfrm>
                <a:off x="8373237" y="1141687"/>
                <a:ext cx="92520" cy="70200"/>
              </p14:xfrm>
            </p:contentPart>
          </mc:Choice>
          <mc:Fallback xmlns="">
            <p:pic>
              <p:nvPicPr>
                <p:cNvPr id="97" name="Ink 96">
                  <a:extLst>
                    <a:ext uri="{FF2B5EF4-FFF2-40B4-BE49-F238E27FC236}">
                      <a16:creationId xmlns:a16="http://schemas.microsoft.com/office/drawing/2014/main" id="{B871E19C-6EBF-D5F9-18EE-3458D8898024}"/>
                    </a:ext>
                  </a:extLst>
                </p:cNvPr>
                <p:cNvPicPr/>
                <p:nvPr/>
              </p:nvPicPr>
              <p:blipFill>
                <a:blip r:embed="rId244"/>
                <a:stretch>
                  <a:fillRect/>
                </a:stretch>
              </p:blipFill>
              <p:spPr>
                <a:xfrm>
                  <a:off x="8364597" y="1132687"/>
                  <a:ext cx="110160" cy="87840"/>
                </a:xfrm>
                <a:prstGeom prst="rect">
                  <a:avLst/>
                </a:prstGeom>
              </p:spPr>
            </p:pic>
          </mc:Fallback>
        </mc:AlternateContent>
      </p:grpSp>
      <p:grpSp>
        <p:nvGrpSpPr>
          <p:cNvPr id="102" name="Group 101">
            <a:extLst>
              <a:ext uri="{FF2B5EF4-FFF2-40B4-BE49-F238E27FC236}">
                <a16:creationId xmlns:a16="http://schemas.microsoft.com/office/drawing/2014/main" id="{0BF29E75-E18A-01DB-E13E-47D63CE9B0C7}"/>
              </a:ext>
            </a:extLst>
          </p:cNvPr>
          <p:cNvGrpSpPr/>
          <p:nvPr/>
        </p:nvGrpSpPr>
        <p:grpSpPr>
          <a:xfrm>
            <a:off x="8629557" y="1092727"/>
            <a:ext cx="348480" cy="131040"/>
            <a:chOff x="8629557" y="1092727"/>
            <a:chExt cx="348480" cy="131040"/>
          </a:xfrm>
        </p:grpSpPr>
        <mc:AlternateContent xmlns:mc="http://schemas.openxmlformats.org/markup-compatibility/2006" xmlns:p14="http://schemas.microsoft.com/office/powerpoint/2010/main">
          <mc:Choice Requires="p14">
            <p:contentPart p14:bwMode="auto" r:id="rId245">
              <p14:nvContentPartPr>
                <p14:cNvPr id="98" name="Ink 97">
                  <a:extLst>
                    <a:ext uri="{FF2B5EF4-FFF2-40B4-BE49-F238E27FC236}">
                      <a16:creationId xmlns:a16="http://schemas.microsoft.com/office/drawing/2014/main" id="{44EF07A7-162D-FB3B-6699-AC85631C269F}"/>
                    </a:ext>
                  </a:extLst>
                </p14:cNvPr>
                <p14:cNvContentPartPr/>
                <p14:nvPr/>
              </p14:nvContentPartPr>
              <p14:xfrm>
                <a:off x="8629557" y="1108927"/>
                <a:ext cx="27360" cy="114840"/>
              </p14:xfrm>
            </p:contentPart>
          </mc:Choice>
          <mc:Fallback xmlns="">
            <p:pic>
              <p:nvPicPr>
                <p:cNvPr id="98" name="Ink 97">
                  <a:extLst>
                    <a:ext uri="{FF2B5EF4-FFF2-40B4-BE49-F238E27FC236}">
                      <a16:creationId xmlns:a16="http://schemas.microsoft.com/office/drawing/2014/main" id="{44EF07A7-162D-FB3B-6699-AC85631C269F}"/>
                    </a:ext>
                  </a:extLst>
                </p:cNvPr>
                <p:cNvPicPr/>
                <p:nvPr/>
              </p:nvPicPr>
              <p:blipFill>
                <a:blip r:embed="rId246"/>
                <a:stretch>
                  <a:fillRect/>
                </a:stretch>
              </p:blipFill>
              <p:spPr>
                <a:xfrm>
                  <a:off x="8620917" y="1099927"/>
                  <a:ext cx="4500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99" name="Ink 98">
                  <a:extLst>
                    <a:ext uri="{FF2B5EF4-FFF2-40B4-BE49-F238E27FC236}">
                      <a16:creationId xmlns:a16="http://schemas.microsoft.com/office/drawing/2014/main" id="{2EFC39AE-D25F-5FEC-799F-958A397AA688}"/>
                    </a:ext>
                  </a:extLst>
                </p14:cNvPr>
                <p14:cNvContentPartPr/>
                <p14:nvPr/>
              </p14:nvContentPartPr>
              <p14:xfrm>
                <a:off x="8701917" y="1092727"/>
                <a:ext cx="73440" cy="120960"/>
              </p14:xfrm>
            </p:contentPart>
          </mc:Choice>
          <mc:Fallback xmlns="">
            <p:pic>
              <p:nvPicPr>
                <p:cNvPr id="99" name="Ink 98">
                  <a:extLst>
                    <a:ext uri="{FF2B5EF4-FFF2-40B4-BE49-F238E27FC236}">
                      <a16:creationId xmlns:a16="http://schemas.microsoft.com/office/drawing/2014/main" id="{2EFC39AE-D25F-5FEC-799F-958A397AA688}"/>
                    </a:ext>
                  </a:extLst>
                </p:cNvPr>
                <p:cNvPicPr/>
                <p:nvPr/>
              </p:nvPicPr>
              <p:blipFill>
                <a:blip r:embed="rId248"/>
                <a:stretch>
                  <a:fillRect/>
                </a:stretch>
              </p:blipFill>
              <p:spPr>
                <a:xfrm>
                  <a:off x="8693277" y="1083727"/>
                  <a:ext cx="91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00" name="Ink 99">
                  <a:extLst>
                    <a:ext uri="{FF2B5EF4-FFF2-40B4-BE49-F238E27FC236}">
                      <a16:creationId xmlns:a16="http://schemas.microsoft.com/office/drawing/2014/main" id="{A939109C-9194-16BA-CB35-E26AF8878BB2}"/>
                    </a:ext>
                  </a:extLst>
                </p14:cNvPr>
                <p14:cNvContentPartPr/>
                <p14:nvPr/>
              </p14:nvContentPartPr>
              <p14:xfrm>
                <a:off x="8822157" y="1114687"/>
                <a:ext cx="66600" cy="94680"/>
              </p14:xfrm>
            </p:contentPart>
          </mc:Choice>
          <mc:Fallback xmlns="">
            <p:pic>
              <p:nvPicPr>
                <p:cNvPr id="100" name="Ink 99">
                  <a:extLst>
                    <a:ext uri="{FF2B5EF4-FFF2-40B4-BE49-F238E27FC236}">
                      <a16:creationId xmlns:a16="http://schemas.microsoft.com/office/drawing/2014/main" id="{A939109C-9194-16BA-CB35-E26AF8878BB2}"/>
                    </a:ext>
                  </a:extLst>
                </p:cNvPr>
                <p:cNvPicPr/>
                <p:nvPr/>
              </p:nvPicPr>
              <p:blipFill>
                <a:blip r:embed="rId250"/>
                <a:stretch>
                  <a:fillRect/>
                </a:stretch>
              </p:blipFill>
              <p:spPr>
                <a:xfrm>
                  <a:off x="8813157" y="1105687"/>
                  <a:ext cx="8424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01" name="Ink 100">
                  <a:extLst>
                    <a:ext uri="{FF2B5EF4-FFF2-40B4-BE49-F238E27FC236}">
                      <a16:creationId xmlns:a16="http://schemas.microsoft.com/office/drawing/2014/main" id="{D5AA5DD8-116E-43B1-76D0-BC0606CAB5F7}"/>
                    </a:ext>
                  </a:extLst>
                </p14:cNvPr>
                <p14:cNvContentPartPr/>
                <p14:nvPr/>
              </p14:nvContentPartPr>
              <p14:xfrm>
                <a:off x="8949957" y="1097767"/>
                <a:ext cx="28080" cy="22320"/>
              </p14:xfrm>
            </p:contentPart>
          </mc:Choice>
          <mc:Fallback xmlns="">
            <p:pic>
              <p:nvPicPr>
                <p:cNvPr id="101" name="Ink 100">
                  <a:extLst>
                    <a:ext uri="{FF2B5EF4-FFF2-40B4-BE49-F238E27FC236}">
                      <a16:creationId xmlns:a16="http://schemas.microsoft.com/office/drawing/2014/main" id="{D5AA5DD8-116E-43B1-76D0-BC0606CAB5F7}"/>
                    </a:ext>
                  </a:extLst>
                </p:cNvPr>
                <p:cNvPicPr/>
                <p:nvPr/>
              </p:nvPicPr>
              <p:blipFill>
                <a:blip r:embed="rId252"/>
                <a:stretch>
                  <a:fillRect/>
                </a:stretch>
              </p:blipFill>
              <p:spPr>
                <a:xfrm>
                  <a:off x="8941317" y="1088767"/>
                  <a:ext cx="45720" cy="39960"/>
                </a:xfrm>
                <a:prstGeom prst="rect">
                  <a:avLst/>
                </a:prstGeom>
              </p:spPr>
            </p:pic>
          </mc:Fallback>
        </mc:AlternateContent>
      </p:grpSp>
      <p:grpSp>
        <p:nvGrpSpPr>
          <p:cNvPr id="170" name="Group 169">
            <a:extLst>
              <a:ext uri="{FF2B5EF4-FFF2-40B4-BE49-F238E27FC236}">
                <a16:creationId xmlns:a16="http://schemas.microsoft.com/office/drawing/2014/main" id="{87267E12-64CA-93D0-E0D4-05F5DDC0C63F}"/>
              </a:ext>
            </a:extLst>
          </p:cNvPr>
          <p:cNvGrpSpPr/>
          <p:nvPr/>
        </p:nvGrpSpPr>
        <p:grpSpPr>
          <a:xfrm>
            <a:off x="1545747" y="2426814"/>
            <a:ext cx="470880" cy="200880"/>
            <a:chOff x="1545747" y="2426814"/>
            <a:chExt cx="470880" cy="200880"/>
          </a:xfrm>
        </p:grpSpPr>
        <mc:AlternateContent xmlns:mc="http://schemas.openxmlformats.org/markup-compatibility/2006" xmlns:p14="http://schemas.microsoft.com/office/powerpoint/2010/main">
          <mc:Choice Requires="p14">
            <p:contentPart p14:bwMode="auto" r:id="rId253">
              <p14:nvContentPartPr>
                <p14:cNvPr id="159" name="Ink 158">
                  <a:extLst>
                    <a:ext uri="{FF2B5EF4-FFF2-40B4-BE49-F238E27FC236}">
                      <a16:creationId xmlns:a16="http://schemas.microsoft.com/office/drawing/2014/main" id="{5765C446-53DB-B24B-BA0C-DD5EBAABAF97}"/>
                    </a:ext>
                  </a:extLst>
                </p14:cNvPr>
                <p14:cNvContentPartPr/>
                <p14:nvPr/>
              </p14:nvContentPartPr>
              <p14:xfrm>
                <a:off x="1555467" y="2426814"/>
                <a:ext cx="168840" cy="60840"/>
              </p14:xfrm>
            </p:contentPart>
          </mc:Choice>
          <mc:Fallback xmlns="">
            <p:pic>
              <p:nvPicPr>
                <p:cNvPr id="159" name="Ink 158">
                  <a:extLst>
                    <a:ext uri="{FF2B5EF4-FFF2-40B4-BE49-F238E27FC236}">
                      <a16:creationId xmlns:a16="http://schemas.microsoft.com/office/drawing/2014/main" id="{5765C446-53DB-B24B-BA0C-DD5EBAABAF97}"/>
                    </a:ext>
                  </a:extLst>
                </p:cNvPr>
                <p:cNvPicPr/>
                <p:nvPr/>
              </p:nvPicPr>
              <p:blipFill>
                <a:blip r:embed="rId254"/>
                <a:stretch>
                  <a:fillRect/>
                </a:stretch>
              </p:blipFill>
              <p:spPr>
                <a:xfrm>
                  <a:off x="1546827" y="2417814"/>
                  <a:ext cx="18648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60" name="Ink 159">
                  <a:extLst>
                    <a:ext uri="{FF2B5EF4-FFF2-40B4-BE49-F238E27FC236}">
                      <a16:creationId xmlns:a16="http://schemas.microsoft.com/office/drawing/2014/main" id="{0CEBFD0D-FA1F-378D-E07F-9AC5AEE16E0C}"/>
                    </a:ext>
                  </a:extLst>
                </p14:cNvPr>
                <p14:cNvContentPartPr/>
                <p14:nvPr/>
              </p14:nvContentPartPr>
              <p14:xfrm>
                <a:off x="1545747" y="2571174"/>
                <a:ext cx="9720" cy="52200"/>
              </p14:xfrm>
            </p:contentPart>
          </mc:Choice>
          <mc:Fallback xmlns="">
            <p:pic>
              <p:nvPicPr>
                <p:cNvPr id="160" name="Ink 159">
                  <a:extLst>
                    <a:ext uri="{FF2B5EF4-FFF2-40B4-BE49-F238E27FC236}">
                      <a16:creationId xmlns:a16="http://schemas.microsoft.com/office/drawing/2014/main" id="{0CEBFD0D-FA1F-378D-E07F-9AC5AEE16E0C}"/>
                    </a:ext>
                  </a:extLst>
                </p:cNvPr>
                <p:cNvPicPr/>
                <p:nvPr/>
              </p:nvPicPr>
              <p:blipFill>
                <a:blip r:embed="rId256"/>
                <a:stretch>
                  <a:fillRect/>
                </a:stretch>
              </p:blipFill>
              <p:spPr>
                <a:xfrm>
                  <a:off x="1537107" y="2562534"/>
                  <a:ext cx="273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1" name="Ink 160">
                  <a:extLst>
                    <a:ext uri="{FF2B5EF4-FFF2-40B4-BE49-F238E27FC236}">
                      <a16:creationId xmlns:a16="http://schemas.microsoft.com/office/drawing/2014/main" id="{764F4B87-775A-29AB-9B05-96F7F6ACD96C}"/>
                    </a:ext>
                  </a:extLst>
                </p14:cNvPr>
                <p14:cNvContentPartPr/>
                <p14:nvPr/>
              </p14:nvContentPartPr>
              <p14:xfrm>
                <a:off x="1570227" y="2558214"/>
                <a:ext cx="63360" cy="69480"/>
              </p14:xfrm>
            </p:contentPart>
          </mc:Choice>
          <mc:Fallback xmlns="">
            <p:pic>
              <p:nvPicPr>
                <p:cNvPr id="161" name="Ink 160">
                  <a:extLst>
                    <a:ext uri="{FF2B5EF4-FFF2-40B4-BE49-F238E27FC236}">
                      <a16:creationId xmlns:a16="http://schemas.microsoft.com/office/drawing/2014/main" id="{764F4B87-775A-29AB-9B05-96F7F6ACD96C}"/>
                    </a:ext>
                  </a:extLst>
                </p:cNvPr>
                <p:cNvPicPr/>
                <p:nvPr/>
              </p:nvPicPr>
              <p:blipFill>
                <a:blip r:embed="rId258"/>
                <a:stretch>
                  <a:fillRect/>
                </a:stretch>
              </p:blipFill>
              <p:spPr>
                <a:xfrm>
                  <a:off x="1561227" y="2549214"/>
                  <a:ext cx="81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5" name="Ink 164">
                  <a:extLst>
                    <a:ext uri="{FF2B5EF4-FFF2-40B4-BE49-F238E27FC236}">
                      <a16:creationId xmlns:a16="http://schemas.microsoft.com/office/drawing/2014/main" id="{D204F802-5B1D-979E-89D4-6F48F5A46B79}"/>
                    </a:ext>
                  </a:extLst>
                </p14:cNvPr>
                <p14:cNvContentPartPr/>
                <p14:nvPr/>
              </p14:nvContentPartPr>
              <p14:xfrm>
                <a:off x="1655907" y="2559654"/>
                <a:ext cx="50040" cy="47520"/>
              </p14:xfrm>
            </p:contentPart>
          </mc:Choice>
          <mc:Fallback xmlns="">
            <p:pic>
              <p:nvPicPr>
                <p:cNvPr id="165" name="Ink 164">
                  <a:extLst>
                    <a:ext uri="{FF2B5EF4-FFF2-40B4-BE49-F238E27FC236}">
                      <a16:creationId xmlns:a16="http://schemas.microsoft.com/office/drawing/2014/main" id="{D204F802-5B1D-979E-89D4-6F48F5A46B79}"/>
                    </a:ext>
                  </a:extLst>
                </p:cNvPr>
                <p:cNvPicPr/>
                <p:nvPr/>
              </p:nvPicPr>
              <p:blipFill>
                <a:blip r:embed="rId260"/>
                <a:stretch>
                  <a:fillRect/>
                </a:stretch>
              </p:blipFill>
              <p:spPr>
                <a:xfrm>
                  <a:off x="1646907" y="2551014"/>
                  <a:ext cx="67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6" name="Ink 165">
                  <a:extLst>
                    <a:ext uri="{FF2B5EF4-FFF2-40B4-BE49-F238E27FC236}">
                      <a16:creationId xmlns:a16="http://schemas.microsoft.com/office/drawing/2014/main" id="{D8122A4C-0BA8-A956-9E77-09E5FEC90D84}"/>
                    </a:ext>
                  </a:extLst>
                </p14:cNvPr>
                <p14:cNvContentPartPr/>
                <p14:nvPr/>
              </p14:nvContentPartPr>
              <p14:xfrm>
                <a:off x="1761027" y="2575134"/>
                <a:ext cx="18360" cy="12960"/>
              </p14:xfrm>
            </p:contentPart>
          </mc:Choice>
          <mc:Fallback xmlns="">
            <p:pic>
              <p:nvPicPr>
                <p:cNvPr id="166" name="Ink 165">
                  <a:extLst>
                    <a:ext uri="{FF2B5EF4-FFF2-40B4-BE49-F238E27FC236}">
                      <a16:creationId xmlns:a16="http://schemas.microsoft.com/office/drawing/2014/main" id="{D8122A4C-0BA8-A956-9E77-09E5FEC90D84}"/>
                    </a:ext>
                  </a:extLst>
                </p:cNvPr>
                <p:cNvPicPr/>
                <p:nvPr/>
              </p:nvPicPr>
              <p:blipFill>
                <a:blip r:embed="rId262"/>
                <a:stretch>
                  <a:fillRect/>
                </a:stretch>
              </p:blipFill>
              <p:spPr>
                <a:xfrm>
                  <a:off x="1752027" y="2566134"/>
                  <a:ext cx="36000" cy="306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7" name="Ink 166">
                  <a:extLst>
                    <a:ext uri="{FF2B5EF4-FFF2-40B4-BE49-F238E27FC236}">
                      <a16:creationId xmlns:a16="http://schemas.microsoft.com/office/drawing/2014/main" id="{7AA77E82-DCC2-0799-A8B3-6C8B9A9AD7AB}"/>
                    </a:ext>
                  </a:extLst>
                </p14:cNvPr>
                <p14:cNvContentPartPr/>
                <p14:nvPr/>
              </p14:nvContentPartPr>
              <p14:xfrm>
                <a:off x="1850667" y="2526174"/>
                <a:ext cx="62640" cy="82800"/>
              </p14:xfrm>
            </p:contentPart>
          </mc:Choice>
          <mc:Fallback xmlns="">
            <p:pic>
              <p:nvPicPr>
                <p:cNvPr id="167" name="Ink 166">
                  <a:extLst>
                    <a:ext uri="{FF2B5EF4-FFF2-40B4-BE49-F238E27FC236}">
                      <a16:creationId xmlns:a16="http://schemas.microsoft.com/office/drawing/2014/main" id="{7AA77E82-DCC2-0799-A8B3-6C8B9A9AD7AB}"/>
                    </a:ext>
                  </a:extLst>
                </p:cNvPr>
                <p:cNvPicPr/>
                <p:nvPr/>
              </p:nvPicPr>
              <p:blipFill>
                <a:blip r:embed="rId264"/>
                <a:stretch>
                  <a:fillRect/>
                </a:stretch>
              </p:blipFill>
              <p:spPr>
                <a:xfrm>
                  <a:off x="1841667" y="2517174"/>
                  <a:ext cx="8028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8" name="Ink 167">
                  <a:extLst>
                    <a:ext uri="{FF2B5EF4-FFF2-40B4-BE49-F238E27FC236}">
                      <a16:creationId xmlns:a16="http://schemas.microsoft.com/office/drawing/2014/main" id="{C48E372E-CDE4-0CE2-8B2B-9EC7B05E52A3}"/>
                    </a:ext>
                  </a:extLst>
                </p14:cNvPr>
                <p14:cNvContentPartPr/>
                <p14:nvPr/>
              </p14:nvContentPartPr>
              <p14:xfrm>
                <a:off x="1939227" y="2571174"/>
                <a:ext cx="30600" cy="53280"/>
              </p14:xfrm>
            </p:contentPart>
          </mc:Choice>
          <mc:Fallback xmlns="">
            <p:pic>
              <p:nvPicPr>
                <p:cNvPr id="168" name="Ink 167">
                  <a:extLst>
                    <a:ext uri="{FF2B5EF4-FFF2-40B4-BE49-F238E27FC236}">
                      <a16:creationId xmlns:a16="http://schemas.microsoft.com/office/drawing/2014/main" id="{C48E372E-CDE4-0CE2-8B2B-9EC7B05E52A3}"/>
                    </a:ext>
                  </a:extLst>
                </p:cNvPr>
                <p:cNvPicPr/>
                <p:nvPr/>
              </p:nvPicPr>
              <p:blipFill>
                <a:blip r:embed="rId266"/>
                <a:stretch>
                  <a:fillRect/>
                </a:stretch>
              </p:blipFill>
              <p:spPr>
                <a:xfrm>
                  <a:off x="1930227" y="2562174"/>
                  <a:ext cx="482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9" name="Ink 168">
                  <a:extLst>
                    <a:ext uri="{FF2B5EF4-FFF2-40B4-BE49-F238E27FC236}">
                      <a16:creationId xmlns:a16="http://schemas.microsoft.com/office/drawing/2014/main" id="{CEAC5A16-0F0D-4F92-592F-2FA63294A179}"/>
                    </a:ext>
                  </a:extLst>
                </p14:cNvPr>
                <p14:cNvContentPartPr/>
                <p14:nvPr/>
              </p14:nvContentPartPr>
              <p14:xfrm>
                <a:off x="1976667" y="2549214"/>
                <a:ext cx="39960" cy="55080"/>
              </p14:xfrm>
            </p:contentPart>
          </mc:Choice>
          <mc:Fallback xmlns="">
            <p:pic>
              <p:nvPicPr>
                <p:cNvPr id="169" name="Ink 168">
                  <a:extLst>
                    <a:ext uri="{FF2B5EF4-FFF2-40B4-BE49-F238E27FC236}">
                      <a16:creationId xmlns:a16="http://schemas.microsoft.com/office/drawing/2014/main" id="{CEAC5A16-0F0D-4F92-592F-2FA63294A179}"/>
                    </a:ext>
                  </a:extLst>
                </p:cNvPr>
                <p:cNvPicPr/>
                <p:nvPr/>
              </p:nvPicPr>
              <p:blipFill>
                <a:blip r:embed="rId268"/>
                <a:stretch>
                  <a:fillRect/>
                </a:stretch>
              </p:blipFill>
              <p:spPr>
                <a:xfrm>
                  <a:off x="1968027" y="2540214"/>
                  <a:ext cx="57600" cy="72720"/>
                </a:xfrm>
                <a:prstGeom prst="rect">
                  <a:avLst/>
                </a:prstGeom>
              </p:spPr>
            </p:pic>
          </mc:Fallback>
        </mc:AlternateContent>
      </p:grpSp>
      <p:grpSp>
        <p:nvGrpSpPr>
          <p:cNvPr id="174" name="Group 173">
            <a:extLst>
              <a:ext uri="{FF2B5EF4-FFF2-40B4-BE49-F238E27FC236}">
                <a16:creationId xmlns:a16="http://schemas.microsoft.com/office/drawing/2014/main" id="{0520FF6D-5078-6CD4-4415-96AC94079A25}"/>
              </a:ext>
            </a:extLst>
          </p:cNvPr>
          <p:cNvGrpSpPr/>
          <p:nvPr/>
        </p:nvGrpSpPr>
        <p:grpSpPr>
          <a:xfrm>
            <a:off x="989252" y="2379403"/>
            <a:ext cx="529560" cy="302400"/>
            <a:chOff x="989252" y="2379403"/>
            <a:chExt cx="529560" cy="302400"/>
          </a:xfrm>
        </p:grpSpPr>
        <mc:AlternateContent xmlns:mc="http://schemas.openxmlformats.org/markup-compatibility/2006" xmlns:p14="http://schemas.microsoft.com/office/powerpoint/2010/main">
          <mc:Choice Requires="p14">
            <p:contentPart p14:bwMode="auto" r:id="rId269">
              <p14:nvContentPartPr>
                <p14:cNvPr id="13" name="Ink 12">
                  <a:extLst>
                    <a:ext uri="{FF2B5EF4-FFF2-40B4-BE49-F238E27FC236}">
                      <a16:creationId xmlns:a16="http://schemas.microsoft.com/office/drawing/2014/main" id="{5EB585DB-99AF-102E-369D-AC6B3BD16AAC}"/>
                    </a:ext>
                  </a:extLst>
                </p14:cNvPr>
                <p14:cNvContentPartPr/>
                <p14:nvPr/>
              </p14:nvContentPartPr>
              <p14:xfrm>
                <a:off x="1363292" y="2379403"/>
                <a:ext cx="155520" cy="144000"/>
              </p14:xfrm>
            </p:contentPart>
          </mc:Choice>
          <mc:Fallback xmlns="">
            <p:pic>
              <p:nvPicPr>
                <p:cNvPr id="13" name="Ink 12">
                  <a:extLst>
                    <a:ext uri="{FF2B5EF4-FFF2-40B4-BE49-F238E27FC236}">
                      <a16:creationId xmlns:a16="http://schemas.microsoft.com/office/drawing/2014/main" id="{5EB585DB-99AF-102E-369D-AC6B3BD16AAC}"/>
                    </a:ext>
                  </a:extLst>
                </p:cNvPr>
                <p:cNvPicPr/>
                <p:nvPr/>
              </p:nvPicPr>
              <p:blipFill>
                <a:blip r:embed="rId270"/>
                <a:stretch>
                  <a:fillRect/>
                </a:stretch>
              </p:blipFill>
              <p:spPr>
                <a:xfrm>
                  <a:off x="1354652" y="2370403"/>
                  <a:ext cx="173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17" name="Ink 16">
                  <a:extLst>
                    <a:ext uri="{FF2B5EF4-FFF2-40B4-BE49-F238E27FC236}">
                      <a16:creationId xmlns:a16="http://schemas.microsoft.com/office/drawing/2014/main" id="{15ADA7B2-6350-2E16-BF99-BA913F7F1204}"/>
                    </a:ext>
                  </a:extLst>
                </p14:cNvPr>
                <p14:cNvContentPartPr/>
                <p14:nvPr/>
              </p14:nvContentPartPr>
              <p14:xfrm>
                <a:off x="989252" y="2489563"/>
                <a:ext cx="11880" cy="100080"/>
              </p14:xfrm>
            </p:contentPart>
          </mc:Choice>
          <mc:Fallback xmlns="">
            <p:pic>
              <p:nvPicPr>
                <p:cNvPr id="17" name="Ink 16">
                  <a:extLst>
                    <a:ext uri="{FF2B5EF4-FFF2-40B4-BE49-F238E27FC236}">
                      <a16:creationId xmlns:a16="http://schemas.microsoft.com/office/drawing/2014/main" id="{15ADA7B2-6350-2E16-BF99-BA913F7F1204}"/>
                    </a:ext>
                  </a:extLst>
                </p:cNvPr>
                <p:cNvPicPr/>
                <p:nvPr/>
              </p:nvPicPr>
              <p:blipFill>
                <a:blip r:embed="rId272"/>
                <a:stretch>
                  <a:fillRect/>
                </a:stretch>
              </p:blipFill>
              <p:spPr>
                <a:xfrm>
                  <a:off x="980252" y="2480923"/>
                  <a:ext cx="2952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61" name="Ink 60">
                  <a:extLst>
                    <a:ext uri="{FF2B5EF4-FFF2-40B4-BE49-F238E27FC236}">
                      <a16:creationId xmlns:a16="http://schemas.microsoft.com/office/drawing/2014/main" id="{3EB4DEFF-1048-35E1-95EF-280798DE4C91}"/>
                    </a:ext>
                  </a:extLst>
                </p14:cNvPr>
                <p14:cNvContentPartPr/>
                <p14:nvPr/>
              </p14:nvContentPartPr>
              <p14:xfrm>
                <a:off x="1020572" y="2497123"/>
                <a:ext cx="69120" cy="110160"/>
              </p14:xfrm>
            </p:contentPart>
          </mc:Choice>
          <mc:Fallback xmlns="">
            <p:pic>
              <p:nvPicPr>
                <p:cNvPr id="61" name="Ink 60">
                  <a:extLst>
                    <a:ext uri="{FF2B5EF4-FFF2-40B4-BE49-F238E27FC236}">
                      <a16:creationId xmlns:a16="http://schemas.microsoft.com/office/drawing/2014/main" id="{3EB4DEFF-1048-35E1-95EF-280798DE4C91}"/>
                    </a:ext>
                  </a:extLst>
                </p:cNvPr>
                <p:cNvPicPr/>
                <p:nvPr/>
              </p:nvPicPr>
              <p:blipFill>
                <a:blip r:embed="rId274"/>
                <a:stretch>
                  <a:fillRect/>
                </a:stretch>
              </p:blipFill>
              <p:spPr>
                <a:xfrm>
                  <a:off x="1011572" y="2488123"/>
                  <a:ext cx="867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171" name="Ink 170">
                  <a:extLst>
                    <a:ext uri="{FF2B5EF4-FFF2-40B4-BE49-F238E27FC236}">
                      <a16:creationId xmlns:a16="http://schemas.microsoft.com/office/drawing/2014/main" id="{473C41E7-C474-A781-BAAE-C4D2B55A2465}"/>
                    </a:ext>
                  </a:extLst>
                </p14:cNvPr>
                <p14:cNvContentPartPr/>
                <p14:nvPr/>
              </p14:nvContentPartPr>
              <p14:xfrm>
                <a:off x="1105532" y="2519443"/>
                <a:ext cx="74160" cy="72000"/>
              </p14:xfrm>
            </p:contentPart>
          </mc:Choice>
          <mc:Fallback xmlns="">
            <p:pic>
              <p:nvPicPr>
                <p:cNvPr id="171" name="Ink 170">
                  <a:extLst>
                    <a:ext uri="{FF2B5EF4-FFF2-40B4-BE49-F238E27FC236}">
                      <a16:creationId xmlns:a16="http://schemas.microsoft.com/office/drawing/2014/main" id="{473C41E7-C474-A781-BAAE-C4D2B55A2465}"/>
                    </a:ext>
                  </a:extLst>
                </p:cNvPr>
                <p:cNvPicPr/>
                <p:nvPr/>
              </p:nvPicPr>
              <p:blipFill>
                <a:blip r:embed="rId276"/>
                <a:stretch>
                  <a:fillRect/>
                </a:stretch>
              </p:blipFill>
              <p:spPr>
                <a:xfrm>
                  <a:off x="1096892" y="2510443"/>
                  <a:ext cx="9180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172" name="Ink 171">
                  <a:extLst>
                    <a:ext uri="{FF2B5EF4-FFF2-40B4-BE49-F238E27FC236}">
                      <a16:creationId xmlns:a16="http://schemas.microsoft.com/office/drawing/2014/main" id="{CD92F41A-6206-69C6-1F32-935587592AC2}"/>
                    </a:ext>
                  </a:extLst>
                </p14:cNvPr>
                <p14:cNvContentPartPr/>
                <p14:nvPr/>
              </p14:nvContentPartPr>
              <p14:xfrm>
                <a:off x="1225412" y="2548963"/>
                <a:ext cx="31680" cy="8640"/>
              </p14:xfrm>
            </p:contentPart>
          </mc:Choice>
          <mc:Fallback xmlns="">
            <p:pic>
              <p:nvPicPr>
                <p:cNvPr id="172" name="Ink 171">
                  <a:extLst>
                    <a:ext uri="{FF2B5EF4-FFF2-40B4-BE49-F238E27FC236}">
                      <a16:creationId xmlns:a16="http://schemas.microsoft.com/office/drawing/2014/main" id="{CD92F41A-6206-69C6-1F32-935587592AC2}"/>
                    </a:ext>
                  </a:extLst>
                </p:cNvPr>
                <p:cNvPicPr/>
                <p:nvPr/>
              </p:nvPicPr>
              <p:blipFill>
                <a:blip r:embed="rId278"/>
                <a:stretch>
                  <a:fillRect/>
                </a:stretch>
              </p:blipFill>
              <p:spPr>
                <a:xfrm>
                  <a:off x="1216772" y="2540323"/>
                  <a:ext cx="4932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173" name="Ink 172">
                  <a:extLst>
                    <a:ext uri="{FF2B5EF4-FFF2-40B4-BE49-F238E27FC236}">
                      <a16:creationId xmlns:a16="http://schemas.microsoft.com/office/drawing/2014/main" id="{9C205DA6-E1B7-EFBC-0D7B-03976EF035C8}"/>
                    </a:ext>
                  </a:extLst>
                </p14:cNvPr>
                <p14:cNvContentPartPr/>
                <p14:nvPr/>
              </p14:nvContentPartPr>
              <p14:xfrm>
                <a:off x="1312172" y="2524843"/>
                <a:ext cx="82080" cy="156960"/>
              </p14:xfrm>
            </p:contentPart>
          </mc:Choice>
          <mc:Fallback xmlns="">
            <p:pic>
              <p:nvPicPr>
                <p:cNvPr id="173" name="Ink 172">
                  <a:extLst>
                    <a:ext uri="{FF2B5EF4-FFF2-40B4-BE49-F238E27FC236}">
                      <a16:creationId xmlns:a16="http://schemas.microsoft.com/office/drawing/2014/main" id="{9C205DA6-E1B7-EFBC-0D7B-03976EF035C8}"/>
                    </a:ext>
                  </a:extLst>
                </p:cNvPr>
                <p:cNvPicPr/>
                <p:nvPr/>
              </p:nvPicPr>
              <p:blipFill>
                <a:blip r:embed="rId280"/>
                <a:stretch>
                  <a:fillRect/>
                </a:stretch>
              </p:blipFill>
              <p:spPr>
                <a:xfrm>
                  <a:off x="1303172" y="2516203"/>
                  <a:ext cx="99720" cy="174600"/>
                </a:xfrm>
                <a:prstGeom prst="rect">
                  <a:avLst/>
                </a:prstGeom>
              </p:spPr>
            </p:pic>
          </mc:Fallback>
        </mc:AlternateContent>
      </p:grpSp>
      <p:grpSp>
        <p:nvGrpSpPr>
          <p:cNvPr id="194" name="Group 193">
            <a:extLst>
              <a:ext uri="{FF2B5EF4-FFF2-40B4-BE49-F238E27FC236}">
                <a16:creationId xmlns:a16="http://schemas.microsoft.com/office/drawing/2014/main" id="{1BE4D4A2-2FFC-6413-5FAD-B56CD20776E9}"/>
              </a:ext>
            </a:extLst>
          </p:cNvPr>
          <p:cNvGrpSpPr/>
          <p:nvPr/>
        </p:nvGrpSpPr>
        <p:grpSpPr>
          <a:xfrm>
            <a:off x="4888264" y="1496167"/>
            <a:ext cx="1458527" cy="243713"/>
            <a:chOff x="4888264" y="1496167"/>
            <a:chExt cx="1458527" cy="243713"/>
          </a:xfrm>
        </p:grpSpPr>
        <mc:AlternateContent xmlns:mc="http://schemas.openxmlformats.org/markup-compatibility/2006" xmlns:p14="http://schemas.microsoft.com/office/powerpoint/2010/main">
          <mc:Choice Requires="p14">
            <p:contentPart p14:bwMode="auto" r:id="rId281">
              <p14:nvContentPartPr>
                <p14:cNvPr id="177" name="Ink 176">
                  <a:extLst>
                    <a:ext uri="{FF2B5EF4-FFF2-40B4-BE49-F238E27FC236}">
                      <a16:creationId xmlns:a16="http://schemas.microsoft.com/office/drawing/2014/main" id="{0D690FB5-E317-55D8-891B-B360BF4F108C}"/>
                    </a:ext>
                  </a:extLst>
                </p14:cNvPr>
                <p14:cNvContentPartPr/>
                <p14:nvPr/>
              </p14:nvContentPartPr>
              <p14:xfrm>
                <a:off x="4888264" y="1496167"/>
                <a:ext cx="163800" cy="187200"/>
              </p14:xfrm>
            </p:contentPart>
          </mc:Choice>
          <mc:Fallback xmlns="">
            <p:pic>
              <p:nvPicPr>
                <p:cNvPr id="177" name="Ink 176">
                  <a:extLst>
                    <a:ext uri="{FF2B5EF4-FFF2-40B4-BE49-F238E27FC236}">
                      <a16:creationId xmlns:a16="http://schemas.microsoft.com/office/drawing/2014/main" id="{0D690FB5-E317-55D8-891B-B360BF4F108C}"/>
                    </a:ext>
                  </a:extLst>
                </p:cNvPr>
                <p:cNvPicPr/>
                <p:nvPr/>
              </p:nvPicPr>
              <p:blipFill>
                <a:blip r:embed="rId282"/>
                <a:stretch>
                  <a:fillRect/>
                </a:stretch>
              </p:blipFill>
              <p:spPr>
                <a:xfrm>
                  <a:off x="4879264" y="1487527"/>
                  <a:ext cx="1814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178" name="Ink 177">
                  <a:extLst>
                    <a:ext uri="{FF2B5EF4-FFF2-40B4-BE49-F238E27FC236}">
                      <a16:creationId xmlns:a16="http://schemas.microsoft.com/office/drawing/2014/main" id="{C56594C7-9A19-778B-4A0F-1143FE422D9C}"/>
                    </a:ext>
                  </a:extLst>
                </p14:cNvPr>
                <p14:cNvContentPartPr/>
                <p14:nvPr/>
              </p14:nvContentPartPr>
              <p14:xfrm>
                <a:off x="5106064" y="1554847"/>
                <a:ext cx="37800" cy="128880"/>
              </p14:xfrm>
            </p:contentPart>
          </mc:Choice>
          <mc:Fallback xmlns="">
            <p:pic>
              <p:nvPicPr>
                <p:cNvPr id="178" name="Ink 177">
                  <a:extLst>
                    <a:ext uri="{FF2B5EF4-FFF2-40B4-BE49-F238E27FC236}">
                      <a16:creationId xmlns:a16="http://schemas.microsoft.com/office/drawing/2014/main" id="{C56594C7-9A19-778B-4A0F-1143FE422D9C}"/>
                    </a:ext>
                  </a:extLst>
                </p:cNvPr>
                <p:cNvPicPr/>
                <p:nvPr/>
              </p:nvPicPr>
              <p:blipFill>
                <a:blip r:embed="rId284"/>
                <a:stretch>
                  <a:fillRect/>
                </a:stretch>
              </p:blipFill>
              <p:spPr>
                <a:xfrm>
                  <a:off x="5097424" y="1545847"/>
                  <a:ext cx="5544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179" name="Ink 178">
                  <a:extLst>
                    <a:ext uri="{FF2B5EF4-FFF2-40B4-BE49-F238E27FC236}">
                      <a16:creationId xmlns:a16="http://schemas.microsoft.com/office/drawing/2014/main" id="{853E5991-24B0-9B08-6626-E0E17184003E}"/>
                    </a:ext>
                  </a:extLst>
                </p14:cNvPr>
                <p14:cNvContentPartPr/>
                <p14:nvPr/>
              </p14:nvContentPartPr>
              <p14:xfrm>
                <a:off x="5135224" y="1582927"/>
                <a:ext cx="100080" cy="87840"/>
              </p14:xfrm>
            </p:contentPart>
          </mc:Choice>
          <mc:Fallback xmlns="">
            <p:pic>
              <p:nvPicPr>
                <p:cNvPr id="179" name="Ink 178">
                  <a:extLst>
                    <a:ext uri="{FF2B5EF4-FFF2-40B4-BE49-F238E27FC236}">
                      <a16:creationId xmlns:a16="http://schemas.microsoft.com/office/drawing/2014/main" id="{853E5991-24B0-9B08-6626-E0E17184003E}"/>
                    </a:ext>
                  </a:extLst>
                </p:cNvPr>
                <p:cNvPicPr/>
                <p:nvPr/>
              </p:nvPicPr>
              <p:blipFill>
                <a:blip r:embed="rId286"/>
                <a:stretch>
                  <a:fillRect/>
                </a:stretch>
              </p:blipFill>
              <p:spPr>
                <a:xfrm>
                  <a:off x="5126584" y="1573927"/>
                  <a:ext cx="1177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180" name="Ink 179">
                  <a:extLst>
                    <a:ext uri="{FF2B5EF4-FFF2-40B4-BE49-F238E27FC236}">
                      <a16:creationId xmlns:a16="http://schemas.microsoft.com/office/drawing/2014/main" id="{0D0ECCAE-8F62-09DA-BC00-457BED07EE44}"/>
                    </a:ext>
                  </a:extLst>
                </p14:cNvPr>
                <p14:cNvContentPartPr/>
                <p14:nvPr/>
              </p14:nvContentPartPr>
              <p14:xfrm>
                <a:off x="5143144" y="1616407"/>
                <a:ext cx="47880" cy="25200"/>
              </p14:xfrm>
            </p:contentPart>
          </mc:Choice>
          <mc:Fallback xmlns="">
            <p:pic>
              <p:nvPicPr>
                <p:cNvPr id="180" name="Ink 179">
                  <a:extLst>
                    <a:ext uri="{FF2B5EF4-FFF2-40B4-BE49-F238E27FC236}">
                      <a16:creationId xmlns:a16="http://schemas.microsoft.com/office/drawing/2014/main" id="{0D0ECCAE-8F62-09DA-BC00-457BED07EE44}"/>
                    </a:ext>
                  </a:extLst>
                </p:cNvPr>
                <p:cNvPicPr/>
                <p:nvPr/>
              </p:nvPicPr>
              <p:blipFill>
                <a:blip r:embed="rId288"/>
                <a:stretch>
                  <a:fillRect/>
                </a:stretch>
              </p:blipFill>
              <p:spPr>
                <a:xfrm>
                  <a:off x="5134504" y="1607767"/>
                  <a:ext cx="655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181" name="Ink 180">
                  <a:extLst>
                    <a:ext uri="{FF2B5EF4-FFF2-40B4-BE49-F238E27FC236}">
                      <a16:creationId xmlns:a16="http://schemas.microsoft.com/office/drawing/2014/main" id="{814CBBB4-77AD-FBBC-98C5-A5C278A25D39}"/>
                    </a:ext>
                  </a:extLst>
                </p14:cNvPr>
                <p14:cNvContentPartPr/>
                <p14:nvPr/>
              </p14:nvContentPartPr>
              <p14:xfrm>
                <a:off x="5278504" y="1534327"/>
                <a:ext cx="90720" cy="55800"/>
              </p14:xfrm>
            </p:contentPart>
          </mc:Choice>
          <mc:Fallback xmlns="">
            <p:pic>
              <p:nvPicPr>
                <p:cNvPr id="181" name="Ink 180">
                  <a:extLst>
                    <a:ext uri="{FF2B5EF4-FFF2-40B4-BE49-F238E27FC236}">
                      <a16:creationId xmlns:a16="http://schemas.microsoft.com/office/drawing/2014/main" id="{814CBBB4-77AD-FBBC-98C5-A5C278A25D39}"/>
                    </a:ext>
                  </a:extLst>
                </p:cNvPr>
                <p:cNvPicPr/>
                <p:nvPr/>
              </p:nvPicPr>
              <p:blipFill>
                <a:blip r:embed="rId290"/>
                <a:stretch>
                  <a:fillRect/>
                </a:stretch>
              </p:blipFill>
              <p:spPr>
                <a:xfrm>
                  <a:off x="5269504" y="1525327"/>
                  <a:ext cx="1083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182" name="Ink 181">
                  <a:extLst>
                    <a:ext uri="{FF2B5EF4-FFF2-40B4-BE49-F238E27FC236}">
                      <a16:creationId xmlns:a16="http://schemas.microsoft.com/office/drawing/2014/main" id="{3A85EDCC-1990-986A-7424-F0AC2D5D3105}"/>
                    </a:ext>
                  </a:extLst>
                </p14:cNvPr>
                <p14:cNvContentPartPr/>
                <p14:nvPr/>
              </p14:nvContentPartPr>
              <p14:xfrm>
                <a:off x="5284624" y="1588687"/>
                <a:ext cx="11160" cy="94680"/>
              </p14:xfrm>
            </p:contentPart>
          </mc:Choice>
          <mc:Fallback xmlns="">
            <p:pic>
              <p:nvPicPr>
                <p:cNvPr id="182" name="Ink 181">
                  <a:extLst>
                    <a:ext uri="{FF2B5EF4-FFF2-40B4-BE49-F238E27FC236}">
                      <a16:creationId xmlns:a16="http://schemas.microsoft.com/office/drawing/2014/main" id="{3A85EDCC-1990-986A-7424-F0AC2D5D3105}"/>
                    </a:ext>
                  </a:extLst>
                </p:cNvPr>
                <p:cNvPicPr/>
                <p:nvPr/>
              </p:nvPicPr>
              <p:blipFill>
                <a:blip r:embed="rId292"/>
                <a:stretch>
                  <a:fillRect/>
                </a:stretch>
              </p:blipFill>
              <p:spPr>
                <a:xfrm>
                  <a:off x="5275624" y="1580047"/>
                  <a:ext cx="288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183" name="Ink 182">
                  <a:extLst>
                    <a:ext uri="{FF2B5EF4-FFF2-40B4-BE49-F238E27FC236}">
                      <a16:creationId xmlns:a16="http://schemas.microsoft.com/office/drawing/2014/main" id="{D3701368-A73E-7EB6-C57A-2B57ED873762}"/>
                    </a:ext>
                  </a:extLst>
                </p14:cNvPr>
                <p14:cNvContentPartPr/>
                <p14:nvPr/>
              </p14:nvContentPartPr>
              <p14:xfrm>
                <a:off x="5292904" y="1616407"/>
                <a:ext cx="61200" cy="18720"/>
              </p14:xfrm>
            </p:contentPart>
          </mc:Choice>
          <mc:Fallback xmlns="">
            <p:pic>
              <p:nvPicPr>
                <p:cNvPr id="183" name="Ink 182">
                  <a:extLst>
                    <a:ext uri="{FF2B5EF4-FFF2-40B4-BE49-F238E27FC236}">
                      <a16:creationId xmlns:a16="http://schemas.microsoft.com/office/drawing/2014/main" id="{D3701368-A73E-7EB6-C57A-2B57ED873762}"/>
                    </a:ext>
                  </a:extLst>
                </p:cNvPr>
                <p:cNvPicPr/>
                <p:nvPr/>
              </p:nvPicPr>
              <p:blipFill>
                <a:blip r:embed="rId294"/>
                <a:stretch>
                  <a:fillRect/>
                </a:stretch>
              </p:blipFill>
              <p:spPr>
                <a:xfrm>
                  <a:off x="5283904" y="1607767"/>
                  <a:ext cx="788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184" name="Ink 183">
                  <a:extLst>
                    <a:ext uri="{FF2B5EF4-FFF2-40B4-BE49-F238E27FC236}">
                      <a16:creationId xmlns:a16="http://schemas.microsoft.com/office/drawing/2014/main" id="{269AB4F3-9D8A-35F3-6387-87105B8F47AC}"/>
                    </a:ext>
                  </a:extLst>
                </p14:cNvPr>
                <p14:cNvContentPartPr/>
                <p14:nvPr/>
              </p14:nvContentPartPr>
              <p14:xfrm>
                <a:off x="5432584" y="1569247"/>
                <a:ext cx="46440" cy="14400"/>
              </p14:xfrm>
            </p:contentPart>
          </mc:Choice>
          <mc:Fallback xmlns="">
            <p:pic>
              <p:nvPicPr>
                <p:cNvPr id="184" name="Ink 183">
                  <a:extLst>
                    <a:ext uri="{FF2B5EF4-FFF2-40B4-BE49-F238E27FC236}">
                      <a16:creationId xmlns:a16="http://schemas.microsoft.com/office/drawing/2014/main" id="{269AB4F3-9D8A-35F3-6387-87105B8F47AC}"/>
                    </a:ext>
                  </a:extLst>
                </p:cNvPr>
                <p:cNvPicPr/>
                <p:nvPr/>
              </p:nvPicPr>
              <p:blipFill>
                <a:blip r:embed="rId296"/>
                <a:stretch>
                  <a:fillRect/>
                </a:stretch>
              </p:blipFill>
              <p:spPr>
                <a:xfrm>
                  <a:off x="5423584" y="1560247"/>
                  <a:ext cx="6408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185" name="Ink 184">
                  <a:extLst>
                    <a:ext uri="{FF2B5EF4-FFF2-40B4-BE49-F238E27FC236}">
                      <a16:creationId xmlns:a16="http://schemas.microsoft.com/office/drawing/2014/main" id="{3EE139E2-7EED-366D-BEAF-DF033A00C34A}"/>
                    </a:ext>
                  </a:extLst>
                </p14:cNvPr>
                <p14:cNvContentPartPr/>
                <p14:nvPr/>
              </p14:nvContentPartPr>
              <p14:xfrm>
                <a:off x="5396584" y="1583287"/>
                <a:ext cx="94320" cy="98640"/>
              </p14:xfrm>
            </p:contentPart>
          </mc:Choice>
          <mc:Fallback xmlns="">
            <p:pic>
              <p:nvPicPr>
                <p:cNvPr id="185" name="Ink 184">
                  <a:extLst>
                    <a:ext uri="{FF2B5EF4-FFF2-40B4-BE49-F238E27FC236}">
                      <a16:creationId xmlns:a16="http://schemas.microsoft.com/office/drawing/2014/main" id="{3EE139E2-7EED-366D-BEAF-DF033A00C34A}"/>
                    </a:ext>
                  </a:extLst>
                </p:cNvPr>
                <p:cNvPicPr/>
                <p:nvPr/>
              </p:nvPicPr>
              <p:blipFill>
                <a:blip r:embed="rId298"/>
                <a:stretch>
                  <a:fillRect/>
                </a:stretch>
              </p:blipFill>
              <p:spPr>
                <a:xfrm>
                  <a:off x="5387944" y="1574287"/>
                  <a:ext cx="1119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186" name="Ink 185">
                  <a:extLst>
                    <a:ext uri="{FF2B5EF4-FFF2-40B4-BE49-F238E27FC236}">
                      <a16:creationId xmlns:a16="http://schemas.microsoft.com/office/drawing/2014/main" id="{328762FE-9429-0F1F-0F88-600FD4C79773}"/>
                    </a:ext>
                  </a:extLst>
                </p14:cNvPr>
                <p14:cNvContentPartPr/>
                <p14:nvPr/>
              </p14:nvContentPartPr>
              <p14:xfrm>
                <a:off x="5603584" y="1595167"/>
                <a:ext cx="74880" cy="7560"/>
              </p14:xfrm>
            </p:contentPart>
          </mc:Choice>
          <mc:Fallback xmlns="">
            <p:pic>
              <p:nvPicPr>
                <p:cNvPr id="186" name="Ink 185">
                  <a:extLst>
                    <a:ext uri="{FF2B5EF4-FFF2-40B4-BE49-F238E27FC236}">
                      <a16:creationId xmlns:a16="http://schemas.microsoft.com/office/drawing/2014/main" id="{328762FE-9429-0F1F-0F88-600FD4C79773}"/>
                    </a:ext>
                  </a:extLst>
                </p:cNvPr>
                <p:cNvPicPr/>
                <p:nvPr/>
              </p:nvPicPr>
              <p:blipFill>
                <a:blip r:embed="rId300"/>
                <a:stretch>
                  <a:fillRect/>
                </a:stretch>
              </p:blipFill>
              <p:spPr>
                <a:xfrm>
                  <a:off x="5594944" y="1586167"/>
                  <a:ext cx="925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187" name="Ink 186">
                  <a:extLst>
                    <a:ext uri="{FF2B5EF4-FFF2-40B4-BE49-F238E27FC236}">
                      <a16:creationId xmlns:a16="http://schemas.microsoft.com/office/drawing/2014/main" id="{8A89170B-5E07-7206-AB48-D027E4805941}"/>
                    </a:ext>
                  </a:extLst>
                </p14:cNvPr>
                <p14:cNvContentPartPr/>
                <p14:nvPr/>
              </p14:nvContentPartPr>
              <p14:xfrm>
                <a:off x="5598184" y="1631167"/>
                <a:ext cx="88200" cy="14760"/>
              </p14:xfrm>
            </p:contentPart>
          </mc:Choice>
          <mc:Fallback xmlns="">
            <p:pic>
              <p:nvPicPr>
                <p:cNvPr id="187" name="Ink 186">
                  <a:extLst>
                    <a:ext uri="{FF2B5EF4-FFF2-40B4-BE49-F238E27FC236}">
                      <a16:creationId xmlns:a16="http://schemas.microsoft.com/office/drawing/2014/main" id="{8A89170B-5E07-7206-AB48-D027E4805941}"/>
                    </a:ext>
                  </a:extLst>
                </p:cNvPr>
                <p:cNvPicPr/>
                <p:nvPr/>
              </p:nvPicPr>
              <p:blipFill>
                <a:blip r:embed="rId302"/>
                <a:stretch>
                  <a:fillRect/>
                </a:stretch>
              </p:blipFill>
              <p:spPr>
                <a:xfrm>
                  <a:off x="5589184" y="1622527"/>
                  <a:ext cx="105840" cy="3240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189" name="Ink 188">
                  <a:extLst>
                    <a:ext uri="{FF2B5EF4-FFF2-40B4-BE49-F238E27FC236}">
                      <a16:creationId xmlns:a16="http://schemas.microsoft.com/office/drawing/2014/main" id="{32DE7786-21CC-B2FC-5C5B-B1EE26E92DA3}"/>
                    </a:ext>
                  </a:extLst>
                </p14:cNvPr>
                <p14:cNvContentPartPr/>
                <p14:nvPr/>
              </p14:nvContentPartPr>
              <p14:xfrm>
                <a:off x="5753871" y="1528200"/>
                <a:ext cx="21240" cy="123840"/>
              </p14:xfrm>
            </p:contentPart>
          </mc:Choice>
          <mc:Fallback xmlns="">
            <p:pic>
              <p:nvPicPr>
                <p:cNvPr id="189" name="Ink 188">
                  <a:extLst>
                    <a:ext uri="{FF2B5EF4-FFF2-40B4-BE49-F238E27FC236}">
                      <a16:creationId xmlns:a16="http://schemas.microsoft.com/office/drawing/2014/main" id="{32DE7786-21CC-B2FC-5C5B-B1EE26E92DA3}"/>
                    </a:ext>
                  </a:extLst>
                </p:cNvPr>
                <p:cNvPicPr/>
                <p:nvPr/>
              </p:nvPicPr>
              <p:blipFill>
                <a:blip r:embed="rId304"/>
                <a:stretch>
                  <a:fillRect/>
                </a:stretch>
              </p:blipFill>
              <p:spPr>
                <a:xfrm>
                  <a:off x="5745231" y="1519560"/>
                  <a:ext cx="388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190" name="Ink 189">
                  <a:extLst>
                    <a:ext uri="{FF2B5EF4-FFF2-40B4-BE49-F238E27FC236}">
                      <a16:creationId xmlns:a16="http://schemas.microsoft.com/office/drawing/2014/main" id="{6C56BA7B-57A5-D7E3-E05F-778FABE7BBFC}"/>
                    </a:ext>
                  </a:extLst>
                </p14:cNvPr>
                <p14:cNvContentPartPr/>
                <p14:nvPr/>
              </p14:nvContentPartPr>
              <p14:xfrm>
                <a:off x="5822631" y="1538640"/>
                <a:ext cx="65520" cy="115920"/>
              </p14:xfrm>
            </p:contentPart>
          </mc:Choice>
          <mc:Fallback xmlns="">
            <p:pic>
              <p:nvPicPr>
                <p:cNvPr id="190" name="Ink 189">
                  <a:extLst>
                    <a:ext uri="{FF2B5EF4-FFF2-40B4-BE49-F238E27FC236}">
                      <a16:creationId xmlns:a16="http://schemas.microsoft.com/office/drawing/2014/main" id="{6C56BA7B-57A5-D7E3-E05F-778FABE7BBFC}"/>
                    </a:ext>
                  </a:extLst>
                </p:cNvPr>
                <p:cNvPicPr/>
                <p:nvPr/>
              </p:nvPicPr>
              <p:blipFill>
                <a:blip r:embed="rId306"/>
                <a:stretch>
                  <a:fillRect/>
                </a:stretch>
              </p:blipFill>
              <p:spPr>
                <a:xfrm>
                  <a:off x="5813631" y="1530000"/>
                  <a:ext cx="83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07">
              <p14:nvContentPartPr>
                <p14:cNvPr id="191" name="Ink 190">
                  <a:extLst>
                    <a:ext uri="{FF2B5EF4-FFF2-40B4-BE49-F238E27FC236}">
                      <a16:creationId xmlns:a16="http://schemas.microsoft.com/office/drawing/2014/main" id="{D02D8F6D-0281-80E6-21AE-9ED99CC01FB0}"/>
                    </a:ext>
                  </a:extLst>
                </p14:cNvPr>
                <p14:cNvContentPartPr/>
                <p14:nvPr/>
              </p14:nvContentPartPr>
              <p14:xfrm>
                <a:off x="5929191" y="1548000"/>
                <a:ext cx="84960" cy="83160"/>
              </p14:xfrm>
            </p:contentPart>
          </mc:Choice>
          <mc:Fallback xmlns="">
            <p:pic>
              <p:nvPicPr>
                <p:cNvPr id="191" name="Ink 190">
                  <a:extLst>
                    <a:ext uri="{FF2B5EF4-FFF2-40B4-BE49-F238E27FC236}">
                      <a16:creationId xmlns:a16="http://schemas.microsoft.com/office/drawing/2014/main" id="{D02D8F6D-0281-80E6-21AE-9ED99CC01FB0}"/>
                    </a:ext>
                  </a:extLst>
                </p:cNvPr>
                <p:cNvPicPr/>
                <p:nvPr/>
              </p:nvPicPr>
              <p:blipFill>
                <a:blip r:embed="rId308"/>
                <a:stretch>
                  <a:fillRect/>
                </a:stretch>
              </p:blipFill>
              <p:spPr>
                <a:xfrm>
                  <a:off x="5920191" y="1539000"/>
                  <a:ext cx="10260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192" name="Ink 191">
                  <a:extLst>
                    <a:ext uri="{FF2B5EF4-FFF2-40B4-BE49-F238E27FC236}">
                      <a16:creationId xmlns:a16="http://schemas.microsoft.com/office/drawing/2014/main" id="{DD2AB2CF-C76E-19E9-B5BC-49459F5C9AD5}"/>
                    </a:ext>
                  </a:extLst>
                </p14:cNvPr>
                <p14:cNvContentPartPr/>
                <p14:nvPr/>
              </p14:nvContentPartPr>
              <p14:xfrm>
                <a:off x="6101991" y="1570680"/>
                <a:ext cx="52200" cy="7200"/>
              </p14:xfrm>
            </p:contentPart>
          </mc:Choice>
          <mc:Fallback xmlns="">
            <p:pic>
              <p:nvPicPr>
                <p:cNvPr id="192" name="Ink 191">
                  <a:extLst>
                    <a:ext uri="{FF2B5EF4-FFF2-40B4-BE49-F238E27FC236}">
                      <a16:creationId xmlns:a16="http://schemas.microsoft.com/office/drawing/2014/main" id="{DD2AB2CF-C76E-19E9-B5BC-49459F5C9AD5}"/>
                    </a:ext>
                  </a:extLst>
                </p:cNvPr>
                <p:cNvPicPr/>
                <p:nvPr/>
              </p:nvPicPr>
              <p:blipFill>
                <a:blip r:embed="rId310"/>
                <a:stretch>
                  <a:fillRect/>
                </a:stretch>
              </p:blipFill>
              <p:spPr>
                <a:xfrm>
                  <a:off x="6093351" y="1562040"/>
                  <a:ext cx="69840" cy="24840"/>
                </a:xfrm>
                <a:prstGeom prst="rect">
                  <a:avLst/>
                </a:prstGeom>
              </p:spPr>
            </p:pic>
          </mc:Fallback>
        </mc:AlternateContent>
        <mc:AlternateContent xmlns:mc="http://schemas.openxmlformats.org/markup-compatibility/2006" xmlns:p14="http://schemas.microsoft.com/office/powerpoint/2010/main">
          <mc:Choice Requires="p14">
            <p:contentPart p14:bwMode="auto" r:id="rId311">
              <p14:nvContentPartPr>
                <p14:cNvPr id="193" name="Ink 192">
                  <a:extLst>
                    <a:ext uri="{FF2B5EF4-FFF2-40B4-BE49-F238E27FC236}">
                      <a16:creationId xmlns:a16="http://schemas.microsoft.com/office/drawing/2014/main" id="{212488BC-4773-FD2B-E4C2-6ECA0B04EB20}"/>
                    </a:ext>
                  </a:extLst>
                </p14:cNvPr>
                <p14:cNvContentPartPr/>
                <p14:nvPr/>
              </p14:nvContentPartPr>
              <p14:xfrm>
                <a:off x="6238071" y="1557000"/>
                <a:ext cx="108720" cy="182880"/>
              </p14:xfrm>
            </p:contentPart>
          </mc:Choice>
          <mc:Fallback xmlns="">
            <p:pic>
              <p:nvPicPr>
                <p:cNvPr id="193" name="Ink 192">
                  <a:extLst>
                    <a:ext uri="{FF2B5EF4-FFF2-40B4-BE49-F238E27FC236}">
                      <a16:creationId xmlns:a16="http://schemas.microsoft.com/office/drawing/2014/main" id="{212488BC-4773-FD2B-E4C2-6ECA0B04EB20}"/>
                    </a:ext>
                  </a:extLst>
                </p:cNvPr>
                <p:cNvPicPr/>
                <p:nvPr/>
              </p:nvPicPr>
              <p:blipFill>
                <a:blip r:embed="rId312"/>
                <a:stretch>
                  <a:fillRect/>
                </a:stretch>
              </p:blipFill>
              <p:spPr>
                <a:xfrm>
                  <a:off x="6229431" y="1548360"/>
                  <a:ext cx="126360" cy="200520"/>
                </a:xfrm>
                <a:prstGeom prst="rect">
                  <a:avLst/>
                </a:prstGeom>
              </p:spPr>
            </p:pic>
          </mc:Fallback>
        </mc:AlternateContent>
      </p:grpSp>
      <p:grpSp>
        <p:nvGrpSpPr>
          <p:cNvPr id="214" name="Group 213">
            <a:extLst>
              <a:ext uri="{FF2B5EF4-FFF2-40B4-BE49-F238E27FC236}">
                <a16:creationId xmlns:a16="http://schemas.microsoft.com/office/drawing/2014/main" id="{6420F6CD-7FDC-F732-F50B-46BAF674249E}"/>
              </a:ext>
            </a:extLst>
          </p:cNvPr>
          <p:cNvGrpSpPr/>
          <p:nvPr/>
        </p:nvGrpSpPr>
        <p:grpSpPr>
          <a:xfrm>
            <a:off x="6687989" y="1460718"/>
            <a:ext cx="1612440" cy="189360"/>
            <a:chOff x="6687989" y="1460718"/>
            <a:chExt cx="1612440" cy="189360"/>
          </a:xfrm>
        </p:grpSpPr>
        <mc:AlternateContent xmlns:mc="http://schemas.openxmlformats.org/markup-compatibility/2006" xmlns:p14="http://schemas.microsoft.com/office/powerpoint/2010/main">
          <mc:Choice Requires="p14">
            <p:contentPart p14:bwMode="auto" r:id="rId313">
              <p14:nvContentPartPr>
                <p14:cNvPr id="195" name="Ink 194">
                  <a:extLst>
                    <a:ext uri="{FF2B5EF4-FFF2-40B4-BE49-F238E27FC236}">
                      <a16:creationId xmlns:a16="http://schemas.microsoft.com/office/drawing/2014/main" id="{897FA152-2919-8EC7-FC2D-067A2B516F22}"/>
                    </a:ext>
                  </a:extLst>
                </p14:cNvPr>
                <p14:cNvContentPartPr/>
                <p14:nvPr/>
              </p14:nvContentPartPr>
              <p14:xfrm>
                <a:off x="6687989" y="1504998"/>
                <a:ext cx="79560" cy="124920"/>
              </p14:xfrm>
            </p:contentPart>
          </mc:Choice>
          <mc:Fallback xmlns="">
            <p:pic>
              <p:nvPicPr>
                <p:cNvPr id="195" name="Ink 194">
                  <a:extLst>
                    <a:ext uri="{FF2B5EF4-FFF2-40B4-BE49-F238E27FC236}">
                      <a16:creationId xmlns:a16="http://schemas.microsoft.com/office/drawing/2014/main" id="{897FA152-2919-8EC7-FC2D-067A2B516F22}"/>
                    </a:ext>
                  </a:extLst>
                </p:cNvPr>
                <p:cNvPicPr/>
                <p:nvPr/>
              </p:nvPicPr>
              <p:blipFill>
                <a:blip r:embed="rId314"/>
                <a:stretch>
                  <a:fillRect/>
                </a:stretch>
              </p:blipFill>
              <p:spPr>
                <a:xfrm>
                  <a:off x="6679349" y="1496358"/>
                  <a:ext cx="972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315">
              <p14:nvContentPartPr>
                <p14:cNvPr id="196" name="Ink 195">
                  <a:extLst>
                    <a:ext uri="{FF2B5EF4-FFF2-40B4-BE49-F238E27FC236}">
                      <a16:creationId xmlns:a16="http://schemas.microsoft.com/office/drawing/2014/main" id="{FFC6AD54-76CE-2D0A-9D7E-501E79EBA956}"/>
                    </a:ext>
                  </a:extLst>
                </p14:cNvPr>
                <p14:cNvContentPartPr/>
                <p14:nvPr/>
              </p14:nvContentPartPr>
              <p14:xfrm>
                <a:off x="6799589" y="1585278"/>
                <a:ext cx="66600" cy="35640"/>
              </p14:xfrm>
            </p:contentPart>
          </mc:Choice>
          <mc:Fallback xmlns="">
            <p:pic>
              <p:nvPicPr>
                <p:cNvPr id="196" name="Ink 195">
                  <a:extLst>
                    <a:ext uri="{FF2B5EF4-FFF2-40B4-BE49-F238E27FC236}">
                      <a16:creationId xmlns:a16="http://schemas.microsoft.com/office/drawing/2014/main" id="{FFC6AD54-76CE-2D0A-9D7E-501E79EBA956}"/>
                    </a:ext>
                  </a:extLst>
                </p:cNvPr>
                <p:cNvPicPr/>
                <p:nvPr/>
              </p:nvPicPr>
              <p:blipFill>
                <a:blip r:embed="rId316"/>
                <a:stretch>
                  <a:fillRect/>
                </a:stretch>
              </p:blipFill>
              <p:spPr>
                <a:xfrm>
                  <a:off x="6790949" y="1576278"/>
                  <a:ext cx="842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197" name="Ink 196">
                  <a:extLst>
                    <a:ext uri="{FF2B5EF4-FFF2-40B4-BE49-F238E27FC236}">
                      <a16:creationId xmlns:a16="http://schemas.microsoft.com/office/drawing/2014/main" id="{13ABE936-CF0F-FC08-F1E0-17EC128FEB1D}"/>
                    </a:ext>
                  </a:extLst>
                </p14:cNvPr>
                <p14:cNvContentPartPr/>
                <p14:nvPr/>
              </p14:nvContentPartPr>
              <p14:xfrm>
                <a:off x="6932069" y="1591398"/>
                <a:ext cx="52920" cy="5040"/>
              </p14:xfrm>
            </p:contentPart>
          </mc:Choice>
          <mc:Fallback xmlns="">
            <p:pic>
              <p:nvPicPr>
                <p:cNvPr id="197" name="Ink 196">
                  <a:extLst>
                    <a:ext uri="{FF2B5EF4-FFF2-40B4-BE49-F238E27FC236}">
                      <a16:creationId xmlns:a16="http://schemas.microsoft.com/office/drawing/2014/main" id="{13ABE936-CF0F-FC08-F1E0-17EC128FEB1D}"/>
                    </a:ext>
                  </a:extLst>
                </p:cNvPr>
                <p:cNvPicPr/>
                <p:nvPr/>
              </p:nvPicPr>
              <p:blipFill>
                <a:blip r:embed="rId318"/>
                <a:stretch>
                  <a:fillRect/>
                </a:stretch>
              </p:blipFill>
              <p:spPr>
                <a:xfrm>
                  <a:off x="6923069" y="1582758"/>
                  <a:ext cx="70560" cy="226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198" name="Ink 197">
                  <a:extLst>
                    <a:ext uri="{FF2B5EF4-FFF2-40B4-BE49-F238E27FC236}">
                      <a16:creationId xmlns:a16="http://schemas.microsoft.com/office/drawing/2014/main" id="{EE999F2F-9F86-D58F-6893-6D2FC79410ED}"/>
                    </a:ext>
                  </a:extLst>
                </p14:cNvPr>
                <p14:cNvContentPartPr/>
                <p14:nvPr/>
              </p14:nvContentPartPr>
              <p14:xfrm>
                <a:off x="7074269" y="1562598"/>
                <a:ext cx="9360" cy="51840"/>
              </p14:xfrm>
            </p:contentPart>
          </mc:Choice>
          <mc:Fallback xmlns="">
            <p:pic>
              <p:nvPicPr>
                <p:cNvPr id="198" name="Ink 197">
                  <a:extLst>
                    <a:ext uri="{FF2B5EF4-FFF2-40B4-BE49-F238E27FC236}">
                      <a16:creationId xmlns:a16="http://schemas.microsoft.com/office/drawing/2014/main" id="{EE999F2F-9F86-D58F-6893-6D2FC79410ED}"/>
                    </a:ext>
                  </a:extLst>
                </p:cNvPr>
                <p:cNvPicPr/>
                <p:nvPr/>
              </p:nvPicPr>
              <p:blipFill>
                <a:blip r:embed="rId320"/>
                <a:stretch>
                  <a:fillRect/>
                </a:stretch>
              </p:blipFill>
              <p:spPr>
                <a:xfrm>
                  <a:off x="7065269" y="1553958"/>
                  <a:ext cx="270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199" name="Ink 198">
                  <a:extLst>
                    <a:ext uri="{FF2B5EF4-FFF2-40B4-BE49-F238E27FC236}">
                      <a16:creationId xmlns:a16="http://schemas.microsoft.com/office/drawing/2014/main" id="{C405550B-D207-656E-9F83-3C5FAD3E46F8}"/>
                    </a:ext>
                  </a:extLst>
                </p14:cNvPr>
                <p14:cNvContentPartPr/>
                <p14:nvPr/>
              </p14:nvContentPartPr>
              <p14:xfrm>
                <a:off x="7061669" y="1521918"/>
                <a:ext cx="2520" cy="2880"/>
              </p14:xfrm>
            </p:contentPart>
          </mc:Choice>
          <mc:Fallback xmlns="">
            <p:pic>
              <p:nvPicPr>
                <p:cNvPr id="199" name="Ink 198">
                  <a:extLst>
                    <a:ext uri="{FF2B5EF4-FFF2-40B4-BE49-F238E27FC236}">
                      <a16:creationId xmlns:a16="http://schemas.microsoft.com/office/drawing/2014/main" id="{C405550B-D207-656E-9F83-3C5FAD3E46F8}"/>
                    </a:ext>
                  </a:extLst>
                </p:cNvPr>
                <p:cNvPicPr/>
                <p:nvPr/>
              </p:nvPicPr>
              <p:blipFill>
                <a:blip r:embed="rId322"/>
                <a:stretch>
                  <a:fillRect/>
                </a:stretch>
              </p:blipFill>
              <p:spPr>
                <a:xfrm>
                  <a:off x="7053029" y="1513278"/>
                  <a:ext cx="2016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23">
              <p14:nvContentPartPr>
                <p14:cNvPr id="200" name="Ink 199">
                  <a:extLst>
                    <a:ext uri="{FF2B5EF4-FFF2-40B4-BE49-F238E27FC236}">
                      <a16:creationId xmlns:a16="http://schemas.microsoft.com/office/drawing/2014/main" id="{BA10FEDD-184E-B232-1676-A1481DB7C852}"/>
                    </a:ext>
                  </a:extLst>
                </p14:cNvPr>
                <p14:cNvContentPartPr/>
                <p14:nvPr/>
              </p14:nvContentPartPr>
              <p14:xfrm>
                <a:off x="7110989" y="1561158"/>
                <a:ext cx="72360" cy="47520"/>
              </p14:xfrm>
            </p:contentPart>
          </mc:Choice>
          <mc:Fallback xmlns="">
            <p:pic>
              <p:nvPicPr>
                <p:cNvPr id="200" name="Ink 199">
                  <a:extLst>
                    <a:ext uri="{FF2B5EF4-FFF2-40B4-BE49-F238E27FC236}">
                      <a16:creationId xmlns:a16="http://schemas.microsoft.com/office/drawing/2014/main" id="{BA10FEDD-184E-B232-1676-A1481DB7C852}"/>
                    </a:ext>
                  </a:extLst>
                </p:cNvPr>
                <p:cNvPicPr/>
                <p:nvPr/>
              </p:nvPicPr>
              <p:blipFill>
                <a:blip r:embed="rId324"/>
                <a:stretch>
                  <a:fillRect/>
                </a:stretch>
              </p:blipFill>
              <p:spPr>
                <a:xfrm>
                  <a:off x="7102349" y="1552518"/>
                  <a:ext cx="9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201" name="Ink 200">
                  <a:extLst>
                    <a:ext uri="{FF2B5EF4-FFF2-40B4-BE49-F238E27FC236}">
                      <a16:creationId xmlns:a16="http://schemas.microsoft.com/office/drawing/2014/main" id="{0E13645A-2EC7-99DD-D6F6-46D2BF5DE208}"/>
                    </a:ext>
                  </a:extLst>
                </p14:cNvPr>
                <p14:cNvContentPartPr/>
                <p14:nvPr/>
              </p14:nvContentPartPr>
              <p14:xfrm>
                <a:off x="7220429" y="1494558"/>
                <a:ext cx="82440" cy="110520"/>
              </p14:xfrm>
            </p:contentPart>
          </mc:Choice>
          <mc:Fallback xmlns="">
            <p:pic>
              <p:nvPicPr>
                <p:cNvPr id="201" name="Ink 200">
                  <a:extLst>
                    <a:ext uri="{FF2B5EF4-FFF2-40B4-BE49-F238E27FC236}">
                      <a16:creationId xmlns:a16="http://schemas.microsoft.com/office/drawing/2014/main" id="{0E13645A-2EC7-99DD-D6F6-46D2BF5DE208}"/>
                    </a:ext>
                  </a:extLst>
                </p:cNvPr>
                <p:cNvPicPr/>
                <p:nvPr/>
              </p:nvPicPr>
              <p:blipFill>
                <a:blip r:embed="rId326"/>
                <a:stretch>
                  <a:fillRect/>
                </a:stretch>
              </p:blipFill>
              <p:spPr>
                <a:xfrm>
                  <a:off x="7211429" y="1485918"/>
                  <a:ext cx="1000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327">
              <p14:nvContentPartPr>
                <p14:cNvPr id="202" name="Ink 201">
                  <a:extLst>
                    <a:ext uri="{FF2B5EF4-FFF2-40B4-BE49-F238E27FC236}">
                      <a16:creationId xmlns:a16="http://schemas.microsoft.com/office/drawing/2014/main" id="{3251526C-389B-C4CD-2B58-31B33FA17E92}"/>
                    </a:ext>
                  </a:extLst>
                </p14:cNvPr>
                <p14:cNvContentPartPr/>
                <p14:nvPr/>
              </p14:nvContentPartPr>
              <p14:xfrm>
                <a:off x="7213949" y="1543878"/>
                <a:ext cx="67680" cy="7560"/>
              </p14:xfrm>
            </p:contentPart>
          </mc:Choice>
          <mc:Fallback xmlns="">
            <p:pic>
              <p:nvPicPr>
                <p:cNvPr id="202" name="Ink 201">
                  <a:extLst>
                    <a:ext uri="{FF2B5EF4-FFF2-40B4-BE49-F238E27FC236}">
                      <a16:creationId xmlns:a16="http://schemas.microsoft.com/office/drawing/2014/main" id="{3251526C-389B-C4CD-2B58-31B33FA17E92}"/>
                    </a:ext>
                  </a:extLst>
                </p:cNvPr>
                <p:cNvPicPr/>
                <p:nvPr/>
              </p:nvPicPr>
              <p:blipFill>
                <a:blip r:embed="rId328"/>
                <a:stretch>
                  <a:fillRect/>
                </a:stretch>
              </p:blipFill>
              <p:spPr>
                <a:xfrm>
                  <a:off x="7204949" y="1535238"/>
                  <a:ext cx="853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329">
              <p14:nvContentPartPr>
                <p14:cNvPr id="203" name="Ink 202">
                  <a:extLst>
                    <a:ext uri="{FF2B5EF4-FFF2-40B4-BE49-F238E27FC236}">
                      <a16:creationId xmlns:a16="http://schemas.microsoft.com/office/drawing/2014/main" id="{20E05CA1-69AD-A12C-3164-9F64925AA331}"/>
                    </a:ext>
                  </a:extLst>
                </p14:cNvPr>
                <p14:cNvContentPartPr/>
                <p14:nvPr/>
              </p14:nvContentPartPr>
              <p14:xfrm>
                <a:off x="7326269" y="1533798"/>
                <a:ext cx="72360" cy="69480"/>
              </p14:xfrm>
            </p:contentPart>
          </mc:Choice>
          <mc:Fallback xmlns="">
            <p:pic>
              <p:nvPicPr>
                <p:cNvPr id="203" name="Ink 202">
                  <a:extLst>
                    <a:ext uri="{FF2B5EF4-FFF2-40B4-BE49-F238E27FC236}">
                      <a16:creationId xmlns:a16="http://schemas.microsoft.com/office/drawing/2014/main" id="{20E05CA1-69AD-A12C-3164-9F64925AA331}"/>
                    </a:ext>
                  </a:extLst>
                </p:cNvPr>
                <p:cNvPicPr/>
                <p:nvPr/>
              </p:nvPicPr>
              <p:blipFill>
                <a:blip r:embed="rId330"/>
                <a:stretch>
                  <a:fillRect/>
                </a:stretch>
              </p:blipFill>
              <p:spPr>
                <a:xfrm>
                  <a:off x="7317269" y="1524798"/>
                  <a:ext cx="9000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204" name="Ink 203">
                  <a:extLst>
                    <a:ext uri="{FF2B5EF4-FFF2-40B4-BE49-F238E27FC236}">
                      <a16:creationId xmlns:a16="http://schemas.microsoft.com/office/drawing/2014/main" id="{51315495-08E7-4F8F-A980-59882ABA87CA}"/>
                    </a:ext>
                  </a:extLst>
                </p14:cNvPr>
                <p14:cNvContentPartPr/>
                <p14:nvPr/>
              </p14:nvContentPartPr>
              <p14:xfrm>
                <a:off x="7432829" y="1525158"/>
                <a:ext cx="61920" cy="75600"/>
              </p14:xfrm>
            </p:contentPart>
          </mc:Choice>
          <mc:Fallback xmlns="">
            <p:pic>
              <p:nvPicPr>
                <p:cNvPr id="204" name="Ink 203">
                  <a:extLst>
                    <a:ext uri="{FF2B5EF4-FFF2-40B4-BE49-F238E27FC236}">
                      <a16:creationId xmlns:a16="http://schemas.microsoft.com/office/drawing/2014/main" id="{51315495-08E7-4F8F-A980-59882ABA87CA}"/>
                    </a:ext>
                  </a:extLst>
                </p:cNvPr>
                <p:cNvPicPr/>
                <p:nvPr/>
              </p:nvPicPr>
              <p:blipFill>
                <a:blip r:embed="rId332"/>
                <a:stretch>
                  <a:fillRect/>
                </a:stretch>
              </p:blipFill>
              <p:spPr>
                <a:xfrm>
                  <a:off x="7424189" y="1516158"/>
                  <a:ext cx="7956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205" name="Ink 204">
                  <a:extLst>
                    <a:ext uri="{FF2B5EF4-FFF2-40B4-BE49-F238E27FC236}">
                      <a16:creationId xmlns:a16="http://schemas.microsoft.com/office/drawing/2014/main" id="{3650DD10-6EAA-4E76-E088-DD6F462AED4C}"/>
                    </a:ext>
                  </a:extLst>
                </p14:cNvPr>
                <p14:cNvContentPartPr/>
                <p14:nvPr/>
              </p14:nvContentPartPr>
              <p14:xfrm>
                <a:off x="7523549" y="1517958"/>
                <a:ext cx="25920" cy="83880"/>
              </p14:xfrm>
            </p:contentPart>
          </mc:Choice>
          <mc:Fallback xmlns="">
            <p:pic>
              <p:nvPicPr>
                <p:cNvPr id="205" name="Ink 204">
                  <a:extLst>
                    <a:ext uri="{FF2B5EF4-FFF2-40B4-BE49-F238E27FC236}">
                      <a16:creationId xmlns:a16="http://schemas.microsoft.com/office/drawing/2014/main" id="{3650DD10-6EAA-4E76-E088-DD6F462AED4C}"/>
                    </a:ext>
                  </a:extLst>
                </p:cNvPr>
                <p:cNvPicPr/>
                <p:nvPr/>
              </p:nvPicPr>
              <p:blipFill>
                <a:blip r:embed="rId334"/>
                <a:stretch>
                  <a:fillRect/>
                </a:stretch>
              </p:blipFill>
              <p:spPr>
                <a:xfrm>
                  <a:off x="7514549" y="1508958"/>
                  <a:ext cx="43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206" name="Ink 205">
                  <a:extLst>
                    <a:ext uri="{FF2B5EF4-FFF2-40B4-BE49-F238E27FC236}">
                      <a16:creationId xmlns:a16="http://schemas.microsoft.com/office/drawing/2014/main" id="{353428E0-9C0C-E3C3-F80B-3389BF78EE2B}"/>
                    </a:ext>
                  </a:extLst>
                </p14:cNvPr>
                <p14:cNvContentPartPr/>
                <p14:nvPr/>
              </p14:nvContentPartPr>
              <p14:xfrm>
                <a:off x="7598069" y="1532358"/>
                <a:ext cx="31680" cy="57960"/>
              </p14:xfrm>
            </p:contentPart>
          </mc:Choice>
          <mc:Fallback xmlns="">
            <p:pic>
              <p:nvPicPr>
                <p:cNvPr id="206" name="Ink 205">
                  <a:extLst>
                    <a:ext uri="{FF2B5EF4-FFF2-40B4-BE49-F238E27FC236}">
                      <a16:creationId xmlns:a16="http://schemas.microsoft.com/office/drawing/2014/main" id="{353428E0-9C0C-E3C3-F80B-3389BF78EE2B}"/>
                    </a:ext>
                  </a:extLst>
                </p:cNvPr>
                <p:cNvPicPr/>
                <p:nvPr/>
              </p:nvPicPr>
              <p:blipFill>
                <a:blip r:embed="rId336"/>
                <a:stretch>
                  <a:fillRect/>
                </a:stretch>
              </p:blipFill>
              <p:spPr>
                <a:xfrm>
                  <a:off x="7589429" y="1523718"/>
                  <a:ext cx="493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07" name="Ink 206">
                  <a:extLst>
                    <a:ext uri="{FF2B5EF4-FFF2-40B4-BE49-F238E27FC236}">
                      <a16:creationId xmlns:a16="http://schemas.microsoft.com/office/drawing/2014/main" id="{5BC1616D-E44B-611E-55A4-5F3B5758B3C5}"/>
                    </a:ext>
                  </a:extLst>
                </p14:cNvPr>
                <p14:cNvContentPartPr/>
                <p14:nvPr/>
              </p14:nvContentPartPr>
              <p14:xfrm>
                <a:off x="7675829" y="1510758"/>
                <a:ext cx="48240" cy="86760"/>
              </p14:xfrm>
            </p:contentPart>
          </mc:Choice>
          <mc:Fallback xmlns="">
            <p:pic>
              <p:nvPicPr>
                <p:cNvPr id="207" name="Ink 206">
                  <a:extLst>
                    <a:ext uri="{FF2B5EF4-FFF2-40B4-BE49-F238E27FC236}">
                      <a16:creationId xmlns:a16="http://schemas.microsoft.com/office/drawing/2014/main" id="{5BC1616D-E44B-611E-55A4-5F3B5758B3C5}"/>
                    </a:ext>
                  </a:extLst>
                </p:cNvPr>
                <p:cNvPicPr/>
                <p:nvPr/>
              </p:nvPicPr>
              <p:blipFill>
                <a:blip r:embed="rId338"/>
                <a:stretch>
                  <a:fillRect/>
                </a:stretch>
              </p:blipFill>
              <p:spPr>
                <a:xfrm>
                  <a:off x="7666829" y="1501758"/>
                  <a:ext cx="658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08" name="Ink 207">
                  <a:extLst>
                    <a:ext uri="{FF2B5EF4-FFF2-40B4-BE49-F238E27FC236}">
                      <a16:creationId xmlns:a16="http://schemas.microsoft.com/office/drawing/2014/main" id="{CE35C291-22F2-DDF6-4A20-742575C8AF83}"/>
                    </a:ext>
                  </a:extLst>
                </p14:cNvPr>
                <p14:cNvContentPartPr/>
                <p14:nvPr/>
              </p14:nvContentPartPr>
              <p14:xfrm>
                <a:off x="7844309" y="1514358"/>
                <a:ext cx="86400" cy="72360"/>
              </p14:xfrm>
            </p:contentPart>
          </mc:Choice>
          <mc:Fallback xmlns="">
            <p:pic>
              <p:nvPicPr>
                <p:cNvPr id="208" name="Ink 207">
                  <a:extLst>
                    <a:ext uri="{FF2B5EF4-FFF2-40B4-BE49-F238E27FC236}">
                      <a16:creationId xmlns:a16="http://schemas.microsoft.com/office/drawing/2014/main" id="{CE35C291-22F2-DDF6-4A20-742575C8AF83}"/>
                    </a:ext>
                  </a:extLst>
                </p:cNvPr>
                <p:cNvPicPr/>
                <p:nvPr/>
              </p:nvPicPr>
              <p:blipFill>
                <a:blip r:embed="rId340"/>
                <a:stretch>
                  <a:fillRect/>
                </a:stretch>
              </p:blipFill>
              <p:spPr>
                <a:xfrm>
                  <a:off x="7835309" y="1505358"/>
                  <a:ext cx="10404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09" name="Ink 208">
                  <a:extLst>
                    <a:ext uri="{FF2B5EF4-FFF2-40B4-BE49-F238E27FC236}">
                      <a16:creationId xmlns:a16="http://schemas.microsoft.com/office/drawing/2014/main" id="{F02351D6-8086-1C87-4CFF-6D6D0B393386}"/>
                    </a:ext>
                  </a:extLst>
                </p14:cNvPr>
                <p14:cNvContentPartPr/>
                <p14:nvPr/>
              </p14:nvContentPartPr>
              <p14:xfrm>
                <a:off x="7943669" y="1523358"/>
                <a:ext cx="72000" cy="64800"/>
              </p14:xfrm>
            </p:contentPart>
          </mc:Choice>
          <mc:Fallback xmlns="">
            <p:pic>
              <p:nvPicPr>
                <p:cNvPr id="209" name="Ink 208">
                  <a:extLst>
                    <a:ext uri="{FF2B5EF4-FFF2-40B4-BE49-F238E27FC236}">
                      <a16:creationId xmlns:a16="http://schemas.microsoft.com/office/drawing/2014/main" id="{F02351D6-8086-1C87-4CFF-6D6D0B393386}"/>
                    </a:ext>
                  </a:extLst>
                </p:cNvPr>
                <p:cNvPicPr/>
                <p:nvPr/>
              </p:nvPicPr>
              <p:blipFill>
                <a:blip r:embed="rId342"/>
                <a:stretch>
                  <a:fillRect/>
                </a:stretch>
              </p:blipFill>
              <p:spPr>
                <a:xfrm>
                  <a:off x="7935029" y="1514358"/>
                  <a:ext cx="8964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10" name="Ink 209">
                  <a:extLst>
                    <a:ext uri="{FF2B5EF4-FFF2-40B4-BE49-F238E27FC236}">
                      <a16:creationId xmlns:a16="http://schemas.microsoft.com/office/drawing/2014/main" id="{914A1922-59E2-B48E-E4E7-143767830DC3}"/>
                    </a:ext>
                  </a:extLst>
                </p14:cNvPr>
                <p14:cNvContentPartPr/>
                <p14:nvPr/>
              </p14:nvContentPartPr>
              <p14:xfrm>
                <a:off x="8045189" y="1526958"/>
                <a:ext cx="76680" cy="123120"/>
              </p14:xfrm>
            </p:contentPart>
          </mc:Choice>
          <mc:Fallback xmlns="">
            <p:pic>
              <p:nvPicPr>
                <p:cNvPr id="210" name="Ink 209">
                  <a:extLst>
                    <a:ext uri="{FF2B5EF4-FFF2-40B4-BE49-F238E27FC236}">
                      <a16:creationId xmlns:a16="http://schemas.microsoft.com/office/drawing/2014/main" id="{914A1922-59E2-B48E-E4E7-143767830DC3}"/>
                    </a:ext>
                  </a:extLst>
                </p:cNvPr>
                <p:cNvPicPr/>
                <p:nvPr/>
              </p:nvPicPr>
              <p:blipFill>
                <a:blip r:embed="rId344"/>
                <a:stretch>
                  <a:fillRect/>
                </a:stretch>
              </p:blipFill>
              <p:spPr>
                <a:xfrm>
                  <a:off x="8036549" y="1517958"/>
                  <a:ext cx="9432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11" name="Ink 210">
                  <a:extLst>
                    <a:ext uri="{FF2B5EF4-FFF2-40B4-BE49-F238E27FC236}">
                      <a16:creationId xmlns:a16="http://schemas.microsoft.com/office/drawing/2014/main" id="{1CFEE909-B39D-EBC0-E9EA-E7B03E3D12CA}"/>
                    </a:ext>
                  </a:extLst>
                </p14:cNvPr>
                <p14:cNvContentPartPr/>
                <p14:nvPr/>
              </p14:nvContentPartPr>
              <p14:xfrm>
                <a:off x="8125109" y="1460718"/>
                <a:ext cx="16560" cy="116280"/>
              </p14:xfrm>
            </p:contentPart>
          </mc:Choice>
          <mc:Fallback xmlns="">
            <p:pic>
              <p:nvPicPr>
                <p:cNvPr id="211" name="Ink 210">
                  <a:extLst>
                    <a:ext uri="{FF2B5EF4-FFF2-40B4-BE49-F238E27FC236}">
                      <a16:creationId xmlns:a16="http://schemas.microsoft.com/office/drawing/2014/main" id="{1CFEE909-B39D-EBC0-E9EA-E7B03E3D12CA}"/>
                    </a:ext>
                  </a:extLst>
                </p:cNvPr>
                <p:cNvPicPr/>
                <p:nvPr/>
              </p:nvPicPr>
              <p:blipFill>
                <a:blip r:embed="rId346"/>
                <a:stretch>
                  <a:fillRect/>
                </a:stretch>
              </p:blipFill>
              <p:spPr>
                <a:xfrm>
                  <a:off x="8116469" y="1452078"/>
                  <a:ext cx="342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212" name="Ink 211">
                  <a:extLst>
                    <a:ext uri="{FF2B5EF4-FFF2-40B4-BE49-F238E27FC236}">
                      <a16:creationId xmlns:a16="http://schemas.microsoft.com/office/drawing/2014/main" id="{D22AC384-7812-7DE8-6C78-7486236AE3EB}"/>
                    </a:ext>
                  </a:extLst>
                </p14:cNvPr>
                <p14:cNvContentPartPr/>
                <p14:nvPr/>
              </p14:nvContentPartPr>
              <p14:xfrm>
                <a:off x="8181269" y="1504638"/>
                <a:ext cx="40680" cy="59760"/>
              </p14:xfrm>
            </p:contentPart>
          </mc:Choice>
          <mc:Fallback xmlns="">
            <p:pic>
              <p:nvPicPr>
                <p:cNvPr id="212" name="Ink 211">
                  <a:extLst>
                    <a:ext uri="{FF2B5EF4-FFF2-40B4-BE49-F238E27FC236}">
                      <a16:creationId xmlns:a16="http://schemas.microsoft.com/office/drawing/2014/main" id="{D22AC384-7812-7DE8-6C78-7486236AE3EB}"/>
                    </a:ext>
                  </a:extLst>
                </p:cNvPr>
                <p:cNvPicPr/>
                <p:nvPr/>
              </p:nvPicPr>
              <p:blipFill>
                <a:blip r:embed="rId348"/>
                <a:stretch>
                  <a:fillRect/>
                </a:stretch>
              </p:blipFill>
              <p:spPr>
                <a:xfrm>
                  <a:off x="8172629" y="1495998"/>
                  <a:ext cx="5832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13" name="Ink 212">
                  <a:extLst>
                    <a:ext uri="{FF2B5EF4-FFF2-40B4-BE49-F238E27FC236}">
                      <a16:creationId xmlns:a16="http://schemas.microsoft.com/office/drawing/2014/main" id="{3E137122-BE92-2A92-5B1C-D3C2AE709AF2}"/>
                    </a:ext>
                  </a:extLst>
                </p14:cNvPr>
                <p14:cNvContentPartPr/>
                <p14:nvPr/>
              </p14:nvContentPartPr>
              <p14:xfrm>
                <a:off x="8258669" y="1510038"/>
                <a:ext cx="41760" cy="64440"/>
              </p14:xfrm>
            </p:contentPart>
          </mc:Choice>
          <mc:Fallback xmlns="">
            <p:pic>
              <p:nvPicPr>
                <p:cNvPr id="213" name="Ink 212">
                  <a:extLst>
                    <a:ext uri="{FF2B5EF4-FFF2-40B4-BE49-F238E27FC236}">
                      <a16:creationId xmlns:a16="http://schemas.microsoft.com/office/drawing/2014/main" id="{3E137122-BE92-2A92-5B1C-D3C2AE709AF2}"/>
                    </a:ext>
                  </a:extLst>
                </p:cNvPr>
                <p:cNvPicPr/>
                <p:nvPr/>
              </p:nvPicPr>
              <p:blipFill>
                <a:blip r:embed="rId350"/>
                <a:stretch>
                  <a:fillRect/>
                </a:stretch>
              </p:blipFill>
              <p:spPr>
                <a:xfrm>
                  <a:off x="8250029" y="1501398"/>
                  <a:ext cx="59400" cy="82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1">
            <p14:nvContentPartPr>
              <p14:cNvPr id="175" name="Ink 174">
                <a:extLst>
                  <a:ext uri="{FF2B5EF4-FFF2-40B4-BE49-F238E27FC236}">
                    <a16:creationId xmlns:a16="http://schemas.microsoft.com/office/drawing/2014/main" id="{A4CBC7A7-A4B4-98F4-1652-6202C86DE097}"/>
                  </a:ext>
                </a:extLst>
              </p14:cNvPr>
              <p14:cNvContentPartPr/>
              <p14:nvPr/>
            </p14:nvContentPartPr>
            <p14:xfrm>
              <a:off x="1922645" y="2381812"/>
              <a:ext cx="25920" cy="126720"/>
            </p14:xfrm>
          </p:contentPart>
        </mc:Choice>
        <mc:Fallback xmlns="">
          <p:pic>
            <p:nvPicPr>
              <p:cNvPr id="175" name="Ink 174">
                <a:extLst>
                  <a:ext uri="{FF2B5EF4-FFF2-40B4-BE49-F238E27FC236}">
                    <a16:creationId xmlns:a16="http://schemas.microsoft.com/office/drawing/2014/main" id="{A4CBC7A7-A4B4-98F4-1652-6202C86DE097}"/>
                  </a:ext>
                </a:extLst>
              </p:cNvPr>
              <p:cNvPicPr/>
              <p:nvPr/>
            </p:nvPicPr>
            <p:blipFill>
              <a:blip r:embed="rId352"/>
              <a:stretch>
                <a:fillRect/>
              </a:stretch>
            </p:blipFill>
            <p:spPr>
              <a:xfrm>
                <a:off x="1914005" y="2373172"/>
                <a:ext cx="43560" cy="144360"/>
              </a:xfrm>
              <a:prstGeom prst="rect">
                <a:avLst/>
              </a:prstGeom>
            </p:spPr>
          </p:pic>
        </mc:Fallback>
      </mc:AlternateContent>
      <p:grpSp>
        <p:nvGrpSpPr>
          <p:cNvPr id="275" name="Group 274">
            <a:extLst>
              <a:ext uri="{FF2B5EF4-FFF2-40B4-BE49-F238E27FC236}">
                <a16:creationId xmlns:a16="http://schemas.microsoft.com/office/drawing/2014/main" id="{D33F3F1F-81C1-049D-9F67-50014A94C62E}"/>
              </a:ext>
            </a:extLst>
          </p:cNvPr>
          <p:cNvGrpSpPr/>
          <p:nvPr/>
        </p:nvGrpSpPr>
        <p:grpSpPr>
          <a:xfrm>
            <a:off x="4920277" y="1890155"/>
            <a:ext cx="1541520" cy="219240"/>
            <a:chOff x="4920277" y="1890155"/>
            <a:chExt cx="1541520" cy="219240"/>
          </a:xfrm>
        </p:grpSpPr>
        <mc:AlternateContent xmlns:mc="http://schemas.openxmlformats.org/markup-compatibility/2006" xmlns:p14="http://schemas.microsoft.com/office/powerpoint/2010/main">
          <mc:Choice Requires="p14">
            <p:contentPart p14:bwMode="auto" r:id="rId353">
              <p14:nvContentPartPr>
                <p14:cNvPr id="247" name="Ink 246">
                  <a:extLst>
                    <a:ext uri="{FF2B5EF4-FFF2-40B4-BE49-F238E27FC236}">
                      <a16:creationId xmlns:a16="http://schemas.microsoft.com/office/drawing/2014/main" id="{016E3DC7-1E27-E433-5C8B-B410F35C40D0}"/>
                    </a:ext>
                  </a:extLst>
                </p14:cNvPr>
                <p14:cNvContentPartPr/>
                <p14:nvPr/>
              </p14:nvContentPartPr>
              <p14:xfrm>
                <a:off x="4985077" y="1914995"/>
                <a:ext cx="4320" cy="15840"/>
              </p14:xfrm>
            </p:contentPart>
          </mc:Choice>
          <mc:Fallback xmlns="">
            <p:pic>
              <p:nvPicPr>
                <p:cNvPr id="247" name="Ink 246">
                  <a:extLst>
                    <a:ext uri="{FF2B5EF4-FFF2-40B4-BE49-F238E27FC236}">
                      <a16:creationId xmlns:a16="http://schemas.microsoft.com/office/drawing/2014/main" id="{016E3DC7-1E27-E433-5C8B-B410F35C40D0}"/>
                    </a:ext>
                  </a:extLst>
                </p:cNvPr>
                <p:cNvPicPr/>
                <p:nvPr/>
              </p:nvPicPr>
              <p:blipFill>
                <a:blip r:embed="rId354"/>
                <a:stretch>
                  <a:fillRect/>
                </a:stretch>
              </p:blipFill>
              <p:spPr>
                <a:xfrm>
                  <a:off x="4976437" y="1905995"/>
                  <a:ext cx="219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48" name="Ink 247">
                  <a:extLst>
                    <a:ext uri="{FF2B5EF4-FFF2-40B4-BE49-F238E27FC236}">
                      <a16:creationId xmlns:a16="http://schemas.microsoft.com/office/drawing/2014/main" id="{727E3B1C-4DFF-EF44-1D98-29231ABDF71C}"/>
                    </a:ext>
                  </a:extLst>
                </p14:cNvPr>
                <p14:cNvContentPartPr/>
                <p14:nvPr/>
              </p14:nvContentPartPr>
              <p14:xfrm>
                <a:off x="4920277" y="1890155"/>
                <a:ext cx="150480" cy="165960"/>
              </p14:xfrm>
            </p:contentPart>
          </mc:Choice>
          <mc:Fallback xmlns="">
            <p:pic>
              <p:nvPicPr>
                <p:cNvPr id="248" name="Ink 247">
                  <a:extLst>
                    <a:ext uri="{FF2B5EF4-FFF2-40B4-BE49-F238E27FC236}">
                      <a16:creationId xmlns:a16="http://schemas.microsoft.com/office/drawing/2014/main" id="{727E3B1C-4DFF-EF44-1D98-29231ABDF71C}"/>
                    </a:ext>
                  </a:extLst>
                </p:cNvPr>
                <p:cNvPicPr/>
                <p:nvPr/>
              </p:nvPicPr>
              <p:blipFill>
                <a:blip r:embed="rId356"/>
                <a:stretch>
                  <a:fillRect/>
                </a:stretch>
              </p:blipFill>
              <p:spPr>
                <a:xfrm>
                  <a:off x="4911277" y="1881155"/>
                  <a:ext cx="168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57">
              <p14:nvContentPartPr>
                <p14:cNvPr id="250" name="Ink 249">
                  <a:extLst>
                    <a:ext uri="{FF2B5EF4-FFF2-40B4-BE49-F238E27FC236}">
                      <a16:creationId xmlns:a16="http://schemas.microsoft.com/office/drawing/2014/main" id="{37932AF1-30C8-98F1-FA31-1020B676F8A8}"/>
                    </a:ext>
                  </a:extLst>
                </p14:cNvPr>
                <p14:cNvContentPartPr/>
                <p14:nvPr/>
              </p14:nvContentPartPr>
              <p14:xfrm>
                <a:off x="5115037" y="1921115"/>
                <a:ext cx="34200" cy="107640"/>
              </p14:xfrm>
            </p:contentPart>
          </mc:Choice>
          <mc:Fallback xmlns="">
            <p:pic>
              <p:nvPicPr>
                <p:cNvPr id="250" name="Ink 249">
                  <a:extLst>
                    <a:ext uri="{FF2B5EF4-FFF2-40B4-BE49-F238E27FC236}">
                      <a16:creationId xmlns:a16="http://schemas.microsoft.com/office/drawing/2014/main" id="{37932AF1-30C8-98F1-FA31-1020B676F8A8}"/>
                    </a:ext>
                  </a:extLst>
                </p:cNvPr>
                <p:cNvPicPr/>
                <p:nvPr/>
              </p:nvPicPr>
              <p:blipFill>
                <a:blip r:embed="rId358"/>
                <a:stretch>
                  <a:fillRect/>
                </a:stretch>
              </p:blipFill>
              <p:spPr>
                <a:xfrm>
                  <a:off x="5106397" y="1912115"/>
                  <a:ext cx="5184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51" name="Ink 250">
                  <a:extLst>
                    <a:ext uri="{FF2B5EF4-FFF2-40B4-BE49-F238E27FC236}">
                      <a16:creationId xmlns:a16="http://schemas.microsoft.com/office/drawing/2014/main" id="{B83E1364-0F9D-A361-F9FC-9B5A90C5CC8D}"/>
                    </a:ext>
                  </a:extLst>
                </p14:cNvPr>
                <p14:cNvContentPartPr/>
                <p14:nvPr/>
              </p14:nvContentPartPr>
              <p14:xfrm>
                <a:off x="5126197" y="1910315"/>
                <a:ext cx="78840" cy="145080"/>
              </p14:xfrm>
            </p:contentPart>
          </mc:Choice>
          <mc:Fallback xmlns="">
            <p:pic>
              <p:nvPicPr>
                <p:cNvPr id="251" name="Ink 250">
                  <a:extLst>
                    <a:ext uri="{FF2B5EF4-FFF2-40B4-BE49-F238E27FC236}">
                      <a16:creationId xmlns:a16="http://schemas.microsoft.com/office/drawing/2014/main" id="{B83E1364-0F9D-A361-F9FC-9B5A90C5CC8D}"/>
                    </a:ext>
                  </a:extLst>
                </p:cNvPr>
                <p:cNvPicPr/>
                <p:nvPr/>
              </p:nvPicPr>
              <p:blipFill>
                <a:blip r:embed="rId360"/>
                <a:stretch>
                  <a:fillRect/>
                </a:stretch>
              </p:blipFill>
              <p:spPr>
                <a:xfrm>
                  <a:off x="5117197" y="1901315"/>
                  <a:ext cx="9648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52" name="Ink 251">
                  <a:extLst>
                    <a:ext uri="{FF2B5EF4-FFF2-40B4-BE49-F238E27FC236}">
                      <a16:creationId xmlns:a16="http://schemas.microsoft.com/office/drawing/2014/main" id="{B61B127B-94A0-0086-E008-9519FC2AB7A9}"/>
                    </a:ext>
                  </a:extLst>
                </p14:cNvPr>
                <p14:cNvContentPartPr/>
                <p14:nvPr/>
              </p14:nvContentPartPr>
              <p14:xfrm>
                <a:off x="5248597" y="1943435"/>
                <a:ext cx="61920" cy="15840"/>
              </p14:xfrm>
            </p:contentPart>
          </mc:Choice>
          <mc:Fallback xmlns="">
            <p:pic>
              <p:nvPicPr>
                <p:cNvPr id="252" name="Ink 251">
                  <a:extLst>
                    <a:ext uri="{FF2B5EF4-FFF2-40B4-BE49-F238E27FC236}">
                      <a16:creationId xmlns:a16="http://schemas.microsoft.com/office/drawing/2014/main" id="{B61B127B-94A0-0086-E008-9519FC2AB7A9}"/>
                    </a:ext>
                  </a:extLst>
                </p:cNvPr>
                <p:cNvPicPr/>
                <p:nvPr/>
              </p:nvPicPr>
              <p:blipFill>
                <a:blip r:embed="rId362"/>
                <a:stretch>
                  <a:fillRect/>
                </a:stretch>
              </p:blipFill>
              <p:spPr>
                <a:xfrm>
                  <a:off x="5239597" y="1934435"/>
                  <a:ext cx="7956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53" name="Ink 252">
                  <a:extLst>
                    <a:ext uri="{FF2B5EF4-FFF2-40B4-BE49-F238E27FC236}">
                      <a16:creationId xmlns:a16="http://schemas.microsoft.com/office/drawing/2014/main" id="{C7EB0643-1FF2-B1C5-51BC-23FA30D4A455}"/>
                    </a:ext>
                  </a:extLst>
                </p14:cNvPr>
                <p14:cNvContentPartPr/>
                <p14:nvPr/>
              </p14:nvContentPartPr>
              <p14:xfrm>
                <a:off x="5275597" y="1942715"/>
                <a:ext cx="27000" cy="119880"/>
              </p14:xfrm>
            </p:contentPart>
          </mc:Choice>
          <mc:Fallback xmlns="">
            <p:pic>
              <p:nvPicPr>
                <p:cNvPr id="253" name="Ink 252">
                  <a:extLst>
                    <a:ext uri="{FF2B5EF4-FFF2-40B4-BE49-F238E27FC236}">
                      <a16:creationId xmlns:a16="http://schemas.microsoft.com/office/drawing/2014/main" id="{C7EB0643-1FF2-B1C5-51BC-23FA30D4A455}"/>
                    </a:ext>
                  </a:extLst>
                </p:cNvPr>
                <p:cNvPicPr/>
                <p:nvPr/>
              </p:nvPicPr>
              <p:blipFill>
                <a:blip r:embed="rId364"/>
                <a:stretch>
                  <a:fillRect/>
                </a:stretch>
              </p:blipFill>
              <p:spPr>
                <a:xfrm>
                  <a:off x="5266597" y="1933715"/>
                  <a:ext cx="4464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254" name="Ink 253">
                  <a:extLst>
                    <a:ext uri="{FF2B5EF4-FFF2-40B4-BE49-F238E27FC236}">
                      <a16:creationId xmlns:a16="http://schemas.microsoft.com/office/drawing/2014/main" id="{FB58A7C8-8C67-7C9A-F316-52D22B21B993}"/>
                    </a:ext>
                  </a:extLst>
                </p14:cNvPr>
                <p14:cNvContentPartPr/>
                <p14:nvPr/>
              </p14:nvContentPartPr>
              <p14:xfrm>
                <a:off x="5267317" y="1993115"/>
                <a:ext cx="59040" cy="40680"/>
              </p14:xfrm>
            </p:contentPart>
          </mc:Choice>
          <mc:Fallback xmlns="">
            <p:pic>
              <p:nvPicPr>
                <p:cNvPr id="254" name="Ink 253">
                  <a:extLst>
                    <a:ext uri="{FF2B5EF4-FFF2-40B4-BE49-F238E27FC236}">
                      <a16:creationId xmlns:a16="http://schemas.microsoft.com/office/drawing/2014/main" id="{FB58A7C8-8C67-7C9A-F316-52D22B21B993}"/>
                    </a:ext>
                  </a:extLst>
                </p:cNvPr>
                <p:cNvPicPr/>
                <p:nvPr/>
              </p:nvPicPr>
              <p:blipFill>
                <a:blip r:embed="rId366"/>
                <a:stretch>
                  <a:fillRect/>
                </a:stretch>
              </p:blipFill>
              <p:spPr>
                <a:xfrm>
                  <a:off x="5258677" y="1984115"/>
                  <a:ext cx="766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255" name="Ink 254">
                  <a:extLst>
                    <a:ext uri="{FF2B5EF4-FFF2-40B4-BE49-F238E27FC236}">
                      <a16:creationId xmlns:a16="http://schemas.microsoft.com/office/drawing/2014/main" id="{46D5CF10-E7D6-0DCB-435F-B939FAC826B1}"/>
                    </a:ext>
                  </a:extLst>
                </p14:cNvPr>
                <p14:cNvContentPartPr/>
                <p14:nvPr/>
              </p14:nvContentPartPr>
              <p14:xfrm>
                <a:off x="5354797" y="1940555"/>
                <a:ext cx="114840" cy="114840"/>
              </p14:xfrm>
            </p:contentPart>
          </mc:Choice>
          <mc:Fallback xmlns="">
            <p:pic>
              <p:nvPicPr>
                <p:cNvPr id="255" name="Ink 254">
                  <a:extLst>
                    <a:ext uri="{FF2B5EF4-FFF2-40B4-BE49-F238E27FC236}">
                      <a16:creationId xmlns:a16="http://schemas.microsoft.com/office/drawing/2014/main" id="{46D5CF10-E7D6-0DCB-435F-B939FAC826B1}"/>
                    </a:ext>
                  </a:extLst>
                </p:cNvPr>
                <p:cNvPicPr/>
                <p:nvPr/>
              </p:nvPicPr>
              <p:blipFill>
                <a:blip r:embed="rId368"/>
                <a:stretch>
                  <a:fillRect/>
                </a:stretch>
              </p:blipFill>
              <p:spPr>
                <a:xfrm>
                  <a:off x="5345797" y="1931555"/>
                  <a:ext cx="1324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257" name="Ink 256">
                  <a:extLst>
                    <a:ext uri="{FF2B5EF4-FFF2-40B4-BE49-F238E27FC236}">
                      <a16:creationId xmlns:a16="http://schemas.microsoft.com/office/drawing/2014/main" id="{5987FA7B-406C-EE75-7B6F-ECDB4762E502}"/>
                    </a:ext>
                  </a:extLst>
                </p14:cNvPr>
                <p14:cNvContentPartPr/>
                <p14:nvPr/>
              </p14:nvContentPartPr>
              <p14:xfrm>
                <a:off x="5554597" y="1970075"/>
                <a:ext cx="89640" cy="10440"/>
              </p14:xfrm>
            </p:contentPart>
          </mc:Choice>
          <mc:Fallback xmlns="">
            <p:pic>
              <p:nvPicPr>
                <p:cNvPr id="257" name="Ink 256">
                  <a:extLst>
                    <a:ext uri="{FF2B5EF4-FFF2-40B4-BE49-F238E27FC236}">
                      <a16:creationId xmlns:a16="http://schemas.microsoft.com/office/drawing/2014/main" id="{5987FA7B-406C-EE75-7B6F-ECDB4762E502}"/>
                    </a:ext>
                  </a:extLst>
                </p:cNvPr>
                <p:cNvPicPr/>
                <p:nvPr/>
              </p:nvPicPr>
              <p:blipFill>
                <a:blip r:embed="rId370"/>
                <a:stretch>
                  <a:fillRect/>
                </a:stretch>
              </p:blipFill>
              <p:spPr>
                <a:xfrm>
                  <a:off x="5545597" y="1961075"/>
                  <a:ext cx="107280" cy="28080"/>
                </a:xfrm>
                <a:prstGeom prst="rect">
                  <a:avLst/>
                </a:prstGeom>
              </p:spPr>
            </p:pic>
          </mc:Fallback>
        </mc:AlternateContent>
        <mc:AlternateContent xmlns:mc="http://schemas.openxmlformats.org/markup-compatibility/2006" xmlns:p14="http://schemas.microsoft.com/office/powerpoint/2010/main">
          <mc:Choice Requires="p14">
            <p:contentPart p14:bwMode="auto" r:id="rId371">
              <p14:nvContentPartPr>
                <p14:cNvPr id="258" name="Ink 257">
                  <a:extLst>
                    <a:ext uri="{FF2B5EF4-FFF2-40B4-BE49-F238E27FC236}">
                      <a16:creationId xmlns:a16="http://schemas.microsoft.com/office/drawing/2014/main" id="{06439466-79EA-A236-23D9-83AFECAB3448}"/>
                    </a:ext>
                  </a:extLst>
                </p14:cNvPr>
                <p14:cNvContentPartPr/>
                <p14:nvPr/>
              </p14:nvContentPartPr>
              <p14:xfrm>
                <a:off x="5551357" y="2015435"/>
                <a:ext cx="105480" cy="11880"/>
              </p14:xfrm>
            </p:contentPart>
          </mc:Choice>
          <mc:Fallback xmlns="">
            <p:pic>
              <p:nvPicPr>
                <p:cNvPr id="258" name="Ink 257">
                  <a:extLst>
                    <a:ext uri="{FF2B5EF4-FFF2-40B4-BE49-F238E27FC236}">
                      <a16:creationId xmlns:a16="http://schemas.microsoft.com/office/drawing/2014/main" id="{06439466-79EA-A236-23D9-83AFECAB3448}"/>
                    </a:ext>
                  </a:extLst>
                </p:cNvPr>
                <p:cNvPicPr/>
                <p:nvPr/>
              </p:nvPicPr>
              <p:blipFill>
                <a:blip r:embed="rId372"/>
                <a:stretch>
                  <a:fillRect/>
                </a:stretch>
              </p:blipFill>
              <p:spPr>
                <a:xfrm>
                  <a:off x="5542357" y="2006435"/>
                  <a:ext cx="123120" cy="2952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264" name="Ink 263">
                  <a:extLst>
                    <a:ext uri="{FF2B5EF4-FFF2-40B4-BE49-F238E27FC236}">
                      <a16:creationId xmlns:a16="http://schemas.microsoft.com/office/drawing/2014/main" id="{0283330E-18D8-5680-B5C2-52431886CA8C}"/>
                    </a:ext>
                  </a:extLst>
                </p14:cNvPr>
                <p14:cNvContentPartPr/>
                <p14:nvPr/>
              </p14:nvContentPartPr>
              <p14:xfrm>
                <a:off x="5735317" y="1922195"/>
                <a:ext cx="68040" cy="112320"/>
              </p14:xfrm>
            </p:contentPart>
          </mc:Choice>
          <mc:Fallback xmlns="">
            <p:pic>
              <p:nvPicPr>
                <p:cNvPr id="264" name="Ink 263">
                  <a:extLst>
                    <a:ext uri="{FF2B5EF4-FFF2-40B4-BE49-F238E27FC236}">
                      <a16:creationId xmlns:a16="http://schemas.microsoft.com/office/drawing/2014/main" id="{0283330E-18D8-5680-B5C2-52431886CA8C}"/>
                    </a:ext>
                  </a:extLst>
                </p:cNvPr>
                <p:cNvPicPr/>
                <p:nvPr/>
              </p:nvPicPr>
              <p:blipFill>
                <a:blip r:embed="rId374"/>
                <a:stretch>
                  <a:fillRect/>
                </a:stretch>
              </p:blipFill>
              <p:spPr>
                <a:xfrm>
                  <a:off x="5726677" y="1913555"/>
                  <a:ext cx="856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265" name="Ink 264">
                  <a:extLst>
                    <a:ext uri="{FF2B5EF4-FFF2-40B4-BE49-F238E27FC236}">
                      <a16:creationId xmlns:a16="http://schemas.microsoft.com/office/drawing/2014/main" id="{03DAA8B0-3178-74F3-630E-FDF563EE405B}"/>
                    </a:ext>
                  </a:extLst>
                </p14:cNvPr>
                <p14:cNvContentPartPr/>
                <p14:nvPr/>
              </p14:nvContentPartPr>
              <p14:xfrm>
                <a:off x="5834317" y="1970795"/>
                <a:ext cx="34200" cy="85320"/>
              </p14:xfrm>
            </p:contentPart>
          </mc:Choice>
          <mc:Fallback xmlns="">
            <p:pic>
              <p:nvPicPr>
                <p:cNvPr id="265" name="Ink 264">
                  <a:extLst>
                    <a:ext uri="{FF2B5EF4-FFF2-40B4-BE49-F238E27FC236}">
                      <a16:creationId xmlns:a16="http://schemas.microsoft.com/office/drawing/2014/main" id="{03DAA8B0-3178-74F3-630E-FDF563EE405B}"/>
                    </a:ext>
                  </a:extLst>
                </p:cNvPr>
                <p:cNvPicPr/>
                <p:nvPr/>
              </p:nvPicPr>
              <p:blipFill>
                <a:blip r:embed="rId376"/>
                <a:stretch>
                  <a:fillRect/>
                </a:stretch>
              </p:blipFill>
              <p:spPr>
                <a:xfrm>
                  <a:off x="5825317" y="1961795"/>
                  <a:ext cx="5184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377">
              <p14:nvContentPartPr>
                <p14:cNvPr id="266" name="Ink 265">
                  <a:extLst>
                    <a:ext uri="{FF2B5EF4-FFF2-40B4-BE49-F238E27FC236}">
                      <a16:creationId xmlns:a16="http://schemas.microsoft.com/office/drawing/2014/main" id="{44C3D600-ED12-5DB7-CE56-9C6C3045CE76}"/>
                    </a:ext>
                  </a:extLst>
                </p14:cNvPr>
                <p14:cNvContentPartPr/>
                <p14:nvPr/>
              </p14:nvContentPartPr>
              <p14:xfrm>
                <a:off x="5867077" y="1974395"/>
                <a:ext cx="50400" cy="72720"/>
              </p14:xfrm>
            </p:contentPart>
          </mc:Choice>
          <mc:Fallback xmlns="">
            <p:pic>
              <p:nvPicPr>
                <p:cNvPr id="266" name="Ink 265">
                  <a:extLst>
                    <a:ext uri="{FF2B5EF4-FFF2-40B4-BE49-F238E27FC236}">
                      <a16:creationId xmlns:a16="http://schemas.microsoft.com/office/drawing/2014/main" id="{44C3D600-ED12-5DB7-CE56-9C6C3045CE76}"/>
                    </a:ext>
                  </a:extLst>
                </p:cNvPr>
                <p:cNvPicPr/>
                <p:nvPr/>
              </p:nvPicPr>
              <p:blipFill>
                <a:blip r:embed="rId378"/>
                <a:stretch>
                  <a:fillRect/>
                </a:stretch>
              </p:blipFill>
              <p:spPr>
                <a:xfrm>
                  <a:off x="5858437" y="1965395"/>
                  <a:ext cx="6804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267" name="Ink 266">
                  <a:extLst>
                    <a:ext uri="{FF2B5EF4-FFF2-40B4-BE49-F238E27FC236}">
                      <a16:creationId xmlns:a16="http://schemas.microsoft.com/office/drawing/2014/main" id="{2124C5E7-75D4-97B5-A231-63EF83895890}"/>
                    </a:ext>
                  </a:extLst>
                </p14:cNvPr>
                <p14:cNvContentPartPr/>
                <p14:nvPr/>
              </p14:nvContentPartPr>
              <p14:xfrm>
                <a:off x="5961397" y="1993835"/>
                <a:ext cx="47880" cy="2880"/>
              </p14:xfrm>
            </p:contentPart>
          </mc:Choice>
          <mc:Fallback xmlns="">
            <p:pic>
              <p:nvPicPr>
                <p:cNvPr id="267" name="Ink 266">
                  <a:extLst>
                    <a:ext uri="{FF2B5EF4-FFF2-40B4-BE49-F238E27FC236}">
                      <a16:creationId xmlns:a16="http://schemas.microsoft.com/office/drawing/2014/main" id="{2124C5E7-75D4-97B5-A231-63EF83895890}"/>
                    </a:ext>
                  </a:extLst>
                </p:cNvPr>
                <p:cNvPicPr/>
                <p:nvPr/>
              </p:nvPicPr>
              <p:blipFill>
                <a:blip r:embed="rId380"/>
                <a:stretch>
                  <a:fillRect/>
                </a:stretch>
              </p:blipFill>
              <p:spPr>
                <a:xfrm>
                  <a:off x="5952397" y="1985195"/>
                  <a:ext cx="65520" cy="2052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268" name="Ink 267">
                  <a:extLst>
                    <a:ext uri="{FF2B5EF4-FFF2-40B4-BE49-F238E27FC236}">
                      <a16:creationId xmlns:a16="http://schemas.microsoft.com/office/drawing/2014/main" id="{D8DE0776-E942-2DAB-3D9E-CBBF5F8C5D21}"/>
                    </a:ext>
                  </a:extLst>
                </p14:cNvPr>
                <p14:cNvContentPartPr/>
                <p14:nvPr/>
              </p14:nvContentPartPr>
              <p14:xfrm>
                <a:off x="5989837" y="1965755"/>
                <a:ext cx="8640" cy="81720"/>
              </p14:xfrm>
            </p:contentPart>
          </mc:Choice>
          <mc:Fallback xmlns="">
            <p:pic>
              <p:nvPicPr>
                <p:cNvPr id="268" name="Ink 267">
                  <a:extLst>
                    <a:ext uri="{FF2B5EF4-FFF2-40B4-BE49-F238E27FC236}">
                      <a16:creationId xmlns:a16="http://schemas.microsoft.com/office/drawing/2014/main" id="{D8DE0776-E942-2DAB-3D9E-CBBF5F8C5D21}"/>
                    </a:ext>
                  </a:extLst>
                </p:cNvPr>
                <p:cNvPicPr/>
                <p:nvPr/>
              </p:nvPicPr>
              <p:blipFill>
                <a:blip r:embed="rId382"/>
                <a:stretch>
                  <a:fillRect/>
                </a:stretch>
              </p:blipFill>
              <p:spPr>
                <a:xfrm>
                  <a:off x="5981197" y="1957115"/>
                  <a:ext cx="262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270" name="Ink 269">
                  <a:extLst>
                    <a:ext uri="{FF2B5EF4-FFF2-40B4-BE49-F238E27FC236}">
                      <a16:creationId xmlns:a16="http://schemas.microsoft.com/office/drawing/2014/main" id="{2ED3C798-7919-F683-14C9-DB366EEEB8B7}"/>
                    </a:ext>
                  </a:extLst>
                </p14:cNvPr>
                <p14:cNvContentPartPr/>
                <p14:nvPr/>
              </p14:nvContentPartPr>
              <p14:xfrm>
                <a:off x="6064717" y="1971515"/>
                <a:ext cx="60840" cy="137880"/>
              </p14:xfrm>
            </p:contentPart>
          </mc:Choice>
          <mc:Fallback xmlns="">
            <p:pic>
              <p:nvPicPr>
                <p:cNvPr id="270" name="Ink 269">
                  <a:extLst>
                    <a:ext uri="{FF2B5EF4-FFF2-40B4-BE49-F238E27FC236}">
                      <a16:creationId xmlns:a16="http://schemas.microsoft.com/office/drawing/2014/main" id="{2ED3C798-7919-F683-14C9-DB366EEEB8B7}"/>
                    </a:ext>
                  </a:extLst>
                </p:cNvPr>
                <p:cNvPicPr/>
                <p:nvPr/>
              </p:nvPicPr>
              <p:blipFill>
                <a:blip r:embed="rId384"/>
                <a:stretch>
                  <a:fillRect/>
                </a:stretch>
              </p:blipFill>
              <p:spPr>
                <a:xfrm>
                  <a:off x="6055717" y="1962515"/>
                  <a:ext cx="7848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271" name="Ink 270">
                  <a:extLst>
                    <a:ext uri="{FF2B5EF4-FFF2-40B4-BE49-F238E27FC236}">
                      <a16:creationId xmlns:a16="http://schemas.microsoft.com/office/drawing/2014/main" id="{27AF7DD0-2A92-8BDF-29F6-01FA15522625}"/>
                    </a:ext>
                  </a:extLst>
                </p14:cNvPr>
                <p14:cNvContentPartPr/>
                <p14:nvPr/>
              </p14:nvContentPartPr>
              <p14:xfrm>
                <a:off x="6161917" y="1990235"/>
                <a:ext cx="33840" cy="8640"/>
              </p14:xfrm>
            </p:contentPart>
          </mc:Choice>
          <mc:Fallback xmlns="">
            <p:pic>
              <p:nvPicPr>
                <p:cNvPr id="271" name="Ink 270">
                  <a:extLst>
                    <a:ext uri="{FF2B5EF4-FFF2-40B4-BE49-F238E27FC236}">
                      <a16:creationId xmlns:a16="http://schemas.microsoft.com/office/drawing/2014/main" id="{27AF7DD0-2A92-8BDF-29F6-01FA15522625}"/>
                    </a:ext>
                  </a:extLst>
                </p:cNvPr>
                <p:cNvPicPr/>
                <p:nvPr/>
              </p:nvPicPr>
              <p:blipFill>
                <a:blip r:embed="rId386"/>
                <a:stretch>
                  <a:fillRect/>
                </a:stretch>
              </p:blipFill>
              <p:spPr>
                <a:xfrm>
                  <a:off x="6152917" y="1981235"/>
                  <a:ext cx="5148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387">
              <p14:nvContentPartPr>
                <p14:cNvPr id="272" name="Ink 271">
                  <a:extLst>
                    <a:ext uri="{FF2B5EF4-FFF2-40B4-BE49-F238E27FC236}">
                      <a16:creationId xmlns:a16="http://schemas.microsoft.com/office/drawing/2014/main" id="{C9FD2230-5B9B-EE48-67C7-09C3E5173493}"/>
                    </a:ext>
                  </a:extLst>
                </p14:cNvPr>
                <p14:cNvContentPartPr/>
                <p14:nvPr/>
              </p14:nvContentPartPr>
              <p14:xfrm>
                <a:off x="6234277" y="1941275"/>
                <a:ext cx="23040" cy="105480"/>
              </p14:xfrm>
            </p:contentPart>
          </mc:Choice>
          <mc:Fallback xmlns="">
            <p:pic>
              <p:nvPicPr>
                <p:cNvPr id="272" name="Ink 271">
                  <a:extLst>
                    <a:ext uri="{FF2B5EF4-FFF2-40B4-BE49-F238E27FC236}">
                      <a16:creationId xmlns:a16="http://schemas.microsoft.com/office/drawing/2014/main" id="{C9FD2230-5B9B-EE48-67C7-09C3E5173493}"/>
                    </a:ext>
                  </a:extLst>
                </p:cNvPr>
                <p:cNvPicPr/>
                <p:nvPr/>
              </p:nvPicPr>
              <p:blipFill>
                <a:blip r:embed="rId388"/>
                <a:stretch>
                  <a:fillRect/>
                </a:stretch>
              </p:blipFill>
              <p:spPr>
                <a:xfrm>
                  <a:off x="6225637" y="1932275"/>
                  <a:ext cx="406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273" name="Ink 272">
                  <a:extLst>
                    <a:ext uri="{FF2B5EF4-FFF2-40B4-BE49-F238E27FC236}">
                      <a16:creationId xmlns:a16="http://schemas.microsoft.com/office/drawing/2014/main" id="{E960E5E1-EADF-765F-0D46-495578B96EFF}"/>
                    </a:ext>
                  </a:extLst>
                </p14:cNvPr>
                <p14:cNvContentPartPr/>
                <p14:nvPr/>
              </p14:nvContentPartPr>
              <p14:xfrm>
                <a:off x="6295837" y="1939115"/>
                <a:ext cx="56160" cy="119880"/>
              </p14:xfrm>
            </p:contentPart>
          </mc:Choice>
          <mc:Fallback xmlns="">
            <p:pic>
              <p:nvPicPr>
                <p:cNvPr id="273" name="Ink 272">
                  <a:extLst>
                    <a:ext uri="{FF2B5EF4-FFF2-40B4-BE49-F238E27FC236}">
                      <a16:creationId xmlns:a16="http://schemas.microsoft.com/office/drawing/2014/main" id="{E960E5E1-EADF-765F-0D46-495578B96EFF}"/>
                    </a:ext>
                  </a:extLst>
                </p:cNvPr>
                <p:cNvPicPr/>
                <p:nvPr/>
              </p:nvPicPr>
              <p:blipFill>
                <a:blip r:embed="rId390"/>
                <a:stretch>
                  <a:fillRect/>
                </a:stretch>
              </p:blipFill>
              <p:spPr>
                <a:xfrm>
                  <a:off x="6287197" y="1930475"/>
                  <a:ext cx="7380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274" name="Ink 273">
                  <a:extLst>
                    <a:ext uri="{FF2B5EF4-FFF2-40B4-BE49-F238E27FC236}">
                      <a16:creationId xmlns:a16="http://schemas.microsoft.com/office/drawing/2014/main" id="{75E60D93-0CBA-98B2-C9AF-E7C514F9C451}"/>
                    </a:ext>
                  </a:extLst>
                </p14:cNvPr>
                <p14:cNvContentPartPr/>
                <p14:nvPr/>
              </p14:nvContentPartPr>
              <p14:xfrm>
                <a:off x="6385117" y="1956395"/>
                <a:ext cx="76680" cy="78120"/>
              </p14:xfrm>
            </p:contentPart>
          </mc:Choice>
          <mc:Fallback xmlns="">
            <p:pic>
              <p:nvPicPr>
                <p:cNvPr id="274" name="Ink 273">
                  <a:extLst>
                    <a:ext uri="{FF2B5EF4-FFF2-40B4-BE49-F238E27FC236}">
                      <a16:creationId xmlns:a16="http://schemas.microsoft.com/office/drawing/2014/main" id="{75E60D93-0CBA-98B2-C9AF-E7C514F9C451}"/>
                    </a:ext>
                  </a:extLst>
                </p:cNvPr>
                <p:cNvPicPr/>
                <p:nvPr/>
              </p:nvPicPr>
              <p:blipFill>
                <a:blip r:embed="rId392"/>
                <a:stretch>
                  <a:fillRect/>
                </a:stretch>
              </p:blipFill>
              <p:spPr>
                <a:xfrm>
                  <a:off x="6376117" y="1947395"/>
                  <a:ext cx="94320" cy="95760"/>
                </a:xfrm>
                <a:prstGeom prst="rect">
                  <a:avLst/>
                </a:prstGeom>
              </p:spPr>
            </p:pic>
          </mc:Fallback>
        </mc:AlternateContent>
      </p:grpSp>
      <p:grpSp>
        <p:nvGrpSpPr>
          <p:cNvPr id="286" name="Group 285">
            <a:extLst>
              <a:ext uri="{FF2B5EF4-FFF2-40B4-BE49-F238E27FC236}">
                <a16:creationId xmlns:a16="http://schemas.microsoft.com/office/drawing/2014/main" id="{7108A1D2-98EA-63F5-E88B-5E3B992DEB7B}"/>
              </a:ext>
            </a:extLst>
          </p:cNvPr>
          <p:cNvGrpSpPr/>
          <p:nvPr/>
        </p:nvGrpSpPr>
        <p:grpSpPr>
          <a:xfrm>
            <a:off x="2142730" y="2378024"/>
            <a:ext cx="918720" cy="193320"/>
            <a:chOff x="2142730" y="2378024"/>
            <a:chExt cx="918720" cy="193320"/>
          </a:xfrm>
        </p:grpSpPr>
        <mc:AlternateContent xmlns:mc="http://schemas.openxmlformats.org/markup-compatibility/2006" xmlns:p14="http://schemas.microsoft.com/office/powerpoint/2010/main">
          <mc:Choice Requires="p14">
            <p:contentPart p14:bwMode="auto" r:id="rId393">
              <p14:nvContentPartPr>
                <p14:cNvPr id="276" name="Ink 275">
                  <a:extLst>
                    <a:ext uri="{FF2B5EF4-FFF2-40B4-BE49-F238E27FC236}">
                      <a16:creationId xmlns:a16="http://schemas.microsoft.com/office/drawing/2014/main" id="{9AC5EE3E-2C8C-EFA2-FE44-FD3E2285DA42}"/>
                    </a:ext>
                  </a:extLst>
                </p14:cNvPr>
                <p14:cNvContentPartPr/>
                <p14:nvPr/>
              </p14:nvContentPartPr>
              <p14:xfrm>
                <a:off x="2142730" y="2378024"/>
                <a:ext cx="80280" cy="102240"/>
              </p14:xfrm>
            </p:contentPart>
          </mc:Choice>
          <mc:Fallback xmlns="">
            <p:pic>
              <p:nvPicPr>
                <p:cNvPr id="276" name="Ink 275">
                  <a:extLst>
                    <a:ext uri="{FF2B5EF4-FFF2-40B4-BE49-F238E27FC236}">
                      <a16:creationId xmlns:a16="http://schemas.microsoft.com/office/drawing/2014/main" id="{9AC5EE3E-2C8C-EFA2-FE44-FD3E2285DA42}"/>
                    </a:ext>
                  </a:extLst>
                </p:cNvPr>
                <p:cNvPicPr/>
                <p:nvPr/>
              </p:nvPicPr>
              <p:blipFill>
                <a:blip r:embed="rId394"/>
                <a:stretch>
                  <a:fillRect/>
                </a:stretch>
              </p:blipFill>
              <p:spPr>
                <a:xfrm>
                  <a:off x="2134090" y="2369384"/>
                  <a:ext cx="9792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277" name="Ink 276">
                  <a:extLst>
                    <a:ext uri="{FF2B5EF4-FFF2-40B4-BE49-F238E27FC236}">
                      <a16:creationId xmlns:a16="http://schemas.microsoft.com/office/drawing/2014/main" id="{CFDA2C7C-A7D5-344D-83A9-2F502F9DA112}"/>
                    </a:ext>
                  </a:extLst>
                </p14:cNvPr>
                <p14:cNvContentPartPr/>
                <p14:nvPr/>
              </p14:nvContentPartPr>
              <p14:xfrm>
                <a:off x="2243170" y="2411504"/>
                <a:ext cx="68040" cy="74160"/>
              </p14:xfrm>
            </p:contentPart>
          </mc:Choice>
          <mc:Fallback xmlns="">
            <p:pic>
              <p:nvPicPr>
                <p:cNvPr id="277" name="Ink 276">
                  <a:extLst>
                    <a:ext uri="{FF2B5EF4-FFF2-40B4-BE49-F238E27FC236}">
                      <a16:creationId xmlns:a16="http://schemas.microsoft.com/office/drawing/2014/main" id="{CFDA2C7C-A7D5-344D-83A9-2F502F9DA112}"/>
                    </a:ext>
                  </a:extLst>
                </p:cNvPr>
                <p:cNvPicPr/>
                <p:nvPr/>
              </p:nvPicPr>
              <p:blipFill>
                <a:blip r:embed="rId396"/>
                <a:stretch>
                  <a:fillRect/>
                </a:stretch>
              </p:blipFill>
              <p:spPr>
                <a:xfrm>
                  <a:off x="2234170" y="2402864"/>
                  <a:ext cx="856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397">
              <p14:nvContentPartPr>
                <p14:cNvPr id="278" name="Ink 277">
                  <a:extLst>
                    <a:ext uri="{FF2B5EF4-FFF2-40B4-BE49-F238E27FC236}">
                      <a16:creationId xmlns:a16="http://schemas.microsoft.com/office/drawing/2014/main" id="{9BE4FDE2-A7D2-23F5-6BCF-7CF9AB0727F3}"/>
                    </a:ext>
                  </a:extLst>
                </p14:cNvPr>
                <p14:cNvContentPartPr/>
                <p14:nvPr/>
              </p14:nvContentPartPr>
              <p14:xfrm>
                <a:off x="2323450" y="2424104"/>
                <a:ext cx="37440" cy="61200"/>
              </p14:xfrm>
            </p:contentPart>
          </mc:Choice>
          <mc:Fallback xmlns="">
            <p:pic>
              <p:nvPicPr>
                <p:cNvPr id="278" name="Ink 277">
                  <a:extLst>
                    <a:ext uri="{FF2B5EF4-FFF2-40B4-BE49-F238E27FC236}">
                      <a16:creationId xmlns:a16="http://schemas.microsoft.com/office/drawing/2014/main" id="{9BE4FDE2-A7D2-23F5-6BCF-7CF9AB0727F3}"/>
                    </a:ext>
                  </a:extLst>
                </p:cNvPr>
                <p:cNvPicPr/>
                <p:nvPr/>
              </p:nvPicPr>
              <p:blipFill>
                <a:blip r:embed="rId398"/>
                <a:stretch>
                  <a:fillRect/>
                </a:stretch>
              </p:blipFill>
              <p:spPr>
                <a:xfrm>
                  <a:off x="2314450" y="2415464"/>
                  <a:ext cx="5508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279" name="Ink 278">
                  <a:extLst>
                    <a:ext uri="{FF2B5EF4-FFF2-40B4-BE49-F238E27FC236}">
                      <a16:creationId xmlns:a16="http://schemas.microsoft.com/office/drawing/2014/main" id="{1F9A43C9-AB33-50A8-1609-3ADA16ADE9E7}"/>
                    </a:ext>
                  </a:extLst>
                </p14:cNvPr>
                <p14:cNvContentPartPr/>
                <p14:nvPr/>
              </p14:nvContentPartPr>
              <p14:xfrm>
                <a:off x="2397970" y="2460464"/>
                <a:ext cx="67320" cy="10800"/>
              </p14:xfrm>
            </p:contentPart>
          </mc:Choice>
          <mc:Fallback xmlns="">
            <p:pic>
              <p:nvPicPr>
                <p:cNvPr id="279" name="Ink 278">
                  <a:extLst>
                    <a:ext uri="{FF2B5EF4-FFF2-40B4-BE49-F238E27FC236}">
                      <a16:creationId xmlns:a16="http://schemas.microsoft.com/office/drawing/2014/main" id="{1F9A43C9-AB33-50A8-1609-3ADA16ADE9E7}"/>
                    </a:ext>
                  </a:extLst>
                </p:cNvPr>
                <p:cNvPicPr/>
                <p:nvPr/>
              </p:nvPicPr>
              <p:blipFill>
                <a:blip r:embed="rId400"/>
                <a:stretch>
                  <a:fillRect/>
                </a:stretch>
              </p:blipFill>
              <p:spPr>
                <a:xfrm>
                  <a:off x="2388970" y="2451824"/>
                  <a:ext cx="84960" cy="2844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280" name="Ink 279">
                  <a:extLst>
                    <a:ext uri="{FF2B5EF4-FFF2-40B4-BE49-F238E27FC236}">
                      <a16:creationId xmlns:a16="http://schemas.microsoft.com/office/drawing/2014/main" id="{709DD1BE-5BB7-43E2-EADC-59778EE54B0A}"/>
                    </a:ext>
                  </a:extLst>
                </p14:cNvPr>
                <p14:cNvContentPartPr/>
                <p14:nvPr/>
              </p14:nvContentPartPr>
              <p14:xfrm>
                <a:off x="2443690" y="2409704"/>
                <a:ext cx="11880" cy="82800"/>
              </p14:xfrm>
            </p:contentPart>
          </mc:Choice>
          <mc:Fallback xmlns="">
            <p:pic>
              <p:nvPicPr>
                <p:cNvPr id="280" name="Ink 279">
                  <a:extLst>
                    <a:ext uri="{FF2B5EF4-FFF2-40B4-BE49-F238E27FC236}">
                      <a16:creationId xmlns:a16="http://schemas.microsoft.com/office/drawing/2014/main" id="{709DD1BE-5BB7-43E2-EADC-59778EE54B0A}"/>
                    </a:ext>
                  </a:extLst>
                </p:cNvPr>
                <p:cNvPicPr/>
                <p:nvPr/>
              </p:nvPicPr>
              <p:blipFill>
                <a:blip r:embed="rId402"/>
                <a:stretch>
                  <a:fillRect/>
                </a:stretch>
              </p:blipFill>
              <p:spPr>
                <a:xfrm>
                  <a:off x="2435050" y="2401064"/>
                  <a:ext cx="2952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281" name="Ink 280">
                  <a:extLst>
                    <a:ext uri="{FF2B5EF4-FFF2-40B4-BE49-F238E27FC236}">
                      <a16:creationId xmlns:a16="http://schemas.microsoft.com/office/drawing/2014/main" id="{CFC479FC-6ED4-1B15-0BC7-F1F5C0CDF04E}"/>
                    </a:ext>
                  </a:extLst>
                </p14:cNvPr>
                <p14:cNvContentPartPr/>
                <p14:nvPr/>
              </p14:nvContentPartPr>
              <p14:xfrm>
                <a:off x="2531530" y="2449664"/>
                <a:ext cx="90360" cy="121680"/>
              </p14:xfrm>
            </p:contentPart>
          </mc:Choice>
          <mc:Fallback xmlns="">
            <p:pic>
              <p:nvPicPr>
                <p:cNvPr id="281" name="Ink 280">
                  <a:extLst>
                    <a:ext uri="{FF2B5EF4-FFF2-40B4-BE49-F238E27FC236}">
                      <a16:creationId xmlns:a16="http://schemas.microsoft.com/office/drawing/2014/main" id="{CFC479FC-6ED4-1B15-0BC7-F1F5C0CDF04E}"/>
                    </a:ext>
                  </a:extLst>
                </p:cNvPr>
                <p:cNvPicPr/>
                <p:nvPr/>
              </p:nvPicPr>
              <p:blipFill>
                <a:blip r:embed="rId404"/>
                <a:stretch>
                  <a:fillRect/>
                </a:stretch>
              </p:blipFill>
              <p:spPr>
                <a:xfrm>
                  <a:off x="2522890" y="2440664"/>
                  <a:ext cx="10800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282" name="Ink 281">
                  <a:extLst>
                    <a:ext uri="{FF2B5EF4-FFF2-40B4-BE49-F238E27FC236}">
                      <a16:creationId xmlns:a16="http://schemas.microsoft.com/office/drawing/2014/main" id="{389D3B20-2EBB-A0D5-B950-0A93BF2CEC25}"/>
                    </a:ext>
                  </a:extLst>
                </p14:cNvPr>
                <p14:cNvContentPartPr/>
                <p14:nvPr/>
              </p14:nvContentPartPr>
              <p14:xfrm>
                <a:off x="2668330" y="2469824"/>
                <a:ext cx="71280" cy="7560"/>
              </p14:xfrm>
            </p:contentPart>
          </mc:Choice>
          <mc:Fallback xmlns="">
            <p:pic>
              <p:nvPicPr>
                <p:cNvPr id="282" name="Ink 281">
                  <a:extLst>
                    <a:ext uri="{FF2B5EF4-FFF2-40B4-BE49-F238E27FC236}">
                      <a16:creationId xmlns:a16="http://schemas.microsoft.com/office/drawing/2014/main" id="{389D3B20-2EBB-A0D5-B950-0A93BF2CEC25}"/>
                    </a:ext>
                  </a:extLst>
                </p:cNvPr>
                <p:cNvPicPr/>
                <p:nvPr/>
              </p:nvPicPr>
              <p:blipFill>
                <a:blip r:embed="rId406"/>
                <a:stretch>
                  <a:fillRect/>
                </a:stretch>
              </p:blipFill>
              <p:spPr>
                <a:xfrm>
                  <a:off x="2659690" y="2461184"/>
                  <a:ext cx="88920" cy="25200"/>
                </a:xfrm>
                <a:prstGeom prst="rect">
                  <a:avLst/>
                </a:prstGeom>
              </p:spPr>
            </p:pic>
          </mc:Fallback>
        </mc:AlternateContent>
        <mc:AlternateContent xmlns:mc="http://schemas.openxmlformats.org/markup-compatibility/2006" xmlns:p14="http://schemas.microsoft.com/office/powerpoint/2010/main">
          <mc:Choice Requires="p14">
            <p:contentPart p14:bwMode="auto" r:id="rId407">
              <p14:nvContentPartPr>
                <p14:cNvPr id="283" name="Ink 282">
                  <a:extLst>
                    <a:ext uri="{FF2B5EF4-FFF2-40B4-BE49-F238E27FC236}">
                      <a16:creationId xmlns:a16="http://schemas.microsoft.com/office/drawing/2014/main" id="{37E419E7-D430-D16F-F932-14EF154CB7C5}"/>
                    </a:ext>
                  </a:extLst>
                </p14:cNvPr>
                <p14:cNvContentPartPr/>
                <p14:nvPr/>
              </p14:nvContentPartPr>
              <p14:xfrm>
                <a:off x="2788210" y="2405384"/>
                <a:ext cx="20520" cy="91800"/>
              </p14:xfrm>
            </p:contentPart>
          </mc:Choice>
          <mc:Fallback xmlns="">
            <p:pic>
              <p:nvPicPr>
                <p:cNvPr id="283" name="Ink 282">
                  <a:extLst>
                    <a:ext uri="{FF2B5EF4-FFF2-40B4-BE49-F238E27FC236}">
                      <a16:creationId xmlns:a16="http://schemas.microsoft.com/office/drawing/2014/main" id="{37E419E7-D430-D16F-F932-14EF154CB7C5}"/>
                    </a:ext>
                  </a:extLst>
                </p:cNvPr>
                <p:cNvPicPr/>
                <p:nvPr/>
              </p:nvPicPr>
              <p:blipFill>
                <a:blip r:embed="rId408"/>
                <a:stretch>
                  <a:fillRect/>
                </a:stretch>
              </p:blipFill>
              <p:spPr>
                <a:xfrm>
                  <a:off x="2779210" y="2396384"/>
                  <a:ext cx="3816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284" name="Ink 283">
                  <a:extLst>
                    <a:ext uri="{FF2B5EF4-FFF2-40B4-BE49-F238E27FC236}">
                      <a16:creationId xmlns:a16="http://schemas.microsoft.com/office/drawing/2014/main" id="{C3F8C931-0CBA-442E-C4EA-A3A63560BB1B}"/>
                    </a:ext>
                  </a:extLst>
                </p14:cNvPr>
                <p14:cNvContentPartPr/>
                <p14:nvPr/>
              </p14:nvContentPartPr>
              <p14:xfrm>
                <a:off x="2865970" y="2406104"/>
                <a:ext cx="55440" cy="111600"/>
              </p14:xfrm>
            </p:contentPart>
          </mc:Choice>
          <mc:Fallback xmlns="">
            <p:pic>
              <p:nvPicPr>
                <p:cNvPr id="284" name="Ink 283">
                  <a:extLst>
                    <a:ext uri="{FF2B5EF4-FFF2-40B4-BE49-F238E27FC236}">
                      <a16:creationId xmlns:a16="http://schemas.microsoft.com/office/drawing/2014/main" id="{C3F8C931-0CBA-442E-C4EA-A3A63560BB1B}"/>
                    </a:ext>
                  </a:extLst>
                </p:cNvPr>
                <p:cNvPicPr/>
                <p:nvPr/>
              </p:nvPicPr>
              <p:blipFill>
                <a:blip r:embed="rId410"/>
                <a:stretch>
                  <a:fillRect/>
                </a:stretch>
              </p:blipFill>
              <p:spPr>
                <a:xfrm>
                  <a:off x="2857330" y="2397464"/>
                  <a:ext cx="7308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285" name="Ink 284">
                  <a:extLst>
                    <a:ext uri="{FF2B5EF4-FFF2-40B4-BE49-F238E27FC236}">
                      <a16:creationId xmlns:a16="http://schemas.microsoft.com/office/drawing/2014/main" id="{542D5C4B-D95C-9CAA-6DEC-687D7CB5F51C}"/>
                    </a:ext>
                  </a:extLst>
                </p14:cNvPr>
                <p14:cNvContentPartPr/>
                <p14:nvPr/>
              </p14:nvContentPartPr>
              <p14:xfrm>
                <a:off x="2971090" y="2425184"/>
                <a:ext cx="90360" cy="69840"/>
              </p14:xfrm>
            </p:contentPart>
          </mc:Choice>
          <mc:Fallback xmlns="">
            <p:pic>
              <p:nvPicPr>
                <p:cNvPr id="285" name="Ink 284">
                  <a:extLst>
                    <a:ext uri="{FF2B5EF4-FFF2-40B4-BE49-F238E27FC236}">
                      <a16:creationId xmlns:a16="http://schemas.microsoft.com/office/drawing/2014/main" id="{542D5C4B-D95C-9CAA-6DEC-687D7CB5F51C}"/>
                    </a:ext>
                  </a:extLst>
                </p:cNvPr>
                <p:cNvPicPr/>
                <p:nvPr/>
              </p:nvPicPr>
              <p:blipFill>
                <a:blip r:embed="rId412"/>
                <a:stretch>
                  <a:fillRect/>
                </a:stretch>
              </p:blipFill>
              <p:spPr>
                <a:xfrm>
                  <a:off x="2962450" y="2416184"/>
                  <a:ext cx="108000" cy="87480"/>
                </a:xfrm>
                <a:prstGeom prst="rect">
                  <a:avLst/>
                </a:prstGeom>
              </p:spPr>
            </p:pic>
          </mc:Fallback>
        </mc:AlternateContent>
      </p:grpSp>
      <p:grpSp>
        <p:nvGrpSpPr>
          <p:cNvPr id="296" name="Group 295">
            <a:extLst>
              <a:ext uri="{FF2B5EF4-FFF2-40B4-BE49-F238E27FC236}">
                <a16:creationId xmlns:a16="http://schemas.microsoft.com/office/drawing/2014/main" id="{B0E34C7C-A53B-27F6-4EE1-FDE5BFA3A3B9}"/>
              </a:ext>
            </a:extLst>
          </p:cNvPr>
          <p:cNvGrpSpPr/>
          <p:nvPr/>
        </p:nvGrpSpPr>
        <p:grpSpPr>
          <a:xfrm>
            <a:off x="6639582" y="1889390"/>
            <a:ext cx="550440" cy="212040"/>
            <a:chOff x="6639582" y="1889390"/>
            <a:chExt cx="550440" cy="212040"/>
          </a:xfrm>
        </p:grpSpPr>
        <mc:AlternateContent xmlns:mc="http://schemas.openxmlformats.org/markup-compatibility/2006" xmlns:p14="http://schemas.microsoft.com/office/powerpoint/2010/main">
          <mc:Choice Requires="p14">
            <p:contentPart p14:bwMode="auto" r:id="rId413">
              <p14:nvContentPartPr>
                <p14:cNvPr id="287" name="Ink 286">
                  <a:extLst>
                    <a:ext uri="{FF2B5EF4-FFF2-40B4-BE49-F238E27FC236}">
                      <a16:creationId xmlns:a16="http://schemas.microsoft.com/office/drawing/2014/main" id="{60A32581-FC22-BAC1-4923-79132A064F45}"/>
                    </a:ext>
                  </a:extLst>
                </p14:cNvPr>
                <p14:cNvContentPartPr/>
                <p14:nvPr/>
              </p14:nvContentPartPr>
              <p14:xfrm>
                <a:off x="6639582" y="1889390"/>
                <a:ext cx="12240" cy="132840"/>
              </p14:xfrm>
            </p:contentPart>
          </mc:Choice>
          <mc:Fallback xmlns="">
            <p:pic>
              <p:nvPicPr>
                <p:cNvPr id="287" name="Ink 286">
                  <a:extLst>
                    <a:ext uri="{FF2B5EF4-FFF2-40B4-BE49-F238E27FC236}">
                      <a16:creationId xmlns:a16="http://schemas.microsoft.com/office/drawing/2014/main" id="{60A32581-FC22-BAC1-4923-79132A064F45}"/>
                    </a:ext>
                  </a:extLst>
                </p:cNvPr>
                <p:cNvPicPr/>
                <p:nvPr/>
              </p:nvPicPr>
              <p:blipFill>
                <a:blip r:embed="rId414"/>
                <a:stretch>
                  <a:fillRect/>
                </a:stretch>
              </p:blipFill>
              <p:spPr>
                <a:xfrm>
                  <a:off x="6630582" y="1880390"/>
                  <a:ext cx="2988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288" name="Ink 287">
                  <a:extLst>
                    <a:ext uri="{FF2B5EF4-FFF2-40B4-BE49-F238E27FC236}">
                      <a16:creationId xmlns:a16="http://schemas.microsoft.com/office/drawing/2014/main" id="{00BC3EF7-EA57-C6C7-C2E1-8620849751F5}"/>
                    </a:ext>
                  </a:extLst>
                </p14:cNvPr>
                <p14:cNvContentPartPr/>
                <p14:nvPr/>
              </p14:nvContentPartPr>
              <p14:xfrm>
                <a:off x="6653982" y="1901630"/>
                <a:ext cx="93240" cy="126720"/>
              </p14:xfrm>
            </p:contentPart>
          </mc:Choice>
          <mc:Fallback xmlns="">
            <p:pic>
              <p:nvPicPr>
                <p:cNvPr id="288" name="Ink 287">
                  <a:extLst>
                    <a:ext uri="{FF2B5EF4-FFF2-40B4-BE49-F238E27FC236}">
                      <a16:creationId xmlns:a16="http://schemas.microsoft.com/office/drawing/2014/main" id="{00BC3EF7-EA57-C6C7-C2E1-8620849751F5}"/>
                    </a:ext>
                  </a:extLst>
                </p:cNvPr>
                <p:cNvPicPr/>
                <p:nvPr/>
              </p:nvPicPr>
              <p:blipFill>
                <a:blip r:embed="rId416"/>
                <a:stretch>
                  <a:fillRect/>
                </a:stretch>
              </p:blipFill>
              <p:spPr>
                <a:xfrm>
                  <a:off x="6645342" y="1892990"/>
                  <a:ext cx="11088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417">
              <p14:nvContentPartPr>
                <p14:cNvPr id="289" name="Ink 288">
                  <a:extLst>
                    <a:ext uri="{FF2B5EF4-FFF2-40B4-BE49-F238E27FC236}">
                      <a16:creationId xmlns:a16="http://schemas.microsoft.com/office/drawing/2014/main" id="{8A87EFDE-8ADC-7AAB-426C-ABC3C8C337EA}"/>
                    </a:ext>
                  </a:extLst>
                </p14:cNvPr>
                <p14:cNvContentPartPr/>
                <p14:nvPr/>
              </p14:nvContentPartPr>
              <p14:xfrm>
                <a:off x="6661182" y="1983350"/>
                <a:ext cx="63360" cy="12600"/>
              </p14:xfrm>
            </p:contentPart>
          </mc:Choice>
          <mc:Fallback xmlns="">
            <p:pic>
              <p:nvPicPr>
                <p:cNvPr id="289" name="Ink 288">
                  <a:extLst>
                    <a:ext uri="{FF2B5EF4-FFF2-40B4-BE49-F238E27FC236}">
                      <a16:creationId xmlns:a16="http://schemas.microsoft.com/office/drawing/2014/main" id="{8A87EFDE-8ADC-7AAB-426C-ABC3C8C337EA}"/>
                    </a:ext>
                  </a:extLst>
                </p:cNvPr>
                <p:cNvPicPr/>
                <p:nvPr/>
              </p:nvPicPr>
              <p:blipFill>
                <a:blip r:embed="rId418"/>
                <a:stretch>
                  <a:fillRect/>
                </a:stretch>
              </p:blipFill>
              <p:spPr>
                <a:xfrm>
                  <a:off x="6652542" y="1974350"/>
                  <a:ext cx="81000" cy="3024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290" name="Ink 289">
                  <a:extLst>
                    <a:ext uri="{FF2B5EF4-FFF2-40B4-BE49-F238E27FC236}">
                      <a16:creationId xmlns:a16="http://schemas.microsoft.com/office/drawing/2014/main" id="{560F0F63-FEA6-AE0A-AEFD-9C709B59CAF8}"/>
                    </a:ext>
                  </a:extLst>
                </p14:cNvPr>
                <p14:cNvContentPartPr/>
                <p14:nvPr/>
              </p14:nvContentPartPr>
              <p14:xfrm>
                <a:off x="6773862" y="1974350"/>
                <a:ext cx="64800" cy="45720"/>
              </p14:xfrm>
            </p:contentPart>
          </mc:Choice>
          <mc:Fallback xmlns="">
            <p:pic>
              <p:nvPicPr>
                <p:cNvPr id="290" name="Ink 289">
                  <a:extLst>
                    <a:ext uri="{FF2B5EF4-FFF2-40B4-BE49-F238E27FC236}">
                      <a16:creationId xmlns:a16="http://schemas.microsoft.com/office/drawing/2014/main" id="{560F0F63-FEA6-AE0A-AEFD-9C709B59CAF8}"/>
                    </a:ext>
                  </a:extLst>
                </p:cNvPr>
                <p:cNvPicPr/>
                <p:nvPr/>
              </p:nvPicPr>
              <p:blipFill>
                <a:blip r:embed="rId420"/>
                <a:stretch>
                  <a:fillRect/>
                </a:stretch>
              </p:blipFill>
              <p:spPr>
                <a:xfrm>
                  <a:off x="6764862" y="1965350"/>
                  <a:ext cx="8244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421">
              <p14:nvContentPartPr>
                <p14:cNvPr id="291" name="Ink 290">
                  <a:extLst>
                    <a:ext uri="{FF2B5EF4-FFF2-40B4-BE49-F238E27FC236}">
                      <a16:creationId xmlns:a16="http://schemas.microsoft.com/office/drawing/2014/main" id="{7CCC8A2C-57B3-14CA-3552-91884A594B1D}"/>
                    </a:ext>
                  </a:extLst>
                </p14:cNvPr>
                <p14:cNvContentPartPr/>
                <p14:nvPr/>
              </p14:nvContentPartPr>
              <p14:xfrm>
                <a:off x="6878982" y="1985150"/>
                <a:ext cx="83160" cy="116280"/>
              </p14:xfrm>
            </p:contentPart>
          </mc:Choice>
          <mc:Fallback xmlns="">
            <p:pic>
              <p:nvPicPr>
                <p:cNvPr id="291" name="Ink 290">
                  <a:extLst>
                    <a:ext uri="{FF2B5EF4-FFF2-40B4-BE49-F238E27FC236}">
                      <a16:creationId xmlns:a16="http://schemas.microsoft.com/office/drawing/2014/main" id="{7CCC8A2C-57B3-14CA-3552-91884A594B1D}"/>
                    </a:ext>
                  </a:extLst>
                </p:cNvPr>
                <p:cNvPicPr/>
                <p:nvPr/>
              </p:nvPicPr>
              <p:blipFill>
                <a:blip r:embed="rId422"/>
                <a:stretch>
                  <a:fillRect/>
                </a:stretch>
              </p:blipFill>
              <p:spPr>
                <a:xfrm>
                  <a:off x="6869982" y="1976150"/>
                  <a:ext cx="1008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292" name="Ink 291">
                  <a:extLst>
                    <a:ext uri="{FF2B5EF4-FFF2-40B4-BE49-F238E27FC236}">
                      <a16:creationId xmlns:a16="http://schemas.microsoft.com/office/drawing/2014/main" id="{AD1FEFD0-035C-49C1-5738-B47279099F82}"/>
                    </a:ext>
                  </a:extLst>
                </p14:cNvPr>
                <p14:cNvContentPartPr/>
                <p14:nvPr/>
              </p14:nvContentPartPr>
              <p14:xfrm>
                <a:off x="6965742" y="1902710"/>
                <a:ext cx="15480" cy="119520"/>
              </p14:xfrm>
            </p:contentPart>
          </mc:Choice>
          <mc:Fallback xmlns="">
            <p:pic>
              <p:nvPicPr>
                <p:cNvPr id="292" name="Ink 291">
                  <a:extLst>
                    <a:ext uri="{FF2B5EF4-FFF2-40B4-BE49-F238E27FC236}">
                      <a16:creationId xmlns:a16="http://schemas.microsoft.com/office/drawing/2014/main" id="{AD1FEFD0-035C-49C1-5738-B47279099F82}"/>
                    </a:ext>
                  </a:extLst>
                </p:cNvPr>
                <p:cNvPicPr/>
                <p:nvPr/>
              </p:nvPicPr>
              <p:blipFill>
                <a:blip r:embed="rId424"/>
                <a:stretch>
                  <a:fillRect/>
                </a:stretch>
              </p:blipFill>
              <p:spPr>
                <a:xfrm>
                  <a:off x="6956742" y="1894070"/>
                  <a:ext cx="3312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293" name="Ink 292">
                  <a:extLst>
                    <a:ext uri="{FF2B5EF4-FFF2-40B4-BE49-F238E27FC236}">
                      <a16:creationId xmlns:a16="http://schemas.microsoft.com/office/drawing/2014/main" id="{1C899ED3-245D-1A73-685F-7F3B98B3D71A}"/>
                    </a:ext>
                  </a:extLst>
                </p14:cNvPr>
                <p14:cNvContentPartPr/>
                <p14:nvPr/>
              </p14:nvContentPartPr>
              <p14:xfrm>
                <a:off x="7017582" y="1963550"/>
                <a:ext cx="68400" cy="48960"/>
              </p14:xfrm>
            </p:contentPart>
          </mc:Choice>
          <mc:Fallback xmlns="">
            <p:pic>
              <p:nvPicPr>
                <p:cNvPr id="293" name="Ink 292">
                  <a:extLst>
                    <a:ext uri="{FF2B5EF4-FFF2-40B4-BE49-F238E27FC236}">
                      <a16:creationId xmlns:a16="http://schemas.microsoft.com/office/drawing/2014/main" id="{1C899ED3-245D-1A73-685F-7F3B98B3D71A}"/>
                    </a:ext>
                  </a:extLst>
                </p:cNvPr>
                <p:cNvPicPr/>
                <p:nvPr/>
              </p:nvPicPr>
              <p:blipFill>
                <a:blip r:embed="rId426"/>
                <a:stretch>
                  <a:fillRect/>
                </a:stretch>
              </p:blipFill>
              <p:spPr>
                <a:xfrm>
                  <a:off x="7008942" y="1954550"/>
                  <a:ext cx="8604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294" name="Ink 293">
                  <a:extLst>
                    <a:ext uri="{FF2B5EF4-FFF2-40B4-BE49-F238E27FC236}">
                      <a16:creationId xmlns:a16="http://schemas.microsoft.com/office/drawing/2014/main" id="{C42CFE71-2DE0-3D59-0DC2-497B3A463B50}"/>
                    </a:ext>
                  </a:extLst>
                </p14:cNvPr>
                <p14:cNvContentPartPr/>
                <p14:nvPr/>
              </p14:nvContentPartPr>
              <p14:xfrm>
                <a:off x="7139622" y="1969310"/>
                <a:ext cx="50400" cy="51840"/>
              </p14:xfrm>
            </p:contentPart>
          </mc:Choice>
          <mc:Fallback xmlns="">
            <p:pic>
              <p:nvPicPr>
                <p:cNvPr id="294" name="Ink 293">
                  <a:extLst>
                    <a:ext uri="{FF2B5EF4-FFF2-40B4-BE49-F238E27FC236}">
                      <a16:creationId xmlns:a16="http://schemas.microsoft.com/office/drawing/2014/main" id="{C42CFE71-2DE0-3D59-0DC2-497B3A463B50}"/>
                    </a:ext>
                  </a:extLst>
                </p:cNvPr>
                <p:cNvPicPr/>
                <p:nvPr/>
              </p:nvPicPr>
              <p:blipFill>
                <a:blip r:embed="rId428"/>
                <a:stretch>
                  <a:fillRect/>
                </a:stretch>
              </p:blipFill>
              <p:spPr>
                <a:xfrm>
                  <a:off x="7130982" y="1960670"/>
                  <a:ext cx="6804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295" name="Ink 294">
                  <a:extLst>
                    <a:ext uri="{FF2B5EF4-FFF2-40B4-BE49-F238E27FC236}">
                      <a16:creationId xmlns:a16="http://schemas.microsoft.com/office/drawing/2014/main" id="{9B8190A1-9B6E-E9A2-0D7D-916A23E23FF4}"/>
                    </a:ext>
                  </a:extLst>
                </p14:cNvPr>
                <p14:cNvContentPartPr/>
                <p14:nvPr/>
              </p14:nvContentPartPr>
              <p14:xfrm>
                <a:off x="7124862" y="1961030"/>
                <a:ext cx="58680" cy="22680"/>
              </p14:xfrm>
            </p:contentPart>
          </mc:Choice>
          <mc:Fallback xmlns="">
            <p:pic>
              <p:nvPicPr>
                <p:cNvPr id="295" name="Ink 294">
                  <a:extLst>
                    <a:ext uri="{FF2B5EF4-FFF2-40B4-BE49-F238E27FC236}">
                      <a16:creationId xmlns:a16="http://schemas.microsoft.com/office/drawing/2014/main" id="{9B8190A1-9B6E-E9A2-0D7D-916A23E23FF4}"/>
                    </a:ext>
                  </a:extLst>
                </p:cNvPr>
                <p:cNvPicPr/>
                <p:nvPr/>
              </p:nvPicPr>
              <p:blipFill>
                <a:blip r:embed="rId430"/>
                <a:stretch>
                  <a:fillRect/>
                </a:stretch>
              </p:blipFill>
              <p:spPr>
                <a:xfrm>
                  <a:off x="7116222" y="1952390"/>
                  <a:ext cx="76320" cy="40320"/>
                </a:xfrm>
                <a:prstGeom prst="rect">
                  <a:avLst/>
                </a:prstGeom>
              </p:spPr>
            </p:pic>
          </mc:Fallback>
        </mc:AlternateContent>
      </p:grpSp>
      <p:grpSp>
        <p:nvGrpSpPr>
          <p:cNvPr id="312" name="Group 311">
            <a:extLst>
              <a:ext uri="{FF2B5EF4-FFF2-40B4-BE49-F238E27FC236}">
                <a16:creationId xmlns:a16="http://schemas.microsoft.com/office/drawing/2014/main" id="{0C70DE2C-82DC-DA58-37B2-162DE56E7D46}"/>
              </a:ext>
            </a:extLst>
          </p:cNvPr>
          <p:cNvGrpSpPr/>
          <p:nvPr/>
        </p:nvGrpSpPr>
        <p:grpSpPr>
          <a:xfrm>
            <a:off x="7364622" y="1898750"/>
            <a:ext cx="180000" cy="123480"/>
            <a:chOff x="7364622" y="1898750"/>
            <a:chExt cx="180000" cy="123480"/>
          </a:xfrm>
        </p:grpSpPr>
        <mc:AlternateContent xmlns:mc="http://schemas.openxmlformats.org/markup-compatibility/2006" xmlns:p14="http://schemas.microsoft.com/office/powerpoint/2010/main">
          <mc:Choice Requires="p14">
            <p:contentPart p14:bwMode="auto" r:id="rId431">
              <p14:nvContentPartPr>
                <p14:cNvPr id="297" name="Ink 296">
                  <a:extLst>
                    <a:ext uri="{FF2B5EF4-FFF2-40B4-BE49-F238E27FC236}">
                      <a16:creationId xmlns:a16="http://schemas.microsoft.com/office/drawing/2014/main" id="{775BFA55-33EB-A4A9-43F6-2948DE535F49}"/>
                    </a:ext>
                  </a:extLst>
                </p14:cNvPr>
                <p14:cNvContentPartPr/>
                <p14:nvPr/>
              </p14:nvContentPartPr>
              <p14:xfrm>
                <a:off x="7364622" y="1898750"/>
                <a:ext cx="171000" cy="123480"/>
              </p14:xfrm>
            </p:contentPart>
          </mc:Choice>
          <mc:Fallback xmlns="">
            <p:pic>
              <p:nvPicPr>
                <p:cNvPr id="297" name="Ink 296">
                  <a:extLst>
                    <a:ext uri="{FF2B5EF4-FFF2-40B4-BE49-F238E27FC236}">
                      <a16:creationId xmlns:a16="http://schemas.microsoft.com/office/drawing/2014/main" id="{775BFA55-33EB-A4A9-43F6-2948DE535F49}"/>
                    </a:ext>
                  </a:extLst>
                </p:cNvPr>
                <p:cNvPicPr/>
                <p:nvPr/>
              </p:nvPicPr>
              <p:blipFill>
                <a:blip r:embed="rId432"/>
                <a:stretch>
                  <a:fillRect/>
                </a:stretch>
              </p:blipFill>
              <p:spPr>
                <a:xfrm>
                  <a:off x="7355982" y="1889750"/>
                  <a:ext cx="18864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298" name="Ink 297">
                  <a:extLst>
                    <a:ext uri="{FF2B5EF4-FFF2-40B4-BE49-F238E27FC236}">
                      <a16:creationId xmlns:a16="http://schemas.microsoft.com/office/drawing/2014/main" id="{A4474973-AAA8-E89C-390F-CA9B4C0B7A1B}"/>
                    </a:ext>
                  </a:extLst>
                </p14:cNvPr>
                <p14:cNvContentPartPr/>
                <p14:nvPr/>
              </p14:nvContentPartPr>
              <p14:xfrm>
                <a:off x="7476222" y="1951310"/>
                <a:ext cx="68400" cy="27000"/>
              </p14:xfrm>
            </p:contentPart>
          </mc:Choice>
          <mc:Fallback xmlns="">
            <p:pic>
              <p:nvPicPr>
                <p:cNvPr id="298" name="Ink 297">
                  <a:extLst>
                    <a:ext uri="{FF2B5EF4-FFF2-40B4-BE49-F238E27FC236}">
                      <a16:creationId xmlns:a16="http://schemas.microsoft.com/office/drawing/2014/main" id="{A4474973-AAA8-E89C-390F-CA9B4C0B7A1B}"/>
                    </a:ext>
                  </a:extLst>
                </p:cNvPr>
                <p:cNvPicPr/>
                <p:nvPr/>
              </p:nvPicPr>
              <p:blipFill>
                <a:blip r:embed="rId434"/>
                <a:stretch>
                  <a:fillRect/>
                </a:stretch>
              </p:blipFill>
              <p:spPr>
                <a:xfrm>
                  <a:off x="7467582" y="1942310"/>
                  <a:ext cx="86040" cy="44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35">
            <p14:nvContentPartPr>
              <p14:cNvPr id="299" name="Ink 298">
                <a:extLst>
                  <a:ext uri="{FF2B5EF4-FFF2-40B4-BE49-F238E27FC236}">
                    <a16:creationId xmlns:a16="http://schemas.microsoft.com/office/drawing/2014/main" id="{0EDF0C04-C0C0-74C6-137A-91151E1A4658}"/>
                  </a:ext>
                </a:extLst>
              </p14:cNvPr>
              <p14:cNvContentPartPr/>
              <p14:nvPr/>
            </p14:nvContentPartPr>
            <p14:xfrm>
              <a:off x="7702662" y="1969310"/>
              <a:ext cx="71280" cy="36000"/>
            </p14:xfrm>
          </p:contentPart>
        </mc:Choice>
        <mc:Fallback xmlns="">
          <p:pic>
            <p:nvPicPr>
              <p:cNvPr id="299" name="Ink 298">
                <a:extLst>
                  <a:ext uri="{FF2B5EF4-FFF2-40B4-BE49-F238E27FC236}">
                    <a16:creationId xmlns:a16="http://schemas.microsoft.com/office/drawing/2014/main" id="{0EDF0C04-C0C0-74C6-137A-91151E1A4658}"/>
                  </a:ext>
                </a:extLst>
              </p:cNvPr>
              <p:cNvPicPr/>
              <p:nvPr/>
            </p:nvPicPr>
            <p:blipFill>
              <a:blip r:embed="rId436"/>
              <a:stretch>
                <a:fillRect/>
              </a:stretch>
            </p:blipFill>
            <p:spPr>
              <a:xfrm>
                <a:off x="7693662" y="1960670"/>
                <a:ext cx="88920" cy="53640"/>
              </a:xfrm>
              <a:prstGeom prst="rect">
                <a:avLst/>
              </a:prstGeom>
            </p:spPr>
          </p:pic>
        </mc:Fallback>
      </mc:AlternateContent>
      <p:grpSp>
        <p:nvGrpSpPr>
          <p:cNvPr id="311" name="Group 310">
            <a:extLst>
              <a:ext uri="{FF2B5EF4-FFF2-40B4-BE49-F238E27FC236}">
                <a16:creationId xmlns:a16="http://schemas.microsoft.com/office/drawing/2014/main" id="{834070C6-2EFF-18E3-1F22-07710D4709E5}"/>
              </a:ext>
            </a:extLst>
          </p:cNvPr>
          <p:cNvGrpSpPr/>
          <p:nvPr/>
        </p:nvGrpSpPr>
        <p:grpSpPr>
          <a:xfrm>
            <a:off x="7925862" y="1876070"/>
            <a:ext cx="380880" cy="188640"/>
            <a:chOff x="7925862" y="1876070"/>
            <a:chExt cx="380880" cy="188640"/>
          </a:xfrm>
        </p:grpSpPr>
        <mc:AlternateContent xmlns:mc="http://schemas.openxmlformats.org/markup-compatibility/2006" xmlns:p14="http://schemas.microsoft.com/office/powerpoint/2010/main">
          <mc:Choice Requires="p14">
            <p:contentPart p14:bwMode="auto" r:id="rId437">
              <p14:nvContentPartPr>
                <p14:cNvPr id="300" name="Ink 299">
                  <a:extLst>
                    <a:ext uri="{FF2B5EF4-FFF2-40B4-BE49-F238E27FC236}">
                      <a16:creationId xmlns:a16="http://schemas.microsoft.com/office/drawing/2014/main" id="{4546600F-912B-4070-6CD5-CA2FC40D8B4E}"/>
                    </a:ext>
                  </a:extLst>
                </p14:cNvPr>
                <p14:cNvContentPartPr/>
                <p14:nvPr/>
              </p14:nvContentPartPr>
              <p14:xfrm>
                <a:off x="7925862" y="1957790"/>
                <a:ext cx="43920" cy="106920"/>
              </p14:xfrm>
            </p:contentPart>
          </mc:Choice>
          <mc:Fallback xmlns="">
            <p:pic>
              <p:nvPicPr>
                <p:cNvPr id="300" name="Ink 299">
                  <a:extLst>
                    <a:ext uri="{FF2B5EF4-FFF2-40B4-BE49-F238E27FC236}">
                      <a16:creationId xmlns:a16="http://schemas.microsoft.com/office/drawing/2014/main" id="{4546600F-912B-4070-6CD5-CA2FC40D8B4E}"/>
                    </a:ext>
                  </a:extLst>
                </p:cNvPr>
                <p:cNvPicPr/>
                <p:nvPr/>
              </p:nvPicPr>
              <p:blipFill>
                <a:blip r:embed="rId438"/>
                <a:stretch>
                  <a:fillRect/>
                </a:stretch>
              </p:blipFill>
              <p:spPr>
                <a:xfrm>
                  <a:off x="7917222" y="1949150"/>
                  <a:ext cx="6156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439">
              <p14:nvContentPartPr>
                <p14:cNvPr id="301" name="Ink 300">
                  <a:extLst>
                    <a:ext uri="{FF2B5EF4-FFF2-40B4-BE49-F238E27FC236}">
                      <a16:creationId xmlns:a16="http://schemas.microsoft.com/office/drawing/2014/main" id="{A6FD00CE-DDA7-555C-0643-3AF5D95B53EB}"/>
                    </a:ext>
                  </a:extLst>
                </p14:cNvPr>
                <p14:cNvContentPartPr/>
                <p14:nvPr/>
              </p14:nvContentPartPr>
              <p14:xfrm>
                <a:off x="8008302" y="1965350"/>
                <a:ext cx="47880" cy="34560"/>
              </p14:xfrm>
            </p:contentPart>
          </mc:Choice>
          <mc:Fallback xmlns="">
            <p:pic>
              <p:nvPicPr>
                <p:cNvPr id="301" name="Ink 300">
                  <a:extLst>
                    <a:ext uri="{FF2B5EF4-FFF2-40B4-BE49-F238E27FC236}">
                      <a16:creationId xmlns:a16="http://schemas.microsoft.com/office/drawing/2014/main" id="{A6FD00CE-DDA7-555C-0643-3AF5D95B53EB}"/>
                    </a:ext>
                  </a:extLst>
                </p:cNvPr>
                <p:cNvPicPr/>
                <p:nvPr/>
              </p:nvPicPr>
              <p:blipFill>
                <a:blip r:embed="rId440"/>
                <a:stretch>
                  <a:fillRect/>
                </a:stretch>
              </p:blipFill>
              <p:spPr>
                <a:xfrm>
                  <a:off x="7999302" y="1956350"/>
                  <a:ext cx="655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441">
              <p14:nvContentPartPr>
                <p14:cNvPr id="302" name="Ink 301">
                  <a:extLst>
                    <a:ext uri="{FF2B5EF4-FFF2-40B4-BE49-F238E27FC236}">
                      <a16:creationId xmlns:a16="http://schemas.microsoft.com/office/drawing/2014/main" id="{CCECBB41-9C7D-60B3-F8E5-E16CECC8A064}"/>
                    </a:ext>
                  </a:extLst>
                </p14:cNvPr>
                <p14:cNvContentPartPr/>
                <p14:nvPr/>
              </p14:nvContentPartPr>
              <p14:xfrm>
                <a:off x="8091102" y="1905230"/>
                <a:ext cx="9000" cy="95040"/>
              </p14:xfrm>
            </p:contentPart>
          </mc:Choice>
          <mc:Fallback xmlns="">
            <p:pic>
              <p:nvPicPr>
                <p:cNvPr id="302" name="Ink 301">
                  <a:extLst>
                    <a:ext uri="{FF2B5EF4-FFF2-40B4-BE49-F238E27FC236}">
                      <a16:creationId xmlns:a16="http://schemas.microsoft.com/office/drawing/2014/main" id="{CCECBB41-9C7D-60B3-F8E5-E16CECC8A064}"/>
                    </a:ext>
                  </a:extLst>
                </p:cNvPr>
                <p:cNvPicPr/>
                <p:nvPr/>
              </p:nvPicPr>
              <p:blipFill>
                <a:blip r:embed="rId442"/>
                <a:stretch>
                  <a:fillRect/>
                </a:stretch>
              </p:blipFill>
              <p:spPr>
                <a:xfrm>
                  <a:off x="8082102" y="1896590"/>
                  <a:ext cx="2664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443">
              <p14:nvContentPartPr>
                <p14:cNvPr id="303" name="Ink 302">
                  <a:extLst>
                    <a:ext uri="{FF2B5EF4-FFF2-40B4-BE49-F238E27FC236}">
                      <a16:creationId xmlns:a16="http://schemas.microsoft.com/office/drawing/2014/main" id="{CCF337D8-95D9-D47B-7C1E-7D3061F2DFAE}"/>
                    </a:ext>
                  </a:extLst>
                </p14:cNvPr>
                <p14:cNvContentPartPr/>
                <p14:nvPr/>
              </p14:nvContentPartPr>
              <p14:xfrm>
                <a:off x="8130702" y="1963190"/>
                <a:ext cx="68400" cy="33120"/>
              </p14:xfrm>
            </p:contentPart>
          </mc:Choice>
          <mc:Fallback xmlns="">
            <p:pic>
              <p:nvPicPr>
                <p:cNvPr id="303" name="Ink 302">
                  <a:extLst>
                    <a:ext uri="{FF2B5EF4-FFF2-40B4-BE49-F238E27FC236}">
                      <a16:creationId xmlns:a16="http://schemas.microsoft.com/office/drawing/2014/main" id="{CCF337D8-95D9-D47B-7C1E-7D3061F2DFAE}"/>
                    </a:ext>
                  </a:extLst>
                </p:cNvPr>
                <p:cNvPicPr/>
                <p:nvPr/>
              </p:nvPicPr>
              <p:blipFill>
                <a:blip r:embed="rId444"/>
                <a:stretch>
                  <a:fillRect/>
                </a:stretch>
              </p:blipFill>
              <p:spPr>
                <a:xfrm>
                  <a:off x="8121702" y="1954550"/>
                  <a:ext cx="8604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445">
              <p14:nvContentPartPr>
                <p14:cNvPr id="304" name="Ink 303">
                  <a:extLst>
                    <a:ext uri="{FF2B5EF4-FFF2-40B4-BE49-F238E27FC236}">
                      <a16:creationId xmlns:a16="http://schemas.microsoft.com/office/drawing/2014/main" id="{EC5CEA77-8758-74BE-3BDF-37865471172D}"/>
                    </a:ext>
                  </a:extLst>
                </p14:cNvPr>
                <p14:cNvContentPartPr/>
                <p14:nvPr/>
              </p14:nvContentPartPr>
              <p14:xfrm>
                <a:off x="8237982" y="1876070"/>
                <a:ext cx="49320" cy="123840"/>
              </p14:xfrm>
            </p:contentPart>
          </mc:Choice>
          <mc:Fallback xmlns="">
            <p:pic>
              <p:nvPicPr>
                <p:cNvPr id="304" name="Ink 303">
                  <a:extLst>
                    <a:ext uri="{FF2B5EF4-FFF2-40B4-BE49-F238E27FC236}">
                      <a16:creationId xmlns:a16="http://schemas.microsoft.com/office/drawing/2014/main" id="{EC5CEA77-8758-74BE-3BDF-37865471172D}"/>
                    </a:ext>
                  </a:extLst>
                </p:cNvPr>
                <p:cNvPicPr/>
                <p:nvPr/>
              </p:nvPicPr>
              <p:blipFill>
                <a:blip r:embed="rId446"/>
                <a:stretch>
                  <a:fillRect/>
                </a:stretch>
              </p:blipFill>
              <p:spPr>
                <a:xfrm>
                  <a:off x="8229342" y="1867430"/>
                  <a:ext cx="6696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447">
              <p14:nvContentPartPr>
                <p14:cNvPr id="305" name="Ink 304">
                  <a:extLst>
                    <a:ext uri="{FF2B5EF4-FFF2-40B4-BE49-F238E27FC236}">
                      <a16:creationId xmlns:a16="http://schemas.microsoft.com/office/drawing/2014/main" id="{80440C23-DB38-1A20-279B-9196D4A9F3CC}"/>
                    </a:ext>
                  </a:extLst>
                </p14:cNvPr>
                <p14:cNvContentPartPr/>
                <p14:nvPr/>
              </p14:nvContentPartPr>
              <p14:xfrm>
                <a:off x="8240142" y="1945550"/>
                <a:ext cx="66600" cy="24480"/>
              </p14:xfrm>
            </p:contentPart>
          </mc:Choice>
          <mc:Fallback xmlns="">
            <p:pic>
              <p:nvPicPr>
                <p:cNvPr id="305" name="Ink 304">
                  <a:extLst>
                    <a:ext uri="{FF2B5EF4-FFF2-40B4-BE49-F238E27FC236}">
                      <a16:creationId xmlns:a16="http://schemas.microsoft.com/office/drawing/2014/main" id="{80440C23-DB38-1A20-279B-9196D4A9F3CC}"/>
                    </a:ext>
                  </a:extLst>
                </p:cNvPr>
                <p:cNvPicPr/>
                <p:nvPr/>
              </p:nvPicPr>
              <p:blipFill>
                <a:blip r:embed="rId448"/>
                <a:stretch>
                  <a:fillRect/>
                </a:stretch>
              </p:blipFill>
              <p:spPr>
                <a:xfrm>
                  <a:off x="8231142" y="1936910"/>
                  <a:ext cx="84240" cy="42120"/>
                </a:xfrm>
                <a:prstGeom prst="rect">
                  <a:avLst/>
                </a:prstGeom>
              </p:spPr>
            </p:pic>
          </mc:Fallback>
        </mc:AlternateContent>
      </p:grpSp>
      <p:grpSp>
        <p:nvGrpSpPr>
          <p:cNvPr id="310" name="Group 309">
            <a:extLst>
              <a:ext uri="{FF2B5EF4-FFF2-40B4-BE49-F238E27FC236}">
                <a16:creationId xmlns:a16="http://schemas.microsoft.com/office/drawing/2014/main" id="{6E620DA3-C059-486B-D1E4-ED40B50A7D0D}"/>
              </a:ext>
            </a:extLst>
          </p:cNvPr>
          <p:cNvGrpSpPr/>
          <p:nvPr/>
        </p:nvGrpSpPr>
        <p:grpSpPr>
          <a:xfrm>
            <a:off x="8472342" y="1928630"/>
            <a:ext cx="565920" cy="67680"/>
            <a:chOff x="8472342" y="1928630"/>
            <a:chExt cx="565920" cy="67680"/>
          </a:xfrm>
        </p:grpSpPr>
        <mc:AlternateContent xmlns:mc="http://schemas.openxmlformats.org/markup-compatibility/2006" xmlns:p14="http://schemas.microsoft.com/office/powerpoint/2010/main">
          <mc:Choice Requires="p14">
            <p:contentPart p14:bwMode="auto" r:id="rId449">
              <p14:nvContentPartPr>
                <p14:cNvPr id="306" name="Ink 305">
                  <a:extLst>
                    <a:ext uri="{FF2B5EF4-FFF2-40B4-BE49-F238E27FC236}">
                      <a16:creationId xmlns:a16="http://schemas.microsoft.com/office/drawing/2014/main" id="{BF15537D-5B00-8CE9-D2E4-326F471598BE}"/>
                    </a:ext>
                  </a:extLst>
                </p14:cNvPr>
                <p14:cNvContentPartPr/>
                <p14:nvPr/>
              </p14:nvContentPartPr>
              <p14:xfrm>
                <a:off x="8472342" y="1934030"/>
                <a:ext cx="52920" cy="60120"/>
              </p14:xfrm>
            </p:contentPart>
          </mc:Choice>
          <mc:Fallback xmlns="">
            <p:pic>
              <p:nvPicPr>
                <p:cNvPr id="306" name="Ink 305">
                  <a:extLst>
                    <a:ext uri="{FF2B5EF4-FFF2-40B4-BE49-F238E27FC236}">
                      <a16:creationId xmlns:a16="http://schemas.microsoft.com/office/drawing/2014/main" id="{BF15537D-5B00-8CE9-D2E4-326F471598BE}"/>
                    </a:ext>
                  </a:extLst>
                </p:cNvPr>
                <p:cNvPicPr/>
                <p:nvPr/>
              </p:nvPicPr>
              <p:blipFill>
                <a:blip r:embed="rId450"/>
                <a:stretch>
                  <a:fillRect/>
                </a:stretch>
              </p:blipFill>
              <p:spPr>
                <a:xfrm>
                  <a:off x="8463702" y="1925390"/>
                  <a:ext cx="7056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451">
              <p14:nvContentPartPr>
                <p14:cNvPr id="307" name="Ink 306">
                  <a:extLst>
                    <a:ext uri="{FF2B5EF4-FFF2-40B4-BE49-F238E27FC236}">
                      <a16:creationId xmlns:a16="http://schemas.microsoft.com/office/drawing/2014/main" id="{0C1E33D0-46F9-F714-1E6F-56948FF64F64}"/>
                    </a:ext>
                  </a:extLst>
                </p14:cNvPr>
                <p14:cNvContentPartPr/>
                <p14:nvPr/>
              </p14:nvContentPartPr>
              <p14:xfrm>
                <a:off x="8547222" y="1964270"/>
                <a:ext cx="76320" cy="32040"/>
              </p14:xfrm>
            </p:contentPart>
          </mc:Choice>
          <mc:Fallback xmlns="">
            <p:pic>
              <p:nvPicPr>
                <p:cNvPr id="307" name="Ink 306">
                  <a:extLst>
                    <a:ext uri="{FF2B5EF4-FFF2-40B4-BE49-F238E27FC236}">
                      <a16:creationId xmlns:a16="http://schemas.microsoft.com/office/drawing/2014/main" id="{0C1E33D0-46F9-F714-1E6F-56948FF64F64}"/>
                    </a:ext>
                  </a:extLst>
                </p:cNvPr>
                <p:cNvPicPr/>
                <p:nvPr/>
              </p:nvPicPr>
              <p:blipFill>
                <a:blip r:embed="rId452"/>
                <a:stretch>
                  <a:fillRect/>
                </a:stretch>
              </p:blipFill>
              <p:spPr>
                <a:xfrm>
                  <a:off x="8538222" y="1955630"/>
                  <a:ext cx="9396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53">
              <p14:nvContentPartPr>
                <p14:cNvPr id="308" name="Ink 307">
                  <a:extLst>
                    <a:ext uri="{FF2B5EF4-FFF2-40B4-BE49-F238E27FC236}">
                      <a16:creationId xmlns:a16="http://schemas.microsoft.com/office/drawing/2014/main" id="{A5976DCE-21D6-FAB0-83B2-0C71608FFC05}"/>
                    </a:ext>
                  </a:extLst>
                </p14:cNvPr>
                <p14:cNvContentPartPr/>
                <p14:nvPr/>
              </p14:nvContentPartPr>
              <p14:xfrm>
                <a:off x="8743062" y="1928630"/>
                <a:ext cx="55080" cy="58320"/>
              </p14:xfrm>
            </p:contentPart>
          </mc:Choice>
          <mc:Fallback xmlns="">
            <p:pic>
              <p:nvPicPr>
                <p:cNvPr id="308" name="Ink 307">
                  <a:extLst>
                    <a:ext uri="{FF2B5EF4-FFF2-40B4-BE49-F238E27FC236}">
                      <a16:creationId xmlns:a16="http://schemas.microsoft.com/office/drawing/2014/main" id="{A5976DCE-21D6-FAB0-83B2-0C71608FFC05}"/>
                    </a:ext>
                  </a:extLst>
                </p:cNvPr>
                <p:cNvPicPr/>
                <p:nvPr/>
              </p:nvPicPr>
              <p:blipFill>
                <a:blip r:embed="rId454"/>
                <a:stretch>
                  <a:fillRect/>
                </a:stretch>
              </p:blipFill>
              <p:spPr>
                <a:xfrm>
                  <a:off x="8734062" y="1919630"/>
                  <a:ext cx="727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455">
              <p14:nvContentPartPr>
                <p14:cNvPr id="309" name="Ink 308">
                  <a:extLst>
                    <a:ext uri="{FF2B5EF4-FFF2-40B4-BE49-F238E27FC236}">
                      <a16:creationId xmlns:a16="http://schemas.microsoft.com/office/drawing/2014/main" id="{54197E8E-E879-25C7-8ABE-5DDB458F89E7}"/>
                    </a:ext>
                  </a:extLst>
                </p14:cNvPr>
                <p14:cNvContentPartPr/>
                <p14:nvPr/>
              </p14:nvContentPartPr>
              <p14:xfrm>
                <a:off x="8823702" y="1937990"/>
                <a:ext cx="214560" cy="56880"/>
              </p14:xfrm>
            </p:contentPart>
          </mc:Choice>
          <mc:Fallback xmlns="">
            <p:pic>
              <p:nvPicPr>
                <p:cNvPr id="309" name="Ink 308">
                  <a:extLst>
                    <a:ext uri="{FF2B5EF4-FFF2-40B4-BE49-F238E27FC236}">
                      <a16:creationId xmlns:a16="http://schemas.microsoft.com/office/drawing/2014/main" id="{54197E8E-E879-25C7-8ABE-5DDB458F89E7}"/>
                    </a:ext>
                  </a:extLst>
                </p:cNvPr>
                <p:cNvPicPr/>
                <p:nvPr/>
              </p:nvPicPr>
              <p:blipFill>
                <a:blip r:embed="rId456"/>
                <a:stretch>
                  <a:fillRect/>
                </a:stretch>
              </p:blipFill>
              <p:spPr>
                <a:xfrm>
                  <a:off x="8815062" y="1928990"/>
                  <a:ext cx="232200" cy="74520"/>
                </a:xfrm>
                <a:prstGeom prst="rect">
                  <a:avLst/>
                </a:prstGeom>
              </p:spPr>
            </p:pic>
          </mc:Fallback>
        </mc:AlternateContent>
      </p:grpSp>
      <p:grpSp>
        <p:nvGrpSpPr>
          <p:cNvPr id="336" name="Group 335">
            <a:extLst>
              <a:ext uri="{FF2B5EF4-FFF2-40B4-BE49-F238E27FC236}">
                <a16:creationId xmlns:a16="http://schemas.microsoft.com/office/drawing/2014/main" id="{E2B76E57-30B7-84AC-2464-77610387EE22}"/>
              </a:ext>
            </a:extLst>
          </p:cNvPr>
          <p:cNvGrpSpPr/>
          <p:nvPr/>
        </p:nvGrpSpPr>
        <p:grpSpPr>
          <a:xfrm>
            <a:off x="8490342" y="2109710"/>
            <a:ext cx="302040" cy="113040"/>
            <a:chOff x="8490342" y="2109710"/>
            <a:chExt cx="302040" cy="113040"/>
          </a:xfrm>
        </p:grpSpPr>
        <mc:AlternateContent xmlns:mc="http://schemas.openxmlformats.org/markup-compatibility/2006" xmlns:p14="http://schemas.microsoft.com/office/powerpoint/2010/main">
          <mc:Choice Requires="p14">
            <p:contentPart p14:bwMode="auto" r:id="rId457">
              <p14:nvContentPartPr>
                <p14:cNvPr id="331" name="Ink 330">
                  <a:extLst>
                    <a:ext uri="{FF2B5EF4-FFF2-40B4-BE49-F238E27FC236}">
                      <a16:creationId xmlns:a16="http://schemas.microsoft.com/office/drawing/2014/main" id="{19233261-03A1-4B0D-1C58-0812561DB079}"/>
                    </a:ext>
                  </a:extLst>
                </p14:cNvPr>
                <p14:cNvContentPartPr/>
                <p14:nvPr/>
              </p14:nvContentPartPr>
              <p14:xfrm>
                <a:off x="8490342" y="2109710"/>
                <a:ext cx="16200" cy="113040"/>
              </p14:xfrm>
            </p:contentPart>
          </mc:Choice>
          <mc:Fallback xmlns="">
            <p:pic>
              <p:nvPicPr>
                <p:cNvPr id="331" name="Ink 330">
                  <a:extLst>
                    <a:ext uri="{FF2B5EF4-FFF2-40B4-BE49-F238E27FC236}">
                      <a16:creationId xmlns:a16="http://schemas.microsoft.com/office/drawing/2014/main" id="{19233261-03A1-4B0D-1C58-0812561DB079}"/>
                    </a:ext>
                  </a:extLst>
                </p:cNvPr>
                <p:cNvPicPr/>
                <p:nvPr/>
              </p:nvPicPr>
              <p:blipFill>
                <a:blip r:embed="rId458"/>
                <a:stretch>
                  <a:fillRect/>
                </a:stretch>
              </p:blipFill>
              <p:spPr>
                <a:xfrm>
                  <a:off x="8481702" y="2101070"/>
                  <a:ext cx="338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459">
              <p14:nvContentPartPr>
                <p14:cNvPr id="332" name="Ink 331">
                  <a:extLst>
                    <a:ext uri="{FF2B5EF4-FFF2-40B4-BE49-F238E27FC236}">
                      <a16:creationId xmlns:a16="http://schemas.microsoft.com/office/drawing/2014/main" id="{68B74F56-4A74-8ADC-E191-285B6F1ED5A9}"/>
                    </a:ext>
                  </a:extLst>
                </p14:cNvPr>
                <p14:cNvContentPartPr/>
                <p14:nvPr/>
              </p14:nvContentPartPr>
              <p14:xfrm>
                <a:off x="8540742" y="2190710"/>
                <a:ext cx="3960" cy="15480"/>
              </p14:xfrm>
            </p:contentPart>
          </mc:Choice>
          <mc:Fallback xmlns="">
            <p:pic>
              <p:nvPicPr>
                <p:cNvPr id="332" name="Ink 331">
                  <a:extLst>
                    <a:ext uri="{FF2B5EF4-FFF2-40B4-BE49-F238E27FC236}">
                      <a16:creationId xmlns:a16="http://schemas.microsoft.com/office/drawing/2014/main" id="{68B74F56-4A74-8ADC-E191-285B6F1ED5A9}"/>
                    </a:ext>
                  </a:extLst>
                </p:cNvPr>
                <p:cNvPicPr/>
                <p:nvPr/>
              </p:nvPicPr>
              <p:blipFill>
                <a:blip r:embed="rId460"/>
                <a:stretch>
                  <a:fillRect/>
                </a:stretch>
              </p:blipFill>
              <p:spPr>
                <a:xfrm>
                  <a:off x="8532102" y="2182070"/>
                  <a:ext cx="21600" cy="33120"/>
                </a:xfrm>
                <a:prstGeom prst="rect">
                  <a:avLst/>
                </a:prstGeom>
              </p:spPr>
            </p:pic>
          </mc:Fallback>
        </mc:AlternateContent>
        <mc:AlternateContent xmlns:mc="http://schemas.openxmlformats.org/markup-compatibility/2006" xmlns:p14="http://schemas.microsoft.com/office/powerpoint/2010/main">
          <mc:Choice Requires="p14">
            <p:contentPart p14:bwMode="auto" r:id="rId461">
              <p14:nvContentPartPr>
                <p14:cNvPr id="333" name="Ink 332">
                  <a:extLst>
                    <a:ext uri="{FF2B5EF4-FFF2-40B4-BE49-F238E27FC236}">
                      <a16:creationId xmlns:a16="http://schemas.microsoft.com/office/drawing/2014/main" id="{9C86C814-43D1-B0B2-9932-A3ACE324F7B2}"/>
                    </a:ext>
                  </a:extLst>
                </p14:cNvPr>
                <p14:cNvContentPartPr/>
                <p14:nvPr/>
              </p14:nvContentPartPr>
              <p14:xfrm>
                <a:off x="8590062" y="2175950"/>
                <a:ext cx="65880" cy="36360"/>
              </p14:xfrm>
            </p:contentPart>
          </mc:Choice>
          <mc:Fallback xmlns="">
            <p:pic>
              <p:nvPicPr>
                <p:cNvPr id="333" name="Ink 332">
                  <a:extLst>
                    <a:ext uri="{FF2B5EF4-FFF2-40B4-BE49-F238E27FC236}">
                      <a16:creationId xmlns:a16="http://schemas.microsoft.com/office/drawing/2014/main" id="{9C86C814-43D1-B0B2-9932-A3ACE324F7B2}"/>
                    </a:ext>
                  </a:extLst>
                </p:cNvPr>
                <p:cNvPicPr/>
                <p:nvPr/>
              </p:nvPicPr>
              <p:blipFill>
                <a:blip r:embed="rId462"/>
                <a:stretch>
                  <a:fillRect/>
                </a:stretch>
              </p:blipFill>
              <p:spPr>
                <a:xfrm>
                  <a:off x="8581062" y="2167310"/>
                  <a:ext cx="8352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63">
              <p14:nvContentPartPr>
                <p14:cNvPr id="334" name="Ink 333">
                  <a:extLst>
                    <a:ext uri="{FF2B5EF4-FFF2-40B4-BE49-F238E27FC236}">
                      <a16:creationId xmlns:a16="http://schemas.microsoft.com/office/drawing/2014/main" id="{CA04998C-3239-8CA0-A4E5-39F3F37DB1A5}"/>
                    </a:ext>
                  </a:extLst>
                </p14:cNvPr>
                <p14:cNvContentPartPr/>
                <p14:nvPr/>
              </p14:nvContentPartPr>
              <p14:xfrm>
                <a:off x="8676462" y="2144630"/>
                <a:ext cx="115920" cy="68400"/>
              </p14:xfrm>
            </p:contentPart>
          </mc:Choice>
          <mc:Fallback xmlns="">
            <p:pic>
              <p:nvPicPr>
                <p:cNvPr id="334" name="Ink 333">
                  <a:extLst>
                    <a:ext uri="{FF2B5EF4-FFF2-40B4-BE49-F238E27FC236}">
                      <a16:creationId xmlns:a16="http://schemas.microsoft.com/office/drawing/2014/main" id="{CA04998C-3239-8CA0-A4E5-39F3F37DB1A5}"/>
                    </a:ext>
                  </a:extLst>
                </p:cNvPr>
                <p:cNvPicPr/>
                <p:nvPr/>
              </p:nvPicPr>
              <p:blipFill>
                <a:blip r:embed="rId464"/>
                <a:stretch>
                  <a:fillRect/>
                </a:stretch>
              </p:blipFill>
              <p:spPr>
                <a:xfrm>
                  <a:off x="8667462" y="2135990"/>
                  <a:ext cx="133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465">
              <p14:nvContentPartPr>
                <p14:cNvPr id="335" name="Ink 334">
                  <a:extLst>
                    <a:ext uri="{FF2B5EF4-FFF2-40B4-BE49-F238E27FC236}">
                      <a16:creationId xmlns:a16="http://schemas.microsoft.com/office/drawing/2014/main" id="{7E5FCDD2-AECC-FEA1-E3B0-A71BF285CA48}"/>
                    </a:ext>
                  </a:extLst>
                </p14:cNvPr>
                <p14:cNvContentPartPr/>
                <p14:nvPr/>
              </p14:nvContentPartPr>
              <p14:xfrm>
                <a:off x="8592582" y="2125550"/>
                <a:ext cx="4320" cy="6840"/>
              </p14:xfrm>
            </p:contentPart>
          </mc:Choice>
          <mc:Fallback xmlns="">
            <p:pic>
              <p:nvPicPr>
                <p:cNvPr id="335" name="Ink 334">
                  <a:extLst>
                    <a:ext uri="{FF2B5EF4-FFF2-40B4-BE49-F238E27FC236}">
                      <a16:creationId xmlns:a16="http://schemas.microsoft.com/office/drawing/2014/main" id="{7E5FCDD2-AECC-FEA1-E3B0-A71BF285CA48}"/>
                    </a:ext>
                  </a:extLst>
                </p:cNvPr>
                <p:cNvPicPr/>
                <p:nvPr/>
              </p:nvPicPr>
              <p:blipFill>
                <a:blip r:embed="rId466"/>
                <a:stretch>
                  <a:fillRect/>
                </a:stretch>
              </p:blipFill>
              <p:spPr>
                <a:xfrm>
                  <a:off x="8583582" y="2116910"/>
                  <a:ext cx="21960" cy="24480"/>
                </a:xfrm>
                <a:prstGeom prst="rect">
                  <a:avLst/>
                </a:prstGeom>
              </p:spPr>
            </p:pic>
          </mc:Fallback>
        </mc:AlternateContent>
      </p:grpSp>
      <p:grpSp>
        <p:nvGrpSpPr>
          <p:cNvPr id="344" name="Group 343">
            <a:extLst>
              <a:ext uri="{FF2B5EF4-FFF2-40B4-BE49-F238E27FC236}">
                <a16:creationId xmlns:a16="http://schemas.microsoft.com/office/drawing/2014/main" id="{0BD10461-DE44-4E88-864F-A51488346CCF}"/>
              </a:ext>
            </a:extLst>
          </p:cNvPr>
          <p:cNvGrpSpPr/>
          <p:nvPr/>
        </p:nvGrpSpPr>
        <p:grpSpPr>
          <a:xfrm>
            <a:off x="6637422" y="2115830"/>
            <a:ext cx="1608480" cy="397080"/>
            <a:chOff x="6637422" y="2115830"/>
            <a:chExt cx="1608480" cy="397080"/>
          </a:xfrm>
        </p:grpSpPr>
        <mc:AlternateContent xmlns:mc="http://schemas.openxmlformats.org/markup-compatibility/2006" xmlns:p14="http://schemas.microsoft.com/office/powerpoint/2010/main">
          <mc:Choice Requires="p14">
            <p:contentPart p14:bwMode="auto" r:id="rId467">
              <p14:nvContentPartPr>
                <p14:cNvPr id="313" name="Ink 312">
                  <a:extLst>
                    <a:ext uri="{FF2B5EF4-FFF2-40B4-BE49-F238E27FC236}">
                      <a16:creationId xmlns:a16="http://schemas.microsoft.com/office/drawing/2014/main" id="{E022E974-9E10-9F6E-0C7D-EEB1251CCCCD}"/>
                    </a:ext>
                  </a:extLst>
                </p14:cNvPr>
                <p14:cNvContentPartPr/>
                <p14:nvPr/>
              </p14:nvContentPartPr>
              <p14:xfrm>
                <a:off x="6637422" y="2193230"/>
                <a:ext cx="32400" cy="86400"/>
              </p14:xfrm>
            </p:contentPart>
          </mc:Choice>
          <mc:Fallback xmlns="">
            <p:pic>
              <p:nvPicPr>
                <p:cNvPr id="313" name="Ink 312">
                  <a:extLst>
                    <a:ext uri="{FF2B5EF4-FFF2-40B4-BE49-F238E27FC236}">
                      <a16:creationId xmlns:a16="http://schemas.microsoft.com/office/drawing/2014/main" id="{E022E974-9E10-9F6E-0C7D-EEB1251CCCCD}"/>
                    </a:ext>
                  </a:extLst>
                </p:cNvPr>
                <p:cNvPicPr/>
                <p:nvPr/>
              </p:nvPicPr>
              <p:blipFill>
                <a:blip r:embed="rId468"/>
                <a:stretch>
                  <a:fillRect/>
                </a:stretch>
              </p:blipFill>
              <p:spPr>
                <a:xfrm>
                  <a:off x="6628782" y="2184590"/>
                  <a:ext cx="500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469">
              <p14:nvContentPartPr>
                <p14:cNvPr id="314" name="Ink 313">
                  <a:extLst>
                    <a:ext uri="{FF2B5EF4-FFF2-40B4-BE49-F238E27FC236}">
                      <a16:creationId xmlns:a16="http://schemas.microsoft.com/office/drawing/2014/main" id="{E62193F9-5ACA-E29D-605C-5B074256A562}"/>
                    </a:ext>
                  </a:extLst>
                </p14:cNvPr>
                <p14:cNvContentPartPr/>
                <p14:nvPr/>
              </p14:nvContentPartPr>
              <p14:xfrm>
                <a:off x="6704022" y="2221670"/>
                <a:ext cx="16920" cy="56520"/>
              </p14:xfrm>
            </p:contentPart>
          </mc:Choice>
          <mc:Fallback xmlns="">
            <p:pic>
              <p:nvPicPr>
                <p:cNvPr id="314" name="Ink 313">
                  <a:extLst>
                    <a:ext uri="{FF2B5EF4-FFF2-40B4-BE49-F238E27FC236}">
                      <a16:creationId xmlns:a16="http://schemas.microsoft.com/office/drawing/2014/main" id="{E62193F9-5ACA-E29D-605C-5B074256A562}"/>
                    </a:ext>
                  </a:extLst>
                </p:cNvPr>
                <p:cNvPicPr/>
                <p:nvPr/>
              </p:nvPicPr>
              <p:blipFill>
                <a:blip r:embed="rId470"/>
                <a:stretch>
                  <a:fillRect/>
                </a:stretch>
              </p:blipFill>
              <p:spPr>
                <a:xfrm>
                  <a:off x="6695022" y="2212670"/>
                  <a:ext cx="345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471">
              <p14:nvContentPartPr>
                <p14:cNvPr id="315" name="Ink 314">
                  <a:extLst>
                    <a:ext uri="{FF2B5EF4-FFF2-40B4-BE49-F238E27FC236}">
                      <a16:creationId xmlns:a16="http://schemas.microsoft.com/office/drawing/2014/main" id="{83987FA3-6EC1-57FF-8364-07FEF07DC384}"/>
                    </a:ext>
                  </a:extLst>
                </p14:cNvPr>
                <p14:cNvContentPartPr/>
                <p14:nvPr/>
              </p14:nvContentPartPr>
              <p14:xfrm>
                <a:off x="6715182" y="2208350"/>
                <a:ext cx="6480" cy="720"/>
              </p14:xfrm>
            </p:contentPart>
          </mc:Choice>
          <mc:Fallback xmlns="">
            <p:pic>
              <p:nvPicPr>
                <p:cNvPr id="315" name="Ink 314">
                  <a:extLst>
                    <a:ext uri="{FF2B5EF4-FFF2-40B4-BE49-F238E27FC236}">
                      <a16:creationId xmlns:a16="http://schemas.microsoft.com/office/drawing/2014/main" id="{83987FA3-6EC1-57FF-8364-07FEF07DC384}"/>
                    </a:ext>
                  </a:extLst>
                </p:cNvPr>
                <p:cNvPicPr/>
                <p:nvPr/>
              </p:nvPicPr>
              <p:blipFill>
                <a:blip r:embed="rId472"/>
                <a:stretch>
                  <a:fillRect/>
                </a:stretch>
              </p:blipFill>
              <p:spPr>
                <a:xfrm>
                  <a:off x="6706182" y="2199710"/>
                  <a:ext cx="24120" cy="18360"/>
                </a:xfrm>
                <a:prstGeom prst="rect">
                  <a:avLst/>
                </a:prstGeom>
              </p:spPr>
            </p:pic>
          </mc:Fallback>
        </mc:AlternateContent>
        <mc:AlternateContent xmlns:mc="http://schemas.openxmlformats.org/markup-compatibility/2006" xmlns:p14="http://schemas.microsoft.com/office/powerpoint/2010/main">
          <mc:Choice Requires="p14">
            <p:contentPart p14:bwMode="auto" r:id="rId473">
              <p14:nvContentPartPr>
                <p14:cNvPr id="316" name="Ink 315">
                  <a:extLst>
                    <a:ext uri="{FF2B5EF4-FFF2-40B4-BE49-F238E27FC236}">
                      <a16:creationId xmlns:a16="http://schemas.microsoft.com/office/drawing/2014/main" id="{36277D08-084B-1F8D-E7A6-B87580B30499}"/>
                    </a:ext>
                  </a:extLst>
                </p14:cNvPr>
                <p14:cNvContentPartPr/>
                <p14:nvPr/>
              </p14:nvContentPartPr>
              <p14:xfrm>
                <a:off x="6762702" y="2167310"/>
                <a:ext cx="126360" cy="98640"/>
              </p14:xfrm>
            </p:contentPart>
          </mc:Choice>
          <mc:Fallback xmlns="">
            <p:pic>
              <p:nvPicPr>
                <p:cNvPr id="316" name="Ink 315">
                  <a:extLst>
                    <a:ext uri="{FF2B5EF4-FFF2-40B4-BE49-F238E27FC236}">
                      <a16:creationId xmlns:a16="http://schemas.microsoft.com/office/drawing/2014/main" id="{36277D08-084B-1F8D-E7A6-B87580B30499}"/>
                    </a:ext>
                  </a:extLst>
                </p:cNvPr>
                <p:cNvPicPr/>
                <p:nvPr/>
              </p:nvPicPr>
              <p:blipFill>
                <a:blip r:embed="rId474"/>
                <a:stretch>
                  <a:fillRect/>
                </a:stretch>
              </p:blipFill>
              <p:spPr>
                <a:xfrm>
                  <a:off x="6753702" y="2158670"/>
                  <a:ext cx="14400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75">
              <p14:nvContentPartPr>
                <p14:cNvPr id="317" name="Ink 316">
                  <a:extLst>
                    <a:ext uri="{FF2B5EF4-FFF2-40B4-BE49-F238E27FC236}">
                      <a16:creationId xmlns:a16="http://schemas.microsoft.com/office/drawing/2014/main" id="{9B0881D5-E243-49DD-9EBC-AF4E0753A36C}"/>
                    </a:ext>
                  </a:extLst>
                </p14:cNvPr>
                <p14:cNvContentPartPr/>
                <p14:nvPr/>
              </p14:nvContentPartPr>
              <p14:xfrm>
                <a:off x="6992742" y="2221670"/>
                <a:ext cx="56520" cy="58680"/>
              </p14:xfrm>
            </p:contentPart>
          </mc:Choice>
          <mc:Fallback xmlns="">
            <p:pic>
              <p:nvPicPr>
                <p:cNvPr id="317" name="Ink 316">
                  <a:extLst>
                    <a:ext uri="{FF2B5EF4-FFF2-40B4-BE49-F238E27FC236}">
                      <a16:creationId xmlns:a16="http://schemas.microsoft.com/office/drawing/2014/main" id="{9B0881D5-E243-49DD-9EBC-AF4E0753A36C}"/>
                    </a:ext>
                  </a:extLst>
                </p:cNvPr>
                <p:cNvPicPr/>
                <p:nvPr/>
              </p:nvPicPr>
              <p:blipFill>
                <a:blip r:embed="rId476"/>
                <a:stretch>
                  <a:fillRect/>
                </a:stretch>
              </p:blipFill>
              <p:spPr>
                <a:xfrm>
                  <a:off x="6984102" y="2213030"/>
                  <a:ext cx="7416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477">
              <p14:nvContentPartPr>
                <p14:cNvPr id="318" name="Ink 317">
                  <a:extLst>
                    <a:ext uri="{FF2B5EF4-FFF2-40B4-BE49-F238E27FC236}">
                      <a16:creationId xmlns:a16="http://schemas.microsoft.com/office/drawing/2014/main" id="{7BC234AD-A6E0-2C9F-BCD0-A6693D200F79}"/>
                    </a:ext>
                  </a:extLst>
                </p14:cNvPr>
                <p14:cNvContentPartPr/>
                <p14:nvPr/>
              </p14:nvContentPartPr>
              <p14:xfrm>
                <a:off x="7080582" y="2175590"/>
                <a:ext cx="13320" cy="144720"/>
              </p14:xfrm>
            </p:contentPart>
          </mc:Choice>
          <mc:Fallback xmlns="">
            <p:pic>
              <p:nvPicPr>
                <p:cNvPr id="318" name="Ink 317">
                  <a:extLst>
                    <a:ext uri="{FF2B5EF4-FFF2-40B4-BE49-F238E27FC236}">
                      <a16:creationId xmlns:a16="http://schemas.microsoft.com/office/drawing/2014/main" id="{7BC234AD-A6E0-2C9F-BCD0-A6693D200F79}"/>
                    </a:ext>
                  </a:extLst>
                </p:cNvPr>
                <p:cNvPicPr/>
                <p:nvPr/>
              </p:nvPicPr>
              <p:blipFill>
                <a:blip r:embed="rId478"/>
                <a:stretch>
                  <a:fillRect/>
                </a:stretch>
              </p:blipFill>
              <p:spPr>
                <a:xfrm>
                  <a:off x="7071582" y="2166950"/>
                  <a:ext cx="309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479">
              <p14:nvContentPartPr>
                <p14:cNvPr id="319" name="Ink 318">
                  <a:extLst>
                    <a:ext uri="{FF2B5EF4-FFF2-40B4-BE49-F238E27FC236}">
                      <a16:creationId xmlns:a16="http://schemas.microsoft.com/office/drawing/2014/main" id="{35E6479A-3492-600F-913B-0C77F20ADDD8}"/>
                    </a:ext>
                  </a:extLst>
                </p14:cNvPr>
                <p14:cNvContentPartPr/>
                <p14:nvPr/>
              </p14:nvContentPartPr>
              <p14:xfrm>
                <a:off x="7090662" y="2251190"/>
                <a:ext cx="32760" cy="54000"/>
              </p14:xfrm>
            </p:contentPart>
          </mc:Choice>
          <mc:Fallback xmlns="">
            <p:pic>
              <p:nvPicPr>
                <p:cNvPr id="319" name="Ink 318">
                  <a:extLst>
                    <a:ext uri="{FF2B5EF4-FFF2-40B4-BE49-F238E27FC236}">
                      <a16:creationId xmlns:a16="http://schemas.microsoft.com/office/drawing/2014/main" id="{35E6479A-3492-600F-913B-0C77F20ADDD8}"/>
                    </a:ext>
                  </a:extLst>
                </p:cNvPr>
                <p:cNvPicPr/>
                <p:nvPr/>
              </p:nvPicPr>
              <p:blipFill>
                <a:blip r:embed="rId480"/>
                <a:stretch>
                  <a:fillRect/>
                </a:stretch>
              </p:blipFill>
              <p:spPr>
                <a:xfrm>
                  <a:off x="7082022" y="2242190"/>
                  <a:ext cx="50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1">
              <p14:nvContentPartPr>
                <p14:cNvPr id="320" name="Ink 319">
                  <a:extLst>
                    <a:ext uri="{FF2B5EF4-FFF2-40B4-BE49-F238E27FC236}">
                      <a16:creationId xmlns:a16="http://schemas.microsoft.com/office/drawing/2014/main" id="{92E6938D-3C9D-1B53-0443-26F6052173F2}"/>
                    </a:ext>
                  </a:extLst>
                </p14:cNvPr>
                <p14:cNvContentPartPr/>
                <p14:nvPr/>
              </p14:nvContentPartPr>
              <p14:xfrm>
                <a:off x="7284702" y="2215550"/>
                <a:ext cx="87120" cy="64800"/>
              </p14:xfrm>
            </p:contentPart>
          </mc:Choice>
          <mc:Fallback xmlns="">
            <p:pic>
              <p:nvPicPr>
                <p:cNvPr id="320" name="Ink 319">
                  <a:extLst>
                    <a:ext uri="{FF2B5EF4-FFF2-40B4-BE49-F238E27FC236}">
                      <a16:creationId xmlns:a16="http://schemas.microsoft.com/office/drawing/2014/main" id="{92E6938D-3C9D-1B53-0443-26F6052173F2}"/>
                    </a:ext>
                  </a:extLst>
                </p:cNvPr>
                <p:cNvPicPr/>
                <p:nvPr/>
              </p:nvPicPr>
              <p:blipFill>
                <a:blip r:embed="rId482"/>
                <a:stretch>
                  <a:fillRect/>
                </a:stretch>
              </p:blipFill>
              <p:spPr>
                <a:xfrm>
                  <a:off x="7275702" y="2206910"/>
                  <a:ext cx="1047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483">
              <p14:nvContentPartPr>
                <p14:cNvPr id="321" name="Ink 320">
                  <a:extLst>
                    <a:ext uri="{FF2B5EF4-FFF2-40B4-BE49-F238E27FC236}">
                      <a16:creationId xmlns:a16="http://schemas.microsoft.com/office/drawing/2014/main" id="{AD7B44C8-CADB-49C0-C545-8A3A8703B7FE}"/>
                    </a:ext>
                  </a:extLst>
                </p14:cNvPr>
                <p14:cNvContentPartPr/>
                <p14:nvPr/>
              </p14:nvContentPartPr>
              <p14:xfrm>
                <a:off x="7548942" y="2199710"/>
                <a:ext cx="64440" cy="70920"/>
              </p14:xfrm>
            </p:contentPart>
          </mc:Choice>
          <mc:Fallback xmlns="">
            <p:pic>
              <p:nvPicPr>
                <p:cNvPr id="321" name="Ink 320">
                  <a:extLst>
                    <a:ext uri="{FF2B5EF4-FFF2-40B4-BE49-F238E27FC236}">
                      <a16:creationId xmlns:a16="http://schemas.microsoft.com/office/drawing/2014/main" id="{AD7B44C8-CADB-49C0-C545-8A3A8703B7FE}"/>
                    </a:ext>
                  </a:extLst>
                </p:cNvPr>
                <p:cNvPicPr/>
                <p:nvPr/>
              </p:nvPicPr>
              <p:blipFill>
                <a:blip r:embed="rId484"/>
                <a:stretch>
                  <a:fillRect/>
                </a:stretch>
              </p:blipFill>
              <p:spPr>
                <a:xfrm>
                  <a:off x="7540302" y="2191070"/>
                  <a:ext cx="8208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485">
              <p14:nvContentPartPr>
                <p14:cNvPr id="322" name="Ink 321">
                  <a:extLst>
                    <a:ext uri="{FF2B5EF4-FFF2-40B4-BE49-F238E27FC236}">
                      <a16:creationId xmlns:a16="http://schemas.microsoft.com/office/drawing/2014/main" id="{26BC93CB-AEFD-7AD1-7E60-C86E23A61B96}"/>
                    </a:ext>
                  </a:extLst>
                </p14:cNvPr>
                <p14:cNvContentPartPr/>
                <p14:nvPr/>
              </p14:nvContentPartPr>
              <p14:xfrm>
                <a:off x="7560102" y="2132030"/>
                <a:ext cx="150120" cy="122760"/>
              </p14:xfrm>
            </p:contentPart>
          </mc:Choice>
          <mc:Fallback xmlns="">
            <p:pic>
              <p:nvPicPr>
                <p:cNvPr id="322" name="Ink 321">
                  <a:extLst>
                    <a:ext uri="{FF2B5EF4-FFF2-40B4-BE49-F238E27FC236}">
                      <a16:creationId xmlns:a16="http://schemas.microsoft.com/office/drawing/2014/main" id="{26BC93CB-AEFD-7AD1-7E60-C86E23A61B96}"/>
                    </a:ext>
                  </a:extLst>
                </p:cNvPr>
                <p:cNvPicPr/>
                <p:nvPr/>
              </p:nvPicPr>
              <p:blipFill>
                <a:blip r:embed="rId486"/>
                <a:stretch>
                  <a:fillRect/>
                </a:stretch>
              </p:blipFill>
              <p:spPr>
                <a:xfrm>
                  <a:off x="7551102" y="2123390"/>
                  <a:ext cx="1677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87">
              <p14:nvContentPartPr>
                <p14:cNvPr id="323" name="Ink 322">
                  <a:extLst>
                    <a:ext uri="{FF2B5EF4-FFF2-40B4-BE49-F238E27FC236}">
                      <a16:creationId xmlns:a16="http://schemas.microsoft.com/office/drawing/2014/main" id="{65DBE133-78C4-4D35-ABC9-4F53670A166E}"/>
                    </a:ext>
                  </a:extLst>
                </p14:cNvPr>
                <p14:cNvContentPartPr/>
                <p14:nvPr/>
              </p14:nvContentPartPr>
              <p14:xfrm>
                <a:off x="7643982" y="2182790"/>
                <a:ext cx="121320" cy="47880"/>
              </p14:xfrm>
            </p:contentPart>
          </mc:Choice>
          <mc:Fallback xmlns="">
            <p:pic>
              <p:nvPicPr>
                <p:cNvPr id="323" name="Ink 322">
                  <a:extLst>
                    <a:ext uri="{FF2B5EF4-FFF2-40B4-BE49-F238E27FC236}">
                      <a16:creationId xmlns:a16="http://schemas.microsoft.com/office/drawing/2014/main" id="{65DBE133-78C4-4D35-ABC9-4F53670A166E}"/>
                    </a:ext>
                  </a:extLst>
                </p:cNvPr>
                <p:cNvPicPr/>
                <p:nvPr/>
              </p:nvPicPr>
              <p:blipFill>
                <a:blip r:embed="rId488"/>
                <a:stretch>
                  <a:fillRect/>
                </a:stretch>
              </p:blipFill>
              <p:spPr>
                <a:xfrm>
                  <a:off x="7635342" y="2174150"/>
                  <a:ext cx="13896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489">
              <p14:nvContentPartPr>
                <p14:cNvPr id="326" name="Ink 325">
                  <a:extLst>
                    <a:ext uri="{FF2B5EF4-FFF2-40B4-BE49-F238E27FC236}">
                      <a16:creationId xmlns:a16="http://schemas.microsoft.com/office/drawing/2014/main" id="{AEB9B593-7760-5DA6-B57F-9D496B9F3118}"/>
                    </a:ext>
                  </a:extLst>
                </p14:cNvPr>
                <p14:cNvContentPartPr/>
                <p14:nvPr/>
              </p14:nvContentPartPr>
              <p14:xfrm>
                <a:off x="7808862" y="2196110"/>
                <a:ext cx="131760" cy="43920"/>
              </p14:xfrm>
            </p:contentPart>
          </mc:Choice>
          <mc:Fallback xmlns="">
            <p:pic>
              <p:nvPicPr>
                <p:cNvPr id="326" name="Ink 325">
                  <a:extLst>
                    <a:ext uri="{FF2B5EF4-FFF2-40B4-BE49-F238E27FC236}">
                      <a16:creationId xmlns:a16="http://schemas.microsoft.com/office/drawing/2014/main" id="{AEB9B593-7760-5DA6-B57F-9D496B9F3118}"/>
                    </a:ext>
                  </a:extLst>
                </p:cNvPr>
                <p:cNvPicPr/>
                <p:nvPr/>
              </p:nvPicPr>
              <p:blipFill>
                <a:blip r:embed="rId490"/>
                <a:stretch>
                  <a:fillRect/>
                </a:stretch>
              </p:blipFill>
              <p:spPr>
                <a:xfrm>
                  <a:off x="7799862" y="2187470"/>
                  <a:ext cx="1494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91">
              <p14:nvContentPartPr>
                <p14:cNvPr id="327" name="Ink 326">
                  <a:extLst>
                    <a:ext uri="{FF2B5EF4-FFF2-40B4-BE49-F238E27FC236}">
                      <a16:creationId xmlns:a16="http://schemas.microsoft.com/office/drawing/2014/main" id="{59A20A37-4EB3-31B0-21D5-F80C4308B4D2}"/>
                    </a:ext>
                  </a:extLst>
                </p14:cNvPr>
                <p14:cNvContentPartPr/>
                <p14:nvPr/>
              </p14:nvContentPartPr>
              <p14:xfrm>
                <a:off x="7922982" y="2176310"/>
                <a:ext cx="10080" cy="34200"/>
              </p14:xfrm>
            </p:contentPart>
          </mc:Choice>
          <mc:Fallback xmlns="">
            <p:pic>
              <p:nvPicPr>
                <p:cNvPr id="327" name="Ink 326">
                  <a:extLst>
                    <a:ext uri="{FF2B5EF4-FFF2-40B4-BE49-F238E27FC236}">
                      <a16:creationId xmlns:a16="http://schemas.microsoft.com/office/drawing/2014/main" id="{59A20A37-4EB3-31B0-21D5-F80C4308B4D2}"/>
                    </a:ext>
                  </a:extLst>
                </p:cNvPr>
                <p:cNvPicPr/>
                <p:nvPr/>
              </p:nvPicPr>
              <p:blipFill>
                <a:blip r:embed="rId492"/>
                <a:stretch>
                  <a:fillRect/>
                </a:stretch>
              </p:blipFill>
              <p:spPr>
                <a:xfrm>
                  <a:off x="7914342" y="2167670"/>
                  <a:ext cx="2772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493">
              <p14:nvContentPartPr>
                <p14:cNvPr id="328" name="Ink 327">
                  <a:extLst>
                    <a:ext uri="{FF2B5EF4-FFF2-40B4-BE49-F238E27FC236}">
                      <a16:creationId xmlns:a16="http://schemas.microsoft.com/office/drawing/2014/main" id="{C51B0E65-B3F2-EC33-205C-640493854A34}"/>
                    </a:ext>
                  </a:extLst>
                </p14:cNvPr>
                <p14:cNvContentPartPr/>
                <p14:nvPr/>
              </p14:nvContentPartPr>
              <p14:xfrm>
                <a:off x="7975542" y="2193590"/>
                <a:ext cx="88920" cy="115200"/>
              </p14:xfrm>
            </p:contentPart>
          </mc:Choice>
          <mc:Fallback xmlns="">
            <p:pic>
              <p:nvPicPr>
                <p:cNvPr id="328" name="Ink 327">
                  <a:extLst>
                    <a:ext uri="{FF2B5EF4-FFF2-40B4-BE49-F238E27FC236}">
                      <a16:creationId xmlns:a16="http://schemas.microsoft.com/office/drawing/2014/main" id="{C51B0E65-B3F2-EC33-205C-640493854A34}"/>
                    </a:ext>
                  </a:extLst>
                </p:cNvPr>
                <p:cNvPicPr/>
                <p:nvPr/>
              </p:nvPicPr>
              <p:blipFill>
                <a:blip r:embed="rId494"/>
                <a:stretch>
                  <a:fillRect/>
                </a:stretch>
              </p:blipFill>
              <p:spPr>
                <a:xfrm>
                  <a:off x="7966902" y="2184590"/>
                  <a:ext cx="1065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495">
              <p14:nvContentPartPr>
                <p14:cNvPr id="329" name="Ink 328">
                  <a:extLst>
                    <a:ext uri="{FF2B5EF4-FFF2-40B4-BE49-F238E27FC236}">
                      <a16:creationId xmlns:a16="http://schemas.microsoft.com/office/drawing/2014/main" id="{B3F7A5F2-3D7A-3ADD-96E4-8CA8727325E0}"/>
                    </a:ext>
                  </a:extLst>
                </p14:cNvPr>
                <p14:cNvContentPartPr/>
                <p14:nvPr/>
              </p14:nvContentPartPr>
              <p14:xfrm>
                <a:off x="8068422" y="2115830"/>
                <a:ext cx="164160" cy="113400"/>
              </p14:xfrm>
            </p:contentPart>
          </mc:Choice>
          <mc:Fallback xmlns="">
            <p:pic>
              <p:nvPicPr>
                <p:cNvPr id="329" name="Ink 328">
                  <a:extLst>
                    <a:ext uri="{FF2B5EF4-FFF2-40B4-BE49-F238E27FC236}">
                      <a16:creationId xmlns:a16="http://schemas.microsoft.com/office/drawing/2014/main" id="{B3F7A5F2-3D7A-3ADD-96E4-8CA8727325E0}"/>
                    </a:ext>
                  </a:extLst>
                </p:cNvPr>
                <p:cNvPicPr/>
                <p:nvPr/>
              </p:nvPicPr>
              <p:blipFill>
                <a:blip r:embed="rId496"/>
                <a:stretch>
                  <a:fillRect/>
                </a:stretch>
              </p:blipFill>
              <p:spPr>
                <a:xfrm>
                  <a:off x="8059782" y="2106830"/>
                  <a:ext cx="1818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497">
              <p14:nvContentPartPr>
                <p14:cNvPr id="330" name="Ink 329">
                  <a:extLst>
                    <a:ext uri="{FF2B5EF4-FFF2-40B4-BE49-F238E27FC236}">
                      <a16:creationId xmlns:a16="http://schemas.microsoft.com/office/drawing/2014/main" id="{DD260C79-87AD-F75D-9040-06DA17DB0C4D}"/>
                    </a:ext>
                  </a:extLst>
                </p14:cNvPr>
                <p14:cNvContentPartPr/>
                <p14:nvPr/>
              </p14:nvContentPartPr>
              <p14:xfrm>
                <a:off x="8194782" y="2194670"/>
                <a:ext cx="51120" cy="11520"/>
              </p14:xfrm>
            </p:contentPart>
          </mc:Choice>
          <mc:Fallback xmlns="">
            <p:pic>
              <p:nvPicPr>
                <p:cNvPr id="330" name="Ink 329">
                  <a:extLst>
                    <a:ext uri="{FF2B5EF4-FFF2-40B4-BE49-F238E27FC236}">
                      <a16:creationId xmlns:a16="http://schemas.microsoft.com/office/drawing/2014/main" id="{DD260C79-87AD-F75D-9040-06DA17DB0C4D}"/>
                    </a:ext>
                  </a:extLst>
                </p:cNvPr>
                <p:cNvPicPr/>
                <p:nvPr/>
              </p:nvPicPr>
              <p:blipFill>
                <a:blip r:embed="rId498"/>
                <a:stretch>
                  <a:fillRect/>
                </a:stretch>
              </p:blipFill>
              <p:spPr>
                <a:xfrm>
                  <a:off x="8186142" y="2185670"/>
                  <a:ext cx="6876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499">
              <p14:nvContentPartPr>
                <p14:cNvPr id="343" name="Ink 342">
                  <a:extLst>
                    <a:ext uri="{FF2B5EF4-FFF2-40B4-BE49-F238E27FC236}">
                      <a16:creationId xmlns:a16="http://schemas.microsoft.com/office/drawing/2014/main" id="{360C6D01-2666-0198-4263-F2E591F00352}"/>
                    </a:ext>
                  </a:extLst>
                </p14:cNvPr>
                <p14:cNvContentPartPr/>
                <p14:nvPr/>
              </p14:nvContentPartPr>
              <p14:xfrm>
                <a:off x="7497462" y="2501390"/>
                <a:ext cx="4680" cy="11520"/>
              </p14:xfrm>
            </p:contentPart>
          </mc:Choice>
          <mc:Fallback xmlns="">
            <p:pic>
              <p:nvPicPr>
                <p:cNvPr id="343" name="Ink 342">
                  <a:extLst>
                    <a:ext uri="{FF2B5EF4-FFF2-40B4-BE49-F238E27FC236}">
                      <a16:creationId xmlns:a16="http://schemas.microsoft.com/office/drawing/2014/main" id="{360C6D01-2666-0198-4263-F2E591F00352}"/>
                    </a:ext>
                  </a:extLst>
                </p:cNvPr>
                <p:cNvPicPr/>
                <p:nvPr/>
              </p:nvPicPr>
              <p:blipFill>
                <a:blip r:embed="rId500"/>
                <a:stretch>
                  <a:fillRect/>
                </a:stretch>
              </p:blipFill>
              <p:spPr>
                <a:xfrm>
                  <a:off x="7488822" y="2492390"/>
                  <a:ext cx="22320" cy="29160"/>
                </a:xfrm>
                <a:prstGeom prst="rect">
                  <a:avLst/>
                </a:prstGeom>
              </p:spPr>
            </p:pic>
          </mc:Fallback>
        </mc:AlternateContent>
      </p:grpSp>
      <p:grpSp>
        <p:nvGrpSpPr>
          <p:cNvPr id="394" name="Group 393">
            <a:extLst>
              <a:ext uri="{FF2B5EF4-FFF2-40B4-BE49-F238E27FC236}">
                <a16:creationId xmlns:a16="http://schemas.microsoft.com/office/drawing/2014/main" id="{FCE280A6-B391-3F6E-C56E-4B90BEAC7990}"/>
              </a:ext>
            </a:extLst>
          </p:cNvPr>
          <p:cNvGrpSpPr/>
          <p:nvPr/>
        </p:nvGrpSpPr>
        <p:grpSpPr>
          <a:xfrm>
            <a:off x="6582342" y="2595429"/>
            <a:ext cx="2472120" cy="432360"/>
            <a:chOff x="6582342" y="2595429"/>
            <a:chExt cx="2472120" cy="432360"/>
          </a:xfrm>
        </p:grpSpPr>
        <mc:AlternateContent xmlns:mc="http://schemas.openxmlformats.org/markup-compatibility/2006" xmlns:p14="http://schemas.microsoft.com/office/powerpoint/2010/main">
          <mc:Choice Requires="p14">
            <p:contentPart p14:bwMode="auto" r:id="rId501">
              <p14:nvContentPartPr>
                <p14:cNvPr id="345" name="Ink 344">
                  <a:extLst>
                    <a:ext uri="{FF2B5EF4-FFF2-40B4-BE49-F238E27FC236}">
                      <a16:creationId xmlns:a16="http://schemas.microsoft.com/office/drawing/2014/main" id="{142A110C-BFCA-286D-7DAD-296F024314A0}"/>
                    </a:ext>
                  </a:extLst>
                </p14:cNvPr>
                <p14:cNvContentPartPr/>
                <p14:nvPr/>
              </p14:nvContentPartPr>
              <p14:xfrm>
                <a:off x="6725982" y="2695194"/>
                <a:ext cx="9720" cy="96480"/>
              </p14:xfrm>
            </p:contentPart>
          </mc:Choice>
          <mc:Fallback xmlns="">
            <p:pic>
              <p:nvPicPr>
                <p:cNvPr id="345" name="Ink 344">
                  <a:extLst>
                    <a:ext uri="{FF2B5EF4-FFF2-40B4-BE49-F238E27FC236}">
                      <a16:creationId xmlns:a16="http://schemas.microsoft.com/office/drawing/2014/main" id="{142A110C-BFCA-286D-7DAD-296F024314A0}"/>
                    </a:ext>
                  </a:extLst>
                </p:cNvPr>
                <p:cNvPicPr/>
                <p:nvPr/>
              </p:nvPicPr>
              <p:blipFill>
                <a:blip r:embed="rId502"/>
                <a:stretch>
                  <a:fillRect/>
                </a:stretch>
              </p:blipFill>
              <p:spPr>
                <a:xfrm>
                  <a:off x="6717342" y="2686194"/>
                  <a:ext cx="2736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03">
              <p14:nvContentPartPr>
                <p14:cNvPr id="346" name="Ink 345">
                  <a:extLst>
                    <a:ext uri="{FF2B5EF4-FFF2-40B4-BE49-F238E27FC236}">
                      <a16:creationId xmlns:a16="http://schemas.microsoft.com/office/drawing/2014/main" id="{CF51B257-696C-F6A4-5E45-36B929735DF9}"/>
                    </a:ext>
                  </a:extLst>
                </p14:cNvPr>
                <p14:cNvContentPartPr/>
                <p14:nvPr/>
              </p14:nvContentPartPr>
              <p14:xfrm>
                <a:off x="6797622" y="2675394"/>
                <a:ext cx="79920" cy="121680"/>
              </p14:xfrm>
            </p:contentPart>
          </mc:Choice>
          <mc:Fallback xmlns="">
            <p:pic>
              <p:nvPicPr>
                <p:cNvPr id="346" name="Ink 345">
                  <a:extLst>
                    <a:ext uri="{FF2B5EF4-FFF2-40B4-BE49-F238E27FC236}">
                      <a16:creationId xmlns:a16="http://schemas.microsoft.com/office/drawing/2014/main" id="{CF51B257-696C-F6A4-5E45-36B929735DF9}"/>
                    </a:ext>
                  </a:extLst>
                </p:cNvPr>
                <p:cNvPicPr/>
                <p:nvPr/>
              </p:nvPicPr>
              <p:blipFill>
                <a:blip r:embed="rId504"/>
                <a:stretch>
                  <a:fillRect/>
                </a:stretch>
              </p:blipFill>
              <p:spPr>
                <a:xfrm>
                  <a:off x="6788622" y="2666394"/>
                  <a:ext cx="97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505">
              <p14:nvContentPartPr>
                <p14:cNvPr id="347" name="Ink 346">
                  <a:extLst>
                    <a:ext uri="{FF2B5EF4-FFF2-40B4-BE49-F238E27FC236}">
                      <a16:creationId xmlns:a16="http://schemas.microsoft.com/office/drawing/2014/main" id="{5350A183-7CAF-0B8E-F4ED-CED8D7857A83}"/>
                    </a:ext>
                  </a:extLst>
                </p14:cNvPr>
                <p14:cNvContentPartPr/>
                <p14:nvPr/>
              </p14:nvContentPartPr>
              <p14:xfrm>
                <a:off x="6919302" y="2689074"/>
                <a:ext cx="105480" cy="87840"/>
              </p14:xfrm>
            </p:contentPart>
          </mc:Choice>
          <mc:Fallback xmlns="">
            <p:pic>
              <p:nvPicPr>
                <p:cNvPr id="347" name="Ink 346">
                  <a:extLst>
                    <a:ext uri="{FF2B5EF4-FFF2-40B4-BE49-F238E27FC236}">
                      <a16:creationId xmlns:a16="http://schemas.microsoft.com/office/drawing/2014/main" id="{5350A183-7CAF-0B8E-F4ED-CED8D7857A83}"/>
                    </a:ext>
                  </a:extLst>
                </p:cNvPr>
                <p:cNvPicPr/>
                <p:nvPr/>
              </p:nvPicPr>
              <p:blipFill>
                <a:blip r:embed="rId506"/>
                <a:stretch>
                  <a:fillRect/>
                </a:stretch>
              </p:blipFill>
              <p:spPr>
                <a:xfrm>
                  <a:off x="6910302" y="2680434"/>
                  <a:ext cx="12312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507">
              <p14:nvContentPartPr>
                <p14:cNvPr id="348" name="Ink 347">
                  <a:extLst>
                    <a:ext uri="{FF2B5EF4-FFF2-40B4-BE49-F238E27FC236}">
                      <a16:creationId xmlns:a16="http://schemas.microsoft.com/office/drawing/2014/main" id="{22EC0560-0CDC-E43D-5C64-523054F74613}"/>
                    </a:ext>
                  </a:extLst>
                </p14:cNvPr>
                <p14:cNvContentPartPr/>
                <p14:nvPr/>
              </p14:nvContentPartPr>
              <p14:xfrm>
                <a:off x="7093902" y="2731194"/>
                <a:ext cx="98280" cy="5400"/>
              </p14:xfrm>
            </p:contentPart>
          </mc:Choice>
          <mc:Fallback xmlns="">
            <p:pic>
              <p:nvPicPr>
                <p:cNvPr id="348" name="Ink 347">
                  <a:extLst>
                    <a:ext uri="{FF2B5EF4-FFF2-40B4-BE49-F238E27FC236}">
                      <a16:creationId xmlns:a16="http://schemas.microsoft.com/office/drawing/2014/main" id="{22EC0560-0CDC-E43D-5C64-523054F74613}"/>
                    </a:ext>
                  </a:extLst>
                </p:cNvPr>
                <p:cNvPicPr/>
                <p:nvPr/>
              </p:nvPicPr>
              <p:blipFill>
                <a:blip r:embed="rId508"/>
                <a:stretch>
                  <a:fillRect/>
                </a:stretch>
              </p:blipFill>
              <p:spPr>
                <a:xfrm>
                  <a:off x="7084902" y="2722554"/>
                  <a:ext cx="115920" cy="23040"/>
                </a:xfrm>
                <a:prstGeom prst="rect">
                  <a:avLst/>
                </a:prstGeom>
              </p:spPr>
            </p:pic>
          </mc:Fallback>
        </mc:AlternateContent>
        <mc:AlternateContent xmlns:mc="http://schemas.openxmlformats.org/markup-compatibility/2006" xmlns:p14="http://schemas.microsoft.com/office/powerpoint/2010/main">
          <mc:Choice Requires="p14">
            <p:contentPart p14:bwMode="auto" r:id="rId509">
              <p14:nvContentPartPr>
                <p14:cNvPr id="350" name="Ink 349">
                  <a:extLst>
                    <a:ext uri="{FF2B5EF4-FFF2-40B4-BE49-F238E27FC236}">
                      <a16:creationId xmlns:a16="http://schemas.microsoft.com/office/drawing/2014/main" id="{D6B32748-2AAA-A0C3-649F-2A9DCA7FF1A5}"/>
                    </a:ext>
                  </a:extLst>
                </p14:cNvPr>
                <p14:cNvContentPartPr/>
                <p14:nvPr/>
              </p14:nvContentPartPr>
              <p14:xfrm>
                <a:off x="7285422" y="2627642"/>
                <a:ext cx="54000" cy="163800"/>
              </p14:xfrm>
            </p:contentPart>
          </mc:Choice>
          <mc:Fallback xmlns="">
            <p:pic>
              <p:nvPicPr>
                <p:cNvPr id="350" name="Ink 349">
                  <a:extLst>
                    <a:ext uri="{FF2B5EF4-FFF2-40B4-BE49-F238E27FC236}">
                      <a16:creationId xmlns:a16="http://schemas.microsoft.com/office/drawing/2014/main" id="{D6B32748-2AAA-A0C3-649F-2A9DCA7FF1A5}"/>
                    </a:ext>
                  </a:extLst>
                </p:cNvPr>
                <p:cNvPicPr/>
                <p:nvPr/>
              </p:nvPicPr>
              <p:blipFill>
                <a:blip r:embed="rId510"/>
                <a:stretch>
                  <a:fillRect/>
                </a:stretch>
              </p:blipFill>
              <p:spPr>
                <a:xfrm>
                  <a:off x="7276422" y="2619002"/>
                  <a:ext cx="7164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511">
              <p14:nvContentPartPr>
                <p14:cNvPr id="351" name="Ink 350">
                  <a:extLst>
                    <a:ext uri="{FF2B5EF4-FFF2-40B4-BE49-F238E27FC236}">
                      <a16:creationId xmlns:a16="http://schemas.microsoft.com/office/drawing/2014/main" id="{6F0B0817-5365-6CF6-94D5-AE62D40D370A}"/>
                    </a:ext>
                  </a:extLst>
                </p14:cNvPr>
                <p14:cNvContentPartPr/>
                <p14:nvPr/>
              </p14:nvContentPartPr>
              <p14:xfrm>
                <a:off x="7419342" y="2679482"/>
                <a:ext cx="14760" cy="94680"/>
              </p14:xfrm>
            </p:contentPart>
          </mc:Choice>
          <mc:Fallback xmlns="">
            <p:pic>
              <p:nvPicPr>
                <p:cNvPr id="351" name="Ink 350">
                  <a:extLst>
                    <a:ext uri="{FF2B5EF4-FFF2-40B4-BE49-F238E27FC236}">
                      <a16:creationId xmlns:a16="http://schemas.microsoft.com/office/drawing/2014/main" id="{6F0B0817-5365-6CF6-94D5-AE62D40D370A}"/>
                    </a:ext>
                  </a:extLst>
                </p:cNvPr>
                <p:cNvPicPr/>
                <p:nvPr/>
              </p:nvPicPr>
              <p:blipFill>
                <a:blip r:embed="rId512"/>
                <a:stretch>
                  <a:fillRect/>
                </a:stretch>
              </p:blipFill>
              <p:spPr>
                <a:xfrm>
                  <a:off x="7410702" y="2670842"/>
                  <a:ext cx="3240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513">
              <p14:nvContentPartPr>
                <p14:cNvPr id="352" name="Ink 351">
                  <a:extLst>
                    <a:ext uri="{FF2B5EF4-FFF2-40B4-BE49-F238E27FC236}">
                      <a16:creationId xmlns:a16="http://schemas.microsoft.com/office/drawing/2014/main" id="{E10FC753-D1C3-E47D-9F30-05D88E7AAD57}"/>
                    </a:ext>
                  </a:extLst>
                </p14:cNvPr>
                <p14:cNvContentPartPr/>
                <p14:nvPr/>
              </p14:nvContentPartPr>
              <p14:xfrm>
                <a:off x="7503582" y="2656802"/>
                <a:ext cx="44640" cy="109440"/>
              </p14:xfrm>
            </p:contentPart>
          </mc:Choice>
          <mc:Fallback xmlns="">
            <p:pic>
              <p:nvPicPr>
                <p:cNvPr id="352" name="Ink 351">
                  <a:extLst>
                    <a:ext uri="{FF2B5EF4-FFF2-40B4-BE49-F238E27FC236}">
                      <a16:creationId xmlns:a16="http://schemas.microsoft.com/office/drawing/2014/main" id="{E10FC753-D1C3-E47D-9F30-05D88E7AAD57}"/>
                    </a:ext>
                  </a:extLst>
                </p:cNvPr>
                <p:cNvPicPr/>
                <p:nvPr/>
              </p:nvPicPr>
              <p:blipFill>
                <a:blip r:embed="rId514"/>
                <a:stretch>
                  <a:fillRect/>
                </a:stretch>
              </p:blipFill>
              <p:spPr>
                <a:xfrm>
                  <a:off x="7494582" y="2648162"/>
                  <a:ext cx="6228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515">
              <p14:nvContentPartPr>
                <p14:cNvPr id="353" name="Ink 352">
                  <a:extLst>
                    <a:ext uri="{FF2B5EF4-FFF2-40B4-BE49-F238E27FC236}">
                      <a16:creationId xmlns:a16="http://schemas.microsoft.com/office/drawing/2014/main" id="{94FDA559-C06A-EA9B-2763-4C1B3E5B4230}"/>
                    </a:ext>
                  </a:extLst>
                </p14:cNvPr>
                <p14:cNvContentPartPr/>
                <p14:nvPr/>
              </p14:nvContentPartPr>
              <p14:xfrm>
                <a:off x="7600422" y="2675522"/>
                <a:ext cx="66600" cy="61560"/>
              </p14:xfrm>
            </p:contentPart>
          </mc:Choice>
          <mc:Fallback xmlns="">
            <p:pic>
              <p:nvPicPr>
                <p:cNvPr id="353" name="Ink 352">
                  <a:extLst>
                    <a:ext uri="{FF2B5EF4-FFF2-40B4-BE49-F238E27FC236}">
                      <a16:creationId xmlns:a16="http://schemas.microsoft.com/office/drawing/2014/main" id="{94FDA559-C06A-EA9B-2763-4C1B3E5B4230}"/>
                    </a:ext>
                  </a:extLst>
                </p:cNvPr>
                <p:cNvPicPr/>
                <p:nvPr/>
              </p:nvPicPr>
              <p:blipFill>
                <a:blip r:embed="rId516"/>
                <a:stretch>
                  <a:fillRect/>
                </a:stretch>
              </p:blipFill>
              <p:spPr>
                <a:xfrm>
                  <a:off x="7591422" y="2666522"/>
                  <a:ext cx="84240" cy="79200"/>
                </a:xfrm>
                <a:prstGeom prst="rect">
                  <a:avLst/>
                </a:prstGeom>
              </p:spPr>
            </p:pic>
          </mc:Fallback>
        </mc:AlternateContent>
        <mc:AlternateContent xmlns:mc="http://schemas.openxmlformats.org/markup-compatibility/2006" xmlns:p14="http://schemas.microsoft.com/office/powerpoint/2010/main">
          <mc:Choice Requires="p14">
            <p:contentPart p14:bwMode="auto" r:id="rId517">
              <p14:nvContentPartPr>
                <p14:cNvPr id="354" name="Ink 353">
                  <a:extLst>
                    <a:ext uri="{FF2B5EF4-FFF2-40B4-BE49-F238E27FC236}">
                      <a16:creationId xmlns:a16="http://schemas.microsoft.com/office/drawing/2014/main" id="{767AEED1-E2CE-4EE0-7092-C441A1935D6C}"/>
                    </a:ext>
                  </a:extLst>
                </p14:cNvPr>
                <p14:cNvContentPartPr/>
                <p14:nvPr/>
              </p14:nvContentPartPr>
              <p14:xfrm>
                <a:off x="7746942" y="2682002"/>
                <a:ext cx="45000" cy="8640"/>
              </p14:xfrm>
            </p:contentPart>
          </mc:Choice>
          <mc:Fallback xmlns="">
            <p:pic>
              <p:nvPicPr>
                <p:cNvPr id="354" name="Ink 353">
                  <a:extLst>
                    <a:ext uri="{FF2B5EF4-FFF2-40B4-BE49-F238E27FC236}">
                      <a16:creationId xmlns:a16="http://schemas.microsoft.com/office/drawing/2014/main" id="{767AEED1-E2CE-4EE0-7092-C441A1935D6C}"/>
                    </a:ext>
                  </a:extLst>
                </p:cNvPr>
                <p:cNvPicPr/>
                <p:nvPr/>
              </p:nvPicPr>
              <p:blipFill>
                <a:blip r:embed="rId518"/>
                <a:stretch>
                  <a:fillRect/>
                </a:stretch>
              </p:blipFill>
              <p:spPr>
                <a:xfrm>
                  <a:off x="7738302" y="2673362"/>
                  <a:ext cx="62640" cy="26280"/>
                </a:xfrm>
                <a:prstGeom prst="rect">
                  <a:avLst/>
                </a:prstGeom>
              </p:spPr>
            </p:pic>
          </mc:Fallback>
        </mc:AlternateContent>
        <mc:AlternateContent xmlns:mc="http://schemas.openxmlformats.org/markup-compatibility/2006" xmlns:p14="http://schemas.microsoft.com/office/powerpoint/2010/main">
          <mc:Choice Requires="p14">
            <p:contentPart p14:bwMode="auto" r:id="rId519">
              <p14:nvContentPartPr>
                <p14:cNvPr id="355" name="Ink 354">
                  <a:extLst>
                    <a:ext uri="{FF2B5EF4-FFF2-40B4-BE49-F238E27FC236}">
                      <a16:creationId xmlns:a16="http://schemas.microsoft.com/office/drawing/2014/main" id="{C3172D34-3F9B-7259-6964-F8662018C5C2}"/>
                    </a:ext>
                  </a:extLst>
                </p14:cNvPr>
                <p14:cNvContentPartPr/>
                <p14:nvPr/>
              </p14:nvContentPartPr>
              <p14:xfrm>
                <a:off x="7846302" y="2678042"/>
                <a:ext cx="101520" cy="115920"/>
              </p14:xfrm>
            </p:contentPart>
          </mc:Choice>
          <mc:Fallback xmlns="">
            <p:pic>
              <p:nvPicPr>
                <p:cNvPr id="355" name="Ink 354">
                  <a:extLst>
                    <a:ext uri="{FF2B5EF4-FFF2-40B4-BE49-F238E27FC236}">
                      <a16:creationId xmlns:a16="http://schemas.microsoft.com/office/drawing/2014/main" id="{C3172D34-3F9B-7259-6964-F8662018C5C2}"/>
                    </a:ext>
                  </a:extLst>
                </p:cNvPr>
                <p:cNvPicPr/>
                <p:nvPr/>
              </p:nvPicPr>
              <p:blipFill>
                <a:blip r:embed="rId520"/>
                <a:stretch>
                  <a:fillRect/>
                </a:stretch>
              </p:blipFill>
              <p:spPr>
                <a:xfrm>
                  <a:off x="7837302" y="2669402"/>
                  <a:ext cx="11916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521">
              <p14:nvContentPartPr>
                <p14:cNvPr id="356" name="Ink 355">
                  <a:extLst>
                    <a:ext uri="{FF2B5EF4-FFF2-40B4-BE49-F238E27FC236}">
                      <a16:creationId xmlns:a16="http://schemas.microsoft.com/office/drawing/2014/main" id="{C1111135-E5A1-2BD4-E991-FC249E1BD7D9}"/>
                    </a:ext>
                  </a:extLst>
                </p14:cNvPr>
                <p14:cNvContentPartPr/>
                <p14:nvPr/>
              </p14:nvContentPartPr>
              <p14:xfrm>
                <a:off x="7938102" y="2630162"/>
                <a:ext cx="86040" cy="163080"/>
              </p14:xfrm>
            </p:contentPart>
          </mc:Choice>
          <mc:Fallback xmlns="">
            <p:pic>
              <p:nvPicPr>
                <p:cNvPr id="356" name="Ink 355">
                  <a:extLst>
                    <a:ext uri="{FF2B5EF4-FFF2-40B4-BE49-F238E27FC236}">
                      <a16:creationId xmlns:a16="http://schemas.microsoft.com/office/drawing/2014/main" id="{C1111135-E5A1-2BD4-E991-FC249E1BD7D9}"/>
                    </a:ext>
                  </a:extLst>
                </p:cNvPr>
                <p:cNvPicPr/>
                <p:nvPr/>
              </p:nvPicPr>
              <p:blipFill>
                <a:blip r:embed="rId522"/>
                <a:stretch>
                  <a:fillRect/>
                </a:stretch>
              </p:blipFill>
              <p:spPr>
                <a:xfrm>
                  <a:off x="7929102" y="2621522"/>
                  <a:ext cx="10368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523">
              <p14:nvContentPartPr>
                <p14:cNvPr id="357" name="Ink 356">
                  <a:extLst>
                    <a:ext uri="{FF2B5EF4-FFF2-40B4-BE49-F238E27FC236}">
                      <a16:creationId xmlns:a16="http://schemas.microsoft.com/office/drawing/2014/main" id="{549DB2FD-4231-DEBE-3C7D-2CA52E0622E4}"/>
                    </a:ext>
                  </a:extLst>
                </p14:cNvPr>
                <p14:cNvContentPartPr/>
                <p14:nvPr/>
              </p14:nvContentPartPr>
              <p14:xfrm>
                <a:off x="8081382" y="2692442"/>
                <a:ext cx="77040" cy="3960"/>
              </p14:xfrm>
            </p:contentPart>
          </mc:Choice>
          <mc:Fallback xmlns="">
            <p:pic>
              <p:nvPicPr>
                <p:cNvPr id="357" name="Ink 356">
                  <a:extLst>
                    <a:ext uri="{FF2B5EF4-FFF2-40B4-BE49-F238E27FC236}">
                      <a16:creationId xmlns:a16="http://schemas.microsoft.com/office/drawing/2014/main" id="{549DB2FD-4231-DEBE-3C7D-2CA52E0622E4}"/>
                    </a:ext>
                  </a:extLst>
                </p:cNvPr>
                <p:cNvPicPr/>
                <p:nvPr/>
              </p:nvPicPr>
              <p:blipFill>
                <a:blip r:embed="rId524"/>
                <a:stretch>
                  <a:fillRect/>
                </a:stretch>
              </p:blipFill>
              <p:spPr>
                <a:xfrm>
                  <a:off x="8072382" y="2683442"/>
                  <a:ext cx="94680" cy="21600"/>
                </a:xfrm>
                <a:prstGeom prst="rect">
                  <a:avLst/>
                </a:prstGeom>
              </p:spPr>
            </p:pic>
          </mc:Fallback>
        </mc:AlternateContent>
        <mc:AlternateContent xmlns:mc="http://schemas.openxmlformats.org/markup-compatibility/2006" xmlns:p14="http://schemas.microsoft.com/office/powerpoint/2010/main">
          <mc:Choice Requires="p14">
            <p:contentPart p14:bwMode="auto" r:id="rId525">
              <p14:nvContentPartPr>
                <p14:cNvPr id="359" name="Ink 358">
                  <a:extLst>
                    <a:ext uri="{FF2B5EF4-FFF2-40B4-BE49-F238E27FC236}">
                      <a16:creationId xmlns:a16="http://schemas.microsoft.com/office/drawing/2014/main" id="{43073A71-36B3-8736-0843-E19D90B226D3}"/>
                    </a:ext>
                  </a:extLst>
                </p14:cNvPr>
                <p14:cNvContentPartPr/>
                <p14:nvPr/>
              </p14:nvContentPartPr>
              <p14:xfrm>
                <a:off x="8250582" y="2597229"/>
                <a:ext cx="39960" cy="185400"/>
              </p14:xfrm>
            </p:contentPart>
          </mc:Choice>
          <mc:Fallback xmlns="">
            <p:pic>
              <p:nvPicPr>
                <p:cNvPr id="359" name="Ink 358">
                  <a:extLst>
                    <a:ext uri="{FF2B5EF4-FFF2-40B4-BE49-F238E27FC236}">
                      <a16:creationId xmlns:a16="http://schemas.microsoft.com/office/drawing/2014/main" id="{43073A71-36B3-8736-0843-E19D90B226D3}"/>
                    </a:ext>
                  </a:extLst>
                </p:cNvPr>
                <p:cNvPicPr/>
                <p:nvPr/>
              </p:nvPicPr>
              <p:blipFill>
                <a:blip r:embed="rId526"/>
                <a:stretch>
                  <a:fillRect/>
                </a:stretch>
              </p:blipFill>
              <p:spPr>
                <a:xfrm>
                  <a:off x="8241942" y="2588229"/>
                  <a:ext cx="5760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527">
              <p14:nvContentPartPr>
                <p14:cNvPr id="360" name="Ink 359">
                  <a:extLst>
                    <a:ext uri="{FF2B5EF4-FFF2-40B4-BE49-F238E27FC236}">
                      <a16:creationId xmlns:a16="http://schemas.microsoft.com/office/drawing/2014/main" id="{E4AEC6C3-D448-2457-1408-C5048E6D75C3}"/>
                    </a:ext>
                  </a:extLst>
                </p14:cNvPr>
                <p14:cNvContentPartPr/>
                <p14:nvPr/>
              </p14:nvContentPartPr>
              <p14:xfrm>
                <a:off x="8329422" y="2673189"/>
                <a:ext cx="17640" cy="86040"/>
              </p14:xfrm>
            </p:contentPart>
          </mc:Choice>
          <mc:Fallback xmlns="">
            <p:pic>
              <p:nvPicPr>
                <p:cNvPr id="360" name="Ink 359">
                  <a:extLst>
                    <a:ext uri="{FF2B5EF4-FFF2-40B4-BE49-F238E27FC236}">
                      <a16:creationId xmlns:a16="http://schemas.microsoft.com/office/drawing/2014/main" id="{E4AEC6C3-D448-2457-1408-C5048E6D75C3}"/>
                    </a:ext>
                  </a:extLst>
                </p:cNvPr>
                <p:cNvPicPr/>
                <p:nvPr/>
              </p:nvPicPr>
              <p:blipFill>
                <a:blip r:embed="rId528"/>
                <a:stretch>
                  <a:fillRect/>
                </a:stretch>
              </p:blipFill>
              <p:spPr>
                <a:xfrm>
                  <a:off x="8320422" y="2664549"/>
                  <a:ext cx="3528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529">
              <p14:nvContentPartPr>
                <p14:cNvPr id="362" name="Ink 361">
                  <a:extLst>
                    <a:ext uri="{FF2B5EF4-FFF2-40B4-BE49-F238E27FC236}">
                      <a16:creationId xmlns:a16="http://schemas.microsoft.com/office/drawing/2014/main" id="{5F1D6609-295F-1E42-CCA2-CBEB6423D8B4}"/>
                    </a:ext>
                  </a:extLst>
                </p14:cNvPr>
                <p14:cNvContentPartPr/>
                <p14:nvPr/>
              </p14:nvContentPartPr>
              <p14:xfrm>
                <a:off x="8400702" y="2643309"/>
                <a:ext cx="66600" cy="123840"/>
              </p14:xfrm>
            </p:contentPart>
          </mc:Choice>
          <mc:Fallback xmlns="">
            <p:pic>
              <p:nvPicPr>
                <p:cNvPr id="362" name="Ink 361">
                  <a:extLst>
                    <a:ext uri="{FF2B5EF4-FFF2-40B4-BE49-F238E27FC236}">
                      <a16:creationId xmlns:a16="http://schemas.microsoft.com/office/drawing/2014/main" id="{5F1D6609-295F-1E42-CCA2-CBEB6423D8B4}"/>
                    </a:ext>
                  </a:extLst>
                </p:cNvPr>
                <p:cNvPicPr/>
                <p:nvPr/>
              </p:nvPicPr>
              <p:blipFill>
                <a:blip r:embed="rId530"/>
                <a:stretch>
                  <a:fillRect/>
                </a:stretch>
              </p:blipFill>
              <p:spPr>
                <a:xfrm>
                  <a:off x="8392062" y="2634669"/>
                  <a:ext cx="842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531">
              <p14:nvContentPartPr>
                <p14:cNvPr id="363" name="Ink 362">
                  <a:extLst>
                    <a:ext uri="{FF2B5EF4-FFF2-40B4-BE49-F238E27FC236}">
                      <a16:creationId xmlns:a16="http://schemas.microsoft.com/office/drawing/2014/main" id="{EE9938BE-4247-C6FA-C462-66A05DFA63A0}"/>
                    </a:ext>
                  </a:extLst>
                </p14:cNvPr>
                <p14:cNvContentPartPr/>
                <p14:nvPr/>
              </p14:nvContentPartPr>
              <p14:xfrm>
                <a:off x="8503662" y="2672469"/>
                <a:ext cx="73080" cy="65160"/>
              </p14:xfrm>
            </p:contentPart>
          </mc:Choice>
          <mc:Fallback xmlns="">
            <p:pic>
              <p:nvPicPr>
                <p:cNvPr id="363" name="Ink 362">
                  <a:extLst>
                    <a:ext uri="{FF2B5EF4-FFF2-40B4-BE49-F238E27FC236}">
                      <a16:creationId xmlns:a16="http://schemas.microsoft.com/office/drawing/2014/main" id="{EE9938BE-4247-C6FA-C462-66A05DFA63A0}"/>
                    </a:ext>
                  </a:extLst>
                </p:cNvPr>
                <p:cNvPicPr/>
                <p:nvPr/>
              </p:nvPicPr>
              <p:blipFill>
                <a:blip r:embed="rId532"/>
                <a:stretch>
                  <a:fillRect/>
                </a:stretch>
              </p:blipFill>
              <p:spPr>
                <a:xfrm>
                  <a:off x="8495022" y="2663829"/>
                  <a:ext cx="9072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533">
              <p14:nvContentPartPr>
                <p14:cNvPr id="364" name="Ink 363">
                  <a:extLst>
                    <a:ext uri="{FF2B5EF4-FFF2-40B4-BE49-F238E27FC236}">
                      <a16:creationId xmlns:a16="http://schemas.microsoft.com/office/drawing/2014/main" id="{F55DC0D0-554F-3FF2-E8B0-84C528B3027F}"/>
                    </a:ext>
                  </a:extLst>
                </p14:cNvPr>
                <p14:cNvContentPartPr/>
                <p14:nvPr/>
              </p14:nvContentPartPr>
              <p14:xfrm>
                <a:off x="8636862" y="2690829"/>
                <a:ext cx="60840" cy="12240"/>
              </p14:xfrm>
            </p:contentPart>
          </mc:Choice>
          <mc:Fallback xmlns="">
            <p:pic>
              <p:nvPicPr>
                <p:cNvPr id="364" name="Ink 363">
                  <a:extLst>
                    <a:ext uri="{FF2B5EF4-FFF2-40B4-BE49-F238E27FC236}">
                      <a16:creationId xmlns:a16="http://schemas.microsoft.com/office/drawing/2014/main" id="{F55DC0D0-554F-3FF2-E8B0-84C528B3027F}"/>
                    </a:ext>
                  </a:extLst>
                </p:cNvPr>
                <p:cNvPicPr/>
                <p:nvPr/>
              </p:nvPicPr>
              <p:blipFill>
                <a:blip r:embed="rId534"/>
                <a:stretch>
                  <a:fillRect/>
                </a:stretch>
              </p:blipFill>
              <p:spPr>
                <a:xfrm>
                  <a:off x="8628222" y="2681829"/>
                  <a:ext cx="78480" cy="29880"/>
                </a:xfrm>
                <a:prstGeom prst="rect">
                  <a:avLst/>
                </a:prstGeom>
              </p:spPr>
            </p:pic>
          </mc:Fallback>
        </mc:AlternateContent>
        <mc:AlternateContent xmlns:mc="http://schemas.openxmlformats.org/markup-compatibility/2006" xmlns:p14="http://schemas.microsoft.com/office/powerpoint/2010/main">
          <mc:Choice Requires="p14">
            <p:contentPart p14:bwMode="auto" r:id="rId535">
              <p14:nvContentPartPr>
                <p14:cNvPr id="365" name="Ink 364">
                  <a:extLst>
                    <a:ext uri="{FF2B5EF4-FFF2-40B4-BE49-F238E27FC236}">
                      <a16:creationId xmlns:a16="http://schemas.microsoft.com/office/drawing/2014/main" id="{08CCED1C-80F0-E371-9F52-B83BBE4CF608}"/>
                    </a:ext>
                  </a:extLst>
                </p14:cNvPr>
                <p14:cNvContentPartPr/>
                <p14:nvPr/>
              </p14:nvContentPartPr>
              <p14:xfrm>
                <a:off x="8750622" y="2640789"/>
                <a:ext cx="84240" cy="93600"/>
              </p14:xfrm>
            </p:contentPart>
          </mc:Choice>
          <mc:Fallback xmlns="">
            <p:pic>
              <p:nvPicPr>
                <p:cNvPr id="365" name="Ink 364">
                  <a:extLst>
                    <a:ext uri="{FF2B5EF4-FFF2-40B4-BE49-F238E27FC236}">
                      <a16:creationId xmlns:a16="http://schemas.microsoft.com/office/drawing/2014/main" id="{08CCED1C-80F0-E371-9F52-B83BBE4CF608}"/>
                    </a:ext>
                  </a:extLst>
                </p:cNvPr>
                <p:cNvPicPr/>
                <p:nvPr/>
              </p:nvPicPr>
              <p:blipFill>
                <a:blip r:embed="rId536"/>
                <a:stretch>
                  <a:fillRect/>
                </a:stretch>
              </p:blipFill>
              <p:spPr>
                <a:xfrm>
                  <a:off x="8741622" y="2632149"/>
                  <a:ext cx="10188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537">
              <p14:nvContentPartPr>
                <p14:cNvPr id="366" name="Ink 365">
                  <a:extLst>
                    <a:ext uri="{FF2B5EF4-FFF2-40B4-BE49-F238E27FC236}">
                      <a16:creationId xmlns:a16="http://schemas.microsoft.com/office/drawing/2014/main" id="{86E4A1C9-AB88-B1ED-50BD-DDDBDC6E1903}"/>
                    </a:ext>
                  </a:extLst>
                </p14:cNvPr>
                <p14:cNvContentPartPr/>
                <p14:nvPr/>
              </p14:nvContentPartPr>
              <p14:xfrm>
                <a:off x="8862942" y="2676069"/>
                <a:ext cx="69840" cy="59400"/>
              </p14:xfrm>
            </p:contentPart>
          </mc:Choice>
          <mc:Fallback xmlns="">
            <p:pic>
              <p:nvPicPr>
                <p:cNvPr id="366" name="Ink 365">
                  <a:extLst>
                    <a:ext uri="{FF2B5EF4-FFF2-40B4-BE49-F238E27FC236}">
                      <a16:creationId xmlns:a16="http://schemas.microsoft.com/office/drawing/2014/main" id="{86E4A1C9-AB88-B1ED-50BD-DDDBDC6E1903}"/>
                    </a:ext>
                  </a:extLst>
                </p:cNvPr>
                <p:cNvPicPr/>
                <p:nvPr/>
              </p:nvPicPr>
              <p:blipFill>
                <a:blip r:embed="rId538"/>
                <a:stretch>
                  <a:fillRect/>
                </a:stretch>
              </p:blipFill>
              <p:spPr>
                <a:xfrm>
                  <a:off x="8854302" y="2667069"/>
                  <a:ext cx="8748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539">
              <p14:nvContentPartPr>
                <p14:cNvPr id="367" name="Ink 366">
                  <a:extLst>
                    <a:ext uri="{FF2B5EF4-FFF2-40B4-BE49-F238E27FC236}">
                      <a16:creationId xmlns:a16="http://schemas.microsoft.com/office/drawing/2014/main" id="{B6363E56-9DAD-9188-20E1-B5A93565FC2A}"/>
                    </a:ext>
                  </a:extLst>
                </p14:cNvPr>
                <p14:cNvContentPartPr/>
                <p14:nvPr/>
              </p14:nvContentPartPr>
              <p14:xfrm>
                <a:off x="8941062" y="2679309"/>
                <a:ext cx="53280" cy="53640"/>
              </p14:xfrm>
            </p:contentPart>
          </mc:Choice>
          <mc:Fallback xmlns="">
            <p:pic>
              <p:nvPicPr>
                <p:cNvPr id="367" name="Ink 366">
                  <a:extLst>
                    <a:ext uri="{FF2B5EF4-FFF2-40B4-BE49-F238E27FC236}">
                      <a16:creationId xmlns:a16="http://schemas.microsoft.com/office/drawing/2014/main" id="{B6363E56-9DAD-9188-20E1-B5A93565FC2A}"/>
                    </a:ext>
                  </a:extLst>
                </p:cNvPr>
                <p:cNvPicPr/>
                <p:nvPr/>
              </p:nvPicPr>
              <p:blipFill>
                <a:blip r:embed="rId540"/>
                <a:stretch>
                  <a:fillRect/>
                </a:stretch>
              </p:blipFill>
              <p:spPr>
                <a:xfrm>
                  <a:off x="8932422" y="2670309"/>
                  <a:ext cx="70920" cy="71280"/>
                </a:xfrm>
                <a:prstGeom prst="rect">
                  <a:avLst/>
                </a:prstGeom>
              </p:spPr>
            </p:pic>
          </mc:Fallback>
        </mc:AlternateContent>
        <mc:AlternateContent xmlns:mc="http://schemas.openxmlformats.org/markup-compatibility/2006" xmlns:p14="http://schemas.microsoft.com/office/powerpoint/2010/main">
          <mc:Choice Requires="p14">
            <p:contentPart p14:bwMode="auto" r:id="rId541">
              <p14:nvContentPartPr>
                <p14:cNvPr id="368" name="Ink 367">
                  <a:extLst>
                    <a:ext uri="{FF2B5EF4-FFF2-40B4-BE49-F238E27FC236}">
                      <a16:creationId xmlns:a16="http://schemas.microsoft.com/office/drawing/2014/main" id="{F6236FE0-3AEA-A03B-1BC1-B3A526372A16}"/>
                    </a:ext>
                  </a:extLst>
                </p14:cNvPr>
                <p14:cNvContentPartPr/>
                <p14:nvPr/>
              </p14:nvContentPartPr>
              <p14:xfrm>
                <a:off x="9009462" y="2595429"/>
                <a:ext cx="45000" cy="208800"/>
              </p14:xfrm>
            </p:contentPart>
          </mc:Choice>
          <mc:Fallback xmlns="">
            <p:pic>
              <p:nvPicPr>
                <p:cNvPr id="368" name="Ink 367">
                  <a:extLst>
                    <a:ext uri="{FF2B5EF4-FFF2-40B4-BE49-F238E27FC236}">
                      <a16:creationId xmlns:a16="http://schemas.microsoft.com/office/drawing/2014/main" id="{F6236FE0-3AEA-A03B-1BC1-B3A526372A16}"/>
                    </a:ext>
                  </a:extLst>
                </p:cNvPr>
                <p:cNvPicPr/>
                <p:nvPr/>
              </p:nvPicPr>
              <p:blipFill>
                <a:blip r:embed="rId542"/>
                <a:stretch>
                  <a:fillRect/>
                </a:stretch>
              </p:blipFill>
              <p:spPr>
                <a:xfrm>
                  <a:off x="9000822" y="2586429"/>
                  <a:ext cx="6264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543">
              <p14:nvContentPartPr>
                <p14:cNvPr id="370" name="Ink 369">
                  <a:extLst>
                    <a:ext uri="{FF2B5EF4-FFF2-40B4-BE49-F238E27FC236}">
                      <a16:creationId xmlns:a16="http://schemas.microsoft.com/office/drawing/2014/main" id="{B6FB784C-77B7-7329-680C-A599E0826399}"/>
                    </a:ext>
                  </a:extLst>
                </p14:cNvPr>
                <p14:cNvContentPartPr/>
                <p14:nvPr/>
              </p14:nvContentPartPr>
              <p14:xfrm>
                <a:off x="6582342" y="2949669"/>
                <a:ext cx="62280" cy="14400"/>
              </p14:xfrm>
            </p:contentPart>
          </mc:Choice>
          <mc:Fallback xmlns="">
            <p:pic>
              <p:nvPicPr>
                <p:cNvPr id="370" name="Ink 369">
                  <a:extLst>
                    <a:ext uri="{FF2B5EF4-FFF2-40B4-BE49-F238E27FC236}">
                      <a16:creationId xmlns:a16="http://schemas.microsoft.com/office/drawing/2014/main" id="{B6FB784C-77B7-7329-680C-A599E0826399}"/>
                    </a:ext>
                  </a:extLst>
                </p:cNvPr>
                <p:cNvPicPr/>
                <p:nvPr/>
              </p:nvPicPr>
              <p:blipFill>
                <a:blip r:embed="rId544"/>
                <a:stretch>
                  <a:fillRect/>
                </a:stretch>
              </p:blipFill>
              <p:spPr>
                <a:xfrm>
                  <a:off x="6573702" y="2940669"/>
                  <a:ext cx="79920" cy="32040"/>
                </a:xfrm>
                <a:prstGeom prst="rect">
                  <a:avLst/>
                </a:prstGeom>
              </p:spPr>
            </p:pic>
          </mc:Fallback>
        </mc:AlternateContent>
        <mc:AlternateContent xmlns:mc="http://schemas.openxmlformats.org/markup-compatibility/2006" xmlns:p14="http://schemas.microsoft.com/office/powerpoint/2010/main">
          <mc:Choice Requires="p14">
            <p:contentPart p14:bwMode="auto" r:id="rId545">
              <p14:nvContentPartPr>
                <p14:cNvPr id="371" name="Ink 370">
                  <a:extLst>
                    <a:ext uri="{FF2B5EF4-FFF2-40B4-BE49-F238E27FC236}">
                      <a16:creationId xmlns:a16="http://schemas.microsoft.com/office/drawing/2014/main" id="{4338AAA5-B356-B224-0A15-8A4DA933CC1C}"/>
                    </a:ext>
                  </a:extLst>
                </p14:cNvPr>
                <p14:cNvContentPartPr/>
                <p14:nvPr/>
              </p14:nvContentPartPr>
              <p14:xfrm>
                <a:off x="6622662" y="3000069"/>
                <a:ext cx="29880" cy="1440"/>
              </p14:xfrm>
            </p:contentPart>
          </mc:Choice>
          <mc:Fallback xmlns="">
            <p:pic>
              <p:nvPicPr>
                <p:cNvPr id="371" name="Ink 370">
                  <a:extLst>
                    <a:ext uri="{FF2B5EF4-FFF2-40B4-BE49-F238E27FC236}">
                      <a16:creationId xmlns:a16="http://schemas.microsoft.com/office/drawing/2014/main" id="{4338AAA5-B356-B224-0A15-8A4DA933CC1C}"/>
                    </a:ext>
                  </a:extLst>
                </p:cNvPr>
                <p:cNvPicPr/>
                <p:nvPr/>
              </p:nvPicPr>
              <p:blipFill>
                <a:blip r:embed="rId546"/>
                <a:stretch>
                  <a:fillRect/>
                </a:stretch>
              </p:blipFill>
              <p:spPr>
                <a:xfrm>
                  <a:off x="6614022" y="2991429"/>
                  <a:ext cx="47520" cy="19080"/>
                </a:xfrm>
                <a:prstGeom prst="rect">
                  <a:avLst/>
                </a:prstGeom>
              </p:spPr>
            </p:pic>
          </mc:Fallback>
        </mc:AlternateContent>
        <mc:AlternateContent xmlns:mc="http://schemas.openxmlformats.org/markup-compatibility/2006" xmlns:p14="http://schemas.microsoft.com/office/powerpoint/2010/main">
          <mc:Choice Requires="p14">
            <p:contentPart p14:bwMode="auto" r:id="rId547">
              <p14:nvContentPartPr>
                <p14:cNvPr id="373" name="Ink 372">
                  <a:extLst>
                    <a:ext uri="{FF2B5EF4-FFF2-40B4-BE49-F238E27FC236}">
                      <a16:creationId xmlns:a16="http://schemas.microsoft.com/office/drawing/2014/main" id="{A3F1C67B-2D41-769A-4B6E-673B88F30624}"/>
                    </a:ext>
                  </a:extLst>
                </p14:cNvPr>
                <p14:cNvContentPartPr/>
                <p14:nvPr/>
              </p14:nvContentPartPr>
              <p14:xfrm>
                <a:off x="6758022" y="2908989"/>
                <a:ext cx="10080" cy="97560"/>
              </p14:xfrm>
            </p:contentPart>
          </mc:Choice>
          <mc:Fallback xmlns="">
            <p:pic>
              <p:nvPicPr>
                <p:cNvPr id="373" name="Ink 372">
                  <a:extLst>
                    <a:ext uri="{FF2B5EF4-FFF2-40B4-BE49-F238E27FC236}">
                      <a16:creationId xmlns:a16="http://schemas.microsoft.com/office/drawing/2014/main" id="{A3F1C67B-2D41-769A-4B6E-673B88F30624}"/>
                    </a:ext>
                  </a:extLst>
                </p:cNvPr>
                <p:cNvPicPr/>
                <p:nvPr/>
              </p:nvPicPr>
              <p:blipFill>
                <a:blip r:embed="rId548"/>
                <a:stretch>
                  <a:fillRect/>
                </a:stretch>
              </p:blipFill>
              <p:spPr>
                <a:xfrm>
                  <a:off x="6749382" y="2900349"/>
                  <a:ext cx="2772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549">
              <p14:nvContentPartPr>
                <p14:cNvPr id="374" name="Ink 373">
                  <a:extLst>
                    <a:ext uri="{FF2B5EF4-FFF2-40B4-BE49-F238E27FC236}">
                      <a16:creationId xmlns:a16="http://schemas.microsoft.com/office/drawing/2014/main" id="{4958485D-2817-57D4-15DA-D6BD2A3B58F7}"/>
                    </a:ext>
                  </a:extLst>
                </p14:cNvPr>
                <p14:cNvContentPartPr/>
                <p14:nvPr/>
              </p14:nvContentPartPr>
              <p14:xfrm>
                <a:off x="6836142" y="2906109"/>
                <a:ext cx="49320" cy="101160"/>
              </p14:xfrm>
            </p:contentPart>
          </mc:Choice>
          <mc:Fallback xmlns="">
            <p:pic>
              <p:nvPicPr>
                <p:cNvPr id="374" name="Ink 373">
                  <a:extLst>
                    <a:ext uri="{FF2B5EF4-FFF2-40B4-BE49-F238E27FC236}">
                      <a16:creationId xmlns:a16="http://schemas.microsoft.com/office/drawing/2014/main" id="{4958485D-2817-57D4-15DA-D6BD2A3B58F7}"/>
                    </a:ext>
                  </a:extLst>
                </p:cNvPr>
                <p:cNvPicPr/>
                <p:nvPr/>
              </p:nvPicPr>
              <p:blipFill>
                <a:blip r:embed="rId550"/>
                <a:stretch>
                  <a:fillRect/>
                </a:stretch>
              </p:blipFill>
              <p:spPr>
                <a:xfrm>
                  <a:off x="6827142" y="2897469"/>
                  <a:ext cx="6696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551">
              <p14:nvContentPartPr>
                <p14:cNvPr id="375" name="Ink 374">
                  <a:extLst>
                    <a:ext uri="{FF2B5EF4-FFF2-40B4-BE49-F238E27FC236}">
                      <a16:creationId xmlns:a16="http://schemas.microsoft.com/office/drawing/2014/main" id="{F06DCFB2-3FED-256E-D7E9-A1619B7F8FE5}"/>
                    </a:ext>
                  </a:extLst>
                </p14:cNvPr>
                <p14:cNvContentPartPr/>
                <p14:nvPr/>
              </p14:nvContentPartPr>
              <p14:xfrm>
                <a:off x="6943422" y="2911149"/>
                <a:ext cx="48600" cy="69120"/>
              </p14:xfrm>
            </p:contentPart>
          </mc:Choice>
          <mc:Fallback xmlns="">
            <p:pic>
              <p:nvPicPr>
                <p:cNvPr id="375" name="Ink 374">
                  <a:extLst>
                    <a:ext uri="{FF2B5EF4-FFF2-40B4-BE49-F238E27FC236}">
                      <a16:creationId xmlns:a16="http://schemas.microsoft.com/office/drawing/2014/main" id="{F06DCFB2-3FED-256E-D7E9-A1619B7F8FE5}"/>
                    </a:ext>
                  </a:extLst>
                </p:cNvPr>
                <p:cNvPicPr/>
                <p:nvPr/>
              </p:nvPicPr>
              <p:blipFill>
                <a:blip r:embed="rId552"/>
                <a:stretch>
                  <a:fillRect/>
                </a:stretch>
              </p:blipFill>
              <p:spPr>
                <a:xfrm>
                  <a:off x="6934782" y="2902509"/>
                  <a:ext cx="662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53">
              <p14:nvContentPartPr>
                <p14:cNvPr id="376" name="Ink 375">
                  <a:extLst>
                    <a:ext uri="{FF2B5EF4-FFF2-40B4-BE49-F238E27FC236}">
                      <a16:creationId xmlns:a16="http://schemas.microsoft.com/office/drawing/2014/main" id="{CEFE5CB1-0BE5-D9AB-0069-2840D001F17A}"/>
                    </a:ext>
                  </a:extLst>
                </p14:cNvPr>
                <p14:cNvContentPartPr/>
                <p14:nvPr/>
              </p14:nvContentPartPr>
              <p14:xfrm>
                <a:off x="7102902" y="2934549"/>
                <a:ext cx="69840" cy="6480"/>
              </p14:xfrm>
            </p:contentPart>
          </mc:Choice>
          <mc:Fallback xmlns="">
            <p:pic>
              <p:nvPicPr>
                <p:cNvPr id="376" name="Ink 375">
                  <a:extLst>
                    <a:ext uri="{FF2B5EF4-FFF2-40B4-BE49-F238E27FC236}">
                      <a16:creationId xmlns:a16="http://schemas.microsoft.com/office/drawing/2014/main" id="{CEFE5CB1-0BE5-D9AB-0069-2840D001F17A}"/>
                    </a:ext>
                  </a:extLst>
                </p:cNvPr>
                <p:cNvPicPr/>
                <p:nvPr/>
              </p:nvPicPr>
              <p:blipFill>
                <a:blip r:embed="rId554"/>
                <a:stretch>
                  <a:fillRect/>
                </a:stretch>
              </p:blipFill>
              <p:spPr>
                <a:xfrm>
                  <a:off x="7093902" y="2925909"/>
                  <a:ext cx="8748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555">
              <p14:nvContentPartPr>
                <p14:cNvPr id="377" name="Ink 376">
                  <a:extLst>
                    <a:ext uri="{FF2B5EF4-FFF2-40B4-BE49-F238E27FC236}">
                      <a16:creationId xmlns:a16="http://schemas.microsoft.com/office/drawing/2014/main" id="{2486A373-7452-D630-3F84-B7BF1CD35BF9}"/>
                    </a:ext>
                  </a:extLst>
                </p14:cNvPr>
                <p14:cNvContentPartPr/>
                <p14:nvPr/>
              </p14:nvContentPartPr>
              <p14:xfrm>
                <a:off x="7298382" y="2896749"/>
                <a:ext cx="10440" cy="82440"/>
              </p14:xfrm>
            </p:contentPart>
          </mc:Choice>
          <mc:Fallback xmlns="">
            <p:pic>
              <p:nvPicPr>
                <p:cNvPr id="377" name="Ink 376">
                  <a:extLst>
                    <a:ext uri="{FF2B5EF4-FFF2-40B4-BE49-F238E27FC236}">
                      <a16:creationId xmlns:a16="http://schemas.microsoft.com/office/drawing/2014/main" id="{2486A373-7452-D630-3F84-B7BF1CD35BF9}"/>
                    </a:ext>
                  </a:extLst>
                </p:cNvPr>
                <p:cNvPicPr/>
                <p:nvPr/>
              </p:nvPicPr>
              <p:blipFill>
                <a:blip r:embed="rId556"/>
                <a:stretch>
                  <a:fillRect/>
                </a:stretch>
              </p:blipFill>
              <p:spPr>
                <a:xfrm>
                  <a:off x="7289382" y="2888109"/>
                  <a:ext cx="2808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557">
              <p14:nvContentPartPr>
                <p14:cNvPr id="378" name="Ink 377">
                  <a:extLst>
                    <a:ext uri="{FF2B5EF4-FFF2-40B4-BE49-F238E27FC236}">
                      <a16:creationId xmlns:a16="http://schemas.microsoft.com/office/drawing/2014/main" id="{3D61C345-AD8F-58F9-A4C1-20D221DB6478}"/>
                    </a:ext>
                  </a:extLst>
                </p14:cNvPr>
                <p14:cNvContentPartPr/>
                <p14:nvPr/>
              </p14:nvContentPartPr>
              <p14:xfrm>
                <a:off x="7352022" y="2884509"/>
                <a:ext cx="63360" cy="100800"/>
              </p14:xfrm>
            </p:contentPart>
          </mc:Choice>
          <mc:Fallback xmlns="">
            <p:pic>
              <p:nvPicPr>
                <p:cNvPr id="378" name="Ink 377">
                  <a:extLst>
                    <a:ext uri="{FF2B5EF4-FFF2-40B4-BE49-F238E27FC236}">
                      <a16:creationId xmlns:a16="http://schemas.microsoft.com/office/drawing/2014/main" id="{3D61C345-AD8F-58F9-A4C1-20D221DB6478}"/>
                    </a:ext>
                  </a:extLst>
                </p:cNvPr>
                <p:cNvPicPr/>
                <p:nvPr/>
              </p:nvPicPr>
              <p:blipFill>
                <a:blip r:embed="rId558"/>
                <a:stretch>
                  <a:fillRect/>
                </a:stretch>
              </p:blipFill>
              <p:spPr>
                <a:xfrm>
                  <a:off x="7343022" y="2875869"/>
                  <a:ext cx="8100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559">
              <p14:nvContentPartPr>
                <p14:cNvPr id="379" name="Ink 378">
                  <a:extLst>
                    <a:ext uri="{FF2B5EF4-FFF2-40B4-BE49-F238E27FC236}">
                      <a16:creationId xmlns:a16="http://schemas.microsoft.com/office/drawing/2014/main" id="{28E6F2B2-E254-9432-D0BA-612962539F6D}"/>
                    </a:ext>
                  </a:extLst>
                </p14:cNvPr>
                <p14:cNvContentPartPr/>
                <p14:nvPr/>
              </p14:nvContentPartPr>
              <p14:xfrm>
                <a:off x="7461102" y="2892069"/>
                <a:ext cx="75600" cy="77040"/>
              </p14:xfrm>
            </p:contentPart>
          </mc:Choice>
          <mc:Fallback xmlns="">
            <p:pic>
              <p:nvPicPr>
                <p:cNvPr id="379" name="Ink 378">
                  <a:extLst>
                    <a:ext uri="{FF2B5EF4-FFF2-40B4-BE49-F238E27FC236}">
                      <a16:creationId xmlns:a16="http://schemas.microsoft.com/office/drawing/2014/main" id="{28E6F2B2-E254-9432-D0BA-612962539F6D}"/>
                    </a:ext>
                  </a:extLst>
                </p:cNvPr>
                <p:cNvPicPr/>
                <p:nvPr/>
              </p:nvPicPr>
              <p:blipFill>
                <a:blip r:embed="rId560"/>
                <a:stretch>
                  <a:fillRect/>
                </a:stretch>
              </p:blipFill>
              <p:spPr>
                <a:xfrm>
                  <a:off x="7452462" y="2883069"/>
                  <a:ext cx="9324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561">
              <p14:nvContentPartPr>
                <p14:cNvPr id="380" name="Ink 379">
                  <a:extLst>
                    <a:ext uri="{FF2B5EF4-FFF2-40B4-BE49-F238E27FC236}">
                      <a16:creationId xmlns:a16="http://schemas.microsoft.com/office/drawing/2014/main" id="{AFFA21E5-7DF9-AE5D-196F-238D84EC5E81}"/>
                    </a:ext>
                  </a:extLst>
                </p14:cNvPr>
                <p14:cNvContentPartPr/>
                <p14:nvPr/>
              </p14:nvContentPartPr>
              <p14:xfrm>
                <a:off x="7596102" y="2911149"/>
                <a:ext cx="63360" cy="9720"/>
              </p14:xfrm>
            </p:contentPart>
          </mc:Choice>
          <mc:Fallback xmlns="">
            <p:pic>
              <p:nvPicPr>
                <p:cNvPr id="380" name="Ink 379">
                  <a:extLst>
                    <a:ext uri="{FF2B5EF4-FFF2-40B4-BE49-F238E27FC236}">
                      <a16:creationId xmlns:a16="http://schemas.microsoft.com/office/drawing/2014/main" id="{AFFA21E5-7DF9-AE5D-196F-238D84EC5E81}"/>
                    </a:ext>
                  </a:extLst>
                </p:cNvPr>
                <p:cNvPicPr/>
                <p:nvPr/>
              </p:nvPicPr>
              <p:blipFill>
                <a:blip r:embed="rId562"/>
                <a:stretch>
                  <a:fillRect/>
                </a:stretch>
              </p:blipFill>
              <p:spPr>
                <a:xfrm>
                  <a:off x="7587462" y="2902509"/>
                  <a:ext cx="81000" cy="27360"/>
                </a:xfrm>
                <a:prstGeom prst="rect">
                  <a:avLst/>
                </a:prstGeom>
              </p:spPr>
            </p:pic>
          </mc:Fallback>
        </mc:AlternateContent>
        <mc:AlternateContent xmlns:mc="http://schemas.openxmlformats.org/markup-compatibility/2006" xmlns:p14="http://schemas.microsoft.com/office/powerpoint/2010/main">
          <mc:Choice Requires="p14">
            <p:contentPart p14:bwMode="auto" r:id="rId563">
              <p14:nvContentPartPr>
                <p14:cNvPr id="381" name="Ink 380">
                  <a:extLst>
                    <a:ext uri="{FF2B5EF4-FFF2-40B4-BE49-F238E27FC236}">
                      <a16:creationId xmlns:a16="http://schemas.microsoft.com/office/drawing/2014/main" id="{22CC3281-1B8C-7498-9EDB-8269B8629CEE}"/>
                    </a:ext>
                  </a:extLst>
                </p14:cNvPr>
                <p14:cNvContentPartPr/>
                <p14:nvPr/>
              </p14:nvContentPartPr>
              <p14:xfrm>
                <a:off x="7636062" y="2894949"/>
                <a:ext cx="16560" cy="62280"/>
              </p14:xfrm>
            </p:contentPart>
          </mc:Choice>
          <mc:Fallback xmlns="">
            <p:pic>
              <p:nvPicPr>
                <p:cNvPr id="381" name="Ink 380">
                  <a:extLst>
                    <a:ext uri="{FF2B5EF4-FFF2-40B4-BE49-F238E27FC236}">
                      <a16:creationId xmlns:a16="http://schemas.microsoft.com/office/drawing/2014/main" id="{22CC3281-1B8C-7498-9EDB-8269B8629CEE}"/>
                    </a:ext>
                  </a:extLst>
                </p:cNvPr>
                <p:cNvPicPr/>
                <p:nvPr/>
              </p:nvPicPr>
              <p:blipFill>
                <a:blip r:embed="rId564"/>
                <a:stretch>
                  <a:fillRect/>
                </a:stretch>
              </p:blipFill>
              <p:spPr>
                <a:xfrm>
                  <a:off x="7627422" y="2886309"/>
                  <a:ext cx="3420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565">
              <p14:nvContentPartPr>
                <p14:cNvPr id="382" name="Ink 381">
                  <a:extLst>
                    <a:ext uri="{FF2B5EF4-FFF2-40B4-BE49-F238E27FC236}">
                      <a16:creationId xmlns:a16="http://schemas.microsoft.com/office/drawing/2014/main" id="{6D23F1B4-22E3-35CA-7F00-57D2C78A302F}"/>
                    </a:ext>
                  </a:extLst>
                </p14:cNvPr>
                <p14:cNvContentPartPr/>
                <p14:nvPr/>
              </p14:nvContentPartPr>
              <p14:xfrm>
                <a:off x="7726422" y="2903589"/>
                <a:ext cx="96480" cy="124200"/>
              </p14:xfrm>
            </p:contentPart>
          </mc:Choice>
          <mc:Fallback xmlns="">
            <p:pic>
              <p:nvPicPr>
                <p:cNvPr id="382" name="Ink 381">
                  <a:extLst>
                    <a:ext uri="{FF2B5EF4-FFF2-40B4-BE49-F238E27FC236}">
                      <a16:creationId xmlns:a16="http://schemas.microsoft.com/office/drawing/2014/main" id="{6D23F1B4-22E3-35CA-7F00-57D2C78A302F}"/>
                    </a:ext>
                  </a:extLst>
                </p:cNvPr>
                <p:cNvPicPr/>
                <p:nvPr/>
              </p:nvPicPr>
              <p:blipFill>
                <a:blip r:embed="rId566"/>
                <a:stretch>
                  <a:fillRect/>
                </a:stretch>
              </p:blipFill>
              <p:spPr>
                <a:xfrm>
                  <a:off x="7717782" y="2894949"/>
                  <a:ext cx="11412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567">
              <p14:nvContentPartPr>
                <p14:cNvPr id="384" name="Ink 383">
                  <a:extLst>
                    <a:ext uri="{FF2B5EF4-FFF2-40B4-BE49-F238E27FC236}">
                      <a16:creationId xmlns:a16="http://schemas.microsoft.com/office/drawing/2014/main" id="{4241A195-569E-62E0-A78D-4C910F294043}"/>
                    </a:ext>
                  </a:extLst>
                </p14:cNvPr>
                <p14:cNvContentPartPr/>
                <p14:nvPr/>
              </p14:nvContentPartPr>
              <p14:xfrm>
                <a:off x="7917222" y="2917989"/>
                <a:ext cx="73800" cy="11160"/>
              </p14:xfrm>
            </p:contentPart>
          </mc:Choice>
          <mc:Fallback xmlns="">
            <p:pic>
              <p:nvPicPr>
                <p:cNvPr id="384" name="Ink 383">
                  <a:extLst>
                    <a:ext uri="{FF2B5EF4-FFF2-40B4-BE49-F238E27FC236}">
                      <a16:creationId xmlns:a16="http://schemas.microsoft.com/office/drawing/2014/main" id="{4241A195-569E-62E0-A78D-4C910F294043}"/>
                    </a:ext>
                  </a:extLst>
                </p:cNvPr>
                <p:cNvPicPr/>
                <p:nvPr/>
              </p:nvPicPr>
              <p:blipFill>
                <a:blip r:embed="rId568"/>
                <a:stretch>
                  <a:fillRect/>
                </a:stretch>
              </p:blipFill>
              <p:spPr>
                <a:xfrm>
                  <a:off x="7908582" y="2909349"/>
                  <a:ext cx="91440" cy="28800"/>
                </a:xfrm>
                <a:prstGeom prst="rect">
                  <a:avLst/>
                </a:prstGeom>
              </p:spPr>
            </p:pic>
          </mc:Fallback>
        </mc:AlternateContent>
        <mc:AlternateContent xmlns:mc="http://schemas.openxmlformats.org/markup-compatibility/2006" xmlns:p14="http://schemas.microsoft.com/office/powerpoint/2010/main">
          <mc:Choice Requires="p14">
            <p:contentPart p14:bwMode="auto" r:id="rId569">
              <p14:nvContentPartPr>
                <p14:cNvPr id="385" name="Ink 384">
                  <a:extLst>
                    <a:ext uri="{FF2B5EF4-FFF2-40B4-BE49-F238E27FC236}">
                      <a16:creationId xmlns:a16="http://schemas.microsoft.com/office/drawing/2014/main" id="{DC5D4359-018E-75B5-648C-20F6449B4C23}"/>
                    </a:ext>
                  </a:extLst>
                </p14:cNvPr>
                <p14:cNvContentPartPr/>
                <p14:nvPr/>
              </p14:nvContentPartPr>
              <p14:xfrm>
                <a:off x="8088942" y="2864349"/>
                <a:ext cx="28080" cy="105480"/>
              </p14:xfrm>
            </p:contentPart>
          </mc:Choice>
          <mc:Fallback xmlns="">
            <p:pic>
              <p:nvPicPr>
                <p:cNvPr id="385" name="Ink 384">
                  <a:extLst>
                    <a:ext uri="{FF2B5EF4-FFF2-40B4-BE49-F238E27FC236}">
                      <a16:creationId xmlns:a16="http://schemas.microsoft.com/office/drawing/2014/main" id="{DC5D4359-018E-75B5-648C-20F6449B4C23}"/>
                    </a:ext>
                  </a:extLst>
                </p:cNvPr>
                <p:cNvPicPr/>
                <p:nvPr/>
              </p:nvPicPr>
              <p:blipFill>
                <a:blip r:embed="rId570"/>
                <a:stretch>
                  <a:fillRect/>
                </a:stretch>
              </p:blipFill>
              <p:spPr>
                <a:xfrm>
                  <a:off x="8079942" y="2855349"/>
                  <a:ext cx="4572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571">
              <p14:nvContentPartPr>
                <p14:cNvPr id="386" name="Ink 385">
                  <a:extLst>
                    <a:ext uri="{FF2B5EF4-FFF2-40B4-BE49-F238E27FC236}">
                      <a16:creationId xmlns:a16="http://schemas.microsoft.com/office/drawing/2014/main" id="{DEC11F63-F37B-7264-2C68-52CC2F37FC54}"/>
                    </a:ext>
                  </a:extLst>
                </p14:cNvPr>
                <p14:cNvContentPartPr/>
                <p14:nvPr/>
              </p14:nvContentPartPr>
              <p14:xfrm>
                <a:off x="8174622" y="2853189"/>
                <a:ext cx="85320" cy="117360"/>
              </p14:xfrm>
            </p:contentPart>
          </mc:Choice>
          <mc:Fallback xmlns="">
            <p:pic>
              <p:nvPicPr>
                <p:cNvPr id="386" name="Ink 385">
                  <a:extLst>
                    <a:ext uri="{FF2B5EF4-FFF2-40B4-BE49-F238E27FC236}">
                      <a16:creationId xmlns:a16="http://schemas.microsoft.com/office/drawing/2014/main" id="{DEC11F63-F37B-7264-2C68-52CC2F37FC54}"/>
                    </a:ext>
                  </a:extLst>
                </p:cNvPr>
                <p:cNvPicPr/>
                <p:nvPr/>
              </p:nvPicPr>
              <p:blipFill>
                <a:blip r:embed="rId572"/>
                <a:stretch>
                  <a:fillRect/>
                </a:stretch>
              </p:blipFill>
              <p:spPr>
                <a:xfrm>
                  <a:off x="8165622" y="2844189"/>
                  <a:ext cx="10296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573">
              <p14:nvContentPartPr>
                <p14:cNvPr id="387" name="Ink 386">
                  <a:extLst>
                    <a:ext uri="{FF2B5EF4-FFF2-40B4-BE49-F238E27FC236}">
                      <a16:creationId xmlns:a16="http://schemas.microsoft.com/office/drawing/2014/main" id="{969EE691-1F16-AFDB-4E3D-B24E20030323}"/>
                    </a:ext>
                  </a:extLst>
                </p14:cNvPr>
                <p14:cNvContentPartPr/>
                <p14:nvPr/>
              </p14:nvContentPartPr>
              <p14:xfrm>
                <a:off x="8307822" y="2880189"/>
                <a:ext cx="78840" cy="60480"/>
              </p14:xfrm>
            </p:contentPart>
          </mc:Choice>
          <mc:Fallback xmlns="">
            <p:pic>
              <p:nvPicPr>
                <p:cNvPr id="387" name="Ink 386">
                  <a:extLst>
                    <a:ext uri="{FF2B5EF4-FFF2-40B4-BE49-F238E27FC236}">
                      <a16:creationId xmlns:a16="http://schemas.microsoft.com/office/drawing/2014/main" id="{969EE691-1F16-AFDB-4E3D-B24E20030323}"/>
                    </a:ext>
                  </a:extLst>
                </p:cNvPr>
                <p:cNvPicPr/>
                <p:nvPr/>
              </p:nvPicPr>
              <p:blipFill>
                <a:blip r:embed="rId574"/>
                <a:stretch>
                  <a:fillRect/>
                </a:stretch>
              </p:blipFill>
              <p:spPr>
                <a:xfrm>
                  <a:off x="8299182" y="2871189"/>
                  <a:ext cx="964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75">
              <p14:nvContentPartPr>
                <p14:cNvPr id="389" name="Ink 388">
                  <a:extLst>
                    <a:ext uri="{FF2B5EF4-FFF2-40B4-BE49-F238E27FC236}">
                      <a16:creationId xmlns:a16="http://schemas.microsoft.com/office/drawing/2014/main" id="{49F0892B-73B8-AAE7-AC00-048C67322298}"/>
                    </a:ext>
                  </a:extLst>
                </p14:cNvPr>
                <p14:cNvContentPartPr/>
                <p14:nvPr/>
              </p14:nvContentPartPr>
              <p14:xfrm>
                <a:off x="8483862" y="2903589"/>
                <a:ext cx="86760" cy="11520"/>
              </p14:xfrm>
            </p:contentPart>
          </mc:Choice>
          <mc:Fallback xmlns="">
            <p:pic>
              <p:nvPicPr>
                <p:cNvPr id="389" name="Ink 388">
                  <a:extLst>
                    <a:ext uri="{FF2B5EF4-FFF2-40B4-BE49-F238E27FC236}">
                      <a16:creationId xmlns:a16="http://schemas.microsoft.com/office/drawing/2014/main" id="{49F0892B-73B8-AAE7-AC00-048C67322298}"/>
                    </a:ext>
                  </a:extLst>
                </p:cNvPr>
                <p:cNvPicPr/>
                <p:nvPr/>
              </p:nvPicPr>
              <p:blipFill>
                <a:blip r:embed="rId576"/>
                <a:stretch>
                  <a:fillRect/>
                </a:stretch>
              </p:blipFill>
              <p:spPr>
                <a:xfrm>
                  <a:off x="8474862" y="2894589"/>
                  <a:ext cx="104400" cy="29160"/>
                </a:xfrm>
                <a:prstGeom prst="rect">
                  <a:avLst/>
                </a:prstGeom>
              </p:spPr>
            </p:pic>
          </mc:Fallback>
        </mc:AlternateContent>
        <mc:AlternateContent xmlns:mc="http://schemas.openxmlformats.org/markup-compatibility/2006" xmlns:p14="http://schemas.microsoft.com/office/powerpoint/2010/main">
          <mc:Choice Requires="p14">
            <p:contentPart p14:bwMode="auto" r:id="rId577">
              <p14:nvContentPartPr>
                <p14:cNvPr id="390" name="Ink 389">
                  <a:extLst>
                    <a:ext uri="{FF2B5EF4-FFF2-40B4-BE49-F238E27FC236}">
                      <a16:creationId xmlns:a16="http://schemas.microsoft.com/office/drawing/2014/main" id="{BCA0E337-E8AA-7500-D244-E91DF393C593}"/>
                    </a:ext>
                  </a:extLst>
                </p14:cNvPr>
                <p14:cNvContentPartPr/>
                <p14:nvPr/>
              </p14:nvContentPartPr>
              <p14:xfrm>
                <a:off x="8529942" y="2856429"/>
                <a:ext cx="14760" cy="84600"/>
              </p14:xfrm>
            </p:contentPart>
          </mc:Choice>
          <mc:Fallback xmlns="">
            <p:pic>
              <p:nvPicPr>
                <p:cNvPr id="390" name="Ink 389">
                  <a:extLst>
                    <a:ext uri="{FF2B5EF4-FFF2-40B4-BE49-F238E27FC236}">
                      <a16:creationId xmlns:a16="http://schemas.microsoft.com/office/drawing/2014/main" id="{BCA0E337-E8AA-7500-D244-E91DF393C593}"/>
                    </a:ext>
                  </a:extLst>
                </p:cNvPr>
                <p:cNvPicPr/>
                <p:nvPr/>
              </p:nvPicPr>
              <p:blipFill>
                <a:blip r:embed="rId578"/>
                <a:stretch>
                  <a:fillRect/>
                </a:stretch>
              </p:blipFill>
              <p:spPr>
                <a:xfrm>
                  <a:off x="8521302" y="2847789"/>
                  <a:ext cx="3240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579">
              <p14:nvContentPartPr>
                <p14:cNvPr id="391" name="Ink 390">
                  <a:extLst>
                    <a:ext uri="{FF2B5EF4-FFF2-40B4-BE49-F238E27FC236}">
                      <a16:creationId xmlns:a16="http://schemas.microsoft.com/office/drawing/2014/main" id="{498E3E93-5D5C-A557-3C93-26AB2375C591}"/>
                    </a:ext>
                  </a:extLst>
                </p14:cNvPr>
                <p14:cNvContentPartPr/>
                <p14:nvPr/>
              </p14:nvContentPartPr>
              <p14:xfrm>
                <a:off x="8625342" y="2860749"/>
                <a:ext cx="119880" cy="69120"/>
              </p14:xfrm>
            </p:contentPart>
          </mc:Choice>
          <mc:Fallback xmlns="">
            <p:pic>
              <p:nvPicPr>
                <p:cNvPr id="391" name="Ink 390">
                  <a:extLst>
                    <a:ext uri="{FF2B5EF4-FFF2-40B4-BE49-F238E27FC236}">
                      <a16:creationId xmlns:a16="http://schemas.microsoft.com/office/drawing/2014/main" id="{498E3E93-5D5C-A557-3C93-26AB2375C591}"/>
                    </a:ext>
                  </a:extLst>
                </p:cNvPr>
                <p:cNvPicPr/>
                <p:nvPr/>
              </p:nvPicPr>
              <p:blipFill>
                <a:blip r:embed="rId580"/>
                <a:stretch>
                  <a:fillRect/>
                </a:stretch>
              </p:blipFill>
              <p:spPr>
                <a:xfrm>
                  <a:off x="8616342" y="2852109"/>
                  <a:ext cx="13752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581">
              <p14:nvContentPartPr>
                <p14:cNvPr id="392" name="Ink 391">
                  <a:extLst>
                    <a:ext uri="{FF2B5EF4-FFF2-40B4-BE49-F238E27FC236}">
                      <a16:creationId xmlns:a16="http://schemas.microsoft.com/office/drawing/2014/main" id="{1972062D-D00A-3E28-ACB7-22D24E61F4F9}"/>
                    </a:ext>
                  </a:extLst>
                </p14:cNvPr>
                <p14:cNvContentPartPr/>
                <p14:nvPr/>
              </p14:nvContentPartPr>
              <p14:xfrm>
                <a:off x="8775462" y="2893509"/>
                <a:ext cx="66600" cy="58320"/>
              </p14:xfrm>
            </p:contentPart>
          </mc:Choice>
          <mc:Fallback xmlns="">
            <p:pic>
              <p:nvPicPr>
                <p:cNvPr id="392" name="Ink 391">
                  <a:extLst>
                    <a:ext uri="{FF2B5EF4-FFF2-40B4-BE49-F238E27FC236}">
                      <a16:creationId xmlns:a16="http://schemas.microsoft.com/office/drawing/2014/main" id="{1972062D-D00A-3E28-ACB7-22D24E61F4F9}"/>
                    </a:ext>
                  </a:extLst>
                </p:cNvPr>
                <p:cNvPicPr/>
                <p:nvPr/>
              </p:nvPicPr>
              <p:blipFill>
                <a:blip r:embed="rId582"/>
                <a:stretch>
                  <a:fillRect/>
                </a:stretch>
              </p:blipFill>
              <p:spPr>
                <a:xfrm>
                  <a:off x="8766822" y="2884869"/>
                  <a:ext cx="842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583">
              <p14:nvContentPartPr>
                <p14:cNvPr id="393" name="Ink 392">
                  <a:extLst>
                    <a:ext uri="{FF2B5EF4-FFF2-40B4-BE49-F238E27FC236}">
                      <a16:creationId xmlns:a16="http://schemas.microsoft.com/office/drawing/2014/main" id="{0D767519-2EF8-6915-C6D0-533FF80FBB13}"/>
                    </a:ext>
                  </a:extLst>
                </p14:cNvPr>
                <p14:cNvContentPartPr/>
                <p14:nvPr/>
              </p14:nvContentPartPr>
              <p14:xfrm>
                <a:off x="8852502" y="2899269"/>
                <a:ext cx="84240" cy="44280"/>
              </p14:xfrm>
            </p:contentPart>
          </mc:Choice>
          <mc:Fallback xmlns="">
            <p:pic>
              <p:nvPicPr>
                <p:cNvPr id="393" name="Ink 392">
                  <a:extLst>
                    <a:ext uri="{FF2B5EF4-FFF2-40B4-BE49-F238E27FC236}">
                      <a16:creationId xmlns:a16="http://schemas.microsoft.com/office/drawing/2014/main" id="{0D767519-2EF8-6915-C6D0-533FF80FBB13}"/>
                    </a:ext>
                  </a:extLst>
                </p:cNvPr>
                <p:cNvPicPr/>
                <p:nvPr/>
              </p:nvPicPr>
              <p:blipFill>
                <a:blip r:embed="rId584"/>
                <a:stretch>
                  <a:fillRect/>
                </a:stretch>
              </p:blipFill>
              <p:spPr>
                <a:xfrm>
                  <a:off x="8843862" y="2890629"/>
                  <a:ext cx="101880" cy="61920"/>
                </a:xfrm>
                <a:prstGeom prst="rect">
                  <a:avLst/>
                </a:prstGeom>
              </p:spPr>
            </p:pic>
          </mc:Fallback>
        </mc:AlternateContent>
      </p:grpSp>
      <p:grpSp>
        <p:nvGrpSpPr>
          <p:cNvPr id="397" name="Group 396">
            <a:extLst>
              <a:ext uri="{FF2B5EF4-FFF2-40B4-BE49-F238E27FC236}">
                <a16:creationId xmlns:a16="http://schemas.microsoft.com/office/drawing/2014/main" id="{FC1B8D6A-32D9-C0C3-CDB3-DE3F4A72D9AA}"/>
              </a:ext>
            </a:extLst>
          </p:cNvPr>
          <p:cNvGrpSpPr/>
          <p:nvPr/>
        </p:nvGrpSpPr>
        <p:grpSpPr>
          <a:xfrm>
            <a:off x="6642102" y="3185109"/>
            <a:ext cx="61200" cy="45000"/>
            <a:chOff x="6642102" y="3185109"/>
            <a:chExt cx="61200" cy="45000"/>
          </a:xfrm>
        </p:grpSpPr>
        <mc:AlternateContent xmlns:mc="http://schemas.openxmlformats.org/markup-compatibility/2006" xmlns:p14="http://schemas.microsoft.com/office/powerpoint/2010/main">
          <mc:Choice Requires="p14">
            <p:contentPart p14:bwMode="auto" r:id="rId585">
              <p14:nvContentPartPr>
                <p14:cNvPr id="395" name="Ink 394">
                  <a:extLst>
                    <a:ext uri="{FF2B5EF4-FFF2-40B4-BE49-F238E27FC236}">
                      <a16:creationId xmlns:a16="http://schemas.microsoft.com/office/drawing/2014/main" id="{6D7450AF-0053-6EEA-5E31-8AAF5FE07061}"/>
                    </a:ext>
                  </a:extLst>
                </p14:cNvPr>
                <p14:cNvContentPartPr/>
                <p14:nvPr/>
              </p14:nvContentPartPr>
              <p14:xfrm>
                <a:off x="6642102" y="3185109"/>
                <a:ext cx="57240" cy="15840"/>
              </p14:xfrm>
            </p:contentPart>
          </mc:Choice>
          <mc:Fallback xmlns="">
            <p:pic>
              <p:nvPicPr>
                <p:cNvPr id="395" name="Ink 394">
                  <a:extLst>
                    <a:ext uri="{FF2B5EF4-FFF2-40B4-BE49-F238E27FC236}">
                      <a16:creationId xmlns:a16="http://schemas.microsoft.com/office/drawing/2014/main" id="{6D7450AF-0053-6EEA-5E31-8AAF5FE07061}"/>
                    </a:ext>
                  </a:extLst>
                </p:cNvPr>
                <p:cNvPicPr/>
                <p:nvPr/>
              </p:nvPicPr>
              <p:blipFill>
                <a:blip r:embed="rId586"/>
                <a:stretch>
                  <a:fillRect/>
                </a:stretch>
              </p:blipFill>
              <p:spPr>
                <a:xfrm>
                  <a:off x="6633102" y="3176109"/>
                  <a:ext cx="74880" cy="33480"/>
                </a:xfrm>
                <a:prstGeom prst="rect">
                  <a:avLst/>
                </a:prstGeom>
              </p:spPr>
            </p:pic>
          </mc:Fallback>
        </mc:AlternateContent>
        <mc:AlternateContent xmlns:mc="http://schemas.openxmlformats.org/markup-compatibility/2006" xmlns:p14="http://schemas.microsoft.com/office/powerpoint/2010/main">
          <mc:Choice Requires="p14">
            <p:contentPart p14:bwMode="auto" r:id="rId587">
              <p14:nvContentPartPr>
                <p14:cNvPr id="396" name="Ink 395">
                  <a:extLst>
                    <a:ext uri="{FF2B5EF4-FFF2-40B4-BE49-F238E27FC236}">
                      <a16:creationId xmlns:a16="http://schemas.microsoft.com/office/drawing/2014/main" id="{255C6313-ABC0-2A9D-0146-BBBFB64F3AFA}"/>
                    </a:ext>
                  </a:extLst>
                </p14:cNvPr>
                <p14:cNvContentPartPr/>
                <p14:nvPr/>
              </p14:nvContentPartPr>
              <p14:xfrm>
                <a:off x="6652542" y="3221829"/>
                <a:ext cx="50760" cy="8280"/>
              </p14:xfrm>
            </p:contentPart>
          </mc:Choice>
          <mc:Fallback xmlns="">
            <p:pic>
              <p:nvPicPr>
                <p:cNvPr id="396" name="Ink 395">
                  <a:extLst>
                    <a:ext uri="{FF2B5EF4-FFF2-40B4-BE49-F238E27FC236}">
                      <a16:creationId xmlns:a16="http://schemas.microsoft.com/office/drawing/2014/main" id="{255C6313-ABC0-2A9D-0146-BBBFB64F3AFA}"/>
                    </a:ext>
                  </a:extLst>
                </p:cNvPr>
                <p:cNvPicPr/>
                <p:nvPr/>
              </p:nvPicPr>
              <p:blipFill>
                <a:blip r:embed="rId588"/>
                <a:stretch>
                  <a:fillRect/>
                </a:stretch>
              </p:blipFill>
              <p:spPr>
                <a:xfrm>
                  <a:off x="6643542" y="3213189"/>
                  <a:ext cx="68400" cy="25920"/>
                </a:xfrm>
                <a:prstGeom prst="rect">
                  <a:avLst/>
                </a:prstGeom>
              </p:spPr>
            </p:pic>
          </mc:Fallback>
        </mc:AlternateContent>
      </p:grpSp>
      <p:grpSp>
        <p:nvGrpSpPr>
          <p:cNvPr id="409" name="Group 408">
            <a:extLst>
              <a:ext uri="{FF2B5EF4-FFF2-40B4-BE49-F238E27FC236}">
                <a16:creationId xmlns:a16="http://schemas.microsoft.com/office/drawing/2014/main" id="{C8F4FD5B-F058-A70F-D53B-2932513E2916}"/>
              </a:ext>
            </a:extLst>
          </p:cNvPr>
          <p:cNvGrpSpPr/>
          <p:nvPr/>
        </p:nvGrpSpPr>
        <p:grpSpPr>
          <a:xfrm>
            <a:off x="6875022" y="3108789"/>
            <a:ext cx="1080000" cy="174600"/>
            <a:chOff x="6875022" y="3108789"/>
            <a:chExt cx="1080000" cy="174600"/>
          </a:xfrm>
        </p:grpSpPr>
        <mc:AlternateContent xmlns:mc="http://schemas.openxmlformats.org/markup-compatibility/2006" xmlns:p14="http://schemas.microsoft.com/office/powerpoint/2010/main">
          <mc:Choice Requires="p14">
            <p:contentPart p14:bwMode="auto" r:id="rId589">
              <p14:nvContentPartPr>
                <p14:cNvPr id="398" name="Ink 397">
                  <a:extLst>
                    <a:ext uri="{FF2B5EF4-FFF2-40B4-BE49-F238E27FC236}">
                      <a16:creationId xmlns:a16="http://schemas.microsoft.com/office/drawing/2014/main" id="{88620666-F57B-2686-CADC-5F91C9704993}"/>
                    </a:ext>
                  </a:extLst>
                </p14:cNvPr>
                <p14:cNvContentPartPr/>
                <p14:nvPr/>
              </p14:nvContentPartPr>
              <p14:xfrm>
                <a:off x="6875022" y="3160629"/>
                <a:ext cx="97560" cy="122760"/>
              </p14:xfrm>
            </p:contentPart>
          </mc:Choice>
          <mc:Fallback xmlns="">
            <p:pic>
              <p:nvPicPr>
                <p:cNvPr id="398" name="Ink 397">
                  <a:extLst>
                    <a:ext uri="{FF2B5EF4-FFF2-40B4-BE49-F238E27FC236}">
                      <a16:creationId xmlns:a16="http://schemas.microsoft.com/office/drawing/2014/main" id="{88620666-F57B-2686-CADC-5F91C9704993}"/>
                    </a:ext>
                  </a:extLst>
                </p:cNvPr>
                <p:cNvPicPr/>
                <p:nvPr/>
              </p:nvPicPr>
              <p:blipFill>
                <a:blip r:embed="rId590"/>
                <a:stretch>
                  <a:fillRect/>
                </a:stretch>
              </p:blipFill>
              <p:spPr>
                <a:xfrm>
                  <a:off x="6866382" y="3151989"/>
                  <a:ext cx="11520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591">
              <p14:nvContentPartPr>
                <p14:cNvPr id="399" name="Ink 398">
                  <a:extLst>
                    <a:ext uri="{FF2B5EF4-FFF2-40B4-BE49-F238E27FC236}">
                      <a16:creationId xmlns:a16="http://schemas.microsoft.com/office/drawing/2014/main" id="{E9428E85-8E08-D686-F59C-9286E96EC557}"/>
                    </a:ext>
                  </a:extLst>
                </p14:cNvPr>
                <p14:cNvContentPartPr/>
                <p14:nvPr/>
              </p14:nvContentPartPr>
              <p14:xfrm>
                <a:off x="7051422" y="3202029"/>
                <a:ext cx="71280" cy="13320"/>
              </p14:xfrm>
            </p:contentPart>
          </mc:Choice>
          <mc:Fallback xmlns="">
            <p:pic>
              <p:nvPicPr>
                <p:cNvPr id="399" name="Ink 398">
                  <a:extLst>
                    <a:ext uri="{FF2B5EF4-FFF2-40B4-BE49-F238E27FC236}">
                      <a16:creationId xmlns:a16="http://schemas.microsoft.com/office/drawing/2014/main" id="{E9428E85-8E08-D686-F59C-9286E96EC557}"/>
                    </a:ext>
                  </a:extLst>
                </p:cNvPr>
                <p:cNvPicPr/>
                <p:nvPr/>
              </p:nvPicPr>
              <p:blipFill>
                <a:blip r:embed="rId592"/>
                <a:stretch>
                  <a:fillRect/>
                </a:stretch>
              </p:blipFill>
              <p:spPr>
                <a:xfrm>
                  <a:off x="7042422" y="3193029"/>
                  <a:ext cx="88920" cy="30960"/>
                </a:xfrm>
                <a:prstGeom prst="rect">
                  <a:avLst/>
                </a:prstGeom>
              </p:spPr>
            </p:pic>
          </mc:Fallback>
        </mc:AlternateContent>
        <mc:AlternateContent xmlns:mc="http://schemas.openxmlformats.org/markup-compatibility/2006" xmlns:p14="http://schemas.microsoft.com/office/powerpoint/2010/main">
          <mc:Choice Requires="p14">
            <p:contentPart p14:bwMode="auto" r:id="rId593">
              <p14:nvContentPartPr>
                <p14:cNvPr id="401" name="Ink 400">
                  <a:extLst>
                    <a:ext uri="{FF2B5EF4-FFF2-40B4-BE49-F238E27FC236}">
                      <a16:creationId xmlns:a16="http://schemas.microsoft.com/office/drawing/2014/main" id="{B00E3EC1-6348-CCD1-50BF-C040AF2ED4B5}"/>
                    </a:ext>
                  </a:extLst>
                </p14:cNvPr>
                <p14:cNvContentPartPr/>
                <p14:nvPr/>
              </p14:nvContentPartPr>
              <p14:xfrm>
                <a:off x="7218822" y="3128229"/>
                <a:ext cx="15840" cy="92160"/>
              </p14:xfrm>
            </p:contentPart>
          </mc:Choice>
          <mc:Fallback xmlns="">
            <p:pic>
              <p:nvPicPr>
                <p:cNvPr id="401" name="Ink 400">
                  <a:extLst>
                    <a:ext uri="{FF2B5EF4-FFF2-40B4-BE49-F238E27FC236}">
                      <a16:creationId xmlns:a16="http://schemas.microsoft.com/office/drawing/2014/main" id="{B00E3EC1-6348-CCD1-50BF-C040AF2ED4B5}"/>
                    </a:ext>
                  </a:extLst>
                </p:cNvPr>
                <p:cNvPicPr/>
                <p:nvPr/>
              </p:nvPicPr>
              <p:blipFill>
                <a:blip r:embed="rId594"/>
                <a:stretch>
                  <a:fillRect/>
                </a:stretch>
              </p:blipFill>
              <p:spPr>
                <a:xfrm>
                  <a:off x="7210182" y="3119229"/>
                  <a:ext cx="3348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595">
              <p14:nvContentPartPr>
                <p14:cNvPr id="402" name="Ink 401">
                  <a:extLst>
                    <a:ext uri="{FF2B5EF4-FFF2-40B4-BE49-F238E27FC236}">
                      <a16:creationId xmlns:a16="http://schemas.microsoft.com/office/drawing/2014/main" id="{47A5E760-600C-F5B8-D8FF-DF4860628FB0}"/>
                    </a:ext>
                  </a:extLst>
                </p14:cNvPr>
                <p14:cNvContentPartPr/>
                <p14:nvPr/>
              </p14:nvContentPartPr>
              <p14:xfrm>
                <a:off x="7297662" y="3123549"/>
                <a:ext cx="42840" cy="96480"/>
              </p14:xfrm>
            </p:contentPart>
          </mc:Choice>
          <mc:Fallback xmlns="">
            <p:pic>
              <p:nvPicPr>
                <p:cNvPr id="402" name="Ink 401">
                  <a:extLst>
                    <a:ext uri="{FF2B5EF4-FFF2-40B4-BE49-F238E27FC236}">
                      <a16:creationId xmlns:a16="http://schemas.microsoft.com/office/drawing/2014/main" id="{47A5E760-600C-F5B8-D8FF-DF4860628FB0}"/>
                    </a:ext>
                  </a:extLst>
                </p:cNvPr>
                <p:cNvPicPr/>
                <p:nvPr/>
              </p:nvPicPr>
              <p:blipFill>
                <a:blip r:embed="rId596"/>
                <a:stretch>
                  <a:fillRect/>
                </a:stretch>
              </p:blipFill>
              <p:spPr>
                <a:xfrm>
                  <a:off x="7289022" y="3114909"/>
                  <a:ext cx="6048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597">
              <p14:nvContentPartPr>
                <p14:cNvPr id="403" name="Ink 402">
                  <a:extLst>
                    <a:ext uri="{FF2B5EF4-FFF2-40B4-BE49-F238E27FC236}">
                      <a16:creationId xmlns:a16="http://schemas.microsoft.com/office/drawing/2014/main" id="{97C2D04A-CE6A-AFBC-DD19-EF0CA450C63E}"/>
                    </a:ext>
                  </a:extLst>
                </p14:cNvPr>
                <p14:cNvContentPartPr/>
                <p14:nvPr/>
              </p14:nvContentPartPr>
              <p14:xfrm>
                <a:off x="7404942" y="3124629"/>
                <a:ext cx="51840" cy="64080"/>
              </p14:xfrm>
            </p:contentPart>
          </mc:Choice>
          <mc:Fallback xmlns="">
            <p:pic>
              <p:nvPicPr>
                <p:cNvPr id="403" name="Ink 402">
                  <a:extLst>
                    <a:ext uri="{FF2B5EF4-FFF2-40B4-BE49-F238E27FC236}">
                      <a16:creationId xmlns:a16="http://schemas.microsoft.com/office/drawing/2014/main" id="{97C2D04A-CE6A-AFBC-DD19-EF0CA450C63E}"/>
                    </a:ext>
                  </a:extLst>
                </p:cNvPr>
                <p:cNvPicPr/>
                <p:nvPr/>
              </p:nvPicPr>
              <p:blipFill>
                <a:blip r:embed="rId598"/>
                <a:stretch>
                  <a:fillRect/>
                </a:stretch>
              </p:blipFill>
              <p:spPr>
                <a:xfrm>
                  <a:off x="7395942" y="3115629"/>
                  <a:ext cx="6948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599">
              <p14:nvContentPartPr>
                <p14:cNvPr id="404" name="Ink 403">
                  <a:extLst>
                    <a:ext uri="{FF2B5EF4-FFF2-40B4-BE49-F238E27FC236}">
                      <a16:creationId xmlns:a16="http://schemas.microsoft.com/office/drawing/2014/main" id="{9E548F37-5CCF-3D2A-FD35-A5D9A25F6FA7}"/>
                    </a:ext>
                  </a:extLst>
                </p14:cNvPr>
                <p14:cNvContentPartPr/>
                <p14:nvPr/>
              </p14:nvContentPartPr>
              <p14:xfrm>
                <a:off x="7530942" y="3143709"/>
                <a:ext cx="82080" cy="6840"/>
              </p14:xfrm>
            </p:contentPart>
          </mc:Choice>
          <mc:Fallback xmlns="">
            <p:pic>
              <p:nvPicPr>
                <p:cNvPr id="404" name="Ink 403">
                  <a:extLst>
                    <a:ext uri="{FF2B5EF4-FFF2-40B4-BE49-F238E27FC236}">
                      <a16:creationId xmlns:a16="http://schemas.microsoft.com/office/drawing/2014/main" id="{9E548F37-5CCF-3D2A-FD35-A5D9A25F6FA7}"/>
                    </a:ext>
                  </a:extLst>
                </p:cNvPr>
                <p:cNvPicPr/>
                <p:nvPr/>
              </p:nvPicPr>
              <p:blipFill>
                <a:blip r:embed="rId600"/>
                <a:stretch>
                  <a:fillRect/>
                </a:stretch>
              </p:blipFill>
              <p:spPr>
                <a:xfrm>
                  <a:off x="7522302" y="3134709"/>
                  <a:ext cx="99720" cy="24480"/>
                </a:xfrm>
                <a:prstGeom prst="rect">
                  <a:avLst/>
                </a:prstGeom>
              </p:spPr>
            </p:pic>
          </mc:Fallback>
        </mc:AlternateContent>
        <mc:AlternateContent xmlns:mc="http://schemas.openxmlformats.org/markup-compatibility/2006" xmlns:p14="http://schemas.microsoft.com/office/powerpoint/2010/main">
          <mc:Choice Requires="p14">
            <p:contentPart p14:bwMode="auto" r:id="rId601">
              <p14:nvContentPartPr>
                <p14:cNvPr id="405" name="Ink 404">
                  <a:extLst>
                    <a:ext uri="{FF2B5EF4-FFF2-40B4-BE49-F238E27FC236}">
                      <a16:creationId xmlns:a16="http://schemas.microsoft.com/office/drawing/2014/main" id="{62692CB4-9DD6-9DE7-D55A-56448523C12C}"/>
                    </a:ext>
                  </a:extLst>
                </p14:cNvPr>
                <p14:cNvContentPartPr/>
                <p14:nvPr/>
              </p14:nvContentPartPr>
              <p14:xfrm>
                <a:off x="7564422" y="3126789"/>
                <a:ext cx="21960" cy="74520"/>
              </p14:xfrm>
            </p:contentPart>
          </mc:Choice>
          <mc:Fallback xmlns="">
            <p:pic>
              <p:nvPicPr>
                <p:cNvPr id="405" name="Ink 404">
                  <a:extLst>
                    <a:ext uri="{FF2B5EF4-FFF2-40B4-BE49-F238E27FC236}">
                      <a16:creationId xmlns:a16="http://schemas.microsoft.com/office/drawing/2014/main" id="{62692CB4-9DD6-9DE7-D55A-56448523C12C}"/>
                    </a:ext>
                  </a:extLst>
                </p:cNvPr>
                <p:cNvPicPr/>
                <p:nvPr/>
              </p:nvPicPr>
              <p:blipFill>
                <a:blip r:embed="rId602"/>
                <a:stretch>
                  <a:fillRect/>
                </a:stretch>
              </p:blipFill>
              <p:spPr>
                <a:xfrm>
                  <a:off x="7555782" y="3118149"/>
                  <a:ext cx="39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03">
              <p14:nvContentPartPr>
                <p14:cNvPr id="406" name="Ink 405">
                  <a:extLst>
                    <a:ext uri="{FF2B5EF4-FFF2-40B4-BE49-F238E27FC236}">
                      <a16:creationId xmlns:a16="http://schemas.microsoft.com/office/drawing/2014/main" id="{86953984-08F9-A801-C03A-D7877354EC90}"/>
                    </a:ext>
                  </a:extLst>
                </p14:cNvPr>
                <p14:cNvContentPartPr/>
                <p14:nvPr/>
              </p14:nvContentPartPr>
              <p14:xfrm>
                <a:off x="7721382" y="3108789"/>
                <a:ext cx="56160" cy="88200"/>
              </p14:xfrm>
            </p:contentPart>
          </mc:Choice>
          <mc:Fallback xmlns="">
            <p:pic>
              <p:nvPicPr>
                <p:cNvPr id="406" name="Ink 405">
                  <a:extLst>
                    <a:ext uri="{FF2B5EF4-FFF2-40B4-BE49-F238E27FC236}">
                      <a16:creationId xmlns:a16="http://schemas.microsoft.com/office/drawing/2014/main" id="{86953984-08F9-A801-C03A-D7877354EC90}"/>
                    </a:ext>
                  </a:extLst>
                </p:cNvPr>
                <p:cNvPicPr/>
                <p:nvPr/>
              </p:nvPicPr>
              <p:blipFill>
                <a:blip r:embed="rId604"/>
                <a:stretch>
                  <a:fillRect/>
                </a:stretch>
              </p:blipFill>
              <p:spPr>
                <a:xfrm>
                  <a:off x="7712382" y="3100149"/>
                  <a:ext cx="7380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605">
              <p14:nvContentPartPr>
                <p14:cNvPr id="407" name="Ink 406">
                  <a:extLst>
                    <a:ext uri="{FF2B5EF4-FFF2-40B4-BE49-F238E27FC236}">
                      <a16:creationId xmlns:a16="http://schemas.microsoft.com/office/drawing/2014/main" id="{5AB0CB50-F073-11D7-8EC4-413AB8E2AB27}"/>
                    </a:ext>
                  </a:extLst>
                </p14:cNvPr>
                <p14:cNvContentPartPr/>
                <p14:nvPr/>
              </p14:nvContentPartPr>
              <p14:xfrm>
                <a:off x="7805982" y="3122829"/>
                <a:ext cx="54720" cy="80280"/>
              </p14:xfrm>
            </p:contentPart>
          </mc:Choice>
          <mc:Fallback xmlns="">
            <p:pic>
              <p:nvPicPr>
                <p:cNvPr id="407" name="Ink 406">
                  <a:extLst>
                    <a:ext uri="{FF2B5EF4-FFF2-40B4-BE49-F238E27FC236}">
                      <a16:creationId xmlns:a16="http://schemas.microsoft.com/office/drawing/2014/main" id="{5AB0CB50-F073-11D7-8EC4-413AB8E2AB27}"/>
                    </a:ext>
                  </a:extLst>
                </p:cNvPr>
                <p:cNvPicPr/>
                <p:nvPr/>
              </p:nvPicPr>
              <p:blipFill>
                <a:blip r:embed="rId606"/>
                <a:stretch>
                  <a:fillRect/>
                </a:stretch>
              </p:blipFill>
              <p:spPr>
                <a:xfrm>
                  <a:off x="7796982" y="3113829"/>
                  <a:ext cx="7236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607">
              <p14:nvContentPartPr>
                <p14:cNvPr id="408" name="Ink 407">
                  <a:extLst>
                    <a:ext uri="{FF2B5EF4-FFF2-40B4-BE49-F238E27FC236}">
                      <a16:creationId xmlns:a16="http://schemas.microsoft.com/office/drawing/2014/main" id="{8CF9E3EE-2C30-AE36-0047-867E73272F56}"/>
                    </a:ext>
                  </a:extLst>
                </p14:cNvPr>
                <p14:cNvContentPartPr/>
                <p14:nvPr/>
              </p14:nvContentPartPr>
              <p14:xfrm>
                <a:off x="7871142" y="3125709"/>
                <a:ext cx="83880" cy="52560"/>
              </p14:xfrm>
            </p:contentPart>
          </mc:Choice>
          <mc:Fallback xmlns="">
            <p:pic>
              <p:nvPicPr>
                <p:cNvPr id="408" name="Ink 407">
                  <a:extLst>
                    <a:ext uri="{FF2B5EF4-FFF2-40B4-BE49-F238E27FC236}">
                      <a16:creationId xmlns:a16="http://schemas.microsoft.com/office/drawing/2014/main" id="{8CF9E3EE-2C30-AE36-0047-867E73272F56}"/>
                    </a:ext>
                  </a:extLst>
                </p:cNvPr>
                <p:cNvPicPr/>
                <p:nvPr/>
              </p:nvPicPr>
              <p:blipFill>
                <a:blip r:embed="rId608"/>
                <a:stretch>
                  <a:fillRect/>
                </a:stretch>
              </p:blipFill>
              <p:spPr>
                <a:xfrm>
                  <a:off x="7862502" y="3117069"/>
                  <a:ext cx="101520" cy="70200"/>
                </a:xfrm>
                <a:prstGeom prst="rect">
                  <a:avLst/>
                </a:prstGeom>
              </p:spPr>
            </p:pic>
          </mc:Fallback>
        </mc:AlternateContent>
      </p:grpSp>
      <p:grpSp>
        <p:nvGrpSpPr>
          <p:cNvPr id="412" name="Group 411">
            <a:extLst>
              <a:ext uri="{FF2B5EF4-FFF2-40B4-BE49-F238E27FC236}">
                <a16:creationId xmlns:a16="http://schemas.microsoft.com/office/drawing/2014/main" id="{32014014-A6B5-1D7C-B211-9C896824DE4D}"/>
              </a:ext>
            </a:extLst>
          </p:cNvPr>
          <p:cNvGrpSpPr/>
          <p:nvPr/>
        </p:nvGrpSpPr>
        <p:grpSpPr>
          <a:xfrm>
            <a:off x="6656862" y="3400389"/>
            <a:ext cx="83880" cy="39600"/>
            <a:chOff x="6656862" y="3400389"/>
            <a:chExt cx="83880" cy="39600"/>
          </a:xfrm>
        </p:grpSpPr>
        <mc:AlternateContent xmlns:mc="http://schemas.openxmlformats.org/markup-compatibility/2006" xmlns:p14="http://schemas.microsoft.com/office/powerpoint/2010/main">
          <mc:Choice Requires="p14">
            <p:contentPart p14:bwMode="auto" r:id="rId609">
              <p14:nvContentPartPr>
                <p14:cNvPr id="410" name="Ink 409">
                  <a:extLst>
                    <a:ext uri="{FF2B5EF4-FFF2-40B4-BE49-F238E27FC236}">
                      <a16:creationId xmlns:a16="http://schemas.microsoft.com/office/drawing/2014/main" id="{3743BEF0-E204-FCC9-3244-A1CC4CDD2B87}"/>
                    </a:ext>
                  </a:extLst>
                </p14:cNvPr>
                <p14:cNvContentPartPr/>
                <p14:nvPr/>
              </p14:nvContentPartPr>
              <p14:xfrm>
                <a:off x="6656862" y="3400389"/>
                <a:ext cx="79200" cy="21960"/>
              </p14:xfrm>
            </p:contentPart>
          </mc:Choice>
          <mc:Fallback xmlns="">
            <p:pic>
              <p:nvPicPr>
                <p:cNvPr id="410" name="Ink 409">
                  <a:extLst>
                    <a:ext uri="{FF2B5EF4-FFF2-40B4-BE49-F238E27FC236}">
                      <a16:creationId xmlns:a16="http://schemas.microsoft.com/office/drawing/2014/main" id="{3743BEF0-E204-FCC9-3244-A1CC4CDD2B87}"/>
                    </a:ext>
                  </a:extLst>
                </p:cNvPr>
                <p:cNvPicPr/>
                <p:nvPr/>
              </p:nvPicPr>
              <p:blipFill>
                <a:blip r:embed="rId610"/>
                <a:stretch>
                  <a:fillRect/>
                </a:stretch>
              </p:blipFill>
              <p:spPr>
                <a:xfrm>
                  <a:off x="6648222" y="3391749"/>
                  <a:ext cx="968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11">
              <p14:nvContentPartPr>
                <p14:cNvPr id="411" name="Ink 410">
                  <a:extLst>
                    <a:ext uri="{FF2B5EF4-FFF2-40B4-BE49-F238E27FC236}">
                      <a16:creationId xmlns:a16="http://schemas.microsoft.com/office/drawing/2014/main" id="{CFE310F7-9A95-2CAA-4976-E683282B283C}"/>
                    </a:ext>
                  </a:extLst>
                </p14:cNvPr>
                <p14:cNvContentPartPr/>
                <p14:nvPr/>
              </p14:nvContentPartPr>
              <p14:xfrm>
                <a:off x="6676662" y="3436029"/>
                <a:ext cx="64080" cy="3960"/>
              </p14:xfrm>
            </p:contentPart>
          </mc:Choice>
          <mc:Fallback xmlns="">
            <p:pic>
              <p:nvPicPr>
                <p:cNvPr id="411" name="Ink 410">
                  <a:extLst>
                    <a:ext uri="{FF2B5EF4-FFF2-40B4-BE49-F238E27FC236}">
                      <a16:creationId xmlns:a16="http://schemas.microsoft.com/office/drawing/2014/main" id="{CFE310F7-9A95-2CAA-4976-E683282B283C}"/>
                    </a:ext>
                  </a:extLst>
                </p:cNvPr>
                <p:cNvPicPr/>
                <p:nvPr/>
              </p:nvPicPr>
              <p:blipFill>
                <a:blip r:embed="rId612"/>
                <a:stretch>
                  <a:fillRect/>
                </a:stretch>
              </p:blipFill>
              <p:spPr>
                <a:xfrm>
                  <a:off x="6667662" y="3427029"/>
                  <a:ext cx="81720" cy="21600"/>
                </a:xfrm>
                <a:prstGeom prst="rect">
                  <a:avLst/>
                </a:prstGeom>
              </p:spPr>
            </p:pic>
          </mc:Fallback>
        </mc:AlternateContent>
      </p:grpSp>
      <p:grpSp>
        <p:nvGrpSpPr>
          <p:cNvPr id="424" name="Group 423">
            <a:extLst>
              <a:ext uri="{FF2B5EF4-FFF2-40B4-BE49-F238E27FC236}">
                <a16:creationId xmlns:a16="http://schemas.microsoft.com/office/drawing/2014/main" id="{4BB7611D-2955-2B01-42EB-B39A2CE4B6D1}"/>
              </a:ext>
            </a:extLst>
          </p:cNvPr>
          <p:cNvGrpSpPr/>
          <p:nvPr/>
        </p:nvGrpSpPr>
        <p:grpSpPr>
          <a:xfrm>
            <a:off x="6878622" y="3322269"/>
            <a:ext cx="1109160" cy="165960"/>
            <a:chOff x="6878622" y="3322269"/>
            <a:chExt cx="1109160" cy="165960"/>
          </a:xfrm>
        </p:grpSpPr>
        <mc:AlternateContent xmlns:mc="http://schemas.openxmlformats.org/markup-compatibility/2006" xmlns:p14="http://schemas.microsoft.com/office/powerpoint/2010/main">
          <mc:Choice Requires="p14">
            <p:contentPart p14:bwMode="auto" r:id="rId613">
              <p14:nvContentPartPr>
                <p14:cNvPr id="413" name="Ink 412">
                  <a:extLst>
                    <a:ext uri="{FF2B5EF4-FFF2-40B4-BE49-F238E27FC236}">
                      <a16:creationId xmlns:a16="http://schemas.microsoft.com/office/drawing/2014/main" id="{88E70D3E-E027-9934-8F83-DDF07EC8646D}"/>
                    </a:ext>
                  </a:extLst>
                </p14:cNvPr>
                <p14:cNvContentPartPr/>
                <p14:nvPr/>
              </p14:nvContentPartPr>
              <p14:xfrm>
                <a:off x="6878622" y="3341709"/>
                <a:ext cx="87840" cy="91440"/>
              </p14:xfrm>
            </p:contentPart>
          </mc:Choice>
          <mc:Fallback xmlns="">
            <p:pic>
              <p:nvPicPr>
                <p:cNvPr id="413" name="Ink 412">
                  <a:extLst>
                    <a:ext uri="{FF2B5EF4-FFF2-40B4-BE49-F238E27FC236}">
                      <a16:creationId xmlns:a16="http://schemas.microsoft.com/office/drawing/2014/main" id="{88E70D3E-E027-9934-8F83-DDF07EC8646D}"/>
                    </a:ext>
                  </a:extLst>
                </p:cNvPr>
                <p:cNvPicPr/>
                <p:nvPr/>
              </p:nvPicPr>
              <p:blipFill>
                <a:blip r:embed="rId614"/>
                <a:stretch>
                  <a:fillRect/>
                </a:stretch>
              </p:blipFill>
              <p:spPr>
                <a:xfrm>
                  <a:off x="6869982" y="3332709"/>
                  <a:ext cx="105480" cy="109080"/>
                </a:xfrm>
                <a:prstGeom prst="rect">
                  <a:avLst/>
                </a:prstGeom>
              </p:spPr>
            </p:pic>
          </mc:Fallback>
        </mc:AlternateContent>
        <mc:AlternateContent xmlns:mc="http://schemas.openxmlformats.org/markup-compatibility/2006" xmlns:p14="http://schemas.microsoft.com/office/powerpoint/2010/main">
          <mc:Choice Requires="p14">
            <p:contentPart p14:bwMode="auto" r:id="rId615">
              <p14:nvContentPartPr>
                <p14:cNvPr id="414" name="Ink 413">
                  <a:extLst>
                    <a:ext uri="{FF2B5EF4-FFF2-40B4-BE49-F238E27FC236}">
                      <a16:creationId xmlns:a16="http://schemas.microsoft.com/office/drawing/2014/main" id="{0340E40E-3F04-8C00-5BED-2BC9B1D368C8}"/>
                    </a:ext>
                  </a:extLst>
                </p14:cNvPr>
                <p14:cNvContentPartPr/>
                <p14:nvPr/>
              </p14:nvContentPartPr>
              <p14:xfrm>
                <a:off x="6985902" y="3371229"/>
                <a:ext cx="68400" cy="66960"/>
              </p14:xfrm>
            </p:contentPart>
          </mc:Choice>
          <mc:Fallback xmlns="">
            <p:pic>
              <p:nvPicPr>
                <p:cNvPr id="414" name="Ink 413">
                  <a:extLst>
                    <a:ext uri="{FF2B5EF4-FFF2-40B4-BE49-F238E27FC236}">
                      <a16:creationId xmlns:a16="http://schemas.microsoft.com/office/drawing/2014/main" id="{0340E40E-3F04-8C00-5BED-2BC9B1D368C8}"/>
                    </a:ext>
                  </a:extLst>
                </p:cNvPr>
                <p:cNvPicPr/>
                <p:nvPr/>
              </p:nvPicPr>
              <p:blipFill>
                <a:blip r:embed="rId616"/>
                <a:stretch>
                  <a:fillRect/>
                </a:stretch>
              </p:blipFill>
              <p:spPr>
                <a:xfrm>
                  <a:off x="6976902" y="3362229"/>
                  <a:ext cx="8604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617">
              <p14:nvContentPartPr>
                <p14:cNvPr id="415" name="Ink 414">
                  <a:extLst>
                    <a:ext uri="{FF2B5EF4-FFF2-40B4-BE49-F238E27FC236}">
                      <a16:creationId xmlns:a16="http://schemas.microsoft.com/office/drawing/2014/main" id="{6195957F-0B3E-FF42-97E4-6E252A00EC0A}"/>
                    </a:ext>
                  </a:extLst>
                </p14:cNvPr>
                <p14:cNvContentPartPr/>
                <p14:nvPr/>
              </p14:nvContentPartPr>
              <p14:xfrm>
                <a:off x="7065102" y="3367989"/>
                <a:ext cx="47520" cy="56520"/>
              </p14:xfrm>
            </p:contentPart>
          </mc:Choice>
          <mc:Fallback xmlns="">
            <p:pic>
              <p:nvPicPr>
                <p:cNvPr id="415" name="Ink 414">
                  <a:extLst>
                    <a:ext uri="{FF2B5EF4-FFF2-40B4-BE49-F238E27FC236}">
                      <a16:creationId xmlns:a16="http://schemas.microsoft.com/office/drawing/2014/main" id="{6195957F-0B3E-FF42-97E4-6E252A00EC0A}"/>
                    </a:ext>
                  </a:extLst>
                </p:cNvPr>
                <p:cNvPicPr/>
                <p:nvPr/>
              </p:nvPicPr>
              <p:blipFill>
                <a:blip r:embed="rId618"/>
                <a:stretch>
                  <a:fillRect/>
                </a:stretch>
              </p:blipFill>
              <p:spPr>
                <a:xfrm>
                  <a:off x="7056462" y="3359349"/>
                  <a:ext cx="651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19">
              <p14:nvContentPartPr>
                <p14:cNvPr id="416" name="Ink 415">
                  <a:extLst>
                    <a:ext uri="{FF2B5EF4-FFF2-40B4-BE49-F238E27FC236}">
                      <a16:creationId xmlns:a16="http://schemas.microsoft.com/office/drawing/2014/main" id="{80CE60F3-7FAA-BB53-BE78-C199823AE6EF}"/>
                    </a:ext>
                  </a:extLst>
                </p14:cNvPr>
                <p14:cNvContentPartPr/>
                <p14:nvPr/>
              </p14:nvContentPartPr>
              <p14:xfrm>
                <a:off x="7185342" y="3382029"/>
                <a:ext cx="40680" cy="6480"/>
              </p14:xfrm>
            </p:contentPart>
          </mc:Choice>
          <mc:Fallback xmlns="">
            <p:pic>
              <p:nvPicPr>
                <p:cNvPr id="416" name="Ink 415">
                  <a:extLst>
                    <a:ext uri="{FF2B5EF4-FFF2-40B4-BE49-F238E27FC236}">
                      <a16:creationId xmlns:a16="http://schemas.microsoft.com/office/drawing/2014/main" id="{80CE60F3-7FAA-BB53-BE78-C199823AE6EF}"/>
                    </a:ext>
                  </a:extLst>
                </p:cNvPr>
                <p:cNvPicPr/>
                <p:nvPr/>
              </p:nvPicPr>
              <p:blipFill>
                <a:blip r:embed="rId620"/>
                <a:stretch>
                  <a:fillRect/>
                </a:stretch>
              </p:blipFill>
              <p:spPr>
                <a:xfrm>
                  <a:off x="7176702" y="3373389"/>
                  <a:ext cx="58320" cy="24120"/>
                </a:xfrm>
                <a:prstGeom prst="rect">
                  <a:avLst/>
                </a:prstGeom>
              </p:spPr>
            </p:pic>
          </mc:Fallback>
        </mc:AlternateContent>
        <mc:AlternateContent xmlns:mc="http://schemas.openxmlformats.org/markup-compatibility/2006" xmlns:p14="http://schemas.microsoft.com/office/powerpoint/2010/main">
          <mc:Choice Requires="p14">
            <p:contentPart p14:bwMode="auto" r:id="rId621">
              <p14:nvContentPartPr>
                <p14:cNvPr id="417" name="Ink 416">
                  <a:extLst>
                    <a:ext uri="{FF2B5EF4-FFF2-40B4-BE49-F238E27FC236}">
                      <a16:creationId xmlns:a16="http://schemas.microsoft.com/office/drawing/2014/main" id="{97E0B619-91A6-5579-E18A-8158B25CCD47}"/>
                    </a:ext>
                  </a:extLst>
                </p14:cNvPr>
                <p14:cNvContentPartPr/>
                <p14:nvPr/>
              </p14:nvContentPartPr>
              <p14:xfrm>
                <a:off x="7209822" y="3343509"/>
                <a:ext cx="11520" cy="86760"/>
              </p14:xfrm>
            </p:contentPart>
          </mc:Choice>
          <mc:Fallback xmlns="">
            <p:pic>
              <p:nvPicPr>
                <p:cNvPr id="417" name="Ink 416">
                  <a:extLst>
                    <a:ext uri="{FF2B5EF4-FFF2-40B4-BE49-F238E27FC236}">
                      <a16:creationId xmlns:a16="http://schemas.microsoft.com/office/drawing/2014/main" id="{97E0B619-91A6-5579-E18A-8158B25CCD47}"/>
                    </a:ext>
                  </a:extLst>
                </p:cNvPr>
                <p:cNvPicPr/>
                <p:nvPr/>
              </p:nvPicPr>
              <p:blipFill>
                <a:blip r:embed="rId622"/>
                <a:stretch>
                  <a:fillRect/>
                </a:stretch>
              </p:blipFill>
              <p:spPr>
                <a:xfrm>
                  <a:off x="7201182" y="3334509"/>
                  <a:ext cx="29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623">
              <p14:nvContentPartPr>
                <p14:cNvPr id="418" name="Ink 417">
                  <a:extLst>
                    <a:ext uri="{FF2B5EF4-FFF2-40B4-BE49-F238E27FC236}">
                      <a16:creationId xmlns:a16="http://schemas.microsoft.com/office/drawing/2014/main" id="{09461E0F-CD16-DA95-BBEF-D30C5E78994E}"/>
                    </a:ext>
                  </a:extLst>
                </p14:cNvPr>
                <p14:cNvContentPartPr/>
                <p14:nvPr/>
              </p14:nvContentPartPr>
              <p14:xfrm>
                <a:off x="7305582" y="3361509"/>
                <a:ext cx="92520" cy="126720"/>
              </p14:xfrm>
            </p:contentPart>
          </mc:Choice>
          <mc:Fallback xmlns="">
            <p:pic>
              <p:nvPicPr>
                <p:cNvPr id="418" name="Ink 417">
                  <a:extLst>
                    <a:ext uri="{FF2B5EF4-FFF2-40B4-BE49-F238E27FC236}">
                      <a16:creationId xmlns:a16="http://schemas.microsoft.com/office/drawing/2014/main" id="{09461E0F-CD16-DA95-BBEF-D30C5E78994E}"/>
                    </a:ext>
                  </a:extLst>
                </p:cNvPr>
                <p:cNvPicPr/>
                <p:nvPr/>
              </p:nvPicPr>
              <p:blipFill>
                <a:blip r:embed="rId624"/>
                <a:stretch>
                  <a:fillRect/>
                </a:stretch>
              </p:blipFill>
              <p:spPr>
                <a:xfrm>
                  <a:off x="7296942" y="3352509"/>
                  <a:ext cx="11016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625">
              <p14:nvContentPartPr>
                <p14:cNvPr id="419" name="Ink 418">
                  <a:extLst>
                    <a:ext uri="{FF2B5EF4-FFF2-40B4-BE49-F238E27FC236}">
                      <a16:creationId xmlns:a16="http://schemas.microsoft.com/office/drawing/2014/main" id="{A3710399-3682-3960-1EF3-798DB5AE21F7}"/>
                    </a:ext>
                  </a:extLst>
                </p14:cNvPr>
                <p14:cNvContentPartPr/>
                <p14:nvPr/>
              </p14:nvContentPartPr>
              <p14:xfrm>
                <a:off x="7476222" y="3383469"/>
                <a:ext cx="76320" cy="6120"/>
              </p14:xfrm>
            </p:contentPart>
          </mc:Choice>
          <mc:Fallback xmlns="">
            <p:pic>
              <p:nvPicPr>
                <p:cNvPr id="419" name="Ink 418">
                  <a:extLst>
                    <a:ext uri="{FF2B5EF4-FFF2-40B4-BE49-F238E27FC236}">
                      <a16:creationId xmlns:a16="http://schemas.microsoft.com/office/drawing/2014/main" id="{A3710399-3682-3960-1EF3-798DB5AE21F7}"/>
                    </a:ext>
                  </a:extLst>
                </p:cNvPr>
                <p:cNvPicPr/>
                <p:nvPr/>
              </p:nvPicPr>
              <p:blipFill>
                <a:blip r:embed="rId626"/>
                <a:stretch>
                  <a:fillRect/>
                </a:stretch>
              </p:blipFill>
              <p:spPr>
                <a:xfrm>
                  <a:off x="7467582" y="3374469"/>
                  <a:ext cx="93960" cy="23760"/>
                </a:xfrm>
                <a:prstGeom prst="rect">
                  <a:avLst/>
                </a:prstGeom>
              </p:spPr>
            </p:pic>
          </mc:Fallback>
        </mc:AlternateContent>
        <mc:AlternateContent xmlns:mc="http://schemas.openxmlformats.org/markup-compatibility/2006" xmlns:p14="http://schemas.microsoft.com/office/powerpoint/2010/main">
          <mc:Choice Requires="p14">
            <p:contentPart p14:bwMode="auto" r:id="rId627">
              <p14:nvContentPartPr>
                <p14:cNvPr id="420" name="Ink 419">
                  <a:extLst>
                    <a:ext uri="{FF2B5EF4-FFF2-40B4-BE49-F238E27FC236}">
                      <a16:creationId xmlns:a16="http://schemas.microsoft.com/office/drawing/2014/main" id="{EAD3CD6D-57E6-114A-E1DC-9BD09BA55D64}"/>
                    </a:ext>
                  </a:extLst>
                </p14:cNvPr>
                <p14:cNvContentPartPr/>
                <p14:nvPr/>
              </p14:nvContentPartPr>
              <p14:xfrm>
                <a:off x="7664142" y="3333789"/>
                <a:ext cx="12960" cy="95400"/>
              </p14:xfrm>
            </p:contentPart>
          </mc:Choice>
          <mc:Fallback xmlns="">
            <p:pic>
              <p:nvPicPr>
                <p:cNvPr id="420" name="Ink 419">
                  <a:extLst>
                    <a:ext uri="{FF2B5EF4-FFF2-40B4-BE49-F238E27FC236}">
                      <a16:creationId xmlns:a16="http://schemas.microsoft.com/office/drawing/2014/main" id="{EAD3CD6D-57E6-114A-E1DC-9BD09BA55D64}"/>
                    </a:ext>
                  </a:extLst>
                </p:cNvPr>
                <p:cNvPicPr/>
                <p:nvPr/>
              </p:nvPicPr>
              <p:blipFill>
                <a:blip r:embed="rId628"/>
                <a:stretch>
                  <a:fillRect/>
                </a:stretch>
              </p:blipFill>
              <p:spPr>
                <a:xfrm>
                  <a:off x="7655502" y="3325149"/>
                  <a:ext cx="3060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629">
              <p14:nvContentPartPr>
                <p14:cNvPr id="422" name="Ink 421">
                  <a:extLst>
                    <a:ext uri="{FF2B5EF4-FFF2-40B4-BE49-F238E27FC236}">
                      <a16:creationId xmlns:a16="http://schemas.microsoft.com/office/drawing/2014/main" id="{C4512B62-88EB-A7AD-1B0E-55535615C2ED}"/>
                    </a:ext>
                  </a:extLst>
                </p14:cNvPr>
                <p14:cNvContentPartPr/>
                <p14:nvPr/>
              </p14:nvContentPartPr>
              <p14:xfrm>
                <a:off x="7758102" y="3322269"/>
                <a:ext cx="80640" cy="101520"/>
              </p14:xfrm>
            </p:contentPart>
          </mc:Choice>
          <mc:Fallback xmlns="">
            <p:pic>
              <p:nvPicPr>
                <p:cNvPr id="422" name="Ink 421">
                  <a:extLst>
                    <a:ext uri="{FF2B5EF4-FFF2-40B4-BE49-F238E27FC236}">
                      <a16:creationId xmlns:a16="http://schemas.microsoft.com/office/drawing/2014/main" id="{C4512B62-88EB-A7AD-1B0E-55535615C2ED}"/>
                    </a:ext>
                  </a:extLst>
                </p:cNvPr>
                <p:cNvPicPr/>
                <p:nvPr/>
              </p:nvPicPr>
              <p:blipFill>
                <a:blip r:embed="rId630"/>
                <a:stretch>
                  <a:fillRect/>
                </a:stretch>
              </p:blipFill>
              <p:spPr>
                <a:xfrm>
                  <a:off x="7749102" y="3313269"/>
                  <a:ext cx="9828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31">
              <p14:nvContentPartPr>
                <p14:cNvPr id="423" name="Ink 422">
                  <a:extLst>
                    <a:ext uri="{FF2B5EF4-FFF2-40B4-BE49-F238E27FC236}">
                      <a16:creationId xmlns:a16="http://schemas.microsoft.com/office/drawing/2014/main" id="{0E1D80B0-309B-A190-1B3C-E39CFD3D3BD6}"/>
                    </a:ext>
                  </a:extLst>
                </p14:cNvPr>
                <p14:cNvContentPartPr/>
                <p14:nvPr/>
              </p14:nvContentPartPr>
              <p14:xfrm>
                <a:off x="7906062" y="3328749"/>
                <a:ext cx="81720" cy="76320"/>
              </p14:xfrm>
            </p:contentPart>
          </mc:Choice>
          <mc:Fallback xmlns="">
            <p:pic>
              <p:nvPicPr>
                <p:cNvPr id="423" name="Ink 422">
                  <a:extLst>
                    <a:ext uri="{FF2B5EF4-FFF2-40B4-BE49-F238E27FC236}">
                      <a16:creationId xmlns:a16="http://schemas.microsoft.com/office/drawing/2014/main" id="{0E1D80B0-309B-A190-1B3C-E39CFD3D3BD6}"/>
                    </a:ext>
                  </a:extLst>
                </p:cNvPr>
                <p:cNvPicPr/>
                <p:nvPr/>
              </p:nvPicPr>
              <p:blipFill>
                <a:blip r:embed="rId632"/>
                <a:stretch>
                  <a:fillRect/>
                </a:stretch>
              </p:blipFill>
              <p:spPr>
                <a:xfrm>
                  <a:off x="7897422" y="3319749"/>
                  <a:ext cx="99360" cy="93960"/>
                </a:xfrm>
                <a:prstGeom prst="rect">
                  <a:avLst/>
                </a:prstGeom>
              </p:spPr>
            </p:pic>
          </mc:Fallback>
        </mc:AlternateContent>
      </p:grpSp>
      <p:grpSp>
        <p:nvGrpSpPr>
          <p:cNvPr id="443" name="Group 442">
            <a:extLst>
              <a:ext uri="{FF2B5EF4-FFF2-40B4-BE49-F238E27FC236}">
                <a16:creationId xmlns:a16="http://schemas.microsoft.com/office/drawing/2014/main" id="{444FEB20-5F63-066C-6631-A8F49785D5BB}"/>
              </a:ext>
            </a:extLst>
          </p:cNvPr>
          <p:cNvGrpSpPr/>
          <p:nvPr/>
        </p:nvGrpSpPr>
        <p:grpSpPr>
          <a:xfrm>
            <a:off x="6960081" y="3842973"/>
            <a:ext cx="141840" cy="9720"/>
            <a:chOff x="6741417" y="3842973"/>
            <a:chExt cx="141840" cy="9720"/>
          </a:xfrm>
        </p:grpSpPr>
        <mc:AlternateContent xmlns:mc="http://schemas.openxmlformats.org/markup-compatibility/2006" xmlns:p14="http://schemas.microsoft.com/office/powerpoint/2010/main">
          <mc:Choice Requires="p14">
            <p:contentPart p14:bwMode="auto" r:id="rId633">
              <p14:nvContentPartPr>
                <p14:cNvPr id="425" name="Ink 424">
                  <a:extLst>
                    <a:ext uri="{FF2B5EF4-FFF2-40B4-BE49-F238E27FC236}">
                      <a16:creationId xmlns:a16="http://schemas.microsoft.com/office/drawing/2014/main" id="{8DB67B7A-E2F7-8F7F-B7AD-DE5B5A56DF63}"/>
                    </a:ext>
                  </a:extLst>
                </p14:cNvPr>
                <p14:cNvContentPartPr/>
                <p14:nvPr/>
              </p14:nvContentPartPr>
              <p14:xfrm>
                <a:off x="6741417" y="3843693"/>
                <a:ext cx="23040" cy="9000"/>
              </p14:xfrm>
            </p:contentPart>
          </mc:Choice>
          <mc:Fallback xmlns="">
            <p:pic>
              <p:nvPicPr>
                <p:cNvPr id="425" name="Ink 424">
                  <a:extLst>
                    <a:ext uri="{FF2B5EF4-FFF2-40B4-BE49-F238E27FC236}">
                      <a16:creationId xmlns:a16="http://schemas.microsoft.com/office/drawing/2014/main" id="{8DB67B7A-E2F7-8F7F-B7AD-DE5B5A56DF63}"/>
                    </a:ext>
                  </a:extLst>
                </p:cNvPr>
                <p:cNvPicPr/>
                <p:nvPr/>
              </p:nvPicPr>
              <p:blipFill>
                <a:blip r:embed="rId634"/>
                <a:stretch>
                  <a:fillRect/>
                </a:stretch>
              </p:blipFill>
              <p:spPr>
                <a:xfrm>
                  <a:off x="6732417" y="3835053"/>
                  <a:ext cx="40680" cy="26640"/>
                </a:xfrm>
                <a:prstGeom prst="rect">
                  <a:avLst/>
                </a:prstGeom>
              </p:spPr>
            </p:pic>
          </mc:Fallback>
        </mc:AlternateContent>
        <mc:AlternateContent xmlns:mc="http://schemas.openxmlformats.org/markup-compatibility/2006" xmlns:p14="http://schemas.microsoft.com/office/powerpoint/2010/main">
          <mc:Choice Requires="p14">
            <p:contentPart p14:bwMode="auto" r:id="rId635">
              <p14:nvContentPartPr>
                <p14:cNvPr id="426" name="Ink 425">
                  <a:extLst>
                    <a:ext uri="{FF2B5EF4-FFF2-40B4-BE49-F238E27FC236}">
                      <a16:creationId xmlns:a16="http://schemas.microsoft.com/office/drawing/2014/main" id="{402C2C08-8700-E384-5EEC-EE02307018D3}"/>
                    </a:ext>
                  </a:extLst>
                </p14:cNvPr>
                <p14:cNvContentPartPr/>
                <p14:nvPr/>
              </p14:nvContentPartPr>
              <p14:xfrm>
                <a:off x="6866337" y="3842973"/>
                <a:ext cx="16920" cy="5040"/>
              </p14:xfrm>
            </p:contentPart>
          </mc:Choice>
          <mc:Fallback xmlns="">
            <p:pic>
              <p:nvPicPr>
                <p:cNvPr id="426" name="Ink 425">
                  <a:extLst>
                    <a:ext uri="{FF2B5EF4-FFF2-40B4-BE49-F238E27FC236}">
                      <a16:creationId xmlns:a16="http://schemas.microsoft.com/office/drawing/2014/main" id="{402C2C08-8700-E384-5EEC-EE02307018D3}"/>
                    </a:ext>
                  </a:extLst>
                </p:cNvPr>
                <p:cNvPicPr/>
                <p:nvPr/>
              </p:nvPicPr>
              <p:blipFill>
                <a:blip r:embed="rId636"/>
                <a:stretch>
                  <a:fillRect/>
                </a:stretch>
              </p:blipFill>
              <p:spPr>
                <a:xfrm>
                  <a:off x="6857697" y="3833973"/>
                  <a:ext cx="34560" cy="22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7">
            <p14:nvContentPartPr>
              <p14:cNvPr id="427" name="Ink 426">
                <a:extLst>
                  <a:ext uri="{FF2B5EF4-FFF2-40B4-BE49-F238E27FC236}">
                    <a16:creationId xmlns:a16="http://schemas.microsoft.com/office/drawing/2014/main" id="{E7101936-79B6-31C3-E047-55E8E89EDF1C}"/>
                  </a:ext>
                </a:extLst>
              </p14:cNvPr>
              <p14:cNvContentPartPr/>
              <p14:nvPr/>
            </p14:nvContentPartPr>
            <p14:xfrm>
              <a:off x="7041081" y="3758373"/>
              <a:ext cx="9360" cy="14040"/>
            </p14:xfrm>
          </p:contentPart>
        </mc:Choice>
        <mc:Fallback xmlns="">
          <p:pic>
            <p:nvPicPr>
              <p:cNvPr id="427" name="Ink 426">
                <a:extLst>
                  <a:ext uri="{FF2B5EF4-FFF2-40B4-BE49-F238E27FC236}">
                    <a16:creationId xmlns:a16="http://schemas.microsoft.com/office/drawing/2014/main" id="{E7101936-79B6-31C3-E047-55E8E89EDF1C}"/>
                  </a:ext>
                </a:extLst>
              </p:cNvPr>
              <p:cNvPicPr/>
              <p:nvPr/>
            </p:nvPicPr>
            <p:blipFill>
              <a:blip r:embed="rId638"/>
              <a:stretch>
                <a:fillRect/>
              </a:stretch>
            </p:blipFill>
            <p:spPr>
              <a:xfrm>
                <a:off x="7032081" y="3749373"/>
                <a:ext cx="27000" cy="31680"/>
              </a:xfrm>
              <a:prstGeom prst="rect">
                <a:avLst/>
              </a:prstGeom>
            </p:spPr>
          </p:pic>
        </mc:Fallback>
      </mc:AlternateContent>
      <p:grpSp>
        <p:nvGrpSpPr>
          <p:cNvPr id="442" name="Group 441">
            <a:extLst>
              <a:ext uri="{FF2B5EF4-FFF2-40B4-BE49-F238E27FC236}">
                <a16:creationId xmlns:a16="http://schemas.microsoft.com/office/drawing/2014/main" id="{E6A42FAF-9F9F-48A2-7FFF-30C8745DB659}"/>
              </a:ext>
            </a:extLst>
          </p:cNvPr>
          <p:cNvGrpSpPr/>
          <p:nvPr/>
        </p:nvGrpSpPr>
        <p:grpSpPr>
          <a:xfrm>
            <a:off x="7256001" y="3700773"/>
            <a:ext cx="185760" cy="133200"/>
            <a:chOff x="7037337" y="3700773"/>
            <a:chExt cx="185760" cy="133200"/>
          </a:xfrm>
        </p:grpSpPr>
        <mc:AlternateContent xmlns:mc="http://schemas.openxmlformats.org/markup-compatibility/2006" xmlns:p14="http://schemas.microsoft.com/office/powerpoint/2010/main">
          <mc:Choice Requires="p14">
            <p:contentPart p14:bwMode="auto" r:id="rId639">
              <p14:nvContentPartPr>
                <p14:cNvPr id="428" name="Ink 427">
                  <a:extLst>
                    <a:ext uri="{FF2B5EF4-FFF2-40B4-BE49-F238E27FC236}">
                      <a16:creationId xmlns:a16="http://schemas.microsoft.com/office/drawing/2014/main" id="{EDDD3630-87D9-57EB-9325-276915BBC29B}"/>
                    </a:ext>
                  </a:extLst>
                </p14:cNvPr>
                <p14:cNvContentPartPr/>
                <p14:nvPr/>
              </p14:nvContentPartPr>
              <p14:xfrm>
                <a:off x="7037337" y="3700773"/>
                <a:ext cx="12240" cy="133200"/>
              </p14:xfrm>
            </p:contentPart>
          </mc:Choice>
          <mc:Fallback xmlns="">
            <p:pic>
              <p:nvPicPr>
                <p:cNvPr id="428" name="Ink 427">
                  <a:extLst>
                    <a:ext uri="{FF2B5EF4-FFF2-40B4-BE49-F238E27FC236}">
                      <a16:creationId xmlns:a16="http://schemas.microsoft.com/office/drawing/2014/main" id="{EDDD3630-87D9-57EB-9325-276915BBC29B}"/>
                    </a:ext>
                  </a:extLst>
                </p:cNvPr>
                <p:cNvPicPr/>
                <p:nvPr/>
              </p:nvPicPr>
              <p:blipFill>
                <a:blip r:embed="rId640"/>
                <a:stretch>
                  <a:fillRect/>
                </a:stretch>
              </p:blipFill>
              <p:spPr>
                <a:xfrm>
                  <a:off x="7028337" y="3691773"/>
                  <a:ext cx="2988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641">
              <p14:nvContentPartPr>
                <p14:cNvPr id="429" name="Ink 428">
                  <a:extLst>
                    <a:ext uri="{FF2B5EF4-FFF2-40B4-BE49-F238E27FC236}">
                      <a16:creationId xmlns:a16="http://schemas.microsoft.com/office/drawing/2014/main" id="{1AD32B86-2E59-BC26-B852-DE44EB5EC7CA}"/>
                    </a:ext>
                  </a:extLst>
                </p14:cNvPr>
                <p14:cNvContentPartPr/>
                <p14:nvPr/>
              </p14:nvContentPartPr>
              <p14:xfrm>
                <a:off x="7116177" y="3709773"/>
                <a:ext cx="106920" cy="115560"/>
              </p14:xfrm>
            </p:contentPart>
          </mc:Choice>
          <mc:Fallback xmlns="">
            <p:pic>
              <p:nvPicPr>
                <p:cNvPr id="429" name="Ink 428">
                  <a:extLst>
                    <a:ext uri="{FF2B5EF4-FFF2-40B4-BE49-F238E27FC236}">
                      <a16:creationId xmlns:a16="http://schemas.microsoft.com/office/drawing/2014/main" id="{1AD32B86-2E59-BC26-B852-DE44EB5EC7CA}"/>
                    </a:ext>
                  </a:extLst>
                </p:cNvPr>
                <p:cNvPicPr/>
                <p:nvPr/>
              </p:nvPicPr>
              <p:blipFill>
                <a:blip r:embed="rId642"/>
                <a:stretch>
                  <a:fillRect/>
                </a:stretch>
              </p:blipFill>
              <p:spPr>
                <a:xfrm>
                  <a:off x="7107177" y="3700773"/>
                  <a:ext cx="1245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643">
              <p14:nvContentPartPr>
                <p14:cNvPr id="430" name="Ink 429">
                  <a:extLst>
                    <a:ext uri="{FF2B5EF4-FFF2-40B4-BE49-F238E27FC236}">
                      <a16:creationId xmlns:a16="http://schemas.microsoft.com/office/drawing/2014/main" id="{F411DEA9-7C3A-879E-7FDB-06EE57CC14F2}"/>
                    </a:ext>
                  </a:extLst>
                </p14:cNvPr>
                <p14:cNvContentPartPr/>
                <p14:nvPr/>
              </p14:nvContentPartPr>
              <p14:xfrm>
                <a:off x="7079457" y="3772773"/>
                <a:ext cx="115200" cy="24120"/>
              </p14:xfrm>
            </p:contentPart>
          </mc:Choice>
          <mc:Fallback xmlns="">
            <p:pic>
              <p:nvPicPr>
                <p:cNvPr id="430" name="Ink 429">
                  <a:extLst>
                    <a:ext uri="{FF2B5EF4-FFF2-40B4-BE49-F238E27FC236}">
                      <a16:creationId xmlns:a16="http://schemas.microsoft.com/office/drawing/2014/main" id="{F411DEA9-7C3A-879E-7FDB-06EE57CC14F2}"/>
                    </a:ext>
                  </a:extLst>
                </p:cNvPr>
                <p:cNvPicPr/>
                <p:nvPr/>
              </p:nvPicPr>
              <p:blipFill>
                <a:blip r:embed="rId644"/>
                <a:stretch>
                  <a:fillRect/>
                </a:stretch>
              </p:blipFill>
              <p:spPr>
                <a:xfrm>
                  <a:off x="7070457" y="3763773"/>
                  <a:ext cx="132840" cy="41760"/>
                </a:xfrm>
                <a:prstGeom prst="rect">
                  <a:avLst/>
                </a:prstGeom>
              </p:spPr>
            </p:pic>
          </mc:Fallback>
        </mc:AlternateContent>
      </p:grpSp>
      <p:grpSp>
        <p:nvGrpSpPr>
          <p:cNvPr id="441" name="Group 440">
            <a:extLst>
              <a:ext uri="{FF2B5EF4-FFF2-40B4-BE49-F238E27FC236}">
                <a16:creationId xmlns:a16="http://schemas.microsoft.com/office/drawing/2014/main" id="{E0FB2454-1182-5D10-A342-E8FE6F817B3F}"/>
              </a:ext>
            </a:extLst>
          </p:cNvPr>
          <p:cNvGrpSpPr/>
          <p:nvPr/>
        </p:nvGrpSpPr>
        <p:grpSpPr>
          <a:xfrm>
            <a:off x="7617441" y="3714093"/>
            <a:ext cx="156960" cy="117000"/>
            <a:chOff x="7398777" y="3714093"/>
            <a:chExt cx="156960" cy="117000"/>
          </a:xfrm>
        </p:grpSpPr>
        <mc:AlternateContent xmlns:mc="http://schemas.openxmlformats.org/markup-compatibility/2006" xmlns:p14="http://schemas.microsoft.com/office/powerpoint/2010/main">
          <mc:Choice Requires="p14">
            <p:contentPart p14:bwMode="auto" r:id="rId645">
              <p14:nvContentPartPr>
                <p14:cNvPr id="431" name="Ink 430">
                  <a:extLst>
                    <a:ext uri="{FF2B5EF4-FFF2-40B4-BE49-F238E27FC236}">
                      <a16:creationId xmlns:a16="http://schemas.microsoft.com/office/drawing/2014/main" id="{E5727B03-D588-B172-48C8-74165B4FF727}"/>
                    </a:ext>
                  </a:extLst>
                </p14:cNvPr>
                <p14:cNvContentPartPr/>
                <p14:nvPr/>
              </p14:nvContentPartPr>
              <p14:xfrm>
                <a:off x="7401657" y="3746853"/>
                <a:ext cx="12600" cy="84240"/>
              </p14:xfrm>
            </p:contentPart>
          </mc:Choice>
          <mc:Fallback xmlns="">
            <p:pic>
              <p:nvPicPr>
                <p:cNvPr id="431" name="Ink 430">
                  <a:extLst>
                    <a:ext uri="{FF2B5EF4-FFF2-40B4-BE49-F238E27FC236}">
                      <a16:creationId xmlns:a16="http://schemas.microsoft.com/office/drawing/2014/main" id="{E5727B03-D588-B172-48C8-74165B4FF727}"/>
                    </a:ext>
                  </a:extLst>
                </p:cNvPr>
                <p:cNvPicPr/>
                <p:nvPr/>
              </p:nvPicPr>
              <p:blipFill>
                <a:blip r:embed="rId646"/>
                <a:stretch>
                  <a:fillRect/>
                </a:stretch>
              </p:blipFill>
              <p:spPr>
                <a:xfrm>
                  <a:off x="7392657" y="3738213"/>
                  <a:ext cx="302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647">
              <p14:nvContentPartPr>
                <p14:cNvPr id="432" name="Ink 431">
                  <a:extLst>
                    <a:ext uri="{FF2B5EF4-FFF2-40B4-BE49-F238E27FC236}">
                      <a16:creationId xmlns:a16="http://schemas.microsoft.com/office/drawing/2014/main" id="{0B8FDBF1-3259-8E85-13BF-9F8A14D4F0FF}"/>
                    </a:ext>
                  </a:extLst>
                </p14:cNvPr>
                <p14:cNvContentPartPr/>
                <p14:nvPr/>
              </p14:nvContentPartPr>
              <p14:xfrm>
                <a:off x="7398777" y="3715173"/>
                <a:ext cx="360" cy="360"/>
              </p14:xfrm>
            </p:contentPart>
          </mc:Choice>
          <mc:Fallback xmlns="">
            <p:pic>
              <p:nvPicPr>
                <p:cNvPr id="432" name="Ink 431">
                  <a:extLst>
                    <a:ext uri="{FF2B5EF4-FFF2-40B4-BE49-F238E27FC236}">
                      <a16:creationId xmlns:a16="http://schemas.microsoft.com/office/drawing/2014/main" id="{0B8FDBF1-3259-8E85-13BF-9F8A14D4F0FF}"/>
                    </a:ext>
                  </a:extLst>
                </p:cNvPr>
                <p:cNvPicPr/>
                <p:nvPr/>
              </p:nvPicPr>
              <p:blipFill>
                <a:blip r:embed="rId648"/>
                <a:stretch>
                  <a:fillRect/>
                </a:stretch>
              </p:blipFill>
              <p:spPr>
                <a:xfrm>
                  <a:off x="7390137" y="3706173"/>
                  <a:ext cx="18000" cy="18000"/>
                </a:xfrm>
                <a:prstGeom prst="rect">
                  <a:avLst/>
                </a:prstGeom>
              </p:spPr>
            </p:pic>
          </mc:Fallback>
        </mc:AlternateContent>
        <mc:AlternateContent xmlns:mc="http://schemas.openxmlformats.org/markup-compatibility/2006" xmlns:p14="http://schemas.microsoft.com/office/powerpoint/2010/main">
          <mc:Choice Requires="p14">
            <p:contentPart p14:bwMode="auto" r:id="rId649">
              <p14:nvContentPartPr>
                <p14:cNvPr id="433" name="Ink 432">
                  <a:extLst>
                    <a:ext uri="{FF2B5EF4-FFF2-40B4-BE49-F238E27FC236}">
                      <a16:creationId xmlns:a16="http://schemas.microsoft.com/office/drawing/2014/main" id="{7D8426AE-BA07-F4BA-517C-8EBBEFD9D7E3}"/>
                    </a:ext>
                  </a:extLst>
                </p14:cNvPr>
                <p14:cNvContentPartPr/>
                <p14:nvPr/>
              </p14:nvContentPartPr>
              <p14:xfrm>
                <a:off x="7462857" y="3714093"/>
                <a:ext cx="92880" cy="112320"/>
              </p14:xfrm>
            </p:contentPart>
          </mc:Choice>
          <mc:Fallback xmlns="">
            <p:pic>
              <p:nvPicPr>
                <p:cNvPr id="433" name="Ink 432">
                  <a:extLst>
                    <a:ext uri="{FF2B5EF4-FFF2-40B4-BE49-F238E27FC236}">
                      <a16:creationId xmlns:a16="http://schemas.microsoft.com/office/drawing/2014/main" id="{7D8426AE-BA07-F4BA-517C-8EBBEFD9D7E3}"/>
                    </a:ext>
                  </a:extLst>
                </p:cNvPr>
                <p:cNvPicPr/>
                <p:nvPr/>
              </p:nvPicPr>
              <p:blipFill>
                <a:blip r:embed="rId650"/>
                <a:stretch>
                  <a:fillRect/>
                </a:stretch>
              </p:blipFill>
              <p:spPr>
                <a:xfrm>
                  <a:off x="7453857" y="3705453"/>
                  <a:ext cx="110520" cy="129960"/>
                </a:xfrm>
                <a:prstGeom prst="rect">
                  <a:avLst/>
                </a:prstGeom>
              </p:spPr>
            </p:pic>
          </mc:Fallback>
        </mc:AlternateContent>
      </p:grpSp>
      <p:grpSp>
        <p:nvGrpSpPr>
          <p:cNvPr id="440" name="Group 439">
            <a:extLst>
              <a:ext uri="{FF2B5EF4-FFF2-40B4-BE49-F238E27FC236}">
                <a16:creationId xmlns:a16="http://schemas.microsoft.com/office/drawing/2014/main" id="{113EEB0E-C3F5-3A6E-F9BD-2B4166AB539B}"/>
              </a:ext>
            </a:extLst>
          </p:cNvPr>
          <p:cNvGrpSpPr/>
          <p:nvPr/>
        </p:nvGrpSpPr>
        <p:grpSpPr>
          <a:xfrm>
            <a:off x="7976721" y="3687453"/>
            <a:ext cx="775800" cy="165960"/>
            <a:chOff x="7758057" y="3687453"/>
            <a:chExt cx="775800" cy="165960"/>
          </a:xfrm>
        </p:grpSpPr>
        <mc:AlternateContent xmlns:mc="http://schemas.openxmlformats.org/markup-compatibility/2006" xmlns:p14="http://schemas.microsoft.com/office/powerpoint/2010/main">
          <mc:Choice Requires="p14">
            <p:contentPart p14:bwMode="auto" r:id="rId651">
              <p14:nvContentPartPr>
                <p14:cNvPr id="434" name="Ink 433">
                  <a:extLst>
                    <a:ext uri="{FF2B5EF4-FFF2-40B4-BE49-F238E27FC236}">
                      <a16:creationId xmlns:a16="http://schemas.microsoft.com/office/drawing/2014/main" id="{B8903291-D1B8-4199-5F61-8A2475E973A4}"/>
                    </a:ext>
                  </a:extLst>
                </p14:cNvPr>
                <p14:cNvContentPartPr/>
                <p14:nvPr/>
              </p14:nvContentPartPr>
              <p14:xfrm>
                <a:off x="7758057" y="3750813"/>
                <a:ext cx="62280" cy="102600"/>
              </p14:xfrm>
            </p:contentPart>
          </mc:Choice>
          <mc:Fallback xmlns="">
            <p:pic>
              <p:nvPicPr>
                <p:cNvPr id="434" name="Ink 433">
                  <a:extLst>
                    <a:ext uri="{FF2B5EF4-FFF2-40B4-BE49-F238E27FC236}">
                      <a16:creationId xmlns:a16="http://schemas.microsoft.com/office/drawing/2014/main" id="{B8903291-D1B8-4199-5F61-8A2475E973A4}"/>
                    </a:ext>
                  </a:extLst>
                </p:cNvPr>
                <p:cNvPicPr/>
                <p:nvPr/>
              </p:nvPicPr>
              <p:blipFill>
                <a:blip r:embed="rId652"/>
                <a:stretch>
                  <a:fillRect/>
                </a:stretch>
              </p:blipFill>
              <p:spPr>
                <a:xfrm>
                  <a:off x="7749417" y="3742173"/>
                  <a:ext cx="7992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653">
              <p14:nvContentPartPr>
                <p14:cNvPr id="435" name="Ink 434">
                  <a:extLst>
                    <a:ext uri="{FF2B5EF4-FFF2-40B4-BE49-F238E27FC236}">
                      <a16:creationId xmlns:a16="http://schemas.microsoft.com/office/drawing/2014/main" id="{56B15125-2FFF-43AF-7E26-D91B3EF0A288}"/>
                    </a:ext>
                  </a:extLst>
                </p14:cNvPr>
                <p14:cNvContentPartPr/>
                <p14:nvPr/>
              </p14:nvContentPartPr>
              <p14:xfrm>
                <a:off x="7873257" y="3748653"/>
                <a:ext cx="54720" cy="73800"/>
              </p14:xfrm>
            </p:contentPart>
          </mc:Choice>
          <mc:Fallback xmlns="">
            <p:pic>
              <p:nvPicPr>
                <p:cNvPr id="435" name="Ink 434">
                  <a:extLst>
                    <a:ext uri="{FF2B5EF4-FFF2-40B4-BE49-F238E27FC236}">
                      <a16:creationId xmlns:a16="http://schemas.microsoft.com/office/drawing/2014/main" id="{56B15125-2FFF-43AF-7E26-D91B3EF0A288}"/>
                    </a:ext>
                  </a:extLst>
                </p:cNvPr>
                <p:cNvPicPr/>
                <p:nvPr/>
              </p:nvPicPr>
              <p:blipFill>
                <a:blip r:embed="rId654"/>
                <a:stretch>
                  <a:fillRect/>
                </a:stretch>
              </p:blipFill>
              <p:spPr>
                <a:xfrm>
                  <a:off x="7864257" y="3740013"/>
                  <a:ext cx="7236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655">
              <p14:nvContentPartPr>
                <p14:cNvPr id="436" name="Ink 435">
                  <a:extLst>
                    <a:ext uri="{FF2B5EF4-FFF2-40B4-BE49-F238E27FC236}">
                      <a16:creationId xmlns:a16="http://schemas.microsoft.com/office/drawing/2014/main" id="{4369627B-17D7-0A3F-7CF1-C3511482515E}"/>
                    </a:ext>
                  </a:extLst>
                </p14:cNvPr>
                <p14:cNvContentPartPr/>
                <p14:nvPr/>
              </p14:nvContentPartPr>
              <p14:xfrm>
                <a:off x="7958217" y="3724893"/>
                <a:ext cx="97200" cy="73080"/>
              </p14:xfrm>
            </p:contentPart>
          </mc:Choice>
          <mc:Fallback xmlns="">
            <p:pic>
              <p:nvPicPr>
                <p:cNvPr id="436" name="Ink 435">
                  <a:extLst>
                    <a:ext uri="{FF2B5EF4-FFF2-40B4-BE49-F238E27FC236}">
                      <a16:creationId xmlns:a16="http://schemas.microsoft.com/office/drawing/2014/main" id="{4369627B-17D7-0A3F-7CF1-C3511482515E}"/>
                    </a:ext>
                  </a:extLst>
                </p:cNvPr>
                <p:cNvPicPr/>
                <p:nvPr/>
              </p:nvPicPr>
              <p:blipFill>
                <a:blip r:embed="rId656"/>
                <a:stretch>
                  <a:fillRect/>
                </a:stretch>
              </p:blipFill>
              <p:spPr>
                <a:xfrm>
                  <a:off x="7949577" y="3715893"/>
                  <a:ext cx="114840" cy="90720"/>
                </a:xfrm>
                <a:prstGeom prst="rect">
                  <a:avLst/>
                </a:prstGeom>
              </p:spPr>
            </p:pic>
          </mc:Fallback>
        </mc:AlternateContent>
        <mc:AlternateContent xmlns:mc="http://schemas.openxmlformats.org/markup-compatibility/2006" xmlns:p14="http://schemas.microsoft.com/office/powerpoint/2010/main">
          <mc:Choice Requires="p14">
            <p:contentPart p14:bwMode="auto" r:id="rId657">
              <p14:nvContentPartPr>
                <p14:cNvPr id="437" name="Ink 436">
                  <a:extLst>
                    <a:ext uri="{FF2B5EF4-FFF2-40B4-BE49-F238E27FC236}">
                      <a16:creationId xmlns:a16="http://schemas.microsoft.com/office/drawing/2014/main" id="{0C2AFE51-EDD2-F097-704D-7DC0FCCF61FC}"/>
                    </a:ext>
                  </a:extLst>
                </p14:cNvPr>
                <p14:cNvContentPartPr/>
                <p14:nvPr/>
              </p14:nvContentPartPr>
              <p14:xfrm>
                <a:off x="8098617" y="3716973"/>
                <a:ext cx="86760" cy="82800"/>
              </p14:xfrm>
            </p:contentPart>
          </mc:Choice>
          <mc:Fallback xmlns="">
            <p:pic>
              <p:nvPicPr>
                <p:cNvPr id="437" name="Ink 436">
                  <a:extLst>
                    <a:ext uri="{FF2B5EF4-FFF2-40B4-BE49-F238E27FC236}">
                      <a16:creationId xmlns:a16="http://schemas.microsoft.com/office/drawing/2014/main" id="{0C2AFE51-EDD2-F097-704D-7DC0FCCF61FC}"/>
                    </a:ext>
                  </a:extLst>
                </p:cNvPr>
                <p:cNvPicPr/>
                <p:nvPr/>
              </p:nvPicPr>
              <p:blipFill>
                <a:blip r:embed="rId658"/>
                <a:stretch>
                  <a:fillRect/>
                </a:stretch>
              </p:blipFill>
              <p:spPr>
                <a:xfrm>
                  <a:off x="8089977" y="3707973"/>
                  <a:ext cx="10440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659">
              <p14:nvContentPartPr>
                <p14:cNvPr id="438" name="Ink 437">
                  <a:extLst>
                    <a:ext uri="{FF2B5EF4-FFF2-40B4-BE49-F238E27FC236}">
                      <a16:creationId xmlns:a16="http://schemas.microsoft.com/office/drawing/2014/main" id="{AC25B44D-A351-DE65-0B12-CE8C9FC18F2F}"/>
                    </a:ext>
                  </a:extLst>
                </p14:cNvPr>
                <p14:cNvContentPartPr/>
                <p14:nvPr/>
              </p14:nvContentPartPr>
              <p14:xfrm>
                <a:off x="8214177" y="3687453"/>
                <a:ext cx="122400" cy="114840"/>
              </p14:xfrm>
            </p:contentPart>
          </mc:Choice>
          <mc:Fallback xmlns="">
            <p:pic>
              <p:nvPicPr>
                <p:cNvPr id="438" name="Ink 437">
                  <a:extLst>
                    <a:ext uri="{FF2B5EF4-FFF2-40B4-BE49-F238E27FC236}">
                      <a16:creationId xmlns:a16="http://schemas.microsoft.com/office/drawing/2014/main" id="{AC25B44D-A351-DE65-0B12-CE8C9FC18F2F}"/>
                    </a:ext>
                  </a:extLst>
                </p:cNvPr>
                <p:cNvPicPr/>
                <p:nvPr/>
              </p:nvPicPr>
              <p:blipFill>
                <a:blip r:embed="rId660"/>
                <a:stretch>
                  <a:fillRect/>
                </a:stretch>
              </p:blipFill>
              <p:spPr>
                <a:xfrm>
                  <a:off x="8205537" y="3678813"/>
                  <a:ext cx="140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661">
              <p14:nvContentPartPr>
                <p14:cNvPr id="439" name="Ink 438">
                  <a:extLst>
                    <a:ext uri="{FF2B5EF4-FFF2-40B4-BE49-F238E27FC236}">
                      <a16:creationId xmlns:a16="http://schemas.microsoft.com/office/drawing/2014/main" id="{EB19B2CF-D6E2-6F5F-49EF-E2EA172E400E}"/>
                    </a:ext>
                  </a:extLst>
                </p14:cNvPr>
                <p14:cNvContentPartPr/>
                <p14:nvPr/>
              </p14:nvContentPartPr>
              <p14:xfrm>
                <a:off x="8351697" y="3720213"/>
                <a:ext cx="182160" cy="100080"/>
              </p14:xfrm>
            </p:contentPart>
          </mc:Choice>
          <mc:Fallback xmlns="">
            <p:pic>
              <p:nvPicPr>
                <p:cNvPr id="439" name="Ink 438">
                  <a:extLst>
                    <a:ext uri="{FF2B5EF4-FFF2-40B4-BE49-F238E27FC236}">
                      <a16:creationId xmlns:a16="http://schemas.microsoft.com/office/drawing/2014/main" id="{EB19B2CF-D6E2-6F5F-49EF-E2EA172E400E}"/>
                    </a:ext>
                  </a:extLst>
                </p:cNvPr>
                <p:cNvPicPr/>
                <p:nvPr/>
              </p:nvPicPr>
              <p:blipFill>
                <a:blip r:embed="rId662"/>
                <a:stretch>
                  <a:fillRect/>
                </a:stretch>
              </p:blipFill>
              <p:spPr>
                <a:xfrm>
                  <a:off x="8342697" y="3711573"/>
                  <a:ext cx="199800" cy="117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3">
            <p14:nvContentPartPr>
              <p14:cNvPr id="444" name="Ink 443">
                <a:extLst>
                  <a:ext uri="{FF2B5EF4-FFF2-40B4-BE49-F238E27FC236}">
                    <a16:creationId xmlns:a16="http://schemas.microsoft.com/office/drawing/2014/main" id="{63FC1E5F-174B-C3BF-71C2-C7017A5F9D24}"/>
                  </a:ext>
                </a:extLst>
              </p14:cNvPr>
              <p14:cNvContentPartPr/>
              <p14:nvPr/>
            </p14:nvContentPartPr>
            <p14:xfrm>
              <a:off x="7053321" y="4003173"/>
              <a:ext cx="1499400" cy="55800"/>
            </p14:xfrm>
          </p:contentPart>
        </mc:Choice>
        <mc:Fallback xmlns="">
          <p:pic>
            <p:nvPicPr>
              <p:cNvPr id="444" name="Ink 443">
                <a:extLst>
                  <a:ext uri="{FF2B5EF4-FFF2-40B4-BE49-F238E27FC236}">
                    <a16:creationId xmlns:a16="http://schemas.microsoft.com/office/drawing/2014/main" id="{63FC1E5F-174B-C3BF-71C2-C7017A5F9D24}"/>
                  </a:ext>
                </a:extLst>
              </p:cNvPr>
              <p:cNvPicPr/>
              <p:nvPr/>
            </p:nvPicPr>
            <p:blipFill>
              <a:blip r:embed="rId664"/>
              <a:stretch>
                <a:fillRect/>
              </a:stretch>
            </p:blipFill>
            <p:spPr>
              <a:xfrm>
                <a:off x="7044321" y="3994533"/>
                <a:ext cx="1517040" cy="73440"/>
              </a:xfrm>
              <a:prstGeom prst="rect">
                <a:avLst/>
              </a:prstGeom>
            </p:spPr>
          </p:pic>
        </mc:Fallback>
      </mc:AlternateContent>
      <p:grpSp>
        <p:nvGrpSpPr>
          <p:cNvPr id="445" name="Group 444">
            <a:extLst>
              <a:ext uri="{FF2B5EF4-FFF2-40B4-BE49-F238E27FC236}">
                <a16:creationId xmlns:a16="http://schemas.microsoft.com/office/drawing/2014/main" id="{904410A1-E2EC-99AA-AFDE-831487F3663F}"/>
              </a:ext>
            </a:extLst>
          </p:cNvPr>
          <p:cNvGrpSpPr/>
          <p:nvPr/>
        </p:nvGrpSpPr>
        <p:grpSpPr>
          <a:xfrm>
            <a:off x="8449225" y="1514034"/>
            <a:ext cx="199080" cy="74520"/>
            <a:chOff x="8449225" y="1514034"/>
            <a:chExt cx="199080" cy="74520"/>
          </a:xfrm>
        </p:grpSpPr>
        <mc:AlternateContent xmlns:mc="http://schemas.openxmlformats.org/markup-compatibility/2006" xmlns:p14="http://schemas.microsoft.com/office/powerpoint/2010/main">
          <mc:Choice Requires="p14">
            <p:contentPart p14:bwMode="auto" r:id="rId665">
              <p14:nvContentPartPr>
                <p14:cNvPr id="446" name="Ink 445">
                  <a:extLst>
                    <a:ext uri="{FF2B5EF4-FFF2-40B4-BE49-F238E27FC236}">
                      <a16:creationId xmlns:a16="http://schemas.microsoft.com/office/drawing/2014/main" id="{53A7D29E-C87C-BD3D-F965-E94F7D6E0B55}"/>
                    </a:ext>
                  </a:extLst>
                </p14:cNvPr>
                <p14:cNvContentPartPr/>
                <p14:nvPr/>
              </p14:nvContentPartPr>
              <p14:xfrm>
                <a:off x="8449225" y="1514034"/>
                <a:ext cx="36720" cy="74520"/>
              </p14:xfrm>
            </p:contentPart>
          </mc:Choice>
          <mc:Fallback xmlns="">
            <p:pic>
              <p:nvPicPr>
                <p:cNvPr id="446" name="Ink 445">
                  <a:extLst>
                    <a:ext uri="{FF2B5EF4-FFF2-40B4-BE49-F238E27FC236}">
                      <a16:creationId xmlns:a16="http://schemas.microsoft.com/office/drawing/2014/main" id="{53A7D29E-C87C-BD3D-F965-E94F7D6E0B55}"/>
                    </a:ext>
                  </a:extLst>
                </p:cNvPr>
                <p:cNvPicPr/>
                <p:nvPr/>
              </p:nvPicPr>
              <p:blipFill>
                <a:blip r:embed="rId666"/>
                <a:stretch>
                  <a:fillRect/>
                </a:stretch>
              </p:blipFill>
              <p:spPr>
                <a:xfrm>
                  <a:off x="8440585" y="1505034"/>
                  <a:ext cx="543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667">
              <p14:nvContentPartPr>
                <p14:cNvPr id="447" name="Ink 446">
                  <a:extLst>
                    <a:ext uri="{FF2B5EF4-FFF2-40B4-BE49-F238E27FC236}">
                      <a16:creationId xmlns:a16="http://schemas.microsoft.com/office/drawing/2014/main" id="{48CC8D37-900E-4817-DD68-2FB807E5077D}"/>
                    </a:ext>
                  </a:extLst>
                </p14:cNvPr>
                <p14:cNvContentPartPr/>
                <p14:nvPr/>
              </p14:nvContentPartPr>
              <p14:xfrm>
                <a:off x="8497465" y="1537074"/>
                <a:ext cx="46440" cy="36000"/>
              </p14:xfrm>
            </p:contentPart>
          </mc:Choice>
          <mc:Fallback xmlns="">
            <p:pic>
              <p:nvPicPr>
                <p:cNvPr id="447" name="Ink 446">
                  <a:extLst>
                    <a:ext uri="{FF2B5EF4-FFF2-40B4-BE49-F238E27FC236}">
                      <a16:creationId xmlns:a16="http://schemas.microsoft.com/office/drawing/2014/main" id="{48CC8D37-900E-4817-DD68-2FB807E5077D}"/>
                    </a:ext>
                  </a:extLst>
                </p:cNvPr>
                <p:cNvPicPr/>
                <p:nvPr/>
              </p:nvPicPr>
              <p:blipFill>
                <a:blip r:embed="rId668"/>
                <a:stretch>
                  <a:fillRect/>
                </a:stretch>
              </p:blipFill>
              <p:spPr>
                <a:xfrm>
                  <a:off x="8488825" y="1528074"/>
                  <a:ext cx="6408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669">
              <p14:nvContentPartPr>
                <p14:cNvPr id="448" name="Ink 447">
                  <a:extLst>
                    <a:ext uri="{FF2B5EF4-FFF2-40B4-BE49-F238E27FC236}">
                      <a16:creationId xmlns:a16="http://schemas.microsoft.com/office/drawing/2014/main" id="{7D4F1942-9C38-75D0-8FA1-744E4B554536}"/>
                    </a:ext>
                  </a:extLst>
                </p14:cNvPr>
                <p14:cNvContentPartPr/>
                <p14:nvPr/>
              </p14:nvContentPartPr>
              <p14:xfrm>
                <a:off x="8567305" y="1527354"/>
                <a:ext cx="81000" cy="40680"/>
              </p14:xfrm>
            </p:contentPart>
          </mc:Choice>
          <mc:Fallback xmlns="">
            <p:pic>
              <p:nvPicPr>
                <p:cNvPr id="448" name="Ink 447">
                  <a:extLst>
                    <a:ext uri="{FF2B5EF4-FFF2-40B4-BE49-F238E27FC236}">
                      <a16:creationId xmlns:a16="http://schemas.microsoft.com/office/drawing/2014/main" id="{7D4F1942-9C38-75D0-8FA1-744E4B554536}"/>
                    </a:ext>
                  </a:extLst>
                </p:cNvPr>
                <p:cNvPicPr/>
                <p:nvPr/>
              </p:nvPicPr>
              <p:blipFill>
                <a:blip r:embed="rId670"/>
                <a:stretch>
                  <a:fillRect/>
                </a:stretch>
              </p:blipFill>
              <p:spPr>
                <a:xfrm>
                  <a:off x="8558305" y="1518714"/>
                  <a:ext cx="98640" cy="58320"/>
                </a:xfrm>
                <a:prstGeom prst="rect">
                  <a:avLst/>
                </a:prstGeom>
              </p:spPr>
            </p:pic>
          </mc:Fallback>
        </mc:AlternateContent>
      </p:grpSp>
      <p:grpSp>
        <p:nvGrpSpPr>
          <p:cNvPr id="449" name="Group 448">
            <a:extLst>
              <a:ext uri="{FF2B5EF4-FFF2-40B4-BE49-F238E27FC236}">
                <a16:creationId xmlns:a16="http://schemas.microsoft.com/office/drawing/2014/main" id="{73C67C8E-199B-D227-08D9-670931583168}"/>
              </a:ext>
            </a:extLst>
          </p:cNvPr>
          <p:cNvGrpSpPr/>
          <p:nvPr/>
        </p:nvGrpSpPr>
        <p:grpSpPr>
          <a:xfrm>
            <a:off x="8792665" y="1449594"/>
            <a:ext cx="276840" cy="132480"/>
            <a:chOff x="8792665" y="1449594"/>
            <a:chExt cx="276840" cy="132480"/>
          </a:xfrm>
        </p:grpSpPr>
        <mc:AlternateContent xmlns:mc="http://schemas.openxmlformats.org/markup-compatibility/2006" xmlns:p14="http://schemas.microsoft.com/office/powerpoint/2010/main">
          <mc:Choice Requires="p14">
            <p:contentPart p14:bwMode="auto" r:id="rId671">
              <p14:nvContentPartPr>
                <p14:cNvPr id="450" name="Ink 449">
                  <a:extLst>
                    <a:ext uri="{FF2B5EF4-FFF2-40B4-BE49-F238E27FC236}">
                      <a16:creationId xmlns:a16="http://schemas.microsoft.com/office/drawing/2014/main" id="{E8A626BA-DFDB-9521-A7AE-FC1272523EEE}"/>
                    </a:ext>
                  </a:extLst>
                </p14:cNvPr>
                <p14:cNvContentPartPr/>
                <p14:nvPr/>
              </p14:nvContentPartPr>
              <p14:xfrm>
                <a:off x="8792665" y="1501794"/>
                <a:ext cx="17280" cy="75960"/>
              </p14:xfrm>
            </p:contentPart>
          </mc:Choice>
          <mc:Fallback xmlns="">
            <p:pic>
              <p:nvPicPr>
                <p:cNvPr id="450" name="Ink 449">
                  <a:extLst>
                    <a:ext uri="{FF2B5EF4-FFF2-40B4-BE49-F238E27FC236}">
                      <a16:creationId xmlns:a16="http://schemas.microsoft.com/office/drawing/2014/main" id="{E8A626BA-DFDB-9521-A7AE-FC1272523EEE}"/>
                    </a:ext>
                  </a:extLst>
                </p:cNvPr>
                <p:cNvPicPr/>
                <p:nvPr/>
              </p:nvPicPr>
              <p:blipFill>
                <a:blip r:embed="rId672"/>
                <a:stretch>
                  <a:fillRect/>
                </a:stretch>
              </p:blipFill>
              <p:spPr>
                <a:xfrm>
                  <a:off x="8784025" y="1492794"/>
                  <a:ext cx="349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73">
              <p14:nvContentPartPr>
                <p14:cNvPr id="451" name="Ink 450">
                  <a:extLst>
                    <a:ext uri="{FF2B5EF4-FFF2-40B4-BE49-F238E27FC236}">
                      <a16:creationId xmlns:a16="http://schemas.microsoft.com/office/drawing/2014/main" id="{0110CFB6-6942-B8FA-C3DE-A39A0D648BCA}"/>
                    </a:ext>
                  </a:extLst>
                </p14:cNvPr>
                <p14:cNvContentPartPr/>
                <p14:nvPr/>
              </p14:nvContentPartPr>
              <p14:xfrm>
                <a:off x="8849905" y="1484514"/>
                <a:ext cx="54360" cy="97560"/>
              </p14:xfrm>
            </p:contentPart>
          </mc:Choice>
          <mc:Fallback xmlns="">
            <p:pic>
              <p:nvPicPr>
                <p:cNvPr id="451" name="Ink 450">
                  <a:extLst>
                    <a:ext uri="{FF2B5EF4-FFF2-40B4-BE49-F238E27FC236}">
                      <a16:creationId xmlns:a16="http://schemas.microsoft.com/office/drawing/2014/main" id="{0110CFB6-6942-B8FA-C3DE-A39A0D648BCA}"/>
                    </a:ext>
                  </a:extLst>
                </p:cNvPr>
                <p:cNvPicPr/>
                <p:nvPr/>
              </p:nvPicPr>
              <p:blipFill>
                <a:blip r:embed="rId674"/>
                <a:stretch>
                  <a:fillRect/>
                </a:stretch>
              </p:blipFill>
              <p:spPr>
                <a:xfrm>
                  <a:off x="8840905" y="1475874"/>
                  <a:ext cx="720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675">
              <p14:nvContentPartPr>
                <p14:cNvPr id="452" name="Ink 451">
                  <a:extLst>
                    <a:ext uri="{FF2B5EF4-FFF2-40B4-BE49-F238E27FC236}">
                      <a16:creationId xmlns:a16="http://schemas.microsoft.com/office/drawing/2014/main" id="{42F8B61A-80CC-0226-B6FC-5A635F7FA395}"/>
                    </a:ext>
                  </a:extLst>
                </p14:cNvPr>
                <p14:cNvContentPartPr/>
                <p14:nvPr/>
              </p14:nvContentPartPr>
              <p14:xfrm>
                <a:off x="8929465" y="1501434"/>
                <a:ext cx="71280" cy="57960"/>
              </p14:xfrm>
            </p:contentPart>
          </mc:Choice>
          <mc:Fallback xmlns="">
            <p:pic>
              <p:nvPicPr>
                <p:cNvPr id="452" name="Ink 451">
                  <a:extLst>
                    <a:ext uri="{FF2B5EF4-FFF2-40B4-BE49-F238E27FC236}">
                      <a16:creationId xmlns:a16="http://schemas.microsoft.com/office/drawing/2014/main" id="{42F8B61A-80CC-0226-B6FC-5A635F7FA395}"/>
                    </a:ext>
                  </a:extLst>
                </p:cNvPr>
                <p:cNvPicPr/>
                <p:nvPr/>
              </p:nvPicPr>
              <p:blipFill>
                <a:blip r:embed="rId676"/>
                <a:stretch>
                  <a:fillRect/>
                </a:stretch>
              </p:blipFill>
              <p:spPr>
                <a:xfrm>
                  <a:off x="8920825" y="1492434"/>
                  <a:ext cx="8892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677">
              <p14:nvContentPartPr>
                <p14:cNvPr id="453" name="Ink 452">
                  <a:extLst>
                    <a:ext uri="{FF2B5EF4-FFF2-40B4-BE49-F238E27FC236}">
                      <a16:creationId xmlns:a16="http://schemas.microsoft.com/office/drawing/2014/main" id="{6A0397A5-5C0D-981B-87FC-C9DAC97A669C}"/>
                    </a:ext>
                  </a:extLst>
                </p14:cNvPr>
                <p14:cNvContentPartPr/>
                <p14:nvPr/>
              </p14:nvContentPartPr>
              <p14:xfrm>
                <a:off x="9021625" y="1449594"/>
                <a:ext cx="47880" cy="23760"/>
              </p14:xfrm>
            </p:contentPart>
          </mc:Choice>
          <mc:Fallback xmlns="">
            <p:pic>
              <p:nvPicPr>
                <p:cNvPr id="453" name="Ink 452">
                  <a:extLst>
                    <a:ext uri="{FF2B5EF4-FFF2-40B4-BE49-F238E27FC236}">
                      <a16:creationId xmlns:a16="http://schemas.microsoft.com/office/drawing/2014/main" id="{6A0397A5-5C0D-981B-87FC-C9DAC97A669C}"/>
                    </a:ext>
                  </a:extLst>
                </p:cNvPr>
                <p:cNvPicPr/>
                <p:nvPr/>
              </p:nvPicPr>
              <p:blipFill>
                <a:blip r:embed="rId678"/>
                <a:stretch>
                  <a:fillRect/>
                </a:stretch>
              </p:blipFill>
              <p:spPr>
                <a:xfrm>
                  <a:off x="9012985" y="1440594"/>
                  <a:ext cx="65520" cy="41400"/>
                </a:xfrm>
                <a:prstGeom prst="rect">
                  <a:avLst/>
                </a:prstGeom>
              </p:spPr>
            </p:pic>
          </mc:Fallback>
        </mc:AlternateContent>
      </p:grpSp>
      <p:grpSp>
        <p:nvGrpSpPr>
          <p:cNvPr id="462" name="Group 461">
            <a:extLst>
              <a:ext uri="{FF2B5EF4-FFF2-40B4-BE49-F238E27FC236}">
                <a16:creationId xmlns:a16="http://schemas.microsoft.com/office/drawing/2014/main" id="{67AB2AED-AF1E-8622-DEE5-84DE9175D206}"/>
              </a:ext>
            </a:extLst>
          </p:cNvPr>
          <p:cNvGrpSpPr/>
          <p:nvPr/>
        </p:nvGrpSpPr>
        <p:grpSpPr>
          <a:xfrm>
            <a:off x="6613717" y="2415066"/>
            <a:ext cx="276840" cy="78840"/>
            <a:chOff x="6613717" y="2415066"/>
            <a:chExt cx="276840" cy="78840"/>
          </a:xfrm>
        </p:grpSpPr>
        <mc:AlternateContent xmlns:mc="http://schemas.openxmlformats.org/markup-compatibility/2006" xmlns:p14="http://schemas.microsoft.com/office/powerpoint/2010/main">
          <mc:Choice Requires="p14">
            <p:contentPart p14:bwMode="auto" r:id="rId679">
              <p14:nvContentPartPr>
                <p14:cNvPr id="454" name="Ink 453">
                  <a:extLst>
                    <a:ext uri="{FF2B5EF4-FFF2-40B4-BE49-F238E27FC236}">
                      <a16:creationId xmlns:a16="http://schemas.microsoft.com/office/drawing/2014/main" id="{0235F817-C4AB-368F-D9E3-EBCED22CBB43}"/>
                    </a:ext>
                  </a:extLst>
                </p14:cNvPr>
                <p14:cNvContentPartPr/>
                <p14:nvPr/>
              </p14:nvContentPartPr>
              <p14:xfrm>
                <a:off x="6613717" y="2415066"/>
                <a:ext cx="66600" cy="78840"/>
              </p14:xfrm>
            </p:contentPart>
          </mc:Choice>
          <mc:Fallback xmlns="">
            <p:pic>
              <p:nvPicPr>
                <p:cNvPr id="454" name="Ink 453">
                  <a:extLst>
                    <a:ext uri="{FF2B5EF4-FFF2-40B4-BE49-F238E27FC236}">
                      <a16:creationId xmlns:a16="http://schemas.microsoft.com/office/drawing/2014/main" id="{0235F817-C4AB-368F-D9E3-EBCED22CBB43}"/>
                    </a:ext>
                  </a:extLst>
                </p:cNvPr>
                <p:cNvPicPr/>
                <p:nvPr/>
              </p:nvPicPr>
              <p:blipFill>
                <a:blip r:embed="rId680"/>
                <a:stretch>
                  <a:fillRect/>
                </a:stretch>
              </p:blipFill>
              <p:spPr>
                <a:xfrm>
                  <a:off x="6605077" y="2406426"/>
                  <a:ext cx="8424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681">
              <p14:nvContentPartPr>
                <p14:cNvPr id="455" name="Ink 454">
                  <a:extLst>
                    <a:ext uri="{FF2B5EF4-FFF2-40B4-BE49-F238E27FC236}">
                      <a16:creationId xmlns:a16="http://schemas.microsoft.com/office/drawing/2014/main" id="{8D502767-4FAC-2CCF-2074-FDEFC2E3D85D}"/>
                    </a:ext>
                  </a:extLst>
                </p14:cNvPr>
                <p14:cNvContentPartPr/>
                <p14:nvPr/>
              </p14:nvContentPartPr>
              <p14:xfrm>
                <a:off x="6702277" y="2435946"/>
                <a:ext cx="59400" cy="49680"/>
              </p14:xfrm>
            </p:contentPart>
          </mc:Choice>
          <mc:Fallback xmlns="">
            <p:pic>
              <p:nvPicPr>
                <p:cNvPr id="455" name="Ink 454">
                  <a:extLst>
                    <a:ext uri="{FF2B5EF4-FFF2-40B4-BE49-F238E27FC236}">
                      <a16:creationId xmlns:a16="http://schemas.microsoft.com/office/drawing/2014/main" id="{8D502767-4FAC-2CCF-2074-FDEFC2E3D85D}"/>
                    </a:ext>
                  </a:extLst>
                </p:cNvPr>
                <p:cNvPicPr/>
                <p:nvPr/>
              </p:nvPicPr>
              <p:blipFill>
                <a:blip r:embed="rId682"/>
                <a:stretch>
                  <a:fillRect/>
                </a:stretch>
              </p:blipFill>
              <p:spPr>
                <a:xfrm>
                  <a:off x="6693277" y="2426946"/>
                  <a:ext cx="7704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683">
              <p14:nvContentPartPr>
                <p14:cNvPr id="456" name="Ink 455">
                  <a:extLst>
                    <a:ext uri="{FF2B5EF4-FFF2-40B4-BE49-F238E27FC236}">
                      <a16:creationId xmlns:a16="http://schemas.microsoft.com/office/drawing/2014/main" id="{326DCFEC-7D7A-D2EE-1308-79038F07D4AC}"/>
                    </a:ext>
                  </a:extLst>
                </p14:cNvPr>
                <p14:cNvContentPartPr/>
                <p14:nvPr/>
              </p14:nvContentPartPr>
              <p14:xfrm>
                <a:off x="6789757" y="2432706"/>
                <a:ext cx="100800" cy="54720"/>
              </p14:xfrm>
            </p:contentPart>
          </mc:Choice>
          <mc:Fallback xmlns="">
            <p:pic>
              <p:nvPicPr>
                <p:cNvPr id="456" name="Ink 455">
                  <a:extLst>
                    <a:ext uri="{FF2B5EF4-FFF2-40B4-BE49-F238E27FC236}">
                      <a16:creationId xmlns:a16="http://schemas.microsoft.com/office/drawing/2014/main" id="{326DCFEC-7D7A-D2EE-1308-79038F07D4AC}"/>
                    </a:ext>
                  </a:extLst>
                </p:cNvPr>
                <p:cNvPicPr/>
                <p:nvPr/>
              </p:nvPicPr>
              <p:blipFill>
                <a:blip r:embed="rId684"/>
                <a:stretch>
                  <a:fillRect/>
                </a:stretch>
              </p:blipFill>
              <p:spPr>
                <a:xfrm>
                  <a:off x="6780757" y="2424066"/>
                  <a:ext cx="118440" cy="72360"/>
                </a:xfrm>
                <a:prstGeom prst="rect">
                  <a:avLst/>
                </a:prstGeom>
              </p:spPr>
            </p:pic>
          </mc:Fallback>
        </mc:AlternateContent>
      </p:grpSp>
      <p:grpSp>
        <p:nvGrpSpPr>
          <p:cNvPr id="461" name="Group 460">
            <a:extLst>
              <a:ext uri="{FF2B5EF4-FFF2-40B4-BE49-F238E27FC236}">
                <a16:creationId xmlns:a16="http://schemas.microsoft.com/office/drawing/2014/main" id="{099FF873-D733-8BBC-644D-6D2878B982D7}"/>
              </a:ext>
            </a:extLst>
          </p:cNvPr>
          <p:cNvGrpSpPr/>
          <p:nvPr/>
        </p:nvGrpSpPr>
        <p:grpSpPr>
          <a:xfrm>
            <a:off x="7069837" y="2387346"/>
            <a:ext cx="364680" cy="127080"/>
            <a:chOff x="7069837" y="2387346"/>
            <a:chExt cx="364680" cy="127080"/>
          </a:xfrm>
        </p:grpSpPr>
        <mc:AlternateContent xmlns:mc="http://schemas.openxmlformats.org/markup-compatibility/2006" xmlns:p14="http://schemas.microsoft.com/office/powerpoint/2010/main">
          <mc:Choice Requires="p14">
            <p:contentPart p14:bwMode="auto" r:id="rId685">
              <p14:nvContentPartPr>
                <p14:cNvPr id="457" name="Ink 456">
                  <a:extLst>
                    <a:ext uri="{FF2B5EF4-FFF2-40B4-BE49-F238E27FC236}">
                      <a16:creationId xmlns:a16="http://schemas.microsoft.com/office/drawing/2014/main" id="{9769D1A3-90D2-1BA3-C98D-D1F6C5E88F61}"/>
                    </a:ext>
                  </a:extLst>
                </p14:cNvPr>
                <p14:cNvContentPartPr/>
                <p14:nvPr/>
              </p14:nvContentPartPr>
              <p14:xfrm>
                <a:off x="7069837" y="2415426"/>
                <a:ext cx="11880" cy="85320"/>
              </p14:xfrm>
            </p:contentPart>
          </mc:Choice>
          <mc:Fallback xmlns="">
            <p:pic>
              <p:nvPicPr>
                <p:cNvPr id="457" name="Ink 456">
                  <a:extLst>
                    <a:ext uri="{FF2B5EF4-FFF2-40B4-BE49-F238E27FC236}">
                      <a16:creationId xmlns:a16="http://schemas.microsoft.com/office/drawing/2014/main" id="{9769D1A3-90D2-1BA3-C98D-D1F6C5E88F61}"/>
                    </a:ext>
                  </a:extLst>
                </p:cNvPr>
                <p:cNvPicPr/>
                <p:nvPr/>
              </p:nvPicPr>
              <p:blipFill>
                <a:blip r:embed="rId686"/>
                <a:stretch>
                  <a:fillRect/>
                </a:stretch>
              </p:blipFill>
              <p:spPr>
                <a:xfrm>
                  <a:off x="7061197" y="2406786"/>
                  <a:ext cx="295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687">
              <p14:nvContentPartPr>
                <p14:cNvPr id="458" name="Ink 457">
                  <a:extLst>
                    <a:ext uri="{FF2B5EF4-FFF2-40B4-BE49-F238E27FC236}">
                      <a16:creationId xmlns:a16="http://schemas.microsoft.com/office/drawing/2014/main" id="{16860E9B-AB00-BEA9-2633-122C68009149}"/>
                    </a:ext>
                  </a:extLst>
                </p14:cNvPr>
                <p14:cNvContentPartPr/>
                <p14:nvPr/>
              </p14:nvContentPartPr>
              <p14:xfrm>
                <a:off x="7139677" y="2420826"/>
                <a:ext cx="48600" cy="93600"/>
              </p14:xfrm>
            </p:contentPart>
          </mc:Choice>
          <mc:Fallback xmlns="">
            <p:pic>
              <p:nvPicPr>
                <p:cNvPr id="458" name="Ink 457">
                  <a:extLst>
                    <a:ext uri="{FF2B5EF4-FFF2-40B4-BE49-F238E27FC236}">
                      <a16:creationId xmlns:a16="http://schemas.microsoft.com/office/drawing/2014/main" id="{16860E9B-AB00-BEA9-2633-122C68009149}"/>
                    </a:ext>
                  </a:extLst>
                </p:cNvPr>
                <p:cNvPicPr/>
                <p:nvPr/>
              </p:nvPicPr>
              <p:blipFill>
                <a:blip r:embed="rId688"/>
                <a:stretch>
                  <a:fillRect/>
                </a:stretch>
              </p:blipFill>
              <p:spPr>
                <a:xfrm>
                  <a:off x="7131037" y="2411826"/>
                  <a:ext cx="662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689">
              <p14:nvContentPartPr>
                <p14:cNvPr id="459" name="Ink 458">
                  <a:extLst>
                    <a:ext uri="{FF2B5EF4-FFF2-40B4-BE49-F238E27FC236}">
                      <a16:creationId xmlns:a16="http://schemas.microsoft.com/office/drawing/2014/main" id="{3315D4BE-F9DD-A0B4-0E57-19D098B5F894}"/>
                    </a:ext>
                  </a:extLst>
                </p14:cNvPr>
                <p14:cNvContentPartPr/>
                <p14:nvPr/>
              </p14:nvContentPartPr>
              <p14:xfrm>
                <a:off x="7257397" y="2423706"/>
                <a:ext cx="91800" cy="75960"/>
              </p14:xfrm>
            </p:contentPart>
          </mc:Choice>
          <mc:Fallback xmlns="">
            <p:pic>
              <p:nvPicPr>
                <p:cNvPr id="459" name="Ink 458">
                  <a:extLst>
                    <a:ext uri="{FF2B5EF4-FFF2-40B4-BE49-F238E27FC236}">
                      <a16:creationId xmlns:a16="http://schemas.microsoft.com/office/drawing/2014/main" id="{3315D4BE-F9DD-A0B4-0E57-19D098B5F894}"/>
                    </a:ext>
                  </a:extLst>
                </p:cNvPr>
                <p:cNvPicPr/>
                <p:nvPr/>
              </p:nvPicPr>
              <p:blipFill>
                <a:blip r:embed="rId690"/>
                <a:stretch>
                  <a:fillRect/>
                </a:stretch>
              </p:blipFill>
              <p:spPr>
                <a:xfrm>
                  <a:off x="7248397" y="2414706"/>
                  <a:ext cx="10944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691">
              <p14:nvContentPartPr>
                <p14:cNvPr id="460" name="Ink 459">
                  <a:extLst>
                    <a:ext uri="{FF2B5EF4-FFF2-40B4-BE49-F238E27FC236}">
                      <a16:creationId xmlns:a16="http://schemas.microsoft.com/office/drawing/2014/main" id="{EB706FE7-88FA-E2FB-5607-06FF3FBE849A}"/>
                    </a:ext>
                  </a:extLst>
                </p14:cNvPr>
                <p14:cNvContentPartPr/>
                <p14:nvPr/>
              </p14:nvContentPartPr>
              <p14:xfrm>
                <a:off x="7380157" y="2387346"/>
                <a:ext cx="54360" cy="28440"/>
              </p14:xfrm>
            </p:contentPart>
          </mc:Choice>
          <mc:Fallback xmlns="">
            <p:pic>
              <p:nvPicPr>
                <p:cNvPr id="460" name="Ink 459">
                  <a:extLst>
                    <a:ext uri="{FF2B5EF4-FFF2-40B4-BE49-F238E27FC236}">
                      <a16:creationId xmlns:a16="http://schemas.microsoft.com/office/drawing/2014/main" id="{EB706FE7-88FA-E2FB-5607-06FF3FBE849A}"/>
                    </a:ext>
                  </a:extLst>
                </p:cNvPr>
                <p:cNvPicPr/>
                <p:nvPr/>
              </p:nvPicPr>
              <p:blipFill>
                <a:blip r:embed="rId692"/>
                <a:stretch>
                  <a:fillRect/>
                </a:stretch>
              </p:blipFill>
              <p:spPr>
                <a:xfrm>
                  <a:off x="7371517" y="2378346"/>
                  <a:ext cx="72000" cy="46080"/>
                </a:xfrm>
                <a:prstGeom prst="rect">
                  <a:avLst/>
                </a:prstGeom>
              </p:spPr>
            </p:pic>
          </mc:Fallback>
        </mc:AlternateContent>
      </p:grpSp>
      <mc:AlternateContent xmlns:mc="http://schemas.openxmlformats.org/markup-compatibility/2006" xmlns:a14="http://schemas.microsoft.com/office/drawing/2010/main">
        <mc:Choice Requires="a14">
          <p:sp>
            <p:nvSpPr>
              <p:cNvPr id="463" name="TextBox 462">
                <a:extLst>
                  <a:ext uri="{FF2B5EF4-FFF2-40B4-BE49-F238E27FC236}">
                    <a16:creationId xmlns:a16="http://schemas.microsoft.com/office/drawing/2014/main" id="{23D766BD-7F94-83B2-1DB0-E9C4DA0F9FB7}"/>
                  </a:ext>
                </a:extLst>
              </p:cNvPr>
              <p:cNvSpPr txBox="1"/>
              <p:nvPr/>
            </p:nvSpPr>
            <p:spPr>
              <a:xfrm>
                <a:off x="7099" y="3776008"/>
                <a:ext cx="3052453" cy="1938992"/>
              </a:xfrm>
              <a:prstGeom prst="rect">
                <a:avLst/>
              </a:prstGeom>
              <a:solidFill>
                <a:schemeClr val="accent6">
                  <a:lumMod val="20000"/>
                  <a:lumOff val="80000"/>
                </a:schemeClr>
              </a:solidFill>
            </p:spPr>
            <p:txBody>
              <a:bodyPr wrap="square" rtlCol="0">
                <a:spAutoFit/>
              </a:bodyPr>
              <a:lstStyle/>
              <a:p>
                <a:r>
                  <a:rPr lang="en-GB" sz="1200" b="1"/>
                  <a:t>Answer these:</a:t>
                </a:r>
              </a:p>
              <a:p>
                <a:endParaRPr lang="en-GB" sz="1200"/>
              </a:p>
              <a:p>
                <a:r>
                  <a:rPr lang="en-GB" sz="1200" b="1"/>
                  <a:t>1. </a:t>
                </a:r>
                <a:r>
                  <a:rPr lang="en-GB" sz="1200"/>
                  <a:t>What is different about statements vs reasons?</a:t>
                </a:r>
              </a:p>
              <a:p>
                <a:endParaRPr lang="en-GB" sz="1200"/>
              </a:p>
              <a:p>
                <a:r>
                  <a:rPr lang="en-GB" sz="1200" b="1"/>
                  <a:t>2. </a:t>
                </a:r>
                <a:r>
                  <a:rPr lang="en-GB" sz="1200"/>
                  <a:t>Why doesn't it matter what the values of </a:t>
                </a:r>
                <a14:m>
                  <m:oMath xmlns:m="http://schemas.openxmlformats.org/officeDocument/2006/math">
                    <m:r>
                      <a:rPr lang="en-GB" sz="1200" b="0" i="1" smtClean="0">
                        <a:latin typeface="Cambria Math" panose="02040503050406030204" pitchFamily="18" charset="0"/>
                      </a:rPr>
                      <m:t>𝑥</m:t>
                    </m:r>
                  </m:oMath>
                </a14:m>
                <a:r>
                  <a:rPr lang="en-GB" sz="1200"/>
                  <a:t> and </a:t>
                </a:r>
                <a14:m>
                  <m:oMath xmlns:m="http://schemas.openxmlformats.org/officeDocument/2006/math">
                    <m:r>
                      <a:rPr lang="en-GB" sz="1200" b="0" i="1" smtClean="0">
                        <a:latin typeface="Cambria Math" panose="02040503050406030204" pitchFamily="18" charset="0"/>
                      </a:rPr>
                      <m:t>𝑦</m:t>
                    </m:r>
                  </m:oMath>
                </a14:m>
                <a:r>
                  <a:rPr lang="en-GB" sz="1200"/>
                  <a:t> are?</a:t>
                </a:r>
              </a:p>
              <a:p>
                <a:endParaRPr lang="en-GB" sz="1200"/>
              </a:p>
              <a:p>
                <a:r>
                  <a:rPr lang="en-GB" sz="1200" b="1"/>
                  <a:t>3. </a:t>
                </a:r>
                <a:r>
                  <a:rPr lang="en-GB" sz="1200"/>
                  <a:t>Are there any angles here you can't describe in terms of </a:t>
                </a:r>
                <a14:m>
                  <m:oMath xmlns:m="http://schemas.openxmlformats.org/officeDocument/2006/math">
                    <m:r>
                      <a:rPr lang="en-GB" sz="1200" b="0" i="1" smtClean="0">
                        <a:latin typeface="Cambria Math" panose="02040503050406030204" pitchFamily="18" charset="0"/>
                      </a:rPr>
                      <m:t>𝑥</m:t>
                    </m:r>
                  </m:oMath>
                </a14:m>
                <a:r>
                  <a:rPr lang="en-GB" sz="1200"/>
                  <a:t> and </a:t>
                </a:r>
                <a14:m>
                  <m:oMath xmlns:m="http://schemas.openxmlformats.org/officeDocument/2006/math">
                    <m:r>
                      <a:rPr lang="en-GB" sz="1200" b="0" i="1" smtClean="0">
                        <a:latin typeface="Cambria Math" panose="02040503050406030204" pitchFamily="18" charset="0"/>
                      </a:rPr>
                      <m:t>𝑦</m:t>
                    </m:r>
                  </m:oMath>
                </a14:m>
                <a:r>
                  <a:rPr lang="en-GB" sz="1200"/>
                  <a:t>?</a:t>
                </a:r>
              </a:p>
            </p:txBody>
          </p:sp>
        </mc:Choice>
        <mc:Fallback xmlns="">
          <p:sp>
            <p:nvSpPr>
              <p:cNvPr id="463" name="TextBox 462">
                <a:extLst>
                  <a:ext uri="{FF2B5EF4-FFF2-40B4-BE49-F238E27FC236}">
                    <a16:creationId xmlns:a16="http://schemas.microsoft.com/office/drawing/2014/main" id="{23D766BD-7F94-83B2-1DB0-E9C4DA0F9FB7}"/>
                  </a:ext>
                </a:extLst>
              </p:cNvPr>
              <p:cNvSpPr txBox="1">
                <a:spLocks noRot="1" noChangeAspect="1" noMove="1" noResize="1" noEditPoints="1" noAdjustHandles="1" noChangeArrowheads="1" noChangeShapeType="1" noTextEdit="1"/>
              </p:cNvSpPr>
              <p:nvPr/>
            </p:nvSpPr>
            <p:spPr>
              <a:xfrm>
                <a:off x="7099" y="3776008"/>
                <a:ext cx="3052453" cy="1938992"/>
              </a:xfrm>
              <a:prstGeom prst="rect">
                <a:avLst/>
              </a:prstGeom>
              <a:blipFill>
                <a:blip r:embed="rId693"/>
                <a:stretch>
                  <a:fillRect b="-1254"/>
                </a:stretch>
              </a:blipFill>
            </p:spPr>
            <p:txBody>
              <a:bodyPr/>
              <a:lstStyle/>
              <a:p>
                <a:r>
                  <a:rPr lang="en-GB">
                    <a:noFill/>
                  </a:rPr>
                  <a:t> </a:t>
                </a:r>
              </a:p>
            </p:txBody>
          </p:sp>
        </mc:Fallback>
      </mc:AlternateContent>
      <p:sp>
        <p:nvSpPr>
          <p:cNvPr id="464" name="TextBox 463">
            <a:extLst>
              <a:ext uri="{FF2B5EF4-FFF2-40B4-BE49-F238E27FC236}">
                <a16:creationId xmlns:a16="http://schemas.microsoft.com/office/drawing/2014/main" id="{A620D201-19BC-9F9C-9C53-30A6F8079A20}"/>
              </a:ext>
            </a:extLst>
          </p:cNvPr>
          <p:cNvSpPr txBox="1"/>
          <p:nvPr/>
        </p:nvSpPr>
        <p:spPr>
          <a:xfrm>
            <a:off x="3144289" y="3766936"/>
            <a:ext cx="3706711" cy="1938992"/>
          </a:xfrm>
          <a:prstGeom prst="rect">
            <a:avLst/>
          </a:prstGeom>
          <a:solidFill>
            <a:schemeClr val="bg1"/>
          </a:solidFill>
          <a:ln>
            <a:solidFill>
              <a:schemeClr val="tx1"/>
            </a:solidFill>
          </a:ln>
        </p:spPr>
        <p:txBody>
          <a:bodyPr wrap="square" rtlCol="0">
            <a:spAutoFit/>
          </a:bodyPr>
          <a:lstStyle/>
          <a:p>
            <a:r>
              <a:rPr lang="en-GB" sz="1200" b="1"/>
              <a:t>Your turn:</a:t>
            </a:r>
          </a:p>
          <a:p>
            <a:endParaRPr lang="en-GB" sz="1200"/>
          </a:p>
          <a:p>
            <a:r>
              <a:rPr lang="en-GB" sz="1200"/>
              <a:t>Create your own geometric proof question which requires 3 or 4 steps to solve. You may want to include: parallel or perpendicular lines; equilateral or isosceles triangles; congruent lines or angles; regular polygons; trapezia, kites, parallelograms or rhombii.</a:t>
            </a:r>
          </a:p>
          <a:p>
            <a:endParaRPr lang="en-GB" sz="1200"/>
          </a:p>
          <a:p>
            <a:r>
              <a:rPr lang="en-GB" sz="1200"/>
              <a:t>Separately, write your proof, using the statement -&gt; reason format.</a:t>
            </a:r>
          </a:p>
        </p:txBody>
      </p:sp>
    </p:spTree>
    <p:extLst>
      <p:ext uri="{BB962C8B-B14F-4D97-AF65-F5344CB8AC3E}">
        <p14:creationId xmlns:p14="http://schemas.microsoft.com/office/powerpoint/2010/main" val="305117881"/>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20502705"/>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73811894"/>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2" name="TextBox 1">
            <a:extLst>
              <a:ext uri="{FF2B5EF4-FFF2-40B4-BE49-F238E27FC236}">
                <a16:creationId xmlns:a16="http://schemas.microsoft.com/office/drawing/2014/main" id="{14D3B2E8-91DC-92D4-0D86-E172BDA5D3A9}"/>
              </a:ext>
            </a:extLst>
          </p:cNvPr>
          <p:cNvSpPr txBox="1"/>
          <p:nvPr/>
        </p:nvSpPr>
        <p:spPr>
          <a:xfrm>
            <a:off x="0" y="0"/>
            <a:ext cx="2061783" cy="369332"/>
          </a:xfrm>
          <a:prstGeom prst="rect">
            <a:avLst/>
          </a:prstGeom>
          <a:noFill/>
        </p:spPr>
        <p:txBody>
          <a:bodyPr wrap="none" rtlCol="0">
            <a:spAutoFit/>
          </a:bodyPr>
          <a:lstStyle/>
          <a:p>
            <a:r>
              <a:rPr lang="en-GB"/>
              <a:t>Expand and simplify</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0473AFA9-E20A-BA28-4D3A-AABAE4A7B741}"/>
                  </a:ext>
                </a:extLst>
              </p:cNvPr>
              <p:cNvSpPr txBox="1"/>
              <p:nvPr/>
            </p:nvSpPr>
            <p:spPr>
              <a:xfrm>
                <a:off x="819978" y="576469"/>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4" name="TextBox 3">
                <a:extLst>
                  <a:ext uri="{FF2B5EF4-FFF2-40B4-BE49-F238E27FC236}">
                    <a16:creationId xmlns:a16="http://schemas.microsoft.com/office/drawing/2014/main" id="{0473AFA9-E20A-BA28-4D3A-AABAE4A7B741}"/>
                  </a:ext>
                </a:extLst>
              </p:cNvPr>
              <p:cNvSpPr txBox="1">
                <a:spLocks noRot="1" noChangeAspect="1" noMove="1" noResize="1" noEditPoints="1" noAdjustHandles="1" noChangeArrowheads="1" noChangeShapeType="1" noTextEdit="1"/>
              </p:cNvSpPr>
              <p:nvPr/>
            </p:nvSpPr>
            <p:spPr>
              <a:xfrm>
                <a:off x="819978" y="576469"/>
                <a:ext cx="1946751" cy="369332"/>
              </a:xfrm>
              <a:prstGeom prst="rect">
                <a:avLst/>
              </a:prstGeom>
              <a:blipFill>
                <a:blip r:embed="rId2"/>
                <a:stretch>
                  <a:fillRect b="-13333"/>
                </a:stretch>
              </a:blipFill>
            </p:spPr>
            <p:txBody>
              <a:bodyPr/>
              <a:lstStyle/>
              <a:p>
                <a:r>
                  <a:rPr lang="en-GB">
                    <a:noFill/>
                  </a:rPr>
                  <a:t> </a:t>
                </a:r>
              </a:p>
            </p:txBody>
          </p:sp>
        </mc:Fallback>
      </mc:AlternateContent>
    </p:spTree>
    <p:extLst>
      <p:ext uri="{BB962C8B-B14F-4D97-AF65-F5344CB8AC3E}">
        <p14:creationId xmlns:p14="http://schemas.microsoft.com/office/powerpoint/2010/main" val="2687533886"/>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4" name="TextBox 33">
            <a:extLst>
              <a:ext uri="{FF2B5EF4-FFF2-40B4-BE49-F238E27FC236}">
                <a16:creationId xmlns:a16="http://schemas.microsoft.com/office/drawing/2014/main" id="{E850EA63-697B-7931-CC41-74C0B1789671}"/>
              </a:ext>
            </a:extLst>
          </p:cNvPr>
          <p:cNvSpPr txBox="1"/>
          <p:nvPr/>
        </p:nvSpPr>
        <p:spPr>
          <a:xfrm>
            <a:off x="0" y="0"/>
            <a:ext cx="2061783" cy="369332"/>
          </a:xfrm>
          <a:prstGeom prst="rect">
            <a:avLst/>
          </a:prstGeom>
          <a:noFill/>
        </p:spPr>
        <p:txBody>
          <a:bodyPr wrap="none" rtlCol="0">
            <a:spAutoFit/>
          </a:bodyPr>
          <a:lstStyle/>
          <a:p>
            <a:r>
              <a:rPr lang="en-GB"/>
              <a:t>Expand and simplify</a:t>
            </a:r>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02ACD2EE-D0FC-AD8C-0E7C-CDF64CA71F2D}"/>
                  </a:ext>
                </a:extLst>
              </p:cNvPr>
              <p:cNvSpPr txBox="1"/>
              <p:nvPr/>
            </p:nvSpPr>
            <p:spPr>
              <a:xfrm>
                <a:off x="819978" y="422411"/>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35" name="TextBox 34">
                <a:extLst>
                  <a:ext uri="{FF2B5EF4-FFF2-40B4-BE49-F238E27FC236}">
                    <a16:creationId xmlns:a16="http://schemas.microsoft.com/office/drawing/2014/main" id="{02ACD2EE-D0FC-AD8C-0E7C-CDF64CA71F2D}"/>
                  </a:ext>
                </a:extLst>
              </p:cNvPr>
              <p:cNvSpPr txBox="1">
                <a:spLocks noRot="1" noChangeAspect="1" noMove="1" noResize="1" noEditPoints="1" noAdjustHandles="1" noChangeArrowheads="1" noChangeShapeType="1" noTextEdit="1"/>
              </p:cNvSpPr>
              <p:nvPr/>
            </p:nvSpPr>
            <p:spPr>
              <a:xfrm>
                <a:off x="819978" y="422411"/>
                <a:ext cx="1946751" cy="369332"/>
              </a:xfrm>
              <a:prstGeom prst="rect">
                <a:avLst/>
              </a:prstGeom>
              <a:blipFill>
                <a:blip r:embed="rId2"/>
                <a:stretch>
                  <a:fillRect b="-13115"/>
                </a:stretch>
              </a:blipFill>
            </p:spPr>
            <p:txBody>
              <a:bodyPr/>
              <a:lstStyle/>
              <a:p>
                <a:r>
                  <a:rPr lang="en-GB">
                    <a:noFill/>
                  </a:rPr>
                  <a:t> </a:t>
                </a:r>
              </a:p>
            </p:txBody>
          </p:sp>
        </mc:Fallback>
      </mc:AlternateContent>
      <p:grpSp>
        <p:nvGrpSpPr>
          <p:cNvPr id="23" name="Group 22">
            <a:extLst>
              <a:ext uri="{FF2B5EF4-FFF2-40B4-BE49-F238E27FC236}">
                <a16:creationId xmlns:a16="http://schemas.microsoft.com/office/drawing/2014/main" id="{B9A20964-E06B-34F2-CDC0-AE1B5C99F697}"/>
              </a:ext>
            </a:extLst>
          </p:cNvPr>
          <p:cNvGrpSpPr/>
          <p:nvPr/>
        </p:nvGrpSpPr>
        <p:grpSpPr>
          <a:xfrm>
            <a:off x="692243"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25D070E5-64E8-8F79-19AE-653A53F66666}"/>
                    </a:ext>
                  </a:extLst>
                </p14:cNvPr>
                <p14:cNvContentPartPr/>
                <p14:nvPr/>
              </p14:nvContentPartPr>
              <p14:xfrm>
                <a:off x="692243" y="1584256"/>
                <a:ext cx="157680" cy="303840"/>
              </p14:xfrm>
            </p:contentPart>
          </mc:Choice>
          <mc:Fallback xmlns="">
            <p:pic>
              <p:nvPicPr>
                <p:cNvPr id="2" name="Ink 1">
                  <a:extLst>
                    <a:ext uri="{FF2B5EF4-FFF2-40B4-BE49-F238E27FC236}">
                      <a16:creationId xmlns:a16="http://schemas.microsoft.com/office/drawing/2014/main" id="{25D070E5-64E8-8F79-19AE-653A53F66666}"/>
                    </a:ext>
                  </a:extLst>
                </p:cNvPr>
                <p:cNvPicPr/>
                <p:nvPr/>
              </p:nvPicPr>
              <p:blipFill>
                <a:blip r:embed="rId4"/>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A828C439-C80D-C845-4504-25EF8EC01781}"/>
                    </a:ext>
                  </a:extLst>
                </p14:cNvPr>
                <p14:cNvContentPartPr/>
                <p14:nvPr/>
              </p14:nvContentPartPr>
              <p14:xfrm>
                <a:off x="927323" y="1703416"/>
                <a:ext cx="136800" cy="197280"/>
              </p14:xfrm>
            </p:contentPart>
          </mc:Choice>
          <mc:Fallback xmlns="">
            <p:pic>
              <p:nvPicPr>
                <p:cNvPr id="3" name="Ink 2">
                  <a:extLst>
                    <a:ext uri="{FF2B5EF4-FFF2-40B4-BE49-F238E27FC236}">
                      <a16:creationId xmlns:a16="http://schemas.microsoft.com/office/drawing/2014/main" id="{A828C439-C80D-C845-4504-25EF8EC01781}"/>
                    </a:ext>
                  </a:extLst>
                </p:cNvPr>
                <p:cNvPicPr/>
                <p:nvPr/>
              </p:nvPicPr>
              <p:blipFill>
                <a:blip r:embed="rId6"/>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 name="Ink 3">
                  <a:extLst>
                    <a:ext uri="{FF2B5EF4-FFF2-40B4-BE49-F238E27FC236}">
                      <a16:creationId xmlns:a16="http://schemas.microsoft.com/office/drawing/2014/main" id="{347C1BAA-1C40-AB33-132D-EC428F34135D}"/>
                    </a:ext>
                  </a:extLst>
                </p14:cNvPr>
                <p14:cNvContentPartPr/>
                <p14:nvPr/>
              </p14:nvContentPartPr>
              <p14:xfrm>
                <a:off x="1083203" y="1687216"/>
                <a:ext cx="115920" cy="163080"/>
              </p14:xfrm>
            </p:contentPart>
          </mc:Choice>
          <mc:Fallback xmlns="">
            <p:pic>
              <p:nvPicPr>
                <p:cNvPr id="4" name="Ink 3">
                  <a:extLst>
                    <a:ext uri="{FF2B5EF4-FFF2-40B4-BE49-F238E27FC236}">
                      <a16:creationId xmlns:a16="http://schemas.microsoft.com/office/drawing/2014/main" id="{347C1BAA-1C40-AB33-132D-EC428F34135D}"/>
                    </a:ext>
                  </a:extLst>
                </p:cNvPr>
                <p:cNvPicPr/>
                <p:nvPr/>
              </p:nvPicPr>
              <p:blipFill>
                <a:blip r:embed="rId8"/>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1BCDF4CD-DBD6-9C83-B108-4EC58B5FCAE7}"/>
                    </a:ext>
                  </a:extLst>
                </p14:cNvPr>
                <p14:cNvContentPartPr/>
                <p14:nvPr/>
              </p14:nvContentPartPr>
              <p14:xfrm>
                <a:off x="760643" y="2237296"/>
                <a:ext cx="147240" cy="245520"/>
              </p14:xfrm>
            </p:contentPart>
          </mc:Choice>
          <mc:Fallback xmlns="">
            <p:pic>
              <p:nvPicPr>
                <p:cNvPr id="6" name="Ink 5">
                  <a:extLst>
                    <a:ext uri="{FF2B5EF4-FFF2-40B4-BE49-F238E27FC236}">
                      <a16:creationId xmlns:a16="http://schemas.microsoft.com/office/drawing/2014/main" id="{1BCDF4CD-DBD6-9C83-B108-4EC58B5FCAE7}"/>
                    </a:ext>
                  </a:extLst>
                </p:cNvPr>
                <p:cNvPicPr/>
                <p:nvPr/>
              </p:nvPicPr>
              <p:blipFill>
                <a:blip r:embed="rId10"/>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72F4746C-F5D4-7C38-FFFE-3D614E9B47A6}"/>
                    </a:ext>
                  </a:extLst>
                </p14:cNvPr>
                <p14:cNvContentPartPr/>
                <p14:nvPr/>
              </p14:nvContentPartPr>
              <p14:xfrm>
                <a:off x="819683" y="2228296"/>
                <a:ext cx="156960" cy="31320"/>
              </p14:xfrm>
            </p:contentPart>
          </mc:Choice>
          <mc:Fallback xmlns="">
            <p:pic>
              <p:nvPicPr>
                <p:cNvPr id="7" name="Ink 6">
                  <a:extLst>
                    <a:ext uri="{FF2B5EF4-FFF2-40B4-BE49-F238E27FC236}">
                      <a16:creationId xmlns:a16="http://schemas.microsoft.com/office/drawing/2014/main" id="{72F4746C-F5D4-7C38-FFFE-3D614E9B47A6}"/>
                    </a:ext>
                  </a:extLst>
                </p:cNvPr>
                <p:cNvPicPr/>
                <p:nvPr/>
              </p:nvPicPr>
              <p:blipFill>
                <a:blip r:embed="rId12"/>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 name="Ink 8">
                  <a:extLst>
                    <a:ext uri="{FF2B5EF4-FFF2-40B4-BE49-F238E27FC236}">
                      <a16:creationId xmlns:a16="http://schemas.microsoft.com/office/drawing/2014/main" id="{DC3683BF-9C56-2700-A2C5-FE626DDF28EB}"/>
                    </a:ext>
                  </a:extLst>
                </p14:cNvPr>
                <p14:cNvContentPartPr/>
                <p14:nvPr/>
              </p14:nvContentPartPr>
              <p14:xfrm>
                <a:off x="1795283" y="1056136"/>
                <a:ext cx="189360" cy="162720"/>
              </p14:xfrm>
            </p:contentPart>
          </mc:Choice>
          <mc:Fallback xmlns="">
            <p:pic>
              <p:nvPicPr>
                <p:cNvPr id="9" name="Ink 8">
                  <a:extLst>
                    <a:ext uri="{FF2B5EF4-FFF2-40B4-BE49-F238E27FC236}">
                      <a16:creationId xmlns:a16="http://schemas.microsoft.com/office/drawing/2014/main" id="{DC3683BF-9C56-2700-A2C5-FE626DDF28EB}"/>
                    </a:ext>
                  </a:extLst>
                </p:cNvPr>
                <p:cNvPicPr/>
                <p:nvPr/>
              </p:nvPicPr>
              <p:blipFill>
                <a:blip r:embed="rId14"/>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 name="Ink 9">
                  <a:extLst>
                    <a:ext uri="{FF2B5EF4-FFF2-40B4-BE49-F238E27FC236}">
                      <a16:creationId xmlns:a16="http://schemas.microsoft.com/office/drawing/2014/main" id="{9152DEE1-FC99-C4BB-29C2-2CE0C5CB2A94}"/>
                    </a:ext>
                  </a:extLst>
                </p14:cNvPr>
                <p14:cNvContentPartPr/>
                <p14:nvPr/>
              </p14:nvContentPartPr>
              <p14:xfrm>
                <a:off x="2036843" y="1074496"/>
                <a:ext cx="122400" cy="163440"/>
              </p14:xfrm>
            </p:contentPart>
          </mc:Choice>
          <mc:Fallback xmlns="">
            <p:pic>
              <p:nvPicPr>
                <p:cNvPr id="10" name="Ink 9">
                  <a:extLst>
                    <a:ext uri="{FF2B5EF4-FFF2-40B4-BE49-F238E27FC236}">
                      <a16:creationId xmlns:a16="http://schemas.microsoft.com/office/drawing/2014/main" id="{9152DEE1-FC99-C4BB-29C2-2CE0C5CB2A94}"/>
                    </a:ext>
                  </a:extLst>
                </p:cNvPr>
                <p:cNvPicPr/>
                <p:nvPr/>
              </p:nvPicPr>
              <p:blipFill>
                <a:blip r:embed="rId16"/>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 name="Ink 10">
                  <a:extLst>
                    <a:ext uri="{FF2B5EF4-FFF2-40B4-BE49-F238E27FC236}">
                      <a16:creationId xmlns:a16="http://schemas.microsoft.com/office/drawing/2014/main" id="{D3C65D58-C8D6-3366-E2D5-BF420D90B167}"/>
                    </a:ext>
                  </a:extLst>
                </p14:cNvPr>
                <p14:cNvContentPartPr/>
                <p14:nvPr/>
              </p14:nvContentPartPr>
              <p14:xfrm>
                <a:off x="2175443" y="1059376"/>
                <a:ext cx="144360" cy="150840"/>
              </p14:xfrm>
            </p:contentPart>
          </mc:Choice>
          <mc:Fallback xmlns="">
            <p:pic>
              <p:nvPicPr>
                <p:cNvPr id="11" name="Ink 10">
                  <a:extLst>
                    <a:ext uri="{FF2B5EF4-FFF2-40B4-BE49-F238E27FC236}">
                      <a16:creationId xmlns:a16="http://schemas.microsoft.com/office/drawing/2014/main" id="{D3C65D58-C8D6-3366-E2D5-BF420D90B167}"/>
                    </a:ext>
                  </a:extLst>
                </p:cNvPr>
                <p:cNvPicPr/>
                <p:nvPr/>
              </p:nvPicPr>
              <p:blipFill>
                <a:blip r:embed="rId18"/>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 name="Ink 12">
                  <a:extLst>
                    <a:ext uri="{FF2B5EF4-FFF2-40B4-BE49-F238E27FC236}">
                      <a16:creationId xmlns:a16="http://schemas.microsoft.com/office/drawing/2014/main" id="{DBB68A38-282B-55E9-5C9D-7448D8FF4CFE}"/>
                    </a:ext>
                  </a:extLst>
                </p14:cNvPr>
                <p14:cNvContentPartPr/>
                <p14:nvPr/>
              </p14:nvContentPartPr>
              <p14:xfrm>
                <a:off x="2828843" y="1055056"/>
                <a:ext cx="165240" cy="24120"/>
              </p14:xfrm>
            </p:contentPart>
          </mc:Choice>
          <mc:Fallback xmlns="">
            <p:pic>
              <p:nvPicPr>
                <p:cNvPr id="13" name="Ink 12">
                  <a:extLst>
                    <a:ext uri="{FF2B5EF4-FFF2-40B4-BE49-F238E27FC236}">
                      <a16:creationId xmlns:a16="http://schemas.microsoft.com/office/drawing/2014/main" id="{DBB68A38-282B-55E9-5C9D-7448D8FF4CFE}"/>
                    </a:ext>
                  </a:extLst>
                </p:cNvPr>
                <p:cNvPicPr/>
                <p:nvPr/>
              </p:nvPicPr>
              <p:blipFill>
                <a:blip r:embed="rId20"/>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4" name="Ink 13">
                  <a:extLst>
                    <a:ext uri="{FF2B5EF4-FFF2-40B4-BE49-F238E27FC236}">
                      <a16:creationId xmlns:a16="http://schemas.microsoft.com/office/drawing/2014/main" id="{6FB911E1-2B3D-933A-DB9D-25C49CACCBE3}"/>
                    </a:ext>
                  </a:extLst>
                </p14:cNvPr>
                <p14:cNvContentPartPr/>
                <p14:nvPr/>
              </p14:nvContentPartPr>
              <p14:xfrm>
                <a:off x="3138803" y="913216"/>
                <a:ext cx="182520" cy="259920"/>
              </p14:xfrm>
            </p:contentPart>
          </mc:Choice>
          <mc:Fallback xmlns="">
            <p:pic>
              <p:nvPicPr>
                <p:cNvPr id="14" name="Ink 13">
                  <a:extLst>
                    <a:ext uri="{FF2B5EF4-FFF2-40B4-BE49-F238E27FC236}">
                      <a16:creationId xmlns:a16="http://schemas.microsoft.com/office/drawing/2014/main" id="{6FB911E1-2B3D-933A-DB9D-25C49CACCBE3}"/>
                    </a:ext>
                  </a:extLst>
                </p:cNvPr>
                <p:cNvPicPr/>
                <p:nvPr/>
              </p:nvPicPr>
              <p:blipFill>
                <a:blip r:embed="rId22"/>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5" name="Ink 14">
                  <a:extLst>
                    <a:ext uri="{FF2B5EF4-FFF2-40B4-BE49-F238E27FC236}">
                      <a16:creationId xmlns:a16="http://schemas.microsoft.com/office/drawing/2014/main" id="{FD4BD222-44A5-A5C8-B1DE-2089D9FB1540}"/>
                    </a:ext>
                  </a:extLst>
                </p14:cNvPr>
                <p14:cNvContentPartPr/>
                <p14:nvPr/>
              </p14:nvContentPartPr>
              <p14:xfrm>
                <a:off x="3157523" y="1043536"/>
                <a:ext cx="230760" cy="47880"/>
              </p14:xfrm>
            </p:contentPart>
          </mc:Choice>
          <mc:Fallback xmlns="">
            <p:pic>
              <p:nvPicPr>
                <p:cNvPr id="15" name="Ink 14">
                  <a:extLst>
                    <a:ext uri="{FF2B5EF4-FFF2-40B4-BE49-F238E27FC236}">
                      <a16:creationId xmlns:a16="http://schemas.microsoft.com/office/drawing/2014/main" id="{FD4BD222-44A5-A5C8-B1DE-2089D9FB1540}"/>
                    </a:ext>
                  </a:extLst>
                </p:cNvPr>
                <p:cNvPicPr/>
                <p:nvPr/>
              </p:nvPicPr>
              <p:blipFill>
                <a:blip r:embed="rId24"/>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F6966CD8-33C5-7615-BD03-71C3FABFB426}"/>
                    </a:ext>
                  </a:extLst>
                </p14:cNvPr>
                <p14:cNvContentPartPr/>
                <p14:nvPr/>
              </p14:nvContentPartPr>
              <p14:xfrm>
                <a:off x="1466243" y="1297336"/>
                <a:ext cx="2396520" cy="1495440"/>
              </p14:xfrm>
            </p:contentPart>
          </mc:Choice>
          <mc:Fallback xmlns="">
            <p:pic>
              <p:nvPicPr>
                <p:cNvPr id="17" name="Ink 16">
                  <a:extLst>
                    <a:ext uri="{FF2B5EF4-FFF2-40B4-BE49-F238E27FC236}">
                      <a16:creationId xmlns:a16="http://schemas.microsoft.com/office/drawing/2014/main" id="{F6966CD8-33C5-7615-BD03-71C3FABFB426}"/>
                    </a:ext>
                  </a:extLst>
                </p:cNvPr>
                <p:cNvPicPr/>
                <p:nvPr/>
              </p:nvPicPr>
              <p:blipFill>
                <a:blip r:embed="rId26"/>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 name="Ink 17">
                  <a:extLst>
                    <a:ext uri="{FF2B5EF4-FFF2-40B4-BE49-F238E27FC236}">
                      <a16:creationId xmlns:a16="http://schemas.microsoft.com/office/drawing/2014/main" id="{9B0FC7A1-8499-1877-52FD-A5557A806F57}"/>
                    </a:ext>
                  </a:extLst>
                </p14:cNvPr>
                <p14:cNvContentPartPr/>
                <p14:nvPr/>
              </p14:nvContentPartPr>
              <p14:xfrm>
                <a:off x="2596643" y="1467616"/>
                <a:ext cx="27000" cy="1240200"/>
              </p14:xfrm>
            </p:contentPart>
          </mc:Choice>
          <mc:Fallback xmlns="">
            <p:pic>
              <p:nvPicPr>
                <p:cNvPr id="18" name="Ink 17">
                  <a:extLst>
                    <a:ext uri="{FF2B5EF4-FFF2-40B4-BE49-F238E27FC236}">
                      <a16:creationId xmlns:a16="http://schemas.microsoft.com/office/drawing/2014/main" id="{9B0FC7A1-8499-1877-52FD-A5557A806F57}"/>
                    </a:ext>
                  </a:extLst>
                </p:cNvPr>
                <p:cNvPicPr/>
                <p:nvPr/>
              </p:nvPicPr>
              <p:blipFill>
                <a:blip r:embed="rId28"/>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1" name="Ink 20">
                  <a:extLst>
                    <a:ext uri="{FF2B5EF4-FFF2-40B4-BE49-F238E27FC236}">
                      <a16:creationId xmlns:a16="http://schemas.microsoft.com/office/drawing/2014/main" id="{485354A0-90E4-AF4D-4405-033F5AD93AF3}"/>
                    </a:ext>
                  </a:extLst>
                </p14:cNvPr>
                <p14:cNvContentPartPr/>
                <p14:nvPr/>
              </p14:nvContentPartPr>
              <p14:xfrm>
                <a:off x="1534283" y="2068456"/>
                <a:ext cx="2238480" cy="68040"/>
              </p14:xfrm>
            </p:contentPart>
          </mc:Choice>
          <mc:Fallback xmlns="">
            <p:pic>
              <p:nvPicPr>
                <p:cNvPr id="21" name="Ink 20">
                  <a:extLst>
                    <a:ext uri="{FF2B5EF4-FFF2-40B4-BE49-F238E27FC236}">
                      <a16:creationId xmlns:a16="http://schemas.microsoft.com/office/drawing/2014/main" id="{485354A0-90E4-AF4D-4405-033F5AD93AF3}"/>
                    </a:ext>
                  </a:extLst>
                </p:cNvPr>
                <p:cNvPicPr/>
                <p:nvPr/>
              </p:nvPicPr>
              <p:blipFill>
                <a:blip r:embed="rId30"/>
                <a:stretch>
                  <a:fillRect/>
                </a:stretch>
              </p:blipFill>
              <p:spPr>
                <a:xfrm>
                  <a:off x="1516283" y="2050816"/>
                  <a:ext cx="2274120" cy="103680"/>
                </a:xfrm>
                <a:prstGeom prst="rect">
                  <a:avLst/>
                </a:prstGeom>
              </p:spPr>
            </p:pic>
          </mc:Fallback>
        </mc:AlternateContent>
      </p:grpSp>
    </p:spTree>
    <p:extLst>
      <p:ext uri="{BB962C8B-B14F-4D97-AF65-F5344CB8AC3E}">
        <p14:creationId xmlns:p14="http://schemas.microsoft.com/office/powerpoint/2010/main" val="4008321351"/>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34" name="TextBox 33">
            <a:extLst>
              <a:ext uri="{FF2B5EF4-FFF2-40B4-BE49-F238E27FC236}">
                <a16:creationId xmlns:a16="http://schemas.microsoft.com/office/drawing/2014/main" id="{E850EA63-697B-7931-CC41-74C0B1789671}"/>
              </a:ext>
            </a:extLst>
          </p:cNvPr>
          <p:cNvSpPr txBox="1"/>
          <p:nvPr/>
        </p:nvSpPr>
        <p:spPr>
          <a:xfrm>
            <a:off x="0" y="0"/>
            <a:ext cx="2061783" cy="369332"/>
          </a:xfrm>
          <a:prstGeom prst="rect">
            <a:avLst/>
          </a:prstGeom>
          <a:noFill/>
        </p:spPr>
        <p:txBody>
          <a:bodyPr wrap="none" rtlCol="0">
            <a:spAutoFit/>
          </a:bodyPr>
          <a:lstStyle/>
          <a:p>
            <a:r>
              <a:rPr lang="en-GB"/>
              <a:t>Expand and simplify</a:t>
            </a:r>
          </a:p>
        </p:txBody>
      </p:sp>
      <p:grpSp>
        <p:nvGrpSpPr>
          <p:cNvPr id="23" name="Group 22">
            <a:extLst>
              <a:ext uri="{FF2B5EF4-FFF2-40B4-BE49-F238E27FC236}">
                <a16:creationId xmlns:a16="http://schemas.microsoft.com/office/drawing/2014/main" id="{B9A20964-E06B-34F2-CDC0-AE1B5C99F697}"/>
              </a:ext>
            </a:extLst>
          </p:cNvPr>
          <p:cNvGrpSpPr/>
          <p:nvPr/>
        </p:nvGrpSpPr>
        <p:grpSpPr>
          <a:xfrm>
            <a:off x="692243"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25D070E5-64E8-8F79-19AE-653A53F66666}"/>
                    </a:ext>
                  </a:extLst>
                </p14:cNvPr>
                <p14:cNvContentPartPr/>
                <p14:nvPr/>
              </p14:nvContentPartPr>
              <p14:xfrm>
                <a:off x="692243" y="1584256"/>
                <a:ext cx="157680" cy="303840"/>
              </p14:xfrm>
            </p:contentPart>
          </mc:Choice>
          <mc:Fallback xmlns="">
            <p:pic>
              <p:nvPicPr>
                <p:cNvPr id="2" name="Ink 1">
                  <a:extLst>
                    <a:ext uri="{FF2B5EF4-FFF2-40B4-BE49-F238E27FC236}">
                      <a16:creationId xmlns:a16="http://schemas.microsoft.com/office/drawing/2014/main" id="{25D070E5-64E8-8F79-19AE-653A53F66666}"/>
                    </a:ext>
                  </a:extLst>
                </p:cNvPr>
                <p:cNvPicPr/>
                <p:nvPr/>
              </p:nvPicPr>
              <p:blipFill>
                <a:blip r:embed="rId3"/>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A828C439-C80D-C845-4504-25EF8EC01781}"/>
                    </a:ext>
                  </a:extLst>
                </p14:cNvPr>
                <p14:cNvContentPartPr/>
                <p14:nvPr/>
              </p14:nvContentPartPr>
              <p14:xfrm>
                <a:off x="927323" y="1703416"/>
                <a:ext cx="136800" cy="197280"/>
              </p14:xfrm>
            </p:contentPart>
          </mc:Choice>
          <mc:Fallback xmlns="">
            <p:pic>
              <p:nvPicPr>
                <p:cNvPr id="3" name="Ink 2">
                  <a:extLst>
                    <a:ext uri="{FF2B5EF4-FFF2-40B4-BE49-F238E27FC236}">
                      <a16:creationId xmlns:a16="http://schemas.microsoft.com/office/drawing/2014/main" id="{A828C439-C80D-C845-4504-25EF8EC01781}"/>
                    </a:ext>
                  </a:extLst>
                </p:cNvPr>
                <p:cNvPicPr/>
                <p:nvPr/>
              </p:nvPicPr>
              <p:blipFill>
                <a:blip r:embed="rId5"/>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347C1BAA-1C40-AB33-132D-EC428F34135D}"/>
                    </a:ext>
                  </a:extLst>
                </p14:cNvPr>
                <p14:cNvContentPartPr/>
                <p14:nvPr/>
              </p14:nvContentPartPr>
              <p14:xfrm>
                <a:off x="1083203" y="1687216"/>
                <a:ext cx="115920" cy="163080"/>
              </p14:xfrm>
            </p:contentPart>
          </mc:Choice>
          <mc:Fallback xmlns="">
            <p:pic>
              <p:nvPicPr>
                <p:cNvPr id="4" name="Ink 3">
                  <a:extLst>
                    <a:ext uri="{FF2B5EF4-FFF2-40B4-BE49-F238E27FC236}">
                      <a16:creationId xmlns:a16="http://schemas.microsoft.com/office/drawing/2014/main" id="{347C1BAA-1C40-AB33-132D-EC428F34135D}"/>
                    </a:ext>
                  </a:extLst>
                </p:cNvPr>
                <p:cNvPicPr/>
                <p:nvPr/>
              </p:nvPicPr>
              <p:blipFill>
                <a:blip r:embed="rId7"/>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1BCDF4CD-DBD6-9C83-B108-4EC58B5FCAE7}"/>
                    </a:ext>
                  </a:extLst>
                </p14:cNvPr>
                <p14:cNvContentPartPr/>
                <p14:nvPr/>
              </p14:nvContentPartPr>
              <p14:xfrm>
                <a:off x="760643" y="2237296"/>
                <a:ext cx="147240" cy="245520"/>
              </p14:xfrm>
            </p:contentPart>
          </mc:Choice>
          <mc:Fallback xmlns="">
            <p:pic>
              <p:nvPicPr>
                <p:cNvPr id="6" name="Ink 5">
                  <a:extLst>
                    <a:ext uri="{FF2B5EF4-FFF2-40B4-BE49-F238E27FC236}">
                      <a16:creationId xmlns:a16="http://schemas.microsoft.com/office/drawing/2014/main" id="{1BCDF4CD-DBD6-9C83-B108-4EC58B5FCAE7}"/>
                    </a:ext>
                  </a:extLst>
                </p:cNvPr>
                <p:cNvPicPr/>
                <p:nvPr/>
              </p:nvPicPr>
              <p:blipFill>
                <a:blip r:embed="rId9"/>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72F4746C-F5D4-7C38-FFFE-3D614E9B47A6}"/>
                    </a:ext>
                  </a:extLst>
                </p14:cNvPr>
                <p14:cNvContentPartPr/>
                <p14:nvPr/>
              </p14:nvContentPartPr>
              <p14:xfrm>
                <a:off x="819683" y="2228296"/>
                <a:ext cx="156960" cy="31320"/>
              </p14:xfrm>
            </p:contentPart>
          </mc:Choice>
          <mc:Fallback xmlns="">
            <p:pic>
              <p:nvPicPr>
                <p:cNvPr id="7" name="Ink 6">
                  <a:extLst>
                    <a:ext uri="{FF2B5EF4-FFF2-40B4-BE49-F238E27FC236}">
                      <a16:creationId xmlns:a16="http://schemas.microsoft.com/office/drawing/2014/main" id="{72F4746C-F5D4-7C38-FFFE-3D614E9B47A6}"/>
                    </a:ext>
                  </a:extLst>
                </p:cNvPr>
                <p:cNvPicPr/>
                <p:nvPr/>
              </p:nvPicPr>
              <p:blipFill>
                <a:blip r:embed="rId11"/>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DC3683BF-9C56-2700-A2C5-FE626DDF28EB}"/>
                    </a:ext>
                  </a:extLst>
                </p14:cNvPr>
                <p14:cNvContentPartPr/>
                <p14:nvPr/>
              </p14:nvContentPartPr>
              <p14:xfrm>
                <a:off x="1795283" y="1056136"/>
                <a:ext cx="189360" cy="162720"/>
              </p14:xfrm>
            </p:contentPart>
          </mc:Choice>
          <mc:Fallback xmlns="">
            <p:pic>
              <p:nvPicPr>
                <p:cNvPr id="9" name="Ink 8">
                  <a:extLst>
                    <a:ext uri="{FF2B5EF4-FFF2-40B4-BE49-F238E27FC236}">
                      <a16:creationId xmlns:a16="http://schemas.microsoft.com/office/drawing/2014/main" id="{DC3683BF-9C56-2700-A2C5-FE626DDF28EB}"/>
                    </a:ext>
                  </a:extLst>
                </p:cNvPr>
                <p:cNvPicPr/>
                <p:nvPr/>
              </p:nvPicPr>
              <p:blipFill>
                <a:blip r:embed="rId13"/>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9152DEE1-FC99-C4BB-29C2-2CE0C5CB2A94}"/>
                    </a:ext>
                  </a:extLst>
                </p14:cNvPr>
                <p14:cNvContentPartPr/>
                <p14:nvPr/>
              </p14:nvContentPartPr>
              <p14:xfrm>
                <a:off x="2036843" y="1074496"/>
                <a:ext cx="122400" cy="163440"/>
              </p14:xfrm>
            </p:contentPart>
          </mc:Choice>
          <mc:Fallback xmlns="">
            <p:pic>
              <p:nvPicPr>
                <p:cNvPr id="10" name="Ink 9">
                  <a:extLst>
                    <a:ext uri="{FF2B5EF4-FFF2-40B4-BE49-F238E27FC236}">
                      <a16:creationId xmlns:a16="http://schemas.microsoft.com/office/drawing/2014/main" id="{9152DEE1-FC99-C4BB-29C2-2CE0C5CB2A94}"/>
                    </a:ext>
                  </a:extLst>
                </p:cNvPr>
                <p:cNvPicPr/>
                <p:nvPr/>
              </p:nvPicPr>
              <p:blipFill>
                <a:blip r:embed="rId15"/>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D3C65D58-C8D6-3366-E2D5-BF420D90B167}"/>
                    </a:ext>
                  </a:extLst>
                </p14:cNvPr>
                <p14:cNvContentPartPr/>
                <p14:nvPr/>
              </p14:nvContentPartPr>
              <p14:xfrm>
                <a:off x="2175443" y="1059376"/>
                <a:ext cx="144360" cy="150840"/>
              </p14:xfrm>
            </p:contentPart>
          </mc:Choice>
          <mc:Fallback xmlns="">
            <p:pic>
              <p:nvPicPr>
                <p:cNvPr id="11" name="Ink 10">
                  <a:extLst>
                    <a:ext uri="{FF2B5EF4-FFF2-40B4-BE49-F238E27FC236}">
                      <a16:creationId xmlns:a16="http://schemas.microsoft.com/office/drawing/2014/main" id="{D3C65D58-C8D6-3366-E2D5-BF420D90B167}"/>
                    </a:ext>
                  </a:extLst>
                </p:cNvPr>
                <p:cNvPicPr/>
                <p:nvPr/>
              </p:nvPicPr>
              <p:blipFill>
                <a:blip r:embed="rId17"/>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DBB68A38-282B-55E9-5C9D-7448D8FF4CFE}"/>
                    </a:ext>
                  </a:extLst>
                </p14:cNvPr>
                <p14:cNvContentPartPr/>
                <p14:nvPr/>
              </p14:nvContentPartPr>
              <p14:xfrm>
                <a:off x="2828843" y="1055056"/>
                <a:ext cx="165240" cy="24120"/>
              </p14:xfrm>
            </p:contentPart>
          </mc:Choice>
          <mc:Fallback xmlns="">
            <p:pic>
              <p:nvPicPr>
                <p:cNvPr id="13" name="Ink 12">
                  <a:extLst>
                    <a:ext uri="{FF2B5EF4-FFF2-40B4-BE49-F238E27FC236}">
                      <a16:creationId xmlns:a16="http://schemas.microsoft.com/office/drawing/2014/main" id="{DBB68A38-282B-55E9-5C9D-7448D8FF4CFE}"/>
                    </a:ext>
                  </a:extLst>
                </p:cNvPr>
                <p:cNvPicPr/>
                <p:nvPr/>
              </p:nvPicPr>
              <p:blipFill>
                <a:blip r:embed="rId19"/>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6FB911E1-2B3D-933A-DB9D-25C49CACCBE3}"/>
                    </a:ext>
                  </a:extLst>
                </p14:cNvPr>
                <p14:cNvContentPartPr/>
                <p14:nvPr/>
              </p14:nvContentPartPr>
              <p14:xfrm>
                <a:off x="3138803" y="913216"/>
                <a:ext cx="182520" cy="259920"/>
              </p14:xfrm>
            </p:contentPart>
          </mc:Choice>
          <mc:Fallback xmlns="">
            <p:pic>
              <p:nvPicPr>
                <p:cNvPr id="14" name="Ink 13">
                  <a:extLst>
                    <a:ext uri="{FF2B5EF4-FFF2-40B4-BE49-F238E27FC236}">
                      <a16:creationId xmlns:a16="http://schemas.microsoft.com/office/drawing/2014/main" id="{6FB911E1-2B3D-933A-DB9D-25C49CACCBE3}"/>
                    </a:ext>
                  </a:extLst>
                </p:cNvPr>
                <p:cNvPicPr/>
                <p:nvPr/>
              </p:nvPicPr>
              <p:blipFill>
                <a:blip r:embed="rId21"/>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FD4BD222-44A5-A5C8-B1DE-2089D9FB1540}"/>
                    </a:ext>
                  </a:extLst>
                </p14:cNvPr>
                <p14:cNvContentPartPr/>
                <p14:nvPr/>
              </p14:nvContentPartPr>
              <p14:xfrm>
                <a:off x="3157523" y="1043536"/>
                <a:ext cx="230760" cy="47880"/>
              </p14:xfrm>
            </p:contentPart>
          </mc:Choice>
          <mc:Fallback xmlns="">
            <p:pic>
              <p:nvPicPr>
                <p:cNvPr id="15" name="Ink 14">
                  <a:extLst>
                    <a:ext uri="{FF2B5EF4-FFF2-40B4-BE49-F238E27FC236}">
                      <a16:creationId xmlns:a16="http://schemas.microsoft.com/office/drawing/2014/main" id="{FD4BD222-44A5-A5C8-B1DE-2089D9FB1540}"/>
                    </a:ext>
                  </a:extLst>
                </p:cNvPr>
                <p:cNvPicPr/>
                <p:nvPr/>
              </p:nvPicPr>
              <p:blipFill>
                <a:blip r:embed="rId23"/>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F6966CD8-33C5-7615-BD03-71C3FABFB426}"/>
                    </a:ext>
                  </a:extLst>
                </p14:cNvPr>
                <p14:cNvContentPartPr/>
                <p14:nvPr/>
              </p14:nvContentPartPr>
              <p14:xfrm>
                <a:off x="1466243" y="1297336"/>
                <a:ext cx="2396520" cy="1495440"/>
              </p14:xfrm>
            </p:contentPart>
          </mc:Choice>
          <mc:Fallback xmlns="">
            <p:pic>
              <p:nvPicPr>
                <p:cNvPr id="17" name="Ink 16">
                  <a:extLst>
                    <a:ext uri="{FF2B5EF4-FFF2-40B4-BE49-F238E27FC236}">
                      <a16:creationId xmlns:a16="http://schemas.microsoft.com/office/drawing/2014/main" id="{F6966CD8-33C5-7615-BD03-71C3FABFB426}"/>
                    </a:ext>
                  </a:extLst>
                </p:cNvPr>
                <p:cNvPicPr/>
                <p:nvPr/>
              </p:nvPicPr>
              <p:blipFill>
                <a:blip r:embed="rId25"/>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9B0FC7A1-8499-1877-52FD-A5557A806F57}"/>
                    </a:ext>
                  </a:extLst>
                </p14:cNvPr>
                <p14:cNvContentPartPr/>
                <p14:nvPr/>
              </p14:nvContentPartPr>
              <p14:xfrm>
                <a:off x="2596643" y="1467616"/>
                <a:ext cx="27000" cy="1240200"/>
              </p14:xfrm>
            </p:contentPart>
          </mc:Choice>
          <mc:Fallback xmlns="">
            <p:pic>
              <p:nvPicPr>
                <p:cNvPr id="18" name="Ink 17">
                  <a:extLst>
                    <a:ext uri="{FF2B5EF4-FFF2-40B4-BE49-F238E27FC236}">
                      <a16:creationId xmlns:a16="http://schemas.microsoft.com/office/drawing/2014/main" id="{9B0FC7A1-8499-1877-52FD-A5557A806F57}"/>
                    </a:ext>
                  </a:extLst>
                </p:cNvPr>
                <p:cNvPicPr/>
                <p:nvPr/>
              </p:nvPicPr>
              <p:blipFill>
                <a:blip r:embed="rId27"/>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1" name="Ink 20">
                  <a:extLst>
                    <a:ext uri="{FF2B5EF4-FFF2-40B4-BE49-F238E27FC236}">
                      <a16:creationId xmlns:a16="http://schemas.microsoft.com/office/drawing/2014/main" id="{485354A0-90E4-AF4D-4405-033F5AD93AF3}"/>
                    </a:ext>
                  </a:extLst>
                </p14:cNvPr>
                <p14:cNvContentPartPr/>
                <p14:nvPr/>
              </p14:nvContentPartPr>
              <p14:xfrm>
                <a:off x="1534283" y="2068456"/>
                <a:ext cx="2238480" cy="68040"/>
              </p14:xfrm>
            </p:contentPart>
          </mc:Choice>
          <mc:Fallback xmlns="">
            <p:pic>
              <p:nvPicPr>
                <p:cNvPr id="21" name="Ink 20">
                  <a:extLst>
                    <a:ext uri="{FF2B5EF4-FFF2-40B4-BE49-F238E27FC236}">
                      <a16:creationId xmlns:a16="http://schemas.microsoft.com/office/drawing/2014/main" id="{485354A0-90E4-AF4D-4405-033F5AD93AF3}"/>
                    </a:ext>
                  </a:extLst>
                </p:cNvPr>
                <p:cNvPicPr/>
                <p:nvPr/>
              </p:nvPicPr>
              <p:blipFill>
                <a:blip r:embed="rId29"/>
                <a:stretch>
                  <a:fillRect/>
                </a:stretch>
              </p:blipFill>
              <p:spPr>
                <a:xfrm>
                  <a:off x="1516283" y="2050816"/>
                  <a:ext cx="2274120" cy="103680"/>
                </a:xfrm>
                <a:prstGeom prst="rect">
                  <a:avLst/>
                </a:prstGeom>
              </p:spPr>
            </p:pic>
          </mc:Fallback>
        </mc:AlternateContent>
      </p:grpSp>
      <p:sp>
        <p:nvSpPr>
          <p:cNvPr id="22" name="Rectangle: Rounded Corners 21">
            <a:extLst>
              <a:ext uri="{FF2B5EF4-FFF2-40B4-BE49-F238E27FC236}">
                <a16:creationId xmlns:a16="http://schemas.microsoft.com/office/drawing/2014/main" id="{D4C47ACF-999D-1DFA-2709-535FB359AB9D}"/>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grpSp>
        <p:nvGrpSpPr>
          <p:cNvPr id="20" name="Group 19">
            <a:extLst>
              <a:ext uri="{FF2B5EF4-FFF2-40B4-BE49-F238E27FC236}">
                <a16:creationId xmlns:a16="http://schemas.microsoft.com/office/drawing/2014/main" id="{B475580F-A732-6F94-49F0-F7F528CE2AE8}"/>
              </a:ext>
            </a:extLst>
          </p:cNvPr>
          <p:cNvGrpSpPr/>
          <p:nvPr/>
        </p:nvGrpSpPr>
        <p:grpSpPr>
          <a:xfrm>
            <a:off x="1744883" y="1604056"/>
            <a:ext cx="752760" cy="405000"/>
            <a:chOff x="1744883" y="1604056"/>
            <a:chExt cx="752760" cy="405000"/>
          </a:xfrm>
        </p:grpSpPr>
        <mc:AlternateContent xmlns:mc="http://schemas.openxmlformats.org/markup-compatibility/2006" xmlns:p14="http://schemas.microsoft.com/office/powerpoint/2010/main">
          <mc:Choice Requires="p14">
            <p:contentPart p14:bwMode="auto" r:id="rId30">
              <p14:nvContentPartPr>
                <p14:cNvPr id="5" name="Ink 4">
                  <a:extLst>
                    <a:ext uri="{FF2B5EF4-FFF2-40B4-BE49-F238E27FC236}">
                      <a16:creationId xmlns:a16="http://schemas.microsoft.com/office/drawing/2014/main" id="{39601236-B983-8595-C1D3-6576226AB3FE}"/>
                    </a:ext>
                  </a:extLst>
                </p14:cNvPr>
                <p14:cNvContentPartPr/>
                <p14:nvPr/>
              </p14:nvContentPartPr>
              <p14:xfrm>
                <a:off x="1782683" y="1655536"/>
                <a:ext cx="13320" cy="21600"/>
              </p14:xfrm>
            </p:contentPart>
          </mc:Choice>
          <mc:Fallback xmlns="">
            <p:pic>
              <p:nvPicPr>
                <p:cNvPr id="5" name="Ink 4">
                  <a:extLst>
                    <a:ext uri="{FF2B5EF4-FFF2-40B4-BE49-F238E27FC236}">
                      <a16:creationId xmlns:a16="http://schemas.microsoft.com/office/drawing/2014/main" id="{39601236-B983-8595-C1D3-6576226AB3FE}"/>
                    </a:ext>
                  </a:extLst>
                </p:cNvPr>
                <p:cNvPicPr/>
                <p:nvPr/>
              </p:nvPicPr>
              <p:blipFill>
                <a:blip r:embed="rId31"/>
                <a:stretch>
                  <a:fillRect/>
                </a:stretch>
              </p:blipFill>
              <p:spPr>
                <a:xfrm>
                  <a:off x="1764683" y="1637536"/>
                  <a:ext cx="48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 name="Ink 7">
                  <a:extLst>
                    <a:ext uri="{FF2B5EF4-FFF2-40B4-BE49-F238E27FC236}">
                      <a16:creationId xmlns:a16="http://schemas.microsoft.com/office/drawing/2014/main" id="{164C2C09-8F95-EC65-09DF-7505E5EF95EC}"/>
                    </a:ext>
                  </a:extLst>
                </p14:cNvPr>
                <p14:cNvContentPartPr/>
                <p14:nvPr/>
              </p14:nvContentPartPr>
              <p14:xfrm>
                <a:off x="1744883" y="1604056"/>
                <a:ext cx="159480" cy="348480"/>
              </p14:xfrm>
            </p:contentPart>
          </mc:Choice>
          <mc:Fallback xmlns="">
            <p:pic>
              <p:nvPicPr>
                <p:cNvPr id="8" name="Ink 7">
                  <a:extLst>
                    <a:ext uri="{FF2B5EF4-FFF2-40B4-BE49-F238E27FC236}">
                      <a16:creationId xmlns:a16="http://schemas.microsoft.com/office/drawing/2014/main" id="{164C2C09-8F95-EC65-09DF-7505E5EF95EC}"/>
                    </a:ext>
                  </a:extLst>
                </p:cNvPr>
                <p:cNvPicPr/>
                <p:nvPr/>
              </p:nvPicPr>
              <p:blipFill>
                <a:blip r:embed="rId33"/>
                <a:stretch>
                  <a:fillRect/>
                </a:stretch>
              </p:blipFill>
              <p:spPr>
                <a:xfrm>
                  <a:off x="1726883" y="1586416"/>
                  <a:ext cx="19512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 name="Ink 11">
                  <a:extLst>
                    <a:ext uri="{FF2B5EF4-FFF2-40B4-BE49-F238E27FC236}">
                      <a16:creationId xmlns:a16="http://schemas.microsoft.com/office/drawing/2014/main" id="{ED1317C6-AE73-3432-BFC8-06E266E74704}"/>
                    </a:ext>
                  </a:extLst>
                </p14:cNvPr>
                <p14:cNvContentPartPr/>
                <p14:nvPr/>
              </p14:nvContentPartPr>
              <p14:xfrm>
                <a:off x="1998683" y="1816096"/>
                <a:ext cx="150120" cy="192960"/>
              </p14:xfrm>
            </p:contentPart>
          </mc:Choice>
          <mc:Fallback xmlns="">
            <p:pic>
              <p:nvPicPr>
                <p:cNvPr id="12" name="Ink 11">
                  <a:extLst>
                    <a:ext uri="{FF2B5EF4-FFF2-40B4-BE49-F238E27FC236}">
                      <a16:creationId xmlns:a16="http://schemas.microsoft.com/office/drawing/2014/main" id="{ED1317C6-AE73-3432-BFC8-06E266E74704}"/>
                    </a:ext>
                  </a:extLst>
                </p:cNvPr>
                <p:cNvPicPr/>
                <p:nvPr/>
              </p:nvPicPr>
              <p:blipFill>
                <a:blip r:embed="rId35"/>
                <a:stretch>
                  <a:fillRect/>
                </a:stretch>
              </p:blipFill>
              <p:spPr>
                <a:xfrm>
                  <a:off x="1980683" y="1798096"/>
                  <a:ext cx="1857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6" name="Ink 15">
                  <a:extLst>
                    <a:ext uri="{FF2B5EF4-FFF2-40B4-BE49-F238E27FC236}">
                      <a16:creationId xmlns:a16="http://schemas.microsoft.com/office/drawing/2014/main" id="{A350BACA-8EEA-4DB9-BB67-0340332ACEA5}"/>
                    </a:ext>
                  </a:extLst>
                </p14:cNvPr>
                <p14:cNvContentPartPr/>
                <p14:nvPr/>
              </p14:nvContentPartPr>
              <p14:xfrm>
                <a:off x="2165363" y="1808176"/>
                <a:ext cx="167760" cy="149760"/>
              </p14:xfrm>
            </p:contentPart>
          </mc:Choice>
          <mc:Fallback xmlns="">
            <p:pic>
              <p:nvPicPr>
                <p:cNvPr id="16" name="Ink 15">
                  <a:extLst>
                    <a:ext uri="{FF2B5EF4-FFF2-40B4-BE49-F238E27FC236}">
                      <a16:creationId xmlns:a16="http://schemas.microsoft.com/office/drawing/2014/main" id="{A350BACA-8EEA-4DB9-BB67-0340332ACEA5}"/>
                    </a:ext>
                  </a:extLst>
                </p:cNvPr>
                <p:cNvPicPr/>
                <p:nvPr/>
              </p:nvPicPr>
              <p:blipFill>
                <a:blip r:embed="rId37"/>
                <a:stretch>
                  <a:fillRect/>
                </a:stretch>
              </p:blipFill>
              <p:spPr>
                <a:xfrm>
                  <a:off x="2147363" y="1790176"/>
                  <a:ext cx="203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9" name="Ink 18">
                  <a:extLst>
                    <a:ext uri="{FF2B5EF4-FFF2-40B4-BE49-F238E27FC236}">
                      <a16:creationId xmlns:a16="http://schemas.microsoft.com/office/drawing/2014/main" id="{DCC92B25-4063-56A7-D67D-5D6A4D9C7516}"/>
                    </a:ext>
                  </a:extLst>
                </p14:cNvPr>
                <p14:cNvContentPartPr/>
                <p14:nvPr/>
              </p14:nvContentPartPr>
              <p14:xfrm>
                <a:off x="2282003" y="1625656"/>
                <a:ext cx="215640" cy="122040"/>
              </p14:xfrm>
            </p:contentPart>
          </mc:Choice>
          <mc:Fallback xmlns="">
            <p:pic>
              <p:nvPicPr>
                <p:cNvPr id="19" name="Ink 18">
                  <a:extLst>
                    <a:ext uri="{FF2B5EF4-FFF2-40B4-BE49-F238E27FC236}">
                      <a16:creationId xmlns:a16="http://schemas.microsoft.com/office/drawing/2014/main" id="{DCC92B25-4063-56A7-D67D-5D6A4D9C7516}"/>
                    </a:ext>
                  </a:extLst>
                </p:cNvPr>
                <p:cNvPicPr/>
                <p:nvPr/>
              </p:nvPicPr>
              <p:blipFill>
                <a:blip r:embed="rId39"/>
                <a:stretch>
                  <a:fillRect/>
                </a:stretch>
              </p:blipFill>
              <p:spPr>
                <a:xfrm>
                  <a:off x="2264363" y="1608016"/>
                  <a:ext cx="251280" cy="157680"/>
                </a:xfrm>
                <a:prstGeom prst="rect">
                  <a:avLst/>
                </a:prstGeom>
              </p:spPr>
            </p:pic>
          </mc:Fallback>
        </mc:AlternateContent>
      </p:grpSp>
      <p:grpSp>
        <p:nvGrpSpPr>
          <p:cNvPr id="28" name="Group 27">
            <a:extLst>
              <a:ext uri="{FF2B5EF4-FFF2-40B4-BE49-F238E27FC236}">
                <a16:creationId xmlns:a16="http://schemas.microsoft.com/office/drawing/2014/main" id="{7E8E319F-D2E4-0D2A-70AD-5F05D853A8DE}"/>
              </a:ext>
            </a:extLst>
          </p:cNvPr>
          <p:cNvGrpSpPr/>
          <p:nvPr/>
        </p:nvGrpSpPr>
        <p:grpSpPr>
          <a:xfrm>
            <a:off x="1648403" y="2326216"/>
            <a:ext cx="753840" cy="279360"/>
            <a:chOff x="1648403" y="2326216"/>
            <a:chExt cx="753840" cy="279360"/>
          </a:xfrm>
        </p:grpSpPr>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146541A0-BC35-5478-F08E-391D511F8E65}"/>
                    </a:ext>
                  </a:extLst>
                </p14:cNvPr>
                <p14:cNvContentPartPr/>
                <p14:nvPr/>
              </p14:nvContentPartPr>
              <p14:xfrm>
                <a:off x="1648403" y="2326216"/>
                <a:ext cx="50040" cy="279360"/>
              </p14:xfrm>
            </p:contentPart>
          </mc:Choice>
          <mc:Fallback xmlns="">
            <p:pic>
              <p:nvPicPr>
                <p:cNvPr id="24" name="Ink 23">
                  <a:extLst>
                    <a:ext uri="{FF2B5EF4-FFF2-40B4-BE49-F238E27FC236}">
                      <a16:creationId xmlns:a16="http://schemas.microsoft.com/office/drawing/2014/main" id="{146541A0-BC35-5478-F08E-391D511F8E65}"/>
                    </a:ext>
                  </a:extLst>
                </p:cNvPr>
                <p:cNvPicPr/>
                <p:nvPr/>
              </p:nvPicPr>
              <p:blipFill>
                <a:blip r:embed="rId41"/>
                <a:stretch>
                  <a:fillRect/>
                </a:stretch>
              </p:blipFill>
              <p:spPr>
                <a:xfrm>
                  <a:off x="1630403" y="2308576"/>
                  <a:ext cx="856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60C8B3C4-3304-4C35-2F9A-26F63A2B6EC8}"/>
                    </a:ext>
                  </a:extLst>
                </p14:cNvPr>
                <p14:cNvContentPartPr/>
                <p14:nvPr/>
              </p14:nvContentPartPr>
              <p14:xfrm>
                <a:off x="1807883" y="2342056"/>
                <a:ext cx="156240" cy="256320"/>
              </p14:xfrm>
            </p:contentPart>
          </mc:Choice>
          <mc:Fallback xmlns="">
            <p:pic>
              <p:nvPicPr>
                <p:cNvPr id="25" name="Ink 24">
                  <a:extLst>
                    <a:ext uri="{FF2B5EF4-FFF2-40B4-BE49-F238E27FC236}">
                      <a16:creationId xmlns:a16="http://schemas.microsoft.com/office/drawing/2014/main" id="{60C8B3C4-3304-4C35-2F9A-26F63A2B6EC8}"/>
                    </a:ext>
                  </a:extLst>
                </p:cNvPr>
                <p:cNvPicPr/>
                <p:nvPr/>
              </p:nvPicPr>
              <p:blipFill>
                <a:blip r:embed="rId43"/>
                <a:stretch>
                  <a:fillRect/>
                </a:stretch>
              </p:blipFill>
              <p:spPr>
                <a:xfrm>
                  <a:off x="1790243" y="2324056"/>
                  <a:ext cx="191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2018EFA7-8D9C-B8D6-67CE-AC8E91D078C8}"/>
                    </a:ext>
                  </a:extLst>
                </p14:cNvPr>
                <p14:cNvContentPartPr/>
                <p14:nvPr/>
              </p14:nvContentPartPr>
              <p14:xfrm>
                <a:off x="2114603" y="2413696"/>
                <a:ext cx="130320" cy="163440"/>
              </p14:xfrm>
            </p:contentPart>
          </mc:Choice>
          <mc:Fallback xmlns="">
            <p:pic>
              <p:nvPicPr>
                <p:cNvPr id="26" name="Ink 25">
                  <a:extLst>
                    <a:ext uri="{FF2B5EF4-FFF2-40B4-BE49-F238E27FC236}">
                      <a16:creationId xmlns:a16="http://schemas.microsoft.com/office/drawing/2014/main" id="{2018EFA7-8D9C-B8D6-67CE-AC8E91D078C8}"/>
                    </a:ext>
                  </a:extLst>
                </p:cNvPr>
                <p:cNvPicPr/>
                <p:nvPr/>
              </p:nvPicPr>
              <p:blipFill>
                <a:blip r:embed="rId45"/>
                <a:stretch>
                  <a:fillRect/>
                </a:stretch>
              </p:blipFill>
              <p:spPr>
                <a:xfrm>
                  <a:off x="2096603" y="2396056"/>
                  <a:ext cx="16596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 name="Ink 26">
                  <a:extLst>
                    <a:ext uri="{FF2B5EF4-FFF2-40B4-BE49-F238E27FC236}">
                      <a16:creationId xmlns:a16="http://schemas.microsoft.com/office/drawing/2014/main" id="{D0CD3D01-8DD2-A169-54AF-121065F04E47}"/>
                    </a:ext>
                  </a:extLst>
                </p14:cNvPr>
                <p14:cNvContentPartPr/>
                <p14:nvPr/>
              </p14:nvContentPartPr>
              <p14:xfrm>
                <a:off x="2280923" y="2407936"/>
                <a:ext cx="121320" cy="124920"/>
              </p14:xfrm>
            </p:contentPart>
          </mc:Choice>
          <mc:Fallback xmlns="">
            <p:pic>
              <p:nvPicPr>
                <p:cNvPr id="27" name="Ink 26">
                  <a:extLst>
                    <a:ext uri="{FF2B5EF4-FFF2-40B4-BE49-F238E27FC236}">
                      <a16:creationId xmlns:a16="http://schemas.microsoft.com/office/drawing/2014/main" id="{D0CD3D01-8DD2-A169-54AF-121065F04E47}"/>
                    </a:ext>
                  </a:extLst>
                </p:cNvPr>
                <p:cNvPicPr/>
                <p:nvPr/>
              </p:nvPicPr>
              <p:blipFill>
                <a:blip r:embed="rId47"/>
                <a:stretch>
                  <a:fillRect/>
                </a:stretch>
              </p:blipFill>
              <p:spPr>
                <a:xfrm>
                  <a:off x="2262923" y="2389936"/>
                  <a:ext cx="156960" cy="160560"/>
                </a:xfrm>
                <a:prstGeom prst="rect">
                  <a:avLst/>
                </a:prstGeom>
              </p:spPr>
            </p:pic>
          </mc:Fallback>
        </mc:AlternateContent>
      </p:grpSp>
      <p:grpSp>
        <p:nvGrpSpPr>
          <p:cNvPr id="36" name="Group 35">
            <a:extLst>
              <a:ext uri="{FF2B5EF4-FFF2-40B4-BE49-F238E27FC236}">
                <a16:creationId xmlns:a16="http://schemas.microsoft.com/office/drawing/2014/main" id="{B526141E-C6C2-7DD6-FE98-E1914AA8B153}"/>
              </a:ext>
            </a:extLst>
          </p:cNvPr>
          <p:cNvGrpSpPr/>
          <p:nvPr/>
        </p:nvGrpSpPr>
        <p:grpSpPr>
          <a:xfrm>
            <a:off x="2747483" y="1555096"/>
            <a:ext cx="888840" cy="291240"/>
            <a:chOff x="2747483" y="1555096"/>
            <a:chExt cx="888840" cy="291240"/>
          </a:xfrm>
        </p:grpSpPr>
        <mc:AlternateContent xmlns:mc="http://schemas.openxmlformats.org/markup-compatibility/2006" xmlns:p14="http://schemas.microsoft.com/office/powerpoint/2010/main">
          <mc:Choice Requires="p14">
            <p:contentPart p14:bwMode="auto" r:id="rId48">
              <p14:nvContentPartPr>
                <p14:cNvPr id="29" name="Ink 28">
                  <a:extLst>
                    <a:ext uri="{FF2B5EF4-FFF2-40B4-BE49-F238E27FC236}">
                      <a16:creationId xmlns:a16="http://schemas.microsoft.com/office/drawing/2014/main" id="{B3E8D49E-98AE-4D1B-7214-7B8180FEE16A}"/>
                    </a:ext>
                  </a:extLst>
                </p14:cNvPr>
                <p14:cNvContentPartPr/>
                <p14:nvPr/>
              </p14:nvContentPartPr>
              <p14:xfrm>
                <a:off x="2747483" y="1713136"/>
                <a:ext cx="156600" cy="41760"/>
              </p14:xfrm>
            </p:contentPart>
          </mc:Choice>
          <mc:Fallback xmlns="">
            <p:pic>
              <p:nvPicPr>
                <p:cNvPr id="29" name="Ink 28">
                  <a:extLst>
                    <a:ext uri="{FF2B5EF4-FFF2-40B4-BE49-F238E27FC236}">
                      <a16:creationId xmlns:a16="http://schemas.microsoft.com/office/drawing/2014/main" id="{B3E8D49E-98AE-4D1B-7214-7B8180FEE16A}"/>
                    </a:ext>
                  </a:extLst>
                </p:cNvPr>
                <p:cNvPicPr/>
                <p:nvPr/>
              </p:nvPicPr>
              <p:blipFill>
                <a:blip r:embed="rId49"/>
                <a:stretch>
                  <a:fillRect/>
                </a:stretch>
              </p:blipFill>
              <p:spPr>
                <a:xfrm>
                  <a:off x="2729483" y="1695136"/>
                  <a:ext cx="192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 name="Ink 29">
                  <a:extLst>
                    <a:ext uri="{FF2B5EF4-FFF2-40B4-BE49-F238E27FC236}">
                      <a16:creationId xmlns:a16="http://schemas.microsoft.com/office/drawing/2014/main" id="{4ED5F0B0-A8A1-39E7-C9ED-E85B08F0EE96}"/>
                    </a:ext>
                  </a:extLst>
                </p14:cNvPr>
                <p14:cNvContentPartPr/>
                <p14:nvPr/>
              </p14:nvContentPartPr>
              <p14:xfrm>
                <a:off x="3010643" y="1587496"/>
                <a:ext cx="176400" cy="258840"/>
              </p14:xfrm>
            </p:contentPart>
          </mc:Choice>
          <mc:Fallback xmlns="">
            <p:pic>
              <p:nvPicPr>
                <p:cNvPr id="30" name="Ink 29">
                  <a:extLst>
                    <a:ext uri="{FF2B5EF4-FFF2-40B4-BE49-F238E27FC236}">
                      <a16:creationId xmlns:a16="http://schemas.microsoft.com/office/drawing/2014/main" id="{4ED5F0B0-A8A1-39E7-C9ED-E85B08F0EE96}"/>
                    </a:ext>
                  </a:extLst>
                </p:cNvPr>
                <p:cNvPicPr/>
                <p:nvPr/>
              </p:nvPicPr>
              <p:blipFill>
                <a:blip r:embed="rId51"/>
                <a:stretch>
                  <a:fillRect/>
                </a:stretch>
              </p:blipFill>
              <p:spPr>
                <a:xfrm>
                  <a:off x="2993003" y="1569496"/>
                  <a:ext cx="21204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1" name="Ink 30">
                  <a:extLst>
                    <a:ext uri="{FF2B5EF4-FFF2-40B4-BE49-F238E27FC236}">
                      <a16:creationId xmlns:a16="http://schemas.microsoft.com/office/drawing/2014/main" id="{CE55EE03-B95C-E781-7F6F-73D56985A773}"/>
                    </a:ext>
                  </a:extLst>
                </p14:cNvPr>
                <p14:cNvContentPartPr/>
                <p14:nvPr/>
              </p14:nvContentPartPr>
              <p14:xfrm>
                <a:off x="3283883" y="1555096"/>
                <a:ext cx="19080" cy="263160"/>
              </p14:xfrm>
            </p:contentPart>
          </mc:Choice>
          <mc:Fallback xmlns="">
            <p:pic>
              <p:nvPicPr>
                <p:cNvPr id="31" name="Ink 30">
                  <a:extLst>
                    <a:ext uri="{FF2B5EF4-FFF2-40B4-BE49-F238E27FC236}">
                      <a16:creationId xmlns:a16="http://schemas.microsoft.com/office/drawing/2014/main" id="{CE55EE03-B95C-E781-7F6F-73D56985A773}"/>
                    </a:ext>
                  </a:extLst>
                </p:cNvPr>
                <p:cNvPicPr/>
                <p:nvPr/>
              </p:nvPicPr>
              <p:blipFill>
                <a:blip r:embed="rId53"/>
                <a:stretch>
                  <a:fillRect/>
                </a:stretch>
              </p:blipFill>
              <p:spPr>
                <a:xfrm>
                  <a:off x="3266243" y="1537096"/>
                  <a:ext cx="547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 name="Ink 31">
                  <a:extLst>
                    <a:ext uri="{FF2B5EF4-FFF2-40B4-BE49-F238E27FC236}">
                      <a16:creationId xmlns:a16="http://schemas.microsoft.com/office/drawing/2014/main" id="{3F5B78D1-4E75-FB9B-D725-D03C211AE488}"/>
                    </a:ext>
                  </a:extLst>
                </p14:cNvPr>
                <p14:cNvContentPartPr/>
                <p14:nvPr/>
              </p14:nvContentPartPr>
              <p14:xfrm>
                <a:off x="3367403" y="1653016"/>
                <a:ext cx="104760" cy="185400"/>
              </p14:xfrm>
            </p:contentPart>
          </mc:Choice>
          <mc:Fallback xmlns="">
            <p:pic>
              <p:nvPicPr>
                <p:cNvPr id="32" name="Ink 31">
                  <a:extLst>
                    <a:ext uri="{FF2B5EF4-FFF2-40B4-BE49-F238E27FC236}">
                      <a16:creationId xmlns:a16="http://schemas.microsoft.com/office/drawing/2014/main" id="{3F5B78D1-4E75-FB9B-D725-D03C211AE488}"/>
                    </a:ext>
                  </a:extLst>
                </p:cNvPr>
                <p:cNvPicPr/>
                <p:nvPr/>
              </p:nvPicPr>
              <p:blipFill>
                <a:blip r:embed="rId55"/>
                <a:stretch>
                  <a:fillRect/>
                </a:stretch>
              </p:blipFill>
              <p:spPr>
                <a:xfrm>
                  <a:off x="3349403" y="1635016"/>
                  <a:ext cx="1404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 name="Ink 32">
                  <a:extLst>
                    <a:ext uri="{FF2B5EF4-FFF2-40B4-BE49-F238E27FC236}">
                      <a16:creationId xmlns:a16="http://schemas.microsoft.com/office/drawing/2014/main" id="{6E3E6C40-F93C-0B26-6DFD-E372F7F4CAC1}"/>
                    </a:ext>
                  </a:extLst>
                </p14:cNvPr>
                <p14:cNvContentPartPr/>
                <p14:nvPr/>
              </p14:nvContentPartPr>
              <p14:xfrm>
                <a:off x="3484043" y="1638976"/>
                <a:ext cx="152280" cy="166320"/>
              </p14:xfrm>
            </p:contentPart>
          </mc:Choice>
          <mc:Fallback xmlns="">
            <p:pic>
              <p:nvPicPr>
                <p:cNvPr id="33" name="Ink 32">
                  <a:extLst>
                    <a:ext uri="{FF2B5EF4-FFF2-40B4-BE49-F238E27FC236}">
                      <a16:creationId xmlns:a16="http://schemas.microsoft.com/office/drawing/2014/main" id="{6E3E6C40-F93C-0B26-6DFD-E372F7F4CAC1}"/>
                    </a:ext>
                  </a:extLst>
                </p:cNvPr>
                <p:cNvPicPr/>
                <p:nvPr/>
              </p:nvPicPr>
              <p:blipFill>
                <a:blip r:embed="rId57"/>
                <a:stretch>
                  <a:fillRect/>
                </a:stretch>
              </p:blipFill>
              <p:spPr>
                <a:xfrm>
                  <a:off x="3466403" y="1621336"/>
                  <a:ext cx="187920" cy="201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8B22216B-6EB7-3B5C-DC5F-C733C2FBE4B8}"/>
                  </a:ext>
                </a:extLst>
              </p14:cNvPr>
              <p14:cNvContentPartPr/>
              <p14:nvPr/>
            </p14:nvContentPartPr>
            <p14:xfrm>
              <a:off x="2763683" y="2384536"/>
              <a:ext cx="134280" cy="28440"/>
            </p14:xfrm>
          </p:contentPart>
        </mc:Choice>
        <mc:Fallback xmlns="">
          <p:pic>
            <p:nvPicPr>
              <p:cNvPr id="37" name="Ink 36">
                <a:extLst>
                  <a:ext uri="{FF2B5EF4-FFF2-40B4-BE49-F238E27FC236}">
                    <a16:creationId xmlns:a16="http://schemas.microsoft.com/office/drawing/2014/main" id="{8B22216B-6EB7-3B5C-DC5F-C733C2FBE4B8}"/>
                  </a:ext>
                </a:extLst>
              </p:cNvPr>
              <p:cNvPicPr/>
              <p:nvPr/>
            </p:nvPicPr>
            <p:blipFill>
              <a:blip r:embed="rId59"/>
              <a:stretch>
                <a:fillRect/>
              </a:stretch>
            </p:blipFill>
            <p:spPr>
              <a:xfrm>
                <a:off x="2746043" y="2366536"/>
                <a:ext cx="16992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5E47E41A-79C3-4DD0-C3BD-9E29C8E4610A}"/>
                  </a:ext>
                </a:extLst>
              </p14:cNvPr>
              <p14:cNvContentPartPr/>
              <p14:nvPr/>
            </p14:nvContentPartPr>
            <p14:xfrm>
              <a:off x="3090203" y="2261056"/>
              <a:ext cx="151560" cy="274680"/>
            </p14:xfrm>
          </p:contentPart>
        </mc:Choice>
        <mc:Fallback xmlns="">
          <p:pic>
            <p:nvPicPr>
              <p:cNvPr id="38" name="Ink 37">
                <a:extLst>
                  <a:ext uri="{FF2B5EF4-FFF2-40B4-BE49-F238E27FC236}">
                    <a16:creationId xmlns:a16="http://schemas.microsoft.com/office/drawing/2014/main" id="{5E47E41A-79C3-4DD0-C3BD-9E29C8E4610A}"/>
                  </a:ext>
                </a:extLst>
              </p:cNvPr>
              <p:cNvPicPr/>
              <p:nvPr/>
            </p:nvPicPr>
            <p:blipFill>
              <a:blip r:embed="rId61"/>
              <a:stretch>
                <a:fillRect/>
              </a:stretch>
            </p:blipFill>
            <p:spPr>
              <a:xfrm>
                <a:off x="3072563" y="2243056"/>
                <a:ext cx="187200" cy="310320"/>
              </a:xfrm>
              <a:prstGeom prst="rect">
                <a:avLst/>
              </a:prstGeom>
            </p:spPr>
          </p:pic>
        </mc:Fallback>
      </mc:AlternateContent>
      <p:grpSp>
        <p:nvGrpSpPr>
          <p:cNvPr id="44" name="Group 43">
            <a:extLst>
              <a:ext uri="{FF2B5EF4-FFF2-40B4-BE49-F238E27FC236}">
                <a16:creationId xmlns:a16="http://schemas.microsoft.com/office/drawing/2014/main" id="{5A75B997-01A0-4BDE-83A4-36D71C3F3E21}"/>
              </a:ext>
            </a:extLst>
          </p:cNvPr>
          <p:cNvGrpSpPr/>
          <p:nvPr/>
        </p:nvGrpSpPr>
        <p:grpSpPr>
          <a:xfrm>
            <a:off x="3337883" y="2221096"/>
            <a:ext cx="249480" cy="270720"/>
            <a:chOff x="3337883" y="2221096"/>
            <a:chExt cx="249480" cy="270720"/>
          </a:xfrm>
        </p:grpSpPr>
        <mc:AlternateContent xmlns:mc="http://schemas.openxmlformats.org/markup-compatibility/2006" xmlns:p14="http://schemas.microsoft.com/office/powerpoint/2010/main">
          <mc:Choice Requires="p14">
            <p:contentPart p14:bwMode="auto" r:id="rId62">
              <p14:nvContentPartPr>
                <p14:cNvPr id="42" name="Ink 41">
                  <a:extLst>
                    <a:ext uri="{FF2B5EF4-FFF2-40B4-BE49-F238E27FC236}">
                      <a16:creationId xmlns:a16="http://schemas.microsoft.com/office/drawing/2014/main" id="{B3CF6023-F763-B48C-0820-C723393F0572}"/>
                    </a:ext>
                  </a:extLst>
                </p14:cNvPr>
                <p14:cNvContentPartPr/>
                <p14:nvPr/>
              </p14:nvContentPartPr>
              <p14:xfrm>
                <a:off x="3337883" y="2265736"/>
                <a:ext cx="175320" cy="226080"/>
              </p14:xfrm>
            </p:contentPart>
          </mc:Choice>
          <mc:Fallback xmlns="">
            <p:pic>
              <p:nvPicPr>
                <p:cNvPr id="42" name="Ink 41">
                  <a:extLst>
                    <a:ext uri="{FF2B5EF4-FFF2-40B4-BE49-F238E27FC236}">
                      <a16:creationId xmlns:a16="http://schemas.microsoft.com/office/drawing/2014/main" id="{B3CF6023-F763-B48C-0820-C723393F0572}"/>
                    </a:ext>
                  </a:extLst>
                </p:cNvPr>
                <p:cNvPicPr/>
                <p:nvPr/>
              </p:nvPicPr>
              <p:blipFill>
                <a:blip r:embed="rId63"/>
                <a:stretch>
                  <a:fillRect/>
                </a:stretch>
              </p:blipFill>
              <p:spPr>
                <a:xfrm>
                  <a:off x="3320243" y="2247736"/>
                  <a:ext cx="2109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3" name="Ink 42">
                  <a:extLst>
                    <a:ext uri="{FF2B5EF4-FFF2-40B4-BE49-F238E27FC236}">
                      <a16:creationId xmlns:a16="http://schemas.microsoft.com/office/drawing/2014/main" id="{79E8A085-F7A4-B796-F494-CB6E02C076C3}"/>
                    </a:ext>
                  </a:extLst>
                </p14:cNvPr>
                <p14:cNvContentPartPr/>
                <p14:nvPr/>
              </p14:nvContentPartPr>
              <p14:xfrm>
                <a:off x="3348323" y="2221096"/>
                <a:ext cx="239040" cy="67680"/>
              </p14:xfrm>
            </p:contentPart>
          </mc:Choice>
          <mc:Fallback xmlns="">
            <p:pic>
              <p:nvPicPr>
                <p:cNvPr id="43" name="Ink 42">
                  <a:extLst>
                    <a:ext uri="{FF2B5EF4-FFF2-40B4-BE49-F238E27FC236}">
                      <a16:creationId xmlns:a16="http://schemas.microsoft.com/office/drawing/2014/main" id="{79E8A085-F7A4-B796-F494-CB6E02C076C3}"/>
                    </a:ext>
                  </a:extLst>
                </p:cNvPr>
                <p:cNvPicPr/>
                <p:nvPr/>
              </p:nvPicPr>
              <p:blipFill>
                <a:blip r:embed="rId65"/>
                <a:stretch>
                  <a:fillRect/>
                </a:stretch>
              </p:blipFill>
              <p:spPr>
                <a:xfrm>
                  <a:off x="3330323" y="2203456"/>
                  <a:ext cx="274680" cy="103320"/>
                </a:xfrm>
                <a:prstGeom prst="rect">
                  <a:avLst/>
                </a:prstGeom>
              </p:spPr>
            </p:pic>
          </mc:Fallback>
        </mc:AlternateContent>
      </p:grpSp>
      <mc:AlternateContent xmlns:mc="http://schemas.openxmlformats.org/markup-compatibility/2006" xmlns:a14="http://schemas.microsoft.com/office/drawing/2010/main">
        <mc:Choice Requires="a14">
          <p:sp>
            <p:nvSpPr>
              <p:cNvPr id="47" name="TextBox 46">
                <a:extLst>
                  <a:ext uri="{FF2B5EF4-FFF2-40B4-BE49-F238E27FC236}">
                    <a16:creationId xmlns:a16="http://schemas.microsoft.com/office/drawing/2014/main" id="{33A700C2-780E-6BF1-4451-2F45496FF87C}"/>
                  </a:ext>
                </a:extLst>
              </p:cNvPr>
              <p:cNvSpPr txBox="1"/>
              <p:nvPr/>
            </p:nvSpPr>
            <p:spPr>
              <a:xfrm>
                <a:off x="819978" y="422411"/>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47" name="TextBox 46">
                <a:extLst>
                  <a:ext uri="{FF2B5EF4-FFF2-40B4-BE49-F238E27FC236}">
                    <a16:creationId xmlns:a16="http://schemas.microsoft.com/office/drawing/2014/main" id="{33A700C2-780E-6BF1-4451-2F45496FF87C}"/>
                  </a:ext>
                </a:extLst>
              </p:cNvPr>
              <p:cNvSpPr txBox="1">
                <a:spLocks noRot="1" noChangeAspect="1" noMove="1" noResize="1" noEditPoints="1" noAdjustHandles="1" noChangeArrowheads="1" noChangeShapeType="1" noTextEdit="1"/>
              </p:cNvSpPr>
              <p:nvPr/>
            </p:nvSpPr>
            <p:spPr>
              <a:xfrm>
                <a:off x="819978" y="422411"/>
                <a:ext cx="1946751" cy="369332"/>
              </a:xfrm>
              <a:prstGeom prst="rect">
                <a:avLst/>
              </a:prstGeom>
              <a:blipFill>
                <a:blip r:embed="rId66"/>
                <a:stretch>
                  <a:fillRect b="-13115"/>
                </a:stretch>
              </a:blipFill>
            </p:spPr>
            <p:txBody>
              <a:bodyPr/>
              <a:lstStyle/>
              <a:p>
                <a:r>
                  <a:rPr lang="en-GB">
                    <a:noFill/>
                  </a:rPr>
                  <a:t> </a:t>
                </a:r>
              </a:p>
            </p:txBody>
          </p:sp>
        </mc:Fallback>
      </mc:AlternateContent>
    </p:spTree>
    <p:extLst>
      <p:ext uri="{BB962C8B-B14F-4D97-AF65-F5344CB8AC3E}">
        <p14:creationId xmlns:p14="http://schemas.microsoft.com/office/powerpoint/2010/main" val="180287741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6CDD7B26-D087-4F43-9D07-6FA6A7E143D0}"/>
              </a:ext>
            </a:extLst>
          </p:cNvPr>
          <p:cNvSpPr/>
          <p:nvPr/>
        </p:nvSpPr>
        <p:spPr>
          <a:xfrm>
            <a:off x="116389" y="139459"/>
            <a:ext cx="2773863" cy="295657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7622720F-E600-4FC2-9D56-0B4028CE7154}"/>
              </a:ext>
            </a:extLst>
          </p:cNvPr>
          <p:cNvSpPr txBox="1"/>
          <p:nvPr/>
        </p:nvSpPr>
        <p:spPr>
          <a:xfrm>
            <a:off x="110989" y="163682"/>
            <a:ext cx="1343251" cy="307777"/>
          </a:xfrm>
          <a:prstGeom prst="rect">
            <a:avLst/>
          </a:prstGeom>
          <a:noFill/>
        </p:spPr>
        <p:txBody>
          <a:bodyPr wrap="square">
            <a:spAutoFit/>
          </a:bodyPr>
          <a:lstStyle/>
          <a:p>
            <a:r>
              <a:rPr lang="en-GB" sz="1400" b="1"/>
              <a:t>Your turn:</a:t>
            </a:r>
          </a:p>
        </p:txBody>
      </p:sp>
      <p:sp>
        <p:nvSpPr>
          <p:cNvPr id="107" name="Partial Circle 106">
            <a:extLst>
              <a:ext uri="{FF2B5EF4-FFF2-40B4-BE49-F238E27FC236}">
                <a16:creationId xmlns:a16="http://schemas.microsoft.com/office/drawing/2014/main" id="{1EFFE280-9D36-40E8-9A89-404465FF7605}"/>
              </a:ext>
            </a:extLst>
          </p:cNvPr>
          <p:cNvSpPr/>
          <p:nvPr/>
        </p:nvSpPr>
        <p:spPr>
          <a:xfrm>
            <a:off x="1011390" y="692861"/>
            <a:ext cx="1193070" cy="1193070"/>
          </a:xfrm>
          <a:prstGeom prst="pie">
            <a:avLst>
              <a:gd name="adj1" fmla="val 0"/>
              <a:gd name="adj2" fmla="val 1665186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8" name="TextBox 107">
            <a:extLst>
              <a:ext uri="{FF2B5EF4-FFF2-40B4-BE49-F238E27FC236}">
                <a16:creationId xmlns:a16="http://schemas.microsoft.com/office/drawing/2014/main" id="{24E89199-F2BB-459E-A1E2-1A357DB59B6A}"/>
              </a:ext>
            </a:extLst>
          </p:cNvPr>
          <p:cNvSpPr txBox="1"/>
          <p:nvPr/>
        </p:nvSpPr>
        <p:spPr>
          <a:xfrm>
            <a:off x="1679676" y="1026721"/>
            <a:ext cx="452368" cy="276999"/>
          </a:xfrm>
          <a:prstGeom prst="rect">
            <a:avLst/>
          </a:prstGeom>
          <a:noFill/>
        </p:spPr>
        <p:txBody>
          <a:bodyPr wrap="none" rtlCol="0">
            <a:spAutoFit/>
          </a:bodyPr>
          <a:lstStyle/>
          <a:p>
            <a:r>
              <a:rPr lang="en-GB" sz="1200"/>
              <a:t>6cm</a:t>
            </a:r>
          </a:p>
        </p:txBody>
      </p:sp>
      <p:sp>
        <p:nvSpPr>
          <p:cNvPr id="109" name="Arc 108">
            <a:extLst>
              <a:ext uri="{FF2B5EF4-FFF2-40B4-BE49-F238E27FC236}">
                <a16:creationId xmlns:a16="http://schemas.microsoft.com/office/drawing/2014/main" id="{EF1EC338-D575-47C6-A007-CCED16838CA4}"/>
              </a:ext>
            </a:extLst>
          </p:cNvPr>
          <p:cNvSpPr/>
          <p:nvPr/>
        </p:nvSpPr>
        <p:spPr>
          <a:xfrm>
            <a:off x="1458959" y="1133639"/>
            <a:ext cx="311900" cy="311900"/>
          </a:xfrm>
          <a:prstGeom prst="arc">
            <a:avLst>
              <a:gd name="adj1" fmla="val 116512"/>
              <a:gd name="adj2" fmla="val 1677570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38210D32-89CC-4483-89F0-8D688329B322}"/>
                  </a:ext>
                </a:extLst>
              </p:cNvPr>
              <p:cNvSpPr txBox="1"/>
              <p:nvPr/>
            </p:nvSpPr>
            <p:spPr>
              <a:xfrm>
                <a:off x="1286431" y="1394811"/>
                <a:ext cx="484428" cy="276999"/>
              </a:xfrm>
              <a:prstGeom prst="rect">
                <a:avLst/>
              </a:prstGeom>
              <a:noFill/>
            </p:spPr>
            <p:txBody>
              <a:bodyPr wrap="none" rtlCol="0">
                <a:spAutoFit/>
              </a:bodyPr>
              <a:lstStyle/>
              <a:p>
                <a:r>
                  <a:rPr lang="en-GB" sz="1200"/>
                  <a:t>28</a:t>
                </a:r>
                <a14:m>
                  <m:oMath xmlns:m="http://schemas.openxmlformats.org/officeDocument/2006/math">
                    <m:r>
                      <a:rPr lang="en-GB" sz="1200" b="0" i="0" smtClean="0">
                        <a:latin typeface="Cambria Math" panose="02040503050406030204" pitchFamily="18" charset="0"/>
                        <a:ea typeface="Cambria Math" panose="02040503050406030204" pitchFamily="18" charset="0"/>
                      </a:rPr>
                      <m:t>0</m:t>
                    </m:r>
                    <m:r>
                      <a:rPr lang="en-GB" sz="1200" i="1" smtClean="0">
                        <a:latin typeface="Cambria Math" panose="02040503050406030204" pitchFamily="18" charset="0"/>
                        <a:ea typeface="Cambria Math" panose="02040503050406030204" pitchFamily="18" charset="0"/>
                      </a:rPr>
                      <m:t>°</m:t>
                    </m:r>
                  </m:oMath>
                </a14:m>
                <a:endParaRPr lang="en-GB" sz="1200"/>
              </a:p>
            </p:txBody>
          </p:sp>
        </mc:Choice>
        <mc:Fallback xmlns="">
          <p:sp>
            <p:nvSpPr>
              <p:cNvPr id="110" name="TextBox 109">
                <a:extLst>
                  <a:ext uri="{FF2B5EF4-FFF2-40B4-BE49-F238E27FC236}">
                    <a16:creationId xmlns:a16="http://schemas.microsoft.com/office/drawing/2014/main" id="{38210D32-89CC-4483-89F0-8D688329B322}"/>
                  </a:ext>
                </a:extLst>
              </p:cNvPr>
              <p:cNvSpPr txBox="1">
                <a:spLocks noRot="1" noChangeAspect="1" noMove="1" noResize="1" noEditPoints="1" noAdjustHandles="1" noChangeArrowheads="1" noChangeShapeType="1" noTextEdit="1"/>
              </p:cNvSpPr>
              <p:nvPr/>
            </p:nvSpPr>
            <p:spPr>
              <a:xfrm>
                <a:off x="1286431" y="1394811"/>
                <a:ext cx="484428" cy="276999"/>
              </a:xfrm>
              <a:prstGeom prst="rect">
                <a:avLst/>
              </a:prstGeom>
              <a:blipFill>
                <a:blip r:embed="rId2"/>
                <a:stretch>
                  <a:fillRect t="-2222" b="-17778"/>
                </a:stretch>
              </a:blipFill>
            </p:spPr>
            <p:txBody>
              <a:bodyPr/>
              <a:lstStyle/>
              <a:p>
                <a:r>
                  <a:rPr lang="en-GB">
                    <a:noFill/>
                  </a:rPr>
                  <a:t> </a:t>
                </a:r>
              </a:p>
            </p:txBody>
          </p:sp>
        </mc:Fallback>
      </mc:AlternateContent>
      <p:cxnSp>
        <p:nvCxnSpPr>
          <p:cNvPr id="111" name="Straight Arrow Connector 110">
            <a:extLst>
              <a:ext uri="{FF2B5EF4-FFF2-40B4-BE49-F238E27FC236}">
                <a16:creationId xmlns:a16="http://schemas.microsoft.com/office/drawing/2014/main" id="{AF566483-D217-4A88-8333-6420029CF784}"/>
              </a:ext>
            </a:extLst>
          </p:cNvPr>
          <p:cNvCxnSpPr>
            <a:cxnSpLocks/>
          </p:cNvCxnSpPr>
          <p:nvPr/>
        </p:nvCxnSpPr>
        <p:spPr>
          <a:xfrm>
            <a:off x="1620224" y="1236144"/>
            <a:ext cx="58423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EAB4B436-E849-4784-A4FB-145FE34F4648}"/>
                  </a:ext>
                </a:extLst>
              </p:cNvPr>
              <p:cNvSpPr txBox="1"/>
              <p:nvPr/>
            </p:nvSpPr>
            <p:spPr>
              <a:xfrm>
                <a:off x="276657" y="418334"/>
                <a:ext cx="2003690" cy="276999"/>
              </a:xfrm>
              <a:prstGeom prst="rect">
                <a:avLst/>
              </a:prstGeom>
              <a:noFill/>
            </p:spPr>
            <p:txBody>
              <a:bodyPr wrap="none" rtlCol="0">
                <a:spAutoFit/>
              </a:bodyPr>
              <a:lstStyle/>
              <a:p>
                <a:r>
                  <a:rPr lang="en-GB" sz="1200"/>
                  <a:t>a) Find the area in terms of </a:t>
                </a:r>
                <a14:m>
                  <m:oMath xmlns:m="http://schemas.openxmlformats.org/officeDocument/2006/math">
                    <m:r>
                      <a:rPr lang="en-GB" sz="1200" b="0" i="1" smtClean="0">
                        <a:latin typeface="Cambria Math" panose="02040503050406030204" pitchFamily="18" charset="0"/>
                      </a:rPr>
                      <m:t>𝜋</m:t>
                    </m:r>
                  </m:oMath>
                </a14:m>
                <a:endParaRPr lang="en-GB" sz="1200"/>
              </a:p>
            </p:txBody>
          </p:sp>
        </mc:Choice>
        <mc:Fallback xmlns="">
          <p:sp>
            <p:nvSpPr>
              <p:cNvPr id="112" name="TextBox 111">
                <a:extLst>
                  <a:ext uri="{FF2B5EF4-FFF2-40B4-BE49-F238E27FC236}">
                    <a16:creationId xmlns:a16="http://schemas.microsoft.com/office/drawing/2014/main" id="{EAB4B436-E849-4784-A4FB-145FE34F4648}"/>
                  </a:ext>
                </a:extLst>
              </p:cNvPr>
              <p:cNvSpPr txBox="1">
                <a:spLocks noRot="1" noChangeAspect="1" noMove="1" noResize="1" noEditPoints="1" noAdjustHandles="1" noChangeArrowheads="1" noChangeShapeType="1" noTextEdit="1"/>
              </p:cNvSpPr>
              <p:nvPr/>
            </p:nvSpPr>
            <p:spPr>
              <a:xfrm>
                <a:off x="276657" y="418334"/>
                <a:ext cx="2003690" cy="276999"/>
              </a:xfrm>
              <a:prstGeom prst="rect">
                <a:avLst/>
              </a:prstGeom>
              <a:blipFill>
                <a:blip r:embed="rId3"/>
                <a:stretch>
                  <a:fillRect t="-2222" b="-17778"/>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13" name="TextBox 112">
                <a:extLst>
                  <a:ext uri="{FF2B5EF4-FFF2-40B4-BE49-F238E27FC236}">
                    <a16:creationId xmlns:a16="http://schemas.microsoft.com/office/drawing/2014/main" id="{3B379C7A-3BCB-42DC-B003-60533F8C3F64}"/>
                  </a:ext>
                </a:extLst>
              </p:cNvPr>
              <p:cNvSpPr txBox="1"/>
              <p:nvPr/>
            </p:nvSpPr>
            <p:spPr>
              <a:xfrm>
                <a:off x="281061" y="1935867"/>
                <a:ext cx="2546621" cy="1015663"/>
              </a:xfrm>
              <a:prstGeom prst="rect">
                <a:avLst/>
              </a:prstGeom>
              <a:noFill/>
            </p:spPr>
            <p:txBody>
              <a:bodyPr wrap="square" rtlCol="0">
                <a:spAutoFit/>
              </a:bodyPr>
              <a:lstStyle/>
              <a:p>
                <a:r>
                  <a:rPr lang="en-GB" sz="1200"/>
                  <a:t>b) Find the area of a semi-circle with </a:t>
                </a:r>
                <a:r>
                  <a:rPr lang="en-GB" sz="1200" i="1"/>
                  <a:t>diameter</a:t>
                </a:r>
                <a:r>
                  <a:rPr lang="en-GB" sz="1200"/>
                  <a:t> of 16cm, in terms of </a:t>
                </a:r>
                <a14:m>
                  <m:oMath xmlns:m="http://schemas.openxmlformats.org/officeDocument/2006/math">
                    <m:r>
                      <a:rPr lang="en-GB" sz="1200" b="0" i="1" smtClean="0">
                        <a:latin typeface="Cambria Math" panose="02040503050406030204" pitchFamily="18" charset="0"/>
                      </a:rPr>
                      <m:t>𝜋</m:t>
                    </m:r>
                  </m:oMath>
                </a14:m>
                <a:r>
                  <a:rPr lang="en-GB" sz="1200"/>
                  <a:t>.</a:t>
                </a:r>
              </a:p>
              <a:p>
                <a:endParaRPr lang="en-GB" sz="1200"/>
              </a:p>
              <a:p>
                <a:r>
                  <a:rPr lang="en-GB" sz="1200"/>
                  <a:t>c) Find the area of a quarter-circle with radius 2.4cm, to 1 decimal place.</a:t>
                </a:r>
              </a:p>
            </p:txBody>
          </p:sp>
        </mc:Choice>
        <mc:Fallback xmlns="">
          <p:sp>
            <p:nvSpPr>
              <p:cNvPr id="113" name="TextBox 112">
                <a:extLst>
                  <a:ext uri="{FF2B5EF4-FFF2-40B4-BE49-F238E27FC236}">
                    <a16:creationId xmlns:a16="http://schemas.microsoft.com/office/drawing/2014/main" id="{3B379C7A-3BCB-42DC-B003-60533F8C3F64}"/>
                  </a:ext>
                </a:extLst>
              </p:cNvPr>
              <p:cNvSpPr txBox="1">
                <a:spLocks noRot="1" noChangeAspect="1" noMove="1" noResize="1" noEditPoints="1" noAdjustHandles="1" noChangeArrowheads="1" noChangeShapeType="1" noTextEdit="1"/>
              </p:cNvSpPr>
              <p:nvPr/>
            </p:nvSpPr>
            <p:spPr>
              <a:xfrm>
                <a:off x="281061" y="1935867"/>
                <a:ext cx="2546621" cy="1015663"/>
              </a:xfrm>
              <a:prstGeom prst="rect">
                <a:avLst/>
              </a:prstGeom>
              <a:blipFill>
                <a:blip r:embed="rId4"/>
                <a:stretch>
                  <a:fillRect t="-602" b="-4217"/>
                </a:stretch>
              </a:blipFill>
            </p:spPr>
            <p:txBody>
              <a:bodyPr/>
              <a:lstStyle/>
              <a:p>
                <a:r>
                  <a:rPr lang="en-GB">
                    <a:noFill/>
                  </a:rPr>
                  <a:t> </a:t>
                </a:r>
              </a:p>
            </p:txBody>
          </p:sp>
        </mc:Fallback>
      </mc:AlternateContent>
      <p:grpSp>
        <p:nvGrpSpPr>
          <p:cNvPr id="4" name="Group 3">
            <a:extLst>
              <a:ext uri="{FF2B5EF4-FFF2-40B4-BE49-F238E27FC236}">
                <a16:creationId xmlns:a16="http://schemas.microsoft.com/office/drawing/2014/main" id="{42E4D108-4E00-4287-82FD-8AFCD6BA6F35}"/>
              </a:ext>
            </a:extLst>
          </p:cNvPr>
          <p:cNvGrpSpPr/>
          <p:nvPr/>
        </p:nvGrpSpPr>
        <p:grpSpPr>
          <a:xfrm>
            <a:off x="3194486" y="305366"/>
            <a:ext cx="295560" cy="556560"/>
            <a:chOff x="3194486" y="305366"/>
            <a:chExt cx="295560" cy="556560"/>
          </a:xfrm>
        </p:grpSpPr>
        <mc:AlternateContent xmlns:mc="http://schemas.openxmlformats.org/markup-compatibility/2006" xmlns:p14="http://schemas.microsoft.com/office/powerpoint/2010/main">
          <mc:Choice Requires="p14">
            <p:contentPart p14:bwMode="auto" r:id="rId5">
              <p14:nvContentPartPr>
                <p14:cNvPr id="2" name="Ink 1">
                  <a:extLst>
                    <a:ext uri="{FF2B5EF4-FFF2-40B4-BE49-F238E27FC236}">
                      <a16:creationId xmlns:a16="http://schemas.microsoft.com/office/drawing/2014/main" id="{85146A61-8DA5-4DE8-8051-ABD0A416C8F5}"/>
                    </a:ext>
                  </a:extLst>
                </p14:cNvPr>
                <p14:cNvContentPartPr/>
                <p14:nvPr/>
              </p14:nvContentPartPr>
              <p14:xfrm>
                <a:off x="3194486" y="469166"/>
                <a:ext cx="198000" cy="168120"/>
              </p14:xfrm>
            </p:contentPart>
          </mc:Choice>
          <mc:Fallback xmlns="">
            <p:pic>
              <p:nvPicPr>
                <p:cNvPr id="2" name="Ink 1">
                  <a:extLst>
                    <a:ext uri="{FF2B5EF4-FFF2-40B4-BE49-F238E27FC236}">
                      <a16:creationId xmlns:a16="http://schemas.microsoft.com/office/drawing/2014/main" id="{85146A61-8DA5-4DE8-8051-ABD0A416C8F5}"/>
                    </a:ext>
                  </a:extLst>
                </p:cNvPr>
                <p:cNvPicPr/>
                <p:nvPr/>
              </p:nvPicPr>
              <p:blipFill>
                <a:blip r:embed="rId6"/>
                <a:stretch>
                  <a:fillRect/>
                </a:stretch>
              </p:blipFill>
              <p:spPr>
                <a:xfrm>
                  <a:off x="3176846" y="451526"/>
                  <a:ext cx="23364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3" name="Ink 2">
                  <a:extLst>
                    <a:ext uri="{FF2B5EF4-FFF2-40B4-BE49-F238E27FC236}">
                      <a16:creationId xmlns:a16="http://schemas.microsoft.com/office/drawing/2014/main" id="{6A07F5BF-26ED-41E7-A881-9FF463008649}"/>
                    </a:ext>
                  </a:extLst>
                </p14:cNvPr>
                <p14:cNvContentPartPr/>
                <p14:nvPr/>
              </p14:nvContentPartPr>
              <p14:xfrm>
                <a:off x="3385646" y="305366"/>
                <a:ext cx="104400" cy="556560"/>
              </p14:xfrm>
            </p:contentPart>
          </mc:Choice>
          <mc:Fallback xmlns="">
            <p:pic>
              <p:nvPicPr>
                <p:cNvPr id="3" name="Ink 2">
                  <a:extLst>
                    <a:ext uri="{FF2B5EF4-FFF2-40B4-BE49-F238E27FC236}">
                      <a16:creationId xmlns:a16="http://schemas.microsoft.com/office/drawing/2014/main" id="{6A07F5BF-26ED-41E7-A881-9FF463008649}"/>
                    </a:ext>
                  </a:extLst>
                </p:cNvPr>
                <p:cNvPicPr/>
                <p:nvPr/>
              </p:nvPicPr>
              <p:blipFill>
                <a:blip r:embed="rId8"/>
                <a:stretch>
                  <a:fillRect/>
                </a:stretch>
              </p:blipFill>
              <p:spPr>
                <a:xfrm>
                  <a:off x="3367646" y="287366"/>
                  <a:ext cx="140040" cy="592200"/>
                </a:xfrm>
                <a:prstGeom prst="rect">
                  <a:avLst/>
                </a:prstGeom>
              </p:spPr>
            </p:pic>
          </mc:Fallback>
        </mc:AlternateContent>
      </p:grpSp>
      <p:grpSp>
        <p:nvGrpSpPr>
          <p:cNvPr id="15" name="Group 14">
            <a:extLst>
              <a:ext uri="{FF2B5EF4-FFF2-40B4-BE49-F238E27FC236}">
                <a16:creationId xmlns:a16="http://schemas.microsoft.com/office/drawing/2014/main" id="{150FFAF9-D7ED-4D4A-8B72-A99629A07D9E}"/>
              </a:ext>
            </a:extLst>
          </p:cNvPr>
          <p:cNvGrpSpPr/>
          <p:nvPr/>
        </p:nvGrpSpPr>
        <p:grpSpPr>
          <a:xfrm>
            <a:off x="3916286" y="282686"/>
            <a:ext cx="697320" cy="648000"/>
            <a:chOff x="3916286" y="282686"/>
            <a:chExt cx="697320" cy="648000"/>
          </a:xfrm>
        </p:grpSpPr>
        <mc:AlternateContent xmlns:mc="http://schemas.openxmlformats.org/markup-compatibility/2006" xmlns:p14="http://schemas.microsoft.com/office/powerpoint/2010/main">
          <mc:Choice Requires="p14">
            <p:contentPart p14:bwMode="auto" r:id="rId9">
              <p14:nvContentPartPr>
                <p14:cNvPr id="5" name="Ink 4">
                  <a:extLst>
                    <a:ext uri="{FF2B5EF4-FFF2-40B4-BE49-F238E27FC236}">
                      <a16:creationId xmlns:a16="http://schemas.microsoft.com/office/drawing/2014/main" id="{DB6DF347-E5A1-42B5-8B56-92134BF0298B}"/>
                    </a:ext>
                  </a:extLst>
                </p14:cNvPr>
                <p14:cNvContentPartPr/>
                <p14:nvPr/>
              </p14:nvContentPartPr>
              <p14:xfrm>
                <a:off x="4032566" y="289166"/>
                <a:ext cx="151560" cy="204840"/>
              </p14:xfrm>
            </p:contentPart>
          </mc:Choice>
          <mc:Fallback xmlns="">
            <p:pic>
              <p:nvPicPr>
                <p:cNvPr id="5" name="Ink 4">
                  <a:extLst>
                    <a:ext uri="{FF2B5EF4-FFF2-40B4-BE49-F238E27FC236}">
                      <a16:creationId xmlns:a16="http://schemas.microsoft.com/office/drawing/2014/main" id="{DB6DF347-E5A1-42B5-8B56-92134BF0298B}"/>
                    </a:ext>
                  </a:extLst>
                </p:cNvPr>
                <p:cNvPicPr/>
                <p:nvPr/>
              </p:nvPicPr>
              <p:blipFill>
                <a:blip r:embed="rId10"/>
                <a:stretch>
                  <a:fillRect/>
                </a:stretch>
              </p:blipFill>
              <p:spPr>
                <a:xfrm>
                  <a:off x="4014926" y="271526"/>
                  <a:ext cx="1872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6" name="Ink 5">
                  <a:extLst>
                    <a:ext uri="{FF2B5EF4-FFF2-40B4-BE49-F238E27FC236}">
                      <a16:creationId xmlns:a16="http://schemas.microsoft.com/office/drawing/2014/main" id="{CA3F77E5-E6A4-4518-90F0-008FC6B47826}"/>
                    </a:ext>
                  </a:extLst>
                </p14:cNvPr>
                <p14:cNvContentPartPr/>
                <p14:nvPr/>
              </p14:nvContentPartPr>
              <p14:xfrm>
                <a:off x="4269446" y="282686"/>
                <a:ext cx="116280" cy="212040"/>
              </p14:xfrm>
            </p:contentPart>
          </mc:Choice>
          <mc:Fallback xmlns="">
            <p:pic>
              <p:nvPicPr>
                <p:cNvPr id="6" name="Ink 5">
                  <a:extLst>
                    <a:ext uri="{FF2B5EF4-FFF2-40B4-BE49-F238E27FC236}">
                      <a16:creationId xmlns:a16="http://schemas.microsoft.com/office/drawing/2014/main" id="{CA3F77E5-E6A4-4518-90F0-008FC6B47826}"/>
                    </a:ext>
                  </a:extLst>
                </p:cNvPr>
                <p:cNvPicPr/>
                <p:nvPr/>
              </p:nvPicPr>
              <p:blipFill>
                <a:blip r:embed="rId12"/>
                <a:stretch>
                  <a:fillRect/>
                </a:stretch>
              </p:blipFill>
              <p:spPr>
                <a:xfrm>
                  <a:off x="4251446" y="265046"/>
                  <a:ext cx="15192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7" name="Ink 6">
                  <a:extLst>
                    <a:ext uri="{FF2B5EF4-FFF2-40B4-BE49-F238E27FC236}">
                      <a16:creationId xmlns:a16="http://schemas.microsoft.com/office/drawing/2014/main" id="{E4C65179-C5BA-4454-8369-48B46A29FC91}"/>
                    </a:ext>
                  </a:extLst>
                </p14:cNvPr>
                <p14:cNvContentPartPr/>
                <p14:nvPr/>
              </p14:nvContentPartPr>
              <p14:xfrm>
                <a:off x="4441886" y="287726"/>
                <a:ext cx="169200" cy="122400"/>
              </p14:xfrm>
            </p:contentPart>
          </mc:Choice>
          <mc:Fallback xmlns="">
            <p:pic>
              <p:nvPicPr>
                <p:cNvPr id="7" name="Ink 6">
                  <a:extLst>
                    <a:ext uri="{FF2B5EF4-FFF2-40B4-BE49-F238E27FC236}">
                      <a16:creationId xmlns:a16="http://schemas.microsoft.com/office/drawing/2014/main" id="{E4C65179-C5BA-4454-8369-48B46A29FC91}"/>
                    </a:ext>
                  </a:extLst>
                </p:cNvPr>
                <p:cNvPicPr/>
                <p:nvPr/>
              </p:nvPicPr>
              <p:blipFill>
                <a:blip r:embed="rId14"/>
                <a:stretch>
                  <a:fillRect/>
                </a:stretch>
              </p:blipFill>
              <p:spPr>
                <a:xfrm>
                  <a:off x="4424246" y="270086"/>
                  <a:ext cx="20484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8" name="Ink 7">
                  <a:extLst>
                    <a:ext uri="{FF2B5EF4-FFF2-40B4-BE49-F238E27FC236}">
                      <a16:creationId xmlns:a16="http://schemas.microsoft.com/office/drawing/2014/main" id="{B371FEFA-20FB-4A5A-B59F-BCA5099BEDDD}"/>
                    </a:ext>
                  </a:extLst>
                </p14:cNvPr>
                <p14:cNvContentPartPr/>
                <p14:nvPr/>
              </p14:nvContentPartPr>
              <p14:xfrm>
                <a:off x="3916286" y="500486"/>
                <a:ext cx="628560" cy="161280"/>
              </p14:xfrm>
            </p:contentPart>
          </mc:Choice>
          <mc:Fallback xmlns="">
            <p:pic>
              <p:nvPicPr>
                <p:cNvPr id="8" name="Ink 7">
                  <a:extLst>
                    <a:ext uri="{FF2B5EF4-FFF2-40B4-BE49-F238E27FC236}">
                      <a16:creationId xmlns:a16="http://schemas.microsoft.com/office/drawing/2014/main" id="{B371FEFA-20FB-4A5A-B59F-BCA5099BEDDD}"/>
                    </a:ext>
                  </a:extLst>
                </p:cNvPr>
                <p:cNvPicPr/>
                <p:nvPr/>
              </p:nvPicPr>
              <p:blipFill>
                <a:blip r:embed="rId16"/>
                <a:stretch>
                  <a:fillRect/>
                </a:stretch>
              </p:blipFill>
              <p:spPr>
                <a:xfrm>
                  <a:off x="3898286" y="482846"/>
                  <a:ext cx="66420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9" name="Ink 8">
                  <a:extLst>
                    <a:ext uri="{FF2B5EF4-FFF2-40B4-BE49-F238E27FC236}">
                      <a16:creationId xmlns:a16="http://schemas.microsoft.com/office/drawing/2014/main" id="{2939BFD7-1B81-42A5-B8DE-B34202D994D4}"/>
                    </a:ext>
                  </a:extLst>
                </p14:cNvPr>
                <p14:cNvContentPartPr/>
                <p14:nvPr/>
              </p14:nvContentPartPr>
              <p14:xfrm>
                <a:off x="4076846" y="702446"/>
                <a:ext cx="131760" cy="228240"/>
              </p14:xfrm>
            </p:contentPart>
          </mc:Choice>
          <mc:Fallback xmlns="">
            <p:pic>
              <p:nvPicPr>
                <p:cNvPr id="9" name="Ink 8">
                  <a:extLst>
                    <a:ext uri="{FF2B5EF4-FFF2-40B4-BE49-F238E27FC236}">
                      <a16:creationId xmlns:a16="http://schemas.microsoft.com/office/drawing/2014/main" id="{2939BFD7-1B81-42A5-B8DE-B34202D994D4}"/>
                    </a:ext>
                  </a:extLst>
                </p:cNvPr>
                <p:cNvPicPr/>
                <p:nvPr/>
              </p:nvPicPr>
              <p:blipFill>
                <a:blip r:embed="rId18"/>
                <a:stretch>
                  <a:fillRect/>
                </a:stretch>
              </p:blipFill>
              <p:spPr>
                <a:xfrm>
                  <a:off x="4058846" y="684806"/>
                  <a:ext cx="16740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0" name="Ink 9">
                  <a:extLst>
                    <a:ext uri="{FF2B5EF4-FFF2-40B4-BE49-F238E27FC236}">
                      <a16:creationId xmlns:a16="http://schemas.microsoft.com/office/drawing/2014/main" id="{6194A785-99D5-4653-9E7B-2E2EFB9BE4E6}"/>
                    </a:ext>
                  </a:extLst>
                </p14:cNvPr>
                <p14:cNvContentPartPr/>
                <p14:nvPr/>
              </p14:nvContentPartPr>
              <p14:xfrm>
                <a:off x="4316246" y="671126"/>
                <a:ext cx="97920" cy="183240"/>
              </p14:xfrm>
            </p:contentPart>
          </mc:Choice>
          <mc:Fallback xmlns="">
            <p:pic>
              <p:nvPicPr>
                <p:cNvPr id="10" name="Ink 9">
                  <a:extLst>
                    <a:ext uri="{FF2B5EF4-FFF2-40B4-BE49-F238E27FC236}">
                      <a16:creationId xmlns:a16="http://schemas.microsoft.com/office/drawing/2014/main" id="{6194A785-99D5-4653-9E7B-2E2EFB9BE4E6}"/>
                    </a:ext>
                  </a:extLst>
                </p:cNvPr>
                <p:cNvPicPr/>
                <p:nvPr/>
              </p:nvPicPr>
              <p:blipFill>
                <a:blip r:embed="rId20"/>
                <a:stretch>
                  <a:fillRect/>
                </a:stretch>
              </p:blipFill>
              <p:spPr>
                <a:xfrm>
                  <a:off x="4298246" y="653486"/>
                  <a:ext cx="13356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1" name="Ink 10">
                  <a:extLst>
                    <a:ext uri="{FF2B5EF4-FFF2-40B4-BE49-F238E27FC236}">
                      <a16:creationId xmlns:a16="http://schemas.microsoft.com/office/drawing/2014/main" id="{5EDDAEE2-83FC-47F1-9D77-923ABF9E5BD9}"/>
                    </a:ext>
                  </a:extLst>
                </p14:cNvPr>
                <p14:cNvContentPartPr/>
                <p14:nvPr/>
              </p14:nvContentPartPr>
              <p14:xfrm>
                <a:off x="4471766" y="701006"/>
                <a:ext cx="141840" cy="118800"/>
              </p14:xfrm>
            </p:contentPart>
          </mc:Choice>
          <mc:Fallback xmlns="">
            <p:pic>
              <p:nvPicPr>
                <p:cNvPr id="11" name="Ink 10">
                  <a:extLst>
                    <a:ext uri="{FF2B5EF4-FFF2-40B4-BE49-F238E27FC236}">
                      <a16:creationId xmlns:a16="http://schemas.microsoft.com/office/drawing/2014/main" id="{5EDDAEE2-83FC-47F1-9D77-923ABF9E5BD9}"/>
                    </a:ext>
                  </a:extLst>
                </p:cNvPr>
                <p:cNvPicPr/>
                <p:nvPr/>
              </p:nvPicPr>
              <p:blipFill>
                <a:blip r:embed="rId22"/>
                <a:stretch>
                  <a:fillRect/>
                </a:stretch>
              </p:blipFill>
              <p:spPr>
                <a:xfrm>
                  <a:off x="4453766" y="683006"/>
                  <a:ext cx="177480" cy="154440"/>
                </a:xfrm>
                <a:prstGeom prst="rect">
                  <a:avLst/>
                </a:prstGeom>
              </p:spPr>
            </p:pic>
          </mc:Fallback>
        </mc:AlternateContent>
      </p:grpSp>
      <p:grpSp>
        <p:nvGrpSpPr>
          <p:cNvPr id="14" name="Group 13">
            <a:extLst>
              <a:ext uri="{FF2B5EF4-FFF2-40B4-BE49-F238E27FC236}">
                <a16:creationId xmlns:a16="http://schemas.microsoft.com/office/drawing/2014/main" id="{E0C5C298-8A88-41AD-A4E1-15D02C5599D0}"/>
              </a:ext>
            </a:extLst>
          </p:cNvPr>
          <p:cNvGrpSpPr/>
          <p:nvPr/>
        </p:nvGrpSpPr>
        <p:grpSpPr>
          <a:xfrm>
            <a:off x="4926446" y="503006"/>
            <a:ext cx="138960" cy="116280"/>
            <a:chOff x="4926446" y="503006"/>
            <a:chExt cx="138960" cy="116280"/>
          </a:xfrm>
        </p:grpSpPr>
        <mc:AlternateContent xmlns:mc="http://schemas.openxmlformats.org/markup-compatibility/2006" xmlns:p14="http://schemas.microsoft.com/office/powerpoint/2010/main">
          <mc:Choice Requires="p14">
            <p:contentPart p14:bwMode="auto" r:id="rId23">
              <p14:nvContentPartPr>
                <p14:cNvPr id="12" name="Ink 11">
                  <a:extLst>
                    <a:ext uri="{FF2B5EF4-FFF2-40B4-BE49-F238E27FC236}">
                      <a16:creationId xmlns:a16="http://schemas.microsoft.com/office/drawing/2014/main" id="{137B61A4-11AF-43CB-8E8F-71F445E98925}"/>
                    </a:ext>
                  </a:extLst>
                </p14:cNvPr>
                <p14:cNvContentPartPr/>
                <p14:nvPr/>
              </p14:nvContentPartPr>
              <p14:xfrm>
                <a:off x="4926446" y="503006"/>
                <a:ext cx="87480" cy="7200"/>
              </p14:xfrm>
            </p:contentPart>
          </mc:Choice>
          <mc:Fallback xmlns="">
            <p:pic>
              <p:nvPicPr>
                <p:cNvPr id="12" name="Ink 11">
                  <a:extLst>
                    <a:ext uri="{FF2B5EF4-FFF2-40B4-BE49-F238E27FC236}">
                      <a16:creationId xmlns:a16="http://schemas.microsoft.com/office/drawing/2014/main" id="{137B61A4-11AF-43CB-8E8F-71F445E98925}"/>
                    </a:ext>
                  </a:extLst>
                </p:cNvPr>
                <p:cNvPicPr/>
                <p:nvPr/>
              </p:nvPicPr>
              <p:blipFill>
                <a:blip r:embed="rId24"/>
                <a:stretch>
                  <a:fillRect/>
                </a:stretch>
              </p:blipFill>
              <p:spPr>
                <a:xfrm>
                  <a:off x="4908446" y="485006"/>
                  <a:ext cx="1231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 name="Ink 12">
                  <a:extLst>
                    <a:ext uri="{FF2B5EF4-FFF2-40B4-BE49-F238E27FC236}">
                      <a16:creationId xmlns:a16="http://schemas.microsoft.com/office/drawing/2014/main" id="{9148D7C6-E943-4A39-9021-BD24EE1A7797}"/>
                    </a:ext>
                  </a:extLst>
                </p14:cNvPr>
                <p14:cNvContentPartPr/>
                <p14:nvPr/>
              </p14:nvContentPartPr>
              <p14:xfrm>
                <a:off x="4971446" y="611726"/>
                <a:ext cx="93960" cy="7560"/>
              </p14:xfrm>
            </p:contentPart>
          </mc:Choice>
          <mc:Fallback xmlns="">
            <p:pic>
              <p:nvPicPr>
                <p:cNvPr id="13" name="Ink 12">
                  <a:extLst>
                    <a:ext uri="{FF2B5EF4-FFF2-40B4-BE49-F238E27FC236}">
                      <a16:creationId xmlns:a16="http://schemas.microsoft.com/office/drawing/2014/main" id="{9148D7C6-E943-4A39-9021-BD24EE1A7797}"/>
                    </a:ext>
                  </a:extLst>
                </p:cNvPr>
                <p:cNvPicPr/>
                <p:nvPr/>
              </p:nvPicPr>
              <p:blipFill>
                <a:blip r:embed="rId26"/>
                <a:stretch>
                  <a:fillRect/>
                </a:stretch>
              </p:blipFill>
              <p:spPr>
                <a:xfrm>
                  <a:off x="4953446" y="593726"/>
                  <a:ext cx="129600" cy="43200"/>
                </a:xfrm>
                <a:prstGeom prst="rect">
                  <a:avLst/>
                </a:prstGeom>
              </p:spPr>
            </p:pic>
          </mc:Fallback>
        </mc:AlternateContent>
      </p:grpSp>
      <p:grpSp>
        <p:nvGrpSpPr>
          <p:cNvPr id="20" name="Group 19">
            <a:extLst>
              <a:ext uri="{FF2B5EF4-FFF2-40B4-BE49-F238E27FC236}">
                <a16:creationId xmlns:a16="http://schemas.microsoft.com/office/drawing/2014/main" id="{09C97788-CA5A-408D-A198-9EC25AEBFC8C}"/>
              </a:ext>
            </a:extLst>
          </p:cNvPr>
          <p:cNvGrpSpPr/>
          <p:nvPr/>
        </p:nvGrpSpPr>
        <p:grpSpPr>
          <a:xfrm>
            <a:off x="5346566" y="155246"/>
            <a:ext cx="352440" cy="681120"/>
            <a:chOff x="5346566" y="155246"/>
            <a:chExt cx="352440" cy="681120"/>
          </a:xfrm>
        </p:grpSpPr>
        <mc:AlternateContent xmlns:mc="http://schemas.openxmlformats.org/markup-compatibility/2006" xmlns:p14="http://schemas.microsoft.com/office/powerpoint/2010/main">
          <mc:Choice Requires="p14">
            <p:contentPart p14:bwMode="auto" r:id="rId27">
              <p14:nvContentPartPr>
                <p14:cNvPr id="16" name="Ink 15">
                  <a:extLst>
                    <a:ext uri="{FF2B5EF4-FFF2-40B4-BE49-F238E27FC236}">
                      <a16:creationId xmlns:a16="http://schemas.microsoft.com/office/drawing/2014/main" id="{A319398E-2AA1-4084-B89E-CC75087D20AE}"/>
                    </a:ext>
                  </a:extLst>
                </p14:cNvPr>
                <p14:cNvContentPartPr/>
                <p14:nvPr/>
              </p14:nvContentPartPr>
              <p14:xfrm>
                <a:off x="5399846" y="155246"/>
                <a:ext cx="219600" cy="266400"/>
              </p14:xfrm>
            </p:contentPart>
          </mc:Choice>
          <mc:Fallback xmlns="">
            <p:pic>
              <p:nvPicPr>
                <p:cNvPr id="16" name="Ink 15">
                  <a:extLst>
                    <a:ext uri="{FF2B5EF4-FFF2-40B4-BE49-F238E27FC236}">
                      <a16:creationId xmlns:a16="http://schemas.microsoft.com/office/drawing/2014/main" id="{A319398E-2AA1-4084-B89E-CC75087D20AE}"/>
                    </a:ext>
                  </a:extLst>
                </p:cNvPr>
                <p:cNvPicPr/>
                <p:nvPr/>
              </p:nvPicPr>
              <p:blipFill>
                <a:blip r:embed="rId28"/>
                <a:stretch>
                  <a:fillRect/>
                </a:stretch>
              </p:blipFill>
              <p:spPr>
                <a:xfrm>
                  <a:off x="5381846" y="137606"/>
                  <a:ext cx="25524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7" name="Ink 16">
                  <a:extLst>
                    <a:ext uri="{FF2B5EF4-FFF2-40B4-BE49-F238E27FC236}">
                      <a16:creationId xmlns:a16="http://schemas.microsoft.com/office/drawing/2014/main" id="{8B79E440-88F6-47A0-B7A2-B4A3FCB04C01}"/>
                    </a:ext>
                  </a:extLst>
                </p14:cNvPr>
                <p14:cNvContentPartPr/>
                <p14:nvPr/>
              </p14:nvContentPartPr>
              <p14:xfrm>
                <a:off x="5426846" y="295286"/>
                <a:ext cx="242640" cy="20160"/>
              </p14:xfrm>
            </p:contentPart>
          </mc:Choice>
          <mc:Fallback xmlns="">
            <p:pic>
              <p:nvPicPr>
                <p:cNvPr id="17" name="Ink 16">
                  <a:extLst>
                    <a:ext uri="{FF2B5EF4-FFF2-40B4-BE49-F238E27FC236}">
                      <a16:creationId xmlns:a16="http://schemas.microsoft.com/office/drawing/2014/main" id="{8B79E440-88F6-47A0-B7A2-B4A3FCB04C01}"/>
                    </a:ext>
                  </a:extLst>
                </p:cNvPr>
                <p:cNvPicPr/>
                <p:nvPr/>
              </p:nvPicPr>
              <p:blipFill>
                <a:blip r:embed="rId30"/>
                <a:stretch>
                  <a:fillRect/>
                </a:stretch>
              </p:blipFill>
              <p:spPr>
                <a:xfrm>
                  <a:off x="5408846" y="277286"/>
                  <a:ext cx="27828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8" name="Ink 17">
                  <a:extLst>
                    <a:ext uri="{FF2B5EF4-FFF2-40B4-BE49-F238E27FC236}">
                      <a16:creationId xmlns:a16="http://schemas.microsoft.com/office/drawing/2014/main" id="{C8650945-DA41-4761-91AE-ECA0FCFD16EE}"/>
                    </a:ext>
                  </a:extLst>
                </p14:cNvPr>
                <p14:cNvContentPartPr/>
                <p14:nvPr/>
              </p14:nvContentPartPr>
              <p14:xfrm>
                <a:off x="5346566" y="492566"/>
                <a:ext cx="352440" cy="18000"/>
              </p14:xfrm>
            </p:contentPart>
          </mc:Choice>
          <mc:Fallback xmlns="">
            <p:pic>
              <p:nvPicPr>
                <p:cNvPr id="18" name="Ink 17">
                  <a:extLst>
                    <a:ext uri="{FF2B5EF4-FFF2-40B4-BE49-F238E27FC236}">
                      <a16:creationId xmlns:a16="http://schemas.microsoft.com/office/drawing/2014/main" id="{C8650945-DA41-4761-91AE-ECA0FCFD16EE}"/>
                    </a:ext>
                  </a:extLst>
                </p:cNvPr>
                <p:cNvPicPr/>
                <p:nvPr/>
              </p:nvPicPr>
              <p:blipFill>
                <a:blip r:embed="rId32"/>
                <a:stretch>
                  <a:fillRect/>
                </a:stretch>
              </p:blipFill>
              <p:spPr>
                <a:xfrm>
                  <a:off x="5328566" y="474566"/>
                  <a:ext cx="38808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9" name="Ink 18">
                  <a:extLst>
                    <a:ext uri="{FF2B5EF4-FFF2-40B4-BE49-F238E27FC236}">
                      <a16:creationId xmlns:a16="http://schemas.microsoft.com/office/drawing/2014/main" id="{4721990F-B36A-4792-A7B5-B5977EA301E7}"/>
                    </a:ext>
                  </a:extLst>
                </p14:cNvPr>
                <p14:cNvContentPartPr/>
                <p14:nvPr/>
              </p14:nvContentPartPr>
              <p14:xfrm>
                <a:off x="5430446" y="612806"/>
                <a:ext cx="146880" cy="223560"/>
              </p14:xfrm>
            </p:contentPart>
          </mc:Choice>
          <mc:Fallback xmlns="">
            <p:pic>
              <p:nvPicPr>
                <p:cNvPr id="19" name="Ink 18">
                  <a:extLst>
                    <a:ext uri="{FF2B5EF4-FFF2-40B4-BE49-F238E27FC236}">
                      <a16:creationId xmlns:a16="http://schemas.microsoft.com/office/drawing/2014/main" id="{4721990F-B36A-4792-A7B5-B5977EA301E7}"/>
                    </a:ext>
                  </a:extLst>
                </p:cNvPr>
                <p:cNvPicPr/>
                <p:nvPr/>
              </p:nvPicPr>
              <p:blipFill>
                <a:blip r:embed="rId34"/>
                <a:stretch>
                  <a:fillRect/>
                </a:stretch>
              </p:blipFill>
              <p:spPr>
                <a:xfrm>
                  <a:off x="5412446" y="594806"/>
                  <a:ext cx="182520" cy="259200"/>
                </a:xfrm>
                <a:prstGeom prst="rect">
                  <a:avLst/>
                </a:prstGeom>
              </p:spPr>
            </p:pic>
          </mc:Fallback>
        </mc:AlternateContent>
      </p:grpSp>
      <p:grpSp>
        <p:nvGrpSpPr>
          <p:cNvPr id="32" name="Group 31">
            <a:extLst>
              <a:ext uri="{FF2B5EF4-FFF2-40B4-BE49-F238E27FC236}">
                <a16:creationId xmlns:a16="http://schemas.microsoft.com/office/drawing/2014/main" id="{A04751D9-FBFD-4B24-B798-65593593A80F}"/>
              </a:ext>
            </a:extLst>
          </p:cNvPr>
          <p:cNvGrpSpPr/>
          <p:nvPr/>
        </p:nvGrpSpPr>
        <p:grpSpPr>
          <a:xfrm>
            <a:off x="3854726" y="1201046"/>
            <a:ext cx="1541880" cy="616320"/>
            <a:chOff x="3854726" y="1201046"/>
            <a:chExt cx="1541880" cy="616320"/>
          </a:xfrm>
        </p:grpSpPr>
        <mc:AlternateContent xmlns:mc="http://schemas.openxmlformats.org/markup-compatibility/2006" xmlns:p14="http://schemas.microsoft.com/office/powerpoint/2010/main">
          <mc:Choice Requires="p14">
            <p:contentPart p14:bwMode="auto" r:id="rId35">
              <p14:nvContentPartPr>
                <p14:cNvPr id="21" name="Ink 20">
                  <a:extLst>
                    <a:ext uri="{FF2B5EF4-FFF2-40B4-BE49-F238E27FC236}">
                      <a16:creationId xmlns:a16="http://schemas.microsoft.com/office/drawing/2014/main" id="{2E3BF17D-267C-4F36-A6C9-52B49CE20DEE}"/>
                    </a:ext>
                  </a:extLst>
                </p14:cNvPr>
                <p14:cNvContentPartPr/>
                <p14:nvPr/>
              </p14:nvContentPartPr>
              <p14:xfrm>
                <a:off x="3960566" y="1203206"/>
                <a:ext cx="215280" cy="225000"/>
              </p14:xfrm>
            </p:contentPart>
          </mc:Choice>
          <mc:Fallback xmlns="">
            <p:pic>
              <p:nvPicPr>
                <p:cNvPr id="21" name="Ink 20">
                  <a:extLst>
                    <a:ext uri="{FF2B5EF4-FFF2-40B4-BE49-F238E27FC236}">
                      <a16:creationId xmlns:a16="http://schemas.microsoft.com/office/drawing/2014/main" id="{2E3BF17D-267C-4F36-A6C9-52B49CE20DEE}"/>
                    </a:ext>
                  </a:extLst>
                </p:cNvPr>
                <p:cNvPicPr/>
                <p:nvPr/>
              </p:nvPicPr>
              <p:blipFill>
                <a:blip r:embed="rId36"/>
                <a:stretch>
                  <a:fillRect/>
                </a:stretch>
              </p:blipFill>
              <p:spPr>
                <a:xfrm>
                  <a:off x="3942926" y="1185206"/>
                  <a:ext cx="25092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2" name="Ink 21">
                  <a:extLst>
                    <a:ext uri="{FF2B5EF4-FFF2-40B4-BE49-F238E27FC236}">
                      <a16:creationId xmlns:a16="http://schemas.microsoft.com/office/drawing/2014/main" id="{6C82C35A-BE68-4A21-8A9B-C777D75F5FDC}"/>
                    </a:ext>
                  </a:extLst>
                </p14:cNvPr>
                <p14:cNvContentPartPr/>
                <p14:nvPr/>
              </p14:nvContentPartPr>
              <p14:xfrm>
                <a:off x="3965966" y="1313366"/>
                <a:ext cx="255960" cy="75960"/>
              </p14:xfrm>
            </p:contentPart>
          </mc:Choice>
          <mc:Fallback xmlns="">
            <p:pic>
              <p:nvPicPr>
                <p:cNvPr id="22" name="Ink 21">
                  <a:extLst>
                    <a:ext uri="{FF2B5EF4-FFF2-40B4-BE49-F238E27FC236}">
                      <a16:creationId xmlns:a16="http://schemas.microsoft.com/office/drawing/2014/main" id="{6C82C35A-BE68-4A21-8A9B-C777D75F5FDC}"/>
                    </a:ext>
                  </a:extLst>
                </p:cNvPr>
                <p:cNvPicPr/>
                <p:nvPr/>
              </p:nvPicPr>
              <p:blipFill>
                <a:blip r:embed="rId38"/>
                <a:stretch>
                  <a:fillRect/>
                </a:stretch>
              </p:blipFill>
              <p:spPr>
                <a:xfrm>
                  <a:off x="3948326" y="1295366"/>
                  <a:ext cx="291600" cy="111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3" name="Ink 22">
                  <a:extLst>
                    <a:ext uri="{FF2B5EF4-FFF2-40B4-BE49-F238E27FC236}">
                      <a16:creationId xmlns:a16="http://schemas.microsoft.com/office/drawing/2014/main" id="{B8E9BE9F-7CB9-4998-A5F9-A7A7918AD74C}"/>
                    </a:ext>
                  </a:extLst>
                </p14:cNvPr>
                <p14:cNvContentPartPr/>
                <p14:nvPr/>
              </p14:nvContentPartPr>
              <p14:xfrm>
                <a:off x="3854726" y="1512806"/>
                <a:ext cx="381240" cy="43560"/>
              </p14:xfrm>
            </p:contentPart>
          </mc:Choice>
          <mc:Fallback xmlns="">
            <p:pic>
              <p:nvPicPr>
                <p:cNvPr id="23" name="Ink 22">
                  <a:extLst>
                    <a:ext uri="{FF2B5EF4-FFF2-40B4-BE49-F238E27FC236}">
                      <a16:creationId xmlns:a16="http://schemas.microsoft.com/office/drawing/2014/main" id="{B8E9BE9F-7CB9-4998-A5F9-A7A7918AD74C}"/>
                    </a:ext>
                  </a:extLst>
                </p:cNvPr>
                <p:cNvPicPr/>
                <p:nvPr/>
              </p:nvPicPr>
              <p:blipFill>
                <a:blip r:embed="rId40"/>
                <a:stretch>
                  <a:fillRect/>
                </a:stretch>
              </p:blipFill>
              <p:spPr>
                <a:xfrm>
                  <a:off x="3836726" y="1494806"/>
                  <a:ext cx="416880" cy="792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5" name="Ink 24">
                  <a:extLst>
                    <a:ext uri="{FF2B5EF4-FFF2-40B4-BE49-F238E27FC236}">
                      <a16:creationId xmlns:a16="http://schemas.microsoft.com/office/drawing/2014/main" id="{49B501D5-1FB0-453B-8B16-238ADD2EA45E}"/>
                    </a:ext>
                  </a:extLst>
                </p14:cNvPr>
                <p14:cNvContentPartPr/>
                <p14:nvPr/>
              </p14:nvContentPartPr>
              <p14:xfrm>
                <a:off x="3959846" y="1624046"/>
                <a:ext cx="170640" cy="193320"/>
              </p14:xfrm>
            </p:contentPart>
          </mc:Choice>
          <mc:Fallback xmlns="">
            <p:pic>
              <p:nvPicPr>
                <p:cNvPr id="25" name="Ink 24">
                  <a:extLst>
                    <a:ext uri="{FF2B5EF4-FFF2-40B4-BE49-F238E27FC236}">
                      <a16:creationId xmlns:a16="http://schemas.microsoft.com/office/drawing/2014/main" id="{49B501D5-1FB0-453B-8B16-238ADD2EA45E}"/>
                    </a:ext>
                  </a:extLst>
                </p:cNvPr>
                <p:cNvPicPr/>
                <p:nvPr/>
              </p:nvPicPr>
              <p:blipFill>
                <a:blip r:embed="rId42"/>
                <a:stretch>
                  <a:fillRect/>
                </a:stretch>
              </p:blipFill>
              <p:spPr>
                <a:xfrm>
                  <a:off x="3942206" y="1606406"/>
                  <a:ext cx="20628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6" name="Ink 25">
                  <a:extLst>
                    <a:ext uri="{FF2B5EF4-FFF2-40B4-BE49-F238E27FC236}">
                      <a16:creationId xmlns:a16="http://schemas.microsoft.com/office/drawing/2014/main" id="{D0427596-B308-464A-83F3-D8FF2D2E5CFF}"/>
                    </a:ext>
                  </a:extLst>
                </p14:cNvPr>
                <p14:cNvContentPartPr/>
                <p14:nvPr/>
              </p14:nvContentPartPr>
              <p14:xfrm>
                <a:off x="4527566" y="1442246"/>
                <a:ext cx="26640" cy="198000"/>
              </p14:xfrm>
            </p:contentPart>
          </mc:Choice>
          <mc:Fallback xmlns="">
            <p:pic>
              <p:nvPicPr>
                <p:cNvPr id="26" name="Ink 25">
                  <a:extLst>
                    <a:ext uri="{FF2B5EF4-FFF2-40B4-BE49-F238E27FC236}">
                      <a16:creationId xmlns:a16="http://schemas.microsoft.com/office/drawing/2014/main" id="{D0427596-B308-464A-83F3-D8FF2D2E5CFF}"/>
                    </a:ext>
                  </a:extLst>
                </p:cNvPr>
                <p:cNvPicPr/>
                <p:nvPr/>
              </p:nvPicPr>
              <p:blipFill>
                <a:blip r:embed="rId44"/>
                <a:stretch>
                  <a:fillRect/>
                </a:stretch>
              </p:blipFill>
              <p:spPr>
                <a:xfrm>
                  <a:off x="4509926" y="1424246"/>
                  <a:ext cx="622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7" name="Ink 26">
                  <a:extLst>
                    <a:ext uri="{FF2B5EF4-FFF2-40B4-BE49-F238E27FC236}">
                      <a16:creationId xmlns:a16="http://schemas.microsoft.com/office/drawing/2014/main" id="{74C61900-1010-4088-98C3-2EF9F050B340}"/>
                    </a:ext>
                  </a:extLst>
                </p14:cNvPr>
                <p14:cNvContentPartPr/>
                <p14:nvPr/>
              </p14:nvContentPartPr>
              <p14:xfrm>
                <a:off x="4660406" y="1409846"/>
                <a:ext cx="31680" cy="199800"/>
              </p14:xfrm>
            </p:contentPart>
          </mc:Choice>
          <mc:Fallback xmlns="">
            <p:pic>
              <p:nvPicPr>
                <p:cNvPr id="27" name="Ink 26">
                  <a:extLst>
                    <a:ext uri="{FF2B5EF4-FFF2-40B4-BE49-F238E27FC236}">
                      <a16:creationId xmlns:a16="http://schemas.microsoft.com/office/drawing/2014/main" id="{74C61900-1010-4088-98C3-2EF9F050B340}"/>
                    </a:ext>
                  </a:extLst>
                </p:cNvPr>
                <p:cNvPicPr/>
                <p:nvPr/>
              </p:nvPicPr>
              <p:blipFill>
                <a:blip r:embed="rId46"/>
                <a:stretch>
                  <a:fillRect/>
                </a:stretch>
              </p:blipFill>
              <p:spPr>
                <a:xfrm>
                  <a:off x="4642766" y="1392206"/>
                  <a:ext cx="6732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8" name="Ink 27">
                  <a:extLst>
                    <a:ext uri="{FF2B5EF4-FFF2-40B4-BE49-F238E27FC236}">
                      <a16:creationId xmlns:a16="http://schemas.microsoft.com/office/drawing/2014/main" id="{50747D15-9E47-40B1-8FBD-9BE1EF5A6407}"/>
                    </a:ext>
                  </a:extLst>
                </p14:cNvPr>
                <p14:cNvContentPartPr/>
                <p14:nvPr/>
              </p14:nvContentPartPr>
              <p14:xfrm>
                <a:off x="4414166" y="1352966"/>
                <a:ext cx="349200" cy="58320"/>
              </p14:xfrm>
            </p:contentPart>
          </mc:Choice>
          <mc:Fallback xmlns="">
            <p:pic>
              <p:nvPicPr>
                <p:cNvPr id="28" name="Ink 27">
                  <a:extLst>
                    <a:ext uri="{FF2B5EF4-FFF2-40B4-BE49-F238E27FC236}">
                      <a16:creationId xmlns:a16="http://schemas.microsoft.com/office/drawing/2014/main" id="{50747D15-9E47-40B1-8FBD-9BE1EF5A6407}"/>
                    </a:ext>
                  </a:extLst>
                </p:cNvPr>
                <p:cNvPicPr/>
                <p:nvPr/>
              </p:nvPicPr>
              <p:blipFill>
                <a:blip r:embed="rId48"/>
                <a:stretch>
                  <a:fillRect/>
                </a:stretch>
              </p:blipFill>
              <p:spPr>
                <a:xfrm>
                  <a:off x="4396526" y="1335326"/>
                  <a:ext cx="3848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0" name="Ink 29">
                  <a:extLst>
                    <a:ext uri="{FF2B5EF4-FFF2-40B4-BE49-F238E27FC236}">
                      <a16:creationId xmlns:a16="http://schemas.microsoft.com/office/drawing/2014/main" id="{572E9B13-1DB9-4053-BB6A-CD378C248647}"/>
                    </a:ext>
                  </a:extLst>
                </p14:cNvPr>
                <p14:cNvContentPartPr/>
                <p14:nvPr/>
              </p14:nvContentPartPr>
              <p14:xfrm>
                <a:off x="4957406" y="1379966"/>
                <a:ext cx="114480" cy="194400"/>
              </p14:xfrm>
            </p:contentPart>
          </mc:Choice>
          <mc:Fallback xmlns="">
            <p:pic>
              <p:nvPicPr>
                <p:cNvPr id="30" name="Ink 29">
                  <a:extLst>
                    <a:ext uri="{FF2B5EF4-FFF2-40B4-BE49-F238E27FC236}">
                      <a16:creationId xmlns:a16="http://schemas.microsoft.com/office/drawing/2014/main" id="{572E9B13-1DB9-4053-BB6A-CD378C248647}"/>
                    </a:ext>
                  </a:extLst>
                </p:cNvPr>
                <p:cNvPicPr/>
                <p:nvPr/>
              </p:nvPicPr>
              <p:blipFill>
                <a:blip r:embed="rId50"/>
                <a:stretch>
                  <a:fillRect/>
                </a:stretch>
              </p:blipFill>
              <p:spPr>
                <a:xfrm>
                  <a:off x="4939766" y="1362326"/>
                  <a:ext cx="15012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1" name="Ink 30">
                  <a:extLst>
                    <a:ext uri="{FF2B5EF4-FFF2-40B4-BE49-F238E27FC236}">
                      <a16:creationId xmlns:a16="http://schemas.microsoft.com/office/drawing/2014/main" id="{B2ED348E-F27D-497B-AF1C-8D8DE7D3A146}"/>
                    </a:ext>
                  </a:extLst>
                </p14:cNvPr>
                <p14:cNvContentPartPr/>
                <p14:nvPr/>
              </p14:nvContentPartPr>
              <p14:xfrm>
                <a:off x="5176286" y="1201046"/>
                <a:ext cx="220320" cy="93600"/>
              </p14:xfrm>
            </p:contentPart>
          </mc:Choice>
          <mc:Fallback xmlns="">
            <p:pic>
              <p:nvPicPr>
                <p:cNvPr id="31" name="Ink 30">
                  <a:extLst>
                    <a:ext uri="{FF2B5EF4-FFF2-40B4-BE49-F238E27FC236}">
                      <a16:creationId xmlns:a16="http://schemas.microsoft.com/office/drawing/2014/main" id="{B2ED348E-F27D-497B-AF1C-8D8DE7D3A146}"/>
                    </a:ext>
                  </a:extLst>
                </p:cNvPr>
                <p:cNvPicPr/>
                <p:nvPr/>
              </p:nvPicPr>
              <p:blipFill>
                <a:blip r:embed="rId52"/>
                <a:stretch>
                  <a:fillRect/>
                </a:stretch>
              </p:blipFill>
              <p:spPr>
                <a:xfrm>
                  <a:off x="5158646" y="1183046"/>
                  <a:ext cx="255960" cy="129240"/>
                </a:xfrm>
                <a:prstGeom prst="rect">
                  <a:avLst/>
                </a:prstGeom>
              </p:spPr>
            </p:pic>
          </mc:Fallback>
        </mc:AlternateContent>
      </p:grpSp>
      <p:grpSp>
        <p:nvGrpSpPr>
          <p:cNvPr id="114" name="Group 113">
            <a:extLst>
              <a:ext uri="{FF2B5EF4-FFF2-40B4-BE49-F238E27FC236}">
                <a16:creationId xmlns:a16="http://schemas.microsoft.com/office/drawing/2014/main" id="{B7B6EC45-4445-43A6-9590-4F40BA4C5E91}"/>
              </a:ext>
            </a:extLst>
          </p:cNvPr>
          <p:cNvGrpSpPr/>
          <p:nvPr/>
        </p:nvGrpSpPr>
        <p:grpSpPr>
          <a:xfrm>
            <a:off x="3868766" y="1962446"/>
            <a:ext cx="1909800" cy="831600"/>
            <a:chOff x="3868766" y="1962446"/>
            <a:chExt cx="1909800" cy="831600"/>
          </a:xfrm>
        </p:grpSpPr>
        <mc:AlternateContent xmlns:mc="http://schemas.openxmlformats.org/markup-compatibility/2006" xmlns:p14="http://schemas.microsoft.com/office/powerpoint/2010/main">
          <mc:Choice Requires="p14">
            <p:contentPart p14:bwMode="auto" r:id="rId53">
              <p14:nvContentPartPr>
                <p14:cNvPr id="36" name="Ink 35">
                  <a:extLst>
                    <a:ext uri="{FF2B5EF4-FFF2-40B4-BE49-F238E27FC236}">
                      <a16:creationId xmlns:a16="http://schemas.microsoft.com/office/drawing/2014/main" id="{0855310F-C195-48F1-9C95-171F5D9CDEAF}"/>
                    </a:ext>
                  </a:extLst>
                </p14:cNvPr>
                <p14:cNvContentPartPr/>
                <p14:nvPr/>
              </p14:nvContentPartPr>
              <p14:xfrm>
                <a:off x="4468166" y="2194646"/>
                <a:ext cx="121680" cy="97920"/>
              </p14:xfrm>
            </p:contentPart>
          </mc:Choice>
          <mc:Fallback xmlns="">
            <p:pic>
              <p:nvPicPr>
                <p:cNvPr id="36" name="Ink 35">
                  <a:extLst>
                    <a:ext uri="{FF2B5EF4-FFF2-40B4-BE49-F238E27FC236}">
                      <a16:creationId xmlns:a16="http://schemas.microsoft.com/office/drawing/2014/main" id="{0855310F-C195-48F1-9C95-171F5D9CDEAF}"/>
                    </a:ext>
                  </a:extLst>
                </p:cNvPr>
                <p:cNvPicPr/>
                <p:nvPr/>
              </p:nvPicPr>
              <p:blipFill>
                <a:blip r:embed="rId54"/>
                <a:stretch>
                  <a:fillRect/>
                </a:stretch>
              </p:blipFill>
              <p:spPr>
                <a:xfrm>
                  <a:off x="4450526" y="2176646"/>
                  <a:ext cx="157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7" name="Ink 36">
                  <a:extLst>
                    <a:ext uri="{FF2B5EF4-FFF2-40B4-BE49-F238E27FC236}">
                      <a16:creationId xmlns:a16="http://schemas.microsoft.com/office/drawing/2014/main" id="{148C808B-D59E-478D-B468-4DB009D29610}"/>
                    </a:ext>
                  </a:extLst>
                </p14:cNvPr>
                <p14:cNvContentPartPr/>
                <p14:nvPr/>
              </p14:nvContentPartPr>
              <p14:xfrm>
                <a:off x="4496966" y="2161526"/>
                <a:ext cx="126720" cy="171000"/>
              </p14:xfrm>
            </p:contentPart>
          </mc:Choice>
          <mc:Fallback xmlns="">
            <p:pic>
              <p:nvPicPr>
                <p:cNvPr id="37" name="Ink 36">
                  <a:extLst>
                    <a:ext uri="{FF2B5EF4-FFF2-40B4-BE49-F238E27FC236}">
                      <a16:creationId xmlns:a16="http://schemas.microsoft.com/office/drawing/2014/main" id="{148C808B-D59E-478D-B468-4DB009D29610}"/>
                    </a:ext>
                  </a:extLst>
                </p:cNvPr>
                <p:cNvPicPr/>
                <p:nvPr/>
              </p:nvPicPr>
              <p:blipFill>
                <a:blip r:embed="rId56"/>
                <a:stretch>
                  <a:fillRect/>
                </a:stretch>
              </p:blipFill>
              <p:spPr>
                <a:xfrm>
                  <a:off x="4478966" y="2143886"/>
                  <a:ext cx="16236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8" name="Ink 37">
                  <a:extLst>
                    <a:ext uri="{FF2B5EF4-FFF2-40B4-BE49-F238E27FC236}">
                      <a16:creationId xmlns:a16="http://schemas.microsoft.com/office/drawing/2014/main" id="{08C8A277-8363-4DEB-A4C4-B79EA9F36EC9}"/>
                    </a:ext>
                  </a:extLst>
                </p14:cNvPr>
                <p14:cNvContentPartPr/>
                <p14:nvPr/>
              </p14:nvContentPartPr>
              <p14:xfrm>
                <a:off x="4755446" y="2074046"/>
                <a:ext cx="136080" cy="240480"/>
              </p14:xfrm>
            </p:contentPart>
          </mc:Choice>
          <mc:Fallback xmlns="">
            <p:pic>
              <p:nvPicPr>
                <p:cNvPr id="38" name="Ink 37">
                  <a:extLst>
                    <a:ext uri="{FF2B5EF4-FFF2-40B4-BE49-F238E27FC236}">
                      <a16:creationId xmlns:a16="http://schemas.microsoft.com/office/drawing/2014/main" id="{08C8A277-8363-4DEB-A4C4-B79EA9F36EC9}"/>
                    </a:ext>
                  </a:extLst>
                </p:cNvPr>
                <p:cNvPicPr/>
                <p:nvPr/>
              </p:nvPicPr>
              <p:blipFill>
                <a:blip r:embed="rId58"/>
                <a:stretch>
                  <a:fillRect/>
                </a:stretch>
              </p:blipFill>
              <p:spPr>
                <a:xfrm>
                  <a:off x="4737446" y="2056046"/>
                  <a:ext cx="17172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39" name="Ink 38">
                  <a:extLst>
                    <a:ext uri="{FF2B5EF4-FFF2-40B4-BE49-F238E27FC236}">
                      <a16:creationId xmlns:a16="http://schemas.microsoft.com/office/drawing/2014/main" id="{DE26DEBB-1C02-452B-AE27-C3DD3FA72EBA}"/>
                    </a:ext>
                  </a:extLst>
                </p14:cNvPr>
                <p14:cNvContentPartPr/>
                <p14:nvPr/>
              </p14:nvContentPartPr>
              <p14:xfrm>
                <a:off x="4767686" y="2195366"/>
                <a:ext cx="162720" cy="52200"/>
              </p14:xfrm>
            </p:contentPart>
          </mc:Choice>
          <mc:Fallback xmlns="">
            <p:pic>
              <p:nvPicPr>
                <p:cNvPr id="39" name="Ink 38">
                  <a:extLst>
                    <a:ext uri="{FF2B5EF4-FFF2-40B4-BE49-F238E27FC236}">
                      <a16:creationId xmlns:a16="http://schemas.microsoft.com/office/drawing/2014/main" id="{DE26DEBB-1C02-452B-AE27-C3DD3FA72EBA}"/>
                    </a:ext>
                  </a:extLst>
                </p:cNvPr>
                <p:cNvPicPr/>
                <p:nvPr/>
              </p:nvPicPr>
              <p:blipFill>
                <a:blip r:embed="rId60"/>
                <a:stretch>
                  <a:fillRect/>
                </a:stretch>
              </p:blipFill>
              <p:spPr>
                <a:xfrm>
                  <a:off x="4750046" y="2177726"/>
                  <a:ext cx="19836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0" name="Ink 39">
                  <a:extLst>
                    <a:ext uri="{FF2B5EF4-FFF2-40B4-BE49-F238E27FC236}">
                      <a16:creationId xmlns:a16="http://schemas.microsoft.com/office/drawing/2014/main" id="{A53CDBCD-DDB2-4464-9817-FC9B1163FD52}"/>
                    </a:ext>
                  </a:extLst>
                </p14:cNvPr>
                <p14:cNvContentPartPr/>
                <p14:nvPr/>
              </p14:nvContentPartPr>
              <p14:xfrm>
                <a:off x="5078366" y="2146046"/>
                <a:ext cx="101160" cy="138960"/>
              </p14:xfrm>
            </p:contentPart>
          </mc:Choice>
          <mc:Fallback xmlns="">
            <p:pic>
              <p:nvPicPr>
                <p:cNvPr id="40" name="Ink 39">
                  <a:extLst>
                    <a:ext uri="{FF2B5EF4-FFF2-40B4-BE49-F238E27FC236}">
                      <a16:creationId xmlns:a16="http://schemas.microsoft.com/office/drawing/2014/main" id="{A53CDBCD-DDB2-4464-9817-FC9B1163FD52}"/>
                    </a:ext>
                  </a:extLst>
                </p:cNvPr>
                <p:cNvPicPr/>
                <p:nvPr/>
              </p:nvPicPr>
              <p:blipFill>
                <a:blip r:embed="rId62"/>
                <a:stretch>
                  <a:fillRect/>
                </a:stretch>
              </p:blipFill>
              <p:spPr>
                <a:xfrm>
                  <a:off x="5060366" y="2128046"/>
                  <a:ext cx="13680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1" name="Ink 40">
                  <a:extLst>
                    <a:ext uri="{FF2B5EF4-FFF2-40B4-BE49-F238E27FC236}">
                      <a16:creationId xmlns:a16="http://schemas.microsoft.com/office/drawing/2014/main" id="{AC40732D-A56A-426E-9A15-F2A271F5F07B}"/>
                    </a:ext>
                  </a:extLst>
                </p14:cNvPr>
                <p14:cNvContentPartPr/>
                <p14:nvPr/>
              </p14:nvContentPartPr>
              <p14:xfrm>
                <a:off x="5354126" y="2051006"/>
                <a:ext cx="11520" cy="183960"/>
              </p14:xfrm>
            </p:contentPart>
          </mc:Choice>
          <mc:Fallback xmlns="">
            <p:pic>
              <p:nvPicPr>
                <p:cNvPr id="41" name="Ink 40">
                  <a:extLst>
                    <a:ext uri="{FF2B5EF4-FFF2-40B4-BE49-F238E27FC236}">
                      <a16:creationId xmlns:a16="http://schemas.microsoft.com/office/drawing/2014/main" id="{AC40732D-A56A-426E-9A15-F2A271F5F07B}"/>
                    </a:ext>
                  </a:extLst>
                </p:cNvPr>
                <p:cNvPicPr/>
                <p:nvPr/>
              </p:nvPicPr>
              <p:blipFill>
                <a:blip r:embed="rId64"/>
                <a:stretch>
                  <a:fillRect/>
                </a:stretch>
              </p:blipFill>
              <p:spPr>
                <a:xfrm>
                  <a:off x="5336486" y="2033366"/>
                  <a:ext cx="471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2" name="Ink 41">
                  <a:extLst>
                    <a:ext uri="{FF2B5EF4-FFF2-40B4-BE49-F238E27FC236}">
                      <a16:creationId xmlns:a16="http://schemas.microsoft.com/office/drawing/2014/main" id="{33BE9D4C-CA82-4DF4-85CC-5FD1BE3CC804}"/>
                    </a:ext>
                  </a:extLst>
                </p14:cNvPr>
                <p14:cNvContentPartPr/>
                <p14:nvPr/>
              </p14:nvContentPartPr>
              <p14:xfrm>
                <a:off x="5495246" y="2024006"/>
                <a:ext cx="31680" cy="209520"/>
              </p14:xfrm>
            </p:contentPart>
          </mc:Choice>
          <mc:Fallback xmlns="">
            <p:pic>
              <p:nvPicPr>
                <p:cNvPr id="42" name="Ink 41">
                  <a:extLst>
                    <a:ext uri="{FF2B5EF4-FFF2-40B4-BE49-F238E27FC236}">
                      <a16:creationId xmlns:a16="http://schemas.microsoft.com/office/drawing/2014/main" id="{33BE9D4C-CA82-4DF4-85CC-5FD1BE3CC804}"/>
                    </a:ext>
                  </a:extLst>
                </p:cNvPr>
                <p:cNvPicPr/>
                <p:nvPr/>
              </p:nvPicPr>
              <p:blipFill>
                <a:blip r:embed="rId66"/>
                <a:stretch>
                  <a:fillRect/>
                </a:stretch>
              </p:blipFill>
              <p:spPr>
                <a:xfrm>
                  <a:off x="5477606" y="2006366"/>
                  <a:ext cx="6732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3" name="Ink 42">
                  <a:extLst>
                    <a:ext uri="{FF2B5EF4-FFF2-40B4-BE49-F238E27FC236}">
                      <a16:creationId xmlns:a16="http://schemas.microsoft.com/office/drawing/2014/main" id="{93F54B4D-6358-4788-9D6F-E115A5D7910A}"/>
                    </a:ext>
                  </a:extLst>
                </p14:cNvPr>
                <p14:cNvContentPartPr/>
                <p14:nvPr/>
              </p14:nvContentPartPr>
              <p14:xfrm>
                <a:off x="5255126" y="1962446"/>
                <a:ext cx="389520" cy="78480"/>
              </p14:xfrm>
            </p:contentPart>
          </mc:Choice>
          <mc:Fallback xmlns="">
            <p:pic>
              <p:nvPicPr>
                <p:cNvPr id="43" name="Ink 42">
                  <a:extLst>
                    <a:ext uri="{FF2B5EF4-FFF2-40B4-BE49-F238E27FC236}">
                      <a16:creationId xmlns:a16="http://schemas.microsoft.com/office/drawing/2014/main" id="{93F54B4D-6358-4788-9D6F-E115A5D7910A}"/>
                    </a:ext>
                  </a:extLst>
                </p:cNvPr>
                <p:cNvPicPr/>
                <p:nvPr/>
              </p:nvPicPr>
              <p:blipFill>
                <a:blip r:embed="rId68"/>
                <a:stretch>
                  <a:fillRect/>
                </a:stretch>
              </p:blipFill>
              <p:spPr>
                <a:xfrm>
                  <a:off x="5237126" y="1944446"/>
                  <a:ext cx="42516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4" name="Ink 43">
                  <a:extLst>
                    <a:ext uri="{FF2B5EF4-FFF2-40B4-BE49-F238E27FC236}">
                      <a16:creationId xmlns:a16="http://schemas.microsoft.com/office/drawing/2014/main" id="{BE7509A7-6E90-4B78-8807-A2C0E588E9C8}"/>
                    </a:ext>
                  </a:extLst>
                </p14:cNvPr>
                <p14:cNvContentPartPr/>
                <p14:nvPr/>
              </p14:nvContentPartPr>
              <p14:xfrm>
                <a:off x="3912326" y="2353766"/>
                <a:ext cx="1866240" cy="130680"/>
              </p14:xfrm>
            </p:contentPart>
          </mc:Choice>
          <mc:Fallback xmlns="">
            <p:pic>
              <p:nvPicPr>
                <p:cNvPr id="44" name="Ink 43">
                  <a:extLst>
                    <a:ext uri="{FF2B5EF4-FFF2-40B4-BE49-F238E27FC236}">
                      <a16:creationId xmlns:a16="http://schemas.microsoft.com/office/drawing/2014/main" id="{BE7509A7-6E90-4B78-8807-A2C0E588E9C8}"/>
                    </a:ext>
                  </a:extLst>
                </p:cNvPr>
                <p:cNvPicPr/>
                <p:nvPr/>
              </p:nvPicPr>
              <p:blipFill>
                <a:blip r:embed="rId70"/>
                <a:stretch>
                  <a:fillRect/>
                </a:stretch>
              </p:blipFill>
              <p:spPr>
                <a:xfrm>
                  <a:off x="3894686" y="2335766"/>
                  <a:ext cx="190188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5" name="Ink 44">
                  <a:extLst>
                    <a:ext uri="{FF2B5EF4-FFF2-40B4-BE49-F238E27FC236}">
                      <a16:creationId xmlns:a16="http://schemas.microsoft.com/office/drawing/2014/main" id="{6B730C2A-8B6E-4042-A737-6D6FBDBA0166}"/>
                    </a:ext>
                  </a:extLst>
                </p14:cNvPr>
                <p14:cNvContentPartPr/>
                <p14:nvPr/>
              </p14:nvContentPartPr>
              <p14:xfrm>
                <a:off x="4586966" y="2556806"/>
                <a:ext cx="196560" cy="237240"/>
              </p14:xfrm>
            </p:contentPart>
          </mc:Choice>
          <mc:Fallback xmlns="">
            <p:pic>
              <p:nvPicPr>
                <p:cNvPr id="45" name="Ink 44">
                  <a:extLst>
                    <a:ext uri="{FF2B5EF4-FFF2-40B4-BE49-F238E27FC236}">
                      <a16:creationId xmlns:a16="http://schemas.microsoft.com/office/drawing/2014/main" id="{6B730C2A-8B6E-4042-A737-6D6FBDBA0166}"/>
                    </a:ext>
                  </a:extLst>
                </p:cNvPr>
                <p:cNvPicPr/>
                <p:nvPr/>
              </p:nvPicPr>
              <p:blipFill>
                <a:blip r:embed="rId72"/>
                <a:stretch>
                  <a:fillRect/>
                </a:stretch>
              </p:blipFill>
              <p:spPr>
                <a:xfrm>
                  <a:off x="4568966" y="2539166"/>
                  <a:ext cx="232200" cy="2728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48" name="Ink 47">
                  <a:extLst>
                    <a:ext uri="{FF2B5EF4-FFF2-40B4-BE49-F238E27FC236}">
                      <a16:creationId xmlns:a16="http://schemas.microsoft.com/office/drawing/2014/main" id="{F51EE0DF-4E7D-474E-88D3-EB8E04166918}"/>
                    </a:ext>
                  </a:extLst>
                </p14:cNvPr>
                <p14:cNvContentPartPr/>
                <p14:nvPr/>
              </p14:nvContentPartPr>
              <p14:xfrm>
                <a:off x="3868766" y="2093126"/>
                <a:ext cx="143640" cy="268560"/>
              </p14:xfrm>
            </p:contentPart>
          </mc:Choice>
          <mc:Fallback xmlns="">
            <p:pic>
              <p:nvPicPr>
                <p:cNvPr id="48" name="Ink 47">
                  <a:extLst>
                    <a:ext uri="{FF2B5EF4-FFF2-40B4-BE49-F238E27FC236}">
                      <a16:creationId xmlns:a16="http://schemas.microsoft.com/office/drawing/2014/main" id="{F51EE0DF-4E7D-474E-88D3-EB8E04166918}"/>
                    </a:ext>
                  </a:extLst>
                </p:cNvPr>
                <p:cNvPicPr/>
                <p:nvPr/>
              </p:nvPicPr>
              <p:blipFill>
                <a:blip r:embed="rId74"/>
                <a:stretch>
                  <a:fillRect/>
                </a:stretch>
              </p:blipFill>
              <p:spPr>
                <a:xfrm>
                  <a:off x="3851126" y="2075486"/>
                  <a:ext cx="179280" cy="304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9" name="Ink 48">
                  <a:extLst>
                    <a:ext uri="{FF2B5EF4-FFF2-40B4-BE49-F238E27FC236}">
                      <a16:creationId xmlns:a16="http://schemas.microsoft.com/office/drawing/2014/main" id="{010D39D2-5B38-4ED2-BB9C-34B7FABBF032}"/>
                    </a:ext>
                  </a:extLst>
                </p14:cNvPr>
                <p14:cNvContentPartPr/>
                <p14:nvPr/>
              </p14:nvContentPartPr>
              <p14:xfrm>
                <a:off x="4135526" y="2077286"/>
                <a:ext cx="132120" cy="239400"/>
              </p14:xfrm>
            </p:contentPart>
          </mc:Choice>
          <mc:Fallback xmlns="">
            <p:pic>
              <p:nvPicPr>
                <p:cNvPr id="49" name="Ink 48">
                  <a:extLst>
                    <a:ext uri="{FF2B5EF4-FFF2-40B4-BE49-F238E27FC236}">
                      <a16:creationId xmlns:a16="http://schemas.microsoft.com/office/drawing/2014/main" id="{010D39D2-5B38-4ED2-BB9C-34B7FABBF032}"/>
                    </a:ext>
                  </a:extLst>
                </p:cNvPr>
                <p:cNvPicPr/>
                <p:nvPr/>
              </p:nvPicPr>
              <p:blipFill>
                <a:blip r:embed="rId76"/>
                <a:stretch>
                  <a:fillRect/>
                </a:stretch>
              </p:blipFill>
              <p:spPr>
                <a:xfrm>
                  <a:off x="4117526" y="2059286"/>
                  <a:ext cx="167760" cy="275040"/>
                </a:xfrm>
                <a:prstGeom prst="rect">
                  <a:avLst/>
                </a:prstGeom>
              </p:spPr>
            </p:pic>
          </mc:Fallback>
        </mc:AlternateContent>
      </p:grpSp>
      <p:grpSp>
        <p:nvGrpSpPr>
          <p:cNvPr id="124" name="Group 123">
            <a:extLst>
              <a:ext uri="{FF2B5EF4-FFF2-40B4-BE49-F238E27FC236}">
                <a16:creationId xmlns:a16="http://schemas.microsoft.com/office/drawing/2014/main" id="{F367492A-622E-4826-952F-E144084A5D67}"/>
              </a:ext>
            </a:extLst>
          </p:cNvPr>
          <p:cNvGrpSpPr/>
          <p:nvPr/>
        </p:nvGrpSpPr>
        <p:grpSpPr>
          <a:xfrm>
            <a:off x="3651326" y="2782166"/>
            <a:ext cx="1882440" cy="742320"/>
            <a:chOff x="3651326" y="2782166"/>
            <a:chExt cx="1882440" cy="742320"/>
          </a:xfrm>
        </p:grpSpPr>
        <mc:AlternateContent xmlns:mc="http://schemas.openxmlformats.org/markup-compatibility/2006" xmlns:p14="http://schemas.microsoft.com/office/powerpoint/2010/main">
          <mc:Choice Requires="p14">
            <p:contentPart p14:bwMode="auto" r:id="rId77">
              <p14:nvContentPartPr>
                <p14:cNvPr id="115" name="Ink 114">
                  <a:extLst>
                    <a:ext uri="{FF2B5EF4-FFF2-40B4-BE49-F238E27FC236}">
                      <a16:creationId xmlns:a16="http://schemas.microsoft.com/office/drawing/2014/main" id="{F7C505EB-704D-4A79-B578-CD0A1C51C7A5}"/>
                    </a:ext>
                  </a:extLst>
                </p14:cNvPr>
                <p14:cNvContentPartPr/>
                <p14:nvPr/>
              </p14:nvContentPartPr>
              <p14:xfrm>
                <a:off x="3858326" y="3062606"/>
                <a:ext cx="155520" cy="208080"/>
              </p14:xfrm>
            </p:contentPart>
          </mc:Choice>
          <mc:Fallback xmlns="">
            <p:pic>
              <p:nvPicPr>
                <p:cNvPr id="115" name="Ink 114">
                  <a:extLst>
                    <a:ext uri="{FF2B5EF4-FFF2-40B4-BE49-F238E27FC236}">
                      <a16:creationId xmlns:a16="http://schemas.microsoft.com/office/drawing/2014/main" id="{F7C505EB-704D-4A79-B578-CD0A1C51C7A5}"/>
                    </a:ext>
                  </a:extLst>
                </p:cNvPr>
                <p:cNvPicPr/>
                <p:nvPr/>
              </p:nvPicPr>
              <p:blipFill>
                <a:blip r:embed="rId78"/>
                <a:stretch>
                  <a:fillRect/>
                </a:stretch>
              </p:blipFill>
              <p:spPr>
                <a:xfrm>
                  <a:off x="3840686" y="3044966"/>
                  <a:ext cx="19116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6" name="Ink 115">
                  <a:extLst>
                    <a:ext uri="{FF2B5EF4-FFF2-40B4-BE49-F238E27FC236}">
                      <a16:creationId xmlns:a16="http://schemas.microsoft.com/office/drawing/2014/main" id="{30CDD28B-4128-442B-80AF-D81C111B3CA9}"/>
                    </a:ext>
                  </a:extLst>
                </p14:cNvPr>
                <p14:cNvContentPartPr/>
                <p14:nvPr/>
              </p14:nvContentPartPr>
              <p14:xfrm>
                <a:off x="4099886" y="3059366"/>
                <a:ext cx="128520" cy="234720"/>
              </p14:xfrm>
            </p:contentPart>
          </mc:Choice>
          <mc:Fallback xmlns="">
            <p:pic>
              <p:nvPicPr>
                <p:cNvPr id="116" name="Ink 115">
                  <a:extLst>
                    <a:ext uri="{FF2B5EF4-FFF2-40B4-BE49-F238E27FC236}">
                      <a16:creationId xmlns:a16="http://schemas.microsoft.com/office/drawing/2014/main" id="{30CDD28B-4128-442B-80AF-D81C111B3CA9}"/>
                    </a:ext>
                  </a:extLst>
                </p:cNvPr>
                <p:cNvPicPr/>
                <p:nvPr/>
              </p:nvPicPr>
              <p:blipFill>
                <a:blip r:embed="rId80"/>
                <a:stretch>
                  <a:fillRect/>
                </a:stretch>
              </p:blipFill>
              <p:spPr>
                <a:xfrm>
                  <a:off x="4081886" y="3041726"/>
                  <a:ext cx="1641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7" name="Ink 116">
                  <a:extLst>
                    <a:ext uri="{FF2B5EF4-FFF2-40B4-BE49-F238E27FC236}">
                      <a16:creationId xmlns:a16="http://schemas.microsoft.com/office/drawing/2014/main" id="{A1300215-D2BD-477E-97C0-9A56C93153C0}"/>
                    </a:ext>
                  </a:extLst>
                </p14:cNvPr>
                <p14:cNvContentPartPr/>
                <p14:nvPr/>
              </p14:nvContentPartPr>
              <p14:xfrm>
                <a:off x="4418486" y="3095366"/>
                <a:ext cx="19080" cy="187560"/>
              </p14:xfrm>
            </p:contentPart>
          </mc:Choice>
          <mc:Fallback xmlns="">
            <p:pic>
              <p:nvPicPr>
                <p:cNvPr id="117" name="Ink 116">
                  <a:extLst>
                    <a:ext uri="{FF2B5EF4-FFF2-40B4-BE49-F238E27FC236}">
                      <a16:creationId xmlns:a16="http://schemas.microsoft.com/office/drawing/2014/main" id="{A1300215-D2BD-477E-97C0-9A56C93153C0}"/>
                    </a:ext>
                  </a:extLst>
                </p:cNvPr>
                <p:cNvPicPr/>
                <p:nvPr/>
              </p:nvPicPr>
              <p:blipFill>
                <a:blip r:embed="rId82"/>
                <a:stretch>
                  <a:fillRect/>
                </a:stretch>
              </p:blipFill>
              <p:spPr>
                <a:xfrm>
                  <a:off x="4400486" y="3077366"/>
                  <a:ext cx="5472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8" name="Ink 117">
                  <a:extLst>
                    <a:ext uri="{FF2B5EF4-FFF2-40B4-BE49-F238E27FC236}">
                      <a16:creationId xmlns:a16="http://schemas.microsoft.com/office/drawing/2014/main" id="{FDF2E54A-743D-40D6-95C7-C22F6DAA0DE2}"/>
                    </a:ext>
                  </a:extLst>
                </p14:cNvPr>
                <p14:cNvContentPartPr/>
                <p14:nvPr/>
              </p14:nvContentPartPr>
              <p14:xfrm>
                <a:off x="4559246" y="3075566"/>
                <a:ext cx="31320" cy="178560"/>
              </p14:xfrm>
            </p:contentPart>
          </mc:Choice>
          <mc:Fallback xmlns="">
            <p:pic>
              <p:nvPicPr>
                <p:cNvPr id="118" name="Ink 117">
                  <a:extLst>
                    <a:ext uri="{FF2B5EF4-FFF2-40B4-BE49-F238E27FC236}">
                      <a16:creationId xmlns:a16="http://schemas.microsoft.com/office/drawing/2014/main" id="{FDF2E54A-743D-40D6-95C7-C22F6DAA0DE2}"/>
                    </a:ext>
                  </a:extLst>
                </p:cNvPr>
                <p:cNvPicPr/>
                <p:nvPr/>
              </p:nvPicPr>
              <p:blipFill>
                <a:blip r:embed="rId84"/>
                <a:stretch>
                  <a:fillRect/>
                </a:stretch>
              </p:blipFill>
              <p:spPr>
                <a:xfrm>
                  <a:off x="4541606" y="3057926"/>
                  <a:ext cx="6696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19" name="Ink 118">
                  <a:extLst>
                    <a:ext uri="{FF2B5EF4-FFF2-40B4-BE49-F238E27FC236}">
                      <a16:creationId xmlns:a16="http://schemas.microsoft.com/office/drawing/2014/main" id="{E8D1C838-AC96-4465-AFE2-B13D50A3C5B0}"/>
                    </a:ext>
                  </a:extLst>
                </p14:cNvPr>
                <p14:cNvContentPartPr/>
                <p14:nvPr/>
              </p14:nvContentPartPr>
              <p14:xfrm>
                <a:off x="4325966" y="3025166"/>
                <a:ext cx="329760" cy="59400"/>
              </p14:xfrm>
            </p:contentPart>
          </mc:Choice>
          <mc:Fallback xmlns="">
            <p:pic>
              <p:nvPicPr>
                <p:cNvPr id="119" name="Ink 118">
                  <a:extLst>
                    <a:ext uri="{FF2B5EF4-FFF2-40B4-BE49-F238E27FC236}">
                      <a16:creationId xmlns:a16="http://schemas.microsoft.com/office/drawing/2014/main" id="{E8D1C838-AC96-4465-AFE2-B13D50A3C5B0}"/>
                    </a:ext>
                  </a:extLst>
                </p:cNvPr>
                <p:cNvPicPr/>
                <p:nvPr/>
              </p:nvPicPr>
              <p:blipFill>
                <a:blip r:embed="rId86"/>
                <a:stretch>
                  <a:fillRect/>
                </a:stretch>
              </p:blipFill>
              <p:spPr>
                <a:xfrm>
                  <a:off x="4308326" y="3007166"/>
                  <a:ext cx="36540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20" name="Ink 119">
                  <a:extLst>
                    <a:ext uri="{FF2B5EF4-FFF2-40B4-BE49-F238E27FC236}">
                      <a16:creationId xmlns:a16="http://schemas.microsoft.com/office/drawing/2014/main" id="{8B8E876B-D892-46AE-A34B-5305A3ACC7D4}"/>
                    </a:ext>
                  </a:extLst>
                </p14:cNvPr>
                <p14:cNvContentPartPr/>
                <p14:nvPr/>
              </p14:nvContentPartPr>
              <p14:xfrm>
                <a:off x="4768766" y="3125246"/>
                <a:ext cx="149760" cy="139320"/>
              </p14:xfrm>
            </p:contentPart>
          </mc:Choice>
          <mc:Fallback xmlns="">
            <p:pic>
              <p:nvPicPr>
                <p:cNvPr id="120" name="Ink 119">
                  <a:extLst>
                    <a:ext uri="{FF2B5EF4-FFF2-40B4-BE49-F238E27FC236}">
                      <a16:creationId xmlns:a16="http://schemas.microsoft.com/office/drawing/2014/main" id="{8B8E876B-D892-46AE-A34B-5305A3ACC7D4}"/>
                    </a:ext>
                  </a:extLst>
                </p:cNvPr>
                <p:cNvPicPr/>
                <p:nvPr/>
              </p:nvPicPr>
              <p:blipFill>
                <a:blip r:embed="rId88"/>
                <a:stretch>
                  <a:fillRect/>
                </a:stretch>
              </p:blipFill>
              <p:spPr>
                <a:xfrm>
                  <a:off x="4750766" y="3107606"/>
                  <a:ext cx="1854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21" name="Ink 120">
                  <a:extLst>
                    <a:ext uri="{FF2B5EF4-FFF2-40B4-BE49-F238E27FC236}">
                      <a16:creationId xmlns:a16="http://schemas.microsoft.com/office/drawing/2014/main" id="{23756D5E-AA7B-4C23-B849-3BD9E1615976}"/>
                    </a:ext>
                  </a:extLst>
                </p14:cNvPr>
                <p14:cNvContentPartPr/>
                <p14:nvPr/>
              </p14:nvContentPartPr>
              <p14:xfrm>
                <a:off x="4954526" y="3132806"/>
                <a:ext cx="204840" cy="121680"/>
              </p14:xfrm>
            </p:contentPart>
          </mc:Choice>
          <mc:Fallback xmlns="">
            <p:pic>
              <p:nvPicPr>
                <p:cNvPr id="121" name="Ink 120">
                  <a:extLst>
                    <a:ext uri="{FF2B5EF4-FFF2-40B4-BE49-F238E27FC236}">
                      <a16:creationId xmlns:a16="http://schemas.microsoft.com/office/drawing/2014/main" id="{23756D5E-AA7B-4C23-B849-3BD9E1615976}"/>
                    </a:ext>
                  </a:extLst>
                </p:cNvPr>
                <p:cNvPicPr/>
                <p:nvPr/>
              </p:nvPicPr>
              <p:blipFill>
                <a:blip r:embed="rId90"/>
                <a:stretch>
                  <a:fillRect/>
                </a:stretch>
              </p:blipFill>
              <p:spPr>
                <a:xfrm>
                  <a:off x="4936526" y="3114806"/>
                  <a:ext cx="2404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22" name="Ink 121">
                  <a:extLst>
                    <a:ext uri="{FF2B5EF4-FFF2-40B4-BE49-F238E27FC236}">
                      <a16:creationId xmlns:a16="http://schemas.microsoft.com/office/drawing/2014/main" id="{FED13504-4D0B-4699-8602-4BDD1B8CF762}"/>
                    </a:ext>
                  </a:extLst>
                </p14:cNvPr>
                <p14:cNvContentPartPr/>
                <p14:nvPr/>
              </p14:nvContentPartPr>
              <p14:xfrm>
                <a:off x="5237486" y="2962886"/>
                <a:ext cx="211320" cy="101880"/>
              </p14:xfrm>
            </p:contentPart>
          </mc:Choice>
          <mc:Fallback xmlns="">
            <p:pic>
              <p:nvPicPr>
                <p:cNvPr id="122" name="Ink 121">
                  <a:extLst>
                    <a:ext uri="{FF2B5EF4-FFF2-40B4-BE49-F238E27FC236}">
                      <a16:creationId xmlns:a16="http://schemas.microsoft.com/office/drawing/2014/main" id="{FED13504-4D0B-4699-8602-4BDD1B8CF762}"/>
                    </a:ext>
                  </a:extLst>
                </p:cNvPr>
                <p:cNvPicPr/>
                <p:nvPr/>
              </p:nvPicPr>
              <p:blipFill>
                <a:blip r:embed="rId92"/>
                <a:stretch>
                  <a:fillRect/>
                </a:stretch>
              </p:blipFill>
              <p:spPr>
                <a:xfrm>
                  <a:off x="5219486" y="2944886"/>
                  <a:ext cx="24696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23" name="Ink 122">
                  <a:extLst>
                    <a:ext uri="{FF2B5EF4-FFF2-40B4-BE49-F238E27FC236}">
                      <a16:creationId xmlns:a16="http://schemas.microsoft.com/office/drawing/2014/main" id="{70E024CD-26AA-4AF5-BF91-DF671B917733}"/>
                    </a:ext>
                  </a:extLst>
                </p14:cNvPr>
                <p14:cNvContentPartPr/>
                <p14:nvPr/>
              </p14:nvContentPartPr>
              <p14:xfrm>
                <a:off x="3651326" y="2782166"/>
                <a:ext cx="1882440" cy="742320"/>
              </p14:xfrm>
            </p:contentPart>
          </mc:Choice>
          <mc:Fallback xmlns="">
            <p:pic>
              <p:nvPicPr>
                <p:cNvPr id="123" name="Ink 122">
                  <a:extLst>
                    <a:ext uri="{FF2B5EF4-FFF2-40B4-BE49-F238E27FC236}">
                      <a16:creationId xmlns:a16="http://schemas.microsoft.com/office/drawing/2014/main" id="{70E024CD-26AA-4AF5-BF91-DF671B917733}"/>
                    </a:ext>
                  </a:extLst>
                </p:cNvPr>
                <p:cNvPicPr/>
                <p:nvPr/>
              </p:nvPicPr>
              <p:blipFill>
                <a:blip r:embed="rId94"/>
                <a:stretch>
                  <a:fillRect/>
                </a:stretch>
              </p:blipFill>
              <p:spPr>
                <a:xfrm>
                  <a:off x="3633326" y="2764166"/>
                  <a:ext cx="1918080" cy="77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5">
            <p14:nvContentPartPr>
              <p14:cNvPr id="125" name="Ink 124">
                <a:extLst>
                  <a:ext uri="{FF2B5EF4-FFF2-40B4-BE49-F238E27FC236}">
                    <a16:creationId xmlns:a16="http://schemas.microsoft.com/office/drawing/2014/main" id="{E1A395A3-00FF-414E-ADEC-D4E5C1F3DF7C}"/>
                  </a:ext>
                </a:extLst>
              </p14:cNvPr>
              <p14:cNvContentPartPr/>
              <p14:nvPr/>
            </p14:nvContentPartPr>
            <p14:xfrm>
              <a:off x="3729806" y="2891246"/>
              <a:ext cx="1767240" cy="515160"/>
            </p14:xfrm>
          </p:contentPart>
        </mc:Choice>
        <mc:Fallback xmlns="">
          <p:pic>
            <p:nvPicPr>
              <p:cNvPr id="125" name="Ink 124">
                <a:extLst>
                  <a:ext uri="{FF2B5EF4-FFF2-40B4-BE49-F238E27FC236}">
                    <a16:creationId xmlns:a16="http://schemas.microsoft.com/office/drawing/2014/main" id="{E1A395A3-00FF-414E-ADEC-D4E5C1F3DF7C}"/>
                  </a:ext>
                </a:extLst>
              </p:cNvPr>
              <p:cNvPicPr/>
              <p:nvPr/>
            </p:nvPicPr>
            <p:blipFill>
              <a:blip r:embed="rId96"/>
              <a:stretch>
                <a:fillRect/>
              </a:stretch>
            </p:blipFill>
            <p:spPr>
              <a:xfrm>
                <a:off x="3693806" y="2819246"/>
                <a:ext cx="1838880" cy="658800"/>
              </a:xfrm>
              <a:prstGeom prst="rect">
                <a:avLst/>
              </a:prstGeom>
            </p:spPr>
          </p:pic>
        </mc:Fallback>
      </mc:AlternateContent>
      <p:grpSp>
        <p:nvGrpSpPr>
          <p:cNvPr id="128" name="Group 127">
            <a:extLst>
              <a:ext uri="{FF2B5EF4-FFF2-40B4-BE49-F238E27FC236}">
                <a16:creationId xmlns:a16="http://schemas.microsoft.com/office/drawing/2014/main" id="{C1DD7C3D-0B2F-4000-8F7F-05A72805ACA9}"/>
              </a:ext>
            </a:extLst>
          </p:cNvPr>
          <p:cNvGrpSpPr/>
          <p:nvPr/>
        </p:nvGrpSpPr>
        <p:grpSpPr>
          <a:xfrm>
            <a:off x="306926" y="3462206"/>
            <a:ext cx="328320" cy="534600"/>
            <a:chOff x="306926" y="3462206"/>
            <a:chExt cx="328320" cy="534600"/>
          </a:xfrm>
        </p:grpSpPr>
        <mc:AlternateContent xmlns:mc="http://schemas.openxmlformats.org/markup-compatibility/2006" xmlns:p14="http://schemas.microsoft.com/office/powerpoint/2010/main">
          <mc:Choice Requires="p14">
            <p:contentPart p14:bwMode="auto" r:id="rId97">
              <p14:nvContentPartPr>
                <p14:cNvPr id="126" name="Ink 125">
                  <a:extLst>
                    <a:ext uri="{FF2B5EF4-FFF2-40B4-BE49-F238E27FC236}">
                      <a16:creationId xmlns:a16="http://schemas.microsoft.com/office/drawing/2014/main" id="{C148AAD3-9BDB-4813-8E80-15F833781F72}"/>
                    </a:ext>
                  </a:extLst>
                </p14:cNvPr>
                <p14:cNvContentPartPr/>
                <p14:nvPr/>
              </p14:nvContentPartPr>
              <p14:xfrm>
                <a:off x="306926" y="3560126"/>
                <a:ext cx="138240" cy="278640"/>
              </p14:xfrm>
            </p:contentPart>
          </mc:Choice>
          <mc:Fallback xmlns="">
            <p:pic>
              <p:nvPicPr>
                <p:cNvPr id="126" name="Ink 125">
                  <a:extLst>
                    <a:ext uri="{FF2B5EF4-FFF2-40B4-BE49-F238E27FC236}">
                      <a16:creationId xmlns:a16="http://schemas.microsoft.com/office/drawing/2014/main" id="{C148AAD3-9BDB-4813-8E80-15F833781F72}"/>
                    </a:ext>
                  </a:extLst>
                </p:cNvPr>
                <p:cNvPicPr/>
                <p:nvPr/>
              </p:nvPicPr>
              <p:blipFill>
                <a:blip r:embed="rId98"/>
                <a:stretch>
                  <a:fillRect/>
                </a:stretch>
              </p:blipFill>
              <p:spPr>
                <a:xfrm>
                  <a:off x="289286" y="3542486"/>
                  <a:ext cx="17388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27" name="Ink 126">
                  <a:extLst>
                    <a:ext uri="{FF2B5EF4-FFF2-40B4-BE49-F238E27FC236}">
                      <a16:creationId xmlns:a16="http://schemas.microsoft.com/office/drawing/2014/main" id="{B18F0671-0BF3-4F08-B6B0-535D396528E8}"/>
                    </a:ext>
                  </a:extLst>
                </p14:cNvPr>
                <p14:cNvContentPartPr/>
                <p14:nvPr/>
              </p14:nvContentPartPr>
              <p14:xfrm>
                <a:off x="495926" y="3462206"/>
                <a:ext cx="139320" cy="534600"/>
              </p14:xfrm>
            </p:contentPart>
          </mc:Choice>
          <mc:Fallback xmlns="">
            <p:pic>
              <p:nvPicPr>
                <p:cNvPr id="127" name="Ink 126">
                  <a:extLst>
                    <a:ext uri="{FF2B5EF4-FFF2-40B4-BE49-F238E27FC236}">
                      <a16:creationId xmlns:a16="http://schemas.microsoft.com/office/drawing/2014/main" id="{B18F0671-0BF3-4F08-B6B0-535D396528E8}"/>
                    </a:ext>
                  </a:extLst>
                </p:cNvPr>
                <p:cNvPicPr/>
                <p:nvPr/>
              </p:nvPicPr>
              <p:blipFill>
                <a:blip r:embed="rId100"/>
                <a:stretch>
                  <a:fillRect/>
                </a:stretch>
              </p:blipFill>
              <p:spPr>
                <a:xfrm>
                  <a:off x="478286" y="3444566"/>
                  <a:ext cx="174960" cy="570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1">
            <p14:nvContentPartPr>
              <p14:cNvPr id="135" name="Ink 134">
                <a:extLst>
                  <a:ext uri="{FF2B5EF4-FFF2-40B4-BE49-F238E27FC236}">
                    <a16:creationId xmlns:a16="http://schemas.microsoft.com/office/drawing/2014/main" id="{DF53C55B-662B-4A7F-92FB-AD5DFDF6F65B}"/>
                  </a:ext>
                </a:extLst>
              </p14:cNvPr>
              <p14:cNvContentPartPr/>
              <p14:nvPr/>
            </p14:nvContentPartPr>
            <p14:xfrm>
              <a:off x="1310606" y="3735806"/>
              <a:ext cx="284400" cy="21240"/>
            </p14:xfrm>
          </p:contentPart>
        </mc:Choice>
        <mc:Fallback xmlns="">
          <p:pic>
            <p:nvPicPr>
              <p:cNvPr id="135" name="Ink 134">
                <a:extLst>
                  <a:ext uri="{FF2B5EF4-FFF2-40B4-BE49-F238E27FC236}">
                    <a16:creationId xmlns:a16="http://schemas.microsoft.com/office/drawing/2014/main" id="{DF53C55B-662B-4A7F-92FB-AD5DFDF6F65B}"/>
                  </a:ext>
                </a:extLst>
              </p:cNvPr>
              <p:cNvPicPr/>
              <p:nvPr/>
            </p:nvPicPr>
            <p:blipFill>
              <a:blip r:embed="rId102"/>
              <a:stretch>
                <a:fillRect/>
              </a:stretch>
            </p:blipFill>
            <p:spPr>
              <a:xfrm>
                <a:off x="1292606" y="3718166"/>
                <a:ext cx="32004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60" name="Ink 159">
                <a:extLst>
                  <a:ext uri="{FF2B5EF4-FFF2-40B4-BE49-F238E27FC236}">
                    <a16:creationId xmlns:a16="http://schemas.microsoft.com/office/drawing/2014/main" id="{61F7BA7F-759A-4A09-91BC-E3BBC4D432CF}"/>
                  </a:ext>
                </a:extLst>
              </p14:cNvPr>
              <p14:cNvContentPartPr/>
              <p14:nvPr/>
            </p14:nvContentPartPr>
            <p14:xfrm>
              <a:off x="1384046" y="3900326"/>
              <a:ext cx="137520" cy="196200"/>
            </p14:xfrm>
          </p:contentPart>
        </mc:Choice>
        <mc:Fallback xmlns="">
          <p:pic>
            <p:nvPicPr>
              <p:cNvPr id="160" name="Ink 159">
                <a:extLst>
                  <a:ext uri="{FF2B5EF4-FFF2-40B4-BE49-F238E27FC236}">
                    <a16:creationId xmlns:a16="http://schemas.microsoft.com/office/drawing/2014/main" id="{61F7BA7F-759A-4A09-91BC-E3BBC4D432CF}"/>
                  </a:ext>
                </a:extLst>
              </p:cNvPr>
              <p:cNvPicPr/>
              <p:nvPr/>
            </p:nvPicPr>
            <p:blipFill>
              <a:blip r:embed="rId104"/>
              <a:stretch>
                <a:fillRect/>
              </a:stretch>
            </p:blipFill>
            <p:spPr>
              <a:xfrm>
                <a:off x="1366406" y="3882326"/>
                <a:ext cx="173160" cy="231840"/>
              </a:xfrm>
              <a:prstGeom prst="rect">
                <a:avLst/>
              </a:prstGeom>
            </p:spPr>
          </p:pic>
        </mc:Fallback>
      </mc:AlternateContent>
      <p:grpSp>
        <p:nvGrpSpPr>
          <p:cNvPr id="185" name="Group 184">
            <a:extLst>
              <a:ext uri="{FF2B5EF4-FFF2-40B4-BE49-F238E27FC236}">
                <a16:creationId xmlns:a16="http://schemas.microsoft.com/office/drawing/2014/main" id="{4C46EF64-5089-4733-93E2-F16C388DA5AB}"/>
              </a:ext>
            </a:extLst>
          </p:cNvPr>
          <p:cNvGrpSpPr/>
          <p:nvPr/>
        </p:nvGrpSpPr>
        <p:grpSpPr>
          <a:xfrm>
            <a:off x="989486" y="130046"/>
            <a:ext cx="5538600" cy="5274720"/>
            <a:chOff x="989486" y="130046"/>
            <a:chExt cx="5538600" cy="5274720"/>
          </a:xfrm>
        </p:grpSpPr>
        <mc:AlternateContent xmlns:mc="http://schemas.openxmlformats.org/markup-compatibility/2006" xmlns:p14="http://schemas.microsoft.com/office/powerpoint/2010/main">
          <mc:Choice Requires="p14">
            <p:contentPart p14:bwMode="auto" r:id="rId105">
              <p14:nvContentPartPr>
                <p14:cNvPr id="137" name="Ink 136">
                  <a:extLst>
                    <a:ext uri="{FF2B5EF4-FFF2-40B4-BE49-F238E27FC236}">
                      <a16:creationId xmlns:a16="http://schemas.microsoft.com/office/drawing/2014/main" id="{6FEEC8AA-1451-412C-B7B2-131ADAC4BDB4}"/>
                    </a:ext>
                  </a:extLst>
                </p14:cNvPr>
                <p14:cNvContentPartPr/>
                <p14:nvPr/>
              </p14:nvContentPartPr>
              <p14:xfrm>
                <a:off x="2050406" y="3701966"/>
                <a:ext cx="16920" cy="208080"/>
              </p14:xfrm>
            </p:contentPart>
          </mc:Choice>
          <mc:Fallback xmlns="">
            <p:pic>
              <p:nvPicPr>
                <p:cNvPr id="137" name="Ink 136">
                  <a:extLst>
                    <a:ext uri="{FF2B5EF4-FFF2-40B4-BE49-F238E27FC236}">
                      <a16:creationId xmlns:a16="http://schemas.microsoft.com/office/drawing/2014/main" id="{6FEEC8AA-1451-412C-B7B2-131ADAC4BDB4}"/>
                    </a:ext>
                  </a:extLst>
                </p:cNvPr>
                <p:cNvPicPr/>
                <p:nvPr/>
              </p:nvPicPr>
              <p:blipFill>
                <a:blip r:embed="rId106"/>
                <a:stretch>
                  <a:fillRect/>
                </a:stretch>
              </p:blipFill>
              <p:spPr>
                <a:xfrm>
                  <a:off x="2032406" y="3684326"/>
                  <a:ext cx="5256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38" name="Ink 137">
                  <a:extLst>
                    <a:ext uri="{FF2B5EF4-FFF2-40B4-BE49-F238E27FC236}">
                      <a16:creationId xmlns:a16="http://schemas.microsoft.com/office/drawing/2014/main" id="{1D443C22-33C4-4D20-90BE-B39B0B6156DC}"/>
                    </a:ext>
                  </a:extLst>
                </p14:cNvPr>
                <p14:cNvContentPartPr/>
                <p14:nvPr/>
              </p14:nvContentPartPr>
              <p14:xfrm>
                <a:off x="2154806" y="3710606"/>
                <a:ext cx="18720" cy="174240"/>
              </p14:xfrm>
            </p:contentPart>
          </mc:Choice>
          <mc:Fallback xmlns="">
            <p:pic>
              <p:nvPicPr>
                <p:cNvPr id="138" name="Ink 137">
                  <a:extLst>
                    <a:ext uri="{FF2B5EF4-FFF2-40B4-BE49-F238E27FC236}">
                      <a16:creationId xmlns:a16="http://schemas.microsoft.com/office/drawing/2014/main" id="{1D443C22-33C4-4D20-90BE-B39B0B6156DC}"/>
                    </a:ext>
                  </a:extLst>
                </p:cNvPr>
                <p:cNvPicPr/>
                <p:nvPr/>
              </p:nvPicPr>
              <p:blipFill>
                <a:blip r:embed="rId108"/>
                <a:stretch>
                  <a:fillRect/>
                </a:stretch>
              </p:blipFill>
              <p:spPr>
                <a:xfrm>
                  <a:off x="2136806" y="3692966"/>
                  <a:ext cx="5436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39" name="Ink 138">
                  <a:extLst>
                    <a:ext uri="{FF2B5EF4-FFF2-40B4-BE49-F238E27FC236}">
                      <a16:creationId xmlns:a16="http://schemas.microsoft.com/office/drawing/2014/main" id="{F53BB96B-E4ED-42C8-890A-2FE578E1D5AC}"/>
                    </a:ext>
                  </a:extLst>
                </p14:cNvPr>
                <p14:cNvContentPartPr/>
                <p14:nvPr/>
              </p14:nvContentPartPr>
              <p14:xfrm>
                <a:off x="1958966" y="3643286"/>
                <a:ext cx="298800" cy="67680"/>
              </p14:xfrm>
            </p:contentPart>
          </mc:Choice>
          <mc:Fallback xmlns="">
            <p:pic>
              <p:nvPicPr>
                <p:cNvPr id="139" name="Ink 138">
                  <a:extLst>
                    <a:ext uri="{FF2B5EF4-FFF2-40B4-BE49-F238E27FC236}">
                      <a16:creationId xmlns:a16="http://schemas.microsoft.com/office/drawing/2014/main" id="{F53BB96B-E4ED-42C8-890A-2FE578E1D5AC}"/>
                    </a:ext>
                  </a:extLst>
                </p:cNvPr>
                <p:cNvPicPr/>
                <p:nvPr/>
              </p:nvPicPr>
              <p:blipFill>
                <a:blip r:embed="rId110"/>
                <a:stretch>
                  <a:fillRect/>
                </a:stretch>
              </p:blipFill>
              <p:spPr>
                <a:xfrm>
                  <a:off x="1940966" y="3625646"/>
                  <a:ext cx="334440" cy="1033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40" name="Ink 139">
                  <a:extLst>
                    <a:ext uri="{FF2B5EF4-FFF2-40B4-BE49-F238E27FC236}">
                      <a16:creationId xmlns:a16="http://schemas.microsoft.com/office/drawing/2014/main" id="{A69D2521-9A9D-4591-8B09-540824E45532}"/>
                    </a:ext>
                  </a:extLst>
                </p14:cNvPr>
                <p14:cNvContentPartPr/>
                <p14:nvPr/>
              </p14:nvContentPartPr>
              <p14:xfrm>
                <a:off x="2342726" y="3751646"/>
                <a:ext cx="109080" cy="102600"/>
              </p14:xfrm>
            </p:contentPart>
          </mc:Choice>
          <mc:Fallback xmlns="">
            <p:pic>
              <p:nvPicPr>
                <p:cNvPr id="140" name="Ink 139">
                  <a:extLst>
                    <a:ext uri="{FF2B5EF4-FFF2-40B4-BE49-F238E27FC236}">
                      <a16:creationId xmlns:a16="http://schemas.microsoft.com/office/drawing/2014/main" id="{A69D2521-9A9D-4591-8B09-540824E45532}"/>
                    </a:ext>
                  </a:extLst>
                </p:cNvPr>
                <p:cNvPicPr/>
                <p:nvPr/>
              </p:nvPicPr>
              <p:blipFill>
                <a:blip r:embed="rId112"/>
                <a:stretch>
                  <a:fillRect/>
                </a:stretch>
              </p:blipFill>
              <p:spPr>
                <a:xfrm>
                  <a:off x="2324726" y="3733646"/>
                  <a:ext cx="14472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41" name="Ink 140">
                  <a:extLst>
                    <a:ext uri="{FF2B5EF4-FFF2-40B4-BE49-F238E27FC236}">
                      <a16:creationId xmlns:a16="http://schemas.microsoft.com/office/drawing/2014/main" id="{44C535E9-C9B3-48C6-81EB-79A5CAF95218}"/>
                    </a:ext>
                  </a:extLst>
                </p14:cNvPr>
                <p14:cNvContentPartPr/>
                <p14:nvPr/>
              </p14:nvContentPartPr>
              <p14:xfrm>
                <a:off x="2528846" y="3568406"/>
                <a:ext cx="166680" cy="96840"/>
              </p14:xfrm>
            </p:contentPart>
          </mc:Choice>
          <mc:Fallback xmlns="">
            <p:pic>
              <p:nvPicPr>
                <p:cNvPr id="141" name="Ink 140">
                  <a:extLst>
                    <a:ext uri="{FF2B5EF4-FFF2-40B4-BE49-F238E27FC236}">
                      <a16:creationId xmlns:a16="http://schemas.microsoft.com/office/drawing/2014/main" id="{44C535E9-C9B3-48C6-81EB-79A5CAF95218}"/>
                    </a:ext>
                  </a:extLst>
                </p:cNvPr>
                <p:cNvPicPr/>
                <p:nvPr/>
              </p:nvPicPr>
              <p:blipFill>
                <a:blip r:embed="rId114"/>
                <a:stretch>
                  <a:fillRect/>
                </a:stretch>
              </p:blipFill>
              <p:spPr>
                <a:xfrm>
                  <a:off x="2511206" y="3550406"/>
                  <a:ext cx="2023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42" name="Ink 141">
                  <a:extLst>
                    <a:ext uri="{FF2B5EF4-FFF2-40B4-BE49-F238E27FC236}">
                      <a16:creationId xmlns:a16="http://schemas.microsoft.com/office/drawing/2014/main" id="{7B746E10-0A05-43A6-A44C-129BDB952757}"/>
                    </a:ext>
                  </a:extLst>
                </p14:cNvPr>
                <p14:cNvContentPartPr/>
                <p14:nvPr/>
              </p14:nvContentPartPr>
              <p14:xfrm>
                <a:off x="1890926" y="3870086"/>
                <a:ext cx="788760" cy="137520"/>
              </p14:xfrm>
            </p:contentPart>
          </mc:Choice>
          <mc:Fallback xmlns="">
            <p:pic>
              <p:nvPicPr>
                <p:cNvPr id="142" name="Ink 141">
                  <a:extLst>
                    <a:ext uri="{FF2B5EF4-FFF2-40B4-BE49-F238E27FC236}">
                      <a16:creationId xmlns:a16="http://schemas.microsoft.com/office/drawing/2014/main" id="{7B746E10-0A05-43A6-A44C-129BDB952757}"/>
                    </a:ext>
                  </a:extLst>
                </p:cNvPr>
                <p:cNvPicPr/>
                <p:nvPr/>
              </p:nvPicPr>
              <p:blipFill>
                <a:blip r:embed="rId116"/>
                <a:stretch>
                  <a:fillRect/>
                </a:stretch>
              </p:blipFill>
              <p:spPr>
                <a:xfrm>
                  <a:off x="1873286" y="3852086"/>
                  <a:ext cx="82440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43" name="Ink 142">
                  <a:extLst>
                    <a:ext uri="{FF2B5EF4-FFF2-40B4-BE49-F238E27FC236}">
                      <a16:creationId xmlns:a16="http://schemas.microsoft.com/office/drawing/2014/main" id="{322D6C8E-0D96-4A83-B036-DFC8A974EFD0}"/>
                    </a:ext>
                  </a:extLst>
                </p14:cNvPr>
                <p14:cNvContentPartPr/>
                <p14:nvPr/>
              </p14:nvContentPartPr>
              <p14:xfrm>
                <a:off x="2188646" y="4005086"/>
                <a:ext cx="251640" cy="163440"/>
              </p14:xfrm>
            </p:contentPart>
          </mc:Choice>
          <mc:Fallback xmlns="">
            <p:pic>
              <p:nvPicPr>
                <p:cNvPr id="143" name="Ink 142">
                  <a:extLst>
                    <a:ext uri="{FF2B5EF4-FFF2-40B4-BE49-F238E27FC236}">
                      <a16:creationId xmlns:a16="http://schemas.microsoft.com/office/drawing/2014/main" id="{322D6C8E-0D96-4A83-B036-DFC8A974EFD0}"/>
                    </a:ext>
                  </a:extLst>
                </p:cNvPr>
                <p:cNvPicPr/>
                <p:nvPr/>
              </p:nvPicPr>
              <p:blipFill>
                <a:blip r:embed="rId118"/>
                <a:stretch>
                  <a:fillRect/>
                </a:stretch>
              </p:blipFill>
              <p:spPr>
                <a:xfrm>
                  <a:off x="2170646" y="3987446"/>
                  <a:ext cx="2872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29" name="Ink 128">
                  <a:extLst>
                    <a:ext uri="{FF2B5EF4-FFF2-40B4-BE49-F238E27FC236}">
                      <a16:creationId xmlns:a16="http://schemas.microsoft.com/office/drawing/2014/main" id="{434E1B87-79AD-4A51-8547-FE31F7B5119A}"/>
                    </a:ext>
                  </a:extLst>
                </p14:cNvPr>
                <p14:cNvContentPartPr/>
                <p14:nvPr/>
              </p14:nvContentPartPr>
              <p14:xfrm>
                <a:off x="998486" y="3399926"/>
                <a:ext cx="661680" cy="409320"/>
              </p14:xfrm>
            </p:contentPart>
          </mc:Choice>
          <mc:Fallback xmlns="">
            <p:pic>
              <p:nvPicPr>
                <p:cNvPr id="129" name="Ink 128">
                  <a:extLst>
                    <a:ext uri="{FF2B5EF4-FFF2-40B4-BE49-F238E27FC236}">
                      <a16:creationId xmlns:a16="http://schemas.microsoft.com/office/drawing/2014/main" id="{434E1B87-79AD-4A51-8547-FE31F7B5119A}"/>
                    </a:ext>
                  </a:extLst>
                </p:cNvPr>
                <p:cNvPicPr/>
                <p:nvPr/>
              </p:nvPicPr>
              <p:blipFill>
                <a:blip r:embed="rId120"/>
                <a:stretch>
                  <a:fillRect/>
                </a:stretch>
              </p:blipFill>
              <p:spPr>
                <a:xfrm>
                  <a:off x="980846" y="3381926"/>
                  <a:ext cx="697320" cy="4449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0" name="Ink 129">
                  <a:extLst>
                    <a:ext uri="{FF2B5EF4-FFF2-40B4-BE49-F238E27FC236}">
                      <a16:creationId xmlns:a16="http://schemas.microsoft.com/office/drawing/2014/main" id="{660226F4-20FC-44EF-ACA3-5E842AED0396}"/>
                    </a:ext>
                  </a:extLst>
                </p14:cNvPr>
                <p14:cNvContentPartPr/>
                <p14:nvPr/>
              </p14:nvContentPartPr>
              <p14:xfrm>
                <a:off x="989486" y="3809606"/>
                <a:ext cx="624960" cy="23760"/>
              </p14:xfrm>
            </p:contentPart>
          </mc:Choice>
          <mc:Fallback xmlns="">
            <p:pic>
              <p:nvPicPr>
                <p:cNvPr id="130" name="Ink 129">
                  <a:extLst>
                    <a:ext uri="{FF2B5EF4-FFF2-40B4-BE49-F238E27FC236}">
                      <a16:creationId xmlns:a16="http://schemas.microsoft.com/office/drawing/2014/main" id="{660226F4-20FC-44EF-ACA3-5E842AED0396}"/>
                    </a:ext>
                  </a:extLst>
                </p:cNvPr>
                <p:cNvPicPr/>
                <p:nvPr/>
              </p:nvPicPr>
              <p:blipFill>
                <a:blip r:embed="rId122"/>
                <a:stretch>
                  <a:fillRect/>
                </a:stretch>
              </p:blipFill>
              <p:spPr>
                <a:xfrm>
                  <a:off x="971486" y="3791966"/>
                  <a:ext cx="66060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54" name="Ink 153">
                  <a:extLst>
                    <a:ext uri="{FF2B5EF4-FFF2-40B4-BE49-F238E27FC236}">
                      <a16:creationId xmlns:a16="http://schemas.microsoft.com/office/drawing/2014/main" id="{9B86EA2A-ADC6-47EE-8A43-49C24111A0C9}"/>
                    </a:ext>
                  </a:extLst>
                </p14:cNvPr>
                <p14:cNvContentPartPr/>
                <p14:nvPr/>
              </p14:nvContentPartPr>
              <p14:xfrm>
                <a:off x="2359646" y="4413326"/>
                <a:ext cx="25200" cy="165960"/>
              </p14:xfrm>
            </p:contentPart>
          </mc:Choice>
          <mc:Fallback xmlns="">
            <p:pic>
              <p:nvPicPr>
                <p:cNvPr id="154" name="Ink 153">
                  <a:extLst>
                    <a:ext uri="{FF2B5EF4-FFF2-40B4-BE49-F238E27FC236}">
                      <a16:creationId xmlns:a16="http://schemas.microsoft.com/office/drawing/2014/main" id="{9B86EA2A-ADC6-47EE-8A43-49C24111A0C9}"/>
                    </a:ext>
                  </a:extLst>
                </p:cNvPr>
                <p:cNvPicPr/>
                <p:nvPr/>
              </p:nvPicPr>
              <p:blipFill>
                <a:blip r:embed="rId124"/>
                <a:stretch>
                  <a:fillRect/>
                </a:stretch>
              </p:blipFill>
              <p:spPr>
                <a:xfrm>
                  <a:off x="2342006" y="4395326"/>
                  <a:ext cx="608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55" name="Ink 154">
                  <a:extLst>
                    <a:ext uri="{FF2B5EF4-FFF2-40B4-BE49-F238E27FC236}">
                      <a16:creationId xmlns:a16="http://schemas.microsoft.com/office/drawing/2014/main" id="{938C7DC9-0BE3-4CE3-8AF5-78C9C03F4CFD}"/>
                    </a:ext>
                  </a:extLst>
                </p14:cNvPr>
                <p14:cNvContentPartPr/>
                <p14:nvPr/>
              </p14:nvContentPartPr>
              <p14:xfrm>
                <a:off x="2464766" y="4408646"/>
                <a:ext cx="33840" cy="167400"/>
              </p14:xfrm>
            </p:contentPart>
          </mc:Choice>
          <mc:Fallback xmlns="">
            <p:pic>
              <p:nvPicPr>
                <p:cNvPr id="155" name="Ink 154">
                  <a:extLst>
                    <a:ext uri="{FF2B5EF4-FFF2-40B4-BE49-F238E27FC236}">
                      <a16:creationId xmlns:a16="http://schemas.microsoft.com/office/drawing/2014/main" id="{938C7DC9-0BE3-4CE3-8AF5-78C9C03F4CFD}"/>
                    </a:ext>
                  </a:extLst>
                </p:cNvPr>
                <p:cNvPicPr/>
                <p:nvPr/>
              </p:nvPicPr>
              <p:blipFill>
                <a:blip r:embed="rId126"/>
                <a:stretch>
                  <a:fillRect/>
                </a:stretch>
              </p:blipFill>
              <p:spPr>
                <a:xfrm>
                  <a:off x="2447126" y="4391006"/>
                  <a:ext cx="694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56" name="Ink 155">
                  <a:extLst>
                    <a:ext uri="{FF2B5EF4-FFF2-40B4-BE49-F238E27FC236}">
                      <a16:creationId xmlns:a16="http://schemas.microsoft.com/office/drawing/2014/main" id="{5AD351A3-B8AD-43FD-80AE-F9C50952C6DE}"/>
                    </a:ext>
                  </a:extLst>
                </p14:cNvPr>
                <p14:cNvContentPartPr/>
                <p14:nvPr/>
              </p14:nvContentPartPr>
              <p14:xfrm>
                <a:off x="2255966" y="4350686"/>
                <a:ext cx="299520" cy="63720"/>
              </p14:xfrm>
            </p:contentPart>
          </mc:Choice>
          <mc:Fallback xmlns="">
            <p:pic>
              <p:nvPicPr>
                <p:cNvPr id="156" name="Ink 155">
                  <a:extLst>
                    <a:ext uri="{FF2B5EF4-FFF2-40B4-BE49-F238E27FC236}">
                      <a16:creationId xmlns:a16="http://schemas.microsoft.com/office/drawing/2014/main" id="{5AD351A3-B8AD-43FD-80AE-F9C50952C6DE}"/>
                    </a:ext>
                  </a:extLst>
                </p:cNvPr>
                <p:cNvPicPr/>
                <p:nvPr/>
              </p:nvPicPr>
              <p:blipFill>
                <a:blip r:embed="rId128"/>
                <a:stretch>
                  <a:fillRect/>
                </a:stretch>
              </p:blipFill>
              <p:spPr>
                <a:xfrm>
                  <a:off x="2237966" y="4333046"/>
                  <a:ext cx="3351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57" name="Ink 156">
                  <a:extLst>
                    <a:ext uri="{FF2B5EF4-FFF2-40B4-BE49-F238E27FC236}">
                      <a16:creationId xmlns:a16="http://schemas.microsoft.com/office/drawing/2014/main" id="{1895ED70-9BAD-411C-9298-213853F5D3F4}"/>
                    </a:ext>
                  </a:extLst>
                </p14:cNvPr>
                <p14:cNvContentPartPr/>
                <p14:nvPr/>
              </p14:nvContentPartPr>
              <p14:xfrm>
                <a:off x="1913966" y="4632206"/>
                <a:ext cx="651240" cy="101160"/>
              </p14:xfrm>
            </p:contentPart>
          </mc:Choice>
          <mc:Fallback xmlns="">
            <p:pic>
              <p:nvPicPr>
                <p:cNvPr id="157" name="Ink 156">
                  <a:extLst>
                    <a:ext uri="{FF2B5EF4-FFF2-40B4-BE49-F238E27FC236}">
                      <a16:creationId xmlns:a16="http://schemas.microsoft.com/office/drawing/2014/main" id="{1895ED70-9BAD-411C-9298-213853F5D3F4}"/>
                    </a:ext>
                  </a:extLst>
                </p:cNvPr>
                <p:cNvPicPr/>
                <p:nvPr/>
              </p:nvPicPr>
              <p:blipFill>
                <a:blip r:embed="rId130"/>
                <a:stretch>
                  <a:fillRect/>
                </a:stretch>
              </p:blipFill>
              <p:spPr>
                <a:xfrm>
                  <a:off x="1895966" y="4614206"/>
                  <a:ext cx="68688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58" name="Ink 157">
                  <a:extLst>
                    <a:ext uri="{FF2B5EF4-FFF2-40B4-BE49-F238E27FC236}">
                      <a16:creationId xmlns:a16="http://schemas.microsoft.com/office/drawing/2014/main" id="{19076B14-0E7A-46BE-B586-AB6561CD4CA6}"/>
                    </a:ext>
                  </a:extLst>
                </p14:cNvPr>
                <p14:cNvContentPartPr/>
                <p14:nvPr/>
              </p14:nvContentPartPr>
              <p14:xfrm>
                <a:off x="2214566" y="4763246"/>
                <a:ext cx="261720" cy="144720"/>
              </p14:xfrm>
            </p:contentPart>
          </mc:Choice>
          <mc:Fallback xmlns="">
            <p:pic>
              <p:nvPicPr>
                <p:cNvPr id="158" name="Ink 157">
                  <a:extLst>
                    <a:ext uri="{FF2B5EF4-FFF2-40B4-BE49-F238E27FC236}">
                      <a16:creationId xmlns:a16="http://schemas.microsoft.com/office/drawing/2014/main" id="{19076B14-0E7A-46BE-B586-AB6561CD4CA6}"/>
                    </a:ext>
                  </a:extLst>
                </p:cNvPr>
                <p:cNvPicPr/>
                <p:nvPr/>
              </p:nvPicPr>
              <p:blipFill>
                <a:blip r:embed="rId132"/>
                <a:stretch>
                  <a:fillRect/>
                </a:stretch>
              </p:blipFill>
              <p:spPr>
                <a:xfrm>
                  <a:off x="2196566" y="4745606"/>
                  <a:ext cx="29736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62" name="Ink 161">
                  <a:extLst>
                    <a:ext uri="{FF2B5EF4-FFF2-40B4-BE49-F238E27FC236}">
                      <a16:creationId xmlns:a16="http://schemas.microsoft.com/office/drawing/2014/main" id="{F76C9C17-1CE7-4A64-98AC-35A93ADA9528}"/>
                    </a:ext>
                  </a:extLst>
                </p14:cNvPr>
                <p14:cNvContentPartPr/>
                <p14:nvPr/>
              </p14:nvContentPartPr>
              <p14:xfrm>
                <a:off x="1862486" y="4393526"/>
                <a:ext cx="86040" cy="222480"/>
              </p14:xfrm>
            </p:contentPart>
          </mc:Choice>
          <mc:Fallback xmlns="">
            <p:pic>
              <p:nvPicPr>
                <p:cNvPr id="162" name="Ink 161">
                  <a:extLst>
                    <a:ext uri="{FF2B5EF4-FFF2-40B4-BE49-F238E27FC236}">
                      <a16:creationId xmlns:a16="http://schemas.microsoft.com/office/drawing/2014/main" id="{F76C9C17-1CE7-4A64-98AC-35A93ADA9528}"/>
                    </a:ext>
                  </a:extLst>
                </p:cNvPr>
                <p:cNvPicPr/>
                <p:nvPr/>
              </p:nvPicPr>
              <p:blipFill>
                <a:blip r:embed="rId134"/>
                <a:stretch>
                  <a:fillRect/>
                </a:stretch>
              </p:blipFill>
              <p:spPr>
                <a:xfrm>
                  <a:off x="1844486" y="4375526"/>
                  <a:ext cx="1216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63" name="Ink 162">
                  <a:extLst>
                    <a:ext uri="{FF2B5EF4-FFF2-40B4-BE49-F238E27FC236}">
                      <a16:creationId xmlns:a16="http://schemas.microsoft.com/office/drawing/2014/main" id="{B0CFAEEF-5706-400C-BEFE-0CA1A0752D99}"/>
                    </a:ext>
                  </a:extLst>
                </p14:cNvPr>
                <p14:cNvContentPartPr/>
                <p14:nvPr/>
              </p14:nvContentPartPr>
              <p14:xfrm>
                <a:off x="2048246" y="4379126"/>
                <a:ext cx="94320" cy="152640"/>
              </p14:xfrm>
            </p:contentPart>
          </mc:Choice>
          <mc:Fallback xmlns="">
            <p:pic>
              <p:nvPicPr>
                <p:cNvPr id="163" name="Ink 162">
                  <a:extLst>
                    <a:ext uri="{FF2B5EF4-FFF2-40B4-BE49-F238E27FC236}">
                      <a16:creationId xmlns:a16="http://schemas.microsoft.com/office/drawing/2014/main" id="{B0CFAEEF-5706-400C-BEFE-0CA1A0752D99}"/>
                    </a:ext>
                  </a:extLst>
                </p:cNvPr>
                <p:cNvPicPr/>
                <p:nvPr/>
              </p:nvPicPr>
              <p:blipFill>
                <a:blip r:embed="rId136"/>
                <a:stretch>
                  <a:fillRect/>
                </a:stretch>
              </p:blipFill>
              <p:spPr>
                <a:xfrm>
                  <a:off x="2030246" y="4361486"/>
                  <a:ext cx="12996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64" name="Ink 163">
                  <a:extLst>
                    <a:ext uri="{FF2B5EF4-FFF2-40B4-BE49-F238E27FC236}">
                      <a16:creationId xmlns:a16="http://schemas.microsoft.com/office/drawing/2014/main" id="{6F4B0BC7-4219-4CD6-9FED-CF88B44E7C75}"/>
                    </a:ext>
                  </a:extLst>
                </p14:cNvPr>
                <p14:cNvContentPartPr/>
                <p14:nvPr/>
              </p14:nvContentPartPr>
              <p14:xfrm>
                <a:off x="2072006" y="4426646"/>
                <a:ext cx="47520" cy="144360"/>
              </p14:xfrm>
            </p:contentPart>
          </mc:Choice>
          <mc:Fallback xmlns="">
            <p:pic>
              <p:nvPicPr>
                <p:cNvPr id="164" name="Ink 163">
                  <a:extLst>
                    <a:ext uri="{FF2B5EF4-FFF2-40B4-BE49-F238E27FC236}">
                      <a16:creationId xmlns:a16="http://schemas.microsoft.com/office/drawing/2014/main" id="{6F4B0BC7-4219-4CD6-9FED-CF88B44E7C75}"/>
                    </a:ext>
                  </a:extLst>
                </p:cNvPr>
                <p:cNvPicPr/>
                <p:nvPr/>
              </p:nvPicPr>
              <p:blipFill>
                <a:blip r:embed="rId138"/>
                <a:stretch>
                  <a:fillRect/>
                </a:stretch>
              </p:blipFill>
              <p:spPr>
                <a:xfrm>
                  <a:off x="2054366" y="4408646"/>
                  <a:ext cx="8316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65" name="Ink 164">
                  <a:extLst>
                    <a:ext uri="{FF2B5EF4-FFF2-40B4-BE49-F238E27FC236}">
                      <a16:creationId xmlns:a16="http://schemas.microsoft.com/office/drawing/2014/main" id="{2507C61C-CCDA-417C-B69E-7025B85FE6C1}"/>
                    </a:ext>
                  </a:extLst>
                </p14:cNvPr>
                <p14:cNvContentPartPr/>
                <p14:nvPr/>
              </p14:nvContentPartPr>
              <p14:xfrm>
                <a:off x="2930606" y="4564166"/>
                <a:ext cx="147960" cy="18000"/>
              </p14:xfrm>
            </p:contentPart>
          </mc:Choice>
          <mc:Fallback xmlns="">
            <p:pic>
              <p:nvPicPr>
                <p:cNvPr id="165" name="Ink 164">
                  <a:extLst>
                    <a:ext uri="{FF2B5EF4-FFF2-40B4-BE49-F238E27FC236}">
                      <a16:creationId xmlns:a16="http://schemas.microsoft.com/office/drawing/2014/main" id="{2507C61C-CCDA-417C-B69E-7025B85FE6C1}"/>
                    </a:ext>
                  </a:extLst>
                </p:cNvPr>
                <p:cNvPicPr/>
                <p:nvPr/>
              </p:nvPicPr>
              <p:blipFill>
                <a:blip r:embed="rId140"/>
                <a:stretch>
                  <a:fillRect/>
                </a:stretch>
              </p:blipFill>
              <p:spPr>
                <a:xfrm>
                  <a:off x="2912966" y="4546526"/>
                  <a:ext cx="18360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66" name="Ink 165">
                  <a:extLst>
                    <a:ext uri="{FF2B5EF4-FFF2-40B4-BE49-F238E27FC236}">
                      <a16:creationId xmlns:a16="http://schemas.microsoft.com/office/drawing/2014/main" id="{EE484611-1529-4404-9794-4EFEC4996014}"/>
                    </a:ext>
                  </a:extLst>
                </p14:cNvPr>
                <p14:cNvContentPartPr/>
                <p14:nvPr/>
              </p14:nvContentPartPr>
              <p14:xfrm>
                <a:off x="3004406" y="4682966"/>
                <a:ext cx="64080" cy="16560"/>
              </p14:xfrm>
            </p:contentPart>
          </mc:Choice>
          <mc:Fallback xmlns="">
            <p:pic>
              <p:nvPicPr>
                <p:cNvPr id="166" name="Ink 165">
                  <a:extLst>
                    <a:ext uri="{FF2B5EF4-FFF2-40B4-BE49-F238E27FC236}">
                      <a16:creationId xmlns:a16="http://schemas.microsoft.com/office/drawing/2014/main" id="{EE484611-1529-4404-9794-4EFEC4996014}"/>
                    </a:ext>
                  </a:extLst>
                </p:cNvPr>
                <p:cNvPicPr/>
                <p:nvPr/>
              </p:nvPicPr>
              <p:blipFill>
                <a:blip r:embed="rId142"/>
                <a:stretch>
                  <a:fillRect/>
                </a:stretch>
              </p:blipFill>
              <p:spPr>
                <a:xfrm>
                  <a:off x="2986766" y="4664966"/>
                  <a:ext cx="9972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67" name="Ink 166">
                  <a:extLst>
                    <a:ext uri="{FF2B5EF4-FFF2-40B4-BE49-F238E27FC236}">
                      <a16:creationId xmlns:a16="http://schemas.microsoft.com/office/drawing/2014/main" id="{8E6C8907-B229-4721-85BF-9AE4A9AFFF8C}"/>
                    </a:ext>
                  </a:extLst>
                </p14:cNvPr>
                <p14:cNvContentPartPr/>
                <p14:nvPr/>
              </p14:nvContentPartPr>
              <p14:xfrm>
                <a:off x="3484286" y="4394606"/>
                <a:ext cx="141480" cy="285480"/>
              </p14:xfrm>
            </p:contentPart>
          </mc:Choice>
          <mc:Fallback xmlns="">
            <p:pic>
              <p:nvPicPr>
                <p:cNvPr id="167" name="Ink 166">
                  <a:extLst>
                    <a:ext uri="{FF2B5EF4-FFF2-40B4-BE49-F238E27FC236}">
                      <a16:creationId xmlns:a16="http://schemas.microsoft.com/office/drawing/2014/main" id="{8E6C8907-B229-4721-85BF-9AE4A9AFFF8C}"/>
                    </a:ext>
                  </a:extLst>
                </p:cNvPr>
                <p:cNvPicPr/>
                <p:nvPr/>
              </p:nvPicPr>
              <p:blipFill>
                <a:blip r:embed="rId144"/>
                <a:stretch>
                  <a:fillRect/>
                </a:stretch>
              </p:blipFill>
              <p:spPr>
                <a:xfrm>
                  <a:off x="3466286" y="4376966"/>
                  <a:ext cx="17712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68" name="Ink 167">
                  <a:extLst>
                    <a:ext uri="{FF2B5EF4-FFF2-40B4-BE49-F238E27FC236}">
                      <a16:creationId xmlns:a16="http://schemas.microsoft.com/office/drawing/2014/main" id="{09862DBC-C7FC-4463-9EEC-B3F3DFCB5FF5}"/>
                    </a:ext>
                  </a:extLst>
                </p14:cNvPr>
                <p14:cNvContentPartPr/>
                <p14:nvPr/>
              </p14:nvContentPartPr>
              <p14:xfrm>
                <a:off x="3766166" y="4422326"/>
                <a:ext cx="109080" cy="235440"/>
              </p14:xfrm>
            </p:contentPart>
          </mc:Choice>
          <mc:Fallback xmlns="">
            <p:pic>
              <p:nvPicPr>
                <p:cNvPr id="168" name="Ink 167">
                  <a:extLst>
                    <a:ext uri="{FF2B5EF4-FFF2-40B4-BE49-F238E27FC236}">
                      <a16:creationId xmlns:a16="http://schemas.microsoft.com/office/drawing/2014/main" id="{09862DBC-C7FC-4463-9EEC-B3F3DFCB5FF5}"/>
                    </a:ext>
                  </a:extLst>
                </p:cNvPr>
                <p:cNvPicPr/>
                <p:nvPr/>
              </p:nvPicPr>
              <p:blipFill>
                <a:blip r:embed="rId146"/>
                <a:stretch>
                  <a:fillRect/>
                </a:stretch>
              </p:blipFill>
              <p:spPr>
                <a:xfrm>
                  <a:off x="3748526" y="4404686"/>
                  <a:ext cx="14472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69" name="Ink 168">
                  <a:extLst>
                    <a:ext uri="{FF2B5EF4-FFF2-40B4-BE49-F238E27FC236}">
                      <a16:creationId xmlns:a16="http://schemas.microsoft.com/office/drawing/2014/main" id="{B9AD1B96-CFFF-47AE-AA45-7BABEAD0697F}"/>
                    </a:ext>
                  </a:extLst>
                </p14:cNvPr>
                <p14:cNvContentPartPr/>
                <p14:nvPr/>
              </p14:nvContentPartPr>
              <p14:xfrm>
                <a:off x="4047686" y="4434926"/>
                <a:ext cx="16560" cy="221400"/>
              </p14:xfrm>
            </p:contentPart>
          </mc:Choice>
          <mc:Fallback xmlns="">
            <p:pic>
              <p:nvPicPr>
                <p:cNvPr id="169" name="Ink 168">
                  <a:extLst>
                    <a:ext uri="{FF2B5EF4-FFF2-40B4-BE49-F238E27FC236}">
                      <a16:creationId xmlns:a16="http://schemas.microsoft.com/office/drawing/2014/main" id="{B9AD1B96-CFFF-47AE-AA45-7BABEAD0697F}"/>
                    </a:ext>
                  </a:extLst>
                </p:cNvPr>
                <p:cNvPicPr/>
                <p:nvPr/>
              </p:nvPicPr>
              <p:blipFill>
                <a:blip r:embed="rId148"/>
                <a:stretch>
                  <a:fillRect/>
                </a:stretch>
              </p:blipFill>
              <p:spPr>
                <a:xfrm>
                  <a:off x="4030046" y="4416926"/>
                  <a:ext cx="5220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70" name="Ink 169">
                  <a:extLst>
                    <a:ext uri="{FF2B5EF4-FFF2-40B4-BE49-F238E27FC236}">
                      <a16:creationId xmlns:a16="http://schemas.microsoft.com/office/drawing/2014/main" id="{2E8DAE8F-0B5A-439D-BFBC-C6F2A8E05C7B}"/>
                    </a:ext>
                  </a:extLst>
                </p14:cNvPr>
                <p14:cNvContentPartPr/>
                <p14:nvPr/>
              </p14:nvContentPartPr>
              <p14:xfrm>
                <a:off x="4186646" y="4425206"/>
                <a:ext cx="26640" cy="213840"/>
              </p14:xfrm>
            </p:contentPart>
          </mc:Choice>
          <mc:Fallback xmlns="">
            <p:pic>
              <p:nvPicPr>
                <p:cNvPr id="170" name="Ink 169">
                  <a:extLst>
                    <a:ext uri="{FF2B5EF4-FFF2-40B4-BE49-F238E27FC236}">
                      <a16:creationId xmlns:a16="http://schemas.microsoft.com/office/drawing/2014/main" id="{2E8DAE8F-0B5A-439D-BFBC-C6F2A8E05C7B}"/>
                    </a:ext>
                  </a:extLst>
                </p:cNvPr>
                <p:cNvPicPr/>
                <p:nvPr/>
              </p:nvPicPr>
              <p:blipFill>
                <a:blip r:embed="rId150"/>
                <a:stretch>
                  <a:fillRect/>
                </a:stretch>
              </p:blipFill>
              <p:spPr>
                <a:xfrm>
                  <a:off x="4169006" y="4407206"/>
                  <a:ext cx="6228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71" name="Ink 170">
                  <a:extLst>
                    <a:ext uri="{FF2B5EF4-FFF2-40B4-BE49-F238E27FC236}">
                      <a16:creationId xmlns:a16="http://schemas.microsoft.com/office/drawing/2014/main" id="{1EE96589-282E-491F-B571-192FF8425D74}"/>
                    </a:ext>
                  </a:extLst>
                </p14:cNvPr>
                <p14:cNvContentPartPr/>
                <p14:nvPr/>
              </p14:nvContentPartPr>
              <p14:xfrm>
                <a:off x="3955166" y="4366886"/>
                <a:ext cx="294840" cy="72720"/>
              </p14:xfrm>
            </p:contentPart>
          </mc:Choice>
          <mc:Fallback xmlns="">
            <p:pic>
              <p:nvPicPr>
                <p:cNvPr id="171" name="Ink 170">
                  <a:extLst>
                    <a:ext uri="{FF2B5EF4-FFF2-40B4-BE49-F238E27FC236}">
                      <a16:creationId xmlns:a16="http://schemas.microsoft.com/office/drawing/2014/main" id="{1EE96589-282E-491F-B571-192FF8425D74}"/>
                    </a:ext>
                  </a:extLst>
                </p:cNvPr>
                <p:cNvPicPr/>
                <p:nvPr/>
              </p:nvPicPr>
              <p:blipFill>
                <a:blip r:embed="rId152"/>
                <a:stretch>
                  <a:fillRect/>
                </a:stretch>
              </p:blipFill>
              <p:spPr>
                <a:xfrm>
                  <a:off x="3937166" y="4349246"/>
                  <a:ext cx="33048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72" name="Ink 171">
                  <a:extLst>
                    <a:ext uri="{FF2B5EF4-FFF2-40B4-BE49-F238E27FC236}">
                      <a16:creationId xmlns:a16="http://schemas.microsoft.com/office/drawing/2014/main" id="{0DFD754A-BD46-4B9C-A6D0-F3E372209539}"/>
                    </a:ext>
                  </a:extLst>
                </p14:cNvPr>
                <p14:cNvContentPartPr/>
                <p14:nvPr/>
              </p14:nvContentPartPr>
              <p14:xfrm>
                <a:off x="4364846" y="4501526"/>
                <a:ext cx="137880" cy="152280"/>
              </p14:xfrm>
            </p:contentPart>
          </mc:Choice>
          <mc:Fallback xmlns="">
            <p:pic>
              <p:nvPicPr>
                <p:cNvPr id="172" name="Ink 171">
                  <a:extLst>
                    <a:ext uri="{FF2B5EF4-FFF2-40B4-BE49-F238E27FC236}">
                      <a16:creationId xmlns:a16="http://schemas.microsoft.com/office/drawing/2014/main" id="{0DFD754A-BD46-4B9C-A6D0-F3E372209539}"/>
                    </a:ext>
                  </a:extLst>
                </p:cNvPr>
                <p:cNvPicPr/>
                <p:nvPr/>
              </p:nvPicPr>
              <p:blipFill>
                <a:blip r:embed="rId154"/>
                <a:stretch>
                  <a:fillRect/>
                </a:stretch>
              </p:blipFill>
              <p:spPr>
                <a:xfrm>
                  <a:off x="4346846" y="4483526"/>
                  <a:ext cx="17352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73" name="Ink 172">
                  <a:extLst>
                    <a:ext uri="{FF2B5EF4-FFF2-40B4-BE49-F238E27FC236}">
                      <a16:creationId xmlns:a16="http://schemas.microsoft.com/office/drawing/2014/main" id="{A629FD6B-1A1D-4F96-8FFA-F24F8744AAE8}"/>
                    </a:ext>
                  </a:extLst>
                </p14:cNvPr>
                <p14:cNvContentPartPr/>
                <p14:nvPr/>
              </p14:nvContentPartPr>
              <p14:xfrm>
                <a:off x="4567886" y="4532126"/>
                <a:ext cx="252000" cy="126360"/>
              </p14:xfrm>
            </p:contentPart>
          </mc:Choice>
          <mc:Fallback xmlns="">
            <p:pic>
              <p:nvPicPr>
                <p:cNvPr id="173" name="Ink 172">
                  <a:extLst>
                    <a:ext uri="{FF2B5EF4-FFF2-40B4-BE49-F238E27FC236}">
                      <a16:creationId xmlns:a16="http://schemas.microsoft.com/office/drawing/2014/main" id="{A629FD6B-1A1D-4F96-8FFA-F24F8744AAE8}"/>
                    </a:ext>
                  </a:extLst>
                </p:cNvPr>
                <p:cNvPicPr/>
                <p:nvPr/>
              </p:nvPicPr>
              <p:blipFill>
                <a:blip r:embed="rId156"/>
                <a:stretch>
                  <a:fillRect/>
                </a:stretch>
              </p:blipFill>
              <p:spPr>
                <a:xfrm>
                  <a:off x="4550246" y="4514486"/>
                  <a:ext cx="28764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74" name="Ink 173">
                  <a:extLst>
                    <a:ext uri="{FF2B5EF4-FFF2-40B4-BE49-F238E27FC236}">
                      <a16:creationId xmlns:a16="http://schemas.microsoft.com/office/drawing/2014/main" id="{EA2C1BCD-E27A-4A9E-838B-782B2E20CFE4}"/>
                    </a:ext>
                  </a:extLst>
                </p14:cNvPr>
                <p14:cNvContentPartPr/>
                <p14:nvPr/>
              </p14:nvContentPartPr>
              <p14:xfrm>
                <a:off x="4884326" y="4309646"/>
                <a:ext cx="205200" cy="97200"/>
              </p14:xfrm>
            </p:contentPart>
          </mc:Choice>
          <mc:Fallback xmlns="">
            <p:pic>
              <p:nvPicPr>
                <p:cNvPr id="174" name="Ink 173">
                  <a:extLst>
                    <a:ext uri="{FF2B5EF4-FFF2-40B4-BE49-F238E27FC236}">
                      <a16:creationId xmlns:a16="http://schemas.microsoft.com/office/drawing/2014/main" id="{EA2C1BCD-E27A-4A9E-838B-782B2E20CFE4}"/>
                    </a:ext>
                  </a:extLst>
                </p:cNvPr>
                <p:cNvPicPr/>
                <p:nvPr/>
              </p:nvPicPr>
              <p:blipFill>
                <a:blip r:embed="rId158"/>
                <a:stretch>
                  <a:fillRect/>
                </a:stretch>
              </p:blipFill>
              <p:spPr>
                <a:xfrm>
                  <a:off x="4866326" y="4291646"/>
                  <a:ext cx="24084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75" name="Ink 174">
                  <a:extLst>
                    <a:ext uri="{FF2B5EF4-FFF2-40B4-BE49-F238E27FC236}">
                      <a16:creationId xmlns:a16="http://schemas.microsoft.com/office/drawing/2014/main" id="{374F4374-F766-4CA6-BD3E-9B031576C640}"/>
                    </a:ext>
                  </a:extLst>
                </p14:cNvPr>
                <p14:cNvContentPartPr/>
                <p14:nvPr/>
              </p14:nvContentPartPr>
              <p14:xfrm>
                <a:off x="3271166" y="4054406"/>
                <a:ext cx="1948320" cy="838440"/>
              </p14:xfrm>
            </p:contentPart>
          </mc:Choice>
          <mc:Fallback xmlns="">
            <p:pic>
              <p:nvPicPr>
                <p:cNvPr id="175" name="Ink 174">
                  <a:extLst>
                    <a:ext uri="{FF2B5EF4-FFF2-40B4-BE49-F238E27FC236}">
                      <a16:creationId xmlns:a16="http://schemas.microsoft.com/office/drawing/2014/main" id="{374F4374-F766-4CA6-BD3E-9B031576C640}"/>
                    </a:ext>
                  </a:extLst>
                </p:cNvPr>
                <p:cNvPicPr/>
                <p:nvPr/>
              </p:nvPicPr>
              <p:blipFill>
                <a:blip r:embed="rId160"/>
                <a:stretch>
                  <a:fillRect/>
                </a:stretch>
              </p:blipFill>
              <p:spPr>
                <a:xfrm>
                  <a:off x="3253526" y="4036406"/>
                  <a:ext cx="1983960" cy="8740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78" name="Ink 177">
                  <a:extLst>
                    <a:ext uri="{FF2B5EF4-FFF2-40B4-BE49-F238E27FC236}">
                      <a16:creationId xmlns:a16="http://schemas.microsoft.com/office/drawing/2014/main" id="{BA949A35-FDCC-46FA-8AED-67F90E2D2E40}"/>
                    </a:ext>
                  </a:extLst>
                </p14:cNvPr>
                <p14:cNvContentPartPr/>
                <p14:nvPr/>
              </p14:nvContentPartPr>
              <p14:xfrm>
                <a:off x="5953166" y="130046"/>
                <a:ext cx="112320" cy="3749760"/>
              </p14:xfrm>
            </p:contentPart>
          </mc:Choice>
          <mc:Fallback xmlns="">
            <p:pic>
              <p:nvPicPr>
                <p:cNvPr id="178" name="Ink 177">
                  <a:extLst>
                    <a:ext uri="{FF2B5EF4-FFF2-40B4-BE49-F238E27FC236}">
                      <a16:creationId xmlns:a16="http://schemas.microsoft.com/office/drawing/2014/main" id="{BA949A35-FDCC-46FA-8AED-67F90E2D2E40}"/>
                    </a:ext>
                  </a:extLst>
                </p:cNvPr>
                <p:cNvPicPr/>
                <p:nvPr/>
              </p:nvPicPr>
              <p:blipFill>
                <a:blip r:embed="rId162"/>
                <a:stretch>
                  <a:fillRect/>
                </a:stretch>
              </p:blipFill>
              <p:spPr>
                <a:xfrm>
                  <a:off x="5935526" y="112406"/>
                  <a:ext cx="147960" cy="37854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79" name="Ink 178">
                  <a:extLst>
                    <a:ext uri="{FF2B5EF4-FFF2-40B4-BE49-F238E27FC236}">
                      <a16:creationId xmlns:a16="http://schemas.microsoft.com/office/drawing/2014/main" id="{6702C017-D7B3-441C-A3BE-D1A857E91309}"/>
                    </a:ext>
                  </a:extLst>
                </p14:cNvPr>
                <p14:cNvContentPartPr/>
                <p14:nvPr/>
              </p14:nvContentPartPr>
              <p14:xfrm>
                <a:off x="2727566" y="3246206"/>
                <a:ext cx="3166560" cy="578160"/>
              </p14:xfrm>
            </p:contentPart>
          </mc:Choice>
          <mc:Fallback xmlns="">
            <p:pic>
              <p:nvPicPr>
                <p:cNvPr id="179" name="Ink 178">
                  <a:extLst>
                    <a:ext uri="{FF2B5EF4-FFF2-40B4-BE49-F238E27FC236}">
                      <a16:creationId xmlns:a16="http://schemas.microsoft.com/office/drawing/2014/main" id="{6702C017-D7B3-441C-A3BE-D1A857E91309}"/>
                    </a:ext>
                  </a:extLst>
                </p:cNvPr>
                <p:cNvPicPr/>
                <p:nvPr/>
              </p:nvPicPr>
              <p:blipFill>
                <a:blip r:embed="rId164"/>
                <a:stretch>
                  <a:fillRect/>
                </a:stretch>
              </p:blipFill>
              <p:spPr>
                <a:xfrm>
                  <a:off x="2709566" y="3228206"/>
                  <a:ext cx="3202200" cy="6138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81" name="Ink 180">
                  <a:extLst>
                    <a:ext uri="{FF2B5EF4-FFF2-40B4-BE49-F238E27FC236}">
                      <a16:creationId xmlns:a16="http://schemas.microsoft.com/office/drawing/2014/main" id="{3E44DAA3-B52D-450F-8111-72BDF31BEC9B}"/>
                    </a:ext>
                  </a:extLst>
                </p14:cNvPr>
                <p14:cNvContentPartPr/>
                <p14:nvPr/>
              </p14:nvContentPartPr>
              <p14:xfrm>
                <a:off x="5830046" y="3810326"/>
                <a:ext cx="85320" cy="1594440"/>
              </p14:xfrm>
            </p:contentPart>
          </mc:Choice>
          <mc:Fallback xmlns="">
            <p:pic>
              <p:nvPicPr>
                <p:cNvPr id="181" name="Ink 180">
                  <a:extLst>
                    <a:ext uri="{FF2B5EF4-FFF2-40B4-BE49-F238E27FC236}">
                      <a16:creationId xmlns:a16="http://schemas.microsoft.com/office/drawing/2014/main" id="{3E44DAA3-B52D-450F-8111-72BDF31BEC9B}"/>
                    </a:ext>
                  </a:extLst>
                </p:cNvPr>
                <p:cNvPicPr/>
                <p:nvPr/>
              </p:nvPicPr>
              <p:blipFill>
                <a:blip r:embed="rId166"/>
                <a:stretch>
                  <a:fillRect/>
                </a:stretch>
              </p:blipFill>
              <p:spPr>
                <a:xfrm>
                  <a:off x="5812406" y="3792326"/>
                  <a:ext cx="120960" cy="163008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82" name="Ink 181">
                  <a:extLst>
                    <a:ext uri="{FF2B5EF4-FFF2-40B4-BE49-F238E27FC236}">
                      <a16:creationId xmlns:a16="http://schemas.microsoft.com/office/drawing/2014/main" id="{DCEF4868-91F6-4944-B87E-77945DD88D54}"/>
                    </a:ext>
                  </a:extLst>
                </p14:cNvPr>
                <p14:cNvContentPartPr/>
                <p14:nvPr/>
              </p14:nvContentPartPr>
              <p14:xfrm>
                <a:off x="6244406" y="387086"/>
                <a:ext cx="174960" cy="161640"/>
              </p14:xfrm>
            </p:contentPart>
          </mc:Choice>
          <mc:Fallback xmlns="">
            <p:pic>
              <p:nvPicPr>
                <p:cNvPr id="182" name="Ink 181">
                  <a:extLst>
                    <a:ext uri="{FF2B5EF4-FFF2-40B4-BE49-F238E27FC236}">
                      <a16:creationId xmlns:a16="http://schemas.microsoft.com/office/drawing/2014/main" id="{DCEF4868-91F6-4944-B87E-77945DD88D54}"/>
                    </a:ext>
                  </a:extLst>
                </p:cNvPr>
                <p:cNvPicPr/>
                <p:nvPr/>
              </p:nvPicPr>
              <p:blipFill>
                <a:blip r:embed="rId168"/>
                <a:stretch>
                  <a:fillRect/>
                </a:stretch>
              </p:blipFill>
              <p:spPr>
                <a:xfrm>
                  <a:off x="6226766" y="369086"/>
                  <a:ext cx="21060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83" name="Ink 182">
                  <a:extLst>
                    <a:ext uri="{FF2B5EF4-FFF2-40B4-BE49-F238E27FC236}">
                      <a16:creationId xmlns:a16="http://schemas.microsoft.com/office/drawing/2014/main" id="{AEFEB165-97A6-4F17-99CB-2B2302D5B419}"/>
                    </a:ext>
                  </a:extLst>
                </p14:cNvPr>
                <p14:cNvContentPartPr/>
                <p14:nvPr/>
              </p14:nvContentPartPr>
              <p14:xfrm>
                <a:off x="6385526" y="266126"/>
                <a:ext cx="142560" cy="474120"/>
              </p14:xfrm>
            </p:contentPart>
          </mc:Choice>
          <mc:Fallback xmlns="">
            <p:pic>
              <p:nvPicPr>
                <p:cNvPr id="183" name="Ink 182">
                  <a:extLst>
                    <a:ext uri="{FF2B5EF4-FFF2-40B4-BE49-F238E27FC236}">
                      <a16:creationId xmlns:a16="http://schemas.microsoft.com/office/drawing/2014/main" id="{AEFEB165-97A6-4F17-99CB-2B2302D5B419}"/>
                    </a:ext>
                  </a:extLst>
                </p:cNvPr>
                <p:cNvPicPr/>
                <p:nvPr/>
              </p:nvPicPr>
              <p:blipFill>
                <a:blip r:embed="rId170"/>
                <a:stretch>
                  <a:fillRect/>
                </a:stretch>
              </p:blipFill>
              <p:spPr>
                <a:xfrm>
                  <a:off x="6367886" y="248486"/>
                  <a:ext cx="178200" cy="509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1">
            <p14:nvContentPartPr>
              <p14:cNvPr id="186" name="Ink 185">
                <a:extLst>
                  <a:ext uri="{FF2B5EF4-FFF2-40B4-BE49-F238E27FC236}">
                    <a16:creationId xmlns:a16="http://schemas.microsoft.com/office/drawing/2014/main" id="{10177CBE-CC8A-4E46-9576-991211972E2C}"/>
                  </a:ext>
                </a:extLst>
              </p14:cNvPr>
              <p14:cNvContentPartPr/>
              <p14:nvPr/>
            </p14:nvContentPartPr>
            <p14:xfrm>
              <a:off x="3301046" y="4177526"/>
              <a:ext cx="1809720" cy="570600"/>
            </p14:xfrm>
          </p:contentPart>
        </mc:Choice>
        <mc:Fallback xmlns="">
          <p:pic>
            <p:nvPicPr>
              <p:cNvPr id="186" name="Ink 185">
                <a:extLst>
                  <a:ext uri="{FF2B5EF4-FFF2-40B4-BE49-F238E27FC236}">
                    <a16:creationId xmlns:a16="http://schemas.microsoft.com/office/drawing/2014/main" id="{10177CBE-CC8A-4E46-9576-991211972E2C}"/>
                  </a:ext>
                </a:extLst>
              </p:cNvPr>
              <p:cNvPicPr/>
              <p:nvPr/>
            </p:nvPicPr>
            <p:blipFill>
              <a:blip r:embed="rId172"/>
              <a:stretch>
                <a:fillRect/>
              </a:stretch>
            </p:blipFill>
            <p:spPr>
              <a:xfrm>
                <a:off x="3265046" y="4105886"/>
                <a:ext cx="1881360" cy="714240"/>
              </a:xfrm>
              <a:prstGeom prst="rect">
                <a:avLst/>
              </a:prstGeom>
            </p:spPr>
          </p:pic>
        </mc:Fallback>
      </mc:AlternateContent>
      <p:grpSp>
        <p:nvGrpSpPr>
          <p:cNvPr id="195" name="Group 194">
            <a:extLst>
              <a:ext uri="{FF2B5EF4-FFF2-40B4-BE49-F238E27FC236}">
                <a16:creationId xmlns:a16="http://schemas.microsoft.com/office/drawing/2014/main" id="{FE6B1209-F36B-4A82-97B7-A92E49739601}"/>
              </a:ext>
            </a:extLst>
          </p:cNvPr>
          <p:cNvGrpSpPr/>
          <p:nvPr/>
        </p:nvGrpSpPr>
        <p:grpSpPr>
          <a:xfrm>
            <a:off x="7235486" y="167486"/>
            <a:ext cx="551880" cy="847080"/>
            <a:chOff x="7235486" y="167486"/>
            <a:chExt cx="551880" cy="847080"/>
          </a:xfrm>
        </p:grpSpPr>
        <mc:AlternateContent xmlns:mc="http://schemas.openxmlformats.org/markup-compatibility/2006" xmlns:p14="http://schemas.microsoft.com/office/powerpoint/2010/main">
          <mc:Choice Requires="p14">
            <p:contentPart p14:bwMode="auto" r:id="rId173">
              <p14:nvContentPartPr>
                <p14:cNvPr id="187" name="Ink 186">
                  <a:extLst>
                    <a:ext uri="{FF2B5EF4-FFF2-40B4-BE49-F238E27FC236}">
                      <a16:creationId xmlns:a16="http://schemas.microsoft.com/office/drawing/2014/main" id="{0F2D3A7D-C3A1-4AA2-9783-88B774D24D5D}"/>
                    </a:ext>
                  </a:extLst>
                </p14:cNvPr>
                <p14:cNvContentPartPr/>
                <p14:nvPr/>
              </p14:nvContentPartPr>
              <p14:xfrm>
                <a:off x="7235486" y="388526"/>
                <a:ext cx="510480" cy="324360"/>
              </p14:xfrm>
            </p:contentPart>
          </mc:Choice>
          <mc:Fallback xmlns="">
            <p:pic>
              <p:nvPicPr>
                <p:cNvPr id="187" name="Ink 186">
                  <a:extLst>
                    <a:ext uri="{FF2B5EF4-FFF2-40B4-BE49-F238E27FC236}">
                      <a16:creationId xmlns:a16="http://schemas.microsoft.com/office/drawing/2014/main" id="{0F2D3A7D-C3A1-4AA2-9783-88B774D24D5D}"/>
                    </a:ext>
                  </a:extLst>
                </p:cNvPr>
                <p:cNvPicPr/>
                <p:nvPr/>
              </p:nvPicPr>
              <p:blipFill>
                <a:blip r:embed="rId174"/>
                <a:stretch>
                  <a:fillRect/>
                </a:stretch>
              </p:blipFill>
              <p:spPr>
                <a:xfrm>
                  <a:off x="7217846" y="370886"/>
                  <a:ext cx="546120" cy="36000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88" name="Ink 187">
                  <a:extLst>
                    <a:ext uri="{FF2B5EF4-FFF2-40B4-BE49-F238E27FC236}">
                      <a16:creationId xmlns:a16="http://schemas.microsoft.com/office/drawing/2014/main" id="{A34E7836-371C-4484-85B0-DE16B73F7585}"/>
                    </a:ext>
                  </a:extLst>
                </p14:cNvPr>
                <p14:cNvContentPartPr/>
                <p14:nvPr/>
              </p14:nvContentPartPr>
              <p14:xfrm>
                <a:off x="7245206" y="167486"/>
                <a:ext cx="542160" cy="506160"/>
              </p14:xfrm>
            </p:contentPart>
          </mc:Choice>
          <mc:Fallback xmlns="">
            <p:pic>
              <p:nvPicPr>
                <p:cNvPr id="188" name="Ink 187">
                  <a:extLst>
                    <a:ext uri="{FF2B5EF4-FFF2-40B4-BE49-F238E27FC236}">
                      <a16:creationId xmlns:a16="http://schemas.microsoft.com/office/drawing/2014/main" id="{A34E7836-371C-4484-85B0-DE16B73F7585}"/>
                    </a:ext>
                  </a:extLst>
                </p:cNvPr>
                <p:cNvPicPr/>
                <p:nvPr/>
              </p:nvPicPr>
              <p:blipFill>
                <a:blip r:embed="rId176"/>
                <a:stretch>
                  <a:fillRect/>
                </a:stretch>
              </p:blipFill>
              <p:spPr>
                <a:xfrm>
                  <a:off x="7227206" y="149486"/>
                  <a:ext cx="577800" cy="5418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90" name="Ink 189">
                  <a:extLst>
                    <a:ext uri="{FF2B5EF4-FFF2-40B4-BE49-F238E27FC236}">
                      <a16:creationId xmlns:a16="http://schemas.microsoft.com/office/drawing/2014/main" id="{454DBB7A-5B1C-429E-BEA5-A9323400F804}"/>
                    </a:ext>
                  </a:extLst>
                </p14:cNvPr>
                <p14:cNvContentPartPr/>
                <p14:nvPr/>
              </p14:nvContentPartPr>
              <p14:xfrm>
                <a:off x="7251326" y="842486"/>
                <a:ext cx="119160" cy="172080"/>
              </p14:xfrm>
            </p:contentPart>
          </mc:Choice>
          <mc:Fallback xmlns="">
            <p:pic>
              <p:nvPicPr>
                <p:cNvPr id="190" name="Ink 189">
                  <a:extLst>
                    <a:ext uri="{FF2B5EF4-FFF2-40B4-BE49-F238E27FC236}">
                      <a16:creationId xmlns:a16="http://schemas.microsoft.com/office/drawing/2014/main" id="{454DBB7A-5B1C-429E-BEA5-A9323400F804}"/>
                    </a:ext>
                  </a:extLst>
                </p:cNvPr>
                <p:cNvPicPr/>
                <p:nvPr/>
              </p:nvPicPr>
              <p:blipFill>
                <a:blip r:embed="rId178"/>
                <a:stretch>
                  <a:fillRect/>
                </a:stretch>
              </p:blipFill>
              <p:spPr>
                <a:xfrm>
                  <a:off x="7233686" y="824486"/>
                  <a:ext cx="15480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91" name="Ink 190">
                  <a:extLst>
                    <a:ext uri="{FF2B5EF4-FFF2-40B4-BE49-F238E27FC236}">
                      <a16:creationId xmlns:a16="http://schemas.microsoft.com/office/drawing/2014/main" id="{2D071894-F085-42E0-AAB4-E0FC0D89E01F}"/>
                    </a:ext>
                  </a:extLst>
                </p14:cNvPr>
                <p14:cNvContentPartPr/>
                <p14:nvPr/>
              </p14:nvContentPartPr>
              <p14:xfrm>
                <a:off x="7430246" y="917006"/>
                <a:ext cx="360" cy="360"/>
              </p14:xfrm>
            </p:contentPart>
          </mc:Choice>
          <mc:Fallback xmlns="">
            <p:pic>
              <p:nvPicPr>
                <p:cNvPr id="191" name="Ink 190">
                  <a:extLst>
                    <a:ext uri="{FF2B5EF4-FFF2-40B4-BE49-F238E27FC236}">
                      <a16:creationId xmlns:a16="http://schemas.microsoft.com/office/drawing/2014/main" id="{2D071894-F085-42E0-AAB4-E0FC0D89E01F}"/>
                    </a:ext>
                  </a:extLst>
                </p:cNvPr>
                <p:cNvPicPr/>
                <p:nvPr/>
              </p:nvPicPr>
              <p:blipFill>
                <a:blip r:embed="rId180"/>
                <a:stretch>
                  <a:fillRect/>
                </a:stretch>
              </p:blipFill>
              <p:spPr>
                <a:xfrm>
                  <a:off x="7412606" y="8990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92" name="Ink 191">
                  <a:extLst>
                    <a:ext uri="{FF2B5EF4-FFF2-40B4-BE49-F238E27FC236}">
                      <a16:creationId xmlns:a16="http://schemas.microsoft.com/office/drawing/2014/main" id="{868F1986-4E70-4220-9C78-BB0E85E4507E}"/>
                    </a:ext>
                  </a:extLst>
                </p14:cNvPr>
                <p14:cNvContentPartPr/>
                <p14:nvPr/>
              </p14:nvContentPartPr>
              <p14:xfrm>
                <a:off x="7505846" y="841766"/>
                <a:ext cx="119520" cy="170640"/>
              </p14:xfrm>
            </p:contentPart>
          </mc:Choice>
          <mc:Fallback xmlns="">
            <p:pic>
              <p:nvPicPr>
                <p:cNvPr id="192" name="Ink 191">
                  <a:extLst>
                    <a:ext uri="{FF2B5EF4-FFF2-40B4-BE49-F238E27FC236}">
                      <a16:creationId xmlns:a16="http://schemas.microsoft.com/office/drawing/2014/main" id="{868F1986-4E70-4220-9C78-BB0E85E4507E}"/>
                    </a:ext>
                  </a:extLst>
                </p:cNvPr>
                <p:cNvPicPr/>
                <p:nvPr/>
              </p:nvPicPr>
              <p:blipFill>
                <a:blip r:embed="rId182"/>
                <a:stretch>
                  <a:fillRect/>
                </a:stretch>
              </p:blipFill>
              <p:spPr>
                <a:xfrm>
                  <a:off x="7487846" y="824126"/>
                  <a:ext cx="155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94" name="Ink 193">
                  <a:extLst>
                    <a:ext uri="{FF2B5EF4-FFF2-40B4-BE49-F238E27FC236}">
                      <a16:creationId xmlns:a16="http://schemas.microsoft.com/office/drawing/2014/main" id="{A9E71D88-2430-41A6-AC1D-9AC7C0BB1E01}"/>
                    </a:ext>
                  </a:extLst>
                </p14:cNvPr>
                <p14:cNvContentPartPr/>
                <p14:nvPr/>
              </p14:nvContentPartPr>
              <p14:xfrm>
                <a:off x="7240886" y="558446"/>
                <a:ext cx="166680" cy="141120"/>
              </p14:xfrm>
            </p:contentPart>
          </mc:Choice>
          <mc:Fallback xmlns="">
            <p:pic>
              <p:nvPicPr>
                <p:cNvPr id="194" name="Ink 193">
                  <a:extLst>
                    <a:ext uri="{FF2B5EF4-FFF2-40B4-BE49-F238E27FC236}">
                      <a16:creationId xmlns:a16="http://schemas.microsoft.com/office/drawing/2014/main" id="{A9E71D88-2430-41A6-AC1D-9AC7C0BB1E01}"/>
                    </a:ext>
                  </a:extLst>
                </p:cNvPr>
                <p:cNvPicPr/>
                <p:nvPr/>
              </p:nvPicPr>
              <p:blipFill>
                <a:blip r:embed="rId184"/>
                <a:stretch>
                  <a:fillRect/>
                </a:stretch>
              </p:blipFill>
              <p:spPr>
                <a:xfrm>
                  <a:off x="7223246" y="540446"/>
                  <a:ext cx="202320" cy="176760"/>
                </a:xfrm>
                <a:prstGeom prst="rect">
                  <a:avLst/>
                </a:prstGeom>
              </p:spPr>
            </p:pic>
          </mc:Fallback>
        </mc:AlternateContent>
      </p:grpSp>
      <p:grpSp>
        <p:nvGrpSpPr>
          <p:cNvPr id="204" name="Group 203">
            <a:extLst>
              <a:ext uri="{FF2B5EF4-FFF2-40B4-BE49-F238E27FC236}">
                <a16:creationId xmlns:a16="http://schemas.microsoft.com/office/drawing/2014/main" id="{98C81A3D-1B4D-423C-B6C7-812646567944}"/>
              </a:ext>
            </a:extLst>
          </p:cNvPr>
          <p:cNvGrpSpPr/>
          <p:nvPr/>
        </p:nvGrpSpPr>
        <p:grpSpPr>
          <a:xfrm>
            <a:off x="6735446" y="1356206"/>
            <a:ext cx="813600" cy="732960"/>
            <a:chOff x="6735446" y="1356206"/>
            <a:chExt cx="813600" cy="732960"/>
          </a:xfrm>
        </p:grpSpPr>
        <mc:AlternateContent xmlns:mc="http://schemas.openxmlformats.org/markup-compatibility/2006" xmlns:p14="http://schemas.microsoft.com/office/powerpoint/2010/main">
          <mc:Choice Requires="p14">
            <p:contentPart p14:bwMode="auto" r:id="rId185">
              <p14:nvContentPartPr>
                <p14:cNvPr id="196" name="Ink 195">
                  <a:extLst>
                    <a:ext uri="{FF2B5EF4-FFF2-40B4-BE49-F238E27FC236}">
                      <a16:creationId xmlns:a16="http://schemas.microsoft.com/office/drawing/2014/main" id="{5B31FB77-BFF2-425C-BB4F-4E177FDBC321}"/>
                    </a:ext>
                  </a:extLst>
                </p14:cNvPr>
                <p14:cNvContentPartPr/>
                <p14:nvPr/>
              </p14:nvContentPartPr>
              <p14:xfrm>
                <a:off x="6836966" y="1432886"/>
                <a:ext cx="13680" cy="196920"/>
              </p14:xfrm>
            </p:contentPart>
          </mc:Choice>
          <mc:Fallback xmlns="">
            <p:pic>
              <p:nvPicPr>
                <p:cNvPr id="196" name="Ink 195">
                  <a:extLst>
                    <a:ext uri="{FF2B5EF4-FFF2-40B4-BE49-F238E27FC236}">
                      <a16:creationId xmlns:a16="http://schemas.microsoft.com/office/drawing/2014/main" id="{5B31FB77-BFF2-425C-BB4F-4E177FDBC321}"/>
                    </a:ext>
                  </a:extLst>
                </p:cNvPr>
                <p:cNvPicPr/>
                <p:nvPr/>
              </p:nvPicPr>
              <p:blipFill>
                <a:blip r:embed="rId186"/>
                <a:stretch>
                  <a:fillRect/>
                </a:stretch>
              </p:blipFill>
              <p:spPr>
                <a:xfrm>
                  <a:off x="6818966" y="1415246"/>
                  <a:ext cx="493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97" name="Ink 196">
                  <a:extLst>
                    <a:ext uri="{FF2B5EF4-FFF2-40B4-BE49-F238E27FC236}">
                      <a16:creationId xmlns:a16="http://schemas.microsoft.com/office/drawing/2014/main" id="{9D7622DA-0933-4DA9-B1E2-6005AAD71624}"/>
                    </a:ext>
                  </a:extLst>
                </p14:cNvPr>
                <p14:cNvContentPartPr/>
                <p14:nvPr/>
              </p14:nvContentPartPr>
              <p14:xfrm>
                <a:off x="6952886" y="1430726"/>
                <a:ext cx="61920" cy="194040"/>
              </p14:xfrm>
            </p:contentPart>
          </mc:Choice>
          <mc:Fallback xmlns="">
            <p:pic>
              <p:nvPicPr>
                <p:cNvPr id="197" name="Ink 196">
                  <a:extLst>
                    <a:ext uri="{FF2B5EF4-FFF2-40B4-BE49-F238E27FC236}">
                      <a16:creationId xmlns:a16="http://schemas.microsoft.com/office/drawing/2014/main" id="{9D7622DA-0933-4DA9-B1E2-6005AAD71624}"/>
                    </a:ext>
                  </a:extLst>
                </p:cNvPr>
                <p:cNvPicPr/>
                <p:nvPr/>
              </p:nvPicPr>
              <p:blipFill>
                <a:blip r:embed="rId188"/>
                <a:stretch>
                  <a:fillRect/>
                </a:stretch>
              </p:blipFill>
              <p:spPr>
                <a:xfrm>
                  <a:off x="6935246" y="1412726"/>
                  <a:ext cx="9756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98" name="Ink 197">
                  <a:extLst>
                    <a:ext uri="{FF2B5EF4-FFF2-40B4-BE49-F238E27FC236}">
                      <a16:creationId xmlns:a16="http://schemas.microsoft.com/office/drawing/2014/main" id="{B8A325D7-B31B-49F5-B4F2-30CE9DD0015B}"/>
                    </a:ext>
                  </a:extLst>
                </p14:cNvPr>
                <p14:cNvContentPartPr/>
                <p14:nvPr/>
              </p14:nvContentPartPr>
              <p14:xfrm>
                <a:off x="6735446" y="1405886"/>
                <a:ext cx="303480" cy="36720"/>
              </p14:xfrm>
            </p:contentPart>
          </mc:Choice>
          <mc:Fallback xmlns="">
            <p:pic>
              <p:nvPicPr>
                <p:cNvPr id="198" name="Ink 197">
                  <a:extLst>
                    <a:ext uri="{FF2B5EF4-FFF2-40B4-BE49-F238E27FC236}">
                      <a16:creationId xmlns:a16="http://schemas.microsoft.com/office/drawing/2014/main" id="{B8A325D7-B31B-49F5-B4F2-30CE9DD0015B}"/>
                    </a:ext>
                  </a:extLst>
                </p:cNvPr>
                <p:cNvPicPr/>
                <p:nvPr/>
              </p:nvPicPr>
              <p:blipFill>
                <a:blip r:embed="rId190"/>
                <a:stretch>
                  <a:fillRect/>
                </a:stretch>
              </p:blipFill>
              <p:spPr>
                <a:xfrm>
                  <a:off x="6717806" y="1387886"/>
                  <a:ext cx="33912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199" name="Ink 198">
                  <a:extLst>
                    <a:ext uri="{FF2B5EF4-FFF2-40B4-BE49-F238E27FC236}">
                      <a16:creationId xmlns:a16="http://schemas.microsoft.com/office/drawing/2014/main" id="{1E3BE4DC-B47E-442C-B136-5DCD0A5A9FBF}"/>
                    </a:ext>
                  </a:extLst>
                </p14:cNvPr>
                <p14:cNvContentPartPr/>
                <p14:nvPr/>
              </p14:nvContentPartPr>
              <p14:xfrm>
                <a:off x="7185086" y="1434326"/>
                <a:ext cx="68400" cy="167760"/>
              </p14:xfrm>
            </p:contentPart>
          </mc:Choice>
          <mc:Fallback xmlns="">
            <p:pic>
              <p:nvPicPr>
                <p:cNvPr id="199" name="Ink 198">
                  <a:extLst>
                    <a:ext uri="{FF2B5EF4-FFF2-40B4-BE49-F238E27FC236}">
                      <a16:creationId xmlns:a16="http://schemas.microsoft.com/office/drawing/2014/main" id="{1E3BE4DC-B47E-442C-B136-5DCD0A5A9FBF}"/>
                    </a:ext>
                  </a:extLst>
                </p:cNvPr>
                <p:cNvPicPr/>
                <p:nvPr/>
              </p:nvPicPr>
              <p:blipFill>
                <a:blip r:embed="rId192"/>
                <a:stretch>
                  <a:fillRect/>
                </a:stretch>
              </p:blipFill>
              <p:spPr>
                <a:xfrm>
                  <a:off x="7167446" y="1416326"/>
                  <a:ext cx="1040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00" name="Ink 199">
                  <a:extLst>
                    <a:ext uri="{FF2B5EF4-FFF2-40B4-BE49-F238E27FC236}">
                      <a16:creationId xmlns:a16="http://schemas.microsoft.com/office/drawing/2014/main" id="{6396E2DF-104C-44BD-9632-659B5CC09062}"/>
                    </a:ext>
                  </a:extLst>
                </p14:cNvPr>
                <p14:cNvContentPartPr/>
                <p14:nvPr/>
              </p14:nvContentPartPr>
              <p14:xfrm>
                <a:off x="7378046" y="1356206"/>
                <a:ext cx="171000" cy="60840"/>
              </p14:xfrm>
            </p:contentPart>
          </mc:Choice>
          <mc:Fallback xmlns="">
            <p:pic>
              <p:nvPicPr>
                <p:cNvPr id="200" name="Ink 199">
                  <a:extLst>
                    <a:ext uri="{FF2B5EF4-FFF2-40B4-BE49-F238E27FC236}">
                      <a16:creationId xmlns:a16="http://schemas.microsoft.com/office/drawing/2014/main" id="{6396E2DF-104C-44BD-9632-659B5CC09062}"/>
                    </a:ext>
                  </a:extLst>
                </p:cNvPr>
                <p:cNvPicPr/>
                <p:nvPr/>
              </p:nvPicPr>
              <p:blipFill>
                <a:blip r:embed="rId194"/>
                <a:stretch>
                  <a:fillRect/>
                </a:stretch>
              </p:blipFill>
              <p:spPr>
                <a:xfrm>
                  <a:off x="7360406" y="1338566"/>
                  <a:ext cx="20664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01" name="Ink 200">
                  <a:extLst>
                    <a:ext uri="{FF2B5EF4-FFF2-40B4-BE49-F238E27FC236}">
                      <a16:creationId xmlns:a16="http://schemas.microsoft.com/office/drawing/2014/main" id="{09B3BB5D-C749-4386-862A-1E0CC0F0103D}"/>
                    </a:ext>
                  </a:extLst>
                </p14:cNvPr>
                <p14:cNvContentPartPr/>
                <p14:nvPr/>
              </p14:nvContentPartPr>
              <p14:xfrm>
                <a:off x="6775406" y="1686686"/>
                <a:ext cx="738000" cy="79200"/>
              </p14:xfrm>
            </p:contentPart>
          </mc:Choice>
          <mc:Fallback xmlns="">
            <p:pic>
              <p:nvPicPr>
                <p:cNvPr id="201" name="Ink 200">
                  <a:extLst>
                    <a:ext uri="{FF2B5EF4-FFF2-40B4-BE49-F238E27FC236}">
                      <a16:creationId xmlns:a16="http://schemas.microsoft.com/office/drawing/2014/main" id="{09B3BB5D-C749-4386-862A-1E0CC0F0103D}"/>
                    </a:ext>
                  </a:extLst>
                </p:cNvPr>
                <p:cNvPicPr/>
                <p:nvPr/>
              </p:nvPicPr>
              <p:blipFill>
                <a:blip r:embed="rId196"/>
                <a:stretch>
                  <a:fillRect/>
                </a:stretch>
              </p:blipFill>
              <p:spPr>
                <a:xfrm>
                  <a:off x="6757766" y="1668686"/>
                  <a:ext cx="7736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02" name="Ink 201">
                  <a:extLst>
                    <a:ext uri="{FF2B5EF4-FFF2-40B4-BE49-F238E27FC236}">
                      <a16:creationId xmlns:a16="http://schemas.microsoft.com/office/drawing/2014/main" id="{1C9D63F8-2AA2-4A16-AE25-433DF7937BF2}"/>
                    </a:ext>
                  </a:extLst>
                </p14:cNvPr>
                <p14:cNvContentPartPr/>
                <p14:nvPr/>
              </p14:nvContentPartPr>
              <p14:xfrm>
                <a:off x="7081766" y="1895126"/>
                <a:ext cx="214560" cy="99720"/>
              </p14:xfrm>
            </p:contentPart>
          </mc:Choice>
          <mc:Fallback xmlns="">
            <p:pic>
              <p:nvPicPr>
                <p:cNvPr id="202" name="Ink 201">
                  <a:extLst>
                    <a:ext uri="{FF2B5EF4-FFF2-40B4-BE49-F238E27FC236}">
                      <a16:creationId xmlns:a16="http://schemas.microsoft.com/office/drawing/2014/main" id="{1C9D63F8-2AA2-4A16-AE25-433DF7937BF2}"/>
                    </a:ext>
                  </a:extLst>
                </p:cNvPr>
                <p:cNvPicPr/>
                <p:nvPr/>
              </p:nvPicPr>
              <p:blipFill>
                <a:blip r:embed="rId198"/>
                <a:stretch>
                  <a:fillRect/>
                </a:stretch>
              </p:blipFill>
              <p:spPr>
                <a:xfrm>
                  <a:off x="7064126" y="1877486"/>
                  <a:ext cx="25020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03" name="Ink 202">
                  <a:extLst>
                    <a:ext uri="{FF2B5EF4-FFF2-40B4-BE49-F238E27FC236}">
                      <a16:creationId xmlns:a16="http://schemas.microsoft.com/office/drawing/2014/main" id="{A7AF916D-2F98-4F6A-AA4B-695091C38F0F}"/>
                    </a:ext>
                  </a:extLst>
                </p14:cNvPr>
                <p14:cNvContentPartPr/>
                <p14:nvPr/>
              </p14:nvContentPartPr>
              <p14:xfrm>
                <a:off x="7211366" y="1886486"/>
                <a:ext cx="41760" cy="202680"/>
              </p14:xfrm>
            </p:contentPart>
          </mc:Choice>
          <mc:Fallback xmlns="">
            <p:pic>
              <p:nvPicPr>
                <p:cNvPr id="203" name="Ink 202">
                  <a:extLst>
                    <a:ext uri="{FF2B5EF4-FFF2-40B4-BE49-F238E27FC236}">
                      <a16:creationId xmlns:a16="http://schemas.microsoft.com/office/drawing/2014/main" id="{A7AF916D-2F98-4F6A-AA4B-695091C38F0F}"/>
                    </a:ext>
                  </a:extLst>
                </p:cNvPr>
                <p:cNvPicPr/>
                <p:nvPr/>
              </p:nvPicPr>
              <p:blipFill>
                <a:blip r:embed="rId200"/>
                <a:stretch>
                  <a:fillRect/>
                </a:stretch>
              </p:blipFill>
              <p:spPr>
                <a:xfrm>
                  <a:off x="7193726" y="1868486"/>
                  <a:ext cx="77400" cy="238320"/>
                </a:xfrm>
                <a:prstGeom prst="rect">
                  <a:avLst/>
                </a:prstGeom>
              </p:spPr>
            </p:pic>
          </mc:Fallback>
        </mc:AlternateContent>
      </p:grpSp>
      <p:grpSp>
        <p:nvGrpSpPr>
          <p:cNvPr id="222" name="Group 221">
            <a:extLst>
              <a:ext uri="{FF2B5EF4-FFF2-40B4-BE49-F238E27FC236}">
                <a16:creationId xmlns:a16="http://schemas.microsoft.com/office/drawing/2014/main" id="{319DE328-4D65-4347-A714-0D9E73E0FB84}"/>
              </a:ext>
            </a:extLst>
          </p:cNvPr>
          <p:cNvGrpSpPr/>
          <p:nvPr/>
        </p:nvGrpSpPr>
        <p:grpSpPr>
          <a:xfrm>
            <a:off x="6766406" y="2363126"/>
            <a:ext cx="1171080" cy="343080"/>
            <a:chOff x="6766406" y="2363126"/>
            <a:chExt cx="1171080" cy="343080"/>
          </a:xfrm>
        </p:grpSpPr>
        <mc:AlternateContent xmlns:mc="http://schemas.openxmlformats.org/markup-compatibility/2006" xmlns:p14="http://schemas.microsoft.com/office/powerpoint/2010/main">
          <mc:Choice Requires="p14">
            <p:contentPart p14:bwMode="auto" r:id="rId201">
              <p14:nvContentPartPr>
                <p14:cNvPr id="208" name="Ink 207">
                  <a:extLst>
                    <a:ext uri="{FF2B5EF4-FFF2-40B4-BE49-F238E27FC236}">
                      <a16:creationId xmlns:a16="http://schemas.microsoft.com/office/drawing/2014/main" id="{2277FF7A-F59F-4B13-B93C-7645A09DE011}"/>
                    </a:ext>
                  </a:extLst>
                </p14:cNvPr>
                <p14:cNvContentPartPr/>
                <p14:nvPr/>
              </p14:nvContentPartPr>
              <p14:xfrm>
                <a:off x="6766406" y="2510726"/>
                <a:ext cx="134280" cy="191520"/>
              </p14:xfrm>
            </p:contentPart>
          </mc:Choice>
          <mc:Fallback xmlns="">
            <p:pic>
              <p:nvPicPr>
                <p:cNvPr id="208" name="Ink 207">
                  <a:extLst>
                    <a:ext uri="{FF2B5EF4-FFF2-40B4-BE49-F238E27FC236}">
                      <a16:creationId xmlns:a16="http://schemas.microsoft.com/office/drawing/2014/main" id="{2277FF7A-F59F-4B13-B93C-7645A09DE011}"/>
                    </a:ext>
                  </a:extLst>
                </p:cNvPr>
                <p:cNvPicPr/>
                <p:nvPr/>
              </p:nvPicPr>
              <p:blipFill>
                <a:blip r:embed="rId202"/>
                <a:stretch>
                  <a:fillRect/>
                </a:stretch>
              </p:blipFill>
              <p:spPr>
                <a:xfrm>
                  <a:off x="6748406" y="2492726"/>
                  <a:ext cx="16992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09" name="Ink 208">
                  <a:extLst>
                    <a:ext uri="{FF2B5EF4-FFF2-40B4-BE49-F238E27FC236}">
                      <a16:creationId xmlns:a16="http://schemas.microsoft.com/office/drawing/2014/main" id="{E153EB56-A8A2-46FE-92AA-215A750C629B}"/>
                    </a:ext>
                  </a:extLst>
                </p14:cNvPr>
                <p14:cNvContentPartPr/>
                <p14:nvPr/>
              </p14:nvContentPartPr>
              <p14:xfrm>
                <a:off x="6786926" y="2494166"/>
                <a:ext cx="103680" cy="22320"/>
              </p14:xfrm>
            </p:contentPart>
          </mc:Choice>
          <mc:Fallback xmlns="">
            <p:pic>
              <p:nvPicPr>
                <p:cNvPr id="209" name="Ink 208">
                  <a:extLst>
                    <a:ext uri="{FF2B5EF4-FFF2-40B4-BE49-F238E27FC236}">
                      <a16:creationId xmlns:a16="http://schemas.microsoft.com/office/drawing/2014/main" id="{E153EB56-A8A2-46FE-92AA-215A750C629B}"/>
                    </a:ext>
                  </a:extLst>
                </p:cNvPr>
                <p:cNvPicPr/>
                <p:nvPr/>
              </p:nvPicPr>
              <p:blipFill>
                <a:blip r:embed="rId204"/>
                <a:stretch>
                  <a:fillRect/>
                </a:stretch>
              </p:blipFill>
              <p:spPr>
                <a:xfrm>
                  <a:off x="6769286" y="2476526"/>
                  <a:ext cx="13932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10" name="Ink 209">
                  <a:extLst>
                    <a:ext uri="{FF2B5EF4-FFF2-40B4-BE49-F238E27FC236}">
                      <a16:creationId xmlns:a16="http://schemas.microsoft.com/office/drawing/2014/main" id="{BE04C0AC-2AB7-436D-994A-0713AE3C8FA2}"/>
                    </a:ext>
                  </a:extLst>
                </p14:cNvPr>
                <p14:cNvContentPartPr/>
                <p14:nvPr/>
              </p14:nvContentPartPr>
              <p14:xfrm>
                <a:off x="7038206" y="2581646"/>
                <a:ext cx="360" cy="360"/>
              </p14:xfrm>
            </p:contentPart>
          </mc:Choice>
          <mc:Fallback xmlns="">
            <p:pic>
              <p:nvPicPr>
                <p:cNvPr id="210" name="Ink 209">
                  <a:extLst>
                    <a:ext uri="{FF2B5EF4-FFF2-40B4-BE49-F238E27FC236}">
                      <a16:creationId xmlns:a16="http://schemas.microsoft.com/office/drawing/2014/main" id="{BE04C0AC-2AB7-436D-994A-0713AE3C8FA2}"/>
                    </a:ext>
                  </a:extLst>
                </p:cNvPr>
                <p:cNvPicPr/>
                <p:nvPr/>
              </p:nvPicPr>
              <p:blipFill>
                <a:blip r:embed="rId180"/>
                <a:stretch>
                  <a:fillRect/>
                </a:stretch>
              </p:blipFill>
              <p:spPr>
                <a:xfrm>
                  <a:off x="7020566" y="25640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11" name="Ink 210">
                  <a:extLst>
                    <a:ext uri="{FF2B5EF4-FFF2-40B4-BE49-F238E27FC236}">
                      <a16:creationId xmlns:a16="http://schemas.microsoft.com/office/drawing/2014/main" id="{FA00FE63-6A3F-4C9C-BF4D-FDB72BE03FC2}"/>
                    </a:ext>
                  </a:extLst>
                </p14:cNvPr>
                <p14:cNvContentPartPr/>
                <p14:nvPr/>
              </p14:nvContentPartPr>
              <p14:xfrm>
                <a:off x="7136846" y="2453846"/>
                <a:ext cx="123120" cy="252360"/>
              </p14:xfrm>
            </p:contentPart>
          </mc:Choice>
          <mc:Fallback xmlns="">
            <p:pic>
              <p:nvPicPr>
                <p:cNvPr id="211" name="Ink 210">
                  <a:extLst>
                    <a:ext uri="{FF2B5EF4-FFF2-40B4-BE49-F238E27FC236}">
                      <a16:creationId xmlns:a16="http://schemas.microsoft.com/office/drawing/2014/main" id="{FA00FE63-6A3F-4C9C-BF4D-FDB72BE03FC2}"/>
                    </a:ext>
                  </a:extLst>
                </p:cNvPr>
                <p:cNvPicPr/>
                <p:nvPr/>
              </p:nvPicPr>
              <p:blipFill>
                <a:blip r:embed="rId207"/>
                <a:stretch>
                  <a:fillRect/>
                </a:stretch>
              </p:blipFill>
              <p:spPr>
                <a:xfrm>
                  <a:off x="7119206" y="2435846"/>
                  <a:ext cx="15876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12" name="Ink 211">
                  <a:extLst>
                    <a:ext uri="{FF2B5EF4-FFF2-40B4-BE49-F238E27FC236}">
                      <a16:creationId xmlns:a16="http://schemas.microsoft.com/office/drawing/2014/main" id="{3EF4FB86-6167-4181-9008-1E71A82802FB}"/>
                    </a:ext>
                  </a:extLst>
                </p14:cNvPr>
                <p14:cNvContentPartPr/>
                <p14:nvPr/>
              </p14:nvContentPartPr>
              <p14:xfrm>
                <a:off x="7185446" y="2575526"/>
                <a:ext cx="146520" cy="69120"/>
              </p14:xfrm>
            </p:contentPart>
          </mc:Choice>
          <mc:Fallback xmlns="">
            <p:pic>
              <p:nvPicPr>
                <p:cNvPr id="212" name="Ink 211">
                  <a:extLst>
                    <a:ext uri="{FF2B5EF4-FFF2-40B4-BE49-F238E27FC236}">
                      <a16:creationId xmlns:a16="http://schemas.microsoft.com/office/drawing/2014/main" id="{3EF4FB86-6167-4181-9008-1E71A82802FB}"/>
                    </a:ext>
                  </a:extLst>
                </p:cNvPr>
                <p:cNvPicPr/>
                <p:nvPr/>
              </p:nvPicPr>
              <p:blipFill>
                <a:blip r:embed="rId209"/>
                <a:stretch>
                  <a:fillRect/>
                </a:stretch>
              </p:blipFill>
              <p:spPr>
                <a:xfrm>
                  <a:off x="7167806" y="2557886"/>
                  <a:ext cx="1821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13" name="Ink 212">
                  <a:extLst>
                    <a:ext uri="{FF2B5EF4-FFF2-40B4-BE49-F238E27FC236}">
                      <a16:creationId xmlns:a16="http://schemas.microsoft.com/office/drawing/2014/main" id="{EEF14FCD-0E9C-4BAD-B59C-C159038FA2A3}"/>
                    </a:ext>
                  </a:extLst>
                </p14:cNvPr>
                <p14:cNvContentPartPr/>
                <p14:nvPr/>
              </p14:nvContentPartPr>
              <p14:xfrm>
                <a:off x="6855686" y="2489486"/>
                <a:ext cx="132480" cy="29520"/>
              </p14:xfrm>
            </p:contentPart>
          </mc:Choice>
          <mc:Fallback xmlns="">
            <p:pic>
              <p:nvPicPr>
                <p:cNvPr id="213" name="Ink 212">
                  <a:extLst>
                    <a:ext uri="{FF2B5EF4-FFF2-40B4-BE49-F238E27FC236}">
                      <a16:creationId xmlns:a16="http://schemas.microsoft.com/office/drawing/2014/main" id="{EEF14FCD-0E9C-4BAD-B59C-C159038FA2A3}"/>
                    </a:ext>
                  </a:extLst>
                </p:cNvPr>
                <p:cNvPicPr/>
                <p:nvPr/>
              </p:nvPicPr>
              <p:blipFill>
                <a:blip r:embed="rId211"/>
                <a:stretch>
                  <a:fillRect/>
                </a:stretch>
              </p:blipFill>
              <p:spPr>
                <a:xfrm>
                  <a:off x="6838046" y="2471846"/>
                  <a:ext cx="16812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14" name="Ink 213">
                  <a:extLst>
                    <a:ext uri="{FF2B5EF4-FFF2-40B4-BE49-F238E27FC236}">
                      <a16:creationId xmlns:a16="http://schemas.microsoft.com/office/drawing/2014/main" id="{AC75400F-9CBB-4388-9BB5-C914E138C418}"/>
                    </a:ext>
                  </a:extLst>
                </p14:cNvPr>
                <p14:cNvContentPartPr/>
                <p14:nvPr/>
              </p14:nvContentPartPr>
              <p14:xfrm>
                <a:off x="7425566" y="2452766"/>
                <a:ext cx="134640" cy="217440"/>
              </p14:xfrm>
            </p:contentPart>
          </mc:Choice>
          <mc:Fallback xmlns="">
            <p:pic>
              <p:nvPicPr>
                <p:cNvPr id="214" name="Ink 213">
                  <a:extLst>
                    <a:ext uri="{FF2B5EF4-FFF2-40B4-BE49-F238E27FC236}">
                      <a16:creationId xmlns:a16="http://schemas.microsoft.com/office/drawing/2014/main" id="{AC75400F-9CBB-4388-9BB5-C914E138C418}"/>
                    </a:ext>
                  </a:extLst>
                </p:cNvPr>
                <p:cNvPicPr/>
                <p:nvPr/>
              </p:nvPicPr>
              <p:blipFill>
                <a:blip r:embed="rId213"/>
                <a:stretch>
                  <a:fillRect/>
                </a:stretch>
              </p:blipFill>
              <p:spPr>
                <a:xfrm>
                  <a:off x="7407566" y="2434766"/>
                  <a:ext cx="17028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15" name="Ink 214">
                  <a:extLst>
                    <a:ext uri="{FF2B5EF4-FFF2-40B4-BE49-F238E27FC236}">
                      <a16:creationId xmlns:a16="http://schemas.microsoft.com/office/drawing/2014/main" id="{208CFD98-4662-404F-BCE2-B52EC84A46CF}"/>
                    </a:ext>
                  </a:extLst>
                </p14:cNvPr>
                <p14:cNvContentPartPr/>
                <p14:nvPr/>
              </p14:nvContentPartPr>
              <p14:xfrm>
                <a:off x="7724726" y="2506766"/>
                <a:ext cx="21960" cy="155880"/>
              </p14:xfrm>
            </p:contentPart>
          </mc:Choice>
          <mc:Fallback xmlns="">
            <p:pic>
              <p:nvPicPr>
                <p:cNvPr id="215" name="Ink 214">
                  <a:extLst>
                    <a:ext uri="{FF2B5EF4-FFF2-40B4-BE49-F238E27FC236}">
                      <a16:creationId xmlns:a16="http://schemas.microsoft.com/office/drawing/2014/main" id="{208CFD98-4662-404F-BCE2-B52EC84A46CF}"/>
                    </a:ext>
                  </a:extLst>
                </p:cNvPr>
                <p:cNvPicPr/>
                <p:nvPr/>
              </p:nvPicPr>
              <p:blipFill>
                <a:blip r:embed="rId215"/>
                <a:stretch>
                  <a:fillRect/>
                </a:stretch>
              </p:blipFill>
              <p:spPr>
                <a:xfrm>
                  <a:off x="7706726" y="2489126"/>
                  <a:ext cx="576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16" name="Ink 215">
                  <a:extLst>
                    <a:ext uri="{FF2B5EF4-FFF2-40B4-BE49-F238E27FC236}">
                      <a16:creationId xmlns:a16="http://schemas.microsoft.com/office/drawing/2014/main" id="{261A1D2E-35CF-47C8-8401-6037B742DBCD}"/>
                    </a:ext>
                  </a:extLst>
                </p14:cNvPr>
                <p14:cNvContentPartPr/>
                <p14:nvPr/>
              </p14:nvContentPartPr>
              <p14:xfrm>
                <a:off x="7818326" y="2495966"/>
                <a:ext cx="22320" cy="152280"/>
              </p14:xfrm>
            </p:contentPart>
          </mc:Choice>
          <mc:Fallback xmlns="">
            <p:pic>
              <p:nvPicPr>
                <p:cNvPr id="216" name="Ink 215">
                  <a:extLst>
                    <a:ext uri="{FF2B5EF4-FFF2-40B4-BE49-F238E27FC236}">
                      <a16:creationId xmlns:a16="http://schemas.microsoft.com/office/drawing/2014/main" id="{261A1D2E-35CF-47C8-8401-6037B742DBCD}"/>
                    </a:ext>
                  </a:extLst>
                </p:cNvPr>
                <p:cNvPicPr/>
                <p:nvPr/>
              </p:nvPicPr>
              <p:blipFill>
                <a:blip r:embed="rId217"/>
                <a:stretch>
                  <a:fillRect/>
                </a:stretch>
              </p:blipFill>
              <p:spPr>
                <a:xfrm>
                  <a:off x="7800686" y="2477966"/>
                  <a:ext cx="579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17" name="Ink 216">
                  <a:extLst>
                    <a:ext uri="{FF2B5EF4-FFF2-40B4-BE49-F238E27FC236}">
                      <a16:creationId xmlns:a16="http://schemas.microsoft.com/office/drawing/2014/main" id="{7BA5D02C-13F9-4B43-A7F3-8186BE8C1DC5}"/>
                    </a:ext>
                  </a:extLst>
                </p14:cNvPr>
                <p14:cNvContentPartPr/>
                <p14:nvPr/>
              </p14:nvContentPartPr>
              <p14:xfrm>
                <a:off x="7631126" y="2363126"/>
                <a:ext cx="306360" cy="117720"/>
              </p14:xfrm>
            </p:contentPart>
          </mc:Choice>
          <mc:Fallback xmlns="">
            <p:pic>
              <p:nvPicPr>
                <p:cNvPr id="217" name="Ink 216">
                  <a:extLst>
                    <a:ext uri="{FF2B5EF4-FFF2-40B4-BE49-F238E27FC236}">
                      <a16:creationId xmlns:a16="http://schemas.microsoft.com/office/drawing/2014/main" id="{7BA5D02C-13F9-4B43-A7F3-8186BE8C1DC5}"/>
                    </a:ext>
                  </a:extLst>
                </p:cNvPr>
                <p:cNvPicPr/>
                <p:nvPr/>
              </p:nvPicPr>
              <p:blipFill>
                <a:blip r:embed="rId219"/>
                <a:stretch>
                  <a:fillRect/>
                </a:stretch>
              </p:blipFill>
              <p:spPr>
                <a:xfrm>
                  <a:off x="7613126" y="2345126"/>
                  <a:ext cx="342000" cy="153360"/>
                </a:xfrm>
                <a:prstGeom prst="rect">
                  <a:avLst/>
                </a:prstGeom>
              </p:spPr>
            </p:pic>
          </mc:Fallback>
        </mc:AlternateContent>
      </p:grpSp>
      <p:grpSp>
        <p:nvGrpSpPr>
          <p:cNvPr id="221" name="Group 220">
            <a:extLst>
              <a:ext uri="{FF2B5EF4-FFF2-40B4-BE49-F238E27FC236}">
                <a16:creationId xmlns:a16="http://schemas.microsoft.com/office/drawing/2014/main" id="{8C5031E3-D8AA-431C-A930-2FAFC6BA6576}"/>
              </a:ext>
            </a:extLst>
          </p:cNvPr>
          <p:cNvGrpSpPr/>
          <p:nvPr/>
        </p:nvGrpSpPr>
        <p:grpSpPr>
          <a:xfrm>
            <a:off x="6757766" y="2841206"/>
            <a:ext cx="1055160" cy="374040"/>
            <a:chOff x="6757766" y="2841206"/>
            <a:chExt cx="1055160" cy="374040"/>
          </a:xfrm>
        </p:grpSpPr>
        <mc:AlternateContent xmlns:mc="http://schemas.openxmlformats.org/markup-compatibility/2006" xmlns:p14="http://schemas.microsoft.com/office/powerpoint/2010/main">
          <mc:Choice Requires="p14">
            <p:contentPart p14:bwMode="auto" r:id="rId220">
              <p14:nvContentPartPr>
                <p14:cNvPr id="218" name="Ink 217">
                  <a:extLst>
                    <a:ext uri="{FF2B5EF4-FFF2-40B4-BE49-F238E27FC236}">
                      <a16:creationId xmlns:a16="http://schemas.microsoft.com/office/drawing/2014/main" id="{D1AA7815-5D4E-4885-9C9E-351C9B854AD3}"/>
                    </a:ext>
                  </a:extLst>
                </p14:cNvPr>
                <p14:cNvContentPartPr/>
                <p14:nvPr/>
              </p14:nvContentPartPr>
              <p14:xfrm>
                <a:off x="6757766" y="2841206"/>
                <a:ext cx="1055160" cy="50400"/>
              </p14:xfrm>
            </p:contentPart>
          </mc:Choice>
          <mc:Fallback xmlns="">
            <p:pic>
              <p:nvPicPr>
                <p:cNvPr id="218" name="Ink 217">
                  <a:extLst>
                    <a:ext uri="{FF2B5EF4-FFF2-40B4-BE49-F238E27FC236}">
                      <a16:creationId xmlns:a16="http://schemas.microsoft.com/office/drawing/2014/main" id="{D1AA7815-5D4E-4885-9C9E-351C9B854AD3}"/>
                    </a:ext>
                  </a:extLst>
                </p:cNvPr>
                <p:cNvPicPr/>
                <p:nvPr/>
              </p:nvPicPr>
              <p:blipFill>
                <a:blip r:embed="rId221"/>
                <a:stretch>
                  <a:fillRect/>
                </a:stretch>
              </p:blipFill>
              <p:spPr>
                <a:xfrm>
                  <a:off x="6739766" y="2823206"/>
                  <a:ext cx="109080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19" name="Ink 218">
                  <a:extLst>
                    <a:ext uri="{FF2B5EF4-FFF2-40B4-BE49-F238E27FC236}">
                      <a16:creationId xmlns:a16="http://schemas.microsoft.com/office/drawing/2014/main" id="{82B03AFF-5E48-4469-991E-EF16592B7253}"/>
                    </a:ext>
                  </a:extLst>
                </p14:cNvPr>
                <p14:cNvContentPartPr/>
                <p14:nvPr/>
              </p14:nvContentPartPr>
              <p14:xfrm>
                <a:off x="7291646" y="2976926"/>
                <a:ext cx="199440" cy="129960"/>
              </p14:xfrm>
            </p:contentPart>
          </mc:Choice>
          <mc:Fallback xmlns="">
            <p:pic>
              <p:nvPicPr>
                <p:cNvPr id="219" name="Ink 218">
                  <a:extLst>
                    <a:ext uri="{FF2B5EF4-FFF2-40B4-BE49-F238E27FC236}">
                      <a16:creationId xmlns:a16="http://schemas.microsoft.com/office/drawing/2014/main" id="{82B03AFF-5E48-4469-991E-EF16592B7253}"/>
                    </a:ext>
                  </a:extLst>
                </p:cNvPr>
                <p:cNvPicPr/>
                <p:nvPr/>
              </p:nvPicPr>
              <p:blipFill>
                <a:blip r:embed="rId223"/>
                <a:stretch>
                  <a:fillRect/>
                </a:stretch>
              </p:blipFill>
              <p:spPr>
                <a:xfrm>
                  <a:off x="7274006" y="2959286"/>
                  <a:ext cx="2350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20" name="Ink 219">
                  <a:extLst>
                    <a:ext uri="{FF2B5EF4-FFF2-40B4-BE49-F238E27FC236}">
                      <a16:creationId xmlns:a16="http://schemas.microsoft.com/office/drawing/2014/main" id="{01465486-2DCF-44BD-869A-A1DE98C3215A}"/>
                    </a:ext>
                  </a:extLst>
                </p14:cNvPr>
                <p14:cNvContentPartPr/>
                <p14:nvPr/>
              </p14:nvContentPartPr>
              <p14:xfrm>
                <a:off x="7406126" y="3061166"/>
                <a:ext cx="39960" cy="154080"/>
              </p14:xfrm>
            </p:contentPart>
          </mc:Choice>
          <mc:Fallback xmlns="">
            <p:pic>
              <p:nvPicPr>
                <p:cNvPr id="220" name="Ink 219">
                  <a:extLst>
                    <a:ext uri="{FF2B5EF4-FFF2-40B4-BE49-F238E27FC236}">
                      <a16:creationId xmlns:a16="http://schemas.microsoft.com/office/drawing/2014/main" id="{01465486-2DCF-44BD-869A-A1DE98C3215A}"/>
                    </a:ext>
                  </a:extLst>
                </p:cNvPr>
                <p:cNvPicPr/>
                <p:nvPr/>
              </p:nvPicPr>
              <p:blipFill>
                <a:blip r:embed="rId225"/>
                <a:stretch>
                  <a:fillRect/>
                </a:stretch>
              </p:blipFill>
              <p:spPr>
                <a:xfrm>
                  <a:off x="7388486" y="3043526"/>
                  <a:ext cx="75600" cy="189720"/>
                </a:xfrm>
                <a:prstGeom prst="rect">
                  <a:avLst/>
                </a:prstGeom>
              </p:spPr>
            </p:pic>
          </mc:Fallback>
        </mc:AlternateContent>
      </p:grpSp>
      <p:grpSp>
        <p:nvGrpSpPr>
          <p:cNvPr id="231" name="Group 230">
            <a:extLst>
              <a:ext uri="{FF2B5EF4-FFF2-40B4-BE49-F238E27FC236}">
                <a16:creationId xmlns:a16="http://schemas.microsoft.com/office/drawing/2014/main" id="{4381FADB-88DC-47D0-8217-45B47DAAFF0E}"/>
              </a:ext>
            </a:extLst>
          </p:cNvPr>
          <p:cNvGrpSpPr/>
          <p:nvPr/>
        </p:nvGrpSpPr>
        <p:grpSpPr>
          <a:xfrm>
            <a:off x="6483806" y="3508286"/>
            <a:ext cx="1058400" cy="291960"/>
            <a:chOff x="6483806" y="3508286"/>
            <a:chExt cx="1058400" cy="291960"/>
          </a:xfrm>
        </p:grpSpPr>
        <mc:AlternateContent xmlns:mc="http://schemas.openxmlformats.org/markup-compatibility/2006" xmlns:p14="http://schemas.microsoft.com/office/powerpoint/2010/main">
          <mc:Choice Requires="p14">
            <p:contentPart p14:bwMode="auto" r:id="rId226">
              <p14:nvContentPartPr>
                <p14:cNvPr id="223" name="Ink 222">
                  <a:extLst>
                    <a:ext uri="{FF2B5EF4-FFF2-40B4-BE49-F238E27FC236}">
                      <a16:creationId xmlns:a16="http://schemas.microsoft.com/office/drawing/2014/main" id="{9093DFB5-330B-4323-B5AA-7670EA438777}"/>
                    </a:ext>
                  </a:extLst>
                </p14:cNvPr>
                <p14:cNvContentPartPr/>
                <p14:nvPr/>
              </p14:nvContentPartPr>
              <p14:xfrm>
                <a:off x="6483806" y="3590006"/>
                <a:ext cx="20520" cy="210240"/>
              </p14:xfrm>
            </p:contentPart>
          </mc:Choice>
          <mc:Fallback xmlns="">
            <p:pic>
              <p:nvPicPr>
                <p:cNvPr id="223" name="Ink 222">
                  <a:extLst>
                    <a:ext uri="{FF2B5EF4-FFF2-40B4-BE49-F238E27FC236}">
                      <a16:creationId xmlns:a16="http://schemas.microsoft.com/office/drawing/2014/main" id="{9093DFB5-330B-4323-B5AA-7670EA438777}"/>
                    </a:ext>
                  </a:extLst>
                </p:cNvPr>
                <p:cNvPicPr/>
                <p:nvPr/>
              </p:nvPicPr>
              <p:blipFill>
                <a:blip r:embed="rId227"/>
                <a:stretch>
                  <a:fillRect/>
                </a:stretch>
              </p:blipFill>
              <p:spPr>
                <a:xfrm>
                  <a:off x="6466166" y="3572366"/>
                  <a:ext cx="5616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24" name="Ink 223">
                  <a:extLst>
                    <a:ext uri="{FF2B5EF4-FFF2-40B4-BE49-F238E27FC236}">
                      <a16:creationId xmlns:a16="http://schemas.microsoft.com/office/drawing/2014/main" id="{03C4FBF2-D3CA-4152-BA25-5B6020E3D539}"/>
                    </a:ext>
                  </a:extLst>
                </p14:cNvPr>
                <p14:cNvContentPartPr/>
                <p14:nvPr/>
              </p14:nvContentPartPr>
              <p14:xfrm>
                <a:off x="6626726" y="3673166"/>
                <a:ext cx="3240" cy="14760"/>
              </p14:xfrm>
            </p:contentPart>
          </mc:Choice>
          <mc:Fallback xmlns="">
            <p:pic>
              <p:nvPicPr>
                <p:cNvPr id="224" name="Ink 223">
                  <a:extLst>
                    <a:ext uri="{FF2B5EF4-FFF2-40B4-BE49-F238E27FC236}">
                      <a16:creationId xmlns:a16="http://schemas.microsoft.com/office/drawing/2014/main" id="{03C4FBF2-D3CA-4152-BA25-5B6020E3D539}"/>
                    </a:ext>
                  </a:extLst>
                </p:cNvPr>
                <p:cNvPicPr/>
                <p:nvPr/>
              </p:nvPicPr>
              <p:blipFill>
                <a:blip r:embed="rId229"/>
                <a:stretch>
                  <a:fillRect/>
                </a:stretch>
              </p:blipFill>
              <p:spPr>
                <a:xfrm>
                  <a:off x="6609086" y="3655166"/>
                  <a:ext cx="388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25" name="Ink 224">
                  <a:extLst>
                    <a:ext uri="{FF2B5EF4-FFF2-40B4-BE49-F238E27FC236}">
                      <a16:creationId xmlns:a16="http://schemas.microsoft.com/office/drawing/2014/main" id="{24DEE346-E1B0-49C7-82C9-37F10E831A40}"/>
                    </a:ext>
                  </a:extLst>
                </p14:cNvPr>
                <p14:cNvContentPartPr/>
                <p14:nvPr/>
              </p14:nvContentPartPr>
              <p14:xfrm>
                <a:off x="6701246" y="3604406"/>
                <a:ext cx="150840" cy="188280"/>
              </p14:xfrm>
            </p:contentPart>
          </mc:Choice>
          <mc:Fallback xmlns="">
            <p:pic>
              <p:nvPicPr>
                <p:cNvPr id="225" name="Ink 224">
                  <a:extLst>
                    <a:ext uri="{FF2B5EF4-FFF2-40B4-BE49-F238E27FC236}">
                      <a16:creationId xmlns:a16="http://schemas.microsoft.com/office/drawing/2014/main" id="{24DEE346-E1B0-49C7-82C9-37F10E831A40}"/>
                    </a:ext>
                  </a:extLst>
                </p:cNvPr>
                <p:cNvPicPr/>
                <p:nvPr/>
              </p:nvPicPr>
              <p:blipFill>
                <a:blip r:embed="rId231"/>
                <a:stretch>
                  <a:fillRect/>
                </a:stretch>
              </p:blipFill>
              <p:spPr>
                <a:xfrm>
                  <a:off x="6683246" y="3586406"/>
                  <a:ext cx="18648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26" name="Ink 225">
                  <a:extLst>
                    <a:ext uri="{FF2B5EF4-FFF2-40B4-BE49-F238E27FC236}">
                      <a16:creationId xmlns:a16="http://schemas.microsoft.com/office/drawing/2014/main" id="{10B1B97B-E4D1-486D-B067-B7114939F41F}"/>
                    </a:ext>
                  </a:extLst>
                </p14:cNvPr>
                <p14:cNvContentPartPr/>
                <p14:nvPr/>
              </p14:nvContentPartPr>
              <p14:xfrm>
                <a:off x="6948206" y="3604766"/>
                <a:ext cx="109440" cy="120960"/>
              </p14:xfrm>
            </p:contentPart>
          </mc:Choice>
          <mc:Fallback xmlns="">
            <p:pic>
              <p:nvPicPr>
                <p:cNvPr id="226" name="Ink 225">
                  <a:extLst>
                    <a:ext uri="{FF2B5EF4-FFF2-40B4-BE49-F238E27FC236}">
                      <a16:creationId xmlns:a16="http://schemas.microsoft.com/office/drawing/2014/main" id="{10B1B97B-E4D1-486D-B067-B7114939F41F}"/>
                    </a:ext>
                  </a:extLst>
                </p:cNvPr>
                <p:cNvPicPr/>
                <p:nvPr/>
              </p:nvPicPr>
              <p:blipFill>
                <a:blip r:embed="rId233"/>
                <a:stretch>
                  <a:fillRect/>
                </a:stretch>
              </p:blipFill>
              <p:spPr>
                <a:xfrm>
                  <a:off x="6930206" y="3586766"/>
                  <a:ext cx="14508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27" name="Ink 226">
                  <a:extLst>
                    <a:ext uri="{FF2B5EF4-FFF2-40B4-BE49-F238E27FC236}">
                      <a16:creationId xmlns:a16="http://schemas.microsoft.com/office/drawing/2014/main" id="{A078E7A2-C8E8-4C27-9808-8DB5A940F3B2}"/>
                    </a:ext>
                  </a:extLst>
                </p14:cNvPr>
                <p14:cNvContentPartPr/>
                <p14:nvPr/>
              </p14:nvContentPartPr>
              <p14:xfrm>
                <a:off x="7017686" y="3653366"/>
                <a:ext cx="36360" cy="144000"/>
              </p14:xfrm>
            </p:contentPart>
          </mc:Choice>
          <mc:Fallback xmlns="">
            <p:pic>
              <p:nvPicPr>
                <p:cNvPr id="227" name="Ink 226">
                  <a:extLst>
                    <a:ext uri="{FF2B5EF4-FFF2-40B4-BE49-F238E27FC236}">
                      <a16:creationId xmlns:a16="http://schemas.microsoft.com/office/drawing/2014/main" id="{A078E7A2-C8E8-4C27-9808-8DB5A940F3B2}"/>
                    </a:ext>
                  </a:extLst>
                </p:cNvPr>
                <p:cNvPicPr/>
                <p:nvPr/>
              </p:nvPicPr>
              <p:blipFill>
                <a:blip r:embed="rId235"/>
                <a:stretch>
                  <a:fillRect/>
                </a:stretch>
              </p:blipFill>
              <p:spPr>
                <a:xfrm>
                  <a:off x="7000046" y="3635366"/>
                  <a:ext cx="7200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28" name="Ink 227">
                  <a:extLst>
                    <a:ext uri="{FF2B5EF4-FFF2-40B4-BE49-F238E27FC236}">
                      <a16:creationId xmlns:a16="http://schemas.microsoft.com/office/drawing/2014/main" id="{FD322A0B-336F-4ACA-ADE3-879ACA8A15E9}"/>
                    </a:ext>
                  </a:extLst>
                </p14:cNvPr>
                <p14:cNvContentPartPr/>
                <p14:nvPr/>
              </p14:nvContentPartPr>
              <p14:xfrm>
                <a:off x="7259246" y="3615206"/>
                <a:ext cx="7560" cy="151200"/>
              </p14:xfrm>
            </p:contentPart>
          </mc:Choice>
          <mc:Fallback xmlns="">
            <p:pic>
              <p:nvPicPr>
                <p:cNvPr id="228" name="Ink 227">
                  <a:extLst>
                    <a:ext uri="{FF2B5EF4-FFF2-40B4-BE49-F238E27FC236}">
                      <a16:creationId xmlns:a16="http://schemas.microsoft.com/office/drawing/2014/main" id="{FD322A0B-336F-4ACA-ADE3-879ACA8A15E9}"/>
                    </a:ext>
                  </a:extLst>
                </p:cNvPr>
                <p:cNvPicPr/>
                <p:nvPr/>
              </p:nvPicPr>
              <p:blipFill>
                <a:blip r:embed="rId237"/>
                <a:stretch>
                  <a:fillRect/>
                </a:stretch>
              </p:blipFill>
              <p:spPr>
                <a:xfrm>
                  <a:off x="7241606" y="3597566"/>
                  <a:ext cx="4320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29" name="Ink 228">
                  <a:extLst>
                    <a:ext uri="{FF2B5EF4-FFF2-40B4-BE49-F238E27FC236}">
                      <a16:creationId xmlns:a16="http://schemas.microsoft.com/office/drawing/2014/main" id="{7362AF7A-8A56-4918-8ADD-27A020383B7E}"/>
                    </a:ext>
                  </a:extLst>
                </p14:cNvPr>
                <p14:cNvContentPartPr/>
                <p14:nvPr/>
              </p14:nvContentPartPr>
              <p14:xfrm>
                <a:off x="7391366" y="3624566"/>
                <a:ext cx="21600" cy="155160"/>
              </p14:xfrm>
            </p:contentPart>
          </mc:Choice>
          <mc:Fallback xmlns="">
            <p:pic>
              <p:nvPicPr>
                <p:cNvPr id="229" name="Ink 228">
                  <a:extLst>
                    <a:ext uri="{FF2B5EF4-FFF2-40B4-BE49-F238E27FC236}">
                      <a16:creationId xmlns:a16="http://schemas.microsoft.com/office/drawing/2014/main" id="{7362AF7A-8A56-4918-8ADD-27A020383B7E}"/>
                    </a:ext>
                  </a:extLst>
                </p:cNvPr>
                <p:cNvPicPr/>
                <p:nvPr/>
              </p:nvPicPr>
              <p:blipFill>
                <a:blip r:embed="rId239"/>
                <a:stretch>
                  <a:fillRect/>
                </a:stretch>
              </p:blipFill>
              <p:spPr>
                <a:xfrm>
                  <a:off x="7373726" y="3606566"/>
                  <a:ext cx="5724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30" name="Ink 229">
                  <a:extLst>
                    <a:ext uri="{FF2B5EF4-FFF2-40B4-BE49-F238E27FC236}">
                      <a16:creationId xmlns:a16="http://schemas.microsoft.com/office/drawing/2014/main" id="{BA1ADA26-53E1-4F6A-A41A-39F4D1712A7F}"/>
                    </a:ext>
                  </a:extLst>
                </p14:cNvPr>
                <p14:cNvContentPartPr/>
                <p14:nvPr/>
              </p14:nvContentPartPr>
              <p14:xfrm>
                <a:off x="7213886" y="3508286"/>
                <a:ext cx="328320" cy="99000"/>
              </p14:xfrm>
            </p:contentPart>
          </mc:Choice>
          <mc:Fallback xmlns="">
            <p:pic>
              <p:nvPicPr>
                <p:cNvPr id="230" name="Ink 229">
                  <a:extLst>
                    <a:ext uri="{FF2B5EF4-FFF2-40B4-BE49-F238E27FC236}">
                      <a16:creationId xmlns:a16="http://schemas.microsoft.com/office/drawing/2014/main" id="{BA1ADA26-53E1-4F6A-A41A-39F4D1712A7F}"/>
                    </a:ext>
                  </a:extLst>
                </p:cNvPr>
                <p:cNvPicPr/>
                <p:nvPr/>
              </p:nvPicPr>
              <p:blipFill>
                <a:blip r:embed="rId241"/>
                <a:stretch>
                  <a:fillRect/>
                </a:stretch>
              </p:blipFill>
              <p:spPr>
                <a:xfrm>
                  <a:off x="7195886" y="3490646"/>
                  <a:ext cx="363960" cy="134640"/>
                </a:xfrm>
                <a:prstGeom prst="rect">
                  <a:avLst/>
                </a:prstGeom>
              </p:spPr>
            </p:pic>
          </mc:Fallback>
        </mc:AlternateContent>
      </p:grpSp>
      <p:grpSp>
        <p:nvGrpSpPr>
          <p:cNvPr id="246" name="Group 245">
            <a:extLst>
              <a:ext uri="{FF2B5EF4-FFF2-40B4-BE49-F238E27FC236}">
                <a16:creationId xmlns:a16="http://schemas.microsoft.com/office/drawing/2014/main" id="{760A4783-2BA1-4534-9FB9-4B6C894C04F4}"/>
              </a:ext>
            </a:extLst>
          </p:cNvPr>
          <p:cNvGrpSpPr/>
          <p:nvPr/>
        </p:nvGrpSpPr>
        <p:grpSpPr>
          <a:xfrm>
            <a:off x="6221006" y="4068806"/>
            <a:ext cx="1796040" cy="673560"/>
            <a:chOff x="6221006" y="4068806"/>
            <a:chExt cx="1796040" cy="673560"/>
          </a:xfrm>
        </p:grpSpPr>
        <mc:AlternateContent xmlns:mc="http://schemas.openxmlformats.org/markup-compatibility/2006" xmlns:p14="http://schemas.microsoft.com/office/powerpoint/2010/main">
          <mc:Choice Requires="p14">
            <p:contentPart p14:bwMode="auto" r:id="rId242">
              <p14:nvContentPartPr>
                <p14:cNvPr id="232" name="Ink 231">
                  <a:extLst>
                    <a:ext uri="{FF2B5EF4-FFF2-40B4-BE49-F238E27FC236}">
                      <a16:creationId xmlns:a16="http://schemas.microsoft.com/office/drawing/2014/main" id="{7BA4345B-E47C-4F9C-A4ED-A761E499A0FA}"/>
                    </a:ext>
                  </a:extLst>
                </p14:cNvPr>
                <p14:cNvContentPartPr/>
                <p14:nvPr/>
              </p14:nvContentPartPr>
              <p14:xfrm>
                <a:off x="6385526" y="4351046"/>
                <a:ext cx="168120" cy="136800"/>
              </p14:xfrm>
            </p:contentPart>
          </mc:Choice>
          <mc:Fallback xmlns="">
            <p:pic>
              <p:nvPicPr>
                <p:cNvPr id="232" name="Ink 231">
                  <a:extLst>
                    <a:ext uri="{FF2B5EF4-FFF2-40B4-BE49-F238E27FC236}">
                      <a16:creationId xmlns:a16="http://schemas.microsoft.com/office/drawing/2014/main" id="{7BA4345B-E47C-4F9C-A4ED-A761E499A0FA}"/>
                    </a:ext>
                  </a:extLst>
                </p:cNvPr>
                <p:cNvPicPr/>
                <p:nvPr/>
              </p:nvPicPr>
              <p:blipFill>
                <a:blip r:embed="rId243"/>
                <a:stretch>
                  <a:fillRect/>
                </a:stretch>
              </p:blipFill>
              <p:spPr>
                <a:xfrm>
                  <a:off x="6367526" y="4333046"/>
                  <a:ext cx="2037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33" name="Ink 232">
                  <a:extLst>
                    <a:ext uri="{FF2B5EF4-FFF2-40B4-BE49-F238E27FC236}">
                      <a16:creationId xmlns:a16="http://schemas.microsoft.com/office/drawing/2014/main" id="{1703EC14-1F30-4421-BCFA-6716FDFD874C}"/>
                    </a:ext>
                  </a:extLst>
                </p14:cNvPr>
                <p14:cNvContentPartPr/>
                <p14:nvPr/>
              </p14:nvContentPartPr>
              <p14:xfrm>
                <a:off x="6470486" y="4380566"/>
                <a:ext cx="27720" cy="197640"/>
              </p14:xfrm>
            </p:contentPart>
          </mc:Choice>
          <mc:Fallback xmlns="">
            <p:pic>
              <p:nvPicPr>
                <p:cNvPr id="233" name="Ink 232">
                  <a:extLst>
                    <a:ext uri="{FF2B5EF4-FFF2-40B4-BE49-F238E27FC236}">
                      <a16:creationId xmlns:a16="http://schemas.microsoft.com/office/drawing/2014/main" id="{1703EC14-1F30-4421-BCFA-6716FDFD874C}"/>
                    </a:ext>
                  </a:extLst>
                </p:cNvPr>
                <p:cNvPicPr/>
                <p:nvPr/>
              </p:nvPicPr>
              <p:blipFill>
                <a:blip r:embed="rId245"/>
                <a:stretch>
                  <a:fillRect/>
                </a:stretch>
              </p:blipFill>
              <p:spPr>
                <a:xfrm>
                  <a:off x="6452486" y="4362926"/>
                  <a:ext cx="633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34" name="Ink 233">
                  <a:extLst>
                    <a:ext uri="{FF2B5EF4-FFF2-40B4-BE49-F238E27FC236}">
                      <a16:creationId xmlns:a16="http://schemas.microsoft.com/office/drawing/2014/main" id="{7F46BD11-548D-4F16-BE34-1BE8C9FD1AED}"/>
                    </a:ext>
                  </a:extLst>
                </p14:cNvPr>
                <p14:cNvContentPartPr/>
                <p14:nvPr/>
              </p14:nvContentPartPr>
              <p14:xfrm>
                <a:off x="6690806" y="4435646"/>
                <a:ext cx="5760" cy="720"/>
              </p14:xfrm>
            </p:contentPart>
          </mc:Choice>
          <mc:Fallback xmlns="">
            <p:pic>
              <p:nvPicPr>
                <p:cNvPr id="234" name="Ink 233">
                  <a:extLst>
                    <a:ext uri="{FF2B5EF4-FFF2-40B4-BE49-F238E27FC236}">
                      <a16:creationId xmlns:a16="http://schemas.microsoft.com/office/drawing/2014/main" id="{7F46BD11-548D-4F16-BE34-1BE8C9FD1AED}"/>
                    </a:ext>
                  </a:extLst>
                </p:cNvPr>
                <p:cNvPicPr/>
                <p:nvPr/>
              </p:nvPicPr>
              <p:blipFill>
                <a:blip r:embed="rId247"/>
                <a:stretch>
                  <a:fillRect/>
                </a:stretch>
              </p:blipFill>
              <p:spPr>
                <a:xfrm>
                  <a:off x="6672806" y="4418006"/>
                  <a:ext cx="4140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38" name="Ink 237">
                  <a:extLst>
                    <a:ext uri="{FF2B5EF4-FFF2-40B4-BE49-F238E27FC236}">
                      <a16:creationId xmlns:a16="http://schemas.microsoft.com/office/drawing/2014/main" id="{4F37436E-42CE-457A-9909-BC4C75BF8C71}"/>
                    </a:ext>
                  </a:extLst>
                </p14:cNvPr>
                <p14:cNvContentPartPr/>
                <p14:nvPr/>
              </p14:nvContentPartPr>
              <p14:xfrm>
                <a:off x="6848486" y="4347806"/>
                <a:ext cx="160200" cy="189000"/>
              </p14:xfrm>
            </p:contentPart>
          </mc:Choice>
          <mc:Fallback xmlns="">
            <p:pic>
              <p:nvPicPr>
                <p:cNvPr id="238" name="Ink 237">
                  <a:extLst>
                    <a:ext uri="{FF2B5EF4-FFF2-40B4-BE49-F238E27FC236}">
                      <a16:creationId xmlns:a16="http://schemas.microsoft.com/office/drawing/2014/main" id="{4F37436E-42CE-457A-9909-BC4C75BF8C71}"/>
                    </a:ext>
                  </a:extLst>
                </p:cNvPr>
                <p:cNvPicPr/>
                <p:nvPr/>
              </p:nvPicPr>
              <p:blipFill>
                <a:blip r:embed="rId249"/>
                <a:stretch>
                  <a:fillRect/>
                </a:stretch>
              </p:blipFill>
              <p:spPr>
                <a:xfrm>
                  <a:off x="6830486" y="4329806"/>
                  <a:ext cx="19584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39" name="Ink 238">
                  <a:extLst>
                    <a:ext uri="{FF2B5EF4-FFF2-40B4-BE49-F238E27FC236}">
                      <a16:creationId xmlns:a16="http://schemas.microsoft.com/office/drawing/2014/main" id="{2FAE1778-7060-4686-891F-F27EE94DFBFB}"/>
                    </a:ext>
                  </a:extLst>
                </p14:cNvPr>
                <p14:cNvContentPartPr/>
                <p14:nvPr/>
              </p14:nvContentPartPr>
              <p14:xfrm>
                <a:off x="6839126" y="4295246"/>
                <a:ext cx="208440" cy="77400"/>
              </p14:xfrm>
            </p:contentPart>
          </mc:Choice>
          <mc:Fallback xmlns="">
            <p:pic>
              <p:nvPicPr>
                <p:cNvPr id="239" name="Ink 238">
                  <a:extLst>
                    <a:ext uri="{FF2B5EF4-FFF2-40B4-BE49-F238E27FC236}">
                      <a16:creationId xmlns:a16="http://schemas.microsoft.com/office/drawing/2014/main" id="{2FAE1778-7060-4686-891F-F27EE94DFBFB}"/>
                    </a:ext>
                  </a:extLst>
                </p:cNvPr>
                <p:cNvPicPr/>
                <p:nvPr/>
              </p:nvPicPr>
              <p:blipFill>
                <a:blip r:embed="rId251"/>
                <a:stretch>
                  <a:fillRect/>
                </a:stretch>
              </p:blipFill>
              <p:spPr>
                <a:xfrm>
                  <a:off x="6821486" y="4277606"/>
                  <a:ext cx="24408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241" name="Ink 240">
                  <a:extLst>
                    <a:ext uri="{FF2B5EF4-FFF2-40B4-BE49-F238E27FC236}">
                      <a16:creationId xmlns:a16="http://schemas.microsoft.com/office/drawing/2014/main" id="{89F42F2A-492F-438C-B4AE-66EC2AD1A29C}"/>
                    </a:ext>
                  </a:extLst>
                </p14:cNvPr>
                <p14:cNvContentPartPr/>
                <p14:nvPr/>
              </p14:nvContentPartPr>
              <p14:xfrm>
                <a:off x="7123526" y="4403966"/>
                <a:ext cx="134280" cy="137160"/>
              </p14:xfrm>
            </p:contentPart>
          </mc:Choice>
          <mc:Fallback xmlns="">
            <p:pic>
              <p:nvPicPr>
                <p:cNvPr id="241" name="Ink 240">
                  <a:extLst>
                    <a:ext uri="{FF2B5EF4-FFF2-40B4-BE49-F238E27FC236}">
                      <a16:creationId xmlns:a16="http://schemas.microsoft.com/office/drawing/2014/main" id="{89F42F2A-492F-438C-B4AE-66EC2AD1A29C}"/>
                    </a:ext>
                  </a:extLst>
                </p:cNvPr>
                <p:cNvPicPr/>
                <p:nvPr/>
              </p:nvPicPr>
              <p:blipFill>
                <a:blip r:embed="rId253"/>
                <a:stretch>
                  <a:fillRect/>
                </a:stretch>
              </p:blipFill>
              <p:spPr>
                <a:xfrm>
                  <a:off x="7105526" y="4386326"/>
                  <a:ext cx="16992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42" name="Ink 241">
                  <a:extLst>
                    <a:ext uri="{FF2B5EF4-FFF2-40B4-BE49-F238E27FC236}">
                      <a16:creationId xmlns:a16="http://schemas.microsoft.com/office/drawing/2014/main" id="{9CB065AE-23B2-4A43-A464-7D075D33459C}"/>
                    </a:ext>
                  </a:extLst>
                </p14:cNvPr>
                <p14:cNvContentPartPr/>
                <p14:nvPr/>
              </p14:nvContentPartPr>
              <p14:xfrm>
                <a:off x="7334486" y="4389926"/>
                <a:ext cx="195480" cy="138600"/>
              </p14:xfrm>
            </p:contentPart>
          </mc:Choice>
          <mc:Fallback xmlns="">
            <p:pic>
              <p:nvPicPr>
                <p:cNvPr id="242" name="Ink 241">
                  <a:extLst>
                    <a:ext uri="{FF2B5EF4-FFF2-40B4-BE49-F238E27FC236}">
                      <a16:creationId xmlns:a16="http://schemas.microsoft.com/office/drawing/2014/main" id="{9CB065AE-23B2-4A43-A464-7D075D33459C}"/>
                    </a:ext>
                  </a:extLst>
                </p:cNvPr>
                <p:cNvPicPr/>
                <p:nvPr/>
              </p:nvPicPr>
              <p:blipFill>
                <a:blip r:embed="rId255"/>
                <a:stretch>
                  <a:fillRect/>
                </a:stretch>
              </p:blipFill>
              <p:spPr>
                <a:xfrm>
                  <a:off x="7316846" y="4372286"/>
                  <a:ext cx="23112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43" name="Ink 242">
                  <a:extLst>
                    <a:ext uri="{FF2B5EF4-FFF2-40B4-BE49-F238E27FC236}">
                      <a16:creationId xmlns:a16="http://schemas.microsoft.com/office/drawing/2014/main" id="{8EBC3BE0-5E0D-45BB-89E5-CEC7C5499349}"/>
                    </a:ext>
                  </a:extLst>
                </p14:cNvPr>
                <p14:cNvContentPartPr/>
                <p14:nvPr/>
              </p14:nvContentPartPr>
              <p14:xfrm>
                <a:off x="7615286" y="4256366"/>
                <a:ext cx="181080" cy="100440"/>
              </p14:xfrm>
            </p:contentPart>
          </mc:Choice>
          <mc:Fallback xmlns="">
            <p:pic>
              <p:nvPicPr>
                <p:cNvPr id="243" name="Ink 242">
                  <a:extLst>
                    <a:ext uri="{FF2B5EF4-FFF2-40B4-BE49-F238E27FC236}">
                      <a16:creationId xmlns:a16="http://schemas.microsoft.com/office/drawing/2014/main" id="{8EBC3BE0-5E0D-45BB-89E5-CEC7C5499349}"/>
                    </a:ext>
                  </a:extLst>
                </p:cNvPr>
                <p:cNvPicPr/>
                <p:nvPr/>
              </p:nvPicPr>
              <p:blipFill>
                <a:blip r:embed="rId257"/>
                <a:stretch>
                  <a:fillRect/>
                </a:stretch>
              </p:blipFill>
              <p:spPr>
                <a:xfrm>
                  <a:off x="7597286" y="4238726"/>
                  <a:ext cx="21672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245" name="Ink 244">
                  <a:extLst>
                    <a:ext uri="{FF2B5EF4-FFF2-40B4-BE49-F238E27FC236}">
                      <a16:creationId xmlns:a16="http://schemas.microsoft.com/office/drawing/2014/main" id="{90F30199-A4FD-4BFF-B187-EE4CB69B5909}"/>
                    </a:ext>
                  </a:extLst>
                </p14:cNvPr>
                <p14:cNvContentPartPr/>
                <p14:nvPr/>
              </p14:nvContentPartPr>
              <p14:xfrm>
                <a:off x="6221006" y="4068806"/>
                <a:ext cx="1796040" cy="673560"/>
              </p14:xfrm>
            </p:contentPart>
          </mc:Choice>
          <mc:Fallback xmlns="">
            <p:pic>
              <p:nvPicPr>
                <p:cNvPr id="245" name="Ink 244">
                  <a:extLst>
                    <a:ext uri="{FF2B5EF4-FFF2-40B4-BE49-F238E27FC236}">
                      <a16:creationId xmlns:a16="http://schemas.microsoft.com/office/drawing/2014/main" id="{90F30199-A4FD-4BFF-B187-EE4CB69B5909}"/>
                    </a:ext>
                  </a:extLst>
                </p:cNvPr>
                <p:cNvPicPr/>
                <p:nvPr/>
              </p:nvPicPr>
              <p:blipFill>
                <a:blip r:embed="rId259"/>
                <a:stretch>
                  <a:fillRect/>
                </a:stretch>
              </p:blipFill>
              <p:spPr>
                <a:xfrm>
                  <a:off x="6203366" y="4051166"/>
                  <a:ext cx="1831680" cy="70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0">
            <p14:nvContentPartPr>
              <p14:cNvPr id="247" name="Ink 246">
                <a:extLst>
                  <a:ext uri="{FF2B5EF4-FFF2-40B4-BE49-F238E27FC236}">
                    <a16:creationId xmlns:a16="http://schemas.microsoft.com/office/drawing/2014/main" id="{07E83AB1-4CB5-4351-B3E3-4167BAE80AF6}"/>
                  </a:ext>
                </a:extLst>
              </p14:cNvPr>
              <p14:cNvContentPartPr/>
              <p14:nvPr/>
            </p14:nvContentPartPr>
            <p14:xfrm>
              <a:off x="6237206" y="4176446"/>
              <a:ext cx="1614240" cy="446760"/>
            </p14:xfrm>
          </p:contentPart>
        </mc:Choice>
        <mc:Fallback xmlns="">
          <p:pic>
            <p:nvPicPr>
              <p:cNvPr id="247" name="Ink 246">
                <a:extLst>
                  <a:ext uri="{FF2B5EF4-FFF2-40B4-BE49-F238E27FC236}">
                    <a16:creationId xmlns:a16="http://schemas.microsoft.com/office/drawing/2014/main" id="{07E83AB1-4CB5-4351-B3E3-4167BAE80AF6}"/>
                  </a:ext>
                </a:extLst>
              </p:cNvPr>
              <p:cNvPicPr/>
              <p:nvPr/>
            </p:nvPicPr>
            <p:blipFill>
              <a:blip r:embed="rId261"/>
              <a:stretch>
                <a:fillRect/>
              </a:stretch>
            </p:blipFill>
            <p:spPr>
              <a:xfrm>
                <a:off x="6201206" y="4104806"/>
                <a:ext cx="1685880" cy="590400"/>
              </a:xfrm>
              <a:prstGeom prst="rect">
                <a:avLst/>
              </a:prstGeom>
            </p:spPr>
          </p:pic>
        </mc:Fallback>
      </mc:AlternateContent>
    </p:spTree>
    <p:extLst>
      <p:ext uri="{BB962C8B-B14F-4D97-AF65-F5344CB8AC3E}">
        <p14:creationId xmlns:p14="http://schemas.microsoft.com/office/powerpoint/2010/main" val="3413749681"/>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34" name="TextBox 33">
            <a:extLst>
              <a:ext uri="{FF2B5EF4-FFF2-40B4-BE49-F238E27FC236}">
                <a16:creationId xmlns:a16="http://schemas.microsoft.com/office/drawing/2014/main" id="{E850EA63-697B-7931-CC41-74C0B1789671}"/>
              </a:ext>
            </a:extLst>
          </p:cNvPr>
          <p:cNvSpPr txBox="1"/>
          <p:nvPr/>
        </p:nvSpPr>
        <p:spPr>
          <a:xfrm>
            <a:off x="0" y="0"/>
            <a:ext cx="2061783" cy="369332"/>
          </a:xfrm>
          <a:prstGeom prst="rect">
            <a:avLst/>
          </a:prstGeom>
          <a:noFill/>
        </p:spPr>
        <p:txBody>
          <a:bodyPr wrap="none" rtlCol="0">
            <a:spAutoFit/>
          </a:bodyPr>
          <a:lstStyle/>
          <a:p>
            <a:r>
              <a:rPr lang="en-GB"/>
              <a:t>Expand and simplify</a:t>
            </a:r>
          </a:p>
        </p:txBody>
      </p:sp>
      <p:grpSp>
        <p:nvGrpSpPr>
          <p:cNvPr id="23" name="Group 22">
            <a:extLst>
              <a:ext uri="{FF2B5EF4-FFF2-40B4-BE49-F238E27FC236}">
                <a16:creationId xmlns:a16="http://schemas.microsoft.com/office/drawing/2014/main" id="{B9A20964-E06B-34F2-CDC0-AE1B5C99F697}"/>
              </a:ext>
            </a:extLst>
          </p:cNvPr>
          <p:cNvGrpSpPr/>
          <p:nvPr/>
        </p:nvGrpSpPr>
        <p:grpSpPr>
          <a:xfrm>
            <a:off x="692243"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25D070E5-64E8-8F79-19AE-653A53F66666}"/>
                    </a:ext>
                  </a:extLst>
                </p14:cNvPr>
                <p14:cNvContentPartPr/>
                <p14:nvPr/>
              </p14:nvContentPartPr>
              <p14:xfrm>
                <a:off x="692243" y="1584256"/>
                <a:ext cx="157680" cy="303840"/>
              </p14:xfrm>
            </p:contentPart>
          </mc:Choice>
          <mc:Fallback xmlns="">
            <p:pic>
              <p:nvPicPr>
                <p:cNvPr id="2" name="Ink 1">
                  <a:extLst>
                    <a:ext uri="{FF2B5EF4-FFF2-40B4-BE49-F238E27FC236}">
                      <a16:creationId xmlns:a16="http://schemas.microsoft.com/office/drawing/2014/main" id="{25D070E5-64E8-8F79-19AE-653A53F66666}"/>
                    </a:ext>
                  </a:extLst>
                </p:cNvPr>
                <p:cNvPicPr/>
                <p:nvPr/>
              </p:nvPicPr>
              <p:blipFill>
                <a:blip r:embed="rId3"/>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A828C439-C80D-C845-4504-25EF8EC01781}"/>
                    </a:ext>
                  </a:extLst>
                </p14:cNvPr>
                <p14:cNvContentPartPr/>
                <p14:nvPr/>
              </p14:nvContentPartPr>
              <p14:xfrm>
                <a:off x="927323" y="1703416"/>
                <a:ext cx="136800" cy="197280"/>
              </p14:xfrm>
            </p:contentPart>
          </mc:Choice>
          <mc:Fallback xmlns="">
            <p:pic>
              <p:nvPicPr>
                <p:cNvPr id="3" name="Ink 2">
                  <a:extLst>
                    <a:ext uri="{FF2B5EF4-FFF2-40B4-BE49-F238E27FC236}">
                      <a16:creationId xmlns:a16="http://schemas.microsoft.com/office/drawing/2014/main" id="{A828C439-C80D-C845-4504-25EF8EC01781}"/>
                    </a:ext>
                  </a:extLst>
                </p:cNvPr>
                <p:cNvPicPr/>
                <p:nvPr/>
              </p:nvPicPr>
              <p:blipFill>
                <a:blip r:embed="rId5"/>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347C1BAA-1C40-AB33-132D-EC428F34135D}"/>
                    </a:ext>
                  </a:extLst>
                </p14:cNvPr>
                <p14:cNvContentPartPr/>
                <p14:nvPr/>
              </p14:nvContentPartPr>
              <p14:xfrm>
                <a:off x="1083203" y="1687216"/>
                <a:ext cx="115920" cy="163080"/>
              </p14:xfrm>
            </p:contentPart>
          </mc:Choice>
          <mc:Fallback xmlns="">
            <p:pic>
              <p:nvPicPr>
                <p:cNvPr id="4" name="Ink 3">
                  <a:extLst>
                    <a:ext uri="{FF2B5EF4-FFF2-40B4-BE49-F238E27FC236}">
                      <a16:creationId xmlns:a16="http://schemas.microsoft.com/office/drawing/2014/main" id="{347C1BAA-1C40-AB33-132D-EC428F34135D}"/>
                    </a:ext>
                  </a:extLst>
                </p:cNvPr>
                <p:cNvPicPr/>
                <p:nvPr/>
              </p:nvPicPr>
              <p:blipFill>
                <a:blip r:embed="rId7"/>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1BCDF4CD-DBD6-9C83-B108-4EC58B5FCAE7}"/>
                    </a:ext>
                  </a:extLst>
                </p14:cNvPr>
                <p14:cNvContentPartPr/>
                <p14:nvPr/>
              </p14:nvContentPartPr>
              <p14:xfrm>
                <a:off x="760643" y="2237296"/>
                <a:ext cx="147240" cy="245520"/>
              </p14:xfrm>
            </p:contentPart>
          </mc:Choice>
          <mc:Fallback xmlns="">
            <p:pic>
              <p:nvPicPr>
                <p:cNvPr id="6" name="Ink 5">
                  <a:extLst>
                    <a:ext uri="{FF2B5EF4-FFF2-40B4-BE49-F238E27FC236}">
                      <a16:creationId xmlns:a16="http://schemas.microsoft.com/office/drawing/2014/main" id="{1BCDF4CD-DBD6-9C83-B108-4EC58B5FCAE7}"/>
                    </a:ext>
                  </a:extLst>
                </p:cNvPr>
                <p:cNvPicPr/>
                <p:nvPr/>
              </p:nvPicPr>
              <p:blipFill>
                <a:blip r:embed="rId9"/>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72F4746C-F5D4-7C38-FFFE-3D614E9B47A6}"/>
                    </a:ext>
                  </a:extLst>
                </p14:cNvPr>
                <p14:cNvContentPartPr/>
                <p14:nvPr/>
              </p14:nvContentPartPr>
              <p14:xfrm>
                <a:off x="819683" y="2228296"/>
                <a:ext cx="156960" cy="31320"/>
              </p14:xfrm>
            </p:contentPart>
          </mc:Choice>
          <mc:Fallback xmlns="">
            <p:pic>
              <p:nvPicPr>
                <p:cNvPr id="7" name="Ink 6">
                  <a:extLst>
                    <a:ext uri="{FF2B5EF4-FFF2-40B4-BE49-F238E27FC236}">
                      <a16:creationId xmlns:a16="http://schemas.microsoft.com/office/drawing/2014/main" id="{72F4746C-F5D4-7C38-FFFE-3D614E9B47A6}"/>
                    </a:ext>
                  </a:extLst>
                </p:cNvPr>
                <p:cNvPicPr/>
                <p:nvPr/>
              </p:nvPicPr>
              <p:blipFill>
                <a:blip r:embed="rId11"/>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DC3683BF-9C56-2700-A2C5-FE626DDF28EB}"/>
                    </a:ext>
                  </a:extLst>
                </p14:cNvPr>
                <p14:cNvContentPartPr/>
                <p14:nvPr/>
              </p14:nvContentPartPr>
              <p14:xfrm>
                <a:off x="1795283" y="1056136"/>
                <a:ext cx="189360" cy="162720"/>
              </p14:xfrm>
            </p:contentPart>
          </mc:Choice>
          <mc:Fallback xmlns="">
            <p:pic>
              <p:nvPicPr>
                <p:cNvPr id="9" name="Ink 8">
                  <a:extLst>
                    <a:ext uri="{FF2B5EF4-FFF2-40B4-BE49-F238E27FC236}">
                      <a16:creationId xmlns:a16="http://schemas.microsoft.com/office/drawing/2014/main" id="{DC3683BF-9C56-2700-A2C5-FE626DDF28EB}"/>
                    </a:ext>
                  </a:extLst>
                </p:cNvPr>
                <p:cNvPicPr/>
                <p:nvPr/>
              </p:nvPicPr>
              <p:blipFill>
                <a:blip r:embed="rId13"/>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9152DEE1-FC99-C4BB-29C2-2CE0C5CB2A94}"/>
                    </a:ext>
                  </a:extLst>
                </p14:cNvPr>
                <p14:cNvContentPartPr/>
                <p14:nvPr/>
              </p14:nvContentPartPr>
              <p14:xfrm>
                <a:off x="2036843" y="1074496"/>
                <a:ext cx="122400" cy="163440"/>
              </p14:xfrm>
            </p:contentPart>
          </mc:Choice>
          <mc:Fallback xmlns="">
            <p:pic>
              <p:nvPicPr>
                <p:cNvPr id="10" name="Ink 9">
                  <a:extLst>
                    <a:ext uri="{FF2B5EF4-FFF2-40B4-BE49-F238E27FC236}">
                      <a16:creationId xmlns:a16="http://schemas.microsoft.com/office/drawing/2014/main" id="{9152DEE1-FC99-C4BB-29C2-2CE0C5CB2A94}"/>
                    </a:ext>
                  </a:extLst>
                </p:cNvPr>
                <p:cNvPicPr/>
                <p:nvPr/>
              </p:nvPicPr>
              <p:blipFill>
                <a:blip r:embed="rId15"/>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D3C65D58-C8D6-3366-E2D5-BF420D90B167}"/>
                    </a:ext>
                  </a:extLst>
                </p14:cNvPr>
                <p14:cNvContentPartPr/>
                <p14:nvPr/>
              </p14:nvContentPartPr>
              <p14:xfrm>
                <a:off x="2175443" y="1059376"/>
                <a:ext cx="144360" cy="150840"/>
              </p14:xfrm>
            </p:contentPart>
          </mc:Choice>
          <mc:Fallback xmlns="">
            <p:pic>
              <p:nvPicPr>
                <p:cNvPr id="11" name="Ink 10">
                  <a:extLst>
                    <a:ext uri="{FF2B5EF4-FFF2-40B4-BE49-F238E27FC236}">
                      <a16:creationId xmlns:a16="http://schemas.microsoft.com/office/drawing/2014/main" id="{D3C65D58-C8D6-3366-E2D5-BF420D90B167}"/>
                    </a:ext>
                  </a:extLst>
                </p:cNvPr>
                <p:cNvPicPr/>
                <p:nvPr/>
              </p:nvPicPr>
              <p:blipFill>
                <a:blip r:embed="rId17"/>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DBB68A38-282B-55E9-5C9D-7448D8FF4CFE}"/>
                    </a:ext>
                  </a:extLst>
                </p14:cNvPr>
                <p14:cNvContentPartPr/>
                <p14:nvPr/>
              </p14:nvContentPartPr>
              <p14:xfrm>
                <a:off x="2828843" y="1055056"/>
                <a:ext cx="165240" cy="24120"/>
              </p14:xfrm>
            </p:contentPart>
          </mc:Choice>
          <mc:Fallback xmlns="">
            <p:pic>
              <p:nvPicPr>
                <p:cNvPr id="13" name="Ink 12">
                  <a:extLst>
                    <a:ext uri="{FF2B5EF4-FFF2-40B4-BE49-F238E27FC236}">
                      <a16:creationId xmlns:a16="http://schemas.microsoft.com/office/drawing/2014/main" id="{DBB68A38-282B-55E9-5C9D-7448D8FF4CFE}"/>
                    </a:ext>
                  </a:extLst>
                </p:cNvPr>
                <p:cNvPicPr/>
                <p:nvPr/>
              </p:nvPicPr>
              <p:blipFill>
                <a:blip r:embed="rId19"/>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6FB911E1-2B3D-933A-DB9D-25C49CACCBE3}"/>
                    </a:ext>
                  </a:extLst>
                </p14:cNvPr>
                <p14:cNvContentPartPr/>
                <p14:nvPr/>
              </p14:nvContentPartPr>
              <p14:xfrm>
                <a:off x="3138803" y="913216"/>
                <a:ext cx="182520" cy="259920"/>
              </p14:xfrm>
            </p:contentPart>
          </mc:Choice>
          <mc:Fallback xmlns="">
            <p:pic>
              <p:nvPicPr>
                <p:cNvPr id="14" name="Ink 13">
                  <a:extLst>
                    <a:ext uri="{FF2B5EF4-FFF2-40B4-BE49-F238E27FC236}">
                      <a16:creationId xmlns:a16="http://schemas.microsoft.com/office/drawing/2014/main" id="{6FB911E1-2B3D-933A-DB9D-25C49CACCBE3}"/>
                    </a:ext>
                  </a:extLst>
                </p:cNvPr>
                <p:cNvPicPr/>
                <p:nvPr/>
              </p:nvPicPr>
              <p:blipFill>
                <a:blip r:embed="rId21"/>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FD4BD222-44A5-A5C8-B1DE-2089D9FB1540}"/>
                    </a:ext>
                  </a:extLst>
                </p14:cNvPr>
                <p14:cNvContentPartPr/>
                <p14:nvPr/>
              </p14:nvContentPartPr>
              <p14:xfrm>
                <a:off x="3157523" y="1043536"/>
                <a:ext cx="230760" cy="47880"/>
              </p14:xfrm>
            </p:contentPart>
          </mc:Choice>
          <mc:Fallback xmlns="">
            <p:pic>
              <p:nvPicPr>
                <p:cNvPr id="15" name="Ink 14">
                  <a:extLst>
                    <a:ext uri="{FF2B5EF4-FFF2-40B4-BE49-F238E27FC236}">
                      <a16:creationId xmlns:a16="http://schemas.microsoft.com/office/drawing/2014/main" id="{FD4BD222-44A5-A5C8-B1DE-2089D9FB1540}"/>
                    </a:ext>
                  </a:extLst>
                </p:cNvPr>
                <p:cNvPicPr/>
                <p:nvPr/>
              </p:nvPicPr>
              <p:blipFill>
                <a:blip r:embed="rId23"/>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F6966CD8-33C5-7615-BD03-71C3FABFB426}"/>
                    </a:ext>
                  </a:extLst>
                </p14:cNvPr>
                <p14:cNvContentPartPr/>
                <p14:nvPr/>
              </p14:nvContentPartPr>
              <p14:xfrm>
                <a:off x="1466243" y="1297336"/>
                <a:ext cx="2396520" cy="1495440"/>
              </p14:xfrm>
            </p:contentPart>
          </mc:Choice>
          <mc:Fallback xmlns="">
            <p:pic>
              <p:nvPicPr>
                <p:cNvPr id="17" name="Ink 16">
                  <a:extLst>
                    <a:ext uri="{FF2B5EF4-FFF2-40B4-BE49-F238E27FC236}">
                      <a16:creationId xmlns:a16="http://schemas.microsoft.com/office/drawing/2014/main" id="{F6966CD8-33C5-7615-BD03-71C3FABFB426}"/>
                    </a:ext>
                  </a:extLst>
                </p:cNvPr>
                <p:cNvPicPr/>
                <p:nvPr/>
              </p:nvPicPr>
              <p:blipFill>
                <a:blip r:embed="rId25"/>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9B0FC7A1-8499-1877-52FD-A5557A806F57}"/>
                    </a:ext>
                  </a:extLst>
                </p14:cNvPr>
                <p14:cNvContentPartPr/>
                <p14:nvPr/>
              </p14:nvContentPartPr>
              <p14:xfrm>
                <a:off x="2596643" y="1467616"/>
                <a:ext cx="27000" cy="1240200"/>
              </p14:xfrm>
            </p:contentPart>
          </mc:Choice>
          <mc:Fallback xmlns="">
            <p:pic>
              <p:nvPicPr>
                <p:cNvPr id="18" name="Ink 17">
                  <a:extLst>
                    <a:ext uri="{FF2B5EF4-FFF2-40B4-BE49-F238E27FC236}">
                      <a16:creationId xmlns:a16="http://schemas.microsoft.com/office/drawing/2014/main" id="{9B0FC7A1-8499-1877-52FD-A5557A806F57}"/>
                    </a:ext>
                  </a:extLst>
                </p:cNvPr>
                <p:cNvPicPr/>
                <p:nvPr/>
              </p:nvPicPr>
              <p:blipFill>
                <a:blip r:embed="rId27"/>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1" name="Ink 20">
                  <a:extLst>
                    <a:ext uri="{FF2B5EF4-FFF2-40B4-BE49-F238E27FC236}">
                      <a16:creationId xmlns:a16="http://schemas.microsoft.com/office/drawing/2014/main" id="{485354A0-90E4-AF4D-4405-033F5AD93AF3}"/>
                    </a:ext>
                  </a:extLst>
                </p14:cNvPr>
                <p14:cNvContentPartPr/>
                <p14:nvPr/>
              </p14:nvContentPartPr>
              <p14:xfrm>
                <a:off x="1534283" y="2068456"/>
                <a:ext cx="2238480" cy="68040"/>
              </p14:xfrm>
            </p:contentPart>
          </mc:Choice>
          <mc:Fallback xmlns="">
            <p:pic>
              <p:nvPicPr>
                <p:cNvPr id="21" name="Ink 20">
                  <a:extLst>
                    <a:ext uri="{FF2B5EF4-FFF2-40B4-BE49-F238E27FC236}">
                      <a16:creationId xmlns:a16="http://schemas.microsoft.com/office/drawing/2014/main" id="{485354A0-90E4-AF4D-4405-033F5AD93AF3}"/>
                    </a:ext>
                  </a:extLst>
                </p:cNvPr>
                <p:cNvPicPr/>
                <p:nvPr/>
              </p:nvPicPr>
              <p:blipFill>
                <a:blip r:embed="rId29"/>
                <a:stretch>
                  <a:fillRect/>
                </a:stretch>
              </p:blipFill>
              <p:spPr>
                <a:xfrm>
                  <a:off x="1516283" y="2050816"/>
                  <a:ext cx="2274120" cy="103680"/>
                </a:xfrm>
                <a:prstGeom prst="rect">
                  <a:avLst/>
                </a:prstGeom>
              </p:spPr>
            </p:pic>
          </mc:Fallback>
        </mc:AlternateContent>
      </p:grpSp>
      <p:grpSp>
        <p:nvGrpSpPr>
          <p:cNvPr id="20" name="Group 19">
            <a:extLst>
              <a:ext uri="{FF2B5EF4-FFF2-40B4-BE49-F238E27FC236}">
                <a16:creationId xmlns:a16="http://schemas.microsoft.com/office/drawing/2014/main" id="{B475580F-A732-6F94-49F0-F7F528CE2AE8}"/>
              </a:ext>
            </a:extLst>
          </p:cNvPr>
          <p:cNvGrpSpPr/>
          <p:nvPr/>
        </p:nvGrpSpPr>
        <p:grpSpPr>
          <a:xfrm>
            <a:off x="1744883" y="1604056"/>
            <a:ext cx="752760" cy="405000"/>
            <a:chOff x="1744883" y="1604056"/>
            <a:chExt cx="752760" cy="405000"/>
          </a:xfrm>
        </p:grpSpPr>
        <mc:AlternateContent xmlns:mc="http://schemas.openxmlformats.org/markup-compatibility/2006" xmlns:p14="http://schemas.microsoft.com/office/powerpoint/2010/main">
          <mc:Choice Requires="p14">
            <p:contentPart p14:bwMode="auto" r:id="rId30">
              <p14:nvContentPartPr>
                <p14:cNvPr id="5" name="Ink 4">
                  <a:extLst>
                    <a:ext uri="{FF2B5EF4-FFF2-40B4-BE49-F238E27FC236}">
                      <a16:creationId xmlns:a16="http://schemas.microsoft.com/office/drawing/2014/main" id="{39601236-B983-8595-C1D3-6576226AB3FE}"/>
                    </a:ext>
                  </a:extLst>
                </p14:cNvPr>
                <p14:cNvContentPartPr/>
                <p14:nvPr/>
              </p14:nvContentPartPr>
              <p14:xfrm>
                <a:off x="1782683" y="1655536"/>
                <a:ext cx="13320" cy="21600"/>
              </p14:xfrm>
            </p:contentPart>
          </mc:Choice>
          <mc:Fallback xmlns="">
            <p:pic>
              <p:nvPicPr>
                <p:cNvPr id="5" name="Ink 4">
                  <a:extLst>
                    <a:ext uri="{FF2B5EF4-FFF2-40B4-BE49-F238E27FC236}">
                      <a16:creationId xmlns:a16="http://schemas.microsoft.com/office/drawing/2014/main" id="{39601236-B983-8595-C1D3-6576226AB3FE}"/>
                    </a:ext>
                  </a:extLst>
                </p:cNvPr>
                <p:cNvPicPr/>
                <p:nvPr/>
              </p:nvPicPr>
              <p:blipFill>
                <a:blip r:embed="rId31"/>
                <a:stretch>
                  <a:fillRect/>
                </a:stretch>
              </p:blipFill>
              <p:spPr>
                <a:xfrm>
                  <a:off x="1764683" y="1637536"/>
                  <a:ext cx="48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 name="Ink 7">
                  <a:extLst>
                    <a:ext uri="{FF2B5EF4-FFF2-40B4-BE49-F238E27FC236}">
                      <a16:creationId xmlns:a16="http://schemas.microsoft.com/office/drawing/2014/main" id="{164C2C09-8F95-EC65-09DF-7505E5EF95EC}"/>
                    </a:ext>
                  </a:extLst>
                </p14:cNvPr>
                <p14:cNvContentPartPr/>
                <p14:nvPr/>
              </p14:nvContentPartPr>
              <p14:xfrm>
                <a:off x="1744883" y="1604056"/>
                <a:ext cx="159480" cy="348480"/>
              </p14:xfrm>
            </p:contentPart>
          </mc:Choice>
          <mc:Fallback xmlns="">
            <p:pic>
              <p:nvPicPr>
                <p:cNvPr id="8" name="Ink 7">
                  <a:extLst>
                    <a:ext uri="{FF2B5EF4-FFF2-40B4-BE49-F238E27FC236}">
                      <a16:creationId xmlns:a16="http://schemas.microsoft.com/office/drawing/2014/main" id="{164C2C09-8F95-EC65-09DF-7505E5EF95EC}"/>
                    </a:ext>
                  </a:extLst>
                </p:cNvPr>
                <p:cNvPicPr/>
                <p:nvPr/>
              </p:nvPicPr>
              <p:blipFill>
                <a:blip r:embed="rId33"/>
                <a:stretch>
                  <a:fillRect/>
                </a:stretch>
              </p:blipFill>
              <p:spPr>
                <a:xfrm>
                  <a:off x="1726883" y="1586416"/>
                  <a:ext cx="19512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 name="Ink 11">
                  <a:extLst>
                    <a:ext uri="{FF2B5EF4-FFF2-40B4-BE49-F238E27FC236}">
                      <a16:creationId xmlns:a16="http://schemas.microsoft.com/office/drawing/2014/main" id="{ED1317C6-AE73-3432-BFC8-06E266E74704}"/>
                    </a:ext>
                  </a:extLst>
                </p14:cNvPr>
                <p14:cNvContentPartPr/>
                <p14:nvPr/>
              </p14:nvContentPartPr>
              <p14:xfrm>
                <a:off x="1998683" y="1816096"/>
                <a:ext cx="150120" cy="192960"/>
              </p14:xfrm>
            </p:contentPart>
          </mc:Choice>
          <mc:Fallback xmlns="">
            <p:pic>
              <p:nvPicPr>
                <p:cNvPr id="12" name="Ink 11">
                  <a:extLst>
                    <a:ext uri="{FF2B5EF4-FFF2-40B4-BE49-F238E27FC236}">
                      <a16:creationId xmlns:a16="http://schemas.microsoft.com/office/drawing/2014/main" id="{ED1317C6-AE73-3432-BFC8-06E266E74704}"/>
                    </a:ext>
                  </a:extLst>
                </p:cNvPr>
                <p:cNvPicPr/>
                <p:nvPr/>
              </p:nvPicPr>
              <p:blipFill>
                <a:blip r:embed="rId35"/>
                <a:stretch>
                  <a:fillRect/>
                </a:stretch>
              </p:blipFill>
              <p:spPr>
                <a:xfrm>
                  <a:off x="1980683" y="1798096"/>
                  <a:ext cx="1857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6" name="Ink 15">
                  <a:extLst>
                    <a:ext uri="{FF2B5EF4-FFF2-40B4-BE49-F238E27FC236}">
                      <a16:creationId xmlns:a16="http://schemas.microsoft.com/office/drawing/2014/main" id="{A350BACA-8EEA-4DB9-BB67-0340332ACEA5}"/>
                    </a:ext>
                  </a:extLst>
                </p14:cNvPr>
                <p14:cNvContentPartPr/>
                <p14:nvPr/>
              </p14:nvContentPartPr>
              <p14:xfrm>
                <a:off x="2165363" y="1808176"/>
                <a:ext cx="167760" cy="149760"/>
              </p14:xfrm>
            </p:contentPart>
          </mc:Choice>
          <mc:Fallback xmlns="">
            <p:pic>
              <p:nvPicPr>
                <p:cNvPr id="16" name="Ink 15">
                  <a:extLst>
                    <a:ext uri="{FF2B5EF4-FFF2-40B4-BE49-F238E27FC236}">
                      <a16:creationId xmlns:a16="http://schemas.microsoft.com/office/drawing/2014/main" id="{A350BACA-8EEA-4DB9-BB67-0340332ACEA5}"/>
                    </a:ext>
                  </a:extLst>
                </p:cNvPr>
                <p:cNvPicPr/>
                <p:nvPr/>
              </p:nvPicPr>
              <p:blipFill>
                <a:blip r:embed="rId37"/>
                <a:stretch>
                  <a:fillRect/>
                </a:stretch>
              </p:blipFill>
              <p:spPr>
                <a:xfrm>
                  <a:off x="2147363" y="1790176"/>
                  <a:ext cx="203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9" name="Ink 18">
                  <a:extLst>
                    <a:ext uri="{FF2B5EF4-FFF2-40B4-BE49-F238E27FC236}">
                      <a16:creationId xmlns:a16="http://schemas.microsoft.com/office/drawing/2014/main" id="{DCC92B25-4063-56A7-D67D-5D6A4D9C7516}"/>
                    </a:ext>
                  </a:extLst>
                </p14:cNvPr>
                <p14:cNvContentPartPr/>
                <p14:nvPr/>
              </p14:nvContentPartPr>
              <p14:xfrm>
                <a:off x="2282003" y="1625656"/>
                <a:ext cx="215640" cy="122040"/>
              </p14:xfrm>
            </p:contentPart>
          </mc:Choice>
          <mc:Fallback xmlns="">
            <p:pic>
              <p:nvPicPr>
                <p:cNvPr id="19" name="Ink 18">
                  <a:extLst>
                    <a:ext uri="{FF2B5EF4-FFF2-40B4-BE49-F238E27FC236}">
                      <a16:creationId xmlns:a16="http://schemas.microsoft.com/office/drawing/2014/main" id="{DCC92B25-4063-56A7-D67D-5D6A4D9C7516}"/>
                    </a:ext>
                  </a:extLst>
                </p:cNvPr>
                <p:cNvPicPr/>
                <p:nvPr/>
              </p:nvPicPr>
              <p:blipFill>
                <a:blip r:embed="rId39"/>
                <a:stretch>
                  <a:fillRect/>
                </a:stretch>
              </p:blipFill>
              <p:spPr>
                <a:xfrm>
                  <a:off x="2264363" y="1608016"/>
                  <a:ext cx="251280" cy="157680"/>
                </a:xfrm>
                <a:prstGeom prst="rect">
                  <a:avLst/>
                </a:prstGeom>
              </p:spPr>
            </p:pic>
          </mc:Fallback>
        </mc:AlternateContent>
      </p:grpSp>
      <p:grpSp>
        <p:nvGrpSpPr>
          <p:cNvPr id="28" name="Group 27">
            <a:extLst>
              <a:ext uri="{FF2B5EF4-FFF2-40B4-BE49-F238E27FC236}">
                <a16:creationId xmlns:a16="http://schemas.microsoft.com/office/drawing/2014/main" id="{7E8E319F-D2E4-0D2A-70AD-5F05D853A8DE}"/>
              </a:ext>
            </a:extLst>
          </p:cNvPr>
          <p:cNvGrpSpPr/>
          <p:nvPr/>
        </p:nvGrpSpPr>
        <p:grpSpPr>
          <a:xfrm>
            <a:off x="1648403" y="2326216"/>
            <a:ext cx="753840" cy="279360"/>
            <a:chOff x="1648403" y="2326216"/>
            <a:chExt cx="753840" cy="279360"/>
          </a:xfrm>
        </p:grpSpPr>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146541A0-BC35-5478-F08E-391D511F8E65}"/>
                    </a:ext>
                  </a:extLst>
                </p14:cNvPr>
                <p14:cNvContentPartPr/>
                <p14:nvPr/>
              </p14:nvContentPartPr>
              <p14:xfrm>
                <a:off x="1648403" y="2326216"/>
                <a:ext cx="50040" cy="279360"/>
              </p14:xfrm>
            </p:contentPart>
          </mc:Choice>
          <mc:Fallback xmlns="">
            <p:pic>
              <p:nvPicPr>
                <p:cNvPr id="24" name="Ink 23">
                  <a:extLst>
                    <a:ext uri="{FF2B5EF4-FFF2-40B4-BE49-F238E27FC236}">
                      <a16:creationId xmlns:a16="http://schemas.microsoft.com/office/drawing/2014/main" id="{146541A0-BC35-5478-F08E-391D511F8E65}"/>
                    </a:ext>
                  </a:extLst>
                </p:cNvPr>
                <p:cNvPicPr/>
                <p:nvPr/>
              </p:nvPicPr>
              <p:blipFill>
                <a:blip r:embed="rId41"/>
                <a:stretch>
                  <a:fillRect/>
                </a:stretch>
              </p:blipFill>
              <p:spPr>
                <a:xfrm>
                  <a:off x="1630403" y="2308576"/>
                  <a:ext cx="856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60C8B3C4-3304-4C35-2F9A-26F63A2B6EC8}"/>
                    </a:ext>
                  </a:extLst>
                </p14:cNvPr>
                <p14:cNvContentPartPr/>
                <p14:nvPr/>
              </p14:nvContentPartPr>
              <p14:xfrm>
                <a:off x="1807883" y="2342056"/>
                <a:ext cx="156240" cy="256320"/>
              </p14:xfrm>
            </p:contentPart>
          </mc:Choice>
          <mc:Fallback xmlns="">
            <p:pic>
              <p:nvPicPr>
                <p:cNvPr id="25" name="Ink 24">
                  <a:extLst>
                    <a:ext uri="{FF2B5EF4-FFF2-40B4-BE49-F238E27FC236}">
                      <a16:creationId xmlns:a16="http://schemas.microsoft.com/office/drawing/2014/main" id="{60C8B3C4-3304-4C35-2F9A-26F63A2B6EC8}"/>
                    </a:ext>
                  </a:extLst>
                </p:cNvPr>
                <p:cNvPicPr/>
                <p:nvPr/>
              </p:nvPicPr>
              <p:blipFill>
                <a:blip r:embed="rId43"/>
                <a:stretch>
                  <a:fillRect/>
                </a:stretch>
              </p:blipFill>
              <p:spPr>
                <a:xfrm>
                  <a:off x="1790243" y="2324056"/>
                  <a:ext cx="191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2018EFA7-8D9C-B8D6-67CE-AC8E91D078C8}"/>
                    </a:ext>
                  </a:extLst>
                </p14:cNvPr>
                <p14:cNvContentPartPr/>
                <p14:nvPr/>
              </p14:nvContentPartPr>
              <p14:xfrm>
                <a:off x="2114603" y="2413696"/>
                <a:ext cx="130320" cy="163440"/>
              </p14:xfrm>
            </p:contentPart>
          </mc:Choice>
          <mc:Fallback xmlns="">
            <p:pic>
              <p:nvPicPr>
                <p:cNvPr id="26" name="Ink 25">
                  <a:extLst>
                    <a:ext uri="{FF2B5EF4-FFF2-40B4-BE49-F238E27FC236}">
                      <a16:creationId xmlns:a16="http://schemas.microsoft.com/office/drawing/2014/main" id="{2018EFA7-8D9C-B8D6-67CE-AC8E91D078C8}"/>
                    </a:ext>
                  </a:extLst>
                </p:cNvPr>
                <p:cNvPicPr/>
                <p:nvPr/>
              </p:nvPicPr>
              <p:blipFill>
                <a:blip r:embed="rId45"/>
                <a:stretch>
                  <a:fillRect/>
                </a:stretch>
              </p:blipFill>
              <p:spPr>
                <a:xfrm>
                  <a:off x="2096603" y="2396056"/>
                  <a:ext cx="16596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 name="Ink 26">
                  <a:extLst>
                    <a:ext uri="{FF2B5EF4-FFF2-40B4-BE49-F238E27FC236}">
                      <a16:creationId xmlns:a16="http://schemas.microsoft.com/office/drawing/2014/main" id="{D0CD3D01-8DD2-A169-54AF-121065F04E47}"/>
                    </a:ext>
                  </a:extLst>
                </p14:cNvPr>
                <p14:cNvContentPartPr/>
                <p14:nvPr/>
              </p14:nvContentPartPr>
              <p14:xfrm>
                <a:off x="2280923" y="2407936"/>
                <a:ext cx="121320" cy="124920"/>
              </p14:xfrm>
            </p:contentPart>
          </mc:Choice>
          <mc:Fallback xmlns="">
            <p:pic>
              <p:nvPicPr>
                <p:cNvPr id="27" name="Ink 26">
                  <a:extLst>
                    <a:ext uri="{FF2B5EF4-FFF2-40B4-BE49-F238E27FC236}">
                      <a16:creationId xmlns:a16="http://schemas.microsoft.com/office/drawing/2014/main" id="{D0CD3D01-8DD2-A169-54AF-121065F04E47}"/>
                    </a:ext>
                  </a:extLst>
                </p:cNvPr>
                <p:cNvPicPr/>
                <p:nvPr/>
              </p:nvPicPr>
              <p:blipFill>
                <a:blip r:embed="rId47"/>
                <a:stretch>
                  <a:fillRect/>
                </a:stretch>
              </p:blipFill>
              <p:spPr>
                <a:xfrm>
                  <a:off x="2262923" y="2389936"/>
                  <a:ext cx="156960" cy="160560"/>
                </a:xfrm>
                <a:prstGeom prst="rect">
                  <a:avLst/>
                </a:prstGeom>
              </p:spPr>
            </p:pic>
          </mc:Fallback>
        </mc:AlternateContent>
      </p:grpSp>
      <p:grpSp>
        <p:nvGrpSpPr>
          <p:cNvPr id="36" name="Group 35">
            <a:extLst>
              <a:ext uri="{FF2B5EF4-FFF2-40B4-BE49-F238E27FC236}">
                <a16:creationId xmlns:a16="http://schemas.microsoft.com/office/drawing/2014/main" id="{B526141E-C6C2-7DD6-FE98-E1914AA8B153}"/>
              </a:ext>
            </a:extLst>
          </p:cNvPr>
          <p:cNvGrpSpPr/>
          <p:nvPr/>
        </p:nvGrpSpPr>
        <p:grpSpPr>
          <a:xfrm>
            <a:off x="2747483" y="1555096"/>
            <a:ext cx="888840" cy="291240"/>
            <a:chOff x="2747483" y="1555096"/>
            <a:chExt cx="888840" cy="291240"/>
          </a:xfrm>
        </p:grpSpPr>
        <mc:AlternateContent xmlns:mc="http://schemas.openxmlformats.org/markup-compatibility/2006" xmlns:p14="http://schemas.microsoft.com/office/powerpoint/2010/main">
          <mc:Choice Requires="p14">
            <p:contentPart p14:bwMode="auto" r:id="rId48">
              <p14:nvContentPartPr>
                <p14:cNvPr id="29" name="Ink 28">
                  <a:extLst>
                    <a:ext uri="{FF2B5EF4-FFF2-40B4-BE49-F238E27FC236}">
                      <a16:creationId xmlns:a16="http://schemas.microsoft.com/office/drawing/2014/main" id="{B3E8D49E-98AE-4D1B-7214-7B8180FEE16A}"/>
                    </a:ext>
                  </a:extLst>
                </p14:cNvPr>
                <p14:cNvContentPartPr/>
                <p14:nvPr/>
              </p14:nvContentPartPr>
              <p14:xfrm>
                <a:off x="2747483" y="1713136"/>
                <a:ext cx="156600" cy="41760"/>
              </p14:xfrm>
            </p:contentPart>
          </mc:Choice>
          <mc:Fallback xmlns="">
            <p:pic>
              <p:nvPicPr>
                <p:cNvPr id="29" name="Ink 28">
                  <a:extLst>
                    <a:ext uri="{FF2B5EF4-FFF2-40B4-BE49-F238E27FC236}">
                      <a16:creationId xmlns:a16="http://schemas.microsoft.com/office/drawing/2014/main" id="{B3E8D49E-98AE-4D1B-7214-7B8180FEE16A}"/>
                    </a:ext>
                  </a:extLst>
                </p:cNvPr>
                <p:cNvPicPr/>
                <p:nvPr/>
              </p:nvPicPr>
              <p:blipFill>
                <a:blip r:embed="rId49"/>
                <a:stretch>
                  <a:fillRect/>
                </a:stretch>
              </p:blipFill>
              <p:spPr>
                <a:xfrm>
                  <a:off x="2729483" y="1695136"/>
                  <a:ext cx="192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 name="Ink 29">
                  <a:extLst>
                    <a:ext uri="{FF2B5EF4-FFF2-40B4-BE49-F238E27FC236}">
                      <a16:creationId xmlns:a16="http://schemas.microsoft.com/office/drawing/2014/main" id="{4ED5F0B0-A8A1-39E7-C9ED-E85B08F0EE96}"/>
                    </a:ext>
                  </a:extLst>
                </p14:cNvPr>
                <p14:cNvContentPartPr/>
                <p14:nvPr/>
              </p14:nvContentPartPr>
              <p14:xfrm>
                <a:off x="3010643" y="1587496"/>
                <a:ext cx="176400" cy="258840"/>
              </p14:xfrm>
            </p:contentPart>
          </mc:Choice>
          <mc:Fallback xmlns="">
            <p:pic>
              <p:nvPicPr>
                <p:cNvPr id="30" name="Ink 29">
                  <a:extLst>
                    <a:ext uri="{FF2B5EF4-FFF2-40B4-BE49-F238E27FC236}">
                      <a16:creationId xmlns:a16="http://schemas.microsoft.com/office/drawing/2014/main" id="{4ED5F0B0-A8A1-39E7-C9ED-E85B08F0EE96}"/>
                    </a:ext>
                  </a:extLst>
                </p:cNvPr>
                <p:cNvPicPr/>
                <p:nvPr/>
              </p:nvPicPr>
              <p:blipFill>
                <a:blip r:embed="rId51"/>
                <a:stretch>
                  <a:fillRect/>
                </a:stretch>
              </p:blipFill>
              <p:spPr>
                <a:xfrm>
                  <a:off x="2993003" y="1569496"/>
                  <a:ext cx="21204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1" name="Ink 30">
                  <a:extLst>
                    <a:ext uri="{FF2B5EF4-FFF2-40B4-BE49-F238E27FC236}">
                      <a16:creationId xmlns:a16="http://schemas.microsoft.com/office/drawing/2014/main" id="{CE55EE03-B95C-E781-7F6F-73D56985A773}"/>
                    </a:ext>
                  </a:extLst>
                </p14:cNvPr>
                <p14:cNvContentPartPr/>
                <p14:nvPr/>
              </p14:nvContentPartPr>
              <p14:xfrm>
                <a:off x="3283883" y="1555096"/>
                <a:ext cx="19080" cy="263160"/>
              </p14:xfrm>
            </p:contentPart>
          </mc:Choice>
          <mc:Fallback xmlns="">
            <p:pic>
              <p:nvPicPr>
                <p:cNvPr id="31" name="Ink 30">
                  <a:extLst>
                    <a:ext uri="{FF2B5EF4-FFF2-40B4-BE49-F238E27FC236}">
                      <a16:creationId xmlns:a16="http://schemas.microsoft.com/office/drawing/2014/main" id="{CE55EE03-B95C-E781-7F6F-73D56985A773}"/>
                    </a:ext>
                  </a:extLst>
                </p:cNvPr>
                <p:cNvPicPr/>
                <p:nvPr/>
              </p:nvPicPr>
              <p:blipFill>
                <a:blip r:embed="rId53"/>
                <a:stretch>
                  <a:fillRect/>
                </a:stretch>
              </p:blipFill>
              <p:spPr>
                <a:xfrm>
                  <a:off x="3266243" y="1537096"/>
                  <a:ext cx="547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 name="Ink 31">
                  <a:extLst>
                    <a:ext uri="{FF2B5EF4-FFF2-40B4-BE49-F238E27FC236}">
                      <a16:creationId xmlns:a16="http://schemas.microsoft.com/office/drawing/2014/main" id="{3F5B78D1-4E75-FB9B-D725-D03C211AE488}"/>
                    </a:ext>
                  </a:extLst>
                </p14:cNvPr>
                <p14:cNvContentPartPr/>
                <p14:nvPr/>
              </p14:nvContentPartPr>
              <p14:xfrm>
                <a:off x="3367403" y="1653016"/>
                <a:ext cx="104760" cy="185400"/>
              </p14:xfrm>
            </p:contentPart>
          </mc:Choice>
          <mc:Fallback xmlns="">
            <p:pic>
              <p:nvPicPr>
                <p:cNvPr id="32" name="Ink 31">
                  <a:extLst>
                    <a:ext uri="{FF2B5EF4-FFF2-40B4-BE49-F238E27FC236}">
                      <a16:creationId xmlns:a16="http://schemas.microsoft.com/office/drawing/2014/main" id="{3F5B78D1-4E75-FB9B-D725-D03C211AE488}"/>
                    </a:ext>
                  </a:extLst>
                </p:cNvPr>
                <p:cNvPicPr/>
                <p:nvPr/>
              </p:nvPicPr>
              <p:blipFill>
                <a:blip r:embed="rId55"/>
                <a:stretch>
                  <a:fillRect/>
                </a:stretch>
              </p:blipFill>
              <p:spPr>
                <a:xfrm>
                  <a:off x="3349403" y="1635016"/>
                  <a:ext cx="1404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 name="Ink 32">
                  <a:extLst>
                    <a:ext uri="{FF2B5EF4-FFF2-40B4-BE49-F238E27FC236}">
                      <a16:creationId xmlns:a16="http://schemas.microsoft.com/office/drawing/2014/main" id="{6E3E6C40-F93C-0B26-6DFD-E372F7F4CAC1}"/>
                    </a:ext>
                  </a:extLst>
                </p14:cNvPr>
                <p14:cNvContentPartPr/>
                <p14:nvPr/>
              </p14:nvContentPartPr>
              <p14:xfrm>
                <a:off x="3484043" y="1638976"/>
                <a:ext cx="152280" cy="166320"/>
              </p14:xfrm>
            </p:contentPart>
          </mc:Choice>
          <mc:Fallback xmlns="">
            <p:pic>
              <p:nvPicPr>
                <p:cNvPr id="33" name="Ink 32">
                  <a:extLst>
                    <a:ext uri="{FF2B5EF4-FFF2-40B4-BE49-F238E27FC236}">
                      <a16:creationId xmlns:a16="http://schemas.microsoft.com/office/drawing/2014/main" id="{6E3E6C40-F93C-0B26-6DFD-E372F7F4CAC1}"/>
                    </a:ext>
                  </a:extLst>
                </p:cNvPr>
                <p:cNvPicPr/>
                <p:nvPr/>
              </p:nvPicPr>
              <p:blipFill>
                <a:blip r:embed="rId57"/>
                <a:stretch>
                  <a:fillRect/>
                </a:stretch>
              </p:blipFill>
              <p:spPr>
                <a:xfrm>
                  <a:off x="3466403" y="1621336"/>
                  <a:ext cx="187920" cy="201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8B22216B-6EB7-3B5C-DC5F-C733C2FBE4B8}"/>
                  </a:ext>
                </a:extLst>
              </p14:cNvPr>
              <p14:cNvContentPartPr/>
              <p14:nvPr/>
            </p14:nvContentPartPr>
            <p14:xfrm>
              <a:off x="2763683" y="2384536"/>
              <a:ext cx="134280" cy="28440"/>
            </p14:xfrm>
          </p:contentPart>
        </mc:Choice>
        <mc:Fallback xmlns="">
          <p:pic>
            <p:nvPicPr>
              <p:cNvPr id="37" name="Ink 36">
                <a:extLst>
                  <a:ext uri="{FF2B5EF4-FFF2-40B4-BE49-F238E27FC236}">
                    <a16:creationId xmlns:a16="http://schemas.microsoft.com/office/drawing/2014/main" id="{8B22216B-6EB7-3B5C-DC5F-C733C2FBE4B8}"/>
                  </a:ext>
                </a:extLst>
              </p:cNvPr>
              <p:cNvPicPr/>
              <p:nvPr/>
            </p:nvPicPr>
            <p:blipFill>
              <a:blip r:embed="rId59"/>
              <a:stretch>
                <a:fillRect/>
              </a:stretch>
            </p:blipFill>
            <p:spPr>
              <a:xfrm>
                <a:off x="2746043" y="2366536"/>
                <a:ext cx="16992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5E47E41A-79C3-4DD0-C3BD-9E29C8E4610A}"/>
                  </a:ext>
                </a:extLst>
              </p14:cNvPr>
              <p14:cNvContentPartPr/>
              <p14:nvPr/>
            </p14:nvContentPartPr>
            <p14:xfrm>
              <a:off x="3090203" y="2261056"/>
              <a:ext cx="151560" cy="274680"/>
            </p14:xfrm>
          </p:contentPart>
        </mc:Choice>
        <mc:Fallback xmlns="">
          <p:pic>
            <p:nvPicPr>
              <p:cNvPr id="38" name="Ink 37">
                <a:extLst>
                  <a:ext uri="{FF2B5EF4-FFF2-40B4-BE49-F238E27FC236}">
                    <a16:creationId xmlns:a16="http://schemas.microsoft.com/office/drawing/2014/main" id="{5E47E41A-79C3-4DD0-C3BD-9E29C8E4610A}"/>
                  </a:ext>
                </a:extLst>
              </p:cNvPr>
              <p:cNvPicPr/>
              <p:nvPr/>
            </p:nvPicPr>
            <p:blipFill>
              <a:blip r:embed="rId61"/>
              <a:stretch>
                <a:fillRect/>
              </a:stretch>
            </p:blipFill>
            <p:spPr>
              <a:xfrm>
                <a:off x="3072563" y="2243056"/>
                <a:ext cx="187200" cy="310320"/>
              </a:xfrm>
              <a:prstGeom prst="rect">
                <a:avLst/>
              </a:prstGeom>
            </p:spPr>
          </p:pic>
        </mc:Fallback>
      </mc:AlternateContent>
      <p:grpSp>
        <p:nvGrpSpPr>
          <p:cNvPr id="44" name="Group 43">
            <a:extLst>
              <a:ext uri="{FF2B5EF4-FFF2-40B4-BE49-F238E27FC236}">
                <a16:creationId xmlns:a16="http://schemas.microsoft.com/office/drawing/2014/main" id="{5A75B997-01A0-4BDE-83A4-36D71C3F3E21}"/>
              </a:ext>
            </a:extLst>
          </p:cNvPr>
          <p:cNvGrpSpPr/>
          <p:nvPr/>
        </p:nvGrpSpPr>
        <p:grpSpPr>
          <a:xfrm>
            <a:off x="3337883" y="2221096"/>
            <a:ext cx="249480" cy="270720"/>
            <a:chOff x="3337883" y="2221096"/>
            <a:chExt cx="249480" cy="270720"/>
          </a:xfrm>
        </p:grpSpPr>
        <mc:AlternateContent xmlns:mc="http://schemas.openxmlformats.org/markup-compatibility/2006" xmlns:p14="http://schemas.microsoft.com/office/powerpoint/2010/main">
          <mc:Choice Requires="p14">
            <p:contentPart p14:bwMode="auto" r:id="rId62">
              <p14:nvContentPartPr>
                <p14:cNvPr id="42" name="Ink 41">
                  <a:extLst>
                    <a:ext uri="{FF2B5EF4-FFF2-40B4-BE49-F238E27FC236}">
                      <a16:creationId xmlns:a16="http://schemas.microsoft.com/office/drawing/2014/main" id="{B3CF6023-F763-B48C-0820-C723393F0572}"/>
                    </a:ext>
                  </a:extLst>
                </p14:cNvPr>
                <p14:cNvContentPartPr/>
                <p14:nvPr/>
              </p14:nvContentPartPr>
              <p14:xfrm>
                <a:off x="3337883" y="2265736"/>
                <a:ext cx="175320" cy="226080"/>
              </p14:xfrm>
            </p:contentPart>
          </mc:Choice>
          <mc:Fallback xmlns="">
            <p:pic>
              <p:nvPicPr>
                <p:cNvPr id="42" name="Ink 41">
                  <a:extLst>
                    <a:ext uri="{FF2B5EF4-FFF2-40B4-BE49-F238E27FC236}">
                      <a16:creationId xmlns:a16="http://schemas.microsoft.com/office/drawing/2014/main" id="{B3CF6023-F763-B48C-0820-C723393F0572}"/>
                    </a:ext>
                  </a:extLst>
                </p:cNvPr>
                <p:cNvPicPr/>
                <p:nvPr/>
              </p:nvPicPr>
              <p:blipFill>
                <a:blip r:embed="rId63"/>
                <a:stretch>
                  <a:fillRect/>
                </a:stretch>
              </p:blipFill>
              <p:spPr>
                <a:xfrm>
                  <a:off x="3320243" y="2247736"/>
                  <a:ext cx="2109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3" name="Ink 42">
                  <a:extLst>
                    <a:ext uri="{FF2B5EF4-FFF2-40B4-BE49-F238E27FC236}">
                      <a16:creationId xmlns:a16="http://schemas.microsoft.com/office/drawing/2014/main" id="{79E8A085-F7A4-B796-F494-CB6E02C076C3}"/>
                    </a:ext>
                  </a:extLst>
                </p14:cNvPr>
                <p14:cNvContentPartPr/>
                <p14:nvPr/>
              </p14:nvContentPartPr>
              <p14:xfrm>
                <a:off x="3348323" y="2221096"/>
                <a:ext cx="239040" cy="67680"/>
              </p14:xfrm>
            </p:contentPart>
          </mc:Choice>
          <mc:Fallback xmlns="">
            <p:pic>
              <p:nvPicPr>
                <p:cNvPr id="43" name="Ink 42">
                  <a:extLst>
                    <a:ext uri="{FF2B5EF4-FFF2-40B4-BE49-F238E27FC236}">
                      <a16:creationId xmlns:a16="http://schemas.microsoft.com/office/drawing/2014/main" id="{79E8A085-F7A4-B796-F494-CB6E02C076C3}"/>
                    </a:ext>
                  </a:extLst>
                </p:cNvPr>
                <p:cNvPicPr/>
                <p:nvPr/>
              </p:nvPicPr>
              <p:blipFill>
                <a:blip r:embed="rId65"/>
                <a:stretch>
                  <a:fillRect/>
                </a:stretch>
              </p:blipFill>
              <p:spPr>
                <a:xfrm>
                  <a:off x="3330323" y="2203456"/>
                  <a:ext cx="274680" cy="103320"/>
                </a:xfrm>
                <a:prstGeom prst="rect">
                  <a:avLst/>
                </a:prstGeom>
              </p:spPr>
            </p:pic>
          </mc:Fallback>
        </mc:AlternateContent>
      </p:grpSp>
      <p:sp>
        <p:nvSpPr>
          <p:cNvPr id="45" name="Rectangle: Rounded Corners 44">
            <a:extLst>
              <a:ext uri="{FF2B5EF4-FFF2-40B4-BE49-F238E27FC236}">
                <a16:creationId xmlns:a16="http://schemas.microsoft.com/office/drawing/2014/main" id="{8C8D8993-17ED-E500-02CF-BAF125C6F5A1}"/>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grpSp>
        <p:nvGrpSpPr>
          <p:cNvPr id="47" name="Group 46">
            <a:extLst>
              <a:ext uri="{FF2B5EF4-FFF2-40B4-BE49-F238E27FC236}">
                <a16:creationId xmlns:a16="http://schemas.microsoft.com/office/drawing/2014/main" id="{29DBADDE-CB6A-2811-C9AC-91A450894509}"/>
              </a:ext>
            </a:extLst>
          </p:cNvPr>
          <p:cNvGrpSpPr/>
          <p:nvPr/>
        </p:nvGrpSpPr>
        <p:grpSpPr>
          <a:xfrm>
            <a:off x="351683" y="3169696"/>
            <a:ext cx="765720" cy="409320"/>
            <a:chOff x="351683" y="3169696"/>
            <a:chExt cx="765720" cy="409320"/>
          </a:xfrm>
        </p:grpSpPr>
        <mc:AlternateContent xmlns:mc="http://schemas.openxmlformats.org/markup-compatibility/2006" xmlns:p14="http://schemas.microsoft.com/office/powerpoint/2010/main">
          <mc:Choice Requires="p14">
            <p:contentPart p14:bwMode="auto" r:id="rId66">
              <p14:nvContentPartPr>
                <p14:cNvPr id="39" name="Ink 38">
                  <a:extLst>
                    <a:ext uri="{FF2B5EF4-FFF2-40B4-BE49-F238E27FC236}">
                      <a16:creationId xmlns:a16="http://schemas.microsoft.com/office/drawing/2014/main" id="{9FD98A75-C462-980A-FA96-24AD103FC1BC}"/>
                    </a:ext>
                  </a:extLst>
                </p14:cNvPr>
                <p14:cNvContentPartPr/>
                <p14:nvPr/>
              </p14:nvContentPartPr>
              <p14:xfrm>
                <a:off x="351683" y="3213256"/>
                <a:ext cx="158760" cy="336960"/>
              </p14:xfrm>
            </p:contentPart>
          </mc:Choice>
          <mc:Fallback xmlns="">
            <p:pic>
              <p:nvPicPr>
                <p:cNvPr id="39" name="Ink 38">
                  <a:extLst>
                    <a:ext uri="{FF2B5EF4-FFF2-40B4-BE49-F238E27FC236}">
                      <a16:creationId xmlns:a16="http://schemas.microsoft.com/office/drawing/2014/main" id="{9FD98A75-C462-980A-FA96-24AD103FC1BC}"/>
                    </a:ext>
                  </a:extLst>
                </p:cNvPr>
                <p:cNvPicPr/>
                <p:nvPr/>
              </p:nvPicPr>
              <p:blipFill>
                <a:blip r:embed="rId67"/>
                <a:stretch>
                  <a:fillRect/>
                </a:stretch>
              </p:blipFill>
              <p:spPr>
                <a:xfrm>
                  <a:off x="333683" y="3195616"/>
                  <a:ext cx="194400" cy="3726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0" name="Ink 39">
                  <a:extLst>
                    <a:ext uri="{FF2B5EF4-FFF2-40B4-BE49-F238E27FC236}">
                      <a16:creationId xmlns:a16="http://schemas.microsoft.com/office/drawing/2014/main" id="{EEB16853-36D1-28C1-BC8E-78ADD1C823BF}"/>
                    </a:ext>
                  </a:extLst>
                </p14:cNvPr>
                <p14:cNvContentPartPr/>
                <p14:nvPr/>
              </p14:nvContentPartPr>
              <p14:xfrm>
                <a:off x="599363" y="3393256"/>
                <a:ext cx="127800" cy="185760"/>
              </p14:xfrm>
            </p:contentPart>
          </mc:Choice>
          <mc:Fallback xmlns="">
            <p:pic>
              <p:nvPicPr>
                <p:cNvPr id="40" name="Ink 39">
                  <a:extLst>
                    <a:ext uri="{FF2B5EF4-FFF2-40B4-BE49-F238E27FC236}">
                      <a16:creationId xmlns:a16="http://schemas.microsoft.com/office/drawing/2014/main" id="{EEB16853-36D1-28C1-BC8E-78ADD1C823BF}"/>
                    </a:ext>
                  </a:extLst>
                </p:cNvPr>
                <p:cNvPicPr/>
                <p:nvPr/>
              </p:nvPicPr>
              <p:blipFill>
                <a:blip r:embed="rId69"/>
                <a:stretch>
                  <a:fillRect/>
                </a:stretch>
              </p:blipFill>
              <p:spPr>
                <a:xfrm>
                  <a:off x="581723" y="3375256"/>
                  <a:ext cx="16344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1" name="Ink 40">
                  <a:extLst>
                    <a:ext uri="{FF2B5EF4-FFF2-40B4-BE49-F238E27FC236}">
                      <a16:creationId xmlns:a16="http://schemas.microsoft.com/office/drawing/2014/main" id="{0ECDA292-8843-435E-6EF6-55127BC99ACE}"/>
                    </a:ext>
                  </a:extLst>
                </p14:cNvPr>
                <p14:cNvContentPartPr/>
                <p14:nvPr/>
              </p14:nvContentPartPr>
              <p14:xfrm>
                <a:off x="731483" y="3397216"/>
                <a:ext cx="121320" cy="153360"/>
              </p14:xfrm>
            </p:contentPart>
          </mc:Choice>
          <mc:Fallback xmlns="">
            <p:pic>
              <p:nvPicPr>
                <p:cNvPr id="41" name="Ink 40">
                  <a:extLst>
                    <a:ext uri="{FF2B5EF4-FFF2-40B4-BE49-F238E27FC236}">
                      <a16:creationId xmlns:a16="http://schemas.microsoft.com/office/drawing/2014/main" id="{0ECDA292-8843-435E-6EF6-55127BC99ACE}"/>
                    </a:ext>
                  </a:extLst>
                </p:cNvPr>
                <p:cNvPicPr/>
                <p:nvPr/>
              </p:nvPicPr>
              <p:blipFill>
                <a:blip r:embed="rId71"/>
                <a:stretch>
                  <a:fillRect/>
                </a:stretch>
              </p:blipFill>
              <p:spPr>
                <a:xfrm>
                  <a:off x="713483" y="3379576"/>
                  <a:ext cx="15696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6" name="Ink 45">
                  <a:extLst>
                    <a:ext uri="{FF2B5EF4-FFF2-40B4-BE49-F238E27FC236}">
                      <a16:creationId xmlns:a16="http://schemas.microsoft.com/office/drawing/2014/main" id="{E78FE48B-C451-C82E-2084-DB29BC1575AA}"/>
                    </a:ext>
                  </a:extLst>
                </p14:cNvPr>
                <p14:cNvContentPartPr/>
                <p14:nvPr/>
              </p14:nvContentPartPr>
              <p14:xfrm>
                <a:off x="910043" y="3169696"/>
                <a:ext cx="207360" cy="124920"/>
              </p14:xfrm>
            </p:contentPart>
          </mc:Choice>
          <mc:Fallback xmlns="">
            <p:pic>
              <p:nvPicPr>
                <p:cNvPr id="46" name="Ink 45">
                  <a:extLst>
                    <a:ext uri="{FF2B5EF4-FFF2-40B4-BE49-F238E27FC236}">
                      <a16:creationId xmlns:a16="http://schemas.microsoft.com/office/drawing/2014/main" id="{E78FE48B-C451-C82E-2084-DB29BC1575AA}"/>
                    </a:ext>
                  </a:extLst>
                </p:cNvPr>
                <p:cNvPicPr/>
                <p:nvPr/>
              </p:nvPicPr>
              <p:blipFill>
                <a:blip r:embed="rId73"/>
                <a:stretch>
                  <a:fillRect/>
                </a:stretch>
              </p:blipFill>
              <p:spPr>
                <a:xfrm>
                  <a:off x="892043" y="3152056"/>
                  <a:ext cx="243000" cy="160560"/>
                </a:xfrm>
                <a:prstGeom prst="rect">
                  <a:avLst/>
                </a:prstGeom>
              </p:spPr>
            </p:pic>
          </mc:Fallback>
        </mc:AlternateContent>
      </p:grpSp>
      <p:grpSp>
        <p:nvGrpSpPr>
          <p:cNvPr id="55" name="Group 54">
            <a:extLst>
              <a:ext uri="{FF2B5EF4-FFF2-40B4-BE49-F238E27FC236}">
                <a16:creationId xmlns:a16="http://schemas.microsoft.com/office/drawing/2014/main" id="{472C180D-7AD2-A0B9-2629-137795654E2E}"/>
              </a:ext>
            </a:extLst>
          </p:cNvPr>
          <p:cNvGrpSpPr/>
          <p:nvPr/>
        </p:nvGrpSpPr>
        <p:grpSpPr>
          <a:xfrm>
            <a:off x="1340603" y="3370576"/>
            <a:ext cx="172440" cy="205560"/>
            <a:chOff x="1340603" y="3370576"/>
            <a:chExt cx="172440" cy="205560"/>
          </a:xfrm>
        </p:grpSpPr>
        <mc:AlternateContent xmlns:mc="http://schemas.openxmlformats.org/markup-compatibility/2006" xmlns:p14="http://schemas.microsoft.com/office/powerpoint/2010/main">
          <mc:Choice Requires="p14">
            <p:contentPart p14:bwMode="auto" r:id="rId74">
              <p14:nvContentPartPr>
                <p14:cNvPr id="48" name="Ink 47">
                  <a:extLst>
                    <a:ext uri="{FF2B5EF4-FFF2-40B4-BE49-F238E27FC236}">
                      <a16:creationId xmlns:a16="http://schemas.microsoft.com/office/drawing/2014/main" id="{85A163BA-B5D5-2040-49CE-EFD7955AF3F0}"/>
                    </a:ext>
                  </a:extLst>
                </p14:cNvPr>
                <p14:cNvContentPartPr/>
                <p14:nvPr/>
              </p14:nvContentPartPr>
              <p14:xfrm>
                <a:off x="1340603" y="3435016"/>
                <a:ext cx="172440" cy="31680"/>
              </p14:xfrm>
            </p:contentPart>
          </mc:Choice>
          <mc:Fallback xmlns="">
            <p:pic>
              <p:nvPicPr>
                <p:cNvPr id="48" name="Ink 47">
                  <a:extLst>
                    <a:ext uri="{FF2B5EF4-FFF2-40B4-BE49-F238E27FC236}">
                      <a16:creationId xmlns:a16="http://schemas.microsoft.com/office/drawing/2014/main" id="{85A163BA-B5D5-2040-49CE-EFD7955AF3F0}"/>
                    </a:ext>
                  </a:extLst>
                </p:cNvPr>
                <p:cNvPicPr/>
                <p:nvPr/>
              </p:nvPicPr>
              <p:blipFill>
                <a:blip r:embed="rId75"/>
                <a:stretch>
                  <a:fillRect/>
                </a:stretch>
              </p:blipFill>
              <p:spPr>
                <a:xfrm>
                  <a:off x="1322603" y="3417016"/>
                  <a:ext cx="208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9" name="Ink 48">
                  <a:extLst>
                    <a:ext uri="{FF2B5EF4-FFF2-40B4-BE49-F238E27FC236}">
                      <a16:creationId xmlns:a16="http://schemas.microsoft.com/office/drawing/2014/main" id="{131FD1B2-4274-0278-26A5-CFC74A962BBE}"/>
                    </a:ext>
                  </a:extLst>
                </p14:cNvPr>
                <p14:cNvContentPartPr/>
                <p14:nvPr/>
              </p14:nvContentPartPr>
              <p14:xfrm>
                <a:off x="1441763" y="3370576"/>
                <a:ext cx="15480" cy="205560"/>
              </p14:xfrm>
            </p:contentPart>
          </mc:Choice>
          <mc:Fallback xmlns="">
            <p:pic>
              <p:nvPicPr>
                <p:cNvPr id="49" name="Ink 48">
                  <a:extLst>
                    <a:ext uri="{FF2B5EF4-FFF2-40B4-BE49-F238E27FC236}">
                      <a16:creationId xmlns:a16="http://schemas.microsoft.com/office/drawing/2014/main" id="{131FD1B2-4274-0278-26A5-CFC74A962BBE}"/>
                    </a:ext>
                  </a:extLst>
                </p:cNvPr>
                <p:cNvPicPr/>
                <p:nvPr/>
              </p:nvPicPr>
              <p:blipFill>
                <a:blip r:embed="rId77"/>
                <a:stretch>
                  <a:fillRect/>
                </a:stretch>
              </p:blipFill>
              <p:spPr>
                <a:xfrm>
                  <a:off x="1423763" y="3352576"/>
                  <a:ext cx="51120" cy="241200"/>
                </a:xfrm>
                <a:prstGeom prst="rect">
                  <a:avLst/>
                </a:prstGeom>
              </p:spPr>
            </p:pic>
          </mc:Fallback>
        </mc:AlternateContent>
      </p:grpSp>
      <p:grpSp>
        <p:nvGrpSpPr>
          <p:cNvPr id="54" name="Group 53">
            <a:extLst>
              <a:ext uri="{FF2B5EF4-FFF2-40B4-BE49-F238E27FC236}">
                <a16:creationId xmlns:a16="http://schemas.microsoft.com/office/drawing/2014/main" id="{EFC7882B-0939-0248-76A8-E1CD1B942866}"/>
              </a:ext>
            </a:extLst>
          </p:cNvPr>
          <p:cNvGrpSpPr/>
          <p:nvPr/>
        </p:nvGrpSpPr>
        <p:grpSpPr>
          <a:xfrm>
            <a:off x="1739843" y="3276256"/>
            <a:ext cx="727200" cy="280080"/>
            <a:chOff x="1739843" y="3276256"/>
            <a:chExt cx="727200" cy="280080"/>
          </a:xfrm>
        </p:grpSpPr>
        <mc:AlternateContent xmlns:mc="http://schemas.openxmlformats.org/markup-compatibility/2006" xmlns:p14="http://schemas.microsoft.com/office/powerpoint/2010/main">
          <mc:Choice Requires="p14">
            <p:contentPart p14:bwMode="auto" r:id="rId78">
              <p14:nvContentPartPr>
                <p14:cNvPr id="50" name="Ink 49">
                  <a:extLst>
                    <a:ext uri="{FF2B5EF4-FFF2-40B4-BE49-F238E27FC236}">
                      <a16:creationId xmlns:a16="http://schemas.microsoft.com/office/drawing/2014/main" id="{E8B4273C-CD1A-3E6F-6F3E-44382D791542}"/>
                    </a:ext>
                  </a:extLst>
                </p14:cNvPr>
                <p14:cNvContentPartPr/>
                <p14:nvPr/>
              </p14:nvContentPartPr>
              <p14:xfrm>
                <a:off x="1739843" y="3278776"/>
                <a:ext cx="13680" cy="277560"/>
              </p14:xfrm>
            </p:contentPart>
          </mc:Choice>
          <mc:Fallback xmlns="">
            <p:pic>
              <p:nvPicPr>
                <p:cNvPr id="50" name="Ink 49">
                  <a:extLst>
                    <a:ext uri="{FF2B5EF4-FFF2-40B4-BE49-F238E27FC236}">
                      <a16:creationId xmlns:a16="http://schemas.microsoft.com/office/drawing/2014/main" id="{E8B4273C-CD1A-3E6F-6F3E-44382D791542}"/>
                    </a:ext>
                  </a:extLst>
                </p:cNvPr>
                <p:cNvPicPr/>
                <p:nvPr/>
              </p:nvPicPr>
              <p:blipFill>
                <a:blip r:embed="rId79"/>
                <a:stretch>
                  <a:fillRect/>
                </a:stretch>
              </p:blipFill>
              <p:spPr>
                <a:xfrm>
                  <a:off x="1722203" y="3260776"/>
                  <a:ext cx="49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1" name="Ink 50">
                  <a:extLst>
                    <a:ext uri="{FF2B5EF4-FFF2-40B4-BE49-F238E27FC236}">
                      <a16:creationId xmlns:a16="http://schemas.microsoft.com/office/drawing/2014/main" id="{1A560F52-8E53-A95D-6247-AB9D406D07D2}"/>
                    </a:ext>
                  </a:extLst>
                </p14:cNvPr>
                <p14:cNvContentPartPr/>
                <p14:nvPr/>
              </p14:nvContentPartPr>
              <p14:xfrm>
                <a:off x="1892123" y="3276256"/>
                <a:ext cx="159480" cy="242280"/>
              </p14:xfrm>
            </p:contentPart>
          </mc:Choice>
          <mc:Fallback xmlns="">
            <p:pic>
              <p:nvPicPr>
                <p:cNvPr id="51" name="Ink 50">
                  <a:extLst>
                    <a:ext uri="{FF2B5EF4-FFF2-40B4-BE49-F238E27FC236}">
                      <a16:creationId xmlns:a16="http://schemas.microsoft.com/office/drawing/2014/main" id="{1A560F52-8E53-A95D-6247-AB9D406D07D2}"/>
                    </a:ext>
                  </a:extLst>
                </p:cNvPr>
                <p:cNvPicPr/>
                <p:nvPr/>
              </p:nvPicPr>
              <p:blipFill>
                <a:blip r:embed="rId81"/>
                <a:stretch>
                  <a:fillRect/>
                </a:stretch>
              </p:blipFill>
              <p:spPr>
                <a:xfrm>
                  <a:off x="1874123" y="3258616"/>
                  <a:ext cx="19512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2" name="Ink 51">
                  <a:extLst>
                    <a:ext uri="{FF2B5EF4-FFF2-40B4-BE49-F238E27FC236}">
                      <a16:creationId xmlns:a16="http://schemas.microsoft.com/office/drawing/2014/main" id="{1466E597-202B-0140-237D-25765C969AA4}"/>
                    </a:ext>
                  </a:extLst>
                </p14:cNvPr>
                <p14:cNvContentPartPr/>
                <p14:nvPr/>
              </p14:nvContentPartPr>
              <p14:xfrm>
                <a:off x="2196323" y="3373096"/>
                <a:ext cx="140760" cy="180000"/>
              </p14:xfrm>
            </p:contentPart>
          </mc:Choice>
          <mc:Fallback xmlns="">
            <p:pic>
              <p:nvPicPr>
                <p:cNvPr id="52" name="Ink 51">
                  <a:extLst>
                    <a:ext uri="{FF2B5EF4-FFF2-40B4-BE49-F238E27FC236}">
                      <a16:creationId xmlns:a16="http://schemas.microsoft.com/office/drawing/2014/main" id="{1466E597-202B-0140-237D-25765C969AA4}"/>
                    </a:ext>
                  </a:extLst>
                </p:cNvPr>
                <p:cNvPicPr/>
                <p:nvPr/>
              </p:nvPicPr>
              <p:blipFill>
                <a:blip r:embed="rId83"/>
                <a:stretch>
                  <a:fillRect/>
                </a:stretch>
              </p:blipFill>
              <p:spPr>
                <a:xfrm>
                  <a:off x="2178323" y="3355096"/>
                  <a:ext cx="17640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3" name="Ink 52">
                  <a:extLst>
                    <a:ext uri="{FF2B5EF4-FFF2-40B4-BE49-F238E27FC236}">
                      <a16:creationId xmlns:a16="http://schemas.microsoft.com/office/drawing/2014/main" id="{EE233D32-4B2E-96CE-5A2E-53649B2497F3}"/>
                    </a:ext>
                  </a:extLst>
                </p14:cNvPr>
                <p14:cNvContentPartPr/>
                <p14:nvPr/>
              </p14:nvContentPartPr>
              <p14:xfrm>
                <a:off x="2334923" y="3366616"/>
                <a:ext cx="132120" cy="145800"/>
              </p14:xfrm>
            </p:contentPart>
          </mc:Choice>
          <mc:Fallback xmlns="">
            <p:pic>
              <p:nvPicPr>
                <p:cNvPr id="53" name="Ink 52">
                  <a:extLst>
                    <a:ext uri="{FF2B5EF4-FFF2-40B4-BE49-F238E27FC236}">
                      <a16:creationId xmlns:a16="http://schemas.microsoft.com/office/drawing/2014/main" id="{EE233D32-4B2E-96CE-5A2E-53649B2497F3}"/>
                    </a:ext>
                  </a:extLst>
                </p:cNvPr>
                <p:cNvPicPr/>
                <p:nvPr/>
              </p:nvPicPr>
              <p:blipFill>
                <a:blip r:embed="rId85"/>
                <a:stretch>
                  <a:fillRect/>
                </a:stretch>
              </p:blipFill>
              <p:spPr>
                <a:xfrm>
                  <a:off x="2316923" y="3348616"/>
                  <a:ext cx="167760" cy="181440"/>
                </a:xfrm>
                <a:prstGeom prst="rect">
                  <a:avLst/>
                </a:prstGeom>
              </p:spPr>
            </p:pic>
          </mc:Fallback>
        </mc:AlternateContent>
      </p:grpSp>
      <p:grpSp>
        <p:nvGrpSpPr>
          <p:cNvPr id="62" name="Group 61">
            <a:extLst>
              <a:ext uri="{FF2B5EF4-FFF2-40B4-BE49-F238E27FC236}">
                <a16:creationId xmlns:a16="http://schemas.microsoft.com/office/drawing/2014/main" id="{9F3D73D4-7AB1-B4DA-84E0-A103A8695FC7}"/>
              </a:ext>
            </a:extLst>
          </p:cNvPr>
          <p:cNvGrpSpPr/>
          <p:nvPr/>
        </p:nvGrpSpPr>
        <p:grpSpPr>
          <a:xfrm>
            <a:off x="2765123" y="3223336"/>
            <a:ext cx="948240" cy="329400"/>
            <a:chOff x="2765123" y="3223336"/>
            <a:chExt cx="948240" cy="329400"/>
          </a:xfrm>
        </p:grpSpPr>
        <mc:AlternateContent xmlns:mc="http://schemas.openxmlformats.org/markup-compatibility/2006" xmlns:p14="http://schemas.microsoft.com/office/powerpoint/2010/main">
          <mc:Choice Requires="p14">
            <p:contentPart p14:bwMode="auto" r:id="rId86">
              <p14:nvContentPartPr>
                <p14:cNvPr id="56" name="Ink 55">
                  <a:extLst>
                    <a:ext uri="{FF2B5EF4-FFF2-40B4-BE49-F238E27FC236}">
                      <a16:creationId xmlns:a16="http://schemas.microsoft.com/office/drawing/2014/main" id="{052BF4BB-107D-4752-7406-571EEBE4CDDA}"/>
                    </a:ext>
                  </a:extLst>
                </p14:cNvPr>
                <p14:cNvContentPartPr/>
                <p14:nvPr/>
              </p14:nvContentPartPr>
              <p14:xfrm>
                <a:off x="2765123" y="3420976"/>
                <a:ext cx="126720" cy="19440"/>
              </p14:xfrm>
            </p:contentPart>
          </mc:Choice>
          <mc:Fallback xmlns="">
            <p:pic>
              <p:nvPicPr>
                <p:cNvPr id="56" name="Ink 55">
                  <a:extLst>
                    <a:ext uri="{FF2B5EF4-FFF2-40B4-BE49-F238E27FC236}">
                      <a16:creationId xmlns:a16="http://schemas.microsoft.com/office/drawing/2014/main" id="{052BF4BB-107D-4752-7406-571EEBE4CDDA}"/>
                    </a:ext>
                  </a:extLst>
                </p:cNvPr>
                <p:cNvPicPr/>
                <p:nvPr/>
              </p:nvPicPr>
              <p:blipFill>
                <a:blip r:embed="rId87"/>
                <a:stretch>
                  <a:fillRect/>
                </a:stretch>
              </p:blipFill>
              <p:spPr>
                <a:xfrm>
                  <a:off x="2747123" y="3403336"/>
                  <a:ext cx="1623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7" name="Ink 56">
                  <a:extLst>
                    <a:ext uri="{FF2B5EF4-FFF2-40B4-BE49-F238E27FC236}">
                      <a16:creationId xmlns:a16="http://schemas.microsoft.com/office/drawing/2014/main" id="{4C1B904B-BDAC-1772-9DBE-E542FC56E134}"/>
                    </a:ext>
                  </a:extLst>
                </p14:cNvPr>
                <p14:cNvContentPartPr/>
                <p14:nvPr/>
              </p14:nvContentPartPr>
              <p14:xfrm>
                <a:off x="3023603" y="3246736"/>
                <a:ext cx="201960" cy="254880"/>
              </p14:xfrm>
            </p:contentPart>
          </mc:Choice>
          <mc:Fallback xmlns="">
            <p:pic>
              <p:nvPicPr>
                <p:cNvPr id="57" name="Ink 56">
                  <a:extLst>
                    <a:ext uri="{FF2B5EF4-FFF2-40B4-BE49-F238E27FC236}">
                      <a16:creationId xmlns:a16="http://schemas.microsoft.com/office/drawing/2014/main" id="{4C1B904B-BDAC-1772-9DBE-E542FC56E134}"/>
                    </a:ext>
                  </a:extLst>
                </p:cNvPr>
                <p:cNvPicPr/>
                <p:nvPr/>
              </p:nvPicPr>
              <p:blipFill>
                <a:blip r:embed="rId89"/>
                <a:stretch>
                  <a:fillRect/>
                </a:stretch>
              </p:blipFill>
              <p:spPr>
                <a:xfrm>
                  <a:off x="3005963" y="3229096"/>
                  <a:ext cx="237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8" name="Ink 57">
                  <a:extLst>
                    <a:ext uri="{FF2B5EF4-FFF2-40B4-BE49-F238E27FC236}">
                      <a16:creationId xmlns:a16="http://schemas.microsoft.com/office/drawing/2014/main" id="{AC876148-D6F0-2E11-2C12-97000DD92E9A}"/>
                    </a:ext>
                  </a:extLst>
                </p14:cNvPr>
                <p14:cNvContentPartPr/>
                <p14:nvPr/>
              </p14:nvContentPartPr>
              <p14:xfrm>
                <a:off x="3300443" y="3223336"/>
                <a:ext cx="3960" cy="284400"/>
              </p14:xfrm>
            </p:contentPart>
          </mc:Choice>
          <mc:Fallback xmlns="">
            <p:pic>
              <p:nvPicPr>
                <p:cNvPr id="58" name="Ink 57">
                  <a:extLst>
                    <a:ext uri="{FF2B5EF4-FFF2-40B4-BE49-F238E27FC236}">
                      <a16:creationId xmlns:a16="http://schemas.microsoft.com/office/drawing/2014/main" id="{AC876148-D6F0-2E11-2C12-97000DD92E9A}"/>
                    </a:ext>
                  </a:extLst>
                </p:cNvPr>
                <p:cNvPicPr/>
                <p:nvPr/>
              </p:nvPicPr>
              <p:blipFill>
                <a:blip r:embed="rId91"/>
                <a:stretch>
                  <a:fillRect/>
                </a:stretch>
              </p:blipFill>
              <p:spPr>
                <a:xfrm>
                  <a:off x="3282803" y="3205336"/>
                  <a:ext cx="39600" cy="320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9" name="Ink 58">
                  <a:extLst>
                    <a:ext uri="{FF2B5EF4-FFF2-40B4-BE49-F238E27FC236}">
                      <a16:creationId xmlns:a16="http://schemas.microsoft.com/office/drawing/2014/main" id="{26AC64A6-49D3-B9E0-341B-4D7CAD9C70A1}"/>
                    </a:ext>
                  </a:extLst>
                </p14:cNvPr>
                <p14:cNvContentPartPr/>
                <p14:nvPr/>
              </p14:nvContentPartPr>
              <p14:xfrm>
                <a:off x="3440843" y="3355096"/>
                <a:ext cx="153720" cy="197640"/>
              </p14:xfrm>
            </p:contentPart>
          </mc:Choice>
          <mc:Fallback xmlns="">
            <p:pic>
              <p:nvPicPr>
                <p:cNvPr id="59" name="Ink 58">
                  <a:extLst>
                    <a:ext uri="{FF2B5EF4-FFF2-40B4-BE49-F238E27FC236}">
                      <a16:creationId xmlns:a16="http://schemas.microsoft.com/office/drawing/2014/main" id="{26AC64A6-49D3-B9E0-341B-4D7CAD9C70A1}"/>
                    </a:ext>
                  </a:extLst>
                </p:cNvPr>
                <p:cNvPicPr/>
                <p:nvPr/>
              </p:nvPicPr>
              <p:blipFill>
                <a:blip r:embed="rId93"/>
                <a:stretch>
                  <a:fillRect/>
                </a:stretch>
              </p:blipFill>
              <p:spPr>
                <a:xfrm>
                  <a:off x="3423203" y="3337096"/>
                  <a:ext cx="1893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60" name="Ink 59">
                  <a:extLst>
                    <a:ext uri="{FF2B5EF4-FFF2-40B4-BE49-F238E27FC236}">
                      <a16:creationId xmlns:a16="http://schemas.microsoft.com/office/drawing/2014/main" id="{4881C6E4-5984-6E7A-1510-BA61D4BF76D8}"/>
                    </a:ext>
                  </a:extLst>
                </p14:cNvPr>
                <p14:cNvContentPartPr/>
                <p14:nvPr/>
              </p14:nvContentPartPr>
              <p14:xfrm>
                <a:off x="3593483" y="3363016"/>
                <a:ext cx="119880" cy="141120"/>
              </p14:xfrm>
            </p:contentPart>
          </mc:Choice>
          <mc:Fallback xmlns="">
            <p:pic>
              <p:nvPicPr>
                <p:cNvPr id="60" name="Ink 59">
                  <a:extLst>
                    <a:ext uri="{FF2B5EF4-FFF2-40B4-BE49-F238E27FC236}">
                      <a16:creationId xmlns:a16="http://schemas.microsoft.com/office/drawing/2014/main" id="{4881C6E4-5984-6E7A-1510-BA61D4BF76D8}"/>
                    </a:ext>
                  </a:extLst>
                </p:cNvPr>
                <p:cNvPicPr/>
                <p:nvPr/>
              </p:nvPicPr>
              <p:blipFill>
                <a:blip r:embed="rId95"/>
                <a:stretch>
                  <a:fillRect/>
                </a:stretch>
              </p:blipFill>
              <p:spPr>
                <a:xfrm>
                  <a:off x="3575483" y="3345016"/>
                  <a:ext cx="155520" cy="176760"/>
                </a:xfrm>
                <a:prstGeom prst="rect">
                  <a:avLst/>
                </a:prstGeom>
              </p:spPr>
            </p:pic>
          </mc:Fallback>
        </mc:AlternateContent>
      </p:grpSp>
      <p:grpSp>
        <p:nvGrpSpPr>
          <p:cNvPr id="130" name="Group 129">
            <a:extLst>
              <a:ext uri="{FF2B5EF4-FFF2-40B4-BE49-F238E27FC236}">
                <a16:creationId xmlns:a16="http://schemas.microsoft.com/office/drawing/2014/main" id="{52BBB804-4292-2E28-3165-68CC66447E21}"/>
              </a:ext>
            </a:extLst>
          </p:cNvPr>
          <p:cNvGrpSpPr/>
          <p:nvPr/>
        </p:nvGrpSpPr>
        <p:grpSpPr>
          <a:xfrm>
            <a:off x="4018643" y="3144496"/>
            <a:ext cx="915120" cy="326160"/>
            <a:chOff x="4018643" y="3144496"/>
            <a:chExt cx="915120" cy="326160"/>
          </a:xfrm>
        </p:grpSpPr>
        <mc:AlternateContent xmlns:mc="http://schemas.openxmlformats.org/markup-compatibility/2006" xmlns:p14="http://schemas.microsoft.com/office/powerpoint/2010/main">
          <mc:Choice Requires="p14">
            <p:contentPart p14:bwMode="auto" r:id="rId96">
              <p14:nvContentPartPr>
                <p14:cNvPr id="61" name="Ink 60">
                  <a:extLst>
                    <a:ext uri="{FF2B5EF4-FFF2-40B4-BE49-F238E27FC236}">
                      <a16:creationId xmlns:a16="http://schemas.microsoft.com/office/drawing/2014/main" id="{2090B4D2-31CB-8F2E-45E7-CC45963E05DB}"/>
                    </a:ext>
                  </a:extLst>
                </p14:cNvPr>
                <p14:cNvContentPartPr/>
                <p14:nvPr/>
              </p14:nvContentPartPr>
              <p14:xfrm>
                <a:off x="4018643" y="3380296"/>
                <a:ext cx="162720" cy="28440"/>
              </p14:xfrm>
            </p:contentPart>
          </mc:Choice>
          <mc:Fallback xmlns="">
            <p:pic>
              <p:nvPicPr>
                <p:cNvPr id="61" name="Ink 60">
                  <a:extLst>
                    <a:ext uri="{FF2B5EF4-FFF2-40B4-BE49-F238E27FC236}">
                      <a16:creationId xmlns:a16="http://schemas.microsoft.com/office/drawing/2014/main" id="{2090B4D2-31CB-8F2E-45E7-CC45963E05DB}"/>
                    </a:ext>
                  </a:extLst>
                </p:cNvPr>
                <p:cNvPicPr/>
                <p:nvPr/>
              </p:nvPicPr>
              <p:blipFill>
                <a:blip r:embed="rId97"/>
                <a:stretch>
                  <a:fillRect/>
                </a:stretch>
              </p:blipFill>
              <p:spPr>
                <a:xfrm>
                  <a:off x="4000643" y="3362296"/>
                  <a:ext cx="1983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63" name="Ink 62">
                  <a:extLst>
                    <a:ext uri="{FF2B5EF4-FFF2-40B4-BE49-F238E27FC236}">
                      <a16:creationId xmlns:a16="http://schemas.microsoft.com/office/drawing/2014/main" id="{56B3B08E-A5A0-316A-F4DA-61A6AB25E43D}"/>
                    </a:ext>
                  </a:extLst>
                </p14:cNvPr>
                <p14:cNvContentPartPr/>
                <p14:nvPr/>
              </p14:nvContentPartPr>
              <p14:xfrm>
                <a:off x="4344443" y="3162136"/>
                <a:ext cx="185400" cy="308520"/>
              </p14:xfrm>
            </p:contentPart>
          </mc:Choice>
          <mc:Fallback xmlns="">
            <p:pic>
              <p:nvPicPr>
                <p:cNvPr id="63" name="Ink 62">
                  <a:extLst>
                    <a:ext uri="{FF2B5EF4-FFF2-40B4-BE49-F238E27FC236}">
                      <a16:creationId xmlns:a16="http://schemas.microsoft.com/office/drawing/2014/main" id="{56B3B08E-A5A0-316A-F4DA-61A6AB25E43D}"/>
                    </a:ext>
                  </a:extLst>
                </p:cNvPr>
                <p:cNvPicPr/>
                <p:nvPr/>
              </p:nvPicPr>
              <p:blipFill>
                <a:blip r:embed="rId99"/>
                <a:stretch>
                  <a:fillRect/>
                </a:stretch>
              </p:blipFill>
              <p:spPr>
                <a:xfrm>
                  <a:off x="4326443" y="3144496"/>
                  <a:ext cx="2210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8" name="Ink 127">
                  <a:extLst>
                    <a:ext uri="{FF2B5EF4-FFF2-40B4-BE49-F238E27FC236}">
                      <a16:creationId xmlns:a16="http://schemas.microsoft.com/office/drawing/2014/main" id="{7ECD544A-BA0A-B634-3C33-9A39F4769A9C}"/>
                    </a:ext>
                  </a:extLst>
                </p14:cNvPr>
                <p14:cNvContentPartPr/>
                <p14:nvPr/>
              </p14:nvContentPartPr>
              <p14:xfrm>
                <a:off x="4644323" y="3199936"/>
                <a:ext cx="228600" cy="254160"/>
              </p14:xfrm>
            </p:contentPart>
          </mc:Choice>
          <mc:Fallback xmlns="">
            <p:pic>
              <p:nvPicPr>
                <p:cNvPr id="128" name="Ink 127">
                  <a:extLst>
                    <a:ext uri="{FF2B5EF4-FFF2-40B4-BE49-F238E27FC236}">
                      <a16:creationId xmlns:a16="http://schemas.microsoft.com/office/drawing/2014/main" id="{7ECD544A-BA0A-B634-3C33-9A39F4769A9C}"/>
                    </a:ext>
                  </a:extLst>
                </p:cNvPr>
                <p:cNvPicPr/>
                <p:nvPr/>
              </p:nvPicPr>
              <p:blipFill>
                <a:blip r:embed="rId101"/>
                <a:stretch>
                  <a:fillRect/>
                </a:stretch>
              </p:blipFill>
              <p:spPr>
                <a:xfrm>
                  <a:off x="4626683" y="3181936"/>
                  <a:ext cx="26424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9" name="Ink 128">
                  <a:extLst>
                    <a:ext uri="{FF2B5EF4-FFF2-40B4-BE49-F238E27FC236}">
                      <a16:creationId xmlns:a16="http://schemas.microsoft.com/office/drawing/2014/main" id="{0DAED707-2BCF-A7A6-DF56-F60CC7C66F25}"/>
                    </a:ext>
                  </a:extLst>
                </p14:cNvPr>
                <p14:cNvContentPartPr/>
                <p14:nvPr/>
              </p14:nvContentPartPr>
              <p14:xfrm>
                <a:off x="4655843" y="3144496"/>
                <a:ext cx="277920" cy="95760"/>
              </p14:xfrm>
            </p:contentPart>
          </mc:Choice>
          <mc:Fallback xmlns="">
            <p:pic>
              <p:nvPicPr>
                <p:cNvPr id="129" name="Ink 128">
                  <a:extLst>
                    <a:ext uri="{FF2B5EF4-FFF2-40B4-BE49-F238E27FC236}">
                      <a16:creationId xmlns:a16="http://schemas.microsoft.com/office/drawing/2014/main" id="{0DAED707-2BCF-A7A6-DF56-F60CC7C66F25}"/>
                    </a:ext>
                  </a:extLst>
                </p:cNvPr>
                <p:cNvPicPr/>
                <p:nvPr/>
              </p:nvPicPr>
              <p:blipFill>
                <a:blip r:embed="rId103"/>
                <a:stretch>
                  <a:fillRect/>
                </a:stretch>
              </p:blipFill>
              <p:spPr>
                <a:xfrm>
                  <a:off x="4638203" y="3126496"/>
                  <a:ext cx="313560" cy="131400"/>
                </a:xfrm>
                <a:prstGeom prst="rect">
                  <a:avLst/>
                </a:prstGeom>
              </p:spPr>
            </p:pic>
          </mc:Fallback>
        </mc:AlternateContent>
      </p:grpSp>
      <mc:AlternateContent xmlns:mc="http://schemas.openxmlformats.org/markup-compatibility/2006" xmlns:a14="http://schemas.microsoft.com/office/drawing/2010/main">
        <mc:Choice Requires="a14">
          <p:sp>
            <p:nvSpPr>
              <p:cNvPr id="68" name="TextBox 67">
                <a:extLst>
                  <a:ext uri="{FF2B5EF4-FFF2-40B4-BE49-F238E27FC236}">
                    <a16:creationId xmlns:a16="http://schemas.microsoft.com/office/drawing/2014/main" id="{E0FAF087-C99B-0585-4900-7272BA332FAD}"/>
                  </a:ext>
                </a:extLst>
              </p:cNvPr>
              <p:cNvSpPr txBox="1"/>
              <p:nvPr/>
            </p:nvSpPr>
            <p:spPr>
              <a:xfrm>
                <a:off x="819978" y="422411"/>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68" name="TextBox 67">
                <a:extLst>
                  <a:ext uri="{FF2B5EF4-FFF2-40B4-BE49-F238E27FC236}">
                    <a16:creationId xmlns:a16="http://schemas.microsoft.com/office/drawing/2014/main" id="{E0FAF087-C99B-0585-4900-7272BA332FAD}"/>
                  </a:ext>
                </a:extLst>
              </p:cNvPr>
              <p:cNvSpPr txBox="1">
                <a:spLocks noRot="1" noChangeAspect="1" noMove="1" noResize="1" noEditPoints="1" noAdjustHandles="1" noChangeArrowheads="1" noChangeShapeType="1" noTextEdit="1"/>
              </p:cNvSpPr>
              <p:nvPr/>
            </p:nvSpPr>
            <p:spPr>
              <a:xfrm>
                <a:off x="819978" y="422411"/>
                <a:ext cx="1946751" cy="369332"/>
              </a:xfrm>
              <a:prstGeom prst="rect">
                <a:avLst/>
              </a:prstGeom>
              <a:blipFill>
                <a:blip r:embed="rId104"/>
                <a:stretch>
                  <a:fillRect b="-13115"/>
                </a:stretch>
              </a:blipFill>
            </p:spPr>
            <p:txBody>
              <a:bodyPr/>
              <a:lstStyle/>
              <a:p>
                <a:r>
                  <a:rPr lang="en-GB">
                    <a:noFill/>
                  </a:rPr>
                  <a:t> </a:t>
                </a:r>
              </a:p>
            </p:txBody>
          </p:sp>
        </mc:Fallback>
      </mc:AlternateContent>
    </p:spTree>
    <p:extLst>
      <p:ext uri="{BB962C8B-B14F-4D97-AF65-F5344CB8AC3E}">
        <p14:creationId xmlns:p14="http://schemas.microsoft.com/office/powerpoint/2010/main" val="168154818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34" name="TextBox 33">
            <a:extLst>
              <a:ext uri="{FF2B5EF4-FFF2-40B4-BE49-F238E27FC236}">
                <a16:creationId xmlns:a16="http://schemas.microsoft.com/office/drawing/2014/main" id="{E850EA63-697B-7931-CC41-74C0B1789671}"/>
              </a:ext>
            </a:extLst>
          </p:cNvPr>
          <p:cNvSpPr txBox="1"/>
          <p:nvPr/>
        </p:nvSpPr>
        <p:spPr>
          <a:xfrm>
            <a:off x="0" y="0"/>
            <a:ext cx="2061783" cy="369332"/>
          </a:xfrm>
          <a:prstGeom prst="rect">
            <a:avLst/>
          </a:prstGeom>
          <a:noFill/>
        </p:spPr>
        <p:txBody>
          <a:bodyPr wrap="none" rtlCol="0">
            <a:spAutoFit/>
          </a:bodyPr>
          <a:lstStyle/>
          <a:p>
            <a:r>
              <a:rPr lang="en-GB"/>
              <a:t>Expand and simplify</a:t>
            </a:r>
          </a:p>
        </p:txBody>
      </p:sp>
      <p:grpSp>
        <p:nvGrpSpPr>
          <p:cNvPr id="23" name="Group 22">
            <a:extLst>
              <a:ext uri="{FF2B5EF4-FFF2-40B4-BE49-F238E27FC236}">
                <a16:creationId xmlns:a16="http://schemas.microsoft.com/office/drawing/2014/main" id="{B9A20964-E06B-34F2-CDC0-AE1B5C99F697}"/>
              </a:ext>
            </a:extLst>
          </p:cNvPr>
          <p:cNvGrpSpPr/>
          <p:nvPr/>
        </p:nvGrpSpPr>
        <p:grpSpPr>
          <a:xfrm>
            <a:off x="692243"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25D070E5-64E8-8F79-19AE-653A53F66666}"/>
                    </a:ext>
                  </a:extLst>
                </p14:cNvPr>
                <p14:cNvContentPartPr/>
                <p14:nvPr/>
              </p14:nvContentPartPr>
              <p14:xfrm>
                <a:off x="692243" y="1584256"/>
                <a:ext cx="157680" cy="303840"/>
              </p14:xfrm>
            </p:contentPart>
          </mc:Choice>
          <mc:Fallback xmlns="">
            <p:pic>
              <p:nvPicPr>
                <p:cNvPr id="2" name="Ink 1">
                  <a:extLst>
                    <a:ext uri="{FF2B5EF4-FFF2-40B4-BE49-F238E27FC236}">
                      <a16:creationId xmlns:a16="http://schemas.microsoft.com/office/drawing/2014/main" id="{25D070E5-64E8-8F79-19AE-653A53F66666}"/>
                    </a:ext>
                  </a:extLst>
                </p:cNvPr>
                <p:cNvPicPr/>
                <p:nvPr/>
              </p:nvPicPr>
              <p:blipFill>
                <a:blip r:embed="rId3"/>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A828C439-C80D-C845-4504-25EF8EC01781}"/>
                    </a:ext>
                  </a:extLst>
                </p14:cNvPr>
                <p14:cNvContentPartPr/>
                <p14:nvPr/>
              </p14:nvContentPartPr>
              <p14:xfrm>
                <a:off x="927323" y="1703416"/>
                <a:ext cx="136800" cy="197280"/>
              </p14:xfrm>
            </p:contentPart>
          </mc:Choice>
          <mc:Fallback xmlns="">
            <p:pic>
              <p:nvPicPr>
                <p:cNvPr id="3" name="Ink 2">
                  <a:extLst>
                    <a:ext uri="{FF2B5EF4-FFF2-40B4-BE49-F238E27FC236}">
                      <a16:creationId xmlns:a16="http://schemas.microsoft.com/office/drawing/2014/main" id="{A828C439-C80D-C845-4504-25EF8EC01781}"/>
                    </a:ext>
                  </a:extLst>
                </p:cNvPr>
                <p:cNvPicPr/>
                <p:nvPr/>
              </p:nvPicPr>
              <p:blipFill>
                <a:blip r:embed="rId5"/>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347C1BAA-1C40-AB33-132D-EC428F34135D}"/>
                    </a:ext>
                  </a:extLst>
                </p14:cNvPr>
                <p14:cNvContentPartPr/>
                <p14:nvPr/>
              </p14:nvContentPartPr>
              <p14:xfrm>
                <a:off x="1083203" y="1687216"/>
                <a:ext cx="115920" cy="163080"/>
              </p14:xfrm>
            </p:contentPart>
          </mc:Choice>
          <mc:Fallback xmlns="">
            <p:pic>
              <p:nvPicPr>
                <p:cNvPr id="4" name="Ink 3">
                  <a:extLst>
                    <a:ext uri="{FF2B5EF4-FFF2-40B4-BE49-F238E27FC236}">
                      <a16:creationId xmlns:a16="http://schemas.microsoft.com/office/drawing/2014/main" id="{347C1BAA-1C40-AB33-132D-EC428F34135D}"/>
                    </a:ext>
                  </a:extLst>
                </p:cNvPr>
                <p:cNvPicPr/>
                <p:nvPr/>
              </p:nvPicPr>
              <p:blipFill>
                <a:blip r:embed="rId7"/>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1BCDF4CD-DBD6-9C83-B108-4EC58B5FCAE7}"/>
                    </a:ext>
                  </a:extLst>
                </p14:cNvPr>
                <p14:cNvContentPartPr/>
                <p14:nvPr/>
              </p14:nvContentPartPr>
              <p14:xfrm>
                <a:off x="760643" y="2237296"/>
                <a:ext cx="147240" cy="245520"/>
              </p14:xfrm>
            </p:contentPart>
          </mc:Choice>
          <mc:Fallback xmlns="">
            <p:pic>
              <p:nvPicPr>
                <p:cNvPr id="6" name="Ink 5">
                  <a:extLst>
                    <a:ext uri="{FF2B5EF4-FFF2-40B4-BE49-F238E27FC236}">
                      <a16:creationId xmlns:a16="http://schemas.microsoft.com/office/drawing/2014/main" id="{1BCDF4CD-DBD6-9C83-B108-4EC58B5FCAE7}"/>
                    </a:ext>
                  </a:extLst>
                </p:cNvPr>
                <p:cNvPicPr/>
                <p:nvPr/>
              </p:nvPicPr>
              <p:blipFill>
                <a:blip r:embed="rId9"/>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72F4746C-F5D4-7C38-FFFE-3D614E9B47A6}"/>
                    </a:ext>
                  </a:extLst>
                </p14:cNvPr>
                <p14:cNvContentPartPr/>
                <p14:nvPr/>
              </p14:nvContentPartPr>
              <p14:xfrm>
                <a:off x="819683" y="2228296"/>
                <a:ext cx="156960" cy="31320"/>
              </p14:xfrm>
            </p:contentPart>
          </mc:Choice>
          <mc:Fallback xmlns="">
            <p:pic>
              <p:nvPicPr>
                <p:cNvPr id="7" name="Ink 6">
                  <a:extLst>
                    <a:ext uri="{FF2B5EF4-FFF2-40B4-BE49-F238E27FC236}">
                      <a16:creationId xmlns:a16="http://schemas.microsoft.com/office/drawing/2014/main" id="{72F4746C-F5D4-7C38-FFFE-3D614E9B47A6}"/>
                    </a:ext>
                  </a:extLst>
                </p:cNvPr>
                <p:cNvPicPr/>
                <p:nvPr/>
              </p:nvPicPr>
              <p:blipFill>
                <a:blip r:embed="rId11"/>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DC3683BF-9C56-2700-A2C5-FE626DDF28EB}"/>
                    </a:ext>
                  </a:extLst>
                </p14:cNvPr>
                <p14:cNvContentPartPr/>
                <p14:nvPr/>
              </p14:nvContentPartPr>
              <p14:xfrm>
                <a:off x="1795283" y="1056136"/>
                <a:ext cx="189360" cy="162720"/>
              </p14:xfrm>
            </p:contentPart>
          </mc:Choice>
          <mc:Fallback xmlns="">
            <p:pic>
              <p:nvPicPr>
                <p:cNvPr id="9" name="Ink 8">
                  <a:extLst>
                    <a:ext uri="{FF2B5EF4-FFF2-40B4-BE49-F238E27FC236}">
                      <a16:creationId xmlns:a16="http://schemas.microsoft.com/office/drawing/2014/main" id="{DC3683BF-9C56-2700-A2C5-FE626DDF28EB}"/>
                    </a:ext>
                  </a:extLst>
                </p:cNvPr>
                <p:cNvPicPr/>
                <p:nvPr/>
              </p:nvPicPr>
              <p:blipFill>
                <a:blip r:embed="rId13"/>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9152DEE1-FC99-C4BB-29C2-2CE0C5CB2A94}"/>
                    </a:ext>
                  </a:extLst>
                </p14:cNvPr>
                <p14:cNvContentPartPr/>
                <p14:nvPr/>
              </p14:nvContentPartPr>
              <p14:xfrm>
                <a:off x="2036843" y="1074496"/>
                <a:ext cx="122400" cy="163440"/>
              </p14:xfrm>
            </p:contentPart>
          </mc:Choice>
          <mc:Fallback xmlns="">
            <p:pic>
              <p:nvPicPr>
                <p:cNvPr id="10" name="Ink 9">
                  <a:extLst>
                    <a:ext uri="{FF2B5EF4-FFF2-40B4-BE49-F238E27FC236}">
                      <a16:creationId xmlns:a16="http://schemas.microsoft.com/office/drawing/2014/main" id="{9152DEE1-FC99-C4BB-29C2-2CE0C5CB2A94}"/>
                    </a:ext>
                  </a:extLst>
                </p:cNvPr>
                <p:cNvPicPr/>
                <p:nvPr/>
              </p:nvPicPr>
              <p:blipFill>
                <a:blip r:embed="rId15"/>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D3C65D58-C8D6-3366-E2D5-BF420D90B167}"/>
                    </a:ext>
                  </a:extLst>
                </p14:cNvPr>
                <p14:cNvContentPartPr/>
                <p14:nvPr/>
              </p14:nvContentPartPr>
              <p14:xfrm>
                <a:off x="2175443" y="1059376"/>
                <a:ext cx="144360" cy="150840"/>
              </p14:xfrm>
            </p:contentPart>
          </mc:Choice>
          <mc:Fallback xmlns="">
            <p:pic>
              <p:nvPicPr>
                <p:cNvPr id="11" name="Ink 10">
                  <a:extLst>
                    <a:ext uri="{FF2B5EF4-FFF2-40B4-BE49-F238E27FC236}">
                      <a16:creationId xmlns:a16="http://schemas.microsoft.com/office/drawing/2014/main" id="{D3C65D58-C8D6-3366-E2D5-BF420D90B167}"/>
                    </a:ext>
                  </a:extLst>
                </p:cNvPr>
                <p:cNvPicPr/>
                <p:nvPr/>
              </p:nvPicPr>
              <p:blipFill>
                <a:blip r:embed="rId17"/>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DBB68A38-282B-55E9-5C9D-7448D8FF4CFE}"/>
                    </a:ext>
                  </a:extLst>
                </p14:cNvPr>
                <p14:cNvContentPartPr/>
                <p14:nvPr/>
              </p14:nvContentPartPr>
              <p14:xfrm>
                <a:off x="2828843" y="1055056"/>
                <a:ext cx="165240" cy="24120"/>
              </p14:xfrm>
            </p:contentPart>
          </mc:Choice>
          <mc:Fallback xmlns="">
            <p:pic>
              <p:nvPicPr>
                <p:cNvPr id="13" name="Ink 12">
                  <a:extLst>
                    <a:ext uri="{FF2B5EF4-FFF2-40B4-BE49-F238E27FC236}">
                      <a16:creationId xmlns:a16="http://schemas.microsoft.com/office/drawing/2014/main" id="{DBB68A38-282B-55E9-5C9D-7448D8FF4CFE}"/>
                    </a:ext>
                  </a:extLst>
                </p:cNvPr>
                <p:cNvPicPr/>
                <p:nvPr/>
              </p:nvPicPr>
              <p:blipFill>
                <a:blip r:embed="rId19"/>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6FB911E1-2B3D-933A-DB9D-25C49CACCBE3}"/>
                    </a:ext>
                  </a:extLst>
                </p14:cNvPr>
                <p14:cNvContentPartPr/>
                <p14:nvPr/>
              </p14:nvContentPartPr>
              <p14:xfrm>
                <a:off x="3138803" y="913216"/>
                <a:ext cx="182520" cy="259920"/>
              </p14:xfrm>
            </p:contentPart>
          </mc:Choice>
          <mc:Fallback xmlns="">
            <p:pic>
              <p:nvPicPr>
                <p:cNvPr id="14" name="Ink 13">
                  <a:extLst>
                    <a:ext uri="{FF2B5EF4-FFF2-40B4-BE49-F238E27FC236}">
                      <a16:creationId xmlns:a16="http://schemas.microsoft.com/office/drawing/2014/main" id="{6FB911E1-2B3D-933A-DB9D-25C49CACCBE3}"/>
                    </a:ext>
                  </a:extLst>
                </p:cNvPr>
                <p:cNvPicPr/>
                <p:nvPr/>
              </p:nvPicPr>
              <p:blipFill>
                <a:blip r:embed="rId21"/>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FD4BD222-44A5-A5C8-B1DE-2089D9FB1540}"/>
                    </a:ext>
                  </a:extLst>
                </p14:cNvPr>
                <p14:cNvContentPartPr/>
                <p14:nvPr/>
              </p14:nvContentPartPr>
              <p14:xfrm>
                <a:off x="3157523" y="1043536"/>
                <a:ext cx="230760" cy="47880"/>
              </p14:xfrm>
            </p:contentPart>
          </mc:Choice>
          <mc:Fallback xmlns="">
            <p:pic>
              <p:nvPicPr>
                <p:cNvPr id="15" name="Ink 14">
                  <a:extLst>
                    <a:ext uri="{FF2B5EF4-FFF2-40B4-BE49-F238E27FC236}">
                      <a16:creationId xmlns:a16="http://schemas.microsoft.com/office/drawing/2014/main" id="{FD4BD222-44A5-A5C8-B1DE-2089D9FB1540}"/>
                    </a:ext>
                  </a:extLst>
                </p:cNvPr>
                <p:cNvPicPr/>
                <p:nvPr/>
              </p:nvPicPr>
              <p:blipFill>
                <a:blip r:embed="rId23"/>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 name="Ink 16">
                  <a:extLst>
                    <a:ext uri="{FF2B5EF4-FFF2-40B4-BE49-F238E27FC236}">
                      <a16:creationId xmlns:a16="http://schemas.microsoft.com/office/drawing/2014/main" id="{F6966CD8-33C5-7615-BD03-71C3FABFB426}"/>
                    </a:ext>
                  </a:extLst>
                </p14:cNvPr>
                <p14:cNvContentPartPr/>
                <p14:nvPr/>
              </p14:nvContentPartPr>
              <p14:xfrm>
                <a:off x="1466243" y="1297336"/>
                <a:ext cx="2396520" cy="1495440"/>
              </p14:xfrm>
            </p:contentPart>
          </mc:Choice>
          <mc:Fallback xmlns="">
            <p:pic>
              <p:nvPicPr>
                <p:cNvPr id="17" name="Ink 16">
                  <a:extLst>
                    <a:ext uri="{FF2B5EF4-FFF2-40B4-BE49-F238E27FC236}">
                      <a16:creationId xmlns:a16="http://schemas.microsoft.com/office/drawing/2014/main" id="{F6966CD8-33C5-7615-BD03-71C3FABFB426}"/>
                    </a:ext>
                  </a:extLst>
                </p:cNvPr>
                <p:cNvPicPr/>
                <p:nvPr/>
              </p:nvPicPr>
              <p:blipFill>
                <a:blip r:embed="rId25"/>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 name="Ink 17">
                  <a:extLst>
                    <a:ext uri="{FF2B5EF4-FFF2-40B4-BE49-F238E27FC236}">
                      <a16:creationId xmlns:a16="http://schemas.microsoft.com/office/drawing/2014/main" id="{9B0FC7A1-8499-1877-52FD-A5557A806F57}"/>
                    </a:ext>
                  </a:extLst>
                </p14:cNvPr>
                <p14:cNvContentPartPr/>
                <p14:nvPr/>
              </p14:nvContentPartPr>
              <p14:xfrm>
                <a:off x="2596643" y="1467616"/>
                <a:ext cx="27000" cy="1240200"/>
              </p14:xfrm>
            </p:contentPart>
          </mc:Choice>
          <mc:Fallback xmlns="">
            <p:pic>
              <p:nvPicPr>
                <p:cNvPr id="18" name="Ink 17">
                  <a:extLst>
                    <a:ext uri="{FF2B5EF4-FFF2-40B4-BE49-F238E27FC236}">
                      <a16:creationId xmlns:a16="http://schemas.microsoft.com/office/drawing/2014/main" id="{9B0FC7A1-8499-1877-52FD-A5557A806F57}"/>
                    </a:ext>
                  </a:extLst>
                </p:cNvPr>
                <p:cNvPicPr/>
                <p:nvPr/>
              </p:nvPicPr>
              <p:blipFill>
                <a:blip r:embed="rId27"/>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1" name="Ink 20">
                  <a:extLst>
                    <a:ext uri="{FF2B5EF4-FFF2-40B4-BE49-F238E27FC236}">
                      <a16:creationId xmlns:a16="http://schemas.microsoft.com/office/drawing/2014/main" id="{485354A0-90E4-AF4D-4405-033F5AD93AF3}"/>
                    </a:ext>
                  </a:extLst>
                </p14:cNvPr>
                <p14:cNvContentPartPr/>
                <p14:nvPr/>
              </p14:nvContentPartPr>
              <p14:xfrm>
                <a:off x="1534283" y="2068456"/>
                <a:ext cx="2238480" cy="68040"/>
              </p14:xfrm>
            </p:contentPart>
          </mc:Choice>
          <mc:Fallback xmlns="">
            <p:pic>
              <p:nvPicPr>
                <p:cNvPr id="21" name="Ink 20">
                  <a:extLst>
                    <a:ext uri="{FF2B5EF4-FFF2-40B4-BE49-F238E27FC236}">
                      <a16:creationId xmlns:a16="http://schemas.microsoft.com/office/drawing/2014/main" id="{485354A0-90E4-AF4D-4405-033F5AD93AF3}"/>
                    </a:ext>
                  </a:extLst>
                </p:cNvPr>
                <p:cNvPicPr/>
                <p:nvPr/>
              </p:nvPicPr>
              <p:blipFill>
                <a:blip r:embed="rId29"/>
                <a:stretch>
                  <a:fillRect/>
                </a:stretch>
              </p:blipFill>
              <p:spPr>
                <a:xfrm>
                  <a:off x="1516283" y="2050816"/>
                  <a:ext cx="2274120" cy="103680"/>
                </a:xfrm>
                <a:prstGeom prst="rect">
                  <a:avLst/>
                </a:prstGeom>
              </p:spPr>
            </p:pic>
          </mc:Fallback>
        </mc:AlternateContent>
      </p:grpSp>
      <p:grpSp>
        <p:nvGrpSpPr>
          <p:cNvPr id="20" name="Group 19">
            <a:extLst>
              <a:ext uri="{FF2B5EF4-FFF2-40B4-BE49-F238E27FC236}">
                <a16:creationId xmlns:a16="http://schemas.microsoft.com/office/drawing/2014/main" id="{B475580F-A732-6F94-49F0-F7F528CE2AE8}"/>
              </a:ext>
            </a:extLst>
          </p:cNvPr>
          <p:cNvGrpSpPr/>
          <p:nvPr/>
        </p:nvGrpSpPr>
        <p:grpSpPr>
          <a:xfrm>
            <a:off x="1744883" y="1604056"/>
            <a:ext cx="752760" cy="405000"/>
            <a:chOff x="1744883" y="1604056"/>
            <a:chExt cx="752760" cy="405000"/>
          </a:xfrm>
        </p:grpSpPr>
        <mc:AlternateContent xmlns:mc="http://schemas.openxmlformats.org/markup-compatibility/2006" xmlns:p14="http://schemas.microsoft.com/office/powerpoint/2010/main">
          <mc:Choice Requires="p14">
            <p:contentPart p14:bwMode="auto" r:id="rId30">
              <p14:nvContentPartPr>
                <p14:cNvPr id="5" name="Ink 4">
                  <a:extLst>
                    <a:ext uri="{FF2B5EF4-FFF2-40B4-BE49-F238E27FC236}">
                      <a16:creationId xmlns:a16="http://schemas.microsoft.com/office/drawing/2014/main" id="{39601236-B983-8595-C1D3-6576226AB3FE}"/>
                    </a:ext>
                  </a:extLst>
                </p14:cNvPr>
                <p14:cNvContentPartPr/>
                <p14:nvPr/>
              </p14:nvContentPartPr>
              <p14:xfrm>
                <a:off x="1782683" y="1655536"/>
                <a:ext cx="13320" cy="21600"/>
              </p14:xfrm>
            </p:contentPart>
          </mc:Choice>
          <mc:Fallback xmlns="">
            <p:pic>
              <p:nvPicPr>
                <p:cNvPr id="5" name="Ink 4">
                  <a:extLst>
                    <a:ext uri="{FF2B5EF4-FFF2-40B4-BE49-F238E27FC236}">
                      <a16:creationId xmlns:a16="http://schemas.microsoft.com/office/drawing/2014/main" id="{39601236-B983-8595-C1D3-6576226AB3FE}"/>
                    </a:ext>
                  </a:extLst>
                </p:cNvPr>
                <p:cNvPicPr/>
                <p:nvPr/>
              </p:nvPicPr>
              <p:blipFill>
                <a:blip r:embed="rId31"/>
                <a:stretch>
                  <a:fillRect/>
                </a:stretch>
              </p:blipFill>
              <p:spPr>
                <a:xfrm>
                  <a:off x="1764683" y="1637536"/>
                  <a:ext cx="48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 name="Ink 7">
                  <a:extLst>
                    <a:ext uri="{FF2B5EF4-FFF2-40B4-BE49-F238E27FC236}">
                      <a16:creationId xmlns:a16="http://schemas.microsoft.com/office/drawing/2014/main" id="{164C2C09-8F95-EC65-09DF-7505E5EF95EC}"/>
                    </a:ext>
                  </a:extLst>
                </p14:cNvPr>
                <p14:cNvContentPartPr/>
                <p14:nvPr/>
              </p14:nvContentPartPr>
              <p14:xfrm>
                <a:off x="1744883" y="1604056"/>
                <a:ext cx="159480" cy="348480"/>
              </p14:xfrm>
            </p:contentPart>
          </mc:Choice>
          <mc:Fallback xmlns="">
            <p:pic>
              <p:nvPicPr>
                <p:cNvPr id="8" name="Ink 7">
                  <a:extLst>
                    <a:ext uri="{FF2B5EF4-FFF2-40B4-BE49-F238E27FC236}">
                      <a16:creationId xmlns:a16="http://schemas.microsoft.com/office/drawing/2014/main" id="{164C2C09-8F95-EC65-09DF-7505E5EF95EC}"/>
                    </a:ext>
                  </a:extLst>
                </p:cNvPr>
                <p:cNvPicPr/>
                <p:nvPr/>
              </p:nvPicPr>
              <p:blipFill>
                <a:blip r:embed="rId33"/>
                <a:stretch>
                  <a:fillRect/>
                </a:stretch>
              </p:blipFill>
              <p:spPr>
                <a:xfrm>
                  <a:off x="1726883" y="1586416"/>
                  <a:ext cx="19512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 name="Ink 11">
                  <a:extLst>
                    <a:ext uri="{FF2B5EF4-FFF2-40B4-BE49-F238E27FC236}">
                      <a16:creationId xmlns:a16="http://schemas.microsoft.com/office/drawing/2014/main" id="{ED1317C6-AE73-3432-BFC8-06E266E74704}"/>
                    </a:ext>
                  </a:extLst>
                </p14:cNvPr>
                <p14:cNvContentPartPr/>
                <p14:nvPr/>
              </p14:nvContentPartPr>
              <p14:xfrm>
                <a:off x="1998683" y="1816096"/>
                <a:ext cx="150120" cy="192960"/>
              </p14:xfrm>
            </p:contentPart>
          </mc:Choice>
          <mc:Fallback xmlns="">
            <p:pic>
              <p:nvPicPr>
                <p:cNvPr id="12" name="Ink 11">
                  <a:extLst>
                    <a:ext uri="{FF2B5EF4-FFF2-40B4-BE49-F238E27FC236}">
                      <a16:creationId xmlns:a16="http://schemas.microsoft.com/office/drawing/2014/main" id="{ED1317C6-AE73-3432-BFC8-06E266E74704}"/>
                    </a:ext>
                  </a:extLst>
                </p:cNvPr>
                <p:cNvPicPr/>
                <p:nvPr/>
              </p:nvPicPr>
              <p:blipFill>
                <a:blip r:embed="rId35"/>
                <a:stretch>
                  <a:fillRect/>
                </a:stretch>
              </p:blipFill>
              <p:spPr>
                <a:xfrm>
                  <a:off x="1980683" y="1798096"/>
                  <a:ext cx="1857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6" name="Ink 15">
                  <a:extLst>
                    <a:ext uri="{FF2B5EF4-FFF2-40B4-BE49-F238E27FC236}">
                      <a16:creationId xmlns:a16="http://schemas.microsoft.com/office/drawing/2014/main" id="{A350BACA-8EEA-4DB9-BB67-0340332ACEA5}"/>
                    </a:ext>
                  </a:extLst>
                </p14:cNvPr>
                <p14:cNvContentPartPr/>
                <p14:nvPr/>
              </p14:nvContentPartPr>
              <p14:xfrm>
                <a:off x="2165363" y="1808176"/>
                <a:ext cx="167760" cy="149760"/>
              </p14:xfrm>
            </p:contentPart>
          </mc:Choice>
          <mc:Fallback xmlns="">
            <p:pic>
              <p:nvPicPr>
                <p:cNvPr id="16" name="Ink 15">
                  <a:extLst>
                    <a:ext uri="{FF2B5EF4-FFF2-40B4-BE49-F238E27FC236}">
                      <a16:creationId xmlns:a16="http://schemas.microsoft.com/office/drawing/2014/main" id="{A350BACA-8EEA-4DB9-BB67-0340332ACEA5}"/>
                    </a:ext>
                  </a:extLst>
                </p:cNvPr>
                <p:cNvPicPr/>
                <p:nvPr/>
              </p:nvPicPr>
              <p:blipFill>
                <a:blip r:embed="rId37"/>
                <a:stretch>
                  <a:fillRect/>
                </a:stretch>
              </p:blipFill>
              <p:spPr>
                <a:xfrm>
                  <a:off x="2147363" y="1790176"/>
                  <a:ext cx="203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9" name="Ink 18">
                  <a:extLst>
                    <a:ext uri="{FF2B5EF4-FFF2-40B4-BE49-F238E27FC236}">
                      <a16:creationId xmlns:a16="http://schemas.microsoft.com/office/drawing/2014/main" id="{DCC92B25-4063-56A7-D67D-5D6A4D9C7516}"/>
                    </a:ext>
                  </a:extLst>
                </p14:cNvPr>
                <p14:cNvContentPartPr/>
                <p14:nvPr/>
              </p14:nvContentPartPr>
              <p14:xfrm>
                <a:off x="2282003" y="1625656"/>
                <a:ext cx="215640" cy="122040"/>
              </p14:xfrm>
            </p:contentPart>
          </mc:Choice>
          <mc:Fallback xmlns="">
            <p:pic>
              <p:nvPicPr>
                <p:cNvPr id="19" name="Ink 18">
                  <a:extLst>
                    <a:ext uri="{FF2B5EF4-FFF2-40B4-BE49-F238E27FC236}">
                      <a16:creationId xmlns:a16="http://schemas.microsoft.com/office/drawing/2014/main" id="{DCC92B25-4063-56A7-D67D-5D6A4D9C7516}"/>
                    </a:ext>
                  </a:extLst>
                </p:cNvPr>
                <p:cNvPicPr/>
                <p:nvPr/>
              </p:nvPicPr>
              <p:blipFill>
                <a:blip r:embed="rId39"/>
                <a:stretch>
                  <a:fillRect/>
                </a:stretch>
              </p:blipFill>
              <p:spPr>
                <a:xfrm>
                  <a:off x="2264363" y="1608016"/>
                  <a:ext cx="251280" cy="157680"/>
                </a:xfrm>
                <a:prstGeom prst="rect">
                  <a:avLst/>
                </a:prstGeom>
              </p:spPr>
            </p:pic>
          </mc:Fallback>
        </mc:AlternateContent>
      </p:grpSp>
      <p:grpSp>
        <p:nvGrpSpPr>
          <p:cNvPr id="28" name="Group 27">
            <a:extLst>
              <a:ext uri="{FF2B5EF4-FFF2-40B4-BE49-F238E27FC236}">
                <a16:creationId xmlns:a16="http://schemas.microsoft.com/office/drawing/2014/main" id="{7E8E319F-D2E4-0D2A-70AD-5F05D853A8DE}"/>
              </a:ext>
            </a:extLst>
          </p:cNvPr>
          <p:cNvGrpSpPr/>
          <p:nvPr/>
        </p:nvGrpSpPr>
        <p:grpSpPr>
          <a:xfrm>
            <a:off x="1648403" y="2326216"/>
            <a:ext cx="753840" cy="279360"/>
            <a:chOff x="1648403" y="2326216"/>
            <a:chExt cx="753840" cy="279360"/>
          </a:xfrm>
        </p:grpSpPr>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146541A0-BC35-5478-F08E-391D511F8E65}"/>
                    </a:ext>
                  </a:extLst>
                </p14:cNvPr>
                <p14:cNvContentPartPr/>
                <p14:nvPr/>
              </p14:nvContentPartPr>
              <p14:xfrm>
                <a:off x="1648403" y="2326216"/>
                <a:ext cx="50040" cy="279360"/>
              </p14:xfrm>
            </p:contentPart>
          </mc:Choice>
          <mc:Fallback xmlns="">
            <p:pic>
              <p:nvPicPr>
                <p:cNvPr id="24" name="Ink 23">
                  <a:extLst>
                    <a:ext uri="{FF2B5EF4-FFF2-40B4-BE49-F238E27FC236}">
                      <a16:creationId xmlns:a16="http://schemas.microsoft.com/office/drawing/2014/main" id="{146541A0-BC35-5478-F08E-391D511F8E65}"/>
                    </a:ext>
                  </a:extLst>
                </p:cNvPr>
                <p:cNvPicPr/>
                <p:nvPr/>
              </p:nvPicPr>
              <p:blipFill>
                <a:blip r:embed="rId41"/>
                <a:stretch>
                  <a:fillRect/>
                </a:stretch>
              </p:blipFill>
              <p:spPr>
                <a:xfrm>
                  <a:off x="1630403" y="2308576"/>
                  <a:ext cx="856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60C8B3C4-3304-4C35-2F9A-26F63A2B6EC8}"/>
                    </a:ext>
                  </a:extLst>
                </p14:cNvPr>
                <p14:cNvContentPartPr/>
                <p14:nvPr/>
              </p14:nvContentPartPr>
              <p14:xfrm>
                <a:off x="1807883" y="2342056"/>
                <a:ext cx="156240" cy="256320"/>
              </p14:xfrm>
            </p:contentPart>
          </mc:Choice>
          <mc:Fallback xmlns="">
            <p:pic>
              <p:nvPicPr>
                <p:cNvPr id="25" name="Ink 24">
                  <a:extLst>
                    <a:ext uri="{FF2B5EF4-FFF2-40B4-BE49-F238E27FC236}">
                      <a16:creationId xmlns:a16="http://schemas.microsoft.com/office/drawing/2014/main" id="{60C8B3C4-3304-4C35-2F9A-26F63A2B6EC8}"/>
                    </a:ext>
                  </a:extLst>
                </p:cNvPr>
                <p:cNvPicPr/>
                <p:nvPr/>
              </p:nvPicPr>
              <p:blipFill>
                <a:blip r:embed="rId43"/>
                <a:stretch>
                  <a:fillRect/>
                </a:stretch>
              </p:blipFill>
              <p:spPr>
                <a:xfrm>
                  <a:off x="1790243" y="2324056"/>
                  <a:ext cx="191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2018EFA7-8D9C-B8D6-67CE-AC8E91D078C8}"/>
                    </a:ext>
                  </a:extLst>
                </p14:cNvPr>
                <p14:cNvContentPartPr/>
                <p14:nvPr/>
              </p14:nvContentPartPr>
              <p14:xfrm>
                <a:off x="2114603" y="2413696"/>
                <a:ext cx="130320" cy="163440"/>
              </p14:xfrm>
            </p:contentPart>
          </mc:Choice>
          <mc:Fallback xmlns="">
            <p:pic>
              <p:nvPicPr>
                <p:cNvPr id="26" name="Ink 25">
                  <a:extLst>
                    <a:ext uri="{FF2B5EF4-FFF2-40B4-BE49-F238E27FC236}">
                      <a16:creationId xmlns:a16="http://schemas.microsoft.com/office/drawing/2014/main" id="{2018EFA7-8D9C-B8D6-67CE-AC8E91D078C8}"/>
                    </a:ext>
                  </a:extLst>
                </p:cNvPr>
                <p:cNvPicPr/>
                <p:nvPr/>
              </p:nvPicPr>
              <p:blipFill>
                <a:blip r:embed="rId45"/>
                <a:stretch>
                  <a:fillRect/>
                </a:stretch>
              </p:blipFill>
              <p:spPr>
                <a:xfrm>
                  <a:off x="2096603" y="2396056"/>
                  <a:ext cx="16596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 name="Ink 26">
                  <a:extLst>
                    <a:ext uri="{FF2B5EF4-FFF2-40B4-BE49-F238E27FC236}">
                      <a16:creationId xmlns:a16="http://schemas.microsoft.com/office/drawing/2014/main" id="{D0CD3D01-8DD2-A169-54AF-121065F04E47}"/>
                    </a:ext>
                  </a:extLst>
                </p14:cNvPr>
                <p14:cNvContentPartPr/>
                <p14:nvPr/>
              </p14:nvContentPartPr>
              <p14:xfrm>
                <a:off x="2280923" y="2407936"/>
                <a:ext cx="121320" cy="124920"/>
              </p14:xfrm>
            </p:contentPart>
          </mc:Choice>
          <mc:Fallback xmlns="">
            <p:pic>
              <p:nvPicPr>
                <p:cNvPr id="27" name="Ink 26">
                  <a:extLst>
                    <a:ext uri="{FF2B5EF4-FFF2-40B4-BE49-F238E27FC236}">
                      <a16:creationId xmlns:a16="http://schemas.microsoft.com/office/drawing/2014/main" id="{D0CD3D01-8DD2-A169-54AF-121065F04E47}"/>
                    </a:ext>
                  </a:extLst>
                </p:cNvPr>
                <p:cNvPicPr/>
                <p:nvPr/>
              </p:nvPicPr>
              <p:blipFill>
                <a:blip r:embed="rId47"/>
                <a:stretch>
                  <a:fillRect/>
                </a:stretch>
              </p:blipFill>
              <p:spPr>
                <a:xfrm>
                  <a:off x="2262923" y="2389936"/>
                  <a:ext cx="156960" cy="160560"/>
                </a:xfrm>
                <a:prstGeom prst="rect">
                  <a:avLst/>
                </a:prstGeom>
              </p:spPr>
            </p:pic>
          </mc:Fallback>
        </mc:AlternateContent>
      </p:grpSp>
      <p:grpSp>
        <p:nvGrpSpPr>
          <p:cNvPr id="36" name="Group 35">
            <a:extLst>
              <a:ext uri="{FF2B5EF4-FFF2-40B4-BE49-F238E27FC236}">
                <a16:creationId xmlns:a16="http://schemas.microsoft.com/office/drawing/2014/main" id="{B526141E-C6C2-7DD6-FE98-E1914AA8B153}"/>
              </a:ext>
            </a:extLst>
          </p:cNvPr>
          <p:cNvGrpSpPr/>
          <p:nvPr/>
        </p:nvGrpSpPr>
        <p:grpSpPr>
          <a:xfrm>
            <a:off x="2747483" y="1555096"/>
            <a:ext cx="888840" cy="291240"/>
            <a:chOff x="2747483" y="1555096"/>
            <a:chExt cx="888840" cy="291240"/>
          </a:xfrm>
        </p:grpSpPr>
        <mc:AlternateContent xmlns:mc="http://schemas.openxmlformats.org/markup-compatibility/2006" xmlns:p14="http://schemas.microsoft.com/office/powerpoint/2010/main">
          <mc:Choice Requires="p14">
            <p:contentPart p14:bwMode="auto" r:id="rId48">
              <p14:nvContentPartPr>
                <p14:cNvPr id="29" name="Ink 28">
                  <a:extLst>
                    <a:ext uri="{FF2B5EF4-FFF2-40B4-BE49-F238E27FC236}">
                      <a16:creationId xmlns:a16="http://schemas.microsoft.com/office/drawing/2014/main" id="{B3E8D49E-98AE-4D1B-7214-7B8180FEE16A}"/>
                    </a:ext>
                  </a:extLst>
                </p14:cNvPr>
                <p14:cNvContentPartPr/>
                <p14:nvPr/>
              </p14:nvContentPartPr>
              <p14:xfrm>
                <a:off x="2747483" y="1713136"/>
                <a:ext cx="156600" cy="41760"/>
              </p14:xfrm>
            </p:contentPart>
          </mc:Choice>
          <mc:Fallback xmlns="">
            <p:pic>
              <p:nvPicPr>
                <p:cNvPr id="29" name="Ink 28">
                  <a:extLst>
                    <a:ext uri="{FF2B5EF4-FFF2-40B4-BE49-F238E27FC236}">
                      <a16:creationId xmlns:a16="http://schemas.microsoft.com/office/drawing/2014/main" id="{B3E8D49E-98AE-4D1B-7214-7B8180FEE16A}"/>
                    </a:ext>
                  </a:extLst>
                </p:cNvPr>
                <p:cNvPicPr/>
                <p:nvPr/>
              </p:nvPicPr>
              <p:blipFill>
                <a:blip r:embed="rId49"/>
                <a:stretch>
                  <a:fillRect/>
                </a:stretch>
              </p:blipFill>
              <p:spPr>
                <a:xfrm>
                  <a:off x="2729483" y="1695136"/>
                  <a:ext cx="192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 name="Ink 29">
                  <a:extLst>
                    <a:ext uri="{FF2B5EF4-FFF2-40B4-BE49-F238E27FC236}">
                      <a16:creationId xmlns:a16="http://schemas.microsoft.com/office/drawing/2014/main" id="{4ED5F0B0-A8A1-39E7-C9ED-E85B08F0EE96}"/>
                    </a:ext>
                  </a:extLst>
                </p14:cNvPr>
                <p14:cNvContentPartPr/>
                <p14:nvPr/>
              </p14:nvContentPartPr>
              <p14:xfrm>
                <a:off x="3010643" y="1587496"/>
                <a:ext cx="176400" cy="258840"/>
              </p14:xfrm>
            </p:contentPart>
          </mc:Choice>
          <mc:Fallback xmlns="">
            <p:pic>
              <p:nvPicPr>
                <p:cNvPr id="30" name="Ink 29">
                  <a:extLst>
                    <a:ext uri="{FF2B5EF4-FFF2-40B4-BE49-F238E27FC236}">
                      <a16:creationId xmlns:a16="http://schemas.microsoft.com/office/drawing/2014/main" id="{4ED5F0B0-A8A1-39E7-C9ED-E85B08F0EE96}"/>
                    </a:ext>
                  </a:extLst>
                </p:cNvPr>
                <p:cNvPicPr/>
                <p:nvPr/>
              </p:nvPicPr>
              <p:blipFill>
                <a:blip r:embed="rId51"/>
                <a:stretch>
                  <a:fillRect/>
                </a:stretch>
              </p:blipFill>
              <p:spPr>
                <a:xfrm>
                  <a:off x="2993003" y="1569496"/>
                  <a:ext cx="21204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1" name="Ink 30">
                  <a:extLst>
                    <a:ext uri="{FF2B5EF4-FFF2-40B4-BE49-F238E27FC236}">
                      <a16:creationId xmlns:a16="http://schemas.microsoft.com/office/drawing/2014/main" id="{CE55EE03-B95C-E781-7F6F-73D56985A773}"/>
                    </a:ext>
                  </a:extLst>
                </p14:cNvPr>
                <p14:cNvContentPartPr/>
                <p14:nvPr/>
              </p14:nvContentPartPr>
              <p14:xfrm>
                <a:off x="3283883" y="1555096"/>
                <a:ext cx="19080" cy="263160"/>
              </p14:xfrm>
            </p:contentPart>
          </mc:Choice>
          <mc:Fallback xmlns="">
            <p:pic>
              <p:nvPicPr>
                <p:cNvPr id="31" name="Ink 30">
                  <a:extLst>
                    <a:ext uri="{FF2B5EF4-FFF2-40B4-BE49-F238E27FC236}">
                      <a16:creationId xmlns:a16="http://schemas.microsoft.com/office/drawing/2014/main" id="{CE55EE03-B95C-E781-7F6F-73D56985A773}"/>
                    </a:ext>
                  </a:extLst>
                </p:cNvPr>
                <p:cNvPicPr/>
                <p:nvPr/>
              </p:nvPicPr>
              <p:blipFill>
                <a:blip r:embed="rId53"/>
                <a:stretch>
                  <a:fillRect/>
                </a:stretch>
              </p:blipFill>
              <p:spPr>
                <a:xfrm>
                  <a:off x="3266243" y="1537096"/>
                  <a:ext cx="547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 name="Ink 31">
                  <a:extLst>
                    <a:ext uri="{FF2B5EF4-FFF2-40B4-BE49-F238E27FC236}">
                      <a16:creationId xmlns:a16="http://schemas.microsoft.com/office/drawing/2014/main" id="{3F5B78D1-4E75-FB9B-D725-D03C211AE488}"/>
                    </a:ext>
                  </a:extLst>
                </p14:cNvPr>
                <p14:cNvContentPartPr/>
                <p14:nvPr/>
              </p14:nvContentPartPr>
              <p14:xfrm>
                <a:off x="3367403" y="1653016"/>
                <a:ext cx="104760" cy="185400"/>
              </p14:xfrm>
            </p:contentPart>
          </mc:Choice>
          <mc:Fallback xmlns="">
            <p:pic>
              <p:nvPicPr>
                <p:cNvPr id="32" name="Ink 31">
                  <a:extLst>
                    <a:ext uri="{FF2B5EF4-FFF2-40B4-BE49-F238E27FC236}">
                      <a16:creationId xmlns:a16="http://schemas.microsoft.com/office/drawing/2014/main" id="{3F5B78D1-4E75-FB9B-D725-D03C211AE488}"/>
                    </a:ext>
                  </a:extLst>
                </p:cNvPr>
                <p:cNvPicPr/>
                <p:nvPr/>
              </p:nvPicPr>
              <p:blipFill>
                <a:blip r:embed="rId55"/>
                <a:stretch>
                  <a:fillRect/>
                </a:stretch>
              </p:blipFill>
              <p:spPr>
                <a:xfrm>
                  <a:off x="3349403" y="1635016"/>
                  <a:ext cx="1404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 name="Ink 32">
                  <a:extLst>
                    <a:ext uri="{FF2B5EF4-FFF2-40B4-BE49-F238E27FC236}">
                      <a16:creationId xmlns:a16="http://schemas.microsoft.com/office/drawing/2014/main" id="{6E3E6C40-F93C-0B26-6DFD-E372F7F4CAC1}"/>
                    </a:ext>
                  </a:extLst>
                </p14:cNvPr>
                <p14:cNvContentPartPr/>
                <p14:nvPr/>
              </p14:nvContentPartPr>
              <p14:xfrm>
                <a:off x="3484043" y="1638976"/>
                <a:ext cx="152280" cy="166320"/>
              </p14:xfrm>
            </p:contentPart>
          </mc:Choice>
          <mc:Fallback xmlns="">
            <p:pic>
              <p:nvPicPr>
                <p:cNvPr id="33" name="Ink 32">
                  <a:extLst>
                    <a:ext uri="{FF2B5EF4-FFF2-40B4-BE49-F238E27FC236}">
                      <a16:creationId xmlns:a16="http://schemas.microsoft.com/office/drawing/2014/main" id="{6E3E6C40-F93C-0B26-6DFD-E372F7F4CAC1}"/>
                    </a:ext>
                  </a:extLst>
                </p:cNvPr>
                <p:cNvPicPr/>
                <p:nvPr/>
              </p:nvPicPr>
              <p:blipFill>
                <a:blip r:embed="rId57"/>
                <a:stretch>
                  <a:fillRect/>
                </a:stretch>
              </p:blipFill>
              <p:spPr>
                <a:xfrm>
                  <a:off x="3466403" y="1621336"/>
                  <a:ext cx="187920" cy="201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8">
            <p14:nvContentPartPr>
              <p14:cNvPr id="37" name="Ink 36">
                <a:extLst>
                  <a:ext uri="{FF2B5EF4-FFF2-40B4-BE49-F238E27FC236}">
                    <a16:creationId xmlns:a16="http://schemas.microsoft.com/office/drawing/2014/main" id="{8B22216B-6EB7-3B5C-DC5F-C733C2FBE4B8}"/>
                  </a:ext>
                </a:extLst>
              </p14:cNvPr>
              <p14:cNvContentPartPr/>
              <p14:nvPr/>
            </p14:nvContentPartPr>
            <p14:xfrm>
              <a:off x="2763683" y="2384536"/>
              <a:ext cx="134280" cy="28440"/>
            </p14:xfrm>
          </p:contentPart>
        </mc:Choice>
        <mc:Fallback xmlns="">
          <p:pic>
            <p:nvPicPr>
              <p:cNvPr id="37" name="Ink 36">
                <a:extLst>
                  <a:ext uri="{FF2B5EF4-FFF2-40B4-BE49-F238E27FC236}">
                    <a16:creationId xmlns:a16="http://schemas.microsoft.com/office/drawing/2014/main" id="{8B22216B-6EB7-3B5C-DC5F-C733C2FBE4B8}"/>
                  </a:ext>
                </a:extLst>
              </p:cNvPr>
              <p:cNvPicPr/>
              <p:nvPr/>
            </p:nvPicPr>
            <p:blipFill>
              <a:blip r:embed="rId59"/>
              <a:stretch>
                <a:fillRect/>
              </a:stretch>
            </p:blipFill>
            <p:spPr>
              <a:xfrm>
                <a:off x="2746043" y="2366536"/>
                <a:ext cx="16992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8" name="Ink 37">
                <a:extLst>
                  <a:ext uri="{FF2B5EF4-FFF2-40B4-BE49-F238E27FC236}">
                    <a16:creationId xmlns:a16="http://schemas.microsoft.com/office/drawing/2014/main" id="{5E47E41A-79C3-4DD0-C3BD-9E29C8E4610A}"/>
                  </a:ext>
                </a:extLst>
              </p14:cNvPr>
              <p14:cNvContentPartPr/>
              <p14:nvPr/>
            </p14:nvContentPartPr>
            <p14:xfrm>
              <a:off x="3090203" y="2261056"/>
              <a:ext cx="151560" cy="274680"/>
            </p14:xfrm>
          </p:contentPart>
        </mc:Choice>
        <mc:Fallback xmlns="">
          <p:pic>
            <p:nvPicPr>
              <p:cNvPr id="38" name="Ink 37">
                <a:extLst>
                  <a:ext uri="{FF2B5EF4-FFF2-40B4-BE49-F238E27FC236}">
                    <a16:creationId xmlns:a16="http://schemas.microsoft.com/office/drawing/2014/main" id="{5E47E41A-79C3-4DD0-C3BD-9E29C8E4610A}"/>
                  </a:ext>
                </a:extLst>
              </p:cNvPr>
              <p:cNvPicPr/>
              <p:nvPr/>
            </p:nvPicPr>
            <p:blipFill>
              <a:blip r:embed="rId61"/>
              <a:stretch>
                <a:fillRect/>
              </a:stretch>
            </p:blipFill>
            <p:spPr>
              <a:xfrm>
                <a:off x="3072563" y="2243056"/>
                <a:ext cx="187200" cy="310320"/>
              </a:xfrm>
              <a:prstGeom prst="rect">
                <a:avLst/>
              </a:prstGeom>
            </p:spPr>
          </p:pic>
        </mc:Fallback>
      </mc:AlternateContent>
      <p:grpSp>
        <p:nvGrpSpPr>
          <p:cNvPr id="44" name="Group 43">
            <a:extLst>
              <a:ext uri="{FF2B5EF4-FFF2-40B4-BE49-F238E27FC236}">
                <a16:creationId xmlns:a16="http://schemas.microsoft.com/office/drawing/2014/main" id="{5A75B997-01A0-4BDE-83A4-36D71C3F3E21}"/>
              </a:ext>
            </a:extLst>
          </p:cNvPr>
          <p:cNvGrpSpPr/>
          <p:nvPr/>
        </p:nvGrpSpPr>
        <p:grpSpPr>
          <a:xfrm>
            <a:off x="3337883" y="2221096"/>
            <a:ext cx="249480" cy="270720"/>
            <a:chOff x="3337883" y="2221096"/>
            <a:chExt cx="249480" cy="270720"/>
          </a:xfrm>
        </p:grpSpPr>
        <mc:AlternateContent xmlns:mc="http://schemas.openxmlformats.org/markup-compatibility/2006" xmlns:p14="http://schemas.microsoft.com/office/powerpoint/2010/main">
          <mc:Choice Requires="p14">
            <p:contentPart p14:bwMode="auto" r:id="rId62">
              <p14:nvContentPartPr>
                <p14:cNvPr id="42" name="Ink 41">
                  <a:extLst>
                    <a:ext uri="{FF2B5EF4-FFF2-40B4-BE49-F238E27FC236}">
                      <a16:creationId xmlns:a16="http://schemas.microsoft.com/office/drawing/2014/main" id="{B3CF6023-F763-B48C-0820-C723393F0572}"/>
                    </a:ext>
                  </a:extLst>
                </p14:cNvPr>
                <p14:cNvContentPartPr/>
                <p14:nvPr/>
              </p14:nvContentPartPr>
              <p14:xfrm>
                <a:off x="3337883" y="2265736"/>
                <a:ext cx="175320" cy="226080"/>
              </p14:xfrm>
            </p:contentPart>
          </mc:Choice>
          <mc:Fallback xmlns="">
            <p:pic>
              <p:nvPicPr>
                <p:cNvPr id="42" name="Ink 41">
                  <a:extLst>
                    <a:ext uri="{FF2B5EF4-FFF2-40B4-BE49-F238E27FC236}">
                      <a16:creationId xmlns:a16="http://schemas.microsoft.com/office/drawing/2014/main" id="{B3CF6023-F763-B48C-0820-C723393F0572}"/>
                    </a:ext>
                  </a:extLst>
                </p:cNvPr>
                <p:cNvPicPr/>
                <p:nvPr/>
              </p:nvPicPr>
              <p:blipFill>
                <a:blip r:embed="rId63"/>
                <a:stretch>
                  <a:fillRect/>
                </a:stretch>
              </p:blipFill>
              <p:spPr>
                <a:xfrm>
                  <a:off x="3320243" y="2247736"/>
                  <a:ext cx="2109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3" name="Ink 42">
                  <a:extLst>
                    <a:ext uri="{FF2B5EF4-FFF2-40B4-BE49-F238E27FC236}">
                      <a16:creationId xmlns:a16="http://schemas.microsoft.com/office/drawing/2014/main" id="{79E8A085-F7A4-B796-F494-CB6E02C076C3}"/>
                    </a:ext>
                  </a:extLst>
                </p14:cNvPr>
                <p14:cNvContentPartPr/>
                <p14:nvPr/>
              </p14:nvContentPartPr>
              <p14:xfrm>
                <a:off x="3348323" y="2221096"/>
                <a:ext cx="239040" cy="67680"/>
              </p14:xfrm>
            </p:contentPart>
          </mc:Choice>
          <mc:Fallback xmlns="">
            <p:pic>
              <p:nvPicPr>
                <p:cNvPr id="43" name="Ink 42">
                  <a:extLst>
                    <a:ext uri="{FF2B5EF4-FFF2-40B4-BE49-F238E27FC236}">
                      <a16:creationId xmlns:a16="http://schemas.microsoft.com/office/drawing/2014/main" id="{79E8A085-F7A4-B796-F494-CB6E02C076C3}"/>
                    </a:ext>
                  </a:extLst>
                </p:cNvPr>
                <p:cNvPicPr/>
                <p:nvPr/>
              </p:nvPicPr>
              <p:blipFill>
                <a:blip r:embed="rId65"/>
                <a:stretch>
                  <a:fillRect/>
                </a:stretch>
              </p:blipFill>
              <p:spPr>
                <a:xfrm>
                  <a:off x="3330323" y="2203456"/>
                  <a:ext cx="274680" cy="103320"/>
                </a:xfrm>
                <a:prstGeom prst="rect">
                  <a:avLst/>
                </a:prstGeom>
              </p:spPr>
            </p:pic>
          </mc:Fallback>
        </mc:AlternateContent>
      </p:grpSp>
      <p:grpSp>
        <p:nvGrpSpPr>
          <p:cNvPr id="47" name="Group 46">
            <a:extLst>
              <a:ext uri="{FF2B5EF4-FFF2-40B4-BE49-F238E27FC236}">
                <a16:creationId xmlns:a16="http://schemas.microsoft.com/office/drawing/2014/main" id="{29DBADDE-CB6A-2811-C9AC-91A450894509}"/>
              </a:ext>
            </a:extLst>
          </p:cNvPr>
          <p:cNvGrpSpPr/>
          <p:nvPr/>
        </p:nvGrpSpPr>
        <p:grpSpPr>
          <a:xfrm>
            <a:off x="351683" y="3169696"/>
            <a:ext cx="765720" cy="409320"/>
            <a:chOff x="351683" y="3169696"/>
            <a:chExt cx="765720" cy="409320"/>
          </a:xfrm>
        </p:grpSpPr>
        <mc:AlternateContent xmlns:mc="http://schemas.openxmlformats.org/markup-compatibility/2006" xmlns:p14="http://schemas.microsoft.com/office/powerpoint/2010/main">
          <mc:Choice Requires="p14">
            <p:contentPart p14:bwMode="auto" r:id="rId66">
              <p14:nvContentPartPr>
                <p14:cNvPr id="39" name="Ink 38">
                  <a:extLst>
                    <a:ext uri="{FF2B5EF4-FFF2-40B4-BE49-F238E27FC236}">
                      <a16:creationId xmlns:a16="http://schemas.microsoft.com/office/drawing/2014/main" id="{9FD98A75-C462-980A-FA96-24AD103FC1BC}"/>
                    </a:ext>
                  </a:extLst>
                </p14:cNvPr>
                <p14:cNvContentPartPr/>
                <p14:nvPr/>
              </p14:nvContentPartPr>
              <p14:xfrm>
                <a:off x="351683" y="3213256"/>
                <a:ext cx="158760" cy="336960"/>
              </p14:xfrm>
            </p:contentPart>
          </mc:Choice>
          <mc:Fallback xmlns="">
            <p:pic>
              <p:nvPicPr>
                <p:cNvPr id="39" name="Ink 38">
                  <a:extLst>
                    <a:ext uri="{FF2B5EF4-FFF2-40B4-BE49-F238E27FC236}">
                      <a16:creationId xmlns:a16="http://schemas.microsoft.com/office/drawing/2014/main" id="{9FD98A75-C462-980A-FA96-24AD103FC1BC}"/>
                    </a:ext>
                  </a:extLst>
                </p:cNvPr>
                <p:cNvPicPr/>
                <p:nvPr/>
              </p:nvPicPr>
              <p:blipFill>
                <a:blip r:embed="rId67"/>
                <a:stretch>
                  <a:fillRect/>
                </a:stretch>
              </p:blipFill>
              <p:spPr>
                <a:xfrm>
                  <a:off x="333683" y="3195616"/>
                  <a:ext cx="194400" cy="3726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0" name="Ink 39">
                  <a:extLst>
                    <a:ext uri="{FF2B5EF4-FFF2-40B4-BE49-F238E27FC236}">
                      <a16:creationId xmlns:a16="http://schemas.microsoft.com/office/drawing/2014/main" id="{EEB16853-36D1-28C1-BC8E-78ADD1C823BF}"/>
                    </a:ext>
                  </a:extLst>
                </p14:cNvPr>
                <p14:cNvContentPartPr/>
                <p14:nvPr/>
              </p14:nvContentPartPr>
              <p14:xfrm>
                <a:off x="599363" y="3393256"/>
                <a:ext cx="127800" cy="185760"/>
              </p14:xfrm>
            </p:contentPart>
          </mc:Choice>
          <mc:Fallback xmlns="">
            <p:pic>
              <p:nvPicPr>
                <p:cNvPr id="40" name="Ink 39">
                  <a:extLst>
                    <a:ext uri="{FF2B5EF4-FFF2-40B4-BE49-F238E27FC236}">
                      <a16:creationId xmlns:a16="http://schemas.microsoft.com/office/drawing/2014/main" id="{EEB16853-36D1-28C1-BC8E-78ADD1C823BF}"/>
                    </a:ext>
                  </a:extLst>
                </p:cNvPr>
                <p:cNvPicPr/>
                <p:nvPr/>
              </p:nvPicPr>
              <p:blipFill>
                <a:blip r:embed="rId69"/>
                <a:stretch>
                  <a:fillRect/>
                </a:stretch>
              </p:blipFill>
              <p:spPr>
                <a:xfrm>
                  <a:off x="581723" y="3375256"/>
                  <a:ext cx="16344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1" name="Ink 40">
                  <a:extLst>
                    <a:ext uri="{FF2B5EF4-FFF2-40B4-BE49-F238E27FC236}">
                      <a16:creationId xmlns:a16="http://schemas.microsoft.com/office/drawing/2014/main" id="{0ECDA292-8843-435E-6EF6-55127BC99ACE}"/>
                    </a:ext>
                  </a:extLst>
                </p14:cNvPr>
                <p14:cNvContentPartPr/>
                <p14:nvPr/>
              </p14:nvContentPartPr>
              <p14:xfrm>
                <a:off x="731483" y="3397216"/>
                <a:ext cx="121320" cy="153360"/>
              </p14:xfrm>
            </p:contentPart>
          </mc:Choice>
          <mc:Fallback xmlns="">
            <p:pic>
              <p:nvPicPr>
                <p:cNvPr id="41" name="Ink 40">
                  <a:extLst>
                    <a:ext uri="{FF2B5EF4-FFF2-40B4-BE49-F238E27FC236}">
                      <a16:creationId xmlns:a16="http://schemas.microsoft.com/office/drawing/2014/main" id="{0ECDA292-8843-435E-6EF6-55127BC99ACE}"/>
                    </a:ext>
                  </a:extLst>
                </p:cNvPr>
                <p:cNvPicPr/>
                <p:nvPr/>
              </p:nvPicPr>
              <p:blipFill>
                <a:blip r:embed="rId71"/>
                <a:stretch>
                  <a:fillRect/>
                </a:stretch>
              </p:blipFill>
              <p:spPr>
                <a:xfrm>
                  <a:off x="713483" y="3379576"/>
                  <a:ext cx="15696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6" name="Ink 45">
                  <a:extLst>
                    <a:ext uri="{FF2B5EF4-FFF2-40B4-BE49-F238E27FC236}">
                      <a16:creationId xmlns:a16="http://schemas.microsoft.com/office/drawing/2014/main" id="{E78FE48B-C451-C82E-2084-DB29BC1575AA}"/>
                    </a:ext>
                  </a:extLst>
                </p14:cNvPr>
                <p14:cNvContentPartPr/>
                <p14:nvPr/>
              </p14:nvContentPartPr>
              <p14:xfrm>
                <a:off x="910043" y="3169696"/>
                <a:ext cx="207360" cy="124920"/>
              </p14:xfrm>
            </p:contentPart>
          </mc:Choice>
          <mc:Fallback xmlns="">
            <p:pic>
              <p:nvPicPr>
                <p:cNvPr id="46" name="Ink 45">
                  <a:extLst>
                    <a:ext uri="{FF2B5EF4-FFF2-40B4-BE49-F238E27FC236}">
                      <a16:creationId xmlns:a16="http://schemas.microsoft.com/office/drawing/2014/main" id="{E78FE48B-C451-C82E-2084-DB29BC1575AA}"/>
                    </a:ext>
                  </a:extLst>
                </p:cNvPr>
                <p:cNvPicPr/>
                <p:nvPr/>
              </p:nvPicPr>
              <p:blipFill>
                <a:blip r:embed="rId73"/>
                <a:stretch>
                  <a:fillRect/>
                </a:stretch>
              </p:blipFill>
              <p:spPr>
                <a:xfrm>
                  <a:off x="892043" y="3152056"/>
                  <a:ext cx="243000" cy="160560"/>
                </a:xfrm>
                <a:prstGeom prst="rect">
                  <a:avLst/>
                </a:prstGeom>
              </p:spPr>
            </p:pic>
          </mc:Fallback>
        </mc:AlternateContent>
      </p:grpSp>
      <p:grpSp>
        <p:nvGrpSpPr>
          <p:cNvPr id="55" name="Group 54">
            <a:extLst>
              <a:ext uri="{FF2B5EF4-FFF2-40B4-BE49-F238E27FC236}">
                <a16:creationId xmlns:a16="http://schemas.microsoft.com/office/drawing/2014/main" id="{472C180D-7AD2-A0B9-2629-137795654E2E}"/>
              </a:ext>
            </a:extLst>
          </p:cNvPr>
          <p:cNvGrpSpPr/>
          <p:nvPr/>
        </p:nvGrpSpPr>
        <p:grpSpPr>
          <a:xfrm>
            <a:off x="1340603" y="3370576"/>
            <a:ext cx="172440" cy="205560"/>
            <a:chOff x="1340603" y="3370576"/>
            <a:chExt cx="172440" cy="205560"/>
          </a:xfrm>
        </p:grpSpPr>
        <mc:AlternateContent xmlns:mc="http://schemas.openxmlformats.org/markup-compatibility/2006" xmlns:p14="http://schemas.microsoft.com/office/powerpoint/2010/main">
          <mc:Choice Requires="p14">
            <p:contentPart p14:bwMode="auto" r:id="rId74">
              <p14:nvContentPartPr>
                <p14:cNvPr id="48" name="Ink 47">
                  <a:extLst>
                    <a:ext uri="{FF2B5EF4-FFF2-40B4-BE49-F238E27FC236}">
                      <a16:creationId xmlns:a16="http://schemas.microsoft.com/office/drawing/2014/main" id="{85A163BA-B5D5-2040-49CE-EFD7955AF3F0}"/>
                    </a:ext>
                  </a:extLst>
                </p14:cNvPr>
                <p14:cNvContentPartPr/>
                <p14:nvPr/>
              </p14:nvContentPartPr>
              <p14:xfrm>
                <a:off x="1340603" y="3435016"/>
                <a:ext cx="172440" cy="31680"/>
              </p14:xfrm>
            </p:contentPart>
          </mc:Choice>
          <mc:Fallback xmlns="">
            <p:pic>
              <p:nvPicPr>
                <p:cNvPr id="48" name="Ink 47">
                  <a:extLst>
                    <a:ext uri="{FF2B5EF4-FFF2-40B4-BE49-F238E27FC236}">
                      <a16:creationId xmlns:a16="http://schemas.microsoft.com/office/drawing/2014/main" id="{85A163BA-B5D5-2040-49CE-EFD7955AF3F0}"/>
                    </a:ext>
                  </a:extLst>
                </p:cNvPr>
                <p:cNvPicPr/>
                <p:nvPr/>
              </p:nvPicPr>
              <p:blipFill>
                <a:blip r:embed="rId75"/>
                <a:stretch>
                  <a:fillRect/>
                </a:stretch>
              </p:blipFill>
              <p:spPr>
                <a:xfrm>
                  <a:off x="1322603" y="3417016"/>
                  <a:ext cx="208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9" name="Ink 48">
                  <a:extLst>
                    <a:ext uri="{FF2B5EF4-FFF2-40B4-BE49-F238E27FC236}">
                      <a16:creationId xmlns:a16="http://schemas.microsoft.com/office/drawing/2014/main" id="{131FD1B2-4274-0278-26A5-CFC74A962BBE}"/>
                    </a:ext>
                  </a:extLst>
                </p14:cNvPr>
                <p14:cNvContentPartPr/>
                <p14:nvPr/>
              </p14:nvContentPartPr>
              <p14:xfrm>
                <a:off x="1441763" y="3370576"/>
                <a:ext cx="15480" cy="205560"/>
              </p14:xfrm>
            </p:contentPart>
          </mc:Choice>
          <mc:Fallback xmlns="">
            <p:pic>
              <p:nvPicPr>
                <p:cNvPr id="49" name="Ink 48">
                  <a:extLst>
                    <a:ext uri="{FF2B5EF4-FFF2-40B4-BE49-F238E27FC236}">
                      <a16:creationId xmlns:a16="http://schemas.microsoft.com/office/drawing/2014/main" id="{131FD1B2-4274-0278-26A5-CFC74A962BBE}"/>
                    </a:ext>
                  </a:extLst>
                </p:cNvPr>
                <p:cNvPicPr/>
                <p:nvPr/>
              </p:nvPicPr>
              <p:blipFill>
                <a:blip r:embed="rId77"/>
                <a:stretch>
                  <a:fillRect/>
                </a:stretch>
              </p:blipFill>
              <p:spPr>
                <a:xfrm>
                  <a:off x="1423763" y="3352576"/>
                  <a:ext cx="51120" cy="241200"/>
                </a:xfrm>
                <a:prstGeom prst="rect">
                  <a:avLst/>
                </a:prstGeom>
              </p:spPr>
            </p:pic>
          </mc:Fallback>
        </mc:AlternateContent>
      </p:grpSp>
      <p:grpSp>
        <p:nvGrpSpPr>
          <p:cNvPr id="54" name="Group 53">
            <a:extLst>
              <a:ext uri="{FF2B5EF4-FFF2-40B4-BE49-F238E27FC236}">
                <a16:creationId xmlns:a16="http://schemas.microsoft.com/office/drawing/2014/main" id="{EFC7882B-0939-0248-76A8-E1CD1B942866}"/>
              </a:ext>
            </a:extLst>
          </p:cNvPr>
          <p:cNvGrpSpPr/>
          <p:nvPr/>
        </p:nvGrpSpPr>
        <p:grpSpPr>
          <a:xfrm>
            <a:off x="1739843" y="3276256"/>
            <a:ext cx="727200" cy="280080"/>
            <a:chOff x="1739843" y="3276256"/>
            <a:chExt cx="727200" cy="280080"/>
          </a:xfrm>
        </p:grpSpPr>
        <mc:AlternateContent xmlns:mc="http://schemas.openxmlformats.org/markup-compatibility/2006" xmlns:p14="http://schemas.microsoft.com/office/powerpoint/2010/main">
          <mc:Choice Requires="p14">
            <p:contentPart p14:bwMode="auto" r:id="rId78">
              <p14:nvContentPartPr>
                <p14:cNvPr id="50" name="Ink 49">
                  <a:extLst>
                    <a:ext uri="{FF2B5EF4-FFF2-40B4-BE49-F238E27FC236}">
                      <a16:creationId xmlns:a16="http://schemas.microsoft.com/office/drawing/2014/main" id="{E8B4273C-CD1A-3E6F-6F3E-44382D791542}"/>
                    </a:ext>
                  </a:extLst>
                </p14:cNvPr>
                <p14:cNvContentPartPr/>
                <p14:nvPr/>
              </p14:nvContentPartPr>
              <p14:xfrm>
                <a:off x="1739843" y="3278776"/>
                <a:ext cx="13680" cy="277560"/>
              </p14:xfrm>
            </p:contentPart>
          </mc:Choice>
          <mc:Fallback xmlns="">
            <p:pic>
              <p:nvPicPr>
                <p:cNvPr id="50" name="Ink 49">
                  <a:extLst>
                    <a:ext uri="{FF2B5EF4-FFF2-40B4-BE49-F238E27FC236}">
                      <a16:creationId xmlns:a16="http://schemas.microsoft.com/office/drawing/2014/main" id="{E8B4273C-CD1A-3E6F-6F3E-44382D791542}"/>
                    </a:ext>
                  </a:extLst>
                </p:cNvPr>
                <p:cNvPicPr/>
                <p:nvPr/>
              </p:nvPicPr>
              <p:blipFill>
                <a:blip r:embed="rId79"/>
                <a:stretch>
                  <a:fillRect/>
                </a:stretch>
              </p:blipFill>
              <p:spPr>
                <a:xfrm>
                  <a:off x="1722203" y="3260776"/>
                  <a:ext cx="49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1" name="Ink 50">
                  <a:extLst>
                    <a:ext uri="{FF2B5EF4-FFF2-40B4-BE49-F238E27FC236}">
                      <a16:creationId xmlns:a16="http://schemas.microsoft.com/office/drawing/2014/main" id="{1A560F52-8E53-A95D-6247-AB9D406D07D2}"/>
                    </a:ext>
                  </a:extLst>
                </p14:cNvPr>
                <p14:cNvContentPartPr/>
                <p14:nvPr/>
              </p14:nvContentPartPr>
              <p14:xfrm>
                <a:off x="1892123" y="3276256"/>
                <a:ext cx="159480" cy="242280"/>
              </p14:xfrm>
            </p:contentPart>
          </mc:Choice>
          <mc:Fallback xmlns="">
            <p:pic>
              <p:nvPicPr>
                <p:cNvPr id="51" name="Ink 50">
                  <a:extLst>
                    <a:ext uri="{FF2B5EF4-FFF2-40B4-BE49-F238E27FC236}">
                      <a16:creationId xmlns:a16="http://schemas.microsoft.com/office/drawing/2014/main" id="{1A560F52-8E53-A95D-6247-AB9D406D07D2}"/>
                    </a:ext>
                  </a:extLst>
                </p:cNvPr>
                <p:cNvPicPr/>
                <p:nvPr/>
              </p:nvPicPr>
              <p:blipFill>
                <a:blip r:embed="rId81"/>
                <a:stretch>
                  <a:fillRect/>
                </a:stretch>
              </p:blipFill>
              <p:spPr>
                <a:xfrm>
                  <a:off x="1874123" y="3258616"/>
                  <a:ext cx="19512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2" name="Ink 51">
                  <a:extLst>
                    <a:ext uri="{FF2B5EF4-FFF2-40B4-BE49-F238E27FC236}">
                      <a16:creationId xmlns:a16="http://schemas.microsoft.com/office/drawing/2014/main" id="{1466E597-202B-0140-237D-25765C969AA4}"/>
                    </a:ext>
                  </a:extLst>
                </p14:cNvPr>
                <p14:cNvContentPartPr/>
                <p14:nvPr/>
              </p14:nvContentPartPr>
              <p14:xfrm>
                <a:off x="2196323" y="3373096"/>
                <a:ext cx="140760" cy="180000"/>
              </p14:xfrm>
            </p:contentPart>
          </mc:Choice>
          <mc:Fallback xmlns="">
            <p:pic>
              <p:nvPicPr>
                <p:cNvPr id="52" name="Ink 51">
                  <a:extLst>
                    <a:ext uri="{FF2B5EF4-FFF2-40B4-BE49-F238E27FC236}">
                      <a16:creationId xmlns:a16="http://schemas.microsoft.com/office/drawing/2014/main" id="{1466E597-202B-0140-237D-25765C969AA4}"/>
                    </a:ext>
                  </a:extLst>
                </p:cNvPr>
                <p:cNvPicPr/>
                <p:nvPr/>
              </p:nvPicPr>
              <p:blipFill>
                <a:blip r:embed="rId83"/>
                <a:stretch>
                  <a:fillRect/>
                </a:stretch>
              </p:blipFill>
              <p:spPr>
                <a:xfrm>
                  <a:off x="2178323" y="3355096"/>
                  <a:ext cx="17640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3" name="Ink 52">
                  <a:extLst>
                    <a:ext uri="{FF2B5EF4-FFF2-40B4-BE49-F238E27FC236}">
                      <a16:creationId xmlns:a16="http://schemas.microsoft.com/office/drawing/2014/main" id="{EE233D32-4B2E-96CE-5A2E-53649B2497F3}"/>
                    </a:ext>
                  </a:extLst>
                </p14:cNvPr>
                <p14:cNvContentPartPr/>
                <p14:nvPr/>
              </p14:nvContentPartPr>
              <p14:xfrm>
                <a:off x="2334923" y="3366616"/>
                <a:ext cx="132120" cy="145800"/>
              </p14:xfrm>
            </p:contentPart>
          </mc:Choice>
          <mc:Fallback xmlns="">
            <p:pic>
              <p:nvPicPr>
                <p:cNvPr id="53" name="Ink 52">
                  <a:extLst>
                    <a:ext uri="{FF2B5EF4-FFF2-40B4-BE49-F238E27FC236}">
                      <a16:creationId xmlns:a16="http://schemas.microsoft.com/office/drawing/2014/main" id="{EE233D32-4B2E-96CE-5A2E-53649B2497F3}"/>
                    </a:ext>
                  </a:extLst>
                </p:cNvPr>
                <p:cNvPicPr/>
                <p:nvPr/>
              </p:nvPicPr>
              <p:blipFill>
                <a:blip r:embed="rId85"/>
                <a:stretch>
                  <a:fillRect/>
                </a:stretch>
              </p:blipFill>
              <p:spPr>
                <a:xfrm>
                  <a:off x="2316923" y="3348616"/>
                  <a:ext cx="167760" cy="181440"/>
                </a:xfrm>
                <a:prstGeom prst="rect">
                  <a:avLst/>
                </a:prstGeom>
              </p:spPr>
            </p:pic>
          </mc:Fallback>
        </mc:AlternateContent>
      </p:grpSp>
      <p:grpSp>
        <p:nvGrpSpPr>
          <p:cNvPr id="62" name="Group 61">
            <a:extLst>
              <a:ext uri="{FF2B5EF4-FFF2-40B4-BE49-F238E27FC236}">
                <a16:creationId xmlns:a16="http://schemas.microsoft.com/office/drawing/2014/main" id="{9F3D73D4-7AB1-B4DA-84E0-A103A8695FC7}"/>
              </a:ext>
            </a:extLst>
          </p:cNvPr>
          <p:cNvGrpSpPr/>
          <p:nvPr/>
        </p:nvGrpSpPr>
        <p:grpSpPr>
          <a:xfrm>
            <a:off x="2765123" y="3223336"/>
            <a:ext cx="948240" cy="329400"/>
            <a:chOff x="2765123" y="3223336"/>
            <a:chExt cx="948240" cy="329400"/>
          </a:xfrm>
        </p:grpSpPr>
        <mc:AlternateContent xmlns:mc="http://schemas.openxmlformats.org/markup-compatibility/2006" xmlns:p14="http://schemas.microsoft.com/office/powerpoint/2010/main">
          <mc:Choice Requires="p14">
            <p:contentPart p14:bwMode="auto" r:id="rId86">
              <p14:nvContentPartPr>
                <p14:cNvPr id="56" name="Ink 55">
                  <a:extLst>
                    <a:ext uri="{FF2B5EF4-FFF2-40B4-BE49-F238E27FC236}">
                      <a16:creationId xmlns:a16="http://schemas.microsoft.com/office/drawing/2014/main" id="{052BF4BB-107D-4752-7406-571EEBE4CDDA}"/>
                    </a:ext>
                  </a:extLst>
                </p14:cNvPr>
                <p14:cNvContentPartPr/>
                <p14:nvPr/>
              </p14:nvContentPartPr>
              <p14:xfrm>
                <a:off x="2765123" y="3420976"/>
                <a:ext cx="126720" cy="19440"/>
              </p14:xfrm>
            </p:contentPart>
          </mc:Choice>
          <mc:Fallback xmlns="">
            <p:pic>
              <p:nvPicPr>
                <p:cNvPr id="56" name="Ink 55">
                  <a:extLst>
                    <a:ext uri="{FF2B5EF4-FFF2-40B4-BE49-F238E27FC236}">
                      <a16:creationId xmlns:a16="http://schemas.microsoft.com/office/drawing/2014/main" id="{052BF4BB-107D-4752-7406-571EEBE4CDDA}"/>
                    </a:ext>
                  </a:extLst>
                </p:cNvPr>
                <p:cNvPicPr/>
                <p:nvPr/>
              </p:nvPicPr>
              <p:blipFill>
                <a:blip r:embed="rId87"/>
                <a:stretch>
                  <a:fillRect/>
                </a:stretch>
              </p:blipFill>
              <p:spPr>
                <a:xfrm>
                  <a:off x="2747123" y="3403336"/>
                  <a:ext cx="1623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7" name="Ink 56">
                  <a:extLst>
                    <a:ext uri="{FF2B5EF4-FFF2-40B4-BE49-F238E27FC236}">
                      <a16:creationId xmlns:a16="http://schemas.microsoft.com/office/drawing/2014/main" id="{4C1B904B-BDAC-1772-9DBE-E542FC56E134}"/>
                    </a:ext>
                  </a:extLst>
                </p14:cNvPr>
                <p14:cNvContentPartPr/>
                <p14:nvPr/>
              </p14:nvContentPartPr>
              <p14:xfrm>
                <a:off x="3023603" y="3246736"/>
                <a:ext cx="201960" cy="254880"/>
              </p14:xfrm>
            </p:contentPart>
          </mc:Choice>
          <mc:Fallback xmlns="">
            <p:pic>
              <p:nvPicPr>
                <p:cNvPr id="57" name="Ink 56">
                  <a:extLst>
                    <a:ext uri="{FF2B5EF4-FFF2-40B4-BE49-F238E27FC236}">
                      <a16:creationId xmlns:a16="http://schemas.microsoft.com/office/drawing/2014/main" id="{4C1B904B-BDAC-1772-9DBE-E542FC56E134}"/>
                    </a:ext>
                  </a:extLst>
                </p:cNvPr>
                <p:cNvPicPr/>
                <p:nvPr/>
              </p:nvPicPr>
              <p:blipFill>
                <a:blip r:embed="rId89"/>
                <a:stretch>
                  <a:fillRect/>
                </a:stretch>
              </p:blipFill>
              <p:spPr>
                <a:xfrm>
                  <a:off x="3005963" y="3229096"/>
                  <a:ext cx="237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8" name="Ink 57">
                  <a:extLst>
                    <a:ext uri="{FF2B5EF4-FFF2-40B4-BE49-F238E27FC236}">
                      <a16:creationId xmlns:a16="http://schemas.microsoft.com/office/drawing/2014/main" id="{AC876148-D6F0-2E11-2C12-97000DD92E9A}"/>
                    </a:ext>
                  </a:extLst>
                </p14:cNvPr>
                <p14:cNvContentPartPr/>
                <p14:nvPr/>
              </p14:nvContentPartPr>
              <p14:xfrm>
                <a:off x="3300443" y="3223336"/>
                <a:ext cx="3960" cy="284400"/>
              </p14:xfrm>
            </p:contentPart>
          </mc:Choice>
          <mc:Fallback xmlns="">
            <p:pic>
              <p:nvPicPr>
                <p:cNvPr id="58" name="Ink 57">
                  <a:extLst>
                    <a:ext uri="{FF2B5EF4-FFF2-40B4-BE49-F238E27FC236}">
                      <a16:creationId xmlns:a16="http://schemas.microsoft.com/office/drawing/2014/main" id="{AC876148-D6F0-2E11-2C12-97000DD92E9A}"/>
                    </a:ext>
                  </a:extLst>
                </p:cNvPr>
                <p:cNvPicPr/>
                <p:nvPr/>
              </p:nvPicPr>
              <p:blipFill>
                <a:blip r:embed="rId91"/>
                <a:stretch>
                  <a:fillRect/>
                </a:stretch>
              </p:blipFill>
              <p:spPr>
                <a:xfrm>
                  <a:off x="3282803" y="3205336"/>
                  <a:ext cx="39600" cy="320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9" name="Ink 58">
                  <a:extLst>
                    <a:ext uri="{FF2B5EF4-FFF2-40B4-BE49-F238E27FC236}">
                      <a16:creationId xmlns:a16="http://schemas.microsoft.com/office/drawing/2014/main" id="{26AC64A6-49D3-B9E0-341B-4D7CAD9C70A1}"/>
                    </a:ext>
                  </a:extLst>
                </p14:cNvPr>
                <p14:cNvContentPartPr/>
                <p14:nvPr/>
              </p14:nvContentPartPr>
              <p14:xfrm>
                <a:off x="3440843" y="3355096"/>
                <a:ext cx="153720" cy="197640"/>
              </p14:xfrm>
            </p:contentPart>
          </mc:Choice>
          <mc:Fallback xmlns="">
            <p:pic>
              <p:nvPicPr>
                <p:cNvPr id="59" name="Ink 58">
                  <a:extLst>
                    <a:ext uri="{FF2B5EF4-FFF2-40B4-BE49-F238E27FC236}">
                      <a16:creationId xmlns:a16="http://schemas.microsoft.com/office/drawing/2014/main" id="{26AC64A6-49D3-B9E0-341B-4D7CAD9C70A1}"/>
                    </a:ext>
                  </a:extLst>
                </p:cNvPr>
                <p:cNvPicPr/>
                <p:nvPr/>
              </p:nvPicPr>
              <p:blipFill>
                <a:blip r:embed="rId93"/>
                <a:stretch>
                  <a:fillRect/>
                </a:stretch>
              </p:blipFill>
              <p:spPr>
                <a:xfrm>
                  <a:off x="3423203" y="3337096"/>
                  <a:ext cx="1893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60" name="Ink 59">
                  <a:extLst>
                    <a:ext uri="{FF2B5EF4-FFF2-40B4-BE49-F238E27FC236}">
                      <a16:creationId xmlns:a16="http://schemas.microsoft.com/office/drawing/2014/main" id="{4881C6E4-5984-6E7A-1510-BA61D4BF76D8}"/>
                    </a:ext>
                  </a:extLst>
                </p14:cNvPr>
                <p14:cNvContentPartPr/>
                <p14:nvPr/>
              </p14:nvContentPartPr>
              <p14:xfrm>
                <a:off x="3593483" y="3363016"/>
                <a:ext cx="119880" cy="141120"/>
              </p14:xfrm>
            </p:contentPart>
          </mc:Choice>
          <mc:Fallback xmlns="">
            <p:pic>
              <p:nvPicPr>
                <p:cNvPr id="60" name="Ink 59">
                  <a:extLst>
                    <a:ext uri="{FF2B5EF4-FFF2-40B4-BE49-F238E27FC236}">
                      <a16:creationId xmlns:a16="http://schemas.microsoft.com/office/drawing/2014/main" id="{4881C6E4-5984-6E7A-1510-BA61D4BF76D8}"/>
                    </a:ext>
                  </a:extLst>
                </p:cNvPr>
                <p:cNvPicPr/>
                <p:nvPr/>
              </p:nvPicPr>
              <p:blipFill>
                <a:blip r:embed="rId95"/>
                <a:stretch>
                  <a:fillRect/>
                </a:stretch>
              </p:blipFill>
              <p:spPr>
                <a:xfrm>
                  <a:off x="3575483" y="3345016"/>
                  <a:ext cx="155520" cy="176760"/>
                </a:xfrm>
                <a:prstGeom prst="rect">
                  <a:avLst/>
                </a:prstGeom>
              </p:spPr>
            </p:pic>
          </mc:Fallback>
        </mc:AlternateContent>
      </p:grpSp>
      <p:grpSp>
        <p:nvGrpSpPr>
          <p:cNvPr id="130" name="Group 129">
            <a:extLst>
              <a:ext uri="{FF2B5EF4-FFF2-40B4-BE49-F238E27FC236}">
                <a16:creationId xmlns:a16="http://schemas.microsoft.com/office/drawing/2014/main" id="{52BBB804-4292-2E28-3165-68CC66447E21}"/>
              </a:ext>
            </a:extLst>
          </p:cNvPr>
          <p:cNvGrpSpPr/>
          <p:nvPr/>
        </p:nvGrpSpPr>
        <p:grpSpPr>
          <a:xfrm>
            <a:off x="4018643" y="3144496"/>
            <a:ext cx="915120" cy="326160"/>
            <a:chOff x="4018643" y="3144496"/>
            <a:chExt cx="915120" cy="326160"/>
          </a:xfrm>
        </p:grpSpPr>
        <mc:AlternateContent xmlns:mc="http://schemas.openxmlformats.org/markup-compatibility/2006" xmlns:p14="http://schemas.microsoft.com/office/powerpoint/2010/main">
          <mc:Choice Requires="p14">
            <p:contentPart p14:bwMode="auto" r:id="rId96">
              <p14:nvContentPartPr>
                <p14:cNvPr id="61" name="Ink 60">
                  <a:extLst>
                    <a:ext uri="{FF2B5EF4-FFF2-40B4-BE49-F238E27FC236}">
                      <a16:creationId xmlns:a16="http://schemas.microsoft.com/office/drawing/2014/main" id="{2090B4D2-31CB-8F2E-45E7-CC45963E05DB}"/>
                    </a:ext>
                  </a:extLst>
                </p14:cNvPr>
                <p14:cNvContentPartPr/>
                <p14:nvPr/>
              </p14:nvContentPartPr>
              <p14:xfrm>
                <a:off x="4018643" y="3380296"/>
                <a:ext cx="162720" cy="28440"/>
              </p14:xfrm>
            </p:contentPart>
          </mc:Choice>
          <mc:Fallback xmlns="">
            <p:pic>
              <p:nvPicPr>
                <p:cNvPr id="61" name="Ink 60">
                  <a:extLst>
                    <a:ext uri="{FF2B5EF4-FFF2-40B4-BE49-F238E27FC236}">
                      <a16:creationId xmlns:a16="http://schemas.microsoft.com/office/drawing/2014/main" id="{2090B4D2-31CB-8F2E-45E7-CC45963E05DB}"/>
                    </a:ext>
                  </a:extLst>
                </p:cNvPr>
                <p:cNvPicPr/>
                <p:nvPr/>
              </p:nvPicPr>
              <p:blipFill>
                <a:blip r:embed="rId97"/>
                <a:stretch>
                  <a:fillRect/>
                </a:stretch>
              </p:blipFill>
              <p:spPr>
                <a:xfrm>
                  <a:off x="4000643" y="3362296"/>
                  <a:ext cx="1983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63" name="Ink 62">
                  <a:extLst>
                    <a:ext uri="{FF2B5EF4-FFF2-40B4-BE49-F238E27FC236}">
                      <a16:creationId xmlns:a16="http://schemas.microsoft.com/office/drawing/2014/main" id="{56B3B08E-A5A0-316A-F4DA-61A6AB25E43D}"/>
                    </a:ext>
                  </a:extLst>
                </p14:cNvPr>
                <p14:cNvContentPartPr/>
                <p14:nvPr/>
              </p14:nvContentPartPr>
              <p14:xfrm>
                <a:off x="4344443" y="3162136"/>
                <a:ext cx="185400" cy="308520"/>
              </p14:xfrm>
            </p:contentPart>
          </mc:Choice>
          <mc:Fallback xmlns="">
            <p:pic>
              <p:nvPicPr>
                <p:cNvPr id="63" name="Ink 62">
                  <a:extLst>
                    <a:ext uri="{FF2B5EF4-FFF2-40B4-BE49-F238E27FC236}">
                      <a16:creationId xmlns:a16="http://schemas.microsoft.com/office/drawing/2014/main" id="{56B3B08E-A5A0-316A-F4DA-61A6AB25E43D}"/>
                    </a:ext>
                  </a:extLst>
                </p:cNvPr>
                <p:cNvPicPr/>
                <p:nvPr/>
              </p:nvPicPr>
              <p:blipFill>
                <a:blip r:embed="rId99"/>
                <a:stretch>
                  <a:fillRect/>
                </a:stretch>
              </p:blipFill>
              <p:spPr>
                <a:xfrm>
                  <a:off x="4326443" y="3144496"/>
                  <a:ext cx="2210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8" name="Ink 127">
                  <a:extLst>
                    <a:ext uri="{FF2B5EF4-FFF2-40B4-BE49-F238E27FC236}">
                      <a16:creationId xmlns:a16="http://schemas.microsoft.com/office/drawing/2014/main" id="{7ECD544A-BA0A-B634-3C33-9A39F4769A9C}"/>
                    </a:ext>
                  </a:extLst>
                </p14:cNvPr>
                <p14:cNvContentPartPr/>
                <p14:nvPr/>
              </p14:nvContentPartPr>
              <p14:xfrm>
                <a:off x="4644323" y="3199936"/>
                <a:ext cx="228600" cy="254160"/>
              </p14:xfrm>
            </p:contentPart>
          </mc:Choice>
          <mc:Fallback xmlns="">
            <p:pic>
              <p:nvPicPr>
                <p:cNvPr id="128" name="Ink 127">
                  <a:extLst>
                    <a:ext uri="{FF2B5EF4-FFF2-40B4-BE49-F238E27FC236}">
                      <a16:creationId xmlns:a16="http://schemas.microsoft.com/office/drawing/2014/main" id="{7ECD544A-BA0A-B634-3C33-9A39F4769A9C}"/>
                    </a:ext>
                  </a:extLst>
                </p:cNvPr>
                <p:cNvPicPr/>
                <p:nvPr/>
              </p:nvPicPr>
              <p:blipFill>
                <a:blip r:embed="rId101"/>
                <a:stretch>
                  <a:fillRect/>
                </a:stretch>
              </p:blipFill>
              <p:spPr>
                <a:xfrm>
                  <a:off x="4626683" y="3181936"/>
                  <a:ext cx="26424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9" name="Ink 128">
                  <a:extLst>
                    <a:ext uri="{FF2B5EF4-FFF2-40B4-BE49-F238E27FC236}">
                      <a16:creationId xmlns:a16="http://schemas.microsoft.com/office/drawing/2014/main" id="{0DAED707-2BCF-A7A6-DF56-F60CC7C66F25}"/>
                    </a:ext>
                  </a:extLst>
                </p14:cNvPr>
                <p14:cNvContentPartPr/>
                <p14:nvPr/>
              </p14:nvContentPartPr>
              <p14:xfrm>
                <a:off x="4655843" y="3144496"/>
                <a:ext cx="277920" cy="95760"/>
              </p14:xfrm>
            </p:contentPart>
          </mc:Choice>
          <mc:Fallback xmlns="">
            <p:pic>
              <p:nvPicPr>
                <p:cNvPr id="129" name="Ink 128">
                  <a:extLst>
                    <a:ext uri="{FF2B5EF4-FFF2-40B4-BE49-F238E27FC236}">
                      <a16:creationId xmlns:a16="http://schemas.microsoft.com/office/drawing/2014/main" id="{0DAED707-2BCF-A7A6-DF56-F60CC7C66F25}"/>
                    </a:ext>
                  </a:extLst>
                </p:cNvPr>
                <p:cNvPicPr/>
                <p:nvPr/>
              </p:nvPicPr>
              <p:blipFill>
                <a:blip r:embed="rId103"/>
                <a:stretch>
                  <a:fillRect/>
                </a:stretch>
              </p:blipFill>
              <p:spPr>
                <a:xfrm>
                  <a:off x="4638203" y="3126496"/>
                  <a:ext cx="313560" cy="131400"/>
                </a:xfrm>
                <a:prstGeom prst="rect">
                  <a:avLst/>
                </a:prstGeom>
              </p:spPr>
            </p:pic>
          </mc:Fallback>
        </mc:AlternateContent>
      </p:gr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p14="http://schemas.microsoft.com/office/powerpoint/2010/main">
        <mc:Choice Requires="p14">
          <p:contentPart p14:bwMode="auto" r:id="rId104">
            <p14:nvContentPartPr>
              <p14:cNvPr id="22" name="Ink 21">
                <a:extLst>
                  <a:ext uri="{FF2B5EF4-FFF2-40B4-BE49-F238E27FC236}">
                    <a16:creationId xmlns:a16="http://schemas.microsoft.com/office/drawing/2014/main" id="{72BCB987-373D-0B42-C198-A3E6DAFAB822}"/>
                  </a:ext>
                </a:extLst>
              </p14:cNvPr>
              <p14:cNvContentPartPr/>
              <p14:nvPr/>
            </p14:nvContentPartPr>
            <p14:xfrm>
              <a:off x="1313963" y="3597016"/>
              <a:ext cx="2469240" cy="431280"/>
            </p14:xfrm>
          </p:contentPart>
        </mc:Choice>
        <mc:Fallback xmlns="">
          <p:pic>
            <p:nvPicPr>
              <p:cNvPr id="22" name="Ink 21">
                <a:extLst>
                  <a:ext uri="{FF2B5EF4-FFF2-40B4-BE49-F238E27FC236}">
                    <a16:creationId xmlns:a16="http://schemas.microsoft.com/office/drawing/2014/main" id="{72BCB987-373D-0B42-C198-A3E6DAFAB822}"/>
                  </a:ext>
                </a:extLst>
              </p:cNvPr>
              <p:cNvPicPr/>
              <p:nvPr/>
            </p:nvPicPr>
            <p:blipFill>
              <a:blip r:embed="rId105"/>
              <a:stretch>
                <a:fillRect/>
              </a:stretch>
            </p:blipFill>
            <p:spPr>
              <a:xfrm>
                <a:off x="1296323" y="3579376"/>
                <a:ext cx="2504880" cy="466920"/>
              </a:xfrm>
              <a:prstGeom prst="rect">
                <a:avLst/>
              </a:prstGeom>
            </p:spPr>
          </p:pic>
        </mc:Fallback>
      </mc:AlternateContent>
      <p:grpSp>
        <p:nvGrpSpPr>
          <p:cNvPr id="70" name="Group 69">
            <a:extLst>
              <a:ext uri="{FF2B5EF4-FFF2-40B4-BE49-F238E27FC236}">
                <a16:creationId xmlns:a16="http://schemas.microsoft.com/office/drawing/2014/main" id="{8DE75647-FC8B-0B85-1D77-49C6ED85BFE0}"/>
              </a:ext>
            </a:extLst>
          </p:cNvPr>
          <p:cNvGrpSpPr/>
          <p:nvPr/>
        </p:nvGrpSpPr>
        <p:grpSpPr>
          <a:xfrm>
            <a:off x="1769723" y="4179856"/>
            <a:ext cx="1050840" cy="240840"/>
            <a:chOff x="1769723" y="4179856"/>
            <a:chExt cx="1050840" cy="240840"/>
          </a:xfrm>
        </p:grpSpPr>
        <mc:AlternateContent xmlns:mc="http://schemas.openxmlformats.org/markup-compatibility/2006" xmlns:p14="http://schemas.microsoft.com/office/powerpoint/2010/main">
          <mc:Choice Requires="p14">
            <p:contentPart p14:bwMode="auto" r:id="rId106">
              <p14:nvContentPartPr>
                <p14:cNvPr id="64" name="Ink 63">
                  <a:extLst>
                    <a:ext uri="{FF2B5EF4-FFF2-40B4-BE49-F238E27FC236}">
                      <a16:creationId xmlns:a16="http://schemas.microsoft.com/office/drawing/2014/main" id="{01158DA8-5C42-A6BD-B987-677FDA3B2867}"/>
                    </a:ext>
                  </a:extLst>
                </p14:cNvPr>
                <p14:cNvContentPartPr/>
                <p14:nvPr/>
              </p14:nvContentPartPr>
              <p14:xfrm>
                <a:off x="1769723" y="4293976"/>
                <a:ext cx="148320" cy="32040"/>
              </p14:xfrm>
            </p:contentPart>
          </mc:Choice>
          <mc:Fallback xmlns="">
            <p:pic>
              <p:nvPicPr>
                <p:cNvPr id="64" name="Ink 63">
                  <a:extLst>
                    <a:ext uri="{FF2B5EF4-FFF2-40B4-BE49-F238E27FC236}">
                      <a16:creationId xmlns:a16="http://schemas.microsoft.com/office/drawing/2014/main" id="{01158DA8-5C42-A6BD-B987-677FDA3B2867}"/>
                    </a:ext>
                  </a:extLst>
                </p:cNvPr>
                <p:cNvPicPr/>
                <p:nvPr/>
              </p:nvPicPr>
              <p:blipFill>
                <a:blip r:embed="rId107"/>
                <a:stretch>
                  <a:fillRect/>
                </a:stretch>
              </p:blipFill>
              <p:spPr>
                <a:xfrm>
                  <a:off x="1751723" y="4276336"/>
                  <a:ext cx="1839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5" name="Ink 64">
                  <a:extLst>
                    <a:ext uri="{FF2B5EF4-FFF2-40B4-BE49-F238E27FC236}">
                      <a16:creationId xmlns:a16="http://schemas.microsoft.com/office/drawing/2014/main" id="{B4FB1380-AD93-A3A3-9FFE-1CBC25B21361}"/>
                    </a:ext>
                  </a:extLst>
                </p14:cNvPr>
                <p14:cNvContentPartPr/>
                <p14:nvPr/>
              </p14:nvContentPartPr>
              <p14:xfrm>
                <a:off x="2095883" y="4179856"/>
                <a:ext cx="41760" cy="230400"/>
              </p14:xfrm>
            </p:contentPart>
          </mc:Choice>
          <mc:Fallback xmlns="">
            <p:pic>
              <p:nvPicPr>
                <p:cNvPr id="65" name="Ink 64">
                  <a:extLst>
                    <a:ext uri="{FF2B5EF4-FFF2-40B4-BE49-F238E27FC236}">
                      <a16:creationId xmlns:a16="http://schemas.microsoft.com/office/drawing/2014/main" id="{B4FB1380-AD93-A3A3-9FFE-1CBC25B21361}"/>
                    </a:ext>
                  </a:extLst>
                </p:cNvPr>
                <p:cNvPicPr/>
                <p:nvPr/>
              </p:nvPicPr>
              <p:blipFill>
                <a:blip r:embed="rId109"/>
                <a:stretch>
                  <a:fillRect/>
                </a:stretch>
              </p:blipFill>
              <p:spPr>
                <a:xfrm>
                  <a:off x="2077883" y="4162216"/>
                  <a:ext cx="774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6" name="Ink 65">
                  <a:extLst>
                    <a:ext uri="{FF2B5EF4-FFF2-40B4-BE49-F238E27FC236}">
                      <a16:creationId xmlns:a16="http://schemas.microsoft.com/office/drawing/2014/main" id="{D7D033D6-32E8-0EB6-DFE2-1A0831100CD6}"/>
                    </a:ext>
                  </a:extLst>
                </p14:cNvPr>
                <p14:cNvContentPartPr/>
                <p14:nvPr/>
              </p14:nvContentPartPr>
              <p14:xfrm>
                <a:off x="2301803" y="4180936"/>
                <a:ext cx="35640" cy="218160"/>
              </p14:xfrm>
            </p:contentPart>
          </mc:Choice>
          <mc:Fallback xmlns="">
            <p:pic>
              <p:nvPicPr>
                <p:cNvPr id="66" name="Ink 65">
                  <a:extLst>
                    <a:ext uri="{FF2B5EF4-FFF2-40B4-BE49-F238E27FC236}">
                      <a16:creationId xmlns:a16="http://schemas.microsoft.com/office/drawing/2014/main" id="{D7D033D6-32E8-0EB6-DFE2-1A0831100CD6}"/>
                    </a:ext>
                  </a:extLst>
                </p:cNvPr>
                <p:cNvPicPr/>
                <p:nvPr/>
              </p:nvPicPr>
              <p:blipFill>
                <a:blip r:embed="rId111"/>
                <a:stretch>
                  <a:fillRect/>
                </a:stretch>
              </p:blipFill>
              <p:spPr>
                <a:xfrm>
                  <a:off x="2284163" y="4163296"/>
                  <a:ext cx="71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68" name="Ink 67">
                  <a:extLst>
                    <a:ext uri="{FF2B5EF4-FFF2-40B4-BE49-F238E27FC236}">
                      <a16:creationId xmlns:a16="http://schemas.microsoft.com/office/drawing/2014/main" id="{B33197DA-7DD5-7A15-9808-0B33F5EB1A74}"/>
                    </a:ext>
                  </a:extLst>
                </p14:cNvPr>
                <p14:cNvContentPartPr/>
                <p14:nvPr/>
              </p14:nvContentPartPr>
              <p14:xfrm>
                <a:off x="2447243" y="4249336"/>
                <a:ext cx="156960" cy="171360"/>
              </p14:xfrm>
            </p:contentPart>
          </mc:Choice>
          <mc:Fallback xmlns="">
            <p:pic>
              <p:nvPicPr>
                <p:cNvPr id="68" name="Ink 67">
                  <a:extLst>
                    <a:ext uri="{FF2B5EF4-FFF2-40B4-BE49-F238E27FC236}">
                      <a16:creationId xmlns:a16="http://schemas.microsoft.com/office/drawing/2014/main" id="{B33197DA-7DD5-7A15-9808-0B33F5EB1A74}"/>
                    </a:ext>
                  </a:extLst>
                </p:cNvPr>
                <p:cNvPicPr/>
                <p:nvPr/>
              </p:nvPicPr>
              <p:blipFill>
                <a:blip r:embed="rId113"/>
                <a:stretch>
                  <a:fillRect/>
                </a:stretch>
              </p:blipFill>
              <p:spPr>
                <a:xfrm>
                  <a:off x="2429603" y="4231336"/>
                  <a:ext cx="19260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9" name="Ink 68">
                  <a:extLst>
                    <a:ext uri="{FF2B5EF4-FFF2-40B4-BE49-F238E27FC236}">
                      <a16:creationId xmlns:a16="http://schemas.microsoft.com/office/drawing/2014/main" id="{E4BADECC-0C99-1061-8AA1-3503A7C4A0A2}"/>
                    </a:ext>
                  </a:extLst>
                </p14:cNvPr>
                <p14:cNvContentPartPr/>
                <p14:nvPr/>
              </p14:nvContentPartPr>
              <p14:xfrm>
                <a:off x="2659283" y="4216216"/>
                <a:ext cx="161280" cy="168480"/>
              </p14:xfrm>
            </p:contentPart>
          </mc:Choice>
          <mc:Fallback xmlns="">
            <p:pic>
              <p:nvPicPr>
                <p:cNvPr id="69" name="Ink 68">
                  <a:extLst>
                    <a:ext uri="{FF2B5EF4-FFF2-40B4-BE49-F238E27FC236}">
                      <a16:creationId xmlns:a16="http://schemas.microsoft.com/office/drawing/2014/main" id="{E4BADECC-0C99-1061-8AA1-3503A7C4A0A2}"/>
                    </a:ext>
                  </a:extLst>
                </p:cNvPr>
                <p:cNvPicPr/>
                <p:nvPr/>
              </p:nvPicPr>
              <p:blipFill>
                <a:blip r:embed="rId115"/>
                <a:stretch>
                  <a:fillRect/>
                </a:stretch>
              </p:blipFill>
              <p:spPr>
                <a:xfrm>
                  <a:off x="2641283" y="4198216"/>
                  <a:ext cx="196920" cy="204120"/>
                </a:xfrm>
                <a:prstGeom prst="rect">
                  <a:avLst/>
                </a:prstGeom>
              </p:spPr>
            </p:pic>
          </mc:Fallback>
        </mc:AlternateContent>
      </p:grpSp>
      <p:grpSp>
        <p:nvGrpSpPr>
          <p:cNvPr id="75" name="Group 74">
            <a:extLst>
              <a:ext uri="{FF2B5EF4-FFF2-40B4-BE49-F238E27FC236}">
                <a16:creationId xmlns:a16="http://schemas.microsoft.com/office/drawing/2014/main" id="{603C9AA1-3AC7-AB94-C301-CC29D9FA7423}"/>
              </a:ext>
            </a:extLst>
          </p:cNvPr>
          <p:cNvGrpSpPr/>
          <p:nvPr/>
        </p:nvGrpSpPr>
        <p:grpSpPr>
          <a:xfrm>
            <a:off x="690803" y="4101736"/>
            <a:ext cx="892440" cy="360000"/>
            <a:chOff x="690803" y="4101736"/>
            <a:chExt cx="892440" cy="360000"/>
          </a:xfrm>
        </p:grpSpPr>
        <mc:AlternateContent xmlns:mc="http://schemas.openxmlformats.org/markup-compatibility/2006" xmlns:p14="http://schemas.microsoft.com/office/powerpoint/2010/main">
          <mc:Choice Requires="p14">
            <p:contentPart p14:bwMode="auto" r:id="rId116">
              <p14:nvContentPartPr>
                <p14:cNvPr id="71" name="Ink 70">
                  <a:extLst>
                    <a:ext uri="{FF2B5EF4-FFF2-40B4-BE49-F238E27FC236}">
                      <a16:creationId xmlns:a16="http://schemas.microsoft.com/office/drawing/2014/main" id="{433E98DB-2A6F-752D-169B-5459BF91CB27}"/>
                    </a:ext>
                  </a:extLst>
                </p14:cNvPr>
                <p14:cNvContentPartPr/>
                <p14:nvPr/>
              </p14:nvContentPartPr>
              <p14:xfrm>
                <a:off x="690803" y="4101736"/>
                <a:ext cx="167400" cy="316800"/>
              </p14:xfrm>
            </p:contentPart>
          </mc:Choice>
          <mc:Fallback xmlns="">
            <p:pic>
              <p:nvPicPr>
                <p:cNvPr id="71" name="Ink 70">
                  <a:extLst>
                    <a:ext uri="{FF2B5EF4-FFF2-40B4-BE49-F238E27FC236}">
                      <a16:creationId xmlns:a16="http://schemas.microsoft.com/office/drawing/2014/main" id="{433E98DB-2A6F-752D-169B-5459BF91CB27}"/>
                    </a:ext>
                  </a:extLst>
                </p:cNvPr>
                <p:cNvPicPr/>
                <p:nvPr/>
              </p:nvPicPr>
              <p:blipFill>
                <a:blip r:embed="rId117"/>
                <a:stretch>
                  <a:fillRect/>
                </a:stretch>
              </p:blipFill>
              <p:spPr>
                <a:xfrm>
                  <a:off x="673163" y="4083736"/>
                  <a:ext cx="203040" cy="352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72" name="Ink 71">
                  <a:extLst>
                    <a:ext uri="{FF2B5EF4-FFF2-40B4-BE49-F238E27FC236}">
                      <a16:creationId xmlns:a16="http://schemas.microsoft.com/office/drawing/2014/main" id="{EF94ABB4-08C4-A7C6-5FD6-45610AA750D8}"/>
                    </a:ext>
                  </a:extLst>
                </p14:cNvPr>
                <p14:cNvContentPartPr/>
                <p14:nvPr/>
              </p14:nvContentPartPr>
              <p14:xfrm>
                <a:off x="1023443" y="4296136"/>
                <a:ext cx="137160" cy="165600"/>
              </p14:xfrm>
            </p:contentPart>
          </mc:Choice>
          <mc:Fallback xmlns="">
            <p:pic>
              <p:nvPicPr>
                <p:cNvPr id="72" name="Ink 71">
                  <a:extLst>
                    <a:ext uri="{FF2B5EF4-FFF2-40B4-BE49-F238E27FC236}">
                      <a16:creationId xmlns:a16="http://schemas.microsoft.com/office/drawing/2014/main" id="{EF94ABB4-08C4-A7C6-5FD6-45610AA750D8}"/>
                    </a:ext>
                  </a:extLst>
                </p:cNvPr>
                <p:cNvPicPr/>
                <p:nvPr/>
              </p:nvPicPr>
              <p:blipFill>
                <a:blip r:embed="rId119"/>
                <a:stretch>
                  <a:fillRect/>
                </a:stretch>
              </p:blipFill>
              <p:spPr>
                <a:xfrm>
                  <a:off x="1005443" y="4278136"/>
                  <a:ext cx="1728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73" name="Ink 72">
                  <a:extLst>
                    <a:ext uri="{FF2B5EF4-FFF2-40B4-BE49-F238E27FC236}">
                      <a16:creationId xmlns:a16="http://schemas.microsoft.com/office/drawing/2014/main" id="{00ADE648-2CBB-8D1F-693D-2AD3A9714185}"/>
                    </a:ext>
                  </a:extLst>
                </p14:cNvPr>
                <p14:cNvContentPartPr/>
                <p14:nvPr/>
              </p14:nvContentPartPr>
              <p14:xfrm>
                <a:off x="1184003" y="4274176"/>
                <a:ext cx="133560" cy="162000"/>
              </p14:xfrm>
            </p:contentPart>
          </mc:Choice>
          <mc:Fallback xmlns="">
            <p:pic>
              <p:nvPicPr>
                <p:cNvPr id="73" name="Ink 72">
                  <a:extLst>
                    <a:ext uri="{FF2B5EF4-FFF2-40B4-BE49-F238E27FC236}">
                      <a16:creationId xmlns:a16="http://schemas.microsoft.com/office/drawing/2014/main" id="{00ADE648-2CBB-8D1F-693D-2AD3A9714185}"/>
                    </a:ext>
                  </a:extLst>
                </p:cNvPr>
                <p:cNvPicPr/>
                <p:nvPr/>
              </p:nvPicPr>
              <p:blipFill>
                <a:blip r:embed="rId121"/>
                <a:stretch>
                  <a:fillRect/>
                </a:stretch>
              </p:blipFill>
              <p:spPr>
                <a:xfrm>
                  <a:off x="1166363" y="4256176"/>
                  <a:ext cx="16920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4" name="Ink 73">
                  <a:extLst>
                    <a:ext uri="{FF2B5EF4-FFF2-40B4-BE49-F238E27FC236}">
                      <a16:creationId xmlns:a16="http://schemas.microsoft.com/office/drawing/2014/main" id="{9788336B-0060-AACF-6B2F-2534781B5768}"/>
                    </a:ext>
                  </a:extLst>
                </p14:cNvPr>
                <p14:cNvContentPartPr/>
                <p14:nvPr/>
              </p14:nvContentPartPr>
              <p14:xfrm>
                <a:off x="1389203" y="4108576"/>
                <a:ext cx="194040" cy="105840"/>
              </p14:xfrm>
            </p:contentPart>
          </mc:Choice>
          <mc:Fallback xmlns="">
            <p:pic>
              <p:nvPicPr>
                <p:cNvPr id="74" name="Ink 73">
                  <a:extLst>
                    <a:ext uri="{FF2B5EF4-FFF2-40B4-BE49-F238E27FC236}">
                      <a16:creationId xmlns:a16="http://schemas.microsoft.com/office/drawing/2014/main" id="{9788336B-0060-AACF-6B2F-2534781B5768}"/>
                    </a:ext>
                  </a:extLst>
                </p:cNvPr>
                <p:cNvPicPr/>
                <p:nvPr/>
              </p:nvPicPr>
              <p:blipFill>
                <a:blip r:embed="rId123"/>
                <a:stretch>
                  <a:fillRect/>
                </a:stretch>
              </p:blipFill>
              <p:spPr>
                <a:xfrm>
                  <a:off x="1371563" y="4090576"/>
                  <a:ext cx="229680" cy="141480"/>
                </a:xfrm>
                <a:prstGeom prst="rect">
                  <a:avLst/>
                </a:prstGeom>
              </p:spPr>
            </p:pic>
          </mc:Fallback>
        </mc:AlternateContent>
      </p:grpSp>
      <p:grpSp>
        <p:nvGrpSpPr>
          <p:cNvPr id="80" name="Group 79">
            <a:extLst>
              <a:ext uri="{FF2B5EF4-FFF2-40B4-BE49-F238E27FC236}">
                <a16:creationId xmlns:a16="http://schemas.microsoft.com/office/drawing/2014/main" id="{61EA6BE5-07C1-DDBF-D8F4-39441F5C57BD}"/>
              </a:ext>
            </a:extLst>
          </p:cNvPr>
          <p:cNvGrpSpPr/>
          <p:nvPr/>
        </p:nvGrpSpPr>
        <p:grpSpPr>
          <a:xfrm>
            <a:off x="3102803" y="4111096"/>
            <a:ext cx="1131480" cy="294120"/>
            <a:chOff x="3102803" y="4111096"/>
            <a:chExt cx="1131480" cy="294120"/>
          </a:xfrm>
        </p:grpSpPr>
        <mc:AlternateContent xmlns:mc="http://schemas.openxmlformats.org/markup-compatibility/2006" xmlns:p14="http://schemas.microsoft.com/office/powerpoint/2010/main">
          <mc:Choice Requires="p14">
            <p:contentPart p14:bwMode="auto" r:id="rId124">
              <p14:nvContentPartPr>
                <p14:cNvPr id="76" name="Ink 75">
                  <a:extLst>
                    <a:ext uri="{FF2B5EF4-FFF2-40B4-BE49-F238E27FC236}">
                      <a16:creationId xmlns:a16="http://schemas.microsoft.com/office/drawing/2014/main" id="{275E84A0-CC45-B56D-F188-40CC855D6AEF}"/>
                    </a:ext>
                  </a:extLst>
                </p14:cNvPr>
                <p14:cNvContentPartPr/>
                <p14:nvPr/>
              </p14:nvContentPartPr>
              <p14:xfrm>
                <a:off x="3102803" y="4301536"/>
                <a:ext cx="178920" cy="36000"/>
              </p14:xfrm>
            </p:contentPart>
          </mc:Choice>
          <mc:Fallback xmlns="">
            <p:pic>
              <p:nvPicPr>
                <p:cNvPr id="76" name="Ink 75">
                  <a:extLst>
                    <a:ext uri="{FF2B5EF4-FFF2-40B4-BE49-F238E27FC236}">
                      <a16:creationId xmlns:a16="http://schemas.microsoft.com/office/drawing/2014/main" id="{275E84A0-CC45-B56D-F188-40CC855D6AEF}"/>
                    </a:ext>
                  </a:extLst>
                </p:cNvPr>
                <p:cNvPicPr/>
                <p:nvPr/>
              </p:nvPicPr>
              <p:blipFill>
                <a:blip r:embed="rId125"/>
                <a:stretch>
                  <a:fillRect/>
                </a:stretch>
              </p:blipFill>
              <p:spPr>
                <a:xfrm>
                  <a:off x="3084803" y="4283536"/>
                  <a:ext cx="21456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7" name="Ink 76">
                  <a:extLst>
                    <a:ext uri="{FF2B5EF4-FFF2-40B4-BE49-F238E27FC236}">
                      <a16:creationId xmlns:a16="http://schemas.microsoft.com/office/drawing/2014/main" id="{CF833CD3-7E8D-0979-47B2-93B1CAF6DC38}"/>
                    </a:ext>
                  </a:extLst>
                </p14:cNvPr>
                <p14:cNvContentPartPr/>
                <p14:nvPr/>
              </p14:nvContentPartPr>
              <p14:xfrm>
                <a:off x="3567923" y="4143496"/>
                <a:ext cx="167760" cy="244080"/>
              </p14:xfrm>
            </p:contentPart>
          </mc:Choice>
          <mc:Fallback xmlns="">
            <p:pic>
              <p:nvPicPr>
                <p:cNvPr id="77" name="Ink 76">
                  <a:extLst>
                    <a:ext uri="{FF2B5EF4-FFF2-40B4-BE49-F238E27FC236}">
                      <a16:creationId xmlns:a16="http://schemas.microsoft.com/office/drawing/2014/main" id="{CF833CD3-7E8D-0979-47B2-93B1CAF6DC38}"/>
                    </a:ext>
                  </a:extLst>
                </p:cNvPr>
                <p:cNvPicPr/>
                <p:nvPr/>
              </p:nvPicPr>
              <p:blipFill>
                <a:blip r:embed="rId127"/>
                <a:stretch>
                  <a:fillRect/>
                </a:stretch>
              </p:blipFill>
              <p:spPr>
                <a:xfrm>
                  <a:off x="3549923" y="4125856"/>
                  <a:ext cx="20340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8" name="Ink 77">
                  <a:extLst>
                    <a:ext uri="{FF2B5EF4-FFF2-40B4-BE49-F238E27FC236}">
                      <a16:creationId xmlns:a16="http://schemas.microsoft.com/office/drawing/2014/main" id="{2F2F9504-3A62-849B-DABF-89017E1174D9}"/>
                    </a:ext>
                  </a:extLst>
                </p14:cNvPr>
                <p14:cNvContentPartPr/>
                <p14:nvPr/>
              </p14:nvContentPartPr>
              <p14:xfrm>
                <a:off x="3936563" y="4137736"/>
                <a:ext cx="230040" cy="267480"/>
              </p14:xfrm>
            </p:contentPart>
          </mc:Choice>
          <mc:Fallback xmlns="">
            <p:pic>
              <p:nvPicPr>
                <p:cNvPr id="78" name="Ink 77">
                  <a:extLst>
                    <a:ext uri="{FF2B5EF4-FFF2-40B4-BE49-F238E27FC236}">
                      <a16:creationId xmlns:a16="http://schemas.microsoft.com/office/drawing/2014/main" id="{2F2F9504-3A62-849B-DABF-89017E1174D9}"/>
                    </a:ext>
                  </a:extLst>
                </p:cNvPr>
                <p:cNvPicPr/>
                <p:nvPr/>
              </p:nvPicPr>
              <p:blipFill>
                <a:blip r:embed="rId129"/>
                <a:stretch>
                  <a:fillRect/>
                </a:stretch>
              </p:blipFill>
              <p:spPr>
                <a:xfrm>
                  <a:off x="3918923" y="4120096"/>
                  <a:ext cx="265680" cy="3031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79" name="Ink 78">
                  <a:extLst>
                    <a:ext uri="{FF2B5EF4-FFF2-40B4-BE49-F238E27FC236}">
                      <a16:creationId xmlns:a16="http://schemas.microsoft.com/office/drawing/2014/main" id="{48F8A30B-53CF-5578-9D41-AAF483102FC7}"/>
                    </a:ext>
                  </a:extLst>
                </p14:cNvPr>
                <p14:cNvContentPartPr/>
                <p14:nvPr/>
              </p14:nvContentPartPr>
              <p14:xfrm>
                <a:off x="3975443" y="4111096"/>
                <a:ext cx="258840" cy="55440"/>
              </p14:xfrm>
            </p:contentPart>
          </mc:Choice>
          <mc:Fallback xmlns="">
            <p:pic>
              <p:nvPicPr>
                <p:cNvPr id="79" name="Ink 78">
                  <a:extLst>
                    <a:ext uri="{FF2B5EF4-FFF2-40B4-BE49-F238E27FC236}">
                      <a16:creationId xmlns:a16="http://schemas.microsoft.com/office/drawing/2014/main" id="{48F8A30B-53CF-5578-9D41-AAF483102FC7}"/>
                    </a:ext>
                  </a:extLst>
                </p:cNvPr>
                <p:cNvPicPr/>
                <p:nvPr/>
              </p:nvPicPr>
              <p:blipFill>
                <a:blip r:embed="rId131"/>
                <a:stretch>
                  <a:fillRect/>
                </a:stretch>
              </p:blipFill>
              <p:spPr>
                <a:xfrm>
                  <a:off x="3957803" y="4093096"/>
                  <a:ext cx="294480" cy="91080"/>
                </a:xfrm>
                <a:prstGeom prst="rect">
                  <a:avLst/>
                </a:prstGeom>
              </p:spPr>
            </p:pic>
          </mc:Fallback>
        </mc:AlternateContent>
      </p:grpSp>
      <p:grpSp>
        <p:nvGrpSpPr>
          <p:cNvPr id="83" name="Group 82">
            <a:extLst>
              <a:ext uri="{FF2B5EF4-FFF2-40B4-BE49-F238E27FC236}">
                <a16:creationId xmlns:a16="http://schemas.microsoft.com/office/drawing/2014/main" id="{E4FBC125-4FEF-F9A1-5394-C5E8AFFC8633}"/>
              </a:ext>
            </a:extLst>
          </p:cNvPr>
          <p:cNvGrpSpPr/>
          <p:nvPr/>
        </p:nvGrpSpPr>
        <p:grpSpPr>
          <a:xfrm>
            <a:off x="656963" y="4622296"/>
            <a:ext cx="3839040" cy="300240"/>
            <a:chOff x="656963" y="4622296"/>
            <a:chExt cx="3839040" cy="300240"/>
          </a:xfrm>
        </p:grpSpPr>
        <mc:AlternateContent xmlns:mc="http://schemas.openxmlformats.org/markup-compatibility/2006" xmlns:p14="http://schemas.microsoft.com/office/powerpoint/2010/main">
          <mc:Choice Requires="p14">
            <p:contentPart p14:bwMode="auto" r:id="rId132">
              <p14:nvContentPartPr>
                <p14:cNvPr id="81" name="Ink 80">
                  <a:extLst>
                    <a:ext uri="{FF2B5EF4-FFF2-40B4-BE49-F238E27FC236}">
                      <a16:creationId xmlns:a16="http://schemas.microsoft.com/office/drawing/2014/main" id="{BBC36AA5-621D-5246-CE48-2D7C13B3CB29}"/>
                    </a:ext>
                  </a:extLst>
                </p14:cNvPr>
                <p14:cNvContentPartPr/>
                <p14:nvPr/>
              </p14:nvContentPartPr>
              <p14:xfrm>
                <a:off x="656963" y="4622296"/>
                <a:ext cx="3823200" cy="105840"/>
              </p14:xfrm>
            </p:contentPart>
          </mc:Choice>
          <mc:Fallback xmlns="">
            <p:pic>
              <p:nvPicPr>
                <p:cNvPr id="81" name="Ink 80">
                  <a:extLst>
                    <a:ext uri="{FF2B5EF4-FFF2-40B4-BE49-F238E27FC236}">
                      <a16:creationId xmlns:a16="http://schemas.microsoft.com/office/drawing/2014/main" id="{BBC36AA5-621D-5246-CE48-2D7C13B3CB29}"/>
                    </a:ext>
                  </a:extLst>
                </p:cNvPr>
                <p:cNvPicPr/>
                <p:nvPr/>
              </p:nvPicPr>
              <p:blipFill>
                <a:blip r:embed="rId133"/>
                <a:stretch>
                  <a:fillRect/>
                </a:stretch>
              </p:blipFill>
              <p:spPr>
                <a:xfrm>
                  <a:off x="639323" y="4604656"/>
                  <a:ext cx="38588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82" name="Ink 81">
                  <a:extLst>
                    <a:ext uri="{FF2B5EF4-FFF2-40B4-BE49-F238E27FC236}">
                      <a16:creationId xmlns:a16="http://schemas.microsoft.com/office/drawing/2014/main" id="{10CA5F5A-77A8-CA6B-6082-F50B30B187FB}"/>
                    </a:ext>
                  </a:extLst>
                </p14:cNvPr>
                <p14:cNvContentPartPr/>
                <p14:nvPr/>
              </p14:nvContentPartPr>
              <p14:xfrm>
                <a:off x="721763" y="4824976"/>
                <a:ext cx="3774240" cy="97560"/>
              </p14:xfrm>
            </p:contentPart>
          </mc:Choice>
          <mc:Fallback xmlns="">
            <p:pic>
              <p:nvPicPr>
                <p:cNvPr id="82" name="Ink 81">
                  <a:extLst>
                    <a:ext uri="{FF2B5EF4-FFF2-40B4-BE49-F238E27FC236}">
                      <a16:creationId xmlns:a16="http://schemas.microsoft.com/office/drawing/2014/main" id="{10CA5F5A-77A8-CA6B-6082-F50B30B187FB}"/>
                    </a:ext>
                  </a:extLst>
                </p:cNvPr>
                <p:cNvPicPr/>
                <p:nvPr/>
              </p:nvPicPr>
              <p:blipFill>
                <a:blip r:embed="rId135"/>
                <a:stretch>
                  <a:fillRect/>
                </a:stretch>
              </p:blipFill>
              <p:spPr>
                <a:xfrm>
                  <a:off x="703763" y="4807336"/>
                  <a:ext cx="3809880" cy="133200"/>
                </a:xfrm>
                <a:prstGeom prst="rect">
                  <a:avLst/>
                </a:prstGeom>
              </p:spPr>
            </p:pic>
          </mc:Fallback>
        </mc:AlternateContent>
      </p:grpSp>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C3A35078-5C8B-4131-6F01-F8E74B71711E}"/>
                  </a:ext>
                </a:extLst>
              </p:cNvPr>
              <p:cNvSpPr txBox="1"/>
              <p:nvPr/>
            </p:nvSpPr>
            <p:spPr>
              <a:xfrm>
                <a:off x="819978" y="422411"/>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88" name="TextBox 87">
                <a:extLst>
                  <a:ext uri="{FF2B5EF4-FFF2-40B4-BE49-F238E27FC236}">
                    <a16:creationId xmlns:a16="http://schemas.microsoft.com/office/drawing/2014/main" id="{C3A35078-5C8B-4131-6F01-F8E74B71711E}"/>
                  </a:ext>
                </a:extLst>
              </p:cNvPr>
              <p:cNvSpPr txBox="1">
                <a:spLocks noRot="1" noChangeAspect="1" noMove="1" noResize="1" noEditPoints="1" noAdjustHandles="1" noChangeArrowheads="1" noChangeShapeType="1" noTextEdit="1"/>
              </p:cNvSpPr>
              <p:nvPr/>
            </p:nvSpPr>
            <p:spPr>
              <a:xfrm>
                <a:off x="819978" y="422411"/>
                <a:ext cx="1946751" cy="369332"/>
              </a:xfrm>
              <a:prstGeom prst="rect">
                <a:avLst/>
              </a:prstGeom>
              <a:blipFill>
                <a:blip r:embed="rId136"/>
                <a:stretch>
                  <a:fillRect b="-13115"/>
                </a:stretch>
              </a:blipFill>
            </p:spPr>
            <p:txBody>
              <a:bodyPr/>
              <a:lstStyle/>
              <a:p>
                <a:r>
                  <a:rPr lang="en-GB">
                    <a:noFill/>
                  </a:rPr>
                  <a:t> </a:t>
                </a:r>
              </a:p>
            </p:txBody>
          </p:sp>
        </mc:Fallback>
      </mc:AlternateContent>
    </p:spTree>
    <p:extLst>
      <p:ext uri="{BB962C8B-B14F-4D97-AF65-F5344CB8AC3E}">
        <p14:creationId xmlns:p14="http://schemas.microsoft.com/office/powerpoint/2010/main" val="1976501073"/>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Straight Connector 239">
            <a:extLst>
              <a:ext uri="{FF2B5EF4-FFF2-40B4-BE49-F238E27FC236}">
                <a16:creationId xmlns:a16="http://schemas.microsoft.com/office/drawing/2014/main" id="{18156179-32D1-1B48-855B-474EAD2E1BC2}"/>
              </a:ext>
            </a:extLst>
          </p:cNvPr>
          <p:cNvCxnSpPr/>
          <p:nvPr/>
        </p:nvCxnSpPr>
        <p:spPr>
          <a:xfrm>
            <a:off x="4845326" y="201579"/>
            <a:ext cx="0" cy="5006136"/>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4761061" y="46767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4761061" y="202399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761061" y="352614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4770537"/>
              </a:xfrm>
              <a:prstGeom prst="rect">
                <a:avLst/>
              </a:prstGeom>
              <a:solidFill>
                <a:schemeClr val="accent6">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 then answer these:</a:t>
                </a:r>
              </a:p>
              <a:p>
                <a:endParaRPr lang="en-GB" sz="1600"/>
              </a:p>
              <a:p>
                <a:r>
                  <a:rPr lang="en-GB" sz="1600" b="1"/>
                  <a:t>1</a:t>
                </a:r>
                <a:r>
                  <a:rPr lang="en-GB" sz="1600"/>
                  <a:t>. Would it have mattered if </a:t>
                </a:r>
                <a14:m>
                  <m:oMath xmlns:m="http://schemas.openxmlformats.org/officeDocument/2006/math">
                    <m:r>
                      <a:rPr lang="en-GB" sz="1600" b="0" i="1" smtClean="0">
                        <a:latin typeface="Cambria Math" panose="02040503050406030204" pitchFamily="18" charset="0"/>
                      </a:rPr>
                      <m:t>2</m:t>
                    </m:r>
                    <m:r>
                      <a:rPr lang="en-GB" sz="1600" b="0" i="1" smtClean="0">
                        <a:latin typeface="Cambria Math" panose="02040503050406030204" pitchFamily="18" charset="0"/>
                      </a:rPr>
                      <m:t>𝑥</m:t>
                    </m:r>
                    <m:r>
                      <a:rPr lang="en-GB" sz="1600" b="0" i="1" smtClean="0">
                        <a:latin typeface="Cambria Math" panose="02040503050406030204" pitchFamily="18" charset="0"/>
                      </a:rPr>
                      <m:t>−7</m:t>
                    </m:r>
                  </m:oMath>
                </a14:m>
                <a:r>
                  <a:rPr lang="en-GB" sz="1600"/>
                  <a:t> was down the side and </a:t>
                </a:r>
                <a14:m>
                  <m:oMath xmlns:m="http://schemas.openxmlformats.org/officeDocument/2006/math">
                    <m:r>
                      <a:rPr lang="en-GB" sz="1600" b="0" i="1" smtClean="0">
                        <a:latin typeface="Cambria Math" panose="02040503050406030204" pitchFamily="18" charset="0"/>
                      </a:rPr>
                      <m:t>3</m:t>
                    </m:r>
                    <m:r>
                      <a:rPr lang="en-GB" sz="1600" b="0" i="1" smtClean="0">
                        <a:latin typeface="Cambria Math" panose="02040503050406030204" pitchFamily="18" charset="0"/>
                      </a:rPr>
                      <m:t>𝑥</m:t>
                    </m:r>
                    <m:r>
                      <a:rPr lang="en-GB" sz="1600" b="0" i="1" smtClean="0">
                        <a:latin typeface="Cambria Math" panose="02040503050406030204" pitchFamily="18" charset="0"/>
                      </a:rPr>
                      <m:t>+5</m:t>
                    </m:r>
                  </m:oMath>
                </a14:m>
                <a:r>
                  <a:rPr lang="en-GB" sz="1600"/>
                  <a:t> along the top instead?</a:t>
                </a:r>
              </a:p>
              <a:p>
                <a:endParaRPr lang="en-GB" sz="1600"/>
              </a:p>
              <a:p>
                <a:r>
                  <a:rPr lang="en-GB" sz="1600" b="1"/>
                  <a:t>2. </a:t>
                </a:r>
                <a:r>
                  <a:rPr lang="en-GB" sz="1600"/>
                  <a:t>Why do you think some students incorrectly put -2 in the bottom-right box?</a:t>
                </a:r>
              </a:p>
              <a:p>
                <a:endParaRPr lang="en-GB" sz="1600"/>
              </a:p>
              <a:p>
                <a:r>
                  <a:rPr lang="en-GB" sz="1600" b="1"/>
                  <a:t>3. </a:t>
                </a:r>
                <a:r>
                  <a:rPr lang="en-GB" sz="1600"/>
                  <a:t>Why didn't the </a:t>
                </a:r>
                <a14:m>
                  <m:oMath xmlns:m="http://schemas.openxmlformats.org/officeDocument/2006/math">
                    <m:r>
                      <a:rPr lang="en-GB" sz="1600" b="0" i="1" smtClean="0">
                        <a:latin typeface="Cambria Math" panose="02040503050406030204" pitchFamily="18" charset="0"/>
                      </a:rPr>
                      <m:t>6</m:t>
                    </m:r>
                    <m:sSup>
                      <m:sSupPr>
                        <m:ctrlPr>
                          <a:rPr lang="en-GB" sz="1600" b="0" i="1" smtClean="0">
                            <a:latin typeface="Cambria Math" panose="02040503050406030204" pitchFamily="18" charset="0"/>
                          </a:rPr>
                        </m:ctrlPr>
                      </m:sSupPr>
                      <m:e>
                        <m:r>
                          <a:rPr lang="en-GB" sz="1600" b="0" i="1" smtClean="0">
                            <a:latin typeface="Cambria Math" panose="02040503050406030204" pitchFamily="18" charset="0"/>
                          </a:rPr>
                          <m:t>𝑥</m:t>
                        </m:r>
                      </m:e>
                      <m:sup>
                        <m:r>
                          <a:rPr lang="en-GB" sz="1600" b="0" i="1" smtClean="0">
                            <a:latin typeface="Cambria Math" panose="02040503050406030204" pitchFamily="18" charset="0"/>
                          </a:rPr>
                          <m:t>2</m:t>
                        </m:r>
                      </m:sup>
                    </m:sSup>
                  </m:oMath>
                </a14:m>
                <a:r>
                  <a:rPr lang="en-GB" sz="1600"/>
                  <a:t> also get combined with the </a:t>
                </a:r>
                <a14:m>
                  <m:oMath xmlns:m="http://schemas.openxmlformats.org/officeDocument/2006/math">
                    <m:r>
                      <a:rPr lang="en-GB" sz="1600" b="0" i="1" smtClean="0">
                        <a:latin typeface="Cambria Math" panose="02040503050406030204" pitchFamily="18" charset="0"/>
                      </a:rPr>
                      <m:t>𝑥</m:t>
                    </m:r>
                  </m:oMath>
                </a14:m>
                <a:r>
                  <a:rPr lang="en-GB" sz="1600"/>
                  <a:t>-terms in step 4?</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608221" y="119017"/>
                <a:ext cx="2535552" cy="4770537"/>
              </a:xfrm>
              <a:prstGeom prst="rect">
                <a:avLst/>
              </a:prstGeom>
              <a:blipFill>
                <a:blip r:embed="rId2"/>
                <a:stretch>
                  <a:fillRect l="-1202" t="-384" r="-2163" b="-767"/>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704E5188-2C1F-75CA-E8AA-FB183B6BA6FD}"/>
              </a:ext>
            </a:extLst>
          </p:cNvPr>
          <p:cNvSpPr txBox="1"/>
          <p:nvPr/>
        </p:nvSpPr>
        <p:spPr>
          <a:xfrm>
            <a:off x="0" y="0"/>
            <a:ext cx="2061783" cy="369332"/>
          </a:xfrm>
          <a:prstGeom prst="rect">
            <a:avLst/>
          </a:prstGeom>
          <a:noFill/>
        </p:spPr>
        <p:txBody>
          <a:bodyPr wrap="none" rtlCol="0">
            <a:spAutoFit/>
          </a:bodyPr>
          <a:lstStyle/>
          <a:p>
            <a:r>
              <a:rPr lang="en-GB"/>
              <a:t>Expand and simplify</a:t>
            </a: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08AB5DED-D669-1827-32C0-33D75D1F3C0B}"/>
                  </a:ext>
                </a:extLst>
              </p:cNvPr>
              <p:cNvSpPr txBox="1"/>
              <p:nvPr/>
            </p:nvSpPr>
            <p:spPr>
              <a:xfrm>
                <a:off x="551615" y="462167"/>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60" name="TextBox 59">
                <a:extLst>
                  <a:ext uri="{FF2B5EF4-FFF2-40B4-BE49-F238E27FC236}">
                    <a16:creationId xmlns:a16="http://schemas.microsoft.com/office/drawing/2014/main" id="{08AB5DED-D669-1827-32C0-33D75D1F3C0B}"/>
                  </a:ext>
                </a:extLst>
              </p:cNvPr>
              <p:cNvSpPr txBox="1">
                <a:spLocks noRot="1" noChangeAspect="1" noMove="1" noResize="1" noEditPoints="1" noAdjustHandles="1" noChangeArrowheads="1" noChangeShapeType="1" noTextEdit="1"/>
              </p:cNvSpPr>
              <p:nvPr/>
            </p:nvSpPr>
            <p:spPr>
              <a:xfrm>
                <a:off x="551615" y="462167"/>
                <a:ext cx="1946751" cy="369332"/>
              </a:xfrm>
              <a:prstGeom prst="rect">
                <a:avLst/>
              </a:prstGeom>
              <a:blipFill>
                <a:blip r:embed="rId3"/>
                <a:stretch>
                  <a:fillRect b="-13333"/>
                </a:stretch>
              </a:blipFill>
            </p:spPr>
            <p:txBody>
              <a:bodyPr/>
              <a:lstStyle/>
              <a:p>
                <a:r>
                  <a:rPr lang="en-GB">
                    <a:noFill/>
                  </a:rPr>
                  <a:t> </a:t>
                </a:r>
              </a:p>
            </p:txBody>
          </p:sp>
        </mc:Fallback>
      </mc:AlternateContent>
      <p:grpSp>
        <p:nvGrpSpPr>
          <p:cNvPr id="61" name="Group 60">
            <a:extLst>
              <a:ext uri="{FF2B5EF4-FFF2-40B4-BE49-F238E27FC236}">
                <a16:creationId xmlns:a16="http://schemas.microsoft.com/office/drawing/2014/main" id="{C3424DB9-356C-475C-B22B-B32CB8A5B53C}"/>
              </a:ext>
            </a:extLst>
          </p:cNvPr>
          <p:cNvGrpSpPr/>
          <p:nvPr/>
        </p:nvGrpSpPr>
        <p:grpSpPr>
          <a:xfrm>
            <a:off x="423880"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4">
              <p14:nvContentPartPr>
                <p14:cNvPr id="62" name="Ink 61">
                  <a:extLst>
                    <a:ext uri="{FF2B5EF4-FFF2-40B4-BE49-F238E27FC236}">
                      <a16:creationId xmlns:a16="http://schemas.microsoft.com/office/drawing/2014/main" id="{86456C67-0E02-2FED-67D9-A4BB584AD487}"/>
                    </a:ext>
                  </a:extLst>
                </p14:cNvPr>
                <p14:cNvContentPartPr/>
                <p14:nvPr/>
              </p14:nvContentPartPr>
              <p14:xfrm>
                <a:off x="692243" y="1584256"/>
                <a:ext cx="157680" cy="303840"/>
              </p14:xfrm>
            </p:contentPart>
          </mc:Choice>
          <mc:Fallback xmlns="">
            <p:pic>
              <p:nvPicPr>
                <p:cNvPr id="62" name="Ink 61">
                  <a:extLst>
                    <a:ext uri="{FF2B5EF4-FFF2-40B4-BE49-F238E27FC236}">
                      <a16:creationId xmlns:a16="http://schemas.microsoft.com/office/drawing/2014/main" id="{86456C67-0E02-2FED-67D9-A4BB584AD487}"/>
                    </a:ext>
                  </a:extLst>
                </p:cNvPr>
                <p:cNvPicPr/>
                <p:nvPr/>
              </p:nvPicPr>
              <p:blipFill>
                <a:blip r:embed="rId5"/>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3" name="Ink 62">
                  <a:extLst>
                    <a:ext uri="{FF2B5EF4-FFF2-40B4-BE49-F238E27FC236}">
                      <a16:creationId xmlns:a16="http://schemas.microsoft.com/office/drawing/2014/main" id="{6C56964C-C0BD-6CEA-C682-77C04B0EE102}"/>
                    </a:ext>
                  </a:extLst>
                </p14:cNvPr>
                <p14:cNvContentPartPr/>
                <p14:nvPr/>
              </p14:nvContentPartPr>
              <p14:xfrm>
                <a:off x="927323" y="1703416"/>
                <a:ext cx="136800" cy="197280"/>
              </p14:xfrm>
            </p:contentPart>
          </mc:Choice>
          <mc:Fallback xmlns="">
            <p:pic>
              <p:nvPicPr>
                <p:cNvPr id="63" name="Ink 62">
                  <a:extLst>
                    <a:ext uri="{FF2B5EF4-FFF2-40B4-BE49-F238E27FC236}">
                      <a16:creationId xmlns:a16="http://schemas.microsoft.com/office/drawing/2014/main" id="{6C56964C-C0BD-6CEA-C682-77C04B0EE102}"/>
                    </a:ext>
                  </a:extLst>
                </p:cNvPr>
                <p:cNvPicPr/>
                <p:nvPr/>
              </p:nvPicPr>
              <p:blipFill>
                <a:blip r:embed="rId7"/>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4" name="Ink 63">
                  <a:extLst>
                    <a:ext uri="{FF2B5EF4-FFF2-40B4-BE49-F238E27FC236}">
                      <a16:creationId xmlns:a16="http://schemas.microsoft.com/office/drawing/2014/main" id="{7B51F5AE-4C93-809A-E57B-8CEF1131BCE4}"/>
                    </a:ext>
                  </a:extLst>
                </p14:cNvPr>
                <p14:cNvContentPartPr/>
                <p14:nvPr/>
              </p14:nvContentPartPr>
              <p14:xfrm>
                <a:off x="1083203" y="1687216"/>
                <a:ext cx="115920" cy="163080"/>
              </p14:xfrm>
            </p:contentPart>
          </mc:Choice>
          <mc:Fallback xmlns="">
            <p:pic>
              <p:nvPicPr>
                <p:cNvPr id="64" name="Ink 63">
                  <a:extLst>
                    <a:ext uri="{FF2B5EF4-FFF2-40B4-BE49-F238E27FC236}">
                      <a16:creationId xmlns:a16="http://schemas.microsoft.com/office/drawing/2014/main" id="{7B51F5AE-4C93-809A-E57B-8CEF1131BCE4}"/>
                    </a:ext>
                  </a:extLst>
                </p:cNvPr>
                <p:cNvPicPr/>
                <p:nvPr/>
              </p:nvPicPr>
              <p:blipFill>
                <a:blip r:embed="rId9"/>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5" name="Ink 64">
                  <a:extLst>
                    <a:ext uri="{FF2B5EF4-FFF2-40B4-BE49-F238E27FC236}">
                      <a16:creationId xmlns:a16="http://schemas.microsoft.com/office/drawing/2014/main" id="{FE868D98-71F9-FFC4-2778-8CCAE4DBA0A1}"/>
                    </a:ext>
                  </a:extLst>
                </p14:cNvPr>
                <p14:cNvContentPartPr/>
                <p14:nvPr/>
              </p14:nvContentPartPr>
              <p14:xfrm>
                <a:off x="760643" y="2237296"/>
                <a:ext cx="147240" cy="245520"/>
              </p14:xfrm>
            </p:contentPart>
          </mc:Choice>
          <mc:Fallback xmlns="">
            <p:pic>
              <p:nvPicPr>
                <p:cNvPr id="65" name="Ink 64">
                  <a:extLst>
                    <a:ext uri="{FF2B5EF4-FFF2-40B4-BE49-F238E27FC236}">
                      <a16:creationId xmlns:a16="http://schemas.microsoft.com/office/drawing/2014/main" id="{FE868D98-71F9-FFC4-2778-8CCAE4DBA0A1}"/>
                    </a:ext>
                  </a:extLst>
                </p:cNvPr>
                <p:cNvPicPr/>
                <p:nvPr/>
              </p:nvPicPr>
              <p:blipFill>
                <a:blip r:embed="rId11"/>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6" name="Ink 65">
                  <a:extLst>
                    <a:ext uri="{FF2B5EF4-FFF2-40B4-BE49-F238E27FC236}">
                      <a16:creationId xmlns:a16="http://schemas.microsoft.com/office/drawing/2014/main" id="{7A72D61B-F612-2B6F-47C6-4C0F72ED0994}"/>
                    </a:ext>
                  </a:extLst>
                </p14:cNvPr>
                <p14:cNvContentPartPr/>
                <p14:nvPr/>
              </p14:nvContentPartPr>
              <p14:xfrm>
                <a:off x="819683" y="2228296"/>
                <a:ext cx="156960" cy="31320"/>
              </p14:xfrm>
            </p:contentPart>
          </mc:Choice>
          <mc:Fallback xmlns="">
            <p:pic>
              <p:nvPicPr>
                <p:cNvPr id="66" name="Ink 65">
                  <a:extLst>
                    <a:ext uri="{FF2B5EF4-FFF2-40B4-BE49-F238E27FC236}">
                      <a16:creationId xmlns:a16="http://schemas.microsoft.com/office/drawing/2014/main" id="{7A72D61B-F612-2B6F-47C6-4C0F72ED0994}"/>
                    </a:ext>
                  </a:extLst>
                </p:cNvPr>
                <p:cNvPicPr/>
                <p:nvPr/>
              </p:nvPicPr>
              <p:blipFill>
                <a:blip r:embed="rId13"/>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7" name="Ink 66">
                  <a:extLst>
                    <a:ext uri="{FF2B5EF4-FFF2-40B4-BE49-F238E27FC236}">
                      <a16:creationId xmlns:a16="http://schemas.microsoft.com/office/drawing/2014/main" id="{FC25F482-0A18-3EA3-0247-4F302C6E86E2}"/>
                    </a:ext>
                  </a:extLst>
                </p14:cNvPr>
                <p14:cNvContentPartPr/>
                <p14:nvPr/>
              </p14:nvContentPartPr>
              <p14:xfrm>
                <a:off x="1795283" y="1056136"/>
                <a:ext cx="189360" cy="162720"/>
              </p14:xfrm>
            </p:contentPart>
          </mc:Choice>
          <mc:Fallback xmlns="">
            <p:pic>
              <p:nvPicPr>
                <p:cNvPr id="67" name="Ink 66">
                  <a:extLst>
                    <a:ext uri="{FF2B5EF4-FFF2-40B4-BE49-F238E27FC236}">
                      <a16:creationId xmlns:a16="http://schemas.microsoft.com/office/drawing/2014/main" id="{FC25F482-0A18-3EA3-0247-4F302C6E86E2}"/>
                    </a:ext>
                  </a:extLst>
                </p:cNvPr>
                <p:cNvPicPr/>
                <p:nvPr/>
              </p:nvPicPr>
              <p:blipFill>
                <a:blip r:embed="rId15"/>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8" name="Ink 67">
                  <a:extLst>
                    <a:ext uri="{FF2B5EF4-FFF2-40B4-BE49-F238E27FC236}">
                      <a16:creationId xmlns:a16="http://schemas.microsoft.com/office/drawing/2014/main" id="{6B66517A-403B-F9D8-5534-9E3E6862A7F8}"/>
                    </a:ext>
                  </a:extLst>
                </p14:cNvPr>
                <p14:cNvContentPartPr/>
                <p14:nvPr/>
              </p14:nvContentPartPr>
              <p14:xfrm>
                <a:off x="2036843" y="1074496"/>
                <a:ext cx="122400" cy="163440"/>
              </p14:xfrm>
            </p:contentPart>
          </mc:Choice>
          <mc:Fallback xmlns="">
            <p:pic>
              <p:nvPicPr>
                <p:cNvPr id="68" name="Ink 67">
                  <a:extLst>
                    <a:ext uri="{FF2B5EF4-FFF2-40B4-BE49-F238E27FC236}">
                      <a16:creationId xmlns:a16="http://schemas.microsoft.com/office/drawing/2014/main" id="{6B66517A-403B-F9D8-5534-9E3E6862A7F8}"/>
                    </a:ext>
                  </a:extLst>
                </p:cNvPr>
                <p:cNvPicPr/>
                <p:nvPr/>
              </p:nvPicPr>
              <p:blipFill>
                <a:blip r:embed="rId17"/>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9" name="Ink 68">
                  <a:extLst>
                    <a:ext uri="{FF2B5EF4-FFF2-40B4-BE49-F238E27FC236}">
                      <a16:creationId xmlns:a16="http://schemas.microsoft.com/office/drawing/2014/main" id="{3E5583B7-B930-4A36-53A9-43FAF470DD48}"/>
                    </a:ext>
                  </a:extLst>
                </p14:cNvPr>
                <p14:cNvContentPartPr/>
                <p14:nvPr/>
              </p14:nvContentPartPr>
              <p14:xfrm>
                <a:off x="2175443" y="1059376"/>
                <a:ext cx="144360" cy="150840"/>
              </p14:xfrm>
            </p:contentPart>
          </mc:Choice>
          <mc:Fallback xmlns="">
            <p:pic>
              <p:nvPicPr>
                <p:cNvPr id="69" name="Ink 68">
                  <a:extLst>
                    <a:ext uri="{FF2B5EF4-FFF2-40B4-BE49-F238E27FC236}">
                      <a16:creationId xmlns:a16="http://schemas.microsoft.com/office/drawing/2014/main" id="{3E5583B7-B930-4A36-53A9-43FAF470DD48}"/>
                    </a:ext>
                  </a:extLst>
                </p:cNvPr>
                <p:cNvPicPr/>
                <p:nvPr/>
              </p:nvPicPr>
              <p:blipFill>
                <a:blip r:embed="rId19"/>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0" name="Ink 69">
                  <a:extLst>
                    <a:ext uri="{FF2B5EF4-FFF2-40B4-BE49-F238E27FC236}">
                      <a16:creationId xmlns:a16="http://schemas.microsoft.com/office/drawing/2014/main" id="{C825A30B-5154-D42A-9EFB-9B18A28400E1}"/>
                    </a:ext>
                  </a:extLst>
                </p14:cNvPr>
                <p14:cNvContentPartPr/>
                <p14:nvPr/>
              </p14:nvContentPartPr>
              <p14:xfrm>
                <a:off x="2828843" y="1055056"/>
                <a:ext cx="165240" cy="24120"/>
              </p14:xfrm>
            </p:contentPart>
          </mc:Choice>
          <mc:Fallback xmlns="">
            <p:pic>
              <p:nvPicPr>
                <p:cNvPr id="70" name="Ink 69">
                  <a:extLst>
                    <a:ext uri="{FF2B5EF4-FFF2-40B4-BE49-F238E27FC236}">
                      <a16:creationId xmlns:a16="http://schemas.microsoft.com/office/drawing/2014/main" id="{C825A30B-5154-D42A-9EFB-9B18A28400E1}"/>
                    </a:ext>
                  </a:extLst>
                </p:cNvPr>
                <p:cNvPicPr/>
                <p:nvPr/>
              </p:nvPicPr>
              <p:blipFill>
                <a:blip r:embed="rId21"/>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1" name="Ink 70">
                  <a:extLst>
                    <a:ext uri="{FF2B5EF4-FFF2-40B4-BE49-F238E27FC236}">
                      <a16:creationId xmlns:a16="http://schemas.microsoft.com/office/drawing/2014/main" id="{57C2E335-C313-FC6D-AECD-F48713B3DA08}"/>
                    </a:ext>
                  </a:extLst>
                </p14:cNvPr>
                <p14:cNvContentPartPr/>
                <p14:nvPr/>
              </p14:nvContentPartPr>
              <p14:xfrm>
                <a:off x="3138803" y="913216"/>
                <a:ext cx="182520" cy="259920"/>
              </p14:xfrm>
            </p:contentPart>
          </mc:Choice>
          <mc:Fallback xmlns="">
            <p:pic>
              <p:nvPicPr>
                <p:cNvPr id="71" name="Ink 70">
                  <a:extLst>
                    <a:ext uri="{FF2B5EF4-FFF2-40B4-BE49-F238E27FC236}">
                      <a16:creationId xmlns:a16="http://schemas.microsoft.com/office/drawing/2014/main" id="{57C2E335-C313-FC6D-AECD-F48713B3DA08}"/>
                    </a:ext>
                  </a:extLst>
                </p:cNvPr>
                <p:cNvPicPr/>
                <p:nvPr/>
              </p:nvPicPr>
              <p:blipFill>
                <a:blip r:embed="rId23"/>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2" name="Ink 71">
                  <a:extLst>
                    <a:ext uri="{FF2B5EF4-FFF2-40B4-BE49-F238E27FC236}">
                      <a16:creationId xmlns:a16="http://schemas.microsoft.com/office/drawing/2014/main" id="{40BA64C1-A0A1-E062-3674-4CA903CEFAC7}"/>
                    </a:ext>
                  </a:extLst>
                </p14:cNvPr>
                <p14:cNvContentPartPr/>
                <p14:nvPr/>
              </p14:nvContentPartPr>
              <p14:xfrm>
                <a:off x="3157523" y="1043536"/>
                <a:ext cx="230760" cy="47880"/>
              </p14:xfrm>
            </p:contentPart>
          </mc:Choice>
          <mc:Fallback xmlns="">
            <p:pic>
              <p:nvPicPr>
                <p:cNvPr id="72" name="Ink 71">
                  <a:extLst>
                    <a:ext uri="{FF2B5EF4-FFF2-40B4-BE49-F238E27FC236}">
                      <a16:creationId xmlns:a16="http://schemas.microsoft.com/office/drawing/2014/main" id="{40BA64C1-A0A1-E062-3674-4CA903CEFAC7}"/>
                    </a:ext>
                  </a:extLst>
                </p:cNvPr>
                <p:cNvPicPr/>
                <p:nvPr/>
              </p:nvPicPr>
              <p:blipFill>
                <a:blip r:embed="rId25"/>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3" name="Ink 72">
                  <a:extLst>
                    <a:ext uri="{FF2B5EF4-FFF2-40B4-BE49-F238E27FC236}">
                      <a16:creationId xmlns:a16="http://schemas.microsoft.com/office/drawing/2014/main" id="{28FCD3F7-EEF0-6D56-0AAB-A6D222BC9AA2}"/>
                    </a:ext>
                  </a:extLst>
                </p14:cNvPr>
                <p14:cNvContentPartPr/>
                <p14:nvPr/>
              </p14:nvContentPartPr>
              <p14:xfrm>
                <a:off x="1466243" y="1297336"/>
                <a:ext cx="2396520" cy="1495440"/>
              </p14:xfrm>
            </p:contentPart>
          </mc:Choice>
          <mc:Fallback xmlns="">
            <p:pic>
              <p:nvPicPr>
                <p:cNvPr id="73" name="Ink 72">
                  <a:extLst>
                    <a:ext uri="{FF2B5EF4-FFF2-40B4-BE49-F238E27FC236}">
                      <a16:creationId xmlns:a16="http://schemas.microsoft.com/office/drawing/2014/main" id="{28FCD3F7-EEF0-6D56-0AAB-A6D222BC9AA2}"/>
                    </a:ext>
                  </a:extLst>
                </p:cNvPr>
                <p:cNvPicPr/>
                <p:nvPr/>
              </p:nvPicPr>
              <p:blipFill>
                <a:blip r:embed="rId27"/>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4" name="Ink 73">
                  <a:extLst>
                    <a:ext uri="{FF2B5EF4-FFF2-40B4-BE49-F238E27FC236}">
                      <a16:creationId xmlns:a16="http://schemas.microsoft.com/office/drawing/2014/main" id="{522A3D2C-AA98-F557-4DE2-362ED21B5CC6}"/>
                    </a:ext>
                  </a:extLst>
                </p14:cNvPr>
                <p14:cNvContentPartPr/>
                <p14:nvPr/>
              </p14:nvContentPartPr>
              <p14:xfrm>
                <a:off x="2596643" y="1467616"/>
                <a:ext cx="27000" cy="1240200"/>
              </p14:xfrm>
            </p:contentPart>
          </mc:Choice>
          <mc:Fallback xmlns="">
            <p:pic>
              <p:nvPicPr>
                <p:cNvPr id="74" name="Ink 73">
                  <a:extLst>
                    <a:ext uri="{FF2B5EF4-FFF2-40B4-BE49-F238E27FC236}">
                      <a16:creationId xmlns:a16="http://schemas.microsoft.com/office/drawing/2014/main" id="{522A3D2C-AA98-F557-4DE2-362ED21B5CC6}"/>
                    </a:ext>
                  </a:extLst>
                </p:cNvPr>
                <p:cNvPicPr/>
                <p:nvPr/>
              </p:nvPicPr>
              <p:blipFill>
                <a:blip r:embed="rId29"/>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5" name="Ink 74">
                  <a:extLst>
                    <a:ext uri="{FF2B5EF4-FFF2-40B4-BE49-F238E27FC236}">
                      <a16:creationId xmlns:a16="http://schemas.microsoft.com/office/drawing/2014/main" id="{42A8BF60-695E-B636-179B-B7608E837869}"/>
                    </a:ext>
                  </a:extLst>
                </p14:cNvPr>
                <p14:cNvContentPartPr/>
                <p14:nvPr/>
              </p14:nvContentPartPr>
              <p14:xfrm>
                <a:off x="1534283" y="2068456"/>
                <a:ext cx="2238480" cy="68040"/>
              </p14:xfrm>
            </p:contentPart>
          </mc:Choice>
          <mc:Fallback xmlns="">
            <p:pic>
              <p:nvPicPr>
                <p:cNvPr id="75" name="Ink 74">
                  <a:extLst>
                    <a:ext uri="{FF2B5EF4-FFF2-40B4-BE49-F238E27FC236}">
                      <a16:creationId xmlns:a16="http://schemas.microsoft.com/office/drawing/2014/main" id="{42A8BF60-695E-B636-179B-B7608E837869}"/>
                    </a:ext>
                  </a:extLst>
                </p:cNvPr>
                <p:cNvPicPr/>
                <p:nvPr/>
              </p:nvPicPr>
              <p:blipFill>
                <a:blip r:embed="rId31"/>
                <a:stretch>
                  <a:fillRect/>
                </a:stretch>
              </p:blipFill>
              <p:spPr>
                <a:xfrm>
                  <a:off x="1516283" y="2050816"/>
                  <a:ext cx="2274120" cy="103680"/>
                </a:xfrm>
                <a:prstGeom prst="rect">
                  <a:avLst/>
                </a:prstGeom>
              </p:spPr>
            </p:pic>
          </mc:Fallback>
        </mc:AlternateContent>
      </p:grpSp>
      <p:grpSp>
        <p:nvGrpSpPr>
          <p:cNvPr id="76" name="Group 75">
            <a:extLst>
              <a:ext uri="{FF2B5EF4-FFF2-40B4-BE49-F238E27FC236}">
                <a16:creationId xmlns:a16="http://schemas.microsoft.com/office/drawing/2014/main" id="{0751CE1F-CF8D-9310-F7E1-6CFE7F3222EB}"/>
              </a:ext>
            </a:extLst>
          </p:cNvPr>
          <p:cNvGrpSpPr/>
          <p:nvPr/>
        </p:nvGrpSpPr>
        <p:grpSpPr>
          <a:xfrm>
            <a:off x="1476520" y="1604056"/>
            <a:ext cx="752760" cy="405000"/>
            <a:chOff x="1744883" y="1604056"/>
            <a:chExt cx="752760" cy="405000"/>
          </a:xfrm>
        </p:grpSpPr>
        <mc:AlternateContent xmlns:mc="http://schemas.openxmlformats.org/markup-compatibility/2006" xmlns:p14="http://schemas.microsoft.com/office/powerpoint/2010/main">
          <mc:Choice Requires="p14">
            <p:contentPart p14:bwMode="auto" r:id="rId32">
              <p14:nvContentPartPr>
                <p14:cNvPr id="77" name="Ink 76">
                  <a:extLst>
                    <a:ext uri="{FF2B5EF4-FFF2-40B4-BE49-F238E27FC236}">
                      <a16:creationId xmlns:a16="http://schemas.microsoft.com/office/drawing/2014/main" id="{86718752-4BB1-4112-029A-D29B6F687451}"/>
                    </a:ext>
                  </a:extLst>
                </p14:cNvPr>
                <p14:cNvContentPartPr/>
                <p14:nvPr/>
              </p14:nvContentPartPr>
              <p14:xfrm>
                <a:off x="1782683" y="1655536"/>
                <a:ext cx="13320" cy="21600"/>
              </p14:xfrm>
            </p:contentPart>
          </mc:Choice>
          <mc:Fallback xmlns="">
            <p:pic>
              <p:nvPicPr>
                <p:cNvPr id="77" name="Ink 76">
                  <a:extLst>
                    <a:ext uri="{FF2B5EF4-FFF2-40B4-BE49-F238E27FC236}">
                      <a16:creationId xmlns:a16="http://schemas.microsoft.com/office/drawing/2014/main" id="{86718752-4BB1-4112-029A-D29B6F687451}"/>
                    </a:ext>
                  </a:extLst>
                </p:cNvPr>
                <p:cNvPicPr/>
                <p:nvPr/>
              </p:nvPicPr>
              <p:blipFill>
                <a:blip r:embed="rId33"/>
                <a:stretch>
                  <a:fillRect/>
                </a:stretch>
              </p:blipFill>
              <p:spPr>
                <a:xfrm>
                  <a:off x="1764683" y="1637536"/>
                  <a:ext cx="48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8" name="Ink 77">
                  <a:extLst>
                    <a:ext uri="{FF2B5EF4-FFF2-40B4-BE49-F238E27FC236}">
                      <a16:creationId xmlns:a16="http://schemas.microsoft.com/office/drawing/2014/main" id="{A3B51457-8BA1-C205-7AFE-F894517A46C4}"/>
                    </a:ext>
                  </a:extLst>
                </p14:cNvPr>
                <p14:cNvContentPartPr/>
                <p14:nvPr/>
              </p14:nvContentPartPr>
              <p14:xfrm>
                <a:off x="1744883" y="1604056"/>
                <a:ext cx="159480" cy="348480"/>
              </p14:xfrm>
            </p:contentPart>
          </mc:Choice>
          <mc:Fallback xmlns="">
            <p:pic>
              <p:nvPicPr>
                <p:cNvPr id="78" name="Ink 77">
                  <a:extLst>
                    <a:ext uri="{FF2B5EF4-FFF2-40B4-BE49-F238E27FC236}">
                      <a16:creationId xmlns:a16="http://schemas.microsoft.com/office/drawing/2014/main" id="{A3B51457-8BA1-C205-7AFE-F894517A46C4}"/>
                    </a:ext>
                  </a:extLst>
                </p:cNvPr>
                <p:cNvPicPr/>
                <p:nvPr/>
              </p:nvPicPr>
              <p:blipFill>
                <a:blip r:embed="rId35"/>
                <a:stretch>
                  <a:fillRect/>
                </a:stretch>
              </p:blipFill>
              <p:spPr>
                <a:xfrm>
                  <a:off x="1726883" y="1586416"/>
                  <a:ext cx="19512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9" name="Ink 78">
                  <a:extLst>
                    <a:ext uri="{FF2B5EF4-FFF2-40B4-BE49-F238E27FC236}">
                      <a16:creationId xmlns:a16="http://schemas.microsoft.com/office/drawing/2014/main" id="{F61D2034-1017-CE64-C3B5-1525CB46122A}"/>
                    </a:ext>
                  </a:extLst>
                </p14:cNvPr>
                <p14:cNvContentPartPr/>
                <p14:nvPr/>
              </p14:nvContentPartPr>
              <p14:xfrm>
                <a:off x="1998683" y="1816096"/>
                <a:ext cx="150120" cy="192960"/>
              </p14:xfrm>
            </p:contentPart>
          </mc:Choice>
          <mc:Fallback xmlns="">
            <p:pic>
              <p:nvPicPr>
                <p:cNvPr id="79" name="Ink 78">
                  <a:extLst>
                    <a:ext uri="{FF2B5EF4-FFF2-40B4-BE49-F238E27FC236}">
                      <a16:creationId xmlns:a16="http://schemas.microsoft.com/office/drawing/2014/main" id="{F61D2034-1017-CE64-C3B5-1525CB46122A}"/>
                    </a:ext>
                  </a:extLst>
                </p:cNvPr>
                <p:cNvPicPr/>
                <p:nvPr/>
              </p:nvPicPr>
              <p:blipFill>
                <a:blip r:embed="rId37"/>
                <a:stretch>
                  <a:fillRect/>
                </a:stretch>
              </p:blipFill>
              <p:spPr>
                <a:xfrm>
                  <a:off x="1980683" y="1798096"/>
                  <a:ext cx="1857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0" name="Ink 79">
                  <a:extLst>
                    <a:ext uri="{FF2B5EF4-FFF2-40B4-BE49-F238E27FC236}">
                      <a16:creationId xmlns:a16="http://schemas.microsoft.com/office/drawing/2014/main" id="{D1E70B65-843B-D7B9-E74C-B62AD3442AF0}"/>
                    </a:ext>
                  </a:extLst>
                </p14:cNvPr>
                <p14:cNvContentPartPr/>
                <p14:nvPr/>
              </p14:nvContentPartPr>
              <p14:xfrm>
                <a:off x="2165363" y="1808176"/>
                <a:ext cx="167760" cy="149760"/>
              </p14:xfrm>
            </p:contentPart>
          </mc:Choice>
          <mc:Fallback xmlns="">
            <p:pic>
              <p:nvPicPr>
                <p:cNvPr id="80" name="Ink 79">
                  <a:extLst>
                    <a:ext uri="{FF2B5EF4-FFF2-40B4-BE49-F238E27FC236}">
                      <a16:creationId xmlns:a16="http://schemas.microsoft.com/office/drawing/2014/main" id="{D1E70B65-843B-D7B9-E74C-B62AD3442AF0}"/>
                    </a:ext>
                  </a:extLst>
                </p:cNvPr>
                <p:cNvPicPr/>
                <p:nvPr/>
              </p:nvPicPr>
              <p:blipFill>
                <a:blip r:embed="rId39"/>
                <a:stretch>
                  <a:fillRect/>
                </a:stretch>
              </p:blipFill>
              <p:spPr>
                <a:xfrm>
                  <a:off x="2147363" y="1790176"/>
                  <a:ext cx="203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1" name="Ink 80">
                  <a:extLst>
                    <a:ext uri="{FF2B5EF4-FFF2-40B4-BE49-F238E27FC236}">
                      <a16:creationId xmlns:a16="http://schemas.microsoft.com/office/drawing/2014/main" id="{07C39248-B4F4-B791-0B93-AC93CCA484A6}"/>
                    </a:ext>
                  </a:extLst>
                </p14:cNvPr>
                <p14:cNvContentPartPr/>
                <p14:nvPr/>
              </p14:nvContentPartPr>
              <p14:xfrm>
                <a:off x="2282003" y="1625656"/>
                <a:ext cx="215640" cy="122040"/>
              </p14:xfrm>
            </p:contentPart>
          </mc:Choice>
          <mc:Fallback xmlns="">
            <p:pic>
              <p:nvPicPr>
                <p:cNvPr id="81" name="Ink 80">
                  <a:extLst>
                    <a:ext uri="{FF2B5EF4-FFF2-40B4-BE49-F238E27FC236}">
                      <a16:creationId xmlns:a16="http://schemas.microsoft.com/office/drawing/2014/main" id="{07C39248-B4F4-B791-0B93-AC93CCA484A6}"/>
                    </a:ext>
                  </a:extLst>
                </p:cNvPr>
                <p:cNvPicPr/>
                <p:nvPr/>
              </p:nvPicPr>
              <p:blipFill>
                <a:blip r:embed="rId41"/>
                <a:stretch>
                  <a:fillRect/>
                </a:stretch>
              </p:blipFill>
              <p:spPr>
                <a:xfrm>
                  <a:off x="2264363" y="1608016"/>
                  <a:ext cx="251280" cy="157680"/>
                </a:xfrm>
                <a:prstGeom prst="rect">
                  <a:avLst/>
                </a:prstGeom>
              </p:spPr>
            </p:pic>
          </mc:Fallback>
        </mc:AlternateContent>
      </p:grpSp>
      <p:grpSp>
        <p:nvGrpSpPr>
          <p:cNvPr id="82" name="Group 81">
            <a:extLst>
              <a:ext uri="{FF2B5EF4-FFF2-40B4-BE49-F238E27FC236}">
                <a16:creationId xmlns:a16="http://schemas.microsoft.com/office/drawing/2014/main" id="{97BC80FE-F14E-E9BB-2A58-B7B47AA71B2E}"/>
              </a:ext>
            </a:extLst>
          </p:cNvPr>
          <p:cNvGrpSpPr/>
          <p:nvPr/>
        </p:nvGrpSpPr>
        <p:grpSpPr>
          <a:xfrm>
            <a:off x="1380040" y="2326216"/>
            <a:ext cx="753840" cy="279360"/>
            <a:chOff x="1648403" y="2326216"/>
            <a:chExt cx="753840" cy="279360"/>
          </a:xfrm>
        </p:grpSpPr>
        <mc:AlternateContent xmlns:mc="http://schemas.openxmlformats.org/markup-compatibility/2006" xmlns:p14="http://schemas.microsoft.com/office/powerpoint/2010/main">
          <mc:Choice Requires="p14">
            <p:contentPart p14:bwMode="auto" r:id="rId42">
              <p14:nvContentPartPr>
                <p14:cNvPr id="83" name="Ink 82">
                  <a:extLst>
                    <a:ext uri="{FF2B5EF4-FFF2-40B4-BE49-F238E27FC236}">
                      <a16:creationId xmlns:a16="http://schemas.microsoft.com/office/drawing/2014/main" id="{558F5974-DE03-E782-3F70-C9D5A1E0E824}"/>
                    </a:ext>
                  </a:extLst>
                </p14:cNvPr>
                <p14:cNvContentPartPr/>
                <p14:nvPr/>
              </p14:nvContentPartPr>
              <p14:xfrm>
                <a:off x="1648403" y="2326216"/>
                <a:ext cx="50040" cy="279360"/>
              </p14:xfrm>
            </p:contentPart>
          </mc:Choice>
          <mc:Fallback xmlns="">
            <p:pic>
              <p:nvPicPr>
                <p:cNvPr id="83" name="Ink 82">
                  <a:extLst>
                    <a:ext uri="{FF2B5EF4-FFF2-40B4-BE49-F238E27FC236}">
                      <a16:creationId xmlns:a16="http://schemas.microsoft.com/office/drawing/2014/main" id="{558F5974-DE03-E782-3F70-C9D5A1E0E824}"/>
                    </a:ext>
                  </a:extLst>
                </p:cNvPr>
                <p:cNvPicPr/>
                <p:nvPr/>
              </p:nvPicPr>
              <p:blipFill>
                <a:blip r:embed="rId43"/>
                <a:stretch>
                  <a:fillRect/>
                </a:stretch>
              </p:blipFill>
              <p:spPr>
                <a:xfrm>
                  <a:off x="1630403" y="2308576"/>
                  <a:ext cx="856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4" name="Ink 83">
                  <a:extLst>
                    <a:ext uri="{FF2B5EF4-FFF2-40B4-BE49-F238E27FC236}">
                      <a16:creationId xmlns:a16="http://schemas.microsoft.com/office/drawing/2014/main" id="{7613F3D2-EAD2-4C89-D105-AD6327B69A9B}"/>
                    </a:ext>
                  </a:extLst>
                </p14:cNvPr>
                <p14:cNvContentPartPr/>
                <p14:nvPr/>
              </p14:nvContentPartPr>
              <p14:xfrm>
                <a:off x="1807883" y="2342056"/>
                <a:ext cx="156240" cy="256320"/>
              </p14:xfrm>
            </p:contentPart>
          </mc:Choice>
          <mc:Fallback xmlns="">
            <p:pic>
              <p:nvPicPr>
                <p:cNvPr id="84" name="Ink 83">
                  <a:extLst>
                    <a:ext uri="{FF2B5EF4-FFF2-40B4-BE49-F238E27FC236}">
                      <a16:creationId xmlns:a16="http://schemas.microsoft.com/office/drawing/2014/main" id="{7613F3D2-EAD2-4C89-D105-AD6327B69A9B}"/>
                    </a:ext>
                  </a:extLst>
                </p:cNvPr>
                <p:cNvPicPr/>
                <p:nvPr/>
              </p:nvPicPr>
              <p:blipFill>
                <a:blip r:embed="rId45"/>
                <a:stretch>
                  <a:fillRect/>
                </a:stretch>
              </p:blipFill>
              <p:spPr>
                <a:xfrm>
                  <a:off x="1790243" y="2324056"/>
                  <a:ext cx="191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5" name="Ink 84">
                  <a:extLst>
                    <a:ext uri="{FF2B5EF4-FFF2-40B4-BE49-F238E27FC236}">
                      <a16:creationId xmlns:a16="http://schemas.microsoft.com/office/drawing/2014/main" id="{D105539C-2BFD-BED0-42CA-6CA526762A0D}"/>
                    </a:ext>
                  </a:extLst>
                </p14:cNvPr>
                <p14:cNvContentPartPr/>
                <p14:nvPr/>
              </p14:nvContentPartPr>
              <p14:xfrm>
                <a:off x="2114603" y="2413696"/>
                <a:ext cx="130320" cy="163440"/>
              </p14:xfrm>
            </p:contentPart>
          </mc:Choice>
          <mc:Fallback xmlns="">
            <p:pic>
              <p:nvPicPr>
                <p:cNvPr id="85" name="Ink 84">
                  <a:extLst>
                    <a:ext uri="{FF2B5EF4-FFF2-40B4-BE49-F238E27FC236}">
                      <a16:creationId xmlns:a16="http://schemas.microsoft.com/office/drawing/2014/main" id="{D105539C-2BFD-BED0-42CA-6CA526762A0D}"/>
                    </a:ext>
                  </a:extLst>
                </p:cNvPr>
                <p:cNvPicPr/>
                <p:nvPr/>
              </p:nvPicPr>
              <p:blipFill>
                <a:blip r:embed="rId47"/>
                <a:stretch>
                  <a:fillRect/>
                </a:stretch>
              </p:blipFill>
              <p:spPr>
                <a:xfrm>
                  <a:off x="2096603" y="2396056"/>
                  <a:ext cx="16596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7" name="Ink 86">
                  <a:extLst>
                    <a:ext uri="{FF2B5EF4-FFF2-40B4-BE49-F238E27FC236}">
                      <a16:creationId xmlns:a16="http://schemas.microsoft.com/office/drawing/2014/main" id="{1CB2477F-F409-A797-93BC-B3190C902719}"/>
                    </a:ext>
                  </a:extLst>
                </p14:cNvPr>
                <p14:cNvContentPartPr/>
                <p14:nvPr/>
              </p14:nvContentPartPr>
              <p14:xfrm>
                <a:off x="2280923" y="2407936"/>
                <a:ext cx="121320" cy="124920"/>
              </p14:xfrm>
            </p:contentPart>
          </mc:Choice>
          <mc:Fallback xmlns="">
            <p:pic>
              <p:nvPicPr>
                <p:cNvPr id="87" name="Ink 86">
                  <a:extLst>
                    <a:ext uri="{FF2B5EF4-FFF2-40B4-BE49-F238E27FC236}">
                      <a16:creationId xmlns:a16="http://schemas.microsoft.com/office/drawing/2014/main" id="{1CB2477F-F409-A797-93BC-B3190C902719}"/>
                    </a:ext>
                  </a:extLst>
                </p:cNvPr>
                <p:cNvPicPr/>
                <p:nvPr/>
              </p:nvPicPr>
              <p:blipFill>
                <a:blip r:embed="rId49"/>
                <a:stretch>
                  <a:fillRect/>
                </a:stretch>
              </p:blipFill>
              <p:spPr>
                <a:xfrm>
                  <a:off x="2262923" y="2389936"/>
                  <a:ext cx="156960" cy="160560"/>
                </a:xfrm>
                <a:prstGeom prst="rect">
                  <a:avLst/>
                </a:prstGeom>
              </p:spPr>
            </p:pic>
          </mc:Fallback>
        </mc:AlternateContent>
      </p:grpSp>
      <p:grpSp>
        <p:nvGrpSpPr>
          <p:cNvPr id="88" name="Group 87">
            <a:extLst>
              <a:ext uri="{FF2B5EF4-FFF2-40B4-BE49-F238E27FC236}">
                <a16:creationId xmlns:a16="http://schemas.microsoft.com/office/drawing/2014/main" id="{AAF80DEA-582F-10D5-AC2B-EF72B0960471}"/>
              </a:ext>
            </a:extLst>
          </p:cNvPr>
          <p:cNvGrpSpPr/>
          <p:nvPr/>
        </p:nvGrpSpPr>
        <p:grpSpPr>
          <a:xfrm>
            <a:off x="2479120" y="1555096"/>
            <a:ext cx="888840" cy="291240"/>
            <a:chOff x="2747483" y="1555096"/>
            <a:chExt cx="888840" cy="291240"/>
          </a:xfrm>
        </p:grpSpPr>
        <mc:AlternateContent xmlns:mc="http://schemas.openxmlformats.org/markup-compatibility/2006" xmlns:p14="http://schemas.microsoft.com/office/powerpoint/2010/main">
          <mc:Choice Requires="p14">
            <p:contentPart p14:bwMode="auto" r:id="rId50">
              <p14:nvContentPartPr>
                <p14:cNvPr id="89" name="Ink 88">
                  <a:extLst>
                    <a:ext uri="{FF2B5EF4-FFF2-40B4-BE49-F238E27FC236}">
                      <a16:creationId xmlns:a16="http://schemas.microsoft.com/office/drawing/2014/main" id="{56E8DB75-0530-F309-AE68-FEF739CB1EA3}"/>
                    </a:ext>
                  </a:extLst>
                </p14:cNvPr>
                <p14:cNvContentPartPr/>
                <p14:nvPr/>
              </p14:nvContentPartPr>
              <p14:xfrm>
                <a:off x="2747483" y="1713136"/>
                <a:ext cx="156600" cy="41760"/>
              </p14:xfrm>
            </p:contentPart>
          </mc:Choice>
          <mc:Fallback xmlns="">
            <p:pic>
              <p:nvPicPr>
                <p:cNvPr id="89" name="Ink 88">
                  <a:extLst>
                    <a:ext uri="{FF2B5EF4-FFF2-40B4-BE49-F238E27FC236}">
                      <a16:creationId xmlns:a16="http://schemas.microsoft.com/office/drawing/2014/main" id="{56E8DB75-0530-F309-AE68-FEF739CB1EA3}"/>
                    </a:ext>
                  </a:extLst>
                </p:cNvPr>
                <p:cNvPicPr/>
                <p:nvPr/>
              </p:nvPicPr>
              <p:blipFill>
                <a:blip r:embed="rId51"/>
                <a:stretch>
                  <a:fillRect/>
                </a:stretch>
              </p:blipFill>
              <p:spPr>
                <a:xfrm>
                  <a:off x="2729483" y="1695136"/>
                  <a:ext cx="192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0" name="Ink 89">
                  <a:extLst>
                    <a:ext uri="{FF2B5EF4-FFF2-40B4-BE49-F238E27FC236}">
                      <a16:creationId xmlns:a16="http://schemas.microsoft.com/office/drawing/2014/main" id="{1EBD1420-A5B5-E774-CDCD-907762B0650A}"/>
                    </a:ext>
                  </a:extLst>
                </p14:cNvPr>
                <p14:cNvContentPartPr/>
                <p14:nvPr/>
              </p14:nvContentPartPr>
              <p14:xfrm>
                <a:off x="3010643" y="1587496"/>
                <a:ext cx="176400" cy="258840"/>
              </p14:xfrm>
            </p:contentPart>
          </mc:Choice>
          <mc:Fallback xmlns="">
            <p:pic>
              <p:nvPicPr>
                <p:cNvPr id="90" name="Ink 89">
                  <a:extLst>
                    <a:ext uri="{FF2B5EF4-FFF2-40B4-BE49-F238E27FC236}">
                      <a16:creationId xmlns:a16="http://schemas.microsoft.com/office/drawing/2014/main" id="{1EBD1420-A5B5-E774-CDCD-907762B0650A}"/>
                    </a:ext>
                  </a:extLst>
                </p:cNvPr>
                <p:cNvPicPr/>
                <p:nvPr/>
              </p:nvPicPr>
              <p:blipFill>
                <a:blip r:embed="rId53"/>
                <a:stretch>
                  <a:fillRect/>
                </a:stretch>
              </p:blipFill>
              <p:spPr>
                <a:xfrm>
                  <a:off x="2993003" y="1569496"/>
                  <a:ext cx="21204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91" name="Ink 90">
                  <a:extLst>
                    <a:ext uri="{FF2B5EF4-FFF2-40B4-BE49-F238E27FC236}">
                      <a16:creationId xmlns:a16="http://schemas.microsoft.com/office/drawing/2014/main" id="{75B7BFFB-A64E-883E-A5F9-3DD73CBDA026}"/>
                    </a:ext>
                  </a:extLst>
                </p14:cNvPr>
                <p14:cNvContentPartPr/>
                <p14:nvPr/>
              </p14:nvContentPartPr>
              <p14:xfrm>
                <a:off x="3283883" y="1555096"/>
                <a:ext cx="19080" cy="263160"/>
              </p14:xfrm>
            </p:contentPart>
          </mc:Choice>
          <mc:Fallback xmlns="">
            <p:pic>
              <p:nvPicPr>
                <p:cNvPr id="91" name="Ink 90">
                  <a:extLst>
                    <a:ext uri="{FF2B5EF4-FFF2-40B4-BE49-F238E27FC236}">
                      <a16:creationId xmlns:a16="http://schemas.microsoft.com/office/drawing/2014/main" id="{75B7BFFB-A64E-883E-A5F9-3DD73CBDA026}"/>
                    </a:ext>
                  </a:extLst>
                </p:cNvPr>
                <p:cNvPicPr/>
                <p:nvPr/>
              </p:nvPicPr>
              <p:blipFill>
                <a:blip r:embed="rId55"/>
                <a:stretch>
                  <a:fillRect/>
                </a:stretch>
              </p:blipFill>
              <p:spPr>
                <a:xfrm>
                  <a:off x="3266243" y="1537096"/>
                  <a:ext cx="547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92" name="Ink 91">
                  <a:extLst>
                    <a:ext uri="{FF2B5EF4-FFF2-40B4-BE49-F238E27FC236}">
                      <a16:creationId xmlns:a16="http://schemas.microsoft.com/office/drawing/2014/main" id="{2AE971AF-D014-2329-8717-4F9D2267C3F0}"/>
                    </a:ext>
                  </a:extLst>
                </p14:cNvPr>
                <p14:cNvContentPartPr/>
                <p14:nvPr/>
              </p14:nvContentPartPr>
              <p14:xfrm>
                <a:off x="3367403" y="1653016"/>
                <a:ext cx="104760" cy="185400"/>
              </p14:xfrm>
            </p:contentPart>
          </mc:Choice>
          <mc:Fallback xmlns="">
            <p:pic>
              <p:nvPicPr>
                <p:cNvPr id="92" name="Ink 91">
                  <a:extLst>
                    <a:ext uri="{FF2B5EF4-FFF2-40B4-BE49-F238E27FC236}">
                      <a16:creationId xmlns:a16="http://schemas.microsoft.com/office/drawing/2014/main" id="{2AE971AF-D014-2329-8717-4F9D2267C3F0}"/>
                    </a:ext>
                  </a:extLst>
                </p:cNvPr>
                <p:cNvPicPr/>
                <p:nvPr/>
              </p:nvPicPr>
              <p:blipFill>
                <a:blip r:embed="rId57"/>
                <a:stretch>
                  <a:fillRect/>
                </a:stretch>
              </p:blipFill>
              <p:spPr>
                <a:xfrm>
                  <a:off x="3349403" y="1635016"/>
                  <a:ext cx="1404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93" name="Ink 92">
                  <a:extLst>
                    <a:ext uri="{FF2B5EF4-FFF2-40B4-BE49-F238E27FC236}">
                      <a16:creationId xmlns:a16="http://schemas.microsoft.com/office/drawing/2014/main" id="{29C88EF8-DEA4-DE45-D7B4-725D9104E881}"/>
                    </a:ext>
                  </a:extLst>
                </p14:cNvPr>
                <p14:cNvContentPartPr/>
                <p14:nvPr/>
              </p14:nvContentPartPr>
              <p14:xfrm>
                <a:off x="3484043" y="1638976"/>
                <a:ext cx="152280" cy="166320"/>
              </p14:xfrm>
            </p:contentPart>
          </mc:Choice>
          <mc:Fallback xmlns="">
            <p:pic>
              <p:nvPicPr>
                <p:cNvPr id="93" name="Ink 92">
                  <a:extLst>
                    <a:ext uri="{FF2B5EF4-FFF2-40B4-BE49-F238E27FC236}">
                      <a16:creationId xmlns:a16="http://schemas.microsoft.com/office/drawing/2014/main" id="{29C88EF8-DEA4-DE45-D7B4-725D9104E881}"/>
                    </a:ext>
                  </a:extLst>
                </p:cNvPr>
                <p:cNvPicPr/>
                <p:nvPr/>
              </p:nvPicPr>
              <p:blipFill>
                <a:blip r:embed="rId59"/>
                <a:stretch>
                  <a:fillRect/>
                </a:stretch>
              </p:blipFill>
              <p:spPr>
                <a:xfrm>
                  <a:off x="3466403" y="1621336"/>
                  <a:ext cx="187920" cy="201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0">
            <p14:nvContentPartPr>
              <p14:cNvPr id="94" name="Ink 93">
                <a:extLst>
                  <a:ext uri="{FF2B5EF4-FFF2-40B4-BE49-F238E27FC236}">
                    <a16:creationId xmlns:a16="http://schemas.microsoft.com/office/drawing/2014/main" id="{65E85247-A49E-0EF8-5036-7077426F23F3}"/>
                  </a:ext>
                </a:extLst>
              </p14:cNvPr>
              <p14:cNvContentPartPr/>
              <p14:nvPr/>
            </p14:nvContentPartPr>
            <p14:xfrm>
              <a:off x="2495320" y="2384536"/>
              <a:ext cx="134280" cy="28440"/>
            </p14:xfrm>
          </p:contentPart>
        </mc:Choice>
        <mc:Fallback xmlns="">
          <p:pic>
            <p:nvPicPr>
              <p:cNvPr id="94" name="Ink 93">
                <a:extLst>
                  <a:ext uri="{FF2B5EF4-FFF2-40B4-BE49-F238E27FC236}">
                    <a16:creationId xmlns:a16="http://schemas.microsoft.com/office/drawing/2014/main" id="{65E85247-A49E-0EF8-5036-7077426F23F3}"/>
                  </a:ext>
                </a:extLst>
              </p:cNvPr>
              <p:cNvPicPr/>
              <p:nvPr/>
            </p:nvPicPr>
            <p:blipFill>
              <a:blip r:embed="rId61"/>
              <a:stretch>
                <a:fillRect/>
              </a:stretch>
            </p:blipFill>
            <p:spPr>
              <a:xfrm>
                <a:off x="2477680" y="2366536"/>
                <a:ext cx="16992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5" name="Ink 94">
                <a:extLst>
                  <a:ext uri="{FF2B5EF4-FFF2-40B4-BE49-F238E27FC236}">
                    <a16:creationId xmlns:a16="http://schemas.microsoft.com/office/drawing/2014/main" id="{B0343B02-8B7B-D110-59DF-E27252CDC293}"/>
                  </a:ext>
                </a:extLst>
              </p14:cNvPr>
              <p14:cNvContentPartPr/>
              <p14:nvPr/>
            </p14:nvContentPartPr>
            <p14:xfrm>
              <a:off x="2821840" y="2261056"/>
              <a:ext cx="151560" cy="274680"/>
            </p14:xfrm>
          </p:contentPart>
        </mc:Choice>
        <mc:Fallback xmlns="">
          <p:pic>
            <p:nvPicPr>
              <p:cNvPr id="95" name="Ink 94">
                <a:extLst>
                  <a:ext uri="{FF2B5EF4-FFF2-40B4-BE49-F238E27FC236}">
                    <a16:creationId xmlns:a16="http://schemas.microsoft.com/office/drawing/2014/main" id="{B0343B02-8B7B-D110-59DF-E27252CDC293}"/>
                  </a:ext>
                </a:extLst>
              </p:cNvPr>
              <p:cNvPicPr/>
              <p:nvPr/>
            </p:nvPicPr>
            <p:blipFill>
              <a:blip r:embed="rId63"/>
              <a:stretch>
                <a:fillRect/>
              </a:stretch>
            </p:blipFill>
            <p:spPr>
              <a:xfrm>
                <a:off x="2804200" y="2243056"/>
                <a:ext cx="187200" cy="310320"/>
              </a:xfrm>
              <a:prstGeom prst="rect">
                <a:avLst/>
              </a:prstGeom>
            </p:spPr>
          </p:pic>
        </mc:Fallback>
      </mc:AlternateContent>
      <p:grpSp>
        <p:nvGrpSpPr>
          <p:cNvPr id="96" name="Group 95">
            <a:extLst>
              <a:ext uri="{FF2B5EF4-FFF2-40B4-BE49-F238E27FC236}">
                <a16:creationId xmlns:a16="http://schemas.microsoft.com/office/drawing/2014/main" id="{E7B30D40-F8B9-4862-B043-AD6372AA7723}"/>
              </a:ext>
            </a:extLst>
          </p:cNvPr>
          <p:cNvGrpSpPr/>
          <p:nvPr/>
        </p:nvGrpSpPr>
        <p:grpSpPr>
          <a:xfrm>
            <a:off x="3069520" y="2221096"/>
            <a:ext cx="249480" cy="270720"/>
            <a:chOff x="3337883" y="2221096"/>
            <a:chExt cx="249480" cy="270720"/>
          </a:xfrm>
        </p:grpSpPr>
        <mc:AlternateContent xmlns:mc="http://schemas.openxmlformats.org/markup-compatibility/2006" xmlns:p14="http://schemas.microsoft.com/office/powerpoint/2010/main">
          <mc:Choice Requires="p14">
            <p:contentPart p14:bwMode="auto" r:id="rId64">
              <p14:nvContentPartPr>
                <p14:cNvPr id="97" name="Ink 96">
                  <a:extLst>
                    <a:ext uri="{FF2B5EF4-FFF2-40B4-BE49-F238E27FC236}">
                      <a16:creationId xmlns:a16="http://schemas.microsoft.com/office/drawing/2014/main" id="{9D4FE3B0-BD31-049B-6B12-29EE98DE300E}"/>
                    </a:ext>
                  </a:extLst>
                </p14:cNvPr>
                <p14:cNvContentPartPr/>
                <p14:nvPr/>
              </p14:nvContentPartPr>
              <p14:xfrm>
                <a:off x="3337883" y="2265736"/>
                <a:ext cx="175320" cy="226080"/>
              </p14:xfrm>
            </p:contentPart>
          </mc:Choice>
          <mc:Fallback xmlns="">
            <p:pic>
              <p:nvPicPr>
                <p:cNvPr id="97" name="Ink 96">
                  <a:extLst>
                    <a:ext uri="{FF2B5EF4-FFF2-40B4-BE49-F238E27FC236}">
                      <a16:creationId xmlns:a16="http://schemas.microsoft.com/office/drawing/2014/main" id="{9D4FE3B0-BD31-049B-6B12-29EE98DE300E}"/>
                    </a:ext>
                  </a:extLst>
                </p:cNvPr>
                <p:cNvPicPr/>
                <p:nvPr/>
              </p:nvPicPr>
              <p:blipFill>
                <a:blip r:embed="rId65"/>
                <a:stretch>
                  <a:fillRect/>
                </a:stretch>
              </p:blipFill>
              <p:spPr>
                <a:xfrm>
                  <a:off x="3320243" y="2247736"/>
                  <a:ext cx="2109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8" name="Ink 97">
                  <a:extLst>
                    <a:ext uri="{FF2B5EF4-FFF2-40B4-BE49-F238E27FC236}">
                      <a16:creationId xmlns:a16="http://schemas.microsoft.com/office/drawing/2014/main" id="{6F885B2A-FF40-22A5-3AB1-5B6BF50B701E}"/>
                    </a:ext>
                  </a:extLst>
                </p14:cNvPr>
                <p14:cNvContentPartPr/>
                <p14:nvPr/>
              </p14:nvContentPartPr>
              <p14:xfrm>
                <a:off x="3348323" y="2221096"/>
                <a:ext cx="239040" cy="67680"/>
              </p14:xfrm>
            </p:contentPart>
          </mc:Choice>
          <mc:Fallback xmlns="">
            <p:pic>
              <p:nvPicPr>
                <p:cNvPr id="98" name="Ink 97">
                  <a:extLst>
                    <a:ext uri="{FF2B5EF4-FFF2-40B4-BE49-F238E27FC236}">
                      <a16:creationId xmlns:a16="http://schemas.microsoft.com/office/drawing/2014/main" id="{6F885B2A-FF40-22A5-3AB1-5B6BF50B701E}"/>
                    </a:ext>
                  </a:extLst>
                </p:cNvPr>
                <p:cNvPicPr/>
                <p:nvPr/>
              </p:nvPicPr>
              <p:blipFill>
                <a:blip r:embed="rId67"/>
                <a:stretch>
                  <a:fillRect/>
                </a:stretch>
              </p:blipFill>
              <p:spPr>
                <a:xfrm>
                  <a:off x="3330323" y="2203456"/>
                  <a:ext cx="274680" cy="103320"/>
                </a:xfrm>
                <a:prstGeom prst="rect">
                  <a:avLst/>
                </a:prstGeom>
              </p:spPr>
            </p:pic>
          </mc:Fallback>
        </mc:AlternateContent>
      </p:grpSp>
      <p:grpSp>
        <p:nvGrpSpPr>
          <p:cNvPr id="99" name="Group 98">
            <a:extLst>
              <a:ext uri="{FF2B5EF4-FFF2-40B4-BE49-F238E27FC236}">
                <a16:creationId xmlns:a16="http://schemas.microsoft.com/office/drawing/2014/main" id="{12C5CC6D-6901-F7ED-853B-9D3FF14469E2}"/>
              </a:ext>
            </a:extLst>
          </p:cNvPr>
          <p:cNvGrpSpPr/>
          <p:nvPr/>
        </p:nvGrpSpPr>
        <p:grpSpPr>
          <a:xfrm>
            <a:off x="83320" y="3169696"/>
            <a:ext cx="765720" cy="409320"/>
            <a:chOff x="351683" y="3169696"/>
            <a:chExt cx="765720" cy="409320"/>
          </a:xfrm>
        </p:grpSpPr>
        <mc:AlternateContent xmlns:mc="http://schemas.openxmlformats.org/markup-compatibility/2006" xmlns:p14="http://schemas.microsoft.com/office/powerpoint/2010/main">
          <mc:Choice Requires="p14">
            <p:contentPart p14:bwMode="auto" r:id="rId68">
              <p14:nvContentPartPr>
                <p14:cNvPr id="100" name="Ink 99">
                  <a:extLst>
                    <a:ext uri="{FF2B5EF4-FFF2-40B4-BE49-F238E27FC236}">
                      <a16:creationId xmlns:a16="http://schemas.microsoft.com/office/drawing/2014/main" id="{6E75E7A7-CD92-4B2A-0F8A-7BDD6AD81529}"/>
                    </a:ext>
                  </a:extLst>
                </p14:cNvPr>
                <p14:cNvContentPartPr/>
                <p14:nvPr/>
              </p14:nvContentPartPr>
              <p14:xfrm>
                <a:off x="351683" y="3213256"/>
                <a:ext cx="158760" cy="336960"/>
              </p14:xfrm>
            </p:contentPart>
          </mc:Choice>
          <mc:Fallback xmlns="">
            <p:pic>
              <p:nvPicPr>
                <p:cNvPr id="100" name="Ink 99">
                  <a:extLst>
                    <a:ext uri="{FF2B5EF4-FFF2-40B4-BE49-F238E27FC236}">
                      <a16:creationId xmlns:a16="http://schemas.microsoft.com/office/drawing/2014/main" id="{6E75E7A7-CD92-4B2A-0F8A-7BDD6AD81529}"/>
                    </a:ext>
                  </a:extLst>
                </p:cNvPr>
                <p:cNvPicPr/>
                <p:nvPr/>
              </p:nvPicPr>
              <p:blipFill>
                <a:blip r:embed="rId69"/>
                <a:stretch>
                  <a:fillRect/>
                </a:stretch>
              </p:blipFill>
              <p:spPr>
                <a:xfrm>
                  <a:off x="333683" y="3195616"/>
                  <a:ext cx="194400" cy="372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01" name="Ink 100">
                  <a:extLst>
                    <a:ext uri="{FF2B5EF4-FFF2-40B4-BE49-F238E27FC236}">
                      <a16:creationId xmlns:a16="http://schemas.microsoft.com/office/drawing/2014/main" id="{DDCBA366-E3B0-1F54-8E9B-C4336FD1D4AA}"/>
                    </a:ext>
                  </a:extLst>
                </p14:cNvPr>
                <p14:cNvContentPartPr/>
                <p14:nvPr/>
              </p14:nvContentPartPr>
              <p14:xfrm>
                <a:off x="599363" y="3393256"/>
                <a:ext cx="127800" cy="185760"/>
              </p14:xfrm>
            </p:contentPart>
          </mc:Choice>
          <mc:Fallback xmlns="">
            <p:pic>
              <p:nvPicPr>
                <p:cNvPr id="101" name="Ink 100">
                  <a:extLst>
                    <a:ext uri="{FF2B5EF4-FFF2-40B4-BE49-F238E27FC236}">
                      <a16:creationId xmlns:a16="http://schemas.microsoft.com/office/drawing/2014/main" id="{DDCBA366-E3B0-1F54-8E9B-C4336FD1D4AA}"/>
                    </a:ext>
                  </a:extLst>
                </p:cNvPr>
                <p:cNvPicPr/>
                <p:nvPr/>
              </p:nvPicPr>
              <p:blipFill>
                <a:blip r:embed="rId71"/>
                <a:stretch>
                  <a:fillRect/>
                </a:stretch>
              </p:blipFill>
              <p:spPr>
                <a:xfrm>
                  <a:off x="581723" y="3375256"/>
                  <a:ext cx="16344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2" name="Ink 101">
                  <a:extLst>
                    <a:ext uri="{FF2B5EF4-FFF2-40B4-BE49-F238E27FC236}">
                      <a16:creationId xmlns:a16="http://schemas.microsoft.com/office/drawing/2014/main" id="{9675DAC1-F101-5109-4E38-734A0342D57D}"/>
                    </a:ext>
                  </a:extLst>
                </p14:cNvPr>
                <p14:cNvContentPartPr/>
                <p14:nvPr/>
              </p14:nvContentPartPr>
              <p14:xfrm>
                <a:off x="731483" y="3397216"/>
                <a:ext cx="121320" cy="153360"/>
              </p14:xfrm>
            </p:contentPart>
          </mc:Choice>
          <mc:Fallback xmlns="">
            <p:pic>
              <p:nvPicPr>
                <p:cNvPr id="102" name="Ink 101">
                  <a:extLst>
                    <a:ext uri="{FF2B5EF4-FFF2-40B4-BE49-F238E27FC236}">
                      <a16:creationId xmlns:a16="http://schemas.microsoft.com/office/drawing/2014/main" id="{9675DAC1-F101-5109-4E38-734A0342D57D}"/>
                    </a:ext>
                  </a:extLst>
                </p:cNvPr>
                <p:cNvPicPr/>
                <p:nvPr/>
              </p:nvPicPr>
              <p:blipFill>
                <a:blip r:embed="rId73"/>
                <a:stretch>
                  <a:fillRect/>
                </a:stretch>
              </p:blipFill>
              <p:spPr>
                <a:xfrm>
                  <a:off x="713483" y="3379576"/>
                  <a:ext cx="15696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3" name="Ink 102">
                  <a:extLst>
                    <a:ext uri="{FF2B5EF4-FFF2-40B4-BE49-F238E27FC236}">
                      <a16:creationId xmlns:a16="http://schemas.microsoft.com/office/drawing/2014/main" id="{1EADD4CF-1FFA-A871-BF79-4D21EC795482}"/>
                    </a:ext>
                  </a:extLst>
                </p14:cNvPr>
                <p14:cNvContentPartPr/>
                <p14:nvPr/>
              </p14:nvContentPartPr>
              <p14:xfrm>
                <a:off x="910043" y="3169696"/>
                <a:ext cx="207360" cy="124920"/>
              </p14:xfrm>
            </p:contentPart>
          </mc:Choice>
          <mc:Fallback xmlns="">
            <p:pic>
              <p:nvPicPr>
                <p:cNvPr id="103" name="Ink 102">
                  <a:extLst>
                    <a:ext uri="{FF2B5EF4-FFF2-40B4-BE49-F238E27FC236}">
                      <a16:creationId xmlns:a16="http://schemas.microsoft.com/office/drawing/2014/main" id="{1EADD4CF-1FFA-A871-BF79-4D21EC795482}"/>
                    </a:ext>
                  </a:extLst>
                </p:cNvPr>
                <p:cNvPicPr/>
                <p:nvPr/>
              </p:nvPicPr>
              <p:blipFill>
                <a:blip r:embed="rId75"/>
                <a:stretch>
                  <a:fillRect/>
                </a:stretch>
              </p:blipFill>
              <p:spPr>
                <a:xfrm>
                  <a:off x="892043" y="3152056"/>
                  <a:ext cx="243000" cy="160560"/>
                </a:xfrm>
                <a:prstGeom prst="rect">
                  <a:avLst/>
                </a:prstGeom>
              </p:spPr>
            </p:pic>
          </mc:Fallback>
        </mc:AlternateContent>
      </p:grpSp>
      <p:grpSp>
        <p:nvGrpSpPr>
          <p:cNvPr id="104" name="Group 103">
            <a:extLst>
              <a:ext uri="{FF2B5EF4-FFF2-40B4-BE49-F238E27FC236}">
                <a16:creationId xmlns:a16="http://schemas.microsoft.com/office/drawing/2014/main" id="{7FFB92F3-BC1A-0CFF-5212-82CE79A4BF65}"/>
              </a:ext>
            </a:extLst>
          </p:cNvPr>
          <p:cNvGrpSpPr/>
          <p:nvPr/>
        </p:nvGrpSpPr>
        <p:grpSpPr>
          <a:xfrm>
            <a:off x="1072240" y="3370576"/>
            <a:ext cx="172440" cy="205560"/>
            <a:chOff x="1340603" y="3370576"/>
            <a:chExt cx="172440" cy="205560"/>
          </a:xfrm>
        </p:grpSpPr>
        <mc:AlternateContent xmlns:mc="http://schemas.openxmlformats.org/markup-compatibility/2006" xmlns:p14="http://schemas.microsoft.com/office/powerpoint/2010/main">
          <mc:Choice Requires="p14">
            <p:contentPart p14:bwMode="auto" r:id="rId76">
              <p14:nvContentPartPr>
                <p14:cNvPr id="105" name="Ink 104">
                  <a:extLst>
                    <a:ext uri="{FF2B5EF4-FFF2-40B4-BE49-F238E27FC236}">
                      <a16:creationId xmlns:a16="http://schemas.microsoft.com/office/drawing/2014/main" id="{44C43BC7-4A79-2A27-8C3B-2C87F450E939}"/>
                    </a:ext>
                  </a:extLst>
                </p14:cNvPr>
                <p14:cNvContentPartPr/>
                <p14:nvPr/>
              </p14:nvContentPartPr>
              <p14:xfrm>
                <a:off x="1340603" y="3435016"/>
                <a:ext cx="172440" cy="31680"/>
              </p14:xfrm>
            </p:contentPart>
          </mc:Choice>
          <mc:Fallback xmlns="">
            <p:pic>
              <p:nvPicPr>
                <p:cNvPr id="105" name="Ink 104">
                  <a:extLst>
                    <a:ext uri="{FF2B5EF4-FFF2-40B4-BE49-F238E27FC236}">
                      <a16:creationId xmlns:a16="http://schemas.microsoft.com/office/drawing/2014/main" id="{44C43BC7-4A79-2A27-8C3B-2C87F450E939}"/>
                    </a:ext>
                  </a:extLst>
                </p:cNvPr>
                <p:cNvPicPr/>
                <p:nvPr/>
              </p:nvPicPr>
              <p:blipFill>
                <a:blip r:embed="rId77"/>
                <a:stretch>
                  <a:fillRect/>
                </a:stretch>
              </p:blipFill>
              <p:spPr>
                <a:xfrm>
                  <a:off x="1322603" y="3417016"/>
                  <a:ext cx="208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6" name="Ink 105">
                  <a:extLst>
                    <a:ext uri="{FF2B5EF4-FFF2-40B4-BE49-F238E27FC236}">
                      <a16:creationId xmlns:a16="http://schemas.microsoft.com/office/drawing/2014/main" id="{55EF8C21-AC39-E9D9-4FA7-3CA3674DA728}"/>
                    </a:ext>
                  </a:extLst>
                </p14:cNvPr>
                <p14:cNvContentPartPr/>
                <p14:nvPr/>
              </p14:nvContentPartPr>
              <p14:xfrm>
                <a:off x="1441763" y="3370576"/>
                <a:ext cx="15480" cy="205560"/>
              </p14:xfrm>
            </p:contentPart>
          </mc:Choice>
          <mc:Fallback xmlns="">
            <p:pic>
              <p:nvPicPr>
                <p:cNvPr id="106" name="Ink 105">
                  <a:extLst>
                    <a:ext uri="{FF2B5EF4-FFF2-40B4-BE49-F238E27FC236}">
                      <a16:creationId xmlns:a16="http://schemas.microsoft.com/office/drawing/2014/main" id="{55EF8C21-AC39-E9D9-4FA7-3CA3674DA728}"/>
                    </a:ext>
                  </a:extLst>
                </p:cNvPr>
                <p:cNvPicPr/>
                <p:nvPr/>
              </p:nvPicPr>
              <p:blipFill>
                <a:blip r:embed="rId79"/>
                <a:stretch>
                  <a:fillRect/>
                </a:stretch>
              </p:blipFill>
              <p:spPr>
                <a:xfrm>
                  <a:off x="1423763" y="3352576"/>
                  <a:ext cx="51120" cy="241200"/>
                </a:xfrm>
                <a:prstGeom prst="rect">
                  <a:avLst/>
                </a:prstGeom>
              </p:spPr>
            </p:pic>
          </mc:Fallback>
        </mc:AlternateContent>
      </p:grpSp>
      <p:grpSp>
        <p:nvGrpSpPr>
          <p:cNvPr id="107" name="Group 106">
            <a:extLst>
              <a:ext uri="{FF2B5EF4-FFF2-40B4-BE49-F238E27FC236}">
                <a16:creationId xmlns:a16="http://schemas.microsoft.com/office/drawing/2014/main" id="{B27D137D-19BE-DF2A-0E4E-F05571AC65B9}"/>
              </a:ext>
            </a:extLst>
          </p:cNvPr>
          <p:cNvGrpSpPr/>
          <p:nvPr/>
        </p:nvGrpSpPr>
        <p:grpSpPr>
          <a:xfrm>
            <a:off x="1471480" y="3276256"/>
            <a:ext cx="727200" cy="280080"/>
            <a:chOff x="1739843" y="3276256"/>
            <a:chExt cx="727200" cy="280080"/>
          </a:xfrm>
        </p:grpSpPr>
        <mc:AlternateContent xmlns:mc="http://schemas.openxmlformats.org/markup-compatibility/2006" xmlns:p14="http://schemas.microsoft.com/office/powerpoint/2010/main">
          <mc:Choice Requires="p14">
            <p:contentPart p14:bwMode="auto" r:id="rId80">
              <p14:nvContentPartPr>
                <p14:cNvPr id="108" name="Ink 107">
                  <a:extLst>
                    <a:ext uri="{FF2B5EF4-FFF2-40B4-BE49-F238E27FC236}">
                      <a16:creationId xmlns:a16="http://schemas.microsoft.com/office/drawing/2014/main" id="{F25749A7-EE5D-75A6-596E-E56CD710A2C0}"/>
                    </a:ext>
                  </a:extLst>
                </p14:cNvPr>
                <p14:cNvContentPartPr/>
                <p14:nvPr/>
              </p14:nvContentPartPr>
              <p14:xfrm>
                <a:off x="1739843" y="3278776"/>
                <a:ext cx="13680" cy="277560"/>
              </p14:xfrm>
            </p:contentPart>
          </mc:Choice>
          <mc:Fallback xmlns="">
            <p:pic>
              <p:nvPicPr>
                <p:cNvPr id="108" name="Ink 107">
                  <a:extLst>
                    <a:ext uri="{FF2B5EF4-FFF2-40B4-BE49-F238E27FC236}">
                      <a16:creationId xmlns:a16="http://schemas.microsoft.com/office/drawing/2014/main" id="{F25749A7-EE5D-75A6-596E-E56CD710A2C0}"/>
                    </a:ext>
                  </a:extLst>
                </p:cNvPr>
                <p:cNvPicPr/>
                <p:nvPr/>
              </p:nvPicPr>
              <p:blipFill>
                <a:blip r:embed="rId81"/>
                <a:stretch>
                  <a:fillRect/>
                </a:stretch>
              </p:blipFill>
              <p:spPr>
                <a:xfrm>
                  <a:off x="1722203" y="3260776"/>
                  <a:ext cx="49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9" name="Ink 108">
                  <a:extLst>
                    <a:ext uri="{FF2B5EF4-FFF2-40B4-BE49-F238E27FC236}">
                      <a16:creationId xmlns:a16="http://schemas.microsoft.com/office/drawing/2014/main" id="{4169C416-EAEB-76F6-416E-595FC513463B}"/>
                    </a:ext>
                  </a:extLst>
                </p14:cNvPr>
                <p14:cNvContentPartPr/>
                <p14:nvPr/>
              </p14:nvContentPartPr>
              <p14:xfrm>
                <a:off x="1892123" y="3276256"/>
                <a:ext cx="159480" cy="242280"/>
              </p14:xfrm>
            </p:contentPart>
          </mc:Choice>
          <mc:Fallback xmlns="">
            <p:pic>
              <p:nvPicPr>
                <p:cNvPr id="109" name="Ink 108">
                  <a:extLst>
                    <a:ext uri="{FF2B5EF4-FFF2-40B4-BE49-F238E27FC236}">
                      <a16:creationId xmlns:a16="http://schemas.microsoft.com/office/drawing/2014/main" id="{4169C416-EAEB-76F6-416E-595FC513463B}"/>
                    </a:ext>
                  </a:extLst>
                </p:cNvPr>
                <p:cNvPicPr/>
                <p:nvPr/>
              </p:nvPicPr>
              <p:blipFill>
                <a:blip r:embed="rId83"/>
                <a:stretch>
                  <a:fillRect/>
                </a:stretch>
              </p:blipFill>
              <p:spPr>
                <a:xfrm>
                  <a:off x="1874123" y="3258616"/>
                  <a:ext cx="19512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10" name="Ink 109">
                  <a:extLst>
                    <a:ext uri="{FF2B5EF4-FFF2-40B4-BE49-F238E27FC236}">
                      <a16:creationId xmlns:a16="http://schemas.microsoft.com/office/drawing/2014/main" id="{659B65FC-7613-F9E2-52DC-B47F1C2FDDB7}"/>
                    </a:ext>
                  </a:extLst>
                </p14:cNvPr>
                <p14:cNvContentPartPr/>
                <p14:nvPr/>
              </p14:nvContentPartPr>
              <p14:xfrm>
                <a:off x="2196323" y="3373096"/>
                <a:ext cx="140760" cy="180000"/>
              </p14:xfrm>
            </p:contentPart>
          </mc:Choice>
          <mc:Fallback xmlns="">
            <p:pic>
              <p:nvPicPr>
                <p:cNvPr id="110" name="Ink 109">
                  <a:extLst>
                    <a:ext uri="{FF2B5EF4-FFF2-40B4-BE49-F238E27FC236}">
                      <a16:creationId xmlns:a16="http://schemas.microsoft.com/office/drawing/2014/main" id="{659B65FC-7613-F9E2-52DC-B47F1C2FDDB7}"/>
                    </a:ext>
                  </a:extLst>
                </p:cNvPr>
                <p:cNvPicPr/>
                <p:nvPr/>
              </p:nvPicPr>
              <p:blipFill>
                <a:blip r:embed="rId85"/>
                <a:stretch>
                  <a:fillRect/>
                </a:stretch>
              </p:blipFill>
              <p:spPr>
                <a:xfrm>
                  <a:off x="2178323" y="3355096"/>
                  <a:ext cx="17640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11" name="Ink 110">
                  <a:extLst>
                    <a:ext uri="{FF2B5EF4-FFF2-40B4-BE49-F238E27FC236}">
                      <a16:creationId xmlns:a16="http://schemas.microsoft.com/office/drawing/2014/main" id="{7A0A1992-51D5-6EE7-A240-B703FB541E77}"/>
                    </a:ext>
                  </a:extLst>
                </p14:cNvPr>
                <p14:cNvContentPartPr/>
                <p14:nvPr/>
              </p14:nvContentPartPr>
              <p14:xfrm>
                <a:off x="2334923" y="3366616"/>
                <a:ext cx="132120" cy="145800"/>
              </p14:xfrm>
            </p:contentPart>
          </mc:Choice>
          <mc:Fallback xmlns="">
            <p:pic>
              <p:nvPicPr>
                <p:cNvPr id="111" name="Ink 110">
                  <a:extLst>
                    <a:ext uri="{FF2B5EF4-FFF2-40B4-BE49-F238E27FC236}">
                      <a16:creationId xmlns:a16="http://schemas.microsoft.com/office/drawing/2014/main" id="{7A0A1992-51D5-6EE7-A240-B703FB541E77}"/>
                    </a:ext>
                  </a:extLst>
                </p:cNvPr>
                <p:cNvPicPr/>
                <p:nvPr/>
              </p:nvPicPr>
              <p:blipFill>
                <a:blip r:embed="rId87"/>
                <a:stretch>
                  <a:fillRect/>
                </a:stretch>
              </p:blipFill>
              <p:spPr>
                <a:xfrm>
                  <a:off x="2316923" y="3348616"/>
                  <a:ext cx="167760" cy="181440"/>
                </a:xfrm>
                <a:prstGeom prst="rect">
                  <a:avLst/>
                </a:prstGeom>
              </p:spPr>
            </p:pic>
          </mc:Fallback>
        </mc:AlternateContent>
      </p:grpSp>
      <p:grpSp>
        <p:nvGrpSpPr>
          <p:cNvPr id="112" name="Group 111">
            <a:extLst>
              <a:ext uri="{FF2B5EF4-FFF2-40B4-BE49-F238E27FC236}">
                <a16:creationId xmlns:a16="http://schemas.microsoft.com/office/drawing/2014/main" id="{F66661FE-3537-3847-50DE-DA3B2DB520A7}"/>
              </a:ext>
            </a:extLst>
          </p:cNvPr>
          <p:cNvGrpSpPr/>
          <p:nvPr/>
        </p:nvGrpSpPr>
        <p:grpSpPr>
          <a:xfrm>
            <a:off x="2496760" y="3223336"/>
            <a:ext cx="948240" cy="329400"/>
            <a:chOff x="2765123" y="3223336"/>
            <a:chExt cx="948240" cy="329400"/>
          </a:xfrm>
        </p:grpSpPr>
        <mc:AlternateContent xmlns:mc="http://schemas.openxmlformats.org/markup-compatibility/2006" xmlns:p14="http://schemas.microsoft.com/office/powerpoint/2010/main">
          <mc:Choice Requires="p14">
            <p:contentPart p14:bwMode="auto" r:id="rId88">
              <p14:nvContentPartPr>
                <p14:cNvPr id="113" name="Ink 112">
                  <a:extLst>
                    <a:ext uri="{FF2B5EF4-FFF2-40B4-BE49-F238E27FC236}">
                      <a16:creationId xmlns:a16="http://schemas.microsoft.com/office/drawing/2014/main" id="{F63C5CF2-A7D5-CABB-287F-5F1ABD1F4E5E}"/>
                    </a:ext>
                  </a:extLst>
                </p14:cNvPr>
                <p14:cNvContentPartPr/>
                <p14:nvPr/>
              </p14:nvContentPartPr>
              <p14:xfrm>
                <a:off x="2765123" y="3420976"/>
                <a:ext cx="126720" cy="19440"/>
              </p14:xfrm>
            </p:contentPart>
          </mc:Choice>
          <mc:Fallback xmlns="">
            <p:pic>
              <p:nvPicPr>
                <p:cNvPr id="113" name="Ink 112">
                  <a:extLst>
                    <a:ext uri="{FF2B5EF4-FFF2-40B4-BE49-F238E27FC236}">
                      <a16:creationId xmlns:a16="http://schemas.microsoft.com/office/drawing/2014/main" id="{F63C5CF2-A7D5-CABB-287F-5F1ABD1F4E5E}"/>
                    </a:ext>
                  </a:extLst>
                </p:cNvPr>
                <p:cNvPicPr/>
                <p:nvPr/>
              </p:nvPicPr>
              <p:blipFill>
                <a:blip r:embed="rId89"/>
                <a:stretch>
                  <a:fillRect/>
                </a:stretch>
              </p:blipFill>
              <p:spPr>
                <a:xfrm>
                  <a:off x="2747123" y="3403336"/>
                  <a:ext cx="1623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14" name="Ink 113">
                  <a:extLst>
                    <a:ext uri="{FF2B5EF4-FFF2-40B4-BE49-F238E27FC236}">
                      <a16:creationId xmlns:a16="http://schemas.microsoft.com/office/drawing/2014/main" id="{CA6181A5-8CF8-455C-2475-7DE0FF8A0ED7}"/>
                    </a:ext>
                  </a:extLst>
                </p14:cNvPr>
                <p14:cNvContentPartPr/>
                <p14:nvPr/>
              </p14:nvContentPartPr>
              <p14:xfrm>
                <a:off x="3023603" y="3246736"/>
                <a:ext cx="201960" cy="254880"/>
              </p14:xfrm>
            </p:contentPart>
          </mc:Choice>
          <mc:Fallback xmlns="">
            <p:pic>
              <p:nvPicPr>
                <p:cNvPr id="114" name="Ink 113">
                  <a:extLst>
                    <a:ext uri="{FF2B5EF4-FFF2-40B4-BE49-F238E27FC236}">
                      <a16:creationId xmlns:a16="http://schemas.microsoft.com/office/drawing/2014/main" id="{CA6181A5-8CF8-455C-2475-7DE0FF8A0ED7}"/>
                    </a:ext>
                  </a:extLst>
                </p:cNvPr>
                <p:cNvPicPr/>
                <p:nvPr/>
              </p:nvPicPr>
              <p:blipFill>
                <a:blip r:embed="rId91"/>
                <a:stretch>
                  <a:fillRect/>
                </a:stretch>
              </p:blipFill>
              <p:spPr>
                <a:xfrm>
                  <a:off x="3005963" y="3229096"/>
                  <a:ext cx="237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5" name="Ink 114">
                  <a:extLst>
                    <a:ext uri="{FF2B5EF4-FFF2-40B4-BE49-F238E27FC236}">
                      <a16:creationId xmlns:a16="http://schemas.microsoft.com/office/drawing/2014/main" id="{1D9BCB53-F0F9-14CF-532D-D9C58A1E4BB2}"/>
                    </a:ext>
                  </a:extLst>
                </p14:cNvPr>
                <p14:cNvContentPartPr/>
                <p14:nvPr/>
              </p14:nvContentPartPr>
              <p14:xfrm>
                <a:off x="3300443" y="3223336"/>
                <a:ext cx="3960" cy="284400"/>
              </p14:xfrm>
            </p:contentPart>
          </mc:Choice>
          <mc:Fallback xmlns="">
            <p:pic>
              <p:nvPicPr>
                <p:cNvPr id="115" name="Ink 114">
                  <a:extLst>
                    <a:ext uri="{FF2B5EF4-FFF2-40B4-BE49-F238E27FC236}">
                      <a16:creationId xmlns:a16="http://schemas.microsoft.com/office/drawing/2014/main" id="{1D9BCB53-F0F9-14CF-532D-D9C58A1E4BB2}"/>
                    </a:ext>
                  </a:extLst>
                </p:cNvPr>
                <p:cNvPicPr/>
                <p:nvPr/>
              </p:nvPicPr>
              <p:blipFill>
                <a:blip r:embed="rId93"/>
                <a:stretch>
                  <a:fillRect/>
                </a:stretch>
              </p:blipFill>
              <p:spPr>
                <a:xfrm>
                  <a:off x="3282803" y="3205336"/>
                  <a:ext cx="39600" cy="3200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6" name="Ink 115">
                  <a:extLst>
                    <a:ext uri="{FF2B5EF4-FFF2-40B4-BE49-F238E27FC236}">
                      <a16:creationId xmlns:a16="http://schemas.microsoft.com/office/drawing/2014/main" id="{A2EC39A5-81ED-4C8D-250D-E53CD469A841}"/>
                    </a:ext>
                  </a:extLst>
                </p14:cNvPr>
                <p14:cNvContentPartPr/>
                <p14:nvPr/>
              </p14:nvContentPartPr>
              <p14:xfrm>
                <a:off x="3440843" y="3355096"/>
                <a:ext cx="153720" cy="197640"/>
              </p14:xfrm>
            </p:contentPart>
          </mc:Choice>
          <mc:Fallback xmlns="">
            <p:pic>
              <p:nvPicPr>
                <p:cNvPr id="116" name="Ink 115">
                  <a:extLst>
                    <a:ext uri="{FF2B5EF4-FFF2-40B4-BE49-F238E27FC236}">
                      <a16:creationId xmlns:a16="http://schemas.microsoft.com/office/drawing/2014/main" id="{A2EC39A5-81ED-4C8D-250D-E53CD469A841}"/>
                    </a:ext>
                  </a:extLst>
                </p:cNvPr>
                <p:cNvPicPr/>
                <p:nvPr/>
              </p:nvPicPr>
              <p:blipFill>
                <a:blip r:embed="rId95"/>
                <a:stretch>
                  <a:fillRect/>
                </a:stretch>
              </p:blipFill>
              <p:spPr>
                <a:xfrm>
                  <a:off x="3423203" y="3337096"/>
                  <a:ext cx="1893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7" name="Ink 116">
                  <a:extLst>
                    <a:ext uri="{FF2B5EF4-FFF2-40B4-BE49-F238E27FC236}">
                      <a16:creationId xmlns:a16="http://schemas.microsoft.com/office/drawing/2014/main" id="{DF5BEB7C-6FDF-6349-C25D-4A7799AA27C9}"/>
                    </a:ext>
                  </a:extLst>
                </p14:cNvPr>
                <p14:cNvContentPartPr/>
                <p14:nvPr/>
              </p14:nvContentPartPr>
              <p14:xfrm>
                <a:off x="3593483" y="3363016"/>
                <a:ext cx="119880" cy="141120"/>
              </p14:xfrm>
            </p:contentPart>
          </mc:Choice>
          <mc:Fallback xmlns="">
            <p:pic>
              <p:nvPicPr>
                <p:cNvPr id="117" name="Ink 116">
                  <a:extLst>
                    <a:ext uri="{FF2B5EF4-FFF2-40B4-BE49-F238E27FC236}">
                      <a16:creationId xmlns:a16="http://schemas.microsoft.com/office/drawing/2014/main" id="{DF5BEB7C-6FDF-6349-C25D-4A7799AA27C9}"/>
                    </a:ext>
                  </a:extLst>
                </p:cNvPr>
                <p:cNvPicPr/>
                <p:nvPr/>
              </p:nvPicPr>
              <p:blipFill>
                <a:blip r:embed="rId97"/>
                <a:stretch>
                  <a:fillRect/>
                </a:stretch>
              </p:blipFill>
              <p:spPr>
                <a:xfrm>
                  <a:off x="3575483" y="3345016"/>
                  <a:ext cx="155520" cy="176760"/>
                </a:xfrm>
                <a:prstGeom prst="rect">
                  <a:avLst/>
                </a:prstGeom>
              </p:spPr>
            </p:pic>
          </mc:Fallback>
        </mc:AlternateContent>
      </p:grpSp>
      <p:grpSp>
        <p:nvGrpSpPr>
          <p:cNvPr id="118" name="Group 117">
            <a:extLst>
              <a:ext uri="{FF2B5EF4-FFF2-40B4-BE49-F238E27FC236}">
                <a16:creationId xmlns:a16="http://schemas.microsoft.com/office/drawing/2014/main" id="{41318B96-9B32-1EC4-ED6E-BB6206D2AC7F}"/>
              </a:ext>
            </a:extLst>
          </p:cNvPr>
          <p:cNvGrpSpPr/>
          <p:nvPr/>
        </p:nvGrpSpPr>
        <p:grpSpPr>
          <a:xfrm>
            <a:off x="3750280" y="3144496"/>
            <a:ext cx="915120" cy="326160"/>
            <a:chOff x="4018643" y="3144496"/>
            <a:chExt cx="915120" cy="326160"/>
          </a:xfrm>
        </p:grpSpPr>
        <mc:AlternateContent xmlns:mc="http://schemas.openxmlformats.org/markup-compatibility/2006" xmlns:p14="http://schemas.microsoft.com/office/powerpoint/2010/main">
          <mc:Choice Requires="p14">
            <p:contentPart p14:bwMode="auto" r:id="rId98">
              <p14:nvContentPartPr>
                <p14:cNvPr id="119" name="Ink 118">
                  <a:extLst>
                    <a:ext uri="{FF2B5EF4-FFF2-40B4-BE49-F238E27FC236}">
                      <a16:creationId xmlns:a16="http://schemas.microsoft.com/office/drawing/2014/main" id="{CB157623-99C4-BAED-6420-1193A85F90B1}"/>
                    </a:ext>
                  </a:extLst>
                </p14:cNvPr>
                <p14:cNvContentPartPr/>
                <p14:nvPr/>
              </p14:nvContentPartPr>
              <p14:xfrm>
                <a:off x="4018643" y="3380296"/>
                <a:ext cx="162720" cy="28440"/>
              </p14:xfrm>
            </p:contentPart>
          </mc:Choice>
          <mc:Fallback xmlns="">
            <p:pic>
              <p:nvPicPr>
                <p:cNvPr id="119" name="Ink 118">
                  <a:extLst>
                    <a:ext uri="{FF2B5EF4-FFF2-40B4-BE49-F238E27FC236}">
                      <a16:creationId xmlns:a16="http://schemas.microsoft.com/office/drawing/2014/main" id="{CB157623-99C4-BAED-6420-1193A85F90B1}"/>
                    </a:ext>
                  </a:extLst>
                </p:cNvPr>
                <p:cNvPicPr/>
                <p:nvPr/>
              </p:nvPicPr>
              <p:blipFill>
                <a:blip r:embed="rId99"/>
                <a:stretch>
                  <a:fillRect/>
                </a:stretch>
              </p:blipFill>
              <p:spPr>
                <a:xfrm>
                  <a:off x="4000643" y="3362296"/>
                  <a:ext cx="1983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0" name="Ink 119">
                  <a:extLst>
                    <a:ext uri="{FF2B5EF4-FFF2-40B4-BE49-F238E27FC236}">
                      <a16:creationId xmlns:a16="http://schemas.microsoft.com/office/drawing/2014/main" id="{8A2CB166-6994-ECB4-6652-A43860489388}"/>
                    </a:ext>
                  </a:extLst>
                </p14:cNvPr>
                <p14:cNvContentPartPr/>
                <p14:nvPr/>
              </p14:nvContentPartPr>
              <p14:xfrm>
                <a:off x="4344443" y="3162136"/>
                <a:ext cx="185400" cy="308520"/>
              </p14:xfrm>
            </p:contentPart>
          </mc:Choice>
          <mc:Fallback xmlns="">
            <p:pic>
              <p:nvPicPr>
                <p:cNvPr id="120" name="Ink 119">
                  <a:extLst>
                    <a:ext uri="{FF2B5EF4-FFF2-40B4-BE49-F238E27FC236}">
                      <a16:creationId xmlns:a16="http://schemas.microsoft.com/office/drawing/2014/main" id="{8A2CB166-6994-ECB4-6652-A43860489388}"/>
                    </a:ext>
                  </a:extLst>
                </p:cNvPr>
                <p:cNvPicPr/>
                <p:nvPr/>
              </p:nvPicPr>
              <p:blipFill>
                <a:blip r:embed="rId101"/>
                <a:stretch>
                  <a:fillRect/>
                </a:stretch>
              </p:blipFill>
              <p:spPr>
                <a:xfrm>
                  <a:off x="4326443" y="3144496"/>
                  <a:ext cx="2210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1" name="Ink 120">
                  <a:extLst>
                    <a:ext uri="{FF2B5EF4-FFF2-40B4-BE49-F238E27FC236}">
                      <a16:creationId xmlns:a16="http://schemas.microsoft.com/office/drawing/2014/main" id="{68E6D3B9-B231-5C89-1704-EE146B2A54DC}"/>
                    </a:ext>
                  </a:extLst>
                </p14:cNvPr>
                <p14:cNvContentPartPr/>
                <p14:nvPr/>
              </p14:nvContentPartPr>
              <p14:xfrm>
                <a:off x="4644323" y="3199936"/>
                <a:ext cx="228600" cy="254160"/>
              </p14:xfrm>
            </p:contentPart>
          </mc:Choice>
          <mc:Fallback xmlns="">
            <p:pic>
              <p:nvPicPr>
                <p:cNvPr id="121" name="Ink 120">
                  <a:extLst>
                    <a:ext uri="{FF2B5EF4-FFF2-40B4-BE49-F238E27FC236}">
                      <a16:creationId xmlns:a16="http://schemas.microsoft.com/office/drawing/2014/main" id="{68E6D3B9-B231-5C89-1704-EE146B2A54DC}"/>
                    </a:ext>
                  </a:extLst>
                </p:cNvPr>
                <p:cNvPicPr/>
                <p:nvPr/>
              </p:nvPicPr>
              <p:blipFill>
                <a:blip r:embed="rId103"/>
                <a:stretch>
                  <a:fillRect/>
                </a:stretch>
              </p:blipFill>
              <p:spPr>
                <a:xfrm>
                  <a:off x="4626683" y="3181936"/>
                  <a:ext cx="26424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22" name="Ink 121">
                  <a:extLst>
                    <a:ext uri="{FF2B5EF4-FFF2-40B4-BE49-F238E27FC236}">
                      <a16:creationId xmlns:a16="http://schemas.microsoft.com/office/drawing/2014/main" id="{9D38002C-507A-7846-D5AF-A9F172436C1F}"/>
                    </a:ext>
                  </a:extLst>
                </p14:cNvPr>
                <p14:cNvContentPartPr/>
                <p14:nvPr/>
              </p14:nvContentPartPr>
              <p14:xfrm>
                <a:off x="4655843" y="3144496"/>
                <a:ext cx="277920" cy="95760"/>
              </p14:xfrm>
            </p:contentPart>
          </mc:Choice>
          <mc:Fallback xmlns="">
            <p:pic>
              <p:nvPicPr>
                <p:cNvPr id="122" name="Ink 121">
                  <a:extLst>
                    <a:ext uri="{FF2B5EF4-FFF2-40B4-BE49-F238E27FC236}">
                      <a16:creationId xmlns:a16="http://schemas.microsoft.com/office/drawing/2014/main" id="{9D38002C-507A-7846-D5AF-A9F172436C1F}"/>
                    </a:ext>
                  </a:extLst>
                </p:cNvPr>
                <p:cNvPicPr/>
                <p:nvPr/>
              </p:nvPicPr>
              <p:blipFill>
                <a:blip r:embed="rId105"/>
                <a:stretch>
                  <a:fillRect/>
                </a:stretch>
              </p:blipFill>
              <p:spPr>
                <a:xfrm>
                  <a:off x="4638203" y="3126496"/>
                  <a:ext cx="313560" cy="13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23" name="Ink 122">
                <a:extLst>
                  <a:ext uri="{FF2B5EF4-FFF2-40B4-BE49-F238E27FC236}">
                    <a16:creationId xmlns:a16="http://schemas.microsoft.com/office/drawing/2014/main" id="{4FBC32C9-AB5E-1FDA-4300-1C4C5A7261A7}"/>
                  </a:ext>
                </a:extLst>
              </p14:cNvPr>
              <p14:cNvContentPartPr/>
              <p14:nvPr/>
            </p14:nvContentPartPr>
            <p14:xfrm>
              <a:off x="1045600" y="3597016"/>
              <a:ext cx="2469240" cy="431280"/>
            </p14:xfrm>
          </p:contentPart>
        </mc:Choice>
        <mc:Fallback xmlns="">
          <p:pic>
            <p:nvPicPr>
              <p:cNvPr id="123" name="Ink 122">
                <a:extLst>
                  <a:ext uri="{FF2B5EF4-FFF2-40B4-BE49-F238E27FC236}">
                    <a16:creationId xmlns:a16="http://schemas.microsoft.com/office/drawing/2014/main" id="{4FBC32C9-AB5E-1FDA-4300-1C4C5A7261A7}"/>
                  </a:ext>
                </a:extLst>
              </p:cNvPr>
              <p:cNvPicPr/>
              <p:nvPr/>
            </p:nvPicPr>
            <p:blipFill>
              <a:blip r:embed="rId107"/>
              <a:stretch>
                <a:fillRect/>
              </a:stretch>
            </p:blipFill>
            <p:spPr>
              <a:xfrm>
                <a:off x="1027960" y="3579376"/>
                <a:ext cx="2504880" cy="466920"/>
              </a:xfrm>
              <a:prstGeom prst="rect">
                <a:avLst/>
              </a:prstGeom>
            </p:spPr>
          </p:pic>
        </mc:Fallback>
      </mc:AlternateContent>
      <p:grpSp>
        <p:nvGrpSpPr>
          <p:cNvPr id="124" name="Group 123">
            <a:extLst>
              <a:ext uri="{FF2B5EF4-FFF2-40B4-BE49-F238E27FC236}">
                <a16:creationId xmlns:a16="http://schemas.microsoft.com/office/drawing/2014/main" id="{385682F4-7B32-CCEA-0AF6-CD478210DFCF}"/>
              </a:ext>
            </a:extLst>
          </p:cNvPr>
          <p:cNvGrpSpPr/>
          <p:nvPr/>
        </p:nvGrpSpPr>
        <p:grpSpPr>
          <a:xfrm>
            <a:off x="1501360" y="4179856"/>
            <a:ext cx="1050840" cy="240840"/>
            <a:chOff x="1769723" y="4179856"/>
            <a:chExt cx="1050840" cy="240840"/>
          </a:xfrm>
        </p:grpSpPr>
        <mc:AlternateContent xmlns:mc="http://schemas.openxmlformats.org/markup-compatibility/2006" xmlns:p14="http://schemas.microsoft.com/office/powerpoint/2010/main">
          <mc:Choice Requires="p14">
            <p:contentPart p14:bwMode="auto" r:id="rId108">
              <p14:nvContentPartPr>
                <p14:cNvPr id="125" name="Ink 124">
                  <a:extLst>
                    <a:ext uri="{FF2B5EF4-FFF2-40B4-BE49-F238E27FC236}">
                      <a16:creationId xmlns:a16="http://schemas.microsoft.com/office/drawing/2014/main" id="{91DB4D85-26A9-8C55-9FC5-9651B46DF86A}"/>
                    </a:ext>
                  </a:extLst>
                </p14:cNvPr>
                <p14:cNvContentPartPr/>
                <p14:nvPr/>
              </p14:nvContentPartPr>
              <p14:xfrm>
                <a:off x="1769723" y="4293976"/>
                <a:ext cx="148320" cy="32040"/>
              </p14:xfrm>
            </p:contentPart>
          </mc:Choice>
          <mc:Fallback xmlns="">
            <p:pic>
              <p:nvPicPr>
                <p:cNvPr id="125" name="Ink 124">
                  <a:extLst>
                    <a:ext uri="{FF2B5EF4-FFF2-40B4-BE49-F238E27FC236}">
                      <a16:creationId xmlns:a16="http://schemas.microsoft.com/office/drawing/2014/main" id="{91DB4D85-26A9-8C55-9FC5-9651B46DF86A}"/>
                    </a:ext>
                  </a:extLst>
                </p:cNvPr>
                <p:cNvPicPr/>
                <p:nvPr/>
              </p:nvPicPr>
              <p:blipFill>
                <a:blip r:embed="rId109"/>
                <a:stretch>
                  <a:fillRect/>
                </a:stretch>
              </p:blipFill>
              <p:spPr>
                <a:xfrm>
                  <a:off x="1751723" y="4276336"/>
                  <a:ext cx="1839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6" name="Ink 125">
                  <a:extLst>
                    <a:ext uri="{FF2B5EF4-FFF2-40B4-BE49-F238E27FC236}">
                      <a16:creationId xmlns:a16="http://schemas.microsoft.com/office/drawing/2014/main" id="{26A57238-7A7B-0D84-52B3-1641DC6A782F}"/>
                    </a:ext>
                  </a:extLst>
                </p14:cNvPr>
                <p14:cNvContentPartPr/>
                <p14:nvPr/>
              </p14:nvContentPartPr>
              <p14:xfrm>
                <a:off x="2095883" y="4179856"/>
                <a:ext cx="41760" cy="230400"/>
              </p14:xfrm>
            </p:contentPart>
          </mc:Choice>
          <mc:Fallback xmlns="">
            <p:pic>
              <p:nvPicPr>
                <p:cNvPr id="126" name="Ink 125">
                  <a:extLst>
                    <a:ext uri="{FF2B5EF4-FFF2-40B4-BE49-F238E27FC236}">
                      <a16:creationId xmlns:a16="http://schemas.microsoft.com/office/drawing/2014/main" id="{26A57238-7A7B-0D84-52B3-1641DC6A782F}"/>
                    </a:ext>
                  </a:extLst>
                </p:cNvPr>
                <p:cNvPicPr/>
                <p:nvPr/>
              </p:nvPicPr>
              <p:blipFill>
                <a:blip r:embed="rId111"/>
                <a:stretch>
                  <a:fillRect/>
                </a:stretch>
              </p:blipFill>
              <p:spPr>
                <a:xfrm>
                  <a:off x="2077883" y="4162216"/>
                  <a:ext cx="774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7" name="Ink 126">
                  <a:extLst>
                    <a:ext uri="{FF2B5EF4-FFF2-40B4-BE49-F238E27FC236}">
                      <a16:creationId xmlns:a16="http://schemas.microsoft.com/office/drawing/2014/main" id="{2B238170-A9D3-C0F1-5524-71D77436A6CF}"/>
                    </a:ext>
                  </a:extLst>
                </p14:cNvPr>
                <p14:cNvContentPartPr/>
                <p14:nvPr/>
              </p14:nvContentPartPr>
              <p14:xfrm>
                <a:off x="2301803" y="4180936"/>
                <a:ext cx="35640" cy="218160"/>
              </p14:xfrm>
            </p:contentPart>
          </mc:Choice>
          <mc:Fallback xmlns="">
            <p:pic>
              <p:nvPicPr>
                <p:cNvPr id="127" name="Ink 126">
                  <a:extLst>
                    <a:ext uri="{FF2B5EF4-FFF2-40B4-BE49-F238E27FC236}">
                      <a16:creationId xmlns:a16="http://schemas.microsoft.com/office/drawing/2014/main" id="{2B238170-A9D3-C0F1-5524-71D77436A6CF}"/>
                    </a:ext>
                  </a:extLst>
                </p:cNvPr>
                <p:cNvPicPr/>
                <p:nvPr/>
              </p:nvPicPr>
              <p:blipFill>
                <a:blip r:embed="rId113"/>
                <a:stretch>
                  <a:fillRect/>
                </a:stretch>
              </p:blipFill>
              <p:spPr>
                <a:xfrm>
                  <a:off x="2284163" y="4163296"/>
                  <a:ext cx="71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8" name="Ink 127">
                  <a:extLst>
                    <a:ext uri="{FF2B5EF4-FFF2-40B4-BE49-F238E27FC236}">
                      <a16:creationId xmlns:a16="http://schemas.microsoft.com/office/drawing/2014/main" id="{BBA005B8-0C4C-906D-39BD-2A88E37EABDE}"/>
                    </a:ext>
                  </a:extLst>
                </p14:cNvPr>
                <p14:cNvContentPartPr/>
                <p14:nvPr/>
              </p14:nvContentPartPr>
              <p14:xfrm>
                <a:off x="2447243" y="4249336"/>
                <a:ext cx="156960" cy="171360"/>
              </p14:xfrm>
            </p:contentPart>
          </mc:Choice>
          <mc:Fallback xmlns="">
            <p:pic>
              <p:nvPicPr>
                <p:cNvPr id="128" name="Ink 127">
                  <a:extLst>
                    <a:ext uri="{FF2B5EF4-FFF2-40B4-BE49-F238E27FC236}">
                      <a16:creationId xmlns:a16="http://schemas.microsoft.com/office/drawing/2014/main" id="{BBA005B8-0C4C-906D-39BD-2A88E37EABDE}"/>
                    </a:ext>
                  </a:extLst>
                </p:cNvPr>
                <p:cNvPicPr/>
                <p:nvPr/>
              </p:nvPicPr>
              <p:blipFill>
                <a:blip r:embed="rId115"/>
                <a:stretch>
                  <a:fillRect/>
                </a:stretch>
              </p:blipFill>
              <p:spPr>
                <a:xfrm>
                  <a:off x="2429603" y="4231336"/>
                  <a:ext cx="19260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9" name="Ink 128">
                  <a:extLst>
                    <a:ext uri="{FF2B5EF4-FFF2-40B4-BE49-F238E27FC236}">
                      <a16:creationId xmlns:a16="http://schemas.microsoft.com/office/drawing/2014/main" id="{30228178-1477-54E7-9502-A021BB33D1F9}"/>
                    </a:ext>
                  </a:extLst>
                </p14:cNvPr>
                <p14:cNvContentPartPr/>
                <p14:nvPr/>
              </p14:nvContentPartPr>
              <p14:xfrm>
                <a:off x="2659283" y="4216216"/>
                <a:ext cx="161280" cy="168480"/>
              </p14:xfrm>
            </p:contentPart>
          </mc:Choice>
          <mc:Fallback xmlns="">
            <p:pic>
              <p:nvPicPr>
                <p:cNvPr id="129" name="Ink 128">
                  <a:extLst>
                    <a:ext uri="{FF2B5EF4-FFF2-40B4-BE49-F238E27FC236}">
                      <a16:creationId xmlns:a16="http://schemas.microsoft.com/office/drawing/2014/main" id="{30228178-1477-54E7-9502-A021BB33D1F9}"/>
                    </a:ext>
                  </a:extLst>
                </p:cNvPr>
                <p:cNvPicPr/>
                <p:nvPr/>
              </p:nvPicPr>
              <p:blipFill>
                <a:blip r:embed="rId117"/>
                <a:stretch>
                  <a:fillRect/>
                </a:stretch>
              </p:blipFill>
              <p:spPr>
                <a:xfrm>
                  <a:off x="2641283" y="4198216"/>
                  <a:ext cx="196920" cy="204120"/>
                </a:xfrm>
                <a:prstGeom prst="rect">
                  <a:avLst/>
                </a:prstGeom>
              </p:spPr>
            </p:pic>
          </mc:Fallback>
        </mc:AlternateContent>
      </p:grpSp>
      <p:grpSp>
        <p:nvGrpSpPr>
          <p:cNvPr id="130" name="Group 129">
            <a:extLst>
              <a:ext uri="{FF2B5EF4-FFF2-40B4-BE49-F238E27FC236}">
                <a16:creationId xmlns:a16="http://schemas.microsoft.com/office/drawing/2014/main" id="{918F38C3-43AA-EDDB-90A3-4A75CAA1D9E9}"/>
              </a:ext>
            </a:extLst>
          </p:cNvPr>
          <p:cNvGrpSpPr/>
          <p:nvPr/>
        </p:nvGrpSpPr>
        <p:grpSpPr>
          <a:xfrm>
            <a:off x="422440" y="4101736"/>
            <a:ext cx="892440" cy="360000"/>
            <a:chOff x="690803" y="4101736"/>
            <a:chExt cx="892440" cy="360000"/>
          </a:xfrm>
        </p:grpSpPr>
        <mc:AlternateContent xmlns:mc="http://schemas.openxmlformats.org/markup-compatibility/2006" xmlns:p14="http://schemas.microsoft.com/office/powerpoint/2010/main">
          <mc:Choice Requires="p14">
            <p:contentPart p14:bwMode="auto" r:id="rId118">
              <p14:nvContentPartPr>
                <p14:cNvPr id="131" name="Ink 130">
                  <a:extLst>
                    <a:ext uri="{FF2B5EF4-FFF2-40B4-BE49-F238E27FC236}">
                      <a16:creationId xmlns:a16="http://schemas.microsoft.com/office/drawing/2014/main" id="{D4A62A49-6379-2E29-C18A-B9E847CDBC5E}"/>
                    </a:ext>
                  </a:extLst>
                </p14:cNvPr>
                <p14:cNvContentPartPr/>
                <p14:nvPr/>
              </p14:nvContentPartPr>
              <p14:xfrm>
                <a:off x="690803" y="4101736"/>
                <a:ext cx="167400" cy="316800"/>
              </p14:xfrm>
            </p:contentPart>
          </mc:Choice>
          <mc:Fallback xmlns="">
            <p:pic>
              <p:nvPicPr>
                <p:cNvPr id="131" name="Ink 130">
                  <a:extLst>
                    <a:ext uri="{FF2B5EF4-FFF2-40B4-BE49-F238E27FC236}">
                      <a16:creationId xmlns:a16="http://schemas.microsoft.com/office/drawing/2014/main" id="{D4A62A49-6379-2E29-C18A-B9E847CDBC5E}"/>
                    </a:ext>
                  </a:extLst>
                </p:cNvPr>
                <p:cNvPicPr/>
                <p:nvPr/>
              </p:nvPicPr>
              <p:blipFill>
                <a:blip r:embed="rId119"/>
                <a:stretch>
                  <a:fillRect/>
                </a:stretch>
              </p:blipFill>
              <p:spPr>
                <a:xfrm>
                  <a:off x="673163" y="4083736"/>
                  <a:ext cx="203040" cy="3524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32" name="Ink 131">
                  <a:extLst>
                    <a:ext uri="{FF2B5EF4-FFF2-40B4-BE49-F238E27FC236}">
                      <a16:creationId xmlns:a16="http://schemas.microsoft.com/office/drawing/2014/main" id="{378B60E1-5A3A-1283-C8A2-3EAB9E714E7A}"/>
                    </a:ext>
                  </a:extLst>
                </p14:cNvPr>
                <p14:cNvContentPartPr/>
                <p14:nvPr/>
              </p14:nvContentPartPr>
              <p14:xfrm>
                <a:off x="1023443" y="4296136"/>
                <a:ext cx="137160" cy="165600"/>
              </p14:xfrm>
            </p:contentPart>
          </mc:Choice>
          <mc:Fallback xmlns="">
            <p:pic>
              <p:nvPicPr>
                <p:cNvPr id="132" name="Ink 131">
                  <a:extLst>
                    <a:ext uri="{FF2B5EF4-FFF2-40B4-BE49-F238E27FC236}">
                      <a16:creationId xmlns:a16="http://schemas.microsoft.com/office/drawing/2014/main" id="{378B60E1-5A3A-1283-C8A2-3EAB9E714E7A}"/>
                    </a:ext>
                  </a:extLst>
                </p:cNvPr>
                <p:cNvPicPr/>
                <p:nvPr/>
              </p:nvPicPr>
              <p:blipFill>
                <a:blip r:embed="rId121"/>
                <a:stretch>
                  <a:fillRect/>
                </a:stretch>
              </p:blipFill>
              <p:spPr>
                <a:xfrm>
                  <a:off x="1005443" y="4278136"/>
                  <a:ext cx="1728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3" name="Ink 132">
                  <a:extLst>
                    <a:ext uri="{FF2B5EF4-FFF2-40B4-BE49-F238E27FC236}">
                      <a16:creationId xmlns:a16="http://schemas.microsoft.com/office/drawing/2014/main" id="{8FE7D129-D698-21AC-EAD4-5C57DA39384E}"/>
                    </a:ext>
                  </a:extLst>
                </p14:cNvPr>
                <p14:cNvContentPartPr/>
                <p14:nvPr/>
              </p14:nvContentPartPr>
              <p14:xfrm>
                <a:off x="1184003" y="4274176"/>
                <a:ext cx="133560" cy="162000"/>
              </p14:xfrm>
            </p:contentPart>
          </mc:Choice>
          <mc:Fallback xmlns="">
            <p:pic>
              <p:nvPicPr>
                <p:cNvPr id="133" name="Ink 132">
                  <a:extLst>
                    <a:ext uri="{FF2B5EF4-FFF2-40B4-BE49-F238E27FC236}">
                      <a16:creationId xmlns:a16="http://schemas.microsoft.com/office/drawing/2014/main" id="{8FE7D129-D698-21AC-EAD4-5C57DA39384E}"/>
                    </a:ext>
                  </a:extLst>
                </p:cNvPr>
                <p:cNvPicPr/>
                <p:nvPr/>
              </p:nvPicPr>
              <p:blipFill>
                <a:blip r:embed="rId123"/>
                <a:stretch>
                  <a:fillRect/>
                </a:stretch>
              </p:blipFill>
              <p:spPr>
                <a:xfrm>
                  <a:off x="1166363" y="4256176"/>
                  <a:ext cx="16920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4" name="Ink 133">
                  <a:extLst>
                    <a:ext uri="{FF2B5EF4-FFF2-40B4-BE49-F238E27FC236}">
                      <a16:creationId xmlns:a16="http://schemas.microsoft.com/office/drawing/2014/main" id="{75E18F4D-9527-14CD-6294-393C9A1D67A1}"/>
                    </a:ext>
                  </a:extLst>
                </p14:cNvPr>
                <p14:cNvContentPartPr/>
                <p14:nvPr/>
              </p14:nvContentPartPr>
              <p14:xfrm>
                <a:off x="1389203" y="4108576"/>
                <a:ext cx="194040" cy="105840"/>
              </p14:xfrm>
            </p:contentPart>
          </mc:Choice>
          <mc:Fallback xmlns="">
            <p:pic>
              <p:nvPicPr>
                <p:cNvPr id="134" name="Ink 133">
                  <a:extLst>
                    <a:ext uri="{FF2B5EF4-FFF2-40B4-BE49-F238E27FC236}">
                      <a16:creationId xmlns:a16="http://schemas.microsoft.com/office/drawing/2014/main" id="{75E18F4D-9527-14CD-6294-393C9A1D67A1}"/>
                    </a:ext>
                  </a:extLst>
                </p:cNvPr>
                <p:cNvPicPr/>
                <p:nvPr/>
              </p:nvPicPr>
              <p:blipFill>
                <a:blip r:embed="rId125"/>
                <a:stretch>
                  <a:fillRect/>
                </a:stretch>
              </p:blipFill>
              <p:spPr>
                <a:xfrm>
                  <a:off x="1371563" y="4090576"/>
                  <a:ext cx="229680" cy="141480"/>
                </a:xfrm>
                <a:prstGeom prst="rect">
                  <a:avLst/>
                </a:prstGeom>
              </p:spPr>
            </p:pic>
          </mc:Fallback>
        </mc:AlternateContent>
      </p:grpSp>
      <p:grpSp>
        <p:nvGrpSpPr>
          <p:cNvPr id="135" name="Group 134">
            <a:extLst>
              <a:ext uri="{FF2B5EF4-FFF2-40B4-BE49-F238E27FC236}">
                <a16:creationId xmlns:a16="http://schemas.microsoft.com/office/drawing/2014/main" id="{822921F6-BA0C-52D6-4091-6EF215AED779}"/>
              </a:ext>
            </a:extLst>
          </p:cNvPr>
          <p:cNvGrpSpPr/>
          <p:nvPr/>
        </p:nvGrpSpPr>
        <p:grpSpPr>
          <a:xfrm>
            <a:off x="2834440" y="4111096"/>
            <a:ext cx="1131480" cy="294120"/>
            <a:chOff x="3102803" y="4111096"/>
            <a:chExt cx="1131480" cy="294120"/>
          </a:xfrm>
        </p:grpSpPr>
        <mc:AlternateContent xmlns:mc="http://schemas.openxmlformats.org/markup-compatibility/2006" xmlns:p14="http://schemas.microsoft.com/office/powerpoint/2010/main">
          <mc:Choice Requires="p14">
            <p:contentPart p14:bwMode="auto" r:id="rId126">
              <p14:nvContentPartPr>
                <p14:cNvPr id="136" name="Ink 135">
                  <a:extLst>
                    <a:ext uri="{FF2B5EF4-FFF2-40B4-BE49-F238E27FC236}">
                      <a16:creationId xmlns:a16="http://schemas.microsoft.com/office/drawing/2014/main" id="{6D4EBA84-D861-0247-084A-944C71C45F2B}"/>
                    </a:ext>
                  </a:extLst>
                </p14:cNvPr>
                <p14:cNvContentPartPr/>
                <p14:nvPr/>
              </p14:nvContentPartPr>
              <p14:xfrm>
                <a:off x="3102803" y="4301536"/>
                <a:ext cx="178920" cy="36000"/>
              </p14:xfrm>
            </p:contentPart>
          </mc:Choice>
          <mc:Fallback xmlns="">
            <p:pic>
              <p:nvPicPr>
                <p:cNvPr id="136" name="Ink 135">
                  <a:extLst>
                    <a:ext uri="{FF2B5EF4-FFF2-40B4-BE49-F238E27FC236}">
                      <a16:creationId xmlns:a16="http://schemas.microsoft.com/office/drawing/2014/main" id="{6D4EBA84-D861-0247-084A-944C71C45F2B}"/>
                    </a:ext>
                  </a:extLst>
                </p:cNvPr>
                <p:cNvPicPr/>
                <p:nvPr/>
              </p:nvPicPr>
              <p:blipFill>
                <a:blip r:embed="rId127"/>
                <a:stretch>
                  <a:fillRect/>
                </a:stretch>
              </p:blipFill>
              <p:spPr>
                <a:xfrm>
                  <a:off x="3084803" y="4283536"/>
                  <a:ext cx="21456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9" name="Ink 138">
                  <a:extLst>
                    <a:ext uri="{FF2B5EF4-FFF2-40B4-BE49-F238E27FC236}">
                      <a16:creationId xmlns:a16="http://schemas.microsoft.com/office/drawing/2014/main" id="{420EE9A8-E00B-D7A2-C99E-E821685509A7}"/>
                    </a:ext>
                  </a:extLst>
                </p14:cNvPr>
                <p14:cNvContentPartPr/>
                <p14:nvPr/>
              </p14:nvContentPartPr>
              <p14:xfrm>
                <a:off x="3567923" y="4143496"/>
                <a:ext cx="167760" cy="244080"/>
              </p14:xfrm>
            </p:contentPart>
          </mc:Choice>
          <mc:Fallback xmlns="">
            <p:pic>
              <p:nvPicPr>
                <p:cNvPr id="139" name="Ink 138">
                  <a:extLst>
                    <a:ext uri="{FF2B5EF4-FFF2-40B4-BE49-F238E27FC236}">
                      <a16:creationId xmlns:a16="http://schemas.microsoft.com/office/drawing/2014/main" id="{420EE9A8-E00B-D7A2-C99E-E821685509A7}"/>
                    </a:ext>
                  </a:extLst>
                </p:cNvPr>
                <p:cNvPicPr/>
                <p:nvPr/>
              </p:nvPicPr>
              <p:blipFill>
                <a:blip r:embed="rId129"/>
                <a:stretch>
                  <a:fillRect/>
                </a:stretch>
              </p:blipFill>
              <p:spPr>
                <a:xfrm>
                  <a:off x="3549923" y="4125856"/>
                  <a:ext cx="20340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41" name="Ink 140">
                  <a:extLst>
                    <a:ext uri="{FF2B5EF4-FFF2-40B4-BE49-F238E27FC236}">
                      <a16:creationId xmlns:a16="http://schemas.microsoft.com/office/drawing/2014/main" id="{86F5A325-8734-3248-2DCA-57861A6E71FB}"/>
                    </a:ext>
                  </a:extLst>
                </p14:cNvPr>
                <p14:cNvContentPartPr/>
                <p14:nvPr/>
              </p14:nvContentPartPr>
              <p14:xfrm>
                <a:off x="3936563" y="4137736"/>
                <a:ext cx="230040" cy="267480"/>
              </p14:xfrm>
            </p:contentPart>
          </mc:Choice>
          <mc:Fallback xmlns="">
            <p:pic>
              <p:nvPicPr>
                <p:cNvPr id="141" name="Ink 140">
                  <a:extLst>
                    <a:ext uri="{FF2B5EF4-FFF2-40B4-BE49-F238E27FC236}">
                      <a16:creationId xmlns:a16="http://schemas.microsoft.com/office/drawing/2014/main" id="{86F5A325-8734-3248-2DCA-57861A6E71FB}"/>
                    </a:ext>
                  </a:extLst>
                </p:cNvPr>
                <p:cNvPicPr/>
                <p:nvPr/>
              </p:nvPicPr>
              <p:blipFill>
                <a:blip r:embed="rId131"/>
                <a:stretch>
                  <a:fillRect/>
                </a:stretch>
              </p:blipFill>
              <p:spPr>
                <a:xfrm>
                  <a:off x="3918923" y="4120096"/>
                  <a:ext cx="265680" cy="303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42" name="Ink 141">
                  <a:extLst>
                    <a:ext uri="{FF2B5EF4-FFF2-40B4-BE49-F238E27FC236}">
                      <a16:creationId xmlns:a16="http://schemas.microsoft.com/office/drawing/2014/main" id="{B69A2942-17FB-9940-7911-412E1BD69C9C}"/>
                    </a:ext>
                  </a:extLst>
                </p14:cNvPr>
                <p14:cNvContentPartPr/>
                <p14:nvPr/>
              </p14:nvContentPartPr>
              <p14:xfrm>
                <a:off x="3975443" y="4111096"/>
                <a:ext cx="258840" cy="55440"/>
              </p14:xfrm>
            </p:contentPart>
          </mc:Choice>
          <mc:Fallback xmlns="">
            <p:pic>
              <p:nvPicPr>
                <p:cNvPr id="142" name="Ink 141">
                  <a:extLst>
                    <a:ext uri="{FF2B5EF4-FFF2-40B4-BE49-F238E27FC236}">
                      <a16:creationId xmlns:a16="http://schemas.microsoft.com/office/drawing/2014/main" id="{B69A2942-17FB-9940-7911-412E1BD69C9C}"/>
                    </a:ext>
                  </a:extLst>
                </p:cNvPr>
                <p:cNvPicPr/>
                <p:nvPr/>
              </p:nvPicPr>
              <p:blipFill>
                <a:blip r:embed="rId133"/>
                <a:stretch>
                  <a:fillRect/>
                </a:stretch>
              </p:blipFill>
              <p:spPr>
                <a:xfrm>
                  <a:off x="3957803" y="4093096"/>
                  <a:ext cx="294480" cy="91080"/>
                </a:xfrm>
                <a:prstGeom prst="rect">
                  <a:avLst/>
                </a:prstGeom>
              </p:spPr>
            </p:pic>
          </mc:Fallback>
        </mc:AlternateContent>
      </p:grpSp>
      <p:grpSp>
        <p:nvGrpSpPr>
          <p:cNvPr id="143" name="Group 142">
            <a:extLst>
              <a:ext uri="{FF2B5EF4-FFF2-40B4-BE49-F238E27FC236}">
                <a16:creationId xmlns:a16="http://schemas.microsoft.com/office/drawing/2014/main" id="{246E2D99-0496-089B-219A-DEBF0779283D}"/>
              </a:ext>
            </a:extLst>
          </p:cNvPr>
          <p:cNvGrpSpPr/>
          <p:nvPr/>
        </p:nvGrpSpPr>
        <p:grpSpPr>
          <a:xfrm>
            <a:off x="388600" y="4622296"/>
            <a:ext cx="3839040" cy="300240"/>
            <a:chOff x="656963" y="4622296"/>
            <a:chExt cx="3839040" cy="300240"/>
          </a:xfrm>
        </p:grpSpPr>
        <mc:AlternateContent xmlns:mc="http://schemas.openxmlformats.org/markup-compatibility/2006" xmlns:p14="http://schemas.microsoft.com/office/powerpoint/2010/main">
          <mc:Choice Requires="p14">
            <p:contentPart p14:bwMode="auto" r:id="rId134">
              <p14:nvContentPartPr>
                <p14:cNvPr id="144" name="Ink 143">
                  <a:extLst>
                    <a:ext uri="{FF2B5EF4-FFF2-40B4-BE49-F238E27FC236}">
                      <a16:creationId xmlns:a16="http://schemas.microsoft.com/office/drawing/2014/main" id="{90BA9A0C-9FD1-C3EE-300A-B1A4863268B9}"/>
                    </a:ext>
                  </a:extLst>
                </p14:cNvPr>
                <p14:cNvContentPartPr/>
                <p14:nvPr/>
              </p14:nvContentPartPr>
              <p14:xfrm>
                <a:off x="656963" y="4622296"/>
                <a:ext cx="3823200" cy="105840"/>
              </p14:xfrm>
            </p:contentPart>
          </mc:Choice>
          <mc:Fallback xmlns="">
            <p:pic>
              <p:nvPicPr>
                <p:cNvPr id="144" name="Ink 143">
                  <a:extLst>
                    <a:ext uri="{FF2B5EF4-FFF2-40B4-BE49-F238E27FC236}">
                      <a16:creationId xmlns:a16="http://schemas.microsoft.com/office/drawing/2014/main" id="{90BA9A0C-9FD1-C3EE-300A-B1A4863268B9}"/>
                    </a:ext>
                  </a:extLst>
                </p:cNvPr>
                <p:cNvPicPr/>
                <p:nvPr/>
              </p:nvPicPr>
              <p:blipFill>
                <a:blip r:embed="rId135"/>
                <a:stretch>
                  <a:fillRect/>
                </a:stretch>
              </p:blipFill>
              <p:spPr>
                <a:xfrm>
                  <a:off x="639323" y="4604656"/>
                  <a:ext cx="38588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5" name="Ink 144">
                  <a:extLst>
                    <a:ext uri="{FF2B5EF4-FFF2-40B4-BE49-F238E27FC236}">
                      <a16:creationId xmlns:a16="http://schemas.microsoft.com/office/drawing/2014/main" id="{92913AED-E73C-CCEB-2513-E04D1BBFDF15}"/>
                    </a:ext>
                  </a:extLst>
                </p14:cNvPr>
                <p14:cNvContentPartPr/>
                <p14:nvPr/>
              </p14:nvContentPartPr>
              <p14:xfrm>
                <a:off x="721763" y="4824976"/>
                <a:ext cx="3774240" cy="97560"/>
              </p14:xfrm>
            </p:contentPart>
          </mc:Choice>
          <mc:Fallback xmlns="">
            <p:pic>
              <p:nvPicPr>
                <p:cNvPr id="145" name="Ink 144">
                  <a:extLst>
                    <a:ext uri="{FF2B5EF4-FFF2-40B4-BE49-F238E27FC236}">
                      <a16:creationId xmlns:a16="http://schemas.microsoft.com/office/drawing/2014/main" id="{92913AED-E73C-CCEB-2513-E04D1BBFDF15}"/>
                    </a:ext>
                  </a:extLst>
                </p:cNvPr>
                <p:cNvPicPr/>
                <p:nvPr/>
              </p:nvPicPr>
              <p:blipFill>
                <a:blip r:embed="rId137"/>
                <a:stretch>
                  <a:fillRect/>
                </a:stretch>
              </p:blipFill>
              <p:spPr>
                <a:xfrm>
                  <a:off x="703763" y="4807336"/>
                  <a:ext cx="3809880" cy="133200"/>
                </a:xfrm>
                <a:prstGeom prst="rect">
                  <a:avLst/>
                </a:prstGeom>
              </p:spPr>
            </p:pic>
          </mc:Fallback>
        </mc:AlternateContent>
      </p:grpSp>
      <p:pic>
        <p:nvPicPr>
          <p:cNvPr id="3" name="Picture 2">
            <a:extLst>
              <a:ext uri="{FF2B5EF4-FFF2-40B4-BE49-F238E27FC236}">
                <a16:creationId xmlns:a16="http://schemas.microsoft.com/office/drawing/2014/main" id="{00D35454-7D57-1A60-D94C-4F1C0D2B98B3}"/>
              </a:ext>
            </a:extLst>
          </p:cNvPr>
          <p:cNvPicPr>
            <a:picLocks noChangeAspect="1"/>
          </p:cNvPicPr>
          <p:nvPr/>
        </p:nvPicPr>
        <p:blipFill>
          <a:blip r:embed="rId138"/>
          <a:stretch>
            <a:fillRect/>
          </a:stretch>
        </p:blipFill>
        <p:spPr>
          <a:xfrm>
            <a:off x="4977968" y="768730"/>
            <a:ext cx="1448510" cy="900252"/>
          </a:xfrm>
          <a:prstGeom prst="rect">
            <a:avLst/>
          </a:prstGeom>
        </p:spPr>
      </p:pic>
      <p:pic>
        <p:nvPicPr>
          <p:cNvPr id="5" name="Picture 4">
            <a:extLst>
              <a:ext uri="{FF2B5EF4-FFF2-40B4-BE49-F238E27FC236}">
                <a16:creationId xmlns:a16="http://schemas.microsoft.com/office/drawing/2014/main" id="{53208EAE-8A43-9BEC-78EB-4E7F937CA6E6}"/>
              </a:ext>
            </a:extLst>
          </p:cNvPr>
          <p:cNvPicPr>
            <a:picLocks noChangeAspect="1"/>
          </p:cNvPicPr>
          <p:nvPr/>
        </p:nvPicPr>
        <p:blipFill>
          <a:blip r:embed="rId139"/>
          <a:stretch>
            <a:fillRect/>
          </a:stretch>
        </p:blipFill>
        <p:spPr>
          <a:xfrm>
            <a:off x="4924886" y="2308607"/>
            <a:ext cx="1589853" cy="1007789"/>
          </a:xfrm>
          <a:prstGeom prst="rect">
            <a:avLst/>
          </a:prstGeom>
        </p:spPr>
      </p:pic>
      <p:pic>
        <p:nvPicPr>
          <p:cNvPr id="7" name="Picture 6">
            <a:extLst>
              <a:ext uri="{FF2B5EF4-FFF2-40B4-BE49-F238E27FC236}">
                <a16:creationId xmlns:a16="http://schemas.microsoft.com/office/drawing/2014/main" id="{B1B501E3-DB96-65A6-68C2-CE785BDC4278}"/>
              </a:ext>
            </a:extLst>
          </p:cNvPr>
          <p:cNvPicPr>
            <a:picLocks noChangeAspect="1"/>
          </p:cNvPicPr>
          <p:nvPr/>
        </p:nvPicPr>
        <p:blipFill>
          <a:blip r:embed="rId140"/>
          <a:stretch>
            <a:fillRect/>
          </a:stretch>
        </p:blipFill>
        <p:spPr>
          <a:xfrm>
            <a:off x="4878688" y="3823560"/>
            <a:ext cx="1625528" cy="952192"/>
          </a:xfrm>
          <a:prstGeom prst="rect">
            <a:avLst/>
          </a:prstGeom>
        </p:spPr>
      </p:pic>
    </p:spTree>
    <p:extLst>
      <p:ext uri="{BB962C8B-B14F-4D97-AF65-F5344CB8AC3E}">
        <p14:creationId xmlns:p14="http://schemas.microsoft.com/office/powerpoint/2010/main" val="276777289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BB3D2B6D-15AA-4A10-12C6-7B35374EBE18}"/>
                  </a:ext>
                </a:extLst>
              </p:cNvPr>
              <p:cNvSpPr txBox="1"/>
              <p:nvPr/>
            </p:nvSpPr>
            <p:spPr>
              <a:xfrm>
                <a:off x="3955221" y="2038636"/>
                <a:ext cx="2517824" cy="1754326"/>
              </a:xfrm>
              <a:prstGeom prst="rect">
                <a:avLst/>
              </a:prstGeom>
              <a:noFill/>
              <a:ln>
                <a:solidFill>
                  <a:schemeClr val="tx1"/>
                </a:solidFill>
              </a:ln>
            </p:spPr>
            <p:txBody>
              <a:bodyPr wrap="square" rtlCol="0">
                <a:spAutoFit/>
              </a:bodyPr>
              <a:lstStyle/>
              <a:p>
                <a:r>
                  <a:rPr lang="en-GB" sz="1200" b="1"/>
                  <a:t>Your turn</a:t>
                </a:r>
              </a:p>
              <a:p>
                <a:r>
                  <a:rPr lang="en-GB" sz="1200"/>
                  <a:t>Expand and simplify...</a:t>
                </a:r>
              </a:p>
              <a:p>
                <a:endParaRPr lang="en-GB" sz="1200"/>
              </a:p>
              <a:p>
                <a:r>
                  <a:rPr lang="en-GB" sz="1200"/>
                  <a:t>a) </a:t>
                </a:r>
                <a14:m>
                  <m:oMath xmlns:m="http://schemas.openxmlformats.org/officeDocument/2006/math">
                    <m:d>
                      <m:dPr>
                        <m:ctrlPr>
                          <a:rPr lang="en-GB" sz="1200" b="0" i="1" smtClean="0">
                            <a:latin typeface="Cambria Math" panose="02040503050406030204" pitchFamily="18" charset="0"/>
                          </a:rPr>
                        </m:ctrlPr>
                      </m:dPr>
                      <m:e>
                        <m:r>
                          <a:rPr lang="en-GB" sz="1200" b="0" i="1" smtClean="0">
                            <a:latin typeface="Cambria Math" panose="02040503050406030204" pitchFamily="18" charset="0"/>
                          </a:rPr>
                          <m:t>𝑥</m:t>
                        </m:r>
                        <m:r>
                          <a:rPr lang="en-GB" sz="1200" b="0" i="1" smtClean="0">
                            <a:latin typeface="Cambria Math" panose="02040503050406030204" pitchFamily="18" charset="0"/>
                          </a:rPr>
                          <m:t>−1</m:t>
                        </m:r>
                      </m:e>
                    </m:d>
                    <m:d>
                      <m:dPr>
                        <m:ctrlPr>
                          <a:rPr lang="en-GB" sz="1200" b="0" i="1" smtClean="0">
                            <a:latin typeface="Cambria Math" panose="02040503050406030204" pitchFamily="18" charset="0"/>
                          </a:rPr>
                        </m:ctrlPr>
                      </m:dPr>
                      <m:e>
                        <m:r>
                          <a:rPr lang="en-GB" sz="1200" b="0" i="1" smtClean="0">
                            <a:latin typeface="Cambria Math" panose="02040503050406030204" pitchFamily="18" charset="0"/>
                          </a:rPr>
                          <m:t>2</m:t>
                        </m:r>
                        <m:r>
                          <a:rPr lang="en-GB" sz="1200" b="0" i="1" smtClean="0">
                            <a:latin typeface="Cambria Math" panose="02040503050406030204" pitchFamily="18" charset="0"/>
                          </a:rPr>
                          <m:t>𝑥</m:t>
                        </m:r>
                        <m:r>
                          <a:rPr lang="en-GB" sz="1200" b="0" i="1" smtClean="0">
                            <a:latin typeface="Cambria Math" panose="02040503050406030204" pitchFamily="18" charset="0"/>
                          </a:rPr>
                          <m:t>+3</m:t>
                        </m:r>
                      </m:e>
                    </m:d>
                  </m:oMath>
                </a14:m>
                <a:endParaRPr lang="en-GB" sz="1200" b="0"/>
              </a:p>
              <a:p>
                <a:endParaRPr lang="en-GB" sz="1200" b="0"/>
              </a:p>
              <a:p>
                <a:r>
                  <a:rPr lang="en-GB" sz="1200"/>
                  <a:t>b) </a:t>
                </a:r>
                <a14:m>
                  <m:oMath xmlns:m="http://schemas.openxmlformats.org/officeDocument/2006/math">
                    <m:r>
                      <a:rPr lang="en-GB" sz="1200" b="0" i="1" smtClean="0">
                        <a:latin typeface="Cambria Math" panose="02040503050406030204" pitchFamily="18" charset="0"/>
                      </a:rPr>
                      <m:t>(5</m:t>
                    </m:r>
                    <m:r>
                      <a:rPr lang="en-GB" sz="1200" b="0" i="1" smtClean="0">
                        <a:latin typeface="Cambria Math" panose="02040503050406030204" pitchFamily="18" charset="0"/>
                      </a:rPr>
                      <m:t>𝑥</m:t>
                    </m:r>
                    <m:r>
                      <a:rPr lang="en-GB" sz="1200" b="0" i="1" smtClean="0">
                        <a:latin typeface="Cambria Math" panose="02040503050406030204" pitchFamily="18" charset="0"/>
                      </a:rPr>
                      <m:t>−4)(3</m:t>
                    </m:r>
                    <m:r>
                      <a:rPr lang="en-GB" sz="1200" b="0" i="1" smtClean="0">
                        <a:latin typeface="Cambria Math" panose="02040503050406030204" pitchFamily="18" charset="0"/>
                      </a:rPr>
                      <m:t>𝑥</m:t>
                    </m:r>
                    <m:r>
                      <a:rPr lang="en-GB" sz="1200" b="0" i="1" smtClean="0">
                        <a:latin typeface="Cambria Math" panose="02040503050406030204" pitchFamily="18" charset="0"/>
                      </a:rPr>
                      <m:t>−7)</m:t>
                    </m:r>
                  </m:oMath>
                </a14:m>
                <a:endParaRPr lang="en-GB" sz="1200"/>
              </a:p>
              <a:p>
                <a:endParaRPr lang="en-GB" sz="1200"/>
              </a:p>
              <a:p>
                <a:r>
                  <a:rPr lang="en-GB" sz="1200"/>
                  <a:t>c) Make your own questions with answers which include  </a:t>
                </a:r>
                <a14:m>
                  <m:oMath xmlns:m="http://schemas.openxmlformats.org/officeDocument/2006/math">
                    <m:r>
                      <a:rPr lang="en-GB" sz="1200" b="0" i="1" smtClean="0">
                        <a:latin typeface="Cambria Math" panose="02040503050406030204" pitchFamily="18" charset="0"/>
                      </a:rPr>
                      <m:t>12</m:t>
                    </m:r>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oMath>
                </a14:m>
                <a:endParaRPr lang="en-GB" sz="1200"/>
              </a:p>
            </p:txBody>
          </p:sp>
        </mc:Choice>
        <mc:Fallback xmlns="">
          <p:sp>
            <p:nvSpPr>
              <p:cNvPr id="5" name="TextBox 4">
                <a:extLst>
                  <a:ext uri="{FF2B5EF4-FFF2-40B4-BE49-F238E27FC236}">
                    <a16:creationId xmlns:a16="http://schemas.microsoft.com/office/drawing/2014/main" id="{BB3D2B6D-15AA-4A10-12C6-7B35374EBE18}"/>
                  </a:ext>
                </a:extLst>
              </p:cNvPr>
              <p:cNvSpPr txBox="1">
                <a:spLocks noRot="1" noChangeAspect="1" noMove="1" noResize="1" noEditPoints="1" noAdjustHandles="1" noChangeArrowheads="1" noChangeShapeType="1" noTextEdit="1"/>
              </p:cNvSpPr>
              <p:nvPr/>
            </p:nvSpPr>
            <p:spPr>
              <a:xfrm>
                <a:off x="3955221" y="2038636"/>
                <a:ext cx="2517824" cy="1754326"/>
              </a:xfrm>
              <a:prstGeom prst="rect">
                <a:avLst/>
              </a:prstGeom>
              <a:blipFill>
                <a:blip r:embed="rId2"/>
                <a:stretch>
                  <a:fillRect b="-1724"/>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746405856"/>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Straight Connector 239">
            <a:extLst>
              <a:ext uri="{FF2B5EF4-FFF2-40B4-BE49-F238E27FC236}">
                <a16:creationId xmlns:a16="http://schemas.microsoft.com/office/drawing/2014/main" id="{18156179-32D1-1B48-855B-474EAD2E1BC2}"/>
              </a:ext>
            </a:extLst>
          </p:cNvPr>
          <p:cNvCxnSpPr/>
          <p:nvPr/>
        </p:nvCxnSpPr>
        <p:spPr>
          <a:xfrm>
            <a:off x="4845326" y="201579"/>
            <a:ext cx="0" cy="5006136"/>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4761061" y="46767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4761061" y="202399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761061" y="352614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608221" y="29565"/>
                <a:ext cx="2535552" cy="3754874"/>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Would it have mattered if </a:t>
                </a:r>
                <a14:m>
                  <m:oMath xmlns:m="http://schemas.openxmlformats.org/officeDocument/2006/math">
                    <m:r>
                      <a:rPr lang="en-GB" sz="1400" b="0" i="1" smtClean="0">
                        <a:latin typeface="Cambria Math" panose="02040503050406030204" pitchFamily="18" charset="0"/>
                      </a:rPr>
                      <m:t>2</m:t>
                    </m:r>
                    <m:r>
                      <a:rPr lang="en-GB" sz="1400" b="0" i="1" smtClean="0">
                        <a:latin typeface="Cambria Math" panose="02040503050406030204" pitchFamily="18" charset="0"/>
                      </a:rPr>
                      <m:t>𝑥</m:t>
                    </m:r>
                    <m:r>
                      <a:rPr lang="en-GB" sz="1400" b="0" i="1" smtClean="0">
                        <a:latin typeface="Cambria Math" panose="02040503050406030204" pitchFamily="18" charset="0"/>
                      </a:rPr>
                      <m:t>−7</m:t>
                    </m:r>
                  </m:oMath>
                </a14:m>
                <a:r>
                  <a:rPr lang="en-GB" sz="1400"/>
                  <a:t> was down the side and </a:t>
                </a:r>
                <a14:m>
                  <m:oMath xmlns:m="http://schemas.openxmlformats.org/officeDocument/2006/math">
                    <m:r>
                      <a:rPr lang="en-GB" sz="1400" b="0" i="1" smtClean="0">
                        <a:latin typeface="Cambria Math" panose="02040503050406030204" pitchFamily="18" charset="0"/>
                      </a:rPr>
                      <m:t>3</m:t>
                    </m:r>
                    <m:r>
                      <a:rPr lang="en-GB" sz="1400" b="0" i="1" smtClean="0">
                        <a:latin typeface="Cambria Math" panose="02040503050406030204" pitchFamily="18" charset="0"/>
                      </a:rPr>
                      <m:t>𝑥</m:t>
                    </m:r>
                    <m:r>
                      <a:rPr lang="en-GB" sz="1400" b="0" i="1" smtClean="0">
                        <a:latin typeface="Cambria Math" panose="02040503050406030204" pitchFamily="18" charset="0"/>
                      </a:rPr>
                      <m:t>+5</m:t>
                    </m:r>
                  </m:oMath>
                </a14:m>
                <a:r>
                  <a:rPr lang="en-GB" sz="1400"/>
                  <a:t> along the top instead?</a:t>
                </a:r>
              </a:p>
              <a:p>
                <a:endParaRPr lang="en-GB" sz="1400"/>
              </a:p>
              <a:p>
                <a:r>
                  <a:rPr lang="en-GB" sz="1400" b="1"/>
                  <a:t>2. </a:t>
                </a:r>
                <a:r>
                  <a:rPr lang="en-GB" sz="1400"/>
                  <a:t>Why do you think some students incorrectly put -2 in the bottom-right box?</a:t>
                </a:r>
              </a:p>
              <a:p>
                <a:endParaRPr lang="en-GB" sz="1400"/>
              </a:p>
              <a:p>
                <a:r>
                  <a:rPr lang="en-GB" sz="1400" b="1"/>
                  <a:t>3. </a:t>
                </a:r>
                <a:r>
                  <a:rPr lang="en-GB" sz="1400"/>
                  <a:t>Why didn't the </a:t>
                </a:r>
                <a14:m>
                  <m:oMath xmlns:m="http://schemas.openxmlformats.org/officeDocument/2006/math">
                    <m:r>
                      <a:rPr lang="en-GB" sz="1400" b="0" i="1" smtClean="0">
                        <a:latin typeface="Cambria Math" panose="02040503050406030204" pitchFamily="18" charset="0"/>
                      </a:rPr>
                      <m:t>6</m:t>
                    </m:r>
                    <m:sSup>
                      <m:sSupPr>
                        <m:ctrlPr>
                          <a:rPr lang="en-GB" sz="1400" b="0" i="1" smtClean="0">
                            <a:latin typeface="Cambria Math" panose="02040503050406030204" pitchFamily="18" charset="0"/>
                          </a:rPr>
                        </m:ctrlPr>
                      </m:sSupPr>
                      <m:e>
                        <m:r>
                          <a:rPr lang="en-GB" sz="1400" b="0" i="1" smtClean="0">
                            <a:latin typeface="Cambria Math" panose="02040503050406030204" pitchFamily="18" charset="0"/>
                          </a:rPr>
                          <m:t>𝑥</m:t>
                        </m:r>
                      </m:e>
                      <m:sup>
                        <m:r>
                          <a:rPr lang="en-GB" sz="1400" b="0" i="1" smtClean="0">
                            <a:latin typeface="Cambria Math" panose="02040503050406030204" pitchFamily="18" charset="0"/>
                          </a:rPr>
                          <m:t>2</m:t>
                        </m:r>
                      </m:sup>
                    </m:sSup>
                  </m:oMath>
                </a14:m>
                <a:r>
                  <a:rPr lang="en-GB" sz="1400"/>
                  <a:t> also get combined with the </a:t>
                </a:r>
                <a14:m>
                  <m:oMath xmlns:m="http://schemas.openxmlformats.org/officeDocument/2006/math">
                    <m:r>
                      <a:rPr lang="en-GB" sz="1400" b="0" i="1" smtClean="0">
                        <a:latin typeface="Cambria Math" panose="02040503050406030204" pitchFamily="18" charset="0"/>
                      </a:rPr>
                      <m:t>𝑥</m:t>
                    </m:r>
                  </m:oMath>
                </a14:m>
                <a:r>
                  <a:rPr lang="en-GB" sz="1400"/>
                  <a:t>-terms in step 4?</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608221" y="29565"/>
                <a:ext cx="2535552" cy="3754874"/>
              </a:xfrm>
              <a:prstGeom prst="rect">
                <a:avLst/>
              </a:prstGeom>
              <a:blipFill>
                <a:blip r:embed="rId2"/>
                <a:stretch>
                  <a:fillRect l="-721" t="-325" b="-649"/>
                </a:stretch>
              </a:blipFill>
            </p:spPr>
            <p:txBody>
              <a:bodyPr/>
              <a:lstStyle/>
              <a:p>
                <a:r>
                  <a:rPr lang="en-GB">
                    <a:noFill/>
                  </a:rPr>
                  <a:t> </a:t>
                </a:r>
              </a:p>
            </p:txBody>
          </p:sp>
        </mc:Fallback>
      </mc:AlternateContent>
      <p:sp>
        <p:nvSpPr>
          <p:cNvPr id="59" name="TextBox 58">
            <a:extLst>
              <a:ext uri="{FF2B5EF4-FFF2-40B4-BE49-F238E27FC236}">
                <a16:creationId xmlns:a16="http://schemas.microsoft.com/office/drawing/2014/main" id="{704E5188-2C1F-75CA-E8AA-FB183B6BA6FD}"/>
              </a:ext>
            </a:extLst>
          </p:cNvPr>
          <p:cNvSpPr txBox="1"/>
          <p:nvPr/>
        </p:nvSpPr>
        <p:spPr>
          <a:xfrm>
            <a:off x="0" y="0"/>
            <a:ext cx="2061783" cy="369332"/>
          </a:xfrm>
          <a:prstGeom prst="rect">
            <a:avLst/>
          </a:prstGeom>
          <a:noFill/>
        </p:spPr>
        <p:txBody>
          <a:bodyPr wrap="none" rtlCol="0">
            <a:spAutoFit/>
          </a:bodyPr>
          <a:lstStyle/>
          <a:p>
            <a:r>
              <a:rPr lang="en-GB"/>
              <a:t>Expand and simplify</a:t>
            </a: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08AB5DED-D669-1827-32C0-33D75D1F3C0B}"/>
                  </a:ext>
                </a:extLst>
              </p:cNvPr>
              <p:cNvSpPr txBox="1"/>
              <p:nvPr/>
            </p:nvSpPr>
            <p:spPr>
              <a:xfrm>
                <a:off x="551615" y="462167"/>
                <a:ext cx="1946751"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d>
                        <m:dPr>
                          <m:ctrlPr>
                            <a:rPr lang="en-GB" b="0" i="1" smtClean="0">
                              <a:latin typeface="Cambria Math" panose="02040503050406030204" pitchFamily="18" charset="0"/>
                            </a:rPr>
                          </m:ctrlPr>
                        </m:dPr>
                        <m:e>
                          <m:r>
                            <a:rPr lang="en-GB" b="0" i="1" smtClean="0">
                              <a:latin typeface="Cambria Math" panose="02040503050406030204" pitchFamily="18" charset="0"/>
                            </a:rPr>
                            <m:t>3</m:t>
                          </m:r>
                          <m:r>
                            <a:rPr lang="en-GB" b="0" i="1" smtClean="0">
                              <a:latin typeface="Cambria Math" panose="02040503050406030204" pitchFamily="18" charset="0"/>
                            </a:rPr>
                            <m:t>𝑥</m:t>
                          </m:r>
                          <m:r>
                            <a:rPr lang="en-GB" b="0" i="1" smtClean="0">
                              <a:latin typeface="Cambria Math" panose="02040503050406030204" pitchFamily="18" charset="0"/>
                            </a:rPr>
                            <m:t>+5</m:t>
                          </m:r>
                        </m:e>
                      </m:d>
                      <m:r>
                        <a:rPr lang="en-GB" b="0" i="1" smtClean="0">
                          <a:latin typeface="Cambria Math" panose="02040503050406030204" pitchFamily="18" charset="0"/>
                        </a:rPr>
                        <m:t>(2</m:t>
                      </m:r>
                      <m:r>
                        <a:rPr lang="en-GB" b="0" i="1" smtClean="0">
                          <a:latin typeface="Cambria Math" panose="02040503050406030204" pitchFamily="18" charset="0"/>
                        </a:rPr>
                        <m:t>𝑥</m:t>
                      </m:r>
                      <m:r>
                        <a:rPr lang="en-GB" b="0" i="1" smtClean="0">
                          <a:latin typeface="Cambria Math" panose="02040503050406030204" pitchFamily="18" charset="0"/>
                        </a:rPr>
                        <m:t>−7)</m:t>
                      </m:r>
                    </m:oMath>
                  </m:oMathPara>
                </a14:m>
                <a:endParaRPr lang="en-GB"/>
              </a:p>
            </p:txBody>
          </p:sp>
        </mc:Choice>
        <mc:Fallback xmlns="">
          <p:sp>
            <p:nvSpPr>
              <p:cNvPr id="60" name="TextBox 59">
                <a:extLst>
                  <a:ext uri="{FF2B5EF4-FFF2-40B4-BE49-F238E27FC236}">
                    <a16:creationId xmlns:a16="http://schemas.microsoft.com/office/drawing/2014/main" id="{08AB5DED-D669-1827-32C0-33D75D1F3C0B}"/>
                  </a:ext>
                </a:extLst>
              </p:cNvPr>
              <p:cNvSpPr txBox="1">
                <a:spLocks noRot="1" noChangeAspect="1" noMove="1" noResize="1" noEditPoints="1" noAdjustHandles="1" noChangeArrowheads="1" noChangeShapeType="1" noTextEdit="1"/>
              </p:cNvSpPr>
              <p:nvPr/>
            </p:nvSpPr>
            <p:spPr>
              <a:xfrm>
                <a:off x="551615" y="462167"/>
                <a:ext cx="1946751" cy="369332"/>
              </a:xfrm>
              <a:prstGeom prst="rect">
                <a:avLst/>
              </a:prstGeom>
              <a:blipFill>
                <a:blip r:embed="rId3"/>
                <a:stretch>
                  <a:fillRect b="-13333"/>
                </a:stretch>
              </a:blipFill>
            </p:spPr>
            <p:txBody>
              <a:bodyPr/>
              <a:lstStyle/>
              <a:p>
                <a:r>
                  <a:rPr lang="en-GB">
                    <a:noFill/>
                  </a:rPr>
                  <a:t> </a:t>
                </a:r>
              </a:p>
            </p:txBody>
          </p:sp>
        </mc:Fallback>
      </mc:AlternateContent>
      <p:grpSp>
        <p:nvGrpSpPr>
          <p:cNvPr id="61" name="Group 60">
            <a:extLst>
              <a:ext uri="{FF2B5EF4-FFF2-40B4-BE49-F238E27FC236}">
                <a16:creationId xmlns:a16="http://schemas.microsoft.com/office/drawing/2014/main" id="{C3424DB9-356C-475C-B22B-B32CB8A5B53C}"/>
              </a:ext>
            </a:extLst>
          </p:cNvPr>
          <p:cNvGrpSpPr/>
          <p:nvPr/>
        </p:nvGrpSpPr>
        <p:grpSpPr>
          <a:xfrm>
            <a:off x="423880" y="913216"/>
            <a:ext cx="3170520" cy="1879560"/>
            <a:chOff x="692243" y="913216"/>
            <a:chExt cx="3170520" cy="1879560"/>
          </a:xfrm>
        </p:grpSpPr>
        <mc:AlternateContent xmlns:mc="http://schemas.openxmlformats.org/markup-compatibility/2006" xmlns:p14="http://schemas.microsoft.com/office/powerpoint/2010/main">
          <mc:Choice Requires="p14">
            <p:contentPart p14:bwMode="auto" r:id="rId4">
              <p14:nvContentPartPr>
                <p14:cNvPr id="62" name="Ink 61">
                  <a:extLst>
                    <a:ext uri="{FF2B5EF4-FFF2-40B4-BE49-F238E27FC236}">
                      <a16:creationId xmlns:a16="http://schemas.microsoft.com/office/drawing/2014/main" id="{86456C67-0E02-2FED-67D9-A4BB584AD487}"/>
                    </a:ext>
                  </a:extLst>
                </p14:cNvPr>
                <p14:cNvContentPartPr/>
                <p14:nvPr/>
              </p14:nvContentPartPr>
              <p14:xfrm>
                <a:off x="692243" y="1584256"/>
                <a:ext cx="157680" cy="303840"/>
              </p14:xfrm>
            </p:contentPart>
          </mc:Choice>
          <mc:Fallback xmlns="">
            <p:pic>
              <p:nvPicPr>
                <p:cNvPr id="62" name="Ink 61">
                  <a:extLst>
                    <a:ext uri="{FF2B5EF4-FFF2-40B4-BE49-F238E27FC236}">
                      <a16:creationId xmlns:a16="http://schemas.microsoft.com/office/drawing/2014/main" id="{86456C67-0E02-2FED-67D9-A4BB584AD487}"/>
                    </a:ext>
                  </a:extLst>
                </p:cNvPr>
                <p:cNvPicPr/>
                <p:nvPr/>
              </p:nvPicPr>
              <p:blipFill>
                <a:blip r:embed="rId5"/>
                <a:stretch>
                  <a:fillRect/>
                </a:stretch>
              </p:blipFill>
              <p:spPr>
                <a:xfrm>
                  <a:off x="674243" y="1566256"/>
                  <a:ext cx="19332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3" name="Ink 62">
                  <a:extLst>
                    <a:ext uri="{FF2B5EF4-FFF2-40B4-BE49-F238E27FC236}">
                      <a16:creationId xmlns:a16="http://schemas.microsoft.com/office/drawing/2014/main" id="{6C56964C-C0BD-6CEA-C682-77C04B0EE102}"/>
                    </a:ext>
                  </a:extLst>
                </p14:cNvPr>
                <p14:cNvContentPartPr/>
                <p14:nvPr/>
              </p14:nvContentPartPr>
              <p14:xfrm>
                <a:off x="927323" y="1703416"/>
                <a:ext cx="136800" cy="197280"/>
              </p14:xfrm>
            </p:contentPart>
          </mc:Choice>
          <mc:Fallback xmlns="">
            <p:pic>
              <p:nvPicPr>
                <p:cNvPr id="63" name="Ink 62">
                  <a:extLst>
                    <a:ext uri="{FF2B5EF4-FFF2-40B4-BE49-F238E27FC236}">
                      <a16:creationId xmlns:a16="http://schemas.microsoft.com/office/drawing/2014/main" id="{6C56964C-C0BD-6CEA-C682-77C04B0EE102}"/>
                    </a:ext>
                  </a:extLst>
                </p:cNvPr>
                <p:cNvPicPr/>
                <p:nvPr/>
              </p:nvPicPr>
              <p:blipFill>
                <a:blip r:embed="rId7"/>
                <a:stretch>
                  <a:fillRect/>
                </a:stretch>
              </p:blipFill>
              <p:spPr>
                <a:xfrm>
                  <a:off x="909683" y="1685776"/>
                  <a:ext cx="1724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4" name="Ink 63">
                  <a:extLst>
                    <a:ext uri="{FF2B5EF4-FFF2-40B4-BE49-F238E27FC236}">
                      <a16:creationId xmlns:a16="http://schemas.microsoft.com/office/drawing/2014/main" id="{7B51F5AE-4C93-809A-E57B-8CEF1131BCE4}"/>
                    </a:ext>
                  </a:extLst>
                </p14:cNvPr>
                <p14:cNvContentPartPr/>
                <p14:nvPr/>
              </p14:nvContentPartPr>
              <p14:xfrm>
                <a:off x="1083203" y="1687216"/>
                <a:ext cx="115920" cy="163080"/>
              </p14:xfrm>
            </p:contentPart>
          </mc:Choice>
          <mc:Fallback xmlns="">
            <p:pic>
              <p:nvPicPr>
                <p:cNvPr id="64" name="Ink 63">
                  <a:extLst>
                    <a:ext uri="{FF2B5EF4-FFF2-40B4-BE49-F238E27FC236}">
                      <a16:creationId xmlns:a16="http://schemas.microsoft.com/office/drawing/2014/main" id="{7B51F5AE-4C93-809A-E57B-8CEF1131BCE4}"/>
                    </a:ext>
                  </a:extLst>
                </p:cNvPr>
                <p:cNvPicPr/>
                <p:nvPr/>
              </p:nvPicPr>
              <p:blipFill>
                <a:blip r:embed="rId9"/>
                <a:stretch>
                  <a:fillRect/>
                </a:stretch>
              </p:blipFill>
              <p:spPr>
                <a:xfrm>
                  <a:off x="1065563" y="1669576"/>
                  <a:ext cx="1515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5" name="Ink 64">
                  <a:extLst>
                    <a:ext uri="{FF2B5EF4-FFF2-40B4-BE49-F238E27FC236}">
                      <a16:creationId xmlns:a16="http://schemas.microsoft.com/office/drawing/2014/main" id="{FE868D98-71F9-FFC4-2778-8CCAE4DBA0A1}"/>
                    </a:ext>
                  </a:extLst>
                </p14:cNvPr>
                <p14:cNvContentPartPr/>
                <p14:nvPr/>
              </p14:nvContentPartPr>
              <p14:xfrm>
                <a:off x="760643" y="2237296"/>
                <a:ext cx="147240" cy="245520"/>
              </p14:xfrm>
            </p:contentPart>
          </mc:Choice>
          <mc:Fallback xmlns="">
            <p:pic>
              <p:nvPicPr>
                <p:cNvPr id="65" name="Ink 64">
                  <a:extLst>
                    <a:ext uri="{FF2B5EF4-FFF2-40B4-BE49-F238E27FC236}">
                      <a16:creationId xmlns:a16="http://schemas.microsoft.com/office/drawing/2014/main" id="{FE868D98-71F9-FFC4-2778-8CCAE4DBA0A1}"/>
                    </a:ext>
                  </a:extLst>
                </p:cNvPr>
                <p:cNvPicPr/>
                <p:nvPr/>
              </p:nvPicPr>
              <p:blipFill>
                <a:blip r:embed="rId11"/>
                <a:stretch>
                  <a:fillRect/>
                </a:stretch>
              </p:blipFill>
              <p:spPr>
                <a:xfrm>
                  <a:off x="742643" y="2219296"/>
                  <a:ext cx="18288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6" name="Ink 65">
                  <a:extLst>
                    <a:ext uri="{FF2B5EF4-FFF2-40B4-BE49-F238E27FC236}">
                      <a16:creationId xmlns:a16="http://schemas.microsoft.com/office/drawing/2014/main" id="{7A72D61B-F612-2B6F-47C6-4C0F72ED0994}"/>
                    </a:ext>
                  </a:extLst>
                </p14:cNvPr>
                <p14:cNvContentPartPr/>
                <p14:nvPr/>
              </p14:nvContentPartPr>
              <p14:xfrm>
                <a:off x="819683" y="2228296"/>
                <a:ext cx="156960" cy="31320"/>
              </p14:xfrm>
            </p:contentPart>
          </mc:Choice>
          <mc:Fallback xmlns="">
            <p:pic>
              <p:nvPicPr>
                <p:cNvPr id="66" name="Ink 65">
                  <a:extLst>
                    <a:ext uri="{FF2B5EF4-FFF2-40B4-BE49-F238E27FC236}">
                      <a16:creationId xmlns:a16="http://schemas.microsoft.com/office/drawing/2014/main" id="{7A72D61B-F612-2B6F-47C6-4C0F72ED0994}"/>
                    </a:ext>
                  </a:extLst>
                </p:cNvPr>
                <p:cNvPicPr/>
                <p:nvPr/>
              </p:nvPicPr>
              <p:blipFill>
                <a:blip r:embed="rId13"/>
                <a:stretch>
                  <a:fillRect/>
                </a:stretch>
              </p:blipFill>
              <p:spPr>
                <a:xfrm>
                  <a:off x="801683" y="2210656"/>
                  <a:ext cx="192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7" name="Ink 66">
                  <a:extLst>
                    <a:ext uri="{FF2B5EF4-FFF2-40B4-BE49-F238E27FC236}">
                      <a16:creationId xmlns:a16="http://schemas.microsoft.com/office/drawing/2014/main" id="{FC25F482-0A18-3EA3-0247-4F302C6E86E2}"/>
                    </a:ext>
                  </a:extLst>
                </p14:cNvPr>
                <p14:cNvContentPartPr/>
                <p14:nvPr/>
              </p14:nvContentPartPr>
              <p14:xfrm>
                <a:off x="1795283" y="1056136"/>
                <a:ext cx="189360" cy="162720"/>
              </p14:xfrm>
            </p:contentPart>
          </mc:Choice>
          <mc:Fallback xmlns="">
            <p:pic>
              <p:nvPicPr>
                <p:cNvPr id="67" name="Ink 66">
                  <a:extLst>
                    <a:ext uri="{FF2B5EF4-FFF2-40B4-BE49-F238E27FC236}">
                      <a16:creationId xmlns:a16="http://schemas.microsoft.com/office/drawing/2014/main" id="{FC25F482-0A18-3EA3-0247-4F302C6E86E2}"/>
                    </a:ext>
                  </a:extLst>
                </p:cNvPr>
                <p:cNvPicPr/>
                <p:nvPr/>
              </p:nvPicPr>
              <p:blipFill>
                <a:blip r:embed="rId15"/>
                <a:stretch>
                  <a:fillRect/>
                </a:stretch>
              </p:blipFill>
              <p:spPr>
                <a:xfrm>
                  <a:off x="1777283" y="1038496"/>
                  <a:ext cx="22500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8" name="Ink 67">
                  <a:extLst>
                    <a:ext uri="{FF2B5EF4-FFF2-40B4-BE49-F238E27FC236}">
                      <a16:creationId xmlns:a16="http://schemas.microsoft.com/office/drawing/2014/main" id="{6B66517A-403B-F9D8-5534-9E3E6862A7F8}"/>
                    </a:ext>
                  </a:extLst>
                </p14:cNvPr>
                <p14:cNvContentPartPr/>
                <p14:nvPr/>
              </p14:nvContentPartPr>
              <p14:xfrm>
                <a:off x="2036843" y="1074496"/>
                <a:ext cx="122400" cy="163440"/>
              </p14:xfrm>
            </p:contentPart>
          </mc:Choice>
          <mc:Fallback xmlns="">
            <p:pic>
              <p:nvPicPr>
                <p:cNvPr id="68" name="Ink 67">
                  <a:extLst>
                    <a:ext uri="{FF2B5EF4-FFF2-40B4-BE49-F238E27FC236}">
                      <a16:creationId xmlns:a16="http://schemas.microsoft.com/office/drawing/2014/main" id="{6B66517A-403B-F9D8-5534-9E3E6862A7F8}"/>
                    </a:ext>
                  </a:extLst>
                </p:cNvPr>
                <p:cNvPicPr/>
                <p:nvPr/>
              </p:nvPicPr>
              <p:blipFill>
                <a:blip r:embed="rId17"/>
                <a:stretch>
                  <a:fillRect/>
                </a:stretch>
              </p:blipFill>
              <p:spPr>
                <a:xfrm>
                  <a:off x="2019203" y="1056496"/>
                  <a:ext cx="1580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9" name="Ink 68">
                  <a:extLst>
                    <a:ext uri="{FF2B5EF4-FFF2-40B4-BE49-F238E27FC236}">
                      <a16:creationId xmlns:a16="http://schemas.microsoft.com/office/drawing/2014/main" id="{3E5583B7-B930-4A36-53A9-43FAF470DD48}"/>
                    </a:ext>
                  </a:extLst>
                </p14:cNvPr>
                <p14:cNvContentPartPr/>
                <p14:nvPr/>
              </p14:nvContentPartPr>
              <p14:xfrm>
                <a:off x="2175443" y="1059376"/>
                <a:ext cx="144360" cy="150840"/>
              </p14:xfrm>
            </p:contentPart>
          </mc:Choice>
          <mc:Fallback xmlns="">
            <p:pic>
              <p:nvPicPr>
                <p:cNvPr id="69" name="Ink 68">
                  <a:extLst>
                    <a:ext uri="{FF2B5EF4-FFF2-40B4-BE49-F238E27FC236}">
                      <a16:creationId xmlns:a16="http://schemas.microsoft.com/office/drawing/2014/main" id="{3E5583B7-B930-4A36-53A9-43FAF470DD48}"/>
                    </a:ext>
                  </a:extLst>
                </p:cNvPr>
                <p:cNvPicPr/>
                <p:nvPr/>
              </p:nvPicPr>
              <p:blipFill>
                <a:blip r:embed="rId19"/>
                <a:stretch>
                  <a:fillRect/>
                </a:stretch>
              </p:blipFill>
              <p:spPr>
                <a:xfrm>
                  <a:off x="2157803" y="1041736"/>
                  <a:ext cx="18000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0" name="Ink 69">
                  <a:extLst>
                    <a:ext uri="{FF2B5EF4-FFF2-40B4-BE49-F238E27FC236}">
                      <a16:creationId xmlns:a16="http://schemas.microsoft.com/office/drawing/2014/main" id="{C825A30B-5154-D42A-9EFB-9B18A28400E1}"/>
                    </a:ext>
                  </a:extLst>
                </p14:cNvPr>
                <p14:cNvContentPartPr/>
                <p14:nvPr/>
              </p14:nvContentPartPr>
              <p14:xfrm>
                <a:off x="2828843" y="1055056"/>
                <a:ext cx="165240" cy="24120"/>
              </p14:xfrm>
            </p:contentPart>
          </mc:Choice>
          <mc:Fallback xmlns="">
            <p:pic>
              <p:nvPicPr>
                <p:cNvPr id="70" name="Ink 69">
                  <a:extLst>
                    <a:ext uri="{FF2B5EF4-FFF2-40B4-BE49-F238E27FC236}">
                      <a16:creationId xmlns:a16="http://schemas.microsoft.com/office/drawing/2014/main" id="{C825A30B-5154-D42A-9EFB-9B18A28400E1}"/>
                    </a:ext>
                  </a:extLst>
                </p:cNvPr>
                <p:cNvPicPr/>
                <p:nvPr/>
              </p:nvPicPr>
              <p:blipFill>
                <a:blip r:embed="rId21"/>
                <a:stretch>
                  <a:fillRect/>
                </a:stretch>
              </p:blipFill>
              <p:spPr>
                <a:xfrm>
                  <a:off x="2811203" y="1037416"/>
                  <a:ext cx="2008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1" name="Ink 70">
                  <a:extLst>
                    <a:ext uri="{FF2B5EF4-FFF2-40B4-BE49-F238E27FC236}">
                      <a16:creationId xmlns:a16="http://schemas.microsoft.com/office/drawing/2014/main" id="{57C2E335-C313-FC6D-AECD-F48713B3DA08}"/>
                    </a:ext>
                  </a:extLst>
                </p14:cNvPr>
                <p14:cNvContentPartPr/>
                <p14:nvPr/>
              </p14:nvContentPartPr>
              <p14:xfrm>
                <a:off x="3138803" y="913216"/>
                <a:ext cx="182520" cy="259920"/>
              </p14:xfrm>
            </p:contentPart>
          </mc:Choice>
          <mc:Fallback xmlns="">
            <p:pic>
              <p:nvPicPr>
                <p:cNvPr id="71" name="Ink 70">
                  <a:extLst>
                    <a:ext uri="{FF2B5EF4-FFF2-40B4-BE49-F238E27FC236}">
                      <a16:creationId xmlns:a16="http://schemas.microsoft.com/office/drawing/2014/main" id="{57C2E335-C313-FC6D-AECD-F48713B3DA08}"/>
                    </a:ext>
                  </a:extLst>
                </p:cNvPr>
                <p:cNvPicPr/>
                <p:nvPr/>
              </p:nvPicPr>
              <p:blipFill>
                <a:blip r:embed="rId23"/>
                <a:stretch>
                  <a:fillRect/>
                </a:stretch>
              </p:blipFill>
              <p:spPr>
                <a:xfrm>
                  <a:off x="3121163" y="895576"/>
                  <a:ext cx="21816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2" name="Ink 71">
                  <a:extLst>
                    <a:ext uri="{FF2B5EF4-FFF2-40B4-BE49-F238E27FC236}">
                      <a16:creationId xmlns:a16="http://schemas.microsoft.com/office/drawing/2014/main" id="{40BA64C1-A0A1-E062-3674-4CA903CEFAC7}"/>
                    </a:ext>
                  </a:extLst>
                </p14:cNvPr>
                <p14:cNvContentPartPr/>
                <p14:nvPr/>
              </p14:nvContentPartPr>
              <p14:xfrm>
                <a:off x="3157523" y="1043536"/>
                <a:ext cx="230760" cy="47880"/>
              </p14:xfrm>
            </p:contentPart>
          </mc:Choice>
          <mc:Fallback xmlns="">
            <p:pic>
              <p:nvPicPr>
                <p:cNvPr id="72" name="Ink 71">
                  <a:extLst>
                    <a:ext uri="{FF2B5EF4-FFF2-40B4-BE49-F238E27FC236}">
                      <a16:creationId xmlns:a16="http://schemas.microsoft.com/office/drawing/2014/main" id="{40BA64C1-A0A1-E062-3674-4CA903CEFAC7}"/>
                    </a:ext>
                  </a:extLst>
                </p:cNvPr>
                <p:cNvPicPr/>
                <p:nvPr/>
              </p:nvPicPr>
              <p:blipFill>
                <a:blip r:embed="rId25"/>
                <a:stretch>
                  <a:fillRect/>
                </a:stretch>
              </p:blipFill>
              <p:spPr>
                <a:xfrm>
                  <a:off x="3139523" y="1025536"/>
                  <a:ext cx="2664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3" name="Ink 72">
                  <a:extLst>
                    <a:ext uri="{FF2B5EF4-FFF2-40B4-BE49-F238E27FC236}">
                      <a16:creationId xmlns:a16="http://schemas.microsoft.com/office/drawing/2014/main" id="{28FCD3F7-EEF0-6D56-0AAB-A6D222BC9AA2}"/>
                    </a:ext>
                  </a:extLst>
                </p14:cNvPr>
                <p14:cNvContentPartPr/>
                <p14:nvPr/>
              </p14:nvContentPartPr>
              <p14:xfrm>
                <a:off x="1466243" y="1297336"/>
                <a:ext cx="2396520" cy="1495440"/>
              </p14:xfrm>
            </p:contentPart>
          </mc:Choice>
          <mc:Fallback xmlns="">
            <p:pic>
              <p:nvPicPr>
                <p:cNvPr id="73" name="Ink 72">
                  <a:extLst>
                    <a:ext uri="{FF2B5EF4-FFF2-40B4-BE49-F238E27FC236}">
                      <a16:creationId xmlns:a16="http://schemas.microsoft.com/office/drawing/2014/main" id="{28FCD3F7-EEF0-6D56-0AAB-A6D222BC9AA2}"/>
                    </a:ext>
                  </a:extLst>
                </p:cNvPr>
                <p:cNvPicPr/>
                <p:nvPr/>
              </p:nvPicPr>
              <p:blipFill>
                <a:blip r:embed="rId27"/>
                <a:stretch>
                  <a:fillRect/>
                </a:stretch>
              </p:blipFill>
              <p:spPr>
                <a:xfrm>
                  <a:off x="1448243" y="1279696"/>
                  <a:ext cx="2432160" cy="15310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4" name="Ink 73">
                  <a:extLst>
                    <a:ext uri="{FF2B5EF4-FFF2-40B4-BE49-F238E27FC236}">
                      <a16:creationId xmlns:a16="http://schemas.microsoft.com/office/drawing/2014/main" id="{522A3D2C-AA98-F557-4DE2-362ED21B5CC6}"/>
                    </a:ext>
                  </a:extLst>
                </p14:cNvPr>
                <p14:cNvContentPartPr/>
                <p14:nvPr/>
              </p14:nvContentPartPr>
              <p14:xfrm>
                <a:off x="2596643" y="1467616"/>
                <a:ext cx="27000" cy="1240200"/>
              </p14:xfrm>
            </p:contentPart>
          </mc:Choice>
          <mc:Fallback xmlns="">
            <p:pic>
              <p:nvPicPr>
                <p:cNvPr id="74" name="Ink 73">
                  <a:extLst>
                    <a:ext uri="{FF2B5EF4-FFF2-40B4-BE49-F238E27FC236}">
                      <a16:creationId xmlns:a16="http://schemas.microsoft.com/office/drawing/2014/main" id="{522A3D2C-AA98-F557-4DE2-362ED21B5CC6}"/>
                    </a:ext>
                  </a:extLst>
                </p:cNvPr>
                <p:cNvPicPr/>
                <p:nvPr/>
              </p:nvPicPr>
              <p:blipFill>
                <a:blip r:embed="rId29"/>
                <a:stretch>
                  <a:fillRect/>
                </a:stretch>
              </p:blipFill>
              <p:spPr>
                <a:xfrm>
                  <a:off x="2579003" y="1449976"/>
                  <a:ext cx="62640" cy="1275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5" name="Ink 74">
                  <a:extLst>
                    <a:ext uri="{FF2B5EF4-FFF2-40B4-BE49-F238E27FC236}">
                      <a16:creationId xmlns:a16="http://schemas.microsoft.com/office/drawing/2014/main" id="{42A8BF60-695E-B636-179B-B7608E837869}"/>
                    </a:ext>
                  </a:extLst>
                </p14:cNvPr>
                <p14:cNvContentPartPr/>
                <p14:nvPr/>
              </p14:nvContentPartPr>
              <p14:xfrm>
                <a:off x="1534283" y="2068456"/>
                <a:ext cx="2238480" cy="68040"/>
              </p14:xfrm>
            </p:contentPart>
          </mc:Choice>
          <mc:Fallback xmlns="">
            <p:pic>
              <p:nvPicPr>
                <p:cNvPr id="75" name="Ink 74">
                  <a:extLst>
                    <a:ext uri="{FF2B5EF4-FFF2-40B4-BE49-F238E27FC236}">
                      <a16:creationId xmlns:a16="http://schemas.microsoft.com/office/drawing/2014/main" id="{42A8BF60-695E-B636-179B-B7608E837869}"/>
                    </a:ext>
                  </a:extLst>
                </p:cNvPr>
                <p:cNvPicPr/>
                <p:nvPr/>
              </p:nvPicPr>
              <p:blipFill>
                <a:blip r:embed="rId31"/>
                <a:stretch>
                  <a:fillRect/>
                </a:stretch>
              </p:blipFill>
              <p:spPr>
                <a:xfrm>
                  <a:off x="1516283" y="2050816"/>
                  <a:ext cx="2274120" cy="103680"/>
                </a:xfrm>
                <a:prstGeom prst="rect">
                  <a:avLst/>
                </a:prstGeom>
              </p:spPr>
            </p:pic>
          </mc:Fallback>
        </mc:AlternateContent>
      </p:grpSp>
      <p:grpSp>
        <p:nvGrpSpPr>
          <p:cNvPr id="76" name="Group 75">
            <a:extLst>
              <a:ext uri="{FF2B5EF4-FFF2-40B4-BE49-F238E27FC236}">
                <a16:creationId xmlns:a16="http://schemas.microsoft.com/office/drawing/2014/main" id="{0751CE1F-CF8D-9310-F7E1-6CFE7F3222EB}"/>
              </a:ext>
            </a:extLst>
          </p:cNvPr>
          <p:cNvGrpSpPr/>
          <p:nvPr/>
        </p:nvGrpSpPr>
        <p:grpSpPr>
          <a:xfrm>
            <a:off x="1476520" y="1604056"/>
            <a:ext cx="752760" cy="405000"/>
            <a:chOff x="1744883" y="1604056"/>
            <a:chExt cx="752760" cy="405000"/>
          </a:xfrm>
        </p:grpSpPr>
        <mc:AlternateContent xmlns:mc="http://schemas.openxmlformats.org/markup-compatibility/2006" xmlns:p14="http://schemas.microsoft.com/office/powerpoint/2010/main">
          <mc:Choice Requires="p14">
            <p:contentPart p14:bwMode="auto" r:id="rId32">
              <p14:nvContentPartPr>
                <p14:cNvPr id="77" name="Ink 76">
                  <a:extLst>
                    <a:ext uri="{FF2B5EF4-FFF2-40B4-BE49-F238E27FC236}">
                      <a16:creationId xmlns:a16="http://schemas.microsoft.com/office/drawing/2014/main" id="{86718752-4BB1-4112-029A-D29B6F687451}"/>
                    </a:ext>
                  </a:extLst>
                </p14:cNvPr>
                <p14:cNvContentPartPr/>
                <p14:nvPr/>
              </p14:nvContentPartPr>
              <p14:xfrm>
                <a:off x="1782683" y="1655536"/>
                <a:ext cx="13320" cy="21600"/>
              </p14:xfrm>
            </p:contentPart>
          </mc:Choice>
          <mc:Fallback xmlns="">
            <p:pic>
              <p:nvPicPr>
                <p:cNvPr id="77" name="Ink 76">
                  <a:extLst>
                    <a:ext uri="{FF2B5EF4-FFF2-40B4-BE49-F238E27FC236}">
                      <a16:creationId xmlns:a16="http://schemas.microsoft.com/office/drawing/2014/main" id="{86718752-4BB1-4112-029A-D29B6F687451}"/>
                    </a:ext>
                  </a:extLst>
                </p:cNvPr>
                <p:cNvPicPr/>
                <p:nvPr/>
              </p:nvPicPr>
              <p:blipFill>
                <a:blip r:embed="rId33"/>
                <a:stretch>
                  <a:fillRect/>
                </a:stretch>
              </p:blipFill>
              <p:spPr>
                <a:xfrm>
                  <a:off x="1764683" y="1637536"/>
                  <a:ext cx="48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8" name="Ink 77">
                  <a:extLst>
                    <a:ext uri="{FF2B5EF4-FFF2-40B4-BE49-F238E27FC236}">
                      <a16:creationId xmlns:a16="http://schemas.microsoft.com/office/drawing/2014/main" id="{A3B51457-8BA1-C205-7AFE-F894517A46C4}"/>
                    </a:ext>
                  </a:extLst>
                </p14:cNvPr>
                <p14:cNvContentPartPr/>
                <p14:nvPr/>
              </p14:nvContentPartPr>
              <p14:xfrm>
                <a:off x="1744883" y="1604056"/>
                <a:ext cx="159480" cy="348480"/>
              </p14:xfrm>
            </p:contentPart>
          </mc:Choice>
          <mc:Fallback xmlns="">
            <p:pic>
              <p:nvPicPr>
                <p:cNvPr id="78" name="Ink 77">
                  <a:extLst>
                    <a:ext uri="{FF2B5EF4-FFF2-40B4-BE49-F238E27FC236}">
                      <a16:creationId xmlns:a16="http://schemas.microsoft.com/office/drawing/2014/main" id="{A3B51457-8BA1-C205-7AFE-F894517A46C4}"/>
                    </a:ext>
                  </a:extLst>
                </p:cNvPr>
                <p:cNvPicPr/>
                <p:nvPr/>
              </p:nvPicPr>
              <p:blipFill>
                <a:blip r:embed="rId35"/>
                <a:stretch>
                  <a:fillRect/>
                </a:stretch>
              </p:blipFill>
              <p:spPr>
                <a:xfrm>
                  <a:off x="1726883" y="1586416"/>
                  <a:ext cx="19512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9" name="Ink 78">
                  <a:extLst>
                    <a:ext uri="{FF2B5EF4-FFF2-40B4-BE49-F238E27FC236}">
                      <a16:creationId xmlns:a16="http://schemas.microsoft.com/office/drawing/2014/main" id="{F61D2034-1017-CE64-C3B5-1525CB46122A}"/>
                    </a:ext>
                  </a:extLst>
                </p14:cNvPr>
                <p14:cNvContentPartPr/>
                <p14:nvPr/>
              </p14:nvContentPartPr>
              <p14:xfrm>
                <a:off x="1998683" y="1816096"/>
                <a:ext cx="150120" cy="192960"/>
              </p14:xfrm>
            </p:contentPart>
          </mc:Choice>
          <mc:Fallback xmlns="">
            <p:pic>
              <p:nvPicPr>
                <p:cNvPr id="79" name="Ink 78">
                  <a:extLst>
                    <a:ext uri="{FF2B5EF4-FFF2-40B4-BE49-F238E27FC236}">
                      <a16:creationId xmlns:a16="http://schemas.microsoft.com/office/drawing/2014/main" id="{F61D2034-1017-CE64-C3B5-1525CB46122A}"/>
                    </a:ext>
                  </a:extLst>
                </p:cNvPr>
                <p:cNvPicPr/>
                <p:nvPr/>
              </p:nvPicPr>
              <p:blipFill>
                <a:blip r:embed="rId37"/>
                <a:stretch>
                  <a:fillRect/>
                </a:stretch>
              </p:blipFill>
              <p:spPr>
                <a:xfrm>
                  <a:off x="1980683" y="1798096"/>
                  <a:ext cx="1857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0" name="Ink 79">
                  <a:extLst>
                    <a:ext uri="{FF2B5EF4-FFF2-40B4-BE49-F238E27FC236}">
                      <a16:creationId xmlns:a16="http://schemas.microsoft.com/office/drawing/2014/main" id="{D1E70B65-843B-D7B9-E74C-B62AD3442AF0}"/>
                    </a:ext>
                  </a:extLst>
                </p14:cNvPr>
                <p14:cNvContentPartPr/>
                <p14:nvPr/>
              </p14:nvContentPartPr>
              <p14:xfrm>
                <a:off x="2165363" y="1808176"/>
                <a:ext cx="167760" cy="149760"/>
              </p14:xfrm>
            </p:contentPart>
          </mc:Choice>
          <mc:Fallback xmlns="">
            <p:pic>
              <p:nvPicPr>
                <p:cNvPr id="80" name="Ink 79">
                  <a:extLst>
                    <a:ext uri="{FF2B5EF4-FFF2-40B4-BE49-F238E27FC236}">
                      <a16:creationId xmlns:a16="http://schemas.microsoft.com/office/drawing/2014/main" id="{D1E70B65-843B-D7B9-E74C-B62AD3442AF0}"/>
                    </a:ext>
                  </a:extLst>
                </p:cNvPr>
                <p:cNvPicPr/>
                <p:nvPr/>
              </p:nvPicPr>
              <p:blipFill>
                <a:blip r:embed="rId39"/>
                <a:stretch>
                  <a:fillRect/>
                </a:stretch>
              </p:blipFill>
              <p:spPr>
                <a:xfrm>
                  <a:off x="2147363" y="1790176"/>
                  <a:ext cx="203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1" name="Ink 80">
                  <a:extLst>
                    <a:ext uri="{FF2B5EF4-FFF2-40B4-BE49-F238E27FC236}">
                      <a16:creationId xmlns:a16="http://schemas.microsoft.com/office/drawing/2014/main" id="{07C39248-B4F4-B791-0B93-AC93CCA484A6}"/>
                    </a:ext>
                  </a:extLst>
                </p14:cNvPr>
                <p14:cNvContentPartPr/>
                <p14:nvPr/>
              </p14:nvContentPartPr>
              <p14:xfrm>
                <a:off x="2282003" y="1625656"/>
                <a:ext cx="215640" cy="122040"/>
              </p14:xfrm>
            </p:contentPart>
          </mc:Choice>
          <mc:Fallback xmlns="">
            <p:pic>
              <p:nvPicPr>
                <p:cNvPr id="81" name="Ink 80">
                  <a:extLst>
                    <a:ext uri="{FF2B5EF4-FFF2-40B4-BE49-F238E27FC236}">
                      <a16:creationId xmlns:a16="http://schemas.microsoft.com/office/drawing/2014/main" id="{07C39248-B4F4-B791-0B93-AC93CCA484A6}"/>
                    </a:ext>
                  </a:extLst>
                </p:cNvPr>
                <p:cNvPicPr/>
                <p:nvPr/>
              </p:nvPicPr>
              <p:blipFill>
                <a:blip r:embed="rId41"/>
                <a:stretch>
                  <a:fillRect/>
                </a:stretch>
              </p:blipFill>
              <p:spPr>
                <a:xfrm>
                  <a:off x="2264363" y="1608016"/>
                  <a:ext cx="251280" cy="157680"/>
                </a:xfrm>
                <a:prstGeom prst="rect">
                  <a:avLst/>
                </a:prstGeom>
              </p:spPr>
            </p:pic>
          </mc:Fallback>
        </mc:AlternateContent>
      </p:grpSp>
      <p:grpSp>
        <p:nvGrpSpPr>
          <p:cNvPr id="82" name="Group 81">
            <a:extLst>
              <a:ext uri="{FF2B5EF4-FFF2-40B4-BE49-F238E27FC236}">
                <a16:creationId xmlns:a16="http://schemas.microsoft.com/office/drawing/2014/main" id="{97BC80FE-F14E-E9BB-2A58-B7B47AA71B2E}"/>
              </a:ext>
            </a:extLst>
          </p:cNvPr>
          <p:cNvGrpSpPr/>
          <p:nvPr/>
        </p:nvGrpSpPr>
        <p:grpSpPr>
          <a:xfrm>
            <a:off x="1380040" y="2326216"/>
            <a:ext cx="753840" cy="279360"/>
            <a:chOff x="1648403" y="2326216"/>
            <a:chExt cx="753840" cy="279360"/>
          </a:xfrm>
        </p:grpSpPr>
        <mc:AlternateContent xmlns:mc="http://schemas.openxmlformats.org/markup-compatibility/2006" xmlns:p14="http://schemas.microsoft.com/office/powerpoint/2010/main">
          <mc:Choice Requires="p14">
            <p:contentPart p14:bwMode="auto" r:id="rId42">
              <p14:nvContentPartPr>
                <p14:cNvPr id="83" name="Ink 82">
                  <a:extLst>
                    <a:ext uri="{FF2B5EF4-FFF2-40B4-BE49-F238E27FC236}">
                      <a16:creationId xmlns:a16="http://schemas.microsoft.com/office/drawing/2014/main" id="{558F5974-DE03-E782-3F70-C9D5A1E0E824}"/>
                    </a:ext>
                  </a:extLst>
                </p14:cNvPr>
                <p14:cNvContentPartPr/>
                <p14:nvPr/>
              </p14:nvContentPartPr>
              <p14:xfrm>
                <a:off x="1648403" y="2326216"/>
                <a:ext cx="50040" cy="279360"/>
              </p14:xfrm>
            </p:contentPart>
          </mc:Choice>
          <mc:Fallback xmlns="">
            <p:pic>
              <p:nvPicPr>
                <p:cNvPr id="83" name="Ink 82">
                  <a:extLst>
                    <a:ext uri="{FF2B5EF4-FFF2-40B4-BE49-F238E27FC236}">
                      <a16:creationId xmlns:a16="http://schemas.microsoft.com/office/drawing/2014/main" id="{558F5974-DE03-E782-3F70-C9D5A1E0E824}"/>
                    </a:ext>
                  </a:extLst>
                </p:cNvPr>
                <p:cNvPicPr/>
                <p:nvPr/>
              </p:nvPicPr>
              <p:blipFill>
                <a:blip r:embed="rId43"/>
                <a:stretch>
                  <a:fillRect/>
                </a:stretch>
              </p:blipFill>
              <p:spPr>
                <a:xfrm>
                  <a:off x="1630403" y="2308576"/>
                  <a:ext cx="85680" cy="315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4" name="Ink 83">
                  <a:extLst>
                    <a:ext uri="{FF2B5EF4-FFF2-40B4-BE49-F238E27FC236}">
                      <a16:creationId xmlns:a16="http://schemas.microsoft.com/office/drawing/2014/main" id="{7613F3D2-EAD2-4C89-D105-AD6327B69A9B}"/>
                    </a:ext>
                  </a:extLst>
                </p14:cNvPr>
                <p14:cNvContentPartPr/>
                <p14:nvPr/>
              </p14:nvContentPartPr>
              <p14:xfrm>
                <a:off x="1807883" y="2342056"/>
                <a:ext cx="156240" cy="256320"/>
              </p14:xfrm>
            </p:contentPart>
          </mc:Choice>
          <mc:Fallback xmlns="">
            <p:pic>
              <p:nvPicPr>
                <p:cNvPr id="84" name="Ink 83">
                  <a:extLst>
                    <a:ext uri="{FF2B5EF4-FFF2-40B4-BE49-F238E27FC236}">
                      <a16:creationId xmlns:a16="http://schemas.microsoft.com/office/drawing/2014/main" id="{7613F3D2-EAD2-4C89-D105-AD6327B69A9B}"/>
                    </a:ext>
                  </a:extLst>
                </p:cNvPr>
                <p:cNvPicPr/>
                <p:nvPr/>
              </p:nvPicPr>
              <p:blipFill>
                <a:blip r:embed="rId45"/>
                <a:stretch>
                  <a:fillRect/>
                </a:stretch>
              </p:blipFill>
              <p:spPr>
                <a:xfrm>
                  <a:off x="1790243" y="2324056"/>
                  <a:ext cx="191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5" name="Ink 84">
                  <a:extLst>
                    <a:ext uri="{FF2B5EF4-FFF2-40B4-BE49-F238E27FC236}">
                      <a16:creationId xmlns:a16="http://schemas.microsoft.com/office/drawing/2014/main" id="{D105539C-2BFD-BED0-42CA-6CA526762A0D}"/>
                    </a:ext>
                  </a:extLst>
                </p14:cNvPr>
                <p14:cNvContentPartPr/>
                <p14:nvPr/>
              </p14:nvContentPartPr>
              <p14:xfrm>
                <a:off x="2114603" y="2413696"/>
                <a:ext cx="130320" cy="163440"/>
              </p14:xfrm>
            </p:contentPart>
          </mc:Choice>
          <mc:Fallback xmlns="">
            <p:pic>
              <p:nvPicPr>
                <p:cNvPr id="85" name="Ink 84">
                  <a:extLst>
                    <a:ext uri="{FF2B5EF4-FFF2-40B4-BE49-F238E27FC236}">
                      <a16:creationId xmlns:a16="http://schemas.microsoft.com/office/drawing/2014/main" id="{D105539C-2BFD-BED0-42CA-6CA526762A0D}"/>
                    </a:ext>
                  </a:extLst>
                </p:cNvPr>
                <p:cNvPicPr/>
                <p:nvPr/>
              </p:nvPicPr>
              <p:blipFill>
                <a:blip r:embed="rId47"/>
                <a:stretch>
                  <a:fillRect/>
                </a:stretch>
              </p:blipFill>
              <p:spPr>
                <a:xfrm>
                  <a:off x="2096603" y="2396056"/>
                  <a:ext cx="16596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7" name="Ink 86">
                  <a:extLst>
                    <a:ext uri="{FF2B5EF4-FFF2-40B4-BE49-F238E27FC236}">
                      <a16:creationId xmlns:a16="http://schemas.microsoft.com/office/drawing/2014/main" id="{1CB2477F-F409-A797-93BC-B3190C902719}"/>
                    </a:ext>
                  </a:extLst>
                </p14:cNvPr>
                <p14:cNvContentPartPr/>
                <p14:nvPr/>
              </p14:nvContentPartPr>
              <p14:xfrm>
                <a:off x="2280923" y="2407936"/>
                <a:ext cx="121320" cy="124920"/>
              </p14:xfrm>
            </p:contentPart>
          </mc:Choice>
          <mc:Fallback xmlns="">
            <p:pic>
              <p:nvPicPr>
                <p:cNvPr id="87" name="Ink 86">
                  <a:extLst>
                    <a:ext uri="{FF2B5EF4-FFF2-40B4-BE49-F238E27FC236}">
                      <a16:creationId xmlns:a16="http://schemas.microsoft.com/office/drawing/2014/main" id="{1CB2477F-F409-A797-93BC-B3190C902719}"/>
                    </a:ext>
                  </a:extLst>
                </p:cNvPr>
                <p:cNvPicPr/>
                <p:nvPr/>
              </p:nvPicPr>
              <p:blipFill>
                <a:blip r:embed="rId49"/>
                <a:stretch>
                  <a:fillRect/>
                </a:stretch>
              </p:blipFill>
              <p:spPr>
                <a:xfrm>
                  <a:off x="2262923" y="2389936"/>
                  <a:ext cx="156960" cy="160560"/>
                </a:xfrm>
                <a:prstGeom prst="rect">
                  <a:avLst/>
                </a:prstGeom>
              </p:spPr>
            </p:pic>
          </mc:Fallback>
        </mc:AlternateContent>
      </p:grpSp>
      <p:grpSp>
        <p:nvGrpSpPr>
          <p:cNvPr id="88" name="Group 87">
            <a:extLst>
              <a:ext uri="{FF2B5EF4-FFF2-40B4-BE49-F238E27FC236}">
                <a16:creationId xmlns:a16="http://schemas.microsoft.com/office/drawing/2014/main" id="{AAF80DEA-582F-10D5-AC2B-EF72B0960471}"/>
              </a:ext>
            </a:extLst>
          </p:cNvPr>
          <p:cNvGrpSpPr/>
          <p:nvPr/>
        </p:nvGrpSpPr>
        <p:grpSpPr>
          <a:xfrm>
            <a:off x="2479120" y="1555096"/>
            <a:ext cx="888840" cy="291240"/>
            <a:chOff x="2747483" y="1555096"/>
            <a:chExt cx="888840" cy="291240"/>
          </a:xfrm>
        </p:grpSpPr>
        <mc:AlternateContent xmlns:mc="http://schemas.openxmlformats.org/markup-compatibility/2006" xmlns:p14="http://schemas.microsoft.com/office/powerpoint/2010/main">
          <mc:Choice Requires="p14">
            <p:contentPart p14:bwMode="auto" r:id="rId50">
              <p14:nvContentPartPr>
                <p14:cNvPr id="89" name="Ink 88">
                  <a:extLst>
                    <a:ext uri="{FF2B5EF4-FFF2-40B4-BE49-F238E27FC236}">
                      <a16:creationId xmlns:a16="http://schemas.microsoft.com/office/drawing/2014/main" id="{56E8DB75-0530-F309-AE68-FEF739CB1EA3}"/>
                    </a:ext>
                  </a:extLst>
                </p14:cNvPr>
                <p14:cNvContentPartPr/>
                <p14:nvPr/>
              </p14:nvContentPartPr>
              <p14:xfrm>
                <a:off x="2747483" y="1713136"/>
                <a:ext cx="156600" cy="41760"/>
              </p14:xfrm>
            </p:contentPart>
          </mc:Choice>
          <mc:Fallback xmlns="">
            <p:pic>
              <p:nvPicPr>
                <p:cNvPr id="89" name="Ink 88">
                  <a:extLst>
                    <a:ext uri="{FF2B5EF4-FFF2-40B4-BE49-F238E27FC236}">
                      <a16:creationId xmlns:a16="http://schemas.microsoft.com/office/drawing/2014/main" id="{56E8DB75-0530-F309-AE68-FEF739CB1EA3}"/>
                    </a:ext>
                  </a:extLst>
                </p:cNvPr>
                <p:cNvPicPr/>
                <p:nvPr/>
              </p:nvPicPr>
              <p:blipFill>
                <a:blip r:embed="rId51"/>
                <a:stretch>
                  <a:fillRect/>
                </a:stretch>
              </p:blipFill>
              <p:spPr>
                <a:xfrm>
                  <a:off x="2729483" y="1695136"/>
                  <a:ext cx="192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0" name="Ink 89">
                  <a:extLst>
                    <a:ext uri="{FF2B5EF4-FFF2-40B4-BE49-F238E27FC236}">
                      <a16:creationId xmlns:a16="http://schemas.microsoft.com/office/drawing/2014/main" id="{1EBD1420-A5B5-E774-CDCD-907762B0650A}"/>
                    </a:ext>
                  </a:extLst>
                </p14:cNvPr>
                <p14:cNvContentPartPr/>
                <p14:nvPr/>
              </p14:nvContentPartPr>
              <p14:xfrm>
                <a:off x="3010643" y="1587496"/>
                <a:ext cx="176400" cy="258840"/>
              </p14:xfrm>
            </p:contentPart>
          </mc:Choice>
          <mc:Fallback xmlns="">
            <p:pic>
              <p:nvPicPr>
                <p:cNvPr id="90" name="Ink 89">
                  <a:extLst>
                    <a:ext uri="{FF2B5EF4-FFF2-40B4-BE49-F238E27FC236}">
                      <a16:creationId xmlns:a16="http://schemas.microsoft.com/office/drawing/2014/main" id="{1EBD1420-A5B5-E774-CDCD-907762B0650A}"/>
                    </a:ext>
                  </a:extLst>
                </p:cNvPr>
                <p:cNvPicPr/>
                <p:nvPr/>
              </p:nvPicPr>
              <p:blipFill>
                <a:blip r:embed="rId53"/>
                <a:stretch>
                  <a:fillRect/>
                </a:stretch>
              </p:blipFill>
              <p:spPr>
                <a:xfrm>
                  <a:off x="2993003" y="1569496"/>
                  <a:ext cx="21204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91" name="Ink 90">
                  <a:extLst>
                    <a:ext uri="{FF2B5EF4-FFF2-40B4-BE49-F238E27FC236}">
                      <a16:creationId xmlns:a16="http://schemas.microsoft.com/office/drawing/2014/main" id="{75B7BFFB-A64E-883E-A5F9-3DD73CBDA026}"/>
                    </a:ext>
                  </a:extLst>
                </p14:cNvPr>
                <p14:cNvContentPartPr/>
                <p14:nvPr/>
              </p14:nvContentPartPr>
              <p14:xfrm>
                <a:off x="3283883" y="1555096"/>
                <a:ext cx="19080" cy="263160"/>
              </p14:xfrm>
            </p:contentPart>
          </mc:Choice>
          <mc:Fallback xmlns="">
            <p:pic>
              <p:nvPicPr>
                <p:cNvPr id="91" name="Ink 90">
                  <a:extLst>
                    <a:ext uri="{FF2B5EF4-FFF2-40B4-BE49-F238E27FC236}">
                      <a16:creationId xmlns:a16="http://schemas.microsoft.com/office/drawing/2014/main" id="{75B7BFFB-A64E-883E-A5F9-3DD73CBDA026}"/>
                    </a:ext>
                  </a:extLst>
                </p:cNvPr>
                <p:cNvPicPr/>
                <p:nvPr/>
              </p:nvPicPr>
              <p:blipFill>
                <a:blip r:embed="rId55"/>
                <a:stretch>
                  <a:fillRect/>
                </a:stretch>
              </p:blipFill>
              <p:spPr>
                <a:xfrm>
                  <a:off x="3266243" y="1537096"/>
                  <a:ext cx="547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92" name="Ink 91">
                  <a:extLst>
                    <a:ext uri="{FF2B5EF4-FFF2-40B4-BE49-F238E27FC236}">
                      <a16:creationId xmlns:a16="http://schemas.microsoft.com/office/drawing/2014/main" id="{2AE971AF-D014-2329-8717-4F9D2267C3F0}"/>
                    </a:ext>
                  </a:extLst>
                </p14:cNvPr>
                <p14:cNvContentPartPr/>
                <p14:nvPr/>
              </p14:nvContentPartPr>
              <p14:xfrm>
                <a:off x="3367403" y="1653016"/>
                <a:ext cx="104760" cy="185400"/>
              </p14:xfrm>
            </p:contentPart>
          </mc:Choice>
          <mc:Fallback xmlns="">
            <p:pic>
              <p:nvPicPr>
                <p:cNvPr id="92" name="Ink 91">
                  <a:extLst>
                    <a:ext uri="{FF2B5EF4-FFF2-40B4-BE49-F238E27FC236}">
                      <a16:creationId xmlns:a16="http://schemas.microsoft.com/office/drawing/2014/main" id="{2AE971AF-D014-2329-8717-4F9D2267C3F0}"/>
                    </a:ext>
                  </a:extLst>
                </p:cNvPr>
                <p:cNvPicPr/>
                <p:nvPr/>
              </p:nvPicPr>
              <p:blipFill>
                <a:blip r:embed="rId57"/>
                <a:stretch>
                  <a:fillRect/>
                </a:stretch>
              </p:blipFill>
              <p:spPr>
                <a:xfrm>
                  <a:off x="3349403" y="1635016"/>
                  <a:ext cx="1404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93" name="Ink 92">
                  <a:extLst>
                    <a:ext uri="{FF2B5EF4-FFF2-40B4-BE49-F238E27FC236}">
                      <a16:creationId xmlns:a16="http://schemas.microsoft.com/office/drawing/2014/main" id="{29C88EF8-DEA4-DE45-D7B4-725D9104E881}"/>
                    </a:ext>
                  </a:extLst>
                </p14:cNvPr>
                <p14:cNvContentPartPr/>
                <p14:nvPr/>
              </p14:nvContentPartPr>
              <p14:xfrm>
                <a:off x="3484043" y="1638976"/>
                <a:ext cx="152280" cy="166320"/>
              </p14:xfrm>
            </p:contentPart>
          </mc:Choice>
          <mc:Fallback xmlns="">
            <p:pic>
              <p:nvPicPr>
                <p:cNvPr id="93" name="Ink 92">
                  <a:extLst>
                    <a:ext uri="{FF2B5EF4-FFF2-40B4-BE49-F238E27FC236}">
                      <a16:creationId xmlns:a16="http://schemas.microsoft.com/office/drawing/2014/main" id="{29C88EF8-DEA4-DE45-D7B4-725D9104E881}"/>
                    </a:ext>
                  </a:extLst>
                </p:cNvPr>
                <p:cNvPicPr/>
                <p:nvPr/>
              </p:nvPicPr>
              <p:blipFill>
                <a:blip r:embed="rId59"/>
                <a:stretch>
                  <a:fillRect/>
                </a:stretch>
              </p:blipFill>
              <p:spPr>
                <a:xfrm>
                  <a:off x="3466403" y="1621336"/>
                  <a:ext cx="187920" cy="201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0">
            <p14:nvContentPartPr>
              <p14:cNvPr id="94" name="Ink 93">
                <a:extLst>
                  <a:ext uri="{FF2B5EF4-FFF2-40B4-BE49-F238E27FC236}">
                    <a16:creationId xmlns:a16="http://schemas.microsoft.com/office/drawing/2014/main" id="{65E85247-A49E-0EF8-5036-7077426F23F3}"/>
                  </a:ext>
                </a:extLst>
              </p14:cNvPr>
              <p14:cNvContentPartPr/>
              <p14:nvPr/>
            </p14:nvContentPartPr>
            <p14:xfrm>
              <a:off x="2495320" y="2384536"/>
              <a:ext cx="134280" cy="28440"/>
            </p14:xfrm>
          </p:contentPart>
        </mc:Choice>
        <mc:Fallback xmlns="">
          <p:pic>
            <p:nvPicPr>
              <p:cNvPr id="94" name="Ink 93">
                <a:extLst>
                  <a:ext uri="{FF2B5EF4-FFF2-40B4-BE49-F238E27FC236}">
                    <a16:creationId xmlns:a16="http://schemas.microsoft.com/office/drawing/2014/main" id="{65E85247-A49E-0EF8-5036-7077426F23F3}"/>
                  </a:ext>
                </a:extLst>
              </p:cNvPr>
              <p:cNvPicPr/>
              <p:nvPr/>
            </p:nvPicPr>
            <p:blipFill>
              <a:blip r:embed="rId61"/>
              <a:stretch>
                <a:fillRect/>
              </a:stretch>
            </p:blipFill>
            <p:spPr>
              <a:xfrm>
                <a:off x="2477680" y="2366536"/>
                <a:ext cx="16992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5" name="Ink 94">
                <a:extLst>
                  <a:ext uri="{FF2B5EF4-FFF2-40B4-BE49-F238E27FC236}">
                    <a16:creationId xmlns:a16="http://schemas.microsoft.com/office/drawing/2014/main" id="{B0343B02-8B7B-D110-59DF-E27252CDC293}"/>
                  </a:ext>
                </a:extLst>
              </p14:cNvPr>
              <p14:cNvContentPartPr/>
              <p14:nvPr/>
            </p14:nvContentPartPr>
            <p14:xfrm>
              <a:off x="2821840" y="2261056"/>
              <a:ext cx="151560" cy="274680"/>
            </p14:xfrm>
          </p:contentPart>
        </mc:Choice>
        <mc:Fallback xmlns="">
          <p:pic>
            <p:nvPicPr>
              <p:cNvPr id="95" name="Ink 94">
                <a:extLst>
                  <a:ext uri="{FF2B5EF4-FFF2-40B4-BE49-F238E27FC236}">
                    <a16:creationId xmlns:a16="http://schemas.microsoft.com/office/drawing/2014/main" id="{B0343B02-8B7B-D110-59DF-E27252CDC293}"/>
                  </a:ext>
                </a:extLst>
              </p:cNvPr>
              <p:cNvPicPr/>
              <p:nvPr/>
            </p:nvPicPr>
            <p:blipFill>
              <a:blip r:embed="rId63"/>
              <a:stretch>
                <a:fillRect/>
              </a:stretch>
            </p:blipFill>
            <p:spPr>
              <a:xfrm>
                <a:off x="2804200" y="2243056"/>
                <a:ext cx="187200" cy="310320"/>
              </a:xfrm>
              <a:prstGeom prst="rect">
                <a:avLst/>
              </a:prstGeom>
            </p:spPr>
          </p:pic>
        </mc:Fallback>
      </mc:AlternateContent>
      <p:grpSp>
        <p:nvGrpSpPr>
          <p:cNvPr id="96" name="Group 95">
            <a:extLst>
              <a:ext uri="{FF2B5EF4-FFF2-40B4-BE49-F238E27FC236}">
                <a16:creationId xmlns:a16="http://schemas.microsoft.com/office/drawing/2014/main" id="{E7B30D40-F8B9-4862-B043-AD6372AA7723}"/>
              </a:ext>
            </a:extLst>
          </p:cNvPr>
          <p:cNvGrpSpPr/>
          <p:nvPr/>
        </p:nvGrpSpPr>
        <p:grpSpPr>
          <a:xfrm>
            <a:off x="3069520" y="2221096"/>
            <a:ext cx="249480" cy="270720"/>
            <a:chOff x="3337883" y="2221096"/>
            <a:chExt cx="249480" cy="270720"/>
          </a:xfrm>
        </p:grpSpPr>
        <mc:AlternateContent xmlns:mc="http://schemas.openxmlformats.org/markup-compatibility/2006" xmlns:p14="http://schemas.microsoft.com/office/powerpoint/2010/main">
          <mc:Choice Requires="p14">
            <p:contentPart p14:bwMode="auto" r:id="rId64">
              <p14:nvContentPartPr>
                <p14:cNvPr id="97" name="Ink 96">
                  <a:extLst>
                    <a:ext uri="{FF2B5EF4-FFF2-40B4-BE49-F238E27FC236}">
                      <a16:creationId xmlns:a16="http://schemas.microsoft.com/office/drawing/2014/main" id="{9D4FE3B0-BD31-049B-6B12-29EE98DE300E}"/>
                    </a:ext>
                  </a:extLst>
                </p14:cNvPr>
                <p14:cNvContentPartPr/>
                <p14:nvPr/>
              </p14:nvContentPartPr>
              <p14:xfrm>
                <a:off x="3337883" y="2265736"/>
                <a:ext cx="175320" cy="226080"/>
              </p14:xfrm>
            </p:contentPart>
          </mc:Choice>
          <mc:Fallback xmlns="">
            <p:pic>
              <p:nvPicPr>
                <p:cNvPr id="97" name="Ink 96">
                  <a:extLst>
                    <a:ext uri="{FF2B5EF4-FFF2-40B4-BE49-F238E27FC236}">
                      <a16:creationId xmlns:a16="http://schemas.microsoft.com/office/drawing/2014/main" id="{9D4FE3B0-BD31-049B-6B12-29EE98DE300E}"/>
                    </a:ext>
                  </a:extLst>
                </p:cNvPr>
                <p:cNvPicPr/>
                <p:nvPr/>
              </p:nvPicPr>
              <p:blipFill>
                <a:blip r:embed="rId65"/>
                <a:stretch>
                  <a:fillRect/>
                </a:stretch>
              </p:blipFill>
              <p:spPr>
                <a:xfrm>
                  <a:off x="3320243" y="2247736"/>
                  <a:ext cx="21096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8" name="Ink 97">
                  <a:extLst>
                    <a:ext uri="{FF2B5EF4-FFF2-40B4-BE49-F238E27FC236}">
                      <a16:creationId xmlns:a16="http://schemas.microsoft.com/office/drawing/2014/main" id="{6F885B2A-FF40-22A5-3AB1-5B6BF50B701E}"/>
                    </a:ext>
                  </a:extLst>
                </p14:cNvPr>
                <p14:cNvContentPartPr/>
                <p14:nvPr/>
              </p14:nvContentPartPr>
              <p14:xfrm>
                <a:off x="3348323" y="2221096"/>
                <a:ext cx="239040" cy="67680"/>
              </p14:xfrm>
            </p:contentPart>
          </mc:Choice>
          <mc:Fallback xmlns="">
            <p:pic>
              <p:nvPicPr>
                <p:cNvPr id="98" name="Ink 97">
                  <a:extLst>
                    <a:ext uri="{FF2B5EF4-FFF2-40B4-BE49-F238E27FC236}">
                      <a16:creationId xmlns:a16="http://schemas.microsoft.com/office/drawing/2014/main" id="{6F885B2A-FF40-22A5-3AB1-5B6BF50B701E}"/>
                    </a:ext>
                  </a:extLst>
                </p:cNvPr>
                <p:cNvPicPr/>
                <p:nvPr/>
              </p:nvPicPr>
              <p:blipFill>
                <a:blip r:embed="rId67"/>
                <a:stretch>
                  <a:fillRect/>
                </a:stretch>
              </p:blipFill>
              <p:spPr>
                <a:xfrm>
                  <a:off x="3330323" y="2203456"/>
                  <a:ext cx="274680" cy="103320"/>
                </a:xfrm>
                <a:prstGeom prst="rect">
                  <a:avLst/>
                </a:prstGeom>
              </p:spPr>
            </p:pic>
          </mc:Fallback>
        </mc:AlternateContent>
      </p:grpSp>
      <p:grpSp>
        <p:nvGrpSpPr>
          <p:cNvPr id="99" name="Group 98">
            <a:extLst>
              <a:ext uri="{FF2B5EF4-FFF2-40B4-BE49-F238E27FC236}">
                <a16:creationId xmlns:a16="http://schemas.microsoft.com/office/drawing/2014/main" id="{12C5CC6D-6901-F7ED-853B-9D3FF14469E2}"/>
              </a:ext>
            </a:extLst>
          </p:cNvPr>
          <p:cNvGrpSpPr/>
          <p:nvPr/>
        </p:nvGrpSpPr>
        <p:grpSpPr>
          <a:xfrm>
            <a:off x="83320" y="3169696"/>
            <a:ext cx="765720" cy="409320"/>
            <a:chOff x="351683" y="3169696"/>
            <a:chExt cx="765720" cy="409320"/>
          </a:xfrm>
        </p:grpSpPr>
        <mc:AlternateContent xmlns:mc="http://schemas.openxmlformats.org/markup-compatibility/2006" xmlns:p14="http://schemas.microsoft.com/office/powerpoint/2010/main">
          <mc:Choice Requires="p14">
            <p:contentPart p14:bwMode="auto" r:id="rId68">
              <p14:nvContentPartPr>
                <p14:cNvPr id="100" name="Ink 99">
                  <a:extLst>
                    <a:ext uri="{FF2B5EF4-FFF2-40B4-BE49-F238E27FC236}">
                      <a16:creationId xmlns:a16="http://schemas.microsoft.com/office/drawing/2014/main" id="{6E75E7A7-CD92-4B2A-0F8A-7BDD6AD81529}"/>
                    </a:ext>
                  </a:extLst>
                </p14:cNvPr>
                <p14:cNvContentPartPr/>
                <p14:nvPr/>
              </p14:nvContentPartPr>
              <p14:xfrm>
                <a:off x="351683" y="3213256"/>
                <a:ext cx="158760" cy="336960"/>
              </p14:xfrm>
            </p:contentPart>
          </mc:Choice>
          <mc:Fallback xmlns="">
            <p:pic>
              <p:nvPicPr>
                <p:cNvPr id="100" name="Ink 99">
                  <a:extLst>
                    <a:ext uri="{FF2B5EF4-FFF2-40B4-BE49-F238E27FC236}">
                      <a16:creationId xmlns:a16="http://schemas.microsoft.com/office/drawing/2014/main" id="{6E75E7A7-CD92-4B2A-0F8A-7BDD6AD81529}"/>
                    </a:ext>
                  </a:extLst>
                </p:cNvPr>
                <p:cNvPicPr/>
                <p:nvPr/>
              </p:nvPicPr>
              <p:blipFill>
                <a:blip r:embed="rId69"/>
                <a:stretch>
                  <a:fillRect/>
                </a:stretch>
              </p:blipFill>
              <p:spPr>
                <a:xfrm>
                  <a:off x="333683" y="3195616"/>
                  <a:ext cx="194400" cy="372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01" name="Ink 100">
                  <a:extLst>
                    <a:ext uri="{FF2B5EF4-FFF2-40B4-BE49-F238E27FC236}">
                      <a16:creationId xmlns:a16="http://schemas.microsoft.com/office/drawing/2014/main" id="{DDCBA366-E3B0-1F54-8E9B-C4336FD1D4AA}"/>
                    </a:ext>
                  </a:extLst>
                </p14:cNvPr>
                <p14:cNvContentPartPr/>
                <p14:nvPr/>
              </p14:nvContentPartPr>
              <p14:xfrm>
                <a:off x="599363" y="3393256"/>
                <a:ext cx="127800" cy="185760"/>
              </p14:xfrm>
            </p:contentPart>
          </mc:Choice>
          <mc:Fallback xmlns="">
            <p:pic>
              <p:nvPicPr>
                <p:cNvPr id="101" name="Ink 100">
                  <a:extLst>
                    <a:ext uri="{FF2B5EF4-FFF2-40B4-BE49-F238E27FC236}">
                      <a16:creationId xmlns:a16="http://schemas.microsoft.com/office/drawing/2014/main" id="{DDCBA366-E3B0-1F54-8E9B-C4336FD1D4AA}"/>
                    </a:ext>
                  </a:extLst>
                </p:cNvPr>
                <p:cNvPicPr/>
                <p:nvPr/>
              </p:nvPicPr>
              <p:blipFill>
                <a:blip r:embed="rId71"/>
                <a:stretch>
                  <a:fillRect/>
                </a:stretch>
              </p:blipFill>
              <p:spPr>
                <a:xfrm>
                  <a:off x="581723" y="3375256"/>
                  <a:ext cx="16344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2" name="Ink 101">
                  <a:extLst>
                    <a:ext uri="{FF2B5EF4-FFF2-40B4-BE49-F238E27FC236}">
                      <a16:creationId xmlns:a16="http://schemas.microsoft.com/office/drawing/2014/main" id="{9675DAC1-F101-5109-4E38-734A0342D57D}"/>
                    </a:ext>
                  </a:extLst>
                </p14:cNvPr>
                <p14:cNvContentPartPr/>
                <p14:nvPr/>
              </p14:nvContentPartPr>
              <p14:xfrm>
                <a:off x="731483" y="3397216"/>
                <a:ext cx="121320" cy="153360"/>
              </p14:xfrm>
            </p:contentPart>
          </mc:Choice>
          <mc:Fallback xmlns="">
            <p:pic>
              <p:nvPicPr>
                <p:cNvPr id="102" name="Ink 101">
                  <a:extLst>
                    <a:ext uri="{FF2B5EF4-FFF2-40B4-BE49-F238E27FC236}">
                      <a16:creationId xmlns:a16="http://schemas.microsoft.com/office/drawing/2014/main" id="{9675DAC1-F101-5109-4E38-734A0342D57D}"/>
                    </a:ext>
                  </a:extLst>
                </p:cNvPr>
                <p:cNvPicPr/>
                <p:nvPr/>
              </p:nvPicPr>
              <p:blipFill>
                <a:blip r:embed="rId73"/>
                <a:stretch>
                  <a:fillRect/>
                </a:stretch>
              </p:blipFill>
              <p:spPr>
                <a:xfrm>
                  <a:off x="713483" y="3379576"/>
                  <a:ext cx="15696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3" name="Ink 102">
                  <a:extLst>
                    <a:ext uri="{FF2B5EF4-FFF2-40B4-BE49-F238E27FC236}">
                      <a16:creationId xmlns:a16="http://schemas.microsoft.com/office/drawing/2014/main" id="{1EADD4CF-1FFA-A871-BF79-4D21EC795482}"/>
                    </a:ext>
                  </a:extLst>
                </p14:cNvPr>
                <p14:cNvContentPartPr/>
                <p14:nvPr/>
              </p14:nvContentPartPr>
              <p14:xfrm>
                <a:off x="910043" y="3169696"/>
                <a:ext cx="207360" cy="124920"/>
              </p14:xfrm>
            </p:contentPart>
          </mc:Choice>
          <mc:Fallback xmlns="">
            <p:pic>
              <p:nvPicPr>
                <p:cNvPr id="103" name="Ink 102">
                  <a:extLst>
                    <a:ext uri="{FF2B5EF4-FFF2-40B4-BE49-F238E27FC236}">
                      <a16:creationId xmlns:a16="http://schemas.microsoft.com/office/drawing/2014/main" id="{1EADD4CF-1FFA-A871-BF79-4D21EC795482}"/>
                    </a:ext>
                  </a:extLst>
                </p:cNvPr>
                <p:cNvPicPr/>
                <p:nvPr/>
              </p:nvPicPr>
              <p:blipFill>
                <a:blip r:embed="rId75"/>
                <a:stretch>
                  <a:fillRect/>
                </a:stretch>
              </p:blipFill>
              <p:spPr>
                <a:xfrm>
                  <a:off x="892043" y="3152056"/>
                  <a:ext cx="243000" cy="160560"/>
                </a:xfrm>
                <a:prstGeom prst="rect">
                  <a:avLst/>
                </a:prstGeom>
              </p:spPr>
            </p:pic>
          </mc:Fallback>
        </mc:AlternateContent>
      </p:grpSp>
      <p:grpSp>
        <p:nvGrpSpPr>
          <p:cNvPr id="104" name="Group 103">
            <a:extLst>
              <a:ext uri="{FF2B5EF4-FFF2-40B4-BE49-F238E27FC236}">
                <a16:creationId xmlns:a16="http://schemas.microsoft.com/office/drawing/2014/main" id="{7FFB92F3-BC1A-0CFF-5212-82CE79A4BF65}"/>
              </a:ext>
            </a:extLst>
          </p:cNvPr>
          <p:cNvGrpSpPr/>
          <p:nvPr/>
        </p:nvGrpSpPr>
        <p:grpSpPr>
          <a:xfrm>
            <a:off x="1072240" y="3370576"/>
            <a:ext cx="172440" cy="205560"/>
            <a:chOff x="1340603" y="3370576"/>
            <a:chExt cx="172440" cy="205560"/>
          </a:xfrm>
        </p:grpSpPr>
        <mc:AlternateContent xmlns:mc="http://schemas.openxmlformats.org/markup-compatibility/2006" xmlns:p14="http://schemas.microsoft.com/office/powerpoint/2010/main">
          <mc:Choice Requires="p14">
            <p:contentPart p14:bwMode="auto" r:id="rId76">
              <p14:nvContentPartPr>
                <p14:cNvPr id="105" name="Ink 104">
                  <a:extLst>
                    <a:ext uri="{FF2B5EF4-FFF2-40B4-BE49-F238E27FC236}">
                      <a16:creationId xmlns:a16="http://schemas.microsoft.com/office/drawing/2014/main" id="{44C43BC7-4A79-2A27-8C3B-2C87F450E939}"/>
                    </a:ext>
                  </a:extLst>
                </p14:cNvPr>
                <p14:cNvContentPartPr/>
                <p14:nvPr/>
              </p14:nvContentPartPr>
              <p14:xfrm>
                <a:off x="1340603" y="3435016"/>
                <a:ext cx="172440" cy="31680"/>
              </p14:xfrm>
            </p:contentPart>
          </mc:Choice>
          <mc:Fallback xmlns="">
            <p:pic>
              <p:nvPicPr>
                <p:cNvPr id="105" name="Ink 104">
                  <a:extLst>
                    <a:ext uri="{FF2B5EF4-FFF2-40B4-BE49-F238E27FC236}">
                      <a16:creationId xmlns:a16="http://schemas.microsoft.com/office/drawing/2014/main" id="{44C43BC7-4A79-2A27-8C3B-2C87F450E939}"/>
                    </a:ext>
                  </a:extLst>
                </p:cNvPr>
                <p:cNvPicPr/>
                <p:nvPr/>
              </p:nvPicPr>
              <p:blipFill>
                <a:blip r:embed="rId77"/>
                <a:stretch>
                  <a:fillRect/>
                </a:stretch>
              </p:blipFill>
              <p:spPr>
                <a:xfrm>
                  <a:off x="1322603" y="3417016"/>
                  <a:ext cx="208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6" name="Ink 105">
                  <a:extLst>
                    <a:ext uri="{FF2B5EF4-FFF2-40B4-BE49-F238E27FC236}">
                      <a16:creationId xmlns:a16="http://schemas.microsoft.com/office/drawing/2014/main" id="{55EF8C21-AC39-E9D9-4FA7-3CA3674DA728}"/>
                    </a:ext>
                  </a:extLst>
                </p14:cNvPr>
                <p14:cNvContentPartPr/>
                <p14:nvPr/>
              </p14:nvContentPartPr>
              <p14:xfrm>
                <a:off x="1441763" y="3370576"/>
                <a:ext cx="15480" cy="205560"/>
              </p14:xfrm>
            </p:contentPart>
          </mc:Choice>
          <mc:Fallback xmlns="">
            <p:pic>
              <p:nvPicPr>
                <p:cNvPr id="106" name="Ink 105">
                  <a:extLst>
                    <a:ext uri="{FF2B5EF4-FFF2-40B4-BE49-F238E27FC236}">
                      <a16:creationId xmlns:a16="http://schemas.microsoft.com/office/drawing/2014/main" id="{55EF8C21-AC39-E9D9-4FA7-3CA3674DA728}"/>
                    </a:ext>
                  </a:extLst>
                </p:cNvPr>
                <p:cNvPicPr/>
                <p:nvPr/>
              </p:nvPicPr>
              <p:blipFill>
                <a:blip r:embed="rId79"/>
                <a:stretch>
                  <a:fillRect/>
                </a:stretch>
              </p:blipFill>
              <p:spPr>
                <a:xfrm>
                  <a:off x="1423763" y="3352576"/>
                  <a:ext cx="51120" cy="241200"/>
                </a:xfrm>
                <a:prstGeom prst="rect">
                  <a:avLst/>
                </a:prstGeom>
              </p:spPr>
            </p:pic>
          </mc:Fallback>
        </mc:AlternateContent>
      </p:grpSp>
      <p:grpSp>
        <p:nvGrpSpPr>
          <p:cNvPr id="107" name="Group 106">
            <a:extLst>
              <a:ext uri="{FF2B5EF4-FFF2-40B4-BE49-F238E27FC236}">
                <a16:creationId xmlns:a16="http://schemas.microsoft.com/office/drawing/2014/main" id="{B27D137D-19BE-DF2A-0E4E-F05571AC65B9}"/>
              </a:ext>
            </a:extLst>
          </p:cNvPr>
          <p:cNvGrpSpPr/>
          <p:nvPr/>
        </p:nvGrpSpPr>
        <p:grpSpPr>
          <a:xfrm>
            <a:off x="1471480" y="3276256"/>
            <a:ext cx="727200" cy="280080"/>
            <a:chOff x="1739843" y="3276256"/>
            <a:chExt cx="727200" cy="280080"/>
          </a:xfrm>
        </p:grpSpPr>
        <mc:AlternateContent xmlns:mc="http://schemas.openxmlformats.org/markup-compatibility/2006" xmlns:p14="http://schemas.microsoft.com/office/powerpoint/2010/main">
          <mc:Choice Requires="p14">
            <p:contentPart p14:bwMode="auto" r:id="rId80">
              <p14:nvContentPartPr>
                <p14:cNvPr id="108" name="Ink 107">
                  <a:extLst>
                    <a:ext uri="{FF2B5EF4-FFF2-40B4-BE49-F238E27FC236}">
                      <a16:creationId xmlns:a16="http://schemas.microsoft.com/office/drawing/2014/main" id="{F25749A7-EE5D-75A6-596E-E56CD710A2C0}"/>
                    </a:ext>
                  </a:extLst>
                </p14:cNvPr>
                <p14:cNvContentPartPr/>
                <p14:nvPr/>
              </p14:nvContentPartPr>
              <p14:xfrm>
                <a:off x="1739843" y="3278776"/>
                <a:ext cx="13680" cy="277560"/>
              </p14:xfrm>
            </p:contentPart>
          </mc:Choice>
          <mc:Fallback xmlns="">
            <p:pic>
              <p:nvPicPr>
                <p:cNvPr id="108" name="Ink 107">
                  <a:extLst>
                    <a:ext uri="{FF2B5EF4-FFF2-40B4-BE49-F238E27FC236}">
                      <a16:creationId xmlns:a16="http://schemas.microsoft.com/office/drawing/2014/main" id="{F25749A7-EE5D-75A6-596E-E56CD710A2C0}"/>
                    </a:ext>
                  </a:extLst>
                </p:cNvPr>
                <p:cNvPicPr/>
                <p:nvPr/>
              </p:nvPicPr>
              <p:blipFill>
                <a:blip r:embed="rId81"/>
                <a:stretch>
                  <a:fillRect/>
                </a:stretch>
              </p:blipFill>
              <p:spPr>
                <a:xfrm>
                  <a:off x="1722203" y="3260776"/>
                  <a:ext cx="493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9" name="Ink 108">
                  <a:extLst>
                    <a:ext uri="{FF2B5EF4-FFF2-40B4-BE49-F238E27FC236}">
                      <a16:creationId xmlns:a16="http://schemas.microsoft.com/office/drawing/2014/main" id="{4169C416-EAEB-76F6-416E-595FC513463B}"/>
                    </a:ext>
                  </a:extLst>
                </p14:cNvPr>
                <p14:cNvContentPartPr/>
                <p14:nvPr/>
              </p14:nvContentPartPr>
              <p14:xfrm>
                <a:off x="1892123" y="3276256"/>
                <a:ext cx="159480" cy="242280"/>
              </p14:xfrm>
            </p:contentPart>
          </mc:Choice>
          <mc:Fallback xmlns="">
            <p:pic>
              <p:nvPicPr>
                <p:cNvPr id="109" name="Ink 108">
                  <a:extLst>
                    <a:ext uri="{FF2B5EF4-FFF2-40B4-BE49-F238E27FC236}">
                      <a16:creationId xmlns:a16="http://schemas.microsoft.com/office/drawing/2014/main" id="{4169C416-EAEB-76F6-416E-595FC513463B}"/>
                    </a:ext>
                  </a:extLst>
                </p:cNvPr>
                <p:cNvPicPr/>
                <p:nvPr/>
              </p:nvPicPr>
              <p:blipFill>
                <a:blip r:embed="rId83"/>
                <a:stretch>
                  <a:fillRect/>
                </a:stretch>
              </p:blipFill>
              <p:spPr>
                <a:xfrm>
                  <a:off x="1874123" y="3258616"/>
                  <a:ext cx="19512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10" name="Ink 109">
                  <a:extLst>
                    <a:ext uri="{FF2B5EF4-FFF2-40B4-BE49-F238E27FC236}">
                      <a16:creationId xmlns:a16="http://schemas.microsoft.com/office/drawing/2014/main" id="{659B65FC-7613-F9E2-52DC-B47F1C2FDDB7}"/>
                    </a:ext>
                  </a:extLst>
                </p14:cNvPr>
                <p14:cNvContentPartPr/>
                <p14:nvPr/>
              </p14:nvContentPartPr>
              <p14:xfrm>
                <a:off x="2196323" y="3373096"/>
                <a:ext cx="140760" cy="180000"/>
              </p14:xfrm>
            </p:contentPart>
          </mc:Choice>
          <mc:Fallback xmlns="">
            <p:pic>
              <p:nvPicPr>
                <p:cNvPr id="110" name="Ink 109">
                  <a:extLst>
                    <a:ext uri="{FF2B5EF4-FFF2-40B4-BE49-F238E27FC236}">
                      <a16:creationId xmlns:a16="http://schemas.microsoft.com/office/drawing/2014/main" id="{659B65FC-7613-F9E2-52DC-B47F1C2FDDB7}"/>
                    </a:ext>
                  </a:extLst>
                </p:cNvPr>
                <p:cNvPicPr/>
                <p:nvPr/>
              </p:nvPicPr>
              <p:blipFill>
                <a:blip r:embed="rId85"/>
                <a:stretch>
                  <a:fillRect/>
                </a:stretch>
              </p:blipFill>
              <p:spPr>
                <a:xfrm>
                  <a:off x="2178323" y="3355096"/>
                  <a:ext cx="17640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11" name="Ink 110">
                  <a:extLst>
                    <a:ext uri="{FF2B5EF4-FFF2-40B4-BE49-F238E27FC236}">
                      <a16:creationId xmlns:a16="http://schemas.microsoft.com/office/drawing/2014/main" id="{7A0A1992-51D5-6EE7-A240-B703FB541E77}"/>
                    </a:ext>
                  </a:extLst>
                </p14:cNvPr>
                <p14:cNvContentPartPr/>
                <p14:nvPr/>
              </p14:nvContentPartPr>
              <p14:xfrm>
                <a:off x="2334923" y="3366616"/>
                <a:ext cx="132120" cy="145800"/>
              </p14:xfrm>
            </p:contentPart>
          </mc:Choice>
          <mc:Fallback xmlns="">
            <p:pic>
              <p:nvPicPr>
                <p:cNvPr id="111" name="Ink 110">
                  <a:extLst>
                    <a:ext uri="{FF2B5EF4-FFF2-40B4-BE49-F238E27FC236}">
                      <a16:creationId xmlns:a16="http://schemas.microsoft.com/office/drawing/2014/main" id="{7A0A1992-51D5-6EE7-A240-B703FB541E77}"/>
                    </a:ext>
                  </a:extLst>
                </p:cNvPr>
                <p:cNvPicPr/>
                <p:nvPr/>
              </p:nvPicPr>
              <p:blipFill>
                <a:blip r:embed="rId87"/>
                <a:stretch>
                  <a:fillRect/>
                </a:stretch>
              </p:blipFill>
              <p:spPr>
                <a:xfrm>
                  <a:off x="2316923" y="3348616"/>
                  <a:ext cx="167760" cy="181440"/>
                </a:xfrm>
                <a:prstGeom prst="rect">
                  <a:avLst/>
                </a:prstGeom>
              </p:spPr>
            </p:pic>
          </mc:Fallback>
        </mc:AlternateContent>
      </p:grpSp>
      <p:grpSp>
        <p:nvGrpSpPr>
          <p:cNvPr id="112" name="Group 111">
            <a:extLst>
              <a:ext uri="{FF2B5EF4-FFF2-40B4-BE49-F238E27FC236}">
                <a16:creationId xmlns:a16="http://schemas.microsoft.com/office/drawing/2014/main" id="{F66661FE-3537-3847-50DE-DA3B2DB520A7}"/>
              </a:ext>
            </a:extLst>
          </p:cNvPr>
          <p:cNvGrpSpPr/>
          <p:nvPr/>
        </p:nvGrpSpPr>
        <p:grpSpPr>
          <a:xfrm>
            <a:off x="2496760" y="3223336"/>
            <a:ext cx="948240" cy="329400"/>
            <a:chOff x="2765123" y="3223336"/>
            <a:chExt cx="948240" cy="329400"/>
          </a:xfrm>
        </p:grpSpPr>
        <mc:AlternateContent xmlns:mc="http://schemas.openxmlformats.org/markup-compatibility/2006" xmlns:p14="http://schemas.microsoft.com/office/powerpoint/2010/main">
          <mc:Choice Requires="p14">
            <p:contentPart p14:bwMode="auto" r:id="rId88">
              <p14:nvContentPartPr>
                <p14:cNvPr id="113" name="Ink 112">
                  <a:extLst>
                    <a:ext uri="{FF2B5EF4-FFF2-40B4-BE49-F238E27FC236}">
                      <a16:creationId xmlns:a16="http://schemas.microsoft.com/office/drawing/2014/main" id="{F63C5CF2-A7D5-CABB-287F-5F1ABD1F4E5E}"/>
                    </a:ext>
                  </a:extLst>
                </p14:cNvPr>
                <p14:cNvContentPartPr/>
                <p14:nvPr/>
              </p14:nvContentPartPr>
              <p14:xfrm>
                <a:off x="2765123" y="3420976"/>
                <a:ext cx="126720" cy="19440"/>
              </p14:xfrm>
            </p:contentPart>
          </mc:Choice>
          <mc:Fallback xmlns="">
            <p:pic>
              <p:nvPicPr>
                <p:cNvPr id="113" name="Ink 112">
                  <a:extLst>
                    <a:ext uri="{FF2B5EF4-FFF2-40B4-BE49-F238E27FC236}">
                      <a16:creationId xmlns:a16="http://schemas.microsoft.com/office/drawing/2014/main" id="{F63C5CF2-A7D5-CABB-287F-5F1ABD1F4E5E}"/>
                    </a:ext>
                  </a:extLst>
                </p:cNvPr>
                <p:cNvPicPr/>
                <p:nvPr/>
              </p:nvPicPr>
              <p:blipFill>
                <a:blip r:embed="rId89"/>
                <a:stretch>
                  <a:fillRect/>
                </a:stretch>
              </p:blipFill>
              <p:spPr>
                <a:xfrm>
                  <a:off x="2747123" y="3403336"/>
                  <a:ext cx="1623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14" name="Ink 113">
                  <a:extLst>
                    <a:ext uri="{FF2B5EF4-FFF2-40B4-BE49-F238E27FC236}">
                      <a16:creationId xmlns:a16="http://schemas.microsoft.com/office/drawing/2014/main" id="{CA6181A5-8CF8-455C-2475-7DE0FF8A0ED7}"/>
                    </a:ext>
                  </a:extLst>
                </p14:cNvPr>
                <p14:cNvContentPartPr/>
                <p14:nvPr/>
              </p14:nvContentPartPr>
              <p14:xfrm>
                <a:off x="3023603" y="3246736"/>
                <a:ext cx="201960" cy="254880"/>
              </p14:xfrm>
            </p:contentPart>
          </mc:Choice>
          <mc:Fallback xmlns="">
            <p:pic>
              <p:nvPicPr>
                <p:cNvPr id="114" name="Ink 113">
                  <a:extLst>
                    <a:ext uri="{FF2B5EF4-FFF2-40B4-BE49-F238E27FC236}">
                      <a16:creationId xmlns:a16="http://schemas.microsoft.com/office/drawing/2014/main" id="{CA6181A5-8CF8-455C-2475-7DE0FF8A0ED7}"/>
                    </a:ext>
                  </a:extLst>
                </p:cNvPr>
                <p:cNvPicPr/>
                <p:nvPr/>
              </p:nvPicPr>
              <p:blipFill>
                <a:blip r:embed="rId91"/>
                <a:stretch>
                  <a:fillRect/>
                </a:stretch>
              </p:blipFill>
              <p:spPr>
                <a:xfrm>
                  <a:off x="3005963" y="3229096"/>
                  <a:ext cx="237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5" name="Ink 114">
                  <a:extLst>
                    <a:ext uri="{FF2B5EF4-FFF2-40B4-BE49-F238E27FC236}">
                      <a16:creationId xmlns:a16="http://schemas.microsoft.com/office/drawing/2014/main" id="{1D9BCB53-F0F9-14CF-532D-D9C58A1E4BB2}"/>
                    </a:ext>
                  </a:extLst>
                </p14:cNvPr>
                <p14:cNvContentPartPr/>
                <p14:nvPr/>
              </p14:nvContentPartPr>
              <p14:xfrm>
                <a:off x="3300443" y="3223336"/>
                <a:ext cx="3960" cy="284400"/>
              </p14:xfrm>
            </p:contentPart>
          </mc:Choice>
          <mc:Fallback xmlns="">
            <p:pic>
              <p:nvPicPr>
                <p:cNvPr id="115" name="Ink 114">
                  <a:extLst>
                    <a:ext uri="{FF2B5EF4-FFF2-40B4-BE49-F238E27FC236}">
                      <a16:creationId xmlns:a16="http://schemas.microsoft.com/office/drawing/2014/main" id="{1D9BCB53-F0F9-14CF-532D-D9C58A1E4BB2}"/>
                    </a:ext>
                  </a:extLst>
                </p:cNvPr>
                <p:cNvPicPr/>
                <p:nvPr/>
              </p:nvPicPr>
              <p:blipFill>
                <a:blip r:embed="rId93"/>
                <a:stretch>
                  <a:fillRect/>
                </a:stretch>
              </p:blipFill>
              <p:spPr>
                <a:xfrm>
                  <a:off x="3282803" y="3205336"/>
                  <a:ext cx="39600" cy="3200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6" name="Ink 115">
                  <a:extLst>
                    <a:ext uri="{FF2B5EF4-FFF2-40B4-BE49-F238E27FC236}">
                      <a16:creationId xmlns:a16="http://schemas.microsoft.com/office/drawing/2014/main" id="{A2EC39A5-81ED-4C8D-250D-E53CD469A841}"/>
                    </a:ext>
                  </a:extLst>
                </p14:cNvPr>
                <p14:cNvContentPartPr/>
                <p14:nvPr/>
              </p14:nvContentPartPr>
              <p14:xfrm>
                <a:off x="3440843" y="3355096"/>
                <a:ext cx="153720" cy="197640"/>
              </p14:xfrm>
            </p:contentPart>
          </mc:Choice>
          <mc:Fallback xmlns="">
            <p:pic>
              <p:nvPicPr>
                <p:cNvPr id="116" name="Ink 115">
                  <a:extLst>
                    <a:ext uri="{FF2B5EF4-FFF2-40B4-BE49-F238E27FC236}">
                      <a16:creationId xmlns:a16="http://schemas.microsoft.com/office/drawing/2014/main" id="{A2EC39A5-81ED-4C8D-250D-E53CD469A841}"/>
                    </a:ext>
                  </a:extLst>
                </p:cNvPr>
                <p:cNvPicPr/>
                <p:nvPr/>
              </p:nvPicPr>
              <p:blipFill>
                <a:blip r:embed="rId95"/>
                <a:stretch>
                  <a:fillRect/>
                </a:stretch>
              </p:blipFill>
              <p:spPr>
                <a:xfrm>
                  <a:off x="3423203" y="3337096"/>
                  <a:ext cx="1893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7" name="Ink 116">
                  <a:extLst>
                    <a:ext uri="{FF2B5EF4-FFF2-40B4-BE49-F238E27FC236}">
                      <a16:creationId xmlns:a16="http://schemas.microsoft.com/office/drawing/2014/main" id="{DF5BEB7C-6FDF-6349-C25D-4A7799AA27C9}"/>
                    </a:ext>
                  </a:extLst>
                </p14:cNvPr>
                <p14:cNvContentPartPr/>
                <p14:nvPr/>
              </p14:nvContentPartPr>
              <p14:xfrm>
                <a:off x="3593483" y="3363016"/>
                <a:ext cx="119880" cy="141120"/>
              </p14:xfrm>
            </p:contentPart>
          </mc:Choice>
          <mc:Fallback xmlns="">
            <p:pic>
              <p:nvPicPr>
                <p:cNvPr id="117" name="Ink 116">
                  <a:extLst>
                    <a:ext uri="{FF2B5EF4-FFF2-40B4-BE49-F238E27FC236}">
                      <a16:creationId xmlns:a16="http://schemas.microsoft.com/office/drawing/2014/main" id="{DF5BEB7C-6FDF-6349-C25D-4A7799AA27C9}"/>
                    </a:ext>
                  </a:extLst>
                </p:cNvPr>
                <p:cNvPicPr/>
                <p:nvPr/>
              </p:nvPicPr>
              <p:blipFill>
                <a:blip r:embed="rId97"/>
                <a:stretch>
                  <a:fillRect/>
                </a:stretch>
              </p:blipFill>
              <p:spPr>
                <a:xfrm>
                  <a:off x="3575483" y="3345016"/>
                  <a:ext cx="155520" cy="176760"/>
                </a:xfrm>
                <a:prstGeom prst="rect">
                  <a:avLst/>
                </a:prstGeom>
              </p:spPr>
            </p:pic>
          </mc:Fallback>
        </mc:AlternateContent>
      </p:grpSp>
      <p:grpSp>
        <p:nvGrpSpPr>
          <p:cNvPr id="118" name="Group 117">
            <a:extLst>
              <a:ext uri="{FF2B5EF4-FFF2-40B4-BE49-F238E27FC236}">
                <a16:creationId xmlns:a16="http://schemas.microsoft.com/office/drawing/2014/main" id="{41318B96-9B32-1EC4-ED6E-BB6206D2AC7F}"/>
              </a:ext>
            </a:extLst>
          </p:cNvPr>
          <p:cNvGrpSpPr/>
          <p:nvPr/>
        </p:nvGrpSpPr>
        <p:grpSpPr>
          <a:xfrm>
            <a:off x="3750280" y="3144496"/>
            <a:ext cx="915120" cy="326160"/>
            <a:chOff x="4018643" y="3144496"/>
            <a:chExt cx="915120" cy="326160"/>
          </a:xfrm>
        </p:grpSpPr>
        <mc:AlternateContent xmlns:mc="http://schemas.openxmlformats.org/markup-compatibility/2006" xmlns:p14="http://schemas.microsoft.com/office/powerpoint/2010/main">
          <mc:Choice Requires="p14">
            <p:contentPart p14:bwMode="auto" r:id="rId98">
              <p14:nvContentPartPr>
                <p14:cNvPr id="119" name="Ink 118">
                  <a:extLst>
                    <a:ext uri="{FF2B5EF4-FFF2-40B4-BE49-F238E27FC236}">
                      <a16:creationId xmlns:a16="http://schemas.microsoft.com/office/drawing/2014/main" id="{CB157623-99C4-BAED-6420-1193A85F90B1}"/>
                    </a:ext>
                  </a:extLst>
                </p14:cNvPr>
                <p14:cNvContentPartPr/>
                <p14:nvPr/>
              </p14:nvContentPartPr>
              <p14:xfrm>
                <a:off x="4018643" y="3380296"/>
                <a:ext cx="162720" cy="28440"/>
              </p14:xfrm>
            </p:contentPart>
          </mc:Choice>
          <mc:Fallback xmlns="">
            <p:pic>
              <p:nvPicPr>
                <p:cNvPr id="119" name="Ink 118">
                  <a:extLst>
                    <a:ext uri="{FF2B5EF4-FFF2-40B4-BE49-F238E27FC236}">
                      <a16:creationId xmlns:a16="http://schemas.microsoft.com/office/drawing/2014/main" id="{CB157623-99C4-BAED-6420-1193A85F90B1}"/>
                    </a:ext>
                  </a:extLst>
                </p:cNvPr>
                <p:cNvPicPr/>
                <p:nvPr/>
              </p:nvPicPr>
              <p:blipFill>
                <a:blip r:embed="rId99"/>
                <a:stretch>
                  <a:fillRect/>
                </a:stretch>
              </p:blipFill>
              <p:spPr>
                <a:xfrm>
                  <a:off x="4000643" y="3362296"/>
                  <a:ext cx="19836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0" name="Ink 119">
                  <a:extLst>
                    <a:ext uri="{FF2B5EF4-FFF2-40B4-BE49-F238E27FC236}">
                      <a16:creationId xmlns:a16="http://schemas.microsoft.com/office/drawing/2014/main" id="{8A2CB166-6994-ECB4-6652-A43860489388}"/>
                    </a:ext>
                  </a:extLst>
                </p14:cNvPr>
                <p14:cNvContentPartPr/>
                <p14:nvPr/>
              </p14:nvContentPartPr>
              <p14:xfrm>
                <a:off x="4344443" y="3162136"/>
                <a:ext cx="185400" cy="308520"/>
              </p14:xfrm>
            </p:contentPart>
          </mc:Choice>
          <mc:Fallback xmlns="">
            <p:pic>
              <p:nvPicPr>
                <p:cNvPr id="120" name="Ink 119">
                  <a:extLst>
                    <a:ext uri="{FF2B5EF4-FFF2-40B4-BE49-F238E27FC236}">
                      <a16:creationId xmlns:a16="http://schemas.microsoft.com/office/drawing/2014/main" id="{8A2CB166-6994-ECB4-6652-A43860489388}"/>
                    </a:ext>
                  </a:extLst>
                </p:cNvPr>
                <p:cNvPicPr/>
                <p:nvPr/>
              </p:nvPicPr>
              <p:blipFill>
                <a:blip r:embed="rId101"/>
                <a:stretch>
                  <a:fillRect/>
                </a:stretch>
              </p:blipFill>
              <p:spPr>
                <a:xfrm>
                  <a:off x="4326443" y="3144496"/>
                  <a:ext cx="2210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1" name="Ink 120">
                  <a:extLst>
                    <a:ext uri="{FF2B5EF4-FFF2-40B4-BE49-F238E27FC236}">
                      <a16:creationId xmlns:a16="http://schemas.microsoft.com/office/drawing/2014/main" id="{68E6D3B9-B231-5C89-1704-EE146B2A54DC}"/>
                    </a:ext>
                  </a:extLst>
                </p14:cNvPr>
                <p14:cNvContentPartPr/>
                <p14:nvPr/>
              </p14:nvContentPartPr>
              <p14:xfrm>
                <a:off x="4644323" y="3199936"/>
                <a:ext cx="228600" cy="254160"/>
              </p14:xfrm>
            </p:contentPart>
          </mc:Choice>
          <mc:Fallback xmlns="">
            <p:pic>
              <p:nvPicPr>
                <p:cNvPr id="121" name="Ink 120">
                  <a:extLst>
                    <a:ext uri="{FF2B5EF4-FFF2-40B4-BE49-F238E27FC236}">
                      <a16:creationId xmlns:a16="http://schemas.microsoft.com/office/drawing/2014/main" id="{68E6D3B9-B231-5C89-1704-EE146B2A54DC}"/>
                    </a:ext>
                  </a:extLst>
                </p:cNvPr>
                <p:cNvPicPr/>
                <p:nvPr/>
              </p:nvPicPr>
              <p:blipFill>
                <a:blip r:embed="rId103"/>
                <a:stretch>
                  <a:fillRect/>
                </a:stretch>
              </p:blipFill>
              <p:spPr>
                <a:xfrm>
                  <a:off x="4626683" y="3181936"/>
                  <a:ext cx="26424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22" name="Ink 121">
                  <a:extLst>
                    <a:ext uri="{FF2B5EF4-FFF2-40B4-BE49-F238E27FC236}">
                      <a16:creationId xmlns:a16="http://schemas.microsoft.com/office/drawing/2014/main" id="{9D38002C-507A-7846-D5AF-A9F172436C1F}"/>
                    </a:ext>
                  </a:extLst>
                </p14:cNvPr>
                <p14:cNvContentPartPr/>
                <p14:nvPr/>
              </p14:nvContentPartPr>
              <p14:xfrm>
                <a:off x="4655843" y="3144496"/>
                <a:ext cx="277920" cy="95760"/>
              </p14:xfrm>
            </p:contentPart>
          </mc:Choice>
          <mc:Fallback xmlns="">
            <p:pic>
              <p:nvPicPr>
                <p:cNvPr id="122" name="Ink 121">
                  <a:extLst>
                    <a:ext uri="{FF2B5EF4-FFF2-40B4-BE49-F238E27FC236}">
                      <a16:creationId xmlns:a16="http://schemas.microsoft.com/office/drawing/2014/main" id="{9D38002C-507A-7846-D5AF-A9F172436C1F}"/>
                    </a:ext>
                  </a:extLst>
                </p:cNvPr>
                <p:cNvPicPr/>
                <p:nvPr/>
              </p:nvPicPr>
              <p:blipFill>
                <a:blip r:embed="rId105"/>
                <a:stretch>
                  <a:fillRect/>
                </a:stretch>
              </p:blipFill>
              <p:spPr>
                <a:xfrm>
                  <a:off x="4638203" y="3126496"/>
                  <a:ext cx="313560" cy="13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23" name="Ink 122">
                <a:extLst>
                  <a:ext uri="{FF2B5EF4-FFF2-40B4-BE49-F238E27FC236}">
                    <a16:creationId xmlns:a16="http://schemas.microsoft.com/office/drawing/2014/main" id="{4FBC32C9-AB5E-1FDA-4300-1C4C5A7261A7}"/>
                  </a:ext>
                </a:extLst>
              </p14:cNvPr>
              <p14:cNvContentPartPr/>
              <p14:nvPr/>
            </p14:nvContentPartPr>
            <p14:xfrm>
              <a:off x="1045600" y="3597016"/>
              <a:ext cx="2469240" cy="431280"/>
            </p14:xfrm>
          </p:contentPart>
        </mc:Choice>
        <mc:Fallback xmlns="">
          <p:pic>
            <p:nvPicPr>
              <p:cNvPr id="123" name="Ink 122">
                <a:extLst>
                  <a:ext uri="{FF2B5EF4-FFF2-40B4-BE49-F238E27FC236}">
                    <a16:creationId xmlns:a16="http://schemas.microsoft.com/office/drawing/2014/main" id="{4FBC32C9-AB5E-1FDA-4300-1C4C5A7261A7}"/>
                  </a:ext>
                </a:extLst>
              </p:cNvPr>
              <p:cNvPicPr/>
              <p:nvPr/>
            </p:nvPicPr>
            <p:blipFill>
              <a:blip r:embed="rId107"/>
              <a:stretch>
                <a:fillRect/>
              </a:stretch>
            </p:blipFill>
            <p:spPr>
              <a:xfrm>
                <a:off x="1027960" y="3579376"/>
                <a:ext cx="2504880" cy="466920"/>
              </a:xfrm>
              <a:prstGeom prst="rect">
                <a:avLst/>
              </a:prstGeom>
            </p:spPr>
          </p:pic>
        </mc:Fallback>
      </mc:AlternateContent>
      <p:grpSp>
        <p:nvGrpSpPr>
          <p:cNvPr id="124" name="Group 123">
            <a:extLst>
              <a:ext uri="{FF2B5EF4-FFF2-40B4-BE49-F238E27FC236}">
                <a16:creationId xmlns:a16="http://schemas.microsoft.com/office/drawing/2014/main" id="{385682F4-7B32-CCEA-0AF6-CD478210DFCF}"/>
              </a:ext>
            </a:extLst>
          </p:cNvPr>
          <p:cNvGrpSpPr/>
          <p:nvPr/>
        </p:nvGrpSpPr>
        <p:grpSpPr>
          <a:xfrm>
            <a:off x="1501360" y="4179856"/>
            <a:ext cx="1050840" cy="240840"/>
            <a:chOff x="1769723" y="4179856"/>
            <a:chExt cx="1050840" cy="240840"/>
          </a:xfrm>
        </p:grpSpPr>
        <mc:AlternateContent xmlns:mc="http://schemas.openxmlformats.org/markup-compatibility/2006" xmlns:p14="http://schemas.microsoft.com/office/powerpoint/2010/main">
          <mc:Choice Requires="p14">
            <p:contentPart p14:bwMode="auto" r:id="rId108">
              <p14:nvContentPartPr>
                <p14:cNvPr id="125" name="Ink 124">
                  <a:extLst>
                    <a:ext uri="{FF2B5EF4-FFF2-40B4-BE49-F238E27FC236}">
                      <a16:creationId xmlns:a16="http://schemas.microsoft.com/office/drawing/2014/main" id="{91DB4D85-26A9-8C55-9FC5-9651B46DF86A}"/>
                    </a:ext>
                  </a:extLst>
                </p14:cNvPr>
                <p14:cNvContentPartPr/>
                <p14:nvPr/>
              </p14:nvContentPartPr>
              <p14:xfrm>
                <a:off x="1769723" y="4293976"/>
                <a:ext cx="148320" cy="32040"/>
              </p14:xfrm>
            </p:contentPart>
          </mc:Choice>
          <mc:Fallback xmlns="">
            <p:pic>
              <p:nvPicPr>
                <p:cNvPr id="125" name="Ink 124">
                  <a:extLst>
                    <a:ext uri="{FF2B5EF4-FFF2-40B4-BE49-F238E27FC236}">
                      <a16:creationId xmlns:a16="http://schemas.microsoft.com/office/drawing/2014/main" id="{91DB4D85-26A9-8C55-9FC5-9651B46DF86A}"/>
                    </a:ext>
                  </a:extLst>
                </p:cNvPr>
                <p:cNvPicPr/>
                <p:nvPr/>
              </p:nvPicPr>
              <p:blipFill>
                <a:blip r:embed="rId109"/>
                <a:stretch>
                  <a:fillRect/>
                </a:stretch>
              </p:blipFill>
              <p:spPr>
                <a:xfrm>
                  <a:off x="1751723" y="4276336"/>
                  <a:ext cx="1839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6" name="Ink 125">
                  <a:extLst>
                    <a:ext uri="{FF2B5EF4-FFF2-40B4-BE49-F238E27FC236}">
                      <a16:creationId xmlns:a16="http://schemas.microsoft.com/office/drawing/2014/main" id="{26A57238-7A7B-0D84-52B3-1641DC6A782F}"/>
                    </a:ext>
                  </a:extLst>
                </p14:cNvPr>
                <p14:cNvContentPartPr/>
                <p14:nvPr/>
              </p14:nvContentPartPr>
              <p14:xfrm>
                <a:off x="2095883" y="4179856"/>
                <a:ext cx="41760" cy="230400"/>
              </p14:xfrm>
            </p:contentPart>
          </mc:Choice>
          <mc:Fallback xmlns="">
            <p:pic>
              <p:nvPicPr>
                <p:cNvPr id="126" name="Ink 125">
                  <a:extLst>
                    <a:ext uri="{FF2B5EF4-FFF2-40B4-BE49-F238E27FC236}">
                      <a16:creationId xmlns:a16="http://schemas.microsoft.com/office/drawing/2014/main" id="{26A57238-7A7B-0D84-52B3-1641DC6A782F}"/>
                    </a:ext>
                  </a:extLst>
                </p:cNvPr>
                <p:cNvPicPr/>
                <p:nvPr/>
              </p:nvPicPr>
              <p:blipFill>
                <a:blip r:embed="rId111"/>
                <a:stretch>
                  <a:fillRect/>
                </a:stretch>
              </p:blipFill>
              <p:spPr>
                <a:xfrm>
                  <a:off x="2077883" y="4162216"/>
                  <a:ext cx="774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7" name="Ink 126">
                  <a:extLst>
                    <a:ext uri="{FF2B5EF4-FFF2-40B4-BE49-F238E27FC236}">
                      <a16:creationId xmlns:a16="http://schemas.microsoft.com/office/drawing/2014/main" id="{2B238170-A9D3-C0F1-5524-71D77436A6CF}"/>
                    </a:ext>
                  </a:extLst>
                </p14:cNvPr>
                <p14:cNvContentPartPr/>
                <p14:nvPr/>
              </p14:nvContentPartPr>
              <p14:xfrm>
                <a:off x="2301803" y="4180936"/>
                <a:ext cx="35640" cy="218160"/>
              </p14:xfrm>
            </p:contentPart>
          </mc:Choice>
          <mc:Fallback xmlns="">
            <p:pic>
              <p:nvPicPr>
                <p:cNvPr id="127" name="Ink 126">
                  <a:extLst>
                    <a:ext uri="{FF2B5EF4-FFF2-40B4-BE49-F238E27FC236}">
                      <a16:creationId xmlns:a16="http://schemas.microsoft.com/office/drawing/2014/main" id="{2B238170-A9D3-C0F1-5524-71D77436A6CF}"/>
                    </a:ext>
                  </a:extLst>
                </p:cNvPr>
                <p:cNvPicPr/>
                <p:nvPr/>
              </p:nvPicPr>
              <p:blipFill>
                <a:blip r:embed="rId113"/>
                <a:stretch>
                  <a:fillRect/>
                </a:stretch>
              </p:blipFill>
              <p:spPr>
                <a:xfrm>
                  <a:off x="2284163" y="4163296"/>
                  <a:ext cx="712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8" name="Ink 127">
                  <a:extLst>
                    <a:ext uri="{FF2B5EF4-FFF2-40B4-BE49-F238E27FC236}">
                      <a16:creationId xmlns:a16="http://schemas.microsoft.com/office/drawing/2014/main" id="{BBA005B8-0C4C-906D-39BD-2A88E37EABDE}"/>
                    </a:ext>
                  </a:extLst>
                </p14:cNvPr>
                <p14:cNvContentPartPr/>
                <p14:nvPr/>
              </p14:nvContentPartPr>
              <p14:xfrm>
                <a:off x="2447243" y="4249336"/>
                <a:ext cx="156960" cy="171360"/>
              </p14:xfrm>
            </p:contentPart>
          </mc:Choice>
          <mc:Fallback xmlns="">
            <p:pic>
              <p:nvPicPr>
                <p:cNvPr id="128" name="Ink 127">
                  <a:extLst>
                    <a:ext uri="{FF2B5EF4-FFF2-40B4-BE49-F238E27FC236}">
                      <a16:creationId xmlns:a16="http://schemas.microsoft.com/office/drawing/2014/main" id="{BBA005B8-0C4C-906D-39BD-2A88E37EABDE}"/>
                    </a:ext>
                  </a:extLst>
                </p:cNvPr>
                <p:cNvPicPr/>
                <p:nvPr/>
              </p:nvPicPr>
              <p:blipFill>
                <a:blip r:embed="rId115"/>
                <a:stretch>
                  <a:fillRect/>
                </a:stretch>
              </p:blipFill>
              <p:spPr>
                <a:xfrm>
                  <a:off x="2429603" y="4231336"/>
                  <a:ext cx="19260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9" name="Ink 128">
                  <a:extLst>
                    <a:ext uri="{FF2B5EF4-FFF2-40B4-BE49-F238E27FC236}">
                      <a16:creationId xmlns:a16="http://schemas.microsoft.com/office/drawing/2014/main" id="{30228178-1477-54E7-9502-A021BB33D1F9}"/>
                    </a:ext>
                  </a:extLst>
                </p14:cNvPr>
                <p14:cNvContentPartPr/>
                <p14:nvPr/>
              </p14:nvContentPartPr>
              <p14:xfrm>
                <a:off x="2659283" y="4216216"/>
                <a:ext cx="161280" cy="168480"/>
              </p14:xfrm>
            </p:contentPart>
          </mc:Choice>
          <mc:Fallback xmlns="">
            <p:pic>
              <p:nvPicPr>
                <p:cNvPr id="129" name="Ink 128">
                  <a:extLst>
                    <a:ext uri="{FF2B5EF4-FFF2-40B4-BE49-F238E27FC236}">
                      <a16:creationId xmlns:a16="http://schemas.microsoft.com/office/drawing/2014/main" id="{30228178-1477-54E7-9502-A021BB33D1F9}"/>
                    </a:ext>
                  </a:extLst>
                </p:cNvPr>
                <p:cNvPicPr/>
                <p:nvPr/>
              </p:nvPicPr>
              <p:blipFill>
                <a:blip r:embed="rId117"/>
                <a:stretch>
                  <a:fillRect/>
                </a:stretch>
              </p:blipFill>
              <p:spPr>
                <a:xfrm>
                  <a:off x="2641283" y="4198216"/>
                  <a:ext cx="196920" cy="204120"/>
                </a:xfrm>
                <a:prstGeom prst="rect">
                  <a:avLst/>
                </a:prstGeom>
              </p:spPr>
            </p:pic>
          </mc:Fallback>
        </mc:AlternateContent>
      </p:grpSp>
      <p:grpSp>
        <p:nvGrpSpPr>
          <p:cNvPr id="130" name="Group 129">
            <a:extLst>
              <a:ext uri="{FF2B5EF4-FFF2-40B4-BE49-F238E27FC236}">
                <a16:creationId xmlns:a16="http://schemas.microsoft.com/office/drawing/2014/main" id="{918F38C3-43AA-EDDB-90A3-4A75CAA1D9E9}"/>
              </a:ext>
            </a:extLst>
          </p:cNvPr>
          <p:cNvGrpSpPr/>
          <p:nvPr/>
        </p:nvGrpSpPr>
        <p:grpSpPr>
          <a:xfrm>
            <a:off x="422440" y="4101736"/>
            <a:ext cx="892440" cy="360000"/>
            <a:chOff x="690803" y="4101736"/>
            <a:chExt cx="892440" cy="360000"/>
          </a:xfrm>
        </p:grpSpPr>
        <mc:AlternateContent xmlns:mc="http://schemas.openxmlformats.org/markup-compatibility/2006" xmlns:p14="http://schemas.microsoft.com/office/powerpoint/2010/main">
          <mc:Choice Requires="p14">
            <p:contentPart p14:bwMode="auto" r:id="rId118">
              <p14:nvContentPartPr>
                <p14:cNvPr id="131" name="Ink 130">
                  <a:extLst>
                    <a:ext uri="{FF2B5EF4-FFF2-40B4-BE49-F238E27FC236}">
                      <a16:creationId xmlns:a16="http://schemas.microsoft.com/office/drawing/2014/main" id="{D4A62A49-6379-2E29-C18A-B9E847CDBC5E}"/>
                    </a:ext>
                  </a:extLst>
                </p14:cNvPr>
                <p14:cNvContentPartPr/>
                <p14:nvPr/>
              </p14:nvContentPartPr>
              <p14:xfrm>
                <a:off x="690803" y="4101736"/>
                <a:ext cx="167400" cy="316800"/>
              </p14:xfrm>
            </p:contentPart>
          </mc:Choice>
          <mc:Fallback xmlns="">
            <p:pic>
              <p:nvPicPr>
                <p:cNvPr id="131" name="Ink 130">
                  <a:extLst>
                    <a:ext uri="{FF2B5EF4-FFF2-40B4-BE49-F238E27FC236}">
                      <a16:creationId xmlns:a16="http://schemas.microsoft.com/office/drawing/2014/main" id="{D4A62A49-6379-2E29-C18A-B9E847CDBC5E}"/>
                    </a:ext>
                  </a:extLst>
                </p:cNvPr>
                <p:cNvPicPr/>
                <p:nvPr/>
              </p:nvPicPr>
              <p:blipFill>
                <a:blip r:embed="rId119"/>
                <a:stretch>
                  <a:fillRect/>
                </a:stretch>
              </p:blipFill>
              <p:spPr>
                <a:xfrm>
                  <a:off x="673163" y="4083736"/>
                  <a:ext cx="203040" cy="3524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32" name="Ink 131">
                  <a:extLst>
                    <a:ext uri="{FF2B5EF4-FFF2-40B4-BE49-F238E27FC236}">
                      <a16:creationId xmlns:a16="http://schemas.microsoft.com/office/drawing/2014/main" id="{378B60E1-5A3A-1283-C8A2-3EAB9E714E7A}"/>
                    </a:ext>
                  </a:extLst>
                </p14:cNvPr>
                <p14:cNvContentPartPr/>
                <p14:nvPr/>
              </p14:nvContentPartPr>
              <p14:xfrm>
                <a:off x="1023443" y="4296136"/>
                <a:ext cx="137160" cy="165600"/>
              </p14:xfrm>
            </p:contentPart>
          </mc:Choice>
          <mc:Fallback xmlns="">
            <p:pic>
              <p:nvPicPr>
                <p:cNvPr id="132" name="Ink 131">
                  <a:extLst>
                    <a:ext uri="{FF2B5EF4-FFF2-40B4-BE49-F238E27FC236}">
                      <a16:creationId xmlns:a16="http://schemas.microsoft.com/office/drawing/2014/main" id="{378B60E1-5A3A-1283-C8A2-3EAB9E714E7A}"/>
                    </a:ext>
                  </a:extLst>
                </p:cNvPr>
                <p:cNvPicPr/>
                <p:nvPr/>
              </p:nvPicPr>
              <p:blipFill>
                <a:blip r:embed="rId121"/>
                <a:stretch>
                  <a:fillRect/>
                </a:stretch>
              </p:blipFill>
              <p:spPr>
                <a:xfrm>
                  <a:off x="1005443" y="4278136"/>
                  <a:ext cx="1728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3" name="Ink 132">
                  <a:extLst>
                    <a:ext uri="{FF2B5EF4-FFF2-40B4-BE49-F238E27FC236}">
                      <a16:creationId xmlns:a16="http://schemas.microsoft.com/office/drawing/2014/main" id="{8FE7D129-D698-21AC-EAD4-5C57DA39384E}"/>
                    </a:ext>
                  </a:extLst>
                </p14:cNvPr>
                <p14:cNvContentPartPr/>
                <p14:nvPr/>
              </p14:nvContentPartPr>
              <p14:xfrm>
                <a:off x="1184003" y="4274176"/>
                <a:ext cx="133560" cy="162000"/>
              </p14:xfrm>
            </p:contentPart>
          </mc:Choice>
          <mc:Fallback xmlns="">
            <p:pic>
              <p:nvPicPr>
                <p:cNvPr id="133" name="Ink 132">
                  <a:extLst>
                    <a:ext uri="{FF2B5EF4-FFF2-40B4-BE49-F238E27FC236}">
                      <a16:creationId xmlns:a16="http://schemas.microsoft.com/office/drawing/2014/main" id="{8FE7D129-D698-21AC-EAD4-5C57DA39384E}"/>
                    </a:ext>
                  </a:extLst>
                </p:cNvPr>
                <p:cNvPicPr/>
                <p:nvPr/>
              </p:nvPicPr>
              <p:blipFill>
                <a:blip r:embed="rId123"/>
                <a:stretch>
                  <a:fillRect/>
                </a:stretch>
              </p:blipFill>
              <p:spPr>
                <a:xfrm>
                  <a:off x="1166363" y="4256176"/>
                  <a:ext cx="16920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4" name="Ink 133">
                  <a:extLst>
                    <a:ext uri="{FF2B5EF4-FFF2-40B4-BE49-F238E27FC236}">
                      <a16:creationId xmlns:a16="http://schemas.microsoft.com/office/drawing/2014/main" id="{75E18F4D-9527-14CD-6294-393C9A1D67A1}"/>
                    </a:ext>
                  </a:extLst>
                </p14:cNvPr>
                <p14:cNvContentPartPr/>
                <p14:nvPr/>
              </p14:nvContentPartPr>
              <p14:xfrm>
                <a:off x="1389203" y="4108576"/>
                <a:ext cx="194040" cy="105840"/>
              </p14:xfrm>
            </p:contentPart>
          </mc:Choice>
          <mc:Fallback xmlns="">
            <p:pic>
              <p:nvPicPr>
                <p:cNvPr id="134" name="Ink 133">
                  <a:extLst>
                    <a:ext uri="{FF2B5EF4-FFF2-40B4-BE49-F238E27FC236}">
                      <a16:creationId xmlns:a16="http://schemas.microsoft.com/office/drawing/2014/main" id="{75E18F4D-9527-14CD-6294-393C9A1D67A1}"/>
                    </a:ext>
                  </a:extLst>
                </p:cNvPr>
                <p:cNvPicPr/>
                <p:nvPr/>
              </p:nvPicPr>
              <p:blipFill>
                <a:blip r:embed="rId125"/>
                <a:stretch>
                  <a:fillRect/>
                </a:stretch>
              </p:blipFill>
              <p:spPr>
                <a:xfrm>
                  <a:off x="1371563" y="4090576"/>
                  <a:ext cx="229680" cy="141480"/>
                </a:xfrm>
                <a:prstGeom prst="rect">
                  <a:avLst/>
                </a:prstGeom>
              </p:spPr>
            </p:pic>
          </mc:Fallback>
        </mc:AlternateContent>
      </p:grpSp>
      <p:grpSp>
        <p:nvGrpSpPr>
          <p:cNvPr id="135" name="Group 134">
            <a:extLst>
              <a:ext uri="{FF2B5EF4-FFF2-40B4-BE49-F238E27FC236}">
                <a16:creationId xmlns:a16="http://schemas.microsoft.com/office/drawing/2014/main" id="{822921F6-BA0C-52D6-4091-6EF215AED779}"/>
              </a:ext>
            </a:extLst>
          </p:cNvPr>
          <p:cNvGrpSpPr/>
          <p:nvPr/>
        </p:nvGrpSpPr>
        <p:grpSpPr>
          <a:xfrm>
            <a:off x="2834440" y="4111096"/>
            <a:ext cx="1131480" cy="294120"/>
            <a:chOff x="3102803" y="4111096"/>
            <a:chExt cx="1131480" cy="294120"/>
          </a:xfrm>
        </p:grpSpPr>
        <mc:AlternateContent xmlns:mc="http://schemas.openxmlformats.org/markup-compatibility/2006" xmlns:p14="http://schemas.microsoft.com/office/powerpoint/2010/main">
          <mc:Choice Requires="p14">
            <p:contentPart p14:bwMode="auto" r:id="rId126">
              <p14:nvContentPartPr>
                <p14:cNvPr id="136" name="Ink 135">
                  <a:extLst>
                    <a:ext uri="{FF2B5EF4-FFF2-40B4-BE49-F238E27FC236}">
                      <a16:creationId xmlns:a16="http://schemas.microsoft.com/office/drawing/2014/main" id="{6D4EBA84-D861-0247-084A-944C71C45F2B}"/>
                    </a:ext>
                  </a:extLst>
                </p14:cNvPr>
                <p14:cNvContentPartPr/>
                <p14:nvPr/>
              </p14:nvContentPartPr>
              <p14:xfrm>
                <a:off x="3102803" y="4301536"/>
                <a:ext cx="178920" cy="36000"/>
              </p14:xfrm>
            </p:contentPart>
          </mc:Choice>
          <mc:Fallback xmlns="">
            <p:pic>
              <p:nvPicPr>
                <p:cNvPr id="136" name="Ink 135">
                  <a:extLst>
                    <a:ext uri="{FF2B5EF4-FFF2-40B4-BE49-F238E27FC236}">
                      <a16:creationId xmlns:a16="http://schemas.microsoft.com/office/drawing/2014/main" id="{6D4EBA84-D861-0247-084A-944C71C45F2B}"/>
                    </a:ext>
                  </a:extLst>
                </p:cNvPr>
                <p:cNvPicPr/>
                <p:nvPr/>
              </p:nvPicPr>
              <p:blipFill>
                <a:blip r:embed="rId127"/>
                <a:stretch>
                  <a:fillRect/>
                </a:stretch>
              </p:blipFill>
              <p:spPr>
                <a:xfrm>
                  <a:off x="3084803" y="4283536"/>
                  <a:ext cx="21456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9" name="Ink 138">
                  <a:extLst>
                    <a:ext uri="{FF2B5EF4-FFF2-40B4-BE49-F238E27FC236}">
                      <a16:creationId xmlns:a16="http://schemas.microsoft.com/office/drawing/2014/main" id="{420EE9A8-E00B-D7A2-C99E-E821685509A7}"/>
                    </a:ext>
                  </a:extLst>
                </p14:cNvPr>
                <p14:cNvContentPartPr/>
                <p14:nvPr/>
              </p14:nvContentPartPr>
              <p14:xfrm>
                <a:off x="3567923" y="4143496"/>
                <a:ext cx="167760" cy="244080"/>
              </p14:xfrm>
            </p:contentPart>
          </mc:Choice>
          <mc:Fallback xmlns="">
            <p:pic>
              <p:nvPicPr>
                <p:cNvPr id="139" name="Ink 138">
                  <a:extLst>
                    <a:ext uri="{FF2B5EF4-FFF2-40B4-BE49-F238E27FC236}">
                      <a16:creationId xmlns:a16="http://schemas.microsoft.com/office/drawing/2014/main" id="{420EE9A8-E00B-D7A2-C99E-E821685509A7}"/>
                    </a:ext>
                  </a:extLst>
                </p:cNvPr>
                <p:cNvPicPr/>
                <p:nvPr/>
              </p:nvPicPr>
              <p:blipFill>
                <a:blip r:embed="rId129"/>
                <a:stretch>
                  <a:fillRect/>
                </a:stretch>
              </p:blipFill>
              <p:spPr>
                <a:xfrm>
                  <a:off x="3549923" y="4125856"/>
                  <a:ext cx="20340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41" name="Ink 140">
                  <a:extLst>
                    <a:ext uri="{FF2B5EF4-FFF2-40B4-BE49-F238E27FC236}">
                      <a16:creationId xmlns:a16="http://schemas.microsoft.com/office/drawing/2014/main" id="{86F5A325-8734-3248-2DCA-57861A6E71FB}"/>
                    </a:ext>
                  </a:extLst>
                </p14:cNvPr>
                <p14:cNvContentPartPr/>
                <p14:nvPr/>
              </p14:nvContentPartPr>
              <p14:xfrm>
                <a:off x="3936563" y="4137736"/>
                <a:ext cx="230040" cy="267480"/>
              </p14:xfrm>
            </p:contentPart>
          </mc:Choice>
          <mc:Fallback xmlns="">
            <p:pic>
              <p:nvPicPr>
                <p:cNvPr id="141" name="Ink 140">
                  <a:extLst>
                    <a:ext uri="{FF2B5EF4-FFF2-40B4-BE49-F238E27FC236}">
                      <a16:creationId xmlns:a16="http://schemas.microsoft.com/office/drawing/2014/main" id="{86F5A325-8734-3248-2DCA-57861A6E71FB}"/>
                    </a:ext>
                  </a:extLst>
                </p:cNvPr>
                <p:cNvPicPr/>
                <p:nvPr/>
              </p:nvPicPr>
              <p:blipFill>
                <a:blip r:embed="rId131"/>
                <a:stretch>
                  <a:fillRect/>
                </a:stretch>
              </p:blipFill>
              <p:spPr>
                <a:xfrm>
                  <a:off x="3918923" y="4120096"/>
                  <a:ext cx="265680" cy="303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42" name="Ink 141">
                  <a:extLst>
                    <a:ext uri="{FF2B5EF4-FFF2-40B4-BE49-F238E27FC236}">
                      <a16:creationId xmlns:a16="http://schemas.microsoft.com/office/drawing/2014/main" id="{B69A2942-17FB-9940-7911-412E1BD69C9C}"/>
                    </a:ext>
                  </a:extLst>
                </p14:cNvPr>
                <p14:cNvContentPartPr/>
                <p14:nvPr/>
              </p14:nvContentPartPr>
              <p14:xfrm>
                <a:off x="3975443" y="4111096"/>
                <a:ext cx="258840" cy="55440"/>
              </p14:xfrm>
            </p:contentPart>
          </mc:Choice>
          <mc:Fallback xmlns="">
            <p:pic>
              <p:nvPicPr>
                <p:cNvPr id="142" name="Ink 141">
                  <a:extLst>
                    <a:ext uri="{FF2B5EF4-FFF2-40B4-BE49-F238E27FC236}">
                      <a16:creationId xmlns:a16="http://schemas.microsoft.com/office/drawing/2014/main" id="{B69A2942-17FB-9940-7911-412E1BD69C9C}"/>
                    </a:ext>
                  </a:extLst>
                </p:cNvPr>
                <p:cNvPicPr/>
                <p:nvPr/>
              </p:nvPicPr>
              <p:blipFill>
                <a:blip r:embed="rId133"/>
                <a:stretch>
                  <a:fillRect/>
                </a:stretch>
              </p:blipFill>
              <p:spPr>
                <a:xfrm>
                  <a:off x="3957803" y="4093096"/>
                  <a:ext cx="294480" cy="91080"/>
                </a:xfrm>
                <a:prstGeom prst="rect">
                  <a:avLst/>
                </a:prstGeom>
              </p:spPr>
            </p:pic>
          </mc:Fallback>
        </mc:AlternateContent>
      </p:grpSp>
      <p:grpSp>
        <p:nvGrpSpPr>
          <p:cNvPr id="143" name="Group 142">
            <a:extLst>
              <a:ext uri="{FF2B5EF4-FFF2-40B4-BE49-F238E27FC236}">
                <a16:creationId xmlns:a16="http://schemas.microsoft.com/office/drawing/2014/main" id="{246E2D99-0496-089B-219A-DEBF0779283D}"/>
              </a:ext>
            </a:extLst>
          </p:cNvPr>
          <p:cNvGrpSpPr/>
          <p:nvPr/>
        </p:nvGrpSpPr>
        <p:grpSpPr>
          <a:xfrm>
            <a:off x="388600" y="4622296"/>
            <a:ext cx="3839040" cy="300240"/>
            <a:chOff x="656963" y="4622296"/>
            <a:chExt cx="3839040" cy="300240"/>
          </a:xfrm>
        </p:grpSpPr>
        <mc:AlternateContent xmlns:mc="http://schemas.openxmlformats.org/markup-compatibility/2006" xmlns:p14="http://schemas.microsoft.com/office/powerpoint/2010/main">
          <mc:Choice Requires="p14">
            <p:contentPart p14:bwMode="auto" r:id="rId134">
              <p14:nvContentPartPr>
                <p14:cNvPr id="144" name="Ink 143">
                  <a:extLst>
                    <a:ext uri="{FF2B5EF4-FFF2-40B4-BE49-F238E27FC236}">
                      <a16:creationId xmlns:a16="http://schemas.microsoft.com/office/drawing/2014/main" id="{90BA9A0C-9FD1-C3EE-300A-B1A4863268B9}"/>
                    </a:ext>
                  </a:extLst>
                </p14:cNvPr>
                <p14:cNvContentPartPr/>
                <p14:nvPr/>
              </p14:nvContentPartPr>
              <p14:xfrm>
                <a:off x="656963" y="4622296"/>
                <a:ext cx="3823200" cy="105840"/>
              </p14:xfrm>
            </p:contentPart>
          </mc:Choice>
          <mc:Fallback xmlns="">
            <p:pic>
              <p:nvPicPr>
                <p:cNvPr id="144" name="Ink 143">
                  <a:extLst>
                    <a:ext uri="{FF2B5EF4-FFF2-40B4-BE49-F238E27FC236}">
                      <a16:creationId xmlns:a16="http://schemas.microsoft.com/office/drawing/2014/main" id="{90BA9A0C-9FD1-C3EE-300A-B1A4863268B9}"/>
                    </a:ext>
                  </a:extLst>
                </p:cNvPr>
                <p:cNvPicPr/>
                <p:nvPr/>
              </p:nvPicPr>
              <p:blipFill>
                <a:blip r:embed="rId135"/>
                <a:stretch>
                  <a:fillRect/>
                </a:stretch>
              </p:blipFill>
              <p:spPr>
                <a:xfrm>
                  <a:off x="639323" y="4604656"/>
                  <a:ext cx="38588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5" name="Ink 144">
                  <a:extLst>
                    <a:ext uri="{FF2B5EF4-FFF2-40B4-BE49-F238E27FC236}">
                      <a16:creationId xmlns:a16="http://schemas.microsoft.com/office/drawing/2014/main" id="{92913AED-E73C-CCEB-2513-E04D1BBFDF15}"/>
                    </a:ext>
                  </a:extLst>
                </p14:cNvPr>
                <p14:cNvContentPartPr/>
                <p14:nvPr/>
              </p14:nvContentPartPr>
              <p14:xfrm>
                <a:off x="721763" y="4824976"/>
                <a:ext cx="3774240" cy="97560"/>
              </p14:xfrm>
            </p:contentPart>
          </mc:Choice>
          <mc:Fallback xmlns="">
            <p:pic>
              <p:nvPicPr>
                <p:cNvPr id="145" name="Ink 144">
                  <a:extLst>
                    <a:ext uri="{FF2B5EF4-FFF2-40B4-BE49-F238E27FC236}">
                      <a16:creationId xmlns:a16="http://schemas.microsoft.com/office/drawing/2014/main" id="{92913AED-E73C-CCEB-2513-E04D1BBFDF15}"/>
                    </a:ext>
                  </a:extLst>
                </p:cNvPr>
                <p:cNvPicPr/>
                <p:nvPr/>
              </p:nvPicPr>
              <p:blipFill>
                <a:blip r:embed="rId137"/>
                <a:stretch>
                  <a:fillRect/>
                </a:stretch>
              </p:blipFill>
              <p:spPr>
                <a:xfrm>
                  <a:off x="703763" y="4807336"/>
                  <a:ext cx="3809880" cy="133200"/>
                </a:xfrm>
                <a:prstGeom prst="rect">
                  <a:avLst/>
                </a:prstGeom>
              </p:spPr>
            </p:pic>
          </mc:Fallback>
        </mc:AlternateContent>
      </p:grpSp>
      <p:pic>
        <p:nvPicPr>
          <p:cNvPr id="3" name="Picture 2">
            <a:extLst>
              <a:ext uri="{FF2B5EF4-FFF2-40B4-BE49-F238E27FC236}">
                <a16:creationId xmlns:a16="http://schemas.microsoft.com/office/drawing/2014/main" id="{00D35454-7D57-1A60-D94C-4F1C0D2B98B3}"/>
              </a:ext>
            </a:extLst>
          </p:cNvPr>
          <p:cNvPicPr>
            <a:picLocks noChangeAspect="1"/>
          </p:cNvPicPr>
          <p:nvPr/>
        </p:nvPicPr>
        <p:blipFill>
          <a:blip r:embed="rId138"/>
          <a:stretch>
            <a:fillRect/>
          </a:stretch>
        </p:blipFill>
        <p:spPr>
          <a:xfrm>
            <a:off x="4977968" y="768730"/>
            <a:ext cx="1448510" cy="900252"/>
          </a:xfrm>
          <a:prstGeom prst="rect">
            <a:avLst/>
          </a:prstGeom>
        </p:spPr>
      </p:pic>
      <p:pic>
        <p:nvPicPr>
          <p:cNvPr id="5" name="Picture 4">
            <a:extLst>
              <a:ext uri="{FF2B5EF4-FFF2-40B4-BE49-F238E27FC236}">
                <a16:creationId xmlns:a16="http://schemas.microsoft.com/office/drawing/2014/main" id="{53208EAE-8A43-9BEC-78EB-4E7F937CA6E6}"/>
              </a:ext>
            </a:extLst>
          </p:cNvPr>
          <p:cNvPicPr>
            <a:picLocks noChangeAspect="1"/>
          </p:cNvPicPr>
          <p:nvPr/>
        </p:nvPicPr>
        <p:blipFill>
          <a:blip r:embed="rId139"/>
          <a:stretch>
            <a:fillRect/>
          </a:stretch>
        </p:blipFill>
        <p:spPr>
          <a:xfrm>
            <a:off x="4924886" y="2308607"/>
            <a:ext cx="1589853" cy="1007789"/>
          </a:xfrm>
          <a:prstGeom prst="rect">
            <a:avLst/>
          </a:prstGeom>
        </p:spPr>
      </p:pic>
      <p:pic>
        <p:nvPicPr>
          <p:cNvPr id="7" name="Picture 6">
            <a:extLst>
              <a:ext uri="{FF2B5EF4-FFF2-40B4-BE49-F238E27FC236}">
                <a16:creationId xmlns:a16="http://schemas.microsoft.com/office/drawing/2014/main" id="{B1B501E3-DB96-65A6-68C2-CE785BDC4278}"/>
              </a:ext>
            </a:extLst>
          </p:cNvPr>
          <p:cNvPicPr>
            <a:picLocks noChangeAspect="1"/>
          </p:cNvPicPr>
          <p:nvPr/>
        </p:nvPicPr>
        <p:blipFill>
          <a:blip r:embed="rId140"/>
          <a:stretch>
            <a:fillRect/>
          </a:stretch>
        </p:blipFill>
        <p:spPr>
          <a:xfrm>
            <a:off x="4878688" y="3823560"/>
            <a:ext cx="1625528" cy="952192"/>
          </a:xfrm>
          <a:prstGeom prst="rect">
            <a:avLst/>
          </a:prstGeom>
        </p:spPr>
      </p:pic>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573B2B0A-0D4D-8B18-2AD0-D76304D303E1}"/>
                  </a:ext>
                </a:extLst>
              </p:cNvPr>
              <p:cNvSpPr txBox="1"/>
              <p:nvPr/>
            </p:nvSpPr>
            <p:spPr>
              <a:xfrm>
                <a:off x="6604000" y="3882345"/>
                <a:ext cx="2517824" cy="1754326"/>
              </a:xfrm>
              <a:prstGeom prst="rect">
                <a:avLst/>
              </a:prstGeom>
              <a:noFill/>
              <a:ln>
                <a:solidFill>
                  <a:schemeClr val="tx1"/>
                </a:solidFill>
              </a:ln>
            </p:spPr>
            <p:txBody>
              <a:bodyPr wrap="square" rtlCol="0">
                <a:spAutoFit/>
              </a:bodyPr>
              <a:lstStyle/>
              <a:p>
                <a:r>
                  <a:rPr lang="en-GB" sz="1200" b="1"/>
                  <a:t>Your turn</a:t>
                </a:r>
              </a:p>
              <a:p>
                <a:r>
                  <a:rPr lang="en-GB" sz="1200"/>
                  <a:t>Expand and simplify...</a:t>
                </a:r>
              </a:p>
              <a:p>
                <a:endParaRPr lang="en-GB" sz="1200"/>
              </a:p>
              <a:p>
                <a:r>
                  <a:rPr lang="en-GB" sz="1200"/>
                  <a:t>a) </a:t>
                </a:r>
                <a14:m>
                  <m:oMath xmlns:m="http://schemas.openxmlformats.org/officeDocument/2006/math">
                    <m:d>
                      <m:dPr>
                        <m:ctrlPr>
                          <a:rPr lang="en-GB" sz="1200" b="0" i="1" smtClean="0">
                            <a:latin typeface="Cambria Math" panose="02040503050406030204" pitchFamily="18" charset="0"/>
                          </a:rPr>
                        </m:ctrlPr>
                      </m:dPr>
                      <m:e>
                        <m:r>
                          <a:rPr lang="en-GB" sz="1200" b="0" i="1" smtClean="0">
                            <a:latin typeface="Cambria Math" panose="02040503050406030204" pitchFamily="18" charset="0"/>
                          </a:rPr>
                          <m:t>𝑥</m:t>
                        </m:r>
                        <m:r>
                          <a:rPr lang="en-GB" sz="1200" b="0" i="1" smtClean="0">
                            <a:latin typeface="Cambria Math" panose="02040503050406030204" pitchFamily="18" charset="0"/>
                          </a:rPr>
                          <m:t>−1</m:t>
                        </m:r>
                      </m:e>
                    </m:d>
                    <m:d>
                      <m:dPr>
                        <m:ctrlPr>
                          <a:rPr lang="en-GB" sz="1200" b="0" i="1" smtClean="0">
                            <a:latin typeface="Cambria Math" panose="02040503050406030204" pitchFamily="18" charset="0"/>
                          </a:rPr>
                        </m:ctrlPr>
                      </m:dPr>
                      <m:e>
                        <m:r>
                          <a:rPr lang="en-GB" sz="1200" b="0" i="1" smtClean="0">
                            <a:latin typeface="Cambria Math" panose="02040503050406030204" pitchFamily="18" charset="0"/>
                          </a:rPr>
                          <m:t>2</m:t>
                        </m:r>
                        <m:r>
                          <a:rPr lang="en-GB" sz="1200" b="0" i="1" smtClean="0">
                            <a:latin typeface="Cambria Math" panose="02040503050406030204" pitchFamily="18" charset="0"/>
                          </a:rPr>
                          <m:t>𝑥</m:t>
                        </m:r>
                        <m:r>
                          <a:rPr lang="en-GB" sz="1200" b="0" i="1" smtClean="0">
                            <a:latin typeface="Cambria Math" panose="02040503050406030204" pitchFamily="18" charset="0"/>
                          </a:rPr>
                          <m:t>+3</m:t>
                        </m:r>
                      </m:e>
                    </m:d>
                  </m:oMath>
                </a14:m>
                <a:endParaRPr lang="en-GB" sz="1200" b="0"/>
              </a:p>
              <a:p>
                <a:endParaRPr lang="en-GB" sz="1200" b="0"/>
              </a:p>
              <a:p>
                <a:r>
                  <a:rPr lang="en-GB" sz="1200"/>
                  <a:t>b) </a:t>
                </a:r>
                <a14:m>
                  <m:oMath xmlns:m="http://schemas.openxmlformats.org/officeDocument/2006/math">
                    <m:r>
                      <a:rPr lang="en-GB" sz="1200" b="0" i="1" smtClean="0">
                        <a:latin typeface="Cambria Math" panose="02040503050406030204" pitchFamily="18" charset="0"/>
                      </a:rPr>
                      <m:t>(5</m:t>
                    </m:r>
                    <m:r>
                      <a:rPr lang="en-GB" sz="1200" b="0" i="1" smtClean="0">
                        <a:latin typeface="Cambria Math" panose="02040503050406030204" pitchFamily="18" charset="0"/>
                      </a:rPr>
                      <m:t>𝑥</m:t>
                    </m:r>
                    <m:r>
                      <a:rPr lang="en-GB" sz="1200" b="0" i="1" smtClean="0">
                        <a:latin typeface="Cambria Math" panose="02040503050406030204" pitchFamily="18" charset="0"/>
                      </a:rPr>
                      <m:t>−4)(3</m:t>
                    </m:r>
                    <m:r>
                      <a:rPr lang="en-GB" sz="1200" b="0" i="1" smtClean="0">
                        <a:latin typeface="Cambria Math" panose="02040503050406030204" pitchFamily="18" charset="0"/>
                      </a:rPr>
                      <m:t>𝑥</m:t>
                    </m:r>
                    <m:r>
                      <a:rPr lang="en-GB" sz="1200" b="0" i="1" smtClean="0">
                        <a:latin typeface="Cambria Math" panose="02040503050406030204" pitchFamily="18" charset="0"/>
                      </a:rPr>
                      <m:t>−7)</m:t>
                    </m:r>
                  </m:oMath>
                </a14:m>
                <a:endParaRPr lang="en-GB" sz="1200"/>
              </a:p>
              <a:p>
                <a:endParaRPr lang="en-GB" sz="1200"/>
              </a:p>
              <a:p>
                <a:r>
                  <a:rPr lang="en-GB" sz="1200"/>
                  <a:t>c) Make your own questions with answers which include  </a:t>
                </a:r>
                <a14:m>
                  <m:oMath xmlns:m="http://schemas.openxmlformats.org/officeDocument/2006/math">
                    <m:r>
                      <a:rPr lang="en-GB" sz="1200" b="0" i="1" smtClean="0">
                        <a:latin typeface="Cambria Math" panose="02040503050406030204" pitchFamily="18" charset="0"/>
                      </a:rPr>
                      <m:t>12</m:t>
                    </m:r>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oMath>
                </a14:m>
                <a:endParaRPr lang="en-GB" sz="1200"/>
              </a:p>
            </p:txBody>
          </p:sp>
        </mc:Choice>
        <mc:Fallback xmlns="">
          <p:sp>
            <p:nvSpPr>
              <p:cNvPr id="146" name="TextBox 145">
                <a:extLst>
                  <a:ext uri="{FF2B5EF4-FFF2-40B4-BE49-F238E27FC236}">
                    <a16:creationId xmlns:a16="http://schemas.microsoft.com/office/drawing/2014/main" id="{573B2B0A-0D4D-8B18-2AD0-D76304D303E1}"/>
                  </a:ext>
                </a:extLst>
              </p:cNvPr>
              <p:cNvSpPr txBox="1">
                <a:spLocks noRot="1" noChangeAspect="1" noMove="1" noResize="1" noEditPoints="1" noAdjustHandles="1" noChangeArrowheads="1" noChangeShapeType="1" noTextEdit="1"/>
              </p:cNvSpPr>
              <p:nvPr/>
            </p:nvSpPr>
            <p:spPr>
              <a:xfrm>
                <a:off x="6604000" y="3882345"/>
                <a:ext cx="2517824" cy="1754326"/>
              </a:xfrm>
              <a:prstGeom prst="rect">
                <a:avLst/>
              </a:prstGeom>
              <a:blipFill>
                <a:blip r:embed="rId141"/>
                <a:stretch>
                  <a:fillRect b="-1724"/>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98104664"/>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4" name="TextBox 53">
                <a:extLst>
                  <a:ext uri="{FF2B5EF4-FFF2-40B4-BE49-F238E27FC236}">
                    <a16:creationId xmlns:a16="http://schemas.microsoft.com/office/drawing/2014/main" id="{3D4101E9-8158-68F5-6694-B6691E861A9D}"/>
                  </a:ext>
                </a:extLst>
              </p:cNvPr>
              <p:cNvSpPr txBox="1"/>
              <p:nvPr/>
            </p:nvSpPr>
            <p:spPr>
              <a:xfrm>
                <a:off x="834335" y="647158"/>
                <a:ext cx="2517824" cy="1754326"/>
              </a:xfrm>
              <a:prstGeom prst="rect">
                <a:avLst/>
              </a:prstGeom>
              <a:noFill/>
              <a:ln>
                <a:solidFill>
                  <a:schemeClr val="tx1"/>
                </a:solidFill>
              </a:ln>
            </p:spPr>
            <p:txBody>
              <a:bodyPr wrap="square" rtlCol="0">
                <a:spAutoFit/>
              </a:bodyPr>
              <a:lstStyle/>
              <a:p>
                <a:r>
                  <a:rPr lang="en-GB" sz="1200" b="1"/>
                  <a:t>Your turn</a:t>
                </a:r>
              </a:p>
              <a:p>
                <a:r>
                  <a:rPr lang="en-GB" sz="1200"/>
                  <a:t>Expand and simplify...</a:t>
                </a:r>
              </a:p>
              <a:p>
                <a:endParaRPr lang="en-GB" sz="1200"/>
              </a:p>
              <a:p>
                <a:r>
                  <a:rPr lang="en-GB" sz="1200"/>
                  <a:t>a) </a:t>
                </a:r>
                <a14:m>
                  <m:oMath xmlns:m="http://schemas.openxmlformats.org/officeDocument/2006/math">
                    <m:d>
                      <m:dPr>
                        <m:ctrlPr>
                          <a:rPr lang="en-GB" sz="1200" b="0" i="1" smtClean="0">
                            <a:latin typeface="Cambria Math" panose="02040503050406030204" pitchFamily="18" charset="0"/>
                          </a:rPr>
                        </m:ctrlPr>
                      </m:dPr>
                      <m:e>
                        <m:r>
                          <a:rPr lang="en-GB" sz="1200" b="0" i="1" smtClean="0">
                            <a:latin typeface="Cambria Math" panose="02040503050406030204" pitchFamily="18" charset="0"/>
                          </a:rPr>
                          <m:t>𝑥</m:t>
                        </m:r>
                        <m:r>
                          <a:rPr lang="en-GB" sz="1200" b="0" i="1" smtClean="0">
                            <a:latin typeface="Cambria Math" panose="02040503050406030204" pitchFamily="18" charset="0"/>
                          </a:rPr>
                          <m:t>−1</m:t>
                        </m:r>
                      </m:e>
                    </m:d>
                    <m:d>
                      <m:dPr>
                        <m:ctrlPr>
                          <a:rPr lang="en-GB" sz="1200" b="0" i="1" smtClean="0">
                            <a:latin typeface="Cambria Math" panose="02040503050406030204" pitchFamily="18" charset="0"/>
                          </a:rPr>
                        </m:ctrlPr>
                      </m:dPr>
                      <m:e>
                        <m:r>
                          <a:rPr lang="en-GB" sz="1200" b="0" i="1" smtClean="0">
                            <a:latin typeface="Cambria Math" panose="02040503050406030204" pitchFamily="18" charset="0"/>
                          </a:rPr>
                          <m:t>2</m:t>
                        </m:r>
                        <m:r>
                          <a:rPr lang="en-GB" sz="1200" b="0" i="1" smtClean="0">
                            <a:latin typeface="Cambria Math" panose="02040503050406030204" pitchFamily="18" charset="0"/>
                          </a:rPr>
                          <m:t>𝑥</m:t>
                        </m:r>
                        <m:r>
                          <a:rPr lang="en-GB" sz="1200" b="0" i="1" smtClean="0">
                            <a:latin typeface="Cambria Math" panose="02040503050406030204" pitchFamily="18" charset="0"/>
                          </a:rPr>
                          <m:t>+3</m:t>
                        </m:r>
                      </m:e>
                    </m:d>
                  </m:oMath>
                </a14:m>
                <a:endParaRPr lang="en-GB" sz="1200" b="0"/>
              </a:p>
              <a:p>
                <a:endParaRPr lang="en-GB" sz="1200" b="0"/>
              </a:p>
              <a:p>
                <a:r>
                  <a:rPr lang="en-GB" sz="1200"/>
                  <a:t>b) </a:t>
                </a:r>
                <a14:m>
                  <m:oMath xmlns:m="http://schemas.openxmlformats.org/officeDocument/2006/math">
                    <m:r>
                      <a:rPr lang="en-GB" sz="1200" b="0" i="1" smtClean="0">
                        <a:latin typeface="Cambria Math" panose="02040503050406030204" pitchFamily="18" charset="0"/>
                      </a:rPr>
                      <m:t>(5</m:t>
                    </m:r>
                    <m:r>
                      <a:rPr lang="en-GB" sz="1200" b="0" i="1" smtClean="0">
                        <a:latin typeface="Cambria Math" panose="02040503050406030204" pitchFamily="18" charset="0"/>
                      </a:rPr>
                      <m:t>𝑥</m:t>
                    </m:r>
                    <m:r>
                      <a:rPr lang="en-GB" sz="1200" b="0" i="1" smtClean="0">
                        <a:latin typeface="Cambria Math" panose="02040503050406030204" pitchFamily="18" charset="0"/>
                      </a:rPr>
                      <m:t>−4)(3</m:t>
                    </m:r>
                    <m:r>
                      <a:rPr lang="en-GB" sz="1200" b="0" i="1" smtClean="0">
                        <a:latin typeface="Cambria Math" panose="02040503050406030204" pitchFamily="18" charset="0"/>
                      </a:rPr>
                      <m:t>𝑥</m:t>
                    </m:r>
                    <m:r>
                      <a:rPr lang="en-GB" sz="1200" b="0" i="1" smtClean="0">
                        <a:latin typeface="Cambria Math" panose="02040503050406030204" pitchFamily="18" charset="0"/>
                      </a:rPr>
                      <m:t>−7)</m:t>
                    </m:r>
                  </m:oMath>
                </a14:m>
                <a:endParaRPr lang="en-GB" sz="1200"/>
              </a:p>
              <a:p>
                <a:endParaRPr lang="en-GB" sz="1200"/>
              </a:p>
              <a:p>
                <a:r>
                  <a:rPr lang="en-GB" sz="1200"/>
                  <a:t>c) Make your own questions with answers which include  </a:t>
                </a:r>
                <a14:m>
                  <m:oMath xmlns:m="http://schemas.openxmlformats.org/officeDocument/2006/math">
                    <m:r>
                      <a:rPr lang="en-GB" sz="1200" b="0" i="1" smtClean="0">
                        <a:latin typeface="Cambria Math" panose="02040503050406030204" pitchFamily="18" charset="0"/>
                      </a:rPr>
                      <m:t>12</m:t>
                    </m:r>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oMath>
                </a14:m>
                <a:endParaRPr lang="en-GB" sz="1200"/>
              </a:p>
            </p:txBody>
          </p:sp>
        </mc:Choice>
        <mc:Fallback xmlns="">
          <p:sp>
            <p:nvSpPr>
              <p:cNvPr id="54" name="TextBox 53">
                <a:extLst>
                  <a:ext uri="{FF2B5EF4-FFF2-40B4-BE49-F238E27FC236}">
                    <a16:creationId xmlns:a16="http://schemas.microsoft.com/office/drawing/2014/main" id="{3D4101E9-8158-68F5-6694-B6691E861A9D}"/>
                  </a:ext>
                </a:extLst>
              </p:cNvPr>
              <p:cNvSpPr txBox="1">
                <a:spLocks noRot="1" noChangeAspect="1" noMove="1" noResize="1" noEditPoints="1" noAdjustHandles="1" noChangeArrowheads="1" noChangeShapeType="1" noTextEdit="1"/>
              </p:cNvSpPr>
              <p:nvPr/>
            </p:nvSpPr>
            <p:spPr>
              <a:xfrm>
                <a:off x="834335" y="647158"/>
                <a:ext cx="2517824" cy="1754326"/>
              </a:xfrm>
              <a:prstGeom prst="rect">
                <a:avLst/>
              </a:prstGeom>
              <a:blipFill>
                <a:blip r:embed="rId2"/>
                <a:stretch>
                  <a:fillRect b="-1724"/>
                </a:stretch>
              </a:blipFill>
              <a:ln>
                <a:solidFill>
                  <a:schemeClr val="tx1"/>
                </a:solidFill>
              </a:ln>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023255FC-D8FD-6797-EB27-2E827F87D840}"/>
                  </a:ext>
                </a:extLst>
              </p14:cNvPr>
              <p14:cNvContentPartPr/>
              <p14:nvPr/>
            </p14:nvContentPartPr>
            <p14:xfrm>
              <a:off x="3600683" y="641416"/>
              <a:ext cx="239760" cy="182160"/>
            </p14:xfrm>
          </p:contentPart>
        </mc:Choice>
        <mc:Fallback xmlns="">
          <p:pic>
            <p:nvPicPr>
              <p:cNvPr id="3" name="Ink 2">
                <a:extLst>
                  <a:ext uri="{FF2B5EF4-FFF2-40B4-BE49-F238E27FC236}">
                    <a16:creationId xmlns:a16="http://schemas.microsoft.com/office/drawing/2014/main" id="{023255FC-D8FD-6797-EB27-2E827F87D840}"/>
                  </a:ext>
                </a:extLst>
              </p:cNvPr>
              <p:cNvPicPr/>
              <p:nvPr/>
            </p:nvPicPr>
            <p:blipFill>
              <a:blip r:embed="rId4"/>
              <a:stretch>
                <a:fillRect/>
              </a:stretch>
            </p:blipFill>
            <p:spPr>
              <a:xfrm>
                <a:off x="3582683" y="623776"/>
                <a:ext cx="27540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161BAE93-1AEC-F915-CBA2-BB34653F7317}"/>
                  </a:ext>
                </a:extLst>
              </p14:cNvPr>
              <p14:cNvContentPartPr/>
              <p14:nvPr/>
            </p14:nvContentPartPr>
            <p14:xfrm>
              <a:off x="3832883" y="441976"/>
              <a:ext cx="176400" cy="610920"/>
            </p14:xfrm>
          </p:contentPart>
        </mc:Choice>
        <mc:Fallback xmlns="">
          <p:pic>
            <p:nvPicPr>
              <p:cNvPr id="4" name="Ink 3">
                <a:extLst>
                  <a:ext uri="{FF2B5EF4-FFF2-40B4-BE49-F238E27FC236}">
                    <a16:creationId xmlns:a16="http://schemas.microsoft.com/office/drawing/2014/main" id="{161BAE93-1AEC-F915-CBA2-BB34653F7317}"/>
                  </a:ext>
                </a:extLst>
              </p:cNvPr>
              <p:cNvPicPr/>
              <p:nvPr/>
            </p:nvPicPr>
            <p:blipFill>
              <a:blip r:embed="rId6"/>
              <a:stretch>
                <a:fillRect/>
              </a:stretch>
            </p:blipFill>
            <p:spPr>
              <a:xfrm>
                <a:off x="3815243" y="424336"/>
                <a:ext cx="212040" cy="646560"/>
              </a:xfrm>
              <a:prstGeom prst="rect">
                <a:avLst/>
              </a:prstGeom>
            </p:spPr>
          </p:pic>
        </mc:Fallback>
      </mc:AlternateContent>
      <p:grpSp>
        <p:nvGrpSpPr>
          <p:cNvPr id="82" name="Group 81">
            <a:extLst>
              <a:ext uri="{FF2B5EF4-FFF2-40B4-BE49-F238E27FC236}">
                <a16:creationId xmlns:a16="http://schemas.microsoft.com/office/drawing/2014/main" id="{FA9B07E5-9BA4-5DCB-09D0-7C634103EF42}"/>
              </a:ext>
            </a:extLst>
          </p:cNvPr>
          <p:cNvGrpSpPr/>
          <p:nvPr/>
        </p:nvGrpSpPr>
        <p:grpSpPr>
          <a:xfrm>
            <a:off x="4462523" y="216976"/>
            <a:ext cx="3627720" cy="2832480"/>
            <a:chOff x="4462523" y="216976"/>
            <a:chExt cx="3627720" cy="2832480"/>
          </a:xfrm>
        </p:grpSpPr>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EA993184-D082-7055-9917-5652D3D85C58}"/>
                    </a:ext>
                  </a:extLst>
                </p14:cNvPr>
                <p14:cNvContentPartPr/>
                <p14:nvPr/>
              </p14:nvContentPartPr>
              <p14:xfrm>
                <a:off x="4642163" y="848416"/>
                <a:ext cx="146880" cy="224280"/>
              </p14:xfrm>
            </p:contentPart>
          </mc:Choice>
          <mc:Fallback xmlns="">
            <p:pic>
              <p:nvPicPr>
                <p:cNvPr id="6" name="Ink 5">
                  <a:extLst>
                    <a:ext uri="{FF2B5EF4-FFF2-40B4-BE49-F238E27FC236}">
                      <a16:creationId xmlns:a16="http://schemas.microsoft.com/office/drawing/2014/main" id="{EA993184-D082-7055-9917-5652D3D85C58}"/>
                    </a:ext>
                  </a:extLst>
                </p:cNvPr>
                <p:cNvPicPr/>
                <p:nvPr/>
              </p:nvPicPr>
              <p:blipFill>
                <a:blip r:embed="rId8"/>
                <a:stretch>
                  <a:fillRect/>
                </a:stretch>
              </p:blipFill>
              <p:spPr>
                <a:xfrm>
                  <a:off x="4624163" y="830776"/>
                  <a:ext cx="182520" cy="2599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7B1C388D-8CCF-9231-947B-D5EE132BE9C2}"/>
                    </a:ext>
                  </a:extLst>
                </p14:cNvPr>
                <p14:cNvContentPartPr/>
                <p14:nvPr/>
              </p14:nvContentPartPr>
              <p14:xfrm>
                <a:off x="4803443" y="863896"/>
                <a:ext cx="132480" cy="183240"/>
              </p14:xfrm>
            </p:contentPart>
          </mc:Choice>
          <mc:Fallback xmlns="">
            <p:pic>
              <p:nvPicPr>
                <p:cNvPr id="7" name="Ink 6">
                  <a:extLst>
                    <a:ext uri="{FF2B5EF4-FFF2-40B4-BE49-F238E27FC236}">
                      <a16:creationId xmlns:a16="http://schemas.microsoft.com/office/drawing/2014/main" id="{7B1C388D-8CCF-9231-947B-D5EE132BE9C2}"/>
                    </a:ext>
                  </a:extLst>
                </p:cNvPr>
                <p:cNvPicPr/>
                <p:nvPr/>
              </p:nvPicPr>
              <p:blipFill>
                <a:blip r:embed="rId10"/>
                <a:stretch>
                  <a:fillRect/>
                </a:stretch>
              </p:blipFill>
              <p:spPr>
                <a:xfrm>
                  <a:off x="4785443" y="846256"/>
                  <a:ext cx="1681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077BE8A4-F510-67F2-7E3D-964DFBBAD437}"/>
                    </a:ext>
                  </a:extLst>
                </p14:cNvPr>
                <p14:cNvContentPartPr/>
                <p14:nvPr/>
              </p14:nvContentPartPr>
              <p14:xfrm>
                <a:off x="4521923" y="1651216"/>
                <a:ext cx="142920" cy="12600"/>
              </p14:xfrm>
            </p:contentPart>
          </mc:Choice>
          <mc:Fallback xmlns="">
            <p:pic>
              <p:nvPicPr>
                <p:cNvPr id="8" name="Ink 7">
                  <a:extLst>
                    <a:ext uri="{FF2B5EF4-FFF2-40B4-BE49-F238E27FC236}">
                      <a16:creationId xmlns:a16="http://schemas.microsoft.com/office/drawing/2014/main" id="{077BE8A4-F510-67F2-7E3D-964DFBBAD437}"/>
                    </a:ext>
                  </a:extLst>
                </p:cNvPr>
                <p:cNvPicPr/>
                <p:nvPr/>
              </p:nvPicPr>
              <p:blipFill>
                <a:blip r:embed="rId12"/>
                <a:stretch>
                  <a:fillRect/>
                </a:stretch>
              </p:blipFill>
              <p:spPr>
                <a:xfrm>
                  <a:off x="4504283" y="1633576"/>
                  <a:ext cx="17856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 name="Ink 8">
                  <a:extLst>
                    <a:ext uri="{FF2B5EF4-FFF2-40B4-BE49-F238E27FC236}">
                      <a16:creationId xmlns:a16="http://schemas.microsoft.com/office/drawing/2014/main" id="{22931D42-9B34-68EA-39B9-AD1AE25DBC40}"/>
                    </a:ext>
                  </a:extLst>
                </p14:cNvPr>
                <p14:cNvContentPartPr/>
                <p14:nvPr/>
              </p14:nvContentPartPr>
              <p14:xfrm>
                <a:off x="4759523" y="1565536"/>
                <a:ext cx="25200" cy="207000"/>
              </p14:xfrm>
            </p:contentPart>
          </mc:Choice>
          <mc:Fallback xmlns="">
            <p:pic>
              <p:nvPicPr>
                <p:cNvPr id="9" name="Ink 8">
                  <a:extLst>
                    <a:ext uri="{FF2B5EF4-FFF2-40B4-BE49-F238E27FC236}">
                      <a16:creationId xmlns:a16="http://schemas.microsoft.com/office/drawing/2014/main" id="{22931D42-9B34-68EA-39B9-AD1AE25DBC40}"/>
                    </a:ext>
                  </a:extLst>
                </p:cNvPr>
                <p:cNvPicPr/>
                <p:nvPr/>
              </p:nvPicPr>
              <p:blipFill>
                <a:blip r:embed="rId14"/>
                <a:stretch>
                  <a:fillRect/>
                </a:stretch>
              </p:blipFill>
              <p:spPr>
                <a:xfrm>
                  <a:off x="4741523" y="1547536"/>
                  <a:ext cx="6084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F9F1309F-60A0-073B-F35B-461FF9DAB003}"/>
                    </a:ext>
                  </a:extLst>
                </p14:cNvPr>
                <p14:cNvContentPartPr/>
                <p14:nvPr/>
              </p14:nvContentPartPr>
              <p14:xfrm>
                <a:off x="5812883" y="273856"/>
                <a:ext cx="196560" cy="176040"/>
              </p14:xfrm>
            </p:contentPart>
          </mc:Choice>
          <mc:Fallback xmlns="">
            <p:pic>
              <p:nvPicPr>
                <p:cNvPr id="12" name="Ink 11">
                  <a:extLst>
                    <a:ext uri="{FF2B5EF4-FFF2-40B4-BE49-F238E27FC236}">
                      <a16:creationId xmlns:a16="http://schemas.microsoft.com/office/drawing/2014/main" id="{F9F1309F-60A0-073B-F35B-461FF9DAB003}"/>
                    </a:ext>
                  </a:extLst>
                </p:cNvPr>
                <p:cNvPicPr/>
                <p:nvPr/>
              </p:nvPicPr>
              <p:blipFill>
                <a:blip r:embed="rId16"/>
                <a:stretch>
                  <a:fillRect/>
                </a:stretch>
              </p:blipFill>
              <p:spPr>
                <a:xfrm>
                  <a:off x="5795243" y="255856"/>
                  <a:ext cx="23220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 name="Ink 12">
                  <a:extLst>
                    <a:ext uri="{FF2B5EF4-FFF2-40B4-BE49-F238E27FC236}">
                      <a16:creationId xmlns:a16="http://schemas.microsoft.com/office/drawing/2014/main" id="{CABDDE32-04E5-5C69-6777-754FE01F66A2}"/>
                    </a:ext>
                  </a:extLst>
                </p14:cNvPr>
                <p14:cNvContentPartPr/>
                <p14:nvPr/>
              </p14:nvContentPartPr>
              <p14:xfrm>
                <a:off x="6046163" y="340096"/>
                <a:ext cx="137160" cy="164520"/>
              </p14:xfrm>
            </p:contentPart>
          </mc:Choice>
          <mc:Fallback xmlns="">
            <p:pic>
              <p:nvPicPr>
                <p:cNvPr id="13" name="Ink 12">
                  <a:extLst>
                    <a:ext uri="{FF2B5EF4-FFF2-40B4-BE49-F238E27FC236}">
                      <a16:creationId xmlns:a16="http://schemas.microsoft.com/office/drawing/2014/main" id="{CABDDE32-04E5-5C69-6777-754FE01F66A2}"/>
                    </a:ext>
                  </a:extLst>
                </p:cNvPr>
                <p:cNvPicPr/>
                <p:nvPr/>
              </p:nvPicPr>
              <p:blipFill>
                <a:blip r:embed="rId18"/>
                <a:stretch>
                  <a:fillRect/>
                </a:stretch>
              </p:blipFill>
              <p:spPr>
                <a:xfrm>
                  <a:off x="6028163" y="322096"/>
                  <a:ext cx="172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4" name="Ink 13">
                  <a:extLst>
                    <a:ext uri="{FF2B5EF4-FFF2-40B4-BE49-F238E27FC236}">
                      <a16:creationId xmlns:a16="http://schemas.microsoft.com/office/drawing/2014/main" id="{83658BE3-84C4-F9D2-90C4-AAB58C266AAE}"/>
                    </a:ext>
                  </a:extLst>
                </p14:cNvPr>
                <p14:cNvContentPartPr/>
                <p14:nvPr/>
              </p14:nvContentPartPr>
              <p14:xfrm>
                <a:off x="6200603" y="359896"/>
                <a:ext cx="99360" cy="124200"/>
              </p14:xfrm>
            </p:contentPart>
          </mc:Choice>
          <mc:Fallback xmlns="">
            <p:pic>
              <p:nvPicPr>
                <p:cNvPr id="14" name="Ink 13">
                  <a:extLst>
                    <a:ext uri="{FF2B5EF4-FFF2-40B4-BE49-F238E27FC236}">
                      <a16:creationId xmlns:a16="http://schemas.microsoft.com/office/drawing/2014/main" id="{83658BE3-84C4-F9D2-90C4-AAB58C266AAE}"/>
                    </a:ext>
                  </a:extLst>
                </p:cNvPr>
                <p:cNvPicPr/>
                <p:nvPr/>
              </p:nvPicPr>
              <p:blipFill>
                <a:blip r:embed="rId20"/>
                <a:stretch>
                  <a:fillRect/>
                </a:stretch>
              </p:blipFill>
              <p:spPr>
                <a:xfrm>
                  <a:off x="6182603" y="341896"/>
                  <a:ext cx="1350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62398396-908E-D035-8A38-73EA7A920F59}"/>
                    </a:ext>
                  </a:extLst>
                </p14:cNvPr>
                <p14:cNvContentPartPr/>
                <p14:nvPr/>
              </p14:nvContentPartPr>
              <p14:xfrm>
                <a:off x="7186643" y="216976"/>
                <a:ext cx="178560" cy="272880"/>
              </p14:xfrm>
            </p:contentPart>
          </mc:Choice>
          <mc:Fallback xmlns="">
            <p:pic>
              <p:nvPicPr>
                <p:cNvPr id="15" name="Ink 14">
                  <a:extLst>
                    <a:ext uri="{FF2B5EF4-FFF2-40B4-BE49-F238E27FC236}">
                      <a16:creationId xmlns:a16="http://schemas.microsoft.com/office/drawing/2014/main" id="{62398396-908E-D035-8A38-73EA7A920F59}"/>
                    </a:ext>
                  </a:extLst>
                </p:cNvPr>
                <p:cNvPicPr/>
                <p:nvPr/>
              </p:nvPicPr>
              <p:blipFill>
                <a:blip r:embed="rId22"/>
                <a:stretch>
                  <a:fillRect/>
                </a:stretch>
              </p:blipFill>
              <p:spPr>
                <a:xfrm>
                  <a:off x="7168643" y="198976"/>
                  <a:ext cx="214200" cy="3085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 name="Ink 15">
                  <a:extLst>
                    <a:ext uri="{FF2B5EF4-FFF2-40B4-BE49-F238E27FC236}">
                      <a16:creationId xmlns:a16="http://schemas.microsoft.com/office/drawing/2014/main" id="{4B63BFF3-A7F0-9C19-190D-7CF9711CD622}"/>
                    </a:ext>
                  </a:extLst>
                </p14:cNvPr>
                <p14:cNvContentPartPr/>
                <p14:nvPr/>
              </p14:nvContentPartPr>
              <p14:xfrm>
                <a:off x="5344883" y="611896"/>
                <a:ext cx="2745360" cy="1627200"/>
              </p14:xfrm>
            </p:contentPart>
          </mc:Choice>
          <mc:Fallback xmlns="">
            <p:pic>
              <p:nvPicPr>
                <p:cNvPr id="16" name="Ink 15">
                  <a:extLst>
                    <a:ext uri="{FF2B5EF4-FFF2-40B4-BE49-F238E27FC236}">
                      <a16:creationId xmlns:a16="http://schemas.microsoft.com/office/drawing/2014/main" id="{4B63BFF3-A7F0-9C19-190D-7CF9711CD622}"/>
                    </a:ext>
                  </a:extLst>
                </p:cNvPr>
                <p:cNvPicPr/>
                <p:nvPr/>
              </p:nvPicPr>
              <p:blipFill>
                <a:blip r:embed="rId24"/>
                <a:stretch>
                  <a:fillRect/>
                </a:stretch>
              </p:blipFill>
              <p:spPr>
                <a:xfrm>
                  <a:off x="5326883" y="593896"/>
                  <a:ext cx="2781000" cy="16628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E00CED75-FE6F-2BE3-4C7C-AEAC619AD74C}"/>
                    </a:ext>
                  </a:extLst>
                </p14:cNvPr>
                <p14:cNvContentPartPr/>
                <p14:nvPr/>
              </p14:nvContentPartPr>
              <p14:xfrm>
                <a:off x="6571043" y="823936"/>
                <a:ext cx="68040" cy="1385640"/>
              </p14:xfrm>
            </p:contentPart>
          </mc:Choice>
          <mc:Fallback xmlns="">
            <p:pic>
              <p:nvPicPr>
                <p:cNvPr id="17" name="Ink 16">
                  <a:extLst>
                    <a:ext uri="{FF2B5EF4-FFF2-40B4-BE49-F238E27FC236}">
                      <a16:creationId xmlns:a16="http://schemas.microsoft.com/office/drawing/2014/main" id="{E00CED75-FE6F-2BE3-4C7C-AEAC619AD74C}"/>
                    </a:ext>
                  </a:extLst>
                </p:cNvPr>
                <p:cNvPicPr/>
                <p:nvPr/>
              </p:nvPicPr>
              <p:blipFill>
                <a:blip r:embed="rId26"/>
                <a:stretch>
                  <a:fillRect/>
                </a:stretch>
              </p:blipFill>
              <p:spPr>
                <a:xfrm>
                  <a:off x="6553403" y="805936"/>
                  <a:ext cx="103680" cy="14212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9" name="Ink 18">
                  <a:extLst>
                    <a:ext uri="{FF2B5EF4-FFF2-40B4-BE49-F238E27FC236}">
                      <a16:creationId xmlns:a16="http://schemas.microsoft.com/office/drawing/2014/main" id="{2DE377F2-760C-B846-155E-7A7E83CA298E}"/>
                    </a:ext>
                  </a:extLst>
                </p14:cNvPr>
                <p14:cNvContentPartPr/>
                <p14:nvPr/>
              </p14:nvContentPartPr>
              <p14:xfrm>
                <a:off x="5417243" y="1405336"/>
                <a:ext cx="2618280" cy="48960"/>
              </p14:xfrm>
            </p:contentPart>
          </mc:Choice>
          <mc:Fallback xmlns="">
            <p:pic>
              <p:nvPicPr>
                <p:cNvPr id="19" name="Ink 18">
                  <a:extLst>
                    <a:ext uri="{FF2B5EF4-FFF2-40B4-BE49-F238E27FC236}">
                      <a16:creationId xmlns:a16="http://schemas.microsoft.com/office/drawing/2014/main" id="{2DE377F2-760C-B846-155E-7A7E83CA298E}"/>
                    </a:ext>
                  </a:extLst>
                </p:cNvPr>
                <p:cNvPicPr/>
                <p:nvPr/>
              </p:nvPicPr>
              <p:blipFill>
                <a:blip r:embed="rId28"/>
                <a:stretch>
                  <a:fillRect/>
                </a:stretch>
              </p:blipFill>
              <p:spPr>
                <a:xfrm>
                  <a:off x="5399603" y="1387336"/>
                  <a:ext cx="265392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2" name="Ink 21">
                  <a:extLst>
                    <a:ext uri="{FF2B5EF4-FFF2-40B4-BE49-F238E27FC236}">
                      <a16:creationId xmlns:a16="http://schemas.microsoft.com/office/drawing/2014/main" id="{C160B64B-B8B8-D9A9-4065-A63782D35378}"/>
                    </a:ext>
                  </a:extLst>
                </p14:cNvPr>
                <p14:cNvContentPartPr/>
                <p14:nvPr/>
              </p14:nvContentPartPr>
              <p14:xfrm>
                <a:off x="5675363" y="935896"/>
                <a:ext cx="200880" cy="217080"/>
              </p14:xfrm>
            </p:contentPart>
          </mc:Choice>
          <mc:Fallback xmlns="">
            <p:pic>
              <p:nvPicPr>
                <p:cNvPr id="22" name="Ink 21">
                  <a:extLst>
                    <a:ext uri="{FF2B5EF4-FFF2-40B4-BE49-F238E27FC236}">
                      <a16:creationId xmlns:a16="http://schemas.microsoft.com/office/drawing/2014/main" id="{C160B64B-B8B8-D9A9-4065-A63782D35378}"/>
                    </a:ext>
                  </a:extLst>
                </p:cNvPr>
                <p:cNvPicPr/>
                <p:nvPr/>
              </p:nvPicPr>
              <p:blipFill>
                <a:blip r:embed="rId30"/>
                <a:stretch>
                  <a:fillRect/>
                </a:stretch>
              </p:blipFill>
              <p:spPr>
                <a:xfrm>
                  <a:off x="5657363" y="918256"/>
                  <a:ext cx="2365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4" name="Ink 23">
                  <a:extLst>
                    <a:ext uri="{FF2B5EF4-FFF2-40B4-BE49-F238E27FC236}">
                      <a16:creationId xmlns:a16="http://schemas.microsoft.com/office/drawing/2014/main" id="{44C20DD1-B2B0-FE73-E0CE-027D68BC6C7C}"/>
                    </a:ext>
                  </a:extLst>
                </p14:cNvPr>
                <p14:cNvContentPartPr/>
                <p14:nvPr/>
              </p14:nvContentPartPr>
              <p14:xfrm>
                <a:off x="5913683" y="1060456"/>
                <a:ext cx="142200" cy="160920"/>
              </p14:xfrm>
            </p:contentPart>
          </mc:Choice>
          <mc:Fallback xmlns="">
            <p:pic>
              <p:nvPicPr>
                <p:cNvPr id="24" name="Ink 23">
                  <a:extLst>
                    <a:ext uri="{FF2B5EF4-FFF2-40B4-BE49-F238E27FC236}">
                      <a16:creationId xmlns:a16="http://schemas.microsoft.com/office/drawing/2014/main" id="{44C20DD1-B2B0-FE73-E0CE-027D68BC6C7C}"/>
                    </a:ext>
                  </a:extLst>
                </p:cNvPr>
                <p:cNvPicPr/>
                <p:nvPr/>
              </p:nvPicPr>
              <p:blipFill>
                <a:blip r:embed="rId32"/>
                <a:stretch>
                  <a:fillRect/>
                </a:stretch>
              </p:blipFill>
              <p:spPr>
                <a:xfrm>
                  <a:off x="5896043" y="1042456"/>
                  <a:ext cx="17784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5" name="Ink 24">
                  <a:extLst>
                    <a:ext uri="{FF2B5EF4-FFF2-40B4-BE49-F238E27FC236}">
                      <a16:creationId xmlns:a16="http://schemas.microsoft.com/office/drawing/2014/main" id="{D29E06DC-B710-399D-79E9-B5D3BC6899E2}"/>
                    </a:ext>
                  </a:extLst>
                </p14:cNvPr>
                <p14:cNvContentPartPr/>
                <p14:nvPr/>
              </p14:nvContentPartPr>
              <p14:xfrm>
                <a:off x="6091523" y="1048936"/>
                <a:ext cx="115920" cy="109080"/>
              </p14:xfrm>
            </p:contentPart>
          </mc:Choice>
          <mc:Fallback xmlns="">
            <p:pic>
              <p:nvPicPr>
                <p:cNvPr id="25" name="Ink 24">
                  <a:extLst>
                    <a:ext uri="{FF2B5EF4-FFF2-40B4-BE49-F238E27FC236}">
                      <a16:creationId xmlns:a16="http://schemas.microsoft.com/office/drawing/2014/main" id="{D29E06DC-B710-399D-79E9-B5D3BC6899E2}"/>
                    </a:ext>
                  </a:extLst>
                </p:cNvPr>
                <p:cNvPicPr/>
                <p:nvPr/>
              </p:nvPicPr>
              <p:blipFill>
                <a:blip r:embed="rId34"/>
                <a:stretch>
                  <a:fillRect/>
                </a:stretch>
              </p:blipFill>
              <p:spPr>
                <a:xfrm>
                  <a:off x="6073883" y="1030936"/>
                  <a:ext cx="15156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6" name="Ink 25">
                  <a:extLst>
                    <a:ext uri="{FF2B5EF4-FFF2-40B4-BE49-F238E27FC236}">
                      <a16:creationId xmlns:a16="http://schemas.microsoft.com/office/drawing/2014/main" id="{6577D852-9122-ADD2-C75C-48E5C0A2C74C}"/>
                    </a:ext>
                  </a:extLst>
                </p14:cNvPr>
                <p14:cNvContentPartPr/>
                <p14:nvPr/>
              </p14:nvContentPartPr>
              <p14:xfrm>
                <a:off x="6233003" y="899896"/>
                <a:ext cx="167400" cy="146880"/>
              </p14:xfrm>
            </p:contentPart>
          </mc:Choice>
          <mc:Fallback xmlns="">
            <p:pic>
              <p:nvPicPr>
                <p:cNvPr id="26" name="Ink 25">
                  <a:extLst>
                    <a:ext uri="{FF2B5EF4-FFF2-40B4-BE49-F238E27FC236}">
                      <a16:creationId xmlns:a16="http://schemas.microsoft.com/office/drawing/2014/main" id="{6577D852-9122-ADD2-C75C-48E5C0A2C74C}"/>
                    </a:ext>
                  </a:extLst>
                </p:cNvPr>
                <p:cNvPicPr/>
                <p:nvPr/>
              </p:nvPicPr>
              <p:blipFill>
                <a:blip r:embed="rId36"/>
                <a:stretch>
                  <a:fillRect/>
                </a:stretch>
              </p:blipFill>
              <p:spPr>
                <a:xfrm>
                  <a:off x="6215003" y="881896"/>
                  <a:ext cx="20304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CE640E3C-B927-2449-A188-16FD74CF60ED}"/>
                    </a:ext>
                  </a:extLst>
                </p14:cNvPr>
                <p14:cNvContentPartPr/>
                <p14:nvPr/>
              </p14:nvContentPartPr>
              <p14:xfrm>
                <a:off x="5521643" y="1809616"/>
                <a:ext cx="105120" cy="23040"/>
              </p14:xfrm>
            </p:contentPart>
          </mc:Choice>
          <mc:Fallback xmlns="">
            <p:pic>
              <p:nvPicPr>
                <p:cNvPr id="28" name="Ink 27">
                  <a:extLst>
                    <a:ext uri="{FF2B5EF4-FFF2-40B4-BE49-F238E27FC236}">
                      <a16:creationId xmlns:a16="http://schemas.microsoft.com/office/drawing/2014/main" id="{CE640E3C-B927-2449-A188-16FD74CF60ED}"/>
                    </a:ext>
                  </a:extLst>
                </p:cNvPr>
                <p:cNvPicPr/>
                <p:nvPr/>
              </p:nvPicPr>
              <p:blipFill>
                <a:blip r:embed="rId38"/>
                <a:stretch>
                  <a:fillRect/>
                </a:stretch>
              </p:blipFill>
              <p:spPr>
                <a:xfrm>
                  <a:off x="5504003" y="1791616"/>
                  <a:ext cx="1407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9" name="Ink 28">
                  <a:extLst>
                    <a:ext uri="{FF2B5EF4-FFF2-40B4-BE49-F238E27FC236}">
                      <a16:creationId xmlns:a16="http://schemas.microsoft.com/office/drawing/2014/main" id="{58F6A5D3-B135-BCB3-97B7-FC26F8B939E0}"/>
                    </a:ext>
                  </a:extLst>
                </p14:cNvPr>
                <p14:cNvContentPartPr/>
                <p14:nvPr/>
              </p14:nvContentPartPr>
              <p14:xfrm>
                <a:off x="5751683" y="1630336"/>
                <a:ext cx="187560" cy="206640"/>
              </p14:xfrm>
            </p:contentPart>
          </mc:Choice>
          <mc:Fallback xmlns="">
            <p:pic>
              <p:nvPicPr>
                <p:cNvPr id="29" name="Ink 28">
                  <a:extLst>
                    <a:ext uri="{FF2B5EF4-FFF2-40B4-BE49-F238E27FC236}">
                      <a16:creationId xmlns:a16="http://schemas.microsoft.com/office/drawing/2014/main" id="{58F6A5D3-B135-BCB3-97B7-FC26F8B939E0}"/>
                    </a:ext>
                  </a:extLst>
                </p:cNvPr>
                <p:cNvPicPr/>
                <p:nvPr/>
              </p:nvPicPr>
              <p:blipFill>
                <a:blip r:embed="rId40"/>
                <a:stretch>
                  <a:fillRect/>
                </a:stretch>
              </p:blipFill>
              <p:spPr>
                <a:xfrm>
                  <a:off x="5734043" y="1612336"/>
                  <a:ext cx="22320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0" name="Ink 29">
                  <a:extLst>
                    <a:ext uri="{FF2B5EF4-FFF2-40B4-BE49-F238E27FC236}">
                      <a16:creationId xmlns:a16="http://schemas.microsoft.com/office/drawing/2014/main" id="{3BADFEB8-52D5-EB10-A9AD-646B4C8216C2}"/>
                    </a:ext>
                  </a:extLst>
                </p14:cNvPr>
                <p14:cNvContentPartPr/>
                <p14:nvPr/>
              </p14:nvContentPartPr>
              <p14:xfrm>
                <a:off x="5992163" y="1707736"/>
                <a:ext cx="129960" cy="181800"/>
              </p14:xfrm>
            </p:contentPart>
          </mc:Choice>
          <mc:Fallback xmlns="">
            <p:pic>
              <p:nvPicPr>
                <p:cNvPr id="30" name="Ink 29">
                  <a:extLst>
                    <a:ext uri="{FF2B5EF4-FFF2-40B4-BE49-F238E27FC236}">
                      <a16:creationId xmlns:a16="http://schemas.microsoft.com/office/drawing/2014/main" id="{3BADFEB8-52D5-EB10-A9AD-646B4C8216C2}"/>
                    </a:ext>
                  </a:extLst>
                </p:cNvPr>
                <p:cNvPicPr/>
                <p:nvPr/>
              </p:nvPicPr>
              <p:blipFill>
                <a:blip r:embed="rId42"/>
                <a:stretch>
                  <a:fillRect/>
                </a:stretch>
              </p:blipFill>
              <p:spPr>
                <a:xfrm>
                  <a:off x="5974163" y="1690096"/>
                  <a:ext cx="1656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31" name="Ink 30">
                  <a:extLst>
                    <a:ext uri="{FF2B5EF4-FFF2-40B4-BE49-F238E27FC236}">
                      <a16:creationId xmlns:a16="http://schemas.microsoft.com/office/drawing/2014/main" id="{384279B5-B7C0-4FFB-2121-99F9279D7BFC}"/>
                    </a:ext>
                  </a:extLst>
                </p14:cNvPr>
                <p14:cNvContentPartPr/>
                <p14:nvPr/>
              </p14:nvContentPartPr>
              <p14:xfrm>
                <a:off x="6147323" y="1682536"/>
                <a:ext cx="125640" cy="140040"/>
              </p14:xfrm>
            </p:contentPart>
          </mc:Choice>
          <mc:Fallback xmlns="">
            <p:pic>
              <p:nvPicPr>
                <p:cNvPr id="31" name="Ink 30">
                  <a:extLst>
                    <a:ext uri="{FF2B5EF4-FFF2-40B4-BE49-F238E27FC236}">
                      <a16:creationId xmlns:a16="http://schemas.microsoft.com/office/drawing/2014/main" id="{384279B5-B7C0-4FFB-2121-99F9279D7BFC}"/>
                    </a:ext>
                  </a:extLst>
                </p:cNvPr>
                <p:cNvPicPr/>
                <p:nvPr/>
              </p:nvPicPr>
              <p:blipFill>
                <a:blip r:embed="rId44"/>
                <a:stretch>
                  <a:fillRect/>
                </a:stretch>
              </p:blipFill>
              <p:spPr>
                <a:xfrm>
                  <a:off x="6129323" y="1664536"/>
                  <a:ext cx="161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4" name="Ink 33">
                  <a:extLst>
                    <a:ext uri="{FF2B5EF4-FFF2-40B4-BE49-F238E27FC236}">
                      <a16:creationId xmlns:a16="http://schemas.microsoft.com/office/drawing/2014/main" id="{87F0B6DF-A6F9-E3B4-DCDE-5B82F3A131B1}"/>
                    </a:ext>
                  </a:extLst>
                </p14:cNvPr>
                <p14:cNvContentPartPr/>
                <p14:nvPr/>
              </p14:nvContentPartPr>
              <p14:xfrm>
                <a:off x="6986123" y="873976"/>
                <a:ext cx="177840" cy="263520"/>
              </p14:xfrm>
            </p:contentPart>
          </mc:Choice>
          <mc:Fallback xmlns="">
            <p:pic>
              <p:nvPicPr>
                <p:cNvPr id="34" name="Ink 33">
                  <a:extLst>
                    <a:ext uri="{FF2B5EF4-FFF2-40B4-BE49-F238E27FC236}">
                      <a16:creationId xmlns:a16="http://schemas.microsoft.com/office/drawing/2014/main" id="{87F0B6DF-A6F9-E3B4-DCDE-5B82F3A131B1}"/>
                    </a:ext>
                  </a:extLst>
                </p:cNvPr>
                <p:cNvPicPr/>
                <p:nvPr/>
              </p:nvPicPr>
              <p:blipFill>
                <a:blip r:embed="rId46"/>
                <a:stretch>
                  <a:fillRect/>
                </a:stretch>
              </p:blipFill>
              <p:spPr>
                <a:xfrm>
                  <a:off x="6968483" y="856336"/>
                  <a:ext cx="21348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0C7259F0-8371-984D-7337-D1BF3360D2AD}"/>
                    </a:ext>
                  </a:extLst>
                </p14:cNvPr>
                <p14:cNvContentPartPr/>
                <p14:nvPr/>
              </p14:nvContentPartPr>
              <p14:xfrm>
                <a:off x="7257203" y="963976"/>
                <a:ext cx="177120" cy="195120"/>
              </p14:xfrm>
            </p:contentPart>
          </mc:Choice>
          <mc:Fallback xmlns="">
            <p:pic>
              <p:nvPicPr>
                <p:cNvPr id="35" name="Ink 34">
                  <a:extLst>
                    <a:ext uri="{FF2B5EF4-FFF2-40B4-BE49-F238E27FC236}">
                      <a16:creationId xmlns:a16="http://schemas.microsoft.com/office/drawing/2014/main" id="{0C7259F0-8371-984D-7337-D1BF3360D2AD}"/>
                    </a:ext>
                  </a:extLst>
                </p:cNvPr>
                <p:cNvPicPr/>
                <p:nvPr/>
              </p:nvPicPr>
              <p:blipFill>
                <a:blip r:embed="rId48"/>
                <a:stretch>
                  <a:fillRect/>
                </a:stretch>
              </p:blipFill>
              <p:spPr>
                <a:xfrm>
                  <a:off x="7239563" y="945976"/>
                  <a:ext cx="2127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3FFA2460-76B1-8E68-ACE0-629F69F843DB}"/>
                    </a:ext>
                  </a:extLst>
                </p14:cNvPr>
                <p14:cNvContentPartPr/>
                <p14:nvPr/>
              </p14:nvContentPartPr>
              <p14:xfrm>
                <a:off x="7435403" y="952456"/>
                <a:ext cx="160200" cy="174240"/>
              </p14:xfrm>
            </p:contentPart>
          </mc:Choice>
          <mc:Fallback xmlns="">
            <p:pic>
              <p:nvPicPr>
                <p:cNvPr id="36" name="Ink 35">
                  <a:extLst>
                    <a:ext uri="{FF2B5EF4-FFF2-40B4-BE49-F238E27FC236}">
                      <a16:creationId xmlns:a16="http://schemas.microsoft.com/office/drawing/2014/main" id="{3FFA2460-76B1-8E68-ACE0-629F69F843DB}"/>
                    </a:ext>
                  </a:extLst>
                </p:cNvPr>
                <p:cNvPicPr/>
                <p:nvPr/>
              </p:nvPicPr>
              <p:blipFill>
                <a:blip r:embed="rId50"/>
                <a:stretch>
                  <a:fillRect/>
                </a:stretch>
              </p:blipFill>
              <p:spPr>
                <a:xfrm>
                  <a:off x="7417763" y="934816"/>
                  <a:ext cx="195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8" name="Ink 37">
                  <a:extLst>
                    <a:ext uri="{FF2B5EF4-FFF2-40B4-BE49-F238E27FC236}">
                      <a16:creationId xmlns:a16="http://schemas.microsoft.com/office/drawing/2014/main" id="{77E86DE7-F46D-72EE-40A6-8C859B226421}"/>
                    </a:ext>
                  </a:extLst>
                </p14:cNvPr>
                <p14:cNvContentPartPr/>
                <p14:nvPr/>
              </p14:nvContentPartPr>
              <p14:xfrm>
                <a:off x="6924923" y="1749136"/>
                <a:ext cx="154800" cy="14040"/>
              </p14:xfrm>
            </p:contentPart>
          </mc:Choice>
          <mc:Fallback xmlns="">
            <p:pic>
              <p:nvPicPr>
                <p:cNvPr id="38" name="Ink 37">
                  <a:extLst>
                    <a:ext uri="{FF2B5EF4-FFF2-40B4-BE49-F238E27FC236}">
                      <a16:creationId xmlns:a16="http://schemas.microsoft.com/office/drawing/2014/main" id="{77E86DE7-F46D-72EE-40A6-8C859B226421}"/>
                    </a:ext>
                  </a:extLst>
                </p:cNvPr>
                <p:cNvPicPr/>
                <p:nvPr/>
              </p:nvPicPr>
              <p:blipFill>
                <a:blip r:embed="rId52"/>
                <a:stretch>
                  <a:fillRect/>
                </a:stretch>
              </p:blipFill>
              <p:spPr>
                <a:xfrm>
                  <a:off x="6907283" y="1731136"/>
                  <a:ext cx="19044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41" name="Ink 40">
                  <a:extLst>
                    <a:ext uri="{FF2B5EF4-FFF2-40B4-BE49-F238E27FC236}">
                      <a16:creationId xmlns:a16="http://schemas.microsoft.com/office/drawing/2014/main" id="{4B53144A-7AB7-509E-9CA8-C0207917B870}"/>
                    </a:ext>
                  </a:extLst>
                </p14:cNvPr>
                <p14:cNvContentPartPr/>
                <p14:nvPr/>
              </p14:nvContentPartPr>
              <p14:xfrm>
                <a:off x="7298963" y="1588216"/>
                <a:ext cx="217800" cy="343080"/>
              </p14:xfrm>
            </p:contentPart>
          </mc:Choice>
          <mc:Fallback xmlns="">
            <p:pic>
              <p:nvPicPr>
                <p:cNvPr id="41" name="Ink 40">
                  <a:extLst>
                    <a:ext uri="{FF2B5EF4-FFF2-40B4-BE49-F238E27FC236}">
                      <a16:creationId xmlns:a16="http://schemas.microsoft.com/office/drawing/2014/main" id="{4B53144A-7AB7-509E-9CA8-C0207917B870}"/>
                    </a:ext>
                  </a:extLst>
                </p:cNvPr>
                <p:cNvPicPr/>
                <p:nvPr/>
              </p:nvPicPr>
              <p:blipFill>
                <a:blip r:embed="rId54"/>
                <a:stretch>
                  <a:fillRect/>
                </a:stretch>
              </p:blipFill>
              <p:spPr>
                <a:xfrm>
                  <a:off x="7280963" y="1570576"/>
                  <a:ext cx="253440" cy="3787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9" name="Ink 48">
                  <a:extLst>
                    <a:ext uri="{FF2B5EF4-FFF2-40B4-BE49-F238E27FC236}">
                      <a16:creationId xmlns:a16="http://schemas.microsoft.com/office/drawing/2014/main" id="{841F4203-B649-35B8-10B7-1146B752BB50}"/>
                    </a:ext>
                  </a:extLst>
                </p14:cNvPr>
                <p14:cNvContentPartPr/>
                <p14:nvPr/>
              </p14:nvContentPartPr>
              <p14:xfrm>
                <a:off x="4691843" y="2508736"/>
                <a:ext cx="221400" cy="226440"/>
              </p14:xfrm>
            </p:contentPart>
          </mc:Choice>
          <mc:Fallback xmlns="">
            <p:pic>
              <p:nvPicPr>
                <p:cNvPr id="49" name="Ink 48">
                  <a:extLst>
                    <a:ext uri="{FF2B5EF4-FFF2-40B4-BE49-F238E27FC236}">
                      <a16:creationId xmlns:a16="http://schemas.microsoft.com/office/drawing/2014/main" id="{841F4203-B649-35B8-10B7-1146B752BB50}"/>
                    </a:ext>
                  </a:extLst>
                </p:cNvPr>
                <p:cNvPicPr/>
                <p:nvPr/>
              </p:nvPicPr>
              <p:blipFill>
                <a:blip r:embed="rId56"/>
                <a:stretch>
                  <a:fillRect/>
                </a:stretch>
              </p:blipFill>
              <p:spPr>
                <a:xfrm>
                  <a:off x="4674203" y="2491096"/>
                  <a:ext cx="25704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57" name="Ink 56">
                  <a:extLst>
                    <a:ext uri="{FF2B5EF4-FFF2-40B4-BE49-F238E27FC236}">
                      <a16:creationId xmlns:a16="http://schemas.microsoft.com/office/drawing/2014/main" id="{F0D9F13D-D640-809D-CF6E-685DB892C2B3}"/>
                    </a:ext>
                  </a:extLst>
                </p14:cNvPr>
                <p14:cNvContentPartPr/>
                <p14:nvPr/>
              </p14:nvContentPartPr>
              <p14:xfrm>
                <a:off x="4980563" y="2632216"/>
                <a:ext cx="156240" cy="197640"/>
              </p14:xfrm>
            </p:contentPart>
          </mc:Choice>
          <mc:Fallback xmlns="">
            <p:pic>
              <p:nvPicPr>
                <p:cNvPr id="57" name="Ink 56">
                  <a:extLst>
                    <a:ext uri="{FF2B5EF4-FFF2-40B4-BE49-F238E27FC236}">
                      <a16:creationId xmlns:a16="http://schemas.microsoft.com/office/drawing/2014/main" id="{F0D9F13D-D640-809D-CF6E-685DB892C2B3}"/>
                    </a:ext>
                  </a:extLst>
                </p:cNvPr>
                <p:cNvPicPr/>
                <p:nvPr/>
              </p:nvPicPr>
              <p:blipFill>
                <a:blip r:embed="rId58"/>
                <a:stretch>
                  <a:fillRect/>
                </a:stretch>
              </p:blipFill>
              <p:spPr>
                <a:xfrm>
                  <a:off x="4962563" y="2614576"/>
                  <a:ext cx="19188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58" name="Ink 57">
                  <a:extLst>
                    <a:ext uri="{FF2B5EF4-FFF2-40B4-BE49-F238E27FC236}">
                      <a16:creationId xmlns:a16="http://schemas.microsoft.com/office/drawing/2014/main" id="{3A592221-B449-8A7A-510D-6625326816A5}"/>
                    </a:ext>
                  </a:extLst>
                </p14:cNvPr>
                <p14:cNvContentPartPr/>
                <p14:nvPr/>
              </p14:nvContentPartPr>
              <p14:xfrm>
                <a:off x="5139683" y="2646976"/>
                <a:ext cx="126360" cy="101880"/>
              </p14:xfrm>
            </p:contentPart>
          </mc:Choice>
          <mc:Fallback xmlns="">
            <p:pic>
              <p:nvPicPr>
                <p:cNvPr id="58" name="Ink 57">
                  <a:extLst>
                    <a:ext uri="{FF2B5EF4-FFF2-40B4-BE49-F238E27FC236}">
                      <a16:creationId xmlns:a16="http://schemas.microsoft.com/office/drawing/2014/main" id="{3A592221-B449-8A7A-510D-6625326816A5}"/>
                    </a:ext>
                  </a:extLst>
                </p:cNvPr>
                <p:cNvPicPr/>
                <p:nvPr/>
              </p:nvPicPr>
              <p:blipFill>
                <a:blip r:embed="rId60"/>
                <a:stretch>
                  <a:fillRect/>
                </a:stretch>
              </p:blipFill>
              <p:spPr>
                <a:xfrm>
                  <a:off x="5122043" y="2629336"/>
                  <a:ext cx="16200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68" name="Ink 67">
                  <a:extLst>
                    <a:ext uri="{FF2B5EF4-FFF2-40B4-BE49-F238E27FC236}">
                      <a16:creationId xmlns:a16="http://schemas.microsoft.com/office/drawing/2014/main" id="{4ADDC5A3-3E30-320B-6370-10A4E7014413}"/>
                    </a:ext>
                  </a:extLst>
                </p14:cNvPr>
                <p14:cNvContentPartPr/>
                <p14:nvPr/>
              </p14:nvContentPartPr>
              <p14:xfrm>
                <a:off x="5355683" y="2470576"/>
                <a:ext cx="164160" cy="144720"/>
              </p14:xfrm>
            </p:contentPart>
          </mc:Choice>
          <mc:Fallback xmlns="">
            <p:pic>
              <p:nvPicPr>
                <p:cNvPr id="68" name="Ink 67">
                  <a:extLst>
                    <a:ext uri="{FF2B5EF4-FFF2-40B4-BE49-F238E27FC236}">
                      <a16:creationId xmlns:a16="http://schemas.microsoft.com/office/drawing/2014/main" id="{4ADDC5A3-3E30-320B-6370-10A4E7014413}"/>
                    </a:ext>
                  </a:extLst>
                </p:cNvPr>
                <p:cNvPicPr/>
                <p:nvPr/>
              </p:nvPicPr>
              <p:blipFill>
                <a:blip r:embed="rId62"/>
                <a:stretch>
                  <a:fillRect/>
                </a:stretch>
              </p:blipFill>
              <p:spPr>
                <a:xfrm>
                  <a:off x="5338043" y="2452576"/>
                  <a:ext cx="1998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69" name="Ink 68">
                  <a:extLst>
                    <a:ext uri="{FF2B5EF4-FFF2-40B4-BE49-F238E27FC236}">
                      <a16:creationId xmlns:a16="http://schemas.microsoft.com/office/drawing/2014/main" id="{6E82C8D2-34CF-4AC7-D5A1-384014F6BA4A}"/>
                    </a:ext>
                  </a:extLst>
                </p14:cNvPr>
                <p14:cNvContentPartPr/>
                <p14:nvPr/>
              </p14:nvContentPartPr>
              <p14:xfrm>
                <a:off x="5751323" y="2665696"/>
                <a:ext cx="169920" cy="23400"/>
              </p14:xfrm>
            </p:contentPart>
          </mc:Choice>
          <mc:Fallback xmlns="">
            <p:pic>
              <p:nvPicPr>
                <p:cNvPr id="69" name="Ink 68">
                  <a:extLst>
                    <a:ext uri="{FF2B5EF4-FFF2-40B4-BE49-F238E27FC236}">
                      <a16:creationId xmlns:a16="http://schemas.microsoft.com/office/drawing/2014/main" id="{6E82C8D2-34CF-4AC7-D5A1-384014F6BA4A}"/>
                    </a:ext>
                  </a:extLst>
                </p:cNvPr>
                <p:cNvPicPr/>
                <p:nvPr/>
              </p:nvPicPr>
              <p:blipFill>
                <a:blip r:embed="rId64"/>
                <a:stretch>
                  <a:fillRect/>
                </a:stretch>
              </p:blipFill>
              <p:spPr>
                <a:xfrm>
                  <a:off x="5733683" y="2648056"/>
                  <a:ext cx="20556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71" name="Ink 70">
                  <a:extLst>
                    <a:ext uri="{FF2B5EF4-FFF2-40B4-BE49-F238E27FC236}">
                      <a16:creationId xmlns:a16="http://schemas.microsoft.com/office/drawing/2014/main" id="{CBE7E18D-38CB-C8D6-DCED-8401294DB7B5}"/>
                    </a:ext>
                  </a:extLst>
                </p14:cNvPr>
                <p14:cNvContentPartPr/>
                <p14:nvPr/>
              </p14:nvContentPartPr>
              <p14:xfrm>
                <a:off x="5871563" y="2588656"/>
                <a:ext cx="18720" cy="155880"/>
              </p14:xfrm>
            </p:contentPart>
          </mc:Choice>
          <mc:Fallback xmlns="">
            <p:pic>
              <p:nvPicPr>
                <p:cNvPr id="71" name="Ink 70">
                  <a:extLst>
                    <a:ext uri="{FF2B5EF4-FFF2-40B4-BE49-F238E27FC236}">
                      <a16:creationId xmlns:a16="http://schemas.microsoft.com/office/drawing/2014/main" id="{CBE7E18D-38CB-C8D6-DCED-8401294DB7B5}"/>
                    </a:ext>
                  </a:extLst>
                </p:cNvPr>
                <p:cNvPicPr/>
                <p:nvPr/>
              </p:nvPicPr>
              <p:blipFill>
                <a:blip r:embed="rId66"/>
                <a:stretch>
                  <a:fillRect/>
                </a:stretch>
              </p:blipFill>
              <p:spPr>
                <a:xfrm>
                  <a:off x="5853563" y="2571016"/>
                  <a:ext cx="5436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74" name="Ink 73">
                  <a:extLst>
                    <a:ext uri="{FF2B5EF4-FFF2-40B4-BE49-F238E27FC236}">
                      <a16:creationId xmlns:a16="http://schemas.microsoft.com/office/drawing/2014/main" id="{C0062C81-1332-EE02-05E7-053519AE3DAB}"/>
                    </a:ext>
                  </a:extLst>
                </p14:cNvPr>
                <p14:cNvContentPartPr/>
                <p14:nvPr/>
              </p14:nvContentPartPr>
              <p14:xfrm>
                <a:off x="6106283" y="2554096"/>
                <a:ext cx="154800" cy="208080"/>
              </p14:xfrm>
            </p:contentPart>
          </mc:Choice>
          <mc:Fallback xmlns="">
            <p:pic>
              <p:nvPicPr>
                <p:cNvPr id="74" name="Ink 73">
                  <a:extLst>
                    <a:ext uri="{FF2B5EF4-FFF2-40B4-BE49-F238E27FC236}">
                      <a16:creationId xmlns:a16="http://schemas.microsoft.com/office/drawing/2014/main" id="{C0062C81-1332-EE02-05E7-053519AE3DAB}"/>
                    </a:ext>
                  </a:extLst>
                </p:cNvPr>
                <p:cNvPicPr/>
                <p:nvPr/>
              </p:nvPicPr>
              <p:blipFill>
                <a:blip r:embed="rId68"/>
                <a:stretch>
                  <a:fillRect/>
                </a:stretch>
              </p:blipFill>
              <p:spPr>
                <a:xfrm>
                  <a:off x="6088643" y="2536456"/>
                  <a:ext cx="19044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75" name="Ink 74">
                  <a:extLst>
                    <a:ext uri="{FF2B5EF4-FFF2-40B4-BE49-F238E27FC236}">
                      <a16:creationId xmlns:a16="http://schemas.microsoft.com/office/drawing/2014/main" id="{11C314FA-845E-6C9B-844D-24AB5E6EFD1F}"/>
                    </a:ext>
                  </a:extLst>
                </p14:cNvPr>
                <p14:cNvContentPartPr/>
                <p14:nvPr/>
              </p14:nvContentPartPr>
              <p14:xfrm>
                <a:off x="6292403" y="2541136"/>
                <a:ext cx="158400" cy="160920"/>
              </p14:xfrm>
            </p:contentPart>
          </mc:Choice>
          <mc:Fallback xmlns="">
            <p:pic>
              <p:nvPicPr>
                <p:cNvPr id="75" name="Ink 74">
                  <a:extLst>
                    <a:ext uri="{FF2B5EF4-FFF2-40B4-BE49-F238E27FC236}">
                      <a16:creationId xmlns:a16="http://schemas.microsoft.com/office/drawing/2014/main" id="{11C314FA-845E-6C9B-844D-24AB5E6EFD1F}"/>
                    </a:ext>
                  </a:extLst>
                </p:cNvPr>
                <p:cNvPicPr/>
                <p:nvPr/>
              </p:nvPicPr>
              <p:blipFill>
                <a:blip r:embed="rId70"/>
                <a:stretch>
                  <a:fillRect/>
                </a:stretch>
              </p:blipFill>
              <p:spPr>
                <a:xfrm>
                  <a:off x="6274403" y="2523136"/>
                  <a:ext cx="19404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76" name="Ink 75">
                  <a:extLst>
                    <a:ext uri="{FF2B5EF4-FFF2-40B4-BE49-F238E27FC236}">
                      <a16:creationId xmlns:a16="http://schemas.microsoft.com/office/drawing/2014/main" id="{AE67DA02-C9CF-16D2-BC2A-2D872BB37083}"/>
                    </a:ext>
                  </a:extLst>
                </p14:cNvPr>
                <p14:cNvContentPartPr/>
                <p14:nvPr/>
              </p14:nvContentPartPr>
              <p14:xfrm>
                <a:off x="6696323" y="2595856"/>
                <a:ext cx="175680" cy="3960"/>
              </p14:xfrm>
            </p:contentPart>
          </mc:Choice>
          <mc:Fallback xmlns="">
            <p:pic>
              <p:nvPicPr>
                <p:cNvPr id="76" name="Ink 75">
                  <a:extLst>
                    <a:ext uri="{FF2B5EF4-FFF2-40B4-BE49-F238E27FC236}">
                      <a16:creationId xmlns:a16="http://schemas.microsoft.com/office/drawing/2014/main" id="{AE67DA02-C9CF-16D2-BC2A-2D872BB37083}"/>
                    </a:ext>
                  </a:extLst>
                </p:cNvPr>
                <p:cNvPicPr/>
                <p:nvPr/>
              </p:nvPicPr>
              <p:blipFill>
                <a:blip r:embed="rId72"/>
                <a:stretch>
                  <a:fillRect/>
                </a:stretch>
              </p:blipFill>
              <p:spPr>
                <a:xfrm>
                  <a:off x="6678683" y="2578216"/>
                  <a:ext cx="21132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78" name="Ink 77">
                  <a:extLst>
                    <a:ext uri="{FF2B5EF4-FFF2-40B4-BE49-F238E27FC236}">
                      <a16:creationId xmlns:a16="http://schemas.microsoft.com/office/drawing/2014/main" id="{643757E6-FB65-D831-9F09-B5F58B961D4E}"/>
                    </a:ext>
                  </a:extLst>
                </p14:cNvPr>
                <p14:cNvContentPartPr/>
                <p14:nvPr/>
              </p14:nvContentPartPr>
              <p14:xfrm>
                <a:off x="7155323" y="2482096"/>
                <a:ext cx="188280" cy="284040"/>
              </p14:xfrm>
            </p:contentPart>
          </mc:Choice>
          <mc:Fallback xmlns="">
            <p:pic>
              <p:nvPicPr>
                <p:cNvPr id="78" name="Ink 77">
                  <a:extLst>
                    <a:ext uri="{FF2B5EF4-FFF2-40B4-BE49-F238E27FC236}">
                      <a16:creationId xmlns:a16="http://schemas.microsoft.com/office/drawing/2014/main" id="{643757E6-FB65-D831-9F09-B5F58B961D4E}"/>
                    </a:ext>
                  </a:extLst>
                </p:cNvPr>
                <p:cNvPicPr/>
                <p:nvPr/>
              </p:nvPicPr>
              <p:blipFill>
                <a:blip r:embed="rId74"/>
                <a:stretch>
                  <a:fillRect/>
                </a:stretch>
              </p:blipFill>
              <p:spPr>
                <a:xfrm>
                  <a:off x="7137683" y="2464096"/>
                  <a:ext cx="22392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81" name="Ink 80">
                  <a:extLst>
                    <a:ext uri="{FF2B5EF4-FFF2-40B4-BE49-F238E27FC236}">
                      <a16:creationId xmlns:a16="http://schemas.microsoft.com/office/drawing/2014/main" id="{2BD601B6-A214-67CD-3A5A-3B2523D14741}"/>
                    </a:ext>
                  </a:extLst>
                </p14:cNvPr>
                <p14:cNvContentPartPr/>
                <p14:nvPr/>
              </p14:nvContentPartPr>
              <p14:xfrm>
                <a:off x="4462523" y="2214616"/>
                <a:ext cx="3214080" cy="834840"/>
              </p14:xfrm>
            </p:contentPart>
          </mc:Choice>
          <mc:Fallback xmlns="">
            <p:pic>
              <p:nvPicPr>
                <p:cNvPr id="81" name="Ink 80">
                  <a:extLst>
                    <a:ext uri="{FF2B5EF4-FFF2-40B4-BE49-F238E27FC236}">
                      <a16:creationId xmlns:a16="http://schemas.microsoft.com/office/drawing/2014/main" id="{2BD601B6-A214-67CD-3A5A-3B2523D14741}"/>
                    </a:ext>
                  </a:extLst>
                </p:cNvPr>
                <p:cNvPicPr/>
                <p:nvPr/>
              </p:nvPicPr>
              <p:blipFill>
                <a:blip r:embed="rId76"/>
                <a:stretch>
                  <a:fillRect/>
                </a:stretch>
              </p:blipFill>
              <p:spPr>
                <a:xfrm>
                  <a:off x="4444523" y="2196976"/>
                  <a:ext cx="3249720" cy="870480"/>
                </a:xfrm>
                <a:prstGeom prst="rect">
                  <a:avLst/>
                </a:prstGeom>
              </p:spPr>
            </p:pic>
          </mc:Fallback>
        </mc:AlternateContent>
      </p:grpSp>
      <p:grpSp>
        <p:nvGrpSpPr>
          <p:cNvPr id="108" name="Group 107">
            <a:extLst>
              <a:ext uri="{FF2B5EF4-FFF2-40B4-BE49-F238E27FC236}">
                <a16:creationId xmlns:a16="http://schemas.microsoft.com/office/drawing/2014/main" id="{23A9486C-4546-28DE-C7C6-58F3E6C074B8}"/>
              </a:ext>
            </a:extLst>
          </p:cNvPr>
          <p:cNvGrpSpPr/>
          <p:nvPr/>
        </p:nvGrpSpPr>
        <p:grpSpPr>
          <a:xfrm>
            <a:off x="574523" y="3394336"/>
            <a:ext cx="277920" cy="535320"/>
            <a:chOff x="574523" y="3394336"/>
            <a:chExt cx="277920" cy="535320"/>
          </a:xfrm>
        </p:grpSpPr>
        <mc:AlternateContent xmlns:mc="http://schemas.openxmlformats.org/markup-compatibility/2006" xmlns:p14="http://schemas.microsoft.com/office/powerpoint/2010/main">
          <mc:Choice Requires="p14">
            <p:contentPart p14:bwMode="auto" r:id="rId77">
              <p14:nvContentPartPr>
                <p14:cNvPr id="106" name="Ink 105">
                  <a:extLst>
                    <a:ext uri="{FF2B5EF4-FFF2-40B4-BE49-F238E27FC236}">
                      <a16:creationId xmlns:a16="http://schemas.microsoft.com/office/drawing/2014/main" id="{4A37C4FE-1080-8894-D2AD-806E1A26C622}"/>
                    </a:ext>
                  </a:extLst>
                </p14:cNvPr>
                <p14:cNvContentPartPr/>
                <p14:nvPr/>
              </p14:nvContentPartPr>
              <p14:xfrm>
                <a:off x="574523" y="3433936"/>
                <a:ext cx="152280" cy="345960"/>
              </p14:xfrm>
            </p:contentPart>
          </mc:Choice>
          <mc:Fallback xmlns="">
            <p:pic>
              <p:nvPicPr>
                <p:cNvPr id="106" name="Ink 105">
                  <a:extLst>
                    <a:ext uri="{FF2B5EF4-FFF2-40B4-BE49-F238E27FC236}">
                      <a16:creationId xmlns:a16="http://schemas.microsoft.com/office/drawing/2014/main" id="{4A37C4FE-1080-8894-D2AD-806E1A26C622}"/>
                    </a:ext>
                  </a:extLst>
                </p:cNvPr>
                <p:cNvPicPr/>
                <p:nvPr/>
              </p:nvPicPr>
              <p:blipFill>
                <a:blip r:embed="rId78"/>
                <a:stretch>
                  <a:fillRect/>
                </a:stretch>
              </p:blipFill>
              <p:spPr>
                <a:xfrm>
                  <a:off x="556883" y="3416296"/>
                  <a:ext cx="187920" cy="3816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07" name="Ink 106">
                  <a:extLst>
                    <a:ext uri="{FF2B5EF4-FFF2-40B4-BE49-F238E27FC236}">
                      <a16:creationId xmlns:a16="http://schemas.microsoft.com/office/drawing/2014/main" id="{9B091B34-6F92-82A8-3B6F-8B35EEBDFD91}"/>
                    </a:ext>
                  </a:extLst>
                </p14:cNvPr>
                <p14:cNvContentPartPr/>
                <p14:nvPr/>
              </p14:nvContentPartPr>
              <p14:xfrm>
                <a:off x="728963" y="3394336"/>
                <a:ext cx="123480" cy="535320"/>
              </p14:xfrm>
            </p:contentPart>
          </mc:Choice>
          <mc:Fallback xmlns="">
            <p:pic>
              <p:nvPicPr>
                <p:cNvPr id="107" name="Ink 106">
                  <a:extLst>
                    <a:ext uri="{FF2B5EF4-FFF2-40B4-BE49-F238E27FC236}">
                      <a16:creationId xmlns:a16="http://schemas.microsoft.com/office/drawing/2014/main" id="{9B091B34-6F92-82A8-3B6F-8B35EEBDFD91}"/>
                    </a:ext>
                  </a:extLst>
                </p:cNvPr>
                <p:cNvPicPr/>
                <p:nvPr/>
              </p:nvPicPr>
              <p:blipFill>
                <a:blip r:embed="rId80"/>
                <a:stretch>
                  <a:fillRect/>
                </a:stretch>
              </p:blipFill>
              <p:spPr>
                <a:xfrm>
                  <a:off x="711323" y="3376696"/>
                  <a:ext cx="159120" cy="570960"/>
                </a:xfrm>
                <a:prstGeom prst="rect">
                  <a:avLst/>
                </a:prstGeom>
              </p:spPr>
            </p:pic>
          </mc:Fallback>
        </mc:AlternateContent>
      </p:grpSp>
      <p:grpSp>
        <p:nvGrpSpPr>
          <p:cNvPr id="117" name="Group 116">
            <a:extLst>
              <a:ext uri="{FF2B5EF4-FFF2-40B4-BE49-F238E27FC236}">
                <a16:creationId xmlns:a16="http://schemas.microsoft.com/office/drawing/2014/main" id="{A224D9DC-44D0-A995-8598-8086EE34FE58}"/>
              </a:ext>
            </a:extLst>
          </p:cNvPr>
          <p:cNvGrpSpPr/>
          <p:nvPr/>
        </p:nvGrpSpPr>
        <p:grpSpPr>
          <a:xfrm>
            <a:off x="1284803" y="3570376"/>
            <a:ext cx="567000" cy="356400"/>
            <a:chOff x="1284803" y="3570376"/>
            <a:chExt cx="567000" cy="356400"/>
          </a:xfrm>
        </p:grpSpPr>
        <mc:AlternateContent xmlns:mc="http://schemas.openxmlformats.org/markup-compatibility/2006" xmlns:p14="http://schemas.microsoft.com/office/powerpoint/2010/main">
          <mc:Choice Requires="p14">
            <p:contentPart p14:bwMode="auto" r:id="rId81">
              <p14:nvContentPartPr>
                <p14:cNvPr id="109" name="Ink 108">
                  <a:extLst>
                    <a:ext uri="{FF2B5EF4-FFF2-40B4-BE49-F238E27FC236}">
                      <a16:creationId xmlns:a16="http://schemas.microsoft.com/office/drawing/2014/main" id="{13C302B8-A858-44B5-0451-1EC625BB41D5}"/>
                    </a:ext>
                  </a:extLst>
                </p14:cNvPr>
                <p14:cNvContentPartPr/>
                <p14:nvPr/>
              </p14:nvContentPartPr>
              <p14:xfrm>
                <a:off x="1284803" y="3612136"/>
                <a:ext cx="158040" cy="231840"/>
              </p14:xfrm>
            </p:contentPart>
          </mc:Choice>
          <mc:Fallback xmlns="">
            <p:pic>
              <p:nvPicPr>
                <p:cNvPr id="109" name="Ink 108">
                  <a:extLst>
                    <a:ext uri="{FF2B5EF4-FFF2-40B4-BE49-F238E27FC236}">
                      <a16:creationId xmlns:a16="http://schemas.microsoft.com/office/drawing/2014/main" id="{13C302B8-A858-44B5-0451-1EC625BB41D5}"/>
                    </a:ext>
                  </a:extLst>
                </p:cNvPr>
                <p:cNvPicPr/>
                <p:nvPr/>
              </p:nvPicPr>
              <p:blipFill>
                <a:blip r:embed="rId82"/>
                <a:stretch>
                  <a:fillRect/>
                </a:stretch>
              </p:blipFill>
              <p:spPr>
                <a:xfrm>
                  <a:off x="1266803" y="3594136"/>
                  <a:ext cx="19368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0" name="Ink 109">
                  <a:extLst>
                    <a:ext uri="{FF2B5EF4-FFF2-40B4-BE49-F238E27FC236}">
                      <a16:creationId xmlns:a16="http://schemas.microsoft.com/office/drawing/2014/main" id="{97CE074D-A434-4AA4-4FBF-54BE53C71E2E}"/>
                    </a:ext>
                  </a:extLst>
                </p14:cNvPr>
                <p14:cNvContentPartPr/>
                <p14:nvPr/>
              </p14:nvContentPartPr>
              <p14:xfrm>
                <a:off x="1291643" y="3570376"/>
                <a:ext cx="163800" cy="56160"/>
              </p14:xfrm>
            </p:contentPart>
          </mc:Choice>
          <mc:Fallback xmlns="">
            <p:pic>
              <p:nvPicPr>
                <p:cNvPr id="110" name="Ink 109">
                  <a:extLst>
                    <a:ext uri="{FF2B5EF4-FFF2-40B4-BE49-F238E27FC236}">
                      <a16:creationId xmlns:a16="http://schemas.microsoft.com/office/drawing/2014/main" id="{97CE074D-A434-4AA4-4FBF-54BE53C71E2E}"/>
                    </a:ext>
                  </a:extLst>
                </p:cNvPr>
                <p:cNvPicPr/>
                <p:nvPr/>
              </p:nvPicPr>
              <p:blipFill>
                <a:blip r:embed="rId84"/>
                <a:stretch>
                  <a:fillRect/>
                </a:stretch>
              </p:blipFill>
              <p:spPr>
                <a:xfrm>
                  <a:off x="1273643" y="3552376"/>
                  <a:ext cx="19944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11" name="Ink 110">
                  <a:extLst>
                    <a:ext uri="{FF2B5EF4-FFF2-40B4-BE49-F238E27FC236}">
                      <a16:creationId xmlns:a16="http://schemas.microsoft.com/office/drawing/2014/main" id="{5112454A-CB81-9203-30C8-C587F489E696}"/>
                    </a:ext>
                  </a:extLst>
                </p14:cNvPr>
                <p14:cNvContentPartPr/>
                <p14:nvPr/>
              </p14:nvContentPartPr>
              <p14:xfrm>
                <a:off x="1554803" y="3726256"/>
                <a:ext cx="120600" cy="200520"/>
              </p14:xfrm>
            </p:contentPart>
          </mc:Choice>
          <mc:Fallback xmlns="">
            <p:pic>
              <p:nvPicPr>
                <p:cNvPr id="111" name="Ink 110">
                  <a:extLst>
                    <a:ext uri="{FF2B5EF4-FFF2-40B4-BE49-F238E27FC236}">
                      <a16:creationId xmlns:a16="http://schemas.microsoft.com/office/drawing/2014/main" id="{5112454A-CB81-9203-30C8-C587F489E696}"/>
                    </a:ext>
                  </a:extLst>
                </p:cNvPr>
                <p:cNvPicPr/>
                <p:nvPr/>
              </p:nvPicPr>
              <p:blipFill>
                <a:blip r:embed="rId86"/>
                <a:stretch>
                  <a:fillRect/>
                </a:stretch>
              </p:blipFill>
              <p:spPr>
                <a:xfrm>
                  <a:off x="1537163" y="3708616"/>
                  <a:ext cx="15624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2" name="Ink 111">
                  <a:extLst>
                    <a:ext uri="{FF2B5EF4-FFF2-40B4-BE49-F238E27FC236}">
                      <a16:creationId xmlns:a16="http://schemas.microsoft.com/office/drawing/2014/main" id="{17180356-0C0F-3472-448E-743A34A283BF}"/>
                    </a:ext>
                  </a:extLst>
                </p14:cNvPr>
                <p14:cNvContentPartPr/>
                <p14:nvPr/>
              </p14:nvContentPartPr>
              <p14:xfrm>
                <a:off x="1697363" y="3731656"/>
                <a:ext cx="154440" cy="145080"/>
              </p14:xfrm>
            </p:contentPart>
          </mc:Choice>
          <mc:Fallback xmlns="">
            <p:pic>
              <p:nvPicPr>
                <p:cNvPr id="112" name="Ink 111">
                  <a:extLst>
                    <a:ext uri="{FF2B5EF4-FFF2-40B4-BE49-F238E27FC236}">
                      <a16:creationId xmlns:a16="http://schemas.microsoft.com/office/drawing/2014/main" id="{17180356-0C0F-3472-448E-743A34A283BF}"/>
                    </a:ext>
                  </a:extLst>
                </p:cNvPr>
                <p:cNvPicPr/>
                <p:nvPr/>
              </p:nvPicPr>
              <p:blipFill>
                <a:blip r:embed="rId88"/>
                <a:stretch>
                  <a:fillRect/>
                </a:stretch>
              </p:blipFill>
              <p:spPr>
                <a:xfrm>
                  <a:off x="1679363" y="3713656"/>
                  <a:ext cx="190080" cy="180720"/>
                </a:xfrm>
                <a:prstGeom prst="rect">
                  <a:avLst/>
                </a:prstGeom>
              </p:spPr>
            </p:pic>
          </mc:Fallback>
        </mc:AlternateContent>
      </p:grpSp>
      <p:grpSp>
        <p:nvGrpSpPr>
          <p:cNvPr id="116" name="Group 115">
            <a:extLst>
              <a:ext uri="{FF2B5EF4-FFF2-40B4-BE49-F238E27FC236}">
                <a16:creationId xmlns:a16="http://schemas.microsoft.com/office/drawing/2014/main" id="{D27E436C-97D1-72CA-A7CE-DE57F9B2EF25}"/>
              </a:ext>
            </a:extLst>
          </p:cNvPr>
          <p:cNvGrpSpPr/>
          <p:nvPr/>
        </p:nvGrpSpPr>
        <p:grpSpPr>
          <a:xfrm>
            <a:off x="1234403" y="4300456"/>
            <a:ext cx="428760" cy="306720"/>
            <a:chOff x="1234403" y="4300456"/>
            <a:chExt cx="428760" cy="306720"/>
          </a:xfrm>
        </p:grpSpPr>
        <mc:AlternateContent xmlns:mc="http://schemas.openxmlformats.org/markup-compatibility/2006" xmlns:p14="http://schemas.microsoft.com/office/powerpoint/2010/main">
          <mc:Choice Requires="p14">
            <p:contentPart p14:bwMode="auto" r:id="rId89">
              <p14:nvContentPartPr>
                <p14:cNvPr id="113" name="Ink 112">
                  <a:extLst>
                    <a:ext uri="{FF2B5EF4-FFF2-40B4-BE49-F238E27FC236}">
                      <a16:creationId xmlns:a16="http://schemas.microsoft.com/office/drawing/2014/main" id="{D45740F8-4E9D-9986-9B25-593FD71D6B96}"/>
                    </a:ext>
                  </a:extLst>
                </p14:cNvPr>
                <p14:cNvContentPartPr/>
                <p14:nvPr/>
              </p14:nvContentPartPr>
              <p14:xfrm>
                <a:off x="1234403" y="4438336"/>
                <a:ext cx="140760" cy="13680"/>
              </p14:xfrm>
            </p:contentPart>
          </mc:Choice>
          <mc:Fallback xmlns="">
            <p:pic>
              <p:nvPicPr>
                <p:cNvPr id="113" name="Ink 112">
                  <a:extLst>
                    <a:ext uri="{FF2B5EF4-FFF2-40B4-BE49-F238E27FC236}">
                      <a16:creationId xmlns:a16="http://schemas.microsoft.com/office/drawing/2014/main" id="{D45740F8-4E9D-9986-9B25-593FD71D6B96}"/>
                    </a:ext>
                  </a:extLst>
                </p:cNvPr>
                <p:cNvPicPr/>
                <p:nvPr/>
              </p:nvPicPr>
              <p:blipFill>
                <a:blip r:embed="rId90"/>
                <a:stretch>
                  <a:fillRect/>
                </a:stretch>
              </p:blipFill>
              <p:spPr>
                <a:xfrm>
                  <a:off x="1216763" y="4420336"/>
                  <a:ext cx="17640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4" name="Ink 113">
                  <a:extLst>
                    <a:ext uri="{FF2B5EF4-FFF2-40B4-BE49-F238E27FC236}">
                      <a16:creationId xmlns:a16="http://schemas.microsoft.com/office/drawing/2014/main" id="{AAFAE306-5BAC-B873-EB2A-7DD5CD17A04B}"/>
                    </a:ext>
                  </a:extLst>
                </p14:cNvPr>
                <p14:cNvContentPartPr/>
                <p14:nvPr/>
              </p14:nvContentPartPr>
              <p14:xfrm>
                <a:off x="1499003" y="4300456"/>
                <a:ext cx="150840" cy="172440"/>
              </p14:xfrm>
            </p:contentPart>
          </mc:Choice>
          <mc:Fallback xmlns="">
            <p:pic>
              <p:nvPicPr>
                <p:cNvPr id="114" name="Ink 113">
                  <a:extLst>
                    <a:ext uri="{FF2B5EF4-FFF2-40B4-BE49-F238E27FC236}">
                      <a16:creationId xmlns:a16="http://schemas.microsoft.com/office/drawing/2014/main" id="{AAFAE306-5BAC-B873-EB2A-7DD5CD17A04B}"/>
                    </a:ext>
                  </a:extLst>
                </p:cNvPr>
                <p:cNvPicPr/>
                <p:nvPr/>
              </p:nvPicPr>
              <p:blipFill>
                <a:blip r:embed="rId92"/>
                <a:stretch>
                  <a:fillRect/>
                </a:stretch>
              </p:blipFill>
              <p:spPr>
                <a:xfrm>
                  <a:off x="1481003" y="4282816"/>
                  <a:ext cx="18648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5" name="Ink 114">
                  <a:extLst>
                    <a:ext uri="{FF2B5EF4-FFF2-40B4-BE49-F238E27FC236}">
                      <a16:creationId xmlns:a16="http://schemas.microsoft.com/office/drawing/2014/main" id="{A71A7795-935E-C258-A05D-326BFC9F6B09}"/>
                    </a:ext>
                  </a:extLst>
                </p14:cNvPr>
                <p14:cNvContentPartPr/>
                <p14:nvPr/>
              </p14:nvContentPartPr>
              <p14:xfrm>
                <a:off x="1597643" y="4359856"/>
                <a:ext cx="65520" cy="247320"/>
              </p14:xfrm>
            </p:contentPart>
          </mc:Choice>
          <mc:Fallback xmlns="">
            <p:pic>
              <p:nvPicPr>
                <p:cNvPr id="115" name="Ink 114">
                  <a:extLst>
                    <a:ext uri="{FF2B5EF4-FFF2-40B4-BE49-F238E27FC236}">
                      <a16:creationId xmlns:a16="http://schemas.microsoft.com/office/drawing/2014/main" id="{A71A7795-935E-C258-A05D-326BFC9F6B09}"/>
                    </a:ext>
                  </a:extLst>
                </p:cNvPr>
                <p:cNvPicPr/>
                <p:nvPr/>
              </p:nvPicPr>
              <p:blipFill>
                <a:blip r:embed="rId94"/>
                <a:stretch>
                  <a:fillRect/>
                </a:stretch>
              </p:blipFill>
              <p:spPr>
                <a:xfrm>
                  <a:off x="1580003" y="4342216"/>
                  <a:ext cx="101160" cy="282960"/>
                </a:xfrm>
                <a:prstGeom prst="rect">
                  <a:avLst/>
                </a:prstGeom>
              </p:spPr>
            </p:pic>
          </mc:Fallback>
        </mc:AlternateContent>
      </p:grpSp>
      <p:grpSp>
        <p:nvGrpSpPr>
          <p:cNvPr id="174" name="Group 173">
            <a:extLst>
              <a:ext uri="{FF2B5EF4-FFF2-40B4-BE49-F238E27FC236}">
                <a16:creationId xmlns:a16="http://schemas.microsoft.com/office/drawing/2014/main" id="{7338ABAE-5B3D-34B0-27B8-AD2004D7DCB1}"/>
              </a:ext>
            </a:extLst>
          </p:cNvPr>
          <p:cNvGrpSpPr/>
          <p:nvPr/>
        </p:nvGrpSpPr>
        <p:grpSpPr>
          <a:xfrm>
            <a:off x="2236643" y="2937496"/>
            <a:ext cx="6632280" cy="1918440"/>
            <a:chOff x="2236643" y="2937496"/>
            <a:chExt cx="6632280" cy="1918440"/>
          </a:xfrm>
        </p:grpSpPr>
        <mc:AlternateContent xmlns:mc="http://schemas.openxmlformats.org/markup-compatibility/2006" xmlns:p14="http://schemas.microsoft.com/office/powerpoint/2010/main">
          <mc:Choice Requires="p14">
            <p:contentPart p14:bwMode="auto" r:id="rId95">
              <p14:nvContentPartPr>
                <p14:cNvPr id="118" name="Ink 117">
                  <a:extLst>
                    <a:ext uri="{FF2B5EF4-FFF2-40B4-BE49-F238E27FC236}">
                      <a16:creationId xmlns:a16="http://schemas.microsoft.com/office/drawing/2014/main" id="{D4602AFA-827E-F7EB-4C83-D0DE8C184B42}"/>
                    </a:ext>
                  </a:extLst>
                </p14:cNvPr>
                <p14:cNvContentPartPr/>
                <p14:nvPr/>
              </p14:nvContentPartPr>
              <p14:xfrm>
                <a:off x="2567843" y="2937496"/>
                <a:ext cx="168480" cy="266040"/>
              </p14:xfrm>
            </p:contentPart>
          </mc:Choice>
          <mc:Fallback xmlns="">
            <p:pic>
              <p:nvPicPr>
                <p:cNvPr id="118" name="Ink 117">
                  <a:extLst>
                    <a:ext uri="{FF2B5EF4-FFF2-40B4-BE49-F238E27FC236}">
                      <a16:creationId xmlns:a16="http://schemas.microsoft.com/office/drawing/2014/main" id="{D4602AFA-827E-F7EB-4C83-D0DE8C184B42}"/>
                    </a:ext>
                  </a:extLst>
                </p:cNvPr>
                <p:cNvPicPr/>
                <p:nvPr/>
              </p:nvPicPr>
              <p:blipFill>
                <a:blip r:embed="rId96"/>
                <a:stretch>
                  <a:fillRect/>
                </a:stretch>
              </p:blipFill>
              <p:spPr>
                <a:xfrm>
                  <a:off x="2550203" y="2919856"/>
                  <a:ext cx="20412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19" name="Ink 118">
                  <a:extLst>
                    <a:ext uri="{FF2B5EF4-FFF2-40B4-BE49-F238E27FC236}">
                      <a16:creationId xmlns:a16="http://schemas.microsoft.com/office/drawing/2014/main" id="{CA33B86F-F93E-C155-FE34-7E69F5FD5A24}"/>
                    </a:ext>
                  </a:extLst>
                </p14:cNvPr>
                <p14:cNvContentPartPr/>
                <p14:nvPr/>
              </p14:nvContentPartPr>
              <p14:xfrm>
                <a:off x="2813723" y="3029656"/>
                <a:ext cx="128520" cy="163080"/>
              </p14:xfrm>
            </p:contentPart>
          </mc:Choice>
          <mc:Fallback xmlns="">
            <p:pic>
              <p:nvPicPr>
                <p:cNvPr id="119" name="Ink 118">
                  <a:extLst>
                    <a:ext uri="{FF2B5EF4-FFF2-40B4-BE49-F238E27FC236}">
                      <a16:creationId xmlns:a16="http://schemas.microsoft.com/office/drawing/2014/main" id="{CA33B86F-F93E-C155-FE34-7E69F5FD5A24}"/>
                    </a:ext>
                  </a:extLst>
                </p:cNvPr>
                <p:cNvPicPr/>
                <p:nvPr/>
              </p:nvPicPr>
              <p:blipFill>
                <a:blip r:embed="rId98"/>
                <a:stretch>
                  <a:fillRect/>
                </a:stretch>
              </p:blipFill>
              <p:spPr>
                <a:xfrm>
                  <a:off x="2795723" y="3011656"/>
                  <a:ext cx="16416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20" name="Ink 119">
                  <a:extLst>
                    <a:ext uri="{FF2B5EF4-FFF2-40B4-BE49-F238E27FC236}">
                      <a16:creationId xmlns:a16="http://schemas.microsoft.com/office/drawing/2014/main" id="{D44876C4-6F73-C333-BE23-039E67BD7CC2}"/>
                    </a:ext>
                  </a:extLst>
                </p14:cNvPr>
                <p14:cNvContentPartPr/>
                <p14:nvPr/>
              </p14:nvContentPartPr>
              <p14:xfrm>
                <a:off x="2946203" y="3030736"/>
                <a:ext cx="134640" cy="143280"/>
              </p14:xfrm>
            </p:contentPart>
          </mc:Choice>
          <mc:Fallback xmlns="">
            <p:pic>
              <p:nvPicPr>
                <p:cNvPr id="120" name="Ink 119">
                  <a:extLst>
                    <a:ext uri="{FF2B5EF4-FFF2-40B4-BE49-F238E27FC236}">
                      <a16:creationId xmlns:a16="http://schemas.microsoft.com/office/drawing/2014/main" id="{D44876C4-6F73-C333-BE23-039E67BD7CC2}"/>
                    </a:ext>
                  </a:extLst>
                </p:cNvPr>
                <p:cNvPicPr/>
                <p:nvPr/>
              </p:nvPicPr>
              <p:blipFill>
                <a:blip r:embed="rId100"/>
                <a:stretch>
                  <a:fillRect/>
                </a:stretch>
              </p:blipFill>
              <p:spPr>
                <a:xfrm>
                  <a:off x="2928203" y="3013096"/>
                  <a:ext cx="1702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1" name="Ink 120">
                  <a:extLst>
                    <a:ext uri="{FF2B5EF4-FFF2-40B4-BE49-F238E27FC236}">
                      <a16:creationId xmlns:a16="http://schemas.microsoft.com/office/drawing/2014/main" id="{0BC1C87F-65C6-DEF4-91A5-CDA2C1C4C79C}"/>
                    </a:ext>
                  </a:extLst>
                </p14:cNvPr>
                <p14:cNvContentPartPr/>
                <p14:nvPr/>
              </p14:nvContentPartPr>
              <p14:xfrm>
                <a:off x="3726323" y="3037936"/>
                <a:ext cx="138600" cy="20160"/>
              </p14:xfrm>
            </p:contentPart>
          </mc:Choice>
          <mc:Fallback xmlns="">
            <p:pic>
              <p:nvPicPr>
                <p:cNvPr id="121" name="Ink 120">
                  <a:extLst>
                    <a:ext uri="{FF2B5EF4-FFF2-40B4-BE49-F238E27FC236}">
                      <a16:creationId xmlns:a16="http://schemas.microsoft.com/office/drawing/2014/main" id="{0BC1C87F-65C6-DEF4-91A5-CDA2C1C4C79C}"/>
                    </a:ext>
                  </a:extLst>
                </p:cNvPr>
                <p:cNvPicPr/>
                <p:nvPr/>
              </p:nvPicPr>
              <p:blipFill>
                <a:blip r:embed="rId102"/>
                <a:stretch>
                  <a:fillRect/>
                </a:stretch>
              </p:blipFill>
              <p:spPr>
                <a:xfrm>
                  <a:off x="3708683" y="3019936"/>
                  <a:ext cx="1742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5" name="Ink 124">
                  <a:extLst>
                    <a:ext uri="{FF2B5EF4-FFF2-40B4-BE49-F238E27FC236}">
                      <a16:creationId xmlns:a16="http://schemas.microsoft.com/office/drawing/2014/main" id="{7DCBB67C-8F9A-248A-3122-07887F114345}"/>
                    </a:ext>
                  </a:extLst>
                </p14:cNvPr>
                <p14:cNvContentPartPr/>
                <p14:nvPr/>
              </p14:nvContentPartPr>
              <p14:xfrm>
                <a:off x="2236643" y="3263296"/>
                <a:ext cx="2440440" cy="1592640"/>
              </p14:xfrm>
            </p:contentPart>
          </mc:Choice>
          <mc:Fallback xmlns="">
            <p:pic>
              <p:nvPicPr>
                <p:cNvPr id="125" name="Ink 124">
                  <a:extLst>
                    <a:ext uri="{FF2B5EF4-FFF2-40B4-BE49-F238E27FC236}">
                      <a16:creationId xmlns:a16="http://schemas.microsoft.com/office/drawing/2014/main" id="{7DCBB67C-8F9A-248A-3122-07887F114345}"/>
                    </a:ext>
                  </a:extLst>
                </p:cNvPr>
                <p:cNvPicPr/>
                <p:nvPr/>
              </p:nvPicPr>
              <p:blipFill>
                <a:blip r:embed="rId106"/>
                <a:stretch>
                  <a:fillRect/>
                </a:stretch>
              </p:blipFill>
              <p:spPr>
                <a:xfrm>
                  <a:off x="2218643" y="3245656"/>
                  <a:ext cx="2476080" cy="16282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26" name="Ink 125">
                  <a:extLst>
                    <a:ext uri="{FF2B5EF4-FFF2-40B4-BE49-F238E27FC236}">
                      <a16:creationId xmlns:a16="http://schemas.microsoft.com/office/drawing/2014/main" id="{DF5AC1A5-3972-D557-9457-5E4977CA8DBE}"/>
                    </a:ext>
                  </a:extLst>
                </p14:cNvPr>
                <p14:cNvContentPartPr/>
                <p14:nvPr/>
              </p14:nvContentPartPr>
              <p14:xfrm>
                <a:off x="3376403" y="3444736"/>
                <a:ext cx="73800" cy="1392120"/>
              </p14:xfrm>
            </p:contentPart>
          </mc:Choice>
          <mc:Fallback xmlns="">
            <p:pic>
              <p:nvPicPr>
                <p:cNvPr id="126" name="Ink 125">
                  <a:extLst>
                    <a:ext uri="{FF2B5EF4-FFF2-40B4-BE49-F238E27FC236}">
                      <a16:creationId xmlns:a16="http://schemas.microsoft.com/office/drawing/2014/main" id="{DF5AC1A5-3972-D557-9457-5E4977CA8DBE}"/>
                    </a:ext>
                  </a:extLst>
                </p:cNvPr>
                <p:cNvPicPr/>
                <p:nvPr/>
              </p:nvPicPr>
              <p:blipFill>
                <a:blip r:embed="rId108"/>
                <a:stretch>
                  <a:fillRect/>
                </a:stretch>
              </p:blipFill>
              <p:spPr>
                <a:xfrm>
                  <a:off x="3358763" y="3426736"/>
                  <a:ext cx="109440" cy="142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7" name="Ink 126">
                  <a:extLst>
                    <a:ext uri="{FF2B5EF4-FFF2-40B4-BE49-F238E27FC236}">
                      <a16:creationId xmlns:a16="http://schemas.microsoft.com/office/drawing/2014/main" id="{79435760-8D29-63BA-725D-E7C2FFAB281C}"/>
                    </a:ext>
                  </a:extLst>
                </p14:cNvPr>
                <p14:cNvContentPartPr/>
                <p14:nvPr/>
              </p14:nvContentPartPr>
              <p14:xfrm>
                <a:off x="2357603" y="4098856"/>
                <a:ext cx="2358720" cy="63720"/>
              </p14:xfrm>
            </p:contentPart>
          </mc:Choice>
          <mc:Fallback xmlns="">
            <p:pic>
              <p:nvPicPr>
                <p:cNvPr id="127" name="Ink 126">
                  <a:extLst>
                    <a:ext uri="{FF2B5EF4-FFF2-40B4-BE49-F238E27FC236}">
                      <a16:creationId xmlns:a16="http://schemas.microsoft.com/office/drawing/2014/main" id="{79435760-8D29-63BA-725D-E7C2FFAB281C}"/>
                    </a:ext>
                  </a:extLst>
                </p:cNvPr>
                <p:cNvPicPr/>
                <p:nvPr/>
              </p:nvPicPr>
              <p:blipFill>
                <a:blip r:embed="rId110"/>
                <a:stretch>
                  <a:fillRect/>
                </a:stretch>
              </p:blipFill>
              <p:spPr>
                <a:xfrm>
                  <a:off x="2339963" y="4080856"/>
                  <a:ext cx="23943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8" name="Ink 127">
                  <a:extLst>
                    <a:ext uri="{FF2B5EF4-FFF2-40B4-BE49-F238E27FC236}">
                      <a16:creationId xmlns:a16="http://schemas.microsoft.com/office/drawing/2014/main" id="{9968FA84-D64A-BD5B-1403-CDA3491AEF29}"/>
                    </a:ext>
                  </a:extLst>
                </p14:cNvPr>
                <p14:cNvContentPartPr/>
                <p14:nvPr/>
              </p14:nvContentPartPr>
              <p14:xfrm>
                <a:off x="2480003" y="3623656"/>
                <a:ext cx="45360" cy="246600"/>
              </p14:xfrm>
            </p:contentPart>
          </mc:Choice>
          <mc:Fallback xmlns="">
            <p:pic>
              <p:nvPicPr>
                <p:cNvPr id="128" name="Ink 127">
                  <a:extLst>
                    <a:ext uri="{FF2B5EF4-FFF2-40B4-BE49-F238E27FC236}">
                      <a16:creationId xmlns:a16="http://schemas.microsoft.com/office/drawing/2014/main" id="{9968FA84-D64A-BD5B-1403-CDA3491AEF29}"/>
                    </a:ext>
                  </a:extLst>
                </p:cNvPr>
                <p:cNvPicPr/>
                <p:nvPr/>
              </p:nvPicPr>
              <p:blipFill>
                <a:blip r:embed="rId112"/>
                <a:stretch>
                  <a:fillRect/>
                </a:stretch>
              </p:blipFill>
              <p:spPr>
                <a:xfrm>
                  <a:off x="2462363" y="3606016"/>
                  <a:ext cx="81000" cy="2822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039079DB-29D1-032A-DE5E-BA0B7DB5E794}"/>
                    </a:ext>
                  </a:extLst>
                </p14:cNvPr>
                <p14:cNvContentPartPr/>
                <p14:nvPr/>
              </p14:nvContentPartPr>
              <p14:xfrm>
                <a:off x="2661083" y="3647056"/>
                <a:ext cx="154800" cy="212400"/>
              </p14:xfrm>
            </p:contentPart>
          </mc:Choice>
          <mc:Fallback xmlns="">
            <p:pic>
              <p:nvPicPr>
                <p:cNvPr id="129" name="Ink 128">
                  <a:extLst>
                    <a:ext uri="{FF2B5EF4-FFF2-40B4-BE49-F238E27FC236}">
                      <a16:creationId xmlns:a16="http://schemas.microsoft.com/office/drawing/2014/main" id="{039079DB-29D1-032A-DE5E-BA0B7DB5E794}"/>
                    </a:ext>
                  </a:extLst>
                </p:cNvPr>
                <p:cNvPicPr/>
                <p:nvPr/>
              </p:nvPicPr>
              <p:blipFill>
                <a:blip r:embed="rId114"/>
                <a:stretch>
                  <a:fillRect/>
                </a:stretch>
              </p:blipFill>
              <p:spPr>
                <a:xfrm>
                  <a:off x="2643443" y="3629056"/>
                  <a:ext cx="19044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22BBB4CB-AB7B-EB9F-2864-0A8DA9605BBD}"/>
                    </a:ext>
                  </a:extLst>
                </p14:cNvPr>
                <p14:cNvContentPartPr/>
                <p14:nvPr/>
              </p14:nvContentPartPr>
              <p14:xfrm>
                <a:off x="2688083" y="3614656"/>
                <a:ext cx="137160" cy="104400"/>
              </p14:xfrm>
            </p:contentPart>
          </mc:Choice>
          <mc:Fallback xmlns="">
            <p:pic>
              <p:nvPicPr>
                <p:cNvPr id="130" name="Ink 129">
                  <a:extLst>
                    <a:ext uri="{FF2B5EF4-FFF2-40B4-BE49-F238E27FC236}">
                      <a16:creationId xmlns:a16="http://schemas.microsoft.com/office/drawing/2014/main" id="{22BBB4CB-AB7B-EB9F-2864-0A8DA9605BBD}"/>
                    </a:ext>
                  </a:extLst>
                </p:cNvPr>
                <p:cNvPicPr/>
                <p:nvPr/>
              </p:nvPicPr>
              <p:blipFill>
                <a:blip r:embed="rId116"/>
                <a:stretch>
                  <a:fillRect/>
                </a:stretch>
              </p:blipFill>
              <p:spPr>
                <a:xfrm>
                  <a:off x="2670083" y="3597016"/>
                  <a:ext cx="1728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1A7C88C2-B303-BC62-FB59-ABAD49182DFD}"/>
                    </a:ext>
                  </a:extLst>
                </p14:cNvPr>
                <p14:cNvContentPartPr/>
                <p14:nvPr/>
              </p14:nvContentPartPr>
              <p14:xfrm>
                <a:off x="2905523" y="3775936"/>
                <a:ext cx="85680" cy="142560"/>
              </p14:xfrm>
            </p:contentPart>
          </mc:Choice>
          <mc:Fallback xmlns="">
            <p:pic>
              <p:nvPicPr>
                <p:cNvPr id="131" name="Ink 130">
                  <a:extLst>
                    <a:ext uri="{FF2B5EF4-FFF2-40B4-BE49-F238E27FC236}">
                      <a16:creationId xmlns:a16="http://schemas.microsoft.com/office/drawing/2014/main" id="{1A7C88C2-B303-BC62-FB59-ABAD49182DFD}"/>
                    </a:ext>
                  </a:extLst>
                </p:cNvPr>
                <p:cNvPicPr/>
                <p:nvPr/>
              </p:nvPicPr>
              <p:blipFill>
                <a:blip r:embed="rId118"/>
                <a:stretch>
                  <a:fillRect/>
                </a:stretch>
              </p:blipFill>
              <p:spPr>
                <a:xfrm>
                  <a:off x="2887523" y="3757936"/>
                  <a:ext cx="12132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2" name="Ink 131">
                  <a:extLst>
                    <a:ext uri="{FF2B5EF4-FFF2-40B4-BE49-F238E27FC236}">
                      <a16:creationId xmlns:a16="http://schemas.microsoft.com/office/drawing/2014/main" id="{B6D036BB-906A-4CA4-1678-D7412313AD23}"/>
                    </a:ext>
                  </a:extLst>
                </p14:cNvPr>
                <p14:cNvContentPartPr/>
                <p14:nvPr/>
              </p14:nvContentPartPr>
              <p14:xfrm>
                <a:off x="3021803" y="3776656"/>
                <a:ext cx="81720" cy="92160"/>
              </p14:xfrm>
            </p:contentPart>
          </mc:Choice>
          <mc:Fallback xmlns="">
            <p:pic>
              <p:nvPicPr>
                <p:cNvPr id="132" name="Ink 131">
                  <a:extLst>
                    <a:ext uri="{FF2B5EF4-FFF2-40B4-BE49-F238E27FC236}">
                      <a16:creationId xmlns:a16="http://schemas.microsoft.com/office/drawing/2014/main" id="{B6D036BB-906A-4CA4-1678-D7412313AD23}"/>
                    </a:ext>
                  </a:extLst>
                </p:cNvPr>
                <p:cNvPicPr/>
                <p:nvPr/>
              </p:nvPicPr>
              <p:blipFill>
                <a:blip r:embed="rId120"/>
                <a:stretch>
                  <a:fillRect/>
                </a:stretch>
              </p:blipFill>
              <p:spPr>
                <a:xfrm>
                  <a:off x="3003803" y="3759016"/>
                  <a:ext cx="1173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3" name="Ink 132">
                  <a:extLst>
                    <a:ext uri="{FF2B5EF4-FFF2-40B4-BE49-F238E27FC236}">
                      <a16:creationId xmlns:a16="http://schemas.microsoft.com/office/drawing/2014/main" id="{E064CF98-5167-F219-663D-560B9BBF86E7}"/>
                    </a:ext>
                  </a:extLst>
                </p14:cNvPr>
                <p14:cNvContentPartPr/>
                <p14:nvPr/>
              </p14:nvContentPartPr>
              <p14:xfrm>
                <a:off x="3107483" y="3628696"/>
                <a:ext cx="185040" cy="93960"/>
              </p14:xfrm>
            </p:contentPart>
          </mc:Choice>
          <mc:Fallback xmlns="">
            <p:pic>
              <p:nvPicPr>
                <p:cNvPr id="133" name="Ink 132">
                  <a:extLst>
                    <a:ext uri="{FF2B5EF4-FFF2-40B4-BE49-F238E27FC236}">
                      <a16:creationId xmlns:a16="http://schemas.microsoft.com/office/drawing/2014/main" id="{E064CF98-5167-F219-663D-560B9BBF86E7}"/>
                    </a:ext>
                  </a:extLst>
                </p:cNvPr>
                <p:cNvPicPr/>
                <p:nvPr/>
              </p:nvPicPr>
              <p:blipFill>
                <a:blip r:embed="rId122"/>
                <a:stretch>
                  <a:fillRect/>
                </a:stretch>
              </p:blipFill>
              <p:spPr>
                <a:xfrm>
                  <a:off x="3089483" y="3611056"/>
                  <a:ext cx="22068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34" name="Ink 133">
                  <a:extLst>
                    <a:ext uri="{FF2B5EF4-FFF2-40B4-BE49-F238E27FC236}">
                      <a16:creationId xmlns:a16="http://schemas.microsoft.com/office/drawing/2014/main" id="{8F994EC0-DFB0-7EBB-97BE-22EFBDA53C81}"/>
                    </a:ext>
                  </a:extLst>
                </p14:cNvPr>
                <p14:cNvContentPartPr/>
                <p14:nvPr/>
              </p14:nvContentPartPr>
              <p14:xfrm>
                <a:off x="2315483" y="4475056"/>
                <a:ext cx="88200" cy="24120"/>
              </p14:xfrm>
            </p:contentPart>
          </mc:Choice>
          <mc:Fallback xmlns="">
            <p:pic>
              <p:nvPicPr>
                <p:cNvPr id="134" name="Ink 133">
                  <a:extLst>
                    <a:ext uri="{FF2B5EF4-FFF2-40B4-BE49-F238E27FC236}">
                      <a16:creationId xmlns:a16="http://schemas.microsoft.com/office/drawing/2014/main" id="{8F994EC0-DFB0-7EBB-97BE-22EFBDA53C81}"/>
                    </a:ext>
                  </a:extLst>
                </p:cNvPr>
                <p:cNvPicPr/>
                <p:nvPr/>
              </p:nvPicPr>
              <p:blipFill>
                <a:blip r:embed="rId124"/>
                <a:stretch>
                  <a:fillRect/>
                </a:stretch>
              </p:blipFill>
              <p:spPr>
                <a:xfrm>
                  <a:off x="2297483" y="4457056"/>
                  <a:ext cx="12384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5" name="Ink 134">
                  <a:extLst>
                    <a:ext uri="{FF2B5EF4-FFF2-40B4-BE49-F238E27FC236}">
                      <a16:creationId xmlns:a16="http://schemas.microsoft.com/office/drawing/2014/main" id="{5130DC3E-A909-BDB2-8F76-81DDC3796969}"/>
                    </a:ext>
                  </a:extLst>
                </p14:cNvPr>
                <p14:cNvContentPartPr/>
                <p14:nvPr/>
              </p14:nvContentPartPr>
              <p14:xfrm>
                <a:off x="2573603" y="4374256"/>
                <a:ext cx="7200" cy="243720"/>
              </p14:xfrm>
            </p:contentPart>
          </mc:Choice>
          <mc:Fallback xmlns="">
            <p:pic>
              <p:nvPicPr>
                <p:cNvPr id="135" name="Ink 134">
                  <a:extLst>
                    <a:ext uri="{FF2B5EF4-FFF2-40B4-BE49-F238E27FC236}">
                      <a16:creationId xmlns:a16="http://schemas.microsoft.com/office/drawing/2014/main" id="{5130DC3E-A909-BDB2-8F76-81DDC3796969}"/>
                    </a:ext>
                  </a:extLst>
                </p:cNvPr>
                <p:cNvPicPr/>
                <p:nvPr/>
              </p:nvPicPr>
              <p:blipFill>
                <a:blip r:embed="rId126"/>
                <a:stretch>
                  <a:fillRect/>
                </a:stretch>
              </p:blipFill>
              <p:spPr>
                <a:xfrm>
                  <a:off x="2555963" y="4356616"/>
                  <a:ext cx="4284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36" name="Ink 135">
                  <a:extLst>
                    <a:ext uri="{FF2B5EF4-FFF2-40B4-BE49-F238E27FC236}">
                      <a16:creationId xmlns:a16="http://schemas.microsoft.com/office/drawing/2014/main" id="{AA7D5732-96B9-32DF-0353-26F321FF604D}"/>
                    </a:ext>
                  </a:extLst>
                </p14:cNvPr>
                <p14:cNvContentPartPr/>
                <p14:nvPr/>
              </p14:nvContentPartPr>
              <p14:xfrm>
                <a:off x="2646323" y="4385776"/>
                <a:ext cx="187560" cy="164880"/>
              </p14:xfrm>
            </p:contentPart>
          </mc:Choice>
          <mc:Fallback xmlns="">
            <p:pic>
              <p:nvPicPr>
                <p:cNvPr id="136" name="Ink 135">
                  <a:extLst>
                    <a:ext uri="{FF2B5EF4-FFF2-40B4-BE49-F238E27FC236}">
                      <a16:creationId xmlns:a16="http://schemas.microsoft.com/office/drawing/2014/main" id="{AA7D5732-96B9-32DF-0353-26F321FF604D}"/>
                    </a:ext>
                  </a:extLst>
                </p:cNvPr>
                <p:cNvPicPr/>
                <p:nvPr/>
              </p:nvPicPr>
              <p:blipFill>
                <a:blip r:embed="rId128"/>
                <a:stretch>
                  <a:fillRect/>
                </a:stretch>
              </p:blipFill>
              <p:spPr>
                <a:xfrm>
                  <a:off x="2628323" y="4368136"/>
                  <a:ext cx="22320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37" name="Ink 136">
                  <a:extLst>
                    <a:ext uri="{FF2B5EF4-FFF2-40B4-BE49-F238E27FC236}">
                      <a16:creationId xmlns:a16="http://schemas.microsoft.com/office/drawing/2014/main" id="{A4C012C4-7043-E084-998F-B30A2C575F82}"/>
                    </a:ext>
                  </a:extLst>
                </p14:cNvPr>
                <p14:cNvContentPartPr/>
                <p14:nvPr/>
              </p14:nvContentPartPr>
              <p14:xfrm>
                <a:off x="2920643" y="4451296"/>
                <a:ext cx="114480" cy="143640"/>
              </p14:xfrm>
            </p:contentPart>
          </mc:Choice>
          <mc:Fallback xmlns="">
            <p:pic>
              <p:nvPicPr>
                <p:cNvPr id="137" name="Ink 136">
                  <a:extLst>
                    <a:ext uri="{FF2B5EF4-FFF2-40B4-BE49-F238E27FC236}">
                      <a16:creationId xmlns:a16="http://schemas.microsoft.com/office/drawing/2014/main" id="{A4C012C4-7043-E084-998F-B30A2C575F82}"/>
                    </a:ext>
                  </a:extLst>
                </p:cNvPr>
                <p:cNvPicPr/>
                <p:nvPr/>
              </p:nvPicPr>
              <p:blipFill>
                <a:blip r:embed="rId130"/>
                <a:stretch>
                  <a:fillRect/>
                </a:stretch>
              </p:blipFill>
              <p:spPr>
                <a:xfrm>
                  <a:off x="2903003" y="4433656"/>
                  <a:ext cx="15012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38" name="Ink 137">
                  <a:extLst>
                    <a:ext uri="{FF2B5EF4-FFF2-40B4-BE49-F238E27FC236}">
                      <a16:creationId xmlns:a16="http://schemas.microsoft.com/office/drawing/2014/main" id="{EFD5F5A2-B734-F642-B95A-B91C292DD802}"/>
                    </a:ext>
                  </a:extLst>
                </p14:cNvPr>
                <p14:cNvContentPartPr/>
                <p14:nvPr/>
              </p14:nvContentPartPr>
              <p14:xfrm>
                <a:off x="3048083" y="4456696"/>
                <a:ext cx="102600" cy="110880"/>
              </p14:xfrm>
            </p:contentPart>
          </mc:Choice>
          <mc:Fallback xmlns="">
            <p:pic>
              <p:nvPicPr>
                <p:cNvPr id="138" name="Ink 137">
                  <a:extLst>
                    <a:ext uri="{FF2B5EF4-FFF2-40B4-BE49-F238E27FC236}">
                      <a16:creationId xmlns:a16="http://schemas.microsoft.com/office/drawing/2014/main" id="{EFD5F5A2-B734-F642-B95A-B91C292DD802}"/>
                    </a:ext>
                  </a:extLst>
                </p:cNvPr>
                <p:cNvPicPr/>
                <p:nvPr/>
              </p:nvPicPr>
              <p:blipFill>
                <a:blip r:embed="rId132"/>
                <a:stretch>
                  <a:fillRect/>
                </a:stretch>
              </p:blipFill>
              <p:spPr>
                <a:xfrm>
                  <a:off x="3030443" y="4438696"/>
                  <a:ext cx="13824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39" name="Ink 138">
                  <a:extLst>
                    <a:ext uri="{FF2B5EF4-FFF2-40B4-BE49-F238E27FC236}">
                      <a16:creationId xmlns:a16="http://schemas.microsoft.com/office/drawing/2014/main" id="{813D0730-01D1-09E4-D19E-A653CEE01D5B}"/>
                    </a:ext>
                  </a:extLst>
                </p14:cNvPr>
                <p14:cNvContentPartPr/>
                <p14:nvPr/>
              </p14:nvContentPartPr>
              <p14:xfrm>
                <a:off x="3610043" y="3779176"/>
                <a:ext cx="82800" cy="15120"/>
              </p14:xfrm>
            </p:contentPart>
          </mc:Choice>
          <mc:Fallback xmlns="">
            <p:pic>
              <p:nvPicPr>
                <p:cNvPr id="139" name="Ink 138">
                  <a:extLst>
                    <a:ext uri="{FF2B5EF4-FFF2-40B4-BE49-F238E27FC236}">
                      <a16:creationId xmlns:a16="http://schemas.microsoft.com/office/drawing/2014/main" id="{813D0730-01D1-09E4-D19E-A653CEE01D5B}"/>
                    </a:ext>
                  </a:extLst>
                </p:cNvPr>
                <p:cNvPicPr/>
                <p:nvPr/>
              </p:nvPicPr>
              <p:blipFill>
                <a:blip r:embed="rId134"/>
                <a:stretch>
                  <a:fillRect/>
                </a:stretch>
              </p:blipFill>
              <p:spPr>
                <a:xfrm>
                  <a:off x="3592403" y="3761536"/>
                  <a:ext cx="11844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2" name="Ink 141">
                  <a:extLst>
                    <a:ext uri="{FF2B5EF4-FFF2-40B4-BE49-F238E27FC236}">
                      <a16:creationId xmlns:a16="http://schemas.microsoft.com/office/drawing/2014/main" id="{11375332-F401-43B5-92C7-5BCD620BF270}"/>
                    </a:ext>
                  </a:extLst>
                </p14:cNvPr>
                <p14:cNvContentPartPr/>
                <p14:nvPr/>
              </p14:nvContentPartPr>
              <p14:xfrm>
                <a:off x="4236083" y="3719416"/>
                <a:ext cx="97920" cy="151560"/>
              </p14:xfrm>
            </p:contentPart>
          </mc:Choice>
          <mc:Fallback xmlns="">
            <p:pic>
              <p:nvPicPr>
                <p:cNvPr id="142" name="Ink 141">
                  <a:extLst>
                    <a:ext uri="{FF2B5EF4-FFF2-40B4-BE49-F238E27FC236}">
                      <a16:creationId xmlns:a16="http://schemas.microsoft.com/office/drawing/2014/main" id="{11375332-F401-43B5-92C7-5BCD620BF270}"/>
                    </a:ext>
                  </a:extLst>
                </p:cNvPr>
                <p:cNvPicPr/>
                <p:nvPr/>
              </p:nvPicPr>
              <p:blipFill>
                <a:blip r:embed="rId140"/>
                <a:stretch>
                  <a:fillRect/>
                </a:stretch>
              </p:blipFill>
              <p:spPr>
                <a:xfrm>
                  <a:off x="4218083" y="3701416"/>
                  <a:ext cx="1335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43" name="Ink 142">
                  <a:extLst>
                    <a:ext uri="{FF2B5EF4-FFF2-40B4-BE49-F238E27FC236}">
                      <a16:creationId xmlns:a16="http://schemas.microsoft.com/office/drawing/2014/main" id="{8E884C9D-87E1-187F-713C-5CA6267EE456}"/>
                    </a:ext>
                  </a:extLst>
                </p14:cNvPr>
                <p14:cNvContentPartPr/>
                <p14:nvPr/>
              </p14:nvContentPartPr>
              <p14:xfrm>
                <a:off x="4369643" y="3728056"/>
                <a:ext cx="114480" cy="123480"/>
              </p14:xfrm>
            </p:contentPart>
          </mc:Choice>
          <mc:Fallback xmlns="">
            <p:pic>
              <p:nvPicPr>
                <p:cNvPr id="143" name="Ink 142">
                  <a:extLst>
                    <a:ext uri="{FF2B5EF4-FFF2-40B4-BE49-F238E27FC236}">
                      <a16:creationId xmlns:a16="http://schemas.microsoft.com/office/drawing/2014/main" id="{8E884C9D-87E1-187F-713C-5CA6267EE456}"/>
                    </a:ext>
                  </a:extLst>
                </p:cNvPr>
                <p:cNvPicPr/>
                <p:nvPr/>
              </p:nvPicPr>
              <p:blipFill>
                <a:blip r:embed="rId142"/>
                <a:stretch>
                  <a:fillRect/>
                </a:stretch>
              </p:blipFill>
              <p:spPr>
                <a:xfrm>
                  <a:off x="4352003" y="3710416"/>
                  <a:ext cx="15012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45" name="Ink 144">
                  <a:extLst>
                    <a:ext uri="{FF2B5EF4-FFF2-40B4-BE49-F238E27FC236}">
                      <a16:creationId xmlns:a16="http://schemas.microsoft.com/office/drawing/2014/main" id="{35DB0BDA-9D63-5767-0FED-B0F164E57C56}"/>
                    </a:ext>
                  </a:extLst>
                </p14:cNvPr>
                <p14:cNvContentPartPr/>
                <p14:nvPr/>
              </p14:nvContentPartPr>
              <p14:xfrm>
                <a:off x="3576203" y="4488016"/>
                <a:ext cx="146520" cy="28800"/>
              </p14:xfrm>
            </p:contentPart>
          </mc:Choice>
          <mc:Fallback xmlns="">
            <p:pic>
              <p:nvPicPr>
                <p:cNvPr id="145" name="Ink 144">
                  <a:extLst>
                    <a:ext uri="{FF2B5EF4-FFF2-40B4-BE49-F238E27FC236}">
                      <a16:creationId xmlns:a16="http://schemas.microsoft.com/office/drawing/2014/main" id="{35DB0BDA-9D63-5767-0FED-B0F164E57C56}"/>
                    </a:ext>
                  </a:extLst>
                </p:cNvPr>
                <p:cNvPicPr/>
                <p:nvPr/>
              </p:nvPicPr>
              <p:blipFill>
                <a:blip r:embed="rId144"/>
                <a:stretch>
                  <a:fillRect/>
                </a:stretch>
              </p:blipFill>
              <p:spPr>
                <a:xfrm>
                  <a:off x="3558563" y="4470376"/>
                  <a:ext cx="18216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46" name="Ink 145">
                  <a:extLst>
                    <a:ext uri="{FF2B5EF4-FFF2-40B4-BE49-F238E27FC236}">
                      <a16:creationId xmlns:a16="http://schemas.microsoft.com/office/drawing/2014/main" id="{9C3C7555-ED96-8D5A-2873-7D4E4709851D}"/>
                    </a:ext>
                  </a:extLst>
                </p14:cNvPr>
                <p14:cNvContentPartPr/>
                <p14:nvPr/>
              </p14:nvContentPartPr>
              <p14:xfrm>
                <a:off x="3670163" y="4401976"/>
                <a:ext cx="28080" cy="209880"/>
              </p14:xfrm>
            </p:contentPart>
          </mc:Choice>
          <mc:Fallback xmlns="">
            <p:pic>
              <p:nvPicPr>
                <p:cNvPr id="146" name="Ink 145">
                  <a:extLst>
                    <a:ext uri="{FF2B5EF4-FFF2-40B4-BE49-F238E27FC236}">
                      <a16:creationId xmlns:a16="http://schemas.microsoft.com/office/drawing/2014/main" id="{9C3C7555-ED96-8D5A-2873-7D4E4709851D}"/>
                    </a:ext>
                  </a:extLst>
                </p:cNvPr>
                <p:cNvPicPr/>
                <p:nvPr/>
              </p:nvPicPr>
              <p:blipFill>
                <a:blip r:embed="rId146"/>
                <a:stretch>
                  <a:fillRect/>
                </a:stretch>
              </p:blipFill>
              <p:spPr>
                <a:xfrm>
                  <a:off x="3652523" y="4383976"/>
                  <a:ext cx="6372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48" name="Ink 147">
                  <a:extLst>
                    <a:ext uri="{FF2B5EF4-FFF2-40B4-BE49-F238E27FC236}">
                      <a16:creationId xmlns:a16="http://schemas.microsoft.com/office/drawing/2014/main" id="{2462BAE9-D452-DC10-AD7E-091B8D33665D}"/>
                    </a:ext>
                  </a:extLst>
                </p14:cNvPr>
                <p14:cNvContentPartPr/>
                <p14:nvPr/>
              </p14:nvContentPartPr>
              <p14:xfrm>
                <a:off x="3890843" y="4324936"/>
                <a:ext cx="184320" cy="246960"/>
              </p14:xfrm>
            </p:contentPart>
          </mc:Choice>
          <mc:Fallback xmlns="">
            <p:pic>
              <p:nvPicPr>
                <p:cNvPr id="148" name="Ink 147">
                  <a:extLst>
                    <a:ext uri="{FF2B5EF4-FFF2-40B4-BE49-F238E27FC236}">
                      <a16:creationId xmlns:a16="http://schemas.microsoft.com/office/drawing/2014/main" id="{2462BAE9-D452-DC10-AD7E-091B8D33665D}"/>
                    </a:ext>
                  </a:extLst>
                </p:cNvPr>
                <p:cNvPicPr/>
                <p:nvPr/>
              </p:nvPicPr>
              <p:blipFill>
                <a:blip r:embed="rId148"/>
                <a:stretch>
                  <a:fillRect/>
                </a:stretch>
              </p:blipFill>
              <p:spPr>
                <a:xfrm>
                  <a:off x="3873203" y="4307296"/>
                  <a:ext cx="2199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1" name="Ink 150">
                  <a:extLst>
                    <a:ext uri="{FF2B5EF4-FFF2-40B4-BE49-F238E27FC236}">
                      <a16:creationId xmlns:a16="http://schemas.microsoft.com/office/drawing/2014/main" id="{A6E5B000-91D2-70F9-D18D-697C3154FCA9}"/>
                    </a:ext>
                  </a:extLst>
                </p14:cNvPr>
                <p14:cNvContentPartPr/>
                <p14:nvPr/>
              </p14:nvContentPartPr>
              <p14:xfrm>
                <a:off x="4887683" y="4090576"/>
                <a:ext cx="185040" cy="57960"/>
              </p14:xfrm>
            </p:contentPart>
          </mc:Choice>
          <mc:Fallback xmlns="">
            <p:pic>
              <p:nvPicPr>
                <p:cNvPr id="151" name="Ink 150">
                  <a:extLst>
                    <a:ext uri="{FF2B5EF4-FFF2-40B4-BE49-F238E27FC236}">
                      <a16:creationId xmlns:a16="http://schemas.microsoft.com/office/drawing/2014/main" id="{A6E5B000-91D2-70F9-D18D-697C3154FCA9}"/>
                    </a:ext>
                  </a:extLst>
                </p:cNvPr>
                <p:cNvPicPr/>
                <p:nvPr/>
              </p:nvPicPr>
              <p:blipFill>
                <a:blip r:embed="rId154"/>
                <a:stretch>
                  <a:fillRect/>
                </a:stretch>
              </p:blipFill>
              <p:spPr>
                <a:xfrm>
                  <a:off x="4870043" y="4072576"/>
                  <a:ext cx="22068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52" name="Ink 151">
                  <a:extLst>
                    <a:ext uri="{FF2B5EF4-FFF2-40B4-BE49-F238E27FC236}">
                      <a16:creationId xmlns:a16="http://schemas.microsoft.com/office/drawing/2014/main" id="{9D16CED6-E8D3-907A-7DE6-8E6468D609B3}"/>
                    </a:ext>
                  </a:extLst>
                </p14:cNvPr>
                <p14:cNvContentPartPr/>
                <p14:nvPr/>
              </p14:nvContentPartPr>
              <p14:xfrm>
                <a:off x="4968323" y="4182376"/>
                <a:ext cx="144360" cy="14400"/>
              </p14:xfrm>
            </p:contentPart>
          </mc:Choice>
          <mc:Fallback xmlns="">
            <p:pic>
              <p:nvPicPr>
                <p:cNvPr id="152" name="Ink 151">
                  <a:extLst>
                    <a:ext uri="{FF2B5EF4-FFF2-40B4-BE49-F238E27FC236}">
                      <a16:creationId xmlns:a16="http://schemas.microsoft.com/office/drawing/2014/main" id="{9D16CED6-E8D3-907A-7DE6-8E6468D609B3}"/>
                    </a:ext>
                  </a:extLst>
                </p:cNvPr>
                <p:cNvPicPr/>
                <p:nvPr/>
              </p:nvPicPr>
              <p:blipFill>
                <a:blip r:embed="rId156"/>
                <a:stretch>
                  <a:fillRect/>
                </a:stretch>
              </p:blipFill>
              <p:spPr>
                <a:xfrm>
                  <a:off x="4950323" y="4164376"/>
                  <a:ext cx="180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53" name="Ink 152">
                  <a:extLst>
                    <a:ext uri="{FF2B5EF4-FFF2-40B4-BE49-F238E27FC236}">
                      <a16:creationId xmlns:a16="http://schemas.microsoft.com/office/drawing/2014/main" id="{396111A6-B018-E468-36DE-E74F4326C504}"/>
                    </a:ext>
                  </a:extLst>
                </p14:cNvPr>
                <p14:cNvContentPartPr/>
                <p14:nvPr/>
              </p14:nvContentPartPr>
              <p14:xfrm>
                <a:off x="5510843" y="3911296"/>
                <a:ext cx="26640" cy="318600"/>
              </p14:xfrm>
            </p:contentPart>
          </mc:Choice>
          <mc:Fallback xmlns="">
            <p:pic>
              <p:nvPicPr>
                <p:cNvPr id="153" name="Ink 152">
                  <a:extLst>
                    <a:ext uri="{FF2B5EF4-FFF2-40B4-BE49-F238E27FC236}">
                      <a16:creationId xmlns:a16="http://schemas.microsoft.com/office/drawing/2014/main" id="{396111A6-B018-E468-36DE-E74F4326C504}"/>
                    </a:ext>
                  </a:extLst>
                </p:cNvPr>
                <p:cNvPicPr/>
                <p:nvPr/>
              </p:nvPicPr>
              <p:blipFill>
                <a:blip r:embed="rId158"/>
                <a:stretch>
                  <a:fillRect/>
                </a:stretch>
              </p:blipFill>
              <p:spPr>
                <a:xfrm>
                  <a:off x="5493203" y="3893656"/>
                  <a:ext cx="62280" cy="3542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54" name="Ink 153">
                  <a:extLst>
                    <a:ext uri="{FF2B5EF4-FFF2-40B4-BE49-F238E27FC236}">
                      <a16:creationId xmlns:a16="http://schemas.microsoft.com/office/drawing/2014/main" id="{DE31A909-6FCE-977E-1742-BF6D46D1FC8C}"/>
                    </a:ext>
                  </a:extLst>
                </p14:cNvPr>
                <p14:cNvContentPartPr/>
                <p14:nvPr/>
              </p14:nvContentPartPr>
              <p14:xfrm>
                <a:off x="5680043" y="3947296"/>
                <a:ext cx="196200" cy="295560"/>
              </p14:xfrm>
            </p:contentPart>
          </mc:Choice>
          <mc:Fallback xmlns="">
            <p:pic>
              <p:nvPicPr>
                <p:cNvPr id="154" name="Ink 153">
                  <a:extLst>
                    <a:ext uri="{FF2B5EF4-FFF2-40B4-BE49-F238E27FC236}">
                      <a16:creationId xmlns:a16="http://schemas.microsoft.com/office/drawing/2014/main" id="{DE31A909-6FCE-977E-1742-BF6D46D1FC8C}"/>
                    </a:ext>
                  </a:extLst>
                </p:cNvPr>
                <p:cNvPicPr/>
                <p:nvPr/>
              </p:nvPicPr>
              <p:blipFill>
                <a:blip r:embed="rId160"/>
                <a:stretch>
                  <a:fillRect/>
                </a:stretch>
              </p:blipFill>
              <p:spPr>
                <a:xfrm>
                  <a:off x="5662043" y="3929656"/>
                  <a:ext cx="231840" cy="3312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55" name="Ink 154">
                  <a:extLst>
                    <a:ext uri="{FF2B5EF4-FFF2-40B4-BE49-F238E27FC236}">
                      <a16:creationId xmlns:a16="http://schemas.microsoft.com/office/drawing/2014/main" id="{DA49DA70-14A3-9E34-915C-0333204B67C1}"/>
                    </a:ext>
                  </a:extLst>
                </p14:cNvPr>
                <p14:cNvContentPartPr/>
                <p14:nvPr/>
              </p14:nvContentPartPr>
              <p14:xfrm>
                <a:off x="5714603" y="3928576"/>
                <a:ext cx="165960" cy="82440"/>
              </p14:xfrm>
            </p:contentPart>
          </mc:Choice>
          <mc:Fallback xmlns="">
            <p:pic>
              <p:nvPicPr>
                <p:cNvPr id="155" name="Ink 154">
                  <a:extLst>
                    <a:ext uri="{FF2B5EF4-FFF2-40B4-BE49-F238E27FC236}">
                      <a16:creationId xmlns:a16="http://schemas.microsoft.com/office/drawing/2014/main" id="{DA49DA70-14A3-9E34-915C-0333204B67C1}"/>
                    </a:ext>
                  </a:extLst>
                </p:cNvPr>
                <p:cNvPicPr/>
                <p:nvPr/>
              </p:nvPicPr>
              <p:blipFill>
                <a:blip r:embed="rId162"/>
                <a:stretch>
                  <a:fillRect/>
                </a:stretch>
              </p:blipFill>
              <p:spPr>
                <a:xfrm>
                  <a:off x="5696603" y="3910936"/>
                  <a:ext cx="20160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56" name="Ink 155">
                  <a:extLst>
                    <a:ext uri="{FF2B5EF4-FFF2-40B4-BE49-F238E27FC236}">
                      <a16:creationId xmlns:a16="http://schemas.microsoft.com/office/drawing/2014/main" id="{ED916B1D-7EA0-3FF2-BBD9-274B4E0076F9}"/>
                    </a:ext>
                  </a:extLst>
                </p14:cNvPr>
                <p14:cNvContentPartPr/>
                <p14:nvPr/>
              </p14:nvContentPartPr>
              <p14:xfrm>
                <a:off x="6001523" y="4114696"/>
                <a:ext cx="162360" cy="182520"/>
              </p14:xfrm>
            </p:contentPart>
          </mc:Choice>
          <mc:Fallback xmlns="">
            <p:pic>
              <p:nvPicPr>
                <p:cNvPr id="156" name="Ink 155">
                  <a:extLst>
                    <a:ext uri="{FF2B5EF4-FFF2-40B4-BE49-F238E27FC236}">
                      <a16:creationId xmlns:a16="http://schemas.microsoft.com/office/drawing/2014/main" id="{ED916B1D-7EA0-3FF2-BBD9-274B4E0076F9}"/>
                    </a:ext>
                  </a:extLst>
                </p:cNvPr>
                <p:cNvPicPr/>
                <p:nvPr/>
              </p:nvPicPr>
              <p:blipFill>
                <a:blip r:embed="rId164"/>
                <a:stretch>
                  <a:fillRect/>
                </a:stretch>
              </p:blipFill>
              <p:spPr>
                <a:xfrm>
                  <a:off x="5983883" y="4097056"/>
                  <a:ext cx="19800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57" name="Ink 156">
                  <a:extLst>
                    <a:ext uri="{FF2B5EF4-FFF2-40B4-BE49-F238E27FC236}">
                      <a16:creationId xmlns:a16="http://schemas.microsoft.com/office/drawing/2014/main" id="{DA28E978-F512-89E4-5534-4934BFFF85F6}"/>
                    </a:ext>
                  </a:extLst>
                </p14:cNvPr>
                <p14:cNvContentPartPr/>
                <p14:nvPr/>
              </p14:nvContentPartPr>
              <p14:xfrm>
                <a:off x="6181883" y="4103176"/>
                <a:ext cx="123840" cy="105120"/>
              </p14:xfrm>
            </p:contentPart>
          </mc:Choice>
          <mc:Fallback xmlns="">
            <p:pic>
              <p:nvPicPr>
                <p:cNvPr id="157" name="Ink 156">
                  <a:extLst>
                    <a:ext uri="{FF2B5EF4-FFF2-40B4-BE49-F238E27FC236}">
                      <a16:creationId xmlns:a16="http://schemas.microsoft.com/office/drawing/2014/main" id="{DA28E978-F512-89E4-5534-4934BFFF85F6}"/>
                    </a:ext>
                  </a:extLst>
                </p:cNvPr>
                <p:cNvPicPr/>
                <p:nvPr/>
              </p:nvPicPr>
              <p:blipFill>
                <a:blip r:embed="rId166"/>
                <a:stretch>
                  <a:fillRect/>
                </a:stretch>
              </p:blipFill>
              <p:spPr>
                <a:xfrm>
                  <a:off x="6163883" y="4085176"/>
                  <a:ext cx="1594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58" name="Ink 157">
                  <a:extLst>
                    <a:ext uri="{FF2B5EF4-FFF2-40B4-BE49-F238E27FC236}">
                      <a16:creationId xmlns:a16="http://schemas.microsoft.com/office/drawing/2014/main" id="{06B7598B-40BF-25D8-EEB3-B44D36B266E3}"/>
                    </a:ext>
                  </a:extLst>
                </p14:cNvPr>
                <p14:cNvContentPartPr/>
                <p14:nvPr/>
              </p14:nvContentPartPr>
              <p14:xfrm>
                <a:off x="6348563" y="3899416"/>
                <a:ext cx="190440" cy="126720"/>
              </p14:xfrm>
            </p:contentPart>
          </mc:Choice>
          <mc:Fallback xmlns="">
            <p:pic>
              <p:nvPicPr>
                <p:cNvPr id="158" name="Ink 157">
                  <a:extLst>
                    <a:ext uri="{FF2B5EF4-FFF2-40B4-BE49-F238E27FC236}">
                      <a16:creationId xmlns:a16="http://schemas.microsoft.com/office/drawing/2014/main" id="{06B7598B-40BF-25D8-EEB3-B44D36B266E3}"/>
                    </a:ext>
                  </a:extLst>
                </p:cNvPr>
                <p:cNvPicPr/>
                <p:nvPr/>
              </p:nvPicPr>
              <p:blipFill>
                <a:blip r:embed="rId168"/>
                <a:stretch>
                  <a:fillRect/>
                </a:stretch>
              </p:blipFill>
              <p:spPr>
                <a:xfrm>
                  <a:off x="6330563" y="3881416"/>
                  <a:ext cx="22608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61" name="Ink 160">
                  <a:extLst>
                    <a:ext uri="{FF2B5EF4-FFF2-40B4-BE49-F238E27FC236}">
                      <a16:creationId xmlns:a16="http://schemas.microsoft.com/office/drawing/2014/main" id="{71DC5FFF-84EE-34C5-A35C-A03BF786739F}"/>
                    </a:ext>
                  </a:extLst>
                </p14:cNvPr>
                <p14:cNvContentPartPr/>
                <p14:nvPr/>
              </p14:nvContentPartPr>
              <p14:xfrm>
                <a:off x="6688763" y="4176616"/>
                <a:ext cx="119520" cy="12240"/>
              </p14:xfrm>
            </p:contentPart>
          </mc:Choice>
          <mc:Fallback xmlns="">
            <p:pic>
              <p:nvPicPr>
                <p:cNvPr id="161" name="Ink 160">
                  <a:extLst>
                    <a:ext uri="{FF2B5EF4-FFF2-40B4-BE49-F238E27FC236}">
                      <a16:creationId xmlns:a16="http://schemas.microsoft.com/office/drawing/2014/main" id="{71DC5FFF-84EE-34C5-A35C-A03BF786739F}"/>
                    </a:ext>
                  </a:extLst>
                </p:cNvPr>
                <p:cNvPicPr/>
                <p:nvPr/>
              </p:nvPicPr>
              <p:blipFill>
                <a:blip r:embed="rId170"/>
                <a:stretch>
                  <a:fillRect/>
                </a:stretch>
              </p:blipFill>
              <p:spPr>
                <a:xfrm>
                  <a:off x="6670763" y="4158616"/>
                  <a:ext cx="1551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62" name="Ink 161">
                  <a:extLst>
                    <a:ext uri="{FF2B5EF4-FFF2-40B4-BE49-F238E27FC236}">
                      <a16:creationId xmlns:a16="http://schemas.microsoft.com/office/drawing/2014/main" id="{CBA16CAE-62BA-E413-BDD3-D4095128FC9C}"/>
                    </a:ext>
                  </a:extLst>
                </p14:cNvPr>
                <p14:cNvContentPartPr/>
                <p14:nvPr/>
              </p14:nvContentPartPr>
              <p14:xfrm>
                <a:off x="6988643" y="3982576"/>
                <a:ext cx="178560" cy="200160"/>
              </p14:xfrm>
            </p:contentPart>
          </mc:Choice>
          <mc:Fallback xmlns="">
            <p:pic>
              <p:nvPicPr>
                <p:cNvPr id="162" name="Ink 161">
                  <a:extLst>
                    <a:ext uri="{FF2B5EF4-FFF2-40B4-BE49-F238E27FC236}">
                      <a16:creationId xmlns:a16="http://schemas.microsoft.com/office/drawing/2014/main" id="{CBA16CAE-62BA-E413-BDD3-D4095128FC9C}"/>
                    </a:ext>
                  </a:extLst>
                </p:cNvPr>
                <p:cNvPicPr/>
                <p:nvPr/>
              </p:nvPicPr>
              <p:blipFill>
                <a:blip r:embed="rId172"/>
                <a:stretch>
                  <a:fillRect/>
                </a:stretch>
              </p:blipFill>
              <p:spPr>
                <a:xfrm>
                  <a:off x="6971003" y="3964936"/>
                  <a:ext cx="21420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63" name="Ink 162">
                  <a:extLst>
                    <a:ext uri="{FF2B5EF4-FFF2-40B4-BE49-F238E27FC236}">
                      <a16:creationId xmlns:a16="http://schemas.microsoft.com/office/drawing/2014/main" id="{9960E11D-0E34-2814-201D-D0186DBBC675}"/>
                    </a:ext>
                  </a:extLst>
                </p14:cNvPr>
                <p14:cNvContentPartPr/>
                <p14:nvPr/>
              </p14:nvContentPartPr>
              <p14:xfrm>
                <a:off x="7094483" y="4094176"/>
                <a:ext cx="58680" cy="208440"/>
              </p14:xfrm>
            </p:contentPart>
          </mc:Choice>
          <mc:Fallback xmlns="">
            <p:pic>
              <p:nvPicPr>
                <p:cNvPr id="163" name="Ink 162">
                  <a:extLst>
                    <a:ext uri="{FF2B5EF4-FFF2-40B4-BE49-F238E27FC236}">
                      <a16:creationId xmlns:a16="http://schemas.microsoft.com/office/drawing/2014/main" id="{9960E11D-0E34-2814-201D-D0186DBBC675}"/>
                    </a:ext>
                  </a:extLst>
                </p:cNvPr>
                <p:cNvPicPr/>
                <p:nvPr/>
              </p:nvPicPr>
              <p:blipFill>
                <a:blip r:embed="rId174"/>
                <a:stretch>
                  <a:fillRect/>
                </a:stretch>
              </p:blipFill>
              <p:spPr>
                <a:xfrm>
                  <a:off x="7076483" y="4076536"/>
                  <a:ext cx="9432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65" name="Ink 164">
                  <a:extLst>
                    <a:ext uri="{FF2B5EF4-FFF2-40B4-BE49-F238E27FC236}">
                      <a16:creationId xmlns:a16="http://schemas.microsoft.com/office/drawing/2014/main" id="{DFAA8549-F342-4A3D-E741-A9AD1AE333AB}"/>
                    </a:ext>
                  </a:extLst>
                </p14:cNvPr>
                <p14:cNvContentPartPr/>
                <p14:nvPr/>
              </p14:nvContentPartPr>
              <p14:xfrm>
                <a:off x="7533323" y="4131616"/>
                <a:ext cx="87840" cy="154440"/>
              </p14:xfrm>
            </p:contentPart>
          </mc:Choice>
          <mc:Fallback xmlns="">
            <p:pic>
              <p:nvPicPr>
                <p:cNvPr id="165" name="Ink 164">
                  <a:extLst>
                    <a:ext uri="{FF2B5EF4-FFF2-40B4-BE49-F238E27FC236}">
                      <a16:creationId xmlns:a16="http://schemas.microsoft.com/office/drawing/2014/main" id="{DFAA8549-F342-4A3D-E741-A9AD1AE333AB}"/>
                    </a:ext>
                  </a:extLst>
                </p:cNvPr>
                <p:cNvPicPr/>
                <p:nvPr/>
              </p:nvPicPr>
              <p:blipFill>
                <a:blip r:embed="rId178"/>
                <a:stretch>
                  <a:fillRect/>
                </a:stretch>
              </p:blipFill>
              <p:spPr>
                <a:xfrm>
                  <a:off x="7515683" y="4113616"/>
                  <a:ext cx="1234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6" name="Ink 165">
                  <a:extLst>
                    <a:ext uri="{FF2B5EF4-FFF2-40B4-BE49-F238E27FC236}">
                      <a16:creationId xmlns:a16="http://schemas.microsoft.com/office/drawing/2014/main" id="{A38C9B4F-FF26-7774-87B9-4C390DBC6EAB}"/>
                    </a:ext>
                  </a:extLst>
                </p14:cNvPr>
                <p14:cNvContentPartPr/>
                <p14:nvPr/>
              </p14:nvContentPartPr>
              <p14:xfrm>
                <a:off x="7666163" y="4127656"/>
                <a:ext cx="100800" cy="123120"/>
              </p14:xfrm>
            </p:contentPart>
          </mc:Choice>
          <mc:Fallback xmlns="">
            <p:pic>
              <p:nvPicPr>
                <p:cNvPr id="166" name="Ink 165">
                  <a:extLst>
                    <a:ext uri="{FF2B5EF4-FFF2-40B4-BE49-F238E27FC236}">
                      <a16:creationId xmlns:a16="http://schemas.microsoft.com/office/drawing/2014/main" id="{A38C9B4F-FF26-7774-87B9-4C390DBC6EAB}"/>
                    </a:ext>
                  </a:extLst>
                </p:cNvPr>
                <p:cNvPicPr/>
                <p:nvPr/>
              </p:nvPicPr>
              <p:blipFill>
                <a:blip r:embed="rId180"/>
                <a:stretch>
                  <a:fillRect/>
                </a:stretch>
              </p:blipFill>
              <p:spPr>
                <a:xfrm>
                  <a:off x="7648523" y="4110016"/>
                  <a:ext cx="1364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68" name="Ink 167">
                  <a:extLst>
                    <a:ext uri="{FF2B5EF4-FFF2-40B4-BE49-F238E27FC236}">
                      <a16:creationId xmlns:a16="http://schemas.microsoft.com/office/drawing/2014/main" id="{14E1D402-884C-DC14-C518-5E07D074E35A}"/>
                    </a:ext>
                  </a:extLst>
                </p14:cNvPr>
                <p14:cNvContentPartPr/>
                <p14:nvPr/>
              </p14:nvContentPartPr>
              <p14:xfrm>
                <a:off x="7981163" y="4120816"/>
                <a:ext cx="172440" cy="42480"/>
              </p14:xfrm>
            </p:contentPart>
          </mc:Choice>
          <mc:Fallback xmlns="">
            <p:pic>
              <p:nvPicPr>
                <p:cNvPr id="168" name="Ink 167">
                  <a:extLst>
                    <a:ext uri="{FF2B5EF4-FFF2-40B4-BE49-F238E27FC236}">
                      <a16:creationId xmlns:a16="http://schemas.microsoft.com/office/drawing/2014/main" id="{14E1D402-884C-DC14-C518-5E07D074E35A}"/>
                    </a:ext>
                  </a:extLst>
                </p:cNvPr>
                <p:cNvPicPr/>
                <p:nvPr/>
              </p:nvPicPr>
              <p:blipFill>
                <a:blip r:embed="rId182"/>
                <a:stretch>
                  <a:fillRect/>
                </a:stretch>
              </p:blipFill>
              <p:spPr>
                <a:xfrm>
                  <a:off x="7963523" y="4102816"/>
                  <a:ext cx="2080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69" name="Ink 168">
                  <a:extLst>
                    <a:ext uri="{FF2B5EF4-FFF2-40B4-BE49-F238E27FC236}">
                      <a16:creationId xmlns:a16="http://schemas.microsoft.com/office/drawing/2014/main" id="{834D619F-1003-E44C-87DE-19CDA63A657B}"/>
                    </a:ext>
                  </a:extLst>
                </p14:cNvPr>
                <p14:cNvContentPartPr/>
                <p14:nvPr/>
              </p14:nvContentPartPr>
              <p14:xfrm>
                <a:off x="8076563" y="4048456"/>
                <a:ext cx="48240" cy="199440"/>
              </p14:xfrm>
            </p:contentPart>
          </mc:Choice>
          <mc:Fallback xmlns="">
            <p:pic>
              <p:nvPicPr>
                <p:cNvPr id="169" name="Ink 168">
                  <a:extLst>
                    <a:ext uri="{FF2B5EF4-FFF2-40B4-BE49-F238E27FC236}">
                      <a16:creationId xmlns:a16="http://schemas.microsoft.com/office/drawing/2014/main" id="{834D619F-1003-E44C-87DE-19CDA63A657B}"/>
                    </a:ext>
                  </a:extLst>
                </p:cNvPr>
                <p:cNvPicPr/>
                <p:nvPr/>
              </p:nvPicPr>
              <p:blipFill>
                <a:blip r:embed="rId184"/>
                <a:stretch>
                  <a:fillRect/>
                </a:stretch>
              </p:blipFill>
              <p:spPr>
                <a:xfrm>
                  <a:off x="8058923" y="4030816"/>
                  <a:ext cx="838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70" name="Ink 169">
                  <a:extLst>
                    <a:ext uri="{FF2B5EF4-FFF2-40B4-BE49-F238E27FC236}">
                      <a16:creationId xmlns:a16="http://schemas.microsoft.com/office/drawing/2014/main" id="{67E4DB51-7EED-C7DB-A22A-FB8E4F8BAF4D}"/>
                    </a:ext>
                  </a:extLst>
                </p14:cNvPr>
                <p14:cNvContentPartPr/>
                <p14:nvPr/>
              </p14:nvContentPartPr>
              <p14:xfrm>
                <a:off x="8325323" y="4007056"/>
                <a:ext cx="168840" cy="228960"/>
              </p14:xfrm>
            </p:contentPart>
          </mc:Choice>
          <mc:Fallback xmlns="">
            <p:pic>
              <p:nvPicPr>
                <p:cNvPr id="170" name="Ink 169">
                  <a:extLst>
                    <a:ext uri="{FF2B5EF4-FFF2-40B4-BE49-F238E27FC236}">
                      <a16:creationId xmlns:a16="http://schemas.microsoft.com/office/drawing/2014/main" id="{67E4DB51-7EED-C7DB-A22A-FB8E4F8BAF4D}"/>
                    </a:ext>
                  </a:extLst>
                </p:cNvPr>
                <p:cNvPicPr/>
                <p:nvPr/>
              </p:nvPicPr>
              <p:blipFill>
                <a:blip r:embed="rId186"/>
                <a:stretch>
                  <a:fillRect/>
                </a:stretch>
              </p:blipFill>
              <p:spPr>
                <a:xfrm>
                  <a:off x="8307683" y="3989056"/>
                  <a:ext cx="20448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73" name="Ink 172">
                  <a:extLst>
                    <a:ext uri="{FF2B5EF4-FFF2-40B4-BE49-F238E27FC236}">
                      <a16:creationId xmlns:a16="http://schemas.microsoft.com/office/drawing/2014/main" id="{57BBA28C-DAE0-A661-75A1-E546A848ECD3}"/>
                    </a:ext>
                  </a:extLst>
                </p14:cNvPr>
                <p14:cNvContentPartPr/>
                <p14:nvPr/>
              </p14:nvContentPartPr>
              <p14:xfrm>
                <a:off x="5194763" y="3629416"/>
                <a:ext cx="3674160" cy="1076760"/>
              </p14:xfrm>
            </p:contentPart>
          </mc:Choice>
          <mc:Fallback xmlns="">
            <p:pic>
              <p:nvPicPr>
                <p:cNvPr id="173" name="Ink 172">
                  <a:extLst>
                    <a:ext uri="{FF2B5EF4-FFF2-40B4-BE49-F238E27FC236}">
                      <a16:creationId xmlns:a16="http://schemas.microsoft.com/office/drawing/2014/main" id="{57BBA28C-DAE0-A661-75A1-E546A848ECD3}"/>
                    </a:ext>
                  </a:extLst>
                </p:cNvPr>
                <p:cNvPicPr/>
                <p:nvPr/>
              </p:nvPicPr>
              <p:blipFill>
                <a:blip r:embed="rId192"/>
                <a:stretch>
                  <a:fillRect/>
                </a:stretch>
              </p:blipFill>
              <p:spPr>
                <a:xfrm>
                  <a:off x="5177123" y="3611776"/>
                  <a:ext cx="3709800" cy="111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3">
            <p14:nvContentPartPr>
              <p14:cNvPr id="2" name="Ink 1">
                <a:extLst>
                  <a:ext uri="{FF2B5EF4-FFF2-40B4-BE49-F238E27FC236}">
                    <a16:creationId xmlns:a16="http://schemas.microsoft.com/office/drawing/2014/main" id="{E177E92C-7D4C-A2DE-6BA4-CF537C153C64}"/>
                  </a:ext>
                </a:extLst>
              </p14:cNvPr>
              <p14:cNvContentPartPr/>
              <p14:nvPr/>
            </p14:nvContentPartPr>
            <p14:xfrm>
              <a:off x="4004603" y="2870896"/>
              <a:ext cx="216720" cy="338760"/>
            </p14:xfrm>
          </p:contentPart>
        </mc:Choice>
        <mc:Fallback xmlns="">
          <p:pic>
            <p:nvPicPr>
              <p:cNvPr id="2" name="Ink 1">
                <a:extLst>
                  <a:ext uri="{FF2B5EF4-FFF2-40B4-BE49-F238E27FC236}">
                    <a16:creationId xmlns:a16="http://schemas.microsoft.com/office/drawing/2014/main" id="{E177E92C-7D4C-A2DE-6BA4-CF537C153C64}"/>
                  </a:ext>
                </a:extLst>
              </p:cNvPr>
              <p:cNvPicPr/>
              <p:nvPr/>
            </p:nvPicPr>
            <p:blipFill>
              <a:blip r:embed="rId194"/>
              <a:stretch>
                <a:fillRect/>
              </a:stretch>
            </p:blipFill>
            <p:spPr>
              <a:xfrm>
                <a:off x="3986603" y="2853256"/>
                <a:ext cx="252360" cy="37440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5" name="Ink 4">
                <a:extLst>
                  <a:ext uri="{FF2B5EF4-FFF2-40B4-BE49-F238E27FC236}">
                    <a16:creationId xmlns:a16="http://schemas.microsoft.com/office/drawing/2014/main" id="{6DEEBBEC-BD50-F179-B3B7-EED3C65BE37C}"/>
                  </a:ext>
                </a:extLst>
              </p14:cNvPr>
              <p14:cNvContentPartPr/>
              <p14:nvPr/>
            </p14:nvContentPartPr>
            <p14:xfrm>
              <a:off x="4186043" y="4331416"/>
              <a:ext cx="149040" cy="272520"/>
            </p14:xfrm>
          </p:contentPart>
        </mc:Choice>
        <mc:Fallback xmlns="">
          <p:pic>
            <p:nvPicPr>
              <p:cNvPr id="5" name="Ink 4">
                <a:extLst>
                  <a:ext uri="{FF2B5EF4-FFF2-40B4-BE49-F238E27FC236}">
                    <a16:creationId xmlns:a16="http://schemas.microsoft.com/office/drawing/2014/main" id="{6DEEBBEC-BD50-F179-B3B7-EED3C65BE37C}"/>
                  </a:ext>
                </a:extLst>
              </p:cNvPr>
              <p:cNvPicPr/>
              <p:nvPr/>
            </p:nvPicPr>
            <p:blipFill>
              <a:blip r:embed="rId196"/>
              <a:stretch>
                <a:fillRect/>
              </a:stretch>
            </p:blipFill>
            <p:spPr>
              <a:xfrm>
                <a:off x="4168403" y="4313776"/>
                <a:ext cx="18468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0" name="Ink 9">
                <a:extLst>
                  <a:ext uri="{FF2B5EF4-FFF2-40B4-BE49-F238E27FC236}">
                    <a16:creationId xmlns:a16="http://schemas.microsoft.com/office/drawing/2014/main" id="{B595871D-E781-4373-1954-F91B9BF0A7F4}"/>
                  </a:ext>
                </a:extLst>
              </p14:cNvPr>
              <p14:cNvContentPartPr/>
              <p14:nvPr/>
            </p14:nvContentPartPr>
            <p14:xfrm>
              <a:off x="8581643" y="3966736"/>
              <a:ext cx="156600" cy="267120"/>
            </p14:xfrm>
          </p:contentPart>
        </mc:Choice>
        <mc:Fallback xmlns="">
          <p:pic>
            <p:nvPicPr>
              <p:cNvPr id="10" name="Ink 9">
                <a:extLst>
                  <a:ext uri="{FF2B5EF4-FFF2-40B4-BE49-F238E27FC236}">
                    <a16:creationId xmlns:a16="http://schemas.microsoft.com/office/drawing/2014/main" id="{B595871D-E781-4373-1954-F91B9BF0A7F4}"/>
                  </a:ext>
                </a:extLst>
              </p:cNvPr>
              <p:cNvPicPr/>
              <p:nvPr/>
            </p:nvPicPr>
            <p:blipFill>
              <a:blip r:embed="rId198"/>
              <a:stretch>
                <a:fillRect/>
              </a:stretch>
            </p:blipFill>
            <p:spPr>
              <a:xfrm>
                <a:off x="8563643" y="3948736"/>
                <a:ext cx="192240" cy="302760"/>
              </a:xfrm>
              <a:prstGeom prst="rect">
                <a:avLst/>
              </a:prstGeom>
            </p:spPr>
          </p:pic>
        </mc:Fallback>
      </mc:AlternateContent>
      <p:grpSp>
        <p:nvGrpSpPr>
          <p:cNvPr id="21" name="Group 20">
            <a:extLst>
              <a:ext uri="{FF2B5EF4-FFF2-40B4-BE49-F238E27FC236}">
                <a16:creationId xmlns:a16="http://schemas.microsoft.com/office/drawing/2014/main" id="{0399AEFC-23F4-4724-9A45-D6C0DA5C2FA9}"/>
              </a:ext>
            </a:extLst>
          </p:cNvPr>
          <p:cNvGrpSpPr/>
          <p:nvPr/>
        </p:nvGrpSpPr>
        <p:grpSpPr>
          <a:xfrm>
            <a:off x="3803003" y="3611056"/>
            <a:ext cx="434880" cy="318600"/>
            <a:chOff x="3803003" y="3611056"/>
            <a:chExt cx="434880" cy="318600"/>
          </a:xfrm>
        </p:grpSpPr>
        <mc:AlternateContent xmlns:mc="http://schemas.openxmlformats.org/markup-compatibility/2006" xmlns:p14="http://schemas.microsoft.com/office/powerpoint/2010/main">
          <mc:Choice Requires="p14">
            <p:contentPart p14:bwMode="auto" r:id="rId199">
              <p14:nvContentPartPr>
                <p14:cNvPr id="11" name="Ink 10">
                  <a:extLst>
                    <a:ext uri="{FF2B5EF4-FFF2-40B4-BE49-F238E27FC236}">
                      <a16:creationId xmlns:a16="http://schemas.microsoft.com/office/drawing/2014/main" id="{D021F0B1-E58C-D55E-0D9E-EAD20BB7D25E}"/>
                    </a:ext>
                  </a:extLst>
                </p14:cNvPr>
                <p14:cNvContentPartPr/>
                <p14:nvPr/>
              </p14:nvContentPartPr>
              <p14:xfrm>
                <a:off x="3803003" y="3612496"/>
                <a:ext cx="124920" cy="317160"/>
              </p14:xfrm>
            </p:contentPart>
          </mc:Choice>
          <mc:Fallback xmlns="">
            <p:pic>
              <p:nvPicPr>
                <p:cNvPr id="11" name="Ink 10">
                  <a:extLst>
                    <a:ext uri="{FF2B5EF4-FFF2-40B4-BE49-F238E27FC236}">
                      <a16:creationId xmlns:a16="http://schemas.microsoft.com/office/drawing/2014/main" id="{D021F0B1-E58C-D55E-0D9E-EAD20BB7D25E}"/>
                    </a:ext>
                  </a:extLst>
                </p:cNvPr>
                <p:cNvPicPr/>
                <p:nvPr/>
              </p:nvPicPr>
              <p:blipFill>
                <a:blip r:embed="rId200"/>
                <a:stretch>
                  <a:fillRect/>
                </a:stretch>
              </p:blipFill>
              <p:spPr>
                <a:xfrm>
                  <a:off x="3785003" y="3594856"/>
                  <a:ext cx="16056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8" name="Ink 17">
                  <a:extLst>
                    <a:ext uri="{FF2B5EF4-FFF2-40B4-BE49-F238E27FC236}">
                      <a16:creationId xmlns:a16="http://schemas.microsoft.com/office/drawing/2014/main" id="{AE00602A-EB95-8D5D-750E-D93191E37BDE}"/>
                    </a:ext>
                  </a:extLst>
                </p14:cNvPr>
                <p14:cNvContentPartPr/>
                <p14:nvPr/>
              </p14:nvContentPartPr>
              <p14:xfrm>
                <a:off x="3999563" y="3673696"/>
                <a:ext cx="126000" cy="238320"/>
              </p14:xfrm>
            </p:contentPart>
          </mc:Choice>
          <mc:Fallback xmlns="">
            <p:pic>
              <p:nvPicPr>
                <p:cNvPr id="18" name="Ink 17">
                  <a:extLst>
                    <a:ext uri="{FF2B5EF4-FFF2-40B4-BE49-F238E27FC236}">
                      <a16:creationId xmlns:a16="http://schemas.microsoft.com/office/drawing/2014/main" id="{AE00602A-EB95-8D5D-750E-D93191E37BDE}"/>
                    </a:ext>
                  </a:extLst>
                </p:cNvPr>
                <p:cNvPicPr/>
                <p:nvPr/>
              </p:nvPicPr>
              <p:blipFill>
                <a:blip r:embed="rId202"/>
                <a:stretch>
                  <a:fillRect/>
                </a:stretch>
              </p:blipFill>
              <p:spPr>
                <a:xfrm>
                  <a:off x="3981563" y="3655696"/>
                  <a:ext cx="1616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0" name="Ink 19">
                  <a:extLst>
                    <a:ext uri="{FF2B5EF4-FFF2-40B4-BE49-F238E27FC236}">
                      <a16:creationId xmlns:a16="http://schemas.microsoft.com/office/drawing/2014/main" id="{745A9D1C-1C5D-BD1F-F505-7D502FA015A8}"/>
                    </a:ext>
                  </a:extLst>
                </p14:cNvPr>
                <p14:cNvContentPartPr/>
                <p14:nvPr/>
              </p14:nvContentPartPr>
              <p14:xfrm>
                <a:off x="4053923" y="3611056"/>
                <a:ext cx="183960" cy="86400"/>
              </p14:xfrm>
            </p:contentPart>
          </mc:Choice>
          <mc:Fallback xmlns="">
            <p:pic>
              <p:nvPicPr>
                <p:cNvPr id="20" name="Ink 19">
                  <a:extLst>
                    <a:ext uri="{FF2B5EF4-FFF2-40B4-BE49-F238E27FC236}">
                      <a16:creationId xmlns:a16="http://schemas.microsoft.com/office/drawing/2014/main" id="{745A9D1C-1C5D-BD1F-F505-7D502FA015A8}"/>
                    </a:ext>
                  </a:extLst>
                </p:cNvPr>
                <p:cNvPicPr/>
                <p:nvPr/>
              </p:nvPicPr>
              <p:blipFill>
                <a:blip r:embed="rId204"/>
                <a:stretch>
                  <a:fillRect/>
                </a:stretch>
              </p:blipFill>
              <p:spPr>
                <a:xfrm>
                  <a:off x="4035923" y="3593056"/>
                  <a:ext cx="219600" cy="122040"/>
                </a:xfrm>
                <a:prstGeom prst="rect">
                  <a:avLst/>
                </a:prstGeom>
              </p:spPr>
            </p:pic>
          </mc:Fallback>
        </mc:AlternateContent>
      </p:grpSp>
      <p:grpSp>
        <p:nvGrpSpPr>
          <p:cNvPr id="32" name="Group 31">
            <a:extLst>
              <a:ext uri="{FF2B5EF4-FFF2-40B4-BE49-F238E27FC236}">
                <a16:creationId xmlns:a16="http://schemas.microsoft.com/office/drawing/2014/main" id="{119D8C02-FCBA-38E6-C035-C3027191D46E}"/>
              </a:ext>
            </a:extLst>
          </p:cNvPr>
          <p:cNvGrpSpPr/>
          <p:nvPr/>
        </p:nvGrpSpPr>
        <p:grpSpPr>
          <a:xfrm>
            <a:off x="7254323" y="3968536"/>
            <a:ext cx="259560" cy="321480"/>
            <a:chOff x="7254323" y="3968536"/>
            <a:chExt cx="259560" cy="321480"/>
          </a:xfrm>
        </p:grpSpPr>
        <mc:AlternateContent xmlns:mc="http://schemas.openxmlformats.org/markup-compatibility/2006" xmlns:p14="http://schemas.microsoft.com/office/powerpoint/2010/main">
          <mc:Choice Requires="p14">
            <p:contentPart p14:bwMode="auto" r:id="rId205">
              <p14:nvContentPartPr>
                <p14:cNvPr id="23" name="Ink 22">
                  <a:extLst>
                    <a:ext uri="{FF2B5EF4-FFF2-40B4-BE49-F238E27FC236}">
                      <a16:creationId xmlns:a16="http://schemas.microsoft.com/office/drawing/2014/main" id="{39CBBA88-0775-A551-098C-B86B62F914FA}"/>
                    </a:ext>
                  </a:extLst>
                </p14:cNvPr>
                <p14:cNvContentPartPr/>
                <p14:nvPr/>
              </p14:nvContentPartPr>
              <p14:xfrm>
                <a:off x="7254323" y="3968536"/>
                <a:ext cx="203760" cy="321480"/>
              </p14:xfrm>
            </p:contentPart>
          </mc:Choice>
          <mc:Fallback xmlns="">
            <p:pic>
              <p:nvPicPr>
                <p:cNvPr id="23" name="Ink 22">
                  <a:extLst>
                    <a:ext uri="{FF2B5EF4-FFF2-40B4-BE49-F238E27FC236}">
                      <a16:creationId xmlns:a16="http://schemas.microsoft.com/office/drawing/2014/main" id="{39CBBA88-0775-A551-098C-B86B62F914FA}"/>
                    </a:ext>
                  </a:extLst>
                </p:cNvPr>
                <p:cNvPicPr/>
                <p:nvPr/>
              </p:nvPicPr>
              <p:blipFill>
                <a:blip r:embed="rId206"/>
                <a:stretch>
                  <a:fillRect/>
                </a:stretch>
              </p:blipFill>
              <p:spPr>
                <a:xfrm>
                  <a:off x="7236683" y="3950536"/>
                  <a:ext cx="23940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7" name="Ink 26">
                  <a:extLst>
                    <a:ext uri="{FF2B5EF4-FFF2-40B4-BE49-F238E27FC236}">
                      <a16:creationId xmlns:a16="http://schemas.microsoft.com/office/drawing/2014/main" id="{9EE84AC7-28DD-F4BF-EE5B-D7F8DE121817}"/>
                    </a:ext>
                  </a:extLst>
                </p14:cNvPr>
                <p14:cNvContentPartPr/>
                <p14:nvPr/>
              </p14:nvContentPartPr>
              <p14:xfrm>
                <a:off x="7256483" y="4131256"/>
                <a:ext cx="257400" cy="49320"/>
              </p14:xfrm>
            </p:contentPart>
          </mc:Choice>
          <mc:Fallback xmlns="">
            <p:pic>
              <p:nvPicPr>
                <p:cNvPr id="27" name="Ink 26">
                  <a:extLst>
                    <a:ext uri="{FF2B5EF4-FFF2-40B4-BE49-F238E27FC236}">
                      <a16:creationId xmlns:a16="http://schemas.microsoft.com/office/drawing/2014/main" id="{9EE84AC7-28DD-F4BF-EE5B-D7F8DE121817}"/>
                    </a:ext>
                  </a:extLst>
                </p:cNvPr>
                <p:cNvPicPr/>
                <p:nvPr/>
              </p:nvPicPr>
              <p:blipFill>
                <a:blip r:embed="rId208"/>
                <a:stretch>
                  <a:fillRect/>
                </a:stretch>
              </p:blipFill>
              <p:spPr>
                <a:xfrm>
                  <a:off x="7238843" y="4113616"/>
                  <a:ext cx="293040" cy="84960"/>
                </a:xfrm>
                <a:prstGeom prst="rect">
                  <a:avLst/>
                </a:prstGeom>
              </p:spPr>
            </p:pic>
          </mc:Fallback>
        </mc:AlternateContent>
      </p:grpSp>
    </p:spTree>
    <p:extLst>
      <p:ext uri="{BB962C8B-B14F-4D97-AF65-F5344CB8AC3E}">
        <p14:creationId xmlns:p14="http://schemas.microsoft.com/office/powerpoint/2010/main" val="88665236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24715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828203367"/>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2" name="TextBox 1">
            <a:extLst>
              <a:ext uri="{FF2B5EF4-FFF2-40B4-BE49-F238E27FC236}">
                <a16:creationId xmlns:a16="http://schemas.microsoft.com/office/drawing/2014/main" id="{14D3B2E8-91DC-92D4-0D86-E172BDA5D3A9}"/>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0473AFA9-E20A-BA28-4D3A-AABAE4A7B741}"/>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4" name="TextBox 3">
                <a:extLst>
                  <a:ext uri="{FF2B5EF4-FFF2-40B4-BE49-F238E27FC236}">
                    <a16:creationId xmlns:a16="http://schemas.microsoft.com/office/drawing/2014/main" id="{0473AFA9-E20A-BA28-4D3A-AABAE4A7B741}"/>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669095818"/>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22" name="TextBox 21">
            <a:extLst>
              <a:ext uri="{FF2B5EF4-FFF2-40B4-BE49-F238E27FC236}">
                <a16:creationId xmlns:a16="http://schemas.microsoft.com/office/drawing/2014/main" id="{3C39DFF4-ABE8-D229-7C0B-328B96DD68DA}"/>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105D027D-8AD8-A9D2-CA2D-A4A85D4D52D6}"/>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24" name="TextBox 23">
                <a:extLst>
                  <a:ext uri="{FF2B5EF4-FFF2-40B4-BE49-F238E27FC236}">
                    <a16:creationId xmlns:a16="http://schemas.microsoft.com/office/drawing/2014/main" id="{105D027D-8AD8-A9D2-CA2D-A4A85D4D52D6}"/>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grpSp>
        <p:nvGrpSpPr>
          <p:cNvPr id="19" name="Group 18">
            <a:extLst>
              <a:ext uri="{FF2B5EF4-FFF2-40B4-BE49-F238E27FC236}">
                <a16:creationId xmlns:a16="http://schemas.microsoft.com/office/drawing/2014/main" id="{886330A5-1B30-53D9-0D49-03CE5B376E84}"/>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3">
              <p14:nvContentPartPr>
                <p14:cNvPr id="5" name="Ink 4">
                  <a:extLst>
                    <a:ext uri="{FF2B5EF4-FFF2-40B4-BE49-F238E27FC236}">
                      <a16:creationId xmlns:a16="http://schemas.microsoft.com/office/drawing/2014/main" id="{206DFE40-4A4F-4C8E-6A2E-EA0D51E1AB7D}"/>
                    </a:ext>
                  </a:extLst>
                </p14:cNvPr>
                <p14:cNvContentPartPr/>
                <p14:nvPr/>
              </p14:nvContentPartPr>
              <p14:xfrm>
                <a:off x="3707963" y="781456"/>
                <a:ext cx="156600" cy="138240"/>
              </p14:xfrm>
            </p:contentPart>
          </mc:Choice>
          <mc:Fallback xmlns="">
            <p:pic>
              <p:nvPicPr>
                <p:cNvPr id="5" name="Ink 4">
                  <a:extLst>
                    <a:ext uri="{FF2B5EF4-FFF2-40B4-BE49-F238E27FC236}">
                      <a16:creationId xmlns:a16="http://schemas.microsoft.com/office/drawing/2014/main" id="{206DFE40-4A4F-4C8E-6A2E-EA0D51E1AB7D}"/>
                    </a:ext>
                  </a:extLst>
                </p:cNvPr>
                <p:cNvPicPr/>
                <p:nvPr/>
              </p:nvPicPr>
              <p:blipFill>
                <a:blip r:embed="rId4"/>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831525F7-6EBD-D1B6-146C-02F3BF1D13DA}"/>
                    </a:ext>
                  </a:extLst>
                </p14:cNvPr>
                <p14:cNvContentPartPr/>
                <p14:nvPr/>
              </p14:nvContentPartPr>
              <p14:xfrm>
                <a:off x="3815963" y="822856"/>
                <a:ext cx="29880" cy="178200"/>
              </p14:xfrm>
            </p:contentPart>
          </mc:Choice>
          <mc:Fallback xmlns="">
            <p:pic>
              <p:nvPicPr>
                <p:cNvPr id="8" name="Ink 7">
                  <a:extLst>
                    <a:ext uri="{FF2B5EF4-FFF2-40B4-BE49-F238E27FC236}">
                      <a16:creationId xmlns:a16="http://schemas.microsoft.com/office/drawing/2014/main" id="{831525F7-6EBD-D1B6-146C-02F3BF1D13DA}"/>
                    </a:ext>
                  </a:extLst>
                </p:cNvPr>
                <p:cNvPicPr/>
                <p:nvPr/>
              </p:nvPicPr>
              <p:blipFill>
                <a:blip r:embed="rId6"/>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 name="Ink 11">
                  <a:extLst>
                    <a:ext uri="{FF2B5EF4-FFF2-40B4-BE49-F238E27FC236}">
                      <a16:creationId xmlns:a16="http://schemas.microsoft.com/office/drawing/2014/main" id="{23286022-86FC-667E-6977-88F180EC59FC}"/>
                    </a:ext>
                  </a:extLst>
                </p14:cNvPr>
                <p14:cNvContentPartPr/>
                <p14:nvPr/>
              </p14:nvContentPartPr>
              <p14:xfrm>
                <a:off x="3947003" y="798016"/>
                <a:ext cx="140400" cy="169200"/>
              </p14:xfrm>
            </p:contentPart>
          </mc:Choice>
          <mc:Fallback xmlns="">
            <p:pic>
              <p:nvPicPr>
                <p:cNvPr id="12" name="Ink 11">
                  <a:extLst>
                    <a:ext uri="{FF2B5EF4-FFF2-40B4-BE49-F238E27FC236}">
                      <a16:creationId xmlns:a16="http://schemas.microsoft.com/office/drawing/2014/main" id="{23286022-86FC-667E-6977-88F180EC59FC}"/>
                    </a:ext>
                  </a:extLst>
                </p:cNvPr>
                <p:cNvPicPr/>
                <p:nvPr/>
              </p:nvPicPr>
              <p:blipFill>
                <a:blip r:embed="rId8"/>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6" name="Ink 15">
                  <a:extLst>
                    <a:ext uri="{FF2B5EF4-FFF2-40B4-BE49-F238E27FC236}">
                      <a16:creationId xmlns:a16="http://schemas.microsoft.com/office/drawing/2014/main" id="{60A46835-612D-A9C4-19F6-AB59FFF8B5AC}"/>
                    </a:ext>
                  </a:extLst>
                </p14:cNvPr>
                <p14:cNvContentPartPr/>
                <p14:nvPr/>
              </p14:nvContentPartPr>
              <p14:xfrm>
                <a:off x="3614363" y="1078456"/>
                <a:ext cx="594000" cy="52920"/>
              </p14:xfrm>
            </p:contentPart>
          </mc:Choice>
          <mc:Fallback xmlns="">
            <p:pic>
              <p:nvPicPr>
                <p:cNvPr id="16" name="Ink 15">
                  <a:extLst>
                    <a:ext uri="{FF2B5EF4-FFF2-40B4-BE49-F238E27FC236}">
                      <a16:creationId xmlns:a16="http://schemas.microsoft.com/office/drawing/2014/main" id="{60A46835-612D-A9C4-19F6-AB59FFF8B5AC}"/>
                    </a:ext>
                  </a:extLst>
                </p:cNvPr>
                <p:cNvPicPr/>
                <p:nvPr/>
              </p:nvPicPr>
              <p:blipFill>
                <a:blip r:embed="rId10"/>
                <a:stretch>
                  <a:fillRect/>
                </a:stretch>
              </p:blipFill>
              <p:spPr>
                <a:xfrm>
                  <a:off x="3596723" y="1060816"/>
                  <a:ext cx="629640" cy="88560"/>
                </a:xfrm>
                <a:prstGeom prst="rect">
                  <a:avLst/>
                </a:prstGeom>
              </p:spPr>
            </p:pic>
          </mc:Fallback>
        </mc:AlternateContent>
      </p:grpSp>
      <p:grpSp>
        <p:nvGrpSpPr>
          <p:cNvPr id="38" name="Group 37">
            <a:extLst>
              <a:ext uri="{FF2B5EF4-FFF2-40B4-BE49-F238E27FC236}">
                <a16:creationId xmlns:a16="http://schemas.microsoft.com/office/drawing/2014/main" id="{FE6F15C6-C307-03E2-F68B-A94BFB6016BE}"/>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1">
              <p14:nvContentPartPr>
                <p14:cNvPr id="20" name="Ink 19">
                  <a:extLst>
                    <a:ext uri="{FF2B5EF4-FFF2-40B4-BE49-F238E27FC236}">
                      <a16:creationId xmlns:a16="http://schemas.microsoft.com/office/drawing/2014/main" id="{677737E1-AADE-46E2-1A5B-DEBA7C5BCDF8}"/>
                    </a:ext>
                  </a:extLst>
                </p14:cNvPr>
                <p14:cNvContentPartPr/>
                <p14:nvPr/>
              </p14:nvContentPartPr>
              <p14:xfrm>
                <a:off x="3485843" y="1253416"/>
                <a:ext cx="12960" cy="154440"/>
              </p14:xfrm>
            </p:contentPart>
          </mc:Choice>
          <mc:Fallback xmlns="">
            <p:pic>
              <p:nvPicPr>
                <p:cNvPr id="20" name="Ink 19">
                  <a:extLst>
                    <a:ext uri="{FF2B5EF4-FFF2-40B4-BE49-F238E27FC236}">
                      <a16:creationId xmlns:a16="http://schemas.microsoft.com/office/drawing/2014/main" id="{677737E1-AADE-46E2-1A5B-DEBA7C5BCDF8}"/>
                    </a:ext>
                  </a:extLst>
                </p:cNvPr>
                <p:cNvPicPr/>
                <p:nvPr/>
              </p:nvPicPr>
              <p:blipFill>
                <a:blip r:embed="rId12"/>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5" name="Ink 24">
                  <a:extLst>
                    <a:ext uri="{FF2B5EF4-FFF2-40B4-BE49-F238E27FC236}">
                      <a16:creationId xmlns:a16="http://schemas.microsoft.com/office/drawing/2014/main" id="{BD914511-BD06-34C5-72F5-40524F6CC525}"/>
                    </a:ext>
                  </a:extLst>
                </p14:cNvPr>
                <p14:cNvContentPartPr/>
                <p14:nvPr/>
              </p14:nvContentPartPr>
              <p14:xfrm>
                <a:off x="3652523" y="1316776"/>
                <a:ext cx="133920" cy="95400"/>
              </p14:xfrm>
            </p:contentPart>
          </mc:Choice>
          <mc:Fallback xmlns="">
            <p:pic>
              <p:nvPicPr>
                <p:cNvPr id="25" name="Ink 24">
                  <a:extLst>
                    <a:ext uri="{FF2B5EF4-FFF2-40B4-BE49-F238E27FC236}">
                      <a16:creationId xmlns:a16="http://schemas.microsoft.com/office/drawing/2014/main" id="{BD914511-BD06-34C5-72F5-40524F6CC525}"/>
                    </a:ext>
                  </a:extLst>
                </p:cNvPr>
                <p:cNvPicPr/>
                <p:nvPr/>
              </p:nvPicPr>
              <p:blipFill>
                <a:blip r:embed="rId14"/>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6" name="Ink 25">
                  <a:extLst>
                    <a:ext uri="{FF2B5EF4-FFF2-40B4-BE49-F238E27FC236}">
                      <a16:creationId xmlns:a16="http://schemas.microsoft.com/office/drawing/2014/main" id="{E648BC21-0CEC-E1EB-66E8-02CCF6EAB959}"/>
                    </a:ext>
                  </a:extLst>
                </p14:cNvPr>
                <p14:cNvContentPartPr/>
                <p14:nvPr/>
              </p14:nvContentPartPr>
              <p14:xfrm>
                <a:off x="3685283" y="1290496"/>
                <a:ext cx="121680" cy="141120"/>
              </p14:xfrm>
            </p:contentPart>
          </mc:Choice>
          <mc:Fallback xmlns="">
            <p:pic>
              <p:nvPicPr>
                <p:cNvPr id="26" name="Ink 25">
                  <a:extLst>
                    <a:ext uri="{FF2B5EF4-FFF2-40B4-BE49-F238E27FC236}">
                      <a16:creationId xmlns:a16="http://schemas.microsoft.com/office/drawing/2014/main" id="{E648BC21-0CEC-E1EB-66E8-02CCF6EAB959}"/>
                    </a:ext>
                  </a:extLst>
                </p:cNvPr>
                <p:cNvPicPr/>
                <p:nvPr/>
              </p:nvPicPr>
              <p:blipFill>
                <a:blip r:embed="rId16"/>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7" name="Ink 26">
                  <a:extLst>
                    <a:ext uri="{FF2B5EF4-FFF2-40B4-BE49-F238E27FC236}">
                      <a16:creationId xmlns:a16="http://schemas.microsoft.com/office/drawing/2014/main" id="{2399B842-1DDF-C7A2-9F6A-6076AA614388}"/>
                    </a:ext>
                  </a:extLst>
                </p14:cNvPr>
                <p14:cNvContentPartPr/>
                <p14:nvPr/>
              </p14:nvContentPartPr>
              <p14:xfrm>
                <a:off x="3883283" y="1263496"/>
                <a:ext cx="149400" cy="116280"/>
              </p14:xfrm>
            </p:contentPart>
          </mc:Choice>
          <mc:Fallback xmlns="">
            <p:pic>
              <p:nvPicPr>
                <p:cNvPr id="27" name="Ink 26">
                  <a:extLst>
                    <a:ext uri="{FF2B5EF4-FFF2-40B4-BE49-F238E27FC236}">
                      <a16:creationId xmlns:a16="http://schemas.microsoft.com/office/drawing/2014/main" id="{2399B842-1DDF-C7A2-9F6A-6076AA614388}"/>
                    </a:ext>
                  </a:extLst>
                </p:cNvPr>
                <p:cNvPicPr/>
                <p:nvPr/>
              </p:nvPicPr>
              <p:blipFill>
                <a:blip r:embed="rId18"/>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8" name="Ink 27">
                  <a:extLst>
                    <a:ext uri="{FF2B5EF4-FFF2-40B4-BE49-F238E27FC236}">
                      <a16:creationId xmlns:a16="http://schemas.microsoft.com/office/drawing/2014/main" id="{6B34E408-FA2C-D94B-A2EA-63DE03BA827D}"/>
                    </a:ext>
                  </a:extLst>
                </p14:cNvPr>
                <p14:cNvContentPartPr/>
                <p14:nvPr/>
              </p14:nvContentPartPr>
              <p14:xfrm>
                <a:off x="3998483" y="1282936"/>
                <a:ext cx="22320" cy="147240"/>
              </p14:xfrm>
            </p:contentPart>
          </mc:Choice>
          <mc:Fallback xmlns="">
            <p:pic>
              <p:nvPicPr>
                <p:cNvPr id="28" name="Ink 27">
                  <a:extLst>
                    <a:ext uri="{FF2B5EF4-FFF2-40B4-BE49-F238E27FC236}">
                      <a16:creationId xmlns:a16="http://schemas.microsoft.com/office/drawing/2014/main" id="{6B34E408-FA2C-D94B-A2EA-63DE03BA827D}"/>
                    </a:ext>
                  </a:extLst>
                </p:cNvPr>
                <p:cNvPicPr/>
                <p:nvPr/>
              </p:nvPicPr>
              <p:blipFill>
                <a:blip r:embed="rId20"/>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9" name="Ink 28">
                  <a:extLst>
                    <a:ext uri="{FF2B5EF4-FFF2-40B4-BE49-F238E27FC236}">
                      <a16:creationId xmlns:a16="http://schemas.microsoft.com/office/drawing/2014/main" id="{A43AF4BC-E8E6-F592-6D22-DD499478CAC7}"/>
                    </a:ext>
                  </a:extLst>
                </p14:cNvPr>
                <p14:cNvContentPartPr/>
                <p14:nvPr/>
              </p14:nvContentPartPr>
              <p14:xfrm>
                <a:off x="4151123" y="1227856"/>
                <a:ext cx="142200" cy="161280"/>
              </p14:xfrm>
            </p:contentPart>
          </mc:Choice>
          <mc:Fallback xmlns="">
            <p:pic>
              <p:nvPicPr>
                <p:cNvPr id="29" name="Ink 28">
                  <a:extLst>
                    <a:ext uri="{FF2B5EF4-FFF2-40B4-BE49-F238E27FC236}">
                      <a16:creationId xmlns:a16="http://schemas.microsoft.com/office/drawing/2014/main" id="{A43AF4BC-E8E6-F592-6D22-DD499478CAC7}"/>
                    </a:ext>
                  </a:extLst>
                </p:cNvPr>
                <p:cNvPicPr/>
                <p:nvPr/>
              </p:nvPicPr>
              <p:blipFill>
                <a:blip r:embed="rId22"/>
                <a:stretch>
                  <a:fillRect/>
                </a:stretch>
              </p:blipFill>
              <p:spPr>
                <a:xfrm>
                  <a:off x="4133123" y="1209856"/>
                  <a:ext cx="177840" cy="196920"/>
                </a:xfrm>
                <a:prstGeom prst="rect">
                  <a:avLst/>
                </a:prstGeom>
              </p:spPr>
            </p:pic>
          </mc:Fallback>
        </mc:AlternateContent>
      </p:grpSp>
      <p:grpSp>
        <p:nvGrpSpPr>
          <p:cNvPr id="37" name="Group 36">
            <a:extLst>
              <a:ext uri="{FF2B5EF4-FFF2-40B4-BE49-F238E27FC236}">
                <a16:creationId xmlns:a16="http://schemas.microsoft.com/office/drawing/2014/main" id="{C08B0744-5A8B-9C79-869D-708A5503F874}"/>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3">
              <p14:nvContentPartPr>
                <p14:cNvPr id="30" name="Ink 29">
                  <a:extLst>
                    <a:ext uri="{FF2B5EF4-FFF2-40B4-BE49-F238E27FC236}">
                      <a16:creationId xmlns:a16="http://schemas.microsoft.com/office/drawing/2014/main" id="{9A5AE686-8435-3D6D-1237-D14CE5837AA7}"/>
                    </a:ext>
                  </a:extLst>
                </p14:cNvPr>
                <p14:cNvContentPartPr/>
                <p14:nvPr/>
              </p14:nvContentPartPr>
              <p14:xfrm>
                <a:off x="3426083" y="1591096"/>
                <a:ext cx="104040" cy="163440"/>
              </p14:xfrm>
            </p:contentPart>
          </mc:Choice>
          <mc:Fallback xmlns="">
            <p:pic>
              <p:nvPicPr>
                <p:cNvPr id="30" name="Ink 29">
                  <a:extLst>
                    <a:ext uri="{FF2B5EF4-FFF2-40B4-BE49-F238E27FC236}">
                      <a16:creationId xmlns:a16="http://schemas.microsoft.com/office/drawing/2014/main" id="{9A5AE686-8435-3D6D-1237-D14CE5837AA7}"/>
                    </a:ext>
                  </a:extLst>
                </p:cNvPr>
                <p:cNvPicPr/>
                <p:nvPr/>
              </p:nvPicPr>
              <p:blipFill>
                <a:blip r:embed="rId24"/>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31" name="Ink 30">
                  <a:extLst>
                    <a:ext uri="{FF2B5EF4-FFF2-40B4-BE49-F238E27FC236}">
                      <a16:creationId xmlns:a16="http://schemas.microsoft.com/office/drawing/2014/main" id="{E2129188-A6D9-FC0F-BCEA-B7DE6C620A2E}"/>
                    </a:ext>
                  </a:extLst>
                </p14:cNvPr>
                <p14:cNvContentPartPr/>
                <p14:nvPr/>
              </p14:nvContentPartPr>
              <p14:xfrm>
                <a:off x="3672323" y="1669216"/>
                <a:ext cx="109800" cy="69840"/>
              </p14:xfrm>
            </p:contentPart>
          </mc:Choice>
          <mc:Fallback xmlns="">
            <p:pic>
              <p:nvPicPr>
                <p:cNvPr id="31" name="Ink 30">
                  <a:extLst>
                    <a:ext uri="{FF2B5EF4-FFF2-40B4-BE49-F238E27FC236}">
                      <a16:creationId xmlns:a16="http://schemas.microsoft.com/office/drawing/2014/main" id="{E2129188-A6D9-FC0F-BCEA-B7DE6C620A2E}"/>
                    </a:ext>
                  </a:extLst>
                </p:cNvPr>
                <p:cNvPicPr/>
                <p:nvPr/>
              </p:nvPicPr>
              <p:blipFill>
                <a:blip r:embed="rId26"/>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32" name="Ink 31">
                  <a:extLst>
                    <a:ext uri="{FF2B5EF4-FFF2-40B4-BE49-F238E27FC236}">
                      <a16:creationId xmlns:a16="http://schemas.microsoft.com/office/drawing/2014/main" id="{63C4E592-590A-6A18-CB31-1751EC1E464B}"/>
                    </a:ext>
                  </a:extLst>
                </p14:cNvPr>
                <p14:cNvContentPartPr/>
                <p14:nvPr/>
              </p14:nvContentPartPr>
              <p14:xfrm>
                <a:off x="3690323" y="1661656"/>
                <a:ext cx="123480" cy="122040"/>
              </p14:xfrm>
            </p:contentPart>
          </mc:Choice>
          <mc:Fallback xmlns="">
            <p:pic>
              <p:nvPicPr>
                <p:cNvPr id="32" name="Ink 31">
                  <a:extLst>
                    <a:ext uri="{FF2B5EF4-FFF2-40B4-BE49-F238E27FC236}">
                      <a16:creationId xmlns:a16="http://schemas.microsoft.com/office/drawing/2014/main" id="{63C4E592-590A-6A18-CB31-1751EC1E464B}"/>
                    </a:ext>
                  </a:extLst>
                </p:cNvPr>
                <p:cNvPicPr/>
                <p:nvPr/>
              </p:nvPicPr>
              <p:blipFill>
                <a:blip r:embed="rId28"/>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3" name="Ink 32">
                  <a:extLst>
                    <a:ext uri="{FF2B5EF4-FFF2-40B4-BE49-F238E27FC236}">
                      <a16:creationId xmlns:a16="http://schemas.microsoft.com/office/drawing/2014/main" id="{27CDA522-B977-4380-6A13-16D2BA3D2632}"/>
                    </a:ext>
                  </a:extLst>
                </p14:cNvPr>
                <p14:cNvContentPartPr/>
                <p14:nvPr/>
              </p14:nvContentPartPr>
              <p14:xfrm>
                <a:off x="3917483" y="1610176"/>
                <a:ext cx="144000" cy="169560"/>
              </p14:xfrm>
            </p:contentPart>
          </mc:Choice>
          <mc:Fallback xmlns="">
            <p:pic>
              <p:nvPicPr>
                <p:cNvPr id="33" name="Ink 32">
                  <a:extLst>
                    <a:ext uri="{FF2B5EF4-FFF2-40B4-BE49-F238E27FC236}">
                      <a16:creationId xmlns:a16="http://schemas.microsoft.com/office/drawing/2014/main" id="{27CDA522-B977-4380-6A13-16D2BA3D2632}"/>
                    </a:ext>
                  </a:extLst>
                </p:cNvPr>
                <p:cNvPicPr/>
                <p:nvPr/>
              </p:nvPicPr>
              <p:blipFill>
                <a:blip r:embed="rId30"/>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6" name="Ink 35">
                  <a:extLst>
                    <a:ext uri="{FF2B5EF4-FFF2-40B4-BE49-F238E27FC236}">
                      <a16:creationId xmlns:a16="http://schemas.microsoft.com/office/drawing/2014/main" id="{7B885549-D1D5-32B7-5398-76867441ADC2}"/>
                    </a:ext>
                  </a:extLst>
                </p14:cNvPr>
                <p14:cNvContentPartPr/>
                <p14:nvPr/>
              </p14:nvContentPartPr>
              <p14:xfrm>
                <a:off x="4169843" y="1619896"/>
                <a:ext cx="110520" cy="131040"/>
              </p14:xfrm>
            </p:contentPart>
          </mc:Choice>
          <mc:Fallback xmlns="">
            <p:pic>
              <p:nvPicPr>
                <p:cNvPr id="36" name="Ink 35">
                  <a:extLst>
                    <a:ext uri="{FF2B5EF4-FFF2-40B4-BE49-F238E27FC236}">
                      <a16:creationId xmlns:a16="http://schemas.microsoft.com/office/drawing/2014/main" id="{7B885549-D1D5-32B7-5398-76867441ADC2}"/>
                    </a:ext>
                  </a:extLst>
                </p:cNvPr>
                <p:cNvPicPr/>
                <p:nvPr/>
              </p:nvPicPr>
              <p:blipFill>
                <a:blip r:embed="rId32"/>
                <a:stretch>
                  <a:fillRect/>
                </a:stretch>
              </p:blipFill>
              <p:spPr>
                <a:xfrm>
                  <a:off x="4152203" y="1601896"/>
                  <a:ext cx="146160" cy="166680"/>
                </a:xfrm>
                <a:prstGeom prst="rect">
                  <a:avLst/>
                </a:prstGeom>
              </p:spPr>
            </p:pic>
          </mc:Fallback>
        </mc:AlternateContent>
      </p:grpSp>
      <p:grpSp>
        <p:nvGrpSpPr>
          <p:cNvPr id="46" name="Group 45">
            <a:extLst>
              <a:ext uri="{FF2B5EF4-FFF2-40B4-BE49-F238E27FC236}">
                <a16:creationId xmlns:a16="http://schemas.microsoft.com/office/drawing/2014/main" id="{6DBF0FEE-4D07-3233-6BE6-F6C69E5A0E1E}"/>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3">
              <p14:nvContentPartPr>
                <p14:cNvPr id="39" name="Ink 38">
                  <a:extLst>
                    <a:ext uri="{FF2B5EF4-FFF2-40B4-BE49-F238E27FC236}">
                      <a16:creationId xmlns:a16="http://schemas.microsoft.com/office/drawing/2014/main" id="{68D73FD9-4F29-EF00-2C9E-F0B5D9FF309A}"/>
                    </a:ext>
                  </a:extLst>
                </p14:cNvPr>
                <p14:cNvContentPartPr/>
                <p14:nvPr/>
              </p14:nvContentPartPr>
              <p14:xfrm>
                <a:off x="3430403" y="1996096"/>
                <a:ext cx="108720" cy="126360"/>
              </p14:xfrm>
            </p:contentPart>
          </mc:Choice>
          <mc:Fallback xmlns="">
            <p:pic>
              <p:nvPicPr>
                <p:cNvPr id="39" name="Ink 38">
                  <a:extLst>
                    <a:ext uri="{FF2B5EF4-FFF2-40B4-BE49-F238E27FC236}">
                      <a16:creationId xmlns:a16="http://schemas.microsoft.com/office/drawing/2014/main" id="{68D73FD9-4F29-EF00-2C9E-F0B5D9FF309A}"/>
                    </a:ext>
                  </a:extLst>
                </p:cNvPr>
                <p:cNvPicPr/>
                <p:nvPr/>
              </p:nvPicPr>
              <p:blipFill>
                <a:blip r:embed="rId34"/>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40" name="Ink 39">
                  <a:extLst>
                    <a:ext uri="{FF2B5EF4-FFF2-40B4-BE49-F238E27FC236}">
                      <a16:creationId xmlns:a16="http://schemas.microsoft.com/office/drawing/2014/main" id="{8E662E99-9445-1A9D-DC4A-76AAB9FEF6BE}"/>
                    </a:ext>
                  </a:extLst>
                </p14:cNvPr>
                <p14:cNvContentPartPr/>
                <p14:nvPr/>
              </p14:nvContentPartPr>
              <p14:xfrm>
                <a:off x="3495563" y="2024896"/>
                <a:ext cx="27000" cy="167760"/>
              </p14:xfrm>
            </p:contentPart>
          </mc:Choice>
          <mc:Fallback xmlns="">
            <p:pic>
              <p:nvPicPr>
                <p:cNvPr id="40" name="Ink 39">
                  <a:extLst>
                    <a:ext uri="{FF2B5EF4-FFF2-40B4-BE49-F238E27FC236}">
                      <a16:creationId xmlns:a16="http://schemas.microsoft.com/office/drawing/2014/main" id="{8E662E99-9445-1A9D-DC4A-76AAB9FEF6BE}"/>
                    </a:ext>
                  </a:extLst>
                </p:cNvPr>
                <p:cNvPicPr/>
                <p:nvPr/>
              </p:nvPicPr>
              <p:blipFill>
                <a:blip r:embed="rId36"/>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41" name="Ink 40">
                  <a:extLst>
                    <a:ext uri="{FF2B5EF4-FFF2-40B4-BE49-F238E27FC236}">
                      <a16:creationId xmlns:a16="http://schemas.microsoft.com/office/drawing/2014/main" id="{F9DF09BC-11A5-3417-56A1-5F43EFE416A8}"/>
                    </a:ext>
                  </a:extLst>
                </p14:cNvPr>
                <p14:cNvContentPartPr/>
                <p14:nvPr/>
              </p14:nvContentPartPr>
              <p14:xfrm>
                <a:off x="3669443" y="2055856"/>
                <a:ext cx="83520" cy="104760"/>
              </p14:xfrm>
            </p:contentPart>
          </mc:Choice>
          <mc:Fallback xmlns="">
            <p:pic>
              <p:nvPicPr>
                <p:cNvPr id="41" name="Ink 40">
                  <a:extLst>
                    <a:ext uri="{FF2B5EF4-FFF2-40B4-BE49-F238E27FC236}">
                      <a16:creationId xmlns:a16="http://schemas.microsoft.com/office/drawing/2014/main" id="{F9DF09BC-11A5-3417-56A1-5F43EFE416A8}"/>
                    </a:ext>
                  </a:extLst>
                </p:cNvPr>
                <p:cNvPicPr/>
                <p:nvPr/>
              </p:nvPicPr>
              <p:blipFill>
                <a:blip r:embed="rId38"/>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42" name="Ink 41">
                  <a:extLst>
                    <a:ext uri="{FF2B5EF4-FFF2-40B4-BE49-F238E27FC236}">
                      <a16:creationId xmlns:a16="http://schemas.microsoft.com/office/drawing/2014/main" id="{6E18D11C-50C2-FDBC-E28F-FF57FF944499}"/>
                    </a:ext>
                  </a:extLst>
                </p14:cNvPr>
                <p14:cNvContentPartPr/>
                <p14:nvPr/>
              </p14:nvContentPartPr>
              <p14:xfrm>
                <a:off x="3708683" y="2063056"/>
                <a:ext cx="114840" cy="112320"/>
              </p14:xfrm>
            </p:contentPart>
          </mc:Choice>
          <mc:Fallback xmlns="">
            <p:pic>
              <p:nvPicPr>
                <p:cNvPr id="42" name="Ink 41">
                  <a:extLst>
                    <a:ext uri="{FF2B5EF4-FFF2-40B4-BE49-F238E27FC236}">
                      <a16:creationId xmlns:a16="http://schemas.microsoft.com/office/drawing/2014/main" id="{6E18D11C-50C2-FDBC-E28F-FF57FF944499}"/>
                    </a:ext>
                  </a:extLst>
                </p:cNvPr>
                <p:cNvPicPr/>
                <p:nvPr/>
              </p:nvPicPr>
              <p:blipFill>
                <a:blip r:embed="rId40"/>
                <a:stretch>
                  <a:fillRect/>
                </a:stretch>
              </p:blipFill>
              <p:spPr>
                <a:xfrm>
                  <a:off x="3691043" y="2045416"/>
                  <a:ext cx="150480" cy="147960"/>
                </a:xfrm>
                <a:prstGeom prst="rect">
                  <a:avLst/>
                </a:prstGeom>
              </p:spPr>
            </p:pic>
          </mc:Fallback>
        </mc:AlternateContent>
      </p:grpSp>
      <p:grpSp>
        <p:nvGrpSpPr>
          <p:cNvPr id="45" name="Group 44">
            <a:extLst>
              <a:ext uri="{FF2B5EF4-FFF2-40B4-BE49-F238E27FC236}">
                <a16:creationId xmlns:a16="http://schemas.microsoft.com/office/drawing/2014/main" id="{3EBFA9F5-3CBD-1DF5-4BA4-FD09CA778F7F}"/>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1">
              <p14:nvContentPartPr>
                <p14:cNvPr id="43" name="Ink 42">
                  <a:extLst>
                    <a:ext uri="{FF2B5EF4-FFF2-40B4-BE49-F238E27FC236}">
                      <a16:creationId xmlns:a16="http://schemas.microsoft.com/office/drawing/2014/main" id="{48425D04-6D9B-2E04-E4BD-5032E200887B}"/>
                    </a:ext>
                  </a:extLst>
                </p14:cNvPr>
                <p14:cNvContentPartPr/>
                <p14:nvPr/>
              </p14:nvContentPartPr>
              <p14:xfrm>
                <a:off x="4000643" y="1996096"/>
                <a:ext cx="25200" cy="163440"/>
              </p14:xfrm>
            </p:contentPart>
          </mc:Choice>
          <mc:Fallback xmlns="">
            <p:pic>
              <p:nvPicPr>
                <p:cNvPr id="43" name="Ink 42">
                  <a:extLst>
                    <a:ext uri="{FF2B5EF4-FFF2-40B4-BE49-F238E27FC236}">
                      <a16:creationId xmlns:a16="http://schemas.microsoft.com/office/drawing/2014/main" id="{48425D04-6D9B-2E04-E4BD-5032E200887B}"/>
                    </a:ext>
                  </a:extLst>
                </p:cNvPr>
                <p:cNvPicPr/>
                <p:nvPr/>
              </p:nvPicPr>
              <p:blipFill>
                <a:blip r:embed="rId42"/>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4" name="Ink 43">
                  <a:extLst>
                    <a:ext uri="{FF2B5EF4-FFF2-40B4-BE49-F238E27FC236}">
                      <a16:creationId xmlns:a16="http://schemas.microsoft.com/office/drawing/2014/main" id="{78C1993C-5272-D370-84E9-7D5D76E4A6FB}"/>
                    </a:ext>
                  </a:extLst>
                </p14:cNvPr>
                <p14:cNvContentPartPr/>
                <p14:nvPr/>
              </p14:nvContentPartPr>
              <p14:xfrm>
                <a:off x="4127363" y="2002216"/>
                <a:ext cx="111240" cy="138960"/>
              </p14:xfrm>
            </p:contentPart>
          </mc:Choice>
          <mc:Fallback xmlns="">
            <p:pic>
              <p:nvPicPr>
                <p:cNvPr id="44" name="Ink 43">
                  <a:extLst>
                    <a:ext uri="{FF2B5EF4-FFF2-40B4-BE49-F238E27FC236}">
                      <a16:creationId xmlns:a16="http://schemas.microsoft.com/office/drawing/2014/main" id="{78C1993C-5272-D370-84E9-7D5D76E4A6FB}"/>
                    </a:ext>
                  </a:extLst>
                </p:cNvPr>
                <p:cNvPicPr/>
                <p:nvPr/>
              </p:nvPicPr>
              <p:blipFill>
                <a:blip r:embed="rId44"/>
                <a:stretch>
                  <a:fillRect/>
                </a:stretch>
              </p:blipFill>
              <p:spPr>
                <a:xfrm>
                  <a:off x="4109363" y="1984576"/>
                  <a:ext cx="146880" cy="174600"/>
                </a:xfrm>
                <a:prstGeom prst="rect">
                  <a:avLst/>
                </a:prstGeom>
              </p:spPr>
            </p:pic>
          </mc:Fallback>
        </mc:AlternateContent>
      </p:grpSp>
      <p:grpSp>
        <p:nvGrpSpPr>
          <p:cNvPr id="52" name="Group 51">
            <a:extLst>
              <a:ext uri="{FF2B5EF4-FFF2-40B4-BE49-F238E27FC236}">
                <a16:creationId xmlns:a16="http://schemas.microsoft.com/office/drawing/2014/main" id="{3BEE5D7E-86AE-51F6-6F18-7A8BCE201A9E}"/>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5">
              <p14:nvContentPartPr>
                <p14:cNvPr id="47" name="Ink 46">
                  <a:extLst>
                    <a:ext uri="{FF2B5EF4-FFF2-40B4-BE49-F238E27FC236}">
                      <a16:creationId xmlns:a16="http://schemas.microsoft.com/office/drawing/2014/main" id="{78F7E639-1381-B5DF-6DC6-CF9C090042D8}"/>
                    </a:ext>
                  </a:extLst>
                </p14:cNvPr>
                <p14:cNvContentPartPr/>
                <p14:nvPr/>
              </p14:nvContentPartPr>
              <p14:xfrm>
                <a:off x="3448763" y="2390296"/>
                <a:ext cx="93960" cy="166680"/>
              </p14:xfrm>
            </p:contentPart>
          </mc:Choice>
          <mc:Fallback xmlns="">
            <p:pic>
              <p:nvPicPr>
                <p:cNvPr id="47" name="Ink 46">
                  <a:extLst>
                    <a:ext uri="{FF2B5EF4-FFF2-40B4-BE49-F238E27FC236}">
                      <a16:creationId xmlns:a16="http://schemas.microsoft.com/office/drawing/2014/main" id="{78F7E639-1381-B5DF-6DC6-CF9C090042D8}"/>
                    </a:ext>
                  </a:extLst>
                </p:cNvPr>
                <p:cNvPicPr/>
                <p:nvPr/>
              </p:nvPicPr>
              <p:blipFill>
                <a:blip r:embed="rId46"/>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8" name="Ink 47">
                  <a:extLst>
                    <a:ext uri="{FF2B5EF4-FFF2-40B4-BE49-F238E27FC236}">
                      <a16:creationId xmlns:a16="http://schemas.microsoft.com/office/drawing/2014/main" id="{8AEA3F18-69C3-FA91-9EEB-002B65374F17}"/>
                    </a:ext>
                  </a:extLst>
                </p14:cNvPr>
                <p14:cNvContentPartPr/>
                <p14:nvPr/>
              </p14:nvContentPartPr>
              <p14:xfrm>
                <a:off x="3476843" y="2372296"/>
                <a:ext cx="90360" cy="37080"/>
              </p14:xfrm>
            </p:contentPart>
          </mc:Choice>
          <mc:Fallback xmlns="">
            <p:pic>
              <p:nvPicPr>
                <p:cNvPr id="48" name="Ink 47">
                  <a:extLst>
                    <a:ext uri="{FF2B5EF4-FFF2-40B4-BE49-F238E27FC236}">
                      <a16:creationId xmlns:a16="http://schemas.microsoft.com/office/drawing/2014/main" id="{8AEA3F18-69C3-FA91-9EEB-002B65374F17}"/>
                    </a:ext>
                  </a:extLst>
                </p:cNvPr>
                <p:cNvPicPr/>
                <p:nvPr/>
              </p:nvPicPr>
              <p:blipFill>
                <a:blip r:embed="rId48"/>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49" name="Ink 48">
                  <a:extLst>
                    <a:ext uri="{FF2B5EF4-FFF2-40B4-BE49-F238E27FC236}">
                      <a16:creationId xmlns:a16="http://schemas.microsoft.com/office/drawing/2014/main" id="{D4B9D117-B647-3104-FF0B-7760A1DEE7B3}"/>
                    </a:ext>
                  </a:extLst>
                </p14:cNvPr>
                <p14:cNvContentPartPr/>
                <p14:nvPr/>
              </p14:nvContentPartPr>
              <p14:xfrm>
                <a:off x="3726323" y="2452216"/>
                <a:ext cx="124560" cy="97560"/>
              </p14:xfrm>
            </p:contentPart>
          </mc:Choice>
          <mc:Fallback xmlns="">
            <p:pic>
              <p:nvPicPr>
                <p:cNvPr id="49" name="Ink 48">
                  <a:extLst>
                    <a:ext uri="{FF2B5EF4-FFF2-40B4-BE49-F238E27FC236}">
                      <a16:creationId xmlns:a16="http://schemas.microsoft.com/office/drawing/2014/main" id="{D4B9D117-B647-3104-FF0B-7760A1DEE7B3}"/>
                    </a:ext>
                  </a:extLst>
                </p:cNvPr>
                <p:cNvPicPr/>
                <p:nvPr/>
              </p:nvPicPr>
              <p:blipFill>
                <a:blip r:embed="rId50"/>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50" name="Ink 49">
                  <a:extLst>
                    <a:ext uri="{FF2B5EF4-FFF2-40B4-BE49-F238E27FC236}">
                      <a16:creationId xmlns:a16="http://schemas.microsoft.com/office/drawing/2014/main" id="{B7621587-7235-A418-E433-84386A6028A3}"/>
                    </a:ext>
                  </a:extLst>
                </p14:cNvPr>
                <p14:cNvContentPartPr/>
                <p14:nvPr/>
              </p14:nvContentPartPr>
              <p14:xfrm>
                <a:off x="3788963" y="2418016"/>
                <a:ext cx="115200" cy="153720"/>
              </p14:xfrm>
            </p:contentPart>
          </mc:Choice>
          <mc:Fallback xmlns="">
            <p:pic>
              <p:nvPicPr>
                <p:cNvPr id="50" name="Ink 49">
                  <a:extLst>
                    <a:ext uri="{FF2B5EF4-FFF2-40B4-BE49-F238E27FC236}">
                      <a16:creationId xmlns:a16="http://schemas.microsoft.com/office/drawing/2014/main" id="{B7621587-7235-A418-E433-84386A6028A3}"/>
                    </a:ext>
                  </a:extLst>
                </p:cNvPr>
                <p:cNvPicPr/>
                <p:nvPr/>
              </p:nvPicPr>
              <p:blipFill>
                <a:blip r:embed="rId52"/>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51" name="Ink 50">
                  <a:extLst>
                    <a:ext uri="{FF2B5EF4-FFF2-40B4-BE49-F238E27FC236}">
                      <a16:creationId xmlns:a16="http://schemas.microsoft.com/office/drawing/2014/main" id="{8125102A-7164-90EC-F6D2-84AACA8F97AA}"/>
                    </a:ext>
                  </a:extLst>
                </p14:cNvPr>
                <p14:cNvContentPartPr/>
                <p14:nvPr/>
              </p14:nvContentPartPr>
              <p14:xfrm>
                <a:off x="4047443" y="2357536"/>
                <a:ext cx="126000" cy="213480"/>
              </p14:xfrm>
            </p:contentPart>
          </mc:Choice>
          <mc:Fallback xmlns="">
            <p:pic>
              <p:nvPicPr>
                <p:cNvPr id="51" name="Ink 50">
                  <a:extLst>
                    <a:ext uri="{FF2B5EF4-FFF2-40B4-BE49-F238E27FC236}">
                      <a16:creationId xmlns:a16="http://schemas.microsoft.com/office/drawing/2014/main" id="{8125102A-7164-90EC-F6D2-84AACA8F97AA}"/>
                    </a:ext>
                  </a:extLst>
                </p:cNvPr>
                <p:cNvPicPr/>
                <p:nvPr/>
              </p:nvPicPr>
              <p:blipFill>
                <a:blip r:embed="rId54"/>
                <a:stretch>
                  <a:fillRect/>
                </a:stretch>
              </p:blipFill>
              <p:spPr>
                <a:xfrm>
                  <a:off x="4029443" y="2339536"/>
                  <a:ext cx="161640" cy="249120"/>
                </a:xfrm>
                <a:prstGeom prst="rect">
                  <a:avLst/>
                </a:prstGeom>
              </p:spPr>
            </p:pic>
          </mc:Fallback>
        </mc:AlternateContent>
      </p:grpSp>
    </p:spTree>
    <p:extLst>
      <p:ext uri="{BB962C8B-B14F-4D97-AF65-F5344CB8AC3E}">
        <p14:creationId xmlns:p14="http://schemas.microsoft.com/office/powerpoint/2010/main" val="124973676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4964840"/>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22" name="Rectangle: Rounded Corners 21">
            <a:extLst>
              <a:ext uri="{FF2B5EF4-FFF2-40B4-BE49-F238E27FC236}">
                <a16:creationId xmlns:a16="http://schemas.microsoft.com/office/drawing/2014/main" id="{D4C47ACF-999D-1DFA-2709-535FB359AB9D}"/>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45" name="TextBox 44">
            <a:extLst>
              <a:ext uri="{FF2B5EF4-FFF2-40B4-BE49-F238E27FC236}">
                <a16:creationId xmlns:a16="http://schemas.microsoft.com/office/drawing/2014/main" id="{BE7705E3-2988-A451-F5DB-5184ECE7D29A}"/>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E25AAB47-A144-79A7-3B33-CE028295B3B5}"/>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46" name="TextBox 45">
                <a:extLst>
                  <a:ext uri="{FF2B5EF4-FFF2-40B4-BE49-F238E27FC236}">
                    <a16:creationId xmlns:a16="http://schemas.microsoft.com/office/drawing/2014/main" id="{E25AAB47-A144-79A7-3B33-CE028295B3B5}"/>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grpSp>
        <p:nvGrpSpPr>
          <p:cNvPr id="48" name="Group 47">
            <a:extLst>
              <a:ext uri="{FF2B5EF4-FFF2-40B4-BE49-F238E27FC236}">
                <a16:creationId xmlns:a16="http://schemas.microsoft.com/office/drawing/2014/main" id="{8BD8FB6C-3A7E-231E-CBAC-AC5BEA93F3CC}"/>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3">
              <p14:nvContentPartPr>
                <p14:cNvPr id="49" name="Ink 48">
                  <a:extLst>
                    <a:ext uri="{FF2B5EF4-FFF2-40B4-BE49-F238E27FC236}">
                      <a16:creationId xmlns:a16="http://schemas.microsoft.com/office/drawing/2014/main" id="{38FC8BB9-A8ED-3E70-560B-95FC2EF23211}"/>
                    </a:ext>
                  </a:extLst>
                </p14:cNvPr>
                <p14:cNvContentPartPr/>
                <p14:nvPr/>
              </p14:nvContentPartPr>
              <p14:xfrm>
                <a:off x="3707963" y="781456"/>
                <a:ext cx="156600" cy="138240"/>
              </p14:xfrm>
            </p:contentPart>
          </mc:Choice>
          <mc:Fallback xmlns="">
            <p:pic>
              <p:nvPicPr>
                <p:cNvPr id="49" name="Ink 48">
                  <a:extLst>
                    <a:ext uri="{FF2B5EF4-FFF2-40B4-BE49-F238E27FC236}">
                      <a16:creationId xmlns:a16="http://schemas.microsoft.com/office/drawing/2014/main" id="{38FC8BB9-A8ED-3E70-560B-95FC2EF23211}"/>
                    </a:ext>
                  </a:extLst>
                </p:cNvPr>
                <p:cNvPicPr/>
                <p:nvPr/>
              </p:nvPicPr>
              <p:blipFill>
                <a:blip r:embed="rId4"/>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0" name="Ink 49">
                  <a:extLst>
                    <a:ext uri="{FF2B5EF4-FFF2-40B4-BE49-F238E27FC236}">
                      <a16:creationId xmlns:a16="http://schemas.microsoft.com/office/drawing/2014/main" id="{9F49DA16-C612-5735-596E-3B2DCE14A097}"/>
                    </a:ext>
                  </a:extLst>
                </p14:cNvPr>
                <p14:cNvContentPartPr/>
                <p14:nvPr/>
              </p14:nvContentPartPr>
              <p14:xfrm>
                <a:off x="3815963" y="822856"/>
                <a:ext cx="29880" cy="178200"/>
              </p14:xfrm>
            </p:contentPart>
          </mc:Choice>
          <mc:Fallback xmlns="">
            <p:pic>
              <p:nvPicPr>
                <p:cNvPr id="50" name="Ink 49">
                  <a:extLst>
                    <a:ext uri="{FF2B5EF4-FFF2-40B4-BE49-F238E27FC236}">
                      <a16:creationId xmlns:a16="http://schemas.microsoft.com/office/drawing/2014/main" id="{9F49DA16-C612-5735-596E-3B2DCE14A097}"/>
                    </a:ext>
                  </a:extLst>
                </p:cNvPr>
                <p:cNvPicPr/>
                <p:nvPr/>
              </p:nvPicPr>
              <p:blipFill>
                <a:blip r:embed="rId6"/>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1" name="Ink 50">
                  <a:extLst>
                    <a:ext uri="{FF2B5EF4-FFF2-40B4-BE49-F238E27FC236}">
                      <a16:creationId xmlns:a16="http://schemas.microsoft.com/office/drawing/2014/main" id="{CD23B5BC-8715-48D0-B11B-871D550FF90C}"/>
                    </a:ext>
                  </a:extLst>
                </p14:cNvPr>
                <p14:cNvContentPartPr/>
                <p14:nvPr/>
              </p14:nvContentPartPr>
              <p14:xfrm>
                <a:off x="3947003" y="798016"/>
                <a:ext cx="140400" cy="169200"/>
              </p14:xfrm>
            </p:contentPart>
          </mc:Choice>
          <mc:Fallback xmlns="">
            <p:pic>
              <p:nvPicPr>
                <p:cNvPr id="51" name="Ink 50">
                  <a:extLst>
                    <a:ext uri="{FF2B5EF4-FFF2-40B4-BE49-F238E27FC236}">
                      <a16:creationId xmlns:a16="http://schemas.microsoft.com/office/drawing/2014/main" id="{CD23B5BC-8715-48D0-B11B-871D550FF90C}"/>
                    </a:ext>
                  </a:extLst>
                </p:cNvPr>
                <p:cNvPicPr/>
                <p:nvPr/>
              </p:nvPicPr>
              <p:blipFill>
                <a:blip r:embed="rId8"/>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52" name="Ink 51">
                  <a:extLst>
                    <a:ext uri="{FF2B5EF4-FFF2-40B4-BE49-F238E27FC236}">
                      <a16:creationId xmlns:a16="http://schemas.microsoft.com/office/drawing/2014/main" id="{76140C30-070C-45CE-1E96-BC4E40B9EB4D}"/>
                    </a:ext>
                  </a:extLst>
                </p14:cNvPr>
                <p14:cNvContentPartPr/>
                <p14:nvPr/>
              </p14:nvContentPartPr>
              <p14:xfrm>
                <a:off x="3614363" y="1078456"/>
                <a:ext cx="594000" cy="52920"/>
              </p14:xfrm>
            </p:contentPart>
          </mc:Choice>
          <mc:Fallback xmlns="">
            <p:pic>
              <p:nvPicPr>
                <p:cNvPr id="52" name="Ink 51">
                  <a:extLst>
                    <a:ext uri="{FF2B5EF4-FFF2-40B4-BE49-F238E27FC236}">
                      <a16:creationId xmlns:a16="http://schemas.microsoft.com/office/drawing/2014/main" id="{76140C30-070C-45CE-1E96-BC4E40B9EB4D}"/>
                    </a:ext>
                  </a:extLst>
                </p:cNvPr>
                <p:cNvPicPr/>
                <p:nvPr/>
              </p:nvPicPr>
              <p:blipFill>
                <a:blip r:embed="rId10"/>
                <a:stretch>
                  <a:fillRect/>
                </a:stretch>
              </p:blipFill>
              <p:spPr>
                <a:xfrm>
                  <a:off x="3596723" y="1060816"/>
                  <a:ext cx="629640" cy="88560"/>
                </a:xfrm>
                <a:prstGeom prst="rect">
                  <a:avLst/>
                </a:prstGeom>
              </p:spPr>
            </p:pic>
          </mc:Fallback>
        </mc:AlternateContent>
      </p:grpSp>
      <p:grpSp>
        <p:nvGrpSpPr>
          <p:cNvPr id="53" name="Group 52">
            <a:extLst>
              <a:ext uri="{FF2B5EF4-FFF2-40B4-BE49-F238E27FC236}">
                <a16:creationId xmlns:a16="http://schemas.microsoft.com/office/drawing/2014/main" id="{4B79A521-3932-BBDA-AD30-8762F493589A}"/>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1">
              <p14:nvContentPartPr>
                <p14:cNvPr id="54" name="Ink 53">
                  <a:extLst>
                    <a:ext uri="{FF2B5EF4-FFF2-40B4-BE49-F238E27FC236}">
                      <a16:creationId xmlns:a16="http://schemas.microsoft.com/office/drawing/2014/main" id="{C02E12E3-BBE8-21FF-2579-CB9CB214D043}"/>
                    </a:ext>
                  </a:extLst>
                </p14:cNvPr>
                <p14:cNvContentPartPr/>
                <p14:nvPr/>
              </p14:nvContentPartPr>
              <p14:xfrm>
                <a:off x="3485843" y="1253416"/>
                <a:ext cx="12960" cy="154440"/>
              </p14:xfrm>
            </p:contentPart>
          </mc:Choice>
          <mc:Fallback xmlns="">
            <p:pic>
              <p:nvPicPr>
                <p:cNvPr id="54" name="Ink 53">
                  <a:extLst>
                    <a:ext uri="{FF2B5EF4-FFF2-40B4-BE49-F238E27FC236}">
                      <a16:creationId xmlns:a16="http://schemas.microsoft.com/office/drawing/2014/main" id="{C02E12E3-BBE8-21FF-2579-CB9CB214D043}"/>
                    </a:ext>
                  </a:extLst>
                </p:cNvPr>
                <p:cNvPicPr/>
                <p:nvPr/>
              </p:nvPicPr>
              <p:blipFill>
                <a:blip r:embed="rId12"/>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5" name="Ink 54">
                  <a:extLst>
                    <a:ext uri="{FF2B5EF4-FFF2-40B4-BE49-F238E27FC236}">
                      <a16:creationId xmlns:a16="http://schemas.microsoft.com/office/drawing/2014/main" id="{2F4CA6D7-BE45-28DC-EA3E-9AA3508A9CFD}"/>
                    </a:ext>
                  </a:extLst>
                </p14:cNvPr>
                <p14:cNvContentPartPr/>
                <p14:nvPr/>
              </p14:nvContentPartPr>
              <p14:xfrm>
                <a:off x="3652523" y="1316776"/>
                <a:ext cx="133920" cy="95400"/>
              </p14:xfrm>
            </p:contentPart>
          </mc:Choice>
          <mc:Fallback xmlns="">
            <p:pic>
              <p:nvPicPr>
                <p:cNvPr id="55" name="Ink 54">
                  <a:extLst>
                    <a:ext uri="{FF2B5EF4-FFF2-40B4-BE49-F238E27FC236}">
                      <a16:creationId xmlns:a16="http://schemas.microsoft.com/office/drawing/2014/main" id="{2F4CA6D7-BE45-28DC-EA3E-9AA3508A9CFD}"/>
                    </a:ext>
                  </a:extLst>
                </p:cNvPr>
                <p:cNvPicPr/>
                <p:nvPr/>
              </p:nvPicPr>
              <p:blipFill>
                <a:blip r:embed="rId14"/>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56" name="Ink 55">
                  <a:extLst>
                    <a:ext uri="{FF2B5EF4-FFF2-40B4-BE49-F238E27FC236}">
                      <a16:creationId xmlns:a16="http://schemas.microsoft.com/office/drawing/2014/main" id="{2445E706-5861-806D-7FE5-094E74B63CD8}"/>
                    </a:ext>
                  </a:extLst>
                </p14:cNvPr>
                <p14:cNvContentPartPr/>
                <p14:nvPr/>
              </p14:nvContentPartPr>
              <p14:xfrm>
                <a:off x="3685283" y="1290496"/>
                <a:ext cx="121680" cy="141120"/>
              </p14:xfrm>
            </p:contentPart>
          </mc:Choice>
          <mc:Fallback xmlns="">
            <p:pic>
              <p:nvPicPr>
                <p:cNvPr id="56" name="Ink 55">
                  <a:extLst>
                    <a:ext uri="{FF2B5EF4-FFF2-40B4-BE49-F238E27FC236}">
                      <a16:creationId xmlns:a16="http://schemas.microsoft.com/office/drawing/2014/main" id="{2445E706-5861-806D-7FE5-094E74B63CD8}"/>
                    </a:ext>
                  </a:extLst>
                </p:cNvPr>
                <p:cNvPicPr/>
                <p:nvPr/>
              </p:nvPicPr>
              <p:blipFill>
                <a:blip r:embed="rId16"/>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7" name="Ink 56">
                  <a:extLst>
                    <a:ext uri="{FF2B5EF4-FFF2-40B4-BE49-F238E27FC236}">
                      <a16:creationId xmlns:a16="http://schemas.microsoft.com/office/drawing/2014/main" id="{63114220-608D-6B25-01BC-199116372B57}"/>
                    </a:ext>
                  </a:extLst>
                </p14:cNvPr>
                <p14:cNvContentPartPr/>
                <p14:nvPr/>
              </p14:nvContentPartPr>
              <p14:xfrm>
                <a:off x="3883283" y="1263496"/>
                <a:ext cx="149400" cy="116280"/>
              </p14:xfrm>
            </p:contentPart>
          </mc:Choice>
          <mc:Fallback xmlns="">
            <p:pic>
              <p:nvPicPr>
                <p:cNvPr id="57" name="Ink 56">
                  <a:extLst>
                    <a:ext uri="{FF2B5EF4-FFF2-40B4-BE49-F238E27FC236}">
                      <a16:creationId xmlns:a16="http://schemas.microsoft.com/office/drawing/2014/main" id="{63114220-608D-6B25-01BC-199116372B57}"/>
                    </a:ext>
                  </a:extLst>
                </p:cNvPr>
                <p:cNvPicPr/>
                <p:nvPr/>
              </p:nvPicPr>
              <p:blipFill>
                <a:blip r:embed="rId18"/>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58" name="Ink 57">
                  <a:extLst>
                    <a:ext uri="{FF2B5EF4-FFF2-40B4-BE49-F238E27FC236}">
                      <a16:creationId xmlns:a16="http://schemas.microsoft.com/office/drawing/2014/main" id="{D0C84781-07E6-5E0D-4A5D-E0EE63A69BE7}"/>
                    </a:ext>
                  </a:extLst>
                </p14:cNvPr>
                <p14:cNvContentPartPr/>
                <p14:nvPr/>
              </p14:nvContentPartPr>
              <p14:xfrm>
                <a:off x="3998483" y="1282936"/>
                <a:ext cx="22320" cy="147240"/>
              </p14:xfrm>
            </p:contentPart>
          </mc:Choice>
          <mc:Fallback xmlns="">
            <p:pic>
              <p:nvPicPr>
                <p:cNvPr id="58" name="Ink 57">
                  <a:extLst>
                    <a:ext uri="{FF2B5EF4-FFF2-40B4-BE49-F238E27FC236}">
                      <a16:creationId xmlns:a16="http://schemas.microsoft.com/office/drawing/2014/main" id="{D0C84781-07E6-5E0D-4A5D-E0EE63A69BE7}"/>
                    </a:ext>
                  </a:extLst>
                </p:cNvPr>
                <p:cNvPicPr/>
                <p:nvPr/>
              </p:nvPicPr>
              <p:blipFill>
                <a:blip r:embed="rId20"/>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59" name="Ink 58">
                  <a:extLst>
                    <a:ext uri="{FF2B5EF4-FFF2-40B4-BE49-F238E27FC236}">
                      <a16:creationId xmlns:a16="http://schemas.microsoft.com/office/drawing/2014/main" id="{3238351F-4B82-A288-5724-1C7F59C89CAF}"/>
                    </a:ext>
                  </a:extLst>
                </p14:cNvPr>
                <p14:cNvContentPartPr/>
                <p14:nvPr/>
              </p14:nvContentPartPr>
              <p14:xfrm>
                <a:off x="4151123" y="1227856"/>
                <a:ext cx="142200" cy="161280"/>
              </p14:xfrm>
            </p:contentPart>
          </mc:Choice>
          <mc:Fallback xmlns="">
            <p:pic>
              <p:nvPicPr>
                <p:cNvPr id="59" name="Ink 58">
                  <a:extLst>
                    <a:ext uri="{FF2B5EF4-FFF2-40B4-BE49-F238E27FC236}">
                      <a16:creationId xmlns:a16="http://schemas.microsoft.com/office/drawing/2014/main" id="{3238351F-4B82-A288-5724-1C7F59C89CAF}"/>
                    </a:ext>
                  </a:extLst>
                </p:cNvPr>
                <p:cNvPicPr/>
                <p:nvPr/>
              </p:nvPicPr>
              <p:blipFill>
                <a:blip r:embed="rId22"/>
                <a:stretch>
                  <a:fillRect/>
                </a:stretch>
              </p:blipFill>
              <p:spPr>
                <a:xfrm>
                  <a:off x="4133123" y="1209856"/>
                  <a:ext cx="177840" cy="196920"/>
                </a:xfrm>
                <a:prstGeom prst="rect">
                  <a:avLst/>
                </a:prstGeom>
              </p:spPr>
            </p:pic>
          </mc:Fallback>
        </mc:AlternateContent>
      </p:grpSp>
      <p:grpSp>
        <p:nvGrpSpPr>
          <p:cNvPr id="60" name="Group 59">
            <a:extLst>
              <a:ext uri="{FF2B5EF4-FFF2-40B4-BE49-F238E27FC236}">
                <a16:creationId xmlns:a16="http://schemas.microsoft.com/office/drawing/2014/main" id="{EBA29C2D-FA37-342A-E2A1-2FCB6D763BC8}"/>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3">
              <p14:nvContentPartPr>
                <p14:cNvPr id="61" name="Ink 60">
                  <a:extLst>
                    <a:ext uri="{FF2B5EF4-FFF2-40B4-BE49-F238E27FC236}">
                      <a16:creationId xmlns:a16="http://schemas.microsoft.com/office/drawing/2014/main" id="{C829F945-9482-9976-5A68-1D49FE640E90}"/>
                    </a:ext>
                  </a:extLst>
                </p14:cNvPr>
                <p14:cNvContentPartPr/>
                <p14:nvPr/>
              </p14:nvContentPartPr>
              <p14:xfrm>
                <a:off x="3426083" y="1591096"/>
                <a:ext cx="104040" cy="163440"/>
              </p14:xfrm>
            </p:contentPart>
          </mc:Choice>
          <mc:Fallback xmlns="">
            <p:pic>
              <p:nvPicPr>
                <p:cNvPr id="61" name="Ink 60">
                  <a:extLst>
                    <a:ext uri="{FF2B5EF4-FFF2-40B4-BE49-F238E27FC236}">
                      <a16:creationId xmlns:a16="http://schemas.microsoft.com/office/drawing/2014/main" id="{C829F945-9482-9976-5A68-1D49FE640E90}"/>
                    </a:ext>
                  </a:extLst>
                </p:cNvPr>
                <p:cNvPicPr/>
                <p:nvPr/>
              </p:nvPicPr>
              <p:blipFill>
                <a:blip r:embed="rId24"/>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2" name="Ink 61">
                  <a:extLst>
                    <a:ext uri="{FF2B5EF4-FFF2-40B4-BE49-F238E27FC236}">
                      <a16:creationId xmlns:a16="http://schemas.microsoft.com/office/drawing/2014/main" id="{5FDB298B-E7BE-E120-FBEB-0EA60FEA05CD}"/>
                    </a:ext>
                  </a:extLst>
                </p14:cNvPr>
                <p14:cNvContentPartPr/>
                <p14:nvPr/>
              </p14:nvContentPartPr>
              <p14:xfrm>
                <a:off x="3672323" y="1669216"/>
                <a:ext cx="109800" cy="69840"/>
              </p14:xfrm>
            </p:contentPart>
          </mc:Choice>
          <mc:Fallback xmlns="">
            <p:pic>
              <p:nvPicPr>
                <p:cNvPr id="62" name="Ink 61">
                  <a:extLst>
                    <a:ext uri="{FF2B5EF4-FFF2-40B4-BE49-F238E27FC236}">
                      <a16:creationId xmlns:a16="http://schemas.microsoft.com/office/drawing/2014/main" id="{5FDB298B-E7BE-E120-FBEB-0EA60FEA05CD}"/>
                    </a:ext>
                  </a:extLst>
                </p:cNvPr>
                <p:cNvPicPr/>
                <p:nvPr/>
              </p:nvPicPr>
              <p:blipFill>
                <a:blip r:embed="rId26"/>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3" name="Ink 62">
                  <a:extLst>
                    <a:ext uri="{FF2B5EF4-FFF2-40B4-BE49-F238E27FC236}">
                      <a16:creationId xmlns:a16="http://schemas.microsoft.com/office/drawing/2014/main" id="{A069BA77-F841-987A-DA03-CAB5DB5B010F}"/>
                    </a:ext>
                  </a:extLst>
                </p14:cNvPr>
                <p14:cNvContentPartPr/>
                <p14:nvPr/>
              </p14:nvContentPartPr>
              <p14:xfrm>
                <a:off x="3690323" y="1661656"/>
                <a:ext cx="123480" cy="122040"/>
              </p14:xfrm>
            </p:contentPart>
          </mc:Choice>
          <mc:Fallback xmlns="">
            <p:pic>
              <p:nvPicPr>
                <p:cNvPr id="63" name="Ink 62">
                  <a:extLst>
                    <a:ext uri="{FF2B5EF4-FFF2-40B4-BE49-F238E27FC236}">
                      <a16:creationId xmlns:a16="http://schemas.microsoft.com/office/drawing/2014/main" id="{A069BA77-F841-987A-DA03-CAB5DB5B010F}"/>
                    </a:ext>
                  </a:extLst>
                </p:cNvPr>
                <p:cNvPicPr/>
                <p:nvPr/>
              </p:nvPicPr>
              <p:blipFill>
                <a:blip r:embed="rId28"/>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4" name="Ink 63">
                  <a:extLst>
                    <a:ext uri="{FF2B5EF4-FFF2-40B4-BE49-F238E27FC236}">
                      <a16:creationId xmlns:a16="http://schemas.microsoft.com/office/drawing/2014/main" id="{6860ECEE-2A5D-3834-E059-D83E8CF9D5B2}"/>
                    </a:ext>
                  </a:extLst>
                </p14:cNvPr>
                <p14:cNvContentPartPr/>
                <p14:nvPr/>
              </p14:nvContentPartPr>
              <p14:xfrm>
                <a:off x="3917483" y="1610176"/>
                <a:ext cx="144000" cy="169560"/>
              </p14:xfrm>
            </p:contentPart>
          </mc:Choice>
          <mc:Fallback xmlns="">
            <p:pic>
              <p:nvPicPr>
                <p:cNvPr id="64" name="Ink 63">
                  <a:extLst>
                    <a:ext uri="{FF2B5EF4-FFF2-40B4-BE49-F238E27FC236}">
                      <a16:creationId xmlns:a16="http://schemas.microsoft.com/office/drawing/2014/main" id="{6860ECEE-2A5D-3834-E059-D83E8CF9D5B2}"/>
                    </a:ext>
                  </a:extLst>
                </p:cNvPr>
                <p:cNvPicPr/>
                <p:nvPr/>
              </p:nvPicPr>
              <p:blipFill>
                <a:blip r:embed="rId30"/>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5" name="Ink 64">
                  <a:extLst>
                    <a:ext uri="{FF2B5EF4-FFF2-40B4-BE49-F238E27FC236}">
                      <a16:creationId xmlns:a16="http://schemas.microsoft.com/office/drawing/2014/main" id="{0FFA4CB4-5DF9-1165-38C4-AF039EF42FAD}"/>
                    </a:ext>
                  </a:extLst>
                </p14:cNvPr>
                <p14:cNvContentPartPr/>
                <p14:nvPr/>
              </p14:nvContentPartPr>
              <p14:xfrm>
                <a:off x="4169843" y="1619896"/>
                <a:ext cx="110520" cy="131040"/>
              </p14:xfrm>
            </p:contentPart>
          </mc:Choice>
          <mc:Fallback xmlns="">
            <p:pic>
              <p:nvPicPr>
                <p:cNvPr id="65" name="Ink 64">
                  <a:extLst>
                    <a:ext uri="{FF2B5EF4-FFF2-40B4-BE49-F238E27FC236}">
                      <a16:creationId xmlns:a16="http://schemas.microsoft.com/office/drawing/2014/main" id="{0FFA4CB4-5DF9-1165-38C4-AF039EF42FAD}"/>
                    </a:ext>
                  </a:extLst>
                </p:cNvPr>
                <p:cNvPicPr/>
                <p:nvPr/>
              </p:nvPicPr>
              <p:blipFill>
                <a:blip r:embed="rId32"/>
                <a:stretch>
                  <a:fillRect/>
                </a:stretch>
              </p:blipFill>
              <p:spPr>
                <a:xfrm>
                  <a:off x="4152203" y="1601896"/>
                  <a:ext cx="146160" cy="166680"/>
                </a:xfrm>
                <a:prstGeom prst="rect">
                  <a:avLst/>
                </a:prstGeom>
              </p:spPr>
            </p:pic>
          </mc:Fallback>
        </mc:AlternateContent>
      </p:grpSp>
      <p:grpSp>
        <p:nvGrpSpPr>
          <p:cNvPr id="66" name="Group 65">
            <a:extLst>
              <a:ext uri="{FF2B5EF4-FFF2-40B4-BE49-F238E27FC236}">
                <a16:creationId xmlns:a16="http://schemas.microsoft.com/office/drawing/2014/main" id="{7EEB547F-C997-293C-518F-B0465A8100A5}"/>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3">
              <p14:nvContentPartPr>
                <p14:cNvPr id="67" name="Ink 66">
                  <a:extLst>
                    <a:ext uri="{FF2B5EF4-FFF2-40B4-BE49-F238E27FC236}">
                      <a16:creationId xmlns:a16="http://schemas.microsoft.com/office/drawing/2014/main" id="{7F9CC9F1-A5D6-078E-A4E1-1F6A3067BCC0}"/>
                    </a:ext>
                  </a:extLst>
                </p14:cNvPr>
                <p14:cNvContentPartPr/>
                <p14:nvPr/>
              </p14:nvContentPartPr>
              <p14:xfrm>
                <a:off x="3430403" y="1996096"/>
                <a:ext cx="108720" cy="126360"/>
              </p14:xfrm>
            </p:contentPart>
          </mc:Choice>
          <mc:Fallback xmlns="">
            <p:pic>
              <p:nvPicPr>
                <p:cNvPr id="67" name="Ink 66">
                  <a:extLst>
                    <a:ext uri="{FF2B5EF4-FFF2-40B4-BE49-F238E27FC236}">
                      <a16:creationId xmlns:a16="http://schemas.microsoft.com/office/drawing/2014/main" id="{7F9CC9F1-A5D6-078E-A4E1-1F6A3067BCC0}"/>
                    </a:ext>
                  </a:extLst>
                </p:cNvPr>
                <p:cNvPicPr/>
                <p:nvPr/>
              </p:nvPicPr>
              <p:blipFill>
                <a:blip r:embed="rId34"/>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68" name="Ink 67">
                  <a:extLst>
                    <a:ext uri="{FF2B5EF4-FFF2-40B4-BE49-F238E27FC236}">
                      <a16:creationId xmlns:a16="http://schemas.microsoft.com/office/drawing/2014/main" id="{81ED66E5-5AF1-1CAF-CE97-4BFEDB0269D7}"/>
                    </a:ext>
                  </a:extLst>
                </p14:cNvPr>
                <p14:cNvContentPartPr/>
                <p14:nvPr/>
              </p14:nvContentPartPr>
              <p14:xfrm>
                <a:off x="3495563" y="2024896"/>
                <a:ext cx="27000" cy="167760"/>
              </p14:xfrm>
            </p:contentPart>
          </mc:Choice>
          <mc:Fallback xmlns="">
            <p:pic>
              <p:nvPicPr>
                <p:cNvPr id="68" name="Ink 67">
                  <a:extLst>
                    <a:ext uri="{FF2B5EF4-FFF2-40B4-BE49-F238E27FC236}">
                      <a16:creationId xmlns:a16="http://schemas.microsoft.com/office/drawing/2014/main" id="{81ED66E5-5AF1-1CAF-CE97-4BFEDB0269D7}"/>
                    </a:ext>
                  </a:extLst>
                </p:cNvPr>
                <p:cNvPicPr/>
                <p:nvPr/>
              </p:nvPicPr>
              <p:blipFill>
                <a:blip r:embed="rId36"/>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69" name="Ink 68">
                  <a:extLst>
                    <a:ext uri="{FF2B5EF4-FFF2-40B4-BE49-F238E27FC236}">
                      <a16:creationId xmlns:a16="http://schemas.microsoft.com/office/drawing/2014/main" id="{69CB4404-35F5-AEB9-17E7-D3A16664F5C6}"/>
                    </a:ext>
                  </a:extLst>
                </p14:cNvPr>
                <p14:cNvContentPartPr/>
                <p14:nvPr/>
              </p14:nvContentPartPr>
              <p14:xfrm>
                <a:off x="3669443" y="2055856"/>
                <a:ext cx="83520" cy="104760"/>
              </p14:xfrm>
            </p:contentPart>
          </mc:Choice>
          <mc:Fallback xmlns="">
            <p:pic>
              <p:nvPicPr>
                <p:cNvPr id="69" name="Ink 68">
                  <a:extLst>
                    <a:ext uri="{FF2B5EF4-FFF2-40B4-BE49-F238E27FC236}">
                      <a16:creationId xmlns:a16="http://schemas.microsoft.com/office/drawing/2014/main" id="{69CB4404-35F5-AEB9-17E7-D3A16664F5C6}"/>
                    </a:ext>
                  </a:extLst>
                </p:cNvPr>
                <p:cNvPicPr/>
                <p:nvPr/>
              </p:nvPicPr>
              <p:blipFill>
                <a:blip r:embed="rId38"/>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0" name="Ink 69">
                  <a:extLst>
                    <a:ext uri="{FF2B5EF4-FFF2-40B4-BE49-F238E27FC236}">
                      <a16:creationId xmlns:a16="http://schemas.microsoft.com/office/drawing/2014/main" id="{198D1BB6-AC09-8A10-648D-1DB9D93F8EEA}"/>
                    </a:ext>
                  </a:extLst>
                </p14:cNvPr>
                <p14:cNvContentPartPr/>
                <p14:nvPr/>
              </p14:nvContentPartPr>
              <p14:xfrm>
                <a:off x="3708683" y="2063056"/>
                <a:ext cx="114840" cy="112320"/>
              </p14:xfrm>
            </p:contentPart>
          </mc:Choice>
          <mc:Fallback xmlns="">
            <p:pic>
              <p:nvPicPr>
                <p:cNvPr id="70" name="Ink 69">
                  <a:extLst>
                    <a:ext uri="{FF2B5EF4-FFF2-40B4-BE49-F238E27FC236}">
                      <a16:creationId xmlns:a16="http://schemas.microsoft.com/office/drawing/2014/main" id="{198D1BB6-AC09-8A10-648D-1DB9D93F8EEA}"/>
                    </a:ext>
                  </a:extLst>
                </p:cNvPr>
                <p:cNvPicPr/>
                <p:nvPr/>
              </p:nvPicPr>
              <p:blipFill>
                <a:blip r:embed="rId40"/>
                <a:stretch>
                  <a:fillRect/>
                </a:stretch>
              </p:blipFill>
              <p:spPr>
                <a:xfrm>
                  <a:off x="3691043" y="2045416"/>
                  <a:ext cx="150480" cy="147960"/>
                </a:xfrm>
                <a:prstGeom prst="rect">
                  <a:avLst/>
                </a:prstGeom>
              </p:spPr>
            </p:pic>
          </mc:Fallback>
        </mc:AlternateContent>
      </p:grpSp>
      <p:grpSp>
        <p:nvGrpSpPr>
          <p:cNvPr id="71" name="Group 70">
            <a:extLst>
              <a:ext uri="{FF2B5EF4-FFF2-40B4-BE49-F238E27FC236}">
                <a16:creationId xmlns:a16="http://schemas.microsoft.com/office/drawing/2014/main" id="{4AC20210-727C-B807-CB8C-32F77027F5D4}"/>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1">
              <p14:nvContentPartPr>
                <p14:cNvPr id="72" name="Ink 71">
                  <a:extLst>
                    <a:ext uri="{FF2B5EF4-FFF2-40B4-BE49-F238E27FC236}">
                      <a16:creationId xmlns:a16="http://schemas.microsoft.com/office/drawing/2014/main" id="{8DB9FAD2-E2B0-2163-3B06-15D4FB5119F2}"/>
                    </a:ext>
                  </a:extLst>
                </p14:cNvPr>
                <p14:cNvContentPartPr/>
                <p14:nvPr/>
              </p14:nvContentPartPr>
              <p14:xfrm>
                <a:off x="4000643" y="1996096"/>
                <a:ext cx="25200" cy="163440"/>
              </p14:xfrm>
            </p:contentPart>
          </mc:Choice>
          <mc:Fallback xmlns="">
            <p:pic>
              <p:nvPicPr>
                <p:cNvPr id="72" name="Ink 71">
                  <a:extLst>
                    <a:ext uri="{FF2B5EF4-FFF2-40B4-BE49-F238E27FC236}">
                      <a16:creationId xmlns:a16="http://schemas.microsoft.com/office/drawing/2014/main" id="{8DB9FAD2-E2B0-2163-3B06-15D4FB5119F2}"/>
                    </a:ext>
                  </a:extLst>
                </p:cNvPr>
                <p:cNvPicPr/>
                <p:nvPr/>
              </p:nvPicPr>
              <p:blipFill>
                <a:blip r:embed="rId42"/>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3" name="Ink 72">
                  <a:extLst>
                    <a:ext uri="{FF2B5EF4-FFF2-40B4-BE49-F238E27FC236}">
                      <a16:creationId xmlns:a16="http://schemas.microsoft.com/office/drawing/2014/main" id="{4B7827A9-3606-C2B6-D178-A11D30B4310D}"/>
                    </a:ext>
                  </a:extLst>
                </p14:cNvPr>
                <p14:cNvContentPartPr/>
                <p14:nvPr/>
              </p14:nvContentPartPr>
              <p14:xfrm>
                <a:off x="4127363" y="2002216"/>
                <a:ext cx="111240" cy="138960"/>
              </p14:xfrm>
            </p:contentPart>
          </mc:Choice>
          <mc:Fallback xmlns="">
            <p:pic>
              <p:nvPicPr>
                <p:cNvPr id="73" name="Ink 72">
                  <a:extLst>
                    <a:ext uri="{FF2B5EF4-FFF2-40B4-BE49-F238E27FC236}">
                      <a16:creationId xmlns:a16="http://schemas.microsoft.com/office/drawing/2014/main" id="{4B7827A9-3606-C2B6-D178-A11D30B4310D}"/>
                    </a:ext>
                  </a:extLst>
                </p:cNvPr>
                <p:cNvPicPr/>
                <p:nvPr/>
              </p:nvPicPr>
              <p:blipFill>
                <a:blip r:embed="rId44"/>
                <a:stretch>
                  <a:fillRect/>
                </a:stretch>
              </p:blipFill>
              <p:spPr>
                <a:xfrm>
                  <a:off x="4109363" y="1984576"/>
                  <a:ext cx="146880" cy="174600"/>
                </a:xfrm>
                <a:prstGeom prst="rect">
                  <a:avLst/>
                </a:prstGeom>
              </p:spPr>
            </p:pic>
          </mc:Fallback>
        </mc:AlternateContent>
      </p:grpSp>
      <p:grpSp>
        <p:nvGrpSpPr>
          <p:cNvPr id="74" name="Group 73">
            <a:extLst>
              <a:ext uri="{FF2B5EF4-FFF2-40B4-BE49-F238E27FC236}">
                <a16:creationId xmlns:a16="http://schemas.microsoft.com/office/drawing/2014/main" id="{D76144AD-A4AA-83DE-A790-17E6218A6157}"/>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5">
              <p14:nvContentPartPr>
                <p14:cNvPr id="75" name="Ink 74">
                  <a:extLst>
                    <a:ext uri="{FF2B5EF4-FFF2-40B4-BE49-F238E27FC236}">
                      <a16:creationId xmlns:a16="http://schemas.microsoft.com/office/drawing/2014/main" id="{6C98909F-1AD5-29EC-00EF-450115A978CA}"/>
                    </a:ext>
                  </a:extLst>
                </p14:cNvPr>
                <p14:cNvContentPartPr/>
                <p14:nvPr/>
              </p14:nvContentPartPr>
              <p14:xfrm>
                <a:off x="3448763" y="2390296"/>
                <a:ext cx="93960" cy="166680"/>
              </p14:xfrm>
            </p:contentPart>
          </mc:Choice>
          <mc:Fallback xmlns="">
            <p:pic>
              <p:nvPicPr>
                <p:cNvPr id="75" name="Ink 74">
                  <a:extLst>
                    <a:ext uri="{FF2B5EF4-FFF2-40B4-BE49-F238E27FC236}">
                      <a16:creationId xmlns:a16="http://schemas.microsoft.com/office/drawing/2014/main" id="{6C98909F-1AD5-29EC-00EF-450115A978CA}"/>
                    </a:ext>
                  </a:extLst>
                </p:cNvPr>
                <p:cNvPicPr/>
                <p:nvPr/>
              </p:nvPicPr>
              <p:blipFill>
                <a:blip r:embed="rId46"/>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6" name="Ink 75">
                  <a:extLst>
                    <a:ext uri="{FF2B5EF4-FFF2-40B4-BE49-F238E27FC236}">
                      <a16:creationId xmlns:a16="http://schemas.microsoft.com/office/drawing/2014/main" id="{20909DDE-DDB2-7475-79CE-2767CF4BA190}"/>
                    </a:ext>
                  </a:extLst>
                </p14:cNvPr>
                <p14:cNvContentPartPr/>
                <p14:nvPr/>
              </p14:nvContentPartPr>
              <p14:xfrm>
                <a:off x="3476843" y="2372296"/>
                <a:ext cx="90360" cy="37080"/>
              </p14:xfrm>
            </p:contentPart>
          </mc:Choice>
          <mc:Fallback xmlns="">
            <p:pic>
              <p:nvPicPr>
                <p:cNvPr id="76" name="Ink 75">
                  <a:extLst>
                    <a:ext uri="{FF2B5EF4-FFF2-40B4-BE49-F238E27FC236}">
                      <a16:creationId xmlns:a16="http://schemas.microsoft.com/office/drawing/2014/main" id="{20909DDE-DDB2-7475-79CE-2767CF4BA190}"/>
                    </a:ext>
                  </a:extLst>
                </p:cNvPr>
                <p:cNvPicPr/>
                <p:nvPr/>
              </p:nvPicPr>
              <p:blipFill>
                <a:blip r:embed="rId48"/>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77" name="Ink 76">
                  <a:extLst>
                    <a:ext uri="{FF2B5EF4-FFF2-40B4-BE49-F238E27FC236}">
                      <a16:creationId xmlns:a16="http://schemas.microsoft.com/office/drawing/2014/main" id="{B695E7B2-843E-E366-985D-66CA469A4E48}"/>
                    </a:ext>
                  </a:extLst>
                </p14:cNvPr>
                <p14:cNvContentPartPr/>
                <p14:nvPr/>
              </p14:nvContentPartPr>
              <p14:xfrm>
                <a:off x="3726323" y="2452216"/>
                <a:ext cx="124560" cy="97560"/>
              </p14:xfrm>
            </p:contentPart>
          </mc:Choice>
          <mc:Fallback xmlns="">
            <p:pic>
              <p:nvPicPr>
                <p:cNvPr id="77" name="Ink 76">
                  <a:extLst>
                    <a:ext uri="{FF2B5EF4-FFF2-40B4-BE49-F238E27FC236}">
                      <a16:creationId xmlns:a16="http://schemas.microsoft.com/office/drawing/2014/main" id="{B695E7B2-843E-E366-985D-66CA469A4E48}"/>
                    </a:ext>
                  </a:extLst>
                </p:cNvPr>
                <p:cNvPicPr/>
                <p:nvPr/>
              </p:nvPicPr>
              <p:blipFill>
                <a:blip r:embed="rId50"/>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78" name="Ink 77">
                  <a:extLst>
                    <a:ext uri="{FF2B5EF4-FFF2-40B4-BE49-F238E27FC236}">
                      <a16:creationId xmlns:a16="http://schemas.microsoft.com/office/drawing/2014/main" id="{B570B690-96F8-654C-7A3A-0CCF820B8906}"/>
                    </a:ext>
                  </a:extLst>
                </p14:cNvPr>
                <p14:cNvContentPartPr/>
                <p14:nvPr/>
              </p14:nvContentPartPr>
              <p14:xfrm>
                <a:off x="3788963" y="2418016"/>
                <a:ext cx="115200" cy="153720"/>
              </p14:xfrm>
            </p:contentPart>
          </mc:Choice>
          <mc:Fallback xmlns="">
            <p:pic>
              <p:nvPicPr>
                <p:cNvPr id="78" name="Ink 77">
                  <a:extLst>
                    <a:ext uri="{FF2B5EF4-FFF2-40B4-BE49-F238E27FC236}">
                      <a16:creationId xmlns:a16="http://schemas.microsoft.com/office/drawing/2014/main" id="{B570B690-96F8-654C-7A3A-0CCF820B8906}"/>
                    </a:ext>
                  </a:extLst>
                </p:cNvPr>
                <p:cNvPicPr/>
                <p:nvPr/>
              </p:nvPicPr>
              <p:blipFill>
                <a:blip r:embed="rId52"/>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79" name="Ink 78">
                  <a:extLst>
                    <a:ext uri="{FF2B5EF4-FFF2-40B4-BE49-F238E27FC236}">
                      <a16:creationId xmlns:a16="http://schemas.microsoft.com/office/drawing/2014/main" id="{57A5A830-19AA-E9F6-C7C5-32A4D4259CEA}"/>
                    </a:ext>
                  </a:extLst>
                </p14:cNvPr>
                <p14:cNvContentPartPr/>
                <p14:nvPr/>
              </p14:nvContentPartPr>
              <p14:xfrm>
                <a:off x="4047443" y="2357536"/>
                <a:ext cx="126000" cy="213480"/>
              </p14:xfrm>
            </p:contentPart>
          </mc:Choice>
          <mc:Fallback xmlns="">
            <p:pic>
              <p:nvPicPr>
                <p:cNvPr id="79" name="Ink 78">
                  <a:extLst>
                    <a:ext uri="{FF2B5EF4-FFF2-40B4-BE49-F238E27FC236}">
                      <a16:creationId xmlns:a16="http://schemas.microsoft.com/office/drawing/2014/main" id="{57A5A830-19AA-E9F6-C7C5-32A4D4259CEA}"/>
                    </a:ext>
                  </a:extLst>
                </p:cNvPr>
                <p:cNvPicPr/>
                <p:nvPr/>
              </p:nvPicPr>
              <p:blipFill>
                <a:blip r:embed="rId54"/>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35" name="Ink 34">
                <a:extLst>
                  <a:ext uri="{FF2B5EF4-FFF2-40B4-BE49-F238E27FC236}">
                    <a16:creationId xmlns:a16="http://schemas.microsoft.com/office/drawing/2014/main" id="{E192A7CF-C1F7-1F78-D96F-A1740379BAAF}"/>
                  </a:ext>
                </a:extLst>
              </p14:cNvPr>
              <p14:cNvContentPartPr/>
              <p14:nvPr/>
            </p14:nvContentPartPr>
            <p14:xfrm>
              <a:off x="3227363" y="1878376"/>
              <a:ext cx="1200600" cy="466920"/>
            </p14:xfrm>
          </p:contentPart>
        </mc:Choice>
        <mc:Fallback xmlns="">
          <p:pic>
            <p:nvPicPr>
              <p:cNvPr id="35" name="Ink 34">
                <a:extLst>
                  <a:ext uri="{FF2B5EF4-FFF2-40B4-BE49-F238E27FC236}">
                    <a16:creationId xmlns:a16="http://schemas.microsoft.com/office/drawing/2014/main" id="{E192A7CF-C1F7-1F78-D96F-A1740379BAAF}"/>
                  </a:ext>
                </a:extLst>
              </p:cNvPr>
              <p:cNvPicPr/>
              <p:nvPr/>
            </p:nvPicPr>
            <p:blipFill>
              <a:blip r:embed="rId56"/>
              <a:stretch>
                <a:fillRect/>
              </a:stretch>
            </p:blipFill>
            <p:spPr>
              <a:xfrm>
                <a:off x="3209363" y="1860736"/>
                <a:ext cx="1236240" cy="502560"/>
              </a:xfrm>
              <a:prstGeom prst="rect">
                <a:avLst/>
              </a:prstGeom>
            </p:spPr>
          </p:pic>
        </mc:Fallback>
      </mc:AlternateContent>
      <p:sp>
        <p:nvSpPr>
          <p:cNvPr id="2" name="TextBox 1">
            <a:extLst>
              <a:ext uri="{FF2B5EF4-FFF2-40B4-BE49-F238E27FC236}">
                <a16:creationId xmlns:a16="http://schemas.microsoft.com/office/drawing/2014/main" id="{29517D0F-439F-F93F-C2CB-50C7EAEF5F49}"/>
              </a:ext>
            </a:extLst>
          </p:cNvPr>
          <p:cNvSpPr txBox="1"/>
          <p:nvPr/>
        </p:nvSpPr>
        <p:spPr>
          <a:xfrm>
            <a:off x="117258" y="2811496"/>
            <a:ext cx="6132444" cy="2554545"/>
          </a:xfrm>
          <a:prstGeom prst="rect">
            <a:avLst/>
          </a:prstGeom>
          <a:noFill/>
        </p:spPr>
        <p:txBody>
          <a:bodyPr wrap="square" rtlCol="0">
            <a:spAutoFit/>
          </a:bodyPr>
          <a:lstStyle/>
          <a:p>
            <a:pPr algn="ctr"/>
            <a:r>
              <a:rPr lang="en-GB" sz="3200" b="1">
                <a:highlight>
                  <a:srgbClr val="FFFF00"/>
                </a:highlight>
              </a:rPr>
              <a:t>Confusing – why did I select that box? Switch steps 2 and 3?</a:t>
            </a:r>
          </a:p>
          <a:p>
            <a:pPr algn="ctr"/>
            <a:endParaRPr lang="en-GB" sz="3200" b="1">
              <a:highlight>
                <a:srgbClr val="FFFF00"/>
              </a:highlight>
            </a:endParaRPr>
          </a:p>
          <a:p>
            <a:pPr algn="ctr"/>
            <a:r>
              <a:rPr lang="en-GB" sz="3200" b="1">
                <a:highlight>
                  <a:srgbClr val="FFFF00"/>
                </a:highlight>
              </a:rPr>
              <a:t>Felt this worked example didn't work as well as hoped with 10Y.4 </a:t>
            </a:r>
          </a:p>
        </p:txBody>
      </p:sp>
    </p:spTree>
    <p:extLst>
      <p:ext uri="{BB962C8B-B14F-4D97-AF65-F5344CB8AC3E}">
        <p14:creationId xmlns:p14="http://schemas.microsoft.com/office/powerpoint/2010/main" val="312246302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45" name="Rectangle: Rounded Corners 44">
            <a:extLst>
              <a:ext uri="{FF2B5EF4-FFF2-40B4-BE49-F238E27FC236}">
                <a16:creationId xmlns:a16="http://schemas.microsoft.com/office/drawing/2014/main" id="{8C8D8993-17ED-E500-02CF-BAF125C6F5A1}"/>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67" name="TextBox 66">
            <a:extLst>
              <a:ext uri="{FF2B5EF4-FFF2-40B4-BE49-F238E27FC236}">
                <a16:creationId xmlns:a16="http://schemas.microsoft.com/office/drawing/2014/main" id="{8D255BB9-9D9B-CF82-84DE-D2173805D98D}"/>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710299A3-7471-8C0C-54D2-9014D2D020C4}"/>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69" name="TextBox 68">
                <a:extLst>
                  <a:ext uri="{FF2B5EF4-FFF2-40B4-BE49-F238E27FC236}">
                    <a16:creationId xmlns:a16="http://schemas.microsoft.com/office/drawing/2014/main" id="{710299A3-7471-8C0C-54D2-9014D2D020C4}"/>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grpSp>
        <p:nvGrpSpPr>
          <p:cNvPr id="70" name="Group 69">
            <a:extLst>
              <a:ext uri="{FF2B5EF4-FFF2-40B4-BE49-F238E27FC236}">
                <a16:creationId xmlns:a16="http://schemas.microsoft.com/office/drawing/2014/main" id="{B54D482E-6C3E-3311-7754-ACBFF3071E4F}"/>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3">
              <p14:nvContentPartPr>
                <p14:cNvPr id="71" name="Ink 70">
                  <a:extLst>
                    <a:ext uri="{FF2B5EF4-FFF2-40B4-BE49-F238E27FC236}">
                      <a16:creationId xmlns:a16="http://schemas.microsoft.com/office/drawing/2014/main" id="{1509BCCA-4207-2374-603B-A7D1E2B241F8}"/>
                    </a:ext>
                  </a:extLst>
                </p14:cNvPr>
                <p14:cNvContentPartPr/>
                <p14:nvPr/>
              </p14:nvContentPartPr>
              <p14:xfrm>
                <a:off x="3707963" y="781456"/>
                <a:ext cx="156600" cy="138240"/>
              </p14:xfrm>
            </p:contentPart>
          </mc:Choice>
          <mc:Fallback xmlns="">
            <p:pic>
              <p:nvPicPr>
                <p:cNvPr id="71" name="Ink 70">
                  <a:extLst>
                    <a:ext uri="{FF2B5EF4-FFF2-40B4-BE49-F238E27FC236}">
                      <a16:creationId xmlns:a16="http://schemas.microsoft.com/office/drawing/2014/main" id="{1509BCCA-4207-2374-603B-A7D1E2B241F8}"/>
                    </a:ext>
                  </a:extLst>
                </p:cNvPr>
                <p:cNvPicPr/>
                <p:nvPr/>
              </p:nvPicPr>
              <p:blipFill>
                <a:blip r:embed="rId4"/>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72" name="Ink 71">
                  <a:extLst>
                    <a:ext uri="{FF2B5EF4-FFF2-40B4-BE49-F238E27FC236}">
                      <a16:creationId xmlns:a16="http://schemas.microsoft.com/office/drawing/2014/main" id="{77EF2D75-CEAA-660F-5F97-E75BE0CFCE5D}"/>
                    </a:ext>
                  </a:extLst>
                </p14:cNvPr>
                <p14:cNvContentPartPr/>
                <p14:nvPr/>
              </p14:nvContentPartPr>
              <p14:xfrm>
                <a:off x="3815963" y="822856"/>
                <a:ext cx="29880" cy="178200"/>
              </p14:xfrm>
            </p:contentPart>
          </mc:Choice>
          <mc:Fallback xmlns="">
            <p:pic>
              <p:nvPicPr>
                <p:cNvPr id="72" name="Ink 71">
                  <a:extLst>
                    <a:ext uri="{FF2B5EF4-FFF2-40B4-BE49-F238E27FC236}">
                      <a16:creationId xmlns:a16="http://schemas.microsoft.com/office/drawing/2014/main" id="{77EF2D75-CEAA-660F-5F97-E75BE0CFCE5D}"/>
                    </a:ext>
                  </a:extLst>
                </p:cNvPr>
                <p:cNvPicPr/>
                <p:nvPr/>
              </p:nvPicPr>
              <p:blipFill>
                <a:blip r:embed="rId6"/>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73" name="Ink 72">
                  <a:extLst>
                    <a:ext uri="{FF2B5EF4-FFF2-40B4-BE49-F238E27FC236}">
                      <a16:creationId xmlns:a16="http://schemas.microsoft.com/office/drawing/2014/main" id="{E94F8079-AACD-F4AC-B811-24A6BF47A6B2}"/>
                    </a:ext>
                  </a:extLst>
                </p14:cNvPr>
                <p14:cNvContentPartPr/>
                <p14:nvPr/>
              </p14:nvContentPartPr>
              <p14:xfrm>
                <a:off x="3947003" y="798016"/>
                <a:ext cx="140400" cy="169200"/>
              </p14:xfrm>
            </p:contentPart>
          </mc:Choice>
          <mc:Fallback xmlns="">
            <p:pic>
              <p:nvPicPr>
                <p:cNvPr id="73" name="Ink 72">
                  <a:extLst>
                    <a:ext uri="{FF2B5EF4-FFF2-40B4-BE49-F238E27FC236}">
                      <a16:creationId xmlns:a16="http://schemas.microsoft.com/office/drawing/2014/main" id="{E94F8079-AACD-F4AC-B811-24A6BF47A6B2}"/>
                    </a:ext>
                  </a:extLst>
                </p:cNvPr>
                <p:cNvPicPr/>
                <p:nvPr/>
              </p:nvPicPr>
              <p:blipFill>
                <a:blip r:embed="rId8"/>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4" name="Ink 73">
                  <a:extLst>
                    <a:ext uri="{FF2B5EF4-FFF2-40B4-BE49-F238E27FC236}">
                      <a16:creationId xmlns:a16="http://schemas.microsoft.com/office/drawing/2014/main" id="{3AAEABF3-524A-A585-43A9-3D59285EBA44}"/>
                    </a:ext>
                  </a:extLst>
                </p14:cNvPr>
                <p14:cNvContentPartPr/>
                <p14:nvPr/>
              </p14:nvContentPartPr>
              <p14:xfrm>
                <a:off x="3614363" y="1078456"/>
                <a:ext cx="594000" cy="52920"/>
              </p14:xfrm>
            </p:contentPart>
          </mc:Choice>
          <mc:Fallback xmlns="">
            <p:pic>
              <p:nvPicPr>
                <p:cNvPr id="74" name="Ink 73">
                  <a:extLst>
                    <a:ext uri="{FF2B5EF4-FFF2-40B4-BE49-F238E27FC236}">
                      <a16:creationId xmlns:a16="http://schemas.microsoft.com/office/drawing/2014/main" id="{3AAEABF3-524A-A585-43A9-3D59285EBA44}"/>
                    </a:ext>
                  </a:extLst>
                </p:cNvPr>
                <p:cNvPicPr/>
                <p:nvPr/>
              </p:nvPicPr>
              <p:blipFill>
                <a:blip r:embed="rId10"/>
                <a:stretch>
                  <a:fillRect/>
                </a:stretch>
              </p:blipFill>
              <p:spPr>
                <a:xfrm>
                  <a:off x="3596723" y="1060816"/>
                  <a:ext cx="629640" cy="88560"/>
                </a:xfrm>
                <a:prstGeom prst="rect">
                  <a:avLst/>
                </a:prstGeom>
              </p:spPr>
            </p:pic>
          </mc:Fallback>
        </mc:AlternateContent>
      </p:grpSp>
      <p:grpSp>
        <p:nvGrpSpPr>
          <p:cNvPr id="75" name="Group 74">
            <a:extLst>
              <a:ext uri="{FF2B5EF4-FFF2-40B4-BE49-F238E27FC236}">
                <a16:creationId xmlns:a16="http://schemas.microsoft.com/office/drawing/2014/main" id="{D4B7F6F8-D4F7-F0F7-5BB4-C77C0E017A9D}"/>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1">
              <p14:nvContentPartPr>
                <p14:cNvPr id="76" name="Ink 75">
                  <a:extLst>
                    <a:ext uri="{FF2B5EF4-FFF2-40B4-BE49-F238E27FC236}">
                      <a16:creationId xmlns:a16="http://schemas.microsoft.com/office/drawing/2014/main" id="{8E39E8CC-54DE-01E4-BF72-97340BABA24F}"/>
                    </a:ext>
                  </a:extLst>
                </p14:cNvPr>
                <p14:cNvContentPartPr/>
                <p14:nvPr/>
              </p14:nvContentPartPr>
              <p14:xfrm>
                <a:off x="3485843" y="1253416"/>
                <a:ext cx="12960" cy="154440"/>
              </p14:xfrm>
            </p:contentPart>
          </mc:Choice>
          <mc:Fallback xmlns="">
            <p:pic>
              <p:nvPicPr>
                <p:cNvPr id="76" name="Ink 75">
                  <a:extLst>
                    <a:ext uri="{FF2B5EF4-FFF2-40B4-BE49-F238E27FC236}">
                      <a16:creationId xmlns:a16="http://schemas.microsoft.com/office/drawing/2014/main" id="{8E39E8CC-54DE-01E4-BF72-97340BABA24F}"/>
                    </a:ext>
                  </a:extLst>
                </p:cNvPr>
                <p:cNvPicPr/>
                <p:nvPr/>
              </p:nvPicPr>
              <p:blipFill>
                <a:blip r:embed="rId12"/>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77" name="Ink 76">
                  <a:extLst>
                    <a:ext uri="{FF2B5EF4-FFF2-40B4-BE49-F238E27FC236}">
                      <a16:creationId xmlns:a16="http://schemas.microsoft.com/office/drawing/2014/main" id="{639CEBC3-3C4F-2275-A748-C55AD3F33C1D}"/>
                    </a:ext>
                  </a:extLst>
                </p14:cNvPr>
                <p14:cNvContentPartPr/>
                <p14:nvPr/>
              </p14:nvContentPartPr>
              <p14:xfrm>
                <a:off x="3652523" y="1316776"/>
                <a:ext cx="133920" cy="95400"/>
              </p14:xfrm>
            </p:contentPart>
          </mc:Choice>
          <mc:Fallback xmlns="">
            <p:pic>
              <p:nvPicPr>
                <p:cNvPr id="77" name="Ink 76">
                  <a:extLst>
                    <a:ext uri="{FF2B5EF4-FFF2-40B4-BE49-F238E27FC236}">
                      <a16:creationId xmlns:a16="http://schemas.microsoft.com/office/drawing/2014/main" id="{639CEBC3-3C4F-2275-A748-C55AD3F33C1D}"/>
                    </a:ext>
                  </a:extLst>
                </p:cNvPr>
                <p:cNvPicPr/>
                <p:nvPr/>
              </p:nvPicPr>
              <p:blipFill>
                <a:blip r:embed="rId14"/>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78" name="Ink 77">
                  <a:extLst>
                    <a:ext uri="{FF2B5EF4-FFF2-40B4-BE49-F238E27FC236}">
                      <a16:creationId xmlns:a16="http://schemas.microsoft.com/office/drawing/2014/main" id="{728E33F6-8DB1-F056-03AC-F645E4E5FD6C}"/>
                    </a:ext>
                  </a:extLst>
                </p14:cNvPr>
                <p14:cNvContentPartPr/>
                <p14:nvPr/>
              </p14:nvContentPartPr>
              <p14:xfrm>
                <a:off x="3685283" y="1290496"/>
                <a:ext cx="121680" cy="141120"/>
              </p14:xfrm>
            </p:contentPart>
          </mc:Choice>
          <mc:Fallback xmlns="">
            <p:pic>
              <p:nvPicPr>
                <p:cNvPr id="78" name="Ink 77">
                  <a:extLst>
                    <a:ext uri="{FF2B5EF4-FFF2-40B4-BE49-F238E27FC236}">
                      <a16:creationId xmlns:a16="http://schemas.microsoft.com/office/drawing/2014/main" id="{728E33F6-8DB1-F056-03AC-F645E4E5FD6C}"/>
                    </a:ext>
                  </a:extLst>
                </p:cNvPr>
                <p:cNvPicPr/>
                <p:nvPr/>
              </p:nvPicPr>
              <p:blipFill>
                <a:blip r:embed="rId16"/>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9" name="Ink 78">
                  <a:extLst>
                    <a:ext uri="{FF2B5EF4-FFF2-40B4-BE49-F238E27FC236}">
                      <a16:creationId xmlns:a16="http://schemas.microsoft.com/office/drawing/2014/main" id="{573B9FFC-9AA2-B886-7D2A-357013789320}"/>
                    </a:ext>
                  </a:extLst>
                </p14:cNvPr>
                <p14:cNvContentPartPr/>
                <p14:nvPr/>
              </p14:nvContentPartPr>
              <p14:xfrm>
                <a:off x="3883283" y="1263496"/>
                <a:ext cx="149400" cy="116280"/>
              </p14:xfrm>
            </p:contentPart>
          </mc:Choice>
          <mc:Fallback xmlns="">
            <p:pic>
              <p:nvPicPr>
                <p:cNvPr id="79" name="Ink 78">
                  <a:extLst>
                    <a:ext uri="{FF2B5EF4-FFF2-40B4-BE49-F238E27FC236}">
                      <a16:creationId xmlns:a16="http://schemas.microsoft.com/office/drawing/2014/main" id="{573B9FFC-9AA2-B886-7D2A-357013789320}"/>
                    </a:ext>
                  </a:extLst>
                </p:cNvPr>
                <p:cNvPicPr/>
                <p:nvPr/>
              </p:nvPicPr>
              <p:blipFill>
                <a:blip r:embed="rId18"/>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80" name="Ink 79">
                  <a:extLst>
                    <a:ext uri="{FF2B5EF4-FFF2-40B4-BE49-F238E27FC236}">
                      <a16:creationId xmlns:a16="http://schemas.microsoft.com/office/drawing/2014/main" id="{492DCB4F-945C-8D69-1AB6-01821F2874F5}"/>
                    </a:ext>
                  </a:extLst>
                </p14:cNvPr>
                <p14:cNvContentPartPr/>
                <p14:nvPr/>
              </p14:nvContentPartPr>
              <p14:xfrm>
                <a:off x="3998483" y="1282936"/>
                <a:ext cx="22320" cy="147240"/>
              </p14:xfrm>
            </p:contentPart>
          </mc:Choice>
          <mc:Fallback xmlns="">
            <p:pic>
              <p:nvPicPr>
                <p:cNvPr id="80" name="Ink 79">
                  <a:extLst>
                    <a:ext uri="{FF2B5EF4-FFF2-40B4-BE49-F238E27FC236}">
                      <a16:creationId xmlns:a16="http://schemas.microsoft.com/office/drawing/2014/main" id="{492DCB4F-945C-8D69-1AB6-01821F2874F5}"/>
                    </a:ext>
                  </a:extLst>
                </p:cNvPr>
                <p:cNvPicPr/>
                <p:nvPr/>
              </p:nvPicPr>
              <p:blipFill>
                <a:blip r:embed="rId20"/>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81" name="Ink 80">
                  <a:extLst>
                    <a:ext uri="{FF2B5EF4-FFF2-40B4-BE49-F238E27FC236}">
                      <a16:creationId xmlns:a16="http://schemas.microsoft.com/office/drawing/2014/main" id="{E3475C00-78E8-26AB-9056-E0AF470FCB24}"/>
                    </a:ext>
                  </a:extLst>
                </p14:cNvPr>
                <p14:cNvContentPartPr/>
                <p14:nvPr/>
              </p14:nvContentPartPr>
              <p14:xfrm>
                <a:off x="4151123" y="1227856"/>
                <a:ext cx="142200" cy="161280"/>
              </p14:xfrm>
            </p:contentPart>
          </mc:Choice>
          <mc:Fallback xmlns="">
            <p:pic>
              <p:nvPicPr>
                <p:cNvPr id="81" name="Ink 80">
                  <a:extLst>
                    <a:ext uri="{FF2B5EF4-FFF2-40B4-BE49-F238E27FC236}">
                      <a16:creationId xmlns:a16="http://schemas.microsoft.com/office/drawing/2014/main" id="{E3475C00-78E8-26AB-9056-E0AF470FCB24}"/>
                    </a:ext>
                  </a:extLst>
                </p:cNvPr>
                <p:cNvPicPr/>
                <p:nvPr/>
              </p:nvPicPr>
              <p:blipFill>
                <a:blip r:embed="rId22"/>
                <a:stretch>
                  <a:fillRect/>
                </a:stretch>
              </p:blipFill>
              <p:spPr>
                <a:xfrm>
                  <a:off x="4133123" y="1209856"/>
                  <a:ext cx="177840" cy="196920"/>
                </a:xfrm>
                <a:prstGeom prst="rect">
                  <a:avLst/>
                </a:prstGeom>
              </p:spPr>
            </p:pic>
          </mc:Fallback>
        </mc:AlternateContent>
      </p:grpSp>
      <p:grpSp>
        <p:nvGrpSpPr>
          <p:cNvPr id="82" name="Group 81">
            <a:extLst>
              <a:ext uri="{FF2B5EF4-FFF2-40B4-BE49-F238E27FC236}">
                <a16:creationId xmlns:a16="http://schemas.microsoft.com/office/drawing/2014/main" id="{A67F3872-3727-73DB-F1E1-30565E76EE04}"/>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3">
              <p14:nvContentPartPr>
                <p14:cNvPr id="83" name="Ink 82">
                  <a:extLst>
                    <a:ext uri="{FF2B5EF4-FFF2-40B4-BE49-F238E27FC236}">
                      <a16:creationId xmlns:a16="http://schemas.microsoft.com/office/drawing/2014/main" id="{9993C5E1-8076-1D80-07C9-30989CCD51AA}"/>
                    </a:ext>
                  </a:extLst>
                </p14:cNvPr>
                <p14:cNvContentPartPr/>
                <p14:nvPr/>
              </p14:nvContentPartPr>
              <p14:xfrm>
                <a:off x="3426083" y="1591096"/>
                <a:ext cx="104040" cy="163440"/>
              </p14:xfrm>
            </p:contentPart>
          </mc:Choice>
          <mc:Fallback xmlns="">
            <p:pic>
              <p:nvPicPr>
                <p:cNvPr id="83" name="Ink 82">
                  <a:extLst>
                    <a:ext uri="{FF2B5EF4-FFF2-40B4-BE49-F238E27FC236}">
                      <a16:creationId xmlns:a16="http://schemas.microsoft.com/office/drawing/2014/main" id="{9993C5E1-8076-1D80-07C9-30989CCD51AA}"/>
                    </a:ext>
                  </a:extLst>
                </p:cNvPr>
                <p:cNvPicPr/>
                <p:nvPr/>
              </p:nvPicPr>
              <p:blipFill>
                <a:blip r:embed="rId24"/>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4" name="Ink 83">
                  <a:extLst>
                    <a:ext uri="{FF2B5EF4-FFF2-40B4-BE49-F238E27FC236}">
                      <a16:creationId xmlns:a16="http://schemas.microsoft.com/office/drawing/2014/main" id="{60D89B3C-2C1D-6110-C9E4-C38CB17932A2}"/>
                    </a:ext>
                  </a:extLst>
                </p14:cNvPr>
                <p14:cNvContentPartPr/>
                <p14:nvPr/>
              </p14:nvContentPartPr>
              <p14:xfrm>
                <a:off x="3672323" y="1669216"/>
                <a:ext cx="109800" cy="69840"/>
              </p14:xfrm>
            </p:contentPart>
          </mc:Choice>
          <mc:Fallback xmlns="">
            <p:pic>
              <p:nvPicPr>
                <p:cNvPr id="84" name="Ink 83">
                  <a:extLst>
                    <a:ext uri="{FF2B5EF4-FFF2-40B4-BE49-F238E27FC236}">
                      <a16:creationId xmlns:a16="http://schemas.microsoft.com/office/drawing/2014/main" id="{60D89B3C-2C1D-6110-C9E4-C38CB17932A2}"/>
                    </a:ext>
                  </a:extLst>
                </p:cNvPr>
                <p:cNvPicPr/>
                <p:nvPr/>
              </p:nvPicPr>
              <p:blipFill>
                <a:blip r:embed="rId26"/>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5" name="Ink 84">
                  <a:extLst>
                    <a:ext uri="{FF2B5EF4-FFF2-40B4-BE49-F238E27FC236}">
                      <a16:creationId xmlns:a16="http://schemas.microsoft.com/office/drawing/2014/main" id="{A3F8043C-263A-AEA2-030A-4A1ECBB5AE97}"/>
                    </a:ext>
                  </a:extLst>
                </p14:cNvPr>
                <p14:cNvContentPartPr/>
                <p14:nvPr/>
              </p14:nvContentPartPr>
              <p14:xfrm>
                <a:off x="3690323" y="1661656"/>
                <a:ext cx="123480" cy="122040"/>
              </p14:xfrm>
            </p:contentPart>
          </mc:Choice>
          <mc:Fallback xmlns="">
            <p:pic>
              <p:nvPicPr>
                <p:cNvPr id="85" name="Ink 84">
                  <a:extLst>
                    <a:ext uri="{FF2B5EF4-FFF2-40B4-BE49-F238E27FC236}">
                      <a16:creationId xmlns:a16="http://schemas.microsoft.com/office/drawing/2014/main" id="{A3F8043C-263A-AEA2-030A-4A1ECBB5AE97}"/>
                    </a:ext>
                  </a:extLst>
                </p:cNvPr>
                <p:cNvPicPr/>
                <p:nvPr/>
              </p:nvPicPr>
              <p:blipFill>
                <a:blip r:embed="rId28"/>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86" name="Ink 85">
                  <a:extLst>
                    <a:ext uri="{FF2B5EF4-FFF2-40B4-BE49-F238E27FC236}">
                      <a16:creationId xmlns:a16="http://schemas.microsoft.com/office/drawing/2014/main" id="{FB7354C0-47E8-9534-8A0B-6CF7D20E3885}"/>
                    </a:ext>
                  </a:extLst>
                </p14:cNvPr>
                <p14:cNvContentPartPr/>
                <p14:nvPr/>
              </p14:nvContentPartPr>
              <p14:xfrm>
                <a:off x="3917483" y="1610176"/>
                <a:ext cx="144000" cy="169560"/>
              </p14:xfrm>
            </p:contentPart>
          </mc:Choice>
          <mc:Fallback xmlns="">
            <p:pic>
              <p:nvPicPr>
                <p:cNvPr id="86" name="Ink 85">
                  <a:extLst>
                    <a:ext uri="{FF2B5EF4-FFF2-40B4-BE49-F238E27FC236}">
                      <a16:creationId xmlns:a16="http://schemas.microsoft.com/office/drawing/2014/main" id="{FB7354C0-47E8-9534-8A0B-6CF7D20E3885}"/>
                    </a:ext>
                  </a:extLst>
                </p:cNvPr>
                <p:cNvPicPr/>
                <p:nvPr/>
              </p:nvPicPr>
              <p:blipFill>
                <a:blip r:embed="rId30"/>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7" name="Ink 86">
                  <a:extLst>
                    <a:ext uri="{FF2B5EF4-FFF2-40B4-BE49-F238E27FC236}">
                      <a16:creationId xmlns:a16="http://schemas.microsoft.com/office/drawing/2014/main" id="{21639B7F-5C85-B1FC-FEF7-8A9D98354D48}"/>
                    </a:ext>
                  </a:extLst>
                </p14:cNvPr>
                <p14:cNvContentPartPr/>
                <p14:nvPr/>
              </p14:nvContentPartPr>
              <p14:xfrm>
                <a:off x="4169843" y="1619896"/>
                <a:ext cx="110520" cy="131040"/>
              </p14:xfrm>
            </p:contentPart>
          </mc:Choice>
          <mc:Fallback xmlns="">
            <p:pic>
              <p:nvPicPr>
                <p:cNvPr id="87" name="Ink 86">
                  <a:extLst>
                    <a:ext uri="{FF2B5EF4-FFF2-40B4-BE49-F238E27FC236}">
                      <a16:creationId xmlns:a16="http://schemas.microsoft.com/office/drawing/2014/main" id="{21639B7F-5C85-B1FC-FEF7-8A9D98354D48}"/>
                    </a:ext>
                  </a:extLst>
                </p:cNvPr>
                <p:cNvPicPr/>
                <p:nvPr/>
              </p:nvPicPr>
              <p:blipFill>
                <a:blip r:embed="rId32"/>
                <a:stretch>
                  <a:fillRect/>
                </a:stretch>
              </p:blipFill>
              <p:spPr>
                <a:xfrm>
                  <a:off x="4152203" y="1601896"/>
                  <a:ext cx="146160" cy="166680"/>
                </a:xfrm>
                <a:prstGeom prst="rect">
                  <a:avLst/>
                </a:prstGeom>
              </p:spPr>
            </p:pic>
          </mc:Fallback>
        </mc:AlternateContent>
      </p:grpSp>
      <p:grpSp>
        <p:nvGrpSpPr>
          <p:cNvPr id="88" name="Group 87">
            <a:extLst>
              <a:ext uri="{FF2B5EF4-FFF2-40B4-BE49-F238E27FC236}">
                <a16:creationId xmlns:a16="http://schemas.microsoft.com/office/drawing/2014/main" id="{97150AED-0D6A-E5FA-69B0-91527DE06839}"/>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3">
              <p14:nvContentPartPr>
                <p14:cNvPr id="89" name="Ink 88">
                  <a:extLst>
                    <a:ext uri="{FF2B5EF4-FFF2-40B4-BE49-F238E27FC236}">
                      <a16:creationId xmlns:a16="http://schemas.microsoft.com/office/drawing/2014/main" id="{33096AD1-74E1-3342-9C3C-0434E9FB14D1}"/>
                    </a:ext>
                  </a:extLst>
                </p14:cNvPr>
                <p14:cNvContentPartPr/>
                <p14:nvPr/>
              </p14:nvContentPartPr>
              <p14:xfrm>
                <a:off x="3430403" y="1996096"/>
                <a:ext cx="108720" cy="126360"/>
              </p14:xfrm>
            </p:contentPart>
          </mc:Choice>
          <mc:Fallback xmlns="">
            <p:pic>
              <p:nvPicPr>
                <p:cNvPr id="89" name="Ink 88">
                  <a:extLst>
                    <a:ext uri="{FF2B5EF4-FFF2-40B4-BE49-F238E27FC236}">
                      <a16:creationId xmlns:a16="http://schemas.microsoft.com/office/drawing/2014/main" id="{33096AD1-74E1-3342-9C3C-0434E9FB14D1}"/>
                    </a:ext>
                  </a:extLst>
                </p:cNvPr>
                <p:cNvPicPr/>
                <p:nvPr/>
              </p:nvPicPr>
              <p:blipFill>
                <a:blip r:embed="rId34"/>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90" name="Ink 89">
                  <a:extLst>
                    <a:ext uri="{FF2B5EF4-FFF2-40B4-BE49-F238E27FC236}">
                      <a16:creationId xmlns:a16="http://schemas.microsoft.com/office/drawing/2014/main" id="{DA3B31C1-140B-486F-F435-D96BD90F291F}"/>
                    </a:ext>
                  </a:extLst>
                </p14:cNvPr>
                <p14:cNvContentPartPr/>
                <p14:nvPr/>
              </p14:nvContentPartPr>
              <p14:xfrm>
                <a:off x="3495563" y="2024896"/>
                <a:ext cx="27000" cy="167760"/>
              </p14:xfrm>
            </p:contentPart>
          </mc:Choice>
          <mc:Fallback xmlns="">
            <p:pic>
              <p:nvPicPr>
                <p:cNvPr id="90" name="Ink 89">
                  <a:extLst>
                    <a:ext uri="{FF2B5EF4-FFF2-40B4-BE49-F238E27FC236}">
                      <a16:creationId xmlns:a16="http://schemas.microsoft.com/office/drawing/2014/main" id="{DA3B31C1-140B-486F-F435-D96BD90F291F}"/>
                    </a:ext>
                  </a:extLst>
                </p:cNvPr>
                <p:cNvPicPr/>
                <p:nvPr/>
              </p:nvPicPr>
              <p:blipFill>
                <a:blip r:embed="rId36"/>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91" name="Ink 90">
                  <a:extLst>
                    <a:ext uri="{FF2B5EF4-FFF2-40B4-BE49-F238E27FC236}">
                      <a16:creationId xmlns:a16="http://schemas.microsoft.com/office/drawing/2014/main" id="{3B8BFFC9-3A06-E05D-E14D-7365E9955D5C}"/>
                    </a:ext>
                  </a:extLst>
                </p14:cNvPr>
                <p14:cNvContentPartPr/>
                <p14:nvPr/>
              </p14:nvContentPartPr>
              <p14:xfrm>
                <a:off x="3669443" y="2055856"/>
                <a:ext cx="83520" cy="104760"/>
              </p14:xfrm>
            </p:contentPart>
          </mc:Choice>
          <mc:Fallback xmlns="">
            <p:pic>
              <p:nvPicPr>
                <p:cNvPr id="91" name="Ink 90">
                  <a:extLst>
                    <a:ext uri="{FF2B5EF4-FFF2-40B4-BE49-F238E27FC236}">
                      <a16:creationId xmlns:a16="http://schemas.microsoft.com/office/drawing/2014/main" id="{3B8BFFC9-3A06-E05D-E14D-7365E9955D5C}"/>
                    </a:ext>
                  </a:extLst>
                </p:cNvPr>
                <p:cNvPicPr/>
                <p:nvPr/>
              </p:nvPicPr>
              <p:blipFill>
                <a:blip r:embed="rId38"/>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92" name="Ink 91">
                  <a:extLst>
                    <a:ext uri="{FF2B5EF4-FFF2-40B4-BE49-F238E27FC236}">
                      <a16:creationId xmlns:a16="http://schemas.microsoft.com/office/drawing/2014/main" id="{A90FA0C9-EB94-E3E5-1ED1-704D56F872F9}"/>
                    </a:ext>
                  </a:extLst>
                </p14:cNvPr>
                <p14:cNvContentPartPr/>
                <p14:nvPr/>
              </p14:nvContentPartPr>
              <p14:xfrm>
                <a:off x="3708683" y="2063056"/>
                <a:ext cx="114840" cy="112320"/>
              </p14:xfrm>
            </p:contentPart>
          </mc:Choice>
          <mc:Fallback xmlns="">
            <p:pic>
              <p:nvPicPr>
                <p:cNvPr id="92" name="Ink 91">
                  <a:extLst>
                    <a:ext uri="{FF2B5EF4-FFF2-40B4-BE49-F238E27FC236}">
                      <a16:creationId xmlns:a16="http://schemas.microsoft.com/office/drawing/2014/main" id="{A90FA0C9-EB94-E3E5-1ED1-704D56F872F9}"/>
                    </a:ext>
                  </a:extLst>
                </p:cNvPr>
                <p:cNvPicPr/>
                <p:nvPr/>
              </p:nvPicPr>
              <p:blipFill>
                <a:blip r:embed="rId40"/>
                <a:stretch>
                  <a:fillRect/>
                </a:stretch>
              </p:blipFill>
              <p:spPr>
                <a:xfrm>
                  <a:off x="3691043" y="2045416"/>
                  <a:ext cx="150480" cy="147960"/>
                </a:xfrm>
                <a:prstGeom prst="rect">
                  <a:avLst/>
                </a:prstGeom>
              </p:spPr>
            </p:pic>
          </mc:Fallback>
        </mc:AlternateContent>
      </p:grpSp>
      <p:grpSp>
        <p:nvGrpSpPr>
          <p:cNvPr id="93" name="Group 92">
            <a:extLst>
              <a:ext uri="{FF2B5EF4-FFF2-40B4-BE49-F238E27FC236}">
                <a16:creationId xmlns:a16="http://schemas.microsoft.com/office/drawing/2014/main" id="{20AAC9AA-4C82-79E8-9051-FCE5D5697AEF}"/>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1">
              <p14:nvContentPartPr>
                <p14:cNvPr id="94" name="Ink 93">
                  <a:extLst>
                    <a:ext uri="{FF2B5EF4-FFF2-40B4-BE49-F238E27FC236}">
                      <a16:creationId xmlns:a16="http://schemas.microsoft.com/office/drawing/2014/main" id="{FB643C12-DD27-22A8-C433-024F0D0EBC80}"/>
                    </a:ext>
                  </a:extLst>
                </p14:cNvPr>
                <p14:cNvContentPartPr/>
                <p14:nvPr/>
              </p14:nvContentPartPr>
              <p14:xfrm>
                <a:off x="4000643" y="1996096"/>
                <a:ext cx="25200" cy="163440"/>
              </p14:xfrm>
            </p:contentPart>
          </mc:Choice>
          <mc:Fallback xmlns="">
            <p:pic>
              <p:nvPicPr>
                <p:cNvPr id="94" name="Ink 93">
                  <a:extLst>
                    <a:ext uri="{FF2B5EF4-FFF2-40B4-BE49-F238E27FC236}">
                      <a16:creationId xmlns:a16="http://schemas.microsoft.com/office/drawing/2014/main" id="{FB643C12-DD27-22A8-C433-024F0D0EBC80}"/>
                    </a:ext>
                  </a:extLst>
                </p:cNvPr>
                <p:cNvPicPr/>
                <p:nvPr/>
              </p:nvPicPr>
              <p:blipFill>
                <a:blip r:embed="rId42"/>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5" name="Ink 94">
                  <a:extLst>
                    <a:ext uri="{FF2B5EF4-FFF2-40B4-BE49-F238E27FC236}">
                      <a16:creationId xmlns:a16="http://schemas.microsoft.com/office/drawing/2014/main" id="{791F4DC4-4BDF-57D6-1A59-F2536E2DFEC3}"/>
                    </a:ext>
                  </a:extLst>
                </p14:cNvPr>
                <p14:cNvContentPartPr/>
                <p14:nvPr/>
              </p14:nvContentPartPr>
              <p14:xfrm>
                <a:off x="4127363" y="2002216"/>
                <a:ext cx="111240" cy="138960"/>
              </p14:xfrm>
            </p:contentPart>
          </mc:Choice>
          <mc:Fallback xmlns="">
            <p:pic>
              <p:nvPicPr>
                <p:cNvPr id="95" name="Ink 94">
                  <a:extLst>
                    <a:ext uri="{FF2B5EF4-FFF2-40B4-BE49-F238E27FC236}">
                      <a16:creationId xmlns:a16="http://schemas.microsoft.com/office/drawing/2014/main" id="{791F4DC4-4BDF-57D6-1A59-F2536E2DFEC3}"/>
                    </a:ext>
                  </a:extLst>
                </p:cNvPr>
                <p:cNvPicPr/>
                <p:nvPr/>
              </p:nvPicPr>
              <p:blipFill>
                <a:blip r:embed="rId44"/>
                <a:stretch>
                  <a:fillRect/>
                </a:stretch>
              </p:blipFill>
              <p:spPr>
                <a:xfrm>
                  <a:off x="4109363" y="1984576"/>
                  <a:ext cx="146880" cy="174600"/>
                </a:xfrm>
                <a:prstGeom prst="rect">
                  <a:avLst/>
                </a:prstGeom>
              </p:spPr>
            </p:pic>
          </mc:Fallback>
        </mc:AlternateContent>
      </p:grpSp>
      <p:grpSp>
        <p:nvGrpSpPr>
          <p:cNvPr id="96" name="Group 95">
            <a:extLst>
              <a:ext uri="{FF2B5EF4-FFF2-40B4-BE49-F238E27FC236}">
                <a16:creationId xmlns:a16="http://schemas.microsoft.com/office/drawing/2014/main" id="{51571E88-5249-A2B7-5C4E-A0E18D1ACDBE}"/>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5">
              <p14:nvContentPartPr>
                <p14:cNvPr id="97" name="Ink 96">
                  <a:extLst>
                    <a:ext uri="{FF2B5EF4-FFF2-40B4-BE49-F238E27FC236}">
                      <a16:creationId xmlns:a16="http://schemas.microsoft.com/office/drawing/2014/main" id="{62834E03-8B63-171F-F6CD-B0F95C3249B6}"/>
                    </a:ext>
                  </a:extLst>
                </p14:cNvPr>
                <p14:cNvContentPartPr/>
                <p14:nvPr/>
              </p14:nvContentPartPr>
              <p14:xfrm>
                <a:off x="3448763" y="2390296"/>
                <a:ext cx="93960" cy="166680"/>
              </p14:xfrm>
            </p:contentPart>
          </mc:Choice>
          <mc:Fallback xmlns="">
            <p:pic>
              <p:nvPicPr>
                <p:cNvPr id="97" name="Ink 96">
                  <a:extLst>
                    <a:ext uri="{FF2B5EF4-FFF2-40B4-BE49-F238E27FC236}">
                      <a16:creationId xmlns:a16="http://schemas.microsoft.com/office/drawing/2014/main" id="{62834E03-8B63-171F-F6CD-B0F95C3249B6}"/>
                    </a:ext>
                  </a:extLst>
                </p:cNvPr>
                <p:cNvPicPr/>
                <p:nvPr/>
              </p:nvPicPr>
              <p:blipFill>
                <a:blip r:embed="rId46"/>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8" name="Ink 97">
                  <a:extLst>
                    <a:ext uri="{FF2B5EF4-FFF2-40B4-BE49-F238E27FC236}">
                      <a16:creationId xmlns:a16="http://schemas.microsoft.com/office/drawing/2014/main" id="{0D4B3FD3-522A-D23F-C435-8D0FE5051918}"/>
                    </a:ext>
                  </a:extLst>
                </p14:cNvPr>
                <p14:cNvContentPartPr/>
                <p14:nvPr/>
              </p14:nvContentPartPr>
              <p14:xfrm>
                <a:off x="3476843" y="2372296"/>
                <a:ext cx="90360" cy="37080"/>
              </p14:xfrm>
            </p:contentPart>
          </mc:Choice>
          <mc:Fallback xmlns="">
            <p:pic>
              <p:nvPicPr>
                <p:cNvPr id="98" name="Ink 97">
                  <a:extLst>
                    <a:ext uri="{FF2B5EF4-FFF2-40B4-BE49-F238E27FC236}">
                      <a16:creationId xmlns:a16="http://schemas.microsoft.com/office/drawing/2014/main" id="{0D4B3FD3-522A-D23F-C435-8D0FE5051918}"/>
                    </a:ext>
                  </a:extLst>
                </p:cNvPr>
                <p:cNvPicPr/>
                <p:nvPr/>
              </p:nvPicPr>
              <p:blipFill>
                <a:blip r:embed="rId48"/>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9" name="Ink 98">
                  <a:extLst>
                    <a:ext uri="{FF2B5EF4-FFF2-40B4-BE49-F238E27FC236}">
                      <a16:creationId xmlns:a16="http://schemas.microsoft.com/office/drawing/2014/main" id="{EEFCE1DD-F2D9-2D61-2145-CF4E9AFA3C49}"/>
                    </a:ext>
                  </a:extLst>
                </p14:cNvPr>
                <p14:cNvContentPartPr/>
                <p14:nvPr/>
              </p14:nvContentPartPr>
              <p14:xfrm>
                <a:off x="3726323" y="2452216"/>
                <a:ext cx="124560" cy="97560"/>
              </p14:xfrm>
            </p:contentPart>
          </mc:Choice>
          <mc:Fallback xmlns="">
            <p:pic>
              <p:nvPicPr>
                <p:cNvPr id="99" name="Ink 98">
                  <a:extLst>
                    <a:ext uri="{FF2B5EF4-FFF2-40B4-BE49-F238E27FC236}">
                      <a16:creationId xmlns:a16="http://schemas.microsoft.com/office/drawing/2014/main" id="{EEFCE1DD-F2D9-2D61-2145-CF4E9AFA3C49}"/>
                    </a:ext>
                  </a:extLst>
                </p:cNvPr>
                <p:cNvPicPr/>
                <p:nvPr/>
              </p:nvPicPr>
              <p:blipFill>
                <a:blip r:embed="rId50"/>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00" name="Ink 99">
                  <a:extLst>
                    <a:ext uri="{FF2B5EF4-FFF2-40B4-BE49-F238E27FC236}">
                      <a16:creationId xmlns:a16="http://schemas.microsoft.com/office/drawing/2014/main" id="{863EE5C8-C56D-BF04-BA14-CA744964F68E}"/>
                    </a:ext>
                  </a:extLst>
                </p14:cNvPr>
                <p14:cNvContentPartPr/>
                <p14:nvPr/>
              </p14:nvContentPartPr>
              <p14:xfrm>
                <a:off x="3788963" y="2418016"/>
                <a:ext cx="115200" cy="153720"/>
              </p14:xfrm>
            </p:contentPart>
          </mc:Choice>
          <mc:Fallback xmlns="">
            <p:pic>
              <p:nvPicPr>
                <p:cNvPr id="100" name="Ink 99">
                  <a:extLst>
                    <a:ext uri="{FF2B5EF4-FFF2-40B4-BE49-F238E27FC236}">
                      <a16:creationId xmlns:a16="http://schemas.microsoft.com/office/drawing/2014/main" id="{863EE5C8-C56D-BF04-BA14-CA744964F68E}"/>
                    </a:ext>
                  </a:extLst>
                </p:cNvPr>
                <p:cNvPicPr/>
                <p:nvPr/>
              </p:nvPicPr>
              <p:blipFill>
                <a:blip r:embed="rId52"/>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01" name="Ink 100">
                  <a:extLst>
                    <a:ext uri="{FF2B5EF4-FFF2-40B4-BE49-F238E27FC236}">
                      <a16:creationId xmlns:a16="http://schemas.microsoft.com/office/drawing/2014/main" id="{F141D0E9-0C52-7AA0-31A2-39182D4523A8}"/>
                    </a:ext>
                  </a:extLst>
                </p14:cNvPr>
                <p14:cNvContentPartPr/>
                <p14:nvPr/>
              </p14:nvContentPartPr>
              <p14:xfrm>
                <a:off x="4047443" y="2357536"/>
                <a:ext cx="126000" cy="213480"/>
              </p14:xfrm>
            </p:contentPart>
          </mc:Choice>
          <mc:Fallback xmlns="">
            <p:pic>
              <p:nvPicPr>
                <p:cNvPr id="101" name="Ink 100">
                  <a:extLst>
                    <a:ext uri="{FF2B5EF4-FFF2-40B4-BE49-F238E27FC236}">
                      <a16:creationId xmlns:a16="http://schemas.microsoft.com/office/drawing/2014/main" id="{F141D0E9-0C52-7AA0-31A2-39182D4523A8}"/>
                    </a:ext>
                  </a:extLst>
                </p:cNvPr>
                <p:cNvPicPr/>
                <p:nvPr/>
              </p:nvPicPr>
              <p:blipFill>
                <a:blip r:embed="rId54"/>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102" name="Ink 101">
                <a:extLst>
                  <a:ext uri="{FF2B5EF4-FFF2-40B4-BE49-F238E27FC236}">
                    <a16:creationId xmlns:a16="http://schemas.microsoft.com/office/drawing/2014/main" id="{CF3A3313-5B92-3E30-3729-0CE4E600FCA7}"/>
                  </a:ext>
                </a:extLst>
              </p14:cNvPr>
              <p14:cNvContentPartPr/>
              <p14:nvPr/>
            </p14:nvContentPartPr>
            <p14:xfrm>
              <a:off x="3227363" y="1878376"/>
              <a:ext cx="1200600" cy="466920"/>
            </p14:xfrm>
          </p:contentPart>
        </mc:Choice>
        <mc:Fallback xmlns="">
          <p:pic>
            <p:nvPicPr>
              <p:cNvPr id="102" name="Ink 101">
                <a:extLst>
                  <a:ext uri="{FF2B5EF4-FFF2-40B4-BE49-F238E27FC236}">
                    <a16:creationId xmlns:a16="http://schemas.microsoft.com/office/drawing/2014/main" id="{CF3A3313-5B92-3E30-3729-0CE4E600FCA7}"/>
                  </a:ext>
                </a:extLst>
              </p:cNvPr>
              <p:cNvPicPr/>
              <p:nvPr/>
            </p:nvPicPr>
            <p:blipFill>
              <a:blip r:embed="rId56"/>
              <a:stretch>
                <a:fillRect/>
              </a:stretch>
            </p:blipFill>
            <p:spPr>
              <a:xfrm>
                <a:off x="3209363" y="1860736"/>
                <a:ext cx="1236240" cy="5025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11" name="Ink 110">
                <a:extLst>
                  <a:ext uri="{FF2B5EF4-FFF2-40B4-BE49-F238E27FC236}">
                    <a16:creationId xmlns:a16="http://schemas.microsoft.com/office/drawing/2014/main" id="{E8E79CFA-9411-68B7-4B24-BF516F672A21}"/>
                  </a:ext>
                </a:extLst>
              </p14:cNvPr>
              <p14:cNvContentPartPr/>
              <p14:nvPr/>
            </p14:nvContentPartPr>
            <p14:xfrm>
              <a:off x="913643" y="1393456"/>
              <a:ext cx="157680" cy="12960"/>
            </p14:xfrm>
          </p:contentPart>
        </mc:Choice>
        <mc:Fallback xmlns="">
          <p:pic>
            <p:nvPicPr>
              <p:cNvPr id="111" name="Ink 110">
                <a:extLst>
                  <a:ext uri="{FF2B5EF4-FFF2-40B4-BE49-F238E27FC236}">
                    <a16:creationId xmlns:a16="http://schemas.microsoft.com/office/drawing/2014/main" id="{E8E79CFA-9411-68B7-4B24-BF516F672A21}"/>
                  </a:ext>
                </a:extLst>
              </p:cNvPr>
              <p:cNvPicPr/>
              <p:nvPr/>
            </p:nvPicPr>
            <p:blipFill>
              <a:blip r:embed="rId58"/>
              <a:stretch>
                <a:fillRect/>
              </a:stretch>
            </p:blipFill>
            <p:spPr>
              <a:xfrm>
                <a:off x="895643" y="1375816"/>
                <a:ext cx="1933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16" name="Ink 115">
                <a:extLst>
                  <a:ext uri="{FF2B5EF4-FFF2-40B4-BE49-F238E27FC236}">
                    <a16:creationId xmlns:a16="http://schemas.microsoft.com/office/drawing/2014/main" id="{6567A23A-B3A0-55EB-8AE6-B5B0BE1A5BEB}"/>
                  </a:ext>
                </a:extLst>
              </p14:cNvPr>
              <p14:cNvContentPartPr/>
              <p14:nvPr/>
            </p14:nvContentPartPr>
            <p14:xfrm>
              <a:off x="2064923" y="1329736"/>
              <a:ext cx="140040" cy="3600"/>
            </p14:xfrm>
          </p:contentPart>
        </mc:Choice>
        <mc:Fallback xmlns="">
          <p:pic>
            <p:nvPicPr>
              <p:cNvPr id="116" name="Ink 115">
                <a:extLst>
                  <a:ext uri="{FF2B5EF4-FFF2-40B4-BE49-F238E27FC236}">
                    <a16:creationId xmlns:a16="http://schemas.microsoft.com/office/drawing/2014/main" id="{6567A23A-B3A0-55EB-8AE6-B5B0BE1A5BEB}"/>
                  </a:ext>
                </a:extLst>
              </p:cNvPr>
              <p:cNvPicPr/>
              <p:nvPr/>
            </p:nvPicPr>
            <p:blipFill>
              <a:blip r:embed="rId60"/>
              <a:stretch>
                <a:fillRect/>
              </a:stretch>
            </p:blipFill>
            <p:spPr>
              <a:xfrm>
                <a:off x="2046923" y="1311736"/>
                <a:ext cx="1756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17" name="Ink 116">
                <a:extLst>
                  <a:ext uri="{FF2B5EF4-FFF2-40B4-BE49-F238E27FC236}">
                    <a16:creationId xmlns:a16="http://schemas.microsoft.com/office/drawing/2014/main" id="{3BB619AE-6E50-E5E6-01B5-01BB0351E3B8}"/>
                  </a:ext>
                </a:extLst>
              </p14:cNvPr>
              <p14:cNvContentPartPr/>
              <p14:nvPr/>
            </p14:nvContentPartPr>
            <p14:xfrm>
              <a:off x="2362283" y="1259896"/>
              <a:ext cx="154080" cy="210960"/>
            </p14:xfrm>
          </p:contentPart>
        </mc:Choice>
        <mc:Fallback xmlns="">
          <p:pic>
            <p:nvPicPr>
              <p:cNvPr id="117" name="Ink 116">
                <a:extLst>
                  <a:ext uri="{FF2B5EF4-FFF2-40B4-BE49-F238E27FC236}">
                    <a16:creationId xmlns:a16="http://schemas.microsoft.com/office/drawing/2014/main" id="{3BB619AE-6E50-E5E6-01B5-01BB0351E3B8}"/>
                  </a:ext>
                </a:extLst>
              </p:cNvPr>
              <p:cNvPicPr/>
              <p:nvPr/>
            </p:nvPicPr>
            <p:blipFill>
              <a:blip r:embed="rId62"/>
              <a:stretch>
                <a:fillRect/>
              </a:stretch>
            </p:blipFill>
            <p:spPr>
              <a:xfrm>
                <a:off x="2344643" y="1241896"/>
                <a:ext cx="189720" cy="246600"/>
              </a:xfrm>
              <a:prstGeom prst="rect">
                <a:avLst/>
              </a:prstGeom>
            </p:spPr>
          </p:pic>
        </mc:Fallback>
      </mc:AlternateContent>
      <p:grpSp>
        <p:nvGrpSpPr>
          <p:cNvPr id="122" name="Group 121">
            <a:extLst>
              <a:ext uri="{FF2B5EF4-FFF2-40B4-BE49-F238E27FC236}">
                <a16:creationId xmlns:a16="http://schemas.microsoft.com/office/drawing/2014/main" id="{22E93EDB-723D-36B6-0D30-3D2166330103}"/>
              </a:ext>
            </a:extLst>
          </p:cNvPr>
          <p:cNvGrpSpPr/>
          <p:nvPr/>
        </p:nvGrpSpPr>
        <p:grpSpPr>
          <a:xfrm>
            <a:off x="402083" y="1748056"/>
            <a:ext cx="165240" cy="230400"/>
            <a:chOff x="402083" y="1748056"/>
            <a:chExt cx="165240" cy="230400"/>
          </a:xfrm>
        </p:grpSpPr>
        <mc:AlternateContent xmlns:mc="http://schemas.openxmlformats.org/markup-compatibility/2006" xmlns:p14="http://schemas.microsoft.com/office/powerpoint/2010/main">
          <mc:Choice Requires="p14">
            <p:contentPart p14:bwMode="auto" r:id="rId63">
              <p14:nvContentPartPr>
                <p14:cNvPr id="120" name="Ink 119">
                  <a:extLst>
                    <a:ext uri="{FF2B5EF4-FFF2-40B4-BE49-F238E27FC236}">
                      <a16:creationId xmlns:a16="http://schemas.microsoft.com/office/drawing/2014/main" id="{63EBE8CB-7B07-8EB3-B2E6-83A923062ECA}"/>
                    </a:ext>
                  </a:extLst>
                </p14:cNvPr>
                <p14:cNvContentPartPr/>
                <p14:nvPr/>
              </p14:nvContentPartPr>
              <p14:xfrm>
                <a:off x="402083" y="1748056"/>
                <a:ext cx="165240" cy="149760"/>
              </p14:xfrm>
            </p:contentPart>
          </mc:Choice>
          <mc:Fallback xmlns="">
            <p:pic>
              <p:nvPicPr>
                <p:cNvPr id="120" name="Ink 119">
                  <a:extLst>
                    <a:ext uri="{FF2B5EF4-FFF2-40B4-BE49-F238E27FC236}">
                      <a16:creationId xmlns:a16="http://schemas.microsoft.com/office/drawing/2014/main" id="{63EBE8CB-7B07-8EB3-B2E6-83A923062ECA}"/>
                    </a:ext>
                  </a:extLst>
                </p:cNvPr>
                <p:cNvPicPr/>
                <p:nvPr/>
              </p:nvPicPr>
              <p:blipFill>
                <a:blip r:embed="rId64"/>
                <a:stretch>
                  <a:fillRect/>
                </a:stretch>
              </p:blipFill>
              <p:spPr>
                <a:xfrm>
                  <a:off x="384443" y="1730416"/>
                  <a:ext cx="2008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21" name="Ink 120">
                  <a:extLst>
                    <a:ext uri="{FF2B5EF4-FFF2-40B4-BE49-F238E27FC236}">
                      <a16:creationId xmlns:a16="http://schemas.microsoft.com/office/drawing/2014/main" id="{3471A248-AEE5-8150-82C1-764B42D8887E}"/>
                    </a:ext>
                  </a:extLst>
                </p14:cNvPr>
                <p14:cNvContentPartPr/>
                <p14:nvPr/>
              </p14:nvContentPartPr>
              <p14:xfrm>
                <a:off x="518003" y="1808896"/>
                <a:ext cx="30960" cy="169560"/>
              </p14:xfrm>
            </p:contentPart>
          </mc:Choice>
          <mc:Fallback xmlns="">
            <p:pic>
              <p:nvPicPr>
                <p:cNvPr id="121" name="Ink 120">
                  <a:extLst>
                    <a:ext uri="{FF2B5EF4-FFF2-40B4-BE49-F238E27FC236}">
                      <a16:creationId xmlns:a16="http://schemas.microsoft.com/office/drawing/2014/main" id="{3471A248-AEE5-8150-82C1-764B42D8887E}"/>
                    </a:ext>
                  </a:extLst>
                </p:cNvPr>
                <p:cNvPicPr/>
                <p:nvPr/>
              </p:nvPicPr>
              <p:blipFill>
                <a:blip r:embed="rId66"/>
                <a:stretch>
                  <a:fillRect/>
                </a:stretch>
              </p:blipFill>
              <p:spPr>
                <a:xfrm>
                  <a:off x="500363" y="1790896"/>
                  <a:ext cx="66600" cy="205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4" name="Ink 133">
                <a:extLst>
                  <a:ext uri="{FF2B5EF4-FFF2-40B4-BE49-F238E27FC236}">
                    <a16:creationId xmlns:a16="http://schemas.microsoft.com/office/drawing/2014/main" id="{05EAAFF3-F4DF-1310-1814-B1CA5DDAC1A7}"/>
                  </a:ext>
                </a:extLst>
              </p14:cNvPr>
              <p14:cNvContentPartPr/>
              <p14:nvPr/>
            </p14:nvContentPartPr>
            <p14:xfrm>
              <a:off x="1717163" y="1796296"/>
              <a:ext cx="123480" cy="12600"/>
            </p14:xfrm>
          </p:contentPart>
        </mc:Choice>
        <mc:Fallback xmlns="">
          <p:pic>
            <p:nvPicPr>
              <p:cNvPr id="134" name="Ink 133">
                <a:extLst>
                  <a:ext uri="{FF2B5EF4-FFF2-40B4-BE49-F238E27FC236}">
                    <a16:creationId xmlns:a16="http://schemas.microsoft.com/office/drawing/2014/main" id="{05EAAFF3-F4DF-1310-1814-B1CA5DDAC1A7}"/>
                  </a:ext>
                </a:extLst>
              </p:cNvPr>
              <p:cNvPicPr/>
              <p:nvPr/>
            </p:nvPicPr>
            <p:blipFill>
              <a:blip r:embed="rId68"/>
              <a:stretch>
                <a:fillRect/>
              </a:stretch>
            </p:blipFill>
            <p:spPr>
              <a:xfrm>
                <a:off x="1699523" y="1778296"/>
                <a:ext cx="1591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5" name="Ink 134">
                <a:extLst>
                  <a:ext uri="{FF2B5EF4-FFF2-40B4-BE49-F238E27FC236}">
                    <a16:creationId xmlns:a16="http://schemas.microsoft.com/office/drawing/2014/main" id="{6FEF415C-51D2-2157-683E-5487643C0E10}"/>
                  </a:ext>
                </a:extLst>
              </p14:cNvPr>
              <p14:cNvContentPartPr/>
              <p14:nvPr/>
            </p14:nvContentPartPr>
            <p14:xfrm>
              <a:off x="1744523" y="1894216"/>
              <a:ext cx="106560" cy="9360"/>
            </p14:xfrm>
          </p:contentPart>
        </mc:Choice>
        <mc:Fallback xmlns="">
          <p:pic>
            <p:nvPicPr>
              <p:cNvPr id="135" name="Ink 134">
                <a:extLst>
                  <a:ext uri="{FF2B5EF4-FFF2-40B4-BE49-F238E27FC236}">
                    <a16:creationId xmlns:a16="http://schemas.microsoft.com/office/drawing/2014/main" id="{6FEF415C-51D2-2157-683E-5487643C0E10}"/>
                  </a:ext>
                </a:extLst>
              </p:cNvPr>
              <p:cNvPicPr/>
              <p:nvPr/>
            </p:nvPicPr>
            <p:blipFill>
              <a:blip r:embed="rId70"/>
              <a:stretch>
                <a:fillRect/>
              </a:stretch>
            </p:blipFill>
            <p:spPr>
              <a:xfrm>
                <a:off x="1726523" y="1876576"/>
                <a:ext cx="142200" cy="45000"/>
              </a:xfrm>
              <a:prstGeom prst="rect">
                <a:avLst/>
              </a:prstGeom>
            </p:spPr>
          </p:pic>
        </mc:Fallback>
      </mc:AlternateContent>
      <p:grpSp>
        <p:nvGrpSpPr>
          <p:cNvPr id="140" name="Group 139">
            <a:extLst>
              <a:ext uri="{FF2B5EF4-FFF2-40B4-BE49-F238E27FC236}">
                <a16:creationId xmlns:a16="http://schemas.microsoft.com/office/drawing/2014/main" id="{15E8523A-3936-8BE2-5F19-ADD65E1753BC}"/>
              </a:ext>
            </a:extLst>
          </p:cNvPr>
          <p:cNvGrpSpPr/>
          <p:nvPr/>
        </p:nvGrpSpPr>
        <p:grpSpPr>
          <a:xfrm>
            <a:off x="2036483" y="1738336"/>
            <a:ext cx="617400" cy="228960"/>
            <a:chOff x="2036483" y="1738336"/>
            <a:chExt cx="617400" cy="228960"/>
          </a:xfrm>
        </p:grpSpPr>
        <mc:AlternateContent xmlns:mc="http://schemas.openxmlformats.org/markup-compatibility/2006" xmlns:p14="http://schemas.microsoft.com/office/powerpoint/2010/main">
          <mc:Choice Requires="p14">
            <p:contentPart p14:bwMode="auto" r:id="rId71">
              <p14:nvContentPartPr>
                <p14:cNvPr id="136" name="Ink 135">
                  <a:extLst>
                    <a:ext uri="{FF2B5EF4-FFF2-40B4-BE49-F238E27FC236}">
                      <a16:creationId xmlns:a16="http://schemas.microsoft.com/office/drawing/2014/main" id="{9001C017-DA91-E205-CA2F-6F1508BFB46F}"/>
                    </a:ext>
                  </a:extLst>
                </p14:cNvPr>
                <p14:cNvContentPartPr/>
                <p14:nvPr/>
              </p14:nvContentPartPr>
              <p14:xfrm>
                <a:off x="2036483" y="1825456"/>
                <a:ext cx="156240" cy="12600"/>
              </p14:xfrm>
            </p:contentPart>
          </mc:Choice>
          <mc:Fallback xmlns="">
            <p:pic>
              <p:nvPicPr>
                <p:cNvPr id="136" name="Ink 135">
                  <a:extLst>
                    <a:ext uri="{FF2B5EF4-FFF2-40B4-BE49-F238E27FC236}">
                      <a16:creationId xmlns:a16="http://schemas.microsoft.com/office/drawing/2014/main" id="{9001C017-DA91-E205-CA2F-6F1508BFB46F}"/>
                    </a:ext>
                  </a:extLst>
                </p:cNvPr>
                <p:cNvPicPr/>
                <p:nvPr/>
              </p:nvPicPr>
              <p:blipFill>
                <a:blip r:embed="rId72"/>
                <a:stretch>
                  <a:fillRect/>
                </a:stretch>
              </p:blipFill>
              <p:spPr>
                <a:xfrm>
                  <a:off x="2018483" y="1807456"/>
                  <a:ext cx="191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37" name="Ink 136">
                  <a:extLst>
                    <a:ext uri="{FF2B5EF4-FFF2-40B4-BE49-F238E27FC236}">
                      <a16:creationId xmlns:a16="http://schemas.microsoft.com/office/drawing/2014/main" id="{52318885-9DAC-9418-B174-6F62E35E73E7}"/>
                    </a:ext>
                  </a:extLst>
                </p14:cNvPr>
                <p14:cNvContentPartPr/>
                <p14:nvPr/>
              </p14:nvContentPartPr>
              <p14:xfrm>
                <a:off x="2277323" y="1738336"/>
                <a:ext cx="163440" cy="132120"/>
              </p14:xfrm>
            </p:contentPart>
          </mc:Choice>
          <mc:Fallback xmlns="">
            <p:pic>
              <p:nvPicPr>
                <p:cNvPr id="137" name="Ink 136">
                  <a:extLst>
                    <a:ext uri="{FF2B5EF4-FFF2-40B4-BE49-F238E27FC236}">
                      <a16:creationId xmlns:a16="http://schemas.microsoft.com/office/drawing/2014/main" id="{52318885-9DAC-9418-B174-6F62E35E73E7}"/>
                    </a:ext>
                  </a:extLst>
                </p:cNvPr>
                <p:cNvPicPr/>
                <p:nvPr/>
              </p:nvPicPr>
              <p:blipFill>
                <a:blip r:embed="rId74"/>
                <a:stretch>
                  <a:fillRect/>
                </a:stretch>
              </p:blipFill>
              <p:spPr>
                <a:xfrm>
                  <a:off x="2259683" y="1720336"/>
                  <a:ext cx="1990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38" name="Ink 137">
                  <a:extLst>
                    <a:ext uri="{FF2B5EF4-FFF2-40B4-BE49-F238E27FC236}">
                      <a16:creationId xmlns:a16="http://schemas.microsoft.com/office/drawing/2014/main" id="{52E419C4-FAD3-119E-B50D-2A9299D1B26C}"/>
                    </a:ext>
                  </a:extLst>
                </p14:cNvPr>
                <p14:cNvContentPartPr/>
                <p14:nvPr/>
              </p14:nvContentPartPr>
              <p14:xfrm>
                <a:off x="2357963" y="1791616"/>
                <a:ext cx="25560" cy="173880"/>
              </p14:xfrm>
            </p:contentPart>
          </mc:Choice>
          <mc:Fallback xmlns="">
            <p:pic>
              <p:nvPicPr>
                <p:cNvPr id="138" name="Ink 137">
                  <a:extLst>
                    <a:ext uri="{FF2B5EF4-FFF2-40B4-BE49-F238E27FC236}">
                      <a16:creationId xmlns:a16="http://schemas.microsoft.com/office/drawing/2014/main" id="{52E419C4-FAD3-119E-B50D-2A9299D1B26C}"/>
                    </a:ext>
                  </a:extLst>
                </p:cNvPr>
                <p:cNvPicPr/>
                <p:nvPr/>
              </p:nvPicPr>
              <p:blipFill>
                <a:blip r:embed="rId76"/>
                <a:stretch>
                  <a:fillRect/>
                </a:stretch>
              </p:blipFill>
              <p:spPr>
                <a:xfrm>
                  <a:off x="2340323" y="1773976"/>
                  <a:ext cx="612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39" name="Ink 138">
                  <a:extLst>
                    <a:ext uri="{FF2B5EF4-FFF2-40B4-BE49-F238E27FC236}">
                      <a16:creationId xmlns:a16="http://schemas.microsoft.com/office/drawing/2014/main" id="{C0FE5196-4E5F-7A1A-FBCC-001BB9F522BD}"/>
                    </a:ext>
                  </a:extLst>
                </p14:cNvPr>
                <p14:cNvContentPartPr/>
                <p14:nvPr/>
              </p14:nvContentPartPr>
              <p14:xfrm>
                <a:off x="2510603" y="1793056"/>
                <a:ext cx="143280" cy="174240"/>
              </p14:xfrm>
            </p:contentPart>
          </mc:Choice>
          <mc:Fallback xmlns="">
            <p:pic>
              <p:nvPicPr>
                <p:cNvPr id="139" name="Ink 138">
                  <a:extLst>
                    <a:ext uri="{FF2B5EF4-FFF2-40B4-BE49-F238E27FC236}">
                      <a16:creationId xmlns:a16="http://schemas.microsoft.com/office/drawing/2014/main" id="{C0FE5196-4E5F-7A1A-FBCC-001BB9F522BD}"/>
                    </a:ext>
                  </a:extLst>
                </p:cNvPr>
                <p:cNvPicPr/>
                <p:nvPr/>
              </p:nvPicPr>
              <p:blipFill>
                <a:blip r:embed="rId78"/>
                <a:stretch>
                  <a:fillRect/>
                </a:stretch>
              </p:blipFill>
              <p:spPr>
                <a:xfrm>
                  <a:off x="2492603" y="1775416"/>
                  <a:ext cx="178920" cy="209880"/>
                </a:xfrm>
                <a:prstGeom prst="rect">
                  <a:avLst/>
                </a:prstGeom>
              </p:spPr>
            </p:pic>
          </mc:Fallback>
        </mc:AlternateContent>
      </p:grpSp>
      <p:grpSp>
        <p:nvGrpSpPr>
          <p:cNvPr id="151" name="Group 150">
            <a:extLst>
              <a:ext uri="{FF2B5EF4-FFF2-40B4-BE49-F238E27FC236}">
                <a16:creationId xmlns:a16="http://schemas.microsoft.com/office/drawing/2014/main" id="{CDCFA60A-7117-C0A1-808B-7F556F1CEADE}"/>
              </a:ext>
            </a:extLst>
          </p:cNvPr>
          <p:cNvGrpSpPr/>
          <p:nvPr/>
        </p:nvGrpSpPr>
        <p:grpSpPr>
          <a:xfrm>
            <a:off x="352043" y="1182856"/>
            <a:ext cx="661680" cy="380520"/>
            <a:chOff x="352043" y="1182856"/>
            <a:chExt cx="661680" cy="380520"/>
          </a:xfrm>
        </p:grpSpPr>
        <mc:AlternateContent xmlns:mc="http://schemas.openxmlformats.org/markup-compatibility/2006" xmlns:p14="http://schemas.microsoft.com/office/powerpoint/2010/main">
          <mc:Choice Requires="p14">
            <p:contentPart p14:bwMode="auto" r:id="rId79">
              <p14:nvContentPartPr>
                <p14:cNvPr id="141" name="Ink 140">
                  <a:extLst>
                    <a:ext uri="{FF2B5EF4-FFF2-40B4-BE49-F238E27FC236}">
                      <a16:creationId xmlns:a16="http://schemas.microsoft.com/office/drawing/2014/main" id="{79367914-8904-FD3B-A7E4-A611E1682DA1}"/>
                    </a:ext>
                  </a:extLst>
                </p14:cNvPr>
                <p14:cNvContentPartPr/>
                <p14:nvPr/>
              </p14:nvContentPartPr>
              <p14:xfrm>
                <a:off x="352043" y="1311736"/>
                <a:ext cx="158760" cy="141840"/>
              </p14:xfrm>
            </p:contentPart>
          </mc:Choice>
          <mc:Fallback xmlns="">
            <p:pic>
              <p:nvPicPr>
                <p:cNvPr id="141" name="Ink 140">
                  <a:extLst>
                    <a:ext uri="{FF2B5EF4-FFF2-40B4-BE49-F238E27FC236}">
                      <a16:creationId xmlns:a16="http://schemas.microsoft.com/office/drawing/2014/main" id="{79367914-8904-FD3B-A7E4-A611E1682DA1}"/>
                    </a:ext>
                  </a:extLst>
                </p:cNvPr>
                <p:cNvPicPr/>
                <p:nvPr/>
              </p:nvPicPr>
              <p:blipFill>
                <a:blip r:embed="rId80"/>
                <a:stretch>
                  <a:fillRect/>
                </a:stretch>
              </p:blipFill>
              <p:spPr>
                <a:xfrm>
                  <a:off x="334403" y="1293736"/>
                  <a:ext cx="194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42" name="Ink 141">
                  <a:extLst>
                    <a:ext uri="{FF2B5EF4-FFF2-40B4-BE49-F238E27FC236}">
                      <a16:creationId xmlns:a16="http://schemas.microsoft.com/office/drawing/2014/main" id="{5C0241BF-16C5-05F1-72AC-BF09F384001E}"/>
                    </a:ext>
                  </a:extLst>
                </p14:cNvPr>
                <p14:cNvContentPartPr/>
                <p14:nvPr/>
              </p14:nvContentPartPr>
              <p14:xfrm>
                <a:off x="451763" y="1335856"/>
                <a:ext cx="37800" cy="173880"/>
              </p14:xfrm>
            </p:contentPart>
          </mc:Choice>
          <mc:Fallback xmlns="">
            <p:pic>
              <p:nvPicPr>
                <p:cNvPr id="142" name="Ink 141">
                  <a:extLst>
                    <a:ext uri="{FF2B5EF4-FFF2-40B4-BE49-F238E27FC236}">
                      <a16:creationId xmlns:a16="http://schemas.microsoft.com/office/drawing/2014/main" id="{5C0241BF-16C5-05F1-72AC-BF09F384001E}"/>
                    </a:ext>
                  </a:extLst>
                </p:cNvPr>
                <p:cNvPicPr/>
                <p:nvPr/>
              </p:nvPicPr>
              <p:blipFill>
                <a:blip r:embed="rId82"/>
                <a:stretch>
                  <a:fillRect/>
                </a:stretch>
              </p:blipFill>
              <p:spPr>
                <a:xfrm>
                  <a:off x="434123" y="1318216"/>
                  <a:ext cx="734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3" name="Ink 142">
                  <a:extLst>
                    <a:ext uri="{FF2B5EF4-FFF2-40B4-BE49-F238E27FC236}">
                      <a16:creationId xmlns:a16="http://schemas.microsoft.com/office/drawing/2014/main" id="{7EDCBDF7-A8BC-9A17-2E8D-7535580B95AB}"/>
                    </a:ext>
                  </a:extLst>
                </p14:cNvPr>
                <p14:cNvContentPartPr/>
                <p14:nvPr/>
              </p14:nvContentPartPr>
              <p14:xfrm>
                <a:off x="636803" y="1433056"/>
                <a:ext cx="99000" cy="17280"/>
              </p14:xfrm>
            </p:contentPart>
          </mc:Choice>
          <mc:Fallback xmlns="">
            <p:pic>
              <p:nvPicPr>
                <p:cNvPr id="143" name="Ink 142">
                  <a:extLst>
                    <a:ext uri="{FF2B5EF4-FFF2-40B4-BE49-F238E27FC236}">
                      <a16:creationId xmlns:a16="http://schemas.microsoft.com/office/drawing/2014/main" id="{7EDCBDF7-A8BC-9A17-2E8D-7535580B95AB}"/>
                    </a:ext>
                  </a:extLst>
                </p:cNvPr>
                <p:cNvPicPr/>
                <p:nvPr/>
              </p:nvPicPr>
              <p:blipFill>
                <a:blip r:embed="rId84"/>
                <a:stretch>
                  <a:fillRect/>
                </a:stretch>
              </p:blipFill>
              <p:spPr>
                <a:xfrm>
                  <a:off x="619163" y="1415416"/>
                  <a:ext cx="13464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44" name="Ink 143">
                  <a:extLst>
                    <a:ext uri="{FF2B5EF4-FFF2-40B4-BE49-F238E27FC236}">
                      <a16:creationId xmlns:a16="http://schemas.microsoft.com/office/drawing/2014/main" id="{A707D2E3-9346-258E-BCD9-A469669260FF}"/>
                    </a:ext>
                  </a:extLst>
                </p14:cNvPr>
                <p14:cNvContentPartPr/>
                <p14:nvPr/>
              </p14:nvContentPartPr>
              <p14:xfrm>
                <a:off x="696563" y="1330456"/>
                <a:ext cx="21960" cy="172440"/>
              </p14:xfrm>
            </p:contentPart>
          </mc:Choice>
          <mc:Fallback xmlns="">
            <p:pic>
              <p:nvPicPr>
                <p:cNvPr id="144" name="Ink 143">
                  <a:extLst>
                    <a:ext uri="{FF2B5EF4-FFF2-40B4-BE49-F238E27FC236}">
                      <a16:creationId xmlns:a16="http://schemas.microsoft.com/office/drawing/2014/main" id="{A707D2E3-9346-258E-BCD9-A469669260FF}"/>
                    </a:ext>
                  </a:extLst>
                </p:cNvPr>
                <p:cNvPicPr/>
                <p:nvPr/>
              </p:nvPicPr>
              <p:blipFill>
                <a:blip r:embed="rId86"/>
                <a:stretch>
                  <a:fillRect/>
                </a:stretch>
              </p:blipFill>
              <p:spPr>
                <a:xfrm>
                  <a:off x="678923" y="1312816"/>
                  <a:ext cx="576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5" name="Ink 144">
                  <a:extLst>
                    <a:ext uri="{FF2B5EF4-FFF2-40B4-BE49-F238E27FC236}">
                      <a16:creationId xmlns:a16="http://schemas.microsoft.com/office/drawing/2014/main" id="{372AE1F0-09C1-0BB8-E852-24C6A41C1A36}"/>
                    </a:ext>
                  </a:extLst>
                </p14:cNvPr>
                <p14:cNvContentPartPr/>
                <p14:nvPr/>
              </p14:nvContentPartPr>
              <p14:xfrm>
                <a:off x="848843" y="1182856"/>
                <a:ext cx="164880" cy="380520"/>
              </p14:xfrm>
            </p:contentPart>
          </mc:Choice>
          <mc:Fallback xmlns="">
            <p:pic>
              <p:nvPicPr>
                <p:cNvPr id="145" name="Ink 144">
                  <a:extLst>
                    <a:ext uri="{FF2B5EF4-FFF2-40B4-BE49-F238E27FC236}">
                      <a16:creationId xmlns:a16="http://schemas.microsoft.com/office/drawing/2014/main" id="{372AE1F0-09C1-0BB8-E852-24C6A41C1A36}"/>
                    </a:ext>
                  </a:extLst>
                </p:cNvPr>
                <p:cNvPicPr/>
                <p:nvPr/>
              </p:nvPicPr>
              <p:blipFill>
                <a:blip r:embed="rId88"/>
                <a:stretch>
                  <a:fillRect/>
                </a:stretch>
              </p:blipFill>
              <p:spPr>
                <a:xfrm>
                  <a:off x="831203" y="1165216"/>
                  <a:ext cx="200520" cy="416160"/>
                </a:xfrm>
                <a:prstGeom prst="rect">
                  <a:avLst/>
                </a:prstGeom>
              </p:spPr>
            </p:pic>
          </mc:Fallback>
        </mc:AlternateContent>
      </p:grpSp>
      <p:grpSp>
        <p:nvGrpSpPr>
          <p:cNvPr id="150" name="Group 149">
            <a:extLst>
              <a:ext uri="{FF2B5EF4-FFF2-40B4-BE49-F238E27FC236}">
                <a16:creationId xmlns:a16="http://schemas.microsoft.com/office/drawing/2014/main" id="{78DB76AB-D8FD-98AD-94FE-30BF843C7525}"/>
              </a:ext>
            </a:extLst>
          </p:cNvPr>
          <p:cNvGrpSpPr/>
          <p:nvPr/>
        </p:nvGrpSpPr>
        <p:grpSpPr>
          <a:xfrm>
            <a:off x="1235483" y="1146136"/>
            <a:ext cx="596520" cy="395640"/>
            <a:chOff x="1235483" y="1146136"/>
            <a:chExt cx="596520" cy="395640"/>
          </a:xfrm>
        </p:grpSpPr>
        <mc:AlternateContent xmlns:mc="http://schemas.openxmlformats.org/markup-compatibility/2006" xmlns:p14="http://schemas.microsoft.com/office/powerpoint/2010/main">
          <mc:Choice Requires="p14">
            <p:contentPart p14:bwMode="auto" r:id="rId89">
              <p14:nvContentPartPr>
                <p14:cNvPr id="112" name="Ink 111">
                  <a:extLst>
                    <a:ext uri="{FF2B5EF4-FFF2-40B4-BE49-F238E27FC236}">
                      <a16:creationId xmlns:a16="http://schemas.microsoft.com/office/drawing/2014/main" id="{50736C0D-8948-B196-E396-B6D17FE5EDE8}"/>
                    </a:ext>
                  </a:extLst>
                </p14:cNvPr>
                <p14:cNvContentPartPr/>
                <p14:nvPr/>
              </p14:nvContentPartPr>
              <p14:xfrm>
                <a:off x="1235483" y="1275736"/>
                <a:ext cx="16560" cy="196920"/>
              </p14:xfrm>
            </p:contentPart>
          </mc:Choice>
          <mc:Fallback xmlns="">
            <p:pic>
              <p:nvPicPr>
                <p:cNvPr id="112" name="Ink 111">
                  <a:extLst>
                    <a:ext uri="{FF2B5EF4-FFF2-40B4-BE49-F238E27FC236}">
                      <a16:creationId xmlns:a16="http://schemas.microsoft.com/office/drawing/2014/main" id="{50736C0D-8948-B196-E396-B6D17FE5EDE8}"/>
                    </a:ext>
                  </a:extLst>
                </p:cNvPr>
                <p:cNvPicPr/>
                <p:nvPr/>
              </p:nvPicPr>
              <p:blipFill>
                <a:blip r:embed="rId90"/>
                <a:stretch>
                  <a:fillRect/>
                </a:stretch>
              </p:blipFill>
              <p:spPr>
                <a:xfrm>
                  <a:off x="1217483" y="1257736"/>
                  <a:ext cx="522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3" name="Ink 112">
                  <a:extLst>
                    <a:ext uri="{FF2B5EF4-FFF2-40B4-BE49-F238E27FC236}">
                      <a16:creationId xmlns:a16="http://schemas.microsoft.com/office/drawing/2014/main" id="{E5CE5DAB-DA68-F83B-8CB9-58B9B43956FB}"/>
                    </a:ext>
                  </a:extLst>
                </p14:cNvPr>
                <p14:cNvContentPartPr/>
                <p14:nvPr/>
              </p14:nvContentPartPr>
              <p14:xfrm>
                <a:off x="1330523" y="1296616"/>
                <a:ext cx="132840" cy="153360"/>
              </p14:xfrm>
            </p:contentPart>
          </mc:Choice>
          <mc:Fallback xmlns="">
            <p:pic>
              <p:nvPicPr>
                <p:cNvPr id="113" name="Ink 112">
                  <a:extLst>
                    <a:ext uri="{FF2B5EF4-FFF2-40B4-BE49-F238E27FC236}">
                      <a16:creationId xmlns:a16="http://schemas.microsoft.com/office/drawing/2014/main" id="{E5CE5DAB-DA68-F83B-8CB9-58B9B43956FB}"/>
                    </a:ext>
                  </a:extLst>
                </p:cNvPr>
                <p:cNvPicPr/>
                <p:nvPr/>
              </p:nvPicPr>
              <p:blipFill>
                <a:blip r:embed="rId92"/>
                <a:stretch>
                  <a:fillRect/>
                </a:stretch>
              </p:blipFill>
              <p:spPr>
                <a:xfrm>
                  <a:off x="1312523" y="1278976"/>
                  <a:ext cx="1684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4" name="Ink 113">
                  <a:extLst>
                    <a:ext uri="{FF2B5EF4-FFF2-40B4-BE49-F238E27FC236}">
                      <a16:creationId xmlns:a16="http://schemas.microsoft.com/office/drawing/2014/main" id="{60F456F3-12E0-E408-E6EC-76647F0E063D}"/>
                    </a:ext>
                  </a:extLst>
                </p14:cNvPr>
                <p14:cNvContentPartPr/>
                <p14:nvPr/>
              </p14:nvContentPartPr>
              <p14:xfrm>
                <a:off x="1703483" y="1338736"/>
                <a:ext cx="105840" cy="12600"/>
              </p14:xfrm>
            </p:contentPart>
          </mc:Choice>
          <mc:Fallback xmlns="">
            <p:pic>
              <p:nvPicPr>
                <p:cNvPr id="114" name="Ink 113">
                  <a:extLst>
                    <a:ext uri="{FF2B5EF4-FFF2-40B4-BE49-F238E27FC236}">
                      <a16:creationId xmlns:a16="http://schemas.microsoft.com/office/drawing/2014/main" id="{60F456F3-12E0-E408-E6EC-76647F0E063D}"/>
                    </a:ext>
                  </a:extLst>
                </p:cNvPr>
                <p:cNvPicPr/>
                <p:nvPr/>
              </p:nvPicPr>
              <p:blipFill>
                <a:blip r:embed="rId94"/>
                <a:stretch>
                  <a:fillRect/>
                </a:stretch>
              </p:blipFill>
              <p:spPr>
                <a:xfrm>
                  <a:off x="1685483" y="1320736"/>
                  <a:ext cx="141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15" name="Ink 114">
                  <a:extLst>
                    <a:ext uri="{FF2B5EF4-FFF2-40B4-BE49-F238E27FC236}">
                      <a16:creationId xmlns:a16="http://schemas.microsoft.com/office/drawing/2014/main" id="{5FA29700-9970-1D85-FFA5-BEB1978DE06B}"/>
                    </a:ext>
                  </a:extLst>
                </p14:cNvPr>
                <p14:cNvContentPartPr/>
                <p14:nvPr/>
              </p14:nvContentPartPr>
              <p14:xfrm>
                <a:off x="1727243" y="1421536"/>
                <a:ext cx="104760" cy="12960"/>
              </p14:xfrm>
            </p:contentPart>
          </mc:Choice>
          <mc:Fallback xmlns="">
            <p:pic>
              <p:nvPicPr>
                <p:cNvPr id="115" name="Ink 114">
                  <a:extLst>
                    <a:ext uri="{FF2B5EF4-FFF2-40B4-BE49-F238E27FC236}">
                      <a16:creationId xmlns:a16="http://schemas.microsoft.com/office/drawing/2014/main" id="{5FA29700-9970-1D85-FFA5-BEB1978DE06B}"/>
                    </a:ext>
                  </a:extLst>
                </p:cNvPr>
                <p:cNvPicPr/>
                <p:nvPr/>
              </p:nvPicPr>
              <p:blipFill>
                <a:blip r:embed="rId96"/>
                <a:stretch>
                  <a:fillRect/>
                </a:stretch>
              </p:blipFill>
              <p:spPr>
                <a:xfrm>
                  <a:off x="1709243" y="1403536"/>
                  <a:ext cx="1404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46" name="Ink 145">
                  <a:extLst>
                    <a:ext uri="{FF2B5EF4-FFF2-40B4-BE49-F238E27FC236}">
                      <a16:creationId xmlns:a16="http://schemas.microsoft.com/office/drawing/2014/main" id="{208AA1FF-6A76-81C2-5D6A-A1F5172F1A37}"/>
                    </a:ext>
                  </a:extLst>
                </p14:cNvPr>
                <p14:cNvContentPartPr/>
                <p14:nvPr/>
              </p14:nvContentPartPr>
              <p14:xfrm>
                <a:off x="1493603" y="1146136"/>
                <a:ext cx="114480" cy="395640"/>
              </p14:xfrm>
            </p:contentPart>
          </mc:Choice>
          <mc:Fallback xmlns="">
            <p:pic>
              <p:nvPicPr>
                <p:cNvPr id="146" name="Ink 145">
                  <a:extLst>
                    <a:ext uri="{FF2B5EF4-FFF2-40B4-BE49-F238E27FC236}">
                      <a16:creationId xmlns:a16="http://schemas.microsoft.com/office/drawing/2014/main" id="{208AA1FF-6A76-81C2-5D6A-A1F5172F1A37}"/>
                    </a:ext>
                  </a:extLst>
                </p:cNvPr>
                <p:cNvPicPr/>
                <p:nvPr/>
              </p:nvPicPr>
              <p:blipFill>
                <a:blip r:embed="rId98"/>
                <a:stretch>
                  <a:fillRect/>
                </a:stretch>
              </p:blipFill>
              <p:spPr>
                <a:xfrm>
                  <a:off x="1475963" y="1128136"/>
                  <a:ext cx="150120" cy="431280"/>
                </a:xfrm>
                <a:prstGeom prst="rect">
                  <a:avLst/>
                </a:prstGeom>
              </p:spPr>
            </p:pic>
          </mc:Fallback>
        </mc:AlternateContent>
      </p:grpSp>
      <p:grpSp>
        <p:nvGrpSpPr>
          <p:cNvPr id="149" name="Group 148">
            <a:extLst>
              <a:ext uri="{FF2B5EF4-FFF2-40B4-BE49-F238E27FC236}">
                <a16:creationId xmlns:a16="http://schemas.microsoft.com/office/drawing/2014/main" id="{1D049F1F-E11B-47CB-E8BA-69D05BDB78BA}"/>
              </a:ext>
            </a:extLst>
          </p:cNvPr>
          <p:cNvGrpSpPr/>
          <p:nvPr/>
        </p:nvGrpSpPr>
        <p:grpSpPr>
          <a:xfrm>
            <a:off x="725363" y="1669216"/>
            <a:ext cx="872640" cy="367920"/>
            <a:chOff x="725363" y="1669216"/>
            <a:chExt cx="872640" cy="367920"/>
          </a:xfrm>
        </p:grpSpPr>
        <mc:AlternateContent xmlns:mc="http://schemas.openxmlformats.org/markup-compatibility/2006" xmlns:p14="http://schemas.microsoft.com/office/powerpoint/2010/main">
          <mc:Choice Requires="p14">
            <p:contentPart p14:bwMode="auto" r:id="rId99">
              <p14:nvContentPartPr>
                <p14:cNvPr id="123" name="Ink 122">
                  <a:extLst>
                    <a:ext uri="{FF2B5EF4-FFF2-40B4-BE49-F238E27FC236}">
                      <a16:creationId xmlns:a16="http://schemas.microsoft.com/office/drawing/2014/main" id="{C3EE0297-08A0-83EE-5166-A551C5715F70}"/>
                    </a:ext>
                  </a:extLst>
                </p14:cNvPr>
                <p14:cNvContentPartPr/>
                <p14:nvPr/>
              </p14:nvContentPartPr>
              <p14:xfrm>
                <a:off x="725363" y="1842736"/>
                <a:ext cx="147960" cy="102240"/>
              </p14:xfrm>
            </p:contentPart>
          </mc:Choice>
          <mc:Fallback xmlns="">
            <p:pic>
              <p:nvPicPr>
                <p:cNvPr id="123" name="Ink 122">
                  <a:extLst>
                    <a:ext uri="{FF2B5EF4-FFF2-40B4-BE49-F238E27FC236}">
                      <a16:creationId xmlns:a16="http://schemas.microsoft.com/office/drawing/2014/main" id="{C3EE0297-08A0-83EE-5166-A551C5715F70}"/>
                    </a:ext>
                  </a:extLst>
                </p:cNvPr>
                <p:cNvPicPr/>
                <p:nvPr/>
              </p:nvPicPr>
              <p:blipFill>
                <a:blip r:embed="rId100"/>
                <a:stretch>
                  <a:fillRect/>
                </a:stretch>
              </p:blipFill>
              <p:spPr>
                <a:xfrm>
                  <a:off x="707723" y="1824736"/>
                  <a:ext cx="18360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4" name="Ink 123">
                  <a:extLst>
                    <a:ext uri="{FF2B5EF4-FFF2-40B4-BE49-F238E27FC236}">
                      <a16:creationId xmlns:a16="http://schemas.microsoft.com/office/drawing/2014/main" id="{130225D2-4D83-F3C2-8B71-4A7415B5148E}"/>
                    </a:ext>
                  </a:extLst>
                </p14:cNvPr>
                <p14:cNvContentPartPr/>
                <p14:nvPr/>
              </p14:nvContentPartPr>
              <p14:xfrm>
                <a:off x="762803" y="1845256"/>
                <a:ext cx="137160" cy="134640"/>
              </p14:xfrm>
            </p:contentPart>
          </mc:Choice>
          <mc:Fallback xmlns="">
            <p:pic>
              <p:nvPicPr>
                <p:cNvPr id="124" name="Ink 123">
                  <a:extLst>
                    <a:ext uri="{FF2B5EF4-FFF2-40B4-BE49-F238E27FC236}">
                      <a16:creationId xmlns:a16="http://schemas.microsoft.com/office/drawing/2014/main" id="{130225D2-4D83-F3C2-8B71-4A7415B5148E}"/>
                    </a:ext>
                  </a:extLst>
                </p:cNvPr>
                <p:cNvPicPr/>
                <p:nvPr/>
              </p:nvPicPr>
              <p:blipFill>
                <a:blip r:embed="rId102"/>
                <a:stretch>
                  <a:fillRect/>
                </a:stretch>
              </p:blipFill>
              <p:spPr>
                <a:xfrm>
                  <a:off x="745163" y="1827616"/>
                  <a:ext cx="17280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6" name="Ink 125">
                  <a:extLst>
                    <a:ext uri="{FF2B5EF4-FFF2-40B4-BE49-F238E27FC236}">
                      <a16:creationId xmlns:a16="http://schemas.microsoft.com/office/drawing/2014/main" id="{32E1D2A3-25BB-3FAD-722C-08BFD973FB5F}"/>
                    </a:ext>
                  </a:extLst>
                </p14:cNvPr>
                <p14:cNvContentPartPr/>
                <p14:nvPr/>
              </p14:nvContentPartPr>
              <p14:xfrm>
                <a:off x="1043603" y="1851736"/>
                <a:ext cx="100800" cy="16920"/>
              </p14:xfrm>
            </p:contentPart>
          </mc:Choice>
          <mc:Fallback xmlns="">
            <p:pic>
              <p:nvPicPr>
                <p:cNvPr id="126" name="Ink 125">
                  <a:extLst>
                    <a:ext uri="{FF2B5EF4-FFF2-40B4-BE49-F238E27FC236}">
                      <a16:creationId xmlns:a16="http://schemas.microsoft.com/office/drawing/2014/main" id="{32E1D2A3-25BB-3FAD-722C-08BFD973FB5F}"/>
                    </a:ext>
                  </a:extLst>
                </p:cNvPr>
                <p:cNvPicPr/>
                <p:nvPr/>
              </p:nvPicPr>
              <p:blipFill>
                <a:blip r:embed="rId104"/>
                <a:stretch>
                  <a:fillRect/>
                </a:stretch>
              </p:blipFill>
              <p:spPr>
                <a:xfrm>
                  <a:off x="1025963" y="1833736"/>
                  <a:ext cx="1364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7" name="Ink 126">
                  <a:extLst>
                    <a:ext uri="{FF2B5EF4-FFF2-40B4-BE49-F238E27FC236}">
                      <a16:creationId xmlns:a16="http://schemas.microsoft.com/office/drawing/2014/main" id="{D401DA98-15E6-2E59-81D7-11C417783061}"/>
                    </a:ext>
                  </a:extLst>
                </p14:cNvPr>
                <p14:cNvContentPartPr/>
                <p14:nvPr/>
              </p14:nvContentPartPr>
              <p14:xfrm>
                <a:off x="1263563" y="1779016"/>
                <a:ext cx="10080" cy="149040"/>
              </p14:xfrm>
            </p:contentPart>
          </mc:Choice>
          <mc:Fallback xmlns="">
            <p:pic>
              <p:nvPicPr>
                <p:cNvPr id="127" name="Ink 126">
                  <a:extLst>
                    <a:ext uri="{FF2B5EF4-FFF2-40B4-BE49-F238E27FC236}">
                      <a16:creationId xmlns:a16="http://schemas.microsoft.com/office/drawing/2014/main" id="{D401DA98-15E6-2E59-81D7-11C417783061}"/>
                    </a:ext>
                  </a:extLst>
                </p:cNvPr>
                <p:cNvPicPr/>
                <p:nvPr/>
              </p:nvPicPr>
              <p:blipFill>
                <a:blip r:embed="rId106"/>
                <a:stretch>
                  <a:fillRect/>
                </a:stretch>
              </p:blipFill>
              <p:spPr>
                <a:xfrm>
                  <a:off x="1245923" y="1761376"/>
                  <a:ext cx="45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31" name="Ink 130">
                  <a:extLst>
                    <a:ext uri="{FF2B5EF4-FFF2-40B4-BE49-F238E27FC236}">
                      <a16:creationId xmlns:a16="http://schemas.microsoft.com/office/drawing/2014/main" id="{B9922DC4-1AB4-BAB4-7F68-0DD969AF3116}"/>
                    </a:ext>
                  </a:extLst>
                </p14:cNvPr>
                <p14:cNvContentPartPr/>
                <p14:nvPr/>
              </p14:nvContentPartPr>
              <p14:xfrm>
                <a:off x="1370123" y="1794496"/>
                <a:ext cx="106200" cy="129240"/>
              </p14:xfrm>
            </p:contentPart>
          </mc:Choice>
          <mc:Fallback xmlns="">
            <p:pic>
              <p:nvPicPr>
                <p:cNvPr id="131" name="Ink 130">
                  <a:extLst>
                    <a:ext uri="{FF2B5EF4-FFF2-40B4-BE49-F238E27FC236}">
                      <a16:creationId xmlns:a16="http://schemas.microsoft.com/office/drawing/2014/main" id="{B9922DC4-1AB4-BAB4-7F68-0DD969AF3116}"/>
                    </a:ext>
                  </a:extLst>
                </p:cNvPr>
                <p:cNvPicPr/>
                <p:nvPr/>
              </p:nvPicPr>
              <p:blipFill>
                <a:blip r:embed="rId108"/>
                <a:stretch>
                  <a:fillRect/>
                </a:stretch>
              </p:blipFill>
              <p:spPr>
                <a:xfrm>
                  <a:off x="1352483" y="1776496"/>
                  <a:ext cx="141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47" name="Ink 146">
                  <a:extLst>
                    <a:ext uri="{FF2B5EF4-FFF2-40B4-BE49-F238E27FC236}">
                      <a16:creationId xmlns:a16="http://schemas.microsoft.com/office/drawing/2014/main" id="{B2BF4D9C-06FA-8C31-411E-A5E4E247E2AC}"/>
                    </a:ext>
                  </a:extLst>
                </p14:cNvPr>
                <p14:cNvContentPartPr/>
                <p14:nvPr/>
              </p14:nvContentPartPr>
              <p14:xfrm>
                <a:off x="977363" y="1675696"/>
                <a:ext cx="102600" cy="361440"/>
              </p14:xfrm>
            </p:contentPart>
          </mc:Choice>
          <mc:Fallback xmlns="">
            <p:pic>
              <p:nvPicPr>
                <p:cNvPr id="147" name="Ink 146">
                  <a:extLst>
                    <a:ext uri="{FF2B5EF4-FFF2-40B4-BE49-F238E27FC236}">
                      <a16:creationId xmlns:a16="http://schemas.microsoft.com/office/drawing/2014/main" id="{B2BF4D9C-06FA-8C31-411E-A5E4E247E2AC}"/>
                    </a:ext>
                  </a:extLst>
                </p:cNvPr>
                <p:cNvPicPr/>
                <p:nvPr/>
              </p:nvPicPr>
              <p:blipFill>
                <a:blip r:embed="rId110"/>
                <a:stretch>
                  <a:fillRect/>
                </a:stretch>
              </p:blipFill>
              <p:spPr>
                <a:xfrm>
                  <a:off x="959723" y="1658056"/>
                  <a:ext cx="138240" cy="3970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48" name="Ink 147">
                  <a:extLst>
                    <a:ext uri="{FF2B5EF4-FFF2-40B4-BE49-F238E27FC236}">
                      <a16:creationId xmlns:a16="http://schemas.microsoft.com/office/drawing/2014/main" id="{C400E428-9A6E-C0B6-9E4B-FA968CABA971}"/>
                    </a:ext>
                  </a:extLst>
                </p14:cNvPr>
                <p14:cNvContentPartPr/>
                <p14:nvPr/>
              </p14:nvContentPartPr>
              <p14:xfrm>
                <a:off x="1533203" y="1669216"/>
                <a:ext cx="64800" cy="360720"/>
              </p14:xfrm>
            </p:contentPart>
          </mc:Choice>
          <mc:Fallback xmlns="">
            <p:pic>
              <p:nvPicPr>
                <p:cNvPr id="148" name="Ink 147">
                  <a:extLst>
                    <a:ext uri="{FF2B5EF4-FFF2-40B4-BE49-F238E27FC236}">
                      <a16:creationId xmlns:a16="http://schemas.microsoft.com/office/drawing/2014/main" id="{C400E428-9A6E-C0B6-9E4B-FA968CABA971}"/>
                    </a:ext>
                  </a:extLst>
                </p:cNvPr>
                <p:cNvPicPr/>
                <p:nvPr/>
              </p:nvPicPr>
              <p:blipFill>
                <a:blip r:embed="rId112"/>
                <a:stretch>
                  <a:fillRect/>
                </a:stretch>
              </p:blipFill>
              <p:spPr>
                <a:xfrm>
                  <a:off x="1515563" y="1651576"/>
                  <a:ext cx="100440" cy="396360"/>
                </a:xfrm>
                <a:prstGeom prst="rect">
                  <a:avLst/>
                </a:prstGeom>
              </p:spPr>
            </p:pic>
          </mc:Fallback>
        </mc:AlternateContent>
      </p:grpSp>
    </p:spTree>
    <p:extLst>
      <p:ext uri="{BB962C8B-B14F-4D97-AF65-F5344CB8AC3E}">
        <p14:creationId xmlns:p14="http://schemas.microsoft.com/office/powerpoint/2010/main" val="3713501175"/>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87" name="TextBox 86">
            <a:extLst>
              <a:ext uri="{FF2B5EF4-FFF2-40B4-BE49-F238E27FC236}">
                <a16:creationId xmlns:a16="http://schemas.microsoft.com/office/drawing/2014/main" id="{31CBEF47-3C95-55D9-AC84-870000F3F092}"/>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89" name="TextBox 88">
                <a:extLst>
                  <a:ext uri="{FF2B5EF4-FFF2-40B4-BE49-F238E27FC236}">
                    <a16:creationId xmlns:a16="http://schemas.microsoft.com/office/drawing/2014/main" id="{040822AF-361C-8E49-B528-12C689751ADB}"/>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89" name="TextBox 88">
                <a:extLst>
                  <a:ext uri="{FF2B5EF4-FFF2-40B4-BE49-F238E27FC236}">
                    <a16:creationId xmlns:a16="http://schemas.microsoft.com/office/drawing/2014/main" id="{040822AF-361C-8E49-B528-12C689751ADB}"/>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grpSp>
        <p:nvGrpSpPr>
          <p:cNvPr id="90" name="Group 89">
            <a:extLst>
              <a:ext uri="{FF2B5EF4-FFF2-40B4-BE49-F238E27FC236}">
                <a16:creationId xmlns:a16="http://schemas.microsoft.com/office/drawing/2014/main" id="{04CAF77E-0121-40CC-2359-F7CE74DD2601}"/>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3">
              <p14:nvContentPartPr>
                <p14:cNvPr id="91" name="Ink 90">
                  <a:extLst>
                    <a:ext uri="{FF2B5EF4-FFF2-40B4-BE49-F238E27FC236}">
                      <a16:creationId xmlns:a16="http://schemas.microsoft.com/office/drawing/2014/main" id="{E923C29E-0E75-28F1-44E9-FD0709D22E41}"/>
                    </a:ext>
                  </a:extLst>
                </p14:cNvPr>
                <p14:cNvContentPartPr/>
                <p14:nvPr/>
              </p14:nvContentPartPr>
              <p14:xfrm>
                <a:off x="3707963" y="781456"/>
                <a:ext cx="156600" cy="138240"/>
              </p14:xfrm>
            </p:contentPart>
          </mc:Choice>
          <mc:Fallback xmlns="">
            <p:pic>
              <p:nvPicPr>
                <p:cNvPr id="91" name="Ink 90">
                  <a:extLst>
                    <a:ext uri="{FF2B5EF4-FFF2-40B4-BE49-F238E27FC236}">
                      <a16:creationId xmlns:a16="http://schemas.microsoft.com/office/drawing/2014/main" id="{E923C29E-0E75-28F1-44E9-FD0709D22E41}"/>
                    </a:ext>
                  </a:extLst>
                </p:cNvPr>
                <p:cNvPicPr/>
                <p:nvPr/>
              </p:nvPicPr>
              <p:blipFill>
                <a:blip r:embed="rId4"/>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2" name="Ink 91">
                  <a:extLst>
                    <a:ext uri="{FF2B5EF4-FFF2-40B4-BE49-F238E27FC236}">
                      <a16:creationId xmlns:a16="http://schemas.microsoft.com/office/drawing/2014/main" id="{B7B78DDC-C12B-0BFB-134A-D4AC45954505}"/>
                    </a:ext>
                  </a:extLst>
                </p14:cNvPr>
                <p14:cNvContentPartPr/>
                <p14:nvPr/>
              </p14:nvContentPartPr>
              <p14:xfrm>
                <a:off x="3815963" y="822856"/>
                <a:ext cx="29880" cy="178200"/>
              </p14:xfrm>
            </p:contentPart>
          </mc:Choice>
          <mc:Fallback xmlns="">
            <p:pic>
              <p:nvPicPr>
                <p:cNvPr id="92" name="Ink 91">
                  <a:extLst>
                    <a:ext uri="{FF2B5EF4-FFF2-40B4-BE49-F238E27FC236}">
                      <a16:creationId xmlns:a16="http://schemas.microsoft.com/office/drawing/2014/main" id="{B7B78DDC-C12B-0BFB-134A-D4AC45954505}"/>
                    </a:ext>
                  </a:extLst>
                </p:cNvPr>
                <p:cNvPicPr/>
                <p:nvPr/>
              </p:nvPicPr>
              <p:blipFill>
                <a:blip r:embed="rId6"/>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3" name="Ink 92">
                  <a:extLst>
                    <a:ext uri="{FF2B5EF4-FFF2-40B4-BE49-F238E27FC236}">
                      <a16:creationId xmlns:a16="http://schemas.microsoft.com/office/drawing/2014/main" id="{038A8CA1-2A06-D593-EF0D-B42A0E2F40D8}"/>
                    </a:ext>
                  </a:extLst>
                </p14:cNvPr>
                <p14:cNvContentPartPr/>
                <p14:nvPr/>
              </p14:nvContentPartPr>
              <p14:xfrm>
                <a:off x="3947003" y="798016"/>
                <a:ext cx="140400" cy="169200"/>
              </p14:xfrm>
            </p:contentPart>
          </mc:Choice>
          <mc:Fallback xmlns="">
            <p:pic>
              <p:nvPicPr>
                <p:cNvPr id="93" name="Ink 92">
                  <a:extLst>
                    <a:ext uri="{FF2B5EF4-FFF2-40B4-BE49-F238E27FC236}">
                      <a16:creationId xmlns:a16="http://schemas.microsoft.com/office/drawing/2014/main" id="{038A8CA1-2A06-D593-EF0D-B42A0E2F40D8}"/>
                    </a:ext>
                  </a:extLst>
                </p:cNvPr>
                <p:cNvPicPr/>
                <p:nvPr/>
              </p:nvPicPr>
              <p:blipFill>
                <a:blip r:embed="rId8"/>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94" name="Ink 93">
                  <a:extLst>
                    <a:ext uri="{FF2B5EF4-FFF2-40B4-BE49-F238E27FC236}">
                      <a16:creationId xmlns:a16="http://schemas.microsoft.com/office/drawing/2014/main" id="{C88B0E1F-4A29-E016-97CE-31348E77E25F}"/>
                    </a:ext>
                  </a:extLst>
                </p14:cNvPr>
                <p14:cNvContentPartPr/>
                <p14:nvPr/>
              </p14:nvContentPartPr>
              <p14:xfrm>
                <a:off x="3614363" y="1078456"/>
                <a:ext cx="594000" cy="52920"/>
              </p14:xfrm>
            </p:contentPart>
          </mc:Choice>
          <mc:Fallback xmlns="">
            <p:pic>
              <p:nvPicPr>
                <p:cNvPr id="94" name="Ink 93">
                  <a:extLst>
                    <a:ext uri="{FF2B5EF4-FFF2-40B4-BE49-F238E27FC236}">
                      <a16:creationId xmlns:a16="http://schemas.microsoft.com/office/drawing/2014/main" id="{C88B0E1F-4A29-E016-97CE-31348E77E25F}"/>
                    </a:ext>
                  </a:extLst>
                </p:cNvPr>
                <p:cNvPicPr/>
                <p:nvPr/>
              </p:nvPicPr>
              <p:blipFill>
                <a:blip r:embed="rId10"/>
                <a:stretch>
                  <a:fillRect/>
                </a:stretch>
              </p:blipFill>
              <p:spPr>
                <a:xfrm>
                  <a:off x="3596723" y="1060816"/>
                  <a:ext cx="629640" cy="88560"/>
                </a:xfrm>
                <a:prstGeom prst="rect">
                  <a:avLst/>
                </a:prstGeom>
              </p:spPr>
            </p:pic>
          </mc:Fallback>
        </mc:AlternateContent>
      </p:grpSp>
      <p:grpSp>
        <p:nvGrpSpPr>
          <p:cNvPr id="95" name="Group 94">
            <a:extLst>
              <a:ext uri="{FF2B5EF4-FFF2-40B4-BE49-F238E27FC236}">
                <a16:creationId xmlns:a16="http://schemas.microsoft.com/office/drawing/2014/main" id="{0F8CEF1E-5E68-B19E-CE20-6D8156889C6E}"/>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1">
              <p14:nvContentPartPr>
                <p14:cNvPr id="96" name="Ink 95">
                  <a:extLst>
                    <a:ext uri="{FF2B5EF4-FFF2-40B4-BE49-F238E27FC236}">
                      <a16:creationId xmlns:a16="http://schemas.microsoft.com/office/drawing/2014/main" id="{2B3BD7D3-3D7E-DE3E-CE51-976CA8A6969A}"/>
                    </a:ext>
                  </a:extLst>
                </p14:cNvPr>
                <p14:cNvContentPartPr/>
                <p14:nvPr/>
              </p14:nvContentPartPr>
              <p14:xfrm>
                <a:off x="3485843" y="1253416"/>
                <a:ext cx="12960" cy="154440"/>
              </p14:xfrm>
            </p:contentPart>
          </mc:Choice>
          <mc:Fallback xmlns="">
            <p:pic>
              <p:nvPicPr>
                <p:cNvPr id="96" name="Ink 95">
                  <a:extLst>
                    <a:ext uri="{FF2B5EF4-FFF2-40B4-BE49-F238E27FC236}">
                      <a16:creationId xmlns:a16="http://schemas.microsoft.com/office/drawing/2014/main" id="{2B3BD7D3-3D7E-DE3E-CE51-976CA8A6969A}"/>
                    </a:ext>
                  </a:extLst>
                </p:cNvPr>
                <p:cNvPicPr/>
                <p:nvPr/>
              </p:nvPicPr>
              <p:blipFill>
                <a:blip r:embed="rId12"/>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7" name="Ink 96">
                  <a:extLst>
                    <a:ext uri="{FF2B5EF4-FFF2-40B4-BE49-F238E27FC236}">
                      <a16:creationId xmlns:a16="http://schemas.microsoft.com/office/drawing/2014/main" id="{301F9559-A3F7-7E3A-8241-E6C580714E0B}"/>
                    </a:ext>
                  </a:extLst>
                </p14:cNvPr>
                <p14:cNvContentPartPr/>
                <p14:nvPr/>
              </p14:nvContentPartPr>
              <p14:xfrm>
                <a:off x="3652523" y="1316776"/>
                <a:ext cx="133920" cy="95400"/>
              </p14:xfrm>
            </p:contentPart>
          </mc:Choice>
          <mc:Fallback xmlns="">
            <p:pic>
              <p:nvPicPr>
                <p:cNvPr id="97" name="Ink 96">
                  <a:extLst>
                    <a:ext uri="{FF2B5EF4-FFF2-40B4-BE49-F238E27FC236}">
                      <a16:creationId xmlns:a16="http://schemas.microsoft.com/office/drawing/2014/main" id="{301F9559-A3F7-7E3A-8241-E6C580714E0B}"/>
                    </a:ext>
                  </a:extLst>
                </p:cNvPr>
                <p:cNvPicPr/>
                <p:nvPr/>
              </p:nvPicPr>
              <p:blipFill>
                <a:blip r:embed="rId14"/>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98" name="Ink 97">
                  <a:extLst>
                    <a:ext uri="{FF2B5EF4-FFF2-40B4-BE49-F238E27FC236}">
                      <a16:creationId xmlns:a16="http://schemas.microsoft.com/office/drawing/2014/main" id="{B182DA31-162F-0E0E-34F0-E009A842BE58}"/>
                    </a:ext>
                  </a:extLst>
                </p14:cNvPr>
                <p14:cNvContentPartPr/>
                <p14:nvPr/>
              </p14:nvContentPartPr>
              <p14:xfrm>
                <a:off x="3685283" y="1290496"/>
                <a:ext cx="121680" cy="141120"/>
              </p14:xfrm>
            </p:contentPart>
          </mc:Choice>
          <mc:Fallback xmlns="">
            <p:pic>
              <p:nvPicPr>
                <p:cNvPr id="98" name="Ink 97">
                  <a:extLst>
                    <a:ext uri="{FF2B5EF4-FFF2-40B4-BE49-F238E27FC236}">
                      <a16:creationId xmlns:a16="http://schemas.microsoft.com/office/drawing/2014/main" id="{B182DA31-162F-0E0E-34F0-E009A842BE58}"/>
                    </a:ext>
                  </a:extLst>
                </p:cNvPr>
                <p:cNvPicPr/>
                <p:nvPr/>
              </p:nvPicPr>
              <p:blipFill>
                <a:blip r:embed="rId16"/>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99" name="Ink 98">
                  <a:extLst>
                    <a:ext uri="{FF2B5EF4-FFF2-40B4-BE49-F238E27FC236}">
                      <a16:creationId xmlns:a16="http://schemas.microsoft.com/office/drawing/2014/main" id="{45D2A2A3-8536-6D58-2A4D-E62D7EC253C9}"/>
                    </a:ext>
                  </a:extLst>
                </p14:cNvPr>
                <p14:cNvContentPartPr/>
                <p14:nvPr/>
              </p14:nvContentPartPr>
              <p14:xfrm>
                <a:off x="3883283" y="1263496"/>
                <a:ext cx="149400" cy="116280"/>
              </p14:xfrm>
            </p:contentPart>
          </mc:Choice>
          <mc:Fallback xmlns="">
            <p:pic>
              <p:nvPicPr>
                <p:cNvPr id="99" name="Ink 98">
                  <a:extLst>
                    <a:ext uri="{FF2B5EF4-FFF2-40B4-BE49-F238E27FC236}">
                      <a16:creationId xmlns:a16="http://schemas.microsoft.com/office/drawing/2014/main" id="{45D2A2A3-8536-6D58-2A4D-E62D7EC253C9}"/>
                    </a:ext>
                  </a:extLst>
                </p:cNvPr>
                <p:cNvPicPr/>
                <p:nvPr/>
              </p:nvPicPr>
              <p:blipFill>
                <a:blip r:embed="rId18"/>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00" name="Ink 99">
                  <a:extLst>
                    <a:ext uri="{FF2B5EF4-FFF2-40B4-BE49-F238E27FC236}">
                      <a16:creationId xmlns:a16="http://schemas.microsoft.com/office/drawing/2014/main" id="{A5F094D2-C2F0-6EE2-00C2-4CA220899AF0}"/>
                    </a:ext>
                  </a:extLst>
                </p14:cNvPr>
                <p14:cNvContentPartPr/>
                <p14:nvPr/>
              </p14:nvContentPartPr>
              <p14:xfrm>
                <a:off x="3998483" y="1282936"/>
                <a:ext cx="22320" cy="147240"/>
              </p14:xfrm>
            </p:contentPart>
          </mc:Choice>
          <mc:Fallback xmlns="">
            <p:pic>
              <p:nvPicPr>
                <p:cNvPr id="100" name="Ink 99">
                  <a:extLst>
                    <a:ext uri="{FF2B5EF4-FFF2-40B4-BE49-F238E27FC236}">
                      <a16:creationId xmlns:a16="http://schemas.microsoft.com/office/drawing/2014/main" id="{A5F094D2-C2F0-6EE2-00C2-4CA220899AF0}"/>
                    </a:ext>
                  </a:extLst>
                </p:cNvPr>
                <p:cNvPicPr/>
                <p:nvPr/>
              </p:nvPicPr>
              <p:blipFill>
                <a:blip r:embed="rId20"/>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01" name="Ink 100">
                  <a:extLst>
                    <a:ext uri="{FF2B5EF4-FFF2-40B4-BE49-F238E27FC236}">
                      <a16:creationId xmlns:a16="http://schemas.microsoft.com/office/drawing/2014/main" id="{D52F8CA7-92B4-1417-26C8-8CED2398D5B8}"/>
                    </a:ext>
                  </a:extLst>
                </p14:cNvPr>
                <p14:cNvContentPartPr/>
                <p14:nvPr/>
              </p14:nvContentPartPr>
              <p14:xfrm>
                <a:off x="4151123" y="1227856"/>
                <a:ext cx="142200" cy="161280"/>
              </p14:xfrm>
            </p:contentPart>
          </mc:Choice>
          <mc:Fallback xmlns="">
            <p:pic>
              <p:nvPicPr>
                <p:cNvPr id="101" name="Ink 100">
                  <a:extLst>
                    <a:ext uri="{FF2B5EF4-FFF2-40B4-BE49-F238E27FC236}">
                      <a16:creationId xmlns:a16="http://schemas.microsoft.com/office/drawing/2014/main" id="{D52F8CA7-92B4-1417-26C8-8CED2398D5B8}"/>
                    </a:ext>
                  </a:extLst>
                </p:cNvPr>
                <p:cNvPicPr/>
                <p:nvPr/>
              </p:nvPicPr>
              <p:blipFill>
                <a:blip r:embed="rId22"/>
                <a:stretch>
                  <a:fillRect/>
                </a:stretch>
              </p:blipFill>
              <p:spPr>
                <a:xfrm>
                  <a:off x="4133123" y="1209856"/>
                  <a:ext cx="177840" cy="196920"/>
                </a:xfrm>
                <a:prstGeom prst="rect">
                  <a:avLst/>
                </a:prstGeom>
              </p:spPr>
            </p:pic>
          </mc:Fallback>
        </mc:AlternateContent>
      </p:grpSp>
      <p:grpSp>
        <p:nvGrpSpPr>
          <p:cNvPr id="102" name="Group 101">
            <a:extLst>
              <a:ext uri="{FF2B5EF4-FFF2-40B4-BE49-F238E27FC236}">
                <a16:creationId xmlns:a16="http://schemas.microsoft.com/office/drawing/2014/main" id="{8AB0029A-FD93-AF2B-63DD-15E1CCB4C73A}"/>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3">
              <p14:nvContentPartPr>
                <p14:cNvPr id="103" name="Ink 102">
                  <a:extLst>
                    <a:ext uri="{FF2B5EF4-FFF2-40B4-BE49-F238E27FC236}">
                      <a16:creationId xmlns:a16="http://schemas.microsoft.com/office/drawing/2014/main" id="{A4E420ED-7F01-234F-0FE9-19EC6C19EAAD}"/>
                    </a:ext>
                  </a:extLst>
                </p14:cNvPr>
                <p14:cNvContentPartPr/>
                <p14:nvPr/>
              </p14:nvContentPartPr>
              <p14:xfrm>
                <a:off x="3426083" y="1591096"/>
                <a:ext cx="104040" cy="163440"/>
              </p14:xfrm>
            </p:contentPart>
          </mc:Choice>
          <mc:Fallback xmlns="">
            <p:pic>
              <p:nvPicPr>
                <p:cNvPr id="103" name="Ink 102">
                  <a:extLst>
                    <a:ext uri="{FF2B5EF4-FFF2-40B4-BE49-F238E27FC236}">
                      <a16:creationId xmlns:a16="http://schemas.microsoft.com/office/drawing/2014/main" id="{A4E420ED-7F01-234F-0FE9-19EC6C19EAAD}"/>
                    </a:ext>
                  </a:extLst>
                </p:cNvPr>
                <p:cNvPicPr/>
                <p:nvPr/>
              </p:nvPicPr>
              <p:blipFill>
                <a:blip r:embed="rId24"/>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04" name="Ink 103">
                  <a:extLst>
                    <a:ext uri="{FF2B5EF4-FFF2-40B4-BE49-F238E27FC236}">
                      <a16:creationId xmlns:a16="http://schemas.microsoft.com/office/drawing/2014/main" id="{ADF18D95-CD8D-46AF-5E49-413157471305}"/>
                    </a:ext>
                  </a:extLst>
                </p14:cNvPr>
                <p14:cNvContentPartPr/>
                <p14:nvPr/>
              </p14:nvContentPartPr>
              <p14:xfrm>
                <a:off x="3672323" y="1669216"/>
                <a:ext cx="109800" cy="69840"/>
              </p14:xfrm>
            </p:contentPart>
          </mc:Choice>
          <mc:Fallback xmlns="">
            <p:pic>
              <p:nvPicPr>
                <p:cNvPr id="104" name="Ink 103">
                  <a:extLst>
                    <a:ext uri="{FF2B5EF4-FFF2-40B4-BE49-F238E27FC236}">
                      <a16:creationId xmlns:a16="http://schemas.microsoft.com/office/drawing/2014/main" id="{ADF18D95-CD8D-46AF-5E49-413157471305}"/>
                    </a:ext>
                  </a:extLst>
                </p:cNvPr>
                <p:cNvPicPr/>
                <p:nvPr/>
              </p:nvPicPr>
              <p:blipFill>
                <a:blip r:embed="rId26"/>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05" name="Ink 104">
                  <a:extLst>
                    <a:ext uri="{FF2B5EF4-FFF2-40B4-BE49-F238E27FC236}">
                      <a16:creationId xmlns:a16="http://schemas.microsoft.com/office/drawing/2014/main" id="{F8E01262-3D61-F1D6-AACF-0220929C4EAA}"/>
                    </a:ext>
                  </a:extLst>
                </p14:cNvPr>
                <p14:cNvContentPartPr/>
                <p14:nvPr/>
              </p14:nvContentPartPr>
              <p14:xfrm>
                <a:off x="3690323" y="1661656"/>
                <a:ext cx="123480" cy="122040"/>
              </p14:xfrm>
            </p:contentPart>
          </mc:Choice>
          <mc:Fallback xmlns="">
            <p:pic>
              <p:nvPicPr>
                <p:cNvPr id="105" name="Ink 104">
                  <a:extLst>
                    <a:ext uri="{FF2B5EF4-FFF2-40B4-BE49-F238E27FC236}">
                      <a16:creationId xmlns:a16="http://schemas.microsoft.com/office/drawing/2014/main" id="{F8E01262-3D61-F1D6-AACF-0220929C4EAA}"/>
                    </a:ext>
                  </a:extLst>
                </p:cNvPr>
                <p:cNvPicPr/>
                <p:nvPr/>
              </p:nvPicPr>
              <p:blipFill>
                <a:blip r:embed="rId28"/>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06" name="Ink 105">
                  <a:extLst>
                    <a:ext uri="{FF2B5EF4-FFF2-40B4-BE49-F238E27FC236}">
                      <a16:creationId xmlns:a16="http://schemas.microsoft.com/office/drawing/2014/main" id="{8FAD89FF-F69A-015B-3E83-22CD13A9CEA1}"/>
                    </a:ext>
                  </a:extLst>
                </p14:cNvPr>
                <p14:cNvContentPartPr/>
                <p14:nvPr/>
              </p14:nvContentPartPr>
              <p14:xfrm>
                <a:off x="3917483" y="1610176"/>
                <a:ext cx="144000" cy="169560"/>
              </p14:xfrm>
            </p:contentPart>
          </mc:Choice>
          <mc:Fallback xmlns="">
            <p:pic>
              <p:nvPicPr>
                <p:cNvPr id="106" name="Ink 105">
                  <a:extLst>
                    <a:ext uri="{FF2B5EF4-FFF2-40B4-BE49-F238E27FC236}">
                      <a16:creationId xmlns:a16="http://schemas.microsoft.com/office/drawing/2014/main" id="{8FAD89FF-F69A-015B-3E83-22CD13A9CEA1}"/>
                    </a:ext>
                  </a:extLst>
                </p:cNvPr>
                <p:cNvPicPr/>
                <p:nvPr/>
              </p:nvPicPr>
              <p:blipFill>
                <a:blip r:embed="rId30"/>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07" name="Ink 106">
                  <a:extLst>
                    <a:ext uri="{FF2B5EF4-FFF2-40B4-BE49-F238E27FC236}">
                      <a16:creationId xmlns:a16="http://schemas.microsoft.com/office/drawing/2014/main" id="{743B8BA9-D724-D238-257C-9E23F4DC76D2}"/>
                    </a:ext>
                  </a:extLst>
                </p14:cNvPr>
                <p14:cNvContentPartPr/>
                <p14:nvPr/>
              </p14:nvContentPartPr>
              <p14:xfrm>
                <a:off x="4169843" y="1619896"/>
                <a:ext cx="110520" cy="131040"/>
              </p14:xfrm>
            </p:contentPart>
          </mc:Choice>
          <mc:Fallback xmlns="">
            <p:pic>
              <p:nvPicPr>
                <p:cNvPr id="107" name="Ink 106">
                  <a:extLst>
                    <a:ext uri="{FF2B5EF4-FFF2-40B4-BE49-F238E27FC236}">
                      <a16:creationId xmlns:a16="http://schemas.microsoft.com/office/drawing/2014/main" id="{743B8BA9-D724-D238-257C-9E23F4DC76D2}"/>
                    </a:ext>
                  </a:extLst>
                </p:cNvPr>
                <p:cNvPicPr/>
                <p:nvPr/>
              </p:nvPicPr>
              <p:blipFill>
                <a:blip r:embed="rId32"/>
                <a:stretch>
                  <a:fillRect/>
                </a:stretch>
              </p:blipFill>
              <p:spPr>
                <a:xfrm>
                  <a:off x="4152203" y="1601896"/>
                  <a:ext cx="146160" cy="166680"/>
                </a:xfrm>
                <a:prstGeom prst="rect">
                  <a:avLst/>
                </a:prstGeom>
              </p:spPr>
            </p:pic>
          </mc:Fallback>
        </mc:AlternateContent>
      </p:grpSp>
      <p:grpSp>
        <p:nvGrpSpPr>
          <p:cNvPr id="108" name="Group 107">
            <a:extLst>
              <a:ext uri="{FF2B5EF4-FFF2-40B4-BE49-F238E27FC236}">
                <a16:creationId xmlns:a16="http://schemas.microsoft.com/office/drawing/2014/main" id="{64A5B7B1-55A9-E689-DF03-56E00FE6FB56}"/>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3">
              <p14:nvContentPartPr>
                <p14:cNvPr id="109" name="Ink 108">
                  <a:extLst>
                    <a:ext uri="{FF2B5EF4-FFF2-40B4-BE49-F238E27FC236}">
                      <a16:creationId xmlns:a16="http://schemas.microsoft.com/office/drawing/2014/main" id="{3353F44A-9F3C-E6A8-0F09-C3E99D64BF5A}"/>
                    </a:ext>
                  </a:extLst>
                </p14:cNvPr>
                <p14:cNvContentPartPr/>
                <p14:nvPr/>
              </p14:nvContentPartPr>
              <p14:xfrm>
                <a:off x="3430403" y="1996096"/>
                <a:ext cx="108720" cy="126360"/>
              </p14:xfrm>
            </p:contentPart>
          </mc:Choice>
          <mc:Fallback xmlns="">
            <p:pic>
              <p:nvPicPr>
                <p:cNvPr id="109" name="Ink 108">
                  <a:extLst>
                    <a:ext uri="{FF2B5EF4-FFF2-40B4-BE49-F238E27FC236}">
                      <a16:creationId xmlns:a16="http://schemas.microsoft.com/office/drawing/2014/main" id="{3353F44A-9F3C-E6A8-0F09-C3E99D64BF5A}"/>
                    </a:ext>
                  </a:extLst>
                </p:cNvPr>
                <p:cNvPicPr/>
                <p:nvPr/>
              </p:nvPicPr>
              <p:blipFill>
                <a:blip r:embed="rId34"/>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10" name="Ink 109">
                  <a:extLst>
                    <a:ext uri="{FF2B5EF4-FFF2-40B4-BE49-F238E27FC236}">
                      <a16:creationId xmlns:a16="http://schemas.microsoft.com/office/drawing/2014/main" id="{C1F22D6C-4339-4595-59E6-A2ED79FC1DBD}"/>
                    </a:ext>
                  </a:extLst>
                </p14:cNvPr>
                <p14:cNvContentPartPr/>
                <p14:nvPr/>
              </p14:nvContentPartPr>
              <p14:xfrm>
                <a:off x="3495563" y="2024896"/>
                <a:ext cx="27000" cy="167760"/>
              </p14:xfrm>
            </p:contentPart>
          </mc:Choice>
          <mc:Fallback xmlns="">
            <p:pic>
              <p:nvPicPr>
                <p:cNvPr id="110" name="Ink 109">
                  <a:extLst>
                    <a:ext uri="{FF2B5EF4-FFF2-40B4-BE49-F238E27FC236}">
                      <a16:creationId xmlns:a16="http://schemas.microsoft.com/office/drawing/2014/main" id="{C1F22D6C-4339-4595-59E6-A2ED79FC1DBD}"/>
                    </a:ext>
                  </a:extLst>
                </p:cNvPr>
                <p:cNvPicPr/>
                <p:nvPr/>
              </p:nvPicPr>
              <p:blipFill>
                <a:blip r:embed="rId36"/>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11" name="Ink 110">
                  <a:extLst>
                    <a:ext uri="{FF2B5EF4-FFF2-40B4-BE49-F238E27FC236}">
                      <a16:creationId xmlns:a16="http://schemas.microsoft.com/office/drawing/2014/main" id="{9D1B9B02-A7BE-8298-3E5E-31ECEB620E53}"/>
                    </a:ext>
                  </a:extLst>
                </p14:cNvPr>
                <p14:cNvContentPartPr/>
                <p14:nvPr/>
              </p14:nvContentPartPr>
              <p14:xfrm>
                <a:off x="3669443" y="2055856"/>
                <a:ext cx="83520" cy="104760"/>
              </p14:xfrm>
            </p:contentPart>
          </mc:Choice>
          <mc:Fallback xmlns="">
            <p:pic>
              <p:nvPicPr>
                <p:cNvPr id="111" name="Ink 110">
                  <a:extLst>
                    <a:ext uri="{FF2B5EF4-FFF2-40B4-BE49-F238E27FC236}">
                      <a16:creationId xmlns:a16="http://schemas.microsoft.com/office/drawing/2014/main" id="{9D1B9B02-A7BE-8298-3E5E-31ECEB620E53}"/>
                    </a:ext>
                  </a:extLst>
                </p:cNvPr>
                <p:cNvPicPr/>
                <p:nvPr/>
              </p:nvPicPr>
              <p:blipFill>
                <a:blip r:embed="rId38"/>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12" name="Ink 111">
                  <a:extLst>
                    <a:ext uri="{FF2B5EF4-FFF2-40B4-BE49-F238E27FC236}">
                      <a16:creationId xmlns:a16="http://schemas.microsoft.com/office/drawing/2014/main" id="{D18BB8C0-2EC7-3E7E-7460-120DE8058E6C}"/>
                    </a:ext>
                  </a:extLst>
                </p14:cNvPr>
                <p14:cNvContentPartPr/>
                <p14:nvPr/>
              </p14:nvContentPartPr>
              <p14:xfrm>
                <a:off x="3708683" y="2063056"/>
                <a:ext cx="114840" cy="112320"/>
              </p14:xfrm>
            </p:contentPart>
          </mc:Choice>
          <mc:Fallback xmlns="">
            <p:pic>
              <p:nvPicPr>
                <p:cNvPr id="112" name="Ink 111">
                  <a:extLst>
                    <a:ext uri="{FF2B5EF4-FFF2-40B4-BE49-F238E27FC236}">
                      <a16:creationId xmlns:a16="http://schemas.microsoft.com/office/drawing/2014/main" id="{D18BB8C0-2EC7-3E7E-7460-120DE8058E6C}"/>
                    </a:ext>
                  </a:extLst>
                </p:cNvPr>
                <p:cNvPicPr/>
                <p:nvPr/>
              </p:nvPicPr>
              <p:blipFill>
                <a:blip r:embed="rId40"/>
                <a:stretch>
                  <a:fillRect/>
                </a:stretch>
              </p:blipFill>
              <p:spPr>
                <a:xfrm>
                  <a:off x="3691043" y="2045416"/>
                  <a:ext cx="150480" cy="147960"/>
                </a:xfrm>
                <a:prstGeom prst="rect">
                  <a:avLst/>
                </a:prstGeom>
              </p:spPr>
            </p:pic>
          </mc:Fallback>
        </mc:AlternateContent>
      </p:grpSp>
      <p:grpSp>
        <p:nvGrpSpPr>
          <p:cNvPr id="113" name="Group 112">
            <a:extLst>
              <a:ext uri="{FF2B5EF4-FFF2-40B4-BE49-F238E27FC236}">
                <a16:creationId xmlns:a16="http://schemas.microsoft.com/office/drawing/2014/main" id="{E734A5BB-DC05-56BA-01E3-8088FC30AFC2}"/>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1">
              <p14:nvContentPartPr>
                <p14:cNvPr id="114" name="Ink 113">
                  <a:extLst>
                    <a:ext uri="{FF2B5EF4-FFF2-40B4-BE49-F238E27FC236}">
                      <a16:creationId xmlns:a16="http://schemas.microsoft.com/office/drawing/2014/main" id="{4F0298F8-6771-7E94-BF8E-470C9E19DFE7}"/>
                    </a:ext>
                  </a:extLst>
                </p14:cNvPr>
                <p14:cNvContentPartPr/>
                <p14:nvPr/>
              </p14:nvContentPartPr>
              <p14:xfrm>
                <a:off x="4000643" y="1996096"/>
                <a:ext cx="25200" cy="163440"/>
              </p14:xfrm>
            </p:contentPart>
          </mc:Choice>
          <mc:Fallback xmlns="">
            <p:pic>
              <p:nvPicPr>
                <p:cNvPr id="114" name="Ink 113">
                  <a:extLst>
                    <a:ext uri="{FF2B5EF4-FFF2-40B4-BE49-F238E27FC236}">
                      <a16:creationId xmlns:a16="http://schemas.microsoft.com/office/drawing/2014/main" id="{4F0298F8-6771-7E94-BF8E-470C9E19DFE7}"/>
                    </a:ext>
                  </a:extLst>
                </p:cNvPr>
                <p:cNvPicPr/>
                <p:nvPr/>
              </p:nvPicPr>
              <p:blipFill>
                <a:blip r:embed="rId42"/>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15" name="Ink 114">
                  <a:extLst>
                    <a:ext uri="{FF2B5EF4-FFF2-40B4-BE49-F238E27FC236}">
                      <a16:creationId xmlns:a16="http://schemas.microsoft.com/office/drawing/2014/main" id="{5AC2C9E2-F6B6-D892-919B-87BB434BF17D}"/>
                    </a:ext>
                  </a:extLst>
                </p14:cNvPr>
                <p14:cNvContentPartPr/>
                <p14:nvPr/>
              </p14:nvContentPartPr>
              <p14:xfrm>
                <a:off x="4127363" y="2002216"/>
                <a:ext cx="111240" cy="138960"/>
              </p14:xfrm>
            </p:contentPart>
          </mc:Choice>
          <mc:Fallback xmlns="">
            <p:pic>
              <p:nvPicPr>
                <p:cNvPr id="115" name="Ink 114">
                  <a:extLst>
                    <a:ext uri="{FF2B5EF4-FFF2-40B4-BE49-F238E27FC236}">
                      <a16:creationId xmlns:a16="http://schemas.microsoft.com/office/drawing/2014/main" id="{5AC2C9E2-F6B6-D892-919B-87BB434BF17D}"/>
                    </a:ext>
                  </a:extLst>
                </p:cNvPr>
                <p:cNvPicPr/>
                <p:nvPr/>
              </p:nvPicPr>
              <p:blipFill>
                <a:blip r:embed="rId44"/>
                <a:stretch>
                  <a:fillRect/>
                </a:stretch>
              </p:blipFill>
              <p:spPr>
                <a:xfrm>
                  <a:off x="4109363" y="1984576"/>
                  <a:ext cx="146880" cy="174600"/>
                </a:xfrm>
                <a:prstGeom prst="rect">
                  <a:avLst/>
                </a:prstGeom>
              </p:spPr>
            </p:pic>
          </mc:Fallback>
        </mc:AlternateContent>
      </p:grpSp>
      <p:grpSp>
        <p:nvGrpSpPr>
          <p:cNvPr id="116" name="Group 115">
            <a:extLst>
              <a:ext uri="{FF2B5EF4-FFF2-40B4-BE49-F238E27FC236}">
                <a16:creationId xmlns:a16="http://schemas.microsoft.com/office/drawing/2014/main" id="{15B9178A-F457-12CE-AAF5-533D22CF4090}"/>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5">
              <p14:nvContentPartPr>
                <p14:cNvPr id="117" name="Ink 116">
                  <a:extLst>
                    <a:ext uri="{FF2B5EF4-FFF2-40B4-BE49-F238E27FC236}">
                      <a16:creationId xmlns:a16="http://schemas.microsoft.com/office/drawing/2014/main" id="{C4732E0A-B387-9457-B456-8E89CE02BBDD}"/>
                    </a:ext>
                  </a:extLst>
                </p14:cNvPr>
                <p14:cNvContentPartPr/>
                <p14:nvPr/>
              </p14:nvContentPartPr>
              <p14:xfrm>
                <a:off x="3448763" y="2390296"/>
                <a:ext cx="93960" cy="166680"/>
              </p14:xfrm>
            </p:contentPart>
          </mc:Choice>
          <mc:Fallback xmlns="">
            <p:pic>
              <p:nvPicPr>
                <p:cNvPr id="117" name="Ink 116">
                  <a:extLst>
                    <a:ext uri="{FF2B5EF4-FFF2-40B4-BE49-F238E27FC236}">
                      <a16:creationId xmlns:a16="http://schemas.microsoft.com/office/drawing/2014/main" id="{C4732E0A-B387-9457-B456-8E89CE02BBDD}"/>
                    </a:ext>
                  </a:extLst>
                </p:cNvPr>
                <p:cNvPicPr/>
                <p:nvPr/>
              </p:nvPicPr>
              <p:blipFill>
                <a:blip r:embed="rId46"/>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18" name="Ink 117">
                  <a:extLst>
                    <a:ext uri="{FF2B5EF4-FFF2-40B4-BE49-F238E27FC236}">
                      <a16:creationId xmlns:a16="http://schemas.microsoft.com/office/drawing/2014/main" id="{4263F2D7-FB85-ABD4-5D10-36E396EC4D4A}"/>
                    </a:ext>
                  </a:extLst>
                </p14:cNvPr>
                <p14:cNvContentPartPr/>
                <p14:nvPr/>
              </p14:nvContentPartPr>
              <p14:xfrm>
                <a:off x="3476843" y="2372296"/>
                <a:ext cx="90360" cy="37080"/>
              </p14:xfrm>
            </p:contentPart>
          </mc:Choice>
          <mc:Fallback xmlns="">
            <p:pic>
              <p:nvPicPr>
                <p:cNvPr id="118" name="Ink 117">
                  <a:extLst>
                    <a:ext uri="{FF2B5EF4-FFF2-40B4-BE49-F238E27FC236}">
                      <a16:creationId xmlns:a16="http://schemas.microsoft.com/office/drawing/2014/main" id="{4263F2D7-FB85-ABD4-5D10-36E396EC4D4A}"/>
                    </a:ext>
                  </a:extLst>
                </p:cNvPr>
                <p:cNvPicPr/>
                <p:nvPr/>
              </p:nvPicPr>
              <p:blipFill>
                <a:blip r:embed="rId48"/>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19" name="Ink 118">
                  <a:extLst>
                    <a:ext uri="{FF2B5EF4-FFF2-40B4-BE49-F238E27FC236}">
                      <a16:creationId xmlns:a16="http://schemas.microsoft.com/office/drawing/2014/main" id="{5F669063-EADD-8FF7-1795-AA5C052B5236}"/>
                    </a:ext>
                  </a:extLst>
                </p14:cNvPr>
                <p14:cNvContentPartPr/>
                <p14:nvPr/>
              </p14:nvContentPartPr>
              <p14:xfrm>
                <a:off x="3726323" y="2452216"/>
                <a:ext cx="124560" cy="97560"/>
              </p14:xfrm>
            </p:contentPart>
          </mc:Choice>
          <mc:Fallback xmlns="">
            <p:pic>
              <p:nvPicPr>
                <p:cNvPr id="119" name="Ink 118">
                  <a:extLst>
                    <a:ext uri="{FF2B5EF4-FFF2-40B4-BE49-F238E27FC236}">
                      <a16:creationId xmlns:a16="http://schemas.microsoft.com/office/drawing/2014/main" id="{5F669063-EADD-8FF7-1795-AA5C052B5236}"/>
                    </a:ext>
                  </a:extLst>
                </p:cNvPr>
                <p:cNvPicPr/>
                <p:nvPr/>
              </p:nvPicPr>
              <p:blipFill>
                <a:blip r:embed="rId50"/>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20" name="Ink 119">
                  <a:extLst>
                    <a:ext uri="{FF2B5EF4-FFF2-40B4-BE49-F238E27FC236}">
                      <a16:creationId xmlns:a16="http://schemas.microsoft.com/office/drawing/2014/main" id="{71D3F629-AA02-3F02-F685-F26078537564}"/>
                    </a:ext>
                  </a:extLst>
                </p14:cNvPr>
                <p14:cNvContentPartPr/>
                <p14:nvPr/>
              </p14:nvContentPartPr>
              <p14:xfrm>
                <a:off x="3788963" y="2418016"/>
                <a:ext cx="115200" cy="153720"/>
              </p14:xfrm>
            </p:contentPart>
          </mc:Choice>
          <mc:Fallback xmlns="">
            <p:pic>
              <p:nvPicPr>
                <p:cNvPr id="120" name="Ink 119">
                  <a:extLst>
                    <a:ext uri="{FF2B5EF4-FFF2-40B4-BE49-F238E27FC236}">
                      <a16:creationId xmlns:a16="http://schemas.microsoft.com/office/drawing/2014/main" id="{71D3F629-AA02-3F02-F685-F26078537564}"/>
                    </a:ext>
                  </a:extLst>
                </p:cNvPr>
                <p:cNvPicPr/>
                <p:nvPr/>
              </p:nvPicPr>
              <p:blipFill>
                <a:blip r:embed="rId52"/>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1" name="Ink 120">
                  <a:extLst>
                    <a:ext uri="{FF2B5EF4-FFF2-40B4-BE49-F238E27FC236}">
                      <a16:creationId xmlns:a16="http://schemas.microsoft.com/office/drawing/2014/main" id="{99E9359E-9F9C-BFFF-8910-A2E27744BF25}"/>
                    </a:ext>
                  </a:extLst>
                </p14:cNvPr>
                <p14:cNvContentPartPr/>
                <p14:nvPr/>
              </p14:nvContentPartPr>
              <p14:xfrm>
                <a:off x="4047443" y="2357536"/>
                <a:ext cx="126000" cy="213480"/>
              </p14:xfrm>
            </p:contentPart>
          </mc:Choice>
          <mc:Fallback xmlns="">
            <p:pic>
              <p:nvPicPr>
                <p:cNvPr id="121" name="Ink 120">
                  <a:extLst>
                    <a:ext uri="{FF2B5EF4-FFF2-40B4-BE49-F238E27FC236}">
                      <a16:creationId xmlns:a16="http://schemas.microsoft.com/office/drawing/2014/main" id="{99E9359E-9F9C-BFFF-8910-A2E27744BF25}"/>
                    </a:ext>
                  </a:extLst>
                </p:cNvPr>
                <p:cNvPicPr/>
                <p:nvPr/>
              </p:nvPicPr>
              <p:blipFill>
                <a:blip r:embed="rId54"/>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122" name="Ink 121">
                <a:extLst>
                  <a:ext uri="{FF2B5EF4-FFF2-40B4-BE49-F238E27FC236}">
                    <a16:creationId xmlns:a16="http://schemas.microsoft.com/office/drawing/2014/main" id="{438D4C5D-92D9-7775-808C-021F70E13BD4}"/>
                  </a:ext>
                </a:extLst>
              </p14:cNvPr>
              <p14:cNvContentPartPr/>
              <p14:nvPr/>
            </p14:nvContentPartPr>
            <p14:xfrm>
              <a:off x="3227363" y="1878376"/>
              <a:ext cx="1200600" cy="466920"/>
            </p14:xfrm>
          </p:contentPart>
        </mc:Choice>
        <mc:Fallback xmlns="">
          <p:pic>
            <p:nvPicPr>
              <p:cNvPr id="122" name="Ink 121">
                <a:extLst>
                  <a:ext uri="{FF2B5EF4-FFF2-40B4-BE49-F238E27FC236}">
                    <a16:creationId xmlns:a16="http://schemas.microsoft.com/office/drawing/2014/main" id="{438D4C5D-92D9-7775-808C-021F70E13BD4}"/>
                  </a:ext>
                </a:extLst>
              </p:cNvPr>
              <p:cNvPicPr/>
              <p:nvPr/>
            </p:nvPicPr>
            <p:blipFill>
              <a:blip r:embed="rId56"/>
              <a:stretch>
                <a:fillRect/>
              </a:stretch>
            </p:blipFill>
            <p:spPr>
              <a:xfrm>
                <a:off x="3209363" y="1860736"/>
                <a:ext cx="1236240" cy="5025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3" name="Ink 122">
                <a:extLst>
                  <a:ext uri="{FF2B5EF4-FFF2-40B4-BE49-F238E27FC236}">
                    <a16:creationId xmlns:a16="http://schemas.microsoft.com/office/drawing/2014/main" id="{C2CD7A28-7A36-4AE8-BE3E-4147FEC879C4}"/>
                  </a:ext>
                </a:extLst>
              </p14:cNvPr>
              <p14:cNvContentPartPr/>
              <p14:nvPr/>
            </p14:nvContentPartPr>
            <p14:xfrm>
              <a:off x="913643" y="1393456"/>
              <a:ext cx="157680" cy="12960"/>
            </p14:xfrm>
          </p:contentPart>
        </mc:Choice>
        <mc:Fallback xmlns="">
          <p:pic>
            <p:nvPicPr>
              <p:cNvPr id="123" name="Ink 122">
                <a:extLst>
                  <a:ext uri="{FF2B5EF4-FFF2-40B4-BE49-F238E27FC236}">
                    <a16:creationId xmlns:a16="http://schemas.microsoft.com/office/drawing/2014/main" id="{C2CD7A28-7A36-4AE8-BE3E-4147FEC879C4}"/>
                  </a:ext>
                </a:extLst>
              </p:cNvPr>
              <p:cNvPicPr/>
              <p:nvPr/>
            </p:nvPicPr>
            <p:blipFill>
              <a:blip r:embed="rId58"/>
              <a:stretch>
                <a:fillRect/>
              </a:stretch>
            </p:blipFill>
            <p:spPr>
              <a:xfrm>
                <a:off x="895643" y="1375816"/>
                <a:ext cx="1933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24" name="Ink 123">
                <a:extLst>
                  <a:ext uri="{FF2B5EF4-FFF2-40B4-BE49-F238E27FC236}">
                    <a16:creationId xmlns:a16="http://schemas.microsoft.com/office/drawing/2014/main" id="{25ECFBA6-96C4-E3FE-50E8-D4033C04BA45}"/>
                  </a:ext>
                </a:extLst>
              </p14:cNvPr>
              <p14:cNvContentPartPr/>
              <p14:nvPr/>
            </p14:nvContentPartPr>
            <p14:xfrm>
              <a:off x="2064923" y="1329736"/>
              <a:ext cx="140040" cy="3600"/>
            </p14:xfrm>
          </p:contentPart>
        </mc:Choice>
        <mc:Fallback xmlns="">
          <p:pic>
            <p:nvPicPr>
              <p:cNvPr id="124" name="Ink 123">
                <a:extLst>
                  <a:ext uri="{FF2B5EF4-FFF2-40B4-BE49-F238E27FC236}">
                    <a16:creationId xmlns:a16="http://schemas.microsoft.com/office/drawing/2014/main" id="{25ECFBA6-96C4-E3FE-50E8-D4033C04BA45}"/>
                  </a:ext>
                </a:extLst>
              </p:cNvPr>
              <p:cNvPicPr/>
              <p:nvPr/>
            </p:nvPicPr>
            <p:blipFill>
              <a:blip r:embed="rId60"/>
              <a:stretch>
                <a:fillRect/>
              </a:stretch>
            </p:blipFill>
            <p:spPr>
              <a:xfrm>
                <a:off x="2046923" y="1311736"/>
                <a:ext cx="1756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5" name="Ink 124">
                <a:extLst>
                  <a:ext uri="{FF2B5EF4-FFF2-40B4-BE49-F238E27FC236}">
                    <a16:creationId xmlns:a16="http://schemas.microsoft.com/office/drawing/2014/main" id="{748A1B8D-D8DA-01BE-C0BA-E982224C94C1}"/>
                  </a:ext>
                </a:extLst>
              </p14:cNvPr>
              <p14:cNvContentPartPr/>
              <p14:nvPr/>
            </p14:nvContentPartPr>
            <p14:xfrm>
              <a:off x="2362283" y="1259896"/>
              <a:ext cx="154080" cy="210960"/>
            </p14:xfrm>
          </p:contentPart>
        </mc:Choice>
        <mc:Fallback xmlns="">
          <p:pic>
            <p:nvPicPr>
              <p:cNvPr id="125" name="Ink 124">
                <a:extLst>
                  <a:ext uri="{FF2B5EF4-FFF2-40B4-BE49-F238E27FC236}">
                    <a16:creationId xmlns:a16="http://schemas.microsoft.com/office/drawing/2014/main" id="{748A1B8D-D8DA-01BE-C0BA-E982224C94C1}"/>
                  </a:ext>
                </a:extLst>
              </p:cNvPr>
              <p:cNvPicPr/>
              <p:nvPr/>
            </p:nvPicPr>
            <p:blipFill>
              <a:blip r:embed="rId62"/>
              <a:stretch>
                <a:fillRect/>
              </a:stretch>
            </p:blipFill>
            <p:spPr>
              <a:xfrm>
                <a:off x="2344643" y="1241896"/>
                <a:ext cx="189720" cy="246600"/>
              </a:xfrm>
              <a:prstGeom prst="rect">
                <a:avLst/>
              </a:prstGeom>
            </p:spPr>
          </p:pic>
        </mc:Fallback>
      </mc:AlternateContent>
      <p:grpSp>
        <p:nvGrpSpPr>
          <p:cNvPr id="126" name="Group 125">
            <a:extLst>
              <a:ext uri="{FF2B5EF4-FFF2-40B4-BE49-F238E27FC236}">
                <a16:creationId xmlns:a16="http://schemas.microsoft.com/office/drawing/2014/main" id="{A734C5A5-35B4-6A37-E08A-4B551DE3B20C}"/>
              </a:ext>
            </a:extLst>
          </p:cNvPr>
          <p:cNvGrpSpPr/>
          <p:nvPr/>
        </p:nvGrpSpPr>
        <p:grpSpPr>
          <a:xfrm>
            <a:off x="402083" y="1748056"/>
            <a:ext cx="165240" cy="230400"/>
            <a:chOff x="402083" y="1748056"/>
            <a:chExt cx="165240" cy="230400"/>
          </a:xfrm>
        </p:grpSpPr>
        <mc:AlternateContent xmlns:mc="http://schemas.openxmlformats.org/markup-compatibility/2006" xmlns:p14="http://schemas.microsoft.com/office/powerpoint/2010/main">
          <mc:Choice Requires="p14">
            <p:contentPart p14:bwMode="auto" r:id="rId63">
              <p14:nvContentPartPr>
                <p14:cNvPr id="127" name="Ink 126">
                  <a:extLst>
                    <a:ext uri="{FF2B5EF4-FFF2-40B4-BE49-F238E27FC236}">
                      <a16:creationId xmlns:a16="http://schemas.microsoft.com/office/drawing/2014/main" id="{49C49891-452A-5DA0-BC1F-F2D89BFD69E2}"/>
                    </a:ext>
                  </a:extLst>
                </p14:cNvPr>
                <p14:cNvContentPartPr/>
                <p14:nvPr/>
              </p14:nvContentPartPr>
              <p14:xfrm>
                <a:off x="402083" y="1748056"/>
                <a:ext cx="165240" cy="149760"/>
              </p14:xfrm>
            </p:contentPart>
          </mc:Choice>
          <mc:Fallback xmlns="">
            <p:pic>
              <p:nvPicPr>
                <p:cNvPr id="127" name="Ink 126">
                  <a:extLst>
                    <a:ext uri="{FF2B5EF4-FFF2-40B4-BE49-F238E27FC236}">
                      <a16:creationId xmlns:a16="http://schemas.microsoft.com/office/drawing/2014/main" id="{49C49891-452A-5DA0-BC1F-F2D89BFD69E2}"/>
                    </a:ext>
                  </a:extLst>
                </p:cNvPr>
                <p:cNvPicPr/>
                <p:nvPr/>
              </p:nvPicPr>
              <p:blipFill>
                <a:blip r:embed="rId64"/>
                <a:stretch>
                  <a:fillRect/>
                </a:stretch>
              </p:blipFill>
              <p:spPr>
                <a:xfrm>
                  <a:off x="384443" y="1730416"/>
                  <a:ext cx="2008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1" name="Ink 130">
                  <a:extLst>
                    <a:ext uri="{FF2B5EF4-FFF2-40B4-BE49-F238E27FC236}">
                      <a16:creationId xmlns:a16="http://schemas.microsoft.com/office/drawing/2014/main" id="{45DC4788-F0FD-FE53-E6FB-F74651AFAAC3}"/>
                    </a:ext>
                  </a:extLst>
                </p14:cNvPr>
                <p14:cNvContentPartPr/>
                <p14:nvPr/>
              </p14:nvContentPartPr>
              <p14:xfrm>
                <a:off x="518003" y="1808896"/>
                <a:ext cx="30960" cy="169560"/>
              </p14:xfrm>
            </p:contentPart>
          </mc:Choice>
          <mc:Fallback xmlns="">
            <p:pic>
              <p:nvPicPr>
                <p:cNvPr id="131" name="Ink 130">
                  <a:extLst>
                    <a:ext uri="{FF2B5EF4-FFF2-40B4-BE49-F238E27FC236}">
                      <a16:creationId xmlns:a16="http://schemas.microsoft.com/office/drawing/2014/main" id="{45DC4788-F0FD-FE53-E6FB-F74651AFAAC3}"/>
                    </a:ext>
                  </a:extLst>
                </p:cNvPr>
                <p:cNvPicPr/>
                <p:nvPr/>
              </p:nvPicPr>
              <p:blipFill>
                <a:blip r:embed="rId66"/>
                <a:stretch>
                  <a:fillRect/>
                </a:stretch>
              </p:blipFill>
              <p:spPr>
                <a:xfrm>
                  <a:off x="500363" y="1790896"/>
                  <a:ext cx="66600" cy="205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3" name="Ink 132">
                <a:extLst>
                  <a:ext uri="{FF2B5EF4-FFF2-40B4-BE49-F238E27FC236}">
                    <a16:creationId xmlns:a16="http://schemas.microsoft.com/office/drawing/2014/main" id="{F6DFD39C-2E5A-C8F9-BE77-B1C68B24E0E6}"/>
                  </a:ext>
                </a:extLst>
              </p14:cNvPr>
              <p14:cNvContentPartPr/>
              <p14:nvPr/>
            </p14:nvContentPartPr>
            <p14:xfrm>
              <a:off x="1717163" y="1796296"/>
              <a:ext cx="123480" cy="12600"/>
            </p14:xfrm>
          </p:contentPart>
        </mc:Choice>
        <mc:Fallback xmlns="">
          <p:pic>
            <p:nvPicPr>
              <p:cNvPr id="133" name="Ink 132">
                <a:extLst>
                  <a:ext uri="{FF2B5EF4-FFF2-40B4-BE49-F238E27FC236}">
                    <a16:creationId xmlns:a16="http://schemas.microsoft.com/office/drawing/2014/main" id="{F6DFD39C-2E5A-C8F9-BE77-B1C68B24E0E6}"/>
                  </a:ext>
                </a:extLst>
              </p:cNvPr>
              <p:cNvPicPr/>
              <p:nvPr/>
            </p:nvPicPr>
            <p:blipFill>
              <a:blip r:embed="rId68"/>
              <a:stretch>
                <a:fillRect/>
              </a:stretch>
            </p:blipFill>
            <p:spPr>
              <a:xfrm>
                <a:off x="1699523" y="1778296"/>
                <a:ext cx="1591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4" name="Ink 133">
                <a:extLst>
                  <a:ext uri="{FF2B5EF4-FFF2-40B4-BE49-F238E27FC236}">
                    <a16:creationId xmlns:a16="http://schemas.microsoft.com/office/drawing/2014/main" id="{859826DE-FA78-2C3F-C25A-E7AC345A3061}"/>
                  </a:ext>
                </a:extLst>
              </p14:cNvPr>
              <p14:cNvContentPartPr/>
              <p14:nvPr/>
            </p14:nvContentPartPr>
            <p14:xfrm>
              <a:off x="1744523" y="1894216"/>
              <a:ext cx="106560" cy="9360"/>
            </p14:xfrm>
          </p:contentPart>
        </mc:Choice>
        <mc:Fallback xmlns="">
          <p:pic>
            <p:nvPicPr>
              <p:cNvPr id="134" name="Ink 133">
                <a:extLst>
                  <a:ext uri="{FF2B5EF4-FFF2-40B4-BE49-F238E27FC236}">
                    <a16:creationId xmlns:a16="http://schemas.microsoft.com/office/drawing/2014/main" id="{859826DE-FA78-2C3F-C25A-E7AC345A3061}"/>
                  </a:ext>
                </a:extLst>
              </p:cNvPr>
              <p:cNvPicPr/>
              <p:nvPr/>
            </p:nvPicPr>
            <p:blipFill>
              <a:blip r:embed="rId70"/>
              <a:stretch>
                <a:fillRect/>
              </a:stretch>
            </p:blipFill>
            <p:spPr>
              <a:xfrm>
                <a:off x="1726523" y="1876576"/>
                <a:ext cx="142200" cy="45000"/>
              </a:xfrm>
              <a:prstGeom prst="rect">
                <a:avLst/>
              </a:prstGeom>
            </p:spPr>
          </p:pic>
        </mc:Fallback>
      </mc:AlternateContent>
      <p:grpSp>
        <p:nvGrpSpPr>
          <p:cNvPr id="135" name="Group 134">
            <a:extLst>
              <a:ext uri="{FF2B5EF4-FFF2-40B4-BE49-F238E27FC236}">
                <a16:creationId xmlns:a16="http://schemas.microsoft.com/office/drawing/2014/main" id="{76B9664D-45EC-AA26-D512-CE7798FAF069}"/>
              </a:ext>
            </a:extLst>
          </p:cNvPr>
          <p:cNvGrpSpPr/>
          <p:nvPr/>
        </p:nvGrpSpPr>
        <p:grpSpPr>
          <a:xfrm>
            <a:off x="2036483" y="1738336"/>
            <a:ext cx="617400" cy="228960"/>
            <a:chOff x="2036483" y="1738336"/>
            <a:chExt cx="617400" cy="228960"/>
          </a:xfrm>
        </p:grpSpPr>
        <mc:AlternateContent xmlns:mc="http://schemas.openxmlformats.org/markup-compatibility/2006" xmlns:p14="http://schemas.microsoft.com/office/powerpoint/2010/main">
          <mc:Choice Requires="p14">
            <p:contentPart p14:bwMode="auto" r:id="rId71">
              <p14:nvContentPartPr>
                <p14:cNvPr id="136" name="Ink 135">
                  <a:extLst>
                    <a:ext uri="{FF2B5EF4-FFF2-40B4-BE49-F238E27FC236}">
                      <a16:creationId xmlns:a16="http://schemas.microsoft.com/office/drawing/2014/main" id="{B19B8823-523F-8A34-79CC-88DD6C084ABB}"/>
                    </a:ext>
                  </a:extLst>
                </p14:cNvPr>
                <p14:cNvContentPartPr/>
                <p14:nvPr/>
              </p14:nvContentPartPr>
              <p14:xfrm>
                <a:off x="2036483" y="1825456"/>
                <a:ext cx="156240" cy="12600"/>
              </p14:xfrm>
            </p:contentPart>
          </mc:Choice>
          <mc:Fallback xmlns="">
            <p:pic>
              <p:nvPicPr>
                <p:cNvPr id="136" name="Ink 135">
                  <a:extLst>
                    <a:ext uri="{FF2B5EF4-FFF2-40B4-BE49-F238E27FC236}">
                      <a16:creationId xmlns:a16="http://schemas.microsoft.com/office/drawing/2014/main" id="{B19B8823-523F-8A34-79CC-88DD6C084ABB}"/>
                    </a:ext>
                  </a:extLst>
                </p:cNvPr>
                <p:cNvPicPr/>
                <p:nvPr/>
              </p:nvPicPr>
              <p:blipFill>
                <a:blip r:embed="rId72"/>
                <a:stretch>
                  <a:fillRect/>
                </a:stretch>
              </p:blipFill>
              <p:spPr>
                <a:xfrm>
                  <a:off x="2018483" y="1807456"/>
                  <a:ext cx="191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37" name="Ink 136">
                  <a:extLst>
                    <a:ext uri="{FF2B5EF4-FFF2-40B4-BE49-F238E27FC236}">
                      <a16:creationId xmlns:a16="http://schemas.microsoft.com/office/drawing/2014/main" id="{ABB71B92-E312-FC63-A0F1-B9A4D930118B}"/>
                    </a:ext>
                  </a:extLst>
                </p14:cNvPr>
                <p14:cNvContentPartPr/>
                <p14:nvPr/>
              </p14:nvContentPartPr>
              <p14:xfrm>
                <a:off x="2277323" y="1738336"/>
                <a:ext cx="163440" cy="132120"/>
              </p14:xfrm>
            </p:contentPart>
          </mc:Choice>
          <mc:Fallback xmlns="">
            <p:pic>
              <p:nvPicPr>
                <p:cNvPr id="137" name="Ink 136">
                  <a:extLst>
                    <a:ext uri="{FF2B5EF4-FFF2-40B4-BE49-F238E27FC236}">
                      <a16:creationId xmlns:a16="http://schemas.microsoft.com/office/drawing/2014/main" id="{ABB71B92-E312-FC63-A0F1-B9A4D930118B}"/>
                    </a:ext>
                  </a:extLst>
                </p:cNvPr>
                <p:cNvPicPr/>
                <p:nvPr/>
              </p:nvPicPr>
              <p:blipFill>
                <a:blip r:embed="rId74"/>
                <a:stretch>
                  <a:fillRect/>
                </a:stretch>
              </p:blipFill>
              <p:spPr>
                <a:xfrm>
                  <a:off x="2259683" y="1720336"/>
                  <a:ext cx="1990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38" name="Ink 137">
                  <a:extLst>
                    <a:ext uri="{FF2B5EF4-FFF2-40B4-BE49-F238E27FC236}">
                      <a16:creationId xmlns:a16="http://schemas.microsoft.com/office/drawing/2014/main" id="{DEDD210A-2B5E-329E-D39D-144CB56D3CB7}"/>
                    </a:ext>
                  </a:extLst>
                </p14:cNvPr>
                <p14:cNvContentPartPr/>
                <p14:nvPr/>
              </p14:nvContentPartPr>
              <p14:xfrm>
                <a:off x="2357963" y="1791616"/>
                <a:ext cx="25560" cy="173880"/>
              </p14:xfrm>
            </p:contentPart>
          </mc:Choice>
          <mc:Fallback xmlns="">
            <p:pic>
              <p:nvPicPr>
                <p:cNvPr id="138" name="Ink 137">
                  <a:extLst>
                    <a:ext uri="{FF2B5EF4-FFF2-40B4-BE49-F238E27FC236}">
                      <a16:creationId xmlns:a16="http://schemas.microsoft.com/office/drawing/2014/main" id="{DEDD210A-2B5E-329E-D39D-144CB56D3CB7}"/>
                    </a:ext>
                  </a:extLst>
                </p:cNvPr>
                <p:cNvPicPr/>
                <p:nvPr/>
              </p:nvPicPr>
              <p:blipFill>
                <a:blip r:embed="rId76"/>
                <a:stretch>
                  <a:fillRect/>
                </a:stretch>
              </p:blipFill>
              <p:spPr>
                <a:xfrm>
                  <a:off x="2340323" y="1773976"/>
                  <a:ext cx="612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39" name="Ink 138">
                  <a:extLst>
                    <a:ext uri="{FF2B5EF4-FFF2-40B4-BE49-F238E27FC236}">
                      <a16:creationId xmlns:a16="http://schemas.microsoft.com/office/drawing/2014/main" id="{74B2BDA3-F09E-28C7-7BAD-76E98B8C75CB}"/>
                    </a:ext>
                  </a:extLst>
                </p14:cNvPr>
                <p14:cNvContentPartPr/>
                <p14:nvPr/>
              </p14:nvContentPartPr>
              <p14:xfrm>
                <a:off x="2510603" y="1793056"/>
                <a:ext cx="143280" cy="174240"/>
              </p14:xfrm>
            </p:contentPart>
          </mc:Choice>
          <mc:Fallback xmlns="">
            <p:pic>
              <p:nvPicPr>
                <p:cNvPr id="139" name="Ink 138">
                  <a:extLst>
                    <a:ext uri="{FF2B5EF4-FFF2-40B4-BE49-F238E27FC236}">
                      <a16:creationId xmlns:a16="http://schemas.microsoft.com/office/drawing/2014/main" id="{74B2BDA3-F09E-28C7-7BAD-76E98B8C75CB}"/>
                    </a:ext>
                  </a:extLst>
                </p:cNvPr>
                <p:cNvPicPr/>
                <p:nvPr/>
              </p:nvPicPr>
              <p:blipFill>
                <a:blip r:embed="rId78"/>
                <a:stretch>
                  <a:fillRect/>
                </a:stretch>
              </p:blipFill>
              <p:spPr>
                <a:xfrm>
                  <a:off x="2492603" y="1775416"/>
                  <a:ext cx="178920" cy="209880"/>
                </a:xfrm>
                <a:prstGeom prst="rect">
                  <a:avLst/>
                </a:prstGeom>
              </p:spPr>
            </p:pic>
          </mc:Fallback>
        </mc:AlternateContent>
      </p:grpSp>
      <p:grpSp>
        <p:nvGrpSpPr>
          <p:cNvPr id="140" name="Group 139">
            <a:extLst>
              <a:ext uri="{FF2B5EF4-FFF2-40B4-BE49-F238E27FC236}">
                <a16:creationId xmlns:a16="http://schemas.microsoft.com/office/drawing/2014/main" id="{09E96CBA-58DA-4076-3412-066677DF927E}"/>
              </a:ext>
            </a:extLst>
          </p:cNvPr>
          <p:cNvGrpSpPr/>
          <p:nvPr/>
        </p:nvGrpSpPr>
        <p:grpSpPr>
          <a:xfrm>
            <a:off x="352043" y="1182856"/>
            <a:ext cx="661680" cy="380520"/>
            <a:chOff x="352043" y="1182856"/>
            <a:chExt cx="661680" cy="380520"/>
          </a:xfrm>
        </p:grpSpPr>
        <mc:AlternateContent xmlns:mc="http://schemas.openxmlformats.org/markup-compatibility/2006" xmlns:p14="http://schemas.microsoft.com/office/powerpoint/2010/main">
          <mc:Choice Requires="p14">
            <p:contentPart p14:bwMode="auto" r:id="rId79">
              <p14:nvContentPartPr>
                <p14:cNvPr id="141" name="Ink 140">
                  <a:extLst>
                    <a:ext uri="{FF2B5EF4-FFF2-40B4-BE49-F238E27FC236}">
                      <a16:creationId xmlns:a16="http://schemas.microsoft.com/office/drawing/2014/main" id="{0B79E079-D2AD-1FD4-4227-23EA155FFF40}"/>
                    </a:ext>
                  </a:extLst>
                </p14:cNvPr>
                <p14:cNvContentPartPr/>
                <p14:nvPr/>
              </p14:nvContentPartPr>
              <p14:xfrm>
                <a:off x="352043" y="1311736"/>
                <a:ext cx="158760" cy="141840"/>
              </p14:xfrm>
            </p:contentPart>
          </mc:Choice>
          <mc:Fallback xmlns="">
            <p:pic>
              <p:nvPicPr>
                <p:cNvPr id="141" name="Ink 140">
                  <a:extLst>
                    <a:ext uri="{FF2B5EF4-FFF2-40B4-BE49-F238E27FC236}">
                      <a16:creationId xmlns:a16="http://schemas.microsoft.com/office/drawing/2014/main" id="{0B79E079-D2AD-1FD4-4227-23EA155FFF40}"/>
                    </a:ext>
                  </a:extLst>
                </p:cNvPr>
                <p:cNvPicPr/>
                <p:nvPr/>
              </p:nvPicPr>
              <p:blipFill>
                <a:blip r:embed="rId80"/>
                <a:stretch>
                  <a:fillRect/>
                </a:stretch>
              </p:blipFill>
              <p:spPr>
                <a:xfrm>
                  <a:off x="334403" y="1293736"/>
                  <a:ext cx="194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42" name="Ink 141">
                  <a:extLst>
                    <a:ext uri="{FF2B5EF4-FFF2-40B4-BE49-F238E27FC236}">
                      <a16:creationId xmlns:a16="http://schemas.microsoft.com/office/drawing/2014/main" id="{A00F1A22-A525-CC33-DFEE-1A94CA624C20}"/>
                    </a:ext>
                  </a:extLst>
                </p14:cNvPr>
                <p14:cNvContentPartPr/>
                <p14:nvPr/>
              </p14:nvContentPartPr>
              <p14:xfrm>
                <a:off x="451763" y="1335856"/>
                <a:ext cx="37800" cy="173880"/>
              </p14:xfrm>
            </p:contentPart>
          </mc:Choice>
          <mc:Fallback xmlns="">
            <p:pic>
              <p:nvPicPr>
                <p:cNvPr id="142" name="Ink 141">
                  <a:extLst>
                    <a:ext uri="{FF2B5EF4-FFF2-40B4-BE49-F238E27FC236}">
                      <a16:creationId xmlns:a16="http://schemas.microsoft.com/office/drawing/2014/main" id="{A00F1A22-A525-CC33-DFEE-1A94CA624C20}"/>
                    </a:ext>
                  </a:extLst>
                </p:cNvPr>
                <p:cNvPicPr/>
                <p:nvPr/>
              </p:nvPicPr>
              <p:blipFill>
                <a:blip r:embed="rId82"/>
                <a:stretch>
                  <a:fillRect/>
                </a:stretch>
              </p:blipFill>
              <p:spPr>
                <a:xfrm>
                  <a:off x="434123" y="1318216"/>
                  <a:ext cx="734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3" name="Ink 142">
                  <a:extLst>
                    <a:ext uri="{FF2B5EF4-FFF2-40B4-BE49-F238E27FC236}">
                      <a16:creationId xmlns:a16="http://schemas.microsoft.com/office/drawing/2014/main" id="{4209FA89-01A0-7280-ECE9-7AD5DE95D37F}"/>
                    </a:ext>
                  </a:extLst>
                </p14:cNvPr>
                <p14:cNvContentPartPr/>
                <p14:nvPr/>
              </p14:nvContentPartPr>
              <p14:xfrm>
                <a:off x="636803" y="1433056"/>
                <a:ext cx="99000" cy="17280"/>
              </p14:xfrm>
            </p:contentPart>
          </mc:Choice>
          <mc:Fallback xmlns="">
            <p:pic>
              <p:nvPicPr>
                <p:cNvPr id="143" name="Ink 142">
                  <a:extLst>
                    <a:ext uri="{FF2B5EF4-FFF2-40B4-BE49-F238E27FC236}">
                      <a16:creationId xmlns:a16="http://schemas.microsoft.com/office/drawing/2014/main" id="{4209FA89-01A0-7280-ECE9-7AD5DE95D37F}"/>
                    </a:ext>
                  </a:extLst>
                </p:cNvPr>
                <p:cNvPicPr/>
                <p:nvPr/>
              </p:nvPicPr>
              <p:blipFill>
                <a:blip r:embed="rId84"/>
                <a:stretch>
                  <a:fillRect/>
                </a:stretch>
              </p:blipFill>
              <p:spPr>
                <a:xfrm>
                  <a:off x="619163" y="1415416"/>
                  <a:ext cx="13464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44" name="Ink 143">
                  <a:extLst>
                    <a:ext uri="{FF2B5EF4-FFF2-40B4-BE49-F238E27FC236}">
                      <a16:creationId xmlns:a16="http://schemas.microsoft.com/office/drawing/2014/main" id="{1109AB06-75CE-0808-D15D-4DABACAF4459}"/>
                    </a:ext>
                  </a:extLst>
                </p14:cNvPr>
                <p14:cNvContentPartPr/>
                <p14:nvPr/>
              </p14:nvContentPartPr>
              <p14:xfrm>
                <a:off x="696563" y="1330456"/>
                <a:ext cx="21960" cy="172440"/>
              </p14:xfrm>
            </p:contentPart>
          </mc:Choice>
          <mc:Fallback xmlns="">
            <p:pic>
              <p:nvPicPr>
                <p:cNvPr id="144" name="Ink 143">
                  <a:extLst>
                    <a:ext uri="{FF2B5EF4-FFF2-40B4-BE49-F238E27FC236}">
                      <a16:creationId xmlns:a16="http://schemas.microsoft.com/office/drawing/2014/main" id="{1109AB06-75CE-0808-D15D-4DABACAF4459}"/>
                    </a:ext>
                  </a:extLst>
                </p:cNvPr>
                <p:cNvPicPr/>
                <p:nvPr/>
              </p:nvPicPr>
              <p:blipFill>
                <a:blip r:embed="rId86"/>
                <a:stretch>
                  <a:fillRect/>
                </a:stretch>
              </p:blipFill>
              <p:spPr>
                <a:xfrm>
                  <a:off x="678923" y="1312816"/>
                  <a:ext cx="576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5" name="Ink 144">
                  <a:extLst>
                    <a:ext uri="{FF2B5EF4-FFF2-40B4-BE49-F238E27FC236}">
                      <a16:creationId xmlns:a16="http://schemas.microsoft.com/office/drawing/2014/main" id="{DED9EEA9-5A7E-28C9-B870-8FD9D0772C0D}"/>
                    </a:ext>
                  </a:extLst>
                </p14:cNvPr>
                <p14:cNvContentPartPr/>
                <p14:nvPr/>
              </p14:nvContentPartPr>
              <p14:xfrm>
                <a:off x="848843" y="1182856"/>
                <a:ext cx="164880" cy="380520"/>
              </p14:xfrm>
            </p:contentPart>
          </mc:Choice>
          <mc:Fallback xmlns="">
            <p:pic>
              <p:nvPicPr>
                <p:cNvPr id="145" name="Ink 144">
                  <a:extLst>
                    <a:ext uri="{FF2B5EF4-FFF2-40B4-BE49-F238E27FC236}">
                      <a16:creationId xmlns:a16="http://schemas.microsoft.com/office/drawing/2014/main" id="{DED9EEA9-5A7E-28C9-B870-8FD9D0772C0D}"/>
                    </a:ext>
                  </a:extLst>
                </p:cNvPr>
                <p:cNvPicPr/>
                <p:nvPr/>
              </p:nvPicPr>
              <p:blipFill>
                <a:blip r:embed="rId88"/>
                <a:stretch>
                  <a:fillRect/>
                </a:stretch>
              </p:blipFill>
              <p:spPr>
                <a:xfrm>
                  <a:off x="831203" y="1165216"/>
                  <a:ext cx="200520" cy="416160"/>
                </a:xfrm>
                <a:prstGeom prst="rect">
                  <a:avLst/>
                </a:prstGeom>
              </p:spPr>
            </p:pic>
          </mc:Fallback>
        </mc:AlternateContent>
      </p:grpSp>
      <p:grpSp>
        <p:nvGrpSpPr>
          <p:cNvPr id="146" name="Group 145">
            <a:extLst>
              <a:ext uri="{FF2B5EF4-FFF2-40B4-BE49-F238E27FC236}">
                <a16:creationId xmlns:a16="http://schemas.microsoft.com/office/drawing/2014/main" id="{29EC0838-327A-75DB-F0C6-B24565D68A7E}"/>
              </a:ext>
            </a:extLst>
          </p:cNvPr>
          <p:cNvGrpSpPr/>
          <p:nvPr/>
        </p:nvGrpSpPr>
        <p:grpSpPr>
          <a:xfrm>
            <a:off x="1235483" y="1146136"/>
            <a:ext cx="596520" cy="395640"/>
            <a:chOff x="1235483" y="1146136"/>
            <a:chExt cx="596520" cy="395640"/>
          </a:xfrm>
        </p:grpSpPr>
        <mc:AlternateContent xmlns:mc="http://schemas.openxmlformats.org/markup-compatibility/2006" xmlns:p14="http://schemas.microsoft.com/office/powerpoint/2010/main">
          <mc:Choice Requires="p14">
            <p:contentPart p14:bwMode="auto" r:id="rId89">
              <p14:nvContentPartPr>
                <p14:cNvPr id="147" name="Ink 146">
                  <a:extLst>
                    <a:ext uri="{FF2B5EF4-FFF2-40B4-BE49-F238E27FC236}">
                      <a16:creationId xmlns:a16="http://schemas.microsoft.com/office/drawing/2014/main" id="{F71E412F-11E1-07C0-CFA5-FBB0467902CE}"/>
                    </a:ext>
                  </a:extLst>
                </p14:cNvPr>
                <p14:cNvContentPartPr/>
                <p14:nvPr/>
              </p14:nvContentPartPr>
              <p14:xfrm>
                <a:off x="1235483" y="1275736"/>
                <a:ext cx="16560" cy="196920"/>
              </p14:xfrm>
            </p:contentPart>
          </mc:Choice>
          <mc:Fallback xmlns="">
            <p:pic>
              <p:nvPicPr>
                <p:cNvPr id="147" name="Ink 146">
                  <a:extLst>
                    <a:ext uri="{FF2B5EF4-FFF2-40B4-BE49-F238E27FC236}">
                      <a16:creationId xmlns:a16="http://schemas.microsoft.com/office/drawing/2014/main" id="{F71E412F-11E1-07C0-CFA5-FBB0467902CE}"/>
                    </a:ext>
                  </a:extLst>
                </p:cNvPr>
                <p:cNvPicPr/>
                <p:nvPr/>
              </p:nvPicPr>
              <p:blipFill>
                <a:blip r:embed="rId90"/>
                <a:stretch>
                  <a:fillRect/>
                </a:stretch>
              </p:blipFill>
              <p:spPr>
                <a:xfrm>
                  <a:off x="1217483" y="1257736"/>
                  <a:ext cx="522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48" name="Ink 147">
                  <a:extLst>
                    <a:ext uri="{FF2B5EF4-FFF2-40B4-BE49-F238E27FC236}">
                      <a16:creationId xmlns:a16="http://schemas.microsoft.com/office/drawing/2014/main" id="{DC865D92-A0CC-2E56-5477-126AAB8363E7}"/>
                    </a:ext>
                  </a:extLst>
                </p14:cNvPr>
                <p14:cNvContentPartPr/>
                <p14:nvPr/>
              </p14:nvContentPartPr>
              <p14:xfrm>
                <a:off x="1330523" y="1296616"/>
                <a:ext cx="132840" cy="153360"/>
              </p14:xfrm>
            </p:contentPart>
          </mc:Choice>
          <mc:Fallback xmlns="">
            <p:pic>
              <p:nvPicPr>
                <p:cNvPr id="148" name="Ink 147">
                  <a:extLst>
                    <a:ext uri="{FF2B5EF4-FFF2-40B4-BE49-F238E27FC236}">
                      <a16:creationId xmlns:a16="http://schemas.microsoft.com/office/drawing/2014/main" id="{DC865D92-A0CC-2E56-5477-126AAB8363E7}"/>
                    </a:ext>
                  </a:extLst>
                </p:cNvPr>
                <p:cNvPicPr/>
                <p:nvPr/>
              </p:nvPicPr>
              <p:blipFill>
                <a:blip r:embed="rId92"/>
                <a:stretch>
                  <a:fillRect/>
                </a:stretch>
              </p:blipFill>
              <p:spPr>
                <a:xfrm>
                  <a:off x="1312523" y="1278976"/>
                  <a:ext cx="1684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49" name="Ink 148">
                  <a:extLst>
                    <a:ext uri="{FF2B5EF4-FFF2-40B4-BE49-F238E27FC236}">
                      <a16:creationId xmlns:a16="http://schemas.microsoft.com/office/drawing/2014/main" id="{EFB76406-ED6C-588F-6F98-31C9632B891B}"/>
                    </a:ext>
                  </a:extLst>
                </p14:cNvPr>
                <p14:cNvContentPartPr/>
                <p14:nvPr/>
              </p14:nvContentPartPr>
              <p14:xfrm>
                <a:off x="1703483" y="1338736"/>
                <a:ext cx="105840" cy="12600"/>
              </p14:xfrm>
            </p:contentPart>
          </mc:Choice>
          <mc:Fallback xmlns="">
            <p:pic>
              <p:nvPicPr>
                <p:cNvPr id="149" name="Ink 148">
                  <a:extLst>
                    <a:ext uri="{FF2B5EF4-FFF2-40B4-BE49-F238E27FC236}">
                      <a16:creationId xmlns:a16="http://schemas.microsoft.com/office/drawing/2014/main" id="{EFB76406-ED6C-588F-6F98-31C9632B891B}"/>
                    </a:ext>
                  </a:extLst>
                </p:cNvPr>
                <p:cNvPicPr/>
                <p:nvPr/>
              </p:nvPicPr>
              <p:blipFill>
                <a:blip r:embed="rId94"/>
                <a:stretch>
                  <a:fillRect/>
                </a:stretch>
              </p:blipFill>
              <p:spPr>
                <a:xfrm>
                  <a:off x="1685483" y="1320736"/>
                  <a:ext cx="141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50" name="Ink 149">
                  <a:extLst>
                    <a:ext uri="{FF2B5EF4-FFF2-40B4-BE49-F238E27FC236}">
                      <a16:creationId xmlns:a16="http://schemas.microsoft.com/office/drawing/2014/main" id="{181DF7D9-07C8-3D8E-76C2-C92257BAD126}"/>
                    </a:ext>
                  </a:extLst>
                </p14:cNvPr>
                <p14:cNvContentPartPr/>
                <p14:nvPr/>
              </p14:nvContentPartPr>
              <p14:xfrm>
                <a:off x="1727243" y="1421536"/>
                <a:ext cx="104760" cy="12960"/>
              </p14:xfrm>
            </p:contentPart>
          </mc:Choice>
          <mc:Fallback xmlns="">
            <p:pic>
              <p:nvPicPr>
                <p:cNvPr id="150" name="Ink 149">
                  <a:extLst>
                    <a:ext uri="{FF2B5EF4-FFF2-40B4-BE49-F238E27FC236}">
                      <a16:creationId xmlns:a16="http://schemas.microsoft.com/office/drawing/2014/main" id="{181DF7D9-07C8-3D8E-76C2-C92257BAD126}"/>
                    </a:ext>
                  </a:extLst>
                </p:cNvPr>
                <p:cNvPicPr/>
                <p:nvPr/>
              </p:nvPicPr>
              <p:blipFill>
                <a:blip r:embed="rId96"/>
                <a:stretch>
                  <a:fillRect/>
                </a:stretch>
              </p:blipFill>
              <p:spPr>
                <a:xfrm>
                  <a:off x="1709243" y="1403536"/>
                  <a:ext cx="1404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51" name="Ink 150">
                  <a:extLst>
                    <a:ext uri="{FF2B5EF4-FFF2-40B4-BE49-F238E27FC236}">
                      <a16:creationId xmlns:a16="http://schemas.microsoft.com/office/drawing/2014/main" id="{B155E45E-C450-E9C6-7C0D-9C4BCF070260}"/>
                    </a:ext>
                  </a:extLst>
                </p14:cNvPr>
                <p14:cNvContentPartPr/>
                <p14:nvPr/>
              </p14:nvContentPartPr>
              <p14:xfrm>
                <a:off x="1493603" y="1146136"/>
                <a:ext cx="114480" cy="395640"/>
              </p14:xfrm>
            </p:contentPart>
          </mc:Choice>
          <mc:Fallback xmlns="">
            <p:pic>
              <p:nvPicPr>
                <p:cNvPr id="151" name="Ink 150">
                  <a:extLst>
                    <a:ext uri="{FF2B5EF4-FFF2-40B4-BE49-F238E27FC236}">
                      <a16:creationId xmlns:a16="http://schemas.microsoft.com/office/drawing/2014/main" id="{B155E45E-C450-E9C6-7C0D-9C4BCF070260}"/>
                    </a:ext>
                  </a:extLst>
                </p:cNvPr>
                <p:cNvPicPr/>
                <p:nvPr/>
              </p:nvPicPr>
              <p:blipFill>
                <a:blip r:embed="rId98"/>
                <a:stretch>
                  <a:fillRect/>
                </a:stretch>
              </p:blipFill>
              <p:spPr>
                <a:xfrm>
                  <a:off x="1475963" y="1128136"/>
                  <a:ext cx="150120" cy="431280"/>
                </a:xfrm>
                <a:prstGeom prst="rect">
                  <a:avLst/>
                </a:prstGeom>
              </p:spPr>
            </p:pic>
          </mc:Fallback>
        </mc:AlternateContent>
      </p:grpSp>
      <p:grpSp>
        <p:nvGrpSpPr>
          <p:cNvPr id="152" name="Group 151">
            <a:extLst>
              <a:ext uri="{FF2B5EF4-FFF2-40B4-BE49-F238E27FC236}">
                <a16:creationId xmlns:a16="http://schemas.microsoft.com/office/drawing/2014/main" id="{C3134E94-9EAC-EBEE-F692-53EB23EA88FA}"/>
              </a:ext>
            </a:extLst>
          </p:cNvPr>
          <p:cNvGrpSpPr/>
          <p:nvPr/>
        </p:nvGrpSpPr>
        <p:grpSpPr>
          <a:xfrm>
            <a:off x="725363" y="1669216"/>
            <a:ext cx="872640" cy="367920"/>
            <a:chOff x="725363" y="1669216"/>
            <a:chExt cx="872640" cy="367920"/>
          </a:xfrm>
        </p:grpSpPr>
        <mc:AlternateContent xmlns:mc="http://schemas.openxmlformats.org/markup-compatibility/2006" xmlns:p14="http://schemas.microsoft.com/office/powerpoint/2010/main">
          <mc:Choice Requires="p14">
            <p:contentPart p14:bwMode="auto" r:id="rId99">
              <p14:nvContentPartPr>
                <p14:cNvPr id="153" name="Ink 152">
                  <a:extLst>
                    <a:ext uri="{FF2B5EF4-FFF2-40B4-BE49-F238E27FC236}">
                      <a16:creationId xmlns:a16="http://schemas.microsoft.com/office/drawing/2014/main" id="{0B9E7317-0419-816A-8C8D-05205FA1BBAA}"/>
                    </a:ext>
                  </a:extLst>
                </p14:cNvPr>
                <p14:cNvContentPartPr/>
                <p14:nvPr/>
              </p14:nvContentPartPr>
              <p14:xfrm>
                <a:off x="725363" y="1842736"/>
                <a:ext cx="147960" cy="102240"/>
              </p14:xfrm>
            </p:contentPart>
          </mc:Choice>
          <mc:Fallback xmlns="">
            <p:pic>
              <p:nvPicPr>
                <p:cNvPr id="153" name="Ink 152">
                  <a:extLst>
                    <a:ext uri="{FF2B5EF4-FFF2-40B4-BE49-F238E27FC236}">
                      <a16:creationId xmlns:a16="http://schemas.microsoft.com/office/drawing/2014/main" id="{0B9E7317-0419-816A-8C8D-05205FA1BBAA}"/>
                    </a:ext>
                  </a:extLst>
                </p:cNvPr>
                <p:cNvPicPr/>
                <p:nvPr/>
              </p:nvPicPr>
              <p:blipFill>
                <a:blip r:embed="rId100"/>
                <a:stretch>
                  <a:fillRect/>
                </a:stretch>
              </p:blipFill>
              <p:spPr>
                <a:xfrm>
                  <a:off x="707723" y="1824736"/>
                  <a:ext cx="18360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54" name="Ink 153">
                  <a:extLst>
                    <a:ext uri="{FF2B5EF4-FFF2-40B4-BE49-F238E27FC236}">
                      <a16:creationId xmlns:a16="http://schemas.microsoft.com/office/drawing/2014/main" id="{8B4E286C-3922-F7A9-AFD9-E1DE4A544565}"/>
                    </a:ext>
                  </a:extLst>
                </p14:cNvPr>
                <p14:cNvContentPartPr/>
                <p14:nvPr/>
              </p14:nvContentPartPr>
              <p14:xfrm>
                <a:off x="762803" y="1845256"/>
                <a:ext cx="137160" cy="134640"/>
              </p14:xfrm>
            </p:contentPart>
          </mc:Choice>
          <mc:Fallback xmlns="">
            <p:pic>
              <p:nvPicPr>
                <p:cNvPr id="154" name="Ink 153">
                  <a:extLst>
                    <a:ext uri="{FF2B5EF4-FFF2-40B4-BE49-F238E27FC236}">
                      <a16:creationId xmlns:a16="http://schemas.microsoft.com/office/drawing/2014/main" id="{8B4E286C-3922-F7A9-AFD9-E1DE4A544565}"/>
                    </a:ext>
                  </a:extLst>
                </p:cNvPr>
                <p:cNvPicPr/>
                <p:nvPr/>
              </p:nvPicPr>
              <p:blipFill>
                <a:blip r:embed="rId102"/>
                <a:stretch>
                  <a:fillRect/>
                </a:stretch>
              </p:blipFill>
              <p:spPr>
                <a:xfrm>
                  <a:off x="745163" y="1827616"/>
                  <a:ext cx="17280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55" name="Ink 154">
                  <a:extLst>
                    <a:ext uri="{FF2B5EF4-FFF2-40B4-BE49-F238E27FC236}">
                      <a16:creationId xmlns:a16="http://schemas.microsoft.com/office/drawing/2014/main" id="{C3132DB8-91A3-5E8A-4078-5EBB8E3E6E64}"/>
                    </a:ext>
                  </a:extLst>
                </p14:cNvPr>
                <p14:cNvContentPartPr/>
                <p14:nvPr/>
              </p14:nvContentPartPr>
              <p14:xfrm>
                <a:off x="1043603" y="1851736"/>
                <a:ext cx="100800" cy="16920"/>
              </p14:xfrm>
            </p:contentPart>
          </mc:Choice>
          <mc:Fallback xmlns="">
            <p:pic>
              <p:nvPicPr>
                <p:cNvPr id="155" name="Ink 154">
                  <a:extLst>
                    <a:ext uri="{FF2B5EF4-FFF2-40B4-BE49-F238E27FC236}">
                      <a16:creationId xmlns:a16="http://schemas.microsoft.com/office/drawing/2014/main" id="{C3132DB8-91A3-5E8A-4078-5EBB8E3E6E64}"/>
                    </a:ext>
                  </a:extLst>
                </p:cNvPr>
                <p:cNvPicPr/>
                <p:nvPr/>
              </p:nvPicPr>
              <p:blipFill>
                <a:blip r:embed="rId104"/>
                <a:stretch>
                  <a:fillRect/>
                </a:stretch>
              </p:blipFill>
              <p:spPr>
                <a:xfrm>
                  <a:off x="1025963" y="1833736"/>
                  <a:ext cx="1364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56" name="Ink 155">
                  <a:extLst>
                    <a:ext uri="{FF2B5EF4-FFF2-40B4-BE49-F238E27FC236}">
                      <a16:creationId xmlns:a16="http://schemas.microsoft.com/office/drawing/2014/main" id="{85EDAAF7-E1AC-AE08-FDB8-FDC6B469E683}"/>
                    </a:ext>
                  </a:extLst>
                </p14:cNvPr>
                <p14:cNvContentPartPr/>
                <p14:nvPr/>
              </p14:nvContentPartPr>
              <p14:xfrm>
                <a:off x="1263563" y="1779016"/>
                <a:ext cx="10080" cy="149040"/>
              </p14:xfrm>
            </p:contentPart>
          </mc:Choice>
          <mc:Fallback xmlns="">
            <p:pic>
              <p:nvPicPr>
                <p:cNvPr id="156" name="Ink 155">
                  <a:extLst>
                    <a:ext uri="{FF2B5EF4-FFF2-40B4-BE49-F238E27FC236}">
                      <a16:creationId xmlns:a16="http://schemas.microsoft.com/office/drawing/2014/main" id="{85EDAAF7-E1AC-AE08-FDB8-FDC6B469E683}"/>
                    </a:ext>
                  </a:extLst>
                </p:cNvPr>
                <p:cNvPicPr/>
                <p:nvPr/>
              </p:nvPicPr>
              <p:blipFill>
                <a:blip r:embed="rId106"/>
                <a:stretch>
                  <a:fillRect/>
                </a:stretch>
              </p:blipFill>
              <p:spPr>
                <a:xfrm>
                  <a:off x="1245923" y="1761376"/>
                  <a:ext cx="45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57" name="Ink 156">
                  <a:extLst>
                    <a:ext uri="{FF2B5EF4-FFF2-40B4-BE49-F238E27FC236}">
                      <a16:creationId xmlns:a16="http://schemas.microsoft.com/office/drawing/2014/main" id="{62683AF2-369E-8AAC-CBE3-64CD9D817C54}"/>
                    </a:ext>
                  </a:extLst>
                </p14:cNvPr>
                <p14:cNvContentPartPr/>
                <p14:nvPr/>
              </p14:nvContentPartPr>
              <p14:xfrm>
                <a:off x="1370123" y="1794496"/>
                <a:ext cx="106200" cy="129240"/>
              </p14:xfrm>
            </p:contentPart>
          </mc:Choice>
          <mc:Fallback xmlns="">
            <p:pic>
              <p:nvPicPr>
                <p:cNvPr id="157" name="Ink 156">
                  <a:extLst>
                    <a:ext uri="{FF2B5EF4-FFF2-40B4-BE49-F238E27FC236}">
                      <a16:creationId xmlns:a16="http://schemas.microsoft.com/office/drawing/2014/main" id="{62683AF2-369E-8AAC-CBE3-64CD9D817C54}"/>
                    </a:ext>
                  </a:extLst>
                </p:cNvPr>
                <p:cNvPicPr/>
                <p:nvPr/>
              </p:nvPicPr>
              <p:blipFill>
                <a:blip r:embed="rId108"/>
                <a:stretch>
                  <a:fillRect/>
                </a:stretch>
              </p:blipFill>
              <p:spPr>
                <a:xfrm>
                  <a:off x="1352483" y="1776496"/>
                  <a:ext cx="141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58" name="Ink 157">
                  <a:extLst>
                    <a:ext uri="{FF2B5EF4-FFF2-40B4-BE49-F238E27FC236}">
                      <a16:creationId xmlns:a16="http://schemas.microsoft.com/office/drawing/2014/main" id="{708B959C-7328-7A7E-114E-F1255E848C18}"/>
                    </a:ext>
                  </a:extLst>
                </p14:cNvPr>
                <p14:cNvContentPartPr/>
                <p14:nvPr/>
              </p14:nvContentPartPr>
              <p14:xfrm>
                <a:off x="977363" y="1675696"/>
                <a:ext cx="102600" cy="361440"/>
              </p14:xfrm>
            </p:contentPart>
          </mc:Choice>
          <mc:Fallback xmlns="">
            <p:pic>
              <p:nvPicPr>
                <p:cNvPr id="158" name="Ink 157">
                  <a:extLst>
                    <a:ext uri="{FF2B5EF4-FFF2-40B4-BE49-F238E27FC236}">
                      <a16:creationId xmlns:a16="http://schemas.microsoft.com/office/drawing/2014/main" id="{708B959C-7328-7A7E-114E-F1255E848C18}"/>
                    </a:ext>
                  </a:extLst>
                </p:cNvPr>
                <p:cNvPicPr/>
                <p:nvPr/>
              </p:nvPicPr>
              <p:blipFill>
                <a:blip r:embed="rId110"/>
                <a:stretch>
                  <a:fillRect/>
                </a:stretch>
              </p:blipFill>
              <p:spPr>
                <a:xfrm>
                  <a:off x="959723" y="1658056"/>
                  <a:ext cx="138240" cy="3970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59" name="Ink 158">
                  <a:extLst>
                    <a:ext uri="{FF2B5EF4-FFF2-40B4-BE49-F238E27FC236}">
                      <a16:creationId xmlns:a16="http://schemas.microsoft.com/office/drawing/2014/main" id="{9BB98CC7-E4DE-1527-DE39-87BE1667F508}"/>
                    </a:ext>
                  </a:extLst>
                </p14:cNvPr>
                <p14:cNvContentPartPr/>
                <p14:nvPr/>
              </p14:nvContentPartPr>
              <p14:xfrm>
                <a:off x="1533203" y="1669216"/>
                <a:ext cx="64800" cy="360720"/>
              </p14:xfrm>
            </p:contentPart>
          </mc:Choice>
          <mc:Fallback xmlns="">
            <p:pic>
              <p:nvPicPr>
                <p:cNvPr id="159" name="Ink 158">
                  <a:extLst>
                    <a:ext uri="{FF2B5EF4-FFF2-40B4-BE49-F238E27FC236}">
                      <a16:creationId xmlns:a16="http://schemas.microsoft.com/office/drawing/2014/main" id="{9BB98CC7-E4DE-1527-DE39-87BE1667F508}"/>
                    </a:ext>
                  </a:extLst>
                </p:cNvPr>
                <p:cNvPicPr/>
                <p:nvPr/>
              </p:nvPicPr>
              <p:blipFill>
                <a:blip r:embed="rId112"/>
                <a:stretch>
                  <a:fillRect/>
                </a:stretch>
              </p:blipFill>
              <p:spPr>
                <a:xfrm>
                  <a:off x="1515563" y="1651576"/>
                  <a:ext cx="100440" cy="396360"/>
                </a:xfrm>
                <a:prstGeom prst="rect">
                  <a:avLst/>
                </a:prstGeom>
              </p:spPr>
            </p:pic>
          </mc:Fallback>
        </mc:AlternateContent>
      </p:grpSp>
      <p:grpSp>
        <p:nvGrpSpPr>
          <p:cNvPr id="85" name="Group 84">
            <a:extLst>
              <a:ext uri="{FF2B5EF4-FFF2-40B4-BE49-F238E27FC236}">
                <a16:creationId xmlns:a16="http://schemas.microsoft.com/office/drawing/2014/main" id="{96FFE9FC-18F2-7F4F-1F4D-9B78F8602A50}"/>
              </a:ext>
            </a:extLst>
          </p:cNvPr>
          <p:cNvGrpSpPr/>
          <p:nvPr/>
        </p:nvGrpSpPr>
        <p:grpSpPr>
          <a:xfrm>
            <a:off x="440963" y="4338237"/>
            <a:ext cx="650160" cy="479880"/>
            <a:chOff x="440963" y="2834176"/>
            <a:chExt cx="650160" cy="479880"/>
          </a:xfrm>
        </p:grpSpPr>
        <mc:AlternateContent xmlns:mc="http://schemas.openxmlformats.org/markup-compatibility/2006" xmlns:p14="http://schemas.microsoft.com/office/powerpoint/2010/main">
          <mc:Choice Requires="p14">
            <p:contentPart p14:bwMode="auto" r:id="rId113">
              <p14:nvContentPartPr>
                <p14:cNvPr id="35" name="Ink 34">
                  <a:extLst>
                    <a:ext uri="{FF2B5EF4-FFF2-40B4-BE49-F238E27FC236}">
                      <a16:creationId xmlns:a16="http://schemas.microsoft.com/office/drawing/2014/main" id="{7821DBA3-D85C-6B0A-15A7-C4CE2A6EDF16}"/>
                    </a:ext>
                  </a:extLst>
                </p14:cNvPr>
                <p14:cNvContentPartPr/>
                <p14:nvPr/>
              </p14:nvContentPartPr>
              <p14:xfrm>
                <a:off x="440963" y="2834176"/>
                <a:ext cx="207360" cy="479880"/>
              </p14:xfrm>
            </p:contentPart>
          </mc:Choice>
          <mc:Fallback xmlns="">
            <p:pic>
              <p:nvPicPr>
                <p:cNvPr id="35" name="Ink 34">
                  <a:extLst>
                    <a:ext uri="{FF2B5EF4-FFF2-40B4-BE49-F238E27FC236}">
                      <a16:creationId xmlns:a16="http://schemas.microsoft.com/office/drawing/2014/main" id="{7821DBA3-D85C-6B0A-15A7-C4CE2A6EDF16}"/>
                    </a:ext>
                  </a:extLst>
                </p:cNvPr>
                <p:cNvPicPr/>
                <p:nvPr/>
              </p:nvPicPr>
              <p:blipFill>
                <a:blip r:embed="rId114"/>
                <a:stretch>
                  <a:fillRect/>
                </a:stretch>
              </p:blipFill>
              <p:spPr>
                <a:xfrm>
                  <a:off x="423323" y="2816536"/>
                  <a:ext cx="24300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45" name="Ink 44">
                  <a:extLst>
                    <a:ext uri="{FF2B5EF4-FFF2-40B4-BE49-F238E27FC236}">
                      <a16:creationId xmlns:a16="http://schemas.microsoft.com/office/drawing/2014/main" id="{963A53B7-B4BA-DDD8-B7D5-1E31289596C2}"/>
                    </a:ext>
                  </a:extLst>
                </p14:cNvPr>
                <p14:cNvContentPartPr/>
                <p14:nvPr/>
              </p14:nvContentPartPr>
              <p14:xfrm>
                <a:off x="763163" y="3043696"/>
                <a:ext cx="181440" cy="219240"/>
              </p14:xfrm>
            </p:contentPart>
          </mc:Choice>
          <mc:Fallback xmlns="">
            <p:pic>
              <p:nvPicPr>
                <p:cNvPr id="45" name="Ink 44">
                  <a:extLst>
                    <a:ext uri="{FF2B5EF4-FFF2-40B4-BE49-F238E27FC236}">
                      <a16:creationId xmlns:a16="http://schemas.microsoft.com/office/drawing/2014/main" id="{963A53B7-B4BA-DDD8-B7D5-1E31289596C2}"/>
                    </a:ext>
                  </a:extLst>
                </p:cNvPr>
                <p:cNvPicPr/>
                <p:nvPr/>
              </p:nvPicPr>
              <p:blipFill>
                <a:blip r:embed="rId116"/>
                <a:stretch>
                  <a:fillRect/>
                </a:stretch>
              </p:blipFill>
              <p:spPr>
                <a:xfrm>
                  <a:off x="745523" y="3026056"/>
                  <a:ext cx="2170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84" name="Ink 83">
                  <a:extLst>
                    <a:ext uri="{FF2B5EF4-FFF2-40B4-BE49-F238E27FC236}">
                      <a16:creationId xmlns:a16="http://schemas.microsoft.com/office/drawing/2014/main" id="{24027833-9B14-34AF-5C7E-32B9BEE4AF4F}"/>
                    </a:ext>
                  </a:extLst>
                </p14:cNvPr>
                <p14:cNvContentPartPr/>
                <p14:nvPr/>
              </p14:nvContentPartPr>
              <p14:xfrm>
                <a:off x="973043" y="3064936"/>
                <a:ext cx="118080" cy="151560"/>
              </p14:xfrm>
            </p:contentPart>
          </mc:Choice>
          <mc:Fallback xmlns="">
            <p:pic>
              <p:nvPicPr>
                <p:cNvPr id="84" name="Ink 83">
                  <a:extLst>
                    <a:ext uri="{FF2B5EF4-FFF2-40B4-BE49-F238E27FC236}">
                      <a16:creationId xmlns:a16="http://schemas.microsoft.com/office/drawing/2014/main" id="{24027833-9B14-34AF-5C7E-32B9BEE4AF4F}"/>
                    </a:ext>
                  </a:extLst>
                </p:cNvPr>
                <p:cNvPicPr/>
                <p:nvPr/>
              </p:nvPicPr>
              <p:blipFill>
                <a:blip r:embed="rId118"/>
                <a:stretch>
                  <a:fillRect/>
                </a:stretch>
              </p:blipFill>
              <p:spPr>
                <a:xfrm>
                  <a:off x="955043" y="3047296"/>
                  <a:ext cx="153720" cy="187200"/>
                </a:xfrm>
                <a:prstGeom prst="rect">
                  <a:avLst/>
                </a:prstGeom>
              </p:spPr>
            </p:pic>
          </mc:Fallback>
        </mc:AlternateContent>
      </p:grpSp>
      <p:grpSp>
        <p:nvGrpSpPr>
          <p:cNvPr id="161" name="Group 160">
            <a:extLst>
              <a:ext uri="{FF2B5EF4-FFF2-40B4-BE49-F238E27FC236}">
                <a16:creationId xmlns:a16="http://schemas.microsoft.com/office/drawing/2014/main" id="{2DB63720-83BF-A852-DCE1-344BA1F7E357}"/>
              </a:ext>
            </a:extLst>
          </p:cNvPr>
          <p:cNvGrpSpPr/>
          <p:nvPr/>
        </p:nvGrpSpPr>
        <p:grpSpPr>
          <a:xfrm>
            <a:off x="2104523" y="4383597"/>
            <a:ext cx="386640" cy="430560"/>
            <a:chOff x="2104523" y="2879536"/>
            <a:chExt cx="386640" cy="430560"/>
          </a:xfrm>
        </p:grpSpPr>
        <mc:AlternateContent xmlns:mc="http://schemas.openxmlformats.org/markup-compatibility/2006" xmlns:p14="http://schemas.microsoft.com/office/powerpoint/2010/main">
          <mc:Choice Requires="p14">
            <p:contentPart p14:bwMode="auto" r:id="rId119">
              <p14:nvContentPartPr>
                <p14:cNvPr id="86" name="Ink 85">
                  <a:extLst>
                    <a:ext uri="{FF2B5EF4-FFF2-40B4-BE49-F238E27FC236}">
                      <a16:creationId xmlns:a16="http://schemas.microsoft.com/office/drawing/2014/main" id="{BFAB9C4D-C978-AED3-E2C0-A621519D1301}"/>
                    </a:ext>
                  </a:extLst>
                </p14:cNvPr>
                <p14:cNvContentPartPr/>
                <p14:nvPr/>
              </p14:nvContentPartPr>
              <p14:xfrm>
                <a:off x="2104523" y="2879536"/>
                <a:ext cx="168120" cy="430560"/>
              </p14:xfrm>
            </p:contentPart>
          </mc:Choice>
          <mc:Fallback xmlns="">
            <p:pic>
              <p:nvPicPr>
                <p:cNvPr id="86" name="Ink 85">
                  <a:extLst>
                    <a:ext uri="{FF2B5EF4-FFF2-40B4-BE49-F238E27FC236}">
                      <a16:creationId xmlns:a16="http://schemas.microsoft.com/office/drawing/2014/main" id="{BFAB9C4D-C978-AED3-E2C0-A621519D1301}"/>
                    </a:ext>
                  </a:extLst>
                </p:cNvPr>
                <p:cNvPicPr/>
                <p:nvPr/>
              </p:nvPicPr>
              <p:blipFill>
                <a:blip r:embed="rId120"/>
                <a:stretch>
                  <a:fillRect/>
                </a:stretch>
              </p:blipFill>
              <p:spPr>
                <a:xfrm>
                  <a:off x="2086523" y="2861536"/>
                  <a:ext cx="2037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60" name="Ink 159">
                  <a:extLst>
                    <a:ext uri="{FF2B5EF4-FFF2-40B4-BE49-F238E27FC236}">
                      <a16:creationId xmlns:a16="http://schemas.microsoft.com/office/drawing/2014/main" id="{BCAE22A3-F641-E1F1-BBDF-0F4A0C4692B1}"/>
                    </a:ext>
                  </a:extLst>
                </p14:cNvPr>
                <p14:cNvContentPartPr/>
                <p14:nvPr/>
              </p14:nvContentPartPr>
              <p14:xfrm>
                <a:off x="2372723" y="2891416"/>
                <a:ext cx="118440" cy="402840"/>
              </p14:xfrm>
            </p:contentPart>
          </mc:Choice>
          <mc:Fallback xmlns="">
            <p:pic>
              <p:nvPicPr>
                <p:cNvPr id="160" name="Ink 159">
                  <a:extLst>
                    <a:ext uri="{FF2B5EF4-FFF2-40B4-BE49-F238E27FC236}">
                      <a16:creationId xmlns:a16="http://schemas.microsoft.com/office/drawing/2014/main" id="{BCAE22A3-F641-E1F1-BBDF-0F4A0C4692B1}"/>
                    </a:ext>
                  </a:extLst>
                </p:cNvPr>
                <p:cNvPicPr/>
                <p:nvPr/>
              </p:nvPicPr>
              <p:blipFill>
                <a:blip r:embed="rId122"/>
                <a:stretch>
                  <a:fillRect/>
                </a:stretch>
              </p:blipFill>
              <p:spPr>
                <a:xfrm>
                  <a:off x="2354723" y="2873776"/>
                  <a:ext cx="154080" cy="438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3">
            <p14:nvContentPartPr>
              <p14:cNvPr id="162" name="Ink 161">
                <a:extLst>
                  <a:ext uri="{FF2B5EF4-FFF2-40B4-BE49-F238E27FC236}">
                    <a16:creationId xmlns:a16="http://schemas.microsoft.com/office/drawing/2014/main" id="{FBCE9DB2-17B7-75FE-C8A9-A7D412B79667}"/>
                  </a:ext>
                </a:extLst>
              </p14:cNvPr>
              <p14:cNvContentPartPr/>
              <p14:nvPr/>
            </p14:nvContentPartPr>
            <p14:xfrm>
              <a:off x="4039883" y="4370277"/>
              <a:ext cx="147240" cy="529200"/>
            </p14:xfrm>
          </p:contentPart>
        </mc:Choice>
        <mc:Fallback xmlns="">
          <p:pic>
            <p:nvPicPr>
              <p:cNvPr id="162" name="Ink 161">
                <a:extLst>
                  <a:ext uri="{FF2B5EF4-FFF2-40B4-BE49-F238E27FC236}">
                    <a16:creationId xmlns:a16="http://schemas.microsoft.com/office/drawing/2014/main" id="{FBCE9DB2-17B7-75FE-C8A9-A7D412B79667}"/>
                  </a:ext>
                </a:extLst>
              </p:cNvPr>
              <p:cNvPicPr/>
              <p:nvPr/>
            </p:nvPicPr>
            <p:blipFill>
              <a:blip r:embed="rId124"/>
              <a:stretch>
                <a:fillRect/>
              </a:stretch>
            </p:blipFill>
            <p:spPr>
              <a:xfrm>
                <a:off x="4022243" y="4352637"/>
                <a:ext cx="182880" cy="564840"/>
              </a:xfrm>
              <a:prstGeom prst="rect">
                <a:avLst/>
              </a:prstGeom>
            </p:spPr>
          </p:pic>
        </mc:Fallback>
      </mc:AlternateContent>
      <p:grpSp>
        <p:nvGrpSpPr>
          <p:cNvPr id="165" name="Group 164">
            <a:extLst>
              <a:ext uri="{FF2B5EF4-FFF2-40B4-BE49-F238E27FC236}">
                <a16:creationId xmlns:a16="http://schemas.microsoft.com/office/drawing/2014/main" id="{09669BD6-FABC-DD7A-3A54-4505A57C0BC7}"/>
              </a:ext>
            </a:extLst>
          </p:cNvPr>
          <p:cNvGrpSpPr/>
          <p:nvPr/>
        </p:nvGrpSpPr>
        <p:grpSpPr>
          <a:xfrm>
            <a:off x="2593403" y="4561077"/>
            <a:ext cx="357480" cy="262440"/>
            <a:chOff x="2593403" y="3057016"/>
            <a:chExt cx="357480" cy="262440"/>
          </a:xfrm>
        </p:grpSpPr>
        <mc:AlternateContent xmlns:mc="http://schemas.openxmlformats.org/markup-compatibility/2006" xmlns:p14="http://schemas.microsoft.com/office/powerpoint/2010/main">
          <mc:Choice Requires="p14">
            <p:contentPart p14:bwMode="auto" r:id="rId125">
              <p14:nvContentPartPr>
                <p14:cNvPr id="163" name="Ink 162">
                  <a:extLst>
                    <a:ext uri="{FF2B5EF4-FFF2-40B4-BE49-F238E27FC236}">
                      <a16:creationId xmlns:a16="http://schemas.microsoft.com/office/drawing/2014/main" id="{CE30F5F4-58A7-E028-37E2-2BC3552F01DD}"/>
                    </a:ext>
                  </a:extLst>
                </p14:cNvPr>
                <p14:cNvContentPartPr/>
                <p14:nvPr/>
              </p14:nvContentPartPr>
              <p14:xfrm>
                <a:off x="2593403" y="3057016"/>
                <a:ext cx="160920" cy="262440"/>
              </p14:xfrm>
            </p:contentPart>
          </mc:Choice>
          <mc:Fallback xmlns="">
            <p:pic>
              <p:nvPicPr>
                <p:cNvPr id="163" name="Ink 162">
                  <a:extLst>
                    <a:ext uri="{FF2B5EF4-FFF2-40B4-BE49-F238E27FC236}">
                      <a16:creationId xmlns:a16="http://schemas.microsoft.com/office/drawing/2014/main" id="{CE30F5F4-58A7-E028-37E2-2BC3552F01DD}"/>
                    </a:ext>
                  </a:extLst>
                </p:cNvPr>
                <p:cNvPicPr/>
                <p:nvPr/>
              </p:nvPicPr>
              <p:blipFill>
                <a:blip r:embed="rId126"/>
                <a:stretch>
                  <a:fillRect/>
                </a:stretch>
              </p:blipFill>
              <p:spPr>
                <a:xfrm>
                  <a:off x="2575763" y="3039016"/>
                  <a:ext cx="19656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64" name="Ink 163">
                  <a:extLst>
                    <a:ext uri="{FF2B5EF4-FFF2-40B4-BE49-F238E27FC236}">
                      <a16:creationId xmlns:a16="http://schemas.microsoft.com/office/drawing/2014/main" id="{82B7A902-10A3-629F-421D-DF92FF39C12E}"/>
                    </a:ext>
                  </a:extLst>
                </p14:cNvPr>
                <p14:cNvContentPartPr/>
                <p14:nvPr/>
              </p14:nvContentPartPr>
              <p14:xfrm>
                <a:off x="2779523" y="3073216"/>
                <a:ext cx="171360" cy="201960"/>
              </p14:xfrm>
            </p:contentPart>
          </mc:Choice>
          <mc:Fallback xmlns="">
            <p:pic>
              <p:nvPicPr>
                <p:cNvPr id="164" name="Ink 163">
                  <a:extLst>
                    <a:ext uri="{FF2B5EF4-FFF2-40B4-BE49-F238E27FC236}">
                      <a16:creationId xmlns:a16="http://schemas.microsoft.com/office/drawing/2014/main" id="{82B7A902-10A3-629F-421D-DF92FF39C12E}"/>
                    </a:ext>
                  </a:extLst>
                </p:cNvPr>
                <p:cNvPicPr/>
                <p:nvPr/>
              </p:nvPicPr>
              <p:blipFill>
                <a:blip r:embed="rId128"/>
                <a:stretch>
                  <a:fillRect/>
                </a:stretch>
              </p:blipFill>
              <p:spPr>
                <a:xfrm>
                  <a:off x="2761523" y="3055576"/>
                  <a:ext cx="207000" cy="237600"/>
                </a:xfrm>
                <a:prstGeom prst="rect">
                  <a:avLst/>
                </a:prstGeom>
              </p:spPr>
            </p:pic>
          </mc:Fallback>
        </mc:AlternateContent>
      </p:grpSp>
      <p:grpSp>
        <p:nvGrpSpPr>
          <p:cNvPr id="182" name="Group 181">
            <a:extLst>
              <a:ext uri="{FF2B5EF4-FFF2-40B4-BE49-F238E27FC236}">
                <a16:creationId xmlns:a16="http://schemas.microsoft.com/office/drawing/2014/main" id="{C85C7AD1-A0C0-2C4D-3D21-19C75CB62B84}"/>
              </a:ext>
            </a:extLst>
          </p:cNvPr>
          <p:cNvGrpSpPr/>
          <p:nvPr/>
        </p:nvGrpSpPr>
        <p:grpSpPr>
          <a:xfrm>
            <a:off x="919763" y="2339176"/>
            <a:ext cx="2116800" cy="1439280"/>
            <a:chOff x="919763" y="2339176"/>
            <a:chExt cx="2116800" cy="1439280"/>
          </a:xfrm>
        </p:grpSpPr>
        <mc:AlternateContent xmlns:mc="http://schemas.openxmlformats.org/markup-compatibility/2006" xmlns:p14="http://schemas.microsoft.com/office/powerpoint/2010/main">
          <mc:Choice Requires="p14">
            <p:contentPart p14:bwMode="auto" r:id="rId129">
              <p14:nvContentPartPr>
                <p14:cNvPr id="166" name="Ink 165">
                  <a:extLst>
                    <a:ext uri="{FF2B5EF4-FFF2-40B4-BE49-F238E27FC236}">
                      <a16:creationId xmlns:a16="http://schemas.microsoft.com/office/drawing/2014/main" id="{D3D8EC0D-A806-8180-055A-546E07A16EAC}"/>
                    </a:ext>
                  </a:extLst>
                </p14:cNvPr>
                <p14:cNvContentPartPr/>
                <p14:nvPr/>
              </p14:nvContentPartPr>
              <p14:xfrm>
                <a:off x="1384523" y="2785936"/>
                <a:ext cx="1560600" cy="992520"/>
              </p14:xfrm>
            </p:contentPart>
          </mc:Choice>
          <mc:Fallback xmlns="">
            <p:pic>
              <p:nvPicPr>
                <p:cNvPr id="166" name="Ink 165">
                  <a:extLst>
                    <a:ext uri="{FF2B5EF4-FFF2-40B4-BE49-F238E27FC236}">
                      <a16:creationId xmlns:a16="http://schemas.microsoft.com/office/drawing/2014/main" id="{D3D8EC0D-A806-8180-055A-546E07A16EAC}"/>
                    </a:ext>
                  </a:extLst>
                </p:cNvPr>
                <p:cNvPicPr/>
                <p:nvPr/>
              </p:nvPicPr>
              <p:blipFill>
                <a:blip r:embed="rId130"/>
                <a:stretch>
                  <a:fillRect/>
                </a:stretch>
              </p:blipFill>
              <p:spPr>
                <a:xfrm>
                  <a:off x="1366523" y="2768296"/>
                  <a:ext cx="1596240" cy="10281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67" name="Ink 166">
                  <a:extLst>
                    <a:ext uri="{FF2B5EF4-FFF2-40B4-BE49-F238E27FC236}">
                      <a16:creationId xmlns:a16="http://schemas.microsoft.com/office/drawing/2014/main" id="{5240EDC7-564A-8AC6-05ED-07F7B77B0316}"/>
                    </a:ext>
                  </a:extLst>
                </p14:cNvPr>
                <p14:cNvContentPartPr/>
                <p14:nvPr/>
              </p14:nvContentPartPr>
              <p14:xfrm>
                <a:off x="2937563" y="2669656"/>
                <a:ext cx="54720" cy="1042560"/>
              </p14:xfrm>
            </p:contentPart>
          </mc:Choice>
          <mc:Fallback xmlns="">
            <p:pic>
              <p:nvPicPr>
                <p:cNvPr id="167" name="Ink 166">
                  <a:extLst>
                    <a:ext uri="{FF2B5EF4-FFF2-40B4-BE49-F238E27FC236}">
                      <a16:creationId xmlns:a16="http://schemas.microsoft.com/office/drawing/2014/main" id="{5240EDC7-564A-8AC6-05ED-07F7B77B0316}"/>
                    </a:ext>
                  </a:extLst>
                </p:cNvPr>
                <p:cNvPicPr/>
                <p:nvPr/>
              </p:nvPicPr>
              <p:blipFill>
                <a:blip r:embed="rId132"/>
                <a:stretch>
                  <a:fillRect/>
                </a:stretch>
              </p:blipFill>
              <p:spPr>
                <a:xfrm>
                  <a:off x="2919563" y="2651656"/>
                  <a:ext cx="90360" cy="10782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69" name="Ink 168">
                  <a:extLst>
                    <a:ext uri="{FF2B5EF4-FFF2-40B4-BE49-F238E27FC236}">
                      <a16:creationId xmlns:a16="http://schemas.microsoft.com/office/drawing/2014/main" id="{450A8B00-4E9F-2F79-5DB2-036829B7BB5E}"/>
                    </a:ext>
                  </a:extLst>
                </p14:cNvPr>
                <p14:cNvContentPartPr/>
                <p14:nvPr/>
              </p14:nvContentPartPr>
              <p14:xfrm>
                <a:off x="1406123" y="2590096"/>
                <a:ext cx="1630440" cy="225360"/>
              </p14:xfrm>
            </p:contentPart>
          </mc:Choice>
          <mc:Fallback xmlns="">
            <p:pic>
              <p:nvPicPr>
                <p:cNvPr id="169" name="Ink 168">
                  <a:extLst>
                    <a:ext uri="{FF2B5EF4-FFF2-40B4-BE49-F238E27FC236}">
                      <a16:creationId xmlns:a16="http://schemas.microsoft.com/office/drawing/2014/main" id="{450A8B00-4E9F-2F79-5DB2-036829B7BB5E}"/>
                    </a:ext>
                  </a:extLst>
                </p:cNvPr>
                <p:cNvPicPr/>
                <p:nvPr/>
              </p:nvPicPr>
              <p:blipFill>
                <a:blip r:embed="rId134"/>
                <a:stretch>
                  <a:fillRect/>
                </a:stretch>
              </p:blipFill>
              <p:spPr>
                <a:xfrm>
                  <a:off x="1388123" y="2572096"/>
                  <a:ext cx="16660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70" name="Ink 169">
                  <a:extLst>
                    <a:ext uri="{FF2B5EF4-FFF2-40B4-BE49-F238E27FC236}">
                      <a16:creationId xmlns:a16="http://schemas.microsoft.com/office/drawing/2014/main" id="{1452E21E-3274-21B3-C35C-B8D332534F90}"/>
                    </a:ext>
                  </a:extLst>
                </p14:cNvPr>
                <p14:cNvContentPartPr/>
                <p14:nvPr/>
              </p14:nvContentPartPr>
              <p14:xfrm>
                <a:off x="2120003" y="2637256"/>
                <a:ext cx="70560" cy="1099800"/>
              </p14:xfrm>
            </p:contentPart>
          </mc:Choice>
          <mc:Fallback xmlns="">
            <p:pic>
              <p:nvPicPr>
                <p:cNvPr id="170" name="Ink 169">
                  <a:extLst>
                    <a:ext uri="{FF2B5EF4-FFF2-40B4-BE49-F238E27FC236}">
                      <a16:creationId xmlns:a16="http://schemas.microsoft.com/office/drawing/2014/main" id="{1452E21E-3274-21B3-C35C-B8D332534F90}"/>
                    </a:ext>
                  </a:extLst>
                </p:cNvPr>
                <p:cNvPicPr/>
                <p:nvPr/>
              </p:nvPicPr>
              <p:blipFill>
                <a:blip r:embed="rId136"/>
                <a:stretch>
                  <a:fillRect/>
                </a:stretch>
              </p:blipFill>
              <p:spPr>
                <a:xfrm>
                  <a:off x="2102363" y="2619616"/>
                  <a:ext cx="106200" cy="11354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71" name="Ink 170">
                  <a:extLst>
                    <a:ext uri="{FF2B5EF4-FFF2-40B4-BE49-F238E27FC236}">
                      <a16:creationId xmlns:a16="http://schemas.microsoft.com/office/drawing/2014/main" id="{65316331-12D5-8D81-D409-246CD5C65E63}"/>
                    </a:ext>
                  </a:extLst>
                </p14:cNvPr>
                <p14:cNvContentPartPr/>
                <p14:nvPr/>
              </p14:nvContentPartPr>
              <p14:xfrm>
                <a:off x="1441043" y="3082936"/>
                <a:ext cx="1585080" cy="27360"/>
              </p14:xfrm>
            </p:contentPart>
          </mc:Choice>
          <mc:Fallback xmlns="">
            <p:pic>
              <p:nvPicPr>
                <p:cNvPr id="171" name="Ink 170">
                  <a:extLst>
                    <a:ext uri="{FF2B5EF4-FFF2-40B4-BE49-F238E27FC236}">
                      <a16:creationId xmlns:a16="http://schemas.microsoft.com/office/drawing/2014/main" id="{65316331-12D5-8D81-D409-246CD5C65E63}"/>
                    </a:ext>
                  </a:extLst>
                </p:cNvPr>
                <p:cNvPicPr/>
                <p:nvPr/>
              </p:nvPicPr>
              <p:blipFill>
                <a:blip r:embed="rId138"/>
                <a:stretch>
                  <a:fillRect/>
                </a:stretch>
              </p:blipFill>
              <p:spPr>
                <a:xfrm>
                  <a:off x="1423043" y="3064936"/>
                  <a:ext cx="1620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73" name="Ink 172">
                  <a:extLst>
                    <a:ext uri="{FF2B5EF4-FFF2-40B4-BE49-F238E27FC236}">
                      <a16:creationId xmlns:a16="http://schemas.microsoft.com/office/drawing/2014/main" id="{042EE86E-A831-69DE-8DD6-8E3985DF391D}"/>
                    </a:ext>
                  </a:extLst>
                </p14:cNvPr>
                <p14:cNvContentPartPr/>
                <p14:nvPr/>
              </p14:nvContentPartPr>
              <p14:xfrm>
                <a:off x="919763" y="2752816"/>
                <a:ext cx="154080" cy="220320"/>
              </p14:xfrm>
            </p:contentPart>
          </mc:Choice>
          <mc:Fallback xmlns="">
            <p:pic>
              <p:nvPicPr>
                <p:cNvPr id="173" name="Ink 172">
                  <a:extLst>
                    <a:ext uri="{FF2B5EF4-FFF2-40B4-BE49-F238E27FC236}">
                      <a16:creationId xmlns:a16="http://schemas.microsoft.com/office/drawing/2014/main" id="{042EE86E-A831-69DE-8DD6-8E3985DF391D}"/>
                    </a:ext>
                  </a:extLst>
                </p:cNvPr>
                <p:cNvPicPr/>
                <p:nvPr/>
              </p:nvPicPr>
              <p:blipFill>
                <a:blip r:embed="rId140"/>
                <a:stretch>
                  <a:fillRect/>
                </a:stretch>
              </p:blipFill>
              <p:spPr>
                <a:xfrm>
                  <a:off x="901763" y="2735176"/>
                  <a:ext cx="18972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74" name="Ink 173">
                  <a:extLst>
                    <a:ext uri="{FF2B5EF4-FFF2-40B4-BE49-F238E27FC236}">
                      <a16:creationId xmlns:a16="http://schemas.microsoft.com/office/drawing/2014/main" id="{E989BA27-17B3-0FFF-CB72-C27163BE0FC1}"/>
                    </a:ext>
                  </a:extLst>
                </p14:cNvPr>
                <p14:cNvContentPartPr/>
                <p14:nvPr/>
              </p14:nvContentPartPr>
              <p14:xfrm>
                <a:off x="1100123" y="2779816"/>
                <a:ext cx="130320" cy="162360"/>
              </p14:xfrm>
            </p:contentPart>
          </mc:Choice>
          <mc:Fallback xmlns="">
            <p:pic>
              <p:nvPicPr>
                <p:cNvPr id="174" name="Ink 173">
                  <a:extLst>
                    <a:ext uri="{FF2B5EF4-FFF2-40B4-BE49-F238E27FC236}">
                      <a16:creationId xmlns:a16="http://schemas.microsoft.com/office/drawing/2014/main" id="{E989BA27-17B3-0FFF-CB72-C27163BE0FC1}"/>
                    </a:ext>
                  </a:extLst>
                </p:cNvPr>
                <p:cNvPicPr/>
                <p:nvPr/>
              </p:nvPicPr>
              <p:blipFill>
                <a:blip r:embed="rId142"/>
                <a:stretch>
                  <a:fillRect/>
                </a:stretch>
              </p:blipFill>
              <p:spPr>
                <a:xfrm>
                  <a:off x="1082123" y="2761816"/>
                  <a:ext cx="1659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76" name="Ink 175">
                  <a:extLst>
                    <a:ext uri="{FF2B5EF4-FFF2-40B4-BE49-F238E27FC236}">
                      <a16:creationId xmlns:a16="http://schemas.microsoft.com/office/drawing/2014/main" id="{1416948F-DC3B-A52F-2BDE-ACC15327B1BD}"/>
                    </a:ext>
                  </a:extLst>
                </p14:cNvPr>
                <p14:cNvContentPartPr/>
                <p14:nvPr/>
              </p14:nvContentPartPr>
              <p14:xfrm>
                <a:off x="1635443" y="2339176"/>
                <a:ext cx="142920" cy="209520"/>
              </p14:xfrm>
            </p:contentPart>
          </mc:Choice>
          <mc:Fallback xmlns="">
            <p:pic>
              <p:nvPicPr>
                <p:cNvPr id="176" name="Ink 175">
                  <a:extLst>
                    <a:ext uri="{FF2B5EF4-FFF2-40B4-BE49-F238E27FC236}">
                      <a16:creationId xmlns:a16="http://schemas.microsoft.com/office/drawing/2014/main" id="{1416948F-DC3B-A52F-2BDE-ACC15327B1BD}"/>
                    </a:ext>
                  </a:extLst>
                </p:cNvPr>
                <p:cNvPicPr/>
                <p:nvPr/>
              </p:nvPicPr>
              <p:blipFill>
                <a:blip r:embed="rId144"/>
                <a:stretch>
                  <a:fillRect/>
                </a:stretch>
              </p:blipFill>
              <p:spPr>
                <a:xfrm>
                  <a:off x="1617803" y="2321536"/>
                  <a:ext cx="1785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77" name="Ink 176">
                  <a:extLst>
                    <a:ext uri="{FF2B5EF4-FFF2-40B4-BE49-F238E27FC236}">
                      <a16:creationId xmlns:a16="http://schemas.microsoft.com/office/drawing/2014/main" id="{9BCB7438-C0A0-0D72-D831-DF674BC7012D}"/>
                    </a:ext>
                  </a:extLst>
                </p14:cNvPr>
                <p14:cNvContentPartPr/>
                <p14:nvPr/>
              </p14:nvContentPartPr>
              <p14:xfrm>
                <a:off x="1792403" y="2344216"/>
                <a:ext cx="147960" cy="155160"/>
              </p14:xfrm>
            </p:contentPart>
          </mc:Choice>
          <mc:Fallback xmlns="">
            <p:pic>
              <p:nvPicPr>
                <p:cNvPr id="177" name="Ink 176">
                  <a:extLst>
                    <a:ext uri="{FF2B5EF4-FFF2-40B4-BE49-F238E27FC236}">
                      <a16:creationId xmlns:a16="http://schemas.microsoft.com/office/drawing/2014/main" id="{9BCB7438-C0A0-0D72-D831-DF674BC7012D}"/>
                    </a:ext>
                  </a:extLst>
                </p:cNvPr>
                <p:cNvPicPr/>
                <p:nvPr/>
              </p:nvPicPr>
              <p:blipFill>
                <a:blip r:embed="rId146"/>
                <a:stretch>
                  <a:fillRect/>
                </a:stretch>
              </p:blipFill>
              <p:spPr>
                <a:xfrm>
                  <a:off x="1774763" y="2326576"/>
                  <a:ext cx="18360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79" name="Ink 178">
                  <a:extLst>
                    <a:ext uri="{FF2B5EF4-FFF2-40B4-BE49-F238E27FC236}">
                      <a16:creationId xmlns:a16="http://schemas.microsoft.com/office/drawing/2014/main" id="{EE745BBF-1457-320B-0C4D-D8F1C0EEB9FB}"/>
                    </a:ext>
                  </a:extLst>
                </p14:cNvPr>
                <p14:cNvContentPartPr/>
                <p14:nvPr/>
              </p14:nvContentPartPr>
              <p14:xfrm>
                <a:off x="1603763" y="2843896"/>
                <a:ext cx="109440" cy="181080"/>
              </p14:xfrm>
            </p:contentPart>
          </mc:Choice>
          <mc:Fallback xmlns="">
            <p:pic>
              <p:nvPicPr>
                <p:cNvPr id="179" name="Ink 178">
                  <a:extLst>
                    <a:ext uri="{FF2B5EF4-FFF2-40B4-BE49-F238E27FC236}">
                      <a16:creationId xmlns:a16="http://schemas.microsoft.com/office/drawing/2014/main" id="{EE745BBF-1457-320B-0C4D-D8F1C0EEB9FB}"/>
                    </a:ext>
                  </a:extLst>
                </p:cNvPr>
                <p:cNvPicPr/>
                <p:nvPr/>
              </p:nvPicPr>
              <p:blipFill>
                <a:blip r:embed="rId148"/>
                <a:stretch>
                  <a:fillRect/>
                </a:stretch>
              </p:blipFill>
              <p:spPr>
                <a:xfrm>
                  <a:off x="1585763" y="2826256"/>
                  <a:ext cx="14508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80" name="Ink 179">
                  <a:extLst>
                    <a:ext uri="{FF2B5EF4-FFF2-40B4-BE49-F238E27FC236}">
                      <a16:creationId xmlns:a16="http://schemas.microsoft.com/office/drawing/2014/main" id="{28DD4787-5959-2A06-C9BF-DCBB14C3A6E7}"/>
                    </a:ext>
                  </a:extLst>
                </p14:cNvPr>
                <p14:cNvContentPartPr/>
                <p14:nvPr/>
              </p14:nvContentPartPr>
              <p14:xfrm>
                <a:off x="1707083" y="2869456"/>
                <a:ext cx="117720" cy="129240"/>
              </p14:xfrm>
            </p:contentPart>
          </mc:Choice>
          <mc:Fallback xmlns="">
            <p:pic>
              <p:nvPicPr>
                <p:cNvPr id="180" name="Ink 179">
                  <a:extLst>
                    <a:ext uri="{FF2B5EF4-FFF2-40B4-BE49-F238E27FC236}">
                      <a16:creationId xmlns:a16="http://schemas.microsoft.com/office/drawing/2014/main" id="{28DD4787-5959-2A06-C9BF-DCBB14C3A6E7}"/>
                    </a:ext>
                  </a:extLst>
                </p:cNvPr>
                <p:cNvPicPr/>
                <p:nvPr/>
              </p:nvPicPr>
              <p:blipFill>
                <a:blip r:embed="rId150"/>
                <a:stretch>
                  <a:fillRect/>
                </a:stretch>
              </p:blipFill>
              <p:spPr>
                <a:xfrm>
                  <a:off x="1689443" y="2851816"/>
                  <a:ext cx="153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81" name="Ink 180">
                  <a:extLst>
                    <a:ext uri="{FF2B5EF4-FFF2-40B4-BE49-F238E27FC236}">
                      <a16:creationId xmlns:a16="http://schemas.microsoft.com/office/drawing/2014/main" id="{56F844C4-1D5E-C978-40EE-CA680C3677A7}"/>
                    </a:ext>
                  </a:extLst>
                </p14:cNvPr>
                <p14:cNvContentPartPr/>
                <p14:nvPr/>
              </p14:nvContentPartPr>
              <p14:xfrm>
                <a:off x="1859003" y="2740936"/>
                <a:ext cx="140760" cy="110880"/>
              </p14:xfrm>
            </p:contentPart>
          </mc:Choice>
          <mc:Fallback xmlns="">
            <p:pic>
              <p:nvPicPr>
                <p:cNvPr id="181" name="Ink 180">
                  <a:extLst>
                    <a:ext uri="{FF2B5EF4-FFF2-40B4-BE49-F238E27FC236}">
                      <a16:creationId xmlns:a16="http://schemas.microsoft.com/office/drawing/2014/main" id="{56F844C4-1D5E-C978-40EE-CA680C3677A7}"/>
                    </a:ext>
                  </a:extLst>
                </p:cNvPr>
                <p:cNvPicPr/>
                <p:nvPr/>
              </p:nvPicPr>
              <p:blipFill>
                <a:blip r:embed="rId152"/>
                <a:stretch>
                  <a:fillRect/>
                </a:stretch>
              </p:blipFill>
              <p:spPr>
                <a:xfrm>
                  <a:off x="1841363" y="2722936"/>
                  <a:ext cx="176400" cy="146520"/>
                </a:xfrm>
                <a:prstGeom prst="rect">
                  <a:avLst/>
                </a:prstGeom>
              </p:spPr>
            </p:pic>
          </mc:Fallback>
        </mc:AlternateContent>
      </p:grpSp>
    </p:spTree>
    <p:extLst>
      <p:ext uri="{BB962C8B-B14F-4D97-AF65-F5344CB8AC3E}">
        <p14:creationId xmlns:p14="http://schemas.microsoft.com/office/powerpoint/2010/main" val="1767447600"/>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87" name="TextBox 86">
            <a:extLst>
              <a:ext uri="{FF2B5EF4-FFF2-40B4-BE49-F238E27FC236}">
                <a16:creationId xmlns:a16="http://schemas.microsoft.com/office/drawing/2014/main" id="{31CBEF47-3C95-55D9-AC84-870000F3F092}"/>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89" name="TextBox 88">
                <a:extLst>
                  <a:ext uri="{FF2B5EF4-FFF2-40B4-BE49-F238E27FC236}">
                    <a16:creationId xmlns:a16="http://schemas.microsoft.com/office/drawing/2014/main" id="{040822AF-361C-8E49-B528-12C689751ADB}"/>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89" name="TextBox 88">
                <a:extLst>
                  <a:ext uri="{FF2B5EF4-FFF2-40B4-BE49-F238E27FC236}">
                    <a16:creationId xmlns:a16="http://schemas.microsoft.com/office/drawing/2014/main" id="{040822AF-361C-8E49-B528-12C689751ADB}"/>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2"/>
                <a:stretch>
                  <a:fillRect/>
                </a:stretch>
              </a:blipFill>
            </p:spPr>
            <p:txBody>
              <a:bodyPr/>
              <a:lstStyle/>
              <a:p>
                <a:r>
                  <a:rPr lang="en-GB">
                    <a:noFill/>
                  </a:rPr>
                  <a:t> </a:t>
                </a:r>
              </a:p>
            </p:txBody>
          </p:sp>
        </mc:Fallback>
      </mc:AlternateContent>
      <p:grpSp>
        <p:nvGrpSpPr>
          <p:cNvPr id="90" name="Group 89">
            <a:extLst>
              <a:ext uri="{FF2B5EF4-FFF2-40B4-BE49-F238E27FC236}">
                <a16:creationId xmlns:a16="http://schemas.microsoft.com/office/drawing/2014/main" id="{04CAF77E-0121-40CC-2359-F7CE74DD2601}"/>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3">
              <p14:nvContentPartPr>
                <p14:cNvPr id="91" name="Ink 90">
                  <a:extLst>
                    <a:ext uri="{FF2B5EF4-FFF2-40B4-BE49-F238E27FC236}">
                      <a16:creationId xmlns:a16="http://schemas.microsoft.com/office/drawing/2014/main" id="{E923C29E-0E75-28F1-44E9-FD0709D22E41}"/>
                    </a:ext>
                  </a:extLst>
                </p14:cNvPr>
                <p14:cNvContentPartPr/>
                <p14:nvPr/>
              </p14:nvContentPartPr>
              <p14:xfrm>
                <a:off x="3707963" y="781456"/>
                <a:ext cx="156600" cy="138240"/>
              </p14:xfrm>
            </p:contentPart>
          </mc:Choice>
          <mc:Fallback xmlns="">
            <p:pic>
              <p:nvPicPr>
                <p:cNvPr id="91" name="Ink 90">
                  <a:extLst>
                    <a:ext uri="{FF2B5EF4-FFF2-40B4-BE49-F238E27FC236}">
                      <a16:creationId xmlns:a16="http://schemas.microsoft.com/office/drawing/2014/main" id="{E923C29E-0E75-28F1-44E9-FD0709D22E41}"/>
                    </a:ext>
                  </a:extLst>
                </p:cNvPr>
                <p:cNvPicPr/>
                <p:nvPr/>
              </p:nvPicPr>
              <p:blipFill>
                <a:blip r:embed="rId4"/>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2" name="Ink 91">
                  <a:extLst>
                    <a:ext uri="{FF2B5EF4-FFF2-40B4-BE49-F238E27FC236}">
                      <a16:creationId xmlns:a16="http://schemas.microsoft.com/office/drawing/2014/main" id="{B7B78DDC-C12B-0BFB-134A-D4AC45954505}"/>
                    </a:ext>
                  </a:extLst>
                </p14:cNvPr>
                <p14:cNvContentPartPr/>
                <p14:nvPr/>
              </p14:nvContentPartPr>
              <p14:xfrm>
                <a:off x="3815963" y="822856"/>
                <a:ext cx="29880" cy="178200"/>
              </p14:xfrm>
            </p:contentPart>
          </mc:Choice>
          <mc:Fallback xmlns="">
            <p:pic>
              <p:nvPicPr>
                <p:cNvPr id="92" name="Ink 91">
                  <a:extLst>
                    <a:ext uri="{FF2B5EF4-FFF2-40B4-BE49-F238E27FC236}">
                      <a16:creationId xmlns:a16="http://schemas.microsoft.com/office/drawing/2014/main" id="{B7B78DDC-C12B-0BFB-134A-D4AC45954505}"/>
                    </a:ext>
                  </a:extLst>
                </p:cNvPr>
                <p:cNvPicPr/>
                <p:nvPr/>
              </p:nvPicPr>
              <p:blipFill>
                <a:blip r:embed="rId6"/>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3" name="Ink 92">
                  <a:extLst>
                    <a:ext uri="{FF2B5EF4-FFF2-40B4-BE49-F238E27FC236}">
                      <a16:creationId xmlns:a16="http://schemas.microsoft.com/office/drawing/2014/main" id="{038A8CA1-2A06-D593-EF0D-B42A0E2F40D8}"/>
                    </a:ext>
                  </a:extLst>
                </p14:cNvPr>
                <p14:cNvContentPartPr/>
                <p14:nvPr/>
              </p14:nvContentPartPr>
              <p14:xfrm>
                <a:off x="3947003" y="798016"/>
                <a:ext cx="140400" cy="169200"/>
              </p14:xfrm>
            </p:contentPart>
          </mc:Choice>
          <mc:Fallback xmlns="">
            <p:pic>
              <p:nvPicPr>
                <p:cNvPr id="93" name="Ink 92">
                  <a:extLst>
                    <a:ext uri="{FF2B5EF4-FFF2-40B4-BE49-F238E27FC236}">
                      <a16:creationId xmlns:a16="http://schemas.microsoft.com/office/drawing/2014/main" id="{038A8CA1-2A06-D593-EF0D-B42A0E2F40D8}"/>
                    </a:ext>
                  </a:extLst>
                </p:cNvPr>
                <p:cNvPicPr/>
                <p:nvPr/>
              </p:nvPicPr>
              <p:blipFill>
                <a:blip r:embed="rId8"/>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94" name="Ink 93">
                  <a:extLst>
                    <a:ext uri="{FF2B5EF4-FFF2-40B4-BE49-F238E27FC236}">
                      <a16:creationId xmlns:a16="http://schemas.microsoft.com/office/drawing/2014/main" id="{C88B0E1F-4A29-E016-97CE-31348E77E25F}"/>
                    </a:ext>
                  </a:extLst>
                </p14:cNvPr>
                <p14:cNvContentPartPr/>
                <p14:nvPr/>
              </p14:nvContentPartPr>
              <p14:xfrm>
                <a:off x="3614363" y="1078456"/>
                <a:ext cx="594000" cy="52920"/>
              </p14:xfrm>
            </p:contentPart>
          </mc:Choice>
          <mc:Fallback xmlns="">
            <p:pic>
              <p:nvPicPr>
                <p:cNvPr id="94" name="Ink 93">
                  <a:extLst>
                    <a:ext uri="{FF2B5EF4-FFF2-40B4-BE49-F238E27FC236}">
                      <a16:creationId xmlns:a16="http://schemas.microsoft.com/office/drawing/2014/main" id="{C88B0E1F-4A29-E016-97CE-31348E77E25F}"/>
                    </a:ext>
                  </a:extLst>
                </p:cNvPr>
                <p:cNvPicPr/>
                <p:nvPr/>
              </p:nvPicPr>
              <p:blipFill>
                <a:blip r:embed="rId10"/>
                <a:stretch>
                  <a:fillRect/>
                </a:stretch>
              </p:blipFill>
              <p:spPr>
                <a:xfrm>
                  <a:off x="3596723" y="1060816"/>
                  <a:ext cx="629640" cy="88560"/>
                </a:xfrm>
                <a:prstGeom prst="rect">
                  <a:avLst/>
                </a:prstGeom>
              </p:spPr>
            </p:pic>
          </mc:Fallback>
        </mc:AlternateContent>
      </p:grpSp>
      <p:grpSp>
        <p:nvGrpSpPr>
          <p:cNvPr id="95" name="Group 94">
            <a:extLst>
              <a:ext uri="{FF2B5EF4-FFF2-40B4-BE49-F238E27FC236}">
                <a16:creationId xmlns:a16="http://schemas.microsoft.com/office/drawing/2014/main" id="{0F8CEF1E-5E68-B19E-CE20-6D8156889C6E}"/>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1">
              <p14:nvContentPartPr>
                <p14:cNvPr id="96" name="Ink 95">
                  <a:extLst>
                    <a:ext uri="{FF2B5EF4-FFF2-40B4-BE49-F238E27FC236}">
                      <a16:creationId xmlns:a16="http://schemas.microsoft.com/office/drawing/2014/main" id="{2B3BD7D3-3D7E-DE3E-CE51-976CA8A6969A}"/>
                    </a:ext>
                  </a:extLst>
                </p14:cNvPr>
                <p14:cNvContentPartPr/>
                <p14:nvPr/>
              </p14:nvContentPartPr>
              <p14:xfrm>
                <a:off x="3485843" y="1253416"/>
                <a:ext cx="12960" cy="154440"/>
              </p14:xfrm>
            </p:contentPart>
          </mc:Choice>
          <mc:Fallback xmlns="">
            <p:pic>
              <p:nvPicPr>
                <p:cNvPr id="96" name="Ink 95">
                  <a:extLst>
                    <a:ext uri="{FF2B5EF4-FFF2-40B4-BE49-F238E27FC236}">
                      <a16:creationId xmlns:a16="http://schemas.microsoft.com/office/drawing/2014/main" id="{2B3BD7D3-3D7E-DE3E-CE51-976CA8A6969A}"/>
                    </a:ext>
                  </a:extLst>
                </p:cNvPr>
                <p:cNvPicPr/>
                <p:nvPr/>
              </p:nvPicPr>
              <p:blipFill>
                <a:blip r:embed="rId12"/>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7" name="Ink 96">
                  <a:extLst>
                    <a:ext uri="{FF2B5EF4-FFF2-40B4-BE49-F238E27FC236}">
                      <a16:creationId xmlns:a16="http://schemas.microsoft.com/office/drawing/2014/main" id="{301F9559-A3F7-7E3A-8241-E6C580714E0B}"/>
                    </a:ext>
                  </a:extLst>
                </p14:cNvPr>
                <p14:cNvContentPartPr/>
                <p14:nvPr/>
              </p14:nvContentPartPr>
              <p14:xfrm>
                <a:off x="3652523" y="1316776"/>
                <a:ext cx="133920" cy="95400"/>
              </p14:xfrm>
            </p:contentPart>
          </mc:Choice>
          <mc:Fallback xmlns="">
            <p:pic>
              <p:nvPicPr>
                <p:cNvPr id="97" name="Ink 96">
                  <a:extLst>
                    <a:ext uri="{FF2B5EF4-FFF2-40B4-BE49-F238E27FC236}">
                      <a16:creationId xmlns:a16="http://schemas.microsoft.com/office/drawing/2014/main" id="{301F9559-A3F7-7E3A-8241-E6C580714E0B}"/>
                    </a:ext>
                  </a:extLst>
                </p:cNvPr>
                <p:cNvPicPr/>
                <p:nvPr/>
              </p:nvPicPr>
              <p:blipFill>
                <a:blip r:embed="rId14"/>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98" name="Ink 97">
                  <a:extLst>
                    <a:ext uri="{FF2B5EF4-FFF2-40B4-BE49-F238E27FC236}">
                      <a16:creationId xmlns:a16="http://schemas.microsoft.com/office/drawing/2014/main" id="{B182DA31-162F-0E0E-34F0-E009A842BE58}"/>
                    </a:ext>
                  </a:extLst>
                </p14:cNvPr>
                <p14:cNvContentPartPr/>
                <p14:nvPr/>
              </p14:nvContentPartPr>
              <p14:xfrm>
                <a:off x="3685283" y="1290496"/>
                <a:ext cx="121680" cy="141120"/>
              </p14:xfrm>
            </p:contentPart>
          </mc:Choice>
          <mc:Fallback xmlns="">
            <p:pic>
              <p:nvPicPr>
                <p:cNvPr id="98" name="Ink 97">
                  <a:extLst>
                    <a:ext uri="{FF2B5EF4-FFF2-40B4-BE49-F238E27FC236}">
                      <a16:creationId xmlns:a16="http://schemas.microsoft.com/office/drawing/2014/main" id="{B182DA31-162F-0E0E-34F0-E009A842BE58}"/>
                    </a:ext>
                  </a:extLst>
                </p:cNvPr>
                <p:cNvPicPr/>
                <p:nvPr/>
              </p:nvPicPr>
              <p:blipFill>
                <a:blip r:embed="rId16"/>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99" name="Ink 98">
                  <a:extLst>
                    <a:ext uri="{FF2B5EF4-FFF2-40B4-BE49-F238E27FC236}">
                      <a16:creationId xmlns:a16="http://schemas.microsoft.com/office/drawing/2014/main" id="{45D2A2A3-8536-6D58-2A4D-E62D7EC253C9}"/>
                    </a:ext>
                  </a:extLst>
                </p14:cNvPr>
                <p14:cNvContentPartPr/>
                <p14:nvPr/>
              </p14:nvContentPartPr>
              <p14:xfrm>
                <a:off x="3883283" y="1263496"/>
                <a:ext cx="149400" cy="116280"/>
              </p14:xfrm>
            </p:contentPart>
          </mc:Choice>
          <mc:Fallback xmlns="">
            <p:pic>
              <p:nvPicPr>
                <p:cNvPr id="99" name="Ink 98">
                  <a:extLst>
                    <a:ext uri="{FF2B5EF4-FFF2-40B4-BE49-F238E27FC236}">
                      <a16:creationId xmlns:a16="http://schemas.microsoft.com/office/drawing/2014/main" id="{45D2A2A3-8536-6D58-2A4D-E62D7EC253C9}"/>
                    </a:ext>
                  </a:extLst>
                </p:cNvPr>
                <p:cNvPicPr/>
                <p:nvPr/>
              </p:nvPicPr>
              <p:blipFill>
                <a:blip r:embed="rId18"/>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00" name="Ink 99">
                  <a:extLst>
                    <a:ext uri="{FF2B5EF4-FFF2-40B4-BE49-F238E27FC236}">
                      <a16:creationId xmlns:a16="http://schemas.microsoft.com/office/drawing/2014/main" id="{A5F094D2-C2F0-6EE2-00C2-4CA220899AF0}"/>
                    </a:ext>
                  </a:extLst>
                </p14:cNvPr>
                <p14:cNvContentPartPr/>
                <p14:nvPr/>
              </p14:nvContentPartPr>
              <p14:xfrm>
                <a:off x="3998483" y="1282936"/>
                <a:ext cx="22320" cy="147240"/>
              </p14:xfrm>
            </p:contentPart>
          </mc:Choice>
          <mc:Fallback xmlns="">
            <p:pic>
              <p:nvPicPr>
                <p:cNvPr id="100" name="Ink 99">
                  <a:extLst>
                    <a:ext uri="{FF2B5EF4-FFF2-40B4-BE49-F238E27FC236}">
                      <a16:creationId xmlns:a16="http://schemas.microsoft.com/office/drawing/2014/main" id="{A5F094D2-C2F0-6EE2-00C2-4CA220899AF0}"/>
                    </a:ext>
                  </a:extLst>
                </p:cNvPr>
                <p:cNvPicPr/>
                <p:nvPr/>
              </p:nvPicPr>
              <p:blipFill>
                <a:blip r:embed="rId20"/>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01" name="Ink 100">
                  <a:extLst>
                    <a:ext uri="{FF2B5EF4-FFF2-40B4-BE49-F238E27FC236}">
                      <a16:creationId xmlns:a16="http://schemas.microsoft.com/office/drawing/2014/main" id="{D52F8CA7-92B4-1417-26C8-8CED2398D5B8}"/>
                    </a:ext>
                  </a:extLst>
                </p14:cNvPr>
                <p14:cNvContentPartPr/>
                <p14:nvPr/>
              </p14:nvContentPartPr>
              <p14:xfrm>
                <a:off x="4151123" y="1227856"/>
                <a:ext cx="142200" cy="161280"/>
              </p14:xfrm>
            </p:contentPart>
          </mc:Choice>
          <mc:Fallback xmlns="">
            <p:pic>
              <p:nvPicPr>
                <p:cNvPr id="101" name="Ink 100">
                  <a:extLst>
                    <a:ext uri="{FF2B5EF4-FFF2-40B4-BE49-F238E27FC236}">
                      <a16:creationId xmlns:a16="http://schemas.microsoft.com/office/drawing/2014/main" id="{D52F8CA7-92B4-1417-26C8-8CED2398D5B8}"/>
                    </a:ext>
                  </a:extLst>
                </p:cNvPr>
                <p:cNvPicPr/>
                <p:nvPr/>
              </p:nvPicPr>
              <p:blipFill>
                <a:blip r:embed="rId22"/>
                <a:stretch>
                  <a:fillRect/>
                </a:stretch>
              </p:blipFill>
              <p:spPr>
                <a:xfrm>
                  <a:off x="4133123" y="1209856"/>
                  <a:ext cx="177840" cy="196920"/>
                </a:xfrm>
                <a:prstGeom prst="rect">
                  <a:avLst/>
                </a:prstGeom>
              </p:spPr>
            </p:pic>
          </mc:Fallback>
        </mc:AlternateContent>
      </p:grpSp>
      <p:grpSp>
        <p:nvGrpSpPr>
          <p:cNvPr id="102" name="Group 101">
            <a:extLst>
              <a:ext uri="{FF2B5EF4-FFF2-40B4-BE49-F238E27FC236}">
                <a16:creationId xmlns:a16="http://schemas.microsoft.com/office/drawing/2014/main" id="{8AB0029A-FD93-AF2B-63DD-15E1CCB4C73A}"/>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3">
              <p14:nvContentPartPr>
                <p14:cNvPr id="103" name="Ink 102">
                  <a:extLst>
                    <a:ext uri="{FF2B5EF4-FFF2-40B4-BE49-F238E27FC236}">
                      <a16:creationId xmlns:a16="http://schemas.microsoft.com/office/drawing/2014/main" id="{A4E420ED-7F01-234F-0FE9-19EC6C19EAAD}"/>
                    </a:ext>
                  </a:extLst>
                </p14:cNvPr>
                <p14:cNvContentPartPr/>
                <p14:nvPr/>
              </p14:nvContentPartPr>
              <p14:xfrm>
                <a:off x="3426083" y="1591096"/>
                <a:ext cx="104040" cy="163440"/>
              </p14:xfrm>
            </p:contentPart>
          </mc:Choice>
          <mc:Fallback xmlns="">
            <p:pic>
              <p:nvPicPr>
                <p:cNvPr id="103" name="Ink 102">
                  <a:extLst>
                    <a:ext uri="{FF2B5EF4-FFF2-40B4-BE49-F238E27FC236}">
                      <a16:creationId xmlns:a16="http://schemas.microsoft.com/office/drawing/2014/main" id="{A4E420ED-7F01-234F-0FE9-19EC6C19EAAD}"/>
                    </a:ext>
                  </a:extLst>
                </p:cNvPr>
                <p:cNvPicPr/>
                <p:nvPr/>
              </p:nvPicPr>
              <p:blipFill>
                <a:blip r:embed="rId24"/>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04" name="Ink 103">
                  <a:extLst>
                    <a:ext uri="{FF2B5EF4-FFF2-40B4-BE49-F238E27FC236}">
                      <a16:creationId xmlns:a16="http://schemas.microsoft.com/office/drawing/2014/main" id="{ADF18D95-CD8D-46AF-5E49-413157471305}"/>
                    </a:ext>
                  </a:extLst>
                </p14:cNvPr>
                <p14:cNvContentPartPr/>
                <p14:nvPr/>
              </p14:nvContentPartPr>
              <p14:xfrm>
                <a:off x="3672323" y="1669216"/>
                <a:ext cx="109800" cy="69840"/>
              </p14:xfrm>
            </p:contentPart>
          </mc:Choice>
          <mc:Fallback xmlns="">
            <p:pic>
              <p:nvPicPr>
                <p:cNvPr id="104" name="Ink 103">
                  <a:extLst>
                    <a:ext uri="{FF2B5EF4-FFF2-40B4-BE49-F238E27FC236}">
                      <a16:creationId xmlns:a16="http://schemas.microsoft.com/office/drawing/2014/main" id="{ADF18D95-CD8D-46AF-5E49-413157471305}"/>
                    </a:ext>
                  </a:extLst>
                </p:cNvPr>
                <p:cNvPicPr/>
                <p:nvPr/>
              </p:nvPicPr>
              <p:blipFill>
                <a:blip r:embed="rId26"/>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05" name="Ink 104">
                  <a:extLst>
                    <a:ext uri="{FF2B5EF4-FFF2-40B4-BE49-F238E27FC236}">
                      <a16:creationId xmlns:a16="http://schemas.microsoft.com/office/drawing/2014/main" id="{F8E01262-3D61-F1D6-AACF-0220929C4EAA}"/>
                    </a:ext>
                  </a:extLst>
                </p14:cNvPr>
                <p14:cNvContentPartPr/>
                <p14:nvPr/>
              </p14:nvContentPartPr>
              <p14:xfrm>
                <a:off x="3690323" y="1661656"/>
                <a:ext cx="123480" cy="122040"/>
              </p14:xfrm>
            </p:contentPart>
          </mc:Choice>
          <mc:Fallback xmlns="">
            <p:pic>
              <p:nvPicPr>
                <p:cNvPr id="105" name="Ink 104">
                  <a:extLst>
                    <a:ext uri="{FF2B5EF4-FFF2-40B4-BE49-F238E27FC236}">
                      <a16:creationId xmlns:a16="http://schemas.microsoft.com/office/drawing/2014/main" id="{F8E01262-3D61-F1D6-AACF-0220929C4EAA}"/>
                    </a:ext>
                  </a:extLst>
                </p:cNvPr>
                <p:cNvPicPr/>
                <p:nvPr/>
              </p:nvPicPr>
              <p:blipFill>
                <a:blip r:embed="rId28"/>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06" name="Ink 105">
                  <a:extLst>
                    <a:ext uri="{FF2B5EF4-FFF2-40B4-BE49-F238E27FC236}">
                      <a16:creationId xmlns:a16="http://schemas.microsoft.com/office/drawing/2014/main" id="{8FAD89FF-F69A-015B-3E83-22CD13A9CEA1}"/>
                    </a:ext>
                  </a:extLst>
                </p14:cNvPr>
                <p14:cNvContentPartPr/>
                <p14:nvPr/>
              </p14:nvContentPartPr>
              <p14:xfrm>
                <a:off x="3917483" y="1610176"/>
                <a:ext cx="144000" cy="169560"/>
              </p14:xfrm>
            </p:contentPart>
          </mc:Choice>
          <mc:Fallback xmlns="">
            <p:pic>
              <p:nvPicPr>
                <p:cNvPr id="106" name="Ink 105">
                  <a:extLst>
                    <a:ext uri="{FF2B5EF4-FFF2-40B4-BE49-F238E27FC236}">
                      <a16:creationId xmlns:a16="http://schemas.microsoft.com/office/drawing/2014/main" id="{8FAD89FF-F69A-015B-3E83-22CD13A9CEA1}"/>
                    </a:ext>
                  </a:extLst>
                </p:cNvPr>
                <p:cNvPicPr/>
                <p:nvPr/>
              </p:nvPicPr>
              <p:blipFill>
                <a:blip r:embed="rId30"/>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07" name="Ink 106">
                  <a:extLst>
                    <a:ext uri="{FF2B5EF4-FFF2-40B4-BE49-F238E27FC236}">
                      <a16:creationId xmlns:a16="http://schemas.microsoft.com/office/drawing/2014/main" id="{743B8BA9-D724-D238-257C-9E23F4DC76D2}"/>
                    </a:ext>
                  </a:extLst>
                </p14:cNvPr>
                <p14:cNvContentPartPr/>
                <p14:nvPr/>
              </p14:nvContentPartPr>
              <p14:xfrm>
                <a:off x="4169843" y="1619896"/>
                <a:ext cx="110520" cy="131040"/>
              </p14:xfrm>
            </p:contentPart>
          </mc:Choice>
          <mc:Fallback xmlns="">
            <p:pic>
              <p:nvPicPr>
                <p:cNvPr id="107" name="Ink 106">
                  <a:extLst>
                    <a:ext uri="{FF2B5EF4-FFF2-40B4-BE49-F238E27FC236}">
                      <a16:creationId xmlns:a16="http://schemas.microsoft.com/office/drawing/2014/main" id="{743B8BA9-D724-D238-257C-9E23F4DC76D2}"/>
                    </a:ext>
                  </a:extLst>
                </p:cNvPr>
                <p:cNvPicPr/>
                <p:nvPr/>
              </p:nvPicPr>
              <p:blipFill>
                <a:blip r:embed="rId32"/>
                <a:stretch>
                  <a:fillRect/>
                </a:stretch>
              </p:blipFill>
              <p:spPr>
                <a:xfrm>
                  <a:off x="4152203" y="1601896"/>
                  <a:ext cx="146160" cy="166680"/>
                </a:xfrm>
                <a:prstGeom prst="rect">
                  <a:avLst/>
                </a:prstGeom>
              </p:spPr>
            </p:pic>
          </mc:Fallback>
        </mc:AlternateContent>
      </p:grpSp>
      <p:grpSp>
        <p:nvGrpSpPr>
          <p:cNvPr id="108" name="Group 107">
            <a:extLst>
              <a:ext uri="{FF2B5EF4-FFF2-40B4-BE49-F238E27FC236}">
                <a16:creationId xmlns:a16="http://schemas.microsoft.com/office/drawing/2014/main" id="{64A5B7B1-55A9-E689-DF03-56E00FE6FB56}"/>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3">
              <p14:nvContentPartPr>
                <p14:cNvPr id="109" name="Ink 108">
                  <a:extLst>
                    <a:ext uri="{FF2B5EF4-FFF2-40B4-BE49-F238E27FC236}">
                      <a16:creationId xmlns:a16="http://schemas.microsoft.com/office/drawing/2014/main" id="{3353F44A-9F3C-E6A8-0F09-C3E99D64BF5A}"/>
                    </a:ext>
                  </a:extLst>
                </p14:cNvPr>
                <p14:cNvContentPartPr/>
                <p14:nvPr/>
              </p14:nvContentPartPr>
              <p14:xfrm>
                <a:off x="3430403" y="1996096"/>
                <a:ext cx="108720" cy="126360"/>
              </p14:xfrm>
            </p:contentPart>
          </mc:Choice>
          <mc:Fallback xmlns="">
            <p:pic>
              <p:nvPicPr>
                <p:cNvPr id="109" name="Ink 108">
                  <a:extLst>
                    <a:ext uri="{FF2B5EF4-FFF2-40B4-BE49-F238E27FC236}">
                      <a16:creationId xmlns:a16="http://schemas.microsoft.com/office/drawing/2014/main" id="{3353F44A-9F3C-E6A8-0F09-C3E99D64BF5A}"/>
                    </a:ext>
                  </a:extLst>
                </p:cNvPr>
                <p:cNvPicPr/>
                <p:nvPr/>
              </p:nvPicPr>
              <p:blipFill>
                <a:blip r:embed="rId34"/>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10" name="Ink 109">
                  <a:extLst>
                    <a:ext uri="{FF2B5EF4-FFF2-40B4-BE49-F238E27FC236}">
                      <a16:creationId xmlns:a16="http://schemas.microsoft.com/office/drawing/2014/main" id="{C1F22D6C-4339-4595-59E6-A2ED79FC1DBD}"/>
                    </a:ext>
                  </a:extLst>
                </p14:cNvPr>
                <p14:cNvContentPartPr/>
                <p14:nvPr/>
              </p14:nvContentPartPr>
              <p14:xfrm>
                <a:off x="3495563" y="2024896"/>
                <a:ext cx="27000" cy="167760"/>
              </p14:xfrm>
            </p:contentPart>
          </mc:Choice>
          <mc:Fallback xmlns="">
            <p:pic>
              <p:nvPicPr>
                <p:cNvPr id="110" name="Ink 109">
                  <a:extLst>
                    <a:ext uri="{FF2B5EF4-FFF2-40B4-BE49-F238E27FC236}">
                      <a16:creationId xmlns:a16="http://schemas.microsoft.com/office/drawing/2014/main" id="{C1F22D6C-4339-4595-59E6-A2ED79FC1DBD}"/>
                    </a:ext>
                  </a:extLst>
                </p:cNvPr>
                <p:cNvPicPr/>
                <p:nvPr/>
              </p:nvPicPr>
              <p:blipFill>
                <a:blip r:embed="rId36"/>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11" name="Ink 110">
                  <a:extLst>
                    <a:ext uri="{FF2B5EF4-FFF2-40B4-BE49-F238E27FC236}">
                      <a16:creationId xmlns:a16="http://schemas.microsoft.com/office/drawing/2014/main" id="{9D1B9B02-A7BE-8298-3E5E-31ECEB620E53}"/>
                    </a:ext>
                  </a:extLst>
                </p14:cNvPr>
                <p14:cNvContentPartPr/>
                <p14:nvPr/>
              </p14:nvContentPartPr>
              <p14:xfrm>
                <a:off x="3669443" y="2055856"/>
                <a:ext cx="83520" cy="104760"/>
              </p14:xfrm>
            </p:contentPart>
          </mc:Choice>
          <mc:Fallback xmlns="">
            <p:pic>
              <p:nvPicPr>
                <p:cNvPr id="111" name="Ink 110">
                  <a:extLst>
                    <a:ext uri="{FF2B5EF4-FFF2-40B4-BE49-F238E27FC236}">
                      <a16:creationId xmlns:a16="http://schemas.microsoft.com/office/drawing/2014/main" id="{9D1B9B02-A7BE-8298-3E5E-31ECEB620E53}"/>
                    </a:ext>
                  </a:extLst>
                </p:cNvPr>
                <p:cNvPicPr/>
                <p:nvPr/>
              </p:nvPicPr>
              <p:blipFill>
                <a:blip r:embed="rId38"/>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12" name="Ink 111">
                  <a:extLst>
                    <a:ext uri="{FF2B5EF4-FFF2-40B4-BE49-F238E27FC236}">
                      <a16:creationId xmlns:a16="http://schemas.microsoft.com/office/drawing/2014/main" id="{D18BB8C0-2EC7-3E7E-7460-120DE8058E6C}"/>
                    </a:ext>
                  </a:extLst>
                </p14:cNvPr>
                <p14:cNvContentPartPr/>
                <p14:nvPr/>
              </p14:nvContentPartPr>
              <p14:xfrm>
                <a:off x="3708683" y="2063056"/>
                <a:ext cx="114840" cy="112320"/>
              </p14:xfrm>
            </p:contentPart>
          </mc:Choice>
          <mc:Fallback xmlns="">
            <p:pic>
              <p:nvPicPr>
                <p:cNvPr id="112" name="Ink 111">
                  <a:extLst>
                    <a:ext uri="{FF2B5EF4-FFF2-40B4-BE49-F238E27FC236}">
                      <a16:creationId xmlns:a16="http://schemas.microsoft.com/office/drawing/2014/main" id="{D18BB8C0-2EC7-3E7E-7460-120DE8058E6C}"/>
                    </a:ext>
                  </a:extLst>
                </p:cNvPr>
                <p:cNvPicPr/>
                <p:nvPr/>
              </p:nvPicPr>
              <p:blipFill>
                <a:blip r:embed="rId40"/>
                <a:stretch>
                  <a:fillRect/>
                </a:stretch>
              </p:blipFill>
              <p:spPr>
                <a:xfrm>
                  <a:off x="3691043" y="2045416"/>
                  <a:ext cx="150480" cy="147960"/>
                </a:xfrm>
                <a:prstGeom prst="rect">
                  <a:avLst/>
                </a:prstGeom>
              </p:spPr>
            </p:pic>
          </mc:Fallback>
        </mc:AlternateContent>
      </p:grpSp>
      <p:grpSp>
        <p:nvGrpSpPr>
          <p:cNvPr id="113" name="Group 112">
            <a:extLst>
              <a:ext uri="{FF2B5EF4-FFF2-40B4-BE49-F238E27FC236}">
                <a16:creationId xmlns:a16="http://schemas.microsoft.com/office/drawing/2014/main" id="{E734A5BB-DC05-56BA-01E3-8088FC30AFC2}"/>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1">
              <p14:nvContentPartPr>
                <p14:cNvPr id="114" name="Ink 113">
                  <a:extLst>
                    <a:ext uri="{FF2B5EF4-FFF2-40B4-BE49-F238E27FC236}">
                      <a16:creationId xmlns:a16="http://schemas.microsoft.com/office/drawing/2014/main" id="{4F0298F8-6771-7E94-BF8E-470C9E19DFE7}"/>
                    </a:ext>
                  </a:extLst>
                </p14:cNvPr>
                <p14:cNvContentPartPr/>
                <p14:nvPr/>
              </p14:nvContentPartPr>
              <p14:xfrm>
                <a:off x="4000643" y="1996096"/>
                <a:ext cx="25200" cy="163440"/>
              </p14:xfrm>
            </p:contentPart>
          </mc:Choice>
          <mc:Fallback xmlns="">
            <p:pic>
              <p:nvPicPr>
                <p:cNvPr id="114" name="Ink 113">
                  <a:extLst>
                    <a:ext uri="{FF2B5EF4-FFF2-40B4-BE49-F238E27FC236}">
                      <a16:creationId xmlns:a16="http://schemas.microsoft.com/office/drawing/2014/main" id="{4F0298F8-6771-7E94-BF8E-470C9E19DFE7}"/>
                    </a:ext>
                  </a:extLst>
                </p:cNvPr>
                <p:cNvPicPr/>
                <p:nvPr/>
              </p:nvPicPr>
              <p:blipFill>
                <a:blip r:embed="rId42"/>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15" name="Ink 114">
                  <a:extLst>
                    <a:ext uri="{FF2B5EF4-FFF2-40B4-BE49-F238E27FC236}">
                      <a16:creationId xmlns:a16="http://schemas.microsoft.com/office/drawing/2014/main" id="{5AC2C9E2-F6B6-D892-919B-87BB434BF17D}"/>
                    </a:ext>
                  </a:extLst>
                </p14:cNvPr>
                <p14:cNvContentPartPr/>
                <p14:nvPr/>
              </p14:nvContentPartPr>
              <p14:xfrm>
                <a:off x="4127363" y="2002216"/>
                <a:ext cx="111240" cy="138960"/>
              </p14:xfrm>
            </p:contentPart>
          </mc:Choice>
          <mc:Fallback xmlns="">
            <p:pic>
              <p:nvPicPr>
                <p:cNvPr id="115" name="Ink 114">
                  <a:extLst>
                    <a:ext uri="{FF2B5EF4-FFF2-40B4-BE49-F238E27FC236}">
                      <a16:creationId xmlns:a16="http://schemas.microsoft.com/office/drawing/2014/main" id="{5AC2C9E2-F6B6-D892-919B-87BB434BF17D}"/>
                    </a:ext>
                  </a:extLst>
                </p:cNvPr>
                <p:cNvPicPr/>
                <p:nvPr/>
              </p:nvPicPr>
              <p:blipFill>
                <a:blip r:embed="rId44"/>
                <a:stretch>
                  <a:fillRect/>
                </a:stretch>
              </p:blipFill>
              <p:spPr>
                <a:xfrm>
                  <a:off x="4109363" y="1984576"/>
                  <a:ext cx="146880" cy="174600"/>
                </a:xfrm>
                <a:prstGeom prst="rect">
                  <a:avLst/>
                </a:prstGeom>
              </p:spPr>
            </p:pic>
          </mc:Fallback>
        </mc:AlternateContent>
      </p:grpSp>
      <p:grpSp>
        <p:nvGrpSpPr>
          <p:cNvPr id="116" name="Group 115">
            <a:extLst>
              <a:ext uri="{FF2B5EF4-FFF2-40B4-BE49-F238E27FC236}">
                <a16:creationId xmlns:a16="http://schemas.microsoft.com/office/drawing/2014/main" id="{15B9178A-F457-12CE-AAF5-533D22CF4090}"/>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5">
              <p14:nvContentPartPr>
                <p14:cNvPr id="117" name="Ink 116">
                  <a:extLst>
                    <a:ext uri="{FF2B5EF4-FFF2-40B4-BE49-F238E27FC236}">
                      <a16:creationId xmlns:a16="http://schemas.microsoft.com/office/drawing/2014/main" id="{C4732E0A-B387-9457-B456-8E89CE02BBDD}"/>
                    </a:ext>
                  </a:extLst>
                </p14:cNvPr>
                <p14:cNvContentPartPr/>
                <p14:nvPr/>
              </p14:nvContentPartPr>
              <p14:xfrm>
                <a:off x="3448763" y="2390296"/>
                <a:ext cx="93960" cy="166680"/>
              </p14:xfrm>
            </p:contentPart>
          </mc:Choice>
          <mc:Fallback xmlns="">
            <p:pic>
              <p:nvPicPr>
                <p:cNvPr id="117" name="Ink 116">
                  <a:extLst>
                    <a:ext uri="{FF2B5EF4-FFF2-40B4-BE49-F238E27FC236}">
                      <a16:creationId xmlns:a16="http://schemas.microsoft.com/office/drawing/2014/main" id="{C4732E0A-B387-9457-B456-8E89CE02BBDD}"/>
                    </a:ext>
                  </a:extLst>
                </p:cNvPr>
                <p:cNvPicPr/>
                <p:nvPr/>
              </p:nvPicPr>
              <p:blipFill>
                <a:blip r:embed="rId46"/>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18" name="Ink 117">
                  <a:extLst>
                    <a:ext uri="{FF2B5EF4-FFF2-40B4-BE49-F238E27FC236}">
                      <a16:creationId xmlns:a16="http://schemas.microsoft.com/office/drawing/2014/main" id="{4263F2D7-FB85-ABD4-5D10-36E396EC4D4A}"/>
                    </a:ext>
                  </a:extLst>
                </p14:cNvPr>
                <p14:cNvContentPartPr/>
                <p14:nvPr/>
              </p14:nvContentPartPr>
              <p14:xfrm>
                <a:off x="3476843" y="2372296"/>
                <a:ext cx="90360" cy="37080"/>
              </p14:xfrm>
            </p:contentPart>
          </mc:Choice>
          <mc:Fallback xmlns="">
            <p:pic>
              <p:nvPicPr>
                <p:cNvPr id="118" name="Ink 117">
                  <a:extLst>
                    <a:ext uri="{FF2B5EF4-FFF2-40B4-BE49-F238E27FC236}">
                      <a16:creationId xmlns:a16="http://schemas.microsoft.com/office/drawing/2014/main" id="{4263F2D7-FB85-ABD4-5D10-36E396EC4D4A}"/>
                    </a:ext>
                  </a:extLst>
                </p:cNvPr>
                <p:cNvPicPr/>
                <p:nvPr/>
              </p:nvPicPr>
              <p:blipFill>
                <a:blip r:embed="rId48"/>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19" name="Ink 118">
                  <a:extLst>
                    <a:ext uri="{FF2B5EF4-FFF2-40B4-BE49-F238E27FC236}">
                      <a16:creationId xmlns:a16="http://schemas.microsoft.com/office/drawing/2014/main" id="{5F669063-EADD-8FF7-1795-AA5C052B5236}"/>
                    </a:ext>
                  </a:extLst>
                </p14:cNvPr>
                <p14:cNvContentPartPr/>
                <p14:nvPr/>
              </p14:nvContentPartPr>
              <p14:xfrm>
                <a:off x="3726323" y="2452216"/>
                <a:ext cx="124560" cy="97560"/>
              </p14:xfrm>
            </p:contentPart>
          </mc:Choice>
          <mc:Fallback xmlns="">
            <p:pic>
              <p:nvPicPr>
                <p:cNvPr id="119" name="Ink 118">
                  <a:extLst>
                    <a:ext uri="{FF2B5EF4-FFF2-40B4-BE49-F238E27FC236}">
                      <a16:creationId xmlns:a16="http://schemas.microsoft.com/office/drawing/2014/main" id="{5F669063-EADD-8FF7-1795-AA5C052B5236}"/>
                    </a:ext>
                  </a:extLst>
                </p:cNvPr>
                <p:cNvPicPr/>
                <p:nvPr/>
              </p:nvPicPr>
              <p:blipFill>
                <a:blip r:embed="rId50"/>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20" name="Ink 119">
                  <a:extLst>
                    <a:ext uri="{FF2B5EF4-FFF2-40B4-BE49-F238E27FC236}">
                      <a16:creationId xmlns:a16="http://schemas.microsoft.com/office/drawing/2014/main" id="{71D3F629-AA02-3F02-F685-F26078537564}"/>
                    </a:ext>
                  </a:extLst>
                </p14:cNvPr>
                <p14:cNvContentPartPr/>
                <p14:nvPr/>
              </p14:nvContentPartPr>
              <p14:xfrm>
                <a:off x="3788963" y="2418016"/>
                <a:ext cx="115200" cy="153720"/>
              </p14:xfrm>
            </p:contentPart>
          </mc:Choice>
          <mc:Fallback xmlns="">
            <p:pic>
              <p:nvPicPr>
                <p:cNvPr id="120" name="Ink 119">
                  <a:extLst>
                    <a:ext uri="{FF2B5EF4-FFF2-40B4-BE49-F238E27FC236}">
                      <a16:creationId xmlns:a16="http://schemas.microsoft.com/office/drawing/2014/main" id="{71D3F629-AA02-3F02-F685-F26078537564}"/>
                    </a:ext>
                  </a:extLst>
                </p:cNvPr>
                <p:cNvPicPr/>
                <p:nvPr/>
              </p:nvPicPr>
              <p:blipFill>
                <a:blip r:embed="rId52"/>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1" name="Ink 120">
                  <a:extLst>
                    <a:ext uri="{FF2B5EF4-FFF2-40B4-BE49-F238E27FC236}">
                      <a16:creationId xmlns:a16="http://schemas.microsoft.com/office/drawing/2014/main" id="{99E9359E-9F9C-BFFF-8910-A2E27744BF25}"/>
                    </a:ext>
                  </a:extLst>
                </p14:cNvPr>
                <p14:cNvContentPartPr/>
                <p14:nvPr/>
              </p14:nvContentPartPr>
              <p14:xfrm>
                <a:off x="4047443" y="2357536"/>
                <a:ext cx="126000" cy="213480"/>
              </p14:xfrm>
            </p:contentPart>
          </mc:Choice>
          <mc:Fallback xmlns="">
            <p:pic>
              <p:nvPicPr>
                <p:cNvPr id="121" name="Ink 120">
                  <a:extLst>
                    <a:ext uri="{FF2B5EF4-FFF2-40B4-BE49-F238E27FC236}">
                      <a16:creationId xmlns:a16="http://schemas.microsoft.com/office/drawing/2014/main" id="{99E9359E-9F9C-BFFF-8910-A2E27744BF25}"/>
                    </a:ext>
                  </a:extLst>
                </p:cNvPr>
                <p:cNvPicPr/>
                <p:nvPr/>
              </p:nvPicPr>
              <p:blipFill>
                <a:blip r:embed="rId54"/>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122" name="Ink 121">
                <a:extLst>
                  <a:ext uri="{FF2B5EF4-FFF2-40B4-BE49-F238E27FC236}">
                    <a16:creationId xmlns:a16="http://schemas.microsoft.com/office/drawing/2014/main" id="{438D4C5D-92D9-7775-808C-021F70E13BD4}"/>
                  </a:ext>
                </a:extLst>
              </p14:cNvPr>
              <p14:cNvContentPartPr/>
              <p14:nvPr/>
            </p14:nvContentPartPr>
            <p14:xfrm>
              <a:off x="3227363" y="1878376"/>
              <a:ext cx="1200600" cy="466920"/>
            </p14:xfrm>
          </p:contentPart>
        </mc:Choice>
        <mc:Fallback xmlns="">
          <p:pic>
            <p:nvPicPr>
              <p:cNvPr id="122" name="Ink 121">
                <a:extLst>
                  <a:ext uri="{FF2B5EF4-FFF2-40B4-BE49-F238E27FC236}">
                    <a16:creationId xmlns:a16="http://schemas.microsoft.com/office/drawing/2014/main" id="{438D4C5D-92D9-7775-808C-021F70E13BD4}"/>
                  </a:ext>
                </a:extLst>
              </p:cNvPr>
              <p:cNvPicPr/>
              <p:nvPr/>
            </p:nvPicPr>
            <p:blipFill>
              <a:blip r:embed="rId56"/>
              <a:stretch>
                <a:fillRect/>
              </a:stretch>
            </p:blipFill>
            <p:spPr>
              <a:xfrm>
                <a:off x="3209363" y="1860736"/>
                <a:ext cx="1236240" cy="5025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3" name="Ink 122">
                <a:extLst>
                  <a:ext uri="{FF2B5EF4-FFF2-40B4-BE49-F238E27FC236}">
                    <a16:creationId xmlns:a16="http://schemas.microsoft.com/office/drawing/2014/main" id="{C2CD7A28-7A36-4AE8-BE3E-4147FEC879C4}"/>
                  </a:ext>
                </a:extLst>
              </p14:cNvPr>
              <p14:cNvContentPartPr/>
              <p14:nvPr/>
            </p14:nvContentPartPr>
            <p14:xfrm>
              <a:off x="913643" y="1393456"/>
              <a:ext cx="157680" cy="12960"/>
            </p14:xfrm>
          </p:contentPart>
        </mc:Choice>
        <mc:Fallback xmlns="">
          <p:pic>
            <p:nvPicPr>
              <p:cNvPr id="123" name="Ink 122">
                <a:extLst>
                  <a:ext uri="{FF2B5EF4-FFF2-40B4-BE49-F238E27FC236}">
                    <a16:creationId xmlns:a16="http://schemas.microsoft.com/office/drawing/2014/main" id="{C2CD7A28-7A36-4AE8-BE3E-4147FEC879C4}"/>
                  </a:ext>
                </a:extLst>
              </p:cNvPr>
              <p:cNvPicPr/>
              <p:nvPr/>
            </p:nvPicPr>
            <p:blipFill>
              <a:blip r:embed="rId58"/>
              <a:stretch>
                <a:fillRect/>
              </a:stretch>
            </p:blipFill>
            <p:spPr>
              <a:xfrm>
                <a:off x="895643" y="1375816"/>
                <a:ext cx="1933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24" name="Ink 123">
                <a:extLst>
                  <a:ext uri="{FF2B5EF4-FFF2-40B4-BE49-F238E27FC236}">
                    <a16:creationId xmlns:a16="http://schemas.microsoft.com/office/drawing/2014/main" id="{25ECFBA6-96C4-E3FE-50E8-D4033C04BA45}"/>
                  </a:ext>
                </a:extLst>
              </p14:cNvPr>
              <p14:cNvContentPartPr/>
              <p14:nvPr/>
            </p14:nvContentPartPr>
            <p14:xfrm>
              <a:off x="2064923" y="1329736"/>
              <a:ext cx="140040" cy="3600"/>
            </p14:xfrm>
          </p:contentPart>
        </mc:Choice>
        <mc:Fallback xmlns="">
          <p:pic>
            <p:nvPicPr>
              <p:cNvPr id="124" name="Ink 123">
                <a:extLst>
                  <a:ext uri="{FF2B5EF4-FFF2-40B4-BE49-F238E27FC236}">
                    <a16:creationId xmlns:a16="http://schemas.microsoft.com/office/drawing/2014/main" id="{25ECFBA6-96C4-E3FE-50E8-D4033C04BA45}"/>
                  </a:ext>
                </a:extLst>
              </p:cNvPr>
              <p:cNvPicPr/>
              <p:nvPr/>
            </p:nvPicPr>
            <p:blipFill>
              <a:blip r:embed="rId60"/>
              <a:stretch>
                <a:fillRect/>
              </a:stretch>
            </p:blipFill>
            <p:spPr>
              <a:xfrm>
                <a:off x="2046923" y="1311736"/>
                <a:ext cx="1756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5" name="Ink 124">
                <a:extLst>
                  <a:ext uri="{FF2B5EF4-FFF2-40B4-BE49-F238E27FC236}">
                    <a16:creationId xmlns:a16="http://schemas.microsoft.com/office/drawing/2014/main" id="{748A1B8D-D8DA-01BE-C0BA-E982224C94C1}"/>
                  </a:ext>
                </a:extLst>
              </p14:cNvPr>
              <p14:cNvContentPartPr/>
              <p14:nvPr/>
            </p14:nvContentPartPr>
            <p14:xfrm>
              <a:off x="2362283" y="1259896"/>
              <a:ext cx="154080" cy="210960"/>
            </p14:xfrm>
          </p:contentPart>
        </mc:Choice>
        <mc:Fallback xmlns="">
          <p:pic>
            <p:nvPicPr>
              <p:cNvPr id="125" name="Ink 124">
                <a:extLst>
                  <a:ext uri="{FF2B5EF4-FFF2-40B4-BE49-F238E27FC236}">
                    <a16:creationId xmlns:a16="http://schemas.microsoft.com/office/drawing/2014/main" id="{748A1B8D-D8DA-01BE-C0BA-E982224C94C1}"/>
                  </a:ext>
                </a:extLst>
              </p:cNvPr>
              <p:cNvPicPr/>
              <p:nvPr/>
            </p:nvPicPr>
            <p:blipFill>
              <a:blip r:embed="rId62"/>
              <a:stretch>
                <a:fillRect/>
              </a:stretch>
            </p:blipFill>
            <p:spPr>
              <a:xfrm>
                <a:off x="2344643" y="1241896"/>
                <a:ext cx="189720" cy="246600"/>
              </a:xfrm>
              <a:prstGeom prst="rect">
                <a:avLst/>
              </a:prstGeom>
            </p:spPr>
          </p:pic>
        </mc:Fallback>
      </mc:AlternateContent>
      <p:grpSp>
        <p:nvGrpSpPr>
          <p:cNvPr id="126" name="Group 125">
            <a:extLst>
              <a:ext uri="{FF2B5EF4-FFF2-40B4-BE49-F238E27FC236}">
                <a16:creationId xmlns:a16="http://schemas.microsoft.com/office/drawing/2014/main" id="{A734C5A5-35B4-6A37-E08A-4B551DE3B20C}"/>
              </a:ext>
            </a:extLst>
          </p:cNvPr>
          <p:cNvGrpSpPr/>
          <p:nvPr/>
        </p:nvGrpSpPr>
        <p:grpSpPr>
          <a:xfrm>
            <a:off x="402083" y="1748056"/>
            <a:ext cx="165240" cy="230400"/>
            <a:chOff x="402083" y="1748056"/>
            <a:chExt cx="165240" cy="230400"/>
          </a:xfrm>
        </p:grpSpPr>
        <mc:AlternateContent xmlns:mc="http://schemas.openxmlformats.org/markup-compatibility/2006" xmlns:p14="http://schemas.microsoft.com/office/powerpoint/2010/main">
          <mc:Choice Requires="p14">
            <p:contentPart p14:bwMode="auto" r:id="rId63">
              <p14:nvContentPartPr>
                <p14:cNvPr id="127" name="Ink 126">
                  <a:extLst>
                    <a:ext uri="{FF2B5EF4-FFF2-40B4-BE49-F238E27FC236}">
                      <a16:creationId xmlns:a16="http://schemas.microsoft.com/office/drawing/2014/main" id="{49C49891-452A-5DA0-BC1F-F2D89BFD69E2}"/>
                    </a:ext>
                  </a:extLst>
                </p14:cNvPr>
                <p14:cNvContentPartPr/>
                <p14:nvPr/>
              </p14:nvContentPartPr>
              <p14:xfrm>
                <a:off x="402083" y="1748056"/>
                <a:ext cx="165240" cy="149760"/>
              </p14:xfrm>
            </p:contentPart>
          </mc:Choice>
          <mc:Fallback xmlns="">
            <p:pic>
              <p:nvPicPr>
                <p:cNvPr id="127" name="Ink 126">
                  <a:extLst>
                    <a:ext uri="{FF2B5EF4-FFF2-40B4-BE49-F238E27FC236}">
                      <a16:creationId xmlns:a16="http://schemas.microsoft.com/office/drawing/2014/main" id="{49C49891-452A-5DA0-BC1F-F2D89BFD69E2}"/>
                    </a:ext>
                  </a:extLst>
                </p:cNvPr>
                <p:cNvPicPr/>
                <p:nvPr/>
              </p:nvPicPr>
              <p:blipFill>
                <a:blip r:embed="rId64"/>
                <a:stretch>
                  <a:fillRect/>
                </a:stretch>
              </p:blipFill>
              <p:spPr>
                <a:xfrm>
                  <a:off x="384443" y="1730416"/>
                  <a:ext cx="2008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1" name="Ink 130">
                  <a:extLst>
                    <a:ext uri="{FF2B5EF4-FFF2-40B4-BE49-F238E27FC236}">
                      <a16:creationId xmlns:a16="http://schemas.microsoft.com/office/drawing/2014/main" id="{45DC4788-F0FD-FE53-E6FB-F74651AFAAC3}"/>
                    </a:ext>
                  </a:extLst>
                </p14:cNvPr>
                <p14:cNvContentPartPr/>
                <p14:nvPr/>
              </p14:nvContentPartPr>
              <p14:xfrm>
                <a:off x="518003" y="1808896"/>
                <a:ext cx="30960" cy="169560"/>
              </p14:xfrm>
            </p:contentPart>
          </mc:Choice>
          <mc:Fallback xmlns="">
            <p:pic>
              <p:nvPicPr>
                <p:cNvPr id="131" name="Ink 130">
                  <a:extLst>
                    <a:ext uri="{FF2B5EF4-FFF2-40B4-BE49-F238E27FC236}">
                      <a16:creationId xmlns:a16="http://schemas.microsoft.com/office/drawing/2014/main" id="{45DC4788-F0FD-FE53-E6FB-F74651AFAAC3}"/>
                    </a:ext>
                  </a:extLst>
                </p:cNvPr>
                <p:cNvPicPr/>
                <p:nvPr/>
              </p:nvPicPr>
              <p:blipFill>
                <a:blip r:embed="rId66"/>
                <a:stretch>
                  <a:fillRect/>
                </a:stretch>
              </p:blipFill>
              <p:spPr>
                <a:xfrm>
                  <a:off x="500363" y="1790896"/>
                  <a:ext cx="66600" cy="205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3" name="Ink 132">
                <a:extLst>
                  <a:ext uri="{FF2B5EF4-FFF2-40B4-BE49-F238E27FC236}">
                    <a16:creationId xmlns:a16="http://schemas.microsoft.com/office/drawing/2014/main" id="{F6DFD39C-2E5A-C8F9-BE77-B1C68B24E0E6}"/>
                  </a:ext>
                </a:extLst>
              </p14:cNvPr>
              <p14:cNvContentPartPr/>
              <p14:nvPr/>
            </p14:nvContentPartPr>
            <p14:xfrm>
              <a:off x="1717163" y="1796296"/>
              <a:ext cx="123480" cy="12600"/>
            </p14:xfrm>
          </p:contentPart>
        </mc:Choice>
        <mc:Fallback xmlns="">
          <p:pic>
            <p:nvPicPr>
              <p:cNvPr id="133" name="Ink 132">
                <a:extLst>
                  <a:ext uri="{FF2B5EF4-FFF2-40B4-BE49-F238E27FC236}">
                    <a16:creationId xmlns:a16="http://schemas.microsoft.com/office/drawing/2014/main" id="{F6DFD39C-2E5A-C8F9-BE77-B1C68B24E0E6}"/>
                  </a:ext>
                </a:extLst>
              </p:cNvPr>
              <p:cNvPicPr/>
              <p:nvPr/>
            </p:nvPicPr>
            <p:blipFill>
              <a:blip r:embed="rId68"/>
              <a:stretch>
                <a:fillRect/>
              </a:stretch>
            </p:blipFill>
            <p:spPr>
              <a:xfrm>
                <a:off x="1699523" y="1778296"/>
                <a:ext cx="1591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4" name="Ink 133">
                <a:extLst>
                  <a:ext uri="{FF2B5EF4-FFF2-40B4-BE49-F238E27FC236}">
                    <a16:creationId xmlns:a16="http://schemas.microsoft.com/office/drawing/2014/main" id="{859826DE-FA78-2C3F-C25A-E7AC345A3061}"/>
                  </a:ext>
                </a:extLst>
              </p14:cNvPr>
              <p14:cNvContentPartPr/>
              <p14:nvPr/>
            </p14:nvContentPartPr>
            <p14:xfrm>
              <a:off x="1744523" y="1894216"/>
              <a:ext cx="106560" cy="9360"/>
            </p14:xfrm>
          </p:contentPart>
        </mc:Choice>
        <mc:Fallback xmlns="">
          <p:pic>
            <p:nvPicPr>
              <p:cNvPr id="134" name="Ink 133">
                <a:extLst>
                  <a:ext uri="{FF2B5EF4-FFF2-40B4-BE49-F238E27FC236}">
                    <a16:creationId xmlns:a16="http://schemas.microsoft.com/office/drawing/2014/main" id="{859826DE-FA78-2C3F-C25A-E7AC345A3061}"/>
                  </a:ext>
                </a:extLst>
              </p:cNvPr>
              <p:cNvPicPr/>
              <p:nvPr/>
            </p:nvPicPr>
            <p:blipFill>
              <a:blip r:embed="rId70"/>
              <a:stretch>
                <a:fillRect/>
              </a:stretch>
            </p:blipFill>
            <p:spPr>
              <a:xfrm>
                <a:off x="1726523" y="1876576"/>
                <a:ext cx="142200" cy="45000"/>
              </a:xfrm>
              <a:prstGeom prst="rect">
                <a:avLst/>
              </a:prstGeom>
            </p:spPr>
          </p:pic>
        </mc:Fallback>
      </mc:AlternateContent>
      <p:grpSp>
        <p:nvGrpSpPr>
          <p:cNvPr id="135" name="Group 134">
            <a:extLst>
              <a:ext uri="{FF2B5EF4-FFF2-40B4-BE49-F238E27FC236}">
                <a16:creationId xmlns:a16="http://schemas.microsoft.com/office/drawing/2014/main" id="{76B9664D-45EC-AA26-D512-CE7798FAF069}"/>
              </a:ext>
            </a:extLst>
          </p:cNvPr>
          <p:cNvGrpSpPr/>
          <p:nvPr/>
        </p:nvGrpSpPr>
        <p:grpSpPr>
          <a:xfrm>
            <a:off x="2036483" y="1738336"/>
            <a:ext cx="617400" cy="228960"/>
            <a:chOff x="2036483" y="1738336"/>
            <a:chExt cx="617400" cy="228960"/>
          </a:xfrm>
        </p:grpSpPr>
        <mc:AlternateContent xmlns:mc="http://schemas.openxmlformats.org/markup-compatibility/2006" xmlns:p14="http://schemas.microsoft.com/office/powerpoint/2010/main">
          <mc:Choice Requires="p14">
            <p:contentPart p14:bwMode="auto" r:id="rId71">
              <p14:nvContentPartPr>
                <p14:cNvPr id="136" name="Ink 135">
                  <a:extLst>
                    <a:ext uri="{FF2B5EF4-FFF2-40B4-BE49-F238E27FC236}">
                      <a16:creationId xmlns:a16="http://schemas.microsoft.com/office/drawing/2014/main" id="{B19B8823-523F-8A34-79CC-88DD6C084ABB}"/>
                    </a:ext>
                  </a:extLst>
                </p14:cNvPr>
                <p14:cNvContentPartPr/>
                <p14:nvPr/>
              </p14:nvContentPartPr>
              <p14:xfrm>
                <a:off x="2036483" y="1825456"/>
                <a:ext cx="156240" cy="12600"/>
              </p14:xfrm>
            </p:contentPart>
          </mc:Choice>
          <mc:Fallback xmlns="">
            <p:pic>
              <p:nvPicPr>
                <p:cNvPr id="136" name="Ink 135">
                  <a:extLst>
                    <a:ext uri="{FF2B5EF4-FFF2-40B4-BE49-F238E27FC236}">
                      <a16:creationId xmlns:a16="http://schemas.microsoft.com/office/drawing/2014/main" id="{B19B8823-523F-8A34-79CC-88DD6C084ABB}"/>
                    </a:ext>
                  </a:extLst>
                </p:cNvPr>
                <p:cNvPicPr/>
                <p:nvPr/>
              </p:nvPicPr>
              <p:blipFill>
                <a:blip r:embed="rId72"/>
                <a:stretch>
                  <a:fillRect/>
                </a:stretch>
              </p:blipFill>
              <p:spPr>
                <a:xfrm>
                  <a:off x="2018483" y="1807456"/>
                  <a:ext cx="191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37" name="Ink 136">
                  <a:extLst>
                    <a:ext uri="{FF2B5EF4-FFF2-40B4-BE49-F238E27FC236}">
                      <a16:creationId xmlns:a16="http://schemas.microsoft.com/office/drawing/2014/main" id="{ABB71B92-E312-FC63-A0F1-B9A4D930118B}"/>
                    </a:ext>
                  </a:extLst>
                </p14:cNvPr>
                <p14:cNvContentPartPr/>
                <p14:nvPr/>
              </p14:nvContentPartPr>
              <p14:xfrm>
                <a:off x="2277323" y="1738336"/>
                <a:ext cx="163440" cy="132120"/>
              </p14:xfrm>
            </p:contentPart>
          </mc:Choice>
          <mc:Fallback xmlns="">
            <p:pic>
              <p:nvPicPr>
                <p:cNvPr id="137" name="Ink 136">
                  <a:extLst>
                    <a:ext uri="{FF2B5EF4-FFF2-40B4-BE49-F238E27FC236}">
                      <a16:creationId xmlns:a16="http://schemas.microsoft.com/office/drawing/2014/main" id="{ABB71B92-E312-FC63-A0F1-B9A4D930118B}"/>
                    </a:ext>
                  </a:extLst>
                </p:cNvPr>
                <p:cNvPicPr/>
                <p:nvPr/>
              </p:nvPicPr>
              <p:blipFill>
                <a:blip r:embed="rId74"/>
                <a:stretch>
                  <a:fillRect/>
                </a:stretch>
              </p:blipFill>
              <p:spPr>
                <a:xfrm>
                  <a:off x="2259683" y="1720336"/>
                  <a:ext cx="1990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38" name="Ink 137">
                  <a:extLst>
                    <a:ext uri="{FF2B5EF4-FFF2-40B4-BE49-F238E27FC236}">
                      <a16:creationId xmlns:a16="http://schemas.microsoft.com/office/drawing/2014/main" id="{DEDD210A-2B5E-329E-D39D-144CB56D3CB7}"/>
                    </a:ext>
                  </a:extLst>
                </p14:cNvPr>
                <p14:cNvContentPartPr/>
                <p14:nvPr/>
              </p14:nvContentPartPr>
              <p14:xfrm>
                <a:off x="2357963" y="1791616"/>
                <a:ext cx="25560" cy="173880"/>
              </p14:xfrm>
            </p:contentPart>
          </mc:Choice>
          <mc:Fallback xmlns="">
            <p:pic>
              <p:nvPicPr>
                <p:cNvPr id="138" name="Ink 137">
                  <a:extLst>
                    <a:ext uri="{FF2B5EF4-FFF2-40B4-BE49-F238E27FC236}">
                      <a16:creationId xmlns:a16="http://schemas.microsoft.com/office/drawing/2014/main" id="{DEDD210A-2B5E-329E-D39D-144CB56D3CB7}"/>
                    </a:ext>
                  </a:extLst>
                </p:cNvPr>
                <p:cNvPicPr/>
                <p:nvPr/>
              </p:nvPicPr>
              <p:blipFill>
                <a:blip r:embed="rId76"/>
                <a:stretch>
                  <a:fillRect/>
                </a:stretch>
              </p:blipFill>
              <p:spPr>
                <a:xfrm>
                  <a:off x="2340323" y="1773976"/>
                  <a:ext cx="612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39" name="Ink 138">
                  <a:extLst>
                    <a:ext uri="{FF2B5EF4-FFF2-40B4-BE49-F238E27FC236}">
                      <a16:creationId xmlns:a16="http://schemas.microsoft.com/office/drawing/2014/main" id="{74B2BDA3-F09E-28C7-7BAD-76E98B8C75CB}"/>
                    </a:ext>
                  </a:extLst>
                </p14:cNvPr>
                <p14:cNvContentPartPr/>
                <p14:nvPr/>
              </p14:nvContentPartPr>
              <p14:xfrm>
                <a:off x="2510603" y="1793056"/>
                <a:ext cx="143280" cy="174240"/>
              </p14:xfrm>
            </p:contentPart>
          </mc:Choice>
          <mc:Fallback xmlns="">
            <p:pic>
              <p:nvPicPr>
                <p:cNvPr id="139" name="Ink 138">
                  <a:extLst>
                    <a:ext uri="{FF2B5EF4-FFF2-40B4-BE49-F238E27FC236}">
                      <a16:creationId xmlns:a16="http://schemas.microsoft.com/office/drawing/2014/main" id="{74B2BDA3-F09E-28C7-7BAD-76E98B8C75CB}"/>
                    </a:ext>
                  </a:extLst>
                </p:cNvPr>
                <p:cNvPicPr/>
                <p:nvPr/>
              </p:nvPicPr>
              <p:blipFill>
                <a:blip r:embed="rId78"/>
                <a:stretch>
                  <a:fillRect/>
                </a:stretch>
              </p:blipFill>
              <p:spPr>
                <a:xfrm>
                  <a:off x="2492603" y="1775416"/>
                  <a:ext cx="178920" cy="209880"/>
                </a:xfrm>
                <a:prstGeom prst="rect">
                  <a:avLst/>
                </a:prstGeom>
              </p:spPr>
            </p:pic>
          </mc:Fallback>
        </mc:AlternateContent>
      </p:grpSp>
      <p:grpSp>
        <p:nvGrpSpPr>
          <p:cNvPr id="140" name="Group 139">
            <a:extLst>
              <a:ext uri="{FF2B5EF4-FFF2-40B4-BE49-F238E27FC236}">
                <a16:creationId xmlns:a16="http://schemas.microsoft.com/office/drawing/2014/main" id="{09E96CBA-58DA-4076-3412-066677DF927E}"/>
              </a:ext>
            </a:extLst>
          </p:cNvPr>
          <p:cNvGrpSpPr/>
          <p:nvPr/>
        </p:nvGrpSpPr>
        <p:grpSpPr>
          <a:xfrm>
            <a:off x="352043" y="1182856"/>
            <a:ext cx="661680" cy="380520"/>
            <a:chOff x="352043" y="1182856"/>
            <a:chExt cx="661680" cy="380520"/>
          </a:xfrm>
        </p:grpSpPr>
        <mc:AlternateContent xmlns:mc="http://schemas.openxmlformats.org/markup-compatibility/2006" xmlns:p14="http://schemas.microsoft.com/office/powerpoint/2010/main">
          <mc:Choice Requires="p14">
            <p:contentPart p14:bwMode="auto" r:id="rId79">
              <p14:nvContentPartPr>
                <p14:cNvPr id="141" name="Ink 140">
                  <a:extLst>
                    <a:ext uri="{FF2B5EF4-FFF2-40B4-BE49-F238E27FC236}">
                      <a16:creationId xmlns:a16="http://schemas.microsoft.com/office/drawing/2014/main" id="{0B79E079-D2AD-1FD4-4227-23EA155FFF40}"/>
                    </a:ext>
                  </a:extLst>
                </p14:cNvPr>
                <p14:cNvContentPartPr/>
                <p14:nvPr/>
              </p14:nvContentPartPr>
              <p14:xfrm>
                <a:off x="352043" y="1311736"/>
                <a:ext cx="158760" cy="141840"/>
              </p14:xfrm>
            </p:contentPart>
          </mc:Choice>
          <mc:Fallback xmlns="">
            <p:pic>
              <p:nvPicPr>
                <p:cNvPr id="141" name="Ink 140">
                  <a:extLst>
                    <a:ext uri="{FF2B5EF4-FFF2-40B4-BE49-F238E27FC236}">
                      <a16:creationId xmlns:a16="http://schemas.microsoft.com/office/drawing/2014/main" id="{0B79E079-D2AD-1FD4-4227-23EA155FFF40}"/>
                    </a:ext>
                  </a:extLst>
                </p:cNvPr>
                <p:cNvPicPr/>
                <p:nvPr/>
              </p:nvPicPr>
              <p:blipFill>
                <a:blip r:embed="rId80"/>
                <a:stretch>
                  <a:fillRect/>
                </a:stretch>
              </p:blipFill>
              <p:spPr>
                <a:xfrm>
                  <a:off x="334403" y="1293736"/>
                  <a:ext cx="194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42" name="Ink 141">
                  <a:extLst>
                    <a:ext uri="{FF2B5EF4-FFF2-40B4-BE49-F238E27FC236}">
                      <a16:creationId xmlns:a16="http://schemas.microsoft.com/office/drawing/2014/main" id="{A00F1A22-A525-CC33-DFEE-1A94CA624C20}"/>
                    </a:ext>
                  </a:extLst>
                </p14:cNvPr>
                <p14:cNvContentPartPr/>
                <p14:nvPr/>
              </p14:nvContentPartPr>
              <p14:xfrm>
                <a:off x="451763" y="1335856"/>
                <a:ext cx="37800" cy="173880"/>
              </p14:xfrm>
            </p:contentPart>
          </mc:Choice>
          <mc:Fallback xmlns="">
            <p:pic>
              <p:nvPicPr>
                <p:cNvPr id="142" name="Ink 141">
                  <a:extLst>
                    <a:ext uri="{FF2B5EF4-FFF2-40B4-BE49-F238E27FC236}">
                      <a16:creationId xmlns:a16="http://schemas.microsoft.com/office/drawing/2014/main" id="{A00F1A22-A525-CC33-DFEE-1A94CA624C20}"/>
                    </a:ext>
                  </a:extLst>
                </p:cNvPr>
                <p:cNvPicPr/>
                <p:nvPr/>
              </p:nvPicPr>
              <p:blipFill>
                <a:blip r:embed="rId82"/>
                <a:stretch>
                  <a:fillRect/>
                </a:stretch>
              </p:blipFill>
              <p:spPr>
                <a:xfrm>
                  <a:off x="434123" y="1318216"/>
                  <a:ext cx="734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3" name="Ink 142">
                  <a:extLst>
                    <a:ext uri="{FF2B5EF4-FFF2-40B4-BE49-F238E27FC236}">
                      <a16:creationId xmlns:a16="http://schemas.microsoft.com/office/drawing/2014/main" id="{4209FA89-01A0-7280-ECE9-7AD5DE95D37F}"/>
                    </a:ext>
                  </a:extLst>
                </p14:cNvPr>
                <p14:cNvContentPartPr/>
                <p14:nvPr/>
              </p14:nvContentPartPr>
              <p14:xfrm>
                <a:off x="636803" y="1433056"/>
                <a:ext cx="99000" cy="17280"/>
              </p14:xfrm>
            </p:contentPart>
          </mc:Choice>
          <mc:Fallback xmlns="">
            <p:pic>
              <p:nvPicPr>
                <p:cNvPr id="143" name="Ink 142">
                  <a:extLst>
                    <a:ext uri="{FF2B5EF4-FFF2-40B4-BE49-F238E27FC236}">
                      <a16:creationId xmlns:a16="http://schemas.microsoft.com/office/drawing/2014/main" id="{4209FA89-01A0-7280-ECE9-7AD5DE95D37F}"/>
                    </a:ext>
                  </a:extLst>
                </p:cNvPr>
                <p:cNvPicPr/>
                <p:nvPr/>
              </p:nvPicPr>
              <p:blipFill>
                <a:blip r:embed="rId84"/>
                <a:stretch>
                  <a:fillRect/>
                </a:stretch>
              </p:blipFill>
              <p:spPr>
                <a:xfrm>
                  <a:off x="619163" y="1415416"/>
                  <a:ext cx="13464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44" name="Ink 143">
                  <a:extLst>
                    <a:ext uri="{FF2B5EF4-FFF2-40B4-BE49-F238E27FC236}">
                      <a16:creationId xmlns:a16="http://schemas.microsoft.com/office/drawing/2014/main" id="{1109AB06-75CE-0808-D15D-4DABACAF4459}"/>
                    </a:ext>
                  </a:extLst>
                </p14:cNvPr>
                <p14:cNvContentPartPr/>
                <p14:nvPr/>
              </p14:nvContentPartPr>
              <p14:xfrm>
                <a:off x="696563" y="1330456"/>
                <a:ext cx="21960" cy="172440"/>
              </p14:xfrm>
            </p:contentPart>
          </mc:Choice>
          <mc:Fallback xmlns="">
            <p:pic>
              <p:nvPicPr>
                <p:cNvPr id="144" name="Ink 143">
                  <a:extLst>
                    <a:ext uri="{FF2B5EF4-FFF2-40B4-BE49-F238E27FC236}">
                      <a16:creationId xmlns:a16="http://schemas.microsoft.com/office/drawing/2014/main" id="{1109AB06-75CE-0808-D15D-4DABACAF4459}"/>
                    </a:ext>
                  </a:extLst>
                </p:cNvPr>
                <p:cNvPicPr/>
                <p:nvPr/>
              </p:nvPicPr>
              <p:blipFill>
                <a:blip r:embed="rId86"/>
                <a:stretch>
                  <a:fillRect/>
                </a:stretch>
              </p:blipFill>
              <p:spPr>
                <a:xfrm>
                  <a:off x="678923" y="1312816"/>
                  <a:ext cx="576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5" name="Ink 144">
                  <a:extLst>
                    <a:ext uri="{FF2B5EF4-FFF2-40B4-BE49-F238E27FC236}">
                      <a16:creationId xmlns:a16="http://schemas.microsoft.com/office/drawing/2014/main" id="{DED9EEA9-5A7E-28C9-B870-8FD9D0772C0D}"/>
                    </a:ext>
                  </a:extLst>
                </p14:cNvPr>
                <p14:cNvContentPartPr/>
                <p14:nvPr/>
              </p14:nvContentPartPr>
              <p14:xfrm>
                <a:off x="848843" y="1182856"/>
                <a:ext cx="164880" cy="380520"/>
              </p14:xfrm>
            </p:contentPart>
          </mc:Choice>
          <mc:Fallback xmlns="">
            <p:pic>
              <p:nvPicPr>
                <p:cNvPr id="145" name="Ink 144">
                  <a:extLst>
                    <a:ext uri="{FF2B5EF4-FFF2-40B4-BE49-F238E27FC236}">
                      <a16:creationId xmlns:a16="http://schemas.microsoft.com/office/drawing/2014/main" id="{DED9EEA9-5A7E-28C9-B870-8FD9D0772C0D}"/>
                    </a:ext>
                  </a:extLst>
                </p:cNvPr>
                <p:cNvPicPr/>
                <p:nvPr/>
              </p:nvPicPr>
              <p:blipFill>
                <a:blip r:embed="rId88"/>
                <a:stretch>
                  <a:fillRect/>
                </a:stretch>
              </p:blipFill>
              <p:spPr>
                <a:xfrm>
                  <a:off x="831203" y="1165216"/>
                  <a:ext cx="200520" cy="416160"/>
                </a:xfrm>
                <a:prstGeom prst="rect">
                  <a:avLst/>
                </a:prstGeom>
              </p:spPr>
            </p:pic>
          </mc:Fallback>
        </mc:AlternateContent>
      </p:grpSp>
      <p:grpSp>
        <p:nvGrpSpPr>
          <p:cNvPr id="146" name="Group 145">
            <a:extLst>
              <a:ext uri="{FF2B5EF4-FFF2-40B4-BE49-F238E27FC236}">
                <a16:creationId xmlns:a16="http://schemas.microsoft.com/office/drawing/2014/main" id="{29EC0838-327A-75DB-F0C6-B24565D68A7E}"/>
              </a:ext>
            </a:extLst>
          </p:cNvPr>
          <p:cNvGrpSpPr/>
          <p:nvPr/>
        </p:nvGrpSpPr>
        <p:grpSpPr>
          <a:xfrm>
            <a:off x="1235483" y="1146136"/>
            <a:ext cx="596520" cy="395640"/>
            <a:chOff x="1235483" y="1146136"/>
            <a:chExt cx="596520" cy="395640"/>
          </a:xfrm>
        </p:grpSpPr>
        <mc:AlternateContent xmlns:mc="http://schemas.openxmlformats.org/markup-compatibility/2006" xmlns:p14="http://schemas.microsoft.com/office/powerpoint/2010/main">
          <mc:Choice Requires="p14">
            <p:contentPart p14:bwMode="auto" r:id="rId89">
              <p14:nvContentPartPr>
                <p14:cNvPr id="147" name="Ink 146">
                  <a:extLst>
                    <a:ext uri="{FF2B5EF4-FFF2-40B4-BE49-F238E27FC236}">
                      <a16:creationId xmlns:a16="http://schemas.microsoft.com/office/drawing/2014/main" id="{F71E412F-11E1-07C0-CFA5-FBB0467902CE}"/>
                    </a:ext>
                  </a:extLst>
                </p14:cNvPr>
                <p14:cNvContentPartPr/>
                <p14:nvPr/>
              </p14:nvContentPartPr>
              <p14:xfrm>
                <a:off x="1235483" y="1275736"/>
                <a:ext cx="16560" cy="196920"/>
              </p14:xfrm>
            </p:contentPart>
          </mc:Choice>
          <mc:Fallback xmlns="">
            <p:pic>
              <p:nvPicPr>
                <p:cNvPr id="147" name="Ink 146">
                  <a:extLst>
                    <a:ext uri="{FF2B5EF4-FFF2-40B4-BE49-F238E27FC236}">
                      <a16:creationId xmlns:a16="http://schemas.microsoft.com/office/drawing/2014/main" id="{F71E412F-11E1-07C0-CFA5-FBB0467902CE}"/>
                    </a:ext>
                  </a:extLst>
                </p:cNvPr>
                <p:cNvPicPr/>
                <p:nvPr/>
              </p:nvPicPr>
              <p:blipFill>
                <a:blip r:embed="rId90"/>
                <a:stretch>
                  <a:fillRect/>
                </a:stretch>
              </p:blipFill>
              <p:spPr>
                <a:xfrm>
                  <a:off x="1217483" y="1257736"/>
                  <a:ext cx="522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48" name="Ink 147">
                  <a:extLst>
                    <a:ext uri="{FF2B5EF4-FFF2-40B4-BE49-F238E27FC236}">
                      <a16:creationId xmlns:a16="http://schemas.microsoft.com/office/drawing/2014/main" id="{DC865D92-A0CC-2E56-5477-126AAB8363E7}"/>
                    </a:ext>
                  </a:extLst>
                </p14:cNvPr>
                <p14:cNvContentPartPr/>
                <p14:nvPr/>
              </p14:nvContentPartPr>
              <p14:xfrm>
                <a:off x="1330523" y="1296616"/>
                <a:ext cx="132840" cy="153360"/>
              </p14:xfrm>
            </p:contentPart>
          </mc:Choice>
          <mc:Fallback xmlns="">
            <p:pic>
              <p:nvPicPr>
                <p:cNvPr id="148" name="Ink 147">
                  <a:extLst>
                    <a:ext uri="{FF2B5EF4-FFF2-40B4-BE49-F238E27FC236}">
                      <a16:creationId xmlns:a16="http://schemas.microsoft.com/office/drawing/2014/main" id="{DC865D92-A0CC-2E56-5477-126AAB8363E7}"/>
                    </a:ext>
                  </a:extLst>
                </p:cNvPr>
                <p:cNvPicPr/>
                <p:nvPr/>
              </p:nvPicPr>
              <p:blipFill>
                <a:blip r:embed="rId92"/>
                <a:stretch>
                  <a:fillRect/>
                </a:stretch>
              </p:blipFill>
              <p:spPr>
                <a:xfrm>
                  <a:off x="1312523" y="1278976"/>
                  <a:ext cx="1684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49" name="Ink 148">
                  <a:extLst>
                    <a:ext uri="{FF2B5EF4-FFF2-40B4-BE49-F238E27FC236}">
                      <a16:creationId xmlns:a16="http://schemas.microsoft.com/office/drawing/2014/main" id="{EFB76406-ED6C-588F-6F98-31C9632B891B}"/>
                    </a:ext>
                  </a:extLst>
                </p14:cNvPr>
                <p14:cNvContentPartPr/>
                <p14:nvPr/>
              </p14:nvContentPartPr>
              <p14:xfrm>
                <a:off x="1703483" y="1338736"/>
                <a:ext cx="105840" cy="12600"/>
              </p14:xfrm>
            </p:contentPart>
          </mc:Choice>
          <mc:Fallback xmlns="">
            <p:pic>
              <p:nvPicPr>
                <p:cNvPr id="149" name="Ink 148">
                  <a:extLst>
                    <a:ext uri="{FF2B5EF4-FFF2-40B4-BE49-F238E27FC236}">
                      <a16:creationId xmlns:a16="http://schemas.microsoft.com/office/drawing/2014/main" id="{EFB76406-ED6C-588F-6F98-31C9632B891B}"/>
                    </a:ext>
                  </a:extLst>
                </p:cNvPr>
                <p:cNvPicPr/>
                <p:nvPr/>
              </p:nvPicPr>
              <p:blipFill>
                <a:blip r:embed="rId94"/>
                <a:stretch>
                  <a:fillRect/>
                </a:stretch>
              </p:blipFill>
              <p:spPr>
                <a:xfrm>
                  <a:off x="1685483" y="1320736"/>
                  <a:ext cx="141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50" name="Ink 149">
                  <a:extLst>
                    <a:ext uri="{FF2B5EF4-FFF2-40B4-BE49-F238E27FC236}">
                      <a16:creationId xmlns:a16="http://schemas.microsoft.com/office/drawing/2014/main" id="{181DF7D9-07C8-3D8E-76C2-C92257BAD126}"/>
                    </a:ext>
                  </a:extLst>
                </p14:cNvPr>
                <p14:cNvContentPartPr/>
                <p14:nvPr/>
              </p14:nvContentPartPr>
              <p14:xfrm>
                <a:off x="1727243" y="1421536"/>
                <a:ext cx="104760" cy="12960"/>
              </p14:xfrm>
            </p:contentPart>
          </mc:Choice>
          <mc:Fallback xmlns="">
            <p:pic>
              <p:nvPicPr>
                <p:cNvPr id="150" name="Ink 149">
                  <a:extLst>
                    <a:ext uri="{FF2B5EF4-FFF2-40B4-BE49-F238E27FC236}">
                      <a16:creationId xmlns:a16="http://schemas.microsoft.com/office/drawing/2014/main" id="{181DF7D9-07C8-3D8E-76C2-C92257BAD126}"/>
                    </a:ext>
                  </a:extLst>
                </p:cNvPr>
                <p:cNvPicPr/>
                <p:nvPr/>
              </p:nvPicPr>
              <p:blipFill>
                <a:blip r:embed="rId96"/>
                <a:stretch>
                  <a:fillRect/>
                </a:stretch>
              </p:blipFill>
              <p:spPr>
                <a:xfrm>
                  <a:off x="1709243" y="1403536"/>
                  <a:ext cx="1404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51" name="Ink 150">
                  <a:extLst>
                    <a:ext uri="{FF2B5EF4-FFF2-40B4-BE49-F238E27FC236}">
                      <a16:creationId xmlns:a16="http://schemas.microsoft.com/office/drawing/2014/main" id="{B155E45E-C450-E9C6-7C0D-9C4BCF070260}"/>
                    </a:ext>
                  </a:extLst>
                </p14:cNvPr>
                <p14:cNvContentPartPr/>
                <p14:nvPr/>
              </p14:nvContentPartPr>
              <p14:xfrm>
                <a:off x="1493603" y="1146136"/>
                <a:ext cx="114480" cy="395640"/>
              </p14:xfrm>
            </p:contentPart>
          </mc:Choice>
          <mc:Fallback xmlns="">
            <p:pic>
              <p:nvPicPr>
                <p:cNvPr id="151" name="Ink 150">
                  <a:extLst>
                    <a:ext uri="{FF2B5EF4-FFF2-40B4-BE49-F238E27FC236}">
                      <a16:creationId xmlns:a16="http://schemas.microsoft.com/office/drawing/2014/main" id="{B155E45E-C450-E9C6-7C0D-9C4BCF070260}"/>
                    </a:ext>
                  </a:extLst>
                </p:cNvPr>
                <p:cNvPicPr/>
                <p:nvPr/>
              </p:nvPicPr>
              <p:blipFill>
                <a:blip r:embed="rId98"/>
                <a:stretch>
                  <a:fillRect/>
                </a:stretch>
              </p:blipFill>
              <p:spPr>
                <a:xfrm>
                  <a:off x="1475963" y="1128136"/>
                  <a:ext cx="150120" cy="431280"/>
                </a:xfrm>
                <a:prstGeom prst="rect">
                  <a:avLst/>
                </a:prstGeom>
              </p:spPr>
            </p:pic>
          </mc:Fallback>
        </mc:AlternateContent>
      </p:grpSp>
      <p:grpSp>
        <p:nvGrpSpPr>
          <p:cNvPr id="152" name="Group 151">
            <a:extLst>
              <a:ext uri="{FF2B5EF4-FFF2-40B4-BE49-F238E27FC236}">
                <a16:creationId xmlns:a16="http://schemas.microsoft.com/office/drawing/2014/main" id="{C3134E94-9EAC-EBEE-F692-53EB23EA88FA}"/>
              </a:ext>
            </a:extLst>
          </p:cNvPr>
          <p:cNvGrpSpPr/>
          <p:nvPr/>
        </p:nvGrpSpPr>
        <p:grpSpPr>
          <a:xfrm>
            <a:off x="725363" y="1669216"/>
            <a:ext cx="872640" cy="367920"/>
            <a:chOff x="725363" y="1669216"/>
            <a:chExt cx="872640" cy="367920"/>
          </a:xfrm>
        </p:grpSpPr>
        <mc:AlternateContent xmlns:mc="http://schemas.openxmlformats.org/markup-compatibility/2006" xmlns:p14="http://schemas.microsoft.com/office/powerpoint/2010/main">
          <mc:Choice Requires="p14">
            <p:contentPart p14:bwMode="auto" r:id="rId99">
              <p14:nvContentPartPr>
                <p14:cNvPr id="153" name="Ink 152">
                  <a:extLst>
                    <a:ext uri="{FF2B5EF4-FFF2-40B4-BE49-F238E27FC236}">
                      <a16:creationId xmlns:a16="http://schemas.microsoft.com/office/drawing/2014/main" id="{0B9E7317-0419-816A-8C8D-05205FA1BBAA}"/>
                    </a:ext>
                  </a:extLst>
                </p14:cNvPr>
                <p14:cNvContentPartPr/>
                <p14:nvPr/>
              </p14:nvContentPartPr>
              <p14:xfrm>
                <a:off x="725363" y="1842736"/>
                <a:ext cx="147960" cy="102240"/>
              </p14:xfrm>
            </p:contentPart>
          </mc:Choice>
          <mc:Fallback xmlns="">
            <p:pic>
              <p:nvPicPr>
                <p:cNvPr id="153" name="Ink 152">
                  <a:extLst>
                    <a:ext uri="{FF2B5EF4-FFF2-40B4-BE49-F238E27FC236}">
                      <a16:creationId xmlns:a16="http://schemas.microsoft.com/office/drawing/2014/main" id="{0B9E7317-0419-816A-8C8D-05205FA1BBAA}"/>
                    </a:ext>
                  </a:extLst>
                </p:cNvPr>
                <p:cNvPicPr/>
                <p:nvPr/>
              </p:nvPicPr>
              <p:blipFill>
                <a:blip r:embed="rId100"/>
                <a:stretch>
                  <a:fillRect/>
                </a:stretch>
              </p:blipFill>
              <p:spPr>
                <a:xfrm>
                  <a:off x="707723" y="1824736"/>
                  <a:ext cx="18360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54" name="Ink 153">
                  <a:extLst>
                    <a:ext uri="{FF2B5EF4-FFF2-40B4-BE49-F238E27FC236}">
                      <a16:creationId xmlns:a16="http://schemas.microsoft.com/office/drawing/2014/main" id="{8B4E286C-3922-F7A9-AFD9-E1DE4A544565}"/>
                    </a:ext>
                  </a:extLst>
                </p14:cNvPr>
                <p14:cNvContentPartPr/>
                <p14:nvPr/>
              </p14:nvContentPartPr>
              <p14:xfrm>
                <a:off x="762803" y="1845256"/>
                <a:ext cx="137160" cy="134640"/>
              </p14:xfrm>
            </p:contentPart>
          </mc:Choice>
          <mc:Fallback xmlns="">
            <p:pic>
              <p:nvPicPr>
                <p:cNvPr id="154" name="Ink 153">
                  <a:extLst>
                    <a:ext uri="{FF2B5EF4-FFF2-40B4-BE49-F238E27FC236}">
                      <a16:creationId xmlns:a16="http://schemas.microsoft.com/office/drawing/2014/main" id="{8B4E286C-3922-F7A9-AFD9-E1DE4A544565}"/>
                    </a:ext>
                  </a:extLst>
                </p:cNvPr>
                <p:cNvPicPr/>
                <p:nvPr/>
              </p:nvPicPr>
              <p:blipFill>
                <a:blip r:embed="rId102"/>
                <a:stretch>
                  <a:fillRect/>
                </a:stretch>
              </p:blipFill>
              <p:spPr>
                <a:xfrm>
                  <a:off x="745163" y="1827616"/>
                  <a:ext cx="17280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55" name="Ink 154">
                  <a:extLst>
                    <a:ext uri="{FF2B5EF4-FFF2-40B4-BE49-F238E27FC236}">
                      <a16:creationId xmlns:a16="http://schemas.microsoft.com/office/drawing/2014/main" id="{C3132DB8-91A3-5E8A-4078-5EBB8E3E6E64}"/>
                    </a:ext>
                  </a:extLst>
                </p14:cNvPr>
                <p14:cNvContentPartPr/>
                <p14:nvPr/>
              </p14:nvContentPartPr>
              <p14:xfrm>
                <a:off x="1043603" y="1851736"/>
                <a:ext cx="100800" cy="16920"/>
              </p14:xfrm>
            </p:contentPart>
          </mc:Choice>
          <mc:Fallback xmlns="">
            <p:pic>
              <p:nvPicPr>
                <p:cNvPr id="155" name="Ink 154">
                  <a:extLst>
                    <a:ext uri="{FF2B5EF4-FFF2-40B4-BE49-F238E27FC236}">
                      <a16:creationId xmlns:a16="http://schemas.microsoft.com/office/drawing/2014/main" id="{C3132DB8-91A3-5E8A-4078-5EBB8E3E6E64}"/>
                    </a:ext>
                  </a:extLst>
                </p:cNvPr>
                <p:cNvPicPr/>
                <p:nvPr/>
              </p:nvPicPr>
              <p:blipFill>
                <a:blip r:embed="rId104"/>
                <a:stretch>
                  <a:fillRect/>
                </a:stretch>
              </p:blipFill>
              <p:spPr>
                <a:xfrm>
                  <a:off x="1025963" y="1833736"/>
                  <a:ext cx="1364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56" name="Ink 155">
                  <a:extLst>
                    <a:ext uri="{FF2B5EF4-FFF2-40B4-BE49-F238E27FC236}">
                      <a16:creationId xmlns:a16="http://schemas.microsoft.com/office/drawing/2014/main" id="{85EDAAF7-E1AC-AE08-FDB8-FDC6B469E683}"/>
                    </a:ext>
                  </a:extLst>
                </p14:cNvPr>
                <p14:cNvContentPartPr/>
                <p14:nvPr/>
              </p14:nvContentPartPr>
              <p14:xfrm>
                <a:off x="1263563" y="1779016"/>
                <a:ext cx="10080" cy="149040"/>
              </p14:xfrm>
            </p:contentPart>
          </mc:Choice>
          <mc:Fallback xmlns="">
            <p:pic>
              <p:nvPicPr>
                <p:cNvPr id="156" name="Ink 155">
                  <a:extLst>
                    <a:ext uri="{FF2B5EF4-FFF2-40B4-BE49-F238E27FC236}">
                      <a16:creationId xmlns:a16="http://schemas.microsoft.com/office/drawing/2014/main" id="{85EDAAF7-E1AC-AE08-FDB8-FDC6B469E683}"/>
                    </a:ext>
                  </a:extLst>
                </p:cNvPr>
                <p:cNvPicPr/>
                <p:nvPr/>
              </p:nvPicPr>
              <p:blipFill>
                <a:blip r:embed="rId106"/>
                <a:stretch>
                  <a:fillRect/>
                </a:stretch>
              </p:blipFill>
              <p:spPr>
                <a:xfrm>
                  <a:off x="1245923" y="1761376"/>
                  <a:ext cx="45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57" name="Ink 156">
                  <a:extLst>
                    <a:ext uri="{FF2B5EF4-FFF2-40B4-BE49-F238E27FC236}">
                      <a16:creationId xmlns:a16="http://schemas.microsoft.com/office/drawing/2014/main" id="{62683AF2-369E-8AAC-CBE3-64CD9D817C54}"/>
                    </a:ext>
                  </a:extLst>
                </p14:cNvPr>
                <p14:cNvContentPartPr/>
                <p14:nvPr/>
              </p14:nvContentPartPr>
              <p14:xfrm>
                <a:off x="1370123" y="1794496"/>
                <a:ext cx="106200" cy="129240"/>
              </p14:xfrm>
            </p:contentPart>
          </mc:Choice>
          <mc:Fallback xmlns="">
            <p:pic>
              <p:nvPicPr>
                <p:cNvPr id="157" name="Ink 156">
                  <a:extLst>
                    <a:ext uri="{FF2B5EF4-FFF2-40B4-BE49-F238E27FC236}">
                      <a16:creationId xmlns:a16="http://schemas.microsoft.com/office/drawing/2014/main" id="{62683AF2-369E-8AAC-CBE3-64CD9D817C54}"/>
                    </a:ext>
                  </a:extLst>
                </p:cNvPr>
                <p:cNvPicPr/>
                <p:nvPr/>
              </p:nvPicPr>
              <p:blipFill>
                <a:blip r:embed="rId108"/>
                <a:stretch>
                  <a:fillRect/>
                </a:stretch>
              </p:blipFill>
              <p:spPr>
                <a:xfrm>
                  <a:off x="1352483" y="1776496"/>
                  <a:ext cx="141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58" name="Ink 157">
                  <a:extLst>
                    <a:ext uri="{FF2B5EF4-FFF2-40B4-BE49-F238E27FC236}">
                      <a16:creationId xmlns:a16="http://schemas.microsoft.com/office/drawing/2014/main" id="{708B959C-7328-7A7E-114E-F1255E848C18}"/>
                    </a:ext>
                  </a:extLst>
                </p14:cNvPr>
                <p14:cNvContentPartPr/>
                <p14:nvPr/>
              </p14:nvContentPartPr>
              <p14:xfrm>
                <a:off x="977363" y="1675696"/>
                <a:ext cx="102600" cy="361440"/>
              </p14:xfrm>
            </p:contentPart>
          </mc:Choice>
          <mc:Fallback xmlns="">
            <p:pic>
              <p:nvPicPr>
                <p:cNvPr id="158" name="Ink 157">
                  <a:extLst>
                    <a:ext uri="{FF2B5EF4-FFF2-40B4-BE49-F238E27FC236}">
                      <a16:creationId xmlns:a16="http://schemas.microsoft.com/office/drawing/2014/main" id="{708B959C-7328-7A7E-114E-F1255E848C18}"/>
                    </a:ext>
                  </a:extLst>
                </p:cNvPr>
                <p:cNvPicPr/>
                <p:nvPr/>
              </p:nvPicPr>
              <p:blipFill>
                <a:blip r:embed="rId110"/>
                <a:stretch>
                  <a:fillRect/>
                </a:stretch>
              </p:blipFill>
              <p:spPr>
                <a:xfrm>
                  <a:off x="959723" y="1658056"/>
                  <a:ext cx="138240" cy="3970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59" name="Ink 158">
                  <a:extLst>
                    <a:ext uri="{FF2B5EF4-FFF2-40B4-BE49-F238E27FC236}">
                      <a16:creationId xmlns:a16="http://schemas.microsoft.com/office/drawing/2014/main" id="{9BB98CC7-E4DE-1527-DE39-87BE1667F508}"/>
                    </a:ext>
                  </a:extLst>
                </p14:cNvPr>
                <p14:cNvContentPartPr/>
                <p14:nvPr/>
              </p14:nvContentPartPr>
              <p14:xfrm>
                <a:off x="1533203" y="1669216"/>
                <a:ext cx="64800" cy="360720"/>
              </p14:xfrm>
            </p:contentPart>
          </mc:Choice>
          <mc:Fallback xmlns="">
            <p:pic>
              <p:nvPicPr>
                <p:cNvPr id="159" name="Ink 158">
                  <a:extLst>
                    <a:ext uri="{FF2B5EF4-FFF2-40B4-BE49-F238E27FC236}">
                      <a16:creationId xmlns:a16="http://schemas.microsoft.com/office/drawing/2014/main" id="{9BB98CC7-E4DE-1527-DE39-87BE1667F508}"/>
                    </a:ext>
                  </a:extLst>
                </p:cNvPr>
                <p:cNvPicPr/>
                <p:nvPr/>
              </p:nvPicPr>
              <p:blipFill>
                <a:blip r:embed="rId112"/>
                <a:stretch>
                  <a:fillRect/>
                </a:stretch>
              </p:blipFill>
              <p:spPr>
                <a:xfrm>
                  <a:off x="1515563" y="1651576"/>
                  <a:ext cx="100440" cy="396360"/>
                </a:xfrm>
                <a:prstGeom prst="rect">
                  <a:avLst/>
                </a:prstGeom>
              </p:spPr>
            </p:pic>
          </mc:Fallback>
        </mc:AlternateContent>
      </p:grpSp>
      <p:grpSp>
        <p:nvGrpSpPr>
          <p:cNvPr id="128" name="Group 127">
            <a:extLst>
              <a:ext uri="{FF2B5EF4-FFF2-40B4-BE49-F238E27FC236}">
                <a16:creationId xmlns:a16="http://schemas.microsoft.com/office/drawing/2014/main" id="{F5A29420-1D15-E6A3-A8AD-74D73CBD442E}"/>
              </a:ext>
            </a:extLst>
          </p:cNvPr>
          <p:cNvGrpSpPr/>
          <p:nvPr/>
        </p:nvGrpSpPr>
        <p:grpSpPr>
          <a:xfrm>
            <a:off x="440963" y="4338237"/>
            <a:ext cx="650160" cy="479880"/>
            <a:chOff x="440963" y="2834176"/>
            <a:chExt cx="650160" cy="479880"/>
          </a:xfrm>
        </p:grpSpPr>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18D4322C-5B3A-E560-C576-1B662A3288E7}"/>
                    </a:ext>
                  </a:extLst>
                </p14:cNvPr>
                <p14:cNvContentPartPr/>
                <p14:nvPr/>
              </p14:nvContentPartPr>
              <p14:xfrm>
                <a:off x="440963" y="2834176"/>
                <a:ext cx="207360" cy="479880"/>
              </p14:xfrm>
            </p:contentPart>
          </mc:Choice>
          <mc:Fallback xmlns="">
            <p:pic>
              <p:nvPicPr>
                <p:cNvPr id="129" name="Ink 128">
                  <a:extLst>
                    <a:ext uri="{FF2B5EF4-FFF2-40B4-BE49-F238E27FC236}">
                      <a16:creationId xmlns:a16="http://schemas.microsoft.com/office/drawing/2014/main" id="{18D4322C-5B3A-E560-C576-1B662A3288E7}"/>
                    </a:ext>
                  </a:extLst>
                </p:cNvPr>
                <p:cNvPicPr/>
                <p:nvPr/>
              </p:nvPicPr>
              <p:blipFill>
                <a:blip r:embed="rId114"/>
                <a:stretch>
                  <a:fillRect/>
                </a:stretch>
              </p:blipFill>
              <p:spPr>
                <a:xfrm>
                  <a:off x="423323" y="2816536"/>
                  <a:ext cx="24300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8A708EE9-48BE-0686-FB3C-5F0C9F60CAAD}"/>
                    </a:ext>
                  </a:extLst>
                </p14:cNvPr>
                <p14:cNvContentPartPr/>
                <p14:nvPr/>
              </p14:nvContentPartPr>
              <p14:xfrm>
                <a:off x="763163" y="3043696"/>
                <a:ext cx="181440" cy="219240"/>
              </p14:xfrm>
            </p:contentPart>
          </mc:Choice>
          <mc:Fallback xmlns="">
            <p:pic>
              <p:nvPicPr>
                <p:cNvPr id="130" name="Ink 129">
                  <a:extLst>
                    <a:ext uri="{FF2B5EF4-FFF2-40B4-BE49-F238E27FC236}">
                      <a16:creationId xmlns:a16="http://schemas.microsoft.com/office/drawing/2014/main" id="{8A708EE9-48BE-0686-FB3C-5F0C9F60CAAD}"/>
                    </a:ext>
                  </a:extLst>
                </p:cNvPr>
                <p:cNvPicPr/>
                <p:nvPr/>
              </p:nvPicPr>
              <p:blipFill>
                <a:blip r:embed="rId116"/>
                <a:stretch>
                  <a:fillRect/>
                </a:stretch>
              </p:blipFill>
              <p:spPr>
                <a:xfrm>
                  <a:off x="745523" y="3026056"/>
                  <a:ext cx="2170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66" name="Ink 165">
                  <a:extLst>
                    <a:ext uri="{FF2B5EF4-FFF2-40B4-BE49-F238E27FC236}">
                      <a16:creationId xmlns:a16="http://schemas.microsoft.com/office/drawing/2014/main" id="{F9DE88F6-9702-B66C-AF63-D6F14655C387}"/>
                    </a:ext>
                  </a:extLst>
                </p14:cNvPr>
                <p14:cNvContentPartPr/>
                <p14:nvPr/>
              </p14:nvContentPartPr>
              <p14:xfrm>
                <a:off x="973043" y="3064936"/>
                <a:ext cx="118080" cy="151560"/>
              </p14:xfrm>
            </p:contentPart>
          </mc:Choice>
          <mc:Fallback xmlns="">
            <p:pic>
              <p:nvPicPr>
                <p:cNvPr id="166" name="Ink 165">
                  <a:extLst>
                    <a:ext uri="{FF2B5EF4-FFF2-40B4-BE49-F238E27FC236}">
                      <a16:creationId xmlns:a16="http://schemas.microsoft.com/office/drawing/2014/main" id="{F9DE88F6-9702-B66C-AF63-D6F14655C387}"/>
                    </a:ext>
                  </a:extLst>
                </p:cNvPr>
                <p:cNvPicPr/>
                <p:nvPr/>
              </p:nvPicPr>
              <p:blipFill>
                <a:blip r:embed="rId118"/>
                <a:stretch>
                  <a:fillRect/>
                </a:stretch>
              </p:blipFill>
              <p:spPr>
                <a:xfrm>
                  <a:off x="955043" y="3047296"/>
                  <a:ext cx="153720" cy="187200"/>
                </a:xfrm>
                <a:prstGeom prst="rect">
                  <a:avLst/>
                </a:prstGeom>
              </p:spPr>
            </p:pic>
          </mc:Fallback>
        </mc:AlternateContent>
      </p:grpSp>
      <p:grpSp>
        <p:nvGrpSpPr>
          <p:cNvPr id="167" name="Group 166">
            <a:extLst>
              <a:ext uri="{FF2B5EF4-FFF2-40B4-BE49-F238E27FC236}">
                <a16:creationId xmlns:a16="http://schemas.microsoft.com/office/drawing/2014/main" id="{C44129F9-6E74-5DB4-BF15-366D1537B33C}"/>
              </a:ext>
            </a:extLst>
          </p:cNvPr>
          <p:cNvGrpSpPr/>
          <p:nvPr/>
        </p:nvGrpSpPr>
        <p:grpSpPr>
          <a:xfrm>
            <a:off x="2104523" y="4383597"/>
            <a:ext cx="386640" cy="430560"/>
            <a:chOff x="2104523" y="2879536"/>
            <a:chExt cx="386640" cy="430560"/>
          </a:xfrm>
        </p:grpSpPr>
        <mc:AlternateContent xmlns:mc="http://schemas.openxmlformats.org/markup-compatibility/2006" xmlns:p14="http://schemas.microsoft.com/office/powerpoint/2010/main">
          <mc:Choice Requires="p14">
            <p:contentPart p14:bwMode="auto" r:id="rId119">
              <p14:nvContentPartPr>
                <p14:cNvPr id="168" name="Ink 167">
                  <a:extLst>
                    <a:ext uri="{FF2B5EF4-FFF2-40B4-BE49-F238E27FC236}">
                      <a16:creationId xmlns:a16="http://schemas.microsoft.com/office/drawing/2014/main" id="{A8E05514-21A8-93FF-A0FC-C5B55F41CF3A}"/>
                    </a:ext>
                  </a:extLst>
                </p14:cNvPr>
                <p14:cNvContentPartPr/>
                <p14:nvPr/>
              </p14:nvContentPartPr>
              <p14:xfrm>
                <a:off x="2104523" y="2879536"/>
                <a:ext cx="168120" cy="430560"/>
              </p14:xfrm>
            </p:contentPart>
          </mc:Choice>
          <mc:Fallback xmlns="">
            <p:pic>
              <p:nvPicPr>
                <p:cNvPr id="168" name="Ink 167">
                  <a:extLst>
                    <a:ext uri="{FF2B5EF4-FFF2-40B4-BE49-F238E27FC236}">
                      <a16:creationId xmlns:a16="http://schemas.microsoft.com/office/drawing/2014/main" id="{A8E05514-21A8-93FF-A0FC-C5B55F41CF3A}"/>
                    </a:ext>
                  </a:extLst>
                </p:cNvPr>
                <p:cNvPicPr/>
                <p:nvPr/>
              </p:nvPicPr>
              <p:blipFill>
                <a:blip r:embed="rId120"/>
                <a:stretch>
                  <a:fillRect/>
                </a:stretch>
              </p:blipFill>
              <p:spPr>
                <a:xfrm>
                  <a:off x="2086523" y="2861536"/>
                  <a:ext cx="2037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69" name="Ink 168">
                  <a:extLst>
                    <a:ext uri="{FF2B5EF4-FFF2-40B4-BE49-F238E27FC236}">
                      <a16:creationId xmlns:a16="http://schemas.microsoft.com/office/drawing/2014/main" id="{E5872511-B82B-4743-37D6-C178046591A6}"/>
                    </a:ext>
                  </a:extLst>
                </p14:cNvPr>
                <p14:cNvContentPartPr/>
                <p14:nvPr/>
              </p14:nvContentPartPr>
              <p14:xfrm>
                <a:off x="2372723" y="2891416"/>
                <a:ext cx="118440" cy="402840"/>
              </p14:xfrm>
            </p:contentPart>
          </mc:Choice>
          <mc:Fallback xmlns="">
            <p:pic>
              <p:nvPicPr>
                <p:cNvPr id="169" name="Ink 168">
                  <a:extLst>
                    <a:ext uri="{FF2B5EF4-FFF2-40B4-BE49-F238E27FC236}">
                      <a16:creationId xmlns:a16="http://schemas.microsoft.com/office/drawing/2014/main" id="{E5872511-B82B-4743-37D6-C178046591A6}"/>
                    </a:ext>
                  </a:extLst>
                </p:cNvPr>
                <p:cNvPicPr/>
                <p:nvPr/>
              </p:nvPicPr>
              <p:blipFill>
                <a:blip r:embed="rId122"/>
                <a:stretch>
                  <a:fillRect/>
                </a:stretch>
              </p:blipFill>
              <p:spPr>
                <a:xfrm>
                  <a:off x="2354723" y="2873776"/>
                  <a:ext cx="154080" cy="438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3">
            <p14:nvContentPartPr>
              <p14:cNvPr id="170" name="Ink 169">
                <a:extLst>
                  <a:ext uri="{FF2B5EF4-FFF2-40B4-BE49-F238E27FC236}">
                    <a16:creationId xmlns:a16="http://schemas.microsoft.com/office/drawing/2014/main" id="{F3138F04-C79F-C094-4F3E-056C986FFC31}"/>
                  </a:ext>
                </a:extLst>
              </p14:cNvPr>
              <p14:cNvContentPartPr/>
              <p14:nvPr/>
            </p14:nvContentPartPr>
            <p14:xfrm>
              <a:off x="4039883" y="4370277"/>
              <a:ext cx="147240" cy="529200"/>
            </p14:xfrm>
          </p:contentPart>
        </mc:Choice>
        <mc:Fallback xmlns="">
          <p:pic>
            <p:nvPicPr>
              <p:cNvPr id="170" name="Ink 169">
                <a:extLst>
                  <a:ext uri="{FF2B5EF4-FFF2-40B4-BE49-F238E27FC236}">
                    <a16:creationId xmlns:a16="http://schemas.microsoft.com/office/drawing/2014/main" id="{F3138F04-C79F-C094-4F3E-056C986FFC31}"/>
                  </a:ext>
                </a:extLst>
              </p:cNvPr>
              <p:cNvPicPr/>
              <p:nvPr/>
            </p:nvPicPr>
            <p:blipFill>
              <a:blip r:embed="rId124"/>
              <a:stretch>
                <a:fillRect/>
              </a:stretch>
            </p:blipFill>
            <p:spPr>
              <a:xfrm>
                <a:off x="4022243" y="4352637"/>
                <a:ext cx="182880" cy="564840"/>
              </a:xfrm>
              <a:prstGeom prst="rect">
                <a:avLst/>
              </a:prstGeom>
            </p:spPr>
          </p:pic>
        </mc:Fallback>
      </mc:AlternateContent>
      <p:grpSp>
        <p:nvGrpSpPr>
          <p:cNvPr id="171" name="Group 170">
            <a:extLst>
              <a:ext uri="{FF2B5EF4-FFF2-40B4-BE49-F238E27FC236}">
                <a16:creationId xmlns:a16="http://schemas.microsoft.com/office/drawing/2014/main" id="{AD133B1A-A87C-7CBE-B4BB-91631D40AC76}"/>
              </a:ext>
            </a:extLst>
          </p:cNvPr>
          <p:cNvGrpSpPr/>
          <p:nvPr/>
        </p:nvGrpSpPr>
        <p:grpSpPr>
          <a:xfrm>
            <a:off x="2593403" y="4561077"/>
            <a:ext cx="357480" cy="262440"/>
            <a:chOff x="2593403" y="3057016"/>
            <a:chExt cx="357480" cy="262440"/>
          </a:xfrm>
        </p:grpSpPr>
        <mc:AlternateContent xmlns:mc="http://schemas.openxmlformats.org/markup-compatibility/2006" xmlns:p14="http://schemas.microsoft.com/office/powerpoint/2010/main">
          <mc:Choice Requires="p14">
            <p:contentPart p14:bwMode="auto" r:id="rId125">
              <p14:nvContentPartPr>
                <p14:cNvPr id="172" name="Ink 171">
                  <a:extLst>
                    <a:ext uri="{FF2B5EF4-FFF2-40B4-BE49-F238E27FC236}">
                      <a16:creationId xmlns:a16="http://schemas.microsoft.com/office/drawing/2014/main" id="{36D24ABC-4126-0AAE-EF68-8BC5A8E60F4B}"/>
                    </a:ext>
                  </a:extLst>
                </p14:cNvPr>
                <p14:cNvContentPartPr/>
                <p14:nvPr/>
              </p14:nvContentPartPr>
              <p14:xfrm>
                <a:off x="2593403" y="3057016"/>
                <a:ext cx="160920" cy="262440"/>
              </p14:xfrm>
            </p:contentPart>
          </mc:Choice>
          <mc:Fallback xmlns="">
            <p:pic>
              <p:nvPicPr>
                <p:cNvPr id="172" name="Ink 171">
                  <a:extLst>
                    <a:ext uri="{FF2B5EF4-FFF2-40B4-BE49-F238E27FC236}">
                      <a16:creationId xmlns:a16="http://schemas.microsoft.com/office/drawing/2014/main" id="{36D24ABC-4126-0AAE-EF68-8BC5A8E60F4B}"/>
                    </a:ext>
                  </a:extLst>
                </p:cNvPr>
                <p:cNvPicPr/>
                <p:nvPr/>
              </p:nvPicPr>
              <p:blipFill>
                <a:blip r:embed="rId126"/>
                <a:stretch>
                  <a:fillRect/>
                </a:stretch>
              </p:blipFill>
              <p:spPr>
                <a:xfrm>
                  <a:off x="2575763" y="3039016"/>
                  <a:ext cx="19656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73" name="Ink 172">
                  <a:extLst>
                    <a:ext uri="{FF2B5EF4-FFF2-40B4-BE49-F238E27FC236}">
                      <a16:creationId xmlns:a16="http://schemas.microsoft.com/office/drawing/2014/main" id="{CCF90326-EC52-1511-E872-A887DD760622}"/>
                    </a:ext>
                  </a:extLst>
                </p14:cNvPr>
                <p14:cNvContentPartPr/>
                <p14:nvPr/>
              </p14:nvContentPartPr>
              <p14:xfrm>
                <a:off x="2779523" y="3073216"/>
                <a:ext cx="171360" cy="201960"/>
              </p14:xfrm>
            </p:contentPart>
          </mc:Choice>
          <mc:Fallback xmlns="">
            <p:pic>
              <p:nvPicPr>
                <p:cNvPr id="173" name="Ink 172">
                  <a:extLst>
                    <a:ext uri="{FF2B5EF4-FFF2-40B4-BE49-F238E27FC236}">
                      <a16:creationId xmlns:a16="http://schemas.microsoft.com/office/drawing/2014/main" id="{CCF90326-EC52-1511-E872-A887DD760622}"/>
                    </a:ext>
                  </a:extLst>
                </p:cNvPr>
                <p:cNvPicPr/>
                <p:nvPr/>
              </p:nvPicPr>
              <p:blipFill>
                <a:blip r:embed="rId128"/>
                <a:stretch>
                  <a:fillRect/>
                </a:stretch>
              </p:blipFill>
              <p:spPr>
                <a:xfrm>
                  <a:off x="2761523" y="3055576"/>
                  <a:ext cx="207000" cy="237600"/>
                </a:xfrm>
                <a:prstGeom prst="rect">
                  <a:avLst/>
                </a:prstGeom>
              </p:spPr>
            </p:pic>
          </mc:Fallback>
        </mc:AlternateContent>
      </p:grpSp>
      <p:grpSp>
        <p:nvGrpSpPr>
          <p:cNvPr id="174" name="Group 173">
            <a:extLst>
              <a:ext uri="{FF2B5EF4-FFF2-40B4-BE49-F238E27FC236}">
                <a16:creationId xmlns:a16="http://schemas.microsoft.com/office/drawing/2014/main" id="{201DF37B-D9C6-774E-79A5-BDAE06C11275}"/>
              </a:ext>
            </a:extLst>
          </p:cNvPr>
          <p:cNvGrpSpPr/>
          <p:nvPr/>
        </p:nvGrpSpPr>
        <p:grpSpPr>
          <a:xfrm>
            <a:off x="919763" y="2339176"/>
            <a:ext cx="2116800" cy="1439280"/>
            <a:chOff x="919763" y="2339176"/>
            <a:chExt cx="2116800" cy="1439280"/>
          </a:xfrm>
        </p:grpSpPr>
        <mc:AlternateContent xmlns:mc="http://schemas.openxmlformats.org/markup-compatibility/2006" xmlns:p14="http://schemas.microsoft.com/office/powerpoint/2010/main">
          <mc:Choice Requires="p14">
            <p:contentPart p14:bwMode="auto" r:id="rId129">
              <p14:nvContentPartPr>
                <p14:cNvPr id="175" name="Ink 174">
                  <a:extLst>
                    <a:ext uri="{FF2B5EF4-FFF2-40B4-BE49-F238E27FC236}">
                      <a16:creationId xmlns:a16="http://schemas.microsoft.com/office/drawing/2014/main" id="{5A00622A-A337-235D-12E1-68CDA301DE05}"/>
                    </a:ext>
                  </a:extLst>
                </p14:cNvPr>
                <p14:cNvContentPartPr/>
                <p14:nvPr/>
              </p14:nvContentPartPr>
              <p14:xfrm>
                <a:off x="1384523" y="2785936"/>
                <a:ext cx="1560600" cy="992520"/>
              </p14:xfrm>
            </p:contentPart>
          </mc:Choice>
          <mc:Fallback xmlns="">
            <p:pic>
              <p:nvPicPr>
                <p:cNvPr id="175" name="Ink 174">
                  <a:extLst>
                    <a:ext uri="{FF2B5EF4-FFF2-40B4-BE49-F238E27FC236}">
                      <a16:creationId xmlns:a16="http://schemas.microsoft.com/office/drawing/2014/main" id="{5A00622A-A337-235D-12E1-68CDA301DE05}"/>
                    </a:ext>
                  </a:extLst>
                </p:cNvPr>
                <p:cNvPicPr/>
                <p:nvPr/>
              </p:nvPicPr>
              <p:blipFill>
                <a:blip r:embed="rId130"/>
                <a:stretch>
                  <a:fillRect/>
                </a:stretch>
              </p:blipFill>
              <p:spPr>
                <a:xfrm>
                  <a:off x="1366523" y="2768296"/>
                  <a:ext cx="1596240" cy="10281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76" name="Ink 175">
                  <a:extLst>
                    <a:ext uri="{FF2B5EF4-FFF2-40B4-BE49-F238E27FC236}">
                      <a16:creationId xmlns:a16="http://schemas.microsoft.com/office/drawing/2014/main" id="{B033CE14-2C77-48E3-66B1-872C66171688}"/>
                    </a:ext>
                  </a:extLst>
                </p14:cNvPr>
                <p14:cNvContentPartPr/>
                <p14:nvPr/>
              </p14:nvContentPartPr>
              <p14:xfrm>
                <a:off x="2937563" y="2669656"/>
                <a:ext cx="54720" cy="1042560"/>
              </p14:xfrm>
            </p:contentPart>
          </mc:Choice>
          <mc:Fallback xmlns="">
            <p:pic>
              <p:nvPicPr>
                <p:cNvPr id="176" name="Ink 175">
                  <a:extLst>
                    <a:ext uri="{FF2B5EF4-FFF2-40B4-BE49-F238E27FC236}">
                      <a16:creationId xmlns:a16="http://schemas.microsoft.com/office/drawing/2014/main" id="{B033CE14-2C77-48E3-66B1-872C66171688}"/>
                    </a:ext>
                  </a:extLst>
                </p:cNvPr>
                <p:cNvPicPr/>
                <p:nvPr/>
              </p:nvPicPr>
              <p:blipFill>
                <a:blip r:embed="rId132"/>
                <a:stretch>
                  <a:fillRect/>
                </a:stretch>
              </p:blipFill>
              <p:spPr>
                <a:xfrm>
                  <a:off x="2919563" y="2651656"/>
                  <a:ext cx="90360" cy="10782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77" name="Ink 176">
                  <a:extLst>
                    <a:ext uri="{FF2B5EF4-FFF2-40B4-BE49-F238E27FC236}">
                      <a16:creationId xmlns:a16="http://schemas.microsoft.com/office/drawing/2014/main" id="{0A8092CD-CB7E-37E2-6E76-CFE823660014}"/>
                    </a:ext>
                  </a:extLst>
                </p14:cNvPr>
                <p14:cNvContentPartPr/>
                <p14:nvPr/>
              </p14:nvContentPartPr>
              <p14:xfrm>
                <a:off x="1406123" y="2590096"/>
                <a:ext cx="1630440" cy="225360"/>
              </p14:xfrm>
            </p:contentPart>
          </mc:Choice>
          <mc:Fallback xmlns="">
            <p:pic>
              <p:nvPicPr>
                <p:cNvPr id="177" name="Ink 176">
                  <a:extLst>
                    <a:ext uri="{FF2B5EF4-FFF2-40B4-BE49-F238E27FC236}">
                      <a16:creationId xmlns:a16="http://schemas.microsoft.com/office/drawing/2014/main" id="{0A8092CD-CB7E-37E2-6E76-CFE823660014}"/>
                    </a:ext>
                  </a:extLst>
                </p:cNvPr>
                <p:cNvPicPr/>
                <p:nvPr/>
              </p:nvPicPr>
              <p:blipFill>
                <a:blip r:embed="rId134"/>
                <a:stretch>
                  <a:fillRect/>
                </a:stretch>
              </p:blipFill>
              <p:spPr>
                <a:xfrm>
                  <a:off x="1388123" y="2572096"/>
                  <a:ext cx="16660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78" name="Ink 177">
                  <a:extLst>
                    <a:ext uri="{FF2B5EF4-FFF2-40B4-BE49-F238E27FC236}">
                      <a16:creationId xmlns:a16="http://schemas.microsoft.com/office/drawing/2014/main" id="{12408275-AB6E-1293-AE5D-6345D003D1B2}"/>
                    </a:ext>
                  </a:extLst>
                </p14:cNvPr>
                <p14:cNvContentPartPr/>
                <p14:nvPr/>
              </p14:nvContentPartPr>
              <p14:xfrm>
                <a:off x="2120003" y="2637256"/>
                <a:ext cx="70560" cy="1099800"/>
              </p14:xfrm>
            </p:contentPart>
          </mc:Choice>
          <mc:Fallback xmlns="">
            <p:pic>
              <p:nvPicPr>
                <p:cNvPr id="178" name="Ink 177">
                  <a:extLst>
                    <a:ext uri="{FF2B5EF4-FFF2-40B4-BE49-F238E27FC236}">
                      <a16:creationId xmlns:a16="http://schemas.microsoft.com/office/drawing/2014/main" id="{12408275-AB6E-1293-AE5D-6345D003D1B2}"/>
                    </a:ext>
                  </a:extLst>
                </p:cNvPr>
                <p:cNvPicPr/>
                <p:nvPr/>
              </p:nvPicPr>
              <p:blipFill>
                <a:blip r:embed="rId136"/>
                <a:stretch>
                  <a:fillRect/>
                </a:stretch>
              </p:blipFill>
              <p:spPr>
                <a:xfrm>
                  <a:off x="2102363" y="2619616"/>
                  <a:ext cx="106200" cy="11354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79" name="Ink 178">
                  <a:extLst>
                    <a:ext uri="{FF2B5EF4-FFF2-40B4-BE49-F238E27FC236}">
                      <a16:creationId xmlns:a16="http://schemas.microsoft.com/office/drawing/2014/main" id="{D7AA32C1-512D-02D2-B32D-C469EBC7489A}"/>
                    </a:ext>
                  </a:extLst>
                </p14:cNvPr>
                <p14:cNvContentPartPr/>
                <p14:nvPr/>
              </p14:nvContentPartPr>
              <p14:xfrm>
                <a:off x="1441043" y="3082936"/>
                <a:ext cx="1585080" cy="27360"/>
              </p14:xfrm>
            </p:contentPart>
          </mc:Choice>
          <mc:Fallback xmlns="">
            <p:pic>
              <p:nvPicPr>
                <p:cNvPr id="179" name="Ink 178">
                  <a:extLst>
                    <a:ext uri="{FF2B5EF4-FFF2-40B4-BE49-F238E27FC236}">
                      <a16:creationId xmlns:a16="http://schemas.microsoft.com/office/drawing/2014/main" id="{D7AA32C1-512D-02D2-B32D-C469EBC7489A}"/>
                    </a:ext>
                  </a:extLst>
                </p:cNvPr>
                <p:cNvPicPr/>
                <p:nvPr/>
              </p:nvPicPr>
              <p:blipFill>
                <a:blip r:embed="rId138"/>
                <a:stretch>
                  <a:fillRect/>
                </a:stretch>
              </p:blipFill>
              <p:spPr>
                <a:xfrm>
                  <a:off x="1423043" y="3064936"/>
                  <a:ext cx="1620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80" name="Ink 179">
                  <a:extLst>
                    <a:ext uri="{FF2B5EF4-FFF2-40B4-BE49-F238E27FC236}">
                      <a16:creationId xmlns:a16="http://schemas.microsoft.com/office/drawing/2014/main" id="{803C2CF9-8E5A-F418-320E-5E32D9154C54}"/>
                    </a:ext>
                  </a:extLst>
                </p14:cNvPr>
                <p14:cNvContentPartPr/>
                <p14:nvPr/>
              </p14:nvContentPartPr>
              <p14:xfrm>
                <a:off x="919763" y="2752816"/>
                <a:ext cx="154080" cy="220320"/>
              </p14:xfrm>
            </p:contentPart>
          </mc:Choice>
          <mc:Fallback xmlns="">
            <p:pic>
              <p:nvPicPr>
                <p:cNvPr id="180" name="Ink 179">
                  <a:extLst>
                    <a:ext uri="{FF2B5EF4-FFF2-40B4-BE49-F238E27FC236}">
                      <a16:creationId xmlns:a16="http://schemas.microsoft.com/office/drawing/2014/main" id="{803C2CF9-8E5A-F418-320E-5E32D9154C54}"/>
                    </a:ext>
                  </a:extLst>
                </p:cNvPr>
                <p:cNvPicPr/>
                <p:nvPr/>
              </p:nvPicPr>
              <p:blipFill>
                <a:blip r:embed="rId140"/>
                <a:stretch>
                  <a:fillRect/>
                </a:stretch>
              </p:blipFill>
              <p:spPr>
                <a:xfrm>
                  <a:off x="901763" y="2735176"/>
                  <a:ext cx="18972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81" name="Ink 180">
                  <a:extLst>
                    <a:ext uri="{FF2B5EF4-FFF2-40B4-BE49-F238E27FC236}">
                      <a16:creationId xmlns:a16="http://schemas.microsoft.com/office/drawing/2014/main" id="{E95CFD43-0670-1467-301A-0A1CA3711DAF}"/>
                    </a:ext>
                  </a:extLst>
                </p14:cNvPr>
                <p14:cNvContentPartPr/>
                <p14:nvPr/>
              </p14:nvContentPartPr>
              <p14:xfrm>
                <a:off x="1100123" y="2779816"/>
                <a:ext cx="130320" cy="162360"/>
              </p14:xfrm>
            </p:contentPart>
          </mc:Choice>
          <mc:Fallback xmlns="">
            <p:pic>
              <p:nvPicPr>
                <p:cNvPr id="181" name="Ink 180">
                  <a:extLst>
                    <a:ext uri="{FF2B5EF4-FFF2-40B4-BE49-F238E27FC236}">
                      <a16:creationId xmlns:a16="http://schemas.microsoft.com/office/drawing/2014/main" id="{E95CFD43-0670-1467-301A-0A1CA3711DAF}"/>
                    </a:ext>
                  </a:extLst>
                </p:cNvPr>
                <p:cNvPicPr/>
                <p:nvPr/>
              </p:nvPicPr>
              <p:blipFill>
                <a:blip r:embed="rId142"/>
                <a:stretch>
                  <a:fillRect/>
                </a:stretch>
              </p:blipFill>
              <p:spPr>
                <a:xfrm>
                  <a:off x="1082123" y="2761816"/>
                  <a:ext cx="1659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82" name="Ink 181">
                  <a:extLst>
                    <a:ext uri="{FF2B5EF4-FFF2-40B4-BE49-F238E27FC236}">
                      <a16:creationId xmlns:a16="http://schemas.microsoft.com/office/drawing/2014/main" id="{3A0BBB90-2F6A-9933-C82E-324313842480}"/>
                    </a:ext>
                  </a:extLst>
                </p14:cNvPr>
                <p14:cNvContentPartPr/>
                <p14:nvPr/>
              </p14:nvContentPartPr>
              <p14:xfrm>
                <a:off x="1635443" y="2339176"/>
                <a:ext cx="142920" cy="209520"/>
              </p14:xfrm>
            </p:contentPart>
          </mc:Choice>
          <mc:Fallback xmlns="">
            <p:pic>
              <p:nvPicPr>
                <p:cNvPr id="182" name="Ink 181">
                  <a:extLst>
                    <a:ext uri="{FF2B5EF4-FFF2-40B4-BE49-F238E27FC236}">
                      <a16:creationId xmlns:a16="http://schemas.microsoft.com/office/drawing/2014/main" id="{3A0BBB90-2F6A-9933-C82E-324313842480}"/>
                    </a:ext>
                  </a:extLst>
                </p:cNvPr>
                <p:cNvPicPr/>
                <p:nvPr/>
              </p:nvPicPr>
              <p:blipFill>
                <a:blip r:embed="rId144"/>
                <a:stretch>
                  <a:fillRect/>
                </a:stretch>
              </p:blipFill>
              <p:spPr>
                <a:xfrm>
                  <a:off x="1617803" y="2321536"/>
                  <a:ext cx="1785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83" name="Ink 182">
                  <a:extLst>
                    <a:ext uri="{FF2B5EF4-FFF2-40B4-BE49-F238E27FC236}">
                      <a16:creationId xmlns:a16="http://schemas.microsoft.com/office/drawing/2014/main" id="{EBE48D1C-B217-72B0-0A99-E5086C4F8C04}"/>
                    </a:ext>
                  </a:extLst>
                </p14:cNvPr>
                <p14:cNvContentPartPr/>
                <p14:nvPr/>
              </p14:nvContentPartPr>
              <p14:xfrm>
                <a:off x="1792403" y="2344216"/>
                <a:ext cx="147960" cy="155160"/>
              </p14:xfrm>
            </p:contentPart>
          </mc:Choice>
          <mc:Fallback xmlns="">
            <p:pic>
              <p:nvPicPr>
                <p:cNvPr id="183" name="Ink 182">
                  <a:extLst>
                    <a:ext uri="{FF2B5EF4-FFF2-40B4-BE49-F238E27FC236}">
                      <a16:creationId xmlns:a16="http://schemas.microsoft.com/office/drawing/2014/main" id="{EBE48D1C-B217-72B0-0A99-E5086C4F8C04}"/>
                    </a:ext>
                  </a:extLst>
                </p:cNvPr>
                <p:cNvPicPr/>
                <p:nvPr/>
              </p:nvPicPr>
              <p:blipFill>
                <a:blip r:embed="rId146"/>
                <a:stretch>
                  <a:fillRect/>
                </a:stretch>
              </p:blipFill>
              <p:spPr>
                <a:xfrm>
                  <a:off x="1774763" y="2326576"/>
                  <a:ext cx="18360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84" name="Ink 183">
                  <a:extLst>
                    <a:ext uri="{FF2B5EF4-FFF2-40B4-BE49-F238E27FC236}">
                      <a16:creationId xmlns:a16="http://schemas.microsoft.com/office/drawing/2014/main" id="{D5E7FB22-25B9-E040-462C-6BAF7BB8EE11}"/>
                    </a:ext>
                  </a:extLst>
                </p14:cNvPr>
                <p14:cNvContentPartPr/>
                <p14:nvPr/>
              </p14:nvContentPartPr>
              <p14:xfrm>
                <a:off x="1603763" y="2843896"/>
                <a:ext cx="109440" cy="181080"/>
              </p14:xfrm>
            </p:contentPart>
          </mc:Choice>
          <mc:Fallback xmlns="">
            <p:pic>
              <p:nvPicPr>
                <p:cNvPr id="184" name="Ink 183">
                  <a:extLst>
                    <a:ext uri="{FF2B5EF4-FFF2-40B4-BE49-F238E27FC236}">
                      <a16:creationId xmlns:a16="http://schemas.microsoft.com/office/drawing/2014/main" id="{D5E7FB22-25B9-E040-462C-6BAF7BB8EE11}"/>
                    </a:ext>
                  </a:extLst>
                </p:cNvPr>
                <p:cNvPicPr/>
                <p:nvPr/>
              </p:nvPicPr>
              <p:blipFill>
                <a:blip r:embed="rId148"/>
                <a:stretch>
                  <a:fillRect/>
                </a:stretch>
              </p:blipFill>
              <p:spPr>
                <a:xfrm>
                  <a:off x="1585763" y="2826256"/>
                  <a:ext cx="14508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85" name="Ink 184">
                  <a:extLst>
                    <a:ext uri="{FF2B5EF4-FFF2-40B4-BE49-F238E27FC236}">
                      <a16:creationId xmlns:a16="http://schemas.microsoft.com/office/drawing/2014/main" id="{267B0A00-FD29-38FB-89A7-45ED9C95B5BC}"/>
                    </a:ext>
                  </a:extLst>
                </p14:cNvPr>
                <p14:cNvContentPartPr/>
                <p14:nvPr/>
              </p14:nvContentPartPr>
              <p14:xfrm>
                <a:off x="1707083" y="2869456"/>
                <a:ext cx="117720" cy="129240"/>
              </p14:xfrm>
            </p:contentPart>
          </mc:Choice>
          <mc:Fallback xmlns="">
            <p:pic>
              <p:nvPicPr>
                <p:cNvPr id="185" name="Ink 184">
                  <a:extLst>
                    <a:ext uri="{FF2B5EF4-FFF2-40B4-BE49-F238E27FC236}">
                      <a16:creationId xmlns:a16="http://schemas.microsoft.com/office/drawing/2014/main" id="{267B0A00-FD29-38FB-89A7-45ED9C95B5BC}"/>
                    </a:ext>
                  </a:extLst>
                </p:cNvPr>
                <p:cNvPicPr/>
                <p:nvPr/>
              </p:nvPicPr>
              <p:blipFill>
                <a:blip r:embed="rId150"/>
                <a:stretch>
                  <a:fillRect/>
                </a:stretch>
              </p:blipFill>
              <p:spPr>
                <a:xfrm>
                  <a:off x="1689443" y="2851816"/>
                  <a:ext cx="153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86" name="Ink 185">
                  <a:extLst>
                    <a:ext uri="{FF2B5EF4-FFF2-40B4-BE49-F238E27FC236}">
                      <a16:creationId xmlns:a16="http://schemas.microsoft.com/office/drawing/2014/main" id="{31515A97-018A-C6D8-C8DB-06A56844AC42}"/>
                    </a:ext>
                  </a:extLst>
                </p14:cNvPr>
                <p14:cNvContentPartPr/>
                <p14:nvPr/>
              </p14:nvContentPartPr>
              <p14:xfrm>
                <a:off x="1859003" y="2740936"/>
                <a:ext cx="140760" cy="110880"/>
              </p14:xfrm>
            </p:contentPart>
          </mc:Choice>
          <mc:Fallback xmlns="">
            <p:pic>
              <p:nvPicPr>
                <p:cNvPr id="186" name="Ink 185">
                  <a:extLst>
                    <a:ext uri="{FF2B5EF4-FFF2-40B4-BE49-F238E27FC236}">
                      <a16:creationId xmlns:a16="http://schemas.microsoft.com/office/drawing/2014/main" id="{31515A97-018A-C6D8-C8DB-06A56844AC42}"/>
                    </a:ext>
                  </a:extLst>
                </p:cNvPr>
                <p:cNvPicPr/>
                <p:nvPr/>
              </p:nvPicPr>
              <p:blipFill>
                <a:blip r:embed="rId152"/>
                <a:stretch>
                  <a:fillRect/>
                </a:stretch>
              </p:blipFill>
              <p:spPr>
                <a:xfrm>
                  <a:off x="1841363" y="2722936"/>
                  <a:ext cx="176400" cy="146520"/>
                </a:xfrm>
                <a:prstGeom prst="rect">
                  <a:avLst/>
                </a:prstGeom>
              </p:spPr>
            </p:pic>
          </mc:Fallback>
        </mc:AlternateContent>
      </p:grpSp>
      <p:grpSp>
        <p:nvGrpSpPr>
          <p:cNvPr id="25" name="Group 24">
            <a:extLst>
              <a:ext uri="{FF2B5EF4-FFF2-40B4-BE49-F238E27FC236}">
                <a16:creationId xmlns:a16="http://schemas.microsoft.com/office/drawing/2014/main" id="{BFBF4AC5-B8E8-A004-8C58-F652BDFCFC9E}"/>
              </a:ext>
            </a:extLst>
          </p:cNvPr>
          <p:cNvGrpSpPr/>
          <p:nvPr/>
        </p:nvGrpSpPr>
        <p:grpSpPr>
          <a:xfrm>
            <a:off x="942083" y="3297496"/>
            <a:ext cx="180720" cy="298800"/>
            <a:chOff x="942083" y="3297496"/>
            <a:chExt cx="180720" cy="298800"/>
          </a:xfrm>
        </p:grpSpPr>
        <mc:AlternateContent xmlns:mc="http://schemas.openxmlformats.org/markup-compatibility/2006" xmlns:p14="http://schemas.microsoft.com/office/powerpoint/2010/main">
          <mc:Choice Requires="p14">
            <p:contentPart p14:bwMode="auto" r:id="rId153">
              <p14:nvContentPartPr>
                <p14:cNvPr id="23" name="Ink 22">
                  <a:extLst>
                    <a:ext uri="{FF2B5EF4-FFF2-40B4-BE49-F238E27FC236}">
                      <a16:creationId xmlns:a16="http://schemas.microsoft.com/office/drawing/2014/main" id="{2972A03C-8631-B57D-289E-11BE8B14D428}"/>
                    </a:ext>
                  </a:extLst>
                </p14:cNvPr>
                <p14:cNvContentPartPr/>
                <p14:nvPr/>
              </p14:nvContentPartPr>
              <p14:xfrm>
                <a:off x="942083" y="3297496"/>
                <a:ext cx="180720" cy="166680"/>
              </p14:xfrm>
            </p:contentPart>
          </mc:Choice>
          <mc:Fallback xmlns="">
            <p:pic>
              <p:nvPicPr>
                <p:cNvPr id="23" name="Ink 22">
                  <a:extLst>
                    <a:ext uri="{FF2B5EF4-FFF2-40B4-BE49-F238E27FC236}">
                      <a16:creationId xmlns:a16="http://schemas.microsoft.com/office/drawing/2014/main" id="{2972A03C-8631-B57D-289E-11BE8B14D428}"/>
                    </a:ext>
                  </a:extLst>
                </p:cNvPr>
                <p:cNvPicPr/>
                <p:nvPr/>
              </p:nvPicPr>
              <p:blipFill>
                <a:blip r:embed="rId154"/>
                <a:stretch>
                  <a:fillRect/>
                </a:stretch>
              </p:blipFill>
              <p:spPr>
                <a:xfrm>
                  <a:off x="924083" y="3279496"/>
                  <a:ext cx="21636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4" name="Ink 23">
                  <a:extLst>
                    <a:ext uri="{FF2B5EF4-FFF2-40B4-BE49-F238E27FC236}">
                      <a16:creationId xmlns:a16="http://schemas.microsoft.com/office/drawing/2014/main" id="{23D9F03C-58EB-2473-9190-A53879ABABF4}"/>
                    </a:ext>
                  </a:extLst>
                </p14:cNvPr>
                <p14:cNvContentPartPr/>
                <p14:nvPr/>
              </p14:nvContentPartPr>
              <p14:xfrm>
                <a:off x="1063043" y="3332056"/>
                <a:ext cx="27000" cy="264240"/>
              </p14:xfrm>
            </p:contentPart>
          </mc:Choice>
          <mc:Fallback xmlns="">
            <p:pic>
              <p:nvPicPr>
                <p:cNvPr id="24" name="Ink 23">
                  <a:extLst>
                    <a:ext uri="{FF2B5EF4-FFF2-40B4-BE49-F238E27FC236}">
                      <a16:creationId xmlns:a16="http://schemas.microsoft.com/office/drawing/2014/main" id="{23D9F03C-58EB-2473-9190-A53879ABABF4}"/>
                    </a:ext>
                  </a:extLst>
                </p:cNvPr>
                <p:cNvPicPr/>
                <p:nvPr/>
              </p:nvPicPr>
              <p:blipFill>
                <a:blip r:embed="rId156"/>
                <a:stretch>
                  <a:fillRect/>
                </a:stretch>
              </p:blipFill>
              <p:spPr>
                <a:xfrm>
                  <a:off x="1045043" y="3314416"/>
                  <a:ext cx="62640" cy="299880"/>
                </a:xfrm>
                <a:prstGeom prst="rect">
                  <a:avLst/>
                </a:prstGeom>
              </p:spPr>
            </p:pic>
          </mc:Fallback>
        </mc:AlternateContent>
      </p:grpSp>
      <p:grpSp>
        <p:nvGrpSpPr>
          <p:cNvPr id="29" name="Group 28">
            <a:extLst>
              <a:ext uri="{FF2B5EF4-FFF2-40B4-BE49-F238E27FC236}">
                <a16:creationId xmlns:a16="http://schemas.microsoft.com/office/drawing/2014/main" id="{4DE3AB51-BACD-6EED-8197-900169CEB363}"/>
              </a:ext>
            </a:extLst>
          </p:cNvPr>
          <p:cNvGrpSpPr/>
          <p:nvPr/>
        </p:nvGrpSpPr>
        <p:grpSpPr>
          <a:xfrm>
            <a:off x="2317283" y="2304616"/>
            <a:ext cx="525600" cy="184680"/>
            <a:chOff x="2317283" y="2304616"/>
            <a:chExt cx="525600" cy="184680"/>
          </a:xfrm>
        </p:grpSpPr>
        <mc:AlternateContent xmlns:mc="http://schemas.openxmlformats.org/markup-compatibility/2006" xmlns:p14="http://schemas.microsoft.com/office/powerpoint/2010/main">
          <mc:Choice Requires="p14">
            <p:contentPart p14:bwMode="auto" r:id="rId157">
              <p14:nvContentPartPr>
                <p14:cNvPr id="26" name="Ink 25">
                  <a:extLst>
                    <a:ext uri="{FF2B5EF4-FFF2-40B4-BE49-F238E27FC236}">
                      <a16:creationId xmlns:a16="http://schemas.microsoft.com/office/drawing/2014/main" id="{F46D7D6B-D764-28DC-1358-2119F5D80F61}"/>
                    </a:ext>
                  </a:extLst>
                </p14:cNvPr>
                <p14:cNvContentPartPr/>
                <p14:nvPr/>
              </p14:nvContentPartPr>
              <p14:xfrm>
                <a:off x="2317283" y="2365456"/>
                <a:ext cx="147600" cy="20160"/>
              </p14:xfrm>
            </p:contentPart>
          </mc:Choice>
          <mc:Fallback xmlns="">
            <p:pic>
              <p:nvPicPr>
                <p:cNvPr id="26" name="Ink 25">
                  <a:extLst>
                    <a:ext uri="{FF2B5EF4-FFF2-40B4-BE49-F238E27FC236}">
                      <a16:creationId xmlns:a16="http://schemas.microsoft.com/office/drawing/2014/main" id="{F46D7D6B-D764-28DC-1358-2119F5D80F61}"/>
                    </a:ext>
                  </a:extLst>
                </p:cNvPr>
                <p:cNvPicPr/>
                <p:nvPr/>
              </p:nvPicPr>
              <p:blipFill>
                <a:blip r:embed="rId158"/>
                <a:stretch>
                  <a:fillRect/>
                </a:stretch>
              </p:blipFill>
              <p:spPr>
                <a:xfrm>
                  <a:off x="2299283" y="2347456"/>
                  <a:ext cx="1832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7" name="Ink 26">
                  <a:extLst>
                    <a:ext uri="{FF2B5EF4-FFF2-40B4-BE49-F238E27FC236}">
                      <a16:creationId xmlns:a16="http://schemas.microsoft.com/office/drawing/2014/main" id="{59109E37-4468-3F59-C3C3-0E34BD5789B8}"/>
                    </a:ext>
                  </a:extLst>
                </p14:cNvPr>
                <p14:cNvContentPartPr/>
                <p14:nvPr/>
              </p14:nvContentPartPr>
              <p14:xfrm>
                <a:off x="2576123" y="2304616"/>
                <a:ext cx="14400" cy="182520"/>
              </p14:xfrm>
            </p:contentPart>
          </mc:Choice>
          <mc:Fallback xmlns="">
            <p:pic>
              <p:nvPicPr>
                <p:cNvPr id="27" name="Ink 26">
                  <a:extLst>
                    <a:ext uri="{FF2B5EF4-FFF2-40B4-BE49-F238E27FC236}">
                      <a16:creationId xmlns:a16="http://schemas.microsoft.com/office/drawing/2014/main" id="{59109E37-4468-3F59-C3C3-0E34BD5789B8}"/>
                    </a:ext>
                  </a:extLst>
                </p:cNvPr>
                <p:cNvPicPr/>
                <p:nvPr/>
              </p:nvPicPr>
              <p:blipFill>
                <a:blip r:embed="rId160"/>
                <a:stretch>
                  <a:fillRect/>
                </a:stretch>
              </p:blipFill>
              <p:spPr>
                <a:xfrm>
                  <a:off x="2558123" y="2286976"/>
                  <a:ext cx="500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8" name="Ink 27">
                  <a:extLst>
                    <a:ext uri="{FF2B5EF4-FFF2-40B4-BE49-F238E27FC236}">
                      <a16:creationId xmlns:a16="http://schemas.microsoft.com/office/drawing/2014/main" id="{7FD59663-A093-CD9B-EC8E-9D9DE7BD4F01}"/>
                    </a:ext>
                  </a:extLst>
                </p14:cNvPr>
                <p14:cNvContentPartPr/>
                <p14:nvPr/>
              </p14:nvContentPartPr>
              <p14:xfrm>
                <a:off x="2703203" y="2323696"/>
                <a:ext cx="139680" cy="165600"/>
              </p14:xfrm>
            </p:contentPart>
          </mc:Choice>
          <mc:Fallback xmlns="">
            <p:pic>
              <p:nvPicPr>
                <p:cNvPr id="28" name="Ink 27">
                  <a:extLst>
                    <a:ext uri="{FF2B5EF4-FFF2-40B4-BE49-F238E27FC236}">
                      <a16:creationId xmlns:a16="http://schemas.microsoft.com/office/drawing/2014/main" id="{7FD59663-A093-CD9B-EC8E-9D9DE7BD4F01}"/>
                    </a:ext>
                  </a:extLst>
                </p:cNvPr>
                <p:cNvPicPr/>
                <p:nvPr/>
              </p:nvPicPr>
              <p:blipFill>
                <a:blip r:embed="rId162"/>
                <a:stretch>
                  <a:fillRect/>
                </a:stretch>
              </p:blipFill>
              <p:spPr>
                <a:xfrm>
                  <a:off x="2685563" y="2305696"/>
                  <a:ext cx="175320" cy="201240"/>
                </a:xfrm>
                <a:prstGeom prst="rect">
                  <a:avLst/>
                </a:prstGeom>
              </p:spPr>
            </p:pic>
          </mc:Fallback>
        </mc:AlternateContent>
      </p:grpSp>
      <p:grpSp>
        <p:nvGrpSpPr>
          <p:cNvPr id="41" name="Group 40">
            <a:extLst>
              <a:ext uri="{FF2B5EF4-FFF2-40B4-BE49-F238E27FC236}">
                <a16:creationId xmlns:a16="http://schemas.microsoft.com/office/drawing/2014/main" id="{BFE5FC2D-D3FA-9651-89DA-35BB88293F7B}"/>
              </a:ext>
            </a:extLst>
          </p:cNvPr>
          <p:cNvGrpSpPr/>
          <p:nvPr/>
        </p:nvGrpSpPr>
        <p:grpSpPr>
          <a:xfrm>
            <a:off x="278243" y="4077616"/>
            <a:ext cx="4268160" cy="1101960"/>
            <a:chOff x="278243" y="4077616"/>
            <a:chExt cx="4268160" cy="1101960"/>
          </a:xfrm>
        </p:grpSpPr>
        <mc:AlternateContent xmlns:mc="http://schemas.openxmlformats.org/markup-compatibility/2006" xmlns:p14="http://schemas.microsoft.com/office/powerpoint/2010/main">
          <mc:Choice Requires="p14">
            <p:contentPart p14:bwMode="auto" r:id="rId163">
              <p14:nvContentPartPr>
                <p14:cNvPr id="30" name="Ink 29">
                  <a:extLst>
                    <a:ext uri="{FF2B5EF4-FFF2-40B4-BE49-F238E27FC236}">
                      <a16:creationId xmlns:a16="http://schemas.microsoft.com/office/drawing/2014/main" id="{0DC586A5-A4F6-62CC-914B-ED6B927BA0D3}"/>
                    </a:ext>
                  </a:extLst>
                </p14:cNvPr>
                <p14:cNvContentPartPr/>
                <p14:nvPr/>
              </p14:nvContentPartPr>
              <p14:xfrm>
                <a:off x="1274003" y="4601776"/>
                <a:ext cx="185040" cy="15480"/>
              </p14:xfrm>
            </p:contentPart>
          </mc:Choice>
          <mc:Fallback xmlns="">
            <p:pic>
              <p:nvPicPr>
                <p:cNvPr id="30" name="Ink 29">
                  <a:extLst>
                    <a:ext uri="{FF2B5EF4-FFF2-40B4-BE49-F238E27FC236}">
                      <a16:creationId xmlns:a16="http://schemas.microsoft.com/office/drawing/2014/main" id="{0DC586A5-A4F6-62CC-914B-ED6B927BA0D3}"/>
                    </a:ext>
                  </a:extLst>
                </p:cNvPr>
                <p:cNvPicPr/>
                <p:nvPr/>
              </p:nvPicPr>
              <p:blipFill>
                <a:blip r:embed="rId164"/>
                <a:stretch>
                  <a:fillRect/>
                </a:stretch>
              </p:blipFill>
              <p:spPr>
                <a:xfrm>
                  <a:off x="1256363" y="4584136"/>
                  <a:ext cx="22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31" name="Ink 30">
                  <a:extLst>
                    <a:ext uri="{FF2B5EF4-FFF2-40B4-BE49-F238E27FC236}">
                      <a16:creationId xmlns:a16="http://schemas.microsoft.com/office/drawing/2014/main" id="{9FFD3A41-B3F3-12A3-3561-90DE9CDD9D8C}"/>
                    </a:ext>
                  </a:extLst>
                </p14:cNvPr>
                <p14:cNvContentPartPr/>
                <p14:nvPr/>
              </p14:nvContentPartPr>
              <p14:xfrm>
                <a:off x="1398563" y="4525096"/>
                <a:ext cx="20520" cy="195120"/>
              </p14:xfrm>
            </p:contentPart>
          </mc:Choice>
          <mc:Fallback xmlns="">
            <p:pic>
              <p:nvPicPr>
                <p:cNvPr id="31" name="Ink 30">
                  <a:extLst>
                    <a:ext uri="{FF2B5EF4-FFF2-40B4-BE49-F238E27FC236}">
                      <a16:creationId xmlns:a16="http://schemas.microsoft.com/office/drawing/2014/main" id="{9FFD3A41-B3F3-12A3-3561-90DE9CDD9D8C}"/>
                    </a:ext>
                  </a:extLst>
                </p:cNvPr>
                <p:cNvPicPr/>
                <p:nvPr/>
              </p:nvPicPr>
              <p:blipFill>
                <a:blip r:embed="rId166"/>
                <a:stretch>
                  <a:fillRect/>
                </a:stretch>
              </p:blipFill>
              <p:spPr>
                <a:xfrm>
                  <a:off x="1380923" y="4507456"/>
                  <a:ext cx="56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32" name="Ink 31">
                  <a:extLst>
                    <a:ext uri="{FF2B5EF4-FFF2-40B4-BE49-F238E27FC236}">
                      <a16:creationId xmlns:a16="http://schemas.microsoft.com/office/drawing/2014/main" id="{96387890-D63A-7407-E3C0-855EF9D2C002}"/>
                    </a:ext>
                  </a:extLst>
                </p14:cNvPr>
                <p14:cNvContentPartPr/>
                <p14:nvPr/>
              </p14:nvContentPartPr>
              <p14:xfrm>
                <a:off x="1710683" y="4507096"/>
                <a:ext cx="223560" cy="162360"/>
              </p14:xfrm>
            </p:contentPart>
          </mc:Choice>
          <mc:Fallback xmlns="">
            <p:pic>
              <p:nvPicPr>
                <p:cNvPr id="32" name="Ink 31">
                  <a:extLst>
                    <a:ext uri="{FF2B5EF4-FFF2-40B4-BE49-F238E27FC236}">
                      <a16:creationId xmlns:a16="http://schemas.microsoft.com/office/drawing/2014/main" id="{96387890-D63A-7407-E3C0-855EF9D2C002}"/>
                    </a:ext>
                  </a:extLst>
                </p:cNvPr>
                <p:cNvPicPr/>
                <p:nvPr/>
              </p:nvPicPr>
              <p:blipFill>
                <a:blip r:embed="rId168"/>
                <a:stretch>
                  <a:fillRect/>
                </a:stretch>
              </p:blipFill>
              <p:spPr>
                <a:xfrm>
                  <a:off x="1692683" y="4489456"/>
                  <a:ext cx="25920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33" name="Ink 32">
                  <a:extLst>
                    <a:ext uri="{FF2B5EF4-FFF2-40B4-BE49-F238E27FC236}">
                      <a16:creationId xmlns:a16="http://schemas.microsoft.com/office/drawing/2014/main" id="{49376327-4969-1893-FE32-CF39B944E4A6}"/>
                    </a:ext>
                  </a:extLst>
                </p14:cNvPr>
                <p14:cNvContentPartPr/>
                <p14:nvPr/>
              </p14:nvContentPartPr>
              <p14:xfrm>
                <a:off x="1840283" y="4541656"/>
                <a:ext cx="25200" cy="227520"/>
              </p14:xfrm>
            </p:contentPart>
          </mc:Choice>
          <mc:Fallback xmlns="">
            <p:pic>
              <p:nvPicPr>
                <p:cNvPr id="33" name="Ink 32">
                  <a:extLst>
                    <a:ext uri="{FF2B5EF4-FFF2-40B4-BE49-F238E27FC236}">
                      <a16:creationId xmlns:a16="http://schemas.microsoft.com/office/drawing/2014/main" id="{49376327-4969-1893-FE32-CF39B944E4A6}"/>
                    </a:ext>
                  </a:extLst>
                </p:cNvPr>
                <p:cNvPicPr/>
                <p:nvPr/>
              </p:nvPicPr>
              <p:blipFill>
                <a:blip r:embed="rId170"/>
                <a:stretch>
                  <a:fillRect/>
                </a:stretch>
              </p:blipFill>
              <p:spPr>
                <a:xfrm>
                  <a:off x="1822643" y="4524016"/>
                  <a:ext cx="608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34" name="Ink 33">
                  <a:extLst>
                    <a:ext uri="{FF2B5EF4-FFF2-40B4-BE49-F238E27FC236}">
                      <a16:creationId xmlns:a16="http://schemas.microsoft.com/office/drawing/2014/main" id="{11671A21-4531-4705-BC5C-D3675CFDC721}"/>
                    </a:ext>
                  </a:extLst>
                </p14:cNvPr>
                <p14:cNvContentPartPr/>
                <p14:nvPr/>
              </p14:nvContentPartPr>
              <p14:xfrm>
                <a:off x="3164723" y="4606096"/>
                <a:ext cx="188640" cy="5400"/>
              </p14:xfrm>
            </p:contentPart>
          </mc:Choice>
          <mc:Fallback xmlns="">
            <p:pic>
              <p:nvPicPr>
                <p:cNvPr id="34" name="Ink 33">
                  <a:extLst>
                    <a:ext uri="{FF2B5EF4-FFF2-40B4-BE49-F238E27FC236}">
                      <a16:creationId xmlns:a16="http://schemas.microsoft.com/office/drawing/2014/main" id="{11671A21-4531-4705-BC5C-D3675CFDC721}"/>
                    </a:ext>
                  </a:extLst>
                </p:cNvPr>
                <p:cNvPicPr/>
                <p:nvPr/>
              </p:nvPicPr>
              <p:blipFill>
                <a:blip r:embed="rId172"/>
                <a:stretch>
                  <a:fillRect/>
                </a:stretch>
              </p:blipFill>
              <p:spPr>
                <a:xfrm>
                  <a:off x="3146723" y="4588456"/>
                  <a:ext cx="22428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36" name="Ink 35">
                  <a:extLst>
                    <a:ext uri="{FF2B5EF4-FFF2-40B4-BE49-F238E27FC236}">
                      <a16:creationId xmlns:a16="http://schemas.microsoft.com/office/drawing/2014/main" id="{6E098440-61E3-3A33-A019-1C142F7BB839}"/>
                    </a:ext>
                  </a:extLst>
                </p14:cNvPr>
                <p14:cNvContentPartPr/>
                <p14:nvPr/>
              </p14:nvContentPartPr>
              <p14:xfrm>
                <a:off x="3515003" y="4497736"/>
                <a:ext cx="9720" cy="257400"/>
              </p14:xfrm>
            </p:contentPart>
          </mc:Choice>
          <mc:Fallback xmlns="">
            <p:pic>
              <p:nvPicPr>
                <p:cNvPr id="36" name="Ink 35">
                  <a:extLst>
                    <a:ext uri="{FF2B5EF4-FFF2-40B4-BE49-F238E27FC236}">
                      <a16:creationId xmlns:a16="http://schemas.microsoft.com/office/drawing/2014/main" id="{6E098440-61E3-3A33-A019-1C142F7BB839}"/>
                    </a:ext>
                  </a:extLst>
                </p:cNvPr>
                <p:cNvPicPr/>
                <p:nvPr/>
              </p:nvPicPr>
              <p:blipFill>
                <a:blip r:embed="rId174"/>
                <a:stretch>
                  <a:fillRect/>
                </a:stretch>
              </p:blipFill>
              <p:spPr>
                <a:xfrm>
                  <a:off x="3497363" y="4479736"/>
                  <a:ext cx="4536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37" name="Ink 36">
                  <a:extLst>
                    <a:ext uri="{FF2B5EF4-FFF2-40B4-BE49-F238E27FC236}">
                      <a16:creationId xmlns:a16="http://schemas.microsoft.com/office/drawing/2014/main" id="{915AF935-5801-3B3D-57E0-A6D844F8E33B}"/>
                    </a:ext>
                  </a:extLst>
                </p14:cNvPr>
                <p14:cNvContentPartPr/>
                <p14:nvPr/>
              </p14:nvContentPartPr>
              <p14:xfrm>
                <a:off x="3687443" y="4528336"/>
                <a:ext cx="196920" cy="212040"/>
              </p14:xfrm>
            </p:contentPart>
          </mc:Choice>
          <mc:Fallback xmlns="">
            <p:pic>
              <p:nvPicPr>
                <p:cNvPr id="37" name="Ink 36">
                  <a:extLst>
                    <a:ext uri="{FF2B5EF4-FFF2-40B4-BE49-F238E27FC236}">
                      <a16:creationId xmlns:a16="http://schemas.microsoft.com/office/drawing/2014/main" id="{915AF935-5801-3B3D-57E0-A6D844F8E33B}"/>
                    </a:ext>
                  </a:extLst>
                </p:cNvPr>
                <p:cNvPicPr/>
                <p:nvPr/>
              </p:nvPicPr>
              <p:blipFill>
                <a:blip r:embed="rId176"/>
                <a:stretch>
                  <a:fillRect/>
                </a:stretch>
              </p:blipFill>
              <p:spPr>
                <a:xfrm>
                  <a:off x="3669443" y="4510696"/>
                  <a:ext cx="23256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40" name="Ink 39">
                  <a:extLst>
                    <a:ext uri="{FF2B5EF4-FFF2-40B4-BE49-F238E27FC236}">
                      <a16:creationId xmlns:a16="http://schemas.microsoft.com/office/drawing/2014/main" id="{B0AD98C6-8D28-0274-F68F-202BB14AC916}"/>
                    </a:ext>
                  </a:extLst>
                </p14:cNvPr>
                <p14:cNvContentPartPr/>
                <p14:nvPr/>
              </p14:nvContentPartPr>
              <p14:xfrm>
                <a:off x="278243" y="4077616"/>
                <a:ext cx="4268160" cy="1101960"/>
              </p14:xfrm>
            </p:contentPart>
          </mc:Choice>
          <mc:Fallback xmlns="">
            <p:pic>
              <p:nvPicPr>
                <p:cNvPr id="40" name="Ink 39">
                  <a:extLst>
                    <a:ext uri="{FF2B5EF4-FFF2-40B4-BE49-F238E27FC236}">
                      <a16:creationId xmlns:a16="http://schemas.microsoft.com/office/drawing/2014/main" id="{B0AD98C6-8D28-0274-F68F-202BB14AC916}"/>
                    </a:ext>
                  </a:extLst>
                </p:cNvPr>
                <p:cNvPicPr/>
                <p:nvPr/>
              </p:nvPicPr>
              <p:blipFill>
                <a:blip r:embed="rId178"/>
                <a:stretch>
                  <a:fillRect/>
                </a:stretch>
              </p:blipFill>
              <p:spPr>
                <a:xfrm>
                  <a:off x="260603" y="4059616"/>
                  <a:ext cx="4303800" cy="1137600"/>
                </a:xfrm>
                <a:prstGeom prst="rect">
                  <a:avLst/>
                </a:prstGeom>
              </p:spPr>
            </p:pic>
          </mc:Fallback>
        </mc:AlternateContent>
      </p:grpSp>
      <p:grpSp>
        <p:nvGrpSpPr>
          <p:cNvPr id="53" name="Group 52">
            <a:extLst>
              <a:ext uri="{FF2B5EF4-FFF2-40B4-BE49-F238E27FC236}">
                <a16:creationId xmlns:a16="http://schemas.microsoft.com/office/drawing/2014/main" id="{F942F0D7-147D-45A0-EE42-432B24FA8E45}"/>
              </a:ext>
            </a:extLst>
          </p:cNvPr>
          <p:cNvGrpSpPr/>
          <p:nvPr/>
        </p:nvGrpSpPr>
        <p:grpSpPr>
          <a:xfrm>
            <a:off x="1596203" y="3266536"/>
            <a:ext cx="378360" cy="244440"/>
            <a:chOff x="1596203" y="3266536"/>
            <a:chExt cx="378360" cy="244440"/>
          </a:xfrm>
        </p:grpSpPr>
        <mc:AlternateContent xmlns:mc="http://schemas.openxmlformats.org/markup-compatibility/2006" xmlns:p14="http://schemas.microsoft.com/office/powerpoint/2010/main">
          <mc:Choice Requires="p14">
            <p:contentPart p14:bwMode="auto" r:id="rId179">
              <p14:nvContentPartPr>
                <p14:cNvPr id="42" name="Ink 41">
                  <a:extLst>
                    <a:ext uri="{FF2B5EF4-FFF2-40B4-BE49-F238E27FC236}">
                      <a16:creationId xmlns:a16="http://schemas.microsoft.com/office/drawing/2014/main" id="{A4CFA39D-A362-81DC-1DD5-8A469A4CC0B6}"/>
                    </a:ext>
                  </a:extLst>
                </p14:cNvPr>
                <p14:cNvContentPartPr/>
                <p14:nvPr/>
              </p14:nvContentPartPr>
              <p14:xfrm>
                <a:off x="1596203" y="3266536"/>
                <a:ext cx="154440" cy="169920"/>
              </p14:xfrm>
            </p:contentPart>
          </mc:Choice>
          <mc:Fallback xmlns="">
            <p:pic>
              <p:nvPicPr>
                <p:cNvPr id="42" name="Ink 41">
                  <a:extLst>
                    <a:ext uri="{FF2B5EF4-FFF2-40B4-BE49-F238E27FC236}">
                      <a16:creationId xmlns:a16="http://schemas.microsoft.com/office/drawing/2014/main" id="{A4CFA39D-A362-81DC-1DD5-8A469A4CC0B6}"/>
                    </a:ext>
                  </a:extLst>
                </p:cNvPr>
                <p:cNvPicPr/>
                <p:nvPr/>
              </p:nvPicPr>
              <p:blipFill>
                <a:blip r:embed="rId180"/>
                <a:stretch>
                  <a:fillRect/>
                </a:stretch>
              </p:blipFill>
              <p:spPr>
                <a:xfrm>
                  <a:off x="1578563" y="3248896"/>
                  <a:ext cx="19008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43" name="Ink 42">
                  <a:extLst>
                    <a:ext uri="{FF2B5EF4-FFF2-40B4-BE49-F238E27FC236}">
                      <a16:creationId xmlns:a16="http://schemas.microsoft.com/office/drawing/2014/main" id="{849C8A3A-3614-C68B-9374-9EBBF21ECC56}"/>
                    </a:ext>
                  </a:extLst>
                </p14:cNvPr>
                <p14:cNvContentPartPr/>
                <p14:nvPr/>
              </p14:nvContentPartPr>
              <p14:xfrm>
                <a:off x="1675403" y="3346816"/>
                <a:ext cx="14400" cy="153720"/>
              </p14:xfrm>
            </p:contentPart>
          </mc:Choice>
          <mc:Fallback xmlns="">
            <p:pic>
              <p:nvPicPr>
                <p:cNvPr id="43" name="Ink 42">
                  <a:extLst>
                    <a:ext uri="{FF2B5EF4-FFF2-40B4-BE49-F238E27FC236}">
                      <a16:creationId xmlns:a16="http://schemas.microsoft.com/office/drawing/2014/main" id="{849C8A3A-3614-C68B-9374-9EBBF21ECC56}"/>
                    </a:ext>
                  </a:extLst>
                </p:cNvPr>
                <p:cNvPicPr/>
                <p:nvPr/>
              </p:nvPicPr>
              <p:blipFill>
                <a:blip r:embed="rId182"/>
                <a:stretch>
                  <a:fillRect/>
                </a:stretch>
              </p:blipFill>
              <p:spPr>
                <a:xfrm>
                  <a:off x="1657763" y="3329176"/>
                  <a:ext cx="500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44" name="Ink 43">
                  <a:extLst>
                    <a:ext uri="{FF2B5EF4-FFF2-40B4-BE49-F238E27FC236}">
                      <a16:creationId xmlns:a16="http://schemas.microsoft.com/office/drawing/2014/main" id="{D90B81D2-38CD-536C-AB0B-6C16F6B313E9}"/>
                    </a:ext>
                  </a:extLst>
                </p14:cNvPr>
                <p14:cNvContentPartPr/>
                <p14:nvPr/>
              </p14:nvContentPartPr>
              <p14:xfrm>
                <a:off x="1797083" y="3370216"/>
                <a:ext cx="59760" cy="140760"/>
              </p14:xfrm>
            </p:contentPart>
          </mc:Choice>
          <mc:Fallback xmlns="">
            <p:pic>
              <p:nvPicPr>
                <p:cNvPr id="44" name="Ink 43">
                  <a:extLst>
                    <a:ext uri="{FF2B5EF4-FFF2-40B4-BE49-F238E27FC236}">
                      <a16:creationId xmlns:a16="http://schemas.microsoft.com/office/drawing/2014/main" id="{D90B81D2-38CD-536C-AB0B-6C16F6B313E9}"/>
                    </a:ext>
                  </a:extLst>
                </p:cNvPr>
                <p:cNvPicPr/>
                <p:nvPr/>
              </p:nvPicPr>
              <p:blipFill>
                <a:blip r:embed="rId184"/>
                <a:stretch>
                  <a:fillRect/>
                </a:stretch>
              </p:blipFill>
              <p:spPr>
                <a:xfrm>
                  <a:off x="1779083" y="3352576"/>
                  <a:ext cx="9540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6" name="Ink 45">
                  <a:extLst>
                    <a:ext uri="{FF2B5EF4-FFF2-40B4-BE49-F238E27FC236}">
                      <a16:creationId xmlns:a16="http://schemas.microsoft.com/office/drawing/2014/main" id="{4AAFC9AC-7A3E-F246-3FB4-F2269AF44D83}"/>
                    </a:ext>
                  </a:extLst>
                </p14:cNvPr>
                <p14:cNvContentPartPr/>
                <p14:nvPr/>
              </p14:nvContentPartPr>
              <p14:xfrm>
                <a:off x="1877003" y="3368776"/>
                <a:ext cx="97560" cy="106920"/>
              </p14:xfrm>
            </p:contentPart>
          </mc:Choice>
          <mc:Fallback xmlns="">
            <p:pic>
              <p:nvPicPr>
                <p:cNvPr id="46" name="Ink 45">
                  <a:extLst>
                    <a:ext uri="{FF2B5EF4-FFF2-40B4-BE49-F238E27FC236}">
                      <a16:creationId xmlns:a16="http://schemas.microsoft.com/office/drawing/2014/main" id="{4AAFC9AC-7A3E-F246-3FB4-F2269AF44D83}"/>
                    </a:ext>
                  </a:extLst>
                </p:cNvPr>
                <p:cNvPicPr/>
                <p:nvPr/>
              </p:nvPicPr>
              <p:blipFill>
                <a:blip r:embed="rId186"/>
                <a:stretch>
                  <a:fillRect/>
                </a:stretch>
              </p:blipFill>
              <p:spPr>
                <a:xfrm>
                  <a:off x="1859363" y="3350776"/>
                  <a:ext cx="133200" cy="142560"/>
                </a:xfrm>
                <a:prstGeom prst="rect">
                  <a:avLst/>
                </a:prstGeom>
              </p:spPr>
            </p:pic>
          </mc:Fallback>
        </mc:AlternateContent>
      </p:grpSp>
      <p:grpSp>
        <p:nvGrpSpPr>
          <p:cNvPr id="52" name="Group 51">
            <a:extLst>
              <a:ext uri="{FF2B5EF4-FFF2-40B4-BE49-F238E27FC236}">
                <a16:creationId xmlns:a16="http://schemas.microsoft.com/office/drawing/2014/main" id="{2F5BA31D-9807-E909-A3A7-C895140670F8}"/>
              </a:ext>
            </a:extLst>
          </p:cNvPr>
          <p:cNvGrpSpPr/>
          <p:nvPr/>
        </p:nvGrpSpPr>
        <p:grpSpPr>
          <a:xfrm>
            <a:off x="2223683" y="2771896"/>
            <a:ext cx="626400" cy="182160"/>
            <a:chOff x="2223683" y="2771896"/>
            <a:chExt cx="626400" cy="182160"/>
          </a:xfrm>
        </p:grpSpPr>
        <mc:AlternateContent xmlns:mc="http://schemas.openxmlformats.org/markup-compatibility/2006" xmlns:p14="http://schemas.microsoft.com/office/powerpoint/2010/main">
          <mc:Choice Requires="p14">
            <p:contentPart p14:bwMode="auto" r:id="rId187">
              <p14:nvContentPartPr>
                <p14:cNvPr id="47" name="Ink 46">
                  <a:extLst>
                    <a:ext uri="{FF2B5EF4-FFF2-40B4-BE49-F238E27FC236}">
                      <a16:creationId xmlns:a16="http://schemas.microsoft.com/office/drawing/2014/main" id="{6AD6B472-63AE-806D-0729-858E013BDF66}"/>
                    </a:ext>
                  </a:extLst>
                </p14:cNvPr>
                <p14:cNvContentPartPr/>
                <p14:nvPr/>
              </p14:nvContentPartPr>
              <p14:xfrm>
                <a:off x="2223683" y="2875576"/>
                <a:ext cx="95760" cy="19440"/>
              </p14:xfrm>
            </p:contentPart>
          </mc:Choice>
          <mc:Fallback xmlns="">
            <p:pic>
              <p:nvPicPr>
                <p:cNvPr id="47" name="Ink 46">
                  <a:extLst>
                    <a:ext uri="{FF2B5EF4-FFF2-40B4-BE49-F238E27FC236}">
                      <a16:creationId xmlns:a16="http://schemas.microsoft.com/office/drawing/2014/main" id="{6AD6B472-63AE-806D-0729-858E013BDF66}"/>
                    </a:ext>
                  </a:extLst>
                </p:cNvPr>
                <p:cNvPicPr/>
                <p:nvPr/>
              </p:nvPicPr>
              <p:blipFill>
                <a:blip r:embed="rId188"/>
                <a:stretch>
                  <a:fillRect/>
                </a:stretch>
              </p:blipFill>
              <p:spPr>
                <a:xfrm>
                  <a:off x="2205683" y="2857576"/>
                  <a:ext cx="1314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48" name="Ink 47">
                  <a:extLst>
                    <a:ext uri="{FF2B5EF4-FFF2-40B4-BE49-F238E27FC236}">
                      <a16:creationId xmlns:a16="http://schemas.microsoft.com/office/drawing/2014/main" id="{262859BB-5EC3-C1FF-745D-26A28EC8944B}"/>
                    </a:ext>
                  </a:extLst>
                </p14:cNvPr>
                <p14:cNvContentPartPr/>
                <p14:nvPr/>
              </p14:nvContentPartPr>
              <p14:xfrm>
                <a:off x="2384243" y="2772616"/>
                <a:ext cx="10080" cy="169560"/>
              </p14:xfrm>
            </p:contentPart>
          </mc:Choice>
          <mc:Fallback xmlns="">
            <p:pic>
              <p:nvPicPr>
                <p:cNvPr id="48" name="Ink 47">
                  <a:extLst>
                    <a:ext uri="{FF2B5EF4-FFF2-40B4-BE49-F238E27FC236}">
                      <a16:creationId xmlns:a16="http://schemas.microsoft.com/office/drawing/2014/main" id="{262859BB-5EC3-C1FF-745D-26A28EC8944B}"/>
                    </a:ext>
                  </a:extLst>
                </p:cNvPr>
                <p:cNvPicPr/>
                <p:nvPr/>
              </p:nvPicPr>
              <p:blipFill>
                <a:blip r:embed="rId190"/>
                <a:stretch>
                  <a:fillRect/>
                </a:stretch>
              </p:blipFill>
              <p:spPr>
                <a:xfrm>
                  <a:off x="2366603" y="2754976"/>
                  <a:ext cx="4572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49" name="Ink 48">
                  <a:extLst>
                    <a:ext uri="{FF2B5EF4-FFF2-40B4-BE49-F238E27FC236}">
                      <a16:creationId xmlns:a16="http://schemas.microsoft.com/office/drawing/2014/main" id="{DF5E0695-4DBC-75DB-B633-621BDF4E2D76}"/>
                    </a:ext>
                  </a:extLst>
                </p14:cNvPr>
                <p14:cNvContentPartPr/>
                <p14:nvPr/>
              </p14:nvContentPartPr>
              <p14:xfrm>
                <a:off x="2493323" y="2771896"/>
                <a:ext cx="100800" cy="137880"/>
              </p14:xfrm>
            </p:contentPart>
          </mc:Choice>
          <mc:Fallback xmlns="">
            <p:pic>
              <p:nvPicPr>
                <p:cNvPr id="49" name="Ink 48">
                  <a:extLst>
                    <a:ext uri="{FF2B5EF4-FFF2-40B4-BE49-F238E27FC236}">
                      <a16:creationId xmlns:a16="http://schemas.microsoft.com/office/drawing/2014/main" id="{DF5E0695-4DBC-75DB-B633-621BDF4E2D76}"/>
                    </a:ext>
                  </a:extLst>
                </p:cNvPr>
                <p:cNvPicPr/>
                <p:nvPr/>
              </p:nvPicPr>
              <p:blipFill>
                <a:blip r:embed="rId192"/>
                <a:stretch>
                  <a:fillRect/>
                </a:stretch>
              </p:blipFill>
              <p:spPr>
                <a:xfrm>
                  <a:off x="2475683" y="2753896"/>
                  <a:ext cx="1364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50" name="Ink 49">
                  <a:extLst>
                    <a:ext uri="{FF2B5EF4-FFF2-40B4-BE49-F238E27FC236}">
                      <a16:creationId xmlns:a16="http://schemas.microsoft.com/office/drawing/2014/main" id="{C055386B-0ADE-0D4F-8EE5-33FD61C2A7DC}"/>
                    </a:ext>
                  </a:extLst>
                </p14:cNvPr>
                <p14:cNvContentPartPr/>
                <p14:nvPr/>
              </p14:nvContentPartPr>
              <p14:xfrm>
                <a:off x="2643083" y="2833456"/>
                <a:ext cx="83160" cy="120600"/>
              </p14:xfrm>
            </p:contentPart>
          </mc:Choice>
          <mc:Fallback xmlns="">
            <p:pic>
              <p:nvPicPr>
                <p:cNvPr id="50" name="Ink 49">
                  <a:extLst>
                    <a:ext uri="{FF2B5EF4-FFF2-40B4-BE49-F238E27FC236}">
                      <a16:creationId xmlns:a16="http://schemas.microsoft.com/office/drawing/2014/main" id="{C055386B-0ADE-0D4F-8EE5-33FD61C2A7DC}"/>
                    </a:ext>
                  </a:extLst>
                </p:cNvPr>
                <p:cNvPicPr/>
                <p:nvPr/>
              </p:nvPicPr>
              <p:blipFill>
                <a:blip r:embed="rId194"/>
                <a:stretch>
                  <a:fillRect/>
                </a:stretch>
              </p:blipFill>
              <p:spPr>
                <a:xfrm>
                  <a:off x="2625083" y="2815456"/>
                  <a:ext cx="1188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51" name="Ink 50">
                  <a:extLst>
                    <a:ext uri="{FF2B5EF4-FFF2-40B4-BE49-F238E27FC236}">
                      <a16:creationId xmlns:a16="http://schemas.microsoft.com/office/drawing/2014/main" id="{7BB3C914-C316-7DD9-A918-D8F531CE4C59}"/>
                    </a:ext>
                  </a:extLst>
                </p14:cNvPr>
                <p14:cNvContentPartPr/>
                <p14:nvPr/>
              </p14:nvContentPartPr>
              <p14:xfrm>
                <a:off x="2747843" y="2813656"/>
                <a:ext cx="102240" cy="99360"/>
              </p14:xfrm>
            </p:contentPart>
          </mc:Choice>
          <mc:Fallback xmlns="">
            <p:pic>
              <p:nvPicPr>
                <p:cNvPr id="51" name="Ink 50">
                  <a:extLst>
                    <a:ext uri="{FF2B5EF4-FFF2-40B4-BE49-F238E27FC236}">
                      <a16:creationId xmlns:a16="http://schemas.microsoft.com/office/drawing/2014/main" id="{7BB3C914-C316-7DD9-A918-D8F531CE4C59}"/>
                    </a:ext>
                  </a:extLst>
                </p:cNvPr>
                <p:cNvPicPr/>
                <p:nvPr/>
              </p:nvPicPr>
              <p:blipFill>
                <a:blip r:embed="rId196"/>
                <a:stretch>
                  <a:fillRect/>
                </a:stretch>
              </p:blipFill>
              <p:spPr>
                <a:xfrm>
                  <a:off x="2729843" y="2796016"/>
                  <a:ext cx="137880" cy="135000"/>
                </a:xfrm>
                <a:prstGeom prst="rect">
                  <a:avLst/>
                </a:prstGeom>
              </p:spPr>
            </p:pic>
          </mc:Fallback>
        </mc:AlternateContent>
      </p:grpSp>
      <p:grpSp>
        <p:nvGrpSpPr>
          <p:cNvPr id="58" name="Group 57">
            <a:extLst>
              <a:ext uri="{FF2B5EF4-FFF2-40B4-BE49-F238E27FC236}">
                <a16:creationId xmlns:a16="http://schemas.microsoft.com/office/drawing/2014/main" id="{253D262A-F9B2-68C2-03E6-02AAB29D179D}"/>
              </a:ext>
            </a:extLst>
          </p:cNvPr>
          <p:cNvGrpSpPr/>
          <p:nvPr/>
        </p:nvGrpSpPr>
        <p:grpSpPr>
          <a:xfrm>
            <a:off x="2299283" y="3263656"/>
            <a:ext cx="555120" cy="219240"/>
            <a:chOff x="2299283" y="3263656"/>
            <a:chExt cx="555120" cy="219240"/>
          </a:xfrm>
        </p:grpSpPr>
        <mc:AlternateContent xmlns:mc="http://schemas.openxmlformats.org/markup-compatibility/2006" xmlns:p14="http://schemas.microsoft.com/office/powerpoint/2010/main">
          <mc:Choice Requires="p14">
            <p:contentPart p14:bwMode="auto" r:id="rId197">
              <p14:nvContentPartPr>
                <p14:cNvPr id="54" name="Ink 53">
                  <a:extLst>
                    <a:ext uri="{FF2B5EF4-FFF2-40B4-BE49-F238E27FC236}">
                      <a16:creationId xmlns:a16="http://schemas.microsoft.com/office/drawing/2014/main" id="{F13E829E-0B79-42C8-8BA9-5A1CEAAFDB31}"/>
                    </a:ext>
                  </a:extLst>
                </p14:cNvPr>
                <p14:cNvContentPartPr/>
                <p14:nvPr/>
              </p14:nvContentPartPr>
              <p14:xfrm>
                <a:off x="2299283" y="3382816"/>
                <a:ext cx="91440" cy="16560"/>
              </p14:xfrm>
            </p:contentPart>
          </mc:Choice>
          <mc:Fallback xmlns="">
            <p:pic>
              <p:nvPicPr>
                <p:cNvPr id="54" name="Ink 53">
                  <a:extLst>
                    <a:ext uri="{FF2B5EF4-FFF2-40B4-BE49-F238E27FC236}">
                      <a16:creationId xmlns:a16="http://schemas.microsoft.com/office/drawing/2014/main" id="{F13E829E-0B79-42C8-8BA9-5A1CEAAFDB31}"/>
                    </a:ext>
                  </a:extLst>
                </p:cNvPr>
                <p:cNvPicPr/>
                <p:nvPr/>
              </p:nvPicPr>
              <p:blipFill>
                <a:blip r:embed="rId198"/>
                <a:stretch>
                  <a:fillRect/>
                </a:stretch>
              </p:blipFill>
              <p:spPr>
                <a:xfrm>
                  <a:off x="2281283" y="3365176"/>
                  <a:ext cx="1270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55" name="Ink 54">
                  <a:extLst>
                    <a:ext uri="{FF2B5EF4-FFF2-40B4-BE49-F238E27FC236}">
                      <a16:creationId xmlns:a16="http://schemas.microsoft.com/office/drawing/2014/main" id="{1EB3B46A-81EE-B147-7A1B-F53615C6377D}"/>
                    </a:ext>
                  </a:extLst>
                </p14:cNvPr>
                <p14:cNvContentPartPr/>
                <p14:nvPr/>
              </p14:nvContentPartPr>
              <p14:xfrm>
                <a:off x="2506283" y="3263656"/>
                <a:ext cx="149400" cy="142920"/>
              </p14:xfrm>
            </p:contentPart>
          </mc:Choice>
          <mc:Fallback xmlns="">
            <p:pic>
              <p:nvPicPr>
                <p:cNvPr id="55" name="Ink 54">
                  <a:extLst>
                    <a:ext uri="{FF2B5EF4-FFF2-40B4-BE49-F238E27FC236}">
                      <a16:creationId xmlns:a16="http://schemas.microsoft.com/office/drawing/2014/main" id="{1EB3B46A-81EE-B147-7A1B-F53615C6377D}"/>
                    </a:ext>
                  </a:extLst>
                </p:cNvPr>
                <p:cNvPicPr/>
                <p:nvPr/>
              </p:nvPicPr>
              <p:blipFill>
                <a:blip r:embed="rId200"/>
                <a:stretch>
                  <a:fillRect/>
                </a:stretch>
              </p:blipFill>
              <p:spPr>
                <a:xfrm>
                  <a:off x="2488283" y="3246016"/>
                  <a:ext cx="185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56" name="Ink 55">
                  <a:extLst>
                    <a:ext uri="{FF2B5EF4-FFF2-40B4-BE49-F238E27FC236}">
                      <a16:creationId xmlns:a16="http://schemas.microsoft.com/office/drawing/2014/main" id="{5C8CCE30-6C81-2066-8C21-86CAAB4245F3}"/>
                    </a:ext>
                  </a:extLst>
                </p14:cNvPr>
                <p14:cNvContentPartPr/>
                <p14:nvPr/>
              </p14:nvContentPartPr>
              <p14:xfrm>
                <a:off x="2590163" y="3297496"/>
                <a:ext cx="28800" cy="185400"/>
              </p14:xfrm>
            </p:contentPart>
          </mc:Choice>
          <mc:Fallback xmlns="">
            <p:pic>
              <p:nvPicPr>
                <p:cNvPr id="56" name="Ink 55">
                  <a:extLst>
                    <a:ext uri="{FF2B5EF4-FFF2-40B4-BE49-F238E27FC236}">
                      <a16:creationId xmlns:a16="http://schemas.microsoft.com/office/drawing/2014/main" id="{5C8CCE30-6C81-2066-8C21-86CAAB4245F3}"/>
                    </a:ext>
                  </a:extLst>
                </p:cNvPr>
                <p:cNvPicPr/>
                <p:nvPr/>
              </p:nvPicPr>
              <p:blipFill>
                <a:blip r:embed="rId202"/>
                <a:stretch>
                  <a:fillRect/>
                </a:stretch>
              </p:blipFill>
              <p:spPr>
                <a:xfrm>
                  <a:off x="2572163" y="3279496"/>
                  <a:ext cx="6444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57" name="Ink 56">
                  <a:extLst>
                    <a:ext uri="{FF2B5EF4-FFF2-40B4-BE49-F238E27FC236}">
                      <a16:creationId xmlns:a16="http://schemas.microsoft.com/office/drawing/2014/main" id="{A37F1761-91CA-2FB6-1F23-0C03E9A0FE69}"/>
                    </a:ext>
                  </a:extLst>
                </p14:cNvPr>
                <p14:cNvContentPartPr/>
                <p14:nvPr/>
              </p14:nvContentPartPr>
              <p14:xfrm>
                <a:off x="2716883" y="3296416"/>
                <a:ext cx="137520" cy="162720"/>
              </p14:xfrm>
            </p:contentPart>
          </mc:Choice>
          <mc:Fallback xmlns="">
            <p:pic>
              <p:nvPicPr>
                <p:cNvPr id="57" name="Ink 56">
                  <a:extLst>
                    <a:ext uri="{FF2B5EF4-FFF2-40B4-BE49-F238E27FC236}">
                      <a16:creationId xmlns:a16="http://schemas.microsoft.com/office/drawing/2014/main" id="{A37F1761-91CA-2FB6-1F23-0C03E9A0FE69}"/>
                    </a:ext>
                  </a:extLst>
                </p:cNvPr>
                <p:cNvPicPr/>
                <p:nvPr/>
              </p:nvPicPr>
              <p:blipFill>
                <a:blip r:embed="rId204"/>
                <a:stretch>
                  <a:fillRect/>
                </a:stretch>
              </p:blipFill>
              <p:spPr>
                <a:xfrm>
                  <a:off x="2698883" y="3278776"/>
                  <a:ext cx="173160" cy="198360"/>
                </a:xfrm>
                <a:prstGeom prst="rect">
                  <a:avLst/>
                </a:prstGeom>
              </p:spPr>
            </p:pic>
          </mc:Fallback>
        </mc:AlternateContent>
      </p:grpSp>
    </p:spTree>
    <p:extLst>
      <p:ext uri="{BB962C8B-B14F-4D97-AF65-F5344CB8AC3E}">
        <p14:creationId xmlns:p14="http://schemas.microsoft.com/office/powerpoint/2010/main" val="4056552792"/>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Straight Connector 239">
            <a:extLst>
              <a:ext uri="{FF2B5EF4-FFF2-40B4-BE49-F238E27FC236}">
                <a16:creationId xmlns:a16="http://schemas.microsoft.com/office/drawing/2014/main" id="{18156179-32D1-1B48-855B-474EAD2E1BC2}"/>
              </a:ext>
            </a:extLst>
          </p:cNvPr>
          <p:cNvCxnSpPr>
            <a:cxnSpLocks/>
          </p:cNvCxnSpPr>
          <p:nvPr/>
        </p:nvCxnSpPr>
        <p:spPr>
          <a:xfrm>
            <a:off x="4845326" y="201579"/>
            <a:ext cx="0" cy="5334517"/>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4761061" y="263467"/>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4756090" y="1509791"/>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765715" y="2766774"/>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4278094"/>
              </a:xfrm>
              <a:prstGeom prst="rect">
                <a:avLst/>
              </a:prstGeom>
              <a:solidFill>
                <a:schemeClr val="accent6">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 then answer these:</a:t>
                </a:r>
              </a:p>
              <a:p>
                <a:endParaRPr lang="en-GB" sz="1600"/>
              </a:p>
              <a:p>
                <a:r>
                  <a:rPr lang="en-GB" sz="1600" b="1"/>
                  <a:t>1</a:t>
                </a:r>
                <a:r>
                  <a:rPr lang="en-GB" sz="1600"/>
                  <a:t>. Why was </a:t>
                </a:r>
                <a14:m>
                  <m:oMath xmlns:m="http://schemas.openxmlformats.org/officeDocument/2006/math">
                    <m:r>
                      <a:rPr lang="en-GB" sz="1600" b="0" i="1" smtClean="0">
                        <a:latin typeface="Cambria Math" panose="02040503050406030204" pitchFamily="18" charset="0"/>
                      </a:rPr>
                      <m:t>4×10</m:t>
                    </m:r>
                  </m:oMath>
                </a14:m>
                <a:r>
                  <a:rPr lang="en-GB" sz="1600"/>
                  <a:t> selected in step 2?</a:t>
                </a:r>
              </a:p>
              <a:p>
                <a:endParaRPr lang="en-GB" sz="1600"/>
              </a:p>
              <a:p>
                <a:r>
                  <a:rPr lang="en-GB" sz="1600" b="1"/>
                  <a:t>2. </a:t>
                </a:r>
                <a:r>
                  <a:rPr lang="en-GB" sz="1600"/>
                  <a:t>What was the aim in step 3?</a:t>
                </a:r>
              </a:p>
              <a:p>
                <a:endParaRPr lang="en-GB" sz="1600"/>
              </a:p>
              <a:p>
                <a:r>
                  <a:rPr lang="en-GB" sz="1600" b="1"/>
                  <a:t>3. </a:t>
                </a:r>
                <a:r>
                  <a:rPr lang="en-GB" sz="1600"/>
                  <a:t>What would the original equation need to look like in order for both numbers in the brackets to be negative?</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608221" y="119017"/>
                <a:ext cx="2535552" cy="4278094"/>
              </a:xfrm>
              <a:prstGeom prst="rect">
                <a:avLst/>
              </a:prstGeom>
              <a:blipFill>
                <a:blip r:embed="rId2"/>
                <a:stretch>
                  <a:fillRect l="-1202" t="-428" r="-2885" b="-999"/>
                </a:stretch>
              </a:blipFill>
            </p:spPr>
            <p:txBody>
              <a:bodyPr/>
              <a:lstStyle/>
              <a:p>
                <a:r>
                  <a:rPr lang="en-GB">
                    <a:noFill/>
                  </a:rPr>
                  <a:t> </a:t>
                </a:r>
              </a:p>
            </p:txBody>
          </p:sp>
        </mc:Fallback>
      </mc:AlternateContent>
      <p:sp>
        <p:nvSpPr>
          <p:cNvPr id="146" name="TextBox 145">
            <a:extLst>
              <a:ext uri="{FF2B5EF4-FFF2-40B4-BE49-F238E27FC236}">
                <a16:creationId xmlns:a16="http://schemas.microsoft.com/office/drawing/2014/main" id="{E7ADD51B-3E7B-D2FE-4421-78479077BEF2}"/>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147" name="TextBox 146">
                <a:extLst>
                  <a:ext uri="{FF2B5EF4-FFF2-40B4-BE49-F238E27FC236}">
                    <a16:creationId xmlns:a16="http://schemas.microsoft.com/office/drawing/2014/main" id="{73935807-D471-4F79-DB1B-338C6A44F860}"/>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147" name="TextBox 146">
                <a:extLst>
                  <a:ext uri="{FF2B5EF4-FFF2-40B4-BE49-F238E27FC236}">
                    <a16:creationId xmlns:a16="http://schemas.microsoft.com/office/drawing/2014/main" id="{73935807-D471-4F79-DB1B-338C6A44F860}"/>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3"/>
                <a:stretch>
                  <a:fillRect/>
                </a:stretch>
              </a:blipFill>
            </p:spPr>
            <p:txBody>
              <a:bodyPr/>
              <a:lstStyle/>
              <a:p>
                <a:r>
                  <a:rPr lang="en-GB">
                    <a:noFill/>
                  </a:rPr>
                  <a:t> </a:t>
                </a:r>
              </a:p>
            </p:txBody>
          </p:sp>
        </mc:Fallback>
      </mc:AlternateContent>
      <p:grpSp>
        <p:nvGrpSpPr>
          <p:cNvPr id="148" name="Group 147">
            <a:extLst>
              <a:ext uri="{FF2B5EF4-FFF2-40B4-BE49-F238E27FC236}">
                <a16:creationId xmlns:a16="http://schemas.microsoft.com/office/drawing/2014/main" id="{B49B303D-4FE4-91DC-414C-3B1504EC7A51}"/>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4">
              <p14:nvContentPartPr>
                <p14:cNvPr id="149" name="Ink 148">
                  <a:extLst>
                    <a:ext uri="{FF2B5EF4-FFF2-40B4-BE49-F238E27FC236}">
                      <a16:creationId xmlns:a16="http://schemas.microsoft.com/office/drawing/2014/main" id="{29AAD697-FECA-7BF0-FC47-0753DEB6BB24}"/>
                    </a:ext>
                  </a:extLst>
                </p14:cNvPr>
                <p14:cNvContentPartPr/>
                <p14:nvPr/>
              </p14:nvContentPartPr>
              <p14:xfrm>
                <a:off x="3707963" y="781456"/>
                <a:ext cx="156600" cy="138240"/>
              </p14:xfrm>
            </p:contentPart>
          </mc:Choice>
          <mc:Fallback xmlns="">
            <p:pic>
              <p:nvPicPr>
                <p:cNvPr id="149" name="Ink 148">
                  <a:extLst>
                    <a:ext uri="{FF2B5EF4-FFF2-40B4-BE49-F238E27FC236}">
                      <a16:creationId xmlns:a16="http://schemas.microsoft.com/office/drawing/2014/main" id="{29AAD697-FECA-7BF0-FC47-0753DEB6BB24}"/>
                    </a:ext>
                  </a:extLst>
                </p:cNvPr>
                <p:cNvPicPr/>
                <p:nvPr/>
              </p:nvPicPr>
              <p:blipFill>
                <a:blip r:embed="rId5"/>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50" name="Ink 149">
                  <a:extLst>
                    <a:ext uri="{FF2B5EF4-FFF2-40B4-BE49-F238E27FC236}">
                      <a16:creationId xmlns:a16="http://schemas.microsoft.com/office/drawing/2014/main" id="{98427341-9708-E1D4-C678-3452403E0BD5}"/>
                    </a:ext>
                  </a:extLst>
                </p14:cNvPr>
                <p14:cNvContentPartPr/>
                <p14:nvPr/>
              </p14:nvContentPartPr>
              <p14:xfrm>
                <a:off x="3815963" y="822856"/>
                <a:ext cx="29880" cy="178200"/>
              </p14:xfrm>
            </p:contentPart>
          </mc:Choice>
          <mc:Fallback xmlns="">
            <p:pic>
              <p:nvPicPr>
                <p:cNvPr id="150" name="Ink 149">
                  <a:extLst>
                    <a:ext uri="{FF2B5EF4-FFF2-40B4-BE49-F238E27FC236}">
                      <a16:creationId xmlns:a16="http://schemas.microsoft.com/office/drawing/2014/main" id="{98427341-9708-E1D4-C678-3452403E0BD5}"/>
                    </a:ext>
                  </a:extLst>
                </p:cNvPr>
                <p:cNvPicPr/>
                <p:nvPr/>
              </p:nvPicPr>
              <p:blipFill>
                <a:blip r:embed="rId7"/>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51" name="Ink 150">
                  <a:extLst>
                    <a:ext uri="{FF2B5EF4-FFF2-40B4-BE49-F238E27FC236}">
                      <a16:creationId xmlns:a16="http://schemas.microsoft.com/office/drawing/2014/main" id="{BDF2B017-B6D8-5E35-905B-7DEFD937175A}"/>
                    </a:ext>
                  </a:extLst>
                </p14:cNvPr>
                <p14:cNvContentPartPr/>
                <p14:nvPr/>
              </p14:nvContentPartPr>
              <p14:xfrm>
                <a:off x="3947003" y="798016"/>
                <a:ext cx="140400" cy="169200"/>
              </p14:xfrm>
            </p:contentPart>
          </mc:Choice>
          <mc:Fallback xmlns="">
            <p:pic>
              <p:nvPicPr>
                <p:cNvPr id="151" name="Ink 150">
                  <a:extLst>
                    <a:ext uri="{FF2B5EF4-FFF2-40B4-BE49-F238E27FC236}">
                      <a16:creationId xmlns:a16="http://schemas.microsoft.com/office/drawing/2014/main" id="{BDF2B017-B6D8-5E35-905B-7DEFD937175A}"/>
                    </a:ext>
                  </a:extLst>
                </p:cNvPr>
                <p:cNvPicPr/>
                <p:nvPr/>
              </p:nvPicPr>
              <p:blipFill>
                <a:blip r:embed="rId9"/>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52" name="Ink 151">
                  <a:extLst>
                    <a:ext uri="{FF2B5EF4-FFF2-40B4-BE49-F238E27FC236}">
                      <a16:creationId xmlns:a16="http://schemas.microsoft.com/office/drawing/2014/main" id="{DD94B8D9-AE78-56BB-C014-518D39B098EC}"/>
                    </a:ext>
                  </a:extLst>
                </p14:cNvPr>
                <p14:cNvContentPartPr/>
                <p14:nvPr/>
              </p14:nvContentPartPr>
              <p14:xfrm>
                <a:off x="3614363" y="1078456"/>
                <a:ext cx="594000" cy="52920"/>
              </p14:xfrm>
            </p:contentPart>
          </mc:Choice>
          <mc:Fallback xmlns="">
            <p:pic>
              <p:nvPicPr>
                <p:cNvPr id="152" name="Ink 151">
                  <a:extLst>
                    <a:ext uri="{FF2B5EF4-FFF2-40B4-BE49-F238E27FC236}">
                      <a16:creationId xmlns:a16="http://schemas.microsoft.com/office/drawing/2014/main" id="{DD94B8D9-AE78-56BB-C014-518D39B098EC}"/>
                    </a:ext>
                  </a:extLst>
                </p:cNvPr>
                <p:cNvPicPr/>
                <p:nvPr/>
              </p:nvPicPr>
              <p:blipFill>
                <a:blip r:embed="rId11"/>
                <a:stretch>
                  <a:fillRect/>
                </a:stretch>
              </p:blipFill>
              <p:spPr>
                <a:xfrm>
                  <a:off x="3596723" y="1060816"/>
                  <a:ext cx="629640" cy="88560"/>
                </a:xfrm>
                <a:prstGeom prst="rect">
                  <a:avLst/>
                </a:prstGeom>
              </p:spPr>
            </p:pic>
          </mc:Fallback>
        </mc:AlternateContent>
      </p:grpSp>
      <p:grpSp>
        <p:nvGrpSpPr>
          <p:cNvPr id="153" name="Group 152">
            <a:extLst>
              <a:ext uri="{FF2B5EF4-FFF2-40B4-BE49-F238E27FC236}">
                <a16:creationId xmlns:a16="http://schemas.microsoft.com/office/drawing/2014/main" id="{EFC2EB07-1641-F0BA-3376-321A934B45B5}"/>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2">
              <p14:nvContentPartPr>
                <p14:cNvPr id="154" name="Ink 153">
                  <a:extLst>
                    <a:ext uri="{FF2B5EF4-FFF2-40B4-BE49-F238E27FC236}">
                      <a16:creationId xmlns:a16="http://schemas.microsoft.com/office/drawing/2014/main" id="{C50151CA-CDEA-A120-F9D0-7508B25D782A}"/>
                    </a:ext>
                  </a:extLst>
                </p14:cNvPr>
                <p14:cNvContentPartPr/>
                <p14:nvPr/>
              </p14:nvContentPartPr>
              <p14:xfrm>
                <a:off x="3485843" y="1253416"/>
                <a:ext cx="12960" cy="154440"/>
              </p14:xfrm>
            </p:contentPart>
          </mc:Choice>
          <mc:Fallback xmlns="">
            <p:pic>
              <p:nvPicPr>
                <p:cNvPr id="154" name="Ink 153">
                  <a:extLst>
                    <a:ext uri="{FF2B5EF4-FFF2-40B4-BE49-F238E27FC236}">
                      <a16:creationId xmlns:a16="http://schemas.microsoft.com/office/drawing/2014/main" id="{C50151CA-CDEA-A120-F9D0-7508B25D782A}"/>
                    </a:ext>
                  </a:extLst>
                </p:cNvPr>
                <p:cNvPicPr/>
                <p:nvPr/>
              </p:nvPicPr>
              <p:blipFill>
                <a:blip r:embed="rId13"/>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55" name="Ink 154">
                  <a:extLst>
                    <a:ext uri="{FF2B5EF4-FFF2-40B4-BE49-F238E27FC236}">
                      <a16:creationId xmlns:a16="http://schemas.microsoft.com/office/drawing/2014/main" id="{83DE3813-B2C6-0ABF-A1E6-DC5E5097A1C0}"/>
                    </a:ext>
                  </a:extLst>
                </p14:cNvPr>
                <p14:cNvContentPartPr/>
                <p14:nvPr/>
              </p14:nvContentPartPr>
              <p14:xfrm>
                <a:off x="3652523" y="1316776"/>
                <a:ext cx="133920" cy="95400"/>
              </p14:xfrm>
            </p:contentPart>
          </mc:Choice>
          <mc:Fallback xmlns="">
            <p:pic>
              <p:nvPicPr>
                <p:cNvPr id="155" name="Ink 154">
                  <a:extLst>
                    <a:ext uri="{FF2B5EF4-FFF2-40B4-BE49-F238E27FC236}">
                      <a16:creationId xmlns:a16="http://schemas.microsoft.com/office/drawing/2014/main" id="{83DE3813-B2C6-0ABF-A1E6-DC5E5097A1C0}"/>
                    </a:ext>
                  </a:extLst>
                </p:cNvPr>
                <p:cNvPicPr/>
                <p:nvPr/>
              </p:nvPicPr>
              <p:blipFill>
                <a:blip r:embed="rId15"/>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56" name="Ink 155">
                  <a:extLst>
                    <a:ext uri="{FF2B5EF4-FFF2-40B4-BE49-F238E27FC236}">
                      <a16:creationId xmlns:a16="http://schemas.microsoft.com/office/drawing/2014/main" id="{38198035-D86F-DBEA-E5BE-E5B7D6BC039D}"/>
                    </a:ext>
                  </a:extLst>
                </p14:cNvPr>
                <p14:cNvContentPartPr/>
                <p14:nvPr/>
              </p14:nvContentPartPr>
              <p14:xfrm>
                <a:off x="3685283" y="1290496"/>
                <a:ext cx="121680" cy="141120"/>
              </p14:xfrm>
            </p:contentPart>
          </mc:Choice>
          <mc:Fallback xmlns="">
            <p:pic>
              <p:nvPicPr>
                <p:cNvPr id="156" name="Ink 155">
                  <a:extLst>
                    <a:ext uri="{FF2B5EF4-FFF2-40B4-BE49-F238E27FC236}">
                      <a16:creationId xmlns:a16="http://schemas.microsoft.com/office/drawing/2014/main" id="{38198035-D86F-DBEA-E5BE-E5B7D6BC039D}"/>
                    </a:ext>
                  </a:extLst>
                </p:cNvPr>
                <p:cNvPicPr/>
                <p:nvPr/>
              </p:nvPicPr>
              <p:blipFill>
                <a:blip r:embed="rId17"/>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57" name="Ink 156">
                  <a:extLst>
                    <a:ext uri="{FF2B5EF4-FFF2-40B4-BE49-F238E27FC236}">
                      <a16:creationId xmlns:a16="http://schemas.microsoft.com/office/drawing/2014/main" id="{FCA8B767-6E68-8BE8-B400-046391469B95}"/>
                    </a:ext>
                  </a:extLst>
                </p14:cNvPr>
                <p14:cNvContentPartPr/>
                <p14:nvPr/>
              </p14:nvContentPartPr>
              <p14:xfrm>
                <a:off x="3883283" y="1263496"/>
                <a:ext cx="149400" cy="116280"/>
              </p14:xfrm>
            </p:contentPart>
          </mc:Choice>
          <mc:Fallback xmlns="">
            <p:pic>
              <p:nvPicPr>
                <p:cNvPr id="157" name="Ink 156">
                  <a:extLst>
                    <a:ext uri="{FF2B5EF4-FFF2-40B4-BE49-F238E27FC236}">
                      <a16:creationId xmlns:a16="http://schemas.microsoft.com/office/drawing/2014/main" id="{FCA8B767-6E68-8BE8-B400-046391469B95}"/>
                    </a:ext>
                  </a:extLst>
                </p:cNvPr>
                <p:cNvPicPr/>
                <p:nvPr/>
              </p:nvPicPr>
              <p:blipFill>
                <a:blip r:embed="rId19"/>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58" name="Ink 157">
                  <a:extLst>
                    <a:ext uri="{FF2B5EF4-FFF2-40B4-BE49-F238E27FC236}">
                      <a16:creationId xmlns:a16="http://schemas.microsoft.com/office/drawing/2014/main" id="{2FCF8A4F-9150-21E7-8DED-73CF56F39A8D}"/>
                    </a:ext>
                  </a:extLst>
                </p14:cNvPr>
                <p14:cNvContentPartPr/>
                <p14:nvPr/>
              </p14:nvContentPartPr>
              <p14:xfrm>
                <a:off x="3998483" y="1282936"/>
                <a:ext cx="22320" cy="147240"/>
              </p14:xfrm>
            </p:contentPart>
          </mc:Choice>
          <mc:Fallback xmlns="">
            <p:pic>
              <p:nvPicPr>
                <p:cNvPr id="158" name="Ink 157">
                  <a:extLst>
                    <a:ext uri="{FF2B5EF4-FFF2-40B4-BE49-F238E27FC236}">
                      <a16:creationId xmlns:a16="http://schemas.microsoft.com/office/drawing/2014/main" id="{2FCF8A4F-9150-21E7-8DED-73CF56F39A8D}"/>
                    </a:ext>
                  </a:extLst>
                </p:cNvPr>
                <p:cNvPicPr/>
                <p:nvPr/>
              </p:nvPicPr>
              <p:blipFill>
                <a:blip r:embed="rId21"/>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9" name="Ink 158">
                  <a:extLst>
                    <a:ext uri="{FF2B5EF4-FFF2-40B4-BE49-F238E27FC236}">
                      <a16:creationId xmlns:a16="http://schemas.microsoft.com/office/drawing/2014/main" id="{82F48508-DE33-5166-EC4B-1C381937D250}"/>
                    </a:ext>
                  </a:extLst>
                </p14:cNvPr>
                <p14:cNvContentPartPr/>
                <p14:nvPr/>
              </p14:nvContentPartPr>
              <p14:xfrm>
                <a:off x="4151123" y="1227856"/>
                <a:ext cx="142200" cy="161280"/>
              </p14:xfrm>
            </p:contentPart>
          </mc:Choice>
          <mc:Fallback xmlns="">
            <p:pic>
              <p:nvPicPr>
                <p:cNvPr id="159" name="Ink 158">
                  <a:extLst>
                    <a:ext uri="{FF2B5EF4-FFF2-40B4-BE49-F238E27FC236}">
                      <a16:creationId xmlns:a16="http://schemas.microsoft.com/office/drawing/2014/main" id="{82F48508-DE33-5166-EC4B-1C381937D250}"/>
                    </a:ext>
                  </a:extLst>
                </p:cNvPr>
                <p:cNvPicPr/>
                <p:nvPr/>
              </p:nvPicPr>
              <p:blipFill>
                <a:blip r:embed="rId23"/>
                <a:stretch>
                  <a:fillRect/>
                </a:stretch>
              </p:blipFill>
              <p:spPr>
                <a:xfrm>
                  <a:off x="4133123" y="1209856"/>
                  <a:ext cx="177840" cy="196920"/>
                </a:xfrm>
                <a:prstGeom prst="rect">
                  <a:avLst/>
                </a:prstGeom>
              </p:spPr>
            </p:pic>
          </mc:Fallback>
        </mc:AlternateContent>
      </p:grpSp>
      <p:grpSp>
        <p:nvGrpSpPr>
          <p:cNvPr id="160" name="Group 159">
            <a:extLst>
              <a:ext uri="{FF2B5EF4-FFF2-40B4-BE49-F238E27FC236}">
                <a16:creationId xmlns:a16="http://schemas.microsoft.com/office/drawing/2014/main" id="{00955A35-33B7-86C8-FCC8-9D866705B9E7}"/>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4">
              <p14:nvContentPartPr>
                <p14:cNvPr id="161" name="Ink 160">
                  <a:extLst>
                    <a:ext uri="{FF2B5EF4-FFF2-40B4-BE49-F238E27FC236}">
                      <a16:creationId xmlns:a16="http://schemas.microsoft.com/office/drawing/2014/main" id="{1FC94264-AEE6-E93E-C9C4-0DE9DEF14C46}"/>
                    </a:ext>
                  </a:extLst>
                </p14:cNvPr>
                <p14:cNvContentPartPr/>
                <p14:nvPr/>
              </p14:nvContentPartPr>
              <p14:xfrm>
                <a:off x="3426083" y="1591096"/>
                <a:ext cx="104040" cy="163440"/>
              </p14:xfrm>
            </p:contentPart>
          </mc:Choice>
          <mc:Fallback xmlns="">
            <p:pic>
              <p:nvPicPr>
                <p:cNvPr id="161" name="Ink 160">
                  <a:extLst>
                    <a:ext uri="{FF2B5EF4-FFF2-40B4-BE49-F238E27FC236}">
                      <a16:creationId xmlns:a16="http://schemas.microsoft.com/office/drawing/2014/main" id="{1FC94264-AEE6-E93E-C9C4-0DE9DEF14C46}"/>
                    </a:ext>
                  </a:extLst>
                </p:cNvPr>
                <p:cNvPicPr/>
                <p:nvPr/>
              </p:nvPicPr>
              <p:blipFill>
                <a:blip r:embed="rId25"/>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2" name="Ink 161">
                  <a:extLst>
                    <a:ext uri="{FF2B5EF4-FFF2-40B4-BE49-F238E27FC236}">
                      <a16:creationId xmlns:a16="http://schemas.microsoft.com/office/drawing/2014/main" id="{EF16D14C-D23C-04BE-461D-073488A97367}"/>
                    </a:ext>
                  </a:extLst>
                </p14:cNvPr>
                <p14:cNvContentPartPr/>
                <p14:nvPr/>
              </p14:nvContentPartPr>
              <p14:xfrm>
                <a:off x="3672323" y="1669216"/>
                <a:ext cx="109800" cy="69840"/>
              </p14:xfrm>
            </p:contentPart>
          </mc:Choice>
          <mc:Fallback xmlns="">
            <p:pic>
              <p:nvPicPr>
                <p:cNvPr id="162" name="Ink 161">
                  <a:extLst>
                    <a:ext uri="{FF2B5EF4-FFF2-40B4-BE49-F238E27FC236}">
                      <a16:creationId xmlns:a16="http://schemas.microsoft.com/office/drawing/2014/main" id="{EF16D14C-D23C-04BE-461D-073488A97367}"/>
                    </a:ext>
                  </a:extLst>
                </p:cNvPr>
                <p:cNvPicPr/>
                <p:nvPr/>
              </p:nvPicPr>
              <p:blipFill>
                <a:blip r:embed="rId27"/>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63" name="Ink 162">
                  <a:extLst>
                    <a:ext uri="{FF2B5EF4-FFF2-40B4-BE49-F238E27FC236}">
                      <a16:creationId xmlns:a16="http://schemas.microsoft.com/office/drawing/2014/main" id="{0F3942FA-4F29-E67C-FDBE-AB7C06725856}"/>
                    </a:ext>
                  </a:extLst>
                </p14:cNvPr>
                <p14:cNvContentPartPr/>
                <p14:nvPr/>
              </p14:nvContentPartPr>
              <p14:xfrm>
                <a:off x="3690323" y="1661656"/>
                <a:ext cx="123480" cy="122040"/>
              </p14:xfrm>
            </p:contentPart>
          </mc:Choice>
          <mc:Fallback xmlns="">
            <p:pic>
              <p:nvPicPr>
                <p:cNvPr id="163" name="Ink 162">
                  <a:extLst>
                    <a:ext uri="{FF2B5EF4-FFF2-40B4-BE49-F238E27FC236}">
                      <a16:creationId xmlns:a16="http://schemas.microsoft.com/office/drawing/2014/main" id="{0F3942FA-4F29-E67C-FDBE-AB7C06725856}"/>
                    </a:ext>
                  </a:extLst>
                </p:cNvPr>
                <p:cNvPicPr/>
                <p:nvPr/>
              </p:nvPicPr>
              <p:blipFill>
                <a:blip r:embed="rId29"/>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64" name="Ink 163">
                  <a:extLst>
                    <a:ext uri="{FF2B5EF4-FFF2-40B4-BE49-F238E27FC236}">
                      <a16:creationId xmlns:a16="http://schemas.microsoft.com/office/drawing/2014/main" id="{62C00847-665A-4DE5-F655-B79564408E65}"/>
                    </a:ext>
                  </a:extLst>
                </p14:cNvPr>
                <p14:cNvContentPartPr/>
                <p14:nvPr/>
              </p14:nvContentPartPr>
              <p14:xfrm>
                <a:off x="3917483" y="1610176"/>
                <a:ext cx="144000" cy="169560"/>
              </p14:xfrm>
            </p:contentPart>
          </mc:Choice>
          <mc:Fallback xmlns="">
            <p:pic>
              <p:nvPicPr>
                <p:cNvPr id="164" name="Ink 163">
                  <a:extLst>
                    <a:ext uri="{FF2B5EF4-FFF2-40B4-BE49-F238E27FC236}">
                      <a16:creationId xmlns:a16="http://schemas.microsoft.com/office/drawing/2014/main" id="{62C00847-665A-4DE5-F655-B79564408E65}"/>
                    </a:ext>
                  </a:extLst>
                </p:cNvPr>
                <p:cNvPicPr/>
                <p:nvPr/>
              </p:nvPicPr>
              <p:blipFill>
                <a:blip r:embed="rId31"/>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65" name="Ink 164">
                  <a:extLst>
                    <a:ext uri="{FF2B5EF4-FFF2-40B4-BE49-F238E27FC236}">
                      <a16:creationId xmlns:a16="http://schemas.microsoft.com/office/drawing/2014/main" id="{25805594-92B0-0961-A080-941ECD2B7ED1}"/>
                    </a:ext>
                  </a:extLst>
                </p14:cNvPr>
                <p14:cNvContentPartPr/>
                <p14:nvPr/>
              </p14:nvContentPartPr>
              <p14:xfrm>
                <a:off x="4169843" y="1619896"/>
                <a:ext cx="110520" cy="131040"/>
              </p14:xfrm>
            </p:contentPart>
          </mc:Choice>
          <mc:Fallback xmlns="">
            <p:pic>
              <p:nvPicPr>
                <p:cNvPr id="165" name="Ink 164">
                  <a:extLst>
                    <a:ext uri="{FF2B5EF4-FFF2-40B4-BE49-F238E27FC236}">
                      <a16:creationId xmlns:a16="http://schemas.microsoft.com/office/drawing/2014/main" id="{25805594-92B0-0961-A080-941ECD2B7ED1}"/>
                    </a:ext>
                  </a:extLst>
                </p:cNvPr>
                <p:cNvPicPr/>
                <p:nvPr/>
              </p:nvPicPr>
              <p:blipFill>
                <a:blip r:embed="rId33"/>
                <a:stretch>
                  <a:fillRect/>
                </a:stretch>
              </p:blipFill>
              <p:spPr>
                <a:xfrm>
                  <a:off x="4152203" y="1601896"/>
                  <a:ext cx="146160" cy="166680"/>
                </a:xfrm>
                <a:prstGeom prst="rect">
                  <a:avLst/>
                </a:prstGeom>
              </p:spPr>
            </p:pic>
          </mc:Fallback>
        </mc:AlternateContent>
      </p:grpSp>
      <p:grpSp>
        <p:nvGrpSpPr>
          <p:cNvPr id="166" name="Group 165">
            <a:extLst>
              <a:ext uri="{FF2B5EF4-FFF2-40B4-BE49-F238E27FC236}">
                <a16:creationId xmlns:a16="http://schemas.microsoft.com/office/drawing/2014/main" id="{BA9F72DD-7C1B-8409-664A-112C0ECA1CD7}"/>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4">
              <p14:nvContentPartPr>
                <p14:cNvPr id="167" name="Ink 166">
                  <a:extLst>
                    <a:ext uri="{FF2B5EF4-FFF2-40B4-BE49-F238E27FC236}">
                      <a16:creationId xmlns:a16="http://schemas.microsoft.com/office/drawing/2014/main" id="{E443BEFD-F193-E336-52BE-18A4F8821978}"/>
                    </a:ext>
                  </a:extLst>
                </p14:cNvPr>
                <p14:cNvContentPartPr/>
                <p14:nvPr/>
              </p14:nvContentPartPr>
              <p14:xfrm>
                <a:off x="3430403" y="1996096"/>
                <a:ext cx="108720" cy="126360"/>
              </p14:xfrm>
            </p:contentPart>
          </mc:Choice>
          <mc:Fallback xmlns="">
            <p:pic>
              <p:nvPicPr>
                <p:cNvPr id="167" name="Ink 166">
                  <a:extLst>
                    <a:ext uri="{FF2B5EF4-FFF2-40B4-BE49-F238E27FC236}">
                      <a16:creationId xmlns:a16="http://schemas.microsoft.com/office/drawing/2014/main" id="{E443BEFD-F193-E336-52BE-18A4F8821978}"/>
                    </a:ext>
                  </a:extLst>
                </p:cNvPr>
                <p:cNvPicPr/>
                <p:nvPr/>
              </p:nvPicPr>
              <p:blipFill>
                <a:blip r:embed="rId35"/>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68" name="Ink 167">
                  <a:extLst>
                    <a:ext uri="{FF2B5EF4-FFF2-40B4-BE49-F238E27FC236}">
                      <a16:creationId xmlns:a16="http://schemas.microsoft.com/office/drawing/2014/main" id="{A1966470-16EA-E822-2D36-B24ABE180450}"/>
                    </a:ext>
                  </a:extLst>
                </p14:cNvPr>
                <p14:cNvContentPartPr/>
                <p14:nvPr/>
              </p14:nvContentPartPr>
              <p14:xfrm>
                <a:off x="3495563" y="2024896"/>
                <a:ext cx="27000" cy="167760"/>
              </p14:xfrm>
            </p:contentPart>
          </mc:Choice>
          <mc:Fallback xmlns="">
            <p:pic>
              <p:nvPicPr>
                <p:cNvPr id="168" name="Ink 167">
                  <a:extLst>
                    <a:ext uri="{FF2B5EF4-FFF2-40B4-BE49-F238E27FC236}">
                      <a16:creationId xmlns:a16="http://schemas.microsoft.com/office/drawing/2014/main" id="{A1966470-16EA-E822-2D36-B24ABE180450}"/>
                    </a:ext>
                  </a:extLst>
                </p:cNvPr>
                <p:cNvPicPr/>
                <p:nvPr/>
              </p:nvPicPr>
              <p:blipFill>
                <a:blip r:embed="rId37"/>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69" name="Ink 168">
                  <a:extLst>
                    <a:ext uri="{FF2B5EF4-FFF2-40B4-BE49-F238E27FC236}">
                      <a16:creationId xmlns:a16="http://schemas.microsoft.com/office/drawing/2014/main" id="{64A20273-60E0-802E-F782-51F483B2920C}"/>
                    </a:ext>
                  </a:extLst>
                </p14:cNvPr>
                <p14:cNvContentPartPr/>
                <p14:nvPr/>
              </p14:nvContentPartPr>
              <p14:xfrm>
                <a:off x="3669443" y="2055856"/>
                <a:ext cx="83520" cy="104760"/>
              </p14:xfrm>
            </p:contentPart>
          </mc:Choice>
          <mc:Fallback xmlns="">
            <p:pic>
              <p:nvPicPr>
                <p:cNvPr id="169" name="Ink 168">
                  <a:extLst>
                    <a:ext uri="{FF2B5EF4-FFF2-40B4-BE49-F238E27FC236}">
                      <a16:creationId xmlns:a16="http://schemas.microsoft.com/office/drawing/2014/main" id="{64A20273-60E0-802E-F782-51F483B2920C}"/>
                    </a:ext>
                  </a:extLst>
                </p:cNvPr>
                <p:cNvPicPr/>
                <p:nvPr/>
              </p:nvPicPr>
              <p:blipFill>
                <a:blip r:embed="rId39"/>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70" name="Ink 169">
                  <a:extLst>
                    <a:ext uri="{FF2B5EF4-FFF2-40B4-BE49-F238E27FC236}">
                      <a16:creationId xmlns:a16="http://schemas.microsoft.com/office/drawing/2014/main" id="{9B95A172-35FE-7298-0263-EC5264EF81E3}"/>
                    </a:ext>
                  </a:extLst>
                </p14:cNvPr>
                <p14:cNvContentPartPr/>
                <p14:nvPr/>
              </p14:nvContentPartPr>
              <p14:xfrm>
                <a:off x="3708683" y="2063056"/>
                <a:ext cx="114840" cy="112320"/>
              </p14:xfrm>
            </p:contentPart>
          </mc:Choice>
          <mc:Fallback xmlns="">
            <p:pic>
              <p:nvPicPr>
                <p:cNvPr id="170" name="Ink 169">
                  <a:extLst>
                    <a:ext uri="{FF2B5EF4-FFF2-40B4-BE49-F238E27FC236}">
                      <a16:creationId xmlns:a16="http://schemas.microsoft.com/office/drawing/2014/main" id="{9B95A172-35FE-7298-0263-EC5264EF81E3}"/>
                    </a:ext>
                  </a:extLst>
                </p:cNvPr>
                <p:cNvPicPr/>
                <p:nvPr/>
              </p:nvPicPr>
              <p:blipFill>
                <a:blip r:embed="rId41"/>
                <a:stretch>
                  <a:fillRect/>
                </a:stretch>
              </p:blipFill>
              <p:spPr>
                <a:xfrm>
                  <a:off x="3691043" y="2045416"/>
                  <a:ext cx="150480" cy="147960"/>
                </a:xfrm>
                <a:prstGeom prst="rect">
                  <a:avLst/>
                </a:prstGeom>
              </p:spPr>
            </p:pic>
          </mc:Fallback>
        </mc:AlternateContent>
      </p:grpSp>
      <p:grpSp>
        <p:nvGrpSpPr>
          <p:cNvPr id="171" name="Group 170">
            <a:extLst>
              <a:ext uri="{FF2B5EF4-FFF2-40B4-BE49-F238E27FC236}">
                <a16:creationId xmlns:a16="http://schemas.microsoft.com/office/drawing/2014/main" id="{48C1DBF7-6AA4-2853-913F-980CA5BD9ABF}"/>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2">
              <p14:nvContentPartPr>
                <p14:cNvPr id="172" name="Ink 171">
                  <a:extLst>
                    <a:ext uri="{FF2B5EF4-FFF2-40B4-BE49-F238E27FC236}">
                      <a16:creationId xmlns:a16="http://schemas.microsoft.com/office/drawing/2014/main" id="{A1D3E0EB-5C69-FEF7-2AC1-487EC9CA1A53}"/>
                    </a:ext>
                  </a:extLst>
                </p14:cNvPr>
                <p14:cNvContentPartPr/>
                <p14:nvPr/>
              </p14:nvContentPartPr>
              <p14:xfrm>
                <a:off x="4000643" y="1996096"/>
                <a:ext cx="25200" cy="163440"/>
              </p14:xfrm>
            </p:contentPart>
          </mc:Choice>
          <mc:Fallback xmlns="">
            <p:pic>
              <p:nvPicPr>
                <p:cNvPr id="172" name="Ink 171">
                  <a:extLst>
                    <a:ext uri="{FF2B5EF4-FFF2-40B4-BE49-F238E27FC236}">
                      <a16:creationId xmlns:a16="http://schemas.microsoft.com/office/drawing/2014/main" id="{A1D3E0EB-5C69-FEF7-2AC1-487EC9CA1A53}"/>
                    </a:ext>
                  </a:extLst>
                </p:cNvPr>
                <p:cNvPicPr/>
                <p:nvPr/>
              </p:nvPicPr>
              <p:blipFill>
                <a:blip r:embed="rId43"/>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73" name="Ink 172">
                  <a:extLst>
                    <a:ext uri="{FF2B5EF4-FFF2-40B4-BE49-F238E27FC236}">
                      <a16:creationId xmlns:a16="http://schemas.microsoft.com/office/drawing/2014/main" id="{AEE5264E-A174-001D-BE67-BEABD8B2164C}"/>
                    </a:ext>
                  </a:extLst>
                </p14:cNvPr>
                <p14:cNvContentPartPr/>
                <p14:nvPr/>
              </p14:nvContentPartPr>
              <p14:xfrm>
                <a:off x="4127363" y="2002216"/>
                <a:ext cx="111240" cy="138960"/>
              </p14:xfrm>
            </p:contentPart>
          </mc:Choice>
          <mc:Fallback xmlns="">
            <p:pic>
              <p:nvPicPr>
                <p:cNvPr id="173" name="Ink 172">
                  <a:extLst>
                    <a:ext uri="{FF2B5EF4-FFF2-40B4-BE49-F238E27FC236}">
                      <a16:creationId xmlns:a16="http://schemas.microsoft.com/office/drawing/2014/main" id="{AEE5264E-A174-001D-BE67-BEABD8B2164C}"/>
                    </a:ext>
                  </a:extLst>
                </p:cNvPr>
                <p:cNvPicPr/>
                <p:nvPr/>
              </p:nvPicPr>
              <p:blipFill>
                <a:blip r:embed="rId45"/>
                <a:stretch>
                  <a:fillRect/>
                </a:stretch>
              </p:blipFill>
              <p:spPr>
                <a:xfrm>
                  <a:off x="4109363" y="1984576"/>
                  <a:ext cx="146880" cy="174600"/>
                </a:xfrm>
                <a:prstGeom prst="rect">
                  <a:avLst/>
                </a:prstGeom>
              </p:spPr>
            </p:pic>
          </mc:Fallback>
        </mc:AlternateContent>
      </p:grpSp>
      <p:grpSp>
        <p:nvGrpSpPr>
          <p:cNvPr id="174" name="Group 173">
            <a:extLst>
              <a:ext uri="{FF2B5EF4-FFF2-40B4-BE49-F238E27FC236}">
                <a16:creationId xmlns:a16="http://schemas.microsoft.com/office/drawing/2014/main" id="{5FF94338-D29C-FE60-3872-64112BF1D37D}"/>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6">
              <p14:nvContentPartPr>
                <p14:cNvPr id="175" name="Ink 174">
                  <a:extLst>
                    <a:ext uri="{FF2B5EF4-FFF2-40B4-BE49-F238E27FC236}">
                      <a16:creationId xmlns:a16="http://schemas.microsoft.com/office/drawing/2014/main" id="{3ABE2F3A-BCAC-6643-DCD2-9497CEDF6953}"/>
                    </a:ext>
                  </a:extLst>
                </p14:cNvPr>
                <p14:cNvContentPartPr/>
                <p14:nvPr/>
              </p14:nvContentPartPr>
              <p14:xfrm>
                <a:off x="3448763" y="2390296"/>
                <a:ext cx="93960" cy="166680"/>
              </p14:xfrm>
            </p:contentPart>
          </mc:Choice>
          <mc:Fallback xmlns="">
            <p:pic>
              <p:nvPicPr>
                <p:cNvPr id="175" name="Ink 174">
                  <a:extLst>
                    <a:ext uri="{FF2B5EF4-FFF2-40B4-BE49-F238E27FC236}">
                      <a16:creationId xmlns:a16="http://schemas.microsoft.com/office/drawing/2014/main" id="{3ABE2F3A-BCAC-6643-DCD2-9497CEDF6953}"/>
                    </a:ext>
                  </a:extLst>
                </p:cNvPr>
                <p:cNvPicPr/>
                <p:nvPr/>
              </p:nvPicPr>
              <p:blipFill>
                <a:blip r:embed="rId47"/>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76" name="Ink 175">
                  <a:extLst>
                    <a:ext uri="{FF2B5EF4-FFF2-40B4-BE49-F238E27FC236}">
                      <a16:creationId xmlns:a16="http://schemas.microsoft.com/office/drawing/2014/main" id="{3050BCF0-E114-D8B1-5945-62D03114834C}"/>
                    </a:ext>
                  </a:extLst>
                </p14:cNvPr>
                <p14:cNvContentPartPr/>
                <p14:nvPr/>
              </p14:nvContentPartPr>
              <p14:xfrm>
                <a:off x="3476843" y="2372296"/>
                <a:ext cx="90360" cy="37080"/>
              </p14:xfrm>
            </p:contentPart>
          </mc:Choice>
          <mc:Fallback xmlns="">
            <p:pic>
              <p:nvPicPr>
                <p:cNvPr id="176" name="Ink 175">
                  <a:extLst>
                    <a:ext uri="{FF2B5EF4-FFF2-40B4-BE49-F238E27FC236}">
                      <a16:creationId xmlns:a16="http://schemas.microsoft.com/office/drawing/2014/main" id="{3050BCF0-E114-D8B1-5945-62D03114834C}"/>
                    </a:ext>
                  </a:extLst>
                </p:cNvPr>
                <p:cNvPicPr/>
                <p:nvPr/>
              </p:nvPicPr>
              <p:blipFill>
                <a:blip r:embed="rId49"/>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77" name="Ink 176">
                  <a:extLst>
                    <a:ext uri="{FF2B5EF4-FFF2-40B4-BE49-F238E27FC236}">
                      <a16:creationId xmlns:a16="http://schemas.microsoft.com/office/drawing/2014/main" id="{29B2645A-7110-5CEE-04EC-FE7F40957A0C}"/>
                    </a:ext>
                  </a:extLst>
                </p14:cNvPr>
                <p14:cNvContentPartPr/>
                <p14:nvPr/>
              </p14:nvContentPartPr>
              <p14:xfrm>
                <a:off x="3726323" y="2452216"/>
                <a:ext cx="124560" cy="97560"/>
              </p14:xfrm>
            </p:contentPart>
          </mc:Choice>
          <mc:Fallback xmlns="">
            <p:pic>
              <p:nvPicPr>
                <p:cNvPr id="177" name="Ink 176">
                  <a:extLst>
                    <a:ext uri="{FF2B5EF4-FFF2-40B4-BE49-F238E27FC236}">
                      <a16:creationId xmlns:a16="http://schemas.microsoft.com/office/drawing/2014/main" id="{29B2645A-7110-5CEE-04EC-FE7F40957A0C}"/>
                    </a:ext>
                  </a:extLst>
                </p:cNvPr>
                <p:cNvPicPr/>
                <p:nvPr/>
              </p:nvPicPr>
              <p:blipFill>
                <a:blip r:embed="rId51"/>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78" name="Ink 177">
                  <a:extLst>
                    <a:ext uri="{FF2B5EF4-FFF2-40B4-BE49-F238E27FC236}">
                      <a16:creationId xmlns:a16="http://schemas.microsoft.com/office/drawing/2014/main" id="{98841C05-FC96-4755-7F2F-32DF7C83EC4F}"/>
                    </a:ext>
                  </a:extLst>
                </p14:cNvPr>
                <p14:cNvContentPartPr/>
                <p14:nvPr/>
              </p14:nvContentPartPr>
              <p14:xfrm>
                <a:off x="3788963" y="2418016"/>
                <a:ext cx="115200" cy="153720"/>
              </p14:xfrm>
            </p:contentPart>
          </mc:Choice>
          <mc:Fallback xmlns="">
            <p:pic>
              <p:nvPicPr>
                <p:cNvPr id="178" name="Ink 177">
                  <a:extLst>
                    <a:ext uri="{FF2B5EF4-FFF2-40B4-BE49-F238E27FC236}">
                      <a16:creationId xmlns:a16="http://schemas.microsoft.com/office/drawing/2014/main" id="{98841C05-FC96-4755-7F2F-32DF7C83EC4F}"/>
                    </a:ext>
                  </a:extLst>
                </p:cNvPr>
                <p:cNvPicPr/>
                <p:nvPr/>
              </p:nvPicPr>
              <p:blipFill>
                <a:blip r:embed="rId53"/>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79" name="Ink 178">
                  <a:extLst>
                    <a:ext uri="{FF2B5EF4-FFF2-40B4-BE49-F238E27FC236}">
                      <a16:creationId xmlns:a16="http://schemas.microsoft.com/office/drawing/2014/main" id="{B718FEA4-245B-CE3F-C5E1-5DDACB43308E}"/>
                    </a:ext>
                  </a:extLst>
                </p14:cNvPr>
                <p14:cNvContentPartPr/>
                <p14:nvPr/>
              </p14:nvContentPartPr>
              <p14:xfrm>
                <a:off x="4047443" y="2357536"/>
                <a:ext cx="126000" cy="213480"/>
              </p14:xfrm>
            </p:contentPart>
          </mc:Choice>
          <mc:Fallback xmlns="">
            <p:pic>
              <p:nvPicPr>
                <p:cNvPr id="179" name="Ink 178">
                  <a:extLst>
                    <a:ext uri="{FF2B5EF4-FFF2-40B4-BE49-F238E27FC236}">
                      <a16:creationId xmlns:a16="http://schemas.microsoft.com/office/drawing/2014/main" id="{B718FEA4-245B-CE3F-C5E1-5DDACB43308E}"/>
                    </a:ext>
                  </a:extLst>
                </p:cNvPr>
                <p:cNvPicPr/>
                <p:nvPr/>
              </p:nvPicPr>
              <p:blipFill>
                <a:blip r:embed="rId55"/>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180" name="Ink 179">
                <a:extLst>
                  <a:ext uri="{FF2B5EF4-FFF2-40B4-BE49-F238E27FC236}">
                    <a16:creationId xmlns:a16="http://schemas.microsoft.com/office/drawing/2014/main" id="{BB9304E7-8ADD-6A27-4533-86A6A466FDDF}"/>
                  </a:ext>
                </a:extLst>
              </p14:cNvPr>
              <p14:cNvContentPartPr/>
              <p14:nvPr/>
            </p14:nvContentPartPr>
            <p14:xfrm>
              <a:off x="3227363" y="1878376"/>
              <a:ext cx="1200600" cy="466920"/>
            </p14:xfrm>
          </p:contentPart>
        </mc:Choice>
        <mc:Fallback xmlns="">
          <p:pic>
            <p:nvPicPr>
              <p:cNvPr id="180" name="Ink 179">
                <a:extLst>
                  <a:ext uri="{FF2B5EF4-FFF2-40B4-BE49-F238E27FC236}">
                    <a16:creationId xmlns:a16="http://schemas.microsoft.com/office/drawing/2014/main" id="{BB9304E7-8ADD-6A27-4533-86A6A466FDDF}"/>
                  </a:ext>
                </a:extLst>
              </p:cNvPr>
              <p:cNvPicPr/>
              <p:nvPr/>
            </p:nvPicPr>
            <p:blipFill>
              <a:blip r:embed="rId57"/>
              <a:stretch>
                <a:fillRect/>
              </a:stretch>
            </p:blipFill>
            <p:spPr>
              <a:xfrm>
                <a:off x="3209363" y="1860736"/>
                <a:ext cx="1236240" cy="502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81" name="Ink 180">
                <a:extLst>
                  <a:ext uri="{FF2B5EF4-FFF2-40B4-BE49-F238E27FC236}">
                    <a16:creationId xmlns:a16="http://schemas.microsoft.com/office/drawing/2014/main" id="{7B5EBC25-9356-EE35-12D6-2675810EF7BC}"/>
                  </a:ext>
                </a:extLst>
              </p14:cNvPr>
              <p14:cNvContentPartPr/>
              <p14:nvPr/>
            </p14:nvContentPartPr>
            <p14:xfrm>
              <a:off x="913643" y="1393456"/>
              <a:ext cx="157680" cy="12960"/>
            </p14:xfrm>
          </p:contentPart>
        </mc:Choice>
        <mc:Fallback xmlns="">
          <p:pic>
            <p:nvPicPr>
              <p:cNvPr id="181" name="Ink 180">
                <a:extLst>
                  <a:ext uri="{FF2B5EF4-FFF2-40B4-BE49-F238E27FC236}">
                    <a16:creationId xmlns:a16="http://schemas.microsoft.com/office/drawing/2014/main" id="{7B5EBC25-9356-EE35-12D6-2675810EF7BC}"/>
                  </a:ext>
                </a:extLst>
              </p:cNvPr>
              <p:cNvPicPr/>
              <p:nvPr/>
            </p:nvPicPr>
            <p:blipFill>
              <a:blip r:embed="rId59"/>
              <a:stretch>
                <a:fillRect/>
              </a:stretch>
            </p:blipFill>
            <p:spPr>
              <a:xfrm>
                <a:off x="895643" y="1375816"/>
                <a:ext cx="1933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82" name="Ink 181">
                <a:extLst>
                  <a:ext uri="{FF2B5EF4-FFF2-40B4-BE49-F238E27FC236}">
                    <a16:creationId xmlns:a16="http://schemas.microsoft.com/office/drawing/2014/main" id="{BBD1D380-05CE-243F-3EDE-B1184CF22602}"/>
                  </a:ext>
                </a:extLst>
              </p14:cNvPr>
              <p14:cNvContentPartPr/>
              <p14:nvPr/>
            </p14:nvContentPartPr>
            <p14:xfrm>
              <a:off x="2064923" y="1329736"/>
              <a:ext cx="140040" cy="3600"/>
            </p14:xfrm>
          </p:contentPart>
        </mc:Choice>
        <mc:Fallback xmlns="">
          <p:pic>
            <p:nvPicPr>
              <p:cNvPr id="182" name="Ink 181">
                <a:extLst>
                  <a:ext uri="{FF2B5EF4-FFF2-40B4-BE49-F238E27FC236}">
                    <a16:creationId xmlns:a16="http://schemas.microsoft.com/office/drawing/2014/main" id="{BBD1D380-05CE-243F-3EDE-B1184CF22602}"/>
                  </a:ext>
                </a:extLst>
              </p:cNvPr>
              <p:cNvPicPr/>
              <p:nvPr/>
            </p:nvPicPr>
            <p:blipFill>
              <a:blip r:embed="rId61"/>
              <a:stretch>
                <a:fillRect/>
              </a:stretch>
            </p:blipFill>
            <p:spPr>
              <a:xfrm>
                <a:off x="2046923" y="1311736"/>
                <a:ext cx="1756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83" name="Ink 182">
                <a:extLst>
                  <a:ext uri="{FF2B5EF4-FFF2-40B4-BE49-F238E27FC236}">
                    <a16:creationId xmlns:a16="http://schemas.microsoft.com/office/drawing/2014/main" id="{1AFFA7FA-9265-8590-D9F6-A70DD810C48F}"/>
                  </a:ext>
                </a:extLst>
              </p14:cNvPr>
              <p14:cNvContentPartPr/>
              <p14:nvPr/>
            </p14:nvContentPartPr>
            <p14:xfrm>
              <a:off x="2362283" y="1259896"/>
              <a:ext cx="154080" cy="210960"/>
            </p14:xfrm>
          </p:contentPart>
        </mc:Choice>
        <mc:Fallback xmlns="">
          <p:pic>
            <p:nvPicPr>
              <p:cNvPr id="183" name="Ink 182">
                <a:extLst>
                  <a:ext uri="{FF2B5EF4-FFF2-40B4-BE49-F238E27FC236}">
                    <a16:creationId xmlns:a16="http://schemas.microsoft.com/office/drawing/2014/main" id="{1AFFA7FA-9265-8590-D9F6-A70DD810C48F}"/>
                  </a:ext>
                </a:extLst>
              </p:cNvPr>
              <p:cNvPicPr/>
              <p:nvPr/>
            </p:nvPicPr>
            <p:blipFill>
              <a:blip r:embed="rId63"/>
              <a:stretch>
                <a:fillRect/>
              </a:stretch>
            </p:blipFill>
            <p:spPr>
              <a:xfrm>
                <a:off x="2344643" y="1241896"/>
                <a:ext cx="189720" cy="246600"/>
              </a:xfrm>
              <a:prstGeom prst="rect">
                <a:avLst/>
              </a:prstGeom>
            </p:spPr>
          </p:pic>
        </mc:Fallback>
      </mc:AlternateContent>
      <p:grpSp>
        <p:nvGrpSpPr>
          <p:cNvPr id="184" name="Group 183">
            <a:extLst>
              <a:ext uri="{FF2B5EF4-FFF2-40B4-BE49-F238E27FC236}">
                <a16:creationId xmlns:a16="http://schemas.microsoft.com/office/drawing/2014/main" id="{2EC9DCFF-A905-B31C-E0CA-5B224535C73E}"/>
              </a:ext>
            </a:extLst>
          </p:cNvPr>
          <p:cNvGrpSpPr/>
          <p:nvPr/>
        </p:nvGrpSpPr>
        <p:grpSpPr>
          <a:xfrm>
            <a:off x="402083" y="1748056"/>
            <a:ext cx="165240" cy="230400"/>
            <a:chOff x="402083" y="1748056"/>
            <a:chExt cx="165240" cy="230400"/>
          </a:xfrm>
        </p:grpSpPr>
        <mc:AlternateContent xmlns:mc="http://schemas.openxmlformats.org/markup-compatibility/2006" xmlns:p14="http://schemas.microsoft.com/office/powerpoint/2010/main">
          <mc:Choice Requires="p14">
            <p:contentPart p14:bwMode="auto" r:id="rId64">
              <p14:nvContentPartPr>
                <p14:cNvPr id="185" name="Ink 184">
                  <a:extLst>
                    <a:ext uri="{FF2B5EF4-FFF2-40B4-BE49-F238E27FC236}">
                      <a16:creationId xmlns:a16="http://schemas.microsoft.com/office/drawing/2014/main" id="{4534FB43-BC42-7C12-427A-41CDEC96F6DC}"/>
                    </a:ext>
                  </a:extLst>
                </p14:cNvPr>
                <p14:cNvContentPartPr/>
                <p14:nvPr/>
              </p14:nvContentPartPr>
              <p14:xfrm>
                <a:off x="402083" y="1748056"/>
                <a:ext cx="165240" cy="149760"/>
              </p14:xfrm>
            </p:contentPart>
          </mc:Choice>
          <mc:Fallback xmlns="">
            <p:pic>
              <p:nvPicPr>
                <p:cNvPr id="185" name="Ink 184">
                  <a:extLst>
                    <a:ext uri="{FF2B5EF4-FFF2-40B4-BE49-F238E27FC236}">
                      <a16:creationId xmlns:a16="http://schemas.microsoft.com/office/drawing/2014/main" id="{4534FB43-BC42-7C12-427A-41CDEC96F6DC}"/>
                    </a:ext>
                  </a:extLst>
                </p:cNvPr>
                <p:cNvPicPr/>
                <p:nvPr/>
              </p:nvPicPr>
              <p:blipFill>
                <a:blip r:embed="rId65"/>
                <a:stretch>
                  <a:fillRect/>
                </a:stretch>
              </p:blipFill>
              <p:spPr>
                <a:xfrm>
                  <a:off x="384443" y="1730416"/>
                  <a:ext cx="2008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86" name="Ink 185">
                  <a:extLst>
                    <a:ext uri="{FF2B5EF4-FFF2-40B4-BE49-F238E27FC236}">
                      <a16:creationId xmlns:a16="http://schemas.microsoft.com/office/drawing/2014/main" id="{3369AF2A-C780-6534-B779-3E81B919B3A3}"/>
                    </a:ext>
                  </a:extLst>
                </p14:cNvPr>
                <p14:cNvContentPartPr/>
                <p14:nvPr/>
              </p14:nvContentPartPr>
              <p14:xfrm>
                <a:off x="518003" y="1808896"/>
                <a:ext cx="30960" cy="169560"/>
              </p14:xfrm>
            </p:contentPart>
          </mc:Choice>
          <mc:Fallback xmlns="">
            <p:pic>
              <p:nvPicPr>
                <p:cNvPr id="186" name="Ink 185">
                  <a:extLst>
                    <a:ext uri="{FF2B5EF4-FFF2-40B4-BE49-F238E27FC236}">
                      <a16:creationId xmlns:a16="http://schemas.microsoft.com/office/drawing/2014/main" id="{3369AF2A-C780-6534-B779-3E81B919B3A3}"/>
                    </a:ext>
                  </a:extLst>
                </p:cNvPr>
                <p:cNvPicPr/>
                <p:nvPr/>
              </p:nvPicPr>
              <p:blipFill>
                <a:blip r:embed="rId67"/>
                <a:stretch>
                  <a:fillRect/>
                </a:stretch>
              </p:blipFill>
              <p:spPr>
                <a:xfrm>
                  <a:off x="500363" y="1790896"/>
                  <a:ext cx="66600" cy="205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187" name="Ink 186">
                <a:extLst>
                  <a:ext uri="{FF2B5EF4-FFF2-40B4-BE49-F238E27FC236}">
                    <a16:creationId xmlns:a16="http://schemas.microsoft.com/office/drawing/2014/main" id="{6AB85BD5-5A1A-75AB-ACCD-9E70351C7CAB}"/>
                  </a:ext>
                </a:extLst>
              </p14:cNvPr>
              <p14:cNvContentPartPr/>
              <p14:nvPr/>
            </p14:nvContentPartPr>
            <p14:xfrm>
              <a:off x="1717163" y="1796296"/>
              <a:ext cx="123480" cy="12600"/>
            </p14:xfrm>
          </p:contentPart>
        </mc:Choice>
        <mc:Fallback xmlns="">
          <p:pic>
            <p:nvPicPr>
              <p:cNvPr id="187" name="Ink 186">
                <a:extLst>
                  <a:ext uri="{FF2B5EF4-FFF2-40B4-BE49-F238E27FC236}">
                    <a16:creationId xmlns:a16="http://schemas.microsoft.com/office/drawing/2014/main" id="{6AB85BD5-5A1A-75AB-ACCD-9E70351C7CAB}"/>
                  </a:ext>
                </a:extLst>
              </p:cNvPr>
              <p:cNvPicPr/>
              <p:nvPr/>
            </p:nvPicPr>
            <p:blipFill>
              <a:blip r:embed="rId69"/>
              <a:stretch>
                <a:fillRect/>
              </a:stretch>
            </p:blipFill>
            <p:spPr>
              <a:xfrm>
                <a:off x="1699523" y="1778296"/>
                <a:ext cx="1591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88" name="Ink 187">
                <a:extLst>
                  <a:ext uri="{FF2B5EF4-FFF2-40B4-BE49-F238E27FC236}">
                    <a16:creationId xmlns:a16="http://schemas.microsoft.com/office/drawing/2014/main" id="{B945D465-F39B-1D5C-EF8F-BB92DC332AEF}"/>
                  </a:ext>
                </a:extLst>
              </p14:cNvPr>
              <p14:cNvContentPartPr/>
              <p14:nvPr/>
            </p14:nvContentPartPr>
            <p14:xfrm>
              <a:off x="1744523" y="1894216"/>
              <a:ext cx="106560" cy="9360"/>
            </p14:xfrm>
          </p:contentPart>
        </mc:Choice>
        <mc:Fallback xmlns="">
          <p:pic>
            <p:nvPicPr>
              <p:cNvPr id="188" name="Ink 187">
                <a:extLst>
                  <a:ext uri="{FF2B5EF4-FFF2-40B4-BE49-F238E27FC236}">
                    <a16:creationId xmlns:a16="http://schemas.microsoft.com/office/drawing/2014/main" id="{B945D465-F39B-1D5C-EF8F-BB92DC332AEF}"/>
                  </a:ext>
                </a:extLst>
              </p:cNvPr>
              <p:cNvPicPr/>
              <p:nvPr/>
            </p:nvPicPr>
            <p:blipFill>
              <a:blip r:embed="rId71"/>
              <a:stretch>
                <a:fillRect/>
              </a:stretch>
            </p:blipFill>
            <p:spPr>
              <a:xfrm>
                <a:off x="1726523" y="1876576"/>
                <a:ext cx="142200" cy="45000"/>
              </a:xfrm>
              <a:prstGeom prst="rect">
                <a:avLst/>
              </a:prstGeom>
            </p:spPr>
          </p:pic>
        </mc:Fallback>
      </mc:AlternateContent>
      <p:grpSp>
        <p:nvGrpSpPr>
          <p:cNvPr id="189" name="Group 188">
            <a:extLst>
              <a:ext uri="{FF2B5EF4-FFF2-40B4-BE49-F238E27FC236}">
                <a16:creationId xmlns:a16="http://schemas.microsoft.com/office/drawing/2014/main" id="{478E10EC-1CB7-8C08-A14F-6C2F1B10B25B}"/>
              </a:ext>
            </a:extLst>
          </p:cNvPr>
          <p:cNvGrpSpPr/>
          <p:nvPr/>
        </p:nvGrpSpPr>
        <p:grpSpPr>
          <a:xfrm>
            <a:off x="2036483" y="1738336"/>
            <a:ext cx="617400" cy="228960"/>
            <a:chOff x="2036483" y="1738336"/>
            <a:chExt cx="617400" cy="228960"/>
          </a:xfrm>
        </p:grpSpPr>
        <mc:AlternateContent xmlns:mc="http://schemas.openxmlformats.org/markup-compatibility/2006" xmlns:p14="http://schemas.microsoft.com/office/powerpoint/2010/main">
          <mc:Choice Requires="p14">
            <p:contentPart p14:bwMode="auto" r:id="rId72">
              <p14:nvContentPartPr>
                <p14:cNvPr id="190" name="Ink 189">
                  <a:extLst>
                    <a:ext uri="{FF2B5EF4-FFF2-40B4-BE49-F238E27FC236}">
                      <a16:creationId xmlns:a16="http://schemas.microsoft.com/office/drawing/2014/main" id="{D105691C-A56D-F2AC-7084-8CFB1BA34F83}"/>
                    </a:ext>
                  </a:extLst>
                </p14:cNvPr>
                <p14:cNvContentPartPr/>
                <p14:nvPr/>
              </p14:nvContentPartPr>
              <p14:xfrm>
                <a:off x="2036483" y="1825456"/>
                <a:ext cx="156240" cy="12600"/>
              </p14:xfrm>
            </p:contentPart>
          </mc:Choice>
          <mc:Fallback xmlns="">
            <p:pic>
              <p:nvPicPr>
                <p:cNvPr id="190" name="Ink 189">
                  <a:extLst>
                    <a:ext uri="{FF2B5EF4-FFF2-40B4-BE49-F238E27FC236}">
                      <a16:creationId xmlns:a16="http://schemas.microsoft.com/office/drawing/2014/main" id="{D105691C-A56D-F2AC-7084-8CFB1BA34F83}"/>
                    </a:ext>
                  </a:extLst>
                </p:cNvPr>
                <p:cNvPicPr/>
                <p:nvPr/>
              </p:nvPicPr>
              <p:blipFill>
                <a:blip r:embed="rId73"/>
                <a:stretch>
                  <a:fillRect/>
                </a:stretch>
              </p:blipFill>
              <p:spPr>
                <a:xfrm>
                  <a:off x="2018483" y="1807456"/>
                  <a:ext cx="191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91" name="Ink 190">
                  <a:extLst>
                    <a:ext uri="{FF2B5EF4-FFF2-40B4-BE49-F238E27FC236}">
                      <a16:creationId xmlns:a16="http://schemas.microsoft.com/office/drawing/2014/main" id="{4CC7F130-BCC9-0292-468D-18C8CE1F6DFC}"/>
                    </a:ext>
                  </a:extLst>
                </p14:cNvPr>
                <p14:cNvContentPartPr/>
                <p14:nvPr/>
              </p14:nvContentPartPr>
              <p14:xfrm>
                <a:off x="2277323" y="1738336"/>
                <a:ext cx="163440" cy="132120"/>
              </p14:xfrm>
            </p:contentPart>
          </mc:Choice>
          <mc:Fallback xmlns="">
            <p:pic>
              <p:nvPicPr>
                <p:cNvPr id="191" name="Ink 190">
                  <a:extLst>
                    <a:ext uri="{FF2B5EF4-FFF2-40B4-BE49-F238E27FC236}">
                      <a16:creationId xmlns:a16="http://schemas.microsoft.com/office/drawing/2014/main" id="{4CC7F130-BCC9-0292-468D-18C8CE1F6DFC}"/>
                    </a:ext>
                  </a:extLst>
                </p:cNvPr>
                <p:cNvPicPr/>
                <p:nvPr/>
              </p:nvPicPr>
              <p:blipFill>
                <a:blip r:embed="rId75"/>
                <a:stretch>
                  <a:fillRect/>
                </a:stretch>
              </p:blipFill>
              <p:spPr>
                <a:xfrm>
                  <a:off x="2259683" y="1720336"/>
                  <a:ext cx="1990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92" name="Ink 191">
                  <a:extLst>
                    <a:ext uri="{FF2B5EF4-FFF2-40B4-BE49-F238E27FC236}">
                      <a16:creationId xmlns:a16="http://schemas.microsoft.com/office/drawing/2014/main" id="{4A09E94E-04D4-E349-6F3C-1E2F1C3E7151}"/>
                    </a:ext>
                  </a:extLst>
                </p14:cNvPr>
                <p14:cNvContentPartPr/>
                <p14:nvPr/>
              </p14:nvContentPartPr>
              <p14:xfrm>
                <a:off x="2357963" y="1791616"/>
                <a:ext cx="25560" cy="173880"/>
              </p14:xfrm>
            </p:contentPart>
          </mc:Choice>
          <mc:Fallback xmlns="">
            <p:pic>
              <p:nvPicPr>
                <p:cNvPr id="192" name="Ink 191">
                  <a:extLst>
                    <a:ext uri="{FF2B5EF4-FFF2-40B4-BE49-F238E27FC236}">
                      <a16:creationId xmlns:a16="http://schemas.microsoft.com/office/drawing/2014/main" id="{4A09E94E-04D4-E349-6F3C-1E2F1C3E7151}"/>
                    </a:ext>
                  </a:extLst>
                </p:cNvPr>
                <p:cNvPicPr/>
                <p:nvPr/>
              </p:nvPicPr>
              <p:blipFill>
                <a:blip r:embed="rId77"/>
                <a:stretch>
                  <a:fillRect/>
                </a:stretch>
              </p:blipFill>
              <p:spPr>
                <a:xfrm>
                  <a:off x="2340323" y="1773976"/>
                  <a:ext cx="612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93" name="Ink 192">
                  <a:extLst>
                    <a:ext uri="{FF2B5EF4-FFF2-40B4-BE49-F238E27FC236}">
                      <a16:creationId xmlns:a16="http://schemas.microsoft.com/office/drawing/2014/main" id="{5329E768-0D5D-7E9A-CE8A-2EE2A33F2C64}"/>
                    </a:ext>
                  </a:extLst>
                </p14:cNvPr>
                <p14:cNvContentPartPr/>
                <p14:nvPr/>
              </p14:nvContentPartPr>
              <p14:xfrm>
                <a:off x="2510603" y="1793056"/>
                <a:ext cx="143280" cy="174240"/>
              </p14:xfrm>
            </p:contentPart>
          </mc:Choice>
          <mc:Fallback xmlns="">
            <p:pic>
              <p:nvPicPr>
                <p:cNvPr id="193" name="Ink 192">
                  <a:extLst>
                    <a:ext uri="{FF2B5EF4-FFF2-40B4-BE49-F238E27FC236}">
                      <a16:creationId xmlns:a16="http://schemas.microsoft.com/office/drawing/2014/main" id="{5329E768-0D5D-7E9A-CE8A-2EE2A33F2C64}"/>
                    </a:ext>
                  </a:extLst>
                </p:cNvPr>
                <p:cNvPicPr/>
                <p:nvPr/>
              </p:nvPicPr>
              <p:blipFill>
                <a:blip r:embed="rId79"/>
                <a:stretch>
                  <a:fillRect/>
                </a:stretch>
              </p:blipFill>
              <p:spPr>
                <a:xfrm>
                  <a:off x="2492603" y="1775416"/>
                  <a:ext cx="178920" cy="209880"/>
                </a:xfrm>
                <a:prstGeom prst="rect">
                  <a:avLst/>
                </a:prstGeom>
              </p:spPr>
            </p:pic>
          </mc:Fallback>
        </mc:AlternateContent>
      </p:grpSp>
      <p:grpSp>
        <p:nvGrpSpPr>
          <p:cNvPr id="194" name="Group 193">
            <a:extLst>
              <a:ext uri="{FF2B5EF4-FFF2-40B4-BE49-F238E27FC236}">
                <a16:creationId xmlns:a16="http://schemas.microsoft.com/office/drawing/2014/main" id="{5041E8AD-B9DA-66E8-0C95-CA90F4723E5D}"/>
              </a:ext>
            </a:extLst>
          </p:cNvPr>
          <p:cNvGrpSpPr/>
          <p:nvPr/>
        </p:nvGrpSpPr>
        <p:grpSpPr>
          <a:xfrm>
            <a:off x="352043" y="1182856"/>
            <a:ext cx="661680" cy="380520"/>
            <a:chOff x="352043" y="1182856"/>
            <a:chExt cx="661680" cy="380520"/>
          </a:xfrm>
        </p:grpSpPr>
        <mc:AlternateContent xmlns:mc="http://schemas.openxmlformats.org/markup-compatibility/2006" xmlns:p14="http://schemas.microsoft.com/office/powerpoint/2010/main">
          <mc:Choice Requires="p14">
            <p:contentPart p14:bwMode="auto" r:id="rId80">
              <p14:nvContentPartPr>
                <p14:cNvPr id="195" name="Ink 194">
                  <a:extLst>
                    <a:ext uri="{FF2B5EF4-FFF2-40B4-BE49-F238E27FC236}">
                      <a16:creationId xmlns:a16="http://schemas.microsoft.com/office/drawing/2014/main" id="{EA278257-2AE7-5C6D-BA53-8405C8670C6E}"/>
                    </a:ext>
                  </a:extLst>
                </p14:cNvPr>
                <p14:cNvContentPartPr/>
                <p14:nvPr/>
              </p14:nvContentPartPr>
              <p14:xfrm>
                <a:off x="352043" y="1311736"/>
                <a:ext cx="158760" cy="141840"/>
              </p14:xfrm>
            </p:contentPart>
          </mc:Choice>
          <mc:Fallback xmlns="">
            <p:pic>
              <p:nvPicPr>
                <p:cNvPr id="195" name="Ink 194">
                  <a:extLst>
                    <a:ext uri="{FF2B5EF4-FFF2-40B4-BE49-F238E27FC236}">
                      <a16:creationId xmlns:a16="http://schemas.microsoft.com/office/drawing/2014/main" id="{EA278257-2AE7-5C6D-BA53-8405C8670C6E}"/>
                    </a:ext>
                  </a:extLst>
                </p:cNvPr>
                <p:cNvPicPr/>
                <p:nvPr/>
              </p:nvPicPr>
              <p:blipFill>
                <a:blip r:embed="rId81"/>
                <a:stretch>
                  <a:fillRect/>
                </a:stretch>
              </p:blipFill>
              <p:spPr>
                <a:xfrm>
                  <a:off x="334403" y="1293736"/>
                  <a:ext cx="194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96" name="Ink 195">
                  <a:extLst>
                    <a:ext uri="{FF2B5EF4-FFF2-40B4-BE49-F238E27FC236}">
                      <a16:creationId xmlns:a16="http://schemas.microsoft.com/office/drawing/2014/main" id="{EF61B9B7-66CF-FA83-C928-857F7432E2F0}"/>
                    </a:ext>
                  </a:extLst>
                </p14:cNvPr>
                <p14:cNvContentPartPr/>
                <p14:nvPr/>
              </p14:nvContentPartPr>
              <p14:xfrm>
                <a:off x="451763" y="1335856"/>
                <a:ext cx="37800" cy="173880"/>
              </p14:xfrm>
            </p:contentPart>
          </mc:Choice>
          <mc:Fallback xmlns="">
            <p:pic>
              <p:nvPicPr>
                <p:cNvPr id="196" name="Ink 195">
                  <a:extLst>
                    <a:ext uri="{FF2B5EF4-FFF2-40B4-BE49-F238E27FC236}">
                      <a16:creationId xmlns:a16="http://schemas.microsoft.com/office/drawing/2014/main" id="{EF61B9B7-66CF-FA83-C928-857F7432E2F0}"/>
                    </a:ext>
                  </a:extLst>
                </p:cNvPr>
                <p:cNvPicPr/>
                <p:nvPr/>
              </p:nvPicPr>
              <p:blipFill>
                <a:blip r:embed="rId83"/>
                <a:stretch>
                  <a:fillRect/>
                </a:stretch>
              </p:blipFill>
              <p:spPr>
                <a:xfrm>
                  <a:off x="434123" y="1318216"/>
                  <a:ext cx="734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97" name="Ink 196">
                  <a:extLst>
                    <a:ext uri="{FF2B5EF4-FFF2-40B4-BE49-F238E27FC236}">
                      <a16:creationId xmlns:a16="http://schemas.microsoft.com/office/drawing/2014/main" id="{81545FA0-6121-7686-D46E-4D0DCBC4F366}"/>
                    </a:ext>
                  </a:extLst>
                </p14:cNvPr>
                <p14:cNvContentPartPr/>
                <p14:nvPr/>
              </p14:nvContentPartPr>
              <p14:xfrm>
                <a:off x="636803" y="1433056"/>
                <a:ext cx="99000" cy="17280"/>
              </p14:xfrm>
            </p:contentPart>
          </mc:Choice>
          <mc:Fallback xmlns="">
            <p:pic>
              <p:nvPicPr>
                <p:cNvPr id="197" name="Ink 196">
                  <a:extLst>
                    <a:ext uri="{FF2B5EF4-FFF2-40B4-BE49-F238E27FC236}">
                      <a16:creationId xmlns:a16="http://schemas.microsoft.com/office/drawing/2014/main" id="{81545FA0-6121-7686-D46E-4D0DCBC4F366}"/>
                    </a:ext>
                  </a:extLst>
                </p:cNvPr>
                <p:cNvPicPr/>
                <p:nvPr/>
              </p:nvPicPr>
              <p:blipFill>
                <a:blip r:embed="rId85"/>
                <a:stretch>
                  <a:fillRect/>
                </a:stretch>
              </p:blipFill>
              <p:spPr>
                <a:xfrm>
                  <a:off x="619163" y="1415416"/>
                  <a:ext cx="13464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98" name="Ink 197">
                  <a:extLst>
                    <a:ext uri="{FF2B5EF4-FFF2-40B4-BE49-F238E27FC236}">
                      <a16:creationId xmlns:a16="http://schemas.microsoft.com/office/drawing/2014/main" id="{E38BE07E-966B-412C-0667-0780C744C6E0}"/>
                    </a:ext>
                  </a:extLst>
                </p14:cNvPr>
                <p14:cNvContentPartPr/>
                <p14:nvPr/>
              </p14:nvContentPartPr>
              <p14:xfrm>
                <a:off x="696563" y="1330456"/>
                <a:ext cx="21960" cy="172440"/>
              </p14:xfrm>
            </p:contentPart>
          </mc:Choice>
          <mc:Fallback xmlns="">
            <p:pic>
              <p:nvPicPr>
                <p:cNvPr id="198" name="Ink 197">
                  <a:extLst>
                    <a:ext uri="{FF2B5EF4-FFF2-40B4-BE49-F238E27FC236}">
                      <a16:creationId xmlns:a16="http://schemas.microsoft.com/office/drawing/2014/main" id="{E38BE07E-966B-412C-0667-0780C744C6E0}"/>
                    </a:ext>
                  </a:extLst>
                </p:cNvPr>
                <p:cNvPicPr/>
                <p:nvPr/>
              </p:nvPicPr>
              <p:blipFill>
                <a:blip r:embed="rId87"/>
                <a:stretch>
                  <a:fillRect/>
                </a:stretch>
              </p:blipFill>
              <p:spPr>
                <a:xfrm>
                  <a:off x="678923" y="1312816"/>
                  <a:ext cx="576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99" name="Ink 198">
                  <a:extLst>
                    <a:ext uri="{FF2B5EF4-FFF2-40B4-BE49-F238E27FC236}">
                      <a16:creationId xmlns:a16="http://schemas.microsoft.com/office/drawing/2014/main" id="{DFDBB9A7-CFC6-84A2-23AF-81719D1C3C34}"/>
                    </a:ext>
                  </a:extLst>
                </p14:cNvPr>
                <p14:cNvContentPartPr/>
                <p14:nvPr/>
              </p14:nvContentPartPr>
              <p14:xfrm>
                <a:off x="848843" y="1182856"/>
                <a:ext cx="164880" cy="380520"/>
              </p14:xfrm>
            </p:contentPart>
          </mc:Choice>
          <mc:Fallback xmlns="">
            <p:pic>
              <p:nvPicPr>
                <p:cNvPr id="199" name="Ink 198">
                  <a:extLst>
                    <a:ext uri="{FF2B5EF4-FFF2-40B4-BE49-F238E27FC236}">
                      <a16:creationId xmlns:a16="http://schemas.microsoft.com/office/drawing/2014/main" id="{DFDBB9A7-CFC6-84A2-23AF-81719D1C3C34}"/>
                    </a:ext>
                  </a:extLst>
                </p:cNvPr>
                <p:cNvPicPr/>
                <p:nvPr/>
              </p:nvPicPr>
              <p:blipFill>
                <a:blip r:embed="rId89"/>
                <a:stretch>
                  <a:fillRect/>
                </a:stretch>
              </p:blipFill>
              <p:spPr>
                <a:xfrm>
                  <a:off x="831203" y="1165216"/>
                  <a:ext cx="200520" cy="416160"/>
                </a:xfrm>
                <a:prstGeom prst="rect">
                  <a:avLst/>
                </a:prstGeom>
              </p:spPr>
            </p:pic>
          </mc:Fallback>
        </mc:AlternateContent>
      </p:grpSp>
      <p:grpSp>
        <p:nvGrpSpPr>
          <p:cNvPr id="200" name="Group 199">
            <a:extLst>
              <a:ext uri="{FF2B5EF4-FFF2-40B4-BE49-F238E27FC236}">
                <a16:creationId xmlns:a16="http://schemas.microsoft.com/office/drawing/2014/main" id="{AF1480BA-2E15-1B07-8818-A5FCAEDDBEBA}"/>
              </a:ext>
            </a:extLst>
          </p:cNvPr>
          <p:cNvGrpSpPr/>
          <p:nvPr/>
        </p:nvGrpSpPr>
        <p:grpSpPr>
          <a:xfrm>
            <a:off x="1235483" y="1146136"/>
            <a:ext cx="596520" cy="395640"/>
            <a:chOff x="1235483" y="1146136"/>
            <a:chExt cx="596520" cy="395640"/>
          </a:xfrm>
        </p:grpSpPr>
        <mc:AlternateContent xmlns:mc="http://schemas.openxmlformats.org/markup-compatibility/2006" xmlns:p14="http://schemas.microsoft.com/office/powerpoint/2010/main">
          <mc:Choice Requires="p14">
            <p:contentPart p14:bwMode="auto" r:id="rId90">
              <p14:nvContentPartPr>
                <p14:cNvPr id="201" name="Ink 200">
                  <a:extLst>
                    <a:ext uri="{FF2B5EF4-FFF2-40B4-BE49-F238E27FC236}">
                      <a16:creationId xmlns:a16="http://schemas.microsoft.com/office/drawing/2014/main" id="{285814F7-4931-60B4-4F77-15085A0309CC}"/>
                    </a:ext>
                  </a:extLst>
                </p14:cNvPr>
                <p14:cNvContentPartPr/>
                <p14:nvPr/>
              </p14:nvContentPartPr>
              <p14:xfrm>
                <a:off x="1235483" y="1275736"/>
                <a:ext cx="16560" cy="196920"/>
              </p14:xfrm>
            </p:contentPart>
          </mc:Choice>
          <mc:Fallback xmlns="">
            <p:pic>
              <p:nvPicPr>
                <p:cNvPr id="201" name="Ink 200">
                  <a:extLst>
                    <a:ext uri="{FF2B5EF4-FFF2-40B4-BE49-F238E27FC236}">
                      <a16:creationId xmlns:a16="http://schemas.microsoft.com/office/drawing/2014/main" id="{285814F7-4931-60B4-4F77-15085A0309CC}"/>
                    </a:ext>
                  </a:extLst>
                </p:cNvPr>
                <p:cNvPicPr/>
                <p:nvPr/>
              </p:nvPicPr>
              <p:blipFill>
                <a:blip r:embed="rId91"/>
                <a:stretch>
                  <a:fillRect/>
                </a:stretch>
              </p:blipFill>
              <p:spPr>
                <a:xfrm>
                  <a:off x="1217483" y="1257736"/>
                  <a:ext cx="522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02" name="Ink 201">
                  <a:extLst>
                    <a:ext uri="{FF2B5EF4-FFF2-40B4-BE49-F238E27FC236}">
                      <a16:creationId xmlns:a16="http://schemas.microsoft.com/office/drawing/2014/main" id="{8C06B993-127D-65C6-E660-C6BEE682708E}"/>
                    </a:ext>
                  </a:extLst>
                </p14:cNvPr>
                <p14:cNvContentPartPr/>
                <p14:nvPr/>
              </p14:nvContentPartPr>
              <p14:xfrm>
                <a:off x="1330523" y="1296616"/>
                <a:ext cx="132840" cy="153360"/>
              </p14:xfrm>
            </p:contentPart>
          </mc:Choice>
          <mc:Fallback xmlns="">
            <p:pic>
              <p:nvPicPr>
                <p:cNvPr id="202" name="Ink 201">
                  <a:extLst>
                    <a:ext uri="{FF2B5EF4-FFF2-40B4-BE49-F238E27FC236}">
                      <a16:creationId xmlns:a16="http://schemas.microsoft.com/office/drawing/2014/main" id="{8C06B993-127D-65C6-E660-C6BEE682708E}"/>
                    </a:ext>
                  </a:extLst>
                </p:cNvPr>
                <p:cNvPicPr/>
                <p:nvPr/>
              </p:nvPicPr>
              <p:blipFill>
                <a:blip r:embed="rId93"/>
                <a:stretch>
                  <a:fillRect/>
                </a:stretch>
              </p:blipFill>
              <p:spPr>
                <a:xfrm>
                  <a:off x="1312523" y="1278976"/>
                  <a:ext cx="1684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03" name="Ink 202">
                  <a:extLst>
                    <a:ext uri="{FF2B5EF4-FFF2-40B4-BE49-F238E27FC236}">
                      <a16:creationId xmlns:a16="http://schemas.microsoft.com/office/drawing/2014/main" id="{3CCEDA31-E13F-A835-0C82-8915E68469DA}"/>
                    </a:ext>
                  </a:extLst>
                </p14:cNvPr>
                <p14:cNvContentPartPr/>
                <p14:nvPr/>
              </p14:nvContentPartPr>
              <p14:xfrm>
                <a:off x="1703483" y="1338736"/>
                <a:ext cx="105840" cy="12600"/>
              </p14:xfrm>
            </p:contentPart>
          </mc:Choice>
          <mc:Fallback xmlns="">
            <p:pic>
              <p:nvPicPr>
                <p:cNvPr id="203" name="Ink 202">
                  <a:extLst>
                    <a:ext uri="{FF2B5EF4-FFF2-40B4-BE49-F238E27FC236}">
                      <a16:creationId xmlns:a16="http://schemas.microsoft.com/office/drawing/2014/main" id="{3CCEDA31-E13F-A835-0C82-8915E68469DA}"/>
                    </a:ext>
                  </a:extLst>
                </p:cNvPr>
                <p:cNvPicPr/>
                <p:nvPr/>
              </p:nvPicPr>
              <p:blipFill>
                <a:blip r:embed="rId95"/>
                <a:stretch>
                  <a:fillRect/>
                </a:stretch>
              </p:blipFill>
              <p:spPr>
                <a:xfrm>
                  <a:off x="1685483" y="1320736"/>
                  <a:ext cx="141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04" name="Ink 203">
                  <a:extLst>
                    <a:ext uri="{FF2B5EF4-FFF2-40B4-BE49-F238E27FC236}">
                      <a16:creationId xmlns:a16="http://schemas.microsoft.com/office/drawing/2014/main" id="{4945EEAD-6484-ED07-2BD0-AE8D4870FA8F}"/>
                    </a:ext>
                  </a:extLst>
                </p14:cNvPr>
                <p14:cNvContentPartPr/>
                <p14:nvPr/>
              </p14:nvContentPartPr>
              <p14:xfrm>
                <a:off x="1727243" y="1421536"/>
                <a:ext cx="104760" cy="12960"/>
              </p14:xfrm>
            </p:contentPart>
          </mc:Choice>
          <mc:Fallback xmlns="">
            <p:pic>
              <p:nvPicPr>
                <p:cNvPr id="204" name="Ink 203">
                  <a:extLst>
                    <a:ext uri="{FF2B5EF4-FFF2-40B4-BE49-F238E27FC236}">
                      <a16:creationId xmlns:a16="http://schemas.microsoft.com/office/drawing/2014/main" id="{4945EEAD-6484-ED07-2BD0-AE8D4870FA8F}"/>
                    </a:ext>
                  </a:extLst>
                </p:cNvPr>
                <p:cNvPicPr/>
                <p:nvPr/>
              </p:nvPicPr>
              <p:blipFill>
                <a:blip r:embed="rId97"/>
                <a:stretch>
                  <a:fillRect/>
                </a:stretch>
              </p:blipFill>
              <p:spPr>
                <a:xfrm>
                  <a:off x="1709243" y="1403536"/>
                  <a:ext cx="1404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05" name="Ink 204">
                  <a:extLst>
                    <a:ext uri="{FF2B5EF4-FFF2-40B4-BE49-F238E27FC236}">
                      <a16:creationId xmlns:a16="http://schemas.microsoft.com/office/drawing/2014/main" id="{C997A273-81E6-EBD3-4F58-E3D279EC9B41}"/>
                    </a:ext>
                  </a:extLst>
                </p14:cNvPr>
                <p14:cNvContentPartPr/>
                <p14:nvPr/>
              </p14:nvContentPartPr>
              <p14:xfrm>
                <a:off x="1493603" y="1146136"/>
                <a:ext cx="114480" cy="395640"/>
              </p14:xfrm>
            </p:contentPart>
          </mc:Choice>
          <mc:Fallback xmlns="">
            <p:pic>
              <p:nvPicPr>
                <p:cNvPr id="205" name="Ink 204">
                  <a:extLst>
                    <a:ext uri="{FF2B5EF4-FFF2-40B4-BE49-F238E27FC236}">
                      <a16:creationId xmlns:a16="http://schemas.microsoft.com/office/drawing/2014/main" id="{C997A273-81E6-EBD3-4F58-E3D279EC9B41}"/>
                    </a:ext>
                  </a:extLst>
                </p:cNvPr>
                <p:cNvPicPr/>
                <p:nvPr/>
              </p:nvPicPr>
              <p:blipFill>
                <a:blip r:embed="rId99"/>
                <a:stretch>
                  <a:fillRect/>
                </a:stretch>
              </p:blipFill>
              <p:spPr>
                <a:xfrm>
                  <a:off x="1475963" y="1128136"/>
                  <a:ext cx="150120" cy="431280"/>
                </a:xfrm>
                <a:prstGeom prst="rect">
                  <a:avLst/>
                </a:prstGeom>
              </p:spPr>
            </p:pic>
          </mc:Fallback>
        </mc:AlternateContent>
      </p:grpSp>
      <p:grpSp>
        <p:nvGrpSpPr>
          <p:cNvPr id="206" name="Group 205">
            <a:extLst>
              <a:ext uri="{FF2B5EF4-FFF2-40B4-BE49-F238E27FC236}">
                <a16:creationId xmlns:a16="http://schemas.microsoft.com/office/drawing/2014/main" id="{21F1497A-7972-7166-90D1-260FB99A15AD}"/>
              </a:ext>
            </a:extLst>
          </p:cNvPr>
          <p:cNvGrpSpPr/>
          <p:nvPr/>
        </p:nvGrpSpPr>
        <p:grpSpPr>
          <a:xfrm>
            <a:off x="725363" y="1669216"/>
            <a:ext cx="872640" cy="367920"/>
            <a:chOff x="725363" y="1669216"/>
            <a:chExt cx="872640" cy="367920"/>
          </a:xfrm>
        </p:grpSpPr>
        <mc:AlternateContent xmlns:mc="http://schemas.openxmlformats.org/markup-compatibility/2006" xmlns:p14="http://schemas.microsoft.com/office/powerpoint/2010/main">
          <mc:Choice Requires="p14">
            <p:contentPart p14:bwMode="auto" r:id="rId100">
              <p14:nvContentPartPr>
                <p14:cNvPr id="207" name="Ink 206">
                  <a:extLst>
                    <a:ext uri="{FF2B5EF4-FFF2-40B4-BE49-F238E27FC236}">
                      <a16:creationId xmlns:a16="http://schemas.microsoft.com/office/drawing/2014/main" id="{B4ACEF11-FBDB-3896-5CDB-2C4D36383DBB}"/>
                    </a:ext>
                  </a:extLst>
                </p14:cNvPr>
                <p14:cNvContentPartPr/>
                <p14:nvPr/>
              </p14:nvContentPartPr>
              <p14:xfrm>
                <a:off x="725363" y="1842736"/>
                <a:ext cx="147960" cy="102240"/>
              </p14:xfrm>
            </p:contentPart>
          </mc:Choice>
          <mc:Fallback xmlns="">
            <p:pic>
              <p:nvPicPr>
                <p:cNvPr id="207" name="Ink 206">
                  <a:extLst>
                    <a:ext uri="{FF2B5EF4-FFF2-40B4-BE49-F238E27FC236}">
                      <a16:creationId xmlns:a16="http://schemas.microsoft.com/office/drawing/2014/main" id="{B4ACEF11-FBDB-3896-5CDB-2C4D36383DBB}"/>
                    </a:ext>
                  </a:extLst>
                </p:cNvPr>
                <p:cNvPicPr/>
                <p:nvPr/>
              </p:nvPicPr>
              <p:blipFill>
                <a:blip r:embed="rId101"/>
                <a:stretch>
                  <a:fillRect/>
                </a:stretch>
              </p:blipFill>
              <p:spPr>
                <a:xfrm>
                  <a:off x="707723" y="1824736"/>
                  <a:ext cx="18360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08" name="Ink 207">
                  <a:extLst>
                    <a:ext uri="{FF2B5EF4-FFF2-40B4-BE49-F238E27FC236}">
                      <a16:creationId xmlns:a16="http://schemas.microsoft.com/office/drawing/2014/main" id="{D5697A3B-7BC9-DCF4-04A7-A382DF3B0614}"/>
                    </a:ext>
                  </a:extLst>
                </p14:cNvPr>
                <p14:cNvContentPartPr/>
                <p14:nvPr/>
              </p14:nvContentPartPr>
              <p14:xfrm>
                <a:off x="762803" y="1845256"/>
                <a:ext cx="137160" cy="134640"/>
              </p14:xfrm>
            </p:contentPart>
          </mc:Choice>
          <mc:Fallback xmlns="">
            <p:pic>
              <p:nvPicPr>
                <p:cNvPr id="208" name="Ink 207">
                  <a:extLst>
                    <a:ext uri="{FF2B5EF4-FFF2-40B4-BE49-F238E27FC236}">
                      <a16:creationId xmlns:a16="http://schemas.microsoft.com/office/drawing/2014/main" id="{D5697A3B-7BC9-DCF4-04A7-A382DF3B0614}"/>
                    </a:ext>
                  </a:extLst>
                </p:cNvPr>
                <p:cNvPicPr/>
                <p:nvPr/>
              </p:nvPicPr>
              <p:blipFill>
                <a:blip r:embed="rId103"/>
                <a:stretch>
                  <a:fillRect/>
                </a:stretch>
              </p:blipFill>
              <p:spPr>
                <a:xfrm>
                  <a:off x="745163" y="1827616"/>
                  <a:ext cx="17280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09" name="Ink 208">
                  <a:extLst>
                    <a:ext uri="{FF2B5EF4-FFF2-40B4-BE49-F238E27FC236}">
                      <a16:creationId xmlns:a16="http://schemas.microsoft.com/office/drawing/2014/main" id="{BB831A2E-D02F-164B-D078-BB350A9270A1}"/>
                    </a:ext>
                  </a:extLst>
                </p14:cNvPr>
                <p14:cNvContentPartPr/>
                <p14:nvPr/>
              </p14:nvContentPartPr>
              <p14:xfrm>
                <a:off x="1043603" y="1851736"/>
                <a:ext cx="100800" cy="16920"/>
              </p14:xfrm>
            </p:contentPart>
          </mc:Choice>
          <mc:Fallback xmlns="">
            <p:pic>
              <p:nvPicPr>
                <p:cNvPr id="209" name="Ink 208">
                  <a:extLst>
                    <a:ext uri="{FF2B5EF4-FFF2-40B4-BE49-F238E27FC236}">
                      <a16:creationId xmlns:a16="http://schemas.microsoft.com/office/drawing/2014/main" id="{BB831A2E-D02F-164B-D078-BB350A9270A1}"/>
                    </a:ext>
                  </a:extLst>
                </p:cNvPr>
                <p:cNvPicPr/>
                <p:nvPr/>
              </p:nvPicPr>
              <p:blipFill>
                <a:blip r:embed="rId105"/>
                <a:stretch>
                  <a:fillRect/>
                </a:stretch>
              </p:blipFill>
              <p:spPr>
                <a:xfrm>
                  <a:off x="1025963" y="1833736"/>
                  <a:ext cx="1364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10" name="Ink 209">
                  <a:extLst>
                    <a:ext uri="{FF2B5EF4-FFF2-40B4-BE49-F238E27FC236}">
                      <a16:creationId xmlns:a16="http://schemas.microsoft.com/office/drawing/2014/main" id="{C1F08249-939E-2184-F356-F47E5F280CB3}"/>
                    </a:ext>
                  </a:extLst>
                </p14:cNvPr>
                <p14:cNvContentPartPr/>
                <p14:nvPr/>
              </p14:nvContentPartPr>
              <p14:xfrm>
                <a:off x="1263563" y="1779016"/>
                <a:ext cx="10080" cy="149040"/>
              </p14:xfrm>
            </p:contentPart>
          </mc:Choice>
          <mc:Fallback xmlns="">
            <p:pic>
              <p:nvPicPr>
                <p:cNvPr id="210" name="Ink 209">
                  <a:extLst>
                    <a:ext uri="{FF2B5EF4-FFF2-40B4-BE49-F238E27FC236}">
                      <a16:creationId xmlns:a16="http://schemas.microsoft.com/office/drawing/2014/main" id="{C1F08249-939E-2184-F356-F47E5F280CB3}"/>
                    </a:ext>
                  </a:extLst>
                </p:cNvPr>
                <p:cNvPicPr/>
                <p:nvPr/>
              </p:nvPicPr>
              <p:blipFill>
                <a:blip r:embed="rId107"/>
                <a:stretch>
                  <a:fillRect/>
                </a:stretch>
              </p:blipFill>
              <p:spPr>
                <a:xfrm>
                  <a:off x="1245923" y="1761376"/>
                  <a:ext cx="45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11" name="Ink 210">
                  <a:extLst>
                    <a:ext uri="{FF2B5EF4-FFF2-40B4-BE49-F238E27FC236}">
                      <a16:creationId xmlns:a16="http://schemas.microsoft.com/office/drawing/2014/main" id="{6B05309B-40E1-3610-A800-64E0E5FF0FCA}"/>
                    </a:ext>
                  </a:extLst>
                </p14:cNvPr>
                <p14:cNvContentPartPr/>
                <p14:nvPr/>
              </p14:nvContentPartPr>
              <p14:xfrm>
                <a:off x="1370123" y="1794496"/>
                <a:ext cx="106200" cy="129240"/>
              </p14:xfrm>
            </p:contentPart>
          </mc:Choice>
          <mc:Fallback xmlns="">
            <p:pic>
              <p:nvPicPr>
                <p:cNvPr id="211" name="Ink 210">
                  <a:extLst>
                    <a:ext uri="{FF2B5EF4-FFF2-40B4-BE49-F238E27FC236}">
                      <a16:creationId xmlns:a16="http://schemas.microsoft.com/office/drawing/2014/main" id="{6B05309B-40E1-3610-A800-64E0E5FF0FCA}"/>
                    </a:ext>
                  </a:extLst>
                </p:cNvPr>
                <p:cNvPicPr/>
                <p:nvPr/>
              </p:nvPicPr>
              <p:blipFill>
                <a:blip r:embed="rId109"/>
                <a:stretch>
                  <a:fillRect/>
                </a:stretch>
              </p:blipFill>
              <p:spPr>
                <a:xfrm>
                  <a:off x="1352483" y="1776496"/>
                  <a:ext cx="141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12" name="Ink 211">
                  <a:extLst>
                    <a:ext uri="{FF2B5EF4-FFF2-40B4-BE49-F238E27FC236}">
                      <a16:creationId xmlns:a16="http://schemas.microsoft.com/office/drawing/2014/main" id="{67166995-B9E7-EC92-7120-E3822F0AC14F}"/>
                    </a:ext>
                  </a:extLst>
                </p14:cNvPr>
                <p14:cNvContentPartPr/>
                <p14:nvPr/>
              </p14:nvContentPartPr>
              <p14:xfrm>
                <a:off x="977363" y="1675696"/>
                <a:ext cx="102600" cy="361440"/>
              </p14:xfrm>
            </p:contentPart>
          </mc:Choice>
          <mc:Fallback xmlns="">
            <p:pic>
              <p:nvPicPr>
                <p:cNvPr id="212" name="Ink 211">
                  <a:extLst>
                    <a:ext uri="{FF2B5EF4-FFF2-40B4-BE49-F238E27FC236}">
                      <a16:creationId xmlns:a16="http://schemas.microsoft.com/office/drawing/2014/main" id="{67166995-B9E7-EC92-7120-E3822F0AC14F}"/>
                    </a:ext>
                  </a:extLst>
                </p:cNvPr>
                <p:cNvPicPr/>
                <p:nvPr/>
              </p:nvPicPr>
              <p:blipFill>
                <a:blip r:embed="rId111"/>
                <a:stretch>
                  <a:fillRect/>
                </a:stretch>
              </p:blipFill>
              <p:spPr>
                <a:xfrm>
                  <a:off x="959723" y="1658056"/>
                  <a:ext cx="138240" cy="3970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13" name="Ink 212">
                  <a:extLst>
                    <a:ext uri="{FF2B5EF4-FFF2-40B4-BE49-F238E27FC236}">
                      <a16:creationId xmlns:a16="http://schemas.microsoft.com/office/drawing/2014/main" id="{D7A9411D-307D-D0F3-20C6-408309724B41}"/>
                    </a:ext>
                  </a:extLst>
                </p14:cNvPr>
                <p14:cNvContentPartPr/>
                <p14:nvPr/>
              </p14:nvContentPartPr>
              <p14:xfrm>
                <a:off x="1533203" y="1669216"/>
                <a:ext cx="64800" cy="360720"/>
              </p14:xfrm>
            </p:contentPart>
          </mc:Choice>
          <mc:Fallback xmlns="">
            <p:pic>
              <p:nvPicPr>
                <p:cNvPr id="213" name="Ink 212">
                  <a:extLst>
                    <a:ext uri="{FF2B5EF4-FFF2-40B4-BE49-F238E27FC236}">
                      <a16:creationId xmlns:a16="http://schemas.microsoft.com/office/drawing/2014/main" id="{D7A9411D-307D-D0F3-20C6-408309724B41}"/>
                    </a:ext>
                  </a:extLst>
                </p:cNvPr>
                <p:cNvPicPr/>
                <p:nvPr/>
              </p:nvPicPr>
              <p:blipFill>
                <a:blip r:embed="rId113"/>
                <a:stretch>
                  <a:fillRect/>
                </a:stretch>
              </p:blipFill>
              <p:spPr>
                <a:xfrm>
                  <a:off x="1515563" y="1651576"/>
                  <a:ext cx="100440" cy="396360"/>
                </a:xfrm>
                <a:prstGeom prst="rect">
                  <a:avLst/>
                </a:prstGeom>
              </p:spPr>
            </p:pic>
          </mc:Fallback>
        </mc:AlternateContent>
      </p:grpSp>
      <p:grpSp>
        <p:nvGrpSpPr>
          <p:cNvPr id="214" name="Group 213">
            <a:extLst>
              <a:ext uri="{FF2B5EF4-FFF2-40B4-BE49-F238E27FC236}">
                <a16:creationId xmlns:a16="http://schemas.microsoft.com/office/drawing/2014/main" id="{4324B7CB-516B-F277-2FDB-A4F38E93A857}"/>
              </a:ext>
            </a:extLst>
          </p:cNvPr>
          <p:cNvGrpSpPr/>
          <p:nvPr/>
        </p:nvGrpSpPr>
        <p:grpSpPr>
          <a:xfrm>
            <a:off x="440963" y="4338237"/>
            <a:ext cx="650160" cy="479880"/>
            <a:chOff x="440963" y="2834176"/>
            <a:chExt cx="650160" cy="479880"/>
          </a:xfrm>
        </p:grpSpPr>
        <mc:AlternateContent xmlns:mc="http://schemas.openxmlformats.org/markup-compatibility/2006" xmlns:p14="http://schemas.microsoft.com/office/powerpoint/2010/main">
          <mc:Choice Requires="p14">
            <p:contentPart p14:bwMode="auto" r:id="rId114">
              <p14:nvContentPartPr>
                <p14:cNvPr id="215" name="Ink 214">
                  <a:extLst>
                    <a:ext uri="{FF2B5EF4-FFF2-40B4-BE49-F238E27FC236}">
                      <a16:creationId xmlns:a16="http://schemas.microsoft.com/office/drawing/2014/main" id="{38B3D700-9C29-EAD3-93FB-DBAA071CEFD7}"/>
                    </a:ext>
                  </a:extLst>
                </p14:cNvPr>
                <p14:cNvContentPartPr/>
                <p14:nvPr/>
              </p14:nvContentPartPr>
              <p14:xfrm>
                <a:off x="440963" y="2834176"/>
                <a:ext cx="207360" cy="479880"/>
              </p14:xfrm>
            </p:contentPart>
          </mc:Choice>
          <mc:Fallback xmlns="">
            <p:pic>
              <p:nvPicPr>
                <p:cNvPr id="215" name="Ink 214">
                  <a:extLst>
                    <a:ext uri="{FF2B5EF4-FFF2-40B4-BE49-F238E27FC236}">
                      <a16:creationId xmlns:a16="http://schemas.microsoft.com/office/drawing/2014/main" id="{38B3D700-9C29-EAD3-93FB-DBAA071CEFD7}"/>
                    </a:ext>
                  </a:extLst>
                </p:cNvPr>
                <p:cNvPicPr/>
                <p:nvPr/>
              </p:nvPicPr>
              <p:blipFill>
                <a:blip r:embed="rId115"/>
                <a:stretch>
                  <a:fillRect/>
                </a:stretch>
              </p:blipFill>
              <p:spPr>
                <a:xfrm>
                  <a:off x="423323" y="2816536"/>
                  <a:ext cx="24300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16" name="Ink 215">
                  <a:extLst>
                    <a:ext uri="{FF2B5EF4-FFF2-40B4-BE49-F238E27FC236}">
                      <a16:creationId xmlns:a16="http://schemas.microsoft.com/office/drawing/2014/main" id="{DE86540B-3FE5-1808-68AF-832A9A3E67F4}"/>
                    </a:ext>
                  </a:extLst>
                </p14:cNvPr>
                <p14:cNvContentPartPr/>
                <p14:nvPr/>
              </p14:nvContentPartPr>
              <p14:xfrm>
                <a:off x="763163" y="3043696"/>
                <a:ext cx="181440" cy="219240"/>
              </p14:xfrm>
            </p:contentPart>
          </mc:Choice>
          <mc:Fallback xmlns="">
            <p:pic>
              <p:nvPicPr>
                <p:cNvPr id="216" name="Ink 215">
                  <a:extLst>
                    <a:ext uri="{FF2B5EF4-FFF2-40B4-BE49-F238E27FC236}">
                      <a16:creationId xmlns:a16="http://schemas.microsoft.com/office/drawing/2014/main" id="{DE86540B-3FE5-1808-68AF-832A9A3E67F4}"/>
                    </a:ext>
                  </a:extLst>
                </p:cNvPr>
                <p:cNvPicPr/>
                <p:nvPr/>
              </p:nvPicPr>
              <p:blipFill>
                <a:blip r:embed="rId117"/>
                <a:stretch>
                  <a:fillRect/>
                </a:stretch>
              </p:blipFill>
              <p:spPr>
                <a:xfrm>
                  <a:off x="745523" y="3026056"/>
                  <a:ext cx="2170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17" name="Ink 216">
                  <a:extLst>
                    <a:ext uri="{FF2B5EF4-FFF2-40B4-BE49-F238E27FC236}">
                      <a16:creationId xmlns:a16="http://schemas.microsoft.com/office/drawing/2014/main" id="{C23E65B5-DB93-1EC1-A749-CDA171CCBA02}"/>
                    </a:ext>
                  </a:extLst>
                </p14:cNvPr>
                <p14:cNvContentPartPr/>
                <p14:nvPr/>
              </p14:nvContentPartPr>
              <p14:xfrm>
                <a:off x="973043" y="3064936"/>
                <a:ext cx="118080" cy="151560"/>
              </p14:xfrm>
            </p:contentPart>
          </mc:Choice>
          <mc:Fallback xmlns="">
            <p:pic>
              <p:nvPicPr>
                <p:cNvPr id="217" name="Ink 216">
                  <a:extLst>
                    <a:ext uri="{FF2B5EF4-FFF2-40B4-BE49-F238E27FC236}">
                      <a16:creationId xmlns:a16="http://schemas.microsoft.com/office/drawing/2014/main" id="{C23E65B5-DB93-1EC1-A749-CDA171CCBA02}"/>
                    </a:ext>
                  </a:extLst>
                </p:cNvPr>
                <p:cNvPicPr/>
                <p:nvPr/>
              </p:nvPicPr>
              <p:blipFill>
                <a:blip r:embed="rId119"/>
                <a:stretch>
                  <a:fillRect/>
                </a:stretch>
              </p:blipFill>
              <p:spPr>
                <a:xfrm>
                  <a:off x="955043" y="3047296"/>
                  <a:ext cx="153720" cy="187200"/>
                </a:xfrm>
                <a:prstGeom prst="rect">
                  <a:avLst/>
                </a:prstGeom>
              </p:spPr>
            </p:pic>
          </mc:Fallback>
        </mc:AlternateContent>
      </p:grpSp>
      <p:grpSp>
        <p:nvGrpSpPr>
          <p:cNvPr id="218" name="Group 217">
            <a:extLst>
              <a:ext uri="{FF2B5EF4-FFF2-40B4-BE49-F238E27FC236}">
                <a16:creationId xmlns:a16="http://schemas.microsoft.com/office/drawing/2014/main" id="{C78C17AB-2868-3C05-1E44-574D97EB0774}"/>
              </a:ext>
            </a:extLst>
          </p:cNvPr>
          <p:cNvGrpSpPr/>
          <p:nvPr/>
        </p:nvGrpSpPr>
        <p:grpSpPr>
          <a:xfrm>
            <a:off x="2104523" y="4383597"/>
            <a:ext cx="386640" cy="430560"/>
            <a:chOff x="2104523" y="2879536"/>
            <a:chExt cx="386640" cy="430560"/>
          </a:xfrm>
        </p:grpSpPr>
        <mc:AlternateContent xmlns:mc="http://schemas.openxmlformats.org/markup-compatibility/2006" xmlns:p14="http://schemas.microsoft.com/office/powerpoint/2010/main">
          <mc:Choice Requires="p14">
            <p:contentPart p14:bwMode="auto" r:id="rId120">
              <p14:nvContentPartPr>
                <p14:cNvPr id="219" name="Ink 218">
                  <a:extLst>
                    <a:ext uri="{FF2B5EF4-FFF2-40B4-BE49-F238E27FC236}">
                      <a16:creationId xmlns:a16="http://schemas.microsoft.com/office/drawing/2014/main" id="{6A2E6F75-2068-09C5-3EB1-642F92CA0197}"/>
                    </a:ext>
                  </a:extLst>
                </p14:cNvPr>
                <p14:cNvContentPartPr/>
                <p14:nvPr/>
              </p14:nvContentPartPr>
              <p14:xfrm>
                <a:off x="2104523" y="2879536"/>
                <a:ext cx="168120" cy="430560"/>
              </p14:xfrm>
            </p:contentPart>
          </mc:Choice>
          <mc:Fallback xmlns="">
            <p:pic>
              <p:nvPicPr>
                <p:cNvPr id="219" name="Ink 218">
                  <a:extLst>
                    <a:ext uri="{FF2B5EF4-FFF2-40B4-BE49-F238E27FC236}">
                      <a16:creationId xmlns:a16="http://schemas.microsoft.com/office/drawing/2014/main" id="{6A2E6F75-2068-09C5-3EB1-642F92CA0197}"/>
                    </a:ext>
                  </a:extLst>
                </p:cNvPr>
                <p:cNvPicPr/>
                <p:nvPr/>
              </p:nvPicPr>
              <p:blipFill>
                <a:blip r:embed="rId121"/>
                <a:stretch>
                  <a:fillRect/>
                </a:stretch>
              </p:blipFill>
              <p:spPr>
                <a:xfrm>
                  <a:off x="2086523" y="2861536"/>
                  <a:ext cx="2037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20" name="Ink 219">
                  <a:extLst>
                    <a:ext uri="{FF2B5EF4-FFF2-40B4-BE49-F238E27FC236}">
                      <a16:creationId xmlns:a16="http://schemas.microsoft.com/office/drawing/2014/main" id="{0734DD9B-089F-F32A-7A94-2E627A58D019}"/>
                    </a:ext>
                  </a:extLst>
                </p14:cNvPr>
                <p14:cNvContentPartPr/>
                <p14:nvPr/>
              </p14:nvContentPartPr>
              <p14:xfrm>
                <a:off x="2372723" y="2891416"/>
                <a:ext cx="118440" cy="402840"/>
              </p14:xfrm>
            </p:contentPart>
          </mc:Choice>
          <mc:Fallback xmlns="">
            <p:pic>
              <p:nvPicPr>
                <p:cNvPr id="220" name="Ink 219">
                  <a:extLst>
                    <a:ext uri="{FF2B5EF4-FFF2-40B4-BE49-F238E27FC236}">
                      <a16:creationId xmlns:a16="http://schemas.microsoft.com/office/drawing/2014/main" id="{0734DD9B-089F-F32A-7A94-2E627A58D019}"/>
                    </a:ext>
                  </a:extLst>
                </p:cNvPr>
                <p:cNvPicPr/>
                <p:nvPr/>
              </p:nvPicPr>
              <p:blipFill>
                <a:blip r:embed="rId123"/>
                <a:stretch>
                  <a:fillRect/>
                </a:stretch>
              </p:blipFill>
              <p:spPr>
                <a:xfrm>
                  <a:off x="2354723" y="2873776"/>
                  <a:ext cx="154080" cy="438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4">
            <p14:nvContentPartPr>
              <p14:cNvPr id="221" name="Ink 220">
                <a:extLst>
                  <a:ext uri="{FF2B5EF4-FFF2-40B4-BE49-F238E27FC236}">
                    <a16:creationId xmlns:a16="http://schemas.microsoft.com/office/drawing/2014/main" id="{F011EFDE-B11E-C4F8-F4DF-EE66E448123C}"/>
                  </a:ext>
                </a:extLst>
              </p14:cNvPr>
              <p14:cNvContentPartPr/>
              <p14:nvPr/>
            </p14:nvContentPartPr>
            <p14:xfrm>
              <a:off x="4039883" y="4370277"/>
              <a:ext cx="147240" cy="529200"/>
            </p14:xfrm>
          </p:contentPart>
        </mc:Choice>
        <mc:Fallback xmlns="">
          <p:pic>
            <p:nvPicPr>
              <p:cNvPr id="221" name="Ink 220">
                <a:extLst>
                  <a:ext uri="{FF2B5EF4-FFF2-40B4-BE49-F238E27FC236}">
                    <a16:creationId xmlns:a16="http://schemas.microsoft.com/office/drawing/2014/main" id="{F011EFDE-B11E-C4F8-F4DF-EE66E448123C}"/>
                  </a:ext>
                </a:extLst>
              </p:cNvPr>
              <p:cNvPicPr/>
              <p:nvPr/>
            </p:nvPicPr>
            <p:blipFill>
              <a:blip r:embed="rId125"/>
              <a:stretch>
                <a:fillRect/>
              </a:stretch>
            </p:blipFill>
            <p:spPr>
              <a:xfrm>
                <a:off x="4022243" y="4352637"/>
                <a:ext cx="182880" cy="564840"/>
              </a:xfrm>
              <a:prstGeom prst="rect">
                <a:avLst/>
              </a:prstGeom>
            </p:spPr>
          </p:pic>
        </mc:Fallback>
      </mc:AlternateContent>
      <p:grpSp>
        <p:nvGrpSpPr>
          <p:cNvPr id="222" name="Group 221">
            <a:extLst>
              <a:ext uri="{FF2B5EF4-FFF2-40B4-BE49-F238E27FC236}">
                <a16:creationId xmlns:a16="http://schemas.microsoft.com/office/drawing/2014/main" id="{CF48FED1-9C88-14AF-762E-0CC212141464}"/>
              </a:ext>
            </a:extLst>
          </p:cNvPr>
          <p:cNvGrpSpPr/>
          <p:nvPr/>
        </p:nvGrpSpPr>
        <p:grpSpPr>
          <a:xfrm>
            <a:off x="2593403" y="4561077"/>
            <a:ext cx="357480" cy="262440"/>
            <a:chOff x="2593403" y="3057016"/>
            <a:chExt cx="357480" cy="262440"/>
          </a:xfrm>
        </p:grpSpPr>
        <mc:AlternateContent xmlns:mc="http://schemas.openxmlformats.org/markup-compatibility/2006" xmlns:p14="http://schemas.microsoft.com/office/powerpoint/2010/main">
          <mc:Choice Requires="p14">
            <p:contentPart p14:bwMode="auto" r:id="rId126">
              <p14:nvContentPartPr>
                <p14:cNvPr id="223" name="Ink 222">
                  <a:extLst>
                    <a:ext uri="{FF2B5EF4-FFF2-40B4-BE49-F238E27FC236}">
                      <a16:creationId xmlns:a16="http://schemas.microsoft.com/office/drawing/2014/main" id="{DE7F06B7-2110-2D70-9F32-C44A4AF5D582}"/>
                    </a:ext>
                  </a:extLst>
                </p14:cNvPr>
                <p14:cNvContentPartPr/>
                <p14:nvPr/>
              </p14:nvContentPartPr>
              <p14:xfrm>
                <a:off x="2593403" y="3057016"/>
                <a:ext cx="160920" cy="262440"/>
              </p14:xfrm>
            </p:contentPart>
          </mc:Choice>
          <mc:Fallback xmlns="">
            <p:pic>
              <p:nvPicPr>
                <p:cNvPr id="223" name="Ink 222">
                  <a:extLst>
                    <a:ext uri="{FF2B5EF4-FFF2-40B4-BE49-F238E27FC236}">
                      <a16:creationId xmlns:a16="http://schemas.microsoft.com/office/drawing/2014/main" id="{DE7F06B7-2110-2D70-9F32-C44A4AF5D582}"/>
                    </a:ext>
                  </a:extLst>
                </p:cNvPr>
                <p:cNvPicPr/>
                <p:nvPr/>
              </p:nvPicPr>
              <p:blipFill>
                <a:blip r:embed="rId127"/>
                <a:stretch>
                  <a:fillRect/>
                </a:stretch>
              </p:blipFill>
              <p:spPr>
                <a:xfrm>
                  <a:off x="2575763" y="3039016"/>
                  <a:ext cx="19656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24" name="Ink 223">
                  <a:extLst>
                    <a:ext uri="{FF2B5EF4-FFF2-40B4-BE49-F238E27FC236}">
                      <a16:creationId xmlns:a16="http://schemas.microsoft.com/office/drawing/2014/main" id="{0024BE6E-45C4-4F68-6409-E23F237F750A}"/>
                    </a:ext>
                  </a:extLst>
                </p14:cNvPr>
                <p14:cNvContentPartPr/>
                <p14:nvPr/>
              </p14:nvContentPartPr>
              <p14:xfrm>
                <a:off x="2779523" y="3073216"/>
                <a:ext cx="171360" cy="201960"/>
              </p14:xfrm>
            </p:contentPart>
          </mc:Choice>
          <mc:Fallback xmlns="">
            <p:pic>
              <p:nvPicPr>
                <p:cNvPr id="224" name="Ink 223">
                  <a:extLst>
                    <a:ext uri="{FF2B5EF4-FFF2-40B4-BE49-F238E27FC236}">
                      <a16:creationId xmlns:a16="http://schemas.microsoft.com/office/drawing/2014/main" id="{0024BE6E-45C4-4F68-6409-E23F237F750A}"/>
                    </a:ext>
                  </a:extLst>
                </p:cNvPr>
                <p:cNvPicPr/>
                <p:nvPr/>
              </p:nvPicPr>
              <p:blipFill>
                <a:blip r:embed="rId129"/>
                <a:stretch>
                  <a:fillRect/>
                </a:stretch>
              </p:blipFill>
              <p:spPr>
                <a:xfrm>
                  <a:off x="2761523" y="3055576"/>
                  <a:ext cx="207000" cy="237600"/>
                </a:xfrm>
                <a:prstGeom prst="rect">
                  <a:avLst/>
                </a:prstGeom>
              </p:spPr>
            </p:pic>
          </mc:Fallback>
        </mc:AlternateContent>
      </p:grpSp>
      <p:grpSp>
        <p:nvGrpSpPr>
          <p:cNvPr id="225" name="Group 224">
            <a:extLst>
              <a:ext uri="{FF2B5EF4-FFF2-40B4-BE49-F238E27FC236}">
                <a16:creationId xmlns:a16="http://schemas.microsoft.com/office/drawing/2014/main" id="{4476596E-10C6-33EA-5F34-EAF9B4368A6E}"/>
              </a:ext>
            </a:extLst>
          </p:cNvPr>
          <p:cNvGrpSpPr/>
          <p:nvPr/>
        </p:nvGrpSpPr>
        <p:grpSpPr>
          <a:xfrm>
            <a:off x="919763" y="2339176"/>
            <a:ext cx="2116800" cy="1439280"/>
            <a:chOff x="919763" y="2339176"/>
            <a:chExt cx="2116800" cy="1439280"/>
          </a:xfrm>
        </p:grpSpPr>
        <mc:AlternateContent xmlns:mc="http://schemas.openxmlformats.org/markup-compatibility/2006" xmlns:p14="http://schemas.microsoft.com/office/powerpoint/2010/main">
          <mc:Choice Requires="p14">
            <p:contentPart p14:bwMode="auto" r:id="rId130">
              <p14:nvContentPartPr>
                <p14:cNvPr id="226" name="Ink 225">
                  <a:extLst>
                    <a:ext uri="{FF2B5EF4-FFF2-40B4-BE49-F238E27FC236}">
                      <a16:creationId xmlns:a16="http://schemas.microsoft.com/office/drawing/2014/main" id="{E7FF472E-3B20-B6E0-BF9B-B006A99CD3EF}"/>
                    </a:ext>
                  </a:extLst>
                </p14:cNvPr>
                <p14:cNvContentPartPr/>
                <p14:nvPr/>
              </p14:nvContentPartPr>
              <p14:xfrm>
                <a:off x="1384523" y="2785936"/>
                <a:ext cx="1560600" cy="992520"/>
              </p14:xfrm>
            </p:contentPart>
          </mc:Choice>
          <mc:Fallback xmlns="">
            <p:pic>
              <p:nvPicPr>
                <p:cNvPr id="226" name="Ink 225">
                  <a:extLst>
                    <a:ext uri="{FF2B5EF4-FFF2-40B4-BE49-F238E27FC236}">
                      <a16:creationId xmlns:a16="http://schemas.microsoft.com/office/drawing/2014/main" id="{E7FF472E-3B20-B6E0-BF9B-B006A99CD3EF}"/>
                    </a:ext>
                  </a:extLst>
                </p:cNvPr>
                <p:cNvPicPr/>
                <p:nvPr/>
              </p:nvPicPr>
              <p:blipFill>
                <a:blip r:embed="rId131"/>
                <a:stretch>
                  <a:fillRect/>
                </a:stretch>
              </p:blipFill>
              <p:spPr>
                <a:xfrm>
                  <a:off x="1366523" y="2768296"/>
                  <a:ext cx="1596240" cy="10281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27" name="Ink 226">
                  <a:extLst>
                    <a:ext uri="{FF2B5EF4-FFF2-40B4-BE49-F238E27FC236}">
                      <a16:creationId xmlns:a16="http://schemas.microsoft.com/office/drawing/2014/main" id="{64B308DF-D282-767C-A43C-250306212215}"/>
                    </a:ext>
                  </a:extLst>
                </p14:cNvPr>
                <p14:cNvContentPartPr/>
                <p14:nvPr/>
              </p14:nvContentPartPr>
              <p14:xfrm>
                <a:off x="2937563" y="2669656"/>
                <a:ext cx="54720" cy="1042560"/>
              </p14:xfrm>
            </p:contentPart>
          </mc:Choice>
          <mc:Fallback xmlns="">
            <p:pic>
              <p:nvPicPr>
                <p:cNvPr id="227" name="Ink 226">
                  <a:extLst>
                    <a:ext uri="{FF2B5EF4-FFF2-40B4-BE49-F238E27FC236}">
                      <a16:creationId xmlns:a16="http://schemas.microsoft.com/office/drawing/2014/main" id="{64B308DF-D282-767C-A43C-250306212215}"/>
                    </a:ext>
                  </a:extLst>
                </p:cNvPr>
                <p:cNvPicPr/>
                <p:nvPr/>
              </p:nvPicPr>
              <p:blipFill>
                <a:blip r:embed="rId133"/>
                <a:stretch>
                  <a:fillRect/>
                </a:stretch>
              </p:blipFill>
              <p:spPr>
                <a:xfrm>
                  <a:off x="2919563" y="2651656"/>
                  <a:ext cx="90360" cy="10782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28" name="Ink 227">
                  <a:extLst>
                    <a:ext uri="{FF2B5EF4-FFF2-40B4-BE49-F238E27FC236}">
                      <a16:creationId xmlns:a16="http://schemas.microsoft.com/office/drawing/2014/main" id="{C926B4C8-F438-DCA4-2E72-ADE7B04C6227}"/>
                    </a:ext>
                  </a:extLst>
                </p14:cNvPr>
                <p14:cNvContentPartPr/>
                <p14:nvPr/>
              </p14:nvContentPartPr>
              <p14:xfrm>
                <a:off x="1406123" y="2590096"/>
                <a:ext cx="1630440" cy="225360"/>
              </p14:xfrm>
            </p:contentPart>
          </mc:Choice>
          <mc:Fallback xmlns="">
            <p:pic>
              <p:nvPicPr>
                <p:cNvPr id="228" name="Ink 227">
                  <a:extLst>
                    <a:ext uri="{FF2B5EF4-FFF2-40B4-BE49-F238E27FC236}">
                      <a16:creationId xmlns:a16="http://schemas.microsoft.com/office/drawing/2014/main" id="{C926B4C8-F438-DCA4-2E72-ADE7B04C6227}"/>
                    </a:ext>
                  </a:extLst>
                </p:cNvPr>
                <p:cNvPicPr/>
                <p:nvPr/>
              </p:nvPicPr>
              <p:blipFill>
                <a:blip r:embed="rId135"/>
                <a:stretch>
                  <a:fillRect/>
                </a:stretch>
              </p:blipFill>
              <p:spPr>
                <a:xfrm>
                  <a:off x="1388123" y="2572096"/>
                  <a:ext cx="16660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29" name="Ink 228">
                  <a:extLst>
                    <a:ext uri="{FF2B5EF4-FFF2-40B4-BE49-F238E27FC236}">
                      <a16:creationId xmlns:a16="http://schemas.microsoft.com/office/drawing/2014/main" id="{06FF3DF4-99E8-9FDA-AA00-DE787F3C0ABE}"/>
                    </a:ext>
                  </a:extLst>
                </p14:cNvPr>
                <p14:cNvContentPartPr/>
                <p14:nvPr/>
              </p14:nvContentPartPr>
              <p14:xfrm>
                <a:off x="2120003" y="2637256"/>
                <a:ext cx="70560" cy="1099800"/>
              </p14:xfrm>
            </p:contentPart>
          </mc:Choice>
          <mc:Fallback xmlns="">
            <p:pic>
              <p:nvPicPr>
                <p:cNvPr id="229" name="Ink 228">
                  <a:extLst>
                    <a:ext uri="{FF2B5EF4-FFF2-40B4-BE49-F238E27FC236}">
                      <a16:creationId xmlns:a16="http://schemas.microsoft.com/office/drawing/2014/main" id="{06FF3DF4-99E8-9FDA-AA00-DE787F3C0ABE}"/>
                    </a:ext>
                  </a:extLst>
                </p:cNvPr>
                <p:cNvPicPr/>
                <p:nvPr/>
              </p:nvPicPr>
              <p:blipFill>
                <a:blip r:embed="rId137"/>
                <a:stretch>
                  <a:fillRect/>
                </a:stretch>
              </p:blipFill>
              <p:spPr>
                <a:xfrm>
                  <a:off x="2102363" y="2619616"/>
                  <a:ext cx="106200" cy="11354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30" name="Ink 229">
                  <a:extLst>
                    <a:ext uri="{FF2B5EF4-FFF2-40B4-BE49-F238E27FC236}">
                      <a16:creationId xmlns:a16="http://schemas.microsoft.com/office/drawing/2014/main" id="{86A8DDE8-64AD-43E4-7C5C-E9FFB9529273}"/>
                    </a:ext>
                  </a:extLst>
                </p14:cNvPr>
                <p14:cNvContentPartPr/>
                <p14:nvPr/>
              </p14:nvContentPartPr>
              <p14:xfrm>
                <a:off x="1441043" y="3082936"/>
                <a:ext cx="1585080" cy="27360"/>
              </p14:xfrm>
            </p:contentPart>
          </mc:Choice>
          <mc:Fallback xmlns="">
            <p:pic>
              <p:nvPicPr>
                <p:cNvPr id="230" name="Ink 229">
                  <a:extLst>
                    <a:ext uri="{FF2B5EF4-FFF2-40B4-BE49-F238E27FC236}">
                      <a16:creationId xmlns:a16="http://schemas.microsoft.com/office/drawing/2014/main" id="{86A8DDE8-64AD-43E4-7C5C-E9FFB9529273}"/>
                    </a:ext>
                  </a:extLst>
                </p:cNvPr>
                <p:cNvPicPr/>
                <p:nvPr/>
              </p:nvPicPr>
              <p:blipFill>
                <a:blip r:embed="rId139"/>
                <a:stretch>
                  <a:fillRect/>
                </a:stretch>
              </p:blipFill>
              <p:spPr>
                <a:xfrm>
                  <a:off x="1423043" y="3064936"/>
                  <a:ext cx="1620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31" name="Ink 230">
                  <a:extLst>
                    <a:ext uri="{FF2B5EF4-FFF2-40B4-BE49-F238E27FC236}">
                      <a16:creationId xmlns:a16="http://schemas.microsoft.com/office/drawing/2014/main" id="{1E9B3DF5-5371-517B-732E-BF5818BD2342}"/>
                    </a:ext>
                  </a:extLst>
                </p14:cNvPr>
                <p14:cNvContentPartPr/>
                <p14:nvPr/>
              </p14:nvContentPartPr>
              <p14:xfrm>
                <a:off x="919763" y="2752816"/>
                <a:ext cx="154080" cy="220320"/>
              </p14:xfrm>
            </p:contentPart>
          </mc:Choice>
          <mc:Fallback xmlns="">
            <p:pic>
              <p:nvPicPr>
                <p:cNvPr id="231" name="Ink 230">
                  <a:extLst>
                    <a:ext uri="{FF2B5EF4-FFF2-40B4-BE49-F238E27FC236}">
                      <a16:creationId xmlns:a16="http://schemas.microsoft.com/office/drawing/2014/main" id="{1E9B3DF5-5371-517B-732E-BF5818BD2342}"/>
                    </a:ext>
                  </a:extLst>
                </p:cNvPr>
                <p:cNvPicPr/>
                <p:nvPr/>
              </p:nvPicPr>
              <p:blipFill>
                <a:blip r:embed="rId141"/>
                <a:stretch>
                  <a:fillRect/>
                </a:stretch>
              </p:blipFill>
              <p:spPr>
                <a:xfrm>
                  <a:off x="901763" y="2735176"/>
                  <a:ext cx="18972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2" name="Ink 231">
                  <a:extLst>
                    <a:ext uri="{FF2B5EF4-FFF2-40B4-BE49-F238E27FC236}">
                      <a16:creationId xmlns:a16="http://schemas.microsoft.com/office/drawing/2014/main" id="{3F5446E6-08E1-BDB6-27ED-2F4AB4A7F822}"/>
                    </a:ext>
                  </a:extLst>
                </p14:cNvPr>
                <p14:cNvContentPartPr/>
                <p14:nvPr/>
              </p14:nvContentPartPr>
              <p14:xfrm>
                <a:off x="1100123" y="2779816"/>
                <a:ext cx="130320" cy="162360"/>
              </p14:xfrm>
            </p:contentPart>
          </mc:Choice>
          <mc:Fallback xmlns="">
            <p:pic>
              <p:nvPicPr>
                <p:cNvPr id="232" name="Ink 231">
                  <a:extLst>
                    <a:ext uri="{FF2B5EF4-FFF2-40B4-BE49-F238E27FC236}">
                      <a16:creationId xmlns:a16="http://schemas.microsoft.com/office/drawing/2014/main" id="{3F5446E6-08E1-BDB6-27ED-2F4AB4A7F822}"/>
                    </a:ext>
                  </a:extLst>
                </p:cNvPr>
                <p:cNvPicPr/>
                <p:nvPr/>
              </p:nvPicPr>
              <p:blipFill>
                <a:blip r:embed="rId143"/>
                <a:stretch>
                  <a:fillRect/>
                </a:stretch>
              </p:blipFill>
              <p:spPr>
                <a:xfrm>
                  <a:off x="1082123" y="2761816"/>
                  <a:ext cx="1659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3" name="Ink 232">
                  <a:extLst>
                    <a:ext uri="{FF2B5EF4-FFF2-40B4-BE49-F238E27FC236}">
                      <a16:creationId xmlns:a16="http://schemas.microsoft.com/office/drawing/2014/main" id="{2EC270F1-659E-3322-4995-58FAD0373D7F}"/>
                    </a:ext>
                  </a:extLst>
                </p14:cNvPr>
                <p14:cNvContentPartPr/>
                <p14:nvPr/>
              </p14:nvContentPartPr>
              <p14:xfrm>
                <a:off x="1635443" y="2339176"/>
                <a:ext cx="142920" cy="209520"/>
              </p14:xfrm>
            </p:contentPart>
          </mc:Choice>
          <mc:Fallback xmlns="">
            <p:pic>
              <p:nvPicPr>
                <p:cNvPr id="233" name="Ink 232">
                  <a:extLst>
                    <a:ext uri="{FF2B5EF4-FFF2-40B4-BE49-F238E27FC236}">
                      <a16:creationId xmlns:a16="http://schemas.microsoft.com/office/drawing/2014/main" id="{2EC270F1-659E-3322-4995-58FAD0373D7F}"/>
                    </a:ext>
                  </a:extLst>
                </p:cNvPr>
                <p:cNvPicPr/>
                <p:nvPr/>
              </p:nvPicPr>
              <p:blipFill>
                <a:blip r:embed="rId145"/>
                <a:stretch>
                  <a:fillRect/>
                </a:stretch>
              </p:blipFill>
              <p:spPr>
                <a:xfrm>
                  <a:off x="1617803" y="2321536"/>
                  <a:ext cx="1785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34" name="Ink 233">
                  <a:extLst>
                    <a:ext uri="{FF2B5EF4-FFF2-40B4-BE49-F238E27FC236}">
                      <a16:creationId xmlns:a16="http://schemas.microsoft.com/office/drawing/2014/main" id="{438B333E-46EC-07BD-DF51-3A1A772BFEF4}"/>
                    </a:ext>
                  </a:extLst>
                </p14:cNvPr>
                <p14:cNvContentPartPr/>
                <p14:nvPr/>
              </p14:nvContentPartPr>
              <p14:xfrm>
                <a:off x="1792403" y="2344216"/>
                <a:ext cx="147960" cy="155160"/>
              </p14:xfrm>
            </p:contentPart>
          </mc:Choice>
          <mc:Fallback xmlns="">
            <p:pic>
              <p:nvPicPr>
                <p:cNvPr id="234" name="Ink 233">
                  <a:extLst>
                    <a:ext uri="{FF2B5EF4-FFF2-40B4-BE49-F238E27FC236}">
                      <a16:creationId xmlns:a16="http://schemas.microsoft.com/office/drawing/2014/main" id="{438B333E-46EC-07BD-DF51-3A1A772BFEF4}"/>
                    </a:ext>
                  </a:extLst>
                </p:cNvPr>
                <p:cNvPicPr/>
                <p:nvPr/>
              </p:nvPicPr>
              <p:blipFill>
                <a:blip r:embed="rId147"/>
                <a:stretch>
                  <a:fillRect/>
                </a:stretch>
              </p:blipFill>
              <p:spPr>
                <a:xfrm>
                  <a:off x="1774763" y="2326576"/>
                  <a:ext cx="18360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35" name="Ink 234">
                  <a:extLst>
                    <a:ext uri="{FF2B5EF4-FFF2-40B4-BE49-F238E27FC236}">
                      <a16:creationId xmlns:a16="http://schemas.microsoft.com/office/drawing/2014/main" id="{C6E925C1-815E-F7B0-63C5-A9F4656AF781}"/>
                    </a:ext>
                  </a:extLst>
                </p14:cNvPr>
                <p14:cNvContentPartPr/>
                <p14:nvPr/>
              </p14:nvContentPartPr>
              <p14:xfrm>
                <a:off x="1603763" y="2843896"/>
                <a:ext cx="109440" cy="181080"/>
              </p14:xfrm>
            </p:contentPart>
          </mc:Choice>
          <mc:Fallback xmlns="">
            <p:pic>
              <p:nvPicPr>
                <p:cNvPr id="235" name="Ink 234">
                  <a:extLst>
                    <a:ext uri="{FF2B5EF4-FFF2-40B4-BE49-F238E27FC236}">
                      <a16:creationId xmlns:a16="http://schemas.microsoft.com/office/drawing/2014/main" id="{C6E925C1-815E-F7B0-63C5-A9F4656AF781}"/>
                    </a:ext>
                  </a:extLst>
                </p:cNvPr>
                <p:cNvPicPr/>
                <p:nvPr/>
              </p:nvPicPr>
              <p:blipFill>
                <a:blip r:embed="rId149"/>
                <a:stretch>
                  <a:fillRect/>
                </a:stretch>
              </p:blipFill>
              <p:spPr>
                <a:xfrm>
                  <a:off x="1585763" y="2826256"/>
                  <a:ext cx="14508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36" name="Ink 235">
                  <a:extLst>
                    <a:ext uri="{FF2B5EF4-FFF2-40B4-BE49-F238E27FC236}">
                      <a16:creationId xmlns:a16="http://schemas.microsoft.com/office/drawing/2014/main" id="{A217B965-3E33-7214-2A55-5EC96AF119A3}"/>
                    </a:ext>
                  </a:extLst>
                </p14:cNvPr>
                <p14:cNvContentPartPr/>
                <p14:nvPr/>
              </p14:nvContentPartPr>
              <p14:xfrm>
                <a:off x="1707083" y="2869456"/>
                <a:ext cx="117720" cy="129240"/>
              </p14:xfrm>
            </p:contentPart>
          </mc:Choice>
          <mc:Fallback xmlns="">
            <p:pic>
              <p:nvPicPr>
                <p:cNvPr id="236" name="Ink 235">
                  <a:extLst>
                    <a:ext uri="{FF2B5EF4-FFF2-40B4-BE49-F238E27FC236}">
                      <a16:creationId xmlns:a16="http://schemas.microsoft.com/office/drawing/2014/main" id="{A217B965-3E33-7214-2A55-5EC96AF119A3}"/>
                    </a:ext>
                  </a:extLst>
                </p:cNvPr>
                <p:cNvPicPr/>
                <p:nvPr/>
              </p:nvPicPr>
              <p:blipFill>
                <a:blip r:embed="rId151"/>
                <a:stretch>
                  <a:fillRect/>
                </a:stretch>
              </p:blipFill>
              <p:spPr>
                <a:xfrm>
                  <a:off x="1689443" y="2851816"/>
                  <a:ext cx="153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37" name="Ink 236">
                  <a:extLst>
                    <a:ext uri="{FF2B5EF4-FFF2-40B4-BE49-F238E27FC236}">
                      <a16:creationId xmlns:a16="http://schemas.microsoft.com/office/drawing/2014/main" id="{1A8A26C1-BEF1-5548-65B1-C0C8F59E221B}"/>
                    </a:ext>
                  </a:extLst>
                </p14:cNvPr>
                <p14:cNvContentPartPr/>
                <p14:nvPr/>
              </p14:nvContentPartPr>
              <p14:xfrm>
                <a:off x="1859003" y="2740936"/>
                <a:ext cx="140760" cy="110880"/>
              </p14:xfrm>
            </p:contentPart>
          </mc:Choice>
          <mc:Fallback xmlns="">
            <p:pic>
              <p:nvPicPr>
                <p:cNvPr id="237" name="Ink 236">
                  <a:extLst>
                    <a:ext uri="{FF2B5EF4-FFF2-40B4-BE49-F238E27FC236}">
                      <a16:creationId xmlns:a16="http://schemas.microsoft.com/office/drawing/2014/main" id="{1A8A26C1-BEF1-5548-65B1-C0C8F59E221B}"/>
                    </a:ext>
                  </a:extLst>
                </p:cNvPr>
                <p:cNvPicPr/>
                <p:nvPr/>
              </p:nvPicPr>
              <p:blipFill>
                <a:blip r:embed="rId153"/>
                <a:stretch>
                  <a:fillRect/>
                </a:stretch>
              </p:blipFill>
              <p:spPr>
                <a:xfrm>
                  <a:off x="1841363" y="2722936"/>
                  <a:ext cx="176400" cy="146520"/>
                </a:xfrm>
                <a:prstGeom prst="rect">
                  <a:avLst/>
                </a:prstGeom>
              </p:spPr>
            </p:pic>
          </mc:Fallback>
        </mc:AlternateContent>
      </p:grpSp>
      <p:grpSp>
        <p:nvGrpSpPr>
          <p:cNvPr id="238" name="Group 237">
            <a:extLst>
              <a:ext uri="{FF2B5EF4-FFF2-40B4-BE49-F238E27FC236}">
                <a16:creationId xmlns:a16="http://schemas.microsoft.com/office/drawing/2014/main" id="{30F7F9AD-9F58-D870-409E-D466138BBEDA}"/>
              </a:ext>
            </a:extLst>
          </p:cNvPr>
          <p:cNvGrpSpPr/>
          <p:nvPr/>
        </p:nvGrpSpPr>
        <p:grpSpPr>
          <a:xfrm>
            <a:off x="942083" y="3297496"/>
            <a:ext cx="180720" cy="298800"/>
            <a:chOff x="942083" y="3297496"/>
            <a:chExt cx="180720" cy="298800"/>
          </a:xfrm>
        </p:grpSpPr>
        <mc:AlternateContent xmlns:mc="http://schemas.openxmlformats.org/markup-compatibility/2006" xmlns:p14="http://schemas.microsoft.com/office/powerpoint/2010/main">
          <mc:Choice Requires="p14">
            <p:contentPart p14:bwMode="auto" r:id="rId154">
              <p14:nvContentPartPr>
                <p14:cNvPr id="239" name="Ink 238">
                  <a:extLst>
                    <a:ext uri="{FF2B5EF4-FFF2-40B4-BE49-F238E27FC236}">
                      <a16:creationId xmlns:a16="http://schemas.microsoft.com/office/drawing/2014/main" id="{D30172FF-DC1A-7906-4F8D-A40D64EF2016}"/>
                    </a:ext>
                  </a:extLst>
                </p14:cNvPr>
                <p14:cNvContentPartPr/>
                <p14:nvPr/>
              </p14:nvContentPartPr>
              <p14:xfrm>
                <a:off x="942083" y="3297496"/>
                <a:ext cx="180720" cy="166680"/>
              </p14:xfrm>
            </p:contentPart>
          </mc:Choice>
          <mc:Fallback xmlns="">
            <p:pic>
              <p:nvPicPr>
                <p:cNvPr id="239" name="Ink 238">
                  <a:extLst>
                    <a:ext uri="{FF2B5EF4-FFF2-40B4-BE49-F238E27FC236}">
                      <a16:creationId xmlns:a16="http://schemas.microsoft.com/office/drawing/2014/main" id="{D30172FF-DC1A-7906-4F8D-A40D64EF2016}"/>
                    </a:ext>
                  </a:extLst>
                </p:cNvPr>
                <p:cNvPicPr/>
                <p:nvPr/>
              </p:nvPicPr>
              <p:blipFill>
                <a:blip r:embed="rId155"/>
                <a:stretch>
                  <a:fillRect/>
                </a:stretch>
              </p:blipFill>
              <p:spPr>
                <a:xfrm>
                  <a:off x="924083" y="3279496"/>
                  <a:ext cx="21636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41" name="Ink 240">
                  <a:extLst>
                    <a:ext uri="{FF2B5EF4-FFF2-40B4-BE49-F238E27FC236}">
                      <a16:creationId xmlns:a16="http://schemas.microsoft.com/office/drawing/2014/main" id="{E5A93F5D-9236-8936-96FF-7E11FC600FF5}"/>
                    </a:ext>
                  </a:extLst>
                </p14:cNvPr>
                <p14:cNvContentPartPr/>
                <p14:nvPr/>
              </p14:nvContentPartPr>
              <p14:xfrm>
                <a:off x="1063043" y="3332056"/>
                <a:ext cx="27000" cy="264240"/>
              </p14:xfrm>
            </p:contentPart>
          </mc:Choice>
          <mc:Fallback xmlns="">
            <p:pic>
              <p:nvPicPr>
                <p:cNvPr id="241" name="Ink 240">
                  <a:extLst>
                    <a:ext uri="{FF2B5EF4-FFF2-40B4-BE49-F238E27FC236}">
                      <a16:creationId xmlns:a16="http://schemas.microsoft.com/office/drawing/2014/main" id="{E5A93F5D-9236-8936-96FF-7E11FC600FF5}"/>
                    </a:ext>
                  </a:extLst>
                </p:cNvPr>
                <p:cNvPicPr/>
                <p:nvPr/>
              </p:nvPicPr>
              <p:blipFill>
                <a:blip r:embed="rId157"/>
                <a:stretch>
                  <a:fillRect/>
                </a:stretch>
              </p:blipFill>
              <p:spPr>
                <a:xfrm>
                  <a:off x="1045043" y="3314416"/>
                  <a:ext cx="62640" cy="299880"/>
                </a:xfrm>
                <a:prstGeom prst="rect">
                  <a:avLst/>
                </a:prstGeom>
              </p:spPr>
            </p:pic>
          </mc:Fallback>
        </mc:AlternateContent>
      </p:grpSp>
      <p:grpSp>
        <p:nvGrpSpPr>
          <p:cNvPr id="242" name="Group 241">
            <a:extLst>
              <a:ext uri="{FF2B5EF4-FFF2-40B4-BE49-F238E27FC236}">
                <a16:creationId xmlns:a16="http://schemas.microsoft.com/office/drawing/2014/main" id="{92D97C73-DE6D-E41D-A83C-4C1BC7D80C55}"/>
              </a:ext>
            </a:extLst>
          </p:cNvPr>
          <p:cNvGrpSpPr/>
          <p:nvPr/>
        </p:nvGrpSpPr>
        <p:grpSpPr>
          <a:xfrm>
            <a:off x="2317283" y="2304616"/>
            <a:ext cx="525600" cy="184680"/>
            <a:chOff x="2317283" y="2304616"/>
            <a:chExt cx="525600" cy="184680"/>
          </a:xfrm>
        </p:grpSpPr>
        <mc:AlternateContent xmlns:mc="http://schemas.openxmlformats.org/markup-compatibility/2006" xmlns:p14="http://schemas.microsoft.com/office/powerpoint/2010/main">
          <mc:Choice Requires="p14">
            <p:contentPart p14:bwMode="auto" r:id="rId158">
              <p14:nvContentPartPr>
                <p14:cNvPr id="243" name="Ink 242">
                  <a:extLst>
                    <a:ext uri="{FF2B5EF4-FFF2-40B4-BE49-F238E27FC236}">
                      <a16:creationId xmlns:a16="http://schemas.microsoft.com/office/drawing/2014/main" id="{315251E6-9D5A-2767-6D99-83EAA78325CC}"/>
                    </a:ext>
                  </a:extLst>
                </p14:cNvPr>
                <p14:cNvContentPartPr/>
                <p14:nvPr/>
              </p14:nvContentPartPr>
              <p14:xfrm>
                <a:off x="2317283" y="2365456"/>
                <a:ext cx="147600" cy="20160"/>
              </p14:xfrm>
            </p:contentPart>
          </mc:Choice>
          <mc:Fallback xmlns="">
            <p:pic>
              <p:nvPicPr>
                <p:cNvPr id="243" name="Ink 242">
                  <a:extLst>
                    <a:ext uri="{FF2B5EF4-FFF2-40B4-BE49-F238E27FC236}">
                      <a16:creationId xmlns:a16="http://schemas.microsoft.com/office/drawing/2014/main" id="{315251E6-9D5A-2767-6D99-83EAA78325CC}"/>
                    </a:ext>
                  </a:extLst>
                </p:cNvPr>
                <p:cNvPicPr/>
                <p:nvPr/>
              </p:nvPicPr>
              <p:blipFill>
                <a:blip r:embed="rId159"/>
                <a:stretch>
                  <a:fillRect/>
                </a:stretch>
              </p:blipFill>
              <p:spPr>
                <a:xfrm>
                  <a:off x="2299283" y="2347456"/>
                  <a:ext cx="1832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44" name="Ink 243">
                  <a:extLst>
                    <a:ext uri="{FF2B5EF4-FFF2-40B4-BE49-F238E27FC236}">
                      <a16:creationId xmlns:a16="http://schemas.microsoft.com/office/drawing/2014/main" id="{A2CFA09A-5D15-E71B-995F-610707F6491B}"/>
                    </a:ext>
                  </a:extLst>
                </p14:cNvPr>
                <p14:cNvContentPartPr/>
                <p14:nvPr/>
              </p14:nvContentPartPr>
              <p14:xfrm>
                <a:off x="2576123" y="2304616"/>
                <a:ext cx="14400" cy="182520"/>
              </p14:xfrm>
            </p:contentPart>
          </mc:Choice>
          <mc:Fallback xmlns="">
            <p:pic>
              <p:nvPicPr>
                <p:cNvPr id="244" name="Ink 243">
                  <a:extLst>
                    <a:ext uri="{FF2B5EF4-FFF2-40B4-BE49-F238E27FC236}">
                      <a16:creationId xmlns:a16="http://schemas.microsoft.com/office/drawing/2014/main" id="{A2CFA09A-5D15-E71B-995F-610707F6491B}"/>
                    </a:ext>
                  </a:extLst>
                </p:cNvPr>
                <p:cNvPicPr/>
                <p:nvPr/>
              </p:nvPicPr>
              <p:blipFill>
                <a:blip r:embed="rId161"/>
                <a:stretch>
                  <a:fillRect/>
                </a:stretch>
              </p:blipFill>
              <p:spPr>
                <a:xfrm>
                  <a:off x="2558123" y="2286976"/>
                  <a:ext cx="500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45" name="Ink 244">
                  <a:extLst>
                    <a:ext uri="{FF2B5EF4-FFF2-40B4-BE49-F238E27FC236}">
                      <a16:creationId xmlns:a16="http://schemas.microsoft.com/office/drawing/2014/main" id="{6E1358E1-39B2-6C89-E661-BC5FE41AE430}"/>
                    </a:ext>
                  </a:extLst>
                </p14:cNvPr>
                <p14:cNvContentPartPr/>
                <p14:nvPr/>
              </p14:nvContentPartPr>
              <p14:xfrm>
                <a:off x="2703203" y="2323696"/>
                <a:ext cx="139680" cy="165600"/>
              </p14:xfrm>
            </p:contentPart>
          </mc:Choice>
          <mc:Fallback xmlns="">
            <p:pic>
              <p:nvPicPr>
                <p:cNvPr id="245" name="Ink 244">
                  <a:extLst>
                    <a:ext uri="{FF2B5EF4-FFF2-40B4-BE49-F238E27FC236}">
                      <a16:creationId xmlns:a16="http://schemas.microsoft.com/office/drawing/2014/main" id="{6E1358E1-39B2-6C89-E661-BC5FE41AE430}"/>
                    </a:ext>
                  </a:extLst>
                </p:cNvPr>
                <p:cNvPicPr/>
                <p:nvPr/>
              </p:nvPicPr>
              <p:blipFill>
                <a:blip r:embed="rId163"/>
                <a:stretch>
                  <a:fillRect/>
                </a:stretch>
              </p:blipFill>
              <p:spPr>
                <a:xfrm>
                  <a:off x="2685563" y="2305696"/>
                  <a:ext cx="175320" cy="201240"/>
                </a:xfrm>
                <a:prstGeom prst="rect">
                  <a:avLst/>
                </a:prstGeom>
              </p:spPr>
            </p:pic>
          </mc:Fallback>
        </mc:AlternateContent>
      </p:grpSp>
      <p:grpSp>
        <p:nvGrpSpPr>
          <p:cNvPr id="246" name="Group 245">
            <a:extLst>
              <a:ext uri="{FF2B5EF4-FFF2-40B4-BE49-F238E27FC236}">
                <a16:creationId xmlns:a16="http://schemas.microsoft.com/office/drawing/2014/main" id="{F8100800-DF09-435B-59C9-1B57CE9E10C1}"/>
              </a:ext>
            </a:extLst>
          </p:cNvPr>
          <p:cNvGrpSpPr/>
          <p:nvPr/>
        </p:nvGrpSpPr>
        <p:grpSpPr>
          <a:xfrm>
            <a:off x="278243" y="4077616"/>
            <a:ext cx="4268160" cy="1101960"/>
            <a:chOff x="278243" y="4077616"/>
            <a:chExt cx="4268160" cy="1101960"/>
          </a:xfrm>
        </p:grpSpPr>
        <mc:AlternateContent xmlns:mc="http://schemas.openxmlformats.org/markup-compatibility/2006" xmlns:p14="http://schemas.microsoft.com/office/powerpoint/2010/main">
          <mc:Choice Requires="p14">
            <p:contentPart p14:bwMode="auto" r:id="rId164">
              <p14:nvContentPartPr>
                <p14:cNvPr id="247" name="Ink 246">
                  <a:extLst>
                    <a:ext uri="{FF2B5EF4-FFF2-40B4-BE49-F238E27FC236}">
                      <a16:creationId xmlns:a16="http://schemas.microsoft.com/office/drawing/2014/main" id="{99048094-99E3-B8EE-097B-3D5FE1E7AA03}"/>
                    </a:ext>
                  </a:extLst>
                </p14:cNvPr>
                <p14:cNvContentPartPr/>
                <p14:nvPr/>
              </p14:nvContentPartPr>
              <p14:xfrm>
                <a:off x="1274003" y="4601776"/>
                <a:ext cx="185040" cy="15480"/>
              </p14:xfrm>
            </p:contentPart>
          </mc:Choice>
          <mc:Fallback xmlns="">
            <p:pic>
              <p:nvPicPr>
                <p:cNvPr id="247" name="Ink 246">
                  <a:extLst>
                    <a:ext uri="{FF2B5EF4-FFF2-40B4-BE49-F238E27FC236}">
                      <a16:creationId xmlns:a16="http://schemas.microsoft.com/office/drawing/2014/main" id="{99048094-99E3-B8EE-097B-3D5FE1E7AA03}"/>
                    </a:ext>
                  </a:extLst>
                </p:cNvPr>
                <p:cNvPicPr/>
                <p:nvPr/>
              </p:nvPicPr>
              <p:blipFill>
                <a:blip r:embed="rId165"/>
                <a:stretch>
                  <a:fillRect/>
                </a:stretch>
              </p:blipFill>
              <p:spPr>
                <a:xfrm>
                  <a:off x="1256363" y="4584136"/>
                  <a:ext cx="22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48" name="Ink 247">
                  <a:extLst>
                    <a:ext uri="{FF2B5EF4-FFF2-40B4-BE49-F238E27FC236}">
                      <a16:creationId xmlns:a16="http://schemas.microsoft.com/office/drawing/2014/main" id="{8BF67A56-B00C-3CF4-BCFD-E4EED10E807C}"/>
                    </a:ext>
                  </a:extLst>
                </p14:cNvPr>
                <p14:cNvContentPartPr/>
                <p14:nvPr/>
              </p14:nvContentPartPr>
              <p14:xfrm>
                <a:off x="1398563" y="4525096"/>
                <a:ext cx="20520" cy="195120"/>
              </p14:xfrm>
            </p:contentPart>
          </mc:Choice>
          <mc:Fallback xmlns="">
            <p:pic>
              <p:nvPicPr>
                <p:cNvPr id="248" name="Ink 247">
                  <a:extLst>
                    <a:ext uri="{FF2B5EF4-FFF2-40B4-BE49-F238E27FC236}">
                      <a16:creationId xmlns:a16="http://schemas.microsoft.com/office/drawing/2014/main" id="{8BF67A56-B00C-3CF4-BCFD-E4EED10E807C}"/>
                    </a:ext>
                  </a:extLst>
                </p:cNvPr>
                <p:cNvPicPr/>
                <p:nvPr/>
              </p:nvPicPr>
              <p:blipFill>
                <a:blip r:embed="rId167"/>
                <a:stretch>
                  <a:fillRect/>
                </a:stretch>
              </p:blipFill>
              <p:spPr>
                <a:xfrm>
                  <a:off x="1380923" y="4507456"/>
                  <a:ext cx="56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49" name="Ink 248">
                  <a:extLst>
                    <a:ext uri="{FF2B5EF4-FFF2-40B4-BE49-F238E27FC236}">
                      <a16:creationId xmlns:a16="http://schemas.microsoft.com/office/drawing/2014/main" id="{01492412-AA71-2481-E099-A66529CF96A8}"/>
                    </a:ext>
                  </a:extLst>
                </p14:cNvPr>
                <p14:cNvContentPartPr/>
                <p14:nvPr/>
              </p14:nvContentPartPr>
              <p14:xfrm>
                <a:off x="1710683" y="4507096"/>
                <a:ext cx="223560" cy="162360"/>
              </p14:xfrm>
            </p:contentPart>
          </mc:Choice>
          <mc:Fallback xmlns="">
            <p:pic>
              <p:nvPicPr>
                <p:cNvPr id="249" name="Ink 248">
                  <a:extLst>
                    <a:ext uri="{FF2B5EF4-FFF2-40B4-BE49-F238E27FC236}">
                      <a16:creationId xmlns:a16="http://schemas.microsoft.com/office/drawing/2014/main" id="{01492412-AA71-2481-E099-A66529CF96A8}"/>
                    </a:ext>
                  </a:extLst>
                </p:cNvPr>
                <p:cNvPicPr/>
                <p:nvPr/>
              </p:nvPicPr>
              <p:blipFill>
                <a:blip r:embed="rId169"/>
                <a:stretch>
                  <a:fillRect/>
                </a:stretch>
              </p:blipFill>
              <p:spPr>
                <a:xfrm>
                  <a:off x="1692683" y="4489456"/>
                  <a:ext cx="25920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50" name="Ink 249">
                  <a:extLst>
                    <a:ext uri="{FF2B5EF4-FFF2-40B4-BE49-F238E27FC236}">
                      <a16:creationId xmlns:a16="http://schemas.microsoft.com/office/drawing/2014/main" id="{3E59F72F-24AB-C675-E54D-8E411A32ABBB}"/>
                    </a:ext>
                  </a:extLst>
                </p14:cNvPr>
                <p14:cNvContentPartPr/>
                <p14:nvPr/>
              </p14:nvContentPartPr>
              <p14:xfrm>
                <a:off x="1840283" y="4541656"/>
                <a:ext cx="25200" cy="227520"/>
              </p14:xfrm>
            </p:contentPart>
          </mc:Choice>
          <mc:Fallback xmlns="">
            <p:pic>
              <p:nvPicPr>
                <p:cNvPr id="250" name="Ink 249">
                  <a:extLst>
                    <a:ext uri="{FF2B5EF4-FFF2-40B4-BE49-F238E27FC236}">
                      <a16:creationId xmlns:a16="http://schemas.microsoft.com/office/drawing/2014/main" id="{3E59F72F-24AB-C675-E54D-8E411A32ABBB}"/>
                    </a:ext>
                  </a:extLst>
                </p:cNvPr>
                <p:cNvPicPr/>
                <p:nvPr/>
              </p:nvPicPr>
              <p:blipFill>
                <a:blip r:embed="rId171"/>
                <a:stretch>
                  <a:fillRect/>
                </a:stretch>
              </p:blipFill>
              <p:spPr>
                <a:xfrm>
                  <a:off x="1822643" y="4524016"/>
                  <a:ext cx="608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51" name="Ink 250">
                  <a:extLst>
                    <a:ext uri="{FF2B5EF4-FFF2-40B4-BE49-F238E27FC236}">
                      <a16:creationId xmlns:a16="http://schemas.microsoft.com/office/drawing/2014/main" id="{B3BFE045-F194-CDFD-2789-62339A482F08}"/>
                    </a:ext>
                  </a:extLst>
                </p14:cNvPr>
                <p14:cNvContentPartPr/>
                <p14:nvPr/>
              </p14:nvContentPartPr>
              <p14:xfrm>
                <a:off x="3164723" y="4606096"/>
                <a:ext cx="188640" cy="5400"/>
              </p14:xfrm>
            </p:contentPart>
          </mc:Choice>
          <mc:Fallback xmlns="">
            <p:pic>
              <p:nvPicPr>
                <p:cNvPr id="251" name="Ink 250">
                  <a:extLst>
                    <a:ext uri="{FF2B5EF4-FFF2-40B4-BE49-F238E27FC236}">
                      <a16:creationId xmlns:a16="http://schemas.microsoft.com/office/drawing/2014/main" id="{B3BFE045-F194-CDFD-2789-62339A482F08}"/>
                    </a:ext>
                  </a:extLst>
                </p:cNvPr>
                <p:cNvPicPr/>
                <p:nvPr/>
              </p:nvPicPr>
              <p:blipFill>
                <a:blip r:embed="rId173"/>
                <a:stretch>
                  <a:fillRect/>
                </a:stretch>
              </p:blipFill>
              <p:spPr>
                <a:xfrm>
                  <a:off x="3146723" y="4588456"/>
                  <a:ext cx="22428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52" name="Ink 251">
                  <a:extLst>
                    <a:ext uri="{FF2B5EF4-FFF2-40B4-BE49-F238E27FC236}">
                      <a16:creationId xmlns:a16="http://schemas.microsoft.com/office/drawing/2014/main" id="{EF53DD55-473F-7E8E-54DF-129C392F34D3}"/>
                    </a:ext>
                  </a:extLst>
                </p14:cNvPr>
                <p14:cNvContentPartPr/>
                <p14:nvPr/>
              </p14:nvContentPartPr>
              <p14:xfrm>
                <a:off x="3515003" y="4497736"/>
                <a:ext cx="9720" cy="257400"/>
              </p14:xfrm>
            </p:contentPart>
          </mc:Choice>
          <mc:Fallback xmlns="">
            <p:pic>
              <p:nvPicPr>
                <p:cNvPr id="252" name="Ink 251">
                  <a:extLst>
                    <a:ext uri="{FF2B5EF4-FFF2-40B4-BE49-F238E27FC236}">
                      <a16:creationId xmlns:a16="http://schemas.microsoft.com/office/drawing/2014/main" id="{EF53DD55-473F-7E8E-54DF-129C392F34D3}"/>
                    </a:ext>
                  </a:extLst>
                </p:cNvPr>
                <p:cNvPicPr/>
                <p:nvPr/>
              </p:nvPicPr>
              <p:blipFill>
                <a:blip r:embed="rId175"/>
                <a:stretch>
                  <a:fillRect/>
                </a:stretch>
              </p:blipFill>
              <p:spPr>
                <a:xfrm>
                  <a:off x="3497363" y="4479736"/>
                  <a:ext cx="4536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53" name="Ink 252">
                  <a:extLst>
                    <a:ext uri="{FF2B5EF4-FFF2-40B4-BE49-F238E27FC236}">
                      <a16:creationId xmlns:a16="http://schemas.microsoft.com/office/drawing/2014/main" id="{0A18CDC8-7AFC-CB74-8926-8C5AC186BEF3}"/>
                    </a:ext>
                  </a:extLst>
                </p14:cNvPr>
                <p14:cNvContentPartPr/>
                <p14:nvPr/>
              </p14:nvContentPartPr>
              <p14:xfrm>
                <a:off x="3687443" y="4528336"/>
                <a:ext cx="196920" cy="212040"/>
              </p14:xfrm>
            </p:contentPart>
          </mc:Choice>
          <mc:Fallback xmlns="">
            <p:pic>
              <p:nvPicPr>
                <p:cNvPr id="253" name="Ink 252">
                  <a:extLst>
                    <a:ext uri="{FF2B5EF4-FFF2-40B4-BE49-F238E27FC236}">
                      <a16:creationId xmlns:a16="http://schemas.microsoft.com/office/drawing/2014/main" id="{0A18CDC8-7AFC-CB74-8926-8C5AC186BEF3}"/>
                    </a:ext>
                  </a:extLst>
                </p:cNvPr>
                <p:cNvPicPr/>
                <p:nvPr/>
              </p:nvPicPr>
              <p:blipFill>
                <a:blip r:embed="rId177"/>
                <a:stretch>
                  <a:fillRect/>
                </a:stretch>
              </p:blipFill>
              <p:spPr>
                <a:xfrm>
                  <a:off x="3669443" y="4510696"/>
                  <a:ext cx="23256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54" name="Ink 253">
                  <a:extLst>
                    <a:ext uri="{FF2B5EF4-FFF2-40B4-BE49-F238E27FC236}">
                      <a16:creationId xmlns:a16="http://schemas.microsoft.com/office/drawing/2014/main" id="{D8459D97-7FC2-34B3-3A76-CC99CD8E555F}"/>
                    </a:ext>
                  </a:extLst>
                </p14:cNvPr>
                <p14:cNvContentPartPr/>
                <p14:nvPr/>
              </p14:nvContentPartPr>
              <p14:xfrm>
                <a:off x="278243" y="4077616"/>
                <a:ext cx="4268160" cy="1101960"/>
              </p14:xfrm>
            </p:contentPart>
          </mc:Choice>
          <mc:Fallback xmlns="">
            <p:pic>
              <p:nvPicPr>
                <p:cNvPr id="254" name="Ink 253">
                  <a:extLst>
                    <a:ext uri="{FF2B5EF4-FFF2-40B4-BE49-F238E27FC236}">
                      <a16:creationId xmlns:a16="http://schemas.microsoft.com/office/drawing/2014/main" id="{D8459D97-7FC2-34B3-3A76-CC99CD8E555F}"/>
                    </a:ext>
                  </a:extLst>
                </p:cNvPr>
                <p:cNvPicPr/>
                <p:nvPr/>
              </p:nvPicPr>
              <p:blipFill>
                <a:blip r:embed="rId179"/>
                <a:stretch>
                  <a:fillRect/>
                </a:stretch>
              </p:blipFill>
              <p:spPr>
                <a:xfrm>
                  <a:off x="260603" y="4059616"/>
                  <a:ext cx="4303800" cy="1137600"/>
                </a:xfrm>
                <a:prstGeom prst="rect">
                  <a:avLst/>
                </a:prstGeom>
              </p:spPr>
            </p:pic>
          </mc:Fallback>
        </mc:AlternateContent>
      </p:grpSp>
      <p:grpSp>
        <p:nvGrpSpPr>
          <p:cNvPr id="255" name="Group 254">
            <a:extLst>
              <a:ext uri="{FF2B5EF4-FFF2-40B4-BE49-F238E27FC236}">
                <a16:creationId xmlns:a16="http://schemas.microsoft.com/office/drawing/2014/main" id="{101FEFF1-E261-AC46-89DC-2CCC1829FED6}"/>
              </a:ext>
            </a:extLst>
          </p:cNvPr>
          <p:cNvGrpSpPr/>
          <p:nvPr/>
        </p:nvGrpSpPr>
        <p:grpSpPr>
          <a:xfrm>
            <a:off x="1596203" y="3266536"/>
            <a:ext cx="378360" cy="244440"/>
            <a:chOff x="1596203" y="3266536"/>
            <a:chExt cx="378360" cy="244440"/>
          </a:xfrm>
        </p:grpSpPr>
        <mc:AlternateContent xmlns:mc="http://schemas.openxmlformats.org/markup-compatibility/2006" xmlns:p14="http://schemas.microsoft.com/office/powerpoint/2010/main">
          <mc:Choice Requires="p14">
            <p:contentPart p14:bwMode="auto" r:id="rId180">
              <p14:nvContentPartPr>
                <p14:cNvPr id="256" name="Ink 255">
                  <a:extLst>
                    <a:ext uri="{FF2B5EF4-FFF2-40B4-BE49-F238E27FC236}">
                      <a16:creationId xmlns:a16="http://schemas.microsoft.com/office/drawing/2014/main" id="{BA24D10C-8F12-D5F0-7653-BF6B0E605000}"/>
                    </a:ext>
                  </a:extLst>
                </p14:cNvPr>
                <p14:cNvContentPartPr/>
                <p14:nvPr/>
              </p14:nvContentPartPr>
              <p14:xfrm>
                <a:off x="1596203" y="3266536"/>
                <a:ext cx="154440" cy="169920"/>
              </p14:xfrm>
            </p:contentPart>
          </mc:Choice>
          <mc:Fallback xmlns="">
            <p:pic>
              <p:nvPicPr>
                <p:cNvPr id="256" name="Ink 255">
                  <a:extLst>
                    <a:ext uri="{FF2B5EF4-FFF2-40B4-BE49-F238E27FC236}">
                      <a16:creationId xmlns:a16="http://schemas.microsoft.com/office/drawing/2014/main" id="{BA24D10C-8F12-D5F0-7653-BF6B0E605000}"/>
                    </a:ext>
                  </a:extLst>
                </p:cNvPr>
                <p:cNvPicPr/>
                <p:nvPr/>
              </p:nvPicPr>
              <p:blipFill>
                <a:blip r:embed="rId181"/>
                <a:stretch>
                  <a:fillRect/>
                </a:stretch>
              </p:blipFill>
              <p:spPr>
                <a:xfrm>
                  <a:off x="1578563" y="3248896"/>
                  <a:ext cx="19008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57" name="Ink 256">
                  <a:extLst>
                    <a:ext uri="{FF2B5EF4-FFF2-40B4-BE49-F238E27FC236}">
                      <a16:creationId xmlns:a16="http://schemas.microsoft.com/office/drawing/2014/main" id="{2DD564CC-8FC3-FEFD-4398-DC8C37BD8B08}"/>
                    </a:ext>
                  </a:extLst>
                </p14:cNvPr>
                <p14:cNvContentPartPr/>
                <p14:nvPr/>
              </p14:nvContentPartPr>
              <p14:xfrm>
                <a:off x="1675403" y="3346816"/>
                <a:ext cx="14400" cy="153720"/>
              </p14:xfrm>
            </p:contentPart>
          </mc:Choice>
          <mc:Fallback xmlns="">
            <p:pic>
              <p:nvPicPr>
                <p:cNvPr id="257" name="Ink 256">
                  <a:extLst>
                    <a:ext uri="{FF2B5EF4-FFF2-40B4-BE49-F238E27FC236}">
                      <a16:creationId xmlns:a16="http://schemas.microsoft.com/office/drawing/2014/main" id="{2DD564CC-8FC3-FEFD-4398-DC8C37BD8B08}"/>
                    </a:ext>
                  </a:extLst>
                </p:cNvPr>
                <p:cNvPicPr/>
                <p:nvPr/>
              </p:nvPicPr>
              <p:blipFill>
                <a:blip r:embed="rId183"/>
                <a:stretch>
                  <a:fillRect/>
                </a:stretch>
              </p:blipFill>
              <p:spPr>
                <a:xfrm>
                  <a:off x="1657763" y="3329176"/>
                  <a:ext cx="500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58" name="Ink 257">
                  <a:extLst>
                    <a:ext uri="{FF2B5EF4-FFF2-40B4-BE49-F238E27FC236}">
                      <a16:creationId xmlns:a16="http://schemas.microsoft.com/office/drawing/2014/main" id="{D5DDCAD2-D5FB-82FA-B412-5C75C7FA30D4}"/>
                    </a:ext>
                  </a:extLst>
                </p14:cNvPr>
                <p14:cNvContentPartPr/>
                <p14:nvPr/>
              </p14:nvContentPartPr>
              <p14:xfrm>
                <a:off x="1797083" y="3370216"/>
                <a:ext cx="59760" cy="140760"/>
              </p14:xfrm>
            </p:contentPart>
          </mc:Choice>
          <mc:Fallback xmlns="">
            <p:pic>
              <p:nvPicPr>
                <p:cNvPr id="258" name="Ink 257">
                  <a:extLst>
                    <a:ext uri="{FF2B5EF4-FFF2-40B4-BE49-F238E27FC236}">
                      <a16:creationId xmlns:a16="http://schemas.microsoft.com/office/drawing/2014/main" id="{D5DDCAD2-D5FB-82FA-B412-5C75C7FA30D4}"/>
                    </a:ext>
                  </a:extLst>
                </p:cNvPr>
                <p:cNvPicPr/>
                <p:nvPr/>
              </p:nvPicPr>
              <p:blipFill>
                <a:blip r:embed="rId185"/>
                <a:stretch>
                  <a:fillRect/>
                </a:stretch>
              </p:blipFill>
              <p:spPr>
                <a:xfrm>
                  <a:off x="1779083" y="3352576"/>
                  <a:ext cx="9540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59" name="Ink 258">
                  <a:extLst>
                    <a:ext uri="{FF2B5EF4-FFF2-40B4-BE49-F238E27FC236}">
                      <a16:creationId xmlns:a16="http://schemas.microsoft.com/office/drawing/2014/main" id="{FC075A73-21F6-8EF1-FC90-BA0C5D10E6B4}"/>
                    </a:ext>
                  </a:extLst>
                </p14:cNvPr>
                <p14:cNvContentPartPr/>
                <p14:nvPr/>
              </p14:nvContentPartPr>
              <p14:xfrm>
                <a:off x="1877003" y="3368776"/>
                <a:ext cx="97560" cy="106920"/>
              </p14:xfrm>
            </p:contentPart>
          </mc:Choice>
          <mc:Fallback xmlns="">
            <p:pic>
              <p:nvPicPr>
                <p:cNvPr id="259" name="Ink 258">
                  <a:extLst>
                    <a:ext uri="{FF2B5EF4-FFF2-40B4-BE49-F238E27FC236}">
                      <a16:creationId xmlns:a16="http://schemas.microsoft.com/office/drawing/2014/main" id="{FC075A73-21F6-8EF1-FC90-BA0C5D10E6B4}"/>
                    </a:ext>
                  </a:extLst>
                </p:cNvPr>
                <p:cNvPicPr/>
                <p:nvPr/>
              </p:nvPicPr>
              <p:blipFill>
                <a:blip r:embed="rId187"/>
                <a:stretch>
                  <a:fillRect/>
                </a:stretch>
              </p:blipFill>
              <p:spPr>
                <a:xfrm>
                  <a:off x="1859363" y="3350776"/>
                  <a:ext cx="133200" cy="142560"/>
                </a:xfrm>
                <a:prstGeom prst="rect">
                  <a:avLst/>
                </a:prstGeom>
              </p:spPr>
            </p:pic>
          </mc:Fallback>
        </mc:AlternateContent>
      </p:grpSp>
      <p:grpSp>
        <p:nvGrpSpPr>
          <p:cNvPr id="260" name="Group 259">
            <a:extLst>
              <a:ext uri="{FF2B5EF4-FFF2-40B4-BE49-F238E27FC236}">
                <a16:creationId xmlns:a16="http://schemas.microsoft.com/office/drawing/2014/main" id="{C86E3475-23F0-9841-9021-BEAE84042304}"/>
              </a:ext>
            </a:extLst>
          </p:cNvPr>
          <p:cNvGrpSpPr/>
          <p:nvPr/>
        </p:nvGrpSpPr>
        <p:grpSpPr>
          <a:xfrm>
            <a:off x="2223683" y="2771896"/>
            <a:ext cx="626400" cy="182160"/>
            <a:chOff x="2223683" y="2771896"/>
            <a:chExt cx="626400" cy="182160"/>
          </a:xfrm>
        </p:grpSpPr>
        <mc:AlternateContent xmlns:mc="http://schemas.openxmlformats.org/markup-compatibility/2006" xmlns:p14="http://schemas.microsoft.com/office/powerpoint/2010/main">
          <mc:Choice Requires="p14">
            <p:contentPart p14:bwMode="auto" r:id="rId188">
              <p14:nvContentPartPr>
                <p14:cNvPr id="261" name="Ink 260">
                  <a:extLst>
                    <a:ext uri="{FF2B5EF4-FFF2-40B4-BE49-F238E27FC236}">
                      <a16:creationId xmlns:a16="http://schemas.microsoft.com/office/drawing/2014/main" id="{95DCE8A7-DBA7-C00F-852A-8FF780F56E20}"/>
                    </a:ext>
                  </a:extLst>
                </p14:cNvPr>
                <p14:cNvContentPartPr/>
                <p14:nvPr/>
              </p14:nvContentPartPr>
              <p14:xfrm>
                <a:off x="2223683" y="2875576"/>
                <a:ext cx="95760" cy="19440"/>
              </p14:xfrm>
            </p:contentPart>
          </mc:Choice>
          <mc:Fallback xmlns="">
            <p:pic>
              <p:nvPicPr>
                <p:cNvPr id="261" name="Ink 260">
                  <a:extLst>
                    <a:ext uri="{FF2B5EF4-FFF2-40B4-BE49-F238E27FC236}">
                      <a16:creationId xmlns:a16="http://schemas.microsoft.com/office/drawing/2014/main" id="{95DCE8A7-DBA7-C00F-852A-8FF780F56E20}"/>
                    </a:ext>
                  </a:extLst>
                </p:cNvPr>
                <p:cNvPicPr/>
                <p:nvPr/>
              </p:nvPicPr>
              <p:blipFill>
                <a:blip r:embed="rId189"/>
                <a:stretch>
                  <a:fillRect/>
                </a:stretch>
              </p:blipFill>
              <p:spPr>
                <a:xfrm>
                  <a:off x="2205683" y="2857576"/>
                  <a:ext cx="1314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62" name="Ink 261">
                  <a:extLst>
                    <a:ext uri="{FF2B5EF4-FFF2-40B4-BE49-F238E27FC236}">
                      <a16:creationId xmlns:a16="http://schemas.microsoft.com/office/drawing/2014/main" id="{952A3ACB-F688-BEC7-6784-4ECF21C4CF49}"/>
                    </a:ext>
                  </a:extLst>
                </p14:cNvPr>
                <p14:cNvContentPartPr/>
                <p14:nvPr/>
              </p14:nvContentPartPr>
              <p14:xfrm>
                <a:off x="2384243" y="2772616"/>
                <a:ext cx="10080" cy="169560"/>
              </p14:xfrm>
            </p:contentPart>
          </mc:Choice>
          <mc:Fallback xmlns="">
            <p:pic>
              <p:nvPicPr>
                <p:cNvPr id="262" name="Ink 261">
                  <a:extLst>
                    <a:ext uri="{FF2B5EF4-FFF2-40B4-BE49-F238E27FC236}">
                      <a16:creationId xmlns:a16="http://schemas.microsoft.com/office/drawing/2014/main" id="{952A3ACB-F688-BEC7-6784-4ECF21C4CF49}"/>
                    </a:ext>
                  </a:extLst>
                </p:cNvPr>
                <p:cNvPicPr/>
                <p:nvPr/>
              </p:nvPicPr>
              <p:blipFill>
                <a:blip r:embed="rId191"/>
                <a:stretch>
                  <a:fillRect/>
                </a:stretch>
              </p:blipFill>
              <p:spPr>
                <a:xfrm>
                  <a:off x="2366603" y="2754976"/>
                  <a:ext cx="4572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63" name="Ink 262">
                  <a:extLst>
                    <a:ext uri="{FF2B5EF4-FFF2-40B4-BE49-F238E27FC236}">
                      <a16:creationId xmlns:a16="http://schemas.microsoft.com/office/drawing/2014/main" id="{C449D26D-3AD1-EDCB-3B7D-5F5B6F96777F}"/>
                    </a:ext>
                  </a:extLst>
                </p14:cNvPr>
                <p14:cNvContentPartPr/>
                <p14:nvPr/>
              </p14:nvContentPartPr>
              <p14:xfrm>
                <a:off x="2493323" y="2771896"/>
                <a:ext cx="100800" cy="137880"/>
              </p14:xfrm>
            </p:contentPart>
          </mc:Choice>
          <mc:Fallback xmlns="">
            <p:pic>
              <p:nvPicPr>
                <p:cNvPr id="263" name="Ink 262">
                  <a:extLst>
                    <a:ext uri="{FF2B5EF4-FFF2-40B4-BE49-F238E27FC236}">
                      <a16:creationId xmlns:a16="http://schemas.microsoft.com/office/drawing/2014/main" id="{C449D26D-3AD1-EDCB-3B7D-5F5B6F96777F}"/>
                    </a:ext>
                  </a:extLst>
                </p:cNvPr>
                <p:cNvPicPr/>
                <p:nvPr/>
              </p:nvPicPr>
              <p:blipFill>
                <a:blip r:embed="rId193"/>
                <a:stretch>
                  <a:fillRect/>
                </a:stretch>
              </p:blipFill>
              <p:spPr>
                <a:xfrm>
                  <a:off x="2475683" y="2753896"/>
                  <a:ext cx="1364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64" name="Ink 263">
                  <a:extLst>
                    <a:ext uri="{FF2B5EF4-FFF2-40B4-BE49-F238E27FC236}">
                      <a16:creationId xmlns:a16="http://schemas.microsoft.com/office/drawing/2014/main" id="{527A5441-2E47-FBE8-3208-D40604D3E3D8}"/>
                    </a:ext>
                  </a:extLst>
                </p14:cNvPr>
                <p14:cNvContentPartPr/>
                <p14:nvPr/>
              </p14:nvContentPartPr>
              <p14:xfrm>
                <a:off x="2643083" y="2833456"/>
                <a:ext cx="83160" cy="120600"/>
              </p14:xfrm>
            </p:contentPart>
          </mc:Choice>
          <mc:Fallback xmlns="">
            <p:pic>
              <p:nvPicPr>
                <p:cNvPr id="264" name="Ink 263">
                  <a:extLst>
                    <a:ext uri="{FF2B5EF4-FFF2-40B4-BE49-F238E27FC236}">
                      <a16:creationId xmlns:a16="http://schemas.microsoft.com/office/drawing/2014/main" id="{527A5441-2E47-FBE8-3208-D40604D3E3D8}"/>
                    </a:ext>
                  </a:extLst>
                </p:cNvPr>
                <p:cNvPicPr/>
                <p:nvPr/>
              </p:nvPicPr>
              <p:blipFill>
                <a:blip r:embed="rId195"/>
                <a:stretch>
                  <a:fillRect/>
                </a:stretch>
              </p:blipFill>
              <p:spPr>
                <a:xfrm>
                  <a:off x="2625083" y="2815456"/>
                  <a:ext cx="1188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65" name="Ink 264">
                  <a:extLst>
                    <a:ext uri="{FF2B5EF4-FFF2-40B4-BE49-F238E27FC236}">
                      <a16:creationId xmlns:a16="http://schemas.microsoft.com/office/drawing/2014/main" id="{7D81B702-9987-86E3-BDBA-850B32BD904F}"/>
                    </a:ext>
                  </a:extLst>
                </p14:cNvPr>
                <p14:cNvContentPartPr/>
                <p14:nvPr/>
              </p14:nvContentPartPr>
              <p14:xfrm>
                <a:off x="2747843" y="2813656"/>
                <a:ext cx="102240" cy="99360"/>
              </p14:xfrm>
            </p:contentPart>
          </mc:Choice>
          <mc:Fallback xmlns="">
            <p:pic>
              <p:nvPicPr>
                <p:cNvPr id="265" name="Ink 264">
                  <a:extLst>
                    <a:ext uri="{FF2B5EF4-FFF2-40B4-BE49-F238E27FC236}">
                      <a16:creationId xmlns:a16="http://schemas.microsoft.com/office/drawing/2014/main" id="{7D81B702-9987-86E3-BDBA-850B32BD904F}"/>
                    </a:ext>
                  </a:extLst>
                </p:cNvPr>
                <p:cNvPicPr/>
                <p:nvPr/>
              </p:nvPicPr>
              <p:blipFill>
                <a:blip r:embed="rId197"/>
                <a:stretch>
                  <a:fillRect/>
                </a:stretch>
              </p:blipFill>
              <p:spPr>
                <a:xfrm>
                  <a:off x="2729843" y="2796016"/>
                  <a:ext cx="137880" cy="135000"/>
                </a:xfrm>
                <a:prstGeom prst="rect">
                  <a:avLst/>
                </a:prstGeom>
              </p:spPr>
            </p:pic>
          </mc:Fallback>
        </mc:AlternateContent>
      </p:grpSp>
      <p:grpSp>
        <p:nvGrpSpPr>
          <p:cNvPr id="266" name="Group 265">
            <a:extLst>
              <a:ext uri="{FF2B5EF4-FFF2-40B4-BE49-F238E27FC236}">
                <a16:creationId xmlns:a16="http://schemas.microsoft.com/office/drawing/2014/main" id="{BEF189AC-26D4-1915-8E8E-35ED1F10438B}"/>
              </a:ext>
            </a:extLst>
          </p:cNvPr>
          <p:cNvGrpSpPr/>
          <p:nvPr/>
        </p:nvGrpSpPr>
        <p:grpSpPr>
          <a:xfrm>
            <a:off x="2299283" y="3263656"/>
            <a:ext cx="555120" cy="219240"/>
            <a:chOff x="2299283" y="3263656"/>
            <a:chExt cx="555120" cy="219240"/>
          </a:xfrm>
        </p:grpSpPr>
        <mc:AlternateContent xmlns:mc="http://schemas.openxmlformats.org/markup-compatibility/2006" xmlns:p14="http://schemas.microsoft.com/office/powerpoint/2010/main">
          <mc:Choice Requires="p14">
            <p:contentPart p14:bwMode="auto" r:id="rId198">
              <p14:nvContentPartPr>
                <p14:cNvPr id="267" name="Ink 266">
                  <a:extLst>
                    <a:ext uri="{FF2B5EF4-FFF2-40B4-BE49-F238E27FC236}">
                      <a16:creationId xmlns:a16="http://schemas.microsoft.com/office/drawing/2014/main" id="{49483D05-0DD3-BAA1-9234-7A7ACC082238}"/>
                    </a:ext>
                  </a:extLst>
                </p14:cNvPr>
                <p14:cNvContentPartPr/>
                <p14:nvPr/>
              </p14:nvContentPartPr>
              <p14:xfrm>
                <a:off x="2299283" y="3382816"/>
                <a:ext cx="91440" cy="16560"/>
              </p14:xfrm>
            </p:contentPart>
          </mc:Choice>
          <mc:Fallback xmlns="">
            <p:pic>
              <p:nvPicPr>
                <p:cNvPr id="267" name="Ink 266">
                  <a:extLst>
                    <a:ext uri="{FF2B5EF4-FFF2-40B4-BE49-F238E27FC236}">
                      <a16:creationId xmlns:a16="http://schemas.microsoft.com/office/drawing/2014/main" id="{49483D05-0DD3-BAA1-9234-7A7ACC082238}"/>
                    </a:ext>
                  </a:extLst>
                </p:cNvPr>
                <p:cNvPicPr/>
                <p:nvPr/>
              </p:nvPicPr>
              <p:blipFill>
                <a:blip r:embed="rId199"/>
                <a:stretch>
                  <a:fillRect/>
                </a:stretch>
              </p:blipFill>
              <p:spPr>
                <a:xfrm>
                  <a:off x="2281283" y="3365176"/>
                  <a:ext cx="1270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68" name="Ink 267">
                  <a:extLst>
                    <a:ext uri="{FF2B5EF4-FFF2-40B4-BE49-F238E27FC236}">
                      <a16:creationId xmlns:a16="http://schemas.microsoft.com/office/drawing/2014/main" id="{BA72F8D0-8C94-C398-CFAC-A09D1F5FAA59}"/>
                    </a:ext>
                  </a:extLst>
                </p14:cNvPr>
                <p14:cNvContentPartPr/>
                <p14:nvPr/>
              </p14:nvContentPartPr>
              <p14:xfrm>
                <a:off x="2506283" y="3263656"/>
                <a:ext cx="149400" cy="142920"/>
              </p14:xfrm>
            </p:contentPart>
          </mc:Choice>
          <mc:Fallback xmlns="">
            <p:pic>
              <p:nvPicPr>
                <p:cNvPr id="268" name="Ink 267">
                  <a:extLst>
                    <a:ext uri="{FF2B5EF4-FFF2-40B4-BE49-F238E27FC236}">
                      <a16:creationId xmlns:a16="http://schemas.microsoft.com/office/drawing/2014/main" id="{BA72F8D0-8C94-C398-CFAC-A09D1F5FAA59}"/>
                    </a:ext>
                  </a:extLst>
                </p:cNvPr>
                <p:cNvPicPr/>
                <p:nvPr/>
              </p:nvPicPr>
              <p:blipFill>
                <a:blip r:embed="rId201"/>
                <a:stretch>
                  <a:fillRect/>
                </a:stretch>
              </p:blipFill>
              <p:spPr>
                <a:xfrm>
                  <a:off x="2488283" y="3246016"/>
                  <a:ext cx="185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69" name="Ink 268">
                  <a:extLst>
                    <a:ext uri="{FF2B5EF4-FFF2-40B4-BE49-F238E27FC236}">
                      <a16:creationId xmlns:a16="http://schemas.microsoft.com/office/drawing/2014/main" id="{6740FCE1-473D-DC9D-0D98-BD213B405EE4}"/>
                    </a:ext>
                  </a:extLst>
                </p14:cNvPr>
                <p14:cNvContentPartPr/>
                <p14:nvPr/>
              </p14:nvContentPartPr>
              <p14:xfrm>
                <a:off x="2590163" y="3297496"/>
                <a:ext cx="28800" cy="185400"/>
              </p14:xfrm>
            </p:contentPart>
          </mc:Choice>
          <mc:Fallback xmlns="">
            <p:pic>
              <p:nvPicPr>
                <p:cNvPr id="269" name="Ink 268">
                  <a:extLst>
                    <a:ext uri="{FF2B5EF4-FFF2-40B4-BE49-F238E27FC236}">
                      <a16:creationId xmlns:a16="http://schemas.microsoft.com/office/drawing/2014/main" id="{6740FCE1-473D-DC9D-0D98-BD213B405EE4}"/>
                    </a:ext>
                  </a:extLst>
                </p:cNvPr>
                <p:cNvPicPr/>
                <p:nvPr/>
              </p:nvPicPr>
              <p:blipFill>
                <a:blip r:embed="rId203"/>
                <a:stretch>
                  <a:fillRect/>
                </a:stretch>
              </p:blipFill>
              <p:spPr>
                <a:xfrm>
                  <a:off x="2572163" y="3279496"/>
                  <a:ext cx="6444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70" name="Ink 269">
                  <a:extLst>
                    <a:ext uri="{FF2B5EF4-FFF2-40B4-BE49-F238E27FC236}">
                      <a16:creationId xmlns:a16="http://schemas.microsoft.com/office/drawing/2014/main" id="{A0B4613F-6B9D-431D-97E1-60378ADCDD91}"/>
                    </a:ext>
                  </a:extLst>
                </p14:cNvPr>
                <p14:cNvContentPartPr/>
                <p14:nvPr/>
              </p14:nvContentPartPr>
              <p14:xfrm>
                <a:off x="2716883" y="3296416"/>
                <a:ext cx="137520" cy="162720"/>
              </p14:xfrm>
            </p:contentPart>
          </mc:Choice>
          <mc:Fallback xmlns="">
            <p:pic>
              <p:nvPicPr>
                <p:cNvPr id="270" name="Ink 269">
                  <a:extLst>
                    <a:ext uri="{FF2B5EF4-FFF2-40B4-BE49-F238E27FC236}">
                      <a16:creationId xmlns:a16="http://schemas.microsoft.com/office/drawing/2014/main" id="{A0B4613F-6B9D-431D-97E1-60378ADCDD91}"/>
                    </a:ext>
                  </a:extLst>
                </p:cNvPr>
                <p:cNvPicPr/>
                <p:nvPr/>
              </p:nvPicPr>
              <p:blipFill>
                <a:blip r:embed="rId205"/>
                <a:stretch>
                  <a:fillRect/>
                </a:stretch>
              </p:blipFill>
              <p:spPr>
                <a:xfrm>
                  <a:off x="2698883" y="3278776"/>
                  <a:ext cx="173160" cy="198360"/>
                </a:xfrm>
                <a:prstGeom prst="rect">
                  <a:avLst/>
                </a:prstGeom>
              </p:spPr>
            </p:pic>
          </mc:Fallback>
        </mc:AlternateContent>
      </p:grpSp>
      <p:pic>
        <p:nvPicPr>
          <p:cNvPr id="4" name="Picture 3">
            <a:extLst>
              <a:ext uri="{FF2B5EF4-FFF2-40B4-BE49-F238E27FC236}">
                <a16:creationId xmlns:a16="http://schemas.microsoft.com/office/drawing/2014/main" id="{F8A28241-E5B1-6C82-A961-CBC996DD0BC4}"/>
              </a:ext>
            </a:extLst>
          </p:cNvPr>
          <p:cNvPicPr>
            <a:picLocks noChangeAspect="1"/>
          </p:cNvPicPr>
          <p:nvPr/>
        </p:nvPicPr>
        <p:blipFill>
          <a:blip r:embed="rId206"/>
          <a:stretch>
            <a:fillRect/>
          </a:stretch>
        </p:blipFill>
        <p:spPr>
          <a:xfrm>
            <a:off x="5413344" y="297923"/>
            <a:ext cx="515945" cy="961534"/>
          </a:xfrm>
          <a:prstGeom prst="rect">
            <a:avLst/>
          </a:prstGeom>
        </p:spPr>
      </p:pic>
      <p:pic>
        <p:nvPicPr>
          <p:cNvPr id="8" name="Picture 7">
            <a:extLst>
              <a:ext uri="{FF2B5EF4-FFF2-40B4-BE49-F238E27FC236}">
                <a16:creationId xmlns:a16="http://schemas.microsoft.com/office/drawing/2014/main" id="{77A958DE-8E7A-7403-7C8B-56AE260358D7}"/>
              </a:ext>
            </a:extLst>
          </p:cNvPr>
          <p:cNvPicPr>
            <a:picLocks noChangeAspect="1"/>
          </p:cNvPicPr>
          <p:nvPr/>
        </p:nvPicPr>
        <p:blipFill>
          <a:blip r:embed="rId207"/>
          <a:stretch>
            <a:fillRect/>
          </a:stretch>
        </p:blipFill>
        <p:spPr>
          <a:xfrm>
            <a:off x="5395550" y="1646663"/>
            <a:ext cx="575120" cy="820422"/>
          </a:xfrm>
          <a:prstGeom prst="rect">
            <a:avLst/>
          </a:prstGeom>
        </p:spPr>
      </p:pic>
      <p:pic>
        <p:nvPicPr>
          <p:cNvPr id="10" name="Picture 9">
            <a:extLst>
              <a:ext uri="{FF2B5EF4-FFF2-40B4-BE49-F238E27FC236}">
                <a16:creationId xmlns:a16="http://schemas.microsoft.com/office/drawing/2014/main" id="{38BBCF49-B69E-8CD1-2346-1BDB911BB738}"/>
              </a:ext>
            </a:extLst>
          </p:cNvPr>
          <p:cNvPicPr>
            <a:picLocks noChangeAspect="1"/>
          </p:cNvPicPr>
          <p:nvPr/>
        </p:nvPicPr>
        <p:blipFill>
          <a:blip r:embed="rId208"/>
          <a:stretch>
            <a:fillRect/>
          </a:stretch>
        </p:blipFill>
        <p:spPr>
          <a:xfrm>
            <a:off x="4889246" y="3035563"/>
            <a:ext cx="1243188" cy="583567"/>
          </a:xfrm>
          <a:prstGeom prst="rect">
            <a:avLst/>
          </a:prstGeom>
        </p:spPr>
      </p:pic>
      <p:pic>
        <p:nvPicPr>
          <p:cNvPr id="12" name="Picture 11">
            <a:extLst>
              <a:ext uri="{FF2B5EF4-FFF2-40B4-BE49-F238E27FC236}">
                <a16:creationId xmlns:a16="http://schemas.microsoft.com/office/drawing/2014/main" id="{9663988B-23FA-FC6A-D9F7-2E5728445CEC}"/>
              </a:ext>
            </a:extLst>
          </p:cNvPr>
          <p:cNvPicPr>
            <a:picLocks noChangeAspect="1"/>
          </p:cNvPicPr>
          <p:nvPr/>
        </p:nvPicPr>
        <p:blipFill>
          <a:blip r:embed="rId209"/>
          <a:stretch>
            <a:fillRect/>
          </a:stretch>
        </p:blipFill>
        <p:spPr>
          <a:xfrm>
            <a:off x="4878224" y="4360799"/>
            <a:ext cx="1271928" cy="1283760"/>
          </a:xfrm>
          <a:prstGeom prst="rect">
            <a:avLst/>
          </a:prstGeom>
        </p:spPr>
      </p:pic>
      <p:sp>
        <p:nvSpPr>
          <p:cNvPr id="271" name="Rectangle: Rounded Corners 270">
            <a:extLst>
              <a:ext uri="{FF2B5EF4-FFF2-40B4-BE49-F238E27FC236}">
                <a16:creationId xmlns:a16="http://schemas.microsoft.com/office/drawing/2014/main" id="{8D07A921-0F32-D973-7CC7-E3F6226C0657}"/>
              </a:ext>
            </a:extLst>
          </p:cNvPr>
          <p:cNvSpPr/>
          <p:nvPr/>
        </p:nvSpPr>
        <p:spPr>
          <a:xfrm>
            <a:off x="4755177" y="407125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4</a:t>
            </a:r>
          </a:p>
        </p:txBody>
      </p:sp>
    </p:spTree>
    <p:extLst>
      <p:ext uri="{BB962C8B-B14F-4D97-AF65-F5344CB8AC3E}">
        <p14:creationId xmlns:p14="http://schemas.microsoft.com/office/powerpoint/2010/main" val="3311481112"/>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D67DE86B-267F-ECB4-44F4-992F1F12452E}"/>
                  </a:ext>
                </a:extLst>
              </p:cNvPr>
              <p:cNvSpPr txBox="1"/>
              <p:nvPr/>
            </p:nvSpPr>
            <p:spPr>
              <a:xfrm>
                <a:off x="3587474" y="2093299"/>
                <a:ext cx="2517824" cy="1938992"/>
              </a:xfrm>
              <a:prstGeom prst="rect">
                <a:avLst/>
              </a:prstGeom>
              <a:noFill/>
              <a:ln>
                <a:solidFill>
                  <a:schemeClr val="tx1"/>
                </a:solidFill>
              </a:ln>
            </p:spPr>
            <p:txBody>
              <a:bodyPr wrap="square" rtlCol="0">
                <a:spAutoFit/>
              </a:bodyPr>
              <a:lstStyle/>
              <a:p>
                <a:r>
                  <a:rPr lang="en-GB" sz="1200" b="1"/>
                  <a:t>Your turn</a:t>
                </a:r>
              </a:p>
              <a:p>
                <a:r>
                  <a:rPr lang="en-GB" sz="1200"/>
                  <a:t>Factorise...</a:t>
                </a:r>
              </a:p>
              <a:p>
                <a:endParaRPr lang="en-GB" sz="1200"/>
              </a:p>
              <a:p>
                <a:r>
                  <a:rPr lang="en-GB" sz="1200"/>
                  <a:t>a)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+10</m:t>
                    </m:r>
                    <m:r>
                      <a:rPr lang="en-GB" sz="1200" b="0" i="1" smtClean="0">
                        <a:latin typeface="Cambria Math" panose="02040503050406030204" pitchFamily="18" charset="0"/>
                      </a:rPr>
                      <m:t>𝑥</m:t>
                    </m:r>
                    <m:r>
                      <a:rPr lang="en-GB" sz="1200" b="0" i="1" smtClean="0">
                        <a:latin typeface="Cambria Math" panose="02040503050406030204" pitchFamily="18" charset="0"/>
                      </a:rPr>
                      <m:t>+24</m:t>
                    </m:r>
                  </m:oMath>
                </a14:m>
                <a:endParaRPr lang="en-GB" sz="1200" b="0"/>
              </a:p>
              <a:p>
                <a:endParaRPr lang="en-GB" sz="1200" b="0"/>
              </a:p>
              <a:p>
                <a:r>
                  <a:rPr lang="en-GB" sz="1200"/>
                  <a:t>b)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m:t>
                    </m:r>
                    <m:r>
                      <a:rPr lang="en-GB" sz="1200" b="0" i="1" smtClean="0">
                        <a:latin typeface="Cambria Math" panose="02040503050406030204" pitchFamily="18" charset="0"/>
                      </a:rPr>
                      <m:t>𝑥</m:t>
                    </m:r>
                    <m:r>
                      <a:rPr lang="en-GB" sz="1200" b="0" i="1" smtClean="0">
                        <a:latin typeface="Cambria Math" panose="02040503050406030204" pitchFamily="18" charset="0"/>
                      </a:rPr>
                      <m:t>−20</m:t>
                    </m:r>
                  </m:oMath>
                </a14:m>
                <a:endParaRPr lang="en-GB" sz="1200"/>
              </a:p>
              <a:p>
                <a:endParaRPr lang="en-GB" sz="1200"/>
              </a:p>
              <a:p>
                <a:r>
                  <a:rPr lang="en-GB" sz="1200"/>
                  <a:t>c) Make your own question which requires both numbers in the brackets to be negative</a:t>
                </a:r>
              </a:p>
            </p:txBody>
          </p:sp>
        </mc:Choice>
        <mc:Fallback xmlns="">
          <p:sp>
            <p:nvSpPr>
              <p:cNvPr id="4" name="TextBox 3">
                <a:extLst>
                  <a:ext uri="{FF2B5EF4-FFF2-40B4-BE49-F238E27FC236}">
                    <a16:creationId xmlns:a16="http://schemas.microsoft.com/office/drawing/2014/main" id="{D67DE86B-267F-ECB4-44F4-992F1F12452E}"/>
                  </a:ext>
                </a:extLst>
              </p:cNvPr>
              <p:cNvSpPr txBox="1">
                <a:spLocks noRot="1" noChangeAspect="1" noMove="1" noResize="1" noEditPoints="1" noAdjustHandles="1" noChangeArrowheads="1" noChangeShapeType="1" noTextEdit="1"/>
              </p:cNvSpPr>
              <p:nvPr/>
            </p:nvSpPr>
            <p:spPr>
              <a:xfrm>
                <a:off x="3587474" y="2093299"/>
                <a:ext cx="2517824" cy="1938992"/>
              </a:xfrm>
              <a:prstGeom prst="rect">
                <a:avLst/>
              </a:prstGeom>
              <a:blipFill>
                <a:blip r:embed="rId2"/>
                <a:stretch>
                  <a:fillRect b="-1250"/>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1607152470"/>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608221" y="29565"/>
                <a:ext cx="2535552" cy="3323987"/>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Why was </a:t>
                </a:r>
                <a14:m>
                  <m:oMath xmlns:m="http://schemas.openxmlformats.org/officeDocument/2006/math">
                    <m:r>
                      <a:rPr lang="en-GB" sz="1400" i="1">
                        <a:latin typeface="Cambria Math" panose="02040503050406030204" pitchFamily="18" charset="0"/>
                      </a:rPr>
                      <m:t>4×10</m:t>
                    </m:r>
                  </m:oMath>
                </a14:m>
                <a:r>
                  <a:rPr lang="en-GB" sz="1400"/>
                  <a:t> selected in step 2?</a:t>
                </a:r>
              </a:p>
              <a:p>
                <a:endParaRPr lang="en-GB" sz="1400"/>
              </a:p>
              <a:p>
                <a:r>
                  <a:rPr lang="en-GB" sz="1400" b="1"/>
                  <a:t>2. </a:t>
                </a:r>
                <a:r>
                  <a:rPr lang="en-GB" sz="1400"/>
                  <a:t>What was the aim in step 3?</a:t>
                </a:r>
              </a:p>
              <a:p>
                <a:endParaRPr lang="en-GB" sz="1400"/>
              </a:p>
              <a:p>
                <a:r>
                  <a:rPr lang="en-GB" sz="1400" b="1"/>
                  <a:t>3. </a:t>
                </a:r>
                <a:r>
                  <a:rPr lang="en-GB" sz="1400"/>
                  <a:t>What would the original equation need to look like in order for both numbers in the brackets to be negative?</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608221" y="29565"/>
                <a:ext cx="2535552" cy="3323987"/>
              </a:xfrm>
              <a:prstGeom prst="rect">
                <a:avLst/>
              </a:prstGeom>
              <a:blipFill>
                <a:blip r:embed="rId2"/>
                <a:stretch>
                  <a:fillRect l="-721" t="-367" b="-917"/>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573B2B0A-0D4D-8B18-2AD0-D76304D303E1}"/>
                  </a:ext>
                </a:extLst>
              </p:cNvPr>
              <p:cNvSpPr txBox="1"/>
              <p:nvPr/>
            </p:nvSpPr>
            <p:spPr>
              <a:xfrm>
                <a:off x="6604000" y="3609016"/>
                <a:ext cx="2517824" cy="1938992"/>
              </a:xfrm>
              <a:prstGeom prst="rect">
                <a:avLst/>
              </a:prstGeom>
              <a:noFill/>
              <a:ln>
                <a:solidFill>
                  <a:schemeClr val="tx1"/>
                </a:solidFill>
              </a:ln>
            </p:spPr>
            <p:txBody>
              <a:bodyPr wrap="square" rtlCol="0">
                <a:spAutoFit/>
              </a:bodyPr>
              <a:lstStyle/>
              <a:p>
                <a:r>
                  <a:rPr lang="en-GB" sz="1200" b="1"/>
                  <a:t>Your turn</a:t>
                </a:r>
              </a:p>
              <a:p>
                <a:r>
                  <a:rPr lang="en-GB" sz="1200"/>
                  <a:t>Factorise...</a:t>
                </a:r>
              </a:p>
              <a:p>
                <a:endParaRPr lang="en-GB" sz="1200"/>
              </a:p>
              <a:p>
                <a:r>
                  <a:rPr lang="en-GB" sz="1200"/>
                  <a:t>a)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+10</m:t>
                    </m:r>
                    <m:r>
                      <a:rPr lang="en-GB" sz="1200" b="0" i="1" smtClean="0">
                        <a:latin typeface="Cambria Math" panose="02040503050406030204" pitchFamily="18" charset="0"/>
                      </a:rPr>
                      <m:t>𝑥</m:t>
                    </m:r>
                    <m:r>
                      <a:rPr lang="en-GB" sz="1200" b="0" i="1" smtClean="0">
                        <a:latin typeface="Cambria Math" panose="02040503050406030204" pitchFamily="18" charset="0"/>
                      </a:rPr>
                      <m:t>+24</m:t>
                    </m:r>
                  </m:oMath>
                </a14:m>
                <a:endParaRPr lang="en-GB" sz="1200" b="0"/>
              </a:p>
              <a:p>
                <a:endParaRPr lang="en-GB" sz="1200" b="0"/>
              </a:p>
              <a:p>
                <a:r>
                  <a:rPr lang="en-GB" sz="1200"/>
                  <a:t>b)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m:t>
                    </m:r>
                    <m:r>
                      <a:rPr lang="en-GB" sz="1200" b="0" i="1" smtClean="0">
                        <a:latin typeface="Cambria Math" panose="02040503050406030204" pitchFamily="18" charset="0"/>
                      </a:rPr>
                      <m:t>𝑥</m:t>
                    </m:r>
                    <m:r>
                      <a:rPr lang="en-GB" sz="1200" b="0" i="1" smtClean="0">
                        <a:latin typeface="Cambria Math" panose="02040503050406030204" pitchFamily="18" charset="0"/>
                      </a:rPr>
                      <m:t>−20</m:t>
                    </m:r>
                  </m:oMath>
                </a14:m>
                <a:endParaRPr lang="en-GB" sz="1200"/>
              </a:p>
              <a:p>
                <a:endParaRPr lang="en-GB" sz="1200"/>
              </a:p>
              <a:p>
                <a:r>
                  <a:rPr lang="en-GB" sz="1200"/>
                  <a:t>c) Make your own question which requires both numbers in the brackets to be negative</a:t>
                </a:r>
              </a:p>
            </p:txBody>
          </p:sp>
        </mc:Choice>
        <mc:Fallback xmlns="">
          <p:sp>
            <p:nvSpPr>
              <p:cNvPr id="146" name="TextBox 145">
                <a:extLst>
                  <a:ext uri="{FF2B5EF4-FFF2-40B4-BE49-F238E27FC236}">
                    <a16:creationId xmlns:a16="http://schemas.microsoft.com/office/drawing/2014/main" id="{573B2B0A-0D4D-8B18-2AD0-D76304D303E1}"/>
                  </a:ext>
                </a:extLst>
              </p:cNvPr>
              <p:cNvSpPr txBox="1">
                <a:spLocks noRot="1" noChangeAspect="1" noMove="1" noResize="1" noEditPoints="1" noAdjustHandles="1" noChangeArrowheads="1" noChangeShapeType="1" noTextEdit="1"/>
              </p:cNvSpPr>
              <p:nvPr/>
            </p:nvSpPr>
            <p:spPr>
              <a:xfrm>
                <a:off x="6604000" y="3609016"/>
                <a:ext cx="2517824" cy="1938992"/>
              </a:xfrm>
              <a:prstGeom prst="rect">
                <a:avLst/>
              </a:prstGeom>
              <a:blipFill>
                <a:blip r:embed="rId3"/>
                <a:stretch>
                  <a:fillRect b="-1250"/>
                </a:stretch>
              </a:blipFill>
              <a:ln>
                <a:solidFill>
                  <a:schemeClr val="tx1"/>
                </a:solidFill>
              </a:ln>
            </p:spPr>
            <p:txBody>
              <a:bodyPr/>
              <a:lstStyle/>
              <a:p>
                <a:r>
                  <a:rPr lang="en-GB">
                    <a:noFill/>
                  </a:rPr>
                  <a:t> </a:t>
                </a:r>
              </a:p>
            </p:txBody>
          </p:sp>
        </mc:Fallback>
      </mc:AlternateContent>
      <p:cxnSp>
        <p:nvCxnSpPr>
          <p:cNvPr id="147" name="Straight Connector 146">
            <a:extLst>
              <a:ext uri="{FF2B5EF4-FFF2-40B4-BE49-F238E27FC236}">
                <a16:creationId xmlns:a16="http://schemas.microsoft.com/office/drawing/2014/main" id="{C5E05DC2-F6B6-3E73-0F84-9B542F300958}"/>
              </a:ext>
            </a:extLst>
          </p:cNvPr>
          <p:cNvCxnSpPr>
            <a:cxnSpLocks/>
          </p:cNvCxnSpPr>
          <p:nvPr/>
        </p:nvCxnSpPr>
        <p:spPr>
          <a:xfrm>
            <a:off x="4845326" y="201579"/>
            <a:ext cx="0" cy="5334517"/>
          </a:xfrm>
          <a:prstGeom prst="line">
            <a:avLst/>
          </a:prstGeom>
        </p:spPr>
        <p:style>
          <a:lnRef idx="1">
            <a:schemeClr val="accent1"/>
          </a:lnRef>
          <a:fillRef idx="0">
            <a:schemeClr val="accent1"/>
          </a:fillRef>
          <a:effectRef idx="0">
            <a:schemeClr val="accent1"/>
          </a:effectRef>
          <a:fontRef idx="minor">
            <a:schemeClr val="tx1"/>
          </a:fontRef>
        </p:style>
      </p:cxnSp>
      <p:sp>
        <p:nvSpPr>
          <p:cNvPr id="148" name="Rectangle: Rounded Corners 147">
            <a:extLst>
              <a:ext uri="{FF2B5EF4-FFF2-40B4-BE49-F238E27FC236}">
                <a16:creationId xmlns:a16="http://schemas.microsoft.com/office/drawing/2014/main" id="{5394C354-8DF1-D787-8450-96E73C674B9A}"/>
              </a:ext>
            </a:extLst>
          </p:cNvPr>
          <p:cNvSpPr/>
          <p:nvPr/>
        </p:nvSpPr>
        <p:spPr>
          <a:xfrm>
            <a:off x="4761061" y="263467"/>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49" name="Rectangle: Rounded Corners 148">
            <a:extLst>
              <a:ext uri="{FF2B5EF4-FFF2-40B4-BE49-F238E27FC236}">
                <a16:creationId xmlns:a16="http://schemas.microsoft.com/office/drawing/2014/main" id="{D7630055-51F2-8CAE-2857-E035E5305555}"/>
              </a:ext>
            </a:extLst>
          </p:cNvPr>
          <p:cNvSpPr/>
          <p:nvPr/>
        </p:nvSpPr>
        <p:spPr>
          <a:xfrm>
            <a:off x="4756090" y="1509791"/>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50" name="Rectangle: Rounded Corners 149">
            <a:extLst>
              <a:ext uri="{FF2B5EF4-FFF2-40B4-BE49-F238E27FC236}">
                <a16:creationId xmlns:a16="http://schemas.microsoft.com/office/drawing/2014/main" id="{702CF762-99E4-FBD9-3A92-F155E59A6FDD}"/>
              </a:ext>
            </a:extLst>
          </p:cNvPr>
          <p:cNvSpPr/>
          <p:nvPr/>
        </p:nvSpPr>
        <p:spPr>
          <a:xfrm>
            <a:off x="4765715" y="2766774"/>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sp>
        <p:nvSpPr>
          <p:cNvPr id="151" name="TextBox 150">
            <a:extLst>
              <a:ext uri="{FF2B5EF4-FFF2-40B4-BE49-F238E27FC236}">
                <a16:creationId xmlns:a16="http://schemas.microsoft.com/office/drawing/2014/main" id="{DFBA52E7-B7A1-FB35-55A3-3F8149167875}"/>
              </a:ext>
            </a:extLst>
          </p:cNvPr>
          <p:cNvSpPr txBox="1"/>
          <p:nvPr/>
        </p:nvSpPr>
        <p:spPr>
          <a:xfrm>
            <a:off x="442291" y="130761"/>
            <a:ext cx="1027397" cy="369332"/>
          </a:xfrm>
          <a:prstGeom prst="rect">
            <a:avLst/>
          </a:prstGeom>
          <a:noFill/>
        </p:spPr>
        <p:txBody>
          <a:bodyPr wrap="none" rtlCol="0">
            <a:spAutoFit/>
          </a:bodyPr>
          <a:lstStyle/>
          <a:p>
            <a:r>
              <a:rPr lang="en-GB"/>
              <a:t>Factorise</a:t>
            </a:r>
          </a:p>
        </p:txBody>
      </p:sp>
      <mc:AlternateContent xmlns:mc="http://schemas.openxmlformats.org/markup-compatibility/2006" xmlns:a14="http://schemas.microsoft.com/office/drawing/2010/main">
        <mc:Choice Requires="a14">
          <p:sp>
            <p:nvSpPr>
              <p:cNvPr id="152" name="TextBox 151">
                <a:extLst>
                  <a:ext uri="{FF2B5EF4-FFF2-40B4-BE49-F238E27FC236}">
                    <a16:creationId xmlns:a16="http://schemas.microsoft.com/office/drawing/2014/main" id="{14F1B0F7-3B42-CE00-E1CA-5426D16D60F9}"/>
                  </a:ext>
                </a:extLst>
              </p:cNvPr>
              <p:cNvSpPr txBox="1"/>
              <p:nvPr/>
            </p:nvSpPr>
            <p:spPr>
              <a:xfrm>
                <a:off x="1123122" y="576469"/>
                <a:ext cx="1697068"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en-GB" sz="2000" b="0" i="1" smtClean="0">
                              <a:latin typeface="Cambria Math" panose="02040503050406030204" pitchFamily="18" charset="0"/>
                            </a:rPr>
                          </m:ctrlPr>
                        </m:sSupPr>
                        <m:e>
                          <m:r>
                            <a:rPr lang="en-GB" sz="2000" b="0" i="1" smtClean="0">
                              <a:latin typeface="Cambria Math" panose="02040503050406030204" pitchFamily="18" charset="0"/>
                            </a:rPr>
                            <m:t>𝑥</m:t>
                          </m:r>
                        </m:e>
                        <m:sup>
                          <m:r>
                            <a:rPr lang="en-GB" sz="2000" b="0" i="1" smtClean="0">
                              <a:latin typeface="Cambria Math" panose="02040503050406030204" pitchFamily="18" charset="0"/>
                            </a:rPr>
                            <m:t>2</m:t>
                          </m:r>
                        </m:sup>
                      </m:sSup>
                      <m:r>
                        <a:rPr lang="en-GB" sz="2000" b="0" i="1" smtClean="0">
                          <a:latin typeface="Cambria Math" panose="02040503050406030204" pitchFamily="18" charset="0"/>
                        </a:rPr>
                        <m:t>−6</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p:txBody>
          </p:sp>
        </mc:Choice>
        <mc:Fallback xmlns="">
          <p:sp>
            <p:nvSpPr>
              <p:cNvPr id="152" name="TextBox 151">
                <a:extLst>
                  <a:ext uri="{FF2B5EF4-FFF2-40B4-BE49-F238E27FC236}">
                    <a16:creationId xmlns:a16="http://schemas.microsoft.com/office/drawing/2014/main" id="{14F1B0F7-3B42-CE00-E1CA-5426D16D60F9}"/>
                  </a:ext>
                </a:extLst>
              </p:cNvPr>
              <p:cNvSpPr txBox="1">
                <a:spLocks noRot="1" noChangeAspect="1" noMove="1" noResize="1" noEditPoints="1" noAdjustHandles="1" noChangeArrowheads="1" noChangeShapeType="1" noTextEdit="1"/>
              </p:cNvSpPr>
              <p:nvPr/>
            </p:nvSpPr>
            <p:spPr>
              <a:xfrm>
                <a:off x="1123122" y="576469"/>
                <a:ext cx="1697068" cy="400110"/>
              </a:xfrm>
              <a:prstGeom prst="rect">
                <a:avLst/>
              </a:prstGeom>
              <a:blipFill>
                <a:blip r:embed="rId4"/>
                <a:stretch>
                  <a:fillRect/>
                </a:stretch>
              </a:blipFill>
            </p:spPr>
            <p:txBody>
              <a:bodyPr/>
              <a:lstStyle/>
              <a:p>
                <a:r>
                  <a:rPr lang="en-GB">
                    <a:noFill/>
                  </a:rPr>
                  <a:t> </a:t>
                </a:r>
              </a:p>
            </p:txBody>
          </p:sp>
        </mc:Fallback>
      </mc:AlternateContent>
      <p:grpSp>
        <p:nvGrpSpPr>
          <p:cNvPr id="153" name="Group 152">
            <a:extLst>
              <a:ext uri="{FF2B5EF4-FFF2-40B4-BE49-F238E27FC236}">
                <a16:creationId xmlns:a16="http://schemas.microsoft.com/office/drawing/2014/main" id="{C5189371-5A37-C9AF-99BB-C80BA501ACC7}"/>
              </a:ext>
            </a:extLst>
          </p:cNvPr>
          <p:cNvGrpSpPr/>
          <p:nvPr/>
        </p:nvGrpSpPr>
        <p:grpSpPr>
          <a:xfrm>
            <a:off x="3614363" y="781456"/>
            <a:ext cx="594000" cy="349920"/>
            <a:chOff x="3614363" y="781456"/>
            <a:chExt cx="594000" cy="349920"/>
          </a:xfrm>
        </p:grpSpPr>
        <mc:AlternateContent xmlns:mc="http://schemas.openxmlformats.org/markup-compatibility/2006" xmlns:p14="http://schemas.microsoft.com/office/powerpoint/2010/main">
          <mc:Choice Requires="p14">
            <p:contentPart p14:bwMode="auto" r:id="rId5">
              <p14:nvContentPartPr>
                <p14:cNvPr id="154" name="Ink 153">
                  <a:extLst>
                    <a:ext uri="{FF2B5EF4-FFF2-40B4-BE49-F238E27FC236}">
                      <a16:creationId xmlns:a16="http://schemas.microsoft.com/office/drawing/2014/main" id="{15EA1E05-8EFD-D5CF-1F2D-70A16FEA138D}"/>
                    </a:ext>
                  </a:extLst>
                </p14:cNvPr>
                <p14:cNvContentPartPr/>
                <p14:nvPr/>
              </p14:nvContentPartPr>
              <p14:xfrm>
                <a:off x="3707963" y="781456"/>
                <a:ext cx="156600" cy="138240"/>
              </p14:xfrm>
            </p:contentPart>
          </mc:Choice>
          <mc:Fallback xmlns="">
            <p:pic>
              <p:nvPicPr>
                <p:cNvPr id="154" name="Ink 153">
                  <a:extLst>
                    <a:ext uri="{FF2B5EF4-FFF2-40B4-BE49-F238E27FC236}">
                      <a16:creationId xmlns:a16="http://schemas.microsoft.com/office/drawing/2014/main" id="{15EA1E05-8EFD-D5CF-1F2D-70A16FEA138D}"/>
                    </a:ext>
                  </a:extLst>
                </p:cNvPr>
                <p:cNvPicPr/>
                <p:nvPr/>
              </p:nvPicPr>
              <p:blipFill>
                <a:blip r:embed="rId6"/>
                <a:stretch>
                  <a:fillRect/>
                </a:stretch>
              </p:blipFill>
              <p:spPr>
                <a:xfrm>
                  <a:off x="3689963" y="763816"/>
                  <a:ext cx="1922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55" name="Ink 154">
                  <a:extLst>
                    <a:ext uri="{FF2B5EF4-FFF2-40B4-BE49-F238E27FC236}">
                      <a16:creationId xmlns:a16="http://schemas.microsoft.com/office/drawing/2014/main" id="{62F6F5E1-B8A8-2945-1B30-1BEB423D25B0}"/>
                    </a:ext>
                  </a:extLst>
                </p14:cNvPr>
                <p14:cNvContentPartPr/>
                <p14:nvPr/>
              </p14:nvContentPartPr>
              <p14:xfrm>
                <a:off x="3815963" y="822856"/>
                <a:ext cx="29880" cy="178200"/>
              </p14:xfrm>
            </p:contentPart>
          </mc:Choice>
          <mc:Fallback xmlns="">
            <p:pic>
              <p:nvPicPr>
                <p:cNvPr id="155" name="Ink 154">
                  <a:extLst>
                    <a:ext uri="{FF2B5EF4-FFF2-40B4-BE49-F238E27FC236}">
                      <a16:creationId xmlns:a16="http://schemas.microsoft.com/office/drawing/2014/main" id="{62F6F5E1-B8A8-2945-1B30-1BEB423D25B0}"/>
                    </a:ext>
                  </a:extLst>
                </p:cNvPr>
                <p:cNvPicPr/>
                <p:nvPr/>
              </p:nvPicPr>
              <p:blipFill>
                <a:blip r:embed="rId8"/>
                <a:stretch>
                  <a:fillRect/>
                </a:stretch>
              </p:blipFill>
              <p:spPr>
                <a:xfrm>
                  <a:off x="3798323" y="805216"/>
                  <a:ext cx="655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56" name="Ink 155">
                  <a:extLst>
                    <a:ext uri="{FF2B5EF4-FFF2-40B4-BE49-F238E27FC236}">
                      <a16:creationId xmlns:a16="http://schemas.microsoft.com/office/drawing/2014/main" id="{A4421A5D-5DCF-0DB4-C130-207528A4972F}"/>
                    </a:ext>
                  </a:extLst>
                </p14:cNvPr>
                <p14:cNvContentPartPr/>
                <p14:nvPr/>
              </p14:nvContentPartPr>
              <p14:xfrm>
                <a:off x="3947003" y="798016"/>
                <a:ext cx="140400" cy="169200"/>
              </p14:xfrm>
            </p:contentPart>
          </mc:Choice>
          <mc:Fallback xmlns="">
            <p:pic>
              <p:nvPicPr>
                <p:cNvPr id="156" name="Ink 155">
                  <a:extLst>
                    <a:ext uri="{FF2B5EF4-FFF2-40B4-BE49-F238E27FC236}">
                      <a16:creationId xmlns:a16="http://schemas.microsoft.com/office/drawing/2014/main" id="{A4421A5D-5DCF-0DB4-C130-207528A4972F}"/>
                    </a:ext>
                  </a:extLst>
                </p:cNvPr>
                <p:cNvPicPr/>
                <p:nvPr/>
              </p:nvPicPr>
              <p:blipFill>
                <a:blip r:embed="rId10"/>
                <a:stretch>
                  <a:fillRect/>
                </a:stretch>
              </p:blipFill>
              <p:spPr>
                <a:xfrm>
                  <a:off x="3929003" y="780376"/>
                  <a:ext cx="176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57" name="Ink 156">
                  <a:extLst>
                    <a:ext uri="{FF2B5EF4-FFF2-40B4-BE49-F238E27FC236}">
                      <a16:creationId xmlns:a16="http://schemas.microsoft.com/office/drawing/2014/main" id="{B6D53717-AD2B-E112-1E40-D7548854121F}"/>
                    </a:ext>
                  </a:extLst>
                </p14:cNvPr>
                <p14:cNvContentPartPr/>
                <p14:nvPr/>
              </p14:nvContentPartPr>
              <p14:xfrm>
                <a:off x="3614363" y="1078456"/>
                <a:ext cx="594000" cy="52920"/>
              </p14:xfrm>
            </p:contentPart>
          </mc:Choice>
          <mc:Fallback xmlns="">
            <p:pic>
              <p:nvPicPr>
                <p:cNvPr id="157" name="Ink 156">
                  <a:extLst>
                    <a:ext uri="{FF2B5EF4-FFF2-40B4-BE49-F238E27FC236}">
                      <a16:creationId xmlns:a16="http://schemas.microsoft.com/office/drawing/2014/main" id="{B6D53717-AD2B-E112-1E40-D7548854121F}"/>
                    </a:ext>
                  </a:extLst>
                </p:cNvPr>
                <p:cNvPicPr/>
                <p:nvPr/>
              </p:nvPicPr>
              <p:blipFill>
                <a:blip r:embed="rId12"/>
                <a:stretch>
                  <a:fillRect/>
                </a:stretch>
              </p:blipFill>
              <p:spPr>
                <a:xfrm>
                  <a:off x="3596723" y="1060816"/>
                  <a:ext cx="629640" cy="88560"/>
                </a:xfrm>
                <a:prstGeom prst="rect">
                  <a:avLst/>
                </a:prstGeom>
              </p:spPr>
            </p:pic>
          </mc:Fallback>
        </mc:AlternateContent>
      </p:grpSp>
      <p:grpSp>
        <p:nvGrpSpPr>
          <p:cNvPr id="158" name="Group 157">
            <a:extLst>
              <a:ext uri="{FF2B5EF4-FFF2-40B4-BE49-F238E27FC236}">
                <a16:creationId xmlns:a16="http://schemas.microsoft.com/office/drawing/2014/main" id="{35617571-C575-275B-B526-70EFB23B8261}"/>
              </a:ext>
            </a:extLst>
          </p:cNvPr>
          <p:cNvGrpSpPr/>
          <p:nvPr/>
        </p:nvGrpSpPr>
        <p:grpSpPr>
          <a:xfrm>
            <a:off x="3485843" y="1227856"/>
            <a:ext cx="807480" cy="203760"/>
            <a:chOff x="3485843" y="1227856"/>
            <a:chExt cx="807480" cy="203760"/>
          </a:xfrm>
        </p:grpSpPr>
        <mc:AlternateContent xmlns:mc="http://schemas.openxmlformats.org/markup-compatibility/2006" xmlns:p14="http://schemas.microsoft.com/office/powerpoint/2010/main">
          <mc:Choice Requires="p14">
            <p:contentPart p14:bwMode="auto" r:id="rId13">
              <p14:nvContentPartPr>
                <p14:cNvPr id="159" name="Ink 158">
                  <a:extLst>
                    <a:ext uri="{FF2B5EF4-FFF2-40B4-BE49-F238E27FC236}">
                      <a16:creationId xmlns:a16="http://schemas.microsoft.com/office/drawing/2014/main" id="{8E6643B6-06FA-A2D2-5A2D-60A70B461639}"/>
                    </a:ext>
                  </a:extLst>
                </p14:cNvPr>
                <p14:cNvContentPartPr/>
                <p14:nvPr/>
              </p14:nvContentPartPr>
              <p14:xfrm>
                <a:off x="3485843" y="1253416"/>
                <a:ext cx="12960" cy="154440"/>
              </p14:xfrm>
            </p:contentPart>
          </mc:Choice>
          <mc:Fallback xmlns="">
            <p:pic>
              <p:nvPicPr>
                <p:cNvPr id="159" name="Ink 158">
                  <a:extLst>
                    <a:ext uri="{FF2B5EF4-FFF2-40B4-BE49-F238E27FC236}">
                      <a16:creationId xmlns:a16="http://schemas.microsoft.com/office/drawing/2014/main" id="{8E6643B6-06FA-A2D2-5A2D-60A70B461639}"/>
                    </a:ext>
                  </a:extLst>
                </p:cNvPr>
                <p:cNvPicPr/>
                <p:nvPr/>
              </p:nvPicPr>
              <p:blipFill>
                <a:blip r:embed="rId14"/>
                <a:stretch>
                  <a:fillRect/>
                </a:stretch>
              </p:blipFill>
              <p:spPr>
                <a:xfrm>
                  <a:off x="3468203" y="1235776"/>
                  <a:ext cx="486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60" name="Ink 159">
                  <a:extLst>
                    <a:ext uri="{FF2B5EF4-FFF2-40B4-BE49-F238E27FC236}">
                      <a16:creationId xmlns:a16="http://schemas.microsoft.com/office/drawing/2014/main" id="{08EF1B10-B7F1-8FF9-1B93-81273786DCD9}"/>
                    </a:ext>
                  </a:extLst>
                </p14:cNvPr>
                <p14:cNvContentPartPr/>
                <p14:nvPr/>
              </p14:nvContentPartPr>
              <p14:xfrm>
                <a:off x="3652523" y="1316776"/>
                <a:ext cx="133920" cy="95400"/>
              </p14:xfrm>
            </p:contentPart>
          </mc:Choice>
          <mc:Fallback xmlns="">
            <p:pic>
              <p:nvPicPr>
                <p:cNvPr id="160" name="Ink 159">
                  <a:extLst>
                    <a:ext uri="{FF2B5EF4-FFF2-40B4-BE49-F238E27FC236}">
                      <a16:creationId xmlns:a16="http://schemas.microsoft.com/office/drawing/2014/main" id="{08EF1B10-B7F1-8FF9-1B93-81273786DCD9}"/>
                    </a:ext>
                  </a:extLst>
                </p:cNvPr>
                <p:cNvPicPr/>
                <p:nvPr/>
              </p:nvPicPr>
              <p:blipFill>
                <a:blip r:embed="rId16"/>
                <a:stretch>
                  <a:fillRect/>
                </a:stretch>
              </p:blipFill>
              <p:spPr>
                <a:xfrm>
                  <a:off x="3634523" y="1298776"/>
                  <a:ext cx="1695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61" name="Ink 160">
                  <a:extLst>
                    <a:ext uri="{FF2B5EF4-FFF2-40B4-BE49-F238E27FC236}">
                      <a16:creationId xmlns:a16="http://schemas.microsoft.com/office/drawing/2014/main" id="{10DA2550-FE56-EDEC-C51A-A5CD97741F45}"/>
                    </a:ext>
                  </a:extLst>
                </p14:cNvPr>
                <p14:cNvContentPartPr/>
                <p14:nvPr/>
              </p14:nvContentPartPr>
              <p14:xfrm>
                <a:off x="3685283" y="1290496"/>
                <a:ext cx="121680" cy="141120"/>
              </p14:xfrm>
            </p:contentPart>
          </mc:Choice>
          <mc:Fallback xmlns="">
            <p:pic>
              <p:nvPicPr>
                <p:cNvPr id="161" name="Ink 160">
                  <a:extLst>
                    <a:ext uri="{FF2B5EF4-FFF2-40B4-BE49-F238E27FC236}">
                      <a16:creationId xmlns:a16="http://schemas.microsoft.com/office/drawing/2014/main" id="{10DA2550-FE56-EDEC-C51A-A5CD97741F45}"/>
                    </a:ext>
                  </a:extLst>
                </p:cNvPr>
                <p:cNvPicPr/>
                <p:nvPr/>
              </p:nvPicPr>
              <p:blipFill>
                <a:blip r:embed="rId18"/>
                <a:stretch>
                  <a:fillRect/>
                </a:stretch>
              </p:blipFill>
              <p:spPr>
                <a:xfrm>
                  <a:off x="3667643" y="1272496"/>
                  <a:ext cx="1573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2" name="Ink 161">
                  <a:extLst>
                    <a:ext uri="{FF2B5EF4-FFF2-40B4-BE49-F238E27FC236}">
                      <a16:creationId xmlns:a16="http://schemas.microsoft.com/office/drawing/2014/main" id="{6991CC80-527F-F199-9048-D403093854B4}"/>
                    </a:ext>
                  </a:extLst>
                </p14:cNvPr>
                <p14:cNvContentPartPr/>
                <p14:nvPr/>
              </p14:nvContentPartPr>
              <p14:xfrm>
                <a:off x="3883283" y="1263496"/>
                <a:ext cx="149400" cy="116280"/>
              </p14:xfrm>
            </p:contentPart>
          </mc:Choice>
          <mc:Fallback xmlns="">
            <p:pic>
              <p:nvPicPr>
                <p:cNvPr id="162" name="Ink 161">
                  <a:extLst>
                    <a:ext uri="{FF2B5EF4-FFF2-40B4-BE49-F238E27FC236}">
                      <a16:creationId xmlns:a16="http://schemas.microsoft.com/office/drawing/2014/main" id="{6991CC80-527F-F199-9048-D403093854B4}"/>
                    </a:ext>
                  </a:extLst>
                </p:cNvPr>
                <p:cNvPicPr/>
                <p:nvPr/>
              </p:nvPicPr>
              <p:blipFill>
                <a:blip r:embed="rId20"/>
                <a:stretch>
                  <a:fillRect/>
                </a:stretch>
              </p:blipFill>
              <p:spPr>
                <a:xfrm>
                  <a:off x="3865643" y="1245496"/>
                  <a:ext cx="1850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63" name="Ink 162">
                  <a:extLst>
                    <a:ext uri="{FF2B5EF4-FFF2-40B4-BE49-F238E27FC236}">
                      <a16:creationId xmlns:a16="http://schemas.microsoft.com/office/drawing/2014/main" id="{5FB68B34-DE97-93C1-7FD7-3C128C8FFED9}"/>
                    </a:ext>
                  </a:extLst>
                </p14:cNvPr>
                <p14:cNvContentPartPr/>
                <p14:nvPr/>
              </p14:nvContentPartPr>
              <p14:xfrm>
                <a:off x="3998483" y="1282936"/>
                <a:ext cx="22320" cy="147240"/>
              </p14:xfrm>
            </p:contentPart>
          </mc:Choice>
          <mc:Fallback xmlns="">
            <p:pic>
              <p:nvPicPr>
                <p:cNvPr id="163" name="Ink 162">
                  <a:extLst>
                    <a:ext uri="{FF2B5EF4-FFF2-40B4-BE49-F238E27FC236}">
                      <a16:creationId xmlns:a16="http://schemas.microsoft.com/office/drawing/2014/main" id="{5FB68B34-DE97-93C1-7FD7-3C128C8FFED9}"/>
                    </a:ext>
                  </a:extLst>
                </p:cNvPr>
                <p:cNvPicPr/>
                <p:nvPr/>
              </p:nvPicPr>
              <p:blipFill>
                <a:blip r:embed="rId22"/>
                <a:stretch>
                  <a:fillRect/>
                </a:stretch>
              </p:blipFill>
              <p:spPr>
                <a:xfrm>
                  <a:off x="3980843" y="1264936"/>
                  <a:ext cx="5796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4" name="Ink 163">
                  <a:extLst>
                    <a:ext uri="{FF2B5EF4-FFF2-40B4-BE49-F238E27FC236}">
                      <a16:creationId xmlns:a16="http://schemas.microsoft.com/office/drawing/2014/main" id="{5F92515C-267E-2DB7-8237-FC2DD529060D}"/>
                    </a:ext>
                  </a:extLst>
                </p14:cNvPr>
                <p14:cNvContentPartPr/>
                <p14:nvPr/>
              </p14:nvContentPartPr>
              <p14:xfrm>
                <a:off x="4151123" y="1227856"/>
                <a:ext cx="142200" cy="161280"/>
              </p14:xfrm>
            </p:contentPart>
          </mc:Choice>
          <mc:Fallback xmlns="">
            <p:pic>
              <p:nvPicPr>
                <p:cNvPr id="164" name="Ink 163">
                  <a:extLst>
                    <a:ext uri="{FF2B5EF4-FFF2-40B4-BE49-F238E27FC236}">
                      <a16:creationId xmlns:a16="http://schemas.microsoft.com/office/drawing/2014/main" id="{5F92515C-267E-2DB7-8237-FC2DD529060D}"/>
                    </a:ext>
                  </a:extLst>
                </p:cNvPr>
                <p:cNvPicPr/>
                <p:nvPr/>
              </p:nvPicPr>
              <p:blipFill>
                <a:blip r:embed="rId24"/>
                <a:stretch>
                  <a:fillRect/>
                </a:stretch>
              </p:blipFill>
              <p:spPr>
                <a:xfrm>
                  <a:off x="4133123" y="1209856"/>
                  <a:ext cx="177840" cy="196920"/>
                </a:xfrm>
                <a:prstGeom prst="rect">
                  <a:avLst/>
                </a:prstGeom>
              </p:spPr>
            </p:pic>
          </mc:Fallback>
        </mc:AlternateContent>
      </p:grpSp>
      <p:grpSp>
        <p:nvGrpSpPr>
          <p:cNvPr id="165" name="Group 164">
            <a:extLst>
              <a:ext uri="{FF2B5EF4-FFF2-40B4-BE49-F238E27FC236}">
                <a16:creationId xmlns:a16="http://schemas.microsoft.com/office/drawing/2014/main" id="{A8404328-F312-3DB9-E774-242BED6385B0}"/>
              </a:ext>
            </a:extLst>
          </p:cNvPr>
          <p:cNvGrpSpPr/>
          <p:nvPr/>
        </p:nvGrpSpPr>
        <p:grpSpPr>
          <a:xfrm>
            <a:off x="3426083" y="1591096"/>
            <a:ext cx="854280" cy="192600"/>
            <a:chOff x="3426083" y="1591096"/>
            <a:chExt cx="854280" cy="192600"/>
          </a:xfrm>
        </p:grpSpPr>
        <mc:AlternateContent xmlns:mc="http://schemas.openxmlformats.org/markup-compatibility/2006" xmlns:p14="http://schemas.microsoft.com/office/powerpoint/2010/main">
          <mc:Choice Requires="p14">
            <p:contentPart p14:bwMode="auto" r:id="rId25">
              <p14:nvContentPartPr>
                <p14:cNvPr id="166" name="Ink 165">
                  <a:extLst>
                    <a:ext uri="{FF2B5EF4-FFF2-40B4-BE49-F238E27FC236}">
                      <a16:creationId xmlns:a16="http://schemas.microsoft.com/office/drawing/2014/main" id="{06FD9149-45A1-9732-6C0A-779C40ABEF01}"/>
                    </a:ext>
                  </a:extLst>
                </p14:cNvPr>
                <p14:cNvContentPartPr/>
                <p14:nvPr/>
              </p14:nvContentPartPr>
              <p14:xfrm>
                <a:off x="3426083" y="1591096"/>
                <a:ext cx="104040" cy="163440"/>
              </p14:xfrm>
            </p:contentPart>
          </mc:Choice>
          <mc:Fallback xmlns="">
            <p:pic>
              <p:nvPicPr>
                <p:cNvPr id="166" name="Ink 165">
                  <a:extLst>
                    <a:ext uri="{FF2B5EF4-FFF2-40B4-BE49-F238E27FC236}">
                      <a16:creationId xmlns:a16="http://schemas.microsoft.com/office/drawing/2014/main" id="{06FD9149-45A1-9732-6C0A-779C40ABEF01}"/>
                    </a:ext>
                  </a:extLst>
                </p:cNvPr>
                <p:cNvPicPr/>
                <p:nvPr/>
              </p:nvPicPr>
              <p:blipFill>
                <a:blip r:embed="rId26"/>
                <a:stretch>
                  <a:fillRect/>
                </a:stretch>
              </p:blipFill>
              <p:spPr>
                <a:xfrm>
                  <a:off x="3408083" y="1573096"/>
                  <a:ext cx="1396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67" name="Ink 166">
                  <a:extLst>
                    <a:ext uri="{FF2B5EF4-FFF2-40B4-BE49-F238E27FC236}">
                      <a16:creationId xmlns:a16="http://schemas.microsoft.com/office/drawing/2014/main" id="{B913D1DD-8A31-B613-6925-111DD2DC2AF0}"/>
                    </a:ext>
                  </a:extLst>
                </p14:cNvPr>
                <p14:cNvContentPartPr/>
                <p14:nvPr/>
              </p14:nvContentPartPr>
              <p14:xfrm>
                <a:off x="3672323" y="1669216"/>
                <a:ext cx="109800" cy="69840"/>
              </p14:xfrm>
            </p:contentPart>
          </mc:Choice>
          <mc:Fallback xmlns="">
            <p:pic>
              <p:nvPicPr>
                <p:cNvPr id="167" name="Ink 166">
                  <a:extLst>
                    <a:ext uri="{FF2B5EF4-FFF2-40B4-BE49-F238E27FC236}">
                      <a16:creationId xmlns:a16="http://schemas.microsoft.com/office/drawing/2014/main" id="{B913D1DD-8A31-B613-6925-111DD2DC2AF0}"/>
                    </a:ext>
                  </a:extLst>
                </p:cNvPr>
                <p:cNvPicPr/>
                <p:nvPr/>
              </p:nvPicPr>
              <p:blipFill>
                <a:blip r:embed="rId28"/>
                <a:stretch>
                  <a:fillRect/>
                </a:stretch>
              </p:blipFill>
              <p:spPr>
                <a:xfrm>
                  <a:off x="3654323" y="1651576"/>
                  <a:ext cx="1454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68" name="Ink 167">
                  <a:extLst>
                    <a:ext uri="{FF2B5EF4-FFF2-40B4-BE49-F238E27FC236}">
                      <a16:creationId xmlns:a16="http://schemas.microsoft.com/office/drawing/2014/main" id="{B0A78075-C17A-3FD4-C806-BF68454BEFF7}"/>
                    </a:ext>
                  </a:extLst>
                </p14:cNvPr>
                <p14:cNvContentPartPr/>
                <p14:nvPr/>
              </p14:nvContentPartPr>
              <p14:xfrm>
                <a:off x="3690323" y="1661656"/>
                <a:ext cx="123480" cy="122040"/>
              </p14:xfrm>
            </p:contentPart>
          </mc:Choice>
          <mc:Fallback xmlns="">
            <p:pic>
              <p:nvPicPr>
                <p:cNvPr id="168" name="Ink 167">
                  <a:extLst>
                    <a:ext uri="{FF2B5EF4-FFF2-40B4-BE49-F238E27FC236}">
                      <a16:creationId xmlns:a16="http://schemas.microsoft.com/office/drawing/2014/main" id="{B0A78075-C17A-3FD4-C806-BF68454BEFF7}"/>
                    </a:ext>
                  </a:extLst>
                </p:cNvPr>
                <p:cNvPicPr/>
                <p:nvPr/>
              </p:nvPicPr>
              <p:blipFill>
                <a:blip r:embed="rId30"/>
                <a:stretch>
                  <a:fillRect/>
                </a:stretch>
              </p:blipFill>
              <p:spPr>
                <a:xfrm>
                  <a:off x="3672683" y="1644016"/>
                  <a:ext cx="15912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69" name="Ink 168">
                  <a:extLst>
                    <a:ext uri="{FF2B5EF4-FFF2-40B4-BE49-F238E27FC236}">
                      <a16:creationId xmlns:a16="http://schemas.microsoft.com/office/drawing/2014/main" id="{3AAEEDCE-7D35-6CDE-D01D-030802787A11}"/>
                    </a:ext>
                  </a:extLst>
                </p14:cNvPr>
                <p14:cNvContentPartPr/>
                <p14:nvPr/>
              </p14:nvContentPartPr>
              <p14:xfrm>
                <a:off x="3917483" y="1610176"/>
                <a:ext cx="144000" cy="169560"/>
              </p14:xfrm>
            </p:contentPart>
          </mc:Choice>
          <mc:Fallback xmlns="">
            <p:pic>
              <p:nvPicPr>
                <p:cNvPr id="169" name="Ink 168">
                  <a:extLst>
                    <a:ext uri="{FF2B5EF4-FFF2-40B4-BE49-F238E27FC236}">
                      <a16:creationId xmlns:a16="http://schemas.microsoft.com/office/drawing/2014/main" id="{3AAEEDCE-7D35-6CDE-D01D-030802787A11}"/>
                    </a:ext>
                  </a:extLst>
                </p:cNvPr>
                <p:cNvPicPr/>
                <p:nvPr/>
              </p:nvPicPr>
              <p:blipFill>
                <a:blip r:embed="rId32"/>
                <a:stretch>
                  <a:fillRect/>
                </a:stretch>
              </p:blipFill>
              <p:spPr>
                <a:xfrm>
                  <a:off x="3899843" y="1592536"/>
                  <a:ext cx="179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70" name="Ink 169">
                  <a:extLst>
                    <a:ext uri="{FF2B5EF4-FFF2-40B4-BE49-F238E27FC236}">
                      <a16:creationId xmlns:a16="http://schemas.microsoft.com/office/drawing/2014/main" id="{8BE9C00F-C17F-27DF-7269-604BD84D0104}"/>
                    </a:ext>
                  </a:extLst>
                </p14:cNvPr>
                <p14:cNvContentPartPr/>
                <p14:nvPr/>
              </p14:nvContentPartPr>
              <p14:xfrm>
                <a:off x="4169843" y="1619896"/>
                <a:ext cx="110520" cy="131040"/>
              </p14:xfrm>
            </p:contentPart>
          </mc:Choice>
          <mc:Fallback xmlns="">
            <p:pic>
              <p:nvPicPr>
                <p:cNvPr id="170" name="Ink 169">
                  <a:extLst>
                    <a:ext uri="{FF2B5EF4-FFF2-40B4-BE49-F238E27FC236}">
                      <a16:creationId xmlns:a16="http://schemas.microsoft.com/office/drawing/2014/main" id="{8BE9C00F-C17F-27DF-7269-604BD84D0104}"/>
                    </a:ext>
                  </a:extLst>
                </p:cNvPr>
                <p:cNvPicPr/>
                <p:nvPr/>
              </p:nvPicPr>
              <p:blipFill>
                <a:blip r:embed="rId34"/>
                <a:stretch>
                  <a:fillRect/>
                </a:stretch>
              </p:blipFill>
              <p:spPr>
                <a:xfrm>
                  <a:off x="4152203" y="1601896"/>
                  <a:ext cx="146160" cy="166680"/>
                </a:xfrm>
                <a:prstGeom prst="rect">
                  <a:avLst/>
                </a:prstGeom>
              </p:spPr>
            </p:pic>
          </mc:Fallback>
        </mc:AlternateContent>
      </p:grpSp>
      <p:grpSp>
        <p:nvGrpSpPr>
          <p:cNvPr id="171" name="Group 170">
            <a:extLst>
              <a:ext uri="{FF2B5EF4-FFF2-40B4-BE49-F238E27FC236}">
                <a16:creationId xmlns:a16="http://schemas.microsoft.com/office/drawing/2014/main" id="{4A1B6077-2F86-D869-1D5E-8E8E70CFB0EF}"/>
              </a:ext>
            </a:extLst>
          </p:cNvPr>
          <p:cNvGrpSpPr/>
          <p:nvPr/>
        </p:nvGrpSpPr>
        <p:grpSpPr>
          <a:xfrm>
            <a:off x="3430403" y="1996096"/>
            <a:ext cx="393120" cy="196560"/>
            <a:chOff x="3430403" y="1996096"/>
            <a:chExt cx="393120" cy="196560"/>
          </a:xfrm>
        </p:grpSpPr>
        <mc:AlternateContent xmlns:mc="http://schemas.openxmlformats.org/markup-compatibility/2006" xmlns:p14="http://schemas.microsoft.com/office/powerpoint/2010/main">
          <mc:Choice Requires="p14">
            <p:contentPart p14:bwMode="auto" r:id="rId35">
              <p14:nvContentPartPr>
                <p14:cNvPr id="172" name="Ink 171">
                  <a:extLst>
                    <a:ext uri="{FF2B5EF4-FFF2-40B4-BE49-F238E27FC236}">
                      <a16:creationId xmlns:a16="http://schemas.microsoft.com/office/drawing/2014/main" id="{1FB66680-0524-2749-A1FB-AF9D4947EB21}"/>
                    </a:ext>
                  </a:extLst>
                </p14:cNvPr>
                <p14:cNvContentPartPr/>
                <p14:nvPr/>
              </p14:nvContentPartPr>
              <p14:xfrm>
                <a:off x="3430403" y="1996096"/>
                <a:ext cx="108720" cy="126360"/>
              </p14:xfrm>
            </p:contentPart>
          </mc:Choice>
          <mc:Fallback xmlns="">
            <p:pic>
              <p:nvPicPr>
                <p:cNvPr id="172" name="Ink 171">
                  <a:extLst>
                    <a:ext uri="{FF2B5EF4-FFF2-40B4-BE49-F238E27FC236}">
                      <a16:creationId xmlns:a16="http://schemas.microsoft.com/office/drawing/2014/main" id="{1FB66680-0524-2749-A1FB-AF9D4947EB21}"/>
                    </a:ext>
                  </a:extLst>
                </p:cNvPr>
                <p:cNvPicPr/>
                <p:nvPr/>
              </p:nvPicPr>
              <p:blipFill>
                <a:blip r:embed="rId36"/>
                <a:stretch>
                  <a:fillRect/>
                </a:stretch>
              </p:blipFill>
              <p:spPr>
                <a:xfrm>
                  <a:off x="3412403" y="1978456"/>
                  <a:ext cx="1443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73" name="Ink 172">
                  <a:extLst>
                    <a:ext uri="{FF2B5EF4-FFF2-40B4-BE49-F238E27FC236}">
                      <a16:creationId xmlns:a16="http://schemas.microsoft.com/office/drawing/2014/main" id="{4004CC25-C451-D124-7989-57C57FC6ABDF}"/>
                    </a:ext>
                  </a:extLst>
                </p14:cNvPr>
                <p14:cNvContentPartPr/>
                <p14:nvPr/>
              </p14:nvContentPartPr>
              <p14:xfrm>
                <a:off x="3495563" y="2024896"/>
                <a:ext cx="27000" cy="167760"/>
              </p14:xfrm>
            </p:contentPart>
          </mc:Choice>
          <mc:Fallback xmlns="">
            <p:pic>
              <p:nvPicPr>
                <p:cNvPr id="173" name="Ink 172">
                  <a:extLst>
                    <a:ext uri="{FF2B5EF4-FFF2-40B4-BE49-F238E27FC236}">
                      <a16:creationId xmlns:a16="http://schemas.microsoft.com/office/drawing/2014/main" id="{4004CC25-C451-D124-7989-57C57FC6ABDF}"/>
                    </a:ext>
                  </a:extLst>
                </p:cNvPr>
                <p:cNvPicPr/>
                <p:nvPr/>
              </p:nvPicPr>
              <p:blipFill>
                <a:blip r:embed="rId38"/>
                <a:stretch>
                  <a:fillRect/>
                </a:stretch>
              </p:blipFill>
              <p:spPr>
                <a:xfrm>
                  <a:off x="3477923" y="2006896"/>
                  <a:ext cx="62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74" name="Ink 173">
                  <a:extLst>
                    <a:ext uri="{FF2B5EF4-FFF2-40B4-BE49-F238E27FC236}">
                      <a16:creationId xmlns:a16="http://schemas.microsoft.com/office/drawing/2014/main" id="{70135C62-5ADD-DAC7-A5F6-BF9B4E374F4C}"/>
                    </a:ext>
                  </a:extLst>
                </p14:cNvPr>
                <p14:cNvContentPartPr/>
                <p14:nvPr/>
              </p14:nvContentPartPr>
              <p14:xfrm>
                <a:off x="3669443" y="2055856"/>
                <a:ext cx="83520" cy="104760"/>
              </p14:xfrm>
            </p:contentPart>
          </mc:Choice>
          <mc:Fallback xmlns="">
            <p:pic>
              <p:nvPicPr>
                <p:cNvPr id="174" name="Ink 173">
                  <a:extLst>
                    <a:ext uri="{FF2B5EF4-FFF2-40B4-BE49-F238E27FC236}">
                      <a16:creationId xmlns:a16="http://schemas.microsoft.com/office/drawing/2014/main" id="{70135C62-5ADD-DAC7-A5F6-BF9B4E374F4C}"/>
                    </a:ext>
                  </a:extLst>
                </p:cNvPr>
                <p:cNvPicPr/>
                <p:nvPr/>
              </p:nvPicPr>
              <p:blipFill>
                <a:blip r:embed="rId40"/>
                <a:stretch>
                  <a:fillRect/>
                </a:stretch>
              </p:blipFill>
              <p:spPr>
                <a:xfrm>
                  <a:off x="3651803" y="2038216"/>
                  <a:ext cx="1191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75" name="Ink 174">
                  <a:extLst>
                    <a:ext uri="{FF2B5EF4-FFF2-40B4-BE49-F238E27FC236}">
                      <a16:creationId xmlns:a16="http://schemas.microsoft.com/office/drawing/2014/main" id="{15C1676B-A445-39CB-CE75-7068125EA34B}"/>
                    </a:ext>
                  </a:extLst>
                </p14:cNvPr>
                <p14:cNvContentPartPr/>
                <p14:nvPr/>
              </p14:nvContentPartPr>
              <p14:xfrm>
                <a:off x="3708683" y="2063056"/>
                <a:ext cx="114840" cy="112320"/>
              </p14:xfrm>
            </p:contentPart>
          </mc:Choice>
          <mc:Fallback xmlns="">
            <p:pic>
              <p:nvPicPr>
                <p:cNvPr id="175" name="Ink 174">
                  <a:extLst>
                    <a:ext uri="{FF2B5EF4-FFF2-40B4-BE49-F238E27FC236}">
                      <a16:creationId xmlns:a16="http://schemas.microsoft.com/office/drawing/2014/main" id="{15C1676B-A445-39CB-CE75-7068125EA34B}"/>
                    </a:ext>
                  </a:extLst>
                </p:cNvPr>
                <p:cNvPicPr/>
                <p:nvPr/>
              </p:nvPicPr>
              <p:blipFill>
                <a:blip r:embed="rId42"/>
                <a:stretch>
                  <a:fillRect/>
                </a:stretch>
              </p:blipFill>
              <p:spPr>
                <a:xfrm>
                  <a:off x="3691043" y="2045416"/>
                  <a:ext cx="150480" cy="147960"/>
                </a:xfrm>
                <a:prstGeom prst="rect">
                  <a:avLst/>
                </a:prstGeom>
              </p:spPr>
            </p:pic>
          </mc:Fallback>
        </mc:AlternateContent>
      </p:grpSp>
      <p:grpSp>
        <p:nvGrpSpPr>
          <p:cNvPr id="176" name="Group 175">
            <a:extLst>
              <a:ext uri="{FF2B5EF4-FFF2-40B4-BE49-F238E27FC236}">
                <a16:creationId xmlns:a16="http://schemas.microsoft.com/office/drawing/2014/main" id="{E34A74C4-9FE5-67BF-4BC3-208EC495FFF1}"/>
              </a:ext>
            </a:extLst>
          </p:cNvPr>
          <p:cNvGrpSpPr/>
          <p:nvPr/>
        </p:nvGrpSpPr>
        <p:grpSpPr>
          <a:xfrm>
            <a:off x="4000643" y="1996096"/>
            <a:ext cx="237960" cy="163440"/>
            <a:chOff x="4000643" y="1996096"/>
            <a:chExt cx="237960" cy="163440"/>
          </a:xfrm>
        </p:grpSpPr>
        <mc:AlternateContent xmlns:mc="http://schemas.openxmlformats.org/markup-compatibility/2006" xmlns:p14="http://schemas.microsoft.com/office/powerpoint/2010/main">
          <mc:Choice Requires="p14">
            <p:contentPart p14:bwMode="auto" r:id="rId43">
              <p14:nvContentPartPr>
                <p14:cNvPr id="177" name="Ink 176">
                  <a:extLst>
                    <a:ext uri="{FF2B5EF4-FFF2-40B4-BE49-F238E27FC236}">
                      <a16:creationId xmlns:a16="http://schemas.microsoft.com/office/drawing/2014/main" id="{759C6140-B98F-F219-5E60-A01B90841333}"/>
                    </a:ext>
                  </a:extLst>
                </p14:cNvPr>
                <p14:cNvContentPartPr/>
                <p14:nvPr/>
              </p14:nvContentPartPr>
              <p14:xfrm>
                <a:off x="4000643" y="1996096"/>
                <a:ext cx="25200" cy="163440"/>
              </p14:xfrm>
            </p:contentPart>
          </mc:Choice>
          <mc:Fallback xmlns="">
            <p:pic>
              <p:nvPicPr>
                <p:cNvPr id="177" name="Ink 176">
                  <a:extLst>
                    <a:ext uri="{FF2B5EF4-FFF2-40B4-BE49-F238E27FC236}">
                      <a16:creationId xmlns:a16="http://schemas.microsoft.com/office/drawing/2014/main" id="{759C6140-B98F-F219-5E60-A01B90841333}"/>
                    </a:ext>
                  </a:extLst>
                </p:cNvPr>
                <p:cNvPicPr/>
                <p:nvPr/>
              </p:nvPicPr>
              <p:blipFill>
                <a:blip r:embed="rId44"/>
                <a:stretch>
                  <a:fillRect/>
                </a:stretch>
              </p:blipFill>
              <p:spPr>
                <a:xfrm>
                  <a:off x="3983003" y="1978096"/>
                  <a:ext cx="60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78" name="Ink 177">
                  <a:extLst>
                    <a:ext uri="{FF2B5EF4-FFF2-40B4-BE49-F238E27FC236}">
                      <a16:creationId xmlns:a16="http://schemas.microsoft.com/office/drawing/2014/main" id="{7872FB6B-B3C3-9648-7B9C-24CBA1D39BD3}"/>
                    </a:ext>
                  </a:extLst>
                </p14:cNvPr>
                <p14:cNvContentPartPr/>
                <p14:nvPr/>
              </p14:nvContentPartPr>
              <p14:xfrm>
                <a:off x="4127363" y="2002216"/>
                <a:ext cx="111240" cy="138960"/>
              </p14:xfrm>
            </p:contentPart>
          </mc:Choice>
          <mc:Fallback xmlns="">
            <p:pic>
              <p:nvPicPr>
                <p:cNvPr id="178" name="Ink 177">
                  <a:extLst>
                    <a:ext uri="{FF2B5EF4-FFF2-40B4-BE49-F238E27FC236}">
                      <a16:creationId xmlns:a16="http://schemas.microsoft.com/office/drawing/2014/main" id="{7872FB6B-B3C3-9648-7B9C-24CBA1D39BD3}"/>
                    </a:ext>
                  </a:extLst>
                </p:cNvPr>
                <p:cNvPicPr/>
                <p:nvPr/>
              </p:nvPicPr>
              <p:blipFill>
                <a:blip r:embed="rId46"/>
                <a:stretch>
                  <a:fillRect/>
                </a:stretch>
              </p:blipFill>
              <p:spPr>
                <a:xfrm>
                  <a:off x="4109363" y="1984576"/>
                  <a:ext cx="146880" cy="174600"/>
                </a:xfrm>
                <a:prstGeom prst="rect">
                  <a:avLst/>
                </a:prstGeom>
              </p:spPr>
            </p:pic>
          </mc:Fallback>
        </mc:AlternateContent>
      </p:grpSp>
      <p:grpSp>
        <p:nvGrpSpPr>
          <p:cNvPr id="179" name="Group 178">
            <a:extLst>
              <a:ext uri="{FF2B5EF4-FFF2-40B4-BE49-F238E27FC236}">
                <a16:creationId xmlns:a16="http://schemas.microsoft.com/office/drawing/2014/main" id="{7614B578-22F5-DE27-B54B-628B930D04FE}"/>
              </a:ext>
            </a:extLst>
          </p:cNvPr>
          <p:cNvGrpSpPr/>
          <p:nvPr/>
        </p:nvGrpSpPr>
        <p:grpSpPr>
          <a:xfrm>
            <a:off x="3448763" y="2357536"/>
            <a:ext cx="724680" cy="214200"/>
            <a:chOff x="3448763" y="2357536"/>
            <a:chExt cx="724680" cy="214200"/>
          </a:xfrm>
        </p:grpSpPr>
        <mc:AlternateContent xmlns:mc="http://schemas.openxmlformats.org/markup-compatibility/2006" xmlns:p14="http://schemas.microsoft.com/office/powerpoint/2010/main">
          <mc:Choice Requires="p14">
            <p:contentPart p14:bwMode="auto" r:id="rId47">
              <p14:nvContentPartPr>
                <p14:cNvPr id="180" name="Ink 179">
                  <a:extLst>
                    <a:ext uri="{FF2B5EF4-FFF2-40B4-BE49-F238E27FC236}">
                      <a16:creationId xmlns:a16="http://schemas.microsoft.com/office/drawing/2014/main" id="{7E9586A2-41E3-EACB-DB0D-FF640CA8ED32}"/>
                    </a:ext>
                  </a:extLst>
                </p14:cNvPr>
                <p14:cNvContentPartPr/>
                <p14:nvPr/>
              </p14:nvContentPartPr>
              <p14:xfrm>
                <a:off x="3448763" y="2390296"/>
                <a:ext cx="93960" cy="166680"/>
              </p14:xfrm>
            </p:contentPart>
          </mc:Choice>
          <mc:Fallback xmlns="">
            <p:pic>
              <p:nvPicPr>
                <p:cNvPr id="180" name="Ink 179">
                  <a:extLst>
                    <a:ext uri="{FF2B5EF4-FFF2-40B4-BE49-F238E27FC236}">
                      <a16:creationId xmlns:a16="http://schemas.microsoft.com/office/drawing/2014/main" id="{7E9586A2-41E3-EACB-DB0D-FF640CA8ED32}"/>
                    </a:ext>
                  </a:extLst>
                </p:cNvPr>
                <p:cNvPicPr/>
                <p:nvPr/>
              </p:nvPicPr>
              <p:blipFill>
                <a:blip r:embed="rId48"/>
                <a:stretch>
                  <a:fillRect/>
                </a:stretch>
              </p:blipFill>
              <p:spPr>
                <a:xfrm>
                  <a:off x="3431123" y="2372656"/>
                  <a:ext cx="1296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81" name="Ink 180">
                  <a:extLst>
                    <a:ext uri="{FF2B5EF4-FFF2-40B4-BE49-F238E27FC236}">
                      <a16:creationId xmlns:a16="http://schemas.microsoft.com/office/drawing/2014/main" id="{DF0D9F29-F182-FCB7-9A43-3D487E37BE06}"/>
                    </a:ext>
                  </a:extLst>
                </p14:cNvPr>
                <p14:cNvContentPartPr/>
                <p14:nvPr/>
              </p14:nvContentPartPr>
              <p14:xfrm>
                <a:off x="3476843" y="2372296"/>
                <a:ext cx="90360" cy="37080"/>
              </p14:xfrm>
            </p:contentPart>
          </mc:Choice>
          <mc:Fallback xmlns="">
            <p:pic>
              <p:nvPicPr>
                <p:cNvPr id="181" name="Ink 180">
                  <a:extLst>
                    <a:ext uri="{FF2B5EF4-FFF2-40B4-BE49-F238E27FC236}">
                      <a16:creationId xmlns:a16="http://schemas.microsoft.com/office/drawing/2014/main" id="{DF0D9F29-F182-FCB7-9A43-3D487E37BE06}"/>
                    </a:ext>
                  </a:extLst>
                </p:cNvPr>
                <p:cNvPicPr/>
                <p:nvPr/>
              </p:nvPicPr>
              <p:blipFill>
                <a:blip r:embed="rId50"/>
                <a:stretch>
                  <a:fillRect/>
                </a:stretch>
              </p:blipFill>
              <p:spPr>
                <a:xfrm>
                  <a:off x="3459203" y="2354656"/>
                  <a:ext cx="126000" cy="7272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82" name="Ink 181">
                  <a:extLst>
                    <a:ext uri="{FF2B5EF4-FFF2-40B4-BE49-F238E27FC236}">
                      <a16:creationId xmlns:a16="http://schemas.microsoft.com/office/drawing/2014/main" id="{9A61FF96-FD34-E4D5-3530-43ABB42443D1}"/>
                    </a:ext>
                  </a:extLst>
                </p14:cNvPr>
                <p14:cNvContentPartPr/>
                <p14:nvPr/>
              </p14:nvContentPartPr>
              <p14:xfrm>
                <a:off x="3726323" y="2452216"/>
                <a:ext cx="124560" cy="97560"/>
              </p14:xfrm>
            </p:contentPart>
          </mc:Choice>
          <mc:Fallback xmlns="">
            <p:pic>
              <p:nvPicPr>
                <p:cNvPr id="182" name="Ink 181">
                  <a:extLst>
                    <a:ext uri="{FF2B5EF4-FFF2-40B4-BE49-F238E27FC236}">
                      <a16:creationId xmlns:a16="http://schemas.microsoft.com/office/drawing/2014/main" id="{9A61FF96-FD34-E4D5-3530-43ABB42443D1}"/>
                    </a:ext>
                  </a:extLst>
                </p:cNvPr>
                <p:cNvPicPr/>
                <p:nvPr/>
              </p:nvPicPr>
              <p:blipFill>
                <a:blip r:embed="rId52"/>
                <a:stretch>
                  <a:fillRect/>
                </a:stretch>
              </p:blipFill>
              <p:spPr>
                <a:xfrm>
                  <a:off x="3708323" y="2434576"/>
                  <a:ext cx="1602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83" name="Ink 182">
                  <a:extLst>
                    <a:ext uri="{FF2B5EF4-FFF2-40B4-BE49-F238E27FC236}">
                      <a16:creationId xmlns:a16="http://schemas.microsoft.com/office/drawing/2014/main" id="{EE19FAF5-F5CE-539E-B15B-F00F96DC5ED8}"/>
                    </a:ext>
                  </a:extLst>
                </p14:cNvPr>
                <p14:cNvContentPartPr/>
                <p14:nvPr/>
              </p14:nvContentPartPr>
              <p14:xfrm>
                <a:off x="3788963" y="2418016"/>
                <a:ext cx="115200" cy="153720"/>
              </p14:xfrm>
            </p:contentPart>
          </mc:Choice>
          <mc:Fallback xmlns="">
            <p:pic>
              <p:nvPicPr>
                <p:cNvPr id="183" name="Ink 182">
                  <a:extLst>
                    <a:ext uri="{FF2B5EF4-FFF2-40B4-BE49-F238E27FC236}">
                      <a16:creationId xmlns:a16="http://schemas.microsoft.com/office/drawing/2014/main" id="{EE19FAF5-F5CE-539E-B15B-F00F96DC5ED8}"/>
                    </a:ext>
                  </a:extLst>
                </p:cNvPr>
                <p:cNvPicPr/>
                <p:nvPr/>
              </p:nvPicPr>
              <p:blipFill>
                <a:blip r:embed="rId54"/>
                <a:stretch>
                  <a:fillRect/>
                </a:stretch>
              </p:blipFill>
              <p:spPr>
                <a:xfrm>
                  <a:off x="3770963" y="2400376"/>
                  <a:ext cx="150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84" name="Ink 183">
                  <a:extLst>
                    <a:ext uri="{FF2B5EF4-FFF2-40B4-BE49-F238E27FC236}">
                      <a16:creationId xmlns:a16="http://schemas.microsoft.com/office/drawing/2014/main" id="{F9FF2754-1BEA-A2BE-BEA6-03E2A1D7BC73}"/>
                    </a:ext>
                  </a:extLst>
                </p14:cNvPr>
                <p14:cNvContentPartPr/>
                <p14:nvPr/>
              </p14:nvContentPartPr>
              <p14:xfrm>
                <a:off x="4047443" y="2357536"/>
                <a:ext cx="126000" cy="213480"/>
              </p14:xfrm>
            </p:contentPart>
          </mc:Choice>
          <mc:Fallback xmlns="">
            <p:pic>
              <p:nvPicPr>
                <p:cNvPr id="184" name="Ink 183">
                  <a:extLst>
                    <a:ext uri="{FF2B5EF4-FFF2-40B4-BE49-F238E27FC236}">
                      <a16:creationId xmlns:a16="http://schemas.microsoft.com/office/drawing/2014/main" id="{F9FF2754-1BEA-A2BE-BEA6-03E2A1D7BC73}"/>
                    </a:ext>
                  </a:extLst>
                </p:cNvPr>
                <p:cNvPicPr/>
                <p:nvPr/>
              </p:nvPicPr>
              <p:blipFill>
                <a:blip r:embed="rId56"/>
                <a:stretch>
                  <a:fillRect/>
                </a:stretch>
              </p:blipFill>
              <p:spPr>
                <a:xfrm>
                  <a:off x="4029443" y="2339536"/>
                  <a:ext cx="161640" cy="249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7">
            <p14:nvContentPartPr>
              <p14:cNvPr id="185" name="Ink 184">
                <a:extLst>
                  <a:ext uri="{FF2B5EF4-FFF2-40B4-BE49-F238E27FC236}">
                    <a16:creationId xmlns:a16="http://schemas.microsoft.com/office/drawing/2014/main" id="{0DE422AF-23E6-2A3F-F3A7-82EEFE742381}"/>
                  </a:ext>
                </a:extLst>
              </p14:cNvPr>
              <p14:cNvContentPartPr/>
              <p14:nvPr/>
            </p14:nvContentPartPr>
            <p14:xfrm>
              <a:off x="3227363" y="1878376"/>
              <a:ext cx="1200600" cy="466920"/>
            </p14:xfrm>
          </p:contentPart>
        </mc:Choice>
        <mc:Fallback xmlns="">
          <p:pic>
            <p:nvPicPr>
              <p:cNvPr id="185" name="Ink 184">
                <a:extLst>
                  <a:ext uri="{FF2B5EF4-FFF2-40B4-BE49-F238E27FC236}">
                    <a16:creationId xmlns:a16="http://schemas.microsoft.com/office/drawing/2014/main" id="{0DE422AF-23E6-2A3F-F3A7-82EEFE742381}"/>
                  </a:ext>
                </a:extLst>
              </p:cNvPr>
              <p:cNvPicPr/>
              <p:nvPr/>
            </p:nvPicPr>
            <p:blipFill>
              <a:blip r:embed="rId58"/>
              <a:stretch>
                <a:fillRect/>
              </a:stretch>
            </p:blipFill>
            <p:spPr>
              <a:xfrm>
                <a:off x="3209363" y="1860736"/>
                <a:ext cx="1236240" cy="502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86" name="Ink 185">
                <a:extLst>
                  <a:ext uri="{FF2B5EF4-FFF2-40B4-BE49-F238E27FC236}">
                    <a16:creationId xmlns:a16="http://schemas.microsoft.com/office/drawing/2014/main" id="{8E19ABDD-0660-7703-D950-84F040278B66}"/>
                  </a:ext>
                </a:extLst>
              </p14:cNvPr>
              <p14:cNvContentPartPr/>
              <p14:nvPr/>
            </p14:nvContentPartPr>
            <p14:xfrm>
              <a:off x="913643" y="1393456"/>
              <a:ext cx="157680" cy="12960"/>
            </p14:xfrm>
          </p:contentPart>
        </mc:Choice>
        <mc:Fallback xmlns="">
          <p:pic>
            <p:nvPicPr>
              <p:cNvPr id="186" name="Ink 185">
                <a:extLst>
                  <a:ext uri="{FF2B5EF4-FFF2-40B4-BE49-F238E27FC236}">
                    <a16:creationId xmlns:a16="http://schemas.microsoft.com/office/drawing/2014/main" id="{8E19ABDD-0660-7703-D950-84F040278B66}"/>
                  </a:ext>
                </a:extLst>
              </p:cNvPr>
              <p:cNvPicPr/>
              <p:nvPr/>
            </p:nvPicPr>
            <p:blipFill>
              <a:blip r:embed="rId60"/>
              <a:stretch>
                <a:fillRect/>
              </a:stretch>
            </p:blipFill>
            <p:spPr>
              <a:xfrm>
                <a:off x="895643" y="1375816"/>
                <a:ext cx="1933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87" name="Ink 186">
                <a:extLst>
                  <a:ext uri="{FF2B5EF4-FFF2-40B4-BE49-F238E27FC236}">
                    <a16:creationId xmlns:a16="http://schemas.microsoft.com/office/drawing/2014/main" id="{54B693E0-BA20-C694-4277-011818DE9261}"/>
                  </a:ext>
                </a:extLst>
              </p14:cNvPr>
              <p14:cNvContentPartPr/>
              <p14:nvPr/>
            </p14:nvContentPartPr>
            <p14:xfrm>
              <a:off x="2064923" y="1329736"/>
              <a:ext cx="140040" cy="3600"/>
            </p14:xfrm>
          </p:contentPart>
        </mc:Choice>
        <mc:Fallback xmlns="">
          <p:pic>
            <p:nvPicPr>
              <p:cNvPr id="187" name="Ink 186">
                <a:extLst>
                  <a:ext uri="{FF2B5EF4-FFF2-40B4-BE49-F238E27FC236}">
                    <a16:creationId xmlns:a16="http://schemas.microsoft.com/office/drawing/2014/main" id="{54B693E0-BA20-C694-4277-011818DE9261}"/>
                  </a:ext>
                </a:extLst>
              </p:cNvPr>
              <p:cNvPicPr/>
              <p:nvPr/>
            </p:nvPicPr>
            <p:blipFill>
              <a:blip r:embed="rId62"/>
              <a:stretch>
                <a:fillRect/>
              </a:stretch>
            </p:blipFill>
            <p:spPr>
              <a:xfrm>
                <a:off x="2046923" y="1311736"/>
                <a:ext cx="1756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88" name="Ink 187">
                <a:extLst>
                  <a:ext uri="{FF2B5EF4-FFF2-40B4-BE49-F238E27FC236}">
                    <a16:creationId xmlns:a16="http://schemas.microsoft.com/office/drawing/2014/main" id="{CC238CEE-2F87-5665-4BEB-5B060CFE8961}"/>
                  </a:ext>
                </a:extLst>
              </p14:cNvPr>
              <p14:cNvContentPartPr/>
              <p14:nvPr/>
            </p14:nvContentPartPr>
            <p14:xfrm>
              <a:off x="2362283" y="1259896"/>
              <a:ext cx="154080" cy="210960"/>
            </p14:xfrm>
          </p:contentPart>
        </mc:Choice>
        <mc:Fallback xmlns="">
          <p:pic>
            <p:nvPicPr>
              <p:cNvPr id="188" name="Ink 187">
                <a:extLst>
                  <a:ext uri="{FF2B5EF4-FFF2-40B4-BE49-F238E27FC236}">
                    <a16:creationId xmlns:a16="http://schemas.microsoft.com/office/drawing/2014/main" id="{CC238CEE-2F87-5665-4BEB-5B060CFE8961}"/>
                  </a:ext>
                </a:extLst>
              </p:cNvPr>
              <p:cNvPicPr/>
              <p:nvPr/>
            </p:nvPicPr>
            <p:blipFill>
              <a:blip r:embed="rId64"/>
              <a:stretch>
                <a:fillRect/>
              </a:stretch>
            </p:blipFill>
            <p:spPr>
              <a:xfrm>
                <a:off x="2344643" y="1241896"/>
                <a:ext cx="189720" cy="246600"/>
              </a:xfrm>
              <a:prstGeom prst="rect">
                <a:avLst/>
              </a:prstGeom>
            </p:spPr>
          </p:pic>
        </mc:Fallback>
      </mc:AlternateContent>
      <p:grpSp>
        <p:nvGrpSpPr>
          <p:cNvPr id="189" name="Group 188">
            <a:extLst>
              <a:ext uri="{FF2B5EF4-FFF2-40B4-BE49-F238E27FC236}">
                <a16:creationId xmlns:a16="http://schemas.microsoft.com/office/drawing/2014/main" id="{8C971AFD-9BC0-827A-C0B6-8ACD05900FFE}"/>
              </a:ext>
            </a:extLst>
          </p:cNvPr>
          <p:cNvGrpSpPr/>
          <p:nvPr/>
        </p:nvGrpSpPr>
        <p:grpSpPr>
          <a:xfrm>
            <a:off x="402083" y="1748056"/>
            <a:ext cx="165240" cy="230400"/>
            <a:chOff x="402083" y="1748056"/>
            <a:chExt cx="165240" cy="230400"/>
          </a:xfrm>
        </p:grpSpPr>
        <mc:AlternateContent xmlns:mc="http://schemas.openxmlformats.org/markup-compatibility/2006" xmlns:p14="http://schemas.microsoft.com/office/powerpoint/2010/main">
          <mc:Choice Requires="p14">
            <p:contentPart p14:bwMode="auto" r:id="rId65">
              <p14:nvContentPartPr>
                <p14:cNvPr id="190" name="Ink 189">
                  <a:extLst>
                    <a:ext uri="{FF2B5EF4-FFF2-40B4-BE49-F238E27FC236}">
                      <a16:creationId xmlns:a16="http://schemas.microsoft.com/office/drawing/2014/main" id="{88BDBEEE-2076-A6EF-3B11-A950A3BEF93C}"/>
                    </a:ext>
                  </a:extLst>
                </p14:cNvPr>
                <p14:cNvContentPartPr/>
                <p14:nvPr/>
              </p14:nvContentPartPr>
              <p14:xfrm>
                <a:off x="402083" y="1748056"/>
                <a:ext cx="165240" cy="149760"/>
              </p14:xfrm>
            </p:contentPart>
          </mc:Choice>
          <mc:Fallback xmlns="">
            <p:pic>
              <p:nvPicPr>
                <p:cNvPr id="190" name="Ink 189">
                  <a:extLst>
                    <a:ext uri="{FF2B5EF4-FFF2-40B4-BE49-F238E27FC236}">
                      <a16:creationId xmlns:a16="http://schemas.microsoft.com/office/drawing/2014/main" id="{88BDBEEE-2076-A6EF-3B11-A950A3BEF93C}"/>
                    </a:ext>
                  </a:extLst>
                </p:cNvPr>
                <p:cNvPicPr/>
                <p:nvPr/>
              </p:nvPicPr>
              <p:blipFill>
                <a:blip r:embed="rId66"/>
                <a:stretch>
                  <a:fillRect/>
                </a:stretch>
              </p:blipFill>
              <p:spPr>
                <a:xfrm>
                  <a:off x="384443" y="1730416"/>
                  <a:ext cx="2008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91" name="Ink 190">
                  <a:extLst>
                    <a:ext uri="{FF2B5EF4-FFF2-40B4-BE49-F238E27FC236}">
                      <a16:creationId xmlns:a16="http://schemas.microsoft.com/office/drawing/2014/main" id="{F872B916-1877-3498-BFAF-94312621A394}"/>
                    </a:ext>
                  </a:extLst>
                </p14:cNvPr>
                <p14:cNvContentPartPr/>
                <p14:nvPr/>
              </p14:nvContentPartPr>
              <p14:xfrm>
                <a:off x="518003" y="1808896"/>
                <a:ext cx="30960" cy="169560"/>
              </p14:xfrm>
            </p:contentPart>
          </mc:Choice>
          <mc:Fallback xmlns="">
            <p:pic>
              <p:nvPicPr>
                <p:cNvPr id="191" name="Ink 190">
                  <a:extLst>
                    <a:ext uri="{FF2B5EF4-FFF2-40B4-BE49-F238E27FC236}">
                      <a16:creationId xmlns:a16="http://schemas.microsoft.com/office/drawing/2014/main" id="{F872B916-1877-3498-BFAF-94312621A394}"/>
                    </a:ext>
                  </a:extLst>
                </p:cNvPr>
                <p:cNvPicPr/>
                <p:nvPr/>
              </p:nvPicPr>
              <p:blipFill>
                <a:blip r:embed="rId68"/>
                <a:stretch>
                  <a:fillRect/>
                </a:stretch>
              </p:blipFill>
              <p:spPr>
                <a:xfrm>
                  <a:off x="500363" y="1790896"/>
                  <a:ext cx="66600" cy="205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9">
            <p14:nvContentPartPr>
              <p14:cNvPr id="192" name="Ink 191">
                <a:extLst>
                  <a:ext uri="{FF2B5EF4-FFF2-40B4-BE49-F238E27FC236}">
                    <a16:creationId xmlns:a16="http://schemas.microsoft.com/office/drawing/2014/main" id="{F6CBFD25-AFED-91B4-4ABE-FFF6BE14EC28}"/>
                  </a:ext>
                </a:extLst>
              </p14:cNvPr>
              <p14:cNvContentPartPr/>
              <p14:nvPr/>
            </p14:nvContentPartPr>
            <p14:xfrm>
              <a:off x="1717163" y="1796296"/>
              <a:ext cx="123480" cy="12600"/>
            </p14:xfrm>
          </p:contentPart>
        </mc:Choice>
        <mc:Fallback xmlns="">
          <p:pic>
            <p:nvPicPr>
              <p:cNvPr id="192" name="Ink 191">
                <a:extLst>
                  <a:ext uri="{FF2B5EF4-FFF2-40B4-BE49-F238E27FC236}">
                    <a16:creationId xmlns:a16="http://schemas.microsoft.com/office/drawing/2014/main" id="{F6CBFD25-AFED-91B4-4ABE-FFF6BE14EC28}"/>
                  </a:ext>
                </a:extLst>
              </p:cNvPr>
              <p:cNvPicPr/>
              <p:nvPr/>
            </p:nvPicPr>
            <p:blipFill>
              <a:blip r:embed="rId70"/>
              <a:stretch>
                <a:fillRect/>
              </a:stretch>
            </p:blipFill>
            <p:spPr>
              <a:xfrm>
                <a:off x="1699523" y="1778296"/>
                <a:ext cx="1591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93" name="Ink 192">
                <a:extLst>
                  <a:ext uri="{FF2B5EF4-FFF2-40B4-BE49-F238E27FC236}">
                    <a16:creationId xmlns:a16="http://schemas.microsoft.com/office/drawing/2014/main" id="{8ADD486D-5F48-64F8-C147-7CCC904C8F24}"/>
                  </a:ext>
                </a:extLst>
              </p14:cNvPr>
              <p14:cNvContentPartPr/>
              <p14:nvPr/>
            </p14:nvContentPartPr>
            <p14:xfrm>
              <a:off x="1744523" y="1894216"/>
              <a:ext cx="106560" cy="9360"/>
            </p14:xfrm>
          </p:contentPart>
        </mc:Choice>
        <mc:Fallback xmlns="">
          <p:pic>
            <p:nvPicPr>
              <p:cNvPr id="193" name="Ink 192">
                <a:extLst>
                  <a:ext uri="{FF2B5EF4-FFF2-40B4-BE49-F238E27FC236}">
                    <a16:creationId xmlns:a16="http://schemas.microsoft.com/office/drawing/2014/main" id="{8ADD486D-5F48-64F8-C147-7CCC904C8F24}"/>
                  </a:ext>
                </a:extLst>
              </p:cNvPr>
              <p:cNvPicPr/>
              <p:nvPr/>
            </p:nvPicPr>
            <p:blipFill>
              <a:blip r:embed="rId72"/>
              <a:stretch>
                <a:fillRect/>
              </a:stretch>
            </p:blipFill>
            <p:spPr>
              <a:xfrm>
                <a:off x="1726523" y="1876576"/>
                <a:ext cx="142200" cy="45000"/>
              </a:xfrm>
              <a:prstGeom prst="rect">
                <a:avLst/>
              </a:prstGeom>
            </p:spPr>
          </p:pic>
        </mc:Fallback>
      </mc:AlternateContent>
      <p:grpSp>
        <p:nvGrpSpPr>
          <p:cNvPr id="194" name="Group 193">
            <a:extLst>
              <a:ext uri="{FF2B5EF4-FFF2-40B4-BE49-F238E27FC236}">
                <a16:creationId xmlns:a16="http://schemas.microsoft.com/office/drawing/2014/main" id="{B4C86ED8-EA3F-F328-EC34-25580711362E}"/>
              </a:ext>
            </a:extLst>
          </p:cNvPr>
          <p:cNvGrpSpPr/>
          <p:nvPr/>
        </p:nvGrpSpPr>
        <p:grpSpPr>
          <a:xfrm>
            <a:off x="2036483" y="1738336"/>
            <a:ext cx="617400" cy="228960"/>
            <a:chOff x="2036483" y="1738336"/>
            <a:chExt cx="617400" cy="228960"/>
          </a:xfrm>
        </p:grpSpPr>
        <mc:AlternateContent xmlns:mc="http://schemas.openxmlformats.org/markup-compatibility/2006" xmlns:p14="http://schemas.microsoft.com/office/powerpoint/2010/main">
          <mc:Choice Requires="p14">
            <p:contentPart p14:bwMode="auto" r:id="rId73">
              <p14:nvContentPartPr>
                <p14:cNvPr id="195" name="Ink 194">
                  <a:extLst>
                    <a:ext uri="{FF2B5EF4-FFF2-40B4-BE49-F238E27FC236}">
                      <a16:creationId xmlns:a16="http://schemas.microsoft.com/office/drawing/2014/main" id="{FAE5A238-0D40-0B95-BA61-093883E016AE}"/>
                    </a:ext>
                  </a:extLst>
                </p14:cNvPr>
                <p14:cNvContentPartPr/>
                <p14:nvPr/>
              </p14:nvContentPartPr>
              <p14:xfrm>
                <a:off x="2036483" y="1825456"/>
                <a:ext cx="156240" cy="12600"/>
              </p14:xfrm>
            </p:contentPart>
          </mc:Choice>
          <mc:Fallback xmlns="">
            <p:pic>
              <p:nvPicPr>
                <p:cNvPr id="195" name="Ink 194">
                  <a:extLst>
                    <a:ext uri="{FF2B5EF4-FFF2-40B4-BE49-F238E27FC236}">
                      <a16:creationId xmlns:a16="http://schemas.microsoft.com/office/drawing/2014/main" id="{FAE5A238-0D40-0B95-BA61-093883E016AE}"/>
                    </a:ext>
                  </a:extLst>
                </p:cNvPr>
                <p:cNvPicPr/>
                <p:nvPr/>
              </p:nvPicPr>
              <p:blipFill>
                <a:blip r:embed="rId74"/>
                <a:stretch>
                  <a:fillRect/>
                </a:stretch>
              </p:blipFill>
              <p:spPr>
                <a:xfrm>
                  <a:off x="2018483" y="1807456"/>
                  <a:ext cx="1918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96" name="Ink 195">
                  <a:extLst>
                    <a:ext uri="{FF2B5EF4-FFF2-40B4-BE49-F238E27FC236}">
                      <a16:creationId xmlns:a16="http://schemas.microsoft.com/office/drawing/2014/main" id="{B311DFDB-D6F7-1B2B-5F25-C9ED0FC7A0A8}"/>
                    </a:ext>
                  </a:extLst>
                </p14:cNvPr>
                <p14:cNvContentPartPr/>
                <p14:nvPr/>
              </p14:nvContentPartPr>
              <p14:xfrm>
                <a:off x="2277323" y="1738336"/>
                <a:ext cx="163440" cy="132120"/>
              </p14:xfrm>
            </p:contentPart>
          </mc:Choice>
          <mc:Fallback xmlns="">
            <p:pic>
              <p:nvPicPr>
                <p:cNvPr id="196" name="Ink 195">
                  <a:extLst>
                    <a:ext uri="{FF2B5EF4-FFF2-40B4-BE49-F238E27FC236}">
                      <a16:creationId xmlns:a16="http://schemas.microsoft.com/office/drawing/2014/main" id="{B311DFDB-D6F7-1B2B-5F25-C9ED0FC7A0A8}"/>
                    </a:ext>
                  </a:extLst>
                </p:cNvPr>
                <p:cNvPicPr/>
                <p:nvPr/>
              </p:nvPicPr>
              <p:blipFill>
                <a:blip r:embed="rId76"/>
                <a:stretch>
                  <a:fillRect/>
                </a:stretch>
              </p:blipFill>
              <p:spPr>
                <a:xfrm>
                  <a:off x="2259683" y="1720336"/>
                  <a:ext cx="1990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97" name="Ink 196">
                  <a:extLst>
                    <a:ext uri="{FF2B5EF4-FFF2-40B4-BE49-F238E27FC236}">
                      <a16:creationId xmlns:a16="http://schemas.microsoft.com/office/drawing/2014/main" id="{AAAB5D58-7F27-35FC-C8B4-761BF08C6787}"/>
                    </a:ext>
                  </a:extLst>
                </p14:cNvPr>
                <p14:cNvContentPartPr/>
                <p14:nvPr/>
              </p14:nvContentPartPr>
              <p14:xfrm>
                <a:off x="2357963" y="1791616"/>
                <a:ext cx="25560" cy="173880"/>
              </p14:xfrm>
            </p:contentPart>
          </mc:Choice>
          <mc:Fallback xmlns="">
            <p:pic>
              <p:nvPicPr>
                <p:cNvPr id="197" name="Ink 196">
                  <a:extLst>
                    <a:ext uri="{FF2B5EF4-FFF2-40B4-BE49-F238E27FC236}">
                      <a16:creationId xmlns:a16="http://schemas.microsoft.com/office/drawing/2014/main" id="{AAAB5D58-7F27-35FC-C8B4-761BF08C6787}"/>
                    </a:ext>
                  </a:extLst>
                </p:cNvPr>
                <p:cNvPicPr/>
                <p:nvPr/>
              </p:nvPicPr>
              <p:blipFill>
                <a:blip r:embed="rId78"/>
                <a:stretch>
                  <a:fillRect/>
                </a:stretch>
              </p:blipFill>
              <p:spPr>
                <a:xfrm>
                  <a:off x="2340323" y="1773976"/>
                  <a:ext cx="612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98" name="Ink 197">
                  <a:extLst>
                    <a:ext uri="{FF2B5EF4-FFF2-40B4-BE49-F238E27FC236}">
                      <a16:creationId xmlns:a16="http://schemas.microsoft.com/office/drawing/2014/main" id="{9A459914-5FA4-8044-36A9-E79647A80650}"/>
                    </a:ext>
                  </a:extLst>
                </p14:cNvPr>
                <p14:cNvContentPartPr/>
                <p14:nvPr/>
              </p14:nvContentPartPr>
              <p14:xfrm>
                <a:off x="2510603" y="1793056"/>
                <a:ext cx="143280" cy="174240"/>
              </p14:xfrm>
            </p:contentPart>
          </mc:Choice>
          <mc:Fallback xmlns="">
            <p:pic>
              <p:nvPicPr>
                <p:cNvPr id="198" name="Ink 197">
                  <a:extLst>
                    <a:ext uri="{FF2B5EF4-FFF2-40B4-BE49-F238E27FC236}">
                      <a16:creationId xmlns:a16="http://schemas.microsoft.com/office/drawing/2014/main" id="{9A459914-5FA4-8044-36A9-E79647A80650}"/>
                    </a:ext>
                  </a:extLst>
                </p:cNvPr>
                <p:cNvPicPr/>
                <p:nvPr/>
              </p:nvPicPr>
              <p:blipFill>
                <a:blip r:embed="rId80"/>
                <a:stretch>
                  <a:fillRect/>
                </a:stretch>
              </p:blipFill>
              <p:spPr>
                <a:xfrm>
                  <a:off x="2492603" y="1775416"/>
                  <a:ext cx="178920" cy="209880"/>
                </a:xfrm>
                <a:prstGeom prst="rect">
                  <a:avLst/>
                </a:prstGeom>
              </p:spPr>
            </p:pic>
          </mc:Fallback>
        </mc:AlternateContent>
      </p:grpSp>
      <p:grpSp>
        <p:nvGrpSpPr>
          <p:cNvPr id="199" name="Group 198">
            <a:extLst>
              <a:ext uri="{FF2B5EF4-FFF2-40B4-BE49-F238E27FC236}">
                <a16:creationId xmlns:a16="http://schemas.microsoft.com/office/drawing/2014/main" id="{4624F4A7-B81A-AAF8-ADB1-3B2A5909A1F1}"/>
              </a:ext>
            </a:extLst>
          </p:cNvPr>
          <p:cNvGrpSpPr/>
          <p:nvPr/>
        </p:nvGrpSpPr>
        <p:grpSpPr>
          <a:xfrm>
            <a:off x="352043" y="1182856"/>
            <a:ext cx="661680" cy="380520"/>
            <a:chOff x="352043" y="1182856"/>
            <a:chExt cx="661680" cy="380520"/>
          </a:xfrm>
        </p:grpSpPr>
        <mc:AlternateContent xmlns:mc="http://schemas.openxmlformats.org/markup-compatibility/2006" xmlns:p14="http://schemas.microsoft.com/office/powerpoint/2010/main">
          <mc:Choice Requires="p14">
            <p:contentPart p14:bwMode="auto" r:id="rId81">
              <p14:nvContentPartPr>
                <p14:cNvPr id="200" name="Ink 199">
                  <a:extLst>
                    <a:ext uri="{FF2B5EF4-FFF2-40B4-BE49-F238E27FC236}">
                      <a16:creationId xmlns:a16="http://schemas.microsoft.com/office/drawing/2014/main" id="{209D8687-7AFE-C1A5-1DE0-F1599216E2EB}"/>
                    </a:ext>
                  </a:extLst>
                </p14:cNvPr>
                <p14:cNvContentPartPr/>
                <p14:nvPr/>
              </p14:nvContentPartPr>
              <p14:xfrm>
                <a:off x="352043" y="1311736"/>
                <a:ext cx="158760" cy="141840"/>
              </p14:xfrm>
            </p:contentPart>
          </mc:Choice>
          <mc:Fallback xmlns="">
            <p:pic>
              <p:nvPicPr>
                <p:cNvPr id="200" name="Ink 199">
                  <a:extLst>
                    <a:ext uri="{FF2B5EF4-FFF2-40B4-BE49-F238E27FC236}">
                      <a16:creationId xmlns:a16="http://schemas.microsoft.com/office/drawing/2014/main" id="{209D8687-7AFE-C1A5-1DE0-F1599216E2EB}"/>
                    </a:ext>
                  </a:extLst>
                </p:cNvPr>
                <p:cNvPicPr/>
                <p:nvPr/>
              </p:nvPicPr>
              <p:blipFill>
                <a:blip r:embed="rId82"/>
                <a:stretch>
                  <a:fillRect/>
                </a:stretch>
              </p:blipFill>
              <p:spPr>
                <a:xfrm>
                  <a:off x="334403" y="1293736"/>
                  <a:ext cx="194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01" name="Ink 200">
                  <a:extLst>
                    <a:ext uri="{FF2B5EF4-FFF2-40B4-BE49-F238E27FC236}">
                      <a16:creationId xmlns:a16="http://schemas.microsoft.com/office/drawing/2014/main" id="{BEA98EDE-7D38-3A91-4B17-52233CDB09DD}"/>
                    </a:ext>
                  </a:extLst>
                </p14:cNvPr>
                <p14:cNvContentPartPr/>
                <p14:nvPr/>
              </p14:nvContentPartPr>
              <p14:xfrm>
                <a:off x="451763" y="1335856"/>
                <a:ext cx="37800" cy="173880"/>
              </p14:xfrm>
            </p:contentPart>
          </mc:Choice>
          <mc:Fallback xmlns="">
            <p:pic>
              <p:nvPicPr>
                <p:cNvPr id="201" name="Ink 200">
                  <a:extLst>
                    <a:ext uri="{FF2B5EF4-FFF2-40B4-BE49-F238E27FC236}">
                      <a16:creationId xmlns:a16="http://schemas.microsoft.com/office/drawing/2014/main" id="{BEA98EDE-7D38-3A91-4B17-52233CDB09DD}"/>
                    </a:ext>
                  </a:extLst>
                </p:cNvPr>
                <p:cNvPicPr/>
                <p:nvPr/>
              </p:nvPicPr>
              <p:blipFill>
                <a:blip r:embed="rId84"/>
                <a:stretch>
                  <a:fillRect/>
                </a:stretch>
              </p:blipFill>
              <p:spPr>
                <a:xfrm>
                  <a:off x="434123" y="1318216"/>
                  <a:ext cx="734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02" name="Ink 201">
                  <a:extLst>
                    <a:ext uri="{FF2B5EF4-FFF2-40B4-BE49-F238E27FC236}">
                      <a16:creationId xmlns:a16="http://schemas.microsoft.com/office/drawing/2014/main" id="{13985517-3E93-AAD4-4227-7A7DE0D15C87}"/>
                    </a:ext>
                  </a:extLst>
                </p14:cNvPr>
                <p14:cNvContentPartPr/>
                <p14:nvPr/>
              </p14:nvContentPartPr>
              <p14:xfrm>
                <a:off x="636803" y="1433056"/>
                <a:ext cx="99000" cy="17280"/>
              </p14:xfrm>
            </p:contentPart>
          </mc:Choice>
          <mc:Fallback xmlns="">
            <p:pic>
              <p:nvPicPr>
                <p:cNvPr id="202" name="Ink 201">
                  <a:extLst>
                    <a:ext uri="{FF2B5EF4-FFF2-40B4-BE49-F238E27FC236}">
                      <a16:creationId xmlns:a16="http://schemas.microsoft.com/office/drawing/2014/main" id="{13985517-3E93-AAD4-4227-7A7DE0D15C87}"/>
                    </a:ext>
                  </a:extLst>
                </p:cNvPr>
                <p:cNvPicPr/>
                <p:nvPr/>
              </p:nvPicPr>
              <p:blipFill>
                <a:blip r:embed="rId86"/>
                <a:stretch>
                  <a:fillRect/>
                </a:stretch>
              </p:blipFill>
              <p:spPr>
                <a:xfrm>
                  <a:off x="619163" y="1415416"/>
                  <a:ext cx="13464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03" name="Ink 202">
                  <a:extLst>
                    <a:ext uri="{FF2B5EF4-FFF2-40B4-BE49-F238E27FC236}">
                      <a16:creationId xmlns:a16="http://schemas.microsoft.com/office/drawing/2014/main" id="{F16F902A-5DB3-99E4-817A-4B1449C42098}"/>
                    </a:ext>
                  </a:extLst>
                </p14:cNvPr>
                <p14:cNvContentPartPr/>
                <p14:nvPr/>
              </p14:nvContentPartPr>
              <p14:xfrm>
                <a:off x="696563" y="1330456"/>
                <a:ext cx="21960" cy="172440"/>
              </p14:xfrm>
            </p:contentPart>
          </mc:Choice>
          <mc:Fallback xmlns="">
            <p:pic>
              <p:nvPicPr>
                <p:cNvPr id="203" name="Ink 202">
                  <a:extLst>
                    <a:ext uri="{FF2B5EF4-FFF2-40B4-BE49-F238E27FC236}">
                      <a16:creationId xmlns:a16="http://schemas.microsoft.com/office/drawing/2014/main" id="{F16F902A-5DB3-99E4-817A-4B1449C42098}"/>
                    </a:ext>
                  </a:extLst>
                </p:cNvPr>
                <p:cNvPicPr/>
                <p:nvPr/>
              </p:nvPicPr>
              <p:blipFill>
                <a:blip r:embed="rId88"/>
                <a:stretch>
                  <a:fillRect/>
                </a:stretch>
              </p:blipFill>
              <p:spPr>
                <a:xfrm>
                  <a:off x="678923" y="1312816"/>
                  <a:ext cx="576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04" name="Ink 203">
                  <a:extLst>
                    <a:ext uri="{FF2B5EF4-FFF2-40B4-BE49-F238E27FC236}">
                      <a16:creationId xmlns:a16="http://schemas.microsoft.com/office/drawing/2014/main" id="{6C4F270F-616D-0DA6-EDEA-88112EDB2DAA}"/>
                    </a:ext>
                  </a:extLst>
                </p14:cNvPr>
                <p14:cNvContentPartPr/>
                <p14:nvPr/>
              </p14:nvContentPartPr>
              <p14:xfrm>
                <a:off x="848843" y="1182856"/>
                <a:ext cx="164880" cy="380520"/>
              </p14:xfrm>
            </p:contentPart>
          </mc:Choice>
          <mc:Fallback xmlns="">
            <p:pic>
              <p:nvPicPr>
                <p:cNvPr id="204" name="Ink 203">
                  <a:extLst>
                    <a:ext uri="{FF2B5EF4-FFF2-40B4-BE49-F238E27FC236}">
                      <a16:creationId xmlns:a16="http://schemas.microsoft.com/office/drawing/2014/main" id="{6C4F270F-616D-0DA6-EDEA-88112EDB2DAA}"/>
                    </a:ext>
                  </a:extLst>
                </p:cNvPr>
                <p:cNvPicPr/>
                <p:nvPr/>
              </p:nvPicPr>
              <p:blipFill>
                <a:blip r:embed="rId90"/>
                <a:stretch>
                  <a:fillRect/>
                </a:stretch>
              </p:blipFill>
              <p:spPr>
                <a:xfrm>
                  <a:off x="831203" y="1165216"/>
                  <a:ext cx="200520" cy="416160"/>
                </a:xfrm>
                <a:prstGeom prst="rect">
                  <a:avLst/>
                </a:prstGeom>
              </p:spPr>
            </p:pic>
          </mc:Fallback>
        </mc:AlternateContent>
      </p:grpSp>
      <p:grpSp>
        <p:nvGrpSpPr>
          <p:cNvPr id="205" name="Group 204">
            <a:extLst>
              <a:ext uri="{FF2B5EF4-FFF2-40B4-BE49-F238E27FC236}">
                <a16:creationId xmlns:a16="http://schemas.microsoft.com/office/drawing/2014/main" id="{3A800C49-4B58-A788-94E0-62EA43140E4A}"/>
              </a:ext>
            </a:extLst>
          </p:cNvPr>
          <p:cNvGrpSpPr/>
          <p:nvPr/>
        </p:nvGrpSpPr>
        <p:grpSpPr>
          <a:xfrm>
            <a:off x="1235483" y="1146136"/>
            <a:ext cx="596520" cy="395640"/>
            <a:chOff x="1235483" y="1146136"/>
            <a:chExt cx="596520" cy="395640"/>
          </a:xfrm>
        </p:grpSpPr>
        <mc:AlternateContent xmlns:mc="http://schemas.openxmlformats.org/markup-compatibility/2006" xmlns:p14="http://schemas.microsoft.com/office/powerpoint/2010/main">
          <mc:Choice Requires="p14">
            <p:contentPart p14:bwMode="auto" r:id="rId91">
              <p14:nvContentPartPr>
                <p14:cNvPr id="206" name="Ink 205">
                  <a:extLst>
                    <a:ext uri="{FF2B5EF4-FFF2-40B4-BE49-F238E27FC236}">
                      <a16:creationId xmlns:a16="http://schemas.microsoft.com/office/drawing/2014/main" id="{AFFC91B8-72A6-8A3B-C042-E6070D8F9401}"/>
                    </a:ext>
                  </a:extLst>
                </p14:cNvPr>
                <p14:cNvContentPartPr/>
                <p14:nvPr/>
              </p14:nvContentPartPr>
              <p14:xfrm>
                <a:off x="1235483" y="1275736"/>
                <a:ext cx="16560" cy="196920"/>
              </p14:xfrm>
            </p:contentPart>
          </mc:Choice>
          <mc:Fallback xmlns="">
            <p:pic>
              <p:nvPicPr>
                <p:cNvPr id="206" name="Ink 205">
                  <a:extLst>
                    <a:ext uri="{FF2B5EF4-FFF2-40B4-BE49-F238E27FC236}">
                      <a16:creationId xmlns:a16="http://schemas.microsoft.com/office/drawing/2014/main" id="{AFFC91B8-72A6-8A3B-C042-E6070D8F9401}"/>
                    </a:ext>
                  </a:extLst>
                </p:cNvPr>
                <p:cNvPicPr/>
                <p:nvPr/>
              </p:nvPicPr>
              <p:blipFill>
                <a:blip r:embed="rId92"/>
                <a:stretch>
                  <a:fillRect/>
                </a:stretch>
              </p:blipFill>
              <p:spPr>
                <a:xfrm>
                  <a:off x="1217483" y="1257736"/>
                  <a:ext cx="522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07" name="Ink 206">
                  <a:extLst>
                    <a:ext uri="{FF2B5EF4-FFF2-40B4-BE49-F238E27FC236}">
                      <a16:creationId xmlns:a16="http://schemas.microsoft.com/office/drawing/2014/main" id="{530B6DC1-A508-654E-D592-B24AF133591A}"/>
                    </a:ext>
                  </a:extLst>
                </p14:cNvPr>
                <p14:cNvContentPartPr/>
                <p14:nvPr/>
              </p14:nvContentPartPr>
              <p14:xfrm>
                <a:off x="1330523" y="1296616"/>
                <a:ext cx="132840" cy="153360"/>
              </p14:xfrm>
            </p:contentPart>
          </mc:Choice>
          <mc:Fallback xmlns="">
            <p:pic>
              <p:nvPicPr>
                <p:cNvPr id="207" name="Ink 206">
                  <a:extLst>
                    <a:ext uri="{FF2B5EF4-FFF2-40B4-BE49-F238E27FC236}">
                      <a16:creationId xmlns:a16="http://schemas.microsoft.com/office/drawing/2014/main" id="{530B6DC1-A508-654E-D592-B24AF133591A}"/>
                    </a:ext>
                  </a:extLst>
                </p:cNvPr>
                <p:cNvPicPr/>
                <p:nvPr/>
              </p:nvPicPr>
              <p:blipFill>
                <a:blip r:embed="rId94"/>
                <a:stretch>
                  <a:fillRect/>
                </a:stretch>
              </p:blipFill>
              <p:spPr>
                <a:xfrm>
                  <a:off x="1312523" y="1278976"/>
                  <a:ext cx="1684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08" name="Ink 207">
                  <a:extLst>
                    <a:ext uri="{FF2B5EF4-FFF2-40B4-BE49-F238E27FC236}">
                      <a16:creationId xmlns:a16="http://schemas.microsoft.com/office/drawing/2014/main" id="{BC4F41F2-89B0-D85F-1D17-8D0C43340BB9}"/>
                    </a:ext>
                  </a:extLst>
                </p14:cNvPr>
                <p14:cNvContentPartPr/>
                <p14:nvPr/>
              </p14:nvContentPartPr>
              <p14:xfrm>
                <a:off x="1703483" y="1338736"/>
                <a:ext cx="105840" cy="12600"/>
              </p14:xfrm>
            </p:contentPart>
          </mc:Choice>
          <mc:Fallback xmlns="">
            <p:pic>
              <p:nvPicPr>
                <p:cNvPr id="208" name="Ink 207">
                  <a:extLst>
                    <a:ext uri="{FF2B5EF4-FFF2-40B4-BE49-F238E27FC236}">
                      <a16:creationId xmlns:a16="http://schemas.microsoft.com/office/drawing/2014/main" id="{BC4F41F2-89B0-D85F-1D17-8D0C43340BB9}"/>
                    </a:ext>
                  </a:extLst>
                </p:cNvPr>
                <p:cNvPicPr/>
                <p:nvPr/>
              </p:nvPicPr>
              <p:blipFill>
                <a:blip r:embed="rId96"/>
                <a:stretch>
                  <a:fillRect/>
                </a:stretch>
              </p:blipFill>
              <p:spPr>
                <a:xfrm>
                  <a:off x="1685483" y="1320736"/>
                  <a:ext cx="141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09" name="Ink 208">
                  <a:extLst>
                    <a:ext uri="{FF2B5EF4-FFF2-40B4-BE49-F238E27FC236}">
                      <a16:creationId xmlns:a16="http://schemas.microsoft.com/office/drawing/2014/main" id="{2CF91F10-69A5-2D68-C8D7-94EF5677E63B}"/>
                    </a:ext>
                  </a:extLst>
                </p14:cNvPr>
                <p14:cNvContentPartPr/>
                <p14:nvPr/>
              </p14:nvContentPartPr>
              <p14:xfrm>
                <a:off x="1727243" y="1421536"/>
                <a:ext cx="104760" cy="12960"/>
              </p14:xfrm>
            </p:contentPart>
          </mc:Choice>
          <mc:Fallback xmlns="">
            <p:pic>
              <p:nvPicPr>
                <p:cNvPr id="209" name="Ink 208">
                  <a:extLst>
                    <a:ext uri="{FF2B5EF4-FFF2-40B4-BE49-F238E27FC236}">
                      <a16:creationId xmlns:a16="http://schemas.microsoft.com/office/drawing/2014/main" id="{2CF91F10-69A5-2D68-C8D7-94EF5677E63B}"/>
                    </a:ext>
                  </a:extLst>
                </p:cNvPr>
                <p:cNvPicPr/>
                <p:nvPr/>
              </p:nvPicPr>
              <p:blipFill>
                <a:blip r:embed="rId98"/>
                <a:stretch>
                  <a:fillRect/>
                </a:stretch>
              </p:blipFill>
              <p:spPr>
                <a:xfrm>
                  <a:off x="1709243" y="1403536"/>
                  <a:ext cx="1404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10" name="Ink 209">
                  <a:extLst>
                    <a:ext uri="{FF2B5EF4-FFF2-40B4-BE49-F238E27FC236}">
                      <a16:creationId xmlns:a16="http://schemas.microsoft.com/office/drawing/2014/main" id="{3357C965-EA85-31DC-48E3-8B72D47BCE01}"/>
                    </a:ext>
                  </a:extLst>
                </p14:cNvPr>
                <p14:cNvContentPartPr/>
                <p14:nvPr/>
              </p14:nvContentPartPr>
              <p14:xfrm>
                <a:off x="1493603" y="1146136"/>
                <a:ext cx="114480" cy="395640"/>
              </p14:xfrm>
            </p:contentPart>
          </mc:Choice>
          <mc:Fallback xmlns="">
            <p:pic>
              <p:nvPicPr>
                <p:cNvPr id="210" name="Ink 209">
                  <a:extLst>
                    <a:ext uri="{FF2B5EF4-FFF2-40B4-BE49-F238E27FC236}">
                      <a16:creationId xmlns:a16="http://schemas.microsoft.com/office/drawing/2014/main" id="{3357C965-EA85-31DC-48E3-8B72D47BCE01}"/>
                    </a:ext>
                  </a:extLst>
                </p:cNvPr>
                <p:cNvPicPr/>
                <p:nvPr/>
              </p:nvPicPr>
              <p:blipFill>
                <a:blip r:embed="rId100"/>
                <a:stretch>
                  <a:fillRect/>
                </a:stretch>
              </p:blipFill>
              <p:spPr>
                <a:xfrm>
                  <a:off x="1475963" y="1128136"/>
                  <a:ext cx="150120" cy="431280"/>
                </a:xfrm>
                <a:prstGeom prst="rect">
                  <a:avLst/>
                </a:prstGeom>
              </p:spPr>
            </p:pic>
          </mc:Fallback>
        </mc:AlternateContent>
      </p:grpSp>
      <p:grpSp>
        <p:nvGrpSpPr>
          <p:cNvPr id="211" name="Group 210">
            <a:extLst>
              <a:ext uri="{FF2B5EF4-FFF2-40B4-BE49-F238E27FC236}">
                <a16:creationId xmlns:a16="http://schemas.microsoft.com/office/drawing/2014/main" id="{C2F24EAC-0526-3234-46B1-0DB0B97F70F6}"/>
              </a:ext>
            </a:extLst>
          </p:cNvPr>
          <p:cNvGrpSpPr/>
          <p:nvPr/>
        </p:nvGrpSpPr>
        <p:grpSpPr>
          <a:xfrm>
            <a:off x="725363" y="1669216"/>
            <a:ext cx="872640" cy="367920"/>
            <a:chOff x="725363" y="1669216"/>
            <a:chExt cx="872640" cy="367920"/>
          </a:xfrm>
        </p:grpSpPr>
        <mc:AlternateContent xmlns:mc="http://schemas.openxmlformats.org/markup-compatibility/2006" xmlns:p14="http://schemas.microsoft.com/office/powerpoint/2010/main">
          <mc:Choice Requires="p14">
            <p:contentPart p14:bwMode="auto" r:id="rId101">
              <p14:nvContentPartPr>
                <p14:cNvPr id="212" name="Ink 211">
                  <a:extLst>
                    <a:ext uri="{FF2B5EF4-FFF2-40B4-BE49-F238E27FC236}">
                      <a16:creationId xmlns:a16="http://schemas.microsoft.com/office/drawing/2014/main" id="{78185406-A686-A7DD-5A34-3C6FE2BCC572}"/>
                    </a:ext>
                  </a:extLst>
                </p14:cNvPr>
                <p14:cNvContentPartPr/>
                <p14:nvPr/>
              </p14:nvContentPartPr>
              <p14:xfrm>
                <a:off x="725363" y="1842736"/>
                <a:ext cx="147960" cy="102240"/>
              </p14:xfrm>
            </p:contentPart>
          </mc:Choice>
          <mc:Fallback xmlns="">
            <p:pic>
              <p:nvPicPr>
                <p:cNvPr id="212" name="Ink 211">
                  <a:extLst>
                    <a:ext uri="{FF2B5EF4-FFF2-40B4-BE49-F238E27FC236}">
                      <a16:creationId xmlns:a16="http://schemas.microsoft.com/office/drawing/2014/main" id="{78185406-A686-A7DD-5A34-3C6FE2BCC572}"/>
                    </a:ext>
                  </a:extLst>
                </p:cNvPr>
                <p:cNvPicPr/>
                <p:nvPr/>
              </p:nvPicPr>
              <p:blipFill>
                <a:blip r:embed="rId102"/>
                <a:stretch>
                  <a:fillRect/>
                </a:stretch>
              </p:blipFill>
              <p:spPr>
                <a:xfrm>
                  <a:off x="707723" y="1824736"/>
                  <a:ext cx="18360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13" name="Ink 212">
                  <a:extLst>
                    <a:ext uri="{FF2B5EF4-FFF2-40B4-BE49-F238E27FC236}">
                      <a16:creationId xmlns:a16="http://schemas.microsoft.com/office/drawing/2014/main" id="{7755AD6D-E743-67D3-27F1-899392317231}"/>
                    </a:ext>
                  </a:extLst>
                </p14:cNvPr>
                <p14:cNvContentPartPr/>
                <p14:nvPr/>
              </p14:nvContentPartPr>
              <p14:xfrm>
                <a:off x="762803" y="1845256"/>
                <a:ext cx="137160" cy="134640"/>
              </p14:xfrm>
            </p:contentPart>
          </mc:Choice>
          <mc:Fallback xmlns="">
            <p:pic>
              <p:nvPicPr>
                <p:cNvPr id="213" name="Ink 212">
                  <a:extLst>
                    <a:ext uri="{FF2B5EF4-FFF2-40B4-BE49-F238E27FC236}">
                      <a16:creationId xmlns:a16="http://schemas.microsoft.com/office/drawing/2014/main" id="{7755AD6D-E743-67D3-27F1-899392317231}"/>
                    </a:ext>
                  </a:extLst>
                </p:cNvPr>
                <p:cNvPicPr/>
                <p:nvPr/>
              </p:nvPicPr>
              <p:blipFill>
                <a:blip r:embed="rId104"/>
                <a:stretch>
                  <a:fillRect/>
                </a:stretch>
              </p:blipFill>
              <p:spPr>
                <a:xfrm>
                  <a:off x="745163" y="1827616"/>
                  <a:ext cx="17280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14" name="Ink 213">
                  <a:extLst>
                    <a:ext uri="{FF2B5EF4-FFF2-40B4-BE49-F238E27FC236}">
                      <a16:creationId xmlns:a16="http://schemas.microsoft.com/office/drawing/2014/main" id="{5F17FE18-AE3D-E73A-A9E5-7D64157AF1FD}"/>
                    </a:ext>
                  </a:extLst>
                </p14:cNvPr>
                <p14:cNvContentPartPr/>
                <p14:nvPr/>
              </p14:nvContentPartPr>
              <p14:xfrm>
                <a:off x="1043603" y="1851736"/>
                <a:ext cx="100800" cy="16920"/>
              </p14:xfrm>
            </p:contentPart>
          </mc:Choice>
          <mc:Fallback xmlns="">
            <p:pic>
              <p:nvPicPr>
                <p:cNvPr id="214" name="Ink 213">
                  <a:extLst>
                    <a:ext uri="{FF2B5EF4-FFF2-40B4-BE49-F238E27FC236}">
                      <a16:creationId xmlns:a16="http://schemas.microsoft.com/office/drawing/2014/main" id="{5F17FE18-AE3D-E73A-A9E5-7D64157AF1FD}"/>
                    </a:ext>
                  </a:extLst>
                </p:cNvPr>
                <p:cNvPicPr/>
                <p:nvPr/>
              </p:nvPicPr>
              <p:blipFill>
                <a:blip r:embed="rId106"/>
                <a:stretch>
                  <a:fillRect/>
                </a:stretch>
              </p:blipFill>
              <p:spPr>
                <a:xfrm>
                  <a:off x="1025963" y="1833736"/>
                  <a:ext cx="1364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15" name="Ink 214">
                  <a:extLst>
                    <a:ext uri="{FF2B5EF4-FFF2-40B4-BE49-F238E27FC236}">
                      <a16:creationId xmlns:a16="http://schemas.microsoft.com/office/drawing/2014/main" id="{3D9E7104-C5C0-3185-E4FD-31B497AE2564}"/>
                    </a:ext>
                  </a:extLst>
                </p14:cNvPr>
                <p14:cNvContentPartPr/>
                <p14:nvPr/>
              </p14:nvContentPartPr>
              <p14:xfrm>
                <a:off x="1263563" y="1779016"/>
                <a:ext cx="10080" cy="149040"/>
              </p14:xfrm>
            </p:contentPart>
          </mc:Choice>
          <mc:Fallback xmlns="">
            <p:pic>
              <p:nvPicPr>
                <p:cNvPr id="215" name="Ink 214">
                  <a:extLst>
                    <a:ext uri="{FF2B5EF4-FFF2-40B4-BE49-F238E27FC236}">
                      <a16:creationId xmlns:a16="http://schemas.microsoft.com/office/drawing/2014/main" id="{3D9E7104-C5C0-3185-E4FD-31B497AE2564}"/>
                    </a:ext>
                  </a:extLst>
                </p:cNvPr>
                <p:cNvPicPr/>
                <p:nvPr/>
              </p:nvPicPr>
              <p:blipFill>
                <a:blip r:embed="rId108"/>
                <a:stretch>
                  <a:fillRect/>
                </a:stretch>
              </p:blipFill>
              <p:spPr>
                <a:xfrm>
                  <a:off x="1245923" y="1761376"/>
                  <a:ext cx="45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16" name="Ink 215">
                  <a:extLst>
                    <a:ext uri="{FF2B5EF4-FFF2-40B4-BE49-F238E27FC236}">
                      <a16:creationId xmlns:a16="http://schemas.microsoft.com/office/drawing/2014/main" id="{1F65EDB3-3E3D-975E-ECFB-55EF37609204}"/>
                    </a:ext>
                  </a:extLst>
                </p14:cNvPr>
                <p14:cNvContentPartPr/>
                <p14:nvPr/>
              </p14:nvContentPartPr>
              <p14:xfrm>
                <a:off x="1370123" y="1794496"/>
                <a:ext cx="106200" cy="129240"/>
              </p14:xfrm>
            </p:contentPart>
          </mc:Choice>
          <mc:Fallback xmlns="">
            <p:pic>
              <p:nvPicPr>
                <p:cNvPr id="216" name="Ink 215">
                  <a:extLst>
                    <a:ext uri="{FF2B5EF4-FFF2-40B4-BE49-F238E27FC236}">
                      <a16:creationId xmlns:a16="http://schemas.microsoft.com/office/drawing/2014/main" id="{1F65EDB3-3E3D-975E-ECFB-55EF37609204}"/>
                    </a:ext>
                  </a:extLst>
                </p:cNvPr>
                <p:cNvPicPr/>
                <p:nvPr/>
              </p:nvPicPr>
              <p:blipFill>
                <a:blip r:embed="rId110"/>
                <a:stretch>
                  <a:fillRect/>
                </a:stretch>
              </p:blipFill>
              <p:spPr>
                <a:xfrm>
                  <a:off x="1352483" y="1776496"/>
                  <a:ext cx="141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217" name="Ink 216">
                  <a:extLst>
                    <a:ext uri="{FF2B5EF4-FFF2-40B4-BE49-F238E27FC236}">
                      <a16:creationId xmlns:a16="http://schemas.microsoft.com/office/drawing/2014/main" id="{40C607FF-AD99-D4E7-2730-9FB0471CE901}"/>
                    </a:ext>
                  </a:extLst>
                </p14:cNvPr>
                <p14:cNvContentPartPr/>
                <p14:nvPr/>
              </p14:nvContentPartPr>
              <p14:xfrm>
                <a:off x="977363" y="1675696"/>
                <a:ext cx="102600" cy="361440"/>
              </p14:xfrm>
            </p:contentPart>
          </mc:Choice>
          <mc:Fallback xmlns="">
            <p:pic>
              <p:nvPicPr>
                <p:cNvPr id="217" name="Ink 216">
                  <a:extLst>
                    <a:ext uri="{FF2B5EF4-FFF2-40B4-BE49-F238E27FC236}">
                      <a16:creationId xmlns:a16="http://schemas.microsoft.com/office/drawing/2014/main" id="{40C607FF-AD99-D4E7-2730-9FB0471CE901}"/>
                    </a:ext>
                  </a:extLst>
                </p:cNvPr>
                <p:cNvPicPr/>
                <p:nvPr/>
              </p:nvPicPr>
              <p:blipFill>
                <a:blip r:embed="rId112"/>
                <a:stretch>
                  <a:fillRect/>
                </a:stretch>
              </p:blipFill>
              <p:spPr>
                <a:xfrm>
                  <a:off x="959723" y="1658056"/>
                  <a:ext cx="138240" cy="3970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18" name="Ink 217">
                  <a:extLst>
                    <a:ext uri="{FF2B5EF4-FFF2-40B4-BE49-F238E27FC236}">
                      <a16:creationId xmlns:a16="http://schemas.microsoft.com/office/drawing/2014/main" id="{059F1D4A-B5F8-46E2-3E66-1E14AA4AEA86}"/>
                    </a:ext>
                  </a:extLst>
                </p14:cNvPr>
                <p14:cNvContentPartPr/>
                <p14:nvPr/>
              </p14:nvContentPartPr>
              <p14:xfrm>
                <a:off x="1533203" y="1669216"/>
                <a:ext cx="64800" cy="360720"/>
              </p14:xfrm>
            </p:contentPart>
          </mc:Choice>
          <mc:Fallback xmlns="">
            <p:pic>
              <p:nvPicPr>
                <p:cNvPr id="218" name="Ink 217">
                  <a:extLst>
                    <a:ext uri="{FF2B5EF4-FFF2-40B4-BE49-F238E27FC236}">
                      <a16:creationId xmlns:a16="http://schemas.microsoft.com/office/drawing/2014/main" id="{059F1D4A-B5F8-46E2-3E66-1E14AA4AEA86}"/>
                    </a:ext>
                  </a:extLst>
                </p:cNvPr>
                <p:cNvPicPr/>
                <p:nvPr/>
              </p:nvPicPr>
              <p:blipFill>
                <a:blip r:embed="rId114"/>
                <a:stretch>
                  <a:fillRect/>
                </a:stretch>
              </p:blipFill>
              <p:spPr>
                <a:xfrm>
                  <a:off x="1515563" y="1651576"/>
                  <a:ext cx="100440" cy="396360"/>
                </a:xfrm>
                <a:prstGeom prst="rect">
                  <a:avLst/>
                </a:prstGeom>
              </p:spPr>
            </p:pic>
          </mc:Fallback>
        </mc:AlternateContent>
      </p:grpSp>
      <p:grpSp>
        <p:nvGrpSpPr>
          <p:cNvPr id="219" name="Group 218">
            <a:extLst>
              <a:ext uri="{FF2B5EF4-FFF2-40B4-BE49-F238E27FC236}">
                <a16:creationId xmlns:a16="http://schemas.microsoft.com/office/drawing/2014/main" id="{23B7DBCF-8DA0-13F8-F8BF-78BEA5BF19B7}"/>
              </a:ext>
            </a:extLst>
          </p:cNvPr>
          <p:cNvGrpSpPr/>
          <p:nvPr/>
        </p:nvGrpSpPr>
        <p:grpSpPr>
          <a:xfrm>
            <a:off x="440963" y="4338237"/>
            <a:ext cx="650160" cy="479880"/>
            <a:chOff x="440963" y="2834176"/>
            <a:chExt cx="650160" cy="479880"/>
          </a:xfrm>
        </p:grpSpPr>
        <mc:AlternateContent xmlns:mc="http://schemas.openxmlformats.org/markup-compatibility/2006" xmlns:p14="http://schemas.microsoft.com/office/powerpoint/2010/main">
          <mc:Choice Requires="p14">
            <p:contentPart p14:bwMode="auto" r:id="rId115">
              <p14:nvContentPartPr>
                <p14:cNvPr id="220" name="Ink 219">
                  <a:extLst>
                    <a:ext uri="{FF2B5EF4-FFF2-40B4-BE49-F238E27FC236}">
                      <a16:creationId xmlns:a16="http://schemas.microsoft.com/office/drawing/2014/main" id="{70A2B37D-AE4A-0ED7-18AF-F7CBC46ED9DC}"/>
                    </a:ext>
                  </a:extLst>
                </p14:cNvPr>
                <p14:cNvContentPartPr/>
                <p14:nvPr/>
              </p14:nvContentPartPr>
              <p14:xfrm>
                <a:off x="440963" y="2834176"/>
                <a:ext cx="207360" cy="479880"/>
              </p14:xfrm>
            </p:contentPart>
          </mc:Choice>
          <mc:Fallback xmlns="">
            <p:pic>
              <p:nvPicPr>
                <p:cNvPr id="220" name="Ink 219">
                  <a:extLst>
                    <a:ext uri="{FF2B5EF4-FFF2-40B4-BE49-F238E27FC236}">
                      <a16:creationId xmlns:a16="http://schemas.microsoft.com/office/drawing/2014/main" id="{70A2B37D-AE4A-0ED7-18AF-F7CBC46ED9DC}"/>
                    </a:ext>
                  </a:extLst>
                </p:cNvPr>
                <p:cNvPicPr/>
                <p:nvPr/>
              </p:nvPicPr>
              <p:blipFill>
                <a:blip r:embed="rId116"/>
                <a:stretch>
                  <a:fillRect/>
                </a:stretch>
              </p:blipFill>
              <p:spPr>
                <a:xfrm>
                  <a:off x="423323" y="2816536"/>
                  <a:ext cx="24300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21" name="Ink 220">
                  <a:extLst>
                    <a:ext uri="{FF2B5EF4-FFF2-40B4-BE49-F238E27FC236}">
                      <a16:creationId xmlns:a16="http://schemas.microsoft.com/office/drawing/2014/main" id="{B011EE46-4034-B63B-6D4E-BEF36A0C6A68}"/>
                    </a:ext>
                  </a:extLst>
                </p14:cNvPr>
                <p14:cNvContentPartPr/>
                <p14:nvPr/>
              </p14:nvContentPartPr>
              <p14:xfrm>
                <a:off x="763163" y="3043696"/>
                <a:ext cx="181440" cy="219240"/>
              </p14:xfrm>
            </p:contentPart>
          </mc:Choice>
          <mc:Fallback xmlns="">
            <p:pic>
              <p:nvPicPr>
                <p:cNvPr id="221" name="Ink 220">
                  <a:extLst>
                    <a:ext uri="{FF2B5EF4-FFF2-40B4-BE49-F238E27FC236}">
                      <a16:creationId xmlns:a16="http://schemas.microsoft.com/office/drawing/2014/main" id="{B011EE46-4034-B63B-6D4E-BEF36A0C6A68}"/>
                    </a:ext>
                  </a:extLst>
                </p:cNvPr>
                <p:cNvPicPr/>
                <p:nvPr/>
              </p:nvPicPr>
              <p:blipFill>
                <a:blip r:embed="rId118"/>
                <a:stretch>
                  <a:fillRect/>
                </a:stretch>
              </p:blipFill>
              <p:spPr>
                <a:xfrm>
                  <a:off x="745523" y="3026056"/>
                  <a:ext cx="2170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22" name="Ink 221">
                  <a:extLst>
                    <a:ext uri="{FF2B5EF4-FFF2-40B4-BE49-F238E27FC236}">
                      <a16:creationId xmlns:a16="http://schemas.microsoft.com/office/drawing/2014/main" id="{E4B51167-B5F6-1AB1-A8D0-C6ABC191EB21}"/>
                    </a:ext>
                  </a:extLst>
                </p14:cNvPr>
                <p14:cNvContentPartPr/>
                <p14:nvPr/>
              </p14:nvContentPartPr>
              <p14:xfrm>
                <a:off x="973043" y="3064936"/>
                <a:ext cx="118080" cy="151560"/>
              </p14:xfrm>
            </p:contentPart>
          </mc:Choice>
          <mc:Fallback xmlns="">
            <p:pic>
              <p:nvPicPr>
                <p:cNvPr id="222" name="Ink 221">
                  <a:extLst>
                    <a:ext uri="{FF2B5EF4-FFF2-40B4-BE49-F238E27FC236}">
                      <a16:creationId xmlns:a16="http://schemas.microsoft.com/office/drawing/2014/main" id="{E4B51167-B5F6-1AB1-A8D0-C6ABC191EB21}"/>
                    </a:ext>
                  </a:extLst>
                </p:cNvPr>
                <p:cNvPicPr/>
                <p:nvPr/>
              </p:nvPicPr>
              <p:blipFill>
                <a:blip r:embed="rId120"/>
                <a:stretch>
                  <a:fillRect/>
                </a:stretch>
              </p:blipFill>
              <p:spPr>
                <a:xfrm>
                  <a:off x="955043" y="3047296"/>
                  <a:ext cx="153720" cy="187200"/>
                </a:xfrm>
                <a:prstGeom prst="rect">
                  <a:avLst/>
                </a:prstGeom>
              </p:spPr>
            </p:pic>
          </mc:Fallback>
        </mc:AlternateContent>
      </p:grpSp>
      <p:grpSp>
        <p:nvGrpSpPr>
          <p:cNvPr id="223" name="Group 222">
            <a:extLst>
              <a:ext uri="{FF2B5EF4-FFF2-40B4-BE49-F238E27FC236}">
                <a16:creationId xmlns:a16="http://schemas.microsoft.com/office/drawing/2014/main" id="{450688FC-A9AD-5A13-244C-B8778D24C8DD}"/>
              </a:ext>
            </a:extLst>
          </p:cNvPr>
          <p:cNvGrpSpPr/>
          <p:nvPr/>
        </p:nvGrpSpPr>
        <p:grpSpPr>
          <a:xfrm>
            <a:off x="2104523" y="4383597"/>
            <a:ext cx="386640" cy="430560"/>
            <a:chOff x="2104523" y="2879536"/>
            <a:chExt cx="386640" cy="430560"/>
          </a:xfrm>
        </p:grpSpPr>
        <mc:AlternateContent xmlns:mc="http://schemas.openxmlformats.org/markup-compatibility/2006" xmlns:p14="http://schemas.microsoft.com/office/powerpoint/2010/main">
          <mc:Choice Requires="p14">
            <p:contentPart p14:bwMode="auto" r:id="rId121">
              <p14:nvContentPartPr>
                <p14:cNvPr id="224" name="Ink 223">
                  <a:extLst>
                    <a:ext uri="{FF2B5EF4-FFF2-40B4-BE49-F238E27FC236}">
                      <a16:creationId xmlns:a16="http://schemas.microsoft.com/office/drawing/2014/main" id="{CE4979E6-5B97-C19E-1BE3-78FCC3304C65}"/>
                    </a:ext>
                  </a:extLst>
                </p14:cNvPr>
                <p14:cNvContentPartPr/>
                <p14:nvPr/>
              </p14:nvContentPartPr>
              <p14:xfrm>
                <a:off x="2104523" y="2879536"/>
                <a:ext cx="168120" cy="430560"/>
              </p14:xfrm>
            </p:contentPart>
          </mc:Choice>
          <mc:Fallback xmlns="">
            <p:pic>
              <p:nvPicPr>
                <p:cNvPr id="224" name="Ink 223">
                  <a:extLst>
                    <a:ext uri="{FF2B5EF4-FFF2-40B4-BE49-F238E27FC236}">
                      <a16:creationId xmlns:a16="http://schemas.microsoft.com/office/drawing/2014/main" id="{CE4979E6-5B97-C19E-1BE3-78FCC3304C65}"/>
                    </a:ext>
                  </a:extLst>
                </p:cNvPr>
                <p:cNvPicPr/>
                <p:nvPr/>
              </p:nvPicPr>
              <p:blipFill>
                <a:blip r:embed="rId122"/>
                <a:stretch>
                  <a:fillRect/>
                </a:stretch>
              </p:blipFill>
              <p:spPr>
                <a:xfrm>
                  <a:off x="2086523" y="2861536"/>
                  <a:ext cx="2037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25" name="Ink 224">
                  <a:extLst>
                    <a:ext uri="{FF2B5EF4-FFF2-40B4-BE49-F238E27FC236}">
                      <a16:creationId xmlns:a16="http://schemas.microsoft.com/office/drawing/2014/main" id="{62CEDA13-CA0E-7E16-B67F-7ADF6C00F3B1}"/>
                    </a:ext>
                  </a:extLst>
                </p14:cNvPr>
                <p14:cNvContentPartPr/>
                <p14:nvPr/>
              </p14:nvContentPartPr>
              <p14:xfrm>
                <a:off x="2372723" y="2891416"/>
                <a:ext cx="118440" cy="402840"/>
              </p14:xfrm>
            </p:contentPart>
          </mc:Choice>
          <mc:Fallback xmlns="">
            <p:pic>
              <p:nvPicPr>
                <p:cNvPr id="225" name="Ink 224">
                  <a:extLst>
                    <a:ext uri="{FF2B5EF4-FFF2-40B4-BE49-F238E27FC236}">
                      <a16:creationId xmlns:a16="http://schemas.microsoft.com/office/drawing/2014/main" id="{62CEDA13-CA0E-7E16-B67F-7ADF6C00F3B1}"/>
                    </a:ext>
                  </a:extLst>
                </p:cNvPr>
                <p:cNvPicPr/>
                <p:nvPr/>
              </p:nvPicPr>
              <p:blipFill>
                <a:blip r:embed="rId124"/>
                <a:stretch>
                  <a:fillRect/>
                </a:stretch>
              </p:blipFill>
              <p:spPr>
                <a:xfrm>
                  <a:off x="2354723" y="2873776"/>
                  <a:ext cx="154080" cy="438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5">
            <p14:nvContentPartPr>
              <p14:cNvPr id="226" name="Ink 225">
                <a:extLst>
                  <a:ext uri="{FF2B5EF4-FFF2-40B4-BE49-F238E27FC236}">
                    <a16:creationId xmlns:a16="http://schemas.microsoft.com/office/drawing/2014/main" id="{B31A345C-5A01-B073-C096-23BB72BC5240}"/>
                  </a:ext>
                </a:extLst>
              </p14:cNvPr>
              <p14:cNvContentPartPr/>
              <p14:nvPr/>
            </p14:nvContentPartPr>
            <p14:xfrm>
              <a:off x="4039883" y="4370277"/>
              <a:ext cx="147240" cy="529200"/>
            </p14:xfrm>
          </p:contentPart>
        </mc:Choice>
        <mc:Fallback xmlns="">
          <p:pic>
            <p:nvPicPr>
              <p:cNvPr id="226" name="Ink 225">
                <a:extLst>
                  <a:ext uri="{FF2B5EF4-FFF2-40B4-BE49-F238E27FC236}">
                    <a16:creationId xmlns:a16="http://schemas.microsoft.com/office/drawing/2014/main" id="{B31A345C-5A01-B073-C096-23BB72BC5240}"/>
                  </a:ext>
                </a:extLst>
              </p:cNvPr>
              <p:cNvPicPr/>
              <p:nvPr/>
            </p:nvPicPr>
            <p:blipFill>
              <a:blip r:embed="rId126"/>
              <a:stretch>
                <a:fillRect/>
              </a:stretch>
            </p:blipFill>
            <p:spPr>
              <a:xfrm>
                <a:off x="4022243" y="4352637"/>
                <a:ext cx="182880" cy="564840"/>
              </a:xfrm>
              <a:prstGeom prst="rect">
                <a:avLst/>
              </a:prstGeom>
            </p:spPr>
          </p:pic>
        </mc:Fallback>
      </mc:AlternateContent>
      <p:grpSp>
        <p:nvGrpSpPr>
          <p:cNvPr id="227" name="Group 226">
            <a:extLst>
              <a:ext uri="{FF2B5EF4-FFF2-40B4-BE49-F238E27FC236}">
                <a16:creationId xmlns:a16="http://schemas.microsoft.com/office/drawing/2014/main" id="{5F52549D-CD27-25B4-3BD7-5DD7D65E572D}"/>
              </a:ext>
            </a:extLst>
          </p:cNvPr>
          <p:cNvGrpSpPr/>
          <p:nvPr/>
        </p:nvGrpSpPr>
        <p:grpSpPr>
          <a:xfrm>
            <a:off x="2593403" y="4561077"/>
            <a:ext cx="357480" cy="262440"/>
            <a:chOff x="2593403" y="3057016"/>
            <a:chExt cx="357480" cy="262440"/>
          </a:xfrm>
        </p:grpSpPr>
        <mc:AlternateContent xmlns:mc="http://schemas.openxmlformats.org/markup-compatibility/2006" xmlns:p14="http://schemas.microsoft.com/office/powerpoint/2010/main">
          <mc:Choice Requires="p14">
            <p:contentPart p14:bwMode="auto" r:id="rId127">
              <p14:nvContentPartPr>
                <p14:cNvPr id="228" name="Ink 227">
                  <a:extLst>
                    <a:ext uri="{FF2B5EF4-FFF2-40B4-BE49-F238E27FC236}">
                      <a16:creationId xmlns:a16="http://schemas.microsoft.com/office/drawing/2014/main" id="{46E557DB-6573-E2E8-95CF-F0254E403190}"/>
                    </a:ext>
                  </a:extLst>
                </p14:cNvPr>
                <p14:cNvContentPartPr/>
                <p14:nvPr/>
              </p14:nvContentPartPr>
              <p14:xfrm>
                <a:off x="2593403" y="3057016"/>
                <a:ext cx="160920" cy="262440"/>
              </p14:xfrm>
            </p:contentPart>
          </mc:Choice>
          <mc:Fallback xmlns="">
            <p:pic>
              <p:nvPicPr>
                <p:cNvPr id="228" name="Ink 227">
                  <a:extLst>
                    <a:ext uri="{FF2B5EF4-FFF2-40B4-BE49-F238E27FC236}">
                      <a16:creationId xmlns:a16="http://schemas.microsoft.com/office/drawing/2014/main" id="{46E557DB-6573-E2E8-95CF-F0254E403190}"/>
                    </a:ext>
                  </a:extLst>
                </p:cNvPr>
                <p:cNvPicPr/>
                <p:nvPr/>
              </p:nvPicPr>
              <p:blipFill>
                <a:blip r:embed="rId128"/>
                <a:stretch>
                  <a:fillRect/>
                </a:stretch>
              </p:blipFill>
              <p:spPr>
                <a:xfrm>
                  <a:off x="2575763" y="3039016"/>
                  <a:ext cx="19656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29" name="Ink 228">
                  <a:extLst>
                    <a:ext uri="{FF2B5EF4-FFF2-40B4-BE49-F238E27FC236}">
                      <a16:creationId xmlns:a16="http://schemas.microsoft.com/office/drawing/2014/main" id="{43F5D70F-A8FA-C5DE-23F1-BB1CA9D94308}"/>
                    </a:ext>
                  </a:extLst>
                </p14:cNvPr>
                <p14:cNvContentPartPr/>
                <p14:nvPr/>
              </p14:nvContentPartPr>
              <p14:xfrm>
                <a:off x="2779523" y="3073216"/>
                <a:ext cx="171360" cy="201960"/>
              </p14:xfrm>
            </p:contentPart>
          </mc:Choice>
          <mc:Fallback xmlns="">
            <p:pic>
              <p:nvPicPr>
                <p:cNvPr id="229" name="Ink 228">
                  <a:extLst>
                    <a:ext uri="{FF2B5EF4-FFF2-40B4-BE49-F238E27FC236}">
                      <a16:creationId xmlns:a16="http://schemas.microsoft.com/office/drawing/2014/main" id="{43F5D70F-A8FA-C5DE-23F1-BB1CA9D94308}"/>
                    </a:ext>
                  </a:extLst>
                </p:cNvPr>
                <p:cNvPicPr/>
                <p:nvPr/>
              </p:nvPicPr>
              <p:blipFill>
                <a:blip r:embed="rId130"/>
                <a:stretch>
                  <a:fillRect/>
                </a:stretch>
              </p:blipFill>
              <p:spPr>
                <a:xfrm>
                  <a:off x="2761523" y="3055576"/>
                  <a:ext cx="207000" cy="237600"/>
                </a:xfrm>
                <a:prstGeom prst="rect">
                  <a:avLst/>
                </a:prstGeom>
              </p:spPr>
            </p:pic>
          </mc:Fallback>
        </mc:AlternateContent>
      </p:grpSp>
      <p:grpSp>
        <p:nvGrpSpPr>
          <p:cNvPr id="230" name="Group 229">
            <a:extLst>
              <a:ext uri="{FF2B5EF4-FFF2-40B4-BE49-F238E27FC236}">
                <a16:creationId xmlns:a16="http://schemas.microsoft.com/office/drawing/2014/main" id="{9FC93F67-9E4D-6FBA-B61D-13967BB9B00D}"/>
              </a:ext>
            </a:extLst>
          </p:cNvPr>
          <p:cNvGrpSpPr/>
          <p:nvPr/>
        </p:nvGrpSpPr>
        <p:grpSpPr>
          <a:xfrm>
            <a:off x="919763" y="2339176"/>
            <a:ext cx="2116800" cy="1439280"/>
            <a:chOff x="919763" y="2339176"/>
            <a:chExt cx="2116800" cy="1439280"/>
          </a:xfrm>
        </p:grpSpPr>
        <mc:AlternateContent xmlns:mc="http://schemas.openxmlformats.org/markup-compatibility/2006" xmlns:p14="http://schemas.microsoft.com/office/powerpoint/2010/main">
          <mc:Choice Requires="p14">
            <p:contentPart p14:bwMode="auto" r:id="rId131">
              <p14:nvContentPartPr>
                <p14:cNvPr id="231" name="Ink 230">
                  <a:extLst>
                    <a:ext uri="{FF2B5EF4-FFF2-40B4-BE49-F238E27FC236}">
                      <a16:creationId xmlns:a16="http://schemas.microsoft.com/office/drawing/2014/main" id="{BC7A974F-72E9-29D8-DE77-71CFC6D97290}"/>
                    </a:ext>
                  </a:extLst>
                </p14:cNvPr>
                <p14:cNvContentPartPr/>
                <p14:nvPr/>
              </p14:nvContentPartPr>
              <p14:xfrm>
                <a:off x="1384523" y="2785936"/>
                <a:ext cx="1560600" cy="992520"/>
              </p14:xfrm>
            </p:contentPart>
          </mc:Choice>
          <mc:Fallback xmlns="">
            <p:pic>
              <p:nvPicPr>
                <p:cNvPr id="231" name="Ink 230">
                  <a:extLst>
                    <a:ext uri="{FF2B5EF4-FFF2-40B4-BE49-F238E27FC236}">
                      <a16:creationId xmlns:a16="http://schemas.microsoft.com/office/drawing/2014/main" id="{BC7A974F-72E9-29D8-DE77-71CFC6D97290}"/>
                    </a:ext>
                  </a:extLst>
                </p:cNvPr>
                <p:cNvPicPr/>
                <p:nvPr/>
              </p:nvPicPr>
              <p:blipFill>
                <a:blip r:embed="rId132"/>
                <a:stretch>
                  <a:fillRect/>
                </a:stretch>
              </p:blipFill>
              <p:spPr>
                <a:xfrm>
                  <a:off x="1366523" y="2768296"/>
                  <a:ext cx="1596240" cy="102816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32" name="Ink 231">
                  <a:extLst>
                    <a:ext uri="{FF2B5EF4-FFF2-40B4-BE49-F238E27FC236}">
                      <a16:creationId xmlns:a16="http://schemas.microsoft.com/office/drawing/2014/main" id="{BCB814F8-88F4-DD25-11FA-F56513119E98}"/>
                    </a:ext>
                  </a:extLst>
                </p14:cNvPr>
                <p14:cNvContentPartPr/>
                <p14:nvPr/>
              </p14:nvContentPartPr>
              <p14:xfrm>
                <a:off x="2937563" y="2669656"/>
                <a:ext cx="54720" cy="1042560"/>
              </p14:xfrm>
            </p:contentPart>
          </mc:Choice>
          <mc:Fallback xmlns="">
            <p:pic>
              <p:nvPicPr>
                <p:cNvPr id="232" name="Ink 231">
                  <a:extLst>
                    <a:ext uri="{FF2B5EF4-FFF2-40B4-BE49-F238E27FC236}">
                      <a16:creationId xmlns:a16="http://schemas.microsoft.com/office/drawing/2014/main" id="{BCB814F8-88F4-DD25-11FA-F56513119E98}"/>
                    </a:ext>
                  </a:extLst>
                </p:cNvPr>
                <p:cNvPicPr/>
                <p:nvPr/>
              </p:nvPicPr>
              <p:blipFill>
                <a:blip r:embed="rId134"/>
                <a:stretch>
                  <a:fillRect/>
                </a:stretch>
              </p:blipFill>
              <p:spPr>
                <a:xfrm>
                  <a:off x="2919563" y="2651656"/>
                  <a:ext cx="90360" cy="10782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233" name="Ink 232">
                  <a:extLst>
                    <a:ext uri="{FF2B5EF4-FFF2-40B4-BE49-F238E27FC236}">
                      <a16:creationId xmlns:a16="http://schemas.microsoft.com/office/drawing/2014/main" id="{3D52D652-9E4F-9396-7D7E-E55A34E92D7C}"/>
                    </a:ext>
                  </a:extLst>
                </p14:cNvPr>
                <p14:cNvContentPartPr/>
                <p14:nvPr/>
              </p14:nvContentPartPr>
              <p14:xfrm>
                <a:off x="1406123" y="2590096"/>
                <a:ext cx="1630440" cy="225360"/>
              </p14:xfrm>
            </p:contentPart>
          </mc:Choice>
          <mc:Fallback xmlns="">
            <p:pic>
              <p:nvPicPr>
                <p:cNvPr id="233" name="Ink 232">
                  <a:extLst>
                    <a:ext uri="{FF2B5EF4-FFF2-40B4-BE49-F238E27FC236}">
                      <a16:creationId xmlns:a16="http://schemas.microsoft.com/office/drawing/2014/main" id="{3D52D652-9E4F-9396-7D7E-E55A34E92D7C}"/>
                    </a:ext>
                  </a:extLst>
                </p:cNvPr>
                <p:cNvPicPr/>
                <p:nvPr/>
              </p:nvPicPr>
              <p:blipFill>
                <a:blip r:embed="rId136"/>
                <a:stretch>
                  <a:fillRect/>
                </a:stretch>
              </p:blipFill>
              <p:spPr>
                <a:xfrm>
                  <a:off x="1388123" y="2572096"/>
                  <a:ext cx="16660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34" name="Ink 233">
                  <a:extLst>
                    <a:ext uri="{FF2B5EF4-FFF2-40B4-BE49-F238E27FC236}">
                      <a16:creationId xmlns:a16="http://schemas.microsoft.com/office/drawing/2014/main" id="{C85D637B-C234-C5FC-94E0-F2CA43AD550D}"/>
                    </a:ext>
                  </a:extLst>
                </p14:cNvPr>
                <p14:cNvContentPartPr/>
                <p14:nvPr/>
              </p14:nvContentPartPr>
              <p14:xfrm>
                <a:off x="2120003" y="2637256"/>
                <a:ext cx="70560" cy="1099800"/>
              </p14:xfrm>
            </p:contentPart>
          </mc:Choice>
          <mc:Fallback xmlns="">
            <p:pic>
              <p:nvPicPr>
                <p:cNvPr id="234" name="Ink 233">
                  <a:extLst>
                    <a:ext uri="{FF2B5EF4-FFF2-40B4-BE49-F238E27FC236}">
                      <a16:creationId xmlns:a16="http://schemas.microsoft.com/office/drawing/2014/main" id="{C85D637B-C234-C5FC-94E0-F2CA43AD550D}"/>
                    </a:ext>
                  </a:extLst>
                </p:cNvPr>
                <p:cNvPicPr/>
                <p:nvPr/>
              </p:nvPicPr>
              <p:blipFill>
                <a:blip r:embed="rId138"/>
                <a:stretch>
                  <a:fillRect/>
                </a:stretch>
              </p:blipFill>
              <p:spPr>
                <a:xfrm>
                  <a:off x="2102363" y="2619616"/>
                  <a:ext cx="106200" cy="11354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35" name="Ink 234">
                  <a:extLst>
                    <a:ext uri="{FF2B5EF4-FFF2-40B4-BE49-F238E27FC236}">
                      <a16:creationId xmlns:a16="http://schemas.microsoft.com/office/drawing/2014/main" id="{422AE18D-938F-5B42-AC6E-3395E9F2F832}"/>
                    </a:ext>
                  </a:extLst>
                </p14:cNvPr>
                <p14:cNvContentPartPr/>
                <p14:nvPr/>
              </p14:nvContentPartPr>
              <p14:xfrm>
                <a:off x="1441043" y="3082936"/>
                <a:ext cx="1585080" cy="27360"/>
              </p14:xfrm>
            </p:contentPart>
          </mc:Choice>
          <mc:Fallback xmlns="">
            <p:pic>
              <p:nvPicPr>
                <p:cNvPr id="235" name="Ink 234">
                  <a:extLst>
                    <a:ext uri="{FF2B5EF4-FFF2-40B4-BE49-F238E27FC236}">
                      <a16:creationId xmlns:a16="http://schemas.microsoft.com/office/drawing/2014/main" id="{422AE18D-938F-5B42-AC6E-3395E9F2F832}"/>
                    </a:ext>
                  </a:extLst>
                </p:cNvPr>
                <p:cNvPicPr/>
                <p:nvPr/>
              </p:nvPicPr>
              <p:blipFill>
                <a:blip r:embed="rId140"/>
                <a:stretch>
                  <a:fillRect/>
                </a:stretch>
              </p:blipFill>
              <p:spPr>
                <a:xfrm>
                  <a:off x="1423043" y="3064936"/>
                  <a:ext cx="1620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36" name="Ink 235">
                  <a:extLst>
                    <a:ext uri="{FF2B5EF4-FFF2-40B4-BE49-F238E27FC236}">
                      <a16:creationId xmlns:a16="http://schemas.microsoft.com/office/drawing/2014/main" id="{89237796-6431-77C4-34C4-475C884E47B5}"/>
                    </a:ext>
                  </a:extLst>
                </p14:cNvPr>
                <p14:cNvContentPartPr/>
                <p14:nvPr/>
              </p14:nvContentPartPr>
              <p14:xfrm>
                <a:off x="919763" y="2752816"/>
                <a:ext cx="154080" cy="220320"/>
              </p14:xfrm>
            </p:contentPart>
          </mc:Choice>
          <mc:Fallback xmlns="">
            <p:pic>
              <p:nvPicPr>
                <p:cNvPr id="236" name="Ink 235">
                  <a:extLst>
                    <a:ext uri="{FF2B5EF4-FFF2-40B4-BE49-F238E27FC236}">
                      <a16:creationId xmlns:a16="http://schemas.microsoft.com/office/drawing/2014/main" id="{89237796-6431-77C4-34C4-475C884E47B5}"/>
                    </a:ext>
                  </a:extLst>
                </p:cNvPr>
                <p:cNvPicPr/>
                <p:nvPr/>
              </p:nvPicPr>
              <p:blipFill>
                <a:blip r:embed="rId142"/>
                <a:stretch>
                  <a:fillRect/>
                </a:stretch>
              </p:blipFill>
              <p:spPr>
                <a:xfrm>
                  <a:off x="901763" y="2735176"/>
                  <a:ext cx="18972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37" name="Ink 236">
                  <a:extLst>
                    <a:ext uri="{FF2B5EF4-FFF2-40B4-BE49-F238E27FC236}">
                      <a16:creationId xmlns:a16="http://schemas.microsoft.com/office/drawing/2014/main" id="{3BFA1B72-3C74-ADCD-ABD6-0D44097E2675}"/>
                    </a:ext>
                  </a:extLst>
                </p14:cNvPr>
                <p14:cNvContentPartPr/>
                <p14:nvPr/>
              </p14:nvContentPartPr>
              <p14:xfrm>
                <a:off x="1100123" y="2779816"/>
                <a:ext cx="130320" cy="162360"/>
              </p14:xfrm>
            </p:contentPart>
          </mc:Choice>
          <mc:Fallback xmlns="">
            <p:pic>
              <p:nvPicPr>
                <p:cNvPr id="237" name="Ink 236">
                  <a:extLst>
                    <a:ext uri="{FF2B5EF4-FFF2-40B4-BE49-F238E27FC236}">
                      <a16:creationId xmlns:a16="http://schemas.microsoft.com/office/drawing/2014/main" id="{3BFA1B72-3C74-ADCD-ABD6-0D44097E2675}"/>
                    </a:ext>
                  </a:extLst>
                </p:cNvPr>
                <p:cNvPicPr/>
                <p:nvPr/>
              </p:nvPicPr>
              <p:blipFill>
                <a:blip r:embed="rId144"/>
                <a:stretch>
                  <a:fillRect/>
                </a:stretch>
              </p:blipFill>
              <p:spPr>
                <a:xfrm>
                  <a:off x="1082123" y="2761816"/>
                  <a:ext cx="16596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38" name="Ink 237">
                  <a:extLst>
                    <a:ext uri="{FF2B5EF4-FFF2-40B4-BE49-F238E27FC236}">
                      <a16:creationId xmlns:a16="http://schemas.microsoft.com/office/drawing/2014/main" id="{C9ED3BCF-D0C8-53A1-349A-B15D07179C30}"/>
                    </a:ext>
                  </a:extLst>
                </p14:cNvPr>
                <p14:cNvContentPartPr/>
                <p14:nvPr/>
              </p14:nvContentPartPr>
              <p14:xfrm>
                <a:off x="1635443" y="2339176"/>
                <a:ext cx="142920" cy="209520"/>
              </p14:xfrm>
            </p:contentPart>
          </mc:Choice>
          <mc:Fallback xmlns="">
            <p:pic>
              <p:nvPicPr>
                <p:cNvPr id="238" name="Ink 237">
                  <a:extLst>
                    <a:ext uri="{FF2B5EF4-FFF2-40B4-BE49-F238E27FC236}">
                      <a16:creationId xmlns:a16="http://schemas.microsoft.com/office/drawing/2014/main" id="{C9ED3BCF-D0C8-53A1-349A-B15D07179C30}"/>
                    </a:ext>
                  </a:extLst>
                </p:cNvPr>
                <p:cNvPicPr/>
                <p:nvPr/>
              </p:nvPicPr>
              <p:blipFill>
                <a:blip r:embed="rId146"/>
                <a:stretch>
                  <a:fillRect/>
                </a:stretch>
              </p:blipFill>
              <p:spPr>
                <a:xfrm>
                  <a:off x="1617803" y="2321536"/>
                  <a:ext cx="1785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39" name="Ink 238">
                  <a:extLst>
                    <a:ext uri="{FF2B5EF4-FFF2-40B4-BE49-F238E27FC236}">
                      <a16:creationId xmlns:a16="http://schemas.microsoft.com/office/drawing/2014/main" id="{DCCE92F5-2C74-E4C5-83DE-A5795C555A10}"/>
                    </a:ext>
                  </a:extLst>
                </p14:cNvPr>
                <p14:cNvContentPartPr/>
                <p14:nvPr/>
              </p14:nvContentPartPr>
              <p14:xfrm>
                <a:off x="1792403" y="2344216"/>
                <a:ext cx="147960" cy="155160"/>
              </p14:xfrm>
            </p:contentPart>
          </mc:Choice>
          <mc:Fallback xmlns="">
            <p:pic>
              <p:nvPicPr>
                <p:cNvPr id="239" name="Ink 238">
                  <a:extLst>
                    <a:ext uri="{FF2B5EF4-FFF2-40B4-BE49-F238E27FC236}">
                      <a16:creationId xmlns:a16="http://schemas.microsoft.com/office/drawing/2014/main" id="{DCCE92F5-2C74-E4C5-83DE-A5795C555A10}"/>
                    </a:ext>
                  </a:extLst>
                </p:cNvPr>
                <p:cNvPicPr/>
                <p:nvPr/>
              </p:nvPicPr>
              <p:blipFill>
                <a:blip r:embed="rId148"/>
                <a:stretch>
                  <a:fillRect/>
                </a:stretch>
              </p:blipFill>
              <p:spPr>
                <a:xfrm>
                  <a:off x="1774763" y="2326576"/>
                  <a:ext cx="18360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41" name="Ink 240">
                  <a:extLst>
                    <a:ext uri="{FF2B5EF4-FFF2-40B4-BE49-F238E27FC236}">
                      <a16:creationId xmlns:a16="http://schemas.microsoft.com/office/drawing/2014/main" id="{DC55B4C7-5CC0-10D9-88B8-F41FEA0DFD1E}"/>
                    </a:ext>
                  </a:extLst>
                </p14:cNvPr>
                <p14:cNvContentPartPr/>
                <p14:nvPr/>
              </p14:nvContentPartPr>
              <p14:xfrm>
                <a:off x="1603763" y="2843896"/>
                <a:ext cx="109440" cy="181080"/>
              </p14:xfrm>
            </p:contentPart>
          </mc:Choice>
          <mc:Fallback xmlns="">
            <p:pic>
              <p:nvPicPr>
                <p:cNvPr id="241" name="Ink 240">
                  <a:extLst>
                    <a:ext uri="{FF2B5EF4-FFF2-40B4-BE49-F238E27FC236}">
                      <a16:creationId xmlns:a16="http://schemas.microsoft.com/office/drawing/2014/main" id="{DC55B4C7-5CC0-10D9-88B8-F41FEA0DFD1E}"/>
                    </a:ext>
                  </a:extLst>
                </p:cNvPr>
                <p:cNvPicPr/>
                <p:nvPr/>
              </p:nvPicPr>
              <p:blipFill>
                <a:blip r:embed="rId150"/>
                <a:stretch>
                  <a:fillRect/>
                </a:stretch>
              </p:blipFill>
              <p:spPr>
                <a:xfrm>
                  <a:off x="1585763" y="2826256"/>
                  <a:ext cx="14508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42" name="Ink 241">
                  <a:extLst>
                    <a:ext uri="{FF2B5EF4-FFF2-40B4-BE49-F238E27FC236}">
                      <a16:creationId xmlns:a16="http://schemas.microsoft.com/office/drawing/2014/main" id="{A1344455-72F3-0D7F-4380-403FED4E3A5B}"/>
                    </a:ext>
                  </a:extLst>
                </p14:cNvPr>
                <p14:cNvContentPartPr/>
                <p14:nvPr/>
              </p14:nvContentPartPr>
              <p14:xfrm>
                <a:off x="1707083" y="2869456"/>
                <a:ext cx="117720" cy="129240"/>
              </p14:xfrm>
            </p:contentPart>
          </mc:Choice>
          <mc:Fallback xmlns="">
            <p:pic>
              <p:nvPicPr>
                <p:cNvPr id="242" name="Ink 241">
                  <a:extLst>
                    <a:ext uri="{FF2B5EF4-FFF2-40B4-BE49-F238E27FC236}">
                      <a16:creationId xmlns:a16="http://schemas.microsoft.com/office/drawing/2014/main" id="{A1344455-72F3-0D7F-4380-403FED4E3A5B}"/>
                    </a:ext>
                  </a:extLst>
                </p:cNvPr>
                <p:cNvPicPr/>
                <p:nvPr/>
              </p:nvPicPr>
              <p:blipFill>
                <a:blip r:embed="rId152"/>
                <a:stretch>
                  <a:fillRect/>
                </a:stretch>
              </p:blipFill>
              <p:spPr>
                <a:xfrm>
                  <a:off x="1689443" y="2851816"/>
                  <a:ext cx="153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43" name="Ink 242">
                  <a:extLst>
                    <a:ext uri="{FF2B5EF4-FFF2-40B4-BE49-F238E27FC236}">
                      <a16:creationId xmlns:a16="http://schemas.microsoft.com/office/drawing/2014/main" id="{549AD9C9-6B9B-8AE9-DB7D-17DB618B8A85}"/>
                    </a:ext>
                  </a:extLst>
                </p14:cNvPr>
                <p14:cNvContentPartPr/>
                <p14:nvPr/>
              </p14:nvContentPartPr>
              <p14:xfrm>
                <a:off x="1859003" y="2740936"/>
                <a:ext cx="140760" cy="110880"/>
              </p14:xfrm>
            </p:contentPart>
          </mc:Choice>
          <mc:Fallback xmlns="">
            <p:pic>
              <p:nvPicPr>
                <p:cNvPr id="243" name="Ink 242">
                  <a:extLst>
                    <a:ext uri="{FF2B5EF4-FFF2-40B4-BE49-F238E27FC236}">
                      <a16:creationId xmlns:a16="http://schemas.microsoft.com/office/drawing/2014/main" id="{549AD9C9-6B9B-8AE9-DB7D-17DB618B8A85}"/>
                    </a:ext>
                  </a:extLst>
                </p:cNvPr>
                <p:cNvPicPr/>
                <p:nvPr/>
              </p:nvPicPr>
              <p:blipFill>
                <a:blip r:embed="rId154"/>
                <a:stretch>
                  <a:fillRect/>
                </a:stretch>
              </p:blipFill>
              <p:spPr>
                <a:xfrm>
                  <a:off x="1841363" y="2722936"/>
                  <a:ext cx="176400" cy="146520"/>
                </a:xfrm>
                <a:prstGeom prst="rect">
                  <a:avLst/>
                </a:prstGeom>
              </p:spPr>
            </p:pic>
          </mc:Fallback>
        </mc:AlternateContent>
      </p:grpSp>
      <p:grpSp>
        <p:nvGrpSpPr>
          <p:cNvPr id="244" name="Group 243">
            <a:extLst>
              <a:ext uri="{FF2B5EF4-FFF2-40B4-BE49-F238E27FC236}">
                <a16:creationId xmlns:a16="http://schemas.microsoft.com/office/drawing/2014/main" id="{705AA376-B151-5BCE-B0D8-C059E88FD431}"/>
              </a:ext>
            </a:extLst>
          </p:cNvPr>
          <p:cNvGrpSpPr/>
          <p:nvPr/>
        </p:nvGrpSpPr>
        <p:grpSpPr>
          <a:xfrm>
            <a:off x="942083" y="3297496"/>
            <a:ext cx="180720" cy="298800"/>
            <a:chOff x="942083" y="3297496"/>
            <a:chExt cx="180720" cy="298800"/>
          </a:xfrm>
        </p:grpSpPr>
        <mc:AlternateContent xmlns:mc="http://schemas.openxmlformats.org/markup-compatibility/2006" xmlns:p14="http://schemas.microsoft.com/office/powerpoint/2010/main">
          <mc:Choice Requires="p14">
            <p:contentPart p14:bwMode="auto" r:id="rId155">
              <p14:nvContentPartPr>
                <p14:cNvPr id="245" name="Ink 244">
                  <a:extLst>
                    <a:ext uri="{FF2B5EF4-FFF2-40B4-BE49-F238E27FC236}">
                      <a16:creationId xmlns:a16="http://schemas.microsoft.com/office/drawing/2014/main" id="{3AA9C321-5D52-4CAB-1441-5871F60016DA}"/>
                    </a:ext>
                  </a:extLst>
                </p14:cNvPr>
                <p14:cNvContentPartPr/>
                <p14:nvPr/>
              </p14:nvContentPartPr>
              <p14:xfrm>
                <a:off x="942083" y="3297496"/>
                <a:ext cx="180720" cy="166680"/>
              </p14:xfrm>
            </p:contentPart>
          </mc:Choice>
          <mc:Fallback xmlns="">
            <p:pic>
              <p:nvPicPr>
                <p:cNvPr id="245" name="Ink 244">
                  <a:extLst>
                    <a:ext uri="{FF2B5EF4-FFF2-40B4-BE49-F238E27FC236}">
                      <a16:creationId xmlns:a16="http://schemas.microsoft.com/office/drawing/2014/main" id="{3AA9C321-5D52-4CAB-1441-5871F60016DA}"/>
                    </a:ext>
                  </a:extLst>
                </p:cNvPr>
                <p:cNvPicPr/>
                <p:nvPr/>
              </p:nvPicPr>
              <p:blipFill>
                <a:blip r:embed="rId156"/>
                <a:stretch>
                  <a:fillRect/>
                </a:stretch>
              </p:blipFill>
              <p:spPr>
                <a:xfrm>
                  <a:off x="924083" y="3279496"/>
                  <a:ext cx="21636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46" name="Ink 245">
                  <a:extLst>
                    <a:ext uri="{FF2B5EF4-FFF2-40B4-BE49-F238E27FC236}">
                      <a16:creationId xmlns:a16="http://schemas.microsoft.com/office/drawing/2014/main" id="{DA1F90F0-60A8-D632-CBAD-A11D2D9E9721}"/>
                    </a:ext>
                  </a:extLst>
                </p14:cNvPr>
                <p14:cNvContentPartPr/>
                <p14:nvPr/>
              </p14:nvContentPartPr>
              <p14:xfrm>
                <a:off x="1063043" y="3332056"/>
                <a:ext cx="27000" cy="264240"/>
              </p14:xfrm>
            </p:contentPart>
          </mc:Choice>
          <mc:Fallback xmlns="">
            <p:pic>
              <p:nvPicPr>
                <p:cNvPr id="246" name="Ink 245">
                  <a:extLst>
                    <a:ext uri="{FF2B5EF4-FFF2-40B4-BE49-F238E27FC236}">
                      <a16:creationId xmlns:a16="http://schemas.microsoft.com/office/drawing/2014/main" id="{DA1F90F0-60A8-D632-CBAD-A11D2D9E9721}"/>
                    </a:ext>
                  </a:extLst>
                </p:cNvPr>
                <p:cNvPicPr/>
                <p:nvPr/>
              </p:nvPicPr>
              <p:blipFill>
                <a:blip r:embed="rId158"/>
                <a:stretch>
                  <a:fillRect/>
                </a:stretch>
              </p:blipFill>
              <p:spPr>
                <a:xfrm>
                  <a:off x="1045043" y="3314416"/>
                  <a:ext cx="62640" cy="299880"/>
                </a:xfrm>
                <a:prstGeom prst="rect">
                  <a:avLst/>
                </a:prstGeom>
              </p:spPr>
            </p:pic>
          </mc:Fallback>
        </mc:AlternateContent>
      </p:grpSp>
      <p:grpSp>
        <p:nvGrpSpPr>
          <p:cNvPr id="247" name="Group 246">
            <a:extLst>
              <a:ext uri="{FF2B5EF4-FFF2-40B4-BE49-F238E27FC236}">
                <a16:creationId xmlns:a16="http://schemas.microsoft.com/office/drawing/2014/main" id="{C798DDB6-69CD-AE35-D432-A9AF1B900454}"/>
              </a:ext>
            </a:extLst>
          </p:cNvPr>
          <p:cNvGrpSpPr/>
          <p:nvPr/>
        </p:nvGrpSpPr>
        <p:grpSpPr>
          <a:xfrm>
            <a:off x="2317283" y="2304616"/>
            <a:ext cx="525600" cy="184680"/>
            <a:chOff x="2317283" y="2304616"/>
            <a:chExt cx="525600" cy="184680"/>
          </a:xfrm>
        </p:grpSpPr>
        <mc:AlternateContent xmlns:mc="http://schemas.openxmlformats.org/markup-compatibility/2006" xmlns:p14="http://schemas.microsoft.com/office/powerpoint/2010/main">
          <mc:Choice Requires="p14">
            <p:contentPart p14:bwMode="auto" r:id="rId159">
              <p14:nvContentPartPr>
                <p14:cNvPr id="248" name="Ink 247">
                  <a:extLst>
                    <a:ext uri="{FF2B5EF4-FFF2-40B4-BE49-F238E27FC236}">
                      <a16:creationId xmlns:a16="http://schemas.microsoft.com/office/drawing/2014/main" id="{E0CDA461-95F0-E326-44DD-A980190BA996}"/>
                    </a:ext>
                  </a:extLst>
                </p14:cNvPr>
                <p14:cNvContentPartPr/>
                <p14:nvPr/>
              </p14:nvContentPartPr>
              <p14:xfrm>
                <a:off x="2317283" y="2365456"/>
                <a:ext cx="147600" cy="20160"/>
              </p14:xfrm>
            </p:contentPart>
          </mc:Choice>
          <mc:Fallback xmlns="">
            <p:pic>
              <p:nvPicPr>
                <p:cNvPr id="248" name="Ink 247">
                  <a:extLst>
                    <a:ext uri="{FF2B5EF4-FFF2-40B4-BE49-F238E27FC236}">
                      <a16:creationId xmlns:a16="http://schemas.microsoft.com/office/drawing/2014/main" id="{E0CDA461-95F0-E326-44DD-A980190BA996}"/>
                    </a:ext>
                  </a:extLst>
                </p:cNvPr>
                <p:cNvPicPr/>
                <p:nvPr/>
              </p:nvPicPr>
              <p:blipFill>
                <a:blip r:embed="rId160"/>
                <a:stretch>
                  <a:fillRect/>
                </a:stretch>
              </p:blipFill>
              <p:spPr>
                <a:xfrm>
                  <a:off x="2299283" y="2347456"/>
                  <a:ext cx="1832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49" name="Ink 248">
                  <a:extLst>
                    <a:ext uri="{FF2B5EF4-FFF2-40B4-BE49-F238E27FC236}">
                      <a16:creationId xmlns:a16="http://schemas.microsoft.com/office/drawing/2014/main" id="{0E5F1930-107C-F634-5190-C1C4DF62DE5E}"/>
                    </a:ext>
                  </a:extLst>
                </p14:cNvPr>
                <p14:cNvContentPartPr/>
                <p14:nvPr/>
              </p14:nvContentPartPr>
              <p14:xfrm>
                <a:off x="2576123" y="2304616"/>
                <a:ext cx="14400" cy="182520"/>
              </p14:xfrm>
            </p:contentPart>
          </mc:Choice>
          <mc:Fallback xmlns="">
            <p:pic>
              <p:nvPicPr>
                <p:cNvPr id="249" name="Ink 248">
                  <a:extLst>
                    <a:ext uri="{FF2B5EF4-FFF2-40B4-BE49-F238E27FC236}">
                      <a16:creationId xmlns:a16="http://schemas.microsoft.com/office/drawing/2014/main" id="{0E5F1930-107C-F634-5190-C1C4DF62DE5E}"/>
                    </a:ext>
                  </a:extLst>
                </p:cNvPr>
                <p:cNvPicPr/>
                <p:nvPr/>
              </p:nvPicPr>
              <p:blipFill>
                <a:blip r:embed="rId162"/>
                <a:stretch>
                  <a:fillRect/>
                </a:stretch>
              </p:blipFill>
              <p:spPr>
                <a:xfrm>
                  <a:off x="2558123" y="2286976"/>
                  <a:ext cx="500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50" name="Ink 249">
                  <a:extLst>
                    <a:ext uri="{FF2B5EF4-FFF2-40B4-BE49-F238E27FC236}">
                      <a16:creationId xmlns:a16="http://schemas.microsoft.com/office/drawing/2014/main" id="{EF3932C4-D089-F892-54E8-125FBAC08FB1}"/>
                    </a:ext>
                  </a:extLst>
                </p14:cNvPr>
                <p14:cNvContentPartPr/>
                <p14:nvPr/>
              </p14:nvContentPartPr>
              <p14:xfrm>
                <a:off x="2703203" y="2323696"/>
                <a:ext cx="139680" cy="165600"/>
              </p14:xfrm>
            </p:contentPart>
          </mc:Choice>
          <mc:Fallback xmlns="">
            <p:pic>
              <p:nvPicPr>
                <p:cNvPr id="250" name="Ink 249">
                  <a:extLst>
                    <a:ext uri="{FF2B5EF4-FFF2-40B4-BE49-F238E27FC236}">
                      <a16:creationId xmlns:a16="http://schemas.microsoft.com/office/drawing/2014/main" id="{EF3932C4-D089-F892-54E8-125FBAC08FB1}"/>
                    </a:ext>
                  </a:extLst>
                </p:cNvPr>
                <p:cNvPicPr/>
                <p:nvPr/>
              </p:nvPicPr>
              <p:blipFill>
                <a:blip r:embed="rId164"/>
                <a:stretch>
                  <a:fillRect/>
                </a:stretch>
              </p:blipFill>
              <p:spPr>
                <a:xfrm>
                  <a:off x="2685563" y="2305696"/>
                  <a:ext cx="175320" cy="201240"/>
                </a:xfrm>
                <a:prstGeom prst="rect">
                  <a:avLst/>
                </a:prstGeom>
              </p:spPr>
            </p:pic>
          </mc:Fallback>
        </mc:AlternateContent>
      </p:grpSp>
      <p:grpSp>
        <p:nvGrpSpPr>
          <p:cNvPr id="251" name="Group 250">
            <a:extLst>
              <a:ext uri="{FF2B5EF4-FFF2-40B4-BE49-F238E27FC236}">
                <a16:creationId xmlns:a16="http://schemas.microsoft.com/office/drawing/2014/main" id="{FA1FF4BD-22F9-FA35-E680-ADA109565043}"/>
              </a:ext>
            </a:extLst>
          </p:cNvPr>
          <p:cNvGrpSpPr/>
          <p:nvPr/>
        </p:nvGrpSpPr>
        <p:grpSpPr>
          <a:xfrm>
            <a:off x="278243" y="4077616"/>
            <a:ext cx="4268160" cy="1101960"/>
            <a:chOff x="278243" y="4077616"/>
            <a:chExt cx="4268160" cy="1101960"/>
          </a:xfrm>
        </p:grpSpPr>
        <mc:AlternateContent xmlns:mc="http://schemas.openxmlformats.org/markup-compatibility/2006" xmlns:p14="http://schemas.microsoft.com/office/powerpoint/2010/main">
          <mc:Choice Requires="p14">
            <p:contentPart p14:bwMode="auto" r:id="rId165">
              <p14:nvContentPartPr>
                <p14:cNvPr id="252" name="Ink 251">
                  <a:extLst>
                    <a:ext uri="{FF2B5EF4-FFF2-40B4-BE49-F238E27FC236}">
                      <a16:creationId xmlns:a16="http://schemas.microsoft.com/office/drawing/2014/main" id="{EB96C29A-8D49-A3C4-5844-A89EDA5E98E6}"/>
                    </a:ext>
                  </a:extLst>
                </p14:cNvPr>
                <p14:cNvContentPartPr/>
                <p14:nvPr/>
              </p14:nvContentPartPr>
              <p14:xfrm>
                <a:off x="1274003" y="4601776"/>
                <a:ext cx="185040" cy="15480"/>
              </p14:xfrm>
            </p:contentPart>
          </mc:Choice>
          <mc:Fallback xmlns="">
            <p:pic>
              <p:nvPicPr>
                <p:cNvPr id="252" name="Ink 251">
                  <a:extLst>
                    <a:ext uri="{FF2B5EF4-FFF2-40B4-BE49-F238E27FC236}">
                      <a16:creationId xmlns:a16="http://schemas.microsoft.com/office/drawing/2014/main" id="{EB96C29A-8D49-A3C4-5844-A89EDA5E98E6}"/>
                    </a:ext>
                  </a:extLst>
                </p:cNvPr>
                <p:cNvPicPr/>
                <p:nvPr/>
              </p:nvPicPr>
              <p:blipFill>
                <a:blip r:embed="rId166"/>
                <a:stretch>
                  <a:fillRect/>
                </a:stretch>
              </p:blipFill>
              <p:spPr>
                <a:xfrm>
                  <a:off x="1256363" y="4584136"/>
                  <a:ext cx="22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53" name="Ink 252">
                  <a:extLst>
                    <a:ext uri="{FF2B5EF4-FFF2-40B4-BE49-F238E27FC236}">
                      <a16:creationId xmlns:a16="http://schemas.microsoft.com/office/drawing/2014/main" id="{4F8E0DE4-60F8-8BB0-F63F-9327E2FB0DE6}"/>
                    </a:ext>
                  </a:extLst>
                </p14:cNvPr>
                <p14:cNvContentPartPr/>
                <p14:nvPr/>
              </p14:nvContentPartPr>
              <p14:xfrm>
                <a:off x="1398563" y="4525096"/>
                <a:ext cx="20520" cy="195120"/>
              </p14:xfrm>
            </p:contentPart>
          </mc:Choice>
          <mc:Fallback xmlns="">
            <p:pic>
              <p:nvPicPr>
                <p:cNvPr id="253" name="Ink 252">
                  <a:extLst>
                    <a:ext uri="{FF2B5EF4-FFF2-40B4-BE49-F238E27FC236}">
                      <a16:creationId xmlns:a16="http://schemas.microsoft.com/office/drawing/2014/main" id="{4F8E0DE4-60F8-8BB0-F63F-9327E2FB0DE6}"/>
                    </a:ext>
                  </a:extLst>
                </p:cNvPr>
                <p:cNvPicPr/>
                <p:nvPr/>
              </p:nvPicPr>
              <p:blipFill>
                <a:blip r:embed="rId168"/>
                <a:stretch>
                  <a:fillRect/>
                </a:stretch>
              </p:blipFill>
              <p:spPr>
                <a:xfrm>
                  <a:off x="1380923" y="4507456"/>
                  <a:ext cx="56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54" name="Ink 253">
                  <a:extLst>
                    <a:ext uri="{FF2B5EF4-FFF2-40B4-BE49-F238E27FC236}">
                      <a16:creationId xmlns:a16="http://schemas.microsoft.com/office/drawing/2014/main" id="{45913C5A-57F4-6BC4-0D76-8EC97C1C44D4}"/>
                    </a:ext>
                  </a:extLst>
                </p14:cNvPr>
                <p14:cNvContentPartPr/>
                <p14:nvPr/>
              </p14:nvContentPartPr>
              <p14:xfrm>
                <a:off x="1710683" y="4507096"/>
                <a:ext cx="223560" cy="162360"/>
              </p14:xfrm>
            </p:contentPart>
          </mc:Choice>
          <mc:Fallback xmlns="">
            <p:pic>
              <p:nvPicPr>
                <p:cNvPr id="254" name="Ink 253">
                  <a:extLst>
                    <a:ext uri="{FF2B5EF4-FFF2-40B4-BE49-F238E27FC236}">
                      <a16:creationId xmlns:a16="http://schemas.microsoft.com/office/drawing/2014/main" id="{45913C5A-57F4-6BC4-0D76-8EC97C1C44D4}"/>
                    </a:ext>
                  </a:extLst>
                </p:cNvPr>
                <p:cNvPicPr/>
                <p:nvPr/>
              </p:nvPicPr>
              <p:blipFill>
                <a:blip r:embed="rId170"/>
                <a:stretch>
                  <a:fillRect/>
                </a:stretch>
              </p:blipFill>
              <p:spPr>
                <a:xfrm>
                  <a:off x="1692683" y="4489456"/>
                  <a:ext cx="25920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55" name="Ink 254">
                  <a:extLst>
                    <a:ext uri="{FF2B5EF4-FFF2-40B4-BE49-F238E27FC236}">
                      <a16:creationId xmlns:a16="http://schemas.microsoft.com/office/drawing/2014/main" id="{1DE3A283-46EE-230E-45FB-187CBAE180E3}"/>
                    </a:ext>
                  </a:extLst>
                </p14:cNvPr>
                <p14:cNvContentPartPr/>
                <p14:nvPr/>
              </p14:nvContentPartPr>
              <p14:xfrm>
                <a:off x="1840283" y="4541656"/>
                <a:ext cx="25200" cy="227520"/>
              </p14:xfrm>
            </p:contentPart>
          </mc:Choice>
          <mc:Fallback xmlns="">
            <p:pic>
              <p:nvPicPr>
                <p:cNvPr id="255" name="Ink 254">
                  <a:extLst>
                    <a:ext uri="{FF2B5EF4-FFF2-40B4-BE49-F238E27FC236}">
                      <a16:creationId xmlns:a16="http://schemas.microsoft.com/office/drawing/2014/main" id="{1DE3A283-46EE-230E-45FB-187CBAE180E3}"/>
                    </a:ext>
                  </a:extLst>
                </p:cNvPr>
                <p:cNvPicPr/>
                <p:nvPr/>
              </p:nvPicPr>
              <p:blipFill>
                <a:blip r:embed="rId172"/>
                <a:stretch>
                  <a:fillRect/>
                </a:stretch>
              </p:blipFill>
              <p:spPr>
                <a:xfrm>
                  <a:off x="1822643" y="4524016"/>
                  <a:ext cx="6084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56" name="Ink 255">
                  <a:extLst>
                    <a:ext uri="{FF2B5EF4-FFF2-40B4-BE49-F238E27FC236}">
                      <a16:creationId xmlns:a16="http://schemas.microsoft.com/office/drawing/2014/main" id="{4513EEC3-B0CB-AD34-401B-F20D394D0B59}"/>
                    </a:ext>
                  </a:extLst>
                </p14:cNvPr>
                <p14:cNvContentPartPr/>
                <p14:nvPr/>
              </p14:nvContentPartPr>
              <p14:xfrm>
                <a:off x="3164723" y="4606096"/>
                <a:ext cx="188640" cy="5400"/>
              </p14:xfrm>
            </p:contentPart>
          </mc:Choice>
          <mc:Fallback xmlns="">
            <p:pic>
              <p:nvPicPr>
                <p:cNvPr id="256" name="Ink 255">
                  <a:extLst>
                    <a:ext uri="{FF2B5EF4-FFF2-40B4-BE49-F238E27FC236}">
                      <a16:creationId xmlns:a16="http://schemas.microsoft.com/office/drawing/2014/main" id="{4513EEC3-B0CB-AD34-401B-F20D394D0B59}"/>
                    </a:ext>
                  </a:extLst>
                </p:cNvPr>
                <p:cNvPicPr/>
                <p:nvPr/>
              </p:nvPicPr>
              <p:blipFill>
                <a:blip r:embed="rId174"/>
                <a:stretch>
                  <a:fillRect/>
                </a:stretch>
              </p:blipFill>
              <p:spPr>
                <a:xfrm>
                  <a:off x="3146723" y="4588456"/>
                  <a:ext cx="22428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57" name="Ink 256">
                  <a:extLst>
                    <a:ext uri="{FF2B5EF4-FFF2-40B4-BE49-F238E27FC236}">
                      <a16:creationId xmlns:a16="http://schemas.microsoft.com/office/drawing/2014/main" id="{1C441173-E70F-3995-4DC3-AAFF4D4E0266}"/>
                    </a:ext>
                  </a:extLst>
                </p14:cNvPr>
                <p14:cNvContentPartPr/>
                <p14:nvPr/>
              </p14:nvContentPartPr>
              <p14:xfrm>
                <a:off x="3515003" y="4497736"/>
                <a:ext cx="9720" cy="257400"/>
              </p14:xfrm>
            </p:contentPart>
          </mc:Choice>
          <mc:Fallback xmlns="">
            <p:pic>
              <p:nvPicPr>
                <p:cNvPr id="257" name="Ink 256">
                  <a:extLst>
                    <a:ext uri="{FF2B5EF4-FFF2-40B4-BE49-F238E27FC236}">
                      <a16:creationId xmlns:a16="http://schemas.microsoft.com/office/drawing/2014/main" id="{1C441173-E70F-3995-4DC3-AAFF4D4E0266}"/>
                    </a:ext>
                  </a:extLst>
                </p:cNvPr>
                <p:cNvPicPr/>
                <p:nvPr/>
              </p:nvPicPr>
              <p:blipFill>
                <a:blip r:embed="rId176"/>
                <a:stretch>
                  <a:fillRect/>
                </a:stretch>
              </p:blipFill>
              <p:spPr>
                <a:xfrm>
                  <a:off x="3497363" y="4479736"/>
                  <a:ext cx="4536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58" name="Ink 257">
                  <a:extLst>
                    <a:ext uri="{FF2B5EF4-FFF2-40B4-BE49-F238E27FC236}">
                      <a16:creationId xmlns:a16="http://schemas.microsoft.com/office/drawing/2014/main" id="{8916AC93-899B-A133-267A-CE8DD6448C56}"/>
                    </a:ext>
                  </a:extLst>
                </p14:cNvPr>
                <p14:cNvContentPartPr/>
                <p14:nvPr/>
              </p14:nvContentPartPr>
              <p14:xfrm>
                <a:off x="3687443" y="4528336"/>
                <a:ext cx="196920" cy="212040"/>
              </p14:xfrm>
            </p:contentPart>
          </mc:Choice>
          <mc:Fallback xmlns="">
            <p:pic>
              <p:nvPicPr>
                <p:cNvPr id="258" name="Ink 257">
                  <a:extLst>
                    <a:ext uri="{FF2B5EF4-FFF2-40B4-BE49-F238E27FC236}">
                      <a16:creationId xmlns:a16="http://schemas.microsoft.com/office/drawing/2014/main" id="{8916AC93-899B-A133-267A-CE8DD6448C56}"/>
                    </a:ext>
                  </a:extLst>
                </p:cNvPr>
                <p:cNvPicPr/>
                <p:nvPr/>
              </p:nvPicPr>
              <p:blipFill>
                <a:blip r:embed="rId178"/>
                <a:stretch>
                  <a:fillRect/>
                </a:stretch>
              </p:blipFill>
              <p:spPr>
                <a:xfrm>
                  <a:off x="3669443" y="4510696"/>
                  <a:ext cx="23256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59" name="Ink 258">
                  <a:extLst>
                    <a:ext uri="{FF2B5EF4-FFF2-40B4-BE49-F238E27FC236}">
                      <a16:creationId xmlns:a16="http://schemas.microsoft.com/office/drawing/2014/main" id="{51F2E857-BBEE-D6B5-7275-9D048C7200D8}"/>
                    </a:ext>
                  </a:extLst>
                </p14:cNvPr>
                <p14:cNvContentPartPr/>
                <p14:nvPr/>
              </p14:nvContentPartPr>
              <p14:xfrm>
                <a:off x="278243" y="4077616"/>
                <a:ext cx="4268160" cy="1101960"/>
              </p14:xfrm>
            </p:contentPart>
          </mc:Choice>
          <mc:Fallback xmlns="">
            <p:pic>
              <p:nvPicPr>
                <p:cNvPr id="259" name="Ink 258">
                  <a:extLst>
                    <a:ext uri="{FF2B5EF4-FFF2-40B4-BE49-F238E27FC236}">
                      <a16:creationId xmlns:a16="http://schemas.microsoft.com/office/drawing/2014/main" id="{51F2E857-BBEE-D6B5-7275-9D048C7200D8}"/>
                    </a:ext>
                  </a:extLst>
                </p:cNvPr>
                <p:cNvPicPr/>
                <p:nvPr/>
              </p:nvPicPr>
              <p:blipFill>
                <a:blip r:embed="rId180"/>
                <a:stretch>
                  <a:fillRect/>
                </a:stretch>
              </p:blipFill>
              <p:spPr>
                <a:xfrm>
                  <a:off x="260603" y="4059616"/>
                  <a:ext cx="4303800" cy="1137600"/>
                </a:xfrm>
                <a:prstGeom prst="rect">
                  <a:avLst/>
                </a:prstGeom>
              </p:spPr>
            </p:pic>
          </mc:Fallback>
        </mc:AlternateContent>
      </p:grpSp>
      <p:grpSp>
        <p:nvGrpSpPr>
          <p:cNvPr id="260" name="Group 259">
            <a:extLst>
              <a:ext uri="{FF2B5EF4-FFF2-40B4-BE49-F238E27FC236}">
                <a16:creationId xmlns:a16="http://schemas.microsoft.com/office/drawing/2014/main" id="{EA7A1697-4627-0AFB-630E-11EBFC83D769}"/>
              </a:ext>
            </a:extLst>
          </p:cNvPr>
          <p:cNvGrpSpPr/>
          <p:nvPr/>
        </p:nvGrpSpPr>
        <p:grpSpPr>
          <a:xfrm>
            <a:off x="1596203" y="3266536"/>
            <a:ext cx="378360" cy="244440"/>
            <a:chOff x="1596203" y="3266536"/>
            <a:chExt cx="378360" cy="244440"/>
          </a:xfrm>
        </p:grpSpPr>
        <mc:AlternateContent xmlns:mc="http://schemas.openxmlformats.org/markup-compatibility/2006" xmlns:p14="http://schemas.microsoft.com/office/powerpoint/2010/main">
          <mc:Choice Requires="p14">
            <p:contentPart p14:bwMode="auto" r:id="rId181">
              <p14:nvContentPartPr>
                <p14:cNvPr id="261" name="Ink 260">
                  <a:extLst>
                    <a:ext uri="{FF2B5EF4-FFF2-40B4-BE49-F238E27FC236}">
                      <a16:creationId xmlns:a16="http://schemas.microsoft.com/office/drawing/2014/main" id="{47B80782-6B09-76CB-C9B3-63A7527CD572}"/>
                    </a:ext>
                  </a:extLst>
                </p14:cNvPr>
                <p14:cNvContentPartPr/>
                <p14:nvPr/>
              </p14:nvContentPartPr>
              <p14:xfrm>
                <a:off x="1596203" y="3266536"/>
                <a:ext cx="154440" cy="169920"/>
              </p14:xfrm>
            </p:contentPart>
          </mc:Choice>
          <mc:Fallback xmlns="">
            <p:pic>
              <p:nvPicPr>
                <p:cNvPr id="261" name="Ink 260">
                  <a:extLst>
                    <a:ext uri="{FF2B5EF4-FFF2-40B4-BE49-F238E27FC236}">
                      <a16:creationId xmlns:a16="http://schemas.microsoft.com/office/drawing/2014/main" id="{47B80782-6B09-76CB-C9B3-63A7527CD572}"/>
                    </a:ext>
                  </a:extLst>
                </p:cNvPr>
                <p:cNvPicPr/>
                <p:nvPr/>
              </p:nvPicPr>
              <p:blipFill>
                <a:blip r:embed="rId182"/>
                <a:stretch>
                  <a:fillRect/>
                </a:stretch>
              </p:blipFill>
              <p:spPr>
                <a:xfrm>
                  <a:off x="1578563" y="3248896"/>
                  <a:ext cx="19008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62" name="Ink 261">
                  <a:extLst>
                    <a:ext uri="{FF2B5EF4-FFF2-40B4-BE49-F238E27FC236}">
                      <a16:creationId xmlns:a16="http://schemas.microsoft.com/office/drawing/2014/main" id="{219AFBD2-DCB6-B723-1096-E63DB6084712}"/>
                    </a:ext>
                  </a:extLst>
                </p14:cNvPr>
                <p14:cNvContentPartPr/>
                <p14:nvPr/>
              </p14:nvContentPartPr>
              <p14:xfrm>
                <a:off x="1675403" y="3346816"/>
                <a:ext cx="14400" cy="153720"/>
              </p14:xfrm>
            </p:contentPart>
          </mc:Choice>
          <mc:Fallback xmlns="">
            <p:pic>
              <p:nvPicPr>
                <p:cNvPr id="262" name="Ink 261">
                  <a:extLst>
                    <a:ext uri="{FF2B5EF4-FFF2-40B4-BE49-F238E27FC236}">
                      <a16:creationId xmlns:a16="http://schemas.microsoft.com/office/drawing/2014/main" id="{219AFBD2-DCB6-B723-1096-E63DB6084712}"/>
                    </a:ext>
                  </a:extLst>
                </p:cNvPr>
                <p:cNvPicPr/>
                <p:nvPr/>
              </p:nvPicPr>
              <p:blipFill>
                <a:blip r:embed="rId184"/>
                <a:stretch>
                  <a:fillRect/>
                </a:stretch>
              </p:blipFill>
              <p:spPr>
                <a:xfrm>
                  <a:off x="1657763" y="3329176"/>
                  <a:ext cx="500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63" name="Ink 262">
                  <a:extLst>
                    <a:ext uri="{FF2B5EF4-FFF2-40B4-BE49-F238E27FC236}">
                      <a16:creationId xmlns:a16="http://schemas.microsoft.com/office/drawing/2014/main" id="{0BBE268B-C813-3D25-4C65-3889D2C53164}"/>
                    </a:ext>
                  </a:extLst>
                </p14:cNvPr>
                <p14:cNvContentPartPr/>
                <p14:nvPr/>
              </p14:nvContentPartPr>
              <p14:xfrm>
                <a:off x="1797083" y="3370216"/>
                <a:ext cx="59760" cy="140760"/>
              </p14:xfrm>
            </p:contentPart>
          </mc:Choice>
          <mc:Fallback xmlns="">
            <p:pic>
              <p:nvPicPr>
                <p:cNvPr id="263" name="Ink 262">
                  <a:extLst>
                    <a:ext uri="{FF2B5EF4-FFF2-40B4-BE49-F238E27FC236}">
                      <a16:creationId xmlns:a16="http://schemas.microsoft.com/office/drawing/2014/main" id="{0BBE268B-C813-3D25-4C65-3889D2C53164}"/>
                    </a:ext>
                  </a:extLst>
                </p:cNvPr>
                <p:cNvPicPr/>
                <p:nvPr/>
              </p:nvPicPr>
              <p:blipFill>
                <a:blip r:embed="rId186"/>
                <a:stretch>
                  <a:fillRect/>
                </a:stretch>
              </p:blipFill>
              <p:spPr>
                <a:xfrm>
                  <a:off x="1779083" y="3352576"/>
                  <a:ext cx="9540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64" name="Ink 263">
                  <a:extLst>
                    <a:ext uri="{FF2B5EF4-FFF2-40B4-BE49-F238E27FC236}">
                      <a16:creationId xmlns:a16="http://schemas.microsoft.com/office/drawing/2014/main" id="{99388326-F847-6301-D8FE-FCCF50380C39}"/>
                    </a:ext>
                  </a:extLst>
                </p14:cNvPr>
                <p14:cNvContentPartPr/>
                <p14:nvPr/>
              </p14:nvContentPartPr>
              <p14:xfrm>
                <a:off x="1877003" y="3368776"/>
                <a:ext cx="97560" cy="106920"/>
              </p14:xfrm>
            </p:contentPart>
          </mc:Choice>
          <mc:Fallback xmlns="">
            <p:pic>
              <p:nvPicPr>
                <p:cNvPr id="264" name="Ink 263">
                  <a:extLst>
                    <a:ext uri="{FF2B5EF4-FFF2-40B4-BE49-F238E27FC236}">
                      <a16:creationId xmlns:a16="http://schemas.microsoft.com/office/drawing/2014/main" id="{99388326-F847-6301-D8FE-FCCF50380C39}"/>
                    </a:ext>
                  </a:extLst>
                </p:cNvPr>
                <p:cNvPicPr/>
                <p:nvPr/>
              </p:nvPicPr>
              <p:blipFill>
                <a:blip r:embed="rId188"/>
                <a:stretch>
                  <a:fillRect/>
                </a:stretch>
              </p:blipFill>
              <p:spPr>
                <a:xfrm>
                  <a:off x="1859363" y="3350776"/>
                  <a:ext cx="133200" cy="142560"/>
                </a:xfrm>
                <a:prstGeom prst="rect">
                  <a:avLst/>
                </a:prstGeom>
              </p:spPr>
            </p:pic>
          </mc:Fallback>
        </mc:AlternateContent>
      </p:grpSp>
      <p:grpSp>
        <p:nvGrpSpPr>
          <p:cNvPr id="265" name="Group 264">
            <a:extLst>
              <a:ext uri="{FF2B5EF4-FFF2-40B4-BE49-F238E27FC236}">
                <a16:creationId xmlns:a16="http://schemas.microsoft.com/office/drawing/2014/main" id="{901C18DD-DBDF-E982-1535-4428C12CC764}"/>
              </a:ext>
            </a:extLst>
          </p:cNvPr>
          <p:cNvGrpSpPr/>
          <p:nvPr/>
        </p:nvGrpSpPr>
        <p:grpSpPr>
          <a:xfrm>
            <a:off x="2223683" y="2771896"/>
            <a:ext cx="626400" cy="182160"/>
            <a:chOff x="2223683" y="2771896"/>
            <a:chExt cx="626400" cy="182160"/>
          </a:xfrm>
        </p:grpSpPr>
        <mc:AlternateContent xmlns:mc="http://schemas.openxmlformats.org/markup-compatibility/2006" xmlns:p14="http://schemas.microsoft.com/office/powerpoint/2010/main">
          <mc:Choice Requires="p14">
            <p:contentPart p14:bwMode="auto" r:id="rId189">
              <p14:nvContentPartPr>
                <p14:cNvPr id="266" name="Ink 265">
                  <a:extLst>
                    <a:ext uri="{FF2B5EF4-FFF2-40B4-BE49-F238E27FC236}">
                      <a16:creationId xmlns:a16="http://schemas.microsoft.com/office/drawing/2014/main" id="{A2440AEE-9FB5-BD61-F204-9FC9B9386DD8}"/>
                    </a:ext>
                  </a:extLst>
                </p14:cNvPr>
                <p14:cNvContentPartPr/>
                <p14:nvPr/>
              </p14:nvContentPartPr>
              <p14:xfrm>
                <a:off x="2223683" y="2875576"/>
                <a:ext cx="95760" cy="19440"/>
              </p14:xfrm>
            </p:contentPart>
          </mc:Choice>
          <mc:Fallback xmlns="">
            <p:pic>
              <p:nvPicPr>
                <p:cNvPr id="266" name="Ink 265">
                  <a:extLst>
                    <a:ext uri="{FF2B5EF4-FFF2-40B4-BE49-F238E27FC236}">
                      <a16:creationId xmlns:a16="http://schemas.microsoft.com/office/drawing/2014/main" id="{A2440AEE-9FB5-BD61-F204-9FC9B9386DD8}"/>
                    </a:ext>
                  </a:extLst>
                </p:cNvPr>
                <p:cNvPicPr/>
                <p:nvPr/>
              </p:nvPicPr>
              <p:blipFill>
                <a:blip r:embed="rId190"/>
                <a:stretch>
                  <a:fillRect/>
                </a:stretch>
              </p:blipFill>
              <p:spPr>
                <a:xfrm>
                  <a:off x="2205683" y="2857576"/>
                  <a:ext cx="1314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67" name="Ink 266">
                  <a:extLst>
                    <a:ext uri="{FF2B5EF4-FFF2-40B4-BE49-F238E27FC236}">
                      <a16:creationId xmlns:a16="http://schemas.microsoft.com/office/drawing/2014/main" id="{49A3B177-CD42-7A35-087B-B999F764A126}"/>
                    </a:ext>
                  </a:extLst>
                </p14:cNvPr>
                <p14:cNvContentPartPr/>
                <p14:nvPr/>
              </p14:nvContentPartPr>
              <p14:xfrm>
                <a:off x="2384243" y="2772616"/>
                <a:ext cx="10080" cy="169560"/>
              </p14:xfrm>
            </p:contentPart>
          </mc:Choice>
          <mc:Fallback xmlns="">
            <p:pic>
              <p:nvPicPr>
                <p:cNvPr id="267" name="Ink 266">
                  <a:extLst>
                    <a:ext uri="{FF2B5EF4-FFF2-40B4-BE49-F238E27FC236}">
                      <a16:creationId xmlns:a16="http://schemas.microsoft.com/office/drawing/2014/main" id="{49A3B177-CD42-7A35-087B-B999F764A126}"/>
                    </a:ext>
                  </a:extLst>
                </p:cNvPr>
                <p:cNvPicPr/>
                <p:nvPr/>
              </p:nvPicPr>
              <p:blipFill>
                <a:blip r:embed="rId192"/>
                <a:stretch>
                  <a:fillRect/>
                </a:stretch>
              </p:blipFill>
              <p:spPr>
                <a:xfrm>
                  <a:off x="2366603" y="2754976"/>
                  <a:ext cx="4572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68" name="Ink 267">
                  <a:extLst>
                    <a:ext uri="{FF2B5EF4-FFF2-40B4-BE49-F238E27FC236}">
                      <a16:creationId xmlns:a16="http://schemas.microsoft.com/office/drawing/2014/main" id="{6F62086E-3AC8-E225-3215-E16A5D38F47E}"/>
                    </a:ext>
                  </a:extLst>
                </p14:cNvPr>
                <p14:cNvContentPartPr/>
                <p14:nvPr/>
              </p14:nvContentPartPr>
              <p14:xfrm>
                <a:off x="2493323" y="2771896"/>
                <a:ext cx="100800" cy="137880"/>
              </p14:xfrm>
            </p:contentPart>
          </mc:Choice>
          <mc:Fallback xmlns="">
            <p:pic>
              <p:nvPicPr>
                <p:cNvPr id="268" name="Ink 267">
                  <a:extLst>
                    <a:ext uri="{FF2B5EF4-FFF2-40B4-BE49-F238E27FC236}">
                      <a16:creationId xmlns:a16="http://schemas.microsoft.com/office/drawing/2014/main" id="{6F62086E-3AC8-E225-3215-E16A5D38F47E}"/>
                    </a:ext>
                  </a:extLst>
                </p:cNvPr>
                <p:cNvPicPr/>
                <p:nvPr/>
              </p:nvPicPr>
              <p:blipFill>
                <a:blip r:embed="rId194"/>
                <a:stretch>
                  <a:fillRect/>
                </a:stretch>
              </p:blipFill>
              <p:spPr>
                <a:xfrm>
                  <a:off x="2475683" y="2753896"/>
                  <a:ext cx="1364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69" name="Ink 268">
                  <a:extLst>
                    <a:ext uri="{FF2B5EF4-FFF2-40B4-BE49-F238E27FC236}">
                      <a16:creationId xmlns:a16="http://schemas.microsoft.com/office/drawing/2014/main" id="{546007E4-2A2A-32F8-2A9E-415233DF8B4F}"/>
                    </a:ext>
                  </a:extLst>
                </p14:cNvPr>
                <p14:cNvContentPartPr/>
                <p14:nvPr/>
              </p14:nvContentPartPr>
              <p14:xfrm>
                <a:off x="2643083" y="2833456"/>
                <a:ext cx="83160" cy="120600"/>
              </p14:xfrm>
            </p:contentPart>
          </mc:Choice>
          <mc:Fallback xmlns="">
            <p:pic>
              <p:nvPicPr>
                <p:cNvPr id="269" name="Ink 268">
                  <a:extLst>
                    <a:ext uri="{FF2B5EF4-FFF2-40B4-BE49-F238E27FC236}">
                      <a16:creationId xmlns:a16="http://schemas.microsoft.com/office/drawing/2014/main" id="{546007E4-2A2A-32F8-2A9E-415233DF8B4F}"/>
                    </a:ext>
                  </a:extLst>
                </p:cNvPr>
                <p:cNvPicPr/>
                <p:nvPr/>
              </p:nvPicPr>
              <p:blipFill>
                <a:blip r:embed="rId196"/>
                <a:stretch>
                  <a:fillRect/>
                </a:stretch>
              </p:blipFill>
              <p:spPr>
                <a:xfrm>
                  <a:off x="2625083" y="2815456"/>
                  <a:ext cx="1188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70" name="Ink 269">
                  <a:extLst>
                    <a:ext uri="{FF2B5EF4-FFF2-40B4-BE49-F238E27FC236}">
                      <a16:creationId xmlns:a16="http://schemas.microsoft.com/office/drawing/2014/main" id="{47A21897-C04F-D31B-9FDE-8EF610A127CE}"/>
                    </a:ext>
                  </a:extLst>
                </p14:cNvPr>
                <p14:cNvContentPartPr/>
                <p14:nvPr/>
              </p14:nvContentPartPr>
              <p14:xfrm>
                <a:off x="2747843" y="2813656"/>
                <a:ext cx="102240" cy="99360"/>
              </p14:xfrm>
            </p:contentPart>
          </mc:Choice>
          <mc:Fallback xmlns="">
            <p:pic>
              <p:nvPicPr>
                <p:cNvPr id="270" name="Ink 269">
                  <a:extLst>
                    <a:ext uri="{FF2B5EF4-FFF2-40B4-BE49-F238E27FC236}">
                      <a16:creationId xmlns:a16="http://schemas.microsoft.com/office/drawing/2014/main" id="{47A21897-C04F-D31B-9FDE-8EF610A127CE}"/>
                    </a:ext>
                  </a:extLst>
                </p:cNvPr>
                <p:cNvPicPr/>
                <p:nvPr/>
              </p:nvPicPr>
              <p:blipFill>
                <a:blip r:embed="rId198"/>
                <a:stretch>
                  <a:fillRect/>
                </a:stretch>
              </p:blipFill>
              <p:spPr>
                <a:xfrm>
                  <a:off x="2729843" y="2796016"/>
                  <a:ext cx="137880" cy="135000"/>
                </a:xfrm>
                <a:prstGeom prst="rect">
                  <a:avLst/>
                </a:prstGeom>
              </p:spPr>
            </p:pic>
          </mc:Fallback>
        </mc:AlternateContent>
      </p:grpSp>
      <p:grpSp>
        <p:nvGrpSpPr>
          <p:cNvPr id="271" name="Group 270">
            <a:extLst>
              <a:ext uri="{FF2B5EF4-FFF2-40B4-BE49-F238E27FC236}">
                <a16:creationId xmlns:a16="http://schemas.microsoft.com/office/drawing/2014/main" id="{EC300C3C-B7A6-8B53-7B2E-E7D8E438172B}"/>
              </a:ext>
            </a:extLst>
          </p:cNvPr>
          <p:cNvGrpSpPr/>
          <p:nvPr/>
        </p:nvGrpSpPr>
        <p:grpSpPr>
          <a:xfrm>
            <a:off x="2299283" y="3263656"/>
            <a:ext cx="555120" cy="219240"/>
            <a:chOff x="2299283" y="3263656"/>
            <a:chExt cx="555120" cy="219240"/>
          </a:xfrm>
        </p:grpSpPr>
        <mc:AlternateContent xmlns:mc="http://schemas.openxmlformats.org/markup-compatibility/2006" xmlns:p14="http://schemas.microsoft.com/office/powerpoint/2010/main">
          <mc:Choice Requires="p14">
            <p:contentPart p14:bwMode="auto" r:id="rId199">
              <p14:nvContentPartPr>
                <p14:cNvPr id="272" name="Ink 271">
                  <a:extLst>
                    <a:ext uri="{FF2B5EF4-FFF2-40B4-BE49-F238E27FC236}">
                      <a16:creationId xmlns:a16="http://schemas.microsoft.com/office/drawing/2014/main" id="{A51DFDB3-BBE8-CF84-050C-FA2ED48A6BDE}"/>
                    </a:ext>
                  </a:extLst>
                </p14:cNvPr>
                <p14:cNvContentPartPr/>
                <p14:nvPr/>
              </p14:nvContentPartPr>
              <p14:xfrm>
                <a:off x="2299283" y="3382816"/>
                <a:ext cx="91440" cy="16560"/>
              </p14:xfrm>
            </p:contentPart>
          </mc:Choice>
          <mc:Fallback xmlns="">
            <p:pic>
              <p:nvPicPr>
                <p:cNvPr id="272" name="Ink 271">
                  <a:extLst>
                    <a:ext uri="{FF2B5EF4-FFF2-40B4-BE49-F238E27FC236}">
                      <a16:creationId xmlns:a16="http://schemas.microsoft.com/office/drawing/2014/main" id="{A51DFDB3-BBE8-CF84-050C-FA2ED48A6BDE}"/>
                    </a:ext>
                  </a:extLst>
                </p:cNvPr>
                <p:cNvPicPr/>
                <p:nvPr/>
              </p:nvPicPr>
              <p:blipFill>
                <a:blip r:embed="rId200"/>
                <a:stretch>
                  <a:fillRect/>
                </a:stretch>
              </p:blipFill>
              <p:spPr>
                <a:xfrm>
                  <a:off x="2281283" y="3365176"/>
                  <a:ext cx="1270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73" name="Ink 272">
                  <a:extLst>
                    <a:ext uri="{FF2B5EF4-FFF2-40B4-BE49-F238E27FC236}">
                      <a16:creationId xmlns:a16="http://schemas.microsoft.com/office/drawing/2014/main" id="{94A9485A-D297-1081-03FC-6C2A9D147454}"/>
                    </a:ext>
                  </a:extLst>
                </p14:cNvPr>
                <p14:cNvContentPartPr/>
                <p14:nvPr/>
              </p14:nvContentPartPr>
              <p14:xfrm>
                <a:off x="2506283" y="3263656"/>
                <a:ext cx="149400" cy="142920"/>
              </p14:xfrm>
            </p:contentPart>
          </mc:Choice>
          <mc:Fallback xmlns="">
            <p:pic>
              <p:nvPicPr>
                <p:cNvPr id="273" name="Ink 272">
                  <a:extLst>
                    <a:ext uri="{FF2B5EF4-FFF2-40B4-BE49-F238E27FC236}">
                      <a16:creationId xmlns:a16="http://schemas.microsoft.com/office/drawing/2014/main" id="{94A9485A-D297-1081-03FC-6C2A9D147454}"/>
                    </a:ext>
                  </a:extLst>
                </p:cNvPr>
                <p:cNvPicPr/>
                <p:nvPr/>
              </p:nvPicPr>
              <p:blipFill>
                <a:blip r:embed="rId202"/>
                <a:stretch>
                  <a:fillRect/>
                </a:stretch>
              </p:blipFill>
              <p:spPr>
                <a:xfrm>
                  <a:off x="2488283" y="3246016"/>
                  <a:ext cx="185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74" name="Ink 273">
                  <a:extLst>
                    <a:ext uri="{FF2B5EF4-FFF2-40B4-BE49-F238E27FC236}">
                      <a16:creationId xmlns:a16="http://schemas.microsoft.com/office/drawing/2014/main" id="{78F39B52-911E-2544-12BE-B8A67106F0DF}"/>
                    </a:ext>
                  </a:extLst>
                </p14:cNvPr>
                <p14:cNvContentPartPr/>
                <p14:nvPr/>
              </p14:nvContentPartPr>
              <p14:xfrm>
                <a:off x="2590163" y="3297496"/>
                <a:ext cx="28800" cy="185400"/>
              </p14:xfrm>
            </p:contentPart>
          </mc:Choice>
          <mc:Fallback xmlns="">
            <p:pic>
              <p:nvPicPr>
                <p:cNvPr id="274" name="Ink 273">
                  <a:extLst>
                    <a:ext uri="{FF2B5EF4-FFF2-40B4-BE49-F238E27FC236}">
                      <a16:creationId xmlns:a16="http://schemas.microsoft.com/office/drawing/2014/main" id="{78F39B52-911E-2544-12BE-B8A67106F0DF}"/>
                    </a:ext>
                  </a:extLst>
                </p:cNvPr>
                <p:cNvPicPr/>
                <p:nvPr/>
              </p:nvPicPr>
              <p:blipFill>
                <a:blip r:embed="rId204"/>
                <a:stretch>
                  <a:fillRect/>
                </a:stretch>
              </p:blipFill>
              <p:spPr>
                <a:xfrm>
                  <a:off x="2572163" y="3279496"/>
                  <a:ext cx="6444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75" name="Ink 274">
                  <a:extLst>
                    <a:ext uri="{FF2B5EF4-FFF2-40B4-BE49-F238E27FC236}">
                      <a16:creationId xmlns:a16="http://schemas.microsoft.com/office/drawing/2014/main" id="{E7C2B9F7-56CF-BDFC-7644-926456847E9F}"/>
                    </a:ext>
                  </a:extLst>
                </p14:cNvPr>
                <p14:cNvContentPartPr/>
                <p14:nvPr/>
              </p14:nvContentPartPr>
              <p14:xfrm>
                <a:off x="2716883" y="3296416"/>
                <a:ext cx="137520" cy="162720"/>
              </p14:xfrm>
            </p:contentPart>
          </mc:Choice>
          <mc:Fallback xmlns="">
            <p:pic>
              <p:nvPicPr>
                <p:cNvPr id="275" name="Ink 274">
                  <a:extLst>
                    <a:ext uri="{FF2B5EF4-FFF2-40B4-BE49-F238E27FC236}">
                      <a16:creationId xmlns:a16="http://schemas.microsoft.com/office/drawing/2014/main" id="{E7C2B9F7-56CF-BDFC-7644-926456847E9F}"/>
                    </a:ext>
                  </a:extLst>
                </p:cNvPr>
                <p:cNvPicPr/>
                <p:nvPr/>
              </p:nvPicPr>
              <p:blipFill>
                <a:blip r:embed="rId206"/>
                <a:stretch>
                  <a:fillRect/>
                </a:stretch>
              </p:blipFill>
              <p:spPr>
                <a:xfrm>
                  <a:off x="2698883" y="3278776"/>
                  <a:ext cx="173160" cy="198360"/>
                </a:xfrm>
                <a:prstGeom prst="rect">
                  <a:avLst/>
                </a:prstGeom>
              </p:spPr>
            </p:pic>
          </mc:Fallback>
        </mc:AlternateContent>
      </p:grpSp>
      <p:pic>
        <p:nvPicPr>
          <p:cNvPr id="276" name="Picture 275">
            <a:extLst>
              <a:ext uri="{FF2B5EF4-FFF2-40B4-BE49-F238E27FC236}">
                <a16:creationId xmlns:a16="http://schemas.microsoft.com/office/drawing/2014/main" id="{A052E34F-D2A2-7A3E-5766-640BAEE01E04}"/>
              </a:ext>
            </a:extLst>
          </p:cNvPr>
          <p:cNvPicPr>
            <a:picLocks noChangeAspect="1"/>
          </p:cNvPicPr>
          <p:nvPr/>
        </p:nvPicPr>
        <p:blipFill>
          <a:blip r:embed="rId207"/>
          <a:stretch>
            <a:fillRect/>
          </a:stretch>
        </p:blipFill>
        <p:spPr>
          <a:xfrm>
            <a:off x="5413344" y="297923"/>
            <a:ext cx="515945" cy="961534"/>
          </a:xfrm>
          <a:prstGeom prst="rect">
            <a:avLst/>
          </a:prstGeom>
        </p:spPr>
      </p:pic>
      <p:pic>
        <p:nvPicPr>
          <p:cNvPr id="277" name="Picture 276">
            <a:extLst>
              <a:ext uri="{FF2B5EF4-FFF2-40B4-BE49-F238E27FC236}">
                <a16:creationId xmlns:a16="http://schemas.microsoft.com/office/drawing/2014/main" id="{ABF09BAB-7678-B7C4-E2D8-D6178C1F57E2}"/>
              </a:ext>
            </a:extLst>
          </p:cNvPr>
          <p:cNvPicPr>
            <a:picLocks noChangeAspect="1"/>
          </p:cNvPicPr>
          <p:nvPr/>
        </p:nvPicPr>
        <p:blipFill>
          <a:blip r:embed="rId208"/>
          <a:stretch>
            <a:fillRect/>
          </a:stretch>
        </p:blipFill>
        <p:spPr>
          <a:xfrm>
            <a:off x="5395550" y="1646663"/>
            <a:ext cx="575120" cy="820422"/>
          </a:xfrm>
          <a:prstGeom prst="rect">
            <a:avLst/>
          </a:prstGeom>
        </p:spPr>
      </p:pic>
      <p:pic>
        <p:nvPicPr>
          <p:cNvPr id="278" name="Picture 277">
            <a:extLst>
              <a:ext uri="{FF2B5EF4-FFF2-40B4-BE49-F238E27FC236}">
                <a16:creationId xmlns:a16="http://schemas.microsoft.com/office/drawing/2014/main" id="{492FDBE2-9736-5554-4DCE-E817F8B6C0FB}"/>
              </a:ext>
            </a:extLst>
          </p:cNvPr>
          <p:cNvPicPr>
            <a:picLocks noChangeAspect="1"/>
          </p:cNvPicPr>
          <p:nvPr/>
        </p:nvPicPr>
        <p:blipFill>
          <a:blip r:embed="rId209"/>
          <a:stretch>
            <a:fillRect/>
          </a:stretch>
        </p:blipFill>
        <p:spPr>
          <a:xfrm>
            <a:off x="4889246" y="3035563"/>
            <a:ext cx="1243188" cy="583567"/>
          </a:xfrm>
          <a:prstGeom prst="rect">
            <a:avLst/>
          </a:prstGeom>
        </p:spPr>
      </p:pic>
      <p:pic>
        <p:nvPicPr>
          <p:cNvPr id="279" name="Picture 278">
            <a:extLst>
              <a:ext uri="{FF2B5EF4-FFF2-40B4-BE49-F238E27FC236}">
                <a16:creationId xmlns:a16="http://schemas.microsoft.com/office/drawing/2014/main" id="{9C957D8C-79AC-0109-F5E1-DCE1A5B8B1F1}"/>
              </a:ext>
            </a:extLst>
          </p:cNvPr>
          <p:cNvPicPr>
            <a:picLocks noChangeAspect="1"/>
          </p:cNvPicPr>
          <p:nvPr/>
        </p:nvPicPr>
        <p:blipFill>
          <a:blip r:embed="rId210"/>
          <a:stretch>
            <a:fillRect/>
          </a:stretch>
        </p:blipFill>
        <p:spPr>
          <a:xfrm>
            <a:off x="4878224" y="4360799"/>
            <a:ext cx="1271928" cy="1283760"/>
          </a:xfrm>
          <a:prstGeom prst="rect">
            <a:avLst/>
          </a:prstGeom>
        </p:spPr>
      </p:pic>
      <p:sp>
        <p:nvSpPr>
          <p:cNvPr id="280" name="Rectangle: Rounded Corners 279">
            <a:extLst>
              <a:ext uri="{FF2B5EF4-FFF2-40B4-BE49-F238E27FC236}">
                <a16:creationId xmlns:a16="http://schemas.microsoft.com/office/drawing/2014/main" id="{6F22C2F0-46D1-F2AD-C57E-BC2A59756BE5}"/>
              </a:ext>
            </a:extLst>
          </p:cNvPr>
          <p:cNvSpPr/>
          <p:nvPr/>
        </p:nvSpPr>
        <p:spPr>
          <a:xfrm>
            <a:off x="4755177" y="407125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4</a:t>
            </a:r>
          </a:p>
        </p:txBody>
      </p:sp>
    </p:spTree>
    <p:extLst>
      <p:ext uri="{BB962C8B-B14F-4D97-AF65-F5344CB8AC3E}">
        <p14:creationId xmlns:p14="http://schemas.microsoft.com/office/powerpoint/2010/main" val="3602979981"/>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05" name="TextBox 104">
                <a:extLst>
                  <a:ext uri="{FF2B5EF4-FFF2-40B4-BE49-F238E27FC236}">
                    <a16:creationId xmlns:a16="http://schemas.microsoft.com/office/drawing/2014/main" id="{58F5E19F-F0EF-91C1-0456-588704951E57}"/>
                  </a:ext>
                </a:extLst>
              </p:cNvPr>
              <p:cNvSpPr txBox="1"/>
              <p:nvPr/>
            </p:nvSpPr>
            <p:spPr>
              <a:xfrm>
                <a:off x="859182" y="691881"/>
                <a:ext cx="2517824" cy="1938992"/>
              </a:xfrm>
              <a:prstGeom prst="rect">
                <a:avLst/>
              </a:prstGeom>
              <a:noFill/>
              <a:ln>
                <a:solidFill>
                  <a:schemeClr val="tx1"/>
                </a:solidFill>
              </a:ln>
            </p:spPr>
            <p:txBody>
              <a:bodyPr wrap="square" rtlCol="0">
                <a:spAutoFit/>
              </a:bodyPr>
              <a:lstStyle/>
              <a:p>
                <a:r>
                  <a:rPr lang="en-GB" sz="1200" b="1"/>
                  <a:t>Your turn</a:t>
                </a:r>
              </a:p>
              <a:p>
                <a:r>
                  <a:rPr lang="en-GB" sz="1200"/>
                  <a:t>Factorise...</a:t>
                </a:r>
              </a:p>
              <a:p>
                <a:endParaRPr lang="en-GB" sz="1200"/>
              </a:p>
              <a:p>
                <a:r>
                  <a:rPr lang="en-GB" sz="1200"/>
                  <a:t>a)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+10</m:t>
                    </m:r>
                    <m:r>
                      <a:rPr lang="en-GB" sz="1200" b="0" i="1" smtClean="0">
                        <a:latin typeface="Cambria Math" panose="02040503050406030204" pitchFamily="18" charset="0"/>
                      </a:rPr>
                      <m:t>𝑥</m:t>
                    </m:r>
                    <m:r>
                      <a:rPr lang="en-GB" sz="1200" b="0" i="1" smtClean="0">
                        <a:latin typeface="Cambria Math" panose="02040503050406030204" pitchFamily="18" charset="0"/>
                      </a:rPr>
                      <m:t>+24</m:t>
                    </m:r>
                  </m:oMath>
                </a14:m>
                <a:endParaRPr lang="en-GB" sz="1200" b="0"/>
              </a:p>
              <a:p>
                <a:endParaRPr lang="en-GB" sz="1200" b="0"/>
              </a:p>
              <a:p>
                <a:r>
                  <a:rPr lang="en-GB" sz="1200"/>
                  <a:t>b) </a:t>
                </a:r>
                <a14:m>
                  <m:oMath xmlns:m="http://schemas.openxmlformats.org/officeDocument/2006/math">
                    <m:sSup>
                      <m:sSupPr>
                        <m:ctrlPr>
                          <a:rPr lang="en-GB" sz="1200" b="0" i="1" smtClean="0">
                            <a:latin typeface="Cambria Math" panose="02040503050406030204" pitchFamily="18" charset="0"/>
                          </a:rPr>
                        </m:ctrlPr>
                      </m:sSupPr>
                      <m:e>
                        <m:r>
                          <a:rPr lang="en-GB" sz="1200" b="0" i="1" smtClean="0">
                            <a:latin typeface="Cambria Math" panose="02040503050406030204" pitchFamily="18" charset="0"/>
                          </a:rPr>
                          <m:t>𝑥</m:t>
                        </m:r>
                      </m:e>
                      <m:sup>
                        <m:r>
                          <a:rPr lang="en-GB" sz="1200" b="0" i="1" smtClean="0">
                            <a:latin typeface="Cambria Math" panose="02040503050406030204" pitchFamily="18" charset="0"/>
                          </a:rPr>
                          <m:t>2</m:t>
                        </m:r>
                      </m:sup>
                    </m:sSup>
                    <m:r>
                      <a:rPr lang="en-GB" sz="1200" b="0" i="1" smtClean="0">
                        <a:latin typeface="Cambria Math" panose="02040503050406030204" pitchFamily="18" charset="0"/>
                      </a:rPr>
                      <m:t>−</m:t>
                    </m:r>
                    <m:r>
                      <a:rPr lang="en-GB" sz="1200" b="0" i="1" smtClean="0">
                        <a:latin typeface="Cambria Math" panose="02040503050406030204" pitchFamily="18" charset="0"/>
                      </a:rPr>
                      <m:t>𝑥</m:t>
                    </m:r>
                    <m:r>
                      <a:rPr lang="en-GB" sz="1200" b="0" i="1" smtClean="0">
                        <a:latin typeface="Cambria Math" panose="02040503050406030204" pitchFamily="18" charset="0"/>
                      </a:rPr>
                      <m:t>−20</m:t>
                    </m:r>
                  </m:oMath>
                </a14:m>
                <a:endParaRPr lang="en-GB" sz="1200"/>
              </a:p>
              <a:p>
                <a:endParaRPr lang="en-GB" sz="1200"/>
              </a:p>
              <a:p>
                <a:r>
                  <a:rPr lang="en-GB" sz="1200"/>
                  <a:t>c) Make your own question which requires both numbers in the brackets to be negative</a:t>
                </a:r>
              </a:p>
            </p:txBody>
          </p:sp>
        </mc:Choice>
        <mc:Fallback xmlns="">
          <p:sp>
            <p:nvSpPr>
              <p:cNvPr id="105" name="TextBox 104">
                <a:extLst>
                  <a:ext uri="{FF2B5EF4-FFF2-40B4-BE49-F238E27FC236}">
                    <a16:creationId xmlns:a16="http://schemas.microsoft.com/office/drawing/2014/main" id="{58F5E19F-F0EF-91C1-0456-588704951E57}"/>
                  </a:ext>
                </a:extLst>
              </p:cNvPr>
              <p:cNvSpPr txBox="1">
                <a:spLocks noRot="1" noChangeAspect="1" noMove="1" noResize="1" noEditPoints="1" noAdjustHandles="1" noChangeArrowheads="1" noChangeShapeType="1" noTextEdit="1"/>
              </p:cNvSpPr>
              <p:nvPr/>
            </p:nvSpPr>
            <p:spPr>
              <a:xfrm>
                <a:off x="859182" y="691881"/>
                <a:ext cx="2517824" cy="1938992"/>
              </a:xfrm>
              <a:prstGeom prst="rect">
                <a:avLst/>
              </a:prstGeom>
              <a:blipFill>
                <a:blip r:embed="rId2"/>
                <a:stretch>
                  <a:fillRect b="-935"/>
                </a:stretch>
              </a:blipFill>
              <a:ln>
                <a:solidFill>
                  <a:schemeClr val="tx1"/>
                </a:solidFill>
              </a:ln>
            </p:spPr>
            <p:txBody>
              <a:bodyPr/>
              <a:lstStyle/>
              <a:p>
                <a:r>
                  <a:rPr lang="en-GB">
                    <a:noFill/>
                  </a:rPr>
                  <a:t> </a:t>
                </a:r>
              </a:p>
            </p:txBody>
          </p:sp>
        </mc:Fallback>
      </mc:AlternateContent>
      <p:grpSp>
        <p:nvGrpSpPr>
          <p:cNvPr id="39" name="Group 38">
            <a:extLst>
              <a:ext uri="{FF2B5EF4-FFF2-40B4-BE49-F238E27FC236}">
                <a16:creationId xmlns:a16="http://schemas.microsoft.com/office/drawing/2014/main" id="{37D99461-2EAE-1456-6B65-6F42678481AC}"/>
              </a:ext>
            </a:extLst>
          </p:cNvPr>
          <p:cNvGrpSpPr/>
          <p:nvPr/>
        </p:nvGrpSpPr>
        <p:grpSpPr>
          <a:xfrm>
            <a:off x="3694283" y="286096"/>
            <a:ext cx="290880" cy="574920"/>
            <a:chOff x="3694283" y="286096"/>
            <a:chExt cx="290880" cy="574920"/>
          </a:xfrm>
        </p:grpSpPr>
        <mc:AlternateContent xmlns:mc="http://schemas.openxmlformats.org/markup-compatibility/2006" xmlns:p14="http://schemas.microsoft.com/office/powerpoint/2010/main">
          <mc:Choice Requires="p14">
            <p:contentPart p14:bwMode="auto" r:id="rId3">
              <p14:nvContentPartPr>
                <p14:cNvPr id="33" name="Ink 32">
                  <a:extLst>
                    <a:ext uri="{FF2B5EF4-FFF2-40B4-BE49-F238E27FC236}">
                      <a16:creationId xmlns:a16="http://schemas.microsoft.com/office/drawing/2014/main" id="{A82579B3-E927-8026-757D-915CAB5A4E34}"/>
                    </a:ext>
                  </a:extLst>
                </p14:cNvPr>
                <p14:cNvContentPartPr/>
                <p14:nvPr/>
              </p14:nvContentPartPr>
              <p14:xfrm>
                <a:off x="3694283" y="503536"/>
                <a:ext cx="178920" cy="198000"/>
              </p14:xfrm>
            </p:contentPart>
          </mc:Choice>
          <mc:Fallback xmlns="">
            <p:pic>
              <p:nvPicPr>
                <p:cNvPr id="33" name="Ink 32">
                  <a:extLst>
                    <a:ext uri="{FF2B5EF4-FFF2-40B4-BE49-F238E27FC236}">
                      <a16:creationId xmlns:a16="http://schemas.microsoft.com/office/drawing/2014/main" id="{A82579B3-E927-8026-757D-915CAB5A4E34}"/>
                    </a:ext>
                  </a:extLst>
                </p:cNvPr>
                <p:cNvPicPr/>
                <p:nvPr/>
              </p:nvPicPr>
              <p:blipFill>
                <a:blip r:embed="rId4"/>
                <a:stretch>
                  <a:fillRect/>
                </a:stretch>
              </p:blipFill>
              <p:spPr>
                <a:xfrm>
                  <a:off x="3676283" y="485896"/>
                  <a:ext cx="214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7" name="Ink 36">
                  <a:extLst>
                    <a:ext uri="{FF2B5EF4-FFF2-40B4-BE49-F238E27FC236}">
                      <a16:creationId xmlns:a16="http://schemas.microsoft.com/office/drawing/2014/main" id="{FC245D05-8122-B263-39CC-A1637F243224}"/>
                    </a:ext>
                  </a:extLst>
                </p14:cNvPr>
                <p14:cNvContentPartPr/>
                <p14:nvPr/>
              </p14:nvContentPartPr>
              <p14:xfrm>
                <a:off x="3860243" y="286096"/>
                <a:ext cx="124920" cy="574920"/>
              </p14:xfrm>
            </p:contentPart>
          </mc:Choice>
          <mc:Fallback xmlns="">
            <p:pic>
              <p:nvPicPr>
                <p:cNvPr id="37" name="Ink 36">
                  <a:extLst>
                    <a:ext uri="{FF2B5EF4-FFF2-40B4-BE49-F238E27FC236}">
                      <a16:creationId xmlns:a16="http://schemas.microsoft.com/office/drawing/2014/main" id="{FC245D05-8122-B263-39CC-A1637F243224}"/>
                    </a:ext>
                  </a:extLst>
                </p:cNvPr>
                <p:cNvPicPr/>
                <p:nvPr/>
              </p:nvPicPr>
              <p:blipFill>
                <a:blip r:embed="rId6"/>
                <a:stretch>
                  <a:fillRect/>
                </a:stretch>
              </p:blipFill>
              <p:spPr>
                <a:xfrm>
                  <a:off x="3842603" y="268096"/>
                  <a:ext cx="160560" cy="610560"/>
                </a:xfrm>
                <a:prstGeom prst="rect">
                  <a:avLst/>
                </a:prstGeom>
              </p:spPr>
            </p:pic>
          </mc:Fallback>
        </mc:AlternateContent>
      </p:grpSp>
      <p:grpSp>
        <p:nvGrpSpPr>
          <p:cNvPr id="73" name="Group 72">
            <a:extLst>
              <a:ext uri="{FF2B5EF4-FFF2-40B4-BE49-F238E27FC236}">
                <a16:creationId xmlns:a16="http://schemas.microsoft.com/office/drawing/2014/main" id="{6B1A64D4-6456-1B43-0E2E-E24AA8820EF6}"/>
              </a:ext>
            </a:extLst>
          </p:cNvPr>
          <p:cNvGrpSpPr/>
          <p:nvPr/>
        </p:nvGrpSpPr>
        <p:grpSpPr>
          <a:xfrm>
            <a:off x="4291523" y="298336"/>
            <a:ext cx="628920" cy="620280"/>
            <a:chOff x="4291523" y="298336"/>
            <a:chExt cx="628920" cy="620280"/>
          </a:xfrm>
        </p:grpSpPr>
        <mc:AlternateContent xmlns:mc="http://schemas.openxmlformats.org/markup-compatibility/2006" xmlns:p14="http://schemas.microsoft.com/office/powerpoint/2010/main">
          <mc:Choice Requires="p14">
            <p:contentPart p14:bwMode="auto" r:id="rId7">
              <p14:nvContentPartPr>
                <p14:cNvPr id="40" name="Ink 39">
                  <a:extLst>
                    <a:ext uri="{FF2B5EF4-FFF2-40B4-BE49-F238E27FC236}">
                      <a16:creationId xmlns:a16="http://schemas.microsoft.com/office/drawing/2014/main" id="{87BE1769-258B-4E40-3741-E235AABDF17C}"/>
                    </a:ext>
                  </a:extLst>
                </p14:cNvPr>
                <p14:cNvContentPartPr/>
                <p14:nvPr/>
              </p14:nvContentPartPr>
              <p14:xfrm>
                <a:off x="4415363" y="304096"/>
                <a:ext cx="142560" cy="179280"/>
              </p14:xfrm>
            </p:contentPart>
          </mc:Choice>
          <mc:Fallback xmlns="">
            <p:pic>
              <p:nvPicPr>
                <p:cNvPr id="40" name="Ink 39">
                  <a:extLst>
                    <a:ext uri="{FF2B5EF4-FFF2-40B4-BE49-F238E27FC236}">
                      <a16:creationId xmlns:a16="http://schemas.microsoft.com/office/drawing/2014/main" id="{87BE1769-258B-4E40-3741-E235AABDF17C}"/>
                    </a:ext>
                  </a:extLst>
                </p:cNvPr>
                <p:cNvPicPr/>
                <p:nvPr/>
              </p:nvPicPr>
              <p:blipFill>
                <a:blip r:embed="rId8"/>
                <a:stretch>
                  <a:fillRect/>
                </a:stretch>
              </p:blipFill>
              <p:spPr>
                <a:xfrm>
                  <a:off x="4397723" y="286456"/>
                  <a:ext cx="1782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2" name="Ink 41">
                  <a:extLst>
                    <a:ext uri="{FF2B5EF4-FFF2-40B4-BE49-F238E27FC236}">
                      <a16:creationId xmlns:a16="http://schemas.microsoft.com/office/drawing/2014/main" id="{7FD92771-B282-7C64-5E60-EF9640FAD3A4}"/>
                    </a:ext>
                  </a:extLst>
                </p14:cNvPr>
                <p14:cNvContentPartPr/>
                <p14:nvPr/>
              </p14:nvContentPartPr>
              <p14:xfrm>
                <a:off x="4625243" y="298336"/>
                <a:ext cx="134280" cy="112680"/>
              </p14:xfrm>
            </p:contentPart>
          </mc:Choice>
          <mc:Fallback xmlns="">
            <p:pic>
              <p:nvPicPr>
                <p:cNvPr id="42" name="Ink 41">
                  <a:extLst>
                    <a:ext uri="{FF2B5EF4-FFF2-40B4-BE49-F238E27FC236}">
                      <a16:creationId xmlns:a16="http://schemas.microsoft.com/office/drawing/2014/main" id="{7FD92771-B282-7C64-5E60-EF9640FAD3A4}"/>
                    </a:ext>
                  </a:extLst>
                </p:cNvPr>
                <p:cNvPicPr/>
                <p:nvPr/>
              </p:nvPicPr>
              <p:blipFill>
                <a:blip r:embed="rId10"/>
                <a:stretch>
                  <a:fillRect/>
                </a:stretch>
              </p:blipFill>
              <p:spPr>
                <a:xfrm>
                  <a:off x="4607603" y="280336"/>
                  <a:ext cx="1699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43" name="Ink 42">
                  <a:extLst>
                    <a:ext uri="{FF2B5EF4-FFF2-40B4-BE49-F238E27FC236}">
                      <a16:creationId xmlns:a16="http://schemas.microsoft.com/office/drawing/2014/main" id="{19E64D74-56BF-4EE9-26E9-D13440098BF2}"/>
                    </a:ext>
                  </a:extLst>
                </p14:cNvPr>
                <p14:cNvContentPartPr/>
                <p14:nvPr/>
              </p14:nvContentPartPr>
              <p14:xfrm>
                <a:off x="4713443" y="323896"/>
                <a:ext cx="50400" cy="185760"/>
              </p14:xfrm>
            </p:contentPart>
          </mc:Choice>
          <mc:Fallback xmlns="">
            <p:pic>
              <p:nvPicPr>
                <p:cNvPr id="43" name="Ink 42">
                  <a:extLst>
                    <a:ext uri="{FF2B5EF4-FFF2-40B4-BE49-F238E27FC236}">
                      <a16:creationId xmlns:a16="http://schemas.microsoft.com/office/drawing/2014/main" id="{19E64D74-56BF-4EE9-26E9-D13440098BF2}"/>
                    </a:ext>
                  </a:extLst>
                </p:cNvPr>
                <p:cNvPicPr/>
                <p:nvPr/>
              </p:nvPicPr>
              <p:blipFill>
                <a:blip r:embed="rId12"/>
                <a:stretch>
                  <a:fillRect/>
                </a:stretch>
              </p:blipFill>
              <p:spPr>
                <a:xfrm>
                  <a:off x="4695803" y="305896"/>
                  <a:ext cx="8604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4" name="Ink 43">
                  <a:extLst>
                    <a:ext uri="{FF2B5EF4-FFF2-40B4-BE49-F238E27FC236}">
                      <a16:creationId xmlns:a16="http://schemas.microsoft.com/office/drawing/2014/main" id="{E155CC2F-5CD0-C221-6A7D-141AECFBD3B1}"/>
                    </a:ext>
                  </a:extLst>
                </p14:cNvPr>
                <p14:cNvContentPartPr/>
                <p14:nvPr/>
              </p14:nvContentPartPr>
              <p14:xfrm>
                <a:off x="4291523" y="576256"/>
                <a:ext cx="562320" cy="97560"/>
              </p14:xfrm>
            </p:contentPart>
          </mc:Choice>
          <mc:Fallback xmlns="">
            <p:pic>
              <p:nvPicPr>
                <p:cNvPr id="44" name="Ink 43">
                  <a:extLst>
                    <a:ext uri="{FF2B5EF4-FFF2-40B4-BE49-F238E27FC236}">
                      <a16:creationId xmlns:a16="http://schemas.microsoft.com/office/drawing/2014/main" id="{E155CC2F-5CD0-C221-6A7D-141AECFBD3B1}"/>
                    </a:ext>
                  </a:extLst>
                </p:cNvPr>
                <p:cNvPicPr/>
                <p:nvPr/>
              </p:nvPicPr>
              <p:blipFill>
                <a:blip r:embed="rId14"/>
                <a:stretch>
                  <a:fillRect/>
                </a:stretch>
              </p:blipFill>
              <p:spPr>
                <a:xfrm>
                  <a:off x="4273523" y="558616"/>
                  <a:ext cx="5979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45" name="Ink 44">
                  <a:extLst>
                    <a:ext uri="{FF2B5EF4-FFF2-40B4-BE49-F238E27FC236}">
                      <a16:creationId xmlns:a16="http://schemas.microsoft.com/office/drawing/2014/main" id="{C203F740-FDC6-F642-B52D-DDC55EF56CCB}"/>
                    </a:ext>
                  </a:extLst>
                </p14:cNvPr>
                <p14:cNvContentPartPr/>
                <p14:nvPr/>
              </p14:nvContentPartPr>
              <p14:xfrm>
                <a:off x="4376123" y="749416"/>
                <a:ext cx="7920" cy="169200"/>
              </p14:xfrm>
            </p:contentPart>
          </mc:Choice>
          <mc:Fallback xmlns="">
            <p:pic>
              <p:nvPicPr>
                <p:cNvPr id="45" name="Ink 44">
                  <a:extLst>
                    <a:ext uri="{FF2B5EF4-FFF2-40B4-BE49-F238E27FC236}">
                      <a16:creationId xmlns:a16="http://schemas.microsoft.com/office/drawing/2014/main" id="{C203F740-FDC6-F642-B52D-DDC55EF56CCB}"/>
                    </a:ext>
                  </a:extLst>
                </p:cNvPr>
                <p:cNvPicPr/>
                <p:nvPr/>
              </p:nvPicPr>
              <p:blipFill>
                <a:blip r:embed="rId16"/>
                <a:stretch>
                  <a:fillRect/>
                </a:stretch>
              </p:blipFill>
              <p:spPr>
                <a:xfrm>
                  <a:off x="4358123" y="731776"/>
                  <a:ext cx="4356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46" name="Ink 45">
                  <a:extLst>
                    <a:ext uri="{FF2B5EF4-FFF2-40B4-BE49-F238E27FC236}">
                      <a16:creationId xmlns:a16="http://schemas.microsoft.com/office/drawing/2014/main" id="{23E55E9C-07FC-DEE3-0F4D-A78070BA8870}"/>
                    </a:ext>
                  </a:extLst>
                </p14:cNvPr>
                <p14:cNvContentPartPr/>
                <p14:nvPr/>
              </p14:nvContentPartPr>
              <p14:xfrm>
                <a:off x="4473683" y="836536"/>
                <a:ext cx="121320" cy="77040"/>
              </p14:xfrm>
            </p:contentPart>
          </mc:Choice>
          <mc:Fallback xmlns="">
            <p:pic>
              <p:nvPicPr>
                <p:cNvPr id="46" name="Ink 45">
                  <a:extLst>
                    <a:ext uri="{FF2B5EF4-FFF2-40B4-BE49-F238E27FC236}">
                      <a16:creationId xmlns:a16="http://schemas.microsoft.com/office/drawing/2014/main" id="{23E55E9C-07FC-DEE3-0F4D-A78070BA8870}"/>
                    </a:ext>
                  </a:extLst>
                </p:cNvPr>
                <p:cNvPicPr/>
                <p:nvPr/>
              </p:nvPicPr>
              <p:blipFill>
                <a:blip r:embed="rId18"/>
                <a:stretch>
                  <a:fillRect/>
                </a:stretch>
              </p:blipFill>
              <p:spPr>
                <a:xfrm>
                  <a:off x="4456043" y="818536"/>
                  <a:ext cx="15696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47" name="Ink 46">
                  <a:extLst>
                    <a:ext uri="{FF2B5EF4-FFF2-40B4-BE49-F238E27FC236}">
                      <a16:creationId xmlns:a16="http://schemas.microsoft.com/office/drawing/2014/main" id="{10224C65-9E93-C9CB-D0E8-7B80C3E62AEA}"/>
                    </a:ext>
                  </a:extLst>
                </p14:cNvPr>
                <p14:cNvContentPartPr/>
                <p14:nvPr/>
              </p14:nvContentPartPr>
              <p14:xfrm>
                <a:off x="4628123" y="746896"/>
                <a:ext cx="141120" cy="141840"/>
              </p14:xfrm>
            </p:contentPart>
          </mc:Choice>
          <mc:Fallback xmlns="">
            <p:pic>
              <p:nvPicPr>
                <p:cNvPr id="47" name="Ink 46">
                  <a:extLst>
                    <a:ext uri="{FF2B5EF4-FFF2-40B4-BE49-F238E27FC236}">
                      <a16:creationId xmlns:a16="http://schemas.microsoft.com/office/drawing/2014/main" id="{10224C65-9E93-C9CB-D0E8-7B80C3E62AEA}"/>
                    </a:ext>
                  </a:extLst>
                </p:cNvPr>
                <p:cNvPicPr/>
                <p:nvPr/>
              </p:nvPicPr>
              <p:blipFill>
                <a:blip r:embed="rId20"/>
                <a:stretch>
                  <a:fillRect/>
                </a:stretch>
              </p:blipFill>
              <p:spPr>
                <a:xfrm>
                  <a:off x="4610123" y="728896"/>
                  <a:ext cx="17676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48" name="Ink 47">
                  <a:extLst>
                    <a:ext uri="{FF2B5EF4-FFF2-40B4-BE49-F238E27FC236}">
                      <a16:creationId xmlns:a16="http://schemas.microsoft.com/office/drawing/2014/main" id="{57818E2C-7AE8-5337-EBD6-AFBA1F5781C9}"/>
                    </a:ext>
                  </a:extLst>
                </p14:cNvPr>
                <p14:cNvContentPartPr/>
                <p14:nvPr/>
              </p14:nvContentPartPr>
              <p14:xfrm>
                <a:off x="4811723" y="718816"/>
                <a:ext cx="99000" cy="115200"/>
              </p14:xfrm>
            </p:contentPart>
          </mc:Choice>
          <mc:Fallback xmlns="">
            <p:pic>
              <p:nvPicPr>
                <p:cNvPr id="48" name="Ink 47">
                  <a:extLst>
                    <a:ext uri="{FF2B5EF4-FFF2-40B4-BE49-F238E27FC236}">
                      <a16:creationId xmlns:a16="http://schemas.microsoft.com/office/drawing/2014/main" id="{57818E2C-7AE8-5337-EBD6-AFBA1F5781C9}"/>
                    </a:ext>
                  </a:extLst>
                </p:cNvPr>
                <p:cNvPicPr/>
                <p:nvPr/>
              </p:nvPicPr>
              <p:blipFill>
                <a:blip r:embed="rId22"/>
                <a:stretch>
                  <a:fillRect/>
                </a:stretch>
              </p:blipFill>
              <p:spPr>
                <a:xfrm>
                  <a:off x="4793723" y="701176"/>
                  <a:ext cx="13464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50" name="Ink 49">
                  <a:extLst>
                    <a:ext uri="{FF2B5EF4-FFF2-40B4-BE49-F238E27FC236}">
                      <a16:creationId xmlns:a16="http://schemas.microsoft.com/office/drawing/2014/main" id="{4D11E300-30F1-02AE-BC7B-7A2ADCD33F12}"/>
                    </a:ext>
                  </a:extLst>
                </p14:cNvPr>
                <p14:cNvContentPartPr/>
                <p14:nvPr/>
              </p14:nvContentPartPr>
              <p14:xfrm>
                <a:off x="4880123" y="778936"/>
                <a:ext cx="40320" cy="124920"/>
              </p14:xfrm>
            </p:contentPart>
          </mc:Choice>
          <mc:Fallback xmlns="">
            <p:pic>
              <p:nvPicPr>
                <p:cNvPr id="50" name="Ink 49">
                  <a:extLst>
                    <a:ext uri="{FF2B5EF4-FFF2-40B4-BE49-F238E27FC236}">
                      <a16:creationId xmlns:a16="http://schemas.microsoft.com/office/drawing/2014/main" id="{4D11E300-30F1-02AE-BC7B-7A2ADCD33F12}"/>
                    </a:ext>
                  </a:extLst>
                </p:cNvPr>
                <p:cNvPicPr/>
                <p:nvPr/>
              </p:nvPicPr>
              <p:blipFill>
                <a:blip r:embed="rId24"/>
                <a:stretch>
                  <a:fillRect/>
                </a:stretch>
              </p:blipFill>
              <p:spPr>
                <a:xfrm>
                  <a:off x="4862123" y="760936"/>
                  <a:ext cx="75960" cy="160560"/>
                </a:xfrm>
                <a:prstGeom prst="rect">
                  <a:avLst/>
                </a:prstGeom>
              </p:spPr>
            </p:pic>
          </mc:Fallback>
        </mc:AlternateContent>
      </p:grpSp>
      <p:grpSp>
        <p:nvGrpSpPr>
          <p:cNvPr id="72" name="Group 71">
            <a:extLst>
              <a:ext uri="{FF2B5EF4-FFF2-40B4-BE49-F238E27FC236}">
                <a16:creationId xmlns:a16="http://schemas.microsoft.com/office/drawing/2014/main" id="{C2CBCA88-C0BB-2BB9-523B-BDB5AE77991E}"/>
              </a:ext>
            </a:extLst>
          </p:cNvPr>
          <p:cNvGrpSpPr/>
          <p:nvPr/>
        </p:nvGrpSpPr>
        <p:grpSpPr>
          <a:xfrm>
            <a:off x="4282163" y="1076656"/>
            <a:ext cx="726120" cy="213840"/>
            <a:chOff x="4282163" y="1076656"/>
            <a:chExt cx="726120" cy="213840"/>
          </a:xfrm>
        </p:grpSpPr>
        <mc:AlternateContent xmlns:mc="http://schemas.openxmlformats.org/markup-compatibility/2006" xmlns:p14="http://schemas.microsoft.com/office/powerpoint/2010/main">
          <mc:Choice Requires="p14">
            <p:contentPart p14:bwMode="auto" r:id="rId25">
              <p14:nvContentPartPr>
                <p14:cNvPr id="51" name="Ink 50">
                  <a:extLst>
                    <a:ext uri="{FF2B5EF4-FFF2-40B4-BE49-F238E27FC236}">
                      <a16:creationId xmlns:a16="http://schemas.microsoft.com/office/drawing/2014/main" id="{45E2363D-6024-E724-9E79-7A2DE93DBBA2}"/>
                    </a:ext>
                  </a:extLst>
                </p14:cNvPr>
                <p14:cNvContentPartPr/>
                <p14:nvPr/>
              </p14:nvContentPartPr>
              <p14:xfrm>
                <a:off x="4282163" y="1085296"/>
                <a:ext cx="124560" cy="172440"/>
              </p14:xfrm>
            </p:contentPart>
          </mc:Choice>
          <mc:Fallback xmlns="">
            <p:pic>
              <p:nvPicPr>
                <p:cNvPr id="51" name="Ink 50">
                  <a:extLst>
                    <a:ext uri="{FF2B5EF4-FFF2-40B4-BE49-F238E27FC236}">
                      <a16:creationId xmlns:a16="http://schemas.microsoft.com/office/drawing/2014/main" id="{45E2363D-6024-E724-9E79-7A2DE93DBBA2}"/>
                    </a:ext>
                  </a:extLst>
                </p:cNvPr>
                <p:cNvPicPr/>
                <p:nvPr/>
              </p:nvPicPr>
              <p:blipFill>
                <a:blip r:embed="rId26"/>
                <a:stretch>
                  <a:fillRect/>
                </a:stretch>
              </p:blipFill>
              <p:spPr>
                <a:xfrm>
                  <a:off x="4264163" y="1067296"/>
                  <a:ext cx="1602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52" name="Ink 51">
                  <a:extLst>
                    <a:ext uri="{FF2B5EF4-FFF2-40B4-BE49-F238E27FC236}">
                      <a16:creationId xmlns:a16="http://schemas.microsoft.com/office/drawing/2014/main" id="{68D7EFF7-682E-4DEB-DA92-A82D0E271CCA}"/>
                    </a:ext>
                  </a:extLst>
                </p14:cNvPr>
                <p14:cNvContentPartPr/>
                <p14:nvPr/>
              </p14:nvContentPartPr>
              <p14:xfrm>
                <a:off x="4457123" y="1164856"/>
                <a:ext cx="127800" cy="108000"/>
              </p14:xfrm>
            </p:contentPart>
          </mc:Choice>
          <mc:Fallback xmlns="">
            <p:pic>
              <p:nvPicPr>
                <p:cNvPr id="52" name="Ink 51">
                  <a:extLst>
                    <a:ext uri="{FF2B5EF4-FFF2-40B4-BE49-F238E27FC236}">
                      <a16:creationId xmlns:a16="http://schemas.microsoft.com/office/drawing/2014/main" id="{68D7EFF7-682E-4DEB-DA92-A82D0E271CCA}"/>
                    </a:ext>
                  </a:extLst>
                </p:cNvPr>
                <p:cNvPicPr/>
                <p:nvPr/>
              </p:nvPicPr>
              <p:blipFill>
                <a:blip r:embed="rId28"/>
                <a:stretch>
                  <a:fillRect/>
                </a:stretch>
              </p:blipFill>
              <p:spPr>
                <a:xfrm>
                  <a:off x="4439123" y="1147216"/>
                  <a:ext cx="16344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3" name="Ink 52">
                  <a:extLst>
                    <a:ext uri="{FF2B5EF4-FFF2-40B4-BE49-F238E27FC236}">
                      <a16:creationId xmlns:a16="http://schemas.microsoft.com/office/drawing/2014/main" id="{210E30E9-F606-034C-F25F-5E06F3C7DB7C}"/>
                    </a:ext>
                  </a:extLst>
                </p14:cNvPr>
                <p14:cNvContentPartPr/>
                <p14:nvPr/>
              </p14:nvContentPartPr>
              <p14:xfrm>
                <a:off x="4491683" y="1210936"/>
                <a:ext cx="106920" cy="79560"/>
              </p14:xfrm>
            </p:contentPart>
          </mc:Choice>
          <mc:Fallback xmlns="">
            <p:pic>
              <p:nvPicPr>
                <p:cNvPr id="53" name="Ink 52">
                  <a:extLst>
                    <a:ext uri="{FF2B5EF4-FFF2-40B4-BE49-F238E27FC236}">
                      <a16:creationId xmlns:a16="http://schemas.microsoft.com/office/drawing/2014/main" id="{210E30E9-F606-034C-F25F-5E06F3C7DB7C}"/>
                    </a:ext>
                  </a:extLst>
                </p:cNvPr>
                <p:cNvPicPr/>
                <p:nvPr/>
              </p:nvPicPr>
              <p:blipFill>
                <a:blip r:embed="rId30"/>
                <a:stretch>
                  <a:fillRect/>
                </a:stretch>
              </p:blipFill>
              <p:spPr>
                <a:xfrm>
                  <a:off x="4474043" y="1192936"/>
                  <a:ext cx="14256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5" name="Ink 54">
                  <a:extLst>
                    <a:ext uri="{FF2B5EF4-FFF2-40B4-BE49-F238E27FC236}">
                      <a16:creationId xmlns:a16="http://schemas.microsoft.com/office/drawing/2014/main" id="{85E0A445-D366-C1E4-7305-B80A77F2C95F}"/>
                    </a:ext>
                  </a:extLst>
                </p14:cNvPr>
                <p14:cNvContentPartPr/>
                <p14:nvPr/>
              </p14:nvContentPartPr>
              <p14:xfrm>
                <a:off x="4755203" y="1083496"/>
                <a:ext cx="23040" cy="164880"/>
              </p14:xfrm>
            </p:contentPart>
          </mc:Choice>
          <mc:Fallback xmlns="">
            <p:pic>
              <p:nvPicPr>
                <p:cNvPr id="55" name="Ink 54">
                  <a:extLst>
                    <a:ext uri="{FF2B5EF4-FFF2-40B4-BE49-F238E27FC236}">
                      <a16:creationId xmlns:a16="http://schemas.microsoft.com/office/drawing/2014/main" id="{85E0A445-D366-C1E4-7305-B80A77F2C95F}"/>
                    </a:ext>
                  </a:extLst>
                </p:cNvPr>
                <p:cNvPicPr/>
                <p:nvPr/>
              </p:nvPicPr>
              <p:blipFill>
                <a:blip r:embed="rId32"/>
                <a:stretch>
                  <a:fillRect/>
                </a:stretch>
              </p:blipFill>
              <p:spPr>
                <a:xfrm>
                  <a:off x="4737563" y="1065496"/>
                  <a:ext cx="5868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56" name="Ink 55">
                  <a:extLst>
                    <a:ext uri="{FF2B5EF4-FFF2-40B4-BE49-F238E27FC236}">
                      <a16:creationId xmlns:a16="http://schemas.microsoft.com/office/drawing/2014/main" id="{3BC8FBE7-6B3F-F8E0-F4D4-890D41D30BD9}"/>
                    </a:ext>
                  </a:extLst>
                </p14:cNvPr>
                <p14:cNvContentPartPr/>
                <p14:nvPr/>
              </p14:nvContentPartPr>
              <p14:xfrm>
                <a:off x="4821083" y="1076656"/>
                <a:ext cx="187200" cy="140040"/>
              </p14:xfrm>
            </p:contentPart>
          </mc:Choice>
          <mc:Fallback xmlns="">
            <p:pic>
              <p:nvPicPr>
                <p:cNvPr id="56" name="Ink 55">
                  <a:extLst>
                    <a:ext uri="{FF2B5EF4-FFF2-40B4-BE49-F238E27FC236}">
                      <a16:creationId xmlns:a16="http://schemas.microsoft.com/office/drawing/2014/main" id="{3BC8FBE7-6B3F-F8E0-F4D4-890D41D30BD9}"/>
                    </a:ext>
                  </a:extLst>
                </p:cNvPr>
                <p:cNvPicPr/>
                <p:nvPr/>
              </p:nvPicPr>
              <p:blipFill>
                <a:blip r:embed="rId34"/>
                <a:stretch>
                  <a:fillRect/>
                </a:stretch>
              </p:blipFill>
              <p:spPr>
                <a:xfrm>
                  <a:off x="4803443" y="1058656"/>
                  <a:ext cx="222840" cy="175680"/>
                </a:xfrm>
                <a:prstGeom prst="rect">
                  <a:avLst/>
                </a:prstGeom>
              </p:spPr>
            </p:pic>
          </mc:Fallback>
        </mc:AlternateContent>
      </p:grpSp>
      <p:grpSp>
        <p:nvGrpSpPr>
          <p:cNvPr id="80" name="Group 79">
            <a:extLst>
              <a:ext uri="{FF2B5EF4-FFF2-40B4-BE49-F238E27FC236}">
                <a16:creationId xmlns:a16="http://schemas.microsoft.com/office/drawing/2014/main" id="{2969D5DB-512A-6D51-0AB6-425D7609430A}"/>
              </a:ext>
            </a:extLst>
          </p:cNvPr>
          <p:cNvGrpSpPr/>
          <p:nvPr/>
        </p:nvGrpSpPr>
        <p:grpSpPr>
          <a:xfrm>
            <a:off x="4121603" y="1396336"/>
            <a:ext cx="1081080" cy="816120"/>
            <a:chOff x="4121603" y="1396336"/>
            <a:chExt cx="1081080" cy="816120"/>
          </a:xfrm>
        </p:grpSpPr>
        <mc:AlternateContent xmlns:mc="http://schemas.openxmlformats.org/markup-compatibility/2006" xmlns:p14="http://schemas.microsoft.com/office/powerpoint/2010/main">
          <mc:Choice Requires="p14">
            <p:contentPart p14:bwMode="auto" r:id="rId35">
              <p14:nvContentPartPr>
                <p14:cNvPr id="59" name="Ink 58">
                  <a:extLst>
                    <a:ext uri="{FF2B5EF4-FFF2-40B4-BE49-F238E27FC236}">
                      <a16:creationId xmlns:a16="http://schemas.microsoft.com/office/drawing/2014/main" id="{107E8C9E-2FF3-BBEA-F8CF-78B81CECF399}"/>
                    </a:ext>
                  </a:extLst>
                </p14:cNvPr>
                <p14:cNvContentPartPr/>
                <p14:nvPr/>
              </p14:nvContentPartPr>
              <p14:xfrm>
                <a:off x="4230683" y="1418296"/>
                <a:ext cx="140760" cy="195480"/>
              </p14:xfrm>
            </p:contentPart>
          </mc:Choice>
          <mc:Fallback xmlns="">
            <p:pic>
              <p:nvPicPr>
                <p:cNvPr id="59" name="Ink 58">
                  <a:extLst>
                    <a:ext uri="{FF2B5EF4-FFF2-40B4-BE49-F238E27FC236}">
                      <a16:creationId xmlns:a16="http://schemas.microsoft.com/office/drawing/2014/main" id="{107E8C9E-2FF3-BBEA-F8CF-78B81CECF399}"/>
                    </a:ext>
                  </a:extLst>
                </p:cNvPr>
                <p:cNvPicPr/>
                <p:nvPr/>
              </p:nvPicPr>
              <p:blipFill>
                <a:blip r:embed="rId36"/>
                <a:stretch>
                  <a:fillRect/>
                </a:stretch>
              </p:blipFill>
              <p:spPr>
                <a:xfrm>
                  <a:off x="4213043" y="1400656"/>
                  <a:ext cx="17640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60" name="Ink 59">
                  <a:extLst>
                    <a:ext uri="{FF2B5EF4-FFF2-40B4-BE49-F238E27FC236}">
                      <a16:creationId xmlns:a16="http://schemas.microsoft.com/office/drawing/2014/main" id="{29D0563E-BB19-B90A-10C1-53A80232BE06}"/>
                    </a:ext>
                  </a:extLst>
                </p14:cNvPr>
                <p14:cNvContentPartPr/>
                <p14:nvPr/>
              </p14:nvContentPartPr>
              <p14:xfrm>
                <a:off x="4471883" y="1470496"/>
                <a:ext cx="126720" cy="110160"/>
              </p14:xfrm>
            </p:contentPart>
          </mc:Choice>
          <mc:Fallback xmlns="">
            <p:pic>
              <p:nvPicPr>
                <p:cNvPr id="60" name="Ink 59">
                  <a:extLst>
                    <a:ext uri="{FF2B5EF4-FFF2-40B4-BE49-F238E27FC236}">
                      <a16:creationId xmlns:a16="http://schemas.microsoft.com/office/drawing/2014/main" id="{29D0563E-BB19-B90A-10C1-53A80232BE06}"/>
                    </a:ext>
                  </a:extLst>
                </p:cNvPr>
                <p:cNvPicPr/>
                <p:nvPr/>
              </p:nvPicPr>
              <p:blipFill>
                <a:blip r:embed="rId38"/>
                <a:stretch>
                  <a:fillRect/>
                </a:stretch>
              </p:blipFill>
              <p:spPr>
                <a:xfrm>
                  <a:off x="4454243" y="1452496"/>
                  <a:ext cx="16236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61" name="Ink 60">
                  <a:extLst>
                    <a:ext uri="{FF2B5EF4-FFF2-40B4-BE49-F238E27FC236}">
                      <a16:creationId xmlns:a16="http://schemas.microsoft.com/office/drawing/2014/main" id="{4A812609-74E1-8ED0-F056-6D1BDD2B1DC9}"/>
                    </a:ext>
                  </a:extLst>
                </p14:cNvPr>
                <p14:cNvContentPartPr/>
                <p14:nvPr/>
              </p14:nvContentPartPr>
              <p14:xfrm>
                <a:off x="4548563" y="1478056"/>
                <a:ext cx="84600" cy="146880"/>
              </p14:xfrm>
            </p:contentPart>
          </mc:Choice>
          <mc:Fallback xmlns="">
            <p:pic>
              <p:nvPicPr>
                <p:cNvPr id="61" name="Ink 60">
                  <a:extLst>
                    <a:ext uri="{FF2B5EF4-FFF2-40B4-BE49-F238E27FC236}">
                      <a16:creationId xmlns:a16="http://schemas.microsoft.com/office/drawing/2014/main" id="{4A812609-74E1-8ED0-F056-6D1BDD2B1DC9}"/>
                    </a:ext>
                  </a:extLst>
                </p:cNvPr>
                <p:cNvPicPr/>
                <p:nvPr/>
              </p:nvPicPr>
              <p:blipFill>
                <a:blip r:embed="rId40"/>
                <a:stretch>
                  <a:fillRect/>
                </a:stretch>
              </p:blipFill>
              <p:spPr>
                <a:xfrm>
                  <a:off x="4530563" y="1460416"/>
                  <a:ext cx="12024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62" name="Ink 61">
                  <a:extLst>
                    <a:ext uri="{FF2B5EF4-FFF2-40B4-BE49-F238E27FC236}">
                      <a16:creationId xmlns:a16="http://schemas.microsoft.com/office/drawing/2014/main" id="{0CE4E2F8-0686-E110-C3F7-4B279B931394}"/>
                    </a:ext>
                  </a:extLst>
                </p14:cNvPr>
                <p14:cNvContentPartPr/>
                <p14:nvPr/>
              </p14:nvContentPartPr>
              <p14:xfrm>
                <a:off x="4799123" y="1396336"/>
                <a:ext cx="112680" cy="213480"/>
              </p14:xfrm>
            </p:contentPart>
          </mc:Choice>
          <mc:Fallback xmlns="">
            <p:pic>
              <p:nvPicPr>
                <p:cNvPr id="62" name="Ink 61">
                  <a:extLst>
                    <a:ext uri="{FF2B5EF4-FFF2-40B4-BE49-F238E27FC236}">
                      <a16:creationId xmlns:a16="http://schemas.microsoft.com/office/drawing/2014/main" id="{0CE4E2F8-0686-E110-C3F7-4B279B931394}"/>
                    </a:ext>
                  </a:extLst>
                </p:cNvPr>
                <p:cNvPicPr/>
                <p:nvPr/>
              </p:nvPicPr>
              <p:blipFill>
                <a:blip r:embed="rId42"/>
                <a:stretch>
                  <a:fillRect/>
                </a:stretch>
              </p:blipFill>
              <p:spPr>
                <a:xfrm>
                  <a:off x="4781123" y="1378696"/>
                  <a:ext cx="14832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63" name="Ink 62">
                  <a:extLst>
                    <a:ext uri="{FF2B5EF4-FFF2-40B4-BE49-F238E27FC236}">
                      <a16:creationId xmlns:a16="http://schemas.microsoft.com/office/drawing/2014/main" id="{294AAEAA-B538-3831-040D-1DE11AB93286}"/>
                    </a:ext>
                  </a:extLst>
                </p14:cNvPr>
                <p14:cNvContentPartPr/>
                <p14:nvPr/>
              </p14:nvContentPartPr>
              <p14:xfrm>
                <a:off x="4235723" y="1802776"/>
                <a:ext cx="149040" cy="145080"/>
              </p14:xfrm>
            </p:contentPart>
          </mc:Choice>
          <mc:Fallback xmlns="">
            <p:pic>
              <p:nvPicPr>
                <p:cNvPr id="63" name="Ink 62">
                  <a:extLst>
                    <a:ext uri="{FF2B5EF4-FFF2-40B4-BE49-F238E27FC236}">
                      <a16:creationId xmlns:a16="http://schemas.microsoft.com/office/drawing/2014/main" id="{294AAEAA-B538-3831-040D-1DE11AB93286}"/>
                    </a:ext>
                  </a:extLst>
                </p:cNvPr>
                <p:cNvPicPr/>
                <p:nvPr/>
              </p:nvPicPr>
              <p:blipFill>
                <a:blip r:embed="rId44"/>
                <a:stretch>
                  <a:fillRect/>
                </a:stretch>
              </p:blipFill>
              <p:spPr>
                <a:xfrm>
                  <a:off x="4218083" y="1784776"/>
                  <a:ext cx="18468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64" name="Ink 63">
                  <a:extLst>
                    <a:ext uri="{FF2B5EF4-FFF2-40B4-BE49-F238E27FC236}">
                      <a16:creationId xmlns:a16="http://schemas.microsoft.com/office/drawing/2014/main" id="{F82C919C-3E5E-AEFF-23C5-C18329B37690}"/>
                    </a:ext>
                  </a:extLst>
                </p14:cNvPr>
                <p14:cNvContentPartPr/>
                <p14:nvPr/>
              </p14:nvContentPartPr>
              <p14:xfrm>
                <a:off x="4330043" y="1870096"/>
                <a:ext cx="59760" cy="132840"/>
              </p14:xfrm>
            </p:contentPart>
          </mc:Choice>
          <mc:Fallback xmlns="">
            <p:pic>
              <p:nvPicPr>
                <p:cNvPr id="64" name="Ink 63">
                  <a:extLst>
                    <a:ext uri="{FF2B5EF4-FFF2-40B4-BE49-F238E27FC236}">
                      <a16:creationId xmlns:a16="http://schemas.microsoft.com/office/drawing/2014/main" id="{F82C919C-3E5E-AEFF-23C5-C18329B37690}"/>
                    </a:ext>
                  </a:extLst>
                </p:cNvPr>
                <p:cNvPicPr/>
                <p:nvPr/>
              </p:nvPicPr>
              <p:blipFill>
                <a:blip r:embed="rId46"/>
                <a:stretch>
                  <a:fillRect/>
                </a:stretch>
              </p:blipFill>
              <p:spPr>
                <a:xfrm>
                  <a:off x="4312403" y="1852096"/>
                  <a:ext cx="954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65" name="Ink 64">
                  <a:extLst>
                    <a:ext uri="{FF2B5EF4-FFF2-40B4-BE49-F238E27FC236}">
                      <a16:creationId xmlns:a16="http://schemas.microsoft.com/office/drawing/2014/main" id="{2766A7F0-91FD-7DAD-1FED-B1C91900B5A5}"/>
                    </a:ext>
                  </a:extLst>
                </p14:cNvPr>
                <p14:cNvContentPartPr/>
                <p14:nvPr/>
              </p14:nvContentPartPr>
              <p14:xfrm>
                <a:off x="4484123" y="1877656"/>
                <a:ext cx="151920" cy="138240"/>
              </p14:xfrm>
            </p:contentPart>
          </mc:Choice>
          <mc:Fallback xmlns="">
            <p:pic>
              <p:nvPicPr>
                <p:cNvPr id="65" name="Ink 64">
                  <a:extLst>
                    <a:ext uri="{FF2B5EF4-FFF2-40B4-BE49-F238E27FC236}">
                      <a16:creationId xmlns:a16="http://schemas.microsoft.com/office/drawing/2014/main" id="{2766A7F0-91FD-7DAD-1FED-B1C91900B5A5}"/>
                    </a:ext>
                  </a:extLst>
                </p:cNvPr>
                <p:cNvPicPr/>
                <p:nvPr/>
              </p:nvPicPr>
              <p:blipFill>
                <a:blip r:embed="rId48"/>
                <a:stretch>
                  <a:fillRect/>
                </a:stretch>
              </p:blipFill>
              <p:spPr>
                <a:xfrm>
                  <a:off x="4466123" y="1860016"/>
                  <a:ext cx="1875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66" name="Ink 65">
                  <a:extLst>
                    <a:ext uri="{FF2B5EF4-FFF2-40B4-BE49-F238E27FC236}">
                      <a16:creationId xmlns:a16="http://schemas.microsoft.com/office/drawing/2014/main" id="{2107011C-D80A-4FBC-0A9A-2DCBA0E927EB}"/>
                    </a:ext>
                  </a:extLst>
                </p14:cNvPr>
                <p14:cNvContentPartPr/>
                <p14:nvPr/>
              </p14:nvContentPartPr>
              <p14:xfrm>
                <a:off x="4753403" y="1770016"/>
                <a:ext cx="84960" cy="228240"/>
              </p14:xfrm>
            </p:contentPart>
          </mc:Choice>
          <mc:Fallback xmlns="">
            <p:pic>
              <p:nvPicPr>
                <p:cNvPr id="66" name="Ink 65">
                  <a:extLst>
                    <a:ext uri="{FF2B5EF4-FFF2-40B4-BE49-F238E27FC236}">
                      <a16:creationId xmlns:a16="http://schemas.microsoft.com/office/drawing/2014/main" id="{2107011C-D80A-4FBC-0A9A-2DCBA0E927EB}"/>
                    </a:ext>
                  </a:extLst>
                </p:cNvPr>
                <p:cNvPicPr/>
                <p:nvPr/>
              </p:nvPicPr>
              <p:blipFill>
                <a:blip r:embed="rId50"/>
                <a:stretch>
                  <a:fillRect/>
                </a:stretch>
              </p:blipFill>
              <p:spPr>
                <a:xfrm>
                  <a:off x="4735403" y="1752376"/>
                  <a:ext cx="12060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77" name="Ink 76">
                  <a:extLst>
                    <a:ext uri="{FF2B5EF4-FFF2-40B4-BE49-F238E27FC236}">
                      <a16:creationId xmlns:a16="http://schemas.microsoft.com/office/drawing/2014/main" id="{B01C2063-BEE9-2FB5-D189-80F8C1176D95}"/>
                    </a:ext>
                  </a:extLst>
                </p14:cNvPr>
                <p14:cNvContentPartPr/>
                <p14:nvPr/>
              </p14:nvContentPartPr>
              <p14:xfrm>
                <a:off x="4121963" y="1690816"/>
                <a:ext cx="1080720" cy="79560"/>
              </p14:xfrm>
            </p:contentPart>
          </mc:Choice>
          <mc:Fallback xmlns="">
            <p:pic>
              <p:nvPicPr>
                <p:cNvPr id="77" name="Ink 76">
                  <a:extLst>
                    <a:ext uri="{FF2B5EF4-FFF2-40B4-BE49-F238E27FC236}">
                      <a16:creationId xmlns:a16="http://schemas.microsoft.com/office/drawing/2014/main" id="{B01C2063-BEE9-2FB5-D189-80F8C1176D95}"/>
                    </a:ext>
                  </a:extLst>
                </p:cNvPr>
                <p:cNvPicPr/>
                <p:nvPr/>
              </p:nvPicPr>
              <p:blipFill>
                <a:blip r:embed="rId52"/>
                <a:stretch>
                  <a:fillRect/>
                </a:stretch>
              </p:blipFill>
              <p:spPr>
                <a:xfrm>
                  <a:off x="4103963" y="1672816"/>
                  <a:ext cx="111636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79" name="Ink 78">
                  <a:extLst>
                    <a:ext uri="{FF2B5EF4-FFF2-40B4-BE49-F238E27FC236}">
                      <a16:creationId xmlns:a16="http://schemas.microsoft.com/office/drawing/2014/main" id="{3747EF97-1821-DBBA-251D-B59DB432F18C}"/>
                    </a:ext>
                  </a:extLst>
                </p14:cNvPr>
                <p14:cNvContentPartPr/>
                <p14:nvPr/>
              </p14:nvContentPartPr>
              <p14:xfrm>
                <a:off x="4121603" y="1775056"/>
                <a:ext cx="1029960" cy="437400"/>
              </p14:xfrm>
            </p:contentPart>
          </mc:Choice>
          <mc:Fallback xmlns="">
            <p:pic>
              <p:nvPicPr>
                <p:cNvPr id="79" name="Ink 78">
                  <a:extLst>
                    <a:ext uri="{FF2B5EF4-FFF2-40B4-BE49-F238E27FC236}">
                      <a16:creationId xmlns:a16="http://schemas.microsoft.com/office/drawing/2014/main" id="{3747EF97-1821-DBBA-251D-B59DB432F18C}"/>
                    </a:ext>
                  </a:extLst>
                </p:cNvPr>
                <p:cNvPicPr/>
                <p:nvPr/>
              </p:nvPicPr>
              <p:blipFill>
                <a:blip r:embed="rId54"/>
                <a:stretch>
                  <a:fillRect/>
                </a:stretch>
              </p:blipFill>
              <p:spPr>
                <a:xfrm>
                  <a:off x="4103603" y="1757416"/>
                  <a:ext cx="1065600" cy="473040"/>
                </a:xfrm>
                <a:prstGeom prst="rect">
                  <a:avLst/>
                </a:prstGeom>
              </p:spPr>
            </p:pic>
          </mc:Fallback>
        </mc:AlternateContent>
      </p:grpSp>
      <p:grpSp>
        <p:nvGrpSpPr>
          <p:cNvPr id="99" name="Group 98">
            <a:extLst>
              <a:ext uri="{FF2B5EF4-FFF2-40B4-BE49-F238E27FC236}">
                <a16:creationId xmlns:a16="http://schemas.microsoft.com/office/drawing/2014/main" id="{6D77C273-B33E-2171-DBBA-083DD10F67D1}"/>
              </a:ext>
            </a:extLst>
          </p:cNvPr>
          <p:cNvGrpSpPr/>
          <p:nvPr/>
        </p:nvGrpSpPr>
        <p:grpSpPr>
          <a:xfrm>
            <a:off x="5887403" y="240016"/>
            <a:ext cx="2641320" cy="558720"/>
            <a:chOff x="5887403" y="240016"/>
            <a:chExt cx="2641320" cy="558720"/>
          </a:xfrm>
        </p:grpSpPr>
        <mc:AlternateContent xmlns:mc="http://schemas.openxmlformats.org/markup-compatibility/2006" xmlns:p14="http://schemas.microsoft.com/office/powerpoint/2010/main">
          <mc:Choice Requires="p14">
            <p:contentPart p14:bwMode="auto" r:id="rId55">
              <p14:nvContentPartPr>
                <p14:cNvPr id="83" name="Ink 82">
                  <a:extLst>
                    <a:ext uri="{FF2B5EF4-FFF2-40B4-BE49-F238E27FC236}">
                      <a16:creationId xmlns:a16="http://schemas.microsoft.com/office/drawing/2014/main" id="{61A01266-56E5-7518-1FE2-2AC3BCE33018}"/>
                    </a:ext>
                  </a:extLst>
                </p14:cNvPr>
                <p14:cNvContentPartPr/>
                <p14:nvPr/>
              </p14:nvContentPartPr>
              <p14:xfrm>
                <a:off x="5887403" y="283576"/>
                <a:ext cx="115920" cy="445320"/>
              </p14:xfrm>
            </p:contentPart>
          </mc:Choice>
          <mc:Fallback xmlns="">
            <p:pic>
              <p:nvPicPr>
                <p:cNvPr id="83" name="Ink 82">
                  <a:extLst>
                    <a:ext uri="{FF2B5EF4-FFF2-40B4-BE49-F238E27FC236}">
                      <a16:creationId xmlns:a16="http://schemas.microsoft.com/office/drawing/2014/main" id="{61A01266-56E5-7518-1FE2-2AC3BCE33018}"/>
                    </a:ext>
                  </a:extLst>
                </p:cNvPr>
                <p:cNvPicPr/>
                <p:nvPr/>
              </p:nvPicPr>
              <p:blipFill>
                <a:blip r:embed="rId56"/>
                <a:stretch>
                  <a:fillRect/>
                </a:stretch>
              </p:blipFill>
              <p:spPr>
                <a:xfrm>
                  <a:off x="5869763" y="265936"/>
                  <a:ext cx="151560" cy="480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4" name="Ink 83">
                  <a:extLst>
                    <a:ext uri="{FF2B5EF4-FFF2-40B4-BE49-F238E27FC236}">
                      <a16:creationId xmlns:a16="http://schemas.microsoft.com/office/drawing/2014/main" id="{B95AF662-AEEB-C16A-0AFD-B08689ADDD90}"/>
                    </a:ext>
                  </a:extLst>
                </p14:cNvPr>
                <p14:cNvContentPartPr/>
                <p14:nvPr/>
              </p14:nvContentPartPr>
              <p14:xfrm>
                <a:off x="6098723" y="551056"/>
                <a:ext cx="151920" cy="182160"/>
              </p14:xfrm>
            </p:contentPart>
          </mc:Choice>
          <mc:Fallback xmlns="">
            <p:pic>
              <p:nvPicPr>
                <p:cNvPr id="84" name="Ink 83">
                  <a:extLst>
                    <a:ext uri="{FF2B5EF4-FFF2-40B4-BE49-F238E27FC236}">
                      <a16:creationId xmlns:a16="http://schemas.microsoft.com/office/drawing/2014/main" id="{B95AF662-AEEB-C16A-0AFD-B08689ADDD90}"/>
                    </a:ext>
                  </a:extLst>
                </p:cNvPr>
                <p:cNvPicPr/>
                <p:nvPr/>
              </p:nvPicPr>
              <p:blipFill>
                <a:blip r:embed="rId58"/>
                <a:stretch>
                  <a:fillRect/>
                </a:stretch>
              </p:blipFill>
              <p:spPr>
                <a:xfrm>
                  <a:off x="6081083" y="533416"/>
                  <a:ext cx="1875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5" name="Ink 84">
                  <a:extLst>
                    <a:ext uri="{FF2B5EF4-FFF2-40B4-BE49-F238E27FC236}">
                      <a16:creationId xmlns:a16="http://schemas.microsoft.com/office/drawing/2014/main" id="{3E80178B-ABBF-4CBC-2930-E9A792C2E74E}"/>
                    </a:ext>
                  </a:extLst>
                </p14:cNvPr>
                <p14:cNvContentPartPr/>
                <p14:nvPr/>
              </p14:nvContentPartPr>
              <p14:xfrm>
                <a:off x="6276563" y="544216"/>
                <a:ext cx="113400" cy="129960"/>
              </p14:xfrm>
            </p:contentPart>
          </mc:Choice>
          <mc:Fallback xmlns="">
            <p:pic>
              <p:nvPicPr>
                <p:cNvPr id="85" name="Ink 84">
                  <a:extLst>
                    <a:ext uri="{FF2B5EF4-FFF2-40B4-BE49-F238E27FC236}">
                      <a16:creationId xmlns:a16="http://schemas.microsoft.com/office/drawing/2014/main" id="{3E80178B-ABBF-4CBC-2930-E9A792C2E74E}"/>
                    </a:ext>
                  </a:extLst>
                </p:cNvPr>
                <p:cNvPicPr/>
                <p:nvPr/>
              </p:nvPicPr>
              <p:blipFill>
                <a:blip r:embed="rId60"/>
                <a:stretch>
                  <a:fillRect/>
                </a:stretch>
              </p:blipFill>
              <p:spPr>
                <a:xfrm>
                  <a:off x="6258923" y="526216"/>
                  <a:ext cx="14904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6" name="Ink 85">
                  <a:extLst>
                    <a:ext uri="{FF2B5EF4-FFF2-40B4-BE49-F238E27FC236}">
                      <a16:creationId xmlns:a16="http://schemas.microsoft.com/office/drawing/2014/main" id="{9BACDF50-DC33-8FF4-8E8A-DF8EF42E8DB0}"/>
                    </a:ext>
                  </a:extLst>
                </p14:cNvPr>
                <p14:cNvContentPartPr/>
                <p14:nvPr/>
              </p14:nvContentPartPr>
              <p14:xfrm>
                <a:off x="6486803" y="575536"/>
                <a:ext cx="165240" cy="14040"/>
              </p14:xfrm>
            </p:contentPart>
          </mc:Choice>
          <mc:Fallback xmlns="">
            <p:pic>
              <p:nvPicPr>
                <p:cNvPr id="86" name="Ink 85">
                  <a:extLst>
                    <a:ext uri="{FF2B5EF4-FFF2-40B4-BE49-F238E27FC236}">
                      <a16:creationId xmlns:a16="http://schemas.microsoft.com/office/drawing/2014/main" id="{9BACDF50-DC33-8FF4-8E8A-DF8EF42E8DB0}"/>
                    </a:ext>
                  </a:extLst>
                </p:cNvPr>
                <p:cNvPicPr/>
                <p:nvPr/>
              </p:nvPicPr>
              <p:blipFill>
                <a:blip r:embed="rId62"/>
                <a:stretch>
                  <a:fillRect/>
                </a:stretch>
              </p:blipFill>
              <p:spPr>
                <a:xfrm>
                  <a:off x="6468803" y="557536"/>
                  <a:ext cx="2008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7" name="Ink 86">
                  <a:extLst>
                    <a:ext uri="{FF2B5EF4-FFF2-40B4-BE49-F238E27FC236}">
                      <a16:creationId xmlns:a16="http://schemas.microsoft.com/office/drawing/2014/main" id="{C695EC99-C684-82D2-9C39-37730E2288B0}"/>
                    </a:ext>
                  </a:extLst>
                </p14:cNvPr>
                <p14:cNvContentPartPr/>
                <p14:nvPr/>
              </p14:nvContentPartPr>
              <p14:xfrm>
                <a:off x="6594083" y="527656"/>
                <a:ext cx="57240" cy="164520"/>
              </p14:xfrm>
            </p:contentPart>
          </mc:Choice>
          <mc:Fallback xmlns="">
            <p:pic>
              <p:nvPicPr>
                <p:cNvPr id="87" name="Ink 86">
                  <a:extLst>
                    <a:ext uri="{FF2B5EF4-FFF2-40B4-BE49-F238E27FC236}">
                      <a16:creationId xmlns:a16="http://schemas.microsoft.com/office/drawing/2014/main" id="{C695EC99-C684-82D2-9C39-37730E2288B0}"/>
                    </a:ext>
                  </a:extLst>
                </p:cNvPr>
                <p:cNvPicPr/>
                <p:nvPr/>
              </p:nvPicPr>
              <p:blipFill>
                <a:blip r:embed="rId64"/>
                <a:stretch>
                  <a:fillRect/>
                </a:stretch>
              </p:blipFill>
              <p:spPr>
                <a:xfrm>
                  <a:off x="6576443" y="509656"/>
                  <a:ext cx="9288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8" name="Ink 87">
                  <a:extLst>
                    <a:ext uri="{FF2B5EF4-FFF2-40B4-BE49-F238E27FC236}">
                      <a16:creationId xmlns:a16="http://schemas.microsoft.com/office/drawing/2014/main" id="{E6B2EB19-4053-82A3-A263-84A358C9C463}"/>
                    </a:ext>
                  </a:extLst>
                </p14:cNvPr>
                <p14:cNvContentPartPr/>
                <p14:nvPr/>
              </p14:nvContentPartPr>
              <p14:xfrm>
                <a:off x="6800363" y="471496"/>
                <a:ext cx="140400" cy="226800"/>
              </p14:xfrm>
            </p:contentPart>
          </mc:Choice>
          <mc:Fallback xmlns="">
            <p:pic>
              <p:nvPicPr>
                <p:cNvPr id="88" name="Ink 87">
                  <a:extLst>
                    <a:ext uri="{FF2B5EF4-FFF2-40B4-BE49-F238E27FC236}">
                      <a16:creationId xmlns:a16="http://schemas.microsoft.com/office/drawing/2014/main" id="{E6B2EB19-4053-82A3-A263-84A358C9C463}"/>
                    </a:ext>
                  </a:extLst>
                </p:cNvPr>
                <p:cNvPicPr/>
                <p:nvPr/>
              </p:nvPicPr>
              <p:blipFill>
                <a:blip r:embed="rId66"/>
                <a:stretch>
                  <a:fillRect/>
                </a:stretch>
              </p:blipFill>
              <p:spPr>
                <a:xfrm>
                  <a:off x="6782363" y="453496"/>
                  <a:ext cx="1760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9" name="Ink 88">
                  <a:extLst>
                    <a:ext uri="{FF2B5EF4-FFF2-40B4-BE49-F238E27FC236}">
                      <a16:creationId xmlns:a16="http://schemas.microsoft.com/office/drawing/2014/main" id="{04879AE4-1807-3EDC-45FC-F35EF7972AF7}"/>
                    </a:ext>
                  </a:extLst>
                </p14:cNvPr>
                <p14:cNvContentPartPr/>
                <p14:nvPr/>
              </p14:nvContentPartPr>
              <p14:xfrm>
                <a:off x="7000883" y="335056"/>
                <a:ext cx="95760" cy="449640"/>
              </p14:xfrm>
            </p:contentPart>
          </mc:Choice>
          <mc:Fallback xmlns="">
            <p:pic>
              <p:nvPicPr>
                <p:cNvPr id="89" name="Ink 88">
                  <a:extLst>
                    <a:ext uri="{FF2B5EF4-FFF2-40B4-BE49-F238E27FC236}">
                      <a16:creationId xmlns:a16="http://schemas.microsoft.com/office/drawing/2014/main" id="{04879AE4-1807-3EDC-45FC-F35EF7972AF7}"/>
                    </a:ext>
                  </a:extLst>
                </p:cNvPr>
                <p:cNvPicPr/>
                <p:nvPr/>
              </p:nvPicPr>
              <p:blipFill>
                <a:blip r:embed="rId68"/>
                <a:stretch>
                  <a:fillRect/>
                </a:stretch>
              </p:blipFill>
              <p:spPr>
                <a:xfrm>
                  <a:off x="6983243" y="317056"/>
                  <a:ext cx="131400" cy="4852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0" name="Ink 89">
                  <a:extLst>
                    <a:ext uri="{FF2B5EF4-FFF2-40B4-BE49-F238E27FC236}">
                      <a16:creationId xmlns:a16="http://schemas.microsoft.com/office/drawing/2014/main" id="{82489EDF-CDAD-A2F8-94BC-3D2D65AB1D82}"/>
                    </a:ext>
                  </a:extLst>
                </p14:cNvPr>
                <p14:cNvContentPartPr/>
                <p14:nvPr/>
              </p14:nvContentPartPr>
              <p14:xfrm>
                <a:off x="7263683" y="353416"/>
                <a:ext cx="85320" cy="399600"/>
              </p14:xfrm>
            </p:contentPart>
          </mc:Choice>
          <mc:Fallback xmlns="">
            <p:pic>
              <p:nvPicPr>
                <p:cNvPr id="90" name="Ink 89">
                  <a:extLst>
                    <a:ext uri="{FF2B5EF4-FFF2-40B4-BE49-F238E27FC236}">
                      <a16:creationId xmlns:a16="http://schemas.microsoft.com/office/drawing/2014/main" id="{82489EDF-CDAD-A2F8-94BC-3D2D65AB1D82}"/>
                    </a:ext>
                  </a:extLst>
                </p:cNvPr>
                <p:cNvPicPr/>
                <p:nvPr/>
              </p:nvPicPr>
              <p:blipFill>
                <a:blip r:embed="rId70"/>
                <a:stretch>
                  <a:fillRect/>
                </a:stretch>
              </p:blipFill>
              <p:spPr>
                <a:xfrm>
                  <a:off x="7245683" y="335776"/>
                  <a:ext cx="120960" cy="435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91" name="Ink 90">
                  <a:extLst>
                    <a:ext uri="{FF2B5EF4-FFF2-40B4-BE49-F238E27FC236}">
                      <a16:creationId xmlns:a16="http://schemas.microsoft.com/office/drawing/2014/main" id="{D1244405-A6FC-C297-19A2-5B9B7C004259}"/>
                    </a:ext>
                  </a:extLst>
                </p14:cNvPr>
                <p14:cNvContentPartPr/>
                <p14:nvPr/>
              </p14:nvContentPartPr>
              <p14:xfrm>
                <a:off x="7466363" y="539896"/>
                <a:ext cx="138240" cy="173880"/>
              </p14:xfrm>
            </p:contentPart>
          </mc:Choice>
          <mc:Fallback xmlns="">
            <p:pic>
              <p:nvPicPr>
                <p:cNvPr id="91" name="Ink 90">
                  <a:extLst>
                    <a:ext uri="{FF2B5EF4-FFF2-40B4-BE49-F238E27FC236}">
                      <a16:creationId xmlns:a16="http://schemas.microsoft.com/office/drawing/2014/main" id="{D1244405-A6FC-C297-19A2-5B9B7C004259}"/>
                    </a:ext>
                  </a:extLst>
                </p:cNvPr>
                <p:cNvPicPr/>
                <p:nvPr/>
              </p:nvPicPr>
              <p:blipFill>
                <a:blip r:embed="rId72"/>
                <a:stretch>
                  <a:fillRect/>
                </a:stretch>
              </p:blipFill>
              <p:spPr>
                <a:xfrm>
                  <a:off x="7448363" y="521896"/>
                  <a:ext cx="17388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92" name="Ink 91">
                  <a:extLst>
                    <a:ext uri="{FF2B5EF4-FFF2-40B4-BE49-F238E27FC236}">
                      <a16:creationId xmlns:a16="http://schemas.microsoft.com/office/drawing/2014/main" id="{2E8C9449-21A1-357B-772B-1059A254EF3B}"/>
                    </a:ext>
                  </a:extLst>
                </p14:cNvPr>
                <p14:cNvContentPartPr/>
                <p14:nvPr/>
              </p14:nvContentPartPr>
              <p14:xfrm>
                <a:off x="7601723" y="549976"/>
                <a:ext cx="101880" cy="149040"/>
              </p14:xfrm>
            </p:contentPart>
          </mc:Choice>
          <mc:Fallback xmlns="">
            <p:pic>
              <p:nvPicPr>
                <p:cNvPr id="92" name="Ink 91">
                  <a:extLst>
                    <a:ext uri="{FF2B5EF4-FFF2-40B4-BE49-F238E27FC236}">
                      <a16:creationId xmlns:a16="http://schemas.microsoft.com/office/drawing/2014/main" id="{2E8C9449-21A1-357B-772B-1059A254EF3B}"/>
                    </a:ext>
                  </a:extLst>
                </p:cNvPr>
                <p:cNvPicPr/>
                <p:nvPr/>
              </p:nvPicPr>
              <p:blipFill>
                <a:blip r:embed="rId74"/>
                <a:stretch>
                  <a:fillRect/>
                </a:stretch>
              </p:blipFill>
              <p:spPr>
                <a:xfrm>
                  <a:off x="7583723" y="532336"/>
                  <a:ext cx="1375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93" name="Ink 92">
                  <a:extLst>
                    <a:ext uri="{FF2B5EF4-FFF2-40B4-BE49-F238E27FC236}">
                      <a16:creationId xmlns:a16="http://schemas.microsoft.com/office/drawing/2014/main" id="{F5B8DB24-EAB1-467D-B749-C9D8A086C35E}"/>
                    </a:ext>
                  </a:extLst>
                </p14:cNvPr>
                <p14:cNvContentPartPr/>
                <p14:nvPr/>
              </p14:nvContentPartPr>
              <p14:xfrm>
                <a:off x="7867763" y="515416"/>
                <a:ext cx="162720" cy="174600"/>
              </p14:xfrm>
            </p:contentPart>
          </mc:Choice>
          <mc:Fallback xmlns="">
            <p:pic>
              <p:nvPicPr>
                <p:cNvPr id="93" name="Ink 92">
                  <a:extLst>
                    <a:ext uri="{FF2B5EF4-FFF2-40B4-BE49-F238E27FC236}">
                      <a16:creationId xmlns:a16="http://schemas.microsoft.com/office/drawing/2014/main" id="{F5B8DB24-EAB1-467D-B749-C9D8A086C35E}"/>
                    </a:ext>
                  </a:extLst>
                </p:cNvPr>
                <p:cNvPicPr/>
                <p:nvPr/>
              </p:nvPicPr>
              <p:blipFill>
                <a:blip r:embed="rId76"/>
                <a:stretch>
                  <a:fillRect/>
                </a:stretch>
              </p:blipFill>
              <p:spPr>
                <a:xfrm>
                  <a:off x="7850123" y="497776"/>
                  <a:ext cx="19836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94" name="Ink 93">
                  <a:extLst>
                    <a:ext uri="{FF2B5EF4-FFF2-40B4-BE49-F238E27FC236}">
                      <a16:creationId xmlns:a16="http://schemas.microsoft.com/office/drawing/2014/main" id="{0DE3B907-BBB5-B046-3589-EA6BD243ED58}"/>
                    </a:ext>
                  </a:extLst>
                </p14:cNvPr>
                <p14:cNvContentPartPr/>
                <p14:nvPr/>
              </p14:nvContentPartPr>
              <p14:xfrm>
                <a:off x="8179523" y="411376"/>
                <a:ext cx="132480" cy="266040"/>
              </p14:xfrm>
            </p:contentPart>
          </mc:Choice>
          <mc:Fallback xmlns="">
            <p:pic>
              <p:nvPicPr>
                <p:cNvPr id="94" name="Ink 93">
                  <a:extLst>
                    <a:ext uri="{FF2B5EF4-FFF2-40B4-BE49-F238E27FC236}">
                      <a16:creationId xmlns:a16="http://schemas.microsoft.com/office/drawing/2014/main" id="{0DE3B907-BBB5-B046-3589-EA6BD243ED58}"/>
                    </a:ext>
                  </a:extLst>
                </p:cNvPr>
                <p:cNvPicPr/>
                <p:nvPr/>
              </p:nvPicPr>
              <p:blipFill>
                <a:blip r:embed="rId78"/>
                <a:stretch>
                  <a:fillRect/>
                </a:stretch>
              </p:blipFill>
              <p:spPr>
                <a:xfrm>
                  <a:off x="8161523" y="393736"/>
                  <a:ext cx="16812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95" name="Ink 94">
                  <a:extLst>
                    <a:ext uri="{FF2B5EF4-FFF2-40B4-BE49-F238E27FC236}">
                      <a16:creationId xmlns:a16="http://schemas.microsoft.com/office/drawing/2014/main" id="{6F0F9E7A-7B0B-9A4F-F333-477D2A54ABE0}"/>
                    </a:ext>
                  </a:extLst>
                </p14:cNvPr>
                <p14:cNvContentPartPr/>
                <p14:nvPr/>
              </p14:nvContentPartPr>
              <p14:xfrm>
                <a:off x="8384003" y="240016"/>
                <a:ext cx="144720" cy="558720"/>
              </p14:xfrm>
            </p:contentPart>
          </mc:Choice>
          <mc:Fallback xmlns="">
            <p:pic>
              <p:nvPicPr>
                <p:cNvPr id="95" name="Ink 94">
                  <a:extLst>
                    <a:ext uri="{FF2B5EF4-FFF2-40B4-BE49-F238E27FC236}">
                      <a16:creationId xmlns:a16="http://schemas.microsoft.com/office/drawing/2014/main" id="{6F0F9E7A-7B0B-9A4F-F333-477D2A54ABE0}"/>
                    </a:ext>
                  </a:extLst>
                </p:cNvPr>
                <p:cNvPicPr/>
                <p:nvPr/>
              </p:nvPicPr>
              <p:blipFill>
                <a:blip r:embed="rId80"/>
                <a:stretch>
                  <a:fillRect/>
                </a:stretch>
              </p:blipFill>
              <p:spPr>
                <a:xfrm>
                  <a:off x="8366003" y="222376"/>
                  <a:ext cx="180360" cy="594360"/>
                </a:xfrm>
                <a:prstGeom prst="rect">
                  <a:avLst/>
                </a:prstGeom>
              </p:spPr>
            </p:pic>
          </mc:Fallback>
        </mc:AlternateContent>
      </p:grpSp>
      <p:grpSp>
        <p:nvGrpSpPr>
          <p:cNvPr id="98" name="Group 97">
            <a:extLst>
              <a:ext uri="{FF2B5EF4-FFF2-40B4-BE49-F238E27FC236}">
                <a16:creationId xmlns:a16="http://schemas.microsoft.com/office/drawing/2014/main" id="{E72D7078-D99D-876A-27CE-ACC0B50CC0CB}"/>
              </a:ext>
            </a:extLst>
          </p:cNvPr>
          <p:cNvGrpSpPr/>
          <p:nvPr/>
        </p:nvGrpSpPr>
        <p:grpSpPr>
          <a:xfrm>
            <a:off x="5875523" y="936256"/>
            <a:ext cx="2628720" cy="300960"/>
            <a:chOff x="5875523" y="936256"/>
            <a:chExt cx="2628720" cy="300960"/>
          </a:xfrm>
        </p:grpSpPr>
        <mc:AlternateContent xmlns:mc="http://schemas.openxmlformats.org/markup-compatibility/2006" xmlns:p14="http://schemas.microsoft.com/office/powerpoint/2010/main">
          <mc:Choice Requires="p14">
            <p:contentPart p14:bwMode="auto" r:id="rId81">
              <p14:nvContentPartPr>
                <p14:cNvPr id="96" name="Ink 95">
                  <a:extLst>
                    <a:ext uri="{FF2B5EF4-FFF2-40B4-BE49-F238E27FC236}">
                      <a16:creationId xmlns:a16="http://schemas.microsoft.com/office/drawing/2014/main" id="{D8D6BEA2-7F7D-3A5F-475C-04AA1215FE2D}"/>
                    </a:ext>
                  </a:extLst>
                </p14:cNvPr>
                <p14:cNvContentPartPr/>
                <p14:nvPr/>
              </p14:nvContentPartPr>
              <p14:xfrm>
                <a:off x="5875523" y="936256"/>
                <a:ext cx="2626200" cy="124200"/>
              </p14:xfrm>
            </p:contentPart>
          </mc:Choice>
          <mc:Fallback xmlns="">
            <p:pic>
              <p:nvPicPr>
                <p:cNvPr id="96" name="Ink 95">
                  <a:extLst>
                    <a:ext uri="{FF2B5EF4-FFF2-40B4-BE49-F238E27FC236}">
                      <a16:creationId xmlns:a16="http://schemas.microsoft.com/office/drawing/2014/main" id="{D8D6BEA2-7F7D-3A5F-475C-04AA1215FE2D}"/>
                    </a:ext>
                  </a:extLst>
                </p:cNvPr>
                <p:cNvPicPr/>
                <p:nvPr/>
              </p:nvPicPr>
              <p:blipFill>
                <a:blip r:embed="rId82"/>
                <a:stretch>
                  <a:fillRect/>
                </a:stretch>
              </p:blipFill>
              <p:spPr>
                <a:xfrm>
                  <a:off x="5857883" y="918256"/>
                  <a:ext cx="266184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97" name="Ink 96">
                  <a:extLst>
                    <a:ext uri="{FF2B5EF4-FFF2-40B4-BE49-F238E27FC236}">
                      <a16:creationId xmlns:a16="http://schemas.microsoft.com/office/drawing/2014/main" id="{E163F955-AA34-0B21-B5EE-8135B99461BC}"/>
                    </a:ext>
                  </a:extLst>
                </p14:cNvPr>
                <p14:cNvContentPartPr/>
                <p14:nvPr/>
              </p14:nvContentPartPr>
              <p14:xfrm>
                <a:off x="6227243" y="1108696"/>
                <a:ext cx="2277000" cy="128520"/>
              </p14:xfrm>
            </p:contentPart>
          </mc:Choice>
          <mc:Fallback xmlns="">
            <p:pic>
              <p:nvPicPr>
                <p:cNvPr id="97" name="Ink 96">
                  <a:extLst>
                    <a:ext uri="{FF2B5EF4-FFF2-40B4-BE49-F238E27FC236}">
                      <a16:creationId xmlns:a16="http://schemas.microsoft.com/office/drawing/2014/main" id="{E163F955-AA34-0B21-B5EE-8135B99461BC}"/>
                    </a:ext>
                  </a:extLst>
                </p:cNvPr>
                <p:cNvPicPr/>
                <p:nvPr/>
              </p:nvPicPr>
              <p:blipFill>
                <a:blip r:embed="rId84"/>
                <a:stretch>
                  <a:fillRect/>
                </a:stretch>
              </p:blipFill>
              <p:spPr>
                <a:xfrm>
                  <a:off x="6209243" y="1090696"/>
                  <a:ext cx="2312640" cy="164160"/>
                </a:xfrm>
                <a:prstGeom prst="rect">
                  <a:avLst/>
                </a:prstGeom>
              </p:spPr>
            </p:pic>
          </mc:Fallback>
        </mc:AlternateContent>
      </p:grpSp>
      <p:grpSp>
        <p:nvGrpSpPr>
          <p:cNvPr id="102" name="Group 101">
            <a:extLst>
              <a:ext uri="{FF2B5EF4-FFF2-40B4-BE49-F238E27FC236}">
                <a16:creationId xmlns:a16="http://schemas.microsoft.com/office/drawing/2014/main" id="{72F964D8-1F7B-C755-6B07-35BB8F898277}"/>
              </a:ext>
            </a:extLst>
          </p:cNvPr>
          <p:cNvGrpSpPr/>
          <p:nvPr/>
        </p:nvGrpSpPr>
        <p:grpSpPr>
          <a:xfrm>
            <a:off x="3394043" y="2869816"/>
            <a:ext cx="317160" cy="447120"/>
            <a:chOff x="3394043" y="2869816"/>
            <a:chExt cx="317160" cy="447120"/>
          </a:xfrm>
        </p:grpSpPr>
        <mc:AlternateContent xmlns:mc="http://schemas.openxmlformats.org/markup-compatibility/2006" xmlns:p14="http://schemas.microsoft.com/office/powerpoint/2010/main">
          <mc:Choice Requires="p14">
            <p:contentPart p14:bwMode="auto" r:id="rId85">
              <p14:nvContentPartPr>
                <p14:cNvPr id="100" name="Ink 99">
                  <a:extLst>
                    <a:ext uri="{FF2B5EF4-FFF2-40B4-BE49-F238E27FC236}">
                      <a16:creationId xmlns:a16="http://schemas.microsoft.com/office/drawing/2014/main" id="{89584108-066B-C96A-7293-E7FA64B75F82}"/>
                    </a:ext>
                  </a:extLst>
                </p14:cNvPr>
                <p14:cNvContentPartPr/>
                <p14:nvPr/>
              </p14:nvContentPartPr>
              <p14:xfrm>
                <a:off x="3394043" y="2912656"/>
                <a:ext cx="178560" cy="269280"/>
              </p14:xfrm>
            </p:contentPart>
          </mc:Choice>
          <mc:Fallback xmlns="">
            <p:pic>
              <p:nvPicPr>
                <p:cNvPr id="100" name="Ink 99">
                  <a:extLst>
                    <a:ext uri="{FF2B5EF4-FFF2-40B4-BE49-F238E27FC236}">
                      <a16:creationId xmlns:a16="http://schemas.microsoft.com/office/drawing/2014/main" id="{89584108-066B-C96A-7293-E7FA64B75F82}"/>
                    </a:ext>
                  </a:extLst>
                </p:cNvPr>
                <p:cNvPicPr/>
                <p:nvPr/>
              </p:nvPicPr>
              <p:blipFill>
                <a:blip r:embed="rId86"/>
                <a:stretch>
                  <a:fillRect/>
                </a:stretch>
              </p:blipFill>
              <p:spPr>
                <a:xfrm>
                  <a:off x="3376403" y="2895016"/>
                  <a:ext cx="214200" cy="304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01" name="Ink 100">
                  <a:extLst>
                    <a:ext uri="{FF2B5EF4-FFF2-40B4-BE49-F238E27FC236}">
                      <a16:creationId xmlns:a16="http://schemas.microsoft.com/office/drawing/2014/main" id="{572D475C-CB3A-9458-C9D6-8786D6873A79}"/>
                    </a:ext>
                  </a:extLst>
                </p14:cNvPr>
                <p14:cNvContentPartPr/>
                <p14:nvPr/>
              </p14:nvContentPartPr>
              <p14:xfrm>
                <a:off x="3545603" y="2869816"/>
                <a:ext cx="165600" cy="447120"/>
              </p14:xfrm>
            </p:contentPart>
          </mc:Choice>
          <mc:Fallback xmlns="">
            <p:pic>
              <p:nvPicPr>
                <p:cNvPr id="101" name="Ink 100">
                  <a:extLst>
                    <a:ext uri="{FF2B5EF4-FFF2-40B4-BE49-F238E27FC236}">
                      <a16:creationId xmlns:a16="http://schemas.microsoft.com/office/drawing/2014/main" id="{572D475C-CB3A-9458-C9D6-8786D6873A79}"/>
                    </a:ext>
                  </a:extLst>
                </p:cNvPr>
                <p:cNvPicPr/>
                <p:nvPr/>
              </p:nvPicPr>
              <p:blipFill>
                <a:blip r:embed="rId88"/>
                <a:stretch>
                  <a:fillRect/>
                </a:stretch>
              </p:blipFill>
              <p:spPr>
                <a:xfrm>
                  <a:off x="3527963" y="2851816"/>
                  <a:ext cx="201240" cy="482760"/>
                </a:xfrm>
                <a:prstGeom prst="rect">
                  <a:avLst/>
                </a:prstGeom>
              </p:spPr>
            </p:pic>
          </mc:Fallback>
        </mc:AlternateContent>
      </p:grpSp>
      <p:grpSp>
        <p:nvGrpSpPr>
          <p:cNvPr id="167" name="Group 166">
            <a:extLst>
              <a:ext uri="{FF2B5EF4-FFF2-40B4-BE49-F238E27FC236}">
                <a16:creationId xmlns:a16="http://schemas.microsoft.com/office/drawing/2014/main" id="{A1E2B4CB-A5B1-0DB7-62D7-7CC5656A0478}"/>
              </a:ext>
            </a:extLst>
          </p:cNvPr>
          <p:cNvGrpSpPr/>
          <p:nvPr/>
        </p:nvGrpSpPr>
        <p:grpSpPr>
          <a:xfrm>
            <a:off x="4262723" y="2781256"/>
            <a:ext cx="731160" cy="959040"/>
            <a:chOff x="4262723" y="2781256"/>
            <a:chExt cx="731160" cy="959040"/>
          </a:xfrm>
        </p:grpSpPr>
        <mc:AlternateContent xmlns:mc="http://schemas.openxmlformats.org/markup-compatibility/2006" xmlns:p14="http://schemas.microsoft.com/office/powerpoint/2010/main">
          <mc:Choice Requires="p14">
            <p:contentPart p14:bwMode="auto" r:id="rId89">
              <p14:nvContentPartPr>
                <p14:cNvPr id="103" name="Ink 102">
                  <a:extLst>
                    <a:ext uri="{FF2B5EF4-FFF2-40B4-BE49-F238E27FC236}">
                      <a16:creationId xmlns:a16="http://schemas.microsoft.com/office/drawing/2014/main" id="{104A330A-33B2-D49F-3C05-F4427DD7FAE3}"/>
                    </a:ext>
                  </a:extLst>
                </p14:cNvPr>
                <p14:cNvContentPartPr/>
                <p14:nvPr/>
              </p14:nvContentPartPr>
              <p14:xfrm>
                <a:off x="4402403" y="2781256"/>
                <a:ext cx="156960" cy="235080"/>
              </p14:xfrm>
            </p:contentPart>
          </mc:Choice>
          <mc:Fallback xmlns="">
            <p:pic>
              <p:nvPicPr>
                <p:cNvPr id="103" name="Ink 102">
                  <a:extLst>
                    <a:ext uri="{FF2B5EF4-FFF2-40B4-BE49-F238E27FC236}">
                      <a16:creationId xmlns:a16="http://schemas.microsoft.com/office/drawing/2014/main" id="{104A330A-33B2-D49F-3C05-F4427DD7FAE3}"/>
                    </a:ext>
                  </a:extLst>
                </p:cNvPr>
                <p:cNvPicPr/>
                <p:nvPr/>
              </p:nvPicPr>
              <p:blipFill>
                <a:blip r:embed="rId90"/>
                <a:stretch>
                  <a:fillRect/>
                </a:stretch>
              </p:blipFill>
              <p:spPr>
                <a:xfrm>
                  <a:off x="4384763" y="2763256"/>
                  <a:ext cx="1926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04" name="Ink 103">
                  <a:extLst>
                    <a:ext uri="{FF2B5EF4-FFF2-40B4-BE49-F238E27FC236}">
                      <a16:creationId xmlns:a16="http://schemas.microsoft.com/office/drawing/2014/main" id="{1A5D3715-3070-6A2D-9C7A-588B6A4F95D1}"/>
                    </a:ext>
                  </a:extLst>
                </p14:cNvPr>
                <p14:cNvContentPartPr/>
                <p14:nvPr/>
              </p14:nvContentPartPr>
              <p14:xfrm>
                <a:off x="4660883" y="2789176"/>
                <a:ext cx="138960" cy="163440"/>
              </p14:xfrm>
            </p:contentPart>
          </mc:Choice>
          <mc:Fallback xmlns="">
            <p:pic>
              <p:nvPicPr>
                <p:cNvPr id="104" name="Ink 103">
                  <a:extLst>
                    <a:ext uri="{FF2B5EF4-FFF2-40B4-BE49-F238E27FC236}">
                      <a16:creationId xmlns:a16="http://schemas.microsoft.com/office/drawing/2014/main" id="{1A5D3715-3070-6A2D-9C7A-588B6A4F95D1}"/>
                    </a:ext>
                  </a:extLst>
                </p:cNvPr>
                <p:cNvPicPr/>
                <p:nvPr/>
              </p:nvPicPr>
              <p:blipFill>
                <a:blip r:embed="rId92"/>
                <a:stretch>
                  <a:fillRect/>
                </a:stretch>
              </p:blipFill>
              <p:spPr>
                <a:xfrm>
                  <a:off x="4643243" y="2771536"/>
                  <a:ext cx="17460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22" name="Ink 121">
                  <a:extLst>
                    <a:ext uri="{FF2B5EF4-FFF2-40B4-BE49-F238E27FC236}">
                      <a16:creationId xmlns:a16="http://schemas.microsoft.com/office/drawing/2014/main" id="{DF2E03DC-A268-2B1E-BCE5-4E257A396636}"/>
                    </a:ext>
                  </a:extLst>
                </p14:cNvPr>
                <p14:cNvContentPartPr/>
                <p14:nvPr/>
              </p14:nvContentPartPr>
              <p14:xfrm>
                <a:off x="4299083" y="3084736"/>
                <a:ext cx="567360" cy="58680"/>
              </p14:xfrm>
            </p:contentPart>
          </mc:Choice>
          <mc:Fallback xmlns="">
            <p:pic>
              <p:nvPicPr>
                <p:cNvPr id="122" name="Ink 121">
                  <a:extLst>
                    <a:ext uri="{FF2B5EF4-FFF2-40B4-BE49-F238E27FC236}">
                      <a16:creationId xmlns:a16="http://schemas.microsoft.com/office/drawing/2014/main" id="{DF2E03DC-A268-2B1E-BCE5-4E257A396636}"/>
                    </a:ext>
                  </a:extLst>
                </p:cNvPr>
                <p:cNvPicPr/>
                <p:nvPr/>
              </p:nvPicPr>
              <p:blipFill>
                <a:blip r:embed="rId94"/>
                <a:stretch>
                  <a:fillRect/>
                </a:stretch>
              </p:blipFill>
              <p:spPr>
                <a:xfrm>
                  <a:off x="4281443" y="3067096"/>
                  <a:ext cx="603000" cy="943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4" name="Ink 123">
                  <a:extLst>
                    <a:ext uri="{FF2B5EF4-FFF2-40B4-BE49-F238E27FC236}">
                      <a16:creationId xmlns:a16="http://schemas.microsoft.com/office/drawing/2014/main" id="{3651C86E-5781-F1CD-794E-9AF5215CCEC1}"/>
                    </a:ext>
                  </a:extLst>
                </p14:cNvPr>
                <p14:cNvContentPartPr/>
                <p14:nvPr/>
              </p14:nvContentPartPr>
              <p14:xfrm>
                <a:off x="4323563" y="3246736"/>
                <a:ext cx="20160" cy="169200"/>
              </p14:xfrm>
            </p:contentPart>
          </mc:Choice>
          <mc:Fallback xmlns="">
            <p:pic>
              <p:nvPicPr>
                <p:cNvPr id="124" name="Ink 123">
                  <a:extLst>
                    <a:ext uri="{FF2B5EF4-FFF2-40B4-BE49-F238E27FC236}">
                      <a16:creationId xmlns:a16="http://schemas.microsoft.com/office/drawing/2014/main" id="{3651C86E-5781-F1CD-794E-9AF5215CCEC1}"/>
                    </a:ext>
                  </a:extLst>
                </p:cNvPr>
                <p:cNvPicPr/>
                <p:nvPr/>
              </p:nvPicPr>
              <p:blipFill>
                <a:blip r:embed="rId96"/>
                <a:stretch>
                  <a:fillRect/>
                </a:stretch>
              </p:blipFill>
              <p:spPr>
                <a:xfrm>
                  <a:off x="4305563" y="3228736"/>
                  <a:ext cx="5580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40" name="Ink 139">
                  <a:extLst>
                    <a:ext uri="{FF2B5EF4-FFF2-40B4-BE49-F238E27FC236}">
                      <a16:creationId xmlns:a16="http://schemas.microsoft.com/office/drawing/2014/main" id="{40803511-5C04-9BA3-85F1-424478F01274}"/>
                    </a:ext>
                  </a:extLst>
                </p14:cNvPr>
                <p14:cNvContentPartPr/>
                <p14:nvPr/>
              </p14:nvContentPartPr>
              <p14:xfrm>
                <a:off x="4451723" y="3287416"/>
                <a:ext cx="132120" cy="102240"/>
              </p14:xfrm>
            </p:contentPart>
          </mc:Choice>
          <mc:Fallback xmlns="">
            <p:pic>
              <p:nvPicPr>
                <p:cNvPr id="140" name="Ink 139">
                  <a:extLst>
                    <a:ext uri="{FF2B5EF4-FFF2-40B4-BE49-F238E27FC236}">
                      <a16:creationId xmlns:a16="http://schemas.microsoft.com/office/drawing/2014/main" id="{40803511-5C04-9BA3-85F1-424478F01274}"/>
                    </a:ext>
                  </a:extLst>
                </p:cNvPr>
                <p:cNvPicPr/>
                <p:nvPr/>
              </p:nvPicPr>
              <p:blipFill>
                <a:blip r:embed="rId98"/>
                <a:stretch>
                  <a:fillRect/>
                </a:stretch>
              </p:blipFill>
              <p:spPr>
                <a:xfrm>
                  <a:off x="4433723" y="3269776"/>
                  <a:ext cx="16776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41" name="Ink 140">
                  <a:extLst>
                    <a:ext uri="{FF2B5EF4-FFF2-40B4-BE49-F238E27FC236}">
                      <a16:creationId xmlns:a16="http://schemas.microsoft.com/office/drawing/2014/main" id="{5EBCD0C7-38A5-8434-1EDA-5650E3A4BBBB}"/>
                    </a:ext>
                  </a:extLst>
                </p14:cNvPr>
                <p14:cNvContentPartPr/>
                <p14:nvPr/>
              </p14:nvContentPartPr>
              <p14:xfrm>
                <a:off x="4481243" y="3303256"/>
                <a:ext cx="132120" cy="102960"/>
              </p14:xfrm>
            </p:contentPart>
          </mc:Choice>
          <mc:Fallback xmlns="">
            <p:pic>
              <p:nvPicPr>
                <p:cNvPr id="141" name="Ink 140">
                  <a:extLst>
                    <a:ext uri="{FF2B5EF4-FFF2-40B4-BE49-F238E27FC236}">
                      <a16:creationId xmlns:a16="http://schemas.microsoft.com/office/drawing/2014/main" id="{5EBCD0C7-38A5-8434-1EDA-5650E3A4BBBB}"/>
                    </a:ext>
                  </a:extLst>
                </p:cNvPr>
                <p:cNvPicPr/>
                <p:nvPr/>
              </p:nvPicPr>
              <p:blipFill>
                <a:blip r:embed="rId100"/>
                <a:stretch>
                  <a:fillRect/>
                </a:stretch>
              </p:blipFill>
              <p:spPr>
                <a:xfrm>
                  <a:off x="4463603" y="3285616"/>
                  <a:ext cx="1677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44" name="Ink 143">
                  <a:extLst>
                    <a:ext uri="{FF2B5EF4-FFF2-40B4-BE49-F238E27FC236}">
                      <a16:creationId xmlns:a16="http://schemas.microsoft.com/office/drawing/2014/main" id="{70D2911A-FBEC-7B9F-31D9-2684ACE612B0}"/>
                    </a:ext>
                  </a:extLst>
                </p14:cNvPr>
                <p14:cNvContentPartPr/>
                <p14:nvPr/>
              </p14:nvContentPartPr>
              <p14:xfrm>
                <a:off x="4670243" y="3220816"/>
                <a:ext cx="128520" cy="168480"/>
              </p14:xfrm>
            </p:contentPart>
          </mc:Choice>
          <mc:Fallback xmlns="">
            <p:pic>
              <p:nvPicPr>
                <p:cNvPr id="144" name="Ink 143">
                  <a:extLst>
                    <a:ext uri="{FF2B5EF4-FFF2-40B4-BE49-F238E27FC236}">
                      <a16:creationId xmlns:a16="http://schemas.microsoft.com/office/drawing/2014/main" id="{70D2911A-FBEC-7B9F-31D9-2684ACE612B0}"/>
                    </a:ext>
                  </a:extLst>
                </p:cNvPr>
                <p:cNvPicPr/>
                <p:nvPr/>
              </p:nvPicPr>
              <p:blipFill>
                <a:blip r:embed="rId102"/>
                <a:stretch>
                  <a:fillRect/>
                </a:stretch>
              </p:blipFill>
              <p:spPr>
                <a:xfrm>
                  <a:off x="4652603" y="3203176"/>
                  <a:ext cx="16416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47" name="Ink 146">
                  <a:extLst>
                    <a:ext uri="{FF2B5EF4-FFF2-40B4-BE49-F238E27FC236}">
                      <a16:creationId xmlns:a16="http://schemas.microsoft.com/office/drawing/2014/main" id="{4AA022D9-CFA4-F56C-3472-06CBEDDA1D22}"/>
                    </a:ext>
                  </a:extLst>
                </p14:cNvPr>
                <p14:cNvContentPartPr/>
                <p14:nvPr/>
              </p14:nvContentPartPr>
              <p14:xfrm>
                <a:off x="4861763" y="3250336"/>
                <a:ext cx="116640" cy="98640"/>
              </p14:xfrm>
            </p:contentPart>
          </mc:Choice>
          <mc:Fallback xmlns="">
            <p:pic>
              <p:nvPicPr>
                <p:cNvPr id="147" name="Ink 146">
                  <a:extLst>
                    <a:ext uri="{FF2B5EF4-FFF2-40B4-BE49-F238E27FC236}">
                      <a16:creationId xmlns:a16="http://schemas.microsoft.com/office/drawing/2014/main" id="{4AA022D9-CFA4-F56C-3472-06CBEDDA1D22}"/>
                    </a:ext>
                  </a:extLst>
                </p:cNvPr>
                <p:cNvPicPr/>
                <p:nvPr/>
              </p:nvPicPr>
              <p:blipFill>
                <a:blip r:embed="rId104"/>
                <a:stretch>
                  <a:fillRect/>
                </a:stretch>
              </p:blipFill>
              <p:spPr>
                <a:xfrm>
                  <a:off x="4844123" y="3232696"/>
                  <a:ext cx="15228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49" name="Ink 148">
                  <a:extLst>
                    <a:ext uri="{FF2B5EF4-FFF2-40B4-BE49-F238E27FC236}">
                      <a16:creationId xmlns:a16="http://schemas.microsoft.com/office/drawing/2014/main" id="{34397839-03B9-445C-2218-D4133232DB4D}"/>
                    </a:ext>
                  </a:extLst>
                </p14:cNvPr>
                <p14:cNvContentPartPr/>
                <p14:nvPr/>
              </p14:nvContentPartPr>
              <p14:xfrm>
                <a:off x="4262723" y="3593776"/>
                <a:ext cx="166320" cy="127080"/>
              </p14:xfrm>
            </p:contentPart>
          </mc:Choice>
          <mc:Fallback xmlns="">
            <p:pic>
              <p:nvPicPr>
                <p:cNvPr id="149" name="Ink 148">
                  <a:extLst>
                    <a:ext uri="{FF2B5EF4-FFF2-40B4-BE49-F238E27FC236}">
                      <a16:creationId xmlns:a16="http://schemas.microsoft.com/office/drawing/2014/main" id="{34397839-03B9-445C-2218-D4133232DB4D}"/>
                    </a:ext>
                  </a:extLst>
                </p:cNvPr>
                <p:cNvPicPr/>
                <p:nvPr/>
              </p:nvPicPr>
              <p:blipFill>
                <a:blip r:embed="rId106"/>
                <a:stretch>
                  <a:fillRect/>
                </a:stretch>
              </p:blipFill>
              <p:spPr>
                <a:xfrm>
                  <a:off x="4244723" y="3575776"/>
                  <a:ext cx="20196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50" name="Ink 149">
                  <a:extLst>
                    <a:ext uri="{FF2B5EF4-FFF2-40B4-BE49-F238E27FC236}">
                      <a16:creationId xmlns:a16="http://schemas.microsoft.com/office/drawing/2014/main" id="{474A1F90-67B3-47AB-1841-7C34FF8FD551}"/>
                    </a:ext>
                  </a:extLst>
                </p14:cNvPr>
                <p14:cNvContentPartPr/>
                <p14:nvPr/>
              </p14:nvContentPartPr>
              <p14:xfrm>
                <a:off x="4518683" y="3621136"/>
                <a:ext cx="69840" cy="58320"/>
              </p14:xfrm>
            </p:contentPart>
          </mc:Choice>
          <mc:Fallback xmlns="">
            <p:pic>
              <p:nvPicPr>
                <p:cNvPr id="150" name="Ink 149">
                  <a:extLst>
                    <a:ext uri="{FF2B5EF4-FFF2-40B4-BE49-F238E27FC236}">
                      <a16:creationId xmlns:a16="http://schemas.microsoft.com/office/drawing/2014/main" id="{474A1F90-67B3-47AB-1841-7C34FF8FD551}"/>
                    </a:ext>
                  </a:extLst>
                </p:cNvPr>
                <p:cNvPicPr/>
                <p:nvPr/>
              </p:nvPicPr>
              <p:blipFill>
                <a:blip r:embed="rId108"/>
                <a:stretch>
                  <a:fillRect/>
                </a:stretch>
              </p:blipFill>
              <p:spPr>
                <a:xfrm>
                  <a:off x="4501043" y="3603136"/>
                  <a:ext cx="10548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59" name="Ink 158">
                  <a:extLst>
                    <a:ext uri="{FF2B5EF4-FFF2-40B4-BE49-F238E27FC236}">
                      <a16:creationId xmlns:a16="http://schemas.microsoft.com/office/drawing/2014/main" id="{4A1CF6C7-4768-10ED-0F47-F0579479049B}"/>
                    </a:ext>
                  </a:extLst>
                </p14:cNvPr>
                <p14:cNvContentPartPr/>
                <p14:nvPr/>
              </p14:nvContentPartPr>
              <p14:xfrm>
                <a:off x="4527323" y="3625096"/>
                <a:ext cx="101520" cy="115200"/>
              </p14:xfrm>
            </p:contentPart>
          </mc:Choice>
          <mc:Fallback xmlns="">
            <p:pic>
              <p:nvPicPr>
                <p:cNvPr id="159" name="Ink 158">
                  <a:extLst>
                    <a:ext uri="{FF2B5EF4-FFF2-40B4-BE49-F238E27FC236}">
                      <a16:creationId xmlns:a16="http://schemas.microsoft.com/office/drawing/2014/main" id="{4A1CF6C7-4768-10ED-0F47-F0579479049B}"/>
                    </a:ext>
                  </a:extLst>
                </p:cNvPr>
                <p:cNvPicPr/>
                <p:nvPr/>
              </p:nvPicPr>
              <p:blipFill>
                <a:blip r:embed="rId110"/>
                <a:stretch>
                  <a:fillRect/>
                </a:stretch>
              </p:blipFill>
              <p:spPr>
                <a:xfrm>
                  <a:off x="4509323" y="3607096"/>
                  <a:ext cx="13716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60" name="Ink 159">
                  <a:extLst>
                    <a:ext uri="{FF2B5EF4-FFF2-40B4-BE49-F238E27FC236}">
                      <a16:creationId xmlns:a16="http://schemas.microsoft.com/office/drawing/2014/main" id="{BC6BF0D8-5EBD-45DE-920D-B7DE24EB6BD4}"/>
                    </a:ext>
                  </a:extLst>
                </p14:cNvPr>
                <p14:cNvContentPartPr/>
                <p14:nvPr/>
              </p14:nvContentPartPr>
              <p14:xfrm>
                <a:off x="4775723" y="3517816"/>
                <a:ext cx="13680" cy="176400"/>
              </p14:xfrm>
            </p:contentPart>
          </mc:Choice>
          <mc:Fallback xmlns="">
            <p:pic>
              <p:nvPicPr>
                <p:cNvPr id="160" name="Ink 159">
                  <a:extLst>
                    <a:ext uri="{FF2B5EF4-FFF2-40B4-BE49-F238E27FC236}">
                      <a16:creationId xmlns:a16="http://schemas.microsoft.com/office/drawing/2014/main" id="{BC6BF0D8-5EBD-45DE-920D-B7DE24EB6BD4}"/>
                    </a:ext>
                  </a:extLst>
                </p:cNvPr>
                <p:cNvPicPr/>
                <p:nvPr/>
              </p:nvPicPr>
              <p:blipFill>
                <a:blip r:embed="rId112"/>
                <a:stretch>
                  <a:fillRect/>
                </a:stretch>
              </p:blipFill>
              <p:spPr>
                <a:xfrm>
                  <a:off x="4758083" y="3500176"/>
                  <a:ext cx="4932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64" name="Ink 163">
                  <a:extLst>
                    <a:ext uri="{FF2B5EF4-FFF2-40B4-BE49-F238E27FC236}">
                      <a16:creationId xmlns:a16="http://schemas.microsoft.com/office/drawing/2014/main" id="{A4675F73-A116-EA41-2F09-9E39157C265D}"/>
                    </a:ext>
                  </a:extLst>
                </p14:cNvPr>
                <p14:cNvContentPartPr/>
                <p14:nvPr/>
              </p14:nvContentPartPr>
              <p14:xfrm>
                <a:off x="4881563" y="3562456"/>
                <a:ext cx="112320" cy="101160"/>
              </p14:xfrm>
            </p:contentPart>
          </mc:Choice>
          <mc:Fallback xmlns="">
            <p:pic>
              <p:nvPicPr>
                <p:cNvPr id="164" name="Ink 163">
                  <a:extLst>
                    <a:ext uri="{FF2B5EF4-FFF2-40B4-BE49-F238E27FC236}">
                      <a16:creationId xmlns:a16="http://schemas.microsoft.com/office/drawing/2014/main" id="{A4675F73-A116-EA41-2F09-9E39157C265D}"/>
                    </a:ext>
                  </a:extLst>
                </p:cNvPr>
                <p:cNvPicPr/>
                <p:nvPr/>
              </p:nvPicPr>
              <p:blipFill>
                <a:blip r:embed="rId114"/>
                <a:stretch>
                  <a:fillRect/>
                </a:stretch>
              </p:blipFill>
              <p:spPr>
                <a:xfrm>
                  <a:off x="4863923" y="3544456"/>
                  <a:ext cx="147960" cy="136800"/>
                </a:xfrm>
                <a:prstGeom prst="rect">
                  <a:avLst/>
                </a:prstGeom>
              </p:spPr>
            </p:pic>
          </mc:Fallback>
        </mc:AlternateContent>
      </p:grpSp>
      <p:grpSp>
        <p:nvGrpSpPr>
          <p:cNvPr id="178" name="Group 177">
            <a:extLst>
              <a:ext uri="{FF2B5EF4-FFF2-40B4-BE49-F238E27FC236}">
                <a16:creationId xmlns:a16="http://schemas.microsoft.com/office/drawing/2014/main" id="{D2030DEF-B489-9AFA-4B86-0E6C5017A878}"/>
              </a:ext>
            </a:extLst>
          </p:cNvPr>
          <p:cNvGrpSpPr/>
          <p:nvPr/>
        </p:nvGrpSpPr>
        <p:grpSpPr>
          <a:xfrm>
            <a:off x="4257683" y="3878896"/>
            <a:ext cx="656280" cy="201600"/>
            <a:chOff x="4257683" y="3878896"/>
            <a:chExt cx="656280" cy="201600"/>
          </a:xfrm>
        </p:grpSpPr>
        <mc:AlternateContent xmlns:mc="http://schemas.openxmlformats.org/markup-compatibility/2006" xmlns:p14="http://schemas.microsoft.com/office/powerpoint/2010/main">
          <mc:Choice Requires="p14">
            <p:contentPart p14:bwMode="auto" r:id="rId115">
              <p14:nvContentPartPr>
                <p14:cNvPr id="171" name="Ink 170">
                  <a:extLst>
                    <a:ext uri="{FF2B5EF4-FFF2-40B4-BE49-F238E27FC236}">
                      <a16:creationId xmlns:a16="http://schemas.microsoft.com/office/drawing/2014/main" id="{4220151B-E63B-018D-5A86-B458FEFBE077}"/>
                    </a:ext>
                  </a:extLst>
                </p14:cNvPr>
                <p14:cNvContentPartPr/>
                <p14:nvPr/>
              </p14:nvContentPartPr>
              <p14:xfrm>
                <a:off x="4257683" y="3878896"/>
                <a:ext cx="129960" cy="131400"/>
              </p14:xfrm>
            </p:contentPart>
          </mc:Choice>
          <mc:Fallback xmlns="">
            <p:pic>
              <p:nvPicPr>
                <p:cNvPr id="171" name="Ink 170">
                  <a:extLst>
                    <a:ext uri="{FF2B5EF4-FFF2-40B4-BE49-F238E27FC236}">
                      <a16:creationId xmlns:a16="http://schemas.microsoft.com/office/drawing/2014/main" id="{4220151B-E63B-018D-5A86-B458FEFBE077}"/>
                    </a:ext>
                  </a:extLst>
                </p:cNvPr>
                <p:cNvPicPr/>
                <p:nvPr/>
              </p:nvPicPr>
              <p:blipFill>
                <a:blip r:embed="rId116"/>
                <a:stretch>
                  <a:fillRect/>
                </a:stretch>
              </p:blipFill>
              <p:spPr>
                <a:xfrm>
                  <a:off x="4239683" y="3861256"/>
                  <a:ext cx="16560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72" name="Ink 171">
                  <a:extLst>
                    <a:ext uri="{FF2B5EF4-FFF2-40B4-BE49-F238E27FC236}">
                      <a16:creationId xmlns:a16="http://schemas.microsoft.com/office/drawing/2014/main" id="{2423BC35-AF28-2AC2-7BA2-85E4D6E9D6B2}"/>
                    </a:ext>
                  </a:extLst>
                </p14:cNvPr>
                <p14:cNvContentPartPr/>
                <p14:nvPr/>
              </p14:nvContentPartPr>
              <p14:xfrm>
                <a:off x="4337603" y="3975736"/>
                <a:ext cx="59760" cy="98640"/>
              </p14:xfrm>
            </p:contentPart>
          </mc:Choice>
          <mc:Fallback xmlns="">
            <p:pic>
              <p:nvPicPr>
                <p:cNvPr id="172" name="Ink 171">
                  <a:extLst>
                    <a:ext uri="{FF2B5EF4-FFF2-40B4-BE49-F238E27FC236}">
                      <a16:creationId xmlns:a16="http://schemas.microsoft.com/office/drawing/2014/main" id="{2423BC35-AF28-2AC2-7BA2-85E4D6E9D6B2}"/>
                    </a:ext>
                  </a:extLst>
                </p:cNvPr>
                <p:cNvPicPr/>
                <p:nvPr/>
              </p:nvPicPr>
              <p:blipFill>
                <a:blip r:embed="rId118"/>
                <a:stretch>
                  <a:fillRect/>
                </a:stretch>
              </p:blipFill>
              <p:spPr>
                <a:xfrm>
                  <a:off x="4319603" y="3957736"/>
                  <a:ext cx="95400" cy="1342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75" name="Ink 174">
                  <a:extLst>
                    <a:ext uri="{FF2B5EF4-FFF2-40B4-BE49-F238E27FC236}">
                      <a16:creationId xmlns:a16="http://schemas.microsoft.com/office/drawing/2014/main" id="{281AC899-C3FF-6C4F-7DE1-06223ABC2476}"/>
                    </a:ext>
                  </a:extLst>
                </p14:cNvPr>
                <p14:cNvContentPartPr/>
                <p14:nvPr/>
              </p14:nvContentPartPr>
              <p14:xfrm>
                <a:off x="4520843" y="3977896"/>
                <a:ext cx="120600" cy="100440"/>
              </p14:xfrm>
            </p:contentPart>
          </mc:Choice>
          <mc:Fallback xmlns="">
            <p:pic>
              <p:nvPicPr>
                <p:cNvPr id="175" name="Ink 174">
                  <a:extLst>
                    <a:ext uri="{FF2B5EF4-FFF2-40B4-BE49-F238E27FC236}">
                      <a16:creationId xmlns:a16="http://schemas.microsoft.com/office/drawing/2014/main" id="{281AC899-C3FF-6C4F-7DE1-06223ABC2476}"/>
                    </a:ext>
                  </a:extLst>
                </p:cNvPr>
                <p:cNvPicPr/>
                <p:nvPr/>
              </p:nvPicPr>
              <p:blipFill>
                <a:blip r:embed="rId120"/>
                <a:stretch>
                  <a:fillRect/>
                </a:stretch>
              </p:blipFill>
              <p:spPr>
                <a:xfrm>
                  <a:off x="4503203" y="3960256"/>
                  <a:ext cx="1562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76" name="Ink 175">
                  <a:extLst>
                    <a:ext uri="{FF2B5EF4-FFF2-40B4-BE49-F238E27FC236}">
                      <a16:creationId xmlns:a16="http://schemas.microsoft.com/office/drawing/2014/main" id="{86261EF0-CED0-1E6A-F575-21939A618209}"/>
                    </a:ext>
                  </a:extLst>
                </p14:cNvPr>
                <p14:cNvContentPartPr/>
                <p14:nvPr/>
              </p14:nvContentPartPr>
              <p14:xfrm>
                <a:off x="4767803" y="3915616"/>
                <a:ext cx="135000" cy="164880"/>
              </p14:xfrm>
            </p:contentPart>
          </mc:Choice>
          <mc:Fallback xmlns="">
            <p:pic>
              <p:nvPicPr>
                <p:cNvPr id="176" name="Ink 175">
                  <a:extLst>
                    <a:ext uri="{FF2B5EF4-FFF2-40B4-BE49-F238E27FC236}">
                      <a16:creationId xmlns:a16="http://schemas.microsoft.com/office/drawing/2014/main" id="{86261EF0-CED0-1E6A-F575-21939A618209}"/>
                    </a:ext>
                  </a:extLst>
                </p:cNvPr>
                <p:cNvPicPr/>
                <p:nvPr/>
              </p:nvPicPr>
              <p:blipFill>
                <a:blip r:embed="rId122"/>
                <a:stretch>
                  <a:fillRect/>
                </a:stretch>
              </p:blipFill>
              <p:spPr>
                <a:xfrm>
                  <a:off x="4750163" y="3897616"/>
                  <a:ext cx="17064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77" name="Ink 176">
                  <a:extLst>
                    <a:ext uri="{FF2B5EF4-FFF2-40B4-BE49-F238E27FC236}">
                      <a16:creationId xmlns:a16="http://schemas.microsoft.com/office/drawing/2014/main" id="{3DEDAABC-990A-6270-4E98-67C75E3251A8}"/>
                    </a:ext>
                  </a:extLst>
                </p14:cNvPr>
                <p14:cNvContentPartPr/>
                <p14:nvPr/>
              </p14:nvContentPartPr>
              <p14:xfrm>
                <a:off x="4763843" y="3918856"/>
                <a:ext cx="150120" cy="83160"/>
              </p14:xfrm>
            </p:contentPart>
          </mc:Choice>
          <mc:Fallback xmlns="">
            <p:pic>
              <p:nvPicPr>
                <p:cNvPr id="177" name="Ink 176">
                  <a:extLst>
                    <a:ext uri="{FF2B5EF4-FFF2-40B4-BE49-F238E27FC236}">
                      <a16:creationId xmlns:a16="http://schemas.microsoft.com/office/drawing/2014/main" id="{3DEDAABC-990A-6270-4E98-67C75E3251A8}"/>
                    </a:ext>
                  </a:extLst>
                </p:cNvPr>
                <p:cNvPicPr/>
                <p:nvPr/>
              </p:nvPicPr>
              <p:blipFill>
                <a:blip r:embed="rId124"/>
                <a:stretch>
                  <a:fillRect/>
                </a:stretch>
              </p:blipFill>
              <p:spPr>
                <a:xfrm>
                  <a:off x="4746203" y="3901216"/>
                  <a:ext cx="185760" cy="118800"/>
                </a:xfrm>
                <a:prstGeom prst="rect">
                  <a:avLst/>
                </a:prstGeom>
              </p:spPr>
            </p:pic>
          </mc:Fallback>
        </mc:AlternateContent>
      </p:grpSp>
      <p:grpSp>
        <p:nvGrpSpPr>
          <p:cNvPr id="197" name="Group 196">
            <a:extLst>
              <a:ext uri="{FF2B5EF4-FFF2-40B4-BE49-F238E27FC236}">
                <a16:creationId xmlns:a16="http://schemas.microsoft.com/office/drawing/2014/main" id="{8DAD95F7-704B-7111-21AA-2C3230AFE545}"/>
              </a:ext>
            </a:extLst>
          </p:cNvPr>
          <p:cNvGrpSpPr/>
          <p:nvPr/>
        </p:nvGrpSpPr>
        <p:grpSpPr>
          <a:xfrm>
            <a:off x="5657363" y="2650936"/>
            <a:ext cx="2921040" cy="1031040"/>
            <a:chOff x="5657363" y="2650936"/>
            <a:chExt cx="2921040" cy="1031040"/>
          </a:xfrm>
        </p:grpSpPr>
        <mc:AlternateContent xmlns:mc="http://schemas.openxmlformats.org/markup-compatibility/2006" xmlns:p14="http://schemas.microsoft.com/office/powerpoint/2010/main">
          <mc:Choice Requires="p14">
            <p:contentPart p14:bwMode="auto" r:id="rId125">
              <p14:nvContentPartPr>
                <p14:cNvPr id="179" name="Ink 178">
                  <a:extLst>
                    <a:ext uri="{FF2B5EF4-FFF2-40B4-BE49-F238E27FC236}">
                      <a16:creationId xmlns:a16="http://schemas.microsoft.com/office/drawing/2014/main" id="{D2F37462-E594-42C0-C934-9E3831506563}"/>
                    </a:ext>
                  </a:extLst>
                </p14:cNvPr>
                <p14:cNvContentPartPr/>
                <p14:nvPr/>
              </p14:nvContentPartPr>
              <p14:xfrm>
                <a:off x="5657363" y="2715016"/>
                <a:ext cx="113760" cy="400320"/>
              </p14:xfrm>
            </p:contentPart>
          </mc:Choice>
          <mc:Fallback xmlns="">
            <p:pic>
              <p:nvPicPr>
                <p:cNvPr id="179" name="Ink 178">
                  <a:extLst>
                    <a:ext uri="{FF2B5EF4-FFF2-40B4-BE49-F238E27FC236}">
                      <a16:creationId xmlns:a16="http://schemas.microsoft.com/office/drawing/2014/main" id="{D2F37462-E594-42C0-C934-9E3831506563}"/>
                    </a:ext>
                  </a:extLst>
                </p:cNvPr>
                <p:cNvPicPr/>
                <p:nvPr/>
              </p:nvPicPr>
              <p:blipFill>
                <a:blip r:embed="rId126"/>
                <a:stretch>
                  <a:fillRect/>
                </a:stretch>
              </p:blipFill>
              <p:spPr>
                <a:xfrm>
                  <a:off x="5639723" y="2697376"/>
                  <a:ext cx="149400" cy="4359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80" name="Ink 179">
                  <a:extLst>
                    <a:ext uri="{FF2B5EF4-FFF2-40B4-BE49-F238E27FC236}">
                      <a16:creationId xmlns:a16="http://schemas.microsoft.com/office/drawing/2014/main" id="{C232CD1F-1BEE-8AE4-B5EE-8B570D2220B7}"/>
                    </a:ext>
                  </a:extLst>
                </p14:cNvPr>
                <p14:cNvContentPartPr/>
                <p14:nvPr/>
              </p14:nvContentPartPr>
              <p14:xfrm>
                <a:off x="5911883" y="2895016"/>
                <a:ext cx="152280" cy="217080"/>
              </p14:xfrm>
            </p:contentPart>
          </mc:Choice>
          <mc:Fallback xmlns="">
            <p:pic>
              <p:nvPicPr>
                <p:cNvPr id="180" name="Ink 179">
                  <a:extLst>
                    <a:ext uri="{FF2B5EF4-FFF2-40B4-BE49-F238E27FC236}">
                      <a16:creationId xmlns:a16="http://schemas.microsoft.com/office/drawing/2014/main" id="{C232CD1F-1BEE-8AE4-B5EE-8B570D2220B7}"/>
                    </a:ext>
                  </a:extLst>
                </p:cNvPr>
                <p:cNvPicPr/>
                <p:nvPr/>
              </p:nvPicPr>
              <p:blipFill>
                <a:blip r:embed="rId128"/>
                <a:stretch>
                  <a:fillRect/>
                </a:stretch>
              </p:blipFill>
              <p:spPr>
                <a:xfrm>
                  <a:off x="5894243" y="2877016"/>
                  <a:ext cx="1879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81" name="Ink 180">
                  <a:extLst>
                    <a:ext uri="{FF2B5EF4-FFF2-40B4-BE49-F238E27FC236}">
                      <a16:creationId xmlns:a16="http://schemas.microsoft.com/office/drawing/2014/main" id="{475A7976-63EE-47A6-4BF6-28FF4AF3EE01}"/>
                    </a:ext>
                  </a:extLst>
                </p14:cNvPr>
                <p14:cNvContentPartPr/>
                <p14:nvPr/>
              </p14:nvContentPartPr>
              <p14:xfrm>
                <a:off x="6099443" y="2892856"/>
                <a:ext cx="107640" cy="177840"/>
              </p14:xfrm>
            </p:contentPart>
          </mc:Choice>
          <mc:Fallback xmlns="">
            <p:pic>
              <p:nvPicPr>
                <p:cNvPr id="181" name="Ink 180">
                  <a:extLst>
                    <a:ext uri="{FF2B5EF4-FFF2-40B4-BE49-F238E27FC236}">
                      <a16:creationId xmlns:a16="http://schemas.microsoft.com/office/drawing/2014/main" id="{475A7976-63EE-47A6-4BF6-28FF4AF3EE01}"/>
                    </a:ext>
                  </a:extLst>
                </p:cNvPr>
                <p:cNvPicPr/>
                <p:nvPr/>
              </p:nvPicPr>
              <p:blipFill>
                <a:blip r:embed="rId130"/>
                <a:stretch>
                  <a:fillRect/>
                </a:stretch>
              </p:blipFill>
              <p:spPr>
                <a:xfrm>
                  <a:off x="6081443" y="2874856"/>
                  <a:ext cx="1432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83" name="Ink 182">
                  <a:extLst>
                    <a:ext uri="{FF2B5EF4-FFF2-40B4-BE49-F238E27FC236}">
                      <a16:creationId xmlns:a16="http://schemas.microsoft.com/office/drawing/2014/main" id="{EABCB6C5-0299-968E-F66B-ADAB48145864}"/>
                    </a:ext>
                  </a:extLst>
                </p14:cNvPr>
                <p14:cNvContentPartPr/>
                <p14:nvPr/>
              </p14:nvContentPartPr>
              <p14:xfrm>
                <a:off x="6332363" y="2963056"/>
                <a:ext cx="155520" cy="9000"/>
              </p14:xfrm>
            </p:contentPart>
          </mc:Choice>
          <mc:Fallback xmlns="">
            <p:pic>
              <p:nvPicPr>
                <p:cNvPr id="183" name="Ink 182">
                  <a:extLst>
                    <a:ext uri="{FF2B5EF4-FFF2-40B4-BE49-F238E27FC236}">
                      <a16:creationId xmlns:a16="http://schemas.microsoft.com/office/drawing/2014/main" id="{EABCB6C5-0299-968E-F66B-ADAB48145864}"/>
                    </a:ext>
                  </a:extLst>
                </p:cNvPr>
                <p:cNvPicPr/>
                <p:nvPr/>
              </p:nvPicPr>
              <p:blipFill>
                <a:blip r:embed="rId132"/>
                <a:stretch>
                  <a:fillRect/>
                </a:stretch>
              </p:blipFill>
              <p:spPr>
                <a:xfrm>
                  <a:off x="6314363" y="2945416"/>
                  <a:ext cx="1911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84" name="Ink 183">
                  <a:extLst>
                    <a:ext uri="{FF2B5EF4-FFF2-40B4-BE49-F238E27FC236}">
                      <a16:creationId xmlns:a16="http://schemas.microsoft.com/office/drawing/2014/main" id="{2902390C-CC0D-DB67-4653-FA245D5F4E31}"/>
                    </a:ext>
                  </a:extLst>
                </p14:cNvPr>
                <p14:cNvContentPartPr/>
                <p14:nvPr/>
              </p14:nvContentPartPr>
              <p14:xfrm>
                <a:off x="6448283" y="2861176"/>
                <a:ext cx="16920" cy="218880"/>
              </p14:xfrm>
            </p:contentPart>
          </mc:Choice>
          <mc:Fallback xmlns="">
            <p:pic>
              <p:nvPicPr>
                <p:cNvPr id="184" name="Ink 183">
                  <a:extLst>
                    <a:ext uri="{FF2B5EF4-FFF2-40B4-BE49-F238E27FC236}">
                      <a16:creationId xmlns:a16="http://schemas.microsoft.com/office/drawing/2014/main" id="{2902390C-CC0D-DB67-4653-FA245D5F4E31}"/>
                    </a:ext>
                  </a:extLst>
                </p:cNvPr>
                <p:cNvPicPr/>
                <p:nvPr/>
              </p:nvPicPr>
              <p:blipFill>
                <a:blip r:embed="rId134"/>
                <a:stretch>
                  <a:fillRect/>
                </a:stretch>
              </p:blipFill>
              <p:spPr>
                <a:xfrm>
                  <a:off x="6430643" y="2843536"/>
                  <a:ext cx="52560" cy="25452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85" name="Ink 184">
                  <a:extLst>
                    <a:ext uri="{FF2B5EF4-FFF2-40B4-BE49-F238E27FC236}">
                      <a16:creationId xmlns:a16="http://schemas.microsoft.com/office/drawing/2014/main" id="{43F5505A-D890-4761-FFB8-FDAAF5BA9CD4}"/>
                    </a:ext>
                  </a:extLst>
                </p14:cNvPr>
                <p14:cNvContentPartPr/>
                <p14:nvPr/>
              </p14:nvContentPartPr>
              <p14:xfrm>
                <a:off x="6657803" y="2867296"/>
                <a:ext cx="177480" cy="144720"/>
              </p14:xfrm>
            </p:contentPart>
          </mc:Choice>
          <mc:Fallback xmlns="">
            <p:pic>
              <p:nvPicPr>
                <p:cNvPr id="185" name="Ink 184">
                  <a:extLst>
                    <a:ext uri="{FF2B5EF4-FFF2-40B4-BE49-F238E27FC236}">
                      <a16:creationId xmlns:a16="http://schemas.microsoft.com/office/drawing/2014/main" id="{43F5505A-D890-4761-FFB8-FDAAF5BA9CD4}"/>
                    </a:ext>
                  </a:extLst>
                </p:cNvPr>
                <p:cNvPicPr/>
                <p:nvPr/>
              </p:nvPicPr>
              <p:blipFill>
                <a:blip r:embed="rId136"/>
                <a:stretch>
                  <a:fillRect/>
                </a:stretch>
              </p:blipFill>
              <p:spPr>
                <a:xfrm>
                  <a:off x="6639803" y="2849296"/>
                  <a:ext cx="21312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86" name="Ink 185">
                  <a:extLst>
                    <a:ext uri="{FF2B5EF4-FFF2-40B4-BE49-F238E27FC236}">
                      <a16:creationId xmlns:a16="http://schemas.microsoft.com/office/drawing/2014/main" id="{5BEECEAC-B74A-81FE-5326-E5F271D977FA}"/>
                    </a:ext>
                  </a:extLst>
                </p14:cNvPr>
                <p14:cNvContentPartPr/>
                <p14:nvPr/>
              </p14:nvContentPartPr>
              <p14:xfrm>
                <a:off x="6759323" y="2910136"/>
                <a:ext cx="57600" cy="168840"/>
              </p14:xfrm>
            </p:contentPart>
          </mc:Choice>
          <mc:Fallback xmlns="">
            <p:pic>
              <p:nvPicPr>
                <p:cNvPr id="186" name="Ink 185">
                  <a:extLst>
                    <a:ext uri="{FF2B5EF4-FFF2-40B4-BE49-F238E27FC236}">
                      <a16:creationId xmlns:a16="http://schemas.microsoft.com/office/drawing/2014/main" id="{5BEECEAC-B74A-81FE-5326-E5F271D977FA}"/>
                    </a:ext>
                  </a:extLst>
                </p:cNvPr>
                <p:cNvPicPr/>
                <p:nvPr/>
              </p:nvPicPr>
              <p:blipFill>
                <a:blip r:embed="rId138"/>
                <a:stretch>
                  <a:fillRect/>
                </a:stretch>
              </p:blipFill>
              <p:spPr>
                <a:xfrm>
                  <a:off x="6741683" y="2892136"/>
                  <a:ext cx="932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87" name="Ink 186">
                  <a:extLst>
                    <a:ext uri="{FF2B5EF4-FFF2-40B4-BE49-F238E27FC236}">
                      <a16:creationId xmlns:a16="http://schemas.microsoft.com/office/drawing/2014/main" id="{174C5316-BA4B-A42E-8DA3-466D1D4D0F6A}"/>
                    </a:ext>
                  </a:extLst>
                </p14:cNvPr>
                <p14:cNvContentPartPr/>
                <p14:nvPr/>
              </p14:nvContentPartPr>
              <p14:xfrm>
                <a:off x="6852203" y="2726896"/>
                <a:ext cx="122040" cy="490320"/>
              </p14:xfrm>
            </p:contentPart>
          </mc:Choice>
          <mc:Fallback xmlns="">
            <p:pic>
              <p:nvPicPr>
                <p:cNvPr id="187" name="Ink 186">
                  <a:extLst>
                    <a:ext uri="{FF2B5EF4-FFF2-40B4-BE49-F238E27FC236}">
                      <a16:creationId xmlns:a16="http://schemas.microsoft.com/office/drawing/2014/main" id="{174C5316-BA4B-A42E-8DA3-466D1D4D0F6A}"/>
                    </a:ext>
                  </a:extLst>
                </p:cNvPr>
                <p:cNvPicPr/>
                <p:nvPr/>
              </p:nvPicPr>
              <p:blipFill>
                <a:blip r:embed="rId140"/>
                <a:stretch>
                  <a:fillRect/>
                </a:stretch>
              </p:blipFill>
              <p:spPr>
                <a:xfrm>
                  <a:off x="6834203" y="2708896"/>
                  <a:ext cx="157680" cy="5259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88" name="Ink 187">
                  <a:extLst>
                    <a:ext uri="{FF2B5EF4-FFF2-40B4-BE49-F238E27FC236}">
                      <a16:creationId xmlns:a16="http://schemas.microsoft.com/office/drawing/2014/main" id="{5764192D-0039-653F-A65E-246EC6843F66}"/>
                    </a:ext>
                  </a:extLst>
                </p14:cNvPr>
                <p14:cNvContentPartPr/>
                <p14:nvPr/>
              </p14:nvContentPartPr>
              <p14:xfrm>
                <a:off x="7077923" y="2739136"/>
                <a:ext cx="86400" cy="367200"/>
              </p14:xfrm>
            </p:contentPart>
          </mc:Choice>
          <mc:Fallback xmlns="">
            <p:pic>
              <p:nvPicPr>
                <p:cNvPr id="188" name="Ink 187">
                  <a:extLst>
                    <a:ext uri="{FF2B5EF4-FFF2-40B4-BE49-F238E27FC236}">
                      <a16:creationId xmlns:a16="http://schemas.microsoft.com/office/drawing/2014/main" id="{5764192D-0039-653F-A65E-246EC6843F66}"/>
                    </a:ext>
                  </a:extLst>
                </p:cNvPr>
                <p:cNvPicPr/>
                <p:nvPr/>
              </p:nvPicPr>
              <p:blipFill>
                <a:blip r:embed="rId142"/>
                <a:stretch>
                  <a:fillRect/>
                </a:stretch>
              </p:blipFill>
              <p:spPr>
                <a:xfrm>
                  <a:off x="7059923" y="2721136"/>
                  <a:ext cx="122040" cy="40284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89" name="Ink 188">
                  <a:extLst>
                    <a:ext uri="{FF2B5EF4-FFF2-40B4-BE49-F238E27FC236}">
                      <a16:creationId xmlns:a16="http://schemas.microsoft.com/office/drawing/2014/main" id="{47E668AE-5F8C-9E40-7F74-139762871D27}"/>
                    </a:ext>
                  </a:extLst>
                </p14:cNvPr>
                <p14:cNvContentPartPr/>
                <p14:nvPr/>
              </p14:nvContentPartPr>
              <p14:xfrm>
                <a:off x="7333163" y="2893216"/>
                <a:ext cx="140400" cy="172440"/>
              </p14:xfrm>
            </p:contentPart>
          </mc:Choice>
          <mc:Fallback xmlns="">
            <p:pic>
              <p:nvPicPr>
                <p:cNvPr id="189" name="Ink 188">
                  <a:extLst>
                    <a:ext uri="{FF2B5EF4-FFF2-40B4-BE49-F238E27FC236}">
                      <a16:creationId xmlns:a16="http://schemas.microsoft.com/office/drawing/2014/main" id="{47E668AE-5F8C-9E40-7F74-139762871D27}"/>
                    </a:ext>
                  </a:extLst>
                </p:cNvPr>
                <p:cNvPicPr/>
                <p:nvPr/>
              </p:nvPicPr>
              <p:blipFill>
                <a:blip r:embed="rId144"/>
                <a:stretch>
                  <a:fillRect/>
                </a:stretch>
              </p:blipFill>
              <p:spPr>
                <a:xfrm>
                  <a:off x="7315163" y="2875216"/>
                  <a:ext cx="17604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90" name="Ink 189">
                  <a:extLst>
                    <a:ext uri="{FF2B5EF4-FFF2-40B4-BE49-F238E27FC236}">
                      <a16:creationId xmlns:a16="http://schemas.microsoft.com/office/drawing/2014/main" id="{08A9B392-D696-58C3-4DFB-F8BD362E95E6}"/>
                    </a:ext>
                  </a:extLst>
                </p14:cNvPr>
                <p14:cNvContentPartPr/>
                <p14:nvPr/>
              </p14:nvContentPartPr>
              <p14:xfrm>
                <a:off x="7471763" y="2891416"/>
                <a:ext cx="102240" cy="161280"/>
              </p14:xfrm>
            </p:contentPart>
          </mc:Choice>
          <mc:Fallback xmlns="">
            <p:pic>
              <p:nvPicPr>
                <p:cNvPr id="190" name="Ink 189">
                  <a:extLst>
                    <a:ext uri="{FF2B5EF4-FFF2-40B4-BE49-F238E27FC236}">
                      <a16:creationId xmlns:a16="http://schemas.microsoft.com/office/drawing/2014/main" id="{08A9B392-D696-58C3-4DFB-F8BD362E95E6}"/>
                    </a:ext>
                  </a:extLst>
                </p:cNvPr>
                <p:cNvPicPr/>
                <p:nvPr/>
              </p:nvPicPr>
              <p:blipFill>
                <a:blip r:embed="rId146"/>
                <a:stretch>
                  <a:fillRect/>
                </a:stretch>
              </p:blipFill>
              <p:spPr>
                <a:xfrm>
                  <a:off x="7454123" y="2873416"/>
                  <a:ext cx="13788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91" name="Ink 190">
                  <a:extLst>
                    <a:ext uri="{FF2B5EF4-FFF2-40B4-BE49-F238E27FC236}">
                      <a16:creationId xmlns:a16="http://schemas.microsoft.com/office/drawing/2014/main" id="{63700AE9-14CF-9680-F9A9-4ED0A5E721E1}"/>
                    </a:ext>
                  </a:extLst>
                </p14:cNvPr>
                <p14:cNvContentPartPr/>
                <p14:nvPr/>
              </p14:nvContentPartPr>
              <p14:xfrm>
                <a:off x="7749323" y="2941456"/>
                <a:ext cx="135720" cy="7560"/>
              </p14:xfrm>
            </p:contentPart>
          </mc:Choice>
          <mc:Fallback xmlns="">
            <p:pic>
              <p:nvPicPr>
                <p:cNvPr id="191" name="Ink 190">
                  <a:extLst>
                    <a:ext uri="{FF2B5EF4-FFF2-40B4-BE49-F238E27FC236}">
                      <a16:creationId xmlns:a16="http://schemas.microsoft.com/office/drawing/2014/main" id="{63700AE9-14CF-9680-F9A9-4ED0A5E721E1}"/>
                    </a:ext>
                  </a:extLst>
                </p:cNvPr>
                <p:cNvPicPr/>
                <p:nvPr/>
              </p:nvPicPr>
              <p:blipFill>
                <a:blip r:embed="rId148"/>
                <a:stretch>
                  <a:fillRect/>
                </a:stretch>
              </p:blipFill>
              <p:spPr>
                <a:xfrm>
                  <a:off x="7731683" y="2923816"/>
                  <a:ext cx="1713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92" name="Ink 191">
                  <a:extLst>
                    <a:ext uri="{FF2B5EF4-FFF2-40B4-BE49-F238E27FC236}">
                      <a16:creationId xmlns:a16="http://schemas.microsoft.com/office/drawing/2014/main" id="{C430492E-5FED-5346-729C-32450CDF5DF9}"/>
                    </a:ext>
                  </a:extLst>
                </p14:cNvPr>
                <p14:cNvContentPartPr/>
                <p14:nvPr/>
              </p14:nvContentPartPr>
              <p14:xfrm>
                <a:off x="8039843" y="2817256"/>
                <a:ext cx="208800" cy="239760"/>
              </p14:xfrm>
            </p:contentPart>
          </mc:Choice>
          <mc:Fallback xmlns="">
            <p:pic>
              <p:nvPicPr>
                <p:cNvPr id="192" name="Ink 191">
                  <a:extLst>
                    <a:ext uri="{FF2B5EF4-FFF2-40B4-BE49-F238E27FC236}">
                      <a16:creationId xmlns:a16="http://schemas.microsoft.com/office/drawing/2014/main" id="{C430492E-5FED-5346-729C-32450CDF5DF9}"/>
                    </a:ext>
                  </a:extLst>
                </p:cNvPr>
                <p:cNvPicPr/>
                <p:nvPr/>
              </p:nvPicPr>
              <p:blipFill>
                <a:blip r:embed="rId150"/>
                <a:stretch>
                  <a:fillRect/>
                </a:stretch>
              </p:blipFill>
              <p:spPr>
                <a:xfrm>
                  <a:off x="8021843" y="2799616"/>
                  <a:ext cx="24444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93" name="Ink 192">
                  <a:extLst>
                    <a:ext uri="{FF2B5EF4-FFF2-40B4-BE49-F238E27FC236}">
                      <a16:creationId xmlns:a16="http://schemas.microsoft.com/office/drawing/2014/main" id="{45FE8F45-FEA0-6C09-D502-CE050827448A}"/>
                    </a:ext>
                  </a:extLst>
                </p14:cNvPr>
                <p14:cNvContentPartPr/>
                <p14:nvPr/>
              </p14:nvContentPartPr>
              <p14:xfrm>
                <a:off x="8067563" y="2827336"/>
                <a:ext cx="187560" cy="50040"/>
              </p14:xfrm>
            </p:contentPart>
          </mc:Choice>
          <mc:Fallback xmlns="">
            <p:pic>
              <p:nvPicPr>
                <p:cNvPr id="193" name="Ink 192">
                  <a:extLst>
                    <a:ext uri="{FF2B5EF4-FFF2-40B4-BE49-F238E27FC236}">
                      <a16:creationId xmlns:a16="http://schemas.microsoft.com/office/drawing/2014/main" id="{45FE8F45-FEA0-6C09-D502-CE050827448A}"/>
                    </a:ext>
                  </a:extLst>
                </p:cNvPr>
                <p:cNvPicPr/>
                <p:nvPr/>
              </p:nvPicPr>
              <p:blipFill>
                <a:blip r:embed="rId152"/>
                <a:stretch>
                  <a:fillRect/>
                </a:stretch>
              </p:blipFill>
              <p:spPr>
                <a:xfrm>
                  <a:off x="8049923" y="2809336"/>
                  <a:ext cx="22320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94" name="Ink 193">
                  <a:extLst>
                    <a:ext uri="{FF2B5EF4-FFF2-40B4-BE49-F238E27FC236}">
                      <a16:creationId xmlns:a16="http://schemas.microsoft.com/office/drawing/2014/main" id="{8E62E273-3194-1A1E-8199-00837B06338C}"/>
                    </a:ext>
                  </a:extLst>
                </p14:cNvPr>
                <p14:cNvContentPartPr/>
                <p14:nvPr/>
              </p14:nvContentPartPr>
              <p14:xfrm>
                <a:off x="8311643" y="2650936"/>
                <a:ext cx="188280" cy="608760"/>
              </p14:xfrm>
            </p:contentPart>
          </mc:Choice>
          <mc:Fallback xmlns="">
            <p:pic>
              <p:nvPicPr>
                <p:cNvPr id="194" name="Ink 193">
                  <a:extLst>
                    <a:ext uri="{FF2B5EF4-FFF2-40B4-BE49-F238E27FC236}">
                      <a16:creationId xmlns:a16="http://schemas.microsoft.com/office/drawing/2014/main" id="{8E62E273-3194-1A1E-8199-00837B06338C}"/>
                    </a:ext>
                  </a:extLst>
                </p:cNvPr>
                <p:cNvPicPr/>
                <p:nvPr/>
              </p:nvPicPr>
              <p:blipFill>
                <a:blip r:embed="rId154"/>
                <a:stretch>
                  <a:fillRect/>
                </a:stretch>
              </p:blipFill>
              <p:spPr>
                <a:xfrm>
                  <a:off x="8293643" y="2632936"/>
                  <a:ext cx="223920" cy="6444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95" name="Ink 194">
                  <a:extLst>
                    <a:ext uri="{FF2B5EF4-FFF2-40B4-BE49-F238E27FC236}">
                      <a16:creationId xmlns:a16="http://schemas.microsoft.com/office/drawing/2014/main" id="{447FF9E5-1B4C-58C0-85AD-66CA2BBFF561}"/>
                    </a:ext>
                  </a:extLst>
                </p14:cNvPr>
                <p14:cNvContentPartPr/>
                <p14:nvPr/>
              </p14:nvContentPartPr>
              <p14:xfrm>
                <a:off x="5725763" y="3300376"/>
                <a:ext cx="2653200" cy="133560"/>
              </p14:xfrm>
            </p:contentPart>
          </mc:Choice>
          <mc:Fallback xmlns="">
            <p:pic>
              <p:nvPicPr>
                <p:cNvPr id="195" name="Ink 194">
                  <a:extLst>
                    <a:ext uri="{FF2B5EF4-FFF2-40B4-BE49-F238E27FC236}">
                      <a16:creationId xmlns:a16="http://schemas.microsoft.com/office/drawing/2014/main" id="{447FF9E5-1B4C-58C0-85AD-66CA2BBFF561}"/>
                    </a:ext>
                  </a:extLst>
                </p:cNvPr>
                <p:cNvPicPr/>
                <p:nvPr/>
              </p:nvPicPr>
              <p:blipFill>
                <a:blip r:embed="rId156"/>
                <a:stretch>
                  <a:fillRect/>
                </a:stretch>
              </p:blipFill>
              <p:spPr>
                <a:xfrm>
                  <a:off x="5707763" y="3282376"/>
                  <a:ext cx="268884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96" name="Ink 195">
                  <a:extLst>
                    <a:ext uri="{FF2B5EF4-FFF2-40B4-BE49-F238E27FC236}">
                      <a16:creationId xmlns:a16="http://schemas.microsoft.com/office/drawing/2014/main" id="{FABFCD2B-5DC3-BCD9-7F5D-B63E662246BB}"/>
                    </a:ext>
                  </a:extLst>
                </p14:cNvPr>
                <p14:cNvContentPartPr/>
                <p14:nvPr/>
              </p14:nvContentPartPr>
              <p14:xfrm>
                <a:off x="6060203" y="3489736"/>
                <a:ext cx="2518200" cy="192240"/>
              </p14:xfrm>
            </p:contentPart>
          </mc:Choice>
          <mc:Fallback xmlns="">
            <p:pic>
              <p:nvPicPr>
                <p:cNvPr id="196" name="Ink 195">
                  <a:extLst>
                    <a:ext uri="{FF2B5EF4-FFF2-40B4-BE49-F238E27FC236}">
                      <a16:creationId xmlns:a16="http://schemas.microsoft.com/office/drawing/2014/main" id="{FABFCD2B-5DC3-BCD9-7F5D-B63E662246BB}"/>
                    </a:ext>
                  </a:extLst>
                </p:cNvPr>
                <p:cNvPicPr/>
                <p:nvPr/>
              </p:nvPicPr>
              <p:blipFill>
                <a:blip r:embed="rId158"/>
                <a:stretch>
                  <a:fillRect/>
                </a:stretch>
              </p:blipFill>
              <p:spPr>
                <a:xfrm>
                  <a:off x="6042203" y="3471736"/>
                  <a:ext cx="2553840" cy="227880"/>
                </a:xfrm>
                <a:prstGeom prst="rect">
                  <a:avLst/>
                </a:prstGeom>
              </p:spPr>
            </p:pic>
          </mc:Fallback>
        </mc:AlternateContent>
      </p:grpSp>
    </p:spTree>
    <p:extLst>
      <p:ext uri="{BB962C8B-B14F-4D97-AF65-F5344CB8AC3E}">
        <p14:creationId xmlns:p14="http://schemas.microsoft.com/office/powerpoint/2010/main" val="4092036416"/>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60215793"/>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3031342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26052637"/>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171A8498-DABF-1A54-1CC3-14AAF7BB42D6}"/>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3" name="TextBox 2">
                <a:extLst>
                  <a:ext uri="{FF2B5EF4-FFF2-40B4-BE49-F238E27FC236}">
                    <a16:creationId xmlns:a16="http://schemas.microsoft.com/office/drawing/2014/main" id="{171A8498-DABF-1A54-1CC3-14AAF7BB42D6}"/>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spTree>
    <p:extLst>
      <p:ext uri="{BB962C8B-B14F-4D97-AF65-F5344CB8AC3E}">
        <p14:creationId xmlns:p14="http://schemas.microsoft.com/office/powerpoint/2010/main" val="3065582172"/>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mc:AlternateContent xmlns:mc="http://schemas.openxmlformats.org/markup-compatibility/2006" xmlns:a14="http://schemas.microsoft.com/office/drawing/2010/main">
        <mc:Choice Requires="a14">
          <p:sp>
            <p:nvSpPr>
              <p:cNvPr id="42" name="TextBox 41">
                <a:extLst>
                  <a:ext uri="{FF2B5EF4-FFF2-40B4-BE49-F238E27FC236}">
                    <a16:creationId xmlns:a16="http://schemas.microsoft.com/office/drawing/2014/main" id="{37631494-7063-0EEF-1284-1DDDF4137880}"/>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42" name="TextBox 41">
                <a:extLst>
                  <a:ext uri="{FF2B5EF4-FFF2-40B4-BE49-F238E27FC236}">
                    <a16:creationId xmlns:a16="http://schemas.microsoft.com/office/drawing/2014/main" id="{37631494-7063-0EEF-1284-1DDDF4137880}"/>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grpSp>
        <p:nvGrpSpPr>
          <p:cNvPr id="71" name="Group 70">
            <a:extLst>
              <a:ext uri="{FF2B5EF4-FFF2-40B4-BE49-F238E27FC236}">
                <a16:creationId xmlns:a16="http://schemas.microsoft.com/office/drawing/2014/main" id="{F9A541CB-26C8-E012-9758-4F821FAA9CAC}"/>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38AA97C1-CB79-52B6-D87E-E885E855B506}"/>
                    </a:ext>
                  </a:extLst>
                </p14:cNvPr>
                <p14:cNvContentPartPr/>
                <p14:nvPr/>
              </p14:nvContentPartPr>
              <p14:xfrm>
                <a:off x="211886" y="1630526"/>
                <a:ext cx="158760" cy="261720"/>
              </p14:xfrm>
            </p:contentPart>
          </mc:Choice>
          <mc:Fallback xmlns="">
            <p:pic>
              <p:nvPicPr>
                <p:cNvPr id="3" name="Ink 2">
                  <a:extLst>
                    <a:ext uri="{FF2B5EF4-FFF2-40B4-BE49-F238E27FC236}">
                      <a16:creationId xmlns:a16="http://schemas.microsoft.com/office/drawing/2014/main" id="{38AA97C1-CB79-52B6-D87E-E885E855B506}"/>
                    </a:ext>
                  </a:extLst>
                </p:cNvPr>
                <p:cNvPicPr/>
                <p:nvPr/>
              </p:nvPicPr>
              <p:blipFill>
                <a:blip r:embed="rId4"/>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 name="Ink 4">
                  <a:extLst>
                    <a:ext uri="{FF2B5EF4-FFF2-40B4-BE49-F238E27FC236}">
                      <a16:creationId xmlns:a16="http://schemas.microsoft.com/office/drawing/2014/main" id="{2E42FA94-EE92-DA3B-C865-7265F2E7F7A8}"/>
                    </a:ext>
                  </a:extLst>
                </p14:cNvPr>
                <p14:cNvContentPartPr/>
                <p14:nvPr/>
              </p14:nvContentPartPr>
              <p14:xfrm>
                <a:off x="507446" y="1724846"/>
                <a:ext cx="75240" cy="60120"/>
              </p14:xfrm>
            </p:contentPart>
          </mc:Choice>
          <mc:Fallback xmlns="">
            <p:pic>
              <p:nvPicPr>
                <p:cNvPr id="5" name="Ink 4">
                  <a:extLst>
                    <a:ext uri="{FF2B5EF4-FFF2-40B4-BE49-F238E27FC236}">
                      <a16:creationId xmlns:a16="http://schemas.microsoft.com/office/drawing/2014/main" id="{2E42FA94-EE92-DA3B-C865-7265F2E7F7A8}"/>
                    </a:ext>
                  </a:extLst>
                </p:cNvPr>
                <p:cNvPicPr/>
                <p:nvPr/>
              </p:nvPicPr>
              <p:blipFill>
                <a:blip r:embed="rId6"/>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6" name="Ink 5">
                  <a:extLst>
                    <a:ext uri="{FF2B5EF4-FFF2-40B4-BE49-F238E27FC236}">
                      <a16:creationId xmlns:a16="http://schemas.microsoft.com/office/drawing/2014/main" id="{4AAF8F05-5B20-960A-9BAA-881329CB865D}"/>
                    </a:ext>
                  </a:extLst>
                </p14:cNvPr>
                <p14:cNvContentPartPr/>
                <p14:nvPr/>
              </p14:nvContentPartPr>
              <p14:xfrm>
                <a:off x="517886" y="1710446"/>
                <a:ext cx="88560" cy="101520"/>
              </p14:xfrm>
            </p:contentPart>
          </mc:Choice>
          <mc:Fallback xmlns="">
            <p:pic>
              <p:nvPicPr>
                <p:cNvPr id="6" name="Ink 5">
                  <a:extLst>
                    <a:ext uri="{FF2B5EF4-FFF2-40B4-BE49-F238E27FC236}">
                      <a16:creationId xmlns:a16="http://schemas.microsoft.com/office/drawing/2014/main" id="{4AAF8F05-5B20-960A-9BAA-881329CB865D}"/>
                    </a:ext>
                  </a:extLst>
                </p:cNvPr>
                <p:cNvPicPr/>
                <p:nvPr/>
              </p:nvPicPr>
              <p:blipFill>
                <a:blip r:embed="rId8"/>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7" name="Ink 16">
                  <a:extLst>
                    <a:ext uri="{FF2B5EF4-FFF2-40B4-BE49-F238E27FC236}">
                      <a16:creationId xmlns:a16="http://schemas.microsoft.com/office/drawing/2014/main" id="{509E5026-C563-504C-EB5E-E27312AED970}"/>
                    </a:ext>
                  </a:extLst>
                </p14:cNvPr>
                <p14:cNvContentPartPr/>
                <p14:nvPr/>
              </p14:nvContentPartPr>
              <p14:xfrm>
                <a:off x="711566" y="1597766"/>
                <a:ext cx="124200" cy="285120"/>
              </p14:xfrm>
            </p:contentPart>
          </mc:Choice>
          <mc:Fallback xmlns="">
            <p:pic>
              <p:nvPicPr>
                <p:cNvPr id="17" name="Ink 16">
                  <a:extLst>
                    <a:ext uri="{FF2B5EF4-FFF2-40B4-BE49-F238E27FC236}">
                      <a16:creationId xmlns:a16="http://schemas.microsoft.com/office/drawing/2014/main" id="{509E5026-C563-504C-EB5E-E27312AED970}"/>
                    </a:ext>
                  </a:extLst>
                </p:cNvPr>
                <p:cNvPicPr/>
                <p:nvPr/>
              </p:nvPicPr>
              <p:blipFill>
                <a:blip r:embed="rId10"/>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3" name="Ink 22">
                  <a:extLst>
                    <a:ext uri="{FF2B5EF4-FFF2-40B4-BE49-F238E27FC236}">
                      <a16:creationId xmlns:a16="http://schemas.microsoft.com/office/drawing/2014/main" id="{530EBB22-24C7-771A-2F11-34562C7708C1}"/>
                    </a:ext>
                  </a:extLst>
                </p14:cNvPr>
                <p14:cNvContentPartPr/>
                <p14:nvPr/>
              </p14:nvContentPartPr>
              <p14:xfrm>
                <a:off x="944126" y="1740686"/>
                <a:ext cx="58320" cy="57240"/>
              </p14:xfrm>
            </p:contentPart>
          </mc:Choice>
          <mc:Fallback xmlns="">
            <p:pic>
              <p:nvPicPr>
                <p:cNvPr id="23" name="Ink 22">
                  <a:extLst>
                    <a:ext uri="{FF2B5EF4-FFF2-40B4-BE49-F238E27FC236}">
                      <a16:creationId xmlns:a16="http://schemas.microsoft.com/office/drawing/2014/main" id="{530EBB22-24C7-771A-2F11-34562C7708C1}"/>
                    </a:ext>
                  </a:extLst>
                </p:cNvPr>
                <p:cNvPicPr/>
                <p:nvPr/>
              </p:nvPicPr>
              <p:blipFill>
                <a:blip r:embed="rId12"/>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6" name="Ink 25">
                  <a:extLst>
                    <a:ext uri="{FF2B5EF4-FFF2-40B4-BE49-F238E27FC236}">
                      <a16:creationId xmlns:a16="http://schemas.microsoft.com/office/drawing/2014/main" id="{202456D7-95C7-8A9E-2F34-4E170617CD4B}"/>
                    </a:ext>
                  </a:extLst>
                </p14:cNvPr>
                <p14:cNvContentPartPr/>
                <p14:nvPr/>
              </p14:nvContentPartPr>
              <p14:xfrm>
                <a:off x="949166" y="1707206"/>
                <a:ext cx="84960" cy="114840"/>
              </p14:xfrm>
            </p:contentPart>
          </mc:Choice>
          <mc:Fallback xmlns="">
            <p:pic>
              <p:nvPicPr>
                <p:cNvPr id="26" name="Ink 25">
                  <a:extLst>
                    <a:ext uri="{FF2B5EF4-FFF2-40B4-BE49-F238E27FC236}">
                      <a16:creationId xmlns:a16="http://schemas.microsoft.com/office/drawing/2014/main" id="{202456D7-95C7-8A9E-2F34-4E170617CD4B}"/>
                    </a:ext>
                  </a:extLst>
                </p:cNvPr>
                <p:cNvPicPr/>
                <p:nvPr/>
              </p:nvPicPr>
              <p:blipFill>
                <a:blip r:embed="rId14"/>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7" name="Ink 26">
                  <a:extLst>
                    <a:ext uri="{FF2B5EF4-FFF2-40B4-BE49-F238E27FC236}">
                      <a16:creationId xmlns:a16="http://schemas.microsoft.com/office/drawing/2014/main" id="{7EECA23D-EF0E-B720-9D34-61CA11E7FA2B}"/>
                    </a:ext>
                  </a:extLst>
                </p14:cNvPr>
                <p14:cNvContentPartPr/>
                <p14:nvPr/>
              </p14:nvContentPartPr>
              <p14:xfrm>
                <a:off x="1117646" y="1592726"/>
                <a:ext cx="123480" cy="317160"/>
              </p14:xfrm>
            </p:contentPart>
          </mc:Choice>
          <mc:Fallback xmlns="">
            <p:pic>
              <p:nvPicPr>
                <p:cNvPr id="27" name="Ink 26">
                  <a:extLst>
                    <a:ext uri="{FF2B5EF4-FFF2-40B4-BE49-F238E27FC236}">
                      <a16:creationId xmlns:a16="http://schemas.microsoft.com/office/drawing/2014/main" id="{7EECA23D-EF0E-B720-9D34-61CA11E7FA2B}"/>
                    </a:ext>
                  </a:extLst>
                </p:cNvPr>
                <p:cNvPicPr/>
                <p:nvPr/>
              </p:nvPicPr>
              <p:blipFill>
                <a:blip r:embed="rId16"/>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43" name="Ink 42">
                  <a:extLst>
                    <a:ext uri="{FF2B5EF4-FFF2-40B4-BE49-F238E27FC236}">
                      <a16:creationId xmlns:a16="http://schemas.microsoft.com/office/drawing/2014/main" id="{D4E1952F-932E-9FF8-D23E-C19CA1BC4ADB}"/>
                    </a:ext>
                  </a:extLst>
                </p14:cNvPr>
                <p14:cNvContentPartPr/>
                <p14:nvPr/>
              </p14:nvContentPartPr>
              <p14:xfrm>
                <a:off x="1353086" y="1719086"/>
                <a:ext cx="92520" cy="68760"/>
              </p14:xfrm>
            </p:contentPart>
          </mc:Choice>
          <mc:Fallback xmlns="">
            <p:pic>
              <p:nvPicPr>
                <p:cNvPr id="43" name="Ink 42">
                  <a:extLst>
                    <a:ext uri="{FF2B5EF4-FFF2-40B4-BE49-F238E27FC236}">
                      <a16:creationId xmlns:a16="http://schemas.microsoft.com/office/drawing/2014/main" id="{D4E1952F-932E-9FF8-D23E-C19CA1BC4ADB}"/>
                    </a:ext>
                  </a:extLst>
                </p:cNvPr>
                <p:cNvPicPr/>
                <p:nvPr/>
              </p:nvPicPr>
              <p:blipFill>
                <a:blip r:embed="rId18"/>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48" name="Ink 47">
                  <a:extLst>
                    <a:ext uri="{FF2B5EF4-FFF2-40B4-BE49-F238E27FC236}">
                      <a16:creationId xmlns:a16="http://schemas.microsoft.com/office/drawing/2014/main" id="{D6D0A0FC-9770-7D91-0199-D4429F139A59}"/>
                    </a:ext>
                  </a:extLst>
                </p14:cNvPr>
                <p14:cNvContentPartPr/>
                <p14:nvPr/>
              </p14:nvContentPartPr>
              <p14:xfrm>
                <a:off x="1376486" y="1707566"/>
                <a:ext cx="109800" cy="97560"/>
              </p14:xfrm>
            </p:contentPart>
          </mc:Choice>
          <mc:Fallback xmlns="">
            <p:pic>
              <p:nvPicPr>
                <p:cNvPr id="48" name="Ink 47">
                  <a:extLst>
                    <a:ext uri="{FF2B5EF4-FFF2-40B4-BE49-F238E27FC236}">
                      <a16:creationId xmlns:a16="http://schemas.microsoft.com/office/drawing/2014/main" id="{D6D0A0FC-9770-7D91-0199-D4429F139A59}"/>
                    </a:ext>
                  </a:extLst>
                </p:cNvPr>
                <p:cNvPicPr/>
                <p:nvPr/>
              </p:nvPicPr>
              <p:blipFill>
                <a:blip r:embed="rId20"/>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50" name="Ink 49">
                  <a:extLst>
                    <a:ext uri="{FF2B5EF4-FFF2-40B4-BE49-F238E27FC236}">
                      <a16:creationId xmlns:a16="http://schemas.microsoft.com/office/drawing/2014/main" id="{C0616F12-7F90-6742-B90B-1BB67E8304CA}"/>
                    </a:ext>
                  </a:extLst>
                </p14:cNvPr>
                <p14:cNvContentPartPr/>
                <p14:nvPr/>
              </p14:nvContentPartPr>
              <p14:xfrm>
                <a:off x="1587806" y="1625846"/>
                <a:ext cx="153360" cy="257760"/>
              </p14:xfrm>
            </p:contentPart>
          </mc:Choice>
          <mc:Fallback xmlns="">
            <p:pic>
              <p:nvPicPr>
                <p:cNvPr id="50" name="Ink 49">
                  <a:extLst>
                    <a:ext uri="{FF2B5EF4-FFF2-40B4-BE49-F238E27FC236}">
                      <a16:creationId xmlns:a16="http://schemas.microsoft.com/office/drawing/2014/main" id="{C0616F12-7F90-6742-B90B-1BB67E8304CA}"/>
                    </a:ext>
                  </a:extLst>
                </p:cNvPr>
                <p:cNvPicPr/>
                <p:nvPr/>
              </p:nvPicPr>
              <p:blipFill>
                <a:blip r:embed="rId22"/>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51" name="Ink 50">
                  <a:extLst>
                    <a:ext uri="{FF2B5EF4-FFF2-40B4-BE49-F238E27FC236}">
                      <a16:creationId xmlns:a16="http://schemas.microsoft.com/office/drawing/2014/main" id="{4777E379-4C24-AA84-68D5-1924F92969ED}"/>
                    </a:ext>
                  </a:extLst>
                </p14:cNvPr>
                <p14:cNvContentPartPr/>
                <p14:nvPr/>
              </p14:nvContentPartPr>
              <p14:xfrm>
                <a:off x="1750526" y="1660046"/>
                <a:ext cx="122400" cy="160560"/>
              </p14:xfrm>
            </p:contentPart>
          </mc:Choice>
          <mc:Fallback xmlns="">
            <p:pic>
              <p:nvPicPr>
                <p:cNvPr id="51" name="Ink 50">
                  <a:extLst>
                    <a:ext uri="{FF2B5EF4-FFF2-40B4-BE49-F238E27FC236}">
                      <a16:creationId xmlns:a16="http://schemas.microsoft.com/office/drawing/2014/main" id="{4777E379-4C24-AA84-68D5-1924F92969ED}"/>
                    </a:ext>
                  </a:extLst>
                </p:cNvPr>
                <p:cNvPicPr/>
                <p:nvPr/>
              </p:nvPicPr>
              <p:blipFill>
                <a:blip r:embed="rId24"/>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52" name="Ink 51">
                  <a:extLst>
                    <a:ext uri="{FF2B5EF4-FFF2-40B4-BE49-F238E27FC236}">
                      <a16:creationId xmlns:a16="http://schemas.microsoft.com/office/drawing/2014/main" id="{68211DF7-3DC1-F118-20AC-52662B09C4AD}"/>
                    </a:ext>
                  </a:extLst>
                </p14:cNvPr>
                <p14:cNvContentPartPr/>
                <p14:nvPr/>
              </p14:nvContentPartPr>
              <p14:xfrm>
                <a:off x="1953206" y="1719806"/>
                <a:ext cx="120960" cy="74160"/>
              </p14:xfrm>
            </p:contentPart>
          </mc:Choice>
          <mc:Fallback xmlns="">
            <p:pic>
              <p:nvPicPr>
                <p:cNvPr id="52" name="Ink 51">
                  <a:extLst>
                    <a:ext uri="{FF2B5EF4-FFF2-40B4-BE49-F238E27FC236}">
                      <a16:creationId xmlns:a16="http://schemas.microsoft.com/office/drawing/2014/main" id="{68211DF7-3DC1-F118-20AC-52662B09C4AD}"/>
                    </a:ext>
                  </a:extLst>
                </p:cNvPr>
                <p:cNvPicPr/>
                <p:nvPr/>
              </p:nvPicPr>
              <p:blipFill>
                <a:blip r:embed="rId26"/>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53" name="Ink 52">
                  <a:extLst>
                    <a:ext uri="{FF2B5EF4-FFF2-40B4-BE49-F238E27FC236}">
                      <a16:creationId xmlns:a16="http://schemas.microsoft.com/office/drawing/2014/main" id="{C8EF15AC-D2DA-0B37-17E1-E2D403145F2B}"/>
                    </a:ext>
                  </a:extLst>
                </p14:cNvPr>
                <p14:cNvContentPartPr/>
                <p14:nvPr/>
              </p14:nvContentPartPr>
              <p14:xfrm>
                <a:off x="1988126" y="1729886"/>
                <a:ext cx="115560" cy="81000"/>
              </p14:xfrm>
            </p:contentPart>
          </mc:Choice>
          <mc:Fallback xmlns="">
            <p:pic>
              <p:nvPicPr>
                <p:cNvPr id="53" name="Ink 52">
                  <a:extLst>
                    <a:ext uri="{FF2B5EF4-FFF2-40B4-BE49-F238E27FC236}">
                      <a16:creationId xmlns:a16="http://schemas.microsoft.com/office/drawing/2014/main" id="{C8EF15AC-D2DA-0B37-17E1-E2D403145F2B}"/>
                    </a:ext>
                  </a:extLst>
                </p:cNvPr>
                <p:cNvPicPr/>
                <p:nvPr/>
              </p:nvPicPr>
              <p:blipFill>
                <a:blip r:embed="rId28"/>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4" name="Ink 53">
                  <a:extLst>
                    <a:ext uri="{FF2B5EF4-FFF2-40B4-BE49-F238E27FC236}">
                      <a16:creationId xmlns:a16="http://schemas.microsoft.com/office/drawing/2014/main" id="{26CFE0EB-EADE-BF94-8447-C48F9FD982D8}"/>
                    </a:ext>
                  </a:extLst>
                </p14:cNvPr>
                <p14:cNvContentPartPr/>
                <p14:nvPr/>
              </p14:nvContentPartPr>
              <p14:xfrm>
                <a:off x="2185406" y="1608206"/>
                <a:ext cx="135000" cy="250920"/>
              </p14:xfrm>
            </p:contentPart>
          </mc:Choice>
          <mc:Fallback xmlns="">
            <p:pic>
              <p:nvPicPr>
                <p:cNvPr id="54" name="Ink 53">
                  <a:extLst>
                    <a:ext uri="{FF2B5EF4-FFF2-40B4-BE49-F238E27FC236}">
                      <a16:creationId xmlns:a16="http://schemas.microsoft.com/office/drawing/2014/main" id="{26CFE0EB-EADE-BF94-8447-C48F9FD982D8}"/>
                    </a:ext>
                  </a:extLst>
                </p:cNvPr>
                <p:cNvPicPr/>
                <p:nvPr/>
              </p:nvPicPr>
              <p:blipFill>
                <a:blip r:embed="rId30"/>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5" name="Ink 54">
                  <a:extLst>
                    <a:ext uri="{FF2B5EF4-FFF2-40B4-BE49-F238E27FC236}">
                      <a16:creationId xmlns:a16="http://schemas.microsoft.com/office/drawing/2014/main" id="{E3A3F4B3-AF98-C69B-CCFA-3DADB6AADE8D}"/>
                    </a:ext>
                  </a:extLst>
                </p14:cNvPr>
                <p14:cNvContentPartPr/>
                <p14:nvPr/>
              </p14:nvContentPartPr>
              <p14:xfrm>
                <a:off x="2339126" y="1639526"/>
                <a:ext cx="124200" cy="178920"/>
              </p14:xfrm>
            </p:contentPart>
          </mc:Choice>
          <mc:Fallback xmlns="">
            <p:pic>
              <p:nvPicPr>
                <p:cNvPr id="55" name="Ink 54">
                  <a:extLst>
                    <a:ext uri="{FF2B5EF4-FFF2-40B4-BE49-F238E27FC236}">
                      <a16:creationId xmlns:a16="http://schemas.microsoft.com/office/drawing/2014/main" id="{E3A3F4B3-AF98-C69B-CCFA-3DADB6AADE8D}"/>
                    </a:ext>
                  </a:extLst>
                </p:cNvPr>
                <p:cNvPicPr/>
                <p:nvPr/>
              </p:nvPicPr>
              <p:blipFill>
                <a:blip r:embed="rId32"/>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57" name="Ink 56">
                  <a:extLst>
                    <a:ext uri="{FF2B5EF4-FFF2-40B4-BE49-F238E27FC236}">
                      <a16:creationId xmlns:a16="http://schemas.microsoft.com/office/drawing/2014/main" id="{DBED2D12-7CB6-DEF3-4251-04ADD579AE11}"/>
                    </a:ext>
                  </a:extLst>
                </p14:cNvPr>
                <p14:cNvContentPartPr/>
                <p14:nvPr/>
              </p14:nvContentPartPr>
              <p14:xfrm>
                <a:off x="2612726" y="1650686"/>
                <a:ext cx="97560" cy="109440"/>
              </p14:xfrm>
            </p:contentPart>
          </mc:Choice>
          <mc:Fallback xmlns="">
            <p:pic>
              <p:nvPicPr>
                <p:cNvPr id="57" name="Ink 56">
                  <a:extLst>
                    <a:ext uri="{FF2B5EF4-FFF2-40B4-BE49-F238E27FC236}">
                      <a16:creationId xmlns:a16="http://schemas.microsoft.com/office/drawing/2014/main" id="{DBED2D12-7CB6-DEF3-4251-04ADD579AE11}"/>
                    </a:ext>
                  </a:extLst>
                </p:cNvPr>
                <p:cNvPicPr/>
                <p:nvPr/>
              </p:nvPicPr>
              <p:blipFill>
                <a:blip r:embed="rId34"/>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58" name="Ink 57">
                  <a:extLst>
                    <a:ext uri="{FF2B5EF4-FFF2-40B4-BE49-F238E27FC236}">
                      <a16:creationId xmlns:a16="http://schemas.microsoft.com/office/drawing/2014/main" id="{CDDDB7FC-A378-107A-9FBB-57EA784251B8}"/>
                    </a:ext>
                  </a:extLst>
                </p14:cNvPr>
                <p14:cNvContentPartPr/>
                <p14:nvPr/>
              </p14:nvContentPartPr>
              <p14:xfrm>
                <a:off x="2650526" y="1657886"/>
                <a:ext cx="83880" cy="117720"/>
              </p14:xfrm>
            </p:contentPart>
          </mc:Choice>
          <mc:Fallback xmlns="">
            <p:pic>
              <p:nvPicPr>
                <p:cNvPr id="58" name="Ink 57">
                  <a:extLst>
                    <a:ext uri="{FF2B5EF4-FFF2-40B4-BE49-F238E27FC236}">
                      <a16:creationId xmlns:a16="http://schemas.microsoft.com/office/drawing/2014/main" id="{CDDDB7FC-A378-107A-9FBB-57EA784251B8}"/>
                    </a:ext>
                  </a:extLst>
                </p:cNvPr>
                <p:cNvPicPr/>
                <p:nvPr/>
              </p:nvPicPr>
              <p:blipFill>
                <a:blip r:embed="rId36"/>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59" name="Ink 58">
                  <a:extLst>
                    <a:ext uri="{FF2B5EF4-FFF2-40B4-BE49-F238E27FC236}">
                      <a16:creationId xmlns:a16="http://schemas.microsoft.com/office/drawing/2014/main" id="{3DA6B521-D188-8D25-F7E5-82049A9A208A}"/>
                    </a:ext>
                  </a:extLst>
                </p14:cNvPr>
                <p14:cNvContentPartPr/>
                <p14:nvPr/>
              </p14:nvContentPartPr>
              <p14:xfrm>
                <a:off x="2812886" y="1599566"/>
                <a:ext cx="159840" cy="244440"/>
              </p14:xfrm>
            </p:contentPart>
          </mc:Choice>
          <mc:Fallback xmlns="">
            <p:pic>
              <p:nvPicPr>
                <p:cNvPr id="59" name="Ink 58">
                  <a:extLst>
                    <a:ext uri="{FF2B5EF4-FFF2-40B4-BE49-F238E27FC236}">
                      <a16:creationId xmlns:a16="http://schemas.microsoft.com/office/drawing/2014/main" id="{3DA6B521-D188-8D25-F7E5-82049A9A208A}"/>
                    </a:ext>
                  </a:extLst>
                </p:cNvPr>
                <p:cNvPicPr/>
                <p:nvPr/>
              </p:nvPicPr>
              <p:blipFill>
                <a:blip r:embed="rId38"/>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60" name="Ink 59">
                  <a:extLst>
                    <a:ext uri="{FF2B5EF4-FFF2-40B4-BE49-F238E27FC236}">
                      <a16:creationId xmlns:a16="http://schemas.microsoft.com/office/drawing/2014/main" id="{9B7B0EEC-888A-0DFC-C889-8B105E822F5D}"/>
                    </a:ext>
                  </a:extLst>
                </p14:cNvPr>
                <p14:cNvContentPartPr/>
                <p14:nvPr/>
              </p14:nvContentPartPr>
              <p14:xfrm>
                <a:off x="2980646" y="1616126"/>
                <a:ext cx="103680" cy="176760"/>
              </p14:xfrm>
            </p:contentPart>
          </mc:Choice>
          <mc:Fallback xmlns="">
            <p:pic>
              <p:nvPicPr>
                <p:cNvPr id="60" name="Ink 59">
                  <a:extLst>
                    <a:ext uri="{FF2B5EF4-FFF2-40B4-BE49-F238E27FC236}">
                      <a16:creationId xmlns:a16="http://schemas.microsoft.com/office/drawing/2014/main" id="{9B7B0EEC-888A-0DFC-C889-8B105E822F5D}"/>
                    </a:ext>
                  </a:extLst>
                </p:cNvPr>
                <p:cNvPicPr/>
                <p:nvPr/>
              </p:nvPicPr>
              <p:blipFill>
                <a:blip r:embed="rId40"/>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62" name="Ink 61">
                  <a:extLst>
                    <a:ext uri="{FF2B5EF4-FFF2-40B4-BE49-F238E27FC236}">
                      <a16:creationId xmlns:a16="http://schemas.microsoft.com/office/drawing/2014/main" id="{31A886C5-7D8F-75EF-5588-2AF77D975C4F}"/>
                    </a:ext>
                  </a:extLst>
                </p14:cNvPr>
                <p14:cNvContentPartPr/>
                <p14:nvPr/>
              </p14:nvContentPartPr>
              <p14:xfrm>
                <a:off x="3153806" y="1673366"/>
                <a:ext cx="92160" cy="75240"/>
              </p14:xfrm>
            </p:contentPart>
          </mc:Choice>
          <mc:Fallback xmlns="">
            <p:pic>
              <p:nvPicPr>
                <p:cNvPr id="62" name="Ink 61">
                  <a:extLst>
                    <a:ext uri="{FF2B5EF4-FFF2-40B4-BE49-F238E27FC236}">
                      <a16:creationId xmlns:a16="http://schemas.microsoft.com/office/drawing/2014/main" id="{31A886C5-7D8F-75EF-5588-2AF77D975C4F}"/>
                    </a:ext>
                  </a:extLst>
                </p:cNvPr>
                <p:cNvPicPr/>
                <p:nvPr/>
              </p:nvPicPr>
              <p:blipFill>
                <a:blip r:embed="rId42"/>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63" name="Ink 62">
                  <a:extLst>
                    <a:ext uri="{FF2B5EF4-FFF2-40B4-BE49-F238E27FC236}">
                      <a16:creationId xmlns:a16="http://schemas.microsoft.com/office/drawing/2014/main" id="{39A0055C-D787-BBC2-DC69-B8A2CA26B690}"/>
                    </a:ext>
                  </a:extLst>
                </p14:cNvPr>
                <p14:cNvContentPartPr/>
                <p14:nvPr/>
              </p14:nvContentPartPr>
              <p14:xfrm>
                <a:off x="3188366" y="1660406"/>
                <a:ext cx="85680" cy="90000"/>
              </p14:xfrm>
            </p:contentPart>
          </mc:Choice>
          <mc:Fallback xmlns="">
            <p:pic>
              <p:nvPicPr>
                <p:cNvPr id="63" name="Ink 62">
                  <a:extLst>
                    <a:ext uri="{FF2B5EF4-FFF2-40B4-BE49-F238E27FC236}">
                      <a16:creationId xmlns:a16="http://schemas.microsoft.com/office/drawing/2014/main" id="{39A0055C-D787-BBC2-DC69-B8A2CA26B690}"/>
                    </a:ext>
                  </a:extLst>
                </p:cNvPr>
                <p:cNvPicPr/>
                <p:nvPr/>
              </p:nvPicPr>
              <p:blipFill>
                <a:blip r:embed="rId44"/>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64" name="Ink 63">
                  <a:extLst>
                    <a:ext uri="{FF2B5EF4-FFF2-40B4-BE49-F238E27FC236}">
                      <a16:creationId xmlns:a16="http://schemas.microsoft.com/office/drawing/2014/main" id="{6FA9A046-A181-8E2E-2F80-480355F54C7D}"/>
                    </a:ext>
                  </a:extLst>
                </p14:cNvPr>
                <p14:cNvContentPartPr/>
                <p14:nvPr/>
              </p14:nvContentPartPr>
              <p14:xfrm>
                <a:off x="3362606" y="1600286"/>
                <a:ext cx="225000" cy="382320"/>
              </p14:xfrm>
            </p:contentPart>
          </mc:Choice>
          <mc:Fallback xmlns="">
            <p:pic>
              <p:nvPicPr>
                <p:cNvPr id="64" name="Ink 63">
                  <a:extLst>
                    <a:ext uri="{FF2B5EF4-FFF2-40B4-BE49-F238E27FC236}">
                      <a16:creationId xmlns:a16="http://schemas.microsoft.com/office/drawing/2014/main" id="{6FA9A046-A181-8E2E-2F80-480355F54C7D}"/>
                    </a:ext>
                  </a:extLst>
                </p:cNvPr>
                <p:cNvPicPr/>
                <p:nvPr/>
              </p:nvPicPr>
              <p:blipFill>
                <a:blip r:embed="rId46"/>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66" name="Ink 65">
                  <a:extLst>
                    <a:ext uri="{FF2B5EF4-FFF2-40B4-BE49-F238E27FC236}">
                      <a16:creationId xmlns:a16="http://schemas.microsoft.com/office/drawing/2014/main" id="{5DC5EB8E-B97F-B94F-F528-4F13710EFDE2}"/>
                    </a:ext>
                  </a:extLst>
                </p14:cNvPr>
                <p14:cNvContentPartPr/>
                <p14:nvPr/>
              </p14:nvContentPartPr>
              <p14:xfrm>
                <a:off x="3641606" y="1646726"/>
                <a:ext cx="124560" cy="105120"/>
              </p14:xfrm>
            </p:contentPart>
          </mc:Choice>
          <mc:Fallback xmlns="">
            <p:pic>
              <p:nvPicPr>
                <p:cNvPr id="66" name="Ink 65">
                  <a:extLst>
                    <a:ext uri="{FF2B5EF4-FFF2-40B4-BE49-F238E27FC236}">
                      <a16:creationId xmlns:a16="http://schemas.microsoft.com/office/drawing/2014/main" id="{5DC5EB8E-B97F-B94F-F528-4F13710EFDE2}"/>
                    </a:ext>
                  </a:extLst>
                </p:cNvPr>
                <p:cNvPicPr/>
                <p:nvPr/>
              </p:nvPicPr>
              <p:blipFill>
                <a:blip r:embed="rId48"/>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67" name="Ink 66">
                  <a:extLst>
                    <a:ext uri="{FF2B5EF4-FFF2-40B4-BE49-F238E27FC236}">
                      <a16:creationId xmlns:a16="http://schemas.microsoft.com/office/drawing/2014/main" id="{6840D569-708B-FB4F-298A-5A03D6C17744}"/>
                    </a:ext>
                  </a:extLst>
                </p14:cNvPr>
                <p14:cNvContentPartPr/>
                <p14:nvPr/>
              </p14:nvContentPartPr>
              <p14:xfrm>
                <a:off x="3656726" y="1640966"/>
                <a:ext cx="110520" cy="126000"/>
              </p14:xfrm>
            </p:contentPart>
          </mc:Choice>
          <mc:Fallback xmlns="">
            <p:pic>
              <p:nvPicPr>
                <p:cNvPr id="67" name="Ink 66">
                  <a:extLst>
                    <a:ext uri="{FF2B5EF4-FFF2-40B4-BE49-F238E27FC236}">
                      <a16:creationId xmlns:a16="http://schemas.microsoft.com/office/drawing/2014/main" id="{6840D569-708B-FB4F-298A-5A03D6C17744}"/>
                    </a:ext>
                  </a:extLst>
                </p:cNvPr>
                <p:cNvPicPr/>
                <p:nvPr/>
              </p:nvPicPr>
              <p:blipFill>
                <a:blip r:embed="rId50"/>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69" name="Ink 68">
                  <a:extLst>
                    <a:ext uri="{FF2B5EF4-FFF2-40B4-BE49-F238E27FC236}">
                      <a16:creationId xmlns:a16="http://schemas.microsoft.com/office/drawing/2014/main" id="{AC841E61-0CD2-949D-BA79-0FBDAA0DC5A2}"/>
                    </a:ext>
                  </a:extLst>
                </p14:cNvPr>
                <p14:cNvContentPartPr/>
                <p14:nvPr/>
              </p14:nvContentPartPr>
              <p14:xfrm>
                <a:off x="3869486" y="1563566"/>
                <a:ext cx="250560" cy="208440"/>
              </p14:xfrm>
            </p:contentPart>
          </mc:Choice>
          <mc:Fallback xmlns="">
            <p:pic>
              <p:nvPicPr>
                <p:cNvPr id="69" name="Ink 68">
                  <a:extLst>
                    <a:ext uri="{FF2B5EF4-FFF2-40B4-BE49-F238E27FC236}">
                      <a16:creationId xmlns:a16="http://schemas.microsoft.com/office/drawing/2014/main" id="{AC841E61-0CD2-949D-BA79-0FBDAA0DC5A2}"/>
                    </a:ext>
                  </a:extLst>
                </p:cNvPr>
                <p:cNvPicPr/>
                <p:nvPr/>
              </p:nvPicPr>
              <p:blipFill>
                <a:blip r:embed="rId52"/>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70" name="Ink 69">
                  <a:extLst>
                    <a:ext uri="{FF2B5EF4-FFF2-40B4-BE49-F238E27FC236}">
                      <a16:creationId xmlns:a16="http://schemas.microsoft.com/office/drawing/2014/main" id="{0EB42755-9141-CD27-A50D-47CE40312907}"/>
                    </a:ext>
                  </a:extLst>
                </p14:cNvPr>
                <p14:cNvContentPartPr/>
                <p14:nvPr/>
              </p14:nvContentPartPr>
              <p14:xfrm>
                <a:off x="3923846" y="1656446"/>
                <a:ext cx="227880" cy="10440"/>
              </p14:xfrm>
            </p:contentPart>
          </mc:Choice>
          <mc:Fallback xmlns="">
            <p:pic>
              <p:nvPicPr>
                <p:cNvPr id="70" name="Ink 69">
                  <a:extLst>
                    <a:ext uri="{FF2B5EF4-FFF2-40B4-BE49-F238E27FC236}">
                      <a16:creationId xmlns:a16="http://schemas.microsoft.com/office/drawing/2014/main" id="{0EB42755-9141-CD27-A50D-47CE40312907}"/>
                    </a:ext>
                  </a:extLst>
                </p:cNvPr>
                <p:cNvPicPr/>
                <p:nvPr/>
              </p:nvPicPr>
              <p:blipFill>
                <a:blip r:embed="rId54"/>
                <a:stretch>
                  <a:fillRect/>
                </a:stretch>
              </p:blipFill>
              <p:spPr>
                <a:xfrm>
                  <a:off x="3906206" y="1638446"/>
                  <a:ext cx="263520" cy="46080"/>
                </a:xfrm>
                <a:prstGeom prst="rect">
                  <a:avLst/>
                </a:prstGeom>
              </p:spPr>
            </p:pic>
          </mc:Fallback>
        </mc:AlternateContent>
      </p:grpSp>
      <p:grpSp>
        <p:nvGrpSpPr>
          <p:cNvPr id="93" name="Group 92">
            <a:extLst>
              <a:ext uri="{FF2B5EF4-FFF2-40B4-BE49-F238E27FC236}">
                <a16:creationId xmlns:a16="http://schemas.microsoft.com/office/drawing/2014/main" id="{7E464FE5-599E-15EC-E442-E748520ECD36}"/>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5">
              <p14:nvContentPartPr>
                <p14:cNvPr id="84" name="Ink 83">
                  <a:extLst>
                    <a:ext uri="{FF2B5EF4-FFF2-40B4-BE49-F238E27FC236}">
                      <a16:creationId xmlns:a16="http://schemas.microsoft.com/office/drawing/2014/main" id="{A830FC11-65E8-2A33-28BC-F966588A19DC}"/>
                    </a:ext>
                  </a:extLst>
                </p14:cNvPr>
                <p14:cNvContentPartPr/>
                <p14:nvPr/>
              </p14:nvContentPartPr>
              <p14:xfrm>
                <a:off x="942326" y="2562566"/>
                <a:ext cx="145080" cy="274320"/>
              </p14:xfrm>
            </p:contentPart>
          </mc:Choice>
          <mc:Fallback xmlns="">
            <p:pic>
              <p:nvPicPr>
                <p:cNvPr id="84" name="Ink 83">
                  <a:extLst>
                    <a:ext uri="{FF2B5EF4-FFF2-40B4-BE49-F238E27FC236}">
                      <a16:creationId xmlns:a16="http://schemas.microsoft.com/office/drawing/2014/main" id="{A830FC11-65E8-2A33-28BC-F966588A19DC}"/>
                    </a:ext>
                  </a:extLst>
                </p:cNvPr>
                <p:cNvPicPr/>
                <p:nvPr/>
              </p:nvPicPr>
              <p:blipFill>
                <a:blip r:embed="rId56"/>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5" name="Ink 84">
                  <a:extLst>
                    <a:ext uri="{FF2B5EF4-FFF2-40B4-BE49-F238E27FC236}">
                      <a16:creationId xmlns:a16="http://schemas.microsoft.com/office/drawing/2014/main" id="{3C55C083-396C-2F64-9DE9-B5D8D39095A0}"/>
                    </a:ext>
                  </a:extLst>
                </p14:cNvPr>
                <p14:cNvContentPartPr/>
                <p14:nvPr/>
              </p14:nvContentPartPr>
              <p14:xfrm>
                <a:off x="1177766" y="2702246"/>
                <a:ext cx="117360" cy="86400"/>
              </p14:xfrm>
            </p:contentPart>
          </mc:Choice>
          <mc:Fallback xmlns="">
            <p:pic>
              <p:nvPicPr>
                <p:cNvPr id="85" name="Ink 84">
                  <a:extLst>
                    <a:ext uri="{FF2B5EF4-FFF2-40B4-BE49-F238E27FC236}">
                      <a16:creationId xmlns:a16="http://schemas.microsoft.com/office/drawing/2014/main" id="{3C55C083-396C-2F64-9DE9-B5D8D39095A0}"/>
                    </a:ext>
                  </a:extLst>
                </p:cNvPr>
                <p:cNvPicPr/>
                <p:nvPr/>
              </p:nvPicPr>
              <p:blipFill>
                <a:blip r:embed="rId58"/>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6" name="Ink 85">
                  <a:extLst>
                    <a:ext uri="{FF2B5EF4-FFF2-40B4-BE49-F238E27FC236}">
                      <a16:creationId xmlns:a16="http://schemas.microsoft.com/office/drawing/2014/main" id="{79F51C46-02AC-F9D6-B513-C3DDC6610EBA}"/>
                    </a:ext>
                  </a:extLst>
                </p14:cNvPr>
                <p14:cNvContentPartPr/>
                <p14:nvPr/>
              </p14:nvContentPartPr>
              <p14:xfrm>
                <a:off x="1206566" y="2700806"/>
                <a:ext cx="145080" cy="118080"/>
              </p14:xfrm>
            </p:contentPart>
          </mc:Choice>
          <mc:Fallback xmlns="">
            <p:pic>
              <p:nvPicPr>
                <p:cNvPr id="86" name="Ink 85">
                  <a:extLst>
                    <a:ext uri="{FF2B5EF4-FFF2-40B4-BE49-F238E27FC236}">
                      <a16:creationId xmlns:a16="http://schemas.microsoft.com/office/drawing/2014/main" id="{79F51C46-02AC-F9D6-B513-C3DDC6610EBA}"/>
                    </a:ext>
                  </a:extLst>
                </p:cNvPr>
                <p:cNvPicPr/>
                <p:nvPr/>
              </p:nvPicPr>
              <p:blipFill>
                <a:blip r:embed="rId60"/>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8" name="Ink 87">
                  <a:extLst>
                    <a:ext uri="{FF2B5EF4-FFF2-40B4-BE49-F238E27FC236}">
                      <a16:creationId xmlns:a16="http://schemas.microsoft.com/office/drawing/2014/main" id="{38A0B11F-DE7F-F18C-2CCF-B95B3F18979C}"/>
                    </a:ext>
                  </a:extLst>
                </p14:cNvPr>
                <p14:cNvContentPartPr/>
                <p14:nvPr/>
              </p14:nvContentPartPr>
              <p14:xfrm>
                <a:off x="1438406" y="2560766"/>
                <a:ext cx="119520" cy="293400"/>
              </p14:xfrm>
            </p:contentPart>
          </mc:Choice>
          <mc:Fallback xmlns="">
            <p:pic>
              <p:nvPicPr>
                <p:cNvPr id="88" name="Ink 87">
                  <a:extLst>
                    <a:ext uri="{FF2B5EF4-FFF2-40B4-BE49-F238E27FC236}">
                      <a16:creationId xmlns:a16="http://schemas.microsoft.com/office/drawing/2014/main" id="{38A0B11F-DE7F-F18C-2CCF-B95B3F18979C}"/>
                    </a:ext>
                  </a:extLst>
                </p:cNvPr>
                <p:cNvPicPr/>
                <p:nvPr/>
              </p:nvPicPr>
              <p:blipFill>
                <a:blip r:embed="rId62"/>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9" name="Ink 88">
                  <a:extLst>
                    <a:ext uri="{FF2B5EF4-FFF2-40B4-BE49-F238E27FC236}">
                      <a16:creationId xmlns:a16="http://schemas.microsoft.com/office/drawing/2014/main" id="{11BE39FC-11BD-FA03-C986-3EB31B1D789B}"/>
                    </a:ext>
                  </a:extLst>
                </p14:cNvPr>
                <p14:cNvContentPartPr/>
                <p14:nvPr/>
              </p14:nvContentPartPr>
              <p14:xfrm>
                <a:off x="1659806" y="2714126"/>
                <a:ext cx="87480" cy="93240"/>
              </p14:xfrm>
            </p:contentPart>
          </mc:Choice>
          <mc:Fallback xmlns="">
            <p:pic>
              <p:nvPicPr>
                <p:cNvPr id="89" name="Ink 88">
                  <a:extLst>
                    <a:ext uri="{FF2B5EF4-FFF2-40B4-BE49-F238E27FC236}">
                      <a16:creationId xmlns:a16="http://schemas.microsoft.com/office/drawing/2014/main" id="{11BE39FC-11BD-FA03-C986-3EB31B1D789B}"/>
                    </a:ext>
                  </a:extLst>
                </p:cNvPr>
                <p:cNvPicPr/>
                <p:nvPr/>
              </p:nvPicPr>
              <p:blipFill>
                <a:blip r:embed="rId64"/>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0" name="Ink 89">
                  <a:extLst>
                    <a:ext uri="{FF2B5EF4-FFF2-40B4-BE49-F238E27FC236}">
                      <a16:creationId xmlns:a16="http://schemas.microsoft.com/office/drawing/2014/main" id="{4AD70645-A333-4F1A-F471-B158330A862E}"/>
                    </a:ext>
                  </a:extLst>
                </p14:cNvPr>
                <p14:cNvContentPartPr/>
                <p14:nvPr/>
              </p14:nvContentPartPr>
              <p14:xfrm>
                <a:off x="1687526" y="2709086"/>
                <a:ext cx="79920" cy="131040"/>
              </p14:xfrm>
            </p:contentPart>
          </mc:Choice>
          <mc:Fallback xmlns="">
            <p:pic>
              <p:nvPicPr>
                <p:cNvPr id="90" name="Ink 89">
                  <a:extLst>
                    <a:ext uri="{FF2B5EF4-FFF2-40B4-BE49-F238E27FC236}">
                      <a16:creationId xmlns:a16="http://schemas.microsoft.com/office/drawing/2014/main" id="{4AD70645-A333-4F1A-F471-B158330A862E}"/>
                    </a:ext>
                  </a:extLst>
                </p:cNvPr>
                <p:cNvPicPr/>
                <p:nvPr/>
              </p:nvPicPr>
              <p:blipFill>
                <a:blip r:embed="rId66"/>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92" name="Ink 91">
                  <a:extLst>
                    <a:ext uri="{FF2B5EF4-FFF2-40B4-BE49-F238E27FC236}">
                      <a16:creationId xmlns:a16="http://schemas.microsoft.com/office/drawing/2014/main" id="{9AE08D33-5E29-8145-BBDF-F11D40A77770}"/>
                    </a:ext>
                  </a:extLst>
                </p14:cNvPr>
                <p14:cNvContentPartPr/>
                <p14:nvPr/>
              </p14:nvContentPartPr>
              <p14:xfrm>
                <a:off x="1890566" y="2547446"/>
                <a:ext cx="162720" cy="334800"/>
              </p14:xfrm>
            </p:contentPart>
          </mc:Choice>
          <mc:Fallback xmlns="">
            <p:pic>
              <p:nvPicPr>
                <p:cNvPr id="92" name="Ink 91">
                  <a:extLst>
                    <a:ext uri="{FF2B5EF4-FFF2-40B4-BE49-F238E27FC236}">
                      <a16:creationId xmlns:a16="http://schemas.microsoft.com/office/drawing/2014/main" id="{9AE08D33-5E29-8145-BBDF-F11D40A77770}"/>
                    </a:ext>
                  </a:extLst>
                </p:cNvPr>
                <p:cNvPicPr/>
                <p:nvPr/>
              </p:nvPicPr>
              <p:blipFill>
                <a:blip r:embed="rId68"/>
                <a:stretch>
                  <a:fillRect/>
                </a:stretch>
              </p:blipFill>
              <p:spPr>
                <a:xfrm>
                  <a:off x="1872566" y="2529806"/>
                  <a:ext cx="198360" cy="370440"/>
                </a:xfrm>
                <a:prstGeom prst="rect">
                  <a:avLst/>
                </a:prstGeom>
              </p:spPr>
            </p:pic>
          </mc:Fallback>
        </mc:AlternateContent>
      </p:grpSp>
      <p:grpSp>
        <p:nvGrpSpPr>
          <p:cNvPr id="113" name="Group 112">
            <a:extLst>
              <a:ext uri="{FF2B5EF4-FFF2-40B4-BE49-F238E27FC236}">
                <a16:creationId xmlns:a16="http://schemas.microsoft.com/office/drawing/2014/main" id="{C8CE501A-8D63-443B-3122-4B8FFBEECE91}"/>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69">
              <p14:nvContentPartPr>
                <p14:cNvPr id="94" name="Ink 93">
                  <a:extLst>
                    <a:ext uri="{FF2B5EF4-FFF2-40B4-BE49-F238E27FC236}">
                      <a16:creationId xmlns:a16="http://schemas.microsoft.com/office/drawing/2014/main" id="{786757B5-3485-678F-5740-6D03F0D47702}"/>
                    </a:ext>
                  </a:extLst>
                </p14:cNvPr>
                <p14:cNvContentPartPr/>
                <p14:nvPr/>
              </p14:nvContentPartPr>
              <p14:xfrm>
                <a:off x="2196206" y="2693246"/>
                <a:ext cx="97920" cy="90360"/>
              </p14:xfrm>
            </p:contentPart>
          </mc:Choice>
          <mc:Fallback xmlns="">
            <p:pic>
              <p:nvPicPr>
                <p:cNvPr id="94" name="Ink 93">
                  <a:extLst>
                    <a:ext uri="{FF2B5EF4-FFF2-40B4-BE49-F238E27FC236}">
                      <a16:creationId xmlns:a16="http://schemas.microsoft.com/office/drawing/2014/main" id="{786757B5-3485-678F-5740-6D03F0D47702}"/>
                    </a:ext>
                  </a:extLst>
                </p:cNvPr>
                <p:cNvPicPr/>
                <p:nvPr/>
              </p:nvPicPr>
              <p:blipFill>
                <a:blip r:embed="rId70"/>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95" name="Ink 94">
                  <a:extLst>
                    <a:ext uri="{FF2B5EF4-FFF2-40B4-BE49-F238E27FC236}">
                      <a16:creationId xmlns:a16="http://schemas.microsoft.com/office/drawing/2014/main" id="{DB42C316-C4F3-6E9E-B5CA-76865D2722D6}"/>
                    </a:ext>
                  </a:extLst>
                </p14:cNvPr>
                <p14:cNvContentPartPr/>
                <p14:nvPr/>
              </p14:nvContentPartPr>
              <p14:xfrm>
                <a:off x="2247686" y="2699366"/>
                <a:ext cx="75240" cy="87480"/>
              </p14:xfrm>
            </p:contentPart>
          </mc:Choice>
          <mc:Fallback xmlns="">
            <p:pic>
              <p:nvPicPr>
                <p:cNvPr id="95" name="Ink 94">
                  <a:extLst>
                    <a:ext uri="{FF2B5EF4-FFF2-40B4-BE49-F238E27FC236}">
                      <a16:creationId xmlns:a16="http://schemas.microsoft.com/office/drawing/2014/main" id="{DB42C316-C4F3-6E9E-B5CA-76865D2722D6}"/>
                    </a:ext>
                  </a:extLst>
                </p:cNvPr>
                <p:cNvPicPr/>
                <p:nvPr/>
              </p:nvPicPr>
              <p:blipFill>
                <a:blip r:embed="rId72"/>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96" name="Ink 95">
                  <a:extLst>
                    <a:ext uri="{FF2B5EF4-FFF2-40B4-BE49-F238E27FC236}">
                      <a16:creationId xmlns:a16="http://schemas.microsoft.com/office/drawing/2014/main" id="{9EE3174D-3E4A-2936-BBBF-9BAAF082C6E5}"/>
                    </a:ext>
                  </a:extLst>
                </p14:cNvPr>
                <p14:cNvContentPartPr/>
                <p14:nvPr/>
              </p14:nvContentPartPr>
              <p14:xfrm>
                <a:off x="2457206" y="2660486"/>
                <a:ext cx="136800" cy="223560"/>
              </p14:xfrm>
            </p:contentPart>
          </mc:Choice>
          <mc:Fallback xmlns="">
            <p:pic>
              <p:nvPicPr>
                <p:cNvPr id="96" name="Ink 95">
                  <a:extLst>
                    <a:ext uri="{FF2B5EF4-FFF2-40B4-BE49-F238E27FC236}">
                      <a16:creationId xmlns:a16="http://schemas.microsoft.com/office/drawing/2014/main" id="{9EE3174D-3E4A-2936-BBBF-9BAAF082C6E5}"/>
                    </a:ext>
                  </a:extLst>
                </p:cNvPr>
                <p:cNvPicPr/>
                <p:nvPr/>
              </p:nvPicPr>
              <p:blipFill>
                <a:blip r:embed="rId74"/>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97" name="Ink 96">
                  <a:extLst>
                    <a:ext uri="{FF2B5EF4-FFF2-40B4-BE49-F238E27FC236}">
                      <a16:creationId xmlns:a16="http://schemas.microsoft.com/office/drawing/2014/main" id="{465D454F-F51B-EA7E-6898-D32F8161C490}"/>
                    </a:ext>
                  </a:extLst>
                </p14:cNvPr>
                <p14:cNvContentPartPr/>
                <p14:nvPr/>
              </p14:nvContentPartPr>
              <p14:xfrm>
                <a:off x="2607686" y="2689286"/>
                <a:ext cx="137880" cy="167760"/>
              </p14:xfrm>
            </p:contentPart>
          </mc:Choice>
          <mc:Fallback xmlns="">
            <p:pic>
              <p:nvPicPr>
                <p:cNvPr id="97" name="Ink 96">
                  <a:extLst>
                    <a:ext uri="{FF2B5EF4-FFF2-40B4-BE49-F238E27FC236}">
                      <a16:creationId xmlns:a16="http://schemas.microsoft.com/office/drawing/2014/main" id="{465D454F-F51B-EA7E-6898-D32F8161C490}"/>
                    </a:ext>
                  </a:extLst>
                </p:cNvPr>
                <p:cNvPicPr/>
                <p:nvPr/>
              </p:nvPicPr>
              <p:blipFill>
                <a:blip r:embed="rId76"/>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99" name="Ink 98">
                  <a:extLst>
                    <a:ext uri="{FF2B5EF4-FFF2-40B4-BE49-F238E27FC236}">
                      <a16:creationId xmlns:a16="http://schemas.microsoft.com/office/drawing/2014/main" id="{A3201FBE-8E81-75CC-F099-15DC4E67EA1D}"/>
                    </a:ext>
                  </a:extLst>
                </p14:cNvPr>
                <p14:cNvContentPartPr/>
                <p14:nvPr/>
              </p14:nvContentPartPr>
              <p14:xfrm>
                <a:off x="2887046" y="2706206"/>
                <a:ext cx="106920" cy="54000"/>
              </p14:xfrm>
            </p:contentPart>
          </mc:Choice>
          <mc:Fallback xmlns="">
            <p:pic>
              <p:nvPicPr>
                <p:cNvPr id="99" name="Ink 98">
                  <a:extLst>
                    <a:ext uri="{FF2B5EF4-FFF2-40B4-BE49-F238E27FC236}">
                      <a16:creationId xmlns:a16="http://schemas.microsoft.com/office/drawing/2014/main" id="{A3201FBE-8E81-75CC-F099-15DC4E67EA1D}"/>
                    </a:ext>
                  </a:extLst>
                </p:cNvPr>
                <p:cNvPicPr/>
                <p:nvPr/>
              </p:nvPicPr>
              <p:blipFill>
                <a:blip r:embed="rId78"/>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00" name="Ink 99">
                  <a:extLst>
                    <a:ext uri="{FF2B5EF4-FFF2-40B4-BE49-F238E27FC236}">
                      <a16:creationId xmlns:a16="http://schemas.microsoft.com/office/drawing/2014/main" id="{A44BCDCD-AB20-24F4-E5EB-2FFC47E87C86}"/>
                    </a:ext>
                  </a:extLst>
                </p14:cNvPr>
                <p14:cNvContentPartPr/>
                <p14:nvPr/>
              </p14:nvContentPartPr>
              <p14:xfrm>
                <a:off x="2916926" y="2701166"/>
                <a:ext cx="117360" cy="96120"/>
              </p14:xfrm>
            </p:contentPart>
          </mc:Choice>
          <mc:Fallback xmlns="">
            <p:pic>
              <p:nvPicPr>
                <p:cNvPr id="100" name="Ink 99">
                  <a:extLst>
                    <a:ext uri="{FF2B5EF4-FFF2-40B4-BE49-F238E27FC236}">
                      <a16:creationId xmlns:a16="http://schemas.microsoft.com/office/drawing/2014/main" id="{A44BCDCD-AB20-24F4-E5EB-2FFC47E87C86}"/>
                    </a:ext>
                  </a:extLst>
                </p:cNvPr>
                <p:cNvPicPr/>
                <p:nvPr/>
              </p:nvPicPr>
              <p:blipFill>
                <a:blip r:embed="rId80"/>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01" name="Ink 100">
                  <a:extLst>
                    <a:ext uri="{FF2B5EF4-FFF2-40B4-BE49-F238E27FC236}">
                      <a16:creationId xmlns:a16="http://schemas.microsoft.com/office/drawing/2014/main" id="{FAE0DA25-248B-8E24-2058-1996514DC1E0}"/>
                    </a:ext>
                  </a:extLst>
                </p14:cNvPr>
                <p14:cNvContentPartPr/>
                <p14:nvPr/>
              </p14:nvContentPartPr>
              <p14:xfrm>
                <a:off x="3131126" y="2683166"/>
                <a:ext cx="189000" cy="378360"/>
              </p14:xfrm>
            </p:contentPart>
          </mc:Choice>
          <mc:Fallback xmlns="">
            <p:pic>
              <p:nvPicPr>
                <p:cNvPr id="101" name="Ink 100">
                  <a:extLst>
                    <a:ext uri="{FF2B5EF4-FFF2-40B4-BE49-F238E27FC236}">
                      <a16:creationId xmlns:a16="http://schemas.microsoft.com/office/drawing/2014/main" id="{FAE0DA25-248B-8E24-2058-1996514DC1E0}"/>
                    </a:ext>
                  </a:extLst>
                </p:cNvPr>
                <p:cNvPicPr/>
                <p:nvPr/>
              </p:nvPicPr>
              <p:blipFill>
                <a:blip r:embed="rId82"/>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02" name="Ink 101">
                  <a:extLst>
                    <a:ext uri="{FF2B5EF4-FFF2-40B4-BE49-F238E27FC236}">
                      <a16:creationId xmlns:a16="http://schemas.microsoft.com/office/drawing/2014/main" id="{B1494806-0249-A18C-DDBE-21A6BD39B482}"/>
                    </a:ext>
                  </a:extLst>
                </p14:cNvPr>
                <p14:cNvContentPartPr/>
                <p14:nvPr/>
              </p14:nvContentPartPr>
              <p14:xfrm>
                <a:off x="3455846" y="2713766"/>
                <a:ext cx="110520" cy="95760"/>
              </p14:xfrm>
            </p:contentPart>
          </mc:Choice>
          <mc:Fallback xmlns="">
            <p:pic>
              <p:nvPicPr>
                <p:cNvPr id="102" name="Ink 101">
                  <a:extLst>
                    <a:ext uri="{FF2B5EF4-FFF2-40B4-BE49-F238E27FC236}">
                      <a16:creationId xmlns:a16="http://schemas.microsoft.com/office/drawing/2014/main" id="{B1494806-0249-A18C-DDBE-21A6BD39B482}"/>
                    </a:ext>
                  </a:extLst>
                </p:cNvPr>
                <p:cNvPicPr/>
                <p:nvPr/>
              </p:nvPicPr>
              <p:blipFill>
                <a:blip r:embed="rId84"/>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04" name="Ink 103">
                  <a:extLst>
                    <a:ext uri="{FF2B5EF4-FFF2-40B4-BE49-F238E27FC236}">
                      <a16:creationId xmlns:a16="http://schemas.microsoft.com/office/drawing/2014/main" id="{84BD77FA-7DFB-C211-1E40-8365BEC56A5E}"/>
                    </a:ext>
                  </a:extLst>
                </p14:cNvPr>
                <p14:cNvContentPartPr/>
                <p14:nvPr/>
              </p14:nvContentPartPr>
              <p14:xfrm>
                <a:off x="3480326" y="2703686"/>
                <a:ext cx="120600" cy="123120"/>
              </p14:xfrm>
            </p:contentPart>
          </mc:Choice>
          <mc:Fallback xmlns="">
            <p:pic>
              <p:nvPicPr>
                <p:cNvPr id="104" name="Ink 103">
                  <a:extLst>
                    <a:ext uri="{FF2B5EF4-FFF2-40B4-BE49-F238E27FC236}">
                      <a16:creationId xmlns:a16="http://schemas.microsoft.com/office/drawing/2014/main" id="{84BD77FA-7DFB-C211-1E40-8365BEC56A5E}"/>
                    </a:ext>
                  </a:extLst>
                </p:cNvPr>
                <p:cNvPicPr/>
                <p:nvPr/>
              </p:nvPicPr>
              <p:blipFill>
                <a:blip r:embed="rId86"/>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05" name="Ink 104">
                  <a:extLst>
                    <a:ext uri="{FF2B5EF4-FFF2-40B4-BE49-F238E27FC236}">
                      <a16:creationId xmlns:a16="http://schemas.microsoft.com/office/drawing/2014/main" id="{FBB6B6D9-CECA-1680-2B0E-B630F4AF9FDF}"/>
                    </a:ext>
                  </a:extLst>
                </p14:cNvPr>
                <p14:cNvContentPartPr/>
                <p14:nvPr/>
              </p14:nvContentPartPr>
              <p14:xfrm>
                <a:off x="3746726" y="2680286"/>
                <a:ext cx="216000" cy="366120"/>
              </p14:xfrm>
            </p:contentPart>
          </mc:Choice>
          <mc:Fallback xmlns="">
            <p:pic>
              <p:nvPicPr>
                <p:cNvPr id="105" name="Ink 104">
                  <a:extLst>
                    <a:ext uri="{FF2B5EF4-FFF2-40B4-BE49-F238E27FC236}">
                      <a16:creationId xmlns:a16="http://schemas.microsoft.com/office/drawing/2014/main" id="{FBB6B6D9-CECA-1680-2B0E-B630F4AF9FDF}"/>
                    </a:ext>
                  </a:extLst>
                </p:cNvPr>
                <p:cNvPicPr/>
                <p:nvPr/>
              </p:nvPicPr>
              <p:blipFill>
                <a:blip r:embed="rId88"/>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7" name="Ink 106">
                  <a:extLst>
                    <a:ext uri="{FF2B5EF4-FFF2-40B4-BE49-F238E27FC236}">
                      <a16:creationId xmlns:a16="http://schemas.microsoft.com/office/drawing/2014/main" id="{6B1C32D3-3288-0C4A-983B-69C2E98849C1}"/>
                    </a:ext>
                  </a:extLst>
                </p14:cNvPr>
                <p14:cNvContentPartPr/>
                <p14:nvPr/>
              </p14:nvContentPartPr>
              <p14:xfrm>
                <a:off x="4096286" y="2692526"/>
                <a:ext cx="107640" cy="122400"/>
              </p14:xfrm>
            </p:contentPart>
          </mc:Choice>
          <mc:Fallback xmlns="">
            <p:pic>
              <p:nvPicPr>
                <p:cNvPr id="107" name="Ink 106">
                  <a:extLst>
                    <a:ext uri="{FF2B5EF4-FFF2-40B4-BE49-F238E27FC236}">
                      <a16:creationId xmlns:a16="http://schemas.microsoft.com/office/drawing/2014/main" id="{6B1C32D3-3288-0C4A-983B-69C2E98849C1}"/>
                    </a:ext>
                  </a:extLst>
                </p:cNvPr>
                <p:cNvPicPr/>
                <p:nvPr/>
              </p:nvPicPr>
              <p:blipFill>
                <a:blip r:embed="rId90"/>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08" name="Ink 107">
                  <a:extLst>
                    <a:ext uri="{FF2B5EF4-FFF2-40B4-BE49-F238E27FC236}">
                      <a16:creationId xmlns:a16="http://schemas.microsoft.com/office/drawing/2014/main" id="{C2715018-7FED-A962-5EDE-99CA8A67A1E0}"/>
                    </a:ext>
                  </a:extLst>
                </p14:cNvPr>
                <p14:cNvContentPartPr/>
                <p14:nvPr/>
              </p14:nvContentPartPr>
              <p14:xfrm>
                <a:off x="4157486" y="2695046"/>
                <a:ext cx="77760" cy="86400"/>
              </p14:xfrm>
            </p:contentPart>
          </mc:Choice>
          <mc:Fallback xmlns="">
            <p:pic>
              <p:nvPicPr>
                <p:cNvPr id="108" name="Ink 107">
                  <a:extLst>
                    <a:ext uri="{FF2B5EF4-FFF2-40B4-BE49-F238E27FC236}">
                      <a16:creationId xmlns:a16="http://schemas.microsoft.com/office/drawing/2014/main" id="{C2715018-7FED-A962-5EDE-99CA8A67A1E0}"/>
                    </a:ext>
                  </a:extLst>
                </p:cNvPr>
                <p:cNvPicPr/>
                <p:nvPr/>
              </p:nvPicPr>
              <p:blipFill>
                <a:blip r:embed="rId92"/>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0" name="Ink 109">
                  <a:extLst>
                    <a:ext uri="{FF2B5EF4-FFF2-40B4-BE49-F238E27FC236}">
                      <a16:creationId xmlns:a16="http://schemas.microsoft.com/office/drawing/2014/main" id="{4FDFEF16-55E7-218E-9B69-DC285E8B709C}"/>
                    </a:ext>
                  </a:extLst>
                </p14:cNvPr>
                <p14:cNvContentPartPr/>
                <p14:nvPr/>
              </p14:nvContentPartPr>
              <p14:xfrm>
                <a:off x="4073606" y="2735726"/>
                <a:ext cx="106560" cy="72720"/>
              </p14:xfrm>
            </p:contentPart>
          </mc:Choice>
          <mc:Fallback xmlns="">
            <p:pic>
              <p:nvPicPr>
                <p:cNvPr id="110" name="Ink 109">
                  <a:extLst>
                    <a:ext uri="{FF2B5EF4-FFF2-40B4-BE49-F238E27FC236}">
                      <a16:creationId xmlns:a16="http://schemas.microsoft.com/office/drawing/2014/main" id="{4FDFEF16-55E7-218E-9B69-DC285E8B709C}"/>
                    </a:ext>
                  </a:extLst>
                </p:cNvPr>
                <p:cNvPicPr/>
                <p:nvPr/>
              </p:nvPicPr>
              <p:blipFill>
                <a:blip r:embed="rId94"/>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11" name="Ink 110">
                  <a:extLst>
                    <a:ext uri="{FF2B5EF4-FFF2-40B4-BE49-F238E27FC236}">
                      <a16:creationId xmlns:a16="http://schemas.microsoft.com/office/drawing/2014/main" id="{2E215879-3771-1CE9-0934-AC7C0BF1FBFF}"/>
                    </a:ext>
                  </a:extLst>
                </p14:cNvPr>
                <p14:cNvContentPartPr/>
                <p14:nvPr/>
              </p14:nvContentPartPr>
              <p14:xfrm>
                <a:off x="4368806" y="2664806"/>
                <a:ext cx="217440" cy="198000"/>
              </p14:xfrm>
            </p:contentPart>
          </mc:Choice>
          <mc:Fallback xmlns="">
            <p:pic>
              <p:nvPicPr>
                <p:cNvPr id="111" name="Ink 110">
                  <a:extLst>
                    <a:ext uri="{FF2B5EF4-FFF2-40B4-BE49-F238E27FC236}">
                      <a16:creationId xmlns:a16="http://schemas.microsoft.com/office/drawing/2014/main" id="{2E215879-3771-1CE9-0934-AC7C0BF1FBFF}"/>
                    </a:ext>
                  </a:extLst>
                </p:cNvPr>
                <p:cNvPicPr/>
                <p:nvPr/>
              </p:nvPicPr>
              <p:blipFill>
                <a:blip r:embed="rId96"/>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12" name="Ink 111">
                  <a:extLst>
                    <a:ext uri="{FF2B5EF4-FFF2-40B4-BE49-F238E27FC236}">
                      <a16:creationId xmlns:a16="http://schemas.microsoft.com/office/drawing/2014/main" id="{EA96163D-DA53-94ED-7096-BC1C2B94E8D0}"/>
                    </a:ext>
                  </a:extLst>
                </p14:cNvPr>
                <p14:cNvContentPartPr/>
                <p14:nvPr/>
              </p14:nvContentPartPr>
              <p14:xfrm>
                <a:off x="4395806" y="2752646"/>
                <a:ext cx="186120" cy="14040"/>
              </p14:xfrm>
            </p:contentPart>
          </mc:Choice>
          <mc:Fallback xmlns="">
            <p:pic>
              <p:nvPicPr>
                <p:cNvPr id="112" name="Ink 111">
                  <a:extLst>
                    <a:ext uri="{FF2B5EF4-FFF2-40B4-BE49-F238E27FC236}">
                      <a16:creationId xmlns:a16="http://schemas.microsoft.com/office/drawing/2014/main" id="{EA96163D-DA53-94ED-7096-BC1C2B94E8D0}"/>
                    </a:ext>
                  </a:extLst>
                </p:cNvPr>
                <p:cNvPicPr/>
                <p:nvPr/>
              </p:nvPicPr>
              <p:blipFill>
                <a:blip r:embed="rId98"/>
                <a:stretch>
                  <a:fillRect/>
                </a:stretch>
              </p:blipFill>
              <p:spPr>
                <a:xfrm>
                  <a:off x="4378166" y="2734646"/>
                  <a:ext cx="221760" cy="49680"/>
                </a:xfrm>
                <a:prstGeom prst="rect">
                  <a:avLst/>
                </a:prstGeom>
              </p:spPr>
            </p:pic>
          </mc:Fallback>
        </mc:AlternateContent>
      </p:grpSp>
      <p:grpSp>
        <p:nvGrpSpPr>
          <p:cNvPr id="127" name="Group 126">
            <a:extLst>
              <a:ext uri="{FF2B5EF4-FFF2-40B4-BE49-F238E27FC236}">
                <a16:creationId xmlns:a16="http://schemas.microsoft.com/office/drawing/2014/main" id="{C5ABCA9C-8D4D-31A0-DA6D-FEF95639ECA0}"/>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99">
              <p14:nvContentPartPr>
                <p14:cNvPr id="120" name="Ink 119">
                  <a:extLst>
                    <a:ext uri="{FF2B5EF4-FFF2-40B4-BE49-F238E27FC236}">
                      <a16:creationId xmlns:a16="http://schemas.microsoft.com/office/drawing/2014/main" id="{5D765530-34D0-3857-8D68-39E4A9E21FB2}"/>
                    </a:ext>
                  </a:extLst>
                </p14:cNvPr>
                <p14:cNvContentPartPr/>
                <p14:nvPr/>
              </p14:nvContentPartPr>
              <p14:xfrm>
                <a:off x="2290526" y="2139206"/>
                <a:ext cx="169560" cy="153000"/>
              </p14:xfrm>
            </p:contentPart>
          </mc:Choice>
          <mc:Fallback xmlns="">
            <p:pic>
              <p:nvPicPr>
                <p:cNvPr id="120" name="Ink 119">
                  <a:extLst>
                    <a:ext uri="{FF2B5EF4-FFF2-40B4-BE49-F238E27FC236}">
                      <a16:creationId xmlns:a16="http://schemas.microsoft.com/office/drawing/2014/main" id="{5D765530-34D0-3857-8D68-39E4A9E21FB2}"/>
                    </a:ext>
                  </a:extLst>
                </p:cNvPr>
                <p:cNvPicPr/>
                <p:nvPr/>
              </p:nvPicPr>
              <p:blipFill>
                <a:blip r:embed="rId100"/>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1" name="Ink 120">
                  <a:extLst>
                    <a:ext uri="{FF2B5EF4-FFF2-40B4-BE49-F238E27FC236}">
                      <a16:creationId xmlns:a16="http://schemas.microsoft.com/office/drawing/2014/main" id="{FF8CEACE-AAB9-0037-5BD2-D654A4BA2A3F}"/>
                    </a:ext>
                  </a:extLst>
                </p14:cNvPr>
                <p14:cNvContentPartPr/>
                <p14:nvPr/>
              </p14:nvContentPartPr>
              <p14:xfrm>
                <a:off x="2515166" y="2168006"/>
                <a:ext cx="102960" cy="137880"/>
              </p14:xfrm>
            </p:contentPart>
          </mc:Choice>
          <mc:Fallback xmlns="">
            <p:pic>
              <p:nvPicPr>
                <p:cNvPr id="121" name="Ink 120">
                  <a:extLst>
                    <a:ext uri="{FF2B5EF4-FFF2-40B4-BE49-F238E27FC236}">
                      <a16:creationId xmlns:a16="http://schemas.microsoft.com/office/drawing/2014/main" id="{FF8CEACE-AAB9-0037-5BD2-D654A4BA2A3F}"/>
                    </a:ext>
                  </a:extLst>
                </p:cNvPr>
                <p:cNvPicPr/>
                <p:nvPr/>
              </p:nvPicPr>
              <p:blipFill>
                <a:blip r:embed="rId102"/>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2" name="Ink 121">
                  <a:extLst>
                    <a:ext uri="{FF2B5EF4-FFF2-40B4-BE49-F238E27FC236}">
                      <a16:creationId xmlns:a16="http://schemas.microsoft.com/office/drawing/2014/main" id="{164FED0E-8383-FF54-E285-84302710FC80}"/>
                    </a:ext>
                  </a:extLst>
                </p14:cNvPr>
                <p14:cNvContentPartPr/>
                <p14:nvPr/>
              </p14:nvContentPartPr>
              <p14:xfrm>
                <a:off x="2694446" y="2292206"/>
                <a:ext cx="3240" cy="2160"/>
              </p14:xfrm>
            </p:contentPart>
          </mc:Choice>
          <mc:Fallback xmlns="">
            <p:pic>
              <p:nvPicPr>
                <p:cNvPr id="122" name="Ink 121">
                  <a:extLst>
                    <a:ext uri="{FF2B5EF4-FFF2-40B4-BE49-F238E27FC236}">
                      <a16:creationId xmlns:a16="http://schemas.microsoft.com/office/drawing/2014/main" id="{164FED0E-8383-FF54-E285-84302710FC80}"/>
                    </a:ext>
                  </a:extLst>
                </p:cNvPr>
                <p:cNvPicPr/>
                <p:nvPr/>
              </p:nvPicPr>
              <p:blipFill>
                <a:blip r:embed="rId104"/>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6" name="Ink 125">
                  <a:extLst>
                    <a:ext uri="{FF2B5EF4-FFF2-40B4-BE49-F238E27FC236}">
                      <a16:creationId xmlns:a16="http://schemas.microsoft.com/office/drawing/2014/main" id="{DC10B9B5-06DD-DBF9-3750-8E8498DEA05B}"/>
                    </a:ext>
                  </a:extLst>
                </p14:cNvPr>
                <p14:cNvContentPartPr/>
                <p14:nvPr/>
              </p14:nvContentPartPr>
              <p14:xfrm>
                <a:off x="2164166" y="2374286"/>
                <a:ext cx="473760" cy="20160"/>
              </p14:xfrm>
            </p:contentPart>
          </mc:Choice>
          <mc:Fallback xmlns="">
            <p:pic>
              <p:nvPicPr>
                <p:cNvPr id="126" name="Ink 125">
                  <a:extLst>
                    <a:ext uri="{FF2B5EF4-FFF2-40B4-BE49-F238E27FC236}">
                      <a16:creationId xmlns:a16="http://schemas.microsoft.com/office/drawing/2014/main" id="{DC10B9B5-06DD-DBF9-3750-8E8498DEA05B}"/>
                    </a:ext>
                  </a:extLst>
                </p:cNvPr>
                <p:cNvPicPr/>
                <p:nvPr/>
              </p:nvPicPr>
              <p:blipFill>
                <a:blip r:embed="rId106"/>
                <a:stretch>
                  <a:fillRect/>
                </a:stretch>
              </p:blipFill>
              <p:spPr>
                <a:xfrm>
                  <a:off x="2146526" y="2356646"/>
                  <a:ext cx="509400" cy="55800"/>
                </a:xfrm>
                <a:prstGeom prst="rect">
                  <a:avLst/>
                </a:prstGeom>
              </p:spPr>
            </p:pic>
          </mc:Fallback>
        </mc:AlternateContent>
      </p:grpSp>
    </p:spTree>
    <p:extLst>
      <p:ext uri="{BB962C8B-B14F-4D97-AF65-F5344CB8AC3E}">
        <p14:creationId xmlns:p14="http://schemas.microsoft.com/office/powerpoint/2010/main" val="2440255528"/>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mc:AlternateContent xmlns:mc="http://schemas.openxmlformats.org/markup-compatibility/2006" xmlns:a14="http://schemas.microsoft.com/office/drawing/2010/main">
        <mc:Choice Requires="a14">
          <p:sp>
            <p:nvSpPr>
              <p:cNvPr id="69" name="TextBox 68">
                <a:extLst>
                  <a:ext uri="{FF2B5EF4-FFF2-40B4-BE49-F238E27FC236}">
                    <a16:creationId xmlns:a16="http://schemas.microsoft.com/office/drawing/2014/main" id="{ABB9AC7A-23C4-F6E8-3DB9-E45CA872E9CC}"/>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69" name="TextBox 68">
                <a:extLst>
                  <a:ext uri="{FF2B5EF4-FFF2-40B4-BE49-F238E27FC236}">
                    <a16:creationId xmlns:a16="http://schemas.microsoft.com/office/drawing/2014/main" id="{ABB9AC7A-23C4-F6E8-3DB9-E45CA872E9CC}"/>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grpSp>
        <p:nvGrpSpPr>
          <p:cNvPr id="70" name="Group 69">
            <a:extLst>
              <a:ext uri="{FF2B5EF4-FFF2-40B4-BE49-F238E27FC236}">
                <a16:creationId xmlns:a16="http://schemas.microsoft.com/office/drawing/2014/main" id="{3D03ABC5-1A90-F448-6AC9-168E9B20C53E}"/>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3">
              <p14:nvContentPartPr>
                <p14:cNvPr id="71" name="Ink 70">
                  <a:extLst>
                    <a:ext uri="{FF2B5EF4-FFF2-40B4-BE49-F238E27FC236}">
                      <a16:creationId xmlns:a16="http://schemas.microsoft.com/office/drawing/2014/main" id="{A29FEB40-0C7D-3C01-CE43-C8634BEE96CA}"/>
                    </a:ext>
                  </a:extLst>
                </p14:cNvPr>
                <p14:cNvContentPartPr/>
                <p14:nvPr/>
              </p14:nvContentPartPr>
              <p14:xfrm>
                <a:off x="211886" y="1630526"/>
                <a:ext cx="158760" cy="261720"/>
              </p14:xfrm>
            </p:contentPart>
          </mc:Choice>
          <mc:Fallback xmlns="">
            <p:pic>
              <p:nvPicPr>
                <p:cNvPr id="71" name="Ink 70">
                  <a:extLst>
                    <a:ext uri="{FF2B5EF4-FFF2-40B4-BE49-F238E27FC236}">
                      <a16:creationId xmlns:a16="http://schemas.microsoft.com/office/drawing/2014/main" id="{A29FEB40-0C7D-3C01-CE43-C8634BEE96CA}"/>
                    </a:ext>
                  </a:extLst>
                </p:cNvPr>
                <p:cNvPicPr/>
                <p:nvPr/>
              </p:nvPicPr>
              <p:blipFill>
                <a:blip r:embed="rId4"/>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72" name="Ink 71">
                  <a:extLst>
                    <a:ext uri="{FF2B5EF4-FFF2-40B4-BE49-F238E27FC236}">
                      <a16:creationId xmlns:a16="http://schemas.microsoft.com/office/drawing/2014/main" id="{A7057645-3E3B-7E2E-B477-5D74E4FF852A}"/>
                    </a:ext>
                  </a:extLst>
                </p14:cNvPr>
                <p14:cNvContentPartPr/>
                <p14:nvPr/>
              </p14:nvContentPartPr>
              <p14:xfrm>
                <a:off x="507446" y="1724846"/>
                <a:ext cx="75240" cy="60120"/>
              </p14:xfrm>
            </p:contentPart>
          </mc:Choice>
          <mc:Fallback xmlns="">
            <p:pic>
              <p:nvPicPr>
                <p:cNvPr id="72" name="Ink 71">
                  <a:extLst>
                    <a:ext uri="{FF2B5EF4-FFF2-40B4-BE49-F238E27FC236}">
                      <a16:creationId xmlns:a16="http://schemas.microsoft.com/office/drawing/2014/main" id="{A7057645-3E3B-7E2E-B477-5D74E4FF852A}"/>
                    </a:ext>
                  </a:extLst>
                </p:cNvPr>
                <p:cNvPicPr/>
                <p:nvPr/>
              </p:nvPicPr>
              <p:blipFill>
                <a:blip r:embed="rId6"/>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73" name="Ink 72">
                  <a:extLst>
                    <a:ext uri="{FF2B5EF4-FFF2-40B4-BE49-F238E27FC236}">
                      <a16:creationId xmlns:a16="http://schemas.microsoft.com/office/drawing/2014/main" id="{A613DFC8-5CB3-19E8-9DA0-B80C15C41741}"/>
                    </a:ext>
                  </a:extLst>
                </p14:cNvPr>
                <p14:cNvContentPartPr/>
                <p14:nvPr/>
              </p14:nvContentPartPr>
              <p14:xfrm>
                <a:off x="517886" y="1710446"/>
                <a:ext cx="88560" cy="101520"/>
              </p14:xfrm>
            </p:contentPart>
          </mc:Choice>
          <mc:Fallback xmlns="">
            <p:pic>
              <p:nvPicPr>
                <p:cNvPr id="73" name="Ink 72">
                  <a:extLst>
                    <a:ext uri="{FF2B5EF4-FFF2-40B4-BE49-F238E27FC236}">
                      <a16:creationId xmlns:a16="http://schemas.microsoft.com/office/drawing/2014/main" id="{A613DFC8-5CB3-19E8-9DA0-B80C15C41741}"/>
                    </a:ext>
                  </a:extLst>
                </p:cNvPr>
                <p:cNvPicPr/>
                <p:nvPr/>
              </p:nvPicPr>
              <p:blipFill>
                <a:blip r:embed="rId8"/>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4" name="Ink 73">
                  <a:extLst>
                    <a:ext uri="{FF2B5EF4-FFF2-40B4-BE49-F238E27FC236}">
                      <a16:creationId xmlns:a16="http://schemas.microsoft.com/office/drawing/2014/main" id="{888FCCF4-731C-0EF0-1863-DB7E14129CFE}"/>
                    </a:ext>
                  </a:extLst>
                </p14:cNvPr>
                <p14:cNvContentPartPr/>
                <p14:nvPr/>
              </p14:nvContentPartPr>
              <p14:xfrm>
                <a:off x="711566" y="1597766"/>
                <a:ext cx="124200" cy="285120"/>
              </p14:xfrm>
            </p:contentPart>
          </mc:Choice>
          <mc:Fallback xmlns="">
            <p:pic>
              <p:nvPicPr>
                <p:cNvPr id="74" name="Ink 73">
                  <a:extLst>
                    <a:ext uri="{FF2B5EF4-FFF2-40B4-BE49-F238E27FC236}">
                      <a16:creationId xmlns:a16="http://schemas.microsoft.com/office/drawing/2014/main" id="{888FCCF4-731C-0EF0-1863-DB7E14129CFE}"/>
                    </a:ext>
                  </a:extLst>
                </p:cNvPr>
                <p:cNvPicPr/>
                <p:nvPr/>
              </p:nvPicPr>
              <p:blipFill>
                <a:blip r:embed="rId10"/>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5" name="Ink 74">
                  <a:extLst>
                    <a:ext uri="{FF2B5EF4-FFF2-40B4-BE49-F238E27FC236}">
                      <a16:creationId xmlns:a16="http://schemas.microsoft.com/office/drawing/2014/main" id="{73CA12AF-8352-1F4C-D140-8130415D607D}"/>
                    </a:ext>
                  </a:extLst>
                </p14:cNvPr>
                <p14:cNvContentPartPr/>
                <p14:nvPr/>
              </p14:nvContentPartPr>
              <p14:xfrm>
                <a:off x="944126" y="1740686"/>
                <a:ext cx="58320" cy="57240"/>
              </p14:xfrm>
            </p:contentPart>
          </mc:Choice>
          <mc:Fallback xmlns="">
            <p:pic>
              <p:nvPicPr>
                <p:cNvPr id="75" name="Ink 74">
                  <a:extLst>
                    <a:ext uri="{FF2B5EF4-FFF2-40B4-BE49-F238E27FC236}">
                      <a16:creationId xmlns:a16="http://schemas.microsoft.com/office/drawing/2014/main" id="{73CA12AF-8352-1F4C-D140-8130415D607D}"/>
                    </a:ext>
                  </a:extLst>
                </p:cNvPr>
                <p:cNvPicPr/>
                <p:nvPr/>
              </p:nvPicPr>
              <p:blipFill>
                <a:blip r:embed="rId12"/>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76" name="Ink 75">
                  <a:extLst>
                    <a:ext uri="{FF2B5EF4-FFF2-40B4-BE49-F238E27FC236}">
                      <a16:creationId xmlns:a16="http://schemas.microsoft.com/office/drawing/2014/main" id="{67076453-F63A-DE61-4311-B5C87563A03C}"/>
                    </a:ext>
                  </a:extLst>
                </p14:cNvPr>
                <p14:cNvContentPartPr/>
                <p14:nvPr/>
              </p14:nvContentPartPr>
              <p14:xfrm>
                <a:off x="949166" y="1707206"/>
                <a:ext cx="84960" cy="114840"/>
              </p14:xfrm>
            </p:contentPart>
          </mc:Choice>
          <mc:Fallback xmlns="">
            <p:pic>
              <p:nvPicPr>
                <p:cNvPr id="76" name="Ink 75">
                  <a:extLst>
                    <a:ext uri="{FF2B5EF4-FFF2-40B4-BE49-F238E27FC236}">
                      <a16:creationId xmlns:a16="http://schemas.microsoft.com/office/drawing/2014/main" id="{67076453-F63A-DE61-4311-B5C87563A03C}"/>
                    </a:ext>
                  </a:extLst>
                </p:cNvPr>
                <p:cNvPicPr/>
                <p:nvPr/>
              </p:nvPicPr>
              <p:blipFill>
                <a:blip r:embed="rId14"/>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77" name="Ink 76">
                  <a:extLst>
                    <a:ext uri="{FF2B5EF4-FFF2-40B4-BE49-F238E27FC236}">
                      <a16:creationId xmlns:a16="http://schemas.microsoft.com/office/drawing/2014/main" id="{F4DC1E56-7B7A-5794-E5FE-7F407C830089}"/>
                    </a:ext>
                  </a:extLst>
                </p14:cNvPr>
                <p14:cNvContentPartPr/>
                <p14:nvPr/>
              </p14:nvContentPartPr>
              <p14:xfrm>
                <a:off x="1117646" y="1592726"/>
                <a:ext cx="123480" cy="317160"/>
              </p14:xfrm>
            </p:contentPart>
          </mc:Choice>
          <mc:Fallback xmlns="">
            <p:pic>
              <p:nvPicPr>
                <p:cNvPr id="77" name="Ink 76">
                  <a:extLst>
                    <a:ext uri="{FF2B5EF4-FFF2-40B4-BE49-F238E27FC236}">
                      <a16:creationId xmlns:a16="http://schemas.microsoft.com/office/drawing/2014/main" id="{F4DC1E56-7B7A-5794-E5FE-7F407C830089}"/>
                    </a:ext>
                  </a:extLst>
                </p:cNvPr>
                <p:cNvPicPr/>
                <p:nvPr/>
              </p:nvPicPr>
              <p:blipFill>
                <a:blip r:embed="rId16"/>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8" name="Ink 77">
                  <a:extLst>
                    <a:ext uri="{FF2B5EF4-FFF2-40B4-BE49-F238E27FC236}">
                      <a16:creationId xmlns:a16="http://schemas.microsoft.com/office/drawing/2014/main" id="{23678A52-5CCA-087B-4CF6-29FBC0CF8AAA}"/>
                    </a:ext>
                  </a:extLst>
                </p14:cNvPr>
                <p14:cNvContentPartPr/>
                <p14:nvPr/>
              </p14:nvContentPartPr>
              <p14:xfrm>
                <a:off x="1353086" y="1719086"/>
                <a:ext cx="92520" cy="68760"/>
              </p14:xfrm>
            </p:contentPart>
          </mc:Choice>
          <mc:Fallback xmlns="">
            <p:pic>
              <p:nvPicPr>
                <p:cNvPr id="78" name="Ink 77">
                  <a:extLst>
                    <a:ext uri="{FF2B5EF4-FFF2-40B4-BE49-F238E27FC236}">
                      <a16:creationId xmlns:a16="http://schemas.microsoft.com/office/drawing/2014/main" id="{23678A52-5CCA-087B-4CF6-29FBC0CF8AAA}"/>
                    </a:ext>
                  </a:extLst>
                </p:cNvPr>
                <p:cNvPicPr/>
                <p:nvPr/>
              </p:nvPicPr>
              <p:blipFill>
                <a:blip r:embed="rId18"/>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79" name="Ink 78">
                  <a:extLst>
                    <a:ext uri="{FF2B5EF4-FFF2-40B4-BE49-F238E27FC236}">
                      <a16:creationId xmlns:a16="http://schemas.microsoft.com/office/drawing/2014/main" id="{65861790-4A8B-375C-F5F5-C1D897BB9DC9}"/>
                    </a:ext>
                  </a:extLst>
                </p14:cNvPr>
                <p14:cNvContentPartPr/>
                <p14:nvPr/>
              </p14:nvContentPartPr>
              <p14:xfrm>
                <a:off x="1376486" y="1707566"/>
                <a:ext cx="109800" cy="97560"/>
              </p14:xfrm>
            </p:contentPart>
          </mc:Choice>
          <mc:Fallback xmlns="">
            <p:pic>
              <p:nvPicPr>
                <p:cNvPr id="79" name="Ink 78">
                  <a:extLst>
                    <a:ext uri="{FF2B5EF4-FFF2-40B4-BE49-F238E27FC236}">
                      <a16:creationId xmlns:a16="http://schemas.microsoft.com/office/drawing/2014/main" id="{65861790-4A8B-375C-F5F5-C1D897BB9DC9}"/>
                    </a:ext>
                  </a:extLst>
                </p:cNvPr>
                <p:cNvPicPr/>
                <p:nvPr/>
              </p:nvPicPr>
              <p:blipFill>
                <a:blip r:embed="rId20"/>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80" name="Ink 79">
                  <a:extLst>
                    <a:ext uri="{FF2B5EF4-FFF2-40B4-BE49-F238E27FC236}">
                      <a16:creationId xmlns:a16="http://schemas.microsoft.com/office/drawing/2014/main" id="{D67465C0-32EC-49C2-456E-84F6A6D0AC7C}"/>
                    </a:ext>
                  </a:extLst>
                </p14:cNvPr>
                <p14:cNvContentPartPr/>
                <p14:nvPr/>
              </p14:nvContentPartPr>
              <p14:xfrm>
                <a:off x="1587806" y="1625846"/>
                <a:ext cx="153360" cy="257760"/>
              </p14:xfrm>
            </p:contentPart>
          </mc:Choice>
          <mc:Fallback xmlns="">
            <p:pic>
              <p:nvPicPr>
                <p:cNvPr id="80" name="Ink 79">
                  <a:extLst>
                    <a:ext uri="{FF2B5EF4-FFF2-40B4-BE49-F238E27FC236}">
                      <a16:creationId xmlns:a16="http://schemas.microsoft.com/office/drawing/2014/main" id="{D67465C0-32EC-49C2-456E-84F6A6D0AC7C}"/>
                    </a:ext>
                  </a:extLst>
                </p:cNvPr>
                <p:cNvPicPr/>
                <p:nvPr/>
              </p:nvPicPr>
              <p:blipFill>
                <a:blip r:embed="rId22"/>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81" name="Ink 80">
                  <a:extLst>
                    <a:ext uri="{FF2B5EF4-FFF2-40B4-BE49-F238E27FC236}">
                      <a16:creationId xmlns:a16="http://schemas.microsoft.com/office/drawing/2014/main" id="{F51A3DC2-3571-6FA9-5949-4C36C188F6B0}"/>
                    </a:ext>
                  </a:extLst>
                </p14:cNvPr>
                <p14:cNvContentPartPr/>
                <p14:nvPr/>
              </p14:nvContentPartPr>
              <p14:xfrm>
                <a:off x="1750526" y="1660046"/>
                <a:ext cx="122400" cy="160560"/>
              </p14:xfrm>
            </p:contentPart>
          </mc:Choice>
          <mc:Fallback xmlns="">
            <p:pic>
              <p:nvPicPr>
                <p:cNvPr id="81" name="Ink 80">
                  <a:extLst>
                    <a:ext uri="{FF2B5EF4-FFF2-40B4-BE49-F238E27FC236}">
                      <a16:creationId xmlns:a16="http://schemas.microsoft.com/office/drawing/2014/main" id="{F51A3DC2-3571-6FA9-5949-4C36C188F6B0}"/>
                    </a:ext>
                  </a:extLst>
                </p:cNvPr>
                <p:cNvPicPr/>
                <p:nvPr/>
              </p:nvPicPr>
              <p:blipFill>
                <a:blip r:embed="rId24"/>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82" name="Ink 81">
                  <a:extLst>
                    <a:ext uri="{FF2B5EF4-FFF2-40B4-BE49-F238E27FC236}">
                      <a16:creationId xmlns:a16="http://schemas.microsoft.com/office/drawing/2014/main" id="{D5EB2B22-2977-206E-9185-B4A931D95A64}"/>
                    </a:ext>
                  </a:extLst>
                </p14:cNvPr>
                <p14:cNvContentPartPr/>
                <p14:nvPr/>
              </p14:nvContentPartPr>
              <p14:xfrm>
                <a:off x="1953206" y="1719806"/>
                <a:ext cx="120960" cy="74160"/>
              </p14:xfrm>
            </p:contentPart>
          </mc:Choice>
          <mc:Fallback xmlns="">
            <p:pic>
              <p:nvPicPr>
                <p:cNvPr id="82" name="Ink 81">
                  <a:extLst>
                    <a:ext uri="{FF2B5EF4-FFF2-40B4-BE49-F238E27FC236}">
                      <a16:creationId xmlns:a16="http://schemas.microsoft.com/office/drawing/2014/main" id="{D5EB2B22-2977-206E-9185-B4A931D95A64}"/>
                    </a:ext>
                  </a:extLst>
                </p:cNvPr>
                <p:cNvPicPr/>
                <p:nvPr/>
              </p:nvPicPr>
              <p:blipFill>
                <a:blip r:embed="rId26"/>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83" name="Ink 82">
                  <a:extLst>
                    <a:ext uri="{FF2B5EF4-FFF2-40B4-BE49-F238E27FC236}">
                      <a16:creationId xmlns:a16="http://schemas.microsoft.com/office/drawing/2014/main" id="{AE95F108-BE2F-4DD3-CEAC-6F56B38B3545}"/>
                    </a:ext>
                  </a:extLst>
                </p14:cNvPr>
                <p14:cNvContentPartPr/>
                <p14:nvPr/>
              </p14:nvContentPartPr>
              <p14:xfrm>
                <a:off x="1988126" y="1729886"/>
                <a:ext cx="115560" cy="81000"/>
              </p14:xfrm>
            </p:contentPart>
          </mc:Choice>
          <mc:Fallback xmlns="">
            <p:pic>
              <p:nvPicPr>
                <p:cNvPr id="83" name="Ink 82">
                  <a:extLst>
                    <a:ext uri="{FF2B5EF4-FFF2-40B4-BE49-F238E27FC236}">
                      <a16:creationId xmlns:a16="http://schemas.microsoft.com/office/drawing/2014/main" id="{AE95F108-BE2F-4DD3-CEAC-6F56B38B3545}"/>
                    </a:ext>
                  </a:extLst>
                </p:cNvPr>
                <p:cNvPicPr/>
                <p:nvPr/>
              </p:nvPicPr>
              <p:blipFill>
                <a:blip r:embed="rId28"/>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84" name="Ink 83">
                  <a:extLst>
                    <a:ext uri="{FF2B5EF4-FFF2-40B4-BE49-F238E27FC236}">
                      <a16:creationId xmlns:a16="http://schemas.microsoft.com/office/drawing/2014/main" id="{D69EA88E-CE81-9874-1E39-C86BE03A440E}"/>
                    </a:ext>
                  </a:extLst>
                </p14:cNvPr>
                <p14:cNvContentPartPr/>
                <p14:nvPr/>
              </p14:nvContentPartPr>
              <p14:xfrm>
                <a:off x="2185406" y="1608206"/>
                <a:ext cx="135000" cy="250920"/>
              </p14:xfrm>
            </p:contentPart>
          </mc:Choice>
          <mc:Fallback xmlns="">
            <p:pic>
              <p:nvPicPr>
                <p:cNvPr id="84" name="Ink 83">
                  <a:extLst>
                    <a:ext uri="{FF2B5EF4-FFF2-40B4-BE49-F238E27FC236}">
                      <a16:creationId xmlns:a16="http://schemas.microsoft.com/office/drawing/2014/main" id="{D69EA88E-CE81-9874-1E39-C86BE03A440E}"/>
                    </a:ext>
                  </a:extLst>
                </p:cNvPr>
                <p:cNvPicPr/>
                <p:nvPr/>
              </p:nvPicPr>
              <p:blipFill>
                <a:blip r:embed="rId30"/>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85" name="Ink 84">
                  <a:extLst>
                    <a:ext uri="{FF2B5EF4-FFF2-40B4-BE49-F238E27FC236}">
                      <a16:creationId xmlns:a16="http://schemas.microsoft.com/office/drawing/2014/main" id="{5AD1C15B-869E-DFFD-55FA-8C1E38EFC5E0}"/>
                    </a:ext>
                  </a:extLst>
                </p14:cNvPr>
                <p14:cNvContentPartPr/>
                <p14:nvPr/>
              </p14:nvContentPartPr>
              <p14:xfrm>
                <a:off x="2339126" y="1639526"/>
                <a:ext cx="124200" cy="178920"/>
              </p14:xfrm>
            </p:contentPart>
          </mc:Choice>
          <mc:Fallback xmlns="">
            <p:pic>
              <p:nvPicPr>
                <p:cNvPr id="85" name="Ink 84">
                  <a:extLst>
                    <a:ext uri="{FF2B5EF4-FFF2-40B4-BE49-F238E27FC236}">
                      <a16:creationId xmlns:a16="http://schemas.microsoft.com/office/drawing/2014/main" id="{5AD1C15B-869E-DFFD-55FA-8C1E38EFC5E0}"/>
                    </a:ext>
                  </a:extLst>
                </p:cNvPr>
                <p:cNvPicPr/>
                <p:nvPr/>
              </p:nvPicPr>
              <p:blipFill>
                <a:blip r:embed="rId32"/>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86" name="Ink 85">
                  <a:extLst>
                    <a:ext uri="{FF2B5EF4-FFF2-40B4-BE49-F238E27FC236}">
                      <a16:creationId xmlns:a16="http://schemas.microsoft.com/office/drawing/2014/main" id="{CAE7E7DF-A921-984B-C26A-CC576E38019E}"/>
                    </a:ext>
                  </a:extLst>
                </p14:cNvPr>
                <p14:cNvContentPartPr/>
                <p14:nvPr/>
              </p14:nvContentPartPr>
              <p14:xfrm>
                <a:off x="2612726" y="1650686"/>
                <a:ext cx="97560" cy="109440"/>
              </p14:xfrm>
            </p:contentPart>
          </mc:Choice>
          <mc:Fallback xmlns="">
            <p:pic>
              <p:nvPicPr>
                <p:cNvPr id="86" name="Ink 85">
                  <a:extLst>
                    <a:ext uri="{FF2B5EF4-FFF2-40B4-BE49-F238E27FC236}">
                      <a16:creationId xmlns:a16="http://schemas.microsoft.com/office/drawing/2014/main" id="{CAE7E7DF-A921-984B-C26A-CC576E38019E}"/>
                    </a:ext>
                  </a:extLst>
                </p:cNvPr>
                <p:cNvPicPr/>
                <p:nvPr/>
              </p:nvPicPr>
              <p:blipFill>
                <a:blip r:embed="rId34"/>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7" name="Ink 86">
                  <a:extLst>
                    <a:ext uri="{FF2B5EF4-FFF2-40B4-BE49-F238E27FC236}">
                      <a16:creationId xmlns:a16="http://schemas.microsoft.com/office/drawing/2014/main" id="{E9C4C1F4-73DD-1E5A-3629-4C991C3B4EF3}"/>
                    </a:ext>
                  </a:extLst>
                </p14:cNvPr>
                <p14:cNvContentPartPr/>
                <p14:nvPr/>
              </p14:nvContentPartPr>
              <p14:xfrm>
                <a:off x="2650526" y="1657886"/>
                <a:ext cx="83880" cy="117720"/>
              </p14:xfrm>
            </p:contentPart>
          </mc:Choice>
          <mc:Fallback xmlns="">
            <p:pic>
              <p:nvPicPr>
                <p:cNvPr id="87" name="Ink 86">
                  <a:extLst>
                    <a:ext uri="{FF2B5EF4-FFF2-40B4-BE49-F238E27FC236}">
                      <a16:creationId xmlns:a16="http://schemas.microsoft.com/office/drawing/2014/main" id="{E9C4C1F4-73DD-1E5A-3629-4C991C3B4EF3}"/>
                    </a:ext>
                  </a:extLst>
                </p:cNvPr>
                <p:cNvPicPr/>
                <p:nvPr/>
              </p:nvPicPr>
              <p:blipFill>
                <a:blip r:embed="rId36"/>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88" name="Ink 87">
                  <a:extLst>
                    <a:ext uri="{FF2B5EF4-FFF2-40B4-BE49-F238E27FC236}">
                      <a16:creationId xmlns:a16="http://schemas.microsoft.com/office/drawing/2014/main" id="{77EB3E8F-CAEA-1362-B30C-BA7A5814E7E3}"/>
                    </a:ext>
                  </a:extLst>
                </p14:cNvPr>
                <p14:cNvContentPartPr/>
                <p14:nvPr/>
              </p14:nvContentPartPr>
              <p14:xfrm>
                <a:off x="2812886" y="1599566"/>
                <a:ext cx="159840" cy="244440"/>
              </p14:xfrm>
            </p:contentPart>
          </mc:Choice>
          <mc:Fallback xmlns="">
            <p:pic>
              <p:nvPicPr>
                <p:cNvPr id="88" name="Ink 87">
                  <a:extLst>
                    <a:ext uri="{FF2B5EF4-FFF2-40B4-BE49-F238E27FC236}">
                      <a16:creationId xmlns:a16="http://schemas.microsoft.com/office/drawing/2014/main" id="{77EB3E8F-CAEA-1362-B30C-BA7A5814E7E3}"/>
                    </a:ext>
                  </a:extLst>
                </p:cNvPr>
                <p:cNvPicPr/>
                <p:nvPr/>
              </p:nvPicPr>
              <p:blipFill>
                <a:blip r:embed="rId38"/>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9" name="Ink 88">
                  <a:extLst>
                    <a:ext uri="{FF2B5EF4-FFF2-40B4-BE49-F238E27FC236}">
                      <a16:creationId xmlns:a16="http://schemas.microsoft.com/office/drawing/2014/main" id="{8AB08EAC-AE58-1ED6-1D93-08597EAD7CA6}"/>
                    </a:ext>
                  </a:extLst>
                </p14:cNvPr>
                <p14:cNvContentPartPr/>
                <p14:nvPr/>
              </p14:nvContentPartPr>
              <p14:xfrm>
                <a:off x="2980646" y="1616126"/>
                <a:ext cx="103680" cy="176760"/>
              </p14:xfrm>
            </p:contentPart>
          </mc:Choice>
          <mc:Fallback xmlns="">
            <p:pic>
              <p:nvPicPr>
                <p:cNvPr id="89" name="Ink 88">
                  <a:extLst>
                    <a:ext uri="{FF2B5EF4-FFF2-40B4-BE49-F238E27FC236}">
                      <a16:creationId xmlns:a16="http://schemas.microsoft.com/office/drawing/2014/main" id="{8AB08EAC-AE58-1ED6-1D93-08597EAD7CA6}"/>
                    </a:ext>
                  </a:extLst>
                </p:cNvPr>
                <p:cNvPicPr/>
                <p:nvPr/>
              </p:nvPicPr>
              <p:blipFill>
                <a:blip r:embed="rId40"/>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90" name="Ink 89">
                  <a:extLst>
                    <a:ext uri="{FF2B5EF4-FFF2-40B4-BE49-F238E27FC236}">
                      <a16:creationId xmlns:a16="http://schemas.microsoft.com/office/drawing/2014/main" id="{3B1E01B2-3544-11DE-B017-7812C69D1805}"/>
                    </a:ext>
                  </a:extLst>
                </p14:cNvPr>
                <p14:cNvContentPartPr/>
                <p14:nvPr/>
              </p14:nvContentPartPr>
              <p14:xfrm>
                <a:off x="3153806" y="1673366"/>
                <a:ext cx="92160" cy="75240"/>
              </p14:xfrm>
            </p:contentPart>
          </mc:Choice>
          <mc:Fallback xmlns="">
            <p:pic>
              <p:nvPicPr>
                <p:cNvPr id="90" name="Ink 89">
                  <a:extLst>
                    <a:ext uri="{FF2B5EF4-FFF2-40B4-BE49-F238E27FC236}">
                      <a16:creationId xmlns:a16="http://schemas.microsoft.com/office/drawing/2014/main" id="{3B1E01B2-3544-11DE-B017-7812C69D1805}"/>
                    </a:ext>
                  </a:extLst>
                </p:cNvPr>
                <p:cNvPicPr/>
                <p:nvPr/>
              </p:nvPicPr>
              <p:blipFill>
                <a:blip r:embed="rId42"/>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91" name="Ink 90">
                  <a:extLst>
                    <a:ext uri="{FF2B5EF4-FFF2-40B4-BE49-F238E27FC236}">
                      <a16:creationId xmlns:a16="http://schemas.microsoft.com/office/drawing/2014/main" id="{2410A93D-C87D-FC1B-B2B7-931FF59A95E6}"/>
                    </a:ext>
                  </a:extLst>
                </p14:cNvPr>
                <p14:cNvContentPartPr/>
                <p14:nvPr/>
              </p14:nvContentPartPr>
              <p14:xfrm>
                <a:off x="3188366" y="1660406"/>
                <a:ext cx="85680" cy="90000"/>
              </p14:xfrm>
            </p:contentPart>
          </mc:Choice>
          <mc:Fallback xmlns="">
            <p:pic>
              <p:nvPicPr>
                <p:cNvPr id="91" name="Ink 90">
                  <a:extLst>
                    <a:ext uri="{FF2B5EF4-FFF2-40B4-BE49-F238E27FC236}">
                      <a16:creationId xmlns:a16="http://schemas.microsoft.com/office/drawing/2014/main" id="{2410A93D-C87D-FC1B-B2B7-931FF59A95E6}"/>
                    </a:ext>
                  </a:extLst>
                </p:cNvPr>
                <p:cNvPicPr/>
                <p:nvPr/>
              </p:nvPicPr>
              <p:blipFill>
                <a:blip r:embed="rId44"/>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92" name="Ink 91">
                  <a:extLst>
                    <a:ext uri="{FF2B5EF4-FFF2-40B4-BE49-F238E27FC236}">
                      <a16:creationId xmlns:a16="http://schemas.microsoft.com/office/drawing/2014/main" id="{FD5D023B-0BAF-3EA3-F403-2EB6E769CDC7}"/>
                    </a:ext>
                  </a:extLst>
                </p14:cNvPr>
                <p14:cNvContentPartPr/>
                <p14:nvPr/>
              </p14:nvContentPartPr>
              <p14:xfrm>
                <a:off x="3362606" y="1600286"/>
                <a:ext cx="225000" cy="382320"/>
              </p14:xfrm>
            </p:contentPart>
          </mc:Choice>
          <mc:Fallback xmlns="">
            <p:pic>
              <p:nvPicPr>
                <p:cNvPr id="92" name="Ink 91">
                  <a:extLst>
                    <a:ext uri="{FF2B5EF4-FFF2-40B4-BE49-F238E27FC236}">
                      <a16:creationId xmlns:a16="http://schemas.microsoft.com/office/drawing/2014/main" id="{FD5D023B-0BAF-3EA3-F403-2EB6E769CDC7}"/>
                    </a:ext>
                  </a:extLst>
                </p:cNvPr>
                <p:cNvPicPr/>
                <p:nvPr/>
              </p:nvPicPr>
              <p:blipFill>
                <a:blip r:embed="rId46"/>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3" name="Ink 92">
                  <a:extLst>
                    <a:ext uri="{FF2B5EF4-FFF2-40B4-BE49-F238E27FC236}">
                      <a16:creationId xmlns:a16="http://schemas.microsoft.com/office/drawing/2014/main" id="{7267C698-B239-2C18-9FA6-A93D78E81FF0}"/>
                    </a:ext>
                  </a:extLst>
                </p14:cNvPr>
                <p14:cNvContentPartPr/>
                <p14:nvPr/>
              </p14:nvContentPartPr>
              <p14:xfrm>
                <a:off x="3641606" y="1646726"/>
                <a:ext cx="124560" cy="105120"/>
              </p14:xfrm>
            </p:contentPart>
          </mc:Choice>
          <mc:Fallback xmlns="">
            <p:pic>
              <p:nvPicPr>
                <p:cNvPr id="93" name="Ink 92">
                  <a:extLst>
                    <a:ext uri="{FF2B5EF4-FFF2-40B4-BE49-F238E27FC236}">
                      <a16:creationId xmlns:a16="http://schemas.microsoft.com/office/drawing/2014/main" id="{7267C698-B239-2C18-9FA6-A93D78E81FF0}"/>
                    </a:ext>
                  </a:extLst>
                </p:cNvPr>
                <p:cNvPicPr/>
                <p:nvPr/>
              </p:nvPicPr>
              <p:blipFill>
                <a:blip r:embed="rId48"/>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4" name="Ink 93">
                  <a:extLst>
                    <a:ext uri="{FF2B5EF4-FFF2-40B4-BE49-F238E27FC236}">
                      <a16:creationId xmlns:a16="http://schemas.microsoft.com/office/drawing/2014/main" id="{E216DE1A-7CA8-3872-EBD0-9D9929C4876A}"/>
                    </a:ext>
                  </a:extLst>
                </p14:cNvPr>
                <p14:cNvContentPartPr/>
                <p14:nvPr/>
              </p14:nvContentPartPr>
              <p14:xfrm>
                <a:off x="3656726" y="1640966"/>
                <a:ext cx="110520" cy="126000"/>
              </p14:xfrm>
            </p:contentPart>
          </mc:Choice>
          <mc:Fallback xmlns="">
            <p:pic>
              <p:nvPicPr>
                <p:cNvPr id="94" name="Ink 93">
                  <a:extLst>
                    <a:ext uri="{FF2B5EF4-FFF2-40B4-BE49-F238E27FC236}">
                      <a16:creationId xmlns:a16="http://schemas.microsoft.com/office/drawing/2014/main" id="{E216DE1A-7CA8-3872-EBD0-9D9929C4876A}"/>
                    </a:ext>
                  </a:extLst>
                </p:cNvPr>
                <p:cNvPicPr/>
                <p:nvPr/>
              </p:nvPicPr>
              <p:blipFill>
                <a:blip r:embed="rId50"/>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5" name="Ink 94">
                  <a:extLst>
                    <a:ext uri="{FF2B5EF4-FFF2-40B4-BE49-F238E27FC236}">
                      <a16:creationId xmlns:a16="http://schemas.microsoft.com/office/drawing/2014/main" id="{87082437-616E-BBE3-83D6-218C60D57261}"/>
                    </a:ext>
                  </a:extLst>
                </p14:cNvPr>
                <p14:cNvContentPartPr/>
                <p14:nvPr/>
              </p14:nvContentPartPr>
              <p14:xfrm>
                <a:off x="3869486" y="1563566"/>
                <a:ext cx="250560" cy="208440"/>
              </p14:xfrm>
            </p:contentPart>
          </mc:Choice>
          <mc:Fallback xmlns="">
            <p:pic>
              <p:nvPicPr>
                <p:cNvPr id="95" name="Ink 94">
                  <a:extLst>
                    <a:ext uri="{FF2B5EF4-FFF2-40B4-BE49-F238E27FC236}">
                      <a16:creationId xmlns:a16="http://schemas.microsoft.com/office/drawing/2014/main" id="{87082437-616E-BBE3-83D6-218C60D57261}"/>
                    </a:ext>
                  </a:extLst>
                </p:cNvPr>
                <p:cNvPicPr/>
                <p:nvPr/>
              </p:nvPicPr>
              <p:blipFill>
                <a:blip r:embed="rId52"/>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96" name="Ink 95">
                  <a:extLst>
                    <a:ext uri="{FF2B5EF4-FFF2-40B4-BE49-F238E27FC236}">
                      <a16:creationId xmlns:a16="http://schemas.microsoft.com/office/drawing/2014/main" id="{9A30BE46-8A63-B8CA-39D8-E95232C223A6}"/>
                    </a:ext>
                  </a:extLst>
                </p14:cNvPr>
                <p14:cNvContentPartPr/>
                <p14:nvPr/>
              </p14:nvContentPartPr>
              <p14:xfrm>
                <a:off x="3923846" y="1656446"/>
                <a:ext cx="227880" cy="10440"/>
              </p14:xfrm>
            </p:contentPart>
          </mc:Choice>
          <mc:Fallback xmlns="">
            <p:pic>
              <p:nvPicPr>
                <p:cNvPr id="96" name="Ink 95">
                  <a:extLst>
                    <a:ext uri="{FF2B5EF4-FFF2-40B4-BE49-F238E27FC236}">
                      <a16:creationId xmlns:a16="http://schemas.microsoft.com/office/drawing/2014/main" id="{9A30BE46-8A63-B8CA-39D8-E95232C223A6}"/>
                    </a:ext>
                  </a:extLst>
                </p:cNvPr>
                <p:cNvPicPr/>
                <p:nvPr/>
              </p:nvPicPr>
              <p:blipFill>
                <a:blip r:embed="rId54"/>
                <a:stretch>
                  <a:fillRect/>
                </a:stretch>
              </p:blipFill>
              <p:spPr>
                <a:xfrm>
                  <a:off x="3906206" y="1638446"/>
                  <a:ext cx="263520" cy="46080"/>
                </a:xfrm>
                <a:prstGeom prst="rect">
                  <a:avLst/>
                </a:prstGeom>
              </p:spPr>
            </p:pic>
          </mc:Fallback>
        </mc:AlternateContent>
      </p:grpSp>
      <p:grpSp>
        <p:nvGrpSpPr>
          <p:cNvPr id="97" name="Group 96">
            <a:extLst>
              <a:ext uri="{FF2B5EF4-FFF2-40B4-BE49-F238E27FC236}">
                <a16:creationId xmlns:a16="http://schemas.microsoft.com/office/drawing/2014/main" id="{4038E67C-69C7-4BFC-CE7C-60C7C27C4380}"/>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5">
              <p14:nvContentPartPr>
                <p14:cNvPr id="98" name="Ink 97">
                  <a:extLst>
                    <a:ext uri="{FF2B5EF4-FFF2-40B4-BE49-F238E27FC236}">
                      <a16:creationId xmlns:a16="http://schemas.microsoft.com/office/drawing/2014/main" id="{60F8FA44-E764-C736-3750-459AD795518E}"/>
                    </a:ext>
                  </a:extLst>
                </p14:cNvPr>
                <p14:cNvContentPartPr/>
                <p14:nvPr/>
              </p14:nvContentPartPr>
              <p14:xfrm>
                <a:off x="942326" y="2562566"/>
                <a:ext cx="145080" cy="274320"/>
              </p14:xfrm>
            </p:contentPart>
          </mc:Choice>
          <mc:Fallback xmlns="">
            <p:pic>
              <p:nvPicPr>
                <p:cNvPr id="98" name="Ink 97">
                  <a:extLst>
                    <a:ext uri="{FF2B5EF4-FFF2-40B4-BE49-F238E27FC236}">
                      <a16:creationId xmlns:a16="http://schemas.microsoft.com/office/drawing/2014/main" id="{60F8FA44-E764-C736-3750-459AD795518E}"/>
                    </a:ext>
                  </a:extLst>
                </p:cNvPr>
                <p:cNvPicPr/>
                <p:nvPr/>
              </p:nvPicPr>
              <p:blipFill>
                <a:blip r:embed="rId56"/>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99" name="Ink 98">
                  <a:extLst>
                    <a:ext uri="{FF2B5EF4-FFF2-40B4-BE49-F238E27FC236}">
                      <a16:creationId xmlns:a16="http://schemas.microsoft.com/office/drawing/2014/main" id="{B7ACD1D1-198F-F430-6B1B-CEDB4634C65F}"/>
                    </a:ext>
                  </a:extLst>
                </p14:cNvPr>
                <p14:cNvContentPartPr/>
                <p14:nvPr/>
              </p14:nvContentPartPr>
              <p14:xfrm>
                <a:off x="1177766" y="2702246"/>
                <a:ext cx="117360" cy="86400"/>
              </p14:xfrm>
            </p:contentPart>
          </mc:Choice>
          <mc:Fallback xmlns="">
            <p:pic>
              <p:nvPicPr>
                <p:cNvPr id="99" name="Ink 98">
                  <a:extLst>
                    <a:ext uri="{FF2B5EF4-FFF2-40B4-BE49-F238E27FC236}">
                      <a16:creationId xmlns:a16="http://schemas.microsoft.com/office/drawing/2014/main" id="{B7ACD1D1-198F-F430-6B1B-CEDB4634C65F}"/>
                    </a:ext>
                  </a:extLst>
                </p:cNvPr>
                <p:cNvPicPr/>
                <p:nvPr/>
              </p:nvPicPr>
              <p:blipFill>
                <a:blip r:embed="rId58"/>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00" name="Ink 99">
                  <a:extLst>
                    <a:ext uri="{FF2B5EF4-FFF2-40B4-BE49-F238E27FC236}">
                      <a16:creationId xmlns:a16="http://schemas.microsoft.com/office/drawing/2014/main" id="{82C03052-7B27-ED3F-6338-0D2C0B289965}"/>
                    </a:ext>
                  </a:extLst>
                </p14:cNvPr>
                <p14:cNvContentPartPr/>
                <p14:nvPr/>
              </p14:nvContentPartPr>
              <p14:xfrm>
                <a:off x="1206566" y="2700806"/>
                <a:ext cx="145080" cy="118080"/>
              </p14:xfrm>
            </p:contentPart>
          </mc:Choice>
          <mc:Fallback xmlns="">
            <p:pic>
              <p:nvPicPr>
                <p:cNvPr id="100" name="Ink 99">
                  <a:extLst>
                    <a:ext uri="{FF2B5EF4-FFF2-40B4-BE49-F238E27FC236}">
                      <a16:creationId xmlns:a16="http://schemas.microsoft.com/office/drawing/2014/main" id="{82C03052-7B27-ED3F-6338-0D2C0B289965}"/>
                    </a:ext>
                  </a:extLst>
                </p:cNvPr>
                <p:cNvPicPr/>
                <p:nvPr/>
              </p:nvPicPr>
              <p:blipFill>
                <a:blip r:embed="rId60"/>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01" name="Ink 100">
                  <a:extLst>
                    <a:ext uri="{FF2B5EF4-FFF2-40B4-BE49-F238E27FC236}">
                      <a16:creationId xmlns:a16="http://schemas.microsoft.com/office/drawing/2014/main" id="{ED946D2B-D0FC-5A0B-2699-E368A1E047D5}"/>
                    </a:ext>
                  </a:extLst>
                </p14:cNvPr>
                <p14:cNvContentPartPr/>
                <p14:nvPr/>
              </p14:nvContentPartPr>
              <p14:xfrm>
                <a:off x="1438406" y="2560766"/>
                <a:ext cx="119520" cy="293400"/>
              </p14:xfrm>
            </p:contentPart>
          </mc:Choice>
          <mc:Fallback xmlns="">
            <p:pic>
              <p:nvPicPr>
                <p:cNvPr id="101" name="Ink 100">
                  <a:extLst>
                    <a:ext uri="{FF2B5EF4-FFF2-40B4-BE49-F238E27FC236}">
                      <a16:creationId xmlns:a16="http://schemas.microsoft.com/office/drawing/2014/main" id="{ED946D2B-D0FC-5A0B-2699-E368A1E047D5}"/>
                    </a:ext>
                  </a:extLst>
                </p:cNvPr>
                <p:cNvPicPr/>
                <p:nvPr/>
              </p:nvPicPr>
              <p:blipFill>
                <a:blip r:embed="rId62"/>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02" name="Ink 101">
                  <a:extLst>
                    <a:ext uri="{FF2B5EF4-FFF2-40B4-BE49-F238E27FC236}">
                      <a16:creationId xmlns:a16="http://schemas.microsoft.com/office/drawing/2014/main" id="{EF861833-F01C-EFF3-7D4E-28ED91E6133E}"/>
                    </a:ext>
                  </a:extLst>
                </p14:cNvPr>
                <p14:cNvContentPartPr/>
                <p14:nvPr/>
              </p14:nvContentPartPr>
              <p14:xfrm>
                <a:off x="1659806" y="2714126"/>
                <a:ext cx="87480" cy="93240"/>
              </p14:xfrm>
            </p:contentPart>
          </mc:Choice>
          <mc:Fallback xmlns="">
            <p:pic>
              <p:nvPicPr>
                <p:cNvPr id="102" name="Ink 101">
                  <a:extLst>
                    <a:ext uri="{FF2B5EF4-FFF2-40B4-BE49-F238E27FC236}">
                      <a16:creationId xmlns:a16="http://schemas.microsoft.com/office/drawing/2014/main" id="{EF861833-F01C-EFF3-7D4E-28ED91E6133E}"/>
                    </a:ext>
                  </a:extLst>
                </p:cNvPr>
                <p:cNvPicPr/>
                <p:nvPr/>
              </p:nvPicPr>
              <p:blipFill>
                <a:blip r:embed="rId64"/>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04" name="Ink 103">
                  <a:extLst>
                    <a:ext uri="{FF2B5EF4-FFF2-40B4-BE49-F238E27FC236}">
                      <a16:creationId xmlns:a16="http://schemas.microsoft.com/office/drawing/2014/main" id="{64994493-A7D4-7111-1608-486383675FA1}"/>
                    </a:ext>
                  </a:extLst>
                </p14:cNvPr>
                <p14:cNvContentPartPr/>
                <p14:nvPr/>
              </p14:nvContentPartPr>
              <p14:xfrm>
                <a:off x="1687526" y="2709086"/>
                <a:ext cx="79920" cy="131040"/>
              </p14:xfrm>
            </p:contentPart>
          </mc:Choice>
          <mc:Fallback xmlns="">
            <p:pic>
              <p:nvPicPr>
                <p:cNvPr id="104" name="Ink 103">
                  <a:extLst>
                    <a:ext uri="{FF2B5EF4-FFF2-40B4-BE49-F238E27FC236}">
                      <a16:creationId xmlns:a16="http://schemas.microsoft.com/office/drawing/2014/main" id="{64994493-A7D4-7111-1608-486383675FA1}"/>
                    </a:ext>
                  </a:extLst>
                </p:cNvPr>
                <p:cNvPicPr/>
                <p:nvPr/>
              </p:nvPicPr>
              <p:blipFill>
                <a:blip r:embed="rId66"/>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05" name="Ink 104">
                  <a:extLst>
                    <a:ext uri="{FF2B5EF4-FFF2-40B4-BE49-F238E27FC236}">
                      <a16:creationId xmlns:a16="http://schemas.microsoft.com/office/drawing/2014/main" id="{87C40EF7-3D4A-4CAF-A69C-40FCE635F45B}"/>
                    </a:ext>
                  </a:extLst>
                </p14:cNvPr>
                <p14:cNvContentPartPr/>
                <p14:nvPr/>
              </p14:nvContentPartPr>
              <p14:xfrm>
                <a:off x="1890566" y="2547446"/>
                <a:ext cx="162720" cy="334800"/>
              </p14:xfrm>
            </p:contentPart>
          </mc:Choice>
          <mc:Fallback xmlns="">
            <p:pic>
              <p:nvPicPr>
                <p:cNvPr id="105" name="Ink 104">
                  <a:extLst>
                    <a:ext uri="{FF2B5EF4-FFF2-40B4-BE49-F238E27FC236}">
                      <a16:creationId xmlns:a16="http://schemas.microsoft.com/office/drawing/2014/main" id="{87C40EF7-3D4A-4CAF-A69C-40FCE635F45B}"/>
                    </a:ext>
                  </a:extLst>
                </p:cNvPr>
                <p:cNvPicPr/>
                <p:nvPr/>
              </p:nvPicPr>
              <p:blipFill>
                <a:blip r:embed="rId68"/>
                <a:stretch>
                  <a:fillRect/>
                </a:stretch>
              </p:blipFill>
              <p:spPr>
                <a:xfrm>
                  <a:off x="1872566" y="2529806"/>
                  <a:ext cx="198360" cy="370440"/>
                </a:xfrm>
                <a:prstGeom prst="rect">
                  <a:avLst/>
                </a:prstGeom>
              </p:spPr>
            </p:pic>
          </mc:Fallback>
        </mc:AlternateContent>
      </p:grpSp>
      <p:grpSp>
        <p:nvGrpSpPr>
          <p:cNvPr id="106" name="Group 105">
            <a:extLst>
              <a:ext uri="{FF2B5EF4-FFF2-40B4-BE49-F238E27FC236}">
                <a16:creationId xmlns:a16="http://schemas.microsoft.com/office/drawing/2014/main" id="{B8124D1C-63CE-8A42-E140-08A01579D73F}"/>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69">
              <p14:nvContentPartPr>
                <p14:cNvPr id="107" name="Ink 106">
                  <a:extLst>
                    <a:ext uri="{FF2B5EF4-FFF2-40B4-BE49-F238E27FC236}">
                      <a16:creationId xmlns:a16="http://schemas.microsoft.com/office/drawing/2014/main" id="{E9C3B1BA-F6B2-7435-3256-4F20C1A2F5A9}"/>
                    </a:ext>
                  </a:extLst>
                </p14:cNvPr>
                <p14:cNvContentPartPr/>
                <p14:nvPr/>
              </p14:nvContentPartPr>
              <p14:xfrm>
                <a:off x="2196206" y="2693246"/>
                <a:ext cx="97920" cy="90360"/>
              </p14:xfrm>
            </p:contentPart>
          </mc:Choice>
          <mc:Fallback xmlns="">
            <p:pic>
              <p:nvPicPr>
                <p:cNvPr id="107" name="Ink 106">
                  <a:extLst>
                    <a:ext uri="{FF2B5EF4-FFF2-40B4-BE49-F238E27FC236}">
                      <a16:creationId xmlns:a16="http://schemas.microsoft.com/office/drawing/2014/main" id="{E9C3B1BA-F6B2-7435-3256-4F20C1A2F5A9}"/>
                    </a:ext>
                  </a:extLst>
                </p:cNvPr>
                <p:cNvPicPr/>
                <p:nvPr/>
              </p:nvPicPr>
              <p:blipFill>
                <a:blip r:embed="rId70"/>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08" name="Ink 107">
                  <a:extLst>
                    <a:ext uri="{FF2B5EF4-FFF2-40B4-BE49-F238E27FC236}">
                      <a16:creationId xmlns:a16="http://schemas.microsoft.com/office/drawing/2014/main" id="{FC4F555F-DEBA-12E0-8A62-417F4C02393C}"/>
                    </a:ext>
                  </a:extLst>
                </p14:cNvPr>
                <p14:cNvContentPartPr/>
                <p14:nvPr/>
              </p14:nvContentPartPr>
              <p14:xfrm>
                <a:off x="2247686" y="2699366"/>
                <a:ext cx="75240" cy="87480"/>
              </p14:xfrm>
            </p:contentPart>
          </mc:Choice>
          <mc:Fallback xmlns="">
            <p:pic>
              <p:nvPicPr>
                <p:cNvPr id="108" name="Ink 107">
                  <a:extLst>
                    <a:ext uri="{FF2B5EF4-FFF2-40B4-BE49-F238E27FC236}">
                      <a16:creationId xmlns:a16="http://schemas.microsoft.com/office/drawing/2014/main" id="{FC4F555F-DEBA-12E0-8A62-417F4C02393C}"/>
                    </a:ext>
                  </a:extLst>
                </p:cNvPr>
                <p:cNvPicPr/>
                <p:nvPr/>
              </p:nvPicPr>
              <p:blipFill>
                <a:blip r:embed="rId72"/>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9" name="Ink 108">
                  <a:extLst>
                    <a:ext uri="{FF2B5EF4-FFF2-40B4-BE49-F238E27FC236}">
                      <a16:creationId xmlns:a16="http://schemas.microsoft.com/office/drawing/2014/main" id="{A9F5C392-A1D0-1B9E-F226-C61B767B14EA}"/>
                    </a:ext>
                  </a:extLst>
                </p14:cNvPr>
                <p14:cNvContentPartPr/>
                <p14:nvPr/>
              </p14:nvContentPartPr>
              <p14:xfrm>
                <a:off x="2457206" y="2660486"/>
                <a:ext cx="136800" cy="223560"/>
              </p14:xfrm>
            </p:contentPart>
          </mc:Choice>
          <mc:Fallback xmlns="">
            <p:pic>
              <p:nvPicPr>
                <p:cNvPr id="109" name="Ink 108">
                  <a:extLst>
                    <a:ext uri="{FF2B5EF4-FFF2-40B4-BE49-F238E27FC236}">
                      <a16:creationId xmlns:a16="http://schemas.microsoft.com/office/drawing/2014/main" id="{A9F5C392-A1D0-1B9E-F226-C61B767B14EA}"/>
                    </a:ext>
                  </a:extLst>
                </p:cNvPr>
                <p:cNvPicPr/>
                <p:nvPr/>
              </p:nvPicPr>
              <p:blipFill>
                <a:blip r:embed="rId74"/>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0" name="Ink 109">
                  <a:extLst>
                    <a:ext uri="{FF2B5EF4-FFF2-40B4-BE49-F238E27FC236}">
                      <a16:creationId xmlns:a16="http://schemas.microsoft.com/office/drawing/2014/main" id="{AEF93B9D-81D5-70A6-E87D-BBEB968A74B3}"/>
                    </a:ext>
                  </a:extLst>
                </p14:cNvPr>
                <p14:cNvContentPartPr/>
                <p14:nvPr/>
              </p14:nvContentPartPr>
              <p14:xfrm>
                <a:off x="2607686" y="2689286"/>
                <a:ext cx="137880" cy="167760"/>
              </p14:xfrm>
            </p:contentPart>
          </mc:Choice>
          <mc:Fallback xmlns="">
            <p:pic>
              <p:nvPicPr>
                <p:cNvPr id="110" name="Ink 109">
                  <a:extLst>
                    <a:ext uri="{FF2B5EF4-FFF2-40B4-BE49-F238E27FC236}">
                      <a16:creationId xmlns:a16="http://schemas.microsoft.com/office/drawing/2014/main" id="{AEF93B9D-81D5-70A6-E87D-BBEB968A74B3}"/>
                    </a:ext>
                  </a:extLst>
                </p:cNvPr>
                <p:cNvPicPr/>
                <p:nvPr/>
              </p:nvPicPr>
              <p:blipFill>
                <a:blip r:embed="rId76"/>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11" name="Ink 110">
                  <a:extLst>
                    <a:ext uri="{FF2B5EF4-FFF2-40B4-BE49-F238E27FC236}">
                      <a16:creationId xmlns:a16="http://schemas.microsoft.com/office/drawing/2014/main" id="{6B1BD95C-3172-B58F-F356-105E4CD6AD67}"/>
                    </a:ext>
                  </a:extLst>
                </p14:cNvPr>
                <p14:cNvContentPartPr/>
                <p14:nvPr/>
              </p14:nvContentPartPr>
              <p14:xfrm>
                <a:off x="2887046" y="2706206"/>
                <a:ext cx="106920" cy="54000"/>
              </p14:xfrm>
            </p:contentPart>
          </mc:Choice>
          <mc:Fallback xmlns="">
            <p:pic>
              <p:nvPicPr>
                <p:cNvPr id="111" name="Ink 110">
                  <a:extLst>
                    <a:ext uri="{FF2B5EF4-FFF2-40B4-BE49-F238E27FC236}">
                      <a16:creationId xmlns:a16="http://schemas.microsoft.com/office/drawing/2014/main" id="{6B1BD95C-3172-B58F-F356-105E4CD6AD67}"/>
                    </a:ext>
                  </a:extLst>
                </p:cNvPr>
                <p:cNvPicPr/>
                <p:nvPr/>
              </p:nvPicPr>
              <p:blipFill>
                <a:blip r:embed="rId78"/>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2" name="Ink 111">
                  <a:extLst>
                    <a:ext uri="{FF2B5EF4-FFF2-40B4-BE49-F238E27FC236}">
                      <a16:creationId xmlns:a16="http://schemas.microsoft.com/office/drawing/2014/main" id="{743F7F85-23C7-AA5E-CF08-589B7DFAC54B}"/>
                    </a:ext>
                  </a:extLst>
                </p14:cNvPr>
                <p14:cNvContentPartPr/>
                <p14:nvPr/>
              </p14:nvContentPartPr>
              <p14:xfrm>
                <a:off x="2916926" y="2701166"/>
                <a:ext cx="117360" cy="96120"/>
              </p14:xfrm>
            </p:contentPart>
          </mc:Choice>
          <mc:Fallback xmlns="">
            <p:pic>
              <p:nvPicPr>
                <p:cNvPr id="112" name="Ink 111">
                  <a:extLst>
                    <a:ext uri="{FF2B5EF4-FFF2-40B4-BE49-F238E27FC236}">
                      <a16:creationId xmlns:a16="http://schemas.microsoft.com/office/drawing/2014/main" id="{743F7F85-23C7-AA5E-CF08-589B7DFAC54B}"/>
                    </a:ext>
                  </a:extLst>
                </p:cNvPr>
                <p:cNvPicPr/>
                <p:nvPr/>
              </p:nvPicPr>
              <p:blipFill>
                <a:blip r:embed="rId80"/>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3" name="Ink 112">
                  <a:extLst>
                    <a:ext uri="{FF2B5EF4-FFF2-40B4-BE49-F238E27FC236}">
                      <a16:creationId xmlns:a16="http://schemas.microsoft.com/office/drawing/2014/main" id="{C4F3242A-5358-82BB-4C4C-C038590E2F31}"/>
                    </a:ext>
                  </a:extLst>
                </p14:cNvPr>
                <p14:cNvContentPartPr/>
                <p14:nvPr/>
              </p14:nvContentPartPr>
              <p14:xfrm>
                <a:off x="3131126" y="2683166"/>
                <a:ext cx="189000" cy="378360"/>
              </p14:xfrm>
            </p:contentPart>
          </mc:Choice>
          <mc:Fallback xmlns="">
            <p:pic>
              <p:nvPicPr>
                <p:cNvPr id="113" name="Ink 112">
                  <a:extLst>
                    <a:ext uri="{FF2B5EF4-FFF2-40B4-BE49-F238E27FC236}">
                      <a16:creationId xmlns:a16="http://schemas.microsoft.com/office/drawing/2014/main" id="{C4F3242A-5358-82BB-4C4C-C038590E2F31}"/>
                    </a:ext>
                  </a:extLst>
                </p:cNvPr>
                <p:cNvPicPr/>
                <p:nvPr/>
              </p:nvPicPr>
              <p:blipFill>
                <a:blip r:embed="rId82"/>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4" name="Ink 113">
                  <a:extLst>
                    <a:ext uri="{FF2B5EF4-FFF2-40B4-BE49-F238E27FC236}">
                      <a16:creationId xmlns:a16="http://schemas.microsoft.com/office/drawing/2014/main" id="{FC919E0E-E895-CD05-0388-AAA4275E71DE}"/>
                    </a:ext>
                  </a:extLst>
                </p14:cNvPr>
                <p14:cNvContentPartPr/>
                <p14:nvPr/>
              </p14:nvContentPartPr>
              <p14:xfrm>
                <a:off x="3455846" y="2713766"/>
                <a:ext cx="110520" cy="95760"/>
              </p14:xfrm>
            </p:contentPart>
          </mc:Choice>
          <mc:Fallback xmlns="">
            <p:pic>
              <p:nvPicPr>
                <p:cNvPr id="114" name="Ink 113">
                  <a:extLst>
                    <a:ext uri="{FF2B5EF4-FFF2-40B4-BE49-F238E27FC236}">
                      <a16:creationId xmlns:a16="http://schemas.microsoft.com/office/drawing/2014/main" id="{FC919E0E-E895-CD05-0388-AAA4275E71DE}"/>
                    </a:ext>
                  </a:extLst>
                </p:cNvPr>
                <p:cNvPicPr/>
                <p:nvPr/>
              </p:nvPicPr>
              <p:blipFill>
                <a:blip r:embed="rId84"/>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15" name="Ink 114">
                  <a:extLst>
                    <a:ext uri="{FF2B5EF4-FFF2-40B4-BE49-F238E27FC236}">
                      <a16:creationId xmlns:a16="http://schemas.microsoft.com/office/drawing/2014/main" id="{95E504C6-4377-CCA1-AF8B-3229556C8B31}"/>
                    </a:ext>
                  </a:extLst>
                </p14:cNvPr>
                <p14:cNvContentPartPr/>
                <p14:nvPr/>
              </p14:nvContentPartPr>
              <p14:xfrm>
                <a:off x="3480326" y="2703686"/>
                <a:ext cx="120600" cy="123120"/>
              </p14:xfrm>
            </p:contentPart>
          </mc:Choice>
          <mc:Fallback xmlns="">
            <p:pic>
              <p:nvPicPr>
                <p:cNvPr id="115" name="Ink 114">
                  <a:extLst>
                    <a:ext uri="{FF2B5EF4-FFF2-40B4-BE49-F238E27FC236}">
                      <a16:creationId xmlns:a16="http://schemas.microsoft.com/office/drawing/2014/main" id="{95E504C6-4377-CCA1-AF8B-3229556C8B31}"/>
                    </a:ext>
                  </a:extLst>
                </p:cNvPr>
                <p:cNvPicPr/>
                <p:nvPr/>
              </p:nvPicPr>
              <p:blipFill>
                <a:blip r:embed="rId86"/>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16" name="Ink 115">
                  <a:extLst>
                    <a:ext uri="{FF2B5EF4-FFF2-40B4-BE49-F238E27FC236}">
                      <a16:creationId xmlns:a16="http://schemas.microsoft.com/office/drawing/2014/main" id="{E8306F4F-C1C6-1F5E-3774-EC8048E32FD3}"/>
                    </a:ext>
                  </a:extLst>
                </p14:cNvPr>
                <p14:cNvContentPartPr/>
                <p14:nvPr/>
              </p14:nvContentPartPr>
              <p14:xfrm>
                <a:off x="3746726" y="2680286"/>
                <a:ext cx="216000" cy="366120"/>
              </p14:xfrm>
            </p:contentPart>
          </mc:Choice>
          <mc:Fallback xmlns="">
            <p:pic>
              <p:nvPicPr>
                <p:cNvPr id="116" name="Ink 115">
                  <a:extLst>
                    <a:ext uri="{FF2B5EF4-FFF2-40B4-BE49-F238E27FC236}">
                      <a16:creationId xmlns:a16="http://schemas.microsoft.com/office/drawing/2014/main" id="{E8306F4F-C1C6-1F5E-3774-EC8048E32FD3}"/>
                    </a:ext>
                  </a:extLst>
                </p:cNvPr>
                <p:cNvPicPr/>
                <p:nvPr/>
              </p:nvPicPr>
              <p:blipFill>
                <a:blip r:embed="rId88"/>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17" name="Ink 116">
                  <a:extLst>
                    <a:ext uri="{FF2B5EF4-FFF2-40B4-BE49-F238E27FC236}">
                      <a16:creationId xmlns:a16="http://schemas.microsoft.com/office/drawing/2014/main" id="{B2ED449F-C68C-4B58-6592-348D6515ED91}"/>
                    </a:ext>
                  </a:extLst>
                </p14:cNvPr>
                <p14:cNvContentPartPr/>
                <p14:nvPr/>
              </p14:nvContentPartPr>
              <p14:xfrm>
                <a:off x="4096286" y="2692526"/>
                <a:ext cx="107640" cy="122400"/>
              </p14:xfrm>
            </p:contentPart>
          </mc:Choice>
          <mc:Fallback xmlns="">
            <p:pic>
              <p:nvPicPr>
                <p:cNvPr id="117" name="Ink 116">
                  <a:extLst>
                    <a:ext uri="{FF2B5EF4-FFF2-40B4-BE49-F238E27FC236}">
                      <a16:creationId xmlns:a16="http://schemas.microsoft.com/office/drawing/2014/main" id="{B2ED449F-C68C-4B58-6592-348D6515ED91}"/>
                    </a:ext>
                  </a:extLst>
                </p:cNvPr>
                <p:cNvPicPr/>
                <p:nvPr/>
              </p:nvPicPr>
              <p:blipFill>
                <a:blip r:embed="rId90"/>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18" name="Ink 117">
                  <a:extLst>
                    <a:ext uri="{FF2B5EF4-FFF2-40B4-BE49-F238E27FC236}">
                      <a16:creationId xmlns:a16="http://schemas.microsoft.com/office/drawing/2014/main" id="{7A901245-F8F0-A23F-DB31-BACCC260A955}"/>
                    </a:ext>
                  </a:extLst>
                </p14:cNvPr>
                <p14:cNvContentPartPr/>
                <p14:nvPr/>
              </p14:nvContentPartPr>
              <p14:xfrm>
                <a:off x="4157486" y="2695046"/>
                <a:ext cx="77760" cy="86400"/>
              </p14:xfrm>
            </p:contentPart>
          </mc:Choice>
          <mc:Fallback xmlns="">
            <p:pic>
              <p:nvPicPr>
                <p:cNvPr id="118" name="Ink 117">
                  <a:extLst>
                    <a:ext uri="{FF2B5EF4-FFF2-40B4-BE49-F238E27FC236}">
                      <a16:creationId xmlns:a16="http://schemas.microsoft.com/office/drawing/2014/main" id="{7A901245-F8F0-A23F-DB31-BACCC260A955}"/>
                    </a:ext>
                  </a:extLst>
                </p:cNvPr>
                <p:cNvPicPr/>
                <p:nvPr/>
              </p:nvPicPr>
              <p:blipFill>
                <a:blip r:embed="rId92"/>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9" name="Ink 118">
                  <a:extLst>
                    <a:ext uri="{FF2B5EF4-FFF2-40B4-BE49-F238E27FC236}">
                      <a16:creationId xmlns:a16="http://schemas.microsoft.com/office/drawing/2014/main" id="{3DAF2BD3-10C8-B576-2AF1-685B00272072}"/>
                    </a:ext>
                  </a:extLst>
                </p14:cNvPr>
                <p14:cNvContentPartPr/>
                <p14:nvPr/>
              </p14:nvContentPartPr>
              <p14:xfrm>
                <a:off x="4073606" y="2735726"/>
                <a:ext cx="106560" cy="72720"/>
              </p14:xfrm>
            </p:contentPart>
          </mc:Choice>
          <mc:Fallback xmlns="">
            <p:pic>
              <p:nvPicPr>
                <p:cNvPr id="119" name="Ink 118">
                  <a:extLst>
                    <a:ext uri="{FF2B5EF4-FFF2-40B4-BE49-F238E27FC236}">
                      <a16:creationId xmlns:a16="http://schemas.microsoft.com/office/drawing/2014/main" id="{3DAF2BD3-10C8-B576-2AF1-685B00272072}"/>
                    </a:ext>
                  </a:extLst>
                </p:cNvPr>
                <p:cNvPicPr/>
                <p:nvPr/>
              </p:nvPicPr>
              <p:blipFill>
                <a:blip r:embed="rId94"/>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20" name="Ink 119">
                  <a:extLst>
                    <a:ext uri="{FF2B5EF4-FFF2-40B4-BE49-F238E27FC236}">
                      <a16:creationId xmlns:a16="http://schemas.microsoft.com/office/drawing/2014/main" id="{217115E2-8510-79B7-0629-B660F31AACF5}"/>
                    </a:ext>
                  </a:extLst>
                </p14:cNvPr>
                <p14:cNvContentPartPr/>
                <p14:nvPr/>
              </p14:nvContentPartPr>
              <p14:xfrm>
                <a:off x="4368806" y="2664806"/>
                <a:ext cx="217440" cy="198000"/>
              </p14:xfrm>
            </p:contentPart>
          </mc:Choice>
          <mc:Fallback xmlns="">
            <p:pic>
              <p:nvPicPr>
                <p:cNvPr id="120" name="Ink 119">
                  <a:extLst>
                    <a:ext uri="{FF2B5EF4-FFF2-40B4-BE49-F238E27FC236}">
                      <a16:creationId xmlns:a16="http://schemas.microsoft.com/office/drawing/2014/main" id="{217115E2-8510-79B7-0629-B660F31AACF5}"/>
                    </a:ext>
                  </a:extLst>
                </p:cNvPr>
                <p:cNvPicPr/>
                <p:nvPr/>
              </p:nvPicPr>
              <p:blipFill>
                <a:blip r:embed="rId96"/>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1" name="Ink 120">
                  <a:extLst>
                    <a:ext uri="{FF2B5EF4-FFF2-40B4-BE49-F238E27FC236}">
                      <a16:creationId xmlns:a16="http://schemas.microsoft.com/office/drawing/2014/main" id="{0DE1A143-5F3F-028E-A61A-46729BDF9522}"/>
                    </a:ext>
                  </a:extLst>
                </p14:cNvPr>
                <p14:cNvContentPartPr/>
                <p14:nvPr/>
              </p14:nvContentPartPr>
              <p14:xfrm>
                <a:off x="4395806" y="2752646"/>
                <a:ext cx="186120" cy="14040"/>
              </p14:xfrm>
            </p:contentPart>
          </mc:Choice>
          <mc:Fallback xmlns="">
            <p:pic>
              <p:nvPicPr>
                <p:cNvPr id="121" name="Ink 120">
                  <a:extLst>
                    <a:ext uri="{FF2B5EF4-FFF2-40B4-BE49-F238E27FC236}">
                      <a16:creationId xmlns:a16="http://schemas.microsoft.com/office/drawing/2014/main" id="{0DE1A143-5F3F-028E-A61A-46729BDF9522}"/>
                    </a:ext>
                  </a:extLst>
                </p:cNvPr>
                <p:cNvPicPr/>
                <p:nvPr/>
              </p:nvPicPr>
              <p:blipFill>
                <a:blip r:embed="rId98"/>
                <a:stretch>
                  <a:fillRect/>
                </a:stretch>
              </p:blipFill>
              <p:spPr>
                <a:xfrm>
                  <a:off x="4378166" y="2734646"/>
                  <a:ext cx="221760" cy="49680"/>
                </a:xfrm>
                <a:prstGeom prst="rect">
                  <a:avLst/>
                </a:prstGeom>
              </p:spPr>
            </p:pic>
          </mc:Fallback>
        </mc:AlternateContent>
      </p:grpSp>
      <p:grpSp>
        <p:nvGrpSpPr>
          <p:cNvPr id="122" name="Group 121">
            <a:extLst>
              <a:ext uri="{FF2B5EF4-FFF2-40B4-BE49-F238E27FC236}">
                <a16:creationId xmlns:a16="http://schemas.microsoft.com/office/drawing/2014/main" id="{37217941-1083-F57E-BA84-DB070DDE998C}"/>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99">
              <p14:nvContentPartPr>
                <p14:cNvPr id="123" name="Ink 122">
                  <a:extLst>
                    <a:ext uri="{FF2B5EF4-FFF2-40B4-BE49-F238E27FC236}">
                      <a16:creationId xmlns:a16="http://schemas.microsoft.com/office/drawing/2014/main" id="{BCCC62BA-F22A-AB4E-14E7-39ABA4844EA6}"/>
                    </a:ext>
                  </a:extLst>
                </p14:cNvPr>
                <p14:cNvContentPartPr/>
                <p14:nvPr/>
              </p14:nvContentPartPr>
              <p14:xfrm>
                <a:off x="2290526" y="2139206"/>
                <a:ext cx="169560" cy="153000"/>
              </p14:xfrm>
            </p:contentPart>
          </mc:Choice>
          <mc:Fallback xmlns="">
            <p:pic>
              <p:nvPicPr>
                <p:cNvPr id="123" name="Ink 122">
                  <a:extLst>
                    <a:ext uri="{FF2B5EF4-FFF2-40B4-BE49-F238E27FC236}">
                      <a16:creationId xmlns:a16="http://schemas.microsoft.com/office/drawing/2014/main" id="{BCCC62BA-F22A-AB4E-14E7-39ABA4844EA6}"/>
                    </a:ext>
                  </a:extLst>
                </p:cNvPr>
                <p:cNvPicPr/>
                <p:nvPr/>
              </p:nvPicPr>
              <p:blipFill>
                <a:blip r:embed="rId100"/>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24" name="Ink 123">
                  <a:extLst>
                    <a:ext uri="{FF2B5EF4-FFF2-40B4-BE49-F238E27FC236}">
                      <a16:creationId xmlns:a16="http://schemas.microsoft.com/office/drawing/2014/main" id="{72C2020E-FB58-E6CA-CE08-A4D7744F0628}"/>
                    </a:ext>
                  </a:extLst>
                </p14:cNvPr>
                <p14:cNvContentPartPr/>
                <p14:nvPr/>
              </p14:nvContentPartPr>
              <p14:xfrm>
                <a:off x="2515166" y="2168006"/>
                <a:ext cx="102960" cy="137880"/>
              </p14:xfrm>
            </p:contentPart>
          </mc:Choice>
          <mc:Fallback xmlns="">
            <p:pic>
              <p:nvPicPr>
                <p:cNvPr id="124" name="Ink 123">
                  <a:extLst>
                    <a:ext uri="{FF2B5EF4-FFF2-40B4-BE49-F238E27FC236}">
                      <a16:creationId xmlns:a16="http://schemas.microsoft.com/office/drawing/2014/main" id="{72C2020E-FB58-E6CA-CE08-A4D7744F0628}"/>
                    </a:ext>
                  </a:extLst>
                </p:cNvPr>
                <p:cNvPicPr/>
                <p:nvPr/>
              </p:nvPicPr>
              <p:blipFill>
                <a:blip r:embed="rId102"/>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25" name="Ink 124">
                  <a:extLst>
                    <a:ext uri="{FF2B5EF4-FFF2-40B4-BE49-F238E27FC236}">
                      <a16:creationId xmlns:a16="http://schemas.microsoft.com/office/drawing/2014/main" id="{7984FA1D-5EB7-7533-D6EE-73BDC9629114}"/>
                    </a:ext>
                  </a:extLst>
                </p14:cNvPr>
                <p14:cNvContentPartPr/>
                <p14:nvPr/>
              </p14:nvContentPartPr>
              <p14:xfrm>
                <a:off x="2694446" y="2292206"/>
                <a:ext cx="3240" cy="2160"/>
              </p14:xfrm>
            </p:contentPart>
          </mc:Choice>
          <mc:Fallback xmlns="">
            <p:pic>
              <p:nvPicPr>
                <p:cNvPr id="125" name="Ink 124">
                  <a:extLst>
                    <a:ext uri="{FF2B5EF4-FFF2-40B4-BE49-F238E27FC236}">
                      <a16:creationId xmlns:a16="http://schemas.microsoft.com/office/drawing/2014/main" id="{7984FA1D-5EB7-7533-D6EE-73BDC9629114}"/>
                    </a:ext>
                  </a:extLst>
                </p:cNvPr>
                <p:cNvPicPr/>
                <p:nvPr/>
              </p:nvPicPr>
              <p:blipFill>
                <a:blip r:embed="rId104"/>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6" name="Ink 125">
                  <a:extLst>
                    <a:ext uri="{FF2B5EF4-FFF2-40B4-BE49-F238E27FC236}">
                      <a16:creationId xmlns:a16="http://schemas.microsoft.com/office/drawing/2014/main" id="{E4BDE326-5C79-6261-9770-EA3083FA0C80}"/>
                    </a:ext>
                  </a:extLst>
                </p14:cNvPr>
                <p14:cNvContentPartPr/>
                <p14:nvPr/>
              </p14:nvContentPartPr>
              <p14:xfrm>
                <a:off x="2164166" y="2374286"/>
                <a:ext cx="473760" cy="20160"/>
              </p14:xfrm>
            </p:contentPart>
          </mc:Choice>
          <mc:Fallback xmlns="">
            <p:pic>
              <p:nvPicPr>
                <p:cNvPr id="126" name="Ink 125">
                  <a:extLst>
                    <a:ext uri="{FF2B5EF4-FFF2-40B4-BE49-F238E27FC236}">
                      <a16:creationId xmlns:a16="http://schemas.microsoft.com/office/drawing/2014/main" id="{E4BDE326-5C79-6261-9770-EA3083FA0C80}"/>
                    </a:ext>
                  </a:extLst>
                </p:cNvPr>
                <p:cNvPicPr/>
                <p:nvPr/>
              </p:nvPicPr>
              <p:blipFill>
                <a:blip r:embed="rId106"/>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2" name="Ink 1">
                <a:extLst>
                  <a:ext uri="{FF2B5EF4-FFF2-40B4-BE49-F238E27FC236}">
                    <a16:creationId xmlns:a16="http://schemas.microsoft.com/office/drawing/2014/main" id="{0ACE16FE-455D-0883-B12F-A1E1304E8083}"/>
                  </a:ext>
                </a:extLst>
              </p14:cNvPr>
              <p14:cNvContentPartPr/>
              <p14:nvPr/>
            </p14:nvContentPartPr>
            <p14:xfrm>
              <a:off x="181286" y="2002766"/>
              <a:ext cx="274680" cy="46440"/>
            </p14:xfrm>
          </p:contentPart>
        </mc:Choice>
        <mc:Fallback xmlns="">
          <p:pic>
            <p:nvPicPr>
              <p:cNvPr id="2" name="Ink 1">
                <a:extLst>
                  <a:ext uri="{FF2B5EF4-FFF2-40B4-BE49-F238E27FC236}">
                    <a16:creationId xmlns:a16="http://schemas.microsoft.com/office/drawing/2014/main" id="{0ACE16FE-455D-0883-B12F-A1E1304E8083}"/>
                  </a:ext>
                </a:extLst>
              </p:cNvPr>
              <p:cNvPicPr/>
              <p:nvPr/>
            </p:nvPicPr>
            <p:blipFill>
              <a:blip r:embed="rId108"/>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3" name="Ink 2">
                <a:extLst>
                  <a:ext uri="{FF2B5EF4-FFF2-40B4-BE49-F238E27FC236}">
                    <a16:creationId xmlns:a16="http://schemas.microsoft.com/office/drawing/2014/main" id="{E1DB70BB-85D6-6866-8090-48F6238CF215}"/>
                  </a:ext>
                </a:extLst>
              </p14:cNvPr>
              <p14:cNvContentPartPr/>
              <p14:nvPr/>
            </p14:nvContentPartPr>
            <p14:xfrm>
              <a:off x="299726" y="3022286"/>
              <a:ext cx="250920" cy="8280"/>
            </p14:xfrm>
          </p:contentPart>
        </mc:Choice>
        <mc:Fallback xmlns="">
          <p:pic>
            <p:nvPicPr>
              <p:cNvPr id="3" name="Ink 2">
                <a:extLst>
                  <a:ext uri="{FF2B5EF4-FFF2-40B4-BE49-F238E27FC236}">
                    <a16:creationId xmlns:a16="http://schemas.microsoft.com/office/drawing/2014/main" id="{E1DB70BB-85D6-6866-8090-48F6238CF215}"/>
                  </a:ext>
                </a:extLst>
              </p:cNvPr>
              <p:cNvPicPr/>
              <p:nvPr/>
            </p:nvPicPr>
            <p:blipFill>
              <a:blip r:embed="rId110"/>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5" name="Ink 4">
                <a:extLst>
                  <a:ext uri="{FF2B5EF4-FFF2-40B4-BE49-F238E27FC236}">
                    <a16:creationId xmlns:a16="http://schemas.microsoft.com/office/drawing/2014/main" id="{33FF2F9C-C01E-4B97-3840-3391FEC1992B}"/>
                  </a:ext>
                </a:extLst>
              </p14:cNvPr>
              <p14:cNvContentPartPr/>
              <p14:nvPr/>
            </p14:nvContentPartPr>
            <p14:xfrm>
              <a:off x="1048526" y="1986206"/>
              <a:ext cx="309600" cy="36000"/>
            </p14:xfrm>
          </p:contentPart>
        </mc:Choice>
        <mc:Fallback xmlns="">
          <p:pic>
            <p:nvPicPr>
              <p:cNvPr id="5" name="Ink 4">
                <a:extLst>
                  <a:ext uri="{FF2B5EF4-FFF2-40B4-BE49-F238E27FC236}">
                    <a16:creationId xmlns:a16="http://schemas.microsoft.com/office/drawing/2014/main" id="{33FF2F9C-C01E-4B97-3840-3391FEC1992B}"/>
                  </a:ext>
                </a:extLst>
              </p:cNvPr>
              <p:cNvPicPr/>
              <p:nvPr/>
            </p:nvPicPr>
            <p:blipFill>
              <a:blip r:embed="rId112"/>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6" name="Ink 5">
                <a:extLst>
                  <a:ext uri="{FF2B5EF4-FFF2-40B4-BE49-F238E27FC236}">
                    <a16:creationId xmlns:a16="http://schemas.microsoft.com/office/drawing/2014/main" id="{C69A0D20-D3D6-6A67-74B9-E219C3F5CDDF}"/>
                  </a:ext>
                </a:extLst>
              </p14:cNvPr>
              <p14:cNvContentPartPr/>
              <p14:nvPr/>
            </p14:nvContentPartPr>
            <p14:xfrm>
              <a:off x="788606" y="3038486"/>
              <a:ext cx="214920" cy="18360"/>
            </p14:xfrm>
          </p:contentPart>
        </mc:Choice>
        <mc:Fallback xmlns="">
          <p:pic>
            <p:nvPicPr>
              <p:cNvPr id="6" name="Ink 5">
                <a:extLst>
                  <a:ext uri="{FF2B5EF4-FFF2-40B4-BE49-F238E27FC236}">
                    <a16:creationId xmlns:a16="http://schemas.microsoft.com/office/drawing/2014/main" id="{C69A0D20-D3D6-6A67-74B9-E219C3F5CDDF}"/>
                  </a:ext>
                </a:extLst>
              </p:cNvPr>
              <p:cNvPicPr/>
              <p:nvPr/>
            </p:nvPicPr>
            <p:blipFill>
              <a:blip r:embed="rId114"/>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 name="Ink 6">
                <a:extLst>
                  <a:ext uri="{FF2B5EF4-FFF2-40B4-BE49-F238E27FC236}">
                    <a16:creationId xmlns:a16="http://schemas.microsoft.com/office/drawing/2014/main" id="{D74CC559-6A92-0E5A-4A0F-AA5F9950489C}"/>
                  </a:ext>
                </a:extLst>
              </p14:cNvPr>
              <p14:cNvContentPartPr/>
              <p14:nvPr/>
            </p14:nvContentPartPr>
            <p14:xfrm>
              <a:off x="1597526" y="1985846"/>
              <a:ext cx="330480" cy="43200"/>
            </p14:xfrm>
          </p:contentPart>
        </mc:Choice>
        <mc:Fallback xmlns="">
          <p:pic>
            <p:nvPicPr>
              <p:cNvPr id="7" name="Ink 6">
                <a:extLst>
                  <a:ext uri="{FF2B5EF4-FFF2-40B4-BE49-F238E27FC236}">
                    <a16:creationId xmlns:a16="http://schemas.microsoft.com/office/drawing/2014/main" id="{D74CC559-6A92-0E5A-4A0F-AA5F9950489C}"/>
                  </a:ext>
                </a:extLst>
              </p:cNvPr>
              <p:cNvPicPr/>
              <p:nvPr/>
            </p:nvPicPr>
            <p:blipFill>
              <a:blip r:embed="rId116"/>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1" name="Ink 10">
                <a:extLst>
                  <a:ext uri="{FF2B5EF4-FFF2-40B4-BE49-F238E27FC236}">
                    <a16:creationId xmlns:a16="http://schemas.microsoft.com/office/drawing/2014/main" id="{C12CB1D2-E769-289F-82D6-C47C27BF4D69}"/>
                  </a:ext>
                </a:extLst>
              </p14:cNvPr>
              <p14:cNvContentPartPr/>
              <p14:nvPr/>
            </p14:nvContentPartPr>
            <p14:xfrm>
              <a:off x="1839086" y="3042806"/>
              <a:ext cx="289080" cy="21960"/>
            </p14:xfrm>
          </p:contentPart>
        </mc:Choice>
        <mc:Fallback xmlns="">
          <p:pic>
            <p:nvPicPr>
              <p:cNvPr id="11" name="Ink 10">
                <a:extLst>
                  <a:ext uri="{FF2B5EF4-FFF2-40B4-BE49-F238E27FC236}">
                    <a16:creationId xmlns:a16="http://schemas.microsoft.com/office/drawing/2014/main" id="{C12CB1D2-E769-289F-82D6-C47C27BF4D69}"/>
                  </a:ext>
                </a:extLst>
              </p:cNvPr>
              <p:cNvPicPr/>
              <p:nvPr/>
            </p:nvPicPr>
            <p:blipFill>
              <a:blip r:embed="rId118"/>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 name="Ink 12">
                <a:extLst>
                  <a:ext uri="{FF2B5EF4-FFF2-40B4-BE49-F238E27FC236}">
                    <a16:creationId xmlns:a16="http://schemas.microsoft.com/office/drawing/2014/main" id="{DB2272DF-BFD0-9963-5A19-2BFA86A56775}"/>
                  </a:ext>
                </a:extLst>
              </p14:cNvPr>
              <p14:cNvContentPartPr/>
              <p14:nvPr/>
            </p14:nvContentPartPr>
            <p14:xfrm>
              <a:off x="2475566" y="3101846"/>
              <a:ext cx="379080" cy="41040"/>
            </p14:xfrm>
          </p:contentPart>
        </mc:Choice>
        <mc:Fallback xmlns="">
          <p:pic>
            <p:nvPicPr>
              <p:cNvPr id="13" name="Ink 12">
                <a:extLst>
                  <a:ext uri="{FF2B5EF4-FFF2-40B4-BE49-F238E27FC236}">
                    <a16:creationId xmlns:a16="http://schemas.microsoft.com/office/drawing/2014/main" id="{DB2272DF-BFD0-9963-5A19-2BFA86A56775}"/>
                  </a:ext>
                </a:extLst>
              </p:cNvPr>
              <p:cNvPicPr/>
              <p:nvPr/>
            </p:nvPicPr>
            <p:blipFill>
              <a:blip r:embed="rId120"/>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7" name="Ink 16">
                <a:extLst>
                  <a:ext uri="{FF2B5EF4-FFF2-40B4-BE49-F238E27FC236}">
                    <a16:creationId xmlns:a16="http://schemas.microsoft.com/office/drawing/2014/main" id="{3B37D541-E0A2-5AD2-531F-54AC56963809}"/>
                  </a:ext>
                </a:extLst>
              </p14:cNvPr>
              <p14:cNvContentPartPr/>
              <p14:nvPr/>
            </p14:nvContentPartPr>
            <p14:xfrm>
              <a:off x="3720806" y="3042446"/>
              <a:ext cx="391680" cy="18720"/>
            </p14:xfrm>
          </p:contentPart>
        </mc:Choice>
        <mc:Fallback xmlns="">
          <p:pic>
            <p:nvPicPr>
              <p:cNvPr id="17" name="Ink 16">
                <a:extLst>
                  <a:ext uri="{FF2B5EF4-FFF2-40B4-BE49-F238E27FC236}">
                    <a16:creationId xmlns:a16="http://schemas.microsoft.com/office/drawing/2014/main" id="{3B37D541-E0A2-5AD2-531F-54AC56963809}"/>
                  </a:ext>
                </a:extLst>
              </p:cNvPr>
              <p:cNvPicPr/>
              <p:nvPr/>
            </p:nvPicPr>
            <p:blipFill>
              <a:blip r:embed="rId122"/>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3" name="Ink 22">
                <a:extLst>
                  <a:ext uri="{FF2B5EF4-FFF2-40B4-BE49-F238E27FC236}">
                    <a16:creationId xmlns:a16="http://schemas.microsoft.com/office/drawing/2014/main" id="{D342E732-A83B-C6CC-CF71-556004FA4525}"/>
                  </a:ext>
                </a:extLst>
              </p14:cNvPr>
              <p14:cNvContentPartPr/>
              <p14:nvPr/>
            </p14:nvContentPartPr>
            <p14:xfrm>
              <a:off x="326006" y="2151806"/>
              <a:ext cx="41760" cy="308880"/>
            </p14:xfrm>
          </p:contentPart>
        </mc:Choice>
        <mc:Fallback xmlns="">
          <p:pic>
            <p:nvPicPr>
              <p:cNvPr id="23" name="Ink 22">
                <a:extLst>
                  <a:ext uri="{FF2B5EF4-FFF2-40B4-BE49-F238E27FC236}">
                    <a16:creationId xmlns:a16="http://schemas.microsoft.com/office/drawing/2014/main" id="{D342E732-A83B-C6CC-CF71-556004FA4525}"/>
                  </a:ext>
                </a:extLst>
              </p:cNvPr>
              <p:cNvPicPr/>
              <p:nvPr/>
            </p:nvPicPr>
            <p:blipFill>
              <a:blip r:embed="rId124"/>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6" name="Ink 25">
                <a:extLst>
                  <a:ext uri="{FF2B5EF4-FFF2-40B4-BE49-F238E27FC236}">
                    <a16:creationId xmlns:a16="http://schemas.microsoft.com/office/drawing/2014/main" id="{2C646EB9-BE97-8BF1-76B0-93DF97EDFF0E}"/>
                  </a:ext>
                </a:extLst>
              </p14:cNvPr>
              <p14:cNvContentPartPr/>
              <p14:nvPr/>
            </p14:nvContentPartPr>
            <p14:xfrm>
              <a:off x="941246" y="2042726"/>
              <a:ext cx="264600" cy="458640"/>
            </p14:xfrm>
          </p:contentPart>
        </mc:Choice>
        <mc:Fallback xmlns="">
          <p:pic>
            <p:nvPicPr>
              <p:cNvPr id="26" name="Ink 25">
                <a:extLst>
                  <a:ext uri="{FF2B5EF4-FFF2-40B4-BE49-F238E27FC236}">
                    <a16:creationId xmlns:a16="http://schemas.microsoft.com/office/drawing/2014/main" id="{2C646EB9-BE97-8BF1-76B0-93DF97EDFF0E}"/>
                  </a:ext>
                </a:extLst>
              </p:cNvPr>
              <p:cNvPicPr/>
              <p:nvPr/>
            </p:nvPicPr>
            <p:blipFill>
              <a:blip r:embed="rId126"/>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7" name="Ink 26">
                <a:extLst>
                  <a:ext uri="{FF2B5EF4-FFF2-40B4-BE49-F238E27FC236}">
                    <a16:creationId xmlns:a16="http://schemas.microsoft.com/office/drawing/2014/main" id="{46FFEC63-38A6-6BEA-CC08-3FC7939ABC57}"/>
                  </a:ext>
                </a:extLst>
              </p14:cNvPr>
              <p14:cNvContentPartPr/>
              <p14:nvPr/>
            </p14:nvContentPartPr>
            <p14:xfrm>
              <a:off x="1773926" y="2077286"/>
              <a:ext cx="140400" cy="466560"/>
            </p14:xfrm>
          </p:contentPart>
        </mc:Choice>
        <mc:Fallback xmlns="">
          <p:pic>
            <p:nvPicPr>
              <p:cNvPr id="27" name="Ink 26">
                <a:extLst>
                  <a:ext uri="{FF2B5EF4-FFF2-40B4-BE49-F238E27FC236}">
                    <a16:creationId xmlns:a16="http://schemas.microsoft.com/office/drawing/2014/main" id="{46FFEC63-38A6-6BEA-CC08-3FC7939ABC57}"/>
                  </a:ext>
                </a:extLst>
              </p:cNvPr>
              <p:cNvPicPr/>
              <p:nvPr/>
            </p:nvPicPr>
            <p:blipFill>
              <a:blip r:embed="rId128"/>
              <a:stretch>
                <a:fillRect/>
              </a:stretch>
            </p:blipFill>
            <p:spPr>
              <a:xfrm>
                <a:off x="1756286" y="2059286"/>
                <a:ext cx="176040" cy="502200"/>
              </a:xfrm>
              <a:prstGeom prst="rect">
                <a:avLst/>
              </a:prstGeom>
            </p:spPr>
          </p:pic>
        </mc:Fallback>
      </mc:AlternateContent>
      <p:grpSp>
        <p:nvGrpSpPr>
          <p:cNvPr id="127" name="Group 126">
            <a:extLst>
              <a:ext uri="{FF2B5EF4-FFF2-40B4-BE49-F238E27FC236}">
                <a16:creationId xmlns:a16="http://schemas.microsoft.com/office/drawing/2014/main" id="{C89515A0-00D3-B956-5EE8-E38D35820231}"/>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29">
              <p14:nvContentPartPr>
                <p14:cNvPr id="12" name="Ink 11">
                  <a:extLst>
                    <a:ext uri="{FF2B5EF4-FFF2-40B4-BE49-F238E27FC236}">
                      <a16:creationId xmlns:a16="http://schemas.microsoft.com/office/drawing/2014/main" id="{0BF34AD0-AC72-24DB-90EB-373D6817C658}"/>
                    </a:ext>
                  </a:extLst>
                </p14:cNvPr>
                <p14:cNvContentPartPr/>
                <p14:nvPr/>
              </p14:nvContentPartPr>
              <p14:xfrm>
                <a:off x="3320126" y="2047766"/>
                <a:ext cx="402480" cy="50760"/>
              </p14:xfrm>
            </p:contentPart>
          </mc:Choice>
          <mc:Fallback xmlns="">
            <p:pic>
              <p:nvPicPr>
                <p:cNvPr id="12" name="Ink 11">
                  <a:extLst>
                    <a:ext uri="{FF2B5EF4-FFF2-40B4-BE49-F238E27FC236}">
                      <a16:creationId xmlns:a16="http://schemas.microsoft.com/office/drawing/2014/main" id="{0BF34AD0-AC72-24DB-90EB-373D6817C658}"/>
                    </a:ext>
                  </a:extLst>
                </p:cNvPr>
                <p:cNvPicPr/>
                <p:nvPr/>
              </p:nvPicPr>
              <p:blipFill>
                <a:blip r:embed="rId130"/>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 name="Ink 13">
                  <a:extLst>
                    <a:ext uri="{FF2B5EF4-FFF2-40B4-BE49-F238E27FC236}">
                      <a16:creationId xmlns:a16="http://schemas.microsoft.com/office/drawing/2014/main" id="{9A495BDC-B08A-FC44-3AE6-BD69BAB5AA7F}"/>
                    </a:ext>
                  </a:extLst>
                </p14:cNvPr>
                <p14:cNvContentPartPr/>
                <p14:nvPr/>
              </p14:nvContentPartPr>
              <p14:xfrm>
                <a:off x="3890366" y="1949846"/>
                <a:ext cx="379080" cy="10800"/>
              </p14:xfrm>
            </p:contentPart>
          </mc:Choice>
          <mc:Fallback xmlns="">
            <p:pic>
              <p:nvPicPr>
                <p:cNvPr id="14" name="Ink 13">
                  <a:extLst>
                    <a:ext uri="{FF2B5EF4-FFF2-40B4-BE49-F238E27FC236}">
                      <a16:creationId xmlns:a16="http://schemas.microsoft.com/office/drawing/2014/main" id="{9A495BDC-B08A-FC44-3AE6-BD69BAB5AA7F}"/>
                    </a:ext>
                  </a:extLst>
                </p:cNvPr>
                <p:cNvPicPr/>
                <p:nvPr/>
              </p:nvPicPr>
              <p:blipFill>
                <a:blip r:embed="rId132"/>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42" name="Ink 41">
                  <a:extLst>
                    <a:ext uri="{FF2B5EF4-FFF2-40B4-BE49-F238E27FC236}">
                      <a16:creationId xmlns:a16="http://schemas.microsoft.com/office/drawing/2014/main" id="{C75096E6-3933-E24F-76D0-F377426B0C71}"/>
                    </a:ext>
                  </a:extLst>
                </p14:cNvPr>
                <p14:cNvContentPartPr/>
                <p14:nvPr/>
              </p14:nvContentPartPr>
              <p14:xfrm>
                <a:off x="2687606" y="2191766"/>
                <a:ext cx="640440" cy="483840"/>
              </p14:xfrm>
            </p:contentPart>
          </mc:Choice>
          <mc:Fallback xmlns="">
            <p:pic>
              <p:nvPicPr>
                <p:cNvPr id="42" name="Ink 41">
                  <a:extLst>
                    <a:ext uri="{FF2B5EF4-FFF2-40B4-BE49-F238E27FC236}">
                      <a16:creationId xmlns:a16="http://schemas.microsoft.com/office/drawing/2014/main" id="{C75096E6-3933-E24F-76D0-F377426B0C71}"/>
                    </a:ext>
                  </a:extLst>
                </p:cNvPr>
                <p:cNvPicPr/>
                <p:nvPr/>
              </p:nvPicPr>
              <p:blipFill>
                <a:blip r:embed="rId134"/>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43" name="Ink 42">
                  <a:extLst>
                    <a:ext uri="{FF2B5EF4-FFF2-40B4-BE49-F238E27FC236}">
                      <a16:creationId xmlns:a16="http://schemas.microsoft.com/office/drawing/2014/main" id="{6381FE9F-E718-30AF-AB85-96DEA6DCF21B}"/>
                    </a:ext>
                  </a:extLst>
                </p14:cNvPr>
                <p14:cNvContentPartPr/>
                <p14:nvPr/>
              </p14:nvContentPartPr>
              <p14:xfrm>
                <a:off x="3868766" y="2051366"/>
                <a:ext cx="167040" cy="519120"/>
              </p14:xfrm>
            </p:contentPart>
          </mc:Choice>
          <mc:Fallback xmlns="">
            <p:pic>
              <p:nvPicPr>
                <p:cNvPr id="43" name="Ink 42">
                  <a:extLst>
                    <a:ext uri="{FF2B5EF4-FFF2-40B4-BE49-F238E27FC236}">
                      <a16:creationId xmlns:a16="http://schemas.microsoft.com/office/drawing/2014/main" id="{6381FE9F-E718-30AF-AB85-96DEA6DCF21B}"/>
                    </a:ext>
                  </a:extLst>
                </p:cNvPr>
                <p:cNvPicPr/>
                <p:nvPr/>
              </p:nvPicPr>
              <p:blipFill>
                <a:blip r:embed="rId136"/>
                <a:stretch>
                  <a:fillRect/>
                </a:stretch>
              </p:blipFill>
              <p:spPr>
                <a:xfrm>
                  <a:off x="3850766" y="2033366"/>
                  <a:ext cx="202680" cy="554760"/>
                </a:xfrm>
                <a:prstGeom prst="rect">
                  <a:avLst/>
                </a:prstGeom>
              </p:spPr>
            </p:pic>
          </mc:Fallback>
        </mc:AlternateContent>
      </p:grpSp>
    </p:spTree>
    <p:extLst>
      <p:ext uri="{BB962C8B-B14F-4D97-AF65-F5344CB8AC3E}">
        <p14:creationId xmlns:p14="http://schemas.microsoft.com/office/powerpoint/2010/main" val="3637588568"/>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19181DA6-C26E-9A29-F8DA-DDC74551FA8D}"/>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116" name="TextBox 115">
                <a:extLst>
                  <a:ext uri="{FF2B5EF4-FFF2-40B4-BE49-F238E27FC236}">
                    <a16:creationId xmlns:a16="http://schemas.microsoft.com/office/drawing/2014/main" id="{19181DA6-C26E-9A29-F8DA-DDC74551FA8D}"/>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grpSp>
        <p:nvGrpSpPr>
          <p:cNvPr id="119" name="Group 118">
            <a:extLst>
              <a:ext uri="{FF2B5EF4-FFF2-40B4-BE49-F238E27FC236}">
                <a16:creationId xmlns:a16="http://schemas.microsoft.com/office/drawing/2014/main" id="{C7178907-E7F7-65E3-8736-F54351BB98B6}"/>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3">
              <p14:nvContentPartPr>
                <p14:cNvPr id="125" name="Ink 124">
                  <a:extLst>
                    <a:ext uri="{FF2B5EF4-FFF2-40B4-BE49-F238E27FC236}">
                      <a16:creationId xmlns:a16="http://schemas.microsoft.com/office/drawing/2014/main" id="{FFE907FB-E29F-B402-0CBE-F2E4FBB1AA53}"/>
                    </a:ext>
                  </a:extLst>
                </p14:cNvPr>
                <p14:cNvContentPartPr/>
                <p14:nvPr/>
              </p14:nvContentPartPr>
              <p14:xfrm>
                <a:off x="211886" y="1630526"/>
                <a:ext cx="158760" cy="261720"/>
              </p14:xfrm>
            </p:contentPart>
          </mc:Choice>
          <mc:Fallback xmlns="">
            <p:pic>
              <p:nvPicPr>
                <p:cNvPr id="125" name="Ink 124">
                  <a:extLst>
                    <a:ext uri="{FF2B5EF4-FFF2-40B4-BE49-F238E27FC236}">
                      <a16:creationId xmlns:a16="http://schemas.microsoft.com/office/drawing/2014/main" id="{FFE907FB-E29F-B402-0CBE-F2E4FBB1AA53}"/>
                    </a:ext>
                  </a:extLst>
                </p:cNvPr>
                <p:cNvPicPr/>
                <p:nvPr/>
              </p:nvPicPr>
              <p:blipFill>
                <a:blip r:embed="rId4"/>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26" name="Ink 125">
                  <a:extLst>
                    <a:ext uri="{FF2B5EF4-FFF2-40B4-BE49-F238E27FC236}">
                      <a16:creationId xmlns:a16="http://schemas.microsoft.com/office/drawing/2014/main" id="{77A6BB3E-3B94-44E9-94C8-B7CE6070F928}"/>
                    </a:ext>
                  </a:extLst>
                </p14:cNvPr>
                <p14:cNvContentPartPr/>
                <p14:nvPr/>
              </p14:nvContentPartPr>
              <p14:xfrm>
                <a:off x="507446" y="1724846"/>
                <a:ext cx="75240" cy="60120"/>
              </p14:xfrm>
            </p:contentPart>
          </mc:Choice>
          <mc:Fallback xmlns="">
            <p:pic>
              <p:nvPicPr>
                <p:cNvPr id="126" name="Ink 125">
                  <a:extLst>
                    <a:ext uri="{FF2B5EF4-FFF2-40B4-BE49-F238E27FC236}">
                      <a16:creationId xmlns:a16="http://schemas.microsoft.com/office/drawing/2014/main" id="{77A6BB3E-3B94-44E9-94C8-B7CE6070F928}"/>
                    </a:ext>
                  </a:extLst>
                </p:cNvPr>
                <p:cNvPicPr/>
                <p:nvPr/>
              </p:nvPicPr>
              <p:blipFill>
                <a:blip r:embed="rId6"/>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7" name="Ink 126">
                  <a:extLst>
                    <a:ext uri="{FF2B5EF4-FFF2-40B4-BE49-F238E27FC236}">
                      <a16:creationId xmlns:a16="http://schemas.microsoft.com/office/drawing/2014/main" id="{00948C59-D008-0E63-190B-1494E442BCF1}"/>
                    </a:ext>
                  </a:extLst>
                </p14:cNvPr>
                <p14:cNvContentPartPr/>
                <p14:nvPr/>
              </p14:nvContentPartPr>
              <p14:xfrm>
                <a:off x="517886" y="1710446"/>
                <a:ext cx="88560" cy="101520"/>
              </p14:xfrm>
            </p:contentPart>
          </mc:Choice>
          <mc:Fallback xmlns="">
            <p:pic>
              <p:nvPicPr>
                <p:cNvPr id="127" name="Ink 126">
                  <a:extLst>
                    <a:ext uri="{FF2B5EF4-FFF2-40B4-BE49-F238E27FC236}">
                      <a16:creationId xmlns:a16="http://schemas.microsoft.com/office/drawing/2014/main" id="{00948C59-D008-0E63-190B-1494E442BCF1}"/>
                    </a:ext>
                  </a:extLst>
                </p:cNvPr>
                <p:cNvPicPr/>
                <p:nvPr/>
              </p:nvPicPr>
              <p:blipFill>
                <a:blip r:embed="rId8"/>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8" name="Ink 127">
                  <a:extLst>
                    <a:ext uri="{FF2B5EF4-FFF2-40B4-BE49-F238E27FC236}">
                      <a16:creationId xmlns:a16="http://schemas.microsoft.com/office/drawing/2014/main" id="{F39DF25F-2849-EF01-8BA4-ADD247460B64}"/>
                    </a:ext>
                  </a:extLst>
                </p14:cNvPr>
                <p14:cNvContentPartPr/>
                <p14:nvPr/>
              </p14:nvContentPartPr>
              <p14:xfrm>
                <a:off x="711566" y="1597766"/>
                <a:ext cx="124200" cy="285120"/>
              </p14:xfrm>
            </p:contentPart>
          </mc:Choice>
          <mc:Fallback xmlns="">
            <p:pic>
              <p:nvPicPr>
                <p:cNvPr id="128" name="Ink 127">
                  <a:extLst>
                    <a:ext uri="{FF2B5EF4-FFF2-40B4-BE49-F238E27FC236}">
                      <a16:creationId xmlns:a16="http://schemas.microsoft.com/office/drawing/2014/main" id="{F39DF25F-2849-EF01-8BA4-ADD247460B64}"/>
                    </a:ext>
                  </a:extLst>
                </p:cNvPr>
                <p:cNvPicPr/>
                <p:nvPr/>
              </p:nvPicPr>
              <p:blipFill>
                <a:blip r:embed="rId10"/>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9" name="Ink 128">
                  <a:extLst>
                    <a:ext uri="{FF2B5EF4-FFF2-40B4-BE49-F238E27FC236}">
                      <a16:creationId xmlns:a16="http://schemas.microsoft.com/office/drawing/2014/main" id="{34EA0F49-4785-50E8-DA86-F5D485429232}"/>
                    </a:ext>
                  </a:extLst>
                </p14:cNvPr>
                <p14:cNvContentPartPr/>
                <p14:nvPr/>
              </p14:nvContentPartPr>
              <p14:xfrm>
                <a:off x="944126" y="1740686"/>
                <a:ext cx="58320" cy="57240"/>
              </p14:xfrm>
            </p:contentPart>
          </mc:Choice>
          <mc:Fallback xmlns="">
            <p:pic>
              <p:nvPicPr>
                <p:cNvPr id="129" name="Ink 128">
                  <a:extLst>
                    <a:ext uri="{FF2B5EF4-FFF2-40B4-BE49-F238E27FC236}">
                      <a16:creationId xmlns:a16="http://schemas.microsoft.com/office/drawing/2014/main" id="{34EA0F49-4785-50E8-DA86-F5D485429232}"/>
                    </a:ext>
                  </a:extLst>
                </p:cNvPr>
                <p:cNvPicPr/>
                <p:nvPr/>
              </p:nvPicPr>
              <p:blipFill>
                <a:blip r:embed="rId12"/>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0" name="Ink 129">
                  <a:extLst>
                    <a:ext uri="{FF2B5EF4-FFF2-40B4-BE49-F238E27FC236}">
                      <a16:creationId xmlns:a16="http://schemas.microsoft.com/office/drawing/2014/main" id="{367FF84C-0751-6A1F-7AE2-ED630830DB68}"/>
                    </a:ext>
                  </a:extLst>
                </p14:cNvPr>
                <p14:cNvContentPartPr/>
                <p14:nvPr/>
              </p14:nvContentPartPr>
              <p14:xfrm>
                <a:off x="949166" y="1707206"/>
                <a:ext cx="84960" cy="114840"/>
              </p14:xfrm>
            </p:contentPart>
          </mc:Choice>
          <mc:Fallback xmlns="">
            <p:pic>
              <p:nvPicPr>
                <p:cNvPr id="130" name="Ink 129">
                  <a:extLst>
                    <a:ext uri="{FF2B5EF4-FFF2-40B4-BE49-F238E27FC236}">
                      <a16:creationId xmlns:a16="http://schemas.microsoft.com/office/drawing/2014/main" id="{367FF84C-0751-6A1F-7AE2-ED630830DB68}"/>
                    </a:ext>
                  </a:extLst>
                </p:cNvPr>
                <p:cNvPicPr/>
                <p:nvPr/>
              </p:nvPicPr>
              <p:blipFill>
                <a:blip r:embed="rId14"/>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31" name="Ink 130">
                  <a:extLst>
                    <a:ext uri="{FF2B5EF4-FFF2-40B4-BE49-F238E27FC236}">
                      <a16:creationId xmlns:a16="http://schemas.microsoft.com/office/drawing/2014/main" id="{AD1B258E-EFA4-5712-BDC6-960DA3BB63BB}"/>
                    </a:ext>
                  </a:extLst>
                </p14:cNvPr>
                <p14:cNvContentPartPr/>
                <p14:nvPr/>
              </p14:nvContentPartPr>
              <p14:xfrm>
                <a:off x="1117646" y="1592726"/>
                <a:ext cx="123480" cy="317160"/>
              </p14:xfrm>
            </p:contentPart>
          </mc:Choice>
          <mc:Fallback xmlns="">
            <p:pic>
              <p:nvPicPr>
                <p:cNvPr id="131" name="Ink 130">
                  <a:extLst>
                    <a:ext uri="{FF2B5EF4-FFF2-40B4-BE49-F238E27FC236}">
                      <a16:creationId xmlns:a16="http://schemas.microsoft.com/office/drawing/2014/main" id="{AD1B258E-EFA4-5712-BDC6-960DA3BB63BB}"/>
                    </a:ext>
                  </a:extLst>
                </p:cNvPr>
                <p:cNvPicPr/>
                <p:nvPr/>
              </p:nvPicPr>
              <p:blipFill>
                <a:blip r:embed="rId16"/>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2" name="Ink 131">
                  <a:extLst>
                    <a:ext uri="{FF2B5EF4-FFF2-40B4-BE49-F238E27FC236}">
                      <a16:creationId xmlns:a16="http://schemas.microsoft.com/office/drawing/2014/main" id="{5FD66E04-1487-A20F-EA6E-8220F98A70BE}"/>
                    </a:ext>
                  </a:extLst>
                </p14:cNvPr>
                <p14:cNvContentPartPr/>
                <p14:nvPr/>
              </p14:nvContentPartPr>
              <p14:xfrm>
                <a:off x="1353086" y="1719086"/>
                <a:ext cx="92520" cy="68760"/>
              </p14:xfrm>
            </p:contentPart>
          </mc:Choice>
          <mc:Fallback xmlns="">
            <p:pic>
              <p:nvPicPr>
                <p:cNvPr id="132" name="Ink 131">
                  <a:extLst>
                    <a:ext uri="{FF2B5EF4-FFF2-40B4-BE49-F238E27FC236}">
                      <a16:creationId xmlns:a16="http://schemas.microsoft.com/office/drawing/2014/main" id="{5FD66E04-1487-A20F-EA6E-8220F98A70BE}"/>
                    </a:ext>
                  </a:extLst>
                </p:cNvPr>
                <p:cNvPicPr/>
                <p:nvPr/>
              </p:nvPicPr>
              <p:blipFill>
                <a:blip r:embed="rId18"/>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3" name="Ink 132">
                  <a:extLst>
                    <a:ext uri="{FF2B5EF4-FFF2-40B4-BE49-F238E27FC236}">
                      <a16:creationId xmlns:a16="http://schemas.microsoft.com/office/drawing/2014/main" id="{CBB68871-D8DC-B024-2EAB-26E5D6DB339F}"/>
                    </a:ext>
                  </a:extLst>
                </p14:cNvPr>
                <p14:cNvContentPartPr/>
                <p14:nvPr/>
              </p14:nvContentPartPr>
              <p14:xfrm>
                <a:off x="1376486" y="1707566"/>
                <a:ext cx="109800" cy="97560"/>
              </p14:xfrm>
            </p:contentPart>
          </mc:Choice>
          <mc:Fallback xmlns="">
            <p:pic>
              <p:nvPicPr>
                <p:cNvPr id="133" name="Ink 132">
                  <a:extLst>
                    <a:ext uri="{FF2B5EF4-FFF2-40B4-BE49-F238E27FC236}">
                      <a16:creationId xmlns:a16="http://schemas.microsoft.com/office/drawing/2014/main" id="{CBB68871-D8DC-B024-2EAB-26E5D6DB339F}"/>
                    </a:ext>
                  </a:extLst>
                </p:cNvPr>
                <p:cNvPicPr/>
                <p:nvPr/>
              </p:nvPicPr>
              <p:blipFill>
                <a:blip r:embed="rId20"/>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34" name="Ink 133">
                  <a:extLst>
                    <a:ext uri="{FF2B5EF4-FFF2-40B4-BE49-F238E27FC236}">
                      <a16:creationId xmlns:a16="http://schemas.microsoft.com/office/drawing/2014/main" id="{586A1E72-FBD9-417F-B6A5-A45A4F62720B}"/>
                    </a:ext>
                  </a:extLst>
                </p14:cNvPr>
                <p14:cNvContentPartPr/>
                <p14:nvPr/>
              </p14:nvContentPartPr>
              <p14:xfrm>
                <a:off x="1587806" y="1625846"/>
                <a:ext cx="153360" cy="257760"/>
              </p14:xfrm>
            </p:contentPart>
          </mc:Choice>
          <mc:Fallback xmlns="">
            <p:pic>
              <p:nvPicPr>
                <p:cNvPr id="134" name="Ink 133">
                  <a:extLst>
                    <a:ext uri="{FF2B5EF4-FFF2-40B4-BE49-F238E27FC236}">
                      <a16:creationId xmlns:a16="http://schemas.microsoft.com/office/drawing/2014/main" id="{586A1E72-FBD9-417F-B6A5-A45A4F62720B}"/>
                    </a:ext>
                  </a:extLst>
                </p:cNvPr>
                <p:cNvPicPr/>
                <p:nvPr/>
              </p:nvPicPr>
              <p:blipFill>
                <a:blip r:embed="rId22"/>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5" name="Ink 134">
                  <a:extLst>
                    <a:ext uri="{FF2B5EF4-FFF2-40B4-BE49-F238E27FC236}">
                      <a16:creationId xmlns:a16="http://schemas.microsoft.com/office/drawing/2014/main" id="{9ABAFC6D-8CDA-BEB8-016A-C27B7FF5FD19}"/>
                    </a:ext>
                  </a:extLst>
                </p14:cNvPr>
                <p14:cNvContentPartPr/>
                <p14:nvPr/>
              </p14:nvContentPartPr>
              <p14:xfrm>
                <a:off x="1750526" y="1660046"/>
                <a:ext cx="122400" cy="160560"/>
              </p14:xfrm>
            </p:contentPart>
          </mc:Choice>
          <mc:Fallback xmlns="">
            <p:pic>
              <p:nvPicPr>
                <p:cNvPr id="135" name="Ink 134">
                  <a:extLst>
                    <a:ext uri="{FF2B5EF4-FFF2-40B4-BE49-F238E27FC236}">
                      <a16:creationId xmlns:a16="http://schemas.microsoft.com/office/drawing/2014/main" id="{9ABAFC6D-8CDA-BEB8-016A-C27B7FF5FD19}"/>
                    </a:ext>
                  </a:extLst>
                </p:cNvPr>
                <p:cNvPicPr/>
                <p:nvPr/>
              </p:nvPicPr>
              <p:blipFill>
                <a:blip r:embed="rId24"/>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6" name="Ink 135">
                  <a:extLst>
                    <a:ext uri="{FF2B5EF4-FFF2-40B4-BE49-F238E27FC236}">
                      <a16:creationId xmlns:a16="http://schemas.microsoft.com/office/drawing/2014/main" id="{EB0B09DA-EBE5-A74C-1B89-BBBB0460A727}"/>
                    </a:ext>
                  </a:extLst>
                </p14:cNvPr>
                <p14:cNvContentPartPr/>
                <p14:nvPr/>
              </p14:nvContentPartPr>
              <p14:xfrm>
                <a:off x="1953206" y="1719806"/>
                <a:ext cx="120960" cy="74160"/>
              </p14:xfrm>
            </p:contentPart>
          </mc:Choice>
          <mc:Fallback xmlns="">
            <p:pic>
              <p:nvPicPr>
                <p:cNvPr id="136" name="Ink 135">
                  <a:extLst>
                    <a:ext uri="{FF2B5EF4-FFF2-40B4-BE49-F238E27FC236}">
                      <a16:creationId xmlns:a16="http://schemas.microsoft.com/office/drawing/2014/main" id="{EB0B09DA-EBE5-A74C-1B89-BBBB0460A727}"/>
                    </a:ext>
                  </a:extLst>
                </p:cNvPr>
                <p:cNvPicPr/>
                <p:nvPr/>
              </p:nvPicPr>
              <p:blipFill>
                <a:blip r:embed="rId26"/>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37" name="Ink 136">
                  <a:extLst>
                    <a:ext uri="{FF2B5EF4-FFF2-40B4-BE49-F238E27FC236}">
                      <a16:creationId xmlns:a16="http://schemas.microsoft.com/office/drawing/2014/main" id="{3E2EB224-F354-1325-446E-E53B1FCD4181}"/>
                    </a:ext>
                  </a:extLst>
                </p14:cNvPr>
                <p14:cNvContentPartPr/>
                <p14:nvPr/>
              </p14:nvContentPartPr>
              <p14:xfrm>
                <a:off x="1988126" y="1729886"/>
                <a:ext cx="115560" cy="81000"/>
              </p14:xfrm>
            </p:contentPart>
          </mc:Choice>
          <mc:Fallback xmlns="">
            <p:pic>
              <p:nvPicPr>
                <p:cNvPr id="137" name="Ink 136">
                  <a:extLst>
                    <a:ext uri="{FF2B5EF4-FFF2-40B4-BE49-F238E27FC236}">
                      <a16:creationId xmlns:a16="http://schemas.microsoft.com/office/drawing/2014/main" id="{3E2EB224-F354-1325-446E-E53B1FCD4181}"/>
                    </a:ext>
                  </a:extLst>
                </p:cNvPr>
                <p:cNvPicPr/>
                <p:nvPr/>
              </p:nvPicPr>
              <p:blipFill>
                <a:blip r:embed="rId28"/>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38" name="Ink 137">
                  <a:extLst>
                    <a:ext uri="{FF2B5EF4-FFF2-40B4-BE49-F238E27FC236}">
                      <a16:creationId xmlns:a16="http://schemas.microsoft.com/office/drawing/2014/main" id="{81EC235A-F577-C24F-0048-586923C8C773}"/>
                    </a:ext>
                  </a:extLst>
                </p14:cNvPr>
                <p14:cNvContentPartPr/>
                <p14:nvPr/>
              </p14:nvContentPartPr>
              <p14:xfrm>
                <a:off x="2185406" y="1608206"/>
                <a:ext cx="135000" cy="250920"/>
              </p14:xfrm>
            </p:contentPart>
          </mc:Choice>
          <mc:Fallback xmlns="">
            <p:pic>
              <p:nvPicPr>
                <p:cNvPr id="138" name="Ink 137">
                  <a:extLst>
                    <a:ext uri="{FF2B5EF4-FFF2-40B4-BE49-F238E27FC236}">
                      <a16:creationId xmlns:a16="http://schemas.microsoft.com/office/drawing/2014/main" id="{81EC235A-F577-C24F-0048-586923C8C773}"/>
                    </a:ext>
                  </a:extLst>
                </p:cNvPr>
                <p:cNvPicPr/>
                <p:nvPr/>
              </p:nvPicPr>
              <p:blipFill>
                <a:blip r:embed="rId30"/>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40" name="Ink 139">
                  <a:extLst>
                    <a:ext uri="{FF2B5EF4-FFF2-40B4-BE49-F238E27FC236}">
                      <a16:creationId xmlns:a16="http://schemas.microsoft.com/office/drawing/2014/main" id="{222F6729-207F-7C3B-B507-9A6046DE523C}"/>
                    </a:ext>
                  </a:extLst>
                </p14:cNvPr>
                <p14:cNvContentPartPr/>
                <p14:nvPr/>
              </p14:nvContentPartPr>
              <p14:xfrm>
                <a:off x="2339126" y="1639526"/>
                <a:ext cx="124200" cy="178920"/>
              </p14:xfrm>
            </p:contentPart>
          </mc:Choice>
          <mc:Fallback xmlns="">
            <p:pic>
              <p:nvPicPr>
                <p:cNvPr id="140" name="Ink 139">
                  <a:extLst>
                    <a:ext uri="{FF2B5EF4-FFF2-40B4-BE49-F238E27FC236}">
                      <a16:creationId xmlns:a16="http://schemas.microsoft.com/office/drawing/2014/main" id="{222F6729-207F-7C3B-B507-9A6046DE523C}"/>
                    </a:ext>
                  </a:extLst>
                </p:cNvPr>
                <p:cNvPicPr/>
                <p:nvPr/>
              </p:nvPicPr>
              <p:blipFill>
                <a:blip r:embed="rId32"/>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41" name="Ink 140">
                  <a:extLst>
                    <a:ext uri="{FF2B5EF4-FFF2-40B4-BE49-F238E27FC236}">
                      <a16:creationId xmlns:a16="http://schemas.microsoft.com/office/drawing/2014/main" id="{8C1D9189-9B5B-2FC0-ACA8-342B7D8A5318}"/>
                    </a:ext>
                  </a:extLst>
                </p14:cNvPr>
                <p14:cNvContentPartPr/>
                <p14:nvPr/>
              </p14:nvContentPartPr>
              <p14:xfrm>
                <a:off x="2612726" y="1650686"/>
                <a:ext cx="97560" cy="109440"/>
              </p14:xfrm>
            </p:contentPart>
          </mc:Choice>
          <mc:Fallback xmlns="">
            <p:pic>
              <p:nvPicPr>
                <p:cNvPr id="141" name="Ink 140">
                  <a:extLst>
                    <a:ext uri="{FF2B5EF4-FFF2-40B4-BE49-F238E27FC236}">
                      <a16:creationId xmlns:a16="http://schemas.microsoft.com/office/drawing/2014/main" id="{8C1D9189-9B5B-2FC0-ACA8-342B7D8A5318}"/>
                    </a:ext>
                  </a:extLst>
                </p:cNvPr>
                <p:cNvPicPr/>
                <p:nvPr/>
              </p:nvPicPr>
              <p:blipFill>
                <a:blip r:embed="rId34"/>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42" name="Ink 141">
                  <a:extLst>
                    <a:ext uri="{FF2B5EF4-FFF2-40B4-BE49-F238E27FC236}">
                      <a16:creationId xmlns:a16="http://schemas.microsoft.com/office/drawing/2014/main" id="{8776A9C4-6BAE-18BA-DC0C-457EE03290E2}"/>
                    </a:ext>
                  </a:extLst>
                </p14:cNvPr>
                <p14:cNvContentPartPr/>
                <p14:nvPr/>
              </p14:nvContentPartPr>
              <p14:xfrm>
                <a:off x="2650526" y="1657886"/>
                <a:ext cx="83880" cy="117720"/>
              </p14:xfrm>
            </p:contentPart>
          </mc:Choice>
          <mc:Fallback xmlns="">
            <p:pic>
              <p:nvPicPr>
                <p:cNvPr id="142" name="Ink 141">
                  <a:extLst>
                    <a:ext uri="{FF2B5EF4-FFF2-40B4-BE49-F238E27FC236}">
                      <a16:creationId xmlns:a16="http://schemas.microsoft.com/office/drawing/2014/main" id="{8776A9C4-6BAE-18BA-DC0C-457EE03290E2}"/>
                    </a:ext>
                  </a:extLst>
                </p:cNvPr>
                <p:cNvPicPr/>
                <p:nvPr/>
              </p:nvPicPr>
              <p:blipFill>
                <a:blip r:embed="rId36"/>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43" name="Ink 142">
                  <a:extLst>
                    <a:ext uri="{FF2B5EF4-FFF2-40B4-BE49-F238E27FC236}">
                      <a16:creationId xmlns:a16="http://schemas.microsoft.com/office/drawing/2014/main" id="{954466E6-D41B-9E35-47DD-9C7A075D9AD3}"/>
                    </a:ext>
                  </a:extLst>
                </p14:cNvPr>
                <p14:cNvContentPartPr/>
                <p14:nvPr/>
              </p14:nvContentPartPr>
              <p14:xfrm>
                <a:off x="2812886" y="1599566"/>
                <a:ext cx="159840" cy="244440"/>
              </p14:xfrm>
            </p:contentPart>
          </mc:Choice>
          <mc:Fallback xmlns="">
            <p:pic>
              <p:nvPicPr>
                <p:cNvPr id="143" name="Ink 142">
                  <a:extLst>
                    <a:ext uri="{FF2B5EF4-FFF2-40B4-BE49-F238E27FC236}">
                      <a16:creationId xmlns:a16="http://schemas.microsoft.com/office/drawing/2014/main" id="{954466E6-D41B-9E35-47DD-9C7A075D9AD3}"/>
                    </a:ext>
                  </a:extLst>
                </p:cNvPr>
                <p:cNvPicPr/>
                <p:nvPr/>
              </p:nvPicPr>
              <p:blipFill>
                <a:blip r:embed="rId38"/>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44" name="Ink 143">
                  <a:extLst>
                    <a:ext uri="{FF2B5EF4-FFF2-40B4-BE49-F238E27FC236}">
                      <a16:creationId xmlns:a16="http://schemas.microsoft.com/office/drawing/2014/main" id="{F3C54C7E-6810-6B36-A7D4-E8F26E9CB9B8}"/>
                    </a:ext>
                  </a:extLst>
                </p14:cNvPr>
                <p14:cNvContentPartPr/>
                <p14:nvPr/>
              </p14:nvContentPartPr>
              <p14:xfrm>
                <a:off x="2980646" y="1616126"/>
                <a:ext cx="103680" cy="176760"/>
              </p14:xfrm>
            </p:contentPart>
          </mc:Choice>
          <mc:Fallback xmlns="">
            <p:pic>
              <p:nvPicPr>
                <p:cNvPr id="144" name="Ink 143">
                  <a:extLst>
                    <a:ext uri="{FF2B5EF4-FFF2-40B4-BE49-F238E27FC236}">
                      <a16:creationId xmlns:a16="http://schemas.microsoft.com/office/drawing/2014/main" id="{F3C54C7E-6810-6B36-A7D4-E8F26E9CB9B8}"/>
                    </a:ext>
                  </a:extLst>
                </p:cNvPr>
                <p:cNvPicPr/>
                <p:nvPr/>
              </p:nvPicPr>
              <p:blipFill>
                <a:blip r:embed="rId40"/>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45" name="Ink 144">
                  <a:extLst>
                    <a:ext uri="{FF2B5EF4-FFF2-40B4-BE49-F238E27FC236}">
                      <a16:creationId xmlns:a16="http://schemas.microsoft.com/office/drawing/2014/main" id="{E3304BA0-266A-9A5F-BEF7-BC6755969BCA}"/>
                    </a:ext>
                  </a:extLst>
                </p14:cNvPr>
                <p14:cNvContentPartPr/>
                <p14:nvPr/>
              </p14:nvContentPartPr>
              <p14:xfrm>
                <a:off x="3153806" y="1673366"/>
                <a:ext cx="92160" cy="75240"/>
              </p14:xfrm>
            </p:contentPart>
          </mc:Choice>
          <mc:Fallback xmlns="">
            <p:pic>
              <p:nvPicPr>
                <p:cNvPr id="145" name="Ink 144">
                  <a:extLst>
                    <a:ext uri="{FF2B5EF4-FFF2-40B4-BE49-F238E27FC236}">
                      <a16:creationId xmlns:a16="http://schemas.microsoft.com/office/drawing/2014/main" id="{E3304BA0-266A-9A5F-BEF7-BC6755969BCA}"/>
                    </a:ext>
                  </a:extLst>
                </p:cNvPr>
                <p:cNvPicPr/>
                <p:nvPr/>
              </p:nvPicPr>
              <p:blipFill>
                <a:blip r:embed="rId42"/>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6" name="Ink 145">
                  <a:extLst>
                    <a:ext uri="{FF2B5EF4-FFF2-40B4-BE49-F238E27FC236}">
                      <a16:creationId xmlns:a16="http://schemas.microsoft.com/office/drawing/2014/main" id="{A48C02EA-471C-81C1-49DC-DB8487FED712}"/>
                    </a:ext>
                  </a:extLst>
                </p14:cNvPr>
                <p14:cNvContentPartPr/>
                <p14:nvPr/>
              </p14:nvContentPartPr>
              <p14:xfrm>
                <a:off x="3188366" y="1660406"/>
                <a:ext cx="85680" cy="90000"/>
              </p14:xfrm>
            </p:contentPart>
          </mc:Choice>
          <mc:Fallback xmlns="">
            <p:pic>
              <p:nvPicPr>
                <p:cNvPr id="146" name="Ink 145">
                  <a:extLst>
                    <a:ext uri="{FF2B5EF4-FFF2-40B4-BE49-F238E27FC236}">
                      <a16:creationId xmlns:a16="http://schemas.microsoft.com/office/drawing/2014/main" id="{A48C02EA-471C-81C1-49DC-DB8487FED712}"/>
                    </a:ext>
                  </a:extLst>
                </p:cNvPr>
                <p:cNvPicPr/>
                <p:nvPr/>
              </p:nvPicPr>
              <p:blipFill>
                <a:blip r:embed="rId44"/>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7" name="Ink 146">
                  <a:extLst>
                    <a:ext uri="{FF2B5EF4-FFF2-40B4-BE49-F238E27FC236}">
                      <a16:creationId xmlns:a16="http://schemas.microsoft.com/office/drawing/2014/main" id="{46703E49-B8DC-38F7-D187-6CF194DE48B8}"/>
                    </a:ext>
                  </a:extLst>
                </p14:cNvPr>
                <p14:cNvContentPartPr/>
                <p14:nvPr/>
              </p14:nvContentPartPr>
              <p14:xfrm>
                <a:off x="3362606" y="1600286"/>
                <a:ext cx="225000" cy="382320"/>
              </p14:xfrm>
            </p:contentPart>
          </mc:Choice>
          <mc:Fallback xmlns="">
            <p:pic>
              <p:nvPicPr>
                <p:cNvPr id="147" name="Ink 146">
                  <a:extLst>
                    <a:ext uri="{FF2B5EF4-FFF2-40B4-BE49-F238E27FC236}">
                      <a16:creationId xmlns:a16="http://schemas.microsoft.com/office/drawing/2014/main" id="{46703E49-B8DC-38F7-D187-6CF194DE48B8}"/>
                    </a:ext>
                  </a:extLst>
                </p:cNvPr>
                <p:cNvPicPr/>
                <p:nvPr/>
              </p:nvPicPr>
              <p:blipFill>
                <a:blip r:embed="rId46"/>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48" name="Ink 147">
                  <a:extLst>
                    <a:ext uri="{FF2B5EF4-FFF2-40B4-BE49-F238E27FC236}">
                      <a16:creationId xmlns:a16="http://schemas.microsoft.com/office/drawing/2014/main" id="{516F22C0-4DC6-910B-8136-5B60C623D9C1}"/>
                    </a:ext>
                  </a:extLst>
                </p14:cNvPr>
                <p14:cNvContentPartPr/>
                <p14:nvPr/>
              </p14:nvContentPartPr>
              <p14:xfrm>
                <a:off x="3641606" y="1646726"/>
                <a:ext cx="124560" cy="105120"/>
              </p14:xfrm>
            </p:contentPart>
          </mc:Choice>
          <mc:Fallback xmlns="">
            <p:pic>
              <p:nvPicPr>
                <p:cNvPr id="148" name="Ink 147">
                  <a:extLst>
                    <a:ext uri="{FF2B5EF4-FFF2-40B4-BE49-F238E27FC236}">
                      <a16:creationId xmlns:a16="http://schemas.microsoft.com/office/drawing/2014/main" id="{516F22C0-4DC6-910B-8136-5B60C623D9C1}"/>
                    </a:ext>
                  </a:extLst>
                </p:cNvPr>
                <p:cNvPicPr/>
                <p:nvPr/>
              </p:nvPicPr>
              <p:blipFill>
                <a:blip r:embed="rId48"/>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9" name="Ink 148">
                  <a:extLst>
                    <a:ext uri="{FF2B5EF4-FFF2-40B4-BE49-F238E27FC236}">
                      <a16:creationId xmlns:a16="http://schemas.microsoft.com/office/drawing/2014/main" id="{D85FBA8E-AFCD-83EB-569F-BB664A5455CE}"/>
                    </a:ext>
                  </a:extLst>
                </p14:cNvPr>
                <p14:cNvContentPartPr/>
                <p14:nvPr/>
              </p14:nvContentPartPr>
              <p14:xfrm>
                <a:off x="3656726" y="1640966"/>
                <a:ext cx="110520" cy="126000"/>
              </p14:xfrm>
            </p:contentPart>
          </mc:Choice>
          <mc:Fallback xmlns="">
            <p:pic>
              <p:nvPicPr>
                <p:cNvPr id="149" name="Ink 148">
                  <a:extLst>
                    <a:ext uri="{FF2B5EF4-FFF2-40B4-BE49-F238E27FC236}">
                      <a16:creationId xmlns:a16="http://schemas.microsoft.com/office/drawing/2014/main" id="{D85FBA8E-AFCD-83EB-569F-BB664A5455CE}"/>
                    </a:ext>
                  </a:extLst>
                </p:cNvPr>
                <p:cNvPicPr/>
                <p:nvPr/>
              </p:nvPicPr>
              <p:blipFill>
                <a:blip r:embed="rId50"/>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50" name="Ink 149">
                  <a:extLst>
                    <a:ext uri="{FF2B5EF4-FFF2-40B4-BE49-F238E27FC236}">
                      <a16:creationId xmlns:a16="http://schemas.microsoft.com/office/drawing/2014/main" id="{4E152C84-3BBE-EE81-B3D0-A996AF4369CF}"/>
                    </a:ext>
                  </a:extLst>
                </p14:cNvPr>
                <p14:cNvContentPartPr/>
                <p14:nvPr/>
              </p14:nvContentPartPr>
              <p14:xfrm>
                <a:off x="3869486" y="1563566"/>
                <a:ext cx="250560" cy="208440"/>
              </p14:xfrm>
            </p:contentPart>
          </mc:Choice>
          <mc:Fallback xmlns="">
            <p:pic>
              <p:nvPicPr>
                <p:cNvPr id="150" name="Ink 149">
                  <a:extLst>
                    <a:ext uri="{FF2B5EF4-FFF2-40B4-BE49-F238E27FC236}">
                      <a16:creationId xmlns:a16="http://schemas.microsoft.com/office/drawing/2014/main" id="{4E152C84-3BBE-EE81-B3D0-A996AF4369CF}"/>
                    </a:ext>
                  </a:extLst>
                </p:cNvPr>
                <p:cNvPicPr/>
                <p:nvPr/>
              </p:nvPicPr>
              <p:blipFill>
                <a:blip r:embed="rId52"/>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51" name="Ink 150">
                  <a:extLst>
                    <a:ext uri="{FF2B5EF4-FFF2-40B4-BE49-F238E27FC236}">
                      <a16:creationId xmlns:a16="http://schemas.microsoft.com/office/drawing/2014/main" id="{D04BCC91-63A8-64A9-9D3C-5794BF86689B}"/>
                    </a:ext>
                  </a:extLst>
                </p14:cNvPr>
                <p14:cNvContentPartPr/>
                <p14:nvPr/>
              </p14:nvContentPartPr>
              <p14:xfrm>
                <a:off x="3923846" y="1656446"/>
                <a:ext cx="227880" cy="10440"/>
              </p14:xfrm>
            </p:contentPart>
          </mc:Choice>
          <mc:Fallback xmlns="">
            <p:pic>
              <p:nvPicPr>
                <p:cNvPr id="151" name="Ink 150">
                  <a:extLst>
                    <a:ext uri="{FF2B5EF4-FFF2-40B4-BE49-F238E27FC236}">
                      <a16:creationId xmlns:a16="http://schemas.microsoft.com/office/drawing/2014/main" id="{D04BCC91-63A8-64A9-9D3C-5794BF86689B}"/>
                    </a:ext>
                  </a:extLst>
                </p:cNvPr>
                <p:cNvPicPr/>
                <p:nvPr/>
              </p:nvPicPr>
              <p:blipFill>
                <a:blip r:embed="rId54"/>
                <a:stretch>
                  <a:fillRect/>
                </a:stretch>
              </p:blipFill>
              <p:spPr>
                <a:xfrm>
                  <a:off x="3906206" y="1638446"/>
                  <a:ext cx="263520" cy="46080"/>
                </a:xfrm>
                <a:prstGeom prst="rect">
                  <a:avLst/>
                </a:prstGeom>
              </p:spPr>
            </p:pic>
          </mc:Fallback>
        </mc:AlternateContent>
      </p:grpSp>
      <p:grpSp>
        <p:nvGrpSpPr>
          <p:cNvPr id="152" name="Group 151">
            <a:extLst>
              <a:ext uri="{FF2B5EF4-FFF2-40B4-BE49-F238E27FC236}">
                <a16:creationId xmlns:a16="http://schemas.microsoft.com/office/drawing/2014/main" id="{D3439AE1-7002-106B-8340-6F907F8009E5}"/>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5">
              <p14:nvContentPartPr>
                <p14:cNvPr id="153" name="Ink 152">
                  <a:extLst>
                    <a:ext uri="{FF2B5EF4-FFF2-40B4-BE49-F238E27FC236}">
                      <a16:creationId xmlns:a16="http://schemas.microsoft.com/office/drawing/2014/main" id="{6C70D1C8-1193-BDBC-3B2C-C4DF9B2C56AE}"/>
                    </a:ext>
                  </a:extLst>
                </p14:cNvPr>
                <p14:cNvContentPartPr/>
                <p14:nvPr/>
              </p14:nvContentPartPr>
              <p14:xfrm>
                <a:off x="942326" y="2562566"/>
                <a:ext cx="145080" cy="274320"/>
              </p14:xfrm>
            </p:contentPart>
          </mc:Choice>
          <mc:Fallback xmlns="">
            <p:pic>
              <p:nvPicPr>
                <p:cNvPr id="153" name="Ink 152">
                  <a:extLst>
                    <a:ext uri="{FF2B5EF4-FFF2-40B4-BE49-F238E27FC236}">
                      <a16:creationId xmlns:a16="http://schemas.microsoft.com/office/drawing/2014/main" id="{6C70D1C8-1193-BDBC-3B2C-C4DF9B2C56AE}"/>
                    </a:ext>
                  </a:extLst>
                </p:cNvPr>
                <p:cNvPicPr/>
                <p:nvPr/>
              </p:nvPicPr>
              <p:blipFill>
                <a:blip r:embed="rId56"/>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4" name="Ink 153">
                  <a:extLst>
                    <a:ext uri="{FF2B5EF4-FFF2-40B4-BE49-F238E27FC236}">
                      <a16:creationId xmlns:a16="http://schemas.microsoft.com/office/drawing/2014/main" id="{C190CB1A-814C-88D8-4AEB-66286BA47170}"/>
                    </a:ext>
                  </a:extLst>
                </p14:cNvPr>
                <p14:cNvContentPartPr/>
                <p14:nvPr/>
              </p14:nvContentPartPr>
              <p14:xfrm>
                <a:off x="1177766" y="2702246"/>
                <a:ext cx="117360" cy="86400"/>
              </p14:xfrm>
            </p:contentPart>
          </mc:Choice>
          <mc:Fallback xmlns="">
            <p:pic>
              <p:nvPicPr>
                <p:cNvPr id="154" name="Ink 153">
                  <a:extLst>
                    <a:ext uri="{FF2B5EF4-FFF2-40B4-BE49-F238E27FC236}">
                      <a16:creationId xmlns:a16="http://schemas.microsoft.com/office/drawing/2014/main" id="{C190CB1A-814C-88D8-4AEB-66286BA47170}"/>
                    </a:ext>
                  </a:extLst>
                </p:cNvPr>
                <p:cNvPicPr/>
                <p:nvPr/>
              </p:nvPicPr>
              <p:blipFill>
                <a:blip r:embed="rId58"/>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5" name="Ink 154">
                  <a:extLst>
                    <a:ext uri="{FF2B5EF4-FFF2-40B4-BE49-F238E27FC236}">
                      <a16:creationId xmlns:a16="http://schemas.microsoft.com/office/drawing/2014/main" id="{672B7DA7-9B8C-5D11-C235-AFD77505523E}"/>
                    </a:ext>
                  </a:extLst>
                </p14:cNvPr>
                <p14:cNvContentPartPr/>
                <p14:nvPr/>
              </p14:nvContentPartPr>
              <p14:xfrm>
                <a:off x="1206566" y="2700806"/>
                <a:ext cx="145080" cy="118080"/>
              </p14:xfrm>
            </p:contentPart>
          </mc:Choice>
          <mc:Fallback xmlns="">
            <p:pic>
              <p:nvPicPr>
                <p:cNvPr id="155" name="Ink 154">
                  <a:extLst>
                    <a:ext uri="{FF2B5EF4-FFF2-40B4-BE49-F238E27FC236}">
                      <a16:creationId xmlns:a16="http://schemas.microsoft.com/office/drawing/2014/main" id="{672B7DA7-9B8C-5D11-C235-AFD77505523E}"/>
                    </a:ext>
                  </a:extLst>
                </p:cNvPr>
                <p:cNvPicPr/>
                <p:nvPr/>
              </p:nvPicPr>
              <p:blipFill>
                <a:blip r:embed="rId60"/>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6" name="Ink 155">
                  <a:extLst>
                    <a:ext uri="{FF2B5EF4-FFF2-40B4-BE49-F238E27FC236}">
                      <a16:creationId xmlns:a16="http://schemas.microsoft.com/office/drawing/2014/main" id="{E6764904-ACF0-FF42-07F6-4555062DDCFA}"/>
                    </a:ext>
                  </a:extLst>
                </p14:cNvPr>
                <p14:cNvContentPartPr/>
                <p14:nvPr/>
              </p14:nvContentPartPr>
              <p14:xfrm>
                <a:off x="1438406" y="2560766"/>
                <a:ext cx="119520" cy="293400"/>
              </p14:xfrm>
            </p:contentPart>
          </mc:Choice>
          <mc:Fallback xmlns="">
            <p:pic>
              <p:nvPicPr>
                <p:cNvPr id="156" name="Ink 155">
                  <a:extLst>
                    <a:ext uri="{FF2B5EF4-FFF2-40B4-BE49-F238E27FC236}">
                      <a16:creationId xmlns:a16="http://schemas.microsoft.com/office/drawing/2014/main" id="{E6764904-ACF0-FF42-07F6-4555062DDCFA}"/>
                    </a:ext>
                  </a:extLst>
                </p:cNvPr>
                <p:cNvPicPr/>
                <p:nvPr/>
              </p:nvPicPr>
              <p:blipFill>
                <a:blip r:embed="rId62"/>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7" name="Ink 156">
                  <a:extLst>
                    <a:ext uri="{FF2B5EF4-FFF2-40B4-BE49-F238E27FC236}">
                      <a16:creationId xmlns:a16="http://schemas.microsoft.com/office/drawing/2014/main" id="{F51A3B42-67D5-36AF-F7EA-2D45CDFFDCA8}"/>
                    </a:ext>
                  </a:extLst>
                </p14:cNvPr>
                <p14:cNvContentPartPr/>
                <p14:nvPr/>
              </p14:nvContentPartPr>
              <p14:xfrm>
                <a:off x="1659806" y="2714126"/>
                <a:ext cx="87480" cy="93240"/>
              </p14:xfrm>
            </p:contentPart>
          </mc:Choice>
          <mc:Fallback xmlns="">
            <p:pic>
              <p:nvPicPr>
                <p:cNvPr id="157" name="Ink 156">
                  <a:extLst>
                    <a:ext uri="{FF2B5EF4-FFF2-40B4-BE49-F238E27FC236}">
                      <a16:creationId xmlns:a16="http://schemas.microsoft.com/office/drawing/2014/main" id="{F51A3B42-67D5-36AF-F7EA-2D45CDFFDCA8}"/>
                    </a:ext>
                  </a:extLst>
                </p:cNvPr>
                <p:cNvPicPr/>
                <p:nvPr/>
              </p:nvPicPr>
              <p:blipFill>
                <a:blip r:embed="rId64"/>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8" name="Ink 157">
                  <a:extLst>
                    <a:ext uri="{FF2B5EF4-FFF2-40B4-BE49-F238E27FC236}">
                      <a16:creationId xmlns:a16="http://schemas.microsoft.com/office/drawing/2014/main" id="{B2EC81F6-D85F-4BC8-9046-196A2B4F06FE}"/>
                    </a:ext>
                  </a:extLst>
                </p14:cNvPr>
                <p14:cNvContentPartPr/>
                <p14:nvPr/>
              </p14:nvContentPartPr>
              <p14:xfrm>
                <a:off x="1687526" y="2709086"/>
                <a:ext cx="79920" cy="131040"/>
              </p14:xfrm>
            </p:contentPart>
          </mc:Choice>
          <mc:Fallback xmlns="">
            <p:pic>
              <p:nvPicPr>
                <p:cNvPr id="158" name="Ink 157">
                  <a:extLst>
                    <a:ext uri="{FF2B5EF4-FFF2-40B4-BE49-F238E27FC236}">
                      <a16:creationId xmlns:a16="http://schemas.microsoft.com/office/drawing/2014/main" id="{B2EC81F6-D85F-4BC8-9046-196A2B4F06FE}"/>
                    </a:ext>
                  </a:extLst>
                </p:cNvPr>
                <p:cNvPicPr/>
                <p:nvPr/>
              </p:nvPicPr>
              <p:blipFill>
                <a:blip r:embed="rId66"/>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9" name="Ink 158">
                  <a:extLst>
                    <a:ext uri="{FF2B5EF4-FFF2-40B4-BE49-F238E27FC236}">
                      <a16:creationId xmlns:a16="http://schemas.microsoft.com/office/drawing/2014/main" id="{CCA7080D-DB5E-5DE5-26DF-564CF71B9FAC}"/>
                    </a:ext>
                  </a:extLst>
                </p14:cNvPr>
                <p14:cNvContentPartPr/>
                <p14:nvPr/>
              </p14:nvContentPartPr>
              <p14:xfrm>
                <a:off x="1890566" y="2547446"/>
                <a:ext cx="162720" cy="334800"/>
              </p14:xfrm>
            </p:contentPart>
          </mc:Choice>
          <mc:Fallback xmlns="">
            <p:pic>
              <p:nvPicPr>
                <p:cNvPr id="159" name="Ink 158">
                  <a:extLst>
                    <a:ext uri="{FF2B5EF4-FFF2-40B4-BE49-F238E27FC236}">
                      <a16:creationId xmlns:a16="http://schemas.microsoft.com/office/drawing/2014/main" id="{CCA7080D-DB5E-5DE5-26DF-564CF71B9FAC}"/>
                    </a:ext>
                  </a:extLst>
                </p:cNvPr>
                <p:cNvPicPr/>
                <p:nvPr/>
              </p:nvPicPr>
              <p:blipFill>
                <a:blip r:embed="rId68"/>
                <a:stretch>
                  <a:fillRect/>
                </a:stretch>
              </p:blipFill>
              <p:spPr>
                <a:xfrm>
                  <a:off x="1872566" y="2529806"/>
                  <a:ext cx="198360" cy="370440"/>
                </a:xfrm>
                <a:prstGeom prst="rect">
                  <a:avLst/>
                </a:prstGeom>
              </p:spPr>
            </p:pic>
          </mc:Fallback>
        </mc:AlternateContent>
      </p:grpSp>
      <p:grpSp>
        <p:nvGrpSpPr>
          <p:cNvPr id="160" name="Group 159">
            <a:extLst>
              <a:ext uri="{FF2B5EF4-FFF2-40B4-BE49-F238E27FC236}">
                <a16:creationId xmlns:a16="http://schemas.microsoft.com/office/drawing/2014/main" id="{53C73BA7-30E5-8431-D168-67E0C0919C58}"/>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69">
              <p14:nvContentPartPr>
                <p14:cNvPr id="161" name="Ink 160">
                  <a:extLst>
                    <a:ext uri="{FF2B5EF4-FFF2-40B4-BE49-F238E27FC236}">
                      <a16:creationId xmlns:a16="http://schemas.microsoft.com/office/drawing/2014/main" id="{2D512A1D-9B18-4998-0BEE-75FFACBA6DD7}"/>
                    </a:ext>
                  </a:extLst>
                </p14:cNvPr>
                <p14:cNvContentPartPr/>
                <p14:nvPr/>
              </p14:nvContentPartPr>
              <p14:xfrm>
                <a:off x="2196206" y="2693246"/>
                <a:ext cx="97920" cy="90360"/>
              </p14:xfrm>
            </p:contentPart>
          </mc:Choice>
          <mc:Fallback xmlns="">
            <p:pic>
              <p:nvPicPr>
                <p:cNvPr id="161" name="Ink 160">
                  <a:extLst>
                    <a:ext uri="{FF2B5EF4-FFF2-40B4-BE49-F238E27FC236}">
                      <a16:creationId xmlns:a16="http://schemas.microsoft.com/office/drawing/2014/main" id="{2D512A1D-9B18-4998-0BEE-75FFACBA6DD7}"/>
                    </a:ext>
                  </a:extLst>
                </p:cNvPr>
                <p:cNvPicPr/>
                <p:nvPr/>
              </p:nvPicPr>
              <p:blipFill>
                <a:blip r:embed="rId70"/>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62" name="Ink 161">
                  <a:extLst>
                    <a:ext uri="{FF2B5EF4-FFF2-40B4-BE49-F238E27FC236}">
                      <a16:creationId xmlns:a16="http://schemas.microsoft.com/office/drawing/2014/main" id="{45124A02-4322-B421-C041-60D52F6546DB}"/>
                    </a:ext>
                  </a:extLst>
                </p14:cNvPr>
                <p14:cNvContentPartPr/>
                <p14:nvPr/>
              </p14:nvContentPartPr>
              <p14:xfrm>
                <a:off x="2247686" y="2699366"/>
                <a:ext cx="75240" cy="87480"/>
              </p14:xfrm>
            </p:contentPart>
          </mc:Choice>
          <mc:Fallback xmlns="">
            <p:pic>
              <p:nvPicPr>
                <p:cNvPr id="162" name="Ink 161">
                  <a:extLst>
                    <a:ext uri="{FF2B5EF4-FFF2-40B4-BE49-F238E27FC236}">
                      <a16:creationId xmlns:a16="http://schemas.microsoft.com/office/drawing/2014/main" id="{45124A02-4322-B421-C041-60D52F6546DB}"/>
                    </a:ext>
                  </a:extLst>
                </p:cNvPr>
                <p:cNvPicPr/>
                <p:nvPr/>
              </p:nvPicPr>
              <p:blipFill>
                <a:blip r:embed="rId72"/>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3" name="Ink 162">
                  <a:extLst>
                    <a:ext uri="{FF2B5EF4-FFF2-40B4-BE49-F238E27FC236}">
                      <a16:creationId xmlns:a16="http://schemas.microsoft.com/office/drawing/2014/main" id="{3506806D-28AA-0C89-8B79-8DD8D5D3308B}"/>
                    </a:ext>
                  </a:extLst>
                </p14:cNvPr>
                <p14:cNvContentPartPr/>
                <p14:nvPr/>
              </p14:nvContentPartPr>
              <p14:xfrm>
                <a:off x="2457206" y="2660486"/>
                <a:ext cx="136800" cy="223560"/>
              </p14:xfrm>
            </p:contentPart>
          </mc:Choice>
          <mc:Fallback xmlns="">
            <p:pic>
              <p:nvPicPr>
                <p:cNvPr id="163" name="Ink 162">
                  <a:extLst>
                    <a:ext uri="{FF2B5EF4-FFF2-40B4-BE49-F238E27FC236}">
                      <a16:creationId xmlns:a16="http://schemas.microsoft.com/office/drawing/2014/main" id="{3506806D-28AA-0C89-8B79-8DD8D5D3308B}"/>
                    </a:ext>
                  </a:extLst>
                </p:cNvPr>
                <p:cNvPicPr/>
                <p:nvPr/>
              </p:nvPicPr>
              <p:blipFill>
                <a:blip r:embed="rId74"/>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4" name="Ink 163">
                  <a:extLst>
                    <a:ext uri="{FF2B5EF4-FFF2-40B4-BE49-F238E27FC236}">
                      <a16:creationId xmlns:a16="http://schemas.microsoft.com/office/drawing/2014/main" id="{A8FBF846-4A77-4C7F-34E9-9556A6628924}"/>
                    </a:ext>
                  </a:extLst>
                </p14:cNvPr>
                <p14:cNvContentPartPr/>
                <p14:nvPr/>
              </p14:nvContentPartPr>
              <p14:xfrm>
                <a:off x="2607686" y="2689286"/>
                <a:ext cx="137880" cy="167760"/>
              </p14:xfrm>
            </p:contentPart>
          </mc:Choice>
          <mc:Fallback xmlns="">
            <p:pic>
              <p:nvPicPr>
                <p:cNvPr id="164" name="Ink 163">
                  <a:extLst>
                    <a:ext uri="{FF2B5EF4-FFF2-40B4-BE49-F238E27FC236}">
                      <a16:creationId xmlns:a16="http://schemas.microsoft.com/office/drawing/2014/main" id="{A8FBF846-4A77-4C7F-34E9-9556A6628924}"/>
                    </a:ext>
                  </a:extLst>
                </p:cNvPr>
                <p:cNvPicPr/>
                <p:nvPr/>
              </p:nvPicPr>
              <p:blipFill>
                <a:blip r:embed="rId76"/>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65" name="Ink 164">
                  <a:extLst>
                    <a:ext uri="{FF2B5EF4-FFF2-40B4-BE49-F238E27FC236}">
                      <a16:creationId xmlns:a16="http://schemas.microsoft.com/office/drawing/2014/main" id="{6A2B8003-E739-CB0F-3607-24F69F11FE7A}"/>
                    </a:ext>
                  </a:extLst>
                </p14:cNvPr>
                <p14:cNvContentPartPr/>
                <p14:nvPr/>
              </p14:nvContentPartPr>
              <p14:xfrm>
                <a:off x="2887046" y="2706206"/>
                <a:ext cx="106920" cy="54000"/>
              </p14:xfrm>
            </p:contentPart>
          </mc:Choice>
          <mc:Fallback xmlns="">
            <p:pic>
              <p:nvPicPr>
                <p:cNvPr id="165" name="Ink 164">
                  <a:extLst>
                    <a:ext uri="{FF2B5EF4-FFF2-40B4-BE49-F238E27FC236}">
                      <a16:creationId xmlns:a16="http://schemas.microsoft.com/office/drawing/2014/main" id="{6A2B8003-E739-CB0F-3607-24F69F11FE7A}"/>
                    </a:ext>
                  </a:extLst>
                </p:cNvPr>
                <p:cNvPicPr/>
                <p:nvPr/>
              </p:nvPicPr>
              <p:blipFill>
                <a:blip r:embed="rId78"/>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6" name="Ink 165">
                  <a:extLst>
                    <a:ext uri="{FF2B5EF4-FFF2-40B4-BE49-F238E27FC236}">
                      <a16:creationId xmlns:a16="http://schemas.microsoft.com/office/drawing/2014/main" id="{795EE22A-D42C-1685-15F0-4EF8469F6B88}"/>
                    </a:ext>
                  </a:extLst>
                </p14:cNvPr>
                <p14:cNvContentPartPr/>
                <p14:nvPr/>
              </p14:nvContentPartPr>
              <p14:xfrm>
                <a:off x="2916926" y="2701166"/>
                <a:ext cx="117360" cy="96120"/>
              </p14:xfrm>
            </p:contentPart>
          </mc:Choice>
          <mc:Fallback xmlns="">
            <p:pic>
              <p:nvPicPr>
                <p:cNvPr id="166" name="Ink 165">
                  <a:extLst>
                    <a:ext uri="{FF2B5EF4-FFF2-40B4-BE49-F238E27FC236}">
                      <a16:creationId xmlns:a16="http://schemas.microsoft.com/office/drawing/2014/main" id="{795EE22A-D42C-1685-15F0-4EF8469F6B88}"/>
                    </a:ext>
                  </a:extLst>
                </p:cNvPr>
                <p:cNvPicPr/>
                <p:nvPr/>
              </p:nvPicPr>
              <p:blipFill>
                <a:blip r:embed="rId80"/>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7" name="Ink 166">
                  <a:extLst>
                    <a:ext uri="{FF2B5EF4-FFF2-40B4-BE49-F238E27FC236}">
                      <a16:creationId xmlns:a16="http://schemas.microsoft.com/office/drawing/2014/main" id="{5D8C1AB4-FE66-7EDF-E6BE-D1D672658692}"/>
                    </a:ext>
                  </a:extLst>
                </p14:cNvPr>
                <p14:cNvContentPartPr/>
                <p14:nvPr/>
              </p14:nvContentPartPr>
              <p14:xfrm>
                <a:off x="3131126" y="2683166"/>
                <a:ext cx="189000" cy="378360"/>
              </p14:xfrm>
            </p:contentPart>
          </mc:Choice>
          <mc:Fallback xmlns="">
            <p:pic>
              <p:nvPicPr>
                <p:cNvPr id="167" name="Ink 166">
                  <a:extLst>
                    <a:ext uri="{FF2B5EF4-FFF2-40B4-BE49-F238E27FC236}">
                      <a16:creationId xmlns:a16="http://schemas.microsoft.com/office/drawing/2014/main" id="{5D8C1AB4-FE66-7EDF-E6BE-D1D672658692}"/>
                    </a:ext>
                  </a:extLst>
                </p:cNvPr>
                <p:cNvPicPr/>
                <p:nvPr/>
              </p:nvPicPr>
              <p:blipFill>
                <a:blip r:embed="rId82"/>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68" name="Ink 167">
                  <a:extLst>
                    <a:ext uri="{FF2B5EF4-FFF2-40B4-BE49-F238E27FC236}">
                      <a16:creationId xmlns:a16="http://schemas.microsoft.com/office/drawing/2014/main" id="{DC4C2436-0AF8-6A5B-F6CB-07A763065F2B}"/>
                    </a:ext>
                  </a:extLst>
                </p14:cNvPr>
                <p14:cNvContentPartPr/>
                <p14:nvPr/>
              </p14:nvContentPartPr>
              <p14:xfrm>
                <a:off x="3455846" y="2713766"/>
                <a:ext cx="110520" cy="95760"/>
              </p14:xfrm>
            </p:contentPart>
          </mc:Choice>
          <mc:Fallback xmlns="">
            <p:pic>
              <p:nvPicPr>
                <p:cNvPr id="168" name="Ink 167">
                  <a:extLst>
                    <a:ext uri="{FF2B5EF4-FFF2-40B4-BE49-F238E27FC236}">
                      <a16:creationId xmlns:a16="http://schemas.microsoft.com/office/drawing/2014/main" id="{DC4C2436-0AF8-6A5B-F6CB-07A763065F2B}"/>
                    </a:ext>
                  </a:extLst>
                </p:cNvPr>
                <p:cNvPicPr/>
                <p:nvPr/>
              </p:nvPicPr>
              <p:blipFill>
                <a:blip r:embed="rId84"/>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9" name="Ink 168">
                  <a:extLst>
                    <a:ext uri="{FF2B5EF4-FFF2-40B4-BE49-F238E27FC236}">
                      <a16:creationId xmlns:a16="http://schemas.microsoft.com/office/drawing/2014/main" id="{D20BA15D-7F1F-C6B2-00CB-0D4AA8FD352D}"/>
                    </a:ext>
                  </a:extLst>
                </p14:cNvPr>
                <p14:cNvContentPartPr/>
                <p14:nvPr/>
              </p14:nvContentPartPr>
              <p14:xfrm>
                <a:off x="3480326" y="2703686"/>
                <a:ext cx="120600" cy="123120"/>
              </p14:xfrm>
            </p:contentPart>
          </mc:Choice>
          <mc:Fallback xmlns="">
            <p:pic>
              <p:nvPicPr>
                <p:cNvPr id="169" name="Ink 168">
                  <a:extLst>
                    <a:ext uri="{FF2B5EF4-FFF2-40B4-BE49-F238E27FC236}">
                      <a16:creationId xmlns:a16="http://schemas.microsoft.com/office/drawing/2014/main" id="{D20BA15D-7F1F-C6B2-00CB-0D4AA8FD352D}"/>
                    </a:ext>
                  </a:extLst>
                </p:cNvPr>
                <p:cNvPicPr/>
                <p:nvPr/>
              </p:nvPicPr>
              <p:blipFill>
                <a:blip r:embed="rId86"/>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70" name="Ink 169">
                  <a:extLst>
                    <a:ext uri="{FF2B5EF4-FFF2-40B4-BE49-F238E27FC236}">
                      <a16:creationId xmlns:a16="http://schemas.microsoft.com/office/drawing/2014/main" id="{5C08CC4C-11B8-C417-875E-EDC654C02CE5}"/>
                    </a:ext>
                  </a:extLst>
                </p14:cNvPr>
                <p14:cNvContentPartPr/>
                <p14:nvPr/>
              </p14:nvContentPartPr>
              <p14:xfrm>
                <a:off x="3746726" y="2680286"/>
                <a:ext cx="216000" cy="366120"/>
              </p14:xfrm>
            </p:contentPart>
          </mc:Choice>
          <mc:Fallback xmlns="">
            <p:pic>
              <p:nvPicPr>
                <p:cNvPr id="170" name="Ink 169">
                  <a:extLst>
                    <a:ext uri="{FF2B5EF4-FFF2-40B4-BE49-F238E27FC236}">
                      <a16:creationId xmlns:a16="http://schemas.microsoft.com/office/drawing/2014/main" id="{5C08CC4C-11B8-C417-875E-EDC654C02CE5}"/>
                    </a:ext>
                  </a:extLst>
                </p:cNvPr>
                <p:cNvPicPr/>
                <p:nvPr/>
              </p:nvPicPr>
              <p:blipFill>
                <a:blip r:embed="rId88"/>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71" name="Ink 170">
                  <a:extLst>
                    <a:ext uri="{FF2B5EF4-FFF2-40B4-BE49-F238E27FC236}">
                      <a16:creationId xmlns:a16="http://schemas.microsoft.com/office/drawing/2014/main" id="{2A8AC549-45C4-9394-9001-4D2861285D22}"/>
                    </a:ext>
                  </a:extLst>
                </p14:cNvPr>
                <p14:cNvContentPartPr/>
                <p14:nvPr/>
              </p14:nvContentPartPr>
              <p14:xfrm>
                <a:off x="4096286" y="2692526"/>
                <a:ext cx="107640" cy="122400"/>
              </p14:xfrm>
            </p:contentPart>
          </mc:Choice>
          <mc:Fallback xmlns="">
            <p:pic>
              <p:nvPicPr>
                <p:cNvPr id="171" name="Ink 170">
                  <a:extLst>
                    <a:ext uri="{FF2B5EF4-FFF2-40B4-BE49-F238E27FC236}">
                      <a16:creationId xmlns:a16="http://schemas.microsoft.com/office/drawing/2014/main" id="{2A8AC549-45C4-9394-9001-4D2861285D22}"/>
                    </a:ext>
                  </a:extLst>
                </p:cNvPr>
                <p:cNvPicPr/>
                <p:nvPr/>
              </p:nvPicPr>
              <p:blipFill>
                <a:blip r:embed="rId90"/>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2" name="Ink 171">
                  <a:extLst>
                    <a:ext uri="{FF2B5EF4-FFF2-40B4-BE49-F238E27FC236}">
                      <a16:creationId xmlns:a16="http://schemas.microsoft.com/office/drawing/2014/main" id="{88D62104-9EA4-8A9D-6CB9-D22C31EF06A7}"/>
                    </a:ext>
                  </a:extLst>
                </p14:cNvPr>
                <p14:cNvContentPartPr/>
                <p14:nvPr/>
              </p14:nvContentPartPr>
              <p14:xfrm>
                <a:off x="4157486" y="2695046"/>
                <a:ext cx="77760" cy="86400"/>
              </p14:xfrm>
            </p:contentPart>
          </mc:Choice>
          <mc:Fallback xmlns="">
            <p:pic>
              <p:nvPicPr>
                <p:cNvPr id="172" name="Ink 171">
                  <a:extLst>
                    <a:ext uri="{FF2B5EF4-FFF2-40B4-BE49-F238E27FC236}">
                      <a16:creationId xmlns:a16="http://schemas.microsoft.com/office/drawing/2014/main" id="{88D62104-9EA4-8A9D-6CB9-D22C31EF06A7}"/>
                    </a:ext>
                  </a:extLst>
                </p:cNvPr>
                <p:cNvPicPr/>
                <p:nvPr/>
              </p:nvPicPr>
              <p:blipFill>
                <a:blip r:embed="rId92"/>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3" name="Ink 172">
                  <a:extLst>
                    <a:ext uri="{FF2B5EF4-FFF2-40B4-BE49-F238E27FC236}">
                      <a16:creationId xmlns:a16="http://schemas.microsoft.com/office/drawing/2014/main" id="{35AC12A9-2035-38A0-7BE8-6A2F435C325F}"/>
                    </a:ext>
                  </a:extLst>
                </p14:cNvPr>
                <p14:cNvContentPartPr/>
                <p14:nvPr/>
              </p14:nvContentPartPr>
              <p14:xfrm>
                <a:off x="4073606" y="2735726"/>
                <a:ext cx="106560" cy="72720"/>
              </p14:xfrm>
            </p:contentPart>
          </mc:Choice>
          <mc:Fallback xmlns="">
            <p:pic>
              <p:nvPicPr>
                <p:cNvPr id="173" name="Ink 172">
                  <a:extLst>
                    <a:ext uri="{FF2B5EF4-FFF2-40B4-BE49-F238E27FC236}">
                      <a16:creationId xmlns:a16="http://schemas.microsoft.com/office/drawing/2014/main" id="{35AC12A9-2035-38A0-7BE8-6A2F435C325F}"/>
                    </a:ext>
                  </a:extLst>
                </p:cNvPr>
                <p:cNvPicPr/>
                <p:nvPr/>
              </p:nvPicPr>
              <p:blipFill>
                <a:blip r:embed="rId94"/>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74" name="Ink 173">
                  <a:extLst>
                    <a:ext uri="{FF2B5EF4-FFF2-40B4-BE49-F238E27FC236}">
                      <a16:creationId xmlns:a16="http://schemas.microsoft.com/office/drawing/2014/main" id="{546B1B09-1AE5-AD6E-A812-E8C9655596AA}"/>
                    </a:ext>
                  </a:extLst>
                </p14:cNvPr>
                <p14:cNvContentPartPr/>
                <p14:nvPr/>
              </p14:nvContentPartPr>
              <p14:xfrm>
                <a:off x="4368806" y="2664806"/>
                <a:ext cx="217440" cy="198000"/>
              </p14:xfrm>
            </p:contentPart>
          </mc:Choice>
          <mc:Fallback xmlns="">
            <p:pic>
              <p:nvPicPr>
                <p:cNvPr id="174" name="Ink 173">
                  <a:extLst>
                    <a:ext uri="{FF2B5EF4-FFF2-40B4-BE49-F238E27FC236}">
                      <a16:creationId xmlns:a16="http://schemas.microsoft.com/office/drawing/2014/main" id="{546B1B09-1AE5-AD6E-A812-E8C9655596AA}"/>
                    </a:ext>
                  </a:extLst>
                </p:cNvPr>
                <p:cNvPicPr/>
                <p:nvPr/>
              </p:nvPicPr>
              <p:blipFill>
                <a:blip r:embed="rId96"/>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5" name="Ink 174">
                  <a:extLst>
                    <a:ext uri="{FF2B5EF4-FFF2-40B4-BE49-F238E27FC236}">
                      <a16:creationId xmlns:a16="http://schemas.microsoft.com/office/drawing/2014/main" id="{C1F16B6A-7D5D-1D83-281C-2F4F5DC2E88F}"/>
                    </a:ext>
                  </a:extLst>
                </p14:cNvPr>
                <p14:cNvContentPartPr/>
                <p14:nvPr/>
              </p14:nvContentPartPr>
              <p14:xfrm>
                <a:off x="4395806" y="2752646"/>
                <a:ext cx="186120" cy="14040"/>
              </p14:xfrm>
            </p:contentPart>
          </mc:Choice>
          <mc:Fallback xmlns="">
            <p:pic>
              <p:nvPicPr>
                <p:cNvPr id="175" name="Ink 174">
                  <a:extLst>
                    <a:ext uri="{FF2B5EF4-FFF2-40B4-BE49-F238E27FC236}">
                      <a16:creationId xmlns:a16="http://schemas.microsoft.com/office/drawing/2014/main" id="{C1F16B6A-7D5D-1D83-281C-2F4F5DC2E88F}"/>
                    </a:ext>
                  </a:extLst>
                </p:cNvPr>
                <p:cNvPicPr/>
                <p:nvPr/>
              </p:nvPicPr>
              <p:blipFill>
                <a:blip r:embed="rId98"/>
                <a:stretch>
                  <a:fillRect/>
                </a:stretch>
              </p:blipFill>
              <p:spPr>
                <a:xfrm>
                  <a:off x="4378166" y="2734646"/>
                  <a:ext cx="221760" cy="49680"/>
                </a:xfrm>
                <a:prstGeom prst="rect">
                  <a:avLst/>
                </a:prstGeom>
              </p:spPr>
            </p:pic>
          </mc:Fallback>
        </mc:AlternateContent>
      </p:grpSp>
      <p:grpSp>
        <p:nvGrpSpPr>
          <p:cNvPr id="176" name="Group 175">
            <a:extLst>
              <a:ext uri="{FF2B5EF4-FFF2-40B4-BE49-F238E27FC236}">
                <a16:creationId xmlns:a16="http://schemas.microsoft.com/office/drawing/2014/main" id="{F70DCE74-9157-E86A-105C-9CD65145FDD6}"/>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99">
              <p14:nvContentPartPr>
                <p14:cNvPr id="177" name="Ink 176">
                  <a:extLst>
                    <a:ext uri="{FF2B5EF4-FFF2-40B4-BE49-F238E27FC236}">
                      <a16:creationId xmlns:a16="http://schemas.microsoft.com/office/drawing/2014/main" id="{64A061C9-9BB6-C0D9-34F1-6B6925E92F78}"/>
                    </a:ext>
                  </a:extLst>
                </p14:cNvPr>
                <p14:cNvContentPartPr/>
                <p14:nvPr/>
              </p14:nvContentPartPr>
              <p14:xfrm>
                <a:off x="2290526" y="2139206"/>
                <a:ext cx="169560" cy="153000"/>
              </p14:xfrm>
            </p:contentPart>
          </mc:Choice>
          <mc:Fallback xmlns="">
            <p:pic>
              <p:nvPicPr>
                <p:cNvPr id="177" name="Ink 176">
                  <a:extLst>
                    <a:ext uri="{FF2B5EF4-FFF2-40B4-BE49-F238E27FC236}">
                      <a16:creationId xmlns:a16="http://schemas.microsoft.com/office/drawing/2014/main" id="{64A061C9-9BB6-C0D9-34F1-6B6925E92F78}"/>
                    </a:ext>
                  </a:extLst>
                </p:cNvPr>
                <p:cNvPicPr/>
                <p:nvPr/>
              </p:nvPicPr>
              <p:blipFill>
                <a:blip r:embed="rId100"/>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8" name="Ink 177">
                  <a:extLst>
                    <a:ext uri="{FF2B5EF4-FFF2-40B4-BE49-F238E27FC236}">
                      <a16:creationId xmlns:a16="http://schemas.microsoft.com/office/drawing/2014/main" id="{501C295F-B34F-D78F-9F77-052F90DDF97E}"/>
                    </a:ext>
                  </a:extLst>
                </p14:cNvPr>
                <p14:cNvContentPartPr/>
                <p14:nvPr/>
              </p14:nvContentPartPr>
              <p14:xfrm>
                <a:off x="2515166" y="2168006"/>
                <a:ext cx="102960" cy="137880"/>
              </p14:xfrm>
            </p:contentPart>
          </mc:Choice>
          <mc:Fallback xmlns="">
            <p:pic>
              <p:nvPicPr>
                <p:cNvPr id="178" name="Ink 177">
                  <a:extLst>
                    <a:ext uri="{FF2B5EF4-FFF2-40B4-BE49-F238E27FC236}">
                      <a16:creationId xmlns:a16="http://schemas.microsoft.com/office/drawing/2014/main" id="{501C295F-B34F-D78F-9F77-052F90DDF97E}"/>
                    </a:ext>
                  </a:extLst>
                </p:cNvPr>
                <p:cNvPicPr/>
                <p:nvPr/>
              </p:nvPicPr>
              <p:blipFill>
                <a:blip r:embed="rId102"/>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79" name="Ink 178">
                  <a:extLst>
                    <a:ext uri="{FF2B5EF4-FFF2-40B4-BE49-F238E27FC236}">
                      <a16:creationId xmlns:a16="http://schemas.microsoft.com/office/drawing/2014/main" id="{17D1D309-11B9-CF04-AFA3-8AEBEAF7590C}"/>
                    </a:ext>
                  </a:extLst>
                </p14:cNvPr>
                <p14:cNvContentPartPr/>
                <p14:nvPr/>
              </p14:nvContentPartPr>
              <p14:xfrm>
                <a:off x="2694446" y="2292206"/>
                <a:ext cx="3240" cy="2160"/>
              </p14:xfrm>
            </p:contentPart>
          </mc:Choice>
          <mc:Fallback xmlns="">
            <p:pic>
              <p:nvPicPr>
                <p:cNvPr id="179" name="Ink 178">
                  <a:extLst>
                    <a:ext uri="{FF2B5EF4-FFF2-40B4-BE49-F238E27FC236}">
                      <a16:creationId xmlns:a16="http://schemas.microsoft.com/office/drawing/2014/main" id="{17D1D309-11B9-CF04-AFA3-8AEBEAF7590C}"/>
                    </a:ext>
                  </a:extLst>
                </p:cNvPr>
                <p:cNvPicPr/>
                <p:nvPr/>
              </p:nvPicPr>
              <p:blipFill>
                <a:blip r:embed="rId104"/>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80" name="Ink 179">
                  <a:extLst>
                    <a:ext uri="{FF2B5EF4-FFF2-40B4-BE49-F238E27FC236}">
                      <a16:creationId xmlns:a16="http://schemas.microsoft.com/office/drawing/2014/main" id="{8ADBB8F5-33DE-2C50-FD98-8ACE735FE807}"/>
                    </a:ext>
                  </a:extLst>
                </p14:cNvPr>
                <p14:cNvContentPartPr/>
                <p14:nvPr/>
              </p14:nvContentPartPr>
              <p14:xfrm>
                <a:off x="2164166" y="2374286"/>
                <a:ext cx="473760" cy="20160"/>
              </p14:xfrm>
            </p:contentPart>
          </mc:Choice>
          <mc:Fallback xmlns="">
            <p:pic>
              <p:nvPicPr>
                <p:cNvPr id="180" name="Ink 179">
                  <a:extLst>
                    <a:ext uri="{FF2B5EF4-FFF2-40B4-BE49-F238E27FC236}">
                      <a16:creationId xmlns:a16="http://schemas.microsoft.com/office/drawing/2014/main" id="{8ADBB8F5-33DE-2C50-FD98-8ACE735FE807}"/>
                    </a:ext>
                  </a:extLst>
                </p:cNvPr>
                <p:cNvPicPr/>
                <p:nvPr/>
              </p:nvPicPr>
              <p:blipFill>
                <a:blip r:embed="rId106"/>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181" name="Ink 180">
                <a:extLst>
                  <a:ext uri="{FF2B5EF4-FFF2-40B4-BE49-F238E27FC236}">
                    <a16:creationId xmlns:a16="http://schemas.microsoft.com/office/drawing/2014/main" id="{5224D5D3-B690-616F-824F-169292EE9FF0}"/>
                  </a:ext>
                </a:extLst>
              </p14:cNvPr>
              <p14:cNvContentPartPr/>
              <p14:nvPr/>
            </p14:nvContentPartPr>
            <p14:xfrm>
              <a:off x="181286" y="2002766"/>
              <a:ext cx="274680" cy="46440"/>
            </p14:xfrm>
          </p:contentPart>
        </mc:Choice>
        <mc:Fallback xmlns="">
          <p:pic>
            <p:nvPicPr>
              <p:cNvPr id="181" name="Ink 180">
                <a:extLst>
                  <a:ext uri="{FF2B5EF4-FFF2-40B4-BE49-F238E27FC236}">
                    <a16:creationId xmlns:a16="http://schemas.microsoft.com/office/drawing/2014/main" id="{5224D5D3-B690-616F-824F-169292EE9FF0}"/>
                  </a:ext>
                </a:extLst>
              </p:cNvPr>
              <p:cNvPicPr/>
              <p:nvPr/>
            </p:nvPicPr>
            <p:blipFill>
              <a:blip r:embed="rId108"/>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2" name="Ink 181">
                <a:extLst>
                  <a:ext uri="{FF2B5EF4-FFF2-40B4-BE49-F238E27FC236}">
                    <a16:creationId xmlns:a16="http://schemas.microsoft.com/office/drawing/2014/main" id="{556E2914-D700-E2C4-2B2D-8B58CC8D3F63}"/>
                  </a:ext>
                </a:extLst>
              </p14:cNvPr>
              <p14:cNvContentPartPr/>
              <p14:nvPr/>
            </p14:nvContentPartPr>
            <p14:xfrm>
              <a:off x="299726" y="3022286"/>
              <a:ext cx="250920" cy="8280"/>
            </p14:xfrm>
          </p:contentPart>
        </mc:Choice>
        <mc:Fallback xmlns="">
          <p:pic>
            <p:nvPicPr>
              <p:cNvPr id="182" name="Ink 181">
                <a:extLst>
                  <a:ext uri="{FF2B5EF4-FFF2-40B4-BE49-F238E27FC236}">
                    <a16:creationId xmlns:a16="http://schemas.microsoft.com/office/drawing/2014/main" id="{556E2914-D700-E2C4-2B2D-8B58CC8D3F63}"/>
                  </a:ext>
                </a:extLst>
              </p:cNvPr>
              <p:cNvPicPr/>
              <p:nvPr/>
            </p:nvPicPr>
            <p:blipFill>
              <a:blip r:embed="rId110"/>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83" name="Ink 182">
                <a:extLst>
                  <a:ext uri="{FF2B5EF4-FFF2-40B4-BE49-F238E27FC236}">
                    <a16:creationId xmlns:a16="http://schemas.microsoft.com/office/drawing/2014/main" id="{F564C773-EC4A-78E2-292A-2C9C73C07667}"/>
                  </a:ext>
                </a:extLst>
              </p14:cNvPr>
              <p14:cNvContentPartPr/>
              <p14:nvPr/>
            </p14:nvContentPartPr>
            <p14:xfrm>
              <a:off x="1048526" y="1986206"/>
              <a:ext cx="309600" cy="36000"/>
            </p14:xfrm>
          </p:contentPart>
        </mc:Choice>
        <mc:Fallback xmlns="">
          <p:pic>
            <p:nvPicPr>
              <p:cNvPr id="183" name="Ink 182">
                <a:extLst>
                  <a:ext uri="{FF2B5EF4-FFF2-40B4-BE49-F238E27FC236}">
                    <a16:creationId xmlns:a16="http://schemas.microsoft.com/office/drawing/2014/main" id="{F564C773-EC4A-78E2-292A-2C9C73C07667}"/>
                  </a:ext>
                </a:extLst>
              </p:cNvPr>
              <p:cNvPicPr/>
              <p:nvPr/>
            </p:nvPicPr>
            <p:blipFill>
              <a:blip r:embed="rId112"/>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4" name="Ink 183">
                <a:extLst>
                  <a:ext uri="{FF2B5EF4-FFF2-40B4-BE49-F238E27FC236}">
                    <a16:creationId xmlns:a16="http://schemas.microsoft.com/office/drawing/2014/main" id="{EE5DCB08-DFE1-1149-539C-F2BDF2A10912}"/>
                  </a:ext>
                </a:extLst>
              </p14:cNvPr>
              <p14:cNvContentPartPr/>
              <p14:nvPr/>
            </p14:nvContentPartPr>
            <p14:xfrm>
              <a:off x="788606" y="3038486"/>
              <a:ext cx="214920" cy="18360"/>
            </p14:xfrm>
          </p:contentPart>
        </mc:Choice>
        <mc:Fallback xmlns="">
          <p:pic>
            <p:nvPicPr>
              <p:cNvPr id="184" name="Ink 183">
                <a:extLst>
                  <a:ext uri="{FF2B5EF4-FFF2-40B4-BE49-F238E27FC236}">
                    <a16:creationId xmlns:a16="http://schemas.microsoft.com/office/drawing/2014/main" id="{EE5DCB08-DFE1-1149-539C-F2BDF2A10912}"/>
                  </a:ext>
                </a:extLst>
              </p:cNvPr>
              <p:cNvPicPr/>
              <p:nvPr/>
            </p:nvPicPr>
            <p:blipFill>
              <a:blip r:embed="rId114"/>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5" name="Ink 184">
                <a:extLst>
                  <a:ext uri="{FF2B5EF4-FFF2-40B4-BE49-F238E27FC236}">
                    <a16:creationId xmlns:a16="http://schemas.microsoft.com/office/drawing/2014/main" id="{1BB6DBCA-6508-DFE1-6EF8-8A624BDAAF0B}"/>
                  </a:ext>
                </a:extLst>
              </p14:cNvPr>
              <p14:cNvContentPartPr/>
              <p14:nvPr/>
            </p14:nvContentPartPr>
            <p14:xfrm>
              <a:off x="1597526" y="1985846"/>
              <a:ext cx="330480" cy="43200"/>
            </p14:xfrm>
          </p:contentPart>
        </mc:Choice>
        <mc:Fallback xmlns="">
          <p:pic>
            <p:nvPicPr>
              <p:cNvPr id="185" name="Ink 184">
                <a:extLst>
                  <a:ext uri="{FF2B5EF4-FFF2-40B4-BE49-F238E27FC236}">
                    <a16:creationId xmlns:a16="http://schemas.microsoft.com/office/drawing/2014/main" id="{1BB6DBCA-6508-DFE1-6EF8-8A624BDAAF0B}"/>
                  </a:ext>
                </a:extLst>
              </p:cNvPr>
              <p:cNvPicPr/>
              <p:nvPr/>
            </p:nvPicPr>
            <p:blipFill>
              <a:blip r:embed="rId116"/>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86" name="Ink 185">
                <a:extLst>
                  <a:ext uri="{FF2B5EF4-FFF2-40B4-BE49-F238E27FC236}">
                    <a16:creationId xmlns:a16="http://schemas.microsoft.com/office/drawing/2014/main" id="{B46D464B-F013-AAD2-1776-9678A82ECBA5}"/>
                  </a:ext>
                </a:extLst>
              </p14:cNvPr>
              <p14:cNvContentPartPr/>
              <p14:nvPr/>
            </p14:nvContentPartPr>
            <p14:xfrm>
              <a:off x="1839086" y="3042806"/>
              <a:ext cx="289080" cy="21960"/>
            </p14:xfrm>
          </p:contentPart>
        </mc:Choice>
        <mc:Fallback xmlns="">
          <p:pic>
            <p:nvPicPr>
              <p:cNvPr id="186" name="Ink 185">
                <a:extLst>
                  <a:ext uri="{FF2B5EF4-FFF2-40B4-BE49-F238E27FC236}">
                    <a16:creationId xmlns:a16="http://schemas.microsoft.com/office/drawing/2014/main" id="{B46D464B-F013-AAD2-1776-9678A82ECBA5}"/>
                  </a:ext>
                </a:extLst>
              </p:cNvPr>
              <p:cNvPicPr/>
              <p:nvPr/>
            </p:nvPicPr>
            <p:blipFill>
              <a:blip r:embed="rId118"/>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7" name="Ink 186">
                <a:extLst>
                  <a:ext uri="{FF2B5EF4-FFF2-40B4-BE49-F238E27FC236}">
                    <a16:creationId xmlns:a16="http://schemas.microsoft.com/office/drawing/2014/main" id="{3C81BB7A-3275-830F-0712-E9CAB20DEB13}"/>
                  </a:ext>
                </a:extLst>
              </p14:cNvPr>
              <p14:cNvContentPartPr/>
              <p14:nvPr/>
            </p14:nvContentPartPr>
            <p14:xfrm>
              <a:off x="2475566" y="3101846"/>
              <a:ext cx="379080" cy="41040"/>
            </p14:xfrm>
          </p:contentPart>
        </mc:Choice>
        <mc:Fallback xmlns="">
          <p:pic>
            <p:nvPicPr>
              <p:cNvPr id="187" name="Ink 186">
                <a:extLst>
                  <a:ext uri="{FF2B5EF4-FFF2-40B4-BE49-F238E27FC236}">
                    <a16:creationId xmlns:a16="http://schemas.microsoft.com/office/drawing/2014/main" id="{3C81BB7A-3275-830F-0712-E9CAB20DEB13}"/>
                  </a:ext>
                </a:extLst>
              </p:cNvPr>
              <p:cNvPicPr/>
              <p:nvPr/>
            </p:nvPicPr>
            <p:blipFill>
              <a:blip r:embed="rId120"/>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88" name="Ink 187">
                <a:extLst>
                  <a:ext uri="{FF2B5EF4-FFF2-40B4-BE49-F238E27FC236}">
                    <a16:creationId xmlns:a16="http://schemas.microsoft.com/office/drawing/2014/main" id="{95613D46-D8FC-C63D-26A7-1203C84D69FC}"/>
                  </a:ext>
                </a:extLst>
              </p14:cNvPr>
              <p14:cNvContentPartPr/>
              <p14:nvPr/>
            </p14:nvContentPartPr>
            <p14:xfrm>
              <a:off x="3720806" y="3042446"/>
              <a:ext cx="391680" cy="18720"/>
            </p14:xfrm>
          </p:contentPart>
        </mc:Choice>
        <mc:Fallback xmlns="">
          <p:pic>
            <p:nvPicPr>
              <p:cNvPr id="188" name="Ink 187">
                <a:extLst>
                  <a:ext uri="{FF2B5EF4-FFF2-40B4-BE49-F238E27FC236}">
                    <a16:creationId xmlns:a16="http://schemas.microsoft.com/office/drawing/2014/main" id="{95613D46-D8FC-C63D-26A7-1203C84D69FC}"/>
                  </a:ext>
                </a:extLst>
              </p:cNvPr>
              <p:cNvPicPr/>
              <p:nvPr/>
            </p:nvPicPr>
            <p:blipFill>
              <a:blip r:embed="rId122"/>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89" name="Ink 188">
                <a:extLst>
                  <a:ext uri="{FF2B5EF4-FFF2-40B4-BE49-F238E27FC236}">
                    <a16:creationId xmlns:a16="http://schemas.microsoft.com/office/drawing/2014/main" id="{CF247E98-60B7-DAB9-1C48-8F827AEC33E0}"/>
                  </a:ext>
                </a:extLst>
              </p14:cNvPr>
              <p14:cNvContentPartPr/>
              <p14:nvPr/>
            </p14:nvContentPartPr>
            <p14:xfrm>
              <a:off x="326006" y="2151806"/>
              <a:ext cx="41760" cy="308880"/>
            </p14:xfrm>
          </p:contentPart>
        </mc:Choice>
        <mc:Fallback xmlns="">
          <p:pic>
            <p:nvPicPr>
              <p:cNvPr id="189" name="Ink 188">
                <a:extLst>
                  <a:ext uri="{FF2B5EF4-FFF2-40B4-BE49-F238E27FC236}">
                    <a16:creationId xmlns:a16="http://schemas.microsoft.com/office/drawing/2014/main" id="{CF247E98-60B7-DAB9-1C48-8F827AEC33E0}"/>
                  </a:ext>
                </a:extLst>
              </p:cNvPr>
              <p:cNvPicPr/>
              <p:nvPr/>
            </p:nvPicPr>
            <p:blipFill>
              <a:blip r:embed="rId124"/>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0" name="Ink 189">
                <a:extLst>
                  <a:ext uri="{FF2B5EF4-FFF2-40B4-BE49-F238E27FC236}">
                    <a16:creationId xmlns:a16="http://schemas.microsoft.com/office/drawing/2014/main" id="{0493CBF8-936C-2093-11EC-1E90B64F0A69}"/>
                  </a:ext>
                </a:extLst>
              </p14:cNvPr>
              <p14:cNvContentPartPr/>
              <p14:nvPr/>
            </p14:nvContentPartPr>
            <p14:xfrm>
              <a:off x="941246" y="2042726"/>
              <a:ext cx="264600" cy="458640"/>
            </p14:xfrm>
          </p:contentPart>
        </mc:Choice>
        <mc:Fallback xmlns="">
          <p:pic>
            <p:nvPicPr>
              <p:cNvPr id="190" name="Ink 189">
                <a:extLst>
                  <a:ext uri="{FF2B5EF4-FFF2-40B4-BE49-F238E27FC236}">
                    <a16:creationId xmlns:a16="http://schemas.microsoft.com/office/drawing/2014/main" id="{0493CBF8-936C-2093-11EC-1E90B64F0A69}"/>
                  </a:ext>
                </a:extLst>
              </p:cNvPr>
              <p:cNvPicPr/>
              <p:nvPr/>
            </p:nvPicPr>
            <p:blipFill>
              <a:blip r:embed="rId126"/>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91" name="Ink 190">
                <a:extLst>
                  <a:ext uri="{FF2B5EF4-FFF2-40B4-BE49-F238E27FC236}">
                    <a16:creationId xmlns:a16="http://schemas.microsoft.com/office/drawing/2014/main" id="{68ADD017-9BAA-49A6-30F3-B7AE1BA9C28A}"/>
                  </a:ext>
                </a:extLst>
              </p14:cNvPr>
              <p14:cNvContentPartPr/>
              <p14:nvPr/>
            </p14:nvContentPartPr>
            <p14:xfrm>
              <a:off x="1773926" y="2077286"/>
              <a:ext cx="140400" cy="466560"/>
            </p14:xfrm>
          </p:contentPart>
        </mc:Choice>
        <mc:Fallback xmlns="">
          <p:pic>
            <p:nvPicPr>
              <p:cNvPr id="191" name="Ink 190">
                <a:extLst>
                  <a:ext uri="{FF2B5EF4-FFF2-40B4-BE49-F238E27FC236}">
                    <a16:creationId xmlns:a16="http://schemas.microsoft.com/office/drawing/2014/main" id="{68ADD017-9BAA-49A6-30F3-B7AE1BA9C28A}"/>
                  </a:ext>
                </a:extLst>
              </p:cNvPr>
              <p:cNvPicPr/>
              <p:nvPr/>
            </p:nvPicPr>
            <p:blipFill>
              <a:blip r:embed="rId128"/>
              <a:stretch>
                <a:fillRect/>
              </a:stretch>
            </p:blipFill>
            <p:spPr>
              <a:xfrm>
                <a:off x="1756286" y="2059286"/>
                <a:ext cx="176040" cy="502200"/>
              </a:xfrm>
              <a:prstGeom prst="rect">
                <a:avLst/>
              </a:prstGeom>
            </p:spPr>
          </p:pic>
        </mc:Fallback>
      </mc:AlternateContent>
      <p:grpSp>
        <p:nvGrpSpPr>
          <p:cNvPr id="192" name="Group 191">
            <a:extLst>
              <a:ext uri="{FF2B5EF4-FFF2-40B4-BE49-F238E27FC236}">
                <a16:creationId xmlns:a16="http://schemas.microsoft.com/office/drawing/2014/main" id="{D0C008B2-01FE-56A8-E05F-0B980D9117A7}"/>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29">
              <p14:nvContentPartPr>
                <p14:cNvPr id="193" name="Ink 192">
                  <a:extLst>
                    <a:ext uri="{FF2B5EF4-FFF2-40B4-BE49-F238E27FC236}">
                      <a16:creationId xmlns:a16="http://schemas.microsoft.com/office/drawing/2014/main" id="{55AF1223-4204-0589-AD1E-6CBEFD0B57F1}"/>
                    </a:ext>
                  </a:extLst>
                </p14:cNvPr>
                <p14:cNvContentPartPr/>
                <p14:nvPr/>
              </p14:nvContentPartPr>
              <p14:xfrm>
                <a:off x="3320126" y="2047766"/>
                <a:ext cx="402480" cy="50760"/>
              </p14:xfrm>
            </p:contentPart>
          </mc:Choice>
          <mc:Fallback xmlns="">
            <p:pic>
              <p:nvPicPr>
                <p:cNvPr id="193" name="Ink 192">
                  <a:extLst>
                    <a:ext uri="{FF2B5EF4-FFF2-40B4-BE49-F238E27FC236}">
                      <a16:creationId xmlns:a16="http://schemas.microsoft.com/office/drawing/2014/main" id="{55AF1223-4204-0589-AD1E-6CBEFD0B57F1}"/>
                    </a:ext>
                  </a:extLst>
                </p:cNvPr>
                <p:cNvPicPr/>
                <p:nvPr/>
              </p:nvPicPr>
              <p:blipFill>
                <a:blip r:embed="rId130"/>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4" name="Ink 193">
                  <a:extLst>
                    <a:ext uri="{FF2B5EF4-FFF2-40B4-BE49-F238E27FC236}">
                      <a16:creationId xmlns:a16="http://schemas.microsoft.com/office/drawing/2014/main" id="{6716FC06-EF48-2F6E-0A0B-70330241C7EE}"/>
                    </a:ext>
                  </a:extLst>
                </p14:cNvPr>
                <p14:cNvContentPartPr/>
                <p14:nvPr/>
              </p14:nvContentPartPr>
              <p14:xfrm>
                <a:off x="3890366" y="1949846"/>
                <a:ext cx="379080" cy="10800"/>
              </p14:xfrm>
            </p:contentPart>
          </mc:Choice>
          <mc:Fallback xmlns="">
            <p:pic>
              <p:nvPicPr>
                <p:cNvPr id="194" name="Ink 193">
                  <a:extLst>
                    <a:ext uri="{FF2B5EF4-FFF2-40B4-BE49-F238E27FC236}">
                      <a16:creationId xmlns:a16="http://schemas.microsoft.com/office/drawing/2014/main" id="{6716FC06-EF48-2F6E-0A0B-70330241C7EE}"/>
                    </a:ext>
                  </a:extLst>
                </p:cNvPr>
                <p:cNvPicPr/>
                <p:nvPr/>
              </p:nvPicPr>
              <p:blipFill>
                <a:blip r:embed="rId132"/>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5" name="Ink 194">
                  <a:extLst>
                    <a:ext uri="{FF2B5EF4-FFF2-40B4-BE49-F238E27FC236}">
                      <a16:creationId xmlns:a16="http://schemas.microsoft.com/office/drawing/2014/main" id="{897D723A-04EC-66A9-F8B8-D71DF1834229}"/>
                    </a:ext>
                  </a:extLst>
                </p14:cNvPr>
                <p14:cNvContentPartPr/>
                <p14:nvPr/>
              </p14:nvContentPartPr>
              <p14:xfrm>
                <a:off x="2687606" y="2191766"/>
                <a:ext cx="640440" cy="483840"/>
              </p14:xfrm>
            </p:contentPart>
          </mc:Choice>
          <mc:Fallback xmlns="">
            <p:pic>
              <p:nvPicPr>
                <p:cNvPr id="195" name="Ink 194">
                  <a:extLst>
                    <a:ext uri="{FF2B5EF4-FFF2-40B4-BE49-F238E27FC236}">
                      <a16:creationId xmlns:a16="http://schemas.microsoft.com/office/drawing/2014/main" id="{897D723A-04EC-66A9-F8B8-D71DF1834229}"/>
                    </a:ext>
                  </a:extLst>
                </p:cNvPr>
                <p:cNvPicPr/>
                <p:nvPr/>
              </p:nvPicPr>
              <p:blipFill>
                <a:blip r:embed="rId134"/>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6" name="Ink 195">
                  <a:extLst>
                    <a:ext uri="{FF2B5EF4-FFF2-40B4-BE49-F238E27FC236}">
                      <a16:creationId xmlns:a16="http://schemas.microsoft.com/office/drawing/2014/main" id="{B1D6CA8D-CAA5-E87E-6980-7C3589BE07AE}"/>
                    </a:ext>
                  </a:extLst>
                </p14:cNvPr>
                <p14:cNvContentPartPr/>
                <p14:nvPr/>
              </p14:nvContentPartPr>
              <p14:xfrm>
                <a:off x="3868766" y="2051366"/>
                <a:ext cx="167040" cy="519120"/>
              </p14:xfrm>
            </p:contentPart>
          </mc:Choice>
          <mc:Fallback xmlns="">
            <p:pic>
              <p:nvPicPr>
                <p:cNvPr id="196" name="Ink 195">
                  <a:extLst>
                    <a:ext uri="{FF2B5EF4-FFF2-40B4-BE49-F238E27FC236}">
                      <a16:creationId xmlns:a16="http://schemas.microsoft.com/office/drawing/2014/main" id="{B1D6CA8D-CAA5-E87E-6980-7C3589BE07AE}"/>
                    </a:ext>
                  </a:extLst>
                </p:cNvPr>
                <p:cNvPicPr/>
                <p:nvPr/>
              </p:nvPicPr>
              <p:blipFill>
                <a:blip r:embed="rId136"/>
                <a:stretch>
                  <a:fillRect/>
                </a:stretch>
              </p:blipFill>
              <p:spPr>
                <a:xfrm>
                  <a:off x="3850766" y="2033366"/>
                  <a:ext cx="202680" cy="554760"/>
                </a:xfrm>
                <a:prstGeom prst="rect">
                  <a:avLst/>
                </a:prstGeom>
              </p:spPr>
            </p:pic>
          </mc:Fallback>
        </mc:AlternateContent>
      </p:grpSp>
      <p:grpSp>
        <p:nvGrpSpPr>
          <p:cNvPr id="49" name="Group 48">
            <a:extLst>
              <a:ext uri="{FF2B5EF4-FFF2-40B4-BE49-F238E27FC236}">
                <a16:creationId xmlns:a16="http://schemas.microsoft.com/office/drawing/2014/main" id="{5F321A88-746C-35AC-91F2-EEA1A523FCB9}"/>
              </a:ext>
            </a:extLst>
          </p:cNvPr>
          <p:cNvGrpSpPr/>
          <p:nvPr/>
        </p:nvGrpSpPr>
        <p:grpSpPr>
          <a:xfrm>
            <a:off x="326006" y="3664166"/>
            <a:ext cx="2669040" cy="420840"/>
            <a:chOff x="326006" y="3664166"/>
            <a:chExt cx="2669040" cy="420840"/>
          </a:xfrm>
        </p:grpSpPr>
        <mc:AlternateContent xmlns:mc="http://schemas.openxmlformats.org/markup-compatibility/2006" xmlns:p14="http://schemas.microsoft.com/office/powerpoint/2010/main">
          <mc:Choice Requires="p14">
            <p:contentPart p14:bwMode="auto" r:id="rId137">
              <p14:nvContentPartPr>
                <p14:cNvPr id="2" name="Ink 1">
                  <a:extLst>
                    <a:ext uri="{FF2B5EF4-FFF2-40B4-BE49-F238E27FC236}">
                      <a16:creationId xmlns:a16="http://schemas.microsoft.com/office/drawing/2014/main" id="{9B65A3BE-04C6-EFAD-1B25-038D5603AE02}"/>
                    </a:ext>
                  </a:extLst>
                </p14:cNvPr>
                <p14:cNvContentPartPr/>
                <p14:nvPr/>
              </p14:nvContentPartPr>
              <p14:xfrm>
                <a:off x="326006" y="3695126"/>
                <a:ext cx="221400" cy="263880"/>
              </p14:xfrm>
            </p:contentPart>
          </mc:Choice>
          <mc:Fallback xmlns="">
            <p:pic>
              <p:nvPicPr>
                <p:cNvPr id="2" name="Ink 1">
                  <a:extLst>
                    <a:ext uri="{FF2B5EF4-FFF2-40B4-BE49-F238E27FC236}">
                      <a16:creationId xmlns:a16="http://schemas.microsoft.com/office/drawing/2014/main" id="{9B65A3BE-04C6-EFAD-1B25-038D5603AE02}"/>
                    </a:ext>
                  </a:extLst>
                </p:cNvPr>
                <p:cNvPicPr/>
                <p:nvPr/>
              </p:nvPicPr>
              <p:blipFill>
                <a:blip r:embed="rId138"/>
                <a:stretch>
                  <a:fillRect/>
                </a:stretch>
              </p:blipFill>
              <p:spPr>
                <a:xfrm>
                  <a:off x="308006" y="3677486"/>
                  <a:ext cx="2570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 name="Ink 13">
                  <a:extLst>
                    <a:ext uri="{FF2B5EF4-FFF2-40B4-BE49-F238E27FC236}">
                      <a16:creationId xmlns:a16="http://schemas.microsoft.com/office/drawing/2014/main" id="{9E49501C-A089-8A2E-08BD-4181D20611ED}"/>
                    </a:ext>
                  </a:extLst>
                </p14:cNvPr>
                <p14:cNvContentPartPr/>
                <p14:nvPr/>
              </p14:nvContentPartPr>
              <p14:xfrm>
                <a:off x="664406" y="3805286"/>
                <a:ext cx="90360" cy="86760"/>
              </p14:xfrm>
            </p:contentPart>
          </mc:Choice>
          <mc:Fallback xmlns="">
            <p:pic>
              <p:nvPicPr>
                <p:cNvPr id="14" name="Ink 13">
                  <a:extLst>
                    <a:ext uri="{FF2B5EF4-FFF2-40B4-BE49-F238E27FC236}">
                      <a16:creationId xmlns:a16="http://schemas.microsoft.com/office/drawing/2014/main" id="{9E49501C-A089-8A2E-08BD-4181D20611ED}"/>
                    </a:ext>
                  </a:extLst>
                </p:cNvPr>
                <p:cNvPicPr/>
                <p:nvPr/>
              </p:nvPicPr>
              <p:blipFill>
                <a:blip r:embed="rId140"/>
                <a:stretch>
                  <a:fillRect/>
                </a:stretch>
              </p:blipFill>
              <p:spPr>
                <a:xfrm>
                  <a:off x="646406" y="3787286"/>
                  <a:ext cx="12600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7" name="Ink 16">
                  <a:extLst>
                    <a:ext uri="{FF2B5EF4-FFF2-40B4-BE49-F238E27FC236}">
                      <a16:creationId xmlns:a16="http://schemas.microsoft.com/office/drawing/2014/main" id="{FAD25D77-C872-902E-67F6-0C9FC944ED41}"/>
                    </a:ext>
                  </a:extLst>
                </p14:cNvPr>
                <p14:cNvContentPartPr/>
                <p14:nvPr/>
              </p14:nvContentPartPr>
              <p14:xfrm>
                <a:off x="674486" y="3800606"/>
                <a:ext cx="109800" cy="91080"/>
              </p14:xfrm>
            </p:contentPart>
          </mc:Choice>
          <mc:Fallback xmlns="">
            <p:pic>
              <p:nvPicPr>
                <p:cNvPr id="17" name="Ink 16">
                  <a:extLst>
                    <a:ext uri="{FF2B5EF4-FFF2-40B4-BE49-F238E27FC236}">
                      <a16:creationId xmlns:a16="http://schemas.microsoft.com/office/drawing/2014/main" id="{FAD25D77-C872-902E-67F6-0C9FC944ED41}"/>
                    </a:ext>
                  </a:extLst>
                </p:cNvPr>
                <p:cNvPicPr/>
                <p:nvPr/>
              </p:nvPicPr>
              <p:blipFill>
                <a:blip r:embed="rId142"/>
                <a:stretch>
                  <a:fillRect/>
                </a:stretch>
              </p:blipFill>
              <p:spPr>
                <a:xfrm>
                  <a:off x="656486" y="3782606"/>
                  <a:ext cx="14544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7" name="Ink 6">
                  <a:extLst>
                    <a:ext uri="{FF2B5EF4-FFF2-40B4-BE49-F238E27FC236}">
                      <a16:creationId xmlns:a16="http://schemas.microsoft.com/office/drawing/2014/main" id="{D6F161FD-2BA9-54ED-C266-117A5A17B62B}"/>
                    </a:ext>
                  </a:extLst>
                </p14:cNvPr>
                <p14:cNvContentPartPr/>
                <p14:nvPr/>
              </p14:nvContentPartPr>
              <p14:xfrm>
                <a:off x="948086" y="3664166"/>
                <a:ext cx="141120" cy="304920"/>
              </p14:xfrm>
            </p:contentPart>
          </mc:Choice>
          <mc:Fallback xmlns="">
            <p:pic>
              <p:nvPicPr>
                <p:cNvPr id="7" name="Ink 6">
                  <a:extLst>
                    <a:ext uri="{FF2B5EF4-FFF2-40B4-BE49-F238E27FC236}">
                      <a16:creationId xmlns:a16="http://schemas.microsoft.com/office/drawing/2014/main" id="{D6F161FD-2BA9-54ED-C266-117A5A17B62B}"/>
                    </a:ext>
                  </a:extLst>
                </p:cNvPr>
                <p:cNvPicPr/>
                <p:nvPr/>
              </p:nvPicPr>
              <p:blipFill>
                <a:blip r:embed="rId144"/>
                <a:stretch>
                  <a:fillRect/>
                </a:stretch>
              </p:blipFill>
              <p:spPr>
                <a:xfrm>
                  <a:off x="930086" y="3646166"/>
                  <a:ext cx="17676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1" name="Ink 10">
                  <a:extLst>
                    <a:ext uri="{FF2B5EF4-FFF2-40B4-BE49-F238E27FC236}">
                      <a16:creationId xmlns:a16="http://schemas.microsoft.com/office/drawing/2014/main" id="{1C8D4B85-3713-7CF9-1B1E-44DCB775851E}"/>
                    </a:ext>
                  </a:extLst>
                </p14:cNvPr>
                <p14:cNvContentPartPr/>
                <p14:nvPr/>
              </p14:nvContentPartPr>
              <p14:xfrm>
                <a:off x="1180646" y="3795566"/>
                <a:ext cx="119880" cy="94680"/>
              </p14:xfrm>
            </p:contentPart>
          </mc:Choice>
          <mc:Fallback xmlns="">
            <p:pic>
              <p:nvPicPr>
                <p:cNvPr id="11" name="Ink 10">
                  <a:extLst>
                    <a:ext uri="{FF2B5EF4-FFF2-40B4-BE49-F238E27FC236}">
                      <a16:creationId xmlns:a16="http://schemas.microsoft.com/office/drawing/2014/main" id="{1C8D4B85-3713-7CF9-1B1E-44DCB775851E}"/>
                    </a:ext>
                  </a:extLst>
                </p:cNvPr>
                <p:cNvPicPr/>
                <p:nvPr/>
              </p:nvPicPr>
              <p:blipFill>
                <a:blip r:embed="rId146"/>
                <a:stretch>
                  <a:fillRect/>
                </a:stretch>
              </p:blipFill>
              <p:spPr>
                <a:xfrm>
                  <a:off x="1163006" y="3777566"/>
                  <a:ext cx="1555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2" name="Ink 11">
                  <a:extLst>
                    <a:ext uri="{FF2B5EF4-FFF2-40B4-BE49-F238E27FC236}">
                      <a16:creationId xmlns:a16="http://schemas.microsoft.com/office/drawing/2014/main" id="{D7E9DF77-AD45-FE32-358A-DB9A28F06E67}"/>
                    </a:ext>
                  </a:extLst>
                </p14:cNvPr>
                <p14:cNvContentPartPr/>
                <p14:nvPr/>
              </p14:nvContentPartPr>
              <p14:xfrm>
                <a:off x="1204406" y="3797366"/>
                <a:ext cx="125640" cy="110520"/>
              </p14:xfrm>
            </p:contentPart>
          </mc:Choice>
          <mc:Fallback xmlns="">
            <p:pic>
              <p:nvPicPr>
                <p:cNvPr id="12" name="Ink 11">
                  <a:extLst>
                    <a:ext uri="{FF2B5EF4-FFF2-40B4-BE49-F238E27FC236}">
                      <a16:creationId xmlns:a16="http://schemas.microsoft.com/office/drawing/2014/main" id="{D7E9DF77-AD45-FE32-358A-DB9A28F06E67}"/>
                    </a:ext>
                  </a:extLst>
                </p:cNvPr>
                <p:cNvPicPr/>
                <p:nvPr/>
              </p:nvPicPr>
              <p:blipFill>
                <a:blip r:embed="rId148"/>
                <a:stretch>
                  <a:fillRect/>
                </a:stretch>
              </p:blipFill>
              <p:spPr>
                <a:xfrm>
                  <a:off x="1186766" y="3779366"/>
                  <a:ext cx="16128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6" name="Ink 25">
                  <a:extLst>
                    <a:ext uri="{FF2B5EF4-FFF2-40B4-BE49-F238E27FC236}">
                      <a16:creationId xmlns:a16="http://schemas.microsoft.com/office/drawing/2014/main" id="{3C56D9EE-B342-29C6-8976-3171F2EF43E9}"/>
                    </a:ext>
                  </a:extLst>
                </p14:cNvPr>
                <p14:cNvContentPartPr/>
                <p14:nvPr/>
              </p14:nvContentPartPr>
              <p14:xfrm>
                <a:off x="1463246" y="3711326"/>
                <a:ext cx="158040" cy="244800"/>
              </p14:xfrm>
            </p:contentPart>
          </mc:Choice>
          <mc:Fallback xmlns="">
            <p:pic>
              <p:nvPicPr>
                <p:cNvPr id="26" name="Ink 25">
                  <a:extLst>
                    <a:ext uri="{FF2B5EF4-FFF2-40B4-BE49-F238E27FC236}">
                      <a16:creationId xmlns:a16="http://schemas.microsoft.com/office/drawing/2014/main" id="{3C56D9EE-B342-29C6-8976-3171F2EF43E9}"/>
                    </a:ext>
                  </a:extLst>
                </p:cNvPr>
                <p:cNvPicPr/>
                <p:nvPr/>
              </p:nvPicPr>
              <p:blipFill>
                <a:blip r:embed="rId150"/>
                <a:stretch>
                  <a:fillRect/>
                </a:stretch>
              </p:blipFill>
              <p:spPr>
                <a:xfrm>
                  <a:off x="1445246" y="3693686"/>
                  <a:ext cx="1936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7" name="Ink 26">
                  <a:extLst>
                    <a:ext uri="{FF2B5EF4-FFF2-40B4-BE49-F238E27FC236}">
                      <a16:creationId xmlns:a16="http://schemas.microsoft.com/office/drawing/2014/main" id="{78CD6CDC-0742-2978-305F-6FB360F23313}"/>
                    </a:ext>
                  </a:extLst>
                </p14:cNvPr>
                <p14:cNvContentPartPr/>
                <p14:nvPr/>
              </p14:nvContentPartPr>
              <p14:xfrm>
                <a:off x="1626326" y="3717806"/>
                <a:ext cx="152280" cy="207360"/>
              </p14:xfrm>
            </p:contentPart>
          </mc:Choice>
          <mc:Fallback xmlns="">
            <p:pic>
              <p:nvPicPr>
                <p:cNvPr id="27" name="Ink 26">
                  <a:extLst>
                    <a:ext uri="{FF2B5EF4-FFF2-40B4-BE49-F238E27FC236}">
                      <a16:creationId xmlns:a16="http://schemas.microsoft.com/office/drawing/2014/main" id="{78CD6CDC-0742-2978-305F-6FB360F23313}"/>
                    </a:ext>
                  </a:extLst>
                </p:cNvPr>
                <p:cNvPicPr/>
                <p:nvPr/>
              </p:nvPicPr>
              <p:blipFill>
                <a:blip r:embed="rId152"/>
                <a:stretch>
                  <a:fillRect/>
                </a:stretch>
              </p:blipFill>
              <p:spPr>
                <a:xfrm>
                  <a:off x="1608326" y="3700166"/>
                  <a:ext cx="1879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38" name="Ink 37">
                  <a:extLst>
                    <a:ext uri="{FF2B5EF4-FFF2-40B4-BE49-F238E27FC236}">
                      <a16:creationId xmlns:a16="http://schemas.microsoft.com/office/drawing/2014/main" id="{EFD8A7D8-D9F5-1BA6-497C-4ED64EFDC491}"/>
                    </a:ext>
                  </a:extLst>
                </p14:cNvPr>
                <p14:cNvContentPartPr/>
                <p14:nvPr/>
              </p14:nvContentPartPr>
              <p14:xfrm>
                <a:off x="1925486" y="3765686"/>
                <a:ext cx="113400" cy="69480"/>
              </p14:xfrm>
            </p:contentPart>
          </mc:Choice>
          <mc:Fallback xmlns="">
            <p:pic>
              <p:nvPicPr>
                <p:cNvPr id="38" name="Ink 37">
                  <a:extLst>
                    <a:ext uri="{FF2B5EF4-FFF2-40B4-BE49-F238E27FC236}">
                      <a16:creationId xmlns:a16="http://schemas.microsoft.com/office/drawing/2014/main" id="{EFD8A7D8-D9F5-1BA6-497C-4ED64EFDC491}"/>
                    </a:ext>
                  </a:extLst>
                </p:cNvPr>
                <p:cNvPicPr/>
                <p:nvPr/>
              </p:nvPicPr>
              <p:blipFill>
                <a:blip r:embed="rId154"/>
                <a:stretch>
                  <a:fillRect/>
                </a:stretch>
              </p:blipFill>
              <p:spPr>
                <a:xfrm>
                  <a:off x="1907846" y="3747686"/>
                  <a:ext cx="14904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39" name="Ink 38">
                  <a:extLst>
                    <a:ext uri="{FF2B5EF4-FFF2-40B4-BE49-F238E27FC236}">
                      <a16:creationId xmlns:a16="http://schemas.microsoft.com/office/drawing/2014/main" id="{D0F53F3B-1BCD-7F58-6531-FAB471453716}"/>
                    </a:ext>
                  </a:extLst>
                </p14:cNvPr>
                <p14:cNvContentPartPr/>
                <p14:nvPr/>
              </p14:nvContentPartPr>
              <p14:xfrm>
                <a:off x="1951406" y="3762446"/>
                <a:ext cx="120240" cy="102240"/>
              </p14:xfrm>
            </p:contentPart>
          </mc:Choice>
          <mc:Fallback xmlns="">
            <p:pic>
              <p:nvPicPr>
                <p:cNvPr id="39" name="Ink 38">
                  <a:extLst>
                    <a:ext uri="{FF2B5EF4-FFF2-40B4-BE49-F238E27FC236}">
                      <a16:creationId xmlns:a16="http://schemas.microsoft.com/office/drawing/2014/main" id="{D0F53F3B-1BCD-7F58-6531-FAB471453716}"/>
                    </a:ext>
                  </a:extLst>
                </p:cNvPr>
                <p:cNvPicPr/>
                <p:nvPr/>
              </p:nvPicPr>
              <p:blipFill>
                <a:blip r:embed="rId156"/>
                <a:stretch>
                  <a:fillRect/>
                </a:stretch>
              </p:blipFill>
              <p:spPr>
                <a:xfrm>
                  <a:off x="1933406" y="3744806"/>
                  <a:ext cx="15588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40" name="Ink 39">
                  <a:extLst>
                    <a:ext uri="{FF2B5EF4-FFF2-40B4-BE49-F238E27FC236}">
                      <a16:creationId xmlns:a16="http://schemas.microsoft.com/office/drawing/2014/main" id="{5FD0F78A-90D9-36E4-50FC-41A70E849494}"/>
                    </a:ext>
                  </a:extLst>
                </p14:cNvPr>
                <p14:cNvContentPartPr/>
                <p14:nvPr/>
              </p14:nvContentPartPr>
              <p14:xfrm>
                <a:off x="2149406" y="3708086"/>
                <a:ext cx="196920" cy="376920"/>
              </p14:xfrm>
            </p:contentPart>
          </mc:Choice>
          <mc:Fallback xmlns="">
            <p:pic>
              <p:nvPicPr>
                <p:cNvPr id="40" name="Ink 39">
                  <a:extLst>
                    <a:ext uri="{FF2B5EF4-FFF2-40B4-BE49-F238E27FC236}">
                      <a16:creationId xmlns:a16="http://schemas.microsoft.com/office/drawing/2014/main" id="{5FD0F78A-90D9-36E4-50FC-41A70E849494}"/>
                    </a:ext>
                  </a:extLst>
                </p:cNvPr>
                <p:cNvPicPr/>
                <p:nvPr/>
              </p:nvPicPr>
              <p:blipFill>
                <a:blip r:embed="rId158"/>
                <a:stretch>
                  <a:fillRect/>
                </a:stretch>
              </p:blipFill>
              <p:spPr>
                <a:xfrm>
                  <a:off x="2131406" y="3690086"/>
                  <a:ext cx="232560" cy="412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42" name="Ink 41">
                  <a:extLst>
                    <a:ext uri="{FF2B5EF4-FFF2-40B4-BE49-F238E27FC236}">
                      <a16:creationId xmlns:a16="http://schemas.microsoft.com/office/drawing/2014/main" id="{422D45D2-EEF1-E00D-9630-13F96264A72B}"/>
                    </a:ext>
                  </a:extLst>
                </p14:cNvPr>
                <p14:cNvContentPartPr/>
                <p14:nvPr/>
              </p14:nvContentPartPr>
              <p14:xfrm>
                <a:off x="2482406" y="3757766"/>
                <a:ext cx="149040" cy="91080"/>
              </p14:xfrm>
            </p:contentPart>
          </mc:Choice>
          <mc:Fallback xmlns="">
            <p:pic>
              <p:nvPicPr>
                <p:cNvPr id="42" name="Ink 41">
                  <a:extLst>
                    <a:ext uri="{FF2B5EF4-FFF2-40B4-BE49-F238E27FC236}">
                      <a16:creationId xmlns:a16="http://schemas.microsoft.com/office/drawing/2014/main" id="{422D45D2-EEF1-E00D-9630-13F96264A72B}"/>
                    </a:ext>
                  </a:extLst>
                </p:cNvPr>
                <p:cNvPicPr/>
                <p:nvPr/>
              </p:nvPicPr>
              <p:blipFill>
                <a:blip r:embed="rId160"/>
                <a:stretch>
                  <a:fillRect/>
                </a:stretch>
              </p:blipFill>
              <p:spPr>
                <a:xfrm>
                  <a:off x="2464406" y="3739766"/>
                  <a:ext cx="184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43" name="Ink 42">
                  <a:extLst>
                    <a:ext uri="{FF2B5EF4-FFF2-40B4-BE49-F238E27FC236}">
                      <a16:creationId xmlns:a16="http://schemas.microsoft.com/office/drawing/2014/main" id="{95518D8B-A5BC-161D-2449-08DCB182A58B}"/>
                    </a:ext>
                  </a:extLst>
                </p14:cNvPr>
                <p14:cNvContentPartPr/>
                <p14:nvPr/>
              </p14:nvContentPartPr>
              <p14:xfrm>
                <a:off x="2507606" y="3755246"/>
                <a:ext cx="148320" cy="138960"/>
              </p14:xfrm>
            </p:contentPart>
          </mc:Choice>
          <mc:Fallback xmlns="">
            <p:pic>
              <p:nvPicPr>
                <p:cNvPr id="43" name="Ink 42">
                  <a:extLst>
                    <a:ext uri="{FF2B5EF4-FFF2-40B4-BE49-F238E27FC236}">
                      <a16:creationId xmlns:a16="http://schemas.microsoft.com/office/drawing/2014/main" id="{95518D8B-A5BC-161D-2449-08DCB182A58B}"/>
                    </a:ext>
                  </a:extLst>
                </p:cNvPr>
                <p:cNvPicPr/>
                <p:nvPr/>
              </p:nvPicPr>
              <p:blipFill>
                <a:blip r:embed="rId162"/>
                <a:stretch>
                  <a:fillRect/>
                </a:stretch>
              </p:blipFill>
              <p:spPr>
                <a:xfrm>
                  <a:off x="2489606" y="3737246"/>
                  <a:ext cx="1839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47" name="Ink 46">
                  <a:extLst>
                    <a:ext uri="{FF2B5EF4-FFF2-40B4-BE49-F238E27FC236}">
                      <a16:creationId xmlns:a16="http://schemas.microsoft.com/office/drawing/2014/main" id="{9A9B60AD-8088-288C-D012-78999DAA04BE}"/>
                    </a:ext>
                  </a:extLst>
                </p14:cNvPr>
                <p14:cNvContentPartPr/>
                <p14:nvPr/>
              </p14:nvContentPartPr>
              <p14:xfrm>
                <a:off x="2761406" y="3694046"/>
                <a:ext cx="212400" cy="231120"/>
              </p14:xfrm>
            </p:contentPart>
          </mc:Choice>
          <mc:Fallback xmlns="">
            <p:pic>
              <p:nvPicPr>
                <p:cNvPr id="47" name="Ink 46">
                  <a:extLst>
                    <a:ext uri="{FF2B5EF4-FFF2-40B4-BE49-F238E27FC236}">
                      <a16:creationId xmlns:a16="http://schemas.microsoft.com/office/drawing/2014/main" id="{9A9B60AD-8088-288C-D012-78999DAA04BE}"/>
                    </a:ext>
                  </a:extLst>
                </p:cNvPr>
                <p:cNvPicPr/>
                <p:nvPr/>
              </p:nvPicPr>
              <p:blipFill>
                <a:blip r:embed="rId164"/>
                <a:stretch>
                  <a:fillRect/>
                </a:stretch>
              </p:blipFill>
              <p:spPr>
                <a:xfrm>
                  <a:off x="2743766" y="3676406"/>
                  <a:ext cx="2480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48" name="Ink 47">
                  <a:extLst>
                    <a:ext uri="{FF2B5EF4-FFF2-40B4-BE49-F238E27FC236}">
                      <a16:creationId xmlns:a16="http://schemas.microsoft.com/office/drawing/2014/main" id="{DAC9CEEB-670B-74EC-6304-DA9BD450A8C9}"/>
                    </a:ext>
                  </a:extLst>
                </p14:cNvPr>
                <p14:cNvContentPartPr/>
                <p14:nvPr/>
              </p14:nvContentPartPr>
              <p14:xfrm>
                <a:off x="2782646" y="3802766"/>
                <a:ext cx="212400" cy="6840"/>
              </p14:xfrm>
            </p:contentPart>
          </mc:Choice>
          <mc:Fallback xmlns="">
            <p:pic>
              <p:nvPicPr>
                <p:cNvPr id="48" name="Ink 47">
                  <a:extLst>
                    <a:ext uri="{FF2B5EF4-FFF2-40B4-BE49-F238E27FC236}">
                      <a16:creationId xmlns:a16="http://schemas.microsoft.com/office/drawing/2014/main" id="{DAC9CEEB-670B-74EC-6304-DA9BD450A8C9}"/>
                    </a:ext>
                  </a:extLst>
                </p:cNvPr>
                <p:cNvPicPr/>
                <p:nvPr/>
              </p:nvPicPr>
              <p:blipFill>
                <a:blip r:embed="rId166"/>
                <a:stretch>
                  <a:fillRect/>
                </a:stretch>
              </p:blipFill>
              <p:spPr>
                <a:xfrm>
                  <a:off x="2764646" y="3784766"/>
                  <a:ext cx="248040" cy="42480"/>
                </a:xfrm>
                <a:prstGeom prst="rect">
                  <a:avLst/>
                </a:prstGeom>
              </p:spPr>
            </p:pic>
          </mc:Fallback>
        </mc:AlternateContent>
      </p:grpSp>
      <p:grpSp>
        <p:nvGrpSpPr>
          <p:cNvPr id="52" name="Group 51">
            <a:extLst>
              <a:ext uri="{FF2B5EF4-FFF2-40B4-BE49-F238E27FC236}">
                <a16:creationId xmlns:a16="http://schemas.microsoft.com/office/drawing/2014/main" id="{D1A2EC55-13E0-E590-892A-65A3E4E0EC4C}"/>
              </a:ext>
            </a:extLst>
          </p:cNvPr>
          <p:cNvGrpSpPr/>
          <p:nvPr/>
        </p:nvGrpSpPr>
        <p:grpSpPr>
          <a:xfrm>
            <a:off x="3238406" y="3787646"/>
            <a:ext cx="165960" cy="105120"/>
            <a:chOff x="3238406" y="3787646"/>
            <a:chExt cx="165960" cy="105120"/>
          </a:xfrm>
        </p:grpSpPr>
        <mc:AlternateContent xmlns:mc="http://schemas.openxmlformats.org/markup-compatibility/2006" xmlns:p14="http://schemas.microsoft.com/office/powerpoint/2010/main">
          <mc:Choice Requires="p14">
            <p:contentPart p14:bwMode="auto" r:id="rId167">
              <p14:nvContentPartPr>
                <p14:cNvPr id="50" name="Ink 49">
                  <a:extLst>
                    <a:ext uri="{FF2B5EF4-FFF2-40B4-BE49-F238E27FC236}">
                      <a16:creationId xmlns:a16="http://schemas.microsoft.com/office/drawing/2014/main" id="{F2A01C41-2DB8-E96E-9911-6537530B52AD}"/>
                    </a:ext>
                  </a:extLst>
                </p14:cNvPr>
                <p14:cNvContentPartPr/>
                <p14:nvPr/>
              </p14:nvContentPartPr>
              <p14:xfrm>
                <a:off x="3238406" y="3787646"/>
                <a:ext cx="165960" cy="24840"/>
              </p14:xfrm>
            </p:contentPart>
          </mc:Choice>
          <mc:Fallback xmlns="">
            <p:pic>
              <p:nvPicPr>
                <p:cNvPr id="50" name="Ink 49">
                  <a:extLst>
                    <a:ext uri="{FF2B5EF4-FFF2-40B4-BE49-F238E27FC236}">
                      <a16:creationId xmlns:a16="http://schemas.microsoft.com/office/drawing/2014/main" id="{F2A01C41-2DB8-E96E-9911-6537530B52AD}"/>
                    </a:ext>
                  </a:extLst>
                </p:cNvPr>
                <p:cNvPicPr/>
                <p:nvPr/>
              </p:nvPicPr>
              <p:blipFill>
                <a:blip r:embed="rId168"/>
                <a:stretch>
                  <a:fillRect/>
                </a:stretch>
              </p:blipFill>
              <p:spPr>
                <a:xfrm>
                  <a:off x="3220406" y="3769646"/>
                  <a:ext cx="201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51" name="Ink 50">
                  <a:extLst>
                    <a:ext uri="{FF2B5EF4-FFF2-40B4-BE49-F238E27FC236}">
                      <a16:creationId xmlns:a16="http://schemas.microsoft.com/office/drawing/2014/main" id="{7B8F1332-75B7-563E-E5D9-178796F7CFE4}"/>
                    </a:ext>
                  </a:extLst>
                </p14:cNvPr>
                <p14:cNvContentPartPr/>
                <p14:nvPr/>
              </p14:nvContentPartPr>
              <p14:xfrm>
                <a:off x="3239846" y="3872966"/>
                <a:ext cx="131040" cy="19800"/>
              </p14:xfrm>
            </p:contentPart>
          </mc:Choice>
          <mc:Fallback xmlns="">
            <p:pic>
              <p:nvPicPr>
                <p:cNvPr id="51" name="Ink 50">
                  <a:extLst>
                    <a:ext uri="{FF2B5EF4-FFF2-40B4-BE49-F238E27FC236}">
                      <a16:creationId xmlns:a16="http://schemas.microsoft.com/office/drawing/2014/main" id="{7B8F1332-75B7-563E-E5D9-178796F7CFE4}"/>
                    </a:ext>
                  </a:extLst>
                </p:cNvPr>
                <p:cNvPicPr/>
                <p:nvPr/>
              </p:nvPicPr>
              <p:blipFill>
                <a:blip r:embed="rId170"/>
                <a:stretch>
                  <a:fillRect/>
                </a:stretch>
              </p:blipFill>
              <p:spPr>
                <a:xfrm>
                  <a:off x="3221846" y="3855326"/>
                  <a:ext cx="166680" cy="55440"/>
                </a:xfrm>
                <a:prstGeom prst="rect">
                  <a:avLst/>
                </a:prstGeom>
              </p:spPr>
            </p:pic>
          </mc:Fallback>
        </mc:AlternateContent>
      </p:grpSp>
      <p:grpSp>
        <p:nvGrpSpPr>
          <p:cNvPr id="63" name="Group 62">
            <a:extLst>
              <a:ext uri="{FF2B5EF4-FFF2-40B4-BE49-F238E27FC236}">
                <a16:creationId xmlns:a16="http://schemas.microsoft.com/office/drawing/2014/main" id="{E4F944E2-DB75-A6E1-474A-3AD1D249094E}"/>
              </a:ext>
            </a:extLst>
          </p:cNvPr>
          <p:cNvGrpSpPr/>
          <p:nvPr/>
        </p:nvGrpSpPr>
        <p:grpSpPr>
          <a:xfrm>
            <a:off x="3646646" y="3581366"/>
            <a:ext cx="1264320" cy="481320"/>
            <a:chOff x="3646646" y="3581366"/>
            <a:chExt cx="1264320" cy="481320"/>
          </a:xfrm>
        </p:grpSpPr>
        <mc:AlternateContent xmlns:mc="http://schemas.openxmlformats.org/markup-compatibility/2006" xmlns:p14="http://schemas.microsoft.com/office/powerpoint/2010/main">
          <mc:Choice Requires="p14">
            <p:contentPart p14:bwMode="auto" r:id="rId171">
              <p14:nvContentPartPr>
                <p14:cNvPr id="53" name="Ink 52">
                  <a:extLst>
                    <a:ext uri="{FF2B5EF4-FFF2-40B4-BE49-F238E27FC236}">
                      <a16:creationId xmlns:a16="http://schemas.microsoft.com/office/drawing/2014/main" id="{C4A163AE-C18C-E03D-D0E5-C1860FDABF66}"/>
                    </a:ext>
                  </a:extLst>
                </p14:cNvPr>
                <p14:cNvContentPartPr/>
                <p14:nvPr/>
              </p14:nvContentPartPr>
              <p14:xfrm>
                <a:off x="3646646" y="3581366"/>
                <a:ext cx="169200" cy="358560"/>
              </p14:xfrm>
            </p:contentPart>
          </mc:Choice>
          <mc:Fallback xmlns="">
            <p:pic>
              <p:nvPicPr>
                <p:cNvPr id="53" name="Ink 52">
                  <a:extLst>
                    <a:ext uri="{FF2B5EF4-FFF2-40B4-BE49-F238E27FC236}">
                      <a16:creationId xmlns:a16="http://schemas.microsoft.com/office/drawing/2014/main" id="{C4A163AE-C18C-E03D-D0E5-C1860FDABF66}"/>
                    </a:ext>
                  </a:extLst>
                </p:cNvPr>
                <p:cNvPicPr/>
                <p:nvPr/>
              </p:nvPicPr>
              <p:blipFill>
                <a:blip r:embed="rId172"/>
                <a:stretch>
                  <a:fillRect/>
                </a:stretch>
              </p:blipFill>
              <p:spPr>
                <a:xfrm>
                  <a:off x="3628646" y="3563366"/>
                  <a:ext cx="20484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54" name="Ink 53">
                  <a:extLst>
                    <a:ext uri="{FF2B5EF4-FFF2-40B4-BE49-F238E27FC236}">
                      <a16:creationId xmlns:a16="http://schemas.microsoft.com/office/drawing/2014/main" id="{FF07469A-49BB-6CB7-7984-FA5654EC6CCE}"/>
                    </a:ext>
                  </a:extLst>
                </p14:cNvPr>
                <p14:cNvContentPartPr/>
                <p14:nvPr/>
              </p14:nvContentPartPr>
              <p14:xfrm>
                <a:off x="3924926" y="3752366"/>
                <a:ext cx="166320" cy="202320"/>
              </p14:xfrm>
            </p:contentPart>
          </mc:Choice>
          <mc:Fallback xmlns="">
            <p:pic>
              <p:nvPicPr>
                <p:cNvPr id="54" name="Ink 53">
                  <a:extLst>
                    <a:ext uri="{FF2B5EF4-FFF2-40B4-BE49-F238E27FC236}">
                      <a16:creationId xmlns:a16="http://schemas.microsoft.com/office/drawing/2014/main" id="{FF07469A-49BB-6CB7-7984-FA5654EC6CCE}"/>
                    </a:ext>
                  </a:extLst>
                </p:cNvPr>
                <p:cNvPicPr/>
                <p:nvPr/>
              </p:nvPicPr>
              <p:blipFill>
                <a:blip r:embed="rId174"/>
                <a:stretch>
                  <a:fillRect/>
                </a:stretch>
              </p:blipFill>
              <p:spPr>
                <a:xfrm>
                  <a:off x="3906926" y="3734366"/>
                  <a:ext cx="20196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55" name="Ink 54">
                  <a:extLst>
                    <a:ext uri="{FF2B5EF4-FFF2-40B4-BE49-F238E27FC236}">
                      <a16:creationId xmlns:a16="http://schemas.microsoft.com/office/drawing/2014/main" id="{241815F8-6D94-614B-3B67-3ED4F7A7B8E3}"/>
                    </a:ext>
                  </a:extLst>
                </p14:cNvPr>
                <p14:cNvContentPartPr/>
                <p14:nvPr/>
              </p14:nvContentPartPr>
              <p14:xfrm>
                <a:off x="4090166" y="3765686"/>
                <a:ext cx="112320" cy="147600"/>
              </p14:xfrm>
            </p:contentPart>
          </mc:Choice>
          <mc:Fallback xmlns="">
            <p:pic>
              <p:nvPicPr>
                <p:cNvPr id="55" name="Ink 54">
                  <a:extLst>
                    <a:ext uri="{FF2B5EF4-FFF2-40B4-BE49-F238E27FC236}">
                      <a16:creationId xmlns:a16="http://schemas.microsoft.com/office/drawing/2014/main" id="{241815F8-6D94-614B-3B67-3ED4F7A7B8E3}"/>
                    </a:ext>
                  </a:extLst>
                </p:cNvPr>
                <p:cNvPicPr/>
                <p:nvPr/>
              </p:nvPicPr>
              <p:blipFill>
                <a:blip r:embed="rId176"/>
                <a:stretch>
                  <a:fillRect/>
                </a:stretch>
              </p:blipFill>
              <p:spPr>
                <a:xfrm>
                  <a:off x="4072526" y="3748046"/>
                  <a:ext cx="14796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57" name="Ink 56">
                  <a:extLst>
                    <a:ext uri="{FF2B5EF4-FFF2-40B4-BE49-F238E27FC236}">
                      <a16:creationId xmlns:a16="http://schemas.microsoft.com/office/drawing/2014/main" id="{A42F430D-A68A-80F6-EB50-2A5EC5433C7C}"/>
                    </a:ext>
                  </a:extLst>
                </p14:cNvPr>
                <p14:cNvContentPartPr/>
                <p14:nvPr/>
              </p14:nvContentPartPr>
              <p14:xfrm>
                <a:off x="4329566" y="3759206"/>
                <a:ext cx="216360" cy="303480"/>
              </p14:xfrm>
            </p:contentPart>
          </mc:Choice>
          <mc:Fallback xmlns="">
            <p:pic>
              <p:nvPicPr>
                <p:cNvPr id="57" name="Ink 56">
                  <a:extLst>
                    <a:ext uri="{FF2B5EF4-FFF2-40B4-BE49-F238E27FC236}">
                      <a16:creationId xmlns:a16="http://schemas.microsoft.com/office/drawing/2014/main" id="{A42F430D-A68A-80F6-EB50-2A5EC5433C7C}"/>
                    </a:ext>
                  </a:extLst>
                </p:cNvPr>
                <p:cNvPicPr/>
                <p:nvPr/>
              </p:nvPicPr>
              <p:blipFill>
                <a:blip r:embed="rId178"/>
                <a:stretch>
                  <a:fillRect/>
                </a:stretch>
              </p:blipFill>
              <p:spPr>
                <a:xfrm>
                  <a:off x="4311566" y="3741566"/>
                  <a:ext cx="252000" cy="339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61" name="Ink 60">
                  <a:extLst>
                    <a:ext uri="{FF2B5EF4-FFF2-40B4-BE49-F238E27FC236}">
                      <a16:creationId xmlns:a16="http://schemas.microsoft.com/office/drawing/2014/main" id="{357E3E9E-74B9-99F7-1877-9AB6F7339558}"/>
                    </a:ext>
                  </a:extLst>
                </p14:cNvPr>
                <p14:cNvContentPartPr/>
                <p14:nvPr/>
              </p14:nvContentPartPr>
              <p14:xfrm>
                <a:off x="4618646" y="3755966"/>
                <a:ext cx="292320" cy="201600"/>
              </p14:xfrm>
            </p:contentPart>
          </mc:Choice>
          <mc:Fallback xmlns="">
            <p:pic>
              <p:nvPicPr>
                <p:cNvPr id="61" name="Ink 60">
                  <a:extLst>
                    <a:ext uri="{FF2B5EF4-FFF2-40B4-BE49-F238E27FC236}">
                      <a16:creationId xmlns:a16="http://schemas.microsoft.com/office/drawing/2014/main" id="{357E3E9E-74B9-99F7-1877-9AB6F7339558}"/>
                    </a:ext>
                  </a:extLst>
                </p:cNvPr>
                <p:cNvPicPr/>
                <p:nvPr/>
              </p:nvPicPr>
              <p:blipFill>
                <a:blip r:embed="rId180"/>
                <a:stretch>
                  <a:fillRect/>
                </a:stretch>
              </p:blipFill>
              <p:spPr>
                <a:xfrm>
                  <a:off x="4601006" y="3738326"/>
                  <a:ext cx="327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62" name="Ink 61">
                  <a:extLst>
                    <a:ext uri="{FF2B5EF4-FFF2-40B4-BE49-F238E27FC236}">
                      <a16:creationId xmlns:a16="http://schemas.microsoft.com/office/drawing/2014/main" id="{0BB2B95B-E562-38ED-10A1-CB644F882E28}"/>
                    </a:ext>
                  </a:extLst>
                </p14:cNvPr>
                <p14:cNvContentPartPr/>
                <p14:nvPr/>
              </p14:nvContentPartPr>
              <p14:xfrm>
                <a:off x="4675166" y="3848126"/>
                <a:ext cx="225000" cy="11520"/>
              </p14:xfrm>
            </p:contentPart>
          </mc:Choice>
          <mc:Fallback xmlns="">
            <p:pic>
              <p:nvPicPr>
                <p:cNvPr id="62" name="Ink 61">
                  <a:extLst>
                    <a:ext uri="{FF2B5EF4-FFF2-40B4-BE49-F238E27FC236}">
                      <a16:creationId xmlns:a16="http://schemas.microsoft.com/office/drawing/2014/main" id="{0BB2B95B-E562-38ED-10A1-CB644F882E28}"/>
                    </a:ext>
                  </a:extLst>
                </p:cNvPr>
                <p:cNvPicPr/>
                <p:nvPr/>
              </p:nvPicPr>
              <p:blipFill>
                <a:blip r:embed="rId182"/>
                <a:stretch>
                  <a:fillRect/>
                </a:stretch>
              </p:blipFill>
              <p:spPr>
                <a:xfrm>
                  <a:off x="4657166" y="3830486"/>
                  <a:ext cx="260640" cy="47160"/>
                </a:xfrm>
                <a:prstGeom prst="rect">
                  <a:avLst/>
                </a:prstGeom>
              </p:spPr>
            </p:pic>
          </mc:Fallback>
        </mc:AlternateContent>
      </p:grpSp>
    </p:spTree>
    <p:extLst>
      <p:ext uri="{BB962C8B-B14F-4D97-AF65-F5344CB8AC3E}">
        <p14:creationId xmlns:p14="http://schemas.microsoft.com/office/powerpoint/2010/main" val="28393321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68D7EBB6-DA82-9D83-68E7-B11EEFFDD298}"/>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116" name="TextBox 115">
                <a:extLst>
                  <a:ext uri="{FF2B5EF4-FFF2-40B4-BE49-F238E27FC236}">
                    <a16:creationId xmlns:a16="http://schemas.microsoft.com/office/drawing/2014/main" id="{68D7EBB6-DA82-9D83-68E7-B11EEFFDD298}"/>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grpSp>
        <p:nvGrpSpPr>
          <p:cNvPr id="119" name="Group 118">
            <a:extLst>
              <a:ext uri="{FF2B5EF4-FFF2-40B4-BE49-F238E27FC236}">
                <a16:creationId xmlns:a16="http://schemas.microsoft.com/office/drawing/2014/main" id="{F1AFF9CD-E3AF-8500-E1B2-06F956645C23}"/>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3">
              <p14:nvContentPartPr>
                <p14:cNvPr id="125" name="Ink 124">
                  <a:extLst>
                    <a:ext uri="{FF2B5EF4-FFF2-40B4-BE49-F238E27FC236}">
                      <a16:creationId xmlns:a16="http://schemas.microsoft.com/office/drawing/2014/main" id="{A9A16492-B7D7-3FB2-3D9D-FDF313B81B73}"/>
                    </a:ext>
                  </a:extLst>
                </p14:cNvPr>
                <p14:cNvContentPartPr/>
                <p14:nvPr/>
              </p14:nvContentPartPr>
              <p14:xfrm>
                <a:off x="211886" y="1630526"/>
                <a:ext cx="158760" cy="261720"/>
              </p14:xfrm>
            </p:contentPart>
          </mc:Choice>
          <mc:Fallback xmlns="">
            <p:pic>
              <p:nvPicPr>
                <p:cNvPr id="125" name="Ink 124">
                  <a:extLst>
                    <a:ext uri="{FF2B5EF4-FFF2-40B4-BE49-F238E27FC236}">
                      <a16:creationId xmlns:a16="http://schemas.microsoft.com/office/drawing/2014/main" id="{A9A16492-B7D7-3FB2-3D9D-FDF313B81B73}"/>
                    </a:ext>
                  </a:extLst>
                </p:cNvPr>
                <p:cNvPicPr/>
                <p:nvPr/>
              </p:nvPicPr>
              <p:blipFill>
                <a:blip r:embed="rId4"/>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26" name="Ink 125">
                  <a:extLst>
                    <a:ext uri="{FF2B5EF4-FFF2-40B4-BE49-F238E27FC236}">
                      <a16:creationId xmlns:a16="http://schemas.microsoft.com/office/drawing/2014/main" id="{87B7827A-47AA-2D3A-BF4A-8F982D969BD3}"/>
                    </a:ext>
                  </a:extLst>
                </p14:cNvPr>
                <p14:cNvContentPartPr/>
                <p14:nvPr/>
              </p14:nvContentPartPr>
              <p14:xfrm>
                <a:off x="507446" y="1724846"/>
                <a:ext cx="75240" cy="60120"/>
              </p14:xfrm>
            </p:contentPart>
          </mc:Choice>
          <mc:Fallback xmlns="">
            <p:pic>
              <p:nvPicPr>
                <p:cNvPr id="126" name="Ink 125">
                  <a:extLst>
                    <a:ext uri="{FF2B5EF4-FFF2-40B4-BE49-F238E27FC236}">
                      <a16:creationId xmlns:a16="http://schemas.microsoft.com/office/drawing/2014/main" id="{87B7827A-47AA-2D3A-BF4A-8F982D969BD3}"/>
                    </a:ext>
                  </a:extLst>
                </p:cNvPr>
                <p:cNvPicPr/>
                <p:nvPr/>
              </p:nvPicPr>
              <p:blipFill>
                <a:blip r:embed="rId6"/>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7" name="Ink 126">
                  <a:extLst>
                    <a:ext uri="{FF2B5EF4-FFF2-40B4-BE49-F238E27FC236}">
                      <a16:creationId xmlns:a16="http://schemas.microsoft.com/office/drawing/2014/main" id="{BEAD562C-AFE3-AC8A-50A2-24E2E796B2F0}"/>
                    </a:ext>
                  </a:extLst>
                </p14:cNvPr>
                <p14:cNvContentPartPr/>
                <p14:nvPr/>
              </p14:nvContentPartPr>
              <p14:xfrm>
                <a:off x="517886" y="1710446"/>
                <a:ext cx="88560" cy="101520"/>
              </p14:xfrm>
            </p:contentPart>
          </mc:Choice>
          <mc:Fallback xmlns="">
            <p:pic>
              <p:nvPicPr>
                <p:cNvPr id="127" name="Ink 126">
                  <a:extLst>
                    <a:ext uri="{FF2B5EF4-FFF2-40B4-BE49-F238E27FC236}">
                      <a16:creationId xmlns:a16="http://schemas.microsoft.com/office/drawing/2014/main" id="{BEAD562C-AFE3-AC8A-50A2-24E2E796B2F0}"/>
                    </a:ext>
                  </a:extLst>
                </p:cNvPr>
                <p:cNvPicPr/>
                <p:nvPr/>
              </p:nvPicPr>
              <p:blipFill>
                <a:blip r:embed="rId8"/>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8" name="Ink 127">
                  <a:extLst>
                    <a:ext uri="{FF2B5EF4-FFF2-40B4-BE49-F238E27FC236}">
                      <a16:creationId xmlns:a16="http://schemas.microsoft.com/office/drawing/2014/main" id="{4BC6D8BD-000A-012E-E4DF-3615331E7511}"/>
                    </a:ext>
                  </a:extLst>
                </p14:cNvPr>
                <p14:cNvContentPartPr/>
                <p14:nvPr/>
              </p14:nvContentPartPr>
              <p14:xfrm>
                <a:off x="711566" y="1597766"/>
                <a:ext cx="124200" cy="285120"/>
              </p14:xfrm>
            </p:contentPart>
          </mc:Choice>
          <mc:Fallback xmlns="">
            <p:pic>
              <p:nvPicPr>
                <p:cNvPr id="128" name="Ink 127">
                  <a:extLst>
                    <a:ext uri="{FF2B5EF4-FFF2-40B4-BE49-F238E27FC236}">
                      <a16:creationId xmlns:a16="http://schemas.microsoft.com/office/drawing/2014/main" id="{4BC6D8BD-000A-012E-E4DF-3615331E7511}"/>
                    </a:ext>
                  </a:extLst>
                </p:cNvPr>
                <p:cNvPicPr/>
                <p:nvPr/>
              </p:nvPicPr>
              <p:blipFill>
                <a:blip r:embed="rId10"/>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9" name="Ink 128">
                  <a:extLst>
                    <a:ext uri="{FF2B5EF4-FFF2-40B4-BE49-F238E27FC236}">
                      <a16:creationId xmlns:a16="http://schemas.microsoft.com/office/drawing/2014/main" id="{E518E2B5-B76A-35AB-BF0C-59B14946A956}"/>
                    </a:ext>
                  </a:extLst>
                </p14:cNvPr>
                <p14:cNvContentPartPr/>
                <p14:nvPr/>
              </p14:nvContentPartPr>
              <p14:xfrm>
                <a:off x="944126" y="1740686"/>
                <a:ext cx="58320" cy="57240"/>
              </p14:xfrm>
            </p:contentPart>
          </mc:Choice>
          <mc:Fallback xmlns="">
            <p:pic>
              <p:nvPicPr>
                <p:cNvPr id="129" name="Ink 128">
                  <a:extLst>
                    <a:ext uri="{FF2B5EF4-FFF2-40B4-BE49-F238E27FC236}">
                      <a16:creationId xmlns:a16="http://schemas.microsoft.com/office/drawing/2014/main" id="{E518E2B5-B76A-35AB-BF0C-59B14946A956}"/>
                    </a:ext>
                  </a:extLst>
                </p:cNvPr>
                <p:cNvPicPr/>
                <p:nvPr/>
              </p:nvPicPr>
              <p:blipFill>
                <a:blip r:embed="rId12"/>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0" name="Ink 129">
                  <a:extLst>
                    <a:ext uri="{FF2B5EF4-FFF2-40B4-BE49-F238E27FC236}">
                      <a16:creationId xmlns:a16="http://schemas.microsoft.com/office/drawing/2014/main" id="{C7F122E7-A249-2DAF-D3D5-DA8B49CA229A}"/>
                    </a:ext>
                  </a:extLst>
                </p14:cNvPr>
                <p14:cNvContentPartPr/>
                <p14:nvPr/>
              </p14:nvContentPartPr>
              <p14:xfrm>
                <a:off x="949166" y="1707206"/>
                <a:ext cx="84960" cy="114840"/>
              </p14:xfrm>
            </p:contentPart>
          </mc:Choice>
          <mc:Fallback xmlns="">
            <p:pic>
              <p:nvPicPr>
                <p:cNvPr id="130" name="Ink 129">
                  <a:extLst>
                    <a:ext uri="{FF2B5EF4-FFF2-40B4-BE49-F238E27FC236}">
                      <a16:creationId xmlns:a16="http://schemas.microsoft.com/office/drawing/2014/main" id="{C7F122E7-A249-2DAF-D3D5-DA8B49CA229A}"/>
                    </a:ext>
                  </a:extLst>
                </p:cNvPr>
                <p:cNvPicPr/>
                <p:nvPr/>
              </p:nvPicPr>
              <p:blipFill>
                <a:blip r:embed="rId14"/>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31" name="Ink 130">
                  <a:extLst>
                    <a:ext uri="{FF2B5EF4-FFF2-40B4-BE49-F238E27FC236}">
                      <a16:creationId xmlns:a16="http://schemas.microsoft.com/office/drawing/2014/main" id="{9D726859-7E66-44CF-F7C8-92F05BDBAEF0}"/>
                    </a:ext>
                  </a:extLst>
                </p14:cNvPr>
                <p14:cNvContentPartPr/>
                <p14:nvPr/>
              </p14:nvContentPartPr>
              <p14:xfrm>
                <a:off x="1117646" y="1592726"/>
                <a:ext cx="123480" cy="317160"/>
              </p14:xfrm>
            </p:contentPart>
          </mc:Choice>
          <mc:Fallback xmlns="">
            <p:pic>
              <p:nvPicPr>
                <p:cNvPr id="131" name="Ink 130">
                  <a:extLst>
                    <a:ext uri="{FF2B5EF4-FFF2-40B4-BE49-F238E27FC236}">
                      <a16:creationId xmlns:a16="http://schemas.microsoft.com/office/drawing/2014/main" id="{9D726859-7E66-44CF-F7C8-92F05BDBAEF0}"/>
                    </a:ext>
                  </a:extLst>
                </p:cNvPr>
                <p:cNvPicPr/>
                <p:nvPr/>
              </p:nvPicPr>
              <p:blipFill>
                <a:blip r:embed="rId16"/>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2" name="Ink 131">
                  <a:extLst>
                    <a:ext uri="{FF2B5EF4-FFF2-40B4-BE49-F238E27FC236}">
                      <a16:creationId xmlns:a16="http://schemas.microsoft.com/office/drawing/2014/main" id="{6B8AB55A-B55F-1EC9-B084-54B23156DE93}"/>
                    </a:ext>
                  </a:extLst>
                </p14:cNvPr>
                <p14:cNvContentPartPr/>
                <p14:nvPr/>
              </p14:nvContentPartPr>
              <p14:xfrm>
                <a:off x="1353086" y="1719086"/>
                <a:ext cx="92520" cy="68760"/>
              </p14:xfrm>
            </p:contentPart>
          </mc:Choice>
          <mc:Fallback xmlns="">
            <p:pic>
              <p:nvPicPr>
                <p:cNvPr id="132" name="Ink 131">
                  <a:extLst>
                    <a:ext uri="{FF2B5EF4-FFF2-40B4-BE49-F238E27FC236}">
                      <a16:creationId xmlns:a16="http://schemas.microsoft.com/office/drawing/2014/main" id="{6B8AB55A-B55F-1EC9-B084-54B23156DE93}"/>
                    </a:ext>
                  </a:extLst>
                </p:cNvPr>
                <p:cNvPicPr/>
                <p:nvPr/>
              </p:nvPicPr>
              <p:blipFill>
                <a:blip r:embed="rId18"/>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3" name="Ink 132">
                  <a:extLst>
                    <a:ext uri="{FF2B5EF4-FFF2-40B4-BE49-F238E27FC236}">
                      <a16:creationId xmlns:a16="http://schemas.microsoft.com/office/drawing/2014/main" id="{35FBA49A-2D90-421B-B016-933BF9C629A6}"/>
                    </a:ext>
                  </a:extLst>
                </p14:cNvPr>
                <p14:cNvContentPartPr/>
                <p14:nvPr/>
              </p14:nvContentPartPr>
              <p14:xfrm>
                <a:off x="1376486" y="1707566"/>
                <a:ext cx="109800" cy="97560"/>
              </p14:xfrm>
            </p:contentPart>
          </mc:Choice>
          <mc:Fallback xmlns="">
            <p:pic>
              <p:nvPicPr>
                <p:cNvPr id="133" name="Ink 132">
                  <a:extLst>
                    <a:ext uri="{FF2B5EF4-FFF2-40B4-BE49-F238E27FC236}">
                      <a16:creationId xmlns:a16="http://schemas.microsoft.com/office/drawing/2014/main" id="{35FBA49A-2D90-421B-B016-933BF9C629A6}"/>
                    </a:ext>
                  </a:extLst>
                </p:cNvPr>
                <p:cNvPicPr/>
                <p:nvPr/>
              </p:nvPicPr>
              <p:blipFill>
                <a:blip r:embed="rId20"/>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34" name="Ink 133">
                  <a:extLst>
                    <a:ext uri="{FF2B5EF4-FFF2-40B4-BE49-F238E27FC236}">
                      <a16:creationId xmlns:a16="http://schemas.microsoft.com/office/drawing/2014/main" id="{6C87B2AC-DA0A-D2BD-22A3-CA8E84B24DDB}"/>
                    </a:ext>
                  </a:extLst>
                </p14:cNvPr>
                <p14:cNvContentPartPr/>
                <p14:nvPr/>
              </p14:nvContentPartPr>
              <p14:xfrm>
                <a:off x="1587806" y="1625846"/>
                <a:ext cx="153360" cy="257760"/>
              </p14:xfrm>
            </p:contentPart>
          </mc:Choice>
          <mc:Fallback xmlns="">
            <p:pic>
              <p:nvPicPr>
                <p:cNvPr id="134" name="Ink 133">
                  <a:extLst>
                    <a:ext uri="{FF2B5EF4-FFF2-40B4-BE49-F238E27FC236}">
                      <a16:creationId xmlns:a16="http://schemas.microsoft.com/office/drawing/2014/main" id="{6C87B2AC-DA0A-D2BD-22A3-CA8E84B24DDB}"/>
                    </a:ext>
                  </a:extLst>
                </p:cNvPr>
                <p:cNvPicPr/>
                <p:nvPr/>
              </p:nvPicPr>
              <p:blipFill>
                <a:blip r:embed="rId22"/>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5" name="Ink 134">
                  <a:extLst>
                    <a:ext uri="{FF2B5EF4-FFF2-40B4-BE49-F238E27FC236}">
                      <a16:creationId xmlns:a16="http://schemas.microsoft.com/office/drawing/2014/main" id="{70352403-FBDD-AE64-DBD8-D50DC3D0D8AE}"/>
                    </a:ext>
                  </a:extLst>
                </p14:cNvPr>
                <p14:cNvContentPartPr/>
                <p14:nvPr/>
              </p14:nvContentPartPr>
              <p14:xfrm>
                <a:off x="1750526" y="1660046"/>
                <a:ext cx="122400" cy="160560"/>
              </p14:xfrm>
            </p:contentPart>
          </mc:Choice>
          <mc:Fallback xmlns="">
            <p:pic>
              <p:nvPicPr>
                <p:cNvPr id="135" name="Ink 134">
                  <a:extLst>
                    <a:ext uri="{FF2B5EF4-FFF2-40B4-BE49-F238E27FC236}">
                      <a16:creationId xmlns:a16="http://schemas.microsoft.com/office/drawing/2014/main" id="{70352403-FBDD-AE64-DBD8-D50DC3D0D8AE}"/>
                    </a:ext>
                  </a:extLst>
                </p:cNvPr>
                <p:cNvPicPr/>
                <p:nvPr/>
              </p:nvPicPr>
              <p:blipFill>
                <a:blip r:embed="rId24"/>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6" name="Ink 135">
                  <a:extLst>
                    <a:ext uri="{FF2B5EF4-FFF2-40B4-BE49-F238E27FC236}">
                      <a16:creationId xmlns:a16="http://schemas.microsoft.com/office/drawing/2014/main" id="{597A4765-2FD4-1D1A-5ADA-6A861837802C}"/>
                    </a:ext>
                  </a:extLst>
                </p14:cNvPr>
                <p14:cNvContentPartPr/>
                <p14:nvPr/>
              </p14:nvContentPartPr>
              <p14:xfrm>
                <a:off x="1953206" y="1719806"/>
                <a:ext cx="120960" cy="74160"/>
              </p14:xfrm>
            </p:contentPart>
          </mc:Choice>
          <mc:Fallback xmlns="">
            <p:pic>
              <p:nvPicPr>
                <p:cNvPr id="136" name="Ink 135">
                  <a:extLst>
                    <a:ext uri="{FF2B5EF4-FFF2-40B4-BE49-F238E27FC236}">
                      <a16:creationId xmlns:a16="http://schemas.microsoft.com/office/drawing/2014/main" id="{597A4765-2FD4-1D1A-5ADA-6A861837802C}"/>
                    </a:ext>
                  </a:extLst>
                </p:cNvPr>
                <p:cNvPicPr/>
                <p:nvPr/>
              </p:nvPicPr>
              <p:blipFill>
                <a:blip r:embed="rId26"/>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37" name="Ink 136">
                  <a:extLst>
                    <a:ext uri="{FF2B5EF4-FFF2-40B4-BE49-F238E27FC236}">
                      <a16:creationId xmlns:a16="http://schemas.microsoft.com/office/drawing/2014/main" id="{361971A4-3A74-746F-9D8F-2A71CBE91A2B}"/>
                    </a:ext>
                  </a:extLst>
                </p14:cNvPr>
                <p14:cNvContentPartPr/>
                <p14:nvPr/>
              </p14:nvContentPartPr>
              <p14:xfrm>
                <a:off x="1988126" y="1729886"/>
                <a:ext cx="115560" cy="81000"/>
              </p14:xfrm>
            </p:contentPart>
          </mc:Choice>
          <mc:Fallback xmlns="">
            <p:pic>
              <p:nvPicPr>
                <p:cNvPr id="137" name="Ink 136">
                  <a:extLst>
                    <a:ext uri="{FF2B5EF4-FFF2-40B4-BE49-F238E27FC236}">
                      <a16:creationId xmlns:a16="http://schemas.microsoft.com/office/drawing/2014/main" id="{361971A4-3A74-746F-9D8F-2A71CBE91A2B}"/>
                    </a:ext>
                  </a:extLst>
                </p:cNvPr>
                <p:cNvPicPr/>
                <p:nvPr/>
              </p:nvPicPr>
              <p:blipFill>
                <a:blip r:embed="rId28"/>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38" name="Ink 137">
                  <a:extLst>
                    <a:ext uri="{FF2B5EF4-FFF2-40B4-BE49-F238E27FC236}">
                      <a16:creationId xmlns:a16="http://schemas.microsoft.com/office/drawing/2014/main" id="{7151CA3A-1F63-CB0F-BD85-6A70EBC2EECD}"/>
                    </a:ext>
                  </a:extLst>
                </p14:cNvPr>
                <p14:cNvContentPartPr/>
                <p14:nvPr/>
              </p14:nvContentPartPr>
              <p14:xfrm>
                <a:off x="2185406" y="1608206"/>
                <a:ext cx="135000" cy="250920"/>
              </p14:xfrm>
            </p:contentPart>
          </mc:Choice>
          <mc:Fallback xmlns="">
            <p:pic>
              <p:nvPicPr>
                <p:cNvPr id="138" name="Ink 137">
                  <a:extLst>
                    <a:ext uri="{FF2B5EF4-FFF2-40B4-BE49-F238E27FC236}">
                      <a16:creationId xmlns:a16="http://schemas.microsoft.com/office/drawing/2014/main" id="{7151CA3A-1F63-CB0F-BD85-6A70EBC2EECD}"/>
                    </a:ext>
                  </a:extLst>
                </p:cNvPr>
                <p:cNvPicPr/>
                <p:nvPr/>
              </p:nvPicPr>
              <p:blipFill>
                <a:blip r:embed="rId30"/>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40" name="Ink 139">
                  <a:extLst>
                    <a:ext uri="{FF2B5EF4-FFF2-40B4-BE49-F238E27FC236}">
                      <a16:creationId xmlns:a16="http://schemas.microsoft.com/office/drawing/2014/main" id="{743D3D55-6740-07A1-B78B-B4BD2DBAF34F}"/>
                    </a:ext>
                  </a:extLst>
                </p14:cNvPr>
                <p14:cNvContentPartPr/>
                <p14:nvPr/>
              </p14:nvContentPartPr>
              <p14:xfrm>
                <a:off x="2339126" y="1639526"/>
                <a:ext cx="124200" cy="178920"/>
              </p14:xfrm>
            </p:contentPart>
          </mc:Choice>
          <mc:Fallback xmlns="">
            <p:pic>
              <p:nvPicPr>
                <p:cNvPr id="140" name="Ink 139">
                  <a:extLst>
                    <a:ext uri="{FF2B5EF4-FFF2-40B4-BE49-F238E27FC236}">
                      <a16:creationId xmlns:a16="http://schemas.microsoft.com/office/drawing/2014/main" id="{743D3D55-6740-07A1-B78B-B4BD2DBAF34F}"/>
                    </a:ext>
                  </a:extLst>
                </p:cNvPr>
                <p:cNvPicPr/>
                <p:nvPr/>
              </p:nvPicPr>
              <p:blipFill>
                <a:blip r:embed="rId32"/>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41" name="Ink 140">
                  <a:extLst>
                    <a:ext uri="{FF2B5EF4-FFF2-40B4-BE49-F238E27FC236}">
                      <a16:creationId xmlns:a16="http://schemas.microsoft.com/office/drawing/2014/main" id="{56E9A94A-0F97-86B9-32CC-E0E6E0D8396C}"/>
                    </a:ext>
                  </a:extLst>
                </p14:cNvPr>
                <p14:cNvContentPartPr/>
                <p14:nvPr/>
              </p14:nvContentPartPr>
              <p14:xfrm>
                <a:off x="2612726" y="1650686"/>
                <a:ext cx="97560" cy="109440"/>
              </p14:xfrm>
            </p:contentPart>
          </mc:Choice>
          <mc:Fallback xmlns="">
            <p:pic>
              <p:nvPicPr>
                <p:cNvPr id="141" name="Ink 140">
                  <a:extLst>
                    <a:ext uri="{FF2B5EF4-FFF2-40B4-BE49-F238E27FC236}">
                      <a16:creationId xmlns:a16="http://schemas.microsoft.com/office/drawing/2014/main" id="{56E9A94A-0F97-86B9-32CC-E0E6E0D8396C}"/>
                    </a:ext>
                  </a:extLst>
                </p:cNvPr>
                <p:cNvPicPr/>
                <p:nvPr/>
              </p:nvPicPr>
              <p:blipFill>
                <a:blip r:embed="rId34"/>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42" name="Ink 141">
                  <a:extLst>
                    <a:ext uri="{FF2B5EF4-FFF2-40B4-BE49-F238E27FC236}">
                      <a16:creationId xmlns:a16="http://schemas.microsoft.com/office/drawing/2014/main" id="{A3C4D777-27F5-184E-D355-11948BE4850F}"/>
                    </a:ext>
                  </a:extLst>
                </p14:cNvPr>
                <p14:cNvContentPartPr/>
                <p14:nvPr/>
              </p14:nvContentPartPr>
              <p14:xfrm>
                <a:off x="2650526" y="1657886"/>
                <a:ext cx="83880" cy="117720"/>
              </p14:xfrm>
            </p:contentPart>
          </mc:Choice>
          <mc:Fallback xmlns="">
            <p:pic>
              <p:nvPicPr>
                <p:cNvPr id="142" name="Ink 141">
                  <a:extLst>
                    <a:ext uri="{FF2B5EF4-FFF2-40B4-BE49-F238E27FC236}">
                      <a16:creationId xmlns:a16="http://schemas.microsoft.com/office/drawing/2014/main" id="{A3C4D777-27F5-184E-D355-11948BE4850F}"/>
                    </a:ext>
                  </a:extLst>
                </p:cNvPr>
                <p:cNvPicPr/>
                <p:nvPr/>
              </p:nvPicPr>
              <p:blipFill>
                <a:blip r:embed="rId36"/>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43" name="Ink 142">
                  <a:extLst>
                    <a:ext uri="{FF2B5EF4-FFF2-40B4-BE49-F238E27FC236}">
                      <a16:creationId xmlns:a16="http://schemas.microsoft.com/office/drawing/2014/main" id="{74D563D1-90ED-ACCA-1FAA-C582EEA4E22F}"/>
                    </a:ext>
                  </a:extLst>
                </p14:cNvPr>
                <p14:cNvContentPartPr/>
                <p14:nvPr/>
              </p14:nvContentPartPr>
              <p14:xfrm>
                <a:off x="2812886" y="1599566"/>
                <a:ext cx="159840" cy="244440"/>
              </p14:xfrm>
            </p:contentPart>
          </mc:Choice>
          <mc:Fallback xmlns="">
            <p:pic>
              <p:nvPicPr>
                <p:cNvPr id="143" name="Ink 142">
                  <a:extLst>
                    <a:ext uri="{FF2B5EF4-FFF2-40B4-BE49-F238E27FC236}">
                      <a16:creationId xmlns:a16="http://schemas.microsoft.com/office/drawing/2014/main" id="{74D563D1-90ED-ACCA-1FAA-C582EEA4E22F}"/>
                    </a:ext>
                  </a:extLst>
                </p:cNvPr>
                <p:cNvPicPr/>
                <p:nvPr/>
              </p:nvPicPr>
              <p:blipFill>
                <a:blip r:embed="rId38"/>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44" name="Ink 143">
                  <a:extLst>
                    <a:ext uri="{FF2B5EF4-FFF2-40B4-BE49-F238E27FC236}">
                      <a16:creationId xmlns:a16="http://schemas.microsoft.com/office/drawing/2014/main" id="{81681496-3B19-A409-C50F-2A5B977B4BE1}"/>
                    </a:ext>
                  </a:extLst>
                </p14:cNvPr>
                <p14:cNvContentPartPr/>
                <p14:nvPr/>
              </p14:nvContentPartPr>
              <p14:xfrm>
                <a:off x="2980646" y="1616126"/>
                <a:ext cx="103680" cy="176760"/>
              </p14:xfrm>
            </p:contentPart>
          </mc:Choice>
          <mc:Fallback xmlns="">
            <p:pic>
              <p:nvPicPr>
                <p:cNvPr id="144" name="Ink 143">
                  <a:extLst>
                    <a:ext uri="{FF2B5EF4-FFF2-40B4-BE49-F238E27FC236}">
                      <a16:creationId xmlns:a16="http://schemas.microsoft.com/office/drawing/2014/main" id="{81681496-3B19-A409-C50F-2A5B977B4BE1}"/>
                    </a:ext>
                  </a:extLst>
                </p:cNvPr>
                <p:cNvPicPr/>
                <p:nvPr/>
              </p:nvPicPr>
              <p:blipFill>
                <a:blip r:embed="rId40"/>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45" name="Ink 144">
                  <a:extLst>
                    <a:ext uri="{FF2B5EF4-FFF2-40B4-BE49-F238E27FC236}">
                      <a16:creationId xmlns:a16="http://schemas.microsoft.com/office/drawing/2014/main" id="{A82BF5F6-4D21-07EB-54FA-FD49AA891A98}"/>
                    </a:ext>
                  </a:extLst>
                </p14:cNvPr>
                <p14:cNvContentPartPr/>
                <p14:nvPr/>
              </p14:nvContentPartPr>
              <p14:xfrm>
                <a:off x="3153806" y="1673366"/>
                <a:ext cx="92160" cy="75240"/>
              </p14:xfrm>
            </p:contentPart>
          </mc:Choice>
          <mc:Fallback xmlns="">
            <p:pic>
              <p:nvPicPr>
                <p:cNvPr id="145" name="Ink 144">
                  <a:extLst>
                    <a:ext uri="{FF2B5EF4-FFF2-40B4-BE49-F238E27FC236}">
                      <a16:creationId xmlns:a16="http://schemas.microsoft.com/office/drawing/2014/main" id="{A82BF5F6-4D21-07EB-54FA-FD49AA891A98}"/>
                    </a:ext>
                  </a:extLst>
                </p:cNvPr>
                <p:cNvPicPr/>
                <p:nvPr/>
              </p:nvPicPr>
              <p:blipFill>
                <a:blip r:embed="rId42"/>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6" name="Ink 145">
                  <a:extLst>
                    <a:ext uri="{FF2B5EF4-FFF2-40B4-BE49-F238E27FC236}">
                      <a16:creationId xmlns:a16="http://schemas.microsoft.com/office/drawing/2014/main" id="{A9DE0E41-BDE1-200F-3A70-44AE26DA2E25}"/>
                    </a:ext>
                  </a:extLst>
                </p14:cNvPr>
                <p14:cNvContentPartPr/>
                <p14:nvPr/>
              </p14:nvContentPartPr>
              <p14:xfrm>
                <a:off x="3188366" y="1660406"/>
                <a:ext cx="85680" cy="90000"/>
              </p14:xfrm>
            </p:contentPart>
          </mc:Choice>
          <mc:Fallback xmlns="">
            <p:pic>
              <p:nvPicPr>
                <p:cNvPr id="146" name="Ink 145">
                  <a:extLst>
                    <a:ext uri="{FF2B5EF4-FFF2-40B4-BE49-F238E27FC236}">
                      <a16:creationId xmlns:a16="http://schemas.microsoft.com/office/drawing/2014/main" id="{A9DE0E41-BDE1-200F-3A70-44AE26DA2E25}"/>
                    </a:ext>
                  </a:extLst>
                </p:cNvPr>
                <p:cNvPicPr/>
                <p:nvPr/>
              </p:nvPicPr>
              <p:blipFill>
                <a:blip r:embed="rId44"/>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7" name="Ink 146">
                  <a:extLst>
                    <a:ext uri="{FF2B5EF4-FFF2-40B4-BE49-F238E27FC236}">
                      <a16:creationId xmlns:a16="http://schemas.microsoft.com/office/drawing/2014/main" id="{258E9BB9-0AA9-2D17-6867-32300ECF9A92}"/>
                    </a:ext>
                  </a:extLst>
                </p14:cNvPr>
                <p14:cNvContentPartPr/>
                <p14:nvPr/>
              </p14:nvContentPartPr>
              <p14:xfrm>
                <a:off x="3362606" y="1600286"/>
                <a:ext cx="225000" cy="382320"/>
              </p14:xfrm>
            </p:contentPart>
          </mc:Choice>
          <mc:Fallback xmlns="">
            <p:pic>
              <p:nvPicPr>
                <p:cNvPr id="147" name="Ink 146">
                  <a:extLst>
                    <a:ext uri="{FF2B5EF4-FFF2-40B4-BE49-F238E27FC236}">
                      <a16:creationId xmlns:a16="http://schemas.microsoft.com/office/drawing/2014/main" id="{258E9BB9-0AA9-2D17-6867-32300ECF9A92}"/>
                    </a:ext>
                  </a:extLst>
                </p:cNvPr>
                <p:cNvPicPr/>
                <p:nvPr/>
              </p:nvPicPr>
              <p:blipFill>
                <a:blip r:embed="rId46"/>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48" name="Ink 147">
                  <a:extLst>
                    <a:ext uri="{FF2B5EF4-FFF2-40B4-BE49-F238E27FC236}">
                      <a16:creationId xmlns:a16="http://schemas.microsoft.com/office/drawing/2014/main" id="{75A58C91-6A0D-E172-0DAE-F12932B030B4}"/>
                    </a:ext>
                  </a:extLst>
                </p14:cNvPr>
                <p14:cNvContentPartPr/>
                <p14:nvPr/>
              </p14:nvContentPartPr>
              <p14:xfrm>
                <a:off x="3641606" y="1646726"/>
                <a:ext cx="124560" cy="105120"/>
              </p14:xfrm>
            </p:contentPart>
          </mc:Choice>
          <mc:Fallback xmlns="">
            <p:pic>
              <p:nvPicPr>
                <p:cNvPr id="148" name="Ink 147">
                  <a:extLst>
                    <a:ext uri="{FF2B5EF4-FFF2-40B4-BE49-F238E27FC236}">
                      <a16:creationId xmlns:a16="http://schemas.microsoft.com/office/drawing/2014/main" id="{75A58C91-6A0D-E172-0DAE-F12932B030B4}"/>
                    </a:ext>
                  </a:extLst>
                </p:cNvPr>
                <p:cNvPicPr/>
                <p:nvPr/>
              </p:nvPicPr>
              <p:blipFill>
                <a:blip r:embed="rId48"/>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9" name="Ink 148">
                  <a:extLst>
                    <a:ext uri="{FF2B5EF4-FFF2-40B4-BE49-F238E27FC236}">
                      <a16:creationId xmlns:a16="http://schemas.microsoft.com/office/drawing/2014/main" id="{B99DF05C-9D35-AC17-0D6B-2AEFA858D15B}"/>
                    </a:ext>
                  </a:extLst>
                </p14:cNvPr>
                <p14:cNvContentPartPr/>
                <p14:nvPr/>
              </p14:nvContentPartPr>
              <p14:xfrm>
                <a:off x="3656726" y="1640966"/>
                <a:ext cx="110520" cy="126000"/>
              </p14:xfrm>
            </p:contentPart>
          </mc:Choice>
          <mc:Fallback xmlns="">
            <p:pic>
              <p:nvPicPr>
                <p:cNvPr id="149" name="Ink 148">
                  <a:extLst>
                    <a:ext uri="{FF2B5EF4-FFF2-40B4-BE49-F238E27FC236}">
                      <a16:creationId xmlns:a16="http://schemas.microsoft.com/office/drawing/2014/main" id="{B99DF05C-9D35-AC17-0D6B-2AEFA858D15B}"/>
                    </a:ext>
                  </a:extLst>
                </p:cNvPr>
                <p:cNvPicPr/>
                <p:nvPr/>
              </p:nvPicPr>
              <p:blipFill>
                <a:blip r:embed="rId50"/>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50" name="Ink 149">
                  <a:extLst>
                    <a:ext uri="{FF2B5EF4-FFF2-40B4-BE49-F238E27FC236}">
                      <a16:creationId xmlns:a16="http://schemas.microsoft.com/office/drawing/2014/main" id="{BA57BEEB-9F81-42DB-745F-BD7C8D63D152}"/>
                    </a:ext>
                  </a:extLst>
                </p14:cNvPr>
                <p14:cNvContentPartPr/>
                <p14:nvPr/>
              </p14:nvContentPartPr>
              <p14:xfrm>
                <a:off x="3869486" y="1563566"/>
                <a:ext cx="250560" cy="208440"/>
              </p14:xfrm>
            </p:contentPart>
          </mc:Choice>
          <mc:Fallback xmlns="">
            <p:pic>
              <p:nvPicPr>
                <p:cNvPr id="150" name="Ink 149">
                  <a:extLst>
                    <a:ext uri="{FF2B5EF4-FFF2-40B4-BE49-F238E27FC236}">
                      <a16:creationId xmlns:a16="http://schemas.microsoft.com/office/drawing/2014/main" id="{BA57BEEB-9F81-42DB-745F-BD7C8D63D152}"/>
                    </a:ext>
                  </a:extLst>
                </p:cNvPr>
                <p:cNvPicPr/>
                <p:nvPr/>
              </p:nvPicPr>
              <p:blipFill>
                <a:blip r:embed="rId52"/>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51" name="Ink 150">
                  <a:extLst>
                    <a:ext uri="{FF2B5EF4-FFF2-40B4-BE49-F238E27FC236}">
                      <a16:creationId xmlns:a16="http://schemas.microsoft.com/office/drawing/2014/main" id="{F7C65621-B211-CECB-BA90-D775896AC7AE}"/>
                    </a:ext>
                  </a:extLst>
                </p14:cNvPr>
                <p14:cNvContentPartPr/>
                <p14:nvPr/>
              </p14:nvContentPartPr>
              <p14:xfrm>
                <a:off x="3923846" y="1656446"/>
                <a:ext cx="227880" cy="10440"/>
              </p14:xfrm>
            </p:contentPart>
          </mc:Choice>
          <mc:Fallback xmlns="">
            <p:pic>
              <p:nvPicPr>
                <p:cNvPr id="151" name="Ink 150">
                  <a:extLst>
                    <a:ext uri="{FF2B5EF4-FFF2-40B4-BE49-F238E27FC236}">
                      <a16:creationId xmlns:a16="http://schemas.microsoft.com/office/drawing/2014/main" id="{F7C65621-B211-CECB-BA90-D775896AC7AE}"/>
                    </a:ext>
                  </a:extLst>
                </p:cNvPr>
                <p:cNvPicPr/>
                <p:nvPr/>
              </p:nvPicPr>
              <p:blipFill>
                <a:blip r:embed="rId54"/>
                <a:stretch>
                  <a:fillRect/>
                </a:stretch>
              </p:blipFill>
              <p:spPr>
                <a:xfrm>
                  <a:off x="3906206" y="1638446"/>
                  <a:ext cx="263520" cy="46080"/>
                </a:xfrm>
                <a:prstGeom prst="rect">
                  <a:avLst/>
                </a:prstGeom>
              </p:spPr>
            </p:pic>
          </mc:Fallback>
        </mc:AlternateContent>
      </p:grpSp>
      <p:grpSp>
        <p:nvGrpSpPr>
          <p:cNvPr id="152" name="Group 151">
            <a:extLst>
              <a:ext uri="{FF2B5EF4-FFF2-40B4-BE49-F238E27FC236}">
                <a16:creationId xmlns:a16="http://schemas.microsoft.com/office/drawing/2014/main" id="{1DA8A51D-A3B3-09BD-A9D3-375C95704B9B}"/>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5">
              <p14:nvContentPartPr>
                <p14:cNvPr id="153" name="Ink 152">
                  <a:extLst>
                    <a:ext uri="{FF2B5EF4-FFF2-40B4-BE49-F238E27FC236}">
                      <a16:creationId xmlns:a16="http://schemas.microsoft.com/office/drawing/2014/main" id="{FB67A18D-309F-A0EA-1CDC-8BB01DDBFF26}"/>
                    </a:ext>
                  </a:extLst>
                </p14:cNvPr>
                <p14:cNvContentPartPr/>
                <p14:nvPr/>
              </p14:nvContentPartPr>
              <p14:xfrm>
                <a:off x="942326" y="2562566"/>
                <a:ext cx="145080" cy="274320"/>
              </p14:xfrm>
            </p:contentPart>
          </mc:Choice>
          <mc:Fallback xmlns="">
            <p:pic>
              <p:nvPicPr>
                <p:cNvPr id="153" name="Ink 152">
                  <a:extLst>
                    <a:ext uri="{FF2B5EF4-FFF2-40B4-BE49-F238E27FC236}">
                      <a16:creationId xmlns:a16="http://schemas.microsoft.com/office/drawing/2014/main" id="{FB67A18D-309F-A0EA-1CDC-8BB01DDBFF26}"/>
                    </a:ext>
                  </a:extLst>
                </p:cNvPr>
                <p:cNvPicPr/>
                <p:nvPr/>
              </p:nvPicPr>
              <p:blipFill>
                <a:blip r:embed="rId56"/>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4" name="Ink 153">
                  <a:extLst>
                    <a:ext uri="{FF2B5EF4-FFF2-40B4-BE49-F238E27FC236}">
                      <a16:creationId xmlns:a16="http://schemas.microsoft.com/office/drawing/2014/main" id="{C8929F5C-5A0B-4FB8-0D95-F45BAA5CCECF}"/>
                    </a:ext>
                  </a:extLst>
                </p14:cNvPr>
                <p14:cNvContentPartPr/>
                <p14:nvPr/>
              </p14:nvContentPartPr>
              <p14:xfrm>
                <a:off x="1177766" y="2702246"/>
                <a:ext cx="117360" cy="86400"/>
              </p14:xfrm>
            </p:contentPart>
          </mc:Choice>
          <mc:Fallback xmlns="">
            <p:pic>
              <p:nvPicPr>
                <p:cNvPr id="154" name="Ink 153">
                  <a:extLst>
                    <a:ext uri="{FF2B5EF4-FFF2-40B4-BE49-F238E27FC236}">
                      <a16:creationId xmlns:a16="http://schemas.microsoft.com/office/drawing/2014/main" id="{C8929F5C-5A0B-4FB8-0D95-F45BAA5CCECF}"/>
                    </a:ext>
                  </a:extLst>
                </p:cNvPr>
                <p:cNvPicPr/>
                <p:nvPr/>
              </p:nvPicPr>
              <p:blipFill>
                <a:blip r:embed="rId58"/>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5" name="Ink 154">
                  <a:extLst>
                    <a:ext uri="{FF2B5EF4-FFF2-40B4-BE49-F238E27FC236}">
                      <a16:creationId xmlns:a16="http://schemas.microsoft.com/office/drawing/2014/main" id="{73949CF5-19A0-47B8-6CED-9F4728F3A4A5}"/>
                    </a:ext>
                  </a:extLst>
                </p14:cNvPr>
                <p14:cNvContentPartPr/>
                <p14:nvPr/>
              </p14:nvContentPartPr>
              <p14:xfrm>
                <a:off x="1206566" y="2700806"/>
                <a:ext cx="145080" cy="118080"/>
              </p14:xfrm>
            </p:contentPart>
          </mc:Choice>
          <mc:Fallback xmlns="">
            <p:pic>
              <p:nvPicPr>
                <p:cNvPr id="155" name="Ink 154">
                  <a:extLst>
                    <a:ext uri="{FF2B5EF4-FFF2-40B4-BE49-F238E27FC236}">
                      <a16:creationId xmlns:a16="http://schemas.microsoft.com/office/drawing/2014/main" id="{73949CF5-19A0-47B8-6CED-9F4728F3A4A5}"/>
                    </a:ext>
                  </a:extLst>
                </p:cNvPr>
                <p:cNvPicPr/>
                <p:nvPr/>
              </p:nvPicPr>
              <p:blipFill>
                <a:blip r:embed="rId60"/>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6" name="Ink 155">
                  <a:extLst>
                    <a:ext uri="{FF2B5EF4-FFF2-40B4-BE49-F238E27FC236}">
                      <a16:creationId xmlns:a16="http://schemas.microsoft.com/office/drawing/2014/main" id="{D34D30E6-EE25-5C4E-40EA-77527C034AB2}"/>
                    </a:ext>
                  </a:extLst>
                </p14:cNvPr>
                <p14:cNvContentPartPr/>
                <p14:nvPr/>
              </p14:nvContentPartPr>
              <p14:xfrm>
                <a:off x="1438406" y="2560766"/>
                <a:ext cx="119520" cy="293400"/>
              </p14:xfrm>
            </p:contentPart>
          </mc:Choice>
          <mc:Fallback xmlns="">
            <p:pic>
              <p:nvPicPr>
                <p:cNvPr id="156" name="Ink 155">
                  <a:extLst>
                    <a:ext uri="{FF2B5EF4-FFF2-40B4-BE49-F238E27FC236}">
                      <a16:creationId xmlns:a16="http://schemas.microsoft.com/office/drawing/2014/main" id="{D34D30E6-EE25-5C4E-40EA-77527C034AB2}"/>
                    </a:ext>
                  </a:extLst>
                </p:cNvPr>
                <p:cNvPicPr/>
                <p:nvPr/>
              </p:nvPicPr>
              <p:blipFill>
                <a:blip r:embed="rId62"/>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7" name="Ink 156">
                  <a:extLst>
                    <a:ext uri="{FF2B5EF4-FFF2-40B4-BE49-F238E27FC236}">
                      <a16:creationId xmlns:a16="http://schemas.microsoft.com/office/drawing/2014/main" id="{D2B7F6F1-87B2-FEE6-53CA-F3BBCDC8D39D}"/>
                    </a:ext>
                  </a:extLst>
                </p14:cNvPr>
                <p14:cNvContentPartPr/>
                <p14:nvPr/>
              </p14:nvContentPartPr>
              <p14:xfrm>
                <a:off x="1659806" y="2714126"/>
                <a:ext cx="87480" cy="93240"/>
              </p14:xfrm>
            </p:contentPart>
          </mc:Choice>
          <mc:Fallback xmlns="">
            <p:pic>
              <p:nvPicPr>
                <p:cNvPr id="157" name="Ink 156">
                  <a:extLst>
                    <a:ext uri="{FF2B5EF4-FFF2-40B4-BE49-F238E27FC236}">
                      <a16:creationId xmlns:a16="http://schemas.microsoft.com/office/drawing/2014/main" id="{D2B7F6F1-87B2-FEE6-53CA-F3BBCDC8D39D}"/>
                    </a:ext>
                  </a:extLst>
                </p:cNvPr>
                <p:cNvPicPr/>
                <p:nvPr/>
              </p:nvPicPr>
              <p:blipFill>
                <a:blip r:embed="rId64"/>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8" name="Ink 157">
                  <a:extLst>
                    <a:ext uri="{FF2B5EF4-FFF2-40B4-BE49-F238E27FC236}">
                      <a16:creationId xmlns:a16="http://schemas.microsoft.com/office/drawing/2014/main" id="{B6554A39-4763-7367-DBB4-D79F5FE175CF}"/>
                    </a:ext>
                  </a:extLst>
                </p14:cNvPr>
                <p14:cNvContentPartPr/>
                <p14:nvPr/>
              </p14:nvContentPartPr>
              <p14:xfrm>
                <a:off x="1687526" y="2709086"/>
                <a:ext cx="79920" cy="131040"/>
              </p14:xfrm>
            </p:contentPart>
          </mc:Choice>
          <mc:Fallback xmlns="">
            <p:pic>
              <p:nvPicPr>
                <p:cNvPr id="158" name="Ink 157">
                  <a:extLst>
                    <a:ext uri="{FF2B5EF4-FFF2-40B4-BE49-F238E27FC236}">
                      <a16:creationId xmlns:a16="http://schemas.microsoft.com/office/drawing/2014/main" id="{B6554A39-4763-7367-DBB4-D79F5FE175CF}"/>
                    </a:ext>
                  </a:extLst>
                </p:cNvPr>
                <p:cNvPicPr/>
                <p:nvPr/>
              </p:nvPicPr>
              <p:blipFill>
                <a:blip r:embed="rId66"/>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9" name="Ink 158">
                  <a:extLst>
                    <a:ext uri="{FF2B5EF4-FFF2-40B4-BE49-F238E27FC236}">
                      <a16:creationId xmlns:a16="http://schemas.microsoft.com/office/drawing/2014/main" id="{8D916994-3CCD-18CD-1B56-3130A4BC6B6C}"/>
                    </a:ext>
                  </a:extLst>
                </p14:cNvPr>
                <p14:cNvContentPartPr/>
                <p14:nvPr/>
              </p14:nvContentPartPr>
              <p14:xfrm>
                <a:off x="1890566" y="2547446"/>
                <a:ext cx="162720" cy="334800"/>
              </p14:xfrm>
            </p:contentPart>
          </mc:Choice>
          <mc:Fallback xmlns="">
            <p:pic>
              <p:nvPicPr>
                <p:cNvPr id="159" name="Ink 158">
                  <a:extLst>
                    <a:ext uri="{FF2B5EF4-FFF2-40B4-BE49-F238E27FC236}">
                      <a16:creationId xmlns:a16="http://schemas.microsoft.com/office/drawing/2014/main" id="{8D916994-3CCD-18CD-1B56-3130A4BC6B6C}"/>
                    </a:ext>
                  </a:extLst>
                </p:cNvPr>
                <p:cNvPicPr/>
                <p:nvPr/>
              </p:nvPicPr>
              <p:blipFill>
                <a:blip r:embed="rId68"/>
                <a:stretch>
                  <a:fillRect/>
                </a:stretch>
              </p:blipFill>
              <p:spPr>
                <a:xfrm>
                  <a:off x="1872566" y="2529806"/>
                  <a:ext cx="198360" cy="370440"/>
                </a:xfrm>
                <a:prstGeom prst="rect">
                  <a:avLst/>
                </a:prstGeom>
              </p:spPr>
            </p:pic>
          </mc:Fallback>
        </mc:AlternateContent>
      </p:grpSp>
      <p:grpSp>
        <p:nvGrpSpPr>
          <p:cNvPr id="160" name="Group 159">
            <a:extLst>
              <a:ext uri="{FF2B5EF4-FFF2-40B4-BE49-F238E27FC236}">
                <a16:creationId xmlns:a16="http://schemas.microsoft.com/office/drawing/2014/main" id="{BAE228E0-3B0F-039B-A4B9-E49C0FB31BA1}"/>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69">
              <p14:nvContentPartPr>
                <p14:cNvPr id="161" name="Ink 160">
                  <a:extLst>
                    <a:ext uri="{FF2B5EF4-FFF2-40B4-BE49-F238E27FC236}">
                      <a16:creationId xmlns:a16="http://schemas.microsoft.com/office/drawing/2014/main" id="{671CCA3A-3B27-B99F-7F76-B117E5E01E02}"/>
                    </a:ext>
                  </a:extLst>
                </p14:cNvPr>
                <p14:cNvContentPartPr/>
                <p14:nvPr/>
              </p14:nvContentPartPr>
              <p14:xfrm>
                <a:off x="2196206" y="2693246"/>
                <a:ext cx="97920" cy="90360"/>
              </p14:xfrm>
            </p:contentPart>
          </mc:Choice>
          <mc:Fallback xmlns="">
            <p:pic>
              <p:nvPicPr>
                <p:cNvPr id="161" name="Ink 160">
                  <a:extLst>
                    <a:ext uri="{FF2B5EF4-FFF2-40B4-BE49-F238E27FC236}">
                      <a16:creationId xmlns:a16="http://schemas.microsoft.com/office/drawing/2014/main" id="{671CCA3A-3B27-B99F-7F76-B117E5E01E02}"/>
                    </a:ext>
                  </a:extLst>
                </p:cNvPr>
                <p:cNvPicPr/>
                <p:nvPr/>
              </p:nvPicPr>
              <p:blipFill>
                <a:blip r:embed="rId70"/>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62" name="Ink 161">
                  <a:extLst>
                    <a:ext uri="{FF2B5EF4-FFF2-40B4-BE49-F238E27FC236}">
                      <a16:creationId xmlns:a16="http://schemas.microsoft.com/office/drawing/2014/main" id="{21CBDB62-B3F2-244A-F964-B07A2E9CCD67}"/>
                    </a:ext>
                  </a:extLst>
                </p14:cNvPr>
                <p14:cNvContentPartPr/>
                <p14:nvPr/>
              </p14:nvContentPartPr>
              <p14:xfrm>
                <a:off x="2247686" y="2699366"/>
                <a:ext cx="75240" cy="87480"/>
              </p14:xfrm>
            </p:contentPart>
          </mc:Choice>
          <mc:Fallback xmlns="">
            <p:pic>
              <p:nvPicPr>
                <p:cNvPr id="162" name="Ink 161">
                  <a:extLst>
                    <a:ext uri="{FF2B5EF4-FFF2-40B4-BE49-F238E27FC236}">
                      <a16:creationId xmlns:a16="http://schemas.microsoft.com/office/drawing/2014/main" id="{21CBDB62-B3F2-244A-F964-B07A2E9CCD67}"/>
                    </a:ext>
                  </a:extLst>
                </p:cNvPr>
                <p:cNvPicPr/>
                <p:nvPr/>
              </p:nvPicPr>
              <p:blipFill>
                <a:blip r:embed="rId72"/>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3" name="Ink 162">
                  <a:extLst>
                    <a:ext uri="{FF2B5EF4-FFF2-40B4-BE49-F238E27FC236}">
                      <a16:creationId xmlns:a16="http://schemas.microsoft.com/office/drawing/2014/main" id="{C13B51B5-D520-B76B-3DA9-887716A5732C}"/>
                    </a:ext>
                  </a:extLst>
                </p14:cNvPr>
                <p14:cNvContentPartPr/>
                <p14:nvPr/>
              </p14:nvContentPartPr>
              <p14:xfrm>
                <a:off x="2457206" y="2660486"/>
                <a:ext cx="136800" cy="223560"/>
              </p14:xfrm>
            </p:contentPart>
          </mc:Choice>
          <mc:Fallback xmlns="">
            <p:pic>
              <p:nvPicPr>
                <p:cNvPr id="163" name="Ink 162">
                  <a:extLst>
                    <a:ext uri="{FF2B5EF4-FFF2-40B4-BE49-F238E27FC236}">
                      <a16:creationId xmlns:a16="http://schemas.microsoft.com/office/drawing/2014/main" id="{C13B51B5-D520-B76B-3DA9-887716A5732C}"/>
                    </a:ext>
                  </a:extLst>
                </p:cNvPr>
                <p:cNvPicPr/>
                <p:nvPr/>
              </p:nvPicPr>
              <p:blipFill>
                <a:blip r:embed="rId74"/>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4" name="Ink 163">
                  <a:extLst>
                    <a:ext uri="{FF2B5EF4-FFF2-40B4-BE49-F238E27FC236}">
                      <a16:creationId xmlns:a16="http://schemas.microsoft.com/office/drawing/2014/main" id="{93B1C753-9D1B-EE4E-06C1-D679B489BCFD}"/>
                    </a:ext>
                  </a:extLst>
                </p14:cNvPr>
                <p14:cNvContentPartPr/>
                <p14:nvPr/>
              </p14:nvContentPartPr>
              <p14:xfrm>
                <a:off x="2607686" y="2689286"/>
                <a:ext cx="137880" cy="167760"/>
              </p14:xfrm>
            </p:contentPart>
          </mc:Choice>
          <mc:Fallback xmlns="">
            <p:pic>
              <p:nvPicPr>
                <p:cNvPr id="164" name="Ink 163">
                  <a:extLst>
                    <a:ext uri="{FF2B5EF4-FFF2-40B4-BE49-F238E27FC236}">
                      <a16:creationId xmlns:a16="http://schemas.microsoft.com/office/drawing/2014/main" id="{93B1C753-9D1B-EE4E-06C1-D679B489BCFD}"/>
                    </a:ext>
                  </a:extLst>
                </p:cNvPr>
                <p:cNvPicPr/>
                <p:nvPr/>
              </p:nvPicPr>
              <p:blipFill>
                <a:blip r:embed="rId76"/>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65" name="Ink 164">
                  <a:extLst>
                    <a:ext uri="{FF2B5EF4-FFF2-40B4-BE49-F238E27FC236}">
                      <a16:creationId xmlns:a16="http://schemas.microsoft.com/office/drawing/2014/main" id="{E8C7C83B-8316-7099-14E7-DAD32F41D01E}"/>
                    </a:ext>
                  </a:extLst>
                </p14:cNvPr>
                <p14:cNvContentPartPr/>
                <p14:nvPr/>
              </p14:nvContentPartPr>
              <p14:xfrm>
                <a:off x="2887046" y="2706206"/>
                <a:ext cx="106920" cy="54000"/>
              </p14:xfrm>
            </p:contentPart>
          </mc:Choice>
          <mc:Fallback xmlns="">
            <p:pic>
              <p:nvPicPr>
                <p:cNvPr id="165" name="Ink 164">
                  <a:extLst>
                    <a:ext uri="{FF2B5EF4-FFF2-40B4-BE49-F238E27FC236}">
                      <a16:creationId xmlns:a16="http://schemas.microsoft.com/office/drawing/2014/main" id="{E8C7C83B-8316-7099-14E7-DAD32F41D01E}"/>
                    </a:ext>
                  </a:extLst>
                </p:cNvPr>
                <p:cNvPicPr/>
                <p:nvPr/>
              </p:nvPicPr>
              <p:blipFill>
                <a:blip r:embed="rId78"/>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6" name="Ink 165">
                  <a:extLst>
                    <a:ext uri="{FF2B5EF4-FFF2-40B4-BE49-F238E27FC236}">
                      <a16:creationId xmlns:a16="http://schemas.microsoft.com/office/drawing/2014/main" id="{FD210931-6697-92E2-3508-A3E7CDFEF196}"/>
                    </a:ext>
                  </a:extLst>
                </p14:cNvPr>
                <p14:cNvContentPartPr/>
                <p14:nvPr/>
              </p14:nvContentPartPr>
              <p14:xfrm>
                <a:off x="2916926" y="2701166"/>
                <a:ext cx="117360" cy="96120"/>
              </p14:xfrm>
            </p:contentPart>
          </mc:Choice>
          <mc:Fallback xmlns="">
            <p:pic>
              <p:nvPicPr>
                <p:cNvPr id="166" name="Ink 165">
                  <a:extLst>
                    <a:ext uri="{FF2B5EF4-FFF2-40B4-BE49-F238E27FC236}">
                      <a16:creationId xmlns:a16="http://schemas.microsoft.com/office/drawing/2014/main" id="{FD210931-6697-92E2-3508-A3E7CDFEF196}"/>
                    </a:ext>
                  </a:extLst>
                </p:cNvPr>
                <p:cNvPicPr/>
                <p:nvPr/>
              </p:nvPicPr>
              <p:blipFill>
                <a:blip r:embed="rId80"/>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7" name="Ink 166">
                  <a:extLst>
                    <a:ext uri="{FF2B5EF4-FFF2-40B4-BE49-F238E27FC236}">
                      <a16:creationId xmlns:a16="http://schemas.microsoft.com/office/drawing/2014/main" id="{99BEDB4E-0275-56C1-4EE2-750668C896A0}"/>
                    </a:ext>
                  </a:extLst>
                </p14:cNvPr>
                <p14:cNvContentPartPr/>
                <p14:nvPr/>
              </p14:nvContentPartPr>
              <p14:xfrm>
                <a:off x="3131126" y="2683166"/>
                <a:ext cx="189000" cy="378360"/>
              </p14:xfrm>
            </p:contentPart>
          </mc:Choice>
          <mc:Fallback xmlns="">
            <p:pic>
              <p:nvPicPr>
                <p:cNvPr id="167" name="Ink 166">
                  <a:extLst>
                    <a:ext uri="{FF2B5EF4-FFF2-40B4-BE49-F238E27FC236}">
                      <a16:creationId xmlns:a16="http://schemas.microsoft.com/office/drawing/2014/main" id="{99BEDB4E-0275-56C1-4EE2-750668C896A0}"/>
                    </a:ext>
                  </a:extLst>
                </p:cNvPr>
                <p:cNvPicPr/>
                <p:nvPr/>
              </p:nvPicPr>
              <p:blipFill>
                <a:blip r:embed="rId82"/>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68" name="Ink 167">
                  <a:extLst>
                    <a:ext uri="{FF2B5EF4-FFF2-40B4-BE49-F238E27FC236}">
                      <a16:creationId xmlns:a16="http://schemas.microsoft.com/office/drawing/2014/main" id="{4CEDCF04-6322-B263-985A-0105857327BC}"/>
                    </a:ext>
                  </a:extLst>
                </p14:cNvPr>
                <p14:cNvContentPartPr/>
                <p14:nvPr/>
              </p14:nvContentPartPr>
              <p14:xfrm>
                <a:off x="3455846" y="2713766"/>
                <a:ext cx="110520" cy="95760"/>
              </p14:xfrm>
            </p:contentPart>
          </mc:Choice>
          <mc:Fallback xmlns="">
            <p:pic>
              <p:nvPicPr>
                <p:cNvPr id="168" name="Ink 167">
                  <a:extLst>
                    <a:ext uri="{FF2B5EF4-FFF2-40B4-BE49-F238E27FC236}">
                      <a16:creationId xmlns:a16="http://schemas.microsoft.com/office/drawing/2014/main" id="{4CEDCF04-6322-B263-985A-0105857327BC}"/>
                    </a:ext>
                  </a:extLst>
                </p:cNvPr>
                <p:cNvPicPr/>
                <p:nvPr/>
              </p:nvPicPr>
              <p:blipFill>
                <a:blip r:embed="rId84"/>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9" name="Ink 168">
                  <a:extLst>
                    <a:ext uri="{FF2B5EF4-FFF2-40B4-BE49-F238E27FC236}">
                      <a16:creationId xmlns:a16="http://schemas.microsoft.com/office/drawing/2014/main" id="{66AAE7CA-C3FA-31F1-0CF4-785B040E99D8}"/>
                    </a:ext>
                  </a:extLst>
                </p14:cNvPr>
                <p14:cNvContentPartPr/>
                <p14:nvPr/>
              </p14:nvContentPartPr>
              <p14:xfrm>
                <a:off x="3480326" y="2703686"/>
                <a:ext cx="120600" cy="123120"/>
              </p14:xfrm>
            </p:contentPart>
          </mc:Choice>
          <mc:Fallback xmlns="">
            <p:pic>
              <p:nvPicPr>
                <p:cNvPr id="169" name="Ink 168">
                  <a:extLst>
                    <a:ext uri="{FF2B5EF4-FFF2-40B4-BE49-F238E27FC236}">
                      <a16:creationId xmlns:a16="http://schemas.microsoft.com/office/drawing/2014/main" id="{66AAE7CA-C3FA-31F1-0CF4-785B040E99D8}"/>
                    </a:ext>
                  </a:extLst>
                </p:cNvPr>
                <p:cNvPicPr/>
                <p:nvPr/>
              </p:nvPicPr>
              <p:blipFill>
                <a:blip r:embed="rId86"/>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70" name="Ink 169">
                  <a:extLst>
                    <a:ext uri="{FF2B5EF4-FFF2-40B4-BE49-F238E27FC236}">
                      <a16:creationId xmlns:a16="http://schemas.microsoft.com/office/drawing/2014/main" id="{FDE2FC60-A00E-2AAA-BB70-9B81D3D75BD2}"/>
                    </a:ext>
                  </a:extLst>
                </p14:cNvPr>
                <p14:cNvContentPartPr/>
                <p14:nvPr/>
              </p14:nvContentPartPr>
              <p14:xfrm>
                <a:off x="3746726" y="2680286"/>
                <a:ext cx="216000" cy="366120"/>
              </p14:xfrm>
            </p:contentPart>
          </mc:Choice>
          <mc:Fallback xmlns="">
            <p:pic>
              <p:nvPicPr>
                <p:cNvPr id="170" name="Ink 169">
                  <a:extLst>
                    <a:ext uri="{FF2B5EF4-FFF2-40B4-BE49-F238E27FC236}">
                      <a16:creationId xmlns:a16="http://schemas.microsoft.com/office/drawing/2014/main" id="{FDE2FC60-A00E-2AAA-BB70-9B81D3D75BD2}"/>
                    </a:ext>
                  </a:extLst>
                </p:cNvPr>
                <p:cNvPicPr/>
                <p:nvPr/>
              </p:nvPicPr>
              <p:blipFill>
                <a:blip r:embed="rId88"/>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71" name="Ink 170">
                  <a:extLst>
                    <a:ext uri="{FF2B5EF4-FFF2-40B4-BE49-F238E27FC236}">
                      <a16:creationId xmlns:a16="http://schemas.microsoft.com/office/drawing/2014/main" id="{36FDF17D-1BBB-CB0E-D37B-C2E337D8F80D}"/>
                    </a:ext>
                  </a:extLst>
                </p14:cNvPr>
                <p14:cNvContentPartPr/>
                <p14:nvPr/>
              </p14:nvContentPartPr>
              <p14:xfrm>
                <a:off x="4096286" y="2692526"/>
                <a:ext cx="107640" cy="122400"/>
              </p14:xfrm>
            </p:contentPart>
          </mc:Choice>
          <mc:Fallback xmlns="">
            <p:pic>
              <p:nvPicPr>
                <p:cNvPr id="171" name="Ink 170">
                  <a:extLst>
                    <a:ext uri="{FF2B5EF4-FFF2-40B4-BE49-F238E27FC236}">
                      <a16:creationId xmlns:a16="http://schemas.microsoft.com/office/drawing/2014/main" id="{36FDF17D-1BBB-CB0E-D37B-C2E337D8F80D}"/>
                    </a:ext>
                  </a:extLst>
                </p:cNvPr>
                <p:cNvPicPr/>
                <p:nvPr/>
              </p:nvPicPr>
              <p:blipFill>
                <a:blip r:embed="rId90"/>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2" name="Ink 171">
                  <a:extLst>
                    <a:ext uri="{FF2B5EF4-FFF2-40B4-BE49-F238E27FC236}">
                      <a16:creationId xmlns:a16="http://schemas.microsoft.com/office/drawing/2014/main" id="{65ED33B0-40A3-5E6E-A12B-DB19840EEE81}"/>
                    </a:ext>
                  </a:extLst>
                </p14:cNvPr>
                <p14:cNvContentPartPr/>
                <p14:nvPr/>
              </p14:nvContentPartPr>
              <p14:xfrm>
                <a:off x="4157486" y="2695046"/>
                <a:ext cx="77760" cy="86400"/>
              </p14:xfrm>
            </p:contentPart>
          </mc:Choice>
          <mc:Fallback xmlns="">
            <p:pic>
              <p:nvPicPr>
                <p:cNvPr id="172" name="Ink 171">
                  <a:extLst>
                    <a:ext uri="{FF2B5EF4-FFF2-40B4-BE49-F238E27FC236}">
                      <a16:creationId xmlns:a16="http://schemas.microsoft.com/office/drawing/2014/main" id="{65ED33B0-40A3-5E6E-A12B-DB19840EEE81}"/>
                    </a:ext>
                  </a:extLst>
                </p:cNvPr>
                <p:cNvPicPr/>
                <p:nvPr/>
              </p:nvPicPr>
              <p:blipFill>
                <a:blip r:embed="rId92"/>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3" name="Ink 172">
                  <a:extLst>
                    <a:ext uri="{FF2B5EF4-FFF2-40B4-BE49-F238E27FC236}">
                      <a16:creationId xmlns:a16="http://schemas.microsoft.com/office/drawing/2014/main" id="{A6FF662A-553F-B060-E5FE-B75E2B55FF3E}"/>
                    </a:ext>
                  </a:extLst>
                </p14:cNvPr>
                <p14:cNvContentPartPr/>
                <p14:nvPr/>
              </p14:nvContentPartPr>
              <p14:xfrm>
                <a:off x="4073606" y="2735726"/>
                <a:ext cx="106560" cy="72720"/>
              </p14:xfrm>
            </p:contentPart>
          </mc:Choice>
          <mc:Fallback xmlns="">
            <p:pic>
              <p:nvPicPr>
                <p:cNvPr id="173" name="Ink 172">
                  <a:extLst>
                    <a:ext uri="{FF2B5EF4-FFF2-40B4-BE49-F238E27FC236}">
                      <a16:creationId xmlns:a16="http://schemas.microsoft.com/office/drawing/2014/main" id="{A6FF662A-553F-B060-E5FE-B75E2B55FF3E}"/>
                    </a:ext>
                  </a:extLst>
                </p:cNvPr>
                <p:cNvPicPr/>
                <p:nvPr/>
              </p:nvPicPr>
              <p:blipFill>
                <a:blip r:embed="rId94"/>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74" name="Ink 173">
                  <a:extLst>
                    <a:ext uri="{FF2B5EF4-FFF2-40B4-BE49-F238E27FC236}">
                      <a16:creationId xmlns:a16="http://schemas.microsoft.com/office/drawing/2014/main" id="{A115B138-D0E8-9143-6256-60F728960578}"/>
                    </a:ext>
                  </a:extLst>
                </p14:cNvPr>
                <p14:cNvContentPartPr/>
                <p14:nvPr/>
              </p14:nvContentPartPr>
              <p14:xfrm>
                <a:off x="4368806" y="2664806"/>
                <a:ext cx="217440" cy="198000"/>
              </p14:xfrm>
            </p:contentPart>
          </mc:Choice>
          <mc:Fallback xmlns="">
            <p:pic>
              <p:nvPicPr>
                <p:cNvPr id="174" name="Ink 173">
                  <a:extLst>
                    <a:ext uri="{FF2B5EF4-FFF2-40B4-BE49-F238E27FC236}">
                      <a16:creationId xmlns:a16="http://schemas.microsoft.com/office/drawing/2014/main" id="{A115B138-D0E8-9143-6256-60F728960578}"/>
                    </a:ext>
                  </a:extLst>
                </p:cNvPr>
                <p:cNvPicPr/>
                <p:nvPr/>
              </p:nvPicPr>
              <p:blipFill>
                <a:blip r:embed="rId96"/>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5" name="Ink 174">
                  <a:extLst>
                    <a:ext uri="{FF2B5EF4-FFF2-40B4-BE49-F238E27FC236}">
                      <a16:creationId xmlns:a16="http://schemas.microsoft.com/office/drawing/2014/main" id="{CAB507E7-01D5-8FF6-E390-D66AB80AF527}"/>
                    </a:ext>
                  </a:extLst>
                </p14:cNvPr>
                <p14:cNvContentPartPr/>
                <p14:nvPr/>
              </p14:nvContentPartPr>
              <p14:xfrm>
                <a:off x="4395806" y="2752646"/>
                <a:ext cx="186120" cy="14040"/>
              </p14:xfrm>
            </p:contentPart>
          </mc:Choice>
          <mc:Fallback xmlns="">
            <p:pic>
              <p:nvPicPr>
                <p:cNvPr id="175" name="Ink 174">
                  <a:extLst>
                    <a:ext uri="{FF2B5EF4-FFF2-40B4-BE49-F238E27FC236}">
                      <a16:creationId xmlns:a16="http://schemas.microsoft.com/office/drawing/2014/main" id="{CAB507E7-01D5-8FF6-E390-D66AB80AF527}"/>
                    </a:ext>
                  </a:extLst>
                </p:cNvPr>
                <p:cNvPicPr/>
                <p:nvPr/>
              </p:nvPicPr>
              <p:blipFill>
                <a:blip r:embed="rId98"/>
                <a:stretch>
                  <a:fillRect/>
                </a:stretch>
              </p:blipFill>
              <p:spPr>
                <a:xfrm>
                  <a:off x="4378166" y="2734646"/>
                  <a:ext cx="221760" cy="49680"/>
                </a:xfrm>
                <a:prstGeom prst="rect">
                  <a:avLst/>
                </a:prstGeom>
              </p:spPr>
            </p:pic>
          </mc:Fallback>
        </mc:AlternateContent>
      </p:grpSp>
      <p:grpSp>
        <p:nvGrpSpPr>
          <p:cNvPr id="176" name="Group 175">
            <a:extLst>
              <a:ext uri="{FF2B5EF4-FFF2-40B4-BE49-F238E27FC236}">
                <a16:creationId xmlns:a16="http://schemas.microsoft.com/office/drawing/2014/main" id="{C0D9DD25-9B4B-860F-8B14-B995BECA0DB2}"/>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99">
              <p14:nvContentPartPr>
                <p14:cNvPr id="177" name="Ink 176">
                  <a:extLst>
                    <a:ext uri="{FF2B5EF4-FFF2-40B4-BE49-F238E27FC236}">
                      <a16:creationId xmlns:a16="http://schemas.microsoft.com/office/drawing/2014/main" id="{46694F01-ED2E-05A6-D423-9F75568EE47C}"/>
                    </a:ext>
                  </a:extLst>
                </p14:cNvPr>
                <p14:cNvContentPartPr/>
                <p14:nvPr/>
              </p14:nvContentPartPr>
              <p14:xfrm>
                <a:off x="2290526" y="2139206"/>
                <a:ext cx="169560" cy="153000"/>
              </p14:xfrm>
            </p:contentPart>
          </mc:Choice>
          <mc:Fallback xmlns="">
            <p:pic>
              <p:nvPicPr>
                <p:cNvPr id="177" name="Ink 176">
                  <a:extLst>
                    <a:ext uri="{FF2B5EF4-FFF2-40B4-BE49-F238E27FC236}">
                      <a16:creationId xmlns:a16="http://schemas.microsoft.com/office/drawing/2014/main" id="{46694F01-ED2E-05A6-D423-9F75568EE47C}"/>
                    </a:ext>
                  </a:extLst>
                </p:cNvPr>
                <p:cNvPicPr/>
                <p:nvPr/>
              </p:nvPicPr>
              <p:blipFill>
                <a:blip r:embed="rId100"/>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8" name="Ink 177">
                  <a:extLst>
                    <a:ext uri="{FF2B5EF4-FFF2-40B4-BE49-F238E27FC236}">
                      <a16:creationId xmlns:a16="http://schemas.microsoft.com/office/drawing/2014/main" id="{50FCBA62-2A42-AA7D-A354-91FA1CD04129}"/>
                    </a:ext>
                  </a:extLst>
                </p14:cNvPr>
                <p14:cNvContentPartPr/>
                <p14:nvPr/>
              </p14:nvContentPartPr>
              <p14:xfrm>
                <a:off x="2515166" y="2168006"/>
                <a:ext cx="102960" cy="137880"/>
              </p14:xfrm>
            </p:contentPart>
          </mc:Choice>
          <mc:Fallback xmlns="">
            <p:pic>
              <p:nvPicPr>
                <p:cNvPr id="178" name="Ink 177">
                  <a:extLst>
                    <a:ext uri="{FF2B5EF4-FFF2-40B4-BE49-F238E27FC236}">
                      <a16:creationId xmlns:a16="http://schemas.microsoft.com/office/drawing/2014/main" id="{50FCBA62-2A42-AA7D-A354-91FA1CD04129}"/>
                    </a:ext>
                  </a:extLst>
                </p:cNvPr>
                <p:cNvPicPr/>
                <p:nvPr/>
              </p:nvPicPr>
              <p:blipFill>
                <a:blip r:embed="rId102"/>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79" name="Ink 178">
                  <a:extLst>
                    <a:ext uri="{FF2B5EF4-FFF2-40B4-BE49-F238E27FC236}">
                      <a16:creationId xmlns:a16="http://schemas.microsoft.com/office/drawing/2014/main" id="{CE5DA6FF-A702-5553-92FA-272E9C1B1E03}"/>
                    </a:ext>
                  </a:extLst>
                </p14:cNvPr>
                <p14:cNvContentPartPr/>
                <p14:nvPr/>
              </p14:nvContentPartPr>
              <p14:xfrm>
                <a:off x="2694446" y="2292206"/>
                <a:ext cx="3240" cy="2160"/>
              </p14:xfrm>
            </p:contentPart>
          </mc:Choice>
          <mc:Fallback xmlns="">
            <p:pic>
              <p:nvPicPr>
                <p:cNvPr id="179" name="Ink 178">
                  <a:extLst>
                    <a:ext uri="{FF2B5EF4-FFF2-40B4-BE49-F238E27FC236}">
                      <a16:creationId xmlns:a16="http://schemas.microsoft.com/office/drawing/2014/main" id="{CE5DA6FF-A702-5553-92FA-272E9C1B1E03}"/>
                    </a:ext>
                  </a:extLst>
                </p:cNvPr>
                <p:cNvPicPr/>
                <p:nvPr/>
              </p:nvPicPr>
              <p:blipFill>
                <a:blip r:embed="rId104"/>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80" name="Ink 179">
                  <a:extLst>
                    <a:ext uri="{FF2B5EF4-FFF2-40B4-BE49-F238E27FC236}">
                      <a16:creationId xmlns:a16="http://schemas.microsoft.com/office/drawing/2014/main" id="{60BA22D3-7388-1128-A52A-71EE6D01D8C4}"/>
                    </a:ext>
                  </a:extLst>
                </p14:cNvPr>
                <p14:cNvContentPartPr/>
                <p14:nvPr/>
              </p14:nvContentPartPr>
              <p14:xfrm>
                <a:off x="2164166" y="2374286"/>
                <a:ext cx="473760" cy="20160"/>
              </p14:xfrm>
            </p:contentPart>
          </mc:Choice>
          <mc:Fallback xmlns="">
            <p:pic>
              <p:nvPicPr>
                <p:cNvPr id="180" name="Ink 179">
                  <a:extLst>
                    <a:ext uri="{FF2B5EF4-FFF2-40B4-BE49-F238E27FC236}">
                      <a16:creationId xmlns:a16="http://schemas.microsoft.com/office/drawing/2014/main" id="{60BA22D3-7388-1128-A52A-71EE6D01D8C4}"/>
                    </a:ext>
                  </a:extLst>
                </p:cNvPr>
                <p:cNvPicPr/>
                <p:nvPr/>
              </p:nvPicPr>
              <p:blipFill>
                <a:blip r:embed="rId106"/>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181" name="Ink 180">
                <a:extLst>
                  <a:ext uri="{FF2B5EF4-FFF2-40B4-BE49-F238E27FC236}">
                    <a16:creationId xmlns:a16="http://schemas.microsoft.com/office/drawing/2014/main" id="{F8193D08-0FB5-394A-1650-F84DC2C7DF9E}"/>
                  </a:ext>
                </a:extLst>
              </p14:cNvPr>
              <p14:cNvContentPartPr/>
              <p14:nvPr/>
            </p14:nvContentPartPr>
            <p14:xfrm>
              <a:off x="181286" y="2002766"/>
              <a:ext cx="274680" cy="46440"/>
            </p14:xfrm>
          </p:contentPart>
        </mc:Choice>
        <mc:Fallback xmlns="">
          <p:pic>
            <p:nvPicPr>
              <p:cNvPr id="181" name="Ink 180">
                <a:extLst>
                  <a:ext uri="{FF2B5EF4-FFF2-40B4-BE49-F238E27FC236}">
                    <a16:creationId xmlns:a16="http://schemas.microsoft.com/office/drawing/2014/main" id="{F8193D08-0FB5-394A-1650-F84DC2C7DF9E}"/>
                  </a:ext>
                </a:extLst>
              </p:cNvPr>
              <p:cNvPicPr/>
              <p:nvPr/>
            </p:nvPicPr>
            <p:blipFill>
              <a:blip r:embed="rId108"/>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2" name="Ink 181">
                <a:extLst>
                  <a:ext uri="{FF2B5EF4-FFF2-40B4-BE49-F238E27FC236}">
                    <a16:creationId xmlns:a16="http://schemas.microsoft.com/office/drawing/2014/main" id="{8C0A797B-EBB9-68AE-C1D6-C06A24DD4013}"/>
                  </a:ext>
                </a:extLst>
              </p14:cNvPr>
              <p14:cNvContentPartPr/>
              <p14:nvPr/>
            </p14:nvContentPartPr>
            <p14:xfrm>
              <a:off x="299726" y="3022286"/>
              <a:ext cx="250920" cy="8280"/>
            </p14:xfrm>
          </p:contentPart>
        </mc:Choice>
        <mc:Fallback xmlns="">
          <p:pic>
            <p:nvPicPr>
              <p:cNvPr id="182" name="Ink 181">
                <a:extLst>
                  <a:ext uri="{FF2B5EF4-FFF2-40B4-BE49-F238E27FC236}">
                    <a16:creationId xmlns:a16="http://schemas.microsoft.com/office/drawing/2014/main" id="{8C0A797B-EBB9-68AE-C1D6-C06A24DD4013}"/>
                  </a:ext>
                </a:extLst>
              </p:cNvPr>
              <p:cNvPicPr/>
              <p:nvPr/>
            </p:nvPicPr>
            <p:blipFill>
              <a:blip r:embed="rId110"/>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83" name="Ink 182">
                <a:extLst>
                  <a:ext uri="{FF2B5EF4-FFF2-40B4-BE49-F238E27FC236}">
                    <a16:creationId xmlns:a16="http://schemas.microsoft.com/office/drawing/2014/main" id="{50245BFD-5535-F028-8125-E1F901041F25}"/>
                  </a:ext>
                </a:extLst>
              </p14:cNvPr>
              <p14:cNvContentPartPr/>
              <p14:nvPr/>
            </p14:nvContentPartPr>
            <p14:xfrm>
              <a:off x="1048526" y="1986206"/>
              <a:ext cx="309600" cy="36000"/>
            </p14:xfrm>
          </p:contentPart>
        </mc:Choice>
        <mc:Fallback xmlns="">
          <p:pic>
            <p:nvPicPr>
              <p:cNvPr id="183" name="Ink 182">
                <a:extLst>
                  <a:ext uri="{FF2B5EF4-FFF2-40B4-BE49-F238E27FC236}">
                    <a16:creationId xmlns:a16="http://schemas.microsoft.com/office/drawing/2014/main" id="{50245BFD-5535-F028-8125-E1F901041F25}"/>
                  </a:ext>
                </a:extLst>
              </p:cNvPr>
              <p:cNvPicPr/>
              <p:nvPr/>
            </p:nvPicPr>
            <p:blipFill>
              <a:blip r:embed="rId112"/>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4" name="Ink 183">
                <a:extLst>
                  <a:ext uri="{FF2B5EF4-FFF2-40B4-BE49-F238E27FC236}">
                    <a16:creationId xmlns:a16="http://schemas.microsoft.com/office/drawing/2014/main" id="{7C6A4CB5-99E2-6106-17B6-181812F36596}"/>
                  </a:ext>
                </a:extLst>
              </p14:cNvPr>
              <p14:cNvContentPartPr/>
              <p14:nvPr/>
            </p14:nvContentPartPr>
            <p14:xfrm>
              <a:off x="788606" y="3038486"/>
              <a:ext cx="214920" cy="18360"/>
            </p14:xfrm>
          </p:contentPart>
        </mc:Choice>
        <mc:Fallback xmlns="">
          <p:pic>
            <p:nvPicPr>
              <p:cNvPr id="184" name="Ink 183">
                <a:extLst>
                  <a:ext uri="{FF2B5EF4-FFF2-40B4-BE49-F238E27FC236}">
                    <a16:creationId xmlns:a16="http://schemas.microsoft.com/office/drawing/2014/main" id="{7C6A4CB5-99E2-6106-17B6-181812F36596}"/>
                  </a:ext>
                </a:extLst>
              </p:cNvPr>
              <p:cNvPicPr/>
              <p:nvPr/>
            </p:nvPicPr>
            <p:blipFill>
              <a:blip r:embed="rId114"/>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5" name="Ink 184">
                <a:extLst>
                  <a:ext uri="{FF2B5EF4-FFF2-40B4-BE49-F238E27FC236}">
                    <a16:creationId xmlns:a16="http://schemas.microsoft.com/office/drawing/2014/main" id="{1DF21767-0CF4-176E-7182-C71FCE9BD413}"/>
                  </a:ext>
                </a:extLst>
              </p14:cNvPr>
              <p14:cNvContentPartPr/>
              <p14:nvPr/>
            </p14:nvContentPartPr>
            <p14:xfrm>
              <a:off x="1597526" y="1985846"/>
              <a:ext cx="330480" cy="43200"/>
            </p14:xfrm>
          </p:contentPart>
        </mc:Choice>
        <mc:Fallback xmlns="">
          <p:pic>
            <p:nvPicPr>
              <p:cNvPr id="185" name="Ink 184">
                <a:extLst>
                  <a:ext uri="{FF2B5EF4-FFF2-40B4-BE49-F238E27FC236}">
                    <a16:creationId xmlns:a16="http://schemas.microsoft.com/office/drawing/2014/main" id="{1DF21767-0CF4-176E-7182-C71FCE9BD413}"/>
                  </a:ext>
                </a:extLst>
              </p:cNvPr>
              <p:cNvPicPr/>
              <p:nvPr/>
            </p:nvPicPr>
            <p:blipFill>
              <a:blip r:embed="rId116"/>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86" name="Ink 185">
                <a:extLst>
                  <a:ext uri="{FF2B5EF4-FFF2-40B4-BE49-F238E27FC236}">
                    <a16:creationId xmlns:a16="http://schemas.microsoft.com/office/drawing/2014/main" id="{5B9FBBEA-A304-8058-9A0F-D2E3DAFD6345}"/>
                  </a:ext>
                </a:extLst>
              </p14:cNvPr>
              <p14:cNvContentPartPr/>
              <p14:nvPr/>
            </p14:nvContentPartPr>
            <p14:xfrm>
              <a:off x="1839086" y="3042806"/>
              <a:ext cx="289080" cy="21960"/>
            </p14:xfrm>
          </p:contentPart>
        </mc:Choice>
        <mc:Fallback xmlns="">
          <p:pic>
            <p:nvPicPr>
              <p:cNvPr id="186" name="Ink 185">
                <a:extLst>
                  <a:ext uri="{FF2B5EF4-FFF2-40B4-BE49-F238E27FC236}">
                    <a16:creationId xmlns:a16="http://schemas.microsoft.com/office/drawing/2014/main" id="{5B9FBBEA-A304-8058-9A0F-D2E3DAFD6345}"/>
                  </a:ext>
                </a:extLst>
              </p:cNvPr>
              <p:cNvPicPr/>
              <p:nvPr/>
            </p:nvPicPr>
            <p:blipFill>
              <a:blip r:embed="rId118"/>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7" name="Ink 186">
                <a:extLst>
                  <a:ext uri="{FF2B5EF4-FFF2-40B4-BE49-F238E27FC236}">
                    <a16:creationId xmlns:a16="http://schemas.microsoft.com/office/drawing/2014/main" id="{531B4216-731B-5DB0-B0E5-17EF504AEF1C}"/>
                  </a:ext>
                </a:extLst>
              </p14:cNvPr>
              <p14:cNvContentPartPr/>
              <p14:nvPr/>
            </p14:nvContentPartPr>
            <p14:xfrm>
              <a:off x="2475566" y="3101846"/>
              <a:ext cx="379080" cy="41040"/>
            </p14:xfrm>
          </p:contentPart>
        </mc:Choice>
        <mc:Fallback xmlns="">
          <p:pic>
            <p:nvPicPr>
              <p:cNvPr id="187" name="Ink 186">
                <a:extLst>
                  <a:ext uri="{FF2B5EF4-FFF2-40B4-BE49-F238E27FC236}">
                    <a16:creationId xmlns:a16="http://schemas.microsoft.com/office/drawing/2014/main" id="{531B4216-731B-5DB0-B0E5-17EF504AEF1C}"/>
                  </a:ext>
                </a:extLst>
              </p:cNvPr>
              <p:cNvPicPr/>
              <p:nvPr/>
            </p:nvPicPr>
            <p:blipFill>
              <a:blip r:embed="rId120"/>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88" name="Ink 187">
                <a:extLst>
                  <a:ext uri="{FF2B5EF4-FFF2-40B4-BE49-F238E27FC236}">
                    <a16:creationId xmlns:a16="http://schemas.microsoft.com/office/drawing/2014/main" id="{BE69A293-67B9-9FAB-F352-6EE4D92E331A}"/>
                  </a:ext>
                </a:extLst>
              </p14:cNvPr>
              <p14:cNvContentPartPr/>
              <p14:nvPr/>
            </p14:nvContentPartPr>
            <p14:xfrm>
              <a:off x="3720806" y="3042446"/>
              <a:ext cx="391680" cy="18720"/>
            </p14:xfrm>
          </p:contentPart>
        </mc:Choice>
        <mc:Fallback xmlns="">
          <p:pic>
            <p:nvPicPr>
              <p:cNvPr id="188" name="Ink 187">
                <a:extLst>
                  <a:ext uri="{FF2B5EF4-FFF2-40B4-BE49-F238E27FC236}">
                    <a16:creationId xmlns:a16="http://schemas.microsoft.com/office/drawing/2014/main" id="{BE69A293-67B9-9FAB-F352-6EE4D92E331A}"/>
                  </a:ext>
                </a:extLst>
              </p:cNvPr>
              <p:cNvPicPr/>
              <p:nvPr/>
            </p:nvPicPr>
            <p:blipFill>
              <a:blip r:embed="rId122"/>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89" name="Ink 188">
                <a:extLst>
                  <a:ext uri="{FF2B5EF4-FFF2-40B4-BE49-F238E27FC236}">
                    <a16:creationId xmlns:a16="http://schemas.microsoft.com/office/drawing/2014/main" id="{75430E07-3217-8B82-A870-E9A54F430607}"/>
                  </a:ext>
                </a:extLst>
              </p14:cNvPr>
              <p14:cNvContentPartPr/>
              <p14:nvPr/>
            </p14:nvContentPartPr>
            <p14:xfrm>
              <a:off x="326006" y="2151806"/>
              <a:ext cx="41760" cy="308880"/>
            </p14:xfrm>
          </p:contentPart>
        </mc:Choice>
        <mc:Fallback xmlns="">
          <p:pic>
            <p:nvPicPr>
              <p:cNvPr id="189" name="Ink 188">
                <a:extLst>
                  <a:ext uri="{FF2B5EF4-FFF2-40B4-BE49-F238E27FC236}">
                    <a16:creationId xmlns:a16="http://schemas.microsoft.com/office/drawing/2014/main" id="{75430E07-3217-8B82-A870-E9A54F430607}"/>
                  </a:ext>
                </a:extLst>
              </p:cNvPr>
              <p:cNvPicPr/>
              <p:nvPr/>
            </p:nvPicPr>
            <p:blipFill>
              <a:blip r:embed="rId124"/>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0" name="Ink 189">
                <a:extLst>
                  <a:ext uri="{FF2B5EF4-FFF2-40B4-BE49-F238E27FC236}">
                    <a16:creationId xmlns:a16="http://schemas.microsoft.com/office/drawing/2014/main" id="{82FCA666-8298-2823-2C45-6E607F21CEF5}"/>
                  </a:ext>
                </a:extLst>
              </p14:cNvPr>
              <p14:cNvContentPartPr/>
              <p14:nvPr/>
            </p14:nvContentPartPr>
            <p14:xfrm>
              <a:off x="941246" y="2042726"/>
              <a:ext cx="264600" cy="458640"/>
            </p14:xfrm>
          </p:contentPart>
        </mc:Choice>
        <mc:Fallback xmlns="">
          <p:pic>
            <p:nvPicPr>
              <p:cNvPr id="190" name="Ink 189">
                <a:extLst>
                  <a:ext uri="{FF2B5EF4-FFF2-40B4-BE49-F238E27FC236}">
                    <a16:creationId xmlns:a16="http://schemas.microsoft.com/office/drawing/2014/main" id="{82FCA666-8298-2823-2C45-6E607F21CEF5}"/>
                  </a:ext>
                </a:extLst>
              </p:cNvPr>
              <p:cNvPicPr/>
              <p:nvPr/>
            </p:nvPicPr>
            <p:blipFill>
              <a:blip r:embed="rId126"/>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91" name="Ink 190">
                <a:extLst>
                  <a:ext uri="{FF2B5EF4-FFF2-40B4-BE49-F238E27FC236}">
                    <a16:creationId xmlns:a16="http://schemas.microsoft.com/office/drawing/2014/main" id="{D8AAC6CD-DF85-52B7-9933-5E8D9CBC10D9}"/>
                  </a:ext>
                </a:extLst>
              </p14:cNvPr>
              <p14:cNvContentPartPr/>
              <p14:nvPr/>
            </p14:nvContentPartPr>
            <p14:xfrm>
              <a:off x="1773926" y="2077286"/>
              <a:ext cx="140400" cy="466560"/>
            </p14:xfrm>
          </p:contentPart>
        </mc:Choice>
        <mc:Fallback xmlns="">
          <p:pic>
            <p:nvPicPr>
              <p:cNvPr id="191" name="Ink 190">
                <a:extLst>
                  <a:ext uri="{FF2B5EF4-FFF2-40B4-BE49-F238E27FC236}">
                    <a16:creationId xmlns:a16="http://schemas.microsoft.com/office/drawing/2014/main" id="{D8AAC6CD-DF85-52B7-9933-5E8D9CBC10D9}"/>
                  </a:ext>
                </a:extLst>
              </p:cNvPr>
              <p:cNvPicPr/>
              <p:nvPr/>
            </p:nvPicPr>
            <p:blipFill>
              <a:blip r:embed="rId128"/>
              <a:stretch>
                <a:fillRect/>
              </a:stretch>
            </p:blipFill>
            <p:spPr>
              <a:xfrm>
                <a:off x="1756286" y="2059286"/>
                <a:ext cx="176040" cy="502200"/>
              </a:xfrm>
              <a:prstGeom prst="rect">
                <a:avLst/>
              </a:prstGeom>
            </p:spPr>
          </p:pic>
        </mc:Fallback>
      </mc:AlternateContent>
      <p:grpSp>
        <p:nvGrpSpPr>
          <p:cNvPr id="192" name="Group 191">
            <a:extLst>
              <a:ext uri="{FF2B5EF4-FFF2-40B4-BE49-F238E27FC236}">
                <a16:creationId xmlns:a16="http://schemas.microsoft.com/office/drawing/2014/main" id="{DC5D851B-C977-1DC3-3F73-5C018825A56B}"/>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29">
              <p14:nvContentPartPr>
                <p14:cNvPr id="193" name="Ink 192">
                  <a:extLst>
                    <a:ext uri="{FF2B5EF4-FFF2-40B4-BE49-F238E27FC236}">
                      <a16:creationId xmlns:a16="http://schemas.microsoft.com/office/drawing/2014/main" id="{7353CE62-B783-C43F-093B-6B9F3BD052FA}"/>
                    </a:ext>
                  </a:extLst>
                </p14:cNvPr>
                <p14:cNvContentPartPr/>
                <p14:nvPr/>
              </p14:nvContentPartPr>
              <p14:xfrm>
                <a:off x="3320126" y="2047766"/>
                <a:ext cx="402480" cy="50760"/>
              </p14:xfrm>
            </p:contentPart>
          </mc:Choice>
          <mc:Fallback xmlns="">
            <p:pic>
              <p:nvPicPr>
                <p:cNvPr id="193" name="Ink 192">
                  <a:extLst>
                    <a:ext uri="{FF2B5EF4-FFF2-40B4-BE49-F238E27FC236}">
                      <a16:creationId xmlns:a16="http://schemas.microsoft.com/office/drawing/2014/main" id="{7353CE62-B783-C43F-093B-6B9F3BD052FA}"/>
                    </a:ext>
                  </a:extLst>
                </p:cNvPr>
                <p:cNvPicPr/>
                <p:nvPr/>
              </p:nvPicPr>
              <p:blipFill>
                <a:blip r:embed="rId130"/>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4" name="Ink 193">
                  <a:extLst>
                    <a:ext uri="{FF2B5EF4-FFF2-40B4-BE49-F238E27FC236}">
                      <a16:creationId xmlns:a16="http://schemas.microsoft.com/office/drawing/2014/main" id="{11C91379-7E4C-E976-8781-525D42320D36}"/>
                    </a:ext>
                  </a:extLst>
                </p14:cNvPr>
                <p14:cNvContentPartPr/>
                <p14:nvPr/>
              </p14:nvContentPartPr>
              <p14:xfrm>
                <a:off x="3890366" y="1949846"/>
                <a:ext cx="379080" cy="10800"/>
              </p14:xfrm>
            </p:contentPart>
          </mc:Choice>
          <mc:Fallback xmlns="">
            <p:pic>
              <p:nvPicPr>
                <p:cNvPr id="194" name="Ink 193">
                  <a:extLst>
                    <a:ext uri="{FF2B5EF4-FFF2-40B4-BE49-F238E27FC236}">
                      <a16:creationId xmlns:a16="http://schemas.microsoft.com/office/drawing/2014/main" id="{11C91379-7E4C-E976-8781-525D42320D36}"/>
                    </a:ext>
                  </a:extLst>
                </p:cNvPr>
                <p:cNvPicPr/>
                <p:nvPr/>
              </p:nvPicPr>
              <p:blipFill>
                <a:blip r:embed="rId132"/>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5" name="Ink 194">
                  <a:extLst>
                    <a:ext uri="{FF2B5EF4-FFF2-40B4-BE49-F238E27FC236}">
                      <a16:creationId xmlns:a16="http://schemas.microsoft.com/office/drawing/2014/main" id="{17D28788-CA4F-9CA4-7439-58CC6387A3E7}"/>
                    </a:ext>
                  </a:extLst>
                </p14:cNvPr>
                <p14:cNvContentPartPr/>
                <p14:nvPr/>
              </p14:nvContentPartPr>
              <p14:xfrm>
                <a:off x="2687606" y="2191766"/>
                <a:ext cx="640440" cy="483840"/>
              </p14:xfrm>
            </p:contentPart>
          </mc:Choice>
          <mc:Fallback xmlns="">
            <p:pic>
              <p:nvPicPr>
                <p:cNvPr id="195" name="Ink 194">
                  <a:extLst>
                    <a:ext uri="{FF2B5EF4-FFF2-40B4-BE49-F238E27FC236}">
                      <a16:creationId xmlns:a16="http://schemas.microsoft.com/office/drawing/2014/main" id="{17D28788-CA4F-9CA4-7439-58CC6387A3E7}"/>
                    </a:ext>
                  </a:extLst>
                </p:cNvPr>
                <p:cNvPicPr/>
                <p:nvPr/>
              </p:nvPicPr>
              <p:blipFill>
                <a:blip r:embed="rId134"/>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6" name="Ink 195">
                  <a:extLst>
                    <a:ext uri="{FF2B5EF4-FFF2-40B4-BE49-F238E27FC236}">
                      <a16:creationId xmlns:a16="http://schemas.microsoft.com/office/drawing/2014/main" id="{B280330C-76EE-5126-010E-4331029087AE}"/>
                    </a:ext>
                  </a:extLst>
                </p14:cNvPr>
                <p14:cNvContentPartPr/>
                <p14:nvPr/>
              </p14:nvContentPartPr>
              <p14:xfrm>
                <a:off x="3868766" y="2051366"/>
                <a:ext cx="167040" cy="519120"/>
              </p14:xfrm>
            </p:contentPart>
          </mc:Choice>
          <mc:Fallback xmlns="">
            <p:pic>
              <p:nvPicPr>
                <p:cNvPr id="196" name="Ink 195">
                  <a:extLst>
                    <a:ext uri="{FF2B5EF4-FFF2-40B4-BE49-F238E27FC236}">
                      <a16:creationId xmlns:a16="http://schemas.microsoft.com/office/drawing/2014/main" id="{B280330C-76EE-5126-010E-4331029087AE}"/>
                    </a:ext>
                  </a:extLst>
                </p:cNvPr>
                <p:cNvPicPr/>
                <p:nvPr/>
              </p:nvPicPr>
              <p:blipFill>
                <a:blip r:embed="rId136"/>
                <a:stretch>
                  <a:fillRect/>
                </a:stretch>
              </p:blipFill>
              <p:spPr>
                <a:xfrm>
                  <a:off x="3850766" y="2033366"/>
                  <a:ext cx="202680" cy="554760"/>
                </a:xfrm>
                <a:prstGeom prst="rect">
                  <a:avLst/>
                </a:prstGeom>
              </p:spPr>
            </p:pic>
          </mc:Fallback>
        </mc:AlternateContent>
      </p:grpSp>
      <p:grpSp>
        <p:nvGrpSpPr>
          <p:cNvPr id="197" name="Group 196">
            <a:extLst>
              <a:ext uri="{FF2B5EF4-FFF2-40B4-BE49-F238E27FC236}">
                <a16:creationId xmlns:a16="http://schemas.microsoft.com/office/drawing/2014/main" id="{1615B1A2-798B-52CF-45CB-39550564D331}"/>
              </a:ext>
            </a:extLst>
          </p:cNvPr>
          <p:cNvGrpSpPr/>
          <p:nvPr/>
        </p:nvGrpSpPr>
        <p:grpSpPr>
          <a:xfrm>
            <a:off x="326006" y="3664166"/>
            <a:ext cx="2669040" cy="420840"/>
            <a:chOff x="326006" y="3664166"/>
            <a:chExt cx="2669040" cy="420840"/>
          </a:xfrm>
        </p:grpSpPr>
        <mc:AlternateContent xmlns:mc="http://schemas.openxmlformats.org/markup-compatibility/2006" xmlns:p14="http://schemas.microsoft.com/office/powerpoint/2010/main">
          <mc:Choice Requires="p14">
            <p:contentPart p14:bwMode="auto" r:id="rId137">
              <p14:nvContentPartPr>
                <p14:cNvPr id="198" name="Ink 197">
                  <a:extLst>
                    <a:ext uri="{FF2B5EF4-FFF2-40B4-BE49-F238E27FC236}">
                      <a16:creationId xmlns:a16="http://schemas.microsoft.com/office/drawing/2014/main" id="{D6B4D0C5-3BCE-6868-E221-28A6CAA87FF2}"/>
                    </a:ext>
                  </a:extLst>
                </p14:cNvPr>
                <p14:cNvContentPartPr/>
                <p14:nvPr/>
              </p14:nvContentPartPr>
              <p14:xfrm>
                <a:off x="326006" y="3695126"/>
                <a:ext cx="221400" cy="263880"/>
              </p14:xfrm>
            </p:contentPart>
          </mc:Choice>
          <mc:Fallback xmlns="">
            <p:pic>
              <p:nvPicPr>
                <p:cNvPr id="198" name="Ink 197">
                  <a:extLst>
                    <a:ext uri="{FF2B5EF4-FFF2-40B4-BE49-F238E27FC236}">
                      <a16:creationId xmlns:a16="http://schemas.microsoft.com/office/drawing/2014/main" id="{D6B4D0C5-3BCE-6868-E221-28A6CAA87FF2}"/>
                    </a:ext>
                  </a:extLst>
                </p:cNvPr>
                <p:cNvPicPr/>
                <p:nvPr/>
              </p:nvPicPr>
              <p:blipFill>
                <a:blip r:embed="rId138"/>
                <a:stretch>
                  <a:fillRect/>
                </a:stretch>
              </p:blipFill>
              <p:spPr>
                <a:xfrm>
                  <a:off x="308006" y="3677486"/>
                  <a:ext cx="2570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99" name="Ink 198">
                  <a:extLst>
                    <a:ext uri="{FF2B5EF4-FFF2-40B4-BE49-F238E27FC236}">
                      <a16:creationId xmlns:a16="http://schemas.microsoft.com/office/drawing/2014/main" id="{795BF3AD-F03F-A09D-2631-77364DAA5366}"/>
                    </a:ext>
                  </a:extLst>
                </p14:cNvPr>
                <p14:cNvContentPartPr/>
                <p14:nvPr/>
              </p14:nvContentPartPr>
              <p14:xfrm>
                <a:off x="664406" y="3805286"/>
                <a:ext cx="90360" cy="86760"/>
              </p14:xfrm>
            </p:contentPart>
          </mc:Choice>
          <mc:Fallback xmlns="">
            <p:pic>
              <p:nvPicPr>
                <p:cNvPr id="199" name="Ink 198">
                  <a:extLst>
                    <a:ext uri="{FF2B5EF4-FFF2-40B4-BE49-F238E27FC236}">
                      <a16:creationId xmlns:a16="http://schemas.microsoft.com/office/drawing/2014/main" id="{795BF3AD-F03F-A09D-2631-77364DAA5366}"/>
                    </a:ext>
                  </a:extLst>
                </p:cNvPr>
                <p:cNvPicPr/>
                <p:nvPr/>
              </p:nvPicPr>
              <p:blipFill>
                <a:blip r:embed="rId140"/>
                <a:stretch>
                  <a:fillRect/>
                </a:stretch>
              </p:blipFill>
              <p:spPr>
                <a:xfrm>
                  <a:off x="646406" y="3787286"/>
                  <a:ext cx="12600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00" name="Ink 199">
                  <a:extLst>
                    <a:ext uri="{FF2B5EF4-FFF2-40B4-BE49-F238E27FC236}">
                      <a16:creationId xmlns:a16="http://schemas.microsoft.com/office/drawing/2014/main" id="{142FB034-21D7-4FB9-014A-A5842CAEA4BB}"/>
                    </a:ext>
                  </a:extLst>
                </p14:cNvPr>
                <p14:cNvContentPartPr/>
                <p14:nvPr/>
              </p14:nvContentPartPr>
              <p14:xfrm>
                <a:off x="674486" y="3800606"/>
                <a:ext cx="109800" cy="91080"/>
              </p14:xfrm>
            </p:contentPart>
          </mc:Choice>
          <mc:Fallback xmlns="">
            <p:pic>
              <p:nvPicPr>
                <p:cNvPr id="200" name="Ink 199">
                  <a:extLst>
                    <a:ext uri="{FF2B5EF4-FFF2-40B4-BE49-F238E27FC236}">
                      <a16:creationId xmlns:a16="http://schemas.microsoft.com/office/drawing/2014/main" id="{142FB034-21D7-4FB9-014A-A5842CAEA4BB}"/>
                    </a:ext>
                  </a:extLst>
                </p:cNvPr>
                <p:cNvPicPr/>
                <p:nvPr/>
              </p:nvPicPr>
              <p:blipFill>
                <a:blip r:embed="rId142"/>
                <a:stretch>
                  <a:fillRect/>
                </a:stretch>
              </p:blipFill>
              <p:spPr>
                <a:xfrm>
                  <a:off x="656486" y="3782606"/>
                  <a:ext cx="14544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1" name="Ink 200">
                  <a:extLst>
                    <a:ext uri="{FF2B5EF4-FFF2-40B4-BE49-F238E27FC236}">
                      <a16:creationId xmlns:a16="http://schemas.microsoft.com/office/drawing/2014/main" id="{4B02EAE3-8AD1-B8A5-3B04-0C04AEF85034}"/>
                    </a:ext>
                  </a:extLst>
                </p14:cNvPr>
                <p14:cNvContentPartPr/>
                <p14:nvPr/>
              </p14:nvContentPartPr>
              <p14:xfrm>
                <a:off x="948086" y="3664166"/>
                <a:ext cx="141120" cy="304920"/>
              </p14:xfrm>
            </p:contentPart>
          </mc:Choice>
          <mc:Fallback xmlns="">
            <p:pic>
              <p:nvPicPr>
                <p:cNvPr id="201" name="Ink 200">
                  <a:extLst>
                    <a:ext uri="{FF2B5EF4-FFF2-40B4-BE49-F238E27FC236}">
                      <a16:creationId xmlns:a16="http://schemas.microsoft.com/office/drawing/2014/main" id="{4B02EAE3-8AD1-B8A5-3B04-0C04AEF85034}"/>
                    </a:ext>
                  </a:extLst>
                </p:cNvPr>
                <p:cNvPicPr/>
                <p:nvPr/>
              </p:nvPicPr>
              <p:blipFill>
                <a:blip r:embed="rId144"/>
                <a:stretch>
                  <a:fillRect/>
                </a:stretch>
              </p:blipFill>
              <p:spPr>
                <a:xfrm>
                  <a:off x="930086" y="3646166"/>
                  <a:ext cx="17676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02" name="Ink 201">
                  <a:extLst>
                    <a:ext uri="{FF2B5EF4-FFF2-40B4-BE49-F238E27FC236}">
                      <a16:creationId xmlns:a16="http://schemas.microsoft.com/office/drawing/2014/main" id="{A1ED3B54-41B8-4406-A572-AB1C573FF982}"/>
                    </a:ext>
                  </a:extLst>
                </p14:cNvPr>
                <p14:cNvContentPartPr/>
                <p14:nvPr/>
              </p14:nvContentPartPr>
              <p14:xfrm>
                <a:off x="1180646" y="3795566"/>
                <a:ext cx="119880" cy="94680"/>
              </p14:xfrm>
            </p:contentPart>
          </mc:Choice>
          <mc:Fallback xmlns="">
            <p:pic>
              <p:nvPicPr>
                <p:cNvPr id="202" name="Ink 201">
                  <a:extLst>
                    <a:ext uri="{FF2B5EF4-FFF2-40B4-BE49-F238E27FC236}">
                      <a16:creationId xmlns:a16="http://schemas.microsoft.com/office/drawing/2014/main" id="{A1ED3B54-41B8-4406-A572-AB1C573FF982}"/>
                    </a:ext>
                  </a:extLst>
                </p:cNvPr>
                <p:cNvPicPr/>
                <p:nvPr/>
              </p:nvPicPr>
              <p:blipFill>
                <a:blip r:embed="rId146"/>
                <a:stretch>
                  <a:fillRect/>
                </a:stretch>
              </p:blipFill>
              <p:spPr>
                <a:xfrm>
                  <a:off x="1163006" y="3777566"/>
                  <a:ext cx="1555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03" name="Ink 202">
                  <a:extLst>
                    <a:ext uri="{FF2B5EF4-FFF2-40B4-BE49-F238E27FC236}">
                      <a16:creationId xmlns:a16="http://schemas.microsoft.com/office/drawing/2014/main" id="{D94A1F58-B10D-B2C0-8D04-2A3B7D0BE4CA}"/>
                    </a:ext>
                  </a:extLst>
                </p14:cNvPr>
                <p14:cNvContentPartPr/>
                <p14:nvPr/>
              </p14:nvContentPartPr>
              <p14:xfrm>
                <a:off x="1204406" y="3797366"/>
                <a:ext cx="125640" cy="110520"/>
              </p14:xfrm>
            </p:contentPart>
          </mc:Choice>
          <mc:Fallback xmlns="">
            <p:pic>
              <p:nvPicPr>
                <p:cNvPr id="203" name="Ink 202">
                  <a:extLst>
                    <a:ext uri="{FF2B5EF4-FFF2-40B4-BE49-F238E27FC236}">
                      <a16:creationId xmlns:a16="http://schemas.microsoft.com/office/drawing/2014/main" id="{D94A1F58-B10D-B2C0-8D04-2A3B7D0BE4CA}"/>
                    </a:ext>
                  </a:extLst>
                </p:cNvPr>
                <p:cNvPicPr/>
                <p:nvPr/>
              </p:nvPicPr>
              <p:blipFill>
                <a:blip r:embed="rId148"/>
                <a:stretch>
                  <a:fillRect/>
                </a:stretch>
              </p:blipFill>
              <p:spPr>
                <a:xfrm>
                  <a:off x="1186766" y="3779366"/>
                  <a:ext cx="16128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04" name="Ink 203">
                  <a:extLst>
                    <a:ext uri="{FF2B5EF4-FFF2-40B4-BE49-F238E27FC236}">
                      <a16:creationId xmlns:a16="http://schemas.microsoft.com/office/drawing/2014/main" id="{77F0F7CF-0FD1-66F9-5D1C-2210BBFDD7CD}"/>
                    </a:ext>
                  </a:extLst>
                </p14:cNvPr>
                <p14:cNvContentPartPr/>
                <p14:nvPr/>
              </p14:nvContentPartPr>
              <p14:xfrm>
                <a:off x="1463246" y="3711326"/>
                <a:ext cx="158040" cy="244800"/>
              </p14:xfrm>
            </p:contentPart>
          </mc:Choice>
          <mc:Fallback xmlns="">
            <p:pic>
              <p:nvPicPr>
                <p:cNvPr id="204" name="Ink 203">
                  <a:extLst>
                    <a:ext uri="{FF2B5EF4-FFF2-40B4-BE49-F238E27FC236}">
                      <a16:creationId xmlns:a16="http://schemas.microsoft.com/office/drawing/2014/main" id="{77F0F7CF-0FD1-66F9-5D1C-2210BBFDD7CD}"/>
                    </a:ext>
                  </a:extLst>
                </p:cNvPr>
                <p:cNvPicPr/>
                <p:nvPr/>
              </p:nvPicPr>
              <p:blipFill>
                <a:blip r:embed="rId150"/>
                <a:stretch>
                  <a:fillRect/>
                </a:stretch>
              </p:blipFill>
              <p:spPr>
                <a:xfrm>
                  <a:off x="1445246" y="3693686"/>
                  <a:ext cx="1936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5" name="Ink 204">
                  <a:extLst>
                    <a:ext uri="{FF2B5EF4-FFF2-40B4-BE49-F238E27FC236}">
                      <a16:creationId xmlns:a16="http://schemas.microsoft.com/office/drawing/2014/main" id="{585B828B-00F3-CDA2-6E5C-FA434ED3C64F}"/>
                    </a:ext>
                  </a:extLst>
                </p14:cNvPr>
                <p14:cNvContentPartPr/>
                <p14:nvPr/>
              </p14:nvContentPartPr>
              <p14:xfrm>
                <a:off x="1626326" y="3717806"/>
                <a:ext cx="152280" cy="207360"/>
              </p14:xfrm>
            </p:contentPart>
          </mc:Choice>
          <mc:Fallback xmlns="">
            <p:pic>
              <p:nvPicPr>
                <p:cNvPr id="205" name="Ink 204">
                  <a:extLst>
                    <a:ext uri="{FF2B5EF4-FFF2-40B4-BE49-F238E27FC236}">
                      <a16:creationId xmlns:a16="http://schemas.microsoft.com/office/drawing/2014/main" id="{585B828B-00F3-CDA2-6E5C-FA434ED3C64F}"/>
                    </a:ext>
                  </a:extLst>
                </p:cNvPr>
                <p:cNvPicPr/>
                <p:nvPr/>
              </p:nvPicPr>
              <p:blipFill>
                <a:blip r:embed="rId152"/>
                <a:stretch>
                  <a:fillRect/>
                </a:stretch>
              </p:blipFill>
              <p:spPr>
                <a:xfrm>
                  <a:off x="1608326" y="3700166"/>
                  <a:ext cx="1879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06" name="Ink 205">
                  <a:extLst>
                    <a:ext uri="{FF2B5EF4-FFF2-40B4-BE49-F238E27FC236}">
                      <a16:creationId xmlns:a16="http://schemas.microsoft.com/office/drawing/2014/main" id="{B7D3BB27-474D-2C85-9744-830ADB90236B}"/>
                    </a:ext>
                  </a:extLst>
                </p14:cNvPr>
                <p14:cNvContentPartPr/>
                <p14:nvPr/>
              </p14:nvContentPartPr>
              <p14:xfrm>
                <a:off x="1925486" y="3765686"/>
                <a:ext cx="113400" cy="69480"/>
              </p14:xfrm>
            </p:contentPart>
          </mc:Choice>
          <mc:Fallback xmlns="">
            <p:pic>
              <p:nvPicPr>
                <p:cNvPr id="206" name="Ink 205">
                  <a:extLst>
                    <a:ext uri="{FF2B5EF4-FFF2-40B4-BE49-F238E27FC236}">
                      <a16:creationId xmlns:a16="http://schemas.microsoft.com/office/drawing/2014/main" id="{B7D3BB27-474D-2C85-9744-830ADB90236B}"/>
                    </a:ext>
                  </a:extLst>
                </p:cNvPr>
                <p:cNvPicPr/>
                <p:nvPr/>
              </p:nvPicPr>
              <p:blipFill>
                <a:blip r:embed="rId154"/>
                <a:stretch>
                  <a:fillRect/>
                </a:stretch>
              </p:blipFill>
              <p:spPr>
                <a:xfrm>
                  <a:off x="1907846" y="3747686"/>
                  <a:ext cx="14904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7" name="Ink 206">
                  <a:extLst>
                    <a:ext uri="{FF2B5EF4-FFF2-40B4-BE49-F238E27FC236}">
                      <a16:creationId xmlns:a16="http://schemas.microsoft.com/office/drawing/2014/main" id="{CAEB6549-E907-6848-1ECB-EF170F3ABBE6}"/>
                    </a:ext>
                  </a:extLst>
                </p14:cNvPr>
                <p14:cNvContentPartPr/>
                <p14:nvPr/>
              </p14:nvContentPartPr>
              <p14:xfrm>
                <a:off x="1951406" y="3762446"/>
                <a:ext cx="120240" cy="102240"/>
              </p14:xfrm>
            </p:contentPart>
          </mc:Choice>
          <mc:Fallback xmlns="">
            <p:pic>
              <p:nvPicPr>
                <p:cNvPr id="207" name="Ink 206">
                  <a:extLst>
                    <a:ext uri="{FF2B5EF4-FFF2-40B4-BE49-F238E27FC236}">
                      <a16:creationId xmlns:a16="http://schemas.microsoft.com/office/drawing/2014/main" id="{CAEB6549-E907-6848-1ECB-EF170F3ABBE6}"/>
                    </a:ext>
                  </a:extLst>
                </p:cNvPr>
                <p:cNvPicPr/>
                <p:nvPr/>
              </p:nvPicPr>
              <p:blipFill>
                <a:blip r:embed="rId156"/>
                <a:stretch>
                  <a:fillRect/>
                </a:stretch>
              </p:blipFill>
              <p:spPr>
                <a:xfrm>
                  <a:off x="1933406" y="3744806"/>
                  <a:ext cx="15588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08" name="Ink 207">
                  <a:extLst>
                    <a:ext uri="{FF2B5EF4-FFF2-40B4-BE49-F238E27FC236}">
                      <a16:creationId xmlns:a16="http://schemas.microsoft.com/office/drawing/2014/main" id="{B796913A-098A-89F3-0D29-577FF925A5FF}"/>
                    </a:ext>
                  </a:extLst>
                </p14:cNvPr>
                <p14:cNvContentPartPr/>
                <p14:nvPr/>
              </p14:nvContentPartPr>
              <p14:xfrm>
                <a:off x="2149406" y="3708086"/>
                <a:ext cx="196920" cy="376920"/>
              </p14:xfrm>
            </p:contentPart>
          </mc:Choice>
          <mc:Fallback xmlns="">
            <p:pic>
              <p:nvPicPr>
                <p:cNvPr id="208" name="Ink 207">
                  <a:extLst>
                    <a:ext uri="{FF2B5EF4-FFF2-40B4-BE49-F238E27FC236}">
                      <a16:creationId xmlns:a16="http://schemas.microsoft.com/office/drawing/2014/main" id="{B796913A-098A-89F3-0D29-577FF925A5FF}"/>
                    </a:ext>
                  </a:extLst>
                </p:cNvPr>
                <p:cNvPicPr/>
                <p:nvPr/>
              </p:nvPicPr>
              <p:blipFill>
                <a:blip r:embed="rId158"/>
                <a:stretch>
                  <a:fillRect/>
                </a:stretch>
              </p:blipFill>
              <p:spPr>
                <a:xfrm>
                  <a:off x="2131406" y="3690086"/>
                  <a:ext cx="232560" cy="412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9" name="Ink 208">
                  <a:extLst>
                    <a:ext uri="{FF2B5EF4-FFF2-40B4-BE49-F238E27FC236}">
                      <a16:creationId xmlns:a16="http://schemas.microsoft.com/office/drawing/2014/main" id="{A45C84B5-E936-FB80-F4B4-F6A4CC9DB5D0}"/>
                    </a:ext>
                  </a:extLst>
                </p14:cNvPr>
                <p14:cNvContentPartPr/>
                <p14:nvPr/>
              </p14:nvContentPartPr>
              <p14:xfrm>
                <a:off x="2482406" y="3757766"/>
                <a:ext cx="149040" cy="91080"/>
              </p14:xfrm>
            </p:contentPart>
          </mc:Choice>
          <mc:Fallback xmlns="">
            <p:pic>
              <p:nvPicPr>
                <p:cNvPr id="209" name="Ink 208">
                  <a:extLst>
                    <a:ext uri="{FF2B5EF4-FFF2-40B4-BE49-F238E27FC236}">
                      <a16:creationId xmlns:a16="http://schemas.microsoft.com/office/drawing/2014/main" id="{A45C84B5-E936-FB80-F4B4-F6A4CC9DB5D0}"/>
                    </a:ext>
                  </a:extLst>
                </p:cNvPr>
                <p:cNvPicPr/>
                <p:nvPr/>
              </p:nvPicPr>
              <p:blipFill>
                <a:blip r:embed="rId160"/>
                <a:stretch>
                  <a:fillRect/>
                </a:stretch>
              </p:blipFill>
              <p:spPr>
                <a:xfrm>
                  <a:off x="2464406" y="3739766"/>
                  <a:ext cx="184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0" name="Ink 209">
                  <a:extLst>
                    <a:ext uri="{FF2B5EF4-FFF2-40B4-BE49-F238E27FC236}">
                      <a16:creationId xmlns:a16="http://schemas.microsoft.com/office/drawing/2014/main" id="{811C0F10-4103-6034-B701-1808836E040B}"/>
                    </a:ext>
                  </a:extLst>
                </p14:cNvPr>
                <p14:cNvContentPartPr/>
                <p14:nvPr/>
              </p14:nvContentPartPr>
              <p14:xfrm>
                <a:off x="2507606" y="3755246"/>
                <a:ext cx="148320" cy="138960"/>
              </p14:xfrm>
            </p:contentPart>
          </mc:Choice>
          <mc:Fallback xmlns="">
            <p:pic>
              <p:nvPicPr>
                <p:cNvPr id="210" name="Ink 209">
                  <a:extLst>
                    <a:ext uri="{FF2B5EF4-FFF2-40B4-BE49-F238E27FC236}">
                      <a16:creationId xmlns:a16="http://schemas.microsoft.com/office/drawing/2014/main" id="{811C0F10-4103-6034-B701-1808836E040B}"/>
                    </a:ext>
                  </a:extLst>
                </p:cNvPr>
                <p:cNvPicPr/>
                <p:nvPr/>
              </p:nvPicPr>
              <p:blipFill>
                <a:blip r:embed="rId162"/>
                <a:stretch>
                  <a:fillRect/>
                </a:stretch>
              </p:blipFill>
              <p:spPr>
                <a:xfrm>
                  <a:off x="2489606" y="3737246"/>
                  <a:ext cx="1839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1" name="Ink 210">
                  <a:extLst>
                    <a:ext uri="{FF2B5EF4-FFF2-40B4-BE49-F238E27FC236}">
                      <a16:creationId xmlns:a16="http://schemas.microsoft.com/office/drawing/2014/main" id="{75BAF309-2136-5193-387D-26EC1F0AB12A}"/>
                    </a:ext>
                  </a:extLst>
                </p14:cNvPr>
                <p14:cNvContentPartPr/>
                <p14:nvPr/>
              </p14:nvContentPartPr>
              <p14:xfrm>
                <a:off x="2761406" y="3694046"/>
                <a:ext cx="212400" cy="231120"/>
              </p14:xfrm>
            </p:contentPart>
          </mc:Choice>
          <mc:Fallback xmlns="">
            <p:pic>
              <p:nvPicPr>
                <p:cNvPr id="211" name="Ink 210">
                  <a:extLst>
                    <a:ext uri="{FF2B5EF4-FFF2-40B4-BE49-F238E27FC236}">
                      <a16:creationId xmlns:a16="http://schemas.microsoft.com/office/drawing/2014/main" id="{75BAF309-2136-5193-387D-26EC1F0AB12A}"/>
                    </a:ext>
                  </a:extLst>
                </p:cNvPr>
                <p:cNvPicPr/>
                <p:nvPr/>
              </p:nvPicPr>
              <p:blipFill>
                <a:blip r:embed="rId164"/>
                <a:stretch>
                  <a:fillRect/>
                </a:stretch>
              </p:blipFill>
              <p:spPr>
                <a:xfrm>
                  <a:off x="2743766" y="3676406"/>
                  <a:ext cx="2480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12" name="Ink 211">
                  <a:extLst>
                    <a:ext uri="{FF2B5EF4-FFF2-40B4-BE49-F238E27FC236}">
                      <a16:creationId xmlns:a16="http://schemas.microsoft.com/office/drawing/2014/main" id="{D845418A-376D-DA99-FB42-667507891540}"/>
                    </a:ext>
                  </a:extLst>
                </p14:cNvPr>
                <p14:cNvContentPartPr/>
                <p14:nvPr/>
              </p14:nvContentPartPr>
              <p14:xfrm>
                <a:off x="2782646" y="3802766"/>
                <a:ext cx="212400" cy="6840"/>
              </p14:xfrm>
            </p:contentPart>
          </mc:Choice>
          <mc:Fallback xmlns="">
            <p:pic>
              <p:nvPicPr>
                <p:cNvPr id="212" name="Ink 211">
                  <a:extLst>
                    <a:ext uri="{FF2B5EF4-FFF2-40B4-BE49-F238E27FC236}">
                      <a16:creationId xmlns:a16="http://schemas.microsoft.com/office/drawing/2014/main" id="{D845418A-376D-DA99-FB42-667507891540}"/>
                    </a:ext>
                  </a:extLst>
                </p:cNvPr>
                <p:cNvPicPr/>
                <p:nvPr/>
              </p:nvPicPr>
              <p:blipFill>
                <a:blip r:embed="rId166"/>
                <a:stretch>
                  <a:fillRect/>
                </a:stretch>
              </p:blipFill>
              <p:spPr>
                <a:xfrm>
                  <a:off x="2764646" y="3784766"/>
                  <a:ext cx="248040" cy="42480"/>
                </a:xfrm>
                <a:prstGeom prst="rect">
                  <a:avLst/>
                </a:prstGeom>
              </p:spPr>
            </p:pic>
          </mc:Fallback>
        </mc:AlternateContent>
      </p:grpSp>
      <p:grpSp>
        <p:nvGrpSpPr>
          <p:cNvPr id="213" name="Group 212">
            <a:extLst>
              <a:ext uri="{FF2B5EF4-FFF2-40B4-BE49-F238E27FC236}">
                <a16:creationId xmlns:a16="http://schemas.microsoft.com/office/drawing/2014/main" id="{65FB9479-015F-D24A-0D2E-E16D66618CB7}"/>
              </a:ext>
            </a:extLst>
          </p:cNvPr>
          <p:cNvGrpSpPr/>
          <p:nvPr/>
        </p:nvGrpSpPr>
        <p:grpSpPr>
          <a:xfrm>
            <a:off x="3238406" y="3787646"/>
            <a:ext cx="165960" cy="105120"/>
            <a:chOff x="3238406" y="3787646"/>
            <a:chExt cx="165960" cy="105120"/>
          </a:xfrm>
        </p:grpSpPr>
        <mc:AlternateContent xmlns:mc="http://schemas.openxmlformats.org/markup-compatibility/2006" xmlns:p14="http://schemas.microsoft.com/office/powerpoint/2010/main">
          <mc:Choice Requires="p14">
            <p:contentPart p14:bwMode="auto" r:id="rId167">
              <p14:nvContentPartPr>
                <p14:cNvPr id="214" name="Ink 213">
                  <a:extLst>
                    <a:ext uri="{FF2B5EF4-FFF2-40B4-BE49-F238E27FC236}">
                      <a16:creationId xmlns:a16="http://schemas.microsoft.com/office/drawing/2014/main" id="{59A8D97C-C7E3-5763-33AE-9223D3459061}"/>
                    </a:ext>
                  </a:extLst>
                </p14:cNvPr>
                <p14:cNvContentPartPr/>
                <p14:nvPr/>
              </p14:nvContentPartPr>
              <p14:xfrm>
                <a:off x="3238406" y="3787646"/>
                <a:ext cx="165960" cy="24840"/>
              </p14:xfrm>
            </p:contentPart>
          </mc:Choice>
          <mc:Fallback xmlns="">
            <p:pic>
              <p:nvPicPr>
                <p:cNvPr id="214" name="Ink 213">
                  <a:extLst>
                    <a:ext uri="{FF2B5EF4-FFF2-40B4-BE49-F238E27FC236}">
                      <a16:creationId xmlns:a16="http://schemas.microsoft.com/office/drawing/2014/main" id="{59A8D97C-C7E3-5763-33AE-9223D3459061}"/>
                    </a:ext>
                  </a:extLst>
                </p:cNvPr>
                <p:cNvPicPr/>
                <p:nvPr/>
              </p:nvPicPr>
              <p:blipFill>
                <a:blip r:embed="rId168"/>
                <a:stretch>
                  <a:fillRect/>
                </a:stretch>
              </p:blipFill>
              <p:spPr>
                <a:xfrm>
                  <a:off x="3220406" y="3769646"/>
                  <a:ext cx="201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15" name="Ink 214">
                  <a:extLst>
                    <a:ext uri="{FF2B5EF4-FFF2-40B4-BE49-F238E27FC236}">
                      <a16:creationId xmlns:a16="http://schemas.microsoft.com/office/drawing/2014/main" id="{0062099C-06FE-9DC5-3D76-B8C1A4BC8BA9}"/>
                    </a:ext>
                  </a:extLst>
                </p14:cNvPr>
                <p14:cNvContentPartPr/>
                <p14:nvPr/>
              </p14:nvContentPartPr>
              <p14:xfrm>
                <a:off x="3239846" y="3872966"/>
                <a:ext cx="131040" cy="19800"/>
              </p14:xfrm>
            </p:contentPart>
          </mc:Choice>
          <mc:Fallback xmlns="">
            <p:pic>
              <p:nvPicPr>
                <p:cNvPr id="215" name="Ink 214">
                  <a:extLst>
                    <a:ext uri="{FF2B5EF4-FFF2-40B4-BE49-F238E27FC236}">
                      <a16:creationId xmlns:a16="http://schemas.microsoft.com/office/drawing/2014/main" id="{0062099C-06FE-9DC5-3D76-B8C1A4BC8BA9}"/>
                    </a:ext>
                  </a:extLst>
                </p:cNvPr>
                <p:cNvPicPr/>
                <p:nvPr/>
              </p:nvPicPr>
              <p:blipFill>
                <a:blip r:embed="rId170"/>
                <a:stretch>
                  <a:fillRect/>
                </a:stretch>
              </p:blipFill>
              <p:spPr>
                <a:xfrm>
                  <a:off x="3221846" y="3855326"/>
                  <a:ext cx="166680" cy="55440"/>
                </a:xfrm>
                <a:prstGeom prst="rect">
                  <a:avLst/>
                </a:prstGeom>
              </p:spPr>
            </p:pic>
          </mc:Fallback>
        </mc:AlternateContent>
      </p:grpSp>
      <p:grpSp>
        <p:nvGrpSpPr>
          <p:cNvPr id="216" name="Group 215">
            <a:extLst>
              <a:ext uri="{FF2B5EF4-FFF2-40B4-BE49-F238E27FC236}">
                <a16:creationId xmlns:a16="http://schemas.microsoft.com/office/drawing/2014/main" id="{DDC43558-C946-CEC1-18C3-D76384253038}"/>
              </a:ext>
            </a:extLst>
          </p:cNvPr>
          <p:cNvGrpSpPr/>
          <p:nvPr/>
        </p:nvGrpSpPr>
        <p:grpSpPr>
          <a:xfrm>
            <a:off x="3646646" y="3581366"/>
            <a:ext cx="1264320" cy="481320"/>
            <a:chOff x="3646646" y="3581366"/>
            <a:chExt cx="1264320" cy="481320"/>
          </a:xfrm>
        </p:grpSpPr>
        <mc:AlternateContent xmlns:mc="http://schemas.openxmlformats.org/markup-compatibility/2006" xmlns:p14="http://schemas.microsoft.com/office/powerpoint/2010/main">
          <mc:Choice Requires="p14">
            <p:contentPart p14:bwMode="auto" r:id="rId171">
              <p14:nvContentPartPr>
                <p14:cNvPr id="217" name="Ink 216">
                  <a:extLst>
                    <a:ext uri="{FF2B5EF4-FFF2-40B4-BE49-F238E27FC236}">
                      <a16:creationId xmlns:a16="http://schemas.microsoft.com/office/drawing/2014/main" id="{4E5170E1-2469-8F4E-C248-E14B7706C786}"/>
                    </a:ext>
                  </a:extLst>
                </p14:cNvPr>
                <p14:cNvContentPartPr/>
                <p14:nvPr/>
              </p14:nvContentPartPr>
              <p14:xfrm>
                <a:off x="3646646" y="3581366"/>
                <a:ext cx="169200" cy="358560"/>
              </p14:xfrm>
            </p:contentPart>
          </mc:Choice>
          <mc:Fallback xmlns="">
            <p:pic>
              <p:nvPicPr>
                <p:cNvPr id="217" name="Ink 216">
                  <a:extLst>
                    <a:ext uri="{FF2B5EF4-FFF2-40B4-BE49-F238E27FC236}">
                      <a16:creationId xmlns:a16="http://schemas.microsoft.com/office/drawing/2014/main" id="{4E5170E1-2469-8F4E-C248-E14B7706C786}"/>
                    </a:ext>
                  </a:extLst>
                </p:cNvPr>
                <p:cNvPicPr/>
                <p:nvPr/>
              </p:nvPicPr>
              <p:blipFill>
                <a:blip r:embed="rId172"/>
                <a:stretch>
                  <a:fillRect/>
                </a:stretch>
              </p:blipFill>
              <p:spPr>
                <a:xfrm>
                  <a:off x="3628646" y="3563366"/>
                  <a:ext cx="20484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18" name="Ink 217">
                  <a:extLst>
                    <a:ext uri="{FF2B5EF4-FFF2-40B4-BE49-F238E27FC236}">
                      <a16:creationId xmlns:a16="http://schemas.microsoft.com/office/drawing/2014/main" id="{2C4CD07C-B2A0-BD8B-F89A-A8C433D433D0}"/>
                    </a:ext>
                  </a:extLst>
                </p14:cNvPr>
                <p14:cNvContentPartPr/>
                <p14:nvPr/>
              </p14:nvContentPartPr>
              <p14:xfrm>
                <a:off x="3924926" y="3752366"/>
                <a:ext cx="166320" cy="202320"/>
              </p14:xfrm>
            </p:contentPart>
          </mc:Choice>
          <mc:Fallback xmlns="">
            <p:pic>
              <p:nvPicPr>
                <p:cNvPr id="218" name="Ink 217">
                  <a:extLst>
                    <a:ext uri="{FF2B5EF4-FFF2-40B4-BE49-F238E27FC236}">
                      <a16:creationId xmlns:a16="http://schemas.microsoft.com/office/drawing/2014/main" id="{2C4CD07C-B2A0-BD8B-F89A-A8C433D433D0}"/>
                    </a:ext>
                  </a:extLst>
                </p:cNvPr>
                <p:cNvPicPr/>
                <p:nvPr/>
              </p:nvPicPr>
              <p:blipFill>
                <a:blip r:embed="rId174"/>
                <a:stretch>
                  <a:fillRect/>
                </a:stretch>
              </p:blipFill>
              <p:spPr>
                <a:xfrm>
                  <a:off x="3906926" y="3734366"/>
                  <a:ext cx="20196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19" name="Ink 218">
                  <a:extLst>
                    <a:ext uri="{FF2B5EF4-FFF2-40B4-BE49-F238E27FC236}">
                      <a16:creationId xmlns:a16="http://schemas.microsoft.com/office/drawing/2014/main" id="{262EC4EC-F68D-0087-0048-780B64D790DC}"/>
                    </a:ext>
                  </a:extLst>
                </p14:cNvPr>
                <p14:cNvContentPartPr/>
                <p14:nvPr/>
              </p14:nvContentPartPr>
              <p14:xfrm>
                <a:off x="4090166" y="3765686"/>
                <a:ext cx="112320" cy="147600"/>
              </p14:xfrm>
            </p:contentPart>
          </mc:Choice>
          <mc:Fallback xmlns="">
            <p:pic>
              <p:nvPicPr>
                <p:cNvPr id="219" name="Ink 218">
                  <a:extLst>
                    <a:ext uri="{FF2B5EF4-FFF2-40B4-BE49-F238E27FC236}">
                      <a16:creationId xmlns:a16="http://schemas.microsoft.com/office/drawing/2014/main" id="{262EC4EC-F68D-0087-0048-780B64D790DC}"/>
                    </a:ext>
                  </a:extLst>
                </p:cNvPr>
                <p:cNvPicPr/>
                <p:nvPr/>
              </p:nvPicPr>
              <p:blipFill>
                <a:blip r:embed="rId176"/>
                <a:stretch>
                  <a:fillRect/>
                </a:stretch>
              </p:blipFill>
              <p:spPr>
                <a:xfrm>
                  <a:off x="4072526" y="3748046"/>
                  <a:ext cx="14796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20" name="Ink 219">
                  <a:extLst>
                    <a:ext uri="{FF2B5EF4-FFF2-40B4-BE49-F238E27FC236}">
                      <a16:creationId xmlns:a16="http://schemas.microsoft.com/office/drawing/2014/main" id="{18190925-C870-38AA-80A5-5F53F94384A9}"/>
                    </a:ext>
                  </a:extLst>
                </p14:cNvPr>
                <p14:cNvContentPartPr/>
                <p14:nvPr/>
              </p14:nvContentPartPr>
              <p14:xfrm>
                <a:off x="4329566" y="3759206"/>
                <a:ext cx="216360" cy="303480"/>
              </p14:xfrm>
            </p:contentPart>
          </mc:Choice>
          <mc:Fallback xmlns="">
            <p:pic>
              <p:nvPicPr>
                <p:cNvPr id="220" name="Ink 219">
                  <a:extLst>
                    <a:ext uri="{FF2B5EF4-FFF2-40B4-BE49-F238E27FC236}">
                      <a16:creationId xmlns:a16="http://schemas.microsoft.com/office/drawing/2014/main" id="{18190925-C870-38AA-80A5-5F53F94384A9}"/>
                    </a:ext>
                  </a:extLst>
                </p:cNvPr>
                <p:cNvPicPr/>
                <p:nvPr/>
              </p:nvPicPr>
              <p:blipFill>
                <a:blip r:embed="rId178"/>
                <a:stretch>
                  <a:fillRect/>
                </a:stretch>
              </p:blipFill>
              <p:spPr>
                <a:xfrm>
                  <a:off x="4311566" y="3741566"/>
                  <a:ext cx="252000" cy="339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21" name="Ink 220">
                  <a:extLst>
                    <a:ext uri="{FF2B5EF4-FFF2-40B4-BE49-F238E27FC236}">
                      <a16:creationId xmlns:a16="http://schemas.microsoft.com/office/drawing/2014/main" id="{7411BF52-5B65-ABA8-B3E9-41239CE4FBC1}"/>
                    </a:ext>
                  </a:extLst>
                </p14:cNvPr>
                <p14:cNvContentPartPr/>
                <p14:nvPr/>
              </p14:nvContentPartPr>
              <p14:xfrm>
                <a:off x="4618646" y="3755966"/>
                <a:ext cx="292320" cy="201600"/>
              </p14:xfrm>
            </p:contentPart>
          </mc:Choice>
          <mc:Fallback xmlns="">
            <p:pic>
              <p:nvPicPr>
                <p:cNvPr id="221" name="Ink 220">
                  <a:extLst>
                    <a:ext uri="{FF2B5EF4-FFF2-40B4-BE49-F238E27FC236}">
                      <a16:creationId xmlns:a16="http://schemas.microsoft.com/office/drawing/2014/main" id="{7411BF52-5B65-ABA8-B3E9-41239CE4FBC1}"/>
                    </a:ext>
                  </a:extLst>
                </p:cNvPr>
                <p:cNvPicPr/>
                <p:nvPr/>
              </p:nvPicPr>
              <p:blipFill>
                <a:blip r:embed="rId180"/>
                <a:stretch>
                  <a:fillRect/>
                </a:stretch>
              </p:blipFill>
              <p:spPr>
                <a:xfrm>
                  <a:off x="4601006" y="3738326"/>
                  <a:ext cx="327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2" name="Ink 221">
                  <a:extLst>
                    <a:ext uri="{FF2B5EF4-FFF2-40B4-BE49-F238E27FC236}">
                      <a16:creationId xmlns:a16="http://schemas.microsoft.com/office/drawing/2014/main" id="{C4B6661A-E766-44D6-C863-C2D7A56D9A36}"/>
                    </a:ext>
                  </a:extLst>
                </p14:cNvPr>
                <p14:cNvContentPartPr/>
                <p14:nvPr/>
              </p14:nvContentPartPr>
              <p14:xfrm>
                <a:off x="4675166" y="3848126"/>
                <a:ext cx="225000" cy="11520"/>
              </p14:xfrm>
            </p:contentPart>
          </mc:Choice>
          <mc:Fallback xmlns="">
            <p:pic>
              <p:nvPicPr>
                <p:cNvPr id="222" name="Ink 221">
                  <a:extLst>
                    <a:ext uri="{FF2B5EF4-FFF2-40B4-BE49-F238E27FC236}">
                      <a16:creationId xmlns:a16="http://schemas.microsoft.com/office/drawing/2014/main" id="{C4B6661A-E766-44D6-C863-C2D7A56D9A36}"/>
                    </a:ext>
                  </a:extLst>
                </p:cNvPr>
                <p:cNvPicPr/>
                <p:nvPr/>
              </p:nvPicPr>
              <p:blipFill>
                <a:blip r:embed="rId182"/>
                <a:stretch>
                  <a:fillRect/>
                </a:stretch>
              </p:blipFill>
              <p:spPr>
                <a:xfrm>
                  <a:off x="4657166" y="3830486"/>
                  <a:ext cx="260640" cy="47160"/>
                </a:xfrm>
                <a:prstGeom prst="rect">
                  <a:avLst/>
                </a:prstGeom>
              </p:spPr>
            </p:pic>
          </mc:Fallback>
        </mc:AlternateContent>
      </p:grpSp>
      <p:grpSp>
        <p:nvGrpSpPr>
          <p:cNvPr id="50" name="Group 49">
            <a:extLst>
              <a:ext uri="{FF2B5EF4-FFF2-40B4-BE49-F238E27FC236}">
                <a16:creationId xmlns:a16="http://schemas.microsoft.com/office/drawing/2014/main" id="{92D72FF1-94EA-AB93-872D-283004A09C30}"/>
              </a:ext>
            </a:extLst>
          </p:cNvPr>
          <p:cNvGrpSpPr/>
          <p:nvPr/>
        </p:nvGrpSpPr>
        <p:grpSpPr>
          <a:xfrm>
            <a:off x="3573926" y="4586486"/>
            <a:ext cx="244440" cy="215640"/>
            <a:chOff x="3573926" y="4586486"/>
            <a:chExt cx="244440" cy="215640"/>
          </a:xfrm>
        </p:grpSpPr>
        <mc:AlternateContent xmlns:mc="http://schemas.openxmlformats.org/markup-compatibility/2006" xmlns:p14="http://schemas.microsoft.com/office/powerpoint/2010/main">
          <mc:Choice Requires="p14">
            <p:contentPart p14:bwMode="auto" r:id="rId183">
              <p14:nvContentPartPr>
                <p14:cNvPr id="48" name="Ink 47">
                  <a:extLst>
                    <a:ext uri="{FF2B5EF4-FFF2-40B4-BE49-F238E27FC236}">
                      <a16:creationId xmlns:a16="http://schemas.microsoft.com/office/drawing/2014/main" id="{F4D92C17-12D8-A9A8-49C5-114D711A10C3}"/>
                    </a:ext>
                  </a:extLst>
                </p14:cNvPr>
                <p14:cNvContentPartPr/>
                <p14:nvPr/>
              </p14:nvContentPartPr>
              <p14:xfrm>
                <a:off x="3573926" y="4689806"/>
                <a:ext cx="244440" cy="25560"/>
              </p14:xfrm>
            </p:contentPart>
          </mc:Choice>
          <mc:Fallback xmlns="">
            <p:pic>
              <p:nvPicPr>
                <p:cNvPr id="48" name="Ink 47">
                  <a:extLst>
                    <a:ext uri="{FF2B5EF4-FFF2-40B4-BE49-F238E27FC236}">
                      <a16:creationId xmlns:a16="http://schemas.microsoft.com/office/drawing/2014/main" id="{F4D92C17-12D8-A9A8-49C5-114D711A10C3}"/>
                    </a:ext>
                  </a:extLst>
                </p:cNvPr>
                <p:cNvPicPr/>
                <p:nvPr/>
              </p:nvPicPr>
              <p:blipFill>
                <a:blip r:embed="rId184"/>
                <a:stretch>
                  <a:fillRect/>
                </a:stretch>
              </p:blipFill>
              <p:spPr>
                <a:xfrm>
                  <a:off x="3556286" y="4671806"/>
                  <a:ext cx="2800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49" name="Ink 48">
                  <a:extLst>
                    <a:ext uri="{FF2B5EF4-FFF2-40B4-BE49-F238E27FC236}">
                      <a16:creationId xmlns:a16="http://schemas.microsoft.com/office/drawing/2014/main" id="{4FCD69E2-1416-CEC9-FBF6-C3A9DC9E2EB2}"/>
                    </a:ext>
                  </a:extLst>
                </p14:cNvPr>
                <p14:cNvContentPartPr/>
                <p14:nvPr/>
              </p14:nvContentPartPr>
              <p14:xfrm>
                <a:off x="3716126" y="4586486"/>
                <a:ext cx="37440" cy="215640"/>
              </p14:xfrm>
            </p:contentPart>
          </mc:Choice>
          <mc:Fallback xmlns="">
            <p:pic>
              <p:nvPicPr>
                <p:cNvPr id="49" name="Ink 48">
                  <a:extLst>
                    <a:ext uri="{FF2B5EF4-FFF2-40B4-BE49-F238E27FC236}">
                      <a16:creationId xmlns:a16="http://schemas.microsoft.com/office/drawing/2014/main" id="{4FCD69E2-1416-CEC9-FBF6-C3A9DC9E2EB2}"/>
                    </a:ext>
                  </a:extLst>
                </p:cNvPr>
                <p:cNvPicPr/>
                <p:nvPr/>
              </p:nvPicPr>
              <p:blipFill>
                <a:blip r:embed="rId186"/>
                <a:stretch>
                  <a:fillRect/>
                </a:stretch>
              </p:blipFill>
              <p:spPr>
                <a:xfrm>
                  <a:off x="3698486" y="4568846"/>
                  <a:ext cx="73080" cy="25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7">
            <p14:nvContentPartPr>
              <p14:cNvPr id="51" name="Ink 50">
                <a:extLst>
                  <a:ext uri="{FF2B5EF4-FFF2-40B4-BE49-F238E27FC236}">
                    <a16:creationId xmlns:a16="http://schemas.microsoft.com/office/drawing/2014/main" id="{F68C6FF2-B02F-C7F9-011A-383A8013D707}"/>
                  </a:ext>
                </a:extLst>
              </p14:cNvPr>
              <p14:cNvContentPartPr/>
              <p14:nvPr/>
            </p14:nvContentPartPr>
            <p14:xfrm>
              <a:off x="5178086" y="4345286"/>
              <a:ext cx="231480" cy="699840"/>
            </p14:xfrm>
          </p:contentPart>
        </mc:Choice>
        <mc:Fallback xmlns="">
          <p:pic>
            <p:nvPicPr>
              <p:cNvPr id="51" name="Ink 50">
                <a:extLst>
                  <a:ext uri="{FF2B5EF4-FFF2-40B4-BE49-F238E27FC236}">
                    <a16:creationId xmlns:a16="http://schemas.microsoft.com/office/drawing/2014/main" id="{F68C6FF2-B02F-C7F9-011A-383A8013D707}"/>
                  </a:ext>
                </a:extLst>
              </p:cNvPr>
              <p:cNvPicPr/>
              <p:nvPr/>
            </p:nvPicPr>
            <p:blipFill>
              <a:blip r:embed="rId188"/>
              <a:stretch>
                <a:fillRect/>
              </a:stretch>
            </p:blipFill>
            <p:spPr>
              <a:xfrm>
                <a:off x="5160446" y="4327286"/>
                <a:ext cx="267120" cy="73548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60" name="Ink 59">
                <a:extLst>
                  <a:ext uri="{FF2B5EF4-FFF2-40B4-BE49-F238E27FC236}">
                    <a16:creationId xmlns:a16="http://schemas.microsoft.com/office/drawing/2014/main" id="{CA4F4E61-4AF4-7FD7-683E-426EEFD6B94B}"/>
                  </a:ext>
                </a:extLst>
              </p14:cNvPr>
              <p14:cNvContentPartPr/>
              <p14:nvPr/>
            </p14:nvContentPartPr>
            <p14:xfrm>
              <a:off x="588086" y="1485446"/>
              <a:ext cx="343440" cy="561600"/>
            </p14:xfrm>
          </p:contentPart>
        </mc:Choice>
        <mc:Fallback xmlns="">
          <p:pic>
            <p:nvPicPr>
              <p:cNvPr id="60" name="Ink 59">
                <a:extLst>
                  <a:ext uri="{FF2B5EF4-FFF2-40B4-BE49-F238E27FC236}">
                    <a16:creationId xmlns:a16="http://schemas.microsoft.com/office/drawing/2014/main" id="{CA4F4E61-4AF4-7FD7-683E-426EEFD6B94B}"/>
                  </a:ext>
                </a:extLst>
              </p:cNvPr>
              <p:cNvPicPr/>
              <p:nvPr/>
            </p:nvPicPr>
            <p:blipFill>
              <a:blip r:embed="rId190"/>
              <a:stretch>
                <a:fillRect/>
              </a:stretch>
            </p:blipFill>
            <p:spPr>
              <a:xfrm>
                <a:off x="570086" y="1467806"/>
                <a:ext cx="379080" cy="597240"/>
              </a:xfrm>
              <a:prstGeom prst="rect">
                <a:avLst/>
              </a:prstGeom>
            </p:spPr>
          </p:pic>
        </mc:Fallback>
      </mc:AlternateContent>
      <p:grpSp>
        <p:nvGrpSpPr>
          <p:cNvPr id="63" name="Group 62">
            <a:extLst>
              <a:ext uri="{FF2B5EF4-FFF2-40B4-BE49-F238E27FC236}">
                <a16:creationId xmlns:a16="http://schemas.microsoft.com/office/drawing/2014/main" id="{F544B548-104B-C02A-BAB3-0240D009A757}"/>
              </a:ext>
            </a:extLst>
          </p:cNvPr>
          <p:cNvGrpSpPr/>
          <p:nvPr/>
        </p:nvGrpSpPr>
        <p:grpSpPr>
          <a:xfrm>
            <a:off x="2104766" y="1414526"/>
            <a:ext cx="1086480" cy="538560"/>
            <a:chOff x="2104766" y="1414526"/>
            <a:chExt cx="1086480" cy="538560"/>
          </a:xfrm>
        </p:grpSpPr>
        <mc:AlternateContent xmlns:mc="http://schemas.openxmlformats.org/markup-compatibility/2006" xmlns:p14="http://schemas.microsoft.com/office/powerpoint/2010/main">
          <mc:Choice Requires="p14">
            <p:contentPart p14:bwMode="auto" r:id="rId191">
              <p14:nvContentPartPr>
                <p14:cNvPr id="61" name="Ink 60">
                  <a:extLst>
                    <a:ext uri="{FF2B5EF4-FFF2-40B4-BE49-F238E27FC236}">
                      <a16:creationId xmlns:a16="http://schemas.microsoft.com/office/drawing/2014/main" id="{16F32DBA-A937-FA90-E753-9F9E4A6EC4B3}"/>
                    </a:ext>
                  </a:extLst>
                </p14:cNvPr>
                <p14:cNvContentPartPr/>
                <p14:nvPr/>
              </p14:nvContentPartPr>
              <p14:xfrm>
                <a:off x="2104766" y="1446566"/>
                <a:ext cx="385200" cy="506520"/>
              </p14:xfrm>
            </p:contentPart>
          </mc:Choice>
          <mc:Fallback xmlns="">
            <p:pic>
              <p:nvPicPr>
                <p:cNvPr id="61" name="Ink 60">
                  <a:extLst>
                    <a:ext uri="{FF2B5EF4-FFF2-40B4-BE49-F238E27FC236}">
                      <a16:creationId xmlns:a16="http://schemas.microsoft.com/office/drawing/2014/main" id="{16F32DBA-A937-FA90-E753-9F9E4A6EC4B3}"/>
                    </a:ext>
                  </a:extLst>
                </p:cNvPr>
                <p:cNvPicPr/>
                <p:nvPr/>
              </p:nvPicPr>
              <p:blipFill>
                <a:blip r:embed="rId192"/>
                <a:stretch>
                  <a:fillRect/>
                </a:stretch>
              </p:blipFill>
              <p:spPr>
                <a:xfrm>
                  <a:off x="2087126" y="1428926"/>
                  <a:ext cx="420840" cy="54216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62" name="Ink 61">
                  <a:extLst>
                    <a:ext uri="{FF2B5EF4-FFF2-40B4-BE49-F238E27FC236}">
                      <a16:creationId xmlns:a16="http://schemas.microsoft.com/office/drawing/2014/main" id="{EA20557A-2F4C-0500-6200-AC8A8BB9BF69}"/>
                    </a:ext>
                  </a:extLst>
                </p14:cNvPr>
                <p14:cNvContentPartPr/>
                <p14:nvPr/>
              </p14:nvContentPartPr>
              <p14:xfrm>
                <a:off x="2693366" y="1414526"/>
                <a:ext cx="497880" cy="532440"/>
              </p14:xfrm>
            </p:contentPart>
          </mc:Choice>
          <mc:Fallback xmlns="">
            <p:pic>
              <p:nvPicPr>
                <p:cNvPr id="62" name="Ink 61">
                  <a:extLst>
                    <a:ext uri="{FF2B5EF4-FFF2-40B4-BE49-F238E27FC236}">
                      <a16:creationId xmlns:a16="http://schemas.microsoft.com/office/drawing/2014/main" id="{EA20557A-2F4C-0500-6200-AC8A8BB9BF69}"/>
                    </a:ext>
                  </a:extLst>
                </p:cNvPr>
                <p:cNvPicPr/>
                <p:nvPr/>
              </p:nvPicPr>
              <p:blipFill>
                <a:blip r:embed="rId194"/>
                <a:stretch>
                  <a:fillRect/>
                </a:stretch>
              </p:blipFill>
              <p:spPr>
                <a:xfrm>
                  <a:off x="2675726" y="1396886"/>
                  <a:ext cx="533520" cy="56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5">
            <p14:nvContentPartPr>
              <p14:cNvPr id="64" name="Ink 63">
                <a:extLst>
                  <a:ext uri="{FF2B5EF4-FFF2-40B4-BE49-F238E27FC236}">
                    <a16:creationId xmlns:a16="http://schemas.microsoft.com/office/drawing/2014/main" id="{778E7C72-E3AA-F8E2-32CF-62D289EEBB29}"/>
                  </a:ext>
                </a:extLst>
              </p14:cNvPr>
              <p14:cNvContentPartPr/>
              <p14:nvPr/>
            </p14:nvContentPartPr>
            <p14:xfrm>
              <a:off x="1144646" y="2411726"/>
              <a:ext cx="389160" cy="560880"/>
            </p14:xfrm>
          </p:contentPart>
        </mc:Choice>
        <mc:Fallback xmlns="">
          <p:pic>
            <p:nvPicPr>
              <p:cNvPr id="64" name="Ink 63">
                <a:extLst>
                  <a:ext uri="{FF2B5EF4-FFF2-40B4-BE49-F238E27FC236}">
                    <a16:creationId xmlns:a16="http://schemas.microsoft.com/office/drawing/2014/main" id="{778E7C72-E3AA-F8E2-32CF-62D289EEBB29}"/>
                  </a:ext>
                </a:extLst>
              </p:cNvPr>
              <p:cNvPicPr/>
              <p:nvPr/>
            </p:nvPicPr>
            <p:blipFill>
              <a:blip r:embed="rId196"/>
              <a:stretch>
                <a:fillRect/>
              </a:stretch>
            </p:blipFill>
            <p:spPr>
              <a:xfrm>
                <a:off x="1127006" y="2394086"/>
                <a:ext cx="424800" cy="596520"/>
              </a:xfrm>
              <a:prstGeom prst="rect">
                <a:avLst/>
              </a:prstGeom>
            </p:spPr>
          </p:pic>
        </mc:Fallback>
      </mc:AlternateContent>
      <p:grpSp>
        <p:nvGrpSpPr>
          <p:cNvPr id="67" name="Group 66">
            <a:extLst>
              <a:ext uri="{FF2B5EF4-FFF2-40B4-BE49-F238E27FC236}">
                <a16:creationId xmlns:a16="http://schemas.microsoft.com/office/drawing/2014/main" id="{4A041F66-E733-B1D9-F299-1D3957D9D617}"/>
              </a:ext>
            </a:extLst>
          </p:cNvPr>
          <p:cNvGrpSpPr/>
          <p:nvPr/>
        </p:nvGrpSpPr>
        <p:grpSpPr>
          <a:xfrm>
            <a:off x="407006" y="4279766"/>
            <a:ext cx="1694160" cy="822960"/>
            <a:chOff x="407006" y="4279766"/>
            <a:chExt cx="1694160" cy="822960"/>
          </a:xfrm>
        </p:grpSpPr>
        <mc:AlternateContent xmlns:mc="http://schemas.openxmlformats.org/markup-compatibility/2006" xmlns:p14="http://schemas.microsoft.com/office/powerpoint/2010/main">
          <mc:Choice Requires="p14">
            <p:contentPart p14:bwMode="auto" r:id="rId197">
              <p14:nvContentPartPr>
                <p14:cNvPr id="2" name="Ink 1">
                  <a:extLst>
                    <a:ext uri="{FF2B5EF4-FFF2-40B4-BE49-F238E27FC236}">
                      <a16:creationId xmlns:a16="http://schemas.microsoft.com/office/drawing/2014/main" id="{882E91D1-6A49-07FC-4A17-CBFACC17E2F8}"/>
                    </a:ext>
                  </a:extLst>
                </p14:cNvPr>
                <p14:cNvContentPartPr/>
                <p14:nvPr/>
              </p14:nvContentPartPr>
              <p14:xfrm>
                <a:off x="407006" y="4480646"/>
                <a:ext cx="214560" cy="412560"/>
              </p14:xfrm>
            </p:contentPart>
          </mc:Choice>
          <mc:Fallback xmlns="">
            <p:pic>
              <p:nvPicPr>
                <p:cNvPr id="2" name="Ink 1">
                  <a:extLst>
                    <a:ext uri="{FF2B5EF4-FFF2-40B4-BE49-F238E27FC236}">
                      <a16:creationId xmlns:a16="http://schemas.microsoft.com/office/drawing/2014/main" id="{882E91D1-6A49-07FC-4A17-CBFACC17E2F8}"/>
                    </a:ext>
                  </a:extLst>
                </p:cNvPr>
                <p:cNvPicPr/>
                <p:nvPr/>
              </p:nvPicPr>
              <p:blipFill>
                <a:blip r:embed="rId198"/>
                <a:stretch>
                  <a:fillRect/>
                </a:stretch>
              </p:blipFill>
              <p:spPr>
                <a:xfrm>
                  <a:off x="389366" y="4463006"/>
                  <a:ext cx="250200" cy="4482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40" name="Ink 39">
                  <a:extLst>
                    <a:ext uri="{FF2B5EF4-FFF2-40B4-BE49-F238E27FC236}">
                      <a16:creationId xmlns:a16="http://schemas.microsoft.com/office/drawing/2014/main" id="{D4C57703-D868-AA3B-AEBC-65959375DDBB}"/>
                    </a:ext>
                  </a:extLst>
                </p14:cNvPr>
                <p14:cNvContentPartPr/>
                <p14:nvPr/>
              </p14:nvContentPartPr>
              <p14:xfrm>
                <a:off x="735326" y="4701686"/>
                <a:ext cx="163440" cy="214920"/>
              </p14:xfrm>
            </p:contentPart>
          </mc:Choice>
          <mc:Fallback xmlns="">
            <p:pic>
              <p:nvPicPr>
                <p:cNvPr id="40" name="Ink 39">
                  <a:extLst>
                    <a:ext uri="{FF2B5EF4-FFF2-40B4-BE49-F238E27FC236}">
                      <a16:creationId xmlns:a16="http://schemas.microsoft.com/office/drawing/2014/main" id="{D4C57703-D868-AA3B-AEBC-65959375DDBB}"/>
                    </a:ext>
                  </a:extLst>
                </p:cNvPr>
                <p:cNvPicPr/>
                <p:nvPr/>
              </p:nvPicPr>
              <p:blipFill>
                <a:blip r:embed="rId200"/>
                <a:stretch>
                  <a:fillRect/>
                </a:stretch>
              </p:blipFill>
              <p:spPr>
                <a:xfrm>
                  <a:off x="717686" y="4683686"/>
                  <a:ext cx="1990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41" name="Ink 40">
                  <a:extLst>
                    <a:ext uri="{FF2B5EF4-FFF2-40B4-BE49-F238E27FC236}">
                      <a16:creationId xmlns:a16="http://schemas.microsoft.com/office/drawing/2014/main" id="{F4BCF1D4-CD3D-571D-97E0-50425A6A017A}"/>
                    </a:ext>
                  </a:extLst>
                </p14:cNvPr>
                <p14:cNvContentPartPr/>
                <p14:nvPr/>
              </p14:nvContentPartPr>
              <p14:xfrm>
                <a:off x="905606" y="4712846"/>
                <a:ext cx="101160" cy="170280"/>
              </p14:xfrm>
            </p:contentPart>
          </mc:Choice>
          <mc:Fallback xmlns="">
            <p:pic>
              <p:nvPicPr>
                <p:cNvPr id="41" name="Ink 40">
                  <a:extLst>
                    <a:ext uri="{FF2B5EF4-FFF2-40B4-BE49-F238E27FC236}">
                      <a16:creationId xmlns:a16="http://schemas.microsoft.com/office/drawing/2014/main" id="{F4BCF1D4-CD3D-571D-97E0-50425A6A017A}"/>
                    </a:ext>
                  </a:extLst>
                </p:cNvPr>
                <p:cNvPicPr/>
                <p:nvPr/>
              </p:nvPicPr>
              <p:blipFill>
                <a:blip r:embed="rId202"/>
                <a:stretch>
                  <a:fillRect/>
                </a:stretch>
              </p:blipFill>
              <p:spPr>
                <a:xfrm>
                  <a:off x="887606" y="4694846"/>
                  <a:ext cx="1368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42" name="Ink 41">
                  <a:extLst>
                    <a:ext uri="{FF2B5EF4-FFF2-40B4-BE49-F238E27FC236}">
                      <a16:creationId xmlns:a16="http://schemas.microsoft.com/office/drawing/2014/main" id="{7800F9FC-A3D3-5083-11C0-ADD869CABCB6}"/>
                    </a:ext>
                  </a:extLst>
                </p14:cNvPr>
                <p14:cNvContentPartPr/>
                <p14:nvPr/>
              </p14:nvContentPartPr>
              <p14:xfrm>
                <a:off x="1110806" y="4733006"/>
                <a:ext cx="221760" cy="326160"/>
              </p14:xfrm>
            </p:contentPart>
          </mc:Choice>
          <mc:Fallback xmlns="">
            <p:pic>
              <p:nvPicPr>
                <p:cNvPr id="42" name="Ink 41">
                  <a:extLst>
                    <a:ext uri="{FF2B5EF4-FFF2-40B4-BE49-F238E27FC236}">
                      <a16:creationId xmlns:a16="http://schemas.microsoft.com/office/drawing/2014/main" id="{7800F9FC-A3D3-5083-11C0-ADD869CABCB6}"/>
                    </a:ext>
                  </a:extLst>
                </p:cNvPr>
                <p:cNvPicPr/>
                <p:nvPr/>
              </p:nvPicPr>
              <p:blipFill>
                <a:blip r:embed="rId204"/>
                <a:stretch>
                  <a:fillRect/>
                </a:stretch>
              </p:blipFill>
              <p:spPr>
                <a:xfrm>
                  <a:off x="1092806" y="4715006"/>
                  <a:ext cx="257400" cy="3618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43" name="Ink 42">
                  <a:extLst>
                    <a:ext uri="{FF2B5EF4-FFF2-40B4-BE49-F238E27FC236}">
                      <a16:creationId xmlns:a16="http://schemas.microsoft.com/office/drawing/2014/main" id="{B8A9F391-680B-798B-A70E-A0449E36F730}"/>
                    </a:ext>
                  </a:extLst>
                </p14:cNvPr>
                <p14:cNvContentPartPr/>
                <p14:nvPr/>
              </p14:nvContentPartPr>
              <p14:xfrm>
                <a:off x="1424726" y="4710686"/>
                <a:ext cx="275760" cy="210240"/>
              </p14:xfrm>
            </p:contentPart>
          </mc:Choice>
          <mc:Fallback xmlns="">
            <p:pic>
              <p:nvPicPr>
                <p:cNvPr id="43" name="Ink 42">
                  <a:extLst>
                    <a:ext uri="{FF2B5EF4-FFF2-40B4-BE49-F238E27FC236}">
                      <a16:creationId xmlns:a16="http://schemas.microsoft.com/office/drawing/2014/main" id="{B8A9F391-680B-798B-A70E-A0449E36F730}"/>
                    </a:ext>
                  </a:extLst>
                </p:cNvPr>
                <p:cNvPicPr/>
                <p:nvPr/>
              </p:nvPicPr>
              <p:blipFill>
                <a:blip r:embed="rId206"/>
                <a:stretch>
                  <a:fillRect/>
                </a:stretch>
              </p:blipFill>
              <p:spPr>
                <a:xfrm>
                  <a:off x="1406726" y="4693046"/>
                  <a:ext cx="3114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45" name="Ink 44">
                  <a:extLst>
                    <a:ext uri="{FF2B5EF4-FFF2-40B4-BE49-F238E27FC236}">
                      <a16:creationId xmlns:a16="http://schemas.microsoft.com/office/drawing/2014/main" id="{B52D8A36-9BCC-47A7-2C6C-6F153AE63444}"/>
                    </a:ext>
                  </a:extLst>
                </p14:cNvPr>
                <p14:cNvContentPartPr/>
                <p14:nvPr/>
              </p14:nvContentPartPr>
              <p14:xfrm>
                <a:off x="1872206" y="4279766"/>
                <a:ext cx="228960" cy="822960"/>
              </p14:xfrm>
            </p:contentPart>
          </mc:Choice>
          <mc:Fallback xmlns="">
            <p:pic>
              <p:nvPicPr>
                <p:cNvPr id="45" name="Ink 44">
                  <a:extLst>
                    <a:ext uri="{FF2B5EF4-FFF2-40B4-BE49-F238E27FC236}">
                      <a16:creationId xmlns:a16="http://schemas.microsoft.com/office/drawing/2014/main" id="{B52D8A36-9BCC-47A7-2C6C-6F153AE63444}"/>
                    </a:ext>
                  </a:extLst>
                </p:cNvPr>
                <p:cNvPicPr/>
                <p:nvPr/>
              </p:nvPicPr>
              <p:blipFill>
                <a:blip r:embed="rId208"/>
                <a:stretch>
                  <a:fillRect/>
                </a:stretch>
              </p:blipFill>
              <p:spPr>
                <a:xfrm>
                  <a:off x="1854566" y="4262126"/>
                  <a:ext cx="264600" cy="8586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66" name="Ink 65">
                  <a:extLst>
                    <a:ext uri="{FF2B5EF4-FFF2-40B4-BE49-F238E27FC236}">
                      <a16:creationId xmlns:a16="http://schemas.microsoft.com/office/drawing/2014/main" id="{97BC8299-906B-F178-F0FA-DA756B765FE3}"/>
                    </a:ext>
                  </a:extLst>
                </p14:cNvPr>
                <p14:cNvContentPartPr/>
                <p14:nvPr/>
              </p14:nvContentPartPr>
              <p14:xfrm>
                <a:off x="1512206" y="4808966"/>
                <a:ext cx="201960" cy="15120"/>
              </p14:xfrm>
            </p:contentPart>
          </mc:Choice>
          <mc:Fallback xmlns="">
            <p:pic>
              <p:nvPicPr>
                <p:cNvPr id="66" name="Ink 65">
                  <a:extLst>
                    <a:ext uri="{FF2B5EF4-FFF2-40B4-BE49-F238E27FC236}">
                      <a16:creationId xmlns:a16="http://schemas.microsoft.com/office/drawing/2014/main" id="{97BC8299-906B-F178-F0FA-DA756B765FE3}"/>
                    </a:ext>
                  </a:extLst>
                </p:cNvPr>
                <p:cNvPicPr/>
                <p:nvPr/>
              </p:nvPicPr>
              <p:blipFill>
                <a:blip r:embed="rId210"/>
                <a:stretch>
                  <a:fillRect/>
                </a:stretch>
              </p:blipFill>
              <p:spPr>
                <a:xfrm>
                  <a:off x="1494566" y="4791326"/>
                  <a:ext cx="237600" cy="50760"/>
                </a:xfrm>
                <a:prstGeom prst="rect">
                  <a:avLst/>
                </a:prstGeom>
              </p:spPr>
            </p:pic>
          </mc:Fallback>
        </mc:AlternateContent>
      </p:grpSp>
    </p:spTree>
    <p:extLst>
      <p:ext uri="{BB962C8B-B14F-4D97-AF65-F5344CB8AC3E}">
        <p14:creationId xmlns:p14="http://schemas.microsoft.com/office/powerpoint/2010/main" val="4188217206"/>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A4EF8888-056C-7600-5967-A520057F6F3F}"/>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116" name="TextBox 115">
                <a:extLst>
                  <a:ext uri="{FF2B5EF4-FFF2-40B4-BE49-F238E27FC236}">
                    <a16:creationId xmlns:a16="http://schemas.microsoft.com/office/drawing/2014/main" id="{A4EF8888-056C-7600-5967-A520057F6F3F}"/>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2"/>
                <a:stretch>
                  <a:fillRect l="-3513" t="-4061" b="-3553"/>
                </a:stretch>
              </a:blipFill>
            </p:spPr>
            <p:txBody>
              <a:bodyPr/>
              <a:lstStyle/>
              <a:p>
                <a:r>
                  <a:rPr lang="en-GB">
                    <a:noFill/>
                  </a:rPr>
                  <a:t> </a:t>
                </a:r>
              </a:p>
            </p:txBody>
          </p:sp>
        </mc:Fallback>
      </mc:AlternateContent>
      <p:grpSp>
        <p:nvGrpSpPr>
          <p:cNvPr id="119" name="Group 118">
            <a:extLst>
              <a:ext uri="{FF2B5EF4-FFF2-40B4-BE49-F238E27FC236}">
                <a16:creationId xmlns:a16="http://schemas.microsoft.com/office/drawing/2014/main" id="{F5800463-AC69-9B5F-FD82-90FCCA18EBE4}"/>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3">
              <p14:nvContentPartPr>
                <p14:cNvPr id="125" name="Ink 124">
                  <a:extLst>
                    <a:ext uri="{FF2B5EF4-FFF2-40B4-BE49-F238E27FC236}">
                      <a16:creationId xmlns:a16="http://schemas.microsoft.com/office/drawing/2014/main" id="{CB2170B0-BDB2-3774-A18C-62A4B3380255}"/>
                    </a:ext>
                  </a:extLst>
                </p14:cNvPr>
                <p14:cNvContentPartPr/>
                <p14:nvPr/>
              </p14:nvContentPartPr>
              <p14:xfrm>
                <a:off x="211886" y="1630526"/>
                <a:ext cx="158760" cy="261720"/>
              </p14:xfrm>
            </p:contentPart>
          </mc:Choice>
          <mc:Fallback xmlns="">
            <p:pic>
              <p:nvPicPr>
                <p:cNvPr id="125" name="Ink 124">
                  <a:extLst>
                    <a:ext uri="{FF2B5EF4-FFF2-40B4-BE49-F238E27FC236}">
                      <a16:creationId xmlns:a16="http://schemas.microsoft.com/office/drawing/2014/main" id="{CB2170B0-BDB2-3774-A18C-62A4B3380255}"/>
                    </a:ext>
                  </a:extLst>
                </p:cNvPr>
                <p:cNvPicPr/>
                <p:nvPr/>
              </p:nvPicPr>
              <p:blipFill>
                <a:blip r:embed="rId4"/>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26" name="Ink 125">
                  <a:extLst>
                    <a:ext uri="{FF2B5EF4-FFF2-40B4-BE49-F238E27FC236}">
                      <a16:creationId xmlns:a16="http://schemas.microsoft.com/office/drawing/2014/main" id="{396F284C-FA01-6448-06E6-7FA3F05F381C}"/>
                    </a:ext>
                  </a:extLst>
                </p14:cNvPr>
                <p14:cNvContentPartPr/>
                <p14:nvPr/>
              </p14:nvContentPartPr>
              <p14:xfrm>
                <a:off x="507446" y="1724846"/>
                <a:ext cx="75240" cy="60120"/>
              </p14:xfrm>
            </p:contentPart>
          </mc:Choice>
          <mc:Fallback xmlns="">
            <p:pic>
              <p:nvPicPr>
                <p:cNvPr id="126" name="Ink 125">
                  <a:extLst>
                    <a:ext uri="{FF2B5EF4-FFF2-40B4-BE49-F238E27FC236}">
                      <a16:creationId xmlns:a16="http://schemas.microsoft.com/office/drawing/2014/main" id="{396F284C-FA01-6448-06E6-7FA3F05F381C}"/>
                    </a:ext>
                  </a:extLst>
                </p:cNvPr>
                <p:cNvPicPr/>
                <p:nvPr/>
              </p:nvPicPr>
              <p:blipFill>
                <a:blip r:embed="rId6"/>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7" name="Ink 126">
                  <a:extLst>
                    <a:ext uri="{FF2B5EF4-FFF2-40B4-BE49-F238E27FC236}">
                      <a16:creationId xmlns:a16="http://schemas.microsoft.com/office/drawing/2014/main" id="{5EEFAAD6-31D1-AABD-43FA-484288A7E6C6}"/>
                    </a:ext>
                  </a:extLst>
                </p14:cNvPr>
                <p14:cNvContentPartPr/>
                <p14:nvPr/>
              </p14:nvContentPartPr>
              <p14:xfrm>
                <a:off x="517886" y="1710446"/>
                <a:ext cx="88560" cy="101520"/>
              </p14:xfrm>
            </p:contentPart>
          </mc:Choice>
          <mc:Fallback xmlns="">
            <p:pic>
              <p:nvPicPr>
                <p:cNvPr id="127" name="Ink 126">
                  <a:extLst>
                    <a:ext uri="{FF2B5EF4-FFF2-40B4-BE49-F238E27FC236}">
                      <a16:creationId xmlns:a16="http://schemas.microsoft.com/office/drawing/2014/main" id="{5EEFAAD6-31D1-AABD-43FA-484288A7E6C6}"/>
                    </a:ext>
                  </a:extLst>
                </p:cNvPr>
                <p:cNvPicPr/>
                <p:nvPr/>
              </p:nvPicPr>
              <p:blipFill>
                <a:blip r:embed="rId8"/>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8" name="Ink 127">
                  <a:extLst>
                    <a:ext uri="{FF2B5EF4-FFF2-40B4-BE49-F238E27FC236}">
                      <a16:creationId xmlns:a16="http://schemas.microsoft.com/office/drawing/2014/main" id="{011633D1-3A6E-08CE-277F-F43279784A14}"/>
                    </a:ext>
                  </a:extLst>
                </p14:cNvPr>
                <p14:cNvContentPartPr/>
                <p14:nvPr/>
              </p14:nvContentPartPr>
              <p14:xfrm>
                <a:off x="711566" y="1597766"/>
                <a:ext cx="124200" cy="285120"/>
              </p14:xfrm>
            </p:contentPart>
          </mc:Choice>
          <mc:Fallback xmlns="">
            <p:pic>
              <p:nvPicPr>
                <p:cNvPr id="128" name="Ink 127">
                  <a:extLst>
                    <a:ext uri="{FF2B5EF4-FFF2-40B4-BE49-F238E27FC236}">
                      <a16:creationId xmlns:a16="http://schemas.microsoft.com/office/drawing/2014/main" id="{011633D1-3A6E-08CE-277F-F43279784A14}"/>
                    </a:ext>
                  </a:extLst>
                </p:cNvPr>
                <p:cNvPicPr/>
                <p:nvPr/>
              </p:nvPicPr>
              <p:blipFill>
                <a:blip r:embed="rId10"/>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9" name="Ink 128">
                  <a:extLst>
                    <a:ext uri="{FF2B5EF4-FFF2-40B4-BE49-F238E27FC236}">
                      <a16:creationId xmlns:a16="http://schemas.microsoft.com/office/drawing/2014/main" id="{FABC5F94-06D9-E7CD-1BF6-44AED5C1E84D}"/>
                    </a:ext>
                  </a:extLst>
                </p14:cNvPr>
                <p14:cNvContentPartPr/>
                <p14:nvPr/>
              </p14:nvContentPartPr>
              <p14:xfrm>
                <a:off x="944126" y="1740686"/>
                <a:ext cx="58320" cy="57240"/>
              </p14:xfrm>
            </p:contentPart>
          </mc:Choice>
          <mc:Fallback xmlns="">
            <p:pic>
              <p:nvPicPr>
                <p:cNvPr id="129" name="Ink 128">
                  <a:extLst>
                    <a:ext uri="{FF2B5EF4-FFF2-40B4-BE49-F238E27FC236}">
                      <a16:creationId xmlns:a16="http://schemas.microsoft.com/office/drawing/2014/main" id="{FABC5F94-06D9-E7CD-1BF6-44AED5C1E84D}"/>
                    </a:ext>
                  </a:extLst>
                </p:cNvPr>
                <p:cNvPicPr/>
                <p:nvPr/>
              </p:nvPicPr>
              <p:blipFill>
                <a:blip r:embed="rId12"/>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0" name="Ink 129">
                  <a:extLst>
                    <a:ext uri="{FF2B5EF4-FFF2-40B4-BE49-F238E27FC236}">
                      <a16:creationId xmlns:a16="http://schemas.microsoft.com/office/drawing/2014/main" id="{A82B4F86-F429-58D8-67BB-0362B58843FA}"/>
                    </a:ext>
                  </a:extLst>
                </p14:cNvPr>
                <p14:cNvContentPartPr/>
                <p14:nvPr/>
              </p14:nvContentPartPr>
              <p14:xfrm>
                <a:off x="949166" y="1707206"/>
                <a:ext cx="84960" cy="114840"/>
              </p14:xfrm>
            </p:contentPart>
          </mc:Choice>
          <mc:Fallback xmlns="">
            <p:pic>
              <p:nvPicPr>
                <p:cNvPr id="130" name="Ink 129">
                  <a:extLst>
                    <a:ext uri="{FF2B5EF4-FFF2-40B4-BE49-F238E27FC236}">
                      <a16:creationId xmlns:a16="http://schemas.microsoft.com/office/drawing/2014/main" id="{A82B4F86-F429-58D8-67BB-0362B58843FA}"/>
                    </a:ext>
                  </a:extLst>
                </p:cNvPr>
                <p:cNvPicPr/>
                <p:nvPr/>
              </p:nvPicPr>
              <p:blipFill>
                <a:blip r:embed="rId14"/>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31" name="Ink 130">
                  <a:extLst>
                    <a:ext uri="{FF2B5EF4-FFF2-40B4-BE49-F238E27FC236}">
                      <a16:creationId xmlns:a16="http://schemas.microsoft.com/office/drawing/2014/main" id="{2043619D-7C36-0711-B76F-94B1D5E3F848}"/>
                    </a:ext>
                  </a:extLst>
                </p14:cNvPr>
                <p14:cNvContentPartPr/>
                <p14:nvPr/>
              </p14:nvContentPartPr>
              <p14:xfrm>
                <a:off x="1117646" y="1592726"/>
                <a:ext cx="123480" cy="317160"/>
              </p14:xfrm>
            </p:contentPart>
          </mc:Choice>
          <mc:Fallback xmlns="">
            <p:pic>
              <p:nvPicPr>
                <p:cNvPr id="131" name="Ink 130">
                  <a:extLst>
                    <a:ext uri="{FF2B5EF4-FFF2-40B4-BE49-F238E27FC236}">
                      <a16:creationId xmlns:a16="http://schemas.microsoft.com/office/drawing/2014/main" id="{2043619D-7C36-0711-B76F-94B1D5E3F848}"/>
                    </a:ext>
                  </a:extLst>
                </p:cNvPr>
                <p:cNvPicPr/>
                <p:nvPr/>
              </p:nvPicPr>
              <p:blipFill>
                <a:blip r:embed="rId16"/>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2" name="Ink 131">
                  <a:extLst>
                    <a:ext uri="{FF2B5EF4-FFF2-40B4-BE49-F238E27FC236}">
                      <a16:creationId xmlns:a16="http://schemas.microsoft.com/office/drawing/2014/main" id="{7B8AC945-152F-533C-FD6E-A2ABD8207A32}"/>
                    </a:ext>
                  </a:extLst>
                </p14:cNvPr>
                <p14:cNvContentPartPr/>
                <p14:nvPr/>
              </p14:nvContentPartPr>
              <p14:xfrm>
                <a:off x="1353086" y="1719086"/>
                <a:ext cx="92520" cy="68760"/>
              </p14:xfrm>
            </p:contentPart>
          </mc:Choice>
          <mc:Fallback xmlns="">
            <p:pic>
              <p:nvPicPr>
                <p:cNvPr id="132" name="Ink 131">
                  <a:extLst>
                    <a:ext uri="{FF2B5EF4-FFF2-40B4-BE49-F238E27FC236}">
                      <a16:creationId xmlns:a16="http://schemas.microsoft.com/office/drawing/2014/main" id="{7B8AC945-152F-533C-FD6E-A2ABD8207A32}"/>
                    </a:ext>
                  </a:extLst>
                </p:cNvPr>
                <p:cNvPicPr/>
                <p:nvPr/>
              </p:nvPicPr>
              <p:blipFill>
                <a:blip r:embed="rId18"/>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33" name="Ink 132">
                  <a:extLst>
                    <a:ext uri="{FF2B5EF4-FFF2-40B4-BE49-F238E27FC236}">
                      <a16:creationId xmlns:a16="http://schemas.microsoft.com/office/drawing/2014/main" id="{5EE27CE2-F7BC-8D37-A53D-402FB71286A8}"/>
                    </a:ext>
                  </a:extLst>
                </p14:cNvPr>
                <p14:cNvContentPartPr/>
                <p14:nvPr/>
              </p14:nvContentPartPr>
              <p14:xfrm>
                <a:off x="1376486" y="1707566"/>
                <a:ext cx="109800" cy="97560"/>
              </p14:xfrm>
            </p:contentPart>
          </mc:Choice>
          <mc:Fallback xmlns="">
            <p:pic>
              <p:nvPicPr>
                <p:cNvPr id="133" name="Ink 132">
                  <a:extLst>
                    <a:ext uri="{FF2B5EF4-FFF2-40B4-BE49-F238E27FC236}">
                      <a16:creationId xmlns:a16="http://schemas.microsoft.com/office/drawing/2014/main" id="{5EE27CE2-F7BC-8D37-A53D-402FB71286A8}"/>
                    </a:ext>
                  </a:extLst>
                </p:cNvPr>
                <p:cNvPicPr/>
                <p:nvPr/>
              </p:nvPicPr>
              <p:blipFill>
                <a:blip r:embed="rId20"/>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34" name="Ink 133">
                  <a:extLst>
                    <a:ext uri="{FF2B5EF4-FFF2-40B4-BE49-F238E27FC236}">
                      <a16:creationId xmlns:a16="http://schemas.microsoft.com/office/drawing/2014/main" id="{8065DF6F-FCE9-E8F2-B629-EBB8BF9C4BDC}"/>
                    </a:ext>
                  </a:extLst>
                </p14:cNvPr>
                <p14:cNvContentPartPr/>
                <p14:nvPr/>
              </p14:nvContentPartPr>
              <p14:xfrm>
                <a:off x="1587806" y="1625846"/>
                <a:ext cx="153360" cy="257760"/>
              </p14:xfrm>
            </p:contentPart>
          </mc:Choice>
          <mc:Fallback xmlns="">
            <p:pic>
              <p:nvPicPr>
                <p:cNvPr id="134" name="Ink 133">
                  <a:extLst>
                    <a:ext uri="{FF2B5EF4-FFF2-40B4-BE49-F238E27FC236}">
                      <a16:creationId xmlns:a16="http://schemas.microsoft.com/office/drawing/2014/main" id="{8065DF6F-FCE9-E8F2-B629-EBB8BF9C4BDC}"/>
                    </a:ext>
                  </a:extLst>
                </p:cNvPr>
                <p:cNvPicPr/>
                <p:nvPr/>
              </p:nvPicPr>
              <p:blipFill>
                <a:blip r:embed="rId22"/>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5" name="Ink 134">
                  <a:extLst>
                    <a:ext uri="{FF2B5EF4-FFF2-40B4-BE49-F238E27FC236}">
                      <a16:creationId xmlns:a16="http://schemas.microsoft.com/office/drawing/2014/main" id="{2FACD774-972D-7557-4404-0CF3E3F4B052}"/>
                    </a:ext>
                  </a:extLst>
                </p14:cNvPr>
                <p14:cNvContentPartPr/>
                <p14:nvPr/>
              </p14:nvContentPartPr>
              <p14:xfrm>
                <a:off x="1750526" y="1660046"/>
                <a:ext cx="122400" cy="160560"/>
              </p14:xfrm>
            </p:contentPart>
          </mc:Choice>
          <mc:Fallback xmlns="">
            <p:pic>
              <p:nvPicPr>
                <p:cNvPr id="135" name="Ink 134">
                  <a:extLst>
                    <a:ext uri="{FF2B5EF4-FFF2-40B4-BE49-F238E27FC236}">
                      <a16:creationId xmlns:a16="http://schemas.microsoft.com/office/drawing/2014/main" id="{2FACD774-972D-7557-4404-0CF3E3F4B052}"/>
                    </a:ext>
                  </a:extLst>
                </p:cNvPr>
                <p:cNvPicPr/>
                <p:nvPr/>
              </p:nvPicPr>
              <p:blipFill>
                <a:blip r:embed="rId24"/>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6" name="Ink 135">
                  <a:extLst>
                    <a:ext uri="{FF2B5EF4-FFF2-40B4-BE49-F238E27FC236}">
                      <a16:creationId xmlns:a16="http://schemas.microsoft.com/office/drawing/2014/main" id="{C19563E2-9DB8-7000-6F8E-AF5AB6C7B4F6}"/>
                    </a:ext>
                  </a:extLst>
                </p14:cNvPr>
                <p14:cNvContentPartPr/>
                <p14:nvPr/>
              </p14:nvContentPartPr>
              <p14:xfrm>
                <a:off x="1953206" y="1719806"/>
                <a:ext cx="120960" cy="74160"/>
              </p14:xfrm>
            </p:contentPart>
          </mc:Choice>
          <mc:Fallback xmlns="">
            <p:pic>
              <p:nvPicPr>
                <p:cNvPr id="136" name="Ink 135">
                  <a:extLst>
                    <a:ext uri="{FF2B5EF4-FFF2-40B4-BE49-F238E27FC236}">
                      <a16:creationId xmlns:a16="http://schemas.microsoft.com/office/drawing/2014/main" id="{C19563E2-9DB8-7000-6F8E-AF5AB6C7B4F6}"/>
                    </a:ext>
                  </a:extLst>
                </p:cNvPr>
                <p:cNvPicPr/>
                <p:nvPr/>
              </p:nvPicPr>
              <p:blipFill>
                <a:blip r:embed="rId26"/>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37" name="Ink 136">
                  <a:extLst>
                    <a:ext uri="{FF2B5EF4-FFF2-40B4-BE49-F238E27FC236}">
                      <a16:creationId xmlns:a16="http://schemas.microsoft.com/office/drawing/2014/main" id="{A1DE868B-6EAF-669A-2C84-FA5A59A6C7CB}"/>
                    </a:ext>
                  </a:extLst>
                </p14:cNvPr>
                <p14:cNvContentPartPr/>
                <p14:nvPr/>
              </p14:nvContentPartPr>
              <p14:xfrm>
                <a:off x="1988126" y="1729886"/>
                <a:ext cx="115560" cy="81000"/>
              </p14:xfrm>
            </p:contentPart>
          </mc:Choice>
          <mc:Fallback xmlns="">
            <p:pic>
              <p:nvPicPr>
                <p:cNvPr id="137" name="Ink 136">
                  <a:extLst>
                    <a:ext uri="{FF2B5EF4-FFF2-40B4-BE49-F238E27FC236}">
                      <a16:creationId xmlns:a16="http://schemas.microsoft.com/office/drawing/2014/main" id="{A1DE868B-6EAF-669A-2C84-FA5A59A6C7CB}"/>
                    </a:ext>
                  </a:extLst>
                </p:cNvPr>
                <p:cNvPicPr/>
                <p:nvPr/>
              </p:nvPicPr>
              <p:blipFill>
                <a:blip r:embed="rId28"/>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38" name="Ink 137">
                  <a:extLst>
                    <a:ext uri="{FF2B5EF4-FFF2-40B4-BE49-F238E27FC236}">
                      <a16:creationId xmlns:a16="http://schemas.microsoft.com/office/drawing/2014/main" id="{90FE4DC0-4F6B-E7C7-3DB4-75733EDE1A93}"/>
                    </a:ext>
                  </a:extLst>
                </p14:cNvPr>
                <p14:cNvContentPartPr/>
                <p14:nvPr/>
              </p14:nvContentPartPr>
              <p14:xfrm>
                <a:off x="2185406" y="1608206"/>
                <a:ext cx="135000" cy="250920"/>
              </p14:xfrm>
            </p:contentPart>
          </mc:Choice>
          <mc:Fallback xmlns="">
            <p:pic>
              <p:nvPicPr>
                <p:cNvPr id="138" name="Ink 137">
                  <a:extLst>
                    <a:ext uri="{FF2B5EF4-FFF2-40B4-BE49-F238E27FC236}">
                      <a16:creationId xmlns:a16="http://schemas.microsoft.com/office/drawing/2014/main" id="{90FE4DC0-4F6B-E7C7-3DB4-75733EDE1A93}"/>
                    </a:ext>
                  </a:extLst>
                </p:cNvPr>
                <p:cNvPicPr/>
                <p:nvPr/>
              </p:nvPicPr>
              <p:blipFill>
                <a:blip r:embed="rId30"/>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40" name="Ink 139">
                  <a:extLst>
                    <a:ext uri="{FF2B5EF4-FFF2-40B4-BE49-F238E27FC236}">
                      <a16:creationId xmlns:a16="http://schemas.microsoft.com/office/drawing/2014/main" id="{B5EAFC56-E5DF-2E8F-21B4-020D33FEF65C}"/>
                    </a:ext>
                  </a:extLst>
                </p14:cNvPr>
                <p14:cNvContentPartPr/>
                <p14:nvPr/>
              </p14:nvContentPartPr>
              <p14:xfrm>
                <a:off x="2339126" y="1639526"/>
                <a:ext cx="124200" cy="178920"/>
              </p14:xfrm>
            </p:contentPart>
          </mc:Choice>
          <mc:Fallback xmlns="">
            <p:pic>
              <p:nvPicPr>
                <p:cNvPr id="140" name="Ink 139">
                  <a:extLst>
                    <a:ext uri="{FF2B5EF4-FFF2-40B4-BE49-F238E27FC236}">
                      <a16:creationId xmlns:a16="http://schemas.microsoft.com/office/drawing/2014/main" id="{B5EAFC56-E5DF-2E8F-21B4-020D33FEF65C}"/>
                    </a:ext>
                  </a:extLst>
                </p:cNvPr>
                <p:cNvPicPr/>
                <p:nvPr/>
              </p:nvPicPr>
              <p:blipFill>
                <a:blip r:embed="rId32"/>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41" name="Ink 140">
                  <a:extLst>
                    <a:ext uri="{FF2B5EF4-FFF2-40B4-BE49-F238E27FC236}">
                      <a16:creationId xmlns:a16="http://schemas.microsoft.com/office/drawing/2014/main" id="{C5C4D871-B7C0-4E63-126A-F0F56438F574}"/>
                    </a:ext>
                  </a:extLst>
                </p14:cNvPr>
                <p14:cNvContentPartPr/>
                <p14:nvPr/>
              </p14:nvContentPartPr>
              <p14:xfrm>
                <a:off x="2612726" y="1650686"/>
                <a:ext cx="97560" cy="109440"/>
              </p14:xfrm>
            </p:contentPart>
          </mc:Choice>
          <mc:Fallback xmlns="">
            <p:pic>
              <p:nvPicPr>
                <p:cNvPr id="141" name="Ink 140">
                  <a:extLst>
                    <a:ext uri="{FF2B5EF4-FFF2-40B4-BE49-F238E27FC236}">
                      <a16:creationId xmlns:a16="http://schemas.microsoft.com/office/drawing/2014/main" id="{C5C4D871-B7C0-4E63-126A-F0F56438F574}"/>
                    </a:ext>
                  </a:extLst>
                </p:cNvPr>
                <p:cNvPicPr/>
                <p:nvPr/>
              </p:nvPicPr>
              <p:blipFill>
                <a:blip r:embed="rId34"/>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42" name="Ink 141">
                  <a:extLst>
                    <a:ext uri="{FF2B5EF4-FFF2-40B4-BE49-F238E27FC236}">
                      <a16:creationId xmlns:a16="http://schemas.microsoft.com/office/drawing/2014/main" id="{AAB7D5E0-FBE7-4D15-35DF-EB5D4FFCE03A}"/>
                    </a:ext>
                  </a:extLst>
                </p14:cNvPr>
                <p14:cNvContentPartPr/>
                <p14:nvPr/>
              </p14:nvContentPartPr>
              <p14:xfrm>
                <a:off x="2650526" y="1657886"/>
                <a:ext cx="83880" cy="117720"/>
              </p14:xfrm>
            </p:contentPart>
          </mc:Choice>
          <mc:Fallback xmlns="">
            <p:pic>
              <p:nvPicPr>
                <p:cNvPr id="142" name="Ink 141">
                  <a:extLst>
                    <a:ext uri="{FF2B5EF4-FFF2-40B4-BE49-F238E27FC236}">
                      <a16:creationId xmlns:a16="http://schemas.microsoft.com/office/drawing/2014/main" id="{AAB7D5E0-FBE7-4D15-35DF-EB5D4FFCE03A}"/>
                    </a:ext>
                  </a:extLst>
                </p:cNvPr>
                <p:cNvPicPr/>
                <p:nvPr/>
              </p:nvPicPr>
              <p:blipFill>
                <a:blip r:embed="rId36"/>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43" name="Ink 142">
                  <a:extLst>
                    <a:ext uri="{FF2B5EF4-FFF2-40B4-BE49-F238E27FC236}">
                      <a16:creationId xmlns:a16="http://schemas.microsoft.com/office/drawing/2014/main" id="{C0EBE14A-22B5-980D-3469-062D402E86C0}"/>
                    </a:ext>
                  </a:extLst>
                </p14:cNvPr>
                <p14:cNvContentPartPr/>
                <p14:nvPr/>
              </p14:nvContentPartPr>
              <p14:xfrm>
                <a:off x="2812886" y="1599566"/>
                <a:ext cx="159840" cy="244440"/>
              </p14:xfrm>
            </p:contentPart>
          </mc:Choice>
          <mc:Fallback xmlns="">
            <p:pic>
              <p:nvPicPr>
                <p:cNvPr id="143" name="Ink 142">
                  <a:extLst>
                    <a:ext uri="{FF2B5EF4-FFF2-40B4-BE49-F238E27FC236}">
                      <a16:creationId xmlns:a16="http://schemas.microsoft.com/office/drawing/2014/main" id="{C0EBE14A-22B5-980D-3469-062D402E86C0}"/>
                    </a:ext>
                  </a:extLst>
                </p:cNvPr>
                <p:cNvPicPr/>
                <p:nvPr/>
              </p:nvPicPr>
              <p:blipFill>
                <a:blip r:embed="rId38"/>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44" name="Ink 143">
                  <a:extLst>
                    <a:ext uri="{FF2B5EF4-FFF2-40B4-BE49-F238E27FC236}">
                      <a16:creationId xmlns:a16="http://schemas.microsoft.com/office/drawing/2014/main" id="{BD41D8AC-5E16-B711-A0D1-807E795A3168}"/>
                    </a:ext>
                  </a:extLst>
                </p14:cNvPr>
                <p14:cNvContentPartPr/>
                <p14:nvPr/>
              </p14:nvContentPartPr>
              <p14:xfrm>
                <a:off x="2980646" y="1616126"/>
                <a:ext cx="103680" cy="176760"/>
              </p14:xfrm>
            </p:contentPart>
          </mc:Choice>
          <mc:Fallback xmlns="">
            <p:pic>
              <p:nvPicPr>
                <p:cNvPr id="144" name="Ink 143">
                  <a:extLst>
                    <a:ext uri="{FF2B5EF4-FFF2-40B4-BE49-F238E27FC236}">
                      <a16:creationId xmlns:a16="http://schemas.microsoft.com/office/drawing/2014/main" id="{BD41D8AC-5E16-B711-A0D1-807E795A3168}"/>
                    </a:ext>
                  </a:extLst>
                </p:cNvPr>
                <p:cNvPicPr/>
                <p:nvPr/>
              </p:nvPicPr>
              <p:blipFill>
                <a:blip r:embed="rId40"/>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45" name="Ink 144">
                  <a:extLst>
                    <a:ext uri="{FF2B5EF4-FFF2-40B4-BE49-F238E27FC236}">
                      <a16:creationId xmlns:a16="http://schemas.microsoft.com/office/drawing/2014/main" id="{C8CC616C-12AD-6104-DC53-39A7A8A04510}"/>
                    </a:ext>
                  </a:extLst>
                </p14:cNvPr>
                <p14:cNvContentPartPr/>
                <p14:nvPr/>
              </p14:nvContentPartPr>
              <p14:xfrm>
                <a:off x="3153806" y="1673366"/>
                <a:ext cx="92160" cy="75240"/>
              </p14:xfrm>
            </p:contentPart>
          </mc:Choice>
          <mc:Fallback xmlns="">
            <p:pic>
              <p:nvPicPr>
                <p:cNvPr id="145" name="Ink 144">
                  <a:extLst>
                    <a:ext uri="{FF2B5EF4-FFF2-40B4-BE49-F238E27FC236}">
                      <a16:creationId xmlns:a16="http://schemas.microsoft.com/office/drawing/2014/main" id="{C8CC616C-12AD-6104-DC53-39A7A8A04510}"/>
                    </a:ext>
                  </a:extLst>
                </p:cNvPr>
                <p:cNvPicPr/>
                <p:nvPr/>
              </p:nvPicPr>
              <p:blipFill>
                <a:blip r:embed="rId42"/>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6" name="Ink 145">
                  <a:extLst>
                    <a:ext uri="{FF2B5EF4-FFF2-40B4-BE49-F238E27FC236}">
                      <a16:creationId xmlns:a16="http://schemas.microsoft.com/office/drawing/2014/main" id="{3E8CCF11-7953-C6FA-B7A6-E25594DF0F16}"/>
                    </a:ext>
                  </a:extLst>
                </p14:cNvPr>
                <p14:cNvContentPartPr/>
                <p14:nvPr/>
              </p14:nvContentPartPr>
              <p14:xfrm>
                <a:off x="3188366" y="1660406"/>
                <a:ext cx="85680" cy="90000"/>
              </p14:xfrm>
            </p:contentPart>
          </mc:Choice>
          <mc:Fallback xmlns="">
            <p:pic>
              <p:nvPicPr>
                <p:cNvPr id="146" name="Ink 145">
                  <a:extLst>
                    <a:ext uri="{FF2B5EF4-FFF2-40B4-BE49-F238E27FC236}">
                      <a16:creationId xmlns:a16="http://schemas.microsoft.com/office/drawing/2014/main" id="{3E8CCF11-7953-C6FA-B7A6-E25594DF0F16}"/>
                    </a:ext>
                  </a:extLst>
                </p:cNvPr>
                <p:cNvPicPr/>
                <p:nvPr/>
              </p:nvPicPr>
              <p:blipFill>
                <a:blip r:embed="rId44"/>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7" name="Ink 146">
                  <a:extLst>
                    <a:ext uri="{FF2B5EF4-FFF2-40B4-BE49-F238E27FC236}">
                      <a16:creationId xmlns:a16="http://schemas.microsoft.com/office/drawing/2014/main" id="{E7C8B815-6FB8-BFEA-517E-4B0EC50B5125}"/>
                    </a:ext>
                  </a:extLst>
                </p14:cNvPr>
                <p14:cNvContentPartPr/>
                <p14:nvPr/>
              </p14:nvContentPartPr>
              <p14:xfrm>
                <a:off x="3362606" y="1600286"/>
                <a:ext cx="225000" cy="382320"/>
              </p14:xfrm>
            </p:contentPart>
          </mc:Choice>
          <mc:Fallback xmlns="">
            <p:pic>
              <p:nvPicPr>
                <p:cNvPr id="147" name="Ink 146">
                  <a:extLst>
                    <a:ext uri="{FF2B5EF4-FFF2-40B4-BE49-F238E27FC236}">
                      <a16:creationId xmlns:a16="http://schemas.microsoft.com/office/drawing/2014/main" id="{E7C8B815-6FB8-BFEA-517E-4B0EC50B5125}"/>
                    </a:ext>
                  </a:extLst>
                </p:cNvPr>
                <p:cNvPicPr/>
                <p:nvPr/>
              </p:nvPicPr>
              <p:blipFill>
                <a:blip r:embed="rId46"/>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48" name="Ink 147">
                  <a:extLst>
                    <a:ext uri="{FF2B5EF4-FFF2-40B4-BE49-F238E27FC236}">
                      <a16:creationId xmlns:a16="http://schemas.microsoft.com/office/drawing/2014/main" id="{BBAF9E98-2537-F311-7D7E-AB19B0218C40}"/>
                    </a:ext>
                  </a:extLst>
                </p14:cNvPr>
                <p14:cNvContentPartPr/>
                <p14:nvPr/>
              </p14:nvContentPartPr>
              <p14:xfrm>
                <a:off x="3641606" y="1646726"/>
                <a:ext cx="124560" cy="105120"/>
              </p14:xfrm>
            </p:contentPart>
          </mc:Choice>
          <mc:Fallback xmlns="">
            <p:pic>
              <p:nvPicPr>
                <p:cNvPr id="148" name="Ink 147">
                  <a:extLst>
                    <a:ext uri="{FF2B5EF4-FFF2-40B4-BE49-F238E27FC236}">
                      <a16:creationId xmlns:a16="http://schemas.microsoft.com/office/drawing/2014/main" id="{BBAF9E98-2537-F311-7D7E-AB19B0218C40}"/>
                    </a:ext>
                  </a:extLst>
                </p:cNvPr>
                <p:cNvPicPr/>
                <p:nvPr/>
              </p:nvPicPr>
              <p:blipFill>
                <a:blip r:embed="rId48"/>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49" name="Ink 148">
                  <a:extLst>
                    <a:ext uri="{FF2B5EF4-FFF2-40B4-BE49-F238E27FC236}">
                      <a16:creationId xmlns:a16="http://schemas.microsoft.com/office/drawing/2014/main" id="{4FE4C91D-7D77-51FF-5785-9F249E273027}"/>
                    </a:ext>
                  </a:extLst>
                </p14:cNvPr>
                <p14:cNvContentPartPr/>
                <p14:nvPr/>
              </p14:nvContentPartPr>
              <p14:xfrm>
                <a:off x="3656726" y="1640966"/>
                <a:ext cx="110520" cy="126000"/>
              </p14:xfrm>
            </p:contentPart>
          </mc:Choice>
          <mc:Fallback xmlns="">
            <p:pic>
              <p:nvPicPr>
                <p:cNvPr id="149" name="Ink 148">
                  <a:extLst>
                    <a:ext uri="{FF2B5EF4-FFF2-40B4-BE49-F238E27FC236}">
                      <a16:creationId xmlns:a16="http://schemas.microsoft.com/office/drawing/2014/main" id="{4FE4C91D-7D77-51FF-5785-9F249E273027}"/>
                    </a:ext>
                  </a:extLst>
                </p:cNvPr>
                <p:cNvPicPr/>
                <p:nvPr/>
              </p:nvPicPr>
              <p:blipFill>
                <a:blip r:embed="rId50"/>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50" name="Ink 149">
                  <a:extLst>
                    <a:ext uri="{FF2B5EF4-FFF2-40B4-BE49-F238E27FC236}">
                      <a16:creationId xmlns:a16="http://schemas.microsoft.com/office/drawing/2014/main" id="{9255619E-F5FB-17CC-AB09-32956FFF9942}"/>
                    </a:ext>
                  </a:extLst>
                </p14:cNvPr>
                <p14:cNvContentPartPr/>
                <p14:nvPr/>
              </p14:nvContentPartPr>
              <p14:xfrm>
                <a:off x="3869486" y="1563566"/>
                <a:ext cx="250560" cy="208440"/>
              </p14:xfrm>
            </p:contentPart>
          </mc:Choice>
          <mc:Fallback xmlns="">
            <p:pic>
              <p:nvPicPr>
                <p:cNvPr id="150" name="Ink 149">
                  <a:extLst>
                    <a:ext uri="{FF2B5EF4-FFF2-40B4-BE49-F238E27FC236}">
                      <a16:creationId xmlns:a16="http://schemas.microsoft.com/office/drawing/2014/main" id="{9255619E-F5FB-17CC-AB09-32956FFF9942}"/>
                    </a:ext>
                  </a:extLst>
                </p:cNvPr>
                <p:cNvPicPr/>
                <p:nvPr/>
              </p:nvPicPr>
              <p:blipFill>
                <a:blip r:embed="rId52"/>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51" name="Ink 150">
                  <a:extLst>
                    <a:ext uri="{FF2B5EF4-FFF2-40B4-BE49-F238E27FC236}">
                      <a16:creationId xmlns:a16="http://schemas.microsoft.com/office/drawing/2014/main" id="{7F3C975D-2F86-E02C-6675-12E6D58F8F9E}"/>
                    </a:ext>
                  </a:extLst>
                </p14:cNvPr>
                <p14:cNvContentPartPr/>
                <p14:nvPr/>
              </p14:nvContentPartPr>
              <p14:xfrm>
                <a:off x="3923846" y="1656446"/>
                <a:ext cx="227880" cy="10440"/>
              </p14:xfrm>
            </p:contentPart>
          </mc:Choice>
          <mc:Fallback xmlns="">
            <p:pic>
              <p:nvPicPr>
                <p:cNvPr id="151" name="Ink 150">
                  <a:extLst>
                    <a:ext uri="{FF2B5EF4-FFF2-40B4-BE49-F238E27FC236}">
                      <a16:creationId xmlns:a16="http://schemas.microsoft.com/office/drawing/2014/main" id="{7F3C975D-2F86-E02C-6675-12E6D58F8F9E}"/>
                    </a:ext>
                  </a:extLst>
                </p:cNvPr>
                <p:cNvPicPr/>
                <p:nvPr/>
              </p:nvPicPr>
              <p:blipFill>
                <a:blip r:embed="rId54"/>
                <a:stretch>
                  <a:fillRect/>
                </a:stretch>
              </p:blipFill>
              <p:spPr>
                <a:xfrm>
                  <a:off x="3906206" y="1638446"/>
                  <a:ext cx="263520" cy="46080"/>
                </a:xfrm>
                <a:prstGeom prst="rect">
                  <a:avLst/>
                </a:prstGeom>
              </p:spPr>
            </p:pic>
          </mc:Fallback>
        </mc:AlternateContent>
      </p:grpSp>
      <p:grpSp>
        <p:nvGrpSpPr>
          <p:cNvPr id="152" name="Group 151">
            <a:extLst>
              <a:ext uri="{FF2B5EF4-FFF2-40B4-BE49-F238E27FC236}">
                <a16:creationId xmlns:a16="http://schemas.microsoft.com/office/drawing/2014/main" id="{DA1CFAA4-C504-922D-C62F-DB9B4006AD06}"/>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5">
              <p14:nvContentPartPr>
                <p14:cNvPr id="153" name="Ink 152">
                  <a:extLst>
                    <a:ext uri="{FF2B5EF4-FFF2-40B4-BE49-F238E27FC236}">
                      <a16:creationId xmlns:a16="http://schemas.microsoft.com/office/drawing/2014/main" id="{644744DB-7564-B028-C7CB-DC1415A244D4}"/>
                    </a:ext>
                  </a:extLst>
                </p14:cNvPr>
                <p14:cNvContentPartPr/>
                <p14:nvPr/>
              </p14:nvContentPartPr>
              <p14:xfrm>
                <a:off x="942326" y="2562566"/>
                <a:ext cx="145080" cy="274320"/>
              </p14:xfrm>
            </p:contentPart>
          </mc:Choice>
          <mc:Fallback xmlns="">
            <p:pic>
              <p:nvPicPr>
                <p:cNvPr id="153" name="Ink 152">
                  <a:extLst>
                    <a:ext uri="{FF2B5EF4-FFF2-40B4-BE49-F238E27FC236}">
                      <a16:creationId xmlns:a16="http://schemas.microsoft.com/office/drawing/2014/main" id="{644744DB-7564-B028-C7CB-DC1415A244D4}"/>
                    </a:ext>
                  </a:extLst>
                </p:cNvPr>
                <p:cNvPicPr/>
                <p:nvPr/>
              </p:nvPicPr>
              <p:blipFill>
                <a:blip r:embed="rId56"/>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4" name="Ink 153">
                  <a:extLst>
                    <a:ext uri="{FF2B5EF4-FFF2-40B4-BE49-F238E27FC236}">
                      <a16:creationId xmlns:a16="http://schemas.microsoft.com/office/drawing/2014/main" id="{15DA1A79-F8E3-09B6-89E1-013B94A7DF09}"/>
                    </a:ext>
                  </a:extLst>
                </p14:cNvPr>
                <p14:cNvContentPartPr/>
                <p14:nvPr/>
              </p14:nvContentPartPr>
              <p14:xfrm>
                <a:off x="1177766" y="2702246"/>
                <a:ext cx="117360" cy="86400"/>
              </p14:xfrm>
            </p:contentPart>
          </mc:Choice>
          <mc:Fallback xmlns="">
            <p:pic>
              <p:nvPicPr>
                <p:cNvPr id="154" name="Ink 153">
                  <a:extLst>
                    <a:ext uri="{FF2B5EF4-FFF2-40B4-BE49-F238E27FC236}">
                      <a16:creationId xmlns:a16="http://schemas.microsoft.com/office/drawing/2014/main" id="{15DA1A79-F8E3-09B6-89E1-013B94A7DF09}"/>
                    </a:ext>
                  </a:extLst>
                </p:cNvPr>
                <p:cNvPicPr/>
                <p:nvPr/>
              </p:nvPicPr>
              <p:blipFill>
                <a:blip r:embed="rId58"/>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5" name="Ink 154">
                  <a:extLst>
                    <a:ext uri="{FF2B5EF4-FFF2-40B4-BE49-F238E27FC236}">
                      <a16:creationId xmlns:a16="http://schemas.microsoft.com/office/drawing/2014/main" id="{7A12BA76-0D7E-7C5A-A0C9-C9FD417AF0AC}"/>
                    </a:ext>
                  </a:extLst>
                </p14:cNvPr>
                <p14:cNvContentPartPr/>
                <p14:nvPr/>
              </p14:nvContentPartPr>
              <p14:xfrm>
                <a:off x="1206566" y="2700806"/>
                <a:ext cx="145080" cy="118080"/>
              </p14:xfrm>
            </p:contentPart>
          </mc:Choice>
          <mc:Fallback xmlns="">
            <p:pic>
              <p:nvPicPr>
                <p:cNvPr id="155" name="Ink 154">
                  <a:extLst>
                    <a:ext uri="{FF2B5EF4-FFF2-40B4-BE49-F238E27FC236}">
                      <a16:creationId xmlns:a16="http://schemas.microsoft.com/office/drawing/2014/main" id="{7A12BA76-0D7E-7C5A-A0C9-C9FD417AF0AC}"/>
                    </a:ext>
                  </a:extLst>
                </p:cNvPr>
                <p:cNvPicPr/>
                <p:nvPr/>
              </p:nvPicPr>
              <p:blipFill>
                <a:blip r:embed="rId60"/>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6" name="Ink 155">
                  <a:extLst>
                    <a:ext uri="{FF2B5EF4-FFF2-40B4-BE49-F238E27FC236}">
                      <a16:creationId xmlns:a16="http://schemas.microsoft.com/office/drawing/2014/main" id="{258BEF22-C6C3-11AF-FB71-202F53726030}"/>
                    </a:ext>
                  </a:extLst>
                </p14:cNvPr>
                <p14:cNvContentPartPr/>
                <p14:nvPr/>
              </p14:nvContentPartPr>
              <p14:xfrm>
                <a:off x="1438406" y="2560766"/>
                <a:ext cx="119520" cy="293400"/>
              </p14:xfrm>
            </p:contentPart>
          </mc:Choice>
          <mc:Fallback xmlns="">
            <p:pic>
              <p:nvPicPr>
                <p:cNvPr id="156" name="Ink 155">
                  <a:extLst>
                    <a:ext uri="{FF2B5EF4-FFF2-40B4-BE49-F238E27FC236}">
                      <a16:creationId xmlns:a16="http://schemas.microsoft.com/office/drawing/2014/main" id="{258BEF22-C6C3-11AF-FB71-202F53726030}"/>
                    </a:ext>
                  </a:extLst>
                </p:cNvPr>
                <p:cNvPicPr/>
                <p:nvPr/>
              </p:nvPicPr>
              <p:blipFill>
                <a:blip r:embed="rId62"/>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7" name="Ink 156">
                  <a:extLst>
                    <a:ext uri="{FF2B5EF4-FFF2-40B4-BE49-F238E27FC236}">
                      <a16:creationId xmlns:a16="http://schemas.microsoft.com/office/drawing/2014/main" id="{EBDBCA2F-DC84-C5F2-8E24-8E60EE41B334}"/>
                    </a:ext>
                  </a:extLst>
                </p14:cNvPr>
                <p14:cNvContentPartPr/>
                <p14:nvPr/>
              </p14:nvContentPartPr>
              <p14:xfrm>
                <a:off x="1659806" y="2714126"/>
                <a:ext cx="87480" cy="93240"/>
              </p14:xfrm>
            </p:contentPart>
          </mc:Choice>
          <mc:Fallback xmlns="">
            <p:pic>
              <p:nvPicPr>
                <p:cNvPr id="157" name="Ink 156">
                  <a:extLst>
                    <a:ext uri="{FF2B5EF4-FFF2-40B4-BE49-F238E27FC236}">
                      <a16:creationId xmlns:a16="http://schemas.microsoft.com/office/drawing/2014/main" id="{EBDBCA2F-DC84-C5F2-8E24-8E60EE41B334}"/>
                    </a:ext>
                  </a:extLst>
                </p:cNvPr>
                <p:cNvPicPr/>
                <p:nvPr/>
              </p:nvPicPr>
              <p:blipFill>
                <a:blip r:embed="rId64"/>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8" name="Ink 157">
                  <a:extLst>
                    <a:ext uri="{FF2B5EF4-FFF2-40B4-BE49-F238E27FC236}">
                      <a16:creationId xmlns:a16="http://schemas.microsoft.com/office/drawing/2014/main" id="{61B9B460-215E-9919-299E-FCDE9FD3C03F}"/>
                    </a:ext>
                  </a:extLst>
                </p14:cNvPr>
                <p14:cNvContentPartPr/>
                <p14:nvPr/>
              </p14:nvContentPartPr>
              <p14:xfrm>
                <a:off x="1687526" y="2709086"/>
                <a:ext cx="79920" cy="131040"/>
              </p14:xfrm>
            </p:contentPart>
          </mc:Choice>
          <mc:Fallback xmlns="">
            <p:pic>
              <p:nvPicPr>
                <p:cNvPr id="158" name="Ink 157">
                  <a:extLst>
                    <a:ext uri="{FF2B5EF4-FFF2-40B4-BE49-F238E27FC236}">
                      <a16:creationId xmlns:a16="http://schemas.microsoft.com/office/drawing/2014/main" id="{61B9B460-215E-9919-299E-FCDE9FD3C03F}"/>
                    </a:ext>
                  </a:extLst>
                </p:cNvPr>
                <p:cNvPicPr/>
                <p:nvPr/>
              </p:nvPicPr>
              <p:blipFill>
                <a:blip r:embed="rId66"/>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9" name="Ink 158">
                  <a:extLst>
                    <a:ext uri="{FF2B5EF4-FFF2-40B4-BE49-F238E27FC236}">
                      <a16:creationId xmlns:a16="http://schemas.microsoft.com/office/drawing/2014/main" id="{080967EA-E2F1-C327-744A-17A4BAFC1361}"/>
                    </a:ext>
                  </a:extLst>
                </p14:cNvPr>
                <p14:cNvContentPartPr/>
                <p14:nvPr/>
              </p14:nvContentPartPr>
              <p14:xfrm>
                <a:off x="1890566" y="2547446"/>
                <a:ext cx="162720" cy="334800"/>
              </p14:xfrm>
            </p:contentPart>
          </mc:Choice>
          <mc:Fallback xmlns="">
            <p:pic>
              <p:nvPicPr>
                <p:cNvPr id="159" name="Ink 158">
                  <a:extLst>
                    <a:ext uri="{FF2B5EF4-FFF2-40B4-BE49-F238E27FC236}">
                      <a16:creationId xmlns:a16="http://schemas.microsoft.com/office/drawing/2014/main" id="{080967EA-E2F1-C327-744A-17A4BAFC1361}"/>
                    </a:ext>
                  </a:extLst>
                </p:cNvPr>
                <p:cNvPicPr/>
                <p:nvPr/>
              </p:nvPicPr>
              <p:blipFill>
                <a:blip r:embed="rId68"/>
                <a:stretch>
                  <a:fillRect/>
                </a:stretch>
              </p:blipFill>
              <p:spPr>
                <a:xfrm>
                  <a:off x="1872566" y="2529806"/>
                  <a:ext cx="198360" cy="370440"/>
                </a:xfrm>
                <a:prstGeom prst="rect">
                  <a:avLst/>
                </a:prstGeom>
              </p:spPr>
            </p:pic>
          </mc:Fallback>
        </mc:AlternateContent>
      </p:grpSp>
      <p:grpSp>
        <p:nvGrpSpPr>
          <p:cNvPr id="160" name="Group 159">
            <a:extLst>
              <a:ext uri="{FF2B5EF4-FFF2-40B4-BE49-F238E27FC236}">
                <a16:creationId xmlns:a16="http://schemas.microsoft.com/office/drawing/2014/main" id="{C0D40DE4-229B-CFE5-EF11-B85370D4CD80}"/>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69">
              <p14:nvContentPartPr>
                <p14:cNvPr id="161" name="Ink 160">
                  <a:extLst>
                    <a:ext uri="{FF2B5EF4-FFF2-40B4-BE49-F238E27FC236}">
                      <a16:creationId xmlns:a16="http://schemas.microsoft.com/office/drawing/2014/main" id="{62A606DF-0695-FBB6-E084-265936960B45}"/>
                    </a:ext>
                  </a:extLst>
                </p14:cNvPr>
                <p14:cNvContentPartPr/>
                <p14:nvPr/>
              </p14:nvContentPartPr>
              <p14:xfrm>
                <a:off x="2196206" y="2693246"/>
                <a:ext cx="97920" cy="90360"/>
              </p14:xfrm>
            </p:contentPart>
          </mc:Choice>
          <mc:Fallback xmlns="">
            <p:pic>
              <p:nvPicPr>
                <p:cNvPr id="161" name="Ink 160">
                  <a:extLst>
                    <a:ext uri="{FF2B5EF4-FFF2-40B4-BE49-F238E27FC236}">
                      <a16:creationId xmlns:a16="http://schemas.microsoft.com/office/drawing/2014/main" id="{62A606DF-0695-FBB6-E084-265936960B45}"/>
                    </a:ext>
                  </a:extLst>
                </p:cNvPr>
                <p:cNvPicPr/>
                <p:nvPr/>
              </p:nvPicPr>
              <p:blipFill>
                <a:blip r:embed="rId70"/>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62" name="Ink 161">
                  <a:extLst>
                    <a:ext uri="{FF2B5EF4-FFF2-40B4-BE49-F238E27FC236}">
                      <a16:creationId xmlns:a16="http://schemas.microsoft.com/office/drawing/2014/main" id="{D7AAF5B3-52B0-6C4B-5A5B-9F78346B647B}"/>
                    </a:ext>
                  </a:extLst>
                </p14:cNvPr>
                <p14:cNvContentPartPr/>
                <p14:nvPr/>
              </p14:nvContentPartPr>
              <p14:xfrm>
                <a:off x="2247686" y="2699366"/>
                <a:ext cx="75240" cy="87480"/>
              </p14:xfrm>
            </p:contentPart>
          </mc:Choice>
          <mc:Fallback xmlns="">
            <p:pic>
              <p:nvPicPr>
                <p:cNvPr id="162" name="Ink 161">
                  <a:extLst>
                    <a:ext uri="{FF2B5EF4-FFF2-40B4-BE49-F238E27FC236}">
                      <a16:creationId xmlns:a16="http://schemas.microsoft.com/office/drawing/2014/main" id="{D7AAF5B3-52B0-6C4B-5A5B-9F78346B647B}"/>
                    </a:ext>
                  </a:extLst>
                </p:cNvPr>
                <p:cNvPicPr/>
                <p:nvPr/>
              </p:nvPicPr>
              <p:blipFill>
                <a:blip r:embed="rId72"/>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3" name="Ink 162">
                  <a:extLst>
                    <a:ext uri="{FF2B5EF4-FFF2-40B4-BE49-F238E27FC236}">
                      <a16:creationId xmlns:a16="http://schemas.microsoft.com/office/drawing/2014/main" id="{C6A33121-5084-6B87-0F9B-9B7466CF1166}"/>
                    </a:ext>
                  </a:extLst>
                </p14:cNvPr>
                <p14:cNvContentPartPr/>
                <p14:nvPr/>
              </p14:nvContentPartPr>
              <p14:xfrm>
                <a:off x="2457206" y="2660486"/>
                <a:ext cx="136800" cy="223560"/>
              </p14:xfrm>
            </p:contentPart>
          </mc:Choice>
          <mc:Fallback xmlns="">
            <p:pic>
              <p:nvPicPr>
                <p:cNvPr id="163" name="Ink 162">
                  <a:extLst>
                    <a:ext uri="{FF2B5EF4-FFF2-40B4-BE49-F238E27FC236}">
                      <a16:creationId xmlns:a16="http://schemas.microsoft.com/office/drawing/2014/main" id="{C6A33121-5084-6B87-0F9B-9B7466CF1166}"/>
                    </a:ext>
                  </a:extLst>
                </p:cNvPr>
                <p:cNvPicPr/>
                <p:nvPr/>
              </p:nvPicPr>
              <p:blipFill>
                <a:blip r:embed="rId74"/>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4" name="Ink 163">
                  <a:extLst>
                    <a:ext uri="{FF2B5EF4-FFF2-40B4-BE49-F238E27FC236}">
                      <a16:creationId xmlns:a16="http://schemas.microsoft.com/office/drawing/2014/main" id="{0CBD15BE-330B-8DB4-9B96-B4E469F06FA5}"/>
                    </a:ext>
                  </a:extLst>
                </p14:cNvPr>
                <p14:cNvContentPartPr/>
                <p14:nvPr/>
              </p14:nvContentPartPr>
              <p14:xfrm>
                <a:off x="2607686" y="2689286"/>
                <a:ext cx="137880" cy="167760"/>
              </p14:xfrm>
            </p:contentPart>
          </mc:Choice>
          <mc:Fallback xmlns="">
            <p:pic>
              <p:nvPicPr>
                <p:cNvPr id="164" name="Ink 163">
                  <a:extLst>
                    <a:ext uri="{FF2B5EF4-FFF2-40B4-BE49-F238E27FC236}">
                      <a16:creationId xmlns:a16="http://schemas.microsoft.com/office/drawing/2014/main" id="{0CBD15BE-330B-8DB4-9B96-B4E469F06FA5}"/>
                    </a:ext>
                  </a:extLst>
                </p:cNvPr>
                <p:cNvPicPr/>
                <p:nvPr/>
              </p:nvPicPr>
              <p:blipFill>
                <a:blip r:embed="rId76"/>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65" name="Ink 164">
                  <a:extLst>
                    <a:ext uri="{FF2B5EF4-FFF2-40B4-BE49-F238E27FC236}">
                      <a16:creationId xmlns:a16="http://schemas.microsoft.com/office/drawing/2014/main" id="{5C44FBE1-8987-04FD-B28C-53D7AD741E16}"/>
                    </a:ext>
                  </a:extLst>
                </p14:cNvPr>
                <p14:cNvContentPartPr/>
                <p14:nvPr/>
              </p14:nvContentPartPr>
              <p14:xfrm>
                <a:off x="2887046" y="2706206"/>
                <a:ext cx="106920" cy="54000"/>
              </p14:xfrm>
            </p:contentPart>
          </mc:Choice>
          <mc:Fallback xmlns="">
            <p:pic>
              <p:nvPicPr>
                <p:cNvPr id="165" name="Ink 164">
                  <a:extLst>
                    <a:ext uri="{FF2B5EF4-FFF2-40B4-BE49-F238E27FC236}">
                      <a16:creationId xmlns:a16="http://schemas.microsoft.com/office/drawing/2014/main" id="{5C44FBE1-8987-04FD-B28C-53D7AD741E16}"/>
                    </a:ext>
                  </a:extLst>
                </p:cNvPr>
                <p:cNvPicPr/>
                <p:nvPr/>
              </p:nvPicPr>
              <p:blipFill>
                <a:blip r:embed="rId78"/>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6" name="Ink 165">
                  <a:extLst>
                    <a:ext uri="{FF2B5EF4-FFF2-40B4-BE49-F238E27FC236}">
                      <a16:creationId xmlns:a16="http://schemas.microsoft.com/office/drawing/2014/main" id="{71501A28-EE84-4C40-FF41-03E4EB996DBF}"/>
                    </a:ext>
                  </a:extLst>
                </p14:cNvPr>
                <p14:cNvContentPartPr/>
                <p14:nvPr/>
              </p14:nvContentPartPr>
              <p14:xfrm>
                <a:off x="2916926" y="2701166"/>
                <a:ext cx="117360" cy="96120"/>
              </p14:xfrm>
            </p:contentPart>
          </mc:Choice>
          <mc:Fallback xmlns="">
            <p:pic>
              <p:nvPicPr>
                <p:cNvPr id="166" name="Ink 165">
                  <a:extLst>
                    <a:ext uri="{FF2B5EF4-FFF2-40B4-BE49-F238E27FC236}">
                      <a16:creationId xmlns:a16="http://schemas.microsoft.com/office/drawing/2014/main" id="{71501A28-EE84-4C40-FF41-03E4EB996DBF}"/>
                    </a:ext>
                  </a:extLst>
                </p:cNvPr>
                <p:cNvPicPr/>
                <p:nvPr/>
              </p:nvPicPr>
              <p:blipFill>
                <a:blip r:embed="rId80"/>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7" name="Ink 166">
                  <a:extLst>
                    <a:ext uri="{FF2B5EF4-FFF2-40B4-BE49-F238E27FC236}">
                      <a16:creationId xmlns:a16="http://schemas.microsoft.com/office/drawing/2014/main" id="{61386ABC-81F8-3818-3A71-4571689A8110}"/>
                    </a:ext>
                  </a:extLst>
                </p14:cNvPr>
                <p14:cNvContentPartPr/>
                <p14:nvPr/>
              </p14:nvContentPartPr>
              <p14:xfrm>
                <a:off x="3131126" y="2683166"/>
                <a:ext cx="189000" cy="378360"/>
              </p14:xfrm>
            </p:contentPart>
          </mc:Choice>
          <mc:Fallback xmlns="">
            <p:pic>
              <p:nvPicPr>
                <p:cNvPr id="167" name="Ink 166">
                  <a:extLst>
                    <a:ext uri="{FF2B5EF4-FFF2-40B4-BE49-F238E27FC236}">
                      <a16:creationId xmlns:a16="http://schemas.microsoft.com/office/drawing/2014/main" id="{61386ABC-81F8-3818-3A71-4571689A8110}"/>
                    </a:ext>
                  </a:extLst>
                </p:cNvPr>
                <p:cNvPicPr/>
                <p:nvPr/>
              </p:nvPicPr>
              <p:blipFill>
                <a:blip r:embed="rId82"/>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68" name="Ink 167">
                  <a:extLst>
                    <a:ext uri="{FF2B5EF4-FFF2-40B4-BE49-F238E27FC236}">
                      <a16:creationId xmlns:a16="http://schemas.microsoft.com/office/drawing/2014/main" id="{981505F3-9567-1C90-AB30-E9806CCCC958}"/>
                    </a:ext>
                  </a:extLst>
                </p14:cNvPr>
                <p14:cNvContentPartPr/>
                <p14:nvPr/>
              </p14:nvContentPartPr>
              <p14:xfrm>
                <a:off x="3455846" y="2713766"/>
                <a:ext cx="110520" cy="95760"/>
              </p14:xfrm>
            </p:contentPart>
          </mc:Choice>
          <mc:Fallback xmlns="">
            <p:pic>
              <p:nvPicPr>
                <p:cNvPr id="168" name="Ink 167">
                  <a:extLst>
                    <a:ext uri="{FF2B5EF4-FFF2-40B4-BE49-F238E27FC236}">
                      <a16:creationId xmlns:a16="http://schemas.microsoft.com/office/drawing/2014/main" id="{981505F3-9567-1C90-AB30-E9806CCCC958}"/>
                    </a:ext>
                  </a:extLst>
                </p:cNvPr>
                <p:cNvPicPr/>
                <p:nvPr/>
              </p:nvPicPr>
              <p:blipFill>
                <a:blip r:embed="rId84"/>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9" name="Ink 168">
                  <a:extLst>
                    <a:ext uri="{FF2B5EF4-FFF2-40B4-BE49-F238E27FC236}">
                      <a16:creationId xmlns:a16="http://schemas.microsoft.com/office/drawing/2014/main" id="{598C0C69-EAB2-7F7A-79FB-0215D70AC1B9}"/>
                    </a:ext>
                  </a:extLst>
                </p14:cNvPr>
                <p14:cNvContentPartPr/>
                <p14:nvPr/>
              </p14:nvContentPartPr>
              <p14:xfrm>
                <a:off x="3480326" y="2703686"/>
                <a:ext cx="120600" cy="123120"/>
              </p14:xfrm>
            </p:contentPart>
          </mc:Choice>
          <mc:Fallback xmlns="">
            <p:pic>
              <p:nvPicPr>
                <p:cNvPr id="169" name="Ink 168">
                  <a:extLst>
                    <a:ext uri="{FF2B5EF4-FFF2-40B4-BE49-F238E27FC236}">
                      <a16:creationId xmlns:a16="http://schemas.microsoft.com/office/drawing/2014/main" id="{598C0C69-EAB2-7F7A-79FB-0215D70AC1B9}"/>
                    </a:ext>
                  </a:extLst>
                </p:cNvPr>
                <p:cNvPicPr/>
                <p:nvPr/>
              </p:nvPicPr>
              <p:blipFill>
                <a:blip r:embed="rId86"/>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70" name="Ink 169">
                  <a:extLst>
                    <a:ext uri="{FF2B5EF4-FFF2-40B4-BE49-F238E27FC236}">
                      <a16:creationId xmlns:a16="http://schemas.microsoft.com/office/drawing/2014/main" id="{3AB701B6-26E5-E050-59C9-15A6FE6AFBFD}"/>
                    </a:ext>
                  </a:extLst>
                </p14:cNvPr>
                <p14:cNvContentPartPr/>
                <p14:nvPr/>
              </p14:nvContentPartPr>
              <p14:xfrm>
                <a:off x="3746726" y="2680286"/>
                <a:ext cx="216000" cy="366120"/>
              </p14:xfrm>
            </p:contentPart>
          </mc:Choice>
          <mc:Fallback xmlns="">
            <p:pic>
              <p:nvPicPr>
                <p:cNvPr id="170" name="Ink 169">
                  <a:extLst>
                    <a:ext uri="{FF2B5EF4-FFF2-40B4-BE49-F238E27FC236}">
                      <a16:creationId xmlns:a16="http://schemas.microsoft.com/office/drawing/2014/main" id="{3AB701B6-26E5-E050-59C9-15A6FE6AFBFD}"/>
                    </a:ext>
                  </a:extLst>
                </p:cNvPr>
                <p:cNvPicPr/>
                <p:nvPr/>
              </p:nvPicPr>
              <p:blipFill>
                <a:blip r:embed="rId88"/>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71" name="Ink 170">
                  <a:extLst>
                    <a:ext uri="{FF2B5EF4-FFF2-40B4-BE49-F238E27FC236}">
                      <a16:creationId xmlns:a16="http://schemas.microsoft.com/office/drawing/2014/main" id="{9B12FD63-9FEC-E972-18C1-E5A418307CD2}"/>
                    </a:ext>
                  </a:extLst>
                </p14:cNvPr>
                <p14:cNvContentPartPr/>
                <p14:nvPr/>
              </p14:nvContentPartPr>
              <p14:xfrm>
                <a:off x="4096286" y="2692526"/>
                <a:ext cx="107640" cy="122400"/>
              </p14:xfrm>
            </p:contentPart>
          </mc:Choice>
          <mc:Fallback xmlns="">
            <p:pic>
              <p:nvPicPr>
                <p:cNvPr id="171" name="Ink 170">
                  <a:extLst>
                    <a:ext uri="{FF2B5EF4-FFF2-40B4-BE49-F238E27FC236}">
                      <a16:creationId xmlns:a16="http://schemas.microsoft.com/office/drawing/2014/main" id="{9B12FD63-9FEC-E972-18C1-E5A418307CD2}"/>
                    </a:ext>
                  </a:extLst>
                </p:cNvPr>
                <p:cNvPicPr/>
                <p:nvPr/>
              </p:nvPicPr>
              <p:blipFill>
                <a:blip r:embed="rId90"/>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2" name="Ink 171">
                  <a:extLst>
                    <a:ext uri="{FF2B5EF4-FFF2-40B4-BE49-F238E27FC236}">
                      <a16:creationId xmlns:a16="http://schemas.microsoft.com/office/drawing/2014/main" id="{ACC916B8-0077-0DDA-7841-422A1D985C81}"/>
                    </a:ext>
                  </a:extLst>
                </p14:cNvPr>
                <p14:cNvContentPartPr/>
                <p14:nvPr/>
              </p14:nvContentPartPr>
              <p14:xfrm>
                <a:off x="4157486" y="2695046"/>
                <a:ext cx="77760" cy="86400"/>
              </p14:xfrm>
            </p:contentPart>
          </mc:Choice>
          <mc:Fallback xmlns="">
            <p:pic>
              <p:nvPicPr>
                <p:cNvPr id="172" name="Ink 171">
                  <a:extLst>
                    <a:ext uri="{FF2B5EF4-FFF2-40B4-BE49-F238E27FC236}">
                      <a16:creationId xmlns:a16="http://schemas.microsoft.com/office/drawing/2014/main" id="{ACC916B8-0077-0DDA-7841-422A1D985C81}"/>
                    </a:ext>
                  </a:extLst>
                </p:cNvPr>
                <p:cNvPicPr/>
                <p:nvPr/>
              </p:nvPicPr>
              <p:blipFill>
                <a:blip r:embed="rId92"/>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3" name="Ink 172">
                  <a:extLst>
                    <a:ext uri="{FF2B5EF4-FFF2-40B4-BE49-F238E27FC236}">
                      <a16:creationId xmlns:a16="http://schemas.microsoft.com/office/drawing/2014/main" id="{AF4B5747-BE6A-5C77-6572-D341F922335F}"/>
                    </a:ext>
                  </a:extLst>
                </p14:cNvPr>
                <p14:cNvContentPartPr/>
                <p14:nvPr/>
              </p14:nvContentPartPr>
              <p14:xfrm>
                <a:off x="4073606" y="2735726"/>
                <a:ext cx="106560" cy="72720"/>
              </p14:xfrm>
            </p:contentPart>
          </mc:Choice>
          <mc:Fallback xmlns="">
            <p:pic>
              <p:nvPicPr>
                <p:cNvPr id="173" name="Ink 172">
                  <a:extLst>
                    <a:ext uri="{FF2B5EF4-FFF2-40B4-BE49-F238E27FC236}">
                      <a16:creationId xmlns:a16="http://schemas.microsoft.com/office/drawing/2014/main" id="{AF4B5747-BE6A-5C77-6572-D341F922335F}"/>
                    </a:ext>
                  </a:extLst>
                </p:cNvPr>
                <p:cNvPicPr/>
                <p:nvPr/>
              </p:nvPicPr>
              <p:blipFill>
                <a:blip r:embed="rId94"/>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74" name="Ink 173">
                  <a:extLst>
                    <a:ext uri="{FF2B5EF4-FFF2-40B4-BE49-F238E27FC236}">
                      <a16:creationId xmlns:a16="http://schemas.microsoft.com/office/drawing/2014/main" id="{A3A5EC4C-B6EC-CB42-34CE-A79D59F93C5D}"/>
                    </a:ext>
                  </a:extLst>
                </p14:cNvPr>
                <p14:cNvContentPartPr/>
                <p14:nvPr/>
              </p14:nvContentPartPr>
              <p14:xfrm>
                <a:off x="4368806" y="2664806"/>
                <a:ext cx="217440" cy="198000"/>
              </p14:xfrm>
            </p:contentPart>
          </mc:Choice>
          <mc:Fallback xmlns="">
            <p:pic>
              <p:nvPicPr>
                <p:cNvPr id="174" name="Ink 173">
                  <a:extLst>
                    <a:ext uri="{FF2B5EF4-FFF2-40B4-BE49-F238E27FC236}">
                      <a16:creationId xmlns:a16="http://schemas.microsoft.com/office/drawing/2014/main" id="{A3A5EC4C-B6EC-CB42-34CE-A79D59F93C5D}"/>
                    </a:ext>
                  </a:extLst>
                </p:cNvPr>
                <p:cNvPicPr/>
                <p:nvPr/>
              </p:nvPicPr>
              <p:blipFill>
                <a:blip r:embed="rId96"/>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5" name="Ink 174">
                  <a:extLst>
                    <a:ext uri="{FF2B5EF4-FFF2-40B4-BE49-F238E27FC236}">
                      <a16:creationId xmlns:a16="http://schemas.microsoft.com/office/drawing/2014/main" id="{180FE2B9-E1B2-14D1-A546-C6552C41B59D}"/>
                    </a:ext>
                  </a:extLst>
                </p14:cNvPr>
                <p14:cNvContentPartPr/>
                <p14:nvPr/>
              </p14:nvContentPartPr>
              <p14:xfrm>
                <a:off x="4395806" y="2752646"/>
                <a:ext cx="186120" cy="14040"/>
              </p14:xfrm>
            </p:contentPart>
          </mc:Choice>
          <mc:Fallback xmlns="">
            <p:pic>
              <p:nvPicPr>
                <p:cNvPr id="175" name="Ink 174">
                  <a:extLst>
                    <a:ext uri="{FF2B5EF4-FFF2-40B4-BE49-F238E27FC236}">
                      <a16:creationId xmlns:a16="http://schemas.microsoft.com/office/drawing/2014/main" id="{180FE2B9-E1B2-14D1-A546-C6552C41B59D}"/>
                    </a:ext>
                  </a:extLst>
                </p:cNvPr>
                <p:cNvPicPr/>
                <p:nvPr/>
              </p:nvPicPr>
              <p:blipFill>
                <a:blip r:embed="rId98"/>
                <a:stretch>
                  <a:fillRect/>
                </a:stretch>
              </p:blipFill>
              <p:spPr>
                <a:xfrm>
                  <a:off x="4378166" y="2734646"/>
                  <a:ext cx="221760" cy="49680"/>
                </a:xfrm>
                <a:prstGeom prst="rect">
                  <a:avLst/>
                </a:prstGeom>
              </p:spPr>
            </p:pic>
          </mc:Fallback>
        </mc:AlternateContent>
      </p:grpSp>
      <p:grpSp>
        <p:nvGrpSpPr>
          <p:cNvPr id="176" name="Group 175">
            <a:extLst>
              <a:ext uri="{FF2B5EF4-FFF2-40B4-BE49-F238E27FC236}">
                <a16:creationId xmlns:a16="http://schemas.microsoft.com/office/drawing/2014/main" id="{81022ACA-300C-59F5-9210-01A689C4B3ED}"/>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99">
              <p14:nvContentPartPr>
                <p14:cNvPr id="177" name="Ink 176">
                  <a:extLst>
                    <a:ext uri="{FF2B5EF4-FFF2-40B4-BE49-F238E27FC236}">
                      <a16:creationId xmlns:a16="http://schemas.microsoft.com/office/drawing/2014/main" id="{5B3FC431-830F-D8B0-A451-6032020726A8}"/>
                    </a:ext>
                  </a:extLst>
                </p14:cNvPr>
                <p14:cNvContentPartPr/>
                <p14:nvPr/>
              </p14:nvContentPartPr>
              <p14:xfrm>
                <a:off x="2290526" y="2139206"/>
                <a:ext cx="169560" cy="153000"/>
              </p14:xfrm>
            </p:contentPart>
          </mc:Choice>
          <mc:Fallback xmlns="">
            <p:pic>
              <p:nvPicPr>
                <p:cNvPr id="177" name="Ink 176">
                  <a:extLst>
                    <a:ext uri="{FF2B5EF4-FFF2-40B4-BE49-F238E27FC236}">
                      <a16:creationId xmlns:a16="http://schemas.microsoft.com/office/drawing/2014/main" id="{5B3FC431-830F-D8B0-A451-6032020726A8}"/>
                    </a:ext>
                  </a:extLst>
                </p:cNvPr>
                <p:cNvPicPr/>
                <p:nvPr/>
              </p:nvPicPr>
              <p:blipFill>
                <a:blip r:embed="rId100"/>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78" name="Ink 177">
                  <a:extLst>
                    <a:ext uri="{FF2B5EF4-FFF2-40B4-BE49-F238E27FC236}">
                      <a16:creationId xmlns:a16="http://schemas.microsoft.com/office/drawing/2014/main" id="{A4EC088C-D5C1-9085-418E-4CD54A3CF29D}"/>
                    </a:ext>
                  </a:extLst>
                </p14:cNvPr>
                <p14:cNvContentPartPr/>
                <p14:nvPr/>
              </p14:nvContentPartPr>
              <p14:xfrm>
                <a:off x="2515166" y="2168006"/>
                <a:ext cx="102960" cy="137880"/>
              </p14:xfrm>
            </p:contentPart>
          </mc:Choice>
          <mc:Fallback xmlns="">
            <p:pic>
              <p:nvPicPr>
                <p:cNvPr id="178" name="Ink 177">
                  <a:extLst>
                    <a:ext uri="{FF2B5EF4-FFF2-40B4-BE49-F238E27FC236}">
                      <a16:creationId xmlns:a16="http://schemas.microsoft.com/office/drawing/2014/main" id="{A4EC088C-D5C1-9085-418E-4CD54A3CF29D}"/>
                    </a:ext>
                  </a:extLst>
                </p:cNvPr>
                <p:cNvPicPr/>
                <p:nvPr/>
              </p:nvPicPr>
              <p:blipFill>
                <a:blip r:embed="rId102"/>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79" name="Ink 178">
                  <a:extLst>
                    <a:ext uri="{FF2B5EF4-FFF2-40B4-BE49-F238E27FC236}">
                      <a16:creationId xmlns:a16="http://schemas.microsoft.com/office/drawing/2014/main" id="{37226688-0865-3BDE-FEEB-87E0935BED10}"/>
                    </a:ext>
                  </a:extLst>
                </p14:cNvPr>
                <p14:cNvContentPartPr/>
                <p14:nvPr/>
              </p14:nvContentPartPr>
              <p14:xfrm>
                <a:off x="2694446" y="2292206"/>
                <a:ext cx="3240" cy="2160"/>
              </p14:xfrm>
            </p:contentPart>
          </mc:Choice>
          <mc:Fallback xmlns="">
            <p:pic>
              <p:nvPicPr>
                <p:cNvPr id="179" name="Ink 178">
                  <a:extLst>
                    <a:ext uri="{FF2B5EF4-FFF2-40B4-BE49-F238E27FC236}">
                      <a16:creationId xmlns:a16="http://schemas.microsoft.com/office/drawing/2014/main" id="{37226688-0865-3BDE-FEEB-87E0935BED10}"/>
                    </a:ext>
                  </a:extLst>
                </p:cNvPr>
                <p:cNvPicPr/>
                <p:nvPr/>
              </p:nvPicPr>
              <p:blipFill>
                <a:blip r:embed="rId104"/>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80" name="Ink 179">
                  <a:extLst>
                    <a:ext uri="{FF2B5EF4-FFF2-40B4-BE49-F238E27FC236}">
                      <a16:creationId xmlns:a16="http://schemas.microsoft.com/office/drawing/2014/main" id="{92399BBF-1492-95FE-33AA-3A10942CB576}"/>
                    </a:ext>
                  </a:extLst>
                </p14:cNvPr>
                <p14:cNvContentPartPr/>
                <p14:nvPr/>
              </p14:nvContentPartPr>
              <p14:xfrm>
                <a:off x="2164166" y="2374286"/>
                <a:ext cx="473760" cy="20160"/>
              </p14:xfrm>
            </p:contentPart>
          </mc:Choice>
          <mc:Fallback xmlns="">
            <p:pic>
              <p:nvPicPr>
                <p:cNvPr id="180" name="Ink 179">
                  <a:extLst>
                    <a:ext uri="{FF2B5EF4-FFF2-40B4-BE49-F238E27FC236}">
                      <a16:creationId xmlns:a16="http://schemas.microsoft.com/office/drawing/2014/main" id="{92399BBF-1492-95FE-33AA-3A10942CB576}"/>
                    </a:ext>
                  </a:extLst>
                </p:cNvPr>
                <p:cNvPicPr/>
                <p:nvPr/>
              </p:nvPicPr>
              <p:blipFill>
                <a:blip r:embed="rId106"/>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7">
            <p14:nvContentPartPr>
              <p14:cNvPr id="181" name="Ink 180">
                <a:extLst>
                  <a:ext uri="{FF2B5EF4-FFF2-40B4-BE49-F238E27FC236}">
                    <a16:creationId xmlns:a16="http://schemas.microsoft.com/office/drawing/2014/main" id="{490C2B09-1C2C-51F5-EC7B-166C06A5AA84}"/>
                  </a:ext>
                </a:extLst>
              </p14:cNvPr>
              <p14:cNvContentPartPr/>
              <p14:nvPr/>
            </p14:nvContentPartPr>
            <p14:xfrm>
              <a:off x="181286" y="2002766"/>
              <a:ext cx="274680" cy="46440"/>
            </p14:xfrm>
          </p:contentPart>
        </mc:Choice>
        <mc:Fallback xmlns="">
          <p:pic>
            <p:nvPicPr>
              <p:cNvPr id="181" name="Ink 180">
                <a:extLst>
                  <a:ext uri="{FF2B5EF4-FFF2-40B4-BE49-F238E27FC236}">
                    <a16:creationId xmlns:a16="http://schemas.microsoft.com/office/drawing/2014/main" id="{490C2B09-1C2C-51F5-EC7B-166C06A5AA84}"/>
                  </a:ext>
                </a:extLst>
              </p:cNvPr>
              <p:cNvPicPr/>
              <p:nvPr/>
            </p:nvPicPr>
            <p:blipFill>
              <a:blip r:embed="rId108"/>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2" name="Ink 181">
                <a:extLst>
                  <a:ext uri="{FF2B5EF4-FFF2-40B4-BE49-F238E27FC236}">
                    <a16:creationId xmlns:a16="http://schemas.microsoft.com/office/drawing/2014/main" id="{1A60139E-A6B3-7AB7-DDDE-5AD217AD229F}"/>
                  </a:ext>
                </a:extLst>
              </p14:cNvPr>
              <p14:cNvContentPartPr/>
              <p14:nvPr/>
            </p14:nvContentPartPr>
            <p14:xfrm>
              <a:off x="299726" y="3022286"/>
              <a:ext cx="250920" cy="8280"/>
            </p14:xfrm>
          </p:contentPart>
        </mc:Choice>
        <mc:Fallback xmlns="">
          <p:pic>
            <p:nvPicPr>
              <p:cNvPr id="182" name="Ink 181">
                <a:extLst>
                  <a:ext uri="{FF2B5EF4-FFF2-40B4-BE49-F238E27FC236}">
                    <a16:creationId xmlns:a16="http://schemas.microsoft.com/office/drawing/2014/main" id="{1A60139E-A6B3-7AB7-DDDE-5AD217AD229F}"/>
                  </a:ext>
                </a:extLst>
              </p:cNvPr>
              <p:cNvPicPr/>
              <p:nvPr/>
            </p:nvPicPr>
            <p:blipFill>
              <a:blip r:embed="rId110"/>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83" name="Ink 182">
                <a:extLst>
                  <a:ext uri="{FF2B5EF4-FFF2-40B4-BE49-F238E27FC236}">
                    <a16:creationId xmlns:a16="http://schemas.microsoft.com/office/drawing/2014/main" id="{899AA67B-A768-874C-602B-A3A7F108EC4F}"/>
                  </a:ext>
                </a:extLst>
              </p14:cNvPr>
              <p14:cNvContentPartPr/>
              <p14:nvPr/>
            </p14:nvContentPartPr>
            <p14:xfrm>
              <a:off x="1048526" y="1986206"/>
              <a:ext cx="309600" cy="36000"/>
            </p14:xfrm>
          </p:contentPart>
        </mc:Choice>
        <mc:Fallback xmlns="">
          <p:pic>
            <p:nvPicPr>
              <p:cNvPr id="183" name="Ink 182">
                <a:extLst>
                  <a:ext uri="{FF2B5EF4-FFF2-40B4-BE49-F238E27FC236}">
                    <a16:creationId xmlns:a16="http://schemas.microsoft.com/office/drawing/2014/main" id="{899AA67B-A768-874C-602B-A3A7F108EC4F}"/>
                  </a:ext>
                </a:extLst>
              </p:cNvPr>
              <p:cNvPicPr/>
              <p:nvPr/>
            </p:nvPicPr>
            <p:blipFill>
              <a:blip r:embed="rId112"/>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4" name="Ink 183">
                <a:extLst>
                  <a:ext uri="{FF2B5EF4-FFF2-40B4-BE49-F238E27FC236}">
                    <a16:creationId xmlns:a16="http://schemas.microsoft.com/office/drawing/2014/main" id="{B9941A73-8C4C-545F-2B8F-79A669488E5A}"/>
                  </a:ext>
                </a:extLst>
              </p14:cNvPr>
              <p14:cNvContentPartPr/>
              <p14:nvPr/>
            </p14:nvContentPartPr>
            <p14:xfrm>
              <a:off x="788606" y="3038486"/>
              <a:ext cx="214920" cy="18360"/>
            </p14:xfrm>
          </p:contentPart>
        </mc:Choice>
        <mc:Fallback xmlns="">
          <p:pic>
            <p:nvPicPr>
              <p:cNvPr id="184" name="Ink 183">
                <a:extLst>
                  <a:ext uri="{FF2B5EF4-FFF2-40B4-BE49-F238E27FC236}">
                    <a16:creationId xmlns:a16="http://schemas.microsoft.com/office/drawing/2014/main" id="{B9941A73-8C4C-545F-2B8F-79A669488E5A}"/>
                  </a:ext>
                </a:extLst>
              </p:cNvPr>
              <p:cNvPicPr/>
              <p:nvPr/>
            </p:nvPicPr>
            <p:blipFill>
              <a:blip r:embed="rId114"/>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5" name="Ink 184">
                <a:extLst>
                  <a:ext uri="{FF2B5EF4-FFF2-40B4-BE49-F238E27FC236}">
                    <a16:creationId xmlns:a16="http://schemas.microsoft.com/office/drawing/2014/main" id="{29033AA6-D90D-DEFA-1488-6A16FD424FB0}"/>
                  </a:ext>
                </a:extLst>
              </p14:cNvPr>
              <p14:cNvContentPartPr/>
              <p14:nvPr/>
            </p14:nvContentPartPr>
            <p14:xfrm>
              <a:off x="1597526" y="1985846"/>
              <a:ext cx="330480" cy="43200"/>
            </p14:xfrm>
          </p:contentPart>
        </mc:Choice>
        <mc:Fallback xmlns="">
          <p:pic>
            <p:nvPicPr>
              <p:cNvPr id="185" name="Ink 184">
                <a:extLst>
                  <a:ext uri="{FF2B5EF4-FFF2-40B4-BE49-F238E27FC236}">
                    <a16:creationId xmlns:a16="http://schemas.microsoft.com/office/drawing/2014/main" id="{29033AA6-D90D-DEFA-1488-6A16FD424FB0}"/>
                  </a:ext>
                </a:extLst>
              </p:cNvPr>
              <p:cNvPicPr/>
              <p:nvPr/>
            </p:nvPicPr>
            <p:blipFill>
              <a:blip r:embed="rId116"/>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86" name="Ink 185">
                <a:extLst>
                  <a:ext uri="{FF2B5EF4-FFF2-40B4-BE49-F238E27FC236}">
                    <a16:creationId xmlns:a16="http://schemas.microsoft.com/office/drawing/2014/main" id="{3D68B77F-72AD-AEE2-AD58-3E062C915559}"/>
                  </a:ext>
                </a:extLst>
              </p14:cNvPr>
              <p14:cNvContentPartPr/>
              <p14:nvPr/>
            </p14:nvContentPartPr>
            <p14:xfrm>
              <a:off x="1839086" y="3042806"/>
              <a:ext cx="289080" cy="21960"/>
            </p14:xfrm>
          </p:contentPart>
        </mc:Choice>
        <mc:Fallback xmlns="">
          <p:pic>
            <p:nvPicPr>
              <p:cNvPr id="186" name="Ink 185">
                <a:extLst>
                  <a:ext uri="{FF2B5EF4-FFF2-40B4-BE49-F238E27FC236}">
                    <a16:creationId xmlns:a16="http://schemas.microsoft.com/office/drawing/2014/main" id="{3D68B77F-72AD-AEE2-AD58-3E062C915559}"/>
                  </a:ext>
                </a:extLst>
              </p:cNvPr>
              <p:cNvPicPr/>
              <p:nvPr/>
            </p:nvPicPr>
            <p:blipFill>
              <a:blip r:embed="rId118"/>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7" name="Ink 186">
                <a:extLst>
                  <a:ext uri="{FF2B5EF4-FFF2-40B4-BE49-F238E27FC236}">
                    <a16:creationId xmlns:a16="http://schemas.microsoft.com/office/drawing/2014/main" id="{C8090611-F7C7-E16B-1687-8766E0A2129F}"/>
                  </a:ext>
                </a:extLst>
              </p14:cNvPr>
              <p14:cNvContentPartPr/>
              <p14:nvPr/>
            </p14:nvContentPartPr>
            <p14:xfrm>
              <a:off x="2475566" y="3101846"/>
              <a:ext cx="379080" cy="41040"/>
            </p14:xfrm>
          </p:contentPart>
        </mc:Choice>
        <mc:Fallback xmlns="">
          <p:pic>
            <p:nvPicPr>
              <p:cNvPr id="187" name="Ink 186">
                <a:extLst>
                  <a:ext uri="{FF2B5EF4-FFF2-40B4-BE49-F238E27FC236}">
                    <a16:creationId xmlns:a16="http://schemas.microsoft.com/office/drawing/2014/main" id="{C8090611-F7C7-E16B-1687-8766E0A2129F}"/>
                  </a:ext>
                </a:extLst>
              </p:cNvPr>
              <p:cNvPicPr/>
              <p:nvPr/>
            </p:nvPicPr>
            <p:blipFill>
              <a:blip r:embed="rId120"/>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88" name="Ink 187">
                <a:extLst>
                  <a:ext uri="{FF2B5EF4-FFF2-40B4-BE49-F238E27FC236}">
                    <a16:creationId xmlns:a16="http://schemas.microsoft.com/office/drawing/2014/main" id="{BEE18DAA-D24D-B957-FADF-E1B3155DC02A}"/>
                  </a:ext>
                </a:extLst>
              </p14:cNvPr>
              <p14:cNvContentPartPr/>
              <p14:nvPr/>
            </p14:nvContentPartPr>
            <p14:xfrm>
              <a:off x="3720806" y="3042446"/>
              <a:ext cx="391680" cy="18720"/>
            </p14:xfrm>
          </p:contentPart>
        </mc:Choice>
        <mc:Fallback xmlns="">
          <p:pic>
            <p:nvPicPr>
              <p:cNvPr id="188" name="Ink 187">
                <a:extLst>
                  <a:ext uri="{FF2B5EF4-FFF2-40B4-BE49-F238E27FC236}">
                    <a16:creationId xmlns:a16="http://schemas.microsoft.com/office/drawing/2014/main" id="{BEE18DAA-D24D-B957-FADF-E1B3155DC02A}"/>
                  </a:ext>
                </a:extLst>
              </p:cNvPr>
              <p:cNvPicPr/>
              <p:nvPr/>
            </p:nvPicPr>
            <p:blipFill>
              <a:blip r:embed="rId122"/>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89" name="Ink 188">
                <a:extLst>
                  <a:ext uri="{FF2B5EF4-FFF2-40B4-BE49-F238E27FC236}">
                    <a16:creationId xmlns:a16="http://schemas.microsoft.com/office/drawing/2014/main" id="{75178A60-1EC6-5C10-FD6E-7E6CAC6266EA}"/>
                  </a:ext>
                </a:extLst>
              </p14:cNvPr>
              <p14:cNvContentPartPr/>
              <p14:nvPr/>
            </p14:nvContentPartPr>
            <p14:xfrm>
              <a:off x="326006" y="2151806"/>
              <a:ext cx="41760" cy="308880"/>
            </p14:xfrm>
          </p:contentPart>
        </mc:Choice>
        <mc:Fallback xmlns="">
          <p:pic>
            <p:nvPicPr>
              <p:cNvPr id="189" name="Ink 188">
                <a:extLst>
                  <a:ext uri="{FF2B5EF4-FFF2-40B4-BE49-F238E27FC236}">
                    <a16:creationId xmlns:a16="http://schemas.microsoft.com/office/drawing/2014/main" id="{75178A60-1EC6-5C10-FD6E-7E6CAC6266EA}"/>
                  </a:ext>
                </a:extLst>
              </p:cNvPr>
              <p:cNvPicPr/>
              <p:nvPr/>
            </p:nvPicPr>
            <p:blipFill>
              <a:blip r:embed="rId124"/>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0" name="Ink 189">
                <a:extLst>
                  <a:ext uri="{FF2B5EF4-FFF2-40B4-BE49-F238E27FC236}">
                    <a16:creationId xmlns:a16="http://schemas.microsoft.com/office/drawing/2014/main" id="{37A77373-BE79-8090-736D-EEF53D8CA4AB}"/>
                  </a:ext>
                </a:extLst>
              </p14:cNvPr>
              <p14:cNvContentPartPr/>
              <p14:nvPr/>
            </p14:nvContentPartPr>
            <p14:xfrm>
              <a:off x="941246" y="2042726"/>
              <a:ext cx="264600" cy="458640"/>
            </p14:xfrm>
          </p:contentPart>
        </mc:Choice>
        <mc:Fallback xmlns="">
          <p:pic>
            <p:nvPicPr>
              <p:cNvPr id="190" name="Ink 189">
                <a:extLst>
                  <a:ext uri="{FF2B5EF4-FFF2-40B4-BE49-F238E27FC236}">
                    <a16:creationId xmlns:a16="http://schemas.microsoft.com/office/drawing/2014/main" id="{37A77373-BE79-8090-736D-EEF53D8CA4AB}"/>
                  </a:ext>
                </a:extLst>
              </p:cNvPr>
              <p:cNvPicPr/>
              <p:nvPr/>
            </p:nvPicPr>
            <p:blipFill>
              <a:blip r:embed="rId126"/>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91" name="Ink 190">
                <a:extLst>
                  <a:ext uri="{FF2B5EF4-FFF2-40B4-BE49-F238E27FC236}">
                    <a16:creationId xmlns:a16="http://schemas.microsoft.com/office/drawing/2014/main" id="{DB85416D-0107-C37C-80AF-AD5CB6CD7BA0}"/>
                  </a:ext>
                </a:extLst>
              </p14:cNvPr>
              <p14:cNvContentPartPr/>
              <p14:nvPr/>
            </p14:nvContentPartPr>
            <p14:xfrm>
              <a:off x="1773926" y="2077286"/>
              <a:ext cx="140400" cy="466560"/>
            </p14:xfrm>
          </p:contentPart>
        </mc:Choice>
        <mc:Fallback xmlns="">
          <p:pic>
            <p:nvPicPr>
              <p:cNvPr id="191" name="Ink 190">
                <a:extLst>
                  <a:ext uri="{FF2B5EF4-FFF2-40B4-BE49-F238E27FC236}">
                    <a16:creationId xmlns:a16="http://schemas.microsoft.com/office/drawing/2014/main" id="{DB85416D-0107-C37C-80AF-AD5CB6CD7BA0}"/>
                  </a:ext>
                </a:extLst>
              </p:cNvPr>
              <p:cNvPicPr/>
              <p:nvPr/>
            </p:nvPicPr>
            <p:blipFill>
              <a:blip r:embed="rId128"/>
              <a:stretch>
                <a:fillRect/>
              </a:stretch>
            </p:blipFill>
            <p:spPr>
              <a:xfrm>
                <a:off x="1756286" y="2059286"/>
                <a:ext cx="176040" cy="502200"/>
              </a:xfrm>
              <a:prstGeom prst="rect">
                <a:avLst/>
              </a:prstGeom>
            </p:spPr>
          </p:pic>
        </mc:Fallback>
      </mc:AlternateContent>
      <p:grpSp>
        <p:nvGrpSpPr>
          <p:cNvPr id="192" name="Group 191">
            <a:extLst>
              <a:ext uri="{FF2B5EF4-FFF2-40B4-BE49-F238E27FC236}">
                <a16:creationId xmlns:a16="http://schemas.microsoft.com/office/drawing/2014/main" id="{86CAA1CB-3D9E-8EA5-9AA1-F98BEAADB382}"/>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29">
              <p14:nvContentPartPr>
                <p14:cNvPr id="193" name="Ink 192">
                  <a:extLst>
                    <a:ext uri="{FF2B5EF4-FFF2-40B4-BE49-F238E27FC236}">
                      <a16:creationId xmlns:a16="http://schemas.microsoft.com/office/drawing/2014/main" id="{1C38017E-E4B3-DC25-D14D-DB478592F886}"/>
                    </a:ext>
                  </a:extLst>
                </p14:cNvPr>
                <p14:cNvContentPartPr/>
                <p14:nvPr/>
              </p14:nvContentPartPr>
              <p14:xfrm>
                <a:off x="3320126" y="2047766"/>
                <a:ext cx="402480" cy="50760"/>
              </p14:xfrm>
            </p:contentPart>
          </mc:Choice>
          <mc:Fallback xmlns="">
            <p:pic>
              <p:nvPicPr>
                <p:cNvPr id="193" name="Ink 192">
                  <a:extLst>
                    <a:ext uri="{FF2B5EF4-FFF2-40B4-BE49-F238E27FC236}">
                      <a16:creationId xmlns:a16="http://schemas.microsoft.com/office/drawing/2014/main" id="{1C38017E-E4B3-DC25-D14D-DB478592F886}"/>
                    </a:ext>
                  </a:extLst>
                </p:cNvPr>
                <p:cNvPicPr/>
                <p:nvPr/>
              </p:nvPicPr>
              <p:blipFill>
                <a:blip r:embed="rId130"/>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4" name="Ink 193">
                  <a:extLst>
                    <a:ext uri="{FF2B5EF4-FFF2-40B4-BE49-F238E27FC236}">
                      <a16:creationId xmlns:a16="http://schemas.microsoft.com/office/drawing/2014/main" id="{513A7A1C-6719-E5F8-B347-A1B7F2F48434}"/>
                    </a:ext>
                  </a:extLst>
                </p14:cNvPr>
                <p14:cNvContentPartPr/>
                <p14:nvPr/>
              </p14:nvContentPartPr>
              <p14:xfrm>
                <a:off x="3890366" y="1949846"/>
                <a:ext cx="379080" cy="10800"/>
              </p14:xfrm>
            </p:contentPart>
          </mc:Choice>
          <mc:Fallback xmlns="">
            <p:pic>
              <p:nvPicPr>
                <p:cNvPr id="194" name="Ink 193">
                  <a:extLst>
                    <a:ext uri="{FF2B5EF4-FFF2-40B4-BE49-F238E27FC236}">
                      <a16:creationId xmlns:a16="http://schemas.microsoft.com/office/drawing/2014/main" id="{513A7A1C-6719-E5F8-B347-A1B7F2F48434}"/>
                    </a:ext>
                  </a:extLst>
                </p:cNvPr>
                <p:cNvPicPr/>
                <p:nvPr/>
              </p:nvPicPr>
              <p:blipFill>
                <a:blip r:embed="rId132"/>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5" name="Ink 194">
                  <a:extLst>
                    <a:ext uri="{FF2B5EF4-FFF2-40B4-BE49-F238E27FC236}">
                      <a16:creationId xmlns:a16="http://schemas.microsoft.com/office/drawing/2014/main" id="{4C5F9B57-5C5A-E9FA-E379-9AE413427EB0}"/>
                    </a:ext>
                  </a:extLst>
                </p14:cNvPr>
                <p14:cNvContentPartPr/>
                <p14:nvPr/>
              </p14:nvContentPartPr>
              <p14:xfrm>
                <a:off x="2687606" y="2191766"/>
                <a:ext cx="640440" cy="483840"/>
              </p14:xfrm>
            </p:contentPart>
          </mc:Choice>
          <mc:Fallback xmlns="">
            <p:pic>
              <p:nvPicPr>
                <p:cNvPr id="195" name="Ink 194">
                  <a:extLst>
                    <a:ext uri="{FF2B5EF4-FFF2-40B4-BE49-F238E27FC236}">
                      <a16:creationId xmlns:a16="http://schemas.microsoft.com/office/drawing/2014/main" id="{4C5F9B57-5C5A-E9FA-E379-9AE413427EB0}"/>
                    </a:ext>
                  </a:extLst>
                </p:cNvPr>
                <p:cNvPicPr/>
                <p:nvPr/>
              </p:nvPicPr>
              <p:blipFill>
                <a:blip r:embed="rId134"/>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96" name="Ink 195">
                  <a:extLst>
                    <a:ext uri="{FF2B5EF4-FFF2-40B4-BE49-F238E27FC236}">
                      <a16:creationId xmlns:a16="http://schemas.microsoft.com/office/drawing/2014/main" id="{9BAC27FD-A94C-13BF-A814-BF66C8358D54}"/>
                    </a:ext>
                  </a:extLst>
                </p14:cNvPr>
                <p14:cNvContentPartPr/>
                <p14:nvPr/>
              </p14:nvContentPartPr>
              <p14:xfrm>
                <a:off x="3868766" y="2051366"/>
                <a:ext cx="167040" cy="519120"/>
              </p14:xfrm>
            </p:contentPart>
          </mc:Choice>
          <mc:Fallback xmlns="">
            <p:pic>
              <p:nvPicPr>
                <p:cNvPr id="196" name="Ink 195">
                  <a:extLst>
                    <a:ext uri="{FF2B5EF4-FFF2-40B4-BE49-F238E27FC236}">
                      <a16:creationId xmlns:a16="http://schemas.microsoft.com/office/drawing/2014/main" id="{9BAC27FD-A94C-13BF-A814-BF66C8358D54}"/>
                    </a:ext>
                  </a:extLst>
                </p:cNvPr>
                <p:cNvPicPr/>
                <p:nvPr/>
              </p:nvPicPr>
              <p:blipFill>
                <a:blip r:embed="rId136"/>
                <a:stretch>
                  <a:fillRect/>
                </a:stretch>
              </p:blipFill>
              <p:spPr>
                <a:xfrm>
                  <a:off x="3850766" y="2033366"/>
                  <a:ext cx="202680" cy="554760"/>
                </a:xfrm>
                <a:prstGeom prst="rect">
                  <a:avLst/>
                </a:prstGeom>
              </p:spPr>
            </p:pic>
          </mc:Fallback>
        </mc:AlternateContent>
      </p:grpSp>
      <p:grpSp>
        <p:nvGrpSpPr>
          <p:cNvPr id="197" name="Group 196">
            <a:extLst>
              <a:ext uri="{FF2B5EF4-FFF2-40B4-BE49-F238E27FC236}">
                <a16:creationId xmlns:a16="http://schemas.microsoft.com/office/drawing/2014/main" id="{88382E0D-77B6-6FFD-58B7-B0CCF3F7A2EB}"/>
              </a:ext>
            </a:extLst>
          </p:cNvPr>
          <p:cNvGrpSpPr/>
          <p:nvPr/>
        </p:nvGrpSpPr>
        <p:grpSpPr>
          <a:xfrm>
            <a:off x="326006" y="3664166"/>
            <a:ext cx="2669040" cy="420840"/>
            <a:chOff x="326006" y="3664166"/>
            <a:chExt cx="2669040" cy="420840"/>
          </a:xfrm>
        </p:grpSpPr>
        <mc:AlternateContent xmlns:mc="http://schemas.openxmlformats.org/markup-compatibility/2006" xmlns:p14="http://schemas.microsoft.com/office/powerpoint/2010/main">
          <mc:Choice Requires="p14">
            <p:contentPart p14:bwMode="auto" r:id="rId137">
              <p14:nvContentPartPr>
                <p14:cNvPr id="198" name="Ink 197">
                  <a:extLst>
                    <a:ext uri="{FF2B5EF4-FFF2-40B4-BE49-F238E27FC236}">
                      <a16:creationId xmlns:a16="http://schemas.microsoft.com/office/drawing/2014/main" id="{C0B6FD5D-B737-BBDA-FA7B-F919C7ED0B1A}"/>
                    </a:ext>
                  </a:extLst>
                </p14:cNvPr>
                <p14:cNvContentPartPr/>
                <p14:nvPr/>
              </p14:nvContentPartPr>
              <p14:xfrm>
                <a:off x="326006" y="3695126"/>
                <a:ext cx="221400" cy="263880"/>
              </p14:xfrm>
            </p:contentPart>
          </mc:Choice>
          <mc:Fallback xmlns="">
            <p:pic>
              <p:nvPicPr>
                <p:cNvPr id="198" name="Ink 197">
                  <a:extLst>
                    <a:ext uri="{FF2B5EF4-FFF2-40B4-BE49-F238E27FC236}">
                      <a16:creationId xmlns:a16="http://schemas.microsoft.com/office/drawing/2014/main" id="{C0B6FD5D-B737-BBDA-FA7B-F919C7ED0B1A}"/>
                    </a:ext>
                  </a:extLst>
                </p:cNvPr>
                <p:cNvPicPr/>
                <p:nvPr/>
              </p:nvPicPr>
              <p:blipFill>
                <a:blip r:embed="rId138"/>
                <a:stretch>
                  <a:fillRect/>
                </a:stretch>
              </p:blipFill>
              <p:spPr>
                <a:xfrm>
                  <a:off x="308006" y="3677486"/>
                  <a:ext cx="2570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99" name="Ink 198">
                  <a:extLst>
                    <a:ext uri="{FF2B5EF4-FFF2-40B4-BE49-F238E27FC236}">
                      <a16:creationId xmlns:a16="http://schemas.microsoft.com/office/drawing/2014/main" id="{314C4FB4-498B-B23E-4EFA-580B4C5227F5}"/>
                    </a:ext>
                  </a:extLst>
                </p14:cNvPr>
                <p14:cNvContentPartPr/>
                <p14:nvPr/>
              </p14:nvContentPartPr>
              <p14:xfrm>
                <a:off x="664406" y="3805286"/>
                <a:ext cx="90360" cy="86760"/>
              </p14:xfrm>
            </p:contentPart>
          </mc:Choice>
          <mc:Fallback xmlns="">
            <p:pic>
              <p:nvPicPr>
                <p:cNvPr id="199" name="Ink 198">
                  <a:extLst>
                    <a:ext uri="{FF2B5EF4-FFF2-40B4-BE49-F238E27FC236}">
                      <a16:creationId xmlns:a16="http://schemas.microsoft.com/office/drawing/2014/main" id="{314C4FB4-498B-B23E-4EFA-580B4C5227F5}"/>
                    </a:ext>
                  </a:extLst>
                </p:cNvPr>
                <p:cNvPicPr/>
                <p:nvPr/>
              </p:nvPicPr>
              <p:blipFill>
                <a:blip r:embed="rId140"/>
                <a:stretch>
                  <a:fillRect/>
                </a:stretch>
              </p:blipFill>
              <p:spPr>
                <a:xfrm>
                  <a:off x="646406" y="3787286"/>
                  <a:ext cx="12600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00" name="Ink 199">
                  <a:extLst>
                    <a:ext uri="{FF2B5EF4-FFF2-40B4-BE49-F238E27FC236}">
                      <a16:creationId xmlns:a16="http://schemas.microsoft.com/office/drawing/2014/main" id="{3B559D91-6741-9E6E-17DF-67386852B5FE}"/>
                    </a:ext>
                  </a:extLst>
                </p14:cNvPr>
                <p14:cNvContentPartPr/>
                <p14:nvPr/>
              </p14:nvContentPartPr>
              <p14:xfrm>
                <a:off x="674486" y="3800606"/>
                <a:ext cx="109800" cy="91080"/>
              </p14:xfrm>
            </p:contentPart>
          </mc:Choice>
          <mc:Fallback xmlns="">
            <p:pic>
              <p:nvPicPr>
                <p:cNvPr id="200" name="Ink 199">
                  <a:extLst>
                    <a:ext uri="{FF2B5EF4-FFF2-40B4-BE49-F238E27FC236}">
                      <a16:creationId xmlns:a16="http://schemas.microsoft.com/office/drawing/2014/main" id="{3B559D91-6741-9E6E-17DF-67386852B5FE}"/>
                    </a:ext>
                  </a:extLst>
                </p:cNvPr>
                <p:cNvPicPr/>
                <p:nvPr/>
              </p:nvPicPr>
              <p:blipFill>
                <a:blip r:embed="rId142"/>
                <a:stretch>
                  <a:fillRect/>
                </a:stretch>
              </p:blipFill>
              <p:spPr>
                <a:xfrm>
                  <a:off x="656486" y="3782606"/>
                  <a:ext cx="14544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1" name="Ink 200">
                  <a:extLst>
                    <a:ext uri="{FF2B5EF4-FFF2-40B4-BE49-F238E27FC236}">
                      <a16:creationId xmlns:a16="http://schemas.microsoft.com/office/drawing/2014/main" id="{3D109AC0-CEC3-41EC-B9AB-B83E6D90E641}"/>
                    </a:ext>
                  </a:extLst>
                </p14:cNvPr>
                <p14:cNvContentPartPr/>
                <p14:nvPr/>
              </p14:nvContentPartPr>
              <p14:xfrm>
                <a:off x="948086" y="3664166"/>
                <a:ext cx="141120" cy="304920"/>
              </p14:xfrm>
            </p:contentPart>
          </mc:Choice>
          <mc:Fallback xmlns="">
            <p:pic>
              <p:nvPicPr>
                <p:cNvPr id="201" name="Ink 200">
                  <a:extLst>
                    <a:ext uri="{FF2B5EF4-FFF2-40B4-BE49-F238E27FC236}">
                      <a16:creationId xmlns:a16="http://schemas.microsoft.com/office/drawing/2014/main" id="{3D109AC0-CEC3-41EC-B9AB-B83E6D90E641}"/>
                    </a:ext>
                  </a:extLst>
                </p:cNvPr>
                <p:cNvPicPr/>
                <p:nvPr/>
              </p:nvPicPr>
              <p:blipFill>
                <a:blip r:embed="rId144"/>
                <a:stretch>
                  <a:fillRect/>
                </a:stretch>
              </p:blipFill>
              <p:spPr>
                <a:xfrm>
                  <a:off x="930086" y="3646166"/>
                  <a:ext cx="17676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02" name="Ink 201">
                  <a:extLst>
                    <a:ext uri="{FF2B5EF4-FFF2-40B4-BE49-F238E27FC236}">
                      <a16:creationId xmlns:a16="http://schemas.microsoft.com/office/drawing/2014/main" id="{7AA0B775-B69B-99B2-7162-74B66A693E48}"/>
                    </a:ext>
                  </a:extLst>
                </p14:cNvPr>
                <p14:cNvContentPartPr/>
                <p14:nvPr/>
              </p14:nvContentPartPr>
              <p14:xfrm>
                <a:off x="1180646" y="3795566"/>
                <a:ext cx="119880" cy="94680"/>
              </p14:xfrm>
            </p:contentPart>
          </mc:Choice>
          <mc:Fallback xmlns="">
            <p:pic>
              <p:nvPicPr>
                <p:cNvPr id="202" name="Ink 201">
                  <a:extLst>
                    <a:ext uri="{FF2B5EF4-FFF2-40B4-BE49-F238E27FC236}">
                      <a16:creationId xmlns:a16="http://schemas.microsoft.com/office/drawing/2014/main" id="{7AA0B775-B69B-99B2-7162-74B66A693E48}"/>
                    </a:ext>
                  </a:extLst>
                </p:cNvPr>
                <p:cNvPicPr/>
                <p:nvPr/>
              </p:nvPicPr>
              <p:blipFill>
                <a:blip r:embed="rId146"/>
                <a:stretch>
                  <a:fillRect/>
                </a:stretch>
              </p:blipFill>
              <p:spPr>
                <a:xfrm>
                  <a:off x="1163006" y="3777566"/>
                  <a:ext cx="1555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03" name="Ink 202">
                  <a:extLst>
                    <a:ext uri="{FF2B5EF4-FFF2-40B4-BE49-F238E27FC236}">
                      <a16:creationId xmlns:a16="http://schemas.microsoft.com/office/drawing/2014/main" id="{324710E4-4AA6-3696-734D-31A7863C1511}"/>
                    </a:ext>
                  </a:extLst>
                </p14:cNvPr>
                <p14:cNvContentPartPr/>
                <p14:nvPr/>
              </p14:nvContentPartPr>
              <p14:xfrm>
                <a:off x="1204406" y="3797366"/>
                <a:ext cx="125640" cy="110520"/>
              </p14:xfrm>
            </p:contentPart>
          </mc:Choice>
          <mc:Fallback xmlns="">
            <p:pic>
              <p:nvPicPr>
                <p:cNvPr id="203" name="Ink 202">
                  <a:extLst>
                    <a:ext uri="{FF2B5EF4-FFF2-40B4-BE49-F238E27FC236}">
                      <a16:creationId xmlns:a16="http://schemas.microsoft.com/office/drawing/2014/main" id="{324710E4-4AA6-3696-734D-31A7863C1511}"/>
                    </a:ext>
                  </a:extLst>
                </p:cNvPr>
                <p:cNvPicPr/>
                <p:nvPr/>
              </p:nvPicPr>
              <p:blipFill>
                <a:blip r:embed="rId148"/>
                <a:stretch>
                  <a:fillRect/>
                </a:stretch>
              </p:blipFill>
              <p:spPr>
                <a:xfrm>
                  <a:off x="1186766" y="3779366"/>
                  <a:ext cx="16128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04" name="Ink 203">
                  <a:extLst>
                    <a:ext uri="{FF2B5EF4-FFF2-40B4-BE49-F238E27FC236}">
                      <a16:creationId xmlns:a16="http://schemas.microsoft.com/office/drawing/2014/main" id="{D79EBCF1-ED5D-B323-8ABC-305504D29B6B}"/>
                    </a:ext>
                  </a:extLst>
                </p14:cNvPr>
                <p14:cNvContentPartPr/>
                <p14:nvPr/>
              </p14:nvContentPartPr>
              <p14:xfrm>
                <a:off x="1463246" y="3711326"/>
                <a:ext cx="158040" cy="244800"/>
              </p14:xfrm>
            </p:contentPart>
          </mc:Choice>
          <mc:Fallback xmlns="">
            <p:pic>
              <p:nvPicPr>
                <p:cNvPr id="204" name="Ink 203">
                  <a:extLst>
                    <a:ext uri="{FF2B5EF4-FFF2-40B4-BE49-F238E27FC236}">
                      <a16:creationId xmlns:a16="http://schemas.microsoft.com/office/drawing/2014/main" id="{D79EBCF1-ED5D-B323-8ABC-305504D29B6B}"/>
                    </a:ext>
                  </a:extLst>
                </p:cNvPr>
                <p:cNvPicPr/>
                <p:nvPr/>
              </p:nvPicPr>
              <p:blipFill>
                <a:blip r:embed="rId150"/>
                <a:stretch>
                  <a:fillRect/>
                </a:stretch>
              </p:blipFill>
              <p:spPr>
                <a:xfrm>
                  <a:off x="1445246" y="3693686"/>
                  <a:ext cx="1936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5" name="Ink 204">
                  <a:extLst>
                    <a:ext uri="{FF2B5EF4-FFF2-40B4-BE49-F238E27FC236}">
                      <a16:creationId xmlns:a16="http://schemas.microsoft.com/office/drawing/2014/main" id="{F54648B2-45A8-B46A-C108-CE68D8531F59}"/>
                    </a:ext>
                  </a:extLst>
                </p14:cNvPr>
                <p14:cNvContentPartPr/>
                <p14:nvPr/>
              </p14:nvContentPartPr>
              <p14:xfrm>
                <a:off x="1626326" y="3717806"/>
                <a:ext cx="152280" cy="207360"/>
              </p14:xfrm>
            </p:contentPart>
          </mc:Choice>
          <mc:Fallback xmlns="">
            <p:pic>
              <p:nvPicPr>
                <p:cNvPr id="205" name="Ink 204">
                  <a:extLst>
                    <a:ext uri="{FF2B5EF4-FFF2-40B4-BE49-F238E27FC236}">
                      <a16:creationId xmlns:a16="http://schemas.microsoft.com/office/drawing/2014/main" id="{F54648B2-45A8-B46A-C108-CE68D8531F59}"/>
                    </a:ext>
                  </a:extLst>
                </p:cNvPr>
                <p:cNvPicPr/>
                <p:nvPr/>
              </p:nvPicPr>
              <p:blipFill>
                <a:blip r:embed="rId152"/>
                <a:stretch>
                  <a:fillRect/>
                </a:stretch>
              </p:blipFill>
              <p:spPr>
                <a:xfrm>
                  <a:off x="1608326" y="3700166"/>
                  <a:ext cx="1879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06" name="Ink 205">
                  <a:extLst>
                    <a:ext uri="{FF2B5EF4-FFF2-40B4-BE49-F238E27FC236}">
                      <a16:creationId xmlns:a16="http://schemas.microsoft.com/office/drawing/2014/main" id="{7C7C2954-E57F-4015-ED97-BDC938C62A7C}"/>
                    </a:ext>
                  </a:extLst>
                </p14:cNvPr>
                <p14:cNvContentPartPr/>
                <p14:nvPr/>
              </p14:nvContentPartPr>
              <p14:xfrm>
                <a:off x="1925486" y="3765686"/>
                <a:ext cx="113400" cy="69480"/>
              </p14:xfrm>
            </p:contentPart>
          </mc:Choice>
          <mc:Fallback xmlns="">
            <p:pic>
              <p:nvPicPr>
                <p:cNvPr id="206" name="Ink 205">
                  <a:extLst>
                    <a:ext uri="{FF2B5EF4-FFF2-40B4-BE49-F238E27FC236}">
                      <a16:creationId xmlns:a16="http://schemas.microsoft.com/office/drawing/2014/main" id="{7C7C2954-E57F-4015-ED97-BDC938C62A7C}"/>
                    </a:ext>
                  </a:extLst>
                </p:cNvPr>
                <p:cNvPicPr/>
                <p:nvPr/>
              </p:nvPicPr>
              <p:blipFill>
                <a:blip r:embed="rId154"/>
                <a:stretch>
                  <a:fillRect/>
                </a:stretch>
              </p:blipFill>
              <p:spPr>
                <a:xfrm>
                  <a:off x="1907846" y="3747686"/>
                  <a:ext cx="14904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7" name="Ink 206">
                  <a:extLst>
                    <a:ext uri="{FF2B5EF4-FFF2-40B4-BE49-F238E27FC236}">
                      <a16:creationId xmlns:a16="http://schemas.microsoft.com/office/drawing/2014/main" id="{941D230A-20AD-33A8-E8A1-14E04EE13673}"/>
                    </a:ext>
                  </a:extLst>
                </p14:cNvPr>
                <p14:cNvContentPartPr/>
                <p14:nvPr/>
              </p14:nvContentPartPr>
              <p14:xfrm>
                <a:off x="1951406" y="3762446"/>
                <a:ext cx="120240" cy="102240"/>
              </p14:xfrm>
            </p:contentPart>
          </mc:Choice>
          <mc:Fallback xmlns="">
            <p:pic>
              <p:nvPicPr>
                <p:cNvPr id="207" name="Ink 206">
                  <a:extLst>
                    <a:ext uri="{FF2B5EF4-FFF2-40B4-BE49-F238E27FC236}">
                      <a16:creationId xmlns:a16="http://schemas.microsoft.com/office/drawing/2014/main" id="{941D230A-20AD-33A8-E8A1-14E04EE13673}"/>
                    </a:ext>
                  </a:extLst>
                </p:cNvPr>
                <p:cNvPicPr/>
                <p:nvPr/>
              </p:nvPicPr>
              <p:blipFill>
                <a:blip r:embed="rId156"/>
                <a:stretch>
                  <a:fillRect/>
                </a:stretch>
              </p:blipFill>
              <p:spPr>
                <a:xfrm>
                  <a:off x="1933406" y="3744806"/>
                  <a:ext cx="15588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08" name="Ink 207">
                  <a:extLst>
                    <a:ext uri="{FF2B5EF4-FFF2-40B4-BE49-F238E27FC236}">
                      <a16:creationId xmlns:a16="http://schemas.microsoft.com/office/drawing/2014/main" id="{A2553C22-4D19-7F05-A63C-ACECFD6653C2}"/>
                    </a:ext>
                  </a:extLst>
                </p14:cNvPr>
                <p14:cNvContentPartPr/>
                <p14:nvPr/>
              </p14:nvContentPartPr>
              <p14:xfrm>
                <a:off x="2149406" y="3708086"/>
                <a:ext cx="196920" cy="376920"/>
              </p14:xfrm>
            </p:contentPart>
          </mc:Choice>
          <mc:Fallback xmlns="">
            <p:pic>
              <p:nvPicPr>
                <p:cNvPr id="208" name="Ink 207">
                  <a:extLst>
                    <a:ext uri="{FF2B5EF4-FFF2-40B4-BE49-F238E27FC236}">
                      <a16:creationId xmlns:a16="http://schemas.microsoft.com/office/drawing/2014/main" id="{A2553C22-4D19-7F05-A63C-ACECFD6653C2}"/>
                    </a:ext>
                  </a:extLst>
                </p:cNvPr>
                <p:cNvPicPr/>
                <p:nvPr/>
              </p:nvPicPr>
              <p:blipFill>
                <a:blip r:embed="rId158"/>
                <a:stretch>
                  <a:fillRect/>
                </a:stretch>
              </p:blipFill>
              <p:spPr>
                <a:xfrm>
                  <a:off x="2131406" y="3690086"/>
                  <a:ext cx="232560" cy="412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9" name="Ink 208">
                  <a:extLst>
                    <a:ext uri="{FF2B5EF4-FFF2-40B4-BE49-F238E27FC236}">
                      <a16:creationId xmlns:a16="http://schemas.microsoft.com/office/drawing/2014/main" id="{552F6AB1-5C3A-9779-4173-938CD96853BC}"/>
                    </a:ext>
                  </a:extLst>
                </p14:cNvPr>
                <p14:cNvContentPartPr/>
                <p14:nvPr/>
              </p14:nvContentPartPr>
              <p14:xfrm>
                <a:off x="2482406" y="3757766"/>
                <a:ext cx="149040" cy="91080"/>
              </p14:xfrm>
            </p:contentPart>
          </mc:Choice>
          <mc:Fallback xmlns="">
            <p:pic>
              <p:nvPicPr>
                <p:cNvPr id="209" name="Ink 208">
                  <a:extLst>
                    <a:ext uri="{FF2B5EF4-FFF2-40B4-BE49-F238E27FC236}">
                      <a16:creationId xmlns:a16="http://schemas.microsoft.com/office/drawing/2014/main" id="{552F6AB1-5C3A-9779-4173-938CD96853BC}"/>
                    </a:ext>
                  </a:extLst>
                </p:cNvPr>
                <p:cNvPicPr/>
                <p:nvPr/>
              </p:nvPicPr>
              <p:blipFill>
                <a:blip r:embed="rId160"/>
                <a:stretch>
                  <a:fillRect/>
                </a:stretch>
              </p:blipFill>
              <p:spPr>
                <a:xfrm>
                  <a:off x="2464406" y="3739766"/>
                  <a:ext cx="184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0" name="Ink 209">
                  <a:extLst>
                    <a:ext uri="{FF2B5EF4-FFF2-40B4-BE49-F238E27FC236}">
                      <a16:creationId xmlns:a16="http://schemas.microsoft.com/office/drawing/2014/main" id="{EE148C10-9BDA-0076-079D-9F83BC29E163}"/>
                    </a:ext>
                  </a:extLst>
                </p14:cNvPr>
                <p14:cNvContentPartPr/>
                <p14:nvPr/>
              </p14:nvContentPartPr>
              <p14:xfrm>
                <a:off x="2507606" y="3755246"/>
                <a:ext cx="148320" cy="138960"/>
              </p14:xfrm>
            </p:contentPart>
          </mc:Choice>
          <mc:Fallback xmlns="">
            <p:pic>
              <p:nvPicPr>
                <p:cNvPr id="210" name="Ink 209">
                  <a:extLst>
                    <a:ext uri="{FF2B5EF4-FFF2-40B4-BE49-F238E27FC236}">
                      <a16:creationId xmlns:a16="http://schemas.microsoft.com/office/drawing/2014/main" id="{EE148C10-9BDA-0076-079D-9F83BC29E163}"/>
                    </a:ext>
                  </a:extLst>
                </p:cNvPr>
                <p:cNvPicPr/>
                <p:nvPr/>
              </p:nvPicPr>
              <p:blipFill>
                <a:blip r:embed="rId162"/>
                <a:stretch>
                  <a:fillRect/>
                </a:stretch>
              </p:blipFill>
              <p:spPr>
                <a:xfrm>
                  <a:off x="2489606" y="3737246"/>
                  <a:ext cx="1839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1" name="Ink 210">
                  <a:extLst>
                    <a:ext uri="{FF2B5EF4-FFF2-40B4-BE49-F238E27FC236}">
                      <a16:creationId xmlns:a16="http://schemas.microsoft.com/office/drawing/2014/main" id="{777D4DAA-ADC7-0927-2FBD-F11D45190257}"/>
                    </a:ext>
                  </a:extLst>
                </p14:cNvPr>
                <p14:cNvContentPartPr/>
                <p14:nvPr/>
              </p14:nvContentPartPr>
              <p14:xfrm>
                <a:off x="2761406" y="3694046"/>
                <a:ext cx="212400" cy="231120"/>
              </p14:xfrm>
            </p:contentPart>
          </mc:Choice>
          <mc:Fallback xmlns="">
            <p:pic>
              <p:nvPicPr>
                <p:cNvPr id="211" name="Ink 210">
                  <a:extLst>
                    <a:ext uri="{FF2B5EF4-FFF2-40B4-BE49-F238E27FC236}">
                      <a16:creationId xmlns:a16="http://schemas.microsoft.com/office/drawing/2014/main" id="{777D4DAA-ADC7-0927-2FBD-F11D45190257}"/>
                    </a:ext>
                  </a:extLst>
                </p:cNvPr>
                <p:cNvPicPr/>
                <p:nvPr/>
              </p:nvPicPr>
              <p:blipFill>
                <a:blip r:embed="rId164"/>
                <a:stretch>
                  <a:fillRect/>
                </a:stretch>
              </p:blipFill>
              <p:spPr>
                <a:xfrm>
                  <a:off x="2743766" y="3676406"/>
                  <a:ext cx="2480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12" name="Ink 211">
                  <a:extLst>
                    <a:ext uri="{FF2B5EF4-FFF2-40B4-BE49-F238E27FC236}">
                      <a16:creationId xmlns:a16="http://schemas.microsoft.com/office/drawing/2014/main" id="{17F851DD-2C01-B278-B456-B5F85211AC53}"/>
                    </a:ext>
                  </a:extLst>
                </p14:cNvPr>
                <p14:cNvContentPartPr/>
                <p14:nvPr/>
              </p14:nvContentPartPr>
              <p14:xfrm>
                <a:off x="2782646" y="3802766"/>
                <a:ext cx="212400" cy="6840"/>
              </p14:xfrm>
            </p:contentPart>
          </mc:Choice>
          <mc:Fallback xmlns="">
            <p:pic>
              <p:nvPicPr>
                <p:cNvPr id="212" name="Ink 211">
                  <a:extLst>
                    <a:ext uri="{FF2B5EF4-FFF2-40B4-BE49-F238E27FC236}">
                      <a16:creationId xmlns:a16="http://schemas.microsoft.com/office/drawing/2014/main" id="{17F851DD-2C01-B278-B456-B5F85211AC53}"/>
                    </a:ext>
                  </a:extLst>
                </p:cNvPr>
                <p:cNvPicPr/>
                <p:nvPr/>
              </p:nvPicPr>
              <p:blipFill>
                <a:blip r:embed="rId166"/>
                <a:stretch>
                  <a:fillRect/>
                </a:stretch>
              </p:blipFill>
              <p:spPr>
                <a:xfrm>
                  <a:off x="2764646" y="3784766"/>
                  <a:ext cx="248040" cy="42480"/>
                </a:xfrm>
                <a:prstGeom prst="rect">
                  <a:avLst/>
                </a:prstGeom>
              </p:spPr>
            </p:pic>
          </mc:Fallback>
        </mc:AlternateContent>
      </p:grpSp>
      <p:grpSp>
        <p:nvGrpSpPr>
          <p:cNvPr id="213" name="Group 212">
            <a:extLst>
              <a:ext uri="{FF2B5EF4-FFF2-40B4-BE49-F238E27FC236}">
                <a16:creationId xmlns:a16="http://schemas.microsoft.com/office/drawing/2014/main" id="{85959CDD-E839-7FA9-CA52-4DDD6317CC3A}"/>
              </a:ext>
            </a:extLst>
          </p:cNvPr>
          <p:cNvGrpSpPr/>
          <p:nvPr/>
        </p:nvGrpSpPr>
        <p:grpSpPr>
          <a:xfrm>
            <a:off x="3238406" y="3787646"/>
            <a:ext cx="165960" cy="105120"/>
            <a:chOff x="3238406" y="3787646"/>
            <a:chExt cx="165960" cy="105120"/>
          </a:xfrm>
        </p:grpSpPr>
        <mc:AlternateContent xmlns:mc="http://schemas.openxmlformats.org/markup-compatibility/2006" xmlns:p14="http://schemas.microsoft.com/office/powerpoint/2010/main">
          <mc:Choice Requires="p14">
            <p:contentPart p14:bwMode="auto" r:id="rId167">
              <p14:nvContentPartPr>
                <p14:cNvPr id="214" name="Ink 213">
                  <a:extLst>
                    <a:ext uri="{FF2B5EF4-FFF2-40B4-BE49-F238E27FC236}">
                      <a16:creationId xmlns:a16="http://schemas.microsoft.com/office/drawing/2014/main" id="{C2BF8CB6-D2F4-C2E5-ED0C-3C9212E9E9E0}"/>
                    </a:ext>
                  </a:extLst>
                </p14:cNvPr>
                <p14:cNvContentPartPr/>
                <p14:nvPr/>
              </p14:nvContentPartPr>
              <p14:xfrm>
                <a:off x="3238406" y="3787646"/>
                <a:ext cx="165960" cy="24840"/>
              </p14:xfrm>
            </p:contentPart>
          </mc:Choice>
          <mc:Fallback xmlns="">
            <p:pic>
              <p:nvPicPr>
                <p:cNvPr id="214" name="Ink 213">
                  <a:extLst>
                    <a:ext uri="{FF2B5EF4-FFF2-40B4-BE49-F238E27FC236}">
                      <a16:creationId xmlns:a16="http://schemas.microsoft.com/office/drawing/2014/main" id="{C2BF8CB6-D2F4-C2E5-ED0C-3C9212E9E9E0}"/>
                    </a:ext>
                  </a:extLst>
                </p:cNvPr>
                <p:cNvPicPr/>
                <p:nvPr/>
              </p:nvPicPr>
              <p:blipFill>
                <a:blip r:embed="rId168"/>
                <a:stretch>
                  <a:fillRect/>
                </a:stretch>
              </p:blipFill>
              <p:spPr>
                <a:xfrm>
                  <a:off x="3220406" y="3769646"/>
                  <a:ext cx="201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15" name="Ink 214">
                  <a:extLst>
                    <a:ext uri="{FF2B5EF4-FFF2-40B4-BE49-F238E27FC236}">
                      <a16:creationId xmlns:a16="http://schemas.microsoft.com/office/drawing/2014/main" id="{DFA872AF-DA92-6DA9-83FD-D810D1150524}"/>
                    </a:ext>
                  </a:extLst>
                </p14:cNvPr>
                <p14:cNvContentPartPr/>
                <p14:nvPr/>
              </p14:nvContentPartPr>
              <p14:xfrm>
                <a:off x="3239846" y="3872966"/>
                <a:ext cx="131040" cy="19800"/>
              </p14:xfrm>
            </p:contentPart>
          </mc:Choice>
          <mc:Fallback xmlns="">
            <p:pic>
              <p:nvPicPr>
                <p:cNvPr id="215" name="Ink 214">
                  <a:extLst>
                    <a:ext uri="{FF2B5EF4-FFF2-40B4-BE49-F238E27FC236}">
                      <a16:creationId xmlns:a16="http://schemas.microsoft.com/office/drawing/2014/main" id="{DFA872AF-DA92-6DA9-83FD-D810D1150524}"/>
                    </a:ext>
                  </a:extLst>
                </p:cNvPr>
                <p:cNvPicPr/>
                <p:nvPr/>
              </p:nvPicPr>
              <p:blipFill>
                <a:blip r:embed="rId170"/>
                <a:stretch>
                  <a:fillRect/>
                </a:stretch>
              </p:blipFill>
              <p:spPr>
                <a:xfrm>
                  <a:off x="3221846" y="3855326"/>
                  <a:ext cx="166680" cy="55440"/>
                </a:xfrm>
                <a:prstGeom prst="rect">
                  <a:avLst/>
                </a:prstGeom>
              </p:spPr>
            </p:pic>
          </mc:Fallback>
        </mc:AlternateContent>
      </p:grpSp>
      <p:grpSp>
        <p:nvGrpSpPr>
          <p:cNvPr id="216" name="Group 215">
            <a:extLst>
              <a:ext uri="{FF2B5EF4-FFF2-40B4-BE49-F238E27FC236}">
                <a16:creationId xmlns:a16="http://schemas.microsoft.com/office/drawing/2014/main" id="{86CFDBA2-366C-6EE8-8FBE-0FD153AF32E0}"/>
              </a:ext>
            </a:extLst>
          </p:cNvPr>
          <p:cNvGrpSpPr/>
          <p:nvPr/>
        </p:nvGrpSpPr>
        <p:grpSpPr>
          <a:xfrm>
            <a:off x="3646646" y="3581366"/>
            <a:ext cx="1264320" cy="481320"/>
            <a:chOff x="3646646" y="3581366"/>
            <a:chExt cx="1264320" cy="481320"/>
          </a:xfrm>
        </p:grpSpPr>
        <mc:AlternateContent xmlns:mc="http://schemas.openxmlformats.org/markup-compatibility/2006" xmlns:p14="http://schemas.microsoft.com/office/powerpoint/2010/main">
          <mc:Choice Requires="p14">
            <p:contentPart p14:bwMode="auto" r:id="rId171">
              <p14:nvContentPartPr>
                <p14:cNvPr id="217" name="Ink 216">
                  <a:extLst>
                    <a:ext uri="{FF2B5EF4-FFF2-40B4-BE49-F238E27FC236}">
                      <a16:creationId xmlns:a16="http://schemas.microsoft.com/office/drawing/2014/main" id="{F33D4220-A45A-0659-EE3B-45C1A091199C}"/>
                    </a:ext>
                  </a:extLst>
                </p14:cNvPr>
                <p14:cNvContentPartPr/>
                <p14:nvPr/>
              </p14:nvContentPartPr>
              <p14:xfrm>
                <a:off x="3646646" y="3581366"/>
                <a:ext cx="169200" cy="358560"/>
              </p14:xfrm>
            </p:contentPart>
          </mc:Choice>
          <mc:Fallback xmlns="">
            <p:pic>
              <p:nvPicPr>
                <p:cNvPr id="217" name="Ink 216">
                  <a:extLst>
                    <a:ext uri="{FF2B5EF4-FFF2-40B4-BE49-F238E27FC236}">
                      <a16:creationId xmlns:a16="http://schemas.microsoft.com/office/drawing/2014/main" id="{F33D4220-A45A-0659-EE3B-45C1A091199C}"/>
                    </a:ext>
                  </a:extLst>
                </p:cNvPr>
                <p:cNvPicPr/>
                <p:nvPr/>
              </p:nvPicPr>
              <p:blipFill>
                <a:blip r:embed="rId172"/>
                <a:stretch>
                  <a:fillRect/>
                </a:stretch>
              </p:blipFill>
              <p:spPr>
                <a:xfrm>
                  <a:off x="3628646" y="3563366"/>
                  <a:ext cx="20484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18" name="Ink 217">
                  <a:extLst>
                    <a:ext uri="{FF2B5EF4-FFF2-40B4-BE49-F238E27FC236}">
                      <a16:creationId xmlns:a16="http://schemas.microsoft.com/office/drawing/2014/main" id="{F9C45F87-E34A-75A5-7309-B5CB60D1A985}"/>
                    </a:ext>
                  </a:extLst>
                </p14:cNvPr>
                <p14:cNvContentPartPr/>
                <p14:nvPr/>
              </p14:nvContentPartPr>
              <p14:xfrm>
                <a:off x="3924926" y="3752366"/>
                <a:ext cx="166320" cy="202320"/>
              </p14:xfrm>
            </p:contentPart>
          </mc:Choice>
          <mc:Fallback xmlns="">
            <p:pic>
              <p:nvPicPr>
                <p:cNvPr id="218" name="Ink 217">
                  <a:extLst>
                    <a:ext uri="{FF2B5EF4-FFF2-40B4-BE49-F238E27FC236}">
                      <a16:creationId xmlns:a16="http://schemas.microsoft.com/office/drawing/2014/main" id="{F9C45F87-E34A-75A5-7309-B5CB60D1A985}"/>
                    </a:ext>
                  </a:extLst>
                </p:cNvPr>
                <p:cNvPicPr/>
                <p:nvPr/>
              </p:nvPicPr>
              <p:blipFill>
                <a:blip r:embed="rId174"/>
                <a:stretch>
                  <a:fillRect/>
                </a:stretch>
              </p:blipFill>
              <p:spPr>
                <a:xfrm>
                  <a:off x="3906926" y="3734366"/>
                  <a:ext cx="20196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19" name="Ink 218">
                  <a:extLst>
                    <a:ext uri="{FF2B5EF4-FFF2-40B4-BE49-F238E27FC236}">
                      <a16:creationId xmlns:a16="http://schemas.microsoft.com/office/drawing/2014/main" id="{ED8D1C4F-CC23-0D46-EEE7-4DCE602EA82D}"/>
                    </a:ext>
                  </a:extLst>
                </p14:cNvPr>
                <p14:cNvContentPartPr/>
                <p14:nvPr/>
              </p14:nvContentPartPr>
              <p14:xfrm>
                <a:off x="4090166" y="3765686"/>
                <a:ext cx="112320" cy="147600"/>
              </p14:xfrm>
            </p:contentPart>
          </mc:Choice>
          <mc:Fallback xmlns="">
            <p:pic>
              <p:nvPicPr>
                <p:cNvPr id="219" name="Ink 218">
                  <a:extLst>
                    <a:ext uri="{FF2B5EF4-FFF2-40B4-BE49-F238E27FC236}">
                      <a16:creationId xmlns:a16="http://schemas.microsoft.com/office/drawing/2014/main" id="{ED8D1C4F-CC23-0D46-EEE7-4DCE602EA82D}"/>
                    </a:ext>
                  </a:extLst>
                </p:cNvPr>
                <p:cNvPicPr/>
                <p:nvPr/>
              </p:nvPicPr>
              <p:blipFill>
                <a:blip r:embed="rId176"/>
                <a:stretch>
                  <a:fillRect/>
                </a:stretch>
              </p:blipFill>
              <p:spPr>
                <a:xfrm>
                  <a:off x="4072526" y="3748046"/>
                  <a:ext cx="14796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20" name="Ink 219">
                  <a:extLst>
                    <a:ext uri="{FF2B5EF4-FFF2-40B4-BE49-F238E27FC236}">
                      <a16:creationId xmlns:a16="http://schemas.microsoft.com/office/drawing/2014/main" id="{933B3FF3-79FF-D317-C5FC-8B43BE69852B}"/>
                    </a:ext>
                  </a:extLst>
                </p14:cNvPr>
                <p14:cNvContentPartPr/>
                <p14:nvPr/>
              </p14:nvContentPartPr>
              <p14:xfrm>
                <a:off x="4329566" y="3759206"/>
                <a:ext cx="216360" cy="303480"/>
              </p14:xfrm>
            </p:contentPart>
          </mc:Choice>
          <mc:Fallback xmlns="">
            <p:pic>
              <p:nvPicPr>
                <p:cNvPr id="220" name="Ink 219">
                  <a:extLst>
                    <a:ext uri="{FF2B5EF4-FFF2-40B4-BE49-F238E27FC236}">
                      <a16:creationId xmlns:a16="http://schemas.microsoft.com/office/drawing/2014/main" id="{933B3FF3-79FF-D317-C5FC-8B43BE69852B}"/>
                    </a:ext>
                  </a:extLst>
                </p:cNvPr>
                <p:cNvPicPr/>
                <p:nvPr/>
              </p:nvPicPr>
              <p:blipFill>
                <a:blip r:embed="rId178"/>
                <a:stretch>
                  <a:fillRect/>
                </a:stretch>
              </p:blipFill>
              <p:spPr>
                <a:xfrm>
                  <a:off x="4311566" y="3741566"/>
                  <a:ext cx="252000" cy="3391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21" name="Ink 220">
                  <a:extLst>
                    <a:ext uri="{FF2B5EF4-FFF2-40B4-BE49-F238E27FC236}">
                      <a16:creationId xmlns:a16="http://schemas.microsoft.com/office/drawing/2014/main" id="{840F5E07-0098-CA67-4D50-3E921ED8D7B6}"/>
                    </a:ext>
                  </a:extLst>
                </p14:cNvPr>
                <p14:cNvContentPartPr/>
                <p14:nvPr/>
              </p14:nvContentPartPr>
              <p14:xfrm>
                <a:off x="4618646" y="3755966"/>
                <a:ext cx="292320" cy="201600"/>
              </p14:xfrm>
            </p:contentPart>
          </mc:Choice>
          <mc:Fallback xmlns="">
            <p:pic>
              <p:nvPicPr>
                <p:cNvPr id="221" name="Ink 220">
                  <a:extLst>
                    <a:ext uri="{FF2B5EF4-FFF2-40B4-BE49-F238E27FC236}">
                      <a16:creationId xmlns:a16="http://schemas.microsoft.com/office/drawing/2014/main" id="{840F5E07-0098-CA67-4D50-3E921ED8D7B6}"/>
                    </a:ext>
                  </a:extLst>
                </p:cNvPr>
                <p:cNvPicPr/>
                <p:nvPr/>
              </p:nvPicPr>
              <p:blipFill>
                <a:blip r:embed="rId180"/>
                <a:stretch>
                  <a:fillRect/>
                </a:stretch>
              </p:blipFill>
              <p:spPr>
                <a:xfrm>
                  <a:off x="4601006" y="3738326"/>
                  <a:ext cx="327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2" name="Ink 221">
                  <a:extLst>
                    <a:ext uri="{FF2B5EF4-FFF2-40B4-BE49-F238E27FC236}">
                      <a16:creationId xmlns:a16="http://schemas.microsoft.com/office/drawing/2014/main" id="{2B69620A-16C5-9947-B558-A7821C8F5DC1}"/>
                    </a:ext>
                  </a:extLst>
                </p14:cNvPr>
                <p14:cNvContentPartPr/>
                <p14:nvPr/>
              </p14:nvContentPartPr>
              <p14:xfrm>
                <a:off x="4675166" y="3848126"/>
                <a:ext cx="225000" cy="11520"/>
              </p14:xfrm>
            </p:contentPart>
          </mc:Choice>
          <mc:Fallback xmlns="">
            <p:pic>
              <p:nvPicPr>
                <p:cNvPr id="222" name="Ink 221">
                  <a:extLst>
                    <a:ext uri="{FF2B5EF4-FFF2-40B4-BE49-F238E27FC236}">
                      <a16:creationId xmlns:a16="http://schemas.microsoft.com/office/drawing/2014/main" id="{2B69620A-16C5-9947-B558-A7821C8F5DC1}"/>
                    </a:ext>
                  </a:extLst>
                </p:cNvPr>
                <p:cNvPicPr/>
                <p:nvPr/>
              </p:nvPicPr>
              <p:blipFill>
                <a:blip r:embed="rId182"/>
                <a:stretch>
                  <a:fillRect/>
                </a:stretch>
              </p:blipFill>
              <p:spPr>
                <a:xfrm>
                  <a:off x="4657166" y="3830486"/>
                  <a:ext cx="260640" cy="47160"/>
                </a:xfrm>
                <a:prstGeom prst="rect">
                  <a:avLst/>
                </a:prstGeom>
              </p:spPr>
            </p:pic>
          </mc:Fallback>
        </mc:AlternateContent>
      </p:grpSp>
      <p:grpSp>
        <p:nvGrpSpPr>
          <p:cNvPr id="223" name="Group 222">
            <a:extLst>
              <a:ext uri="{FF2B5EF4-FFF2-40B4-BE49-F238E27FC236}">
                <a16:creationId xmlns:a16="http://schemas.microsoft.com/office/drawing/2014/main" id="{88FF5230-1522-04E5-B0FB-B804AFC9921A}"/>
              </a:ext>
            </a:extLst>
          </p:cNvPr>
          <p:cNvGrpSpPr/>
          <p:nvPr/>
        </p:nvGrpSpPr>
        <p:grpSpPr>
          <a:xfrm>
            <a:off x="407006" y="4279766"/>
            <a:ext cx="1694160" cy="822960"/>
            <a:chOff x="407006" y="4279766"/>
            <a:chExt cx="1694160" cy="822960"/>
          </a:xfrm>
        </p:grpSpPr>
        <mc:AlternateContent xmlns:mc="http://schemas.openxmlformats.org/markup-compatibility/2006" xmlns:p14="http://schemas.microsoft.com/office/powerpoint/2010/main">
          <mc:Choice Requires="p14">
            <p:contentPart p14:bwMode="auto" r:id="rId183">
              <p14:nvContentPartPr>
                <p14:cNvPr id="224" name="Ink 223">
                  <a:extLst>
                    <a:ext uri="{FF2B5EF4-FFF2-40B4-BE49-F238E27FC236}">
                      <a16:creationId xmlns:a16="http://schemas.microsoft.com/office/drawing/2014/main" id="{F77C6BE9-0DFC-B711-36E6-0D66717DC348}"/>
                    </a:ext>
                  </a:extLst>
                </p14:cNvPr>
                <p14:cNvContentPartPr/>
                <p14:nvPr/>
              </p14:nvContentPartPr>
              <p14:xfrm>
                <a:off x="407006" y="4480646"/>
                <a:ext cx="214560" cy="412560"/>
              </p14:xfrm>
            </p:contentPart>
          </mc:Choice>
          <mc:Fallback xmlns="">
            <p:pic>
              <p:nvPicPr>
                <p:cNvPr id="224" name="Ink 223">
                  <a:extLst>
                    <a:ext uri="{FF2B5EF4-FFF2-40B4-BE49-F238E27FC236}">
                      <a16:creationId xmlns:a16="http://schemas.microsoft.com/office/drawing/2014/main" id="{F77C6BE9-0DFC-B711-36E6-0D66717DC348}"/>
                    </a:ext>
                  </a:extLst>
                </p:cNvPr>
                <p:cNvPicPr/>
                <p:nvPr/>
              </p:nvPicPr>
              <p:blipFill>
                <a:blip r:embed="rId184"/>
                <a:stretch>
                  <a:fillRect/>
                </a:stretch>
              </p:blipFill>
              <p:spPr>
                <a:xfrm>
                  <a:off x="389366" y="4463006"/>
                  <a:ext cx="250200" cy="448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25" name="Ink 224">
                  <a:extLst>
                    <a:ext uri="{FF2B5EF4-FFF2-40B4-BE49-F238E27FC236}">
                      <a16:creationId xmlns:a16="http://schemas.microsoft.com/office/drawing/2014/main" id="{E9D6FBC3-5175-0C70-556E-DB8177B081AC}"/>
                    </a:ext>
                  </a:extLst>
                </p14:cNvPr>
                <p14:cNvContentPartPr/>
                <p14:nvPr/>
              </p14:nvContentPartPr>
              <p14:xfrm>
                <a:off x="735326" y="4701686"/>
                <a:ext cx="163440" cy="214920"/>
              </p14:xfrm>
            </p:contentPart>
          </mc:Choice>
          <mc:Fallback xmlns="">
            <p:pic>
              <p:nvPicPr>
                <p:cNvPr id="225" name="Ink 224">
                  <a:extLst>
                    <a:ext uri="{FF2B5EF4-FFF2-40B4-BE49-F238E27FC236}">
                      <a16:creationId xmlns:a16="http://schemas.microsoft.com/office/drawing/2014/main" id="{E9D6FBC3-5175-0C70-556E-DB8177B081AC}"/>
                    </a:ext>
                  </a:extLst>
                </p:cNvPr>
                <p:cNvPicPr/>
                <p:nvPr/>
              </p:nvPicPr>
              <p:blipFill>
                <a:blip r:embed="rId186"/>
                <a:stretch>
                  <a:fillRect/>
                </a:stretch>
              </p:blipFill>
              <p:spPr>
                <a:xfrm>
                  <a:off x="717686" y="4683686"/>
                  <a:ext cx="1990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26" name="Ink 225">
                  <a:extLst>
                    <a:ext uri="{FF2B5EF4-FFF2-40B4-BE49-F238E27FC236}">
                      <a16:creationId xmlns:a16="http://schemas.microsoft.com/office/drawing/2014/main" id="{A0311FD4-C8D3-2A04-0278-5E1E7185875D}"/>
                    </a:ext>
                  </a:extLst>
                </p14:cNvPr>
                <p14:cNvContentPartPr/>
                <p14:nvPr/>
              </p14:nvContentPartPr>
              <p14:xfrm>
                <a:off x="905606" y="4712846"/>
                <a:ext cx="101160" cy="170280"/>
              </p14:xfrm>
            </p:contentPart>
          </mc:Choice>
          <mc:Fallback xmlns="">
            <p:pic>
              <p:nvPicPr>
                <p:cNvPr id="226" name="Ink 225">
                  <a:extLst>
                    <a:ext uri="{FF2B5EF4-FFF2-40B4-BE49-F238E27FC236}">
                      <a16:creationId xmlns:a16="http://schemas.microsoft.com/office/drawing/2014/main" id="{A0311FD4-C8D3-2A04-0278-5E1E7185875D}"/>
                    </a:ext>
                  </a:extLst>
                </p:cNvPr>
                <p:cNvPicPr/>
                <p:nvPr/>
              </p:nvPicPr>
              <p:blipFill>
                <a:blip r:embed="rId188"/>
                <a:stretch>
                  <a:fillRect/>
                </a:stretch>
              </p:blipFill>
              <p:spPr>
                <a:xfrm>
                  <a:off x="887606" y="4694846"/>
                  <a:ext cx="1368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27" name="Ink 226">
                  <a:extLst>
                    <a:ext uri="{FF2B5EF4-FFF2-40B4-BE49-F238E27FC236}">
                      <a16:creationId xmlns:a16="http://schemas.microsoft.com/office/drawing/2014/main" id="{B55C308C-A7D5-CD04-3589-7080C61DC93F}"/>
                    </a:ext>
                  </a:extLst>
                </p14:cNvPr>
                <p14:cNvContentPartPr/>
                <p14:nvPr/>
              </p14:nvContentPartPr>
              <p14:xfrm>
                <a:off x="1110806" y="4733006"/>
                <a:ext cx="221760" cy="326160"/>
              </p14:xfrm>
            </p:contentPart>
          </mc:Choice>
          <mc:Fallback xmlns="">
            <p:pic>
              <p:nvPicPr>
                <p:cNvPr id="227" name="Ink 226">
                  <a:extLst>
                    <a:ext uri="{FF2B5EF4-FFF2-40B4-BE49-F238E27FC236}">
                      <a16:creationId xmlns:a16="http://schemas.microsoft.com/office/drawing/2014/main" id="{B55C308C-A7D5-CD04-3589-7080C61DC93F}"/>
                    </a:ext>
                  </a:extLst>
                </p:cNvPr>
                <p:cNvPicPr/>
                <p:nvPr/>
              </p:nvPicPr>
              <p:blipFill>
                <a:blip r:embed="rId190"/>
                <a:stretch>
                  <a:fillRect/>
                </a:stretch>
              </p:blipFill>
              <p:spPr>
                <a:xfrm>
                  <a:off x="1092806" y="4715006"/>
                  <a:ext cx="257400" cy="3618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28" name="Ink 227">
                  <a:extLst>
                    <a:ext uri="{FF2B5EF4-FFF2-40B4-BE49-F238E27FC236}">
                      <a16:creationId xmlns:a16="http://schemas.microsoft.com/office/drawing/2014/main" id="{46AF62F0-7039-9167-EC26-2E7737D5225B}"/>
                    </a:ext>
                  </a:extLst>
                </p14:cNvPr>
                <p14:cNvContentPartPr/>
                <p14:nvPr/>
              </p14:nvContentPartPr>
              <p14:xfrm>
                <a:off x="1424726" y="4710686"/>
                <a:ext cx="275760" cy="210240"/>
              </p14:xfrm>
            </p:contentPart>
          </mc:Choice>
          <mc:Fallback xmlns="">
            <p:pic>
              <p:nvPicPr>
                <p:cNvPr id="228" name="Ink 227">
                  <a:extLst>
                    <a:ext uri="{FF2B5EF4-FFF2-40B4-BE49-F238E27FC236}">
                      <a16:creationId xmlns:a16="http://schemas.microsoft.com/office/drawing/2014/main" id="{46AF62F0-7039-9167-EC26-2E7737D5225B}"/>
                    </a:ext>
                  </a:extLst>
                </p:cNvPr>
                <p:cNvPicPr/>
                <p:nvPr/>
              </p:nvPicPr>
              <p:blipFill>
                <a:blip r:embed="rId192"/>
                <a:stretch>
                  <a:fillRect/>
                </a:stretch>
              </p:blipFill>
              <p:spPr>
                <a:xfrm>
                  <a:off x="1406726" y="4693046"/>
                  <a:ext cx="3114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29" name="Ink 228">
                  <a:extLst>
                    <a:ext uri="{FF2B5EF4-FFF2-40B4-BE49-F238E27FC236}">
                      <a16:creationId xmlns:a16="http://schemas.microsoft.com/office/drawing/2014/main" id="{D6CF7666-5B51-2C59-16FF-033F829399E3}"/>
                    </a:ext>
                  </a:extLst>
                </p14:cNvPr>
                <p14:cNvContentPartPr/>
                <p14:nvPr/>
              </p14:nvContentPartPr>
              <p14:xfrm>
                <a:off x="1872206" y="4279766"/>
                <a:ext cx="228960" cy="822960"/>
              </p14:xfrm>
            </p:contentPart>
          </mc:Choice>
          <mc:Fallback xmlns="">
            <p:pic>
              <p:nvPicPr>
                <p:cNvPr id="229" name="Ink 228">
                  <a:extLst>
                    <a:ext uri="{FF2B5EF4-FFF2-40B4-BE49-F238E27FC236}">
                      <a16:creationId xmlns:a16="http://schemas.microsoft.com/office/drawing/2014/main" id="{D6CF7666-5B51-2C59-16FF-033F829399E3}"/>
                    </a:ext>
                  </a:extLst>
                </p:cNvPr>
                <p:cNvPicPr/>
                <p:nvPr/>
              </p:nvPicPr>
              <p:blipFill>
                <a:blip r:embed="rId194"/>
                <a:stretch>
                  <a:fillRect/>
                </a:stretch>
              </p:blipFill>
              <p:spPr>
                <a:xfrm>
                  <a:off x="1854566" y="4262126"/>
                  <a:ext cx="264600" cy="858600"/>
                </a:xfrm>
                <a:prstGeom prst="rect">
                  <a:avLst/>
                </a:prstGeom>
              </p:spPr>
            </p:pic>
          </mc:Fallback>
        </mc:AlternateContent>
      </p:grpSp>
      <p:grpSp>
        <p:nvGrpSpPr>
          <p:cNvPr id="230" name="Group 229">
            <a:extLst>
              <a:ext uri="{FF2B5EF4-FFF2-40B4-BE49-F238E27FC236}">
                <a16:creationId xmlns:a16="http://schemas.microsoft.com/office/drawing/2014/main" id="{2620DEF1-3CD2-49AC-611C-0CA6905701F5}"/>
              </a:ext>
            </a:extLst>
          </p:cNvPr>
          <p:cNvGrpSpPr/>
          <p:nvPr/>
        </p:nvGrpSpPr>
        <p:grpSpPr>
          <a:xfrm>
            <a:off x="3573926" y="4586486"/>
            <a:ext cx="244440" cy="215640"/>
            <a:chOff x="3573926" y="4586486"/>
            <a:chExt cx="244440" cy="215640"/>
          </a:xfrm>
        </p:grpSpPr>
        <mc:AlternateContent xmlns:mc="http://schemas.openxmlformats.org/markup-compatibility/2006" xmlns:p14="http://schemas.microsoft.com/office/powerpoint/2010/main">
          <mc:Choice Requires="p14">
            <p:contentPart p14:bwMode="auto" r:id="rId195">
              <p14:nvContentPartPr>
                <p14:cNvPr id="231" name="Ink 230">
                  <a:extLst>
                    <a:ext uri="{FF2B5EF4-FFF2-40B4-BE49-F238E27FC236}">
                      <a16:creationId xmlns:a16="http://schemas.microsoft.com/office/drawing/2014/main" id="{ABA5C872-91CF-7379-4A6A-744A7DC0F54F}"/>
                    </a:ext>
                  </a:extLst>
                </p14:cNvPr>
                <p14:cNvContentPartPr/>
                <p14:nvPr/>
              </p14:nvContentPartPr>
              <p14:xfrm>
                <a:off x="3573926" y="4689806"/>
                <a:ext cx="244440" cy="25560"/>
              </p14:xfrm>
            </p:contentPart>
          </mc:Choice>
          <mc:Fallback xmlns="">
            <p:pic>
              <p:nvPicPr>
                <p:cNvPr id="231" name="Ink 230">
                  <a:extLst>
                    <a:ext uri="{FF2B5EF4-FFF2-40B4-BE49-F238E27FC236}">
                      <a16:creationId xmlns:a16="http://schemas.microsoft.com/office/drawing/2014/main" id="{ABA5C872-91CF-7379-4A6A-744A7DC0F54F}"/>
                    </a:ext>
                  </a:extLst>
                </p:cNvPr>
                <p:cNvPicPr/>
                <p:nvPr/>
              </p:nvPicPr>
              <p:blipFill>
                <a:blip r:embed="rId196"/>
                <a:stretch>
                  <a:fillRect/>
                </a:stretch>
              </p:blipFill>
              <p:spPr>
                <a:xfrm>
                  <a:off x="3556286" y="4671806"/>
                  <a:ext cx="2800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32" name="Ink 231">
                  <a:extLst>
                    <a:ext uri="{FF2B5EF4-FFF2-40B4-BE49-F238E27FC236}">
                      <a16:creationId xmlns:a16="http://schemas.microsoft.com/office/drawing/2014/main" id="{EC9C00ED-C09F-7027-E2C6-1741C91F2F5B}"/>
                    </a:ext>
                  </a:extLst>
                </p14:cNvPr>
                <p14:cNvContentPartPr/>
                <p14:nvPr/>
              </p14:nvContentPartPr>
              <p14:xfrm>
                <a:off x="3716126" y="4586486"/>
                <a:ext cx="37440" cy="215640"/>
              </p14:xfrm>
            </p:contentPart>
          </mc:Choice>
          <mc:Fallback xmlns="">
            <p:pic>
              <p:nvPicPr>
                <p:cNvPr id="232" name="Ink 231">
                  <a:extLst>
                    <a:ext uri="{FF2B5EF4-FFF2-40B4-BE49-F238E27FC236}">
                      <a16:creationId xmlns:a16="http://schemas.microsoft.com/office/drawing/2014/main" id="{EC9C00ED-C09F-7027-E2C6-1741C91F2F5B}"/>
                    </a:ext>
                  </a:extLst>
                </p:cNvPr>
                <p:cNvPicPr/>
                <p:nvPr/>
              </p:nvPicPr>
              <p:blipFill>
                <a:blip r:embed="rId198"/>
                <a:stretch>
                  <a:fillRect/>
                </a:stretch>
              </p:blipFill>
              <p:spPr>
                <a:xfrm>
                  <a:off x="3698486" y="4568846"/>
                  <a:ext cx="73080" cy="25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9">
            <p14:nvContentPartPr>
              <p14:cNvPr id="233" name="Ink 232">
                <a:extLst>
                  <a:ext uri="{FF2B5EF4-FFF2-40B4-BE49-F238E27FC236}">
                    <a16:creationId xmlns:a16="http://schemas.microsoft.com/office/drawing/2014/main" id="{59FD6B92-E377-D923-0ACB-822A9AAA5497}"/>
                  </a:ext>
                </a:extLst>
              </p14:cNvPr>
              <p14:cNvContentPartPr/>
              <p14:nvPr/>
            </p14:nvContentPartPr>
            <p14:xfrm>
              <a:off x="5178086" y="4345286"/>
              <a:ext cx="231480" cy="699840"/>
            </p14:xfrm>
          </p:contentPart>
        </mc:Choice>
        <mc:Fallback xmlns="">
          <p:pic>
            <p:nvPicPr>
              <p:cNvPr id="233" name="Ink 232">
                <a:extLst>
                  <a:ext uri="{FF2B5EF4-FFF2-40B4-BE49-F238E27FC236}">
                    <a16:creationId xmlns:a16="http://schemas.microsoft.com/office/drawing/2014/main" id="{59FD6B92-E377-D923-0ACB-822A9AAA5497}"/>
                  </a:ext>
                </a:extLst>
              </p:cNvPr>
              <p:cNvPicPr/>
              <p:nvPr/>
            </p:nvPicPr>
            <p:blipFill>
              <a:blip r:embed="rId200"/>
              <a:stretch>
                <a:fillRect/>
              </a:stretch>
            </p:blipFill>
            <p:spPr>
              <a:xfrm>
                <a:off x="5160446" y="4327286"/>
                <a:ext cx="267120" cy="73548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4" name="Ink 233">
                <a:extLst>
                  <a:ext uri="{FF2B5EF4-FFF2-40B4-BE49-F238E27FC236}">
                    <a16:creationId xmlns:a16="http://schemas.microsoft.com/office/drawing/2014/main" id="{AE395FE5-1039-E837-8AC6-B33A6645B0A1}"/>
                  </a:ext>
                </a:extLst>
              </p14:cNvPr>
              <p14:cNvContentPartPr/>
              <p14:nvPr/>
            </p14:nvContentPartPr>
            <p14:xfrm>
              <a:off x="588086" y="1485446"/>
              <a:ext cx="343440" cy="561600"/>
            </p14:xfrm>
          </p:contentPart>
        </mc:Choice>
        <mc:Fallback xmlns="">
          <p:pic>
            <p:nvPicPr>
              <p:cNvPr id="234" name="Ink 233">
                <a:extLst>
                  <a:ext uri="{FF2B5EF4-FFF2-40B4-BE49-F238E27FC236}">
                    <a16:creationId xmlns:a16="http://schemas.microsoft.com/office/drawing/2014/main" id="{AE395FE5-1039-E837-8AC6-B33A6645B0A1}"/>
                  </a:ext>
                </a:extLst>
              </p:cNvPr>
              <p:cNvPicPr/>
              <p:nvPr/>
            </p:nvPicPr>
            <p:blipFill>
              <a:blip r:embed="rId202"/>
              <a:stretch>
                <a:fillRect/>
              </a:stretch>
            </p:blipFill>
            <p:spPr>
              <a:xfrm>
                <a:off x="570086" y="1467806"/>
                <a:ext cx="379080" cy="597240"/>
              </a:xfrm>
              <a:prstGeom prst="rect">
                <a:avLst/>
              </a:prstGeom>
            </p:spPr>
          </p:pic>
        </mc:Fallback>
      </mc:AlternateContent>
      <p:grpSp>
        <p:nvGrpSpPr>
          <p:cNvPr id="235" name="Group 234">
            <a:extLst>
              <a:ext uri="{FF2B5EF4-FFF2-40B4-BE49-F238E27FC236}">
                <a16:creationId xmlns:a16="http://schemas.microsoft.com/office/drawing/2014/main" id="{E7D368F7-E7A5-AFC8-FF97-BC295D0ABF52}"/>
              </a:ext>
            </a:extLst>
          </p:cNvPr>
          <p:cNvGrpSpPr/>
          <p:nvPr/>
        </p:nvGrpSpPr>
        <p:grpSpPr>
          <a:xfrm>
            <a:off x="2104766" y="1414526"/>
            <a:ext cx="1086480" cy="538560"/>
            <a:chOff x="2104766" y="1414526"/>
            <a:chExt cx="1086480" cy="538560"/>
          </a:xfrm>
        </p:grpSpPr>
        <mc:AlternateContent xmlns:mc="http://schemas.openxmlformats.org/markup-compatibility/2006" xmlns:p14="http://schemas.microsoft.com/office/powerpoint/2010/main">
          <mc:Choice Requires="p14">
            <p:contentPart p14:bwMode="auto" r:id="rId203">
              <p14:nvContentPartPr>
                <p14:cNvPr id="236" name="Ink 235">
                  <a:extLst>
                    <a:ext uri="{FF2B5EF4-FFF2-40B4-BE49-F238E27FC236}">
                      <a16:creationId xmlns:a16="http://schemas.microsoft.com/office/drawing/2014/main" id="{4A58E818-A48D-E1C0-2304-B3973C1E71F4}"/>
                    </a:ext>
                  </a:extLst>
                </p14:cNvPr>
                <p14:cNvContentPartPr/>
                <p14:nvPr/>
              </p14:nvContentPartPr>
              <p14:xfrm>
                <a:off x="2104766" y="1446566"/>
                <a:ext cx="385200" cy="506520"/>
              </p14:xfrm>
            </p:contentPart>
          </mc:Choice>
          <mc:Fallback xmlns="">
            <p:pic>
              <p:nvPicPr>
                <p:cNvPr id="236" name="Ink 235">
                  <a:extLst>
                    <a:ext uri="{FF2B5EF4-FFF2-40B4-BE49-F238E27FC236}">
                      <a16:creationId xmlns:a16="http://schemas.microsoft.com/office/drawing/2014/main" id="{4A58E818-A48D-E1C0-2304-B3973C1E71F4}"/>
                    </a:ext>
                  </a:extLst>
                </p:cNvPr>
                <p:cNvPicPr/>
                <p:nvPr/>
              </p:nvPicPr>
              <p:blipFill>
                <a:blip r:embed="rId204"/>
                <a:stretch>
                  <a:fillRect/>
                </a:stretch>
              </p:blipFill>
              <p:spPr>
                <a:xfrm>
                  <a:off x="2087126" y="1428926"/>
                  <a:ext cx="420840" cy="5421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7" name="Ink 236">
                  <a:extLst>
                    <a:ext uri="{FF2B5EF4-FFF2-40B4-BE49-F238E27FC236}">
                      <a16:creationId xmlns:a16="http://schemas.microsoft.com/office/drawing/2014/main" id="{C896BA2F-D874-200E-EF75-6A77DB36C9F1}"/>
                    </a:ext>
                  </a:extLst>
                </p14:cNvPr>
                <p14:cNvContentPartPr/>
                <p14:nvPr/>
              </p14:nvContentPartPr>
              <p14:xfrm>
                <a:off x="2693366" y="1414526"/>
                <a:ext cx="497880" cy="532440"/>
              </p14:xfrm>
            </p:contentPart>
          </mc:Choice>
          <mc:Fallback xmlns="">
            <p:pic>
              <p:nvPicPr>
                <p:cNvPr id="237" name="Ink 236">
                  <a:extLst>
                    <a:ext uri="{FF2B5EF4-FFF2-40B4-BE49-F238E27FC236}">
                      <a16:creationId xmlns:a16="http://schemas.microsoft.com/office/drawing/2014/main" id="{C896BA2F-D874-200E-EF75-6A77DB36C9F1}"/>
                    </a:ext>
                  </a:extLst>
                </p:cNvPr>
                <p:cNvPicPr/>
                <p:nvPr/>
              </p:nvPicPr>
              <p:blipFill>
                <a:blip r:embed="rId206"/>
                <a:stretch>
                  <a:fillRect/>
                </a:stretch>
              </p:blipFill>
              <p:spPr>
                <a:xfrm>
                  <a:off x="2675726" y="1396886"/>
                  <a:ext cx="533520" cy="56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7">
            <p14:nvContentPartPr>
              <p14:cNvPr id="238" name="Ink 237">
                <a:extLst>
                  <a:ext uri="{FF2B5EF4-FFF2-40B4-BE49-F238E27FC236}">
                    <a16:creationId xmlns:a16="http://schemas.microsoft.com/office/drawing/2014/main" id="{79E4FCCC-FDDA-2609-01CC-37374DFFBD9F}"/>
                  </a:ext>
                </a:extLst>
              </p14:cNvPr>
              <p14:cNvContentPartPr/>
              <p14:nvPr/>
            </p14:nvContentPartPr>
            <p14:xfrm>
              <a:off x="1144646" y="2411726"/>
              <a:ext cx="389160" cy="560880"/>
            </p14:xfrm>
          </p:contentPart>
        </mc:Choice>
        <mc:Fallback xmlns="">
          <p:pic>
            <p:nvPicPr>
              <p:cNvPr id="238" name="Ink 237">
                <a:extLst>
                  <a:ext uri="{FF2B5EF4-FFF2-40B4-BE49-F238E27FC236}">
                    <a16:creationId xmlns:a16="http://schemas.microsoft.com/office/drawing/2014/main" id="{79E4FCCC-FDDA-2609-01CC-37374DFFBD9F}"/>
                  </a:ext>
                </a:extLst>
              </p:cNvPr>
              <p:cNvPicPr/>
              <p:nvPr/>
            </p:nvPicPr>
            <p:blipFill>
              <a:blip r:embed="rId208"/>
              <a:stretch>
                <a:fillRect/>
              </a:stretch>
            </p:blipFill>
            <p:spPr>
              <a:xfrm>
                <a:off x="1127006" y="2394086"/>
                <a:ext cx="424800" cy="596520"/>
              </a:xfrm>
              <a:prstGeom prst="rect">
                <a:avLst/>
              </a:prstGeom>
            </p:spPr>
          </p:pic>
        </mc:Fallback>
      </mc:AlternateContent>
      <p:grpSp>
        <p:nvGrpSpPr>
          <p:cNvPr id="61" name="Group 60">
            <a:extLst>
              <a:ext uri="{FF2B5EF4-FFF2-40B4-BE49-F238E27FC236}">
                <a16:creationId xmlns:a16="http://schemas.microsoft.com/office/drawing/2014/main" id="{BF12E5E3-3FDC-D698-9CEE-FB17529B7CE0}"/>
              </a:ext>
            </a:extLst>
          </p:cNvPr>
          <p:cNvGrpSpPr/>
          <p:nvPr/>
        </p:nvGrpSpPr>
        <p:grpSpPr>
          <a:xfrm>
            <a:off x="85166" y="4172486"/>
            <a:ext cx="5631120" cy="1201320"/>
            <a:chOff x="85166" y="4172486"/>
            <a:chExt cx="5631120" cy="1201320"/>
          </a:xfrm>
        </p:grpSpPr>
        <mc:AlternateContent xmlns:mc="http://schemas.openxmlformats.org/markup-compatibility/2006" xmlns:p14="http://schemas.microsoft.com/office/powerpoint/2010/main">
          <mc:Choice Requires="p14">
            <p:contentPart p14:bwMode="auto" r:id="rId209">
              <p14:nvContentPartPr>
                <p14:cNvPr id="41" name="Ink 40">
                  <a:extLst>
                    <a:ext uri="{FF2B5EF4-FFF2-40B4-BE49-F238E27FC236}">
                      <a16:creationId xmlns:a16="http://schemas.microsoft.com/office/drawing/2014/main" id="{30080527-3BEC-F5D2-6C5D-315A9B3D2483}"/>
                    </a:ext>
                  </a:extLst>
                </p14:cNvPr>
                <p14:cNvContentPartPr/>
                <p14:nvPr/>
              </p14:nvContentPartPr>
              <p14:xfrm>
                <a:off x="2314286" y="4536086"/>
                <a:ext cx="293400" cy="407520"/>
              </p14:xfrm>
            </p:contentPart>
          </mc:Choice>
          <mc:Fallback xmlns="">
            <p:pic>
              <p:nvPicPr>
                <p:cNvPr id="41" name="Ink 40">
                  <a:extLst>
                    <a:ext uri="{FF2B5EF4-FFF2-40B4-BE49-F238E27FC236}">
                      <a16:creationId xmlns:a16="http://schemas.microsoft.com/office/drawing/2014/main" id="{30080527-3BEC-F5D2-6C5D-315A9B3D2483}"/>
                    </a:ext>
                  </a:extLst>
                </p:cNvPr>
                <p:cNvPicPr/>
                <p:nvPr/>
              </p:nvPicPr>
              <p:blipFill>
                <a:blip r:embed="rId210"/>
                <a:stretch>
                  <a:fillRect/>
                </a:stretch>
              </p:blipFill>
              <p:spPr>
                <a:xfrm>
                  <a:off x="2296286" y="4518086"/>
                  <a:ext cx="329040" cy="44316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47" name="Ink 46">
                  <a:extLst>
                    <a:ext uri="{FF2B5EF4-FFF2-40B4-BE49-F238E27FC236}">
                      <a16:creationId xmlns:a16="http://schemas.microsoft.com/office/drawing/2014/main" id="{223F1347-B703-3CB2-C03B-2764F9AA82B6}"/>
                    </a:ext>
                  </a:extLst>
                </p14:cNvPr>
                <p14:cNvContentPartPr/>
                <p14:nvPr/>
              </p14:nvContentPartPr>
              <p14:xfrm>
                <a:off x="2705606" y="4750646"/>
                <a:ext cx="172800" cy="220320"/>
              </p14:xfrm>
            </p:contentPart>
          </mc:Choice>
          <mc:Fallback xmlns="">
            <p:pic>
              <p:nvPicPr>
                <p:cNvPr id="47" name="Ink 46">
                  <a:extLst>
                    <a:ext uri="{FF2B5EF4-FFF2-40B4-BE49-F238E27FC236}">
                      <a16:creationId xmlns:a16="http://schemas.microsoft.com/office/drawing/2014/main" id="{223F1347-B703-3CB2-C03B-2764F9AA82B6}"/>
                    </a:ext>
                  </a:extLst>
                </p:cNvPr>
                <p:cNvPicPr/>
                <p:nvPr/>
              </p:nvPicPr>
              <p:blipFill>
                <a:blip r:embed="rId212"/>
                <a:stretch>
                  <a:fillRect/>
                </a:stretch>
              </p:blipFill>
              <p:spPr>
                <a:xfrm>
                  <a:off x="2687606" y="4732646"/>
                  <a:ext cx="2084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51" name="Ink 50">
                  <a:extLst>
                    <a:ext uri="{FF2B5EF4-FFF2-40B4-BE49-F238E27FC236}">
                      <a16:creationId xmlns:a16="http://schemas.microsoft.com/office/drawing/2014/main" id="{00048597-9C41-C4E3-934B-D604B544084E}"/>
                    </a:ext>
                  </a:extLst>
                </p14:cNvPr>
                <p14:cNvContentPartPr/>
                <p14:nvPr/>
              </p14:nvContentPartPr>
              <p14:xfrm>
                <a:off x="2904686" y="4740566"/>
                <a:ext cx="151920" cy="184680"/>
              </p14:xfrm>
            </p:contentPart>
          </mc:Choice>
          <mc:Fallback xmlns="">
            <p:pic>
              <p:nvPicPr>
                <p:cNvPr id="51" name="Ink 50">
                  <a:extLst>
                    <a:ext uri="{FF2B5EF4-FFF2-40B4-BE49-F238E27FC236}">
                      <a16:creationId xmlns:a16="http://schemas.microsoft.com/office/drawing/2014/main" id="{00048597-9C41-C4E3-934B-D604B544084E}"/>
                    </a:ext>
                  </a:extLst>
                </p:cNvPr>
                <p:cNvPicPr/>
                <p:nvPr/>
              </p:nvPicPr>
              <p:blipFill>
                <a:blip r:embed="rId214"/>
                <a:stretch>
                  <a:fillRect/>
                </a:stretch>
              </p:blipFill>
              <p:spPr>
                <a:xfrm>
                  <a:off x="2887046" y="4722566"/>
                  <a:ext cx="1875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52" name="Ink 51">
                  <a:extLst>
                    <a:ext uri="{FF2B5EF4-FFF2-40B4-BE49-F238E27FC236}">
                      <a16:creationId xmlns:a16="http://schemas.microsoft.com/office/drawing/2014/main" id="{3C7A385C-00A1-4600-326B-9F1A706AD9AE}"/>
                    </a:ext>
                  </a:extLst>
                </p14:cNvPr>
                <p14:cNvContentPartPr/>
                <p14:nvPr/>
              </p14:nvContentPartPr>
              <p14:xfrm>
                <a:off x="3111686" y="4438526"/>
                <a:ext cx="280080" cy="159840"/>
              </p14:xfrm>
            </p:contentPart>
          </mc:Choice>
          <mc:Fallback xmlns="">
            <p:pic>
              <p:nvPicPr>
                <p:cNvPr id="52" name="Ink 51">
                  <a:extLst>
                    <a:ext uri="{FF2B5EF4-FFF2-40B4-BE49-F238E27FC236}">
                      <a16:creationId xmlns:a16="http://schemas.microsoft.com/office/drawing/2014/main" id="{3C7A385C-00A1-4600-326B-9F1A706AD9AE}"/>
                    </a:ext>
                  </a:extLst>
                </p:cNvPr>
                <p:cNvPicPr/>
                <p:nvPr/>
              </p:nvPicPr>
              <p:blipFill>
                <a:blip r:embed="rId216"/>
                <a:stretch>
                  <a:fillRect/>
                </a:stretch>
              </p:blipFill>
              <p:spPr>
                <a:xfrm>
                  <a:off x="3094046" y="4420526"/>
                  <a:ext cx="3157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54" name="Ink 53">
                  <a:extLst>
                    <a:ext uri="{FF2B5EF4-FFF2-40B4-BE49-F238E27FC236}">
                      <a16:creationId xmlns:a16="http://schemas.microsoft.com/office/drawing/2014/main" id="{8DE595EF-F3EB-8683-4127-3AC22C073963}"/>
                    </a:ext>
                  </a:extLst>
                </p14:cNvPr>
                <p14:cNvContentPartPr/>
                <p14:nvPr/>
              </p14:nvContentPartPr>
              <p14:xfrm>
                <a:off x="4264406" y="4484246"/>
                <a:ext cx="290880" cy="546480"/>
              </p14:xfrm>
            </p:contentPart>
          </mc:Choice>
          <mc:Fallback xmlns="">
            <p:pic>
              <p:nvPicPr>
                <p:cNvPr id="54" name="Ink 53">
                  <a:extLst>
                    <a:ext uri="{FF2B5EF4-FFF2-40B4-BE49-F238E27FC236}">
                      <a16:creationId xmlns:a16="http://schemas.microsoft.com/office/drawing/2014/main" id="{8DE595EF-F3EB-8683-4127-3AC22C073963}"/>
                    </a:ext>
                  </a:extLst>
                </p:cNvPr>
                <p:cNvPicPr/>
                <p:nvPr/>
              </p:nvPicPr>
              <p:blipFill>
                <a:blip r:embed="rId218"/>
                <a:stretch>
                  <a:fillRect/>
                </a:stretch>
              </p:blipFill>
              <p:spPr>
                <a:xfrm>
                  <a:off x="4246406" y="4466246"/>
                  <a:ext cx="326520" cy="58212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60" name="Ink 59">
                  <a:extLst>
                    <a:ext uri="{FF2B5EF4-FFF2-40B4-BE49-F238E27FC236}">
                      <a16:creationId xmlns:a16="http://schemas.microsoft.com/office/drawing/2014/main" id="{C9D70E0B-0788-8B4A-D5C5-582D74DCE8A4}"/>
                    </a:ext>
                  </a:extLst>
                </p14:cNvPr>
                <p14:cNvContentPartPr/>
                <p14:nvPr/>
              </p14:nvContentPartPr>
              <p14:xfrm>
                <a:off x="85166" y="4172486"/>
                <a:ext cx="5631120" cy="1201320"/>
              </p14:xfrm>
            </p:contentPart>
          </mc:Choice>
          <mc:Fallback xmlns="">
            <p:pic>
              <p:nvPicPr>
                <p:cNvPr id="60" name="Ink 59">
                  <a:extLst>
                    <a:ext uri="{FF2B5EF4-FFF2-40B4-BE49-F238E27FC236}">
                      <a16:creationId xmlns:a16="http://schemas.microsoft.com/office/drawing/2014/main" id="{C9D70E0B-0788-8B4A-D5C5-582D74DCE8A4}"/>
                    </a:ext>
                  </a:extLst>
                </p:cNvPr>
                <p:cNvPicPr/>
                <p:nvPr/>
              </p:nvPicPr>
              <p:blipFill>
                <a:blip r:embed="rId220"/>
                <a:stretch>
                  <a:fillRect/>
                </a:stretch>
              </p:blipFill>
              <p:spPr>
                <a:xfrm>
                  <a:off x="67526" y="4154486"/>
                  <a:ext cx="5666760" cy="123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1">
            <p14:nvContentPartPr>
              <p14:cNvPr id="62" name="Ink 61">
                <a:extLst>
                  <a:ext uri="{FF2B5EF4-FFF2-40B4-BE49-F238E27FC236}">
                    <a16:creationId xmlns:a16="http://schemas.microsoft.com/office/drawing/2014/main" id="{76B200A7-998C-F5E2-677B-6E60D3475294}"/>
                  </a:ext>
                </a:extLst>
              </p14:cNvPr>
              <p14:cNvContentPartPr/>
              <p14:nvPr/>
            </p14:nvContentPartPr>
            <p14:xfrm>
              <a:off x="1523366" y="4811126"/>
              <a:ext cx="212760" cy="15480"/>
            </p14:xfrm>
          </p:contentPart>
        </mc:Choice>
        <mc:Fallback xmlns="">
          <p:pic>
            <p:nvPicPr>
              <p:cNvPr id="62" name="Ink 61">
                <a:extLst>
                  <a:ext uri="{FF2B5EF4-FFF2-40B4-BE49-F238E27FC236}">
                    <a16:creationId xmlns:a16="http://schemas.microsoft.com/office/drawing/2014/main" id="{76B200A7-998C-F5E2-677B-6E60D3475294}"/>
                  </a:ext>
                </a:extLst>
              </p:cNvPr>
              <p:cNvPicPr/>
              <p:nvPr/>
            </p:nvPicPr>
            <p:blipFill>
              <a:blip r:embed="rId222"/>
              <a:stretch>
                <a:fillRect/>
              </a:stretch>
            </p:blipFill>
            <p:spPr>
              <a:xfrm>
                <a:off x="1505366" y="4793486"/>
                <a:ext cx="248400" cy="51120"/>
              </a:xfrm>
              <a:prstGeom prst="rect">
                <a:avLst/>
              </a:prstGeom>
            </p:spPr>
          </p:pic>
        </mc:Fallback>
      </mc:AlternateContent>
    </p:spTree>
    <p:extLst>
      <p:ext uri="{BB962C8B-B14F-4D97-AF65-F5344CB8AC3E}">
        <p14:creationId xmlns:p14="http://schemas.microsoft.com/office/powerpoint/2010/main" val="704046318"/>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Why are there 3 </a:t>
                </a:r>
                <a14:m>
                  <m:oMath xmlns:m="http://schemas.openxmlformats.org/officeDocument/2006/math">
                    <m:r>
                      <a:rPr lang="en-GB" b="0" i="1" smtClean="0">
                        <a:latin typeface="Cambria Math" panose="02040503050406030204" pitchFamily="18" charset="0"/>
                      </a:rPr>
                      <m:t>𝑥</m:t>
                    </m:r>
                  </m:oMath>
                </a14:m>
                <a:r>
                  <a:rPr lang="en-GB"/>
                  <a:t>'s on the first line of working?</a:t>
                </a:r>
              </a:p>
              <a:p>
                <a:endParaRPr lang="en-GB"/>
              </a:p>
              <a:p>
                <a:r>
                  <a:rPr lang="en-GB" b="1"/>
                  <a:t>2. </a:t>
                </a:r>
                <a:r>
                  <a:rPr lang="en-GB"/>
                  <a:t>How did I decide which numbers and letters to underline?</a:t>
                </a:r>
              </a:p>
              <a:p>
                <a:endParaRPr lang="en-GB"/>
              </a:p>
              <a:p>
                <a:r>
                  <a:rPr lang="en-GB" b="1"/>
                  <a:t>3. </a:t>
                </a:r>
                <a:r>
                  <a:rPr lang="en-GB"/>
                  <a:t>There are 2 terms in the brackets. How could you change the question to make a 3</a:t>
                </a:r>
                <a:r>
                  <a:rPr lang="en-GB" baseline="30000"/>
                  <a:t>rd</a:t>
                </a:r>
                <a:r>
                  <a:rPr lang="en-GB"/>
                  <a:t> term in there?</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372775" y="2165319"/>
                <a:ext cx="3771225" cy="3139321"/>
              </a:xfrm>
              <a:prstGeom prst="rect">
                <a:avLst/>
              </a:prstGeom>
              <a:blipFill>
                <a:blip r:embed="rId2"/>
                <a:stretch>
                  <a:fillRect l="-1292" t="-971" r="-1292" b="-2136"/>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65" name="TextBox 164">
                <a:extLst>
                  <a:ext uri="{FF2B5EF4-FFF2-40B4-BE49-F238E27FC236}">
                    <a16:creationId xmlns:a16="http://schemas.microsoft.com/office/drawing/2014/main" id="{ACB8F87B-8F36-2A42-61C1-D4ABD612EF4E}"/>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165" name="TextBox 164">
                <a:extLst>
                  <a:ext uri="{FF2B5EF4-FFF2-40B4-BE49-F238E27FC236}">
                    <a16:creationId xmlns:a16="http://schemas.microsoft.com/office/drawing/2014/main" id="{ACB8F87B-8F36-2A42-61C1-D4ABD612EF4E}"/>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3"/>
                <a:stretch>
                  <a:fillRect l="-3513" t="-4061" b="-3553"/>
                </a:stretch>
              </a:blipFill>
            </p:spPr>
            <p:txBody>
              <a:bodyPr/>
              <a:lstStyle/>
              <a:p>
                <a:r>
                  <a:rPr lang="en-GB">
                    <a:noFill/>
                  </a:rPr>
                  <a:t> </a:t>
                </a:r>
              </a:p>
            </p:txBody>
          </p:sp>
        </mc:Fallback>
      </mc:AlternateContent>
      <p:grpSp>
        <p:nvGrpSpPr>
          <p:cNvPr id="166" name="Group 165">
            <a:extLst>
              <a:ext uri="{FF2B5EF4-FFF2-40B4-BE49-F238E27FC236}">
                <a16:creationId xmlns:a16="http://schemas.microsoft.com/office/drawing/2014/main" id="{18373B81-73D2-48A0-4DC6-8C5F9DBA5795}"/>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4">
              <p14:nvContentPartPr>
                <p14:cNvPr id="167" name="Ink 166">
                  <a:extLst>
                    <a:ext uri="{FF2B5EF4-FFF2-40B4-BE49-F238E27FC236}">
                      <a16:creationId xmlns:a16="http://schemas.microsoft.com/office/drawing/2014/main" id="{8D79E264-AB25-176D-1171-13732F832724}"/>
                    </a:ext>
                  </a:extLst>
                </p14:cNvPr>
                <p14:cNvContentPartPr/>
                <p14:nvPr/>
              </p14:nvContentPartPr>
              <p14:xfrm>
                <a:off x="211886" y="1630526"/>
                <a:ext cx="158760" cy="261720"/>
              </p14:xfrm>
            </p:contentPart>
          </mc:Choice>
          <mc:Fallback xmlns="">
            <p:pic>
              <p:nvPicPr>
                <p:cNvPr id="167" name="Ink 166">
                  <a:extLst>
                    <a:ext uri="{FF2B5EF4-FFF2-40B4-BE49-F238E27FC236}">
                      <a16:creationId xmlns:a16="http://schemas.microsoft.com/office/drawing/2014/main" id="{8D79E264-AB25-176D-1171-13732F832724}"/>
                    </a:ext>
                  </a:extLst>
                </p:cNvPr>
                <p:cNvPicPr/>
                <p:nvPr/>
              </p:nvPicPr>
              <p:blipFill>
                <a:blip r:embed="rId5"/>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8" name="Ink 167">
                  <a:extLst>
                    <a:ext uri="{FF2B5EF4-FFF2-40B4-BE49-F238E27FC236}">
                      <a16:creationId xmlns:a16="http://schemas.microsoft.com/office/drawing/2014/main" id="{FF0B2FBC-12E8-C5AE-5F3B-88578DE57256}"/>
                    </a:ext>
                  </a:extLst>
                </p14:cNvPr>
                <p14:cNvContentPartPr/>
                <p14:nvPr/>
              </p14:nvContentPartPr>
              <p14:xfrm>
                <a:off x="507446" y="1724846"/>
                <a:ext cx="75240" cy="60120"/>
              </p14:xfrm>
            </p:contentPart>
          </mc:Choice>
          <mc:Fallback xmlns="">
            <p:pic>
              <p:nvPicPr>
                <p:cNvPr id="168" name="Ink 167">
                  <a:extLst>
                    <a:ext uri="{FF2B5EF4-FFF2-40B4-BE49-F238E27FC236}">
                      <a16:creationId xmlns:a16="http://schemas.microsoft.com/office/drawing/2014/main" id="{FF0B2FBC-12E8-C5AE-5F3B-88578DE57256}"/>
                    </a:ext>
                  </a:extLst>
                </p:cNvPr>
                <p:cNvPicPr/>
                <p:nvPr/>
              </p:nvPicPr>
              <p:blipFill>
                <a:blip r:embed="rId7"/>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69" name="Ink 168">
                  <a:extLst>
                    <a:ext uri="{FF2B5EF4-FFF2-40B4-BE49-F238E27FC236}">
                      <a16:creationId xmlns:a16="http://schemas.microsoft.com/office/drawing/2014/main" id="{A2599E59-A399-33E7-3D3D-0E0AAF39A48F}"/>
                    </a:ext>
                  </a:extLst>
                </p14:cNvPr>
                <p14:cNvContentPartPr/>
                <p14:nvPr/>
              </p14:nvContentPartPr>
              <p14:xfrm>
                <a:off x="517886" y="1710446"/>
                <a:ext cx="88560" cy="101520"/>
              </p14:xfrm>
            </p:contentPart>
          </mc:Choice>
          <mc:Fallback xmlns="">
            <p:pic>
              <p:nvPicPr>
                <p:cNvPr id="169" name="Ink 168">
                  <a:extLst>
                    <a:ext uri="{FF2B5EF4-FFF2-40B4-BE49-F238E27FC236}">
                      <a16:creationId xmlns:a16="http://schemas.microsoft.com/office/drawing/2014/main" id="{A2599E59-A399-33E7-3D3D-0E0AAF39A48F}"/>
                    </a:ext>
                  </a:extLst>
                </p:cNvPr>
                <p:cNvPicPr/>
                <p:nvPr/>
              </p:nvPicPr>
              <p:blipFill>
                <a:blip r:embed="rId9"/>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70" name="Ink 169">
                  <a:extLst>
                    <a:ext uri="{FF2B5EF4-FFF2-40B4-BE49-F238E27FC236}">
                      <a16:creationId xmlns:a16="http://schemas.microsoft.com/office/drawing/2014/main" id="{4DFA68BB-3687-DB55-6392-CA5BD228D61C}"/>
                    </a:ext>
                  </a:extLst>
                </p14:cNvPr>
                <p14:cNvContentPartPr/>
                <p14:nvPr/>
              </p14:nvContentPartPr>
              <p14:xfrm>
                <a:off x="711566" y="1597766"/>
                <a:ext cx="124200" cy="285120"/>
              </p14:xfrm>
            </p:contentPart>
          </mc:Choice>
          <mc:Fallback xmlns="">
            <p:pic>
              <p:nvPicPr>
                <p:cNvPr id="170" name="Ink 169">
                  <a:extLst>
                    <a:ext uri="{FF2B5EF4-FFF2-40B4-BE49-F238E27FC236}">
                      <a16:creationId xmlns:a16="http://schemas.microsoft.com/office/drawing/2014/main" id="{4DFA68BB-3687-DB55-6392-CA5BD228D61C}"/>
                    </a:ext>
                  </a:extLst>
                </p:cNvPr>
                <p:cNvPicPr/>
                <p:nvPr/>
              </p:nvPicPr>
              <p:blipFill>
                <a:blip r:embed="rId11"/>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71" name="Ink 170">
                  <a:extLst>
                    <a:ext uri="{FF2B5EF4-FFF2-40B4-BE49-F238E27FC236}">
                      <a16:creationId xmlns:a16="http://schemas.microsoft.com/office/drawing/2014/main" id="{C170C7B0-0081-5414-D274-554DD3677C96}"/>
                    </a:ext>
                  </a:extLst>
                </p14:cNvPr>
                <p14:cNvContentPartPr/>
                <p14:nvPr/>
              </p14:nvContentPartPr>
              <p14:xfrm>
                <a:off x="944126" y="1740686"/>
                <a:ext cx="58320" cy="57240"/>
              </p14:xfrm>
            </p:contentPart>
          </mc:Choice>
          <mc:Fallback xmlns="">
            <p:pic>
              <p:nvPicPr>
                <p:cNvPr id="171" name="Ink 170">
                  <a:extLst>
                    <a:ext uri="{FF2B5EF4-FFF2-40B4-BE49-F238E27FC236}">
                      <a16:creationId xmlns:a16="http://schemas.microsoft.com/office/drawing/2014/main" id="{C170C7B0-0081-5414-D274-554DD3677C96}"/>
                    </a:ext>
                  </a:extLst>
                </p:cNvPr>
                <p:cNvPicPr/>
                <p:nvPr/>
              </p:nvPicPr>
              <p:blipFill>
                <a:blip r:embed="rId13"/>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72" name="Ink 171">
                  <a:extLst>
                    <a:ext uri="{FF2B5EF4-FFF2-40B4-BE49-F238E27FC236}">
                      <a16:creationId xmlns:a16="http://schemas.microsoft.com/office/drawing/2014/main" id="{69859BE1-8BE5-93E6-2B38-73975C16DF57}"/>
                    </a:ext>
                  </a:extLst>
                </p14:cNvPr>
                <p14:cNvContentPartPr/>
                <p14:nvPr/>
              </p14:nvContentPartPr>
              <p14:xfrm>
                <a:off x="949166" y="1707206"/>
                <a:ext cx="84960" cy="114840"/>
              </p14:xfrm>
            </p:contentPart>
          </mc:Choice>
          <mc:Fallback xmlns="">
            <p:pic>
              <p:nvPicPr>
                <p:cNvPr id="172" name="Ink 171">
                  <a:extLst>
                    <a:ext uri="{FF2B5EF4-FFF2-40B4-BE49-F238E27FC236}">
                      <a16:creationId xmlns:a16="http://schemas.microsoft.com/office/drawing/2014/main" id="{69859BE1-8BE5-93E6-2B38-73975C16DF57}"/>
                    </a:ext>
                  </a:extLst>
                </p:cNvPr>
                <p:cNvPicPr/>
                <p:nvPr/>
              </p:nvPicPr>
              <p:blipFill>
                <a:blip r:embed="rId15"/>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73" name="Ink 172">
                  <a:extLst>
                    <a:ext uri="{FF2B5EF4-FFF2-40B4-BE49-F238E27FC236}">
                      <a16:creationId xmlns:a16="http://schemas.microsoft.com/office/drawing/2014/main" id="{E2AE57BB-4E9F-EEE6-CBC8-A82814A87669}"/>
                    </a:ext>
                  </a:extLst>
                </p14:cNvPr>
                <p14:cNvContentPartPr/>
                <p14:nvPr/>
              </p14:nvContentPartPr>
              <p14:xfrm>
                <a:off x="1117646" y="1592726"/>
                <a:ext cx="123480" cy="317160"/>
              </p14:xfrm>
            </p:contentPart>
          </mc:Choice>
          <mc:Fallback xmlns="">
            <p:pic>
              <p:nvPicPr>
                <p:cNvPr id="173" name="Ink 172">
                  <a:extLst>
                    <a:ext uri="{FF2B5EF4-FFF2-40B4-BE49-F238E27FC236}">
                      <a16:creationId xmlns:a16="http://schemas.microsoft.com/office/drawing/2014/main" id="{E2AE57BB-4E9F-EEE6-CBC8-A82814A87669}"/>
                    </a:ext>
                  </a:extLst>
                </p:cNvPr>
                <p:cNvPicPr/>
                <p:nvPr/>
              </p:nvPicPr>
              <p:blipFill>
                <a:blip r:embed="rId17"/>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74" name="Ink 173">
                  <a:extLst>
                    <a:ext uri="{FF2B5EF4-FFF2-40B4-BE49-F238E27FC236}">
                      <a16:creationId xmlns:a16="http://schemas.microsoft.com/office/drawing/2014/main" id="{5942D494-ADE6-73E8-EE5B-04E9A237F25D}"/>
                    </a:ext>
                  </a:extLst>
                </p14:cNvPr>
                <p14:cNvContentPartPr/>
                <p14:nvPr/>
              </p14:nvContentPartPr>
              <p14:xfrm>
                <a:off x="1353086" y="1719086"/>
                <a:ext cx="92520" cy="68760"/>
              </p14:xfrm>
            </p:contentPart>
          </mc:Choice>
          <mc:Fallback xmlns="">
            <p:pic>
              <p:nvPicPr>
                <p:cNvPr id="174" name="Ink 173">
                  <a:extLst>
                    <a:ext uri="{FF2B5EF4-FFF2-40B4-BE49-F238E27FC236}">
                      <a16:creationId xmlns:a16="http://schemas.microsoft.com/office/drawing/2014/main" id="{5942D494-ADE6-73E8-EE5B-04E9A237F25D}"/>
                    </a:ext>
                  </a:extLst>
                </p:cNvPr>
                <p:cNvPicPr/>
                <p:nvPr/>
              </p:nvPicPr>
              <p:blipFill>
                <a:blip r:embed="rId19"/>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75" name="Ink 174">
                  <a:extLst>
                    <a:ext uri="{FF2B5EF4-FFF2-40B4-BE49-F238E27FC236}">
                      <a16:creationId xmlns:a16="http://schemas.microsoft.com/office/drawing/2014/main" id="{B8F63BA7-B435-A849-8378-6BA43A6B662D}"/>
                    </a:ext>
                  </a:extLst>
                </p14:cNvPr>
                <p14:cNvContentPartPr/>
                <p14:nvPr/>
              </p14:nvContentPartPr>
              <p14:xfrm>
                <a:off x="1376486" y="1707566"/>
                <a:ext cx="109800" cy="97560"/>
              </p14:xfrm>
            </p:contentPart>
          </mc:Choice>
          <mc:Fallback xmlns="">
            <p:pic>
              <p:nvPicPr>
                <p:cNvPr id="175" name="Ink 174">
                  <a:extLst>
                    <a:ext uri="{FF2B5EF4-FFF2-40B4-BE49-F238E27FC236}">
                      <a16:creationId xmlns:a16="http://schemas.microsoft.com/office/drawing/2014/main" id="{B8F63BA7-B435-A849-8378-6BA43A6B662D}"/>
                    </a:ext>
                  </a:extLst>
                </p:cNvPr>
                <p:cNvPicPr/>
                <p:nvPr/>
              </p:nvPicPr>
              <p:blipFill>
                <a:blip r:embed="rId21"/>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6" name="Ink 175">
                  <a:extLst>
                    <a:ext uri="{FF2B5EF4-FFF2-40B4-BE49-F238E27FC236}">
                      <a16:creationId xmlns:a16="http://schemas.microsoft.com/office/drawing/2014/main" id="{5437D6FC-06AC-269B-E105-266091DBC766}"/>
                    </a:ext>
                  </a:extLst>
                </p14:cNvPr>
                <p14:cNvContentPartPr/>
                <p14:nvPr/>
              </p14:nvContentPartPr>
              <p14:xfrm>
                <a:off x="1587806" y="1625846"/>
                <a:ext cx="153360" cy="257760"/>
              </p14:xfrm>
            </p:contentPart>
          </mc:Choice>
          <mc:Fallback xmlns="">
            <p:pic>
              <p:nvPicPr>
                <p:cNvPr id="176" name="Ink 175">
                  <a:extLst>
                    <a:ext uri="{FF2B5EF4-FFF2-40B4-BE49-F238E27FC236}">
                      <a16:creationId xmlns:a16="http://schemas.microsoft.com/office/drawing/2014/main" id="{5437D6FC-06AC-269B-E105-266091DBC766}"/>
                    </a:ext>
                  </a:extLst>
                </p:cNvPr>
                <p:cNvPicPr/>
                <p:nvPr/>
              </p:nvPicPr>
              <p:blipFill>
                <a:blip r:embed="rId23"/>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7" name="Ink 176">
                  <a:extLst>
                    <a:ext uri="{FF2B5EF4-FFF2-40B4-BE49-F238E27FC236}">
                      <a16:creationId xmlns:a16="http://schemas.microsoft.com/office/drawing/2014/main" id="{FCB5E86B-5CD4-9FFE-5A35-797E76E5B3EC}"/>
                    </a:ext>
                  </a:extLst>
                </p14:cNvPr>
                <p14:cNvContentPartPr/>
                <p14:nvPr/>
              </p14:nvContentPartPr>
              <p14:xfrm>
                <a:off x="1750526" y="1660046"/>
                <a:ext cx="122400" cy="160560"/>
              </p14:xfrm>
            </p:contentPart>
          </mc:Choice>
          <mc:Fallback xmlns="">
            <p:pic>
              <p:nvPicPr>
                <p:cNvPr id="177" name="Ink 176">
                  <a:extLst>
                    <a:ext uri="{FF2B5EF4-FFF2-40B4-BE49-F238E27FC236}">
                      <a16:creationId xmlns:a16="http://schemas.microsoft.com/office/drawing/2014/main" id="{FCB5E86B-5CD4-9FFE-5A35-797E76E5B3EC}"/>
                    </a:ext>
                  </a:extLst>
                </p:cNvPr>
                <p:cNvPicPr/>
                <p:nvPr/>
              </p:nvPicPr>
              <p:blipFill>
                <a:blip r:embed="rId25"/>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8" name="Ink 177">
                  <a:extLst>
                    <a:ext uri="{FF2B5EF4-FFF2-40B4-BE49-F238E27FC236}">
                      <a16:creationId xmlns:a16="http://schemas.microsoft.com/office/drawing/2014/main" id="{31A9B2A0-2777-DDCB-753C-FCE1208B0598}"/>
                    </a:ext>
                  </a:extLst>
                </p14:cNvPr>
                <p14:cNvContentPartPr/>
                <p14:nvPr/>
              </p14:nvContentPartPr>
              <p14:xfrm>
                <a:off x="1953206" y="1719806"/>
                <a:ext cx="120960" cy="74160"/>
              </p14:xfrm>
            </p:contentPart>
          </mc:Choice>
          <mc:Fallback xmlns="">
            <p:pic>
              <p:nvPicPr>
                <p:cNvPr id="178" name="Ink 177">
                  <a:extLst>
                    <a:ext uri="{FF2B5EF4-FFF2-40B4-BE49-F238E27FC236}">
                      <a16:creationId xmlns:a16="http://schemas.microsoft.com/office/drawing/2014/main" id="{31A9B2A0-2777-DDCB-753C-FCE1208B0598}"/>
                    </a:ext>
                  </a:extLst>
                </p:cNvPr>
                <p:cNvPicPr/>
                <p:nvPr/>
              </p:nvPicPr>
              <p:blipFill>
                <a:blip r:embed="rId27"/>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9" name="Ink 178">
                  <a:extLst>
                    <a:ext uri="{FF2B5EF4-FFF2-40B4-BE49-F238E27FC236}">
                      <a16:creationId xmlns:a16="http://schemas.microsoft.com/office/drawing/2014/main" id="{2146FE33-5BEE-7CDE-EDC0-4FE1F737A15B}"/>
                    </a:ext>
                  </a:extLst>
                </p14:cNvPr>
                <p14:cNvContentPartPr/>
                <p14:nvPr/>
              </p14:nvContentPartPr>
              <p14:xfrm>
                <a:off x="1988126" y="1729886"/>
                <a:ext cx="115560" cy="81000"/>
              </p14:xfrm>
            </p:contentPart>
          </mc:Choice>
          <mc:Fallback xmlns="">
            <p:pic>
              <p:nvPicPr>
                <p:cNvPr id="179" name="Ink 178">
                  <a:extLst>
                    <a:ext uri="{FF2B5EF4-FFF2-40B4-BE49-F238E27FC236}">
                      <a16:creationId xmlns:a16="http://schemas.microsoft.com/office/drawing/2014/main" id="{2146FE33-5BEE-7CDE-EDC0-4FE1F737A15B}"/>
                    </a:ext>
                  </a:extLst>
                </p:cNvPr>
                <p:cNvPicPr/>
                <p:nvPr/>
              </p:nvPicPr>
              <p:blipFill>
                <a:blip r:embed="rId29"/>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0" name="Ink 179">
                  <a:extLst>
                    <a:ext uri="{FF2B5EF4-FFF2-40B4-BE49-F238E27FC236}">
                      <a16:creationId xmlns:a16="http://schemas.microsoft.com/office/drawing/2014/main" id="{E6254B91-16F1-E51B-3EBA-47461E1B9A1C}"/>
                    </a:ext>
                  </a:extLst>
                </p14:cNvPr>
                <p14:cNvContentPartPr/>
                <p14:nvPr/>
              </p14:nvContentPartPr>
              <p14:xfrm>
                <a:off x="2185406" y="1608206"/>
                <a:ext cx="135000" cy="250920"/>
              </p14:xfrm>
            </p:contentPart>
          </mc:Choice>
          <mc:Fallback xmlns="">
            <p:pic>
              <p:nvPicPr>
                <p:cNvPr id="180" name="Ink 179">
                  <a:extLst>
                    <a:ext uri="{FF2B5EF4-FFF2-40B4-BE49-F238E27FC236}">
                      <a16:creationId xmlns:a16="http://schemas.microsoft.com/office/drawing/2014/main" id="{E6254B91-16F1-E51B-3EBA-47461E1B9A1C}"/>
                    </a:ext>
                  </a:extLst>
                </p:cNvPr>
                <p:cNvPicPr/>
                <p:nvPr/>
              </p:nvPicPr>
              <p:blipFill>
                <a:blip r:embed="rId31"/>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81" name="Ink 180">
                  <a:extLst>
                    <a:ext uri="{FF2B5EF4-FFF2-40B4-BE49-F238E27FC236}">
                      <a16:creationId xmlns:a16="http://schemas.microsoft.com/office/drawing/2014/main" id="{F34CBE96-0E63-65AD-DA62-EF8ED5A328F9}"/>
                    </a:ext>
                  </a:extLst>
                </p14:cNvPr>
                <p14:cNvContentPartPr/>
                <p14:nvPr/>
              </p14:nvContentPartPr>
              <p14:xfrm>
                <a:off x="2339126" y="1639526"/>
                <a:ext cx="124200" cy="178920"/>
              </p14:xfrm>
            </p:contentPart>
          </mc:Choice>
          <mc:Fallback xmlns="">
            <p:pic>
              <p:nvPicPr>
                <p:cNvPr id="181" name="Ink 180">
                  <a:extLst>
                    <a:ext uri="{FF2B5EF4-FFF2-40B4-BE49-F238E27FC236}">
                      <a16:creationId xmlns:a16="http://schemas.microsoft.com/office/drawing/2014/main" id="{F34CBE96-0E63-65AD-DA62-EF8ED5A328F9}"/>
                    </a:ext>
                  </a:extLst>
                </p:cNvPr>
                <p:cNvPicPr/>
                <p:nvPr/>
              </p:nvPicPr>
              <p:blipFill>
                <a:blip r:embed="rId33"/>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82" name="Ink 181">
                  <a:extLst>
                    <a:ext uri="{FF2B5EF4-FFF2-40B4-BE49-F238E27FC236}">
                      <a16:creationId xmlns:a16="http://schemas.microsoft.com/office/drawing/2014/main" id="{804F759E-2500-A136-5EA0-D3FD65DB271B}"/>
                    </a:ext>
                  </a:extLst>
                </p14:cNvPr>
                <p14:cNvContentPartPr/>
                <p14:nvPr/>
              </p14:nvContentPartPr>
              <p14:xfrm>
                <a:off x="2612726" y="1650686"/>
                <a:ext cx="97560" cy="109440"/>
              </p14:xfrm>
            </p:contentPart>
          </mc:Choice>
          <mc:Fallback xmlns="">
            <p:pic>
              <p:nvPicPr>
                <p:cNvPr id="182" name="Ink 181">
                  <a:extLst>
                    <a:ext uri="{FF2B5EF4-FFF2-40B4-BE49-F238E27FC236}">
                      <a16:creationId xmlns:a16="http://schemas.microsoft.com/office/drawing/2014/main" id="{804F759E-2500-A136-5EA0-D3FD65DB271B}"/>
                    </a:ext>
                  </a:extLst>
                </p:cNvPr>
                <p:cNvPicPr/>
                <p:nvPr/>
              </p:nvPicPr>
              <p:blipFill>
                <a:blip r:embed="rId35"/>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83" name="Ink 182">
                  <a:extLst>
                    <a:ext uri="{FF2B5EF4-FFF2-40B4-BE49-F238E27FC236}">
                      <a16:creationId xmlns:a16="http://schemas.microsoft.com/office/drawing/2014/main" id="{EC31B9B4-6348-6ADB-856E-AEABD1A27715}"/>
                    </a:ext>
                  </a:extLst>
                </p14:cNvPr>
                <p14:cNvContentPartPr/>
                <p14:nvPr/>
              </p14:nvContentPartPr>
              <p14:xfrm>
                <a:off x="2650526" y="1657886"/>
                <a:ext cx="83880" cy="117720"/>
              </p14:xfrm>
            </p:contentPart>
          </mc:Choice>
          <mc:Fallback xmlns="">
            <p:pic>
              <p:nvPicPr>
                <p:cNvPr id="183" name="Ink 182">
                  <a:extLst>
                    <a:ext uri="{FF2B5EF4-FFF2-40B4-BE49-F238E27FC236}">
                      <a16:creationId xmlns:a16="http://schemas.microsoft.com/office/drawing/2014/main" id="{EC31B9B4-6348-6ADB-856E-AEABD1A27715}"/>
                    </a:ext>
                  </a:extLst>
                </p:cNvPr>
                <p:cNvPicPr/>
                <p:nvPr/>
              </p:nvPicPr>
              <p:blipFill>
                <a:blip r:embed="rId37"/>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84" name="Ink 183">
                  <a:extLst>
                    <a:ext uri="{FF2B5EF4-FFF2-40B4-BE49-F238E27FC236}">
                      <a16:creationId xmlns:a16="http://schemas.microsoft.com/office/drawing/2014/main" id="{78AB5646-7B6C-FB05-A4B1-02AE4F8A252A}"/>
                    </a:ext>
                  </a:extLst>
                </p14:cNvPr>
                <p14:cNvContentPartPr/>
                <p14:nvPr/>
              </p14:nvContentPartPr>
              <p14:xfrm>
                <a:off x="2812886" y="1599566"/>
                <a:ext cx="159840" cy="244440"/>
              </p14:xfrm>
            </p:contentPart>
          </mc:Choice>
          <mc:Fallback xmlns="">
            <p:pic>
              <p:nvPicPr>
                <p:cNvPr id="184" name="Ink 183">
                  <a:extLst>
                    <a:ext uri="{FF2B5EF4-FFF2-40B4-BE49-F238E27FC236}">
                      <a16:creationId xmlns:a16="http://schemas.microsoft.com/office/drawing/2014/main" id="{78AB5646-7B6C-FB05-A4B1-02AE4F8A252A}"/>
                    </a:ext>
                  </a:extLst>
                </p:cNvPr>
                <p:cNvPicPr/>
                <p:nvPr/>
              </p:nvPicPr>
              <p:blipFill>
                <a:blip r:embed="rId39"/>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85" name="Ink 184">
                  <a:extLst>
                    <a:ext uri="{FF2B5EF4-FFF2-40B4-BE49-F238E27FC236}">
                      <a16:creationId xmlns:a16="http://schemas.microsoft.com/office/drawing/2014/main" id="{F6C4FD64-0FDA-F277-3672-0790E8ECB638}"/>
                    </a:ext>
                  </a:extLst>
                </p14:cNvPr>
                <p14:cNvContentPartPr/>
                <p14:nvPr/>
              </p14:nvContentPartPr>
              <p14:xfrm>
                <a:off x="2980646" y="1616126"/>
                <a:ext cx="103680" cy="176760"/>
              </p14:xfrm>
            </p:contentPart>
          </mc:Choice>
          <mc:Fallback xmlns="">
            <p:pic>
              <p:nvPicPr>
                <p:cNvPr id="185" name="Ink 184">
                  <a:extLst>
                    <a:ext uri="{FF2B5EF4-FFF2-40B4-BE49-F238E27FC236}">
                      <a16:creationId xmlns:a16="http://schemas.microsoft.com/office/drawing/2014/main" id="{F6C4FD64-0FDA-F277-3672-0790E8ECB638}"/>
                    </a:ext>
                  </a:extLst>
                </p:cNvPr>
                <p:cNvPicPr/>
                <p:nvPr/>
              </p:nvPicPr>
              <p:blipFill>
                <a:blip r:embed="rId41"/>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86" name="Ink 185">
                  <a:extLst>
                    <a:ext uri="{FF2B5EF4-FFF2-40B4-BE49-F238E27FC236}">
                      <a16:creationId xmlns:a16="http://schemas.microsoft.com/office/drawing/2014/main" id="{71EC60EC-3150-26C2-47BF-357800FC154B}"/>
                    </a:ext>
                  </a:extLst>
                </p14:cNvPr>
                <p14:cNvContentPartPr/>
                <p14:nvPr/>
              </p14:nvContentPartPr>
              <p14:xfrm>
                <a:off x="3153806" y="1673366"/>
                <a:ext cx="92160" cy="75240"/>
              </p14:xfrm>
            </p:contentPart>
          </mc:Choice>
          <mc:Fallback xmlns="">
            <p:pic>
              <p:nvPicPr>
                <p:cNvPr id="186" name="Ink 185">
                  <a:extLst>
                    <a:ext uri="{FF2B5EF4-FFF2-40B4-BE49-F238E27FC236}">
                      <a16:creationId xmlns:a16="http://schemas.microsoft.com/office/drawing/2014/main" id="{71EC60EC-3150-26C2-47BF-357800FC154B}"/>
                    </a:ext>
                  </a:extLst>
                </p:cNvPr>
                <p:cNvPicPr/>
                <p:nvPr/>
              </p:nvPicPr>
              <p:blipFill>
                <a:blip r:embed="rId43"/>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87" name="Ink 186">
                  <a:extLst>
                    <a:ext uri="{FF2B5EF4-FFF2-40B4-BE49-F238E27FC236}">
                      <a16:creationId xmlns:a16="http://schemas.microsoft.com/office/drawing/2014/main" id="{7EBC65CD-8478-E493-64FE-C9DF38855DD6}"/>
                    </a:ext>
                  </a:extLst>
                </p14:cNvPr>
                <p14:cNvContentPartPr/>
                <p14:nvPr/>
              </p14:nvContentPartPr>
              <p14:xfrm>
                <a:off x="3188366" y="1660406"/>
                <a:ext cx="85680" cy="90000"/>
              </p14:xfrm>
            </p:contentPart>
          </mc:Choice>
          <mc:Fallback xmlns="">
            <p:pic>
              <p:nvPicPr>
                <p:cNvPr id="187" name="Ink 186">
                  <a:extLst>
                    <a:ext uri="{FF2B5EF4-FFF2-40B4-BE49-F238E27FC236}">
                      <a16:creationId xmlns:a16="http://schemas.microsoft.com/office/drawing/2014/main" id="{7EBC65CD-8478-E493-64FE-C9DF38855DD6}"/>
                    </a:ext>
                  </a:extLst>
                </p:cNvPr>
                <p:cNvPicPr/>
                <p:nvPr/>
              </p:nvPicPr>
              <p:blipFill>
                <a:blip r:embed="rId45"/>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88" name="Ink 187">
                  <a:extLst>
                    <a:ext uri="{FF2B5EF4-FFF2-40B4-BE49-F238E27FC236}">
                      <a16:creationId xmlns:a16="http://schemas.microsoft.com/office/drawing/2014/main" id="{32498ED5-5B94-69C2-5000-DE0AD7F7FE28}"/>
                    </a:ext>
                  </a:extLst>
                </p14:cNvPr>
                <p14:cNvContentPartPr/>
                <p14:nvPr/>
              </p14:nvContentPartPr>
              <p14:xfrm>
                <a:off x="3362606" y="1600286"/>
                <a:ext cx="225000" cy="382320"/>
              </p14:xfrm>
            </p:contentPart>
          </mc:Choice>
          <mc:Fallback xmlns="">
            <p:pic>
              <p:nvPicPr>
                <p:cNvPr id="188" name="Ink 187">
                  <a:extLst>
                    <a:ext uri="{FF2B5EF4-FFF2-40B4-BE49-F238E27FC236}">
                      <a16:creationId xmlns:a16="http://schemas.microsoft.com/office/drawing/2014/main" id="{32498ED5-5B94-69C2-5000-DE0AD7F7FE28}"/>
                    </a:ext>
                  </a:extLst>
                </p:cNvPr>
                <p:cNvPicPr/>
                <p:nvPr/>
              </p:nvPicPr>
              <p:blipFill>
                <a:blip r:embed="rId47"/>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89" name="Ink 188">
                  <a:extLst>
                    <a:ext uri="{FF2B5EF4-FFF2-40B4-BE49-F238E27FC236}">
                      <a16:creationId xmlns:a16="http://schemas.microsoft.com/office/drawing/2014/main" id="{83FEEC61-E201-28FC-28F2-425208209AEC}"/>
                    </a:ext>
                  </a:extLst>
                </p14:cNvPr>
                <p14:cNvContentPartPr/>
                <p14:nvPr/>
              </p14:nvContentPartPr>
              <p14:xfrm>
                <a:off x="3641606" y="1646726"/>
                <a:ext cx="124560" cy="105120"/>
              </p14:xfrm>
            </p:contentPart>
          </mc:Choice>
          <mc:Fallback xmlns="">
            <p:pic>
              <p:nvPicPr>
                <p:cNvPr id="189" name="Ink 188">
                  <a:extLst>
                    <a:ext uri="{FF2B5EF4-FFF2-40B4-BE49-F238E27FC236}">
                      <a16:creationId xmlns:a16="http://schemas.microsoft.com/office/drawing/2014/main" id="{83FEEC61-E201-28FC-28F2-425208209AEC}"/>
                    </a:ext>
                  </a:extLst>
                </p:cNvPr>
                <p:cNvPicPr/>
                <p:nvPr/>
              </p:nvPicPr>
              <p:blipFill>
                <a:blip r:embed="rId49"/>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90" name="Ink 189">
                  <a:extLst>
                    <a:ext uri="{FF2B5EF4-FFF2-40B4-BE49-F238E27FC236}">
                      <a16:creationId xmlns:a16="http://schemas.microsoft.com/office/drawing/2014/main" id="{EAE8E210-F760-62A7-9616-67D0719937EB}"/>
                    </a:ext>
                  </a:extLst>
                </p14:cNvPr>
                <p14:cNvContentPartPr/>
                <p14:nvPr/>
              </p14:nvContentPartPr>
              <p14:xfrm>
                <a:off x="3656726" y="1640966"/>
                <a:ext cx="110520" cy="126000"/>
              </p14:xfrm>
            </p:contentPart>
          </mc:Choice>
          <mc:Fallback xmlns="">
            <p:pic>
              <p:nvPicPr>
                <p:cNvPr id="190" name="Ink 189">
                  <a:extLst>
                    <a:ext uri="{FF2B5EF4-FFF2-40B4-BE49-F238E27FC236}">
                      <a16:creationId xmlns:a16="http://schemas.microsoft.com/office/drawing/2014/main" id="{EAE8E210-F760-62A7-9616-67D0719937EB}"/>
                    </a:ext>
                  </a:extLst>
                </p:cNvPr>
                <p:cNvPicPr/>
                <p:nvPr/>
              </p:nvPicPr>
              <p:blipFill>
                <a:blip r:embed="rId51"/>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91" name="Ink 190">
                  <a:extLst>
                    <a:ext uri="{FF2B5EF4-FFF2-40B4-BE49-F238E27FC236}">
                      <a16:creationId xmlns:a16="http://schemas.microsoft.com/office/drawing/2014/main" id="{4028F14B-00F1-6362-928A-DF7CB6EDAE2C}"/>
                    </a:ext>
                  </a:extLst>
                </p14:cNvPr>
                <p14:cNvContentPartPr/>
                <p14:nvPr/>
              </p14:nvContentPartPr>
              <p14:xfrm>
                <a:off x="3869486" y="1563566"/>
                <a:ext cx="250560" cy="208440"/>
              </p14:xfrm>
            </p:contentPart>
          </mc:Choice>
          <mc:Fallback xmlns="">
            <p:pic>
              <p:nvPicPr>
                <p:cNvPr id="191" name="Ink 190">
                  <a:extLst>
                    <a:ext uri="{FF2B5EF4-FFF2-40B4-BE49-F238E27FC236}">
                      <a16:creationId xmlns:a16="http://schemas.microsoft.com/office/drawing/2014/main" id="{4028F14B-00F1-6362-928A-DF7CB6EDAE2C}"/>
                    </a:ext>
                  </a:extLst>
                </p:cNvPr>
                <p:cNvPicPr/>
                <p:nvPr/>
              </p:nvPicPr>
              <p:blipFill>
                <a:blip r:embed="rId53"/>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92" name="Ink 191">
                  <a:extLst>
                    <a:ext uri="{FF2B5EF4-FFF2-40B4-BE49-F238E27FC236}">
                      <a16:creationId xmlns:a16="http://schemas.microsoft.com/office/drawing/2014/main" id="{7B0130EA-1F3C-817E-59FC-E81581002868}"/>
                    </a:ext>
                  </a:extLst>
                </p14:cNvPr>
                <p14:cNvContentPartPr/>
                <p14:nvPr/>
              </p14:nvContentPartPr>
              <p14:xfrm>
                <a:off x="3923846" y="1656446"/>
                <a:ext cx="227880" cy="10440"/>
              </p14:xfrm>
            </p:contentPart>
          </mc:Choice>
          <mc:Fallback xmlns="">
            <p:pic>
              <p:nvPicPr>
                <p:cNvPr id="192" name="Ink 191">
                  <a:extLst>
                    <a:ext uri="{FF2B5EF4-FFF2-40B4-BE49-F238E27FC236}">
                      <a16:creationId xmlns:a16="http://schemas.microsoft.com/office/drawing/2014/main" id="{7B0130EA-1F3C-817E-59FC-E81581002868}"/>
                    </a:ext>
                  </a:extLst>
                </p:cNvPr>
                <p:cNvPicPr/>
                <p:nvPr/>
              </p:nvPicPr>
              <p:blipFill>
                <a:blip r:embed="rId55"/>
                <a:stretch>
                  <a:fillRect/>
                </a:stretch>
              </p:blipFill>
              <p:spPr>
                <a:xfrm>
                  <a:off x="3906206" y="1638446"/>
                  <a:ext cx="263520" cy="46080"/>
                </a:xfrm>
                <a:prstGeom prst="rect">
                  <a:avLst/>
                </a:prstGeom>
              </p:spPr>
            </p:pic>
          </mc:Fallback>
        </mc:AlternateContent>
      </p:grpSp>
      <p:grpSp>
        <p:nvGrpSpPr>
          <p:cNvPr id="193" name="Group 192">
            <a:extLst>
              <a:ext uri="{FF2B5EF4-FFF2-40B4-BE49-F238E27FC236}">
                <a16:creationId xmlns:a16="http://schemas.microsoft.com/office/drawing/2014/main" id="{E0FF02E8-F369-0CD5-E3F1-9C64FB397894}"/>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6">
              <p14:nvContentPartPr>
                <p14:cNvPr id="194" name="Ink 193">
                  <a:extLst>
                    <a:ext uri="{FF2B5EF4-FFF2-40B4-BE49-F238E27FC236}">
                      <a16:creationId xmlns:a16="http://schemas.microsoft.com/office/drawing/2014/main" id="{5EEA6711-A31A-B4CE-0940-511A1D41C152}"/>
                    </a:ext>
                  </a:extLst>
                </p14:cNvPr>
                <p14:cNvContentPartPr/>
                <p14:nvPr/>
              </p14:nvContentPartPr>
              <p14:xfrm>
                <a:off x="942326" y="2562566"/>
                <a:ext cx="145080" cy="274320"/>
              </p14:xfrm>
            </p:contentPart>
          </mc:Choice>
          <mc:Fallback xmlns="">
            <p:pic>
              <p:nvPicPr>
                <p:cNvPr id="194" name="Ink 193">
                  <a:extLst>
                    <a:ext uri="{FF2B5EF4-FFF2-40B4-BE49-F238E27FC236}">
                      <a16:creationId xmlns:a16="http://schemas.microsoft.com/office/drawing/2014/main" id="{5EEA6711-A31A-B4CE-0940-511A1D41C152}"/>
                    </a:ext>
                  </a:extLst>
                </p:cNvPr>
                <p:cNvPicPr/>
                <p:nvPr/>
              </p:nvPicPr>
              <p:blipFill>
                <a:blip r:embed="rId57"/>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95" name="Ink 194">
                  <a:extLst>
                    <a:ext uri="{FF2B5EF4-FFF2-40B4-BE49-F238E27FC236}">
                      <a16:creationId xmlns:a16="http://schemas.microsoft.com/office/drawing/2014/main" id="{F212F1A9-6E17-B2E2-EA4D-F6E1B808FFFF}"/>
                    </a:ext>
                  </a:extLst>
                </p14:cNvPr>
                <p14:cNvContentPartPr/>
                <p14:nvPr/>
              </p14:nvContentPartPr>
              <p14:xfrm>
                <a:off x="1177766" y="2702246"/>
                <a:ext cx="117360" cy="86400"/>
              </p14:xfrm>
            </p:contentPart>
          </mc:Choice>
          <mc:Fallback xmlns="">
            <p:pic>
              <p:nvPicPr>
                <p:cNvPr id="195" name="Ink 194">
                  <a:extLst>
                    <a:ext uri="{FF2B5EF4-FFF2-40B4-BE49-F238E27FC236}">
                      <a16:creationId xmlns:a16="http://schemas.microsoft.com/office/drawing/2014/main" id="{F212F1A9-6E17-B2E2-EA4D-F6E1B808FFFF}"/>
                    </a:ext>
                  </a:extLst>
                </p:cNvPr>
                <p:cNvPicPr/>
                <p:nvPr/>
              </p:nvPicPr>
              <p:blipFill>
                <a:blip r:embed="rId59"/>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96" name="Ink 195">
                  <a:extLst>
                    <a:ext uri="{FF2B5EF4-FFF2-40B4-BE49-F238E27FC236}">
                      <a16:creationId xmlns:a16="http://schemas.microsoft.com/office/drawing/2014/main" id="{3F98FEEA-CC03-6085-5AD1-00940B4A189A}"/>
                    </a:ext>
                  </a:extLst>
                </p14:cNvPr>
                <p14:cNvContentPartPr/>
                <p14:nvPr/>
              </p14:nvContentPartPr>
              <p14:xfrm>
                <a:off x="1206566" y="2700806"/>
                <a:ext cx="145080" cy="118080"/>
              </p14:xfrm>
            </p:contentPart>
          </mc:Choice>
          <mc:Fallback xmlns="">
            <p:pic>
              <p:nvPicPr>
                <p:cNvPr id="196" name="Ink 195">
                  <a:extLst>
                    <a:ext uri="{FF2B5EF4-FFF2-40B4-BE49-F238E27FC236}">
                      <a16:creationId xmlns:a16="http://schemas.microsoft.com/office/drawing/2014/main" id="{3F98FEEA-CC03-6085-5AD1-00940B4A189A}"/>
                    </a:ext>
                  </a:extLst>
                </p:cNvPr>
                <p:cNvPicPr/>
                <p:nvPr/>
              </p:nvPicPr>
              <p:blipFill>
                <a:blip r:embed="rId61"/>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97" name="Ink 196">
                  <a:extLst>
                    <a:ext uri="{FF2B5EF4-FFF2-40B4-BE49-F238E27FC236}">
                      <a16:creationId xmlns:a16="http://schemas.microsoft.com/office/drawing/2014/main" id="{E2588EF3-250F-FBBD-2E3F-840020D1FF60}"/>
                    </a:ext>
                  </a:extLst>
                </p14:cNvPr>
                <p14:cNvContentPartPr/>
                <p14:nvPr/>
              </p14:nvContentPartPr>
              <p14:xfrm>
                <a:off x="1438406" y="2560766"/>
                <a:ext cx="119520" cy="293400"/>
              </p14:xfrm>
            </p:contentPart>
          </mc:Choice>
          <mc:Fallback xmlns="">
            <p:pic>
              <p:nvPicPr>
                <p:cNvPr id="197" name="Ink 196">
                  <a:extLst>
                    <a:ext uri="{FF2B5EF4-FFF2-40B4-BE49-F238E27FC236}">
                      <a16:creationId xmlns:a16="http://schemas.microsoft.com/office/drawing/2014/main" id="{E2588EF3-250F-FBBD-2E3F-840020D1FF60}"/>
                    </a:ext>
                  </a:extLst>
                </p:cNvPr>
                <p:cNvPicPr/>
                <p:nvPr/>
              </p:nvPicPr>
              <p:blipFill>
                <a:blip r:embed="rId63"/>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98" name="Ink 197">
                  <a:extLst>
                    <a:ext uri="{FF2B5EF4-FFF2-40B4-BE49-F238E27FC236}">
                      <a16:creationId xmlns:a16="http://schemas.microsoft.com/office/drawing/2014/main" id="{C24C7CD4-2D36-3118-6CCE-9A61F68B6DCE}"/>
                    </a:ext>
                  </a:extLst>
                </p14:cNvPr>
                <p14:cNvContentPartPr/>
                <p14:nvPr/>
              </p14:nvContentPartPr>
              <p14:xfrm>
                <a:off x="1659806" y="2714126"/>
                <a:ext cx="87480" cy="93240"/>
              </p14:xfrm>
            </p:contentPart>
          </mc:Choice>
          <mc:Fallback xmlns="">
            <p:pic>
              <p:nvPicPr>
                <p:cNvPr id="198" name="Ink 197">
                  <a:extLst>
                    <a:ext uri="{FF2B5EF4-FFF2-40B4-BE49-F238E27FC236}">
                      <a16:creationId xmlns:a16="http://schemas.microsoft.com/office/drawing/2014/main" id="{C24C7CD4-2D36-3118-6CCE-9A61F68B6DCE}"/>
                    </a:ext>
                  </a:extLst>
                </p:cNvPr>
                <p:cNvPicPr/>
                <p:nvPr/>
              </p:nvPicPr>
              <p:blipFill>
                <a:blip r:embed="rId65"/>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99" name="Ink 198">
                  <a:extLst>
                    <a:ext uri="{FF2B5EF4-FFF2-40B4-BE49-F238E27FC236}">
                      <a16:creationId xmlns:a16="http://schemas.microsoft.com/office/drawing/2014/main" id="{1971DF31-CEDA-15E8-DEA3-94F7F0AF209D}"/>
                    </a:ext>
                  </a:extLst>
                </p14:cNvPr>
                <p14:cNvContentPartPr/>
                <p14:nvPr/>
              </p14:nvContentPartPr>
              <p14:xfrm>
                <a:off x="1687526" y="2709086"/>
                <a:ext cx="79920" cy="131040"/>
              </p14:xfrm>
            </p:contentPart>
          </mc:Choice>
          <mc:Fallback xmlns="">
            <p:pic>
              <p:nvPicPr>
                <p:cNvPr id="199" name="Ink 198">
                  <a:extLst>
                    <a:ext uri="{FF2B5EF4-FFF2-40B4-BE49-F238E27FC236}">
                      <a16:creationId xmlns:a16="http://schemas.microsoft.com/office/drawing/2014/main" id="{1971DF31-CEDA-15E8-DEA3-94F7F0AF209D}"/>
                    </a:ext>
                  </a:extLst>
                </p:cNvPr>
                <p:cNvPicPr/>
                <p:nvPr/>
              </p:nvPicPr>
              <p:blipFill>
                <a:blip r:embed="rId67"/>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00" name="Ink 199">
                  <a:extLst>
                    <a:ext uri="{FF2B5EF4-FFF2-40B4-BE49-F238E27FC236}">
                      <a16:creationId xmlns:a16="http://schemas.microsoft.com/office/drawing/2014/main" id="{2E29CE84-6B52-EE40-925C-48023C86FFB7}"/>
                    </a:ext>
                  </a:extLst>
                </p14:cNvPr>
                <p14:cNvContentPartPr/>
                <p14:nvPr/>
              </p14:nvContentPartPr>
              <p14:xfrm>
                <a:off x="1890566" y="2547446"/>
                <a:ext cx="162720" cy="334800"/>
              </p14:xfrm>
            </p:contentPart>
          </mc:Choice>
          <mc:Fallback xmlns="">
            <p:pic>
              <p:nvPicPr>
                <p:cNvPr id="200" name="Ink 199">
                  <a:extLst>
                    <a:ext uri="{FF2B5EF4-FFF2-40B4-BE49-F238E27FC236}">
                      <a16:creationId xmlns:a16="http://schemas.microsoft.com/office/drawing/2014/main" id="{2E29CE84-6B52-EE40-925C-48023C86FFB7}"/>
                    </a:ext>
                  </a:extLst>
                </p:cNvPr>
                <p:cNvPicPr/>
                <p:nvPr/>
              </p:nvPicPr>
              <p:blipFill>
                <a:blip r:embed="rId69"/>
                <a:stretch>
                  <a:fillRect/>
                </a:stretch>
              </p:blipFill>
              <p:spPr>
                <a:xfrm>
                  <a:off x="1872566" y="2529806"/>
                  <a:ext cx="198360" cy="370440"/>
                </a:xfrm>
                <a:prstGeom prst="rect">
                  <a:avLst/>
                </a:prstGeom>
              </p:spPr>
            </p:pic>
          </mc:Fallback>
        </mc:AlternateContent>
      </p:grpSp>
      <p:grpSp>
        <p:nvGrpSpPr>
          <p:cNvPr id="201" name="Group 200">
            <a:extLst>
              <a:ext uri="{FF2B5EF4-FFF2-40B4-BE49-F238E27FC236}">
                <a16:creationId xmlns:a16="http://schemas.microsoft.com/office/drawing/2014/main" id="{D6E1C2DA-B05E-CB10-B278-C4A0BE5D6268}"/>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70">
              <p14:nvContentPartPr>
                <p14:cNvPr id="202" name="Ink 201">
                  <a:extLst>
                    <a:ext uri="{FF2B5EF4-FFF2-40B4-BE49-F238E27FC236}">
                      <a16:creationId xmlns:a16="http://schemas.microsoft.com/office/drawing/2014/main" id="{3D11CC63-9D46-818B-0FA2-805713B25762}"/>
                    </a:ext>
                  </a:extLst>
                </p14:cNvPr>
                <p14:cNvContentPartPr/>
                <p14:nvPr/>
              </p14:nvContentPartPr>
              <p14:xfrm>
                <a:off x="2196206" y="2693246"/>
                <a:ext cx="97920" cy="90360"/>
              </p14:xfrm>
            </p:contentPart>
          </mc:Choice>
          <mc:Fallback xmlns="">
            <p:pic>
              <p:nvPicPr>
                <p:cNvPr id="202" name="Ink 201">
                  <a:extLst>
                    <a:ext uri="{FF2B5EF4-FFF2-40B4-BE49-F238E27FC236}">
                      <a16:creationId xmlns:a16="http://schemas.microsoft.com/office/drawing/2014/main" id="{3D11CC63-9D46-818B-0FA2-805713B25762}"/>
                    </a:ext>
                  </a:extLst>
                </p:cNvPr>
                <p:cNvPicPr/>
                <p:nvPr/>
              </p:nvPicPr>
              <p:blipFill>
                <a:blip r:embed="rId71"/>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03" name="Ink 202">
                  <a:extLst>
                    <a:ext uri="{FF2B5EF4-FFF2-40B4-BE49-F238E27FC236}">
                      <a16:creationId xmlns:a16="http://schemas.microsoft.com/office/drawing/2014/main" id="{688FF067-D9BD-EFD4-3C25-62D528E002DD}"/>
                    </a:ext>
                  </a:extLst>
                </p14:cNvPr>
                <p14:cNvContentPartPr/>
                <p14:nvPr/>
              </p14:nvContentPartPr>
              <p14:xfrm>
                <a:off x="2247686" y="2699366"/>
                <a:ext cx="75240" cy="87480"/>
              </p14:xfrm>
            </p:contentPart>
          </mc:Choice>
          <mc:Fallback xmlns="">
            <p:pic>
              <p:nvPicPr>
                <p:cNvPr id="203" name="Ink 202">
                  <a:extLst>
                    <a:ext uri="{FF2B5EF4-FFF2-40B4-BE49-F238E27FC236}">
                      <a16:creationId xmlns:a16="http://schemas.microsoft.com/office/drawing/2014/main" id="{688FF067-D9BD-EFD4-3C25-62D528E002DD}"/>
                    </a:ext>
                  </a:extLst>
                </p:cNvPr>
                <p:cNvPicPr/>
                <p:nvPr/>
              </p:nvPicPr>
              <p:blipFill>
                <a:blip r:embed="rId73"/>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04" name="Ink 203">
                  <a:extLst>
                    <a:ext uri="{FF2B5EF4-FFF2-40B4-BE49-F238E27FC236}">
                      <a16:creationId xmlns:a16="http://schemas.microsoft.com/office/drawing/2014/main" id="{F6530F73-63E4-C671-CB39-8E34BB02B4B3}"/>
                    </a:ext>
                  </a:extLst>
                </p14:cNvPr>
                <p14:cNvContentPartPr/>
                <p14:nvPr/>
              </p14:nvContentPartPr>
              <p14:xfrm>
                <a:off x="2457206" y="2660486"/>
                <a:ext cx="136800" cy="223560"/>
              </p14:xfrm>
            </p:contentPart>
          </mc:Choice>
          <mc:Fallback xmlns="">
            <p:pic>
              <p:nvPicPr>
                <p:cNvPr id="204" name="Ink 203">
                  <a:extLst>
                    <a:ext uri="{FF2B5EF4-FFF2-40B4-BE49-F238E27FC236}">
                      <a16:creationId xmlns:a16="http://schemas.microsoft.com/office/drawing/2014/main" id="{F6530F73-63E4-C671-CB39-8E34BB02B4B3}"/>
                    </a:ext>
                  </a:extLst>
                </p:cNvPr>
                <p:cNvPicPr/>
                <p:nvPr/>
              </p:nvPicPr>
              <p:blipFill>
                <a:blip r:embed="rId75"/>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05" name="Ink 204">
                  <a:extLst>
                    <a:ext uri="{FF2B5EF4-FFF2-40B4-BE49-F238E27FC236}">
                      <a16:creationId xmlns:a16="http://schemas.microsoft.com/office/drawing/2014/main" id="{95BBEE26-2319-CDA6-7E31-A4CDCF45F0F3}"/>
                    </a:ext>
                  </a:extLst>
                </p14:cNvPr>
                <p14:cNvContentPartPr/>
                <p14:nvPr/>
              </p14:nvContentPartPr>
              <p14:xfrm>
                <a:off x="2607686" y="2689286"/>
                <a:ext cx="137880" cy="167760"/>
              </p14:xfrm>
            </p:contentPart>
          </mc:Choice>
          <mc:Fallback xmlns="">
            <p:pic>
              <p:nvPicPr>
                <p:cNvPr id="205" name="Ink 204">
                  <a:extLst>
                    <a:ext uri="{FF2B5EF4-FFF2-40B4-BE49-F238E27FC236}">
                      <a16:creationId xmlns:a16="http://schemas.microsoft.com/office/drawing/2014/main" id="{95BBEE26-2319-CDA6-7E31-A4CDCF45F0F3}"/>
                    </a:ext>
                  </a:extLst>
                </p:cNvPr>
                <p:cNvPicPr/>
                <p:nvPr/>
              </p:nvPicPr>
              <p:blipFill>
                <a:blip r:embed="rId77"/>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06" name="Ink 205">
                  <a:extLst>
                    <a:ext uri="{FF2B5EF4-FFF2-40B4-BE49-F238E27FC236}">
                      <a16:creationId xmlns:a16="http://schemas.microsoft.com/office/drawing/2014/main" id="{AC16BC52-9E81-2DA2-35D3-36C001B55A62}"/>
                    </a:ext>
                  </a:extLst>
                </p14:cNvPr>
                <p14:cNvContentPartPr/>
                <p14:nvPr/>
              </p14:nvContentPartPr>
              <p14:xfrm>
                <a:off x="2887046" y="2706206"/>
                <a:ext cx="106920" cy="54000"/>
              </p14:xfrm>
            </p:contentPart>
          </mc:Choice>
          <mc:Fallback xmlns="">
            <p:pic>
              <p:nvPicPr>
                <p:cNvPr id="206" name="Ink 205">
                  <a:extLst>
                    <a:ext uri="{FF2B5EF4-FFF2-40B4-BE49-F238E27FC236}">
                      <a16:creationId xmlns:a16="http://schemas.microsoft.com/office/drawing/2014/main" id="{AC16BC52-9E81-2DA2-35D3-36C001B55A62}"/>
                    </a:ext>
                  </a:extLst>
                </p:cNvPr>
                <p:cNvPicPr/>
                <p:nvPr/>
              </p:nvPicPr>
              <p:blipFill>
                <a:blip r:embed="rId79"/>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07" name="Ink 206">
                  <a:extLst>
                    <a:ext uri="{FF2B5EF4-FFF2-40B4-BE49-F238E27FC236}">
                      <a16:creationId xmlns:a16="http://schemas.microsoft.com/office/drawing/2014/main" id="{F5160B6C-BA95-F343-F781-72F3DD6F8F82}"/>
                    </a:ext>
                  </a:extLst>
                </p14:cNvPr>
                <p14:cNvContentPartPr/>
                <p14:nvPr/>
              </p14:nvContentPartPr>
              <p14:xfrm>
                <a:off x="2916926" y="2701166"/>
                <a:ext cx="117360" cy="96120"/>
              </p14:xfrm>
            </p:contentPart>
          </mc:Choice>
          <mc:Fallback xmlns="">
            <p:pic>
              <p:nvPicPr>
                <p:cNvPr id="207" name="Ink 206">
                  <a:extLst>
                    <a:ext uri="{FF2B5EF4-FFF2-40B4-BE49-F238E27FC236}">
                      <a16:creationId xmlns:a16="http://schemas.microsoft.com/office/drawing/2014/main" id="{F5160B6C-BA95-F343-F781-72F3DD6F8F82}"/>
                    </a:ext>
                  </a:extLst>
                </p:cNvPr>
                <p:cNvPicPr/>
                <p:nvPr/>
              </p:nvPicPr>
              <p:blipFill>
                <a:blip r:embed="rId81"/>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08" name="Ink 207">
                  <a:extLst>
                    <a:ext uri="{FF2B5EF4-FFF2-40B4-BE49-F238E27FC236}">
                      <a16:creationId xmlns:a16="http://schemas.microsoft.com/office/drawing/2014/main" id="{87225B18-0846-C7B5-DC18-DD24A34CBA69}"/>
                    </a:ext>
                  </a:extLst>
                </p14:cNvPr>
                <p14:cNvContentPartPr/>
                <p14:nvPr/>
              </p14:nvContentPartPr>
              <p14:xfrm>
                <a:off x="3131126" y="2683166"/>
                <a:ext cx="189000" cy="378360"/>
              </p14:xfrm>
            </p:contentPart>
          </mc:Choice>
          <mc:Fallback xmlns="">
            <p:pic>
              <p:nvPicPr>
                <p:cNvPr id="208" name="Ink 207">
                  <a:extLst>
                    <a:ext uri="{FF2B5EF4-FFF2-40B4-BE49-F238E27FC236}">
                      <a16:creationId xmlns:a16="http://schemas.microsoft.com/office/drawing/2014/main" id="{87225B18-0846-C7B5-DC18-DD24A34CBA69}"/>
                    </a:ext>
                  </a:extLst>
                </p:cNvPr>
                <p:cNvPicPr/>
                <p:nvPr/>
              </p:nvPicPr>
              <p:blipFill>
                <a:blip r:embed="rId83"/>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09" name="Ink 208">
                  <a:extLst>
                    <a:ext uri="{FF2B5EF4-FFF2-40B4-BE49-F238E27FC236}">
                      <a16:creationId xmlns:a16="http://schemas.microsoft.com/office/drawing/2014/main" id="{7ECCFD1D-46D4-FC00-58B6-8722683A275D}"/>
                    </a:ext>
                  </a:extLst>
                </p14:cNvPr>
                <p14:cNvContentPartPr/>
                <p14:nvPr/>
              </p14:nvContentPartPr>
              <p14:xfrm>
                <a:off x="3455846" y="2713766"/>
                <a:ext cx="110520" cy="95760"/>
              </p14:xfrm>
            </p:contentPart>
          </mc:Choice>
          <mc:Fallback xmlns="">
            <p:pic>
              <p:nvPicPr>
                <p:cNvPr id="209" name="Ink 208">
                  <a:extLst>
                    <a:ext uri="{FF2B5EF4-FFF2-40B4-BE49-F238E27FC236}">
                      <a16:creationId xmlns:a16="http://schemas.microsoft.com/office/drawing/2014/main" id="{7ECCFD1D-46D4-FC00-58B6-8722683A275D}"/>
                    </a:ext>
                  </a:extLst>
                </p:cNvPr>
                <p:cNvPicPr/>
                <p:nvPr/>
              </p:nvPicPr>
              <p:blipFill>
                <a:blip r:embed="rId85"/>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10" name="Ink 209">
                  <a:extLst>
                    <a:ext uri="{FF2B5EF4-FFF2-40B4-BE49-F238E27FC236}">
                      <a16:creationId xmlns:a16="http://schemas.microsoft.com/office/drawing/2014/main" id="{E597EA5A-C479-7303-A001-8E6626B9D99B}"/>
                    </a:ext>
                  </a:extLst>
                </p14:cNvPr>
                <p14:cNvContentPartPr/>
                <p14:nvPr/>
              </p14:nvContentPartPr>
              <p14:xfrm>
                <a:off x="3480326" y="2703686"/>
                <a:ext cx="120600" cy="123120"/>
              </p14:xfrm>
            </p:contentPart>
          </mc:Choice>
          <mc:Fallback xmlns="">
            <p:pic>
              <p:nvPicPr>
                <p:cNvPr id="210" name="Ink 209">
                  <a:extLst>
                    <a:ext uri="{FF2B5EF4-FFF2-40B4-BE49-F238E27FC236}">
                      <a16:creationId xmlns:a16="http://schemas.microsoft.com/office/drawing/2014/main" id="{E597EA5A-C479-7303-A001-8E6626B9D99B}"/>
                    </a:ext>
                  </a:extLst>
                </p:cNvPr>
                <p:cNvPicPr/>
                <p:nvPr/>
              </p:nvPicPr>
              <p:blipFill>
                <a:blip r:embed="rId87"/>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11" name="Ink 210">
                  <a:extLst>
                    <a:ext uri="{FF2B5EF4-FFF2-40B4-BE49-F238E27FC236}">
                      <a16:creationId xmlns:a16="http://schemas.microsoft.com/office/drawing/2014/main" id="{CC00551F-D7F4-66A3-408B-AC3E81D268EB}"/>
                    </a:ext>
                  </a:extLst>
                </p14:cNvPr>
                <p14:cNvContentPartPr/>
                <p14:nvPr/>
              </p14:nvContentPartPr>
              <p14:xfrm>
                <a:off x="3746726" y="2680286"/>
                <a:ext cx="216000" cy="366120"/>
              </p14:xfrm>
            </p:contentPart>
          </mc:Choice>
          <mc:Fallback xmlns="">
            <p:pic>
              <p:nvPicPr>
                <p:cNvPr id="211" name="Ink 210">
                  <a:extLst>
                    <a:ext uri="{FF2B5EF4-FFF2-40B4-BE49-F238E27FC236}">
                      <a16:creationId xmlns:a16="http://schemas.microsoft.com/office/drawing/2014/main" id="{CC00551F-D7F4-66A3-408B-AC3E81D268EB}"/>
                    </a:ext>
                  </a:extLst>
                </p:cNvPr>
                <p:cNvPicPr/>
                <p:nvPr/>
              </p:nvPicPr>
              <p:blipFill>
                <a:blip r:embed="rId89"/>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12" name="Ink 211">
                  <a:extLst>
                    <a:ext uri="{FF2B5EF4-FFF2-40B4-BE49-F238E27FC236}">
                      <a16:creationId xmlns:a16="http://schemas.microsoft.com/office/drawing/2014/main" id="{344F7613-734E-E03D-6DCE-0F826459534E}"/>
                    </a:ext>
                  </a:extLst>
                </p14:cNvPr>
                <p14:cNvContentPartPr/>
                <p14:nvPr/>
              </p14:nvContentPartPr>
              <p14:xfrm>
                <a:off x="4096286" y="2692526"/>
                <a:ext cx="107640" cy="122400"/>
              </p14:xfrm>
            </p:contentPart>
          </mc:Choice>
          <mc:Fallback xmlns="">
            <p:pic>
              <p:nvPicPr>
                <p:cNvPr id="212" name="Ink 211">
                  <a:extLst>
                    <a:ext uri="{FF2B5EF4-FFF2-40B4-BE49-F238E27FC236}">
                      <a16:creationId xmlns:a16="http://schemas.microsoft.com/office/drawing/2014/main" id="{344F7613-734E-E03D-6DCE-0F826459534E}"/>
                    </a:ext>
                  </a:extLst>
                </p:cNvPr>
                <p:cNvPicPr/>
                <p:nvPr/>
              </p:nvPicPr>
              <p:blipFill>
                <a:blip r:embed="rId91"/>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13" name="Ink 212">
                  <a:extLst>
                    <a:ext uri="{FF2B5EF4-FFF2-40B4-BE49-F238E27FC236}">
                      <a16:creationId xmlns:a16="http://schemas.microsoft.com/office/drawing/2014/main" id="{939705AF-2874-E957-952A-F7CE3A4B0145}"/>
                    </a:ext>
                  </a:extLst>
                </p14:cNvPr>
                <p14:cNvContentPartPr/>
                <p14:nvPr/>
              </p14:nvContentPartPr>
              <p14:xfrm>
                <a:off x="4157486" y="2695046"/>
                <a:ext cx="77760" cy="86400"/>
              </p14:xfrm>
            </p:contentPart>
          </mc:Choice>
          <mc:Fallback xmlns="">
            <p:pic>
              <p:nvPicPr>
                <p:cNvPr id="213" name="Ink 212">
                  <a:extLst>
                    <a:ext uri="{FF2B5EF4-FFF2-40B4-BE49-F238E27FC236}">
                      <a16:creationId xmlns:a16="http://schemas.microsoft.com/office/drawing/2014/main" id="{939705AF-2874-E957-952A-F7CE3A4B0145}"/>
                    </a:ext>
                  </a:extLst>
                </p:cNvPr>
                <p:cNvPicPr/>
                <p:nvPr/>
              </p:nvPicPr>
              <p:blipFill>
                <a:blip r:embed="rId93"/>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14" name="Ink 213">
                  <a:extLst>
                    <a:ext uri="{FF2B5EF4-FFF2-40B4-BE49-F238E27FC236}">
                      <a16:creationId xmlns:a16="http://schemas.microsoft.com/office/drawing/2014/main" id="{FB14D8F6-A2FF-A999-4CF5-2D257E8A1A8F}"/>
                    </a:ext>
                  </a:extLst>
                </p14:cNvPr>
                <p14:cNvContentPartPr/>
                <p14:nvPr/>
              </p14:nvContentPartPr>
              <p14:xfrm>
                <a:off x="4073606" y="2735726"/>
                <a:ext cx="106560" cy="72720"/>
              </p14:xfrm>
            </p:contentPart>
          </mc:Choice>
          <mc:Fallback xmlns="">
            <p:pic>
              <p:nvPicPr>
                <p:cNvPr id="214" name="Ink 213">
                  <a:extLst>
                    <a:ext uri="{FF2B5EF4-FFF2-40B4-BE49-F238E27FC236}">
                      <a16:creationId xmlns:a16="http://schemas.microsoft.com/office/drawing/2014/main" id="{FB14D8F6-A2FF-A999-4CF5-2D257E8A1A8F}"/>
                    </a:ext>
                  </a:extLst>
                </p:cNvPr>
                <p:cNvPicPr/>
                <p:nvPr/>
              </p:nvPicPr>
              <p:blipFill>
                <a:blip r:embed="rId95"/>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15" name="Ink 214">
                  <a:extLst>
                    <a:ext uri="{FF2B5EF4-FFF2-40B4-BE49-F238E27FC236}">
                      <a16:creationId xmlns:a16="http://schemas.microsoft.com/office/drawing/2014/main" id="{FC62F1BA-C695-EA08-D2CF-309ACC72283C}"/>
                    </a:ext>
                  </a:extLst>
                </p14:cNvPr>
                <p14:cNvContentPartPr/>
                <p14:nvPr/>
              </p14:nvContentPartPr>
              <p14:xfrm>
                <a:off x="4368806" y="2664806"/>
                <a:ext cx="217440" cy="198000"/>
              </p14:xfrm>
            </p:contentPart>
          </mc:Choice>
          <mc:Fallback xmlns="">
            <p:pic>
              <p:nvPicPr>
                <p:cNvPr id="215" name="Ink 214">
                  <a:extLst>
                    <a:ext uri="{FF2B5EF4-FFF2-40B4-BE49-F238E27FC236}">
                      <a16:creationId xmlns:a16="http://schemas.microsoft.com/office/drawing/2014/main" id="{FC62F1BA-C695-EA08-D2CF-309ACC72283C}"/>
                    </a:ext>
                  </a:extLst>
                </p:cNvPr>
                <p:cNvPicPr/>
                <p:nvPr/>
              </p:nvPicPr>
              <p:blipFill>
                <a:blip r:embed="rId97"/>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16" name="Ink 215">
                  <a:extLst>
                    <a:ext uri="{FF2B5EF4-FFF2-40B4-BE49-F238E27FC236}">
                      <a16:creationId xmlns:a16="http://schemas.microsoft.com/office/drawing/2014/main" id="{243EF3F8-758E-BCD3-E33D-292416AF016A}"/>
                    </a:ext>
                  </a:extLst>
                </p14:cNvPr>
                <p14:cNvContentPartPr/>
                <p14:nvPr/>
              </p14:nvContentPartPr>
              <p14:xfrm>
                <a:off x="4395806" y="2752646"/>
                <a:ext cx="186120" cy="14040"/>
              </p14:xfrm>
            </p:contentPart>
          </mc:Choice>
          <mc:Fallback xmlns="">
            <p:pic>
              <p:nvPicPr>
                <p:cNvPr id="216" name="Ink 215">
                  <a:extLst>
                    <a:ext uri="{FF2B5EF4-FFF2-40B4-BE49-F238E27FC236}">
                      <a16:creationId xmlns:a16="http://schemas.microsoft.com/office/drawing/2014/main" id="{243EF3F8-758E-BCD3-E33D-292416AF016A}"/>
                    </a:ext>
                  </a:extLst>
                </p:cNvPr>
                <p:cNvPicPr/>
                <p:nvPr/>
              </p:nvPicPr>
              <p:blipFill>
                <a:blip r:embed="rId99"/>
                <a:stretch>
                  <a:fillRect/>
                </a:stretch>
              </p:blipFill>
              <p:spPr>
                <a:xfrm>
                  <a:off x="4378166" y="2734646"/>
                  <a:ext cx="221760" cy="49680"/>
                </a:xfrm>
                <a:prstGeom prst="rect">
                  <a:avLst/>
                </a:prstGeom>
              </p:spPr>
            </p:pic>
          </mc:Fallback>
        </mc:AlternateContent>
      </p:grpSp>
      <p:grpSp>
        <p:nvGrpSpPr>
          <p:cNvPr id="217" name="Group 216">
            <a:extLst>
              <a:ext uri="{FF2B5EF4-FFF2-40B4-BE49-F238E27FC236}">
                <a16:creationId xmlns:a16="http://schemas.microsoft.com/office/drawing/2014/main" id="{002E97B2-D9F0-2C97-831E-BD2D8CAA76F1}"/>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100">
              <p14:nvContentPartPr>
                <p14:cNvPr id="218" name="Ink 217">
                  <a:extLst>
                    <a:ext uri="{FF2B5EF4-FFF2-40B4-BE49-F238E27FC236}">
                      <a16:creationId xmlns:a16="http://schemas.microsoft.com/office/drawing/2014/main" id="{94F16782-403E-8AFE-CB2C-508D4C76E596}"/>
                    </a:ext>
                  </a:extLst>
                </p14:cNvPr>
                <p14:cNvContentPartPr/>
                <p14:nvPr/>
              </p14:nvContentPartPr>
              <p14:xfrm>
                <a:off x="2290526" y="2139206"/>
                <a:ext cx="169560" cy="153000"/>
              </p14:xfrm>
            </p:contentPart>
          </mc:Choice>
          <mc:Fallback xmlns="">
            <p:pic>
              <p:nvPicPr>
                <p:cNvPr id="218" name="Ink 217">
                  <a:extLst>
                    <a:ext uri="{FF2B5EF4-FFF2-40B4-BE49-F238E27FC236}">
                      <a16:creationId xmlns:a16="http://schemas.microsoft.com/office/drawing/2014/main" id="{94F16782-403E-8AFE-CB2C-508D4C76E596}"/>
                    </a:ext>
                  </a:extLst>
                </p:cNvPr>
                <p:cNvPicPr/>
                <p:nvPr/>
              </p:nvPicPr>
              <p:blipFill>
                <a:blip r:embed="rId101"/>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19" name="Ink 218">
                  <a:extLst>
                    <a:ext uri="{FF2B5EF4-FFF2-40B4-BE49-F238E27FC236}">
                      <a16:creationId xmlns:a16="http://schemas.microsoft.com/office/drawing/2014/main" id="{51770359-9AE8-CEE6-1FCD-C0C746CAC8A5}"/>
                    </a:ext>
                  </a:extLst>
                </p14:cNvPr>
                <p14:cNvContentPartPr/>
                <p14:nvPr/>
              </p14:nvContentPartPr>
              <p14:xfrm>
                <a:off x="2515166" y="2168006"/>
                <a:ext cx="102960" cy="137880"/>
              </p14:xfrm>
            </p:contentPart>
          </mc:Choice>
          <mc:Fallback xmlns="">
            <p:pic>
              <p:nvPicPr>
                <p:cNvPr id="219" name="Ink 218">
                  <a:extLst>
                    <a:ext uri="{FF2B5EF4-FFF2-40B4-BE49-F238E27FC236}">
                      <a16:creationId xmlns:a16="http://schemas.microsoft.com/office/drawing/2014/main" id="{51770359-9AE8-CEE6-1FCD-C0C746CAC8A5}"/>
                    </a:ext>
                  </a:extLst>
                </p:cNvPr>
                <p:cNvPicPr/>
                <p:nvPr/>
              </p:nvPicPr>
              <p:blipFill>
                <a:blip r:embed="rId103"/>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20" name="Ink 219">
                  <a:extLst>
                    <a:ext uri="{FF2B5EF4-FFF2-40B4-BE49-F238E27FC236}">
                      <a16:creationId xmlns:a16="http://schemas.microsoft.com/office/drawing/2014/main" id="{9104E5AF-E3EC-5E89-2358-D502219B3FE5}"/>
                    </a:ext>
                  </a:extLst>
                </p14:cNvPr>
                <p14:cNvContentPartPr/>
                <p14:nvPr/>
              </p14:nvContentPartPr>
              <p14:xfrm>
                <a:off x="2694446" y="2292206"/>
                <a:ext cx="3240" cy="2160"/>
              </p14:xfrm>
            </p:contentPart>
          </mc:Choice>
          <mc:Fallback xmlns="">
            <p:pic>
              <p:nvPicPr>
                <p:cNvPr id="220" name="Ink 219">
                  <a:extLst>
                    <a:ext uri="{FF2B5EF4-FFF2-40B4-BE49-F238E27FC236}">
                      <a16:creationId xmlns:a16="http://schemas.microsoft.com/office/drawing/2014/main" id="{9104E5AF-E3EC-5E89-2358-D502219B3FE5}"/>
                    </a:ext>
                  </a:extLst>
                </p:cNvPr>
                <p:cNvPicPr/>
                <p:nvPr/>
              </p:nvPicPr>
              <p:blipFill>
                <a:blip r:embed="rId105"/>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21" name="Ink 220">
                  <a:extLst>
                    <a:ext uri="{FF2B5EF4-FFF2-40B4-BE49-F238E27FC236}">
                      <a16:creationId xmlns:a16="http://schemas.microsoft.com/office/drawing/2014/main" id="{6649697B-942B-70D0-A2D4-77664C5E447A}"/>
                    </a:ext>
                  </a:extLst>
                </p14:cNvPr>
                <p14:cNvContentPartPr/>
                <p14:nvPr/>
              </p14:nvContentPartPr>
              <p14:xfrm>
                <a:off x="2164166" y="2374286"/>
                <a:ext cx="473760" cy="20160"/>
              </p14:xfrm>
            </p:contentPart>
          </mc:Choice>
          <mc:Fallback xmlns="">
            <p:pic>
              <p:nvPicPr>
                <p:cNvPr id="221" name="Ink 220">
                  <a:extLst>
                    <a:ext uri="{FF2B5EF4-FFF2-40B4-BE49-F238E27FC236}">
                      <a16:creationId xmlns:a16="http://schemas.microsoft.com/office/drawing/2014/main" id="{6649697B-942B-70D0-A2D4-77664C5E447A}"/>
                    </a:ext>
                  </a:extLst>
                </p:cNvPr>
                <p:cNvPicPr/>
                <p:nvPr/>
              </p:nvPicPr>
              <p:blipFill>
                <a:blip r:embed="rId107"/>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8">
            <p14:nvContentPartPr>
              <p14:cNvPr id="222" name="Ink 221">
                <a:extLst>
                  <a:ext uri="{FF2B5EF4-FFF2-40B4-BE49-F238E27FC236}">
                    <a16:creationId xmlns:a16="http://schemas.microsoft.com/office/drawing/2014/main" id="{383270B6-22B8-7EAA-8764-2135087932C2}"/>
                  </a:ext>
                </a:extLst>
              </p14:cNvPr>
              <p14:cNvContentPartPr/>
              <p14:nvPr/>
            </p14:nvContentPartPr>
            <p14:xfrm>
              <a:off x="181286" y="2002766"/>
              <a:ext cx="274680" cy="46440"/>
            </p14:xfrm>
          </p:contentPart>
        </mc:Choice>
        <mc:Fallback xmlns="">
          <p:pic>
            <p:nvPicPr>
              <p:cNvPr id="222" name="Ink 221">
                <a:extLst>
                  <a:ext uri="{FF2B5EF4-FFF2-40B4-BE49-F238E27FC236}">
                    <a16:creationId xmlns:a16="http://schemas.microsoft.com/office/drawing/2014/main" id="{383270B6-22B8-7EAA-8764-2135087932C2}"/>
                  </a:ext>
                </a:extLst>
              </p:cNvPr>
              <p:cNvPicPr/>
              <p:nvPr/>
            </p:nvPicPr>
            <p:blipFill>
              <a:blip r:embed="rId109"/>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23" name="Ink 222">
                <a:extLst>
                  <a:ext uri="{FF2B5EF4-FFF2-40B4-BE49-F238E27FC236}">
                    <a16:creationId xmlns:a16="http://schemas.microsoft.com/office/drawing/2014/main" id="{DA6995A8-1CEA-E956-6932-A0BEDD94835F}"/>
                  </a:ext>
                </a:extLst>
              </p14:cNvPr>
              <p14:cNvContentPartPr/>
              <p14:nvPr/>
            </p14:nvContentPartPr>
            <p14:xfrm>
              <a:off x="299726" y="3022286"/>
              <a:ext cx="250920" cy="8280"/>
            </p14:xfrm>
          </p:contentPart>
        </mc:Choice>
        <mc:Fallback xmlns="">
          <p:pic>
            <p:nvPicPr>
              <p:cNvPr id="223" name="Ink 222">
                <a:extLst>
                  <a:ext uri="{FF2B5EF4-FFF2-40B4-BE49-F238E27FC236}">
                    <a16:creationId xmlns:a16="http://schemas.microsoft.com/office/drawing/2014/main" id="{DA6995A8-1CEA-E956-6932-A0BEDD94835F}"/>
                  </a:ext>
                </a:extLst>
              </p:cNvPr>
              <p:cNvPicPr/>
              <p:nvPr/>
            </p:nvPicPr>
            <p:blipFill>
              <a:blip r:embed="rId111"/>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24" name="Ink 223">
                <a:extLst>
                  <a:ext uri="{FF2B5EF4-FFF2-40B4-BE49-F238E27FC236}">
                    <a16:creationId xmlns:a16="http://schemas.microsoft.com/office/drawing/2014/main" id="{94BB6942-7286-1A99-FB1E-174D4AEDA79F}"/>
                  </a:ext>
                </a:extLst>
              </p14:cNvPr>
              <p14:cNvContentPartPr/>
              <p14:nvPr/>
            </p14:nvContentPartPr>
            <p14:xfrm>
              <a:off x="1048526" y="1986206"/>
              <a:ext cx="309600" cy="36000"/>
            </p14:xfrm>
          </p:contentPart>
        </mc:Choice>
        <mc:Fallback xmlns="">
          <p:pic>
            <p:nvPicPr>
              <p:cNvPr id="224" name="Ink 223">
                <a:extLst>
                  <a:ext uri="{FF2B5EF4-FFF2-40B4-BE49-F238E27FC236}">
                    <a16:creationId xmlns:a16="http://schemas.microsoft.com/office/drawing/2014/main" id="{94BB6942-7286-1A99-FB1E-174D4AEDA79F}"/>
                  </a:ext>
                </a:extLst>
              </p:cNvPr>
              <p:cNvPicPr/>
              <p:nvPr/>
            </p:nvPicPr>
            <p:blipFill>
              <a:blip r:embed="rId113"/>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25" name="Ink 224">
                <a:extLst>
                  <a:ext uri="{FF2B5EF4-FFF2-40B4-BE49-F238E27FC236}">
                    <a16:creationId xmlns:a16="http://schemas.microsoft.com/office/drawing/2014/main" id="{9C90AAD7-3DA7-8A90-B087-023B94C7C1B7}"/>
                  </a:ext>
                </a:extLst>
              </p14:cNvPr>
              <p14:cNvContentPartPr/>
              <p14:nvPr/>
            </p14:nvContentPartPr>
            <p14:xfrm>
              <a:off x="788606" y="3038486"/>
              <a:ext cx="214920" cy="18360"/>
            </p14:xfrm>
          </p:contentPart>
        </mc:Choice>
        <mc:Fallback xmlns="">
          <p:pic>
            <p:nvPicPr>
              <p:cNvPr id="225" name="Ink 224">
                <a:extLst>
                  <a:ext uri="{FF2B5EF4-FFF2-40B4-BE49-F238E27FC236}">
                    <a16:creationId xmlns:a16="http://schemas.microsoft.com/office/drawing/2014/main" id="{9C90AAD7-3DA7-8A90-B087-023B94C7C1B7}"/>
                  </a:ext>
                </a:extLst>
              </p:cNvPr>
              <p:cNvPicPr/>
              <p:nvPr/>
            </p:nvPicPr>
            <p:blipFill>
              <a:blip r:embed="rId115"/>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26" name="Ink 225">
                <a:extLst>
                  <a:ext uri="{FF2B5EF4-FFF2-40B4-BE49-F238E27FC236}">
                    <a16:creationId xmlns:a16="http://schemas.microsoft.com/office/drawing/2014/main" id="{2CEEFE9F-9528-4F68-6938-8ECA903193EA}"/>
                  </a:ext>
                </a:extLst>
              </p14:cNvPr>
              <p14:cNvContentPartPr/>
              <p14:nvPr/>
            </p14:nvContentPartPr>
            <p14:xfrm>
              <a:off x="1597526" y="1985846"/>
              <a:ext cx="330480" cy="43200"/>
            </p14:xfrm>
          </p:contentPart>
        </mc:Choice>
        <mc:Fallback xmlns="">
          <p:pic>
            <p:nvPicPr>
              <p:cNvPr id="226" name="Ink 225">
                <a:extLst>
                  <a:ext uri="{FF2B5EF4-FFF2-40B4-BE49-F238E27FC236}">
                    <a16:creationId xmlns:a16="http://schemas.microsoft.com/office/drawing/2014/main" id="{2CEEFE9F-9528-4F68-6938-8ECA903193EA}"/>
                  </a:ext>
                </a:extLst>
              </p:cNvPr>
              <p:cNvPicPr/>
              <p:nvPr/>
            </p:nvPicPr>
            <p:blipFill>
              <a:blip r:embed="rId117"/>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27" name="Ink 226">
                <a:extLst>
                  <a:ext uri="{FF2B5EF4-FFF2-40B4-BE49-F238E27FC236}">
                    <a16:creationId xmlns:a16="http://schemas.microsoft.com/office/drawing/2014/main" id="{663B8C14-FB6E-A406-A34F-A86AF07AC03C}"/>
                  </a:ext>
                </a:extLst>
              </p14:cNvPr>
              <p14:cNvContentPartPr/>
              <p14:nvPr/>
            </p14:nvContentPartPr>
            <p14:xfrm>
              <a:off x="1839086" y="3042806"/>
              <a:ext cx="289080" cy="21960"/>
            </p14:xfrm>
          </p:contentPart>
        </mc:Choice>
        <mc:Fallback xmlns="">
          <p:pic>
            <p:nvPicPr>
              <p:cNvPr id="227" name="Ink 226">
                <a:extLst>
                  <a:ext uri="{FF2B5EF4-FFF2-40B4-BE49-F238E27FC236}">
                    <a16:creationId xmlns:a16="http://schemas.microsoft.com/office/drawing/2014/main" id="{663B8C14-FB6E-A406-A34F-A86AF07AC03C}"/>
                  </a:ext>
                </a:extLst>
              </p:cNvPr>
              <p:cNvPicPr/>
              <p:nvPr/>
            </p:nvPicPr>
            <p:blipFill>
              <a:blip r:embed="rId119"/>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28" name="Ink 227">
                <a:extLst>
                  <a:ext uri="{FF2B5EF4-FFF2-40B4-BE49-F238E27FC236}">
                    <a16:creationId xmlns:a16="http://schemas.microsoft.com/office/drawing/2014/main" id="{E47BA471-CDD3-D10F-D2BE-FDBD2E40F88E}"/>
                  </a:ext>
                </a:extLst>
              </p14:cNvPr>
              <p14:cNvContentPartPr/>
              <p14:nvPr/>
            </p14:nvContentPartPr>
            <p14:xfrm>
              <a:off x="2475566" y="3101846"/>
              <a:ext cx="379080" cy="41040"/>
            </p14:xfrm>
          </p:contentPart>
        </mc:Choice>
        <mc:Fallback xmlns="">
          <p:pic>
            <p:nvPicPr>
              <p:cNvPr id="228" name="Ink 227">
                <a:extLst>
                  <a:ext uri="{FF2B5EF4-FFF2-40B4-BE49-F238E27FC236}">
                    <a16:creationId xmlns:a16="http://schemas.microsoft.com/office/drawing/2014/main" id="{E47BA471-CDD3-D10F-D2BE-FDBD2E40F88E}"/>
                  </a:ext>
                </a:extLst>
              </p:cNvPr>
              <p:cNvPicPr/>
              <p:nvPr/>
            </p:nvPicPr>
            <p:blipFill>
              <a:blip r:embed="rId121"/>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29" name="Ink 228">
                <a:extLst>
                  <a:ext uri="{FF2B5EF4-FFF2-40B4-BE49-F238E27FC236}">
                    <a16:creationId xmlns:a16="http://schemas.microsoft.com/office/drawing/2014/main" id="{62711D67-3660-B92D-2B02-62B0386EA76F}"/>
                  </a:ext>
                </a:extLst>
              </p14:cNvPr>
              <p14:cNvContentPartPr/>
              <p14:nvPr/>
            </p14:nvContentPartPr>
            <p14:xfrm>
              <a:off x="3720806" y="3042446"/>
              <a:ext cx="391680" cy="18720"/>
            </p14:xfrm>
          </p:contentPart>
        </mc:Choice>
        <mc:Fallback xmlns="">
          <p:pic>
            <p:nvPicPr>
              <p:cNvPr id="229" name="Ink 228">
                <a:extLst>
                  <a:ext uri="{FF2B5EF4-FFF2-40B4-BE49-F238E27FC236}">
                    <a16:creationId xmlns:a16="http://schemas.microsoft.com/office/drawing/2014/main" id="{62711D67-3660-B92D-2B02-62B0386EA76F}"/>
                  </a:ext>
                </a:extLst>
              </p:cNvPr>
              <p:cNvPicPr/>
              <p:nvPr/>
            </p:nvPicPr>
            <p:blipFill>
              <a:blip r:embed="rId123"/>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30" name="Ink 229">
                <a:extLst>
                  <a:ext uri="{FF2B5EF4-FFF2-40B4-BE49-F238E27FC236}">
                    <a16:creationId xmlns:a16="http://schemas.microsoft.com/office/drawing/2014/main" id="{135B4A98-A1C2-5CEE-B900-38E1F1EC54DE}"/>
                  </a:ext>
                </a:extLst>
              </p14:cNvPr>
              <p14:cNvContentPartPr/>
              <p14:nvPr/>
            </p14:nvContentPartPr>
            <p14:xfrm>
              <a:off x="326006" y="2151806"/>
              <a:ext cx="41760" cy="308880"/>
            </p14:xfrm>
          </p:contentPart>
        </mc:Choice>
        <mc:Fallback xmlns="">
          <p:pic>
            <p:nvPicPr>
              <p:cNvPr id="230" name="Ink 229">
                <a:extLst>
                  <a:ext uri="{FF2B5EF4-FFF2-40B4-BE49-F238E27FC236}">
                    <a16:creationId xmlns:a16="http://schemas.microsoft.com/office/drawing/2014/main" id="{135B4A98-A1C2-5CEE-B900-38E1F1EC54DE}"/>
                  </a:ext>
                </a:extLst>
              </p:cNvPr>
              <p:cNvPicPr/>
              <p:nvPr/>
            </p:nvPicPr>
            <p:blipFill>
              <a:blip r:embed="rId125"/>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31" name="Ink 230">
                <a:extLst>
                  <a:ext uri="{FF2B5EF4-FFF2-40B4-BE49-F238E27FC236}">
                    <a16:creationId xmlns:a16="http://schemas.microsoft.com/office/drawing/2014/main" id="{99F409D2-9CB7-C7A6-AE92-97A2010815D6}"/>
                  </a:ext>
                </a:extLst>
              </p14:cNvPr>
              <p14:cNvContentPartPr/>
              <p14:nvPr/>
            </p14:nvContentPartPr>
            <p14:xfrm>
              <a:off x="941246" y="2042726"/>
              <a:ext cx="264600" cy="458640"/>
            </p14:xfrm>
          </p:contentPart>
        </mc:Choice>
        <mc:Fallback xmlns="">
          <p:pic>
            <p:nvPicPr>
              <p:cNvPr id="231" name="Ink 230">
                <a:extLst>
                  <a:ext uri="{FF2B5EF4-FFF2-40B4-BE49-F238E27FC236}">
                    <a16:creationId xmlns:a16="http://schemas.microsoft.com/office/drawing/2014/main" id="{99F409D2-9CB7-C7A6-AE92-97A2010815D6}"/>
                  </a:ext>
                </a:extLst>
              </p:cNvPr>
              <p:cNvPicPr/>
              <p:nvPr/>
            </p:nvPicPr>
            <p:blipFill>
              <a:blip r:embed="rId127"/>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32" name="Ink 231">
                <a:extLst>
                  <a:ext uri="{FF2B5EF4-FFF2-40B4-BE49-F238E27FC236}">
                    <a16:creationId xmlns:a16="http://schemas.microsoft.com/office/drawing/2014/main" id="{A961DF88-392B-668C-DF45-D77021C88C87}"/>
                  </a:ext>
                </a:extLst>
              </p14:cNvPr>
              <p14:cNvContentPartPr/>
              <p14:nvPr/>
            </p14:nvContentPartPr>
            <p14:xfrm>
              <a:off x="1773926" y="2077286"/>
              <a:ext cx="140400" cy="466560"/>
            </p14:xfrm>
          </p:contentPart>
        </mc:Choice>
        <mc:Fallback xmlns="">
          <p:pic>
            <p:nvPicPr>
              <p:cNvPr id="232" name="Ink 231">
                <a:extLst>
                  <a:ext uri="{FF2B5EF4-FFF2-40B4-BE49-F238E27FC236}">
                    <a16:creationId xmlns:a16="http://schemas.microsoft.com/office/drawing/2014/main" id="{A961DF88-392B-668C-DF45-D77021C88C87}"/>
                  </a:ext>
                </a:extLst>
              </p:cNvPr>
              <p:cNvPicPr/>
              <p:nvPr/>
            </p:nvPicPr>
            <p:blipFill>
              <a:blip r:embed="rId129"/>
              <a:stretch>
                <a:fillRect/>
              </a:stretch>
            </p:blipFill>
            <p:spPr>
              <a:xfrm>
                <a:off x="1756286" y="2059286"/>
                <a:ext cx="176040" cy="502200"/>
              </a:xfrm>
              <a:prstGeom prst="rect">
                <a:avLst/>
              </a:prstGeom>
            </p:spPr>
          </p:pic>
        </mc:Fallback>
      </mc:AlternateContent>
      <p:grpSp>
        <p:nvGrpSpPr>
          <p:cNvPr id="233" name="Group 232">
            <a:extLst>
              <a:ext uri="{FF2B5EF4-FFF2-40B4-BE49-F238E27FC236}">
                <a16:creationId xmlns:a16="http://schemas.microsoft.com/office/drawing/2014/main" id="{FE9DC2C7-58F2-58AB-68F6-DF94FC38C8B4}"/>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30">
              <p14:nvContentPartPr>
                <p14:cNvPr id="234" name="Ink 233">
                  <a:extLst>
                    <a:ext uri="{FF2B5EF4-FFF2-40B4-BE49-F238E27FC236}">
                      <a16:creationId xmlns:a16="http://schemas.microsoft.com/office/drawing/2014/main" id="{59366419-86A5-CEA4-D922-1B3C37968AB1}"/>
                    </a:ext>
                  </a:extLst>
                </p14:cNvPr>
                <p14:cNvContentPartPr/>
                <p14:nvPr/>
              </p14:nvContentPartPr>
              <p14:xfrm>
                <a:off x="3320126" y="2047766"/>
                <a:ext cx="402480" cy="50760"/>
              </p14:xfrm>
            </p:contentPart>
          </mc:Choice>
          <mc:Fallback xmlns="">
            <p:pic>
              <p:nvPicPr>
                <p:cNvPr id="234" name="Ink 233">
                  <a:extLst>
                    <a:ext uri="{FF2B5EF4-FFF2-40B4-BE49-F238E27FC236}">
                      <a16:creationId xmlns:a16="http://schemas.microsoft.com/office/drawing/2014/main" id="{59366419-86A5-CEA4-D922-1B3C37968AB1}"/>
                    </a:ext>
                  </a:extLst>
                </p:cNvPr>
                <p:cNvPicPr/>
                <p:nvPr/>
              </p:nvPicPr>
              <p:blipFill>
                <a:blip r:embed="rId131"/>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35" name="Ink 234">
                  <a:extLst>
                    <a:ext uri="{FF2B5EF4-FFF2-40B4-BE49-F238E27FC236}">
                      <a16:creationId xmlns:a16="http://schemas.microsoft.com/office/drawing/2014/main" id="{CA92A7C5-6932-E99B-DDC8-FF756FA782C4}"/>
                    </a:ext>
                  </a:extLst>
                </p14:cNvPr>
                <p14:cNvContentPartPr/>
                <p14:nvPr/>
              </p14:nvContentPartPr>
              <p14:xfrm>
                <a:off x="3890366" y="1949846"/>
                <a:ext cx="379080" cy="10800"/>
              </p14:xfrm>
            </p:contentPart>
          </mc:Choice>
          <mc:Fallback xmlns="">
            <p:pic>
              <p:nvPicPr>
                <p:cNvPr id="235" name="Ink 234">
                  <a:extLst>
                    <a:ext uri="{FF2B5EF4-FFF2-40B4-BE49-F238E27FC236}">
                      <a16:creationId xmlns:a16="http://schemas.microsoft.com/office/drawing/2014/main" id="{CA92A7C5-6932-E99B-DDC8-FF756FA782C4}"/>
                    </a:ext>
                  </a:extLst>
                </p:cNvPr>
                <p:cNvPicPr/>
                <p:nvPr/>
              </p:nvPicPr>
              <p:blipFill>
                <a:blip r:embed="rId133"/>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36" name="Ink 235">
                  <a:extLst>
                    <a:ext uri="{FF2B5EF4-FFF2-40B4-BE49-F238E27FC236}">
                      <a16:creationId xmlns:a16="http://schemas.microsoft.com/office/drawing/2014/main" id="{92EBE4B6-C575-C004-DDED-59BF96713D15}"/>
                    </a:ext>
                  </a:extLst>
                </p14:cNvPr>
                <p14:cNvContentPartPr/>
                <p14:nvPr/>
              </p14:nvContentPartPr>
              <p14:xfrm>
                <a:off x="2687606" y="2191766"/>
                <a:ext cx="640440" cy="483840"/>
              </p14:xfrm>
            </p:contentPart>
          </mc:Choice>
          <mc:Fallback xmlns="">
            <p:pic>
              <p:nvPicPr>
                <p:cNvPr id="236" name="Ink 235">
                  <a:extLst>
                    <a:ext uri="{FF2B5EF4-FFF2-40B4-BE49-F238E27FC236}">
                      <a16:creationId xmlns:a16="http://schemas.microsoft.com/office/drawing/2014/main" id="{92EBE4B6-C575-C004-DDED-59BF96713D15}"/>
                    </a:ext>
                  </a:extLst>
                </p:cNvPr>
                <p:cNvPicPr/>
                <p:nvPr/>
              </p:nvPicPr>
              <p:blipFill>
                <a:blip r:embed="rId135"/>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37" name="Ink 236">
                  <a:extLst>
                    <a:ext uri="{FF2B5EF4-FFF2-40B4-BE49-F238E27FC236}">
                      <a16:creationId xmlns:a16="http://schemas.microsoft.com/office/drawing/2014/main" id="{0C99E5D2-226A-3E3F-2881-FB87A0393D94}"/>
                    </a:ext>
                  </a:extLst>
                </p14:cNvPr>
                <p14:cNvContentPartPr/>
                <p14:nvPr/>
              </p14:nvContentPartPr>
              <p14:xfrm>
                <a:off x="3868766" y="2051366"/>
                <a:ext cx="167040" cy="519120"/>
              </p14:xfrm>
            </p:contentPart>
          </mc:Choice>
          <mc:Fallback xmlns="">
            <p:pic>
              <p:nvPicPr>
                <p:cNvPr id="237" name="Ink 236">
                  <a:extLst>
                    <a:ext uri="{FF2B5EF4-FFF2-40B4-BE49-F238E27FC236}">
                      <a16:creationId xmlns:a16="http://schemas.microsoft.com/office/drawing/2014/main" id="{0C99E5D2-226A-3E3F-2881-FB87A0393D94}"/>
                    </a:ext>
                  </a:extLst>
                </p:cNvPr>
                <p:cNvPicPr/>
                <p:nvPr/>
              </p:nvPicPr>
              <p:blipFill>
                <a:blip r:embed="rId137"/>
                <a:stretch>
                  <a:fillRect/>
                </a:stretch>
              </p:blipFill>
              <p:spPr>
                <a:xfrm>
                  <a:off x="3850766" y="2033366"/>
                  <a:ext cx="202680" cy="554760"/>
                </a:xfrm>
                <a:prstGeom prst="rect">
                  <a:avLst/>
                </a:prstGeom>
              </p:spPr>
            </p:pic>
          </mc:Fallback>
        </mc:AlternateContent>
      </p:grpSp>
      <p:grpSp>
        <p:nvGrpSpPr>
          <p:cNvPr id="238" name="Group 237">
            <a:extLst>
              <a:ext uri="{FF2B5EF4-FFF2-40B4-BE49-F238E27FC236}">
                <a16:creationId xmlns:a16="http://schemas.microsoft.com/office/drawing/2014/main" id="{FD17884D-4F2C-EB85-3AE7-F6C0E71E83A8}"/>
              </a:ext>
            </a:extLst>
          </p:cNvPr>
          <p:cNvGrpSpPr/>
          <p:nvPr/>
        </p:nvGrpSpPr>
        <p:grpSpPr>
          <a:xfrm>
            <a:off x="326006" y="3664166"/>
            <a:ext cx="2669040" cy="420840"/>
            <a:chOff x="326006" y="3664166"/>
            <a:chExt cx="2669040" cy="420840"/>
          </a:xfrm>
        </p:grpSpPr>
        <mc:AlternateContent xmlns:mc="http://schemas.openxmlformats.org/markup-compatibility/2006" xmlns:p14="http://schemas.microsoft.com/office/powerpoint/2010/main">
          <mc:Choice Requires="p14">
            <p:contentPart p14:bwMode="auto" r:id="rId138">
              <p14:nvContentPartPr>
                <p14:cNvPr id="239" name="Ink 238">
                  <a:extLst>
                    <a:ext uri="{FF2B5EF4-FFF2-40B4-BE49-F238E27FC236}">
                      <a16:creationId xmlns:a16="http://schemas.microsoft.com/office/drawing/2014/main" id="{DFFBB5E2-F5EE-C56F-C2F9-65DDA6AEB487}"/>
                    </a:ext>
                  </a:extLst>
                </p14:cNvPr>
                <p14:cNvContentPartPr/>
                <p14:nvPr/>
              </p14:nvContentPartPr>
              <p14:xfrm>
                <a:off x="326006" y="3695126"/>
                <a:ext cx="221400" cy="263880"/>
              </p14:xfrm>
            </p:contentPart>
          </mc:Choice>
          <mc:Fallback xmlns="">
            <p:pic>
              <p:nvPicPr>
                <p:cNvPr id="239" name="Ink 238">
                  <a:extLst>
                    <a:ext uri="{FF2B5EF4-FFF2-40B4-BE49-F238E27FC236}">
                      <a16:creationId xmlns:a16="http://schemas.microsoft.com/office/drawing/2014/main" id="{DFFBB5E2-F5EE-C56F-C2F9-65DDA6AEB487}"/>
                    </a:ext>
                  </a:extLst>
                </p:cNvPr>
                <p:cNvPicPr/>
                <p:nvPr/>
              </p:nvPicPr>
              <p:blipFill>
                <a:blip r:embed="rId139"/>
                <a:stretch>
                  <a:fillRect/>
                </a:stretch>
              </p:blipFill>
              <p:spPr>
                <a:xfrm>
                  <a:off x="308006" y="3677486"/>
                  <a:ext cx="2570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40" name="Ink 239">
                  <a:extLst>
                    <a:ext uri="{FF2B5EF4-FFF2-40B4-BE49-F238E27FC236}">
                      <a16:creationId xmlns:a16="http://schemas.microsoft.com/office/drawing/2014/main" id="{3331DA1B-AAE4-85BD-57E4-315F8501098E}"/>
                    </a:ext>
                  </a:extLst>
                </p14:cNvPr>
                <p14:cNvContentPartPr/>
                <p14:nvPr/>
              </p14:nvContentPartPr>
              <p14:xfrm>
                <a:off x="664406" y="3805286"/>
                <a:ext cx="90360" cy="86760"/>
              </p14:xfrm>
            </p:contentPart>
          </mc:Choice>
          <mc:Fallback xmlns="">
            <p:pic>
              <p:nvPicPr>
                <p:cNvPr id="240" name="Ink 239">
                  <a:extLst>
                    <a:ext uri="{FF2B5EF4-FFF2-40B4-BE49-F238E27FC236}">
                      <a16:creationId xmlns:a16="http://schemas.microsoft.com/office/drawing/2014/main" id="{3331DA1B-AAE4-85BD-57E4-315F8501098E}"/>
                    </a:ext>
                  </a:extLst>
                </p:cNvPr>
                <p:cNvPicPr/>
                <p:nvPr/>
              </p:nvPicPr>
              <p:blipFill>
                <a:blip r:embed="rId141"/>
                <a:stretch>
                  <a:fillRect/>
                </a:stretch>
              </p:blipFill>
              <p:spPr>
                <a:xfrm>
                  <a:off x="646406" y="3787286"/>
                  <a:ext cx="12600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41" name="Ink 240">
                  <a:extLst>
                    <a:ext uri="{FF2B5EF4-FFF2-40B4-BE49-F238E27FC236}">
                      <a16:creationId xmlns:a16="http://schemas.microsoft.com/office/drawing/2014/main" id="{2A1ECF0E-9252-A63E-1033-2630605CAD06}"/>
                    </a:ext>
                  </a:extLst>
                </p14:cNvPr>
                <p14:cNvContentPartPr/>
                <p14:nvPr/>
              </p14:nvContentPartPr>
              <p14:xfrm>
                <a:off x="674486" y="3800606"/>
                <a:ext cx="109800" cy="91080"/>
              </p14:xfrm>
            </p:contentPart>
          </mc:Choice>
          <mc:Fallback xmlns="">
            <p:pic>
              <p:nvPicPr>
                <p:cNvPr id="241" name="Ink 240">
                  <a:extLst>
                    <a:ext uri="{FF2B5EF4-FFF2-40B4-BE49-F238E27FC236}">
                      <a16:creationId xmlns:a16="http://schemas.microsoft.com/office/drawing/2014/main" id="{2A1ECF0E-9252-A63E-1033-2630605CAD06}"/>
                    </a:ext>
                  </a:extLst>
                </p:cNvPr>
                <p:cNvPicPr/>
                <p:nvPr/>
              </p:nvPicPr>
              <p:blipFill>
                <a:blip r:embed="rId143"/>
                <a:stretch>
                  <a:fillRect/>
                </a:stretch>
              </p:blipFill>
              <p:spPr>
                <a:xfrm>
                  <a:off x="656486" y="3782606"/>
                  <a:ext cx="14544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42" name="Ink 241">
                  <a:extLst>
                    <a:ext uri="{FF2B5EF4-FFF2-40B4-BE49-F238E27FC236}">
                      <a16:creationId xmlns:a16="http://schemas.microsoft.com/office/drawing/2014/main" id="{C05185E9-C2C6-A092-D213-24A6D1DD8BCC}"/>
                    </a:ext>
                  </a:extLst>
                </p14:cNvPr>
                <p14:cNvContentPartPr/>
                <p14:nvPr/>
              </p14:nvContentPartPr>
              <p14:xfrm>
                <a:off x="948086" y="3664166"/>
                <a:ext cx="141120" cy="304920"/>
              </p14:xfrm>
            </p:contentPart>
          </mc:Choice>
          <mc:Fallback xmlns="">
            <p:pic>
              <p:nvPicPr>
                <p:cNvPr id="242" name="Ink 241">
                  <a:extLst>
                    <a:ext uri="{FF2B5EF4-FFF2-40B4-BE49-F238E27FC236}">
                      <a16:creationId xmlns:a16="http://schemas.microsoft.com/office/drawing/2014/main" id="{C05185E9-C2C6-A092-D213-24A6D1DD8BCC}"/>
                    </a:ext>
                  </a:extLst>
                </p:cNvPr>
                <p:cNvPicPr/>
                <p:nvPr/>
              </p:nvPicPr>
              <p:blipFill>
                <a:blip r:embed="rId145"/>
                <a:stretch>
                  <a:fillRect/>
                </a:stretch>
              </p:blipFill>
              <p:spPr>
                <a:xfrm>
                  <a:off x="930086" y="3646166"/>
                  <a:ext cx="17676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43" name="Ink 242">
                  <a:extLst>
                    <a:ext uri="{FF2B5EF4-FFF2-40B4-BE49-F238E27FC236}">
                      <a16:creationId xmlns:a16="http://schemas.microsoft.com/office/drawing/2014/main" id="{942D8A69-0D12-526E-5AD1-BA6C34CB6146}"/>
                    </a:ext>
                  </a:extLst>
                </p14:cNvPr>
                <p14:cNvContentPartPr/>
                <p14:nvPr/>
              </p14:nvContentPartPr>
              <p14:xfrm>
                <a:off x="1180646" y="3795566"/>
                <a:ext cx="119880" cy="94680"/>
              </p14:xfrm>
            </p:contentPart>
          </mc:Choice>
          <mc:Fallback xmlns="">
            <p:pic>
              <p:nvPicPr>
                <p:cNvPr id="243" name="Ink 242">
                  <a:extLst>
                    <a:ext uri="{FF2B5EF4-FFF2-40B4-BE49-F238E27FC236}">
                      <a16:creationId xmlns:a16="http://schemas.microsoft.com/office/drawing/2014/main" id="{942D8A69-0D12-526E-5AD1-BA6C34CB6146}"/>
                    </a:ext>
                  </a:extLst>
                </p:cNvPr>
                <p:cNvPicPr/>
                <p:nvPr/>
              </p:nvPicPr>
              <p:blipFill>
                <a:blip r:embed="rId147"/>
                <a:stretch>
                  <a:fillRect/>
                </a:stretch>
              </p:blipFill>
              <p:spPr>
                <a:xfrm>
                  <a:off x="1163006" y="3777566"/>
                  <a:ext cx="1555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44" name="Ink 243">
                  <a:extLst>
                    <a:ext uri="{FF2B5EF4-FFF2-40B4-BE49-F238E27FC236}">
                      <a16:creationId xmlns:a16="http://schemas.microsoft.com/office/drawing/2014/main" id="{6F35100D-A250-8E69-B887-6480DB53CA92}"/>
                    </a:ext>
                  </a:extLst>
                </p14:cNvPr>
                <p14:cNvContentPartPr/>
                <p14:nvPr/>
              </p14:nvContentPartPr>
              <p14:xfrm>
                <a:off x="1204406" y="3797366"/>
                <a:ext cx="125640" cy="110520"/>
              </p14:xfrm>
            </p:contentPart>
          </mc:Choice>
          <mc:Fallback xmlns="">
            <p:pic>
              <p:nvPicPr>
                <p:cNvPr id="244" name="Ink 243">
                  <a:extLst>
                    <a:ext uri="{FF2B5EF4-FFF2-40B4-BE49-F238E27FC236}">
                      <a16:creationId xmlns:a16="http://schemas.microsoft.com/office/drawing/2014/main" id="{6F35100D-A250-8E69-B887-6480DB53CA92}"/>
                    </a:ext>
                  </a:extLst>
                </p:cNvPr>
                <p:cNvPicPr/>
                <p:nvPr/>
              </p:nvPicPr>
              <p:blipFill>
                <a:blip r:embed="rId149"/>
                <a:stretch>
                  <a:fillRect/>
                </a:stretch>
              </p:blipFill>
              <p:spPr>
                <a:xfrm>
                  <a:off x="1186766" y="3779366"/>
                  <a:ext cx="16128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45" name="Ink 244">
                  <a:extLst>
                    <a:ext uri="{FF2B5EF4-FFF2-40B4-BE49-F238E27FC236}">
                      <a16:creationId xmlns:a16="http://schemas.microsoft.com/office/drawing/2014/main" id="{28417FA7-3437-3402-A387-460FC7B463E2}"/>
                    </a:ext>
                  </a:extLst>
                </p14:cNvPr>
                <p14:cNvContentPartPr/>
                <p14:nvPr/>
              </p14:nvContentPartPr>
              <p14:xfrm>
                <a:off x="1463246" y="3711326"/>
                <a:ext cx="158040" cy="244800"/>
              </p14:xfrm>
            </p:contentPart>
          </mc:Choice>
          <mc:Fallback xmlns="">
            <p:pic>
              <p:nvPicPr>
                <p:cNvPr id="245" name="Ink 244">
                  <a:extLst>
                    <a:ext uri="{FF2B5EF4-FFF2-40B4-BE49-F238E27FC236}">
                      <a16:creationId xmlns:a16="http://schemas.microsoft.com/office/drawing/2014/main" id="{28417FA7-3437-3402-A387-460FC7B463E2}"/>
                    </a:ext>
                  </a:extLst>
                </p:cNvPr>
                <p:cNvPicPr/>
                <p:nvPr/>
              </p:nvPicPr>
              <p:blipFill>
                <a:blip r:embed="rId151"/>
                <a:stretch>
                  <a:fillRect/>
                </a:stretch>
              </p:blipFill>
              <p:spPr>
                <a:xfrm>
                  <a:off x="1445246" y="3693686"/>
                  <a:ext cx="1936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46" name="Ink 245">
                  <a:extLst>
                    <a:ext uri="{FF2B5EF4-FFF2-40B4-BE49-F238E27FC236}">
                      <a16:creationId xmlns:a16="http://schemas.microsoft.com/office/drawing/2014/main" id="{DA902D93-9AA1-3FB3-4559-8800B281B162}"/>
                    </a:ext>
                  </a:extLst>
                </p14:cNvPr>
                <p14:cNvContentPartPr/>
                <p14:nvPr/>
              </p14:nvContentPartPr>
              <p14:xfrm>
                <a:off x="1626326" y="3717806"/>
                <a:ext cx="152280" cy="207360"/>
              </p14:xfrm>
            </p:contentPart>
          </mc:Choice>
          <mc:Fallback xmlns="">
            <p:pic>
              <p:nvPicPr>
                <p:cNvPr id="246" name="Ink 245">
                  <a:extLst>
                    <a:ext uri="{FF2B5EF4-FFF2-40B4-BE49-F238E27FC236}">
                      <a16:creationId xmlns:a16="http://schemas.microsoft.com/office/drawing/2014/main" id="{DA902D93-9AA1-3FB3-4559-8800B281B162}"/>
                    </a:ext>
                  </a:extLst>
                </p:cNvPr>
                <p:cNvPicPr/>
                <p:nvPr/>
              </p:nvPicPr>
              <p:blipFill>
                <a:blip r:embed="rId153"/>
                <a:stretch>
                  <a:fillRect/>
                </a:stretch>
              </p:blipFill>
              <p:spPr>
                <a:xfrm>
                  <a:off x="1608326" y="3700166"/>
                  <a:ext cx="1879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47" name="Ink 246">
                  <a:extLst>
                    <a:ext uri="{FF2B5EF4-FFF2-40B4-BE49-F238E27FC236}">
                      <a16:creationId xmlns:a16="http://schemas.microsoft.com/office/drawing/2014/main" id="{EB6BF95E-FF93-FB5C-B0DC-68C496FC80D5}"/>
                    </a:ext>
                  </a:extLst>
                </p14:cNvPr>
                <p14:cNvContentPartPr/>
                <p14:nvPr/>
              </p14:nvContentPartPr>
              <p14:xfrm>
                <a:off x="1925486" y="3765686"/>
                <a:ext cx="113400" cy="69480"/>
              </p14:xfrm>
            </p:contentPart>
          </mc:Choice>
          <mc:Fallback xmlns="">
            <p:pic>
              <p:nvPicPr>
                <p:cNvPr id="247" name="Ink 246">
                  <a:extLst>
                    <a:ext uri="{FF2B5EF4-FFF2-40B4-BE49-F238E27FC236}">
                      <a16:creationId xmlns:a16="http://schemas.microsoft.com/office/drawing/2014/main" id="{EB6BF95E-FF93-FB5C-B0DC-68C496FC80D5}"/>
                    </a:ext>
                  </a:extLst>
                </p:cNvPr>
                <p:cNvPicPr/>
                <p:nvPr/>
              </p:nvPicPr>
              <p:blipFill>
                <a:blip r:embed="rId155"/>
                <a:stretch>
                  <a:fillRect/>
                </a:stretch>
              </p:blipFill>
              <p:spPr>
                <a:xfrm>
                  <a:off x="1907846" y="3747686"/>
                  <a:ext cx="14904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48" name="Ink 247">
                  <a:extLst>
                    <a:ext uri="{FF2B5EF4-FFF2-40B4-BE49-F238E27FC236}">
                      <a16:creationId xmlns:a16="http://schemas.microsoft.com/office/drawing/2014/main" id="{A5366170-68D4-5417-0380-DD82CBA3DA7D}"/>
                    </a:ext>
                  </a:extLst>
                </p14:cNvPr>
                <p14:cNvContentPartPr/>
                <p14:nvPr/>
              </p14:nvContentPartPr>
              <p14:xfrm>
                <a:off x="1951406" y="3762446"/>
                <a:ext cx="120240" cy="102240"/>
              </p14:xfrm>
            </p:contentPart>
          </mc:Choice>
          <mc:Fallback xmlns="">
            <p:pic>
              <p:nvPicPr>
                <p:cNvPr id="248" name="Ink 247">
                  <a:extLst>
                    <a:ext uri="{FF2B5EF4-FFF2-40B4-BE49-F238E27FC236}">
                      <a16:creationId xmlns:a16="http://schemas.microsoft.com/office/drawing/2014/main" id="{A5366170-68D4-5417-0380-DD82CBA3DA7D}"/>
                    </a:ext>
                  </a:extLst>
                </p:cNvPr>
                <p:cNvPicPr/>
                <p:nvPr/>
              </p:nvPicPr>
              <p:blipFill>
                <a:blip r:embed="rId157"/>
                <a:stretch>
                  <a:fillRect/>
                </a:stretch>
              </p:blipFill>
              <p:spPr>
                <a:xfrm>
                  <a:off x="1933406" y="3744806"/>
                  <a:ext cx="15588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49" name="Ink 248">
                  <a:extLst>
                    <a:ext uri="{FF2B5EF4-FFF2-40B4-BE49-F238E27FC236}">
                      <a16:creationId xmlns:a16="http://schemas.microsoft.com/office/drawing/2014/main" id="{3A9721FE-0972-FC45-7484-5602F3DAAA8E}"/>
                    </a:ext>
                  </a:extLst>
                </p14:cNvPr>
                <p14:cNvContentPartPr/>
                <p14:nvPr/>
              </p14:nvContentPartPr>
              <p14:xfrm>
                <a:off x="2149406" y="3708086"/>
                <a:ext cx="196920" cy="376920"/>
              </p14:xfrm>
            </p:contentPart>
          </mc:Choice>
          <mc:Fallback xmlns="">
            <p:pic>
              <p:nvPicPr>
                <p:cNvPr id="249" name="Ink 248">
                  <a:extLst>
                    <a:ext uri="{FF2B5EF4-FFF2-40B4-BE49-F238E27FC236}">
                      <a16:creationId xmlns:a16="http://schemas.microsoft.com/office/drawing/2014/main" id="{3A9721FE-0972-FC45-7484-5602F3DAAA8E}"/>
                    </a:ext>
                  </a:extLst>
                </p:cNvPr>
                <p:cNvPicPr/>
                <p:nvPr/>
              </p:nvPicPr>
              <p:blipFill>
                <a:blip r:embed="rId159"/>
                <a:stretch>
                  <a:fillRect/>
                </a:stretch>
              </p:blipFill>
              <p:spPr>
                <a:xfrm>
                  <a:off x="2131406" y="3690086"/>
                  <a:ext cx="232560" cy="412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50" name="Ink 249">
                  <a:extLst>
                    <a:ext uri="{FF2B5EF4-FFF2-40B4-BE49-F238E27FC236}">
                      <a16:creationId xmlns:a16="http://schemas.microsoft.com/office/drawing/2014/main" id="{189ADA90-89F4-423E-C4C6-2C58BBA19E42}"/>
                    </a:ext>
                  </a:extLst>
                </p14:cNvPr>
                <p14:cNvContentPartPr/>
                <p14:nvPr/>
              </p14:nvContentPartPr>
              <p14:xfrm>
                <a:off x="2482406" y="3757766"/>
                <a:ext cx="149040" cy="91080"/>
              </p14:xfrm>
            </p:contentPart>
          </mc:Choice>
          <mc:Fallback xmlns="">
            <p:pic>
              <p:nvPicPr>
                <p:cNvPr id="250" name="Ink 249">
                  <a:extLst>
                    <a:ext uri="{FF2B5EF4-FFF2-40B4-BE49-F238E27FC236}">
                      <a16:creationId xmlns:a16="http://schemas.microsoft.com/office/drawing/2014/main" id="{189ADA90-89F4-423E-C4C6-2C58BBA19E42}"/>
                    </a:ext>
                  </a:extLst>
                </p:cNvPr>
                <p:cNvPicPr/>
                <p:nvPr/>
              </p:nvPicPr>
              <p:blipFill>
                <a:blip r:embed="rId161"/>
                <a:stretch>
                  <a:fillRect/>
                </a:stretch>
              </p:blipFill>
              <p:spPr>
                <a:xfrm>
                  <a:off x="2464406" y="3739766"/>
                  <a:ext cx="184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51" name="Ink 250">
                  <a:extLst>
                    <a:ext uri="{FF2B5EF4-FFF2-40B4-BE49-F238E27FC236}">
                      <a16:creationId xmlns:a16="http://schemas.microsoft.com/office/drawing/2014/main" id="{6E259012-C8FD-9DB6-8A59-41A2CF08B79C}"/>
                    </a:ext>
                  </a:extLst>
                </p14:cNvPr>
                <p14:cNvContentPartPr/>
                <p14:nvPr/>
              </p14:nvContentPartPr>
              <p14:xfrm>
                <a:off x="2507606" y="3755246"/>
                <a:ext cx="148320" cy="138960"/>
              </p14:xfrm>
            </p:contentPart>
          </mc:Choice>
          <mc:Fallback xmlns="">
            <p:pic>
              <p:nvPicPr>
                <p:cNvPr id="251" name="Ink 250">
                  <a:extLst>
                    <a:ext uri="{FF2B5EF4-FFF2-40B4-BE49-F238E27FC236}">
                      <a16:creationId xmlns:a16="http://schemas.microsoft.com/office/drawing/2014/main" id="{6E259012-C8FD-9DB6-8A59-41A2CF08B79C}"/>
                    </a:ext>
                  </a:extLst>
                </p:cNvPr>
                <p:cNvPicPr/>
                <p:nvPr/>
              </p:nvPicPr>
              <p:blipFill>
                <a:blip r:embed="rId163"/>
                <a:stretch>
                  <a:fillRect/>
                </a:stretch>
              </p:blipFill>
              <p:spPr>
                <a:xfrm>
                  <a:off x="2489606" y="3737246"/>
                  <a:ext cx="1839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52" name="Ink 251">
                  <a:extLst>
                    <a:ext uri="{FF2B5EF4-FFF2-40B4-BE49-F238E27FC236}">
                      <a16:creationId xmlns:a16="http://schemas.microsoft.com/office/drawing/2014/main" id="{3514FF39-002E-73E1-55B3-0493FFB47566}"/>
                    </a:ext>
                  </a:extLst>
                </p14:cNvPr>
                <p14:cNvContentPartPr/>
                <p14:nvPr/>
              </p14:nvContentPartPr>
              <p14:xfrm>
                <a:off x="2761406" y="3694046"/>
                <a:ext cx="212400" cy="231120"/>
              </p14:xfrm>
            </p:contentPart>
          </mc:Choice>
          <mc:Fallback xmlns="">
            <p:pic>
              <p:nvPicPr>
                <p:cNvPr id="252" name="Ink 251">
                  <a:extLst>
                    <a:ext uri="{FF2B5EF4-FFF2-40B4-BE49-F238E27FC236}">
                      <a16:creationId xmlns:a16="http://schemas.microsoft.com/office/drawing/2014/main" id="{3514FF39-002E-73E1-55B3-0493FFB47566}"/>
                    </a:ext>
                  </a:extLst>
                </p:cNvPr>
                <p:cNvPicPr/>
                <p:nvPr/>
              </p:nvPicPr>
              <p:blipFill>
                <a:blip r:embed="rId165"/>
                <a:stretch>
                  <a:fillRect/>
                </a:stretch>
              </p:blipFill>
              <p:spPr>
                <a:xfrm>
                  <a:off x="2743766" y="3676406"/>
                  <a:ext cx="2480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53" name="Ink 252">
                  <a:extLst>
                    <a:ext uri="{FF2B5EF4-FFF2-40B4-BE49-F238E27FC236}">
                      <a16:creationId xmlns:a16="http://schemas.microsoft.com/office/drawing/2014/main" id="{22EA082D-CBF9-8700-38C7-3D2E4AA042A8}"/>
                    </a:ext>
                  </a:extLst>
                </p14:cNvPr>
                <p14:cNvContentPartPr/>
                <p14:nvPr/>
              </p14:nvContentPartPr>
              <p14:xfrm>
                <a:off x="2782646" y="3802766"/>
                <a:ext cx="212400" cy="6840"/>
              </p14:xfrm>
            </p:contentPart>
          </mc:Choice>
          <mc:Fallback xmlns="">
            <p:pic>
              <p:nvPicPr>
                <p:cNvPr id="253" name="Ink 252">
                  <a:extLst>
                    <a:ext uri="{FF2B5EF4-FFF2-40B4-BE49-F238E27FC236}">
                      <a16:creationId xmlns:a16="http://schemas.microsoft.com/office/drawing/2014/main" id="{22EA082D-CBF9-8700-38C7-3D2E4AA042A8}"/>
                    </a:ext>
                  </a:extLst>
                </p:cNvPr>
                <p:cNvPicPr/>
                <p:nvPr/>
              </p:nvPicPr>
              <p:blipFill>
                <a:blip r:embed="rId167"/>
                <a:stretch>
                  <a:fillRect/>
                </a:stretch>
              </p:blipFill>
              <p:spPr>
                <a:xfrm>
                  <a:off x="2764646" y="3784766"/>
                  <a:ext cx="248040" cy="42480"/>
                </a:xfrm>
                <a:prstGeom prst="rect">
                  <a:avLst/>
                </a:prstGeom>
              </p:spPr>
            </p:pic>
          </mc:Fallback>
        </mc:AlternateContent>
      </p:grpSp>
      <p:grpSp>
        <p:nvGrpSpPr>
          <p:cNvPr id="254" name="Group 253">
            <a:extLst>
              <a:ext uri="{FF2B5EF4-FFF2-40B4-BE49-F238E27FC236}">
                <a16:creationId xmlns:a16="http://schemas.microsoft.com/office/drawing/2014/main" id="{E959C638-0D18-2C77-7835-FE4A114B4526}"/>
              </a:ext>
            </a:extLst>
          </p:cNvPr>
          <p:cNvGrpSpPr/>
          <p:nvPr/>
        </p:nvGrpSpPr>
        <p:grpSpPr>
          <a:xfrm>
            <a:off x="3238406" y="3787646"/>
            <a:ext cx="165960" cy="105120"/>
            <a:chOff x="3238406" y="3787646"/>
            <a:chExt cx="165960" cy="105120"/>
          </a:xfrm>
        </p:grpSpPr>
        <mc:AlternateContent xmlns:mc="http://schemas.openxmlformats.org/markup-compatibility/2006" xmlns:p14="http://schemas.microsoft.com/office/powerpoint/2010/main">
          <mc:Choice Requires="p14">
            <p:contentPart p14:bwMode="auto" r:id="rId168">
              <p14:nvContentPartPr>
                <p14:cNvPr id="255" name="Ink 254">
                  <a:extLst>
                    <a:ext uri="{FF2B5EF4-FFF2-40B4-BE49-F238E27FC236}">
                      <a16:creationId xmlns:a16="http://schemas.microsoft.com/office/drawing/2014/main" id="{A02C8E85-5A18-0437-FFE5-4D9F6E5797CB}"/>
                    </a:ext>
                  </a:extLst>
                </p14:cNvPr>
                <p14:cNvContentPartPr/>
                <p14:nvPr/>
              </p14:nvContentPartPr>
              <p14:xfrm>
                <a:off x="3238406" y="3787646"/>
                <a:ext cx="165960" cy="24840"/>
              </p14:xfrm>
            </p:contentPart>
          </mc:Choice>
          <mc:Fallback xmlns="">
            <p:pic>
              <p:nvPicPr>
                <p:cNvPr id="255" name="Ink 254">
                  <a:extLst>
                    <a:ext uri="{FF2B5EF4-FFF2-40B4-BE49-F238E27FC236}">
                      <a16:creationId xmlns:a16="http://schemas.microsoft.com/office/drawing/2014/main" id="{A02C8E85-5A18-0437-FFE5-4D9F6E5797CB}"/>
                    </a:ext>
                  </a:extLst>
                </p:cNvPr>
                <p:cNvPicPr/>
                <p:nvPr/>
              </p:nvPicPr>
              <p:blipFill>
                <a:blip r:embed="rId169"/>
                <a:stretch>
                  <a:fillRect/>
                </a:stretch>
              </p:blipFill>
              <p:spPr>
                <a:xfrm>
                  <a:off x="3220406" y="3769646"/>
                  <a:ext cx="201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56" name="Ink 255">
                  <a:extLst>
                    <a:ext uri="{FF2B5EF4-FFF2-40B4-BE49-F238E27FC236}">
                      <a16:creationId xmlns:a16="http://schemas.microsoft.com/office/drawing/2014/main" id="{AB8B96B2-78DD-E01B-2EDA-D9213DD842DC}"/>
                    </a:ext>
                  </a:extLst>
                </p14:cNvPr>
                <p14:cNvContentPartPr/>
                <p14:nvPr/>
              </p14:nvContentPartPr>
              <p14:xfrm>
                <a:off x="3239846" y="3872966"/>
                <a:ext cx="131040" cy="19800"/>
              </p14:xfrm>
            </p:contentPart>
          </mc:Choice>
          <mc:Fallback xmlns="">
            <p:pic>
              <p:nvPicPr>
                <p:cNvPr id="256" name="Ink 255">
                  <a:extLst>
                    <a:ext uri="{FF2B5EF4-FFF2-40B4-BE49-F238E27FC236}">
                      <a16:creationId xmlns:a16="http://schemas.microsoft.com/office/drawing/2014/main" id="{AB8B96B2-78DD-E01B-2EDA-D9213DD842DC}"/>
                    </a:ext>
                  </a:extLst>
                </p:cNvPr>
                <p:cNvPicPr/>
                <p:nvPr/>
              </p:nvPicPr>
              <p:blipFill>
                <a:blip r:embed="rId171"/>
                <a:stretch>
                  <a:fillRect/>
                </a:stretch>
              </p:blipFill>
              <p:spPr>
                <a:xfrm>
                  <a:off x="3221846" y="3855326"/>
                  <a:ext cx="166680" cy="55440"/>
                </a:xfrm>
                <a:prstGeom prst="rect">
                  <a:avLst/>
                </a:prstGeom>
              </p:spPr>
            </p:pic>
          </mc:Fallback>
        </mc:AlternateContent>
      </p:grpSp>
      <p:grpSp>
        <p:nvGrpSpPr>
          <p:cNvPr id="257" name="Group 256">
            <a:extLst>
              <a:ext uri="{FF2B5EF4-FFF2-40B4-BE49-F238E27FC236}">
                <a16:creationId xmlns:a16="http://schemas.microsoft.com/office/drawing/2014/main" id="{F14A22E2-B93F-C1A2-4A92-D82D0D8D0289}"/>
              </a:ext>
            </a:extLst>
          </p:cNvPr>
          <p:cNvGrpSpPr/>
          <p:nvPr/>
        </p:nvGrpSpPr>
        <p:grpSpPr>
          <a:xfrm>
            <a:off x="3646646" y="3581366"/>
            <a:ext cx="1264320" cy="481320"/>
            <a:chOff x="3646646" y="3581366"/>
            <a:chExt cx="1264320" cy="481320"/>
          </a:xfrm>
        </p:grpSpPr>
        <mc:AlternateContent xmlns:mc="http://schemas.openxmlformats.org/markup-compatibility/2006" xmlns:p14="http://schemas.microsoft.com/office/powerpoint/2010/main">
          <mc:Choice Requires="p14">
            <p:contentPart p14:bwMode="auto" r:id="rId172">
              <p14:nvContentPartPr>
                <p14:cNvPr id="258" name="Ink 257">
                  <a:extLst>
                    <a:ext uri="{FF2B5EF4-FFF2-40B4-BE49-F238E27FC236}">
                      <a16:creationId xmlns:a16="http://schemas.microsoft.com/office/drawing/2014/main" id="{48443C8E-4403-5D66-DE06-B9E5C83BF6BB}"/>
                    </a:ext>
                  </a:extLst>
                </p14:cNvPr>
                <p14:cNvContentPartPr/>
                <p14:nvPr/>
              </p14:nvContentPartPr>
              <p14:xfrm>
                <a:off x="3646646" y="3581366"/>
                <a:ext cx="169200" cy="358560"/>
              </p14:xfrm>
            </p:contentPart>
          </mc:Choice>
          <mc:Fallback xmlns="">
            <p:pic>
              <p:nvPicPr>
                <p:cNvPr id="258" name="Ink 257">
                  <a:extLst>
                    <a:ext uri="{FF2B5EF4-FFF2-40B4-BE49-F238E27FC236}">
                      <a16:creationId xmlns:a16="http://schemas.microsoft.com/office/drawing/2014/main" id="{48443C8E-4403-5D66-DE06-B9E5C83BF6BB}"/>
                    </a:ext>
                  </a:extLst>
                </p:cNvPr>
                <p:cNvPicPr/>
                <p:nvPr/>
              </p:nvPicPr>
              <p:blipFill>
                <a:blip r:embed="rId173"/>
                <a:stretch>
                  <a:fillRect/>
                </a:stretch>
              </p:blipFill>
              <p:spPr>
                <a:xfrm>
                  <a:off x="3628646" y="3563366"/>
                  <a:ext cx="20484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59" name="Ink 258">
                  <a:extLst>
                    <a:ext uri="{FF2B5EF4-FFF2-40B4-BE49-F238E27FC236}">
                      <a16:creationId xmlns:a16="http://schemas.microsoft.com/office/drawing/2014/main" id="{75952301-5CF6-BE76-1C56-2791FF2A32DE}"/>
                    </a:ext>
                  </a:extLst>
                </p14:cNvPr>
                <p14:cNvContentPartPr/>
                <p14:nvPr/>
              </p14:nvContentPartPr>
              <p14:xfrm>
                <a:off x="3924926" y="3752366"/>
                <a:ext cx="166320" cy="202320"/>
              </p14:xfrm>
            </p:contentPart>
          </mc:Choice>
          <mc:Fallback xmlns="">
            <p:pic>
              <p:nvPicPr>
                <p:cNvPr id="259" name="Ink 258">
                  <a:extLst>
                    <a:ext uri="{FF2B5EF4-FFF2-40B4-BE49-F238E27FC236}">
                      <a16:creationId xmlns:a16="http://schemas.microsoft.com/office/drawing/2014/main" id="{75952301-5CF6-BE76-1C56-2791FF2A32DE}"/>
                    </a:ext>
                  </a:extLst>
                </p:cNvPr>
                <p:cNvPicPr/>
                <p:nvPr/>
              </p:nvPicPr>
              <p:blipFill>
                <a:blip r:embed="rId175"/>
                <a:stretch>
                  <a:fillRect/>
                </a:stretch>
              </p:blipFill>
              <p:spPr>
                <a:xfrm>
                  <a:off x="3906926" y="3734366"/>
                  <a:ext cx="20196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60" name="Ink 259">
                  <a:extLst>
                    <a:ext uri="{FF2B5EF4-FFF2-40B4-BE49-F238E27FC236}">
                      <a16:creationId xmlns:a16="http://schemas.microsoft.com/office/drawing/2014/main" id="{C536BB29-95BB-3A40-E301-62EA05445321}"/>
                    </a:ext>
                  </a:extLst>
                </p14:cNvPr>
                <p14:cNvContentPartPr/>
                <p14:nvPr/>
              </p14:nvContentPartPr>
              <p14:xfrm>
                <a:off x="4090166" y="3765686"/>
                <a:ext cx="112320" cy="147600"/>
              </p14:xfrm>
            </p:contentPart>
          </mc:Choice>
          <mc:Fallback xmlns="">
            <p:pic>
              <p:nvPicPr>
                <p:cNvPr id="260" name="Ink 259">
                  <a:extLst>
                    <a:ext uri="{FF2B5EF4-FFF2-40B4-BE49-F238E27FC236}">
                      <a16:creationId xmlns:a16="http://schemas.microsoft.com/office/drawing/2014/main" id="{C536BB29-95BB-3A40-E301-62EA05445321}"/>
                    </a:ext>
                  </a:extLst>
                </p:cNvPr>
                <p:cNvPicPr/>
                <p:nvPr/>
              </p:nvPicPr>
              <p:blipFill>
                <a:blip r:embed="rId177"/>
                <a:stretch>
                  <a:fillRect/>
                </a:stretch>
              </p:blipFill>
              <p:spPr>
                <a:xfrm>
                  <a:off x="4072526" y="3748046"/>
                  <a:ext cx="14796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61" name="Ink 260">
                  <a:extLst>
                    <a:ext uri="{FF2B5EF4-FFF2-40B4-BE49-F238E27FC236}">
                      <a16:creationId xmlns:a16="http://schemas.microsoft.com/office/drawing/2014/main" id="{FF7FE231-93EA-9164-88D2-EBA688414AB5}"/>
                    </a:ext>
                  </a:extLst>
                </p14:cNvPr>
                <p14:cNvContentPartPr/>
                <p14:nvPr/>
              </p14:nvContentPartPr>
              <p14:xfrm>
                <a:off x="4329566" y="3759206"/>
                <a:ext cx="216360" cy="303480"/>
              </p14:xfrm>
            </p:contentPart>
          </mc:Choice>
          <mc:Fallback xmlns="">
            <p:pic>
              <p:nvPicPr>
                <p:cNvPr id="261" name="Ink 260">
                  <a:extLst>
                    <a:ext uri="{FF2B5EF4-FFF2-40B4-BE49-F238E27FC236}">
                      <a16:creationId xmlns:a16="http://schemas.microsoft.com/office/drawing/2014/main" id="{FF7FE231-93EA-9164-88D2-EBA688414AB5}"/>
                    </a:ext>
                  </a:extLst>
                </p:cNvPr>
                <p:cNvPicPr/>
                <p:nvPr/>
              </p:nvPicPr>
              <p:blipFill>
                <a:blip r:embed="rId179"/>
                <a:stretch>
                  <a:fillRect/>
                </a:stretch>
              </p:blipFill>
              <p:spPr>
                <a:xfrm>
                  <a:off x="4311566" y="3741566"/>
                  <a:ext cx="252000" cy="3391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62" name="Ink 261">
                  <a:extLst>
                    <a:ext uri="{FF2B5EF4-FFF2-40B4-BE49-F238E27FC236}">
                      <a16:creationId xmlns:a16="http://schemas.microsoft.com/office/drawing/2014/main" id="{D05A3E2F-E149-1492-8D4A-A8E773D5D14F}"/>
                    </a:ext>
                  </a:extLst>
                </p14:cNvPr>
                <p14:cNvContentPartPr/>
                <p14:nvPr/>
              </p14:nvContentPartPr>
              <p14:xfrm>
                <a:off x="4618646" y="3755966"/>
                <a:ext cx="292320" cy="201600"/>
              </p14:xfrm>
            </p:contentPart>
          </mc:Choice>
          <mc:Fallback xmlns="">
            <p:pic>
              <p:nvPicPr>
                <p:cNvPr id="262" name="Ink 261">
                  <a:extLst>
                    <a:ext uri="{FF2B5EF4-FFF2-40B4-BE49-F238E27FC236}">
                      <a16:creationId xmlns:a16="http://schemas.microsoft.com/office/drawing/2014/main" id="{D05A3E2F-E149-1492-8D4A-A8E773D5D14F}"/>
                    </a:ext>
                  </a:extLst>
                </p:cNvPr>
                <p:cNvPicPr/>
                <p:nvPr/>
              </p:nvPicPr>
              <p:blipFill>
                <a:blip r:embed="rId181"/>
                <a:stretch>
                  <a:fillRect/>
                </a:stretch>
              </p:blipFill>
              <p:spPr>
                <a:xfrm>
                  <a:off x="4601006" y="3738326"/>
                  <a:ext cx="327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63" name="Ink 262">
                  <a:extLst>
                    <a:ext uri="{FF2B5EF4-FFF2-40B4-BE49-F238E27FC236}">
                      <a16:creationId xmlns:a16="http://schemas.microsoft.com/office/drawing/2014/main" id="{F29AA1DF-0920-DA1B-1734-2C4E45BB8530}"/>
                    </a:ext>
                  </a:extLst>
                </p14:cNvPr>
                <p14:cNvContentPartPr/>
                <p14:nvPr/>
              </p14:nvContentPartPr>
              <p14:xfrm>
                <a:off x="4675166" y="3848126"/>
                <a:ext cx="225000" cy="11520"/>
              </p14:xfrm>
            </p:contentPart>
          </mc:Choice>
          <mc:Fallback xmlns="">
            <p:pic>
              <p:nvPicPr>
                <p:cNvPr id="263" name="Ink 262">
                  <a:extLst>
                    <a:ext uri="{FF2B5EF4-FFF2-40B4-BE49-F238E27FC236}">
                      <a16:creationId xmlns:a16="http://schemas.microsoft.com/office/drawing/2014/main" id="{F29AA1DF-0920-DA1B-1734-2C4E45BB8530}"/>
                    </a:ext>
                  </a:extLst>
                </p:cNvPr>
                <p:cNvPicPr/>
                <p:nvPr/>
              </p:nvPicPr>
              <p:blipFill>
                <a:blip r:embed="rId183"/>
                <a:stretch>
                  <a:fillRect/>
                </a:stretch>
              </p:blipFill>
              <p:spPr>
                <a:xfrm>
                  <a:off x="4657166" y="3830486"/>
                  <a:ext cx="260640" cy="47160"/>
                </a:xfrm>
                <a:prstGeom prst="rect">
                  <a:avLst/>
                </a:prstGeom>
              </p:spPr>
            </p:pic>
          </mc:Fallback>
        </mc:AlternateContent>
      </p:grpSp>
      <p:grpSp>
        <p:nvGrpSpPr>
          <p:cNvPr id="264" name="Group 263">
            <a:extLst>
              <a:ext uri="{FF2B5EF4-FFF2-40B4-BE49-F238E27FC236}">
                <a16:creationId xmlns:a16="http://schemas.microsoft.com/office/drawing/2014/main" id="{FF685FB5-6C14-666E-96F4-87188A6167D0}"/>
              </a:ext>
            </a:extLst>
          </p:cNvPr>
          <p:cNvGrpSpPr/>
          <p:nvPr/>
        </p:nvGrpSpPr>
        <p:grpSpPr>
          <a:xfrm>
            <a:off x="303930" y="4423413"/>
            <a:ext cx="1694160" cy="822960"/>
            <a:chOff x="407006" y="4279766"/>
            <a:chExt cx="1694160" cy="822960"/>
          </a:xfrm>
        </p:grpSpPr>
        <mc:AlternateContent xmlns:mc="http://schemas.openxmlformats.org/markup-compatibility/2006" xmlns:p14="http://schemas.microsoft.com/office/powerpoint/2010/main">
          <mc:Choice Requires="p14">
            <p:contentPart p14:bwMode="auto" r:id="rId184">
              <p14:nvContentPartPr>
                <p14:cNvPr id="265" name="Ink 264">
                  <a:extLst>
                    <a:ext uri="{FF2B5EF4-FFF2-40B4-BE49-F238E27FC236}">
                      <a16:creationId xmlns:a16="http://schemas.microsoft.com/office/drawing/2014/main" id="{E07AF9F7-5850-4861-4424-DF55297E4688}"/>
                    </a:ext>
                  </a:extLst>
                </p14:cNvPr>
                <p14:cNvContentPartPr/>
                <p14:nvPr/>
              </p14:nvContentPartPr>
              <p14:xfrm>
                <a:off x="407006" y="4480646"/>
                <a:ext cx="214560" cy="412560"/>
              </p14:xfrm>
            </p:contentPart>
          </mc:Choice>
          <mc:Fallback xmlns="">
            <p:pic>
              <p:nvPicPr>
                <p:cNvPr id="265" name="Ink 264">
                  <a:extLst>
                    <a:ext uri="{FF2B5EF4-FFF2-40B4-BE49-F238E27FC236}">
                      <a16:creationId xmlns:a16="http://schemas.microsoft.com/office/drawing/2014/main" id="{E07AF9F7-5850-4861-4424-DF55297E4688}"/>
                    </a:ext>
                  </a:extLst>
                </p:cNvPr>
                <p:cNvPicPr/>
                <p:nvPr/>
              </p:nvPicPr>
              <p:blipFill>
                <a:blip r:embed="rId185"/>
                <a:stretch>
                  <a:fillRect/>
                </a:stretch>
              </p:blipFill>
              <p:spPr>
                <a:xfrm>
                  <a:off x="389366" y="4463006"/>
                  <a:ext cx="250200" cy="4482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66" name="Ink 265">
                  <a:extLst>
                    <a:ext uri="{FF2B5EF4-FFF2-40B4-BE49-F238E27FC236}">
                      <a16:creationId xmlns:a16="http://schemas.microsoft.com/office/drawing/2014/main" id="{79C5CE47-5016-CD6B-3ED2-64F6286EAF0B}"/>
                    </a:ext>
                  </a:extLst>
                </p14:cNvPr>
                <p14:cNvContentPartPr/>
                <p14:nvPr/>
              </p14:nvContentPartPr>
              <p14:xfrm>
                <a:off x="735326" y="4701686"/>
                <a:ext cx="163440" cy="214920"/>
              </p14:xfrm>
            </p:contentPart>
          </mc:Choice>
          <mc:Fallback xmlns="">
            <p:pic>
              <p:nvPicPr>
                <p:cNvPr id="266" name="Ink 265">
                  <a:extLst>
                    <a:ext uri="{FF2B5EF4-FFF2-40B4-BE49-F238E27FC236}">
                      <a16:creationId xmlns:a16="http://schemas.microsoft.com/office/drawing/2014/main" id="{79C5CE47-5016-CD6B-3ED2-64F6286EAF0B}"/>
                    </a:ext>
                  </a:extLst>
                </p:cNvPr>
                <p:cNvPicPr/>
                <p:nvPr/>
              </p:nvPicPr>
              <p:blipFill>
                <a:blip r:embed="rId187"/>
                <a:stretch>
                  <a:fillRect/>
                </a:stretch>
              </p:blipFill>
              <p:spPr>
                <a:xfrm>
                  <a:off x="717686" y="4683686"/>
                  <a:ext cx="1990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67" name="Ink 266">
                  <a:extLst>
                    <a:ext uri="{FF2B5EF4-FFF2-40B4-BE49-F238E27FC236}">
                      <a16:creationId xmlns:a16="http://schemas.microsoft.com/office/drawing/2014/main" id="{7D87CF77-EDAE-D971-4C86-720848533910}"/>
                    </a:ext>
                  </a:extLst>
                </p14:cNvPr>
                <p14:cNvContentPartPr/>
                <p14:nvPr/>
              </p14:nvContentPartPr>
              <p14:xfrm>
                <a:off x="905606" y="4712846"/>
                <a:ext cx="101160" cy="170280"/>
              </p14:xfrm>
            </p:contentPart>
          </mc:Choice>
          <mc:Fallback xmlns="">
            <p:pic>
              <p:nvPicPr>
                <p:cNvPr id="267" name="Ink 266">
                  <a:extLst>
                    <a:ext uri="{FF2B5EF4-FFF2-40B4-BE49-F238E27FC236}">
                      <a16:creationId xmlns:a16="http://schemas.microsoft.com/office/drawing/2014/main" id="{7D87CF77-EDAE-D971-4C86-720848533910}"/>
                    </a:ext>
                  </a:extLst>
                </p:cNvPr>
                <p:cNvPicPr/>
                <p:nvPr/>
              </p:nvPicPr>
              <p:blipFill>
                <a:blip r:embed="rId189"/>
                <a:stretch>
                  <a:fillRect/>
                </a:stretch>
              </p:blipFill>
              <p:spPr>
                <a:xfrm>
                  <a:off x="887606" y="4694846"/>
                  <a:ext cx="1368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68" name="Ink 267">
                  <a:extLst>
                    <a:ext uri="{FF2B5EF4-FFF2-40B4-BE49-F238E27FC236}">
                      <a16:creationId xmlns:a16="http://schemas.microsoft.com/office/drawing/2014/main" id="{BF13A51F-1A23-8DB5-545E-3F0D13643C90}"/>
                    </a:ext>
                  </a:extLst>
                </p14:cNvPr>
                <p14:cNvContentPartPr/>
                <p14:nvPr/>
              </p14:nvContentPartPr>
              <p14:xfrm>
                <a:off x="1110806" y="4733006"/>
                <a:ext cx="221760" cy="326160"/>
              </p14:xfrm>
            </p:contentPart>
          </mc:Choice>
          <mc:Fallback xmlns="">
            <p:pic>
              <p:nvPicPr>
                <p:cNvPr id="268" name="Ink 267">
                  <a:extLst>
                    <a:ext uri="{FF2B5EF4-FFF2-40B4-BE49-F238E27FC236}">
                      <a16:creationId xmlns:a16="http://schemas.microsoft.com/office/drawing/2014/main" id="{BF13A51F-1A23-8DB5-545E-3F0D13643C90}"/>
                    </a:ext>
                  </a:extLst>
                </p:cNvPr>
                <p:cNvPicPr/>
                <p:nvPr/>
              </p:nvPicPr>
              <p:blipFill>
                <a:blip r:embed="rId191"/>
                <a:stretch>
                  <a:fillRect/>
                </a:stretch>
              </p:blipFill>
              <p:spPr>
                <a:xfrm>
                  <a:off x="1092806" y="4715006"/>
                  <a:ext cx="257400" cy="3618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69" name="Ink 268">
                  <a:extLst>
                    <a:ext uri="{FF2B5EF4-FFF2-40B4-BE49-F238E27FC236}">
                      <a16:creationId xmlns:a16="http://schemas.microsoft.com/office/drawing/2014/main" id="{CC8BC949-D5A2-87D7-470B-D96DE44F4293}"/>
                    </a:ext>
                  </a:extLst>
                </p14:cNvPr>
                <p14:cNvContentPartPr/>
                <p14:nvPr/>
              </p14:nvContentPartPr>
              <p14:xfrm>
                <a:off x="1424726" y="4710686"/>
                <a:ext cx="275760" cy="210240"/>
              </p14:xfrm>
            </p:contentPart>
          </mc:Choice>
          <mc:Fallback xmlns="">
            <p:pic>
              <p:nvPicPr>
                <p:cNvPr id="269" name="Ink 268">
                  <a:extLst>
                    <a:ext uri="{FF2B5EF4-FFF2-40B4-BE49-F238E27FC236}">
                      <a16:creationId xmlns:a16="http://schemas.microsoft.com/office/drawing/2014/main" id="{CC8BC949-D5A2-87D7-470B-D96DE44F4293}"/>
                    </a:ext>
                  </a:extLst>
                </p:cNvPr>
                <p:cNvPicPr/>
                <p:nvPr/>
              </p:nvPicPr>
              <p:blipFill>
                <a:blip r:embed="rId193"/>
                <a:stretch>
                  <a:fillRect/>
                </a:stretch>
              </p:blipFill>
              <p:spPr>
                <a:xfrm>
                  <a:off x="1406726" y="4693046"/>
                  <a:ext cx="3114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70" name="Ink 269">
                  <a:extLst>
                    <a:ext uri="{FF2B5EF4-FFF2-40B4-BE49-F238E27FC236}">
                      <a16:creationId xmlns:a16="http://schemas.microsoft.com/office/drawing/2014/main" id="{47A8DC5D-9CCC-24CC-EA18-09CE04CDF846}"/>
                    </a:ext>
                  </a:extLst>
                </p14:cNvPr>
                <p14:cNvContentPartPr/>
                <p14:nvPr/>
              </p14:nvContentPartPr>
              <p14:xfrm>
                <a:off x="1872206" y="4279766"/>
                <a:ext cx="228960" cy="822960"/>
              </p14:xfrm>
            </p:contentPart>
          </mc:Choice>
          <mc:Fallback xmlns="">
            <p:pic>
              <p:nvPicPr>
                <p:cNvPr id="270" name="Ink 269">
                  <a:extLst>
                    <a:ext uri="{FF2B5EF4-FFF2-40B4-BE49-F238E27FC236}">
                      <a16:creationId xmlns:a16="http://schemas.microsoft.com/office/drawing/2014/main" id="{47A8DC5D-9CCC-24CC-EA18-09CE04CDF846}"/>
                    </a:ext>
                  </a:extLst>
                </p:cNvPr>
                <p:cNvPicPr/>
                <p:nvPr/>
              </p:nvPicPr>
              <p:blipFill>
                <a:blip r:embed="rId195"/>
                <a:stretch>
                  <a:fillRect/>
                </a:stretch>
              </p:blipFill>
              <p:spPr>
                <a:xfrm>
                  <a:off x="1854566" y="4262126"/>
                  <a:ext cx="264600" cy="858600"/>
                </a:xfrm>
                <a:prstGeom prst="rect">
                  <a:avLst/>
                </a:prstGeom>
              </p:spPr>
            </p:pic>
          </mc:Fallback>
        </mc:AlternateContent>
      </p:grpSp>
      <p:grpSp>
        <p:nvGrpSpPr>
          <p:cNvPr id="271" name="Group 270">
            <a:extLst>
              <a:ext uri="{FF2B5EF4-FFF2-40B4-BE49-F238E27FC236}">
                <a16:creationId xmlns:a16="http://schemas.microsoft.com/office/drawing/2014/main" id="{493929D6-F082-41DA-175A-F5317C07AF7D}"/>
              </a:ext>
            </a:extLst>
          </p:cNvPr>
          <p:cNvGrpSpPr/>
          <p:nvPr/>
        </p:nvGrpSpPr>
        <p:grpSpPr>
          <a:xfrm>
            <a:off x="3470850" y="4730133"/>
            <a:ext cx="244440" cy="215640"/>
            <a:chOff x="3573926" y="4586486"/>
            <a:chExt cx="244440" cy="215640"/>
          </a:xfrm>
        </p:grpSpPr>
        <mc:AlternateContent xmlns:mc="http://schemas.openxmlformats.org/markup-compatibility/2006" xmlns:p14="http://schemas.microsoft.com/office/powerpoint/2010/main">
          <mc:Choice Requires="p14">
            <p:contentPart p14:bwMode="auto" r:id="rId196">
              <p14:nvContentPartPr>
                <p14:cNvPr id="272" name="Ink 271">
                  <a:extLst>
                    <a:ext uri="{FF2B5EF4-FFF2-40B4-BE49-F238E27FC236}">
                      <a16:creationId xmlns:a16="http://schemas.microsoft.com/office/drawing/2014/main" id="{F1381B0E-0045-F38D-555C-86A57A346622}"/>
                    </a:ext>
                  </a:extLst>
                </p14:cNvPr>
                <p14:cNvContentPartPr/>
                <p14:nvPr/>
              </p14:nvContentPartPr>
              <p14:xfrm>
                <a:off x="3573926" y="4689806"/>
                <a:ext cx="244440" cy="25560"/>
              </p14:xfrm>
            </p:contentPart>
          </mc:Choice>
          <mc:Fallback xmlns="">
            <p:pic>
              <p:nvPicPr>
                <p:cNvPr id="272" name="Ink 271">
                  <a:extLst>
                    <a:ext uri="{FF2B5EF4-FFF2-40B4-BE49-F238E27FC236}">
                      <a16:creationId xmlns:a16="http://schemas.microsoft.com/office/drawing/2014/main" id="{F1381B0E-0045-F38D-555C-86A57A346622}"/>
                    </a:ext>
                  </a:extLst>
                </p:cNvPr>
                <p:cNvPicPr/>
                <p:nvPr/>
              </p:nvPicPr>
              <p:blipFill>
                <a:blip r:embed="rId197"/>
                <a:stretch>
                  <a:fillRect/>
                </a:stretch>
              </p:blipFill>
              <p:spPr>
                <a:xfrm>
                  <a:off x="3556286" y="4671806"/>
                  <a:ext cx="2800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73" name="Ink 272">
                  <a:extLst>
                    <a:ext uri="{FF2B5EF4-FFF2-40B4-BE49-F238E27FC236}">
                      <a16:creationId xmlns:a16="http://schemas.microsoft.com/office/drawing/2014/main" id="{A187D14B-7D91-8744-5971-72F2BD0A8265}"/>
                    </a:ext>
                  </a:extLst>
                </p14:cNvPr>
                <p14:cNvContentPartPr/>
                <p14:nvPr/>
              </p14:nvContentPartPr>
              <p14:xfrm>
                <a:off x="3716126" y="4586486"/>
                <a:ext cx="37440" cy="215640"/>
              </p14:xfrm>
            </p:contentPart>
          </mc:Choice>
          <mc:Fallback xmlns="">
            <p:pic>
              <p:nvPicPr>
                <p:cNvPr id="273" name="Ink 272">
                  <a:extLst>
                    <a:ext uri="{FF2B5EF4-FFF2-40B4-BE49-F238E27FC236}">
                      <a16:creationId xmlns:a16="http://schemas.microsoft.com/office/drawing/2014/main" id="{A187D14B-7D91-8744-5971-72F2BD0A8265}"/>
                    </a:ext>
                  </a:extLst>
                </p:cNvPr>
                <p:cNvPicPr/>
                <p:nvPr/>
              </p:nvPicPr>
              <p:blipFill>
                <a:blip r:embed="rId199"/>
                <a:stretch>
                  <a:fillRect/>
                </a:stretch>
              </p:blipFill>
              <p:spPr>
                <a:xfrm>
                  <a:off x="3698486" y="4568846"/>
                  <a:ext cx="73080" cy="25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0">
            <p14:nvContentPartPr>
              <p14:cNvPr id="274" name="Ink 273">
                <a:extLst>
                  <a:ext uri="{FF2B5EF4-FFF2-40B4-BE49-F238E27FC236}">
                    <a16:creationId xmlns:a16="http://schemas.microsoft.com/office/drawing/2014/main" id="{523D23FE-ED64-E52C-DBEB-BCD1D9494845}"/>
                  </a:ext>
                </a:extLst>
              </p14:cNvPr>
              <p14:cNvContentPartPr/>
              <p14:nvPr/>
            </p14:nvContentPartPr>
            <p14:xfrm>
              <a:off x="4573082" y="4488933"/>
              <a:ext cx="231480" cy="699840"/>
            </p14:xfrm>
          </p:contentPart>
        </mc:Choice>
        <mc:Fallback xmlns="">
          <p:pic>
            <p:nvPicPr>
              <p:cNvPr id="274" name="Ink 273">
                <a:extLst>
                  <a:ext uri="{FF2B5EF4-FFF2-40B4-BE49-F238E27FC236}">
                    <a16:creationId xmlns:a16="http://schemas.microsoft.com/office/drawing/2014/main" id="{523D23FE-ED64-E52C-DBEB-BCD1D9494845}"/>
                  </a:ext>
                </a:extLst>
              </p:cNvPr>
              <p:cNvPicPr/>
              <p:nvPr/>
            </p:nvPicPr>
            <p:blipFill>
              <a:blip r:embed="rId201"/>
              <a:stretch>
                <a:fillRect/>
              </a:stretch>
            </p:blipFill>
            <p:spPr>
              <a:xfrm>
                <a:off x="4555442" y="4470933"/>
                <a:ext cx="267120" cy="73548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75" name="Ink 274">
                <a:extLst>
                  <a:ext uri="{FF2B5EF4-FFF2-40B4-BE49-F238E27FC236}">
                    <a16:creationId xmlns:a16="http://schemas.microsoft.com/office/drawing/2014/main" id="{6EE6BD96-F2E3-4C80-88A2-66F9E81DE70F}"/>
                  </a:ext>
                </a:extLst>
              </p14:cNvPr>
              <p14:cNvContentPartPr/>
              <p14:nvPr/>
            </p14:nvContentPartPr>
            <p14:xfrm>
              <a:off x="588086" y="1485446"/>
              <a:ext cx="343440" cy="561600"/>
            </p14:xfrm>
          </p:contentPart>
        </mc:Choice>
        <mc:Fallback xmlns="">
          <p:pic>
            <p:nvPicPr>
              <p:cNvPr id="275" name="Ink 274">
                <a:extLst>
                  <a:ext uri="{FF2B5EF4-FFF2-40B4-BE49-F238E27FC236}">
                    <a16:creationId xmlns:a16="http://schemas.microsoft.com/office/drawing/2014/main" id="{6EE6BD96-F2E3-4C80-88A2-66F9E81DE70F}"/>
                  </a:ext>
                </a:extLst>
              </p:cNvPr>
              <p:cNvPicPr/>
              <p:nvPr/>
            </p:nvPicPr>
            <p:blipFill>
              <a:blip r:embed="rId203"/>
              <a:stretch>
                <a:fillRect/>
              </a:stretch>
            </p:blipFill>
            <p:spPr>
              <a:xfrm>
                <a:off x="570086" y="1467806"/>
                <a:ext cx="379080" cy="597240"/>
              </a:xfrm>
              <a:prstGeom prst="rect">
                <a:avLst/>
              </a:prstGeom>
            </p:spPr>
          </p:pic>
        </mc:Fallback>
      </mc:AlternateContent>
      <p:grpSp>
        <p:nvGrpSpPr>
          <p:cNvPr id="276" name="Group 275">
            <a:extLst>
              <a:ext uri="{FF2B5EF4-FFF2-40B4-BE49-F238E27FC236}">
                <a16:creationId xmlns:a16="http://schemas.microsoft.com/office/drawing/2014/main" id="{AED9A5D6-0B71-5A8B-488E-F330DA06D7DD}"/>
              </a:ext>
            </a:extLst>
          </p:cNvPr>
          <p:cNvGrpSpPr/>
          <p:nvPr/>
        </p:nvGrpSpPr>
        <p:grpSpPr>
          <a:xfrm>
            <a:off x="2104766" y="1414526"/>
            <a:ext cx="1086480" cy="538560"/>
            <a:chOff x="2104766" y="1414526"/>
            <a:chExt cx="1086480" cy="538560"/>
          </a:xfrm>
        </p:grpSpPr>
        <mc:AlternateContent xmlns:mc="http://schemas.openxmlformats.org/markup-compatibility/2006" xmlns:p14="http://schemas.microsoft.com/office/powerpoint/2010/main">
          <mc:Choice Requires="p14">
            <p:contentPart p14:bwMode="auto" r:id="rId204">
              <p14:nvContentPartPr>
                <p14:cNvPr id="277" name="Ink 276">
                  <a:extLst>
                    <a:ext uri="{FF2B5EF4-FFF2-40B4-BE49-F238E27FC236}">
                      <a16:creationId xmlns:a16="http://schemas.microsoft.com/office/drawing/2014/main" id="{DC10013B-E977-EABE-B310-168197A014EC}"/>
                    </a:ext>
                  </a:extLst>
                </p14:cNvPr>
                <p14:cNvContentPartPr/>
                <p14:nvPr/>
              </p14:nvContentPartPr>
              <p14:xfrm>
                <a:off x="2104766" y="1446566"/>
                <a:ext cx="385200" cy="506520"/>
              </p14:xfrm>
            </p:contentPart>
          </mc:Choice>
          <mc:Fallback xmlns="">
            <p:pic>
              <p:nvPicPr>
                <p:cNvPr id="277" name="Ink 276">
                  <a:extLst>
                    <a:ext uri="{FF2B5EF4-FFF2-40B4-BE49-F238E27FC236}">
                      <a16:creationId xmlns:a16="http://schemas.microsoft.com/office/drawing/2014/main" id="{DC10013B-E977-EABE-B310-168197A014EC}"/>
                    </a:ext>
                  </a:extLst>
                </p:cNvPr>
                <p:cNvPicPr/>
                <p:nvPr/>
              </p:nvPicPr>
              <p:blipFill>
                <a:blip r:embed="rId205"/>
                <a:stretch>
                  <a:fillRect/>
                </a:stretch>
              </p:blipFill>
              <p:spPr>
                <a:xfrm>
                  <a:off x="2087126" y="1428926"/>
                  <a:ext cx="420840" cy="5421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78" name="Ink 277">
                  <a:extLst>
                    <a:ext uri="{FF2B5EF4-FFF2-40B4-BE49-F238E27FC236}">
                      <a16:creationId xmlns:a16="http://schemas.microsoft.com/office/drawing/2014/main" id="{63FB58FD-0360-28C9-6E5E-19B5F8EC4FC5}"/>
                    </a:ext>
                  </a:extLst>
                </p14:cNvPr>
                <p14:cNvContentPartPr/>
                <p14:nvPr/>
              </p14:nvContentPartPr>
              <p14:xfrm>
                <a:off x="2693366" y="1414526"/>
                <a:ext cx="497880" cy="532440"/>
              </p14:xfrm>
            </p:contentPart>
          </mc:Choice>
          <mc:Fallback xmlns="">
            <p:pic>
              <p:nvPicPr>
                <p:cNvPr id="278" name="Ink 277">
                  <a:extLst>
                    <a:ext uri="{FF2B5EF4-FFF2-40B4-BE49-F238E27FC236}">
                      <a16:creationId xmlns:a16="http://schemas.microsoft.com/office/drawing/2014/main" id="{63FB58FD-0360-28C9-6E5E-19B5F8EC4FC5}"/>
                    </a:ext>
                  </a:extLst>
                </p:cNvPr>
                <p:cNvPicPr/>
                <p:nvPr/>
              </p:nvPicPr>
              <p:blipFill>
                <a:blip r:embed="rId207"/>
                <a:stretch>
                  <a:fillRect/>
                </a:stretch>
              </p:blipFill>
              <p:spPr>
                <a:xfrm>
                  <a:off x="2675726" y="1396886"/>
                  <a:ext cx="533520" cy="56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8">
            <p14:nvContentPartPr>
              <p14:cNvPr id="279" name="Ink 278">
                <a:extLst>
                  <a:ext uri="{FF2B5EF4-FFF2-40B4-BE49-F238E27FC236}">
                    <a16:creationId xmlns:a16="http://schemas.microsoft.com/office/drawing/2014/main" id="{654E5404-CCCD-FF17-5C83-2B9C11E191EA}"/>
                  </a:ext>
                </a:extLst>
              </p14:cNvPr>
              <p14:cNvContentPartPr/>
              <p14:nvPr/>
            </p14:nvContentPartPr>
            <p14:xfrm>
              <a:off x="1144646" y="2411726"/>
              <a:ext cx="389160" cy="560880"/>
            </p14:xfrm>
          </p:contentPart>
        </mc:Choice>
        <mc:Fallback xmlns="">
          <p:pic>
            <p:nvPicPr>
              <p:cNvPr id="279" name="Ink 278">
                <a:extLst>
                  <a:ext uri="{FF2B5EF4-FFF2-40B4-BE49-F238E27FC236}">
                    <a16:creationId xmlns:a16="http://schemas.microsoft.com/office/drawing/2014/main" id="{654E5404-CCCD-FF17-5C83-2B9C11E191EA}"/>
                  </a:ext>
                </a:extLst>
              </p:cNvPr>
              <p:cNvPicPr/>
              <p:nvPr/>
            </p:nvPicPr>
            <p:blipFill>
              <a:blip r:embed="rId209"/>
              <a:stretch>
                <a:fillRect/>
              </a:stretch>
            </p:blipFill>
            <p:spPr>
              <a:xfrm>
                <a:off x="1127006" y="2394086"/>
                <a:ext cx="424800" cy="596520"/>
              </a:xfrm>
              <a:prstGeom prst="rect">
                <a:avLst/>
              </a:prstGeom>
            </p:spPr>
          </p:pic>
        </mc:Fallback>
      </mc:AlternateContent>
      <p:grpSp>
        <p:nvGrpSpPr>
          <p:cNvPr id="280" name="Group 279">
            <a:extLst>
              <a:ext uri="{FF2B5EF4-FFF2-40B4-BE49-F238E27FC236}">
                <a16:creationId xmlns:a16="http://schemas.microsoft.com/office/drawing/2014/main" id="{81EAAE9C-A76E-186D-E577-BF40CF5DB938}"/>
              </a:ext>
            </a:extLst>
          </p:cNvPr>
          <p:cNvGrpSpPr/>
          <p:nvPr/>
        </p:nvGrpSpPr>
        <p:grpSpPr>
          <a:xfrm>
            <a:off x="2211210" y="4582173"/>
            <a:ext cx="2241000" cy="592200"/>
            <a:chOff x="2314286" y="4438526"/>
            <a:chExt cx="2241000" cy="592200"/>
          </a:xfrm>
        </p:grpSpPr>
        <mc:AlternateContent xmlns:mc="http://schemas.openxmlformats.org/markup-compatibility/2006" xmlns:p14="http://schemas.microsoft.com/office/powerpoint/2010/main">
          <mc:Choice Requires="p14">
            <p:contentPart p14:bwMode="auto" r:id="rId210">
              <p14:nvContentPartPr>
                <p14:cNvPr id="281" name="Ink 280">
                  <a:extLst>
                    <a:ext uri="{FF2B5EF4-FFF2-40B4-BE49-F238E27FC236}">
                      <a16:creationId xmlns:a16="http://schemas.microsoft.com/office/drawing/2014/main" id="{4510C9D0-5523-47E8-476A-F8D160857457}"/>
                    </a:ext>
                  </a:extLst>
                </p14:cNvPr>
                <p14:cNvContentPartPr/>
                <p14:nvPr/>
              </p14:nvContentPartPr>
              <p14:xfrm>
                <a:off x="2314286" y="4536086"/>
                <a:ext cx="293400" cy="407520"/>
              </p14:xfrm>
            </p:contentPart>
          </mc:Choice>
          <mc:Fallback xmlns="">
            <p:pic>
              <p:nvPicPr>
                <p:cNvPr id="281" name="Ink 280">
                  <a:extLst>
                    <a:ext uri="{FF2B5EF4-FFF2-40B4-BE49-F238E27FC236}">
                      <a16:creationId xmlns:a16="http://schemas.microsoft.com/office/drawing/2014/main" id="{4510C9D0-5523-47E8-476A-F8D160857457}"/>
                    </a:ext>
                  </a:extLst>
                </p:cNvPr>
                <p:cNvPicPr/>
                <p:nvPr/>
              </p:nvPicPr>
              <p:blipFill>
                <a:blip r:embed="rId211"/>
                <a:stretch>
                  <a:fillRect/>
                </a:stretch>
              </p:blipFill>
              <p:spPr>
                <a:xfrm>
                  <a:off x="2296286" y="4518086"/>
                  <a:ext cx="329040" cy="44316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82" name="Ink 281">
                  <a:extLst>
                    <a:ext uri="{FF2B5EF4-FFF2-40B4-BE49-F238E27FC236}">
                      <a16:creationId xmlns:a16="http://schemas.microsoft.com/office/drawing/2014/main" id="{F7C5F3FA-252D-56D4-1AD2-70DC14C78D93}"/>
                    </a:ext>
                  </a:extLst>
                </p14:cNvPr>
                <p14:cNvContentPartPr/>
                <p14:nvPr/>
              </p14:nvContentPartPr>
              <p14:xfrm>
                <a:off x="2705606" y="4750646"/>
                <a:ext cx="172800" cy="220320"/>
              </p14:xfrm>
            </p:contentPart>
          </mc:Choice>
          <mc:Fallback xmlns="">
            <p:pic>
              <p:nvPicPr>
                <p:cNvPr id="282" name="Ink 281">
                  <a:extLst>
                    <a:ext uri="{FF2B5EF4-FFF2-40B4-BE49-F238E27FC236}">
                      <a16:creationId xmlns:a16="http://schemas.microsoft.com/office/drawing/2014/main" id="{F7C5F3FA-252D-56D4-1AD2-70DC14C78D93}"/>
                    </a:ext>
                  </a:extLst>
                </p:cNvPr>
                <p:cNvPicPr/>
                <p:nvPr/>
              </p:nvPicPr>
              <p:blipFill>
                <a:blip r:embed="rId213"/>
                <a:stretch>
                  <a:fillRect/>
                </a:stretch>
              </p:blipFill>
              <p:spPr>
                <a:xfrm>
                  <a:off x="2687606" y="4732646"/>
                  <a:ext cx="2084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83" name="Ink 282">
                  <a:extLst>
                    <a:ext uri="{FF2B5EF4-FFF2-40B4-BE49-F238E27FC236}">
                      <a16:creationId xmlns:a16="http://schemas.microsoft.com/office/drawing/2014/main" id="{3519E94F-9DED-0AFD-D0D7-C3D7B8C85329}"/>
                    </a:ext>
                  </a:extLst>
                </p14:cNvPr>
                <p14:cNvContentPartPr/>
                <p14:nvPr/>
              </p14:nvContentPartPr>
              <p14:xfrm>
                <a:off x="2904686" y="4740566"/>
                <a:ext cx="151920" cy="184680"/>
              </p14:xfrm>
            </p:contentPart>
          </mc:Choice>
          <mc:Fallback xmlns="">
            <p:pic>
              <p:nvPicPr>
                <p:cNvPr id="283" name="Ink 282">
                  <a:extLst>
                    <a:ext uri="{FF2B5EF4-FFF2-40B4-BE49-F238E27FC236}">
                      <a16:creationId xmlns:a16="http://schemas.microsoft.com/office/drawing/2014/main" id="{3519E94F-9DED-0AFD-D0D7-C3D7B8C85329}"/>
                    </a:ext>
                  </a:extLst>
                </p:cNvPr>
                <p:cNvPicPr/>
                <p:nvPr/>
              </p:nvPicPr>
              <p:blipFill>
                <a:blip r:embed="rId215"/>
                <a:stretch>
                  <a:fillRect/>
                </a:stretch>
              </p:blipFill>
              <p:spPr>
                <a:xfrm>
                  <a:off x="2887046" y="4722566"/>
                  <a:ext cx="1875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84" name="Ink 283">
                  <a:extLst>
                    <a:ext uri="{FF2B5EF4-FFF2-40B4-BE49-F238E27FC236}">
                      <a16:creationId xmlns:a16="http://schemas.microsoft.com/office/drawing/2014/main" id="{57F6608C-D7B1-2BB1-2387-680BBDAE6670}"/>
                    </a:ext>
                  </a:extLst>
                </p14:cNvPr>
                <p14:cNvContentPartPr/>
                <p14:nvPr/>
              </p14:nvContentPartPr>
              <p14:xfrm>
                <a:off x="3111686" y="4438526"/>
                <a:ext cx="280080" cy="159840"/>
              </p14:xfrm>
            </p:contentPart>
          </mc:Choice>
          <mc:Fallback xmlns="">
            <p:pic>
              <p:nvPicPr>
                <p:cNvPr id="284" name="Ink 283">
                  <a:extLst>
                    <a:ext uri="{FF2B5EF4-FFF2-40B4-BE49-F238E27FC236}">
                      <a16:creationId xmlns:a16="http://schemas.microsoft.com/office/drawing/2014/main" id="{57F6608C-D7B1-2BB1-2387-680BBDAE6670}"/>
                    </a:ext>
                  </a:extLst>
                </p:cNvPr>
                <p:cNvPicPr/>
                <p:nvPr/>
              </p:nvPicPr>
              <p:blipFill>
                <a:blip r:embed="rId217"/>
                <a:stretch>
                  <a:fillRect/>
                </a:stretch>
              </p:blipFill>
              <p:spPr>
                <a:xfrm>
                  <a:off x="3094046" y="4420526"/>
                  <a:ext cx="3157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85" name="Ink 284">
                  <a:extLst>
                    <a:ext uri="{FF2B5EF4-FFF2-40B4-BE49-F238E27FC236}">
                      <a16:creationId xmlns:a16="http://schemas.microsoft.com/office/drawing/2014/main" id="{39A0BD40-306E-0D81-6E35-B5615D363E87}"/>
                    </a:ext>
                  </a:extLst>
                </p14:cNvPr>
                <p14:cNvContentPartPr/>
                <p14:nvPr/>
              </p14:nvContentPartPr>
              <p14:xfrm>
                <a:off x="4264406" y="4484246"/>
                <a:ext cx="290880" cy="546480"/>
              </p14:xfrm>
            </p:contentPart>
          </mc:Choice>
          <mc:Fallback xmlns="">
            <p:pic>
              <p:nvPicPr>
                <p:cNvPr id="285" name="Ink 284">
                  <a:extLst>
                    <a:ext uri="{FF2B5EF4-FFF2-40B4-BE49-F238E27FC236}">
                      <a16:creationId xmlns:a16="http://schemas.microsoft.com/office/drawing/2014/main" id="{39A0BD40-306E-0D81-6E35-B5615D363E87}"/>
                    </a:ext>
                  </a:extLst>
                </p:cNvPr>
                <p:cNvPicPr/>
                <p:nvPr/>
              </p:nvPicPr>
              <p:blipFill>
                <a:blip r:embed="rId219"/>
                <a:stretch>
                  <a:fillRect/>
                </a:stretch>
              </p:blipFill>
              <p:spPr>
                <a:xfrm>
                  <a:off x="4246406" y="4466246"/>
                  <a:ext cx="326520" cy="58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0">
            <p14:nvContentPartPr>
              <p14:cNvPr id="2" name="Ink 1">
                <a:extLst>
                  <a:ext uri="{FF2B5EF4-FFF2-40B4-BE49-F238E27FC236}">
                    <a16:creationId xmlns:a16="http://schemas.microsoft.com/office/drawing/2014/main" id="{8A844038-CA81-7E2C-4188-F3C0EA84FB51}"/>
                  </a:ext>
                </a:extLst>
              </p14:cNvPr>
              <p14:cNvContentPartPr/>
              <p14:nvPr/>
            </p14:nvContentPartPr>
            <p14:xfrm>
              <a:off x="81566" y="4304966"/>
              <a:ext cx="4960440" cy="1228320"/>
            </p14:xfrm>
          </p:contentPart>
        </mc:Choice>
        <mc:Fallback xmlns="">
          <p:pic>
            <p:nvPicPr>
              <p:cNvPr id="2" name="Ink 1">
                <a:extLst>
                  <a:ext uri="{FF2B5EF4-FFF2-40B4-BE49-F238E27FC236}">
                    <a16:creationId xmlns:a16="http://schemas.microsoft.com/office/drawing/2014/main" id="{8A844038-CA81-7E2C-4188-F3C0EA84FB51}"/>
                  </a:ext>
                </a:extLst>
              </p:cNvPr>
              <p:cNvPicPr/>
              <p:nvPr/>
            </p:nvPicPr>
            <p:blipFill>
              <a:blip r:embed="rId221"/>
              <a:stretch>
                <a:fillRect/>
              </a:stretch>
            </p:blipFill>
            <p:spPr>
              <a:xfrm>
                <a:off x="63566" y="4286966"/>
                <a:ext cx="4996080" cy="126396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3" name="Ink 2">
                <a:extLst>
                  <a:ext uri="{FF2B5EF4-FFF2-40B4-BE49-F238E27FC236}">
                    <a16:creationId xmlns:a16="http://schemas.microsoft.com/office/drawing/2014/main" id="{FCEBFC6B-3199-8F5D-ACC0-F17318CE317F}"/>
                  </a:ext>
                </a:extLst>
              </p14:cNvPr>
              <p14:cNvContentPartPr/>
              <p14:nvPr/>
            </p14:nvContentPartPr>
            <p14:xfrm>
              <a:off x="1375046" y="4942886"/>
              <a:ext cx="205920" cy="14760"/>
            </p14:xfrm>
          </p:contentPart>
        </mc:Choice>
        <mc:Fallback xmlns="">
          <p:pic>
            <p:nvPicPr>
              <p:cNvPr id="3" name="Ink 2">
                <a:extLst>
                  <a:ext uri="{FF2B5EF4-FFF2-40B4-BE49-F238E27FC236}">
                    <a16:creationId xmlns:a16="http://schemas.microsoft.com/office/drawing/2014/main" id="{FCEBFC6B-3199-8F5D-ACC0-F17318CE317F}"/>
                  </a:ext>
                </a:extLst>
              </p:cNvPr>
              <p:cNvPicPr/>
              <p:nvPr/>
            </p:nvPicPr>
            <p:blipFill>
              <a:blip r:embed="rId223"/>
              <a:stretch>
                <a:fillRect/>
              </a:stretch>
            </p:blipFill>
            <p:spPr>
              <a:xfrm>
                <a:off x="1357406" y="4925246"/>
                <a:ext cx="241560" cy="50400"/>
              </a:xfrm>
              <a:prstGeom prst="rect">
                <a:avLst/>
              </a:prstGeom>
            </p:spPr>
          </p:pic>
        </mc:Fallback>
      </mc:AlternateContent>
    </p:spTree>
    <p:extLst>
      <p:ext uri="{BB962C8B-B14F-4D97-AF65-F5344CB8AC3E}">
        <p14:creationId xmlns:p14="http://schemas.microsoft.com/office/powerpoint/2010/main" val="417705153"/>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182510" y="133397"/>
                <a:ext cx="3812625" cy="2246769"/>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Why are there 3 </a:t>
                </a:r>
                <a14:m>
                  <m:oMath xmlns:m="http://schemas.openxmlformats.org/officeDocument/2006/math">
                    <m:r>
                      <a:rPr lang="en-GB" sz="1400" i="1">
                        <a:latin typeface="Cambria Math" panose="02040503050406030204" pitchFamily="18" charset="0"/>
                      </a:rPr>
                      <m:t>𝑥</m:t>
                    </m:r>
                  </m:oMath>
                </a14:m>
                <a:r>
                  <a:rPr lang="en-GB" sz="1400"/>
                  <a:t>'s on the first line of working?</a:t>
                </a:r>
              </a:p>
              <a:p>
                <a:endParaRPr lang="en-GB" sz="1400"/>
              </a:p>
              <a:p>
                <a:r>
                  <a:rPr lang="en-GB" sz="1400" b="1"/>
                  <a:t>2. </a:t>
                </a:r>
                <a:r>
                  <a:rPr lang="en-GB" sz="1400"/>
                  <a:t>How did I decide which numbers and letters to underline?</a:t>
                </a:r>
              </a:p>
              <a:p>
                <a:endParaRPr lang="en-GB" sz="1400"/>
              </a:p>
              <a:p>
                <a:r>
                  <a:rPr lang="en-GB" sz="1400" b="1"/>
                  <a:t>3. </a:t>
                </a:r>
                <a:r>
                  <a:rPr lang="en-GB" sz="1400"/>
                  <a:t>There are 2 terms in the brackets. How could you change the question to make a 3</a:t>
                </a:r>
                <a:r>
                  <a:rPr lang="en-GB" sz="1400" baseline="30000"/>
                  <a:t>rd</a:t>
                </a:r>
                <a:r>
                  <a:rPr lang="en-GB" sz="1400"/>
                  <a:t> term in there?</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182510" y="133397"/>
                <a:ext cx="3812625" cy="2246769"/>
              </a:xfrm>
              <a:prstGeom prst="rect">
                <a:avLst/>
              </a:prstGeom>
              <a:blipFill>
                <a:blip r:embed="rId2"/>
                <a:stretch>
                  <a:fillRect l="-479" t="-543" b="-1902"/>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C402B1B8-7CC4-4D9A-6152-E6D552B29CF3}"/>
                  </a:ext>
                </a:extLst>
              </p:cNvPr>
              <p:cNvSpPr txBox="1"/>
              <p:nvPr/>
            </p:nvSpPr>
            <p:spPr>
              <a:xfrm>
                <a:off x="5182510" y="2681221"/>
                <a:ext cx="3753135" cy="2862322"/>
              </a:xfrm>
              <a:prstGeom prst="rect">
                <a:avLst/>
              </a:prstGeom>
              <a:noFill/>
              <a:ln>
                <a:solidFill>
                  <a:schemeClr val="tx1"/>
                </a:solidFill>
              </a:ln>
            </p:spPr>
            <p:txBody>
              <a:bodyPr wrap="square" rtlCol="0">
                <a:spAutoFit/>
              </a:bodyPr>
              <a:lstStyle/>
              <a:p>
                <a:r>
                  <a:rPr lang="en-GB" b="1"/>
                  <a:t>Your turn</a:t>
                </a:r>
              </a:p>
              <a:p>
                <a:endParaRPr lang="en-GB"/>
              </a:p>
              <a:p>
                <a:r>
                  <a:rPr lang="en-GB"/>
                  <a:t>Factorise fully:</a:t>
                </a:r>
              </a:p>
              <a:p>
                <a:endParaRPr lang="en-GB"/>
              </a:p>
              <a:p>
                <a:r>
                  <a:rPr lang="en-GB"/>
                  <a:t>a) </a:t>
                </a:r>
                <a14:m>
                  <m:oMath xmlns:m="http://schemas.openxmlformats.org/officeDocument/2006/math">
                    <m:r>
                      <a:rPr lang="en-GB" b="0" i="1" smtClean="0">
                        <a:latin typeface="Cambria Math" panose="02040503050406030204" pitchFamily="18" charset="0"/>
                      </a:rPr>
                      <m:t>20</m:t>
                    </m:r>
                    <m:r>
                      <a:rPr lang="en-GB" b="0" i="1" smtClean="0">
                        <a:latin typeface="Cambria Math" panose="02040503050406030204" pitchFamily="18" charset="0"/>
                      </a:rPr>
                      <m:t>𝑥𝑦</m:t>
                    </m:r>
                    <m:r>
                      <a:rPr lang="en-GB" b="0" i="1" smtClean="0">
                        <a:latin typeface="Cambria Math" panose="02040503050406030204" pitchFamily="18" charset="0"/>
                      </a:rPr>
                      <m:t>+12</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2</m:t>
                        </m:r>
                      </m:sup>
                    </m:sSup>
                    <m:r>
                      <a:rPr lang="en-GB" b="0" i="1" smtClean="0">
                        <a:latin typeface="Cambria Math" panose="02040503050406030204" pitchFamily="18" charset="0"/>
                      </a:rPr>
                      <m:t>𝑦</m:t>
                    </m:r>
                  </m:oMath>
                </a14:m>
                <a:endParaRPr lang="en-GB"/>
              </a:p>
              <a:p>
                <a:endParaRPr lang="en-GB"/>
              </a:p>
              <a:p>
                <a:r>
                  <a:rPr lang="en-GB"/>
                  <a:t>b) </a:t>
                </a:r>
                <a14:m>
                  <m:oMath xmlns:m="http://schemas.openxmlformats.org/officeDocument/2006/math">
                    <m:r>
                      <a:rPr lang="en-GB" b="0" i="1" smtClean="0">
                        <a:latin typeface="Cambria Math" panose="02040503050406030204" pitchFamily="18" charset="0"/>
                      </a:rPr>
                      <m:t>60</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3</m:t>
                        </m:r>
                      </m:sup>
                    </m:sSup>
                    <m:sSup>
                      <m:sSupPr>
                        <m:ctrlPr>
                          <a:rPr lang="en-GB" b="0" i="1" smtClean="0">
                            <a:latin typeface="Cambria Math" panose="02040503050406030204" pitchFamily="18" charset="0"/>
                          </a:rPr>
                        </m:ctrlPr>
                      </m:sSupPr>
                      <m:e>
                        <m:r>
                          <a:rPr lang="en-GB" b="0" i="1" smtClean="0">
                            <a:latin typeface="Cambria Math" panose="02040503050406030204" pitchFamily="18" charset="0"/>
                          </a:rPr>
                          <m:t>𝑦</m:t>
                        </m:r>
                      </m:e>
                      <m:sup>
                        <m:r>
                          <a:rPr lang="en-GB" b="0" i="1" smtClean="0">
                            <a:latin typeface="Cambria Math" panose="02040503050406030204" pitchFamily="18" charset="0"/>
                          </a:rPr>
                          <m:t>2</m:t>
                        </m:r>
                      </m:sup>
                    </m:sSup>
                    <m:r>
                      <a:rPr lang="en-GB" b="0" i="1" smtClean="0">
                        <a:latin typeface="Cambria Math" panose="02040503050406030204" pitchFamily="18" charset="0"/>
                      </a:rPr>
                      <m:t>𝑧</m:t>
                    </m:r>
                    <m:r>
                      <a:rPr lang="en-GB" b="0" i="1" smtClean="0">
                        <a:latin typeface="Cambria Math" panose="02040503050406030204" pitchFamily="18" charset="0"/>
                      </a:rPr>
                      <m:t>−24</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2</m:t>
                        </m:r>
                      </m:sup>
                    </m:sSup>
                    <m:r>
                      <a:rPr lang="en-GB" b="0" i="1" smtClean="0">
                        <a:latin typeface="Cambria Math" panose="02040503050406030204" pitchFamily="18" charset="0"/>
                      </a:rPr>
                      <m:t>𝑦</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𝑧</m:t>
                        </m:r>
                      </m:e>
                      <m:sup>
                        <m:r>
                          <a:rPr lang="en-GB" b="0" i="1" smtClean="0">
                            <a:latin typeface="Cambria Math" panose="02040503050406030204" pitchFamily="18" charset="0"/>
                          </a:rPr>
                          <m:t>3</m:t>
                        </m:r>
                      </m:sup>
                    </m:sSup>
                  </m:oMath>
                </a14:m>
                <a:endParaRPr lang="en-GB"/>
              </a:p>
              <a:p>
                <a:endParaRPr lang="en-GB"/>
              </a:p>
              <a:p>
                <a:r>
                  <a:rPr lang="en-GB"/>
                  <a:t>c) How many questions can you make with a HCF of </a:t>
                </a:r>
                <a14:m>
                  <m:oMath xmlns:m="http://schemas.openxmlformats.org/officeDocument/2006/math">
                    <m:r>
                      <a:rPr lang="en-GB" i="1">
                        <a:latin typeface="Cambria Math" panose="02040503050406030204" pitchFamily="18" charset="0"/>
                      </a:rPr>
                      <m:t>6</m:t>
                    </m:r>
                    <m:r>
                      <a:rPr lang="en-GB" b="0" i="1" smtClean="0">
                        <a:latin typeface="Cambria Math" panose="02040503050406030204" pitchFamily="18" charset="0"/>
                      </a:rPr>
                      <m:t>𝑥𝑦</m:t>
                    </m:r>
                  </m:oMath>
                </a14:m>
                <a:r>
                  <a:rPr lang="en-GB"/>
                  <a:t>.</a:t>
                </a:r>
              </a:p>
            </p:txBody>
          </p:sp>
        </mc:Choice>
        <mc:Fallback xmlns="">
          <p:sp>
            <p:nvSpPr>
              <p:cNvPr id="2" name="TextBox 1">
                <a:extLst>
                  <a:ext uri="{FF2B5EF4-FFF2-40B4-BE49-F238E27FC236}">
                    <a16:creationId xmlns:a16="http://schemas.microsoft.com/office/drawing/2014/main" id="{C402B1B8-7CC4-4D9A-6152-E6D552B29CF3}"/>
                  </a:ext>
                </a:extLst>
              </p:cNvPr>
              <p:cNvSpPr txBox="1">
                <a:spLocks noRot="1" noChangeAspect="1" noMove="1" noResize="1" noEditPoints="1" noAdjustHandles="1" noChangeArrowheads="1" noChangeShapeType="1" noTextEdit="1"/>
              </p:cNvSpPr>
              <p:nvPr/>
            </p:nvSpPr>
            <p:spPr>
              <a:xfrm>
                <a:off x="5182510" y="2681221"/>
                <a:ext cx="3753135" cy="2862322"/>
              </a:xfrm>
              <a:prstGeom prst="rect">
                <a:avLst/>
              </a:prstGeom>
              <a:blipFill>
                <a:blip r:embed="rId3"/>
                <a:stretch>
                  <a:fillRect l="-1133" t="-1062" r="-485" b="-2335"/>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TextBox 149">
                <a:extLst>
                  <a:ext uri="{FF2B5EF4-FFF2-40B4-BE49-F238E27FC236}">
                    <a16:creationId xmlns:a16="http://schemas.microsoft.com/office/drawing/2014/main" id="{326E0B19-D92D-FA22-B4B6-5605AAC0A67F}"/>
                  </a:ext>
                </a:extLst>
              </p:cNvPr>
              <p:cNvSpPr txBox="1"/>
              <p:nvPr/>
            </p:nvSpPr>
            <p:spPr>
              <a:xfrm>
                <a:off x="342900" y="158750"/>
                <a:ext cx="2604367" cy="1200329"/>
              </a:xfrm>
              <a:prstGeom prst="rect">
                <a:avLst/>
              </a:prstGeom>
              <a:noFill/>
            </p:spPr>
            <p:txBody>
              <a:bodyPr wrap="none" rtlCol="0">
                <a:spAutoFit/>
              </a:bodyPr>
              <a:lstStyle/>
              <a:p>
                <a:r>
                  <a:rPr lang="en-GB" sz="2400"/>
                  <a:t>Factorise fully:</a:t>
                </a:r>
              </a:p>
              <a:p>
                <a:endParaRPr lang="en-GB" sz="2400"/>
              </a:p>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12</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𝑥</m:t>
                          </m:r>
                        </m:e>
                        <m:sup>
                          <m:r>
                            <a:rPr lang="en-GB" sz="2400" b="0" i="1" smtClean="0">
                              <a:latin typeface="Cambria Math" panose="02040503050406030204" pitchFamily="18" charset="0"/>
                            </a:rPr>
                            <m:t>3</m:t>
                          </m:r>
                        </m:sup>
                      </m:sSup>
                      <m:r>
                        <a:rPr lang="en-GB" sz="2400" b="0" i="1" smtClean="0">
                          <a:latin typeface="Cambria Math" panose="02040503050406030204" pitchFamily="18" charset="0"/>
                        </a:rPr>
                        <m:t>𝑦𝑧</m:t>
                      </m:r>
                      <m:r>
                        <a:rPr lang="en-GB" sz="2400" b="0" i="1" smtClean="0">
                          <a:latin typeface="Cambria Math" panose="02040503050406030204" pitchFamily="18" charset="0"/>
                        </a:rPr>
                        <m:t>+18</m:t>
                      </m:r>
                      <m:r>
                        <a:rPr lang="en-GB" sz="2400" b="0" i="1" smtClean="0">
                          <a:latin typeface="Cambria Math" panose="02040503050406030204" pitchFamily="18" charset="0"/>
                        </a:rPr>
                        <m:t>𝑥</m:t>
                      </m:r>
                      <m:sSup>
                        <m:sSupPr>
                          <m:ctrlPr>
                            <a:rPr lang="en-GB" sz="2400" b="0" i="1" smtClean="0">
                              <a:latin typeface="Cambria Math" panose="02040503050406030204" pitchFamily="18" charset="0"/>
                            </a:rPr>
                          </m:ctrlPr>
                        </m:sSupPr>
                        <m:e>
                          <m:r>
                            <a:rPr lang="en-GB" sz="2400" b="0" i="1" smtClean="0">
                              <a:latin typeface="Cambria Math" panose="02040503050406030204" pitchFamily="18" charset="0"/>
                            </a:rPr>
                            <m:t>𝑦</m:t>
                          </m:r>
                        </m:e>
                        <m:sup>
                          <m:r>
                            <a:rPr lang="en-GB" sz="2400" b="0" i="1" smtClean="0">
                              <a:latin typeface="Cambria Math" panose="02040503050406030204" pitchFamily="18" charset="0"/>
                            </a:rPr>
                            <m:t>2</m:t>
                          </m:r>
                        </m:sup>
                      </m:sSup>
                      <m:r>
                        <a:rPr lang="en-GB" sz="2400" b="0" i="1" smtClean="0">
                          <a:latin typeface="Cambria Math" panose="02040503050406030204" pitchFamily="18" charset="0"/>
                        </a:rPr>
                        <m:t>𝑧</m:t>
                      </m:r>
                    </m:oMath>
                  </m:oMathPara>
                </a14:m>
                <a:endParaRPr lang="en-GB" sz="2400"/>
              </a:p>
            </p:txBody>
          </p:sp>
        </mc:Choice>
        <mc:Fallback xmlns="">
          <p:sp>
            <p:nvSpPr>
              <p:cNvPr id="150" name="TextBox 149">
                <a:extLst>
                  <a:ext uri="{FF2B5EF4-FFF2-40B4-BE49-F238E27FC236}">
                    <a16:creationId xmlns:a16="http://schemas.microsoft.com/office/drawing/2014/main" id="{326E0B19-D92D-FA22-B4B6-5605AAC0A67F}"/>
                  </a:ext>
                </a:extLst>
              </p:cNvPr>
              <p:cNvSpPr txBox="1">
                <a:spLocks noRot="1" noChangeAspect="1" noMove="1" noResize="1" noEditPoints="1" noAdjustHandles="1" noChangeArrowheads="1" noChangeShapeType="1" noTextEdit="1"/>
              </p:cNvSpPr>
              <p:nvPr/>
            </p:nvSpPr>
            <p:spPr>
              <a:xfrm>
                <a:off x="342900" y="158750"/>
                <a:ext cx="2604367" cy="1200329"/>
              </a:xfrm>
              <a:prstGeom prst="rect">
                <a:avLst/>
              </a:prstGeom>
              <a:blipFill>
                <a:blip r:embed="rId4"/>
                <a:stretch>
                  <a:fillRect l="-3513" t="-4061" b="-3553"/>
                </a:stretch>
              </a:blipFill>
            </p:spPr>
            <p:txBody>
              <a:bodyPr/>
              <a:lstStyle/>
              <a:p>
                <a:r>
                  <a:rPr lang="en-GB">
                    <a:noFill/>
                  </a:rPr>
                  <a:t> </a:t>
                </a:r>
              </a:p>
            </p:txBody>
          </p:sp>
        </mc:Fallback>
      </mc:AlternateContent>
      <p:grpSp>
        <p:nvGrpSpPr>
          <p:cNvPr id="154" name="Group 153">
            <a:extLst>
              <a:ext uri="{FF2B5EF4-FFF2-40B4-BE49-F238E27FC236}">
                <a16:creationId xmlns:a16="http://schemas.microsoft.com/office/drawing/2014/main" id="{DC68AAC0-5EDB-D88B-4EA4-22D739339879}"/>
              </a:ext>
            </a:extLst>
          </p:cNvPr>
          <p:cNvGrpSpPr/>
          <p:nvPr/>
        </p:nvGrpSpPr>
        <p:grpSpPr>
          <a:xfrm>
            <a:off x="211886" y="1563566"/>
            <a:ext cx="3939840" cy="419040"/>
            <a:chOff x="211886" y="1563566"/>
            <a:chExt cx="3939840" cy="419040"/>
          </a:xfrm>
        </p:grpSpPr>
        <mc:AlternateContent xmlns:mc="http://schemas.openxmlformats.org/markup-compatibility/2006" xmlns:p14="http://schemas.microsoft.com/office/powerpoint/2010/main">
          <mc:Choice Requires="p14">
            <p:contentPart p14:bwMode="auto" r:id="rId5">
              <p14:nvContentPartPr>
                <p14:cNvPr id="170" name="Ink 169">
                  <a:extLst>
                    <a:ext uri="{FF2B5EF4-FFF2-40B4-BE49-F238E27FC236}">
                      <a16:creationId xmlns:a16="http://schemas.microsoft.com/office/drawing/2014/main" id="{AA0BFB0F-E07B-0CBE-7575-BBF881B7772F}"/>
                    </a:ext>
                  </a:extLst>
                </p14:cNvPr>
                <p14:cNvContentPartPr/>
                <p14:nvPr/>
              </p14:nvContentPartPr>
              <p14:xfrm>
                <a:off x="211886" y="1630526"/>
                <a:ext cx="158760" cy="261720"/>
              </p14:xfrm>
            </p:contentPart>
          </mc:Choice>
          <mc:Fallback xmlns="">
            <p:pic>
              <p:nvPicPr>
                <p:cNvPr id="170" name="Ink 169">
                  <a:extLst>
                    <a:ext uri="{FF2B5EF4-FFF2-40B4-BE49-F238E27FC236}">
                      <a16:creationId xmlns:a16="http://schemas.microsoft.com/office/drawing/2014/main" id="{AA0BFB0F-E07B-0CBE-7575-BBF881B7772F}"/>
                    </a:ext>
                  </a:extLst>
                </p:cNvPr>
                <p:cNvPicPr/>
                <p:nvPr/>
              </p:nvPicPr>
              <p:blipFill>
                <a:blip r:embed="rId6"/>
                <a:stretch>
                  <a:fillRect/>
                </a:stretch>
              </p:blipFill>
              <p:spPr>
                <a:xfrm>
                  <a:off x="193886" y="1612886"/>
                  <a:ext cx="19440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71" name="Ink 170">
                  <a:extLst>
                    <a:ext uri="{FF2B5EF4-FFF2-40B4-BE49-F238E27FC236}">
                      <a16:creationId xmlns:a16="http://schemas.microsoft.com/office/drawing/2014/main" id="{EAB92F66-D22E-CD85-4FA1-566438BBB85E}"/>
                    </a:ext>
                  </a:extLst>
                </p14:cNvPr>
                <p14:cNvContentPartPr/>
                <p14:nvPr/>
              </p14:nvContentPartPr>
              <p14:xfrm>
                <a:off x="507446" y="1724846"/>
                <a:ext cx="75240" cy="60120"/>
              </p14:xfrm>
            </p:contentPart>
          </mc:Choice>
          <mc:Fallback xmlns="">
            <p:pic>
              <p:nvPicPr>
                <p:cNvPr id="171" name="Ink 170">
                  <a:extLst>
                    <a:ext uri="{FF2B5EF4-FFF2-40B4-BE49-F238E27FC236}">
                      <a16:creationId xmlns:a16="http://schemas.microsoft.com/office/drawing/2014/main" id="{EAB92F66-D22E-CD85-4FA1-566438BBB85E}"/>
                    </a:ext>
                  </a:extLst>
                </p:cNvPr>
                <p:cNvPicPr/>
                <p:nvPr/>
              </p:nvPicPr>
              <p:blipFill>
                <a:blip r:embed="rId8"/>
                <a:stretch>
                  <a:fillRect/>
                </a:stretch>
              </p:blipFill>
              <p:spPr>
                <a:xfrm>
                  <a:off x="489446" y="1706846"/>
                  <a:ext cx="11088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72" name="Ink 171">
                  <a:extLst>
                    <a:ext uri="{FF2B5EF4-FFF2-40B4-BE49-F238E27FC236}">
                      <a16:creationId xmlns:a16="http://schemas.microsoft.com/office/drawing/2014/main" id="{0EAD6040-E914-D092-F7AE-AD0B153F8816}"/>
                    </a:ext>
                  </a:extLst>
                </p14:cNvPr>
                <p14:cNvContentPartPr/>
                <p14:nvPr/>
              </p14:nvContentPartPr>
              <p14:xfrm>
                <a:off x="517886" y="1710446"/>
                <a:ext cx="88560" cy="101520"/>
              </p14:xfrm>
            </p:contentPart>
          </mc:Choice>
          <mc:Fallback xmlns="">
            <p:pic>
              <p:nvPicPr>
                <p:cNvPr id="172" name="Ink 171">
                  <a:extLst>
                    <a:ext uri="{FF2B5EF4-FFF2-40B4-BE49-F238E27FC236}">
                      <a16:creationId xmlns:a16="http://schemas.microsoft.com/office/drawing/2014/main" id="{0EAD6040-E914-D092-F7AE-AD0B153F8816}"/>
                    </a:ext>
                  </a:extLst>
                </p:cNvPr>
                <p:cNvPicPr/>
                <p:nvPr/>
              </p:nvPicPr>
              <p:blipFill>
                <a:blip r:embed="rId10"/>
                <a:stretch>
                  <a:fillRect/>
                </a:stretch>
              </p:blipFill>
              <p:spPr>
                <a:xfrm>
                  <a:off x="499886" y="1692446"/>
                  <a:ext cx="12420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73" name="Ink 172">
                  <a:extLst>
                    <a:ext uri="{FF2B5EF4-FFF2-40B4-BE49-F238E27FC236}">
                      <a16:creationId xmlns:a16="http://schemas.microsoft.com/office/drawing/2014/main" id="{8E6AE9E2-66C2-CB30-B49A-2EC5E8313365}"/>
                    </a:ext>
                  </a:extLst>
                </p14:cNvPr>
                <p14:cNvContentPartPr/>
                <p14:nvPr/>
              </p14:nvContentPartPr>
              <p14:xfrm>
                <a:off x="711566" y="1597766"/>
                <a:ext cx="124200" cy="285120"/>
              </p14:xfrm>
            </p:contentPart>
          </mc:Choice>
          <mc:Fallback xmlns="">
            <p:pic>
              <p:nvPicPr>
                <p:cNvPr id="173" name="Ink 172">
                  <a:extLst>
                    <a:ext uri="{FF2B5EF4-FFF2-40B4-BE49-F238E27FC236}">
                      <a16:creationId xmlns:a16="http://schemas.microsoft.com/office/drawing/2014/main" id="{8E6AE9E2-66C2-CB30-B49A-2EC5E8313365}"/>
                    </a:ext>
                  </a:extLst>
                </p:cNvPr>
                <p:cNvPicPr/>
                <p:nvPr/>
              </p:nvPicPr>
              <p:blipFill>
                <a:blip r:embed="rId12"/>
                <a:stretch>
                  <a:fillRect/>
                </a:stretch>
              </p:blipFill>
              <p:spPr>
                <a:xfrm>
                  <a:off x="693926" y="1579766"/>
                  <a:ext cx="159840" cy="3207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74" name="Ink 173">
                  <a:extLst>
                    <a:ext uri="{FF2B5EF4-FFF2-40B4-BE49-F238E27FC236}">
                      <a16:creationId xmlns:a16="http://schemas.microsoft.com/office/drawing/2014/main" id="{4DF02A06-F30E-8AD0-7849-095C9AFDD68B}"/>
                    </a:ext>
                  </a:extLst>
                </p14:cNvPr>
                <p14:cNvContentPartPr/>
                <p14:nvPr/>
              </p14:nvContentPartPr>
              <p14:xfrm>
                <a:off x="944126" y="1740686"/>
                <a:ext cx="58320" cy="57240"/>
              </p14:xfrm>
            </p:contentPart>
          </mc:Choice>
          <mc:Fallback xmlns="">
            <p:pic>
              <p:nvPicPr>
                <p:cNvPr id="174" name="Ink 173">
                  <a:extLst>
                    <a:ext uri="{FF2B5EF4-FFF2-40B4-BE49-F238E27FC236}">
                      <a16:creationId xmlns:a16="http://schemas.microsoft.com/office/drawing/2014/main" id="{4DF02A06-F30E-8AD0-7849-095C9AFDD68B}"/>
                    </a:ext>
                  </a:extLst>
                </p:cNvPr>
                <p:cNvPicPr/>
                <p:nvPr/>
              </p:nvPicPr>
              <p:blipFill>
                <a:blip r:embed="rId14"/>
                <a:stretch>
                  <a:fillRect/>
                </a:stretch>
              </p:blipFill>
              <p:spPr>
                <a:xfrm>
                  <a:off x="926126" y="1722686"/>
                  <a:ext cx="939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75" name="Ink 174">
                  <a:extLst>
                    <a:ext uri="{FF2B5EF4-FFF2-40B4-BE49-F238E27FC236}">
                      <a16:creationId xmlns:a16="http://schemas.microsoft.com/office/drawing/2014/main" id="{FF9C0032-ACE2-AA21-62A2-AF853C60C0F6}"/>
                    </a:ext>
                  </a:extLst>
                </p14:cNvPr>
                <p14:cNvContentPartPr/>
                <p14:nvPr/>
              </p14:nvContentPartPr>
              <p14:xfrm>
                <a:off x="949166" y="1707206"/>
                <a:ext cx="84960" cy="114840"/>
              </p14:xfrm>
            </p:contentPart>
          </mc:Choice>
          <mc:Fallback xmlns="">
            <p:pic>
              <p:nvPicPr>
                <p:cNvPr id="175" name="Ink 174">
                  <a:extLst>
                    <a:ext uri="{FF2B5EF4-FFF2-40B4-BE49-F238E27FC236}">
                      <a16:creationId xmlns:a16="http://schemas.microsoft.com/office/drawing/2014/main" id="{FF9C0032-ACE2-AA21-62A2-AF853C60C0F6}"/>
                    </a:ext>
                  </a:extLst>
                </p:cNvPr>
                <p:cNvPicPr/>
                <p:nvPr/>
              </p:nvPicPr>
              <p:blipFill>
                <a:blip r:embed="rId16"/>
                <a:stretch>
                  <a:fillRect/>
                </a:stretch>
              </p:blipFill>
              <p:spPr>
                <a:xfrm>
                  <a:off x="931526" y="1689206"/>
                  <a:ext cx="12060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76" name="Ink 175">
                  <a:extLst>
                    <a:ext uri="{FF2B5EF4-FFF2-40B4-BE49-F238E27FC236}">
                      <a16:creationId xmlns:a16="http://schemas.microsoft.com/office/drawing/2014/main" id="{B0E2DE87-717F-DA61-64E3-2308C7640B67}"/>
                    </a:ext>
                  </a:extLst>
                </p14:cNvPr>
                <p14:cNvContentPartPr/>
                <p14:nvPr/>
              </p14:nvContentPartPr>
              <p14:xfrm>
                <a:off x="1117646" y="1592726"/>
                <a:ext cx="123480" cy="317160"/>
              </p14:xfrm>
            </p:contentPart>
          </mc:Choice>
          <mc:Fallback xmlns="">
            <p:pic>
              <p:nvPicPr>
                <p:cNvPr id="176" name="Ink 175">
                  <a:extLst>
                    <a:ext uri="{FF2B5EF4-FFF2-40B4-BE49-F238E27FC236}">
                      <a16:creationId xmlns:a16="http://schemas.microsoft.com/office/drawing/2014/main" id="{B0E2DE87-717F-DA61-64E3-2308C7640B67}"/>
                    </a:ext>
                  </a:extLst>
                </p:cNvPr>
                <p:cNvPicPr/>
                <p:nvPr/>
              </p:nvPicPr>
              <p:blipFill>
                <a:blip r:embed="rId18"/>
                <a:stretch>
                  <a:fillRect/>
                </a:stretch>
              </p:blipFill>
              <p:spPr>
                <a:xfrm>
                  <a:off x="1099646" y="1574726"/>
                  <a:ext cx="159120" cy="3528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7" name="Ink 176">
                  <a:extLst>
                    <a:ext uri="{FF2B5EF4-FFF2-40B4-BE49-F238E27FC236}">
                      <a16:creationId xmlns:a16="http://schemas.microsoft.com/office/drawing/2014/main" id="{388D128A-B804-8E7F-DE61-4B9F553D5BBD}"/>
                    </a:ext>
                  </a:extLst>
                </p14:cNvPr>
                <p14:cNvContentPartPr/>
                <p14:nvPr/>
              </p14:nvContentPartPr>
              <p14:xfrm>
                <a:off x="1353086" y="1719086"/>
                <a:ext cx="92520" cy="68760"/>
              </p14:xfrm>
            </p:contentPart>
          </mc:Choice>
          <mc:Fallback xmlns="">
            <p:pic>
              <p:nvPicPr>
                <p:cNvPr id="177" name="Ink 176">
                  <a:extLst>
                    <a:ext uri="{FF2B5EF4-FFF2-40B4-BE49-F238E27FC236}">
                      <a16:creationId xmlns:a16="http://schemas.microsoft.com/office/drawing/2014/main" id="{388D128A-B804-8E7F-DE61-4B9F553D5BBD}"/>
                    </a:ext>
                  </a:extLst>
                </p:cNvPr>
                <p:cNvPicPr/>
                <p:nvPr/>
              </p:nvPicPr>
              <p:blipFill>
                <a:blip r:embed="rId20"/>
                <a:stretch>
                  <a:fillRect/>
                </a:stretch>
              </p:blipFill>
              <p:spPr>
                <a:xfrm>
                  <a:off x="1335086" y="1701086"/>
                  <a:ext cx="1281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8" name="Ink 177">
                  <a:extLst>
                    <a:ext uri="{FF2B5EF4-FFF2-40B4-BE49-F238E27FC236}">
                      <a16:creationId xmlns:a16="http://schemas.microsoft.com/office/drawing/2014/main" id="{74FD3B34-B0F3-4A91-80F9-B6CB0A4C1225}"/>
                    </a:ext>
                  </a:extLst>
                </p14:cNvPr>
                <p14:cNvContentPartPr/>
                <p14:nvPr/>
              </p14:nvContentPartPr>
              <p14:xfrm>
                <a:off x="1376486" y="1707566"/>
                <a:ext cx="109800" cy="97560"/>
              </p14:xfrm>
            </p:contentPart>
          </mc:Choice>
          <mc:Fallback xmlns="">
            <p:pic>
              <p:nvPicPr>
                <p:cNvPr id="178" name="Ink 177">
                  <a:extLst>
                    <a:ext uri="{FF2B5EF4-FFF2-40B4-BE49-F238E27FC236}">
                      <a16:creationId xmlns:a16="http://schemas.microsoft.com/office/drawing/2014/main" id="{74FD3B34-B0F3-4A91-80F9-B6CB0A4C1225}"/>
                    </a:ext>
                  </a:extLst>
                </p:cNvPr>
                <p:cNvPicPr/>
                <p:nvPr/>
              </p:nvPicPr>
              <p:blipFill>
                <a:blip r:embed="rId22"/>
                <a:stretch>
                  <a:fillRect/>
                </a:stretch>
              </p:blipFill>
              <p:spPr>
                <a:xfrm>
                  <a:off x="1358486" y="1689926"/>
                  <a:ext cx="14544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79" name="Ink 178">
                  <a:extLst>
                    <a:ext uri="{FF2B5EF4-FFF2-40B4-BE49-F238E27FC236}">
                      <a16:creationId xmlns:a16="http://schemas.microsoft.com/office/drawing/2014/main" id="{5BEB0B1E-4B88-74F9-6B3D-70423D54BE51}"/>
                    </a:ext>
                  </a:extLst>
                </p14:cNvPr>
                <p14:cNvContentPartPr/>
                <p14:nvPr/>
              </p14:nvContentPartPr>
              <p14:xfrm>
                <a:off x="1587806" y="1625846"/>
                <a:ext cx="153360" cy="257760"/>
              </p14:xfrm>
            </p:contentPart>
          </mc:Choice>
          <mc:Fallback xmlns="">
            <p:pic>
              <p:nvPicPr>
                <p:cNvPr id="179" name="Ink 178">
                  <a:extLst>
                    <a:ext uri="{FF2B5EF4-FFF2-40B4-BE49-F238E27FC236}">
                      <a16:creationId xmlns:a16="http://schemas.microsoft.com/office/drawing/2014/main" id="{5BEB0B1E-4B88-74F9-6B3D-70423D54BE51}"/>
                    </a:ext>
                  </a:extLst>
                </p:cNvPr>
                <p:cNvPicPr/>
                <p:nvPr/>
              </p:nvPicPr>
              <p:blipFill>
                <a:blip r:embed="rId24"/>
                <a:stretch>
                  <a:fillRect/>
                </a:stretch>
              </p:blipFill>
              <p:spPr>
                <a:xfrm>
                  <a:off x="1570166" y="1608206"/>
                  <a:ext cx="1890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80" name="Ink 179">
                  <a:extLst>
                    <a:ext uri="{FF2B5EF4-FFF2-40B4-BE49-F238E27FC236}">
                      <a16:creationId xmlns:a16="http://schemas.microsoft.com/office/drawing/2014/main" id="{A517EE8C-C758-A031-BBE0-D1EFC8A97C95}"/>
                    </a:ext>
                  </a:extLst>
                </p14:cNvPr>
                <p14:cNvContentPartPr/>
                <p14:nvPr/>
              </p14:nvContentPartPr>
              <p14:xfrm>
                <a:off x="1750526" y="1660046"/>
                <a:ext cx="122400" cy="160560"/>
              </p14:xfrm>
            </p:contentPart>
          </mc:Choice>
          <mc:Fallback xmlns="">
            <p:pic>
              <p:nvPicPr>
                <p:cNvPr id="180" name="Ink 179">
                  <a:extLst>
                    <a:ext uri="{FF2B5EF4-FFF2-40B4-BE49-F238E27FC236}">
                      <a16:creationId xmlns:a16="http://schemas.microsoft.com/office/drawing/2014/main" id="{A517EE8C-C758-A031-BBE0-D1EFC8A97C95}"/>
                    </a:ext>
                  </a:extLst>
                </p:cNvPr>
                <p:cNvPicPr/>
                <p:nvPr/>
              </p:nvPicPr>
              <p:blipFill>
                <a:blip r:embed="rId26"/>
                <a:stretch>
                  <a:fillRect/>
                </a:stretch>
              </p:blipFill>
              <p:spPr>
                <a:xfrm>
                  <a:off x="1732886" y="1642046"/>
                  <a:ext cx="158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1" name="Ink 180">
                  <a:extLst>
                    <a:ext uri="{FF2B5EF4-FFF2-40B4-BE49-F238E27FC236}">
                      <a16:creationId xmlns:a16="http://schemas.microsoft.com/office/drawing/2014/main" id="{02890143-2110-BB65-D889-E1DABC94DDBC}"/>
                    </a:ext>
                  </a:extLst>
                </p14:cNvPr>
                <p14:cNvContentPartPr/>
                <p14:nvPr/>
              </p14:nvContentPartPr>
              <p14:xfrm>
                <a:off x="1953206" y="1719806"/>
                <a:ext cx="120960" cy="74160"/>
              </p14:xfrm>
            </p:contentPart>
          </mc:Choice>
          <mc:Fallback xmlns="">
            <p:pic>
              <p:nvPicPr>
                <p:cNvPr id="181" name="Ink 180">
                  <a:extLst>
                    <a:ext uri="{FF2B5EF4-FFF2-40B4-BE49-F238E27FC236}">
                      <a16:creationId xmlns:a16="http://schemas.microsoft.com/office/drawing/2014/main" id="{02890143-2110-BB65-D889-E1DABC94DDBC}"/>
                    </a:ext>
                  </a:extLst>
                </p:cNvPr>
                <p:cNvPicPr/>
                <p:nvPr/>
              </p:nvPicPr>
              <p:blipFill>
                <a:blip r:embed="rId28"/>
                <a:stretch>
                  <a:fillRect/>
                </a:stretch>
              </p:blipFill>
              <p:spPr>
                <a:xfrm>
                  <a:off x="1935566" y="1702166"/>
                  <a:ext cx="15660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2" name="Ink 181">
                  <a:extLst>
                    <a:ext uri="{FF2B5EF4-FFF2-40B4-BE49-F238E27FC236}">
                      <a16:creationId xmlns:a16="http://schemas.microsoft.com/office/drawing/2014/main" id="{EFC4A4AF-7993-48F4-F8D0-9EF90824FC18}"/>
                    </a:ext>
                  </a:extLst>
                </p14:cNvPr>
                <p14:cNvContentPartPr/>
                <p14:nvPr/>
              </p14:nvContentPartPr>
              <p14:xfrm>
                <a:off x="1988126" y="1729886"/>
                <a:ext cx="115560" cy="81000"/>
              </p14:xfrm>
            </p:contentPart>
          </mc:Choice>
          <mc:Fallback xmlns="">
            <p:pic>
              <p:nvPicPr>
                <p:cNvPr id="182" name="Ink 181">
                  <a:extLst>
                    <a:ext uri="{FF2B5EF4-FFF2-40B4-BE49-F238E27FC236}">
                      <a16:creationId xmlns:a16="http://schemas.microsoft.com/office/drawing/2014/main" id="{EFC4A4AF-7993-48F4-F8D0-9EF90824FC18}"/>
                    </a:ext>
                  </a:extLst>
                </p:cNvPr>
                <p:cNvPicPr/>
                <p:nvPr/>
              </p:nvPicPr>
              <p:blipFill>
                <a:blip r:embed="rId30"/>
                <a:stretch>
                  <a:fillRect/>
                </a:stretch>
              </p:blipFill>
              <p:spPr>
                <a:xfrm>
                  <a:off x="1970486" y="1712246"/>
                  <a:ext cx="1512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83" name="Ink 182">
                  <a:extLst>
                    <a:ext uri="{FF2B5EF4-FFF2-40B4-BE49-F238E27FC236}">
                      <a16:creationId xmlns:a16="http://schemas.microsoft.com/office/drawing/2014/main" id="{B2D6602A-09EC-955C-7AFF-6B1F9AF2166A}"/>
                    </a:ext>
                  </a:extLst>
                </p14:cNvPr>
                <p14:cNvContentPartPr/>
                <p14:nvPr/>
              </p14:nvContentPartPr>
              <p14:xfrm>
                <a:off x="2185406" y="1608206"/>
                <a:ext cx="135000" cy="250920"/>
              </p14:xfrm>
            </p:contentPart>
          </mc:Choice>
          <mc:Fallback xmlns="">
            <p:pic>
              <p:nvPicPr>
                <p:cNvPr id="183" name="Ink 182">
                  <a:extLst>
                    <a:ext uri="{FF2B5EF4-FFF2-40B4-BE49-F238E27FC236}">
                      <a16:creationId xmlns:a16="http://schemas.microsoft.com/office/drawing/2014/main" id="{B2D6602A-09EC-955C-7AFF-6B1F9AF2166A}"/>
                    </a:ext>
                  </a:extLst>
                </p:cNvPr>
                <p:cNvPicPr/>
                <p:nvPr/>
              </p:nvPicPr>
              <p:blipFill>
                <a:blip r:embed="rId32"/>
                <a:stretch>
                  <a:fillRect/>
                </a:stretch>
              </p:blipFill>
              <p:spPr>
                <a:xfrm>
                  <a:off x="2167766" y="1590566"/>
                  <a:ext cx="1706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84" name="Ink 183">
                  <a:extLst>
                    <a:ext uri="{FF2B5EF4-FFF2-40B4-BE49-F238E27FC236}">
                      <a16:creationId xmlns:a16="http://schemas.microsoft.com/office/drawing/2014/main" id="{698DC798-39F7-732D-A1E1-AB0018355C7D}"/>
                    </a:ext>
                  </a:extLst>
                </p14:cNvPr>
                <p14:cNvContentPartPr/>
                <p14:nvPr/>
              </p14:nvContentPartPr>
              <p14:xfrm>
                <a:off x="2339126" y="1639526"/>
                <a:ext cx="124200" cy="178920"/>
              </p14:xfrm>
            </p:contentPart>
          </mc:Choice>
          <mc:Fallback xmlns="">
            <p:pic>
              <p:nvPicPr>
                <p:cNvPr id="184" name="Ink 183">
                  <a:extLst>
                    <a:ext uri="{FF2B5EF4-FFF2-40B4-BE49-F238E27FC236}">
                      <a16:creationId xmlns:a16="http://schemas.microsoft.com/office/drawing/2014/main" id="{698DC798-39F7-732D-A1E1-AB0018355C7D}"/>
                    </a:ext>
                  </a:extLst>
                </p:cNvPr>
                <p:cNvPicPr/>
                <p:nvPr/>
              </p:nvPicPr>
              <p:blipFill>
                <a:blip r:embed="rId34"/>
                <a:stretch>
                  <a:fillRect/>
                </a:stretch>
              </p:blipFill>
              <p:spPr>
                <a:xfrm>
                  <a:off x="2321486" y="1621526"/>
                  <a:ext cx="15984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85" name="Ink 184">
                  <a:extLst>
                    <a:ext uri="{FF2B5EF4-FFF2-40B4-BE49-F238E27FC236}">
                      <a16:creationId xmlns:a16="http://schemas.microsoft.com/office/drawing/2014/main" id="{B16828FB-2524-07E5-E3D2-A3D690C0EF1E}"/>
                    </a:ext>
                  </a:extLst>
                </p14:cNvPr>
                <p14:cNvContentPartPr/>
                <p14:nvPr/>
              </p14:nvContentPartPr>
              <p14:xfrm>
                <a:off x="2612726" y="1650686"/>
                <a:ext cx="97560" cy="109440"/>
              </p14:xfrm>
            </p:contentPart>
          </mc:Choice>
          <mc:Fallback xmlns="">
            <p:pic>
              <p:nvPicPr>
                <p:cNvPr id="185" name="Ink 184">
                  <a:extLst>
                    <a:ext uri="{FF2B5EF4-FFF2-40B4-BE49-F238E27FC236}">
                      <a16:creationId xmlns:a16="http://schemas.microsoft.com/office/drawing/2014/main" id="{B16828FB-2524-07E5-E3D2-A3D690C0EF1E}"/>
                    </a:ext>
                  </a:extLst>
                </p:cNvPr>
                <p:cNvPicPr/>
                <p:nvPr/>
              </p:nvPicPr>
              <p:blipFill>
                <a:blip r:embed="rId36"/>
                <a:stretch>
                  <a:fillRect/>
                </a:stretch>
              </p:blipFill>
              <p:spPr>
                <a:xfrm>
                  <a:off x="2595086" y="1633046"/>
                  <a:ext cx="13320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6" name="Ink 185">
                  <a:extLst>
                    <a:ext uri="{FF2B5EF4-FFF2-40B4-BE49-F238E27FC236}">
                      <a16:creationId xmlns:a16="http://schemas.microsoft.com/office/drawing/2014/main" id="{DF97702F-A886-EB21-D3A2-E993054E1B95}"/>
                    </a:ext>
                  </a:extLst>
                </p14:cNvPr>
                <p14:cNvContentPartPr/>
                <p14:nvPr/>
              </p14:nvContentPartPr>
              <p14:xfrm>
                <a:off x="2650526" y="1657886"/>
                <a:ext cx="83880" cy="117720"/>
              </p14:xfrm>
            </p:contentPart>
          </mc:Choice>
          <mc:Fallback xmlns="">
            <p:pic>
              <p:nvPicPr>
                <p:cNvPr id="186" name="Ink 185">
                  <a:extLst>
                    <a:ext uri="{FF2B5EF4-FFF2-40B4-BE49-F238E27FC236}">
                      <a16:creationId xmlns:a16="http://schemas.microsoft.com/office/drawing/2014/main" id="{DF97702F-A886-EB21-D3A2-E993054E1B95}"/>
                    </a:ext>
                  </a:extLst>
                </p:cNvPr>
                <p:cNvPicPr/>
                <p:nvPr/>
              </p:nvPicPr>
              <p:blipFill>
                <a:blip r:embed="rId38"/>
                <a:stretch>
                  <a:fillRect/>
                </a:stretch>
              </p:blipFill>
              <p:spPr>
                <a:xfrm>
                  <a:off x="2632526" y="1640246"/>
                  <a:ext cx="1195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87" name="Ink 186">
                  <a:extLst>
                    <a:ext uri="{FF2B5EF4-FFF2-40B4-BE49-F238E27FC236}">
                      <a16:creationId xmlns:a16="http://schemas.microsoft.com/office/drawing/2014/main" id="{95EB6A9D-58EA-E7C4-29D4-2D7FDF74FDE9}"/>
                    </a:ext>
                  </a:extLst>
                </p14:cNvPr>
                <p14:cNvContentPartPr/>
                <p14:nvPr/>
              </p14:nvContentPartPr>
              <p14:xfrm>
                <a:off x="2812886" y="1599566"/>
                <a:ext cx="159840" cy="244440"/>
              </p14:xfrm>
            </p:contentPart>
          </mc:Choice>
          <mc:Fallback xmlns="">
            <p:pic>
              <p:nvPicPr>
                <p:cNvPr id="187" name="Ink 186">
                  <a:extLst>
                    <a:ext uri="{FF2B5EF4-FFF2-40B4-BE49-F238E27FC236}">
                      <a16:creationId xmlns:a16="http://schemas.microsoft.com/office/drawing/2014/main" id="{95EB6A9D-58EA-E7C4-29D4-2D7FDF74FDE9}"/>
                    </a:ext>
                  </a:extLst>
                </p:cNvPr>
                <p:cNvPicPr/>
                <p:nvPr/>
              </p:nvPicPr>
              <p:blipFill>
                <a:blip r:embed="rId40"/>
                <a:stretch>
                  <a:fillRect/>
                </a:stretch>
              </p:blipFill>
              <p:spPr>
                <a:xfrm>
                  <a:off x="2794886" y="1581566"/>
                  <a:ext cx="19548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88" name="Ink 187">
                  <a:extLst>
                    <a:ext uri="{FF2B5EF4-FFF2-40B4-BE49-F238E27FC236}">
                      <a16:creationId xmlns:a16="http://schemas.microsoft.com/office/drawing/2014/main" id="{14CAFD8F-255E-848B-ADB7-A4D623B3DF2A}"/>
                    </a:ext>
                  </a:extLst>
                </p14:cNvPr>
                <p14:cNvContentPartPr/>
                <p14:nvPr/>
              </p14:nvContentPartPr>
              <p14:xfrm>
                <a:off x="2980646" y="1616126"/>
                <a:ext cx="103680" cy="176760"/>
              </p14:xfrm>
            </p:contentPart>
          </mc:Choice>
          <mc:Fallback xmlns="">
            <p:pic>
              <p:nvPicPr>
                <p:cNvPr id="188" name="Ink 187">
                  <a:extLst>
                    <a:ext uri="{FF2B5EF4-FFF2-40B4-BE49-F238E27FC236}">
                      <a16:creationId xmlns:a16="http://schemas.microsoft.com/office/drawing/2014/main" id="{14CAFD8F-255E-848B-ADB7-A4D623B3DF2A}"/>
                    </a:ext>
                  </a:extLst>
                </p:cNvPr>
                <p:cNvPicPr/>
                <p:nvPr/>
              </p:nvPicPr>
              <p:blipFill>
                <a:blip r:embed="rId42"/>
                <a:stretch>
                  <a:fillRect/>
                </a:stretch>
              </p:blipFill>
              <p:spPr>
                <a:xfrm>
                  <a:off x="2962646" y="1598126"/>
                  <a:ext cx="139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89" name="Ink 188">
                  <a:extLst>
                    <a:ext uri="{FF2B5EF4-FFF2-40B4-BE49-F238E27FC236}">
                      <a16:creationId xmlns:a16="http://schemas.microsoft.com/office/drawing/2014/main" id="{5CB55436-F53A-249D-8859-00D4EC5907DC}"/>
                    </a:ext>
                  </a:extLst>
                </p14:cNvPr>
                <p14:cNvContentPartPr/>
                <p14:nvPr/>
              </p14:nvContentPartPr>
              <p14:xfrm>
                <a:off x="3153806" y="1673366"/>
                <a:ext cx="92160" cy="75240"/>
              </p14:xfrm>
            </p:contentPart>
          </mc:Choice>
          <mc:Fallback xmlns="">
            <p:pic>
              <p:nvPicPr>
                <p:cNvPr id="189" name="Ink 188">
                  <a:extLst>
                    <a:ext uri="{FF2B5EF4-FFF2-40B4-BE49-F238E27FC236}">
                      <a16:creationId xmlns:a16="http://schemas.microsoft.com/office/drawing/2014/main" id="{5CB55436-F53A-249D-8859-00D4EC5907DC}"/>
                    </a:ext>
                  </a:extLst>
                </p:cNvPr>
                <p:cNvPicPr/>
                <p:nvPr/>
              </p:nvPicPr>
              <p:blipFill>
                <a:blip r:embed="rId44"/>
                <a:stretch>
                  <a:fillRect/>
                </a:stretch>
              </p:blipFill>
              <p:spPr>
                <a:xfrm>
                  <a:off x="3136166" y="1655366"/>
                  <a:ext cx="12780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90" name="Ink 189">
                  <a:extLst>
                    <a:ext uri="{FF2B5EF4-FFF2-40B4-BE49-F238E27FC236}">
                      <a16:creationId xmlns:a16="http://schemas.microsoft.com/office/drawing/2014/main" id="{3243F117-A3CA-D6DA-4B4E-F45FAF80CA6C}"/>
                    </a:ext>
                  </a:extLst>
                </p14:cNvPr>
                <p14:cNvContentPartPr/>
                <p14:nvPr/>
              </p14:nvContentPartPr>
              <p14:xfrm>
                <a:off x="3188366" y="1660406"/>
                <a:ext cx="85680" cy="90000"/>
              </p14:xfrm>
            </p:contentPart>
          </mc:Choice>
          <mc:Fallback xmlns="">
            <p:pic>
              <p:nvPicPr>
                <p:cNvPr id="190" name="Ink 189">
                  <a:extLst>
                    <a:ext uri="{FF2B5EF4-FFF2-40B4-BE49-F238E27FC236}">
                      <a16:creationId xmlns:a16="http://schemas.microsoft.com/office/drawing/2014/main" id="{3243F117-A3CA-D6DA-4B4E-F45FAF80CA6C}"/>
                    </a:ext>
                  </a:extLst>
                </p:cNvPr>
                <p:cNvPicPr/>
                <p:nvPr/>
              </p:nvPicPr>
              <p:blipFill>
                <a:blip r:embed="rId46"/>
                <a:stretch>
                  <a:fillRect/>
                </a:stretch>
              </p:blipFill>
              <p:spPr>
                <a:xfrm>
                  <a:off x="3170726" y="1642406"/>
                  <a:ext cx="12132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91" name="Ink 190">
                  <a:extLst>
                    <a:ext uri="{FF2B5EF4-FFF2-40B4-BE49-F238E27FC236}">
                      <a16:creationId xmlns:a16="http://schemas.microsoft.com/office/drawing/2014/main" id="{7CE54715-1B10-5027-1D15-197F42A9884E}"/>
                    </a:ext>
                  </a:extLst>
                </p14:cNvPr>
                <p14:cNvContentPartPr/>
                <p14:nvPr/>
              </p14:nvContentPartPr>
              <p14:xfrm>
                <a:off x="3362606" y="1600286"/>
                <a:ext cx="225000" cy="382320"/>
              </p14:xfrm>
            </p:contentPart>
          </mc:Choice>
          <mc:Fallback xmlns="">
            <p:pic>
              <p:nvPicPr>
                <p:cNvPr id="191" name="Ink 190">
                  <a:extLst>
                    <a:ext uri="{FF2B5EF4-FFF2-40B4-BE49-F238E27FC236}">
                      <a16:creationId xmlns:a16="http://schemas.microsoft.com/office/drawing/2014/main" id="{7CE54715-1B10-5027-1D15-197F42A9884E}"/>
                    </a:ext>
                  </a:extLst>
                </p:cNvPr>
                <p:cNvPicPr/>
                <p:nvPr/>
              </p:nvPicPr>
              <p:blipFill>
                <a:blip r:embed="rId48"/>
                <a:stretch>
                  <a:fillRect/>
                </a:stretch>
              </p:blipFill>
              <p:spPr>
                <a:xfrm>
                  <a:off x="3344966" y="1582286"/>
                  <a:ext cx="260640" cy="4179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92" name="Ink 191">
                  <a:extLst>
                    <a:ext uri="{FF2B5EF4-FFF2-40B4-BE49-F238E27FC236}">
                      <a16:creationId xmlns:a16="http://schemas.microsoft.com/office/drawing/2014/main" id="{BB04BA7A-31E7-53FA-C9A1-A76C00418FDB}"/>
                    </a:ext>
                  </a:extLst>
                </p14:cNvPr>
                <p14:cNvContentPartPr/>
                <p14:nvPr/>
              </p14:nvContentPartPr>
              <p14:xfrm>
                <a:off x="3641606" y="1646726"/>
                <a:ext cx="124560" cy="105120"/>
              </p14:xfrm>
            </p:contentPart>
          </mc:Choice>
          <mc:Fallback xmlns="">
            <p:pic>
              <p:nvPicPr>
                <p:cNvPr id="192" name="Ink 191">
                  <a:extLst>
                    <a:ext uri="{FF2B5EF4-FFF2-40B4-BE49-F238E27FC236}">
                      <a16:creationId xmlns:a16="http://schemas.microsoft.com/office/drawing/2014/main" id="{BB04BA7A-31E7-53FA-C9A1-A76C00418FDB}"/>
                    </a:ext>
                  </a:extLst>
                </p:cNvPr>
                <p:cNvPicPr/>
                <p:nvPr/>
              </p:nvPicPr>
              <p:blipFill>
                <a:blip r:embed="rId50"/>
                <a:stretch>
                  <a:fillRect/>
                </a:stretch>
              </p:blipFill>
              <p:spPr>
                <a:xfrm>
                  <a:off x="3623606" y="1628726"/>
                  <a:ext cx="1602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93" name="Ink 192">
                  <a:extLst>
                    <a:ext uri="{FF2B5EF4-FFF2-40B4-BE49-F238E27FC236}">
                      <a16:creationId xmlns:a16="http://schemas.microsoft.com/office/drawing/2014/main" id="{955BF32B-775C-8AE3-2E8A-AAE8C7D08D82}"/>
                    </a:ext>
                  </a:extLst>
                </p14:cNvPr>
                <p14:cNvContentPartPr/>
                <p14:nvPr/>
              </p14:nvContentPartPr>
              <p14:xfrm>
                <a:off x="3656726" y="1640966"/>
                <a:ext cx="110520" cy="126000"/>
              </p14:xfrm>
            </p:contentPart>
          </mc:Choice>
          <mc:Fallback xmlns="">
            <p:pic>
              <p:nvPicPr>
                <p:cNvPr id="193" name="Ink 192">
                  <a:extLst>
                    <a:ext uri="{FF2B5EF4-FFF2-40B4-BE49-F238E27FC236}">
                      <a16:creationId xmlns:a16="http://schemas.microsoft.com/office/drawing/2014/main" id="{955BF32B-775C-8AE3-2E8A-AAE8C7D08D82}"/>
                    </a:ext>
                  </a:extLst>
                </p:cNvPr>
                <p:cNvPicPr/>
                <p:nvPr/>
              </p:nvPicPr>
              <p:blipFill>
                <a:blip r:embed="rId52"/>
                <a:stretch>
                  <a:fillRect/>
                </a:stretch>
              </p:blipFill>
              <p:spPr>
                <a:xfrm>
                  <a:off x="3639086" y="1623326"/>
                  <a:ext cx="146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94" name="Ink 193">
                  <a:extLst>
                    <a:ext uri="{FF2B5EF4-FFF2-40B4-BE49-F238E27FC236}">
                      <a16:creationId xmlns:a16="http://schemas.microsoft.com/office/drawing/2014/main" id="{E839A901-34C9-AE16-47EC-326A1C9B5529}"/>
                    </a:ext>
                  </a:extLst>
                </p14:cNvPr>
                <p14:cNvContentPartPr/>
                <p14:nvPr/>
              </p14:nvContentPartPr>
              <p14:xfrm>
                <a:off x="3869486" y="1563566"/>
                <a:ext cx="250560" cy="208440"/>
              </p14:xfrm>
            </p:contentPart>
          </mc:Choice>
          <mc:Fallback xmlns="">
            <p:pic>
              <p:nvPicPr>
                <p:cNvPr id="194" name="Ink 193">
                  <a:extLst>
                    <a:ext uri="{FF2B5EF4-FFF2-40B4-BE49-F238E27FC236}">
                      <a16:creationId xmlns:a16="http://schemas.microsoft.com/office/drawing/2014/main" id="{E839A901-34C9-AE16-47EC-326A1C9B5529}"/>
                    </a:ext>
                  </a:extLst>
                </p:cNvPr>
                <p:cNvPicPr/>
                <p:nvPr/>
              </p:nvPicPr>
              <p:blipFill>
                <a:blip r:embed="rId54"/>
                <a:stretch>
                  <a:fillRect/>
                </a:stretch>
              </p:blipFill>
              <p:spPr>
                <a:xfrm>
                  <a:off x="3851846" y="1545926"/>
                  <a:ext cx="2862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95" name="Ink 194">
                  <a:extLst>
                    <a:ext uri="{FF2B5EF4-FFF2-40B4-BE49-F238E27FC236}">
                      <a16:creationId xmlns:a16="http://schemas.microsoft.com/office/drawing/2014/main" id="{0F2B3235-E889-4C99-4C14-B3ADDC6A7A92}"/>
                    </a:ext>
                  </a:extLst>
                </p14:cNvPr>
                <p14:cNvContentPartPr/>
                <p14:nvPr/>
              </p14:nvContentPartPr>
              <p14:xfrm>
                <a:off x="3923846" y="1656446"/>
                <a:ext cx="227880" cy="10440"/>
              </p14:xfrm>
            </p:contentPart>
          </mc:Choice>
          <mc:Fallback xmlns="">
            <p:pic>
              <p:nvPicPr>
                <p:cNvPr id="195" name="Ink 194">
                  <a:extLst>
                    <a:ext uri="{FF2B5EF4-FFF2-40B4-BE49-F238E27FC236}">
                      <a16:creationId xmlns:a16="http://schemas.microsoft.com/office/drawing/2014/main" id="{0F2B3235-E889-4C99-4C14-B3ADDC6A7A92}"/>
                    </a:ext>
                  </a:extLst>
                </p:cNvPr>
                <p:cNvPicPr/>
                <p:nvPr/>
              </p:nvPicPr>
              <p:blipFill>
                <a:blip r:embed="rId56"/>
                <a:stretch>
                  <a:fillRect/>
                </a:stretch>
              </p:blipFill>
              <p:spPr>
                <a:xfrm>
                  <a:off x="3906206" y="1638446"/>
                  <a:ext cx="263520" cy="46080"/>
                </a:xfrm>
                <a:prstGeom prst="rect">
                  <a:avLst/>
                </a:prstGeom>
              </p:spPr>
            </p:pic>
          </mc:Fallback>
        </mc:AlternateContent>
      </p:grpSp>
      <p:grpSp>
        <p:nvGrpSpPr>
          <p:cNvPr id="196" name="Group 195">
            <a:extLst>
              <a:ext uri="{FF2B5EF4-FFF2-40B4-BE49-F238E27FC236}">
                <a16:creationId xmlns:a16="http://schemas.microsoft.com/office/drawing/2014/main" id="{9E232E68-D9CB-F1DF-9060-0D2D0D3E2978}"/>
              </a:ext>
            </a:extLst>
          </p:cNvPr>
          <p:cNvGrpSpPr/>
          <p:nvPr/>
        </p:nvGrpSpPr>
        <p:grpSpPr>
          <a:xfrm>
            <a:off x="324017" y="2547446"/>
            <a:ext cx="1110960" cy="334800"/>
            <a:chOff x="942326" y="2547446"/>
            <a:chExt cx="1110960" cy="334800"/>
          </a:xfrm>
        </p:grpSpPr>
        <mc:AlternateContent xmlns:mc="http://schemas.openxmlformats.org/markup-compatibility/2006" xmlns:p14="http://schemas.microsoft.com/office/powerpoint/2010/main">
          <mc:Choice Requires="p14">
            <p:contentPart p14:bwMode="auto" r:id="rId57">
              <p14:nvContentPartPr>
                <p14:cNvPr id="197" name="Ink 196">
                  <a:extLst>
                    <a:ext uri="{FF2B5EF4-FFF2-40B4-BE49-F238E27FC236}">
                      <a16:creationId xmlns:a16="http://schemas.microsoft.com/office/drawing/2014/main" id="{82863203-0D95-07D1-D71E-2A413A891075}"/>
                    </a:ext>
                  </a:extLst>
                </p14:cNvPr>
                <p14:cNvContentPartPr/>
                <p14:nvPr/>
              </p14:nvContentPartPr>
              <p14:xfrm>
                <a:off x="942326" y="2562566"/>
                <a:ext cx="145080" cy="274320"/>
              </p14:xfrm>
            </p:contentPart>
          </mc:Choice>
          <mc:Fallback xmlns="">
            <p:pic>
              <p:nvPicPr>
                <p:cNvPr id="197" name="Ink 196">
                  <a:extLst>
                    <a:ext uri="{FF2B5EF4-FFF2-40B4-BE49-F238E27FC236}">
                      <a16:creationId xmlns:a16="http://schemas.microsoft.com/office/drawing/2014/main" id="{82863203-0D95-07D1-D71E-2A413A891075}"/>
                    </a:ext>
                  </a:extLst>
                </p:cNvPr>
                <p:cNvPicPr/>
                <p:nvPr/>
              </p:nvPicPr>
              <p:blipFill>
                <a:blip r:embed="rId58"/>
                <a:stretch>
                  <a:fillRect/>
                </a:stretch>
              </p:blipFill>
              <p:spPr>
                <a:xfrm>
                  <a:off x="924686" y="2544926"/>
                  <a:ext cx="1807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98" name="Ink 197">
                  <a:extLst>
                    <a:ext uri="{FF2B5EF4-FFF2-40B4-BE49-F238E27FC236}">
                      <a16:creationId xmlns:a16="http://schemas.microsoft.com/office/drawing/2014/main" id="{204F8A57-313C-85A0-271B-41AAB6A1D55A}"/>
                    </a:ext>
                  </a:extLst>
                </p14:cNvPr>
                <p14:cNvContentPartPr/>
                <p14:nvPr/>
              </p14:nvContentPartPr>
              <p14:xfrm>
                <a:off x="1177766" y="2702246"/>
                <a:ext cx="117360" cy="86400"/>
              </p14:xfrm>
            </p:contentPart>
          </mc:Choice>
          <mc:Fallback xmlns="">
            <p:pic>
              <p:nvPicPr>
                <p:cNvPr id="198" name="Ink 197">
                  <a:extLst>
                    <a:ext uri="{FF2B5EF4-FFF2-40B4-BE49-F238E27FC236}">
                      <a16:creationId xmlns:a16="http://schemas.microsoft.com/office/drawing/2014/main" id="{204F8A57-313C-85A0-271B-41AAB6A1D55A}"/>
                    </a:ext>
                  </a:extLst>
                </p:cNvPr>
                <p:cNvPicPr/>
                <p:nvPr/>
              </p:nvPicPr>
              <p:blipFill>
                <a:blip r:embed="rId60"/>
                <a:stretch>
                  <a:fillRect/>
                </a:stretch>
              </p:blipFill>
              <p:spPr>
                <a:xfrm>
                  <a:off x="1159766" y="2684606"/>
                  <a:ext cx="1530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99" name="Ink 198">
                  <a:extLst>
                    <a:ext uri="{FF2B5EF4-FFF2-40B4-BE49-F238E27FC236}">
                      <a16:creationId xmlns:a16="http://schemas.microsoft.com/office/drawing/2014/main" id="{F688C4B8-788B-0C18-A74F-BA7AA46C0F08}"/>
                    </a:ext>
                  </a:extLst>
                </p14:cNvPr>
                <p14:cNvContentPartPr/>
                <p14:nvPr/>
              </p14:nvContentPartPr>
              <p14:xfrm>
                <a:off x="1206566" y="2700806"/>
                <a:ext cx="145080" cy="118080"/>
              </p14:xfrm>
            </p:contentPart>
          </mc:Choice>
          <mc:Fallback xmlns="">
            <p:pic>
              <p:nvPicPr>
                <p:cNvPr id="199" name="Ink 198">
                  <a:extLst>
                    <a:ext uri="{FF2B5EF4-FFF2-40B4-BE49-F238E27FC236}">
                      <a16:creationId xmlns:a16="http://schemas.microsoft.com/office/drawing/2014/main" id="{F688C4B8-788B-0C18-A74F-BA7AA46C0F08}"/>
                    </a:ext>
                  </a:extLst>
                </p:cNvPr>
                <p:cNvPicPr/>
                <p:nvPr/>
              </p:nvPicPr>
              <p:blipFill>
                <a:blip r:embed="rId62"/>
                <a:stretch>
                  <a:fillRect/>
                </a:stretch>
              </p:blipFill>
              <p:spPr>
                <a:xfrm>
                  <a:off x="1188566" y="2683166"/>
                  <a:ext cx="18072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200" name="Ink 199">
                  <a:extLst>
                    <a:ext uri="{FF2B5EF4-FFF2-40B4-BE49-F238E27FC236}">
                      <a16:creationId xmlns:a16="http://schemas.microsoft.com/office/drawing/2014/main" id="{601643B4-42A8-D00B-7A54-435A34E7CCBF}"/>
                    </a:ext>
                  </a:extLst>
                </p14:cNvPr>
                <p14:cNvContentPartPr/>
                <p14:nvPr/>
              </p14:nvContentPartPr>
              <p14:xfrm>
                <a:off x="1438406" y="2560766"/>
                <a:ext cx="119520" cy="293400"/>
              </p14:xfrm>
            </p:contentPart>
          </mc:Choice>
          <mc:Fallback xmlns="">
            <p:pic>
              <p:nvPicPr>
                <p:cNvPr id="200" name="Ink 199">
                  <a:extLst>
                    <a:ext uri="{FF2B5EF4-FFF2-40B4-BE49-F238E27FC236}">
                      <a16:creationId xmlns:a16="http://schemas.microsoft.com/office/drawing/2014/main" id="{601643B4-42A8-D00B-7A54-435A34E7CCBF}"/>
                    </a:ext>
                  </a:extLst>
                </p:cNvPr>
                <p:cNvPicPr/>
                <p:nvPr/>
              </p:nvPicPr>
              <p:blipFill>
                <a:blip r:embed="rId64"/>
                <a:stretch>
                  <a:fillRect/>
                </a:stretch>
              </p:blipFill>
              <p:spPr>
                <a:xfrm>
                  <a:off x="1420406" y="2543126"/>
                  <a:ext cx="15516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01" name="Ink 200">
                  <a:extLst>
                    <a:ext uri="{FF2B5EF4-FFF2-40B4-BE49-F238E27FC236}">
                      <a16:creationId xmlns:a16="http://schemas.microsoft.com/office/drawing/2014/main" id="{A0FA099C-B1BD-9F39-25FE-5B1691B6853E}"/>
                    </a:ext>
                  </a:extLst>
                </p14:cNvPr>
                <p14:cNvContentPartPr/>
                <p14:nvPr/>
              </p14:nvContentPartPr>
              <p14:xfrm>
                <a:off x="1659806" y="2714126"/>
                <a:ext cx="87480" cy="93240"/>
              </p14:xfrm>
            </p:contentPart>
          </mc:Choice>
          <mc:Fallback xmlns="">
            <p:pic>
              <p:nvPicPr>
                <p:cNvPr id="201" name="Ink 200">
                  <a:extLst>
                    <a:ext uri="{FF2B5EF4-FFF2-40B4-BE49-F238E27FC236}">
                      <a16:creationId xmlns:a16="http://schemas.microsoft.com/office/drawing/2014/main" id="{A0FA099C-B1BD-9F39-25FE-5B1691B6853E}"/>
                    </a:ext>
                  </a:extLst>
                </p:cNvPr>
                <p:cNvPicPr/>
                <p:nvPr/>
              </p:nvPicPr>
              <p:blipFill>
                <a:blip r:embed="rId66"/>
                <a:stretch>
                  <a:fillRect/>
                </a:stretch>
              </p:blipFill>
              <p:spPr>
                <a:xfrm>
                  <a:off x="1642166" y="2696486"/>
                  <a:ext cx="123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202" name="Ink 201">
                  <a:extLst>
                    <a:ext uri="{FF2B5EF4-FFF2-40B4-BE49-F238E27FC236}">
                      <a16:creationId xmlns:a16="http://schemas.microsoft.com/office/drawing/2014/main" id="{7AC915E5-92A3-B9F1-433A-D12CBD1A90EA}"/>
                    </a:ext>
                  </a:extLst>
                </p14:cNvPr>
                <p14:cNvContentPartPr/>
                <p14:nvPr/>
              </p14:nvContentPartPr>
              <p14:xfrm>
                <a:off x="1687526" y="2709086"/>
                <a:ext cx="79920" cy="131040"/>
              </p14:xfrm>
            </p:contentPart>
          </mc:Choice>
          <mc:Fallback xmlns="">
            <p:pic>
              <p:nvPicPr>
                <p:cNvPr id="202" name="Ink 201">
                  <a:extLst>
                    <a:ext uri="{FF2B5EF4-FFF2-40B4-BE49-F238E27FC236}">
                      <a16:creationId xmlns:a16="http://schemas.microsoft.com/office/drawing/2014/main" id="{7AC915E5-92A3-B9F1-433A-D12CBD1A90EA}"/>
                    </a:ext>
                  </a:extLst>
                </p:cNvPr>
                <p:cNvPicPr/>
                <p:nvPr/>
              </p:nvPicPr>
              <p:blipFill>
                <a:blip r:embed="rId68"/>
                <a:stretch>
                  <a:fillRect/>
                </a:stretch>
              </p:blipFill>
              <p:spPr>
                <a:xfrm>
                  <a:off x="1669886" y="2691446"/>
                  <a:ext cx="1155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203" name="Ink 202">
                  <a:extLst>
                    <a:ext uri="{FF2B5EF4-FFF2-40B4-BE49-F238E27FC236}">
                      <a16:creationId xmlns:a16="http://schemas.microsoft.com/office/drawing/2014/main" id="{D1A969A2-52C0-810A-C823-5440D77B374D}"/>
                    </a:ext>
                  </a:extLst>
                </p14:cNvPr>
                <p14:cNvContentPartPr/>
                <p14:nvPr/>
              </p14:nvContentPartPr>
              <p14:xfrm>
                <a:off x="1890566" y="2547446"/>
                <a:ext cx="162720" cy="334800"/>
              </p14:xfrm>
            </p:contentPart>
          </mc:Choice>
          <mc:Fallback xmlns="">
            <p:pic>
              <p:nvPicPr>
                <p:cNvPr id="203" name="Ink 202">
                  <a:extLst>
                    <a:ext uri="{FF2B5EF4-FFF2-40B4-BE49-F238E27FC236}">
                      <a16:creationId xmlns:a16="http://schemas.microsoft.com/office/drawing/2014/main" id="{D1A969A2-52C0-810A-C823-5440D77B374D}"/>
                    </a:ext>
                  </a:extLst>
                </p:cNvPr>
                <p:cNvPicPr/>
                <p:nvPr/>
              </p:nvPicPr>
              <p:blipFill>
                <a:blip r:embed="rId70"/>
                <a:stretch>
                  <a:fillRect/>
                </a:stretch>
              </p:blipFill>
              <p:spPr>
                <a:xfrm>
                  <a:off x="1872566" y="2529806"/>
                  <a:ext cx="198360" cy="370440"/>
                </a:xfrm>
                <a:prstGeom prst="rect">
                  <a:avLst/>
                </a:prstGeom>
              </p:spPr>
            </p:pic>
          </mc:Fallback>
        </mc:AlternateContent>
      </p:grpSp>
      <p:grpSp>
        <p:nvGrpSpPr>
          <p:cNvPr id="204" name="Group 203">
            <a:extLst>
              <a:ext uri="{FF2B5EF4-FFF2-40B4-BE49-F238E27FC236}">
                <a16:creationId xmlns:a16="http://schemas.microsoft.com/office/drawing/2014/main" id="{AADD6ACC-709A-5654-C935-45AEDBFBFAD3}"/>
              </a:ext>
            </a:extLst>
          </p:cNvPr>
          <p:cNvGrpSpPr/>
          <p:nvPr/>
        </p:nvGrpSpPr>
        <p:grpSpPr>
          <a:xfrm>
            <a:off x="1577897" y="2660486"/>
            <a:ext cx="2390040" cy="401040"/>
            <a:chOff x="2196206" y="2660486"/>
            <a:chExt cx="2390040" cy="401040"/>
          </a:xfrm>
        </p:grpSpPr>
        <mc:AlternateContent xmlns:mc="http://schemas.openxmlformats.org/markup-compatibility/2006" xmlns:p14="http://schemas.microsoft.com/office/powerpoint/2010/main">
          <mc:Choice Requires="p14">
            <p:contentPart p14:bwMode="auto" r:id="rId71">
              <p14:nvContentPartPr>
                <p14:cNvPr id="205" name="Ink 204">
                  <a:extLst>
                    <a:ext uri="{FF2B5EF4-FFF2-40B4-BE49-F238E27FC236}">
                      <a16:creationId xmlns:a16="http://schemas.microsoft.com/office/drawing/2014/main" id="{BF56FD49-F157-5A27-289B-D179C3393ADF}"/>
                    </a:ext>
                  </a:extLst>
                </p14:cNvPr>
                <p14:cNvContentPartPr/>
                <p14:nvPr/>
              </p14:nvContentPartPr>
              <p14:xfrm>
                <a:off x="2196206" y="2693246"/>
                <a:ext cx="97920" cy="90360"/>
              </p14:xfrm>
            </p:contentPart>
          </mc:Choice>
          <mc:Fallback xmlns="">
            <p:pic>
              <p:nvPicPr>
                <p:cNvPr id="205" name="Ink 204">
                  <a:extLst>
                    <a:ext uri="{FF2B5EF4-FFF2-40B4-BE49-F238E27FC236}">
                      <a16:creationId xmlns:a16="http://schemas.microsoft.com/office/drawing/2014/main" id="{BF56FD49-F157-5A27-289B-D179C3393ADF}"/>
                    </a:ext>
                  </a:extLst>
                </p:cNvPr>
                <p:cNvPicPr/>
                <p:nvPr/>
              </p:nvPicPr>
              <p:blipFill>
                <a:blip r:embed="rId72"/>
                <a:stretch>
                  <a:fillRect/>
                </a:stretch>
              </p:blipFill>
              <p:spPr>
                <a:xfrm>
                  <a:off x="2178206" y="2675246"/>
                  <a:ext cx="13356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206" name="Ink 205">
                  <a:extLst>
                    <a:ext uri="{FF2B5EF4-FFF2-40B4-BE49-F238E27FC236}">
                      <a16:creationId xmlns:a16="http://schemas.microsoft.com/office/drawing/2014/main" id="{3E449115-1C03-273D-D685-4F5FB79A10C4}"/>
                    </a:ext>
                  </a:extLst>
                </p14:cNvPr>
                <p14:cNvContentPartPr/>
                <p14:nvPr/>
              </p14:nvContentPartPr>
              <p14:xfrm>
                <a:off x="2247686" y="2699366"/>
                <a:ext cx="75240" cy="87480"/>
              </p14:xfrm>
            </p:contentPart>
          </mc:Choice>
          <mc:Fallback xmlns="">
            <p:pic>
              <p:nvPicPr>
                <p:cNvPr id="206" name="Ink 205">
                  <a:extLst>
                    <a:ext uri="{FF2B5EF4-FFF2-40B4-BE49-F238E27FC236}">
                      <a16:creationId xmlns:a16="http://schemas.microsoft.com/office/drawing/2014/main" id="{3E449115-1C03-273D-D685-4F5FB79A10C4}"/>
                    </a:ext>
                  </a:extLst>
                </p:cNvPr>
                <p:cNvPicPr/>
                <p:nvPr/>
              </p:nvPicPr>
              <p:blipFill>
                <a:blip r:embed="rId74"/>
                <a:stretch>
                  <a:fillRect/>
                </a:stretch>
              </p:blipFill>
              <p:spPr>
                <a:xfrm>
                  <a:off x="2230046" y="2681726"/>
                  <a:ext cx="1108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07" name="Ink 206">
                  <a:extLst>
                    <a:ext uri="{FF2B5EF4-FFF2-40B4-BE49-F238E27FC236}">
                      <a16:creationId xmlns:a16="http://schemas.microsoft.com/office/drawing/2014/main" id="{AB1A270F-EEBA-0780-A3F7-177E33675933}"/>
                    </a:ext>
                  </a:extLst>
                </p14:cNvPr>
                <p14:cNvContentPartPr/>
                <p14:nvPr/>
              </p14:nvContentPartPr>
              <p14:xfrm>
                <a:off x="2457206" y="2660486"/>
                <a:ext cx="136800" cy="223560"/>
              </p14:xfrm>
            </p:contentPart>
          </mc:Choice>
          <mc:Fallback xmlns="">
            <p:pic>
              <p:nvPicPr>
                <p:cNvPr id="207" name="Ink 206">
                  <a:extLst>
                    <a:ext uri="{FF2B5EF4-FFF2-40B4-BE49-F238E27FC236}">
                      <a16:creationId xmlns:a16="http://schemas.microsoft.com/office/drawing/2014/main" id="{AB1A270F-EEBA-0780-A3F7-177E33675933}"/>
                    </a:ext>
                  </a:extLst>
                </p:cNvPr>
                <p:cNvPicPr/>
                <p:nvPr/>
              </p:nvPicPr>
              <p:blipFill>
                <a:blip r:embed="rId76"/>
                <a:stretch>
                  <a:fillRect/>
                </a:stretch>
              </p:blipFill>
              <p:spPr>
                <a:xfrm>
                  <a:off x="2439566" y="2642846"/>
                  <a:ext cx="1724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208" name="Ink 207">
                  <a:extLst>
                    <a:ext uri="{FF2B5EF4-FFF2-40B4-BE49-F238E27FC236}">
                      <a16:creationId xmlns:a16="http://schemas.microsoft.com/office/drawing/2014/main" id="{70E595A9-C682-F3BB-E198-358B1104720B}"/>
                    </a:ext>
                  </a:extLst>
                </p14:cNvPr>
                <p14:cNvContentPartPr/>
                <p14:nvPr/>
              </p14:nvContentPartPr>
              <p14:xfrm>
                <a:off x="2607686" y="2689286"/>
                <a:ext cx="137880" cy="167760"/>
              </p14:xfrm>
            </p:contentPart>
          </mc:Choice>
          <mc:Fallback xmlns="">
            <p:pic>
              <p:nvPicPr>
                <p:cNvPr id="208" name="Ink 207">
                  <a:extLst>
                    <a:ext uri="{FF2B5EF4-FFF2-40B4-BE49-F238E27FC236}">
                      <a16:creationId xmlns:a16="http://schemas.microsoft.com/office/drawing/2014/main" id="{70E595A9-C682-F3BB-E198-358B1104720B}"/>
                    </a:ext>
                  </a:extLst>
                </p:cNvPr>
                <p:cNvPicPr/>
                <p:nvPr/>
              </p:nvPicPr>
              <p:blipFill>
                <a:blip r:embed="rId78"/>
                <a:stretch>
                  <a:fillRect/>
                </a:stretch>
              </p:blipFill>
              <p:spPr>
                <a:xfrm>
                  <a:off x="2590046" y="2671646"/>
                  <a:ext cx="1735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209" name="Ink 208">
                  <a:extLst>
                    <a:ext uri="{FF2B5EF4-FFF2-40B4-BE49-F238E27FC236}">
                      <a16:creationId xmlns:a16="http://schemas.microsoft.com/office/drawing/2014/main" id="{85DDDAA1-EEF0-C90D-0A46-FEF9E60095B2}"/>
                    </a:ext>
                  </a:extLst>
                </p14:cNvPr>
                <p14:cNvContentPartPr/>
                <p14:nvPr/>
              </p14:nvContentPartPr>
              <p14:xfrm>
                <a:off x="2887046" y="2706206"/>
                <a:ext cx="106920" cy="54000"/>
              </p14:xfrm>
            </p:contentPart>
          </mc:Choice>
          <mc:Fallback xmlns="">
            <p:pic>
              <p:nvPicPr>
                <p:cNvPr id="209" name="Ink 208">
                  <a:extLst>
                    <a:ext uri="{FF2B5EF4-FFF2-40B4-BE49-F238E27FC236}">
                      <a16:creationId xmlns:a16="http://schemas.microsoft.com/office/drawing/2014/main" id="{85DDDAA1-EEF0-C90D-0A46-FEF9E60095B2}"/>
                    </a:ext>
                  </a:extLst>
                </p:cNvPr>
                <p:cNvPicPr/>
                <p:nvPr/>
              </p:nvPicPr>
              <p:blipFill>
                <a:blip r:embed="rId80"/>
                <a:stretch>
                  <a:fillRect/>
                </a:stretch>
              </p:blipFill>
              <p:spPr>
                <a:xfrm>
                  <a:off x="2869406" y="2688206"/>
                  <a:ext cx="14256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210" name="Ink 209">
                  <a:extLst>
                    <a:ext uri="{FF2B5EF4-FFF2-40B4-BE49-F238E27FC236}">
                      <a16:creationId xmlns:a16="http://schemas.microsoft.com/office/drawing/2014/main" id="{A7915815-F5C5-CB42-286E-769651091210}"/>
                    </a:ext>
                  </a:extLst>
                </p14:cNvPr>
                <p14:cNvContentPartPr/>
                <p14:nvPr/>
              </p14:nvContentPartPr>
              <p14:xfrm>
                <a:off x="2916926" y="2701166"/>
                <a:ext cx="117360" cy="96120"/>
              </p14:xfrm>
            </p:contentPart>
          </mc:Choice>
          <mc:Fallback xmlns="">
            <p:pic>
              <p:nvPicPr>
                <p:cNvPr id="210" name="Ink 209">
                  <a:extLst>
                    <a:ext uri="{FF2B5EF4-FFF2-40B4-BE49-F238E27FC236}">
                      <a16:creationId xmlns:a16="http://schemas.microsoft.com/office/drawing/2014/main" id="{A7915815-F5C5-CB42-286E-769651091210}"/>
                    </a:ext>
                  </a:extLst>
                </p:cNvPr>
                <p:cNvPicPr/>
                <p:nvPr/>
              </p:nvPicPr>
              <p:blipFill>
                <a:blip r:embed="rId82"/>
                <a:stretch>
                  <a:fillRect/>
                </a:stretch>
              </p:blipFill>
              <p:spPr>
                <a:xfrm>
                  <a:off x="2898926" y="2683526"/>
                  <a:ext cx="15300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11" name="Ink 210">
                  <a:extLst>
                    <a:ext uri="{FF2B5EF4-FFF2-40B4-BE49-F238E27FC236}">
                      <a16:creationId xmlns:a16="http://schemas.microsoft.com/office/drawing/2014/main" id="{00B806EF-731C-375C-EF24-7D1319C9380F}"/>
                    </a:ext>
                  </a:extLst>
                </p14:cNvPr>
                <p14:cNvContentPartPr/>
                <p14:nvPr/>
              </p14:nvContentPartPr>
              <p14:xfrm>
                <a:off x="3131126" y="2683166"/>
                <a:ext cx="189000" cy="378360"/>
              </p14:xfrm>
            </p:contentPart>
          </mc:Choice>
          <mc:Fallback xmlns="">
            <p:pic>
              <p:nvPicPr>
                <p:cNvPr id="211" name="Ink 210">
                  <a:extLst>
                    <a:ext uri="{FF2B5EF4-FFF2-40B4-BE49-F238E27FC236}">
                      <a16:creationId xmlns:a16="http://schemas.microsoft.com/office/drawing/2014/main" id="{00B806EF-731C-375C-EF24-7D1319C9380F}"/>
                    </a:ext>
                  </a:extLst>
                </p:cNvPr>
                <p:cNvPicPr/>
                <p:nvPr/>
              </p:nvPicPr>
              <p:blipFill>
                <a:blip r:embed="rId84"/>
                <a:stretch>
                  <a:fillRect/>
                </a:stretch>
              </p:blipFill>
              <p:spPr>
                <a:xfrm>
                  <a:off x="3113126" y="2665166"/>
                  <a:ext cx="224640" cy="4140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12" name="Ink 211">
                  <a:extLst>
                    <a:ext uri="{FF2B5EF4-FFF2-40B4-BE49-F238E27FC236}">
                      <a16:creationId xmlns:a16="http://schemas.microsoft.com/office/drawing/2014/main" id="{EE74DD30-14E1-EBDB-3883-72700E2E1358}"/>
                    </a:ext>
                  </a:extLst>
                </p14:cNvPr>
                <p14:cNvContentPartPr/>
                <p14:nvPr/>
              </p14:nvContentPartPr>
              <p14:xfrm>
                <a:off x="3455846" y="2713766"/>
                <a:ext cx="110520" cy="95760"/>
              </p14:xfrm>
            </p:contentPart>
          </mc:Choice>
          <mc:Fallback xmlns="">
            <p:pic>
              <p:nvPicPr>
                <p:cNvPr id="212" name="Ink 211">
                  <a:extLst>
                    <a:ext uri="{FF2B5EF4-FFF2-40B4-BE49-F238E27FC236}">
                      <a16:creationId xmlns:a16="http://schemas.microsoft.com/office/drawing/2014/main" id="{EE74DD30-14E1-EBDB-3883-72700E2E1358}"/>
                    </a:ext>
                  </a:extLst>
                </p:cNvPr>
                <p:cNvPicPr/>
                <p:nvPr/>
              </p:nvPicPr>
              <p:blipFill>
                <a:blip r:embed="rId86"/>
                <a:stretch>
                  <a:fillRect/>
                </a:stretch>
              </p:blipFill>
              <p:spPr>
                <a:xfrm>
                  <a:off x="3437846" y="2696126"/>
                  <a:ext cx="14616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13" name="Ink 212">
                  <a:extLst>
                    <a:ext uri="{FF2B5EF4-FFF2-40B4-BE49-F238E27FC236}">
                      <a16:creationId xmlns:a16="http://schemas.microsoft.com/office/drawing/2014/main" id="{14FB849B-DF3D-ABFB-A9D1-1D24553250BD}"/>
                    </a:ext>
                  </a:extLst>
                </p14:cNvPr>
                <p14:cNvContentPartPr/>
                <p14:nvPr/>
              </p14:nvContentPartPr>
              <p14:xfrm>
                <a:off x="3480326" y="2703686"/>
                <a:ext cx="120600" cy="123120"/>
              </p14:xfrm>
            </p:contentPart>
          </mc:Choice>
          <mc:Fallback xmlns="">
            <p:pic>
              <p:nvPicPr>
                <p:cNvPr id="213" name="Ink 212">
                  <a:extLst>
                    <a:ext uri="{FF2B5EF4-FFF2-40B4-BE49-F238E27FC236}">
                      <a16:creationId xmlns:a16="http://schemas.microsoft.com/office/drawing/2014/main" id="{14FB849B-DF3D-ABFB-A9D1-1D24553250BD}"/>
                    </a:ext>
                  </a:extLst>
                </p:cNvPr>
                <p:cNvPicPr/>
                <p:nvPr/>
              </p:nvPicPr>
              <p:blipFill>
                <a:blip r:embed="rId88"/>
                <a:stretch>
                  <a:fillRect/>
                </a:stretch>
              </p:blipFill>
              <p:spPr>
                <a:xfrm>
                  <a:off x="3462686" y="2685686"/>
                  <a:ext cx="1562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14" name="Ink 213">
                  <a:extLst>
                    <a:ext uri="{FF2B5EF4-FFF2-40B4-BE49-F238E27FC236}">
                      <a16:creationId xmlns:a16="http://schemas.microsoft.com/office/drawing/2014/main" id="{C97B1496-68F9-BB3F-F244-022B181073E4}"/>
                    </a:ext>
                  </a:extLst>
                </p14:cNvPr>
                <p14:cNvContentPartPr/>
                <p14:nvPr/>
              </p14:nvContentPartPr>
              <p14:xfrm>
                <a:off x="3746726" y="2680286"/>
                <a:ext cx="216000" cy="366120"/>
              </p14:xfrm>
            </p:contentPart>
          </mc:Choice>
          <mc:Fallback xmlns="">
            <p:pic>
              <p:nvPicPr>
                <p:cNvPr id="214" name="Ink 213">
                  <a:extLst>
                    <a:ext uri="{FF2B5EF4-FFF2-40B4-BE49-F238E27FC236}">
                      <a16:creationId xmlns:a16="http://schemas.microsoft.com/office/drawing/2014/main" id="{C97B1496-68F9-BB3F-F244-022B181073E4}"/>
                    </a:ext>
                  </a:extLst>
                </p:cNvPr>
                <p:cNvPicPr/>
                <p:nvPr/>
              </p:nvPicPr>
              <p:blipFill>
                <a:blip r:embed="rId90"/>
                <a:stretch>
                  <a:fillRect/>
                </a:stretch>
              </p:blipFill>
              <p:spPr>
                <a:xfrm>
                  <a:off x="3728726" y="2662286"/>
                  <a:ext cx="251640" cy="40176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215" name="Ink 214">
                  <a:extLst>
                    <a:ext uri="{FF2B5EF4-FFF2-40B4-BE49-F238E27FC236}">
                      <a16:creationId xmlns:a16="http://schemas.microsoft.com/office/drawing/2014/main" id="{95F9F588-BC81-D3F4-28F3-31DDB325B7F3}"/>
                    </a:ext>
                  </a:extLst>
                </p14:cNvPr>
                <p14:cNvContentPartPr/>
                <p14:nvPr/>
              </p14:nvContentPartPr>
              <p14:xfrm>
                <a:off x="4096286" y="2692526"/>
                <a:ext cx="107640" cy="122400"/>
              </p14:xfrm>
            </p:contentPart>
          </mc:Choice>
          <mc:Fallback xmlns="">
            <p:pic>
              <p:nvPicPr>
                <p:cNvPr id="215" name="Ink 214">
                  <a:extLst>
                    <a:ext uri="{FF2B5EF4-FFF2-40B4-BE49-F238E27FC236}">
                      <a16:creationId xmlns:a16="http://schemas.microsoft.com/office/drawing/2014/main" id="{95F9F588-BC81-D3F4-28F3-31DDB325B7F3}"/>
                    </a:ext>
                  </a:extLst>
                </p:cNvPr>
                <p:cNvPicPr/>
                <p:nvPr/>
              </p:nvPicPr>
              <p:blipFill>
                <a:blip r:embed="rId92"/>
                <a:stretch>
                  <a:fillRect/>
                </a:stretch>
              </p:blipFill>
              <p:spPr>
                <a:xfrm>
                  <a:off x="4078646" y="2674886"/>
                  <a:ext cx="1432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16" name="Ink 215">
                  <a:extLst>
                    <a:ext uri="{FF2B5EF4-FFF2-40B4-BE49-F238E27FC236}">
                      <a16:creationId xmlns:a16="http://schemas.microsoft.com/office/drawing/2014/main" id="{1746BE3B-F455-69FC-3DF0-F2DFCCC71C7E}"/>
                    </a:ext>
                  </a:extLst>
                </p14:cNvPr>
                <p14:cNvContentPartPr/>
                <p14:nvPr/>
              </p14:nvContentPartPr>
              <p14:xfrm>
                <a:off x="4157486" y="2695046"/>
                <a:ext cx="77760" cy="86400"/>
              </p14:xfrm>
            </p:contentPart>
          </mc:Choice>
          <mc:Fallback xmlns="">
            <p:pic>
              <p:nvPicPr>
                <p:cNvPr id="216" name="Ink 215">
                  <a:extLst>
                    <a:ext uri="{FF2B5EF4-FFF2-40B4-BE49-F238E27FC236}">
                      <a16:creationId xmlns:a16="http://schemas.microsoft.com/office/drawing/2014/main" id="{1746BE3B-F455-69FC-3DF0-F2DFCCC71C7E}"/>
                    </a:ext>
                  </a:extLst>
                </p:cNvPr>
                <p:cNvPicPr/>
                <p:nvPr/>
              </p:nvPicPr>
              <p:blipFill>
                <a:blip r:embed="rId94"/>
                <a:stretch>
                  <a:fillRect/>
                </a:stretch>
              </p:blipFill>
              <p:spPr>
                <a:xfrm>
                  <a:off x="4139486" y="2677046"/>
                  <a:ext cx="11340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17" name="Ink 216">
                  <a:extLst>
                    <a:ext uri="{FF2B5EF4-FFF2-40B4-BE49-F238E27FC236}">
                      <a16:creationId xmlns:a16="http://schemas.microsoft.com/office/drawing/2014/main" id="{5394BC87-2689-9144-2AA7-7829F6B9CB48}"/>
                    </a:ext>
                  </a:extLst>
                </p14:cNvPr>
                <p14:cNvContentPartPr/>
                <p14:nvPr/>
              </p14:nvContentPartPr>
              <p14:xfrm>
                <a:off x="4073606" y="2735726"/>
                <a:ext cx="106560" cy="72720"/>
              </p14:xfrm>
            </p:contentPart>
          </mc:Choice>
          <mc:Fallback xmlns="">
            <p:pic>
              <p:nvPicPr>
                <p:cNvPr id="217" name="Ink 216">
                  <a:extLst>
                    <a:ext uri="{FF2B5EF4-FFF2-40B4-BE49-F238E27FC236}">
                      <a16:creationId xmlns:a16="http://schemas.microsoft.com/office/drawing/2014/main" id="{5394BC87-2689-9144-2AA7-7829F6B9CB48}"/>
                    </a:ext>
                  </a:extLst>
                </p:cNvPr>
                <p:cNvPicPr/>
                <p:nvPr/>
              </p:nvPicPr>
              <p:blipFill>
                <a:blip r:embed="rId96"/>
                <a:stretch>
                  <a:fillRect/>
                </a:stretch>
              </p:blipFill>
              <p:spPr>
                <a:xfrm>
                  <a:off x="4055966" y="2718086"/>
                  <a:ext cx="14220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18" name="Ink 217">
                  <a:extLst>
                    <a:ext uri="{FF2B5EF4-FFF2-40B4-BE49-F238E27FC236}">
                      <a16:creationId xmlns:a16="http://schemas.microsoft.com/office/drawing/2014/main" id="{1C61C21F-9775-B179-EFF8-5F20689DC199}"/>
                    </a:ext>
                  </a:extLst>
                </p14:cNvPr>
                <p14:cNvContentPartPr/>
                <p14:nvPr/>
              </p14:nvContentPartPr>
              <p14:xfrm>
                <a:off x="4368806" y="2664806"/>
                <a:ext cx="217440" cy="198000"/>
              </p14:xfrm>
            </p:contentPart>
          </mc:Choice>
          <mc:Fallback xmlns="">
            <p:pic>
              <p:nvPicPr>
                <p:cNvPr id="218" name="Ink 217">
                  <a:extLst>
                    <a:ext uri="{FF2B5EF4-FFF2-40B4-BE49-F238E27FC236}">
                      <a16:creationId xmlns:a16="http://schemas.microsoft.com/office/drawing/2014/main" id="{1C61C21F-9775-B179-EFF8-5F20689DC199}"/>
                    </a:ext>
                  </a:extLst>
                </p:cNvPr>
                <p:cNvPicPr/>
                <p:nvPr/>
              </p:nvPicPr>
              <p:blipFill>
                <a:blip r:embed="rId98"/>
                <a:stretch>
                  <a:fillRect/>
                </a:stretch>
              </p:blipFill>
              <p:spPr>
                <a:xfrm>
                  <a:off x="4350806" y="2646806"/>
                  <a:ext cx="2530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19" name="Ink 218">
                  <a:extLst>
                    <a:ext uri="{FF2B5EF4-FFF2-40B4-BE49-F238E27FC236}">
                      <a16:creationId xmlns:a16="http://schemas.microsoft.com/office/drawing/2014/main" id="{CBD7B428-414D-D541-F1CD-4889CF60DE88}"/>
                    </a:ext>
                  </a:extLst>
                </p14:cNvPr>
                <p14:cNvContentPartPr/>
                <p14:nvPr/>
              </p14:nvContentPartPr>
              <p14:xfrm>
                <a:off x="4395806" y="2752646"/>
                <a:ext cx="186120" cy="14040"/>
              </p14:xfrm>
            </p:contentPart>
          </mc:Choice>
          <mc:Fallback xmlns="">
            <p:pic>
              <p:nvPicPr>
                <p:cNvPr id="219" name="Ink 218">
                  <a:extLst>
                    <a:ext uri="{FF2B5EF4-FFF2-40B4-BE49-F238E27FC236}">
                      <a16:creationId xmlns:a16="http://schemas.microsoft.com/office/drawing/2014/main" id="{CBD7B428-414D-D541-F1CD-4889CF60DE88}"/>
                    </a:ext>
                  </a:extLst>
                </p:cNvPr>
                <p:cNvPicPr/>
                <p:nvPr/>
              </p:nvPicPr>
              <p:blipFill>
                <a:blip r:embed="rId100"/>
                <a:stretch>
                  <a:fillRect/>
                </a:stretch>
              </p:blipFill>
              <p:spPr>
                <a:xfrm>
                  <a:off x="4378166" y="2734646"/>
                  <a:ext cx="221760" cy="49680"/>
                </a:xfrm>
                <a:prstGeom prst="rect">
                  <a:avLst/>
                </a:prstGeom>
              </p:spPr>
            </p:pic>
          </mc:Fallback>
        </mc:AlternateContent>
      </p:grpSp>
      <p:grpSp>
        <p:nvGrpSpPr>
          <p:cNvPr id="220" name="Group 219">
            <a:extLst>
              <a:ext uri="{FF2B5EF4-FFF2-40B4-BE49-F238E27FC236}">
                <a16:creationId xmlns:a16="http://schemas.microsoft.com/office/drawing/2014/main" id="{447351D3-FE68-A281-86A9-00F8E9D7A85B}"/>
              </a:ext>
            </a:extLst>
          </p:cNvPr>
          <p:cNvGrpSpPr/>
          <p:nvPr/>
        </p:nvGrpSpPr>
        <p:grpSpPr>
          <a:xfrm>
            <a:off x="2164166" y="2139206"/>
            <a:ext cx="533520" cy="255240"/>
            <a:chOff x="2164166" y="2139206"/>
            <a:chExt cx="533520" cy="255240"/>
          </a:xfrm>
        </p:grpSpPr>
        <mc:AlternateContent xmlns:mc="http://schemas.openxmlformats.org/markup-compatibility/2006" xmlns:p14="http://schemas.microsoft.com/office/powerpoint/2010/main">
          <mc:Choice Requires="p14">
            <p:contentPart p14:bwMode="auto" r:id="rId101">
              <p14:nvContentPartPr>
                <p14:cNvPr id="221" name="Ink 220">
                  <a:extLst>
                    <a:ext uri="{FF2B5EF4-FFF2-40B4-BE49-F238E27FC236}">
                      <a16:creationId xmlns:a16="http://schemas.microsoft.com/office/drawing/2014/main" id="{1D48A19D-490A-88DB-5C64-227707DB08E9}"/>
                    </a:ext>
                  </a:extLst>
                </p14:cNvPr>
                <p14:cNvContentPartPr/>
                <p14:nvPr/>
              </p14:nvContentPartPr>
              <p14:xfrm>
                <a:off x="2290526" y="2139206"/>
                <a:ext cx="169560" cy="153000"/>
              </p14:xfrm>
            </p:contentPart>
          </mc:Choice>
          <mc:Fallback xmlns="">
            <p:pic>
              <p:nvPicPr>
                <p:cNvPr id="221" name="Ink 220">
                  <a:extLst>
                    <a:ext uri="{FF2B5EF4-FFF2-40B4-BE49-F238E27FC236}">
                      <a16:creationId xmlns:a16="http://schemas.microsoft.com/office/drawing/2014/main" id="{1D48A19D-490A-88DB-5C64-227707DB08E9}"/>
                    </a:ext>
                  </a:extLst>
                </p:cNvPr>
                <p:cNvPicPr/>
                <p:nvPr/>
              </p:nvPicPr>
              <p:blipFill>
                <a:blip r:embed="rId102"/>
                <a:stretch>
                  <a:fillRect/>
                </a:stretch>
              </p:blipFill>
              <p:spPr>
                <a:xfrm>
                  <a:off x="2272526" y="2121206"/>
                  <a:ext cx="205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22" name="Ink 221">
                  <a:extLst>
                    <a:ext uri="{FF2B5EF4-FFF2-40B4-BE49-F238E27FC236}">
                      <a16:creationId xmlns:a16="http://schemas.microsoft.com/office/drawing/2014/main" id="{FE606556-D90C-025C-1BAE-AAB52DD2D468}"/>
                    </a:ext>
                  </a:extLst>
                </p14:cNvPr>
                <p14:cNvContentPartPr/>
                <p14:nvPr/>
              </p14:nvContentPartPr>
              <p14:xfrm>
                <a:off x="2515166" y="2168006"/>
                <a:ext cx="102960" cy="137880"/>
              </p14:xfrm>
            </p:contentPart>
          </mc:Choice>
          <mc:Fallback xmlns="">
            <p:pic>
              <p:nvPicPr>
                <p:cNvPr id="222" name="Ink 221">
                  <a:extLst>
                    <a:ext uri="{FF2B5EF4-FFF2-40B4-BE49-F238E27FC236}">
                      <a16:creationId xmlns:a16="http://schemas.microsoft.com/office/drawing/2014/main" id="{FE606556-D90C-025C-1BAE-AAB52DD2D468}"/>
                    </a:ext>
                  </a:extLst>
                </p:cNvPr>
                <p:cNvPicPr/>
                <p:nvPr/>
              </p:nvPicPr>
              <p:blipFill>
                <a:blip r:embed="rId104"/>
                <a:stretch>
                  <a:fillRect/>
                </a:stretch>
              </p:blipFill>
              <p:spPr>
                <a:xfrm>
                  <a:off x="2497166" y="2150366"/>
                  <a:ext cx="1386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23" name="Ink 222">
                  <a:extLst>
                    <a:ext uri="{FF2B5EF4-FFF2-40B4-BE49-F238E27FC236}">
                      <a16:creationId xmlns:a16="http://schemas.microsoft.com/office/drawing/2014/main" id="{B4C81038-5460-4507-8F9C-391571DFF5FF}"/>
                    </a:ext>
                  </a:extLst>
                </p14:cNvPr>
                <p14:cNvContentPartPr/>
                <p14:nvPr/>
              </p14:nvContentPartPr>
              <p14:xfrm>
                <a:off x="2694446" y="2292206"/>
                <a:ext cx="3240" cy="2160"/>
              </p14:xfrm>
            </p:contentPart>
          </mc:Choice>
          <mc:Fallback xmlns="">
            <p:pic>
              <p:nvPicPr>
                <p:cNvPr id="223" name="Ink 222">
                  <a:extLst>
                    <a:ext uri="{FF2B5EF4-FFF2-40B4-BE49-F238E27FC236}">
                      <a16:creationId xmlns:a16="http://schemas.microsoft.com/office/drawing/2014/main" id="{B4C81038-5460-4507-8F9C-391571DFF5FF}"/>
                    </a:ext>
                  </a:extLst>
                </p:cNvPr>
                <p:cNvPicPr/>
                <p:nvPr/>
              </p:nvPicPr>
              <p:blipFill>
                <a:blip r:embed="rId106"/>
                <a:stretch>
                  <a:fillRect/>
                </a:stretch>
              </p:blipFill>
              <p:spPr>
                <a:xfrm>
                  <a:off x="2676806" y="227456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24" name="Ink 223">
                  <a:extLst>
                    <a:ext uri="{FF2B5EF4-FFF2-40B4-BE49-F238E27FC236}">
                      <a16:creationId xmlns:a16="http://schemas.microsoft.com/office/drawing/2014/main" id="{395EFDE1-FC7B-829A-CE38-835F86C32F2A}"/>
                    </a:ext>
                  </a:extLst>
                </p14:cNvPr>
                <p14:cNvContentPartPr/>
                <p14:nvPr/>
              </p14:nvContentPartPr>
              <p14:xfrm>
                <a:off x="2164166" y="2374286"/>
                <a:ext cx="473760" cy="20160"/>
              </p14:xfrm>
            </p:contentPart>
          </mc:Choice>
          <mc:Fallback xmlns="">
            <p:pic>
              <p:nvPicPr>
                <p:cNvPr id="224" name="Ink 223">
                  <a:extLst>
                    <a:ext uri="{FF2B5EF4-FFF2-40B4-BE49-F238E27FC236}">
                      <a16:creationId xmlns:a16="http://schemas.microsoft.com/office/drawing/2014/main" id="{395EFDE1-FC7B-829A-CE38-835F86C32F2A}"/>
                    </a:ext>
                  </a:extLst>
                </p:cNvPr>
                <p:cNvPicPr/>
                <p:nvPr/>
              </p:nvPicPr>
              <p:blipFill>
                <a:blip r:embed="rId108"/>
                <a:stretch>
                  <a:fillRect/>
                </a:stretch>
              </p:blipFill>
              <p:spPr>
                <a:xfrm>
                  <a:off x="2146526" y="2356646"/>
                  <a:ext cx="509400" cy="55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9">
            <p14:nvContentPartPr>
              <p14:cNvPr id="225" name="Ink 224">
                <a:extLst>
                  <a:ext uri="{FF2B5EF4-FFF2-40B4-BE49-F238E27FC236}">
                    <a16:creationId xmlns:a16="http://schemas.microsoft.com/office/drawing/2014/main" id="{F008C33F-812E-16A2-E693-E44CF5D69A55}"/>
                  </a:ext>
                </a:extLst>
              </p14:cNvPr>
              <p14:cNvContentPartPr/>
              <p14:nvPr/>
            </p14:nvContentPartPr>
            <p14:xfrm>
              <a:off x="181286" y="2002766"/>
              <a:ext cx="274680" cy="46440"/>
            </p14:xfrm>
          </p:contentPart>
        </mc:Choice>
        <mc:Fallback xmlns="">
          <p:pic>
            <p:nvPicPr>
              <p:cNvPr id="225" name="Ink 224">
                <a:extLst>
                  <a:ext uri="{FF2B5EF4-FFF2-40B4-BE49-F238E27FC236}">
                    <a16:creationId xmlns:a16="http://schemas.microsoft.com/office/drawing/2014/main" id="{F008C33F-812E-16A2-E693-E44CF5D69A55}"/>
                  </a:ext>
                </a:extLst>
              </p:cNvPr>
              <p:cNvPicPr/>
              <p:nvPr/>
            </p:nvPicPr>
            <p:blipFill>
              <a:blip r:embed="rId110"/>
              <a:stretch>
                <a:fillRect/>
              </a:stretch>
            </p:blipFill>
            <p:spPr>
              <a:xfrm>
                <a:off x="163646" y="1985126"/>
                <a:ext cx="31032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226" name="Ink 225">
                <a:extLst>
                  <a:ext uri="{FF2B5EF4-FFF2-40B4-BE49-F238E27FC236}">
                    <a16:creationId xmlns:a16="http://schemas.microsoft.com/office/drawing/2014/main" id="{29A9A738-5F5D-B664-C86D-C5C1FFEFDC96}"/>
                  </a:ext>
                </a:extLst>
              </p14:cNvPr>
              <p14:cNvContentPartPr/>
              <p14:nvPr/>
            </p14:nvContentPartPr>
            <p14:xfrm>
              <a:off x="299726" y="3022286"/>
              <a:ext cx="250920" cy="8280"/>
            </p14:xfrm>
          </p:contentPart>
        </mc:Choice>
        <mc:Fallback xmlns="">
          <p:pic>
            <p:nvPicPr>
              <p:cNvPr id="226" name="Ink 225">
                <a:extLst>
                  <a:ext uri="{FF2B5EF4-FFF2-40B4-BE49-F238E27FC236}">
                    <a16:creationId xmlns:a16="http://schemas.microsoft.com/office/drawing/2014/main" id="{29A9A738-5F5D-B664-C86D-C5C1FFEFDC96}"/>
                  </a:ext>
                </a:extLst>
              </p:cNvPr>
              <p:cNvPicPr/>
              <p:nvPr/>
            </p:nvPicPr>
            <p:blipFill>
              <a:blip r:embed="rId112"/>
              <a:stretch>
                <a:fillRect/>
              </a:stretch>
            </p:blipFill>
            <p:spPr>
              <a:xfrm>
                <a:off x="281726" y="3004646"/>
                <a:ext cx="286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27" name="Ink 226">
                <a:extLst>
                  <a:ext uri="{FF2B5EF4-FFF2-40B4-BE49-F238E27FC236}">
                    <a16:creationId xmlns:a16="http://schemas.microsoft.com/office/drawing/2014/main" id="{F2E7734E-7D16-81BE-4461-F1A373C8B430}"/>
                  </a:ext>
                </a:extLst>
              </p14:cNvPr>
              <p14:cNvContentPartPr/>
              <p14:nvPr/>
            </p14:nvContentPartPr>
            <p14:xfrm>
              <a:off x="1048526" y="1986206"/>
              <a:ext cx="309600" cy="36000"/>
            </p14:xfrm>
          </p:contentPart>
        </mc:Choice>
        <mc:Fallback xmlns="">
          <p:pic>
            <p:nvPicPr>
              <p:cNvPr id="227" name="Ink 226">
                <a:extLst>
                  <a:ext uri="{FF2B5EF4-FFF2-40B4-BE49-F238E27FC236}">
                    <a16:creationId xmlns:a16="http://schemas.microsoft.com/office/drawing/2014/main" id="{F2E7734E-7D16-81BE-4461-F1A373C8B430}"/>
                  </a:ext>
                </a:extLst>
              </p:cNvPr>
              <p:cNvPicPr/>
              <p:nvPr/>
            </p:nvPicPr>
            <p:blipFill>
              <a:blip r:embed="rId114"/>
              <a:stretch>
                <a:fillRect/>
              </a:stretch>
            </p:blipFill>
            <p:spPr>
              <a:xfrm>
                <a:off x="1030526" y="1968206"/>
                <a:ext cx="34524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228" name="Ink 227">
                <a:extLst>
                  <a:ext uri="{FF2B5EF4-FFF2-40B4-BE49-F238E27FC236}">
                    <a16:creationId xmlns:a16="http://schemas.microsoft.com/office/drawing/2014/main" id="{5A7702BF-6596-ACDE-29CF-63A09C2F7755}"/>
                  </a:ext>
                </a:extLst>
              </p14:cNvPr>
              <p14:cNvContentPartPr/>
              <p14:nvPr/>
            </p14:nvContentPartPr>
            <p14:xfrm>
              <a:off x="788606" y="3038486"/>
              <a:ext cx="214920" cy="18360"/>
            </p14:xfrm>
          </p:contentPart>
        </mc:Choice>
        <mc:Fallback xmlns="">
          <p:pic>
            <p:nvPicPr>
              <p:cNvPr id="228" name="Ink 227">
                <a:extLst>
                  <a:ext uri="{FF2B5EF4-FFF2-40B4-BE49-F238E27FC236}">
                    <a16:creationId xmlns:a16="http://schemas.microsoft.com/office/drawing/2014/main" id="{5A7702BF-6596-ACDE-29CF-63A09C2F7755}"/>
                  </a:ext>
                </a:extLst>
              </p:cNvPr>
              <p:cNvPicPr/>
              <p:nvPr/>
            </p:nvPicPr>
            <p:blipFill>
              <a:blip r:embed="rId116"/>
              <a:stretch>
                <a:fillRect/>
              </a:stretch>
            </p:blipFill>
            <p:spPr>
              <a:xfrm>
                <a:off x="770606" y="3020846"/>
                <a:ext cx="250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29" name="Ink 228">
                <a:extLst>
                  <a:ext uri="{FF2B5EF4-FFF2-40B4-BE49-F238E27FC236}">
                    <a16:creationId xmlns:a16="http://schemas.microsoft.com/office/drawing/2014/main" id="{3BD61020-C8FE-3A37-B14C-D4973891084A}"/>
                  </a:ext>
                </a:extLst>
              </p14:cNvPr>
              <p14:cNvContentPartPr/>
              <p14:nvPr/>
            </p14:nvContentPartPr>
            <p14:xfrm>
              <a:off x="1597526" y="1985846"/>
              <a:ext cx="330480" cy="43200"/>
            </p14:xfrm>
          </p:contentPart>
        </mc:Choice>
        <mc:Fallback xmlns="">
          <p:pic>
            <p:nvPicPr>
              <p:cNvPr id="229" name="Ink 228">
                <a:extLst>
                  <a:ext uri="{FF2B5EF4-FFF2-40B4-BE49-F238E27FC236}">
                    <a16:creationId xmlns:a16="http://schemas.microsoft.com/office/drawing/2014/main" id="{3BD61020-C8FE-3A37-B14C-D4973891084A}"/>
                  </a:ext>
                </a:extLst>
              </p:cNvPr>
              <p:cNvPicPr/>
              <p:nvPr/>
            </p:nvPicPr>
            <p:blipFill>
              <a:blip r:embed="rId118"/>
              <a:stretch>
                <a:fillRect/>
              </a:stretch>
            </p:blipFill>
            <p:spPr>
              <a:xfrm>
                <a:off x="1579526" y="1968206"/>
                <a:ext cx="3661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30" name="Ink 229">
                <a:extLst>
                  <a:ext uri="{FF2B5EF4-FFF2-40B4-BE49-F238E27FC236}">
                    <a16:creationId xmlns:a16="http://schemas.microsoft.com/office/drawing/2014/main" id="{FE3B91F0-D932-F10A-8903-A68D40516A6F}"/>
                  </a:ext>
                </a:extLst>
              </p14:cNvPr>
              <p14:cNvContentPartPr/>
              <p14:nvPr/>
            </p14:nvContentPartPr>
            <p14:xfrm>
              <a:off x="1839086" y="3042806"/>
              <a:ext cx="289080" cy="21960"/>
            </p14:xfrm>
          </p:contentPart>
        </mc:Choice>
        <mc:Fallback xmlns="">
          <p:pic>
            <p:nvPicPr>
              <p:cNvPr id="230" name="Ink 229">
                <a:extLst>
                  <a:ext uri="{FF2B5EF4-FFF2-40B4-BE49-F238E27FC236}">
                    <a16:creationId xmlns:a16="http://schemas.microsoft.com/office/drawing/2014/main" id="{FE3B91F0-D932-F10A-8903-A68D40516A6F}"/>
                  </a:ext>
                </a:extLst>
              </p:cNvPr>
              <p:cNvPicPr/>
              <p:nvPr/>
            </p:nvPicPr>
            <p:blipFill>
              <a:blip r:embed="rId120"/>
              <a:stretch>
                <a:fillRect/>
              </a:stretch>
            </p:blipFill>
            <p:spPr>
              <a:xfrm>
                <a:off x="1821086" y="3024806"/>
                <a:ext cx="3247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231" name="Ink 230">
                <a:extLst>
                  <a:ext uri="{FF2B5EF4-FFF2-40B4-BE49-F238E27FC236}">
                    <a16:creationId xmlns:a16="http://schemas.microsoft.com/office/drawing/2014/main" id="{C5743B67-98AA-E2EB-C820-C2CFF46F1AA6}"/>
                  </a:ext>
                </a:extLst>
              </p14:cNvPr>
              <p14:cNvContentPartPr/>
              <p14:nvPr/>
            </p14:nvContentPartPr>
            <p14:xfrm>
              <a:off x="2475566" y="3101846"/>
              <a:ext cx="379080" cy="41040"/>
            </p14:xfrm>
          </p:contentPart>
        </mc:Choice>
        <mc:Fallback xmlns="">
          <p:pic>
            <p:nvPicPr>
              <p:cNvPr id="231" name="Ink 230">
                <a:extLst>
                  <a:ext uri="{FF2B5EF4-FFF2-40B4-BE49-F238E27FC236}">
                    <a16:creationId xmlns:a16="http://schemas.microsoft.com/office/drawing/2014/main" id="{C5743B67-98AA-E2EB-C820-C2CFF46F1AA6}"/>
                  </a:ext>
                </a:extLst>
              </p:cNvPr>
              <p:cNvPicPr/>
              <p:nvPr/>
            </p:nvPicPr>
            <p:blipFill>
              <a:blip r:embed="rId122"/>
              <a:stretch>
                <a:fillRect/>
              </a:stretch>
            </p:blipFill>
            <p:spPr>
              <a:xfrm>
                <a:off x="2457926" y="3083846"/>
                <a:ext cx="41472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32" name="Ink 231">
                <a:extLst>
                  <a:ext uri="{FF2B5EF4-FFF2-40B4-BE49-F238E27FC236}">
                    <a16:creationId xmlns:a16="http://schemas.microsoft.com/office/drawing/2014/main" id="{9B3117D6-2576-EB5A-18BE-C2F7F970E44C}"/>
                  </a:ext>
                </a:extLst>
              </p14:cNvPr>
              <p14:cNvContentPartPr/>
              <p14:nvPr/>
            </p14:nvContentPartPr>
            <p14:xfrm>
              <a:off x="3720806" y="3042446"/>
              <a:ext cx="391680" cy="18720"/>
            </p14:xfrm>
          </p:contentPart>
        </mc:Choice>
        <mc:Fallback xmlns="">
          <p:pic>
            <p:nvPicPr>
              <p:cNvPr id="232" name="Ink 231">
                <a:extLst>
                  <a:ext uri="{FF2B5EF4-FFF2-40B4-BE49-F238E27FC236}">
                    <a16:creationId xmlns:a16="http://schemas.microsoft.com/office/drawing/2014/main" id="{9B3117D6-2576-EB5A-18BE-C2F7F970E44C}"/>
                  </a:ext>
                </a:extLst>
              </p:cNvPr>
              <p:cNvPicPr/>
              <p:nvPr/>
            </p:nvPicPr>
            <p:blipFill>
              <a:blip r:embed="rId124"/>
              <a:stretch>
                <a:fillRect/>
              </a:stretch>
            </p:blipFill>
            <p:spPr>
              <a:xfrm>
                <a:off x="3702806" y="3024806"/>
                <a:ext cx="4273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33" name="Ink 232">
                <a:extLst>
                  <a:ext uri="{FF2B5EF4-FFF2-40B4-BE49-F238E27FC236}">
                    <a16:creationId xmlns:a16="http://schemas.microsoft.com/office/drawing/2014/main" id="{41B0FBC6-00C2-5424-B5D1-1BBA55AB9C31}"/>
                  </a:ext>
                </a:extLst>
              </p14:cNvPr>
              <p14:cNvContentPartPr/>
              <p14:nvPr/>
            </p14:nvContentPartPr>
            <p14:xfrm>
              <a:off x="326006" y="2151806"/>
              <a:ext cx="41760" cy="308880"/>
            </p14:xfrm>
          </p:contentPart>
        </mc:Choice>
        <mc:Fallback xmlns="">
          <p:pic>
            <p:nvPicPr>
              <p:cNvPr id="233" name="Ink 232">
                <a:extLst>
                  <a:ext uri="{FF2B5EF4-FFF2-40B4-BE49-F238E27FC236}">
                    <a16:creationId xmlns:a16="http://schemas.microsoft.com/office/drawing/2014/main" id="{41B0FBC6-00C2-5424-B5D1-1BBA55AB9C31}"/>
                  </a:ext>
                </a:extLst>
              </p:cNvPr>
              <p:cNvPicPr/>
              <p:nvPr/>
            </p:nvPicPr>
            <p:blipFill>
              <a:blip r:embed="rId126"/>
              <a:stretch>
                <a:fillRect/>
              </a:stretch>
            </p:blipFill>
            <p:spPr>
              <a:xfrm>
                <a:off x="308006" y="2134166"/>
                <a:ext cx="77400" cy="3445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34" name="Ink 233">
                <a:extLst>
                  <a:ext uri="{FF2B5EF4-FFF2-40B4-BE49-F238E27FC236}">
                    <a16:creationId xmlns:a16="http://schemas.microsoft.com/office/drawing/2014/main" id="{79389AF7-C771-8920-7722-F1F091BB74B6}"/>
                  </a:ext>
                </a:extLst>
              </p14:cNvPr>
              <p14:cNvContentPartPr/>
              <p14:nvPr/>
            </p14:nvContentPartPr>
            <p14:xfrm>
              <a:off x="941246" y="2042726"/>
              <a:ext cx="264600" cy="458640"/>
            </p14:xfrm>
          </p:contentPart>
        </mc:Choice>
        <mc:Fallback xmlns="">
          <p:pic>
            <p:nvPicPr>
              <p:cNvPr id="234" name="Ink 233">
                <a:extLst>
                  <a:ext uri="{FF2B5EF4-FFF2-40B4-BE49-F238E27FC236}">
                    <a16:creationId xmlns:a16="http://schemas.microsoft.com/office/drawing/2014/main" id="{79389AF7-C771-8920-7722-F1F091BB74B6}"/>
                  </a:ext>
                </a:extLst>
              </p:cNvPr>
              <p:cNvPicPr/>
              <p:nvPr/>
            </p:nvPicPr>
            <p:blipFill>
              <a:blip r:embed="rId128"/>
              <a:stretch>
                <a:fillRect/>
              </a:stretch>
            </p:blipFill>
            <p:spPr>
              <a:xfrm>
                <a:off x="923606" y="2025086"/>
                <a:ext cx="300240" cy="4942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35" name="Ink 234">
                <a:extLst>
                  <a:ext uri="{FF2B5EF4-FFF2-40B4-BE49-F238E27FC236}">
                    <a16:creationId xmlns:a16="http://schemas.microsoft.com/office/drawing/2014/main" id="{7AFE8A56-C784-DE22-10EE-AE7AE6F01712}"/>
                  </a:ext>
                </a:extLst>
              </p14:cNvPr>
              <p14:cNvContentPartPr/>
              <p14:nvPr/>
            </p14:nvContentPartPr>
            <p14:xfrm>
              <a:off x="1773926" y="2077286"/>
              <a:ext cx="140400" cy="466560"/>
            </p14:xfrm>
          </p:contentPart>
        </mc:Choice>
        <mc:Fallback xmlns="">
          <p:pic>
            <p:nvPicPr>
              <p:cNvPr id="235" name="Ink 234">
                <a:extLst>
                  <a:ext uri="{FF2B5EF4-FFF2-40B4-BE49-F238E27FC236}">
                    <a16:creationId xmlns:a16="http://schemas.microsoft.com/office/drawing/2014/main" id="{7AFE8A56-C784-DE22-10EE-AE7AE6F01712}"/>
                  </a:ext>
                </a:extLst>
              </p:cNvPr>
              <p:cNvPicPr/>
              <p:nvPr/>
            </p:nvPicPr>
            <p:blipFill>
              <a:blip r:embed="rId130"/>
              <a:stretch>
                <a:fillRect/>
              </a:stretch>
            </p:blipFill>
            <p:spPr>
              <a:xfrm>
                <a:off x="1756286" y="2059286"/>
                <a:ext cx="176040" cy="502200"/>
              </a:xfrm>
              <a:prstGeom prst="rect">
                <a:avLst/>
              </a:prstGeom>
            </p:spPr>
          </p:pic>
        </mc:Fallback>
      </mc:AlternateContent>
      <p:grpSp>
        <p:nvGrpSpPr>
          <p:cNvPr id="236" name="Group 235">
            <a:extLst>
              <a:ext uri="{FF2B5EF4-FFF2-40B4-BE49-F238E27FC236}">
                <a16:creationId xmlns:a16="http://schemas.microsoft.com/office/drawing/2014/main" id="{0C43B6E5-CBC7-9DC8-D998-CC4F2DAB48AA}"/>
              </a:ext>
            </a:extLst>
          </p:cNvPr>
          <p:cNvGrpSpPr/>
          <p:nvPr/>
        </p:nvGrpSpPr>
        <p:grpSpPr>
          <a:xfrm>
            <a:off x="2687606" y="1949846"/>
            <a:ext cx="1581840" cy="725760"/>
            <a:chOff x="2687606" y="1949846"/>
            <a:chExt cx="1581840" cy="725760"/>
          </a:xfrm>
        </p:grpSpPr>
        <mc:AlternateContent xmlns:mc="http://schemas.openxmlformats.org/markup-compatibility/2006" xmlns:p14="http://schemas.microsoft.com/office/powerpoint/2010/main">
          <mc:Choice Requires="p14">
            <p:contentPart p14:bwMode="auto" r:id="rId131">
              <p14:nvContentPartPr>
                <p14:cNvPr id="237" name="Ink 236">
                  <a:extLst>
                    <a:ext uri="{FF2B5EF4-FFF2-40B4-BE49-F238E27FC236}">
                      <a16:creationId xmlns:a16="http://schemas.microsoft.com/office/drawing/2014/main" id="{B6192A6C-2364-831F-F69E-D9B463BAC4CE}"/>
                    </a:ext>
                  </a:extLst>
                </p14:cNvPr>
                <p14:cNvContentPartPr/>
                <p14:nvPr/>
              </p14:nvContentPartPr>
              <p14:xfrm>
                <a:off x="3320126" y="2047766"/>
                <a:ext cx="402480" cy="50760"/>
              </p14:xfrm>
            </p:contentPart>
          </mc:Choice>
          <mc:Fallback xmlns="">
            <p:pic>
              <p:nvPicPr>
                <p:cNvPr id="237" name="Ink 236">
                  <a:extLst>
                    <a:ext uri="{FF2B5EF4-FFF2-40B4-BE49-F238E27FC236}">
                      <a16:creationId xmlns:a16="http://schemas.microsoft.com/office/drawing/2014/main" id="{B6192A6C-2364-831F-F69E-D9B463BAC4CE}"/>
                    </a:ext>
                  </a:extLst>
                </p:cNvPr>
                <p:cNvPicPr/>
                <p:nvPr/>
              </p:nvPicPr>
              <p:blipFill>
                <a:blip r:embed="rId132"/>
                <a:stretch>
                  <a:fillRect/>
                </a:stretch>
              </p:blipFill>
              <p:spPr>
                <a:xfrm>
                  <a:off x="3302126" y="2029766"/>
                  <a:ext cx="4381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38" name="Ink 237">
                  <a:extLst>
                    <a:ext uri="{FF2B5EF4-FFF2-40B4-BE49-F238E27FC236}">
                      <a16:creationId xmlns:a16="http://schemas.microsoft.com/office/drawing/2014/main" id="{CF560145-43BC-749D-AAB1-DFA6488962A2}"/>
                    </a:ext>
                  </a:extLst>
                </p14:cNvPr>
                <p14:cNvContentPartPr/>
                <p14:nvPr/>
              </p14:nvContentPartPr>
              <p14:xfrm>
                <a:off x="3890366" y="1949846"/>
                <a:ext cx="379080" cy="10800"/>
              </p14:xfrm>
            </p:contentPart>
          </mc:Choice>
          <mc:Fallback xmlns="">
            <p:pic>
              <p:nvPicPr>
                <p:cNvPr id="238" name="Ink 237">
                  <a:extLst>
                    <a:ext uri="{FF2B5EF4-FFF2-40B4-BE49-F238E27FC236}">
                      <a16:creationId xmlns:a16="http://schemas.microsoft.com/office/drawing/2014/main" id="{CF560145-43BC-749D-AAB1-DFA6488962A2}"/>
                    </a:ext>
                  </a:extLst>
                </p:cNvPr>
                <p:cNvPicPr/>
                <p:nvPr/>
              </p:nvPicPr>
              <p:blipFill>
                <a:blip r:embed="rId134"/>
                <a:stretch>
                  <a:fillRect/>
                </a:stretch>
              </p:blipFill>
              <p:spPr>
                <a:xfrm>
                  <a:off x="3872726" y="1931846"/>
                  <a:ext cx="41472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239" name="Ink 238">
                  <a:extLst>
                    <a:ext uri="{FF2B5EF4-FFF2-40B4-BE49-F238E27FC236}">
                      <a16:creationId xmlns:a16="http://schemas.microsoft.com/office/drawing/2014/main" id="{3B693E11-65F7-602C-C1EA-D8CCAB18820D}"/>
                    </a:ext>
                  </a:extLst>
                </p14:cNvPr>
                <p14:cNvContentPartPr/>
                <p14:nvPr/>
              </p14:nvContentPartPr>
              <p14:xfrm>
                <a:off x="2687606" y="2191766"/>
                <a:ext cx="640440" cy="483840"/>
              </p14:xfrm>
            </p:contentPart>
          </mc:Choice>
          <mc:Fallback xmlns="">
            <p:pic>
              <p:nvPicPr>
                <p:cNvPr id="239" name="Ink 238">
                  <a:extLst>
                    <a:ext uri="{FF2B5EF4-FFF2-40B4-BE49-F238E27FC236}">
                      <a16:creationId xmlns:a16="http://schemas.microsoft.com/office/drawing/2014/main" id="{3B693E11-65F7-602C-C1EA-D8CCAB18820D}"/>
                    </a:ext>
                  </a:extLst>
                </p:cNvPr>
                <p:cNvPicPr/>
                <p:nvPr/>
              </p:nvPicPr>
              <p:blipFill>
                <a:blip r:embed="rId136"/>
                <a:stretch>
                  <a:fillRect/>
                </a:stretch>
              </p:blipFill>
              <p:spPr>
                <a:xfrm>
                  <a:off x="2669966" y="2174126"/>
                  <a:ext cx="676080" cy="5194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40" name="Ink 239">
                  <a:extLst>
                    <a:ext uri="{FF2B5EF4-FFF2-40B4-BE49-F238E27FC236}">
                      <a16:creationId xmlns:a16="http://schemas.microsoft.com/office/drawing/2014/main" id="{40AA9791-1382-AEF9-10A0-B6D9F265D8D0}"/>
                    </a:ext>
                  </a:extLst>
                </p14:cNvPr>
                <p14:cNvContentPartPr/>
                <p14:nvPr/>
              </p14:nvContentPartPr>
              <p14:xfrm>
                <a:off x="3868766" y="2051366"/>
                <a:ext cx="167040" cy="519120"/>
              </p14:xfrm>
            </p:contentPart>
          </mc:Choice>
          <mc:Fallback xmlns="">
            <p:pic>
              <p:nvPicPr>
                <p:cNvPr id="240" name="Ink 239">
                  <a:extLst>
                    <a:ext uri="{FF2B5EF4-FFF2-40B4-BE49-F238E27FC236}">
                      <a16:creationId xmlns:a16="http://schemas.microsoft.com/office/drawing/2014/main" id="{40AA9791-1382-AEF9-10A0-B6D9F265D8D0}"/>
                    </a:ext>
                  </a:extLst>
                </p:cNvPr>
                <p:cNvPicPr/>
                <p:nvPr/>
              </p:nvPicPr>
              <p:blipFill>
                <a:blip r:embed="rId138"/>
                <a:stretch>
                  <a:fillRect/>
                </a:stretch>
              </p:blipFill>
              <p:spPr>
                <a:xfrm>
                  <a:off x="3850766" y="2033366"/>
                  <a:ext cx="202680" cy="554760"/>
                </a:xfrm>
                <a:prstGeom prst="rect">
                  <a:avLst/>
                </a:prstGeom>
              </p:spPr>
            </p:pic>
          </mc:Fallback>
        </mc:AlternateContent>
      </p:grpSp>
      <p:grpSp>
        <p:nvGrpSpPr>
          <p:cNvPr id="241" name="Group 240">
            <a:extLst>
              <a:ext uri="{FF2B5EF4-FFF2-40B4-BE49-F238E27FC236}">
                <a16:creationId xmlns:a16="http://schemas.microsoft.com/office/drawing/2014/main" id="{2116AF97-D0F3-4C57-A3A1-DC689B552E97}"/>
              </a:ext>
            </a:extLst>
          </p:cNvPr>
          <p:cNvGrpSpPr/>
          <p:nvPr/>
        </p:nvGrpSpPr>
        <p:grpSpPr>
          <a:xfrm>
            <a:off x="326006" y="3664166"/>
            <a:ext cx="2669040" cy="420840"/>
            <a:chOff x="326006" y="3664166"/>
            <a:chExt cx="2669040" cy="420840"/>
          </a:xfrm>
        </p:grpSpPr>
        <mc:AlternateContent xmlns:mc="http://schemas.openxmlformats.org/markup-compatibility/2006" xmlns:p14="http://schemas.microsoft.com/office/powerpoint/2010/main">
          <mc:Choice Requires="p14">
            <p:contentPart p14:bwMode="auto" r:id="rId139">
              <p14:nvContentPartPr>
                <p14:cNvPr id="242" name="Ink 241">
                  <a:extLst>
                    <a:ext uri="{FF2B5EF4-FFF2-40B4-BE49-F238E27FC236}">
                      <a16:creationId xmlns:a16="http://schemas.microsoft.com/office/drawing/2014/main" id="{C0AE9E39-F0E2-927A-B693-C38FF935E878}"/>
                    </a:ext>
                  </a:extLst>
                </p14:cNvPr>
                <p14:cNvContentPartPr/>
                <p14:nvPr/>
              </p14:nvContentPartPr>
              <p14:xfrm>
                <a:off x="326006" y="3695126"/>
                <a:ext cx="221400" cy="263880"/>
              </p14:xfrm>
            </p:contentPart>
          </mc:Choice>
          <mc:Fallback xmlns="">
            <p:pic>
              <p:nvPicPr>
                <p:cNvPr id="242" name="Ink 241">
                  <a:extLst>
                    <a:ext uri="{FF2B5EF4-FFF2-40B4-BE49-F238E27FC236}">
                      <a16:creationId xmlns:a16="http://schemas.microsoft.com/office/drawing/2014/main" id="{C0AE9E39-F0E2-927A-B693-C38FF935E878}"/>
                    </a:ext>
                  </a:extLst>
                </p:cNvPr>
                <p:cNvPicPr/>
                <p:nvPr/>
              </p:nvPicPr>
              <p:blipFill>
                <a:blip r:embed="rId140"/>
                <a:stretch>
                  <a:fillRect/>
                </a:stretch>
              </p:blipFill>
              <p:spPr>
                <a:xfrm>
                  <a:off x="308006" y="3677486"/>
                  <a:ext cx="25704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43" name="Ink 242">
                  <a:extLst>
                    <a:ext uri="{FF2B5EF4-FFF2-40B4-BE49-F238E27FC236}">
                      <a16:creationId xmlns:a16="http://schemas.microsoft.com/office/drawing/2014/main" id="{0D2DFAD7-0366-9326-0450-1A13AA53B1C7}"/>
                    </a:ext>
                  </a:extLst>
                </p14:cNvPr>
                <p14:cNvContentPartPr/>
                <p14:nvPr/>
              </p14:nvContentPartPr>
              <p14:xfrm>
                <a:off x="664406" y="3805286"/>
                <a:ext cx="90360" cy="86760"/>
              </p14:xfrm>
            </p:contentPart>
          </mc:Choice>
          <mc:Fallback xmlns="">
            <p:pic>
              <p:nvPicPr>
                <p:cNvPr id="243" name="Ink 242">
                  <a:extLst>
                    <a:ext uri="{FF2B5EF4-FFF2-40B4-BE49-F238E27FC236}">
                      <a16:creationId xmlns:a16="http://schemas.microsoft.com/office/drawing/2014/main" id="{0D2DFAD7-0366-9326-0450-1A13AA53B1C7}"/>
                    </a:ext>
                  </a:extLst>
                </p:cNvPr>
                <p:cNvPicPr/>
                <p:nvPr/>
              </p:nvPicPr>
              <p:blipFill>
                <a:blip r:embed="rId142"/>
                <a:stretch>
                  <a:fillRect/>
                </a:stretch>
              </p:blipFill>
              <p:spPr>
                <a:xfrm>
                  <a:off x="646406" y="3787286"/>
                  <a:ext cx="12600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44" name="Ink 243">
                  <a:extLst>
                    <a:ext uri="{FF2B5EF4-FFF2-40B4-BE49-F238E27FC236}">
                      <a16:creationId xmlns:a16="http://schemas.microsoft.com/office/drawing/2014/main" id="{5853BF32-7929-0AC8-1BCB-1F585C714B6D}"/>
                    </a:ext>
                  </a:extLst>
                </p14:cNvPr>
                <p14:cNvContentPartPr/>
                <p14:nvPr/>
              </p14:nvContentPartPr>
              <p14:xfrm>
                <a:off x="674486" y="3800606"/>
                <a:ext cx="109800" cy="91080"/>
              </p14:xfrm>
            </p:contentPart>
          </mc:Choice>
          <mc:Fallback xmlns="">
            <p:pic>
              <p:nvPicPr>
                <p:cNvPr id="244" name="Ink 243">
                  <a:extLst>
                    <a:ext uri="{FF2B5EF4-FFF2-40B4-BE49-F238E27FC236}">
                      <a16:creationId xmlns:a16="http://schemas.microsoft.com/office/drawing/2014/main" id="{5853BF32-7929-0AC8-1BCB-1F585C714B6D}"/>
                    </a:ext>
                  </a:extLst>
                </p:cNvPr>
                <p:cNvPicPr/>
                <p:nvPr/>
              </p:nvPicPr>
              <p:blipFill>
                <a:blip r:embed="rId144"/>
                <a:stretch>
                  <a:fillRect/>
                </a:stretch>
              </p:blipFill>
              <p:spPr>
                <a:xfrm>
                  <a:off x="656486" y="3782606"/>
                  <a:ext cx="14544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45" name="Ink 244">
                  <a:extLst>
                    <a:ext uri="{FF2B5EF4-FFF2-40B4-BE49-F238E27FC236}">
                      <a16:creationId xmlns:a16="http://schemas.microsoft.com/office/drawing/2014/main" id="{FDAD8784-3015-82BE-FC58-EA16BAB11AF4}"/>
                    </a:ext>
                  </a:extLst>
                </p14:cNvPr>
                <p14:cNvContentPartPr/>
                <p14:nvPr/>
              </p14:nvContentPartPr>
              <p14:xfrm>
                <a:off x="948086" y="3664166"/>
                <a:ext cx="141120" cy="304920"/>
              </p14:xfrm>
            </p:contentPart>
          </mc:Choice>
          <mc:Fallback xmlns="">
            <p:pic>
              <p:nvPicPr>
                <p:cNvPr id="245" name="Ink 244">
                  <a:extLst>
                    <a:ext uri="{FF2B5EF4-FFF2-40B4-BE49-F238E27FC236}">
                      <a16:creationId xmlns:a16="http://schemas.microsoft.com/office/drawing/2014/main" id="{FDAD8784-3015-82BE-FC58-EA16BAB11AF4}"/>
                    </a:ext>
                  </a:extLst>
                </p:cNvPr>
                <p:cNvPicPr/>
                <p:nvPr/>
              </p:nvPicPr>
              <p:blipFill>
                <a:blip r:embed="rId146"/>
                <a:stretch>
                  <a:fillRect/>
                </a:stretch>
              </p:blipFill>
              <p:spPr>
                <a:xfrm>
                  <a:off x="930086" y="3646166"/>
                  <a:ext cx="17676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46" name="Ink 245">
                  <a:extLst>
                    <a:ext uri="{FF2B5EF4-FFF2-40B4-BE49-F238E27FC236}">
                      <a16:creationId xmlns:a16="http://schemas.microsoft.com/office/drawing/2014/main" id="{0A4D1878-9479-B917-EE3F-E90308749C0E}"/>
                    </a:ext>
                  </a:extLst>
                </p14:cNvPr>
                <p14:cNvContentPartPr/>
                <p14:nvPr/>
              </p14:nvContentPartPr>
              <p14:xfrm>
                <a:off x="1180646" y="3795566"/>
                <a:ext cx="119880" cy="94680"/>
              </p14:xfrm>
            </p:contentPart>
          </mc:Choice>
          <mc:Fallback xmlns="">
            <p:pic>
              <p:nvPicPr>
                <p:cNvPr id="246" name="Ink 245">
                  <a:extLst>
                    <a:ext uri="{FF2B5EF4-FFF2-40B4-BE49-F238E27FC236}">
                      <a16:creationId xmlns:a16="http://schemas.microsoft.com/office/drawing/2014/main" id="{0A4D1878-9479-B917-EE3F-E90308749C0E}"/>
                    </a:ext>
                  </a:extLst>
                </p:cNvPr>
                <p:cNvPicPr/>
                <p:nvPr/>
              </p:nvPicPr>
              <p:blipFill>
                <a:blip r:embed="rId148"/>
                <a:stretch>
                  <a:fillRect/>
                </a:stretch>
              </p:blipFill>
              <p:spPr>
                <a:xfrm>
                  <a:off x="1163006" y="3777566"/>
                  <a:ext cx="1555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47" name="Ink 246">
                  <a:extLst>
                    <a:ext uri="{FF2B5EF4-FFF2-40B4-BE49-F238E27FC236}">
                      <a16:creationId xmlns:a16="http://schemas.microsoft.com/office/drawing/2014/main" id="{78AE4412-797B-7E18-D660-912A63B676AF}"/>
                    </a:ext>
                  </a:extLst>
                </p14:cNvPr>
                <p14:cNvContentPartPr/>
                <p14:nvPr/>
              </p14:nvContentPartPr>
              <p14:xfrm>
                <a:off x="1204406" y="3797366"/>
                <a:ext cx="125640" cy="110520"/>
              </p14:xfrm>
            </p:contentPart>
          </mc:Choice>
          <mc:Fallback xmlns="">
            <p:pic>
              <p:nvPicPr>
                <p:cNvPr id="247" name="Ink 246">
                  <a:extLst>
                    <a:ext uri="{FF2B5EF4-FFF2-40B4-BE49-F238E27FC236}">
                      <a16:creationId xmlns:a16="http://schemas.microsoft.com/office/drawing/2014/main" id="{78AE4412-797B-7E18-D660-912A63B676AF}"/>
                    </a:ext>
                  </a:extLst>
                </p:cNvPr>
                <p:cNvPicPr/>
                <p:nvPr/>
              </p:nvPicPr>
              <p:blipFill>
                <a:blip r:embed="rId150"/>
                <a:stretch>
                  <a:fillRect/>
                </a:stretch>
              </p:blipFill>
              <p:spPr>
                <a:xfrm>
                  <a:off x="1186766" y="3779366"/>
                  <a:ext cx="16128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48" name="Ink 247">
                  <a:extLst>
                    <a:ext uri="{FF2B5EF4-FFF2-40B4-BE49-F238E27FC236}">
                      <a16:creationId xmlns:a16="http://schemas.microsoft.com/office/drawing/2014/main" id="{2C84B92C-1A10-7182-AF04-BE3815A5A94B}"/>
                    </a:ext>
                  </a:extLst>
                </p14:cNvPr>
                <p14:cNvContentPartPr/>
                <p14:nvPr/>
              </p14:nvContentPartPr>
              <p14:xfrm>
                <a:off x="1463246" y="3711326"/>
                <a:ext cx="158040" cy="244800"/>
              </p14:xfrm>
            </p:contentPart>
          </mc:Choice>
          <mc:Fallback xmlns="">
            <p:pic>
              <p:nvPicPr>
                <p:cNvPr id="248" name="Ink 247">
                  <a:extLst>
                    <a:ext uri="{FF2B5EF4-FFF2-40B4-BE49-F238E27FC236}">
                      <a16:creationId xmlns:a16="http://schemas.microsoft.com/office/drawing/2014/main" id="{2C84B92C-1A10-7182-AF04-BE3815A5A94B}"/>
                    </a:ext>
                  </a:extLst>
                </p:cNvPr>
                <p:cNvPicPr/>
                <p:nvPr/>
              </p:nvPicPr>
              <p:blipFill>
                <a:blip r:embed="rId152"/>
                <a:stretch>
                  <a:fillRect/>
                </a:stretch>
              </p:blipFill>
              <p:spPr>
                <a:xfrm>
                  <a:off x="1445246" y="3693686"/>
                  <a:ext cx="1936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49" name="Ink 248">
                  <a:extLst>
                    <a:ext uri="{FF2B5EF4-FFF2-40B4-BE49-F238E27FC236}">
                      <a16:creationId xmlns:a16="http://schemas.microsoft.com/office/drawing/2014/main" id="{D1D7C2DC-2FCE-BDD2-03A8-778A61E0760E}"/>
                    </a:ext>
                  </a:extLst>
                </p14:cNvPr>
                <p14:cNvContentPartPr/>
                <p14:nvPr/>
              </p14:nvContentPartPr>
              <p14:xfrm>
                <a:off x="1626326" y="3717806"/>
                <a:ext cx="152280" cy="207360"/>
              </p14:xfrm>
            </p:contentPart>
          </mc:Choice>
          <mc:Fallback xmlns="">
            <p:pic>
              <p:nvPicPr>
                <p:cNvPr id="249" name="Ink 248">
                  <a:extLst>
                    <a:ext uri="{FF2B5EF4-FFF2-40B4-BE49-F238E27FC236}">
                      <a16:creationId xmlns:a16="http://schemas.microsoft.com/office/drawing/2014/main" id="{D1D7C2DC-2FCE-BDD2-03A8-778A61E0760E}"/>
                    </a:ext>
                  </a:extLst>
                </p:cNvPr>
                <p:cNvPicPr/>
                <p:nvPr/>
              </p:nvPicPr>
              <p:blipFill>
                <a:blip r:embed="rId154"/>
                <a:stretch>
                  <a:fillRect/>
                </a:stretch>
              </p:blipFill>
              <p:spPr>
                <a:xfrm>
                  <a:off x="1608326" y="3700166"/>
                  <a:ext cx="18792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50" name="Ink 249">
                  <a:extLst>
                    <a:ext uri="{FF2B5EF4-FFF2-40B4-BE49-F238E27FC236}">
                      <a16:creationId xmlns:a16="http://schemas.microsoft.com/office/drawing/2014/main" id="{1EEB8608-1C48-807B-1E71-A182D0D74585}"/>
                    </a:ext>
                  </a:extLst>
                </p14:cNvPr>
                <p14:cNvContentPartPr/>
                <p14:nvPr/>
              </p14:nvContentPartPr>
              <p14:xfrm>
                <a:off x="1925486" y="3765686"/>
                <a:ext cx="113400" cy="69480"/>
              </p14:xfrm>
            </p:contentPart>
          </mc:Choice>
          <mc:Fallback xmlns="">
            <p:pic>
              <p:nvPicPr>
                <p:cNvPr id="250" name="Ink 249">
                  <a:extLst>
                    <a:ext uri="{FF2B5EF4-FFF2-40B4-BE49-F238E27FC236}">
                      <a16:creationId xmlns:a16="http://schemas.microsoft.com/office/drawing/2014/main" id="{1EEB8608-1C48-807B-1E71-A182D0D74585}"/>
                    </a:ext>
                  </a:extLst>
                </p:cNvPr>
                <p:cNvPicPr/>
                <p:nvPr/>
              </p:nvPicPr>
              <p:blipFill>
                <a:blip r:embed="rId156"/>
                <a:stretch>
                  <a:fillRect/>
                </a:stretch>
              </p:blipFill>
              <p:spPr>
                <a:xfrm>
                  <a:off x="1907846" y="3747686"/>
                  <a:ext cx="14904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51" name="Ink 250">
                  <a:extLst>
                    <a:ext uri="{FF2B5EF4-FFF2-40B4-BE49-F238E27FC236}">
                      <a16:creationId xmlns:a16="http://schemas.microsoft.com/office/drawing/2014/main" id="{C85FC2FE-E17F-C6A5-B599-4363AC482773}"/>
                    </a:ext>
                  </a:extLst>
                </p14:cNvPr>
                <p14:cNvContentPartPr/>
                <p14:nvPr/>
              </p14:nvContentPartPr>
              <p14:xfrm>
                <a:off x="1951406" y="3762446"/>
                <a:ext cx="120240" cy="102240"/>
              </p14:xfrm>
            </p:contentPart>
          </mc:Choice>
          <mc:Fallback xmlns="">
            <p:pic>
              <p:nvPicPr>
                <p:cNvPr id="251" name="Ink 250">
                  <a:extLst>
                    <a:ext uri="{FF2B5EF4-FFF2-40B4-BE49-F238E27FC236}">
                      <a16:creationId xmlns:a16="http://schemas.microsoft.com/office/drawing/2014/main" id="{C85FC2FE-E17F-C6A5-B599-4363AC482773}"/>
                    </a:ext>
                  </a:extLst>
                </p:cNvPr>
                <p:cNvPicPr/>
                <p:nvPr/>
              </p:nvPicPr>
              <p:blipFill>
                <a:blip r:embed="rId158"/>
                <a:stretch>
                  <a:fillRect/>
                </a:stretch>
              </p:blipFill>
              <p:spPr>
                <a:xfrm>
                  <a:off x="1933406" y="3744806"/>
                  <a:ext cx="15588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52" name="Ink 251">
                  <a:extLst>
                    <a:ext uri="{FF2B5EF4-FFF2-40B4-BE49-F238E27FC236}">
                      <a16:creationId xmlns:a16="http://schemas.microsoft.com/office/drawing/2014/main" id="{42186948-04FF-C95A-D037-B5448DF90385}"/>
                    </a:ext>
                  </a:extLst>
                </p14:cNvPr>
                <p14:cNvContentPartPr/>
                <p14:nvPr/>
              </p14:nvContentPartPr>
              <p14:xfrm>
                <a:off x="2149406" y="3708086"/>
                <a:ext cx="196920" cy="376920"/>
              </p14:xfrm>
            </p:contentPart>
          </mc:Choice>
          <mc:Fallback xmlns="">
            <p:pic>
              <p:nvPicPr>
                <p:cNvPr id="252" name="Ink 251">
                  <a:extLst>
                    <a:ext uri="{FF2B5EF4-FFF2-40B4-BE49-F238E27FC236}">
                      <a16:creationId xmlns:a16="http://schemas.microsoft.com/office/drawing/2014/main" id="{42186948-04FF-C95A-D037-B5448DF90385}"/>
                    </a:ext>
                  </a:extLst>
                </p:cNvPr>
                <p:cNvPicPr/>
                <p:nvPr/>
              </p:nvPicPr>
              <p:blipFill>
                <a:blip r:embed="rId160"/>
                <a:stretch>
                  <a:fillRect/>
                </a:stretch>
              </p:blipFill>
              <p:spPr>
                <a:xfrm>
                  <a:off x="2131406" y="3690086"/>
                  <a:ext cx="232560" cy="4125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3" name="Ink 252">
                  <a:extLst>
                    <a:ext uri="{FF2B5EF4-FFF2-40B4-BE49-F238E27FC236}">
                      <a16:creationId xmlns:a16="http://schemas.microsoft.com/office/drawing/2014/main" id="{27B1DDC6-945B-BD54-CEE1-C9AE93BDBFE0}"/>
                    </a:ext>
                  </a:extLst>
                </p14:cNvPr>
                <p14:cNvContentPartPr/>
                <p14:nvPr/>
              </p14:nvContentPartPr>
              <p14:xfrm>
                <a:off x="2482406" y="3757766"/>
                <a:ext cx="149040" cy="91080"/>
              </p14:xfrm>
            </p:contentPart>
          </mc:Choice>
          <mc:Fallback xmlns="">
            <p:pic>
              <p:nvPicPr>
                <p:cNvPr id="253" name="Ink 252">
                  <a:extLst>
                    <a:ext uri="{FF2B5EF4-FFF2-40B4-BE49-F238E27FC236}">
                      <a16:creationId xmlns:a16="http://schemas.microsoft.com/office/drawing/2014/main" id="{27B1DDC6-945B-BD54-CEE1-C9AE93BDBFE0}"/>
                    </a:ext>
                  </a:extLst>
                </p:cNvPr>
                <p:cNvPicPr/>
                <p:nvPr/>
              </p:nvPicPr>
              <p:blipFill>
                <a:blip r:embed="rId162"/>
                <a:stretch>
                  <a:fillRect/>
                </a:stretch>
              </p:blipFill>
              <p:spPr>
                <a:xfrm>
                  <a:off x="2464406" y="3739766"/>
                  <a:ext cx="184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54" name="Ink 253">
                  <a:extLst>
                    <a:ext uri="{FF2B5EF4-FFF2-40B4-BE49-F238E27FC236}">
                      <a16:creationId xmlns:a16="http://schemas.microsoft.com/office/drawing/2014/main" id="{340F3C81-6B66-41FF-01F5-5EEF3F37E740}"/>
                    </a:ext>
                  </a:extLst>
                </p14:cNvPr>
                <p14:cNvContentPartPr/>
                <p14:nvPr/>
              </p14:nvContentPartPr>
              <p14:xfrm>
                <a:off x="2507606" y="3755246"/>
                <a:ext cx="148320" cy="138960"/>
              </p14:xfrm>
            </p:contentPart>
          </mc:Choice>
          <mc:Fallback xmlns="">
            <p:pic>
              <p:nvPicPr>
                <p:cNvPr id="254" name="Ink 253">
                  <a:extLst>
                    <a:ext uri="{FF2B5EF4-FFF2-40B4-BE49-F238E27FC236}">
                      <a16:creationId xmlns:a16="http://schemas.microsoft.com/office/drawing/2014/main" id="{340F3C81-6B66-41FF-01F5-5EEF3F37E740}"/>
                    </a:ext>
                  </a:extLst>
                </p:cNvPr>
                <p:cNvPicPr/>
                <p:nvPr/>
              </p:nvPicPr>
              <p:blipFill>
                <a:blip r:embed="rId164"/>
                <a:stretch>
                  <a:fillRect/>
                </a:stretch>
              </p:blipFill>
              <p:spPr>
                <a:xfrm>
                  <a:off x="2489606" y="3737246"/>
                  <a:ext cx="1839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55" name="Ink 254">
                  <a:extLst>
                    <a:ext uri="{FF2B5EF4-FFF2-40B4-BE49-F238E27FC236}">
                      <a16:creationId xmlns:a16="http://schemas.microsoft.com/office/drawing/2014/main" id="{419C9B2B-C34F-0FE1-9D10-6823B402E75F}"/>
                    </a:ext>
                  </a:extLst>
                </p14:cNvPr>
                <p14:cNvContentPartPr/>
                <p14:nvPr/>
              </p14:nvContentPartPr>
              <p14:xfrm>
                <a:off x="2761406" y="3694046"/>
                <a:ext cx="212400" cy="231120"/>
              </p14:xfrm>
            </p:contentPart>
          </mc:Choice>
          <mc:Fallback xmlns="">
            <p:pic>
              <p:nvPicPr>
                <p:cNvPr id="255" name="Ink 254">
                  <a:extLst>
                    <a:ext uri="{FF2B5EF4-FFF2-40B4-BE49-F238E27FC236}">
                      <a16:creationId xmlns:a16="http://schemas.microsoft.com/office/drawing/2014/main" id="{419C9B2B-C34F-0FE1-9D10-6823B402E75F}"/>
                    </a:ext>
                  </a:extLst>
                </p:cNvPr>
                <p:cNvPicPr/>
                <p:nvPr/>
              </p:nvPicPr>
              <p:blipFill>
                <a:blip r:embed="rId166"/>
                <a:stretch>
                  <a:fillRect/>
                </a:stretch>
              </p:blipFill>
              <p:spPr>
                <a:xfrm>
                  <a:off x="2743766" y="3676406"/>
                  <a:ext cx="2480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56" name="Ink 255">
                  <a:extLst>
                    <a:ext uri="{FF2B5EF4-FFF2-40B4-BE49-F238E27FC236}">
                      <a16:creationId xmlns:a16="http://schemas.microsoft.com/office/drawing/2014/main" id="{79BA2663-676B-8B32-3D7D-8A93C24CC1FF}"/>
                    </a:ext>
                  </a:extLst>
                </p14:cNvPr>
                <p14:cNvContentPartPr/>
                <p14:nvPr/>
              </p14:nvContentPartPr>
              <p14:xfrm>
                <a:off x="2782646" y="3802766"/>
                <a:ext cx="212400" cy="6840"/>
              </p14:xfrm>
            </p:contentPart>
          </mc:Choice>
          <mc:Fallback xmlns="">
            <p:pic>
              <p:nvPicPr>
                <p:cNvPr id="256" name="Ink 255">
                  <a:extLst>
                    <a:ext uri="{FF2B5EF4-FFF2-40B4-BE49-F238E27FC236}">
                      <a16:creationId xmlns:a16="http://schemas.microsoft.com/office/drawing/2014/main" id="{79BA2663-676B-8B32-3D7D-8A93C24CC1FF}"/>
                    </a:ext>
                  </a:extLst>
                </p:cNvPr>
                <p:cNvPicPr/>
                <p:nvPr/>
              </p:nvPicPr>
              <p:blipFill>
                <a:blip r:embed="rId168"/>
                <a:stretch>
                  <a:fillRect/>
                </a:stretch>
              </p:blipFill>
              <p:spPr>
                <a:xfrm>
                  <a:off x="2764646" y="3784766"/>
                  <a:ext cx="248040" cy="42480"/>
                </a:xfrm>
                <a:prstGeom prst="rect">
                  <a:avLst/>
                </a:prstGeom>
              </p:spPr>
            </p:pic>
          </mc:Fallback>
        </mc:AlternateContent>
      </p:grpSp>
      <p:grpSp>
        <p:nvGrpSpPr>
          <p:cNvPr id="257" name="Group 256">
            <a:extLst>
              <a:ext uri="{FF2B5EF4-FFF2-40B4-BE49-F238E27FC236}">
                <a16:creationId xmlns:a16="http://schemas.microsoft.com/office/drawing/2014/main" id="{90951E35-F1E1-DC98-3688-D80393FBE8D2}"/>
              </a:ext>
            </a:extLst>
          </p:cNvPr>
          <p:cNvGrpSpPr/>
          <p:nvPr/>
        </p:nvGrpSpPr>
        <p:grpSpPr>
          <a:xfrm>
            <a:off x="3238406" y="3787646"/>
            <a:ext cx="165960" cy="105120"/>
            <a:chOff x="3238406" y="3787646"/>
            <a:chExt cx="165960" cy="105120"/>
          </a:xfrm>
        </p:grpSpPr>
        <mc:AlternateContent xmlns:mc="http://schemas.openxmlformats.org/markup-compatibility/2006" xmlns:p14="http://schemas.microsoft.com/office/powerpoint/2010/main">
          <mc:Choice Requires="p14">
            <p:contentPart p14:bwMode="auto" r:id="rId169">
              <p14:nvContentPartPr>
                <p14:cNvPr id="258" name="Ink 257">
                  <a:extLst>
                    <a:ext uri="{FF2B5EF4-FFF2-40B4-BE49-F238E27FC236}">
                      <a16:creationId xmlns:a16="http://schemas.microsoft.com/office/drawing/2014/main" id="{45FFF3C3-B9CD-AC3D-78B2-63A8D02D6C58}"/>
                    </a:ext>
                  </a:extLst>
                </p14:cNvPr>
                <p14:cNvContentPartPr/>
                <p14:nvPr/>
              </p14:nvContentPartPr>
              <p14:xfrm>
                <a:off x="3238406" y="3787646"/>
                <a:ext cx="165960" cy="24840"/>
              </p14:xfrm>
            </p:contentPart>
          </mc:Choice>
          <mc:Fallback xmlns="">
            <p:pic>
              <p:nvPicPr>
                <p:cNvPr id="258" name="Ink 257">
                  <a:extLst>
                    <a:ext uri="{FF2B5EF4-FFF2-40B4-BE49-F238E27FC236}">
                      <a16:creationId xmlns:a16="http://schemas.microsoft.com/office/drawing/2014/main" id="{45FFF3C3-B9CD-AC3D-78B2-63A8D02D6C58}"/>
                    </a:ext>
                  </a:extLst>
                </p:cNvPr>
                <p:cNvPicPr/>
                <p:nvPr/>
              </p:nvPicPr>
              <p:blipFill>
                <a:blip r:embed="rId170"/>
                <a:stretch>
                  <a:fillRect/>
                </a:stretch>
              </p:blipFill>
              <p:spPr>
                <a:xfrm>
                  <a:off x="3220406" y="3769646"/>
                  <a:ext cx="201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59" name="Ink 258">
                  <a:extLst>
                    <a:ext uri="{FF2B5EF4-FFF2-40B4-BE49-F238E27FC236}">
                      <a16:creationId xmlns:a16="http://schemas.microsoft.com/office/drawing/2014/main" id="{115EB911-3CC2-61DB-0FA6-FAB666A8782B}"/>
                    </a:ext>
                  </a:extLst>
                </p14:cNvPr>
                <p14:cNvContentPartPr/>
                <p14:nvPr/>
              </p14:nvContentPartPr>
              <p14:xfrm>
                <a:off x="3239846" y="3872966"/>
                <a:ext cx="131040" cy="19800"/>
              </p14:xfrm>
            </p:contentPart>
          </mc:Choice>
          <mc:Fallback xmlns="">
            <p:pic>
              <p:nvPicPr>
                <p:cNvPr id="259" name="Ink 258">
                  <a:extLst>
                    <a:ext uri="{FF2B5EF4-FFF2-40B4-BE49-F238E27FC236}">
                      <a16:creationId xmlns:a16="http://schemas.microsoft.com/office/drawing/2014/main" id="{115EB911-3CC2-61DB-0FA6-FAB666A8782B}"/>
                    </a:ext>
                  </a:extLst>
                </p:cNvPr>
                <p:cNvPicPr/>
                <p:nvPr/>
              </p:nvPicPr>
              <p:blipFill>
                <a:blip r:embed="rId172"/>
                <a:stretch>
                  <a:fillRect/>
                </a:stretch>
              </p:blipFill>
              <p:spPr>
                <a:xfrm>
                  <a:off x="3221846" y="3855326"/>
                  <a:ext cx="166680" cy="55440"/>
                </a:xfrm>
                <a:prstGeom prst="rect">
                  <a:avLst/>
                </a:prstGeom>
              </p:spPr>
            </p:pic>
          </mc:Fallback>
        </mc:AlternateContent>
      </p:grpSp>
      <p:grpSp>
        <p:nvGrpSpPr>
          <p:cNvPr id="260" name="Group 259">
            <a:extLst>
              <a:ext uri="{FF2B5EF4-FFF2-40B4-BE49-F238E27FC236}">
                <a16:creationId xmlns:a16="http://schemas.microsoft.com/office/drawing/2014/main" id="{741CE48A-4992-A658-C980-1F58573B5EB0}"/>
              </a:ext>
            </a:extLst>
          </p:cNvPr>
          <p:cNvGrpSpPr/>
          <p:nvPr/>
        </p:nvGrpSpPr>
        <p:grpSpPr>
          <a:xfrm>
            <a:off x="3646646" y="3581366"/>
            <a:ext cx="1264320" cy="481320"/>
            <a:chOff x="3646646" y="3581366"/>
            <a:chExt cx="1264320" cy="481320"/>
          </a:xfrm>
        </p:grpSpPr>
        <mc:AlternateContent xmlns:mc="http://schemas.openxmlformats.org/markup-compatibility/2006" xmlns:p14="http://schemas.microsoft.com/office/powerpoint/2010/main">
          <mc:Choice Requires="p14">
            <p:contentPart p14:bwMode="auto" r:id="rId173">
              <p14:nvContentPartPr>
                <p14:cNvPr id="261" name="Ink 260">
                  <a:extLst>
                    <a:ext uri="{FF2B5EF4-FFF2-40B4-BE49-F238E27FC236}">
                      <a16:creationId xmlns:a16="http://schemas.microsoft.com/office/drawing/2014/main" id="{D6B16254-AD1C-0BCD-E46A-A671917B5D62}"/>
                    </a:ext>
                  </a:extLst>
                </p14:cNvPr>
                <p14:cNvContentPartPr/>
                <p14:nvPr/>
              </p14:nvContentPartPr>
              <p14:xfrm>
                <a:off x="3646646" y="3581366"/>
                <a:ext cx="169200" cy="358560"/>
              </p14:xfrm>
            </p:contentPart>
          </mc:Choice>
          <mc:Fallback xmlns="">
            <p:pic>
              <p:nvPicPr>
                <p:cNvPr id="261" name="Ink 260">
                  <a:extLst>
                    <a:ext uri="{FF2B5EF4-FFF2-40B4-BE49-F238E27FC236}">
                      <a16:creationId xmlns:a16="http://schemas.microsoft.com/office/drawing/2014/main" id="{D6B16254-AD1C-0BCD-E46A-A671917B5D62}"/>
                    </a:ext>
                  </a:extLst>
                </p:cNvPr>
                <p:cNvPicPr/>
                <p:nvPr/>
              </p:nvPicPr>
              <p:blipFill>
                <a:blip r:embed="rId174"/>
                <a:stretch>
                  <a:fillRect/>
                </a:stretch>
              </p:blipFill>
              <p:spPr>
                <a:xfrm>
                  <a:off x="3628646" y="3563366"/>
                  <a:ext cx="20484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62" name="Ink 261">
                  <a:extLst>
                    <a:ext uri="{FF2B5EF4-FFF2-40B4-BE49-F238E27FC236}">
                      <a16:creationId xmlns:a16="http://schemas.microsoft.com/office/drawing/2014/main" id="{6D1A2341-3931-7E1A-F11C-304247D957B5}"/>
                    </a:ext>
                  </a:extLst>
                </p14:cNvPr>
                <p14:cNvContentPartPr/>
                <p14:nvPr/>
              </p14:nvContentPartPr>
              <p14:xfrm>
                <a:off x="3924926" y="3752366"/>
                <a:ext cx="166320" cy="202320"/>
              </p14:xfrm>
            </p:contentPart>
          </mc:Choice>
          <mc:Fallback xmlns="">
            <p:pic>
              <p:nvPicPr>
                <p:cNvPr id="262" name="Ink 261">
                  <a:extLst>
                    <a:ext uri="{FF2B5EF4-FFF2-40B4-BE49-F238E27FC236}">
                      <a16:creationId xmlns:a16="http://schemas.microsoft.com/office/drawing/2014/main" id="{6D1A2341-3931-7E1A-F11C-304247D957B5}"/>
                    </a:ext>
                  </a:extLst>
                </p:cNvPr>
                <p:cNvPicPr/>
                <p:nvPr/>
              </p:nvPicPr>
              <p:blipFill>
                <a:blip r:embed="rId176"/>
                <a:stretch>
                  <a:fillRect/>
                </a:stretch>
              </p:blipFill>
              <p:spPr>
                <a:xfrm>
                  <a:off x="3906926" y="3734366"/>
                  <a:ext cx="20196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63" name="Ink 262">
                  <a:extLst>
                    <a:ext uri="{FF2B5EF4-FFF2-40B4-BE49-F238E27FC236}">
                      <a16:creationId xmlns:a16="http://schemas.microsoft.com/office/drawing/2014/main" id="{435C0A69-C8E7-C817-9C6E-931F0CB4A288}"/>
                    </a:ext>
                  </a:extLst>
                </p14:cNvPr>
                <p14:cNvContentPartPr/>
                <p14:nvPr/>
              </p14:nvContentPartPr>
              <p14:xfrm>
                <a:off x="4090166" y="3765686"/>
                <a:ext cx="112320" cy="147600"/>
              </p14:xfrm>
            </p:contentPart>
          </mc:Choice>
          <mc:Fallback xmlns="">
            <p:pic>
              <p:nvPicPr>
                <p:cNvPr id="263" name="Ink 262">
                  <a:extLst>
                    <a:ext uri="{FF2B5EF4-FFF2-40B4-BE49-F238E27FC236}">
                      <a16:creationId xmlns:a16="http://schemas.microsoft.com/office/drawing/2014/main" id="{435C0A69-C8E7-C817-9C6E-931F0CB4A288}"/>
                    </a:ext>
                  </a:extLst>
                </p:cNvPr>
                <p:cNvPicPr/>
                <p:nvPr/>
              </p:nvPicPr>
              <p:blipFill>
                <a:blip r:embed="rId178"/>
                <a:stretch>
                  <a:fillRect/>
                </a:stretch>
              </p:blipFill>
              <p:spPr>
                <a:xfrm>
                  <a:off x="4072526" y="3748046"/>
                  <a:ext cx="14796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64" name="Ink 263">
                  <a:extLst>
                    <a:ext uri="{FF2B5EF4-FFF2-40B4-BE49-F238E27FC236}">
                      <a16:creationId xmlns:a16="http://schemas.microsoft.com/office/drawing/2014/main" id="{6E0BAC32-7495-48B2-A8CD-889B7F713EF8}"/>
                    </a:ext>
                  </a:extLst>
                </p14:cNvPr>
                <p14:cNvContentPartPr/>
                <p14:nvPr/>
              </p14:nvContentPartPr>
              <p14:xfrm>
                <a:off x="4329566" y="3759206"/>
                <a:ext cx="216360" cy="303480"/>
              </p14:xfrm>
            </p:contentPart>
          </mc:Choice>
          <mc:Fallback xmlns="">
            <p:pic>
              <p:nvPicPr>
                <p:cNvPr id="264" name="Ink 263">
                  <a:extLst>
                    <a:ext uri="{FF2B5EF4-FFF2-40B4-BE49-F238E27FC236}">
                      <a16:creationId xmlns:a16="http://schemas.microsoft.com/office/drawing/2014/main" id="{6E0BAC32-7495-48B2-A8CD-889B7F713EF8}"/>
                    </a:ext>
                  </a:extLst>
                </p:cNvPr>
                <p:cNvPicPr/>
                <p:nvPr/>
              </p:nvPicPr>
              <p:blipFill>
                <a:blip r:embed="rId180"/>
                <a:stretch>
                  <a:fillRect/>
                </a:stretch>
              </p:blipFill>
              <p:spPr>
                <a:xfrm>
                  <a:off x="4311566" y="3741566"/>
                  <a:ext cx="252000" cy="33912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65" name="Ink 264">
                  <a:extLst>
                    <a:ext uri="{FF2B5EF4-FFF2-40B4-BE49-F238E27FC236}">
                      <a16:creationId xmlns:a16="http://schemas.microsoft.com/office/drawing/2014/main" id="{8438E0AA-A62D-A3A3-1981-2DE7E4FD237D}"/>
                    </a:ext>
                  </a:extLst>
                </p14:cNvPr>
                <p14:cNvContentPartPr/>
                <p14:nvPr/>
              </p14:nvContentPartPr>
              <p14:xfrm>
                <a:off x="4618646" y="3755966"/>
                <a:ext cx="292320" cy="201600"/>
              </p14:xfrm>
            </p:contentPart>
          </mc:Choice>
          <mc:Fallback xmlns="">
            <p:pic>
              <p:nvPicPr>
                <p:cNvPr id="265" name="Ink 264">
                  <a:extLst>
                    <a:ext uri="{FF2B5EF4-FFF2-40B4-BE49-F238E27FC236}">
                      <a16:creationId xmlns:a16="http://schemas.microsoft.com/office/drawing/2014/main" id="{8438E0AA-A62D-A3A3-1981-2DE7E4FD237D}"/>
                    </a:ext>
                  </a:extLst>
                </p:cNvPr>
                <p:cNvPicPr/>
                <p:nvPr/>
              </p:nvPicPr>
              <p:blipFill>
                <a:blip r:embed="rId182"/>
                <a:stretch>
                  <a:fillRect/>
                </a:stretch>
              </p:blipFill>
              <p:spPr>
                <a:xfrm>
                  <a:off x="4601006" y="3738326"/>
                  <a:ext cx="327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66" name="Ink 265">
                  <a:extLst>
                    <a:ext uri="{FF2B5EF4-FFF2-40B4-BE49-F238E27FC236}">
                      <a16:creationId xmlns:a16="http://schemas.microsoft.com/office/drawing/2014/main" id="{EE4621CA-8D4E-2F7A-4E20-749F9655ED89}"/>
                    </a:ext>
                  </a:extLst>
                </p14:cNvPr>
                <p14:cNvContentPartPr/>
                <p14:nvPr/>
              </p14:nvContentPartPr>
              <p14:xfrm>
                <a:off x="4675166" y="3848126"/>
                <a:ext cx="225000" cy="11520"/>
              </p14:xfrm>
            </p:contentPart>
          </mc:Choice>
          <mc:Fallback xmlns="">
            <p:pic>
              <p:nvPicPr>
                <p:cNvPr id="266" name="Ink 265">
                  <a:extLst>
                    <a:ext uri="{FF2B5EF4-FFF2-40B4-BE49-F238E27FC236}">
                      <a16:creationId xmlns:a16="http://schemas.microsoft.com/office/drawing/2014/main" id="{EE4621CA-8D4E-2F7A-4E20-749F9655ED89}"/>
                    </a:ext>
                  </a:extLst>
                </p:cNvPr>
                <p:cNvPicPr/>
                <p:nvPr/>
              </p:nvPicPr>
              <p:blipFill>
                <a:blip r:embed="rId184"/>
                <a:stretch>
                  <a:fillRect/>
                </a:stretch>
              </p:blipFill>
              <p:spPr>
                <a:xfrm>
                  <a:off x="4657166" y="3830486"/>
                  <a:ext cx="260640" cy="47160"/>
                </a:xfrm>
                <a:prstGeom prst="rect">
                  <a:avLst/>
                </a:prstGeom>
              </p:spPr>
            </p:pic>
          </mc:Fallback>
        </mc:AlternateContent>
      </p:grpSp>
      <p:grpSp>
        <p:nvGrpSpPr>
          <p:cNvPr id="267" name="Group 266">
            <a:extLst>
              <a:ext uri="{FF2B5EF4-FFF2-40B4-BE49-F238E27FC236}">
                <a16:creationId xmlns:a16="http://schemas.microsoft.com/office/drawing/2014/main" id="{D43F47BB-A425-DF85-26C9-318A331941F5}"/>
              </a:ext>
            </a:extLst>
          </p:cNvPr>
          <p:cNvGrpSpPr/>
          <p:nvPr/>
        </p:nvGrpSpPr>
        <p:grpSpPr>
          <a:xfrm>
            <a:off x="303930" y="4423413"/>
            <a:ext cx="1694160" cy="822960"/>
            <a:chOff x="407006" y="4279766"/>
            <a:chExt cx="1694160" cy="822960"/>
          </a:xfrm>
        </p:grpSpPr>
        <mc:AlternateContent xmlns:mc="http://schemas.openxmlformats.org/markup-compatibility/2006" xmlns:p14="http://schemas.microsoft.com/office/powerpoint/2010/main">
          <mc:Choice Requires="p14">
            <p:contentPart p14:bwMode="auto" r:id="rId185">
              <p14:nvContentPartPr>
                <p14:cNvPr id="268" name="Ink 267">
                  <a:extLst>
                    <a:ext uri="{FF2B5EF4-FFF2-40B4-BE49-F238E27FC236}">
                      <a16:creationId xmlns:a16="http://schemas.microsoft.com/office/drawing/2014/main" id="{4228FA18-F89F-12F3-1F32-BB5B2AEEB172}"/>
                    </a:ext>
                  </a:extLst>
                </p14:cNvPr>
                <p14:cNvContentPartPr/>
                <p14:nvPr/>
              </p14:nvContentPartPr>
              <p14:xfrm>
                <a:off x="407006" y="4480646"/>
                <a:ext cx="214560" cy="412560"/>
              </p14:xfrm>
            </p:contentPart>
          </mc:Choice>
          <mc:Fallback xmlns="">
            <p:pic>
              <p:nvPicPr>
                <p:cNvPr id="268" name="Ink 267">
                  <a:extLst>
                    <a:ext uri="{FF2B5EF4-FFF2-40B4-BE49-F238E27FC236}">
                      <a16:creationId xmlns:a16="http://schemas.microsoft.com/office/drawing/2014/main" id="{4228FA18-F89F-12F3-1F32-BB5B2AEEB172}"/>
                    </a:ext>
                  </a:extLst>
                </p:cNvPr>
                <p:cNvPicPr/>
                <p:nvPr/>
              </p:nvPicPr>
              <p:blipFill>
                <a:blip r:embed="rId186"/>
                <a:stretch>
                  <a:fillRect/>
                </a:stretch>
              </p:blipFill>
              <p:spPr>
                <a:xfrm>
                  <a:off x="389366" y="4463006"/>
                  <a:ext cx="250200" cy="4482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69" name="Ink 268">
                  <a:extLst>
                    <a:ext uri="{FF2B5EF4-FFF2-40B4-BE49-F238E27FC236}">
                      <a16:creationId xmlns:a16="http://schemas.microsoft.com/office/drawing/2014/main" id="{5D9F9B97-9174-FADF-FEEC-9DC77CC36FF7}"/>
                    </a:ext>
                  </a:extLst>
                </p14:cNvPr>
                <p14:cNvContentPartPr/>
                <p14:nvPr/>
              </p14:nvContentPartPr>
              <p14:xfrm>
                <a:off x="735326" y="4701686"/>
                <a:ext cx="163440" cy="214920"/>
              </p14:xfrm>
            </p:contentPart>
          </mc:Choice>
          <mc:Fallback xmlns="">
            <p:pic>
              <p:nvPicPr>
                <p:cNvPr id="269" name="Ink 268">
                  <a:extLst>
                    <a:ext uri="{FF2B5EF4-FFF2-40B4-BE49-F238E27FC236}">
                      <a16:creationId xmlns:a16="http://schemas.microsoft.com/office/drawing/2014/main" id="{5D9F9B97-9174-FADF-FEEC-9DC77CC36FF7}"/>
                    </a:ext>
                  </a:extLst>
                </p:cNvPr>
                <p:cNvPicPr/>
                <p:nvPr/>
              </p:nvPicPr>
              <p:blipFill>
                <a:blip r:embed="rId188"/>
                <a:stretch>
                  <a:fillRect/>
                </a:stretch>
              </p:blipFill>
              <p:spPr>
                <a:xfrm>
                  <a:off x="717686" y="4683686"/>
                  <a:ext cx="1990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70" name="Ink 269">
                  <a:extLst>
                    <a:ext uri="{FF2B5EF4-FFF2-40B4-BE49-F238E27FC236}">
                      <a16:creationId xmlns:a16="http://schemas.microsoft.com/office/drawing/2014/main" id="{C6F521AD-34AF-625E-7837-2CFC117AB118}"/>
                    </a:ext>
                  </a:extLst>
                </p14:cNvPr>
                <p14:cNvContentPartPr/>
                <p14:nvPr/>
              </p14:nvContentPartPr>
              <p14:xfrm>
                <a:off x="905606" y="4712846"/>
                <a:ext cx="101160" cy="170280"/>
              </p14:xfrm>
            </p:contentPart>
          </mc:Choice>
          <mc:Fallback xmlns="">
            <p:pic>
              <p:nvPicPr>
                <p:cNvPr id="270" name="Ink 269">
                  <a:extLst>
                    <a:ext uri="{FF2B5EF4-FFF2-40B4-BE49-F238E27FC236}">
                      <a16:creationId xmlns:a16="http://schemas.microsoft.com/office/drawing/2014/main" id="{C6F521AD-34AF-625E-7837-2CFC117AB118}"/>
                    </a:ext>
                  </a:extLst>
                </p:cNvPr>
                <p:cNvPicPr/>
                <p:nvPr/>
              </p:nvPicPr>
              <p:blipFill>
                <a:blip r:embed="rId190"/>
                <a:stretch>
                  <a:fillRect/>
                </a:stretch>
              </p:blipFill>
              <p:spPr>
                <a:xfrm>
                  <a:off x="887606" y="4694846"/>
                  <a:ext cx="1368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71" name="Ink 270">
                  <a:extLst>
                    <a:ext uri="{FF2B5EF4-FFF2-40B4-BE49-F238E27FC236}">
                      <a16:creationId xmlns:a16="http://schemas.microsoft.com/office/drawing/2014/main" id="{9CEA2F8D-11DE-4E52-7035-9A3D8A5EAD5B}"/>
                    </a:ext>
                  </a:extLst>
                </p14:cNvPr>
                <p14:cNvContentPartPr/>
                <p14:nvPr/>
              </p14:nvContentPartPr>
              <p14:xfrm>
                <a:off x="1110806" y="4733006"/>
                <a:ext cx="221760" cy="326160"/>
              </p14:xfrm>
            </p:contentPart>
          </mc:Choice>
          <mc:Fallback xmlns="">
            <p:pic>
              <p:nvPicPr>
                <p:cNvPr id="271" name="Ink 270">
                  <a:extLst>
                    <a:ext uri="{FF2B5EF4-FFF2-40B4-BE49-F238E27FC236}">
                      <a16:creationId xmlns:a16="http://schemas.microsoft.com/office/drawing/2014/main" id="{9CEA2F8D-11DE-4E52-7035-9A3D8A5EAD5B}"/>
                    </a:ext>
                  </a:extLst>
                </p:cNvPr>
                <p:cNvPicPr/>
                <p:nvPr/>
              </p:nvPicPr>
              <p:blipFill>
                <a:blip r:embed="rId192"/>
                <a:stretch>
                  <a:fillRect/>
                </a:stretch>
              </p:blipFill>
              <p:spPr>
                <a:xfrm>
                  <a:off x="1092806" y="4715006"/>
                  <a:ext cx="257400" cy="3618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72" name="Ink 271">
                  <a:extLst>
                    <a:ext uri="{FF2B5EF4-FFF2-40B4-BE49-F238E27FC236}">
                      <a16:creationId xmlns:a16="http://schemas.microsoft.com/office/drawing/2014/main" id="{A1C8B464-FC2E-D496-C80A-169DEDC61F3A}"/>
                    </a:ext>
                  </a:extLst>
                </p14:cNvPr>
                <p14:cNvContentPartPr/>
                <p14:nvPr/>
              </p14:nvContentPartPr>
              <p14:xfrm>
                <a:off x="1424726" y="4710686"/>
                <a:ext cx="275760" cy="210240"/>
              </p14:xfrm>
            </p:contentPart>
          </mc:Choice>
          <mc:Fallback xmlns="">
            <p:pic>
              <p:nvPicPr>
                <p:cNvPr id="272" name="Ink 271">
                  <a:extLst>
                    <a:ext uri="{FF2B5EF4-FFF2-40B4-BE49-F238E27FC236}">
                      <a16:creationId xmlns:a16="http://schemas.microsoft.com/office/drawing/2014/main" id="{A1C8B464-FC2E-D496-C80A-169DEDC61F3A}"/>
                    </a:ext>
                  </a:extLst>
                </p:cNvPr>
                <p:cNvPicPr/>
                <p:nvPr/>
              </p:nvPicPr>
              <p:blipFill>
                <a:blip r:embed="rId194"/>
                <a:stretch>
                  <a:fillRect/>
                </a:stretch>
              </p:blipFill>
              <p:spPr>
                <a:xfrm>
                  <a:off x="1406726" y="4693046"/>
                  <a:ext cx="3114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73" name="Ink 272">
                  <a:extLst>
                    <a:ext uri="{FF2B5EF4-FFF2-40B4-BE49-F238E27FC236}">
                      <a16:creationId xmlns:a16="http://schemas.microsoft.com/office/drawing/2014/main" id="{74F712A0-2EE4-B9F4-C65E-1D2FF447B187}"/>
                    </a:ext>
                  </a:extLst>
                </p14:cNvPr>
                <p14:cNvContentPartPr/>
                <p14:nvPr/>
              </p14:nvContentPartPr>
              <p14:xfrm>
                <a:off x="1872206" y="4279766"/>
                <a:ext cx="228960" cy="822960"/>
              </p14:xfrm>
            </p:contentPart>
          </mc:Choice>
          <mc:Fallback xmlns="">
            <p:pic>
              <p:nvPicPr>
                <p:cNvPr id="273" name="Ink 272">
                  <a:extLst>
                    <a:ext uri="{FF2B5EF4-FFF2-40B4-BE49-F238E27FC236}">
                      <a16:creationId xmlns:a16="http://schemas.microsoft.com/office/drawing/2014/main" id="{74F712A0-2EE4-B9F4-C65E-1D2FF447B187}"/>
                    </a:ext>
                  </a:extLst>
                </p:cNvPr>
                <p:cNvPicPr/>
                <p:nvPr/>
              </p:nvPicPr>
              <p:blipFill>
                <a:blip r:embed="rId196"/>
                <a:stretch>
                  <a:fillRect/>
                </a:stretch>
              </p:blipFill>
              <p:spPr>
                <a:xfrm>
                  <a:off x="1854566" y="4262126"/>
                  <a:ext cx="264600" cy="858600"/>
                </a:xfrm>
                <a:prstGeom prst="rect">
                  <a:avLst/>
                </a:prstGeom>
              </p:spPr>
            </p:pic>
          </mc:Fallback>
        </mc:AlternateContent>
      </p:grpSp>
      <p:grpSp>
        <p:nvGrpSpPr>
          <p:cNvPr id="274" name="Group 273">
            <a:extLst>
              <a:ext uri="{FF2B5EF4-FFF2-40B4-BE49-F238E27FC236}">
                <a16:creationId xmlns:a16="http://schemas.microsoft.com/office/drawing/2014/main" id="{5090EE2B-8DDD-F921-CEFE-48634132D4B9}"/>
              </a:ext>
            </a:extLst>
          </p:cNvPr>
          <p:cNvGrpSpPr/>
          <p:nvPr/>
        </p:nvGrpSpPr>
        <p:grpSpPr>
          <a:xfrm>
            <a:off x="3470850" y="4730133"/>
            <a:ext cx="244440" cy="215640"/>
            <a:chOff x="3573926" y="4586486"/>
            <a:chExt cx="244440" cy="215640"/>
          </a:xfrm>
        </p:grpSpPr>
        <mc:AlternateContent xmlns:mc="http://schemas.openxmlformats.org/markup-compatibility/2006" xmlns:p14="http://schemas.microsoft.com/office/powerpoint/2010/main">
          <mc:Choice Requires="p14">
            <p:contentPart p14:bwMode="auto" r:id="rId197">
              <p14:nvContentPartPr>
                <p14:cNvPr id="275" name="Ink 274">
                  <a:extLst>
                    <a:ext uri="{FF2B5EF4-FFF2-40B4-BE49-F238E27FC236}">
                      <a16:creationId xmlns:a16="http://schemas.microsoft.com/office/drawing/2014/main" id="{009A2FFB-A18D-C1E3-59D7-480A9C3AF411}"/>
                    </a:ext>
                  </a:extLst>
                </p14:cNvPr>
                <p14:cNvContentPartPr/>
                <p14:nvPr/>
              </p14:nvContentPartPr>
              <p14:xfrm>
                <a:off x="3573926" y="4689806"/>
                <a:ext cx="244440" cy="25560"/>
              </p14:xfrm>
            </p:contentPart>
          </mc:Choice>
          <mc:Fallback xmlns="">
            <p:pic>
              <p:nvPicPr>
                <p:cNvPr id="275" name="Ink 274">
                  <a:extLst>
                    <a:ext uri="{FF2B5EF4-FFF2-40B4-BE49-F238E27FC236}">
                      <a16:creationId xmlns:a16="http://schemas.microsoft.com/office/drawing/2014/main" id="{009A2FFB-A18D-C1E3-59D7-480A9C3AF411}"/>
                    </a:ext>
                  </a:extLst>
                </p:cNvPr>
                <p:cNvPicPr/>
                <p:nvPr/>
              </p:nvPicPr>
              <p:blipFill>
                <a:blip r:embed="rId198"/>
                <a:stretch>
                  <a:fillRect/>
                </a:stretch>
              </p:blipFill>
              <p:spPr>
                <a:xfrm>
                  <a:off x="3556286" y="4671806"/>
                  <a:ext cx="2800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76" name="Ink 275">
                  <a:extLst>
                    <a:ext uri="{FF2B5EF4-FFF2-40B4-BE49-F238E27FC236}">
                      <a16:creationId xmlns:a16="http://schemas.microsoft.com/office/drawing/2014/main" id="{C6E20F9C-C43F-0B6C-E945-BC77724D0610}"/>
                    </a:ext>
                  </a:extLst>
                </p14:cNvPr>
                <p14:cNvContentPartPr/>
                <p14:nvPr/>
              </p14:nvContentPartPr>
              <p14:xfrm>
                <a:off x="3716126" y="4586486"/>
                <a:ext cx="37440" cy="215640"/>
              </p14:xfrm>
            </p:contentPart>
          </mc:Choice>
          <mc:Fallback xmlns="">
            <p:pic>
              <p:nvPicPr>
                <p:cNvPr id="276" name="Ink 275">
                  <a:extLst>
                    <a:ext uri="{FF2B5EF4-FFF2-40B4-BE49-F238E27FC236}">
                      <a16:creationId xmlns:a16="http://schemas.microsoft.com/office/drawing/2014/main" id="{C6E20F9C-C43F-0B6C-E945-BC77724D0610}"/>
                    </a:ext>
                  </a:extLst>
                </p:cNvPr>
                <p:cNvPicPr/>
                <p:nvPr/>
              </p:nvPicPr>
              <p:blipFill>
                <a:blip r:embed="rId200"/>
                <a:stretch>
                  <a:fillRect/>
                </a:stretch>
              </p:blipFill>
              <p:spPr>
                <a:xfrm>
                  <a:off x="3698486" y="4568846"/>
                  <a:ext cx="73080" cy="25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1">
            <p14:nvContentPartPr>
              <p14:cNvPr id="277" name="Ink 276">
                <a:extLst>
                  <a:ext uri="{FF2B5EF4-FFF2-40B4-BE49-F238E27FC236}">
                    <a16:creationId xmlns:a16="http://schemas.microsoft.com/office/drawing/2014/main" id="{8EA763B1-931A-9D0C-9B0C-328E59FCF60B}"/>
                  </a:ext>
                </a:extLst>
              </p14:cNvPr>
              <p14:cNvContentPartPr/>
              <p14:nvPr/>
            </p14:nvContentPartPr>
            <p14:xfrm>
              <a:off x="4573082" y="4488933"/>
              <a:ext cx="231480" cy="699840"/>
            </p14:xfrm>
          </p:contentPart>
        </mc:Choice>
        <mc:Fallback xmlns="">
          <p:pic>
            <p:nvPicPr>
              <p:cNvPr id="277" name="Ink 276">
                <a:extLst>
                  <a:ext uri="{FF2B5EF4-FFF2-40B4-BE49-F238E27FC236}">
                    <a16:creationId xmlns:a16="http://schemas.microsoft.com/office/drawing/2014/main" id="{8EA763B1-931A-9D0C-9B0C-328E59FCF60B}"/>
                  </a:ext>
                </a:extLst>
              </p:cNvPr>
              <p:cNvPicPr/>
              <p:nvPr/>
            </p:nvPicPr>
            <p:blipFill>
              <a:blip r:embed="rId202"/>
              <a:stretch>
                <a:fillRect/>
              </a:stretch>
            </p:blipFill>
            <p:spPr>
              <a:xfrm>
                <a:off x="4555442" y="4470933"/>
                <a:ext cx="267120" cy="7354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78" name="Ink 277">
                <a:extLst>
                  <a:ext uri="{FF2B5EF4-FFF2-40B4-BE49-F238E27FC236}">
                    <a16:creationId xmlns:a16="http://schemas.microsoft.com/office/drawing/2014/main" id="{E6F933FA-60EC-F236-60EA-B02BD0065B8C}"/>
                  </a:ext>
                </a:extLst>
              </p14:cNvPr>
              <p14:cNvContentPartPr/>
              <p14:nvPr/>
            </p14:nvContentPartPr>
            <p14:xfrm>
              <a:off x="588086" y="1485446"/>
              <a:ext cx="343440" cy="561600"/>
            </p14:xfrm>
          </p:contentPart>
        </mc:Choice>
        <mc:Fallback xmlns="">
          <p:pic>
            <p:nvPicPr>
              <p:cNvPr id="278" name="Ink 277">
                <a:extLst>
                  <a:ext uri="{FF2B5EF4-FFF2-40B4-BE49-F238E27FC236}">
                    <a16:creationId xmlns:a16="http://schemas.microsoft.com/office/drawing/2014/main" id="{E6F933FA-60EC-F236-60EA-B02BD0065B8C}"/>
                  </a:ext>
                </a:extLst>
              </p:cNvPr>
              <p:cNvPicPr/>
              <p:nvPr/>
            </p:nvPicPr>
            <p:blipFill>
              <a:blip r:embed="rId204"/>
              <a:stretch>
                <a:fillRect/>
              </a:stretch>
            </p:blipFill>
            <p:spPr>
              <a:xfrm>
                <a:off x="570086" y="1467806"/>
                <a:ext cx="379080" cy="597240"/>
              </a:xfrm>
              <a:prstGeom prst="rect">
                <a:avLst/>
              </a:prstGeom>
            </p:spPr>
          </p:pic>
        </mc:Fallback>
      </mc:AlternateContent>
      <p:grpSp>
        <p:nvGrpSpPr>
          <p:cNvPr id="279" name="Group 278">
            <a:extLst>
              <a:ext uri="{FF2B5EF4-FFF2-40B4-BE49-F238E27FC236}">
                <a16:creationId xmlns:a16="http://schemas.microsoft.com/office/drawing/2014/main" id="{2FA986ED-95CE-D8F7-9F07-503555EE32DA}"/>
              </a:ext>
            </a:extLst>
          </p:cNvPr>
          <p:cNvGrpSpPr/>
          <p:nvPr/>
        </p:nvGrpSpPr>
        <p:grpSpPr>
          <a:xfrm>
            <a:off x="2104766" y="1414526"/>
            <a:ext cx="1086480" cy="538560"/>
            <a:chOff x="2104766" y="1414526"/>
            <a:chExt cx="1086480" cy="538560"/>
          </a:xfrm>
        </p:grpSpPr>
        <mc:AlternateContent xmlns:mc="http://schemas.openxmlformats.org/markup-compatibility/2006" xmlns:p14="http://schemas.microsoft.com/office/powerpoint/2010/main">
          <mc:Choice Requires="p14">
            <p:contentPart p14:bwMode="auto" r:id="rId205">
              <p14:nvContentPartPr>
                <p14:cNvPr id="280" name="Ink 279">
                  <a:extLst>
                    <a:ext uri="{FF2B5EF4-FFF2-40B4-BE49-F238E27FC236}">
                      <a16:creationId xmlns:a16="http://schemas.microsoft.com/office/drawing/2014/main" id="{0C0F1875-ACD1-E370-D111-C7D01A0401AF}"/>
                    </a:ext>
                  </a:extLst>
                </p14:cNvPr>
                <p14:cNvContentPartPr/>
                <p14:nvPr/>
              </p14:nvContentPartPr>
              <p14:xfrm>
                <a:off x="2104766" y="1446566"/>
                <a:ext cx="385200" cy="506520"/>
              </p14:xfrm>
            </p:contentPart>
          </mc:Choice>
          <mc:Fallback xmlns="">
            <p:pic>
              <p:nvPicPr>
                <p:cNvPr id="280" name="Ink 279">
                  <a:extLst>
                    <a:ext uri="{FF2B5EF4-FFF2-40B4-BE49-F238E27FC236}">
                      <a16:creationId xmlns:a16="http://schemas.microsoft.com/office/drawing/2014/main" id="{0C0F1875-ACD1-E370-D111-C7D01A0401AF}"/>
                    </a:ext>
                  </a:extLst>
                </p:cNvPr>
                <p:cNvPicPr/>
                <p:nvPr/>
              </p:nvPicPr>
              <p:blipFill>
                <a:blip r:embed="rId206"/>
                <a:stretch>
                  <a:fillRect/>
                </a:stretch>
              </p:blipFill>
              <p:spPr>
                <a:xfrm>
                  <a:off x="2087126" y="1428926"/>
                  <a:ext cx="420840" cy="542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81" name="Ink 280">
                  <a:extLst>
                    <a:ext uri="{FF2B5EF4-FFF2-40B4-BE49-F238E27FC236}">
                      <a16:creationId xmlns:a16="http://schemas.microsoft.com/office/drawing/2014/main" id="{084E261B-0203-4196-BD25-45EF4A7E8EB1}"/>
                    </a:ext>
                  </a:extLst>
                </p14:cNvPr>
                <p14:cNvContentPartPr/>
                <p14:nvPr/>
              </p14:nvContentPartPr>
              <p14:xfrm>
                <a:off x="2693366" y="1414526"/>
                <a:ext cx="497880" cy="532440"/>
              </p14:xfrm>
            </p:contentPart>
          </mc:Choice>
          <mc:Fallback xmlns="">
            <p:pic>
              <p:nvPicPr>
                <p:cNvPr id="281" name="Ink 280">
                  <a:extLst>
                    <a:ext uri="{FF2B5EF4-FFF2-40B4-BE49-F238E27FC236}">
                      <a16:creationId xmlns:a16="http://schemas.microsoft.com/office/drawing/2014/main" id="{084E261B-0203-4196-BD25-45EF4A7E8EB1}"/>
                    </a:ext>
                  </a:extLst>
                </p:cNvPr>
                <p:cNvPicPr/>
                <p:nvPr/>
              </p:nvPicPr>
              <p:blipFill>
                <a:blip r:embed="rId208"/>
                <a:stretch>
                  <a:fillRect/>
                </a:stretch>
              </p:blipFill>
              <p:spPr>
                <a:xfrm>
                  <a:off x="2675726" y="1396886"/>
                  <a:ext cx="533520" cy="56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9">
            <p14:nvContentPartPr>
              <p14:cNvPr id="282" name="Ink 281">
                <a:extLst>
                  <a:ext uri="{FF2B5EF4-FFF2-40B4-BE49-F238E27FC236}">
                    <a16:creationId xmlns:a16="http://schemas.microsoft.com/office/drawing/2014/main" id="{5471F5AE-6AA7-9EF6-8131-C1CFD25BCF3F}"/>
                  </a:ext>
                </a:extLst>
              </p14:cNvPr>
              <p14:cNvContentPartPr/>
              <p14:nvPr/>
            </p14:nvContentPartPr>
            <p14:xfrm>
              <a:off x="1144646" y="2411726"/>
              <a:ext cx="389160" cy="560880"/>
            </p14:xfrm>
          </p:contentPart>
        </mc:Choice>
        <mc:Fallback xmlns="">
          <p:pic>
            <p:nvPicPr>
              <p:cNvPr id="282" name="Ink 281">
                <a:extLst>
                  <a:ext uri="{FF2B5EF4-FFF2-40B4-BE49-F238E27FC236}">
                    <a16:creationId xmlns:a16="http://schemas.microsoft.com/office/drawing/2014/main" id="{5471F5AE-6AA7-9EF6-8131-C1CFD25BCF3F}"/>
                  </a:ext>
                </a:extLst>
              </p:cNvPr>
              <p:cNvPicPr/>
              <p:nvPr/>
            </p:nvPicPr>
            <p:blipFill>
              <a:blip r:embed="rId210"/>
              <a:stretch>
                <a:fillRect/>
              </a:stretch>
            </p:blipFill>
            <p:spPr>
              <a:xfrm>
                <a:off x="1127006" y="2394086"/>
                <a:ext cx="424800" cy="596520"/>
              </a:xfrm>
              <a:prstGeom prst="rect">
                <a:avLst/>
              </a:prstGeom>
            </p:spPr>
          </p:pic>
        </mc:Fallback>
      </mc:AlternateContent>
      <p:grpSp>
        <p:nvGrpSpPr>
          <p:cNvPr id="283" name="Group 282">
            <a:extLst>
              <a:ext uri="{FF2B5EF4-FFF2-40B4-BE49-F238E27FC236}">
                <a16:creationId xmlns:a16="http://schemas.microsoft.com/office/drawing/2014/main" id="{3A3FB895-AECD-DE4D-7942-472744E91CB1}"/>
              </a:ext>
            </a:extLst>
          </p:cNvPr>
          <p:cNvGrpSpPr/>
          <p:nvPr/>
        </p:nvGrpSpPr>
        <p:grpSpPr>
          <a:xfrm>
            <a:off x="2211210" y="4582173"/>
            <a:ext cx="2241000" cy="592200"/>
            <a:chOff x="2314286" y="4438526"/>
            <a:chExt cx="2241000" cy="592200"/>
          </a:xfrm>
        </p:grpSpPr>
        <mc:AlternateContent xmlns:mc="http://schemas.openxmlformats.org/markup-compatibility/2006" xmlns:p14="http://schemas.microsoft.com/office/powerpoint/2010/main">
          <mc:Choice Requires="p14">
            <p:contentPart p14:bwMode="auto" r:id="rId211">
              <p14:nvContentPartPr>
                <p14:cNvPr id="284" name="Ink 283">
                  <a:extLst>
                    <a:ext uri="{FF2B5EF4-FFF2-40B4-BE49-F238E27FC236}">
                      <a16:creationId xmlns:a16="http://schemas.microsoft.com/office/drawing/2014/main" id="{2F09FFC6-53B1-82EA-11F4-8F5420A5D268}"/>
                    </a:ext>
                  </a:extLst>
                </p14:cNvPr>
                <p14:cNvContentPartPr/>
                <p14:nvPr/>
              </p14:nvContentPartPr>
              <p14:xfrm>
                <a:off x="2314286" y="4536086"/>
                <a:ext cx="293400" cy="407520"/>
              </p14:xfrm>
            </p:contentPart>
          </mc:Choice>
          <mc:Fallback xmlns="">
            <p:pic>
              <p:nvPicPr>
                <p:cNvPr id="284" name="Ink 283">
                  <a:extLst>
                    <a:ext uri="{FF2B5EF4-FFF2-40B4-BE49-F238E27FC236}">
                      <a16:creationId xmlns:a16="http://schemas.microsoft.com/office/drawing/2014/main" id="{2F09FFC6-53B1-82EA-11F4-8F5420A5D268}"/>
                    </a:ext>
                  </a:extLst>
                </p:cNvPr>
                <p:cNvPicPr/>
                <p:nvPr/>
              </p:nvPicPr>
              <p:blipFill>
                <a:blip r:embed="rId212"/>
                <a:stretch>
                  <a:fillRect/>
                </a:stretch>
              </p:blipFill>
              <p:spPr>
                <a:xfrm>
                  <a:off x="2296286" y="4518086"/>
                  <a:ext cx="329040" cy="44316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85" name="Ink 284">
                  <a:extLst>
                    <a:ext uri="{FF2B5EF4-FFF2-40B4-BE49-F238E27FC236}">
                      <a16:creationId xmlns:a16="http://schemas.microsoft.com/office/drawing/2014/main" id="{874BACD5-8B29-EE2C-B08D-8F6D9B82C8A2}"/>
                    </a:ext>
                  </a:extLst>
                </p14:cNvPr>
                <p14:cNvContentPartPr/>
                <p14:nvPr/>
              </p14:nvContentPartPr>
              <p14:xfrm>
                <a:off x="2705606" y="4750646"/>
                <a:ext cx="172800" cy="220320"/>
              </p14:xfrm>
            </p:contentPart>
          </mc:Choice>
          <mc:Fallback xmlns="">
            <p:pic>
              <p:nvPicPr>
                <p:cNvPr id="285" name="Ink 284">
                  <a:extLst>
                    <a:ext uri="{FF2B5EF4-FFF2-40B4-BE49-F238E27FC236}">
                      <a16:creationId xmlns:a16="http://schemas.microsoft.com/office/drawing/2014/main" id="{874BACD5-8B29-EE2C-B08D-8F6D9B82C8A2}"/>
                    </a:ext>
                  </a:extLst>
                </p:cNvPr>
                <p:cNvPicPr/>
                <p:nvPr/>
              </p:nvPicPr>
              <p:blipFill>
                <a:blip r:embed="rId214"/>
                <a:stretch>
                  <a:fillRect/>
                </a:stretch>
              </p:blipFill>
              <p:spPr>
                <a:xfrm>
                  <a:off x="2687606" y="4732646"/>
                  <a:ext cx="2084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86" name="Ink 285">
                  <a:extLst>
                    <a:ext uri="{FF2B5EF4-FFF2-40B4-BE49-F238E27FC236}">
                      <a16:creationId xmlns:a16="http://schemas.microsoft.com/office/drawing/2014/main" id="{C03D8733-D506-2753-6F0C-1193644F4928}"/>
                    </a:ext>
                  </a:extLst>
                </p14:cNvPr>
                <p14:cNvContentPartPr/>
                <p14:nvPr/>
              </p14:nvContentPartPr>
              <p14:xfrm>
                <a:off x="2904686" y="4740566"/>
                <a:ext cx="151920" cy="184680"/>
              </p14:xfrm>
            </p:contentPart>
          </mc:Choice>
          <mc:Fallback xmlns="">
            <p:pic>
              <p:nvPicPr>
                <p:cNvPr id="286" name="Ink 285">
                  <a:extLst>
                    <a:ext uri="{FF2B5EF4-FFF2-40B4-BE49-F238E27FC236}">
                      <a16:creationId xmlns:a16="http://schemas.microsoft.com/office/drawing/2014/main" id="{C03D8733-D506-2753-6F0C-1193644F4928}"/>
                    </a:ext>
                  </a:extLst>
                </p:cNvPr>
                <p:cNvPicPr/>
                <p:nvPr/>
              </p:nvPicPr>
              <p:blipFill>
                <a:blip r:embed="rId216"/>
                <a:stretch>
                  <a:fillRect/>
                </a:stretch>
              </p:blipFill>
              <p:spPr>
                <a:xfrm>
                  <a:off x="2887046" y="4722566"/>
                  <a:ext cx="1875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87" name="Ink 286">
                  <a:extLst>
                    <a:ext uri="{FF2B5EF4-FFF2-40B4-BE49-F238E27FC236}">
                      <a16:creationId xmlns:a16="http://schemas.microsoft.com/office/drawing/2014/main" id="{62524679-0893-8C76-DC0F-A1EC9F582C0B}"/>
                    </a:ext>
                  </a:extLst>
                </p14:cNvPr>
                <p14:cNvContentPartPr/>
                <p14:nvPr/>
              </p14:nvContentPartPr>
              <p14:xfrm>
                <a:off x="3111686" y="4438526"/>
                <a:ext cx="280080" cy="159840"/>
              </p14:xfrm>
            </p:contentPart>
          </mc:Choice>
          <mc:Fallback xmlns="">
            <p:pic>
              <p:nvPicPr>
                <p:cNvPr id="287" name="Ink 286">
                  <a:extLst>
                    <a:ext uri="{FF2B5EF4-FFF2-40B4-BE49-F238E27FC236}">
                      <a16:creationId xmlns:a16="http://schemas.microsoft.com/office/drawing/2014/main" id="{62524679-0893-8C76-DC0F-A1EC9F582C0B}"/>
                    </a:ext>
                  </a:extLst>
                </p:cNvPr>
                <p:cNvPicPr/>
                <p:nvPr/>
              </p:nvPicPr>
              <p:blipFill>
                <a:blip r:embed="rId218"/>
                <a:stretch>
                  <a:fillRect/>
                </a:stretch>
              </p:blipFill>
              <p:spPr>
                <a:xfrm>
                  <a:off x="3094046" y="4420526"/>
                  <a:ext cx="3157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88" name="Ink 287">
                  <a:extLst>
                    <a:ext uri="{FF2B5EF4-FFF2-40B4-BE49-F238E27FC236}">
                      <a16:creationId xmlns:a16="http://schemas.microsoft.com/office/drawing/2014/main" id="{92B13353-DF74-B654-A41A-7CAC91D148AA}"/>
                    </a:ext>
                  </a:extLst>
                </p14:cNvPr>
                <p14:cNvContentPartPr/>
                <p14:nvPr/>
              </p14:nvContentPartPr>
              <p14:xfrm>
                <a:off x="4264406" y="4484246"/>
                <a:ext cx="290880" cy="546480"/>
              </p14:xfrm>
            </p:contentPart>
          </mc:Choice>
          <mc:Fallback xmlns="">
            <p:pic>
              <p:nvPicPr>
                <p:cNvPr id="288" name="Ink 287">
                  <a:extLst>
                    <a:ext uri="{FF2B5EF4-FFF2-40B4-BE49-F238E27FC236}">
                      <a16:creationId xmlns:a16="http://schemas.microsoft.com/office/drawing/2014/main" id="{92B13353-DF74-B654-A41A-7CAC91D148AA}"/>
                    </a:ext>
                  </a:extLst>
                </p:cNvPr>
                <p:cNvPicPr/>
                <p:nvPr/>
              </p:nvPicPr>
              <p:blipFill>
                <a:blip r:embed="rId220"/>
                <a:stretch>
                  <a:fillRect/>
                </a:stretch>
              </p:blipFill>
              <p:spPr>
                <a:xfrm>
                  <a:off x="4246406" y="4466246"/>
                  <a:ext cx="326520" cy="58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1">
            <p14:nvContentPartPr>
              <p14:cNvPr id="289" name="Ink 288">
                <a:extLst>
                  <a:ext uri="{FF2B5EF4-FFF2-40B4-BE49-F238E27FC236}">
                    <a16:creationId xmlns:a16="http://schemas.microsoft.com/office/drawing/2014/main" id="{CE91FA2A-9C46-8BCF-40E3-D3D8FE35D035}"/>
                  </a:ext>
                </a:extLst>
              </p14:cNvPr>
              <p14:cNvContentPartPr/>
              <p14:nvPr/>
            </p14:nvContentPartPr>
            <p14:xfrm>
              <a:off x="81566" y="4304966"/>
              <a:ext cx="4960440" cy="1228320"/>
            </p14:xfrm>
          </p:contentPart>
        </mc:Choice>
        <mc:Fallback xmlns="">
          <p:pic>
            <p:nvPicPr>
              <p:cNvPr id="289" name="Ink 288">
                <a:extLst>
                  <a:ext uri="{FF2B5EF4-FFF2-40B4-BE49-F238E27FC236}">
                    <a16:creationId xmlns:a16="http://schemas.microsoft.com/office/drawing/2014/main" id="{CE91FA2A-9C46-8BCF-40E3-D3D8FE35D035}"/>
                  </a:ext>
                </a:extLst>
              </p:cNvPr>
              <p:cNvPicPr/>
              <p:nvPr/>
            </p:nvPicPr>
            <p:blipFill>
              <a:blip r:embed="rId222"/>
              <a:stretch>
                <a:fillRect/>
              </a:stretch>
            </p:blipFill>
            <p:spPr>
              <a:xfrm>
                <a:off x="63566" y="4286966"/>
                <a:ext cx="4996080" cy="126396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90" name="Ink 289">
                <a:extLst>
                  <a:ext uri="{FF2B5EF4-FFF2-40B4-BE49-F238E27FC236}">
                    <a16:creationId xmlns:a16="http://schemas.microsoft.com/office/drawing/2014/main" id="{3002B2A3-3CFF-BC28-3D14-37CAD6716660}"/>
                  </a:ext>
                </a:extLst>
              </p14:cNvPr>
              <p14:cNvContentPartPr/>
              <p14:nvPr/>
            </p14:nvContentPartPr>
            <p14:xfrm>
              <a:off x="1375046" y="4942886"/>
              <a:ext cx="205920" cy="14760"/>
            </p14:xfrm>
          </p:contentPart>
        </mc:Choice>
        <mc:Fallback xmlns="">
          <p:pic>
            <p:nvPicPr>
              <p:cNvPr id="290" name="Ink 289">
                <a:extLst>
                  <a:ext uri="{FF2B5EF4-FFF2-40B4-BE49-F238E27FC236}">
                    <a16:creationId xmlns:a16="http://schemas.microsoft.com/office/drawing/2014/main" id="{3002B2A3-3CFF-BC28-3D14-37CAD6716660}"/>
                  </a:ext>
                </a:extLst>
              </p:cNvPr>
              <p:cNvPicPr/>
              <p:nvPr/>
            </p:nvPicPr>
            <p:blipFill>
              <a:blip r:embed="rId224"/>
              <a:stretch>
                <a:fillRect/>
              </a:stretch>
            </p:blipFill>
            <p:spPr>
              <a:xfrm>
                <a:off x="1357406" y="4925246"/>
                <a:ext cx="241560" cy="50400"/>
              </a:xfrm>
              <a:prstGeom prst="rect">
                <a:avLst/>
              </a:prstGeom>
            </p:spPr>
          </p:pic>
        </mc:Fallback>
      </mc:AlternateContent>
    </p:spTree>
    <p:extLst>
      <p:ext uri="{BB962C8B-B14F-4D97-AF65-F5344CB8AC3E}">
        <p14:creationId xmlns:p14="http://schemas.microsoft.com/office/powerpoint/2010/main" val="3059385773"/>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56" name="TextBox 55">
                <a:extLst>
                  <a:ext uri="{FF2B5EF4-FFF2-40B4-BE49-F238E27FC236}">
                    <a16:creationId xmlns:a16="http://schemas.microsoft.com/office/drawing/2014/main" id="{182E99B9-8441-4695-342D-A2A6F2156BEE}"/>
                  </a:ext>
                </a:extLst>
              </p:cNvPr>
              <p:cNvSpPr txBox="1"/>
              <p:nvPr/>
            </p:nvSpPr>
            <p:spPr>
              <a:xfrm>
                <a:off x="521057" y="430008"/>
                <a:ext cx="3753135" cy="2862322"/>
              </a:xfrm>
              <a:prstGeom prst="rect">
                <a:avLst/>
              </a:prstGeom>
              <a:noFill/>
              <a:ln>
                <a:solidFill>
                  <a:schemeClr val="tx1"/>
                </a:solidFill>
              </a:ln>
            </p:spPr>
            <p:txBody>
              <a:bodyPr wrap="square" rtlCol="0">
                <a:spAutoFit/>
              </a:bodyPr>
              <a:lstStyle/>
              <a:p>
                <a:r>
                  <a:rPr lang="en-GB" b="1"/>
                  <a:t>Your turn</a:t>
                </a:r>
              </a:p>
              <a:p>
                <a:endParaRPr lang="en-GB"/>
              </a:p>
              <a:p>
                <a:r>
                  <a:rPr lang="en-GB"/>
                  <a:t>Factorise fully:</a:t>
                </a:r>
              </a:p>
              <a:p>
                <a:endParaRPr lang="en-GB"/>
              </a:p>
              <a:p>
                <a:r>
                  <a:rPr lang="en-GB"/>
                  <a:t>a) </a:t>
                </a:r>
                <a14:m>
                  <m:oMath xmlns:m="http://schemas.openxmlformats.org/officeDocument/2006/math">
                    <m:r>
                      <a:rPr lang="en-GB" b="0" i="1" smtClean="0">
                        <a:latin typeface="Cambria Math" panose="02040503050406030204" pitchFamily="18" charset="0"/>
                      </a:rPr>
                      <m:t>20</m:t>
                    </m:r>
                    <m:r>
                      <a:rPr lang="en-GB" b="0" i="1" smtClean="0">
                        <a:latin typeface="Cambria Math" panose="02040503050406030204" pitchFamily="18" charset="0"/>
                      </a:rPr>
                      <m:t>𝑥𝑦</m:t>
                    </m:r>
                    <m:r>
                      <a:rPr lang="en-GB" b="0" i="1" smtClean="0">
                        <a:latin typeface="Cambria Math" panose="02040503050406030204" pitchFamily="18" charset="0"/>
                      </a:rPr>
                      <m:t>+12</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2</m:t>
                        </m:r>
                      </m:sup>
                    </m:sSup>
                    <m:r>
                      <a:rPr lang="en-GB" b="0" i="1" smtClean="0">
                        <a:latin typeface="Cambria Math" panose="02040503050406030204" pitchFamily="18" charset="0"/>
                      </a:rPr>
                      <m:t>𝑦</m:t>
                    </m:r>
                  </m:oMath>
                </a14:m>
                <a:endParaRPr lang="en-GB"/>
              </a:p>
              <a:p>
                <a:endParaRPr lang="en-GB"/>
              </a:p>
              <a:p>
                <a:r>
                  <a:rPr lang="en-GB"/>
                  <a:t>b) </a:t>
                </a:r>
                <a14:m>
                  <m:oMath xmlns:m="http://schemas.openxmlformats.org/officeDocument/2006/math">
                    <m:r>
                      <a:rPr lang="en-GB" b="0" i="1" smtClean="0">
                        <a:latin typeface="Cambria Math" panose="02040503050406030204" pitchFamily="18" charset="0"/>
                      </a:rPr>
                      <m:t>60</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3</m:t>
                        </m:r>
                      </m:sup>
                    </m:sSup>
                    <m:sSup>
                      <m:sSupPr>
                        <m:ctrlPr>
                          <a:rPr lang="en-GB" b="0" i="1" smtClean="0">
                            <a:latin typeface="Cambria Math" panose="02040503050406030204" pitchFamily="18" charset="0"/>
                          </a:rPr>
                        </m:ctrlPr>
                      </m:sSupPr>
                      <m:e>
                        <m:r>
                          <a:rPr lang="en-GB" b="0" i="1" smtClean="0">
                            <a:latin typeface="Cambria Math" panose="02040503050406030204" pitchFamily="18" charset="0"/>
                          </a:rPr>
                          <m:t>𝑦</m:t>
                        </m:r>
                      </m:e>
                      <m:sup>
                        <m:r>
                          <a:rPr lang="en-GB" b="0" i="1" smtClean="0">
                            <a:latin typeface="Cambria Math" panose="02040503050406030204" pitchFamily="18" charset="0"/>
                          </a:rPr>
                          <m:t>2</m:t>
                        </m:r>
                      </m:sup>
                    </m:sSup>
                    <m:r>
                      <a:rPr lang="en-GB" b="0" i="1" smtClean="0">
                        <a:latin typeface="Cambria Math" panose="02040503050406030204" pitchFamily="18" charset="0"/>
                      </a:rPr>
                      <m:t>𝑧</m:t>
                    </m:r>
                    <m:r>
                      <a:rPr lang="en-GB" b="0" i="1" smtClean="0">
                        <a:latin typeface="Cambria Math" panose="02040503050406030204" pitchFamily="18" charset="0"/>
                      </a:rPr>
                      <m:t>−24</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𝑥</m:t>
                        </m:r>
                      </m:e>
                      <m:sup>
                        <m:r>
                          <a:rPr lang="en-GB" b="0" i="1" smtClean="0">
                            <a:latin typeface="Cambria Math" panose="02040503050406030204" pitchFamily="18" charset="0"/>
                          </a:rPr>
                          <m:t>2</m:t>
                        </m:r>
                      </m:sup>
                    </m:sSup>
                    <m:r>
                      <a:rPr lang="en-GB" b="0" i="1" smtClean="0">
                        <a:latin typeface="Cambria Math" panose="02040503050406030204" pitchFamily="18" charset="0"/>
                      </a:rPr>
                      <m:t>𝑦</m:t>
                    </m:r>
                    <m:sSup>
                      <m:sSupPr>
                        <m:ctrlPr>
                          <a:rPr lang="en-GB" b="0" i="1" smtClean="0">
                            <a:latin typeface="Cambria Math" panose="02040503050406030204" pitchFamily="18" charset="0"/>
                          </a:rPr>
                        </m:ctrlPr>
                      </m:sSupPr>
                      <m:e>
                        <m:r>
                          <a:rPr lang="en-GB" b="0" i="1" smtClean="0">
                            <a:latin typeface="Cambria Math" panose="02040503050406030204" pitchFamily="18" charset="0"/>
                          </a:rPr>
                          <m:t>𝑧</m:t>
                        </m:r>
                      </m:e>
                      <m:sup>
                        <m:r>
                          <a:rPr lang="en-GB" b="0" i="1" smtClean="0">
                            <a:latin typeface="Cambria Math" panose="02040503050406030204" pitchFamily="18" charset="0"/>
                          </a:rPr>
                          <m:t>3</m:t>
                        </m:r>
                      </m:sup>
                    </m:sSup>
                  </m:oMath>
                </a14:m>
                <a:endParaRPr lang="en-GB"/>
              </a:p>
              <a:p>
                <a:endParaRPr lang="en-GB"/>
              </a:p>
              <a:p>
                <a:r>
                  <a:rPr lang="en-GB"/>
                  <a:t>c) How many questions can you make with a HCF of </a:t>
                </a:r>
                <a14:m>
                  <m:oMath xmlns:m="http://schemas.openxmlformats.org/officeDocument/2006/math">
                    <m:r>
                      <a:rPr lang="en-GB" i="1">
                        <a:latin typeface="Cambria Math" panose="02040503050406030204" pitchFamily="18" charset="0"/>
                      </a:rPr>
                      <m:t>6</m:t>
                    </m:r>
                    <m:r>
                      <a:rPr lang="en-GB" b="0" i="1" smtClean="0">
                        <a:latin typeface="Cambria Math" panose="02040503050406030204" pitchFamily="18" charset="0"/>
                      </a:rPr>
                      <m:t>𝑥𝑦</m:t>
                    </m:r>
                  </m:oMath>
                </a14:m>
                <a:r>
                  <a:rPr lang="en-GB"/>
                  <a:t>.</a:t>
                </a:r>
              </a:p>
            </p:txBody>
          </p:sp>
        </mc:Choice>
        <mc:Fallback xmlns="">
          <p:sp>
            <p:nvSpPr>
              <p:cNvPr id="56" name="TextBox 55">
                <a:extLst>
                  <a:ext uri="{FF2B5EF4-FFF2-40B4-BE49-F238E27FC236}">
                    <a16:creationId xmlns:a16="http://schemas.microsoft.com/office/drawing/2014/main" id="{182E99B9-8441-4695-342D-A2A6F2156BEE}"/>
                  </a:ext>
                </a:extLst>
              </p:cNvPr>
              <p:cNvSpPr txBox="1">
                <a:spLocks noRot="1" noChangeAspect="1" noMove="1" noResize="1" noEditPoints="1" noAdjustHandles="1" noChangeArrowheads="1" noChangeShapeType="1" noTextEdit="1"/>
              </p:cNvSpPr>
              <p:nvPr/>
            </p:nvSpPr>
            <p:spPr>
              <a:xfrm>
                <a:off x="521057" y="430008"/>
                <a:ext cx="3753135" cy="2862322"/>
              </a:xfrm>
              <a:prstGeom prst="rect">
                <a:avLst/>
              </a:prstGeom>
              <a:blipFill>
                <a:blip r:embed="rId2"/>
                <a:stretch>
                  <a:fillRect l="-1133" t="-1062" r="-485" b="-2335"/>
                </a:stretch>
              </a:blipFill>
              <a:ln>
                <a:solidFill>
                  <a:schemeClr val="tx1"/>
                </a:solidFill>
              </a:ln>
            </p:spPr>
            <p:txBody>
              <a:bodyPr/>
              <a:lstStyle/>
              <a:p>
                <a:r>
                  <a:rPr lang="en-GB">
                    <a:noFill/>
                  </a:rPr>
                  <a:t> </a:t>
                </a:r>
              </a:p>
            </p:txBody>
          </p:sp>
        </mc:Fallback>
      </mc:AlternateContent>
      <p:grpSp>
        <p:nvGrpSpPr>
          <p:cNvPr id="23" name="Group 22">
            <a:extLst>
              <a:ext uri="{FF2B5EF4-FFF2-40B4-BE49-F238E27FC236}">
                <a16:creationId xmlns:a16="http://schemas.microsoft.com/office/drawing/2014/main" id="{C624DB75-E38F-5D57-ED54-E25DE404D1AF}"/>
              </a:ext>
            </a:extLst>
          </p:cNvPr>
          <p:cNvGrpSpPr/>
          <p:nvPr/>
        </p:nvGrpSpPr>
        <p:grpSpPr>
          <a:xfrm>
            <a:off x="4571486" y="532526"/>
            <a:ext cx="354960" cy="589320"/>
            <a:chOff x="4571486" y="532526"/>
            <a:chExt cx="354960" cy="589320"/>
          </a:xfrm>
        </p:grpSpPr>
        <mc:AlternateContent xmlns:mc="http://schemas.openxmlformats.org/markup-compatibility/2006" xmlns:p14="http://schemas.microsoft.com/office/powerpoint/2010/main">
          <mc:Choice Requires="p14">
            <p:contentPart p14:bwMode="auto" r:id="rId3">
              <p14:nvContentPartPr>
                <p14:cNvPr id="7" name="Ink 6">
                  <a:extLst>
                    <a:ext uri="{FF2B5EF4-FFF2-40B4-BE49-F238E27FC236}">
                      <a16:creationId xmlns:a16="http://schemas.microsoft.com/office/drawing/2014/main" id="{D831A7C1-34EB-B23B-249E-7D7B282E2F1A}"/>
                    </a:ext>
                  </a:extLst>
                </p14:cNvPr>
                <p14:cNvContentPartPr/>
                <p14:nvPr/>
              </p14:nvContentPartPr>
              <p14:xfrm>
                <a:off x="4571486" y="774446"/>
                <a:ext cx="230400" cy="148320"/>
              </p14:xfrm>
            </p:contentPart>
          </mc:Choice>
          <mc:Fallback xmlns="">
            <p:pic>
              <p:nvPicPr>
                <p:cNvPr id="7" name="Ink 6">
                  <a:extLst>
                    <a:ext uri="{FF2B5EF4-FFF2-40B4-BE49-F238E27FC236}">
                      <a16:creationId xmlns:a16="http://schemas.microsoft.com/office/drawing/2014/main" id="{D831A7C1-34EB-B23B-249E-7D7B282E2F1A}"/>
                    </a:ext>
                  </a:extLst>
                </p:cNvPr>
                <p:cNvPicPr/>
                <p:nvPr/>
              </p:nvPicPr>
              <p:blipFill>
                <a:blip r:embed="rId4"/>
                <a:stretch>
                  <a:fillRect/>
                </a:stretch>
              </p:blipFill>
              <p:spPr>
                <a:xfrm>
                  <a:off x="4553846" y="756806"/>
                  <a:ext cx="26604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4" name="Ink 13">
                  <a:extLst>
                    <a:ext uri="{FF2B5EF4-FFF2-40B4-BE49-F238E27FC236}">
                      <a16:creationId xmlns:a16="http://schemas.microsoft.com/office/drawing/2014/main" id="{34610466-453B-35BF-0B62-A0CF1A444E67}"/>
                    </a:ext>
                  </a:extLst>
                </p14:cNvPr>
                <p14:cNvContentPartPr/>
                <p14:nvPr/>
              </p14:nvContentPartPr>
              <p14:xfrm>
                <a:off x="4765166" y="532526"/>
                <a:ext cx="161280" cy="589320"/>
              </p14:xfrm>
            </p:contentPart>
          </mc:Choice>
          <mc:Fallback xmlns="">
            <p:pic>
              <p:nvPicPr>
                <p:cNvPr id="14" name="Ink 13">
                  <a:extLst>
                    <a:ext uri="{FF2B5EF4-FFF2-40B4-BE49-F238E27FC236}">
                      <a16:creationId xmlns:a16="http://schemas.microsoft.com/office/drawing/2014/main" id="{34610466-453B-35BF-0B62-A0CF1A444E67}"/>
                    </a:ext>
                  </a:extLst>
                </p:cNvPr>
                <p:cNvPicPr/>
                <p:nvPr/>
              </p:nvPicPr>
              <p:blipFill>
                <a:blip r:embed="rId6"/>
                <a:stretch>
                  <a:fillRect/>
                </a:stretch>
              </p:blipFill>
              <p:spPr>
                <a:xfrm>
                  <a:off x="4747166" y="514886"/>
                  <a:ext cx="196920" cy="624960"/>
                </a:xfrm>
                <a:prstGeom prst="rect">
                  <a:avLst/>
                </a:prstGeom>
              </p:spPr>
            </p:pic>
          </mc:Fallback>
        </mc:AlternateContent>
      </p:grpSp>
      <p:grpSp>
        <p:nvGrpSpPr>
          <p:cNvPr id="69" name="Group 68">
            <a:extLst>
              <a:ext uri="{FF2B5EF4-FFF2-40B4-BE49-F238E27FC236}">
                <a16:creationId xmlns:a16="http://schemas.microsoft.com/office/drawing/2014/main" id="{9A95C7A2-153C-4602-0F63-7EB0348C007F}"/>
              </a:ext>
            </a:extLst>
          </p:cNvPr>
          <p:cNvGrpSpPr/>
          <p:nvPr/>
        </p:nvGrpSpPr>
        <p:grpSpPr>
          <a:xfrm>
            <a:off x="5202566" y="580766"/>
            <a:ext cx="1609200" cy="641520"/>
            <a:chOff x="5202566" y="580766"/>
            <a:chExt cx="1609200" cy="641520"/>
          </a:xfrm>
        </p:grpSpPr>
        <mc:AlternateContent xmlns:mc="http://schemas.openxmlformats.org/markup-compatibility/2006" xmlns:p14="http://schemas.microsoft.com/office/powerpoint/2010/main">
          <mc:Choice Requires="p14">
            <p:contentPart p14:bwMode="auto" r:id="rId7">
              <p14:nvContentPartPr>
                <p14:cNvPr id="32" name="Ink 31">
                  <a:extLst>
                    <a:ext uri="{FF2B5EF4-FFF2-40B4-BE49-F238E27FC236}">
                      <a16:creationId xmlns:a16="http://schemas.microsoft.com/office/drawing/2014/main" id="{77E37EF6-43A3-EB2C-5038-00BCEC980A22}"/>
                    </a:ext>
                  </a:extLst>
                </p14:cNvPr>
                <p14:cNvContentPartPr/>
                <p14:nvPr/>
              </p14:nvContentPartPr>
              <p14:xfrm>
                <a:off x="5202566" y="668606"/>
                <a:ext cx="245160" cy="215640"/>
              </p14:xfrm>
            </p:contentPart>
          </mc:Choice>
          <mc:Fallback xmlns="">
            <p:pic>
              <p:nvPicPr>
                <p:cNvPr id="32" name="Ink 31">
                  <a:extLst>
                    <a:ext uri="{FF2B5EF4-FFF2-40B4-BE49-F238E27FC236}">
                      <a16:creationId xmlns:a16="http://schemas.microsoft.com/office/drawing/2014/main" id="{77E37EF6-43A3-EB2C-5038-00BCEC980A22}"/>
                    </a:ext>
                  </a:extLst>
                </p:cNvPr>
                <p:cNvPicPr/>
                <p:nvPr/>
              </p:nvPicPr>
              <p:blipFill>
                <a:blip r:embed="rId8"/>
                <a:stretch>
                  <a:fillRect/>
                </a:stretch>
              </p:blipFill>
              <p:spPr>
                <a:xfrm>
                  <a:off x="5184926" y="650606"/>
                  <a:ext cx="2808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57" name="Ink 56">
                  <a:extLst>
                    <a:ext uri="{FF2B5EF4-FFF2-40B4-BE49-F238E27FC236}">
                      <a16:creationId xmlns:a16="http://schemas.microsoft.com/office/drawing/2014/main" id="{30BD8B27-8B8D-1AF1-D436-C974E87F275F}"/>
                    </a:ext>
                  </a:extLst>
                </p14:cNvPr>
                <p14:cNvContentPartPr/>
                <p14:nvPr/>
              </p14:nvContentPartPr>
              <p14:xfrm>
                <a:off x="5332886" y="768326"/>
                <a:ext cx="24480" cy="210240"/>
              </p14:xfrm>
            </p:contentPart>
          </mc:Choice>
          <mc:Fallback xmlns="">
            <p:pic>
              <p:nvPicPr>
                <p:cNvPr id="57" name="Ink 56">
                  <a:extLst>
                    <a:ext uri="{FF2B5EF4-FFF2-40B4-BE49-F238E27FC236}">
                      <a16:creationId xmlns:a16="http://schemas.microsoft.com/office/drawing/2014/main" id="{30BD8B27-8B8D-1AF1-D436-C974E87F275F}"/>
                    </a:ext>
                  </a:extLst>
                </p:cNvPr>
                <p:cNvPicPr/>
                <p:nvPr/>
              </p:nvPicPr>
              <p:blipFill>
                <a:blip r:embed="rId10"/>
                <a:stretch>
                  <a:fillRect/>
                </a:stretch>
              </p:blipFill>
              <p:spPr>
                <a:xfrm>
                  <a:off x="5314886" y="750686"/>
                  <a:ext cx="601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9" name="Ink 58">
                  <a:extLst>
                    <a:ext uri="{FF2B5EF4-FFF2-40B4-BE49-F238E27FC236}">
                      <a16:creationId xmlns:a16="http://schemas.microsoft.com/office/drawing/2014/main" id="{1822208A-FC0F-4679-9A44-2000C2529BC3}"/>
                    </a:ext>
                  </a:extLst>
                </p14:cNvPr>
                <p14:cNvContentPartPr/>
                <p14:nvPr/>
              </p14:nvContentPartPr>
              <p14:xfrm>
                <a:off x="5544206" y="833486"/>
                <a:ext cx="154800" cy="184320"/>
              </p14:xfrm>
            </p:contentPart>
          </mc:Choice>
          <mc:Fallback xmlns="">
            <p:pic>
              <p:nvPicPr>
                <p:cNvPr id="59" name="Ink 58">
                  <a:extLst>
                    <a:ext uri="{FF2B5EF4-FFF2-40B4-BE49-F238E27FC236}">
                      <a16:creationId xmlns:a16="http://schemas.microsoft.com/office/drawing/2014/main" id="{1822208A-FC0F-4679-9A44-2000C2529BC3}"/>
                    </a:ext>
                  </a:extLst>
                </p:cNvPr>
                <p:cNvPicPr/>
                <p:nvPr/>
              </p:nvPicPr>
              <p:blipFill>
                <a:blip r:embed="rId12"/>
                <a:stretch>
                  <a:fillRect/>
                </a:stretch>
              </p:blipFill>
              <p:spPr>
                <a:xfrm>
                  <a:off x="5526206" y="815846"/>
                  <a:ext cx="19044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60" name="Ink 59">
                  <a:extLst>
                    <a:ext uri="{FF2B5EF4-FFF2-40B4-BE49-F238E27FC236}">
                      <a16:creationId xmlns:a16="http://schemas.microsoft.com/office/drawing/2014/main" id="{8060B98F-B21D-D542-26BC-30601D0138CD}"/>
                    </a:ext>
                  </a:extLst>
                </p14:cNvPr>
                <p14:cNvContentPartPr/>
                <p14:nvPr/>
              </p14:nvContentPartPr>
              <p14:xfrm>
                <a:off x="5718806" y="848246"/>
                <a:ext cx="93960" cy="159120"/>
              </p14:xfrm>
            </p:contentPart>
          </mc:Choice>
          <mc:Fallback xmlns="">
            <p:pic>
              <p:nvPicPr>
                <p:cNvPr id="60" name="Ink 59">
                  <a:extLst>
                    <a:ext uri="{FF2B5EF4-FFF2-40B4-BE49-F238E27FC236}">
                      <a16:creationId xmlns:a16="http://schemas.microsoft.com/office/drawing/2014/main" id="{8060B98F-B21D-D542-26BC-30601D0138CD}"/>
                    </a:ext>
                  </a:extLst>
                </p:cNvPr>
                <p:cNvPicPr/>
                <p:nvPr/>
              </p:nvPicPr>
              <p:blipFill>
                <a:blip r:embed="rId14"/>
                <a:stretch>
                  <a:fillRect/>
                </a:stretch>
              </p:blipFill>
              <p:spPr>
                <a:xfrm>
                  <a:off x="5700806" y="830246"/>
                  <a:ext cx="12960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61" name="Ink 60">
                  <a:extLst>
                    <a:ext uri="{FF2B5EF4-FFF2-40B4-BE49-F238E27FC236}">
                      <a16:creationId xmlns:a16="http://schemas.microsoft.com/office/drawing/2014/main" id="{2EC60ED1-8A75-BB2F-13E6-61291556D289}"/>
                    </a:ext>
                  </a:extLst>
                </p14:cNvPr>
                <p14:cNvContentPartPr/>
                <p14:nvPr/>
              </p14:nvContentPartPr>
              <p14:xfrm>
                <a:off x="5899526" y="866246"/>
                <a:ext cx="205920" cy="356040"/>
              </p14:xfrm>
            </p:contentPart>
          </mc:Choice>
          <mc:Fallback xmlns="">
            <p:pic>
              <p:nvPicPr>
                <p:cNvPr id="61" name="Ink 60">
                  <a:extLst>
                    <a:ext uri="{FF2B5EF4-FFF2-40B4-BE49-F238E27FC236}">
                      <a16:creationId xmlns:a16="http://schemas.microsoft.com/office/drawing/2014/main" id="{2EC60ED1-8A75-BB2F-13E6-61291556D289}"/>
                    </a:ext>
                  </a:extLst>
                </p:cNvPr>
                <p:cNvPicPr/>
                <p:nvPr/>
              </p:nvPicPr>
              <p:blipFill>
                <a:blip r:embed="rId16"/>
                <a:stretch>
                  <a:fillRect/>
                </a:stretch>
              </p:blipFill>
              <p:spPr>
                <a:xfrm>
                  <a:off x="5881526" y="848246"/>
                  <a:ext cx="241560" cy="3916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62" name="Ink 61">
                  <a:extLst>
                    <a:ext uri="{FF2B5EF4-FFF2-40B4-BE49-F238E27FC236}">
                      <a16:creationId xmlns:a16="http://schemas.microsoft.com/office/drawing/2014/main" id="{7F99C7CD-653F-A0C9-1C0A-BE0CD12E8BCE}"/>
                    </a:ext>
                  </a:extLst>
                </p14:cNvPr>
                <p14:cNvContentPartPr/>
                <p14:nvPr/>
              </p14:nvContentPartPr>
              <p14:xfrm>
                <a:off x="6268526" y="580766"/>
                <a:ext cx="102240" cy="566640"/>
              </p14:xfrm>
            </p:contentPart>
          </mc:Choice>
          <mc:Fallback xmlns="">
            <p:pic>
              <p:nvPicPr>
                <p:cNvPr id="62" name="Ink 61">
                  <a:extLst>
                    <a:ext uri="{FF2B5EF4-FFF2-40B4-BE49-F238E27FC236}">
                      <a16:creationId xmlns:a16="http://schemas.microsoft.com/office/drawing/2014/main" id="{7F99C7CD-653F-A0C9-1C0A-BE0CD12E8BCE}"/>
                    </a:ext>
                  </a:extLst>
                </p:cNvPr>
                <p:cNvPicPr/>
                <p:nvPr/>
              </p:nvPicPr>
              <p:blipFill>
                <a:blip r:embed="rId18"/>
                <a:stretch>
                  <a:fillRect/>
                </a:stretch>
              </p:blipFill>
              <p:spPr>
                <a:xfrm>
                  <a:off x="6250886" y="563126"/>
                  <a:ext cx="137880" cy="6022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4" name="Ink 63">
                  <a:extLst>
                    <a:ext uri="{FF2B5EF4-FFF2-40B4-BE49-F238E27FC236}">
                      <a16:creationId xmlns:a16="http://schemas.microsoft.com/office/drawing/2014/main" id="{2A7AEFC9-ED91-C595-858E-1600BBC2AF6B}"/>
                    </a:ext>
                  </a:extLst>
                </p14:cNvPr>
                <p14:cNvContentPartPr/>
                <p14:nvPr/>
              </p14:nvContentPartPr>
              <p14:xfrm>
                <a:off x="6542126" y="712166"/>
                <a:ext cx="217080" cy="304560"/>
              </p14:xfrm>
            </p:contentPart>
          </mc:Choice>
          <mc:Fallback xmlns="">
            <p:pic>
              <p:nvPicPr>
                <p:cNvPr id="64" name="Ink 63">
                  <a:extLst>
                    <a:ext uri="{FF2B5EF4-FFF2-40B4-BE49-F238E27FC236}">
                      <a16:creationId xmlns:a16="http://schemas.microsoft.com/office/drawing/2014/main" id="{2A7AEFC9-ED91-C595-858E-1600BBC2AF6B}"/>
                    </a:ext>
                  </a:extLst>
                </p:cNvPr>
                <p:cNvPicPr/>
                <p:nvPr/>
              </p:nvPicPr>
              <p:blipFill>
                <a:blip r:embed="rId20"/>
                <a:stretch>
                  <a:fillRect/>
                </a:stretch>
              </p:blipFill>
              <p:spPr>
                <a:xfrm>
                  <a:off x="6524486" y="694166"/>
                  <a:ext cx="252720" cy="3402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65" name="Ink 64">
                  <a:extLst>
                    <a:ext uri="{FF2B5EF4-FFF2-40B4-BE49-F238E27FC236}">
                      <a16:creationId xmlns:a16="http://schemas.microsoft.com/office/drawing/2014/main" id="{53662680-8BBE-4F15-BE8B-899ED5A1FF8E}"/>
                    </a:ext>
                  </a:extLst>
                </p14:cNvPr>
                <p14:cNvContentPartPr/>
                <p14:nvPr/>
              </p14:nvContentPartPr>
              <p14:xfrm>
                <a:off x="6630686" y="684086"/>
                <a:ext cx="181080" cy="77400"/>
              </p14:xfrm>
            </p:contentPart>
          </mc:Choice>
          <mc:Fallback xmlns="">
            <p:pic>
              <p:nvPicPr>
                <p:cNvPr id="65" name="Ink 64">
                  <a:extLst>
                    <a:ext uri="{FF2B5EF4-FFF2-40B4-BE49-F238E27FC236}">
                      <a16:creationId xmlns:a16="http://schemas.microsoft.com/office/drawing/2014/main" id="{53662680-8BBE-4F15-BE8B-899ED5A1FF8E}"/>
                    </a:ext>
                  </a:extLst>
                </p:cNvPr>
                <p:cNvPicPr/>
                <p:nvPr/>
              </p:nvPicPr>
              <p:blipFill>
                <a:blip r:embed="rId22"/>
                <a:stretch>
                  <a:fillRect/>
                </a:stretch>
              </p:blipFill>
              <p:spPr>
                <a:xfrm>
                  <a:off x="6612686" y="666446"/>
                  <a:ext cx="216720" cy="113040"/>
                </a:xfrm>
                <a:prstGeom prst="rect">
                  <a:avLst/>
                </a:prstGeom>
              </p:spPr>
            </p:pic>
          </mc:Fallback>
        </mc:AlternateContent>
      </p:grpSp>
      <p:grpSp>
        <p:nvGrpSpPr>
          <p:cNvPr id="68" name="Group 67">
            <a:extLst>
              <a:ext uri="{FF2B5EF4-FFF2-40B4-BE49-F238E27FC236}">
                <a16:creationId xmlns:a16="http://schemas.microsoft.com/office/drawing/2014/main" id="{06F6CD97-4E15-517E-C9B4-3E0F88F8E1B5}"/>
              </a:ext>
            </a:extLst>
          </p:cNvPr>
          <p:cNvGrpSpPr/>
          <p:nvPr/>
        </p:nvGrpSpPr>
        <p:grpSpPr>
          <a:xfrm>
            <a:off x="7016606" y="748166"/>
            <a:ext cx="209880" cy="234360"/>
            <a:chOff x="7016606" y="748166"/>
            <a:chExt cx="209880" cy="234360"/>
          </a:xfrm>
        </p:grpSpPr>
        <mc:AlternateContent xmlns:mc="http://schemas.openxmlformats.org/markup-compatibility/2006" xmlns:p14="http://schemas.microsoft.com/office/powerpoint/2010/main">
          <mc:Choice Requires="p14">
            <p:contentPart p14:bwMode="auto" r:id="rId23">
              <p14:nvContentPartPr>
                <p14:cNvPr id="66" name="Ink 65">
                  <a:extLst>
                    <a:ext uri="{FF2B5EF4-FFF2-40B4-BE49-F238E27FC236}">
                      <a16:creationId xmlns:a16="http://schemas.microsoft.com/office/drawing/2014/main" id="{3D125385-0D5F-8AE3-8FA6-C854D278E8D2}"/>
                    </a:ext>
                  </a:extLst>
                </p14:cNvPr>
                <p14:cNvContentPartPr/>
                <p14:nvPr/>
              </p14:nvContentPartPr>
              <p14:xfrm>
                <a:off x="7016606" y="842846"/>
                <a:ext cx="209880" cy="20880"/>
              </p14:xfrm>
            </p:contentPart>
          </mc:Choice>
          <mc:Fallback xmlns="">
            <p:pic>
              <p:nvPicPr>
                <p:cNvPr id="66" name="Ink 65">
                  <a:extLst>
                    <a:ext uri="{FF2B5EF4-FFF2-40B4-BE49-F238E27FC236}">
                      <a16:creationId xmlns:a16="http://schemas.microsoft.com/office/drawing/2014/main" id="{3D125385-0D5F-8AE3-8FA6-C854D278E8D2}"/>
                    </a:ext>
                  </a:extLst>
                </p:cNvPr>
                <p:cNvPicPr/>
                <p:nvPr/>
              </p:nvPicPr>
              <p:blipFill>
                <a:blip r:embed="rId24"/>
                <a:stretch>
                  <a:fillRect/>
                </a:stretch>
              </p:blipFill>
              <p:spPr>
                <a:xfrm>
                  <a:off x="6998966" y="825206"/>
                  <a:ext cx="24552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7" name="Ink 66">
                  <a:extLst>
                    <a:ext uri="{FF2B5EF4-FFF2-40B4-BE49-F238E27FC236}">
                      <a16:creationId xmlns:a16="http://schemas.microsoft.com/office/drawing/2014/main" id="{3BDDE65F-A789-C5E1-097F-C29A8C7530CB}"/>
                    </a:ext>
                  </a:extLst>
                </p14:cNvPr>
                <p14:cNvContentPartPr/>
                <p14:nvPr/>
              </p14:nvContentPartPr>
              <p14:xfrm>
                <a:off x="7160246" y="748166"/>
                <a:ext cx="41040" cy="234360"/>
              </p14:xfrm>
            </p:contentPart>
          </mc:Choice>
          <mc:Fallback xmlns="">
            <p:pic>
              <p:nvPicPr>
                <p:cNvPr id="67" name="Ink 66">
                  <a:extLst>
                    <a:ext uri="{FF2B5EF4-FFF2-40B4-BE49-F238E27FC236}">
                      <a16:creationId xmlns:a16="http://schemas.microsoft.com/office/drawing/2014/main" id="{3BDDE65F-A789-C5E1-097F-C29A8C7530CB}"/>
                    </a:ext>
                  </a:extLst>
                </p:cNvPr>
                <p:cNvPicPr/>
                <p:nvPr/>
              </p:nvPicPr>
              <p:blipFill>
                <a:blip r:embed="rId26"/>
                <a:stretch>
                  <a:fillRect/>
                </a:stretch>
              </p:blipFill>
              <p:spPr>
                <a:xfrm>
                  <a:off x="7142246" y="730526"/>
                  <a:ext cx="76680" cy="270000"/>
                </a:xfrm>
                <a:prstGeom prst="rect">
                  <a:avLst/>
                </a:prstGeom>
              </p:spPr>
            </p:pic>
          </mc:Fallback>
        </mc:AlternateContent>
      </p:grpSp>
      <p:grpSp>
        <p:nvGrpSpPr>
          <p:cNvPr id="77" name="Group 76">
            <a:extLst>
              <a:ext uri="{FF2B5EF4-FFF2-40B4-BE49-F238E27FC236}">
                <a16:creationId xmlns:a16="http://schemas.microsoft.com/office/drawing/2014/main" id="{C895F033-819E-FD80-5C09-78858B6EDD87}"/>
              </a:ext>
            </a:extLst>
          </p:cNvPr>
          <p:cNvGrpSpPr/>
          <p:nvPr/>
        </p:nvGrpSpPr>
        <p:grpSpPr>
          <a:xfrm>
            <a:off x="7466246" y="519926"/>
            <a:ext cx="915480" cy="693000"/>
            <a:chOff x="7466246" y="519926"/>
            <a:chExt cx="915480" cy="693000"/>
          </a:xfrm>
        </p:grpSpPr>
        <mc:AlternateContent xmlns:mc="http://schemas.openxmlformats.org/markup-compatibility/2006" xmlns:p14="http://schemas.microsoft.com/office/powerpoint/2010/main">
          <mc:Choice Requires="p14">
            <p:contentPart p14:bwMode="auto" r:id="rId27">
              <p14:nvContentPartPr>
                <p14:cNvPr id="70" name="Ink 69">
                  <a:extLst>
                    <a:ext uri="{FF2B5EF4-FFF2-40B4-BE49-F238E27FC236}">
                      <a16:creationId xmlns:a16="http://schemas.microsoft.com/office/drawing/2014/main" id="{22A46C29-F308-8CE7-C75A-FAD50D68D4DA}"/>
                    </a:ext>
                  </a:extLst>
                </p14:cNvPr>
                <p14:cNvContentPartPr/>
                <p14:nvPr/>
              </p14:nvContentPartPr>
              <p14:xfrm>
                <a:off x="7466246" y="669686"/>
                <a:ext cx="221040" cy="360720"/>
              </p14:xfrm>
            </p:contentPart>
          </mc:Choice>
          <mc:Fallback xmlns="">
            <p:pic>
              <p:nvPicPr>
                <p:cNvPr id="70" name="Ink 69">
                  <a:extLst>
                    <a:ext uri="{FF2B5EF4-FFF2-40B4-BE49-F238E27FC236}">
                      <a16:creationId xmlns:a16="http://schemas.microsoft.com/office/drawing/2014/main" id="{22A46C29-F308-8CE7-C75A-FAD50D68D4DA}"/>
                    </a:ext>
                  </a:extLst>
                </p:cNvPr>
                <p:cNvPicPr/>
                <p:nvPr/>
              </p:nvPicPr>
              <p:blipFill>
                <a:blip r:embed="rId28"/>
                <a:stretch>
                  <a:fillRect/>
                </a:stretch>
              </p:blipFill>
              <p:spPr>
                <a:xfrm>
                  <a:off x="7448246" y="652046"/>
                  <a:ext cx="256680" cy="3963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1" name="Ink 70">
                  <a:extLst>
                    <a:ext uri="{FF2B5EF4-FFF2-40B4-BE49-F238E27FC236}">
                      <a16:creationId xmlns:a16="http://schemas.microsoft.com/office/drawing/2014/main" id="{06E7B7A4-4C3F-3606-9B9F-3A53C64A396A}"/>
                    </a:ext>
                  </a:extLst>
                </p14:cNvPr>
                <p14:cNvContentPartPr/>
                <p14:nvPr/>
              </p14:nvContentPartPr>
              <p14:xfrm>
                <a:off x="7793486" y="828806"/>
                <a:ext cx="175320" cy="204480"/>
              </p14:xfrm>
            </p:contentPart>
          </mc:Choice>
          <mc:Fallback xmlns="">
            <p:pic>
              <p:nvPicPr>
                <p:cNvPr id="71" name="Ink 70">
                  <a:extLst>
                    <a:ext uri="{FF2B5EF4-FFF2-40B4-BE49-F238E27FC236}">
                      <a16:creationId xmlns:a16="http://schemas.microsoft.com/office/drawing/2014/main" id="{06E7B7A4-4C3F-3606-9B9F-3A53C64A396A}"/>
                    </a:ext>
                  </a:extLst>
                </p:cNvPr>
                <p:cNvPicPr/>
                <p:nvPr/>
              </p:nvPicPr>
              <p:blipFill>
                <a:blip r:embed="rId30"/>
                <a:stretch>
                  <a:fillRect/>
                </a:stretch>
              </p:blipFill>
              <p:spPr>
                <a:xfrm>
                  <a:off x="7775846" y="811166"/>
                  <a:ext cx="21096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2" name="Ink 71">
                  <a:extLst>
                    <a:ext uri="{FF2B5EF4-FFF2-40B4-BE49-F238E27FC236}">
                      <a16:creationId xmlns:a16="http://schemas.microsoft.com/office/drawing/2014/main" id="{28AAB758-EA95-0B75-CA0A-5F49B04D0E53}"/>
                    </a:ext>
                  </a:extLst>
                </p14:cNvPr>
                <p14:cNvContentPartPr/>
                <p14:nvPr/>
              </p14:nvContentPartPr>
              <p14:xfrm>
                <a:off x="7968446" y="838886"/>
                <a:ext cx="195480" cy="174960"/>
              </p14:xfrm>
            </p:contentPart>
          </mc:Choice>
          <mc:Fallback xmlns="">
            <p:pic>
              <p:nvPicPr>
                <p:cNvPr id="72" name="Ink 71">
                  <a:extLst>
                    <a:ext uri="{FF2B5EF4-FFF2-40B4-BE49-F238E27FC236}">
                      <a16:creationId xmlns:a16="http://schemas.microsoft.com/office/drawing/2014/main" id="{28AAB758-EA95-0B75-CA0A-5F49B04D0E53}"/>
                    </a:ext>
                  </a:extLst>
                </p:cNvPr>
                <p:cNvPicPr/>
                <p:nvPr/>
              </p:nvPicPr>
              <p:blipFill>
                <a:blip r:embed="rId32"/>
                <a:stretch>
                  <a:fillRect/>
                </a:stretch>
              </p:blipFill>
              <p:spPr>
                <a:xfrm>
                  <a:off x="7950806" y="821246"/>
                  <a:ext cx="23112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3" name="Ink 72">
                  <a:extLst>
                    <a:ext uri="{FF2B5EF4-FFF2-40B4-BE49-F238E27FC236}">
                      <a16:creationId xmlns:a16="http://schemas.microsoft.com/office/drawing/2014/main" id="{B7F70C22-04F2-A1E0-9E36-3B47B7A0F1AE}"/>
                    </a:ext>
                  </a:extLst>
                </p14:cNvPr>
                <p14:cNvContentPartPr/>
                <p14:nvPr/>
              </p14:nvContentPartPr>
              <p14:xfrm>
                <a:off x="8158886" y="519926"/>
                <a:ext cx="222840" cy="693000"/>
              </p14:xfrm>
            </p:contentPart>
          </mc:Choice>
          <mc:Fallback xmlns="">
            <p:pic>
              <p:nvPicPr>
                <p:cNvPr id="73" name="Ink 72">
                  <a:extLst>
                    <a:ext uri="{FF2B5EF4-FFF2-40B4-BE49-F238E27FC236}">
                      <a16:creationId xmlns:a16="http://schemas.microsoft.com/office/drawing/2014/main" id="{B7F70C22-04F2-A1E0-9E36-3B47B7A0F1AE}"/>
                    </a:ext>
                  </a:extLst>
                </p:cNvPr>
                <p:cNvPicPr/>
                <p:nvPr/>
              </p:nvPicPr>
              <p:blipFill>
                <a:blip r:embed="rId34"/>
                <a:stretch>
                  <a:fillRect/>
                </a:stretch>
              </p:blipFill>
              <p:spPr>
                <a:xfrm>
                  <a:off x="8141246" y="501926"/>
                  <a:ext cx="258480" cy="728640"/>
                </a:xfrm>
                <a:prstGeom prst="rect">
                  <a:avLst/>
                </a:prstGeom>
              </p:spPr>
            </p:pic>
          </mc:Fallback>
        </mc:AlternateContent>
      </p:grpSp>
      <p:grpSp>
        <p:nvGrpSpPr>
          <p:cNvPr id="76" name="Group 75">
            <a:extLst>
              <a:ext uri="{FF2B5EF4-FFF2-40B4-BE49-F238E27FC236}">
                <a16:creationId xmlns:a16="http://schemas.microsoft.com/office/drawing/2014/main" id="{423A781A-C331-76D7-BA1C-0B9B02CD26D7}"/>
              </a:ext>
            </a:extLst>
          </p:cNvPr>
          <p:cNvGrpSpPr/>
          <p:nvPr/>
        </p:nvGrpSpPr>
        <p:grpSpPr>
          <a:xfrm>
            <a:off x="4428926" y="1799726"/>
            <a:ext cx="327240" cy="639360"/>
            <a:chOff x="4428926" y="1799726"/>
            <a:chExt cx="327240" cy="639360"/>
          </a:xfrm>
        </p:grpSpPr>
        <mc:AlternateContent xmlns:mc="http://schemas.openxmlformats.org/markup-compatibility/2006" xmlns:p14="http://schemas.microsoft.com/office/powerpoint/2010/main">
          <mc:Choice Requires="p14">
            <p:contentPart p14:bwMode="auto" r:id="rId35">
              <p14:nvContentPartPr>
                <p14:cNvPr id="74" name="Ink 73">
                  <a:extLst>
                    <a:ext uri="{FF2B5EF4-FFF2-40B4-BE49-F238E27FC236}">
                      <a16:creationId xmlns:a16="http://schemas.microsoft.com/office/drawing/2014/main" id="{89D533DB-4055-36DC-D1A0-B605DEE36CB5}"/>
                    </a:ext>
                  </a:extLst>
                </p14:cNvPr>
                <p14:cNvContentPartPr/>
                <p14:nvPr/>
              </p14:nvContentPartPr>
              <p14:xfrm>
                <a:off x="4428926" y="1949486"/>
                <a:ext cx="153360" cy="339480"/>
              </p14:xfrm>
            </p:contentPart>
          </mc:Choice>
          <mc:Fallback xmlns="">
            <p:pic>
              <p:nvPicPr>
                <p:cNvPr id="74" name="Ink 73">
                  <a:extLst>
                    <a:ext uri="{FF2B5EF4-FFF2-40B4-BE49-F238E27FC236}">
                      <a16:creationId xmlns:a16="http://schemas.microsoft.com/office/drawing/2014/main" id="{89D533DB-4055-36DC-D1A0-B605DEE36CB5}"/>
                    </a:ext>
                  </a:extLst>
                </p:cNvPr>
                <p:cNvPicPr/>
                <p:nvPr/>
              </p:nvPicPr>
              <p:blipFill>
                <a:blip r:embed="rId36"/>
                <a:stretch>
                  <a:fillRect/>
                </a:stretch>
              </p:blipFill>
              <p:spPr>
                <a:xfrm>
                  <a:off x="4411286" y="1931486"/>
                  <a:ext cx="189000" cy="37512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5" name="Ink 74">
                  <a:extLst>
                    <a:ext uri="{FF2B5EF4-FFF2-40B4-BE49-F238E27FC236}">
                      <a16:creationId xmlns:a16="http://schemas.microsoft.com/office/drawing/2014/main" id="{D818CC71-DEE7-B877-52BB-8109464F8060}"/>
                    </a:ext>
                  </a:extLst>
                </p14:cNvPr>
                <p14:cNvContentPartPr/>
                <p14:nvPr/>
              </p14:nvContentPartPr>
              <p14:xfrm>
                <a:off x="4611806" y="1799726"/>
                <a:ext cx="144360" cy="639360"/>
              </p14:xfrm>
            </p:contentPart>
          </mc:Choice>
          <mc:Fallback xmlns="">
            <p:pic>
              <p:nvPicPr>
                <p:cNvPr id="75" name="Ink 74">
                  <a:extLst>
                    <a:ext uri="{FF2B5EF4-FFF2-40B4-BE49-F238E27FC236}">
                      <a16:creationId xmlns:a16="http://schemas.microsoft.com/office/drawing/2014/main" id="{D818CC71-DEE7-B877-52BB-8109464F8060}"/>
                    </a:ext>
                  </a:extLst>
                </p:cNvPr>
                <p:cNvPicPr/>
                <p:nvPr/>
              </p:nvPicPr>
              <p:blipFill>
                <a:blip r:embed="rId38"/>
                <a:stretch>
                  <a:fillRect/>
                </a:stretch>
              </p:blipFill>
              <p:spPr>
                <a:xfrm>
                  <a:off x="4594166" y="1782086"/>
                  <a:ext cx="180000" cy="675000"/>
                </a:xfrm>
                <a:prstGeom prst="rect">
                  <a:avLst/>
                </a:prstGeom>
              </p:spPr>
            </p:pic>
          </mc:Fallback>
        </mc:AlternateContent>
      </p:grpSp>
      <p:grpSp>
        <p:nvGrpSpPr>
          <p:cNvPr id="90" name="Group 89">
            <a:extLst>
              <a:ext uri="{FF2B5EF4-FFF2-40B4-BE49-F238E27FC236}">
                <a16:creationId xmlns:a16="http://schemas.microsoft.com/office/drawing/2014/main" id="{BF424808-34F6-B0DA-6410-4331AB18DED0}"/>
              </a:ext>
            </a:extLst>
          </p:cNvPr>
          <p:cNvGrpSpPr/>
          <p:nvPr/>
        </p:nvGrpSpPr>
        <p:grpSpPr>
          <a:xfrm>
            <a:off x="5077286" y="1936166"/>
            <a:ext cx="1515600" cy="592560"/>
            <a:chOff x="5077286" y="1936166"/>
            <a:chExt cx="1515600" cy="592560"/>
          </a:xfrm>
        </p:grpSpPr>
        <mc:AlternateContent xmlns:mc="http://schemas.openxmlformats.org/markup-compatibility/2006" xmlns:p14="http://schemas.microsoft.com/office/powerpoint/2010/main">
          <mc:Choice Requires="p14">
            <p:contentPart p14:bwMode="auto" r:id="rId39">
              <p14:nvContentPartPr>
                <p14:cNvPr id="78" name="Ink 77">
                  <a:extLst>
                    <a:ext uri="{FF2B5EF4-FFF2-40B4-BE49-F238E27FC236}">
                      <a16:creationId xmlns:a16="http://schemas.microsoft.com/office/drawing/2014/main" id="{07320DE8-43FA-5DC3-8F03-9213DE15DD82}"/>
                    </a:ext>
                  </a:extLst>
                </p14:cNvPr>
                <p14:cNvContentPartPr/>
                <p14:nvPr/>
              </p14:nvContentPartPr>
              <p14:xfrm>
                <a:off x="5077286" y="2009606"/>
                <a:ext cx="32760" cy="317880"/>
              </p14:xfrm>
            </p:contentPart>
          </mc:Choice>
          <mc:Fallback xmlns="">
            <p:pic>
              <p:nvPicPr>
                <p:cNvPr id="78" name="Ink 77">
                  <a:extLst>
                    <a:ext uri="{FF2B5EF4-FFF2-40B4-BE49-F238E27FC236}">
                      <a16:creationId xmlns:a16="http://schemas.microsoft.com/office/drawing/2014/main" id="{07320DE8-43FA-5DC3-8F03-9213DE15DD82}"/>
                    </a:ext>
                  </a:extLst>
                </p:cNvPr>
                <p:cNvPicPr/>
                <p:nvPr/>
              </p:nvPicPr>
              <p:blipFill>
                <a:blip r:embed="rId40"/>
                <a:stretch>
                  <a:fillRect/>
                </a:stretch>
              </p:blipFill>
              <p:spPr>
                <a:xfrm>
                  <a:off x="5059646" y="1991606"/>
                  <a:ext cx="684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79" name="Ink 78">
                  <a:extLst>
                    <a:ext uri="{FF2B5EF4-FFF2-40B4-BE49-F238E27FC236}">
                      <a16:creationId xmlns:a16="http://schemas.microsoft.com/office/drawing/2014/main" id="{3FBF00F3-6504-0CAE-C56D-C4E90F5A01A7}"/>
                    </a:ext>
                  </a:extLst>
                </p14:cNvPr>
                <p14:cNvContentPartPr/>
                <p14:nvPr/>
              </p14:nvContentPartPr>
              <p14:xfrm>
                <a:off x="5178446" y="1999886"/>
                <a:ext cx="264600" cy="294840"/>
              </p14:xfrm>
            </p:contentPart>
          </mc:Choice>
          <mc:Fallback xmlns="">
            <p:pic>
              <p:nvPicPr>
                <p:cNvPr id="79" name="Ink 78">
                  <a:extLst>
                    <a:ext uri="{FF2B5EF4-FFF2-40B4-BE49-F238E27FC236}">
                      <a16:creationId xmlns:a16="http://schemas.microsoft.com/office/drawing/2014/main" id="{3FBF00F3-6504-0CAE-C56D-C4E90F5A01A7}"/>
                    </a:ext>
                  </a:extLst>
                </p:cNvPr>
                <p:cNvPicPr/>
                <p:nvPr/>
              </p:nvPicPr>
              <p:blipFill>
                <a:blip r:embed="rId42"/>
                <a:stretch>
                  <a:fillRect/>
                </a:stretch>
              </p:blipFill>
              <p:spPr>
                <a:xfrm>
                  <a:off x="5160806" y="1981886"/>
                  <a:ext cx="300240" cy="3304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1" name="Ink 80">
                  <a:extLst>
                    <a:ext uri="{FF2B5EF4-FFF2-40B4-BE49-F238E27FC236}">
                      <a16:creationId xmlns:a16="http://schemas.microsoft.com/office/drawing/2014/main" id="{404D8D58-3F69-6567-12BD-3163D3036E57}"/>
                    </a:ext>
                  </a:extLst>
                </p14:cNvPr>
                <p14:cNvContentPartPr/>
                <p14:nvPr/>
              </p14:nvContentPartPr>
              <p14:xfrm>
                <a:off x="5528006" y="2127326"/>
                <a:ext cx="114120" cy="189000"/>
              </p14:xfrm>
            </p:contentPart>
          </mc:Choice>
          <mc:Fallback xmlns="">
            <p:pic>
              <p:nvPicPr>
                <p:cNvPr id="81" name="Ink 80">
                  <a:extLst>
                    <a:ext uri="{FF2B5EF4-FFF2-40B4-BE49-F238E27FC236}">
                      <a16:creationId xmlns:a16="http://schemas.microsoft.com/office/drawing/2014/main" id="{404D8D58-3F69-6567-12BD-3163D3036E57}"/>
                    </a:ext>
                  </a:extLst>
                </p:cNvPr>
                <p:cNvPicPr/>
                <p:nvPr/>
              </p:nvPicPr>
              <p:blipFill>
                <a:blip r:embed="rId44"/>
                <a:stretch>
                  <a:fillRect/>
                </a:stretch>
              </p:blipFill>
              <p:spPr>
                <a:xfrm>
                  <a:off x="5510366" y="2109686"/>
                  <a:ext cx="14976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2" name="Ink 81">
                  <a:extLst>
                    <a:ext uri="{FF2B5EF4-FFF2-40B4-BE49-F238E27FC236}">
                      <a16:creationId xmlns:a16="http://schemas.microsoft.com/office/drawing/2014/main" id="{100AE08E-1AF2-0EAE-3E9C-B527B22F5844}"/>
                    </a:ext>
                  </a:extLst>
                </p14:cNvPr>
                <p14:cNvContentPartPr/>
                <p14:nvPr/>
              </p14:nvContentPartPr>
              <p14:xfrm>
                <a:off x="5695406" y="2142446"/>
                <a:ext cx="63720" cy="163800"/>
              </p14:xfrm>
            </p:contentPart>
          </mc:Choice>
          <mc:Fallback xmlns="">
            <p:pic>
              <p:nvPicPr>
                <p:cNvPr id="82" name="Ink 81">
                  <a:extLst>
                    <a:ext uri="{FF2B5EF4-FFF2-40B4-BE49-F238E27FC236}">
                      <a16:creationId xmlns:a16="http://schemas.microsoft.com/office/drawing/2014/main" id="{100AE08E-1AF2-0EAE-3E9C-B527B22F5844}"/>
                    </a:ext>
                  </a:extLst>
                </p:cNvPr>
                <p:cNvPicPr/>
                <p:nvPr/>
              </p:nvPicPr>
              <p:blipFill>
                <a:blip r:embed="rId46"/>
                <a:stretch>
                  <a:fillRect/>
                </a:stretch>
              </p:blipFill>
              <p:spPr>
                <a:xfrm>
                  <a:off x="5677766" y="2124446"/>
                  <a:ext cx="9936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3" name="Ink 82">
                  <a:extLst>
                    <a:ext uri="{FF2B5EF4-FFF2-40B4-BE49-F238E27FC236}">
                      <a16:creationId xmlns:a16="http://schemas.microsoft.com/office/drawing/2014/main" id="{A129DCB8-05CC-3D72-374A-ADA149D393D9}"/>
                    </a:ext>
                  </a:extLst>
                </p14:cNvPr>
                <p14:cNvContentPartPr/>
                <p14:nvPr/>
              </p14:nvContentPartPr>
              <p14:xfrm>
                <a:off x="5817086" y="1936166"/>
                <a:ext cx="154800" cy="159480"/>
              </p14:xfrm>
            </p:contentPart>
          </mc:Choice>
          <mc:Fallback xmlns="">
            <p:pic>
              <p:nvPicPr>
                <p:cNvPr id="83" name="Ink 82">
                  <a:extLst>
                    <a:ext uri="{FF2B5EF4-FFF2-40B4-BE49-F238E27FC236}">
                      <a16:creationId xmlns:a16="http://schemas.microsoft.com/office/drawing/2014/main" id="{A129DCB8-05CC-3D72-374A-ADA149D393D9}"/>
                    </a:ext>
                  </a:extLst>
                </p:cNvPr>
                <p:cNvPicPr/>
                <p:nvPr/>
              </p:nvPicPr>
              <p:blipFill>
                <a:blip r:embed="rId48"/>
                <a:stretch>
                  <a:fillRect/>
                </a:stretch>
              </p:blipFill>
              <p:spPr>
                <a:xfrm>
                  <a:off x="5799086" y="1918166"/>
                  <a:ext cx="19044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85" name="Ink 84">
                  <a:extLst>
                    <a:ext uri="{FF2B5EF4-FFF2-40B4-BE49-F238E27FC236}">
                      <a16:creationId xmlns:a16="http://schemas.microsoft.com/office/drawing/2014/main" id="{4CE4CA2A-DB5E-E1D6-EAF5-FF6D366BB802}"/>
                    </a:ext>
                  </a:extLst>
                </p14:cNvPr>
                <p14:cNvContentPartPr/>
                <p14:nvPr/>
              </p14:nvContentPartPr>
              <p14:xfrm>
                <a:off x="6053606" y="2169806"/>
                <a:ext cx="181440" cy="358920"/>
              </p14:xfrm>
            </p:contentPart>
          </mc:Choice>
          <mc:Fallback xmlns="">
            <p:pic>
              <p:nvPicPr>
                <p:cNvPr id="85" name="Ink 84">
                  <a:extLst>
                    <a:ext uri="{FF2B5EF4-FFF2-40B4-BE49-F238E27FC236}">
                      <a16:creationId xmlns:a16="http://schemas.microsoft.com/office/drawing/2014/main" id="{4CE4CA2A-DB5E-E1D6-EAF5-FF6D366BB802}"/>
                    </a:ext>
                  </a:extLst>
                </p:cNvPr>
                <p:cNvPicPr/>
                <p:nvPr/>
              </p:nvPicPr>
              <p:blipFill>
                <a:blip r:embed="rId50"/>
                <a:stretch>
                  <a:fillRect/>
                </a:stretch>
              </p:blipFill>
              <p:spPr>
                <a:xfrm>
                  <a:off x="6035966" y="2151806"/>
                  <a:ext cx="217080" cy="3945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7" name="Ink 86">
                  <a:extLst>
                    <a:ext uri="{FF2B5EF4-FFF2-40B4-BE49-F238E27FC236}">
                      <a16:creationId xmlns:a16="http://schemas.microsoft.com/office/drawing/2014/main" id="{3C511902-3A74-EBCB-402D-F94988CE60A0}"/>
                    </a:ext>
                  </a:extLst>
                </p14:cNvPr>
                <p14:cNvContentPartPr/>
                <p14:nvPr/>
              </p14:nvContentPartPr>
              <p14:xfrm>
                <a:off x="6278246" y="2162246"/>
                <a:ext cx="314640" cy="163080"/>
              </p14:xfrm>
            </p:contentPart>
          </mc:Choice>
          <mc:Fallback xmlns="">
            <p:pic>
              <p:nvPicPr>
                <p:cNvPr id="87" name="Ink 86">
                  <a:extLst>
                    <a:ext uri="{FF2B5EF4-FFF2-40B4-BE49-F238E27FC236}">
                      <a16:creationId xmlns:a16="http://schemas.microsoft.com/office/drawing/2014/main" id="{3C511902-3A74-EBCB-402D-F94988CE60A0}"/>
                    </a:ext>
                  </a:extLst>
                </p:cNvPr>
                <p:cNvPicPr/>
                <p:nvPr/>
              </p:nvPicPr>
              <p:blipFill>
                <a:blip r:embed="rId52"/>
                <a:stretch>
                  <a:fillRect/>
                </a:stretch>
              </p:blipFill>
              <p:spPr>
                <a:xfrm>
                  <a:off x="6260246" y="2144606"/>
                  <a:ext cx="35028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8" name="Ink 87">
                  <a:extLst>
                    <a:ext uri="{FF2B5EF4-FFF2-40B4-BE49-F238E27FC236}">
                      <a16:creationId xmlns:a16="http://schemas.microsoft.com/office/drawing/2014/main" id="{101255B7-8782-99A3-D3D5-18408479EE4C}"/>
                    </a:ext>
                  </a:extLst>
                </p14:cNvPr>
                <p14:cNvContentPartPr/>
                <p14:nvPr/>
              </p14:nvContentPartPr>
              <p14:xfrm>
                <a:off x="6326486" y="2250086"/>
                <a:ext cx="249480" cy="42840"/>
              </p14:xfrm>
            </p:contentPart>
          </mc:Choice>
          <mc:Fallback xmlns="">
            <p:pic>
              <p:nvPicPr>
                <p:cNvPr id="88" name="Ink 87">
                  <a:extLst>
                    <a:ext uri="{FF2B5EF4-FFF2-40B4-BE49-F238E27FC236}">
                      <a16:creationId xmlns:a16="http://schemas.microsoft.com/office/drawing/2014/main" id="{101255B7-8782-99A3-D3D5-18408479EE4C}"/>
                    </a:ext>
                  </a:extLst>
                </p:cNvPr>
                <p:cNvPicPr/>
                <p:nvPr/>
              </p:nvPicPr>
              <p:blipFill>
                <a:blip r:embed="rId54"/>
                <a:stretch>
                  <a:fillRect/>
                </a:stretch>
              </p:blipFill>
              <p:spPr>
                <a:xfrm>
                  <a:off x="6308846" y="2232446"/>
                  <a:ext cx="285120" cy="78480"/>
                </a:xfrm>
                <a:prstGeom prst="rect">
                  <a:avLst/>
                </a:prstGeom>
              </p:spPr>
            </p:pic>
          </mc:Fallback>
        </mc:AlternateContent>
      </p:grpSp>
      <p:grpSp>
        <p:nvGrpSpPr>
          <p:cNvPr id="97" name="Group 96">
            <a:extLst>
              <a:ext uri="{FF2B5EF4-FFF2-40B4-BE49-F238E27FC236}">
                <a16:creationId xmlns:a16="http://schemas.microsoft.com/office/drawing/2014/main" id="{A6C36A50-2F5A-A889-F151-5EB55C1A838C}"/>
              </a:ext>
            </a:extLst>
          </p:cNvPr>
          <p:cNvGrpSpPr/>
          <p:nvPr/>
        </p:nvGrpSpPr>
        <p:grpSpPr>
          <a:xfrm>
            <a:off x="6817526" y="1793966"/>
            <a:ext cx="995040" cy="696240"/>
            <a:chOff x="6817526" y="1793966"/>
            <a:chExt cx="995040" cy="696240"/>
          </a:xfrm>
        </p:grpSpPr>
        <mc:AlternateContent xmlns:mc="http://schemas.openxmlformats.org/markup-compatibility/2006" xmlns:p14="http://schemas.microsoft.com/office/powerpoint/2010/main">
          <mc:Choice Requires="p14">
            <p:contentPart p14:bwMode="auto" r:id="rId55">
              <p14:nvContentPartPr>
                <p14:cNvPr id="89" name="Ink 88">
                  <a:extLst>
                    <a:ext uri="{FF2B5EF4-FFF2-40B4-BE49-F238E27FC236}">
                      <a16:creationId xmlns:a16="http://schemas.microsoft.com/office/drawing/2014/main" id="{1E90BEE5-0877-ACD4-42CD-C48B40630BCE}"/>
                    </a:ext>
                  </a:extLst>
                </p14:cNvPr>
                <p14:cNvContentPartPr/>
                <p14:nvPr/>
              </p14:nvContentPartPr>
              <p14:xfrm>
                <a:off x="6817526" y="1793966"/>
                <a:ext cx="60840" cy="651960"/>
              </p14:xfrm>
            </p:contentPart>
          </mc:Choice>
          <mc:Fallback xmlns="">
            <p:pic>
              <p:nvPicPr>
                <p:cNvPr id="89" name="Ink 88">
                  <a:extLst>
                    <a:ext uri="{FF2B5EF4-FFF2-40B4-BE49-F238E27FC236}">
                      <a16:creationId xmlns:a16="http://schemas.microsoft.com/office/drawing/2014/main" id="{1E90BEE5-0877-ACD4-42CD-C48B40630BCE}"/>
                    </a:ext>
                  </a:extLst>
                </p:cNvPr>
                <p:cNvPicPr/>
                <p:nvPr/>
              </p:nvPicPr>
              <p:blipFill>
                <a:blip r:embed="rId56"/>
                <a:stretch>
                  <a:fillRect/>
                </a:stretch>
              </p:blipFill>
              <p:spPr>
                <a:xfrm>
                  <a:off x="6799886" y="1775966"/>
                  <a:ext cx="96480" cy="687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91" name="Ink 90">
                  <a:extLst>
                    <a:ext uri="{FF2B5EF4-FFF2-40B4-BE49-F238E27FC236}">
                      <a16:creationId xmlns:a16="http://schemas.microsoft.com/office/drawing/2014/main" id="{E2DC49C6-324C-FA5C-ED1D-F6B16B8999E4}"/>
                    </a:ext>
                  </a:extLst>
                </p14:cNvPr>
                <p14:cNvContentPartPr/>
                <p14:nvPr/>
              </p14:nvContentPartPr>
              <p14:xfrm>
                <a:off x="7022006" y="2033366"/>
                <a:ext cx="189000" cy="277920"/>
              </p14:xfrm>
            </p:contentPart>
          </mc:Choice>
          <mc:Fallback xmlns="">
            <p:pic>
              <p:nvPicPr>
                <p:cNvPr id="91" name="Ink 90">
                  <a:extLst>
                    <a:ext uri="{FF2B5EF4-FFF2-40B4-BE49-F238E27FC236}">
                      <a16:creationId xmlns:a16="http://schemas.microsoft.com/office/drawing/2014/main" id="{E2DC49C6-324C-FA5C-ED1D-F6B16B8999E4}"/>
                    </a:ext>
                  </a:extLst>
                </p:cNvPr>
                <p:cNvPicPr/>
                <p:nvPr/>
              </p:nvPicPr>
              <p:blipFill>
                <a:blip r:embed="rId58"/>
                <a:stretch>
                  <a:fillRect/>
                </a:stretch>
              </p:blipFill>
              <p:spPr>
                <a:xfrm>
                  <a:off x="7004006" y="2015726"/>
                  <a:ext cx="22464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92" name="Ink 91">
                  <a:extLst>
                    <a:ext uri="{FF2B5EF4-FFF2-40B4-BE49-F238E27FC236}">
                      <a16:creationId xmlns:a16="http://schemas.microsoft.com/office/drawing/2014/main" id="{B66236DA-9084-AF4C-8615-B3D2A2A48F77}"/>
                    </a:ext>
                  </a:extLst>
                </p14:cNvPr>
                <p14:cNvContentPartPr/>
                <p14:nvPr/>
              </p14:nvContentPartPr>
              <p14:xfrm>
                <a:off x="7047566" y="1998806"/>
                <a:ext cx="183240" cy="92160"/>
              </p14:xfrm>
            </p:contentPart>
          </mc:Choice>
          <mc:Fallback xmlns="">
            <p:pic>
              <p:nvPicPr>
                <p:cNvPr id="92" name="Ink 91">
                  <a:extLst>
                    <a:ext uri="{FF2B5EF4-FFF2-40B4-BE49-F238E27FC236}">
                      <a16:creationId xmlns:a16="http://schemas.microsoft.com/office/drawing/2014/main" id="{B66236DA-9084-AF4C-8615-B3D2A2A48F77}"/>
                    </a:ext>
                  </a:extLst>
                </p:cNvPr>
                <p:cNvPicPr/>
                <p:nvPr/>
              </p:nvPicPr>
              <p:blipFill>
                <a:blip r:embed="rId60"/>
                <a:stretch>
                  <a:fillRect/>
                </a:stretch>
              </p:blipFill>
              <p:spPr>
                <a:xfrm>
                  <a:off x="7029566" y="1981166"/>
                  <a:ext cx="21888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93" name="Ink 92">
                  <a:extLst>
                    <a:ext uri="{FF2B5EF4-FFF2-40B4-BE49-F238E27FC236}">
                      <a16:creationId xmlns:a16="http://schemas.microsoft.com/office/drawing/2014/main" id="{0E55328B-B28B-F000-DCA8-BA471659F918}"/>
                    </a:ext>
                  </a:extLst>
                </p14:cNvPr>
                <p14:cNvContentPartPr/>
                <p14:nvPr/>
              </p14:nvContentPartPr>
              <p14:xfrm>
                <a:off x="7304246" y="2155766"/>
                <a:ext cx="110880" cy="165240"/>
              </p14:xfrm>
            </p:contentPart>
          </mc:Choice>
          <mc:Fallback xmlns="">
            <p:pic>
              <p:nvPicPr>
                <p:cNvPr id="93" name="Ink 92">
                  <a:extLst>
                    <a:ext uri="{FF2B5EF4-FFF2-40B4-BE49-F238E27FC236}">
                      <a16:creationId xmlns:a16="http://schemas.microsoft.com/office/drawing/2014/main" id="{0E55328B-B28B-F000-DCA8-BA471659F918}"/>
                    </a:ext>
                  </a:extLst>
                </p:cNvPr>
                <p:cNvPicPr/>
                <p:nvPr/>
              </p:nvPicPr>
              <p:blipFill>
                <a:blip r:embed="rId62"/>
                <a:stretch>
                  <a:fillRect/>
                </a:stretch>
              </p:blipFill>
              <p:spPr>
                <a:xfrm>
                  <a:off x="7286246" y="2138126"/>
                  <a:ext cx="14652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4" name="Ink 93">
                  <a:extLst>
                    <a:ext uri="{FF2B5EF4-FFF2-40B4-BE49-F238E27FC236}">
                      <a16:creationId xmlns:a16="http://schemas.microsoft.com/office/drawing/2014/main" id="{46F321F8-200D-4CB9-F12F-0818F3823A94}"/>
                    </a:ext>
                  </a:extLst>
                </p14:cNvPr>
                <p14:cNvContentPartPr/>
                <p14:nvPr/>
              </p14:nvContentPartPr>
              <p14:xfrm>
                <a:off x="7447886" y="2137046"/>
                <a:ext cx="126720" cy="156600"/>
              </p14:xfrm>
            </p:contentPart>
          </mc:Choice>
          <mc:Fallback xmlns="">
            <p:pic>
              <p:nvPicPr>
                <p:cNvPr id="94" name="Ink 93">
                  <a:extLst>
                    <a:ext uri="{FF2B5EF4-FFF2-40B4-BE49-F238E27FC236}">
                      <a16:creationId xmlns:a16="http://schemas.microsoft.com/office/drawing/2014/main" id="{46F321F8-200D-4CB9-F12F-0818F3823A94}"/>
                    </a:ext>
                  </a:extLst>
                </p:cNvPr>
                <p:cNvPicPr/>
                <p:nvPr/>
              </p:nvPicPr>
              <p:blipFill>
                <a:blip r:embed="rId64"/>
                <a:stretch>
                  <a:fillRect/>
                </a:stretch>
              </p:blipFill>
              <p:spPr>
                <a:xfrm>
                  <a:off x="7430246" y="2119046"/>
                  <a:ext cx="1623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6" name="Ink 95">
                  <a:extLst>
                    <a:ext uri="{FF2B5EF4-FFF2-40B4-BE49-F238E27FC236}">
                      <a16:creationId xmlns:a16="http://schemas.microsoft.com/office/drawing/2014/main" id="{F1A723E3-C383-EAC9-E957-2B4F26AE9883}"/>
                    </a:ext>
                  </a:extLst>
                </p14:cNvPr>
                <p14:cNvContentPartPr/>
                <p14:nvPr/>
              </p14:nvContentPartPr>
              <p14:xfrm>
                <a:off x="7619966" y="2148566"/>
                <a:ext cx="192600" cy="341640"/>
              </p14:xfrm>
            </p:contentPart>
          </mc:Choice>
          <mc:Fallback xmlns="">
            <p:pic>
              <p:nvPicPr>
                <p:cNvPr id="96" name="Ink 95">
                  <a:extLst>
                    <a:ext uri="{FF2B5EF4-FFF2-40B4-BE49-F238E27FC236}">
                      <a16:creationId xmlns:a16="http://schemas.microsoft.com/office/drawing/2014/main" id="{F1A723E3-C383-EAC9-E957-2B4F26AE9883}"/>
                    </a:ext>
                  </a:extLst>
                </p:cNvPr>
                <p:cNvPicPr/>
                <p:nvPr/>
              </p:nvPicPr>
              <p:blipFill>
                <a:blip r:embed="rId66"/>
                <a:stretch>
                  <a:fillRect/>
                </a:stretch>
              </p:blipFill>
              <p:spPr>
                <a:xfrm>
                  <a:off x="7602326" y="2130566"/>
                  <a:ext cx="228240" cy="377280"/>
                </a:xfrm>
                <a:prstGeom prst="rect">
                  <a:avLst/>
                </a:prstGeom>
              </p:spPr>
            </p:pic>
          </mc:Fallback>
        </mc:AlternateContent>
      </p:grpSp>
      <p:grpSp>
        <p:nvGrpSpPr>
          <p:cNvPr id="100" name="Group 99">
            <a:extLst>
              <a:ext uri="{FF2B5EF4-FFF2-40B4-BE49-F238E27FC236}">
                <a16:creationId xmlns:a16="http://schemas.microsoft.com/office/drawing/2014/main" id="{51BA7701-57A5-D13C-27DA-6947EEE27FB2}"/>
              </a:ext>
            </a:extLst>
          </p:cNvPr>
          <p:cNvGrpSpPr/>
          <p:nvPr/>
        </p:nvGrpSpPr>
        <p:grpSpPr>
          <a:xfrm>
            <a:off x="7936406" y="2033366"/>
            <a:ext cx="388080" cy="241560"/>
            <a:chOff x="7936406" y="2033366"/>
            <a:chExt cx="388080" cy="241560"/>
          </a:xfrm>
        </p:grpSpPr>
        <mc:AlternateContent xmlns:mc="http://schemas.openxmlformats.org/markup-compatibility/2006" xmlns:p14="http://schemas.microsoft.com/office/powerpoint/2010/main">
          <mc:Choice Requires="p14">
            <p:contentPart p14:bwMode="auto" r:id="rId67">
              <p14:nvContentPartPr>
                <p14:cNvPr id="98" name="Ink 97">
                  <a:extLst>
                    <a:ext uri="{FF2B5EF4-FFF2-40B4-BE49-F238E27FC236}">
                      <a16:creationId xmlns:a16="http://schemas.microsoft.com/office/drawing/2014/main" id="{D40C0A59-3D91-BAF1-5029-4388B349F4C7}"/>
                    </a:ext>
                  </a:extLst>
                </p14:cNvPr>
                <p14:cNvContentPartPr/>
                <p14:nvPr/>
              </p14:nvContentPartPr>
              <p14:xfrm>
                <a:off x="7936406" y="2184206"/>
                <a:ext cx="109800" cy="15480"/>
              </p14:xfrm>
            </p:contentPart>
          </mc:Choice>
          <mc:Fallback xmlns="">
            <p:pic>
              <p:nvPicPr>
                <p:cNvPr id="98" name="Ink 97">
                  <a:extLst>
                    <a:ext uri="{FF2B5EF4-FFF2-40B4-BE49-F238E27FC236}">
                      <a16:creationId xmlns:a16="http://schemas.microsoft.com/office/drawing/2014/main" id="{D40C0A59-3D91-BAF1-5029-4388B349F4C7}"/>
                    </a:ext>
                  </a:extLst>
                </p:cNvPr>
                <p:cNvPicPr/>
                <p:nvPr/>
              </p:nvPicPr>
              <p:blipFill>
                <a:blip r:embed="rId68"/>
                <a:stretch>
                  <a:fillRect/>
                </a:stretch>
              </p:blipFill>
              <p:spPr>
                <a:xfrm>
                  <a:off x="7918406" y="2166206"/>
                  <a:ext cx="145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9" name="Ink 98">
                  <a:extLst>
                    <a:ext uri="{FF2B5EF4-FFF2-40B4-BE49-F238E27FC236}">
                      <a16:creationId xmlns:a16="http://schemas.microsoft.com/office/drawing/2014/main" id="{DB77CCB2-C4F6-5782-0906-34C4DE347837}"/>
                    </a:ext>
                  </a:extLst>
                </p14:cNvPr>
                <p14:cNvContentPartPr/>
                <p14:nvPr/>
              </p14:nvContentPartPr>
              <p14:xfrm>
                <a:off x="8165366" y="2033366"/>
                <a:ext cx="159120" cy="241560"/>
              </p14:xfrm>
            </p:contentPart>
          </mc:Choice>
          <mc:Fallback xmlns="">
            <p:pic>
              <p:nvPicPr>
                <p:cNvPr id="99" name="Ink 98">
                  <a:extLst>
                    <a:ext uri="{FF2B5EF4-FFF2-40B4-BE49-F238E27FC236}">
                      <a16:creationId xmlns:a16="http://schemas.microsoft.com/office/drawing/2014/main" id="{DB77CCB2-C4F6-5782-0906-34C4DE347837}"/>
                    </a:ext>
                  </a:extLst>
                </p:cNvPr>
                <p:cNvPicPr/>
                <p:nvPr/>
              </p:nvPicPr>
              <p:blipFill>
                <a:blip r:embed="rId70"/>
                <a:stretch>
                  <a:fillRect/>
                </a:stretch>
              </p:blipFill>
              <p:spPr>
                <a:xfrm>
                  <a:off x="8147726" y="2015726"/>
                  <a:ext cx="194760" cy="277200"/>
                </a:xfrm>
                <a:prstGeom prst="rect">
                  <a:avLst/>
                </a:prstGeom>
              </p:spPr>
            </p:pic>
          </mc:Fallback>
        </mc:AlternateContent>
      </p:grpSp>
      <p:grpSp>
        <p:nvGrpSpPr>
          <p:cNvPr id="106" name="Group 105">
            <a:extLst>
              <a:ext uri="{FF2B5EF4-FFF2-40B4-BE49-F238E27FC236}">
                <a16:creationId xmlns:a16="http://schemas.microsoft.com/office/drawing/2014/main" id="{4C161184-07A9-6C9F-C8A3-7803B658E708}"/>
              </a:ext>
            </a:extLst>
          </p:cNvPr>
          <p:cNvGrpSpPr/>
          <p:nvPr/>
        </p:nvGrpSpPr>
        <p:grpSpPr>
          <a:xfrm>
            <a:off x="8415926" y="1841126"/>
            <a:ext cx="500040" cy="630360"/>
            <a:chOff x="8415926" y="1841126"/>
            <a:chExt cx="500040" cy="630360"/>
          </a:xfrm>
        </p:grpSpPr>
        <mc:AlternateContent xmlns:mc="http://schemas.openxmlformats.org/markup-compatibility/2006" xmlns:p14="http://schemas.microsoft.com/office/powerpoint/2010/main">
          <mc:Choice Requires="p14">
            <p:contentPart p14:bwMode="auto" r:id="rId71">
              <p14:nvContentPartPr>
                <p14:cNvPr id="101" name="Ink 100">
                  <a:extLst>
                    <a:ext uri="{FF2B5EF4-FFF2-40B4-BE49-F238E27FC236}">
                      <a16:creationId xmlns:a16="http://schemas.microsoft.com/office/drawing/2014/main" id="{796E4675-8541-05B9-69C5-A77E773E7B57}"/>
                    </a:ext>
                  </a:extLst>
                </p14:cNvPr>
                <p14:cNvContentPartPr/>
                <p14:nvPr/>
              </p14:nvContentPartPr>
              <p14:xfrm>
                <a:off x="8415926" y="2137406"/>
                <a:ext cx="152640" cy="153000"/>
              </p14:xfrm>
            </p:contentPart>
          </mc:Choice>
          <mc:Fallback xmlns="">
            <p:pic>
              <p:nvPicPr>
                <p:cNvPr id="101" name="Ink 100">
                  <a:extLst>
                    <a:ext uri="{FF2B5EF4-FFF2-40B4-BE49-F238E27FC236}">
                      <a16:creationId xmlns:a16="http://schemas.microsoft.com/office/drawing/2014/main" id="{796E4675-8541-05B9-69C5-A77E773E7B57}"/>
                    </a:ext>
                  </a:extLst>
                </p:cNvPr>
                <p:cNvPicPr/>
                <p:nvPr/>
              </p:nvPicPr>
              <p:blipFill>
                <a:blip r:embed="rId72"/>
                <a:stretch>
                  <a:fillRect/>
                </a:stretch>
              </p:blipFill>
              <p:spPr>
                <a:xfrm>
                  <a:off x="8398286" y="2119766"/>
                  <a:ext cx="18828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2" name="Ink 101">
                  <a:extLst>
                    <a:ext uri="{FF2B5EF4-FFF2-40B4-BE49-F238E27FC236}">
                      <a16:creationId xmlns:a16="http://schemas.microsoft.com/office/drawing/2014/main" id="{C8D6F32A-598D-54BD-F43B-F65C0DA5B144}"/>
                    </a:ext>
                  </a:extLst>
                </p14:cNvPr>
                <p14:cNvContentPartPr/>
                <p14:nvPr/>
              </p14:nvContentPartPr>
              <p14:xfrm>
                <a:off x="8599886" y="2051006"/>
                <a:ext cx="149400" cy="101160"/>
              </p14:xfrm>
            </p:contentPart>
          </mc:Choice>
          <mc:Fallback xmlns="">
            <p:pic>
              <p:nvPicPr>
                <p:cNvPr id="102" name="Ink 101">
                  <a:extLst>
                    <a:ext uri="{FF2B5EF4-FFF2-40B4-BE49-F238E27FC236}">
                      <a16:creationId xmlns:a16="http://schemas.microsoft.com/office/drawing/2014/main" id="{C8D6F32A-598D-54BD-F43B-F65C0DA5B144}"/>
                    </a:ext>
                  </a:extLst>
                </p:cNvPr>
                <p:cNvPicPr/>
                <p:nvPr/>
              </p:nvPicPr>
              <p:blipFill>
                <a:blip r:embed="rId74"/>
                <a:stretch>
                  <a:fillRect/>
                </a:stretch>
              </p:blipFill>
              <p:spPr>
                <a:xfrm>
                  <a:off x="8581886" y="2033366"/>
                  <a:ext cx="18504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3" name="Ink 102">
                  <a:extLst>
                    <a:ext uri="{FF2B5EF4-FFF2-40B4-BE49-F238E27FC236}">
                      <a16:creationId xmlns:a16="http://schemas.microsoft.com/office/drawing/2014/main" id="{980F9DF0-0E93-3647-328D-6080611BC5C4}"/>
                    </a:ext>
                  </a:extLst>
                </p14:cNvPr>
                <p14:cNvContentPartPr/>
                <p14:nvPr/>
              </p14:nvContentPartPr>
              <p14:xfrm>
                <a:off x="8467406" y="2218046"/>
                <a:ext cx="109080" cy="15480"/>
              </p14:xfrm>
            </p:contentPart>
          </mc:Choice>
          <mc:Fallback xmlns="">
            <p:pic>
              <p:nvPicPr>
                <p:cNvPr id="103" name="Ink 102">
                  <a:extLst>
                    <a:ext uri="{FF2B5EF4-FFF2-40B4-BE49-F238E27FC236}">
                      <a16:creationId xmlns:a16="http://schemas.microsoft.com/office/drawing/2014/main" id="{980F9DF0-0E93-3647-328D-6080611BC5C4}"/>
                    </a:ext>
                  </a:extLst>
                </p:cNvPr>
                <p:cNvPicPr/>
                <p:nvPr/>
              </p:nvPicPr>
              <p:blipFill>
                <a:blip r:embed="rId76"/>
                <a:stretch>
                  <a:fillRect/>
                </a:stretch>
              </p:blipFill>
              <p:spPr>
                <a:xfrm>
                  <a:off x="8449406" y="2200046"/>
                  <a:ext cx="1447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05" name="Ink 104">
                  <a:extLst>
                    <a:ext uri="{FF2B5EF4-FFF2-40B4-BE49-F238E27FC236}">
                      <a16:creationId xmlns:a16="http://schemas.microsoft.com/office/drawing/2014/main" id="{09D65E88-36A8-3027-3056-660098300116}"/>
                    </a:ext>
                  </a:extLst>
                </p14:cNvPr>
                <p14:cNvContentPartPr/>
                <p14:nvPr/>
              </p14:nvContentPartPr>
              <p14:xfrm>
                <a:off x="8725886" y="1841126"/>
                <a:ext cx="190080" cy="630360"/>
              </p14:xfrm>
            </p:contentPart>
          </mc:Choice>
          <mc:Fallback xmlns="">
            <p:pic>
              <p:nvPicPr>
                <p:cNvPr id="105" name="Ink 104">
                  <a:extLst>
                    <a:ext uri="{FF2B5EF4-FFF2-40B4-BE49-F238E27FC236}">
                      <a16:creationId xmlns:a16="http://schemas.microsoft.com/office/drawing/2014/main" id="{09D65E88-36A8-3027-3056-660098300116}"/>
                    </a:ext>
                  </a:extLst>
                </p:cNvPr>
                <p:cNvPicPr/>
                <p:nvPr/>
              </p:nvPicPr>
              <p:blipFill>
                <a:blip r:embed="rId78"/>
                <a:stretch>
                  <a:fillRect/>
                </a:stretch>
              </p:blipFill>
              <p:spPr>
                <a:xfrm>
                  <a:off x="8707886" y="1823126"/>
                  <a:ext cx="225720" cy="666000"/>
                </a:xfrm>
                <a:prstGeom prst="rect">
                  <a:avLst/>
                </a:prstGeom>
              </p:spPr>
            </p:pic>
          </mc:Fallback>
        </mc:AlternateContent>
      </p:grpSp>
    </p:spTree>
    <p:extLst>
      <p:ext uri="{BB962C8B-B14F-4D97-AF65-F5344CB8AC3E}">
        <p14:creationId xmlns:p14="http://schemas.microsoft.com/office/powerpoint/2010/main" val="769930423"/>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052521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87529455"/>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1434627"/>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spTree>
    <p:extLst>
      <p:ext uri="{BB962C8B-B14F-4D97-AF65-F5344CB8AC3E}">
        <p14:creationId xmlns:p14="http://schemas.microsoft.com/office/powerpoint/2010/main" val="403107765"/>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42" name="TextBox 41">
            <a:extLst>
              <a:ext uri="{FF2B5EF4-FFF2-40B4-BE49-F238E27FC236}">
                <a16:creationId xmlns:a16="http://schemas.microsoft.com/office/drawing/2014/main" id="{304B9EA3-A5FF-E286-A97B-6A11C15C3A0E}"/>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12" name="Group 11">
            <a:extLst>
              <a:ext uri="{FF2B5EF4-FFF2-40B4-BE49-F238E27FC236}">
                <a16:creationId xmlns:a16="http://schemas.microsoft.com/office/drawing/2014/main" id="{658F9A27-D2AA-8A31-B116-5F3E0252967C}"/>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0E9D3EB4-66A9-EA78-735F-AAB5CBC1A350}"/>
                    </a:ext>
                  </a:extLst>
                </p14:cNvPr>
                <p14:cNvContentPartPr/>
                <p14:nvPr/>
              </p14:nvContentPartPr>
              <p14:xfrm>
                <a:off x="774855" y="1060816"/>
                <a:ext cx="27360" cy="277920"/>
              </p14:xfrm>
            </p:contentPart>
          </mc:Choice>
          <mc:Fallback xmlns="">
            <p:pic>
              <p:nvPicPr>
                <p:cNvPr id="2" name="Ink 1">
                  <a:extLst>
                    <a:ext uri="{FF2B5EF4-FFF2-40B4-BE49-F238E27FC236}">
                      <a16:creationId xmlns:a16="http://schemas.microsoft.com/office/drawing/2014/main" id="{0E9D3EB4-66A9-EA78-735F-AAB5CBC1A350}"/>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9846227C-9C88-1355-3EE8-78437E6449B2}"/>
                    </a:ext>
                  </a:extLst>
                </p14:cNvPr>
                <p14:cNvContentPartPr/>
                <p14:nvPr/>
              </p14:nvContentPartPr>
              <p14:xfrm>
                <a:off x="892215" y="1104736"/>
                <a:ext cx="182160" cy="233280"/>
              </p14:xfrm>
            </p:contentPart>
          </mc:Choice>
          <mc:Fallback xmlns="">
            <p:pic>
              <p:nvPicPr>
                <p:cNvPr id="3" name="Ink 2">
                  <a:extLst>
                    <a:ext uri="{FF2B5EF4-FFF2-40B4-BE49-F238E27FC236}">
                      <a16:creationId xmlns:a16="http://schemas.microsoft.com/office/drawing/2014/main" id="{9846227C-9C88-1355-3EE8-78437E6449B2}"/>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727C6D10-CDF6-5EE3-551D-06A7DE57E334}"/>
                    </a:ext>
                  </a:extLst>
                </p14:cNvPr>
                <p14:cNvContentPartPr/>
                <p14:nvPr/>
              </p14:nvContentPartPr>
              <p14:xfrm>
                <a:off x="1227735" y="1119856"/>
                <a:ext cx="133920" cy="186840"/>
              </p14:xfrm>
            </p:contentPart>
          </mc:Choice>
          <mc:Fallback xmlns="">
            <p:pic>
              <p:nvPicPr>
                <p:cNvPr id="5" name="Ink 4">
                  <a:extLst>
                    <a:ext uri="{FF2B5EF4-FFF2-40B4-BE49-F238E27FC236}">
                      <a16:creationId xmlns:a16="http://schemas.microsoft.com/office/drawing/2014/main" id="{727C6D10-CDF6-5EE3-551D-06A7DE57E334}"/>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61D0CF30-DCF1-08D6-BFF3-6FBA80E68AFC}"/>
                    </a:ext>
                  </a:extLst>
                </p14:cNvPr>
                <p14:cNvContentPartPr/>
                <p14:nvPr/>
              </p14:nvContentPartPr>
              <p14:xfrm>
                <a:off x="1510335" y="1065136"/>
                <a:ext cx="65880" cy="74880"/>
              </p14:xfrm>
            </p:contentPart>
          </mc:Choice>
          <mc:Fallback xmlns="">
            <p:pic>
              <p:nvPicPr>
                <p:cNvPr id="6" name="Ink 5">
                  <a:extLst>
                    <a:ext uri="{FF2B5EF4-FFF2-40B4-BE49-F238E27FC236}">
                      <a16:creationId xmlns:a16="http://schemas.microsoft.com/office/drawing/2014/main" id="{61D0CF30-DCF1-08D6-BFF3-6FBA80E68AFC}"/>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A603AE56-E369-11EE-5C70-77C5FC0B565C}"/>
                    </a:ext>
                  </a:extLst>
                </p14:cNvPr>
                <p14:cNvContentPartPr/>
                <p14:nvPr/>
              </p14:nvContentPartPr>
              <p14:xfrm>
                <a:off x="1601055" y="1058296"/>
                <a:ext cx="115560" cy="272520"/>
              </p14:xfrm>
            </p:contentPart>
          </mc:Choice>
          <mc:Fallback xmlns="">
            <p:pic>
              <p:nvPicPr>
                <p:cNvPr id="7" name="Ink 6">
                  <a:extLst>
                    <a:ext uri="{FF2B5EF4-FFF2-40B4-BE49-F238E27FC236}">
                      <a16:creationId xmlns:a16="http://schemas.microsoft.com/office/drawing/2014/main" id="{A603AE56-E369-11EE-5C70-77C5FC0B565C}"/>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36AE5F6B-67F5-8608-C1EA-2C1711AA445C}"/>
                    </a:ext>
                  </a:extLst>
                </p14:cNvPr>
                <p14:cNvContentPartPr/>
                <p14:nvPr/>
              </p14:nvContentPartPr>
              <p14:xfrm>
                <a:off x="1748655" y="1211296"/>
                <a:ext cx="83160" cy="146880"/>
              </p14:xfrm>
            </p:contentPart>
          </mc:Choice>
          <mc:Fallback xmlns="">
            <p:pic>
              <p:nvPicPr>
                <p:cNvPr id="11" name="Ink 10">
                  <a:extLst>
                    <a:ext uri="{FF2B5EF4-FFF2-40B4-BE49-F238E27FC236}">
                      <a16:creationId xmlns:a16="http://schemas.microsoft.com/office/drawing/2014/main" id="{36AE5F6B-67F5-8608-C1EA-2C1711AA445C}"/>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17" name="Group 16">
            <a:extLst>
              <a:ext uri="{FF2B5EF4-FFF2-40B4-BE49-F238E27FC236}">
                <a16:creationId xmlns:a16="http://schemas.microsoft.com/office/drawing/2014/main" id="{D7F0D4A0-148E-C81A-1203-916304D69207}"/>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13" name="Ink 12">
                  <a:extLst>
                    <a:ext uri="{FF2B5EF4-FFF2-40B4-BE49-F238E27FC236}">
                      <a16:creationId xmlns:a16="http://schemas.microsoft.com/office/drawing/2014/main" id="{18C7F180-06A0-C705-37CC-63F6969B1771}"/>
                    </a:ext>
                  </a:extLst>
                </p14:cNvPr>
                <p14:cNvContentPartPr/>
                <p14:nvPr/>
              </p14:nvContentPartPr>
              <p14:xfrm>
                <a:off x="2230335" y="1171696"/>
                <a:ext cx="173520" cy="28080"/>
              </p14:xfrm>
            </p:contentPart>
          </mc:Choice>
          <mc:Fallback xmlns="">
            <p:pic>
              <p:nvPicPr>
                <p:cNvPr id="13" name="Ink 12">
                  <a:extLst>
                    <a:ext uri="{FF2B5EF4-FFF2-40B4-BE49-F238E27FC236}">
                      <a16:creationId xmlns:a16="http://schemas.microsoft.com/office/drawing/2014/main" id="{18C7F180-06A0-C705-37CC-63F6969B1771}"/>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4" name="Ink 13">
                  <a:extLst>
                    <a:ext uri="{FF2B5EF4-FFF2-40B4-BE49-F238E27FC236}">
                      <a16:creationId xmlns:a16="http://schemas.microsoft.com/office/drawing/2014/main" id="{234CA293-B994-2D97-D4D6-FB440F9734F4}"/>
                    </a:ext>
                  </a:extLst>
                </p14:cNvPr>
                <p14:cNvContentPartPr/>
                <p14:nvPr/>
              </p14:nvContentPartPr>
              <p14:xfrm>
                <a:off x="2311335" y="1258816"/>
                <a:ext cx="114120" cy="14400"/>
              </p14:xfrm>
            </p:contentPart>
          </mc:Choice>
          <mc:Fallback xmlns="">
            <p:pic>
              <p:nvPicPr>
                <p:cNvPr id="14" name="Ink 13">
                  <a:extLst>
                    <a:ext uri="{FF2B5EF4-FFF2-40B4-BE49-F238E27FC236}">
                      <a16:creationId xmlns:a16="http://schemas.microsoft.com/office/drawing/2014/main" id="{234CA293-B994-2D97-D4D6-FB440F9734F4}"/>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49" name="Group 48">
            <a:extLst>
              <a:ext uri="{FF2B5EF4-FFF2-40B4-BE49-F238E27FC236}">
                <a16:creationId xmlns:a16="http://schemas.microsoft.com/office/drawing/2014/main" id="{FB3A2EB7-9E84-66E7-F397-6997C7179E06}"/>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23" name="Ink 22">
                  <a:extLst>
                    <a:ext uri="{FF2B5EF4-FFF2-40B4-BE49-F238E27FC236}">
                      <a16:creationId xmlns:a16="http://schemas.microsoft.com/office/drawing/2014/main" id="{67E5B701-52B7-F6A1-943C-227CFA81869C}"/>
                    </a:ext>
                  </a:extLst>
                </p14:cNvPr>
                <p14:cNvContentPartPr/>
                <p14:nvPr/>
              </p14:nvContentPartPr>
              <p14:xfrm>
                <a:off x="2700135" y="1002856"/>
                <a:ext cx="169200" cy="313560"/>
              </p14:xfrm>
            </p:contentPart>
          </mc:Choice>
          <mc:Fallback xmlns="">
            <p:pic>
              <p:nvPicPr>
                <p:cNvPr id="23" name="Ink 22">
                  <a:extLst>
                    <a:ext uri="{FF2B5EF4-FFF2-40B4-BE49-F238E27FC236}">
                      <a16:creationId xmlns:a16="http://schemas.microsoft.com/office/drawing/2014/main" id="{67E5B701-52B7-F6A1-943C-227CFA81869C}"/>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6" name="Ink 25">
                  <a:extLst>
                    <a:ext uri="{FF2B5EF4-FFF2-40B4-BE49-F238E27FC236}">
                      <a16:creationId xmlns:a16="http://schemas.microsoft.com/office/drawing/2014/main" id="{022BF54F-CA1B-364F-6E62-BF225F42755C}"/>
                    </a:ext>
                  </a:extLst>
                </p14:cNvPr>
                <p14:cNvContentPartPr/>
                <p14:nvPr/>
              </p14:nvContentPartPr>
              <p14:xfrm>
                <a:off x="2700135" y="1137496"/>
                <a:ext cx="179640" cy="63360"/>
              </p14:xfrm>
            </p:contentPart>
          </mc:Choice>
          <mc:Fallback xmlns="">
            <p:pic>
              <p:nvPicPr>
                <p:cNvPr id="26" name="Ink 25">
                  <a:extLst>
                    <a:ext uri="{FF2B5EF4-FFF2-40B4-BE49-F238E27FC236}">
                      <a16:creationId xmlns:a16="http://schemas.microsoft.com/office/drawing/2014/main" id="{022BF54F-CA1B-364F-6E62-BF225F42755C}"/>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51" name="Group 50">
            <a:extLst>
              <a:ext uri="{FF2B5EF4-FFF2-40B4-BE49-F238E27FC236}">
                <a16:creationId xmlns:a16="http://schemas.microsoft.com/office/drawing/2014/main" id="{6CE6EB1F-C812-C053-477F-49A8246BA8EF}"/>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27" name="Ink 26">
                  <a:extLst>
                    <a:ext uri="{FF2B5EF4-FFF2-40B4-BE49-F238E27FC236}">
                      <a16:creationId xmlns:a16="http://schemas.microsoft.com/office/drawing/2014/main" id="{BA3C094D-F6F2-0D02-E3D5-9D8CBAD16252}"/>
                    </a:ext>
                  </a:extLst>
                </p14:cNvPr>
                <p14:cNvContentPartPr/>
                <p14:nvPr/>
              </p14:nvContentPartPr>
              <p14:xfrm>
                <a:off x="3064455" y="1045336"/>
                <a:ext cx="92160" cy="261360"/>
              </p14:xfrm>
            </p:contentPart>
          </mc:Choice>
          <mc:Fallback xmlns="">
            <p:pic>
              <p:nvPicPr>
                <p:cNvPr id="27" name="Ink 26">
                  <a:extLst>
                    <a:ext uri="{FF2B5EF4-FFF2-40B4-BE49-F238E27FC236}">
                      <a16:creationId xmlns:a16="http://schemas.microsoft.com/office/drawing/2014/main" id="{BA3C094D-F6F2-0D02-E3D5-9D8CBAD16252}"/>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3" name="Ink 42">
                  <a:extLst>
                    <a:ext uri="{FF2B5EF4-FFF2-40B4-BE49-F238E27FC236}">
                      <a16:creationId xmlns:a16="http://schemas.microsoft.com/office/drawing/2014/main" id="{F3EAE21B-5341-CA98-3416-05B88620E089}"/>
                    </a:ext>
                  </a:extLst>
                </p14:cNvPr>
                <p14:cNvContentPartPr/>
                <p14:nvPr/>
              </p14:nvContentPartPr>
              <p14:xfrm>
                <a:off x="3279375" y="1083136"/>
                <a:ext cx="154800" cy="209160"/>
              </p14:xfrm>
            </p:contentPart>
          </mc:Choice>
          <mc:Fallback xmlns="">
            <p:pic>
              <p:nvPicPr>
                <p:cNvPr id="43" name="Ink 42">
                  <a:extLst>
                    <a:ext uri="{FF2B5EF4-FFF2-40B4-BE49-F238E27FC236}">
                      <a16:creationId xmlns:a16="http://schemas.microsoft.com/office/drawing/2014/main" id="{F3EAE21B-5341-CA98-3416-05B88620E089}"/>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0" name="Ink 49">
                  <a:extLst>
                    <a:ext uri="{FF2B5EF4-FFF2-40B4-BE49-F238E27FC236}">
                      <a16:creationId xmlns:a16="http://schemas.microsoft.com/office/drawing/2014/main" id="{5C9711A6-579F-F3E7-F427-6D3189DFB096}"/>
                    </a:ext>
                  </a:extLst>
                </p14:cNvPr>
                <p14:cNvContentPartPr/>
                <p14:nvPr/>
              </p14:nvContentPartPr>
              <p14:xfrm>
                <a:off x="3546495" y="1040656"/>
                <a:ext cx="195120" cy="252360"/>
              </p14:xfrm>
            </p:contentPart>
          </mc:Choice>
          <mc:Fallback xmlns="">
            <p:pic>
              <p:nvPicPr>
                <p:cNvPr id="50" name="Ink 49">
                  <a:extLst>
                    <a:ext uri="{FF2B5EF4-FFF2-40B4-BE49-F238E27FC236}">
                      <a16:creationId xmlns:a16="http://schemas.microsoft.com/office/drawing/2014/main" id="{5C9711A6-579F-F3E7-F427-6D3189DFB096}"/>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52" name="Ink 51">
                <a:extLst>
                  <a:ext uri="{FF2B5EF4-FFF2-40B4-BE49-F238E27FC236}">
                    <a16:creationId xmlns:a16="http://schemas.microsoft.com/office/drawing/2014/main" id="{A539D5F9-01AE-CCED-9A63-CDB910299EEF}"/>
                  </a:ext>
                </a:extLst>
              </p14:cNvPr>
              <p14:cNvContentPartPr/>
              <p14:nvPr/>
            </p14:nvContentPartPr>
            <p14:xfrm>
              <a:off x="941175" y="1746976"/>
              <a:ext cx="16920" cy="247680"/>
            </p14:xfrm>
          </p:contentPart>
        </mc:Choice>
        <mc:Fallback xmlns="">
          <p:pic>
            <p:nvPicPr>
              <p:cNvPr id="52" name="Ink 51">
                <a:extLst>
                  <a:ext uri="{FF2B5EF4-FFF2-40B4-BE49-F238E27FC236}">
                    <a16:creationId xmlns:a16="http://schemas.microsoft.com/office/drawing/2014/main" id="{A539D5F9-01AE-CCED-9A63-CDB910299EEF}"/>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3" name="Ink 52">
                <a:extLst>
                  <a:ext uri="{FF2B5EF4-FFF2-40B4-BE49-F238E27FC236}">
                    <a16:creationId xmlns:a16="http://schemas.microsoft.com/office/drawing/2014/main" id="{89F37286-0220-CBF8-0127-0D27831B38CA}"/>
                  </a:ext>
                </a:extLst>
              </p14:cNvPr>
              <p14:cNvContentPartPr/>
              <p14:nvPr/>
            </p14:nvContentPartPr>
            <p14:xfrm>
              <a:off x="1162215" y="1784056"/>
              <a:ext cx="162000" cy="198360"/>
            </p14:xfrm>
          </p:contentPart>
        </mc:Choice>
        <mc:Fallback xmlns="">
          <p:pic>
            <p:nvPicPr>
              <p:cNvPr id="53" name="Ink 52">
                <a:extLst>
                  <a:ext uri="{FF2B5EF4-FFF2-40B4-BE49-F238E27FC236}">
                    <a16:creationId xmlns:a16="http://schemas.microsoft.com/office/drawing/2014/main" id="{89F37286-0220-CBF8-0127-0D27831B38CA}"/>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57" name="Group 56">
            <a:extLst>
              <a:ext uri="{FF2B5EF4-FFF2-40B4-BE49-F238E27FC236}">
                <a16:creationId xmlns:a16="http://schemas.microsoft.com/office/drawing/2014/main" id="{F936BA79-06BD-279F-7C00-CC2311F52599}"/>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54" name="Ink 53">
                  <a:extLst>
                    <a:ext uri="{FF2B5EF4-FFF2-40B4-BE49-F238E27FC236}">
                      <a16:creationId xmlns:a16="http://schemas.microsoft.com/office/drawing/2014/main" id="{087002F2-5A04-1997-847C-2926734FF71B}"/>
                    </a:ext>
                  </a:extLst>
                </p14:cNvPr>
                <p14:cNvContentPartPr/>
                <p14:nvPr/>
              </p14:nvContentPartPr>
              <p14:xfrm>
                <a:off x="1520775" y="1725016"/>
                <a:ext cx="85680" cy="97920"/>
              </p14:xfrm>
            </p:contentPart>
          </mc:Choice>
          <mc:Fallback xmlns="">
            <p:pic>
              <p:nvPicPr>
                <p:cNvPr id="54" name="Ink 53">
                  <a:extLst>
                    <a:ext uri="{FF2B5EF4-FFF2-40B4-BE49-F238E27FC236}">
                      <a16:creationId xmlns:a16="http://schemas.microsoft.com/office/drawing/2014/main" id="{087002F2-5A04-1997-847C-2926734FF71B}"/>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5" name="Ink 54">
                  <a:extLst>
                    <a:ext uri="{FF2B5EF4-FFF2-40B4-BE49-F238E27FC236}">
                      <a16:creationId xmlns:a16="http://schemas.microsoft.com/office/drawing/2014/main" id="{F89C112F-5872-CEC4-4811-0963FA804969}"/>
                    </a:ext>
                  </a:extLst>
                </p14:cNvPr>
                <p14:cNvContentPartPr/>
                <p14:nvPr/>
              </p14:nvContentPartPr>
              <p14:xfrm>
                <a:off x="1630575" y="1695496"/>
                <a:ext cx="135360" cy="289080"/>
              </p14:xfrm>
            </p:contentPart>
          </mc:Choice>
          <mc:Fallback xmlns="">
            <p:pic>
              <p:nvPicPr>
                <p:cNvPr id="55" name="Ink 54">
                  <a:extLst>
                    <a:ext uri="{FF2B5EF4-FFF2-40B4-BE49-F238E27FC236}">
                      <a16:creationId xmlns:a16="http://schemas.microsoft.com/office/drawing/2014/main" id="{F89C112F-5872-CEC4-4811-0963FA804969}"/>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56" name="Ink 55">
                  <a:extLst>
                    <a:ext uri="{FF2B5EF4-FFF2-40B4-BE49-F238E27FC236}">
                      <a16:creationId xmlns:a16="http://schemas.microsoft.com/office/drawing/2014/main" id="{06E16460-982E-76FC-896A-C55B5EF237E2}"/>
                    </a:ext>
                  </a:extLst>
                </p14:cNvPr>
                <p14:cNvContentPartPr/>
                <p14:nvPr/>
              </p14:nvContentPartPr>
              <p14:xfrm>
                <a:off x="1778535" y="1842016"/>
                <a:ext cx="109800" cy="130320"/>
              </p14:xfrm>
            </p:contentPart>
          </mc:Choice>
          <mc:Fallback xmlns="">
            <p:pic>
              <p:nvPicPr>
                <p:cNvPr id="56" name="Ink 55">
                  <a:extLst>
                    <a:ext uri="{FF2B5EF4-FFF2-40B4-BE49-F238E27FC236}">
                      <a16:creationId xmlns:a16="http://schemas.microsoft.com/office/drawing/2014/main" id="{06E16460-982E-76FC-896A-C55B5EF237E2}"/>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66" name="Group 65">
            <a:extLst>
              <a:ext uri="{FF2B5EF4-FFF2-40B4-BE49-F238E27FC236}">
                <a16:creationId xmlns:a16="http://schemas.microsoft.com/office/drawing/2014/main" id="{C1748DC5-EA15-C78C-9621-4B40E1250D23}"/>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58" name="Ink 57">
                  <a:extLst>
                    <a:ext uri="{FF2B5EF4-FFF2-40B4-BE49-F238E27FC236}">
                      <a16:creationId xmlns:a16="http://schemas.microsoft.com/office/drawing/2014/main" id="{1362E307-814F-82EC-8E98-DD3D200CFADB}"/>
                    </a:ext>
                  </a:extLst>
                </p14:cNvPr>
                <p14:cNvContentPartPr/>
                <p14:nvPr/>
              </p14:nvContentPartPr>
              <p14:xfrm>
                <a:off x="2353095" y="1817896"/>
                <a:ext cx="104400" cy="18360"/>
              </p14:xfrm>
            </p:contentPart>
          </mc:Choice>
          <mc:Fallback xmlns="">
            <p:pic>
              <p:nvPicPr>
                <p:cNvPr id="58" name="Ink 57">
                  <a:extLst>
                    <a:ext uri="{FF2B5EF4-FFF2-40B4-BE49-F238E27FC236}">
                      <a16:creationId xmlns:a16="http://schemas.microsoft.com/office/drawing/2014/main" id="{1362E307-814F-82EC-8E98-DD3D200CFADB}"/>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59" name="Ink 58">
                  <a:extLst>
                    <a:ext uri="{FF2B5EF4-FFF2-40B4-BE49-F238E27FC236}">
                      <a16:creationId xmlns:a16="http://schemas.microsoft.com/office/drawing/2014/main" id="{767A37DC-3007-ED57-1B25-0175E5FF083C}"/>
                    </a:ext>
                  </a:extLst>
                </p14:cNvPr>
                <p14:cNvContentPartPr/>
                <p14:nvPr/>
              </p14:nvContentPartPr>
              <p14:xfrm>
                <a:off x="2362815" y="1898536"/>
                <a:ext cx="95760" cy="5040"/>
              </p14:xfrm>
            </p:contentPart>
          </mc:Choice>
          <mc:Fallback xmlns="">
            <p:pic>
              <p:nvPicPr>
                <p:cNvPr id="59" name="Ink 58">
                  <a:extLst>
                    <a:ext uri="{FF2B5EF4-FFF2-40B4-BE49-F238E27FC236}">
                      <a16:creationId xmlns:a16="http://schemas.microsoft.com/office/drawing/2014/main" id="{767A37DC-3007-ED57-1B25-0175E5FF083C}"/>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65" name="Group 64">
            <a:extLst>
              <a:ext uri="{FF2B5EF4-FFF2-40B4-BE49-F238E27FC236}">
                <a16:creationId xmlns:a16="http://schemas.microsoft.com/office/drawing/2014/main" id="{2CE564FF-1707-9A1C-AD16-CCAB0D63395C}"/>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60" name="Ink 59">
                  <a:extLst>
                    <a:ext uri="{FF2B5EF4-FFF2-40B4-BE49-F238E27FC236}">
                      <a16:creationId xmlns:a16="http://schemas.microsoft.com/office/drawing/2014/main" id="{2B11A5C8-2C9F-7155-5615-D8ACF4765A7D}"/>
                    </a:ext>
                  </a:extLst>
                </p14:cNvPr>
                <p14:cNvContentPartPr/>
                <p14:nvPr/>
              </p14:nvContentPartPr>
              <p14:xfrm>
                <a:off x="2701215" y="1665616"/>
                <a:ext cx="171360" cy="317880"/>
              </p14:xfrm>
            </p:contentPart>
          </mc:Choice>
          <mc:Fallback xmlns="">
            <p:pic>
              <p:nvPicPr>
                <p:cNvPr id="60" name="Ink 59">
                  <a:extLst>
                    <a:ext uri="{FF2B5EF4-FFF2-40B4-BE49-F238E27FC236}">
                      <a16:creationId xmlns:a16="http://schemas.microsoft.com/office/drawing/2014/main" id="{2B11A5C8-2C9F-7155-5615-D8ACF4765A7D}"/>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61" name="Ink 60">
                  <a:extLst>
                    <a:ext uri="{FF2B5EF4-FFF2-40B4-BE49-F238E27FC236}">
                      <a16:creationId xmlns:a16="http://schemas.microsoft.com/office/drawing/2014/main" id="{7CA851AE-593C-6FD5-8E79-F235AB673E9E}"/>
                    </a:ext>
                  </a:extLst>
                </p14:cNvPr>
                <p14:cNvContentPartPr/>
                <p14:nvPr/>
              </p14:nvContentPartPr>
              <p14:xfrm>
                <a:off x="2713815" y="1824376"/>
                <a:ext cx="145440" cy="34200"/>
              </p14:xfrm>
            </p:contentPart>
          </mc:Choice>
          <mc:Fallback xmlns="">
            <p:pic>
              <p:nvPicPr>
                <p:cNvPr id="61" name="Ink 60">
                  <a:extLst>
                    <a:ext uri="{FF2B5EF4-FFF2-40B4-BE49-F238E27FC236}">
                      <a16:creationId xmlns:a16="http://schemas.microsoft.com/office/drawing/2014/main" id="{7CA851AE-593C-6FD5-8E79-F235AB673E9E}"/>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69" name="Group 68">
            <a:extLst>
              <a:ext uri="{FF2B5EF4-FFF2-40B4-BE49-F238E27FC236}">
                <a16:creationId xmlns:a16="http://schemas.microsoft.com/office/drawing/2014/main" id="{F16D3499-E711-47A0-B375-ED59CB9144CF}"/>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67" name="Ink 66">
                  <a:extLst>
                    <a:ext uri="{FF2B5EF4-FFF2-40B4-BE49-F238E27FC236}">
                      <a16:creationId xmlns:a16="http://schemas.microsoft.com/office/drawing/2014/main" id="{C285CC86-BF86-FD75-AC65-63A4C0B28CB4}"/>
                    </a:ext>
                  </a:extLst>
                </p14:cNvPr>
                <p14:cNvContentPartPr/>
                <p14:nvPr/>
              </p14:nvContentPartPr>
              <p14:xfrm>
                <a:off x="3053655" y="1695136"/>
                <a:ext cx="132480" cy="262800"/>
              </p14:xfrm>
            </p:contentPart>
          </mc:Choice>
          <mc:Fallback xmlns="">
            <p:pic>
              <p:nvPicPr>
                <p:cNvPr id="67" name="Ink 66">
                  <a:extLst>
                    <a:ext uri="{FF2B5EF4-FFF2-40B4-BE49-F238E27FC236}">
                      <a16:creationId xmlns:a16="http://schemas.microsoft.com/office/drawing/2014/main" id="{C285CC86-BF86-FD75-AC65-63A4C0B28CB4}"/>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68" name="Ink 67">
                  <a:extLst>
                    <a:ext uri="{FF2B5EF4-FFF2-40B4-BE49-F238E27FC236}">
                      <a16:creationId xmlns:a16="http://schemas.microsoft.com/office/drawing/2014/main" id="{A316C2C3-D110-1551-8E6F-3854034DC0F0}"/>
                    </a:ext>
                  </a:extLst>
                </p14:cNvPr>
                <p14:cNvContentPartPr/>
                <p14:nvPr/>
              </p14:nvContentPartPr>
              <p14:xfrm>
                <a:off x="3299175" y="1762096"/>
                <a:ext cx="191880" cy="212040"/>
              </p14:xfrm>
            </p:contentPart>
          </mc:Choice>
          <mc:Fallback xmlns="">
            <p:pic>
              <p:nvPicPr>
                <p:cNvPr id="68" name="Ink 67">
                  <a:extLst>
                    <a:ext uri="{FF2B5EF4-FFF2-40B4-BE49-F238E27FC236}">
                      <a16:creationId xmlns:a16="http://schemas.microsoft.com/office/drawing/2014/main" id="{A316C2C3-D110-1551-8E6F-3854034DC0F0}"/>
                    </a:ext>
                  </a:extLst>
                </p:cNvPr>
                <p:cNvPicPr/>
                <p:nvPr/>
              </p:nvPicPr>
              <p:blipFill>
                <a:blip r:embed="rId49"/>
                <a:stretch>
                  <a:fillRect/>
                </a:stretch>
              </p:blipFill>
              <p:spPr>
                <a:xfrm>
                  <a:off x="3281535" y="1744096"/>
                  <a:ext cx="227520" cy="247680"/>
                </a:xfrm>
                <a:prstGeom prst="rect">
                  <a:avLst/>
                </a:prstGeom>
              </p:spPr>
            </p:pic>
          </mc:Fallback>
        </mc:AlternateContent>
      </p:grpSp>
    </p:spTree>
    <p:extLst>
      <p:ext uri="{BB962C8B-B14F-4D97-AF65-F5344CB8AC3E}">
        <p14:creationId xmlns:p14="http://schemas.microsoft.com/office/powerpoint/2010/main" val="3246206136"/>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69" name="TextBox 68">
            <a:extLst>
              <a:ext uri="{FF2B5EF4-FFF2-40B4-BE49-F238E27FC236}">
                <a16:creationId xmlns:a16="http://schemas.microsoft.com/office/drawing/2014/main" id="{F3D14259-28CE-2031-34F8-25E29F276A78}"/>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70" name="Group 69">
            <a:extLst>
              <a:ext uri="{FF2B5EF4-FFF2-40B4-BE49-F238E27FC236}">
                <a16:creationId xmlns:a16="http://schemas.microsoft.com/office/drawing/2014/main" id="{4CB5B1E3-8A67-7D71-19D8-DB120F7AA687}"/>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71" name="Ink 70">
                  <a:extLst>
                    <a:ext uri="{FF2B5EF4-FFF2-40B4-BE49-F238E27FC236}">
                      <a16:creationId xmlns:a16="http://schemas.microsoft.com/office/drawing/2014/main" id="{E4A17726-92EF-8B80-352F-2A3ADEA541E3}"/>
                    </a:ext>
                  </a:extLst>
                </p14:cNvPr>
                <p14:cNvContentPartPr/>
                <p14:nvPr/>
              </p14:nvContentPartPr>
              <p14:xfrm>
                <a:off x="774855" y="1060816"/>
                <a:ext cx="27360" cy="277920"/>
              </p14:xfrm>
            </p:contentPart>
          </mc:Choice>
          <mc:Fallback xmlns="">
            <p:pic>
              <p:nvPicPr>
                <p:cNvPr id="71" name="Ink 70">
                  <a:extLst>
                    <a:ext uri="{FF2B5EF4-FFF2-40B4-BE49-F238E27FC236}">
                      <a16:creationId xmlns:a16="http://schemas.microsoft.com/office/drawing/2014/main" id="{E4A17726-92EF-8B80-352F-2A3ADEA541E3}"/>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2" name="Ink 71">
                  <a:extLst>
                    <a:ext uri="{FF2B5EF4-FFF2-40B4-BE49-F238E27FC236}">
                      <a16:creationId xmlns:a16="http://schemas.microsoft.com/office/drawing/2014/main" id="{707E7254-229A-E1DD-89E6-2DB8F53CE67C}"/>
                    </a:ext>
                  </a:extLst>
                </p14:cNvPr>
                <p14:cNvContentPartPr/>
                <p14:nvPr/>
              </p14:nvContentPartPr>
              <p14:xfrm>
                <a:off x="892215" y="1104736"/>
                <a:ext cx="182160" cy="233280"/>
              </p14:xfrm>
            </p:contentPart>
          </mc:Choice>
          <mc:Fallback xmlns="">
            <p:pic>
              <p:nvPicPr>
                <p:cNvPr id="72" name="Ink 71">
                  <a:extLst>
                    <a:ext uri="{FF2B5EF4-FFF2-40B4-BE49-F238E27FC236}">
                      <a16:creationId xmlns:a16="http://schemas.microsoft.com/office/drawing/2014/main" id="{707E7254-229A-E1DD-89E6-2DB8F53CE67C}"/>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3" name="Ink 72">
                  <a:extLst>
                    <a:ext uri="{FF2B5EF4-FFF2-40B4-BE49-F238E27FC236}">
                      <a16:creationId xmlns:a16="http://schemas.microsoft.com/office/drawing/2014/main" id="{44C6E86F-F6DC-BF8C-43A8-CD939F58AD10}"/>
                    </a:ext>
                  </a:extLst>
                </p14:cNvPr>
                <p14:cNvContentPartPr/>
                <p14:nvPr/>
              </p14:nvContentPartPr>
              <p14:xfrm>
                <a:off x="1227735" y="1119856"/>
                <a:ext cx="133920" cy="186840"/>
              </p14:xfrm>
            </p:contentPart>
          </mc:Choice>
          <mc:Fallback xmlns="">
            <p:pic>
              <p:nvPicPr>
                <p:cNvPr id="73" name="Ink 72">
                  <a:extLst>
                    <a:ext uri="{FF2B5EF4-FFF2-40B4-BE49-F238E27FC236}">
                      <a16:creationId xmlns:a16="http://schemas.microsoft.com/office/drawing/2014/main" id="{44C6E86F-F6DC-BF8C-43A8-CD939F58AD10}"/>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4" name="Ink 73">
                  <a:extLst>
                    <a:ext uri="{FF2B5EF4-FFF2-40B4-BE49-F238E27FC236}">
                      <a16:creationId xmlns:a16="http://schemas.microsoft.com/office/drawing/2014/main" id="{BDF07BB3-EE6D-10DF-18C0-F9B8E180C612}"/>
                    </a:ext>
                  </a:extLst>
                </p14:cNvPr>
                <p14:cNvContentPartPr/>
                <p14:nvPr/>
              </p14:nvContentPartPr>
              <p14:xfrm>
                <a:off x="1510335" y="1065136"/>
                <a:ext cx="65880" cy="74880"/>
              </p14:xfrm>
            </p:contentPart>
          </mc:Choice>
          <mc:Fallback xmlns="">
            <p:pic>
              <p:nvPicPr>
                <p:cNvPr id="74" name="Ink 73">
                  <a:extLst>
                    <a:ext uri="{FF2B5EF4-FFF2-40B4-BE49-F238E27FC236}">
                      <a16:creationId xmlns:a16="http://schemas.microsoft.com/office/drawing/2014/main" id="{BDF07BB3-EE6D-10DF-18C0-F9B8E180C612}"/>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5" name="Ink 74">
                  <a:extLst>
                    <a:ext uri="{FF2B5EF4-FFF2-40B4-BE49-F238E27FC236}">
                      <a16:creationId xmlns:a16="http://schemas.microsoft.com/office/drawing/2014/main" id="{4E36124F-6866-9333-FABF-CB76F7AF7AD3}"/>
                    </a:ext>
                  </a:extLst>
                </p14:cNvPr>
                <p14:cNvContentPartPr/>
                <p14:nvPr/>
              </p14:nvContentPartPr>
              <p14:xfrm>
                <a:off x="1601055" y="1058296"/>
                <a:ext cx="115560" cy="272520"/>
              </p14:xfrm>
            </p:contentPart>
          </mc:Choice>
          <mc:Fallback xmlns="">
            <p:pic>
              <p:nvPicPr>
                <p:cNvPr id="75" name="Ink 74">
                  <a:extLst>
                    <a:ext uri="{FF2B5EF4-FFF2-40B4-BE49-F238E27FC236}">
                      <a16:creationId xmlns:a16="http://schemas.microsoft.com/office/drawing/2014/main" id="{4E36124F-6866-9333-FABF-CB76F7AF7AD3}"/>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6" name="Ink 75">
                  <a:extLst>
                    <a:ext uri="{FF2B5EF4-FFF2-40B4-BE49-F238E27FC236}">
                      <a16:creationId xmlns:a16="http://schemas.microsoft.com/office/drawing/2014/main" id="{A1019095-F537-663C-38FE-901FA5B2D2C7}"/>
                    </a:ext>
                  </a:extLst>
                </p14:cNvPr>
                <p14:cNvContentPartPr/>
                <p14:nvPr/>
              </p14:nvContentPartPr>
              <p14:xfrm>
                <a:off x="1748655" y="1211296"/>
                <a:ext cx="83160" cy="146880"/>
              </p14:xfrm>
            </p:contentPart>
          </mc:Choice>
          <mc:Fallback xmlns="">
            <p:pic>
              <p:nvPicPr>
                <p:cNvPr id="76" name="Ink 75">
                  <a:extLst>
                    <a:ext uri="{FF2B5EF4-FFF2-40B4-BE49-F238E27FC236}">
                      <a16:creationId xmlns:a16="http://schemas.microsoft.com/office/drawing/2014/main" id="{A1019095-F537-663C-38FE-901FA5B2D2C7}"/>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77" name="Group 76">
            <a:extLst>
              <a:ext uri="{FF2B5EF4-FFF2-40B4-BE49-F238E27FC236}">
                <a16:creationId xmlns:a16="http://schemas.microsoft.com/office/drawing/2014/main" id="{FF4E5BA2-A74B-6CA7-7888-7E1817C1CD90}"/>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78" name="Ink 77">
                  <a:extLst>
                    <a:ext uri="{FF2B5EF4-FFF2-40B4-BE49-F238E27FC236}">
                      <a16:creationId xmlns:a16="http://schemas.microsoft.com/office/drawing/2014/main" id="{C80A7A19-02DF-956A-B75B-C55C61071475}"/>
                    </a:ext>
                  </a:extLst>
                </p14:cNvPr>
                <p14:cNvContentPartPr/>
                <p14:nvPr/>
              </p14:nvContentPartPr>
              <p14:xfrm>
                <a:off x="2230335" y="1171696"/>
                <a:ext cx="173520" cy="28080"/>
              </p14:xfrm>
            </p:contentPart>
          </mc:Choice>
          <mc:Fallback xmlns="">
            <p:pic>
              <p:nvPicPr>
                <p:cNvPr id="78" name="Ink 77">
                  <a:extLst>
                    <a:ext uri="{FF2B5EF4-FFF2-40B4-BE49-F238E27FC236}">
                      <a16:creationId xmlns:a16="http://schemas.microsoft.com/office/drawing/2014/main" id="{C80A7A19-02DF-956A-B75B-C55C61071475}"/>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79" name="Ink 78">
                  <a:extLst>
                    <a:ext uri="{FF2B5EF4-FFF2-40B4-BE49-F238E27FC236}">
                      <a16:creationId xmlns:a16="http://schemas.microsoft.com/office/drawing/2014/main" id="{9743D4CB-4285-7BEB-7509-5CEB6413CA39}"/>
                    </a:ext>
                  </a:extLst>
                </p14:cNvPr>
                <p14:cNvContentPartPr/>
                <p14:nvPr/>
              </p14:nvContentPartPr>
              <p14:xfrm>
                <a:off x="2311335" y="1258816"/>
                <a:ext cx="114120" cy="14400"/>
              </p14:xfrm>
            </p:contentPart>
          </mc:Choice>
          <mc:Fallback xmlns="">
            <p:pic>
              <p:nvPicPr>
                <p:cNvPr id="79" name="Ink 78">
                  <a:extLst>
                    <a:ext uri="{FF2B5EF4-FFF2-40B4-BE49-F238E27FC236}">
                      <a16:creationId xmlns:a16="http://schemas.microsoft.com/office/drawing/2014/main" id="{9743D4CB-4285-7BEB-7509-5CEB6413CA39}"/>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80" name="Group 79">
            <a:extLst>
              <a:ext uri="{FF2B5EF4-FFF2-40B4-BE49-F238E27FC236}">
                <a16:creationId xmlns:a16="http://schemas.microsoft.com/office/drawing/2014/main" id="{2862EE13-050D-4562-03A3-B3CF52AFFD92}"/>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81" name="Ink 80">
                  <a:extLst>
                    <a:ext uri="{FF2B5EF4-FFF2-40B4-BE49-F238E27FC236}">
                      <a16:creationId xmlns:a16="http://schemas.microsoft.com/office/drawing/2014/main" id="{C02E05C2-58F3-427F-88BB-AF0C8123EEB5}"/>
                    </a:ext>
                  </a:extLst>
                </p14:cNvPr>
                <p14:cNvContentPartPr/>
                <p14:nvPr/>
              </p14:nvContentPartPr>
              <p14:xfrm>
                <a:off x="2700135" y="1002856"/>
                <a:ext cx="169200" cy="313560"/>
              </p14:xfrm>
            </p:contentPart>
          </mc:Choice>
          <mc:Fallback xmlns="">
            <p:pic>
              <p:nvPicPr>
                <p:cNvPr id="81" name="Ink 80">
                  <a:extLst>
                    <a:ext uri="{FF2B5EF4-FFF2-40B4-BE49-F238E27FC236}">
                      <a16:creationId xmlns:a16="http://schemas.microsoft.com/office/drawing/2014/main" id="{C02E05C2-58F3-427F-88BB-AF0C8123EEB5}"/>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82" name="Ink 81">
                  <a:extLst>
                    <a:ext uri="{FF2B5EF4-FFF2-40B4-BE49-F238E27FC236}">
                      <a16:creationId xmlns:a16="http://schemas.microsoft.com/office/drawing/2014/main" id="{2A2EB772-A715-8730-FA78-75183C0113EC}"/>
                    </a:ext>
                  </a:extLst>
                </p14:cNvPr>
                <p14:cNvContentPartPr/>
                <p14:nvPr/>
              </p14:nvContentPartPr>
              <p14:xfrm>
                <a:off x="2700135" y="1137496"/>
                <a:ext cx="179640" cy="63360"/>
              </p14:xfrm>
            </p:contentPart>
          </mc:Choice>
          <mc:Fallback xmlns="">
            <p:pic>
              <p:nvPicPr>
                <p:cNvPr id="82" name="Ink 81">
                  <a:extLst>
                    <a:ext uri="{FF2B5EF4-FFF2-40B4-BE49-F238E27FC236}">
                      <a16:creationId xmlns:a16="http://schemas.microsoft.com/office/drawing/2014/main" id="{2A2EB772-A715-8730-FA78-75183C0113EC}"/>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83" name="Group 82">
            <a:extLst>
              <a:ext uri="{FF2B5EF4-FFF2-40B4-BE49-F238E27FC236}">
                <a16:creationId xmlns:a16="http://schemas.microsoft.com/office/drawing/2014/main" id="{E085CB48-F000-AAB4-BB75-44A84512CFEC}"/>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84" name="Ink 83">
                  <a:extLst>
                    <a:ext uri="{FF2B5EF4-FFF2-40B4-BE49-F238E27FC236}">
                      <a16:creationId xmlns:a16="http://schemas.microsoft.com/office/drawing/2014/main" id="{506E697B-2190-CB4F-A62F-4E45D00EC1AA}"/>
                    </a:ext>
                  </a:extLst>
                </p14:cNvPr>
                <p14:cNvContentPartPr/>
                <p14:nvPr/>
              </p14:nvContentPartPr>
              <p14:xfrm>
                <a:off x="3064455" y="1045336"/>
                <a:ext cx="92160" cy="261360"/>
              </p14:xfrm>
            </p:contentPart>
          </mc:Choice>
          <mc:Fallback xmlns="">
            <p:pic>
              <p:nvPicPr>
                <p:cNvPr id="84" name="Ink 83">
                  <a:extLst>
                    <a:ext uri="{FF2B5EF4-FFF2-40B4-BE49-F238E27FC236}">
                      <a16:creationId xmlns:a16="http://schemas.microsoft.com/office/drawing/2014/main" id="{506E697B-2190-CB4F-A62F-4E45D00EC1AA}"/>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85" name="Ink 84">
                  <a:extLst>
                    <a:ext uri="{FF2B5EF4-FFF2-40B4-BE49-F238E27FC236}">
                      <a16:creationId xmlns:a16="http://schemas.microsoft.com/office/drawing/2014/main" id="{13DD432B-4566-40CB-13C9-B490418D3619}"/>
                    </a:ext>
                  </a:extLst>
                </p14:cNvPr>
                <p14:cNvContentPartPr/>
                <p14:nvPr/>
              </p14:nvContentPartPr>
              <p14:xfrm>
                <a:off x="3279375" y="1083136"/>
                <a:ext cx="154800" cy="209160"/>
              </p14:xfrm>
            </p:contentPart>
          </mc:Choice>
          <mc:Fallback xmlns="">
            <p:pic>
              <p:nvPicPr>
                <p:cNvPr id="85" name="Ink 84">
                  <a:extLst>
                    <a:ext uri="{FF2B5EF4-FFF2-40B4-BE49-F238E27FC236}">
                      <a16:creationId xmlns:a16="http://schemas.microsoft.com/office/drawing/2014/main" id="{13DD432B-4566-40CB-13C9-B490418D3619}"/>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86" name="Ink 85">
                  <a:extLst>
                    <a:ext uri="{FF2B5EF4-FFF2-40B4-BE49-F238E27FC236}">
                      <a16:creationId xmlns:a16="http://schemas.microsoft.com/office/drawing/2014/main" id="{81FA9E07-9A82-4794-CC57-312FA8DBBF5E}"/>
                    </a:ext>
                  </a:extLst>
                </p14:cNvPr>
                <p14:cNvContentPartPr/>
                <p14:nvPr/>
              </p14:nvContentPartPr>
              <p14:xfrm>
                <a:off x="3546495" y="1040656"/>
                <a:ext cx="195120" cy="252360"/>
              </p14:xfrm>
            </p:contentPart>
          </mc:Choice>
          <mc:Fallback xmlns="">
            <p:pic>
              <p:nvPicPr>
                <p:cNvPr id="86" name="Ink 85">
                  <a:extLst>
                    <a:ext uri="{FF2B5EF4-FFF2-40B4-BE49-F238E27FC236}">
                      <a16:creationId xmlns:a16="http://schemas.microsoft.com/office/drawing/2014/main" id="{81FA9E07-9A82-4794-CC57-312FA8DBBF5E}"/>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87" name="Ink 86">
                <a:extLst>
                  <a:ext uri="{FF2B5EF4-FFF2-40B4-BE49-F238E27FC236}">
                    <a16:creationId xmlns:a16="http://schemas.microsoft.com/office/drawing/2014/main" id="{316015C9-FD97-1044-D898-34E9DF5CF4FD}"/>
                  </a:ext>
                </a:extLst>
              </p14:cNvPr>
              <p14:cNvContentPartPr/>
              <p14:nvPr/>
            </p14:nvContentPartPr>
            <p14:xfrm>
              <a:off x="941175" y="1746976"/>
              <a:ext cx="16920" cy="247680"/>
            </p14:xfrm>
          </p:contentPart>
        </mc:Choice>
        <mc:Fallback xmlns="">
          <p:pic>
            <p:nvPicPr>
              <p:cNvPr id="87" name="Ink 86">
                <a:extLst>
                  <a:ext uri="{FF2B5EF4-FFF2-40B4-BE49-F238E27FC236}">
                    <a16:creationId xmlns:a16="http://schemas.microsoft.com/office/drawing/2014/main" id="{316015C9-FD97-1044-D898-34E9DF5CF4FD}"/>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88" name="Ink 87">
                <a:extLst>
                  <a:ext uri="{FF2B5EF4-FFF2-40B4-BE49-F238E27FC236}">
                    <a16:creationId xmlns:a16="http://schemas.microsoft.com/office/drawing/2014/main" id="{8C17BBCF-9A49-AEDC-85AF-7D1696620D19}"/>
                  </a:ext>
                </a:extLst>
              </p14:cNvPr>
              <p14:cNvContentPartPr/>
              <p14:nvPr/>
            </p14:nvContentPartPr>
            <p14:xfrm>
              <a:off x="1162215" y="1784056"/>
              <a:ext cx="162000" cy="198360"/>
            </p14:xfrm>
          </p:contentPart>
        </mc:Choice>
        <mc:Fallback xmlns="">
          <p:pic>
            <p:nvPicPr>
              <p:cNvPr id="88" name="Ink 87">
                <a:extLst>
                  <a:ext uri="{FF2B5EF4-FFF2-40B4-BE49-F238E27FC236}">
                    <a16:creationId xmlns:a16="http://schemas.microsoft.com/office/drawing/2014/main" id="{8C17BBCF-9A49-AEDC-85AF-7D1696620D19}"/>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89" name="Group 88">
            <a:extLst>
              <a:ext uri="{FF2B5EF4-FFF2-40B4-BE49-F238E27FC236}">
                <a16:creationId xmlns:a16="http://schemas.microsoft.com/office/drawing/2014/main" id="{91DB4A0E-9497-0FCF-0401-4BD3521DEDD3}"/>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90" name="Ink 89">
                  <a:extLst>
                    <a:ext uri="{FF2B5EF4-FFF2-40B4-BE49-F238E27FC236}">
                      <a16:creationId xmlns:a16="http://schemas.microsoft.com/office/drawing/2014/main" id="{9231AE15-D02B-296C-F8D2-9786C3163336}"/>
                    </a:ext>
                  </a:extLst>
                </p14:cNvPr>
                <p14:cNvContentPartPr/>
                <p14:nvPr/>
              </p14:nvContentPartPr>
              <p14:xfrm>
                <a:off x="1520775" y="1725016"/>
                <a:ext cx="85680" cy="97920"/>
              </p14:xfrm>
            </p:contentPart>
          </mc:Choice>
          <mc:Fallback xmlns="">
            <p:pic>
              <p:nvPicPr>
                <p:cNvPr id="90" name="Ink 89">
                  <a:extLst>
                    <a:ext uri="{FF2B5EF4-FFF2-40B4-BE49-F238E27FC236}">
                      <a16:creationId xmlns:a16="http://schemas.microsoft.com/office/drawing/2014/main" id="{9231AE15-D02B-296C-F8D2-9786C3163336}"/>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91" name="Ink 90">
                  <a:extLst>
                    <a:ext uri="{FF2B5EF4-FFF2-40B4-BE49-F238E27FC236}">
                      <a16:creationId xmlns:a16="http://schemas.microsoft.com/office/drawing/2014/main" id="{11758668-1967-D735-89DC-978A4541B95B}"/>
                    </a:ext>
                  </a:extLst>
                </p14:cNvPr>
                <p14:cNvContentPartPr/>
                <p14:nvPr/>
              </p14:nvContentPartPr>
              <p14:xfrm>
                <a:off x="1630575" y="1695496"/>
                <a:ext cx="135360" cy="289080"/>
              </p14:xfrm>
            </p:contentPart>
          </mc:Choice>
          <mc:Fallback xmlns="">
            <p:pic>
              <p:nvPicPr>
                <p:cNvPr id="91" name="Ink 90">
                  <a:extLst>
                    <a:ext uri="{FF2B5EF4-FFF2-40B4-BE49-F238E27FC236}">
                      <a16:creationId xmlns:a16="http://schemas.microsoft.com/office/drawing/2014/main" id="{11758668-1967-D735-89DC-978A4541B95B}"/>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92" name="Ink 91">
                  <a:extLst>
                    <a:ext uri="{FF2B5EF4-FFF2-40B4-BE49-F238E27FC236}">
                      <a16:creationId xmlns:a16="http://schemas.microsoft.com/office/drawing/2014/main" id="{5E6CBEC2-0CF5-A58D-2791-2DEF9F373546}"/>
                    </a:ext>
                  </a:extLst>
                </p14:cNvPr>
                <p14:cNvContentPartPr/>
                <p14:nvPr/>
              </p14:nvContentPartPr>
              <p14:xfrm>
                <a:off x="1778535" y="1842016"/>
                <a:ext cx="109800" cy="130320"/>
              </p14:xfrm>
            </p:contentPart>
          </mc:Choice>
          <mc:Fallback xmlns="">
            <p:pic>
              <p:nvPicPr>
                <p:cNvPr id="92" name="Ink 91">
                  <a:extLst>
                    <a:ext uri="{FF2B5EF4-FFF2-40B4-BE49-F238E27FC236}">
                      <a16:creationId xmlns:a16="http://schemas.microsoft.com/office/drawing/2014/main" id="{5E6CBEC2-0CF5-A58D-2791-2DEF9F373546}"/>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93" name="Group 92">
            <a:extLst>
              <a:ext uri="{FF2B5EF4-FFF2-40B4-BE49-F238E27FC236}">
                <a16:creationId xmlns:a16="http://schemas.microsoft.com/office/drawing/2014/main" id="{D1C66927-6BC2-A84F-B459-0870EA61587A}"/>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94" name="Ink 93">
                  <a:extLst>
                    <a:ext uri="{FF2B5EF4-FFF2-40B4-BE49-F238E27FC236}">
                      <a16:creationId xmlns:a16="http://schemas.microsoft.com/office/drawing/2014/main" id="{1724CD70-A1D9-0049-CACA-39B3A33BE57B}"/>
                    </a:ext>
                  </a:extLst>
                </p14:cNvPr>
                <p14:cNvContentPartPr/>
                <p14:nvPr/>
              </p14:nvContentPartPr>
              <p14:xfrm>
                <a:off x="2353095" y="1817896"/>
                <a:ext cx="104400" cy="18360"/>
              </p14:xfrm>
            </p:contentPart>
          </mc:Choice>
          <mc:Fallback xmlns="">
            <p:pic>
              <p:nvPicPr>
                <p:cNvPr id="94" name="Ink 93">
                  <a:extLst>
                    <a:ext uri="{FF2B5EF4-FFF2-40B4-BE49-F238E27FC236}">
                      <a16:creationId xmlns:a16="http://schemas.microsoft.com/office/drawing/2014/main" id="{1724CD70-A1D9-0049-CACA-39B3A33BE57B}"/>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95" name="Ink 94">
                  <a:extLst>
                    <a:ext uri="{FF2B5EF4-FFF2-40B4-BE49-F238E27FC236}">
                      <a16:creationId xmlns:a16="http://schemas.microsoft.com/office/drawing/2014/main" id="{61339C6B-95CA-50E8-7251-6CE20FD33584}"/>
                    </a:ext>
                  </a:extLst>
                </p14:cNvPr>
                <p14:cNvContentPartPr/>
                <p14:nvPr/>
              </p14:nvContentPartPr>
              <p14:xfrm>
                <a:off x="2362815" y="1898536"/>
                <a:ext cx="95760" cy="5040"/>
              </p14:xfrm>
            </p:contentPart>
          </mc:Choice>
          <mc:Fallback xmlns="">
            <p:pic>
              <p:nvPicPr>
                <p:cNvPr id="95" name="Ink 94">
                  <a:extLst>
                    <a:ext uri="{FF2B5EF4-FFF2-40B4-BE49-F238E27FC236}">
                      <a16:creationId xmlns:a16="http://schemas.microsoft.com/office/drawing/2014/main" id="{61339C6B-95CA-50E8-7251-6CE20FD33584}"/>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96" name="Group 95">
            <a:extLst>
              <a:ext uri="{FF2B5EF4-FFF2-40B4-BE49-F238E27FC236}">
                <a16:creationId xmlns:a16="http://schemas.microsoft.com/office/drawing/2014/main" id="{E82640DB-A1DD-F851-AAA1-3A96BF60FF63}"/>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97" name="Ink 96">
                  <a:extLst>
                    <a:ext uri="{FF2B5EF4-FFF2-40B4-BE49-F238E27FC236}">
                      <a16:creationId xmlns:a16="http://schemas.microsoft.com/office/drawing/2014/main" id="{C26994B9-E852-3D53-28E4-875A5DA3C339}"/>
                    </a:ext>
                  </a:extLst>
                </p14:cNvPr>
                <p14:cNvContentPartPr/>
                <p14:nvPr/>
              </p14:nvContentPartPr>
              <p14:xfrm>
                <a:off x="2701215" y="1665616"/>
                <a:ext cx="171360" cy="317880"/>
              </p14:xfrm>
            </p:contentPart>
          </mc:Choice>
          <mc:Fallback xmlns="">
            <p:pic>
              <p:nvPicPr>
                <p:cNvPr id="97" name="Ink 96">
                  <a:extLst>
                    <a:ext uri="{FF2B5EF4-FFF2-40B4-BE49-F238E27FC236}">
                      <a16:creationId xmlns:a16="http://schemas.microsoft.com/office/drawing/2014/main" id="{C26994B9-E852-3D53-28E4-875A5DA3C339}"/>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98" name="Ink 97">
                  <a:extLst>
                    <a:ext uri="{FF2B5EF4-FFF2-40B4-BE49-F238E27FC236}">
                      <a16:creationId xmlns:a16="http://schemas.microsoft.com/office/drawing/2014/main" id="{78F24C1F-31FC-91C6-724F-FA03E197ED27}"/>
                    </a:ext>
                  </a:extLst>
                </p14:cNvPr>
                <p14:cNvContentPartPr/>
                <p14:nvPr/>
              </p14:nvContentPartPr>
              <p14:xfrm>
                <a:off x="2713815" y="1824376"/>
                <a:ext cx="145440" cy="34200"/>
              </p14:xfrm>
            </p:contentPart>
          </mc:Choice>
          <mc:Fallback xmlns="">
            <p:pic>
              <p:nvPicPr>
                <p:cNvPr id="98" name="Ink 97">
                  <a:extLst>
                    <a:ext uri="{FF2B5EF4-FFF2-40B4-BE49-F238E27FC236}">
                      <a16:creationId xmlns:a16="http://schemas.microsoft.com/office/drawing/2014/main" id="{78F24C1F-31FC-91C6-724F-FA03E197ED27}"/>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99" name="Group 98">
            <a:extLst>
              <a:ext uri="{FF2B5EF4-FFF2-40B4-BE49-F238E27FC236}">
                <a16:creationId xmlns:a16="http://schemas.microsoft.com/office/drawing/2014/main" id="{C37D4735-4642-1D94-67DB-0A1C21562847}"/>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100" name="Ink 99">
                  <a:extLst>
                    <a:ext uri="{FF2B5EF4-FFF2-40B4-BE49-F238E27FC236}">
                      <a16:creationId xmlns:a16="http://schemas.microsoft.com/office/drawing/2014/main" id="{F1984FDE-71D3-64EB-6F70-9470FE78400E}"/>
                    </a:ext>
                  </a:extLst>
                </p14:cNvPr>
                <p14:cNvContentPartPr/>
                <p14:nvPr/>
              </p14:nvContentPartPr>
              <p14:xfrm>
                <a:off x="3053655" y="1695136"/>
                <a:ext cx="132480" cy="262800"/>
              </p14:xfrm>
            </p:contentPart>
          </mc:Choice>
          <mc:Fallback xmlns="">
            <p:pic>
              <p:nvPicPr>
                <p:cNvPr id="100" name="Ink 99">
                  <a:extLst>
                    <a:ext uri="{FF2B5EF4-FFF2-40B4-BE49-F238E27FC236}">
                      <a16:creationId xmlns:a16="http://schemas.microsoft.com/office/drawing/2014/main" id="{F1984FDE-71D3-64EB-6F70-9470FE78400E}"/>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01" name="Ink 100">
                  <a:extLst>
                    <a:ext uri="{FF2B5EF4-FFF2-40B4-BE49-F238E27FC236}">
                      <a16:creationId xmlns:a16="http://schemas.microsoft.com/office/drawing/2014/main" id="{D92E01D6-45A9-2F56-09BF-E8EC6EE53753}"/>
                    </a:ext>
                  </a:extLst>
                </p14:cNvPr>
                <p14:cNvContentPartPr/>
                <p14:nvPr/>
              </p14:nvContentPartPr>
              <p14:xfrm>
                <a:off x="3299175" y="1762096"/>
                <a:ext cx="191880" cy="212040"/>
              </p14:xfrm>
            </p:contentPart>
          </mc:Choice>
          <mc:Fallback xmlns="">
            <p:pic>
              <p:nvPicPr>
                <p:cNvPr id="101" name="Ink 100">
                  <a:extLst>
                    <a:ext uri="{FF2B5EF4-FFF2-40B4-BE49-F238E27FC236}">
                      <a16:creationId xmlns:a16="http://schemas.microsoft.com/office/drawing/2014/main" id="{D92E01D6-45A9-2F56-09BF-E8EC6EE53753}"/>
                    </a:ext>
                  </a:extLst>
                </p:cNvPr>
                <p:cNvPicPr/>
                <p:nvPr/>
              </p:nvPicPr>
              <p:blipFill>
                <a:blip r:embed="rId49"/>
                <a:stretch>
                  <a:fillRect/>
                </a:stretch>
              </p:blipFill>
              <p:spPr>
                <a:xfrm>
                  <a:off x="3281535" y="1744096"/>
                  <a:ext cx="227520" cy="247680"/>
                </a:xfrm>
                <a:prstGeom prst="rect">
                  <a:avLst/>
                </a:prstGeom>
              </p:spPr>
            </p:pic>
          </mc:Fallback>
        </mc:AlternateContent>
      </p:grpSp>
      <p:grpSp>
        <p:nvGrpSpPr>
          <p:cNvPr id="11" name="Group 10">
            <a:extLst>
              <a:ext uri="{FF2B5EF4-FFF2-40B4-BE49-F238E27FC236}">
                <a16:creationId xmlns:a16="http://schemas.microsoft.com/office/drawing/2014/main" id="{237C015B-9AA5-9967-A89B-1131B09FD0E9}"/>
              </a:ext>
            </a:extLst>
          </p:cNvPr>
          <p:cNvGrpSpPr/>
          <p:nvPr/>
        </p:nvGrpSpPr>
        <p:grpSpPr>
          <a:xfrm>
            <a:off x="827055" y="2392096"/>
            <a:ext cx="1085760" cy="310320"/>
            <a:chOff x="827055" y="2392096"/>
            <a:chExt cx="1085760" cy="310320"/>
          </a:xfrm>
        </p:grpSpPr>
        <mc:AlternateContent xmlns:mc="http://schemas.openxmlformats.org/markup-compatibility/2006" xmlns:p14="http://schemas.microsoft.com/office/powerpoint/2010/main">
          <mc:Choice Requires="p14">
            <p:contentPart p14:bwMode="auto" r:id="rId50">
              <p14:nvContentPartPr>
                <p14:cNvPr id="2" name="Ink 1">
                  <a:extLst>
                    <a:ext uri="{FF2B5EF4-FFF2-40B4-BE49-F238E27FC236}">
                      <a16:creationId xmlns:a16="http://schemas.microsoft.com/office/drawing/2014/main" id="{AD0FC89E-B2DE-552F-BF8D-2C76630AB4F1}"/>
                    </a:ext>
                  </a:extLst>
                </p14:cNvPr>
                <p14:cNvContentPartPr/>
                <p14:nvPr/>
              </p14:nvContentPartPr>
              <p14:xfrm>
                <a:off x="827055" y="2394256"/>
                <a:ext cx="131400" cy="278640"/>
              </p14:xfrm>
            </p:contentPart>
          </mc:Choice>
          <mc:Fallback xmlns="">
            <p:pic>
              <p:nvPicPr>
                <p:cNvPr id="2" name="Ink 1">
                  <a:extLst>
                    <a:ext uri="{FF2B5EF4-FFF2-40B4-BE49-F238E27FC236}">
                      <a16:creationId xmlns:a16="http://schemas.microsoft.com/office/drawing/2014/main" id="{AD0FC89E-B2DE-552F-BF8D-2C76630AB4F1}"/>
                    </a:ext>
                  </a:extLst>
                </p:cNvPr>
                <p:cNvPicPr/>
                <p:nvPr/>
              </p:nvPicPr>
              <p:blipFill>
                <a:blip r:embed="rId51"/>
                <a:stretch>
                  <a:fillRect/>
                </a:stretch>
              </p:blipFill>
              <p:spPr>
                <a:xfrm>
                  <a:off x="809415" y="2376256"/>
                  <a:ext cx="16704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 name="Ink 2">
                  <a:extLst>
                    <a:ext uri="{FF2B5EF4-FFF2-40B4-BE49-F238E27FC236}">
                      <a16:creationId xmlns:a16="http://schemas.microsoft.com/office/drawing/2014/main" id="{E02B933A-E50C-DB8C-427B-323340587787}"/>
                    </a:ext>
                  </a:extLst>
                </p14:cNvPr>
                <p14:cNvContentPartPr/>
                <p14:nvPr/>
              </p14:nvContentPartPr>
              <p14:xfrm>
                <a:off x="1119375" y="2458336"/>
                <a:ext cx="227880" cy="244080"/>
              </p14:xfrm>
            </p:contentPart>
          </mc:Choice>
          <mc:Fallback xmlns="">
            <p:pic>
              <p:nvPicPr>
                <p:cNvPr id="3" name="Ink 2">
                  <a:extLst>
                    <a:ext uri="{FF2B5EF4-FFF2-40B4-BE49-F238E27FC236}">
                      <a16:creationId xmlns:a16="http://schemas.microsoft.com/office/drawing/2014/main" id="{E02B933A-E50C-DB8C-427B-323340587787}"/>
                    </a:ext>
                  </a:extLst>
                </p:cNvPr>
                <p:cNvPicPr/>
                <p:nvPr/>
              </p:nvPicPr>
              <p:blipFill>
                <a:blip r:embed="rId53"/>
                <a:stretch>
                  <a:fillRect/>
                </a:stretch>
              </p:blipFill>
              <p:spPr>
                <a:xfrm>
                  <a:off x="1101375" y="2440696"/>
                  <a:ext cx="26352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 name="Ink 4">
                  <a:extLst>
                    <a:ext uri="{FF2B5EF4-FFF2-40B4-BE49-F238E27FC236}">
                      <a16:creationId xmlns:a16="http://schemas.microsoft.com/office/drawing/2014/main" id="{A64903A7-2B33-59D9-FF56-4DC7EF8E408E}"/>
                    </a:ext>
                  </a:extLst>
                </p14:cNvPr>
                <p14:cNvContentPartPr/>
                <p14:nvPr/>
              </p14:nvContentPartPr>
              <p14:xfrm>
                <a:off x="1494495" y="2407936"/>
                <a:ext cx="104400" cy="112320"/>
              </p14:xfrm>
            </p:contentPart>
          </mc:Choice>
          <mc:Fallback xmlns="">
            <p:pic>
              <p:nvPicPr>
                <p:cNvPr id="5" name="Ink 4">
                  <a:extLst>
                    <a:ext uri="{FF2B5EF4-FFF2-40B4-BE49-F238E27FC236}">
                      <a16:creationId xmlns:a16="http://schemas.microsoft.com/office/drawing/2014/main" id="{A64903A7-2B33-59D9-FF56-4DC7EF8E408E}"/>
                    </a:ext>
                  </a:extLst>
                </p:cNvPr>
                <p:cNvPicPr/>
                <p:nvPr/>
              </p:nvPicPr>
              <p:blipFill>
                <a:blip r:embed="rId55"/>
                <a:stretch>
                  <a:fillRect/>
                </a:stretch>
              </p:blipFill>
              <p:spPr>
                <a:xfrm>
                  <a:off x="1476855" y="2389936"/>
                  <a:ext cx="140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6" name="Ink 5">
                  <a:extLst>
                    <a:ext uri="{FF2B5EF4-FFF2-40B4-BE49-F238E27FC236}">
                      <a16:creationId xmlns:a16="http://schemas.microsoft.com/office/drawing/2014/main" id="{9F2D1650-8CA8-62AC-E576-A39CF8E77EC5}"/>
                    </a:ext>
                  </a:extLst>
                </p14:cNvPr>
                <p14:cNvContentPartPr/>
                <p14:nvPr/>
              </p14:nvContentPartPr>
              <p14:xfrm>
                <a:off x="1647135" y="2392096"/>
                <a:ext cx="105840" cy="273240"/>
              </p14:xfrm>
            </p:contentPart>
          </mc:Choice>
          <mc:Fallback xmlns="">
            <p:pic>
              <p:nvPicPr>
                <p:cNvPr id="6" name="Ink 5">
                  <a:extLst>
                    <a:ext uri="{FF2B5EF4-FFF2-40B4-BE49-F238E27FC236}">
                      <a16:creationId xmlns:a16="http://schemas.microsoft.com/office/drawing/2014/main" id="{9F2D1650-8CA8-62AC-E576-A39CF8E77EC5}"/>
                    </a:ext>
                  </a:extLst>
                </p:cNvPr>
                <p:cNvPicPr/>
                <p:nvPr/>
              </p:nvPicPr>
              <p:blipFill>
                <a:blip r:embed="rId57"/>
                <a:stretch>
                  <a:fillRect/>
                </a:stretch>
              </p:blipFill>
              <p:spPr>
                <a:xfrm>
                  <a:off x="1629495" y="2374096"/>
                  <a:ext cx="14148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 name="Ink 6">
                  <a:extLst>
                    <a:ext uri="{FF2B5EF4-FFF2-40B4-BE49-F238E27FC236}">
                      <a16:creationId xmlns:a16="http://schemas.microsoft.com/office/drawing/2014/main" id="{3D8AC908-712A-B66B-7A52-3F1AFCB3C1AF}"/>
                    </a:ext>
                  </a:extLst>
                </p14:cNvPr>
                <p14:cNvContentPartPr/>
                <p14:nvPr/>
              </p14:nvContentPartPr>
              <p14:xfrm>
                <a:off x="1791855" y="2532136"/>
                <a:ext cx="120960" cy="121320"/>
              </p14:xfrm>
            </p:contentPart>
          </mc:Choice>
          <mc:Fallback xmlns="">
            <p:pic>
              <p:nvPicPr>
                <p:cNvPr id="7" name="Ink 6">
                  <a:extLst>
                    <a:ext uri="{FF2B5EF4-FFF2-40B4-BE49-F238E27FC236}">
                      <a16:creationId xmlns:a16="http://schemas.microsoft.com/office/drawing/2014/main" id="{3D8AC908-712A-B66B-7A52-3F1AFCB3C1AF}"/>
                    </a:ext>
                  </a:extLst>
                </p:cNvPr>
                <p:cNvPicPr/>
                <p:nvPr/>
              </p:nvPicPr>
              <p:blipFill>
                <a:blip r:embed="rId59"/>
                <a:stretch>
                  <a:fillRect/>
                </a:stretch>
              </p:blipFill>
              <p:spPr>
                <a:xfrm>
                  <a:off x="1774215" y="2514136"/>
                  <a:ext cx="156600" cy="156960"/>
                </a:xfrm>
                <a:prstGeom prst="rect">
                  <a:avLst/>
                </a:prstGeom>
              </p:spPr>
            </p:pic>
          </mc:Fallback>
        </mc:AlternateContent>
      </p:grpSp>
      <p:grpSp>
        <p:nvGrpSpPr>
          <p:cNvPr id="26" name="Group 25">
            <a:extLst>
              <a:ext uri="{FF2B5EF4-FFF2-40B4-BE49-F238E27FC236}">
                <a16:creationId xmlns:a16="http://schemas.microsoft.com/office/drawing/2014/main" id="{0DA24BB1-A382-C405-7D74-8686B574EF10}"/>
              </a:ext>
            </a:extLst>
          </p:cNvPr>
          <p:cNvGrpSpPr/>
          <p:nvPr/>
        </p:nvGrpSpPr>
        <p:grpSpPr>
          <a:xfrm>
            <a:off x="2296935" y="2398936"/>
            <a:ext cx="540000" cy="272520"/>
            <a:chOff x="2296935" y="2398936"/>
            <a:chExt cx="540000" cy="272520"/>
          </a:xfrm>
        </p:grpSpPr>
        <mc:AlternateContent xmlns:mc="http://schemas.openxmlformats.org/markup-compatibility/2006" xmlns:p14="http://schemas.microsoft.com/office/powerpoint/2010/main">
          <mc:Choice Requires="p14">
            <p:contentPart p14:bwMode="auto" r:id="rId60">
              <p14:nvContentPartPr>
                <p14:cNvPr id="12" name="Ink 11">
                  <a:extLst>
                    <a:ext uri="{FF2B5EF4-FFF2-40B4-BE49-F238E27FC236}">
                      <a16:creationId xmlns:a16="http://schemas.microsoft.com/office/drawing/2014/main" id="{B319982C-995C-E4D4-6059-095DD9DEB74F}"/>
                    </a:ext>
                  </a:extLst>
                </p14:cNvPr>
                <p14:cNvContentPartPr/>
                <p14:nvPr/>
              </p14:nvContentPartPr>
              <p14:xfrm>
                <a:off x="2296935" y="2532856"/>
                <a:ext cx="144360" cy="9720"/>
              </p14:xfrm>
            </p:contentPart>
          </mc:Choice>
          <mc:Fallback xmlns="">
            <p:pic>
              <p:nvPicPr>
                <p:cNvPr id="12" name="Ink 11">
                  <a:extLst>
                    <a:ext uri="{FF2B5EF4-FFF2-40B4-BE49-F238E27FC236}">
                      <a16:creationId xmlns:a16="http://schemas.microsoft.com/office/drawing/2014/main" id="{B319982C-995C-E4D4-6059-095DD9DEB74F}"/>
                    </a:ext>
                  </a:extLst>
                </p:cNvPr>
                <p:cNvPicPr/>
                <p:nvPr/>
              </p:nvPicPr>
              <p:blipFill>
                <a:blip r:embed="rId61"/>
                <a:stretch>
                  <a:fillRect/>
                </a:stretch>
              </p:blipFill>
              <p:spPr>
                <a:xfrm>
                  <a:off x="2279295" y="2514856"/>
                  <a:ext cx="180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 name="Ink 12">
                  <a:extLst>
                    <a:ext uri="{FF2B5EF4-FFF2-40B4-BE49-F238E27FC236}">
                      <a16:creationId xmlns:a16="http://schemas.microsoft.com/office/drawing/2014/main" id="{E9EBFFFB-4311-4F57-9AA0-40053D748769}"/>
                    </a:ext>
                  </a:extLst>
                </p14:cNvPr>
                <p14:cNvContentPartPr/>
                <p14:nvPr/>
              </p14:nvContentPartPr>
              <p14:xfrm>
                <a:off x="2361015" y="2594416"/>
                <a:ext cx="108720" cy="10440"/>
              </p14:xfrm>
            </p:contentPart>
          </mc:Choice>
          <mc:Fallback xmlns="">
            <p:pic>
              <p:nvPicPr>
                <p:cNvPr id="13" name="Ink 12">
                  <a:extLst>
                    <a:ext uri="{FF2B5EF4-FFF2-40B4-BE49-F238E27FC236}">
                      <a16:creationId xmlns:a16="http://schemas.microsoft.com/office/drawing/2014/main" id="{E9EBFFFB-4311-4F57-9AA0-40053D748769}"/>
                    </a:ext>
                  </a:extLst>
                </p:cNvPr>
                <p:cNvPicPr/>
                <p:nvPr/>
              </p:nvPicPr>
              <p:blipFill>
                <a:blip r:embed="rId63"/>
                <a:stretch>
                  <a:fillRect/>
                </a:stretch>
              </p:blipFill>
              <p:spPr>
                <a:xfrm>
                  <a:off x="2343015" y="2576416"/>
                  <a:ext cx="14436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7" name="Ink 16">
                  <a:extLst>
                    <a:ext uri="{FF2B5EF4-FFF2-40B4-BE49-F238E27FC236}">
                      <a16:creationId xmlns:a16="http://schemas.microsoft.com/office/drawing/2014/main" id="{3C9263E9-5CCB-305E-FD82-B7203EA7BA34}"/>
                    </a:ext>
                  </a:extLst>
                </p14:cNvPr>
                <p14:cNvContentPartPr/>
                <p14:nvPr/>
              </p14:nvContentPartPr>
              <p14:xfrm>
                <a:off x="2691855" y="2398936"/>
                <a:ext cx="145080" cy="272520"/>
              </p14:xfrm>
            </p:contentPart>
          </mc:Choice>
          <mc:Fallback xmlns="">
            <p:pic>
              <p:nvPicPr>
                <p:cNvPr id="17" name="Ink 16">
                  <a:extLst>
                    <a:ext uri="{FF2B5EF4-FFF2-40B4-BE49-F238E27FC236}">
                      <a16:creationId xmlns:a16="http://schemas.microsoft.com/office/drawing/2014/main" id="{3C9263E9-5CCB-305E-FD82-B7203EA7BA34}"/>
                    </a:ext>
                  </a:extLst>
                </p:cNvPr>
                <p:cNvPicPr/>
                <p:nvPr/>
              </p:nvPicPr>
              <p:blipFill>
                <a:blip r:embed="rId65"/>
                <a:stretch>
                  <a:fillRect/>
                </a:stretch>
              </p:blipFill>
              <p:spPr>
                <a:xfrm>
                  <a:off x="2674215" y="2380936"/>
                  <a:ext cx="18072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3" name="Ink 22">
                  <a:extLst>
                    <a:ext uri="{FF2B5EF4-FFF2-40B4-BE49-F238E27FC236}">
                      <a16:creationId xmlns:a16="http://schemas.microsoft.com/office/drawing/2014/main" id="{92505A17-ADA0-B03B-35A4-2C5BB086FACC}"/>
                    </a:ext>
                  </a:extLst>
                </p14:cNvPr>
                <p14:cNvContentPartPr/>
                <p14:nvPr/>
              </p14:nvContentPartPr>
              <p14:xfrm>
                <a:off x="2636415" y="2552656"/>
                <a:ext cx="192600" cy="31320"/>
              </p14:xfrm>
            </p:contentPart>
          </mc:Choice>
          <mc:Fallback xmlns="">
            <p:pic>
              <p:nvPicPr>
                <p:cNvPr id="23" name="Ink 22">
                  <a:extLst>
                    <a:ext uri="{FF2B5EF4-FFF2-40B4-BE49-F238E27FC236}">
                      <a16:creationId xmlns:a16="http://schemas.microsoft.com/office/drawing/2014/main" id="{92505A17-ADA0-B03B-35A4-2C5BB086FACC}"/>
                    </a:ext>
                  </a:extLst>
                </p:cNvPr>
                <p:cNvPicPr/>
                <p:nvPr/>
              </p:nvPicPr>
              <p:blipFill>
                <a:blip r:embed="rId67"/>
                <a:stretch>
                  <a:fillRect/>
                </a:stretch>
              </p:blipFill>
              <p:spPr>
                <a:xfrm>
                  <a:off x="2618415" y="2535016"/>
                  <a:ext cx="228240" cy="6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27" name="Ink 26">
                <a:extLst>
                  <a:ext uri="{FF2B5EF4-FFF2-40B4-BE49-F238E27FC236}">
                    <a16:creationId xmlns:a16="http://schemas.microsoft.com/office/drawing/2014/main" id="{D20F990A-56C6-F9D3-3D66-E61FB616878C}"/>
                  </a:ext>
                </a:extLst>
              </p14:cNvPr>
              <p14:cNvContentPartPr/>
              <p14:nvPr/>
            </p14:nvContentPartPr>
            <p14:xfrm>
              <a:off x="3092895" y="2482096"/>
              <a:ext cx="9720" cy="210240"/>
            </p14:xfrm>
          </p:contentPart>
        </mc:Choice>
        <mc:Fallback xmlns="">
          <p:pic>
            <p:nvPicPr>
              <p:cNvPr id="27" name="Ink 26">
                <a:extLst>
                  <a:ext uri="{FF2B5EF4-FFF2-40B4-BE49-F238E27FC236}">
                    <a16:creationId xmlns:a16="http://schemas.microsoft.com/office/drawing/2014/main" id="{D20F990A-56C6-F9D3-3D66-E61FB616878C}"/>
                  </a:ext>
                </a:extLst>
              </p:cNvPr>
              <p:cNvPicPr/>
              <p:nvPr/>
            </p:nvPicPr>
            <p:blipFill>
              <a:blip r:embed="rId69"/>
              <a:stretch>
                <a:fillRect/>
              </a:stretch>
            </p:blipFill>
            <p:spPr>
              <a:xfrm>
                <a:off x="3075255" y="2464096"/>
                <a:ext cx="45360" cy="245880"/>
              </a:xfrm>
              <a:prstGeom prst="rect">
                <a:avLst/>
              </a:prstGeom>
            </p:spPr>
          </p:pic>
        </mc:Fallback>
      </mc:AlternateContent>
      <p:grpSp>
        <p:nvGrpSpPr>
          <p:cNvPr id="102" name="Group 101">
            <a:extLst>
              <a:ext uri="{FF2B5EF4-FFF2-40B4-BE49-F238E27FC236}">
                <a16:creationId xmlns:a16="http://schemas.microsoft.com/office/drawing/2014/main" id="{EB102058-DE1F-20ED-B1AB-771C5FA18860}"/>
              </a:ext>
            </a:extLst>
          </p:cNvPr>
          <p:cNvGrpSpPr/>
          <p:nvPr/>
        </p:nvGrpSpPr>
        <p:grpSpPr>
          <a:xfrm>
            <a:off x="3297375" y="2426656"/>
            <a:ext cx="492120" cy="280440"/>
            <a:chOff x="3297375" y="2426656"/>
            <a:chExt cx="492120" cy="280440"/>
          </a:xfrm>
        </p:grpSpPr>
        <mc:AlternateContent xmlns:mc="http://schemas.openxmlformats.org/markup-compatibility/2006" xmlns:p14="http://schemas.microsoft.com/office/powerpoint/2010/main">
          <mc:Choice Requires="p14">
            <p:contentPart p14:bwMode="auto" r:id="rId70">
              <p14:nvContentPartPr>
                <p14:cNvPr id="42" name="Ink 41">
                  <a:extLst>
                    <a:ext uri="{FF2B5EF4-FFF2-40B4-BE49-F238E27FC236}">
                      <a16:creationId xmlns:a16="http://schemas.microsoft.com/office/drawing/2014/main" id="{843FEBE1-97CA-9843-E5F1-03C4CB926EEF}"/>
                    </a:ext>
                  </a:extLst>
                </p14:cNvPr>
                <p14:cNvContentPartPr/>
                <p14:nvPr/>
              </p14:nvContentPartPr>
              <p14:xfrm>
                <a:off x="3297375" y="2426656"/>
                <a:ext cx="131040" cy="271440"/>
              </p14:xfrm>
            </p:contentPart>
          </mc:Choice>
          <mc:Fallback xmlns="">
            <p:pic>
              <p:nvPicPr>
                <p:cNvPr id="42" name="Ink 41">
                  <a:extLst>
                    <a:ext uri="{FF2B5EF4-FFF2-40B4-BE49-F238E27FC236}">
                      <a16:creationId xmlns:a16="http://schemas.microsoft.com/office/drawing/2014/main" id="{843FEBE1-97CA-9843-E5F1-03C4CB926EEF}"/>
                    </a:ext>
                  </a:extLst>
                </p:cNvPr>
                <p:cNvPicPr/>
                <p:nvPr/>
              </p:nvPicPr>
              <p:blipFill>
                <a:blip r:embed="rId71"/>
                <a:stretch>
                  <a:fillRect/>
                </a:stretch>
              </p:blipFill>
              <p:spPr>
                <a:xfrm>
                  <a:off x="3279735" y="2408656"/>
                  <a:ext cx="16668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 name="Ink 42">
                  <a:extLst>
                    <a:ext uri="{FF2B5EF4-FFF2-40B4-BE49-F238E27FC236}">
                      <a16:creationId xmlns:a16="http://schemas.microsoft.com/office/drawing/2014/main" id="{8ACBB42D-76E3-F037-6DDA-24375289E2ED}"/>
                    </a:ext>
                  </a:extLst>
                </p14:cNvPr>
                <p14:cNvContentPartPr/>
                <p14:nvPr/>
              </p14:nvContentPartPr>
              <p14:xfrm>
                <a:off x="3570615" y="2459056"/>
                <a:ext cx="218880" cy="248040"/>
              </p14:xfrm>
            </p:contentPart>
          </mc:Choice>
          <mc:Fallback xmlns="">
            <p:pic>
              <p:nvPicPr>
                <p:cNvPr id="43" name="Ink 42">
                  <a:extLst>
                    <a:ext uri="{FF2B5EF4-FFF2-40B4-BE49-F238E27FC236}">
                      <a16:creationId xmlns:a16="http://schemas.microsoft.com/office/drawing/2014/main" id="{8ACBB42D-76E3-F037-6DDA-24375289E2ED}"/>
                    </a:ext>
                  </a:extLst>
                </p:cNvPr>
                <p:cNvPicPr/>
                <p:nvPr/>
              </p:nvPicPr>
              <p:blipFill>
                <a:blip r:embed="rId73"/>
                <a:stretch>
                  <a:fillRect/>
                </a:stretch>
              </p:blipFill>
              <p:spPr>
                <a:xfrm>
                  <a:off x="3552615" y="2441416"/>
                  <a:ext cx="254520" cy="283680"/>
                </a:xfrm>
                <a:prstGeom prst="rect">
                  <a:avLst/>
                </a:prstGeom>
              </p:spPr>
            </p:pic>
          </mc:Fallback>
        </mc:AlternateContent>
      </p:grpSp>
    </p:spTree>
    <p:extLst>
      <p:ext uri="{BB962C8B-B14F-4D97-AF65-F5344CB8AC3E}">
        <p14:creationId xmlns:p14="http://schemas.microsoft.com/office/powerpoint/2010/main" val="1203133543"/>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116" name="TextBox 115">
            <a:extLst>
              <a:ext uri="{FF2B5EF4-FFF2-40B4-BE49-F238E27FC236}">
                <a16:creationId xmlns:a16="http://schemas.microsoft.com/office/drawing/2014/main" id="{C76B23AC-C915-1A52-7CFE-FB8E275BEA13}"/>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119" name="Group 118">
            <a:extLst>
              <a:ext uri="{FF2B5EF4-FFF2-40B4-BE49-F238E27FC236}">
                <a16:creationId xmlns:a16="http://schemas.microsoft.com/office/drawing/2014/main" id="{99E03FCF-8B71-856E-6E9E-0FE2F1698DF6}"/>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125" name="Ink 124">
                  <a:extLst>
                    <a:ext uri="{FF2B5EF4-FFF2-40B4-BE49-F238E27FC236}">
                      <a16:creationId xmlns:a16="http://schemas.microsoft.com/office/drawing/2014/main" id="{E6A9B446-BE11-347D-8D17-7499C730D368}"/>
                    </a:ext>
                  </a:extLst>
                </p14:cNvPr>
                <p14:cNvContentPartPr/>
                <p14:nvPr/>
              </p14:nvContentPartPr>
              <p14:xfrm>
                <a:off x="774855" y="1060816"/>
                <a:ext cx="27360" cy="277920"/>
              </p14:xfrm>
            </p:contentPart>
          </mc:Choice>
          <mc:Fallback xmlns="">
            <p:pic>
              <p:nvPicPr>
                <p:cNvPr id="125" name="Ink 124">
                  <a:extLst>
                    <a:ext uri="{FF2B5EF4-FFF2-40B4-BE49-F238E27FC236}">
                      <a16:creationId xmlns:a16="http://schemas.microsoft.com/office/drawing/2014/main" id="{E6A9B446-BE11-347D-8D17-7499C730D368}"/>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6" name="Ink 125">
                  <a:extLst>
                    <a:ext uri="{FF2B5EF4-FFF2-40B4-BE49-F238E27FC236}">
                      <a16:creationId xmlns:a16="http://schemas.microsoft.com/office/drawing/2014/main" id="{347A8578-6FD9-7931-3272-101351FEFE5A}"/>
                    </a:ext>
                  </a:extLst>
                </p14:cNvPr>
                <p14:cNvContentPartPr/>
                <p14:nvPr/>
              </p14:nvContentPartPr>
              <p14:xfrm>
                <a:off x="892215" y="1104736"/>
                <a:ext cx="182160" cy="233280"/>
              </p14:xfrm>
            </p:contentPart>
          </mc:Choice>
          <mc:Fallback xmlns="">
            <p:pic>
              <p:nvPicPr>
                <p:cNvPr id="126" name="Ink 125">
                  <a:extLst>
                    <a:ext uri="{FF2B5EF4-FFF2-40B4-BE49-F238E27FC236}">
                      <a16:creationId xmlns:a16="http://schemas.microsoft.com/office/drawing/2014/main" id="{347A8578-6FD9-7931-3272-101351FEFE5A}"/>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7" name="Ink 126">
                  <a:extLst>
                    <a:ext uri="{FF2B5EF4-FFF2-40B4-BE49-F238E27FC236}">
                      <a16:creationId xmlns:a16="http://schemas.microsoft.com/office/drawing/2014/main" id="{DE39E024-901D-0607-CC57-CB6AD61498A1}"/>
                    </a:ext>
                  </a:extLst>
                </p14:cNvPr>
                <p14:cNvContentPartPr/>
                <p14:nvPr/>
              </p14:nvContentPartPr>
              <p14:xfrm>
                <a:off x="1227735" y="1119856"/>
                <a:ext cx="133920" cy="186840"/>
              </p14:xfrm>
            </p:contentPart>
          </mc:Choice>
          <mc:Fallback xmlns="">
            <p:pic>
              <p:nvPicPr>
                <p:cNvPr id="127" name="Ink 126">
                  <a:extLst>
                    <a:ext uri="{FF2B5EF4-FFF2-40B4-BE49-F238E27FC236}">
                      <a16:creationId xmlns:a16="http://schemas.microsoft.com/office/drawing/2014/main" id="{DE39E024-901D-0607-CC57-CB6AD61498A1}"/>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8" name="Ink 127">
                  <a:extLst>
                    <a:ext uri="{FF2B5EF4-FFF2-40B4-BE49-F238E27FC236}">
                      <a16:creationId xmlns:a16="http://schemas.microsoft.com/office/drawing/2014/main" id="{CD0F96B0-F550-9BC9-F216-2A8D497A1D45}"/>
                    </a:ext>
                  </a:extLst>
                </p14:cNvPr>
                <p14:cNvContentPartPr/>
                <p14:nvPr/>
              </p14:nvContentPartPr>
              <p14:xfrm>
                <a:off x="1510335" y="1065136"/>
                <a:ext cx="65880" cy="74880"/>
              </p14:xfrm>
            </p:contentPart>
          </mc:Choice>
          <mc:Fallback xmlns="">
            <p:pic>
              <p:nvPicPr>
                <p:cNvPr id="128" name="Ink 127">
                  <a:extLst>
                    <a:ext uri="{FF2B5EF4-FFF2-40B4-BE49-F238E27FC236}">
                      <a16:creationId xmlns:a16="http://schemas.microsoft.com/office/drawing/2014/main" id="{CD0F96B0-F550-9BC9-F216-2A8D497A1D45}"/>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9" name="Ink 128">
                  <a:extLst>
                    <a:ext uri="{FF2B5EF4-FFF2-40B4-BE49-F238E27FC236}">
                      <a16:creationId xmlns:a16="http://schemas.microsoft.com/office/drawing/2014/main" id="{364D3AB9-8A6B-1051-F19F-D10FB3D68B11}"/>
                    </a:ext>
                  </a:extLst>
                </p14:cNvPr>
                <p14:cNvContentPartPr/>
                <p14:nvPr/>
              </p14:nvContentPartPr>
              <p14:xfrm>
                <a:off x="1601055" y="1058296"/>
                <a:ext cx="115560" cy="272520"/>
              </p14:xfrm>
            </p:contentPart>
          </mc:Choice>
          <mc:Fallback xmlns="">
            <p:pic>
              <p:nvPicPr>
                <p:cNvPr id="129" name="Ink 128">
                  <a:extLst>
                    <a:ext uri="{FF2B5EF4-FFF2-40B4-BE49-F238E27FC236}">
                      <a16:creationId xmlns:a16="http://schemas.microsoft.com/office/drawing/2014/main" id="{364D3AB9-8A6B-1051-F19F-D10FB3D68B11}"/>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0" name="Ink 129">
                  <a:extLst>
                    <a:ext uri="{FF2B5EF4-FFF2-40B4-BE49-F238E27FC236}">
                      <a16:creationId xmlns:a16="http://schemas.microsoft.com/office/drawing/2014/main" id="{8CE05838-9ACD-3350-412E-3688900C6DE8}"/>
                    </a:ext>
                  </a:extLst>
                </p14:cNvPr>
                <p14:cNvContentPartPr/>
                <p14:nvPr/>
              </p14:nvContentPartPr>
              <p14:xfrm>
                <a:off x="1748655" y="1211296"/>
                <a:ext cx="83160" cy="146880"/>
              </p14:xfrm>
            </p:contentPart>
          </mc:Choice>
          <mc:Fallback xmlns="">
            <p:pic>
              <p:nvPicPr>
                <p:cNvPr id="130" name="Ink 129">
                  <a:extLst>
                    <a:ext uri="{FF2B5EF4-FFF2-40B4-BE49-F238E27FC236}">
                      <a16:creationId xmlns:a16="http://schemas.microsoft.com/office/drawing/2014/main" id="{8CE05838-9ACD-3350-412E-3688900C6DE8}"/>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131" name="Group 130">
            <a:extLst>
              <a:ext uri="{FF2B5EF4-FFF2-40B4-BE49-F238E27FC236}">
                <a16:creationId xmlns:a16="http://schemas.microsoft.com/office/drawing/2014/main" id="{FD84F91D-4152-9D1C-38AF-3CA268C7EBFD}"/>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132" name="Ink 131">
                  <a:extLst>
                    <a:ext uri="{FF2B5EF4-FFF2-40B4-BE49-F238E27FC236}">
                      <a16:creationId xmlns:a16="http://schemas.microsoft.com/office/drawing/2014/main" id="{B893334F-2182-83AE-9C2F-6D21D63F2182}"/>
                    </a:ext>
                  </a:extLst>
                </p14:cNvPr>
                <p14:cNvContentPartPr/>
                <p14:nvPr/>
              </p14:nvContentPartPr>
              <p14:xfrm>
                <a:off x="2230335" y="1171696"/>
                <a:ext cx="173520" cy="28080"/>
              </p14:xfrm>
            </p:contentPart>
          </mc:Choice>
          <mc:Fallback xmlns="">
            <p:pic>
              <p:nvPicPr>
                <p:cNvPr id="132" name="Ink 131">
                  <a:extLst>
                    <a:ext uri="{FF2B5EF4-FFF2-40B4-BE49-F238E27FC236}">
                      <a16:creationId xmlns:a16="http://schemas.microsoft.com/office/drawing/2014/main" id="{B893334F-2182-83AE-9C2F-6D21D63F2182}"/>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3" name="Ink 132">
                  <a:extLst>
                    <a:ext uri="{FF2B5EF4-FFF2-40B4-BE49-F238E27FC236}">
                      <a16:creationId xmlns:a16="http://schemas.microsoft.com/office/drawing/2014/main" id="{6252FCAB-4C56-17D1-0356-906B22210428}"/>
                    </a:ext>
                  </a:extLst>
                </p14:cNvPr>
                <p14:cNvContentPartPr/>
                <p14:nvPr/>
              </p14:nvContentPartPr>
              <p14:xfrm>
                <a:off x="2311335" y="1258816"/>
                <a:ext cx="114120" cy="14400"/>
              </p14:xfrm>
            </p:contentPart>
          </mc:Choice>
          <mc:Fallback xmlns="">
            <p:pic>
              <p:nvPicPr>
                <p:cNvPr id="133" name="Ink 132">
                  <a:extLst>
                    <a:ext uri="{FF2B5EF4-FFF2-40B4-BE49-F238E27FC236}">
                      <a16:creationId xmlns:a16="http://schemas.microsoft.com/office/drawing/2014/main" id="{6252FCAB-4C56-17D1-0356-906B22210428}"/>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134" name="Group 133">
            <a:extLst>
              <a:ext uri="{FF2B5EF4-FFF2-40B4-BE49-F238E27FC236}">
                <a16:creationId xmlns:a16="http://schemas.microsoft.com/office/drawing/2014/main" id="{8F224610-122F-C2C4-73B1-99C84C46304F}"/>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135" name="Ink 134">
                  <a:extLst>
                    <a:ext uri="{FF2B5EF4-FFF2-40B4-BE49-F238E27FC236}">
                      <a16:creationId xmlns:a16="http://schemas.microsoft.com/office/drawing/2014/main" id="{BD8899F5-0A62-AC56-A382-7DF535D5BE8A}"/>
                    </a:ext>
                  </a:extLst>
                </p14:cNvPr>
                <p14:cNvContentPartPr/>
                <p14:nvPr/>
              </p14:nvContentPartPr>
              <p14:xfrm>
                <a:off x="2700135" y="1002856"/>
                <a:ext cx="169200" cy="313560"/>
              </p14:xfrm>
            </p:contentPart>
          </mc:Choice>
          <mc:Fallback xmlns="">
            <p:pic>
              <p:nvPicPr>
                <p:cNvPr id="135" name="Ink 134">
                  <a:extLst>
                    <a:ext uri="{FF2B5EF4-FFF2-40B4-BE49-F238E27FC236}">
                      <a16:creationId xmlns:a16="http://schemas.microsoft.com/office/drawing/2014/main" id="{BD8899F5-0A62-AC56-A382-7DF535D5BE8A}"/>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6" name="Ink 135">
                  <a:extLst>
                    <a:ext uri="{FF2B5EF4-FFF2-40B4-BE49-F238E27FC236}">
                      <a16:creationId xmlns:a16="http://schemas.microsoft.com/office/drawing/2014/main" id="{F89BF6B6-886F-A75F-42FA-73611C3C324C}"/>
                    </a:ext>
                  </a:extLst>
                </p14:cNvPr>
                <p14:cNvContentPartPr/>
                <p14:nvPr/>
              </p14:nvContentPartPr>
              <p14:xfrm>
                <a:off x="2700135" y="1137496"/>
                <a:ext cx="179640" cy="63360"/>
              </p14:xfrm>
            </p:contentPart>
          </mc:Choice>
          <mc:Fallback xmlns="">
            <p:pic>
              <p:nvPicPr>
                <p:cNvPr id="136" name="Ink 135">
                  <a:extLst>
                    <a:ext uri="{FF2B5EF4-FFF2-40B4-BE49-F238E27FC236}">
                      <a16:creationId xmlns:a16="http://schemas.microsoft.com/office/drawing/2014/main" id="{F89BF6B6-886F-A75F-42FA-73611C3C324C}"/>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137" name="Group 136">
            <a:extLst>
              <a:ext uri="{FF2B5EF4-FFF2-40B4-BE49-F238E27FC236}">
                <a16:creationId xmlns:a16="http://schemas.microsoft.com/office/drawing/2014/main" id="{2E2C77F7-ECE3-08B6-3477-71F1FFD74869}"/>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138" name="Ink 137">
                  <a:extLst>
                    <a:ext uri="{FF2B5EF4-FFF2-40B4-BE49-F238E27FC236}">
                      <a16:creationId xmlns:a16="http://schemas.microsoft.com/office/drawing/2014/main" id="{2B6BBDE5-98CF-B60C-A3AF-13DD80B9FC33}"/>
                    </a:ext>
                  </a:extLst>
                </p14:cNvPr>
                <p14:cNvContentPartPr/>
                <p14:nvPr/>
              </p14:nvContentPartPr>
              <p14:xfrm>
                <a:off x="3064455" y="1045336"/>
                <a:ext cx="92160" cy="261360"/>
              </p14:xfrm>
            </p:contentPart>
          </mc:Choice>
          <mc:Fallback xmlns="">
            <p:pic>
              <p:nvPicPr>
                <p:cNvPr id="138" name="Ink 137">
                  <a:extLst>
                    <a:ext uri="{FF2B5EF4-FFF2-40B4-BE49-F238E27FC236}">
                      <a16:creationId xmlns:a16="http://schemas.microsoft.com/office/drawing/2014/main" id="{2B6BBDE5-98CF-B60C-A3AF-13DD80B9FC33}"/>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0" name="Ink 139">
                  <a:extLst>
                    <a:ext uri="{FF2B5EF4-FFF2-40B4-BE49-F238E27FC236}">
                      <a16:creationId xmlns:a16="http://schemas.microsoft.com/office/drawing/2014/main" id="{83B074A5-5B06-A159-90D2-5B8CF9529285}"/>
                    </a:ext>
                  </a:extLst>
                </p14:cNvPr>
                <p14:cNvContentPartPr/>
                <p14:nvPr/>
              </p14:nvContentPartPr>
              <p14:xfrm>
                <a:off x="3279375" y="1083136"/>
                <a:ext cx="154800" cy="209160"/>
              </p14:xfrm>
            </p:contentPart>
          </mc:Choice>
          <mc:Fallback xmlns="">
            <p:pic>
              <p:nvPicPr>
                <p:cNvPr id="140" name="Ink 139">
                  <a:extLst>
                    <a:ext uri="{FF2B5EF4-FFF2-40B4-BE49-F238E27FC236}">
                      <a16:creationId xmlns:a16="http://schemas.microsoft.com/office/drawing/2014/main" id="{83B074A5-5B06-A159-90D2-5B8CF9529285}"/>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1" name="Ink 140">
                  <a:extLst>
                    <a:ext uri="{FF2B5EF4-FFF2-40B4-BE49-F238E27FC236}">
                      <a16:creationId xmlns:a16="http://schemas.microsoft.com/office/drawing/2014/main" id="{ABBF5EEF-1662-A02D-2DE3-915F3AFFE333}"/>
                    </a:ext>
                  </a:extLst>
                </p14:cNvPr>
                <p14:cNvContentPartPr/>
                <p14:nvPr/>
              </p14:nvContentPartPr>
              <p14:xfrm>
                <a:off x="3546495" y="1040656"/>
                <a:ext cx="195120" cy="252360"/>
              </p14:xfrm>
            </p:contentPart>
          </mc:Choice>
          <mc:Fallback xmlns="">
            <p:pic>
              <p:nvPicPr>
                <p:cNvPr id="141" name="Ink 140">
                  <a:extLst>
                    <a:ext uri="{FF2B5EF4-FFF2-40B4-BE49-F238E27FC236}">
                      <a16:creationId xmlns:a16="http://schemas.microsoft.com/office/drawing/2014/main" id="{ABBF5EEF-1662-A02D-2DE3-915F3AFFE333}"/>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42" name="Ink 141">
                <a:extLst>
                  <a:ext uri="{FF2B5EF4-FFF2-40B4-BE49-F238E27FC236}">
                    <a16:creationId xmlns:a16="http://schemas.microsoft.com/office/drawing/2014/main" id="{0F1D291D-2019-1F5A-6FAD-8658CBD81DDD}"/>
                  </a:ext>
                </a:extLst>
              </p14:cNvPr>
              <p14:cNvContentPartPr/>
              <p14:nvPr/>
            </p14:nvContentPartPr>
            <p14:xfrm>
              <a:off x="941175" y="1746976"/>
              <a:ext cx="16920" cy="247680"/>
            </p14:xfrm>
          </p:contentPart>
        </mc:Choice>
        <mc:Fallback xmlns="">
          <p:pic>
            <p:nvPicPr>
              <p:cNvPr id="142" name="Ink 141">
                <a:extLst>
                  <a:ext uri="{FF2B5EF4-FFF2-40B4-BE49-F238E27FC236}">
                    <a16:creationId xmlns:a16="http://schemas.microsoft.com/office/drawing/2014/main" id="{0F1D291D-2019-1F5A-6FAD-8658CBD81DDD}"/>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3" name="Ink 142">
                <a:extLst>
                  <a:ext uri="{FF2B5EF4-FFF2-40B4-BE49-F238E27FC236}">
                    <a16:creationId xmlns:a16="http://schemas.microsoft.com/office/drawing/2014/main" id="{37D3F5CA-DD3E-7944-8927-B206EBBEA0CF}"/>
                  </a:ext>
                </a:extLst>
              </p14:cNvPr>
              <p14:cNvContentPartPr/>
              <p14:nvPr/>
            </p14:nvContentPartPr>
            <p14:xfrm>
              <a:off x="1162215" y="1784056"/>
              <a:ext cx="162000" cy="198360"/>
            </p14:xfrm>
          </p:contentPart>
        </mc:Choice>
        <mc:Fallback xmlns="">
          <p:pic>
            <p:nvPicPr>
              <p:cNvPr id="143" name="Ink 142">
                <a:extLst>
                  <a:ext uri="{FF2B5EF4-FFF2-40B4-BE49-F238E27FC236}">
                    <a16:creationId xmlns:a16="http://schemas.microsoft.com/office/drawing/2014/main" id="{37D3F5CA-DD3E-7944-8927-B206EBBEA0CF}"/>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144" name="Group 143">
            <a:extLst>
              <a:ext uri="{FF2B5EF4-FFF2-40B4-BE49-F238E27FC236}">
                <a16:creationId xmlns:a16="http://schemas.microsoft.com/office/drawing/2014/main" id="{80E962C2-DA02-CFA3-E92A-0896732E4568}"/>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145" name="Ink 144">
                  <a:extLst>
                    <a:ext uri="{FF2B5EF4-FFF2-40B4-BE49-F238E27FC236}">
                      <a16:creationId xmlns:a16="http://schemas.microsoft.com/office/drawing/2014/main" id="{5A388516-5FBA-EC3A-509D-A2B028AACEBB}"/>
                    </a:ext>
                  </a:extLst>
                </p14:cNvPr>
                <p14:cNvContentPartPr/>
                <p14:nvPr/>
              </p14:nvContentPartPr>
              <p14:xfrm>
                <a:off x="1520775" y="1725016"/>
                <a:ext cx="85680" cy="97920"/>
              </p14:xfrm>
            </p:contentPart>
          </mc:Choice>
          <mc:Fallback xmlns="">
            <p:pic>
              <p:nvPicPr>
                <p:cNvPr id="145" name="Ink 144">
                  <a:extLst>
                    <a:ext uri="{FF2B5EF4-FFF2-40B4-BE49-F238E27FC236}">
                      <a16:creationId xmlns:a16="http://schemas.microsoft.com/office/drawing/2014/main" id="{5A388516-5FBA-EC3A-509D-A2B028AACEBB}"/>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6" name="Ink 145">
                  <a:extLst>
                    <a:ext uri="{FF2B5EF4-FFF2-40B4-BE49-F238E27FC236}">
                      <a16:creationId xmlns:a16="http://schemas.microsoft.com/office/drawing/2014/main" id="{74921BED-BCC5-0E90-8069-EE2E1ED01781}"/>
                    </a:ext>
                  </a:extLst>
                </p14:cNvPr>
                <p14:cNvContentPartPr/>
                <p14:nvPr/>
              </p14:nvContentPartPr>
              <p14:xfrm>
                <a:off x="1630575" y="1695496"/>
                <a:ext cx="135360" cy="289080"/>
              </p14:xfrm>
            </p:contentPart>
          </mc:Choice>
          <mc:Fallback xmlns="">
            <p:pic>
              <p:nvPicPr>
                <p:cNvPr id="146" name="Ink 145">
                  <a:extLst>
                    <a:ext uri="{FF2B5EF4-FFF2-40B4-BE49-F238E27FC236}">
                      <a16:creationId xmlns:a16="http://schemas.microsoft.com/office/drawing/2014/main" id="{74921BED-BCC5-0E90-8069-EE2E1ED01781}"/>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7" name="Ink 146">
                  <a:extLst>
                    <a:ext uri="{FF2B5EF4-FFF2-40B4-BE49-F238E27FC236}">
                      <a16:creationId xmlns:a16="http://schemas.microsoft.com/office/drawing/2014/main" id="{44BF4FA2-D126-5761-7A2A-FF04509BE3AF}"/>
                    </a:ext>
                  </a:extLst>
                </p14:cNvPr>
                <p14:cNvContentPartPr/>
                <p14:nvPr/>
              </p14:nvContentPartPr>
              <p14:xfrm>
                <a:off x="1778535" y="1842016"/>
                <a:ext cx="109800" cy="130320"/>
              </p14:xfrm>
            </p:contentPart>
          </mc:Choice>
          <mc:Fallback xmlns="">
            <p:pic>
              <p:nvPicPr>
                <p:cNvPr id="147" name="Ink 146">
                  <a:extLst>
                    <a:ext uri="{FF2B5EF4-FFF2-40B4-BE49-F238E27FC236}">
                      <a16:creationId xmlns:a16="http://schemas.microsoft.com/office/drawing/2014/main" id="{44BF4FA2-D126-5761-7A2A-FF04509BE3AF}"/>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148" name="Group 147">
            <a:extLst>
              <a:ext uri="{FF2B5EF4-FFF2-40B4-BE49-F238E27FC236}">
                <a16:creationId xmlns:a16="http://schemas.microsoft.com/office/drawing/2014/main" id="{7F7BF895-C933-F90B-5069-25C53B89267D}"/>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149" name="Ink 148">
                  <a:extLst>
                    <a:ext uri="{FF2B5EF4-FFF2-40B4-BE49-F238E27FC236}">
                      <a16:creationId xmlns:a16="http://schemas.microsoft.com/office/drawing/2014/main" id="{68124E2B-C24A-EC8B-0A33-58311C0EAFB2}"/>
                    </a:ext>
                  </a:extLst>
                </p14:cNvPr>
                <p14:cNvContentPartPr/>
                <p14:nvPr/>
              </p14:nvContentPartPr>
              <p14:xfrm>
                <a:off x="2353095" y="1817896"/>
                <a:ext cx="104400" cy="18360"/>
              </p14:xfrm>
            </p:contentPart>
          </mc:Choice>
          <mc:Fallback xmlns="">
            <p:pic>
              <p:nvPicPr>
                <p:cNvPr id="149" name="Ink 148">
                  <a:extLst>
                    <a:ext uri="{FF2B5EF4-FFF2-40B4-BE49-F238E27FC236}">
                      <a16:creationId xmlns:a16="http://schemas.microsoft.com/office/drawing/2014/main" id="{68124E2B-C24A-EC8B-0A33-58311C0EAFB2}"/>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5E8AA46D-D821-0ABD-ACB5-4A042ABF7D50}"/>
                    </a:ext>
                  </a:extLst>
                </p14:cNvPr>
                <p14:cNvContentPartPr/>
                <p14:nvPr/>
              </p14:nvContentPartPr>
              <p14:xfrm>
                <a:off x="2362815" y="1898536"/>
                <a:ext cx="95760" cy="5040"/>
              </p14:xfrm>
            </p:contentPart>
          </mc:Choice>
          <mc:Fallback xmlns="">
            <p:pic>
              <p:nvPicPr>
                <p:cNvPr id="150" name="Ink 149">
                  <a:extLst>
                    <a:ext uri="{FF2B5EF4-FFF2-40B4-BE49-F238E27FC236}">
                      <a16:creationId xmlns:a16="http://schemas.microsoft.com/office/drawing/2014/main" id="{5E8AA46D-D821-0ABD-ACB5-4A042ABF7D50}"/>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151" name="Group 150">
            <a:extLst>
              <a:ext uri="{FF2B5EF4-FFF2-40B4-BE49-F238E27FC236}">
                <a16:creationId xmlns:a16="http://schemas.microsoft.com/office/drawing/2014/main" id="{6349D842-BE0D-8025-F285-61A14922F3DC}"/>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152" name="Ink 151">
                  <a:extLst>
                    <a:ext uri="{FF2B5EF4-FFF2-40B4-BE49-F238E27FC236}">
                      <a16:creationId xmlns:a16="http://schemas.microsoft.com/office/drawing/2014/main" id="{C4CC29A3-EBA5-D32E-8CB5-2F3602B4ED80}"/>
                    </a:ext>
                  </a:extLst>
                </p14:cNvPr>
                <p14:cNvContentPartPr/>
                <p14:nvPr/>
              </p14:nvContentPartPr>
              <p14:xfrm>
                <a:off x="2701215" y="1665616"/>
                <a:ext cx="171360" cy="317880"/>
              </p14:xfrm>
            </p:contentPart>
          </mc:Choice>
          <mc:Fallback xmlns="">
            <p:pic>
              <p:nvPicPr>
                <p:cNvPr id="152" name="Ink 151">
                  <a:extLst>
                    <a:ext uri="{FF2B5EF4-FFF2-40B4-BE49-F238E27FC236}">
                      <a16:creationId xmlns:a16="http://schemas.microsoft.com/office/drawing/2014/main" id="{C4CC29A3-EBA5-D32E-8CB5-2F3602B4ED80}"/>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3" name="Ink 152">
                  <a:extLst>
                    <a:ext uri="{FF2B5EF4-FFF2-40B4-BE49-F238E27FC236}">
                      <a16:creationId xmlns:a16="http://schemas.microsoft.com/office/drawing/2014/main" id="{44EEE803-A0D7-4BB7-E502-CFF936BCD504}"/>
                    </a:ext>
                  </a:extLst>
                </p14:cNvPr>
                <p14:cNvContentPartPr/>
                <p14:nvPr/>
              </p14:nvContentPartPr>
              <p14:xfrm>
                <a:off x="2713815" y="1824376"/>
                <a:ext cx="145440" cy="34200"/>
              </p14:xfrm>
            </p:contentPart>
          </mc:Choice>
          <mc:Fallback xmlns="">
            <p:pic>
              <p:nvPicPr>
                <p:cNvPr id="153" name="Ink 152">
                  <a:extLst>
                    <a:ext uri="{FF2B5EF4-FFF2-40B4-BE49-F238E27FC236}">
                      <a16:creationId xmlns:a16="http://schemas.microsoft.com/office/drawing/2014/main" id="{44EEE803-A0D7-4BB7-E502-CFF936BCD504}"/>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154" name="Group 153">
            <a:extLst>
              <a:ext uri="{FF2B5EF4-FFF2-40B4-BE49-F238E27FC236}">
                <a16:creationId xmlns:a16="http://schemas.microsoft.com/office/drawing/2014/main" id="{C918D4FB-C644-6422-2142-E899DBFCFB97}"/>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1BD27760-AE2A-AFED-5CDF-724E3CCD9744}"/>
                    </a:ext>
                  </a:extLst>
                </p14:cNvPr>
                <p14:cNvContentPartPr/>
                <p14:nvPr/>
              </p14:nvContentPartPr>
              <p14:xfrm>
                <a:off x="3053655" y="1695136"/>
                <a:ext cx="132480" cy="262800"/>
              </p14:xfrm>
            </p:contentPart>
          </mc:Choice>
          <mc:Fallback xmlns="">
            <p:pic>
              <p:nvPicPr>
                <p:cNvPr id="155" name="Ink 154">
                  <a:extLst>
                    <a:ext uri="{FF2B5EF4-FFF2-40B4-BE49-F238E27FC236}">
                      <a16:creationId xmlns:a16="http://schemas.microsoft.com/office/drawing/2014/main" id="{1BD27760-AE2A-AFED-5CDF-724E3CCD9744}"/>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F6C994AD-5A10-6385-111C-7C2E364F52E8}"/>
                    </a:ext>
                  </a:extLst>
                </p14:cNvPr>
                <p14:cNvContentPartPr/>
                <p14:nvPr/>
              </p14:nvContentPartPr>
              <p14:xfrm>
                <a:off x="3299175" y="1762096"/>
                <a:ext cx="191880" cy="212040"/>
              </p14:xfrm>
            </p:contentPart>
          </mc:Choice>
          <mc:Fallback xmlns="">
            <p:pic>
              <p:nvPicPr>
                <p:cNvPr id="156" name="Ink 155">
                  <a:extLst>
                    <a:ext uri="{FF2B5EF4-FFF2-40B4-BE49-F238E27FC236}">
                      <a16:creationId xmlns:a16="http://schemas.microsoft.com/office/drawing/2014/main" id="{F6C994AD-5A10-6385-111C-7C2E364F52E8}"/>
                    </a:ext>
                  </a:extLst>
                </p:cNvPr>
                <p:cNvPicPr/>
                <p:nvPr/>
              </p:nvPicPr>
              <p:blipFill>
                <a:blip r:embed="rId49"/>
                <a:stretch>
                  <a:fillRect/>
                </a:stretch>
              </p:blipFill>
              <p:spPr>
                <a:xfrm>
                  <a:off x="3281535" y="1744096"/>
                  <a:ext cx="227520" cy="247680"/>
                </a:xfrm>
                <a:prstGeom prst="rect">
                  <a:avLst/>
                </a:prstGeom>
              </p:spPr>
            </p:pic>
          </mc:Fallback>
        </mc:AlternateContent>
      </p:grpSp>
      <p:grpSp>
        <p:nvGrpSpPr>
          <p:cNvPr id="157" name="Group 156">
            <a:extLst>
              <a:ext uri="{FF2B5EF4-FFF2-40B4-BE49-F238E27FC236}">
                <a16:creationId xmlns:a16="http://schemas.microsoft.com/office/drawing/2014/main" id="{B3D1755C-80A6-74F3-C54B-4D5862E679F5}"/>
              </a:ext>
            </a:extLst>
          </p:cNvPr>
          <p:cNvGrpSpPr/>
          <p:nvPr/>
        </p:nvGrpSpPr>
        <p:grpSpPr>
          <a:xfrm>
            <a:off x="827055" y="2392096"/>
            <a:ext cx="1085760" cy="310320"/>
            <a:chOff x="827055" y="2392096"/>
            <a:chExt cx="1085760" cy="310320"/>
          </a:xfrm>
        </p:grpSpPr>
        <mc:AlternateContent xmlns:mc="http://schemas.openxmlformats.org/markup-compatibility/2006" xmlns:p14="http://schemas.microsoft.com/office/powerpoint/2010/main">
          <mc:Choice Requires="p14">
            <p:contentPart p14:bwMode="auto" r:id="rId50">
              <p14:nvContentPartPr>
                <p14:cNvPr id="158" name="Ink 157">
                  <a:extLst>
                    <a:ext uri="{FF2B5EF4-FFF2-40B4-BE49-F238E27FC236}">
                      <a16:creationId xmlns:a16="http://schemas.microsoft.com/office/drawing/2014/main" id="{AB3F7639-AE0D-5C8F-B64F-8365AFD913AF}"/>
                    </a:ext>
                  </a:extLst>
                </p14:cNvPr>
                <p14:cNvContentPartPr/>
                <p14:nvPr/>
              </p14:nvContentPartPr>
              <p14:xfrm>
                <a:off x="827055" y="2394256"/>
                <a:ext cx="131400" cy="278640"/>
              </p14:xfrm>
            </p:contentPart>
          </mc:Choice>
          <mc:Fallback xmlns="">
            <p:pic>
              <p:nvPicPr>
                <p:cNvPr id="158" name="Ink 157">
                  <a:extLst>
                    <a:ext uri="{FF2B5EF4-FFF2-40B4-BE49-F238E27FC236}">
                      <a16:creationId xmlns:a16="http://schemas.microsoft.com/office/drawing/2014/main" id="{AB3F7639-AE0D-5C8F-B64F-8365AFD913AF}"/>
                    </a:ext>
                  </a:extLst>
                </p:cNvPr>
                <p:cNvPicPr/>
                <p:nvPr/>
              </p:nvPicPr>
              <p:blipFill>
                <a:blip r:embed="rId51"/>
                <a:stretch>
                  <a:fillRect/>
                </a:stretch>
              </p:blipFill>
              <p:spPr>
                <a:xfrm>
                  <a:off x="809415" y="2376256"/>
                  <a:ext cx="16704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A6B039A6-6A5A-0BC5-D0F1-46E08FB22646}"/>
                    </a:ext>
                  </a:extLst>
                </p14:cNvPr>
                <p14:cNvContentPartPr/>
                <p14:nvPr/>
              </p14:nvContentPartPr>
              <p14:xfrm>
                <a:off x="1119375" y="2458336"/>
                <a:ext cx="227880" cy="244080"/>
              </p14:xfrm>
            </p:contentPart>
          </mc:Choice>
          <mc:Fallback xmlns="">
            <p:pic>
              <p:nvPicPr>
                <p:cNvPr id="159" name="Ink 158">
                  <a:extLst>
                    <a:ext uri="{FF2B5EF4-FFF2-40B4-BE49-F238E27FC236}">
                      <a16:creationId xmlns:a16="http://schemas.microsoft.com/office/drawing/2014/main" id="{A6B039A6-6A5A-0BC5-D0F1-46E08FB22646}"/>
                    </a:ext>
                  </a:extLst>
                </p:cNvPr>
                <p:cNvPicPr/>
                <p:nvPr/>
              </p:nvPicPr>
              <p:blipFill>
                <a:blip r:embed="rId53"/>
                <a:stretch>
                  <a:fillRect/>
                </a:stretch>
              </p:blipFill>
              <p:spPr>
                <a:xfrm>
                  <a:off x="1101375" y="2440696"/>
                  <a:ext cx="26352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0" name="Ink 159">
                  <a:extLst>
                    <a:ext uri="{FF2B5EF4-FFF2-40B4-BE49-F238E27FC236}">
                      <a16:creationId xmlns:a16="http://schemas.microsoft.com/office/drawing/2014/main" id="{273B62AB-45F2-311A-8056-010A883DADC4}"/>
                    </a:ext>
                  </a:extLst>
                </p14:cNvPr>
                <p14:cNvContentPartPr/>
                <p14:nvPr/>
              </p14:nvContentPartPr>
              <p14:xfrm>
                <a:off x="1494495" y="2407936"/>
                <a:ext cx="104400" cy="112320"/>
              </p14:xfrm>
            </p:contentPart>
          </mc:Choice>
          <mc:Fallback xmlns="">
            <p:pic>
              <p:nvPicPr>
                <p:cNvPr id="160" name="Ink 159">
                  <a:extLst>
                    <a:ext uri="{FF2B5EF4-FFF2-40B4-BE49-F238E27FC236}">
                      <a16:creationId xmlns:a16="http://schemas.microsoft.com/office/drawing/2014/main" id="{273B62AB-45F2-311A-8056-010A883DADC4}"/>
                    </a:ext>
                  </a:extLst>
                </p:cNvPr>
                <p:cNvPicPr/>
                <p:nvPr/>
              </p:nvPicPr>
              <p:blipFill>
                <a:blip r:embed="rId55"/>
                <a:stretch>
                  <a:fillRect/>
                </a:stretch>
              </p:blipFill>
              <p:spPr>
                <a:xfrm>
                  <a:off x="1476855" y="2389936"/>
                  <a:ext cx="140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61" name="Ink 160">
                  <a:extLst>
                    <a:ext uri="{FF2B5EF4-FFF2-40B4-BE49-F238E27FC236}">
                      <a16:creationId xmlns:a16="http://schemas.microsoft.com/office/drawing/2014/main" id="{79101FF2-5391-F1BC-6C05-47D0F7B37C96}"/>
                    </a:ext>
                  </a:extLst>
                </p14:cNvPr>
                <p14:cNvContentPartPr/>
                <p14:nvPr/>
              </p14:nvContentPartPr>
              <p14:xfrm>
                <a:off x="1647135" y="2392096"/>
                <a:ext cx="105840" cy="273240"/>
              </p14:xfrm>
            </p:contentPart>
          </mc:Choice>
          <mc:Fallback xmlns="">
            <p:pic>
              <p:nvPicPr>
                <p:cNvPr id="161" name="Ink 160">
                  <a:extLst>
                    <a:ext uri="{FF2B5EF4-FFF2-40B4-BE49-F238E27FC236}">
                      <a16:creationId xmlns:a16="http://schemas.microsoft.com/office/drawing/2014/main" id="{79101FF2-5391-F1BC-6C05-47D0F7B37C96}"/>
                    </a:ext>
                  </a:extLst>
                </p:cNvPr>
                <p:cNvPicPr/>
                <p:nvPr/>
              </p:nvPicPr>
              <p:blipFill>
                <a:blip r:embed="rId57"/>
                <a:stretch>
                  <a:fillRect/>
                </a:stretch>
              </p:blipFill>
              <p:spPr>
                <a:xfrm>
                  <a:off x="1629495" y="2374096"/>
                  <a:ext cx="14148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2" name="Ink 161">
                  <a:extLst>
                    <a:ext uri="{FF2B5EF4-FFF2-40B4-BE49-F238E27FC236}">
                      <a16:creationId xmlns:a16="http://schemas.microsoft.com/office/drawing/2014/main" id="{3E94E118-B794-7B39-7B82-301AFA07FCD8}"/>
                    </a:ext>
                  </a:extLst>
                </p14:cNvPr>
                <p14:cNvContentPartPr/>
                <p14:nvPr/>
              </p14:nvContentPartPr>
              <p14:xfrm>
                <a:off x="1791855" y="2532136"/>
                <a:ext cx="120960" cy="121320"/>
              </p14:xfrm>
            </p:contentPart>
          </mc:Choice>
          <mc:Fallback xmlns="">
            <p:pic>
              <p:nvPicPr>
                <p:cNvPr id="162" name="Ink 161">
                  <a:extLst>
                    <a:ext uri="{FF2B5EF4-FFF2-40B4-BE49-F238E27FC236}">
                      <a16:creationId xmlns:a16="http://schemas.microsoft.com/office/drawing/2014/main" id="{3E94E118-B794-7B39-7B82-301AFA07FCD8}"/>
                    </a:ext>
                  </a:extLst>
                </p:cNvPr>
                <p:cNvPicPr/>
                <p:nvPr/>
              </p:nvPicPr>
              <p:blipFill>
                <a:blip r:embed="rId59"/>
                <a:stretch>
                  <a:fillRect/>
                </a:stretch>
              </p:blipFill>
              <p:spPr>
                <a:xfrm>
                  <a:off x="1774215" y="2514136"/>
                  <a:ext cx="156600" cy="156960"/>
                </a:xfrm>
                <a:prstGeom prst="rect">
                  <a:avLst/>
                </a:prstGeom>
              </p:spPr>
            </p:pic>
          </mc:Fallback>
        </mc:AlternateContent>
      </p:grpSp>
      <p:grpSp>
        <p:nvGrpSpPr>
          <p:cNvPr id="163" name="Group 162">
            <a:extLst>
              <a:ext uri="{FF2B5EF4-FFF2-40B4-BE49-F238E27FC236}">
                <a16:creationId xmlns:a16="http://schemas.microsoft.com/office/drawing/2014/main" id="{1607DC18-BD66-3EEA-6516-19DD975DCCF9}"/>
              </a:ext>
            </a:extLst>
          </p:cNvPr>
          <p:cNvGrpSpPr/>
          <p:nvPr/>
        </p:nvGrpSpPr>
        <p:grpSpPr>
          <a:xfrm>
            <a:off x="2296935" y="2398936"/>
            <a:ext cx="540000" cy="272520"/>
            <a:chOff x="2296935" y="2398936"/>
            <a:chExt cx="540000" cy="272520"/>
          </a:xfrm>
        </p:grpSpPr>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95389BCA-0882-A59E-8F70-BA7BC7838780}"/>
                    </a:ext>
                  </a:extLst>
                </p14:cNvPr>
                <p14:cNvContentPartPr/>
                <p14:nvPr/>
              </p14:nvContentPartPr>
              <p14:xfrm>
                <a:off x="2296935" y="2532856"/>
                <a:ext cx="144360" cy="9720"/>
              </p14:xfrm>
            </p:contentPart>
          </mc:Choice>
          <mc:Fallback xmlns="">
            <p:pic>
              <p:nvPicPr>
                <p:cNvPr id="164" name="Ink 163">
                  <a:extLst>
                    <a:ext uri="{FF2B5EF4-FFF2-40B4-BE49-F238E27FC236}">
                      <a16:creationId xmlns:a16="http://schemas.microsoft.com/office/drawing/2014/main" id="{95389BCA-0882-A59E-8F70-BA7BC7838780}"/>
                    </a:ext>
                  </a:extLst>
                </p:cNvPr>
                <p:cNvPicPr/>
                <p:nvPr/>
              </p:nvPicPr>
              <p:blipFill>
                <a:blip r:embed="rId61"/>
                <a:stretch>
                  <a:fillRect/>
                </a:stretch>
              </p:blipFill>
              <p:spPr>
                <a:xfrm>
                  <a:off x="2279295" y="2514856"/>
                  <a:ext cx="180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5" name="Ink 164">
                  <a:extLst>
                    <a:ext uri="{FF2B5EF4-FFF2-40B4-BE49-F238E27FC236}">
                      <a16:creationId xmlns:a16="http://schemas.microsoft.com/office/drawing/2014/main" id="{0EA5E5A0-6E38-8BA8-C76F-6428E3C6AB68}"/>
                    </a:ext>
                  </a:extLst>
                </p14:cNvPr>
                <p14:cNvContentPartPr/>
                <p14:nvPr/>
              </p14:nvContentPartPr>
              <p14:xfrm>
                <a:off x="2361015" y="2594416"/>
                <a:ext cx="108720" cy="10440"/>
              </p14:xfrm>
            </p:contentPart>
          </mc:Choice>
          <mc:Fallback xmlns="">
            <p:pic>
              <p:nvPicPr>
                <p:cNvPr id="165" name="Ink 164">
                  <a:extLst>
                    <a:ext uri="{FF2B5EF4-FFF2-40B4-BE49-F238E27FC236}">
                      <a16:creationId xmlns:a16="http://schemas.microsoft.com/office/drawing/2014/main" id="{0EA5E5A0-6E38-8BA8-C76F-6428E3C6AB68}"/>
                    </a:ext>
                  </a:extLst>
                </p:cNvPr>
                <p:cNvPicPr/>
                <p:nvPr/>
              </p:nvPicPr>
              <p:blipFill>
                <a:blip r:embed="rId63"/>
                <a:stretch>
                  <a:fillRect/>
                </a:stretch>
              </p:blipFill>
              <p:spPr>
                <a:xfrm>
                  <a:off x="2343015" y="2576416"/>
                  <a:ext cx="14436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6" name="Ink 165">
                  <a:extLst>
                    <a:ext uri="{FF2B5EF4-FFF2-40B4-BE49-F238E27FC236}">
                      <a16:creationId xmlns:a16="http://schemas.microsoft.com/office/drawing/2014/main" id="{4BAECC0C-D076-2005-4D95-7727968A77E5}"/>
                    </a:ext>
                  </a:extLst>
                </p14:cNvPr>
                <p14:cNvContentPartPr/>
                <p14:nvPr/>
              </p14:nvContentPartPr>
              <p14:xfrm>
                <a:off x="2691855" y="2398936"/>
                <a:ext cx="145080" cy="272520"/>
              </p14:xfrm>
            </p:contentPart>
          </mc:Choice>
          <mc:Fallback xmlns="">
            <p:pic>
              <p:nvPicPr>
                <p:cNvPr id="166" name="Ink 165">
                  <a:extLst>
                    <a:ext uri="{FF2B5EF4-FFF2-40B4-BE49-F238E27FC236}">
                      <a16:creationId xmlns:a16="http://schemas.microsoft.com/office/drawing/2014/main" id="{4BAECC0C-D076-2005-4D95-7727968A77E5}"/>
                    </a:ext>
                  </a:extLst>
                </p:cNvPr>
                <p:cNvPicPr/>
                <p:nvPr/>
              </p:nvPicPr>
              <p:blipFill>
                <a:blip r:embed="rId65"/>
                <a:stretch>
                  <a:fillRect/>
                </a:stretch>
              </p:blipFill>
              <p:spPr>
                <a:xfrm>
                  <a:off x="2674215" y="2380936"/>
                  <a:ext cx="18072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7" name="Ink 166">
                  <a:extLst>
                    <a:ext uri="{FF2B5EF4-FFF2-40B4-BE49-F238E27FC236}">
                      <a16:creationId xmlns:a16="http://schemas.microsoft.com/office/drawing/2014/main" id="{F9DB52DD-8FD2-FD53-DEE5-692A5782F7E1}"/>
                    </a:ext>
                  </a:extLst>
                </p14:cNvPr>
                <p14:cNvContentPartPr/>
                <p14:nvPr/>
              </p14:nvContentPartPr>
              <p14:xfrm>
                <a:off x="2636415" y="2552656"/>
                <a:ext cx="192600" cy="31320"/>
              </p14:xfrm>
            </p:contentPart>
          </mc:Choice>
          <mc:Fallback xmlns="">
            <p:pic>
              <p:nvPicPr>
                <p:cNvPr id="167" name="Ink 166">
                  <a:extLst>
                    <a:ext uri="{FF2B5EF4-FFF2-40B4-BE49-F238E27FC236}">
                      <a16:creationId xmlns:a16="http://schemas.microsoft.com/office/drawing/2014/main" id="{F9DB52DD-8FD2-FD53-DEE5-692A5782F7E1}"/>
                    </a:ext>
                  </a:extLst>
                </p:cNvPr>
                <p:cNvPicPr/>
                <p:nvPr/>
              </p:nvPicPr>
              <p:blipFill>
                <a:blip r:embed="rId67"/>
                <a:stretch>
                  <a:fillRect/>
                </a:stretch>
              </p:blipFill>
              <p:spPr>
                <a:xfrm>
                  <a:off x="2618415" y="2535016"/>
                  <a:ext cx="228240" cy="6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168" name="Ink 167">
                <a:extLst>
                  <a:ext uri="{FF2B5EF4-FFF2-40B4-BE49-F238E27FC236}">
                    <a16:creationId xmlns:a16="http://schemas.microsoft.com/office/drawing/2014/main" id="{951118E6-1BE2-85B3-BC6C-27039DE97F42}"/>
                  </a:ext>
                </a:extLst>
              </p14:cNvPr>
              <p14:cNvContentPartPr/>
              <p14:nvPr/>
            </p14:nvContentPartPr>
            <p14:xfrm>
              <a:off x="3092895" y="2482096"/>
              <a:ext cx="9720" cy="210240"/>
            </p14:xfrm>
          </p:contentPart>
        </mc:Choice>
        <mc:Fallback xmlns="">
          <p:pic>
            <p:nvPicPr>
              <p:cNvPr id="168" name="Ink 167">
                <a:extLst>
                  <a:ext uri="{FF2B5EF4-FFF2-40B4-BE49-F238E27FC236}">
                    <a16:creationId xmlns:a16="http://schemas.microsoft.com/office/drawing/2014/main" id="{951118E6-1BE2-85B3-BC6C-27039DE97F42}"/>
                  </a:ext>
                </a:extLst>
              </p:cNvPr>
              <p:cNvPicPr/>
              <p:nvPr/>
            </p:nvPicPr>
            <p:blipFill>
              <a:blip r:embed="rId69"/>
              <a:stretch>
                <a:fillRect/>
              </a:stretch>
            </p:blipFill>
            <p:spPr>
              <a:xfrm>
                <a:off x="3075255" y="2464096"/>
                <a:ext cx="45360" cy="245880"/>
              </a:xfrm>
              <a:prstGeom prst="rect">
                <a:avLst/>
              </a:prstGeom>
            </p:spPr>
          </p:pic>
        </mc:Fallback>
      </mc:AlternateContent>
      <p:grpSp>
        <p:nvGrpSpPr>
          <p:cNvPr id="169" name="Group 168">
            <a:extLst>
              <a:ext uri="{FF2B5EF4-FFF2-40B4-BE49-F238E27FC236}">
                <a16:creationId xmlns:a16="http://schemas.microsoft.com/office/drawing/2014/main" id="{D623F7A5-03DE-4C2D-C514-A812CD39BA62}"/>
              </a:ext>
            </a:extLst>
          </p:cNvPr>
          <p:cNvGrpSpPr/>
          <p:nvPr/>
        </p:nvGrpSpPr>
        <p:grpSpPr>
          <a:xfrm>
            <a:off x="3297375" y="2426656"/>
            <a:ext cx="492120" cy="280440"/>
            <a:chOff x="3297375" y="2426656"/>
            <a:chExt cx="492120" cy="280440"/>
          </a:xfrm>
        </p:grpSpPr>
        <mc:AlternateContent xmlns:mc="http://schemas.openxmlformats.org/markup-compatibility/2006" xmlns:p14="http://schemas.microsoft.com/office/powerpoint/2010/main">
          <mc:Choice Requires="p14">
            <p:contentPart p14:bwMode="auto" r:id="rId70">
              <p14:nvContentPartPr>
                <p14:cNvPr id="170" name="Ink 169">
                  <a:extLst>
                    <a:ext uri="{FF2B5EF4-FFF2-40B4-BE49-F238E27FC236}">
                      <a16:creationId xmlns:a16="http://schemas.microsoft.com/office/drawing/2014/main" id="{F38D1CB5-9931-6C7D-CE30-66AE2C1A030A}"/>
                    </a:ext>
                  </a:extLst>
                </p14:cNvPr>
                <p14:cNvContentPartPr/>
                <p14:nvPr/>
              </p14:nvContentPartPr>
              <p14:xfrm>
                <a:off x="3297375" y="2426656"/>
                <a:ext cx="131040" cy="271440"/>
              </p14:xfrm>
            </p:contentPart>
          </mc:Choice>
          <mc:Fallback xmlns="">
            <p:pic>
              <p:nvPicPr>
                <p:cNvPr id="170" name="Ink 169">
                  <a:extLst>
                    <a:ext uri="{FF2B5EF4-FFF2-40B4-BE49-F238E27FC236}">
                      <a16:creationId xmlns:a16="http://schemas.microsoft.com/office/drawing/2014/main" id="{F38D1CB5-9931-6C7D-CE30-66AE2C1A030A}"/>
                    </a:ext>
                  </a:extLst>
                </p:cNvPr>
                <p:cNvPicPr/>
                <p:nvPr/>
              </p:nvPicPr>
              <p:blipFill>
                <a:blip r:embed="rId71"/>
                <a:stretch>
                  <a:fillRect/>
                </a:stretch>
              </p:blipFill>
              <p:spPr>
                <a:xfrm>
                  <a:off x="3279735" y="2408656"/>
                  <a:ext cx="16668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1" name="Ink 170">
                  <a:extLst>
                    <a:ext uri="{FF2B5EF4-FFF2-40B4-BE49-F238E27FC236}">
                      <a16:creationId xmlns:a16="http://schemas.microsoft.com/office/drawing/2014/main" id="{5E2DBB1D-0691-B559-9594-B12D96FEC66A}"/>
                    </a:ext>
                  </a:extLst>
                </p14:cNvPr>
                <p14:cNvContentPartPr/>
                <p14:nvPr/>
              </p14:nvContentPartPr>
              <p14:xfrm>
                <a:off x="3570615" y="2459056"/>
                <a:ext cx="218880" cy="248040"/>
              </p14:xfrm>
            </p:contentPart>
          </mc:Choice>
          <mc:Fallback xmlns="">
            <p:pic>
              <p:nvPicPr>
                <p:cNvPr id="171" name="Ink 170">
                  <a:extLst>
                    <a:ext uri="{FF2B5EF4-FFF2-40B4-BE49-F238E27FC236}">
                      <a16:creationId xmlns:a16="http://schemas.microsoft.com/office/drawing/2014/main" id="{5E2DBB1D-0691-B559-9594-B12D96FEC66A}"/>
                    </a:ext>
                  </a:extLst>
                </p:cNvPr>
                <p:cNvPicPr/>
                <p:nvPr/>
              </p:nvPicPr>
              <p:blipFill>
                <a:blip r:embed="rId73"/>
                <a:stretch>
                  <a:fillRect/>
                </a:stretch>
              </p:blipFill>
              <p:spPr>
                <a:xfrm>
                  <a:off x="3552615" y="2441416"/>
                  <a:ext cx="254520" cy="283680"/>
                </a:xfrm>
                <a:prstGeom prst="rect">
                  <a:avLst/>
                </a:prstGeom>
              </p:spPr>
            </p:pic>
          </mc:Fallback>
        </mc:AlternateContent>
      </p:grpSp>
      <p:grpSp>
        <p:nvGrpSpPr>
          <p:cNvPr id="27" name="Group 26">
            <a:extLst>
              <a:ext uri="{FF2B5EF4-FFF2-40B4-BE49-F238E27FC236}">
                <a16:creationId xmlns:a16="http://schemas.microsoft.com/office/drawing/2014/main" id="{E87FE36D-4A68-959F-13E9-4BCEB4401161}"/>
              </a:ext>
            </a:extLst>
          </p:cNvPr>
          <p:cNvGrpSpPr/>
          <p:nvPr/>
        </p:nvGrpSpPr>
        <p:grpSpPr>
          <a:xfrm>
            <a:off x="636975" y="3103456"/>
            <a:ext cx="283320" cy="212760"/>
            <a:chOff x="636975" y="3103456"/>
            <a:chExt cx="283320" cy="212760"/>
          </a:xfrm>
        </p:grpSpPr>
        <mc:AlternateContent xmlns:mc="http://schemas.openxmlformats.org/markup-compatibility/2006" xmlns:p14="http://schemas.microsoft.com/office/powerpoint/2010/main">
          <mc:Choice Requires="p14">
            <p:contentPart p14:bwMode="auto" r:id="rId74">
              <p14:nvContentPartPr>
                <p14:cNvPr id="2" name="Ink 1">
                  <a:extLst>
                    <a:ext uri="{FF2B5EF4-FFF2-40B4-BE49-F238E27FC236}">
                      <a16:creationId xmlns:a16="http://schemas.microsoft.com/office/drawing/2014/main" id="{F80AB20F-E65C-55FF-B2CF-0D4B2FAEC16C}"/>
                    </a:ext>
                  </a:extLst>
                </p14:cNvPr>
                <p14:cNvContentPartPr/>
                <p14:nvPr/>
              </p14:nvContentPartPr>
              <p14:xfrm>
                <a:off x="636975" y="3103456"/>
                <a:ext cx="149400" cy="212760"/>
              </p14:xfrm>
            </p:contentPart>
          </mc:Choice>
          <mc:Fallback xmlns="">
            <p:pic>
              <p:nvPicPr>
                <p:cNvPr id="2" name="Ink 1">
                  <a:extLst>
                    <a:ext uri="{FF2B5EF4-FFF2-40B4-BE49-F238E27FC236}">
                      <a16:creationId xmlns:a16="http://schemas.microsoft.com/office/drawing/2014/main" id="{F80AB20F-E65C-55FF-B2CF-0D4B2FAEC16C}"/>
                    </a:ext>
                  </a:extLst>
                </p:cNvPr>
                <p:cNvPicPr/>
                <p:nvPr/>
              </p:nvPicPr>
              <p:blipFill>
                <a:blip r:embed="rId75"/>
                <a:stretch>
                  <a:fillRect/>
                </a:stretch>
              </p:blipFill>
              <p:spPr>
                <a:xfrm>
                  <a:off x="618975" y="3085456"/>
                  <a:ext cx="1850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 name="Ink 2">
                  <a:extLst>
                    <a:ext uri="{FF2B5EF4-FFF2-40B4-BE49-F238E27FC236}">
                      <a16:creationId xmlns:a16="http://schemas.microsoft.com/office/drawing/2014/main" id="{F717CC0B-7248-6308-51BB-F02E8FC12951}"/>
                    </a:ext>
                  </a:extLst>
                </p14:cNvPr>
                <p14:cNvContentPartPr/>
                <p14:nvPr/>
              </p14:nvContentPartPr>
              <p14:xfrm>
                <a:off x="904095" y="3222976"/>
                <a:ext cx="16200" cy="2160"/>
              </p14:xfrm>
            </p:contentPart>
          </mc:Choice>
          <mc:Fallback xmlns="">
            <p:pic>
              <p:nvPicPr>
                <p:cNvPr id="3" name="Ink 2">
                  <a:extLst>
                    <a:ext uri="{FF2B5EF4-FFF2-40B4-BE49-F238E27FC236}">
                      <a16:creationId xmlns:a16="http://schemas.microsoft.com/office/drawing/2014/main" id="{F717CC0B-7248-6308-51BB-F02E8FC12951}"/>
                    </a:ext>
                  </a:extLst>
                </p:cNvPr>
                <p:cNvPicPr/>
                <p:nvPr/>
              </p:nvPicPr>
              <p:blipFill>
                <a:blip r:embed="rId77"/>
                <a:stretch>
                  <a:fillRect/>
                </a:stretch>
              </p:blipFill>
              <p:spPr>
                <a:xfrm>
                  <a:off x="886455" y="3205336"/>
                  <a:ext cx="51840" cy="37800"/>
                </a:xfrm>
                <a:prstGeom prst="rect">
                  <a:avLst/>
                </a:prstGeom>
              </p:spPr>
            </p:pic>
          </mc:Fallback>
        </mc:AlternateContent>
      </p:grpSp>
      <p:grpSp>
        <p:nvGrpSpPr>
          <p:cNvPr id="26" name="Group 25">
            <a:extLst>
              <a:ext uri="{FF2B5EF4-FFF2-40B4-BE49-F238E27FC236}">
                <a16:creationId xmlns:a16="http://schemas.microsoft.com/office/drawing/2014/main" id="{D9C25BD3-CD72-C4F9-9BB5-966EE1E67D24}"/>
              </a:ext>
            </a:extLst>
          </p:cNvPr>
          <p:cNvGrpSpPr/>
          <p:nvPr/>
        </p:nvGrpSpPr>
        <p:grpSpPr>
          <a:xfrm>
            <a:off x="1107855" y="3082576"/>
            <a:ext cx="161640" cy="205200"/>
            <a:chOff x="1107855" y="3082576"/>
            <a:chExt cx="161640" cy="205200"/>
          </a:xfrm>
        </p:grpSpPr>
        <mc:AlternateContent xmlns:mc="http://schemas.openxmlformats.org/markup-compatibility/2006" xmlns:p14="http://schemas.microsoft.com/office/powerpoint/2010/main">
          <mc:Choice Requires="p14">
            <p:contentPart p14:bwMode="auto" r:id="rId78">
              <p14:nvContentPartPr>
                <p14:cNvPr id="5" name="Ink 4">
                  <a:extLst>
                    <a:ext uri="{FF2B5EF4-FFF2-40B4-BE49-F238E27FC236}">
                      <a16:creationId xmlns:a16="http://schemas.microsoft.com/office/drawing/2014/main" id="{E3C5AB66-4CDF-5E71-CBA6-6F165A62D26B}"/>
                    </a:ext>
                  </a:extLst>
                </p14:cNvPr>
                <p14:cNvContentPartPr/>
                <p14:nvPr/>
              </p14:nvContentPartPr>
              <p14:xfrm>
                <a:off x="1107855" y="3107416"/>
                <a:ext cx="152280" cy="180360"/>
              </p14:xfrm>
            </p:contentPart>
          </mc:Choice>
          <mc:Fallback xmlns="">
            <p:pic>
              <p:nvPicPr>
                <p:cNvPr id="5" name="Ink 4">
                  <a:extLst>
                    <a:ext uri="{FF2B5EF4-FFF2-40B4-BE49-F238E27FC236}">
                      <a16:creationId xmlns:a16="http://schemas.microsoft.com/office/drawing/2014/main" id="{E3C5AB66-4CDF-5E71-CBA6-6F165A62D26B}"/>
                    </a:ext>
                  </a:extLst>
                </p:cNvPr>
                <p:cNvPicPr/>
                <p:nvPr/>
              </p:nvPicPr>
              <p:blipFill>
                <a:blip r:embed="rId79"/>
                <a:stretch>
                  <a:fillRect/>
                </a:stretch>
              </p:blipFill>
              <p:spPr>
                <a:xfrm>
                  <a:off x="1090215" y="3089776"/>
                  <a:ext cx="18792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 name="Ink 5">
                  <a:extLst>
                    <a:ext uri="{FF2B5EF4-FFF2-40B4-BE49-F238E27FC236}">
                      <a16:creationId xmlns:a16="http://schemas.microsoft.com/office/drawing/2014/main" id="{511005C4-8AF2-80C8-A406-13EBFF522604}"/>
                    </a:ext>
                  </a:extLst>
                </p14:cNvPr>
                <p14:cNvContentPartPr/>
                <p14:nvPr/>
              </p14:nvContentPartPr>
              <p14:xfrm>
                <a:off x="1111455" y="3082576"/>
                <a:ext cx="158040" cy="40320"/>
              </p14:xfrm>
            </p:contentPart>
          </mc:Choice>
          <mc:Fallback xmlns="">
            <p:pic>
              <p:nvPicPr>
                <p:cNvPr id="6" name="Ink 5">
                  <a:extLst>
                    <a:ext uri="{FF2B5EF4-FFF2-40B4-BE49-F238E27FC236}">
                      <a16:creationId xmlns:a16="http://schemas.microsoft.com/office/drawing/2014/main" id="{511005C4-8AF2-80C8-A406-13EBFF522604}"/>
                    </a:ext>
                  </a:extLst>
                </p:cNvPr>
                <p:cNvPicPr/>
                <p:nvPr/>
              </p:nvPicPr>
              <p:blipFill>
                <a:blip r:embed="rId81"/>
                <a:stretch>
                  <a:fillRect/>
                </a:stretch>
              </p:blipFill>
              <p:spPr>
                <a:xfrm>
                  <a:off x="1093815" y="3064936"/>
                  <a:ext cx="193680" cy="75960"/>
                </a:xfrm>
                <a:prstGeom prst="rect">
                  <a:avLst/>
                </a:prstGeom>
              </p:spPr>
            </p:pic>
          </mc:Fallback>
        </mc:AlternateContent>
      </p:grpSp>
      <p:grpSp>
        <p:nvGrpSpPr>
          <p:cNvPr id="23" name="Group 22">
            <a:extLst>
              <a:ext uri="{FF2B5EF4-FFF2-40B4-BE49-F238E27FC236}">
                <a16:creationId xmlns:a16="http://schemas.microsoft.com/office/drawing/2014/main" id="{F26A3706-5465-9B1A-0315-074B87D2D224}"/>
              </a:ext>
            </a:extLst>
          </p:cNvPr>
          <p:cNvGrpSpPr/>
          <p:nvPr/>
        </p:nvGrpSpPr>
        <p:grpSpPr>
          <a:xfrm>
            <a:off x="1435455" y="3052696"/>
            <a:ext cx="374040" cy="260280"/>
            <a:chOff x="1435455" y="3052696"/>
            <a:chExt cx="374040" cy="260280"/>
          </a:xfrm>
        </p:grpSpPr>
        <mc:AlternateContent xmlns:mc="http://schemas.openxmlformats.org/markup-compatibility/2006" xmlns:p14="http://schemas.microsoft.com/office/powerpoint/2010/main">
          <mc:Choice Requires="p14">
            <p:contentPart p14:bwMode="auto" r:id="rId82">
              <p14:nvContentPartPr>
                <p14:cNvPr id="7" name="Ink 6">
                  <a:extLst>
                    <a:ext uri="{FF2B5EF4-FFF2-40B4-BE49-F238E27FC236}">
                      <a16:creationId xmlns:a16="http://schemas.microsoft.com/office/drawing/2014/main" id="{F7BED376-1646-9C1B-1335-E09A5D8B5EAE}"/>
                    </a:ext>
                  </a:extLst>
                </p14:cNvPr>
                <p14:cNvContentPartPr/>
                <p14:nvPr/>
              </p14:nvContentPartPr>
              <p14:xfrm>
                <a:off x="1435455" y="3069616"/>
                <a:ext cx="91800" cy="106200"/>
              </p14:xfrm>
            </p:contentPart>
          </mc:Choice>
          <mc:Fallback xmlns="">
            <p:pic>
              <p:nvPicPr>
                <p:cNvPr id="7" name="Ink 6">
                  <a:extLst>
                    <a:ext uri="{FF2B5EF4-FFF2-40B4-BE49-F238E27FC236}">
                      <a16:creationId xmlns:a16="http://schemas.microsoft.com/office/drawing/2014/main" id="{F7BED376-1646-9C1B-1335-E09A5D8B5EAE}"/>
                    </a:ext>
                  </a:extLst>
                </p:cNvPr>
                <p:cNvPicPr/>
                <p:nvPr/>
              </p:nvPicPr>
              <p:blipFill>
                <a:blip r:embed="rId83"/>
                <a:stretch>
                  <a:fillRect/>
                </a:stretch>
              </p:blipFill>
              <p:spPr>
                <a:xfrm>
                  <a:off x="1417815" y="3051976"/>
                  <a:ext cx="12744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1" name="Ink 10">
                  <a:extLst>
                    <a:ext uri="{FF2B5EF4-FFF2-40B4-BE49-F238E27FC236}">
                      <a16:creationId xmlns:a16="http://schemas.microsoft.com/office/drawing/2014/main" id="{8E2B183C-D9F5-3804-BD6A-75B43B3E340B}"/>
                    </a:ext>
                  </a:extLst>
                </p14:cNvPr>
                <p14:cNvContentPartPr/>
                <p14:nvPr/>
              </p14:nvContentPartPr>
              <p14:xfrm>
                <a:off x="1567575" y="3052696"/>
                <a:ext cx="94680" cy="260280"/>
              </p14:xfrm>
            </p:contentPart>
          </mc:Choice>
          <mc:Fallback xmlns="">
            <p:pic>
              <p:nvPicPr>
                <p:cNvPr id="11" name="Ink 10">
                  <a:extLst>
                    <a:ext uri="{FF2B5EF4-FFF2-40B4-BE49-F238E27FC236}">
                      <a16:creationId xmlns:a16="http://schemas.microsoft.com/office/drawing/2014/main" id="{8E2B183C-D9F5-3804-BD6A-75B43B3E340B}"/>
                    </a:ext>
                  </a:extLst>
                </p:cNvPr>
                <p:cNvPicPr/>
                <p:nvPr/>
              </p:nvPicPr>
              <p:blipFill>
                <a:blip r:embed="rId85"/>
                <a:stretch>
                  <a:fillRect/>
                </a:stretch>
              </p:blipFill>
              <p:spPr>
                <a:xfrm>
                  <a:off x="1549575" y="3034696"/>
                  <a:ext cx="13032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2" name="Ink 11">
                  <a:extLst>
                    <a:ext uri="{FF2B5EF4-FFF2-40B4-BE49-F238E27FC236}">
                      <a16:creationId xmlns:a16="http://schemas.microsoft.com/office/drawing/2014/main" id="{8DD8E967-CAEA-68D6-ACEC-CD3A37CAD2A3}"/>
                    </a:ext>
                  </a:extLst>
                </p14:cNvPr>
                <p14:cNvContentPartPr/>
                <p14:nvPr/>
              </p14:nvContentPartPr>
              <p14:xfrm>
                <a:off x="1696095" y="3188416"/>
                <a:ext cx="113400" cy="120600"/>
              </p14:xfrm>
            </p:contentPart>
          </mc:Choice>
          <mc:Fallback xmlns="">
            <p:pic>
              <p:nvPicPr>
                <p:cNvPr id="12" name="Ink 11">
                  <a:extLst>
                    <a:ext uri="{FF2B5EF4-FFF2-40B4-BE49-F238E27FC236}">
                      <a16:creationId xmlns:a16="http://schemas.microsoft.com/office/drawing/2014/main" id="{8DD8E967-CAEA-68D6-ACEC-CD3A37CAD2A3}"/>
                    </a:ext>
                  </a:extLst>
                </p:cNvPr>
                <p:cNvPicPr/>
                <p:nvPr/>
              </p:nvPicPr>
              <p:blipFill>
                <a:blip r:embed="rId87"/>
                <a:stretch>
                  <a:fillRect/>
                </a:stretch>
              </p:blipFill>
              <p:spPr>
                <a:xfrm>
                  <a:off x="1678455" y="3170776"/>
                  <a:ext cx="149040" cy="156240"/>
                </a:xfrm>
                <a:prstGeom prst="rect">
                  <a:avLst/>
                </a:prstGeom>
              </p:spPr>
            </p:pic>
          </mc:Fallback>
        </mc:AlternateContent>
      </p:grpSp>
      <p:grpSp>
        <p:nvGrpSpPr>
          <p:cNvPr id="17" name="Group 16">
            <a:extLst>
              <a:ext uri="{FF2B5EF4-FFF2-40B4-BE49-F238E27FC236}">
                <a16:creationId xmlns:a16="http://schemas.microsoft.com/office/drawing/2014/main" id="{017FBA53-1077-381A-E8B4-A5D2F974B5E0}"/>
              </a:ext>
            </a:extLst>
          </p:cNvPr>
          <p:cNvGrpSpPr/>
          <p:nvPr/>
        </p:nvGrpSpPr>
        <p:grpSpPr>
          <a:xfrm>
            <a:off x="2239335" y="3167896"/>
            <a:ext cx="185400" cy="90720"/>
            <a:chOff x="2239335" y="3167896"/>
            <a:chExt cx="185400" cy="90720"/>
          </a:xfrm>
        </p:grpSpPr>
        <mc:AlternateContent xmlns:mc="http://schemas.openxmlformats.org/markup-compatibility/2006" xmlns:p14="http://schemas.microsoft.com/office/powerpoint/2010/main">
          <mc:Choice Requires="p14">
            <p:contentPart p14:bwMode="auto" r:id="rId88">
              <p14:nvContentPartPr>
                <p14:cNvPr id="13" name="Ink 12">
                  <a:extLst>
                    <a:ext uri="{FF2B5EF4-FFF2-40B4-BE49-F238E27FC236}">
                      <a16:creationId xmlns:a16="http://schemas.microsoft.com/office/drawing/2014/main" id="{B1886CBF-70B4-3972-4041-EF4998F3F278}"/>
                    </a:ext>
                  </a:extLst>
                </p14:cNvPr>
                <p14:cNvContentPartPr/>
                <p14:nvPr/>
              </p14:nvContentPartPr>
              <p14:xfrm>
                <a:off x="2239335" y="3167896"/>
                <a:ext cx="151200" cy="15840"/>
              </p14:xfrm>
            </p:contentPart>
          </mc:Choice>
          <mc:Fallback xmlns="">
            <p:pic>
              <p:nvPicPr>
                <p:cNvPr id="13" name="Ink 12">
                  <a:extLst>
                    <a:ext uri="{FF2B5EF4-FFF2-40B4-BE49-F238E27FC236}">
                      <a16:creationId xmlns:a16="http://schemas.microsoft.com/office/drawing/2014/main" id="{B1886CBF-70B4-3972-4041-EF4998F3F278}"/>
                    </a:ext>
                  </a:extLst>
                </p:cNvPr>
                <p:cNvPicPr/>
                <p:nvPr/>
              </p:nvPicPr>
              <p:blipFill>
                <a:blip r:embed="rId89"/>
                <a:stretch>
                  <a:fillRect/>
                </a:stretch>
              </p:blipFill>
              <p:spPr>
                <a:xfrm>
                  <a:off x="2221695" y="3149896"/>
                  <a:ext cx="1868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4" name="Ink 13">
                  <a:extLst>
                    <a:ext uri="{FF2B5EF4-FFF2-40B4-BE49-F238E27FC236}">
                      <a16:creationId xmlns:a16="http://schemas.microsoft.com/office/drawing/2014/main" id="{0CD003F6-A49B-61FB-626F-218A0CAEFA90}"/>
                    </a:ext>
                  </a:extLst>
                </p14:cNvPr>
                <p14:cNvContentPartPr/>
                <p14:nvPr/>
              </p14:nvContentPartPr>
              <p14:xfrm>
                <a:off x="2295135" y="3251056"/>
                <a:ext cx="129600" cy="7560"/>
              </p14:xfrm>
            </p:contentPart>
          </mc:Choice>
          <mc:Fallback xmlns="">
            <p:pic>
              <p:nvPicPr>
                <p:cNvPr id="14" name="Ink 13">
                  <a:extLst>
                    <a:ext uri="{FF2B5EF4-FFF2-40B4-BE49-F238E27FC236}">
                      <a16:creationId xmlns:a16="http://schemas.microsoft.com/office/drawing/2014/main" id="{0CD003F6-A49B-61FB-626F-218A0CAEFA90}"/>
                    </a:ext>
                  </a:extLst>
                </p:cNvPr>
                <p:cNvPicPr/>
                <p:nvPr/>
              </p:nvPicPr>
              <p:blipFill>
                <a:blip r:embed="rId91"/>
                <a:stretch>
                  <a:fillRect/>
                </a:stretch>
              </p:blipFill>
              <p:spPr>
                <a:xfrm>
                  <a:off x="2277495" y="3233416"/>
                  <a:ext cx="165240" cy="43200"/>
                </a:xfrm>
                <a:prstGeom prst="rect">
                  <a:avLst/>
                </a:prstGeom>
              </p:spPr>
            </p:pic>
          </mc:Fallback>
        </mc:AlternateContent>
      </p:grpSp>
      <p:grpSp>
        <p:nvGrpSpPr>
          <p:cNvPr id="40" name="Group 39">
            <a:extLst>
              <a:ext uri="{FF2B5EF4-FFF2-40B4-BE49-F238E27FC236}">
                <a16:creationId xmlns:a16="http://schemas.microsoft.com/office/drawing/2014/main" id="{EE6E85D8-CE62-3544-C178-DCACC3CAC944}"/>
              </a:ext>
            </a:extLst>
          </p:cNvPr>
          <p:cNvGrpSpPr/>
          <p:nvPr/>
        </p:nvGrpSpPr>
        <p:grpSpPr>
          <a:xfrm>
            <a:off x="2721375" y="3004096"/>
            <a:ext cx="187920" cy="281160"/>
            <a:chOff x="2721375" y="3004096"/>
            <a:chExt cx="187920" cy="281160"/>
          </a:xfrm>
        </p:grpSpPr>
        <mc:AlternateContent xmlns:mc="http://schemas.openxmlformats.org/markup-compatibility/2006" xmlns:p14="http://schemas.microsoft.com/office/powerpoint/2010/main">
          <mc:Choice Requires="p14">
            <p:contentPart p14:bwMode="auto" r:id="rId92">
              <p14:nvContentPartPr>
                <p14:cNvPr id="37" name="Ink 36">
                  <a:extLst>
                    <a:ext uri="{FF2B5EF4-FFF2-40B4-BE49-F238E27FC236}">
                      <a16:creationId xmlns:a16="http://schemas.microsoft.com/office/drawing/2014/main" id="{016D1588-D491-5247-079F-6C2027F66065}"/>
                    </a:ext>
                  </a:extLst>
                </p14:cNvPr>
                <p14:cNvContentPartPr/>
                <p14:nvPr/>
              </p14:nvContentPartPr>
              <p14:xfrm>
                <a:off x="2731095" y="3004096"/>
                <a:ext cx="178200" cy="281160"/>
              </p14:xfrm>
            </p:contentPart>
          </mc:Choice>
          <mc:Fallback xmlns="">
            <p:pic>
              <p:nvPicPr>
                <p:cNvPr id="37" name="Ink 36">
                  <a:extLst>
                    <a:ext uri="{FF2B5EF4-FFF2-40B4-BE49-F238E27FC236}">
                      <a16:creationId xmlns:a16="http://schemas.microsoft.com/office/drawing/2014/main" id="{016D1588-D491-5247-079F-6C2027F66065}"/>
                    </a:ext>
                  </a:extLst>
                </p:cNvPr>
                <p:cNvPicPr/>
                <p:nvPr/>
              </p:nvPicPr>
              <p:blipFill>
                <a:blip r:embed="rId93"/>
                <a:stretch>
                  <a:fillRect/>
                </a:stretch>
              </p:blipFill>
              <p:spPr>
                <a:xfrm>
                  <a:off x="2713455" y="2986096"/>
                  <a:ext cx="21384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8" name="Ink 37">
                  <a:extLst>
                    <a:ext uri="{FF2B5EF4-FFF2-40B4-BE49-F238E27FC236}">
                      <a16:creationId xmlns:a16="http://schemas.microsoft.com/office/drawing/2014/main" id="{858EC957-32C9-E4DC-7CF8-3952B48AB24B}"/>
                    </a:ext>
                  </a:extLst>
                </p14:cNvPr>
                <p14:cNvContentPartPr/>
                <p14:nvPr/>
              </p14:nvContentPartPr>
              <p14:xfrm>
                <a:off x="2721375" y="3151696"/>
                <a:ext cx="181080" cy="69840"/>
              </p14:xfrm>
            </p:contentPart>
          </mc:Choice>
          <mc:Fallback xmlns="">
            <p:pic>
              <p:nvPicPr>
                <p:cNvPr id="38" name="Ink 37">
                  <a:extLst>
                    <a:ext uri="{FF2B5EF4-FFF2-40B4-BE49-F238E27FC236}">
                      <a16:creationId xmlns:a16="http://schemas.microsoft.com/office/drawing/2014/main" id="{858EC957-32C9-E4DC-7CF8-3952B48AB24B}"/>
                    </a:ext>
                  </a:extLst>
                </p:cNvPr>
                <p:cNvPicPr/>
                <p:nvPr/>
              </p:nvPicPr>
              <p:blipFill>
                <a:blip r:embed="rId95"/>
                <a:stretch>
                  <a:fillRect/>
                </a:stretch>
              </p:blipFill>
              <p:spPr>
                <a:xfrm>
                  <a:off x="2703735" y="3133696"/>
                  <a:ext cx="216720" cy="105480"/>
                </a:xfrm>
                <a:prstGeom prst="rect">
                  <a:avLst/>
                </a:prstGeom>
              </p:spPr>
            </p:pic>
          </mc:Fallback>
        </mc:AlternateContent>
      </p:grpSp>
      <p:grpSp>
        <p:nvGrpSpPr>
          <p:cNvPr id="43" name="Group 42">
            <a:extLst>
              <a:ext uri="{FF2B5EF4-FFF2-40B4-BE49-F238E27FC236}">
                <a16:creationId xmlns:a16="http://schemas.microsoft.com/office/drawing/2014/main" id="{D9186D4F-A7D3-2CD5-7243-4DFB4FE9E957}"/>
              </a:ext>
            </a:extLst>
          </p:cNvPr>
          <p:cNvGrpSpPr/>
          <p:nvPr/>
        </p:nvGrpSpPr>
        <p:grpSpPr>
          <a:xfrm>
            <a:off x="3169935" y="3001576"/>
            <a:ext cx="425160" cy="276840"/>
            <a:chOff x="3169935" y="3001576"/>
            <a:chExt cx="425160" cy="276840"/>
          </a:xfrm>
        </p:grpSpPr>
        <mc:AlternateContent xmlns:mc="http://schemas.openxmlformats.org/markup-compatibility/2006" xmlns:p14="http://schemas.microsoft.com/office/powerpoint/2010/main">
          <mc:Choice Requires="p14">
            <p:contentPart p14:bwMode="auto" r:id="rId96">
              <p14:nvContentPartPr>
                <p14:cNvPr id="39" name="Ink 38">
                  <a:extLst>
                    <a:ext uri="{FF2B5EF4-FFF2-40B4-BE49-F238E27FC236}">
                      <a16:creationId xmlns:a16="http://schemas.microsoft.com/office/drawing/2014/main" id="{5C54434A-2CBE-F846-26A5-DA6C12F7C1AF}"/>
                    </a:ext>
                  </a:extLst>
                </p14:cNvPr>
                <p14:cNvContentPartPr/>
                <p14:nvPr/>
              </p14:nvContentPartPr>
              <p14:xfrm>
                <a:off x="3169935" y="3040096"/>
                <a:ext cx="37800" cy="213480"/>
              </p14:xfrm>
            </p:contentPart>
          </mc:Choice>
          <mc:Fallback xmlns="">
            <p:pic>
              <p:nvPicPr>
                <p:cNvPr id="39" name="Ink 38">
                  <a:extLst>
                    <a:ext uri="{FF2B5EF4-FFF2-40B4-BE49-F238E27FC236}">
                      <a16:creationId xmlns:a16="http://schemas.microsoft.com/office/drawing/2014/main" id="{5C54434A-2CBE-F846-26A5-DA6C12F7C1AF}"/>
                    </a:ext>
                  </a:extLst>
                </p:cNvPr>
                <p:cNvPicPr/>
                <p:nvPr/>
              </p:nvPicPr>
              <p:blipFill>
                <a:blip r:embed="rId97"/>
                <a:stretch>
                  <a:fillRect/>
                </a:stretch>
              </p:blipFill>
              <p:spPr>
                <a:xfrm>
                  <a:off x="3152295" y="3022096"/>
                  <a:ext cx="734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1" name="Ink 40">
                  <a:extLst>
                    <a:ext uri="{FF2B5EF4-FFF2-40B4-BE49-F238E27FC236}">
                      <a16:creationId xmlns:a16="http://schemas.microsoft.com/office/drawing/2014/main" id="{EEDB7487-52AE-2368-D4A5-1C65121A373E}"/>
                    </a:ext>
                  </a:extLst>
                </p14:cNvPr>
                <p14:cNvContentPartPr/>
                <p14:nvPr/>
              </p14:nvContentPartPr>
              <p14:xfrm>
                <a:off x="3343095" y="3049456"/>
                <a:ext cx="178200" cy="228960"/>
              </p14:xfrm>
            </p:contentPart>
          </mc:Choice>
          <mc:Fallback xmlns="">
            <p:pic>
              <p:nvPicPr>
                <p:cNvPr id="41" name="Ink 40">
                  <a:extLst>
                    <a:ext uri="{FF2B5EF4-FFF2-40B4-BE49-F238E27FC236}">
                      <a16:creationId xmlns:a16="http://schemas.microsoft.com/office/drawing/2014/main" id="{EEDB7487-52AE-2368-D4A5-1C65121A373E}"/>
                    </a:ext>
                  </a:extLst>
                </p:cNvPr>
                <p:cNvPicPr/>
                <p:nvPr/>
              </p:nvPicPr>
              <p:blipFill>
                <a:blip r:embed="rId99"/>
                <a:stretch>
                  <a:fillRect/>
                </a:stretch>
              </p:blipFill>
              <p:spPr>
                <a:xfrm>
                  <a:off x="3325455" y="3031816"/>
                  <a:ext cx="2138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42" name="Ink 41">
                  <a:extLst>
                    <a:ext uri="{FF2B5EF4-FFF2-40B4-BE49-F238E27FC236}">
                      <a16:creationId xmlns:a16="http://schemas.microsoft.com/office/drawing/2014/main" id="{87B36D60-AD7A-03BE-6342-B640BA781F9C}"/>
                    </a:ext>
                  </a:extLst>
                </p14:cNvPr>
                <p14:cNvContentPartPr/>
                <p14:nvPr/>
              </p14:nvContentPartPr>
              <p14:xfrm>
                <a:off x="3365775" y="3001576"/>
                <a:ext cx="229320" cy="42840"/>
              </p14:xfrm>
            </p:contentPart>
          </mc:Choice>
          <mc:Fallback xmlns="">
            <p:pic>
              <p:nvPicPr>
                <p:cNvPr id="42" name="Ink 41">
                  <a:extLst>
                    <a:ext uri="{FF2B5EF4-FFF2-40B4-BE49-F238E27FC236}">
                      <a16:creationId xmlns:a16="http://schemas.microsoft.com/office/drawing/2014/main" id="{87B36D60-AD7A-03BE-6342-B640BA781F9C}"/>
                    </a:ext>
                  </a:extLst>
                </p:cNvPr>
                <p:cNvPicPr/>
                <p:nvPr/>
              </p:nvPicPr>
              <p:blipFill>
                <a:blip r:embed="rId101"/>
                <a:stretch>
                  <a:fillRect/>
                </a:stretch>
              </p:blipFill>
              <p:spPr>
                <a:xfrm>
                  <a:off x="3347775" y="2983576"/>
                  <a:ext cx="264960" cy="78480"/>
                </a:xfrm>
                <a:prstGeom prst="rect">
                  <a:avLst/>
                </a:prstGeom>
              </p:spPr>
            </p:pic>
          </mc:Fallback>
        </mc:AlternateContent>
      </p:grpSp>
    </p:spTree>
    <p:extLst>
      <p:ext uri="{BB962C8B-B14F-4D97-AF65-F5344CB8AC3E}">
        <p14:creationId xmlns:p14="http://schemas.microsoft.com/office/powerpoint/2010/main" val="6072783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16" name="TextBox 115">
            <a:extLst>
              <a:ext uri="{FF2B5EF4-FFF2-40B4-BE49-F238E27FC236}">
                <a16:creationId xmlns:a16="http://schemas.microsoft.com/office/drawing/2014/main" id="{3B0C22EC-4D7F-CE27-CADD-8C6C42C1102F}"/>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119" name="Group 118">
            <a:extLst>
              <a:ext uri="{FF2B5EF4-FFF2-40B4-BE49-F238E27FC236}">
                <a16:creationId xmlns:a16="http://schemas.microsoft.com/office/drawing/2014/main" id="{0F0A1463-94C6-C735-EF4A-054B9E50649E}"/>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125" name="Ink 124">
                  <a:extLst>
                    <a:ext uri="{FF2B5EF4-FFF2-40B4-BE49-F238E27FC236}">
                      <a16:creationId xmlns:a16="http://schemas.microsoft.com/office/drawing/2014/main" id="{6D886932-88D5-B583-20D7-450858148A41}"/>
                    </a:ext>
                  </a:extLst>
                </p14:cNvPr>
                <p14:cNvContentPartPr/>
                <p14:nvPr/>
              </p14:nvContentPartPr>
              <p14:xfrm>
                <a:off x="774855" y="1060816"/>
                <a:ext cx="27360" cy="277920"/>
              </p14:xfrm>
            </p:contentPart>
          </mc:Choice>
          <mc:Fallback xmlns="">
            <p:pic>
              <p:nvPicPr>
                <p:cNvPr id="125" name="Ink 124">
                  <a:extLst>
                    <a:ext uri="{FF2B5EF4-FFF2-40B4-BE49-F238E27FC236}">
                      <a16:creationId xmlns:a16="http://schemas.microsoft.com/office/drawing/2014/main" id="{6D886932-88D5-B583-20D7-450858148A41}"/>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6" name="Ink 125">
                  <a:extLst>
                    <a:ext uri="{FF2B5EF4-FFF2-40B4-BE49-F238E27FC236}">
                      <a16:creationId xmlns:a16="http://schemas.microsoft.com/office/drawing/2014/main" id="{C4439D8F-23F2-8BA1-E977-C9B8D684013E}"/>
                    </a:ext>
                  </a:extLst>
                </p14:cNvPr>
                <p14:cNvContentPartPr/>
                <p14:nvPr/>
              </p14:nvContentPartPr>
              <p14:xfrm>
                <a:off x="892215" y="1104736"/>
                <a:ext cx="182160" cy="233280"/>
              </p14:xfrm>
            </p:contentPart>
          </mc:Choice>
          <mc:Fallback xmlns="">
            <p:pic>
              <p:nvPicPr>
                <p:cNvPr id="126" name="Ink 125">
                  <a:extLst>
                    <a:ext uri="{FF2B5EF4-FFF2-40B4-BE49-F238E27FC236}">
                      <a16:creationId xmlns:a16="http://schemas.microsoft.com/office/drawing/2014/main" id="{C4439D8F-23F2-8BA1-E977-C9B8D684013E}"/>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7" name="Ink 126">
                  <a:extLst>
                    <a:ext uri="{FF2B5EF4-FFF2-40B4-BE49-F238E27FC236}">
                      <a16:creationId xmlns:a16="http://schemas.microsoft.com/office/drawing/2014/main" id="{B30981DB-85EA-EAA3-8F22-5F07A2DCA07C}"/>
                    </a:ext>
                  </a:extLst>
                </p14:cNvPr>
                <p14:cNvContentPartPr/>
                <p14:nvPr/>
              </p14:nvContentPartPr>
              <p14:xfrm>
                <a:off x="1227735" y="1119856"/>
                <a:ext cx="133920" cy="186840"/>
              </p14:xfrm>
            </p:contentPart>
          </mc:Choice>
          <mc:Fallback xmlns="">
            <p:pic>
              <p:nvPicPr>
                <p:cNvPr id="127" name="Ink 126">
                  <a:extLst>
                    <a:ext uri="{FF2B5EF4-FFF2-40B4-BE49-F238E27FC236}">
                      <a16:creationId xmlns:a16="http://schemas.microsoft.com/office/drawing/2014/main" id="{B30981DB-85EA-EAA3-8F22-5F07A2DCA07C}"/>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8" name="Ink 127">
                  <a:extLst>
                    <a:ext uri="{FF2B5EF4-FFF2-40B4-BE49-F238E27FC236}">
                      <a16:creationId xmlns:a16="http://schemas.microsoft.com/office/drawing/2014/main" id="{04C9416B-F192-D5C9-61C6-31CD1746152F}"/>
                    </a:ext>
                  </a:extLst>
                </p14:cNvPr>
                <p14:cNvContentPartPr/>
                <p14:nvPr/>
              </p14:nvContentPartPr>
              <p14:xfrm>
                <a:off x="1510335" y="1065136"/>
                <a:ext cx="65880" cy="74880"/>
              </p14:xfrm>
            </p:contentPart>
          </mc:Choice>
          <mc:Fallback xmlns="">
            <p:pic>
              <p:nvPicPr>
                <p:cNvPr id="128" name="Ink 127">
                  <a:extLst>
                    <a:ext uri="{FF2B5EF4-FFF2-40B4-BE49-F238E27FC236}">
                      <a16:creationId xmlns:a16="http://schemas.microsoft.com/office/drawing/2014/main" id="{04C9416B-F192-D5C9-61C6-31CD1746152F}"/>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9" name="Ink 128">
                  <a:extLst>
                    <a:ext uri="{FF2B5EF4-FFF2-40B4-BE49-F238E27FC236}">
                      <a16:creationId xmlns:a16="http://schemas.microsoft.com/office/drawing/2014/main" id="{379898E1-732D-303B-7B15-E6F202323B69}"/>
                    </a:ext>
                  </a:extLst>
                </p14:cNvPr>
                <p14:cNvContentPartPr/>
                <p14:nvPr/>
              </p14:nvContentPartPr>
              <p14:xfrm>
                <a:off x="1601055" y="1058296"/>
                <a:ext cx="115560" cy="272520"/>
              </p14:xfrm>
            </p:contentPart>
          </mc:Choice>
          <mc:Fallback xmlns="">
            <p:pic>
              <p:nvPicPr>
                <p:cNvPr id="129" name="Ink 128">
                  <a:extLst>
                    <a:ext uri="{FF2B5EF4-FFF2-40B4-BE49-F238E27FC236}">
                      <a16:creationId xmlns:a16="http://schemas.microsoft.com/office/drawing/2014/main" id="{379898E1-732D-303B-7B15-E6F202323B69}"/>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0" name="Ink 129">
                  <a:extLst>
                    <a:ext uri="{FF2B5EF4-FFF2-40B4-BE49-F238E27FC236}">
                      <a16:creationId xmlns:a16="http://schemas.microsoft.com/office/drawing/2014/main" id="{7E71223F-BA76-4745-5E7E-9C0892CFE87C}"/>
                    </a:ext>
                  </a:extLst>
                </p14:cNvPr>
                <p14:cNvContentPartPr/>
                <p14:nvPr/>
              </p14:nvContentPartPr>
              <p14:xfrm>
                <a:off x="1748655" y="1211296"/>
                <a:ext cx="83160" cy="146880"/>
              </p14:xfrm>
            </p:contentPart>
          </mc:Choice>
          <mc:Fallback xmlns="">
            <p:pic>
              <p:nvPicPr>
                <p:cNvPr id="130" name="Ink 129">
                  <a:extLst>
                    <a:ext uri="{FF2B5EF4-FFF2-40B4-BE49-F238E27FC236}">
                      <a16:creationId xmlns:a16="http://schemas.microsoft.com/office/drawing/2014/main" id="{7E71223F-BA76-4745-5E7E-9C0892CFE87C}"/>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131" name="Group 130">
            <a:extLst>
              <a:ext uri="{FF2B5EF4-FFF2-40B4-BE49-F238E27FC236}">
                <a16:creationId xmlns:a16="http://schemas.microsoft.com/office/drawing/2014/main" id="{641AE177-2903-F942-6A70-FA1632EE401B}"/>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132" name="Ink 131">
                  <a:extLst>
                    <a:ext uri="{FF2B5EF4-FFF2-40B4-BE49-F238E27FC236}">
                      <a16:creationId xmlns:a16="http://schemas.microsoft.com/office/drawing/2014/main" id="{B989B740-EDD2-B39E-F545-A9F800596C58}"/>
                    </a:ext>
                  </a:extLst>
                </p14:cNvPr>
                <p14:cNvContentPartPr/>
                <p14:nvPr/>
              </p14:nvContentPartPr>
              <p14:xfrm>
                <a:off x="2230335" y="1171696"/>
                <a:ext cx="173520" cy="28080"/>
              </p14:xfrm>
            </p:contentPart>
          </mc:Choice>
          <mc:Fallback xmlns="">
            <p:pic>
              <p:nvPicPr>
                <p:cNvPr id="132" name="Ink 131">
                  <a:extLst>
                    <a:ext uri="{FF2B5EF4-FFF2-40B4-BE49-F238E27FC236}">
                      <a16:creationId xmlns:a16="http://schemas.microsoft.com/office/drawing/2014/main" id="{B989B740-EDD2-B39E-F545-A9F800596C58}"/>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3" name="Ink 132">
                  <a:extLst>
                    <a:ext uri="{FF2B5EF4-FFF2-40B4-BE49-F238E27FC236}">
                      <a16:creationId xmlns:a16="http://schemas.microsoft.com/office/drawing/2014/main" id="{E837753A-CC6C-55BA-2A2D-96D58FA46E99}"/>
                    </a:ext>
                  </a:extLst>
                </p14:cNvPr>
                <p14:cNvContentPartPr/>
                <p14:nvPr/>
              </p14:nvContentPartPr>
              <p14:xfrm>
                <a:off x="2311335" y="1258816"/>
                <a:ext cx="114120" cy="14400"/>
              </p14:xfrm>
            </p:contentPart>
          </mc:Choice>
          <mc:Fallback xmlns="">
            <p:pic>
              <p:nvPicPr>
                <p:cNvPr id="133" name="Ink 132">
                  <a:extLst>
                    <a:ext uri="{FF2B5EF4-FFF2-40B4-BE49-F238E27FC236}">
                      <a16:creationId xmlns:a16="http://schemas.microsoft.com/office/drawing/2014/main" id="{E837753A-CC6C-55BA-2A2D-96D58FA46E99}"/>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134" name="Group 133">
            <a:extLst>
              <a:ext uri="{FF2B5EF4-FFF2-40B4-BE49-F238E27FC236}">
                <a16:creationId xmlns:a16="http://schemas.microsoft.com/office/drawing/2014/main" id="{9C8C5676-30FC-A3C7-7486-75953FD52447}"/>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135" name="Ink 134">
                  <a:extLst>
                    <a:ext uri="{FF2B5EF4-FFF2-40B4-BE49-F238E27FC236}">
                      <a16:creationId xmlns:a16="http://schemas.microsoft.com/office/drawing/2014/main" id="{895CC786-2024-E397-E15B-0275AB0E6074}"/>
                    </a:ext>
                  </a:extLst>
                </p14:cNvPr>
                <p14:cNvContentPartPr/>
                <p14:nvPr/>
              </p14:nvContentPartPr>
              <p14:xfrm>
                <a:off x="2700135" y="1002856"/>
                <a:ext cx="169200" cy="313560"/>
              </p14:xfrm>
            </p:contentPart>
          </mc:Choice>
          <mc:Fallback xmlns="">
            <p:pic>
              <p:nvPicPr>
                <p:cNvPr id="135" name="Ink 134">
                  <a:extLst>
                    <a:ext uri="{FF2B5EF4-FFF2-40B4-BE49-F238E27FC236}">
                      <a16:creationId xmlns:a16="http://schemas.microsoft.com/office/drawing/2014/main" id="{895CC786-2024-E397-E15B-0275AB0E6074}"/>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6" name="Ink 135">
                  <a:extLst>
                    <a:ext uri="{FF2B5EF4-FFF2-40B4-BE49-F238E27FC236}">
                      <a16:creationId xmlns:a16="http://schemas.microsoft.com/office/drawing/2014/main" id="{743F9C2F-1BC2-81F1-6B21-02C5735A2888}"/>
                    </a:ext>
                  </a:extLst>
                </p14:cNvPr>
                <p14:cNvContentPartPr/>
                <p14:nvPr/>
              </p14:nvContentPartPr>
              <p14:xfrm>
                <a:off x="2700135" y="1137496"/>
                <a:ext cx="179640" cy="63360"/>
              </p14:xfrm>
            </p:contentPart>
          </mc:Choice>
          <mc:Fallback xmlns="">
            <p:pic>
              <p:nvPicPr>
                <p:cNvPr id="136" name="Ink 135">
                  <a:extLst>
                    <a:ext uri="{FF2B5EF4-FFF2-40B4-BE49-F238E27FC236}">
                      <a16:creationId xmlns:a16="http://schemas.microsoft.com/office/drawing/2014/main" id="{743F9C2F-1BC2-81F1-6B21-02C5735A2888}"/>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137" name="Group 136">
            <a:extLst>
              <a:ext uri="{FF2B5EF4-FFF2-40B4-BE49-F238E27FC236}">
                <a16:creationId xmlns:a16="http://schemas.microsoft.com/office/drawing/2014/main" id="{A966961C-ECE2-F4EE-FFE8-70D1EE218CB0}"/>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138" name="Ink 137">
                  <a:extLst>
                    <a:ext uri="{FF2B5EF4-FFF2-40B4-BE49-F238E27FC236}">
                      <a16:creationId xmlns:a16="http://schemas.microsoft.com/office/drawing/2014/main" id="{47CB0DF4-BF1F-7140-2D2B-C3D2813B2D6D}"/>
                    </a:ext>
                  </a:extLst>
                </p14:cNvPr>
                <p14:cNvContentPartPr/>
                <p14:nvPr/>
              </p14:nvContentPartPr>
              <p14:xfrm>
                <a:off x="3064455" y="1045336"/>
                <a:ext cx="92160" cy="261360"/>
              </p14:xfrm>
            </p:contentPart>
          </mc:Choice>
          <mc:Fallback xmlns="">
            <p:pic>
              <p:nvPicPr>
                <p:cNvPr id="138" name="Ink 137">
                  <a:extLst>
                    <a:ext uri="{FF2B5EF4-FFF2-40B4-BE49-F238E27FC236}">
                      <a16:creationId xmlns:a16="http://schemas.microsoft.com/office/drawing/2014/main" id="{47CB0DF4-BF1F-7140-2D2B-C3D2813B2D6D}"/>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0" name="Ink 139">
                  <a:extLst>
                    <a:ext uri="{FF2B5EF4-FFF2-40B4-BE49-F238E27FC236}">
                      <a16:creationId xmlns:a16="http://schemas.microsoft.com/office/drawing/2014/main" id="{1BA86F54-D4D4-B8B9-E6DF-46B40612DEC0}"/>
                    </a:ext>
                  </a:extLst>
                </p14:cNvPr>
                <p14:cNvContentPartPr/>
                <p14:nvPr/>
              </p14:nvContentPartPr>
              <p14:xfrm>
                <a:off x="3279375" y="1083136"/>
                <a:ext cx="154800" cy="209160"/>
              </p14:xfrm>
            </p:contentPart>
          </mc:Choice>
          <mc:Fallback xmlns="">
            <p:pic>
              <p:nvPicPr>
                <p:cNvPr id="140" name="Ink 139">
                  <a:extLst>
                    <a:ext uri="{FF2B5EF4-FFF2-40B4-BE49-F238E27FC236}">
                      <a16:creationId xmlns:a16="http://schemas.microsoft.com/office/drawing/2014/main" id="{1BA86F54-D4D4-B8B9-E6DF-46B40612DEC0}"/>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1" name="Ink 140">
                  <a:extLst>
                    <a:ext uri="{FF2B5EF4-FFF2-40B4-BE49-F238E27FC236}">
                      <a16:creationId xmlns:a16="http://schemas.microsoft.com/office/drawing/2014/main" id="{BC842104-7169-5659-B2E0-0BC4951D25E6}"/>
                    </a:ext>
                  </a:extLst>
                </p14:cNvPr>
                <p14:cNvContentPartPr/>
                <p14:nvPr/>
              </p14:nvContentPartPr>
              <p14:xfrm>
                <a:off x="3546495" y="1040656"/>
                <a:ext cx="195120" cy="252360"/>
              </p14:xfrm>
            </p:contentPart>
          </mc:Choice>
          <mc:Fallback xmlns="">
            <p:pic>
              <p:nvPicPr>
                <p:cNvPr id="141" name="Ink 140">
                  <a:extLst>
                    <a:ext uri="{FF2B5EF4-FFF2-40B4-BE49-F238E27FC236}">
                      <a16:creationId xmlns:a16="http://schemas.microsoft.com/office/drawing/2014/main" id="{BC842104-7169-5659-B2E0-0BC4951D25E6}"/>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42" name="Ink 141">
                <a:extLst>
                  <a:ext uri="{FF2B5EF4-FFF2-40B4-BE49-F238E27FC236}">
                    <a16:creationId xmlns:a16="http://schemas.microsoft.com/office/drawing/2014/main" id="{5B22B9A8-DC2E-7CD4-0437-141FE2FDFF64}"/>
                  </a:ext>
                </a:extLst>
              </p14:cNvPr>
              <p14:cNvContentPartPr/>
              <p14:nvPr/>
            </p14:nvContentPartPr>
            <p14:xfrm>
              <a:off x="941175" y="1746976"/>
              <a:ext cx="16920" cy="247680"/>
            </p14:xfrm>
          </p:contentPart>
        </mc:Choice>
        <mc:Fallback xmlns="">
          <p:pic>
            <p:nvPicPr>
              <p:cNvPr id="142" name="Ink 141">
                <a:extLst>
                  <a:ext uri="{FF2B5EF4-FFF2-40B4-BE49-F238E27FC236}">
                    <a16:creationId xmlns:a16="http://schemas.microsoft.com/office/drawing/2014/main" id="{5B22B9A8-DC2E-7CD4-0437-141FE2FDFF64}"/>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3" name="Ink 142">
                <a:extLst>
                  <a:ext uri="{FF2B5EF4-FFF2-40B4-BE49-F238E27FC236}">
                    <a16:creationId xmlns:a16="http://schemas.microsoft.com/office/drawing/2014/main" id="{85D6A21F-26EB-1DB3-CFAF-52DEBAC8349E}"/>
                  </a:ext>
                </a:extLst>
              </p14:cNvPr>
              <p14:cNvContentPartPr/>
              <p14:nvPr/>
            </p14:nvContentPartPr>
            <p14:xfrm>
              <a:off x="1162215" y="1784056"/>
              <a:ext cx="162000" cy="198360"/>
            </p14:xfrm>
          </p:contentPart>
        </mc:Choice>
        <mc:Fallback xmlns="">
          <p:pic>
            <p:nvPicPr>
              <p:cNvPr id="143" name="Ink 142">
                <a:extLst>
                  <a:ext uri="{FF2B5EF4-FFF2-40B4-BE49-F238E27FC236}">
                    <a16:creationId xmlns:a16="http://schemas.microsoft.com/office/drawing/2014/main" id="{85D6A21F-26EB-1DB3-CFAF-52DEBAC8349E}"/>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144" name="Group 143">
            <a:extLst>
              <a:ext uri="{FF2B5EF4-FFF2-40B4-BE49-F238E27FC236}">
                <a16:creationId xmlns:a16="http://schemas.microsoft.com/office/drawing/2014/main" id="{97DCB8AD-4071-0779-7818-F303252BC9E5}"/>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145" name="Ink 144">
                  <a:extLst>
                    <a:ext uri="{FF2B5EF4-FFF2-40B4-BE49-F238E27FC236}">
                      <a16:creationId xmlns:a16="http://schemas.microsoft.com/office/drawing/2014/main" id="{DF89451C-1DAA-11F3-2379-3BBECFC0F13E}"/>
                    </a:ext>
                  </a:extLst>
                </p14:cNvPr>
                <p14:cNvContentPartPr/>
                <p14:nvPr/>
              </p14:nvContentPartPr>
              <p14:xfrm>
                <a:off x="1520775" y="1725016"/>
                <a:ext cx="85680" cy="97920"/>
              </p14:xfrm>
            </p:contentPart>
          </mc:Choice>
          <mc:Fallback xmlns="">
            <p:pic>
              <p:nvPicPr>
                <p:cNvPr id="145" name="Ink 144">
                  <a:extLst>
                    <a:ext uri="{FF2B5EF4-FFF2-40B4-BE49-F238E27FC236}">
                      <a16:creationId xmlns:a16="http://schemas.microsoft.com/office/drawing/2014/main" id="{DF89451C-1DAA-11F3-2379-3BBECFC0F13E}"/>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6" name="Ink 145">
                  <a:extLst>
                    <a:ext uri="{FF2B5EF4-FFF2-40B4-BE49-F238E27FC236}">
                      <a16:creationId xmlns:a16="http://schemas.microsoft.com/office/drawing/2014/main" id="{8752B910-6FEE-2397-C792-6EFCBB545282}"/>
                    </a:ext>
                  </a:extLst>
                </p14:cNvPr>
                <p14:cNvContentPartPr/>
                <p14:nvPr/>
              </p14:nvContentPartPr>
              <p14:xfrm>
                <a:off x="1630575" y="1695496"/>
                <a:ext cx="135360" cy="289080"/>
              </p14:xfrm>
            </p:contentPart>
          </mc:Choice>
          <mc:Fallback xmlns="">
            <p:pic>
              <p:nvPicPr>
                <p:cNvPr id="146" name="Ink 145">
                  <a:extLst>
                    <a:ext uri="{FF2B5EF4-FFF2-40B4-BE49-F238E27FC236}">
                      <a16:creationId xmlns:a16="http://schemas.microsoft.com/office/drawing/2014/main" id="{8752B910-6FEE-2397-C792-6EFCBB545282}"/>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7" name="Ink 146">
                  <a:extLst>
                    <a:ext uri="{FF2B5EF4-FFF2-40B4-BE49-F238E27FC236}">
                      <a16:creationId xmlns:a16="http://schemas.microsoft.com/office/drawing/2014/main" id="{41203850-02CE-2D66-721E-031798E61234}"/>
                    </a:ext>
                  </a:extLst>
                </p14:cNvPr>
                <p14:cNvContentPartPr/>
                <p14:nvPr/>
              </p14:nvContentPartPr>
              <p14:xfrm>
                <a:off x="1778535" y="1842016"/>
                <a:ext cx="109800" cy="130320"/>
              </p14:xfrm>
            </p:contentPart>
          </mc:Choice>
          <mc:Fallback xmlns="">
            <p:pic>
              <p:nvPicPr>
                <p:cNvPr id="147" name="Ink 146">
                  <a:extLst>
                    <a:ext uri="{FF2B5EF4-FFF2-40B4-BE49-F238E27FC236}">
                      <a16:creationId xmlns:a16="http://schemas.microsoft.com/office/drawing/2014/main" id="{41203850-02CE-2D66-721E-031798E61234}"/>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148" name="Group 147">
            <a:extLst>
              <a:ext uri="{FF2B5EF4-FFF2-40B4-BE49-F238E27FC236}">
                <a16:creationId xmlns:a16="http://schemas.microsoft.com/office/drawing/2014/main" id="{8EF877C7-BCA8-82AA-E72C-E263275CA568}"/>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149" name="Ink 148">
                  <a:extLst>
                    <a:ext uri="{FF2B5EF4-FFF2-40B4-BE49-F238E27FC236}">
                      <a16:creationId xmlns:a16="http://schemas.microsoft.com/office/drawing/2014/main" id="{B451F44A-6334-F64E-4AC0-CA265878DC23}"/>
                    </a:ext>
                  </a:extLst>
                </p14:cNvPr>
                <p14:cNvContentPartPr/>
                <p14:nvPr/>
              </p14:nvContentPartPr>
              <p14:xfrm>
                <a:off x="2353095" y="1817896"/>
                <a:ext cx="104400" cy="18360"/>
              </p14:xfrm>
            </p:contentPart>
          </mc:Choice>
          <mc:Fallback xmlns="">
            <p:pic>
              <p:nvPicPr>
                <p:cNvPr id="149" name="Ink 148">
                  <a:extLst>
                    <a:ext uri="{FF2B5EF4-FFF2-40B4-BE49-F238E27FC236}">
                      <a16:creationId xmlns:a16="http://schemas.microsoft.com/office/drawing/2014/main" id="{B451F44A-6334-F64E-4AC0-CA265878DC23}"/>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7B8A4DBB-C5AA-1364-94D7-59AAC115B23A}"/>
                    </a:ext>
                  </a:extLst>
                </p14:cNvPr>
                <p14:cNvContentPartPr/>
                <p14:nvPr/>
              </p14:nvContentPartPr>
              <p14:xfrm>
                <a:off x="2362815" y="1898536"/>
                <a:ext cx="95760" cy="5040"/>
              </p14:xfrm>
            </p:contentPart>
          </mc:Choice>
          <mc:Fallback xmlns="">
            <p:pic>
              <p:nvPicPr>
                <p:cNvPr id="150" name="Ink 149">
                  <a:extLst>
                    <a:ext uri="{FF2B5EF4-FFF2-40B4-BE49-F238E27FC236}">
                      <a16:creationId xmlns:a16="http://schemas.microsoft.com/office/drawing/2014/main" id="{7B8A4DBB-C5AA-1364-94D7-59AAC115B23A}"/>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151" name="Group 150">
            <a:extLst>
              <a:ext uri="{FF2B5EF4-FFF2-40B4-BE49-F238E27FC236}">
                <a16:creationId xmlns:a16="http://schemas.microsoft.com/office/drawing/2014/main" id="{89D391D4-206F-EEB1-5ED2-B1C0930F5C86}"/>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152" name="Ink 151">
                  <a:extLst>
                    <a:ext uri="{FF2B5EF4-FFF2-40B4-BE49-F238E27FC236}">
                      <a16:creationId xmlns:a16="http://schemas.microsoft.com/office/drawing/2014/main" id="{C128FD51-8AE5-60F8-3054-2971E24E7471}"/>
                    </a:ext>
                  </a:extLst>
                </p14:cNvPr>
                <p14:cNvContentPartPr/>
                <p14:nvPr/>
              </p14:nvContentPartPr>
              <p14:xfrm>
                <a:off x="2701215" y="1665616"/>
                <a:ext cx="171360" cy="317880"/>
              </p14:xfrm>
            </p:contentPart>
          </mc:Choice>
          <mc:Fallback xmlns="">
            <p:pic>
              <p:nvPicPr>
                <p:cNvPr id="152" name="Ink 151">
                  <a:extLst>
                    <a:ext uri="{FF2B5EF4-FFF2-40B4-BE49-F238E27FC236}">
                      <a16:creationId xmlns:a16="http://schemas.microsoft.com/office/drawing/2014/main" id="{C128FD51-8AE5-60F8-3054-2971E24E7471}"/>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3" name="Ink 152">
                  <a:extLst>
                    <a:ext uri="{FF2B5EF4-FFF2-40B4-BE49-F238E27FC236}">
                      <a16:creationId xmlns:a16="http://schemas.microsoft.com/office/drawing/2014/main" id="{503FDB89-1804-1AD9-A3C8-210CBF91689D}"/>
                    </a:ext>
                  </a:extLst>
                </p14:cNvPr>
                <p14:cNvContentPartPr/>
                <p14:nvPr/>
              </p14:nvContentPartPr>
              <p14:xfrm>
                <a:off x="2713815" y="1824376"/>
                <a:ext cx="145440" cy="34200"/>
              </p14:xfrm>
            </p:contentPart>
          </mc:Choice>
          <mc:Fallback xmlns="">
            <p:pic>
              <p:nvPicPr>
                <p:cNvPr id="153" name="Ink 152">
                  <a:extLst>
                    <a:ext uri="{FF2B5EF4-FFF2-40B4-BE49-F238E27FC236}">
                      <a16:creationId xmlns:a16="http://schemas.microsoft.com/office/drawing/2014/main" id="{503FDB89-1804-1AD9-A3C8-210CBF91689D}"/>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154" name="Group 153">
            <a:extLst>
              <a:ext uri="{FF2B5EF4-FFF2-40B4-BE49-F238E27FC236}">
                <a16:creationId xmlns:a16="http://schemas.microsoft.com/office/drawing/2014/main" id="{318776C7-29F8-A12F-D0B4-867FD3249FC4}"/>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9B4C23F8-D223-C3D8-7375-8EF08D59BCAB}"/>
                    </a:ext>
                  </a:extLst>
                </p14:cNvPr>
                <p14:cNvContentPartPr/>
                <p14:nvPr/>
              </p14:nvContentPartPr>
              <p14:xfrm>
                <a:off x="3053655" y="1695136"/>
                <a:ext cx="132480" cy="262800"/>
              </p14:xfrm>
            </p:contentPart>
          </mc:Choice>
          <mc:Fallback xmlns="">
            <p:pic>
              <p:nvPicPr>
                <p:cNvPr id="155" name="Ink 154">
                  <a:extLst>
                    <a:ext uri="{FF2B5EF4-FFF2-40B4-BE49-F238E27FC236}">
                      <a16:creationId xmlns:a16="http://schemas.microsoft.com/office/drawing/2014/main" id="{9B4C23F8-D223-C3D8-7375-8EF08D59BCAB}"/>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716736DB-DF9B-6AB9-AA33-D0AFF626E9DC}"/>
                    </a:ext>
                  </a:extLst>
                </p14:cNvPr>
                <p14:cNvContentPartPr/>
                <p14:nvPr/>
              </p14:nvContentPartPr>
              <p14:xfrm>
                <a:off x="3299175" y="1762096"/>
                <a:ext cx="191880" cy="212040"/>
              </p14:xfrm>
            </p:contentPart>
          </mc:Choice>
          <mc:Fallback xmlns="">
            <p:pic>
              <p:nvPicPr>
                <p:cNvPr id="156" name="Ink 155">
                  <a:extLst>
                    <a:ext uri="{FF2B5EF4-FFF2-40B4-BE49-F238E27FC236}">
                      <a16:creationId xmlns:a16="http://schemas.microsoft.com/office/drawing/2014/main" id="{716736DB-DF9B-6AB9-AA33-D0AFF626E9DC}"/>
                    </a:ext>
                  </a:extLst>
                </p:cNvPr>
                <p:cNvPicPr/>
                <p:nvPr/>
              </p:nvPicPr>
              <p:blipFill>
                <a:blip r:embed="rId49"/>
                <a:stretch>
                  <a:fillRect/>
                </a:stretch>
              </p:blipFill>
              <p:spPr>
                <a:xfrm>
                  <a:off x="3281535" y="1744096"/>
                  <a:ext cx="227520" cy="247680"/>
                </a:xfrm>
                <a:prstGeom prst="rect">
                  <a:avLst/>
                </a:prstGeom>
              </p:spPr>
            </p:pic>
          </mc:Fallback>
        </mc:AlternateContent>
      </p:grpSp>
      <p:grpSp>
        <p:nvGrpSpPr>
          <p:cNvPr id="157" name="Group 156">
            <a:extLst>
              <a:ext uri="{FF2B5EF4-FFF2-40B4-BE49-F238E27FC236}">
                <a16:creationId xmlns:a16="http://schemas.microsoft.com/office/drawing/2014/main" id="{7FABD553-1232-B722-78BA-C8048D2546BE}"/>
              </a:ext>
            </a:extLst>
          </p:cNvPr>
          <p:cNvGrpSpPr/>
          <p:nvPr/>
        </p:nvGrpSpPr>
        <p:grpSpPr>
          <a:xfrm>
            <a:off x="827055" y="2392096"/>
            <a:ext cx="1085760" cy="310320"/>
            <a:chOff x="827055" y="2392096"/>
            <a:chExt cx="1085760" cy="310320"/>
          </a:xfrm>
        </p:grpSpPr>
        <mc:AlternateContent xmlns:mc="http://schemas.openxmlformats.org/markup-compatibility/2006" xmlns:p14="http://schemas.microsoft.com/office/powerpoint/2010/main">
          <mc:Choice Requires="p14">
            <p:contentPart p14:bwMode="auto" r:id="rId50">
              <p14:nvContentPartPr>
                <p14:cNvPr id="158" name="Ink 157">
                  <a:extLst>
                    <a:ext uri="{FF2B5EF4-FFF2-40B4-BE49-F238E27FC236}">
                      <a16:creationId xmlns:a16="http://schemas.microsoft.com/office/drawing/2014/main" id="{F257C59E-C565-320C-9CE2-9AFBD25EE4ED}"/>
                    </a:ext>
                  </a:extLst>
                </p14:cNvPr>
                <p14:cNvContentPartPr/>
                <p14:nvPr/>
              </p14:nvContentPartPr>
              <p14:xfrm>
                <a:off x="827055" y="2394256"/>
                <a:ext cx="131400" cy="278640"/>
              </p14:xfrm>
            </p:contentPart>
          </mc:Choice>
          <mc:Fallback xmlns="">
            <p:pic>
              <p:nvPicPr>
                <p:cNvPr id="158" name="Ink 157">
                  <a:extLst>
                    <a:ext uri="{FF2B5EF4-FFF2-40B4-BE49-F238E27FC236}">
                      <a16:creationId xmlns:a16="http://schemas.microsoft.com/office/drawing/2014/main" id="{F257C59E-C565-320C-9CE2-9AFBD25EE4ED}"/>
                    </a:ext>
                  </a:extLst>
                </p:cNvPr>
                <p:cNvPicPr/>
                <p:nvPr/>
              </p:nvPicPr>
              <p:blipFill>
                <a:blip r:embed="rId51"/>
                <a:stretch>
                  <a:fillRect/>
                </a:stretch>
              </p:blipFill>
              <p:spPr>
                <a:xfrm>
                  <a:off x="809415" y="2376256"/>
                  <a:ext cx="16704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FB28A467-4512-33CD-F64B-0132FDF99348}"/>
                    </a:ext>
                  </a:extLst>
                </p14:cNvPr>
                <p14:cNvContentPartPr/>
                <p14:nvPr/>
              </p14:nvContentPartPr>
              <p14:xfrm>
                <a:off x="1119375" y="2458336"/>
                <a:ext cx="227880" cy="244080"/>
              </p14:xfrm>
            </p:contentPart>
          </mc:Choice>
          <mc:Fallback xmlns="">
            <p:pic>
              <p:nvPicPr>
                <p:cNvPr id="159" name="Ink 158">
                  <a:extLst>
                    <a:ext uri="{FF2B5EF4-FFF2-40B4-BE49-F238E27FC236}">
                      <a16:creationId xmlns:a16="http://schemas.microsoft.com/office/drawing/2014/main" id="{FB28A467-4512-33CD-F64B-0132FDF99348}"/>
                    </a:ext>
                  </a:extLst>
                </p:cNvPr>
                <p:cNvPicPr/>
                <p:nvPr/>
              </p:nvPicPr>
              <p:blipFill>
                <a:blip r:embed="rId53"/>
                <a:stretch>
                  <a:fillRect/>
                </a:stretch>
              </p:blipFill>
              <p:spPr>
                <a:xfrm>
                  <a:off x="1101375" y="2440696"/>
                  <a:ext cx="26352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0" name="Ink 159">
                  <a:extLst>
                    <a:ext uri="{FF2B5EF4-FFF2-40B4-BE49-F238E27FC236}">
                      <a16:creationId xmlns:a16="http://schemas.microsoft.com/office/drawing/2014/main" id="{9C61AE28-4C7F-F54E-F002-295CD5462C53}"/>
                    </a:ext>
                  </a:extLst>
                </p14:cNvPr>
                <p14:cNvContentPartPr/>
                <p14:nvPr/>
              </p14:nvContentPartPr>
              <p14:xfrm>
                <a:off x="1494495" y="2407936"/>
                <a:ext cx="104400" cy="112320"/>
              </p14:xfrm>
            </p:contentPart>
          </mc:Choice>
          <mc:Fallback xmlns="">
            <p:pic>
              <p:nvPicPr>
                <p:cNvPr id="160" name="Ink 159">
                  <a:extLst>
                    <a:ext uri="{FF2B5EF4-FFF2-40B4-BE49-F238E27FC236}">
                      <a16:creationId xmlns:a16="http://schemas.microsoft.com/office/drawing/2014/main" id="{9C61AE28-4C7F-F54E-F002-295CD5462C53}"/>
                    </a:ext>
                  </a:extLst>
                </p:cNvPr>
                <p:cNvPicPr/>
                <p:nvPr/>
              </p:nvPicPr>
              <p:blipFill>
                <a:blip r:embed="rId55"/>
                <a:stretch>
                  <a:fillRect/>
                </a:stretch>
              </p:blipFill>
              <p:spPr>
                <a:xfrm>
                  <a:off x="1476855" y="2389936"/>
                  <a:ext cx="140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61" name="Ink 160">
                  <a:extLst>
                    <a:ext uri="{FF2B5EF4-FFF2-40B4-BE49-F238E27FC236}">
                      <a16:creationId xmlns:a16="http://schemas.microsoft.com/office/drawing/2014/main" id="{ED6BD628-1212-AFDE-8EE3-D2082282AC1D}"/>
                    </a:ext>
                  </a:extLst>
                </p14:cNvPr>
                <p14:cNvContentPartPr/>
                <p14:nvPr/>
              </p14:nvContentPartPr>
              <p14:xfrm>
                <a:off x="1647135" y="2392096"/>
                <a:ext cx="105840" cy="273240"/>
              </p14:xfrm>
            </p:contentPart>
          </mc:Choice>
          <mc:Fallback xmlns="">
            <p:pic>
              <p:nvPicPr>
                <p:cNvPr id="161" name="Ink 160">
                  <a:extLst>
                    <a:ext uri="{FF2B5EF4-FFF2-40B4-BE49-F238E27FC236}">
                      <a16:creationId xmlns:a16="http://schemas.microsoft.com/office/drawing/2014/main" id="{ED6BD628-1212-AFDE-8EE3-D2082282AC1D}"/>
                    </a:ext>
                  </a:extLst>
                </p:cNvPr>
                <p:cNvPicPr/>
                <p:nvPr/>
              </p:nvPicPr>
              <p:blipFill>
                <a:blip r:embed="rId57"/>
                <a:stretch>
                  <a:fillRect/>
                </a:stretch>
              </p:blipFill>
              <p:spPr>
                <a:xfrm>
                  <a:off x="1629495" y="2374096"/>
                  <a:ext cx="14148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2" name="Ink 161">
                  <a:extLst>
                    <a:ext uri="{FF2B5EF4-FFF2-40B4-BE49-F238E27FC236}">
                      <a16:creationId xmlns:a16="http://schemas.microsoft.com/office/drawing/2014/main" id="{0168A771-1D49-0B1E-BD0B-C7FB87C79131}"/>
                    </a:ext>
                  </a:extLst>
                </p14:cNvPr>
                <p14:cNvContentPartPr/>
                <p14:nvPr/>
              </p14:nvContentPartPr>
              <p14:xfrm>
                <a:off x="1791855" y="2532136"/>
                <a:ext cx="120960" cy="121320"/>
              </p14:xfrm>
            </p:contentPart>
          </mc:Choice>
          <mc:Fallback xmlns="">
            <p:pic>
              <p:nvPicPr>
                <p:cNvPr id="162" name="Ink 161">
                  <a:extLst>
                    <a:ext uri="{FF2B5EF4-FFF2-40B4-BE49-F238E27FC236}">
                      <a16:creationId xmlns:a16="http://schemas.microsoft.com/office/drawing/2014/main" id="{0168A771-1D49-0B1E-BD0B-C7FB87C79131}"/>
                    </a:ext>
                  </a:extLst>
                </p:cNvPr>
                <p:cNvPicPr/>
                <p:nvPr/>
              </p:nvPicPr>
              <p:blipFill>
                <a:blip r:embed="rId59"/>
                <a:stretch>
                  <a:fillRect/>
                </a:stretch>
              </p:blipFill>
              <p:spPr>
                <a:xfrm>
                  <a:off x="1774215" y="2514136"/>
                  <a:ext cx="156600" cy="156960"/>
                </a:xfrm>
                <a:prstGeom prst="rect">
                  <a:avLst/>
                </a:prstGeom>
              </p:spPr>
            </p:pic>
          </mc:Fallback>
        </mc:AlternateContent>
      </p:grpSp>
      <p:grpSp>
        <p:nvGrpSpPr>
          <p:cNvPr id="163" name="Group 162">
            <a:extLst>
              <a:ext uri="{FF2B5EF4-FFF2-40B4-BE49-F238E27FC236}">
                <a16:creationId xmlns:a16="http://schemas.microsoft.com/office/drawing/2014/main" id="{91BFA545-023D-064E-D623-8C76AF0B1EBE}"/>
              </a:ext>
            </a:extLst>
          </p:cNvPr>
          <p:cNvGrpSpPr/>
          <p:nvPr/>
        </p:nvGrpSpPr>
        <p:grpSpPr>
          <a:xfrm>
            <a:off x="2296935" y="2398936"/>
            <a:ext cx="540000" cy="272520"/>
            <a:chOff x="2296935" y="2398936"/>
            <a:chExt cx="540000" cy="272520"/>
          </a:xfrm>
        </p:grpSpPr>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9B441AE3-8330-5A7C-A0A4-4FAE54AFAAA8}"/>
                    </a:ext>
                  </a:extLst>
                </p14:cNvPr>
                <p14:cNvContentPartPr/>
                <p14:nvPr/>
              </p14:nvContentPartPr>
              <p14:xfrm>
                <a:off x="2296935" y="2532856"/>
                <a:ext cx="144360" cy="9720"/>
              </p14:xfrm>
            </p:contentPart>
          </mc:Choice>
          <mc:Fallback xmlns="">
            <p:pic>
              <p:nvPicPr>
                <p:cNvPr id="164" name="Ink 163">
                  <a:extLst>
                    <a:ext uri="{FF2B5EF4-FFF2-40B4-BE49-F238E27FC236}">
                      <a16:creationId xmlns:a16="http://schemas.microsoft.com/office/drawing/2014/main" id="{9B441AE3-8330-5A7C-A0A4-4FAE54AFAAA8}"/>
                    </a:ext>
                  </a:extLst>
                </p:cNvPr>
                <p:cNvPicPr/>
                <p:nvPr/>
              </p:nvPicPr>
              <p:blipFill>
                <a:blip r:embed="rId61"/>
                <a:stretch>
                  <a:fillRect/>
                </a:stretch>
              </p:blipFill>
              <p:spPr>
                <a:xfrm>
                  <a:off x="2279295" y="2514856"/>
                  <a:ext cx="180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5" name="Ink 164">
                  <a:extLst>
                    <a:ext uri="{FF2B5EF4-FFF2-40B4-BE49-F238E27FC236}">
                      <a16:creationId xmlns:a16="http://schemas.microsoft.com/office/drawing/2014/main" id="{9483492A-C285-2384-D093-05EB4856BAF0}"/>
                    </a:ext>
                  </a:extLst>
                </p14:cNvPr>
                <p14:cNvContentPartPr/>
                <p14:nvPr/>
              </p14:nvContentPartPr>
              <p14:xfrm>
                <a:off x="2361015" y="2594416"/>
                <a:ext cx="108720" cy="10440"/>
              </p14:xfrm>
            </p:contentPart>
          </mc:Choice>
          <mc:Fallback xmlns="">
            <p:pic>
              <p:nvPicPr>
                <p:cNvPr id="165" name="Ink 164">
                  <a:extLst>
                    <a:ext uri="{FF2B5EF4-FFF2-40B4-BE49-F238E27FC236}">
                      <a16:creationId xmlns:a16="http://schemas.microsoft.com/office/drawing/2014/main" id="{9483492A-C285-2384-D093-05EB4856BAF0}"/>
                    </a:ext>
                  </a:extLst>
                </p:cNvPr>
                <p:cNvPicPr/>
                <p:nvPr/>
              </p:nvPicPr>
              <p:blipFill>
                <a:blip r:embed="rId63"/>
                <a:stretch>
                  <a:fillRect/>
                </a:stretch>
              </p:blipFill>
              <p:spPr>
                <a:xfrm>
                  <a:off x="2343015" y="2576416"/>
                  <a:ext cx="14436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6" name="Ink 165">
                  <a:extLst>
                    <a:ext uri="{FF2B5EF4-FFF2-40B4-BE49-F238E27FC236}">
                      <a16:creationId xmlns:a16="http://schemas.microsoft.com/office/drawing/2014/main" id="{7691EEF9-5C27-443E-C4BB-0B9B89A98404}"/>
                    </a:ext>
                  </a:extLst>
                </p14:cNvPr>
                <p14:cNvContentPartPr/>
                <p14:nvPr/>
              </p14:nvContentPartPr>
              <p14:xfrm>
                <a:off x="2691855" y="2398936"/>
                <a:ext cx="145080" cy="272520"/>
              </p14:xfrm>
            </p:contentPart>
          </mc:Choice>
          <mc:Fallback xmlns="">
            <p:pic>
              <p:nvPicPr>
                <p:cNvPr id="166" name="Ink 165">
                  <a:extLst>
                    <a:ext uri="{FF2B5EF4-FFF2-40B4-BE49-F238E27FC236}">
                      <a16:creationId xmlns:a16="http://schemas.microsoft.com/office/drawing/2014/main" id="{7691EEF9-5C27-443E-C4BB-0B9B89A98404}"/>
                    </a:ext>
                  </a:extLst>
                </p:cNvPr>
                <p:cNvPicPr/>
                <p:nvPr/>
              </p:nvPicPr>
              <p:blipFill>
                <a:blip r:embed="rId65"/>
                <a:stretch>
                  <a:fillRect/>
                </a:stretch>
              </p:blipFill>
              <p:spPr>
                <a:xfrm>
                  <a:off x="2674215" y="2380936"/>
                  <a:ext cx="18072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7" name="Ink 166">
                  <a:extLst>
                    <a:ext uri="{FF2B5EF4-FFF2-40B4-BE49-F238E27FC236}">
                      <a16:creationId xmlns:a16="http://schemas.microsoft.com/office/drawing/2014/main" id="{A41083E5-AF8C-A358-CA5C-0B249583CB8C}"/>
                    </a:ext>
                  </a:extLst>
                </p14:cNvPr>
                <p14:cNvContentPartPr/>
                <p14:nvPr/>
              </p14:nvContentPartPr>
              <p14:xfrm>
                <a:off x="2636415" y="2552656"/>
                <a:ext cx="192600" cy="31320"/>
              </p14:xfrm>
            </p:contentPart>
          </mc:Choice>
          <mc:Fallback xmlns="">
            <p:pic>
              <p:nvPicPr>
                <p:cNvPr id="167" name="Ink 166">
                  <a:extLst>
                    <a:ext uri="{FF2B5EF4-FFF2-40B4-BE49-F238E27FC236}">
                      <a16:creationId xmlns:a16="http://schemas.microsoft.com/office/drawing/2014/main" id="{A41083E5-AF8C-A358-CA5C-0B249583CB8C}"/>
                    </a:ext>
                  </a:extLst>
                </p:cNvPr>
                <p:cNvPicPr/>
                <p:nvPr/>
              </p:nvPicPr>
              <p:blipFill>
                <a:blip r:embed="rId67"/>
                <a:stretch>
                  <a:fillRect/>
                </a:stretch>
              </p:blipFill>
              <p:spPr>
                <a:xfrm>
                  <a:off x="2618415" y="2535016"/>
                  <a:ext cx="228240" cy="6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168" name="Ink 167">
                <a:extLst>
                  <a:ext uri="{FF2B5EF4-FFF2-40B4-BE49-F238E27FC236}">
                    <a16:creationId xmlns:a16="http://schemas.microsoft.com/office/drawing/2014/main" id="{0B3B2187-0330-543D-E791-518944439769}"/>
                  </a:ext>
                </a:extLst>
              </p14:cNvPr>
              <p14:cNvContentPartPr/>
              <p14:nvPr/>
            </p14:nvContentPartPr>
            <p14:xfrm>
              <a:off x="3092895" y="2482096"/>
              <a:ext cx="9720" cy="210240"/>
            </p14:xfrm>
          </p:contentPart>
        </mc:Choice>
        <mc:Fallback xmlns="">
          <p:pic>
            <p:nvPicPr>
              <p:cNvPr id="168" name="Ink 167">
                <a:extLst>
                  <a:ext uri="{FF2B5EF4-FFF2-40B4-BE49-F238E27FC236}">
                    <a16:creationId xmlns:a16="http://schemas.microsoft.com/office/drawing/2014/main" id="{0B3B2187-0330-543D-E791-518944439769}"/>
                  </a:ext>
                </a:extLst>
              </p:cNvPr>
              <p:cNvPicPr/>
              <p:nvPr/>
            </p:nvPicPr>
            <p:blipFill>
              <a:blip r:embed="rId69"/>
              <a:stretch>
                <a:fillRect/>
              </a:stretch>
            </p:blipFill>
            <p:spPr>
              <a:xfrm>
                <a:off x="3075255" y="2464096"/>
                <a:ext cx="45360" cy="245880"/>
              </a:xfrm>
              <a:prstGeom prst="rect">
                <a:avLst/>
              </a:prstGeom>
            </p:spPr>
          </p:pic>
        </mc:Fallback>
      </mc:AlternateContent>
      <p:grpSp>
        <p:nvGrpSpPr>
          <p:cNvPr id="169" name="Group 168">
            <a:extLst>
              <a:ext uri="{FF2B5EF4-FFF2-40B4-BE49-F238E27FC236}">
                <a16:creationId xmlns:a16="http://schemas.microsoft.com/office/drawing/2014/main" id="{1C9BA1B2-BDDF-4D7D-63E6-15C22188AF70}"/>
              </a:ext>
            </a:extLst>
          </p:cNvPr>
          <p:cNvGrpSpPr/>
          <p:nvPr/>
        </p:nvGrpSpPr>
        <p:grpSpPr>
          <a:xfrm>
            <a:off x="3297375" y="2426656"/>
            <a:ext cx="492120" cy="280440"/>
            <a:chOff x="3297375" y="2426656"/>
            <a:chExt cx="492120" cy="280440"/>
          </a:xfrm>
        </p:grpSpPr>
        <mc:AlternateContent xmlns:mc="http://schemas.openxmlformats.org/markup-compatibility/2006" xmlns:p14="http://schemas.microsoft.com/office/powerpoint/2010/main">
          <mc:Choice Requires="p14">
            <p:contentPart p14:bwMode="auto" r:id="rId70">
              <p14:nvContentPartPr>
                <p14:cNvPr id="170" name="Ink 169">
                  <a:extLst>
                    <a:ext uri="{FF2B5EF4-FFF2-40B4-BE49-F238E27FC236}">
                      <a16:creationId xmlns:a16="http://schemas.microsoft.com/office/drawing/2014/main" id="{685C2D7F-5599-214E-1C36-2EA44C77A1BF}"/>
                    </a:ext>
                  </a:extLst>
                </p14:cNvPr>
                <p14:cNvContentPartPr/>
                <p14:nvPr/>
              </p14:nvContentPartPr>
              <p14:xfrm>
                <a:off x="3297375" y="2426656"/>
                <a:ext cx="131040" cy="271440"/>
              </p14:xfrm>
            </p:contentPart>
          </mc:Choice>
          <mc:Fallback xmlns="">
            <p:pic>
              <p:nvPicPr>
                <p:cNvPr id="170" name="Ink 169">
                  <a:extLst>
                    <a:ext uri="{FF2B5EF4-FFF2-40B4-BE49-F238E27FC236}">
                      <a16:creationId xmlns:a16="http://schemas.microsoft.com/office/drawing/2014/main" id="{685C2D7F-5599-214E-1C36-2EA44C77A1BF}"/>
                    </a:ext>
                  </a:extLst>
                </p:cNvPr>
                <p:cNvPicPr/>
                <p:nvPr/>
              </p:nvPicPr>
              <p:blipFill>
                <a:blip r:embed="rId71"/>
                <a:stretch>
                  <a:fillRect/>
                </a:stretch>
              </p:blipFill>
              <p:spPr>
                <a:xfrm>
                  <a:off x="3279735" y="2408656"/>
                  <a:ext cx="16668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1" name="Ink 170">
                  <a:extLst>
                    <a:ext uri="{FF2B5EF4-FFF2-40B4-BE49-F238E27FC236}">
                      <a16:creationId xmlns:a16="http://schemas.microsoft.com/office/drawing/2014/main" id="{1B5B90F0-9A61-3AC5-793A-7C87145F99C6}"/>
                    </a:ext>
                  </a:extLst>
                </p14:cNvPr>
                <p14:cNvContentPartPr/>
                <p14:nvPr/>
              </p14:nvContentPartPr>
              <p14:xfrm>
                <a:off x="3570615" y="2459056"/>
                <a:ext cx="218880" cy="248040"/>
              </p14:xfrm>
            </p:contentPart>
          </mc:Choice>
          <mc:Fallback xmlns="">
            <p:pic>
              <p:nvPicPr>
                <p:cNvPr id="171" name="Ink 170">
                  <a:extLst>
                    <a:ext uri="{FF2B5EF4-FFF2-40B4-BE49-F238E27FC236}">
                      <a16:creationId xmlns:a16="http://schemas.microsoft.com/office/drawing/2014/main" id="{1B5B90F0-9A61-3AC5-793A-7C87145F99C6}"/>
                    </a:ext>
                  </a:extLst>
                </p:cNvPr>
                <p:cNvPicPr/>
                <p:nvPr/>
              </p:nvPicPr>
              <p:blipFill>
                <a:blip r:embed="rId73"/>
                <a:stretch>
                  <a:fillRect/>
                </a:stretch>
              </p:blipFill>
              <p:spPr>
                <a:xfrm>
                  <a:off x="3552615" y="2441416"/>
                  <a:ext cx="254520" cy="283680"/>
                </a:xfrm>
                <a:prstGeom prst="rect">
                  <a:avLst/>
                </a:prstGeom>
              </p:spPr>
            </p:pic>
          </mc:Fallback>
        </mc:AlternateContent>
      </p:grpSp>
      <p:grpSp>
        <p:nvGrpSpPr>
          <p:cNvPr id="172" name="Group 171">
            <a:extLst>
              <a:ext uri="{FF2B5EF4-FFF2-40B4-BE49-F238E27FC236}">
                <a16:creationId xmlns:a16="http://schemas.microsoft.com/office/drawing/2014/main" id="{531220B8-4CCC-985A-9AC3-2C17E458B5B4}"/>
              </a:ext>
            </a:extLst>
          </p:cNvPr>
          <p:cNvGrpSpPr/>
          <p:nvPr/>
        </p:nvGrpSpPr>
        <p:grpSpPr>
          <a:xfrm>
            <a:off x="636975" y="3103456"/>
            <a:ext cx="283320" cy="212760"/>
            <a:chOff x="636975" y="3103456"/>
            <a:chExt cx="283320" cy="212760"/>
          </a:xfrm>
        </p:grpSpPr>
        <mc:AlternateContent xmlns:mc="http://schemas.openxmlformats.org/markup-compatibility/2006" xmlns:p14="http://schemas.microsoft.com/office/powerpoint/2010/main">
          <mc:Choice Requires="p14">
            <p:contentPart p14:bwMode="auto" r:id="rId74">
              <p14:nvContentPartPr>
                <p14:cNvPr id="173" name="Ink 172">
                  <a:extLst>
                    <a:ext uri="{FF2B5EF4-FFF2-40B4-BE49-F238E27FC236}">
                      <a16:creationId xmlns:a16="http://schemas.microsoft.com/office/drawing/2014/main" id="{707D5603-F69A-9933-15BE-DB68DF578BEF}"/>
                    </a:ext>
                  </a:extLst>
                </p14:cNvPr>
                <p14:cNvContentPartPr/>
                <p14:nvPr/>
              </p14:nvContentPartPr>
              <p14:xfrm>
                <a:off x="636975" y="3103456"/>
                <a:ext cx="149400" cy="212760"/>
              </p14:xfrm>
            </p:contentPart>
          </mc:Choice>
          <mc:Fallback xmlns="">
            <p:pic>
              <p:nvPicPr>
                <p:cNvPr id="173" name="Ink 172">
                  <a:extLst>
                    <a:ext uri="{FF2B5EF4-FFF2-40B4-BE49-F238E27FC236}">
                      <a16:creationId xmlns:a16="http://schemas.microsoft.com/office/drawing/2014/main" id="{707D5603-F69A-9933-15BE-DB68DF578BEF}"/>
                    </a:ext>
                  </a:extLst>
                </p:cNvPr>
                <p:cNvPicPr/>
                <p:nvPr/>
              </p:nvPicPr>
              <p:blipFill>
                <a:blip r:embed="rId75"/>
                <a:stretch>
                  <a:fillRect/>
                </a:stretch>
              </p:blipFill>
              <p:spPr>
                <a:xfrm>
                  <a:off x="618975" y="3085456"/>
                  <a:ext cx="1850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4" name="Ink 173">
                  <a:extLst>
                    <a:ext uri="{FF2B5EF4-FFF2-40B4-BE49-F238E27FC236}">
                      <a16:creationId xmlns:a16="http://schemas.microsoft.com/office/drawing/2014/main" id="{C274CF41-A1F8-C784-770A-2EC99CA57781}"/>
                    </a:ext>
                  </a:extLst>
                </p14:cNvPr>
                <p14:cNvContentPartPr/>
                <p14:nvPr/>
              </p14:nvContentPartPr>
              <p14:xfrm>
                <a:off x="904095" y="3222976"/>
                <a:ext cx="16200" cy="2160"/>
              </p14:xfrm>
            </p:contentPart>
          </mc:Choice>
          <mc:Fallback xmlns="">
            <p:pic>
              <p:nvPicPr>
                <p:cNvPr id="174" name="Ink 173">
                  <a:extLst>
                    <a:ext uri="{FF2B5EF4-FFF2-40B4-BE49-F238E27FC236}">
                      <a16:creationId xmlns:a16="http://schemas.microsoft.com/office/drawing/2014/main" id="{C274CF41-A1F8-C784-770A-2EC99CA57781}"/>
                    </a:ext>
                  </a:extLst>
                </p:cNvPr>
                <p:cNvPicPr/>
                <p:nvPr/>
              </p:nvPicPr>
              <p:blipFill>
                <a:blip r:embed="rId77"/>
                <a:stretch>
                  <a:fillRect/>
                </a:stretch>
              </p:blipFill>
              <p:spPr>
                <a:xfrm>
                  <a:off x="886455" y="3205336"/>
                  <a:ext cx="51840" cy="37800"/>
                </a:xfrm>
                <a:prstGeom prst="rect">
                  <a:avLst/>
                </a:prstGeom>
              </p:spPr>
            </p:pic>
          </mc:Fallback>
        </mc:AlternateContent>
      </p:grpSp>
      <p:grpSp>
        <p:nvGrpSpPr>
          <p:cNvPr id="175" name="Group 174">
            <a:extLst>
              <a:ext uri="{FF2B5EF4-FFF2-40B4-BE49-F238E27FC236}">
                <a16:creationId xmlns:a16="http://schemas.microsoft.com/office/drawing/2014/main" id="{B4B8701B-C064-C011-16DE-824363E73198}"/>
              </a:ext>
            </a:extLst>
          </p:cNvPr>
          <p:cNvGrpSpPr/>
          <p:nvPr/>
        </p:nvGrpSpPr>
        <p:grpSpPr>
          <a:xfrm>
            <a:off x="1107855" y="3082576"/>
            <a:ext cx="161640" cy="205200"/>
            <a:chOff x="1107855" y="3082576"/>
            <a:chExt cx="161640" cy="205200"/>
          </a:xfrm>
        </p:grpSpPr>
        <mc:AlternateContent xmlns:mc="http://schemas.openxmlformats.org/markup-compatibility/2006" xmlns:p14="http://schemas.microsoft.com/office/powerpoint/2010/main">
          <mc:Choice Requires="p14">
            <p:contentPart p14:bwMode="auto" r:id="rId78">
              <p14:nvContentPartPr>
                <p14:cNvPr id="176" name="Ink 175">
                  <a:extLst>
                    <a:ext uri="{FF2B5EF4-FFF2-40B4-BE49-F238E27FC236}">
                      <a16:creationId xmlns:a16="http://schemas.microsoft.com/office/drawing/2014/main" id="{BDC799E2-9218-5E8F-3338-141BDD7B72CD}"/>
                    </a:ext>
                  </a:extLst>
                </p14:cNvPr>
                <p14:cNvContentPartPr/>
                <p14:nvPr/>
              </p14:nvContentPartPr>
              <p14:xfrm>
                <a:off x="1107855" y="3107416"/>
                <a:ext cx="152280" cy="180360"/>
              </p14:xfrm>
            </p:contentPart>
          </mc:Choice>
          <mc:Fallback xmlns="">
            <p:pic>
              <p:nvPicPr>
                <p:cNvPr id="176" name="Ink 175">
                  <a:extLst>
                    <a:ext uri="{FF2B5EF4-FFF2-40B4-BE49-F238E27FC236}">
                      <a16:creationId xmlns:a16="http://schemas.microsoft.com/office/drawing/2014/main" id="{BDC799E2-9218-5E8F-3338-141BDD7B72CD}"/>
                    </a:ext>
                  </a:extLst>
                </p:cNvPr>
                <p:cNvPicPr/>
                <p:nvPr/>
              </p:nvPicPr>
              <p:blipFill>
                <a:blip r:embed="rId79"/>
                <a:stretch>
                  <a:fillRect/>
                </a:stretch>
              </p:blipFill>
              <p:spPr>
                <a:xfrm>
                  <a:off x="1090215" y="3089776"/>
                  <a:ext cx="18792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77" name="Ink 176">
                  <a:extLst>
                    <a:ext uri="{FF2B5EF4-FFF2-40B4-BE49-F238E27FC236}">
                      <a16:creationId xmlns:a16="http://schemas.microsoft.com/office/drawing/2014/main" id="{3FEB20B5-D112-1093-C906-7B9E800656F3}"/>
                    </a:ext>
                  </a:extLst>
                </p14:cNvPr>
                <p14:cNvContentPartPr/>
                <p14:nvPr/>
              </p14:nvContentPartPr>
              <p14:xfrm>
                <a:off x="1111455" y="3082576"/>
                <a:ext cx="158040" cy="40320"/>
              </p14:xfrm>
            </p:contentPart>
          </mc:Choice>
          <mc:Fallback xmlns="">
            <p:pic>
              <p:nvPicPr>
                <p:cNvPr id="177" name="Ink 176">
                  <a:extLst>
                    <a:ext uri="{FF2B5EF4-FFF2-40B4-BE49-F238E27FC236}">
                      <a16:creationId xmlns:a16="http://schemas.microsoft.com/office/drawing/2014/main" id="{3FEB20B5-D112-1093-C906-7B9E800656F3}"/>
                    </a:ext>
                  </a:extLst>
                </p:cNvPr>
                <p:cNvPicPr/>
                <p:nvPr/>
              </p:nvPicPr>
              <p:blipFill>
                <a:blip r:embed="rId81"/>
                <a:stretch>
                  <a:fillRect/>
                </a:stretch>
              </p:blipFill>
              <p:spPr>
                <a:xfrm>
                  <a:off x="1093815" y="3064936"/>
                  <a:ext cx="193680" cy="75960"/>
                </a:xfrm>
                <a:prstGeom prst="rect">
                  <a:avLst/>
                </a:prstGeom>
              </p:spPr>
            </p:pic>
          </mc:Fallback>
        </mc:AlternateContent>
      </p:grpSp>
      <p:grpSp>
        <p:nvGrpSpPr>
          <p:cNvPr id="178" name="Group 177">
            <a:extLst>
              <a:ext uri="{FF2B5EF4-FFF2-40B4-BE49-F238E27FC236}">
                <a16:creationId xmlns:a16="http://schemas.microsoft.com/office/drawing/2014/main" id="{855C3C09-089B-DED3-2300-EF3AF676F073}"/>
              </a:ext>
            </a:extLst>
          </p:cNvPr>
          <p:cNvGrpSpPr/>
          <p:nvPr/>
        </p:nvGrpSpPr>
        <p:grpSpPr>
          <a:xfrm>
            <a:off x="1435455" y="3052696"/>
            <a:ext cx="374040" cy="260280"/>
            <a:chOff x="1435455" y="3052696"/>
            <a:chExt cx="374040" cy="260280"/>
          </a:xfrm>
        </p:grpSpPr>
        <mc:AlternateContent xmlns:mc="http://schemas.openxmlformats.org/markup-compatibility/2006" xmlns:p14="http://schemas.microsoft.com/office/powerpoint/2010/main">
          <mc:Choice Requires="p14">
            <p:contentPart p14:bwMode="auto" r:id="rId82">
              <p14:nvContentPartPr>
                <p14:cNvPr id="179" name="Ink 178">
                  <a:extLst>
                    <a:ext uri="{FF2B5EF4-FFF2-40B4-BE49-F238E27FC236}">
                      <a16:creationId xmlns:a16="http://schemas.microsoft.com/office/drawing/2014/main" id="{D9234437-50BC-49FC-A47B-BDA6743F50F1}"/>
                    </a:ext>
                  </a:extLst>
                </p14:cNvPr>
                <p14:cNvContentPartPr/>
                <p14:nvPr/>
              </p14:nvContentPartPr>
              <p14:xfrm>
                <a:off x="1435455" y="3069616"/>
                <a:ext cx="91800" cy="106200"/>
              </p14:xfrm>
            </p:contentPart>
          </mc:Choice>
          <mc:Fallback xmlns="">
            <p:pic>
              <p:nvPicPr>
                <p:cNvPr id="179" name="Ink 178">
                  <a:extLst>
                    <a:ext uri="{FF2B5EF4-FFF2-40B4-BE49-F238E27FC236}">
                      <a16:creationId xmlns:a16="http://schemas.microsoft.com/office/drawing/2014/main" id="{D9234437-50BC-49FC-A47B-BDA6743F50F1}"/>
                    </a:ext>
                  </a:extLst>
                </p:cNvPr>
                <p:cNvPicPr/>
                <p:nvPr/>
              </p:nvPicPr>
              <p:blipFill>
                <a:blip r:embed="rId83"/>
                <a:stretch>
                  <a:fillRect/>
                </a:stretch>
              </p:blipFill>
              <p:spPr>
                <a:xfrm>
                  <a:off x="1417815" y="3051976"/>
                  <a:ext cx="12744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0" name="Ink 179">
                  <a:extLst>
                    <a:ext uri="{FF2B5EF4-FFF2-40B4-BE49-F238E27FC236}">
                      <a16:creationId xmlns:a16="http://schemas.microsoft.com/office/drawing/2014/main" id="{DCFED9D4-EE35-F1DB-7526-F4809352F30F}"/>
                    </a:ext>
                  </a:extLst>
                </p14:cNvPr>
                <p14:cNvContentPartPr/>
                <p14:nvPr/>
              </p14:nvContentPartPr>
              <p14:xfrm>
                <a:off x="1567575" y="3052696"/>
                <a:ext cx="94680" cy="260280"/>
              </p14:xfrm>
            </p:contentPart>
          </mc:Choice>
          <mc:Fallback xmlns="">
            <p:pic>
              <p:nvPicPr>
                <p:cNvPr id="180" name="Ink 179">
                  <a:extLst>
                    <a:ext uri="{FF2B5EF4-FFF2-40B4-BE49-F238E27FC236}">
                      <a16:creationId xmlns:a16="http://schemas.microsoft.com/office/drawing/2014/main" id="{DCFED9D4-EE35-F1DB-7526-F4809352F30F}"/>
                    </a:ext>
                  </a:extLst>
                </p:cNvPr>
                <p:cNvPicPr/>
                <p:nvPr/>
              </p:nvPicPr>
              <p:blipFill>
                <a:blip r:embed="rId85"/>
                <a:stretch>
                  <a:fillRect/>
                </a:stretch>
              </p:blipFill>
              <p:spPr>
                <a:xfrm>
                  <a:off x="1549575" y="3034696"/>
                  <a:ext cx="13032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81" name="Ink 180">
                  <a:extLst>
                    <a:ext uri="{FF2B5EF4-FFF2-40B4-BE49-F238E27FC236}">
                      <a16:creationId xmlns:a16="http://schemas.microsoft.com/office/drawing/2014/main" id="{5C1C81F7-ED20-8386-C891-8760EAC38730}"/>
                    </a:ext>
                  </a:extLst>
                </p14:cNvPr>
                <p14:cNvContentPartPr/>
                <p14:nvPr/>
              </p14:nvContentPartPr>
              <p14:xfrm>
                <a:off x="1696095" y="3188416"/>
                <a:ext cx="113400" cy="120600"/>
              </p14:xfrm>
            </p:contentPart>
          </mc:Choice>
          <mc:Fallback xmlns="">
            <p:pic>
              <p:nvPicPr>
                <p:cNvPr id="181" name="Ink 180">
                  <a:extLst>
                    <a:ext uri="{FF2B5EF4-FFF2-40B4-BE49-F238E27FC236}">
                      <a16:creationId xmlns:a16="http://schemas.microsoft.com/office/drawing/2014/main" id="{5C1C81F7-ED20-8386-C891-8760EAC38730}"/>
                    </a:ext>
                  </a:extLst>
                </p:cNvPr>
                <p:cNvPicPr/>
                <p:nvPr/>
              </p:nvPicPr>
              <p:blipFill>
                <a:blip r:embed="rId87"/>
                <a:stretch>
                  <a:fillRect/>
                </a:stretch>
              </p:blipFill>
              <p:spPr>
                <a:xfrm>
                  <a:off x="1678455" y="3170776"/>
                  <a:ext cx="149040" cy="156240"/>
                </a:xfrm>
                <a:prstGeom prst="rect">
                  <a:avLst/>
                </a:prstGeom>
              </p:spPr>
            </p:pic>
          </mc:Fallback>
        </mc:AlternateContent>
      </p:grpSp>
      <p:grpSp>
        <p:nvGrpSpPr>
          <p:cNvPr id="182" name="Group 181">
            <a:extLst>
              <a:ext uri="{FF2B5EF4-FFF2-40B4-BE49-F238E27FC236}">
                <a16:creationId xmlns:a16="http://schemas.microsoft.com/office/drawing/2014/main" id="{4D8DEE7E-8DD4-3839-DC21-3C1DFC186AC8}"/>
              </a:ext>
            </a:extLst>
          </p:cNvPr>
          <p:cNvGrpSpPr/>
          <p:nvPr/>
        </p:nvGrpSpPr>
        <p:grpSpPr>
          <a:xfrm>
            <a:off x="2239335" y="3167896"/>
            <a:ext cx="185400" cy="90720"/>
            <a:chOff x="2239335" y="3167896"/>
            <a:chExt cx="185400" cy="90720"/>
          </a:xfrm>
        </p:grpSpPr>
        <mc:AlternateContent xmlns:mc="http://schemas.openxmlformats.org/markup-compatibility/2006" xmlns:p14="http://schemas.microsoft.com/office/powerpoint/2010/main">
          <mc:Choice Requires="p14">
            <p:contentPart p14:bwMode="auto" r:id="rId88">
              <p14:nvContentPartPr>
                <p14:cNvPr id="183" name="Ink 182">
                  <a:extLst>
                    <a:ext uri="{FF2B5EF4-FFF2-40B4-BE49-F238E27FC236}">
                      <a16:creationId xmlns:a16="http://schemas.microsoft.com/office/drawing/2014/main" id="{D134F7C8-6E5E-ED65-4CC2-D0FB02801047}"/>
                    </a:ext>
                  </a:extLst>
                </p14:cNvPr>
                <p14:cNvContentPartPr/>
                <p14:nvPr/>
              </p14:nvContentPartPr>
              <p14:xfrm>
                <a:off x="2239335" y="3167896"/>
                <a:ext cx="151200" cy="15840"/>
              </p14:xfrm>
            </p:contentPart>
          </mc:Choice>
          <mc:Fallback xmlns="">
            <p:pic>
              <p:nvPicPr>
                <p:cNvPr id="183" name="Ink 182">
                  <a:extLst>
                    <a:ext uri="{FF2B5EF4-FFF2-40B4-BE49-F238E27FC236}">
                      <a16:creationId xmlns:a16="http://schemas.microsoft.com/office/drawing/2014/main" id="{D134F7C8-6E5E-ED65-4CC2-D0FB02801047}"/>
                    </a:ext>
                  </a:extLst>
                </p:cNvPr>
                <p:cNvPicPr/>
                <p:nvPr/>
              </p:nvPicPr>
              <p:blipFill>
                <a:blip r:embed="rId89"/>
                <a:stretch>
                  <a:fillRect/>
                </a:stretch>
              </p:blipFill>
              <p:spPr>
                <a:xfrm>
                  <a:off x="2221695" y="3149896"/>
                  <a:ext cx="1868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84" name="Ink 183">
                  <a:extLst>
                    <a:ext uri="{FF2B5EF4-FFF2-40B4-BE49-F238E27FC236}">
                      <a16:creationId xmlns:a16="http://schemas.microsoft.com/office/drawing/2014/main" id="{3A8E33EA-93AA-16BE-8490-8C0FFEADB6FE}"/>
                    </a:ext>
                  </a:extLst>
                </p14:cNvPr>
                <p14:cNvContentPartPr/>
                <p14:nvPr/>
              </p14:nvContentPartPr>
              <p14:xfrm>
                <a:off x="2295135" y="3251056"/>
                <a:ext cx="129600" cy="7560"/>
              </p14:xfrm>
            </p:contentPart>
          </mc:Choice>
          <mc:Fallback xmlns="">
            <p:pic>
              <p:nvPicPr>
                <p:cNvPr id="184" name="Ink 183">
                  <a:extLst>
                    <a:ext uri="{FF2B5EF4-FFF2-40B4-BE49-F238E27FC236}">
                      <a16:creationId xmlns:a16="http://schemas.microsoft.com/office/drawing/2014/main" id="{3A8E33EA-93AA-16BE-8490-8C0FFEADB6FE}"/>
                    </a:ext>
                  </a:extLst>
                </p:cNvPr>
                <p:cNvPicPr/>
                <p:nvPr/>
              </p:nvPicPr>
              <p:blipFill>
                <a:blip r:embed="rId91"/>
                <a:stretch>
                  <a:fillRect/>
                </a:stretch>
              </p:blipFill>
              <p:spPr>
                <a:xfrm>
                  <a:off x="2277495" y="3233416"/>
                  <a:ext cx="165240" cy="43200"/>
                </a:xfrm>
                <a:prstGeom prst="rect">
                  <a:avLst/>
                </a:prstGeom>
              </p:spPr>
            </p:pic>
          </mc:Fallback>
        </mc:AlternateContent>
      </p:grpSp>
      <p:grpSp>
        <p:nvGrpSpPr>
          <p:cNvPr id="185" name="Group 184">
            <a:extLst>
              <a:ext uri="{FF2B5EF4-FFF2-40B4-BE49-F238E27FC236}">
                <a16:creationId xmlns:a16="http://schemas.microsoft.com/office/drawing/2014/main" id="{23CB78EE-5A52-6CC8-6712-43873D46B495}"/>
              </a:ext>
            </a:extLst>
          </p:cNvPr>
          <p:cNvGrpSpPr/>
          <p:nvPr/>
        </p:nvGrpSpPr>
        <p:grpSpPr>
          <a:xfrm>
            <a:off x="2721375" y="3004096"/>
            <a:ext cx="187920" cy="281160"/>
            <a:chOff x="2721375" y="3004096"/>
            <a:chExt cx="187920" cy="281160"/>
          </a:xfrm>
        </p:grpSpPr>
        <mc:AlternateContent xmlns:mc="http://schemas.openxmlformats.org/markup-compatibility/2006" xmlns:p14="http://schemas.microsoft.com/office/powerpoint/2010/main">
          <mc:Choice Requires="p14">
            <p:contentPart p14:bwMode="auto" r:id="rId92">
              <p14:nvContentPartPr>
                <p14:cNvPr id="186" name="Ink 185">
                  <a:extLst>
                    <a:ext uri="{FF2B5EF4-FFF2-40B4-BE49-F238E27FC236}">
                      <a16:creationId xmlns:a16="http://schemas.microsoft.com/office/drawing/2014/main" id="{BF1EEA67-2C20-45AE-46D6-4EB93A981B6B}"/>
                    </a:ext>
                  </a:extLst>
                </p14:cNvPr>
                <p14:cNvContentPartPr/>
                <p14:nvPr/>
              </p14:nvContentPartPr>
              <p14:xfrm>
                <a:off x="2731095" y="3004096"/>
                <a:ext cx="178200" cy="281160"/>
              </p14:xfrm>
            </p:contentPart>
          </mc:Choice>
          <mc:Fallback xmlns="">
            <p:pic>
              <p:nvPicPr>
                <p:cNvPr id="186" name="Ink 185">
                  <a:extLst>
                    <a:ext uri="{FF2B5EF4-FFF2-40B4-BE49-F238E27FC236}">
                      <a16:creationId xmlns:a16="http://schemas.microsoft.com/office/drawing/2014/main" id="{BF1EEA67-2C20-45AE-46D6-4EB93A981B6B}"/>
                    </a:ext>
                  </a:extLst>
                </p:cNvPr>
                <p:cNvPicPr/>
                <p:nvPr/>
              </p:nvPicPr>
              <p:blipFill>
                <a:blip r:embed="rId93"/>
                <a:stretch>
                  <a:fillRect/>
                </a:stretch>
              </p:blipFill>
              <p:spPr>
                <a:xfrm>
                  <a:off x="2713455" y="2986096"/>
                  <a:ext cx="21384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87" name="Ink 186">
                  <a:extLst>
                    <a:ext uri="{FF2B5EF4-FFF2-40B4-BE49-F238E27FC236}">
                      <a16:creationId xmlns:a16="http://schemas.microsoft.com/office/drawing/2014/main" id="{82B1761F-7910-CCF7-671C-3F083F7340F0}"/>
                    </a:ext>
                  </a:extLst>
                </p14:cNvPr>
                <p14:cNvContentPartPr/>
                <p14:nvPr/>
              </p14:nvContentPartPr>
              <p14:xfrm>
                <a:off x="2721375" y="3151696"/>
                <a:ext cx="181080" cy="69840"/>
              </p14:xfrm>
            </p:contentPart>
          </mc:Choice>
          <mc:Fallback xmlns="">
            <p:pic>
              <p:nvPicPr>
                <p:cNvPr id="187" name="Ink 186">
                  <a:extLst>
                    <a:ext uri="{FF2B5EF4-FFF2-40B4-BE49-F238E27FC236}">
                      <a16:creationId xmlns:a16="http://schemas.microsoft.com/office/drawing/2014/main" id="{82B1761F-7910-CCF7-671C-3F083F7340F0}"/>
                    </a:ext>
                  </a:extLst>
                </p:cNvPr>
                <p:cNvPicPr/>
                <p:nvPr/>
              </p:nvPicPr>
              <p:blipFill>
                <a:blip r:embed="rId95"/>
                <a:stretch>
                  <a:fillRect/>
                </a:stretch>
              </p:blipFill>
              <p:spPr>
                <a:xfrm>
                  <a:off x="2703735" y="3133696"/>
                  <a:ext cx="216720" cy="105480"/>
                </a:xfrm>
                <a:prstGeom prst="rect">
                  <a:avLst/>
                </a:prstGeom>
              </p:spPr>
            </p:pic>
          </mc:Fallback>
        </mc:AlternateContent>
      </p:grpSp>
      <p:grpSp>
        <p:nvGrpSpPr>
          <p:cNvPr id="188" name="Group 187">
            <a:extLst>
              <a:ext uri="{FF2B5EF4-FFF2-40B4-BE49-F238E27FC236}">
                <a16:creationId xmlns:a16="http://schemas.microsoft.com/office/drawing/2014/main" id="{1DA8CBC2-CD85-1A18-FB3F-FC65F049EEA5}"/>
              </a:ext>
            </a:extLst>
          </p:cNvPr>
          <p:cNvGrpSpPr/>
          <p:nvPr/>
        </p:nvGrpSpPr>
        <p:grpSpPr>
          <a:xfrm>
            <a:off x="3169935" y="3001576"/>
            <a:ext cx="425160" cy="276840"/>
            <a:chOff x="3169935" y="3001576"/>
            <a:chExt cx="425160" cy="276840"/>
          </a:xfrm>
        </p:grpSpPr>
        <mc:AlternateContent xmlns:mc="http://schemas.openxmlformats.org/markup-compatibility/2006" xmlns:p14="http://schemas.microsoft.com/office/powerpoint/2010/main">
          <mc:Choice Requires="p14">
            <p:contentPart p14:bwMode="auto" r:id="rId96">
              <p14:nvContentPartPr>
                <p14:cNvPr id="189" name="Ink 188">
                  <a:extLst>
                    <a:ext uri="{FF2B5EF4-FFF2-40B4-BE49-F238E27FC236}">
                      <a16:creationId xmlns:a16="http://schemas.microsoft.com/office/drawing/2014/main" id="{5118BD2E-61FE-6860-608B-F29F6411DC4E}"/>
                    </a:ext>
                  </a:extLst>
                </p14:cNvPr>
                <p14:cNvContentPartPr/>
                <p14:nvPr/>
              </p14:nvContentPartPr>
              <p14:xfrm>
                <a:off x="3169935" y="3040096"/>
                <a:ext cx="37800" cy="213480"/>
              </p14:xfrm>
            </p:contentPart>
          </mc:Choice>
          <mc:Fallback xmlns="">
            <p:pic>
              <p:nvPicPr>
                <p:cNvPr id="189" name="Ink 188">
                  <a:extLst>
                    <a:ext uri="{FF2B5EF4-FFF2-40B4-BE49-F238E27FC236}">
                      <a16:creationId xmlns:a16="http://schemas.microsoft.com/office/drawing/2014/main" id="{5118BD2E-61FE-6860-608B-F29F6411DC4E}"/>
                    </a:ext>
                  </a:extLst>
                </p:cNvPr>
                <p:cNvPicPr/>
                <p:nvPr/>
              </p:nvPicPr>
              <p:blipFill>
                <a:blip r:embed="rId97"/>
                <a:stretch>
                  <a:fillRect/>
                </a:stretch>
              </p:blipFill>
              <p:spPr>
                <a:xfrm>
                  <a:off x="3152295" y="3022096"/>
                  <a:ext cx="734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0" name="Ink 189">
                  <a:extLst>
                    <a:ext uri="{FF2B5EF4-FFF2-40B4-BE49-F238E27FC236}">
                      <a16:creationId xmlns:a16="http://schemas.microsoft.com/office/drawing/2014/main" id="{52DE1E51-4715-3B3D-D5DE-50D51B79C906}"/>
                    </a:ext>
                  </a:extLst>
                </p14:cNvPr>
                <p14:cNvContentPartPr/>
                <p14:nvPr/>
              </p14:nvContentPartPr>
              <p14:xfrm>
                <a:off x="3343095" y="3049456"/>
                <a:ext cx="178200" cy="228960"/>
              </p14:xfrm>
            </p:contentPart>
          </mc:Choice>
          <mc:Fallback xmlns="">
            <p:pic>
              <p:nvPicPr>
                <p:cNvPr id="190" name="Ink 189">
                  <a:extLst>
                    <a:ext uri="{FF2B5EF4-FFF2-40B4-BE49-F238E27FC236}">
                      <a16:creationId xmlns:a16="http://schemas.microsoft.com/office/drawing/2014/main" id="{52DE1E51-4715-3B3D-D5DE-50D51B79C906}"/>
                    </a:ext>
                  </a:extLst>
                </p:cNvPr>
                <p:cNvPicPr/>
                <p:nvPr/>
              </p:nvPicPr>
              <p:blipFill>
                <a:blip r:embed="rId99"/>
                <a:stretch>
                  <a:fillRect/>
                </a:stretch>
              </p:blipFill>
              <p:spPr>
                <a:xfrm>
                  <a:off x="3325455" y="3031816"/>
                  <a:ext cx="2138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91" name="Ink 190">
                  <a:extLst>
                    <a:ext uri="{FF2B5EF4-FFF2-40B4-BE49-F238E27FC236}">
                      <a16:creationId xmlns:a16="http://schemas.microsoft.com/office/drawing/2014/main" id="{4085C228-C7D0-D68E-B0E8-98BB1E05D95C}"/>
                    </a:ext>
                  </a:extLst>
                </p14:cNvPr>
                <p14:cNvContentPartPr/>
                <p14:nvPr/>
              </p14:nvContentPartPr>
              <p14:xfrm>
                <a:off x="3365775" y="3001576"/>
                <a:ext cx="229320" cy="42840"/>
              </p14:xfrm>
            </p:contentPart>
          </mc:Choice>
          <mc:Fallback xmlns="">
            <p:pic>
              <p:nvPicPr>
                <p:cNvPr id="191" name="Ink 190">
                  <a:extLst>
                    <a:ext uri="{FF2B5EF4-FFF2-40B4-BE49-F238E27FC236}">
                      <a16:creationId xmlns:a16="http://schemas.microsoft.com/office/drawing/2014/main" id="{4085C228-C7D0-D68E-B0E8-98BB1E05D95C}"/>
                    </a:ext>
                  </a:extLst>
                </p:cNvPr>
                <p:cNvPicPr/>
                <p:nvPr/>
              </p:nvPicPr>
              <p:blipFill>
                <a:blip r:embed="rId101"/>
                <a:stretch>
                  <a:fillRect/>
                </a:stretch>
              </p:blipFill>
              <p:spPr>
                <a:xfrm>
                  <a:off x="3347775" y="2983576"/>
                  <a:ext cx="264960" cy="78480"/>
                </a:xfrm>
                <a:prstGeom prst="rect">
                  <a:avLst/>
                </a:prstGeom>
              </p:spPr>
            </p:pic>
          </mc:Fallback>
        </mc:AlternateContent>
      </p:grpSp>
      <p:grpSp>
        <p:nvGrpSpPr>
          <p:cNvPr id="50" name="Group 49">
            <a:extLst>
              <a:ext uri="{FF2B5EF4-FFF2-40B4-BE49-F238E27FC236}">
                <a16:creationId xmlns:a16="http://schemas.microsoft.com/office/drawing/2014/main" id="{1E30D0DE-3154-C938-63C3-D1B72431679A}"/>
              </a:ext>
            </a:extLst>
          </p:cNvPr>
          <p:cNvGrpSpPr/>
          <p:nvPr/>
        </p:nvGrpSpPr>
        <p:grpSpPr>
          <a:xfrm>
            <a:off x="972135" y="3538696"/>
            <a:ext cx="1884240" cy="897120"/>
            <a:chOff x="972135" y="3538696"/>
            <a:chExt cx="1884240" cy="897120"/>
          </a:xfrm>
        </p:grpSpPr>
        <mc:AlternateContent xmlns:mc="http://schemas.openxmlformats.org/markup-compatibility/2006" xmlns:p14="http://schemas.microsoft.com/office/powerpoint/2010/main">
          <mc:Choice Requires="p14">
            <p:contentPart p14:bwMode="auto" r:id="rId102">
              <p14:nvContentPartPr>
                <p14:cNvPr id="2" name="Ink 1">
                  <a:extLst>
                    <a:ext uri="{FF2B5EF4-FFF2-40B4-BE49-F238E27FC236}">
                      <a16:creationId xmlns:a16="http://schemas.microsoft.com/office/drawing/2014/main" id="{ED1B8BD4-C22F-583B-D56A-AE060530DE0C}"/>
                    </a:ext>
                  </a:extLst>
                </p14:cNvPr>
                <p14:cNvContentPartPr/>
                <p14:nvPr/>
              </p14:nvContentPartPr>
              <p14:xfrm>
                <a:off x="1128375" y="3853336"/>
                <a:ext cx="259560" cy="373320"/>
              </p14:xfrm>
            </p:contentPart>
          </mc:Choice>
          <mc:Fallback xmlns="">
            <p:pic>
              <p:nvPicPr>
                <p:cNvPr id="2" name="Ink 1">
                  <a:extLst>
                    <a:ext uri="{FF2B5EF4-FFF2-40B4-BE49-F238E27FC236}">
                      <a16:creationId xmlns:a16="http://schemas.microsoft.com/office/drawing/2014/main" id="{ED1B8BD4-C22F-583B-D56A-AE060530DE0C}"/>
                    </a:ext>
                  </a:extLst>
                </p:cNvPr>
                <p:cNvPicPr/>
                <p:nvPr/>
              </p:nvPicPr>
              <p:blipFill>
                <a:blip r:embed="rId103"/>
                <a:stretch>
                  <a:fillRect/>
                </a:stretch>
              </p:blipFill>
              <p:spPr>
                <a:xfrm>
                  <a:off x="1110375" y="3835336"/>
                  <a:ext cx="295200" cy="4089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40" name="Ink 39">
                  <a:extLst>
                    <a:ext uri="{FF2B5EF4-FFF2-40B4-BE49-F238E27FC236}">
                      <a16:creationId xmlns:a16="http://schemas.microsoft.com/office/drawing/2014/main" id="{A95A2735-0BD9-4EEF-24C9-9DD9B4673B8F}"/>
                    </a:ext>
                  </a:extLst>
                </p14:cNvPr>
                <p14:cNvContentPartPr/>
                <p14:nvPr/>
              </p14:nvContentPartPr>
              <p14:xfrm>
                <a:off x="1135935" y="4037296"/>
                <a:ext cx="245160" cy="56520"/>
              </p14:xfrm>
            </p:contentPart>
          </mc:Choice>
          <mc:Fallback xmlns="">
            <p:pic>
              <p:nvPicPr>
                <p:cNvPr id="40" name="Ink 39">
                  <a:extLst>
                    <a:ext uri="{FF2B5EF4-FFF2-40B4-BE49-F238E27FC236}">
                      <a16:creationId xmlns:a16="http://schemas.microsoft.com/office/drawing/2014/main" id="{A95A2735-0BD9-4EEF-24C9-9DD9B4673B8F}"/>
                    </a:ext>
                  </a:extLst>
                </p:cNvPr>
                <p:cNvPicPr/>
                <p:nvPr/>
              </p:nvPicPr>
              <p:blipFill>
                <a:blip r:embed="rId105"/>
                <a:stretch>
                  <a:fillRect/>
                </a:stretch>
              </p:blipFill>
              <p:spPr>
                <a:xfrm>
                  <a:off x="1117935" y="4019296"/>
                  <a:ext cx="2808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41" name="Ink 40">
                  <a:extLst>
                    <a:ext uri="{FF2B5EF4-FFF2-40B4-BE49-F238E27FC236}">
                      <a16:creationId xmlns:a16="http://schemas.microsoft.com/office/drawing/2014/main" id="{70A92672-23B7-7A35-567F-71DA5EDFD1D9}"/>
                    </a:ext>
                  </a:extLst>
                </p14:cNvPr>
                <p14:cNvContentPartPr/>
                <p14:nvPr/>
              </p14:nvContentPartPr>
              <p14:xfrm>
                <a:off x="1622295" y="3873136"/>
                <a:ext cx="38880" cy="315720"/>
              </p14:xfrm>
            </p:contentPart>
          </mc:Choice>
          <mc:Fallback xmlns="">
            <p:pic>
              <p:nvPicPr>
                <p:cNvPr id="41" name="Ink 40">
                  <a:extLst>
                    <a:ext uri="{FF2B5EF4-FFF2-40B4-BE49-F238E27FC236}">
                      <a16:creationId xmlns:a16="http://schemas.microsoft.com/office/drawing/2014/main" id="{70A92672-23B7-7A35-567F-71DA5EDFD1D9}"/>
                    </a:ext>
                  </a:extLst>
                </p:cNvPr>
                <p:cNvPicPr/>
                <p:nvPr/>
              </p:nvPicPr>
              <p:blipFill>
                <a:blip r:embed="rId107"/>
                <a:stretch>
                  <a:fillRect/>
                </a:stretch>
              </p:blipFill>
              <p:spPr>
                <a:xfrm>
                  <a:off x="1604295" y="3855136"/>
                  <a:ext cx="74520" cy="3513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43" name="Ink 42">
                  <a:extLst>
                    <a:ext uri="{FF2B5EF4-FFF2-40B4-BE49-F238E27FC236}">
                      <a16:creationId xmlns:a16="http://schemas.microsoft.com/office/drawing/2014/main" id="{7FC64AD2-C044-6AB4-4F31-D7AB51882B9F}"/>
                    </a:ext>
                  </a:extLst>
                </p14:cNvPr>
                <p14:cNvContentPartPr/>
                <p14:nvPr/>
              </p14:nvContentPartPr>
              <p14:xfrm>
                <a:off x="1902735" y="3885376"/>
                <a:ext cx="167400" cy="276840"/>
              </p14:xfrm>
            </p:contentPart>
          </mc:Choice>
          <mc:Fallback xmlns="">
            <p:pic>
              <p:nvPicPr>
                <p:cNvPr id="43" name="Ink 42">
                  <a:extLst>
                    <a:ext uri="{FF2B5EF4-FFF2-40B4-BE49-F238E27FC236}">
                      <a16:creationId xmlns:a16="http://schemas.microsoft.com/office/drawing/2014/main" id="{7FC64AD2-C044-6AB4-4F31-D7AB51882B9F}"/>
                    </a:ext>
                  </a:extLst>
                </p:cNvPr>
                <p:cNvPicPr/>
                <p:nvPr/>
              </p:nvPicPr>
              <p:blipFill>
                <a:blip r:embed="rId109"/>
                <a:stretch>
                  <a:fillRect/>
                </a:stretch>
              </p:blipFill>
              <p:spPr>
                <a:xfrm>
                  <a:off x="1884735" y="3867736"/>
                  <a:ext cx="20304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45" name="Ink 44">
                  <a:extLst>
                    <a:ext uri="{FF2B5EF4-FFF2-40B4-BE49-F238E27FC236}">
                      <a16:creationId xmlns:a16="http://schemas.microsoft.com/office/drawing/2014/main" id="{F91DB5CA-2343-7C33-B150-207700AC5EFA}"/>
                    </a:ext>
                  </a:extLst>
                </p14:cNvPr>
                <p14:cNvContentPartPr/>
                <p14:nvPr/>
              </p14:nvContentPartPr>
              <p14:xfrm>
                <a:off x="2291895" y="3902296"/>
                <a:ext cx="236520" cy="245520"/>
              </p14:xfrm>
            </p:contentPart>
          </mc:Choice>
          <mc:Fallback xmlns="">
            <p:pic>
              <p:nvPicPr>
                <p:cNvPr id="45" name="Ink 44">
                  <a:extLst>
                    <a:ext uri="{FF2B5EF4-FFF2-40B4-BE49-F238E27FC236}">
                      <a16:creationId xmlns:a16="http://schemas.microsoft.com/office/drawing/2014/main" id="{F91DB5CA-2343-7C33-B150-207700AC5EFA}"/>
                    </a:ext>
                  </a:extLst>
                </p:cNvPr>
                <p:cNvPicPr/>
                <p:nvPr/>
              </p:nvPicPr>
              <p:blipFill>
                <a:blip r:embed="rId111"/>
                <a:stretch>
                  <a:fillRect/>
                </a:stretch>
              </p:blipFill>
              <p:spPr>
                <a:xfrm>
                  <a:off x="2274255" y="3884656"/>
                  <a:ext cx="27216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47" name="Ink 46">
                  <a:extLst>
                    <a:ext uri="{FF2B5EF4-FFF2-40B4-BE49-F238E27FC236}">
                      <a16:creationId xmlns:a16="http://schemas.microsoft.com/office/drawing/2014/main" id="{2ED22843-CA56-AD73-223B-6340B4357734}"/>
                    </a:ext>
                  </a:extLst>
                </p14:cNvPr>
                <p14:cNvContentPartPr/>
                <p14:nvPr/>
              </p14:nvContentPartPr>
              <p14:xfrm>
                <a:off x="2340495" y="3868096"/>
                <a:ext cx="198360" cy="78120"/>
              </p14:xfrm>
            </p:contentPart>
          </mc:Choice>
          <mc:Fallback xmlns="">
            <p:pic>
              <p:nvPicPr>
                <p:cNvPr id="47" name="Ink 46">
                  <a:extLst>
                    <a:ext uri="{FF2B5EF4-FFF2-40B4-BE49-F238E27FC236}">
                      <a16:creationId xmlns:a16="http://schemas.microsoft.com/office/drawing/2014/main" id="{2ED22843-CA56-AD73-223B-6340B4357734}"/>
                    </a:ext>
                  </a:extLst>
                </p:cNvPr>
                <p:cNvPicPr/>
                <p:nvPr/>
              </p:nvPicPr>
              <p:blipFill>
                <a:blip r:embed="rId113"/>
                <a:stretch>
                  <a:fillRect/>
                </a:stretch>
              </p:blipFill>
              <p:spPr>
                <a:xfrm>
                  <a:off x="2322855" y="3850096"/>
                  <a:ext cx="2340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48" name="Ink 47">
                  <a:extLst>
                    <a:ext uri="{FF2B5EF4-FFF2-40B4-BE49-F238E27FC236}">
                      <a16:creationId xmlns:a16="http://schemas.microsoft.com/office/drawing/2014/main" id="{95B0910B-70D8-557B-9459-B7BE4C41A87E}"/>
                    </a:ext>
                  </a:extLst>
                </p14:cNvPr>
                <p14:cNvContentPartPr/>
                <p14:nvPr/>
              </p14:nvContentPartPr>
              <p14:xfrm>
                <a:off x="972135" y="3589456"/>
                <a:ext cx="1744200" cy="140760"/>
              </p14:xfrm>
            </p:contentPart>
          </mc:Choice>
          <mc:Fallback xmlns="">
            <p:pic>
              <p:nvPicPr>
                <p:cNvPr id="48" name="Ink 47">
                  <a:extLst>
                    <a:ext uri="{FF2B5EF4-FFF2-40B4-BE49-F238E27FC236}">
                      <a16:creationId xmlns:a16="http://schemas.microsoft.com/office/drawing/2014/main" id="{95B0910B-70D8-557B-9459-B7BE4C41A87E}"/>
                    </a:ext>
                  </a:extLst>
                </p:cNvPr>
                <p:cNvPicPr/>
                <p:nvPr/>
              </p:nvPicPr>
              <p:blipFill>
                <a:blip r:embed="rId115"/>
                <a:stretch>
                  <a:fillRect/>
                </a:stretch>
              </p:blipFill>
              <p:spPr>
                <a:xfrm>
                  <a:off x="954135" y="3571816"/>
                  <a:ext cx="17798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49" name="Ink 48">
                  <a:extLst>
                    <a:ext uri="{FF2B5EF4-FFF2-40B4-BE49-F238E27FC236}">
                      <a16:creationId xmlns:a16="http://schemas.microsoft.com/office/drawing/2014/main" id="{59E4E4D9-884F-B3E5-655D-6E361AE84F28}"/>
                    </a:ext>
                  </a:extLst>
                </p14:cNvPr>
                <p14:cNvContentPartPr/>
                <p14:nvPr/>
              </p14:nvContentPartPr>
              <p14:xfrm>
                <a:off x="979335" y="3538696"/>
                <a:ext cx="1877040" cy="897120"/>
              </p14:xfrm>
            </p:contentPart>
          </mc:Choice>
          <mc:Fallback xmlns="">
            <p:pic>
              <p:nvPicPr>
                <p:cNvPr id="49" name="Ink 48">
                  <a:extLst>
                    <a:ext uri="{FF2B5EF4-FFF2-40B4-BE49-F238E27FC236}">
                      <a16:creationId xmlns:a16="http://schemas.microsoft.com/office/drawing/2014/main" id="{59E4E4D9-884F-B3E5-655D-6E361AE84F28}"/>
                    </a:ext>
                  </a:extLst>
                </p:cNvPr>
                <p:cNvPicPr/>
                <p:nvPr/>
              </p:nvPicPr>
              <p:blipFill>
                <a:blip r:embed="rId117"/>
                <a:stretch>
                  <a:fillRect/>
                </a:stretch>
              </p:blipFill>
              <p:spPr>
                <a:xfrm>
                  <a:off x="961335" y="3520696"/>
                  <a:ext cx="1912680" cy="932760"/>
                </a:xfrm>
                <a:prstGeom prst="rect">
                  <a:avLst/>
                </a:prstGeom>
              </p:spPr>
            </p:pic>
          </mc:Fallback>
        </mc:AlternateContent>
      </p:grpSp>
    </p:spTree>
    <p:extLst>
      <p:ext uri="{BB962C8B-B14F-4D97-AF65-F5344CB8AC3E}">
        <p14:creationId xmlns:p14="http://schemas.microsoft.com/office/powerpoint/2010/main" val="2156698977"/>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2308324"/>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Why did I find 10% of £600?</a:t>
            </a:r>
          </a:p>
          <a:p>
            <a:endParaRPr lang="en-GB"/>
          </a:p>
          <a:p>
            <a:r>
              <a:rPr lang="en-GB" b="1"/>
              <a:t>2. </a:t>
            </a:r>
            <a:r>
              <a:rPr lang="en-GB"/>
              <a:t>How do you think I found 2.5%?</a:t>
            </a:r>
          </a:p>
          <a:p>
            <a:endParaRPr lang="en-GB"/>
          </a:p>
          <a:p>
            <a:r>
              <a:rPr lang="en-GB" b="1"/>
              <a:t>3. </a:t>
            </a:r>
            <a:r>
              <a:rPr lang="en-GB"/>
              <a:t>Where did the answer of £195 come from?</a:t>
            </a:r>
          </a:p>
        </p:txBody>
      </p:sp>
      <p:sp>
        <p:nvSpPr>
          <p:cNvPr id="165" name="TextBox 164">
            <a:extLst>
              <a:ext uri="{FF2B5EF4-FFF2-40B4-BE49-F238E27FC236}">
                <a16:creationId xmlns:a16="http://schemas.microsoft.com/office/drawing/2014/main" id="{0DAEAE77-A2B6-F28F-A6FE-E154299F8555}"/>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166" name="Group 165">
            <a:extLst>
              <a:ext uri="{FF2B5EF4-FFF2-40B4-BE49-F238E27FC236}">
                <a16:creationId xmlns:a16="http://schemas.microsoft.com/office/drawing/2014/main" id="{AD477A79-B01F-2EF3-7953-299ABA53213A}"/>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167" name="Ink 166">
                  <a:extLst>
                    <a:ext uri="{FF2B5EF4-FFF2-40B4-BE49-F238E27FC236}">
                      <a16:creationId xmlns:a16="http://schemas.microsoft.com/office/drawing/2014/main" id="{768FA75F-5FEC-8F18-C859-8E28B5492429}"/>
                    </a:ext>
                  </a:extLst>
                </p14:cNvPr>
                <p14:cNvContentPartPr/>
                <p14:nvPr/>
              </p14:nvContentPartPr>
              <p14:xfrm>
                <a:off x="774855" y="1060816"/>
                <a:ext cx="27360" cy="277920"/>
              </p14:xfrm>
            </p:contentPart>
          </mc:Choice>
          <mc:Fallback xmlns="">
            <p:pic>
              <p:nvPicPr>
                <p:cNvPr id="167" name="Ink 166">
                  <a:extLst>
                    <a:ext uri="{FF2B5EF4-FFF2-40B4-BE49-F238E27FC236}">
                      <a16:creationId xmlns:a16="http://schemas.microsoft.com/office/drawing/2014/main" id="{768FA75F-5FEC-8F18-C859-8E28B5492429}"/>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8" name="Ink 167">
                  <a:extLst>
                    <a:ext uri="{FF2B5EF4-FFF2-40B4-BE49-F238E27FC236}">
                      <a16:creationId xmlns:a16="http://schemas.microsoft.com/office/drawing/2014/main" id="{F59EA856-A940-EDAC-C1C5-EFCC65D39302}"/>
                    </a:ext>
                  </a:extLst>
                </p14:cNvPr>
                <p14:cNvContentPartPr/>
                <p14:nvPr/>
              </p14:nvContentPartPr>
              <p14:xfrm>
                <a:off x="892215" y="1104736"/>
                <a:ext cx="182160" cy="233280"/>
              </p14:xfrm>
            </p:contentPart>
          </mc:Choice>
          <mc:Fallback xmlns="">
            <p:pic>
              <p:nvPicPr>
                <p:cNvPr id="168" name="Ink 167">
                  <a:extLst>
                    <a:ext uri="{FF2B5EF4-FFF2-40B4-BE49-F238E27FC236}">
                      <a16:creationId xmlns:a16="http://schemas.microsoft.com/office/drawing/2014/main" id="{F59EA856-A940-EDAC-C1C5-EFCC65D39302}"/>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9" name="Ink 168">
                  <a:extLst>
                    <a:ext uri="{FF2B5EF4-FFF2-40B4-BE49-F238E27FC236}">
                      <a16:creationId xmlns:a16="http://schemas.microsoft.com/office/drawing/2014/main" id="{C81F61DC-C7E8-8CB4-5B15-4137D5DD1921}"/>
                    </a:ext>
                  </a:extLst>
                </p14:cNvPr>
                <p14:cNvContentPartPr/>
                <p14:nvPr/>
              </p14:nvContentPartPr>
              <p14:xfrm>
                <a:off x="1227735" y="1119856"/>
                <a:ext cx="133920" cy="186840"/>
              </p14:xfrm>
            </p:contentPart>
          </mc:Choice>
          <mc:Fallback xmlns="">
            <p:pic>
              <p:nvPicPr>
                <p:cNvPr id="169" name="Ink 168">
                  <a:extLst>
                    <a:ext uri="{FF2B5EF4-FFF2-40B4-BE49-F238E27FC236}">
                      <a16:creationId xmlns:a16="http://schemas.microsoft.com/office/drawing/2014/main" id="{C81F61DC-C7E8-8CB4-5B15-4137D5DD1921}"/>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0" name="Ink 169">
                  <a:extLst>
                    <a:ext uri="{FF2B5EF4-FFF2-40B4-BE49-F238E27FC236}">
                      <a16:creationId xmlns:a16="http://schemas.microsoft.com/office/drawing/2014/main" id="{3CC793EB-E7DB-86FE-6816-AC0E88B50193}"/>
                    </a:ext>
                  </a:extLst>
                </p14:cNvPr>
                <p14:cNvContentPartPr/>
                <p14:nvPr/>
              </p14:nvContentPartPr>
              <p14:xfrm>
                <a:off x="1510335" y="1065136"/>
                <a:ext cx="65880" cy="74880"/>
              </p14:xfrm>
            </p:contentPart>
          </mc:Choice>
          <mc:Fallback xmlns="">
            <p:pic>
              <p:nvPicPr>
                <p:cNvPr id="170" name="Ink 169">
                  <a:extLst>
                    <a:ext uri="{FF2B5EF4-FFF2-40B4-BE49-F238E27FC236}">
                      <a16:creationId xmlns:a16="http://schemas.microsoft.com/office/drawing/2014/main" id="{3CC793EB-E7DB-86FE-6816-AC0E88B50193}"/>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71" name="Ink 170">
                  <a:extLst>
                    <a:ext uri="{FF2B5EF4-FFF2-40B4-BE49-F238E27FC236}">
                      <a16:creationId xmlns:a16="http://schemas.microsoft.com/office/drawing/2014/main" id="{A7B9AA91-F634-DC43-78AB-02736EC54F8C}"/>
                    </a:ext>
                  </a:extLst>
                </p14:cNvPr>
                <p14:cNvContentPartPr/>
                <p14:nvPr/>
              </p14:nvContentPartPr>
              <p14:xfrm>
                <a:off x="1601055" y="1058296"/>
                <a:ext cx="115560" cy="272520"/>
              </p14:xfrm>
            </p:contentPart>
          </mc:Choice>
          <mc:Fallback xmlns="">
            <p:pic>
              <p:nvPicPr>
                <p:cNvPr id="171" name="Ink 170">
                  <a:extLst>
                    <a:ext uri="{FF2B5EF4-FFF2-40B4-BE49-F238E27FC236}">
                      <a16:creationId xmlns:a16="http://schemas.microsoft.com/office/drawing/2014/main" id="{A7B9AA91-F634-DC43-78AB-02736EC54F8C}"/>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72" name="Ink 171">
                  <a:extLst>
                    <a:ext uri="{FF2B5EF4-FFF2-40B4-BE49-F238E27FC236}">
                      <a16:creationId xmlns:a16="http://schemas.microsoft.com/office/drawing/2014/main" id="{2515B251-E91B-F99B-24E9-F0ACE4E4717D}"/>
                    </a:ext>
                  </a:extLst>
                </p14:cNvPr>
                <p14:cNvContentPartPr/>
                <p14:nvPr/>
              </p14:nvContentPartPr>
              <p14:xfrm>
                <a:off x="1748655" y="1211296"/>
                <a:ext cx="83160" cy="146880"/>
              </p14:xfrm>
            </p:contentPart>
          </mc:Choice>
          <mc:Fallback xmlns="">
            <p:pic>
              <p:nvPicPr>
                <p:cNvPr id="172" name="Ink 171">
                  <a:extLst>
                    <a:ext uri="{FF2B5EF4-FFF2-40B4-BE49-F238E27FC236}">
                      <a16:creationId xmlns:a16="http://schemas.microsoft.com/office/drawing/2014/main" id="{2515B251-E91B-F99B-24E9-F0ACE4E4717D}"/>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173" name="Group 172">
            <a:extLst>
              <a:ext uri="{FF2B5EF4-FFF2-40B4-BE49-F238E27FC236}">
                <a16:creationId xmlns:a16="http://schemas.microsoft.com/office/drawing/2014/main" id="{C359C264-6B87-193D-5BCF-B78073BB160B}"/>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174" name="Ink 173">
                  <a:extLst>
                    <a:ext uri="{FF2B5EF4-FFF2-40B4-BE49-F238E27FC236}">
                      <a16:creationId xmlns:a16="http://schemas.microsoft.com/office/drawing/2014/main" id="{3EB45202-1E63-8636-AEBA-28E07B03E29E}"/>
                    </a:ext>
                  </a:extLst>
                </p14:cNvPr>
                <p14:cNvContentPartPr/>
                <p14:nvPr/>
              </p14:nvContentPartPr>
              <p14:xfrm>
                <a:off x="2230335" y="1171696"/>
                <a:ext cx="173520" cy="28080"/>
              </p14:xfrm>
            </p:contentPart>
          </mc:Choice>
          <mc:Fallback xmlns="">
            <p:pic>
              <p:nvPicPr>
                <p:cNvPr id="174" name="Ink 173">
                  <a:extLst>
                    <a:ext uri="{FF2B5EF4-FFF2-40B4-BE49-F238E27FC236}">
                      <a16:creationId xmlns:a16="http://schemas.microsoft.com/office/drawing/2014/main" id="{3EB45202-1E63-8636-AEBA-28E07B03E29E}"/>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75" name="Ink 174">
                  <a:extLst>
                    <a:ext uri="{FF2B5EF4-FFF2-40B4-BE49-F238E27FC236}">
                      <a16:creationId xmlns:a16="http://schemas.microsoft.com/office/drawing/2014/main" id="{44F6A285-93C3-DFF3-D364-9AE5553D179E}"/>
                    </a:ext>
                  </a:extLst>
                </p14:cNvPr>
                <p14:cNvContentPartPr/>
                <p14:nvPr/>
              </p14:nvContentPartPr>
              <p14:xfrm>
                <a:off x="2311335" y="1258816"/>
                <a:ext cx="114120" cy="14400"/>
              </p14:xfrm>
            </p:contentPart>
          </mc:Choice>
          <mc:Fallback xmlns="">
            <p:pic>
              <p:nvPicPr>
                <p:cNvPr id="175" name="Ink 174">
                  <a:extLst>
                    <a:ext uri="{FF2B5EF4-FFF2-40B4-BE49-F238E27FC236}">
                      <a16:creationId xmlns:a16="http://schemas.microsoft.com/office/drawing/2014/main" id="{44F6A285-93C3-DFF3-D364-9AE5553D179E}"/>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176" name="Group 175">
            <a:extLst>
              <a:ext uri="{FF2B5EF4-FFF2-40B4-BE49-F238E27FC236}">
                <a16:creationId xmlns:a16="http://schemas.microsoft.com/office/drawing/2014/main" id="{95DB653A-E11D-3642-BDB8-4255BBA50D29}"/>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177" name="Ink 176">
                  <a:extLst>
                    <a:ext uri="{FF2B5EF4-FFF2-40B4-BE49-F238E27FC236}">
                      <a16:creationId xmlns:a16="http://schemas.microsoft.com/office/drawing/2014/main" id="{925BAAEA-5822-A65D-875E-329A92FAB6CC}"/>
                    </a:ext>
                  </a:extLst>
                </p14:cNvPr>
                <p14:cNvContentPartPr/>
                <p14:nvPr/>
              </p14:nvContentPartPr>
              <p14:xfrm>
                <a:off x="2700135" y="1002856"/>
                <a:ext cx="169200" cy="313560"/>
              </p14:xfrm>
            </p:contentPart>
          </mc:Choice>
          <mc:Fallback xmlns="">
            <p:pic>
              <p:nvPicPr>
                <p:cNvPr id="177" name="Ink 176">
                  <a:extLst>
                    <a:ext uri="{FF2B5EF4-FFF2-40B4-BE49-F238E27FC236}">
                      <a16:creationId xmlns:a16="http://schemas.microsoft.com/office/drawing/2014/main" id="{925BAAEA-5822-A65D-875E-329A92FAB6CC}"/>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78" name="Ink 177">
                  <a:extLst>
                    <a:ext uri="{FF2B5EF4-FFF2-40B4-BE49-F238E27FC236}">
                      <a16:creationId xmlns:a16="http://schemas.microsoft.com/office/drawing/2014/main" id="{D8818F61-0B41-5048-965F-767EA9BE0599}"/>
                    </a:ext>
                  </a:extLst>
                </p14:cNvPr>
                <p14:cNvContentPartPr/>
                <p14:nvPr/>
              </p14:nvContentPartPr>
              <p14:xfrm>
                <a:off x="2700135" y="1137496"/>
                <a:ext cx="179640" cy="63360"/>
              </p14:xfrm>
            </p:contentPart>
          </mc:Choice>
          <mc:Fallback xmlns="">
            <p:pic>
              <p:nvPicPr>
                <p:cNvPr id="178" name="Ink 177">
                  <a:extLst>
                    <a:ext uri="{FF2B5EF4-FFF2-40B4-BE49-F238E27FC236}">
                      <a16:creationId xmlns:a16="http://schemas.microsoft.com/office/drawing/2014/main" id="{D8818F61-0B41-5048-965F-767EA9BE0599}"/>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179" name="Group 178">
            <a:extLst>
              <a:ext uri="{FF2B5EF4-FFF2-40B4-BE49-F238E27FC236}">
                <a16:creationId xmlns:a16="http://schemas.microsoft.com/office/drawing/2014/main" id="{C7E8B728-009F-35BD-CF66-D87557A31F6E}"/>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180" name="Ink 179">
                  <a:extLst>
                    <a:ext uri="{FF2B5EF4-FFF2-40B4-BE49-F238E27FC236}">
                      <a16:creationId xmlns:a16="http://schemas.microsoft.com/office/drawing/2014/main" id="{F1780988-A19C-9C28-6091-3343CCEC321A}"/>
                    </a:ext>
                  </a:extLst>
                </p14:cNvPr>
                <p14:cNvContentPartPr/>
                <p14:nvPr/>
              </p14:nvContentPartPr>
              <p14:xfrm>
                <a:off x="3064455" y="1045336"/>
                <a:ext cx="92160" cy="261360"/>
              </p14:xfrm>
            </p:contentPart>
          </mc:Choice>
          <mc:Fallback xmlns="">
            <p:pic>
              <p:nvPicPr>
                <p:cNvPr id="180" name="Ink 179">
                  <a:extLst>
                    <a:ext uri="{FF2B5EF4-FFF2-40B4-BE49-F238E27FC236}">
                      <a16:creationId xmlns:a16="http://schemas.microsoft.com/office/drawing/2014/main" id="{F1780988-A19C-9C28-6091-3343CCEC321A}"/>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1" name="Ink 180">
                  <a:extLst>
                    <a:ext uri="{FF2B5EF4-FFF2-40B4-BE49-F238E27FC236}">
                      <a16:creationId xmlns:a16="http://schemas.microsoft.com/office/drawing/2014/main" id="{0A710D45-C6F9-0B3C-9A0B-0BF86B133B9F}"/>
                    </a:ext>
                  </a:extLst>
                </p14:cNvPr>
                <p14:cNvContentPartPr/>
                <p14:nvPr/>
              </p14:nvContentPartPr>
              <p14:xfrm>
                <a:off x="3279375" y="1083136"/>
                <a:ext cx="154800" cy="209160"/>
              </p14:xfrm>
            </p:contentPart>
          </mc:Choice>
          <mc:Fallback xmlns="">
            <p:pic>
              <p:nvPicPr>
                <p:cNvPr id="181" name="Ink 180">
                  <a:extLst>
                    <a:ext uri="{FF2B5EF4-FFF2-40B4-BE49-F238E27FC236}">
                      <a16:creationId xmlns:a16="http://schemas.microsoft.com/office/drawing/2014/main" id="{0A710D45-C6F9-0B3C-9A0B-0BF86B133B9F}"/>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2" name="Ink 181">
                  <a:extLst>
                    <a:ext uri="{FF2B5EF4-FFF2-40B4-BE49-F238E27FC236}">
                      <a16:creationId xmlns:a16="http://schemas.microsoft.com/office/drawing/2014/main" id="{98C1E7FB-B202-8035-D66B-89427D9AA570}"/>
                    </a:ext>
                  </a:extLst>
                </p14:cNvPr>
                <p14:cNvContentPartPr/>
                <p14:nvPr/>
              </p14:nvContentPartPr>
              <p14:xfrm>
                <a:off x="3546495" y="1040656"/>
                <a:ext cx="195120" cy="252360"/>
              </p14:xfrm>
            </p:contentPart>
          </mc:Choice>
          <mc:Fallback xmlns="">
            <p:pic>
              <p:nvPicPr>
                <p:cNvPr id="182" name="Ink 181">
                  <a:extLst>
                    <a:ext uri="{FF2B5EF4-FFF2-40B4-BE49-F238E27FC236}">
                      <a16:creationId xmlns:a16="http://schemas.microsoft.com/office/drawing/2014/main" id="{98C1E7FB-B202-8035-D66B-89427D9AA570}"/>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83" name="Ink 182">
                <a:extLst>
                  <a:ext uri="{FF2B5EF4-FFF2-40B4-BE49-F238E27FC236}">
                    <a16:creationId xmlns:a16="http://schemas.microsoft.com/office/drawing/2014/main" id="{B6DA86BE-C621-F2DB-5D15-C0B00E18E029}"/>
                  </a:ext>
                </a:extLst>
              </p14:cNvPr>
              <p14:cNvContentPartPr/>
              <p14:nvPr/>
            </p14:nvContentPartPr>
            <p14:xfrm>
              <a:off x="941175" y="1746976"/>
              <a:ext cx="16920" cy="247680"/>
            </p14:xfrm>
          </p:contentPart>
        </mc:Choice>
        <mc:Fallback xmlns="">
          <p:pic>
            <p:nvPicPr>
              <p:cNvPr id="183" name="Ink 182">
                <a:extLst>
                  <a:ext uri="{FF2B5EF4-FFF2-40B4-BE49-F238E27FC236}">
                    <a16:creationId xmlns:a16="http://schemas.microsoft.com/office/drawing/2014/main" id="{B6DA86BE-C621-F2DB-5D15-C0B00E18E029}"/>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4" name="Ink 183">
                <a:extLst>
                  <a:ext uri="{FF2B5EF4-FFF2-40B4-BE49-F238E27FC236}">
                    <a16:creationId xmlns:a16="http://schemas.microsoft.com/office/drawing/2014/main" id="{2F6D0A9F-A63F-DD20-AFA4-162476BFC7D8}"/>
                  </a:ext>
                </a:extLst>
              </p14:cNvPr>
              <p14:cNvContentPartPr/>
              <p14:nvPr/>
            </p14:nvContentPartPr>
            <p14:xfrm>
              <a:off x="1162215" y="1784056"/>
              <a:ext cx="162000" cy="198360"/>
            </p14:xfrm>
          </p:contentPart>
        </mc:Choice>
        <mc:Fallback xmlns="">
          <p:pic>
            <p:nvPicPr>
              <p:cNvPr id="184" name="Ink 183">
                <a:extLst>
                  <a:ext uri="{FF2B5EF4-FFF2-40B4-BE49-F238E27FC236}">
                    <a16:creationId xmlns:a16="http://schemas.microsoft.com/office/drawing/2014/main" id="{2F6D0A9F-A63F-DD20-AFA4-162476BFC7D8}"/>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185" name="Group 184">
            <a:extLst>
              <a:ext uri="{FF2B5EF4-FFF2-40B4-BE49-F238E27FC236}">
                <a16:creationId xmlns:a16="http://schemas.microsoft.com/office/drawing/2014/main" id="{6274BE70-9526-FB95-A229-78DF6F8F4DE5}"/>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186" name="Ink 185">
                  <a:extLst>
                    <a:ext uri="{FF2B5EF4-FFF2-40B4-BE49-F238E27FC236}">
                      <a16:creationId xmlns:a16="http://schemas.microsoft.com/office/drawing/2014/main" id="{035FE4D7-2ACA-06C2-75FA-4C0D85D24472}"/>
                    </a:ext>
                  </a:extLst>
                </p14:cNvPr>
                <p14:cNvContentPartPr/>
                <p14:nvPr/>
              </p14:nvContentPartPr>
              <p14:xfrm>
                <a:off x="1520775" y="1725016"/>
                <a:ext cx="85680" cy="97920"/>
              </p14:xfrm>
            </p:contentPart>
          </mc:Choice>
          <mc:Fallback xmlns="">
            <p:pic>
              <p:nvPicPr>
                <p:cNvPr id="186" name="Ink 185">
                  <a:extLst>
                    <a:ext uri="{FF2B5EF4-FFF2-40B4-BE49-F238E27FC236}">
                      <a16:creationId xmlns:a16="http://schemas.microsoft.com/office/drawing/2014/main" id="{035FE4D7-2ACA-06C2-75FA-4C0D85D24472}"/>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87" name="Ink 186">
                  <a:extLst>
                    <a:ext uri="{FF2B5EF4-FFF2-40B4-BE49-F238E27FC236}">
                      <a16:creationId xmlns:a16="http://schemas.microsoft.com/office/drawing/2014/main" id="{19C62940-4D03-7B70-0542-7579CA97577D}"/>
                    </a:ext>
                  </a:extLst>
                </p14:cNvPr>
                <p14:cNvContentPartPr/>
                <p14:nvPr/>
              </p14:nvContentPartPr>
              <p14:xfrm>
                <a:off x="1630575" y="1695496"/>
                <a:ext cx="135360" cy="289080"/>
              </p14:xfrm>
            </p:contentPart>
          </mc:Choice>
          <mc:Fallback xmlns="">
            <p:pic>
              <p:nvPicPr>
                <p:cNvPr id="187" name="Ink 186">
                  <a:extLst>
                    <a:ext uri="{FF2B5EF4-FFF2-40B4-BE49-F238E27FC236}">
                      <a16:creationId xmlns:a16="http://schemas.microsoft.com/office/drawing/2014/main" id="{19C62940-4D03-7B70-0542-7579CA97577D}"/>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88" name="Ink 187">
                  <a:extLst>
                    <a:ext uri="{FF2B5EF4-FFF2-40B4-BE49-F238E27FC236}">
                      <a16:creationId xmlns:a16="http://schemas.microsoft.com/office/drawing/2014/main" id="{DABE7D1F-5112-33EB-6793-D2384696685A}"/>
                    </a:ext>
                  </a:extLst>
                </p14:cNvPr>
                <p14:cNvContentPartPr/>
                <p14:nvPr/>
              </p14:nvContentPartPr>
              <p14:xfrm>
                <a:off x="1778535" y="1842016"/>
                <a:ext cx="109800" cy="130320"/>
              </p14:xfrm>
            </p:contentPart>
          </mc:Choice>
          <mc:Fallback xmlns="">
            <p:pic>
              <p:nvPicPr>
                <p:cNvPr id="188" name="Ink 187">
                  <a:extLst>
                    <a:ext uri="{FF2B5EF4-FFF2-40B4-BE49-F238E27FC236}">
                      <a16:creationId xmlns:a16="http://schemas.microsoft.com/office/drawing/2014/main" id="{DABE7D1F-5112-33EB-6793-D2384696685A}"/>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189" name="Group 188">
            <a:extLst>
              <a:ext uri="{FF2B5EF4-FFF2-40B4-BE49-F238E27FC236}">
                <a16:creationId xmlns:a16="http://schemas.microsoft.com/office/drawing/2014/main" id="{DACEEE77-5D6A-CE30-32D3-1CCE634BEDE4}"/>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190" name="Ink 189">
                  <a:extLst>
                    <a:ext uri="{FF2B5EF4-FFF2-40B4-BE49-F238E27FC236}">
                      <a16:creationId xmlns:a16="http://schemas.microsoft.com/office/drawing/2014/main" id="{FAF12100-BB95-7FA9-E43B-595599C03760}"/>
                    </a:ext>
                  </a:extLst>
                </p14:cNvPr>
                <p14:cNvContentPartPr/>
                <p14:nvPr/>
              </p14:nvContentPartPr>
              <p14:xfrm>
                <a:off x="2353095" y="1817896"/>
                <a:ext cx="104400" cy="18360"/>
              </p14:xfrm>
            </p:contentPart>
          </mc:Choice>
          <mc:Fallback xmlns="">
            <p:pic>
              <p:nvPicPr>
                <p:cNvPr id="190" name="Ink 189">
                  <a:extLst>
                    <a:ext uri="{FF2B5EF4-FFF2-40B4-BE49-F238E27FC236}">
                      <a16:creationId xmlns:a16="http://schemas.microsoft.com/office/drawing/2014/main" id="{FAF12100-BB95-7FA9-E43B-595599C03760}"/>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91" name="Ink 190">
                  <a:extLst>
                    <a:ext uri="{FF2B5EF4-FFF2-40B4-BE49-F238E27FC236}">
                      <a16:creationId xmlns:a16="http://schemas.microsoft.com/office/drawing/2014/main" id="{240BC306-57BD-C1D8-56D2-356707F76BF7}"/>
                    </a:ext>
                  </a:extLst>
                </p14:cNvPr>
                <p14:cNvContentPartPr/>
                <p14:nvPr/>
              </p14:nvContentPartPr>
              <p14:xfrm>
                <a:off x="2362815" y="1898536"/>
                <a:ext cx="95760" cy="5040"/>
              </p14:xfrm>
            </p:contentPart>
          </mc:Choice>
          <mc:Fallback xmlns="">
            <p:pic>
              <p:nvPicPr>
                <p:cNvPr id="191" name="Ink 190">
                  <a:extLst>
                    <a:ext uri="{FF2B5EF4-FFF2-40B4-BE49-F238E27FC236}">
                      <a16:creationId xmlns:a16="http://schemas.microsoft.com/office/drawing/2014/main" id="{240BC306-57BD-C1D8-56D2-356707F76BF7}"/>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192" name="Group 191">
            <a:extLst>
              <a:ext uri="{FF2B5EF4-FFF2-40B4-BE49-F238E27FC236}">
                <a16:creationId xmlns:a16="http://schemas.microsoft.com/office/drawing/2014/main" id="{B1887912-809A-D8E6-930D-1B095F9426EC}"/>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193" name="Ink 192">
                  <a:extLst>
                    <a:ext uri="{FF2B5EF4-FFF2-40B4-BE49-F238E27FC236}">
                      <a16:creationId xmlns:a16="http://schemas.microsoft.com/office/drawing/2014/main" id="{A5630445-CDE8-B7CC-C7F2-87FF124858A4}"/>
                    </a:ext>
                  </a:extLst>
                </p14:cNvPr>
                <p14:cNvContentPartPr/>
                <p14:nvPr/>
              </p14:nvContentPartPr>
              <p14:xfrm>
                <a:off x="2701215" y="1665616"/>
                <a:ext cx="171360" cy="317880"/>
              </p14:xfrm>
            </p:contentPart>
          </mc:Choice>
          <mc:Fallback xmlns="">
            <p:pic>
              <p:nvPicPr>
                <p:cNvPr id="193" name="Ink 192">
                  <a:extLst>
                    <a:ext uri="{FF2B5EF4-FFF2-40B4-BE49-F238E27FC236}">
                      <a16:creationId xmlns:a16="http://schemas.microsoft.com/office/drawing/2014/main" id="{A5630445-CDE8-B7CC-C7F2-87FF124858A4}"/>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94" name="Ink 193">
                  <a:extLst>
                    <a:ext uri="{FF2B5EF4-FFF2-40B4-BE49-F238E27FC236}">
                      <a16:creationId xmlns:a16="http://schemas.microsoft.com/office/drawing/2014/main" id="{A5CB4485-83CC-33B1-61C4-4DB0584B02CC}"/>
                    </a:ext>
                  </a:extLst>
                </p14:cNvPr>
                <p14:cNvContentPartPr/>
                <p14:nvPr/>
              </p14:nvContentPartPr>
              <p14:xfrm>
                <a:off x="2713815" y="1824376"/>
                <a:ext cx="145440" cy="34200"/>
              </p14:xfrm>
            </p:contentPart>
          </mc:Choice>
          <mc:Fallback xmlns="">
            <p:pic>
              <p:nvPicPr>
                <p:cNvPr id="194" name="Ink 193">
                  <a:extLst>
                    <a:ext uri="{FF2B5EF4-FFF2-40B4-BE49-F238E27FC236}">
                      <a16:creationId xmlns:a16="http://schemas.microsoft.com/office/drawing/2014/main" id="{A5CB4485-83CC-33B1-61C4-4DB0584B02CC}"/>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195" name="Group 194">
            <a:extLst>
              <a:ext uri="{FF2B5EF4-FFF2-40B4-BE49-F238E27FC236}">
                <a16:creationId xmlns:a16="http://schemas.microsoft.com/office/drawing/2014/main" id="{74F1B815-3D56-F91A-1292-83EB51FEF250}"/>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196" name="Ink 195">
                  <a:extLst>
                    <a:ext uri="{FF2B5EF4-FFF2-40B4-BE49-F238E27FC236}">
                      <a16:creationId xmlns:a16="http://schemas.microsoft.com/office/drawing/2014/main" id="{2F9F4CEC-7C8B-B8E2-B4BA-AE24C72EAE1A}"/>
                    </a:ext>
                  </a:extLst>
                </p14:cNvPr>
                <p14:cNvContentPartPr/>
                <p14:nvPr/>
              </p14:nvContentPartPr>
              <p14:xfrm>
                <a:off x="3053655" y="1695136"/>
                <a:ext cx="132480" cy="262800"/>
              </p14:xfrm>
            </p:contentPart>
          </mc:Choice>
          <mc:Fallback xmlns="">
            <p:pic>
              <p:nvPicPr>
                <p:cNvPr id="196" name="Ink 195">
                  <a:extLst>
                    <a:ext uri="{FF2B5EF4-FFF2-40B4-BE49-F238E27FC236}">
                      <a16:creationId xmlns:a16="http://schemas.microsoft.com/office/drawing/2014/main" id="{2F9F4CEC-7C8B-B8E2-B4BA-AE24C72EAE1A}"/>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97" name="Ink 196">
                  <a:extLst>
                    <a:ext uri="{FF2B5EF4-FFF2-40B4-BE49-F238E27FC236}">
                      <a16:creationId xmlns:a16="http://schemas.microsoft.com/office/drawing/2014/main" id="{456D1DA1-F1D2-AAA5-B878-BB0EC53D9766}"/>
                    </a:ext>
                  </a:extLst>
                </p14:cNvPr>
                <p14:cNvContentPartPr/>
                <p14:nvPr/>
              </p14:nvContentPartPr>
              <p14:xfrm>
                <a:off x="3299175" y="1762096"/>
                <a:ext cx="191880" cy="212040"/>
              </p14:xfrm>
            </p:contentPart>
          </mc:Choice>
          <mc:Fallback xmlns="">
            <p:pic>
              <p:nvPicPr>
                <p:cNvPr id="197" name="Ink 196">
                  <a:extLst>
                    <a:ext uri="{FF2B5EF4-FFF2-40B4-BE49-F238E27FC236}">
                      <a16:creationId xmlns:a16="http://schemas.microsoft.com/office/drawing/2014/main" id="{456D1DA1-F1D2-AAA5-B878-BB0EC53D9766}"/>
                    </a:ext>
                  </a:extLst>
                </p:cNvPr>
                <p:cNvPicPr/>
                <p:nvPr/>
              </p:nvPicPr>
              <p:blipFill>
                <a:blip r:embed="rId49"/>
                <a:stretch>
                  <a:fillRect/>
                </a:stretch>
              </p:blipFill>
              <p:spPr>
                <a:xfrm>
                  <a:off x="3281535" y="1744096"/>
                  <a:ext cx="227520" cy="247680"/>
                </a:xfrm>
                <a:prstGeom prst="rect">
                  <a:avLst/>
                </a:prstGeom>
              </p:spPr>
            </p:pic>
          </mc:Fallback>
        </mc:AlternateContent>
      </p:grpSp>
      <p:grpSp>
        <p:nvGrpSpPr>
          <p:cNvPr id="198" name="Group 197">
            <a:extLst>
              <a:ext uri="{FF2B5EF4-FFF2-40B4-BE49-F238E27FC236}">
                <a16:creationId xmlns:a16="http://schemas.microsoft.com/office/drawing/2014/main" id="{AFBC0487-EF17-0FBC-AB15-305CE927C223}"/>
              </a:ext>
            </a:extLst>
          </p:cNvPr>
          <p:cNvGrpSpPr/>
          <p:nvPr/>
        </p:nvGrpSpPr>
        <p:grpSpPr>
          <a:xfrm>
            <a:off x="827055" y="2392096"/>
            <a:ext cx="1085760" cy="310320"/>
            <a:chOff x="827055" y="2392096"/>
            <a:chExt cx="1085760" cy="310320"/>
          </a:xfrm>
        </p:grpSpPr>
        <mc:AlternateContent xmlns:mc="http://schemas.openxmlformats.org/markup-compatibility/2006" xmlns:p14="http://schemas.microsoft.com/office/powerpoint/2010/main">
          <mc:Choice Requires="p14">
            <p:contentPart p14:bwMode="auto" r:id="rId50">
              <p14:nvContentPartPr>
                <p14:cNvPr id="199" name="Ink 198">
                  <a:extLst>
                    <a:ext uri="{FF2B5EF4-FFF2-40B4-BE49-F238E27FC236}">
                      <a16:creationId xmlns:a16="http://schemas.microsoft.com/office/drawing/2014/main" id="{A289F091-A248-C6B2-4001-A0F77FB82D63}"/>
                    </a:ext>
                  </a:extLst>
                </p14:cNvPr>
                <p14:cNvContentPartPr/>
                <p14:nvPr/>
              </p14:nvContentPartPr>
              <p14:xfrm>
                <a:off x="827055" y="2394256"/>
                <a:ext cx="131400" cy="278640"/>
              </p14:xfrm>
            </p:contentPart>
          </mc:Choice>
          <mc:Fallback xmlns="">
            <p:pic>
              <p:nvPicPr>
                <p:cNvPr id="199" name="Ink 198">
                  <a:extLst>
                    <a:ext uri="{FF2B5EF4-FFF2-40B4-BE49-F238E27FC236}">
                      <a16:creationId xmlns:a16="http://schemas.microsoft.com/office/drawing/2014/main" id="{A289F091-A248-C6B2-4001-A0F77FB82D63}"/>
                    </a:ext>
                  </a:extLst>
                </p:cNvPr>
                <p:cNvPicPr/>
                <p:nvPr/>
              </p:nvPicPr>
              <p:blipFill>
                <a:blip r:embed="rId51"/>
                <a:stretch>
                  <a:fillRect/>
                </a:stretch>
              </p:blipFill>
              <p:spPr>
                <a:xfrm>
                  <a:off x="809415" y="2376256"/>
                  <a:ext cx="16704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00" name="Ink 199">
                  <a:extLst>
                    <a:ext uri="{FF2B5EF4-FFF2-40B4-BE49-F238E27FC236}">
                      <a16:creationId xmlns:a16="http://schemas.microsoft.com/office/drawing/2014/main" id="{C20ED551-874F-381E-DDE0-079FE2C2F8E4}"/>
                    </a:ext>
                  </a:extLst>
                </p14:cNvPr>
                <p14:cNvContentPartPr/>
                <p14:nvPr/>
              </p14:nvContentPartPr>
              <p14:xfrm>
                <a:off x="1119375" y="2458336"/>
                <a:ext cx="227880" cy="244080"/>
              </p14:xfrm>
            </p:contentPart>
          </mc:Choice>
          <mc:Fallback xmlns="">
            <p:pic>
              <p:nvPicPr>
                <p:cNvPr id="200" name="Ink 199">
                  <a:extLst>
                    <a:ext uri="{FF2B5EF4-FFF2-40B4-BE49-F238E27FC236}">
                      <a16:creationId xmlns:a16="http://schemas.microsoft.com/office/drawing/2014/main" id="{C20ED551-874F-381E-DDE0-079FE2C2F8E4}"/>
                    </a:ext>
                  </a:extLst>
                </p:cNvPr>
                <p:cNvPicPr/>
                <p:nvPr/>
              </p:nvPicPr>
              <p:blipFill>
                <a:blip r:embed="rId53"/>
                <a:stretch>
                  <a:fillRect/>
                </a:stretch>
              </p:blipFill>
              <p:spPr>
                <a:xfrm>
                  <a:off x="1101375" y="2440696"/>
                  <a:ext cx="26352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01" name="Ink 200">
                  <a:extLst>
                    <a:ext uri="{FF2B5EF4-FFF2-40B4-BE49-F238E27FC236}">
                      <a16:creationId xmlns:a16="http://schemas.microsoft.com/office/drawing/2014/main" id="{A9EAA14C-F8E8-1522-0325-6C39AF8921F6}"/>
                    </a:ext>
                  </a:extLst>
                </p14:cNvPr>
                <p14:cNvContentPartPr/>
                <p14:nvPr/>
              </p14:nvContentPartPr>
              <p14:xfrm>
                <a:off x="1494495" y="2407936"/>
                <a:ext cx="104400" cy="112320"/>
              </p14:xfrm>
            </p:contentPart>
          </mc:Choice>
          <mc:Fallback xmlns="">
            <p:pic>
              <p:nvPicPr>
                <p:cNvPr id="201" name="Ink 200">
                  <a:extLst>
                    <a:ext uri="{FF2B5EF4-FFF2-40B4-BE49-F238E27FC236}">
                      <a16:creationId xmlns:a16="http://schemas.microsoft.com/office/drawing/2014/main" id="{A9EAA14C-F8E8-1522-0325-6C39AF8921F6}"/>
                    </a:ext>
                  </a:extLst>
                </p:cNvPr>
                <p:cNvPicPr/>
                <p:nvPr/>
              </p:nvPicPr>
              <p:blipFill>
                <a:blip r:embed="rId55"/>
                <a:stretch>
                  <a:fillRect/>
                </a:stretch>
              </p:blipFill>
              <p:spPr>
                <a:xfrm>
                  <a:off x="1476855" y="2389936"/>
                  <a:ext cx="140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02" name="Ink 201">
                  <a:extLst>
                    <a:ext uri="{FF2B5EF4-FFF2-40B4-BE49-F238E27FC236}">
                      <a16:creationId xmlns:a16="http://schemas.microsoft.com/office/drawing/2014/main" id="{00934678-9782-7E18-F512-D09C304AABC6}"/>
                    </a:ext>
                  </a:extLst>
                </p14:cNvPr>
                <p14:cNvContentPartPr/>
                <p14:nvPr/>
              </p14:nvContentPartPr>
              <p14:xfrm>
                <a:off x="1647135" y="2392096"/>
                <a:ext cx="105840" cy="273240"/>
              </p14:xfrm>
            </p:contentPart>
          </mc:Choice>
          <mc:Fallback xmlns="">
            <p:pic>
              <p:nvPicPr>
                <p:cNvPr id="202" name="Ink 201">
                  <a:extLst>
                    <a:ext uri="{FF2B5EF4-FFF2-40B4-BE49-F238E27FC236}">
                      <a16:creationId xmlns:a16="http://schemas.microsoft.com/office/drawing/2014/main" id="{00934678-9782-7E18-F512-D09C304AABC6}"/>
                    </a:ext>
                  </a:extLst>
                </p:cNvPr>
                <p:cNvPicPr/>
                <p:nvPr/>
              </p:nvPicPr>
              <p:blipFill>
                <a:blip r:embed="rId57"/>
                <a:stretch>
                  <a:fillRect/>
                </a:stretch>
              </p:blipFill>
              <p:spPr>
                <a:xfrm>
                  <a:off x="1629495" y="2374096"/>
                  <a:ext cx="14148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03" name="Ink 202">
                  <a:extLst>
                    <a:ext uri="{FF2B5EF4-FFF2-40B4-BE49-F238E27FC236}">
                      <a16:creationId xmlns:a16="http://schemas.microsoft.com/office/drawing/2014/main" id="{6B85E7A4-BFDC-8312-574D-AE4D68CF0CF9}"/>
                    </a:ext>
                  </a:extLst>
                </p14:cNvPr>
                <p14:cNvContentPartPr/>
                <p14:nvPr/>
              </p14:nvContentPartPr>
              <p14:xfrm>
                <a:off x="1791855" y="2532136"/>
                <a:ext cx="120960" cy="121320"/>
              </p14:xfrm>
            </p:contentPart>
          </mc:Choice>
          <mc:Fallback xmlns="">
            <p:pic>
              <p:nvPicPr>
                <p:cNvPr id="203" name="Ink 202">
                  <a:extLst>
                    <a:ext uri="{FF2B5EF4-FFF2-40B4-BE49-F238E27FC236}">
                      <a16:creationId xmlns:a16="http://schemas.microsoft.com/office/drawing/2014/main" id="{6B85E7A4-BFDC-8312-574D-AE4D68CF0CF9}"/>
                    </a:ext>
                  </a:extLst>
                </p:cNvPr>
                <p:cNvPicPr/>
                <p:nvPr/>
              </p:nvPicPr>
              <p:blipFill>
                <a:blip r:embed="rId59"/>
                <a:stretch>
                  <a:fillRect/>
                </a:stretch>
              </p:blipFill>
              <p:spPr>
                <a:xfrm>
                  <a:off x="1774215" y="2514136"/>
                  <a:ext cx="156600" cy="156960"/>
                </a:xfrm>
                <a:prstGeom prst="rect">
                  <a:avLst/>
                </a:prstGeom>
              </p:spPr>
            </p:pic>
          </mc:Fallback>
        </mc:AlternateContent>
      </p:grpSp>
      <p:grpSp>
        <p:nvGrpSpPr>
          <p:cNvPr id="204" name="Group 203">
            <a:extLst>
              <a:ext uri="{FF2B5EF4-FFF2-40B4-BE49-F238E27FC236}">
                <a16:creationId xmlns:a16="http://schemas.microsoft.com/office/drawing/2014/main" id="{379B2767-39DB-FFC9-8020-D3BD6393F8BD}"/>
              </a:ext>
            </a:extLst>
          </p:cNvPr>
          <p:cNvGrpSpPr/>
          <p:nvPr/>
        </p:nvGrpSpPr>
        <p:grpSpPr>
          <a:xfrm>
            <a:off x="2296935" y="2398936"/>
            <a:ext cx="540000" cy="272520"/>
            <a:chOff x="2296935" y="2398936"/>
            <a:chExt cx="540000" cy="272520"/>
          </a:xfrm>
        </p:grpSpPr>
        <mc:AlternateContent xmlns:mc="http://schemas.openxmlformats.org/markup-compatibility/2006" xmlns:p14="http://schemas.microsoft.com/office/powerpoint/2010/main">
          <mc:Choice Requires="p14">
            <p:contentPart p14:bwMode="auto" r:id="rId60">
              <p14:nvContentPartPr>
                <p14:cNvPr id="205" name="Ink 204">
                  <a:extLst>
                    <a:ext uri="{FF2B5EF4-FFF2-40B4-BE49-F238E27FC236}">
                      <a16:creationId xmlns:a16="http://schemas.microsoft.com/office/drawing/2014/main" id="{9B7B646D-D673-7CC5-64FC-E9E79E5200B8}"/>
                    </a:ext>
                  </a:extLst>
                </p14:cNvPr>
                <p14:cNvContentPartPr/>
                <p14:nvPr/>
              </p14:nvContentPartPr>
              <p14:xfrm>
                <a:off x="2296935" y="2532856"/>
                <a:ext cx="144360" cy="9720"/>
              </p14:xfrm>
            </p:contentPart>
          </mc:Choice>
          <mc:Fallback xmlns="">
            <p:pic>
              <p:nvPicPr>
                <p:cNvPr id="205" name="Ink 204">
                  <a:extLst>
                    <a:ext uri="{FF2B5EF4-FFF2-40B4-BE49-F238E27FC236}">
                      <a16:creationId xmlns:a16="http://schemas.microsoft.com/office/drawing/2014/main" id="{9B7B646D-D673-7CC5-64FC-E9E79E5200B8}"/>
                    </a:ext>
                  </a:extLst>
                </p:cNvPr>
                <p:cNvPicPr/>
                <p:nvPr/>
              </p:nvPicPr>
              <p:blipFill>
                <a:blip r:embed="rId61"/>
                <a:stretch>
                  <a:fillRect/>
                </a:stretch>
              </p:blipFill>
              <p:spPr>
                <a:xfrm>
                  <a:off x="2279295" y="2514856"/>
                  <a:ext cx="180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06" name="Ink 205">
                  <a:extLst>
                    <a:ext uri="{FF2B5EF4-FFF2-40B4-BE49-F238E27FC236}">
                      <a16:creationId xmlns:a16="http://schemas.microsoft.com/office/drawing/2014/main" id="{D4D5E660-CCDE-D9F2-F186-83B7A64B5A13}"/>
                    </a:ext>
                  </a:extLst>
                </p14:cNvPr>
                <p14:cNvContentPartPr/>
                <p14:nvPr/>
              </p14:nvContentPartPr>
              <p14:xfrm>
                <a:off x="2361015" y="2594416"/>
                <a:ext cx="108720" cy="10440"/>
              </p14:xfrm>
            </p:contentPart>
          </mc:Choice>
          <mc:Fallback xmlns="">
            <p:pic>
              <p:nvPicPr>
                <p:cNvPr id="206" name="Ink 205">
                  <a:extLst>
                    <a:ext uri="{FF2B5EF4-FFF2-40B4-BE49-F238E27FC236}">
                      <a16:creationId xmlns:a16="http://schemas.microsoft.com/office/drawing/2014/main" id="{D4D5E660-CCDE-D9F2-F186-83B7A64B5A13}"/>
                    </a:ext>
                  </a:extLst>
                </p:cNvPr>
                <p:cNvPicPr/>
                <p:nvPr/>
              </p:nvPicPr>
              <p:blipFill>
                <a:blip r:embed="rId63"/>
                <a:stretch>
                  <a:fillRect/>
                </a:stretch>
              </p:blipFill>
              <p:spPr>
                <a:xfrm>
                  <a:off x="2343015" y="2576416"/>
                  <a:ext cx="14436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07" name="Ink 206">
                  <a:extLst>
                    <a:ext uri="{FF2B5EF4-FFF2-40B4-BE49-F238E27FC236}">
                      <a16:creationId xmlns:a16="http://schemas.microsoft.com/office/drawing/2014/main" id="{13023A5D-1B22-7F66-0BFE-167278F23FC8}"/>
                    </a:ext>
                  </a:extLst>
                </p14:cNvPr>
                <p14:cNvContentPartPr/>
                <p14:nvPr/>
              </p14:nvContentPartPr>
              <p14:xfrm>
                <a:off x="2691855" y="2398936"/>
                <a:ext cx="145080" cy="272520"/>
              </p14:xfrm>
            </p:contentPart>
          </mc:Choice>
          <mc:Fallback xmlns="">
            <p:pic>
              <p:nvPicPr>
                <p:cNvPr id="207" name="Ink 206">
                  <a:extLst>
                    <a:ext uri="{FF2B5EF4-FFF2-40B4-BE49-F238E27FC236}">
                      <a16:creationId xmlns:a16="http://schemas.microsoft.com/office/drawing/2014/main" id="{13023A5D-1B22-7F66-0BFE-167278F23FC8}"/>
                    </a:ext>
                  </a:extLst>
                </p:cNvPr>
                <p:cNvPicPr/>
                <p:nvPr/>
              </p:nvPicPr>
              <p:blipFill>
                <a:blip r:embed="rId65"/>
                <a:stretch>
                  <a:fillRect/>
                </a:stretch>
              </p:blipFill>
              <p:spPr>
                <a:xfrm>
                  <a:off x="2674215" y="2380936"/>
                  <a:ext cx="18072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08" name="Ink 207">
                  <a:extLst>
                    <a:ext uri="{FF2B5EF4-FFF2-40B4-BE49-F238E27FC236}">
                      <a16:creationId xmlns:a16="http://schemas.microsoft.com/office/drawing/2014/main" id="{8795A77C-DE4F-24A3-BDD1-BE330B0795FA}"/>
                    </a:ext>
                  </a:extLst>
                </p14:cNvPr>
                <p14:cNvContentPartPr/>
                <p14:nvPr/>
              </p14:nvContentPartPr>
              <p14:xfrm>
                <a:off x="2636415" y="2552656"/>
                <a:ext cx="192600" cy="31320"/>
              </p14:xfrm>
            </p:contentPart>
          </mc:Choice>
          <mc:Fallback xmlns="">
            <p:pic>
              <p:nvPicPr>
                <p:cNvPr id="208" name="Ink 207">
                  <a:extLst>
                    <a:ext uri="{FF2B5EF4-FFF2-40B4-BE49-F238E27FC236}">
                      <a16:creationId xmlns:a16="http://schemas.microsoft.com/office/drawing/2014/main" id="{8795A77C-DE4F-24A3-BDD1-BE330B0795FA}"/>
                    </a:ext>
                  </a:extLst>
                </p:cNvPr>
                <p:cNvPicPr/>
                <p:nvPr/>
              </p:nvPicPr>
              <p:blipFill>
                <a:blip r:embed="rId67"/>
                <a:stretch>
                  <a:fillRect/>
                </a:stretch>
              </p:blipFill>
              <p:spPr>
                <a:xfrm>
                  <a:off x="2618415" y="2535016"/>
                  <a:ext cx="228240" cy="6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209" name="Ink 208">
                <a:extLst>
                  <a:ext uri="{FF2B5EF4-FFF2-40B4-BE49-F238E27FC236}">
                    <a16:creationId xmlns:a16="http://schemas.microsoft.com/office/drawing/2014/main" id="{FDFBF06C-1C41-2B41-3C8F-AC81FAFA73AA}"/>
                  </a:ext>
                </a:extLst>
              </p14:cNvPr>
              <p14:cNvContentPartPr/>
              <p14:nvPr/>
            </p14:nvContentPartPr>
            <p14:xfrm>
              <a:off x="3092895" y="2482096"/>
              <a:ext cx="9720" cy="210240"/>
            </p14:xfrm>
          </p:contentPart>
        </mc:Choice>
        <mc:Fallback xmlns="">
          <p:pic>
            <p:nvPicPr>
              <p:cNvPr id="209" name="Ink 208">
                <a:extLst>
                  <a:ext uri="{FF2B5EF4-FFF2-40B4-BE49-F238E27FC236}">
                    <a16:creationId xmlns:a16="http://schemas.microsoft.com/office/drawing/2014/main" id="{FDFBF06C-1C41-2B41-3C8F-AC81FAFA73AA}"/>
                  </a:ext>
                </a:extLst>
              </p:cNvPr>
              <p:cNvPicPr/>
              <p:nvPr/>
            </p:nvPicPr>
            <p:blipFill>
              <a:blip r:embed="rId69"/>
              <a:stretch>
                <a:fillRect/>
              </a:stretch>
            </p:blipFill>
            <p:spPr>
              <a:xfrm>
                <a:off x="3075255" y="2464096"/>
                <a:ext cx="45360" cy="245880"/>
              </a:xfrm>
              <a:prstGeom prst="rect">
                <a:avLst/>
              </a:prstGeom>
            </p:spPr>
          </p:pic>
        </mc:Fallback>
      </mc:AlternateContent>
      <p:grpSp>
        <p:nvGrpSpPr>
          <p:cNvPr id="210" name="Group 209">
            <a:extLst>
              <a:ext uri="{FF2B5EF4-FFF2-40B4-BE49-F238E27FC236}">
                <a16:creationId xmlns:a16="http://schemas.microsoft.com/office/drawing/2014/main" id="{C060EB64-82F4-4F31-C428-9C24C12F4546}"/>
              </a:ext>
            </a:extLst>
          </p:cNvPr>
          <p:cNvGrpSpPr/>
          <p:nvPr/>
        </p:nvGrpSpPr>
        <p:grpSpPr>
          <a:xfrm>
            <a:off x="3297375" y="2426656"/>
            <a:ext cx="492120" cy="280440"/>
            <a:chOff x="3297375" y="2426656"/>
            <a:chExt cx="492120" cy="280440"/>
          </a:xfrm>
        </p:grpSpPr>
        <mc:AlternateContent xmlns:mc="http://schemas.openxmlformats.org/markup-compatibility/2006" xmlns:p14="http://schemas.microsoft.com/office/powerpoint/2010/main">
          <mc:Choice Requires="p14">
            <p:contentPart p14:bwMode="auto" r:id="rId70">
              <p14:nvContentPartPr>
                <p14:cNvPr id="211" name="Ink 210">
                  <a:extLst>
                    <a:ext uri="{FF2B5EF4-FFF2-40B4-BE49-F238E27FC236}">
                      <a16:creationId xmlns:a16="http://schemas.microsoft.com/office/drawing/2014/main" id="{5FFAED89-D323-A0C7-D105-DE90D62AC2A3}"/>
                    </a:ext>
                  </a:extLst>
                </p14:cNvPr>
                <p14:cNvContentPartPr/>
                <p14:nvPr/>
              </p14:nvContentPartPr>
              <p14:xfrm>
                <a:off x="3297375" y="2426656"/>
                <a:ext cx="131040" cy="271440"/>
              </p14:xfrm>
            </p:contentPart>
          </mc:Choice>
          <mc:Fallback xmlns="">
            <p:pic>
              <p:nvPicPr>
                <p:cNvPr id="211" name="Ink 210">
                  <a:extLst>
                    <a:ext uri="{FF2B5EF4-FFF2-40B4-BE49-F238E27FC236}">
                      <a16:creationId xmlns:a16="http://schemas.microsoft.com/office/drawing/2014/main" id="{5FFAED89-D323-A0C7-D105-DE90D62AC2A3}"/>
                    </a:ext>
                  </a:extLst>
                </p:cNvPr>
                <p:cNvPicPr/>
                <p:nvPr/>
              </p:nvPicPr>
              <p:blipFill>
                <a:blip r:embed="rId71"/>
                <a:stretch>
                  <a:fillRect/>
                </a:stretch>
              </p:blipFill>
              <p:spPr>
                <a:xfrm>
                  <a:off x="3279735" y="2408656"/>
                  <a:ext cx="16668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12" name="Ink 211">
                  <a:extLst>
                    <a:ext uri="{FF2B5EF4-FFF2-40B4-BE49-F238E27FC236}">
                      <a16:creationId xmlns:a16="http://schemas.microsoft.com/office/drawing/2014/main" id="{DF7CB5C7-37F5-98DA-36C0-E6FC16D74BD3}"/>
                    </a:ext>
                  </a:extLst>
                </p14:cNvPr>
                <p14:cNvContentPartPr/>
                <p14:nvPr/>
              </p14:nvContentPartPr>
              <p14:xfrm>
                <a:off x="3570615" y="2459056"/>
                <a:ext cx="218880" cy="248040"/>
              </p14:xfrm>
            </p:contentPart>
          </mc:Choice>
          <mc:Fallback xmlns="">
            <p:pic>
              <p:nvPicPr>
                <p:cNvPr id="212" name="Ink 211">
                  <a:extLst>
                    <a:ext uri="{FF2B5EF4-FFF2-40B4-BE49-F238E27FC236}">
                      <a16:creationId xmlns:a16="http://schemas.microsoft.com/office/drawing/2014/main" id="{DF7CB5C7-37F5-98DA-36C0-E6FC16D74BD3}"/>
                    </a:ext>
                  </a:extLst>
                </p:cNvPr>
                <p:cNvPicPr/>
                <p:nvPr/>
              </p:nvPicPr>
              <p:blipFill>
                <a:blip r:embed="rId73"/>
                <a:stretch>
                  <a:fillRect/>
                </a:stretch>
              </p:blipFill>
              <p:spPr>
                <a:xfrm>
                  <a:off x="3552615" y="2441416"/>
                  <a:ext cx="254520" cy="283680"/>
                </a:xfrm>
                <a:prstGeom prst="rect">
                  <a:avLst/>
                </a:prstGeom>
              </p:spPr>
            </p:pic>
          </mc:Fallback>
        </mc:AlternateContent>
      </p:grpSp>
      <p:grpSp>
        <p:nvGrpSpPr>
          <p:cNvPr id="213" name="Group 212">
            <a:extLst>
              <a:ext uri="{FF2B5EF4-FFF2-40B4-BE49-F238E27FC236}">
                <a16:creationId xmlns:a16="http://schemas.microsoft.com/office/drawing/2014/main" id="{3D21598B-A1D1-5748-45A6-C69E36D899B5}"/>
              </a:ext>
            </a:extLst>
          </p:cNvPr>
          <p:cNvGrpSpPr/>
          <p:nvPr/>
        </p:nvGrpSpPr>
        <p:grpSpPr>
          <a:xfrm>
            <a:off x="636975" y="3103456"/>
            <a:ext cx="283320" cy="212760"/>
            <a:chOff x="636975" y="3103456"/>
            <a:chExt cx="283320" cy="212760"/>
          </a:xfrm>
        </p:grpSpPr>
        <mc:AlternateContent xmlns:mc="http://schemas.openxmlformats.org/markup-compatibility/2006" xmlns:p14="http://schemas.microsoft.com/office/powerpoint/2010/main">
          <mc:Choice Requires="p14">
            <p:contentPart p14:bwMode="auto" r:id="rId74">
              <p14:nvContentPartPr>
                <p14:cNvPr id="214" name="Ink 213">
                  <a:extLst>
                    <a:ext uri="{FF2B5EF4-FFF2-40B4-BE49-F238E27FC236}">
                      <a16:creationId xmlns:a16="http://schemas.microsoft.com/office/drawing/2014/main" id="{CFDF0DDB-EF26-1955-8D73-72E6D843D8A0}"/>
                    </a:ext>
                  </a:extLst>
                </p14:cNvPr>
                <p14:cNvContentPartPr/>
                <p14:nvPr/>
              </p14:nvContentPartPr>
              <p14:xfrm>
                <a:off x="636975" y="3103456"/>
                <a:ext cx="149400" cy="212760"/>
              </p14:xfrm>
            </p:contentPart>
          </mc:Choice>
          <mc:Fallback xmlns="">
            <p:pic>
              <p:nvPicPr>
                <p:cNvPr id="214" name="Ink 213">
                  <a:extLst>
                    <a:ext uri="{FF2B5EF4-FFF2-40B4-BE49-F238E27FC236}">
                      <a16:creationId xmlns:a16="http://schemas.microsoft.com/office/drawing/2014/main" id="{CFDF0DDB-EF26-1955-8D73-72E6D843D8A0}"/>
                    </a:ext>
                  </a:extLst>
                </p:cNvPr>
                <p:cNvPicPr/>
                <p:nvPr/>
              </p:nvPicPr>
              <p:blipFill>
                <a:blip r:embed="rId75"/>
                <a:stretch>
                  <a:fillRect/>
                </a:stretch>
              </p:blipFill>
              <p:spPr>
                <a:xfrm>
                  <a:off x="618975" y="3085456"/>
                  <a:ext cx="1850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15" name="Ink 214">
                  <a:extLst>
                    <a:ext uri="{FF2B5EF4-FFF2-40B4-BE49-F238E27FC236}">
                      <a16:creationId xmlns:a16="http://schemas.microsoft.com/office/drawing/2014/main" id="{8AF5C73A-2B47-4B09-6EFE-6FDEEC837E41}"/>
                    </a:ext>
                  </a:extLst>
                </p14:cNvPr>
                <p14:cNvContentPartPr/>
                <p14:nvPr/>
              </p14:nvContentPartPr>
              <p14:xfrm>
                <a:off x="904095" y="3222976"/>
                <a:ext cx="16200" cy="2160"/>
              </p14:xfrm>
            </p:contentPart>
          </mc:Choice>
          <mc:Fallback xmlns="">
            <p:pic>
              <p:nvPicPr>
                <p:cNvPr id="215" name="Ink 214">
                  <a:extLst>
                    <a:ext uri="{FF2B5EF4-FFF2-40B4-BE49-F238E27FC236}">
                      <a16:creationId xmlns:a16="http://schemas.microsoft.com/office/drawing/2014/main" id="{8AF5C73A-2B47-4B09-6EFE-6FDEEC837E41}"/>
                    </a:ext>
                  </a:extLst>
                </p:cNvPr>
                <p:cNvPicPr/>
                <p:nvPr/>
              </p:nvPicPr>
              <p:blipFill>
                <a:blip r:embed="rId77"/>
                <a:stretch>
                  <a:fillRect/>
                </a:stretch>
              </p:blipFill>
              <p:spPr>
                <a:xfrm>
                  <a:off x="886455" y="3205336"/>
                  <a:ext cx="51840" cy="37800"/>
                </a:xfrm>
                <a:prstGeom prst="rect">
                  <a:avLst/>
                </a:prstGeom>
              </p:spPr>
            </p:pic>
          </mc:Fallback>
        </mc:AlternateContent>
      </p:grpSp>
      <p:grpSp>
        <p:nvGrpSpPr>
          <p:cNvPr id="216" name="Group 215">
            <a:extLst>
              <a:ext uri="{FF2B5EF4-FFF2-40B4-BE49-F238E27FC236}">
                <a16:creationId xmlns:a16="http://schemas.microsoft.com/office/drawing/2014/main" id="{6900A7E6-2623-92D7-FA04-783B884FFF42}"/>
              </a:ext>
            </a:extLst>
          </p:cNvPr>
          <p:cNvGrpSpPr/>
          <p:nvPr/>
        </p:nvGrpSpPr>
        <p:grpSpPr>
          <a:xfrm>
            <a:off x="1107855" y="3082576"/>
            <a:ext cx="161640" cy="205200"/>
            <a:chOff x="1107855" y="3082576"/>
            <a:chExt cx="161640" cy="205200"/>
          </a:xfrm>
        </p:grpSpPr>
        <mc:AlternateContent xmlns:mc="http://schemas.openxmlformats.org/markup-compatibility/2006" xmlns:p14="http://schemas.microsoft.com/office/powerpoint/2010/main">
          <mc:Choice Requires="p14">
            <p:contentPart p14:bwMode="auto" r:id="rId78">
              <p14:nvContentPartPr>
                <p14:cNvPr id="217" name="Ink 216">
                  <a:extLst>
                    <a:ext uri="{FF2B5EF4-FFF2-40B4-BE49-F238E27FC236}">
                      <a16:creationId xmlns:a16="http://schemas.microsoft.com/office/drawing/2014/main" id="{BC4E5CF6-EF0F-1FD2-00BC-64B62F0E4DEA}"/>
                    </a:ext>
                  </a:extLst>
                </p14:cNvPr>
                <p14:cNvContentPartPr/>
                <p14:nvPr/>
              </p14:nvContentPartPr>
              <p14:xfrm>
                <a:off x="1107855" y="3107416"/>
                <a:ext cx="152280" cy="180360"/>
              </p14:xfrm>
            </p:contentPart>
          </mc:Choice>
          <mc:Fallback xmlns="">
            <p:pic>
              <p:nvPicPr>
                <p:cNvPr id="217" name="Ink 216">
                  <a:extLst>
                    <a:ext uri="{FF2B5EF4-FFF2-40B4-BE49-F238E27FC236}">
                      <a16:creationId xmlns:a16="http://schemas.microsoft.com/office/drawing/2014/main" id="{BC4E5CF6-EF0F-1FD2-00BC-64B62F0E4DEA}"/>
                    </a:ext>
                  </a:extLst>
                </p:cNvPr>
                <p:cNvPicPr/>
                <p:nvPr/>
              </p:nvPicPr>
              <p:blipFill>
                <a:blip r:embed="rId79"/>
                <a:stretch>
                  <a:fillRect/>
                </a:stretch>
              </p:blipFill>
              <p:spPr>
                <a:xfrm>
                  <a:off x="1090215" y="3089776"/>
                  <a:ext cx="18792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18" name="Ink 217">
                  <a:extLst>
                    <a:ext uri="{FF2B5EF4-FFF2-40B4-BE49-F238E27FC236}">
                      <a16:creationId xmlns:a16="http://schemas.microsoft.com/office/drawing/2014/main" id="{6E3B54BB-D669-C3FE-B771-47899FA3BEFF}"/>
                    </a:ext>
                  </a:extLst>
                </p14:cNvPr>
                <p14:cNvContentPartPr/>
                <p14:nvPr/>
              </p14:nvContentPartPr>
              <p14:xfrm>
                <a:off x="1111455" y="3082576"/>
                <a:ext cx="158040" cy="40320"/>
              </p14:xfrm>
            </p:contentPart>
          </mc:Choice>
          <mc:Fallback xmlns="">
            <p:pic>
              <p:nvPicPr>
                <p:cNvPr id="218" name="Ink 217">
                  <a:extLst>
                    <a:ext uri="{FF2B5EF4-FFF2-40B4-BE49-F238E27FC236}">
                      <a16:creationId xmlns:a16="http://schemas.microsoft.com/office/drawing/2014/main" id="{6E3B54BB-D669-C3FE-B771-47899FA3BEFF}"/>
                    </a:ext>
                  </a:extLst>
                </p:cNvPr>
                <p:cNvPicPr/>
                <p:nvPr/>
              </p:nvPicPr>
              <p:blipFill>
                <a:blip r:embed="rId81"/>
                <a:stretch>
                  <a:fillRect/>
                </a:stretch>
              </p:blipFill>
              <p:spPr>
                <a:xfrm>
                  <a:off x="1093815" y="3064936"/>
                  <a:ext cx="193680" cy="75960"/>
                </a:xfrm>
                <a:prstGeom prst="rect">
                  <a:avLst/>
                </a:prstGeom>
              </p:spPr>
            </p:pic>
          </mc:Fallback>
        </mc:AlternateContent>
      </p:grpSp>
      <p:grpSp>
        <p:nvGrpSpPr>
          <p:cNvPr id="219" name="Group 218">
            <a:extLst>
              <a:ext uri="{FF2B5EF4-FFF2-40B4-BE49-F238E27FC236}">
                <a16:creationId xmlns:a16="http://schemas.microsoft.com/office/drawing/2014/main" id="{EC744E18-F460-B40C-73B4-B06DFCF223EA}"/>
              </a:ext>
            </a:extLst>
          </p:cNvPr>
          <p:cNvGrpSpPr/>
          <p:nvPr/>
        </p:nvGrpSpPr>
        <p:grpSpPr>
          <a:xfrm>
            <a:off x="1435455" y="3052696"/>
            <a:ext cx="374040" cy="260280"/>
            <a:chOff x="1435455" y="3052696"/>
            <a:chExt cx="374040" cy="260280"/>
          </a:xfrm>
        </p:grpSpPr>
        <mc:AlternateContent xmlns:mc="http://schemas.openxmlformats.org/markup-compatibility/2006" xmlns:p14="http://schemas.microsoft.com/office/powerpoint/2010/main">
          <mc:Choice Requires="p14">
            <p:contentPart p14:bwMode="auto" r:id="rId82">
              <p14:nvContentPartPr>
                <p14:cNvPr id="220" name="Ink 219">
                  <a:extLst>
                    <a:ext uri="{FF2B5EF4-FFF2-40B4-BE49-F238E27FC236}">
                      <a16:creationId xmlns:a16="http://schemas.microsoft.com/office/drawing/2014/main" id="{AD8D769B-8495-F525-7124-AB8CE5F0091A}"/>
                    </a:ext>
                  </a:extLst>
                </p14:cNvPr>
                <p14:cNvContentPartPr/>
                <p14:nvPr/>
              </p14:nvContentPartPr>
              <p14:xfrm>
                <a:off x="1435455" y="3069616"/>
                <a:ext cx="91800" cy="106200"/>
              </p14:xfrm>
            </p:contentPart>
          </mc:Choice>
          <mc:Fallback xmlns="">
            <p:pic>
              <p:nvPicPr>
                <p:cNvPr id="220" name="Ink 219">
                  <a:extLst>
                    <a:ext uri="{FF2B5EF4-FFF2-40B4-BE49-F238E27FC236}">
                      <a16:creationId xmlns:a16="http://schemas.microsoft.com/office/drawing/2014/main" id="{AD8D769B-8495-F525-7124-AB8CE5F0091A}"/>
                    </a:ext>
                  </a:extLst>
                </p:cNvPr>
                <p:cNvPicPr/>
                <p:nvPr/>
              </p:nvPicPr>
              <p:blipFill>
                <a:blip r:embed="rId83"/>
                <a:stretch>
                  <a:fillRect/>
                </a:stretch>
              </p:blipFill>
              <p:spPr>
                <a:xfrm>
                  <a:off x="1417815" y="3051976"/>
                  <a:ext cx="12744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21" name="Ink 220">
                  <a:extLst>
                    <a:ext uri="{FF2B5EF4-FFF2-40B4-BE49-F238E27FC236}">
                      <a16:creationId xmlns:a16="http://schemas.microsoft.com/office/drawing/2014/main" id="{A86E6B92-64A8-1397-2FA4-4989C741D6E0}"/>
                    </a:ext>
                  </a:extLst>
                </p14:cNvPr>
                <p14:cNvContentPartPr/>
                <p14:nvPr/>
              </p14:nvContentPartPr>
              <p14:xfrm>
                <a:off x="1567575" y="3052696"/>
                <a:ext cx="94680" cy="260280"/>
              </p14:xfrm>
            </p:contentPart>
          </mc:Choice>
          <mc:Fallback xmlns="">
            <p:pic>
              <p:nvPicPr>
                <p:cNvPr id="221" name="Ink 220">
                  <a:extLst>
                    <a:ext uri="{FF2B5EF4-FFF2-40B4-BE49-F238E27FC236}">
                      <a16:creationId xmlns:a16="http://schemas.microsoft.com/office/drawing/2014/main" id="{A86E6B92-64A8-1397-2FA4-4989C741D6E0}"/>
                    </a:ext>
                  </a:extLst>
                </p:cNvPr>
                <p:cNvPicPr/>
                <p:nvPr/>
              </p:nvPicPr>
              <p:blipFill>
                <a:blip r:embed="rId85"/>
                <a:stretch>
                  <a:fillRect/>
                </a:stretch>
              </p:blipFill>
              <p:spPr>
                <a:xfrm>
                  <a:off x="1549575" y="3034696"/>
                  <a:ext cx="13032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22" name="Ink 221">
                  <a:extLst>
                    <a:ext uri="{FF2B5EF4-FFF2-40B4-BE49-F238E27FC236}">
                      <a16:creationId xmlns:a16="http://schemas.microsoft.com/office/drawing/2014/main" id="{EB4B7E8D-77DD-6047-0A71-BCC477776EE3}"/>
                    </a:ext>
                  </a:extLst>
                </p14:cNvPr>
                <p14:cNvContentPartPr/>
                <p14:nvPr/>
              </p14:nvContentPartPr>
              <p14:xfrm>
                <a:off x="1696095" y="3188416"/>
                <a:ext cx="113400" cy="120600"/>
              </p14:xfrm>
            </p:contentPart>
          </mc:Choice>
          <mc:Fallback xmlns="">
            <p:pic>
              <p:nvPicPr>
                <p:cNvPr id="222" name="Ink 221">
                  <a:extLst>
                    <a:ext uri="{FF2B5EF4-FFF2-40B4-BE49-F238E27FC236}">
                      <a16:creationId xmlns:a16="http://schemas.microsoft.com/office/drawing/2014/main" id="{EB4B7E8D-77DD-6047-0A71-BCC477776EE3}"/>
                    </a:ext>
                  </a:extLst>
                </p:cNvPr>
                <p:cNvPicPr/>
                <p:nvPr/>
              </p:nvPicPr>
              <p:blipFill>
                <a:blip r:embed="rId87"/>
                <a:stretch>
                  <a:fillRect/>
                </a:stretch>
              </p:blipFill>
              <p:spPr>
                <a:xfrm>
                  <a:off x="1678455" y="3170776"/>
                  <a:ext cx="149040" cy="156240"/>
                </a:xfrm>
                <a:prstGeom prst="rect">
                  <a:avLst/>
                </a:prstGeom>
              </p:spPr>
            </p:pic>
          </mc:Fallback>
        </mc:AlternateContent>
      </p:grpSp>
      <p:grpSp>
        <p:nvGrpSpPr>
          <p:cNvPr id="223" name="Group 222">
            <a:extLst>
              <a:ext uri="{FF2B5EF4-FFF2-40B4-BE49-F238E27FC236}">
                <a16:creationId xmlns:a16="http://schemas.microsoft.com/office/drawing/2014/main" id="{00AA1B81-E8CD-A205-6E29-725C585978C5}"/>
              </a:ext>
            </a:extLst>
          </p:cNvPr>
          <p:cNvGrpSpPr/>
          <p:nvPr/>
        </p:nvGrpSpPr>
        <p:grpSpPr>
          <a:xfrm>
            <a:off x="2239335" y="3167896"/>
            <a:ext cx="185400" cy="90720"/>
            <a:chOff x="2239335" y="3167896"/>
            <a:chExt cx="185400" cy="90720"/>
          </a:xfrm>
        </p:grpSpPr>
        <mc:AlternateContent xmlns:mc="http://schemas.openxmlformats.org/markup-compatibility/2006" xmlns:p14="http://schemas.microsoft.com/office/powerpoint/2010/main">
          <mc:Choice Requires="p14">
            <p:contentPart p14:bwMode="auto" r:id="rId88">
              <p14:nvContentPartPr>
                <p14:cNvPr id="224" name="Ink 223">
                  <a:extLst>
                    <a:ext uri="{FF2B5EF4-FFF2-40B4-BE49-F238E27FC236}">
                      <a16:creationId xmlns:a16="http://schemas.microsoft.com/office/drawing/2014/main" id="{8282B077-7B28-4889-CA25-7129942B4971}"/>
                    </a:ext>
                  </a:extLst>
                </p14:cNvPr>
                <p14:cNvContentPartPr/>
                <p14:nvPr/>
              </p14:nvContentPartPr>
              <p14:xfrm>
                <a:off x="2239335" y="3167896"/>
                <a:ext cx="151200" cy="15840"/>
              </p14:xfrm>
            </p:contentPart>
          </mc:Choice>
          <mc:Fallback xmlns="">
            <p:pic>
              <p:nvPicPr>
                <p:cNvPr id="224" name="Ink 223">
                  <a:extLst>
                    <a:ext uri="{FF2B5EF4-FFF2-40B4-BE49-F238E27FC236}">
                      <a16:creationId xmlns:a16="http://schemas.microsoft.com/office/drawing/2014/main" id="{8282B077-7B28-4889-CA25-7129942B4971}"/>
                    </a:ext>
                  </a:extLst>
                </p:cNvPr>
                <p:cNvPicPr/>
                <p:nvPr/>
              </p:nvPicPr>
              <p:blipFill>
                <a:blip r:embed="rId89"/>
                <a:stretch>
                  <a:fillRect/>
                </a:stretch>
              </p:blipFill>
              <p:spPr>
                <a:xfrm>
                  <a:off x="2221695" y="3149896"/>
                  <a:ext cx="1868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25" name="Ink 224">
                  <a:extLst>
                    <a:ext uri="{FF2B5EF4-FFF2-40B4-BE49-F238E27FC236}">
                      <a16:creationId xmlns:a16="http://schemas.microsoft.com/office/drawing/2014/main" id="{F30F594B-1F62-6650-A731-DDBF690EC946}"/>
                    </a:ext>
                  </a:extLst>
                </p14:cNvPr>
                <p14:cNvContentPartPr/>
                <p14:nvPr/>
              </p14:nvContentPartPr>
              <p14:xfrm>
                <a:off x="2295135" y="3251056"/>
                <a:ext cx="129600" cy="7560"/>
              </p14:xfrm>
            </p:contentPart>
          </mc:Choice>
          <mc:Fallback xmlns="">
            <p:pic>
              <p:nvPicPr>
                <p:cNvPr id="225" name="Ink 224">
                  <a:extLst>
                    <a:ext uri="{FF2B5EF4-FFF2-40B4-BE49-F238E27FC236}">
                      <a16:creationId xmlns:a16="http://schemas.microsoft.com/office/drawing/2014/main" id="{F30F594B-1F62-6650-A731-DDBF690EC946}"/>
                    </a:ext>
                  </a:extLst>
                </p:cNvPr>
                <p:cNvPicPr/>
                <p:nvPr/>
              </p:nvPicPr>
              <p:blipFill>
                <a:blip r:embed="rId91"/>
                <a:stretch>
                  <a:fillRect/>
                </a:stretch>
              </p:blipFill>
              <p:spPr>
                <a:xfrm>
                  <a:off x="2277495" y="3233416"/>
                  <a:ext cx="165240" cy="43200"/>
                </a:xfrm>
                <a:prstGeom prst="rect">
                  <a:avLst/>
                </a:prstGeom>
              </p:spPr>
            </p:pic>
          </mc:Fallback>
        </mc:AlternateContent>
      </p:grpSp>
      <p:grpSp>
        <p:nvGrpSpPr>
          <p:cNvPr id="226" name="Group 225">
            <a:extLst>
              <a:ext uri="{FF2B5EF4-FFF2-40B4-BE49-F238E27FC236}">
                <a16:creationId xmlns:a16="http://schemas.microsoft.com/office/drawing/2014/main" id="{A6180557-6772-B9BB-96C3-8CA2367B5DD7}"/>
              </a:ext>
            </a:extLst>
          </p:cNvPr>
          <p:cNvGrpSpPr/>
          <p:nvPr/>
        </p:nvGrpSpPr>
        <p:grpSpPr>
          <a:xfrm>
            <a:off x="2721375" y="3004096"/>
            <a:ext cx="187920" cy="281160"/>
            <a:chOff x="2721375" y="3004096"/>
            <a:chExt cx="187920" cy="281160"/>
          </a:xfrm>
        </p:grpSpPr>
        <mc:AlternateContent xmlns:mc="http://schemas.openxmlformats.org/markup-compatibility/2006" xmlns:p14="http://schemas.microsoft.com/office/powerpoint/2010/main">
          <mc:Choice Requires="p14">
            <p:contentPart p14:bwMode="auto" r:id="rId92">
              <p14:nvContentPartPr>
                <p14:cNvPr id="227" name="Ink 226">
                  <a:extLst>
                    <a:ext uri="{FF2B5EF4-FFF2-40B4-BE49-F238E27FC236}">
                      <a16:creationId xmlns:a16="http://schemas.microsoft.com/office/drawing/2014/main" id="{873503EE-6E8C-6752-CC72-C0BC0F1274C3}"/>
                    </a:ext>
                  </a:extLst>
                </p14:cNvPr>
                <p14:cNvContentPartPr/>
                <p14:nvPr/>
              </p14:nvContentPartPr>
              <p14:xfrm>
                <a:off x="2731095" y="3004096"/>
                <a:ext cx="178200" cy="281160"/>
              </p14:xfrm>
            </p:contentPart>
          </mc:Choice>
          <mc:Fallback xmlns="">
            <p:pic>
              <p:nvPicPr>
                <p:cNvPr id="227" name="Ink 226">
                  <a:extLst>
                    <a:ext uri="{FF2B5EF4-FFF2-40B4-BE49-F238E27FC236}">
                      <a16:creationId xmlns:a16="http://schemas.microsoft.com/office/drawing/2014/main" id="{873503EE-6E8C-6752-CC72-C0BC0F1274C3}"/>
                    </a:ext>
                  </a:extLst>
                </p:cNvPr>
                <p:cNvPicPr/>
                <p:nvPr/>
              </p:nvPicPr>
              <p:blipFill>
                <a:blip r:embed="rId93"/>
                <a:stretch>
                  <a:fillRect/>
                </a:stretch>
              </p:blipFill>
              <p:spPr>
                <a:xfrm>
                  <a:off x="2713455" y="2986096"/>
                  <a:ext cx="21384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28" name="Ink 227">
                  <a:extLst>
                    <a:ext uri="{FF2B5EF4-FFF2-40B4-BE49-F238E27FC236}">
                      <a16:creationId xmlns:a16="http://schemas.microsoft.com/office/drawing/2014/main" id="{7AE5BB71-3D92-F397-2545-76A62068C153}"/>
                    </a:ext>
                  </a:extLst>
                </p14:cNvPr>
                <p14:cNvContentPartPr/>
                <p14:nvPr/>
              </p14:nvContentPartPr>
              <p14:xfrm>
                <a:off x="2721375" y="3151696"/>
                <a:ext cx="181080" cy="69840"/>
              </p14:xfrm>
            </p:contentPart>
          </mc:Choice>
          <mc:Fallback xmlns="">
            <p:pic>
              <p:nvPicPr>
                <p:cNvPr id="228" name="Ink 227">
                  <a:extLst>
                    <a:ext uri="{FF2B5EF4-FFF2-40B4-BE49-F238E27FC236}">
                      <a16:creationId xmlns:a16="http://schemas.microsoft.com/office/drawing/2014/main" id="{7AE5BB71-3D92-F397-2545-76A62068C153}"/>
                    </a:ext>
                  </a:extLst>
                </p:cNvPr>
                <p:cNvPicPr/>
                <p:nvPr/>
              </p:nvPicPr>
              <p:blipFill>
                <a:blip r:embed="rId95"/>
                <a:stretch>
                  <a:fillRect/>
                </a:stretch>
              </p:blipFill>
              <p:spPr>
                <a:xfrm>
                  <a:off x="2703735" y="3133696"/>
                  <a:ext cx="216720" cy="105480"/>
                </a:xfrm>
                <a:prstGeom prst="rect">
                  <a:avLst/>
                </a:prstGeom>
              </p:spPr>
            </p:pic>
          </mc:Fallback>
        </mc:AlternateContent>
      </p:grpSp>
      <p:grpSp>
        <p:nvGrpSpPr>
          <p:cNvPr id="229" name="Group 228">
            <a:extLst>
              <a:ext uri="{FF2B5EF4-FFF2-40B4-BE49-F238E27FC236}">
                <a16:creationId xmlns:a16="http://schemas.microsoft.com/office/drawing/2014/main" id="{C929812E-3979-A762-965B-6974C92F5204}"/>
              </a:ext>
            </a:extLst>
          </p:cNvPr>
          <p:cNvGrpSpPr/>
          <p:nvPr/>
        </p:nvGrpSpPr>
        <p:grpSpPr>
          <a:xfrm>
            <a:off x="3169935" y="3001576"/>
            <a:ext cx="425160" cy="276840"/>
            <a:chOff x="3169935" y="3001576"/>
            <a:chExt cx="425160" cy="276840"/>
          </a:xfrm>
        </p:grpSpPr>
        <mc:AlternateContent xmlns:mc="http://schemas.openxmlformats.org/markup-compatibility/2006" xmlns:p14="http://schemas.microsoft.com/office/powerpoint/2010/main">
          <mc:Choice Requires="p14">
            <p:contentPart p14:bwMode="auto" r:id="rId96">
              <p14:nvContentPartPr>
                <p14:cNvPr id="230" name="Ink 229">
                  <a:extLst>
                    <a:ext uri="{FF2B5EF4-FFF2-40B4-BE49-F238E27FC236}">
                      <a16:creationId xmlns:a16="http://schemas.microsoft.com/office/drawing/2014/main" id="{5DE407BB-89CF-9550-85A2-8AA80E310C31}"/>
                    </a:ext>
                  </a:extLst>
                </p14:cNvPr>
                <p14:cNvContentPartPr/>
                <p14:nvPr/>
              </p14:nvContentPartPr>
              <p14:xfrm>
                <a:off x="3169935" y="3040096"/>
                <a:ext cx="37800" cy="213480"/>
              </p14:xfrm>
            </p:contentPart>
          </mc:Choice>
          <mc:Fallback xmlns="">
            <p:pic>
              <p:nvPicPr>
                <p:cNvPr id="230" name="Ink 229">
                  <a:extLst>
                    <a:ext uri="{FF2B5EF4-FFF2-40B4-BE49-F238E27FC236}">
                      <a16:creationId xmlns:a16="http://schemas.microsoft.com/office/drawing/2014/main" id="{5DE407BB-89CF-9550-85A2-8AA80E310C31}"/>
                    </a:ext>
                  </a:extLst>
                </p:cNvPr>
                <p:cNvPicPr/>
                <p:nvPr/>
              </p:nvPicPr>
              <p:blipFill>
                <a:blip r:embed="rId97"/>
                <a:stretch>
                  <a:fillRect/>
                </a:stretch>
              </p:blipFill>
              <p:spPr>
                <a:xfrm>
                  <a:off x="3152295" y="3022096"/>
                  <a:ext cx="734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31" name="Ink 230">
                  <a:extLst>
                    <a:ext uri="{FF2B5EF4-FFF2-40B4-BE49-F238E27FC236}">
                      <a16:creationId xmlns:a16="http://schemas.microsoft.com/office/drawing/2014/main" id="{E542E171-6BD1-BB6B-6DA6-D05467772B5B}"/>
                    </a:ext>
                  </a:extLst>
                </p14:cNvPr>
                <p14:cNvContentPartPr/>
                <p14:nvPr/>
              </p14:nvContentPartPr>
              <p14:xfrm>
                <a:off x="3343095" y="3049456"/>
                <a:ext cx="178200" cy="228960"/>
              </p14:xfrm>
            </p:contentPart>
          </mc:Choice>
          <mc:Fallback xmlns="">
            <p:pic>
              <p:nvPicPr>
                <p:cNvPr id="231" name="Ink 230">
                  <a:extLst>
                    <a:ext uri="{FF2B5EF4-FFF2-40B4-BE49-F238E27FC236}">
                      <a16:creationId xmlns:a16="http://schemas.microsoft.com/office/drawing/2014/main" id="{E542E171-6BD1-BB6B-6DA6-D05467772B5B}"/>
                    </a:ext>
                  </a:extLst>
                </p:cNvPr>
                <p:cNvPicPr/>
                <p:nvPr/>
              </p:nvPicPr>
              <p:blipFill>
                <a:blip r:embed="rId99"/>
                <a:stretch>
                  <a:fillRect/>
                </a:stretch>
              </p:blipFill>
              <p:spPr>
                <a:xfrm>
                  <a:off x="3325455" y="3031816"/>
                  <a:ext cx="2138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32" name="Ink 231">
                  <a:extLst>
                    <a:ext uri="{FF2B5EF4-FFF2-40B4-BE49-F238E27FC236}">
                      <a16:creationId xmlns:a16="http://schemas.microsoft.com/office/drawing/2014/main" id="{E282EA75-60C0-9359-4519-D7E8F971E2C3}"/>
                    </a:ext>
                  </a:extLst>
                </p14:cNvPr>
                <p14:cNvContentPartPr/>
                <p14:nvPr/>
              </p14:nvContentPartPr>
              <p14:xfrm>
                <a:off x="3365775" y="3001576"/>
                <a:ext cx="229320" cy="42840"/>
              </p14:xfrm>
            </p:contentPart>
          </mc:Choice>
          <mc:Fallback xmlns="">
            <p:pic>
              <p:nvPicPr>
                <p:cNvPr id="232" name="Ink 231">
                  <a:extLst>
                    <a:ext uri="{FF2B5EF4-FFF2-40B4-BE49-F238E27FC236}">
                      <a16:creationId xmlns:a16="http://schemas.microsoft.com/office/drawing/2014/main" id="{E282EA75-60C0-9359-4519-D7E8F971E2C3}"/>
                    </a:ext>
                  </a:extLst>
                </p:cNvPr>
                <p:cNvPicPr/>
                <p:nvPr/>
              </p:nvPicPr>
              <p:blipFill>
                <a:blip r:embed="rId101"/>
                <a:stretch>
                  <a:fillRect/>
                </a:stretch>
              </p:blipFill>
              <p:spPr>
                <a:xfrm>
                  <a:off x="3347775" y="2983576"/>
                  <a:ext cx="264960" cy="78480"/>
                </a:xfrm>
                <a:prstGeom prst="rect">
                  <a:avLst/>
                </a:prstGeom>
              </p:spPr>
            </p:pic>
          </mc:Fallback>
        </mc:AlternateContent>
      </p:grpSp>
      <p:grpSp>
        <p:nvGrpSpPr>
          <p:cNvPr id="233" name="Group 232">
            <a:extLst>
              <a:ext uri="{FF2B5EF4-FFF2-40B4-BE49-F238E27FC236}">
                <a16:creationId xmlns:a16="http://schemas.microsoft.com/office/drawing/2014/main" id="{6EBB813B-74A5-4F82-8D0E-D8CB6A1CCD75}"/>
              </a:ext>
            </a:extLst>
          </p:cNvPr>
          <p:cNvGrpSpPr/>
          <p:nvPr/>
        </p:nvGrpSpPr>
        <p:grpSpPr>
          <a:xfrm>
            <a:off x="972135" y="3538696"/>
            <a:ext cx="1884240" cy="897120"/>
            <a:chOff x="972135" y="3538696"/>
            <a:chExt cx="1884240" cy="897120"/>
          </a:xfrm>
        </p:grpSpPr>
        <mc:AlternateContent xmlns:mc="http://schemas.openxmlformats.org/markup-compatibility/2006" xmlns:p14="http://schemas.microsoft.com/office/powerpoint/2010/main">
          <mc:Choice Requires="p14">
            <p:contentPart p14:bwMode="auto" r:id="rId102">
              <p14:nvContentPartPr>
                <p14:cNvPr id="234" name="Ink 233">
                  <a:extLst>
                    <a:ext uri="{FF2B5EF4-FFF2-40B4-BE49-F238E27FC236}">
                      <a16:creationId xmlns:a16="http://schemas.microsoft.com/office/drawing/2014/main" id="{ACF6727C-8CDB-B534-1524-130E647358CF}"/>
                    </a:ext>
                  </a:extLst>
                </p14:cNvPr>
                <p14:cNvContentPartPr/>
                <p14:nvPr/>
              </p14:nvContentPartPr>
              <p14:xfrm>
                <a:off x="1128375" y="3853336"/>
                <a:ext cx="259560" cy="373320"/>
              </p14:xfrm>
            </p:contentPart>
          </mc:Choice>
          <mc:Fallback xmlns="">
            <p:pic>
              <p:nvPicPr>
                <p:cNvPr id="234" name="Ink 233">
                  <a:extLst>
                    <a:ext uri="{FF2B5EF4-FFF2-40B4-BE49-F238E27FC236}">
                      <a16:creationId xmlns:a16="http://schemas.microsoft.com/office/drawing/2014/main" id="{ACF6727C-8CDB-B534-1524-130E647358CF}"/>
                    </a:ext>
                  </a:extLst>
                </p:cNvPr>
                <p:cNvPicPr/>
                <p:nvPr/>
              </p:nvPicPr>
              <p:blipFill>
                <a:blip r:embed="rId103"/>
                <a:stretch>
                  <a:fillRect/>
                </a:stretch>
              </p:blipFill>
              <p:spPr>
                <a:xfrm>
                  <a:off x="1110375" y="3835336"/>
                  <a:ext cx="295200" cy="4089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35" name="Ink 234">
                  <a:extLst>
                    <a:ext uri="{FF2B5EF4-FFF2-40B4-BE49-F238E27FC236}">
                      <a16:creationId xmlns:a16="http://schemas.microsoft.com/office/drawing/2014/main" id="{6DD4E2E2-5ED7-44C0-DF7B-2EC2B47B9492}"/>
                    </a:ext>
                  </a:extLst>
                </p14:cNvPr>
                <p14:cNvContentPartPr/>
                <p14:nvPr/>
              </p14:nvContentPartPr>
              <p14:xfrm>
                <a:off x="1135935" y="4037296"/>
                <a:ext cx="245160" cy="56520"/>
              </p14:xfrm>
            </p:contentPart>
          </mc:Choice>
          <mc:Fallback xmlns="">
            <p:pic>
              <p:nvPicPr>
                <p:cNvPr id="235" name="Ink 234">
                  <a:extLst>
                    <a:ext uri="{FF2B5EF4-FFF2-40B4-BE49-F238E27FC236}">
                      <a16:creationId xmlns:a16="http://schemas.microsoft.com/office/drawing/2014/main" id="{6DD4E2E2-5ED7-44C0-DF7B-2EC2B47B9492}"/>
                    </a:ext>
                  </a:extLst>
                </p:cNvPr>
                <p:cNvPicPr/>
                <p:nvPr/>
              </p:nvPicPr>
              <p:blipFill>
                <a:blip r:embed="rId105"/>
                <a:stretch>
                  <a:fillRect/>
                </a:stretch>
              </p:blipFill>
              <p:spPr>
                <a:xfrm>
                  <a:off x="1117935" y="4019296"/>
                  <a:ext cx="2808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36" name="Ink 235">
                  <a:extLst>
                    <a:ext uri="{FF2B5EF4-FFF2-40B4-BE49-F238E27FC236}">
                      <a16:creationId xmlns:a16="http://schemas.microsoft.com/office/drawing/2014/main" id="{A58B7D11-5C47-CCB1-5B04-1C297BF8C18D}"/>
                    </a:ext>
                  </a:extLst>
                </p14:cNvPr>
                <p14:cNvContentPartPr/>
                <p14:nvPr/>
              </p14:nvContentPartPr>
              <p14:xfrm>
                <a:off x="1622295" y="3873136"/>
                <a:ext cx="38880" cy="315720"/>
              </p14:xfrm>
            </p:contentPart>
          </mc:Choice>
          <mc:Fallback xmlns="">
            <p:pic>
              <p:nvPicPr>
                <p:cNvPr id="236" name="Ink 235">
                  <a:extLst>
                    <a:ext uri="{FF2B5EF4-FFF2-40B4-BE49-F238E27FC236}">
                      <a16:creationId xmlns:a16="http://schemas.microsoft.com/office/drawing/2014/main" id="{A58B7D11-5C47-CCB1-5B04-1C297BF8C18D}"/>
                    </a:ext>
                  </a:extLst>
                </p:cNvPr>
                <p:cNvPicPr/>
                <p:nvPr/>
              </p:nvPicPr>
              <p:blipFill>
                <a:blip r:embed="rId107"/>
                <a:stretch>
                  <a:fillRect/>
                </a:stretch>
              </p:blipFill>
              <p:spPr>
                <a:xfrm>
                  <a:off x="1604295" y="3855136"/>
                  <a:ext cx="74520" cy="3513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37" name="Ink 236">
                  <a:extLst>
                    <a:ext uri="{FF2B5EF4-FFF2-40B4-BE49-F238E27FC236}">
                      <a16:creationId xmlns:a16="http://schemas.microsoft.com/office/drawing/2014/main" id="{855F5DBF-3CBE-C16D-729E-FBAD3FA337F8}"/>
                    </a:ext>
                  </a:extLst>
                </p14:cNvPr>
                <p14:cNvContentPartPr/>
                <p14:nvPr/>
              </p14:nvContentPartPr>
              <p14:xfrm>
                <a:off x="1902735" y="3885376"/>
                <a:ext cx="167400" cy="276840"/>
              </p14:xfrm>
            </p:contentPart>
          </mc:Choice>
          <mc:Fallback xmlns="">
            <p:pic>
              <p:nvPicPr>
                <p:cNvPr id="237" name="Ink 236">
                  <a:extLst>
                    <a:ext uri="{FF2B5EF4-FFF2-40B4-BE49-F238E27FC236}">
                      <a16:creationId xmlns:a16="http://schemas.microsoft.com/office/drawing/2014/main" id="{855F5DBF-3CBE-C16D-729E-FBAD3FA337F8}"/>
                    </a:ext>
                  </a:extLst>
                </p:cNvPr>
                <p:cNvPicPr/>
                <p:nvPr/>
              </p:nvPicPr>
              <p:blipFill>
                <a:blip r:embed="rId109"/>
                <a:stretch>
                  <a:fillRect/>
                </a:stretch>
              </p:blipFill>
              <p:spPr>
                <a:xfrm>
                  <a:off x="1884735" y="3867736"/>
                  <a:ext cx="20304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38" name="Ink 237">
                  <a:extLst>
                    <a:ext uri="{FF2B5EF4-FFF2-40B4-BE49-F238E27FC236}">
                      <a16:creationId xmlns:a16="http://schemas.microsoft.com/office/drawing/2014/main" id="{D4EDAA57-0E11-B0D4-0A62-522EDFADEBA5}"/>
                    </a:ext>
                  </a:extLst>
                </p14:cNvPr>
                <p14:cNvContentPartPr/>
                <p14:nvPr/>
              </p14:nvContentPartPr>
              <p14:xfrm>
                <a:off x="2291895" y="3902296"/>
                <a:ext cx="236520" cy="245520"/>
              </p14:xfrm>
            </p:contentPart>
          </mc:Choice>
          <mc:Fallback xmlns="">
            <p:pic>
              <p:nvPicPr>
                <p:cNvPr id="238" name="Ink 237">
                  <a:extLst>
                    <a:ext uri="{FF2B5EF4-FFF2-40B4-BE49-F238E27FC236}">
                      <a16:creationId xmlns:a16="http://schemas.microsoft.com/office/drawing/2014/main" id="{D4EDAA57-0E11-B0D4-0A62-522EDFADEBA5}"/>
                    </a:ext>
                  </a:extLst>
                </p:cNvPr>
                <p:cNvPicPr/>
                <p:nvPr/>
              </p:nvPicPr>
              <p:blipFill>
                <a:blip r:embed="rId111"/>
                <a:stretch>
                  <a:fillRect/>
                </a:stretch>
              </p:blipFill>
              <p:spPr>
                <a:xfrm>
                  <a:off x="2274255" y="3884656"/>
                  <a:ext cx="27216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39" name="Ink 238">
                  <a:extLst>
                    <a:ext uri="{FF2B5EF4-FFF2-40B4-BE49-F238E27FC236}">
                      <a16:creationId xmlns:a16="http://schemas.microsoft.com/office/drawing/2014/main" id="{DD980179-4DA8-B0CB-3EF3-E2ED498FAB25}"/>
                    </a:ext>
                  </a:extLst>
                </p14:cNvPr>
                <p14:cNvContentPartPr/>
                <p14:nvPr/>
              </p14:nvContentPartPr>
              <p14:xfrm>
                <a:off x="2340495" y="3868096"/>
                <a:ext cx="198360" cy="78120"/>
              </p14:xfrm>
            </p:contentPart>
          </mc:Choice>
          <mc:Fallback xmlns="">
            <p:pic>
              <p:nvPicPr>
                <p:cNvPr id="239" name="Ink 238">
                  <a:extLst>
                    <a:ext uri="{FF2B5EF4-FFF2-40B4-BE49-F238E27FC236}">
                      <a16:creationId xmlns:a16="http://schemas.microsoft.com/office/drawing/2014/main" id="{DD980179-4DA8-B0CB-3EF3-E2ED498FAB25}"/>
                    </a:ext>
                  </a:extLst>
                </p:cNvPr>
                <p:cNvPicPr/>
                <p:nvPr/>
              </p:nvPicPr>
              <p:blipFill>
                <a:blip r:embed="rId113"/>
                <a:stretch>
                  <a:fillRect/>
                </a:stretch>
              </p:blipFill>
              <p:spPr>
                <a:xfrm>
                  <a:off x="2322855" y="3850096"/>
                  <a:ext cx="2340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40" name="Ink 239">
                  <a:extLst>
                    <a:ext uri="{FF2B5EF4-FFF2-40B4-BE49-F238E27FC236}">
                      <a16:creationId xmlns:a16="http://schemas.microsoft.com/office/drawing/2014/main" id="{A69DFF3B-0BFC-D1C9-F1A8-E9A48BA1E5C6}"/>
                    </a:ext>
                  </a:extLst>
                </p14:cNvPr>
                <p14:cNvContentPartPr/>
                <p14:nvPr/>
              </p14:nvContentPartPr>
              <p14:xfrm>
                <a:off x="972135" y="3589456"/>
                <a:ext cx="1744200" cy="140760"/>
              </p14:xfrm>
            </p:contentPart>
          </mc:Choice>
          <mc:Fallback xmlns="">
            <p:pic>
              <p:nvPicPr>
                <p:cNvPr id="240" name="Ink 239">
                  <a:extLst>
                    <a:ext uri="{FF2B5EF4-FFF2-40B4-BE49-F238E27FC236}">
                      <a16:creationId xmlns:a16="http://schemas.microsoft.com/office/drawing/2014/main" id="{A69DFF3B-0BFC-D1C9-F1A8-E9A48BA1E5C6}"/>
                    </a:ext>
                  </a:extLst>
                </p:cNvPr>
                <p:cNvPicPr/>
                <p:nvPr/>
              </p:nvPicPr>
              <p:blipFill>
                <a:blip r:embed="rId115"/>
                <a:stretch>
                  <a:fillRect/>
                </a:stretch>
              </p:blipFill>
              <p:spPr>
                <a:xfrm>
                  <a:off x="954135" y="3571816"/>
                  <a:ext cx="17798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41" name="Ink 240">
                  <a:extLst>
                    <a:ext uri="{FF2B5EF4-FFF2-40B4-BE49-F238E27FC236}">
                      <a16:creationId xmlns:a16="http://schemas.microsoft.com/office/drawing/2014/main" id="{040049B4-788B-A60A-3F4B-DE67867A5502}"/>
                    </a:ext>
                  </a:extLst>
                </p14:cNvPr>
                <p14:cNvContentPartPr/>
                <p14:nvPr/>
              </p14:nvContentPartPr>
              <p14:xfrm>
                <a:off x="979335" y="3538696"/>
                <a:ext cx="1877040" cy="897120"/>
              </p14:xfrm>
            </p:contentPart>
          </mc:Choice>
          <mc:Fallback xmlns="">
            <p:pic>
              <p:nvPicPr>
                <p:cNvPr id="241" name="Ink 240">
                  <a:extLst>
                    <a:ext uri="{FF2B5EF4-FFF2-40B4-BE49-F238E27FC236}">
                      <a16:creationId xmlns:a16="http://schemas.microsoft.com/office/drawing/2014/main" id="{040049B4-788B-A60A-3F4B-DE67867A5502}"/>
                    </a:ext>
                  </a:extLst>
                </p:cNvPr>
                <p:cNvPicPr/>
                <p:nvPr/>
              </p:nvPicPr>
              <p:blipFill>
                <a:blip r:embed="rId117"/>
                <a:stretch>
                  <a:fillRect/>
                </a:stretch>
              </p:blipFill>
              <p:spPr>
                <a:xfrm>
                  <a:off x="961335" y="3520696"/>
                  <a:ext cx="1912680" cy="932760"/>
                </a:xfrm>
                <a:prstGeom prst="rect">
                  <a:avLst/>
                </a:prstGeom>
              </p:spPr>
            </p:pic>
          </mc:Fallback>
        </mc:AlternateContent>
      </p:grpSp>
    </p:spTree>
    <p:extLst>
      <p:ext uri="{BB962C8B-B14F-4D97-AF65-F5344CB8AC3E}">
        <p14:creationId xmlns:p14="http://schemas.microsoft.com/office/powerpoint/2010/main" val="1053161738"/>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4" name="TextBox 3">
            <a:extLst>
              <a:ext uri="{FF2B5EF4-FFF2-40B4-BE49-F238E27FC236}">
                <a16:creationId xmlns:a16="http://schemas.microsoft.com/office/drawing/2014/main" id="{E3C71BD0-E0AF-62C3-589A-D3D9C6636C71}"/>
              </a:ext>
            </a:extLst>
          </p:cNvPr>
          <p:cNvSpPr txBox="1"/>
          <p:nvPr/>
        </p:nvSpPr>
        <p:spPr>
          <a:xfrm>
            <a:off x="4263756" y="1935714"/>
            <a:ext cx="3753135" cy="2308324"/>
          </a:xfrm>
          <a:prstGeom prst="rect">
            <a:avLst/>
          </a:prstGeom>
          <a:noFill/>
          <a:ln>
            <a:solidFill>
              <a:schemeClr val="tx1"/>
            </a:solidFill>
          </a:ln>
        </p:spPr>
        <p:txBody>
          <a:bodyPr wrap="square" rtlCol="0">
            <a:spAutoFit/>
          </a:bodyPr>
          <a:lstStyle/>
          <a:p>
            <a:r>
              <a:rPr lang="en-GB" b="1"/>
              <a:t>Your turn</a:t>
            </a:r>
          </a:p>
          <a:p>
            <a:endParaRPr lang="en-GB"/>
          </a:p>
          <a:p>
            <a:r>
              <a:rPr lang="en-GB"/>
              <a:t>a) Find 45% of £900</a:t>
            </a:r>
          </a:p>
          <a:p>
            <a:endParaRPr lang="en-GB"/>
          </a:p>
          <a:p>
            <a:r>
              <a:rPr lang="en-GB"/>
              <a:t>b) Find 73.5% of £400</a:t>
            </a:r>
          </a:p>
          <a:p>
            <a:endParaRPr lang="en-GB"/>
          </a:p>
          <a:p>
            <a:r>
              <a:rPr lang="en-GB"/>
              <a:t>c) Make your own similar questions with an </a:t>
            </a:r>
            <a:r>
              <a:rPr lang="en-GB" i="1"/>
              <a:t>answer</a:t>
            </a:r>
            <a:r>
              <a:rPr lang="en-GB"/>
              <a:t> of £170</a:t>
            </a:r>
          </a:p>
        </p:txBody>
      </p:sp>
    </p:spTree>
    <p:extLst>
      <p:ext uri="{BB962C8B-B14F-4D97-AF65-F5344CB8AC3E}">
        <p14:creationId xmlns:p14="http://schemas.microsoft.com/office/powerpoint/2010/main" val="2075165683"/>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4940137" y="419993"/>
            <a:ext cx="3812625" cy="2062103"/>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Why did I find 10% of £600?</a:t>
            </a:r>
          </a:p>
          <a:p>
            <a:endParaRPr lang="en-GB" sz="1600"/>
          </a:p>
          <a:p>
            <a:r>
              <a:rPr lang="en-GB" sz="1600" b="1"/>
              <a:t>2. </a:t>
            </a:r>
            <a:r>
              <a:rPr lang="en-GB" sz="1600"/>
              <a:t>How do you think I found 2.5%?</a:t>
            </a:r>
          </a:p>
          <a:p>
            <a:endParaRPr lang="en-GB" sz="1600"/>
          </a:p>
          <a:p>
            <a:r>
              <a:rPr lang="en-GB" sz="1600" b="1"/>
              <a:t>3. </a:t>
            </a:r>
            <a:r>
              <a:rPr lang="en-GB" sz="1600"/>
              <a:t>Where did the answer of £195 come from?</a:t>
            </a:r>
          </a:p>
        </p:txBody>
      </p:sp>
      <p:sp>
        <p:nvSpPr>
          <p:cNvPr id="2" name="TextBox 1">
            <a:extLst>
              <a:ext uri="{FF2B5EF4-FFF2-40B4-BE49-F238E27FC236}">
                <a16:creationId xmlns:a16="http://schemas.microsoft.com/office/drawing/2014/main" id="{C402B1B8-7CC4-4D9A-6152-E6D552B29CF3}"/>
              </a:ext>
            </a:extLst>
          </p:cNvPr>
          <p:cNvSpPr txBox="1"/>
          <p:nvPr/>
        </p:nvSpPr>
        <p:spPr>
          <a:xfrm>
            <a:off x="4934647" y="2939654"/>
            <a:ext cx="3753135" cy="2308324"/>
          </a:xfrm>
          <a:prstGeom prst="rect">
            <a:avLst/>
          </a:prstGeom>
          <a:noFill/>
          <a:ln>
            <a:solidFill>
              <a:schemeClr val="tx1"/>
            </a:solidFill>
          </a:ln>
        </p:spPr>
        <p:txBody>
          <a:bodyPr wrap="square" rtlCol="0">
            <a:spAutoFit/>
          </a:bodyPr>
          <a:lstStyle/>
          <a:p>
            <a:r>
              <a:rPr lang="en-GB" b="1"/>
              <a:t>Your turn</a:t>
            </a:r>
          </a:p>
          <a:p>
            <a:endParaRPr lang="en-GB"/>
          </a:p>
          <a:p>
            <a:r>
              <a:rPr lang="en-GB"/>
              <a:t>a) Find 45% of £900</a:t>
            </a:r>
          </a:p>
          <a:p>
            <a:endParaRPr lang="en-GB"/>
          </a:p>
          <a:p>
            <a:r>
              <a:rPr lang="en-GB"/>
              <a:t>b) Find 73.5% of £400</a:t>
            </a:r>
          </a:p>
          <a:p>
            <a:endParaRPr lang="en-GB"/>
          </a:p>
          <a:p>
            <a:r>
              <a:rPr lang="en-GB"/>
              <a:t>c) Make your own similar questions with an </a:t>
            </a:r>
            <a:r>
              <a:rPr lang="en-GB" i="1"/>
              <a:t>answer</a:t>
            </a:r>
            <a:r>
              <a:rPr lang="en-GB"/>
              <a:t> of £170</a:t>
            </a:r>
          </a:p>
        </p:txBody>
      </p:sp>
      <p:sp>
        <p:nvSpPr>
          <p:cNvPr id="150" name="TextBox 149">
            <a:extLst>
              <a:ext uri="{FF2B5EF4-FFF2-40B4-BE49-F238E27FC236}">
                <a16:creationId xmlns:a16="http://schemas.microsoft.com/office/drawing/2014/main" id="{D220334D-260F-9EA5-7A17-2F89D69ED53A}"/>
              </a:ext>
            </a:extLst>
          </p:cNvPr>
          <p:cNvSpPr txBox="1"/>
          <p:nvPr/>
        </p:nvSpPr>
        <p:spPr>
          <a:xfrm>
            <a:off x="626165" y="313083"/>
            <a:ext cx="2568332" cy="461665"/>
          </a:xfrm>
          <a:prstGeom prst="rect">
            <a:avLst/>
          </a:prstGeom>
          <a:noFill/>
        </p:spPr>
        <p:txBody>
          <a:bodyPr wrap="none" rtlCol="0">
            <a:spAutoFit/>
          </a:bodyPr>
          <a:lstStyle/>
          <a:p>
            <a:r>
              <a:rPr lang="en-GB" sz="2400"/>
              <a:t>Find 32.5% of £600</a:t>
            </a:r>
          </a:p>
        </p:txBody>
      </p:sp>
      <p:grpSp>
        <p:nvGrpSpPr>
          <p:cNvPr id="154" name="Group 153">
            <a:extLst>
              <a:ext uri="{FF2B5EF4-FFF2-40B4-BE49-F238E27FC236}">
                <a16:creationId xmlns:a16="http://schemas.microsoft.com/office/drawing/2014/main" id="{D3192B5D-AB02-6CD0-4023-C52901078CAD}"/>
              </a:ext>
            </a:extLst>
          </p:cNvPr>
          <p:cNvGrpSpPr/>
          <p:nvPr/>
        </p:nvGrpSpPr>
        <p:grpSpPr>
          <a:xfrm>
            <a:off x="774855" y="1058296"/>
            <a:ext cx="1056960" cy="299880"/>
            <a:chOff x="774855" y="1058296"/>
            <a:chExt cx="1056960" cy="299880"/>
          </a:xfrm>
        </p:grpSpPr>
        <mc:AlternateContent xmlns:mc="http://schemas.openxmlformats.org/markup-compatibility/2006" xmlns:p14="http://schemas.microsoft.com/office/powerpoint/2010/main">
          <mc:Choice Requires="p14">
            <p:contentPart p14:bwMode="auto" r:id="rId2">
              <p14:nvContentPartPr>
                <p14:cNvPr id="170" name="Ink 169">
                  <a:extLst>
                    <a:ext uri="{FF2B5EF4-FFF2-40B4-BE49-F238E27FC236}">
                      <a16:creationId xmlns:a16="http://schemas.microsoft.com/office/drawing/2014/main" id="{74C217D9-CA1C-7BDC-A917-DC10C38A5F97}"/>
                    </a:ext>
                  </a:extLst>
                </p14:cNvPr>
                <p14:cNvContentPartPr/>
                <p14:nvPr/>
              </p14:nvContentPartPr>
              <p14:xfrm>
                <a:off x="774855" y="1060816"/>
                <a:ext cx="27360" cy="277920"/>
              </p14:xfrm>
            </p:contentPart>
          </mc:Choice>
          <mc:Fallback xmlns="">
            <p:pic>
              <p:nvPicPr>
                <p:cNvPr id="170" name="Ink 169">
                  <a:extLst>
                    <a:ext uri="{FF2B5EF4-FFF2-40B4-BE49-F238E27FC236}">
                      <a16:creationId xmlns:a16="http://schemas.microsoft.com/office/drawing/2014/main" id="{74C217D9-CA1C-7BDC-A917-DC10C38A5F97}"/>
                    </a:ext>
                  </a:extLst>
                </p:cNvPr>
                <p:cNvPicPr/>
                <p:nvPr/>
              </p:nvPicPr>
              <p:blipFill>
                <a:blip r:embed="rId3"/>
                <a:stretch>
                  <a:fillRect/>
                </a:stretch>
              </p:blipFill>
              <p:spPr>
                <a:xfrm>
                  <a:off x="757215" y="1042816"/>
                  <a:ext cx="630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71" name="Ink 170">
                  <a:extLst>
                    <a:ext uri="{FF2B5EF4-FFF2-40B4-BE49-F238E27FC236}">
                      <a16:creationId xmlns:a16="http://schemas.microsoft.com/office/drawing/2014/main" id="{10F070AB-5F25-201B-13EE-00D238B0761A}"/>
                    </a:ext>
                  </a:extLst>
                </p14:cNvPr>
                <p14:cNvContentPartPr/>
                <p14:nvPr/>
              </p14:nvContentPartPr>
              <p14:xfrm>
                <a:off x="892215" y="1104736"/>
                <a:ext cx="182160" cy="233280"/>
              </p14:xfrm>
            </p:contentPart>
          </mc:Choice>
          <mc:Fallback xmlns="">
            <p:pic>
              <p:nvPicPr>
                <p:cNvPr id="171" name="Ink 170">
                  <a:extLst>
                    <a:ext uri="{FF2B5EF4-FFF2-40B4-BE49-F238E27FC236}">
                      <a16:creationId xmlns:a16="http://schemas.microsoft.com/office/drawing/2014/main" id="{10F070AB-5F25-201B-13EE-00D238B0761A}"/>
                    </a:ext>
                  </a:extLst>
                </p:cNvPr>
                <p:cNvPicPr/>
                <p:nvPr/>
              </p:nvPicPr>
              <p:blipFill>
                <a:blip r:embed="rId5"/>
                <a:stretch>
                  <a:fillRect/>
                </a:stretch>
              </p:blipFill>
              <p:spPr>
                <a:xfrm>
                  <a:off x="874575" y="1086736"/>
                  <a:ext cx="217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72" name="Ink 171">
                  <a:extLst>
                    <a:ext uri="{FF2B5EF4-FFF2-40B4-BE49-F238E27FC236}">
                      <a16:creationId xmlns:a16="http://schemas.microsoft.com/office/drawing/2014/main" id="{C8661195-8DAF-800B-00F9-73B02669C1E1}"/>
                    </a:ext>
                  </a:extLst>
                </p14:cNvPr>
                <p14:cNvContentPartPr/>
                <p14:nvPr/>
              </p14:nvContentPartPr>
              <p14:xfrm>
                <a:off x="1227735" y="1119856"/>
                <a:ext cx="133920" cy="186840"/>
              </p14:xfrm>
            </p:contentPart>
          </mc:Choice>
          <mc:Fallback xmlns="">
            <p:pic>
              <p:nvPicPr>
                <p:cNvPr id="172" name="Ink 171">
                  <a:extLst>
                    <a:ext uri="{FF2B5EF4-FFF2-40B4-BE49-F238E27FC236}">
                      <a16:creationId xmlns:a16="http://schemas.microsoft.com/office/drawing/2014/main" id="{C8661195-8DAF-800B-00F9-73B02669C1E1}"/>
                    </a:ext>
                  </a:extLst>
                </p:cNvPr>
                <p:cNvPicPr/>
                <p:nvPr/>
              </p:nvPicPr>
              <p:blipFill>
                <a:blip r:embed="rId7"/>
                <a:stretch>
                  <a:fillRect/>
                </a:stretch>
              </p:blipFill>
              <p:spPr>
                <a:xfrm>
                  <a:off x="1210095" y="1102216"/>
                  <a:ext cx="169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3" name="Ink 172">
                  <a:extLst>
                    <a:ext uri="{FF2B5EF4-FFF2-40B4-BE49-F238E27FC236}">
                      <a16:creationId xmlns:a16="http://schemas.microsoft.com/office/drawing/2014/main" id="{AB90DA2B-2D64-F135-3F1C-9CB577E8323B}"/>
                    </a:ext>
                  </a:extLst>
                </p14:cNvPr>
                <p14:cNvContentPartPr/>
                <p14:nvPr/>
              </p14:nvContentPartPr>
              <p14:xfrm>
                <a:off x="1510335" y="1065136"/>
                <a:ext cx="65880" cy="74880"/>
              </p14:xfrm>
            </p:contentPart>
          </mc:Choice>
          <mc:Fallback xmlns="">
            <p:pic>
              <p:nvPicPr>
                <p:cNvPr id="173" name="Ink 172">
                  <a:extLst>
                    <a:ext uri="{FF2B5EF4-FFF2-40B4-BE49-F238E27FC236}">
                      <a16:creationId xmlns:a16="http://schemas.microsoft.com/office/drawing/2014/main" id="{AB90DA2B-2D64-F135-3F1C-9CB577E8323B}"/>
                    </a:ext>
                  </a:extLst>
                </p:cNvPr>
                <p:cNvPicPr/>
                <p:nvPr/>
              </p:nvPicPr>
              <p:blipFill>
                <a:blip r:embed="rId9"/>
                <a:stretch>
                  <a:fillRect/>
                </a:stretch>
              </p:blipFill>
              <p:spPr>
                <a:xfrm>
                  <a:off x="1492335" y="1047136"/>
                  <a:ext cx="10152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74" name="Ink 173">
                  <a:extLst>
                    <a:ext uri="{FF2B5EF4-FFF2-40B4-BE49-F238E27FC236}">
                      <a16:creationId xmlns:a16="http://schemas.microsoft.com/office/drawing/2014/main" id="{08DB6BEC-C7D5-5634-5E26-4C8BFA6F6450}"/>
                    </a:ext>
                  </a:extLst>
                </p14:cNvPr>
                <p14:cNvContentPartPr/>
                <p14:nvPr/>
              </p14:nvContentPartPr>
              <p14:xfrm>
                <a:off x="1601055" y="1058296"/>
                <a:ext cx="115560" cy="272520"/>
              </p14:xfrm>
            </p:contentPart>
          </mc:Choice>
          <mc:Fallback xmlns="">
            <p:pic>
              <p:nvPicPr>
                <p:cNvPr id="174" name="Ink 173">
                  <a:extLst>
                    <a:ext uri="{FF2B5EF4-FFF2-40B4-BE49-F238E27FC236}">
                      <a16:creationId xmlns:a16="http://schemas.microsoft.com/office/drawing/2014/main" id="{08DB6BEC-C7D5-5634-5E26-4C8BFA6F6450}"/>
                    </a:ext>
                  </a:extLst>
                </p:cNvPr>
                <p:cNvPicPr/>
                <p:nvPr/>
              </p:nvPicPr>
              <p:blipFill>
                <a:blip r:embed="rId11"/>
                <a:stretch>
                  <a:fillRect/>
                </a:stretch>
              </p:blipFill>
              <p:spPr>
                <a:xfrm>
                  <a:off x="1583415" y="1040296"/>
                  <a:ext cx="1512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75" name="Ink 174">
                  <a:extLst>
                    <a:ext uri="{FF2B5EF4-FFF2-40B4-BE49-F238E27FC236}">
                      <a16:creationId xmlns:a16="http://schemas.microsoft.com/office/drawing/2014/main" id="{2304CD24-6361-9099-A498-9175F1193A67}"/>
                    </a:ext>
                  </a:extLst>
                </p14:cNvPr>
                <p14:cNvContentPartPr/>
                <p14:nvPr/>
              </p14:nvContentPartPr>
              <p14:xfrm>
                <a:off x="1748655" y="1211296"/>
                <a:ext cx="83160" cy="146880"/>
              </p14:xfrm>
            </p:contentPart>
          </mc:Choice>
          <mc:Fallback xmlns="">
            <p:pic>
              <p:nvPicPr>
                <p:cNvPr id="175" name="Ink 174">
                  <a:extLst>
                    <a:ext uri="{FF2B5EF4-FFF2-40B4-BE49-F238E27FC236}">
                      <a16:creationId xmlns:a16="http://schemas.microsoft.com/office/drawing/2014/main" id="{2304CD24-6361-9099-A498-9175F1193A67}"/>
                    </a:ext>
                  </a:extLst>
                </p:cNvPr>
                <p:cNvPicPr/>
                <p:nvPr/>
              </p:nvPicPr>
              <p:blipFill>
                <a:blip r:embed="rId13"/>
                <a:stretch>
                  <a:fillRect/>
                </a:stretch>
              </p:blipFill>
              <p:spPr>
                <a:xfrm>
                  <a:off x="1730655" y="1193296"/>
                  <a:ext cx="118800" cy="182520"/>
                </a:xfrm>
                <a:prstGeom prst="rect">
                  <a:avLst/>
                </a:prstGeom>
              </p:spPr>
            </p:pic>
          </mc:Fallback>
        </mc:AlternateContent>
      </p:grpSp>
      <p:grpSp>
        <p:nvGrpSpPr>
          <p:cNvPr id="176" name="Group 175">
            <a:extLst>
              <a:ext uri="{FF2B5EF4-FFF2-40B4-BE49-F238E27FC236}">
                <a16:creationId xmlns:a16="http://schemas.microsoft.com/office/drawing/2014/main" id="{71CA3781-7883-47AE-7254-EAEBB77F6672}"/>
              </a:ext>
            </a:extLst>
          </p:cNvPr>
          <p:cNvGrpSpPr/>
          <p:nvPr/>
        </p:nvGrpSpPr>
        <p:grpSpPr>
          <a:xfrm>
            <a:off x="2230335" y="1171696"/>
            <a:ext cx="195120" cy="101520"/>
            <a:chOff x="2230335" y="1171696"/>
            <a:chExt cx="195120" cy="101520"/>
          </a:xfrm>
        </p:grpSpPr>
        <mc:AlternateContent xmlns:mc="http://schemas.openxmlformats.org/markup-compatibility/2006" xmlns:p14="http://schemas.microsoft.com/office/powerpoint/2010/main">
          <mc:Choice Requires="p14">
            <p:contentPart p14:bwMode="auto" r:id="rId14">
              <p14:nvContentPartPr>
                <p14:cNvPr id="177" name="Ink 176">
                  <a:extLst>
                    <a:ext uri="{FF2B5EF4-FFF2-40B4-BE49-F238E27FC236}">
                      <a16:creationId xmlns:a16="http://schemas.microsoft.com/office/drawing/2014/main" id="{52997A02-A9D0-F138-6ECB-1F3D6AD6776B}"/>
                    </a:ext>
                  </a:extLst>
                </p14:cNvPr>
                <p14:cNvContentPartPr/>
                <p14:nvPr/>
              </p14:nvContentPartPr>
              <p14:xfrm>
                <a:off x="2230335" y="1171696"/>
                <a:ext cx="173520" cy="28080"/>
              </p14:xfrm>
            </p:contentPart>
          </mc:Choice>
          <mc:Fallback xmlns="">
            <p:pic>
              <p:nvPicPr>
                <p:cNvPr id="177" name="Ink 176">
                  <a:extLst>
                    <a:ext uri="{FF2B5EF4-FFF2-40B4-BE49-F238E27FC236}">
                      <a16:creationId xmlns:a16="http://schemas.microsoft.com/office/drawing/2014/main" id="{52997A02-A9D0-F138-6ECB-1F3D6AD6776B}"/>
                    </a:ext>
                  </a:extLst>
                </p:cNvPr>
                <p:cNvPicPr/>
                <p:nvPr/>
              </p:nvPicPr>
              <p:blipFill>
                <a:blip r:embed="rId15"/>
                <a:stretch>
                  <a:fillRect/>
                </a:stretch>
              </p:blipFill>
              <p:spPr>
                <a:xfrm>
                  <a:off x="2212695" y="1154056"/>
                  <a:ext cx="20916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78" name="Ink 177">
                  <a:extLst>
                    <a:ext uri="{FF2B5EF4-FFF2-40B4-BE49-F238E27FC236}">
                      <a16:creationId xmlns:a16="http://schemas.microsoft.com/office/drawing/2014/main" id="{EEAD0B2B-A2C6-70E3-DAA8-2AB35C111BCE}"/>
                    </a:ext>
                  </a:extLst>
                </p14:cNvPr>
                <p14:cNvContentPartPr/>
                <p14:nvPr/>
              </p14:nvContentPartPr>
              <p14:xfrm>
                <a:off x="2311335" y="1258816"/>
                <a:ext cx="114120" cy="14400"/>
              </p14:xfrm>
            </p:contentPart>
          </mc:Choice>
          <mc:Fallback xmlns="">
            <p:pic>
              <p:nvPicPr>
                <p:cNvPr id="178" name="Ink 177">
                  <a:extLst>
                    <a:ext uri="{FF2B5EF4-FFF2-40B4-BE49-F238E27FC236}">
                      <a16:creationId xmlns:a16="http://schemas.microsoft.com/office/drawing/2014/main" id="{EEAD0B2B-A2C6-70E3-DAA8-2AB35C111BCE}"/>
                    </a:ext>
                  </a:extLst>
                </p:cNvPr>
                <p:cNvPicPr/>
                <p:nvPr/>
              </p:nvPicPr>
              <p:blipFill>
                <a:blip r:embed="rId17"/>
                <a:stretch>
                  <a:fillRect/>
                </a:stretch>
              </p:blipFill>
              <p:spPr>
                <a:xfrm>
                  <a:off x="2293695" y="1241176"/>
                  <a:ext cx="149760" cy="50040"/>
                </a:xfrm>
                <a:prstGeom prst="rect">
                  <a:avLst/>
                </a:prstGeom>
              </p:spPr>
            </p:pic>
          </mc:Fallback>
        </mc:AlternateContent>
      </p:grpSp>
      <p:grpSp>
        <p:nvGrpSpPr>
          <p:cNvPr id="179" name="Group 178">
            <a:extLst>
              <a:ext uri="{FF2B5EF4-FFF2-40B4-BE49-F238E27FC236}">
                <a16:creationId xmlns:a16="http://schemas.microsoft.com/office/drawing/2014/main" id="{7444C84C-58BB-B9E0-1D09-810747BAC9F7}"/>
              </a:ext>
            </a:extLst>
          </p:cNvPr>
          <p:cNvGrpSpPr/>
          <p:nvPr/>
        </p:nvGrpSpPr>
        <p:grpSpPr>
          <a:xfrm>
            <a:off x="2700135" y="1002856"/>
            <a:ext cx="179640" cy="313560"/>
            <a:chOff x="2700135" y="1002856"/>
            <a:chExt cx="179640" cy="313560"/>
          </a:xfrm>
        </p:grpSpPr>
        <mc:AlternateContent xmlns:mc="http://schemas.openxmlformats.org/markup-compatibility/2006" xmlns:p14="http://schemas.microsoft.com/office/powerpoint/2010/main">
          <mc:Choice Requires="p14">
            <p:contentPart p14:bwMode="auto" r:id="rId18">
              <p14:nvContentPartPr>
                <p14:cNvPr id="180" name="Ink 179">
                  <a:extLst>
                    <a:ext uri="{FF2B5EF4-FFF2-40B4-BE49-F238E27FC236}">
                      <a16:creationId xmlns:a16="http://schemas.microsoft.com/office/drawing/2014/main" id="{347BFC30-649D-D0A7-B9C9-6EF50C27DF34}"/>
                    </a:ext>
                  </a:extLst>
                </p14:cNvPr>
                <p14:cNvContentPartPr/>
                <p14:nvPr/>
              </p14:nvContentPartPr>
              <p14:xfrm>
                <a:off x="2700135" y="1002856"/>
                <a:ext cx="169200" cy="313560"/>
              </p14:xfrm>
            </p:contentPart>
          </mc:Choice>
          <mc:Fallback xmlns="">
            <p:pic>
              <p:nvPicPr>
                <p:cNvPr id="180" name="Ink 179">
                  <a:extLst>
                    <a:ext uri="{FF2B5EF4-FFF2-40B4-BE49-F238E27FC236}">
                      <a16:creationId xmlns:a16="http://schemas.microsoft.com/office/drawing/2014/main" id="{347BFC30-649D-D0A7-B9C9-6EF50C27DF34}"/>
                    </a:ext>
                  </a:extLst>
                </p:cNvPr>
                <p:cNvPicPr/>
                <p:nvPr/>
              </p:nvPicPr>
              <p:blipFill>
                <a:blip r:embed="rId19"/>
                <a:stretch>
                  <a:fillRect/>
                </a:stretch>
              </p:blipFill>
              <p:spPr>
                <a:xfrm>
                  <a:off x="2682135" y="985216"/>
                  <a:ext cx="204840" cy="3492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81" name="Ink 180">
                  <a:extLst>
                    <a:ext uri="{FF2B5EF4-FFF2-40B4-BE49-F238E27FC236}">
                      <a16:creationId xmlns:a16="http://schemas.microsoft.com/office/drawing/2014/main" id="{0692FA8E-64DF-2D8D-0E78-0C3A6C4AC292}"/>
                    </a:ext>
                  </a:extLst>
                </p14:cNvPr>
                <p14:cNvContentPartPr/>
                <p14:nvPr/>
              </p14:nvContentPartPr>
              <p14:xfrm>
                <a:off x="2700135" y="1137496"/>
                <a:ext cx="179640" cy="63360"/>
              </p14:xfrm>
            </p:contentPart>
          </mc:Choice>
          <mc:Fallback xmlns="">
            <p:pic>
              <p:nvPicPr>
                <p:cNvPr id="181" name="Ink 180">
                  <a:extLst>
                    <a:ext uri="{FF2B5EF4-FFF2-40B4-BE49-F238E27FC236}">
                      <a16:creationId xmlns:a16="http://schemas.microsoft.com/office/drawing/2014/main" id="{0692FA8E-64DF-2D8D-0E78-0C3A6C4AC292}"/>
                    </a:ext>
                  </a:extLst>
                </p:cNvPr>
                <p:cNvPicPr/>
                <p:nvPr/>
              </p:nvPicPr>
              <p:blipFill>
                <a:blip r:embed="rId21"/>
                <a:stretch>
                  <a:fillRect/>
                </a:stretch>
              </p:blipFill>
              <p:spPr>
                <a:xfrm>
                  <a:off x="2682495" y="1119496"/>
                  <a:ext cx="215280" cy="99000"/>
                </a:xfrm>
                <a:prstGeom prst="rect">
                  <a:avLst/>
                </a:prstGeom>
              </p:spPr>
            </p:pic>
          </mc:Fallback>
        </mc:AlternateContent>
      </p:grpSp>
      <p:grpSp>
        <p:nvGrpSpPr>
          <p:cNvPr id="182" name="Group 181">
            <a:extLst>
              <a:ext uri="{FF2B5EF4-FFF2-40B4-BE49-F238E27FC236}">
                <a16:creationId xmlns:a16="http://schemas.microsoft.com/office/drawing/2014/main" id="{0C631F82-DF92-F978-9F37-DC999C94D97C}"/>
              </a:ext>
            </a:extLst>
          </p:cNvPr>
          <p:cNvGrpSpPr/>
          <p:nvPr/>
        </p:nvGrpSpPr>
        <p:grpSpPr>
          <a:xfrm>
            <a:off x="3064455" y="1040656"/>
            <a:ext cx="677160" cy="266040"/>
            <a:chOff x="3064455" y="1040656"/>
            <a:chExt cx="677160" cy="266040"/>
          </a:xfrm>
        </p:grpSpPr>
        <mc:AlternateContent xmlns:mc="http://schemas.openxmlformats.org/markup-compatibility/2006" xmlns:p14="http://schemas.microsoft.com/office/powerpoint/2010/main">
          <mc:Choice Requires="p14">
            <p:contentPart p14:bwMode="auto" r:id="rId22">
              <p14:nvContentPartPr>
                <p14:cNvPr id="183" name="Ink 182">
                  <a:extLst>
                    <a:ext uri="{FF2B5EF4-FFF2-40B4-BE49-F238E27FC236}">
                      <a16:creationId xmlns:a16="http://schemas.microsoft.com/office/drawing/2014/main" id="{D095B951-A97B-354D-7977-37C562C423A2}"/>
                    </a:ext>
                  </a:extLst>
                </p14:cNvPr>
                <p14:cNvContentPartPr/>
                <p14:nvPr/>
              </p14:nvContentPartPr>
              <p14:xfrm>
                <a:off x="3064455" y="1045336"/>
                <a:ext cx="92160" cy="261360"/>
              </p14:xfrm>
            </p:contentPart>
          </mc:Choice>
          <mc:Fallback xmlns="">
            <p:pic>
              <p:nvPicPr>
                <p:cNvPr id="183" name="Ink 182">
                  <a:extLst>
                    <a:ext uri="{FF2B5EF4-FFF2-40B4-BE49-F238E27FC236}">
                      <a16:creationId xmlns:a16="http://schemas.microsoft.com/office/drawing/2014/main" id="{D095B951-A97B-354D-7977-37C562C423A2}"/>
                    </a:ext>
                  </a:extLst>
                </p:cNvPr>
                <p:cNvPicPr/>
                <p:nvPr/>
              </p:nvPicPr>
              <p:blipFill>
                <a:blip r:embed="rId23"/>
                <a:stretch>
                  <a:fillRect/>
                </a:stretch>
              </p:blipFill>
              <p:spPr>
                <a:xfrm>
                  <a:off x="3046815" y="1027696"/>
                  <a:ext cx="12780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4" name="Ink 183">
                  <a:extLst>
                    <a:ext uri="{FF2B5EF4-FFF2-40B4-BE49-F238E27FC236}">
                      <a16:creationId xmlns:a16="http://schemas.microsoft.com/office/drawing/2014/main" id="{E72A508A-3571-FD8B-28E1-6BC060CF8F76}"/>
                    </a:ext>
                  </a:extLst>
                </p14:cNvPr>
                <p14:cNvContentPartPr/>
                <p14:nvPr/>
              </p14:nvContentPartPr>
              <p14:xfrm>
                <a:off x="3279375" y="1083136"/>
                <a:ext cx="154800" cy="209160"/>
              </p14:xfrm>
            </p:contentPart>
          </mc:Choice>
          <mc:Fallback xmlns="">
            <p:pic>
              <p:nvPicPr>
                <p:cNvPr id="184" name="Ink 183">
                  <a:extLst>
                    <a:ext uri="{FF2B5EF4-FFF2-40B4-BE49-F238E27FC236}">
                      <a16:creationId xmlns:a16="http://schemas.microsoft.com/office/drawing/2014/main" id="{E72A508A-3571-FD8B-28E1-6BC060CF8F76}"/>
                    </a:ext>
                  </a:extLst>
                </p:cNvPr>
                <p:cNvPicPr/>
                <p:nvPr/>
              </p:nvPicPr>
              <p:blipFill>
                <a:blip r:embed="rId25"/>
                <a:stretch>
                  <a:fillRect/>
                </a:stretch>
              </p:blipFill>
              <p:spPr>
                <a:xfrm>
                  <a:off x="3261735" y="1065496"/>
                  <a:ext cx="190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5" name="Ink 184">
                  <a:extLst>
                    <a:ext uri="{FF2B5EF4-FFF2-40B4-BE49-F238E27FC236}">
                      <a16:creationId xmlns:a16="http://schemas.microsoft.com/office/drawing/2014/main" id="{E4F94D9E-39C7-9B00-2C40-BC286EE85CC2}"/>
                    </a:ext>
                  </a:extLst>
                </p14:cNvPr>
                <p14:cNvContentPartPr/>
                <p14:nvPr/>
              </p14:nvContentPartPr>
              <p14:xfrm>
                <a:off x="3546495" y="1040656"/>
                <a:ext cx="195120" cy="252360"/>
              </p14:xfrm>
            </p:contentPart>
          </mc:Choice>
          <mc:Fallback xmlns="">
            <p:pic>
              <p:nvPicPr>
                <p:cNvPr id="185" name="Ink 184">
                  <a:extLst>
                    <a:ext uri="{FF2B5EF4-FFF2-40B4-BE49-F238E27FC236}">
                      <a16:creationId xmlns:a16="http://schemas.microsoft.com/office/drawing/2014/main" id="{E4F94D9E-39C7-9B00-2C40-BC286EE85CC2}"/>
                    </a:ext>
                  </a:extLst>
                </p:cNvPr>
                <p:cNvPicPr/>
                <p:nvPr/>
              </p:nvPicPr>
              <p:blipFill>
                <a:blip r:embed="rId27"/>
                <a:stretch>
                  <a:fillRect/>
                </a:stretch>
              </p:blipFill>
              <p:spPr>
                <a:xfrm>
                  <a:off x="3528495" y="1023016"/>
                  <a:ext cx="230760" cy="288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8">
            <p14:nvContentPartPr>
              <p14:cNvPr id="186" name="Ink 185">
                <a:extLst>
                  <a:ext uri="{FF2B5EF4-FFF2-40B4-BE49-F238E27FC236}">
                    <a16:creationId xmlns:a16="http://schemas.microsoft.com/office/drawing/2014/main" id="{0B29F93E-9B06-871B-5CF8-7D637CDE8797}"/>
                  </a:ext>
                </a:extLst>
              </p14:cNvPr>
              <p14:cNvContentPartPr/>
              <p14:nvPr/>
            </p14:nvContentPartPr>
            <p14:xfrm>
              <a:off x="941175" y="1746976"/>
              <a:ext cx="16920" cy="247680"/>
            </p14:xfrm>
          </p:contentPart>
        </mc:Choice>
        <mc:Fallback xmlns="">
          <p:pic>
            <p:nvPicPr>
              <p:cNvPr id="186" name="Ink 185">
                <a:extLst>
                  <a:ext uri="{FF2B5EF4-FFF2-40B4-BE49-F238E27FC236}">
                    <a16:creationId xmlns:a16="http://schemas.microsoft.com/office/drawing/2014/main" id="{0B29F93E-9B06-871B-5CF8-7D637CDE8797}"/>
                  </a:ext>
                </a:extLst>
              </p:cNvPr>
              <p:cNvPicPr/>
              <p:nvPr/>
            </p:nvPicPr>
            <p:blipFill>
              <a:blip r:embed="rId29"/>
              <a:stretch>
                <a:fillRect/>
              </a:stretch>
            </p:blipFill>
            <p:spPr>
              <a:xfrm>
                <a:off x="923175" y="1728976"/>
                <a:ext cx="52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7" name="Ink 186">
                <a:extLst>
                  <a:ext uri="{FF2B5EF4-FFF2-40B4-BE49-F238E27FC236}">
                    <a16:creationId xmlns:a16="http://schemas.microsoft.com/office/drawing/2014/main" id="{96E37F99-1205-3ED9-F7BC-BACE7F9C2C2B}"/>
                  </a:ext>
                </a:extLst>
              </p14:cNvPr>
              <p14:cNvContentPartPr/>
              <p14:nvPr/>
            </p14:nvContentPartPr>
            <p14:xfrm>
              <a:off x="1162215" y="1784056"/>
              <a:ext cx="162000" cy="198360"/>
            </p14:xfrm>
          </p:contentPart>
        </mc:Choice>
        <mc:Fallback xmlns="">
          <p:pic>
            <p:nvPicPr>
              <p:cNvPr id="187" name="Ink 186">
                <a:extLst>
                  <a:ext uri="{FF2B5EF4-FFF2-40B4-BE49-F238E27FC236}">
                    <a16:creationId xmlns:a16="http://schemas.microsoft.com/office/drawing/2014/main" id="{96E37F99-1205-3ED9-F7BC-BACE7F9C2C2B}"/>
                  </a:ext>
                </a:extLst>
              </p:cNvPr>
              <p:cNvPicPr/>
              <p:nvPr/>
            </p:nvPicPr>
            <p:blipFill>
              <a:blip r:embed="rId31"/>
              <a:stretch>
                <a:fillRect/>
              </a:stretch>
            </p:blipFill>
            <p:spPr>
              <a:xfrm>
                <a:off x="1144575" y="1766416"/>
                <a:ext cx="197640" cy="234000"/>
              </a:xfrm>
              <a:prstGeom prst="rect">
                <a:avLst/>
              </a:prstGeom>
            </p:spPr>
          </p:pic>
        </mc:Fallback>
      </mc:AlternateContent>
      <p:grpSp>
        <p:nvGrpSpPr>
          <p:cNvPr id="188" name="Group 187">
            <a:extLst>
              <a:ext uri="{FF2B5EF4-FFF2-40B4-BE49-F238E27FC236}">
                <a16:creationId xmlns:a16="http://schemas.microsoft.com/office/drawing/2014/main" id="{10EFA0CB-1F64-E039-5973-2945DBDEF13F}"/>
              </a:ext>
            </a:extLst>
          </p:cNvPr>
          <p:cNvGrpSpPr/>
          <p:nvPr/>
        </p:nvGrpSpPr>
        <p:grpSpPr>
          <a:xfrm>
            <a:off x="1520775" y="1695496"/>
            <a:ext cx="367560" cy="289080"/>
            <a:chOff x="1520775" y="1695496"/>
            <a:chExt cx="367560" cy="289080"/>
          </a:xfrm>
        </p:grpSpPr>
        <mc:AlternateContent xmlns:mc="http://schemas.openxmlformats.org/markup-compatibility/2006" xmlns:p14="http://schemas.microsoft.com/office/powerpoint/2010/main">
          <mc:Choice Requires="p14">
            <p:contentPart p14:bwMode="auto" r:id="rId32">
              <p14:nvContentPartPr>
                <p14:cNvPr id="189" name="Ink 188">
                  <a:extLst>
                    <a:ext uri="{FF2B5EF4-FFF2-40B4-BE49-F238E27FC236}">
                      <a16:creationId xmlns:a16="http://schemas.microsoft.com/office/drawing/2014/main" id="{2FE87799-2D54-549E-11E2-CA55D38C9EF0}"/>
                    </a:ext>
                  </a:extLst>
                </p14:cNvPr>
                <p14:cNvContentPartPr/>
                <p14:nvPr/>
              </p14:nvContentPartPr>
              <p14:xfrm>
                <a:off x="1520775" y="1725016"/>
                <a:ext cx="85680" cy="97920"/>
              </p14:xfrm>
            </p:contentPart>
          </mc:Choice>
          <mc:Fallback xmlns="">
            <p:pic>
              <p:nvPicPr>
                <p:cNvPr id="189" name="Ink 188">
                  <a:extLst>
                    <a:ext uri="{FF2B5EF4-FFF2-40B4-BE49-F238E27FC236}">
                      <a16:creationId xmlns:a16="http://schemas.microsoft.com/office/drawing/2014/main" id="{2FE87799-2D54-549E-11E2-CA55D38C9EF0}"/>
                    </a:ext>
                  </a:extLst>
                </p:cNvPr>
                <p:cNvPicPr/>
                <p:nvPr/>
              </p:nvPicPr>
              <p:blipFill>
                <a:blip r:embed="rId33"/>
                <a:stretch>
                  <a:fillRect/>
                </a:stretch>
              </p:blipFill>
              <p:spPr>
                <a:xfrm>
                  <a:off x="1503135" y="1707376"/>
                  <a:ext cx="12132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90" name="Ink 189">
                  <a:extLst>
                    <a:ext uri="{FF2B5EF4-FFF2-40B4-BE49-F238E27FC236}">
                      <a16:creationId xmlns:a16="http://schemas.microsoft.com/office/drawing/2014/main" id="{361EEBBF-632A-8B10-B047-6B424375D046}"/>
                    </a:ext>
                  </a:extLst>
                </p14:cNvPr>
                <p14:cNvContentPartPr/>
                <p14:nvPr/>
              </p14:nvContentPartPr>
              <p14:xfrm>
                <a:off x="1630575" y="1695496"/>
                <a:ext cx="135360" cy="289080"/>
              </p14:xfrm>
            </p:contentPart>
          </mc:Choice>
          <mc:Fallback xmlns="">
            <p:pic>
              <p:nvPicPr>
                <p:cNvPr id="190" name="Ink 189">
                  <a:extLst>
                    <a:ext uri="{FF2B5EF4-FFF2-40B4-BE49-F238E27FC236}">
                      <a16:creationId xmlns:a16="http://schemas.microsoft.com/office/drawing/2014/main" id="{361EEBBF-632A-8B10-B047-6B424375D046}"/>
                    </a:ext>
                  </a:extLst>
                </p:cNvPr>
                <p:cNvPicPr/>
                <p:nvPr/>
              </p:nvPicPr>
              <p:blipFill>
                <a:blip r:embed="rId35"/>
                <a:stretch>
                  <a:fillRect/>
                </a:stretch>
              </p:blipFill>
              <p:spPr>
                <a:xfrm>
                  <a:off x="1612575" y="1677496"/>
                  <a:ext cx="17100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91" name="Ink 190">
                  <a:extLst>
                    <a:ext uri="{FF2B5EF4-FFF2-40B4-BE49-F238E27FC236}">
                      <a16:creationId xmlns:a16="http://schemas.microsoft.com/office/drawing/2014/main" id="{0A60E57E-9FE4-E463-2508-CCEE3592BDE3}"/>
                    </a:ext>
                  </a:extLst>
                </p14:cNvPr>
                <p14:cNvContentPartPr/>
                <p14:nvPr/>
              </p14:nvContentPartPr>
              <p14:xfrm>
                <a:off x="1778535" y="1842016"/>
                <a:ext cx="109800" cy="130320"/>
              </p14:xfrm>
            </p:contentPart>
          </mc:Choice>
          <mc:Fallback xmlns="">
            <p:pic>
              <p:nvPicPr>
                <p:cNvPr id="191" name="Ink 190">
                  <a:extLst>
                    <a:ext uri="{FF2B5EF4-FFF2-40B4-BE49-F238E27FC236}">
                      <a16:creationId xmlns:a16="http://schemas.microsoft.com/office/drawing/2014/main" id="{0A60E57E-9FE4-E463-2508-CCEE3592BDE3}"/>
                    </a:ext>
                  </a:extLst>
                </p:cNvPr>
                <p:cNvPicPr/>
                <p:nvPr/>
              </p:nvPicPr>
              <p:blipFill>
                <a:blip r:embed="rId37"/>
                <a:stretch>
                  <a:fillRect/>
                </a:stretch>
              </p:blipFill>
              <p:spPr>
                <a:xfrm>
                  <a:off x="1760535" y="1824376"/>
                  <a:ext cx="145440" cy="165960"/>
                </a:xfrm>
                <a:prstGeom prst="rect">
                  <a:avLst/>
                </a:prstGeom>
              </p:spPr>
            </p:pic>
          </mc:Fallback>
        </mc:AlternateContent>
      </p:grpSp>
      <p:grpSp>
        <p:nvGrpSpPr>
          <p:cNvPr id="192" name="Group 191">
            <a:extLst>
              <a:ext uri="{FF2B5EF4-FFF2-40B4-BE49-F238E27FC236}">
                <a16:creationId xmlns:a16="http://schemas.microsoft.com/office/drawing/2014/main" id="{94AE8251-D5E6-8510-0AE5-AD8134733BC5}"/>
              </a:ext>
            </a:extLst>
          </p:cNvPr>
          <p:cNvGrpSpPr/>
          <p:nvPr/>
        </p:nvGrpSpPr>
        <p:grpSpPr>
          <a:xfrm>
            <a:off x="2353095" y="1817896"/>
            <a:ext cx="105480" cy="85680"/>
            <a:chOff x="2353095" y="1817896"/>
            <a:chExt cx="105480" cy="85680"/>
          </a:xfrm>
        </p:grpSpPr>
        <mc:AlternateContent xmlns:mc="http://schemas.openxmlformats.org/markup-compatibility/2006" xmlns:p14="http://schemas.microsoft.com/office/powerpoint/2010/main">
          <mc:Choice Requires="p14">
            <p:contentPart p14:bwMode="auto" r:id="rId38">
              <p14:nvContentPartPr>
                <p14:cNvPr id="193" name="Ink 192">
                  <a:extLst>
                    <a:ext uri="{FF2B5EF4-FFF2-40B4-BE49-F238E27FC236}">
                      <a16:creationId xmlns:a16="http://schemas.microsoft.com/office/drawing/2014/main" id="{A52FAB0B-6D99-01E6-FEED-0CCBEB8F52DB}"/>
                    </a:ext>
                  </a:extLst>
                </p14:cNvPr>
                <p14:cNvContentPartPr/>
                <p14:nvPr/>
              </p14:nvContentPartPr>
              <p14:xfrm>
                <a:off x="2353095" y="1817896"/>
                <a:ext cx="104400" cy="18360"/>
              </p14:xfrm>
            </p:contentPart>
          </mc:Choice>
          <mc:Fallback xmlns="">
            <p:pic>
              <p:nvPicPr>
                <p:cNvPr id="193" name="Ink 192">
                  <a:extLst>
                    <a:ext uri="{FF2B5EF4-FFF2-40B4-BE49-F238E27FC236}">
                      <a16:creationId xmlns:a16="http://schemas.microsoft.com/office/drawing/2014/main" id="{A52FAB0B-6D99-01E6-FEED-0CCBEB8F52DB}"/>
                    </a:ext>
                  </a:extLst>
                </p:cNvPr>
                <p:cNvPicPr/>
                <p:nvPr/>
              </p:nvPicPr>
              <p:blipFill>
                <a:blip r:embed="rId39"/>
                <a:stretch>
                  <a:fillRect/>
                </a:stretch>
              </p:blipFill>
              <p:spPr>
                <a:xfrm>
                  <a:off x="2335455" y="1799896"/>
                  <a:ext cx="140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94" name="Ink 193">
                  <a:extLst>
                    <a:ext uri="{FF2B5EF4-FFF2-40B4-BE49-F238E27FC236}">
                      <a16:creationId xmlns:a16="http://schemas.microsoft.com/office/drawing/2014/main" id="{1D8B2947-8936-5651-DDB8-E1ACAD45FB2D}"/>
                    </a:ext>
                  </a:extLst>
                </p14:cNvPr>
                <p14:cNvContentPartPr/>
                <p14:nvPr/>
              </p14:nvContentPartPr>
              <p14:xfrm>
                <a:off x="2362815" y="1898536"/>
                <a:ext cx="95760" cy="5040"/>
              </p14:xfrm>
            </p:contentPart>
          </mc:Choice>
          <mc:Fallback xmlns="">
            <p:pic>
              <p:nvPicPr>
                <p:cNvPr id="194" name="Ink 193">
                  <a:extLst>
                    <a:ext uri="{FF2B5EF4-FFF2-40B4-BE49-F238E27FC236}">
                      <a16:creationId xmlns:a16="http://schemas.microsoft.com/office/drawing/2014/main" id="{1D8B2947-8936-5651-DDB8-E1ACAD45FB2D}"/>
                    </a:ext>
                  </a:extLst>
                </p:cNvPr>
                <p:cNvPicPr/>
                <p:nvPr/>
              </p:nvPicPr>
              <p:blipFill>
                <a:blip r:embed="rId41"/>
                <a:stretch>
                  <a:fillRect/>
                </a:stretch>
              </p:blipFill>
              <p:spPr>
                <a:xfrm>
                  <a:off x="2344815" y="1880536"/>
                  <a:ext cx="131400" cy="40680"/>
                </a:xfrm>
                <a:prstGeom prst="rect">
                  <a:avLst/>
                </a:prstGeom>
              </p:spPr>
            </p:pic>
          </mc:Fallback>
        </mc:AlternateContent>
      </p:grpSp>
      <p:grpSp>
        <p:nvGrpSpPr>
          <p:cNvPr id="195" name="Group 194">
            <a:extLst>
              <a:ext uri="{FF2B5EF4-FFF2-40B4-BE49-F238E27FC236}">
                <a16:creationId xmlns:a16="http://schemas.microsoft.com/office/drawing/2014/main" id="{AD01D24D-9E2D-7C94-EF00-D20C19F57068}"/>
              </a:ext>
            </a:extLst>
          </p:cNvPr>
          <p:cNvGrpSpPr/>
          <p:nvPr/>
        </p:nvGrpSpPr>
        <p:grpSpPr>
          <a:xfrm>
            <a:off x="2701215" y="1665616"/>
            <a:ext cx="171360" cy="317880"/>
            <a:chOff x="2701215" y="1665616"/>
            <a:chExt cx="171360" cy="317880"/>
          </a:xfrm>
        </p:grpSpPr>
        <mc:AlternateContent xmlns:mc="http://schemas.openxmlformats.org/markup-compatibility/2006" xmlns:p14="http://schemas.microsoft.com/office/powerpoint/2010/main">
          <mc:Choice Requires="p14">
            <p:contentPart p14:bwMode="auto" r:id="rId42">
              <p14:nvContentPartPr>
                <p14:cNvPr id="196" name="Ink 195">
                  <a:extLst>
                    <a:ext uri="{FF2B5EF4-FFF2-40B4-BE49-F238E27FC236}">
                      <a16:creationId xmlns:a16="http://schemas.microsoft.com/office/drawing/2014/main" id="{37DBE0C1-59DA-7271-D097-3C78307AB5D2}"/>
                    </a:ext>
                  </a:extLst>
                </p14:cNvPr>
                <p14:cNvContentPartPr/>
                <p14:nvPr/>
              </p14:nvContentPartPr>
              <p14:xfrm>
                <a:off x="2701215" y="1665616"/>
                <a:ext cx="171360" cy="317880"/>
              </p14:xfrm>
            </p:contentPart>
          </mc:Choice>
          <mc:Fallback xmlns="">
            <p:pic>
              <p:nvPicPr>
                <p:cNvPr id="196" name="Ink 195">
                  <a:extLst>
                    <a:ext uri="{FF2B5EF4-FFF2-40B4-BE49-F238E27FC236}">
                      <a16:creationId xmlns:a16="http://schemas.microsoft.com/office/drawing/2014/main" id="{37DBE0C1-59DA-7271-D097-3C78307AB5D2}"/>
                    </a:ext>
                  </a:extLst>
                </p:cNvPr>
                <p:cNvPicPr/>
                <p:nvPr/>
              </p:nvPicPr>
              <p:blipFill>
                <a:blip r:embed="rId43"/>
                <a:stretch>
                  <a:fillRect/>
                </a:stretch>
              </p:blipFill>
              <p:spPr>
                <a:xfrm>
                  <a:off x="2683575" y="1647976"/>
                  <a:ext cx="2070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97" name="Ink 196">
                  <a:extLst>
                    <a:ext uri="{FF2B5EF4-FFF2-40B4-BE49-F238E27FC236}">
                      <a16:creationId xmlns:a16="http://schemas.microsoft.com/office/drawing/2014/main" id="{A72F9DE7-4404-2DDD-5119-31DDD23B3B98}"/>
                    </a:ext>
                  </a:extLst>
                </p14:cNvPr>
                <p14:cNvContentPartPr/>
                <p14:nvPr/>
              </p14:nvContentPartPr>
              <p14:xfrm>
                <a:off x="2713815" y="1824376"/>
                <a:ext cx="145440" cy="34200"/>
              </p14:xfrm>
            </p:contentPart>
          </mc:Choice>
          <mc:Fallback xmlns="">
            <p:pic>
              <p:nvPicPr>
                <p:cNvPr id="197" name="Ink 196">
                  <a:extLst>
                    <a:ext uri="{FF2B5EF4-FFF2-40B4-BE49-F238E27FC236}">
                      <a16:creationId xmlns:a16="http://schemas.microsoft.com/office/drawing/2014/main" id="{A72F9DE7-4404-2DDD-5119-31DDD23B3B98}"/>
                    </a:ext>
                  </a:extLst>
                </p:cNvPr>
                <p:cNvPicPr/>
                <p:nvPr/>
              </p:nvPicPr>
              <p:blipFill>
                <a:blip r:embed="rId45"/>
                <a:stretch>
                  <a:fillRect/>
                </a:stretch>
              </p:blipFill>
              <p:spPr>
                <a:xfrm>
                  <a:off x="2695815" y="1806376"/>
                  <a:ext cx="181080" cy="69840"/>
                </a:xfrm>
                <a:prstGeom prst="rect">
                  <a:avLst/>
                </a:prstGeom>
              </p:spPr>
            </p:pic>
          </mc:Fallback>
        </mc:AlternateContent>
      </p:grpSp>
      <p:grpSp>
        <p:nvGrpSpPr>
          <p:cNvPr id="198" name="Group 197">
            <a:extLst>
              <a:ext uri="{FF2B5EF4-FFF2-40B4-BE49-F238E27FC236}">
                <a16:creationId xmlns:a16="http://schemas.microsoft.com/office/drawing/2014/main" id="{581AB1CB-7EA6-0928-E036-8F05120E2045}"/>
              </a:ext>
            </a:extLst>
          </p:cNvPr>
          <p:cNvGrpSpPr/>
          <p:nvPr/>
        </p:nvGrpSpPr>
        <p:grpSpPr>
          <a:xfrm>
            <a:off x="3053655" y="1695136"/>
            <a:ext cx="437400" cy="279000"/>
            <a:chOff x="3053655" y="1695136"/>
            <a:chExt cx="437400" cy="279000"/>
          </a:xfrm>
        </p:grpSpPr>
        <mc:AlternateContent xmlns:mc="http://schemas.openxmlformats.org/markup-compatibility/2006" xmlns:p14="http://schemas.microsoft.com/office/powerpoint/2010/main">
          <mc:Choice Requires="p14">
            <p:contentPart p14:bwMode="auto" r:id="rId46">
              <p14:nvContentPartPr>
                <p14:cNvPr id="199" name="Ink 198">
                  <a:extLst>
                    <a:ext uri="{FF2B5EF4-FFF2-40B4-BE49-F238E27FC236}">
                      <a16:creationId xmlns:a16="http://schemas.microsoft.com/office/drawing/2014/main" id="{B7A11E6B-D5BD-736D-F6C8-1F4A97F88993}"/>
                    </a:ext>
                  </a:extLst>
                </p14:cNvPr>
                <p14:cNvContentPartPr/>
                <p14:nvPr/>
              </p14:nvContentPartPr>
              <p14:xfrm>
                <a:off x="3053655" y="1695136"/>
                <a:ext cx="132480" cy="262800"/>
              </p14:xfrm>
            </p:contentPart>
          </mc:Choice>
          <mc:Fallback xmlns="">
            <p:pic>
              <p:nvPicPr>
                <p:cNvPr id="199" name="Ink 198">
                  <a:extLst>
                    <a:ext uri="{FF2B5EF4-FFF2-40B4-BE49-F238E27FC236}">
                      <a16:creationId xmlns:a16="http://schemas.microsoft.com/office/drawing/2014/main" id="{B7A11E6B-D5BD-736D-F6C8-1F4A97F88993}"/>
                    </a:ext>
                  </a:extLst>
                </p:cNvPr>
                <p:cNvPicPr/>
                <p:nvPr/>
              </p:nvPicPr>
              <p:blipFill>
                <a:blip r:embed="rId47"/>
                <a:stretch>
                  <a:fillRect/>
                </a:stretch>
              </p:blipFill>
              <p:spPr>
                <a:xfrm>
                  <a:off x="3036015" y="1677136"/>
                  <a:ext cx="16812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00" name="Ink 199">
                  <a:extLst>
                    <a:ext uri="{FF2B5EF4-FFF2-40B4-BE49-F238E27FC236}">
                      <a16:creationId xmlns:a16="http://schemas.microsoft.com/office/drawing/2014/main" id="{B91ED0C3-BFC3-2842-E72A-836ECE1DEF97}"/>
                    </a:ext>
                  </a:extLst>
                </p14:cNvPr>
                <p14:cNvContentPartPr/>
                <p14:nvPr/>
              </p14:nvContentPartPr>
              <p14:xfrm>
                <a:off x="3299175" y="1762096"/>
                <a:ext cx="191880" cy="212040"/>
              </p14:xfrm>
            </p:contentPart>
          </mc:Choice>
          <mc:Fallback xmlns="">
            <p:pic>
              <p:nvPicPr>
                <p:cNvPr id="200" name="Ink 199">
                  <a:extLst>
                    <a:ext uri="{FF2B5EF4-FFF2-40B4-BE49-F238E27FC236}">
                      <a16:creationId xmlns:a16="http://schemas.microsoft.com/office/drawing/2014/main" id="{B91ED0C3-BFC3-2842-E72A-836ECE1DEF97}"/>
                    </a:ext>
                  </a:extLst>
                </p:cNvPr>
                <p:cNvPicPr/>
                <p:nvPr/>
              </p:nvPicPr>
              <p:blipFill>
                <a:blip r:embed="rId49"/>
                <a:stretch>
                  <a:fillRect/>
                </a:stretch>
              </p:blipFill>
              <p:spPr>
                <a:xfrm>
                  <a:off x="3281535" y="1744096"/>
                  <a:ext cx="227520" cy="247680"/>
                </a:xfrm>
                <a:prstGeom prst="rect">
                  <a:avLst/>
                </a:prstGeom>
              </p:spPr>
            </p:pic>
          </mc:Fallback>
        </mc:AlternateContent>
      </p:grpSp>
      <p:grpSp>
        <p:nvGrpSpPr>
          <p:cNvPr id="201" name="Group 200">
            <a:extLst>
              <a:ext uri="{FF2B5EF4-FFF2-40B4-BE49-F238E27FC236}">
                <a16:creationId xmlns:a16="http://schemas.microsoft.com/office/drawing/2014/main" id="{3D40433A-5823-342F-69CB-3E8920E6F1BF}"/>
              </a:ext>
            </a:extLst>
          </p:cNvPr>
          <p:cNvGrpSpPr/>
          <p:nvPr/>
        </p:nvGrpSpPr>
        <p:grpSpPr>
          <a:xfrm>
            <a:off x="827055" y="2392096"/>
            <a:ext cx="1085760" cy="310320"/>
            <a:chOff x="827055" y="2392096"/>
            <a:chExt cx="1085760" cy="310320"/>
          </a:xfrm>
        </p:grpSpPr>
        <mc:AlternateContent xmlns:mc="http://schemas.openxmlformats.org/markup-compatibility/2006" xmlns:p14="http://schemas.microsoft.com/office/powerpoint/2010/main">
          <mc:Choice Requires="p14">
            <p:contentPart p14:bwMode="auto" r:id="rId50">
              <p14:nvContentPartPr>
                <p14:cNvPr id="202" name="Ink 201">
                  <a:extLst>
                    <a:ext uri="{FF2B5EF4-FFF2-40B4-BE49-F238E27FC236}">
                      <a16:creationId xmlns:a16="http://schemas.microsoft.com/office/drawing/2014/main" id="{3A14B325-8CA5-EC99-4A0D-13F7C842C5D4}"/>
                    </a:ext>
                  </a:extLst>
                </p14:cNvPr>
                <p14:cNvContentPartPr/>
                <p14:nvPr/>
              </p14:nvContentPartPr>
              <p14:xfrm>
                <a:off x="827055" y="2394256"/>
                <a:ext cx="131400" cy="278640"/>
              </p14:xfrm>
            </p:contentPart>
          </mc:Choice>
          <mc:Fallback xmlns="">
            <p:pic>
              <p:nvPicPr>
                <p:cNvPr id="202" name="Ink 201">
                  <a:extLst>
                    <a:ext uri="{FF2B5EF4-FFF2-40B4-BE49-F238E27FC236}">
                      <a16:creationId xmlns:a16="http://schemas.microsoft.com/office/drawing/2014/main" id="{3A14B325-8CA5-EC99-4A0D-13F7C842C5D4}"/>
                    </a:ext>
                  </a:extLst>
                </p:cNvPr>
                <p:cNvPicPr/>
                <p:nvPr/>
              </p:nvPicPr>
              <p:blipFill>
                <a:blip r:embed="rId51"/>
                <a:stretch>
                  <a:fillRect/>
                </a:stretch>
              </p:blipFill>
              <p:spPr>
                <a:xfrm>
                  <a:off x="809415" y="2376256"/>
                  <a:ext cx="16704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03" name="Ink 202">
                  <a:extLst>
                    <a:ext uri="{FF2B5EF4-FFF2-40B4-BE49-F238E27FC236}">
                      <a16:creationId xmlns:a16="http://schemas.microsoft.com/office/drawing/2014/main" id="{437FA9C4-BDFB-ACB2-E58B-BEAE0F70DF19}"/>
                    </a:ext>
                  </a:extLst>
                </p14:cNvPr>
                <p14:cNvContentPartPr/>
                <p14:nvPr/>
              </p14:nvContentPartPr>
              <p14:xfrm>
                <a:off x="1119375" y="2458336"/>
                <a:ext cx="227880" cy="244080"/>
              </p14:xfrm>
            </p:contentPart>
          </mc:Choice>
          <mc:Fallback xmlns="">
            <p:pic>
              <p:nvPicPr>
                <p:cNvPr id="203" name="Ink 202">
                  <a:extLst>
                    <a:ext uri="{FF2B5EF4-FFF2-40B4-BE49-F238E27FC236}">
                      <a16:creationId xmlns:a16="http://schemas.microsoft.com/office/drawing/2014/main" id="{437FA9C4-BDFB-ACB2-E58B-BEAE0F70DF19}"/>
                    </a:ext>
                  </a:extLst>
                </p:cNvPr>
                <p:cNvPicPr/>
                <p:nvPr/>
              </p:nvPicPr>
              <p:blipFill>
                <a:blip r:embed="rId53"/>
                <a:stretch>
                  <a:fillRect/>
                </a:stretch>
              </p:blipFill>
              <p:spPr>
                <a:xfrm>
                  <a:off x="1101375" y="2440696"/>
                  <a:ext cx="263520" cy="2797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04" name="Ink 203">
                  <a:extLst>
                    <a:ext uri="{FF2B5EF4-FFF2-40B4-BE49-F238E27FC236}">
                      <a16:creationId xmlns:a16="http://schemas.microsoft.com/office/drawing/2014/main" id="{882DE13C-470B-5019-5502-2D58C58BE715}"/>
                    </a:ext>
                  </a:extLst>
                </p14:cNvPr>
                <p14:cNvContentPartPr/>
                <p14:nvPr/>
              </p14:nvContentPartPr>
              <p14:xfrm>
                <a:off x="1494495" y="2407936"/>
                <a:ext cx="104400" cy="112320"/>
              </p14:xfrm>
            </p:contentPart>
          </mc:Choice>
          <mc:Fallback xmlns="">
            <p:pic>
              <p:nvPicPr>
                <p:cNvPr id="204" name="Ink 203">
                  <a:extLst>
                    <a:ext uri="{FF2B5EF4-FFF2-40B4-BE49-F238E27FC236}">
                      <a16:creationId xmlns:a16="http://schemas.microsoft.com/office/drawing/2014/main" id="{882DE13C-470B-5019-5502-2D58C58BE715}"/>
                    </a:ext>
                  </a:extLst>
                </p:cNvPr>
                <p:cNvPicPr/>
                <p:nvPr/>
              </p:nvPicPr>
              <p:blipFill>
                <a:blip r:embed="rId55"/>
                <a:stretch>
                  <a:fillRect/>
                </a:stretch>
              </p:blipFill>
              <p:spPr>
                <a:xfrm>
                  <a:off x="1476855" y="2389936"/>
                  <a:ext cx="140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05" name="Ink 204">
                  <a:extLst>
                    <a:ext uri="{FF2B5EF4-FFF2-40B4-BE49-F238E27FC236}">
                      <a16:creationId xmlns:a16="http://schemas.microsoft.com/office/drawing/2014/main" id="{6984688D-5A1A-242B-FF26-4E48CF55B8C1}"/>
                    </a:ext>
                  </a:extLst>
                </p14:cNvPr>
                <p14:cNvContentPartPr/>
                <p14:nvPr/>
              </p14:nvContentPartPr>
              <p14:xfrm>
                <a:off x="1647135" y="2392096"/>
                <a:ext cx="105840" cy="273240"/>
              </p14:xfrm>
            </p:contentPart>
          </mc:Choice>
          <mc:Fallback xmlns="">
            <p:pic>
              <p:nvPicPr>
                <p:cNvPr id="205" name="Ink 204">
                  <a:extLst>
                    <a:ext uri="{FF2B5EF4-FFF2-40B4-BE49-F238E27FC236}">
                      <a16:creationId xmlns:a16="http://schemas.microsoft.com/office/drawing/2014/main" id="{6984688D-5A1A-242B-FF26-4E48CF55B8C1}"/>
                    </a:ext>
                  </a:extLst>
                </p:cNvPr>
                <p:cNvPicPr/>
                <p:nvPr/>
              </p:nvPicPr>
              <p:blipFill>
                <a:blip r:embed="rId57"/>
                <a:stretch>
                  <a:fillRect/>
                </a:stretch>
              </p:blipFill>
              <p:spPr>
                <a:xfrm>
                  <a:off x="1629495" y="2374096"/>
                  <a:ext cx="14148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06" name="Ink 205">
                  <a:extLst>
                    <a:ext uri="{FF2B5EF4-FFF2-40B4-BE49-F238E27FC236}">
                      <a16:creationId xmlns:a16="http://schemas.microsoft.com/office/drawing/2014/main" id="{3DF60798-A1CC-0E79-AA2F-B25BB1A5A8F6}"/>
                    </a:ext>
                  </a:extLst>
                </p14:cNvPr>
                <p14:cNvContentPartPr/>
                <p14:nvPr/>
              </p14:nvContentPartPr>
              <p14:xfrm>
                <a:off x="1791855" y="2532136"/>
                <a:ext cx="120960" cy="121320"/>
              </p14:xfrm>
            </p:contentPart>
          </mc:Choice>
          <mc:Fallback xmlns="">
            <p:pic>
              <p:nvPicPr>
                <p:cNvPr id="206" name="Ink 205">
                  <a:extLst>
                    <a:ext uri="{FF2B5EF4-FFF2-40B4-BE49-F238E27FC236}">
                      <a16:creationId xmlns:a16="http://schemas.microsoft.com/office/drawing/2014/main" id="{3DF60798-A1CC-0E79-AA2F-B25BB1A5A8F6}"/>
                    </a:ext>
                  </a:extLst>
                </p:cNvPr>
                <p:cNvPicPr/>
                <p:nvPr/>
              </p:nvPicPr>
              <p:blipFill>
                <a:blip r:embed="rId59"/>
                <a:stretch>
                  <a:fillRect/>
                </a:stretch>
              </p:blipFill>
              <p:spPr>
                <a:xfrm>
                  <a:off x="1774215" y="2514136"/>
                  <a:ext cx="156600" cy="156960"/>
                </a:xfrm>
                <a:prstGeom prst="rect">
                  <a:avLst/>
                </a:prstGeom>
              </p:spPr>
            </p:pic>
          </mc:Fallback>
        </mc:AlternateContent>
      </p:grpSp>
      <p:grpSp>
        <p:nvGrpSpPr>
          <p:cNvPr id="207" name="Group 206">
            <a:extLst>
              <a:ext uri="{FF2B5EF4-FFF2-40B4-BE49-F238E27FC236}">
                <a16:creationId xmlns:a16="http://schemas.microsoft.com/office/drawing/2014/main" id="{7BAEF723-F762-4E30-67A0-FDED015AA7D9}"/>
              </a:ext>
            </a:extLst>
          </p:cNvPr>
          <p:cNvGrpSpPr/>
          <p:nvPr/>
        </p:nvGrpSpPr>
        <p:grpSpPr>
          <a:xfrm>
            <a:off x="2296935" y="2398936"/>
            <a:ext cx="540000" cy="272520"/>
            <a:chOff x="2296935" y="2398936"/>
            <a:chExt cx="540000" cy="272520"/>
          </a:xfrm>
        </p:grpSpPr>
        <mc:AlternateContent xmlns:mc="http://schemas.openxmlformats.org/markup-compatibility/2006" xmlns:p14="http://schemas.microsoft.com/office/powerpoint/2010/main">
          <mc:Choice Requires="p14">
            <p:contentPart p14:bwMode="auto" r:id="rId60">
              <p14:nvContentPartPr>
                <p14:cNvPr id="208" name="Ink 207">
                  <a:extLst>
                    <a:ext uri="{FF2B5EF4-FFF2-40B4-BE49-F238E27FC236}">
                      <a16:creationId xmlns:a16="http://schemas.microsoft.com/office/drawing/2014/main" id="{FFB3AC43-C725-E493-C210-556611D14BE7}"/>
                    </a:ext>
                  </a:extLst>
                </p14:cNvPr>
                <p14:cNvContentPartPr/>
                <p14:nvPr/>
              </p14:nvContentPartPr>
              <p14:xfrm>
                <a:off x="2296935" y="2532856"/>
                <a:ext cx="144360" cy="9720"/>
              </p14:xfrm>
            </p:contentPart>
          </mc:Choice>
          <mc:Fallback xmlns="">
            <p:pic>
              <p:nvPicPr>
                <p:cNvPr id="208" name="Ink 207">
                  <a:extLst>
                    <a:ext uri="{FF2B5EF4-FFF2-40B4-BE49-F238E27FC236}">
                      <a16:creationId xmlns:a16="http://schemas.microsoft.com/office/drawing/2014/main" id="{FFB3AC43-C725-E493-C210-556611D14BE7}"/>
                    </a:ext>
                  </a:extLst>
                </p:cNvPr>
                <p:cNvPicPr/>
                <p:nvPr/>
              </p:nvPicPr>
              <p:blipFill>
                <a:blip r:embed="rId61"/>
                <a:stretch>
                  <a:fillRect/>
                </a:stretch>
              </p:blipFill>
              <p:spPr>
                <a:xfrm>
                  <a:off x="2279295" y="2514856"/>
                  <a:ext cx="1800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09" name="Ink 208">
                  <a:extLst>
                    <a:ext uri="{FF2B5EF4-FFF2-40B4-BE49-F238E27FC236}">
                      <a16:creationId xmlns:a16="http://schemas.microsoft.com/office/drawing/2014/main" id="{F070FAD5-BC0A-C843-6D27-399E1C72395B}"/>
                    </a:ext>
                  </a:extLst>
                </p14:cNvPr>
                <p14:cNvContentPartPr/>
                <p14:nvPr/>
              </p14:nvContentPartPr>
              <p14:xfrm>
                <a:off x="2361015" y="2594416"/>
                <a:ext cx="108720" cy="10440"/>
              </p14:xfrm>
            </p:contentPart>
          </mc:Choice>
          <mc:Fallback xmlns="">
            <p:pic>
              <p:nvPicPr>
                <p:cNvPr id="209" name="Ink 208">
                  <a:extLst>
                    <a:ext uri="{FF2B5EF4-FFF2-40B4-BE49-F238E27FC236}">
                      <a16:creationId xmlns:a16="http://schemas.microsoft.com/office/drawing/2014/main" id="{F070FAD5-BC0A-C843-6D27-399E1C72395B}"/>
                    </a:ext>
                  </a:extLst>
                </p:cNvPr>
                <p:cNvPicPr/>
                <p:nvPr/>
              </p:nvPicPr>
              <p:blipFill>
                <a:blip r:embed="rId63"/>
                <a:stretch>
                  <a:fillRect/>
                </a:stretch>
              </p:blipFill>
              <p:spPr>
                <a:xfrm>
                  <a:off x="2343015" y="2576416"/>
                  <a:ext cx="14436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10" name="Ink 209">
                  <a:extLst>
                    <a:ext uri="{FF2B5EF4-FFF2-40B4-BE49-F238E27FC236}">
                      <a16:creationId xmlns:a16="http://schemas.microsoft.com/office/drawing/2014/main" id="{EB6C37DE-6223-1483-91E3-9D9E5A10DBAC}"/>
                    </a:ext>
                  </a:extLst>
                </p14:cNvPr>
                <p14:cNvContentPartPr/>
                <p14:nvPr/>
              </p14:nvContentPartPr>
              <p14:xfrm>
                <a:off x="2691855" y="2398936"/>
                <a:ext cx="145080" cy="272520"/>
              </p14:xfrm>
            </p:contentPart>
          </mc:Choice>
          <mc:Fallback xmlns="">
            <p:pic>
              <p:nvPicPr>
                <p:cNvPr id="210" name="Ink 209">
                  <a:extLst>
                    <a:ext uri="{FF2B5EF4-FFF2-40B4-BE49-F238E27FC236}">
                      <a16:creationId xmlns:a16="http://schemas.microsoft.com/office/drawing/2014/main" id="{EB6C37DE-6223-1483-91E3-9D9E5A10DBAC}"/>
                    </a:ext>
                  </a:extLst>
                </p:cNvPr>
                <p:cNvPicPr/>
                <p:nvPr/>
              </p:nvPicPr>
              <p:blipFill>
                <a:blip r:embed="rId65"/>
                <a:stretch>
                  <a:fillRect/>
                </a:stretch>
              </p:blipFill>
              <p:spPr>
                <a:xfrm>
                  <a:off x="2674215" y="2380936"/>
                  <a:ext cx="18072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11" name="Ink 210">
                  <a:extLst>
                    <a:ext uri="{FF2B5EF4-FFF2-40B4-BE49-F238E27FC236}">
                      <a16:creationId xmlns:a16="http://schemas.microsoft.com/office/drawing/2014/main" id="{C25ACBC7-4CE9-8803-A904-72E80C907064}"/>
                    </a:ext>
                  </a:extLst>
                </p14:cNvPr>
                <p14:cNvContentPartPr/>
                <p14:nvPr/>
              </p14:nvContentPartPr>
              <p14:xfrm>
                <a:off x="2636415" y="2552656"/>
                <a:ext cx="192600" cy="31320"/>
              </p14:xfrm>
            </p:contentPart>
          </mc:Choice>
          <mc:Fallback xmlns="">
            <p:pic>
              <p:nvPicPr>
                <p:cNvPr id="211" name="Ink 210">
                  <a:extLst>
                    <a:ext uri="{FF2B5EF4-FFF2-40B4-BE49-F238E27FC236}">
                      <a16:creationId xmlns:a16="http://schemas.microsoft.com/office/drawing/2014/main" id="{C25ACBC7-4CE9-8803-A904-72E80C907064}"/>
                    </a:ext>
                  </a:extLst>
                </p:cNvPr>
                <p:cNvPicPr/>
                <p:nvPr/>
              </p:nvPicPr>
              <p:blipFill>
                <a:blip r:embed="rId67"/>
                <a:stretch>
                  <a:fillRect/>
                </a:stretch>
              </p:blipFill>
              <p:spPr>
                <a:xfrm>
                  <a:off x="2618415" y="2535016"/>
                  <a:ext cx="228240" cy="6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212" name="Ink 211">
                <a:extLst>
                  <a:ext uri="{FF2B5EF4-FFF2-40B4-BE49-F238E27FC236}">
                    <a16:creationId xmlns:a16="http://schemas.microsoft.com/office/drawing/2014/main" id="{FD3ABA98-0F5B-0AE6-3AAA-32F0A197BB43}"/>
                  </a:ext>
                </a:extLst>
              </p14:cNvPr>
              <p14:cNvContentPartPr/>
              <p14:nvPr/>
            </p14:nvContentPartPr>
            <p14:xfrm>
              <a:off x="3092895" y="2482096"/>
              <a:ext cx="9720" cy="210240"/>
            </p14:xfrm>
          </p:contentPart>
        </mc:Choice>
        <mc:Fallback xmlns="">
          <p:pic>
            <p:nvPicPr>
              <p:cNvPr id="212" name="Ink 211">
                <a:extLst>
                  <a:ext uri="{FF2B5EF4-FFF2-40B4-BE49-F238E27FC236}">
                    <a16:creationId xmlns:a16="http://schemas.microsoft.com/office/drawing/2014/main" id="{FD3ABA98-0F5B-0AE6-3AAA-32F0A197BB43}"/>
                  </a:ext>
                </a:extLst>
              </p:cNvPr>
              <p:cNvPicPr/>
              <p:nvPr/>
            </p:nvPicPr>
            <p:blipFill>
              <a:blip r:embed="rId69"/>
              <a:stretch>
                <a:fillRect/>
              </a:stretch>
            </p:blipFill>
            <p:spPr>
              <a:xfrm>
                <a:off x="3075255" y="2464096"/>
                <a:ext cx="45360" cy="245880"/>
              </a:xfrm>
              <a:prstGeom prst="rect">
                <a:avLst/>
              </a:prstGeom>
            </p:spPr>
          </p:pic>
        </mc:Fallback>
      </mc:AlternateContent>
      <p:grpSp>
        <p:nvGrpSpPr>
          <p:cNvPr id="213" name="Group 212">
            <a:extLst>
              <a:ext uri="{FF2B5EF4-FFF2-40B4-BE49-F238E27FC236}">
                <a16:creationId xmlns:a16="http://schemas.microsoft.com/office/drawing/2014/main" id="{90F3B8A5-C205-0FCE-AC75-A31D4447DDD3}"/>
              </a:ext>
            </a:extLst>
          </p:cNvPr>
          <p:cNvGrpSpPr/>
          <p:nvPr/>
        </p:nvGrpSpPr>
        <p:grpSpPr>
          <a:xfrm>
            <a:off x="3297375" y="2426656"/>
            <a:ext cx="492120" cy="280440"/>
            <a:chOff x="3297375" y="2426656"/>
            <a:chExt cx="492120" cy="280440"/>
          </a:xfrm>
        </p:grpSpPr>
        <mc:AlternateContent xmlns:mc="http://schemas.openxmlformats.org/markup-compatibility/2006" xmlns:p14="http://schemas.microsoft.com/office/powerpoint/2010/main">
          <mc:Choice Requires="p14">
            <p:contentPart p14:bwMode="auto" r:id="rId70">
              <p14:nvContentPartPr>
                <p14:cNvPr id="214" name="Ink 213">
                  <a:extLst>
                    <a:ext uri="{FF2B5EF4-FFF2-40B4-BE49-F238E27FC236}">
                      <a16:creationId xmlns:a16="http://schemas.microsoft.com/office/drawing/2014/main" id="{A2656D1B-CDFC-3AB7-4043-7475BD41262F}"/>
                    </a:ext>
                  </a:extLst>
                </p14:cNvPr>
                <p14:cNvContentPartPr/>
                <p14:nvPr/>
              </p14:nvContentPartPr>
              <p14:xfrm>
                <a:off x="3297375" y="2426656"/>
                <a:ext cx="131040" cy="271440"/>
              </p14:xfrm>
            </p:contentPart>
          </mc:Choice>
          <mc:Fallback xmlns="">
            <p:pic>
              <p:nvPicPr>
                <p:cNvPr id="214" name="Ink 213">
                  <a:extLst>
                    <a:ext uri="{FF2B5EF4-FFF2-40B4-BE49-F238E27FC236}">
                      <a16:creationId xmlns:a16="http://schemas.microsoft.com/office/drawing/2014/main" id="{A2656D1B-CDFC-3AB7-4043-7475BD41262F}"/>
                    </a:ext>
                  </a:extLst>
                </p:cNvPr>
                <p:cNvPicPr/>
                <p:nvPr/>
              </p:nvPicPr>
              <p:blipFill>
                <a:blip r:embed="rId71"/>
                <a:stretch>
                  <a:fillRect/>
                </a:stretch>
              </p:blipFill>
              <p:spPr>
                <a:xfrm>
                  <a:off x="3279735" y="2408656"/>
                  <a:ext cx="16668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15" name="Ink 214">
                  <a:extLst>
                    <a:ext uri="{FF2B5EF4-FFF2-40B4-BE49-F238E27FC236}">
                      <a16:creationId xmlns:a16="http://schemas.microsoft.com/office/drawing/2014/main" id="{E783961A-86E7-041F-AD67-3F447CE5646B}"/>
                    </a:ext>
                  </a:extLst>
                </p14:cNvPr>
                <p14:cNvContentPartPr/>
                <p14:nvPr/>
              </p14:nvContentPartPr>
              <p14:xfrm>
                <a:off x="3570615" y="2459056"/>
                <a:ext cx="218880" cy="248040"/>
              </p14:xfrm>
            </p:contentPart>
          </mc:Choice>
          <mc:Fallback xmlns="">
            <p:pic>
              <p:nvPicPr>
                <p:cNvPr id="215" name="Ink 214">
                  <a:extLst>
                    <a:ext uri="{FF2B5EF4-FFF2-40B4-BE49-F238E27FC236}">
                      <a16:creationId xmlns:a16="http://schemas.microsoft.com/office/drawing/2014/main" id="{E783961A-86E7-041F-AD67-3F447CE5646B}"/>
                    </a:ext>
                  </a:extLst>
                </p:cNvPr>
                <p:cNvPicPr/>
                <p:nvPr/>
              </p:nvPicPr>
              <p:blipFill>
                <a:blip r:embed="rId73"/>
                <a:stretch>
                  <a:fillRect/>
                </a:stretch>
              </p:blipFill>
              <p:spPr>
                <a:xfrm>
                  <a:off x="3552615" y="2441416"/>
                  <a:ext cx="254520" cy="283680"/>
                </a:xfrm>
                <a:prstGeom prst="rect">
                  <a:avLst/>
                </a:prstGeom>
              </p:spPr>
            </p:pic>
          </mc:Fallback>
        </mc:AlternateContent>
      </p:grpSp>
      <p:grpSp>
        <p:nvGrpSpPr>
          <p:cNvPr id="216" name="Group 215">
            <a:extLst>
              <a:ext uri="{FF2B5EF4-FFF2-40B4-BE49-F238E27FC236}">
                <a16:creationId xmlns:a16="http://schemas.microsoft.com/office/drawing/2014/main" id="{0BD55B25-4182-DD9A-F14C-3ED919913FA7}"/>
              </a:ext>
            </a:extLst>
          </p:cNvPr>
          <p:cNvGrpSpPr/>
          <p:nvPr/>
        </p:nvGrpSpPr>
        <p:grpSpPr>
          <a:xfrm>
            <a:off x="636975" y="3103456"/>
            <a:ext cx="283320" cy="212760"/>
            <a:chOff x="636975" y="3103456"/>
            <a:chExt cx="283320" cy="212760"/>
          </a:xfrm>
        </p:grpSpPr>
        <mc:AlternateContent xmlns:mc="http://schemas.openxmlformats.org/markup-compatibility/2006" xmlns:p14="http://schemas.microsoft.com/office/powerpoint/2010/main">
          <mc:Choice Requires="p14">
            <p:contentPart p14:bwMode="auto" r:id="rId74">
              <p14:nvContentPartPr>
                <p14:cNvPr id="217" name="Ink 216">
                  <a:extLst>
                    <a:ext uri="{FF2B5EF4-FFF2-40B4-BE49-F238E27FC236}">
                      <a16:creationId xmlns:a16="http://schemas.microsoft.com/office/drawing/2014/main" id="{4ACFEBB4-487A-92DE-8713-293EE85FD3C2}"/>
                    </a:ext>
                  </a:extLst>
                </p14:cNvPr>
                <p14:cNvContentPartPr/>
                <p14:nvPr/>
              </p14:nvContentPartPr>
              <p14:xfrm>
                <a:off x="636975" y="3103456"/>
                <a:ext cx="149400" cy="212760"/>
              </p14:xfrm>
            </p:contentPart>
          </mc:Choice>
          <mc:Fallback xmlns="">
            <p:pic>
              <p:nvPicPr>
                <p:cNvPr id="217" name="Ink 216">
                  <a:extLst>
                    <a:ext uri="{FF2B5EF4-FFF2-40B4-BE49-F238E27FC236}">
                      <a16:creationId xmlns:a16="http://schemas.microsoft.com/office/drawing/2014/main" id="{4ACFEBB4-487A-92DE-8713-293EE85FD3C2}"/>
                    </a:ext>
                  </a:extLst>
                </p:cNvPr>
                <p:cNvPicPr/>
                <p:nvPr/>
              </p:nvPicPr>
              <p:blipFill>
                <a:blip r:embed="rId75"/>
                <a:stretch>
                  <a:fillRect/>
                </a:stretch>
              </p:blipFill>
              <p:spPr>
                <a:xfrm>
                  <a:off x="618975" y="3085456"/>
                  <a:ext cx="1850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18" name="Ink 217">
                  <a:extLst>
                    <a:ext uri="{FF2B5EF4-FFF2-40B4-BE49-F238E27FC236}">
                      <a16:creationId xmlns:a16="http://schemas.microsoft.com/office/drawing/2014/main" id="{058C5232-E91E-93D0-4A35-FB1AB2B0CB40}"/>
                    </a:ext>
                  </a:extLst>
                </p14:cNvPr>
                <p14:cNvContentPartPr/>
                <p14:nvPr/>
              </p14:nvContentPartPr>
              <p14:xfrm>
                <a:off x="904095" y="3222976"/>
                <a:ext cx="16200" cy="2160"/>
              </p14:xfrm>
            </p:contentPart>
          </mc:Choice>
          <mc:Fallback xmlns="">
            <p:pic>
              <p:nvPicPr>
                <p:cNvPr id="218" name="Ink 217">
                  <a:extLst>
                    <a:ext uri="{FF2B5EF4-FFF2-40B4-BE49-F238E27FC236}">
                      <a16:creationId xmlns:a16="http://schemas.microsoft.com/office/drawing/2014/main" id="{058C5232-E91E-93D0-4A35-FB1AB2B0CB40}"/>
                    </a:ext>
                  </a:extLst>
                </p:cNvPr>
                <p:cNvPicPr/>
                <p:nvPr/>
              </p:nvPicPr>
              <p:blipFill>
                <a:blip r:embed="rId77"/>
                <a:stretch>
                  <a:fillRect/>
                </a:stretch>
              </p:blipFill>
              <p:spPr>
                <a:xfrm>
                  <a:off x="886455" y="3205336"/>
                  <a:ext cx="51840" cy="37800"/>
                </a:xfrm>
                <a:prstGeom prst="rect">
                  <a:avLst/>
                </a:prstGeom>
              </p:spPr>
            </p:pic>
          </mc:Fallback>
        </mc:AlternateContent>
      </p:grpSp>
      <p:grpSp>
        <p:nvGrpSpPr>
          <p:cNvPr id="219" name="Group 218">
            <a:extLst>
              <a:ext uri="{FF2B5EF4-FFF2-40B4-BE49-F238E27FC236}">
                <a16:creationId xmlns:a16="http://schemas.microsoft.com/office/drawing/2014/main" id="{774D98C4-15C7-FBC4-BA04-74BC39F7C955}"/>
              </a:ext>
            </a:extLst>
          </p:cNvPr>
          <p:cNvGrpSpPr/>
          <p:nvPr/>
        </p:nvGrpSpPr>
        <p:grpSpPr>
          <a:xfrm>
            <a:off x="1107855" y="3082576"/>
            <a:ext cx="161640" cy="205200"/>
            <a:chOff x="1107855" y="3082576"/>
            <a:chExt cx="161640" cy="205200"/>
          </a:xfrm>
        </p:grpSpPr>
        <mc:AlternateContent xmlns:mc="http://schemas.openxmlformats.org/markup-compatibility/2006" xmlns:p14="http://schemas.microsoft.com/office/powerpoint/2010/main">
          <mc:Choice Requires="p14">
            <p:contentPart p14:bwMode="auto" r:id="rId78">
              <p14:nvContentPartPr>
                <p14:cNvPr id="220" name="Ink 219">
                  <a:extLst>
                    <a:ext uri="{FF2B5EF4-FFF2-40B4-BE49-F238E27FC236}">
                      <a16:creationId xmlns:a16="http://schemas.microsoft.com/office/drawing/2014/main" id="{0822EB69-0B2C-4818-9851-2C9AB9D8B7E4}"/>
                    </a:ext>
                  </a:extLst>
                </p14:cNvPr>
                <p14:cNvContentPartPr/>
                <p14:nvPr/>
              </p14:nvContentPartPr>
              <p14:xfrm>
                <a:off x="1107855" y="3107416"/>
                <a:ext cx="152280" cy="180360"/>
              </p14:xfrm>
            </p:contentPart>
          </mc:Choice>
          <mc:Fallback xmlns="">
            <p:pic>
              <p:nvPicPr>
                <p:cNvPr id="220" name="Ink 219">
                  <a:extLst>
                    <a:ext uri="{FF2B5EF4-FFF2-40B4-BE49-F238E27FC236}">
                      <a16:creationId xmlns:a16="http://schemas.microsoft.com/office/drawing/2014/main" id="{0822EB69-0B2C-4818-9851-2C9AB9D8B7E4}"/>
                    </a:ext>
                  </a:extLst>
                </p:cNvPr>
                <p:cNvPicPr/>
                <p:nvPr/>
              </p:nvPicPr>
              <p:blipFill>
                <a:blip r:embed="rId79"/>
                <a:stretch>
                  <a:fillRect/>
                </a:stretch>
              </p:blipFill>
              <p:spPr>
                <a:xfrm>
                  <a:off x="1090215" y="3089776"/>
                  <a:ext cx="18792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21" name="Ink 220">
                  <a:extLst>
                    <a:ext uri="{FF2B5EF4-FFF2-40B4-BE49-F238E27FC236}">
                      <a16:creationId xmlns:a16="http://schemas.microsoft.com/office/drawing/2014/main" id="{F8B29B37-F07E-5FBB-7026-CB1519C4D2A8}"/>
                    </a:ext>
                  </a:extLst>
                </p14:cNvPr>
                <p14:cNvContentPartPr/>
                <p14:nvPr/>
              </p14:nvContentPartPr>
              <p14:xfrm>
                <a:off x="1111455" y="3082576"/>
                <a:ext cx="158040" cy="40320"/>
              </p14:xfrm>
            </p:contentPart>
          </mc:Choice>
          <mc:Fallback xmlns="">
            <p:pic>
              <p:nvPicPr>
                <p:cNvPr id="221" name="Ink 220">
                  <a:extLst>
                    <a:ext uri="{FF2B5EF4-FFF2-40B4-BE49-F238E27FC236}">
                      <a16:creationId xmlns:a16="http://schemas.microsoft.com/office/drawing/2014/main" id="{F8B29B37-F07E-5FBB-7026-CB1519C4D2A8}"/>
                    </a:ext>
                  </a:extLst>
                </p:cNvPr>
                <p:cNvPicPr/>
                <p:nvPr/>
              </p:nvPicPr>
              <p:blipFill>
                <a:blip r:embed="rId81"/>
                <a:stretch>
                  <a:fillRect/>
                </a:stretch>
              </p:blipFill>
              <p:spPr>
                <a:xfrm>
                  <a:off x="1093815" y="3064936"/>
                  <a:ext cx="193680" cy="75960"/>
                </a:xfrm>
                <a:prstGeom prst="rect">
                  <a:avLst/>
                </a:prstGeom>
              </p:spPr>
            </p:pic>
          </mc:Fallback>
        </mc:AlternateContent>
      </p:grpSp>
      <p:grpSp>
        <p:nvGrpSpPr>
          <p:cNvPr id="222" name="Group 221">
            <a:extLst>
              <a:ext uri="{FF2B5EF4-FFF2-40B4-BE49-F238E27FC236}">
                <a16:creationId xmlns:a16="http://schemas.microsoft.com/office/drawing/2014/main" id="{79545412-D3A7-EA8F-9C19-0229C7AFDC8E}"/>
              </a:ext>
            </a:extLst>
          </p:cNvPr>
          <p:cNvGrpSpPr/>
          <p:nvPr/>
        </p:nvGrpSpPr>
        <p:grpSpPr>
          <a:xfrm>
            <a:off x="1435455" y="3052696"/>
            <a:ext cx="374040" cy="260280"/>
            <a:chOff x="1435455" y="3052696"/>
            <a:chExt cx="374040" cy="260280"/>
          </a:xfrm>
        </p:grpSpPr>
        <mc:AlternateContent xmlns:mc="http://schemas.openxmlformats.org/markup-compatibility/2006" xmlns:p14="http://schemas.microsoft.com/office/powerpoint/2010/main">
          <mc:Choice Requires="p14">
            <p:contentPart p14:bwMode="auto" r:id="rId82">
              <p14:nvContentPartPr>
                <p14:cNvPr id="223" name="Ink 222">
                  <a:extLst>
                    <a:ext uri="{FF2B5EF4-FFF2-40B4-BE49-F238E27FC236}">
                      <a16:creationId xmlns:a16="http://schemas.microsoft.com/office/drawing/2014/main" id="{E1C26361-EF6F-350A-60CD-AD428B85709F}"/>
                    </a:ext>
                  </a:extLst>
                </p14:cNvPr>
                <p14:cNvContentPartPr/>
                <p14:nvPr/>
              </p14:nvContentPartPr>
              <p14:xfrm>
                <a:off x="1435455" y="3069616"/>
                <a:ext cx="91800" cy="106200"/>
              </p14:xfrm>
            </p:contentPart>
          </mc:Choice>
          <mc:Fallback xmlns="">
            <p:pic>
              <p:nvPicPr>
                <p:cNvPr id="223" name="Ink 222">
                  <a:extLst>
                    <a:ext uri="{FF2B5EF4-FFF2-40B4-BE49-F238E27FC236}">
                      <a16:creationId xmlns:a16="http://schemas.microsoft.com/office/drawing/2014/main" id="{E1C26361-EF6F-350A-60CD-AD428B85709F}"/>
                    </a:ext>
                  </a:extLst>
                </p:cNvPr>
                <p:cNvPicPr/>
                <p:nvPr/>
              </p:nvPicPr>
              <p:blipFill>
                <a:blip r:embed="rId83"/>
                <a:stretch>
                  <a:fillRect/>
                </a:stretch>
              </p:blipFill>
              <p:spPr>
                <a:xfrm>
                  <a:off x="1417815" y="3051976"/>
                  <a:ext cx="127440" cy="141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24" name="Ink 223">
                  <a:extLst>
                    <a:ext uri="{FF2B5EF4-FFF2-40B4-BE49-F238E27FC236}">
                      <a16:creationId xmlns:a16="http://schemas.microsoft.com/office/drawing/2014/main" id="{46D13846-79B0-7F4A-5E24-6FCCACD86D05}"/>
                    </a:ext>
                  </a:extLst>
                </p14:cNvPr>
                <p14:cNvContentPartPr/>
                <p14:nvPr/>
              </p14:nvContentPartPr>
              <p14:xfrm>
                <a:off x="1567575" y="3052696"/>
                <a:ext cx="94680" cy="260280"/>
              </p14:xfrm>
            </p:contentPart>
          </mc:Choice>
          <mc:Fallback xmlns="">
            <p:pic>
              <p:nvPicPr>
                <p:cNvPr id="224" name="Ink 223">
                  <a:extLst>
                    <a:ext uri="{FF2B5EF4-FFF2-40B4-BE49-F238E27FC236}">
                      <a16:creationId xmlns:a16="http://schemas.microsoft.com/office/drawing/2014/main" id="{46D13846-79B0-7F4A-5E24-6FCCACD86D05}"/>
                    </a:ext>
                  </a:extLst>
                </p:cNvPr>
                <p:cNvPicPr/>
                <p:nvPr/>
              </p:nvPicPr>
              <p:blipFill>
                <a:blip r:embed="rId85"/>
                <a:stretch>
                  <a:fillRect/>
                </a:stretch>
              </p:blipFill>
              <p:spPr>
                <a:xfrm>
                  <a:off x="1549575" y="3034696"/>
                  <a:ext cx="13032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25" name="Ink 224">
                  <a:extLst>
                    <a:ext uri="{FF2B5EF4-FFF2-40B4-BE49-F238E27FC236}">
                      <a16:creationId xmlns:a16="http://schemas.microsoft.com/office/drawing/2014/main" id="{5015202C-FBF4-A61F-AC23-B77984F064A6}"/>
                    </a:ext>
                  </a:extLst>
                </p14:cNvPr>
                <p14:cNvContentPartPr/>
                <p14:nvPr/>
              </p14:nvContentPartPr>
              <p14:xfrm>
                <a:off x="1696095" y="3188416"/>
                <a:ext cx="113400" cy="120600"/>
              </p14:xfrm>
            </p:contentPart>
          </mc:Choice>
          <mc:Fallback xmlns="">
            <p:pic>
              <p:nvPicPr>
                <p:cNvPr id="225" name="Ink 224">
                  <a:extLst>
                    <a:ext uri="{FF2B5EF4-FFF2-40B4-BE49-F238E27FC236}">
                      <a16:creationId xmlns:a16="http://schemas.microsoft.com/office/drawing/2014/main" id="{5015202C-FBF4-A61F-AC23-B77984F064A6}"/>
                    </a:ext>
                  </a:extLst>
                </p:cNvPr>
                <p:cNvPicPr/>
                <p:nvPr/>
              </p:nvPicPr>
              <p:blipFill>
                <a:blip r:embed="rId87"/>
                <a:stretch>
                  <a:fillRect/>
                </a:stretch>
              </p:blipFill>
              <p:spPr>
                <a:xfrm>
                  <a:off x="1678455" y="3170776"/>
                  <a:ext cx="149040" cy="156240"/>
                </a:xfrm>
                <a:prstGeom prst="rect">
                  <a:avLst/>
                </a:prstGeom>
              </p:spPr>
            </p:pic>
          </mc:Fallback>
        </mc:AlternateContent>
      </p:grpSp>
      <p:grpSp>
        <p:nvGrpSpPr>
          <p:cNvPr id="226" name="Group 225">
            <a:extLst>
              <a:ext uri="{FF2B5EF4-FFF2-40B4-BE49-F238E27FC236}">
                <a16:creationId xmlns:a16="http://schemas.microsoft.com/office/drawing/2014/main" id="{3AE6F7B3-09B3-E40A-84A3-93D911FC78D8}"/>
              </a:ext>
            </a:extLst>
          </p:cNvPr>
          <p:cNvGrpSpPr/>
          <p:nvPr/>
        </p:nvGrpSpPr>
        <p:grpSpPr>
          <a:xfrm>
            <a:off x="2239335" y="3167896"/>
            <a:ext cx="185400" cy="90720"/>
            <a:chOff x="2239335" y="3167896"/>
            <a:chExt cx="185400" cy="90720"/>
          </a:xfrm>
        </p:grpSpPr>
        <mc:AlternateContent xmlns:mc="http://schemas.openxmlformats.org/markup-compatibility/2006" xmlns:p14="http://schemas.microsoft.com/office/powerpoint/2010/main">
          <mc:Choice Requires="p14">
            <p:contentPart p14:bwMode="auto" r:id="rId88">
              <p14:nvContentPartPr>
                <p14:cNvPr id="227" name="Ink 226">
                  <a:extLst>
                    <a:ext uri="{FF2B5EF4-FFF2-40B4-BE49-F238E27FC236}">
                      <a16:creationId xmlns:a16="http://schemas.microsoft.com/office/drawing/2014/main" id="{96CD412E-0289-1E5C-59B0-7690ED6B276D}"/>
                    </a:ext>
                  </a:extLst>
                </p14:cNvPr>
                <p14:cNvContentPartPr/>
                <p14:nvPr/>
              </p14:nvContentPartPr>
              <p14:xfrm>
                <a:off x="2239335" y="3167896"/>
                <a:ext cx="151200" cy="15840"/>
              </p14:xfrm>
            </p:contentPart>
          </mc:Choice>
          <mc:Fallback xmlns="">
            <p:pic>
              <p:nvPicPr>
                <p:cNvPr id="227" name="Ink 226">
                  <a:extLst>
                    <a:ext uri="{FF2B5EF4-FFF2-40B4-BE49-F238E27FC236}">
                      <a16:creationId xmlns:a16="http://schemas.microsoft.com/office/drawing/2014/main" id="{96CD412E-0289-1E5C-59B0-7690ED6B276D}"/>
                    </a:ext>
                  </a:extLst>
                </p:cNvPr>
                <p:cNvPicPr/>
                <p:nvPr/>
              </p:nvPicPr>
              <p:blipFill>
                <a:blip r:embed="rId89"/>
                <a:stretch>
                  <a:fillRect/>
                </a:stretch>
              </p:blipFill>
              <p:spPr>
                <a:xfrm>
                  <a:off x="2221695" y="3149896"/>
                  <a:ext cx="1868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28" name="Ink 227">
                  <a:extLst>
                    <a:ext uri="{FF2B5EF4-FFF2-40B4-BE49-F238E27FC236}">
                      <a16:creationId xmlns:a16="http://schemas.microsoft.com/office/drawing/2014/main" id="{E67CB08A-49D4-CC7D-4B91-1A28D068D172}"/>
                    </a:ext>
                  </a:extLst>
                </p14:cNvPr>
                <p14:cNvContentPartPr/>
                <p14:nvPr/>
              </p14:nvContentPartPr>
              <p14:xfrm>
                <a:off x="2295135" y="3251056"/>
                <a:ext cx="129600" cy="7560"/>
              </p14:xfrm>
            </p:contentPart>
          </mc:Choice>
          <mc:Fallback xmlns="">
            <p:pic>
              <p:nvPicPr>
                <p:cNvPr id="228" name="Ink 227">
                  <a:extLst>
                    <a:ext uri="{FF2B5EF4-FFF2-40B4-BE49-F238E27FC236}">
                      <a16:creationId xmlns:a16="http://schemas.microsoft.com/office/drawing/2014/main" id="{E67CB08A-49D4-CC7D-4B91-1A28D068D172}"/>
                    </a:ext>
                  </a:extLst>
                </p:cNvPr>
                <p:cNvPicPr/>
                <p:nvPr/>
              </p:nvPicPr>
              <p:blipFill>
                <a:blip r:embed="rId91"/>
                <a:stretch>
                  <a:fillRect/>
                </a:stretch>
              </p:blipFill>
              <p:spPr>
                <a:xfrm>
                  <a:off x="2277495" y="3233416"/>
                  <a:ext cx="165240" cy="43200"/>
                </a:xfrm>
                <a:prstGeom prst="rect">
                  <a:avLst/>
                </a:prstGeom>
              </p:spPr>
            </p:pic>
          </mc:Fallback>
        </mc:AlternateContent>
      </p:grpSp>
      <p:grpSp>
        <p:nvGrpSpPr>
          <p:cNvPr id="229" name="Group 228">
            <a:extLst>
              <a:ext uri="{FF2B5EF4-FFF2-40B4-BE49-F238E27FC236}">
                <a16:creationId xmlns:a16="http://schemas.microsoft.com/office/drawing/2014/main" id="{1DB91609-CC24-B616-FDB0-423D68735B86}"/>
              </a:ext>
            </a:extLst>
          </p:cNvPr>
          <p:cNvGrpSpPr/>
          <p:nvPr/>
        </p:nvGrpSpPr>
        <p:grpSpPr>
          <a:xfrm>
            <a:off x="2721375" y="3004096"/>
            <a:ext cx="187920" cy="281160"/>
            <a:chOff x="2721375" y="3004096"/>
            <a:chExt cx="187920" cy="281160"/>
          </a:xfrm>
        </p:grpSpPr>
        <mc:AlternateContent xmlns:mc="http://schemas.openxmlformats.org/markup-compatibility/2006" xmlns:p14="http://schemas.microsoft.com/office/powerpoint/2010/main">
          <mc:Choice Requires="p14">
            <p:contentPart p14:bwMode="auto" r:id="rId92">
              <p14:nvContentPartPr>
                <p14:cNvPr id="230" name="Ink 229">
                  <a:extLst>
                    <a:ext uri="{FF2B5EF4-FFF2-40B4-BE49-F238E27FC236}">
                      <a16:creationId xmlns:a16="http://schemas.microsoft.com/office/drawing/2014/main" id="{223255C6-4C95-56AC-9BCF-11361851543E}"/>
                    </a:ext>
                  </a:extLst>
                </p14:cNvPr>
                <p14:cNvContentPartPr/>
                <p14:nvPr/>
              </p14:nvContentPartPr>
              <p14:xfrm>
                <a:off x="2731095" y="3004096"/>
                <a:ext cx="178200" cy="281160"/>
              </p14:xfrm>
            </p:contentPart>
          </mc:Choice>
          <mc:Fallback xmlns="">
            <p:pic>
              <p:nvPicPr>
                <p:cNvPr id="230" name="Ink 229">
                  <a:extLst>
                    <a:ext uri="{FF2B5EF4-FFF2-40B4-BE49-F238E27FC236}">
                      <a16:creationId xmlns:a16="http://schemas.microsoft.com/office/drawing/2014/main" id="{223255C6-4C95-56AC-9BCF-11361851543E}"/>
                    </a:ext>
                  </a:extLst>
                </p:cNvPr>
                <p:cNvPicPr/>
                <p:nvPr/>
              </p:nvPicPr>
              <p:blipFill>
                <a:blip r:embed="rId93"/>
                <a:stretch>
                  <a:fillRect/>
                </a:stretch>
              </p:blipFill>
              <p:spPr>
                <a:xfrm>
                  <a:off x="2713455" y="2986096"/>
                  <a:ext cx="21384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31" name="Ink 230">
                  <a:extLst>
                    <a:ext uri="{FF2B5EF4-FFF2-40B4-BE49-F238E27FC236}">
                      <a16:creationId xmlns:a16="http://schemas.microsoft.com/office/drawing/2014/main" id="{47CAA6C6-0962-3853-734A-7EDCE065EA64}"/>
                    </a:ext>
                  </a:extLst>
                </p14:cNvPr>
                <p14:cNvContentPartPr/>
                <p14:nvPr/>
              </p14:nvContentPartPr>
              <p14:xfrm>
                <a:off x="2721375" y="3151696"/>
                <a:ext cx="181080" cy="69840"/>
              </p14:xfrm>
            </p:contentPart>
          </mc:Choice>
          <mc:Fallback xmlns="">
            <p:pic>
              <p:nvPicPr>
                <p:cNvPr id="231" name="Ink 230">
                  <a:extLst>
                    <a:ext uri="{FF2B5EF4-FFF2-40B4-BE49-F238E27FC236}">
                      <a16:creationId xmlns:a16="http://schemas.microsoft.com/office/drawing/2014/main" id="{47CAA6C6-0962-3853-734A-7EDCE065EA64}"/>
                    </a:ext>
                  </a:extLst>
                </p:cNvPr>
                <p:cNvPicPr/>
                <p:nvPr/>
              </p:nvPicPr>
              <p:blipFill>
                <a:blip r:embed="rId95"/>
                <a:stretch>
                  <a:fillRect/>
                </a:stretch>
              </p:blipFill>
              <p:spPr>
                <a:xfrm>
                  <a:off x="2703735" y="3133696"/>
                  <a:ext cx="216720" cy="105480"/>
                </a:xfrm>
                <a:prstGeom prst="rect">
                  <a:avLst/>
                </a:prstGeom>
              </p:spPr>
            </p:pic>
          </mc:Fallback>
        </mc:AlternateContent>
      </p:grpSp>
      <p:grpSp>
        <p:nvGrpSpPr>
          <p:cNvPr id="232" name="Group 231">
            <a:extLst>
              <a:ext uri="{FF2B5EF4-FFF2-40B4-BE49-F238E27FC236}">
                <a16:creationId xmlns:a16="http://schemas.microsoft.com/office/drawing/2014/main" id="{305CEAB2-18CD-E8D7-F7B8-CCFD06ADA290}"/>
              </a:ext>
            </a:extLst>
          </p:cNvPr>
          <p:cNvGrpSpPr/>
          <p:nvPr/>
        </p:nvGrpSpPr>
        <p:grpSpPr>
          <a:xfrm>
            <a:off x="3169935" y="3001576"/>
            <a:ext cx="425160" cy="276840"/>
            <a:chOff x="3169935" y="3001576"/>
            <a:chExt cx="425160" cy="276840"/>
          </a:xfrm>
        </p:grpSpPr>
        <mc:AlternateContent xmlns:mc="http://schemas.openxmlformats.org/markup-compatibility/2006" xmlns:p14="http://schemas.microsoft.com/office/powerpoint/2010/main">
          <mc:Choice Requires="p14">
            <p:contentPart p14:bwMode="auto" r:id="rId96">
              <p14:nvContentPartPr>
                <p14:cNvPr id="233" name="Ink 232">
                  <a:extLst>
                    <a:ext uri="{FF2B5EF4-FFF2-40B4-BE49-F238E27FC236}">
                      <a16:creationId xmlns:a16="http://schemas.microsoft.com/office/drawing/2014/main" id="{ED159AD4-98B6-FF91-8DFE-9FC1E34C9C9C}"/>
                    </a:ext>
                  </a:extLst>
                </p14:cNvPr>
                <p14:cNvContentPartPr/>
                <p14:nvPr/>
              </p14:nvContentPartPr>
              <p14:xfrm>
                <a:off x="3169935" y="3040096"/>
                <a:ext cx="37800" cy="213480"/>
              </p14:xfrm>
            </p:contentPart>
          </mc:Choice>
          <mc:Fallback xmlns="">
            <p:pic>
              <p:nvPicPr>
                <p:cNvPr id="233" name="Ink 232">
                  <a:extLst>
                    <a:ext uri="{FF2B5EF4-FFF2-40B4-BE49-F238E27FC236}">
                      <a16:creationId xmlns:a16="http://schemas.microsoft.com/office/drawing/2014/main" id="{ED159AD4-98B6-FF91-8DFE-9FC1E34C9C9C}"/>
                    </a:ext>
                  </a:extLst>
                </p:cNvPr>
                <p:cNvPicPr/>
                <p:nvPr/>
              </p:nvPicPr>
              <p:blipFill>
                <a:blip r:embed="rId97"/>
                <a:stretch>
                  <a:fillRect/>
                </a:stretch>
              </p:blipFill>
              <p:spPr>
                <a:xfrm>
                  <a:off x="3152295" y="3022096"/>
                  <a:ext cx="734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34" name="Ink 233">
                  <a:extLst>
                    <a:ext uri="{FF2B5EF4-FFF2-40B4-BE49-F238E27FC236}">
                      <a16:creationId xmlns:a16="http://schemas.microsoft.com/office/drawing/2014/main" id="{07CB8F4B-DB68-4F1C-3DAF-7E45D870404B}"/>
                    </a:ext>
                  </a:extLst>
                </p14:cNvPr>
                <p14:cNvContentPartPr/>
                <p14:nvPr/>
              </p14:nvContentPartPr>
              <p14:xfrm>
                <a:off x="3343095" y="3049456"/>
                <a:ext cx="178200" cy="228960"/>
              </p14:xfrm>
            </p:contentPart>
          </mc:Choice>
          <mc:Fallback xmlns="">
            <p:pic>
              <p:nvPicPr>
                <p:cNvPr id="234" name="Ink 233">
                  <a:extLst>
                    <a:ext uri="{FF2B5EF4-FFF2-40B4-BE49-F238E27FC236}">
                      <a16:creationId xmlns:a16="http://schemas.microsoft.com/office/drawing/2014/main" id="{07CB8F4B-DB68-4F1C-3DAF-7E45D870404B}"/>
                    </a:ext>
                  </a:extLst>
                </p:cNvPr>
                <p:cNvPicPr/>
                <p:nvPr/>
              </p:nvPicPr>
              <p:blipFill>
                <a:blip r:embed="rId99"/>
                <a:stretch>
                  <a:fillRect/>
                </a:stretch>
              </p:blipFill>
              <p:spPr>
                <a:xfrm>
                  <a:off x="3325455" y="3031816"/>
                  <a:ext cx="2138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35" name="Ink 234">
                  <a:extLst>
                    <a:ext uri="{FF2B5EF4-FFF2-40B4-BE49-F238E27FC236}">
                      <a16:creationId xmlns:a16="http://schemas.microsoft.com/office/drawing/2014/main" id="{365BFA8E-B514-AA1B-5533-FEEF93ABB26B}"/>
                    </a:ext>
                  </a:extLst>
                </p14:cNvPr>
                <p14:cNvContentPartPr/>
                <p14:nvPr/>
              </p14:nvContentPartPr>
              <p14:xfrm>
                <a:off x="3365775" y="3001576"/>
                <a:ext cx="229320" cy="42840"/>
              </p14:xfrm>
            </p:contentPart>
          </mc:Choice>
          <mc:Fallback xmlns="">
            <p:pic>
              <p:nvPicPr>
                <p:cNvPr id="235" name="Ink 234">
                  <a:extLst>
                    <a:ext uri="{FF2B5EF4-FFF2-40B4-BE49-F238E27FC236}">
                      <a16:creationId xmlns:a16="http://schemas.microsoft.com/office/drawing/2014/main" id="{365BFA8E-B514-AA1B-5533-FEEF93ABB26B}"/>
                    </a:ext>
                  </a:extLst>
                </p:cNvPr>
                <p:cNvPicPr/>
                <p:nvPr/>
              </p:nvPicPr>
              <p:blipFill>
                <a:blip r:embed="rId101"/>
                <a:stretch>
                  <a:fillRect/>
                </a:stretch>
              </p:blipFill>
              <p:spPr>
                <a:xfrm>
                  <a:off x="3347775" y="2983576"/>
                  <a:ext cx="264960" cy="78480"/>
                </a:xfrm>
                <a:prstGeom prst="rect">
                  <a:avLst/>
                </a:prstGeom>
              </p:spPr>
            </p:pic>
          </mc:Fallback>
        </mc:AlternateContent>
      </p:grpSp>
      <p:grpSp>
        <p:nvGrpSpPr>
          <p:cNvPr id="236" name="Group 235">
            <a:extLst>
              <a:ext uri="{FF2B5EF4-FFF2-40B4-BE49-F238E27FC236}">
                <a16:creationId xmlns:a16="http://schemas.microsoft.com/office/drawing/2014/main" id="{E75080CA-32EE-60E3-1758-C3D2BA7BAAE3}"/>
              </a:ext>
            </a:extLst>
          </p:cNvPr>
          <p:cNvGrpSpPr/>
          <p:nvPr/>
        </p:nvGrpSpPr>
        <p:grpSpPr>
          <a:xfrm>
            <a:off x="972135" y="3538696"/>
            <a:ext cx="1884240" cy="897120"/>
            <a:chOff x="972135" y="3538696"/>
            <a:chExt cx="1884240" cy="897120"/>
          </a:xfrm>
        </p:grpSpPr>
        <mc:AlternateContent xmlns:mc="http://schemas.openxmlformats.org/markup-compatibility/2006" xmlns:p14="http://schemas.microsoft.com/office/powerpoint/2010/main">
          <mc:Choice Requires="p14">
            <p:contentPart p14:bwMode="auto" r:id="rId102">
              <p14:nvContentPartPr>
                <p14:cNvPr id="237" name="Ink 236">
                  <a:extLst>
                    <a:ext uri="{FF2B5EF4-FFF2-40B4-BE49-F238E27FC236}">
                      <a16:creationId xmlns:a16="http://schemas.microsoft.com/office/drawing/2014/main" id="{7B3F005B-CDFB-0047-89FC-94EAF4214307}"/>
                    </a:ext>
                  </a:extLst>
                </p14:cNvPr>
                <p14:cNvContentPartPr/>
                <p14:nvPr/>
              </p14:nvContentPartPr>
              <p14:xfrm>
                <a:off x="1128375" y="3853336"/>
                <a:ext cx="259560" cy="373320"/>
              </p14:xfrm>
            </p:contentPart>
          </mc:Choice>
          <mc:Fallback xmlns="">
            <p:pic>
              <p:nvPicPr>
                <p:cNvPr id="237" name="Ink 236">
                  <a:extLst>
                    <a:ext uri="{FF2B5EF4-FFF2-40B4-BE49-F238E27FC236}">
                      <a16:creationId xmlns:a16="http://schemas.microsoft.com/office/drawing/2014/main" id="{7B3F005B-CDFB-0047-89FC-94EAF4214307}"/>
                    </a:ext>
                  </a:extLst>
                </p:cNvPr>
                <p:cNvPicPr/>
                <p:nvPr/>
              </p:nvPicPr>
              <p:blipFill>
                <a:blip r:embed="rId103"/>
                <a:stretch>
                  <a:fillRect/>
                </a:stretch>
              </p:blipFill>
              <p:spPr>
                <a:xfrm>
                  <a:off x="1110375" y="3835336"/>
                  <a:ext cx="295200" cy="4089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38" name="Ink 237">
                  <a:extLst>
                    <a:ext uri="{FF2B5EF4-FFF2-40B4-BE49-F238E27FC236}">
                      <a16:creationId xmlns:a16="http://schemas.microsoft.com/office/drawing/2014/main" id="{3764B90E-9415-9654-924A-020B7171DAD2}"/>
                    </a:ext>
                  </a:extLst>
                </p14:cNvPr>
                <p14:cNvContentPartPr/>
                <p14:nvPr/>
              </p14:nvContentPartPr>
              <p14:xfrm>
                <a:off x="1135935" y="4037296"/>
                <a:ext cx="245160" cy="56520"/>
              </p14:xfrm>
            </p:contentPart>
          </mc:Choice>
          <mc:Fallback xmlns="">
            <p:pic>
              <p:nvPicPr>
                <p:cNvPr id="238" name="Ink 237">
                  <a:extLst>
                    <a:ext uri="{FF2B5EF4-FFF2-40B4-BE49-F238E27FC236}">
                      <a16:creationId xmlns:a16="http://schemas.microsoft.com/office/drawing/2014/main" id="{3764B90E-9415-9654-924A-020B7171DAD2}"/>
                    </a:ext>
                  </a:extLst>
                </p:cNvPr>
                <p:cNvPicPr/>
                <p:nvPr/>
              </p:nvPicPr>
              <p:blipFill>
                <a:blip r:embed="rId105"/>
                <a:stretch>
                  <a:fillRect/>
                </a:stretch>
              </p:blipFill>
              <p:spPr>
                <a:xfrm>
                  <a:off x="1117935" y="4019296"/>
                  <a:ext cx="2808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39" name="Ink 238">
                  <a:extLst>
                    <a:ext uri="{FF2B5EF4-FFF2-40B4-BE49-F238E27FC236}">
                      <a16:creationId xmlns:a16="http://schemas.microsoft.com/office/drawing/2014/main" id="{8CDA5F27-52AB-BD6D-CFFF-A8AB3ADCE420}"/>
                    </a:ext>
                  </a:extLst>
                </p14:cNvPr>
                <p14:cNvContentPartPr/>
                <p14:nvPr/>
              </p14:nvContentPartPr>
              <p14:xfrm>
                <a:off x="1622295" y="3873136"/>
                <a:ext cx="38880" cy="315720"/>
              </p14:xfrm>
            </p:contentPart>
          </mc:Choice>
          <mc:Fallback xmlns="">
            <p:pic>
              <p:nvPicPr>
                <p:cNvPr id="239" name="Ink 238">
                  <a:extLst>
                    <a:ext uri="{FF2B5EF4-FFF2-40B4-BE49-F238E27FC236}">
                      <a16:creationId xmlns:a16="http://schemas.microsoft.com/office/drawing/2014/main" id="{8CDA5F27-52AB-BD6D-CFFF-A8AB3ADCE420}"/>
                    </a:ext>
                  </a:extLst>
                </p:cNvPr>
                <p:cNvPicPr/>
                <p:nvPr/>
              </p:nvPicPr>
              <p:blipFill>
                <a:blip r:embed="rId107"/>
                <a:stretch>
                  <a:fillRect/>
                </a:stretch>
              </p:blipFill>
              <p:spPr>
                <a:xfrm>
                  <a:off x="1604295" y="3855136"/>
                  <a:ext cx="74520" cy="3513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40" name="Ink 239">
                  <a:extLst>
                    <a:ext uri="{FF2B5EF4-FFF2-40B4-BE49-F238E27FC236}">
                      <a16:creationId xmlns:a16="http://schemas.microsoft.com/office/drawing/2014/main" id="{6B15B652-6ED3-4DF5-00D9-9384F99F5186}"/>
                    </a:ext>
                  </a:extLst>
                </p14:cNvPr>
                <p14:cNvContentPartPr/>
                <p14:nvPr/>
              </p14:nvContentPartPr>
              <p14:xfrm>
                <a:off x="1902735" y="3885376"/>
                <a:ext cx="167400" cy="276840"/>
              </p14:xfrm>
            </p:contentPart>
          </mc:Choice>
          <mc:Fallback xmlns="">
            <p:pic>
              <p:nvPicPr>
                <p:cNvPr id="240" name="Ink 239">
                  <a:extLst>
                    <a:ext uri="{FF2B5EF4-FFF2-40B4-BE49-F238E27FC236}">
                      <a16:creationId xmlns:a16="http://schemas.microsoft.com/office/drawing/2014/main" id="{6B15B652-6ED3-4DF5-00D9-9384F99F5186}"/>
                    </a:ext>
                  </a:extLst>
                </p:cNvPr>
                <p:cNvPicPr/>
                <p:nvPr/>
              </p:nvPicPr>
              <p:blipFill>
                <a:blip r:embed="rId109"/>
                <a:stretch>
                  <a:fillRect/>
                </a:stretch>
              </p:blipFill>
              <p:spPr>
                <a:xfrm>
                  <a:off x="1884735" y="3867736"/>
                  <a:ext cx="20304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41" name="Ink 240">
                  <a:extLst>
                    <a:ext uri="{FF2B5EF4-FFF2-40B4-BE49-F238E27FC236}">
                      <a16:creationId xmlns:a16="http://schemas.microsoft.com/office/drawing/2014/main" id="{6338CD03-9E20-73C8-FD15-237D1C03F833}"/>
                    </a:ext>
                  </a:extLst>
                </p14:cNvPr>
                <p14:cNvContentPartPr/>
                <p14:nvPr/>
              </p14:nvContentPartPr>
              <p14:xfrm>
                <a:off x="2291895" y="3902296"/>
                <a:ext cx="236520" cy="245520"/>
              </p14:xfrm>
            </p:contentPart>
          </mc:Choice>
          <mc:Fallback xmlns="">
            <p:pic>
              <p:nvPicPr>
                <p:cNvPr id="241" name="Ink 240">
                  <a:extLst>
                    <a:ext uri="{FF2B5EF4-FFF2-40B4-BE49-F238E27FC236}">
                      <a16:creationId xmlns:a16="http://schemas.microsoft.com/office/drawing/2014/main" id="{6338CD03-9E20-73C8-FD15-237D1C03F833}"/>
                    </a:ext>
                  </a:extLst>
                </p:cNvPr>
                <p:cNvPicPr/>
                <p:nvPr/>
              </p:nvPicPr>
              <p:blipFill>
                <a:blip r:embed="rId111"/>
                <a:stretch>
                  <a:fillRect/>
                </a:stretch>
              </p:blipFill>
              <p:spPr>
                <a:xfrm>
                  <a:off x="2274255" y="3884656"/>
                  <a:ext cx="27216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42" name="Ink 241">
                  <a:extLst>
                    <a:ext uri="{FF2B5EF4-FFF2-40B4-BE49-F238E27FC236}">
                      <a16:creationId xmlns:a16="http://schemas.microsoft.com/office/drawing/2014/main" id="{5204CCDF-48EB-BF0E-2301-435B07E83BFC}"/>
                    </a:ext>
                  </a:extLst>
                </p14:cNvPr>
                <p14:cNvContentPartPr/>
                <p14:nvPr/>
              </p14:nvContentPartPr>
              <p14:xfrm>
                <a:off x="2340495" y="3868096"/>
                <a:ext cx="198360" cy="78120"/>
              </p14:xfrm>
            </p:contentPart>
          </mc:Choice>
          <mc:Fallback xmlns="">
            <p:pic>
              <p:nvPicPr>
                <p:cNvPr id="242" name="Ink 241">
                  <a:extLst>
                    <a:ext uri="{FF2B5EF4-FFF2-40B4-BE49-F238E27FC236}">
                      <a16:creationId xmlns:a16="http://schemas.microsoft.com/office/drawing/2014/main" id="{5204CCDF-48EB-BF0E-2301-435B07E83BFC}"/>
                    </a:ext>
                  </a:extLst>
                </p:cNvPr>
                <p:cNvPicPr/>
                <p:nvPr/>
              </p:nvPicPr>
              <p:blipFill>
                <a:blip r:embed="rId113"/>
                <a:stretch>
                  <a:fillRect/>
                </a:stretch>
              </p:blipFill>
              <p:spPr>
                <a:xfrm>
                  <a:off x="2322855" y="3850096"/>
                  <a:ext cx="23400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43" name="Ink 242">
                  <a:extLst>
                    <a:ext uri="{FF2B5EF4-FFF2-40B4-BE49-F238E27FC236}">
                      <a16:creationId xmlns:a16="http://schemas.microsoft.com/office/drawing/2014/main" id="{7EF7F975-C271-E669-49C6-6542AA5A905C}"/>
                    </a:ext>
                  </a:extLst>
                </p14:cNvPr>
                <p14:cNvContentPartPr/>
                <p14:nvPr/>
              </p14:nvContentPartPr>
              <p14:xfrm>
                <a:off x="972135" y="3589456"/>
                <a:ext cx="1744200" cy="140760"/>
              </p14:xfrm>
            </p:contentPart>
          </mc:Choice>
          <mc:Fallback xmlns="">
            <p:pic>
              <p:nvPicPr>
                <p:cNvPr id="243" name="Ink 242">
                  <a:extLst>
                    <a:ext uri="{FF2B5EF4-FFF2-40B4-BE49-F238E27FC236}">
                      <a16:creationId xmlns:a16="http://schemas.microsoft.com/office/drawing/2014/main" id="{7EF7F975-C271-E669-49C6-6542AA5A905C}"/>
                    </a:ext>
                  </a:extLst>
                </p:cNvPr>
                <p:cNvPicPr/>
                <p:nvPr/>
              </p:nvPicPr>
              <p:blipFill>
                <a:blip r:embed="rId115"/>
                <a:stretch>
                  <a:fillRect/>
                </a:stretch>
              </p:blipFill>
              <p:spPr>
                <a:xfrm>
                  <a:off x="954135" y="3571816"/>
                  <a:ext cx="17798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44" name="Ink 243">
                  <a:extLst>
                    <a:ext uri="{FF2B5EF4-FFF2-40B4-BE49-F238E27FC236}">
                      <a16:creationId xmlns:a16="http://schemas.microsoft.com/office/drawing/2014/main" id="{40BF606D-9A47-4643-B377-3A54587F3996}"/>
                    </a:ext>
                  </a:extLst>
                </p14:cNvPr>
                <p14:cNvContentPartPr/>
                <p14:nvPr/>
              </p14:nvContentPartPr>
              <p14:xfrm>
                <a:off x="979335" y="3538696"/>
                <a:ext cx="1877040" cy="897120"/>
              </p14:xfrm>
            </p:contentPart>
          </mc:Choice>
          <mc:Fallback xmlns="">
            <p:pic>
              <p:nvPicPr>
                <p:cNvPr id="244" name="Ink 243">
                  <a:extLst>
                    <a:ext uri="{FF2B5EF4-FFF2-40B4-BE49-F238E27FC236}">
                      <a16:creationId xmlns:a16="http://schemas.microsoft.com/office/drawing/2014/main" id="{40BF606D-9A47-4643-B377-3A54587F3996}"/>
                    </a:ext>
                  </a:extLst>
                </p:cNvPr>
                <p:cNvPicPr/>
                <p:nvPr/>
              </p:nvPicPr>
              <p:blipFill>
                <a:blip r:embed="rId117"/>
                <a:stretch>
                  <a:fillRect/>
                </a:stretch>
              </p:blipFill>
              <p:spPr>
                <a:xfrm>
                  <a:off x="961335" y="3520696"/>
                  <a:ext cx="1912680" cy="932760"/>
                </a:xfrm>
                <a:prstGeom prst="rect">
                  <a:avLst/>
                </a:prstGeom>
              </p:spPr>
            </p:pic>
          </mc:Fallback>
        </mc:AlternateContent>
      </p:grpSp>
    </p:spTree>
    <p:extLst>
      <p:ext uri="{BB962C8B-B14F-4D97-AF65-F5344CB8AC3E}">
        <p14:creationId xmlns:p14="http://schemas.microsoft.com/office/powerpoint/2010/main" val="4211525884"/>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 name="TextBox 55">
            <a:extLst>
              <a:ext uri="{FF2B5EF4-FFF2-40B4-BE49-F238E27FC236}">
                <a16:creationId xmlns:a16="http://schemas.microsoft.com/office/drawing/2014/main" id="{AC3EC03C-0B6C-6C33-0DCC-627DC3F61F74}"/>
              </a:ext>
            </a:extLst>
          </p:cNvPr>
          <p:cNvSpPr txBox="1"/>
          <p:nvPr/>
        </p:nvSpPr>
        <p:spPr>
          <a:xfrm>
            <a:off x="889421" y="777805"/>
            <a:ext cx="3753135" cy="2308324"/>
          </a:xfrm>
          <a:prstGeom prst="rect">
            <a:avLst/>
          </a:prstGeom>
          <a:noFill/>
          <a:ln>
            <a:solidFill>
              <a:schemeClr val="tx1"/>
            </a:solidFill>
          </a:ln>
        </p:spPr>
        <p:txBody>
          <a:bodyPr wrap="square" rtlCol="0">
            <a:spAutoFit/>
          </a:bodyPr>
          <a:lstStyle/>
          <a:p>
            <a:r>
              <a:rPr lang="en-GB" b="1"/>
              <a:t>Your turn</a:t>
            </a:r>
          </a:p>
          <a:p>
            <a:endParaRPr lang="en-GB"/>
          </a:p>
          <a:p>
            <a:r>
              <a:rPr lang="en-GB"/>
              <a:t>a) Find 45% of £900</a:t>
            </a:r>
          </a:p>
          <a:p>
            <a:endParaRPr lang="en-GB"/>
          </a:p>
          <a:p>
            <a:r>
              <a:rPr lang="en-GB"/>
              <a:t>b) Find 73.5% of £400</a:t>
            </a:r>
          </a:p>
          <a:p>
            <a:endParaRPr lang="en-GB"/>
          </a:p>
          <a:p>
            <a:r>
              <a:rPr lang="en-GB"/>
              <a:t>c) Make your own similar questions with an </a:t>
            </a:r>
            <a:r>
              <a:rPr lang="en-GB" i="1"/>
              <a:t>answer</a:t>
            </a:r>
            <a:r>
              <a:rPr lang="en-GB"/>
              <a:t> of £170</a:t>
            </a:r>
          </a:p>
        </p:txBody>
      </p:sp>
      <p:grpSp>
        <p:nvGrpSpPr>
          <p:cNvPr id="64" name="Group 63">
            <a:extLst>
              <a:ext uri="{FF2B5EF4-FFF2-40B4-BE49-F238E27FC236}">
                <a16:creationId xmlns:a16="http://schemas.microsoft.com/office/drawing/2014/main" id="{80A7B01C-52F3-7476-D31C-739CE954BBB3}"/>
              </a:ext>
            </a:extLst>
          </p:cNvPr>
          <p:cNvGrpSpPr/>
          <p:nvPr/>
        </p:nvGrpSpPr>
        <p:grpSpPr>
          <a:xfrm>
            <a:off x="4903695" y="344776"/>
            <a:ext cx="203760" cy="515520"/>
            <a:chOff x="4903695" y="344776"/>
            <a:chExt cx="203760" cy="515520"/>
          </a:xfrm>
        </p:grpSpPr>
        <mc:AlternateContent xmlns:mc="http://schemas.openxmlformats.org/markup-compatibility/2006" xmlns:p14="http://schemas.microsoft.com/office/powerpoint/2010/main">
          <mc:Choice Requires="p14">
            <p:contentPart p14:bwMode="auto" r:id="rId2">
              <p14:nvContentPartPr>
                <p14:cNvPr id="7" name="Ink 6">
                  <a:extLst>
                    <a:ext uri="{FF2B5EF4-FFF2-40B4-BE49-F238E27FC236}">
                      <a16:creationId xmlns:a16="http://schemas.microsoft.com/office/drawing/2014/main" id="{3E029C5C-24BD-6393-4899-62BD7BE26688}"/>
                    </a:ext>
                  </a:extLst>
                </p14:cNvPr>
                <p14:cNvContentPartPr/>
                <p14:nvPr/>
              </p14:nvContentPartPr>
              <p14:xfrm>
                <a:off x="4903695" y="497056"/>
                <a:ext cx="136440" cy="148680"/>
              </p14:xfrm>
            </p:contentPart>
          </mc:Choice>
          <mc:Fallback xmlns="">
            <p:pic>
              <p:nvPicPr>
                <p:cNvPr id="7" name="Ink 6">
                  <a:extLst>
                    <a:ext uri="{FF2B5EF4-FFF2-40B4-BE49-F238E27FC236}">
                      <a16:creationId xmlns:a16="http://schemas.microsoft.com/office/drawing/2014/main" id="{3E029C5C-24BD-6393-4899-62BD7BE26688}"/>
                    </a:ext>
                  </a:extLst>
                </p:cNvPr>
                <p:cNvPicPr/>
                <p:nvPr/>
              </p:nvPicPr>
              <p:blipFill>
                <a:blip r:embed="rId3"/>
                <a:stretch>
                  <a:fillRect/>
                </a:stretch>
              </p:blipFill>
              <p:spPr>
                <a:xfrm>
                  <a:off x="4885695" y="479416"/>
                  <a:ext cx="1720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 name="Ink 13">
                  <a:extLst>
                    <a:ext uri="{FF2B5EF4-FFF2-40B4-BE49-F238E27FC236}">
                      <a16:creationId xmlns:a16="http://schemas.microsoft.com/office/drawing/2014/main" id="{6BD2B5AB-922C-3EBB-6345-F975011C6886}"/>
                    </a:ext>
                  </a:extLst>
                </p14:cNvPr>
                <p14:cNvContentPartPr/>
                <p14:nvPr/>
              </p14:nvContentPartPr>
              <p14:xfrm>
                <a:off x="5012775" y="344776"/>
                <a:ext cx="94680" cy="515520"/>
              </p14:xfrm>
            </p:contentPart>
          </mc:Choice>
          <mc:Fallback xmlns="">
            <p:pic>
              <p:nvPicPr>
                <p:cNvPr id="14" name="Ink 13">
                  <a:extLst>
                    <a:ext uri="{FF2B5EF4-FFF2-40B4-BE49-F238E27FC236}">
                      <a16:creationId xmlns:a16="http://schemas.microsoft.com/office/drawing/2014/main" id="{6BD2B5AB-922C-3EBB-6345-F975011C6886}"/>
                    </a:ext>
                  </a:extLst>
                </p:cNvPr>
                <p:cNvPicPr/>
                <p:nvPr/>
              </p:nvPicPr>
              <p:blipFill>
                <a:blip r:embed="rId5"/>
                <a:stretch>
                  <a:fillRect/>
                </a:stretch>
              </p:blipFill>
              <p:spPr>
                <a:xfrm>
                  <a:off x="4995135" y="327136"/>
                  <a:ext cx="130320" cy="551160"/>
                </a:xfrm>
                <a:prstGeom prst="rect">
                  <a:avLst/>
                </a:prstGeom>
              </p:spPr>
            </p:pic>
          </mc:Fallback>
        </mc:AlternateContent>
      </p:grpSp>
      <p:grpSp>
        <p:nvGrpSpPr>
          <p:cNvPr id="63" name="Group 62">
            <a:extLst>
              <a:ext uri="{FF2B5EF4-FFF2-40B4-BE49-F238E27FC236}">
                <a16:creationId xmlns:a16="http://schemas.microsoft.com/office/drawing/2014/main" id="{2C6B46C7-9D3A-DDFD-AB2E-0EFA42E8BAA1}"/>
              </a:ext>
            </a:extLst>
          </p:cNvPr>
          <p:cNvGrpSpPr/>
          <p:nvPr/>
        </p:nvGrpSpPr>
        <p:grpSpPr>
          <a:xfrm>
            <a:off x="5692095" y="383656"/>
            <a:ext cx="925920" cy="297720"/>
            <a:chOff x="5692095" y="383656"/>
            <a:chExt cx="925920" cy="297720"/>
          </a:xfrm>
        </p:grpSpPr>
        <mc:AlternateContent xmlns:mc="http://schemas.openxmlformats.org/markup-compatibility/2006" xmlns:p14="http://schemas.microsoft.com/office/powerpoint/2010/main">
          <mc:Choice Requires="p14">
            <p:contentPart p14:bwMode="auto" r:id="rId6">
              <p14:nvContentPartPr>
                <p14:cNvPr id="23" name="Ink 22">
                  <a:extLst>
                    <a:ext uri="{FF2B5EF4-FFF2-40B4-BE49-F238E27FC236}">
                      <a16:creationId xmlns:a16="http://schemas.microsoft.com/office/drawing/2014/main" id="{212951B2-C579-ADA9-03D3-D9246347B333}"/>
                    </a:ext>
                  </a:extLst>
                </p14:cNvPr>
                <p14:cNvContentPartPr/>
                <p14:nvPr/>
              </p14:nvContentPartPr>
              <p14:xfrm>
                <a:off x="5692095" y="398776"/>
                <a:ext cx="12960" cy="224280"/>
              </p14:xfrm>
            </p:contentPart>
          </mc:Choice>
          <mc:Fallback xmlns="">
            <p:pic>
              <p:nvPicPr>
                <p:cNvPr id="23" name="Ink 22">
                  <a:extLst>
                    <a:ext uri="{FF2B5EF4-FFF2-40B4-BE49-F238E27FC236}">
                      <a16:creationId xmlns:a16="http://schemas.microsoft.com/office/drawing/2014/main" id="{212951B2-C579-ADA9-03D3-D9246347B333}"/>
                    </a:ext>
                  </a:extLst>
                </p:cNvPr>
                <p:cNvPicPr/>
                <p:nvPr/>
              </p:nvPicPr>
              <p:blipFill>
                <a:blip r:embed="rId7"/>
                <a:stretch>
                  <a:fillRect/>
                </a:stretch>
              </p:blipFill>
              <p:spPr>
                <a:xfrm>
                  <a:off x="5674095" y="381136"/>
                  <a:ext cx="48600" cy="2599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2" name="Ink 31">
                  <a:extLst>
                    <a:ext uri="{FF2B5EF4-FFF2-40B4-BE49-F238E27FC236}">
                      <a16:creationId xmlns:a16="http://schemas.microsoft.com/office/drawing/2014/main" id="{785D54D8-CA8F-637F-B215-DE766C146AAD}"/>
                    </a:ext>
                  </a:extLst>
                </p14:cNvPr>
                <p14:cNvContentPartPr/>
                <p14:nvPr/>
              </p14:nvContentPartPr>
              <p14:xfrm>
                <a:off x="5800815" y="497776"/>
                <a:ext cx="127440" cy="142560"/>
              </p14:xfrm>
            </p:contentPart>
          </mc:Choice>
          <mc:Fallback xmlns="">
            <p:pic>
              <p:nvPicPr>
                <p:cNvPr id="32" name="Ink 31">
                  <a:extLst>
                    <a:ext uri="{FF2B5EF4-FFF2-40B4-BE49-F238E27FC236}">
                      <a16:creationId xmlns:a16="http://schemas.microsoft.com/office/drawing/2014/main" id="{785D54D8-CA8F-637F-B215-DE766C146AAD}"/>
                    </a:ext>
                  </a:extLst>
                </p:cNvPr>
                <p:cNvPicPr/>
                <p:nvPr/>
              </p:nvPicPr>
              <p:blipFill>
                <a:blip r:embed="rId9"/>
                <a:stretch>
                  <a:fillRect/>
                </a:stretch>
              </p:blipFill>
              <p:spPr>
                <a:xfrm>
                  <a:off x="5783175" y="480136"/>
                  <a:ext cx="1630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7" name="Ink 56">
                  <a:extLst>
                    <a:ext uri="{FF2B5EF4-FFF2-40B4-BE49-F238E27FC236}">
                      <a16:creationId xmlns:a16="http://schemas.microsoft.com/office/drawing/2014/main" id="{6E102101-782F-84DE-5948-982738880649}"/>
                    </a:ext>
                  </a:extLst>
                </p14:cNvPr>
                <p14:cNvContentPartPr/>
                <p14:nvPr/>
              </p14:nvContentPartPr>
              <p14:xfrm>
                <a:off x="5994135" y="500296"/>
                <a:ext cx="156960" cy="99000"/>
              </p14:xfrm>
            </p:contentPart>
          </mc:Choice>
          <mc:Fallback xmlns="">
            <p:pic>
              <p:nvPicPr>
                <p:cNvPr id="57" name="Ink 56">
                  <a:extLst>
                    <a:ext uri="{FF2B5EF4-FFF2-40B4-BE49-F238E27FC236}">
                      <a16:creationId xmlns:a16="http://schemas.microsoft.com/office/drawing/2014/main" id="{6E102101-782F-84DE-5948-982738880649}"/>
                    </a:ext>
                  </a:extLst>
                </p:cNvPr>
                <p:cNvPicPr/>
                <p:nvPr/>
              </p:nvPicPr>
              <p:blipFill>
                <a:blip r:embed="rId11"/>
                <a:stretch>
                  <a:fillRect/>
                </a:stretch>
              </p:blipFill>
              <p:spPr>
                <a:xfrm>
                  <a:off x="5976495" y="482296"/>
                  <a:ext cx="19260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8" name="Ink 57">
                  <a:extLst>
                    <a:ext uri="{FF2B5EF4-FFF2-40B4-BE49-F238E27FC236}">
                      <a16:creationId xmlns:a16="http://schemas.microsoft.com/office/drawing/2014/main" id="{F64F298A-B8F4-07F1-8042-2F828B87156F}"/>
                    </a:ext>
                  </a:extLst>
                </p14:cNvPr>
                <p14:cNvContentPartPr/>
                <p14:nvPr/>
              </p14:nvContentPartPr>
              <p14:xfrm>
                <a:off x="6297255" y="383656"/>
                <a:ext cx="97920" cy="80280"/>
              </p14:xfrm>
            </p:contentPart>
          </mc:Choice>
          <mc:Fallback xmlns="">
            <p:pic>
              <p:nvPicPr>
                <p:cNvPr id="58" name="Ink 57">
                  <a:extLst>
                    <a:ext uri="{FF2B5EF4-FFF2-40B4-BE49-F238E27FC236}">
                      <a16:creationId xmlns:a16="http://schemas.microsoft.com/office/drawing/2014/main" id="{F64F298A-B8F4-07F1-8042-2F828B87156F}"/>
                    </a:ext>
                  </a:extLst>
                </p:cNvPr>
                <p:cNvPicPr/>
                <p:nvPr/>
              </p:nvPicPr>
              <p:blipFill>
                <a:blip r:embed="rId13"/>
                <a:stretch>
                  <a:fillRect/>
                </a:stretch>
              </p:blipFill>
              <p:spPr>
                <a:xfrm>
                  <a:off x="6279255" y="365656"/>
                  <a:ext cx="13356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59" name="Ink 58">
                  <a:extLst>
                    <a:ext uri="{FF2B5EF4-FFF2-40B4-BE49-F238E27FC236}">
                      <a16:creationId xmlns:a16="http://schemas.microsoft.com/office/drawing/2014/main" id="{6A067FF2-6A33-C283-72CA-5CEB62620B0A}"/>
                    </a:ext>
                  </a:extLst>
                </p14:cNvPr>
                <p14:cNvContentPartPr/>
                <p14:nvPr/>
              </p14:nvContentPartPr>
              <p14:xfrm>
                <a:off x="6395895" y="404176"/>
                <a:ext cx="222120" cy="277200"/>
              </p14:xfrm>
            </p:contentPart>
          </mc:Choice>
          <mc:Fallback xmlns="">
            <p:pic>
              <p:nvPicPr>
                <p:cNvPr id="59" name="Ink 58">
                  <a:extLst>
                    <a:ext uri="{FF2B5EF4-FFF2-40B4-BE49-F238E27FC236}">
                      <a16:creationId xmlns:a16="http://schemas.microsoft.com/office/drawing/2014/main" id="{6A067FF2-6A33-C283-72CA-5CEB62620B0A}"/>
                    </a:ext>
                  </a:extLst>
                </p:cNvPr>
                <p:cNvPicPr/>
                <p:nvPr/>
              </p:nvPicPr>
              <p:blipFill>
                <a:blip r:embed="rId15"/>
                <a:stretch>
                  <a:fillRect/>
                </a:stretch>
              </p:blipFill>
              <p:spPr>
                <a:xfrm>
                  <a:off x="6378255" y="386536"/>
                  <a:ext cx="257760" cy="312840"/>
                </a:xfrm>
                <a:prstGeom prst="rect">
                  <a:avLst/>
                </a:prstGeom>
              </p:spPr>
            </p:pic>
          </mc:Fallback>
        </mc:AlternateContent>
      </p:grpSp>
      <p:grpSp>
        <p:nvGrpSpPr>
          <p:cNvPr id="62" name="Group 61">
            <a:extLst>
              <a:ext uri="{FF2B5EF4-FFF2-40B4-BE49-F238E27FC236}">
                <a16:creationId xmlns:a16="http://schemas.microsoft.com/office/drawing/2014/main" id="{965062FA-BCF2-3EFC-46CB-E9AEC79129FD}"/>
              </a:ext>
            </a:extLst>
          </p:cNvPr>
          <p:cNvGrpSpPr/>
          <p:nvPr/>
        </p:nvGrpSpPr>
        <p:grpSpPr>
          <a:xfrm>
            <a:off x="7069455" y="477256"/>
            <a:ext cx="175680" cy="77400"/>
            <a:chOff x="7069455" y="477256"/>
            <a:chExt cx="175680" cy="77400"/>
          </a:xfrm>
        </p:grpSpPr>
        <mc:AlternateContent xmlns:mc="http://schemas.openxmlformats.org/markup-compatibility/2006" xmlns:p14="http://schemas.microsoft.com/office/powerpoint/2010/main">
          <mc:Choice Requires="p14">
            <p:contentPart p14:bwMode="auto" r:id="rId16">
              <p14:nvContentPartPr>
                <p14:cNvPr id="60" name="Ink 59">
                  <a:extLst>
                    <a:ext uri="{FF2B5EF4-FFF2-40B4-BE49-F238E27FC236}">
                      <a16:creationId xmlns:a16="http://schemas.microsoft.com/office/drawing/2014/main" id="{36CE5C39-9B3F-314F-456A-AB23A083FA4E}"/>
                    </a:ext>
                  </a:extLst>
                </p14:cNvPr>
                <p14:cNvContentPartPr/>
                <p14:nvPr/>
              </p14:nvContentPartPr>
              <p14:xfrm>
                <a:off x="7069455" y="477256"/>
                <a:ext cx="133200" cy="21600"/>
              </p14:xfrm>
            </p:contentPart>
          </mc:Choice>
          <mc:Fallback xmlns="">
            <p:pic>
              <p:nvPicPr>
                <p:cNvPr id="60" name="Ink 59">
                  <a:extLst>
                    <a:ext uri="{FF2B5EF4-FFF2-40B4-BE49-F238E27FC236}">
                      <a16:creationId xmlns:a16="http://schemas.microsoft.com/office/drawing/2014/main" id="{36CE5C39-9B3F-314F-456A-AB23A083FA4E}"/>
                    </a:ext>
                  </a:extLst>
                </p:cNvPr>
                <p:cNvPicPr/>
                <p:nvPr/>
              </p:nvPicPr>
              <p:blipFill>
                <a:blip r:embed="rId17"/>
                <a:stretch>
                  <a:fillRect/>
                </a:stretch>
              </p:blipFill>
              <p:spPr>
                <a:xfrm>
                  <a:off x="7051455" y="459256"/>
                  <a:ext cx="16884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1" name="Ink 60">
                  <a:extLst>
                    <a:ext uri="{FF2B5EF4-FFF2-40B4-BE49-F238E27FC236}">
                      <a16:creationId xmlns:a16="http://schemas.microsoft.com/office/drawing/2014/main" id="{1756E9FA-B330-B749-26F3-2D033C81CBC9}"/>
                    </a:ext>
                  </a:extLst>
                </p14:cNvPr>
                <p14:cNvContentPartPr/>
                <p14:nvPr/>
              </p14:nvContentPartPr>
              <p14:xfrm>
                <a:off x="7151175" y="542416"/>
                <a:ext cx="93960" cy="12240"/>
              </p14:xfrm>
            </p:contentPart>
          </mc:Choice>
          <mc:Fallback xmlns="">
            <p:pic>
              <p:nvPicPr>
                <p:cNvPr id="61" name="Ink 60">
                  <a:extLst>
                    <a:ext uri="{FF2B5EF4-FFF2-40B4-BE49-F238E27FC236}">
                      <a16:creationId xmlns:a16="http://schemas.microsoft.com/office/drawing/2014/main" id="{1756E9FA-B330-B749-26F3-2D033C81CBC9}"/>
                    </a:ext>
                  </a:extLst>
                </p:cNvPr>
                <p:cNvPicPr/>
                <p:nvPr/>
              </p:nvPicPr>
              <p:blipFill>
                <a:blip r:embed="rId19"/>
                <a:stretch>
                  <a:fillRect/>
                </a:stretch>
              </p:blipFill>
              <p:spPr>
                <a:xfrm>
                  <a:off x="7133535" y="524776"/>
                  <a:ext cx="129600" cy="47880"/>
                </a:xfrm>
                <a:prstGeom prst="rect">
                  <a:avLst/>
                </a:prstGeom>
              </p:spPr>
            </p:pic>
          </mc:Fallback>
        </mc:AlternateContent>
      </p:grpSp>
      <p:grpSp>
        <p:nvGrpSpPr>
          <p:cNvPr id="68" name="Group 67">
            <a:extLst>
              <a:ext uri="{FF2B5EF4-FFF2-40B4-BE49-F238E27FC236}">
                <a16:creationId xmlns:a16="http://schemas.microsoft.com/office/drawing/2014/main" id="{F260861C-E87D-FEFB-133C-4B6DDA1A5E57}"/>
              </a:ext>
            </a:extLst>
          </p:cNvPr>
          <p:cNvGrpSpPr/>
          <p:nvPr/>
        </p:nvGrpSpPr>
        <p:grpSpPr>
          <a:xfrm>
            <a:off x="7488135" y="345136"/>
            <a:ext cx="629640" cy="220320"/>
            <a:chOff x="7488135" y="345136"/>
            <a:chExt cx="629640" cy="220320"/>
          </a:xfrm>
        </p:grpSpPr>
        <mc:AlternateContent xmlns:mc="http://schemas.openxmlformats.org/markup-compatibility/2006" xmlns:p14="http://schemas.microsoft.com/office/powerpoint/2010/main">
          <mc:Choice Requires="p14">
            <p:contentPart p14:bwMode="auto" r:id="rId20">
              <p14:nvContentPartPr>
                <p14:cNvPr id="65" name="Ink 64">
                  <a:extLst>
                    <a:ext uri="{FF2B5EF4-FFF2-40B4-BE49-F238E27FC236}">
                      <a16:creationId xmlns:a16="http://schemas.microsoft.com/office/drawing/2014/main" id="{99F35267-0F30-1E67-E726-CE6AA506FEEA}"/>
                    </a:ext>
                  </a:extLst>
                </p14:cNvPr>
                <p14:cNvContentPartPr/>
                <p14:nvPr/>
              </p14:nvContentPartPr>
              <p14:xfrm>
                <a:off x="7488135" y="347296"/>
                <a:ext cx="88920" cy="218160"/>
              </p14:xfrm>
            </p:contentPart>
          </mc:Choice>
          <mc:Fallback xmlns="">
            <p:pic>
              <p:nvPicPr>
                <p:cNvPr id="65" name="Ink 64">
                  <a:extLst>
                    <a:ext uri="{FF2B5EF4-FFF2-40B4-BE49-F238E27FC236}">
                      <a16:creationId xmlns:a16="http://schemas.microsoft.com/office/drawing/2014/main" id="{99F35267-0F30-1E67-E726-CE6AA506FEEA}"/>
                    </a:ext>
                  </a:extLst>
                </p:cNvPr>
                <p:cNvPicPr/>
                <p:nvPr/>
              </p:nvPicPr>
              <p:blipFill>
                <a:blip r:embed="rId21"/>
                <a:stretch>
                  <a:fillRect/>
                </a:stretch>
              </p:blipFill>
              <p:spPr>
                <a:xfrm>
                  <a:off x="7470495" y="329296"/>
                  <a:ext cx="12456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6" name="Ink 65">
                  <a:extLst>
                    <a:ext uri="{FF2B5EF4-FFF2-40B4-BE49-F238E27FC236}">
                      <a16:creationId xmlns:a16="http://schemas.microsoft.com/office/drawing/2014/main" id="{6DEF6ECD-2FDE-94E8-7F8A-3AC95FFA5827}"/>
                    </a:ext>
                  </a:extLst>
                </p14:cNvPr>
                <p14:cNvContentPartPr/>
                <p14:nvPr/>
              </p14:nvContentPartPr>
              <p14:xfrm>
                <a:off x="7675335" y="382576"/>
                <a:ext cx="143280" cy="128880"/>
              </p14:xfrm>
            </p:contentPart>
          </mc:Choice>
          <mc:Fallback xmlns="">
            <p:pic>
              <p:nvPicPr>
                <p:cNvPr id="66" name="Ink 65">
                  <a:extLst>
                    <a:ext uri="{FF2B5EF4-FFF2-40B4-BE49-F238E27FC236}">
                      <a16:creationId xmlns:a16="http://schemas.microsoft.com/office/drawing/2014/main" id="{6DEF6ECD-2FDE-94E8-7F8A-3AC95FFA5827}"/>
                    </a:ext>
                  </a:extLst>
                </p:cNvPr>
                <p:cNvPicPr/>
                <p:nvPr/>
              </p:nvPicPr>
              <p:blipFill>
                <a:blip r:embed="rId23"/>
                <a:stretch>
                  <a:fillRect/>
                </a:stretch>
              </p:blipFill>
              <p:spPr>
                <a:xfrm>
                  <a:off x="7657695" y="364576"/>
                  <a:ext cx="17892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7" name="Ink 66">
                  <a:extLst>
                    <a:ext uri="{FF2B5EF4-FFF2-40B4-BE49-F238E27FC236}">
                      <a16:creationId xmlns:a16="http://schemas.microsoft.com/office/drawing/2014/main" id="{F516EB15-EB3F-FF51-FDF9-6A5630A5DD3B}"/>
                    </a:ext>
                  </a:extLst>
                </p14:cNvPr>
                <p14:cNvContentPartPr/>
                <p14:nvPr/>
              </p14:nvContentPartPr>
              <p14:xfrm>
                <a:off x="7911135" y="345136"/>
                <a:ext cx="206640" cy="132120"/>
              </p14:xfrm>
            </p:contentPart>
          </mc:Choice>
          <mc:Fallback xmlns="">
            <p:pic>
              <p:nvPicPr>
                <p:cNvPr id="67" name="Ink 66">
                  <a:extLst>
                    <a:ext uri="{FF2B5EF4-FFF2-40B4-BE49-F238E27FC236}">
                      <a16:creationId xmlns:a16="http://schemas.microsoft.com/office/drawing/2014/main" id="{F516EB15-EB3F-FF51-FDF9-6A5630A5DD3B}"/>
                    </a:ext>
                  </a:extLst>
                </p:cNvPr>
                <p:cNvPicPr/>
                <p:nvPr/>
              </p:nvPicPr>
              <p:blipFill>
                <a:blip r:embed="rId25"/>
                <a:stretch>
                  <a:fillRect/>
                </a:stretch>
              </p:blipFill>
              <p:spPr>
                <a:xfrm>
                  <a:off x="7893135" y="327136"/>
                  <a:ext cx="242280" cy="167760"/>
                </a:xfrm>
                <a:prstGeom prst="rect">
                  <a:avLst/>
                </a:prstGeom>
              </p:spPr>
            </p:pic>
          </mc:Fallback>
        </mc:AlternateContent>
      </p:grpSp>
      <p:grpSp>
        <p:nvGrpSpPr>
          <p:cNvPr id="94" name="Group 93">
            <a:extLst>
              <a:ext uri="{FF2B5EF4-FFF2-40B4-BE49-F238E27FC236}">
                <a16:creationId xmlns:a16="http://schemas.microsoft.com/office/drawing/2014/main" id="{80F41206-1B2C-83D2-CE7A-B55C556088BC}"/>
              </a:ext>
            </a:extLst>
          </p:cNvPr>
          <p:cNvGrpSpPr/>
          <p:nvPr/>
        </p:nvGrpSpPr>
        <p:grpSpPr>
          <a:xfrm>
            <a:off x="5791815" y="898816"/>
            <a:ext cx="847080" cy="237240"/>
            <a:chOff x="5791815" y="898816"/>
            <a:chExt cx="847080" cy="237240"/>
          </a:xfrm>
        </p:grpSpPr>
        <mc:AlternateContent xmlns:mc="http://schemas.openxmlformats.org/markup-compatibility/2006" xmlns:p14="http://schemas.microsoft.com/office/powerpoint/2010/main">
          <mc:Choice Requires="p14">
            <p:contentPart p14:bwMode="auto" r:id="rId26">
              <p14:nvContentPartPr>
                <p14:cNvPr id="69" name="Ink 68">
                  <a:extLst>
                    <a:ext uri="{FF2B5EF4-FFF2-40B4-BE49-F238E27FC236}">
                      <a16:creationId xmlns:a16="http://schemas.microsoft.com/office/drawing/2014/main" id="{082452DD-D690-7CC1-B4E4-D60A52BE1E4C}"/>
                    </a:ext>
                  </a:extLst>
                </p14:cNvPr>
                <p14:cNvContentPartPr/>
                <p14:nvPr/>
              </p14:nvContentPartPr>
              <p14:xfrm>
                <a:off x="5805495" y="943096"/>
                <a:ext cx="111600" cy="192960"/>
              </p14:xfrm>
            </p:contentPart>
          </mc:Choice>
          <mc:Fallback xmlns="">
            <p:pic>
              <p:nvPicPr>
                <p:cNvPr id="69" name="Ink 68">
                  <a:extLst>
                    <a:ext uri="{FF2B5EF4-FFF2-40B4-BE49-F238E27FC236}">
                      <a16:creationId xmlns:a16="http://schemas.microsoft.com/office/drawing/2014/main" id="{082452DD-D690-7CC1-B4E4-D60A52BE1E4C}"/>
                    </a:ext>
                  </a:extLst>
                </p:cNvPr>
                <p:cNvPicPr/>
                <p:nvPr/>
              </p:nvPicPr>
              <p:blipFill>
                <a:blip r:embed="rId27"/>
                <a:stretch>
                  <a:fillRect/>
                </a:stretch>
              </p:blipFill>
              <p:spPr>
                <a:xfrm>
                  <a:off x="5787495" y="925096"/>
                  <a:ext cx="14724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0" name="Ink 69">
                  <a:extLst>
                    <a:ext uri="{FF2B5EF4-FFF2-40B4-BE49-F238E27FC236}">
                      <a16:creationId xmlns:a16="http://schemas.microsoft.com/office/drawing/2014/main" id="{BC46A7B6-45DA-B6E3-7021-80B0779A6BA5}"/>
                    </a:ext>
                  </a:extLst>
                </p14:cNvPr>
                <p14:cNvContentPartPr/>
                <p14:nvPr/>
              </p14:nvContentPartPr>
              <p14:xfrm>
                <a:off x="5791815" y="918616"/>
                <a:ext cx="190800" cy="95760"/>
              </p14:xfrm>
            </p:contentPart>
          </mc:Choice>
          <mc:Fallback xmlns="">
            <p:pic>
              <p:nvPicPr>
                <p:cNvPr id="70" name="Ink 69">
                  <a:extLst>
                    <a:ext uri="{FF2B5EF4-FFF2-40B4-BE49-F238E27FC236}">
                      <a16:creationId xmlns:a16="http://schemas.microsoft.com/office/drawing/2014/main" id="{BC46A7B6-45DA-B6E3-7021-80B0779A6BA5}"/>
                    </a:ext>
                  </a:extLst>
                </p:cNvPr>
                <p:cNvPicPr/>
                <p:nvPr/>
              </p:nvPicPr>
              <p:blipFill>
                <a:blip r:embed="rId29"/>
                <a:stretch>
                  <a:fillRect/>
                </a:stretch>
              </p:blipFill>
              <p:spPr>
                <a:xfrm>
                  <a:off x="5774175" y="900976"/>
                  <a:ext cx="22644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1" name="Ink 70">
                  <a:extLst>
                    <a:ext uri="{FF2B5EF4-FFF2-40B4-BE49-F238E27FC236}">
                      <a16:creationId xmlns:a16="http://schemas.microsoft.com/office/drawing/2014/main" id="{7F24184A-4A6F-4186-F86C-C1E70D162520}"/>
                    </a:ext>
                  </a:extLst>
                </p14:cNvPr>
                <p14:cNvContentPartPr/>
                <p14:nvPr/>
              </p14:nvContentPartPr>
              <p14:xfrm>
                <a:off x="6031575" y="898816"/>
                <a:ext cx="334080" cy="182520"/>
              </p14:xfrm>
            </p:contentPart>
          </mc:Choice>
          <mc:Fallback xmlns="">
            <p:pic>
              <p:nvPicPr>
                <p:cNvPr id="71" name="Ink 70">
                  <a:extLst>
                    <a:ext uri="{FF2B5EF4-FFF2-40B4-BE49-F238E27FC236}">
                      <a16:creationId xmlns:a16="http://schemas.microsoft.com/office/drawing/2014/main" id="{7F24184A-4A6F-4186-F86C-C1E70D162520}"/>
                    </a:ext>
                  </a:extLst>
                </p:cNvPr>
                <p:cNvPicPr/>
                <p:nvPr/>
              </p:nvPicPr>
              <p:blipFill>
                <a:blip r:embed="rId31"/>
                <a:stretch>
                  <a:fillRect/>
                </a:stretch>
              </p:blipFill>
              <p:spPr>
                <a:xfrm>
                  <a:off x="6013575" y="881176"/>
                  <a:ext cx="3697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72" name="Ink 71">
                  <a:extLst>
                    <a:ext uri="{FF2B5EF4-FFF2-40B4-BE49-F238E27FC236}">
                      <a16:creationId xmlns:a16="http://schemas.microsoft.com/office/drawing/2014/main" id="{F06C43A9-B05A-433F-AD25-B282CD287566}"/>
                    </a:ext>
                  </a:extLst>
                </p14:cNvPr>
                <p14:cNvContentPartPr/>
                <p14:nvPr/>
              </p14:nvContentPartPr>
              <p14:xfrm>
                <a:off x="6444495" y="907456"/>
                <a:ext cx="46080" cy="203760"/>
              </p14:xfrm>
            </p:contentPart>
          </mc:Choice>
          <mc:Fallback xmlns="">
            <p:pic>
              <p:nvPicPr>
                <p:cNvPr id="72" name="Ink 71">
                  <a:extLst>
                    <a:ext uri="{FF2B5EF4-FFF2-40B4-BE49-F238E27FC236}">
                      <a16:creationId xmlns:a16="http://schemas.microsoft.com/office/drawing/2014/main" id="{F06C43A9-B05A-433F-AD25-B282CD287566}"/>
                    </a:ext>
                  </a:extLst>
                </p:cNvPr>
                <p:cNvPicPr/>
                <p:nvPr/>
              </p:nvPicPr>
              <p:blipFill>
                <a:blip r:embed="rId33"/>
                <a:stretch>
                  <a:fillRect/>
                </a:stretch>
              </p:blipFill>
              <p:spPr>
                <a:xfrm>
                  <a:off x="6426855" y="889816"/>
                  <a:ext cx="8172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3" name="Ink 72">
                  <a:extLst>
                    <a:ext uri="{FF2B5EF4-FFF2-40B4-BE49-F238E27FC236}">
                      <a16:creationId xmlns:a16="http://schemas.microsoft.com/office/drawing/2014/main" id="{303542CD-BA17-7D88-F6D4-B5B6E6E543CB}"/>
                    </a:ext>
                  </a:extLst>
                </p14:cNvPr>
                <p14:cNvContentPartPr/>
                <p14:nvPr/>
              </p14:nvContentPartPr>
              <p14:xfrm>
                <a:off x="6535935" y="1019416"/>
                <a:ext cx="102960" cy="77040"/>
              </p14:xfrm>
            </p:contentPart>
          </mc:Choice>
          <mc:Fallback xmlns="">
            <p:pic>
              <p:nvPicPr>
                <p:cNvPr id="73" name="Ink 72">
                  <a:extLst>
                    <a:ext uri="{FF2B5EF4-FFF2-40B4-BE49-F238E27FC236}">
                      <a16:creationId xmlns:a16="http://schemas.microsoft.com/office/drawing/2014/main" id="{303542CD-BA17-7D88-F6D4-B5B6E6E543CB}"/>
                    </a:ext>
                  </a:extLst>
                </p:cNvPr>
                <p:cNvPicPr/>
                <p:nvPr/>
              </p:nvPicPr>
              <p:blipFill>
                <a:blip r:embed="rId35"/>
                <a:stretch>
                  <a:fillRect/>
                </a:stretch>
              </p:blipFill>
              <p:spPr>
                <a:xfrm>
                  <a:off x="6517935" y="1001416"/>
                  <a:ext cx="138600" cy="112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6">
            <p14:nvContentPartPr>
              <p14:cNvPr id="74" name="Ink 73">
                <a:extLst>
                  <a:ext uri="{FF2B5EF4-FFF2-40B4-BE49-F238E27FC236}">
                    <a16:creationId xmlns:a16="http://schemas.microsoft.com/office/drawing/2014/main" id="{C5C46075-DA62-AABA-AB56-7962798DED6D}"/>
                  </a:ext>
                </a:extLst>
              </p14:cNvPr>
              <p14:cNvContentPartPr/>
              <p14:nvPr/>
            </p14:nvContentPartPr>
            <p14:xfrm>
              <a:off x="7158375" y="959656"/>
              <a:ext cx="104040" cy="91440"/>
            </p14:xfrm>
          </p:contentPart>
        </mc:Choice>
        <mc:Fallback xmlns="">
          <p:pic>
            <p:nvPicPr>
              <p:cNvPr id="74" name="Ink 73">
                <a:extLst>
                  <a:ext uri="{FF2B5EF4-FFF2-40B4-BE49-F238E27FC236}">
                    <a16:creationId xmlns:a16="http://schemas.microsoft.com/office/drawing/2014/main" id="{C5C46075-DA62-AABA-AB56-7962798DED6D}"/>
                  </a:ext>
                </a:extLst>
              </p:cNvPr>
              <p:cNvPicPr/>
              <p:nvPr/>
            </p:nvPicPr>
            <p:blipFill>
              <a:blip r:embed="rId37"/>
              <a:stretch>
                <a:fillRect/>
              </a:stretch>
            </p:blipFill>
            <p:spPr>
              <a:xfrm>
                <a:off x="7140735" y="941656"/>
                <a:ext cx="139680" cy="127080"/>
              </a:xfrm>
              <a:prstGeom prst="rect">
                <a:avLst/>
              </a:prstGeom>
            </p:spPr>
          </p:pic>
        </mc:Fallback>
      </mc:AlternateContent>
      <p:grpSp>
        <p:nvGrpSpPr>
          <p:cNvPr id="93" name="Group 92">
            <a:extLst>
              <a:ext uri="{FF2B5EF4-FFF2-40B4-BE49-F238E27FC236}">
                <a16:creationId xmlns:a16="http://schemas.microsoft.com/office/drawing/2014/main" id="{ACBD8860-0EFD-5F08-A202-B37A62066BDA}"/>
              </a:ext>
            </a:extLst>
          </p:cNvPr>
          <p:cNvGrpSpPr/>
          <p:nvPr/>
        </p:nvGrpSpPr>
        <p:grpSpPr>
          <a:xfrm>
            <a:off x="7527735" y="806296"/>
            <a:ext cx="600480" cy="231120"/>
            <a:chOff x="7527735" y="806296"/>
            <a:chExt cx="600480" cy="231120"/>
          </a:xfrm>
        </p:grpSpPr>
        <mc:AlternateContent xmlns:mc="http://schemas.openxmlformats.org/markup-compatibility/2006" xmlns:p14="http://schemas.microsoft.com/office/powerpoint/2010/main">
          <mc:Choice Requires="p14">
            <p:contentPart p14:bwMode="auto" r:id="rId38">
              <p14:nvContentPartPr>
                <p14:cNvPr id="75" name="Ink 74">
                  <a:extLst>
                    <a:ext uri="{FF2B5EF4-FFF2-40B4-BE49-F238E27FC236}">
                      <a16:creationId xmlns:a16="http://schemas.microsoft.com/office/drawing/2014/main" id="{436E67B5-FEDC-3190-98C6-ABDA070AE13D}"/>
                    </a:ext>
                  </a:extLst>
                </p14:cNvPr>
                <p14:cNvContentPartPr/>
                <p14:nvPr/>
              </p14:nvContentPartPr>
              <p14:xfrm>
                <a:off x="7527735" y="849136"/>
                <a:ext cx="113040" cy="99360"/>
              </p14:xfrm>
            </p:contentPart>
          </mc:Choice>
          <mc:Fallback xmlns="">
            <p:pic>
              <p:nvPicPr>
                <p:cNvPr id="75" name="Ink 74">
                  <a:extLst>
                    <a:ext uri="{FF2B5EF4-FFF2-40B4-BE49-F238E27FC236}">
                      <a16:creationId xmlns:a16="http://schemas.microsoft.com/office/drawing/2014/main" id="{436E67B5-FEDC-3190-98C6-ABDA070AE13D}"/>
                    </a:ext>
                  </a:extLst>
                </p:cNvPr>
                <p:cNvPicPr/>
                <p:nvPr/>
              </p:nvPicPr>
              <p:blipFill>
                <a:blip r:embed="rId39"/>
                <a:stretch>
                  <a:fillRect/>
                </a:stretch>
              </p:blipFill>
              <p:spPr>
                <a:xfrm>
                  <a:off x="7509735" y="831136"/>
                  <a:ext cx="14868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6" name="Ink 75">
                  <a:extLst>
                    <a:ext uri="{FF2B5EF4-FFF2-40B4-BE49-F238E27FC236}">
                      <a16:creationId xmlns:a16="http://schemas.microsoft.com/office/drawing/2014/main" id="{064B418C-81B0-0CCF-8A10-491D29B317C8}"/>
                    </a:ext>
                  </a:extLst>
                </p14:cNvPr>
                <p14:cNvContentPartPr/>
                <p14:nvPr/>
              </p14:nvContentPartPr>
              <p14:xfrm>
                <a:off x="7571295" y="876856"/>
                <a:ext cx="43560" cy="160560"/>
              </p14:xfrm>
            </p:contentPart>
          </mc:Choice>
          <mc:Fallback xmlns="">
            <p:pic>
              <p:nvPicPr>
                <p:cNvPr id="76" name="Ink 75">
                  <a:extLst>
                    <a:ext uri="{FF2B5EF4-FFF2-40B4-BE49-F238E27FC236}">
                      <a16:creationId xmlns:a16="http://schemas.microsoft.com/office/drawing/2014/main" id="{064B418C-81B0-0CCF-8A10-491D29B317C8}"/>
                    </a:ext>
                  </a:extLst>
                </p:cNvPr>
                <p:cNvPicPr/>
                <p:nvPr/>
              </p:nvPicPr>
              <p:blipFill>
                <a:blip r:embed="rId41"/>
                <a:stretch>
                  <a:fillRect/>
                </a:stretch>
              </p:blipFill>
              <p:spPr>
                <a:xfrm>
                  <a:off x="7553655" y="859216"/>
                  <a:ext cx="792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7" name="Ink 76">
                  <a:extLst>
                    <a:ext uri="{FF2B5EF4-FFF2-40B4-BE49-F238E27FC236}">
                      <a16:creationId xmlns:a16="http://schemas.microsoft.com/office/drawing/2014/main" id="{CF4E781D-3441-B6CD-244A-9F52AAB3A090}"/>
                    </a:ext>
                  </a:extLst>
                </p14:cNvPr>
                <p14:cNvContentPartPr/>
                <p14:nvPr/>
              </p14:nvContentPartPr>
              <p14:xfrm>
                <a:off x="7775055" y="836896"/>
                <a:ext cx="104400" cy="161640"/>
              </p14:xfrm>
            </p:contentPart>
          </mc:Choice>
          <mc:Fallback xmlns="">
            <p:pic>
              <p:nvPicPr>
                <p:cNvPr id="77" name="Ink 76">
                  <a:extLst>
                    <a:ext uri="{FF2B5EF4-FFF2-40B4-BE49-F238E27FC236}">
                      <a16:creationId xmlns:a16="http://schemas.microsoft.com/office/drawing/2014/main" id="{CF4E781D-3441-B6CD-244A-9F52AAB3A090}"/>
                    </a:ext>
                  </a:extLst>
                </p:cNvPr>
                <p:cNvPicPr/>
                <p:nvPr/>
              </p:nvPicPr>
              <p:blipFill>
                <a:blip r:embed="rId43"/>
                <a:stretch>
                  <a:fillRect/>
                </a:stretch>
              </p:blipFill>
              <p:spPr>
                <a:xfrm>
                  <a:off x="7757415" y="818896"/>
                  <a:ext cx="14004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8" name="Ink 77">
                  <a:extLst>
                    <a:ext uri="{FF2B5EF4-FFF2-40B4-BE49-F238E27FC236}">
                      <a16:creationId xmlns:a16="http://schemas.microsoft.com/office/drawing/2014/main" id="{7C991E7B-D5E7-9C16-7014-EA98156E259F}"/>
                    </a:ext>
                  </a:extLst>
                </p14:cNvPr>
                <p14:cNvContentPartPr/>
                <p14:nvPr/>
              </p14:nvContentPartPr>
              <p14:xfrm>
                <a:off x="7811415" y="806296"/>
                <a:ext cx="316800" cy="144000"/>
              </p14:xfrm>
            </p:contentPart>
          </mc:Choice>
          <mc:Fallback xmlns="">
            <p:pic>
              <p:nvPicPr>
                <p:cNvPr id="78" name="Ink 77">
                  <a:extLst>
                    <a:ext uri="{FF2B5EF4-FFF2-40B4-BE49-F238E27FC236}">
                      <a16:creationId xmlns:a16="http://schemas.microsoft.com/office/drawing/2014/main" id="{7C991E7B-D5E7-9C16-7014-EA98156E259F}"/>
                    </a:ext>
                  </a:extLst>
                </p:cNvPr>
                <p:cNvPicPr/>
                <p:nvPr/>
              </p:nvPicPr>
              <p:blipFill>
                <a:blip r:embed="rId45"/>
                <a:stretch>
                  <a:fillRect/>
                </a:stretch>
              </p:blipFill>
              <p:spPr>
                <a:xfrm>
                  <a:off x="7793775" y="788656"/>
                  <a:ext cx="352440" cy="179640"/>
                </a:xfrm>
                <a:prstGeom prst="rect">
                  <a:avLst/>
                </a:prstGeom>
              </p:spPr>
            </p:pic>
          </mc:Fallback>
        </mc:AlternateContent>
      </p:grpSp>
      <p:grpSp>
        <p:nvGrpSpPr>
          <p:cNvPr id="92" name="Group 91">
            <a:extLst>
              <a:ext uri="{FF2B5EF4-FFF2-40B4-BE49-F238E27FC236}">
                <a16:creationId xmlns:a16="http://schemas.microsoft.com/office/drawing/2014/main" id="{DD0D501B-30A4-B19B-9580-FE8E1FDDC5CD}"/>
              </a:ext>
            </a:extLst>
          </p:cNvPr>
          <p:cNvGrpSpPr/>
          <p:nvPr/>
        </p:nvGrpSpPr>
        <p:grpSpPr>
          <a:xfrm>
            <a:off x="5893695" y="1399936"/>
            <a:ext cx="154440" cy="180720"/>
            <a:chOff x="5893695" y="1399936"/>
            <a:chExt cx="154440" cy="180720"/>
          </a:xfrm>
        </p:grpSpPr>
        <mc:AlternateContent xmlns:mc="http://schemas.openxmlformats.org/markup-compatibility/2006" xmlns:p14="http://schemas.microsoft.com/office/powerpoint/2010/main">
          <mc:Choice Requires="p14">
            <p:contentPart p14:bwMode="auto" r:id="rId46">
              <p14:nvContentPartPr>
                <p14:cNvPr id="79" name="Ink 78">
                  <a:extLst>
                    <a:ext uri="{FF2B5EF4-FFF2-40B4-BE49-F238E27FC236}">
                      <a16:creationId xmlns:a16="http://schemas.microsoft.com/office/drawing/2014/main" id="{D68280D1-D988-43BB-0FA4-418A0BC86769}"/>
                    </a:ext>
                  </a:extLst>
                </p14:cNvPr>
                <p14:cNvContentPartPr/>
                <p14:nvPr/>
              </p14:nvContentPartPr>
              <p14:xfrm>
                <a:off x="5893695" y="1425496"/>
                <a:ext cx="119520" cy="155160"/>
              </p14:xfrm>
            </p:contentPart>
          </mc:Choice>
          <mc:Fallback xmlns="">
            <p:pic>
              <p:nvPicPr>
                <p:cNvPr id="79" name="Ink 78">
                  <a:extLst>
                    <a:ext uri="{FF2B5EF4-FFF2-40B4-BE49-F238E27FC236}">
                      <a16:creationId xmlns:a16="http://schemas.microsoft.com/office/drawing/2014/main" id="{D68280D1-D988-43BB-0FA4-418A0BC86769}"/>
                    </a:ext>
                  </a:extLst>
                </p:cNvPr>
                <p:cNvPicPr/>
                <p:nvPr/>
              </p:nvPicPr>
              <p:blipFill>
                <a:blip r:embed="rId47"/>
                <a:stretch>
                  <a:fillRect/>
                </a:stretch>
              </p:blipFill>
              <p:spPr>
                <a:xfrm>
                  <a:off x="5875695" y="1407496"/>
                  <a:ext cx="15516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0" name="Ink 79">
                  <a:extLst>
                    <a:ext uri="{FF2B5EF4-FFF2-40B4-BE49-F238E27FC236}">
                      <a16:creationId xmlns:a16="http://schemas.microsoft.com/office/drawing/2014/main" id="{F4081F0F-1A15-2384-A3D3-85ABB000B5D8}"/>
                    </a:ext>
                  </a:extLst>
                </p14:cNvPr>
                <p14:cNvContentPartPr/>
                <p14:nvPr/>
              </p14:nvContentPartPr>
              <p14:xfrm>
                <a:off x="5900175" y="1399936"/>
                <a:ext cx="147960" cy="57600"/>
              </p14:xfrm>
            </p:contentPart>
          </mc:Choice>
          <mc:Fallback xmlns="">
            <p:pic>
              <p:nvPicPr>
                <p:cNvPr id="80" name="Ink 79">
                  <a:extLst>
                    <a:ext uri="{FF2B5EF4-FFF2-40B4-BE49-F238E27FC236}">
                      <a16:creationId xmlns:a16="http://schemas.microsoft.com/office/drawing/2014/main" id="{F4081F0F-1A15-2384-A3D3-85ABB000B5D8}"/>
                    </a:ext>
                  </a:extLst>
                </p:cNvPr>
                <p:cNvPicPr/>
                <p:nvPr/>
              </p:nvPicPr>
              <p:blipFill>
                <a:blip r:embed="rId49"/>
                <a:stretch>
                  <a:fillRect/>
                </a:stretch>
              </p:blipFill>
              <p:spPr>
                <a:xfrm>
                  <a:off x="5882535" y="1382296"/>
                  <a:ext cx="183600" cy="93240"/>
                </a:xfrm>
                <a:prstGeom prst="rect">
                  <a:avLst/>
                </a:prstGeom>
              </p:spPr>
            </p:pic>
          </mc:Fallback>
        </mc:AlternateContent>
      </p:grpSp>
      <p:grpSp>
        <p:nvGrpSpPr>
          <p:cNvPr id="91" name="Group 90">
            <a:extLst>
              <a:ext uri="{FF2B5EF4-FFF2-40B4-BE49-F238E27FC236}">
                <a16:creationId xmlns:a16="http://schemas.microsoft.com/office/drawing/2014/main" id="{A8E78C19-1067-D912-60AA-21E011D91270}"/>
              </a:ext>
            </a:extLst>
          </p:cNvPr>
          <p:cNvGrpSpPr/>
          <p:nvPr/>
        </p:nvGrpSpPr>
        <p:grpSpPr>
          <a:xfrm>
            <a:off x="6244695" y="1352416"/>
            <a:ext cx="381600" cy="251640"/>
            <a:chOff x="6244695" y="1352416"/>
            <a:chExt cx="381600" cy="251640"/>
          </a:xfrm>
        </p:grpSpPr>
        <mc:AlternateContent xmlns:mc="http://schemas.openxmlformats.org/markup-compatibility/2006" xmlns:p14="http://schemas.microsoft.com/office/powerpoint/2010/main">
          <mc:Choice Requires="p14">
            <p:contentPart p14:bwMode="auto" r:id="rId50">
              <p14:nvContentPartPr>
                <p14:cNvPr id="81" name="Ink 80">
                  <a:extLst>
                    <a:ext uri="{FF2B5EF4-FFF2-40B4-BE49-F238E27FC236}">
                      <a16:creationId xmlns:a16="http://schemas.microsoft.com/office/drawing/2014/main" id="{1D1B87E7-4DA4-75BA-09CD-DD533FE31A1A}"/>
                    </a:ext>
                  </a:extLst>
                </p14:cNvPr>
                <p14:cNvContentPartPr/>
                <p14:nvPr/>
              </p14:nvContentPartPr>
              <p14:xfrm>
                <a:off x="6244695" y="1358536"/>
                <a:ext cx="88200" cy="109800"/>
              </p14:xfrm>
            </p:contentPart>
          </mc:Choice>
          <mc:Fallback xmlns="">
            <p:pic>
              <p:nvPicPr>
                <p:cNvPr id="81" name="Ink 80">
                  <a:extLst>
                    <a:ext uri="{FF2B5EF4-FFF2-40B4-BE49-F238E27FC236}">
                      <a16:creationId xmlns:a16="http://schemas.microsoft.com/office/drawing/2014/main" id="{1D1B87E7-4DA4-75BA-09CD-DD533FE31A1A}"/>
                    </a:ext>
                  </a:extLst>
                </p:cNvPr>
                <p:cNvPicPr/>
                <p:nvPr/>
              </p:nvPicPr>
              <p:blipFill>
                <a:blip r:embed="rId51"/>
                <a:stretch>
                  <a:fillRect/>
                </a:stretch>
              </p:blipFill>
              <p:spPr>
                <a:xfrm>
                  <a:off x="6227055" y="1340896"/>
                  <a:ext cx="12384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2" name="Ink 81">
                  <a:extLst>
                    <a:ext uri="{FF2B5EF4-FFF2-40B4-BE49-F238E27FC236}">
                      <a16:creationId xmlns:a16="http://schemas.microsoft.com/office/drawing/2014/main" id="{5E86047A-A67F-220E-0E67-2BA83404E176}"/>
                    </a:ext>
                  </a:extLst>
                </p14:cNvPr>
                <p14:cNvContentPartPr/>
                <p14:nvPr/>
              </p14:nvContentPartPr>
              <p14:xfrm>
                <a:off x="6411735" y="1352416"/>
                <a:ext cx="214560" cy="251640"/>
              </p14:xfrm>
            </p:contentPart>
          </mc:Choice>
          <mc:Fallback xmlns="">
            <p:pic>
              <p:nvPicPr>
                <p:cNvPr id="82" name="Ink 81">
                  <a:extLst>
                    <a:ext uri="{FF2B5EF4-FFF2-40B4-BE49-F238E27FC236}">
                      <a16:creationId xmlns:a16="http://schemas.microsoft.com/office/drawing/2014/main" id="{5E86047A-A67F-220E-0E67-2BA83404E176}"/>
                    </a:ext>
                  </a:extLst>
                </p:cNvPr>
                <p:cNvPicPr/>
                <p:nvPr/>
              </p:nvPicPr>
              <p:blipFill>
                <a:blip r:embed="rId53"/>
                <a:stretch>
                  <a:fillRect/>
                </a:stretch>
              </p:blipFill>
              <p:spPr>
                <a:xfrm>
                  <a:off x="6393735" y="1334776"/>
                  <a:ext cx="250200" cy="287280"/>
                </a:xfrm>
                <a:prstGeom prst="rect">
                  <a:avLst/>
                </a:prstGeom>
              </p:spPr>
            </p:pic>
          </mc:Fallback>
        </mc:AlternateContent>
      </p:grpSp>
      <p:grpSp>
        <p:nvGrpSpPr>
          <p:cNvPr id="90" name="Group 89">
            <a:extLst>
              <a:ext uri="{FF2B5EF4-FFF2-40B4-BE49-F238E27FC236}">
                <a16:creationId xmlns:a16="http://schemas.microsoft.com/office/drawing/2014/main" id="{26BE2902-A256-83FF-D8BB-3F2E462C6C9D}"/>
              </a:ext>
            </a:extLst>
          </p:cNvPr>
          <p:cNvGrpSpPr/>
          <p:nvPr/>
        </p:nvGrpSpPr>
        <p:grpSpPr>
          <a:xfrm>
            <a:off x="7109055" y="1459336"/>
            <a:ext cx="119520" cy="84240"/>
            <a:chOff x="7109055" y="1459336"/>
            <a:chExt cx="119520" cy="84240"/>
          </a:xfrm>
        </p:grpSpPr>
        <mc:AlternateContent xmlns:mc="http://schemas.openxmlformats.org/markup-compatibility/2006" xmlns:p14="http://schemas.microsoft.com/office/powerpoint/2010/main">
          <mc:Choice Requires="p14">
            <p:contentPart p14:bwMode="auto" r:id="rId54">
              <p14:nvContentPartPr>
                <p14:cNvPr id="83" name="Ink 82">
                  <a:extLst>
                    <a:ext uri="{FF2B5EF4-FFF2-40B4-BE49-F238E27FC236}">
                      <a16:creationId xmlns:a16="http://schemas.microsoft.com/office/drawing/2014/main" id="{7CE10D47-B371-E376-AB2F-8D620FD20EAC}"/>
                    </a:ext>
                  </a:extLst>
                </p14:cNvPr>
                <p14:cNvContentPartPr/>
                <p14:nvPr/>
              </p14:nvContentPartPr>
              <p14:xfrm>
                <a:off x="7109055" y="1459336"/>
                <a:ext cx="110520" cy="3960"/>
              </p14:xfrm>
            </p:contentPart>
          </mc:Choice>
          <mc:Fallback xmlns="">
            <p:pic>
              <p:nvPicPr>
                <p:cNvPr id="83" name="Ink 82">
                  <a:extLst>
                    <a:ext uri="{FF2B5EF4-FFF2-40B4-BE49-F238E27FC236}">
                      <a16:creationId xmlns:a16="http://schemas.microsoft.com/office/drawing/2014/main" id="{7CE10D47-B371-E376-AB2F-8D620FD20EAC}"/>
                    </a:ext>
                  </a:extLst>
                </p:cNvPr>
                <p:cNvPicPr/>
                <p:nvPr/>
              </p:nvPicPr>
              <p:blipFill>
                <a:blip r:embed="rId55"/>
                <a:stretch>
                  <a:fillRect/>
                </a:stretch>
              </p:blipFill>
              <p:spPr>
                <a:xfrm>
                  <a:off x="7091055" y="1441336"/>
                  <a:ext cx="1461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4" name="Ink 83">
                  <a:extLst>
                    <a:ext uri="{FF2B5EF4-FFF2-40B4-BE49-F238E27FC236}">
                      <a16:creationId xmlns:a16="http://schemas.microsoft.com/office/drawing/2014/main" id="{CEC626A3-C472-0ADD-F1AF-7E7CB325BC10}"/>
                    </a:ext>
                  </a:extLst>
                </p14:cNvPr>
                <p14:cNvContentPartPr/>
                <p14:nvPr/>
              </p14:nvContentPartPr>
              <p14:xfrm>
                <a:off x="7172775" y="1530256"/>
                <a:ext cx="55800" cy="13320"/>
              </p14:xfrm>
            </p:contentPart>
          </mc:Choice>
          <mc:Fallback xmlns="">
            <p:pic>
              <p:nvPicPr>
                <p:cNvPr id="84" name="Ink 83">
                  <a:extLst>
                    <a:ext uri="{FF2B5EF4-FFF2-40B4-BE49-F238E27FC236}">
                      <a16:creationId xmlns:a16="http://schemas.microsoft.com/office/drawing/2014/main" id="{CEC626A3-C472-0ADD-F1AF-7E7CB325BC10}"/>
                    </a:ext>
                  </a:extLst>
                </p:cNvPr>
                <p:cNvPicPr/>
                <p:nvPr/>
              </p:nvPicPr>
              <p:blipFill>
                <a:blip r:embed="rId57"/>
                <a:stretch>
                  <a:fillRect/>
                </a:stretch>
              </p:blipFill>
              <p:spPr>
                <a:xfrm>
                  <a:off x="7155135" y="1512616"/>
                  <a:ext cx="91440" cy="48960"/>
                </a:xfrm>
                <a:prstGeom prst="rect">
                  <a:avLst/>
                </a:prstGeom>
              </p:spPr>
            </p:pic>
          </mc:Fallback>
        </mc:AlternateContent>
      </p:grpSp>
      <p:grpSp>
        <p:nvGrpSpPr>
          <p:cNvPr id="89" name="Group 88">
            <a:extLst>
              <a:ext uri="{FF2B5EF4-FFF2-40B4-BE49-F238E27FC236}">
                <a16:creationId xmlns:a16="http://schemas.microsoft.com/office/drawing/2014/main" id="{146BD79C-5C9E-08CF-4993-89BB38C5D3A4}"/>
              </a:ext>
            </a:extLst>
          </p:cNvPr>
          <p:cNvGrpSpPr/>
          <p:nvPr/>
        </p:nvGrpSpPr>
        <p:grpSpPr>
          <a:xfrm>
            <a:off x="7560855" y="1310656"/>
            <a:ext cx="385560" cy="208800"/>
            <a:chOff x="7560855" y="1310656"/>
            <a:chExt cx="385560" cy="208800"/>
          </a:xfrm>
        </p:grpSpPr>
        <mc:AlternateContent xmlns:mc="http://schemas.openxmlformats.org/markup-compatibility/2006" xmlns:p14="http://schemas.microsoft.com/office/powerpoint/2010/main">
          <mc:Choice Requires="p14">
            <p:contentPart p14:bwMode="auto" r:id="rId58">
              <p14:nvContentPartPr>
                <p14:cNvPr id="85" name="Ink 84">
                  <a:extLst>
                    <a:ext uri="{FF2B5EF4-FFF2-40B4-BE49-F238E27FC236}">
                      <a16:creationId xmlns:a16="http://schemas.microsoft.com/office/drawing/2014/main" id="{0C259651-F7FB-5718-3E0C-B4C752B51F77}"/>
                    </a:ext>
                  </a:extLst>
                </p14:cNvPr>
                <p14:cNvContentPartPr/>
                <p14:nvPr/>
              </p14:nvContentPartPr>
              <p14:xfrm>
                <a:off x="7560855" y="1321816"/>
                <a:ext cx="133200" cy="133920"/>
              </p14:xfrm>
            </p:contentPart>
          </mc:Choice>
          <mc:Fallback xmlns="">
            <p:pic>
              <p:nvPicPr>
                <p:cNvPr id="85" name="Ink 84">
                  <a:extLst>
                    <a:ext uri="{FF2B5EF4-FFF2-40B4-BE49-F238E27FC236}">
                      <a16:creationId xmlns:a16="http://schemas.microsoft.com/office/drawing/2014/main" id="{0C259651-F7FB-5718-3E0C-B4C752B51F77}"/>
                    </a:ext>
                  </a:extLst>
                </p:cNvPr>
                <p:cNvPicPr/>
                <p:nvPr/>
              </p:nvPicPr>
              <p:blipFill>
                <a:blip r:embed="rId59"/>
                <a:stretch>
                  <a:fillRect/>
                </a:stretch>
              </p:blipFill>
              <p:spPr>
                <a:xfrm>
                  <a:off x="7542855" y="1304176"/>
                  <a:ext cx="1688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7316AC44-1086-7F6A-EB0F-DBAFD1A7334D}"/>
                    </a:ext>
                  </a:extLst>
                </p14:cNvPr>
                <p14:cNvContentPartPr/>
                <p14:nvPr/>
              </p14:nvContentPartPr>
              <p14:xfrm>
                <a:off x="7629975" y="1362136"/>
                <a:ext cx="63720" cy="156960"/>
              </p14:xfrm>
            </p:contentPart>
          </mc:Choice>
          <mc:Fallback xmlns="">
            <p:pic>
              <p:nvPicPr>
                <p:cNvPr id="87" name="Ink 86">
                  <a:extLst>
                    <a:ext uri="{FF2B5EF4-FFF2-40B4-BE49-F238E27FC236}">
                      <a16:creationId xmlns:a16="http://schemas.microsoft.com/office/drawing/2014/main" id="{7316AC44-1086-7F6A-EB0F-DBAFD1A7334D}"/>
                    </a:ext>
                  </a:extLst>
                </p:cNvPr>
                <p:cNvPicPr/>
                <p:nvPr/>
              </p:nvPicPr>
              <p:blipFill>
                <a:blip r:embed="rId61"/>
                <a:stretch>
                  <a:fillRect/>
                </a:stretch>
              </p:blipFill>
              <p:spPr>
                <a:xfrm>
                  <a:off x="7611975" y="1344136"/>
                  <a:ext cx="9936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8" name="Ink 87">
                  <a:extLst>
                    <a:ext uri="{FF2B5EF4-FFF2-40B4-BE49-F238E27FC236}">
                      <a16:creationId xmlns:a16="http://schemas.microsoft.com/office/drawing/2014/main" id="{B5506A7E-1D99-6BBC-F9E6-71278594232A}"/>
                    </a:ext>
                  </a:extLst>
                </p14:cNvPr>
                <p14:cNvContentPartPr/>
                <p14:nvPr/>
              </p14:nvContentPartPr>
              <p14:xfrm>
                <a:off x="7784415" y="1310656"/>
                <a:ext cx="162000" cy="208800"/>
              </p14:xfrm>
            </p:contentPart>
          </mc:Choice>
          <mc:Fallback xmlns="">
            <p:pic>
              <p:nvPicPr>
                <p:cNvPr id="88" name="Ink 87">
                  <a:extLst>
                    <a:ext uri="{FF2B5EF4-FFF2-40B4-BE49-F238E27FC236}">
                      <a16:creationId xmlns:a16="http://schemas.microsoft.com/office/drawing/2014/main" id="{B5506A7E-1D99-6BBC-F9E6-71278594232A}"/>
                    </a:ext>
                  </a:extLst>
                </p:cNvPr>
                <p:cNvPicPr/>
                <p:nvPr/>
              </p:nvPicPr>
              <p:blipFill>
                <a:blip r:embed="rId63"/>
                <a:stretch>
                  <a:fillRect/>
                </a:stretch>
              </p:blipFill>
              <p:spPr>
                <a:xfrm>
                  <a:off x="7766775" y="1293016"/>
                  <a:ext cx="197640" cy="244440"/>
                </a:xfrm>
                <a:prstGeom prst="rect">
                  <a:avLst/>
                </a:prstGeom>
              </p:spPr>
            </p:pic>
          </mc:Fallback>
        </mc:AlternateContent>
      </p:grpSp>
      <p:grpSp>
        <p:nvGrpSpPr>
          <p:cNvPr id="107" name="Group 106">
            <a:extLst>
              <a:ext uri="{FF2B5EF4-FFF2-40B4-BE49-F238E27FC236}">
                <a16:creationId xmlns:a16="http://schemas.microsoft.com/office/drawing/2014/main" id="{760EED45-ECE2-9566-E39F-16B7A234BA36}"/>
              </a:ext>
            </a:extLst>
          </p:cNvPr>
          <p:cNvGrpSpPr/>
          <p:nvPr/>
        </p:nvGrpSpPr>
        <p:grpSpPr>
          <a:xfrm>
            <a:off x="6045255" y="1699816"/>
            <a:ext cx="1708200" cy="778680"/>
            <a:chOff x="6045255" y="1699816"/>
            <a:chExt cx="1708200" cy="778680"/>
          </a:xfrm>
        </p:grpSpPr>
        <mc:AlternateContent xmlns:mc="http://schemas.openxmlformats.org/markup-compatibility/2006" xmlns:p14="http://schemas.microsoft.com/office/powerpoint/2010/main">
          <mc:Choice Requires="p14">
            <p:contentPart p14:bwMode="auto" r:id="rId64">
              <p14:nvContentPartPr>
                <p14:cNvPr id="95" name="Ink 94">
                  <a:extLst>
                    <a:ext uri="{FF2B5EF4-FFF2-40B4-BE49-F238E27FC236}">
                      <a16:creationId xmlns:a16="http://schemas.microsoft.com/office/drawing/2014/main" id="{F2F8BE20-3AC1-725D-64F8-3C1077ED8D26}"/>
                    </a:ext>
                  </a:extLst>
                </p14:cNvPr>
                <p14:cNvContentPartPr/>
                <p14:nvPr/>
              </p14:nvContentPartPr>
              <p14:xfrm>
                <a:off x="6288255" y="1915096"/>
                <a:ext cx="181800" cy="302040"/>
              </p14:xfrm>
            </p:contentPart>
          </mc:Choice>
          <mc:Fallback xmlns="">
            <p:pic>
              <p:nvPicPr>
                <p:cNvPr id="95" name="Ink 94">
                  <a:extLst>
                    <a:ext uri="{FF2B5EF4-FFF2-40B4-BE49-F238E27FC236}">
                      <a16:creationId xmlns:a16="http://schemas.microsoft.com/office/drawing/2014/main" id="{F2F8BE20-3AC1-725D-64F8-3C1077ED8D26}"/>
                    </a:ext>
                  </a:extLst>
                </p:cNvPr>
                <p:cNvPicPr/>
                <p:nvPr/>
              </p:nvPicPr>
              <p:blipFill>
                <a:blip r:embed="rId65"/>
                <a:stretch>
                  <a:fillRect/>
                </a:stretch>
              </p:blipFill>
              <p:spPr>
                <a:xfrm>
                  <a:off x="6270255" y="1897456"/>
                  <a:ext cx="21744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6" name="Ink 95">
                  <a:extLst>
                    <a:ext uri="{FF2B5EF4-FFF2-40B4-BE49-F238E27FC236}">
                      <a16:creationId xmlns:a16="http://schemas.microsoft.com/office/drawing/2014/main" id="{9D9DA730-BE5E-F1CD-CD28-6D55246D5836}"/>
                    </a:ext>
                  </a:extLst>
                </p14:cNvPr>
                <p14:cNvContentPartPr/>
                <p14:nvPr/>
              </p14:nvContentPartPr>
              <p14:xfrm>
                <a:off x="6315255" y="2091496"/>
                <a:ext cx="126360" cy="30600"/>
              </p14:xfrm>
            </p:contentPart>
          </mc:Choice>
          <mc:Fallback xmlns="">
            <p:pic>
              <p:nvPicPr>
                <p:cNvPr id="96" name="Ink 95">
                  <a:extLst>
                    <a:ext uri="{FF2B5EF4-FFF2-40B4-BE49-F238E27FC236}">
                      <a16:creationId xmlns:a16="http://schemas.microsoft.com/office/drawing/2014/main" id="{9D9DA730-BE5E-F1CD-CD28-6D55246D5836}"/>
                    </a:ext>
                  </a:extLst>
                </p:cNvPr>
                <p:cNvPicPr/>
                <p:nvPr/>
              </p:nvPicPr>
              <p:blipFill>
                <a:blip r:embed="rId67"/>
                <a:stretch>
                  <a:fillRect/>
                </a:stretch>
              </p:blipFill>
              <p:spPr>
                <a:xfrm>
                  <a:off x="6297255" y="2073496"/>
                  <a:ext cx="16200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7" name="Ink 96">
                  <a:extLst>
                    <a:ext uri="{FF2B5EF4-FFF2-40B4-BE49-F238E27FC236}">
                      <a16:creationId xmlns:a16="http://schemas.microsoft.com/office/drawing/2014/main" id="{3070085B-3489-A88F-EA39-40C9FD535F58}"/>
                    </a:ext>
                  </a:extLst>
                </p14:cNvPr>
                <p14:cNvContentPartPr/>
                <p14:nvPr/>
              </p14:nvContentPartPr>
              <p14:xfrm>
                <a:off x="6606855" y="1980616"/>
                <a:ext cx="158760" cy="196200"/>
              </p14:xfrm>
            </p:contentPart>
          </mc:Choice>
          <mc:Fallback xmlns="">
            <p:pic>
              <p:nvPicPr>
                <p:cNvPr id="97" name="Ink 96">
                  <a:extLst>
                    <a:ext uri="{FF2B5EF4-FFF2-40B4-BE49-F238E27FC236}">
                      <a16:creationId xmlns:a16="http://schemas.microsoft.com/office/drawing/2014/main" id="{3070085B-3489-A88F-EA39-40C9FD535F58}"/>
                    </a:ext>
                  </a:extLst>
                </p:cNvPr>
                <p:cNvPicPr/>
                <p:nvPr/>
              </p:nvPicPr>
              <p:blipFill>
                <a:blip r:embed="rId69"/>
                <a:stretch>
                  <a:fillRect/>
                </a:stretch>
              </p:blipFill>
              <p:spPr>
                <a:xfrm>
                  <a:off x="6589215" y="1962976"/>
                  <a:ext cx="19440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8" name="Ink 97">
                  <a:extLst>
                    <a:ext uri="{FF2B5EF4-FFF2-40B4-BE49-F238E27FC236}">
                      <a16:creationId xmlns:a16="http://schemas.microsoft.com/office/drawing/2014/main" id="{BCE24890-7778-70E7-6717-E41625AA24C3}"/>
                    </a:ext>
                  </a:extLst>
                </p14:cNvPr>
                <p14:cNvContentPartPr/>
                <p14:nvPr/>
              </p14:nvContentPartPr>
              <p14:xfrm>
                <a:off x="6953535" y="1993576"/>
                <a:ext cx="104040" cy="155160"/>
              </p14:xfrm>
            </p:contentPart>
          </mc:Choice>
          <mc:Fallback xmlns="">
            <p:pic>
              <p:nvPicPr>
                <p:cNvPr id="98" name="Ink 97">
                  <a:extLst>
                    <a:ext uri="{FF2B5EF4-FFF2-40B4-BE49-F238E27FC236}">
                      <a16:creationId xmlns:a16="http://schemas.microsoft.com/office/drawing/2014/main" id="{BCE24890-7778-70E7-6717-E41625AA24C3}"/>
                    </a:ext>
                  </a:extLst>
                </p:cNvPr>
                <p:cNvPicPr/>
                <p:nvPr/>
              </p:nvPicPr>
              <p:blipFill>
                <a:blip r:embed="rId71"/>
                <a:stretch>
                  <a:fillRect/>
                </a:stretch>
              </p:blipFill>
              <p:spPr>
                <a:xfrm>
                  <a:off x="6935895" y="1975936"/>
                  <a:ext cx="13968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3" name="Ink 102">
                  <a:extLst>
                    <a:ext uri="{FF2B5EF4-FFF2-40B4-BE49-F238E27FC236}">
                      <a16:creationId xmlns:a16="http://schemas.microsoft.com/office/drawing/2014/main" id="{4AD9FEA4-1353-BAFC-5449-388D0CF737D1}"/>
                    </a:ext>
                  </a:extLst>
                </p14:cNvPr>
                <p14:cNvContentPartPr/>
                <p14:nvPr/>
              </p14:nvContentPartPr>
              <p14:xfrm>
                <a:off x="7184655" y="1987816"/>
                <a:ext cx="191880" cy="203400"/>
              </p14:xfrm>
            </p:contentPart>
          </mc:Choice>
          <mc:Fallback xmlns="">
            <p:pic>
              <p:nvPicPr>
                <p:cNvPr id="103" name="Ink 102">
                  <a:extLst>
                    <a:ext uri="{FF2B5EF4-FFF2-40B4-BE49-F238E27FC236}">
                      <a16:creationId xmlns:a16="http://schemas.microsoft.com/office/drawing/2014/main" id="{4AD9FEA4-1353-BAFC-5449-388D0CF737D1}"/>
                    </a:ext>
                  </a:extLst>
                </p:cNvPr>
                <p:cNvPicPr/>
                <p:nvPr/>
              </p:nvPicPr>
              <p:blipFill>
                <a:blip r:embed="rId73"/>
                <a:stretch>
                  <a:fillRect/>
                </a:stretch>
              </p:blipFill>
              <p:spPr>
                <a:xfrm>
                  <a:off x="7167015" y="1970176"/>
                  <a:ext cx="22752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4" name="Ink 103">
                  <a:extLst>
                    <a:ext uri="{FF2B5EF4-FFF2-40B4-BE49-F238E27FC236}">
                      <a16:creationId xmlns:a16="http://schemas.microsoft.com/office/drawing/2014/main" id="{BF58B305-9FE1-005F-9CEC-7F855838C653}"/>
                    </a:ext>
                  </a:extLst>
                </p14:cNvPr>
                <p14:cNvContentPartPr/>
                <p14:nvPr/>
              </p14:nvContentPartPr>
              <p14:xfrm>
                <a:off x="7189695" y="1965856"/>
                <a:ext cx="234000" cy="57960"/>
              </p14:xfrm>
            </p:contentPart>
          </mc:Choice>
          <mc:Fallback xmlns="">
            <p:pic>
              <p:nvPicPr>
                <p:cNvPr id="104" name="Ink 103">
                  <a:extLst>
                    <a:ext uri="{FF2B5EF4-FFF2-40B4-BE49-F238E27FC236}">
                      <a16:creationId xmlns:a16="http://schemas.microsoft.com/office/drawing/2014/main" id="{BF58B305-9FE1-005F-9CEC-7F855838C653}"/>
                    </a:ext>
                  </a:extLst>
                </p:cNvPr>
                <p:cNvPicPr/>
                <p:nvPr/>
              </p:nvPicPr>
              <p:blipFill>
                <a:blip r:embed="rId75"/>
                <a:stretch>
                  <a:fillRect/>
                </a:stretch>
              </p:blipFill>
              <p:spPr>
                <a:xfrm>
                  <a:off x="7171695" y="1948216"/>
                  <a:ext cx="26964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05" name="Ink 104">
                  <a:extLst>
                    <a:ext uri="{FF2B5EF4-FFF2-40B4-BE49-F238E27FC236}">
                      <a16:creationId xmlns:a16="http://schemas.microsoft.com/office/drawing/2014/main" id="{AC11204C-C500-CB72-FE89-18542E541311}"/>
                    </a:ext>
                  </a:extLst>
                </p14:cNvPr>
                <p14:cNvContentPartPr/>
                <p14:nvPr/>
              </p14:nvContentPartPr>
              <p14:xfrm>
                <a:off x="6101055" y="1699816"/>
                <a:ext cx="1499400" cy="98280"/>
              </p14:xfrm>
            </p:contentPart>
          </mc:Choice>
          <mc:Fallback xmlns="">
            <p:pic>
              <p:nvPicPr>
                <p:cNvPr id="105" name="Ink 104">
                  <a:extLst>
                    <a:ext uri="{FF2B5EF4-FFF2-40B4-BE49-F238E27FC236}">
                      <a16:creationId xmlns:a16="http://schemas.microsoft.com/office/drawing/2014/main" id="{AC11204C-C500-CB72-FE89-18542E541311}"/>
                    </a:ext>
                  </a:extLst>
                </p:cNvPr>
                <p:cNvPicPr/>
                <p:nvPr/>
              </p:nvPicPr>
              <p:blipFill>
                <a:blip r:embed="rId77"/>
                <a:stretch>
                  <a:fillRect/>
                </a:stretch>
              </p:blipFill>
              <p:spPr>
                <a:xfrm>
                  <a:off x="6083055" y="1681816"/>
                  <a:ext cx="153504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6" name="Ink 105">
                  <a:extLst>
                    <a:ext uri="{FF2B5EF4-FFF2-40B4-BE49-F238E27FC236}">
                      <a16:creationId xmlns:a16="http://schemas.microsoft.com/office/drawing/2014/main" id="{6376C4E3-0687-916A-12AB-473A3C3F663D}"/>
                    </a:ext>
                  </a:extLst>
                </p14:cNvPr>
                <p14:cNvContentPartPr/>
                <p14:nvPr/>
              </p14:nvContentPartPr>
              <p14:xfrm>
                <a:off x="6045255" y="1804216"/>
                <a:ext cx="1708200" cy="674280"/>
              </p14:xfrm>
            </p:contentPart>
          </mc:Choice>
          <mc:Fallback xmlns="">
            <p:pic>
              <p:nvPicPr>
                <p:cNvPr id="106" name="Ink 105">
                  <a:extLst>
                    <a:ext uri="{FF2B5EF4-FFF2-40B4-BE49-F238E27FC236}">
                      <a16:creationId xmlns:a16="http://schemas.microsoft.com/office/drawing/2014/main" id="{6376C4E3-0687-916A-12AB-473A3C3F663D}"/>
                    </a:ext>
                  </a:extLst>
                </p:cNvPr>
                <p:cNvPicPr/>
                <p:nvPr/>
              </p:nvPicPr>
              <p:blipFill>
                <a:blip r:embed="rId79"/>
                <a:stretch>
                  <a:fillRect/>
                </a:stretch>
              </p:blipFill>
              <p:spPr>
                <a:xfrm>
                  <a:off x="6027255" y="1786576"/>
                  <a:ext cx="1743840" cy="709920"/>
                </a:xfrm>
                <a:prstGeom prst="rect">
                  <a:avLst/>
                </a:prstGeom>
              </p:spPr>
            </p:pic>
          </mc:Fallback>
        </mc:AlternateContent>
      </p:grpSp>
      <p:grpSp>
        <p:nvGrpSpPr>
          <p:cNvPr id="113" name="Group 112">
            <a:extLst>
              <a:ext uri="{FF2B5EF4-FFF2-40B4-BE49-F238E27FC236}">
                <a16:creationId xmlns:a16="http://schemas.microsoft.com/office/drawing/2014/main" id="{4F6AC272-9D48-BF50-CC1E-BF9F0F790D41}"/>
              </a:ext>
            </a:extLst>
          </p:cNvPr>
          <p:cNvGrpSpPr/>
          <p:nvPr/>
        </p:nvGrpSpPr>
        <p:grpSpPr>
          <a:xfrm>
            <a:off x="4806495" y="2857936"/>
            <a:ext cx="274680" cy="532440"/>
            <a:chOff x="4806495" y="2857936"/>
            <a:chExt cx="274680" cy="532440"/>
          </a:xfrm>
        </p:grpSpPr>
        <mc:AlternateContent xmlns:mc="http://schemas.openxmlformats.org/markup-compatibility/2006" xmlns:p14="http://schemas.microsoft.com/office/powerpoint/2010/main">
          <mc:Choice Requires="p14">
            <p:contentPart p14:bwMode="auto" r:id="rId80">
              <p14:nvContentPartPr>
                <p14:cNvPr id="111" name="Ink 110">
                  <a:extLst>
                    <a:ext uri="{FF2B5EF4-FFF2-40B4-BE49-F238E27FC236}">
                      <a16:creationId xmlns:a16="http://schemas.microsoft.com/office/drawing/2014/main" id="{4F81387B-384E-39A4-D07F-D76EB4FA24EC}"/>
                    </a:ext>
                  </a:extLst>
                </p14:cNvPr>
                <p14:cNvContentPartPr/>
                <p14:nvPr/>
              </p14:nvContentPartPr>
              <p14:xfrm>
                <a:off x="4806495" y="2961616"/>
                <a:ext cx="141840" cy="283680"/>
              </p14:xfrm>
            </p:contentPart>
          </mc:Choice>
          <mc:Fallback xmlns="">
            <p:pic>
              <p:nvPicPr>
                <p:cNvPr id="111" name="Ink 110">
                  <a:extLst>
                    <a:ext uri="{FF2B5EF4-FFF2-40B4-BE49-F238E27FC236}">
                      <a16:creationId xmlns:a16="http://schemas.microsoft.com/office/drawing/2014/main" id="{4F81387B-384E-39A4-D07F-D76EB4FA24EC}"/>
                    </a:ext>
                  </a:extLst>
                </p:cNvPr>
                <p:cNvPicPr/>
                <p:nvPr/>
              </p:nvPicPr>
              <p:blipFill>
                <a:blip r:embed="rId81"/>
                <a:stretch>
                  <a:fillRect/>
                </a:stretch>
              </p:blipFill>
              <p:spPr>
                <a:xfrm>
                  <a:off x="4788855" y="2943616"/>
                  <a:ext cx="177480" cy="319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12" name="Ink 111">
                  <a:extLst>
                    <a:ext uri="{FF2B5EF4-FFF2-40B4-BE49-F238E27FC236}">
                      <a16:creationId xmlns:a16="http://schemas.microsoft.com/office/drawing/2014/main" id="{B4D2701B-F10D-65B8-50AC-AEDF800E2ACA}"/>
                    </a:ext>
                  </a:extLst>
                </p14:cNvPr>
                <p14:cNvContentPartPr/>
                <p14:nvPr/>
              </p14:nvContentPartPr>
              <p14:xfrm>
                <a:off x="4969215" y="2857936"/>
                <a:ext cx="111960" cy="532440"/>
              </p14:xfrm>
            </p:contentPart>
          </mc:Choice>
          <mc:Fallback xmlns="">
            <p:pic>
              <p:nvPicPr>
                <p:cNvPr id="112" name="Ink 111">
                  <a:extLst>
                    <a:ext uri="{FF2B5EF4-FFF2-40B4-BE49-F238E27FC236}">
                      <a16:creationId xmlns:a16="http://schemas.microsoft.com/office/drawing/2014/main" id="{B4D2701B-F10D-65B8-50AC-AEDF800E2ACA}"/>
                    </a:ext>
                  </a:extLst>
                </p:cNvPr>
                <p:cNvPicPr/>
                <p:nvPr/>
              </p:nvPicPr>
              <p:blipFill>
                <a:blip r:embed="rId83"/>
                <a:stretch>
                  <a:fillRect/>
                </a:stretch>
              </p:blipFill>
              <p:spPr>
                <a:xfrm>
                  <a:off x="4951215" y="2840296"/>
                  <a:ext cx="147600" cy="56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4">
            <p14:nvContentPartPr>
              <p14:cNvPr id="114" name="Ink 113">
                <a:extLst>
                  <a:ext uri="{FF2B5EF4-FFF2-40B4-BE49-F238E27FC236}">
                    <a16:creationId xmlns:a16="http://schemas.microsoft.com/office/drawing/2014/main" id="{944AACA7-36E4-9F3A-F32C-1D1422325834}"/>
                  </a:ext>
                </a:extLst>
              </p14:cNvPr>
              <p14:cNvContentPartPr/>
              <p14:nvPr/>
            </p14:nvContentPartPr>
            <p14:xfrm>
              <a:off x="5518575" y="2945776"/>
              <a:ext cx="14760" cy="276120"/>
            </p14:xfrm>
          </p:contentPart>
        </mc:Choice>
        <mc:Fallback xmlns="">
          <p:pic>
            <p:nvPicPr>
              <p:cNvPr id="114" name="Ink 113">
                <a:extLst>
                  <a:ext uri="{FF2B5EF4-FFF2-40B4-BE49-F238E27FC236}">
                    <a16:creationId xmlns:a16="http://schemas.microsoft.com/office/drawing/2014/main" id="{944AACA7-36E4-9F3A-F32C-1D1422325834}"/>
                  </a:ext>
                </a:extLst>
              </p:cNvPr>
              <p:cNvPicPr/>
              <p:nvPr/>
            </p:nvPicPr>
            <p:blipFill>
              <a:blip r:embed="rId85"/>
              <a:stretch>
                <a:fillRect/>
              </a:stretch>
            </p:blipFill>
            <p:spPr>
              <a:xfrm>
                <a:off x="5500935" y="2928136"/>
                <a:ext cx="50400" cy="311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15" name="Ink 114">
                <a:extLst>
                  <a:ext uri="{FF2B5EF4-FFF2-40B4-BE49-F238E27FC236}">
                    <a16:creationId xmlns:a16="http://schemas.microsoft.com/office/drawing/2014/main" id="{E4F85B2C-FF6C-A2CA-DCE0-CF76772AAC21}"/>
                  </a:ext>
                </a:extLst>
              </p14:cNvPr>
              <p14:cNvContentPartPr/>
              <p14:nvPr/>
            </p14:nvContentPartPr>
            <p14:xfrm>
              <a:off x="5642775" y="3040456"/>
              <a:ext cx="133920" cy="165600"/>
            </p14:xfrm>
          </p:contentPart>
        </mc:Choice>
        <mc:Fallback xmlns="">
          <p:pic>
            <p:nvPicPr>
              <p:cNvPr id="115" name="Ink 114">
                <a:extLst>
                  <a:ext uri="{FF2B5EF4-FFF2-40B4-BE49-F238E27FC236}">
                    <a16:creationId xmlns:a16="http://schemas.microsoft.com/office/drawing/2014/main" id="{E4F85B2C-FF6C-A2CA-DCE0-CF76772AAC21}"/>
                  </a:ext>
                </a:extLst>
              </p:cNvPr>
              <p:cNvPicPr/>
              <p:nvPr/>
            </p:nvPicPr>
            <p:blipFill>
              <a:blip r:embed="rId87"/>
              <a:stretch>
                <a:fillRect/>
              </a:stretch>
            </p:blipFill>
            <p:spPr>
              <a:xfrm>
                <a:off x="5625135" y="3022816"/>
                <a:ext cx="16956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16" name="Ink 115">
                <a:extLst>
                  <a:ext uri="{FF2B5EF4-FFF2-40B4-BE49-F238E27FC236}">
                    <a16:creationId xmlns:a16="http://schemas.microsoft.com/office/drawing/2014/main" id="{84F266FB-FB94-E4BE-6B65-53BF1C916FE6}"/>
                  </a:ext>
                </a:extLst>
              </p14:cNvPr>
              <p14:cNvContentPartPr/>
              <p14:nvPr/>
            </p14:nvContentPartPr>
            <p14:xfrm>
              <a:off x="5857695" y="2997256"/>
              <a:ext cx="155880" cy="149040"/>
            </p14:xfrm>
          </p:contentPart>
        </mc:Choice>
        <mc:Fallback xmlns="">
          <p:pic>
            <p:nvPicPr>
              <p:cNvPr id="116" name="Ink 115">
                <a:extLst>
                  <a:ext uri="{FF2B5EF4-FFF2-40B4-BE49-F238E27FC236}">
                    <a16:creationId xmlns:a16="http://schemas.microsoft.com/office/drawing/2014/main" id="{84F266FB-FB94-E4BE-6B65-53BF1C916FE6}"/>
                  </a:ext>
                </a:extLst>
              </p:cNvPr>
              <p:cNvPicPr/>
              <p:nvPr/>
            </p:nvPicPr>
            <p:blipFill>
              <a:blip r:embed="rId89"/>
              <a:stretch>
                <a:fillRect/>
              </a:stretch>
            </p:blipFill>
            <p:spPr>
              <a:xfrm>
                <a:off x="5839695" y="2979616"/>
                <a:ext cx="1915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17" name="Ink 116">
                <a:extLst>
                  <a:ext uri="{FF2B5EF4-FFF2-40B4-BE49-F238E27FC236}">
                    <a16:creationId xmlns:a16="http://schemas.microsoft.com/office/drawing/2014/main" id="{A06AD412-C82F-B8E2-1896-DD8154DF2D85}"/>
                  </a:ext>
                </a:extLst>
              </p14:cNvPr>
              <p14:cNvContentPartPr/>
              <p14:nvPr/>
            </p14:nvContentPartPr>
            <p14:xfrm>
              <a:off x="6135615" y="2925616"/>
              <a:ext cx="91080" cy="109440"/>
            </p14:xfrm>
          </p:contentPart>
        </mc:Choice>
        <mc:Fallback xmlns="">
          <p:pic>
            <p:nvPicPr>
              <p:cNvPr id="117" name="Ink 116">
                <a:extLst>
                  <a:ext uri="{FF2B5EF4-FFF2-40B4-BE49-F238E27FC236}">
                    <a16:creationId xmlns:a16="http://schemas.microsoft.com/office/drawing/2014/main" id="{A06AD412-C82F-B8E2-1896-DD8154DF2D85}"/>
                  </a:ext>
                </a:extLst>
              </p:cNvPr>
              <p:cNvPicPr/>
              <p:nvPr/>
            </p:nvPicPr>
            <p:blipFill>
              <a:blip r:embed="rId91"/>
              <a:stretch>
                <a:fillRect/>
              </a:stretch>
            </p:blipFill>
            <p:spPr>
              <a:xfrm>
                <a:off x="6117975" y="2907976"/>
                <a:ext cx="1267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8" name="Ink 117">
                <a:extLst>
                  <a:ext uri="{FF2B5EF4-FFF2-40B4-BE49-F238E27FC236}">
                    <a16:creationId xmlns:a16="http://schemas.microsoft.com/office/drawing/2014/main" id="{69760812-1D55-26D8-E623-A77B4A2568C0}"/>
                  </a:ext>
                </a:extLst>
              </p14:cNvPr>
              <p14:cNvContentPartPr/>
              <p14:nvPr/>
            </p14:nvContentPartPr>
            <p14:xfrm>
              <a:off x="6287895" y="2890336"/>
              <a:ext cx="111600" cy="289800"/>
            </p14:xfrm>
          </p:contentPart>
        </mc:Choice>
        <mc:Fallback xmlns="">
          <p:pic>
            <p:nvPicPr>
              <p:cNvPr id="118" name="Ink 117">
                <a:extLst>
                  <a:ext uri="{FF2B5EF4-FFF2-40B4-BE49-F238E27FC236}">
                    <a16:creationId xmlns:a16="http://schemas.microsoft.com/office/drawing/2014/main" id="{69760812-1D55-26D8-E623-A77B4A2568C0}"/>
                  </a:ext>
                </a:extLst>
              </p:cNvPr>
              <p:cNvPicPr/>
              <p:nvPr/>
            </p:nvPicPr>
            <p:blipFill>
              <a:blip r:embed="rId93"/>
              <a:stretch>
                <a:fillRect/>
              </a:stretch>
            </p:blipFill>
            <p:spPr>
              <a:xfrm>
                <a:off x="6269895" y="2872336"/>
                <a:ext cx="147240" cy="3254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9" name="Ink 118">
                <a:extLst>
                  <a:ext uri="{FF2B5EF4-FFF2-40B4-BE49-F238E27FC236}">
                    <a16:creationId xmlns:a16="http://schemas.microsoft.com/office/drawing/2014/main" id="{026FFAFA-DC41-E9FF-3D5D-8DCB7073268C}"/>
                  </a:ext>
                </a:extLst>
              </p14:cNvPr>
              <p14:cNvContentPartPr/>
              <p14:nvPr/>
            </p14:nvContentPartPr>
            <p14:xfrm>
              <a:off x="6408495" y="3052336"/>
              <a:ext cx="98280" cy="122760"/>
            </p14:xfrm>
          </p:contentPart>
        </mc:Choice>
        <mc:Fallback xmlns="">
          <p:pic>
            <p:nvPicPr>
              <p:cNvPr id="119" name="Ink 118">
                <a:extLst>
                  <a:ext uri="{FF2B5EF4-FFF2-40B4-BE49-F238E27FC236}">
                    <a16:creationId xmlns:a16="http://schemas.microsoft.com/office/drawing/2014/main" id="{026FFAFA-DC41-E9FF-3D5D-8DCB7073268C}"/>
                  </a:ext>
                </a:extLst>
              </p:cNvPr>
              <p:cNvPicPr/>
              <p:nvPr/>
            </p:nvPicPr>
            <p:blipFill>
              <a:blip r:embed="rId95"/>
              <a:stretch>
                <a:fillRect/>
              </a:stretch>
            </p:blipFill>
            <p:spPr>
              <a:xfrm>
                <a:off x="6390855" y="3034336"/>
                <a:ext cx="13392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20" name="Ink 119">
                <a:extLst>
                  <a:ext uri="{FF2B5EF4-FFF2-40B4-BE49-F238E27FC236}">
                    <a16:creationId xmlns:a16="http://schemas.microsoft.com/office/drawing/2014/main" id="{139A84F6-E892-8456-F123-03FFC7A585DF}"/>
                  </a:ext>
                </a:extLst>
              </p14:cNvPr>
              <p14:cNvContentPartPr/>
              <p14:nvPr/>
            </p14:nvContentPartPr>
            <p14:xfrm>
              <a:off x="6813855" y="3000136"/>
              <a:ext cx="113040" cy="81720"/>
            </p14:xfrm>
          </p:contentPart>
        </mc:Choice>
        <mc:Fallback xmlns="">
          <p:pic>
            <p:nvPicPr>
              <p:cNvPr id="120" name="Ink 119">
                <a:extLst>
                  <a:ext uri="{FF2B5EF4-FFF2-40B4-BE49-F238E27FC236}">
                    <a16:creationId xmlns:a16="http://schemas.microsoft.com/office/drawing/2014/main" id="{139A84F6-E892-8456-F123-03FFC7A585DF}"/>
                  </a:ext>
                </a:extLst>
              </p:cNvPr>
              <p:cNvPicPr/>
              <p:nvPr/>
            </p:nvPicPr>
            <p:blipFill>
              <a:blip r:embed="rId97"/>
              <a:stretch>
                <a:fillRect/>
              </a:stretch>
            </p:blipFill>
            <p:spPr>
              <a:xfrm>
                <a:off x="6795855" y="2982136"/>
                <a:ext cx="148680" cy="117360"/>
              </a:xfrm>
              <a:prstGeom prst="rect">
                <a:avLst/>
              </a:prstGeom>
            </p:spPr>
          </p:pic>
        </mc:Fallback>
      </mc:AlternateContent>
      <p:grpSp>
        <p:nvGrpSpPr>
          <p:cNvPr id="127" name="Group 126">
            <a:extLst>
              <a:ext uri="{FF2B5EF4-FFF2-40B4-BE49-F238E27FC236}">
                <a16:creationId xmlns:a16="http://schemas.microsoft.com/office/drawing/2014/main" id="{D0F9514B-3E2A-5FC7-09AC-61D7175F6455}"/>
              </a:ext>
            </a:extLst>
          </p:cNvPr>
          <p:cNvGrpSpPr/>
          <p:nvPr/>
        </p:nvGrpSpPr>
        <p:grpSpPr>
          <a:xfrm>
            <a:off x="7212015" y="2910856"/>
            <a:ext cx="630720" cy="230040"/>
            <a:chOff x="7212015" y="2910856"/>
            <a:chExt cx="630720" cy="230040"/>
          </a:xfrm>
        </p:grpSpPr>
        <mc:AlternateContent xmlns:mc="http://schemas.openxmlformats.org/markup-compatibility/2006" xmlns:p14="http://schemas.microsoft.com/office/powerpoint/2010/main">
          <mc:Choice Requires="p14">
            <p:contentPart p14:bwMode="auto" r:id="rId98">
              <p14:nvContentPartPr>
                <p14:cNvPr id="123" name="Ink 122">
                  <a:extLst>
                    <a:ext uri="{FF2B5EF4-FFF2-40B4-BE49-F238E27FC236}">
                      <a16:creationId xmlns:a16="http://schemas.microsoft.com/office/drawing/2014/main" id="{7D6DE176-C510-01E4-DDC1-CEA6C83CE2AD}"/>
                    </a:ext>
                  </a:extLst>
                </p14:cNvPr>
                <p14:cNvContentPartPr/>
                <p14:nvPr/>
              </p14:nvContentPartPr>
              <p14:xfrm>
                <a:off x="7212015" y="2910856"/>
                <a:ext cx="171360" cy="164160"/>
              </p14:xfrm>
            </p:contentPart>
          </mc:Choice>
          <mc:Fallback xmlns="">
            <p:pic>
              <p:nvPicPr>
                <p:cNvPr id="123" name="Ink 122">
                  <a:extLst>
                    <a:ext uri="{FF2B5EF4-FFF2-40B4-BE49-F238E27FC236}">
                      <a16:creationId xmlns:a16="http://schemas.microsoft.com/office/drawing/2014/main" id="{7D6DE176-C510-01E4-DDC1-CEA6C83CE2AD}"/>
                    </a:ext>
                  </a:extLst>
                </p:cNvPr>
                <p:cNvPicPr/>
                <p:nvPr/>
              </p:nvPicPr>
              <p:blipFill>
                <a:blip r:embed="rId99"/>
                <a:stretch>
                  <a:fillRect/>
                </a:stretch>
              </p:blipFill>
              <p:spPr>
                <a:xfrm>
                  <a:off x="7194015" y="2892856"/>
                  <a:ext cx="20700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24" name="Ink 123">
                  <a:extLst>
                    <a:ext uri="{FF2B5EF4-FFF2-40B4-BE49-F238E27FC236}">
                      <a16:creationId xmlns:a16="http://schemas.microsoft.com/office/drawing/2014/main" id="{0DADD3A4-BB30-5C56-CF25-27630B64E210}"/>
                    </a:ext>
                  </a:extLst>
                </p14:cNvPr>
                <p14:cNvContentPartPr/>
                <p14:nvPr/>
              </p14:nvContentPartPr>
              <p14:xfrm>
                <a:off x="7315335" y="2983216"/>
                <a:ext cx="52920" cy="157680"/>
              </p14:xfrm>
            </p:contentPart>
          </mc:Choice>
          <mc:Fallback xmlns="">
            <p:pic>
              <p:nvPicPr>
                <p:cNvPr id="124" name="Ink 123">
                  <a:extLst>
                    <a:ext uri="{FF2B5EF4-FFF2-40B4-BE49-F238E27FC236}">
                      <a16:creationId xmlns:a16="http://schemas.microsoft.com/office/drawing/2014/main" id="{0DADD3A4-BB30-5C56-CF25-27630B64E210}"/>
                    </a:ext>
                  </a:extLst>
                </p:cNvPr>
                <p:cNvPicPr/>
                <p:nvPr/>
              </p:nvPicPr>
              <p:blipFill>
                <a:blip r:embed="rId101"/>
                <a:stretch>
                  <a:fillRect/>
                </a:stretch>
              </p:blipFill>
              <p:spPr>
                <a:xfrm>
                  <a:off x="7297335" y="2965576"/>
                  <a:ext cx="885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5" name="Ink 124">
                  <a:extLst>
                    <a:ext uri="{FF2B5EF4-FFF2-40B4-BE49-F238E27FC236}">
                      <a16:creationId xmlns:a16="http://schemas.microsoft.com/office/drawing/2014/main" id="{30F67BC8-556D-68BB-99D0-CA2390F756E0}"/>
                    </a:ext>
                  </a:extLst>
                </p14:cNvPr>
                <p14:cNvContentPartPr/>
                <p14:nvPr/>
              </p14:nvContentPartPr>
              <p14:xfrm>
                <a:off x="7459695" y="2946136"/>
                <a:ext cx="114840" cy="153720"/>
              </p14:xfrm>
            </p:contentPart>
          </mc:Choice>
          <mc:Fallback xmlns="">
            <p:pic>
              <p:nvPicPr>
                <p:cNvPr id="125" name="Ink 124">
                  <a:extLst>
                    <a:ext uri="{FF2B5EF4-FFF2-40B4-BE49-F238E27FC236}">
                      <a16:creationId xmlns:a16="http://schemas.microsoft.com/office/drawing/2014/main" id="{30F67BC8-556D-68BB-99D0-CA2390F756E0}"/>
                    </a:ext>
                  </a:extLst>
                </p:cNvPr>
                <p:cNvPicPr/>
                <p:nvPr/>
              </p:nvPicPr>
              <p:blipFill>
                <a:blip r:embed="rId103"/>
                <a:stretch>
                  <a:fillRect/>
                </a:stretch>
              </p:blipFill>
              <p:spPr>
                <a:xfrm>
                  <a:off x="7442055" y="2928136"/>
                  <a:ext cx="150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26" name="Ink 125">
                  <a:extLst>
                    <a:ext uri="{FF2B5EF4-FFF2-40B4-BE49-F238E27FC236}">
                      <a16:creationId xmlns:a16="http://schemas.microsoft.com/office/drawing/2014/main" id="{048C2E50-C8B4-FB2A-2F9F-3459D0B9DA9C}"/>
                    </a:ext>
                  </a:extLst>
                </p14:cNvPr>
                <p14:cNvContentPartPr/>
                <p14:nvPr/>
              </p14:nvContentPartPr>
              <p14:xfrm>
                <a:off x="7708095" y="2924896"/>
                <a:ext cx="134640" cy="159480"/>
              </p14:xfrm>
            </p:contentPart>
          </mc:Choice>
          <mc:Fallback xmlns="">
            <p:pic>
              <p:nvPicPr>
                <p:cNvPr id="126" name="Ink 125">
                  <a:extLst>
                    <a:ext uri="{FF2B5EF4-FFF2-40B4-BE49-F238E27FC236}">
                      <a16:creationId xmlns:a16="http://schemas.microsoft.com/office/drawing/2014/main" id="{048C2E50-C8B4-FB2A-2F9F-3459D0B9DA9C}"/>
                    </a:ext>
                  </a:extLst>
                </p:cNvPr>
                <p:cNvPicPr/>
                <p:nvPr/>
              </p:nvPicPr>
              <p:blipFill>
                <a:blip r:embed="rId105"/>
                <a:stretch>
                  <a:fillRect/>
                </a:stretch>
              </p:blipFill>
              <p:spPr>
                <a:xfrm>
                  <a:off x="7690095" y="2906896"/>
                  <a:ext cx="170280" cy="195120"/>
                </a:xfrm>
                <a:prstGeom prst="rect">
                  <a:avLst/>
                </a:prstGeom>
              </p:spPr>
            </p:pic>
          </mc:Fallback>
        </mc:AlternateContent>
      </p:grpSp>
      <p:grpSp>
        <p:nvGrpSpPr>
          <p:cNvPr id="139" name="Group 138">
            <a:extLst>
              <a:ext uri="{FF2B5EF4-FFF2-40B4-BE49-F238E27FC236}">
                <a16:creationId xmlns:a16="http://schemas.microsoft.com/office/drawing/2014/main" id="{FA61C099-CD02-02FC-F631-C825ABDE18F8}"/>
              </a:ext>
            </a:extLst>
          </p:cNvPr>
          <p:cNvGrpSpPr/>
          <p:nvPr/>
        </p:nvGrpSpPr>
        <p:grpSpPr>
          <a:xfrm>
            <a:off x="5674815" y="3506656"/>
            <a:ext cx="232920" cy="215640"/>
            <a:chOff x="5674815" y="3506656"/>
            <a:chExt cx="232920" cy="215640"/>
          </a:xfrm>
        </p:grpSpPr>
        <mc:AlternateContent xmlns:mc="http://schemas.openxmlformats.org/markup-compatibility/2006" xmlns:p14="http://schemas.microsoft.com/office/powerpoint/2010/main">
          <mc:Choice Requires="p14">
            <p:contentPart p14:bwMode="auto" r:id="rId106">
              <p14:nvContentPartPr>
                <p14:cNvPr id="128" name="Ink 127">
                  <a:extLst>
                    <a:ext uri="{FF2B5EF4-FFF2-40B4-BE49-F238E27FC236}">
                      <a16:creationId xmlns:a16="http://schemas.microsoft.com/office/drawing/2014/main" id="{DDD237C1-E820-5678-DB72-389C0555732A}"/>
                    </a:ext>
                  </a:extLst>
                </p14:cNvPr>
                <p14:cNvContentPartPr/>
                <p14:nvPr/>
              </p14:nvContentPartPr>
              <p14:xfrm>
                <a:off x="5674815" y="3506656"/>
                <a:ext cx="12960" cy="215640"/>
              </p14:xfrm>
            </p:contentPart>
          </mc:Choice>
          <mc:Fallback xmlns="">
            <p:pic>
              <p:nvPicPr>
                <p:cNvPr id="128" name="Ink 127">
                  <a:extLst>
                    <a:ext uri="{FF2B5EF4-FFF2-40B4-BE49-F238E27FC236}">
                      <a16:creationId xmlns:a16="http://schemas.microsoft.com/office/drawing/2014/main" id="{DDD237C1-E820-5678-DB72-389C0555732A}"/>
                    </a:ext>
                  </a:extLst>
                </p:cNvPr>
                <p:cNvPicPr/>
                <p:nvPr/>
              </p:nvPicPr>
              <p:blipFill>
                <a:blip r:embed="rId107"/>
                <a:stretch>
                  <a:fillRect/>
                </a:stretch>
              </p:blipFill>
              <p:spPr>
                <a:xfrm>
                  <a:off x="5657175" y="3489016"/>
                  <a:ext cx="486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29" name="Ink 128">
                  <a:extLst>
                    <a:ext uri="{FF2B5EF4-FFF2-40B4-BE49-F238E27FC236}">
                      <a16:creationId xmlns:a16="http://schemas.microsoft.com/office/drawing/2014/main" id="{2BF47BC3-FCCB-3558-57F1-7B9DD5C26754}"/>
                    </a:ext>
                  </a:extLst>
                </p14:cNvPr>
                <p14:cNvContentPartPr/>
                <p14:nvPr/>
              </p14:nvContentPartPr>
              <p14:xfrm>
                <a:off x="5781015" y="3550576"/>
                <a:ext cx="126720" cy="147240"/>
              </p14:xfrm>
            </p:contentPart>
          </mc:Choice>
          <mc:Fallback xmlns="">
            <p:pic>
              <p:nvPicPr>
                <p:cNvPr id="129" name="Ink 128">
                  <a:extLst>
                    <a:ext uri="{FF2B5EF4-FFF2-40B4-BE49-F238E27FC236}">
                      <a16:creationId xmlns:a16="http://schemas.microsoft.com/office/drawing/2014/main" id="{2BF47BC3-FCCB-3558-57F1-7B9DD5C26754}"/>
                    </a:ext>
                  </a:extLst>
                </p:cNvPr>
                <p:cNvPicPr/>
                <p:nvPr/>
              </p:nvPicPr>
              <p:blipFill>
                <a:blip r:embed="rId109"/>
                <a:stretch>
                  <a:fillRect/>
                </a:stretch>
              </p:blipFill>
              <p:spPr>
                <a:xfrm>
                  <a:off x="5763375" y="3532576"/>
                  <a:ext cx="162360" cy="182880"/>
                </a:xfrm>
                <a:prstGeom prst="rect">
                  <a:avLst/>
                </a:prstGeom>
              </p:spPr>
            </p:pic>
          </mc:Fallback>
        </mc:AlternateContent>
      </p:grpSp>
      <p:grpSp>
        <p:nvGrpSpPr>
          <p:cNvPr id="138" name="Group 137">
            <a:extLst>
              <a:ext uri="{FF2B5EF4-FFF2-40B4-BE49-F238E27FC236}">
                <a16:creationId xmlns:a16="http://schemas.microsoft.com/office/drawing/2014/main" id="{A7796812-C10A-F662-9E9F-77DDA92C0D38}"/>
              </a:ext>
            </a:extLst>
          </p:cNvPr>
          <p:cNvGrpSpPr/>
          <p:nvPr/>
        </p:nvGrpSpPr>
        <p:grpSpPr>
          <a:xfrm>
            <a:off x="6115455" y="3437536"/>
            <a:ext cx="374040" cy="220320"/>
            <a:chOff x="6115455" y="3437536"/>
            <a:chExt cx="374040" cy="220320"/>
          </a:xfrm>
        </p:grpSpPr>
        <mc:AlternateContent xmlns:mc="http://schemas.openxmlformats.org/markup-compatibility/2006" xmlns:p14="http://schemas.microsoft.com/office/powerpoint/2010/main">
          <mc:Choice Requires="p14">
            <p:contentPart p14:bwMode="auto" r:id="rId110">
              <p14:nvContentPartPr>
                <p14:cNvPr id="130" name="Ink 129">
                  <a:extLst>
                    <a:ext uri="{FF2B5EF4-FFF2-40B4-BE49-F238E27FC236}">
                      <a16:creationId xmlns:a16="http://schemas.microsoft.com/office/drawing/2014/main" id="{8C648022-E5F5-C645-A8C3-EEA7D6D75430}"/>
                    </a:ext>
                  </a:extLst>
                </p14:cNvPr>
                <p14:cNvContentPartPr/>
                <p14:nvPr/>
              </p14:nvContentPartPr>
              <p14:xfrm>
                <a:off x="6115455" y="3437536"/>
                <a:ext cx="100800" cy="96840"/>
              </p14:xfrm>
            </p:contentPart>
          </mc:Choice>
          <mc:Fallback xmlns="">
            <p:pic>
              <p:nvPicPr>
                <p:cNvPr id="130" name="Ink 129">
                  <a:extLst>
                    <a:ext uri="{FF2B5EF4-FFF2-40B4-BE49-F238E27FC236}">
                      <a16:creationId xmlns:a16="http://schemas.microsoft.com/office/drawing/2014/main" id="{8C648022-E5F5-C645-A8C3-EEA7D6D75430}"/>
                    </a:ext>
                  </a:extLst>
                </p:cNvPr>
                <p:cNvPicPr/>
                <p:nvPr/>
              </p:nvPicPr>
              <p:blipFill>
                <a:blip r:embed="rId111"/>
                <a:stretch>
                  <a:fillRect/>
                </a:stretch>
              </p:blipFill>
              <p:spPr>
                <a:xfrm>
                  <a:off x="6097455" y="3419896"/>
                  <a:ext cx="1364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31" name="Ink 130">
                  <a:extLst>
                    <a:ext uri="{FF2B5EF4-FFF2-40B4-BE49-F238E27FC236}">
                      <a16:creationId xmlns:a16="http://schemas.microsoft.com/office/drawing/2014/main" id="{14DEF265-F901-1EAA-CBAD-EBA8277076F0}"/>
                    </a:ext>
                  </a:extLst>
                </p14:cNvPr>
                <p14:cNvContentPartPr/>
                <p14:nvPr/>
              </p14:nvContentPartPr>
              <p14:xfrm>
                <a:off x="6259455" y="3448336"/>
                <a:ext cx="69480" cy="209520"/>
              </p14:xfrm>
            </p:contentPart>
          </mc:Choice>
          <mc:Fallback xmlns="">
            <p:pic>
              <p:nvPicPr>
                <p:cNvPr id="131" name="Ink 130">
                  <a:extLst>
                    <a:ext uri="{FF2B5EF4-FFF2-40B4-BE49-F238E27FC236}">
                      <a16:creationId xmlns:a16="http://schemas.microsoft.com/office/drawing/2014/main" id="{14DEF265-F901-1EAA-CBAD-EBA8277076F0}"/>
                    </a:ext>
                  </a:extLst>
                </p:cNvPr>
                <p:cNvPicPr/>
                <p:nvPr/>
              </p:nvPicPr>
              <p:blipFill>
                <a:blip r:embed="rId113"/>
                <a:stretch>
                  <a:fillRect/>
                </a:stretch>
              </p:blipFill>
              <p:spPr>
                <a:xfrm>
                  <a:off x="6241815" y="3430696"/>
                  <a:ext cx="10512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32" name="Ink 131">
                  <a:extLst>
                    <a:ext uri="{FF2B5EF4-FFF2-40B4-BE49-F238E27FC236}">
                      <a16:creationId xmlns:a16="http://schemas.microsoft.com/office/drawing/2014/main" id="{6CE4158E-066F-24DB-0C73-D269A03A5009}"/>
                    </a:ext>
                  </a:extLst>
                </p14:cNvPr>
                <p14:cNvContentPartPr/>
                <p14:nvPr/>
              </p14:nvContentPartPr>
              <p14:xfrm>
                <a:off x="6408495" y="3549136"/>
                <a:ext cx="81000" cy="92520"/>
              </p14:xfrm>
            </p:contentPart>
          </mc:Choice>
          <mc:Fallback xmlns="">
            <p:pic>
              <p:nvPicPr>
                <p:cNvPr id="132" name="Ink 131">
                  <a:extLst>
                    <a:ext uri="{FF2B5EF4-FFF2-40B4-BE49-F238E27FC236}">
                      <a16:creationId xmlns:a16="http://schemas.microsoft.com/office/drawing/2014/main" id="{6CE4158E-066F-24DB-0C73-D269A03A5009}"/>
                    </a:ext>
                  </a:extLst>
                </p:cNvPr>
                <p:cNvPicPr/>
                <p:nvPr/>
              </p:nvPicPr>
              <p:blipFill>
                <a:blip r:embed="rId115"/>
                <a:stretch>
                  <a:fillRect/>
                </a:stretch>
              </p:blipFill>
              <p:spPr>
                <a:xfrm>
                  <a:off x="6390855" y="3531496"/>
                  <a:ext cx="11664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6">
            <p14:nvContentPartPr>
              <p14:cNvPr id="133" name="Ink 132">
                <a:extLst>
                  <a:ext uri="{FF2B5EF4-FFF2-40B4-BE49-F238E27FC236}">
                    <a16:creationId xmlns:a16="http://schemas.microsoft.com/office/drawing/2014/main" id="{D0146B83-0D51-AA06-C933-715CE452069B}"/>
                  </a:ext>
                </a:extLst>
              </p14:cNvPr>
              <p14:cNvContentPartPr/>
              <p14:nvPr/>
            </p14:nvContentPartPr>
            <p14:xfrm>
              <a:off x="6831495" y="3494056"/>
              <a:ext cx="162000" cy="97200"/>
            </p14:xfrm>
          </p:contentPart>
        </mc:Choice>
        <mc:Fallback xmlns="">
          <p:pic>
            <p:nvPicPr>
              <p:cNvPr id="133" name="Ink 132">
                <a:extLst>
                  <a:ext uri="{FF2B5EF4-FFF2-40B4-BE49-F238E27FC236}">
                    <a16:creationId xmlns:a16="http://schemas.microsoft.com/office/drawing/2014/main" id="{D0146B83-0D51-AA06-C933-715CE452069B}"/>
                  </a:ext>
                </a:extLst>
              </p:cNvPr>
              <p:cNvPicPr/>
              <p:nvPr/>
            </p:nvPicPr>
            <p:blipFill>
              <a:blip r:embed="rId117"/>
              <a:stretch>
                <a:fillRect/>
              </a:stretch>
            </p:blipFill>
            <p:spPr>
              <a:xfrm>
                <a:off x="6813495" y="3476416"/>
                <a:ext cx="197640" cy="132840"/>
              </a:xfrm>
              <a:prstGeom prst="rect">
                <a:avLst/>
              </a:prstGeom>
            </p:spPr>
          </p:pic>
        </mc:Fallback>
      </mc:AlternateContent>
      <p:grpSp>
        <p:nvGrpSpPr>
          <p:cNvPr id="137" name="Group 136">
            <a:extLst>
              <a:ext uri="{FF2B5EF4-FFF2-40B4-BE49-F238E27FC236}">
                <a16:creationId xmlns:a16="http://schemas.microsoft.com/office/drawing/2014/main" id="{8FC27EB7-9783-A83B-4A22-2659A7CD12F6}"/>
              </a:ext>
            </a:extLst>
          </p:cNvPr>
          <p:cNvGrpSpPr/>
          <p:nvPr/>
        </p:nvGrpSpPr>
        <p:grpSpPr>
          <a:xfrm>
            <a:off x="7245135" y="3351136"/>
            <a:ext cx="423000" cy="236880"/>
            <a:chOff x="7245135" y="3351136"/>
            <a:chExt cx="423000" cy="236880"/>
          </a:xfrm>
        </p:grpSpPr>
        <mc:AlternateContent xmlns:mc="http://schemas.openxmlformats.org/markup-compatibility/2006" xmlns:p14="http://schemas.microsoft.com/office/powerpoint/2010/main">
          <mc:Choice Requires="p14">
            <p:contentPart p14:bwMode="auto" r:id="rId118">
              <p14:nvContentPartPr>
                <p14:cNvPr id="134" name="Ink 133">
                  <a:extLst>
                    <a:ext uri="{FF2B5EF4-FFF2-40B4-BE49-F238E27FC236}">
                      <a16:creationId xmlns:a16="http://schemas.microsoft.com/office/drawing/2014/main" id="{2C585AB0-A0E3-6FCD-32A4-61815C237FAB}"/>
                    </a:ext>
                  </a:extLst>
                </p14:cNvPr>
                <p14:cNvContentPartPr/>
                <p14:nvPr/>
              </p14:nvContentPartPr>
              <p14:xfrm>
                <a:off x="7245135" y="3351136"/>
                <a:ext cx="164880" cy="141480"/>
              </p14:xfrm>
            </p:contentPart>
          </mc:Choice>
          <mc:Fallback xmlns="">
            <p:pic>
              <p:nvPicPr>
                <p:cNvPr id="134" name="Ink 133">
                  <a:extLst>
                    <a:ext uri="{FF2B5EF4-FFF2-40B4-BE49-F238E27FC236}">
                      <a16:creationId xmlns:a16="http://schemas.microsoft.com/office/drawing/2014/main" id="{2C585AB0-A0E3-6FCD-32A4-61815C237FAB}"/>
                    </a:ext>
                  </a:extLst>
                </p:cNvPr>
                <p:cNvPicPr/>
                <p:nvPr/>
              </p:nvPicPr>
              <p:blipFill>
                <a:blip r:embed="rId119"/>
                <a:stretch>
                  <a:fillRect/>
                </a:stretch>
              </p:blipFill>
              <p:spPr>
                <a:xfrm>
                  <a:off x="7227135" y="3333136"/>
                  <a:ext cx="20052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35" name="Ink 134">
                  <a:extLst>
                    <a:ext uri="{FF2B5EF4-FFF2-40B4-BE49-F238E27FC236}">
                      <a16:creationId xmlns:a16="http://schemas.microsoft.com/office/drawing/2014/main" id="{C23D2C80-D10B-3849-C7CA-C313644DDDD1}"/>
                    </a:ext>
                  </a:extLst>
                </p14:cNvPr>
                <p14:cNvContentPartPr/>
                <p14:nvPr/>
              </p14:nvContentPartPr>
              <p14:xfrm>
                <a:off x="7366095" y="3399016"/>
                <a:ext cx="21960" cy="189000"/>
              </p14:xfrm>
            </p:contentPart>
          </mc:Choice>
          <mc:Fallback xmlns="">
            <p:pic>
              <p:nvPicPr>
                <p:cNvPr id="135" name="Ink 134">
                  <a:extLst>
                    <a:ext uri="{FF2B5EF4-FFF2-40B4-BE49-F238E27FC236}">
                      <a16:creationId xmlns:a16="http://schemas.microsoft.com/office/drawing/2014/main" id="{C23D2C80-D10B-3849-C7CA-C313644DDDD1}"/>
                    </a:ext>
                  </a:extLst>
                </p:cNvPr>
                <p:cNvPicPr/>
                <p:nvPr/>
              </p:nvPicPr>
              <p:blipFill>
                <a:blip r:embed="rId121"/>
                <a:stretch>
                  <a:fillRect/>
                </a:stretch>
              </p:blipFill>
              <p:spPr>
                <a:xfrm>
                  <a:off x="7348455" y="3381376"/>
                  <a:ext cx="576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6" name="Ink 135">
                  <a:extLst>
                    <a:ext uri="{FF2B5EF4-FFF2-40B4-BE49-F238E27FC236}">
                      <a16:creationId xmlns:a16="http://schemas.microsoft.com/office/drawing/2014/main" id="{6A41B5A3-CD24-0EE4-D721-B242E0F4FA27}"/>
                    </a:ext>
                  </a:extLst>
                </p14:cNvPr>
                <p14:cNvContentPartPr/>
                <p14:nvPr/>
              </p14:nvContentPartPr>
              <p14:xfrm>
                <a:off x="7523415" y="3423496"/>
                <a:ext cx="144720" cy="131760"/>
              </p14:xfrm>
            </p:contentPart>
          </mc:Choice>
          <mc:Fallback xmlns="">
            <p:pic>
              <p:nvPicPr>
                <p:cNvPr id="136" name="Ink 135">
                  <a:extLst>
                    <a:ext uri="{FF2B5EF4-FFF2-40B4-BE49-F238E27FC236}">
                      <a16:creationId xmlns:a16="http://schemas.microsoft.com/office/drawing/2014/main" id="{6A41B5A3-CD24-0EE4-D721-B242E0F4FA27}"/>
                    </a:ext>
                  </a:extLst>
                </p:cNvPr>
                <p:cNvPicPr/>
                <p:nvPr/>
              </p:nvPicPr>
              <p:blipFill>
                <a:blip r:embed="rId123"/>
                <a:stretch>
                  <a:fillRect/>
                </a:stretch>
              </p:blipFill>
              <p:spPr>
                <a:xfrm>
                  <a:off x="7505415" y="3405496"/>
                  <a:ext cx="180360" cy="167400"/>
                </a:xfrm>
                <a:prstGeom prst="rect">
                  <a:avLst/>
                </a:prstGeom>
              </p:spPr>
            </p:pic>
          </mc:Fallback>
        </mc:AlternateContent>
      </p:grpSp>
      <p:grpSp>
        <p:nvGrpSpPr>
          <p:cNvPr id="148" name="Group 147">
            <a:extLst>
              <a:ext uri="{FF2B5EF4-FFF2-40B4-BE49-F238E27FC236}">
                <a16:creationId xmlns:a16="http://schemas.microsoft.com/office/drawing/2014/main" id="{A69B88B2-A1B5-215D-8975-0FEB4C92B9B2}"/>
              </a:ext>
            </a:extLst>
          </p:cNvPr>
          <p:cNvGrpSpPr/>
          <p:nvPr/>
        </p:nvGrpSpPr>
        <p:grpSpPr>
          <a:xfrm>
            <a:off x="5618655" y="3883576"/>
            <a:ext cx="932040" cy="280080"/>
            <a:chOff x="5618655" y="3883576"/>
            <a:chExt cx="932040" cy="280080"/>
          </a:xfrm>
        </p:grpSpPr>
        <mc:AlternateContent xmlns:mc="http://schemas.openxmlformats.org/markup-compatibility/2006" xmlns:p14="http://schemas.microsoft.com/office/powerpoint/2010/main">
          <mc:Choice Requires="p14">
            <p:contentPart p14:bwMode="auto" r:id="rId124">
              <p14:nvContentPartPr>
                <p14:cNvPr id="140" name="Ink 139">
                  <a:extLst>
                    <a:ext uri="{FF2B5EF4-FFF2-40B4-BE49-F238E27FC236}">
                      <a16:creationId xmlns:a16="http://schemas.microsoft.com/office/drawing/2014/main" id="{3D732BE8-91AC-828A-4093-6921500D0843}"/>
                    </a:ext>
                  </a:extLst>
                </p14:cNvPr>
                <p14:cNvContentPartPr/>
                <p14:nvPr/>
              </p14:nvContentPartPr>
              <p14:xfrm>
                <a:off x="5618655" y="3926056"/>
                <a:ext cx="214920" cy="237600"/>
              </p14:xfrm>
            </p:contentPart>
          </mc:Choice>
          <mc:Fallback xmlns="">
            <p:pic>
              <p:nvPicPr>
                <p:cNvPr id="140" name="Ink 139">
                  <a:extLst>
                    <a:ext uri="{FF2B5EF4-FFF2-40B4-BE49-F238E27FC236}">
                      <a16:creationId xmlns:a16="http://schemas.microsoft.com/office/drawing/2014/main" id="{3D732BE8-91AC-828A-4093-6921500D0843}"/>
                    </a:ext>
                  </a:extLst>
                </p:cNvPr>
                <p:cNvPicPr/>
                <p:nvPr/>
              </p:nvPicPr>
              <p:blipFill>
                <a:blip r:embed="rId125"/>
                <a:stretch>
                  <a:fillRect/>
                </a:stretch>
              </p:blipFill>
              <p:spPr>
                <a:xfrm>
                  <a:off x="5600655" y="3908416"/>
                  <a:ext cx="250560" cy="273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41" name="Ink 140">
                  <a:extLst>
                    <a:ext uri="{FF2B5EF4-FFF2-40B4-BE49-F238E27FC236}">
                      <a16:creationId xmlns:a16="http://schemas.microsoft.com/office/drawing/2014/main" id="{3F1F85B3-0A0A-3E67-8230-1988E6E961F2}"/>
                    </a:ext>
                  </a:extLst>
                </p14:cNvPr>
                <p14:cNvContentPartPr/>
                <p14:nvPr/>
              </p14:nvContentPartPr>
              <p14:xfrm>
                <a:off x="5699655" y="4035136"/>
                <a:ext cx="163800" cy="62640"/>
              </p14:xfrm>
            </p:contentPart>
          </mc:Choice>
          <mc:Fallback xmlns="">
            <p:pic>
              <p:nvPicPr>
                <p:cNvPr id="141" name="Ink 140">
                  <a:extLst>
                    <a:ext uri="{FF2B5EF4-FFF2-40B4-BE49-F238E27FC236}">
                      <a16:creationId xmlns:a16="http://schemas.microsoft.com/office/drawing/2014/main" id="{3F1F85B3-0A0A-3E67-8230-1988E6E961F2}"/>
                    </a:ext>
                  </a:extLst>
                </p:cNvPr>
                <p:cNvPicPr/>
                <p:nvPr/>
              </p:nvPicPr>
              <p:blipFill>
                <a:blip r:embed="rId127"/>
                <a:stretch>
                  <a:fillRect/>
                </a:stretch>
              </p:blipFill>
              <p:spPr>
                <a:xfrm>
                  <a:off x="5681655" y="4017136"/>
                  <a:ext cx="19944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42" name="Ink 141">
                  <a:extLst>
                    <a:ext uri="{FF2B5EF4-FFF2-40B4-BE49-F238E27FC236}">
                      <a16:creationId xmlns:a16="http://schemas.microsoft.com/office/drawing/2014/main" id="{630258D8-1795-6E67-4BFF-1EEC9056795A}"/>
                    </a:ext>
                  </a:extLst>
                </p14:cNvPr>
                <p14:cNvContentPartPr/>
                <p14:nvPr/>
              </p14:nvContentPartPr>
              <p14:xfrm>
                <a:off x="5895855" y="3982576"/>
                <a:ext cx="129240" cy="130680"/>
              </p14:xfrm>
            </p:contentPart>
          </mc:Choice>
          <mc:Fallback xmlns="">
            <p:pic>
              <p:nvPicPr>
                <p:cNvPr id="142" name="Ink 141">
                  <a:extLst>
                    <a:ext uri="{FF2B5EF4-FFF2-40B4-BE49-F238E27FC236}">
                      <a16:creationId xmlns:a16="http://schemas.microsoft.com/office/drawing/2014/main" id="{630258D8-1795-6E67-4BFF-1EEC9056795A}"/>
                    </a:ext>
                  </a:extLst>
                </p:cNvPr>
                <p:cNvPicPr/>
                <p:nvPr/>
              </p:nvPicPr>
              <p:blipFill>
                <a:blip r:embed="rId129"/>
                <a:stretch>
                  <a:fillRect/>
                </a:stretch>
              </p:blipFill>
              <p:spPr>
                <a:xfrm>
                  <a:off x="5878215" y="3964576"/>
                  <a:ext cx="16488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43" name="Ink 142">
                  <a:extLst>
                    <a:ext uri="{FF2B5EF4-FFF2-40B4-BE49-F238E27FC236}">
                      <a16:creationId xmlns:a16="http://schemas.microsoft.com/office/drawing/2014/main" id="{B23F8CDA-F427-BF48-29DC-DB6063DD512C}"/>
                    </a:ext>
                  </a:extLst>
                </p14:cNvPr>
                <p14:cNvContentPartPr/>
                <p14:nvPr/>
              </p14:nvContentPartPr>
              <p14:xfrm>
                <a:off x="6124815" y="3883576"/>
                <a:ext cx="241560" cy="251280"/>
              </p14:xfrm>
            </p:contentPart>
          </mc:Choice>
          <mc:Fallback xmlns="">
            <p:pic>
              <p:nvPicPr>
                <p:cNvPr id="143" name="Ink 142">
                  <a:extLst>
                    <a:ext uri="{FF2B5EF4-FFF2-40B4-BE49-F238E27FC236}">
                      <a16:creationId xmlns:a16="http://schemas.microsoft.com/office/drawing/2014/main" id="{B23F8CDA-F427-BF48-29DC-DB6063DD512C}"/>
                    </a:ext>
                  </a:extLst>
                </p:cNvPr>
                <p:cNvPicPr/>
                <p:nvPr/>
              </p:nvPicPr>
              <p:blipFill>
                <a:blip r:embed="rId131"/>
                <a:stretch>
                  <a:fillRect/>
                </a:stretch>
              </p:blipFill>
              <p:spPr>
                <a:xfrm>
                  <a:off x="6107175" y="3865936"/>
                  <a:ext cx="2772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44" name="Ink 143">
                  <a:extLst>
                    <a:ext uri="{FF2B5EF4-FFF2-40B4-BE49-F238E27FC236}">
                      <a16:creationId xmlns:a16="http://schemas.microsoft.com/office/drawing/2014/main" id="{A3C810A1-647A-9FC4-B10F-25FD49447DC8}"/>
                    </a:ext>
                  </a:extLst>
                </p14:cNvPr>
                <p14:cNvContentPartPr/>
                <p14:nvPr/>
              </p14:nvContentPartPr>
              <p14:xfrm>
                <a:off x="6434775" y="3990496"/>
                <a:ext cx="115920" cy="116280"/>
              </p14:xfrm>
            </p:contentPart>
          </mc:Choice>
          <mc:Fallback xmlns="">
            <p:pic>
              <p:nvPicPr>
                <p:cNvPr id="144" name="Ink 143">
                  <a:extLst>
                    <a:ext uri="{FF2B5EF4-FFF2-40B4-BE49-F238E27FC236}">
                      <a16:creationId xmlns:a16="http://schemas.microsoft.com/office/drawing/2014/main" id="{A3C810A1-647A-9FC4-B10F-25FD49447DC8}"/>
                    </a:ext>
                  </a:extLst>
                </p:cNvPr>
                <p:cNvPicPr/>
                <p:nvPr/>
              </p:nvPicPr>
              <p:blipFill>
                <a:blip r:embed="rId133"/>
                <a:stretch>
                  <a:fillRect/>
                </a:stretch>
              </p:blipFill>
              <p:spPr>
                <a:xfrm>
                  <a:off x="6416775" y="3972856"/>
                  <a:ext cx="151560" cy="151920"/>
                </a:xfrm>
                <a:prstGeom prst="rect">
                  <a:avLst/>
                </a:prstGeom>
              </p:spPr>
            </p:pic>
          </mc:Fallback>
        </mc:AlternateContent>
      </p:grpSp>
      <p:grpSp>
        <p:nvGrpSpPr>
          <p:cNvPr id="147" name="Group 146">
            <a:extLst>
              <a:ext uri="{FF2B5EF4-FFF2-40B4-BE49-F238E27FC236}">
                <a16:creationId xmlns:a16="http://schemas.microsoft.com/office/drawing/2014/main" id="{7AC5C6FA-8464-F549-2D2C-C84EC01C2586}"/>
              </a:ext>
            </a:extLst>
          </p:cNvPr>
          <p:cNvGrpSpPr/>
          <p:nvPr/>
        </p:nvGrpSpPr>
        <p:grpSpPr>
          <a:xfrm>
            <a:off x="6820695" y="3971056"/>
            <a:ext cx="158040" cy="114480"/>
            <a:chOff x="6820695" y="3971056"/>
            <a:chExt cx="158040" cy="114480"/>
          </a:xfrm>
        </p:grpSpPr>
        <mc:AlternateContent xmlns:mc="http://schemas.openxmlformats.org/markup-compatibility/2006" xmlns:p14="http://schemas.microsoft.com/office/powerpoint/2010/main">
          <mc:Choice Requires="p14">
            <p:contentPart p14:bwMode="auto" r:id="rId134">
              <p14:nvContentPartPr>
                <p14:cNvPr id="145" name="Ink 144">
                  <a:extLst>
                    <a:ext uri="{FF2B5EF4-FFF2-40B4-BE49-F238E27FC236}">
                      <a16:creationId xmlns:a16="http://schemas.microsoft.com/office/drawing/2014/main" id="{79C55DF6-4687-07FD-48F4-39A36DC833ED}"/>
                    </a:ext>
                  </a:extLst>
                </p14:cNvPr>
                <p14:cNvContentPartPr/>
                <p14:nvPr/>
              </p14:nvContentPartPr>
              <p14:xfrm>
                <a:off x="6820695" y="3971056"/>
                <a:ext cx="144000" cy="24480"/>
              </p14:xfrm>
            </p:contentPart>
          </mc:Choice>
          <mc:Fallback xmlns="">
            <p:pic>
              <p:nvPicPr>
                <p:cNvPr id="145" name="Ink 144">
                  <a:extLst>
                    <a:ext uri="{FF2B5EF4-FFF2-40B4-BE49-F238E27FC236}">
                      <a16:creationId xmlns:a16="http://schemas.microsoft.com/office/drawing/2014/main" id="{79C55DF6-4687-07FD-48F4-39A36DC833ED}"/>
                    </a:ext>
                  </a:extLst>
                </p:cNvPr>
                <p:cNvPicPr/>
                <p:nvPr/>
              </p:nvPicPr>
              <p:blipFill>
                <a:blip r:embed="rId135"/>
                <a:stretch>
                  <a:fillRect/>
                </a:stretch>
              </p:blipFill>
              <p:spPr>
                <a:xfrm>
                  <a:off x="6802695" y="3953416"/>
                  <a:ext cx="1796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6" name="Ink 145">
                  <a:extLst>
                    <a:ext uri="{FF2B5EF4-FFF2-40B4-BE49-F238E27FC236}">
                      <a16:creationId xmlns:a16="http://schemas.microsoft.com/office/drawing/2014/main" id="{1DE674F2-CF25-1248-A2CD-9CD081C4812C}"/>
                    </a:ext>
                  </a:extLst>
                </p14:cNvPr>
                <p14:cNvContentPartPr/>
                <p14:nvPr/>
              </p14:nvContentPartPr>
              <p14:xfrm>
                <a:off x="6847695" y="4059976"/>
                <a:ext cx="131040" cy="25560"/>
              </p14:xfrm>
            </p:contentPart>
          </mc:Choice>
          <mc:Fallback xmlns="">
            <p:pic>
              <p:nvPicPr>
                <p:cNvPr id="146" name="Ink 145">
                  <a:extLst>
                    <a:ext uri="{FF2B5EF4-FFF2-40B4-BE49-F238E27FC236}">
                      <a16:creationId xmlns:a16="http://schemas.microsoft.com/office/drawing/2014/main" id="{1DE674F2-CF25-1248-A2CD-9CD081C4812C}"/>
                    </a:ext>
                  </a:extLst>
                </p:cNvPr>
                <p:cNvPicPr/>
                <p:nvPr/>
              </p:nvPicPr>
              <p:blipFill>
                <a:blip r:embed="rId137"/>
                <a:stretch>
                  <a:fillRect/>
                </a:stretch>
              </p:blipFill>
              <p:spPr>
                <a:xfrm>
                  <a:off x="6829695" y="4041976"/>
                  <a:ext cx="166680" cy="61200"/>
                </a:xfrm>
                <a:prstGeom prst="rect">
                  <a:avLst/>
                </a:prstGeom>
              </p:spPr>
            </p:pic>
          </mc:Fallback>
        </mc:AlternateContent>
      </p:grpSp>
      <p:grpSp>
        <p:nvGrpSpPr>
          <p:cNvPr id="152" name="Group 151">
            <a:extLst>
              <a:ext uri="{FF2B5EF4-FFF2-40B4-BE49-F238E27FC236}">
                <a16:creationId xmlns:a16="http://schemas.microsoft.com/office/drawing/2014/main" id="{A57275C3-3DCC-254D-B605-6C4B7A1C5804}"/>
              </a:ext>
            </a:extLst>
          </p:cNvPr>
          <p:cNvGrpSpPr/>
          <p:nvPr/>
        </p:nvGrpSpPr>
        <p:grpSpPr>
          <a:xfrm>
            <a:off x="7198335" y="3846136"/>
            <a:ext cx="689400" cy="219240"/>
            <a:chOff x="7198335" y="3846136"/>
            <a:chExt cx="689400" cy="219240"/>
          </a:xfrm>
        </p:grpSpPr>
        <mc:AlternateContent xmlns:mc="http://schemas.openxmlformats.org/markup-compatibility/2006" xmlns:p14="http://schemas.microsoft.com/office/powerpoint/2010/main">
          <mc:Choice Requires="p14">
            <p:contentPart p14:bwMode="auto" r:id="rId138">
              <p14:nvContentPartPr>
                <p14:cNvPr id="149" name="Ink 148">
                  <a:extLst>
                    <a:ext uri="{FF2B5EF4-FFF2-40B4-BE49-F238E27FC236}">
                      <a16:creationId xmlns:a16="http://schemas.microsoft.com/office/drawing/2014/main" id="{30BC65CD-6A1B-16D0-C8F3-9095C3198F3B}"/>
                    </a:ext>
                  </a:extLst>
                </p14:cNvPr>
                <p14:cNvContentPartPr/>
                <p14:nvPr/>
              </p14:nvContentPartPr>
              <p14:xfrm>
                <a:off x="7198335" y="3849016"/>
                <a:ext cx="176760" cy="207720"/>
              </p14:xfrm>
            </p:contentPart>
          </mc:Choice>
          <mc:Fallback xmlns="">
            <p:pic>
              <p:nvPicPr>
                <p:cNvPr id="149" name="Ink 148">
                  <a:extLst>
                    <a:ext uri="{FF2B5EF4-FFF2-40B4-BE49-F238E27FC236}">
                      <a16:creationId xmlns:a16="http://schemas.microsoft.com/office/drawing/2014/main" id="{30BC65CD-6A1B-16D0-C8F3-9095C3198F3B}"/>
                    </a:ext>
                  </a:extLst>
                </p:cNvPr>
                <p:cNvPicPr/>
                <p:nvPr/>
              </p:nvPicPr>
              <p:blipFill>
                <a:blip r:embed="rId139"/>
                <a:stretch>
                  <a:fillRect/>
                </a:stretch>
              </p:blipFill>
              <p:spPr>
                <a:xfrm>
                  <a:off x="7180335" y="3831376"/>
                  <a:ext cx="21240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50" name="Ink 149">
                  <a:extLst>
                    <a:ext uri="{FF2B5EF4-FFF2-40B4-BE49-F238E27FC236}">
                      <a16:creationId xmlns:a16="http://schemas.microsoft.com/office/drawing/2014/main" id="{35E05AD4-8A3C-75AA-4CFD-3335C2702460}"/>
                    </a:ext>
                  </a:extLst>
                </p14:cNvPr>
                <p14:cNvContentPartPr/>
                <p14:nvPr/>
              </p14:nvContentPartPr>
              <p14:xfrm>
                <a:off x="7445655" y="3855136"/>
                <a:ext cx="132120" cy="210240"/>
              </p14:xfrm>
            </p:contentPart>
          </mc:Choice>
          <mc:Fallback xmlns="">
            <p:pic>
              <p:nvPicPr>
                <p:cNvPr id="150" name="Ink 149">
                  <a:extLst>
                    <a:ext uri="{FF2B5EF4-FFF2-40B4-BE49-F238E27FC236}">
                      <a16:creationId xmlns:a16="http://schemas.microsoft.com/office/drawing/2014/main" id="{35E05AD4-8A3C-75AA-4CFD-3335C2702460}"/>
                    </a:ext>
                  </a:extLst>
                </p:cNvPr>
                <p:cNvPicPr/>
                <p:nvPr/>
              </p:nvPicPr>
              <p:blipFill>
                <a:blip r:embed="rId141"/>
                <a:stretch>
                  <a:fillRect/>
                </a:stretch>
              </p:blipFill>
              <p:spPr>
                <a:xfrm>
                  <a:off x="7427655" y="3837136"/>
                  <a:ext cx="16776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51" name="Ink 150">
                  <a:extLst>
                    <a:ext uri="{FF2B5EF4-FFF2-40B4-BE49-F238E27FC236}">
                      <a16:creationId xmlns:a16="http://schemas.microsoft.com/office/drawing/2014/main" id="{F90AEDDA-F1DC-CE93-8371-C3E4C80B819F}"/>
                    </a:ext>
                  </a:extLst>
                </p14:cNvPr>
                <p14:cNvContentPartPr/>
                <p14:nvPr/>
              </p14:nvContentPartPr>
              <p14:xfrm>
                <a:off x="7702695" y="3846136"/>
                <a:ext cx="185040" cy="173160"/>
              </p14:xfrm>
            </p:contentPart>
          </mc:Choice>
          <mc:Fallback xmlns="">
            <p:pic>
              <p:nvPicPr>
                <p:cNvPr id="151" name="Ink 150">
                  <a:extLst>
                    <a:ext uri="{FF2B5EF4-FFF2-40B4-BE49-F238E27FC236}">
                      <a16:creationId xmlns:a16="http://schemas.microsoft.com/office/drawing/2014/main" id="{F90AEDDA-F1DC-CE93-8371-C3E4C80B819F}"/>
                    </a:ext>
                  </a:extLst>
                </p:cNvPr>
                <p:cNvPicPr/>
                <p:nvPr/>
              </p:nvPicPr>
              <p:blipFill>
                <a:blip r:embed="rId143"/>
                <a:stretch>
                  <a:fillRect/>
                </a:stretch>
              </p:blipFill>
              <p:spPr>
                <a:xfrm>
                  <a:off x="7684695" y="3828136"/>
                  <a:ext cx="220680" cy="208800"/>
                </a:xfrm>
                <a:prstGeom prst="rect">
                  <a:avLst/>
                </a:prstGeom>
              </p:spPr>
            </p:pic>
          </mc:Fallback>
        </mc:AlternateContent>
      </p:grpSp>
      <p:grpSp>
        <p:nvGrpSpPr>
          <p:cNvPr id="160" name="Group 159">
            <a:extLst>
              <a:ext uri="{FF2B5EF4-FFF2-40B4-BE49-F238E27FC236}">
                <a16:creationId xmlns:a16="http://schemas.microsoft.com/office/drawing/2014/main" id="{C661C916-B43A-83E4-F405-38052AF916DC}"/>
              </a:ext>
            </a:extLst>
          </p:cNvPr>
          <p:cNvGrpSpPr/>
          <p:nvPr/>
        </p:nvGrpSpPr>
        <p:grpSpPr>
          <a:xfrm>
            <a:off x="5806215" y="4345096"/>
            <a:ext cx="627120" cy="226800"/>
            <a:chOff x="5806215" y="4345096"/>
            <a:chExt cx="627120" cy="226800"/>
          </a:xfrm>
        </p:grpSpPr>
        <mc:AlternateContent xmlns:mc="http://schemas.openxmlformats.org/markup-compatibility/2006" xmlns:p14="http://schemas.microsoft.com/office/powerpoint/2010/main">
          <mc:Choice Requires="p14">
            <p:contentPart p14:bwMode="auto" r:id="rId144">
              <p14:nvContentPartPr>
                <p14:cNvPr id="153" name="Ink 152">
                  <a:extLst>
                    <a:ext uri="{FF2B5EF4-FFF2-40B4-BE49-F238E27FC236}">
                      <a16:creationId xmlns:a16="http://schemas.microsoft.com/office/drawing/2014/main" id="{BEF14A8A-E2B7-B750-F587-EE1EEDC17C7F}"/>
                    </a:ext>
                  </a:extLst>
                </p14:cNvPr>
                <p14:cNvContentPartPr/>
                <p14:nvPr/>
              </p14:nvContentPartPr>
              <p14:xfrm>
                <a:off x="5806215" y="4370656"/>
                <a:ext cx="34920" cy="198000"/>
              </p14:xfrm>
            </p:contentPart>
          </mc:Choice>
          <mc:Fallback xmlns="">
            <p:pic>
              <p:nvPicPr>
                <p:cNvPr id="153" name="Ink 152">
                  <a:extLst>
                    <a:ext uri="{FF2B5EF4-FFF2-40B4-BE49-F238E27FC236}">
                      <a16:creationId xmlns:a16="http://schemas.microsoft.com/office/drawing/2014/main" id="{BEF14A8A-E2B7-B750-F587-EE1EEDC17C7F}"/>
                    </a:ext>
                  </a:extLst>
                </p:cNvPr>
                <p:cNvPicPr/>
                <p:nvPr/>
              </p:nvPicPr>
              <p:blipFill>
                <a:blip r:embed="rId145"/>
                <a:stretch>
                  <a:fillRect/>
                </a:stretch>
              </p:blipFill>
              <p:spPr>
                <a:xfrm>
                  <a:off x="5788215" y="4353016"/>
                  <a:ext cx="70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54" name="Ink 153">
                  <a:extLst>
                    <a:ext uri="{FF2B5EF4-FFF2-40B4-BE49-F238E27FC236}">
                      <a16:creationId xmlns:a16="http://schemas.microsoft.com/office/drawing/2014/main" id="{796B7B18-841F-2FA7-4169-5DF5BBEABB7F}"/>
                    </a:ext>
                  </a:extLst>
                </p14:cNvPr>
                <p14:cNvContentPartPr/>
                <p14:nvPr/>
              </p14:nvContentPartPr>
              <p14:xfrm>
                <a:off x="6043455" y="4373536"/>
                <a:ext cx="90000" cy="96120"/>
              </p14:xfrm>
            </p:contentPart>
          </mc:Choice>
          <mc:Fallback xmlns="">
            <p:pic>
              <p:nvPicPr>
                <p:cNvPr id="154" name="Ink 153">
                  <a:extLst>
                    <a:ext uri="{FF2B5EF4-FFF2-40B4-BE49-F238E27FC236}">
                      <a16:creationId xmlns:a16="http://schemas.microsoft.com/office/drawing/2014/main" id="{796B7B18-841F-2FA7-4169-5DF5BBEABB7F}"/>
                    </a:ext>
                  </a:extLst>
                </p:cNvPr>
                <p:cNvPicPr/>
                <p:nvPr/>
              </p:nvPicPr>
              <p:blipFill>
                <a:blip r:embed="rId147"/>
                <a:stretch>
                  <a:fillRect/>
                </a:stretch>
              </p:blipFill>
              <p:spPr>
                <a:xfrm>
                  <a:off x="6025455" y="4355536"/>
                  <a:ext cx="12564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55" name="Ink 154">
                  <a:extLst>
                    <a:ext uri="{FF2B5EF4-FFF2-40B4-BE49-F238E27FC236}">
                      <a16:creationId xmlns:a16="http://schemas.microsoft.com/office/drawing/2014/main" id="{7C48EADE-EC29-E2B5-E4FF-C372005077F7}"/>
                    </a:ext>
                  </a:extLst>
                </p14:cNvPr>
                <p14:cNvContentPartPr/>
                <p14:nvPr/>
              </p14:nvContentPartPr>
              <p14:xfrm>
                <a:off x="6239295" y="4345096"/>
                <a:ext cx="53280" cy="226800"/>
              </p14:xfrm>
            </p:contentPart>
          </mc:Choice>
          <mc:Fallback xmlns="">
            <p:pic>
              <p:nvPicPr>
                <p:cNvPr id="155" name="Ink 154">
                  <a:extLst>
                    <a:ext uri="{FF2B5EF4-FFF2-40B4-BE49-F238E27FC236}">
                      <a16:creationId xmlns:a16="http://schemas.microsoft.com/office/drawing/2014/main" id="{7C48EADE-EC29-E2B5-E4FF-C372005077F7}"/>
                    </a:ext>
                  </a:extLst>
                </p:cNvPr>
                <p:cNvPicPr/>
                <p:nvPr/>
              </p:nvPicPr>
              <p:blipFill>
                <a:blip r:embed="rId149"/>
                <a:stretch>
                  <a:fillRect/>
                </a:stretch>
              </p:blipFill>
              <p:spPr>
                <a:xfrm>
                  <a:off x="6221655" y="4327456"/>
                  <a:ext cx="8892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56" name="Ink 155">
                  <a:extLst>
                    <a:ext uri="{FF2B5EF4-FFF2-40B4-BE49-F238E27FC236}">
                      <a16:creationId xmlns:a16="http://schemas.microsoft.com/office/drawing/2014/main" id="{C419AB0E-48B6-D7AA-D479-8E6A3D35C6BF}"/>
                    </a:ext>
                  </a:extLst>
                </p14:cNvPr>
                <p14:cNvContentPartPr/>
                <p14:nvPr/>
              </p14:nvContentPartPr>
              <p14:xfrm>
                <a:off x="6334335" y="4484056"/>
                <a:ext cx="99000" cy="71280"/>
              </p14:xfrm>
            </p:contentPart>
          </mc:Choice>
          <mc:Fallback xmlns="">
            <p:pic>
              <p:nvPicPr>
                <p:cNvPr id="156" name="Ink 155">
                  <a:extLst>
                    <a:ext uri="{FF2B5EF4-FFF2-40B4-BE49-F238E27FC236}">
                      <a16:creationId xmlns:a16="http://schemas.microsoft.com/office/drawing/2014/main" id="{C419AB0E-48B6-D7AA-D479-8E6A3D35C6BF}"/>
                    </a:ext>
                  </a:extLst>
                </p:cNvPr>
                <p:cNvPicPr/>
                <p:nvPr/>
              </p:nvPicPr>
              <p:blipFill>
                <a:blip r:embed="rId151"/>
                <a:stretch>
                  <a:fillRect/>
                </a:stretch>
              </p:blipFill>
              <p:spPr>
                <a:xfrm>
                  <a:off x="6316695" y="4466416"/>
                  <a:ext cx="134640" cy="106920"/>
                </a:xfrm>
                <a:prstGeom prst="rect">
                  <a:avLst/>
                </a:prstGeom>
              </p:spPr>
            </p:pic>
          </mc:Fallback>
        </mc:AlternateContent>
      </p:grpSp>
      <p:grpSp>
        <p:nvGrpSpPr>
          <p:cNvPr id="159" name="Group 158">
            <a:extLst>
              <a:ext uri="{FF2B5EF4-FFF2-40B4-BE49-F238E27FC236}">
                <a16:creationId xmlns:a16="http://schemas.microsoft.com/office/drawing/2014/main" id="{5730ACE1-74AB-8430-046C-BF878C373991}"/>
              </a:ext>
            </a:extLst>
          </p:cNvPr>
          <p:cNvGrpSpPr/>
          <p:nvPr/>
        </p:nvGrpSpPr>
        <p:grpSpPr>
          <a:xfrm>
            <a:off x="6844815" y="4404496"/>
            <a:ext cx="155880" cy="106920"/>
            <a:chOff x="6844815" y="4404496"/>
            <a:chExt cx="155880" cy="106920"/>
          </a:xfrm>
        </p:grpSpPr>
        <mc:AlternateContent xmlns:mc="http://schemas.openxmlformats.org/markup-compatibility/2006" xmlns:p14="http://schemas.microsoft.com/office/powerpoint/2010/main">
          <mc:Choice Requires="p14">
            <p:contentPart p14:bwMode="auto" r:id="rId152">
              <p14:nvContentPartPr>
                <p14:cNvPr id="157" name="Ink 156">
                  <a:extLst>
                    <a:ext uri="{FF2B5EF4-FFF2-40B4-BE49-F238E27FC236}">
                      <a16:creationId xmlns:a16="http://schemas.microsoft.com/office/drawing/2014/main" id="{3D97C8CA-B197-9A1A-F3AC-32F123A74E5A}"/>
                    </a:ext>
                  </a:extLst>
                </p14:cNvPr>
                <p14:cNvContentPartPr/>
                <p14:nvPr/>
              </p14:nvContentPartPr>
              <p14:xfrm>
                <a:off x="6844815" y="4404496"/>
                <a:ext cx="141840" cy="10440"/>
              </p14:xfrm>
            </p:contentPart>
          </mc:Choice>
          <mc:Fallback xmlns="">
            <p:pic>
              <p:nvPicPr>
                <p:cNvPr id="157" name="Ink 156">
                  <a:extLst>
                    <a:ext uri="{FF2B5EF4-FFF2-40B4-BE49-F238E27FC236}">
                      <a16:creationId xmlns:a16="http://schemas.microsoft.com/office/drawing/2014/main" id="{3D97C8CA-B197-9A1A-F3AC-32F123A74E5A}"/>
                    </a:ext>
                  </a:extLst>
                </p:cNvPr>
                <p:cNvPicPr/>
                <p:nvPr/>
              </p:nvPicPr>
              <p:blipFill>
                <a:blip r:embed="rId153"/>
                <a:stretch>
                  <a:fillRect/>
                </a:stretch>
              </p:blipFill>
              <p:spPr>
                <a:xfrm>
                  <a:off x="6827175" y="4386856"/>
                  <a:ext cx="1774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58" name="Ink 157">
                  <a:extLst>
                    <a:ext uri="{FF2B5EF4-FFF2-40B4-BE49-F238E27FC236}">
                      <a16:creationId xmlns:a16="http://schemas.microsoft.com/office/drawing/2014/main" id="{6A205D01-21E1-55D4-8D26-7E2607ECD876}"/>
                    </a:ext>
                  </a:extLst>
                </p14:cNvPr>
                <p14:cNvContentPartPr/>
                <p14:nvPr/>
              </p14:nvContentPartPr>
              <p14:xfrm>
                <a:off x="6866055" y="4502056"/>
                <a:ext cx="134640" cy="9360"/>
              </p14:xfrm>
            </p:contentPart>
          </mc:Choice>
          <mc:Fallback xmlns="">
            <p:pic>
              <p:nvPicPr>
                <p:cNvPr id="158" name="Ink 157">
                  <a:extLst>
                    <a:ext uri="{FF2B5EF4-FFF2-40B4-BE49-F238E27FC236}">
                      <a16:creationId xmlns:a16="http://schemas.microsoft.com/office/drawing/2014/main" id="{6A205D01-21E1-55D4-8D26-7E2607ECD876}"/>
                    </a:ext>
                  </a:extLst>
                </p:cNvPr>
                <p:cNvPicPr/>
                <p:nvPr/>
              </p:nvPicPr>
              <p:blipFill>
                <a:blip r:embed="rId155"/>
                <a:stretch>
                  <a:fillRect/>
                </a:stretch>
              </p:blipFill>
              <p:spPr>
                <a:xfrm>
                  <a:off x="6848055" y="4484416"/>
                  <a:ext cx="170280" cy="45000"/>
                </a:xfrm>
                <a:prstGeom prst="rect">
                  <a:avLst/>
                </a:prstGeom>
              </p:spPr>
            </p:pic>
          </mc:Fallback>
        </mc:AlternateContent>
      </p:grpSp>
      <p:grpSp>
        <p:nvGrpSpPr>
          <p:cNvPr id="163" name="Group 162">
            <a:extLst>
              <a:ext uri="{FF2B5EF4-FFF2-40B4-BE49-F238E27FC236}">
                <a16:creationId xmlns:a16="http://schemas.microsoft.com/office/drawing/2014/main" id="{35ED7439-1397-7748-727D-C9C3AF5247EE}"/>
              </a:ext>
            </a:extLst>
          </p:cNvPr>
          <p:cNvGrpSpPr/>
          <p:nvPr/>
        </p:nvGrpSpPr>
        <p:grpSpPr>
          <a:xfrm>
            <a:off x="7314255" y="4354096"/>
            <a:ext cx="161640" cy="219240"/>
            <a:chOff x="7314255" y="4354096"/>
            <a:chExt cx="161640" cy="219240"/>
          </a:xfrm>
        </p:grpSpPr>
        <mc:AlternateContent xmlns:mc="http://schemas.openxmlformats.org/markup-compatibility/2006" xmlns:p14="http://schemas.microsoft.com/office/powerpoint/2010/main">
          <mc:Choice Requires="p14">
            <p:contentPart p14:bwMode="auto" r:id="rId156">
              <p14:nvContentPartPr>
                <p14:cNvPr id="161" name="Ink 160">
                  <a:extLst>
                    <a:ext uri="{FF2B5EF4-FFF2-40B4-BE49-F238E27FC236}">
                      <a16:creationId xmlns:a16="http://schemas.microsoft.com/office/drawing/2014/main" id="{D009F264-2951-57F4-8FC0-0224FC94AB2E}"/>
                    </a:ext>
                  </a:extLst>
                </p14:cNvPr>
                <p14:cNvContentPartPr/>
                <p14:nvPr/>
              </p14:nvContentPartPr>
              <p14:xfrm>
                <a:off x="7314255" y="4354096"/>
                <a:ext cx="161640" cy="141840"/>
              </p14:xfrm>
            </p:contentPart>
          </mc:Choice>
          <mc:Fallback xmlns="">
            <p:pic>
              <p:nvPicPr>
                <p:cNvPr id="161" name="Ink 160">
                  <a:extLst>
                    <a:ext uri="{FF2B5EF4-FFF2-40B4-BE49-F238E27FC236}">
                      <a16:creationId xmlns:a16="http://schemas.microsoft.com/office/drawing/2014/main" id="{D009F264-2951-57F4-8FC0-0224FC94AB2E}"/>
                    </a:ext>
                  </a:extLst>
                </p:cNvPr>
                <p:cNvPicPr/>
                <p:nvPr/>
              </p:nvPicPr>
              <p:blipFill>
                <a:blip r:embed="rId157"/>
                <a:stretch>
                  <a:fillRect/>
                </a:stretch>
              </p:blipFill>
              <p:spPr>
                <a:xfrm>
                  <a:off x="7296255" y="4336456"/>
                  <a:ext cx="19728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62" name="Ink 161">
                  <a:extLst>
                    <a:ext uri="{FF2B5EF4-FFF2-40B4-BE49-F238E27FC236}">
                      <a16:creationId xmlns:a16="http://schemas.microsoft.com/office/drawing/2014/main" id="{FF48B81A-7A8D-FB23-8BC2-07314E4BC0A7}"/>
                    </a:ext>
                  </a:extLst>
                </p14:cNvPr>
                <p14:cNvContentPartPr/>
                <p14:nvPr/>
              </p14:nvContentPartPr>
              <p14:xfrm>
                <a:off x="7402815" y="4358776"/>
                <a:ext cx="11880" cy="214560"/>
              </p14:xfrm>
            </p:contentPart>
          </mc:Choice>
          <mc:Fallback xmlns="">
            <p:pic>
              <p:nvPicPr>
                <p:cNvPr id="162" name="Ink 161">
                  <a:extLst>
                    <a:ext uri="{FF2B5EF4-FFF2-40B4-BE49-F238E27FC236}">
                      <a16:creationId xmlns:a16="http://schemas.microsoft.com/office/drawing/2014/main" id="{FF48B81A-7A8D-FB23-8BC2-07314E4BC0A7}"/>
                    </a:ext>
                  </a:extLst>
                </p:cNvPr>
                <p:cNvPicPr/>
                <p:nvPr/>
              </p:nvPicPr>
              <p:blipFill>
                <a:blip r:embed="rId159"/>
                <a:stretch>
                  <a:fillRect/>
                </a:stretch>
              </p:blipFill>
              <p:spPr>
                <a:xfrm>
                  <a:off x="7384815" y="4340776"/>
                  <a:ext cx="47520" cy="250200"/>
                </a:xfrm>
                <a:prstGeom prst="rect">
                  <a:avLst/>
                </a:prstGeom>
              </p:spPr>
            </p:pic>
          </mc:Fallback>
        </mc:AlternateContent>
      </p:grpSp>
      <p:grpSp>
        <p:nvGrpSpPr>
          <p:cNvPr id="172" name="Group 171">
            <a:extLst>
              <a:ext uri="{FF2B5EF4-FFF2-40B4-BE49-F238E27FC236}">
                <a16:creationId xmlns:a16="http://schemas.microsoft.com/office/drawing/2014/main" id="{4F9A14A1-39B6-E63E-7701-E4BE85D106F3}"/>
              </a:ext>
            </a:extLst>
          </p:cNvPr>
          <p:cNvGrpSpPr/>
          <p:nvPr/>
        </p:nvGrpSpPr>
        <p:grpSpPr>
          <a:xfrm>
            <a:off x="5809815" y="4760176"/>
            <a:ext cx="632160" cy="261360"/>
            <a:chOff x="5809815" y="4760176"/>
            <a:chExt cx="632160" cy="261360"/>
          </a:xfrm>
        </p:grpSpPr>
        <mc:AlternateContent xmlns:mc="http://schemas.openxmlformats.org/markup-compatibility/2006" xmlns:p14="http://schemas.microsoft.com/office/powerpoint/2010/main">
          <mc:Choice Requires="p14">
            <p:contentPart p14:bwMode="auto" r:id="rId160">
              <p14:nvContentPartPr>
                <p14:cNvPr id="164" name="Ink 163">
                  <a:extLst>
                    <a:ext uri="{FF2B5EF4-FFF2-40B4-BE49-F238E27FC236}">
                      <a16:creationId xmlns:a16="http://schemas.microsoft.com/office/drawing/2014/main" id="{D70B6A4C-1CD3-BB21-B3A9-FAD386C84FA8}"/>
                    </a:ext>
                  </a:extLst>
                </p14:cNvPr>
                <p14:cNvContentPartPr/>
                <p14:nvPr/>
              </p14:nvContentPartPr>
              <p14:xfrm>
                <a:off x="5809815" y="4823536"/>
                <a:ext cx="99000" cy="198000"/>
              </p14:xfrm>
            </p:contentPart>
          </mc:Choice>
          <mc:Fallback xmlns="">
            <p:pic>
              <p:nvPicPr>
                <p:cNvPr id="164" name="Ink 163">
                  <a:extLst>
                    <a:ext uri="{FF2B5EF4-FFF2-40B4-BE49-F238E27FC236}">
                      <a16:creationId xmlns:a16="http://schemas.microsoft.com/office/drawing/2014/main" id="{D70B6A4C-1CD3-BB21-B3A9-FAD386C84FA8}"/>
                    </a:ext>
                  </a:extLst>
                </p:cNvPr>
                <p:cNvPicPr/>
                <p:nvPr/>
              </p:nvPicPr>
              <p:blipFill>
                <a:blip r:embed="rId161"/>
                <a:stretch>
                  <a:fillRect/>
                </a:stretch>
              </p:blipFill>
              <p:spPr>
                <a:xfrm>
                  <a:off x="5792175" y="4805896"/>
                  <a:ext cx="1346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65" name="Ink 164">
                  <a:extLst>
                    <a:ext uri="{FF2B5EF4-FFF2-40B4-BE49-F238E27FC236}">
                      <a16:creationId xmlns:a16="http://schemas.microsoft.com/office/drawing/2014/main" id="{63F5EDB7-8EAE-ECC7-8ED3-3D497A4C67DA}"/>
                    </a:ext>
                  </a:extLst>
                </p14:cNvPr>
                <p14:cNvContentPartPr/>
                <p14:nvPr/>
              </p14:nvContentPartPr>
              <p14:xfrm>
                <a:off x="6076215" y="4820296"/>
                <a:ext cx="96480" cy="54360"/>
              </p14:xfrm>
            </p:contentPart>
          </mc:Choice>
          <mc:Fallback xmlns="">
            <p:pic>
              <p:nvPicPr>
                <p:cNvPr id="165" name="Ink 164">
                  <a:extLst>
                    <a:ext uri="{FF2B5EF4-FFF2-40B4-BE49-F238E27FC236}">
                      <a16:creationId xmlns:a16="http://schemas.microsoft.com/office/drawing/2014/main" id="{63F5EDB7-8EAE-ECC7-8ED3-3D497A4C67DA}"/>
                    </a:ext>
                  </a:extLst>
                </p:cNvPr>
                <p:cNvPicPr/>
                <p:nvPr/>
              </p:nvPicPr>
              <p:blipFill>
                <a:blip r:embed="rId163"/>
                <a:stretch>
                  <a:fillRect/>
                </a:stretch>
              </p:blipFill>
              <p:spPr>
                <a:xfrm>
                  <a:off x="6058215" y="4802296"/>
                  <a:ext cx="132120" cy="900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66" name="Ink 165">
                  <a:extLst>
                    <a:ext uri="{FF2B5EF4-FFF2-40B4-BE49-F238E27FC236}">
                      <a16:creationId xmlns:a16="http://schemas.microsoft.com/office/drawing/2014/main" id="{65904114-7959-D97B-57D3-A9CF5A621232}"/>
                    </a:ext>
                  </a:extLst>
                </p14:cNvPr>
                <p14:cNvContentPartPr/>
                <p14:nvPr/>
              </p14:nvContentPartPr>
              <p14:xfrm>
                <a:off x="6251175" y="4760176"/>
                <a:ext cx="51840" cy="241920"/>
              </p14:xfrm>
            </p:contentPart>
          </mc:Choice>
          <mc:Fallback xmlns="">
            <p:pic>
              <p:nvPicPr>
                <p:cNvPr id="166" name="Ink 165">
                  <a:extLst>
                    <a:ext uri="{FF2B5EF4-FFF2-40B4-BE49-F238E27FC236}">
                      <a16:creationId xmlns:a16="http://schemas.microsoft.com/office/drawing/2014/main" id="{65904114-7959-D97B-57D3-A9CF5A621232}"/>
                    </a:ext>
                  </a:extLst>
                </p:cNvPr>
                <p:cNvPicPr/>
                <p:nvPr/>
              </p:nvPicPr>
              <p:blipFill>
                <a:blip r:embed="rId165"/>
                <a:stretch>
                  <a:fillRect/>
                </a:stretch>
              </p:blipFill>
              <p:spPr>
                <a:xfrm>
                  <a:off x="6233535" y="4742176"/>
                  <a:ext cx="874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67" name="Ink 166">
                  <a:extLst>
                    <a:ext uri="{FF2B5EF4-FFF2-40B4-BE49-F238E27FC236}">
                      <a16:creationId xmlns:a16="http://schemas.microsoft.com/office/drawing/2014/main" id="{E06F3CE2-3E8C-66F0-D4E8-64150CBFB71A}"/>
                    </a:ext>
                  </a:extLst>
                </p14:cNvPr>
                <p14:cNvContentPartPr/>
                <p14:nvPr/>
              </p14:nvContentPartPr>
              <p14:xfrm>
                <a:off x="6360615" y="4896256"/>
                <a:ext cx="81360" cy="64800"/>
              </p14:xfrm>
            </p:contentPart>
          </mc:Choice>
          <mc:Fallback xmlns="">
            <p:pic>
              <p:nvPicPr>
                <p:cNvPr id="167" name="Ink 166">
                  <a:extLst>
                    <a:ext uri="{FF2B5EF4-FFF2-40B4-BE49-F238E27FC236}">
                      <a16:creationId xmlns:a16="http://schemas.microsoft.com/office/drawing/2014/main" id="{E06F3CE2-3E8C-66F0-D4E8-64150CBFB71A}"/>
                    </a:ext>
                  </a:extLst>
                </p:cNvPr>
                <p:cNvPicPr/>
                <p:nvPr/>
              </p:nvPicPr>
              <p:blipFill>
                <a:blip r:embed="rId167"/>
                <a:stretch>
                  <a:fillRect/>
                </a:stretch>
              </p:blipFill>
              <p:spPr>
                <a:xfrm>
                  <a:off x="6342975" y="4878616"/>
                  <a:ext cx="117000" cy="100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8">
            <p14:nvContentPartPr>
              <p14:cNvPr id="168" name="Ink 167">
                <a:extLst>
                  <a:ext uri="{FF2B5EF4-FFF2-40B4-BE49-F238E27FC236}">
                    <a16:creationId xmlns:a16="http://schemas.microsoft.com/office/drawing/2014/main" id="{BF52E06B-6F81-1F13-570C-F9EB9AAF44F1}"/>
                  </a:ext>
                </a:extLst>
              </p14:cNvPr>
              <p14:cNvContentPartPr/>
              <p14:nvPr/>
            </p14:nvContentPartPr>
            <p14:xfrm>
              <a:off x="7024455" y="4827496"/>
              <a:ext cx="163800" cy="72000"/>
            </p14:xfrm>
          </p:contentPart>
        </mc:Choice>
        <mc:Fallback xmlns="">
          <p:pic>
            <p:nvPicPr>
              <p:cNvPr id="168" name="Ink 167">
                <a:extLst>
                  <a:ext uri="{FF2B5EF4-FFF2-40B4-BE49-F238E27FC236}">
                    <a16:creationId xmlns:a16="http://schemas.microsoft.com/office/drawing/2014/main" id="{BF52E06B-6F81-1F13-570C-F9EB9AAF44F1}"/>
                  </a:ext>
                </a:extLst>
              </p:cNvPr>
              <p:cNvPicPr/>
              <p:nvPr/>
            </p:nvPicPr>
            <p:blipFill>
              <a:blip r:embed="rId169"/>
              <a:stretch>
                <a:fillRect/>
              </a:stretch>
            </p:blipFill>
            <p:spPr>
              <a:xfrm>
                <a:off x="7006455" y="4809856"/>
                <a:ext cx="199440" cy="107640"/>
              </a:xfrm>
              <a:prstGeom prst="rect">
                <a:avLst/>
              </a:prstGeom>
            </p:spPr>
          </p:pic>
        </mc:Fallback>
      </mc:AlternateContent>
      <p:grpSp>
        <p:nvGrpSpPr>
          <p:cNvPr id="171" name="Group 170">
            <a:extLst>
              <a:ext uri="{FF2B5EF4-FFF2-40B4-BE49-F238E27FC236}">
                <a16:creationId xmlns:a16="http://schemas.microsoft.com/office/drawing/2014/main" id="{2629F5BB-4343-B7C6-6726-91CB9127D79A}"/>
              </a:ext>
            </a:extLst>
          </p:cNvPr>
          <p:cNvGrpSpPr/>
          <p:nvPr/>
        </p:nvGrpSpPr>
        <p:grpSpPr>
          <a:xfrm>
            <a:off x="7451415" y="4714456"/>
            <a:ext cx="303840" cy="186120"/>
            <a:chOff x="7451415" y="4714456"/>
            <a:chExt cx="303840" cy="186120"/>
          </a:xfrm>
        </p:grpSpPr>
        <mc:AlternateContent xmlns:mc="http://schemas.openxmlformats.org/markup-compatibility/2006" xmlns:p14="http://schemas.microsoft.com/office/powerpoint/2010/main">
          <mc:Choice Requires="p14">
            <p:contentPart p14:bwMode="auto" r:id="rId170">
              <p14:nvContentPartPr>
                <p14:cNvPr id="169" name="Ink 168">
                  <a:extLst>
                    <a:ext uri="{FF2B5EF4-FFF2-40B4-BE49-F238E27FC236}">
                      <a16:creationId xmlns:a16="http://schemas.microsoft.com/office/drawing/2014/main" id="{EEDEC5D9-B882-749A-8BAB-DB8A1D9B4C75}"/>
                    </a:ext>
                  </a:extLst>
                </p14:cNvPr>
                <p14:cNvContentPartPr/>
                <p14:nvPr/>
              </p14:nvContentPartPr>
              <p14:xfrm>
                <a:off x="7451415" y="4714456"/>
                <a:ext cx="14040" cy="186120"/>
              </p14:xfrm>
            </p:contentPart>
          </mc:Choice>
          <mc:Fallback xmlns="">
            <p:pic>
              <p:nvPicPr>
                <p:cNvPr id="169" name="Ink 168">
                  <a:extLst>
                    <a:ext uri="{FF2B5EF4-FFF2-40B4-BE49-F238E27FC236}">
                      <a16:creationId xmlns:a16="http://schemas.microsoft.com/office/drawing/2014/main" id="{EEDEC5D9-B882-749A-8BAB-DB8A1D9B4C75}"/>
                    </a:ext>
                  </a:extLst>
                </p:cNvPr>
                <p:cNvPicPr/>
                <p:nvPr/>
              </p:nvPicPr>
              <p:blipFill>
                <a:blip r:embed="rId171"/>
                <a:stretch>
                  <a:fillRect/>
                </a:stretch>
              </p:blipFill>
              <p:spPr>
                <a:xfrm>
                  <a:off x="7433415" y="4696816"/>
                  <a:ext cx="496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70" name="Ink 169">
                  <a:extLst>
                    <a:ext uri="{FF2B5EF4-FFF2-40B4-BE49-F238E27FC236}">
                      <a16:creationId xmlns:a16="http://schemas.microsoft.com/office/drawing/2014/main" id="{4BBACBC2-1B43-9AD5-145E-0F4CEEDDDDE0}"/>
                    </a:ext>
                  </a:extLst>
                </p14:cNvPr>
                <p14:cNvContentPartPr/>
                <p14:nvPr/>
              </p14:nvContentPartPr>
              <p14:xfrm>
                <a:off x="7570935" y="4717696"/>
                <a:ext cx="184320" cy="161280"/>
              </p14:xfrm>
            </p:contentPart>
          </mc:Choice>
          <mc:Fallback xmlns="">
            <p:pic>
              <p:nvPicPr>
                <p:cNvPr id="170" name="Ink 169">
                  <a:extLst>
                    <a:ext uri="{FF2B5EF4-FFF2-40B4-BE49-F238E27FC236}">
                      <a16:creationId xmlns:a16="http://schemas.microsoft.com/office/drawing/2014/main" id="{4BBACBC2-1B43-9AD5-145E-0F4CEEDDDDE0}"/>
                    </a:ext>
                  </a:extLst>
                </p:cNvPr>
                <p:cNvPicPr/>
                <p:nvPr/>
              </p:nvPicPr>
              <p:blipFill>
                <a:blip r:embed="rId173"/>
                <a:stretch>
                  <a:fillRect/>
                </a:stretch>
              </p:blipFill>
              <p:spPr>
                <a:xfrm>
                  <a:off x="7552935" y="4700056"/>
                  <a:ext cx="219960" cy="196920"/>
                </a:xfrm>
                <a:prstGeom prst="rect">
                  <a:avLst/>
                </a:prstGeom>
              </p:spPr>
            </p:pic>
          </mc:Fallback>
        </mc:AlternateContent>
      </p:grpSp>
      <p:grpSp>
        <p:nvGrpSpPr>
          <p:cNvPr id="182" name="Group 181">
            <a:extLst>
              <a:ext uri="{FF2B5EF4-FFF2-40B4-BE49-F238E27FC236}">
                <a16:creationId xmlns:a16="http://schemas.microsoft.com/office/drawing/2014/main" id="{0B5740B8-42E7-AA72-7952-00176C5F99D8}"/>
              </a:ext>
            </a:extLst>
          </p:cNvPr>
          <p:cNvGrpSpPr/>
          <p:nvPr/>
        </p:nvGrpSpPr>
        <p:grpSpPr>
          <a:xfrm>
            <a:off x="5514975" y="5169136"/>
            <a:ext cx="1060920" cy="222840"/>
            <a:chOff x="5514975" y="5169136"/>
            <a:chExt cx="1060920" cy="222840"/>
          </a:xfrm>
        </p:grpSpPr>
        <mc:AlternateContent xmlns:mc="http://schemas.openxmlformats.org/markup-compatibility/2006" xmlns:p14="http://schemas.microsoft.com/office/powerpoint/2010/main">
          <mc:Choice Requires="p14">
            <p:contentPart p14:bwMode="auto" r:id="rId174">
              <p14:nvContentPartPr>
                <p14:cNvPr id="173" name="Ink 172">
                  <a:extLst>
                    <a:ext uri="{FF2B5EF4-FFF2-40B4-BE49-F238E27FC236}">
                      <a16:creationId xmlns:a16="http://schemas.microsoft.com/office/drawing/2014/main" id="{D2AAA226-670C-08CF-5141-F9677DB01F59}"/>
                    </a:ext>
                  </a:extLst>
                </p14:cNvPr>
                <p14:cNvContentPartPr/>
                <p14:nvPr/>
              </p14:nvContentPartPr>
              <p14:xfrm>
                <a:off x="5514975" y="5216656"/>
                <a:ext cx="142200" cy="175320"/>
              </p14:xfrm>
            </p:contentPart>
          </mc:Choice>
          <mc:Fallback xmlns="">
            <p:pic>
              <p:nvPicPr>
                <p:cNvPr id="173" name="Ink 172">
                  <a:extLst>
                    <a:ext uri="{FF2B5EF4-FFF2-40B4-BE49-F238E27FC236}">
                      <a16:creationId xmlns:a16="http://schemas.microsoft.com/office/drawing/2014/main" id="{D2AAA226-670C-08CF-5141-F9677DB01F59}"/>
                    </a:ext>
                  </a:extLst>
                </p:cNvPr>
                <p:cNvPicPr/>
                <p:nvPr/>
              </p:nvPicPr>
              <p:blipFill>
                <a:blip r:embed="rId175"/>
                <a:stretch>
                  <a:fillRect/>
                </a:stretch>
              </p:blipFill>
              <p:spPr>
                <a:xfrm>
                  <a:off x="5496975" y="5199016"/>
                  <a:ext cx="1778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74" name="Ink 173">
                  <a:extLst>
                    <a:ext uri="{FF2B5EF4-FFF2-40B4-BE49-F238E27FC236}">
                      <a16:creationId xmlns:a16="http://schemas.microsoft.com/office/drawing/2014/main" id="{50BE85E3-AE3B-633B-C1A3-F011AE48CB95}"/>
                    </a:ext>
                  </a:extLst>
                </p14:cNvPr>
                <p14:cNvContentPartPr/>
                <p14:nvPr/>
              </p14:nvContentPartPr>
              <p14:xfrm>
                <a:off x="5755095" y="5260576"/>
                <a:ext cx="21960" cy="12240"/>
              </p14:xfrm>
            </p:contentPart>
          </mc:Choice>
          <mc:Fallback xmlns="">
            <p:pic>
              <p:nvPicPr>
                <p:cNvPr id="174" name="Ink 173">
                  <a:extLst>
                    <a:ext uri="{FF2B5EF4-FFF2-40B4-BE49-F238E27FC236}">
                      <a16:creationId xmlns:a16="http://schemas.microsoft.com/office/drawing/2014/main" id="{50BE85E3-AE3B-633B-C1A3-F011AE48CB95}"/>
                    </a:ext>
                  </a:extLst>
                </p:cNvPr>
                <p:cNvPicPr/>
                <p:nvPr/>
              </p:nvPicPr>
              <p:blipFill>
                <a:blip r:embed="rId177"/>
                <a:stretch>
                  <a:fillRect/>
                </a:stretch>
              </p:blipFill>
              <p:spPr>
                <a:xfrm>
                  <a:off x="5737095" y="5242576"/>
                  <a:ext cx="5760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75" name="Ink 174">
                  <a:extLst>
                    <a:ext uri="{FF2B5EF4-FFF2-40B4-BE49-F238E27FC236}">
                      <a16:creationId xmlns:a16="http://schemas.microsoft.com/office/drawing/2014/main" id="{429142A0-FEB8-C857-4650-0DD993068758}"/>
                    </a:ext>
                  </a:extLst>
                </p14:cNvPr>
                <p14:cNvContentPartPr/>
                <p14:nvPr/>
              </p14:nvContentPartPr>
              <p14:xfrm>
                <a:off x="5897295" y="5199376"/>
                <a:ext cx="104400" cy="174240"/>
              </p14:xfrm>
            </p:contentPart>
          </mc:Choice>
          <mc:Fallback xmlns="">
            <p:pic>
              <p:nvPicPr>
                <p:cNvPr id="175" name="Ink 174">
                  <a:extLst>
                    <a:ext uri="{FF2B5EF4-FFF2-40B4-BE49-F238E27FC236}">
                      <a16:creationId xmlns:a16="http://schemas.microsoft.com/office/drawing/2014/main" id="{429142A0-FEB8-C857-4650-0DD993068758}"/>
                    </a:ext>
                  </a:extLst>
                </p:cNvPr>
                <p:cNvPicPr/>
                <p:nvPr/>
              </p:nvPicPr>
              <p:blipFill>
                <a:blip r:embed="rId179"/>
                <a:stretch>
                  <a:fillRect/>
                </a:stretch>
              </p:blipFill>
              <p:spPr>
                <a:xfrm>
                  <a:off x="5879295" y="5181376"/>
                  <a:ext cx="1400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76" name="Ink 175">
                  <a:extLst>
                    <a:ext uri="{FF2B5EF4-FFF2-40B4-BE49-F238E27FC236}">
                      <a16:creationId xmlns:a16="http://schemas.microsoft.com/office/drawing/2014/main" id="{89FF43DC-2E09-0B97-1162-6F757C5ACD82}"/>
                    </a:ext>
                  </a:extLst>
                </p14:cNvPr>
                <p14:cNvContentPartPr/>
                <p14:nvPr/>
              </p14:nvContentPartPr>
              <p14:xfrm>
                <a:off x="6164775" y="5169136"/>
                <a:ext cx="87840" cy="56880"/>
              </p14:xfrm>
            </p:contentPart>
          </mc:Choice>
          <mc:Fallback xmlns="">
            <p:pic>
              <p:nvPicPr>
                <p:cNvPr id="176" name="Ink 175">
                  <a:extLst>
                    <a:ext uri="{FF2B5EF4-FFF2-40B4-BE49-F238E27FC236}">
                      <a16:creationId xmlns:a16="http://schemas.microsoft.com/office/drawing/2014/main" id="{89FF43DC-2E09-0B97-1162-6F757C5ACD82}"/>
                    </a:ext>
                  </a:extLst>
                </p:cNvPr>
                <p:cNvPicPr/>
                <p:nvPr/>
              </p:nvPicPr>
              <p:blipFill>
                <a:blip r:embed="rId181"/>
                <a:stretch>
                  <a:fillRect/>
                </a:stretch>
              </p:blipFill>
              <p:spPr>
                <a:xfrm>
                  <a:off x="6146775" y="5151136"/>
                  <a:ext cx="12348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77" name="Ink 176">
                  <a:extLst>
                    <a:ext uri="{FF2B5EF4-FFF2-40B4-BE49-F238E27FC236}">
                      <a16:creationId xmlns:a16="http://schemas.microsoft.com/office/drawing/2014/main" id="{FCFD770B-B906-B975-C257-FF511CD9CEA8}"/>
                    </a:ext>
                  </a:extLst>
                </p14:cNvPr>
                <p14:cNvContentPartPr/>
                <p14:nvPr/>
              </p14:nvContentPartPr>
              <p14:xfrm>
                <a:off x="6313815" y="5178496"/>
                <a:ext cx="262080" cy="194040"/>
              </p14:xfrm>
            </p:contentPart>
          </mc:Choice>
          <mc:Fallback xmlns="">
            <p:pic>
              <p:nvPicPr>
                <p:cNvPr id="177" name="Ink 176">
                  <a:extLst>
                    <a:ext uri="{FF2B5EF4-FFF2-40B4-BE49-F238E27FC236}">
                      <a16:creationId xmlns:a16="http://schemas.microsoft.com/office/drawing/2014/main" id="{FCFD770B-B906-B975-C257-FF511CD9CEA8}"/>
                    </a:ext>
                  </a:extLst>
                </p:cNvPr>
                <p:cNvPicPr/>
                <p:nvPr/>
              </p:nvPicPr>
              <p:blipFill>
                <a:blip r:embed="rId183"/>
                <a:stretch>
                  <a:fillRect/>
                </a:stretch>
              </p:blipFill>
              <p:spPr>
                <a:xfrm>
                  <a:off x="6295815" y="5160856"/>
                  <a:ext cx="297720" cy="229680"/>
                </a:xfrm>
                <a:prstGeom prst="rect">
                  <a:avLst/>
                </a:prstGeom>
              </p:spPr>
            </p:pic>
          </mc:Fallback>
        </mc:AlternateContent>
      </p:grpSp>
      <p:grpSp>
        <p:nvGrpSpPr>
          <p:cNvPr id="181" name="Group 180">
            <a:extLst>
              <a:ext uri="{FF2B5EF4-FFF2-40B4-BE49-F238E27FC236}">
                <a16:creationId xmlns:a16="http://schemas.microsoft.com/office/drawing/2014/main" id="{381AB3FA-C568-9421-F797-84E11ECE9259}"/>
              </a:ext>
            </a:extLst>
          </p:cNvPr>
          <p:cNvGrpSpPr/>
          <p:nvPr/>
        </p:nvGrpSpPr>
        <p:grpSpPr>
          <a:xfrm>
            <a:off x="6957855" y="5191456"/>
            <a:ext cx="147960" cy="98280"/>
            <a:chOff x="6957855" y="5191456"/>
            <a:chExt cx="147960" cy="98280"/>
          </a:xfrm>
        </p:grpSpPr>
        <mc:AlternateContent xmlns:mc="http://schemas.openxmlformats.org/markup-compatibility/2006" xmlns:p14="http://schemas.microsoft.com/office/powerpoint/2010/main">
          <mc:Choice Requires="p14">
            <p:contentPart p14:bwMode="auto" r:id="rId184">
              <p14:nvContentPartPr>
                <p14:cNvPr id="178" name="Ink 177">
                  <a:extLst>
                    <a:ext uri="{FF2B5EF4-FFF2-40B4-BE49-F238E27FC236}">
                      <a16:creationId xmlns:a16="http://schemas.microsoft.com/office/drawing/2014/main" id="{0AD3ADB8-75C5-1E87-DB06-FF960A3E1C21}"/>
                    </a:ext>
                  </a:extLst>
                </p14:cNvPr>
                <p14:cNvContentPartPr/>
                <p14:nvPr/>
              </p14:nvContentPartPr>
              <p14:xfrm>
                <a:off x="6957855" y="5191456"/>
                <a:ext cx="147960" cy="24840"/>
              </p14:xfrm>
            </p:contentPart>
          </mc:Choice>
          <mc:Fallback xmlns="">
            <p:pic>
              <p:nvPicPr>
                <p:cNvPr id="178" name="Ink 177">
                  <a:extLst>
                    <a:ext uri="{FF2B5EF4-FFF2-40B4-BE49-F238E27FC236}">
                      <a16:creationId xmlns:a16="http://schemas.microsoft.com/office/drawing/2014/main" id="{0AD3ADB8-75C5-1E87-DB06-FF960A3E1C21}"/>
                    </a:ext>
                  </a:extLst>
                </p:cNvPr>
                <p:cNvPicPr/>
                <p:nvPr/>
              </p:nvPicPr>
              <p:blipFill>
                <a:blip r:embed="rId185"/>
                <a:stretch>
                  <a:fillRect/>
                </a:stretch>
              </p:blipFill>
              <p:spPr>
                <a:xfrm>
                  <a:off x="6939855" y="5173816"/>
                  <a:ext cx="183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79" name="Ink 178">
                  <a:extLst>
                    <a:ext uri="{FF2B5EF4-FFF2-40B4-BE49-F238E27FC236}">
                      <a16:creationId xmlns:a16="http://schemas.microsoft.com/office/drawing/2014/main" id="{67F45720-E458-8CC2-7E87-9755835517C2}"/>
                    </a:ext>
                  </a:extLst>
                </p14:cNvPr>
                <p14:cNvContentPartPr/>
                <p14:nvPr/>
              </p14:nvContentPartPr>
              <p14:xfrm>
                <a:off x="6994575" y="5267056"/>
                <a:ext cx="105120" cy="22680"/>
              </p14:xfrm>
            </p:contentPart>
          </mc:Choice>
          <mc:Fallback xmlns="">
            <p:pic>
              <p:nvPicPr>
                <p:cNvPr id="179" name="Ink 178">
                  <a:extLst>
                    <a:ext uri="{FF2B5EF4-FFF2-40B4-BE49-F238E27FC236}">
                      <a16:creationId xmlns:a16="http://schemas.microsoft.com/office/drawing/2014/main" id="{67F45720-E458-8CC2-7E87-9755835517C2}"/>
                    </a:ext>
                  </a:extLst>
                </p:cNvPr>
                <p:cNvPicPr/>
                <p:nvPr/>
              </p:nvPicPr>
              <p:blipFill>
                <a:blip r:embed="rId187"/>
                <a:stretch>
                  <a:fillRect/>
                </a:stretch>
              </p:blipFill>
              <p:spPr>
                <a:xfrm>
                  <a:off x="6976935" y="5249056"/>
                  <a:ext cx="140760" cy="58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8">
            <p14:nvContentPartPr>
              <p14:cNvPr id="180" name="Ink 179">
                <a:extLst>
                  <a:ext uri="{FF2B5EF4-FFF2-40B4-BE49-F238E27FC236}">
                    <a16:creationId xmlns:a16="http://schemas.microsoft.com/office/drawing/2014/main" id="{9AD226DA-D67C-5DFD-7330-29740CA81750}"/>
                  </a:ext>
                </a:extLst>
              </p14:cNvPr>
              <p14:cNvContentPartPr/>
              <p14:nvPr/>
            </p14:nvContentPartPr>
            <p14:xfrm>
              <a:off x="7367175" y="5120176"/>
              <a:ext cx="198000" cy="223200"/>
            </p14:xfrm>
          </p:contentPart>
        </mc:Choice>
        <mc:Fallback xmlns="">
          <p:pic>
            <p:nvPicPr>
              <p:cNvPr id="180" name="Ink 179">
                <a:extLst>
                  <a:ext uri="{FF2B5EF4-FFF2-40B4-BE49-F238E27FC236}">
                    <a16:creationId xmlns:a16="http://schemas.microsoft.com/office/drawing/2014/main" id="{9AD226DA-D67C-5DFD-7330-29740CA81750}"/>
                  </a:ext>
                </a:extLst>
              </p:cNvPr>
              <p:cNvPicPr/>
              <p:nvPr/>
            </p:nvPicPr>
            <p:blipFill>
              <a:blip r:embed="rId189"/>
              <a:stretch>
                <a:fillRect/>
              </a:stretch>
            </p:blipFill>
            <p:spPr>
              <a:xfrm>
                <a:off x="7349535" y="5102536"/>
                <a:ext cx="233640" cy="258840"/>
              </a:xfrm>
              <a:prstGeom prst="rect">
                <a:avLst/>
              </a:prstGeom>
            </p:spPr>
          </p:pic>
        </mc:Fallback>
      </mc:AlternateContent>
      <p:grpSp>
        <p:nvGrpSpPr>
          <p:cNvPr id="186" name="Group 185">
            <a:extLst>
              <a:ext uri="{FF2B5EF4-FFF2-40B4-BE49-F238E27FC236}">
                <a16:creationId xmlns:a16="http://schemas.microsoft.com/office/drawing/2014/main" id="{3453374E-29E8-E7C4-1585-3BF1AF863248}"/>
              </a:ext>
            </a:extLst>
          </p:cNvPr>
          <p:cNvGrpSpPr/>
          <p:nvPr/>
        </p:nvGrpSpPr>
        <p:grpSpPr>
          <a:xfrm>
            <a:off x="8137215" y="3833536"/>
            <a:ext cx="161640" cy="200160"/>
            <a:chOff x="8137215" y="3833536"/>
            <a:chExt cx="161640" cy="200160"/>
          </a:xfrm>
        </p:grpSpPr>
        <mc:AlternateContent xmlns:mc="http://schemas.openxmlformats.org/markup-compatibility/2006" xmlns:p14="http://schemas.microsoft.com/office/powerpoint/2010/main">
          <mc:Choice Requires="p14">
            <p:contentPart p14:bwMode="auto" r:id="rId190">
              <p14:nvContentPartPr>
                <p14:cNvPr id="183" name="Ink 182">
                  <a:extLst>
                    <a:ext uri="{FF2B5EF4-FFF2-40B4-BE49-F238E27FC236}">
                      <a16:creationId xmlns:a16="http://schemas.microsoft.com/office/drawing/2014/main" id="{BBB50E21-6270-44B5-D381-6FF7AF773AD8}"/>
                    </a:ext>
                  </a:extLst>
                </p14:cNvPr>
                <p14:cNvContentPartPr/>
                <p14:nvPr/>
              </p14:nvContentPartPr>
              <p14:xfrm>
                <a:off x="8137215" y="3936136"/>
                <a:ext cx="126360" cy="15120"/>
              </p14:xfrm>
            </p:contentPart>
          </mc:Choice>
          <mc:Fallback xmlns="">
            <p:pic>
              <p:nvPicPr>
                <p:cNvPr id="183" name="Ink 182">
                  <a:extLst>
                    <a:ext uri="{FF2B5EF4-FFF2-40B4-BE49-F238E27FC236}">
                      <a16:creationId xmlns:a16="http://schemas.microsoft.com/office/drawing/2014/main" id="{BBB50E21-6270-44B5-D381-6FF7AF773AD8}"/>
                    </a:ext>
                  </a:extLst>
                </p:cNvPr>
                <p:cNvPicPr/>
                <p:nvPr/>
              </p:nvPicPr>
              <p:blipFill>
                <a:blip r:embed="rId191"/>
                <a:stretch>
                  <a:fillRect/>
                </a:stretch>
              </p:blipFill>
              <p:spPr>
                <a:xfrm>
                  <a:off x="8119575" y="3918496"/>
                  <a:ext cx="16200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84" name="Ink 183">
                  <a:extLst>
                    <a:ext uri="{FF2B5EF4-FFF2-40B4-BE49-F238E27FC236}">
                      <a16:creationId xmlns:a16="http://schemas.microsoft.com/office/drawing/2014/main" id="{0240A2E3-C527-200C-6450-6581063698C5}"/>
                    </a:ext>
                  </a:extLst>
                </p14:cNvPr>
                <p14:cNvContentPartPr/>
                <p14:nvPr/>
              </p14:nvContentPartPr>
              <p14:xfrm>
                <a:off x="8196615" y="3833536"/>
                <a:ext cx="46080" cy="169560"/>
              </p14:xfrm>
            </p:contentPart>
          </mc:Choice>
          <mc:Fallback xmlns="">
            <p:pic>
              <p:nvPicPr>
                <p:cNvPr id="184" name="Ink 183">
                  <a:extLst>
                    <a:ext uri="{FF2B5EF4-FFF2-40B4-BE49-F238E27FC236}">
                      <a16:creationId xmlns:a16="http://schemas.microsoft.com/office/drawing/2014/main" id="{0240A2E3-C527-200C-6450-6581063698C5}"/>
                    </a:ext>
                  </a:extLst>
                </p:cNvPr>
                <p:cNvPicPr/>
                <p:nvPr/>
              </p:nvPicPr>
              <p:blipFill>
                <a:blip r:embed="rId193"/>
                <a:stretch>
                  <a:fillRect/>
                </a:stretch>
              </p:blipFill>
              <p:spPr>
                <a:xfrm>
                  <a:off x="8178975" y="3815536"/>
                  <a:ext cx="8172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85" name="Ink 184">
                  <a:extLst>
                    <a:ext uri="{FF2B5EF4-FFF2-40B4-BE49-F238E27FC236}">
                      <a16:creationId xmlns:a16="http://schemas.microsoft.com/office/drawing/2014/main" id="{5067F7EC-65CF-3057-3853-54A598E60A8B}"/>
                    </a:ext>
                  </a:extLst>
                </p14:cNvPr>
                <p14:cNvContentPartPr/>
                <p14:nvPr/>
              </p14:nvContentPartPr>
              <p14:xfrm>
                <a:off x="8151255" y="3866656"/>
                <a:ext cx="147600" cy="167040"/>
              </p14:xfrm>
            </p:contentPart>
          </mc:Choice>
          <mc:Fallback xmlns="">
            <p:pic>
              <p:nvPicPr>
                <p:cNvPr id="185" name="Ink 184">
                  <a:extLst>
                    <a:ext uri="{FF2B5EF4-FFF2-40B4-BE49-F238E27FC236}">
                      <a16:creationId xmlns:a16="http://schemas.microsoft.com/office/drawing/2014/main" id="{5067F7EC-65CF-3057-3853-54A598E60A8B}"/>
                    </a:ext>
                  </a:extLst>
                </p:cNvPr>
                <p:cNvPicPr/>
                <p:nvPr/>
              </p:nvPicPr>
              <p:blipFill>
                <a:blip r:embed="rId195"/>
                <a:stretch>
                  <a:fillRect/>
                </a:stretch>
              </p:blipFill>
              <p:spPr>
                <a:xfrm>
                  <a:off x="8133615" y="3849016"/>
                  <a:ext cx="183240" cy="202680"/>
                </a:xfrm>
                <a:prstGeom prst="rect">
                  <a:avLst/>
                </a:prstGeom>
              </p:spPr>
            </p:pic>
          </mc:Fallback>
        </mc:AlternateContent>
      </p:grpSp>
      <p:grpSp>
        <p:nvGrpSpPr>
          <p:cNvPr id="194" name="Group 193">
            <a:extLst>
              <a:ext uri="{FF2B5EF4-FFF2-40B4-BE49-F238E27FC236}">
                <a16:creationId xmlns:a16="http://schemas.microsoft.com/office/drawing/2014/main" id="{7BEFC4D6-1EC4-DF9A-68C0-FE81FB2596D5}"/>
              </a:ext>
            </a:extLst>
          </p:cNvPr>
          <p:cNvGrpSpPr/>
          <p:nvPr/>
        </p:nvGrpSpPr>
        <p:grpSpPr>
          <a:xfrm>
            <a:off x="7954695" y="4695016"/>
            <a:ext cx="203760" cy="132840"/>
            <a:chOff x="7954695" y="4695016"/>
            <a:chExt cx="203760" cy="132840"/>
          </a:xfrm>
        </p:grpSpPr>
        <mc:AlternateContent xmlns:mc="http://schemas.openxmlformats.org/markup-compatibility/2006" xmlns:p14="http://schemas.microsoft.com/office/powerpoint/2010/main">
          <mc:Choice Requires="p14">
            <p:contentPart p14:bwMode="auto" r:id="rId196">
              <p14:nvContentPartPr>
                <p14:cNvPr id="187" name="Ink 186">
                  <a:extLst>
                    <a:ext uri="{FF2B5EF4-FFF2-40B4-BE49-F238E27FC236}">
                      <a16:creationId xmlns:a16="http://schemas.microsoft.com/office/drawing/2014/main" id="{1E5D539F-E13C-D946-926E-F6FAFC9FDDE6}"/>
                    </a:ext>
                  </a:extLst>
                </p14:cNvPr>
                <p14:cNvContentPartPr/>
                <p14:nvPr/>
              </p14:nvContentPartPr>
              <p14:xfrm>
                <a:off x="7954695" y="4737136"/>
                <a:ext cx="170280" cy="25920"/>
              </p14:xfrm>
            </p:contentPart>
          </mc:Choice>
          <mc:Fallback xmlns="">
            <p:pic>
              <p:nvPicPr>
                <p:cNvPr id="187" name="Ink 186">
                  <a:extLst>
                    <a:ext uri="{FF2B5EF4-FFF2-40B4-BE49-F238E27FC236}">
                      <a16:creationId xmlns:a16="http://schemas.microsoft.com/office/drawing/2014/main" id="{1E5D539F-E13C-D946-926E-F6FAFC9FDDE6}"/>
                    </a:ext>
                  </a:extLst>
                </p:cNvPr>
                <p:cNvPicPr/>
                <p:nvPr/>
              </p:nvPicPr>
              <p:blipFill>
                <a:blip r:embed="rId197"/>
                <a:stretch>
                  <a:fillRect/>
                </a:stretch>
              </p:blipFill>
              <p:spPr>
                <a:xfrm>
                  <a:off x="7937055" y="4719496"/>
                  <a:ext cx="2059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88" name="Ink 187">
                  <a:extLst>
                    <a:ext uri="{FF2B5EF4-FFF2-40B4-BE49-F238E27FC236}">
                      <a16:creationId xmlns:a16="http://schemas.microsoft.com/office/drawing/2014/main" id="{EBA62612-E960-E4B3-A5AA-542E1EDE00B9}"/>
                    </a:ext>
                  </a:extLst>
                </p14:cNvPr>
                <p14:cNvContentPartPr/>
                <p14:nvPr/>
              </p14:nvContentPartPr>
              <p14:xfrm>
                <a:off x="8057295" y="4696456"/>
                <a:ext cx="73080" cy="131400"/>
              </p14:xfrm>
            </p:contentPart>
          </mc:Choice>
          <mc:Fallback xmlns="">
            <p:pic>
              <p:nvPicPr>
                <p:cNvPr id="188" name="Ink 187">
                  <a:extLst>
                    <a:ext uri="{FF2B5EF4-FFF2-40B4-BE49-F238E27FC236}">
                      <a16:creationId xmlns:a16="http://schemas.microsoft.com/office/drawing/2014/main" id="{EBA62612-E960-E4B3-A5AA-542E1EDE00B9}"/>
                    </a:ext>
                  </a:extLst>
                </p:cNvPr>
                <p:cNvPicPr/>
                <p:nvPr/>
              </p:nvPicPr>
              <p:blipFill>
                <a:blip r:embed="rId199"/>
                <a:stretch>
                  <a:fillRect/>
                </a:stretch>
              </p:blipFill>
              <p:spPr>
                <a:xfrm>
                  <a:off x="8039655" y="4678816"/>
                  <a:ext cx="10872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89" name="Ink 188">
                  <a:extLst>
                    <a:ext uri="{FF2B5EF4-FFF2-40B4-BE49-F238E27FC236}">
                      <a16:creationId xmlns:a16="http://schemas.microsoft.com/office/drawing/2014/main" id="{284E3F0C-E90D-F8F3-FEC1-66A8B0CD9497}"/>
                    </a:ext>
                  </a:extLst>
                </p14:cNvPr>
                <p14:cNvContentPartPr/>
                <p14:nvPr/>
              </p14:nvContentPartPr>
              <p14:xfrm>
                <a:off x="7968015" y="4695016"/>
                <a:ext cx="190440" cy="122400"/>
              </p14:xfrm>
            </p:contentPart>
          </mc:Choice>
          <mc:Fallback xmlns="">
            <p:pic>
              <p:nvPicPr>
                <p:cNvPr id="189" name="Ink 188">
                  <a:extLst>
                    <a:ext uri="{FF2B5EF4-FFF2-40B4-BE49-F238E27FC236}">
                      <a16:creationId xmlns:a16="http://schemas.microsoft.com/office/drawing/2014/main" id="{284E3F0C-E90D-F8F3-FEC1-66A8B0CD9497}"/>
                    </a:ext>
                  </a:extLst>
                </p:cNvPr>
                <p:cNvPicPr/>
                <p:nvPr/>
              </p:nvPicPr>
              <p:blipFill>
                <a:blip r:embed="rId201"/>
                <a:stretch>
                  <a:fillRect/>
                </a:stretch>
              </p:blipFill>
              <p:spPr>
                <a:xfrm>
                  <a:off x="7950375" y="4677016"/>
                  <a:ext cx="226080" cy="158040"/>
                </a:xfrm>
                <a:prstGeom prst="rect">
                  <a:avLst/>
                </a:prstGeom>
              </p:spPr>
            </p:pic>
          </mc:Fallback>
        </mc:AlternateContent>
      </p:grpSp>
      <p:grpSp>
        <p:nvGrpSpPr>
          <p:cNvPr id="193" name="Group 192">
            <a:extLst>
              <a:ext uri="{FF2B5EF4-FFF2-40B4-BE49-F238E27FC236}">
                <a16:creationId xmlns:a16="http://schemas.microsoft.com/office/drawing/2014/main" id="{66E45A59-BEA7-F6C1-11C7-6F9419BC5900}"/>
              </a:ext>
            </a:extLst>
          </p:cNvPr>
          <p:cNvGrpSpPr/>
          <p:nvPr/>
        </p:nvGrpSpPr>
        <p:grpSpPr>
          <a:xfrm>
            <a:off x="7901055" y="5134936"/>
            <a:ext cx="185040" cy="159120"/>
            <a:chOff x="7901055" y="5134936"/>
            <a:chExt cx="185040" cy="159120"/>
          </a:xfrm>
        </p:grpSpPr>
        <mc:AlternateContent xmlns:mc="http://schemas.openxmlformats.org/markup-compatibility/2006" xmlns:p14="http://schemas.microsoft.com/office/powerpoint/2010/main">
          <mc:Choice Requires="p14">
            <p:contentPart p14:bwMode="auto" r:id="rId202">
              <p14:nvContentPartPr>
                <p14:cNvPr id="190" name="Ink 189">
                  <a:extLst>
                    <a:ext uri="{FF2B5EF4-FFF2-40B4-BE49-F238E27FC236}">
                      <a16:creationId xmlns:a16="http://schemas.microsoft.com/office/drawing/2014/main" id="{FD846619-D988-2375-4E16-0C6D4E6B8115}"/>
                    </a:ext>
                  </a:extLst>
                </p14:cNvPr>
                <p14:cNvContentPartPr/>
                <p14:nvPr/>
              </p14:nvContentPartPr>
              <p14:xfrm>
                <a:off x="7901055" y="5217016"/>
                <a:ext cx="144000" cy="19080"/>
              </p14:xfrm>
            </p:contentPart>
          </mc:Choice>
          <mc:Fallback xmlns="">
            <p:pic>
              <p:nvPicPr>
                <p:cNvPr id="190" name="Ink 189">
                  <a:extLst>
                    <a:ext uri="{FF2B5EF4-FFF2-40B4-BE49-F238E27FC236}">
                      <a16:creationId xmlns:a16="http://schemas.microsoft.com/office/drawing/2014/main" id="{FD846619-D988-2375-4E16-0C6D4E6B8115}"/>
                    </a:ext>
                  </a:extLst>
                </p:cNvPr>
                <p:cNvPicPr/>
                <p:nvPr/>
              </p:nvPicPr>
              <p:blipFill>
                <a:blip r:embed="rId203"/>
                <a:stretch>
                  <a:fillRect/>
                </a:stretch>
              </p:blipFill>
              <p:spPr>
                <a:xfrm>
                  <a:off x="7883415" y="5199016"/>
                  <a:ext cx="1796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91" name="Ink 190">
                  <a:extLst>
                    <a:ext uri="{FF2B5EF4-FFF2-40B4-BE49-F238E27FC236}">
                      <a16:creationId xmlns:a16="http://schemas.microsoft.com/office/drawing/2014/main" id="{02E28605-6C2D-FBC8-7C66-45B82E6FE163}"/>
                    </a:ext>
                  </a:extLst>
                </p14:cNvPr>
                <p14:cNvContentPartPr/>
                <p14:nvPr/>
              </p14:nvContentPartPr>
              <p14:xfrm>
                <a:off x="7937415" y="5134936"/>
                <a:ext cx="147240" cy="149040"/>
              </p14:xfrm>
            </p:contentPart>
          </mc:Choice>
          <mc:Fallback xmlns="">
            <p:pic>
              <p:nvPicPr>
                <p:cNvPr id="191" name="Ink 190">
                  <a:extLst>
                    <a:ext uri="{FF2B5EF4-FFF2-40B4-BE49-F238E27FC236}">
                      <a16:creationId xmlns:a16="http://schemas.microsoft.com/office/drawing/2014/main" id="{02E28605-6C2D-FBC8-7C66-45B82E6FE163}"/>
                    </a:ext>
                  </a:extLst>
                </p:cNvPr>
                <p:cNvPicPr/>
                <p:nvPr/>
              </p:nvPicPr>
              <p:blipFill>
                <a:blip r:embed="rId205"/>
                <a:stretch>
                  <a:fillRect/>
                </a:stretch>
              </p:blipFill>
              <p:spPr>
                <a:xfrm>
                  <a:off x="7919415" y="5116936"/>
                  <a:ext cx="1828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92" name="Ink 191">
                  <a:extLst>
                    <a:ext uri="{FF2B5EF4-FFF2-40B4-BE49-F238E27FC236}">
                      <a16:creationId xmlns:a16="http://schemas.microsoft.com/office/drawing/2014/main" id="{8BB180EA-13B3-D3C5-7C57-A1057643727F}"/>
                    </a:ext>
                  </a:extLst>
                </p14:cNvPr>
                <p14:cNvContentPartPr/>
                <p14:nvPr/>
              </p14:nvContentPartPr>
              <p14:xfrm>
                <a:off x="7942455" y="5175256"/>
                <a:ext cx="143640" cy="118800"/>
              </p14:xfrm>
            </p:contentPart>
          </mc:Choice>
          <mc:Fallback xmlns="">
            <p:pic>
              <p:nvPicPr>
                <p:cNvPr id="192" name="Ink 191">
                  <a:extLst>
                    <a:ext uri="{FF2B5EF4-FFF2-40B4-BE49-F238E27FC236}">
                      <a16:creationId xmlns:a16="http://schemas.microsoft.com/office/drawing/2014/main" id="{8BB180EA-13B3-D3C5-7C57-A1057643727F}"/>
                    </a:ext>
                  </a:extLst>
                </p:cNvPr>
                <p:cNvPicPr/>
                <p:nvPr/>
              </p:nvPicPr>
              <p:blipFill>
                <a:blip r:embed="rId207"/>
                <a:stretch>
                  <a:fillRect/>
                </a:stretch>
              </p:blipFill>
              <p:spPr>
                <a:xfrm>
                  <a:off x="7924455" y="5157616"/>
                  <a:ext cx="179280" cy="154440"/>
                </a:xfrm>
                <a:prstGeom prst="rect">
                  <a:avLst/>
                </a:prstGeom>
              </p:spPr>
            </p:pic>
          </mc:Fallback>
        </mc:AlternateContent>
      </p:grpSp>
      <p:grpSp>
        <p:nvGrpSpPr>
          <p:cNvPr id="201" name="Group 200">
            <a:extLst>
              <a:ext uri="{FF2B5EF4-FFF2-40B4-BE49-F238E27FC236}">
                <a16:creationId xmlns:a16="http://schemas.microsoft.com/office/drawing/2014/main" id="{743FE5C3-40FB-607F-7D81-08D313F70D22}"/>
              </a:ext>
            </a:extLst>
          </p:cNvPr>
          <p:cNvGrpSpPr/>
          <p:nvPr/>
        </p:nvGrpSpPr>
        <p:grpSpPr>
          <a:xfrm>
            <a:off x="3097935" y="3540856"/>
            <a:ext cx="595800" cy="213840"/>
            <a:chOff x="3097935" y="3540856"/>
            <a:chExt cx="595800" cy="213840"/>
          </a:xfrm>
        </p:grpSpPr>
        <mc:AlternateContent xmlns:mc="http://schemas.openxmlformats.org/markup-compatibility/2006" xmlns:p14="http://schemas.microsoft.com/office/powerpoint/2010/main">
          <mc:Choice Requires="p14">
            <p:contentPart p14:bwMode="auto" r:id="rId208">
              <p14:nvContentPartPr>
                <p14:cNvPr id="195" name="Ink 194">
                  <a:extLst>
                    <a:ext uri="{FF2B5EF4-FFF2-40B4-BE49-F238E27FC236}">
                      <a16:creationId xmlns:a16="http://schemas.microsoft.com/office/drawing/2014/main" id="{3D13BEBB-F2F2-6636-8A9F-AAA2F4AC3DF8}"/>
                    </a:ext>
                  </a:extLst>
                </p14:cNvPr>
                <p14:cNvContentPartPr/>
                <p14:nvPr/>
              </p14:nvContentPartPr>
              <p14:xfrm>
                <a:off x="3097935" y="3540856"/>
                <a:ext cx="171360" cy="188280"/>
              </p14:xfrm>
            </p:contentPart>
          </mc:Choice>
          <mc:Fallback xmlns="">
            <p:pic>
              <p:nvPicPr>
                <p:cNvPr id="195" name="Ink 194">
                  <a:extLst>
                    <a:ext uri="{FF2B5EF4-FFF2-40B4-BE49-F238E27FC236}">
                      <a16:creationId xmlns:a16="http://schemas.microsoft.com/office/drawing/2014/main" id="{3D13BEBB-F2F2-6636-8A9F-AAA2F4AC3DF8}"/>
                    </a:ext>
                  </a:extLst>
                </p:cNvPr>
                <p:cNvPicPr/>
                <p:nvPr/>
              </p:nvPicPr>
              <p:blipFill>
                <a:blip r:embed="rId209"/>
                <a:stretch>
                  <a:fillRect/>
                </a:stretch>
              </p:blipFill>
              <p:spPr>
                <a:xfrm>
                  <a:off x="3080295" y="3523216"/>
                  <a:ext cx="2070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96" name="Ink 195">
                  <a:extLst>
                    <a:ext uri="{FF2B5EF4-FFF2-40B4-BE49-F238E27FC236}">
                      <a16:creationId xmlns:a16="http://schemas.microsoft.com/office/drawing/2014/main" id="{A5168B4A-DC0A-698F-3379-3EE0CF9CD3AD}"/>
                    </a:ext>
                  </a:extLst>
                </p14:cNvPr>
                <p14:cNvContentPartPr/>
                <p14:nvPr/>
              </p14:nvContentPartPr>
              <p14:xfrm>
                <a:off x="3346695" y="3554536"/>
                <a:ext cx="110880" cy="200160"/>
              </p14:xfrm>
            </p:contentPart>
          </mc:Choice>
          <mc:Fallback xmlns="">
            <p:pic>
              <p:nvPicPr>
                <p:cNvPr id="196" name="Ink 195">
                  <a:extLst>
                    <a:ext uri="{FF2B5EF4-FFF2-40B4-BE49-F238E27FC236}">
                      <a16:creationId xmlns:a16="http://schemas.microsoft.com/office/drawing/2014/main" id="{A5168B4A-DC0A-698F-3379-3EE0CF9CD3AD}"/>
                    </a:ext>
                  </a:extLst>
                </p:cNvPr>
                <p:cNvPicPr/>
                <p:nvPr/>
              </p:nvPicPr>
              <p:blipFill>
                <a:blip r:embed="rId211"/>
                <a:stretch>
                  <a:fillRect/>
                </a:stretch>
              </p:blipFill>
              <p:spPr>
                <a:xfrm>
                  <a:off x="3329055" y="3536896"/>
                  <a:ext cx="14652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97" name="Ink 196">
                  <a:extLst>
                    <a:ext uri="{FF2B5EF4-FFF2-40B4-BE49-F238E27FC236}">
                      <a16:creationId xmlns:a16="http://schemas.microsoft.com/office/drawing/2014/main" id="{66DA9BE9-B098-BA42-AD77-4FB61B50A902}"/>
                    </a:ext>
                  </a:extLst>
                </p14:cNvPr>
                <p14:cNvContentPartPr/>
                <p14:nvPr/>
              </p14:nvContentPartPr>
              <p14:xfrm>
                <a:off x="3534975" y="3590896"/>
                <a:ext cx="158760" cy="93600"/>
              </p14:xfrm>
            </p:contentPart>
          </mc:Choice>
          <mc:Fallback xmlns="">
            <p:pic>
              <p:nvPicPr>
                <p:cNvPr id="197" name="Ink 196">
                  <a:extLst>
                    <a:ext uri="{FF2B5EF4-FFF2-40B4-BE49-F238E27FC236}">
                      <a16:creationId xmlns:a16="http://schemas.microsoft.com/office/drawing/2014/main" id="{66DA9BE9-B098-BA42-AD77-4FB61B50A902}"/>
                    </a:ext>
                  </a:extLst>
                </p:cNvPr>
                <p:cNvPicPr/>
                <p:nvPr/>
              </p:nvPicPr>
              <p:blipFill>
                <a:blip r:embed="rId213"/>
                <a:stretch>
                  <a:fillRect/>
                </a:stretch>
              </p:blipFill>
              <p:spPr>
                <a:xfrm>
                  <a:off x="3516975" y="3572896"/>
                  <a:ext cx="194400" cy="129240"/>
                </a:xfrm>
                <a:prstGeom prst="rect">
                  <a:avLst/>
                </a:prstGeom>
              </p:spPr>
            </p:pic>
          </mc:Fallback>
        </mc:AlternateContent>
      </p:grpSp>
      <p:grpSp>
        <p:nvGrpSpPr>
          <p:cNvPr id="200" name="Group 199">
            <a:extLst>
              <a:ext uri="{FF2B5EF4-FFF2-40B4-BE49-F238E27FC236}">
                <a16:creationId xmlns:a16="http://schemas.microsoft.com/office/drawing/2014/main" id="{BE82EE4C-6853-1743-9BD3-2CEB251C4BF2}"/>
              </a:ext>
            </a:extLst>
          </p:cNvPr>
          <p:cNvGrpSpPr/>
          <p:nvPr/>
        </p:nvGrpSpPr>
        <p:grpSpPr>
          <a:xfrm>
            <a:off x="2889135" y="3943696"/>
            <a:ext cx="109440" cy="132840"/>
            <a:chOff x="2889135" y="3943696"/>
            <a:chExt cx="109440" cy="132840"/>
          </a:xfrm>
        </p:grpSpPr>
        <mc:AlternateContent xmlns:mc="http://schemas.openxmlformats.org/markup-compatibility/2006" xmlns:p14="http://schemas.microsoft.com/office/powerpoint/2010/main">
          <mc:Choice Requires="p14">
            <p:contentPart p14:bwMode="auto" r:id="rId214">
              <p14:nvContentPartPr>
                <p14:cNvPr id="198" name="Ink 197">
                  <a:extLst>
                    <a:ext uri="{FF2B5EF4-FFF2-40B4-BE49-F238E27FC236}">
                      <a16:creationId xmlns:a16="http://schemas.microsoft.com/office/drawing/2014/main" id="{D7CB38B2-E4BD-79E5-16E0-36F277DEF3D3}"/>
                    </a:ext>
                  </a:extLst>
                </p14:cNvPr>
                <p14:cNvContentPartPr/>
                <p14:nvPr/>
              </p14:nvContentPartPr>
              <p14:xfrm>
                <a:off x="2889135" y="3977536"/>
                <a:ext cx="109440" cy="12960"/>
              </p14:xfrm>
            </p:contentPart>
          </mc:Choice>
          <mc:Fallback xmlns="">
            <p:pic>
              <p:nvPicPr>
                <p:cNvPr id="198" name="Ink 197">
                  <a:extLst>
                    <a:ext uri="{FF2B5EF4-FFF2-40B4-BE49-F238E27FC236}">
                      <a16:creationId xmlns:a16="http://schemas.microsoft.com/office/drawing/2014/main" id="{D7CB38B2-E4BD-79E5-16E0-36F277DEF3D3}"/>
                    </a:ext>
                  </a:extLst>
                </p:cNvPr>
                <p:cNvPicPr/>
                <p:nvPr/>
              </p:nvPicPr>
              <p:blipFill>
                <a:blip r:embed="rId215"/>
                <a:stretch>
                  <a:fillRect/>
                </a:stretch>
              </p:blipFill>
              <p:spPr>
                <a:xfrm>
                  <a:off x="2871495" y="3959536"/>
                  <a:ext cx="1450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99" name="Ink 198">
                  <a:extLst>
                    <a:ext uri="{FF2B5EF4-FFF2-40B4-BE49-F238E27FC236}">
                      <a16:creationId xmlns:a16="http://schemas.microsoft.com/office/drawing/2014/main" id="{6301B94A-DFBE-41D5-2BAE-1F2D021BBF8D}"/>
                    </a:ext>
                  </a:extLst>
                </p14:cNvPr>
                <p14:cNvContentPartPr/>
                <p14:nvPr/>
              </p14:nvContentPartPr>
              <p14:xfrm>
                <a:off x="2936295" y="3943696"/>
                <a:ext cx="61560" cy="132840"/>
              </p14:xfrm>
            </p:contentPart>
          </mc:Choice>
          <mc:Fallback xmlns="">
            <p:pic>
              <p:nvPicPr>
                <p:cNvPr id="199" name="Ink 198">
                  <a:extLst>
                    <a:ext uri="{FF2B5EF4-FFF2-40B4-BE49-F238E27FC236}">
                      <a16:creationId xmlns:a16="http://schemas.microsoft.com/office/drawing/2014/main" id="{6301B94A-DFBE-41D5-2BAE-1F2D021BBF8D}"/>
                    </a:ext>
                  </a:extLst>
                </p:cNvPr>
                <p:cNvPicPr/>
                <p:nvPr/>
              </p:nvPicPr>
              <p:blipFill>
                <a:blip r:embed="rId217"/>
                <a:stretch>
                  <a:fillRect/>
                </a:stretch>
              </p:blipFill>
              <p:spPr>
                <a:xfrm>
                  <a:off x="2918655" y="3925696"/>
                  <a:ext cx="97200" cy="168480"/>
                </a:xfrm>
                <a:prstGeom prst="rect">
                  <a:avLst/>
                </a:prstGeom>
              </p:spPr>
            </p:pic>
          </mc:Fallback>
        </mc:AlternateContent>
      </p:grpSp>
      <p:grpSp>
        <p:nvGrpSpPr>
          <p:cNvPr id="215" name="Group 214">
            <a:extLst>
              <a:ext uri="{FF2B5EF4-FFF2-40B4-BE49-F238E27FC236}">
                <a16:creationId xmlns:a16="http://schemas.microsoft.com/office/drawing/2014/main" id="{36870820-4725-D165-EE6E-360251AF8ED1}"/>
              </a:ext>
            </a:extLst>
          </p:cNvPr>
          <p:cNvGrpSpPr/>
          <p:nvPr/>
        </p:nvGrpSpPr>
        <p:grpSpPr>
          <a:xfrm>
            <a:off x="3361095" y="3923176"/>
            <a:ext cx="335520" cy="144720"/>
            <a:chOff x="3361095" y="3923176"/>
            <a:chExt cx="335520" cy="144720"/>
          </a:xfrm>
        </p:grpSpPr>
        <mc:AlternateContent xmlns:mc="http://schemas.openxmlformats.org/markup-compatibility/2006" xmlns:p14="http://schemas.microsoft.com/office/powerpoint/2010/main">
          <mc:Choice Requires="p14">
            <p:contentPart p14:bwMode="auto" r:id="rId218">
              <p14:nvContentPartPr>
                <p14:cNvPr id="202" name="Ink 201">
                  <a:extLst>
                    <a:ext uri="{FF2B5EF4-FFF2-40B4-BE49-F238E27FC236}">
                      <a16:creationId xmlns:a16="http://schemas.microsoft.com/office/drawing/2014/main" id="{1AB1B3FD-D7B2-CBF8-D596-389F5AFAF9B1}"/>
                    </a:ext>
                  </a:extLst>
                </p14:cNvPr>
                <p14:cNvContentPartPr/>
                <p14:nvPr/>
              </p14:nvContentPartPr>
              <p14:xfrm>
                <a:off x="3361095" y="3934336"/>
                <a:ext cx="22680" cy="133560"/>
              </p14:xfrm>
            </p:contentPart>
          </mc:Choice>
          <mc:Fallback xmlns="">
            <p:pic>
              <p:nvPicPr>
                <p:cNvPr id="202" name="Ink 201">
                  <a:extLst>
                    <a:ext uri="{FF2B5EF4-FFF2-40B4-BE49-F238E27FC236}">
                      <a16:creationId xmlns:a16="http://schemas.microsoft.com/office/drawing/2014/main" id="{1AB1B3FD-D7B2-CBF8-D596-389F5AFAF9B1}"/>
                    </a:ext>
                  </a:extLst>
                </p:cNvPr>
                <p:cNvPicPr/>
                <p:nvPr/>
              </p:nvPicPr>
              <p:blipFill>
                <a:blip r:embed="rId219"/>
                <a:stretch>
                  <a:fillRect/>
                </a:stretch>
              </p:blipFill>
              <p:spPr>
                <a:xfrm>
                  <a:off x="3343455" y="3916336"/>
                  <a:ext cx="5832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03" name="Ink 202">
                  <a:extLst>
                    <a:ext uri="{FF2B5EF4-FFF2-40B4-BE49-F238E27FC236}">
                      <a16:creationId xmlns:a16="http://schemas.microsoft.com/office/drawing/2014/main" id="{9E935C6A-2E99-1F0E-A636-807EA3C67AAF}"/>
                    </a:ext>
                  </a:extLst>
                </p14:cNvPr>
                <p14:cNvContentPartPr/>
                <p14:nvPr/>
              </p14:nvContentPartPr>
              <p14:xfrm>
                <a:off x="3519855" y="3923176"/>
                <a:ext cx="176760" cy="118080"/>
              </p14:xfrm>
            </p:contentPart>
          </mc:Choice>
          <mc:Fallback xmlns="">
            <p:pic>
              <p:nvPicPr>
                <p:cNvPr id="203" name="Ink 202">
                  <a:extLst>
                    <a:ext uri="{FF2B5EF4-FFF2-40B4-BE49-F238E27FC236}">
                      <a16:creationId xmlns:a16="http://schemas.microsoft.com/office/drawing/2014/main" id="{9E935C6A-2E99-1F0E-A636-807EA3C67AAF}"/>
                    </a:ext>
                  </a:extLst>
                </p:cNvPr>
                <p:cNvPicPr/>
                <p:nvPr/>
              </p:nvPicPr>
              <p:blipFill>
                <a:blip r:embed="rId221"/>
                <a:stretch>
                  <a:fillRect/>
                </a:stretch>
              </p:blipFill>
              <p:spPr>
                <a:xfrm>
                  <a:off x="3501855" y="3905536"/>
                  <a:ext cx="212400" cy="153720"/>
                </a:xfrm>
                <a:prstGeom prst="rect">
                  <a:avLst/>
                </a:prstGeom>
              </p:spPr>
            </p:pic>
          </mc:Fallback>
        </mc:AlternateContent>
      </p:grpSp>
      <p:grpSp>
        <p:nvGrpSpPr>
          <p:cNvPr id="221" name="Group 220">
            <a:extLst>
              <a:ext uri="{FF2B5EF4-FFF2-40B4-BE49-F238E27FC236}">
                <a16:creationId xmlns:a16="http://schemas.microsoft.com/office/drawing/2014/main" id="{0BCC3D41-0708-9268-6FDF-C9D0A996AF19}"/>
              </a:ext>
            </a:extLst>
          </p:cNvPr>
          <p:cNvGrpSpPr/>
          <p:nvPr/>
        </p:nvGrpSpPr>
        <p:grpSpPr>
          <a:xfrm>
            <a:off x="2701575" y="4219096"/>
            <a:ext cx="1673640" cy="960840"/>
            <a:chOff x="2701575" y="4219096"/>
            <a:chExt cx="1673640" cy="960840"/>
          </a:xfrm>
        </p:grpSpPr>
        <mc:AlternateContent xmlns:mc="http://schemas.openxmlformats.org/markup-compatibility/2006" xmlns:p14="http://schemas.microsoft.com/office/powerpoint/2010/main">
          <mc:Choice Requires="p14">
            <p:contentPart p14:bwMode="auto" r:id="rId222">
              <p14:nvContentPartPr>
                <p14:cNvPr id="204" name="Ink 203">
                  <a:extLst>
                    <a:ext uri="{FF2B5EF4-FFF2-40B4-BE49-F238E27FC236}">
                      <a16:creationId xmlns:a16="http://schemas.microsoft.com/office/drawing/2014/main" id="{F8B4145C-428D-6C20-C90B-F0324F4FE1B5}"/>
                    </a:ext>
                  </a:extLst>
                </p14:cNvPr>
                <p14:cNvContentPartPr/>
                <p14:nvPr/>
              </p14:nvContentPartPr>
              <p14:xfrm>
                <a:off x="2794815" y="4338976"/>
                <a:ext cx="94320" cy="20880"/>
              </p14:xfrm>
            </p:contentPart>
          </mc:Choice>
          <mc:Fallback xmlns="">
            <p:pic>
              <p:nvPicPr>
                <p:cNvPr id="204" name="Ink 203">
                  <a:extLst>
                    <a:ext uri="{FF2B5EF4-FFF2-40B4-BE49-F238E27FC236}">
                      <a16:creationId xmlns:a16="http://schemas.microsoft.com/office/drawing/2014/main" id="{F8B4145C-428D-6C20-C90B-F0324F4FE1B5}"/>
                    </a:ext>
                  </a:extLst>
                </p:cNvPr>
                <p:cNvPicPr/>
                <p:nvPr/>
              </p:nvPicPr>
              <p:blipFill>
                <a:blip r:embed="rId223"/>
                <a:stretch>
                  <a:fillRect/>
                </a:stretch>
              </p:blipFill>
              <p:spPr>
                <a:xfrm>
                  <a:off x="2776815" y="4320976"/>
                  <a:ext cx="1299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05" name="Ink 204">
                  <a:extLst>
                    <a:ext uri="{FF2B5EF4-FFF2-40B4-BE49-F238E27FC236}">
                      <a16:creationId xmlns:a16="http://schemas.microsoft.com/office/drawing/2014/main" id="{999D9903-E101-A5ED-B34D-8E853FF61A8C}"/>
                    </a:ext>
                  </a:extLst>
                </p14:cNvPr>
                <p14:cNvContentPartPr/>
                <p14:nvPr/>
              </p14:nvContentPartPr>
              <p14:xfrm>
                <a:off x="2877255" y="4313776"/>
                <a:ext cx="35280" cy="81360"/>
              </p14:xfrm>
            </p:contentPart>
          </mc:Choice>
          <mc:Fallback xmlns="">
            <p:pic>
              <p:nvPicPr>
                <p:cNvPr id="205" name="Ink 204">
                  <a:extLst>
                    <a:ext uri="{FF2B5EF4-FFF2-40B4-BE49-F238E27FC236}">
                      <a16:creationId xmlns:a16="http://schemas.microsoft.com/office/drawing/2014/main" id="{999D9903-E101-A5ED-B34D-8E853FF61A8C}"/>
                    </a:ext>
                  </a:extLst>
                </p:cNvPr>
                <p:cNvPicPr/>
                <p:nvPr/>
              </p:nvPicPr>
              <p:blipFill>
                <a:blip r:embed="rId225"/>
                <a:stretch>
                  <a:fillRect/>
                </a:stretch>
              </p:blipFill>
              <p:spPr>
                <a:xfrm>
                  <a:off x="2859255" y="4295776"/>
                  <a:ext cx="7092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06" name="Ink 205">
                  <a:extLst>
                    <a:ext uri="{FF2B5EF4-FFF2-40B4-BE49-F238E27FC236}">
                      <a16:creationId xmlns:a16="http://schemas.microsoft.com/office/drawing/2014/main" id="{A8932B63-5D60-C640-4864-D31C3B67277A}"/>
                    </a:ext>
                  </a:extLst>
                </p14:cNvPr>
                <p14:cNvContentPartPr/>
                <p14:nvPr/>
              </p14:nvContentPartPr>
              <p14:xfrm>
                <a:off x="3600135" y="4219096"/>
                <a:ext cx="169200" cy="122040"/>
              </p14:xfrm>
            </p:contentPart>
          </mc:Choice>
          <mc:Fallback xmlns="">
            <p:pic>
              <p:nvPicPr>
                <p:cNvPr id="206" name="Ink 205">
                  <a:extLst>
                    <a:ext uri="{FF2B5EF4-FFF2-40B4-BE49-F238E27FC236}">
                      <a16:creationId xmlns:a16="http://schemas.microsoft.com/office/drawing/2014/main" id="{A8932B63-5D60-C640-4864-D31C3B67277A}"/>
                    </a:ext>
                  </a:extLst>
                </p:cNvPr>
                <p:cNvPicPr/>
                <p:nvPr/>
              </p:nvPicPr>
              <p:blipFill>
                <a:blip r:embed="rId227"/>
                <a:stretch>
                  <a:fillRect/>
                </a:stretch>
              </p:blipFill>
              <p:spPr>
                <a:xfrm>
                  <a:off x="3582495" y="4201456"/>
                  <a:ext cx="20484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07" name="Ink 206">
                  <a:extLst>
                    <a:ext uri="{FF2B5EF4-FFF2-40B4-BE49-F238E27FC236}">
                      <a16:creationId xmlns:a16="http://schemas.microsoft.com/office/drawing/2014/main" id="{00C6AA4C-0637-4822-A27D-86CD1AC2150D}"/>
                    </a:ext>
                  </a:extLst>
                </p14:cNvPr>
                <p14:cNvContentPartPr/>
                <p14:nvPr/>
              </p14:nvContentPartPr>
              <p14:xfrm>
                <a:off x="2735415" y="4502776"/>
                <a:ext cx="1375920" cy="74880"/>
              </p14:xfrm>
            </p:contentPart>
          </mc:Choice>
          <mc:Fallback xmlns="">
            <p:pic>
              <p:nvPicPr>
                <p:cNvPr id="207" name="Ink 206">
                  <a:extLst>
                    <a:ext uri="{FF2B5EF4-FFF2-40B4-BE49-F238E27FC236}">
                      <a16:creationId xmlns:a16="http://schemas.microsoft.com/office/drawing/2014/main" id="{00C6AA4C-0637-4822-A27D-86CD1AC2150D}"/>
                    </a:ext>
                  </a:extLst>
                </p:cNvPr>
                <p:cNvPicPr/>
                <p:nvPr/>
              </p:nvPicPr>
              <p:blipFill>
                <a:blip r:embed="rId229"/>
                <a:stretch>
                  <a:fillRect/>
                </a:stretch>
              </p:blipFill>
              <p:spPr>
                <a:xfrm>
                  <a:off x="2717415" y="4485136"/>
                  <a:ext cx="141156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08" name="Ink 207">
                  <a:extLst>
                    <a:ext uri="{FF2B5EF4-FFF2-40B4-BE49-F238E27FC236}">
                      <a16:creationId xmlns:a16="http://schemas.microsoft.com/office/drawing/2014/main" id="{B8DF6035-1C4A-3638-3835-479807B3663D}"/>
                    </a:ext>
                  </a:extLst>
                </p14:cNvPr>
                <p14:cNvContentPartPr/>
                <p14:nvPr/>
              </p14:nvContentPartPr>
              <p14:xfrm>
                <a:off x="3776175" y="4652176"/>
                <a:ext cx="191160" cy="140040"/>
              </p14:xfrm>
            </p:contentPart>
          </mc:Choice>
          <mc:Fallback xmlns="">
            <p:pic>
              <p:nvPicPr>
                <p:cNvPr id="208" name="Ink 207">
                  <a:extLst>
                    <a:ext uri="{FF2B5EF4-FFF2-40B4-BE49-F238E27FC236}">
                      <a16:creationId xmlns:a16="http://schemas.microsoft.com/office/drawing/2014/main" id="{B8DF6035-1C4A-3638-3835-479807B3663D}"/>
                    </a:ext>
                  </a:extLst>
                </p:cNvPr>
                <p:cNvPicPr/>
                <p:nvPr/>
              </p:nvPicPr>
              <p:blipFill>
                <a:blip r:embed="rId231"/>
                <a:stretch>
                  <a:fillRect/>
                </a:stretch>
              </p:blipFill>
              <p:spPr>
                <a:xfrm>
                  <a:off x="3758535" y="4634176"/>
                  <a:ext cx="22680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09" name="Ink 208">
                  <a:extLst>
                    <a:ext uri="{FF2B5EF4-FFF2-40B4-BE49-F238E27FC236}">
                      <a16:creationId xmlns:a16="http://schemas.microsoft.com/office/drawing/2014/main" id="{59179BEB-DD4C-C4E6-FA24-A17E82C7699C}"/>
                    </a:ext>
                  </a:extLst>
                </p14:cNvPr>
                <p14:cNvContentPartPr/>
                <p14:nvPr/>
              </p14:nvContentPartPr>
              <p14:xfrm>
                <a:off x="3867615" y="4704376"/>
                <a:ext cx="62640" cy="155520"/>
              </p14:xfrm>
            </p:contentPart>
          </mc:Choice>
          <mc:Fallback xmlns="">
            <p:pic>
              <p:nvPicPr>
                <p:cNvPr id="209" name="Ink 208">
                  <a:extLst>
                    <a:ext uri="{FF2B5EF4-FFF2-40B4-BE49-F238E27FC236}">
                      <a16:creationId xmlns:a16="http://schemas.microsoft.com/office/drawing/2014/main" id="{59179BEB-DD4C-C4E6-FA24-A17E82C7699C}"/>
                    </a:ext>
                  </a:extLst>
                </p:cNvPr>
                <p:cNvPicPr/>
                <p:nvPr/>
              </p:nvPicPr>
              <p:blipFill>
                <a:blip r:embed="rId233"/>
                <a:stretch>
                  <a:fillRect/>
                </a:stretch>
              </p:blipFill>
              <p:spPr>
                <a:xfrm>
                  <a:off x="3849615" y="4686376"/>
                  <a:ext cx="982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10" name="Ink 209">
                  <a:extLst>
                    <a:ext uri="{FF2B5EF4-FFF2-40B4-BE49-F238E27FC236}">
                      <a16:creationId xmlns:a16="http://schemas.microsoft.com/office/drawing/2014/main" id="{6017549F-3D54-8CAB-EB15-FB2D3174FCA3}"/>
                    </a:ext>
                  </a:extLst>
                </p14:cNvPr>
                <p14:cNvContentPartPr/>
                <p14:nvPr/>
              </p14:nvContentPartPr>
              <p14:xfrm>
                <a:off x="3405735" y="4688176"/>
                <a:ext cx="106200" cy="235800"/>
              </p14:xfrm>
            </p:contentPart>
          </mc:Choice>
          <mc:Fallback xmlns="">
            <p:pic>
              <p:nvPicPr>
                <p:cNvPr id="210" name="Ink 209">
                  <a:extLst>
                    <a:ext uri="{FF2B5EF4-FFF2-40B4-BE49-F238E27FC236}">
                      <a16:creationId xmlns:a16="http://schemas.microsoft.com/office/drawing/2014/main" id="{6017549F-3D54-8CAB-EB15-FB2D3174FCA3}"/>
                    </a:ext>
                  </a:extLst>
                </p:cNvPr>
                <p:cNvPicPr/>
                <p:nvPr/>
              </p:nvPicPr>
              <p:blipFill>
                <a:blip r:embed="rId235"/>
                <a:stretch>
                  <a:fillRect/>
                </a:stretch>
              </p:blipFill>
              <p:spPr>
                <a:xfrm>
                  <a:off x="3387735" y="4670536"/>
                  <a:ext cx="14184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11" name="Ink 210">
                  <a:extLst>
                    <a:ext uri="{FF2B5EF4-FFF2-40B4-BE49-F238E27FC236}">
                      <a16:creationId xmlns:a16="http://schemas.microsoft.com/office/drawing/2014/main" id="{DEF51521-4A0D-C69F-D284-C52C8F4C86CC}"/>
                    </a:ext>
                  </a:extLst>
                </p14:cNvPr>
                <p14:cNvContentPartPr/>
                <p14:nvPr/>
              </p14:nvContentPartPr>
              <p14:xfrm>
                <a:off x="3060495" y="4701856"/>
                <a:ext cx="212760" cy="187560"/>
              </p14:xfrm>
            </p:contentPart>
          </mc:Choice>
          <mc:Fallback xmlns="">
            <p:pic>
              <p:nvPicPr>
                <p:cNvPr id="211" name="Ink 210">
                  <a:extLst>
                    <a:ext uri="{FF2B5EF4-FFF2-40B4-BE49-F238E27FC236}">
                      <a16:creationId xmlns:a16="http://schemas.microsoft.com/office/drawing/2014/main" id="{DEF51521-4A0D-C69F-D284-C52C8F4C86CC}"/>
                    </a:ext>
                  </a:extLst>
                </p:cNvPr>
                <p:cNvPicPr/>
                <p:nvPr/>
              </p:nvPicPr>
              <p:blipFill>
                <a:blip r:embed="rId237"/>
                <a:stretch>
                  <a:fillRect/>
                </a:stretch>
              </p:blipFill>
              <p:spPr>
                <a:xfrm>
                  <a:off x="3042855" y="4683856"/>
                  <a:ext cx="24840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16" name="Ink 215">
                  <a:extLst>
                    <a:ext uri="{FF2B5EF4-FFF2-40B4-BE49-F238E27FC236}">
                      <a16:creationId xmlns:a16="http://schemas.microsoft.com/office/drawing/2014/main" id="{DA670D31-F661-80F7-4997-4DF33C19F90C}"/>
                    </a:ext>
                  </a:extLst>
                </p14:cNvPr>
                <p14:cNvContentPartPr/>
                <p14:nvPr/>
              </p14:nvContentPartPr>
              <p14:xfrm>
                <a:off x="2701575" y="4427176"/>
                <a:ext cx="1673640" cy="752760"/>
              </p14:xfrm>
            </p:contentPart>
          </mc:Choice>
          <mc:Fallback xmlns="">
            <p:pic>
              <p:nvPicPr>
                <p:cNvPr id="216" name="Ink 215">
                  <a:extLst>
                    <a:ext uri="{FF2B5EF4-FFF2-40B4-BE49-F238E27FC236}">
                      <a16:creationId xmlns:a16="http://schemas.microsoft.com/office/drawing/2014/main" id="{DA670D31-F661-80F7-4997-4DF33C19F90C}"/>
                    </a:ext>
                  </a:extLst>
                </p:cNvPr>
                <p:cNvPicPr/>
                <p:nvPr/>
              </p:nvPicPr>
              <p:blipFill>
                <a:blip r:embed="rId239"/>
                <a:stretch>
                  <a:fillRect/>
                </a:stretch>
              </p:blipFill>
              <p:spPr>
                <a:xfrm>
                  <a:off x="2683935" y="4409176"/>
                  <a:ext cx="1709280" cy="78840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18" name="Ink 217">
                  <a:extLst>
                    <a:ext uri="{FF2B5EF4-FFF2-40B4-BE49-F238E27FC236}">
                      <a16:creationId xmlns:a16="http://schemas.microsoft.com/office/drawing/2014/main" id="{246D1F59-005A-6006-642B-8B71541ECC0E}"/>
                    </a:ext>
                  </a:extLst>
                </p14:cNvPr>
                <p14:cNvContentPartPr/>
                <p14:nvPr/>
              </p14:nvContentPartPr>
              <p14:xfrm>
                <a:off x="2807415" y="4676656"/>
                <a:ext cx="140400" cy="257760"/>
              </p14:xfrm>
            </p:contentPart>
          </mc:Choice>
          <mc:Fallback xmlns="">
            <p:pic>
              <p:nvPicPr>
                <p:cNvPr id="218" name="Ink 217">
                  <a:extLst>
                    <a:ext uri="{FF2B5EF4-FFF2-40B4-BE49-F238E27FC236}">
                      <a16:creationId xmlns:a16="http://schemas.microsoft.com/office/drawing/2014/main" id="{246D1F59-005A-6006-642B-8B71541ECC0E}"/>
                    </a:ext>
                  </a:extLst>
                </p:cNvPr>
                <p:cNvPicPr/>
                <p:nvPr/>
              </p:nvPicPr>
              <p:blipFill>
                <a:blip r:embed="rId241"/>
                <a:stretch>
                  <a:fillRect/>
                </a:stretch>
              </p:blipFill>
              <p:spPr>
                <a:xfrm>
                  <a:off x="2789415" y="4659016"/>
                  <a:ext cx="17604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19" name="Ink 218">
                  <a:extLst>
                    <a:ext uri="{FF2B5EF4-FFF2-40B4-BE49-F238E27FC236}">
                      <a16:creationId xmlns:a16="http://schemas.microsoft.com/office/drawing/2014/main" id="{D578C79E-1CEC-796D-FA84-1574BAA93D6A}"/>
                    </a:ext>
                  </a:extLst>
                </p14:cNvPr>
                <p14:cNvContentPartPr/>
                <p14:nvPr/>
              </p14:nvContentPartPr>
              <p14:xfrm>
                <a:off x="2775375" y="4850896"/>
                <a:ext cx="128160" cy="13680"/>
              </p14:xfrm>
            </p:contentPart>
          </mc:Choice>
          <mc:Fallback xmlns="">
            <p:pic>
              <p:nvPicPr>
                <p:cNvPr id="219" name="Ink 218">
                  <a:extLst>
                    <a:ext uri="{FF2B5EF4-FFF2-40B4-BE49-F238E27FC236}">
                      <a16:creationId xmlns:a16="http://schemas.microsoft.com/office/drawing/2014/main" id="{D578C79E-1CEC-796D-FA84-1574BAA93D6A}"/>
                    </a:ext>
                  </a:extLst>
                </p:cNvPr>
                <p:cNvPicPr/>
                <p:nvPr/>
              </p:nvPicPr>
              <p:blipFill>
                <a:blip r:embed="rId243"/>
                <a:stretch>
                  <a:fillRect/>
                </a:stretch>
              </p:blipFill>
              <p:spPr>
                <a:xfrm>
                  <a:off x="2757375" y="4833256"/>
                  <a:ext cx="16380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20" name="Ink 219">
                  <a:extLst>
                    <a:ext uri="{FF2B5EF4-FFF2-40B4-BE49-F238E27FC236}">
                      <a16:creationId xmlns:a16="http://schemas.microsoft.com/office/drawing/2014/main" id="{E491C3AF-A544-7F7C-98E2-BF238178D8BB}"/>
                    </a:ext>
                  </a:extLst>
                </p14:cNvPr>
                <p14:cNvContentPartPr/>
                <p14:nvPr/>
              </p14:nvContentPartPr>
              <p14:xfrm>
                <a:off x="2776095" y="4778896"/>
                <a:ext cx="122400" cy="23040"/>
              </p14:xfrm>
            </p:contentPart>
          </mc:Choice>
          <mc:Fallback xmlns="">
            <p:pic>
              <p:nvPicPr>
                <p:cNvPr id="220" name="Ink 219">
                  <a:extLst>
                    <a:ext uri="{FF2B5EF4-FFF2-40B4-BE49-F238E27FC236}">
                      <a16:creationId xmlns:a16="http://schemas.microsoft.com/office/drawing/2014/main" id="{E491C3AF-A544-7F7C-98E2-BF238178D8BB}"/>
                    </a:ext>
                  </a:extLst>
                </p:cNvPr>
                <p:cNvPicPr/>
                <p:nvPr/>
              </p:nvPicPr>
              <p:blipFill>
                <a:blip r:embed="rId245"/>
                <a:stretch>
                  <a:fillRect/>
                </a:stretch>
              </p:blipFill>
              <p:spPr>
                <a:xfrm>
                  <a:off x="2758455" y="4761256"/>
                  <a:ext cx="158040" cy="58680"/>
                </a:xfrm>
                <a:prstGeom prst="rect">
                  <a:avLst/>
                </a:prstGeom>
              </p:spPr>
            </p:pic>
          </mc:Fallback>
        </mc:AlternateContent>
      </p:grpSp>
    </p:spTree>
    <p:extLst>
      <p:ext uri="{BB962C8B-B14F-4D97-AF65-F5344CB8AC3E}">
        <p14:creationId xmlns:p14="http://schemas.microsoft.com/office/powerpoint/2010/main" val="225934813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7" name="TextBox 6">
            <a:extLst>
              <a:ext uri="{FF2B5EF4-FFF2-40B4-BE49-F238E27FC236}">
                <a16:creationId xmlns:a16="http://schemas.microsoft.com/office/drawing/2014/main" id="{F795918D-EBC7-4256-2AEA-BB306C108AA5}"/>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p:sp>
        <p:nvSpPr>
          <p:cNvPr id="8" name="Partial Circle 7">
            <a:extLst>
              <a:ext uri="{FF2B5EF4-FFF2-40B4-BE49-F238E27FC236}">
                <a16:creationId xmlns:a16="http://schemas.microsoft.com/office/drawing/2014/main" id="{E56FAD05-4DFE-9226-23D7-6FAD1D42A450}"/>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F402D082-6392-BF43-95EF-4A9DDD57ADCB}"/>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10" name="Arc 9">
            <a:extLst>
              <a:ext uri="{FF2B5EF4-FFF2-40B4-BE49-F238E27FC236}">
                <a16:creationId xmlns:a16="http://schemas.microsoft.com/office/drawing/2014/main" id="{47C6B7C2-EF47-1992-31DB-7D66C95F610A}"/>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F8C33D2A-26BC-CA8E-B339-B8EE9F6B655D}"/>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11" name="TextBox 10">
                <a:extLst>
                  <a:ext uri="{FF2B5EF4-FFF2-40B4-BE49-F238E27FC236}">
                    <a16:creationId xmlns:a16="http://schemas.microsoft.com/office/drawing/2014/main" id="{F8C33D2A-26BC-CA8E-B339-B8EE9F6B655D}"/>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12" name="Straight Arrow Connector 11">
            <a:extLst>
              <a:ext uri="{FF2B5EF4-FFF2-40B4-BE49-F238E27FC236}">
                <a16:creationId xmlns:a16="http://schemas.microsoft.com/office/drawing/2014/main" id="{51727F0D-17F4-46E6-1C87-6B0C8ACDA68C}"/>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97469116"/>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1545876"/>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500010405"/>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6003234" y="23263"/>
            <a:ext cx="3140765" cy="5632311"/>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spTree>
    <p:extLst>
      <p:ext uri="{BB962C8B-B14F-4D97-AF65-F5344CB8AC3E}">
        <p14:creationId xmlns:p14="http://schemas.microsoft.com/office/powerpoint/2010/main" val="2325959386"/>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7" name="TextBox 36">
            <a:extLst>
              <a:ext uri="{FF2B5EF4-FFF2-40B4-BE49-F238E27FC236}">
                <a16:creationId xmlns:a16="http://schemas.microsoft.com/office/drawing/2014/main" id="{0A9E2400-B8A0-2578-6A9D-E2781FC33FCB}"/>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19" name="Group 18">
            <a:extLst>
              <a:ext uri="{FF2B5EF4-FFF2-40B4-BE49-F238E27FC236}">
                <a16:creationId xmlns:a16="http://schemas.microsoft.com/office/drawing/2014/main" id="{5D2297C9-58BB-D9EE-6921-FAFC12D4EF06}"/>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9" name="Ink 8">
                  <a:extLst>
                    <a:ext uri="{FF2B5EF4-FFF2-40B4-BE49-F238E27FC236}">
                      <a16:creationId xmlns:a16="http://schemas.microsoft.com/office/drawing/2014/main" id="{4CE3DA72-7083-A1E6-9998-1943FA53A975}"/>
                    </a:ext>
                  </a:extLst>
                </p14:cNvPr>
                <p14:cNvContentPartPr/>
                <p14:nvPr/>
              </p14:nvContentPartPr>
              <p14:xfrm>
                <a:off x="1222335" y="2414776"/>
                <a:ext cx="182160" cy="290520"/>
              </p14:xfrm>
            </p:contentPart>
          </mc:Choice>
          <mc:Fallback xmlns="">
            <p:pic>
              <p:nvPicPr>
                <p:cNvPr id="9" name="Ink 8">
                  <a:extLst>
                    <a:ext uri="{FF2B5EF4-FFF2-40B4-BE49-F238E27FC236}">
                      <a16:creationId xmlns:a16="http://schemas.microsoft.com/office/drawing/2014/main" id="{4CE3DA72-7083-A1E6-9998-1943FA53A975}"/>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0" name="Ink 9">
                  <a:extLst>
                    <a:ext uri="{FF2B5EF4-FFF2-40B4-BE49-F238E27FC236}">
                      <a16:creationId xmlns:a16="http://schemas.microsoft.com/office/drawing/2014/main" id="{13416D35-5397-29E6-65DC-E211C9DCD050}"/>
                    </a:ext>
                  </a:extLst>
                </p14:cNvPr>
                <p14:cNvContentPartPr/>
                <p14:nvPr/>
              </p14:nvContentPartPr>
              <p14:xfrm>
                <a:off x="1517175" y="2485336"/>
                <a:ext cx="163800" cy="211320"/>
              </p14:xfrm>
            </p:contentPart>
          </mc:Choice>
          <mc:Fallback xmlns="">
            <p:pic>
              <p:nvPicPr>
                <p:cNvPr id="10" name="Ink 9">
                  <a:extLst>
                    <a:ext uri="{FF2B5EF4-FFF2-40B4-BE49-F238E27FC236}">
                      <a16:creationId xmlns:a16="http://schemas.microsoft.com/office/drawing/2014/main" id="{13416D35-5397-29E6-65DC-E211C9DCD050}"/>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5" name="Ink 14">
                  <a:extLst>
                    <a:ext uri="{FF2B5EF4-FFF2-40B4-BE49-F238E27FC236}">
                      <a16:creationId xmlns:a16="http://schemas.microsoft.com/office/drawing/2014/main" id="{8AF5AAF8-9C9F-F895-7818-1E3A563AC08C}"/>
                    </a:ext>
                  </a:extLst>
                </p14:cNvPr>
                <p14:cNvContentPartPr/>
                <p14:nvPr/>
              </p14:nvContentPartPr>
              <p14:xfrm>
                <a:off x="1795095" y="2385616"/>
                <a:ext cx="101520" cy="114480"/>
              </p14:xfrm>
            </p:contentPart>
          </mc:Choice>
          <mc:Fallback xmlns="">
            <p:pic>
              <p:nvPicPr>
                <p:cNvPr id="15" name="Ink 14">
                  <a:extLst>
                    <a:ext uri="{FF2B5EF4-FFF2-40B4-BE49-F238E27FC236}">
                      <a16:creationId xmlns:a16="http://schemas.microsoft.com/office/drawing/2014/main" id="{8AF5AAF8-9C9F-F895-7818-1E3A563AC08C}"/>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6" name="Ink 15">
                  <a:extLst>
                    <a:ext uri="{FF2B5EF4-FFF2-40B4-BE49-F238E27FC236}">
                      <a16:creationId xmlns:a16="http://schemas.microsoft.com/office/drawing/2014/main" id="{11B01D44-06AF-84B0-D077-9C3EC13E9408}"/>
                    </a:ext>
                  </a:extLst>
                </p14:cNvPr>
                <p14:cNvContentPartPr/>
                <p14:nvPr/>
              </p14:nvContentPartPr>
              <p14:xfrm>
                <a:off x="1955655" y="2390296"/>
                <a:ext cx="82800" cy="331200"/>
              </p14:xfrm>
            </p:contentPart>
          </mc:Choice>
          <mc:Fallback xmlns="">
            <p:pic>
              <p:nvPicPr>
                <p:cNvPr id="16" name="Ink 15">
                  <a:extLst>
                    <a:ext uri="{FF2B5EF4-FFF2-40B4-BE49-F238E27FC236}">
                      <a16:creationId xmlns:a16="http://schemas.microsoft.com/office/drawing/2014/main" id="{11B01D44-06AF-84B0-D077-9C3EC13E9408}"/>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8" name="Ink 17">
                  <a:extLst>
                    <a:ext uri="{FF2B5EF4-FFF2-40B4-BE49-F238E27FC236}">
                      <a16:creationId xmlns:a16="http://schemas.microsoft.com/office/drawing/2014/main" id="{E04020CB-A9E1-7CF8-7C53-C57F075E677E}"/>
                    </a:ext>
                  </a:extLst>
                </p14:cNvPr>
                <p14:cNvContentPartPr/>
                <p14:nvPr/>
              </p14:nvContentPartPr>
              <p14:xfrm>
                <a:off x="2119095" y="2563816"/>
                <a:ext cx="83160" cy="127440"/>
              </p14:xfrm>
            </p:contentPart>
          </mc:Choice>
          <mc:Fallback xmlns="">
            <p:pic>
              <p:nvPicPr>
                <p:cNvPr id="18" name="Ink 17">
                  <a:extLst>
                    <a:ext uri="{FF2B5EF4-FFF2-40B4-BE49-F238E27FC236}">
                      <a16:creationId xmlns:a16="http://schemas.microsoft.com/office/drawing/2014/main" id="{E04020CB-A9E1-7CF8-7C53-C57F075E677E}"/>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22" name="Group 21">
            <a:extLst>
              <a:ext uri="{FF2B5EF4-FFF2-40B4-BE49-F238E27FC236}">
                <a16:creationId xmlns:a16="http://schemas.microsoft.com/office/drawing/2014/main" id="{085DD576-9C58-F344-9AF9-CFEE3CAB4ECF}"/>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20" name="Ink 19">
                  <a:extLst>
                    <a:ext uri="{FF2B5EF4-FFF2-40B4-BE49-F238E27FC236}">
                      <a16:creationId xmlns:a16="http://schemas.microsoft.com/office/drawing/2014/main" id="{57F977DE-49A6-1E99-72E7-640B61385B2F}"/>
                    </a:ext>
                  </a:extLst>
                </p14:cNvPr>
                <p14:cNvContentPartPr/>
                <p14:nvPr/>
              </p14:nvContentPartPr>
              <p14:xfrm>
                <a:off x="2546775" y="2542936"/>
                <a:ext cx="157320" cy="21600"/>
              </p14:xfrm>
            </p:contentPart>
          </mc:Choice>
          <mc:Fallback xmlns="">
            <p:pic>
              <p:nvPicPr>
                <p:cNvPr id="20" name="Ink 19">
                  <a:extLst>
                    <a:ext uri="{FF2B5EF4-FFF2-40B4-BE49-F238E27FC236}">
                      <a16:creationId xmlns:a16="http://schemas.microsoft.com/office/drawing/2014/main" id="{57F977DE-49A6-1E99-72E7-640B61385B2F}"/>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1" name="Ink 20">
                  <a:extLst>
                    <a:ext uri="{FF2B5EF4-FFF2-40B4-BE49-F238E27FC236}">
                      <a16:creationId xmlns:a16="http://schemas.microsoft.com/office/drawing/2014/main" id="{030E694E-7534-5835-7C2B-AAE563FEC824}"/>
                    </a:ext>
                  </a:extLst>
                </p14:cNvPr>
                <p14:cNvContentPartPr/>
                <p14:nvPr/>
              </p14:nvContentPartPr>
              <p14:xfrm>
                <a:off x="2566935" y="2659216"/>
                <a:ext cx="151560" cy="9720"/>
              </p14:xfrm>
            </p:contentPart>
          </mc:Choice>
          <mc:Fallback xmlns="">
            <p:pic>
              <p:nvPicPr>
                <p:cNvPr id="21" name="Ink 20">
                  <a:extLst>
                    <a:ext uri="{FF2B5EF4-FFF2-40B4-BE49-F238E27FC236}">
                      <a16:creationId xmlns:a16="http://schemas.microsoft.com/office/drawing/2014/main" id="{030E694E-7534-5835-7C2B-AAE563FEC824}"/>
                    </a:ext>
                  </a:extLst>
                </p:cNvPr>
                <p:cNvPicPr/>
                <p:nvPr/>
              </p:nvPicPr>
              <p:blipFill>
                <a:blip r:embed="rId15"/>
                <a:stretch>
                  <a:fillRect/>
                </a:stretch>
              </p:blipFill>
              <p:spPr>
                <a:xfrm>
                  <a:off x="2549295" y="2641216"/>
                  <a:ext cx="187200" cy="45360"/>
                </a:xfrm>
                <a:prstGeom prst="rect">
                  <a:avLst/>
                </a:prstGeom>
              </p:spPr>
            </p:pic>
          </mc:Fallback>
        </mc:AlternateContent>
      </p:grpSp>
    </p:spTree>
    <p:extLst>
      <p:ext uri="{BB962C8B-B14F-4D97-AF65-F5344CB8AC3E}">
        <p14:creationId xmlns:p14="http://schemas.microsoft.com/office/powerpoint/2010/main" val="2253325685"/>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52" name="TextBox 51">
            <a:extLst>
              <a:ext uri="{FF2B5EF4-FFF2-40B4-BE49-F238E27FC236}">
                <a16:creationId xmlns:a16="http://schemas.microsoft.com/office/drawing/2014/main" id="{5F1573D8-9CE3-1369-546F-41F99338520A}"/>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53" name="Group 52">
            <a:extLst>
              <a:ext uri="{FF2B5EF4-FFF2-40B4-BE49-F238E27FC236}">
                <a16:creationId xmlns:a16="http://schemas.microsoft.com/office/drawing/2014/main" id="{9EF935C2-5450-7D1C-FFC2-7052A4094941}"/>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54" name="Ink 53">
                  <a:extLst>
                    <a:ext uri="{FF2B5EF4-FFF2-40B4-BE49-F238E27FC236}">
                      <a16:creationId xmlns:a16="http://schemas.microsoft.com/office/drawing/2014/main" id="{BD1B9DA6-8605-7347-3626-8207BABEBC2A}"/>
                    </a:ext>
                  </a:extLst>
                </p14:cNvPr>
                <p14:cNvContentPartPr/>
                <p14:nvPr/>
              </p14:nvContentPartPr>
              <p14:xfrm>
                <a:off x="1222335" y="2414776"/>
                <a:ext cx="182160" cy="290520"/>
              </p14:xfrm>
            </p:contentPart>
          </mc:Choice>
          <mc:Fallback xmlns="">
            <p:pic>
              <p:nvPicPr>
                <p:cNvPr id="54" name="Ink 53">
                  <a:extLst>
                    <a:ext uri="{FF2B5EF4-FFF2-40B4-BE49-F238E27FC236}">
                      <a16:creationId xmlns:a16="http://schemas.microsoft.com/office/drawing/2014/main" id="{BD1B9DA6-8605-7347-3626-8207BABEBC2A}"/>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5" name="Ink 54">
                  <a:extLst>
                    <a:ext uri="{FF2B5EF4-FFF2-40B4-BE49-F238E27FC236}">
                      <a16:creationId xmlns:a16="http://schemas.microsoft.com/office/drawing/2014/main" id="{309E1AE3-08BF-DD75-DD1C-A6D9CA27DC84}"/>
                    </a:ext>
                  </a:extLst>
                </p14:cNvPr>
                <p14:cNvContentPartPr/>
                <p14:nvPr/>
              </p14:nvContentPartPr>
              <p14:xfrm>
                <a:off x="1517175" y="2485336"/>
                <a:ext cx="163800" cy="211320"/>
              </p14:xfrm>
            </p:contentPart>
          </mc:Choice>
          <mc:Fallback xmlns="">
            <p:pic>
              <p:nvPicPr>
                <p:cNvPr id="55" name="Ink 54">
                  <a:extLst>
                    <a:ext uri="{FF2B5EF4-FFF2-40B4-BE49-F238E27FC236}">
                      <a16:creationId xmlns:a16="http://schemas.microsoft.com/office/drawing/2014/main" id="{309E1AE3-08BF-DD75-DD1C-A6D9CA27DC84}"/>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6" name="Ink 55">
                  <a:extLst>
                    <a:ext uri="{FF2B5EF4-FFF2-40B4-BE49-F238E27FC236}">
                      <a16:creationId xmlns:a16="http://schemas.microsoft.com/office/drawing/2014/main" id="{A76FAC9C-2D22-E559-6B93-7DAD1879AD1D}"/>
                    </a:ext>
                  </a:extLst>
                </p14:cNvPr>
                <p14:cNvContentPartPr/>
                <p14:nvPr/>
              </p14:nvContentPartPr>
              <p14:xfrm>
                <a:off x="1795095" y="2385616"/>
                <a:ext cx="101520" cy="114480"/>
              </p14:xfrm>
            </p:contentPart>
          </mc:Choice>
          <mc:Fallback xmlns="">
            <p:pic>
              <p:nvPicPr>
                <p:cNvPr id="56" name="Ink 55">
                  <a:extLst>
                    <a:ext uri="{FF2B5EF4-FFF2-40B4-BE49-F238E27FC236}">
                      <a16:creationId xmlns:a16="http://schemas.microsoft.com/office/drawing/2014/main" id="{A76FAC9C-2D22-E559-6B93-7DAD1879AD1D}"/>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7" name="Ink 56">
                  <a:extLst>
                    <a:ext uri="{FF2B5EF4-FFF2-40B4-BE49-F238E27FC236}">
                      <a16:creationId xmlns:a16="http://schemas.microsoft.com/office/drawing/2014/main" id="{64B416E2-346A-C04A-8FAD-B05F98531523}"/>
                    </a:ext>
                  </a:extLst>
                </p14:cNvPr>
                <p14:cNvContentPartPr/>
                <p14:nvPr/>
              </p14:nvContentPartPr>
              <p14:xfrm>
                <a:off x="1955655" y="2390296"/>
                <a:ext cx="82800" cy="331200"/>
              </p14:xfrm>
            </p:contentPart>
          </mc:Choice>
          <mc:Fallback xmlns="">
            <p:pic>
              <p:nvPicPr>
                <p:cNvPr id="57" name="Ink 56">
                  <a:extLst>
                    <a:ext uri="{FF2B5EF4-FFF2-40B4-BE49-F238E27FC236}">
                      <a16:creationId xmlns:a16="http://schemas.microsoft.com/office/drawing/2014/main" id="{64B416E2-346A-C04A-8FAD-B05F98531523}"/>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8" name="Ink 57">
                  <a:extLst>
                    <a:ext uri="{FF2B5EF4-FFF2-40B4-BE49-F238E27FC236}">
                      <a16:creationId xmlns:a16="http://schemas.microsoft.com/office/drawing/2014/main" id="{B3845B48-4253-D290-3B45-1C3D7816E22A}"/>
                    </a:ext>
                  </a:extLst>
                </p14:cNvPr>
                <p14:cNvContentPartPr/>
                <p14:nvPr/>
              </p14:nvContentPartPr>
              <p14:xfrm>
                <a:off x="2119095" y="2563816"/>
                <a:ext cx="83160" cy="127440"/>
              </p14:xfrm>
            </p:contentPart>
          </mc:Choice>
          <mc:Fallback xmlns="">
            <p:pic>
              <p:nvPicPr>
                <p:cNvPr id="58" name="Ink 57">
                  <a:extLst>
                    <a:ext uri="{FF2B5EF4-FFF2-40B4-BE49-F238E27FC236}">
                      <a16:creationId xmlns:a16="http://schemas.microsoft.com/office/drawing/2014/main" id="{B3845B48-4253-D290-3B45-1C3D7816E22A}"/>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59" name="Group 58">
            <a:extLst>
              <a:ext uri="{FF2B5EF4-FFF2-40B4-BE49-F238E27FC236}">
                <a16:creationId xmlns:a16="http://schemas.microsoft.com/office/drawing/2014/main" id="{292A19BF-1F63-0042-9CB0-DEFEF68B40BF}"/>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60" name="Ink 59">
                  <a:extLst>
                    <a:ext uri="{FF2B5EF4-FFF2-40B4-BE49-F238E27FC236}">
                      <a16:creationId xmlns:a16="http://schemas.microsoft.com/office/drawing/2014/main" id="{9BFBC8A9-735D-DFEA-6229-7400F74B0FAB}"/>
                    </a:ext>
                  </a:extLst>
                </p14:cNvPr>
                <p14:cNvContentPartPr/>
                <p14:nvPr/>
              </p14:nvContentPartPr>
              <p14:xfrm>
                <a:off x="2546775" y="2542936"/>
                <a:ext cx="157320" cy="21600"/>
              </p14:xfrm>
            </p:contentPart>
          </mc:Choice>
          <mc:Fallback xmlns="">
            <p:pic>
              <p:nvPicPr>
                <p:cNvPr id="60" name="Ink 59">
                  <a:extLst>
                    <a:ext uri="{FF2B5EF4-FFF2-40B4-BE49-F238E27FC236}">
                      <a16:creationId xmlns:a16="http://schemas.microsoft.com/office/drawing/2014/main" id="{9BFBC8A9-735D-DFEA-6229-7400F74B0FAB}"/>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1" name="Ink 60">
                  <a:extLst>
                    <a:ext uri="{FF2B5EF4-FFF2-40B4-BE49-F238E27FC236}">
                      <a16:creationId xmlns:a16="http://schemas.microsoft.com/office/drawing/2014/main" id="{9A9B5189-EE05-820A-8EB0-5A79BFD41ACE}"/>
                    </a:ext>
                  </a:extLst>
                </p14:cNvPr>
                <p14:cNvContentPartPr/>
                <p14:nvPr/>
              </p14:nvContentPartPr>
              <p14:xfrm>
                <a:off x="2566935" y="2659216"/>
                <a:ext cx="151560" cy="9720"/>
              </p14:xfrm>
            </p:contentPart>
          </mc:Choice>
          <mc:Fallback xmlns="">
            <p:pic>
              <p:nvPicPr>
                <p:cNvPr id="61" name="Ink 60">
                  <a:extLst>
                    <a:ext uri="{FF2B5EF4-FFF2-40B4-BE49-F238E27FC236}">
                      <a16:creationId xmlns:a16="http://schemas.microsoft.com/office/drawing/2014/main" id="{9A9B5189-EE05-820A-8EB0-5A79BFD41ACE}"/>
                    </a:ext>
                  </a:extLst>
                </p:cNvPr>
                <p:cNvPicPr/>
                <p:nvPr/>
              </p:nvPicPr>
              <p:blipFill>
                <a:blip r:embed="rId15"/>
                <a:stretch>
                  <a:fillRect/>
                </a:stretch>
              </p:blipFill>
              <p:spPr>
                <a:xfrm>
                  <a:off x="2549295" y="2641216"/>
                  <a:ext cx="187200" cy="45360"/>
                </a:xfrm>
                <a:prstGeom prst="rect">
                  <a:avLst/>
                </a:prstGeom>
              </p:spPr>
            </p:pic>
          </mc:Fallback>
        </mc:AlternateContent>
      </p:grpSp>
      <p:grpSp>
        <p:nvGrpSpPr>
          <p:cNvPr id="62" name="Group 61">
            <a:extLst>
              <a:ext uri="{FF2B5EF4-FFF2-40B4-BE49-F238E27FC236}">
                <a16:creationId xmlns:a16="http://schemas.microsoft.com/office/drawing/2014/main" id="{76B089DE-532A-314C-45E4-935C2A7CA7BF}"/>
              </a:ext>
            </a:extLst>
          </p:cNvPr>
          <p:cNvGrpSpPr/>
          <p:nvPr/>
        </p:nvGrpSpPr>
        <p:grpSpPr>
          <a:xfrm>
            <a:off x="3083175" y="2356096"/>
            <a:ext cx="381600" cy="357480"/>
            <a:chOff x="3083175" y="2356096"/>
            <a:chExt cx="381600" cy="357480"/>
          </a:xfrm>
        </p:grpSpPr>
        <mc:AlternateContent xmlns:mc="http://schemas.openxmlformats.org/markup-compatibility/2006" xmlns:p14="http://schemas.microsoft.com/office/powerpoint/2010/main">
          <mc:Choice Requires="p14">
            <p:contentPart p14:bwMode="auto" r:id="rId16">
              <p14:nvContentPartPr>
                <p14:cNvPr id="63" name="Ink 62">
                  <a:extLst>
                    <a:ext uri="{FF2B5EF4-FFF2-40B4-BE49-F238E27FC236}">
                      <a16:creationId xmlns:a16="http://schemas.microsoft.com/office/drawing/2014/main" id="{1A1A3813-DFD7-D8BD-B376-5ADECA497280}"/>
                    </a:ext>
                  </a:extLst>
                </p14:cNvPr>
                <p14:cNvContentPartPr/>
                <p14:nvPr/>
              </p14:nvContentPartPr>
              <p14:xfrm>
                <a:off x="3086055" y="2356096"/>
                <a:ext cx="181440" cy="357480"/>
              </p14:xfrm>
            </p:contentPart>
          </mc:Choice>
          <mc:Fallback xmlns="">
            <p:pic>
              <p:nvPicPr>
                <p:cNvPr id="63" name="Ink 62">
                  <a:extLst>
                    <a:ext uri="{FF2B5EF4-FFF2-40B4-BE49-F238E27FC236}">
                      <a16:creationId xmlns:a16="http://schemas.microsoft.com/office/drawing/2014/main" id="{1A1A3813-DFD7-D8BD-B376-5ADECA497280}"/>
                    </a:ext>
                  </a:extLst>
                </p:cNvPr>
                <p:cNvPicPr/>
                <p:nvPr/>
              </p:nvPicPr>
              <p:blipFill>
                <a:blip r:embed="rId17"/>
                <a:stretch>
                  <a:fillRect/>
                </a:stretch>
              </p:blipFill>
              <p:spPr>
                <a:xfrm>
                  <a:off x="3068055" y="2338096"/>
                  <a:ext cx="217080" cy="393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4" name="Ink 63">
                  <a:extLst>
                    <a:ext uri="{FF2B5EF4-FFF2-40B4-BE49-F238E27FC236}">
                      <a16:creationId xmlns:a16="http://schemas.microsoft.com/office/drawing/2014/main" id="{BA0B35A9-E094-4011-16F2-E0DE88EA8C59}"/>
                    </a:ext>
                  </a:extLst>
                </p14:cNvPr>
                <p14:cNvContentPartPr/>
                <p14:nvPr/>
              </p14:nvContentPartPr>
              <p14:xfrm>
                <a:off x="3083175" y="2542576"/>
                <a:ext cx="175680" cy="50040"/>
              </p14:xfrm>
            </p:contentPart>
          </mc:Choice>
          <mc:Fallback xmlns="">
            <p:pic>
              <p:nvPicPr>
                <p:cNvPr id="64" name="Ink 63">
                  <a:extLst>
                    <a:ext uri="{FF2B5EF4-FFF2-40B4-BE49-F238E27FC236}">
                      <a16:creationId xmlns:a16="http://schemas.microsoft.com/office/drawing/2014/main" id="{BA0B35A9-E094-4011-16F2-E0DE88EA8C59}"/>
                    </a:ext>
                  </a:extLst>
                </p:cNvPr>
                <p:cNvPicPr/>
                <p:nvPr/>
              </p:nvPicPr>
              <p:blipFill>
                <a:blip r:embed="rId19"/>
                <a:stretch>
                  <a:fillRect/>
                </a:stretch>
              </p:blipFill>
              <p:spPr>
                <a:xfrm>
                  <a:off x="3065535" y="2524936"/>
                  <a:ext cx="21132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5" name="Ink 64">
                  <a:extLst>
                    <a:ext uri="{FF2B5EF4-FFF2-40B4-BE49-F238E27FC236}">
                      <a16:creationId xmlns:a16="http://schemas.microsoft.com/office/drawing/2014/main" id="{C24CDD77-FE6E-E59C-8896-093C1C4E9558}"/>
                    </a:ext>
                  </a:extLst>
                </p14:cNvPr>
                <p14:cNvContentPartPr/>
                <p14:nvPr/>
              </p14:nvContentPartPr>
              <p14:xfrm>
                <a:off x="3448215" y="2439616"/>
                <a:ext cx="16560" cy="266760"/>
              </p14:xfrm>
            </p:contentPart>
          </mc:Choice>
          <mc:Fallback xmlns="">
            <p:pic>
              <p:nvPicPr>
                <p:cNvPr id="65" name="Ink 64">
                  <a:extLst>
                    <a:ext uri="{FF2B5EF4-FFF2-40B4-BE49-F238E27FC236}">
                      <a16:creationId xmlns:a16="http://schemas.microsoft.com/office/drawing/2014/main" id="{C24CDD77-FE6E-E59C-8896-093C1C4E9558}"/>
                    </a:ext>
                  </a:extLst>
                </p:cNvPr>
                <p:cNvPicPr/>
                <p:nvPr/>
              </p:nvPicPr>
              <p:blipFill>
                <a:blip r:embed="rId21"/>
                <a:stretch>
                  <a:fillRect/>
                </a:stretch>
              </p:blipFill>
              <p:spPr>
                <a:xfrm>
                  <a:off x="3430215" y="2421616"/>
                  <a:ext cx="52200" cy="30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66" name="Ink 65">
                <a:extLst>
                  <a:ext uri="{FF2B5EF4-FFF2-40B4-BE49-F238E27FC236}">
                    <a16:creationId xmlns:a16="http://schemas.microsoft.com/office/drawing/2014/main" id="{38904381-1384-1C2B-95C0-FD4B22BD05DD}"/>
                  </a:ext>
                </a:extLst>
              </p14:cNvPr>
              <p14:cNvContentPartPr/>
              <p14:nvPr/>
            </p14:nvContentPartPr>
            <p14:xfrm>
              <a:off x="3652695" y="2439256"/>
              <a:ext cx="282240" cy="266760"/>
            </p14:xfrm>
          </p:contentPart>
        </mc:Choice>
        <mc:Fallback xmlns="">
          <p:pic>
            <p:nvPicPr>
              <p:cNvPr id="66" name="Ink 65">
                <a:extLst>
                  <a:ext uri="{FF2B5EF4-FFF2-40B4-BE49-F238E27FC236}">
                    <a16:creationId xmlns:a16="http://schemas.microsoft.com/office/drawing/2014/main" id="{38904381-1384-1C2B-95C0-FD4B22BD05DD}"/>
                  </a:ext>
                </a:extLst>
              </p:cNvPr>
              <p:cNvPicPr/>
              <p:nvPr/>
            </p:nvPicPr>
            <p:blipFill>
              <a:blip r:embed="rId23"/>
              <a:stretch>
                <a:fillRect/>
              </a:stretch>
            </p:blipFill>
            <p:spPr>
              <a:xfrm>
                <a:off x="3635055" y="2421616"/>
                <a:ext cx="317880" cy="302400"/>
              </a:xfrm>
              <a:prstGeom prst="rect">
                <a:avLst/>
              </a:prstGeom>
            </p:spPr>
          </p:pic>
        </mc:Fallback>
      </mc:AlternateContent>
    </p:spTree>
    <p:extLst>
      <p:ext uri="{BB962C8B-B14F-4D97-AF65-F5344CB8AC3E}">
        <p14:creationId xmlns:p14="http://schemas.microsoft.com/office/powerpoint/2010/main" val="1040716789"/>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72" name="TextBox 71">
            <a:extLst>
              <a:ext uri="{FF2B5EF4-FFF2-40B4-BE49-F238E27FC236}">
                <a16:creationId xmlns:a16="http://schemas.microsoft.com/office/drawing/2014/main" id="{848DF0EC-C411-91EE-2C10-D6B5D6124BFB}"/>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73" name="Group 72">
            <a:extLst>
              <a:ext uri="{FF2B5EF4-FFF2-40B4-BE49-F238E27FC236}">
                <a16:creationId xmlns:a16="http://schemas.microsoft.com/office/drawing/2014/main" id="{708C5513-28C4-F7C3-FDFB-8CC6269A0876}"/>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74" name="Ink 73">
                  <a:extLst>
                    <a:ext uri="{FF2B5EF4-FFF2-40B4-BE49-F238E27FC236}">
                      <a16:creationId xmlns:a16="http://schemas.microsoft.com/office/drawing/2014/main" id="{129B46D9-C0A0-E0F3-6343-5F380EE5B47D}"/>
                    </a:ext>
                  </a:extLst>
                </p14:cNvPr>
                <p14:cNvContentPartPr/>
                <p14:nvPr/>
              </p14:nvContentPartPr>
              <p14:xfrm>
                <a:off x="1222335" y="2414776"/>
                <a:ext cx="182160" cy="290520"/>
              </p14:xfrm>
            </p:contentPart>
          </mc:Choice>
          <mc:Fallback xmlns="">
            <p:pic>
              <p:nvPicPr>
                <p:cNvPr id="74" name="Ink 73">
                  <a:extLst>
                    <a:ext uri="{FF2B5EF4-FFF2-40B4-BE49-F238E27FC236}">
                      <a16:creationId xmlns:a16="http://schemas.microsoft.com/office/drawing/2014/main" id="{129B46D9-C0A0-E0F3-6343-5F380EE5B47D}"/>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5" name="Ink 74">
                  <a:extLst>
                    <a:ext uri="{FF2B5EF4-FFF2-40B4-BE49-F238E27FC236}">
                      <a16:creationId xmlns:a16="http://schemas.microsoft.com/office/drawing/2014/main" id="{E34AAD00-987E-3C5F-58B0-470D9177F24A}"/>
                    </a:ext>
                  </a:extLst>
                </p14:cNvPr>
                <p14:cNvContentPartPr/>
                <p14:nvPr/>
              </p14:nvContentPartPr>
              <p14:xfrm>
                <a:off x="1517175" y="2485336"/>
                <a:ext cx="163800" cy="211320"/>
              </p14:xfrm>
            </p:contentPart>
          </mc:Choice>
          <mc:Fallback xmlns="">
            <p:pic>
              <p:nvPicPr>
                <p:cNvPr id="75" name="Ink 74">
                  <a:extLst>
                    <a:ext uri="{FF2B5EF4-FFF2-40B4-BE49-F238E27FC236}">
                      <a16:creationId xmlns:a16="http://schemas.microsoft.com/office/drawing/2014/main" id="{E34AAD00-987E-3C5F-58B0-470D9177F24A}"/>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6" name="Ink 75">
                  <a:extLst>
                    <a:ext uri="{FF2B5EF4-FFF2-40B4-BE49-F238E27FC236}">
                      <a16:creationId xmlns:a16="http://schemas.microsoft.com/office/drawing/2014/main" id="{1111F092-6F6D-15FB-CA33-4DFBCA6F388F}"/>
                    </a:ext>
                  </a:extLst>
                </p14:cNvPr>
                <p14:cNvContentPartPr/>
                <p14:nvPr/>
              </p14:nvContentPartPr>
              <p14:xfrm>
                <a:off x="1795095" y="2385616"/>
                <a:ext cx="101520" cy="114480"/>
              </p14:xfrm>
            </p:contentPart>
          </mc:Choice>
          <mc:Fallback xmlns="">
            <p:pic>
              <p:nvPicPr>
                <p:cNvPr id="76" name="Ink 75">
                  <a:extLst>
                    <a:ext uri="{FF2B5EF4-FFF2-40B4-BE49-F238E27FC236}">
                      <a16:creationId xmlns:a16="http://schemas.microsoft.com/office/drawing/2014/main" id="{1111F092-6F6D-15FB-CA33-4DFBCA6F388F}"/>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7" name="Ink 76">
                  <a:extLst>
                    <a:ext uri="{FF2B5EF4-FFF2-40B4-BE49-F238E27FC236}">
                      <a16:creationId xmlns:a16="http://schemas.microsoft.com/office/drawing/2014/main" id="{62F66351-9E45-87AE-0238-97CFF15BC0D6}"/>
                    </a:ext>
                  </a:extLst>
                </p14:cNvPr>
                <p14:cNvContentPartPr/>
                <p14:nvPr/>
              </p14:nvContentPartPr>
              <p14:xfrm>
                <a:off x="1955655" y="2390296"/>
                <a:ext cx="82800" cy="331200"/>
              </p14:xfrm>
            </p:contentPart>
          </mc:Choice>
          <mc:Fallback xmlns="">
            <p:pic>
              <p:nvPicPr>
                <p:cNvPr id="77" name="Ink 76">
                  <a:extLst>
                    <a:ext uri="{FF2B5EF4-FFF2-40B4-BE49-F238E27FC236}">
                      <a16:creationId xmlns:a16="http://schemas.microsoft.com/office/drawing/2014/main" id="{62F66351-9E45-87AE-0238-97CFF15BC0D6}"/>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8" name="Ink 77">
                  <a:extLst>
                    <a:ext uri="{FF2B5EF4-FFF2-40B4-BE49-F238E27FC236}">
                      <a16:creationId xmlns:a16="http://schemas.microsoft.com/office/drawing/2014/main" id="{D95472E1-116E-7726-68EB-EDFC3A8C996C}"/>
                    </a:ext>
                  </a:extLst>
                </p14:cNvPr>
                <p14:cNvContentPartPr/>
                <p14:nvPr/>
              </p14:nvContentPartPr>
              <p14:xfrm>
                <a:off x="2119095" y="2563816"/>
                <a:ext cx="83160" cy="127440"/>
              </p14:xfrm>
            </p:contentPart>
          </mc:Choice>
          <mc:Fallback xmlns="">
            <p:pic>
              <p:nvPicPr>
                <p:cNvPr id="78" name="Ink 77">
                  <a:extLst>
                    <a:ext uri="{FF2B5EF4-FFF2-40B4-BE49-F238E27FC236}">
                      <a16:creationId xmlns:a16="http://schemas.microsoft.com/office/drawing/2014/main" id="{D95472E1-116E-7726-68EB-EDFC3A8C996C}"/>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79" name="Group 78">
            <a:extLst>
              <a:ext uri="{FF2B5EF4-FFF2-40B4-BE49-F238E27FC236}">
                <a16:creationId xmlns:a16="http://schemas.microsoft.com/office/drawing/2014/main" id="{C3B5C58A-722A-C2E5-88B9-892445379E2C}"/>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80" name="Ink 79">
                  <a:extLst>
                    <a:ext uri="{FF2B5EF4-FFF2-40B4-BE49-F238E27FC236}">
                      <a16:creationId xmlns:a16="http://schemas.microsoft.com/office/drawing/2014/main" id="{A84B7959-A008-9A5C-BD89-F99B94F7A5FE}"/>
                    </a:ext>
                  </a:extLst>
                </p14:cNvPr>
                <p14:cNvContentPartPr/>
                <p14:nvPr/>
              </p14:nvContentPartPr>
              <p14:xfrm>
                <a:off x="2546775" y="2542936"/>
                <a:ext cx="157320" cy="21600"/>
              </p14:xfrm>
            </p:contentPart>
          </mc:Choice>
          <mc:Fallback xmlns="">
            <p:pic>
              <p:nvPicPr>
                <p:cNvPr id="80" name="Ink 79">
                  <a:extLst>
                    <a:ext uri="{FF2B5EF4-FFF2-40B4-BE49-F238E27FC236}">
                      <a16:creationId xmlns:a16="http://schemas.microsoft.com/office/drawing/2014/main" id="{A84B7959-A008-9A5C-BD89-F99B94F7A5FE}"/>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81" name="Ink 80">
                  <a:extLst>
                    <a:ext uri="{FF2B5EF4-FFF2-40B4-BE49-F238E27FC236}">
                      <a16:creationId xmlns:a16="http://schemas.microsoft.com/office/drawing/2014/main" id="{F41125C2-6C01-EE2C-6CED-083FF3E3E38E}"/>
                    </a:ext>
                  </a:extLst>
                </p14:cNvPr>
                <p14:cNvContentPartPr/>
                <p14:nvPr/>
              </p14:nvContentPartPr>
              <p14:xfrm>
                <a:off x="2566935" y="2659216"/>
                <a:ext cx="151560" cy="9720"/>
              </p14:xfrm>
            </p:contentPart>
          </mc:Choice>
          <mc:Fallback xmlns="">
            <p:pic>
              <p:nvPicPr>
                <p:cNvPr id="81" name="Ink 80">
                  <a:extLst>
                    <a:ext uri="{FF2B5EF4-FFF2-40B4-BE49-F238E27FC236}">
                      <a16:creationId xmlns:a16="http://schemas.microsoft.com/office/drawing/2014/main" id="{F41125C2-6C01-EE2C-6CED-083FF3E3E38E}"/>
                    </a:ext>
                  </a:extLst>
                </p:cNvPr>
                <p:cNvPicPr/>
                <p:nvPr/>
              </p:nvPicPr>
              <p:blipFill>
                <a:blip r:embed="rId15"/>
                <a:stretch>
                  <a:fillRect/>
                </a:stretch>
              </p:blipFill>
              <p:spPr>
                <a:xfrm>
                  <a:off x="2549295" y="2641216"/>
                  <a:ext cx="187200" cy="45360"/>
                </a:xfrm>
                <a:prstGeom prst="rect">
                  <a:avLst/>
                </a:prstGeom>
              </p:spPr>
            </p:pic>
          </mc:Fallback>
        </mc:AlternateContent>
      </p:grpSp>
      <p:grpSp>
        <p:nvGrpSpPr>
          <p:cNvPr id="82" name="Group 81">
            <a:extLst>
              <a:ext uri="{FF2B5EF4-FFF2-40B4-BE49-F238E27FC236}">
                <a16:creationId xmlns:a16="http://schemas.microsoft.com/office/drawing/2014/main" id="{6472CFE9-0E05-45F8-6139-216C6388C414}"/>
              </a:ext>
            </a:extLst>
          </p:cNvPr>
          <p:cNvGrpSpPr/>
          <p:nvPr/>
        </p:nvGrpSpPr>
        <p:grpSpPr>
          <a:xfrm>
            <a:off x="3083175" y="2356096"/>
            <a:ext cx="381600" cy="357480"/>
            <a:chOff x="3083175" y="2356096"/>
            <a:chExt cx="381600" cy="357480"/>
          </a:xfrm>
        </p:grpSpPr>
        <mc:AlternateContent xmlns:mc="http://schemas.openxmlformats.org/markup-compatibility/2006" xmlns:p14="http://schemas.microsoft.com/office/powerpoint/2010/main">
          <mc:Choice Requires="p14">
            <p:contentPart p14:bwMode="auto" r:id="rId16">
              <p14:nvContentPartPr>
                <p14:cNvPr id="83" name="Ink 82">
                  <a:extLst>
                    <a:ext uri="{FF2B5EF4-FFF2-40B4-BE49-F238E27FC236}">
                      <a16:creationId xmlns:a16="http://schemas.microsoft.com/office/drawing/2014/main" id="{A9971A10-9E73-B847-EDF2-5E2F243355FB}"/>
                    </a:ext>
                  </a:extLst>
                </p14:cNvPr>
                <p14:cNvContentPartPr/>
                <p14:nvPr/>
              </p14:nvContentPartPr>
              <p14:xfrm>
                <a:off x="3086055" y="2356096"/>
                <a:ext cx="181440" cy="357480"/>
              </p14:xfrm>
            </p:contentPart>
          </mc:Choice>
          <mc:Fallback xmlns="">
            <p:pic>
              <p:nvPicPr>
                <p:cNvPr id="83" name="Ink 82">
                  <a:extLst>
                    <a:ext uri="{FF2B5EF4-FFF2-40B4-BE49-F238E27FC236}">
                      <a16:creationId xmlns:a16="http://schemas.microsoft.com/office/drawing/2014/main" id="{A9971A10-9E73-B847-EDF2-5E2F243355FB}"/>
                    </a:ext>
                  </a:extLst>
                </p:cNvPr>
                <p:cNvPicPr/>
                <p:nvPr/>
              </p:nvPicPr>
              <p:blipFill>
                <a:blip r:embed="rId17"/>
                <a:stretch>
                  <a:fillRect/>
                </a:stretch>
              </p:blipFill>
              <p:spPr>
                <a:xfrm>
                  <a:off x="3068055" y="2338096"/>
                  <a:ext cx="217080" cy="393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84" name="Ink 83">
                  <a:extLst>
                    <a:ext uri="{FF2B5EF4-FFF2-40B4-BE49-F238E27FC236}">
                      <a16:creationId xmlns:a16="http://schemas.microsoft.com/office/drawing/2014/main" id="{B0916973-4E90-4AB8-DC09-50018850CF3F}"/>
                    </a:ext>
                  </a:extLst>
                </p14:cNvPr>
                <p14:cNvContentPartPr/>
                <p14:nvPr/>
              </p14:nvContentPartPr>
              <p14:xfrm>
                <a:off x="3083175" y="2542576"/>
                <a:ext cx="175680" cy="50040"/>
              </p14:xfrm>
            </p:contentPart>
          </mc:Choice>
          <mc:Fallback xmlns="">
            <p:pic>
              <p:nvPicPr>
                <p:cNvPr id="84" name="Ink 83">
                  <a:extLst>
                    <a:ext uri="{FF2B5EF4-FFF2-40B4-BE49-F238E27FC236}">
                      <a16:creationId xmlns:a16="http://schemas.microsoft.com/office/drawing/2014/main" id="{B0916973-4E90-4AB8-DC09-50018850CF3F}"/>
                    </a:ext>
                  </a:extLst>
                </p:cNvPr>
                <p:cNvPicPr/>
                <p:nvPr/>
              </p:nvPicPr>
              <p:blipFill>
                <a:blip r:embed="rId19"/>
                <a:stretch>
                  <a:fillRect/>
                </a:stretch>
              </p:blipFill>
              <p:spPr>
                <a:xfrm>
                  <a:off x="3065535" y="2524936"/>
                  <a:ext cx="21132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85" name="Ink 84">
                  <a:extLst>
                    <a:ext uri="{FF2B5EF4-FFF2-40B4-BE49-F238E27FC236}">
                      <a16:creationId xmlns:a16="http://schemas.microsoft.com/office/drawing/2014/main" id="{D67EFFFB-7C8C-80EA-92DC-53A386D28D3E}"/>
                    </a:ext>
                  </a:extLst>
                </p14:cNvPr>
                <p14:cNvContentPartPr/>
                <p14:nvPr/>
              </p14:nvContentPartPr>
              <p14:xfrm>
                <a:off x="3448215" y="2439616"/>
                <a:ext cx="16560" cy="266760"/>
              </p14:xfrm>
            </p:contentPart>
          </mc:Choice>
          <mc:Fallback xmlns="">
            <p:pic>
              <p:nvPicPr>
                <p:cNvPr id="85" name="Ink 84">
                  <a:extLst>
                    <a:ext uri="{FF2B5EF4-FFF2-40B4-BE49-F238E27FC236}">
                      <a16:creationId xmlns:a16="http://schemas.microsoft.com/office/drawing/2014/main" id="{D67EFFFB-7C8C-80EA-92DC-53A386D28D3E}"/>
                    </a:ext>
                  </a:extLst>
                </p:cNvPr>
                <p:cNvPicPr/>
                <p:nvPr/>
              </p:nvPicPr>
              <p:blipFill>
                <a:blip r:embed="rId21"/>
                <a:stretch>
                  <a:fillRect/>
                </a:stretch>
              </p:blipFill>
              <p:spPr>
                <a:xfrm>
                  <a:off x="3430215" y="2421616"/>
                  <a:ext cx="52200" cy="30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86" name="Ink 85">
                <a:extLst>
                  <a:ext uri="{FF2B5EF4-FFF2-40B4-BE49-F238E27FC236}">
                    <a16:creationId xmlns:a16="http://schemas.microsoft.com/office/drawing/2014/main" id="{8CE533F4-B6BE-A821-C594-CC0B3CB94226}"/>
                  </a:ext>
                </a:extLst>
              </p14:cNvPr>
              <p14:cNvContentPartPr/>
              <p14:nvPr/>
            </p14:nvContentPartPr>
            <p14:xfrm>
              <a:off x="3652695" y="2439256"/>
              <a:ext cx="282240" cy="266760"/>
            </p14:xfrm>
          </p:contentPart>
        </mc:Choice>
        <mc:Fallback xmlns="">
          <p:pic>
            <p:nvPicPr>
              <p:cNvPr id="86" name="Ink 85">
                <a:extLst>
                  <a:ext uri="{FF2B5EF4-FFF2-40B4-BE49-F238E27FC236}">
                    <a16:creationId xmlns:a16="http://schemas.microsoft.com/office/drawing/2014/main" id="{8CE533F4-B6BE-A821-C594-CC0B3CB94226}"/>
                  </a:ext>
                </a:extLst>
              </p:cNvPr>
              <p:cNvPicPr/>
              <p:nvPr/>
            </p:nvPicPr>
            <p:blipFill>
              <a:blip r:embed="rId23"/>
              <a:stretch>
                <a:fillRect/>
              </a:stretch>
            </p:blipFill>
            <p:spPr>
              <a:xfrm>
                <a:off x="3635055" y="2421616"/>
                <a:ext cx="31788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 name="Ink 3">
                <a:extLst>
                  <a:ext uri="{FF2B5EF4-FFF2-40B4-BE49-F238E27FC236}">
                    <a16:creationId xmlns:a16="http://schemas.microsoft.com/office/drawing/2014/main" id="{0EF11C5D-7041-CCF7-6A2D-D3D2F7B1FC95}"/>
                  </a:ext>
                </a:extLst>
              </p14:cNvPr>
              <p14:cNvContentPartPr/>
              <p14:nvPr/>
            </p14:nvContentPartPr>
            <p14:xfrm>
              <a:off x="848655" y="3257896"/>
              <a:ext cx="9360" cy="295920"/>
            </p14:xfrm>
          </p:contentPart>
        </mc:Choice>
        <mc:Fallback xmlns="">
          <p:pic>
            <p:nvPicPr>
              <p:cNvPr id="4" name="Ink 3">
                <a:extLst>
                  <a:ext uri="{FF2B5EF4-FFF2-40B4-BE49-F238E27FC236}">
                    <a16:creationId xmlns:a16="http://schemas.microsoft.com/office/drawing/2014/main" id="{0EF11C5D-7041-CCF7-6A2D-D3D2F7B1FC95}"/>
                  </a:ext>
                </a:extLst>
              </p:cNvPr>
              <p:cNvPicPr/>
              <p:nvPr/>
            </p:nvPicPr>
            <p:blipFill>
              <a:blip r:embed="rId25"/>
              <a:stretch>
                <a:fillRect/>
              </a:stretch>
            </p:blipFill>
            <p:spPr>
              <a:xfrm>
                <a:off x="831015" y="3240256"/>
                <a:ext cx="4500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8" name="Ink 7">
                <a:extLst>
                  <a:ext uri="{FF2B5EF4-FFF2-40B4-BE49-F238E27FC236}">
                    <a16:creationId xmlns:a16="http://schemas.microsoft.com/office/drawing/2014/main" id="{98B1BB3F-04F6-B2AF-6B96-E41F05E66483}"/>
                  </a:ext>
                </a:extLst>
              </p14:cNvPr>
              <p14:cNvContentPartPr/>
              <p14:nvPr/>
            </p14:nvContentPartPr>
            <p14:xfrm>
              <a:off x="1027215" y="3297136"/>
              <a:ext cx="172440" cy="234000"/>
            </p14:xfrm>
          </p:contentPart>
        </mc:Choice>
        <mc:Fallback xmlns="">
          <p:pic>
            <p:nvPicPr>
              <p:cNvPr id="8" name="Ink 7">
                <a:extLst>
                  <a:ext uri="{FF2B5EF4-FFF2-40B4-BE49-F238E27FC236}">
                    <a16:creationId xmlns:a16="http://schemas.microsoft.com/office/drawing/2014/main" id="{98B1BB3F-04F6-B2AF-6B96-E41F05E66483}"/>
                  </a:ext>
                </a:extLst>
              </p:cNvPr>
              <p:cNvPicPr/>
              <p:nvPr/>
            </p:nvPicPr>
            <p:blipFill>
              <a:blip r:embed="rId27"/>
              <a:stretch>
                <a:fillRect/>
              </a:stretch>
            </p:blipFill>
            <p:spPr>
              <a:xfrm>
                <a:off x="1009575" y="3279496"/>
                <a:ext cx="2080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 name="Ink 8">
                <a:extLst>
                  <a:ext uri="{FF2B5EF4-FFF2-40B4-BE49-F238E27FC236}">
                    <a16:creationId xmlns:a16="http://schemas.microsoft.com/office/drawing/2014/main" id="{29955CB7-1D9D-C9DA-ED8C-65DFFDAC7351}"/>
                  </a:ext>
                </a:extLst>
              </p14:cNvPr>
              <p14:cNvContentPartPr/>
              <p14:nvPr/>
            </p14:nvContentPartPr>
            <p14:xfrm>
              <a:off x="1371375" y="3310096"/>
              <a:ext cx="141480" cy="194760"/>
            </p14:xfrm>
          </p:contentPart>
        </mc:Choice>
        <mc:Fallback xmlns="">
          <p:pic>
            <p:nvPicPr>
              <p:cNvPr id="9" name="Ink 8">
                <a:extLst>
                  <a:ext uri="{FF2B5EF4-FFF2-40B4-BE49-F238E27FC236}">
                    <a16:creationId xmlns:a16="http://schemas.microsoft.com/office/drawing/2014/main" id="{29955CB7-1D9D-C9DA-ED8C-65DFFDAC7351}"/>
                  </a:ext>
                </a:extLst>
              </p:cNvPr>
              <p:cNvPicPr/>
              <p:nvPr/>
            </p:nvPicPr>
            <p:blipFill>
              <a:blip r:embed="rId29"/>
              <a:stretch>
                <a:fillRect/>
              </a:stretch>
            </p:blipFill>
            <p:spPr>
              <a:xfrm>
                <a:off x="1353375" y="3292096"/>
                <a:ext cx="177120" cy="230400"/>
              </a:xfrm>
              <a:prstGeom prst="rect">
                <a:avLst/>
              </a:prstGeom>
            </p:spPr>
          </p:pic>
        </mc:Fallback>
      </mc:AlternateContent>
      <p:grpSp>
        <p:nvGrpSpPr>
          <p:cNvPr id="18" name="Group 17">
            <a:extLst>
              <a:ext uri="{FF2B5EF4-FFF2-40B4-BE49-F238E27FC236}">
                <a16:creationId xmlns:a16="http://schemas.microsoft.com/office/drawing/2014/main" id="{FA751153-4861-C4C3-C3C4-C83896A5A66F}"/>
              </a:ext>
            </a:extLst>
          </p:cNvPr>
          <p:cNvGrpSpPr/>
          <p:nvPr/>
        </p:nvGrpSpPr>
        <p:grpSpPr>
          <a:xfrm>
            <a:off x="1754055" y="3261136"/>
            <a:ext cx="442080" cy="307440"/>
            <a:chOff x="1754055" y="3261136"/>
            <a:chExt cx="442080" cy="307440"/>
          </a:xfrm>
        </p:grpSpPr>
        <mc:AlternateContent xmlns:mc="http://schemas.openxmlformats.org/markup-compatibility/2006" xmlns:p14="http://schemas.microsoft.com/office/powerpoint/2010/main">
          <mc:Choice Requires="p14">
            <p:contentPart p14:bwMode="auto" r:id="rId30">
              <p14:nvContentPartPr>
                <p14:cNvPr id="10" name="Ink 9">
                  <a:extLst>
                    <a:ext uri="{FF2B5EF4-FFF2-40B4-BE49-F238E27FC236}">
                      <a16:creationId xmlns:a16="http://schemas.microsoft.com/office/drawing/2014/main" id="{3C2CD7FD-0892-F726-F5E5-F56C8AC1A8B9}"/>
                    </a:ext>
                  </a:extLst>
                </p14:cNvPr>
                <p14:cNvContentPartPr/>
                <p14:nvPr/>
              </p14:nvContentPartPr>
              <p14:xfrm>
                <a:off x="1754055" y="3272296"/>
                <a:ext cx="86760" cy="129960"/>
              </p14:xfrm>
            </p:contentPart>
          </mc:Choice>
          <mc:Fallback xmlns="">
            <p:pic>
              <p:nvPicPr>
                <p:cNvPr id="10" name="Ink 9">
                  <a:extLst>
                    <a:ext uri="{FF2B5EF4-FFF2-40B4-BE49-F238E27FC236}">
                      <a16:creationId xmlns:a16="http://schemas.microsoft.com/office/drawing/2014/main" id="{3C2CD7FD-0892-F726-F5E5-F56C8AC1A8B9}"/>
                    </a:ext>
                  </a:extLst>
                </p:cNvPr>
                <p:cNvPicPr/>
                <p:nvPr/>
              </p:nvPicPr>
              <p:blipFill>
                <a:blip r:embed="rId31"/>
                <a:stretch>
                  <a:fillRect/>
                </a:stretch>
              </p:blipFill>
              <p:spPr>
                <a:xfrm>
                  <a:off x="1736055" y="3254656"/>
                  <a:ext cx="12240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5" name="Ink 14">
                  <a:extLst>
                    <a:ext uri="{FF2B5EF4-FFF2-40B4-BE49-F238E27FC236}">
                      <a16:creationId xmlns:a16="http://schemas.microsoft.com/office/drawing/2014/main" id="{48575DE0-5CA5-C786-9003-D1746C2D1BC5}"/>
                    </a:ext>
                  </a:extLst>
                </p14:cNvPr>
                <p14:cNvContentPartPr/>
                <p14:nvPr/>
              </p14:nvContentPartPr>
              <p14:xfrm>
                <a:off x="1934775" y="3261136"/>
                <a:ext cx="69480" cy="307440"/>
              </p14:xfrm>
            </p:contentPart>
          </mc:Choice>
          <mc:Fallback xmlns="">
            <p:pic>
              <p:nvPicPr>
                <p:cNvPr id="15" name="Ink 14">
                  <a:extLst>
                    <a:ext uri="{FF2B5EF4-FFF2-40B4-BE49-F238E27FC236}">
                      <a16:creationId xmlns:a16="http://schemas.microsoft.com/office/drawing/2014/main" id="{48575DE0-5CA5-C786-9003-D1746C2D1BC5}"/>
                    </a:ext>
                  </a:extLst>
                </p:cNvPr>
                <p:cNvPicPr/>
                <p:nvPr/>
              </p:nvPicPr>
              <p:blipFill>
                <a:blip r:embed="rId33"/>
                <a:stretch>
                  <a:fillRect/>
                </a:stretch>
              </p:blipFill>
              <p:spPr>
                <a:xfrm>
                  <a:off x="1917135" y="3243136"/>
                  <a:ext cx="105120" cy="343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6" name="Ink 15">
                  <a:extLst>
                    <a:ext uri="{FF2B5EF4-FFF2-40B4-BE49-F238E27FC236}">
                      <a16:creationId xmlns:a16="http://schemas.microsoft.com/office/drawing/2014/main" id="{C8B5313E-3B23-5267-4B13-37C36BE7F9ED}"/>
                    </a:ext>
                  </a:extLst>
                </p14:cNvPr>
                <p14:cNvContentPartPr/>
                <p14:nvPr/>
              </p14:nvContentPartPr>
              <p14:xfrm>
                <a:off x="2100375" y="3431056"/>
                <a:ext cx="95760" cy="127440"/>
              </p14:xfrm>
            </p:contentPart>
          </mc:Choice>
          <mc:Fallback xmlns="">
            <p:pic>
              <p:nvPicPr>
                <p:cNvPr id="16" name="Ink 15">
                  <a:extLst>
                    <a:ext uri="{FF2B5EF4-FFF2-40B4-BE49-F238E27FC236}">
                      <a16:creationId xmlns:a16="http://schemas.microsoft.com/office/drawing/2014/main" id="{C8B5313E-3B23-5267-4B13-37C36BE7F9ED}"/>
                    </a:ext>
                  </a:extLst>
                </p:cNvPr>
                <p:cNvPicPr/>
                <p:nvPr/>
              </p:nvPicPr>
              <p:blipFill>
                <a:blip r:embed="rId35"/>
                <a:stretch>
                  <a:fillRect/>
                </a:stretch>
              </p:blipFill>
              <p:spPr>
                <a:xfrm>
                  <a:off x="2082735" y="3413416"/>
                  <a:ext cx="131400" cy="163080"/>
                </a:xfrm>
                <a:prstGeom prst="rect">
                  <a:avLst/>
                </a:prstGeom>
              </p:spPr>
            </p:pic>
          </mc:Fallback>
        </mc:AlternateContent>
      </p:grpSp>
      <p:grpSp>
        <p:nvGrpSpPr>
          <p:cNvPr id="21" name="Group 20">
            <a:extLst>
              <a:ext uri="{FF2B5EF4-FFF2-40B4-BE49-F238E27FC236}">
                <a16:creationId xmlns:a16="http://schemas.microsoft.com/office/drawing/2014/main" id="{49E1EE1C-EC21-96C2-8440-B546FEA647CA}"/>
              </a:ext>
            </a:extLst>
          </p:cNvPr>
          <p:cNvGrpSpPr/>
          <p:nvPr/>
        </p:nvGrpSpPr>
        <p:grpSpPr>
          <a:xfrm>
            <a:off x="2600775" y="3441856"/>
            <a:ext cx="254160" cy="124560"/>
            <a:chOff x="2600775" y="3441856"/>
            <a:chExt cx="254160" cy="124560"/>
          </a:xfrm>
        </p:grpSpPr>
        <mc:AlternateContent xmlns:mc="http://schemas.openxmlformats.org/markup-compatibility/2006" xmlns:p14="http://schemas.microsoft.com/office/powerpoint/2010/main">
          <mc:Choice Requires="p14">
            <p:contentPart p14:bwMode="auto" r:id="rId36">
              <p14:nvContentPartPr>
                <p14:cNvPr id="19" name="Ink 18">
                  <a:extLst>
                    <a:ext uri="{FF2B5EF4-FFF2-40B4-BE49-F238E27FC236}">
                      <a16:creationId xmlns:a16="http://schemas.microsoft.com/office/drawing/2014/main" id="{15AB5EEA-17D2-8905-4A9B-6EAACC8137AB}"/>
                    </a:ext>
                  </a:extLst>
                </p14:cNvPr>
                <p14:cNvContentPartPr/>
                <p14:nvPr/>
              </p14:nvContentPartPr>
              <p14:xfrm>
                <a:off x="2600775" y="3441856"/>
                <a:ext cx="190080" cy="7920"/>
              </p14:xfrm>
            </p:contentPart>
          </mc:Choice>
          <mc:Fallback xmlns="">
            <p:pic>
              <p:nvPicPr>
                <p:cNvPr id="19" name="Ink 18">
                  <a:extLst>
                    <a:ext uri="{FF2B5EF4-FFF2-40B4-BE49-F238E27FC236}">
                      <a16:creationId xmlns:a16="http://schemas.microsoft.com/office/drawing/2014/main" id="{15AB5EEA-17D2-8905-4A9B-6EAACC8137AB}"/>
                    </a:ext>
                  </a:extLst>
                </p:cNvPr>
                <p:cNvPicPr/>
                <p:nvPr/>
              </p:nvPicPr>
              <p:blipFill>
                <a:blip r:embed="rId37"/>
                <a:stretch>
                  <a:fillRect/>
                </a:stretch>
              </p:blipFill>
              <p:spPr>
                <a:xfrm>
                  <a:off x="2582775" y="3424216"/>
                  <a:ext cx="2257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0" name="Ink 19">
                  <a:extLst>
                    <a:ext uri="{FF2B5EF4-FFF2-40B4-BE49-F238E27FC236}">
                      <a16:creationId xmlns:a16="http://schemas.microsoft.com/office/drawing/2014/main" id="{9514906C-DD27-2D66-74FD-93CD35F54D47}"/>
                    </a:ext>
                  </a:extLst>
                </p14:cNvPr>
                <p14:cNvContentPartPr/>
                <p14:nvPr/>
              </p14:nvContentPartPr>
              <p14:xfrm>
                <a:off x="2635335" y="3540136"/>
                <a:ext cx="219600" cy="26280"/>
              </p14:xfrm>
            </p:contentPart>
          </mc:Choice>
          <mc:Fallback xmlns="">
            <p:pic>
              <p:nvPicPr>
                <p:cNvPr id="20" name="Ink 19">
                  <a:extLst>
                    <a:ext uri="{FF2B5EF4-FFF2-40B4-BE49-F238E27FC236}">
                      <a16:creationId xmlns:a16="http://schemas.microsoft.com/office/drawing/2014/main" id="{9514906C-DD27-2D66-74FD-93CD35F54D47}"/>
                    </a:ext>
                  </a:extLst>
                </p:cNvPr>
                <p:cNvPicPr/>
                <p:nvPr/>
              </p:nvPicPr>
              <p:blipFill>
                <a:blip r:embed="rId39"/>
                <a:stretch>
                  <a:fillRect/>
                </a:stretch>
              </p:blipFill>
              <p:spPr>
                <a:xfrm>
                  <a:off x="2617695" y="3522136"/>
                  <a:ext cx="255240" cy="61920"/>
                </a:xfrm>
                <a:prstGeom prst="rect">
                  <a:avLst/>
                </a:prstGeom>
              </p:spPr>
            </p:pic>
          </mc:Fallback>
        </mc:AlternateContent>
      </p:grpSp>
    </p:spTree>
    <p:extLst>
      <p:ext uri="{BB962C8B-B14F-4D97-AF65-F5344CB8AC3E}">
        <p14:creationId xmlns:p14="http://schemas.microsoft.com/office/powerpoint/2010/main" val="1823036379"/>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81" name="TextBox 80">
            <a:extLst>
              <a:ext uri="{FF2B5EF4-FFF2-40B4-BE49-F238E27FC236}">
                <a16:creationId xmlns:a16="http://schemas.microsoft.com/office/drawing/2014/main" id="{CB5BD489-DD49-B847-92E7-ADC6B7A2C1F8}"/>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82" name="Group 81">
            <a:extLst>
              <a:ext uri="{FF2B5EF4-FFF2-40B4-BE49-F238E27FC236}">
                <a16:creationId xmlns:a16="http://schemas.microsoft.com/office/drawing/2014/main" id="{99842744-6E64-04CB-51D8-A583B49D94DA}"/>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99DCB7BA-9E30-4496-71B0-B54475E43456}"/>
                    </a:ext>
                  </a:extLst>
                </p14:cNvPr>
                <p14:cNvContentPartPr/>
                <p14:nvPr/>
              </p14:nvContentPartPr>
              <p14:xfrm>
                <a:off x="1222335" y="2414776"/>
                <a:ext cx="182160" cy="290520"/>
              </p14:xfrm>
            </p:contentPart>
          </mc:Choice>
          <mc:Fallback xmlns="">
            <p:pic>
              <p:nvPicPr>
                <p:cNvPr id="83" name="Ink 82">
                  <a:extLst>
                    <a:ext uri="{FF2B5EF4-FFF2-40B4-BE49-F238E27FC236}">
                      <a16:creationId xmlns:a16="http://schemas.microsoft.com/office/drawing/2014/main" id="{99DCB7BA-9E30-4496-71B0-B54475E43456}"/>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59A5D6F2-9640-B236-9B27-F27A8E48CF09}"/>
                    </a:ext>
                  </a:extLst>
                </p14:cNvPr>
                <p14:cNvContentPartPr/>
                <p14:nvPr/>
              </p14:nvContentPartPr>
              <p14:xfrm>
                <a:off x="1517175" y="2485336"/>
                <a:ext cx="163800" cy="211320"/>
              </p14:xfrm>
            </p:contentPart>
          </mc:Choice>
          <mc:Fallback xmlns="">
            <p:pic>
              <p:nvPicPr>
                <p:cNvPr id="84" name="Ink 83">
                  <a:extLst>
                    <a:ext uri="{FF2B5EF4-FFF2-40B4-BE49-F238E27FC236}">
                      <a16:creationId xmlns:a16="http://schemas.microsoft.com/office/drawing/2014/main" id="{59A5D6F2-9640-B236-9B27-F27A8E48CF09}"/>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C40BCF23-B4BC-CC1E-6274-F8D94C04660C}"/>
                    </a:ext>
                  </a:extLst>
                </p14:cNvPr>
                <p14:cNvContentPartPr/>
                <p14:nvPr/>
              </p14:nvContentPartPr>
              <p14:xfrm>
                <a:off x="1795095" y="2385616"/>
                <a:ext cx="101520" cy="114480"/>
              </p14:xfrm>
            </p:contentPart>
          </mc:Choice>
          <mc:Fallback xmlns="">
            <p:pic>
              <p:nvPicPr>
                <p:cNvPr id="85" name="Ink 84">
                  <a:extLst>
                    <a:ext uri="{FF2B5EF4-FFF2-40B4-BE49-F238E27FC236}">
                      <a16:creationId xmlns:a16="http://schemas.microsoft.com/office/drawing/2014/main" id="{C40BCF23-B4BC-CC1E-6274-F8D94C04660C}"/>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53A14F22-4948-749C-57B6-9155F791C9D2}"/>
                    </a:ext>
                  </a:extLst>
                </p14:cNvPr>
                <p14:cNvContentPartPr/>
                <p14:nvPr/>
              </p14:nvContentPartPr>
              <p14:xfrm>
                <a:off x="1955655" y="2390296"/>
                <a:ext cx="82800" cy="331200"/>
              </p14:xfrm>
            </p:contentPart>
          </mc:Choice>
          <mc:Fallback xmlns="">
            <p:pic>
              <p:nvPicPr>
                <p:cNvPr id="86" name="Ink 85">
                  <a:extLst>
                    <a:ext uri="{FF2B5EF4-FFF2-40B4-BE49-F238E27FC236}">
                      <a16:creationId xmlns:a16="http://schemas.microsoft.com/office/drawing/2014/main" id="{53A14F22-4948-749C-57B6-9155F791C9D2}"/>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68FC6A32-ABA4-C151-E3C5-A94BA2A1EB3A}"/>
                    </a:ext>
                  </a:extLst>
                </p14:cNvPr>
                <p14:cNvContentPartPr/>
                <p14:nvPr/>
              </p14:nvContentPartPr>
              <p14:xfrm>
                <a:off x="2119095" y="2563816"/>
                <a:ext cx="83160" cy="127440"/>
              </p14:xfrm>
            </p:contentPart>
          </mc:Choice>
          <mc:Fallback xmlns="">
            <p:pic>
              <p:nvPicPr>
                <p:cNvPr id="87" name="Ink 86">
                  <a:extLst>
                    <a:ext uri="{FF2B5EF4-FFF2-40B4-BE49-F238E27FC236}">
                      <a16:creationId xmlns:a16="http://schemas.microsoft.com/office/drawing/2014/main" id="{68FC6A32-ABA4-C151-E3C5-A94BA2A1EB3A}"/>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88" name="Group 87">
            <a:extLst>
              <a:ext uri="{FF2B5EF4-FFF2-40B4-BE49-F238E27FC236}">
                <a16:creationId xmlns:a16="http://schemas.microsoft.com/office/drawing/2014/main" id="{530835DB-91A0-AADB-CD7D-3E73EB9E2BE2}"/>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89" name="Ink 88">
                  <a:extLst>
                    <a:ext uri="{FF2B5EF4-FFF2-40B4-BE49-F238E27FC236}">
                      <a16:creationId xmlns:a16="http://schemas.microsoft.com/office/drawing/2014/main" id="{E5FC52F2-4EFC-0F0E-BB67-C98856C40652}"/>
                    </a:ext>
                  </a:extLst>
                </p14:cNvPr>
                <p14:cNvContentPartPr/>
                <p14:nvPr/>
              </p14:nvContentPartPr>
              <p14:xfrm>
                <a:off x="2546775" y="2542936"/>
                <a:ext cx="157320" cy="21600"/>
              </p14:xfrm>
            </p:contentPart>
          </mc:Choice>
          <mc:Fallback xmlns="">
            <p:pic>
              <p:nvPicPr>
                <p:cNvPr id="89" name="Ink 88">
                  <a:extLst>
                    <a:ext uri="{FF2B5EF4-FFF2-40B4-BE49-F238E27FC236}">
                      <a16:creationId xmlns:a16="http://schemas.microsoft.com/office/drawing/2014/main" id="{E5FC52F2-4EFC-0F0E-BB67-C98856C40652}"/>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CC6F5CF5-315D-FA94-BDE6-9F2A75111C2A}"/>
                    </a:ext>
                  </a:extLst>
                </p14:cNvPr>
                <p14:cNvContentPartPr/>
                <p14:nvPr/>
              </p14:nvContentPartPr>
              <p14:xfrm>
                <a:off x="2566935" y="2659216"/>
                <a:ext cx="151560" cy="9720"/>
              </p14:xfrm>
            </p:contentPart>
          </mc:Choice>
          <mc:Fallback xmlns="">
            <p:pic>
              <p:nvPicPr>
                <p:cNvPr id="90" name="Ink 89">
                  <a:extLst>
                    <a:ext uri="{FF2B5EF4-FFF2-40B4-BE49-F238E27FC236}">
                      <a16:creationId xmlns:a16="http://schemas.microsoft.com/office/drawing/2014/main" id="{CC6F5CF5-315D-FA94-BDE6-9F2A75111C2A}"/>
                    </a:ext>
                  </a:extLst>
                </p:cNvPr>
                <p:cNvPicPr/>
                <p:nvPr/>
              </p:nvPicPr>
              <p:blipFill>
                <a:blip r:embed="rId15"/>
                <a:stretch>
                  <a:fillRect/>
                </a:stretch>
              </p:blipFill>
              <p:spPr>
                <a:xfrm>
                  <a:off x="2549295" y="2641216"/>
                  <a:ext cx="187200" cy="45360"/>
                </a:xfrm>
                <a:prstGeom prst="rect">
                  <a:avLst/>
                </a:prstGeom>
              </p:spPr>
            </p:pic>
          </mc:Fallback>
        </mc:AlternateContent>
      </p:grpSp>
      <p:grpSp>
        <p:nvGrpSpPr>
          <p:cNvPr id="91" name="Group 90">
            <a:extLst>
              <a:ext uri="{FF2B5EF4-FFF2-40B4-BE49-F238E27FC236}">
                <a16:creationId xmlns:a16="http://schemas.microsoft.com/office/drawing/2014/main" id="{E023A979-B887-E079-55EC-78A3FF80ADF4}"/>
              </a:ext>
            </a:extLst>
          </p:cNvPr>
          <p:cNvGrpSpPr/>
          <p:nvPr/>
        </p:nvGrpSpPr>
        <p:grpSpPr>
          <a:xfrm>
            <a:off x="3083175" y="2356096"/>
            <a:ext cx="381600" cy="357480"/>
            <a:chOff x="3083175" y="2356096"/>
            <a:chExt cx="381600" cy="357480"/>
          </a:xfrm>
        </p:grpSpPr>
        <mc:AlternateContent xmlns:mc="http://schemas.openxmlformats.org/markup-compatibility/2006" xmlns:p14="http://schemas.microsoft.com/office/powerpoint/2010/main">
          <mc:Choice Requires="p14">
            <p:contentPart p14:bwMode="auto" r:id="rId16">
              <p14:nvContentPartPr>
                <p14:cNvPr id="92" name="Ink 91">
                  <a:extLst>
                    <a:ext uri="{FF2B5EF4-FFF2-40B4-BE49-F238E27FC236}">
                      <a16:creationId xmlns:a16="http://schemas.microsoft.com/office/drawing/2014/main" id="{78E52D00-A45C-77FE-7620-EA19684BA496}"/>
                    </a:ext>
                  </a:extLst>
                </p14:cNvPr>
                <p14:cNvContentPartPr/>
                <p14:nvPr/>
              </p14:nvContentPartPr>
              <p14:xfrm>
                <a:off x="3086055" y="2356096"/>
                <a:ext cx="181440" cy="357480"/>
              </p14:xfrm>
            </p:contentPart>
          </mc:Choice>
          <mc:Fallback xmlns="">
            <p:pic>
              <p:nvPicPr>
                <p:cNvPr id="92" name="Ink 91">
                  <a:extLst>
                    <a:ext uri="{FF2B5EF4-FFF2-40B4-BE49-F238E27FC236}">
                      <a16:creationId xmlns:a16="http://schemas.microsoft.com/office/drawing/2014/main" id="{78E52D00-A45C-77FE-7620-EA19684BA496}"/>
                    </a:ext>
                  </a:extLst>
                </p:cNvPr>
                <p:cNvPicPr/>
                <p:nvPr/>
              </p:nvPicPr>
              <p:blipFill>
                <a:blip r:embed="rId17"/>
                <a:stretch>
                  <a:fillRect/>
                </a:stretch>
              </p:blipFill>
              <p:spPr>
                <a:xfrm>
                  <a:off x="3068055" y="2338096"/>
                  <a:ext cx="217080" cy="393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D704F125-DDA2-7D70-94E4-D08D42F25AA8}"/>
                    </a:ext>
                  </a:extLst>
                </p14:cNvPr>
                <p14:cNvContentPartPr/>
                <p14:nvPr/>
              </p14:nvContentPartPr>
              <p14:xfrm>
                <a:off x="3083175" y="2542576"/>
                <a:ext cx="175680" cy="50040"/>
              </p14:xfrm>
            </p:contentPart>
          </mc:Choice>
          <mc:Fallback xmlns="">
            <p:pic>
              <p:nvPicPr>
                <p:cNvPr id="93" name="Ink 92">
                  <a:extLst>
                    <a:ext uri="{FF2B5EF4-FFF2-40B4-BE49-F238E27FC236}">
                      <a16:creationId xmlns:a16="http://schemas.microsoft.com/office/drawing/2014/main" id="{D704F125-DDA2-7D70-94E4-D08D42F25AA8}"/>
                    </a:ext>
                  </a:extLst>
                </p:cNvPr>
                <p:cNvPicPr/>
                <p:nvPr/>
              </p:nvPicPr>
              <p:blipFill>
                <a:blip r:embed="rId19"/>
                <a:stretch>
                  <a:fillRect/>
                </a:stretch>
              </p:blipFill>
              <p:spPr>
                <a:xfrm>
                  <a:off x="3065535" y="2524936"/>
                  <a:ext cx="21132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9FB267F1-1B76-BB04-1515-2BDA3C251D18}"/>
                    </a:ext>
                  </a:extLst>
                </p14:cNvPr>
                <p14:cNvContentPartPr/>
                <p14:nvPr/>
              </p14:nvContentPartPr>
              <p14:xfrm>
                <a:off x="3448215" y="2439616"/>
                <a:ext cx="16560" cy="266760"/>
              </p14:xfrm>
            </p:contentPart>
          </mc:Choice>
          <mc:Fallback xmlns="">
            <p:pic>
              <p:nvPicPr>
                <p:cNvPr id="94" name="Ink 93">
                  <a:extLst>
                    <a:ext uri="{FF2B5EF4-FFF2-40B4-BE49-F238E27FC236}">
                      <a16:creationId xmlns:a16="http://schemas.microsoft.com/office/drawing/2014/main" id="{9FB267F1-1B76-BB04-1515-2BDA3C251D18}"/>
                    </a:ext>
                  </a:extLst>
                </p:cNvPr>
                <p:cNvPicPr/>
                <p:nvPr/>
              </p:nvPicPr>
              <p:blipFill>
                <a:blip r:embed="rId21"/>
                <a:stretch>
                  <a:fillRect/>
                </a:stretch>
              </p:blipFill>
              <p:spPr>
                <a:xfrm>
                  <a:off x="3430215" y="2421616"/>
                  <a:ext cx="52200" cy="30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2A8EE7A8-B361-5348-F362-B328EB5FA2FC}"/>
                  </a:ext>
                </a:extLst>
              </p14:cNvPr>
              <p14:cNvContentPartPr/>
              <p14:nvPr/>
            </p14:nvContentPartPr>
            <p14:xfrm>
              <a:off x="3652695" y="2439256"/>
              <a:ext cx="282240" cy="266760"/>
            </p14:xfrm>
          </p:contentPart>
        </mc:Choice>
        <mc:Fallback xmlns="">
          <p:pic>
            <p:nvPicPr>
              <p:cNvPr id="95" name="Ink 94">
                <a:extLst>
                  <a:ext uri="{FF2B5EF4-FFF2-40B4-BE49-F238E27FC236}">
                    <a16:creationId xmlns:a16="http://schemas.microsoft.com/office/drawing/2014/main" id="{2A8EE7A8-B361-5348-F362-B328EB5FA2FC}"/>
                  </a:ext>
                </a:extLst>
              </p:cNvPr>
              <p:cNvPicPr/>
              <p:nvPr/>
            </p:nvPicPr>
            <p:blipFill>
              <a:blip r:embed="rId23"/>
              <a:stretch>
                <a:fillRect/>
              </a:stretch>
            </p:blipFill>
            <p:spPr>
              <a:xfrm>
                <a:off x="3635055" y="2421616"/>
                <a:ext cx="31788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0C5A59B7-BC2F-B8B2-00D2-EEC51F7D6129}"/>
                  </a:ext>
                </a:extLst>
              </p14:cNvPr>
              <p14:cNvContentPartPr/>
              <p14:nvPr/>
            </p14:nvContentPartPr>
            <p14:xfrm>
              <a:off x="848655" y="3257896"/>
              <a:ext cx="9360" cy="295920"/>
            </p14:xfrm>
          </p:contentPart>
        </mc:Choice>
        <mc:Fallback xmlns="">
          <p:pic>
            <p:nvPicPr>
              <p:cNvPr id="96" name="Ink 95">
                <a:extLst>
                  <a:ext uri="{FF2B5EF4-FFF2-40B4-BE49-F238E27FC236}">
                    <a16:creationId xmlns:a16="http://schemas.microsoft.com/office/drawing/2014/main" id="{0C5A59B7-BC2F-B8B2-00D2-EEC51F7D6129}"/>
                  </a:ext>
                </a:extLst>
              </p:cNvPr>
              <p:cNvPicPr/>
              <p:nvPr/>
            </p:nvPicPr>
            <p:blipFill>
              <a:blip r:embed="rId25"/>
              <a:stretch>
                <a:fillRect/>
              </a:stretch>
            </p:blipFill>
            <p:spPr>
              <a:xfrm>
                <a:off x="831015" y="3240256"/>
                <a:ext cx="4500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F5014973-B0C7-5914-BB88-E1AE3E3AE365}"/>
                  </a:ext>
                </a:extLst>
              </p14:cNvPr>
              <p14:cNvContentPartPr/>
              <p14:nvPr/>
            </p14:nvContentPartPr>
            <p14:xfrm>
              <a:off x="1027215" y="3297136"/>
              <a:ext cx="172440" cy="234000"/>
            </p14:xfrm>
          </p:contentPart>
        </mc:Choice>
        <mc:Fallback xmlns="">
          <p:pic>
            <p:nvPicPr>
              <p:cNvPr id="97" name="Ink 96">
                <a:extLst>
                  <a:ext uri="{FF2B5EF4-FFF2-40B4-BE49-F238E27FC236}">
                    <a16:creationId xmlns:a16="http://schemas.microsoft.com/office/drawing/2014/main" id="{F5014973-B0C7-5914-BB88-E1AE3E3AE365}"/>
                  </a:ext>
                </a:extLst>
              </p:cNvPr>
              <p:cNvPicPr/>
              <p:nvPr/>
            </p:nvPicPr>
            <p:blipFill>
              <a:blip r:embed="rId27"/>
              <a:stretch>
                <a:fillRect/>
              </a:stretch>
            </p:blipFill>
            <p:spPr>
              <a:xfrm>
                <a:off x="1009575" y="3279496"/>
                <a:ext cx="2080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8" name="Ink 97">
                <a:extLst>
                  <a:ext uri="{FF2B5EF4-FFF2-40B4-BE49-F238E27FC236}">
                    <a16:creationId xmlns:a16="http://schemas.microsoft.com/office/drawing/2014/main" id="{40D8F1F1-7E52-7F6C-EB6F-1AA88F3D3CA6}"/>
                  </a:ext>
                </a:extLst>
              </p14:cNvPr>
              <p14:cNvContentPartPr/>
              <p14:nvPr/>
            </p14:nvContentPartPr>
            <p14:xfrm>
              <a:off x="1371375" y="3310096"/>
              <a:ext cx="141480" cy="194760"/>
            </p14:xfrm>
          </p:contentPart>
        </mc:Choice>
        <mc:Fallback xmlns="">
          <p:pic>
            <p:nvPicPr>
              <p:cNvPr id="98" name="Ink 97">
                <a:extLst>
                  <a:ext uri="{FF2B5EF4-FFF2-40B4-BE49-F238E27FC236}">
                    <a16:creationId xmlns:a16="http://schemas.microsoft.com/office/drawing/2014/main" id="{40D8F1F1-7E52-7F6C-EB6F-1AA88F3D3CA6}"/>
                  </a:ext>
                </a:extLst>
              </p:cNvPr>
              <p:cNvPicPr/>
              <p:nvPr/>
            </p:nvPicPr>
            <p:blipFill>
              <a:blip r:embed="rId29"/>
              <a:stretch>
                <a:fillRect/>
              </a:stretch>
            </p:blipFill>
            <p:spPr>
              <a:xfrm>
                <a:off x="1353375" y="3292096"/>
                <a:ext cx="177120" cy="230400"/>
              </a:xfrm>
              <a:prstGeom prst="rect">
                <a:avLst/>
              </a:prstGeom>
            </p:spPr>
          </p:pic>
        </mc:Fallback>
      </mc:AlternateContent>
      <p:grpSp>
        <p:nvGrpSpPr>
          <p:cNvPr id="99" name="Group 98">
            <a:extLst>
              <a:ext uri="{FF2B5EF4-FFF2-40B4-BE49-F238E27FC236}">
                <a16:creationId xmlns:a16="http://schemas.microsoft.com/office/drawing/2014/main" id="{2EA28B7D-A0FD-B505-6F5A-73BC1B39E8C3}"/>
              </a:ext>
            </a:extLst>
          </p:cNvPr>
          <p:cNvGrpSpPr/>
          <p:nvPr/>
        </p:nvGrpSpPr>
        <p:grpSpPr>
          <a:xfrm>
            <a:off x="1754055" y="3261136"/>
            <a:ext cx="442080" cy="307440"/>
            <a:chOff x="1754055" y="3261136"/>
            <a:chExt cx="442080" cy="307440"/>
          </a:xfrm>
        </p:grpSpPr>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A70406F9-CE4C-BCB8-9C9C-753AE6CEAC6E}"/>
                    </a:ext>
                  </a:extLst>
                </p14:cNvPr>
                <p14:cNvContentPartPr/>
                <p14:nvPr/>
              </p14:nvContentPartPr>
              <p14:xfrm>
                <a:off x="1754055" y="3272296"/>
                <a:ext cx="86760" cy="129960"/>
              </p14:xfrm>
            </p:contentPart>
          </mc:Choice>
          <mc:Fallback xmlns="">
            <p:pic>
              <p:nvPicPr>
                <p:cNvPr id="100" name="Ink 99">
                  <a:extLst>
                    <a:ext uri="{FF2B5EF4-FFF2-40B4-BE49-F238E27FC236}">
                      <a16:creationId xmlns:a16="http://schemas.microsoft.com/office/drawing/2014/main" id="{A70406F9-CE4C-BCB8-9C9C-753AE6CEAC6E}"/>
                    </a:ext>
                  </a:extLst>
                </p:cNvPr>
                <p:cNvPicPr/>
                <p:nvPr/>
              </p:nvPicPr>
              <p:blipFill>
                <a:blip r:embed="rId31"/>
                <a:stretch>
                  <a:fillRect/>
                </a:stretch>
              </p:blipFill>
              <p:spPr>
                <a:xfrm>
                  <a:off x="1736055" y="3254656"/>
                  <a:ext cx="12240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01" name="Ink 100">
                  <a:extLst>
                    <a:ext uri="{FF2B5EF4-FFF2-40B4-BE49-F238E27FC236}">
                      <a16:creationId xmlns:a16="http://schemas.microsoft.com/office/drawing/2014/main" id="{E6D41CB5-A78E-B415-8747-42E8144464F8}"/>
                    </a:ext>
                  </a:extLst>
                </p14:cNvPr>
                <p14:cNvContentPartPr/>
                <p14:nvPr/>
              </p14:nvContentPartPr>
              <p14:xfrm>
                <a:off x="1934775" y="3261136"/>
                <a:ext cx="69480" cy="307440"/>
              </p14:xfrm>
            </p:contentPart>
          </mc:Choice>
          <mc:Fallback xmlns="">
            <p:pic>
              <p:nvPicPr>
                <p:cNvPr id="101" name="Ink 100">
                  <a:extLst>
                    <a:ext uri="{FF2B5EF4-FFF2-40B4-BE49-F238E27FC236}">
                      <a16:creationId xmlns:a16="http://schemas.microsoft.com/office/drawing/2014/main" id="{E6D41CB5-A78E-B415-8747-42E8144464F8}"/>
                    </a:ext>
                  </a:extLst>
                </p:cNvPr>
                <p:cNvPicPr/>
                <p:nvPr/>
              </p:nvPicPr>
              <p:blipFill>
                <a:blip r:embed="rId33"/>
                <a:stretch>
                  <a:fillRect/>
                </a:stretch>
              </p:blipFill>
              <p:spPr>
                <a:xfrm>
                  <a:off x="1917135" y="3243136"/>
                  <a:ext cx="105120" cy="343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2" name="Ink 101">
                  <a:extLst>
                    <a:ext uri="{FF2B5EF4-FFF2-40B4-BE49-F238E27FC236}">
                      <a16:creationId xmlns:a16="http://schemas.microsoft.com/office/drawing/2014/main" id="{80F6B3E9-6F1F-DF00-8DB0-60A2E935E23A}"/>
                    </a:ext>
                  </a:extLst>
                </p14:cNvPr>
                <p14:cNvContentPartPr/>
                <p14:nvPr/>
              </p14:nvContentPartPr>
              <p14:xfrm>
                <a:off x="2100375" y="3431056"/>
                <a:ext cx="95760" cy="127440"/>
              </p14:xfrm>
            </p:contentPart>
          </mc:Choice>
          <mc:Fallback xmlns="">
            <p:pic>
              <p:nvPicPr>
                <p:cNvPr id="102" name="Ink 101">
                  <a:extLst>
                    <a:ext uri="{FF2B5EF4-FFF2-40B4-BE49-F238E27FC236}">
                      <a16:creationId xmlns:a16="http://schemas.microsoft.com/office/drawing/2014/main" id="{80F6B3E9-6F1F-DF00-8DB0-60A2E935E23A}"/>
                    </a:ext>
                  </a:extLst>
                </p:cNvPr>
                <p:cNvPicPr/>
                <p:nvPr/>
              </p:nvPicPr>
              <p:blipFill>
                <a:blip r:embed="rId35"/>
                <a:stretch>
                  <a:fillRect/>
                </a:stretch>
              </p:blipFill>
              <p:spPr>
                <a:xfrm>
                  <a:off x="2082735" y="3413416"/>
                  <a:ext cx="131400" cy="163080"/>
                </a:xfrm>
                <a:prstGeom prst="rect">
                  <a:avLst/>
                </a:prstGeom>
              </p:spPr>
            </p:pic>
          </mc:Fallback>
        </mc:AlternateContent>
      </p:grpSp>
      <p:grpSp>
        <p:nvGrpSpPr>
          <p:cNvPr id="103" name="Group 102">
            <a:extLst>
              <a:ext uri="{FF2B5EF4-FFF2-40B4-BE49-F238E27FC236}">
                <a16:creationId xmlns:a16="http://schemas.microsoft.com/office/drawing/2014/main" id="{3C22BEED-CA05-6757-ABAF-FE80E3611CB2}"/>
              </a:ext>
            </a:extLst>
          </p:cNvPr>
          <p:cNvGrpSpPr/>
          <p:nvPr/>
        </p:nvGrpSpPr>
        <p:grpSpPr>
          <a:xfrm>
            <a:off x="2600775" y="3441856"/>
            <a:ext cx="254160" cy="124560"/>
            <a:chOff x="2600775" y="3441856"/>
            <a:chExt cx="254160" cy="124560"/>
          </a:xfrm>
        </p:grpSpPr>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263E452A-7C1E-C357-046E-8AF62D35D15F}"/>
                    </a:ext>
                  </a:extLst>
                </p14:cNvPr>
                <p14:cNvContentPartPr/>
                <p14:nvPr/>
              </p14:nvContentPartPr>
              <p14:xfrm>
                <a:off x="2600775" y="3441856"/>
                <a:ext cx="190080" cy="7920"/>
              </p14:xfrm>
            </p:contentPart>
          </mc:Choice>
          <mc:Fallback xmlns="">
            <p:pic>
              <p:nvPicPr>
                <p:cNvPr id="104" name="Ink 103">
                  <a:extLst>
                    <a:ext uri="{FF2B5EF4-FFF2-40B4-BE49-F238E27FC236}">
                      <a16:creationId xmlns:a16="http://schemas.microsoft.com/office/drawing/2014/main" id="{263E452A-7C1E-C357-046E-8AF62D35D15F}"/>
                    </a:ext>
                  </a:extLst>
                </p:cNvPr>
                <p:cNvPicPr/>
                <p:nvPr/>
              </p:nvPicPr>
              <p:blipFill>
                <a:blip r:embed="rId37"/>
                <a:stretch>
                  <a:fillRect/>
                </a:stretch>
              </p:blipFill>
              <p:spPr>
                <a:xfrm>
                  <a:off x="2582775" y="3424216"/>
                  <a:ext cx="2257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05" name="Ink 104">
                  <a:extLst>
                    <a:ext uri="{FF2B5EF4-FFF2-40B4-BE49-F238E27FC236}">
                      <a16:creationId xmlns:a16="http://schemas.microsoft.com/office/drawing/2014/main" id="{FC28F7BD-C21A-DA11-655A-401055ADD82A}"/>
                    </a:ext>
                  </a:extLst>
                </p14:cNvPr>
                <p14:cNvContentPartPr/>
                <p14:nvPr/>
              </p14:nvContentPartPr>
              <p14:xfrm>
                <a:off x="2635335" y="3540136"/>
                <a:ext cx="219600" cy="26280"/>
              </p14:xfrm>
            </p:contentPart>
          </mc:Choice>
          <mc:Fallback xmlns="">
            <p:pic>
              <p:nvPicPr>
                <p:cNvPr id="105" name="Ink 104">
                  <a:extLst>
                    <a:ext uri="{FF2B5EF4-FFF2-40B4-BE49-F238E27FC236}">
                      <a16:creationId xmlns:a16="http://schemas.microsoft.com/office/drawing/2014/main" id="{FC28F7BD-C21A-DA11-655A-401055ADD82A}"/>
                    </a:ext>
                  </a:extLst>
                </p:cNvPr>
                <p:cNvPicPr/>
                <p:nvPr/>
              </p:nvPicPr>
              <p:blipFill>
                <a:blip r:embed="rId39"/>
                <a:stretch>
                  <a:fillRect/>
                </a:stretch>
              </p:blipFill>
              <p:spPr>
                <a:xfrm>
                  <a:off x="2617695" y="3522136"/>
                  <a:ext cx="255240" cy="61920"/>
                </a:xfrm>
                <a:prstGeom prst="rect">
                  <a:avLst/>
                </a:prstGeom>
              </p:spPr>
            </p:pic>
          </mc:Fallback>
        </mc:AlternateContent>
      </p:grpSp>
      <p:grpSp>
        <p:nvGrpSpPr>
          <p:cNvPr id="7" name="Group 6">
            <a:extLst>
              <a:ext uri="{FF2B5EF4-FFF2-40B4-BE49-F238E27FC236}">
                <a16:creationId xmlns:a16="http://schemas.microsoft.com/office/drawing/2014/main" id="{4D88E97E-D076-F8D4-20E8-CA794A0F0981}"/>
              </a:ext>
            </a:extLst>
          </p:cNvPr>
          <p:cNvGrpSpPr/>
          <p:nvPr/>
        </p:nvGrpSpPr>
        <p:grpSpPr>
          <a:xfrm>
            <a:off x="3088935" y="3209296"/>
            <a:ext cx="812880" cy="324720"/>
            <a:chOff x="3088935" y="3209296"/>
            <a:chExt cx="812880" cy="324720"/>
          </a:xfrm>
        </p:grpSpPr>
        <mc:AlternateContent xmlns:mc="http://schemas.openxmlformats.org/markup-compatibility/2006" xmlns:p14="http://schemas.microsoft.com/office/powerpoint/2010/main">
          <mc:Choice Requires="p14">
            <p:contentPart p14:bwMode="auto" r:id="rId40">
              <p14:nvContentPartPr>
                <p14:cNvPr id="3" name="Ink 2">
                  <a:extLst>
                    <a:ext uri="{FF2B5EF4-FFF2-40B4-BE49-F238E27FC236}">
                      <a16:creationId xmlns:a16="http://schemas.microsoft.com/office/drawing/2014/main" id="{CDF28EA6-94F0-330A-D130-87FECF2CD316}"/>
                    </a:ext>
                  </a:extLst>
                </p14:cNvPr>
                <p14:cNvContentPartPr/>
                <p14:nvPr/>
              </p14:nvContentPartPr>
              <p14:xfrm>
                <a:off x="3088935" y="3209296"/>
                <a:ext cx="195480" cy="324720"/>
              </p14:xfrm>
            </p:contentPart>
          </mc:Choice>
          <mc:Fallback xmlns="">
            <p:pic>
              <p:nvPicPr>
                <p:cNvPr id="3" name="Ink 2">
                  <a:extLst>
                    <a:ext uri="{FF2B5EF4-FFF2-40B4-BE49-F238E27FC236}">
                      <a16:creationId xmlns:a16="http://schemas.microsoft.com/office/drawing/2014/main" id="{CDF28EA6-94F0-330A-D130-87FECF2CD316}"/>
                    </a:ext>
                  </a:extLst>
                </p:cNvPr>
                <p:cNvPicPr/>
                <p:nvPr/>
              </p:nvPicPr>
              <p:blipFill>
                <a:blip r:embed="rId41"/>
                <a:stretch>
                  <a:fillRect/>
                </a:stretch>
              </p:blipFill>
              <p:spPr>
                <a:xfrm>
                  <a:off x="3071295" y="3191656"/>
                  <a:ext cx="231120" cy="3603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 name="Ink 3">
                  <a:extLst>
                    <a:ext uri="{FF2B5EF4-FFF2-40B4-BE49-F238E27FC236}">
                      <a16:creationId xmlns:a16="http://schemas.microsoft.com/office/drawing/2014/main" id="{9EE793B2-D1EF-D9A9-44E6-D078B3533DB1}"/>
                    </a:ext>
                  </a:extLst>
                </p14:cNvPr>
                <p14:cNvContentPartPr/>
                <p14:nvPr/>
              </p14:nvContentPartPr>
              <p14:xfrm>
                <a:off x="3088935" y="3380656"/>
                <a:ext cx="172800" cy="39240"/>
              </p14:xfrm>
            </p:contentPart>
          </mc:Choice>
          <mc:Fallback xmlns="">
            <p:pic>
              <p:nvPicPr>
                <p:cNvPr id="4" name="Ink 3">
                  <a:extLst>
                    <a:ext uri="{FF2B5EF4-FFF2-40B4-BE49-F238E27FC236}">
                      <a16:creationId xmlns:a16="http://schemas.microsoft.com/office/drawing/2014/main" id="{9EE793B2-D1EF-D9A9-44E6-D078B3533DB1}"/>
                    </a:ext>
                  </a:extLst>
                </p:cNvPr>
                <p:cNvPicPr/>
                <p:nvPr/>
              </p:nvPicPr>
              <p:blipFill>
                <a:blip r:embed="rId43"/>
                <a:stretch>
                  <a:fillRect/>
                </a:stretch>
              </p:blipFill>
              <p:spPr>
                <a:xfrm>
                  <a:off x="3071295" y="3363016"/>
                  <a:ext cx="20844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5" name="Ink 4">
                  <a:extLst>
                    <a:ext uri="{FF2B5EF4-FFF2-40B4-BE49-F238E27FC236}">
                      <a16:creationId xmlns:a16="http://schemas.microsoft.com/office/drawing/2014/main" id="{7514D689-A087-00D8-31EB-9CE63751560D}"/>
                    </a:ext>
                  </a:extLst>
                </p14:cNvPr>
                <p14:cNvContentPartPr/>
                <p14:nvPr/>
              </p14:nvContentPartPr>
              <p14:xfrm>
                <a:off x="3439575" y="3230536"/>
                <a:ext cx="138240" cy="280800"/>
              </p14:xfrm>
            </p:contentPart>
          </mc:Choice>
          <mc:Fallback xmlns="">
            <p:pic>
              <p:nvPicPr>
                <p:cNvPr id="5" name="Ink 4">
                  <a:extLst>
                    <a:ext uri="{FF2B5EF4-FFF2-40B4-BE49-F238E27FC236}">
                      <a16:creationId xmlns:a16="http://schemas.microsoft.com/office/drawing/2014/main" id="{7514D689-A087-00D8-31EB-9CE63751560D}"/>
                    </a:ext>
                  </a:extLst>
                </p:cNvPr>
                <p:cNvPicPr/>
                <p:nvPr/>
              </p:nvPicPr>
              <p:blipFill>
                <a:blip r:embed="rId45"/>
                <a:stretch>
                  <a:fillRect/>
                </a:stretch>
              </p:blipFill>
              <p:spPr>
                <a:xfrm>
                  <a:off x="3421575" y="3212536"/>
                  <a:ext cx="1738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6" name="Ink 5">
                  <a:extLst>
                    <a:ext uri="{FF2B5EF4-FFF2-40B4-BE49-F238E27FC236}">
                      <a16:creationId xmlns:a16="http://schemas.microsoft.com/office/drawing/2014/main" id="{25A18BFE-7D62-A032-3DFF-3AE12A6873A9}"/>
                    </a:ext>
                  </a:extLst>
                </p14:cNvPr>
                <p14:cNvContentPartPr/>
                <p14:nvPr/>
              </p14:nvContentPartPr>
              <p14:xfrm>
                <a:off x="3684375" y="3285976"/>
                <a:ext cx="217440" cy="207360"/>
              </p14:xfrm>
            </p:contentPart>
          </mc:Choice>
          <mc:Fallback xmlns="">
            <p:pic>
              <p:nvPicPr>
                <p:cNvPr id="6" name="Ink 5">
                  <a:extLst>
                    <a:ext uri="{FF2B5EF4-FFF2-40B4-BE49-F238E27FC236}">
                      <a16:creationId xmlns:a16="http://schemas.microsoft.com/office/drawing/2014/main" id="{25A18BFE-7D62-A032-3DFF-3AE12A6873A9}"/>
                    </a:ext>
                  </a:extLst>
                </p:cNvPr>
                <p:cNvPicPr/>
                <p:nvPr/>
              </p:nvPicPr>
              <p:blipFill>
                <a:blip r:embed="rId47"/>
                <a:stretch>
                  <a:fillRect/>
                </a:stretch>
              </p:blipFill>
              <p:spPr>
                <a:xfrm>
                  <a:off x="3666375" y="3267976"/>
                  <a:ext cx="253080" cy="243000"/>
                </a:xfrm>
                <a:prstGeom prst="rect">
                  <a:avLst/>
                </a:prstGeom>
              </p:spPr>
            </p:pic>
          </mc:Fallback>
        </mc:AlternateContent>
      </p:grpSp>
      <p:grpSp>
        <p:nvGrpSpPr>
          <p:cNvPr id="14" name="Group 13">
            <a:extLst>
              <a:ext uri="{FF2B5EF4-FFF2-40B4-BE49-F238E27FC236}">
                <a16:creationId xmlns:a16="http://schemas.microsoft.com/office/drawing/2014/main" id="{E801A8DD-5522-25B1-6770-2EED3E87A31F}"/>
              </a:ext>
            </a:extLst>
          </p:cNvPr>
          <p:cNvGrpSpPr/>
          <p:nvPr/>
        </p:nvGrpSpPr>
        <p:grpSpPr>
          <a:xfrm>
            <a:off x="2025135" y="4028296"/>
            <a:ext cx="1313640" cy="852480"/>
            <a:chOff x="2025135" y="4028296"/>
            <a:chExt cx="1313640" cy="852480"/>
          </a:xfrm>
        </p:grpSpPr>
        <mc:AlternateContent xmlns:mc="http://schemas.openxmlformats.org/markup-compatibility/2006" xmlns:p14="http://schemas.microsoft.com/office/powerpoint/2010/main">
          <mc:Choice Requires="p14">
            <p:contentPart p14:bwMode="auto" r:id="rId48">
              <p14:nvContentPartPr>
                <p14:cNvPr id="8" name="Ink 7">
                  <a:extLst>
                    <a:ext uri="{FF2B5EF4-FFF2-40B4-BE49-F238E27FC236}">
                      <a16:creationId xmlns:a16="http://schemas.microsoft.com/office/drawing/2014/main" id="{D83A5EE5-1950-6372-31F7-F99BB2C80985}"/>
                    </a:ext>
                  </a:extLst>
                </p14:cNvPr>
                <p14:cNvContentPartPr/>
                <p14:nvPr/>
              </p14:nvContentPartPr>
              <p14:xfrm>
                <a:off x="2291535" y="4247536"/>
                <a:ext cx="194040" cy="410400"/>
              </p14:xfrm>
            </p:contentPart>
          </mc:Choice>
          <mc:Fallback xmlns="">
            <p:pic>
              <p:nvPicPr>
                <p:cNvPr id="8" name="Ink 7">
                  <a:extLst>
                    <a:ext uri="{FF2B5EF4-FFF2-40B4-BE49-F238E27FC236}">
                      <a16:creationId xmlns:a16="http://schemas.microsoft.com/office/drawing/2014/main" id="{D83A5EE5-1950-6372-31F7-F99BB2C80985}"/>
                    </a:ext>
                  </a:extLst>
                </p:cNvPr>
                <p:cNvPicPr/>
                <p:nvPr/>
              </p:nvPicPr>
              <p:blipFill>
                <a:blip r:embed="rId49"/>
                <a:stretch>
                  <a:fillRect/>
                </a:stretch>
              </p:blipFill>
              <p:spPr>
                <a:xfrm>
                  <a:off x="2273895" y="4229536"/>
                  <a:ext cx="229680" cy="44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9" name="Ink 8">
                  <a:extLst>
                    <a:ext uri="{FF2B5EF4-FFF2-40B4-BE49-F238E27FC236}">
                      <a16:creationId xmlns:a16="http://schemas.microsoft.com/office/drawing/2014/main" id="{BFA5877E-70EA-7BB7-52B0-85269ED7E35C}"/>
                    </a:ext>
                  </a:extLst>
                </p14:cNvPr>
                <p14:cNvContentPartPr/>
                <p14:nvPr/>
              </p14:nvContentPartPr>
              <p14:xfrm>
                <a:off x="2233215" y="4459576"/>
                <a:ext cx="213480" cy="62640"/>
              </p14:xfrm>
            </p:contentPart>
          </mc:Choice>
          <mc:Fallback xmlns="">
            <p:pic>
              <p:nvPicPr>
                <p:cNvPr id="9" name="Ink 8">
                  <a:extLst>
                    <a:ext uri="{FF2B5EF4-FFF2-40B4-BE49-F238E27FC236}">
                      <a16:creationId xmlns:a16="http://schemas.microsoft.com/office/drawing/2014/main" id="{BFA5877E-70EA-7BB7-52B0-85269ED7E35C}"/>
                    </a:ext>
                  </a:extLst>
                </p:cNvPr>
                <p:cNvPicPr/>
                <p:nvPr/>
              </p:nvPicPr>
              <p:blipFill>
                <a:blip r:embed="rId51"/>
                <a:stretch>
                  <a:fillRect/>
                </a:stretch>
              </p:blipFill>
              <p:spPr>
                <a:xfrm>
                  <a:off x="2215215" y="4441576"/>
                  <a:ext cx="24912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0" name="Ink 9">
                  <a:extLst>
                    <a:ext uri="{FF2B5EF4-FFF2-40B4-BE49-F238E27FC236}">
                      <a16:creationId xmlns:a16="http://schemas.microsoft.com/office/drawing/2014/main" id="{518DBFE2-6280-05A8-1803-57A2C81F1A67}"/>
                    </a:ext>
                  </a:extLst>
                </p14:cNvPr>
                <p14:cNvContentPartPr/>
                <p14:nvPr/>
              </p14:nvContentPartPr>
              <p14:xfrm>
                <a:off x="2654055" y="4288936"/>
                <a:ext cx="109080" cy="299160"/>
              </p14:xfrm>
            </p:contentPart>
          </mc:Choice>
          <mc:Fallback xmlns="">
            <p:pic>
              <p:nvPicPr>
                <p:cNvPr id="10" name="Ink 9">
                  <a:extLst>
                    <a:ext uri="{FF2B5EF4-FFF2-40B4-BE49-F238E27FC236}">
                      <a16:creationId xmlns:a16="http://schemas.microsoft.com/office/drawing/2014/main" id="{518DBFE2-6280-05A8-1803-57A2C81F1A67}"/>
                    </a:ext>
                  </a:extLst>
                </p:cNvPr>
                <p:cNvPicPr/>
                <p:nvPr/>
              </p:nvPicPr>
              <p:blipFill>
                <a:blip r:embed="rId53"/>
                <a:stretch>
                  <a:fillRect/>
                </a:stretch>
              </p:blipFill>
              <p:spPr>
                <a:xfrm>
                  <a:off x="2636415" y="4271296"/>
                  <a:ext cx="14472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 name="Ink 10">
                  <a:extLst>
                    <a:ext uri="{FF2B5EF4-FFF2-40B4-BE49-F238E27FC236}">
                      <a16:creationId xmlns:a16="http://schemas.microsoft.com/office/drawing/2014/main" id="{CA9F4E5F-8AA2-7FAE-D791-E673EAFF1417}"/>
                    </a:ext>
                  </a:extLst>
                </p14:cNvPr>
                <p14:cNvContentPartPr/>
                <p14:nvPr/>
              </p14:nvContentPartPr>
              <p14:xfrm>
                <a:off x="2912895" y="4341496"/>
                <a:ext cx="206640" cy="211680"/>
              </p14:xfrm>
            </p:contentPart>
          </mc:Choice>
          <mc:Fallback xmlns="">
            <p:pic>
              <p:nvPicPr>
                <p:cNvPr id="11" name="Ink 10">
                  <a:extLst>
                    <a:ext uri="{FF2B5EF4-FFF2-40B4-BE49-F238E27FC236}">
                      <a16:creationId xmlns:a16="http://schemas.microsoft.com/office/drawing/2014/main" id="{CA9F4E5F-8AA2-7FAE-D791-E673EAFF1417}"/>
                    </a:ext>
                  </a:extLst>
                </p:cNvPr>
                <p:cNvPicPr/>
                <p:nvPr/>
              </p:nvPicPr>
              <p:blipFill>
                <a:blip r:embed="rId55"/>
                <a:stretch>
                  <a:fillRect/>
                </a:stretch>
              </p:blipFill>
              <p:spPr>
                <a:xfrm>
                  <a:off x="2895255" y="4323856"/>
                  <a:ext cx="24228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2" name="Ink 11">
                  <a:extLst>
                    <a:ext uri="{FF2B5EF4-FFF2-40B4-BE49-F238E27FC236}">
                      <a16:creationId xmlns:a16="http://schemas.microsoft.com/office/drawing/2014/main" id="{8B46F687-3564-4E84-0B5C-6D27230F6909}"/>
                    </a:ext>
                  </a:extLst>
                </p14:cNvPr>
                <p14:cNvContentPartPr/>
                <p14:nvPr/>
              </p14:nvContentPartPr>
              <p14:xfrm>
                <a:off x="2067615" y="4028296"/>
                <a:ext cx="1244160" cy="106920"/>
              </p14:xfrm>
            </p:contentPart>
          </mc:Choice>
          <mc:Fallback xmlns="">
            <p:pic>
              <p:nvPicPr>
                <p:cNvPr id="12" name="Ink 11">
                  <a:extLst>
                    <a:ext uri="{FF2B5EF4-FFF2-40B4-BE49-F238E27FC236}">
                      <a16:creationId xmlns:a16="http://schemas.microsoft.com/office/drawing/2014/main" id="{8B46F687-3564-4E84-0B5C-6D27230F6909}"/>
                    </a:ext>
                  </a:extLst>
                </p:cNvPr>
                <p:cNvPicPr/>
                <p:nvPr/>
              </p:nvPicPr>
              <p:blipFill>
                <a:blip r:embed="rId57"/>
                <a:stretch>
                  <a:fillRect/>
                </a:stretch>
              </p:blipFill>
              <p:spPr>
                <a:xfrm>
                  <a:off x="2049615" y="4010656"/>
                  <a:ext cx="12798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 name="Ink 12">
                  <a:extLst>
                    <a:ext uri="{FF2B5EF4-FFF2-40B4-BE49-F238E27FC236}">
                      <a16:creationId xmlns:a16="http://schemas.microsoft.com/office/drawing/2014/main" id="{50626240-C850-CCEB-355F-C7E154DB6CCC}"/>
                    </a:ext>
                  </a:extLst>
                </p14:cNvPr>
                <p14:cNvContentPartPr/>
                <p14:nvPr/>
              </p14:nvContentPartPr>
              <p14:xfrm>
                <a:off x="2025135" y="4113256"/>
                <a:ext cx="1313640" cy="767520"/>
              </p14:xfrm>
            </p:contentPart>
          </mc:Choice>
          <mc:Fallback xmlns="">
            <p:pic>
              <p:nvPicPr>
                <p:cNvPr id="13" name="Ink 12">
                  <a:extLst>
                    <a:ext uri="{FF2B5EF4-FFF2-40B4-BE49-F238E27FC236}">
                      <a16:creationId xmlns:a16="http://schemas.microsoft.com/office/drawing/2014/main" id="{50626240-C850-CCEB-355F-C7E154DB6CCC}"/>
                    </a:ext>
                  </a:extLst>
                </p:cNvPr>
                <p:cNvPicPr/>
                <p:nvPr/>
              </p:nvPicPr>
              <p:blipFill>
                <a:blip r:embed="rId59"/>
                <a:stretch>
                  <a:fillRect/>
                </a:stretch>
              </p:blipFill>
              <p:spPr>
                <a:xfrm>
                  <a:off x="2007135" y="4095256"/>
                  <a:ext cx="1349280" cy="803160"/>
                </a:xfrm>
                <a:prstGeom prst="rect">
                  <a:avLst/>
                </a:prstGeom>
              </p:spPr>
            </p:pic>
          </mc:Fallback>
        </mc:AlternateContent>
      </p:grpSp>
    </p:spTree>
    <p:extLst>
      <p:ext uri="{BB962C8B-B14F-4D97-AF65-F5344CB8AC3E}">
        <p14:creationId xmlns:p14="http://schemas.microsoft.com/office/powerpoint/2010/main" val="1672104121"/>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How is this similar/different from the worked example last lesson?</a:t>
            </a:r>
          </a:p>
          <a:p>
            <a:endParaRPr lang="en-GB"/>
          </a:p>
          <a:p>
            <a:r>
              <a:rPr lang="en-GB" b="1"/>
              <a:t>2. </a:t>
            </a:r>
            <a:r>
              <a:rPr lang="en-GB"/>
              <a:t>Why wasn't the first line "100% = £12"?</a:t>
            </a:r>
          </a:p>
          <a:p>
            <a:endParaRPr lang="en-GB"/>
          </a:p>
          <a:p>
            <a:r>
              <a:rPr lang="en-GB" b="1"/>
              <a:t>3. </a:t>
            </a:r>
            <a:r>
              <a:rPr lang="en-GB"/>
              <a:t>How many different methods can you think of to solve this question? Include visual methods.</a:t>
            </a:r>
          </a:p>
        </p:txBody>
      </p:sp>
      <p:sp>
        <p:nvSpPr>
          <p:cNvPr id="81" name="TextBox 80">
            <a:extLst>
              <a:ext uri="{FF2B5EF4-FFF2-40B4-BE49-F238E27FC236}">
                <a16:creationId xmlns:a16="http://schemas.microsoft.com/office/drawing/2014/main" id="{3967FEDA-112B-4146-295E-DF27FE18C260}"/>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82" name="Group 81">
            <a:extLst>
              <a:ext uri="{FF2B5EF4-FFF2-40B4-BE49-F238E27FC236}">
                <a16:creationId xmlns:a16="http://schemas.microsoft.com/office/drawing/2014/main" id="{C7E1E983-D506-EA92-5AEA-93B69710177D}"/>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1A351487-DF50-8519-C66A-EE2F58F695B1}"/>
                    </a:ext>
                  </a:extLst>
                </p14:cNvPr>
                <p14:cNvContentPartPr/>
                <p14:nvPr/>
              </p14:nvContentPartPr>
              <p14:xfrm>
                <a:off x="1222335" y="2414776"/>
                <a:ext cx="182160" cy="290520"/>
              </p14:xfrm>
            </p:contentPart>
          </mc:Choice>
          <mc:Fallback xmlns="">
            <p:pic>
              <p:nvPicPr>
                <p:cNvPr id="83" name="Ink 82">
                  <a:extLst>
                    <a:ext uri="{FF2B5EF4-FFF2-40B4-BE49-F238E27FC236}">
                      <a16:creationId xmlns:a16="http://schemas.microsoft.com/office/drawing/2014/main" id="{1A351487-DF50-8519-C66A-EE2F58F695B1}"/>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FDD67E1A-9F70-B625-5524-FD2DAF7D7EB7}"/>
                    </a:ext>
                  </a:extLst>
                </p14:cNvPr>
                <p14:cNvContentPartPr/>
                <p14:nvPr/>
              </p14:nvContentPartPr>
              <p14:xfrm>
                <a:off x="1517175" y="2485336"/>
                <a:ext cx="163800" cy="211320"/>
              </p14:xfrm>
            </p:contentPart>
          </mc:Choice>
          <mc:Fallback xmlns="">
            <p:pic>
              <p:nvPicPr>
                <p:cNvPr id="84" name="Ink 83">
                  <a:extLst>
                    <a:ext uri="{FF2B5EF4-FFF2-40B4-BE49-F238E27FC236}">
                      <a16:creationId xmlns:a16="http://schemas.microsoft.com/office/drawing/2014/main" id="{FDD67E1A-9F70-B625-5524-FD2DAF7D7EB7}"/>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0DF80C16-62F0-35BC-39B6-E84B17D43BAC}"/>
                    </a:ext>
                  </a:extLst>
                </p14:cNvPr>
                <p14:cNvContentPartPr/>
                <p14:nvPr/>
              </p14:nvContentPartPr>
              <p14:xfrm>
                <a:off x="1795095" y="2385616"/>
                <a:ext cx="101520" cy="114480"/>
              </p14:xfrm>
            </p:contentPart>
          </mc:Choice>
          <mc:Fallback xmlns="">
            <p:pic>
              <p:nvPicPr>
                <p:cNvPr id="85" name="Ink 84">
                  <a:extLst>
                    <a:ext uri="{FF2B5EF4-FFF2-40B4-BE49-F238E27FC236}">
                      <a16:creationId xmlns:a16="http://schemas.microsoft.com/office/drawing/2014/main" id="{0DF80C16-62F0-35BC-39B6-E84B17D43BAC}"/>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8C05B0F3-467C-E777-1D81-60F587C1F3E0}"/>
                    </a:ext>
                  </a:extLst>
                </p14:cNvPr>
                <p14:cNvContentPartPr/>
                <p14:nvPr/>
              </p14:nvContentPartPr>
              <p14:xfrm>
                <a:off x="1955655" y="2390296"/>
                <a:ext cx="82800" cy="331200"/>
              </p14:xfrm>
            </p:contentPart>
          </mc:Choice>
          <mc:Fallback xmlns="">
            <p:pic>
              <p:nvPicPr>
                <p:cNvPr id="86" name="Ink 85">
                  <a:extLst>
                    <a:ext uri="{FF2B5EF4-FFF2-40B4-BE49-F238E27FC236}">
                      <a16:creationId xmlns:a16="http://schemas.microsoft.com/office/drawing/2014/main" id="{8C05B0F3-467C-E777-1D81-60F587C1F3E0}"/>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006CC7C5-016D-F046-1A65-7713149673AF}"/>
                    </a:ext>
                  </a:extLst>
                </p14:cNvPr>
                <p14:cNvContentPartPr/>
                <p14:nvPr/>
              </p14:nvContentPartPr>
              <p14:xfrm>
                <a:off x="2119095" y="2563816"/>
                <a:ext cx="83160" cy="127440"/>
              </p14:xfrm>
            </p:contentPart>
          </mc:Choice>
          <mc:Fallback xmlns="">
            <p:pic>
              <p:nvPicPr>
                <p:cNvPr id="87" name="Ink 86">
                  <a:extLst>
                    <a:ext uri="{FF2B5EF4-FFF2-40B4-BE49-F238E27FC236}">
                      <a16:creationId xmlns:a16="http://schemas.microsoft.com/office/drawing/2014/main" id="{006CC7C5-016D-F046-1A65-7713149673AF}"/>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88" name="Group 87">
            <a:extLst>
              <a:ext uri="{FF2B5EF4-FFF2-40B4-BE49-F238E27FC236}">
                <a16:creationId xmlns:a16="http://schemas.microsoft.com/office/drawing/2014/main" id="{577F7640-2389-11C7-99B0-1C89CB9C21AA}"/>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89" name="Ink 88">
                  <a:extLst>
                    <a:ext uri="{FF2B5EF4-FFF2-40B4-BE49-F238E27FC236}">
                      <a16:creationId xmlns:a16="http://schemas.microsoft.com/office/drawing/2014/main" id="{B4C76F0A-4AC0-CB0D-CA41-97E49D450EE6}"/>
                    </a:ext>
                  </a:extLst>
                </p14:cNvPr>
                <p14:cNvContentPartPr/>
                <p14:nvPr/>
              </p14:nvContentPartPr>
              <p14:xfrm>
                <a:off x="2546775" y="2542936"/>
                <a:ext cx="157320" cy="21600"/>
              </p14:xfrm>
            </p:contentPart>
          </mc:Choice>
          <mc:Fallback xmlns="">
            <p:pic>
              <p:nvPicPr>
                <p:cNvPr id="89" name="Ink 88">
                  <a:extLst>
                    <a:ext uri="{FF2B5EF4-FFF2-40B4-BE49-F238E27FC236}">
                      <a16:creationId xmlns:a16="http://schemas.microsoft.com/office/drawing/2014/main" id="{B4C76F0A-4AC0-CB0D-CA41-97E49D450EE6}"/>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E396090D-7E74-5767-38B9-39E64A889D42}"/>
                    </a:ext>
                  </a:extLst>
                </p14:cNvPr>
                <p14:cNvContentPartPr/>
                <p14:nvPr/>
              </p14:nvContentPartPr>
              <p14:xfrm>
                <a:off x="2566935" y="2659216"/>
                <a:ext cx="151560" cy="9720"/>
              </p14:xfrm>
            </p:contentPart>
          </mc:Choice>
          <mc:Fallback xmlns="">
            <p:pic>
              <p:nvPicPr>
                <p:cNvPr id="90" name="Ink 89">
                  <a:extLst>
                    <a:ext uri="{FF2B5EF4-FFF2-40B4-BE49-F238E27FC236}">
                      <a16:creationId xmlns:a16="http://schemas.microsoft.com/office/drawing/2014/main" id="{E396090D-7E74-5767-38B9-39E64A889D42}"/>
                    </a:ext>
                  </a:extLst>
                </p:cNvPr>
                <p:cNvPicPr/>
                <p:nvPr/>
              </p:nvPicPr>
              <p:blipFill>
                <a:blip r:embed="rId15"/>
                <a:stretch>
                  <a:fillRect/>
                </a:stretch>
              </p:blipFill>
              <p:spPr>
                <a:xfrm>
                  <a:off x="2549295" y="2641216"/>
                  <a:ext cx="187200" cy="45360"/>
                </a:xfrm>
                <a:prstGeom prst="rect">
                  <a:avLst/>
                </a:prstGeom>
              </p:spPr>
            </p:pic>
          </mc:Fallback>
        </mc:AlternateContent>
      </p:grpSp>
      <p:grpSp>
        <p:nvGrpSpPr>
          <p:cNvPr id="91" name="Group 90">
            <a:extLst>
              <a:ext uri="{FF2B5EF4-FFF2-40B4-BE49-F238E27FC236}">
                <a16:creationId xmlns:a16="http://schemas.microsoft.com/office/drawing/2014/main" id="{7389FFA7-A924-4706-F7C5-74DF9A98AA54}"/>
              </a:ext>
            </a:extLst>
          </p:cNvPr>
          <p:cNvGrpSpPr/>
          <p:nvPr/>
        </p:nvGrpSpPr>
        <p:grpSpPr>
          <a:xfrm>
            <a:off x="3083175" y="2356096"/>
            <a:ext cx="381600" cy="357480"/>
            <a:chOff x="3083175" y="2356096"/>
            <a:chExt cx="381600" cy="357480"/>
          </a:xfrm>
        </p:grpSpPr>
        <mc:AlternateContent xmlns:mc="http://schemas.openxmlformats.org/markup-compatibility/2006" xmlns:p14="http://schemas.microsoft.com/office/powerpoint/2010/main">
          <mc:Choice Requires="p14">
            <p:contentPart p14:bwMode="auto" r:id="rId16">
              <p14:nvContentPartPr>
                <p14:cNvPr id="92" name="Ink 91">
                  <a:extLst>
                    <a:ext uri="{FF2B5EF4-FFF2-40B4-BE49-F238E27FC236}">
                      <a16:creationId xmlns:a16="http://schemas.microsoft.com/office/drawing/2014/main" id="{8F0D7120-9DE0-3ED2-A49D-CA450264D553}"/>
                    </a:ext>
                  </a:extLst>
                </p14:cNvPr>
                <p14:cNvContentPartPr/>
                <p14:nvPr/>
              </p14:nvContentPartPr>
              <p14:xfrm>
                <a:off x="3086055" y="2356096"/>
                <a:ext cx="181440" cy="357480"/>
              </p14:xfrm>
            </p:contentPart>
          </mc:Choice>
          <mc:Fallback xmlns="">
            <p:pic>
              <p:nvPicPr>
                <p:cNvPr id="92" name="Ink 91">
                  <a:extLst>
                    <a:ext uri="{FF2B5EF4-FFF2-40B4-BE49-F238E27FC236}">
                      <a16:creationId xmlns:a16="http://schemas.microsoft.com/office/drawing/2014/main" id="{8F0D7120-9DE0-3ED2-A49D-CA450264D553}"/>
                    </a:ext>
                  </a:extLst>
                </p:cNvPr>
                <p:cNvPicPr/>
                <p:nvPr/>
              </p:nvPicPr>
              <p:blipFill>
                <a:blip r:embed="rId17"/>
                <a:stretch>
                  <a:fillRect/>
                </a:stretch>
              </p:blipFill>
              <p:spPr>
                <a:xfrm>
                  <a:off x="3068055" y="2338096"/>
                  <a:ext cx="217080" cy="393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8A282545-5A1D-082D-C15A-F7D02CC221DB}"/>
                    </a:ext>
                  </a:extLst>
                </p14:cNvPr>
                <p14:cNvContentPartPr/>
                <p14:nvPr/>
              </p14:nvContentPartPr>
              <p14:xfrm>
                <a:off x="3083175" y="2542576"/>
                <a:ext cx="175680" cy="50040"/>
              </p14:xfrm>
            </p:contentPart>
          </mc:Choice>
          <mc:Fallback xmlns="">
            <p:pic>
              <p:nvPicPr>
                <p:cNvPr id="93" name="Ink 92">
                  <a:extLst>
                    <a:ext uri="{FF2B5EF4-FFF2-40B4-BE49-F238E27FC236}">
                      <a16:creationId xmlns:a16="http://schemas.microsoft.com/office/drawing/2014/main" id="{8A282545-5A1D-082D-C15A-F7D02CC221DB}"/>
                    </a:ext>
                  </a:extLst>
                </p:cNvPr>
                <p:cNvPicPr/>
                <p:nvPr/>
              </p:nvPicPr>
              <p:blipFill>
                <a:blip r:embed="rId19"/>
                <a:stretch>
                  <a:fillRect/>
                </a:stretch>
              </p:blipFill>
              <p:spPr>
                <a:xfrm>
                  <a:off x="3065535" y="2524936"/>
                  <a:ext cx="21132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B7392BBB-0CEE-D908-A9D3-E3E3F1D9288B}"/>
                    </a:ext>
                  </a:extLst>
                </p14:cNvPr>
                <p14:cNvContentPartPr/>
                <p14:nvPr/>
              </p14:nvContentPartPr>
              <p14:xfrm>
                <a:off x="3448215" y="2439616"/>
                <a:ext cx="16560" cy="266760"/>
              </p14:xfrm>
            </p:contentPart>
          </mc:Choice>
          <mc:Fallback xmlns="">
            <p:pic>
              <p:nvPicPr>
                <p:cNvPr id="94" name="Ink 93">
                  <a:extLst>
                    <a:ext uri="{FF2B5EF4-FFF2-40B4-BE49-F238E27FC236}">
                      <a16:creationId xmlns:a16="http://schemas.microsoft.com/office/drawing/2014/main" id="{B7392BBB-0CEE-D908-A9D3-E3E3F1D9288B}"/>
                    </a:ext>
                  </a:extLst>
                </p:cNvPr>
                <p:cNvPicPr/>
                <p:nvPr/>
              </p:nvPicPr>
              <p:blipFill>
                <a:blip r:embed="rId21"/>
                <a:stretch>
                  <a:fillRect/>
                </a:stretch>
              </p:blipFill>
              <p:spPr>
                <a:xfrm>
                  <a:off x="3430215" y="2421616"/>
                  <a:ext cx="52200" cy="30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0381D77F-C537-3764-3C18-C9923AB37ED1}"/>
                  </a:ext>
                </a:extLst>
              </p14:cNvPr>
              <p14:cNvContentPartPr/>
              <p14:nvPr/>
            </p14:nvContentPartPr>
            <p14:xfrm>
              <a:off x="3652695" y="2439256"/>
              <a:ext cx="282240" cy="266760"/>
            </p14:xfrm>
          </p:contentPart>
        </mc:Choice>
        <mc:Fallback xmlns="">
          <p:pic>
            <p:nvPicPr>
              <p:cNvPr id="95" name="Ink 94">
                <a:extLst>
                  <a:ext uri="{FF2B5EF4-FFF2-40B4-BE49-F238E27FC236}">
                    <a16:creationId xmlns:a16="http://schemas.microsoft.com/office/drawing/2014/main" id="{0381D77F-C537-3764-3C18-C9923AB37ED1}"/>
                  </a:ext>
                </a:extLst>
              </p:cNvPr>
              <p:cNvPicPr/>
              <p:nvPr/>
            </p:nvPicPr>
            <p:blipFill>
              <a:blip r:embed="rId23"/>
              <a:stretch>
                <a:fillRect/>
              </a:stretch>
            </p:blipFill>
            <p:spPr>
              <a:xfrm>
                <a:off x="3635055" y="2421616"/>
                <a:ext cx="31788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9C61EB6B-6410-EC54-0CF3-8E5D446BE71A}"/>
                  </a:ext>
                </a:extLst>
              </p14:cNvPr>
              <p14:cNvContentPartPr/>
              <p14:nvPr/>
            </p14:nvContentPartPr>
            <p14:xfrm>
              <a:off x="848655" y="3257896"/>
              <a:ext cx="9360" cy="295920"/>
            </p14:xfrm>
          </p:contentPart>
        </mc:Choice>
        <mc:Fallback xmlns="">
          <p:pic>
            <p:nvPicPr>
              <p:cNvPr id="96" name="Ink 95">
                <a:extLst>
                  <a:ext uri="{FF2B5EF4-FFF2-40B4-BE49-F238E27FC236}">
                    <a16:creationId xmlns:a16="http://schemas.microsoft.com/office/drawing/2014/main" id="{9C61EB6B-6410-EC54-0CF3-8E5D446BE71A}"/>
                  </a:ext>
                </a:extLst>
              </p:cNvPr>
              <p:cNvPicPr/>
              <p:nvPr/>
            </p:nvPicPr>
            <p:blipFill>
              <a:blip r:embed="rId25"/>
              <a:stretch>
                <a:fillRect/>
              </a:stretch>
            </p:blipFill>
            <p:spPr>
              <a:xfrm>
                <a:off x="831015" y="3240256"/>
                <a:ext cx="4500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D795047B-79F8-A4A3-7B70-49D0B65933CE}"/>
                  </a:ext>
                </a:extLst>
              </p14:cNvPr>
              <p14:cNvContentPartPr/>
              <p14:nvPr/>
            </p14:nvContentPartPr>
            <p14:xfrm>
              <a:off x="1027215" y="3297136"/>
              <a:ext cx="172440" cy="234000"/>
            </p14:xfrm>
          </p:contentPart>
        </mc:Choice>
        <mc:Fallback xmlns="">
          <p:pic>
            <p:nvPicPr>
              <p:cNvPr id="97" name="Ink 96">
                <a:extLst>
                  <a:ext uri="{FF2B5EF4-FFF2-40B4-BE49-F238E27FC236}">
                    <a16:creationId xmlns:a16="http://schemas.microsoft.com/office/drawing/2014/main" id="{D795047B-79F8-A4A3-7B70-49D0B65933CE}"/>
                  </a:ext>
                </a:extLst>
              </p:cNvPr>
              <p:cNvPicPr/>
              <p:nvPr/>
            </p:nvPicPr>
            <p:blipFill>
              <a:blip r:embed="rId27"/>
              <a:stretch>
                <a:fillRect/>
              </a:stretch>
            </p:blipFill>
            <p:spPr>
              <a:xfrm>
                <a:off x="1009575" y="3279496"/>
                <a:ext cx="2080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8" name="Ink 97">
                <a:extLst>
                  <a:ext uri="{FF2B5EF4-FFF2-40B4-BE49-F238E27FC236}">
                    <a16:creationId xmlns:a16="http://schemas.microsoft.com/office/drawing/2014/main" id="{1707D723-C3FB-E925-5552-20FD7452600E}"/>
                  </a:ext>
                </a:extLst>
              </p14:cNvPr>
              <p14:cNvContentPartPr/>
              <p14:nvPr/>
            </p14:nvContentPartPr>
            <p14:xfrm>
              <a:off x="1371375" y="3310096"/>
              <a:ext cx="141480" cy="194760"/>
            </p14:xfrm>
          </p:contentPart>
        </mc:Choice>
        <mc:Fallback xmlns="">
          <p:pic>
            <p:nvPicPr>
              <p:cNvPr id="98" name="Ink 97">
                <a:extLst>
                  <a:ext uri="{FF2B5EF4-FFF2-40B4-BE49-F238E27FC236}">
                    <a16:creationId xmlns:a16="http://schemas.microsoft.com/office/drawing/2014/main" id="{1707D723-C3FB-E925-5552-20FD7452600E}"/>
                  </a:ext>
                </a:extLst>
              </p:cNvPr>
              <p:cNvPicPr/>
              <p:nvPr/>
            </p:nvPicPr>
            <p:blipFill>
              <a:blip r:embed="rId29"/>
              <a:stretch>
                <a:fillRect/>
              </a:stretch>
            </p:blipFill>
            <p:spPr>
              <a:xfrm>
                <a:off x="1353375" y="3292096"/>
                <a:ext cx="177120" cy="230400"/>
              </a:xfrm>
              <a:prstGeom prst="rect">
                <a:avLst/>
              </a:prstGeom>
            </p:spPr>
          </p:pic>
        </mc:Fallback>
      </mc:AlternateContent>
      <p:grpSp>
        <p:nvGrpSpPr>
          <p:cNvPr id="99" name="Group 98">
            <a:extLst>
              <a:ext uri="{FF2B5EF4-FFF2-40B4-BE49-F238E27FC236}">
                <a16:creationId xmlns:a16="http://schemas.microsoft.com/office/drawing/2014/main" id="{69A68921-742E-F83A-F452-D35CF2BE9B46}"/>
              </a:ext>
            </a:extLst>
          </p:cNvPr>
          <p:cNvGrpSpPr/>
          <p:nvPr/>
        </p:nvGrpSpPr>
        <p:grpSpPr>
          <a:xfrm>
            <a:off x="1754055" y="3261136"/>
            <a:ext cx="442080" cy="307440"/>
            <a:chOff x="1754055" y="3261136"/>
            <a:chExt cx="442080" cy="307440"/>
          </a:xfrm>
        </p:grpSpPr>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BEAE202B-20F5-3E52-3352-10F2A951328C}"/>
                    </a:ext>
                  </a:extLst>
                </p14:cNvPr>
                <p14:cNvContentPartPr/>
                <p14:nvPr/>
              </p14:nvContentPartPr>
              <p14:xfrm>
                <a:off x="1754055" y="3272296"/>
                <a:ext cx="86760" cy="129960"/>
              </p14:xfrm>
            </p:contentPart>
          </mc:Choice>
          <mc:Fallback xmlns="">
            <p:pic>
              <p:nvPicPr>
                <p:cNvPr id="100" name="Ink 99">
                  <a:extLst>
                    <a:ext uri="{FF2B5EF4-FFF2-40B4-BE49-F238E27FC236}">
                      <a16:creationId xmlns:a16="http://schemas.microsoft.com/office/drawing/2014/main" id="{BEAE202B-20F5-3E52-3352-10F2A951328C}"/>
                    </a:ext>
                  </a:extLst>
                </p:cNvPr>
                <p:cNvPicPr/>
                <p:nvPr/>
              </p:nvPicPr>
              <p:blipFill>
                <a:blip r:embed="rId31"/>
                <a:stretch>
                  <a:fillRect/>
                </a:stretch>
              </p:blipFill>
              <p:spPr>
                <a:xfrm>
                  <a:off x="1736055" y="3254656"/>
                  <a:ext cx="12240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01" name="Ink 100">
                  <a:extLst>
                    <a:ext uri="{FF2B5EF4-FFF2-40B4-BE49-F238E27FC236}">
                      <a16:creationId xmlns:a16="http://schemas.microsoft.com/office/drawing/2014/main" id="{3ED5B399-8514-F0FF-D019-84DD87B3E3B3}"/>
                    </a:ext>
                  </a:extLst>
                </p14:cNvPr>
                <p14:cNvContentPartPr/>
                <p14:nvPr/>
              </p14:nvContentPartPr>
              <p14:xfrm>
                <a:off x="1934775" y="3261136"/>
                <a:ext cx="69480" cy="307440"/>
              </p14:xfrm>
            </p:contentPart>
          </mc:Choice>
          <mc:Fallback xmlns="">
            <p:pic>
              <p:nvPicPr>
                <p:cNvPr id="101" name="Ink 100">
                  <a:extLst>
                    <a:ext uri="{FF2B5EF4-FFF2-40B4-BE49-F238E27FC236}">
                      <a16:creationId xmlns:a16="http://schemas.microsoft.com/office/drawing/2014/main" id="{3ED5B399-8514-F0FF-D019-84DD87B3E3B3}"/>
                    </a:ext>
                  </a:extLst>
                </p:cNvPr>
                <p:cNvPicPr/>
                <p:nvPr/>
              </p:nvPicPr>
              <p:blipFill>
                <a:blip r:embed="rId33"/>
                <a:stretch>
                  <a:fillRect/>
                </a:stretch>
              </p:blipFill>
              <p:spPr>
                <a:xfrm>
                  <a:off x="1917135" y="3243136"/>
                  <a:ext cx="105120" cy="343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2" name="Ink 101">
                  <a:extLst>
                    <a:ext uri="{FF2B5EF4-FFF2-40B4-BE49-F238E27FC236}">
                      <a16:creationId xmlns:a16="http://schemas.microsoft.com/office/drawing/2014/main" id="{652D4403-3604-3C8B-9062-F5DB19C1FBE2}"/>
                    </a:ext>
                  </a:extLst>
                </p14:cNvPr>
                <p14:cNvContentPartPr/>
                <p14:nvPr/>
              </p14:nvContentPartPr>
              <p14:xfrm>
                <a:off x="2100375" y="3431056"/>
                <a:ext cx="95760" cy="127440"/>
              </p14:xfrm>
            </p:contentPart>
          </mc:Choice>
          <mc:Fallback xmlns="">
            <p:pic>
              <p:nvPicPr>
                <p:cNvPr id="102" name="Ink 101">
                  <a:extLst>
                    <a:ext uri="{FF2B5EF4-FFF2-40B4-BE49-F238E27FC236}">
                      <a16:creationId xmlns:a16="http://schemas.microsoft.com/office/drawing/2014/main" id="{652D4403-3604-3C8B-9062-F5DB19C1FBE2}"/>
                    </a:ext>
                  </a:extLst>
                </p:cNvPr>
                <p:cNvPicPr/>
                <p:nvPr/>
              </p:nvPicPr>
              <p:blipFill>
                <a:blip r:embed="rId35"/>
                <a:stretch>
                  <a:fillRect/>
                </a:stretch>
              </p:blipFill>
              <p:spPr>
                <a:xfrm>
                  <a:off x="2082735" y="3413416"/>
                  <a:ext cx="131400" cy="163080"/>
                </a:xfrm>
                <a:prstGeom prst="rect">
                  <a:avLst/>
                </a:prstGeom>
              </p:spPr>
            </p:pic>
          </mc:Fallback>
        </mc:AlternateContent>
      </p:grpSp>
      <p:grpSp>
        <p:nvGrpSpPr>
          <p:cNvPr id="103" name="Group 102">
            <a:extLst>
              <a:ext uri="{FF2B5EF4-FFF2-40B4-BE49-F238E27FC236}">
                <a16:creationId xmlns:a16="http://schemas.microsoft.com/office/drawing/2014/main" id="{D8ECC6CE-C12A-E58C-2DF4-55CF72382CE9}"/>
              </a:ext>
            </a:extLst>
          </p:cNvPr>
          <p:cNvGrpSpPr/>
          <p:nvPr/>
        </p:nvGrpSpPr>
        <p:grpSpPr>
          <a:xfrm>
            <a:off x="2600775" y="3441856"/>
            <a:ext cx="254160" cy="124560"/>
            <a:chOff x="2600775" y="3441856"/>
            <a:chExt cx="254160" cy="124560"/>
          </a:xfrm>
        </p:grpSpPr>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24ABE9C3-4528-D5B3-4634-50C987F9E6E0}"/>
                    </a:ext>
                  </a:extLst>
                </p14:cNvPr>
                <p14:cNvContentPartPr/>
                <p14:nvPr/>
              </p14:nvContentPartPr>
              <p14:xfrm>
                <a:off x="2600775" y="3441856"/>
                <a:ext cx="190080" cy="7920"/>
              </p14:xfrm>
            </p:contentPart>
          </mc:Choice>
          <mc:Fallback xmlns="">
            <p:pic>
              <p:nvPicPr>
                <p:cNvPr id="104" name="Ink 103">
                  <a:extLst>
                    <a:ext uri="{FF2B5EF4-FFF2-40B4-BE49-F238E27FC236}">
                      <a16:creationId xmlns:a16="http://schemas.microsoft.com/office/drawing/2014/main" id="{24ABE9C3-4528-D5B3-4634-50C987F9E6E0}"/>
                    </a:ext>
                  </a:extLst>
                </p:cNvPr>
                <p:cNvPicPr/>
                <p:nvPr/>
              </p:nvPicPr>
              <p:blipFill>
                <a:blip r:embed="rId37"/>
                <a:stretch>
                  <a:fillRect/>
                </a:stretch>
              </p:blipFill>
              <p:spPr>
                <a:xfrm>
                  <a:off x="2582775" y="3424216"/>
                  <a:ext cx="2257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05" name="Ink 104">
                  <a:extLst>
                    <a:ext uri="{FF2B5EF4-FFF2-40B4-BE49-F238E27FC236}">
                      <a16:creationId xmlns:a16="http://schemas.microsoft.com/office/drawing/2014/main" id="{E5EE6747-2F85-87B6-4F52-567ADDB6E9C4}"/>
                    </a:ext>
                  </a:extLst>
                </p14:cNvPr>
                <p14:cNvContentPartPr/>
                <p14:nvPr/>
              </p14:nvContentPartPr>
              <p14:xfrm>
                <a:off x="2635335" y="3540136"/>
                <a:ext cx="219600" cy="26280"/>
              </p14:xfrm>
            </p:contentPart>
          </mc:Choice>
          <mc:Fallback xmlns="">
            <p:pic>
              <p:nvPicPr>
                <p:cNvPr id="105" name="Ink 104">
                  <a:extLst>
                    <a:ext uri="{FF2B5EF4-FFF2-40B4-BE49-F238E27FC236}">
                      <a16:creationId xmlns:a16="http://schemas.microsoft.com/office/drawing/2014/main" id="{E5EE6747-2F85-87B6-4F52-567ADDB6E9C4}"/>
                    </a:ext>
                  </a:extLst>
                </p:cNvPr>
                <p:cNvPicPr/>
                <p:nvPr/>
              </p:nvPicPr>
              <p:blipFill>
                <a:blip r:embed="rId39"/>
                <a:stretch>
                  <a:fillRect/>
                </a:stretch>
              </p:blipFill>
              <p:spPr>
                <a:xfrm>
                  <a:off x="2617695" y="3522136"/>
                  <a:ext cx="255240" cy="61920"/>
                </a:xfrm>
                <a:prstGeom prst="rect">
                  <a:avLst/>
                </a:prstGeom>
              </p:spPr>
            </p:pic>
          </mc:Fallback>
        </mc:AlternateContent>
      </p:grpSp>
      <p:grpSp>
        <p:nvGrpSpPr>
          <p:cNvPr id="106" name="Group 105">
            <a:extLst>
              <a:ext uri="{FF2B5EF4-FFF2-40B4-BE49-F238E27FC236}">
                <a16:creationId xmlns:a16="http://schemas.microsoft.com/office/drawing/2014/main" id="{6AAA9A8B-27B9-FF12-3FA4-BA5CA30B461E}"/>
              </a:ext>
            </a:extLst>
          </p:cNvPr>
          <p:cNvGrpSpPr/>
          <p:nvPr/>
        </p:nvGrpSpPr>
        <p:grpSpPr>
          <a:xfrm>
            <a:off x="3088935" y="3209296"/>
            <a:ext cx="812880" cy="324720"/>
            <a:chOff x="3088935" y="3209296"/>
            <a:chExt cx="812880" cy="324720"/>
          </a:xfrm>
        </p:grpSpPr>
        <mc:AlternateContent xmlns:mc="http://schemas.openxmlformats.org/markup-compatibility/2006" xmlns:p14="http://schemas.microsoft.com/office/powerpoint/2010/main">
          <mc:Choice Requires="p14">
            <p:contentPart p14:bwMode="auto" r:id="rId40">
              <p14:nvContentPartPr>
                <p14:cNvPr id="107" name="Ink 106">
                  <a:extLst>
                    <a:ext uri="{FF2B5EF4-FFF2-40B4-BE49-F238E27FC236}">
                      <a16:creationId xmlns:a16="http://schemas.microsoft.com/office/drawing/2014/main" id="{CD56C330-432D-0FEB-7F1E-97087AC1DE01}"/>
                    </a:ext>
                  </a:extLst>
                </p14:cNvPr>
                <p14:cNvContentPartPr/>
                <p14:nvPr/>
              </p14:nvContentPartPr>
              <p14:xfrm>
                <a:off x="3088935" y="3209296"/>
                <a:ext cx="195480" cy="324720"/>
              </p14:xfrm>
            </p:contentPart>
          </mc:Choice>
          <mc:Fallback xmlns="">
            <p:pic>
              <p:nvPicPr>
                <p:cNvPr id="107" name="Ink 106">
                  <a:extLst>
                    <a:ext uri="{FF2B5EF4-FFF2-40B4-BE49-F238E27FC236}">
                      <a16:creationId xmlns:a16="http://schemas.microsoft.com/office/drawing/2014/main" id="{CD56C330-432D-0FEB-7F1E-97087AC1DE01}"/>
                    </a:ext>
                  </a:extLst>
                </p:cNvPr>
                <p:cNvPicPr/>
                <p:nvPr/>
              </p:nvPicPr>
              <p:blipFill>
                <a:blip r:embed="rId41"/>
                <a:stretch>
                  <a:fillRect/>
                </a:stretch>
              </p:blipFill>
              <p:spPr>
                <a:xfrm>
                  <a:off x="3071295" y="3191656"/>
                  <a:ext cx="231120" cy="3603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08" name="Ink 107">
                  <a:extLst>
                    <a:ext uri="{FF2B5EF4-FFF2-40B4-BE49-F238E27FC236}">
                      <a16:creationId xmlns:a16="http://schemas.microsoft.com/office/drawing/2014/main" id="{04F7EEC5-60F4-56D2-A2F6-7CD68CEC3F13}"/>
                    </a:ext>
                  </a:extLst>
                </p14:cNvPr>
                <p14:cNvContentPartPr/>
                <p14:nvPr/>
              </p14:nvContentPartPr>
              <p14:xfrm>
                <a:off x="3088935" y="3380656"/>
                <a:ext cx="172800" cy="39240"/>
              </p14:xfrm>
            </p:contentPart>
          </mc:Choice>
          <mc:Fallback xmlns="">
            <p:pic>
              <p:nvPicPr>
                <p:cNvPr id="108" name="Ink 107">
                  <a:extLst>
                    <a:ext uri="{FF2B5EF4-FFF2-40B4-BE49-F238E27FC236}">
                      <a16:creationId xmlns:a16="http://schemas.microsoft.com/office/drawing/2014/main" id="{04F7EEC5-60F4-56D2-A2F6-7CD68CEC3F13}"/>
                    </a:ext>
                  </a:extLst>
                </p:cNvPr>
                <p:cNvPicPr/>
                <p:nvPr/>
              </p:nvPicPr>
              <p:blipFill>
                <a:blip r:embed="rId43"/>
                <a:stretch>
                  <a:fillRect/>
                </a:stretch>
              </p:blipFill>
              <p:spPr>
                <a:xfrm>
                  <a:off x="3071295" y="3363016"/>
                  <a:ext cx="20844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09" name="Ink 108">
                  <a:extLst>
                    <a:ext uri="{FF2B5EF4-FFF2-40B4-BE49-F238E27FC236}">
                      <a16:creationId xmlns:a16="http://schemas.microsoft.com/office/drawing/2014/main" id="{7C247D1A-49CA-7145-B364-3D791FCFCBD4}"/>
                    </a:ext>
                  </a:extLst>
                </p14:cNvPr>
                <p14:cNvContentPartPr/>
                <p14:nvPr/>
              </p14:nvContentPartPr>
              <p14:xfrm>
                <a:off x="3439575" y="3230536"/>
                <a:ext cx="138240" cy="280800"/>
              </p14:xfrm>
            </p:contentPart>
          </mc:Choice>
          <mc:Fallback xmlns="">
            <p:pic>
              <p:nvPicPr>
                <p:cNvPr id="109" name="Ink 108">
                  <a:extLst>
                    <a:ext uri="{FF2B5EF4-FFF2-40B4-BE49-F238E27FC236}">
                      <a16:creationId xmlns:a16="http://schemas.microsoft.com/office/drawing/2014/main" id="{7C247D1A-49CA-7145-B364-3D791FCFCBD4}"/>
                    </a:ext>
                  </a:extLst>
                </p:cNvPr>
                <p:cNvPicPr/>
                <p:nvPr/>
              </p:nvPicPr>
              <p:blipFill>
                <a:blip r:embed="rId45"/>
                <a:stretch>
                  <a:fillRect/>
                </a:stretch>
              </p:blipFill>
              <p:spPr>
                <a:xfrm>
                  <a:off x="3421575" y="3212536"/>
                  <a:ext cx="1738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0" name="Ink 109">
                  <a:extLst>
                    <a:ext uri="{FF2B5EF4-FFF2-40B4-BE49-F238E27FC236}">
                      <a16:creationId xmlns:a16="http://schemas.microsoft.com/office/drawing/2014/main" id="{CD4ADB56-F461-BB17-F482-B4939866477F}"/>
                    </a:ext>
                  </a:extLst>
                </p14:cNvPr>
                <p14:cNvContentPartPr/>
                <p14:nvPr/>
              </p14:nvContentPartPr>
              <p14:xfrm>
                <a:off x="3684375" y="3285976"/>
                <a:ext cx="217440" cy="207360"/>
              </p14:xfrm>
            </p:contentPart>
          </mc:Choice>
          <mc:Fallback xmlns="">
            <p:pic>
              <p:nvPicPr>
                <p:cNvPr id="110" name="Ink 109">
                  <a:extLst>
                    <a:ext uri="{FF2B5EF4-FFF2-40B4-BE49-F238E27FC236}">
                      <a16:creationId xmlns:a16="http://schemas.microsoft.com/office/drawing/2014/main" id="{CD4ADB56-F461-BB17-F482-B4939866477F}"/>
                    </a:ext>
                  </a:extLst>
                </p:cNvPr>
                <p:cNvPicPr/>
                <p:nvPr/>
              </p:nvPicPr>
              <p:blipFill>
                <a:blip r:embed="rId47"/>
                <a:stretch>
                  <a:fillRect/>
                </a:stretch>
              </p:blipFill>
              <p:spPr>
                <a:xfrm>
                  <a:off x="3666375" y="3267976"/>
                  <a:ext cx="253080" cy="243000"/>
                </a:xfrm>
                <a:prstGeom prst="rect">
                  <a:avLst/>
                </a:prstGeom>
              </p:spPr>
            </p:pic>
          </mc:Fallback>
        </mc:AlternateContent>
      </p:grpSp>
      <p:grpSp>
        <p:nvGrpSpPr>
          <p:cNvPr id="111" name="Group 110">
            <a:extLst>
              <a:ext uri="{FF2B5EF4-FFF2-40B4-BE49-F238E27FC236}">
                <a16:creationId xmlns:a16="http://schemas.microsoft.com/office/drawing/2014/main" id="{D2C8076A-41B9-8FF9-0035-6641E2FC04EF}"/>
              </a:ext>
            </a:extLst>
          </p:cNvPr>
          <p:cNvGrpSpPr/>
          <p:nvPr/>
        </p:nvGrpSpPr>
        <p:grpSpPr>
          <a:xfrm>
            <a:off x="2025135" y="4028296"/>
            <a:ext cx="1313640" cy="852480"/>
            <a:chOff x="2025135" y="4028296"/>
            <a:chExt cx="1313640" cy="852480"/>
          </a:xfrm>
        </p:grpSpPr>
        <mc:AlternateContent xmlns:mc="http://schemas.openxmlformats.org/markup-compatibility/2006" xmlns:p14="http://schemas.microsoft.com/office/powerpoint/2010/main">
          <mc:Choice Requires="p14">
            <p:contentPart p14:bwMode="auto" r:id="rId48">
              <p14:nvContentPartPr>
                <p14:cNvPr id="112" name="Ink 111">
                  <a:extLst>
                    <a:ext uri="{FF2B5EF4-FFF2-40B4-BE49-F238E27FC236}">
                      <a16:creationId xmlns:a16="http://schemas.microsoft.com/office/drawing/2014/main" id="{F187156F-F981-6B3E-5B2B-69C5F45BADBC}"/>
                    </a:ext>
                  </a:extLst>
                </p14:cNvPr>
                <p14:cNvContentPartPr/>
                <p14:nvPr/>
              </p14:nvContentPartPr>
              <p14:xfrm>
                <a:off x="2291535" y="4247536"/>
                <a:ext cx="194040" cy="410400"/>
              </p14:xfrm>
            </p:contentPart>
          </mc:Choice>
          <mc:Fallback xmlns="">
            <p:pic>
              <p:nvPicPr>
                <p:cNvPr id="112" name="Ink 111">
                  <a:extLst>
                    <a:ext uri="{FF2B5EF4-FFF2-40B4-BE49-F238E27FC236}">
                      <a16:creationId xmlns:a16="http://schemas.microsoft.com/office/drawing/2014/main" id="{F187156F-F981-6B3E-5B2B-69C5F45BADBC}"/>
                    </a:ext>
                  </a:extLst>
                </p:cNvPr>
                <p:cNvPicPr/>
                <p:nvPr/>
              </p:nvPicPr>
              <p:blipFill>
                <a:blip r:embed="rId49"/>
                <a:stretch>
                  <a:fillRect/>
                </a:stretch>
              </p:blipFill>
              <p:spPr>
                <a:xfrm>
                  <a:off x="2273895" y="4229536"/>
                  <a:ext cx="229680" cy="44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3" name="Ink 112">
                  <a:extLst>
                    <a:ext uri="{FF2B5EF4-FFF2-40B4-BE49-F238E27FC236}">
                      <a16:creationId xmlns:a16="http://schemas.microsoft.com/office/drawing/2014/main" id="{BAFA7EB9-9536-BB64-34A5-70D74A79D366}"/>
                    </a:ext>
                  </a:extLst>
                </p14:cNvPr>
                <p14:cNvContentPartPr/>
                <p14:nvPr/>
              </p14:nvContentPartPr>
              <p14:xfrm>
                <a:off x="2233215" y="4459576"/>
                <a:ext cx="213480" cy="62640"/>
              </p14:xfrm>
            </p:contentPart>
          </mc:Choice>
          <mc:Fallback xmlns="">
            <p:pic>
              <p:nvPicPr>
                <p:cNvPr id="113" name="Ink 112">
                  <a:extLst>
                    <a:ext uri="{FF2B5EF4-FFF2-40B4-BE49-F238E27FC236}">
                      <a16:creationId xmlns:a16="http://schemas.microsoft.com/office/drawing/2014/main" id="{BAFA7EB9-9536-BB64-34A5-70D74A79D366}"/>
                    </a:ext>
                  </a:extLst>
                </p:cNvPr>
                <p:cNvPicPr/>
                <p:nvPr/>
              </p:nvPicPr>
              <p:blipFill>
                <a:blip r:embed="rId51"/>
                <a:stretch>
                  <a:fillRect/>
                </a:stretch>
              </p:blipFill>
              <p:spPr>
                <a:xfrm>
                  <a:off x="2215215" y="4441576"/>
                  <a:ext cx="24912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4" name="Ink 113">
                  <a:extLst>
                    <a:ext uri="{FF2B5EF4-FFF2-40B4-BE49-F238E27FC236}">
                      <a16:creationId xmlns:a16="http://schemas.microsoft.com/office/drawing/2014/main" id="{D4612960-55A8-6536-85F3-FD2E2C86BD0E}"/>
                    </a:ext>
                  </a:extLst>
                </p14:cNvPr>
                <p14:cNvContentPartPr/>
                <p14:nvPr/>
              </p14:nvContentPartPr>
              <p14:xfrm>
                <a:off x="2654055" y="4288936"/>
                <a:ext cx="109080" cy="299160"/>
              </p14:xfrm>
            </p:contentPart>
          </mc:Choice>
          <mc:Fallback xmlns="">
            <p:pic>
              <p:nvPicPr>
                <p:cNvPr id="114" name="Ink 113">
                  <a:extLst>
                    <a:ext uri="{FF2B5EF4-FFF2-40B4-BE49-F238E27FC236}">
                      <a16:creationId xmlns:a16="http://schemas.microsoft.com/office/drawing/2014/main" id="{D4612960-55A8-6536-85F3-FD2E2C86BD0E}"/>
                    </a:ext>
                  </a:extLst>
                </p:cNvPr>
                <p:cNvPicPr/>
                <p:nvPr/>
              </p:nvPicPr>
              <p:blipFill>
                <a:blip r:embed="rId53"/>
                <a:stretch>
                  <a:fillRect/>
                </a:stretch>
              </p:blipFill>
              <p:spPr>
                <a:xfrm>
                  <a:off x="2636415" y="4271296"/>
                  <a:ext cx="14472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5" name="Ink 114">
                  <a:extLst>
                    <a:ext uri="{FF2B5EF4-FFF2-40B4-BE49-F238E27FC236}">
                      <a16:creationId xmlns:a16="http://schemas.microsoft.com/office/drawing/2014/main" id="{066B255A-4BDF-CDBA-0D4F-8E02AFA5201D}"/>
                    </a:ext>
                  </a:extLst>
                </p14:cNvPr>
                <p14:cNvContentPartPr/>
                <p14:nvPr/>
              </p14:nvContentPartPr>
              <p14:xfrm>
                <a:off x="2912895" y="4341496"/>
                <a:ext cx="206640" cy="211680"/>
              </p14:xfrm>
            </p:contentPart>
          </mc:Choice>
          <mc:Fallback xmlns="">
            <p:pic>
              <p:nvPicPr>
                <p:cNvPr id="115" name="Ink 114">
                  <a:extLst>
                    <a:ext uri="{FF2B5EF4-FFF2-40B4-BE49-F238E27FC236}">
                      <a16:creationId xmlns:a16="http://schemas.microsoft.com/office/drawing/2014/main" id="{066B255A-4BDF-CDBA-0D4F-8E02AFA5201D}"/>
                    </a:ext>
                  </a:extLst>
                </p:cNvPr>
                <p:cNvPicPr/>
                <p:nvPr/>
              </p:nvPicPr>
              <p:blipFill>
                <a:blip r:embed="rId55"/>
                <a:stretch>
                  <a:fillRect/>
                </a:stretch>
              </p:blipFill>
              <p:spPr>
                <a:xfrm>
                  <a:off x="2895255" y="4323856"/>
                  <a:ext cx="24228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16" name="Ink 115">
                  <a:extLst>
                    <a:ext uri="{FF2B5EF4-FFF2-40B4-BE49-F238E27FC236}">
                      <a16:creationId xmlns:a16="http://schemas.microsoft.com/office/drawing/2014/main" id="{2F41AAC4-3DCB-DBC6-F067-5C99A23E866C}"/>
                    </a:ext>
                  </a:extLst>
                </p14:cNvPr>
                <p14:cNvContentPartPr/>
                <p14:nvPr/>
              </p14:nvContentPartPr>
              <p14:xfrm>
                <a:off x="2067615" y="4028296"/>
                <a:ext cx="1244160" cy="106920"/>
              </p14:xfrm>
            </p:contentPart>
          </mc:Choice>
          <mc:Fallback xmlns="">
            <p:pic>
              <p:nvPicPr>
                <p:cNvPr id="116" name="Ink 115">
                  <a:extLst>
                    <a:ext uri="{FF2B5EF4-FFF2-40B4-BE49-F238E27FC236}">
                      <a16:creationId xmlns:a16="http://schemas.microsoft.com/office/drawing/2014/main" id="{2F41AAC4-3DCB-DBC6-F067-5C99A23E866C}"/>
                    </a:ext>
                  </a:extLst>
                </p:cNvPr>
                <p:cNvPicPr/>
                <p:nvPr/>
              </p:nvPicPr>
              <p:blipFill>
                <a:blip r:embed="rId57"/>
                <a:stretch>
                  <a:fillRect/>
                </a:stretch>
              </p:blipFill>
              <p:spPr>
                <a:xfrm>
                  <a:off x="2049615" y="4010656"/>
                  <a:ext cx="12798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7" name="Ink 116">
                  <a:extLst>
                    <a:ext uri="{FF2B5EF4-FFF2-40B4-BE49-F238E27FC236}">
                      <a16:creationId xmlns:a16="http://schemas.microsoft.com/office/drawing/2014/main" id="{B2C19117-12A5-7D93-5BC1-EEB678089A14}"/>
                    </a:ext>
                  </a:extLst>
                </p14:cNvPr>
                <p14:cNvContentPartPr/>
                <p14:nvPr/>
              </p14:nvContentPartPr>
              <p14:xfrm>
                <a:off x="2025135" y="4113256"/>
                <a:ext cx="1313640" cy="767520"/>
              </p14:xfrm>
            </p:contentPart>
          </mc:Choice>
          <mc:Fallback xmlns="">
            <p:pic>
              <p:nvPicPr>
                <p:cNvPr id="117" name="Ink 116">
                  <a:extLst>
                    <a:ext uri="{FF2B5EF4-FFF2-40B4-BE49-F238E27FC236}">
                      <a16:creationId xmlns:a16="http://schemas.microsoft.com/office/drawing/2014/main" id="{B2C19117-12A5-7D93-5BC1-EEB678089A14}"/>
                    </a:ext>
                  </a:extLst>
                </p:cNvPr>
                <p:cNvPicPr/>
                <p:nvPr/>
              </p:nvPicPr>
              <p:blipFill>
                <a:blip r:embed="rId59"/>
                <a:stretch>
                  <a:fillRect/>
                </a:stretch>
              </p:blipFill>
              <p:spPr>
                <a:xfrm>
                  <a:off x="2007135" y="4095256"/>
                  <a:ext cx="1349280" cy="803160"/>
                </a:xfrm>
                <a:prstGeom prst="rect">
                  <a:avLst/>
                </a:prstGeom>
              </p:spPr>
            </p:pic>
          </mc:Fallback>
        </mc:AlternateContent>
      </p:grpSp>
    </p:spTree>
    <p:extLst>
      <p:ext uri="{BB962C8B-B14F-4D97-AF65-F5344CB8AC3E}">
        <p14:creationId xmlns:p14="http://schemas.microsoft.com/office/powerpoint/2010/main" val="411860528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705731" y="93366"/>
            <a:ext cx="3365413" cy="2800767"/>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How is this similar/different from the worked example last lesson?</a:t>
            </a:r>
          </a:p>
          <a:p>
            <a:endParaRPr lang="en-GB" sz="1600"/>
          </a:p>
          <a:p>
            <a:r>
              <a:rPr lang="en-GB" sz="1600" b="1"/>
              <a:t>2. </a:t>
            </a:r>
            <a:r>
              <a:rPr lang="en-GB" sz="1600"/>
              <a:t>Why wasn't the first line "100% = £12"?</a:t>
            </a:r>
          </a:p>
          <a:p>
            <a:endParaRPr lang="en-GB" sz="1600"/>
          </a:p>
          <a:p>
            <a:r>
              <a:rPr lang="en-GB" sz="1600" b="1"/>
              <a:t>3. </a:t>
            </a:r>
            <a:r>
              <a:rPr lang="en-GB" sz="1600"/>
              <a:t>How many different methods can you think of to solve this question? Include visual methods.</a:t>
            </a:r>
          </a:p>
        </p:txBody>
      </p:sp>
      <p:sp>
        <p:nvSpPr>
          <p:cNvPr id="2" name="TextBox 1">
            <a:extLst>
              <a:ext uri="{FF2B5EF4-FFF2-40B4-BE49-F238E27FC236}">
                <a16:creationId xmlns:a16="http://schemas.microsoft.com/office/drawing/2014/main" id="{C402B1B8-7CC4-4D9A-6152-E6D552B29CF3}"/>
              </a:ext>
            </a:extLst>
          </p:cNvPr>
          <p:cNvSpPr txBox="1"/>
          <p:nvPr/>
        </p:nvSpPr>
        <p:spPr>
          <a:xfrm>
            <a:off x="5332657" y="3048834"/>
            <a:ext cx="3753135" cy="2585323"/>
          </a:xfrm>
          <a:prstGeom prst="rect">
            <a:avLst/>
          </a:prstGeom>
          <a:noFill/>
          <a:ln>
            <a:solidFill>
              <a:schemeClr val="tx1"/>
            </a:solidFill>
          </a:ln>
        </p:spPr>
        <p:txBody>
          <a:bodyPr wrap="square" rtlCol="0">
            <a:spAutoFit/>
          </a:bodyPr>
          <a:lstStyle/>
          <a:p>
            <a:r>
              <a:rPr lang="en-GB" b="1"/>
              <a:t>Your turn</a:t>
            </a:r>
          </a:p>
          <a:p>
            <a:endParaRPr lang="en-GB"/>
          </a:p>
          <a:p>
            <a:r>
              <a:rPr lang="en-GB"/>
              <a:t>a) A dress was reduced by 25%, saving £4. What was the original price?</a:t>
            </a:r>
          </a:p>
          <a:p>
            <a:endParaRPr lang="en-GB"/>
          </a:p>
          <a:p>
            <a:r>
              <a:rPr lang="en-GB"/>
              <a:t>b) A car was reduced by 12%, saving £600. What was the original price?</a:t>
            </a:r>
          </a:p>
          <a:p>
            <a:endParaRPr lang="en-GB"/>
          </a:p>
          <a:p>
            <a:r>
              <a:rPr lang="en-GB"/>
              <a:t>c) Make your own similar questions</a:t>
            </a:r>
          </a:p>
        </p:txBody>
      </p:sp>
      <p:sp>
        <p:nvSpPr>
          <p:cNvPr id="81" name="TextBox 80">
            <a:extLst>
              <a:ext uri="{FF2B5EF4-FFF2-40B4-BE49-F238E27FC236}">
                <a16:creationId xmlns:a16="http://schemas.microsoft.com/office/drawing/2014/main" id="{8D0B1575-0F00-8053-91BE-D5113B223617}"/>
              </a:ext>
            </a:extLst>
          </p:cNvPr>
          <p:cNvSpPr txBox="1"/>
          <p:nvPr/>
        </p:nvSpPr>
        <p:spPr>
          <a:xfrm>
            <a:off x="241212" y="248478"/>
            <a:ext cx="5230279" cy="1891287"/>
          </a:xfrm>
          <a:prstGeom prst="rect">
            <a:avLst/>
          </a:prstGeom>
          <a:noFill/>
        </p:spPr>
        <p:txBody>
          <a:bodyPr wrap="square" rtlCol="0">
            <a:spAutoFit/>
          </a:bodyPr>
          <a:lstStyle/>
          <a:p>
            <a:pPr>
              <a:lnSpc>
                <a:spcPct val="150000"/>
              </a:lnSpc>
            </a:pPr>
            <a:r>
              <a:rPr lang="en-GB" sz="2000"/>
              <a:t>Danny sold his bike with Ciara's help.</a:t>
            </a:r>
          </a:p>
          <a:p>
            <a:pPr>
              <a:lnSpc>
                <a:spcPct val="150000"/>
              </a:lnSpc>
            </a:pPr>
            <a:r>
              <a:rPr lang="en-GB" sz="2000"/>
              <a:t>Danny gave Ciara 20% of the money he received.</a:t>
            </a:r>
          </a:p>
          <a:p>
            <a:pPr>
              <a:lnSpc>
                <a:spcPct val="150000"/>
              </a:lnSpc>
            </a:pPr>
            <a:r>
              <a:rPr lang="en-GB" sz="2000"/>
              <a:t>Ciara received £12.</a:t>
            </a:r>
          </a:p>
          <a:p>
            <a:pPr>
              <a:lnSpc>
                <a:spcPct val="150000"/>
              </a:lnSpc>
            </a:pPr>
            <a:r>
              <a:rPr lang="en-GB" sz="2000"/>
              <a:t>How much was the bike sold for?</a:t>
            </a:r>
          </a:p>
        </p:txBody>
      </p:sp>
      <p:grpSp>
        <p:nvGrpSpPr>
          <p:cNvPr id="82" name="Group 81">
            <a:extLst>
              <a:ext uri="{FF2B5EF4-FFF2-40B4-BE49-F238E27FC236}">
                <a16:creationId xmlns:a16="http://schemas.microsoft.com/office/drawing/2014/main" id="{DEC31191-4990-553D-DB02-38799696AC14}"/>
              </a:ext>
            </a:extLst>
          </p:cNvPr>
          <p:cNvGrpSpPr/>
          <p:nvPr/>
        </p:nvGrpSpPr>
        <p:grpSpPr>
          <a:xfrm>
            <a:off x="1222335" y="2385616"/>
            <a:ext cx="979920" cy="335880"/>
            <a:chOff x="1222335" y="2385616"/>
            <a:chExt cx="979920" cy="33588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6C90A354-28CC-3F5D-A2C1-0D85E0AB61D4}"/>
                    </a:ext>
                  </a:extLst>
                </p14:cNvPr>
                <p14:cNvContentPartPr/>
                <p14:nvPr/>
              </p14:nvContentPartPr>
              <p14:xfrm>
                <a:off x="1222335" y="2414776"/>
                <a:ext cx="182160" cy="290520"/>
              </p14:xfrm>
            </p:contentPart>
          </mc:Choice>
          <mc:Fallback xmlns="">
            <p:pic>
              <p:nvPicPr>
                <p:cNvPr id="83" name="Ink 82">
                  <a:extLst>
                    <a:ext uri="{FF2B5EF4-FFF2-40B4-BE49-F238E27FC236}">
                      <a16:creationId xmlns:a16="http://schemas.microsoft.com/office/drawing/2014/main" id="{6C90A354-28CC-3F5D-A2C1-0D85E0AB61D4}"/>
                    </a:ext>
                  </a:extLst>
                </p:cNvPr>
                <p:cNvPicPr/>
                <p:nvPr/>
              </p:nvPicPr>
              <p:blipFill>
                <a:blip r:embed="rId3"/>
                <a:stretch>
                  <a:fillRect/>
                </a:stretch>
              </p:blipFill>
              <p:spPr>
                <a:xfrm>
                  <a:off x="1204335" y="2396776"/>
                  <a:ext cx="217800" cy="3261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0B130ABC-80AF-DA13-7ECC-E70FB9B26B15}"/>
                    </a:ext>
                  </a:extLst>
                </p14:cNvPr>
                <p14:cNvContentPartPr/>
                <p14:nvPr/>
              </p14:nvContentPartPr>
              <p14:xfrm>
                <a:off x="1517175" y="2485336"/>
                <a:ext cx="163800" cy="211320"/>
              </p14:xfrm>
            </p:contentPart>
          </mc:Choice>
          <mc:Fallback xmlns="">
            <p:pic>
              <p:nvPicPr>
                <p:cNvPr id="84" name="Ink 83">
                  <a:extLst>
                    <a:ext uri="{FF2B5EF4-FFF2-40B4-BE49-F238E27FC236}">
                      <a16:creationId xmlns:a16="http://schemas.microsoft.com/office/drawing/2014/main" id="{0B130ABC-80AF-DA13-7ECC-E70FB9B26B15}"/>
                    </a:ext>
                  </a:extLst>
                </p:cNvPr>
                <p:cNvPicPr/>
                <p:nvPr/>
              </p:nvPicPr>
              <p:blipFill>
                <a:blip r:embed="rId5"/>
                <a:stretch>
                  <a:fillRect/>
                </a:stretch>
              </p:blipFill>
              <p:spPr>
                <a:xfrm>
                  <a:off x="1499175" y="2467336"/>
                  <a:ext cx="19944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46C0F6E2-B49D-8743-4D99-13A470DE24D7}"/>
                    </a:ext>
                  </a:extLst>
                </p14:cNvPr>
                <p14:cNvContentPartPr/>
                <p14:nvPr/>
              </p14:nvContentPartPr>
              <p14:xfrm>
                <a:off x="1795095" y="2385616"/>
                <a:ext cx="101520" cy="114480"/>
              </p14:xfrm>
            </p:contentPart>
          </mc:Choice>
          <mc:Fallback xmlns="">
            <p:pic>
              <p:nvPicPr>
                <p:cNvPr id="85" name="Ink 84">
                  <a:extLst>
                    <a:ext uri="{FF2B5EF4-FFF2-40B4-BE49-F238E27FC236}">
                      <a16:creationId xmlns:a16="http://schemas.microsoft.com/office/drawing/2014/main" id="{46C0F6E2-B49D-8743-4D99-13A470DE24D7}"/>
                    </a:ext>
                  </a:extLst>
                </p:cNvPr>
                <p:cNvPicPr/>
                <p:nvPr/>
              </p:nvPicPr>
              <p:blipFill>
                <a:blip r:embed="rId7"/>
                <a:stretch>
                  <a:fillRect/>
                </a:stretch>
              </p:blipFill>
              <p:spPr>
                <a:xfrm>
                  <a:off x="1777455" y="2367976"/>
                  <a:ext cx="1371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700E8A45-FBC8-1899-7F27-300C39C6E65C}"/>
                    </a:ext>
                  </a:extLst>
                </p14:cNvPr>
                <p14:cNvContentPartPr/>
                <p14:nvPr/>
              </p14:nvContentPartPr>
              <p14:xfrm>
                <a:off x="1955655" y="2390296"/>
                <a:ext cx="82800" cy="331200"/>
              </p14:xfrm>
            </p:contentPart>
          </mc:Choice>
          <mc:Fallback xmlns="">
            <p:pic>
              <p:nvPicPr>
                <p:cNvPr id="86" name="Ink 85">
                  <a:extLst>
                    <a:ext uri="{FF2B5EF4-FFF2-40B4-BE49-F238E27FC236}">
                      <a16:creationId xmlns:a16="http://schemas.microsoft.com/office/drawing/2014/main" id="{700E8A45-FBC8-1899-7F27-300C39C6E65C}"/>
                    </a:ext>
                  </a:extLst>
                </p:cNvPr>
                <p:cNvPicPr/>
                <p:nvPr/>
              </p:nvPicPr>
              <p:blipFill>
                <a:blip r:embed="rId9"/>
                <a:stretch>
                  <a:fillRect/>
                </a:stretch>
              </p:blipFill>
              <p:spPr>
                <a:xfrm>
                  <a:off x="1937655" y="2372296"/>
                  <a:ext cx="118440" cy="366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D9477355-EB0B-0590-5E56-F6A22CB0B25D}"/>
                    </a:ext>
                  </a:extLst>
                </p14:cNvPr>
                <p14:cNvContentPartPr/>
                <p14:nvPr/>
              </p14:nvContentPartPr>
              <p14:xfrm>
                <a:off x="2119095" y="2563816"/>
                <a:ext cx="83160" cy="127440"/>
              </p14:xfrm>
            </p:contentPart>
          </mc:Choice>
          <mc:Fallback xmlns="">
            <p:pic>
              <p:nvPicPr>
                <p:cNvPr id="87" name="Ink 86">
                  <a:extLst>
                    <a:ext uri="{FF2B5EF4-FFF2-40B4-BE49-F238E27FC236}">
                      <a16:creationId xmlns:a16="http://schemas.microsoft.com/office/drawing/2014/main" id="{D9477355-EB0B-0590-5E56-F6A22CB0B25D}"/>
                    </a:ext>
                  </a:extLst>
                </p:cNvPr>
                <p:cNvPicPr/>
                <p:nvPr/>
              </p:nvPicPr>
              <p:blipFill>
                <a:blip r:embed="rId11"/>
                <a:stretch>
                  <a:fillRect/>
                </a:stretch>
              </p:blipFill>
              <p:spPr>
                <a:xfrm>
                  <a:off x="2101455" y="2545816"/>
                  <a:ext cx="118800" cy="163080"/>
                </a:xfrm>
                <a:prstGeom prst="rect">
                  <a:avLst/>
                </a:prstGeom>
              </p:spPr>
            </p:pic>
          </mc:Fallback>
        </mc:AlternateContent>
      </p:grpSp>
      <p:grpSp>
        <p:nvGrpSpPr>
          <p:cNvPr id="88" name="Group 87">
            <a:extLst>
              <a:ext uri="{FF2B5EF4-FFF2-40B4-BE49-F238E27FC236}">
                <a16:creationId xmlns:a16="http://schemas.microsoft.com/office/drawing/2014/main" id="{A9508BBE-C894-0FB2-6B0C-C8099A52987C}"/>
              </a:ext>
            </a:extLst>
          </p:cNvPr>
          <p:cNvGrpSpPr/>
          <p:nvPr/>
        </p:nvGrpSpPr>
        <p:grpSpPr>
          <a:xfrm>
            <a:off x="2546775" y="2542936"/>
            <a:ext cx="171720" cy="126000"/>
            <a:chOff x="2546775" y="2542936"/>
            <a:chExt cx="171720" cy="126000"/>
          </a:xfrm>
        </p:grpSpPr>
        <mc:AlternateContent xmlns:mc="http://schemas.openxmlformats.org/markup-compatibility/2006" xmlns:p14="http://schemas.microsoft.com/office/powerpoint/2010/main">
          <mc:Choice Requires="p14">
            <p:contentPart p14:bwMode="auto" r:id="rId12">
              <p14:nvContentPartPr>
                <p14:cNvPr id="89" name="Ink 88">
                  <a:extLst>
                    <a:ext uri="{FF2B5EF4-FFF2-40B4-BE49-F238E27FC236}">
                      <a16:creationId xmlns:a16="http://schemas.microsoft.com/office/drawing/2014/main" id="{3B46946D-B3F6-FAD6-80C3-DA7BF61C0C75}"/>
                    </a:ext>
                  </a:extLst>
                </p14:cNvPr>
                <p14:cNvContentPartPr/>
                <p14:nvPr/>
              </p14:nvContentPartPr>
              <p14:xfrm>
                <a:off x="2546775" y="2542936"/>
                <a:ext cx="157320" cy="21600"/>
              </p14:xfrm>
            </p:contentPart>
          </mc:Choice>
          <mc:Fallback xmlns="">
            <p:pic>
              <p:nvPicPr>
                <p:cNvPr id="89" name="Ink 88">
                  <a:extLst>
                    <a:ext uri="{FF2B5EF4-FFF2-40B4-BE49-F238E27FC236}">
                      <a16:creationId xmlns:a16="http://schemas.microsoft.com/office/drawing/2014/main" id="{3B46946D-B3F6-FAD6-80C3-DA7BF61C0C75}"/>
                    </a:ext>
                  </a:extLst>
                </p:cNvPr>
                <p:cNvPicPr/>
                <p:nvPr/>
              </p:nvPicPr>
              <p:blipFill>
                <a:blip r:embed="rId13"/>
                <a:stretch>
                  <a:fillRect/>
                </a:stretch>
              </p:blipFill>
              <p:spPr>
                <a:xfrm>
                  <a:off x="2528775" y="2524936"/>
                  <a:ext cx="1929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5ADEEF22-E8F5-1840-8F22-7B3514C559BB}"/>
                    </a:ext>
                  </a:extLst>
                </p14:cNvPr>
                <p14:cNvContentPartPr/>
                <p14:nvPr/>
              </p14:nvContentPartPr>
              <p14:xfrm>
                <a:off x="2566935" y="2659216"/>
                <a:ext cx="151560" cy="9720"/>
              </p14:xfrm>
            </p:contentPart>
          </mc:Choice>
          <mc:Fallback xmlns="">
            <p:pic>
              <p:nvPicPr>
                <p:cNvPr id="90" name="Ink 89">
                  <a:extLst>
                    <a:ext uri="{FF2B5EF4-FFF2-40B4-BE49-F238E27FC236}">
                      <a16:creationId xmlns:a16="http://schemas.microsoft.com/office/drawing/2014/main" id="{5ADEEF22-E8F5-1840-8F22-7B3514C559BB}"/>
                    </a:ext>
                  </a:extLst>
                </p:cNvPr>
                <p:cNvPicPr/>
                <p:nvPr/>
              </p:nvPicPr>
              <p:blipFill>
                <a:blip r:embed="rId15"/>
                <a:stretch>
                  <a:fillRect/>
                </a:stretch>
              </p:blipFill>
              <p:spPr>
                <a:xfrm>
                  <a:off x="2549295" y="2641216"/>
                  <a:ext cx="187200" cy="45360"/>
                </a:xfrm>
                <a:prstGeom prst="rect">
                  <a:avLst/>
                </a:prstGeom>
              </p:spPr>
            </p:pic>
          </mc:Fallback>
        </mc:AlternateContent>
      </p:grpSp>
      <p:grpSp>
        <p:nvGrpSpPr>
          <p:cNvPr id="91" name="Group 90">
            <a:extLst>
              <a:ext uri="{FF2B5EF4-FFF2-40B4-BE49-F238E27FC236}">
                <a16:creationId xmlns:a16="http://schemas.microsoft.com/office/drawing/2014/main" id="{591E700F-60BC-7247-4468-B89DB4325A0B}"/>
              </a:ext>
            </a:extLst>
          </p:cNvPr>
          <p:cNvGrpSpPr/>
          <p:nvPr/>
        </p:nvGrpSpPr>
        <p:grpSpPr>
          <a:xfrm>
            <a:off x="3083175" y="2356096"/>
            <a:ext cx="381600" cy="357480"/>
            <a:chOff x="3083175" y="2356096"/>
            <a:chExt cx="381600" cy="357480"/>
          </a:xfrm>
        </p:grpSpPr>
        <mc:AlternateContent xmlns:mc="http://schemas.openxmlformats.org/markup-compatibility/2006" xmlns:p14="http://schemas.microsoft.com/office/powerpoint/2010/main">
          <mc:Choice Requires="p14">
            <p:contentPart p14:bwMode="auto" r:id="rId16">
              <p14:nvContentPartPr>
                <p14:cNvPr id="92" name="Ink 91">
                  <a:extLst>
                    <a:ext uri="{FF2B5EF4-FFF2-40B4-BE49-F238E27FC236}">
                      <a16:creationId xmlns:a16="http://schemas.microsoft.com/office/drawing/2014/main" id="{833B0AAA-E479-68FA-1CC0-CEA8E419AFD0}"/>
                    </a:ext>
                  </a:extLst>
                </p14:cNvPr>
                <p14:cNvContentPartPr/>
                <p14:nvPr/>
              </p14:nvContentPartPr>
              <p14:xfrm>
                <a:off x="3086055" y="2356096"/>
                <a:ext cx="181440" cy="357480"/>
              </p14:xfrm>
            </p:contentPart>
          </mc:Choice>
          <mc:Fallback xmlns="">
            <p:pic>
              <p:nvPicPr>
                <p:cNvPr id="92" name="Ink 91">
                  <a:extLst>
                    <a:ext uri="{FF2B5EF4-FFF2-40B4-BE49-F238E27FC236}">
                      <a16:creationId xmlns:a16="http://schemas.microsoft.com/office/drawing/2014/main" id="{833B0AAA-E479-68FA-1CC0-CEA8E419AFD0}"/>
                    </a:ext>
                  </a:extLst>
                </p:cNvPr>
                <p:cNvPicPr/>
                <p:nvPr/>
              </p:nvPicPr>
              <p:blipFill>
                <a:blip r:embed="rId17"/>
                <a:stretch>
                  <a:fillRect/>
                </a:stretch>
              </p:blipFill>
              <p:spPr>
                <a:xfrm>
                  <a:off x="3068055" y="2338096"/>
                  <a:ext cx="217080" cy="393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1C41D53E-4BC1-9D77-1622-83427F4192F1}"/>
                    </a:ext>
                  </a:extLst>
                </p14:cNvPr>
                <p14:cNvContentPartPr/>
                <p14:nvPr/>
              </p14:nvContentPartPr>
              <p14:xfrm>
                <a:off x="3083175" y="2542576"/>
                <a:ext cx="175680" cy="50040"/>
              </p14:xfrm>
            </p:contentPart>
          </mc:Choice>
          <mc:Fallback xmlns="">
            <p:pic>
              <p:nvPicPr>
                <p:cNvPr id="93" name="Ink 92">
                  <a:extLst>
                    <a:ext uri="{FF2B5EF4-FFF2-40B4-BE49-F238E27FC236}">
                      <a16:creationId xmlns:a16="http://schemas.microsoft.com/office/drawing/2014/main" id="{1C41D53E-4BC1-9D77-1622-83427F4192F1}"/>
                    </a:ext>
                  </a:extLst>
                </p:cNvPr>
                <p:cNvPicPr/>
                <p:nvPr/>
              </p:nvPicPr>
              <p:blipFill>
                <a:blip r:embed="rId19"/>
                <a:stretch>
                  <a:fillRect/>
                </a:stretch>
              </p:blipFill>
              <p:spPr>
                <a:xfrm>
                  <a:off x="3065535" y="2524936"/>
                  <a:ext cx="21132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DCACB156-AF17-311D-293C-DAB3DA491797}"/>
                    </a:ext>
                  </a:extLst>
                </p14:cNvPr>
                <p14:cNvContentPartPr/>
                <p14:nvPr/>
              </p14:nvContentPartPr>
              <p14:xfrm>
                <a:off x="3448215" y="2439616"/>
                <a:ext cx="16560" cy="266760"/>
              </p14:xfrm>
            </p:contentPart>
          </mc:Choice>
          <mc:Fallback xmlns="">
            <p:pic>
              <p:nvPicPr>
                <p:cNvPr id="94" name="Ink 93">
                  <a:extLst>
                    <a:ext uri="{FF2B5EF4-FFF2-40B4-BE49-F238E27FC236}">
                      <a16:creationId xmlns:a16="http://schemas.microsoft.com/office/drawing/2014/main" id="{DCACB156-AF17-311D-293C-DAB3DA491797}"/>
                    </a:ext>
                  </a:extLst>
                </p:cNvPr>
                <p:cNvPicPr/>
                <p:nvPr/>
              </p:nvPicPr>
              <p:blipFill>
                <a:blip r:embed="rId21"/>
                <a:stretch>
                  <a:fillRect/>
                </a:stretch>
              </p:blipFill>
              <p:spPr>
                <a:xfrm>
                  <a:off x="3430215" y="2421616"/>
                  <a:ext cx="52200" cy="302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85C6E6D7-2051-0B3A-AAC3-9A522B2D27B5}"/>
                  </a:ext>
                </a:extLst>
              </p14:cNvPr>
              <p14:cNvContentPartPr/>
              <p14:nvPr/>
            </p14:nvContentPartPr>
            <p14:xfrm>
              <a:off x="3652695" y="2439256"/>
              <a:ext cx="282240" cy="266760"/>
            </p14:xfrm>
          </p:contentPart>
        </mc:Choice>
        <mc:Fallback xmlns="">
          <p:pic>
            <p:nvPicPr>
              <p:cNvPr id="95" name="Ink 94">
                <a:extLst>
                  <a:ext uri="{FF2B5EF4-FFF2-40B4-BE49-F238E27FC236}">
                    <a16:creationId xmlns:a16="http://schemas.microsoft.com/office/drawing/2014/main" id="{85C6E6D7-2051-0B3A-AAC3-9A522B2D27B5}"/>
                  </a:ext>
                </a:extLst>
              </p:cNvPr>
              <p:cNvPicPr/>
              <p:nvPr/>
            </p:nvPicPr>
            <p:blipFill>
              <a:blip r:embed="rId23"/>
              <a:stretch>
                <a:fillRect/>
              </a:stretch>
            </p:blipFill>
            <p:spPr>
              <a:xfrm>
                <a:off x="3635055" y="2421616"/>
                <a:ext cx="31788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7331038F-92AC-B4C3-575A-4A9AC3516D27}"/>
                  </a:ext>
                </a:extLst>
              </p14:cNvPr>
              <p14:cNvContentPartPr/>
              <p14:nvPr/>
            </p14:nvContentPartPr>
            <p14:xfrm>
              <a:off x="848655" y="3257896"/>
              <a:ext cx="9360" cy="295920"/>
            </p14:xfrm>
          </p:contentPart>
        </mc:Choice>
        <mc:Fallback xmlns="">
          <p:pic>
            <p:nvPicPr>
              <p:cNvPr id="96" name="Ink 95">
                <a:extLst>
                  <a:ext uri="{FF2B5EF4-FFF2-40B4-BE49-F238E27FC236}">
                    <a16:creationId xmlns:a16="http://schemas.microsoft.com/office/drawing/2014/main" id="{7331038F-92AC-B4C3-575A-4A9AC3516D27}"/>
                  </a:ext>
                </a:extLst>
              </p:cNvPr>
              <p:cNvPicPr/>
              <p:nvPr/>
            </p:nvPicPr>
            <p:blipFill>
              <a:blip r:embed="rId25"/>
              <a:stretch>
                <a:fillRect/>
              </a:stretch>
            </p:blipFill>
            <p:spPr>
              <a:xfrm>
                <a:off x="831015" y="3240256"/>
                <a:ext cx="4500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0F9258E5-F1FC-A779-29F9-C3FD3EBD4A49}"/>
                  </a:ext>
                </a:extLst>
              </p14:cNvPr>
              <p14:cNvContentPartPr/>
              <p14:nvPr/>
            </p14:nvContentPartPr>
            <p14:xfrm>
              <a:off x="1027215" y="3297136"/>
              <a:ext cx="172440" cy="234000"/>
            </p14:xfrm>
          </p:contentPart>
        </mc:Choice>
        <mc:Fallback xmlns="">
          <p:pic>
            <p:nvPicPr>
              <p:cNvPr id="97" name="Ink 96">
                <a:extLst>
                  <a:ext uri="{FF2B5EF4-FFF2-40B4-BE49-F238E27FC236}">
                    <a16:creationId xmlns:a16="http://schemas.microsoft.com/office/drawing/2014/main" id="{0F9258E5-F1FC-A779-29F9-C3FD3EBD4A49}"/>
                  </a:ext>
                </a:extLst>
              </p:cNvPr>
              <p:cNvPicPr/>
              <p:nvPr/>
            </p:nvPicPr>
            <p:blipFill>
              <a:blip r:embed="rId27"/>
              <a:stretch>
                <a:fillRect/>
              </a:stretch>
            </p:blipFill>
            <p:spPr>
              <a:xfrm>
                <a:off x="1009575" y="3279496"/>
                <a:ext cx="2080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8" name="Ink 97">
                <a:extLst>
                  <a:ext uri="{FF2B5EF4-FFF2-40B4-BE49-F238E27FC236}">
                    <a16:creationId xmlns:a16="http://schemas.microsoft.com/office/drawing/2014/main" id="{081A296D-8661-F6BE-AC83-110B63DEDF7C}"/>
                  </a:ext>
                </a:extLst>
              </p14:cNvPr>
              <p14:cNvContentPartPr/>
              <p14:nvPr/>
            </p14:nvContentPartPr>
            <p14:xfrm>
              <a:off x="1371375" y="3310096"/>
              <a:ext cx="141480" cy="194760"/>
            </p14:xfrm>
          </p:contentPart>
        </mc:Choice>
        <mc:Fallback xmlns="">
          <p:pic>
            <p:nvPicPr>
              <p:cNvPr id="98" name="Ink 97">
                <a:extLst>
                  <a:ext uri="{FF2B5EF4-FFF2-40B4-BE49-F238E27FC236}">
                    <a16:creationId xmlns:a16="http://schemas.microsoft.com/office/drawing/2014/main" id="{081A296D-8661-F6BE-AC83-110B63DEDF7C}"/>
                  </a:ext>
                </a:extLst>
              </p:cNvPr>
              <p:cNvPicPr/>
              <p:nvPr/>
            </p:nvPicPr>
            <p:blipFill>
              <a:blip r:embed="rId29"/>
              <a:stretch>
                <a:fillRect/>
              </a:stretch>
            </p:blipFill>
            <p:spPr>
              <a:xfrm>
                <a:off x="1353375" y="3292096"/>
                <a:ext cx="177120" cy="230400"/>
              </a:xfrm>
              <a:prstGeom prst="rect">
                <a:avLst/>
              </a:prstGeom>
            </p:spPr>
          </p:pic>
        </mc:Fallback>
      </mc:AlternateContent>
      <p:grpSp>
        <p:nvGrpSpPr>
          <p:cNvPr id="99" name="Group 98">
            <a:extLst>
              <a:ext uri="{FF2B5EF4-FFF2-40B4-BE49-F238E27FC236}">
                <a16:creationId xmlns:a16="http://schemas.microsoft.com/office/drawing/2014/main" id="{D4D8421C-7CD5-297C-AB3C-F050BDA15F93}"/>
              </a:ext>
            </a:extLst>
          </p:cNvPr>
          <p:cNvGrpSpPr/>
          <p:nvPr/>
        </p:nvGrpSpPr>
        <p:grpSpPr>
          <a:xfrm>
            <a:off x="1754055" y="3261136"/>
            <a:ext cx="442080" cy="307440"/>
            <a:chOff x="1754055" y="3261136"/>
            <a:chExt cx="442080" cy="307440"/>
          </a:xfrm>
        </p:grpSpPr>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3CC74E82-D12F-8AA4-B042-2CA99AF50B2E}"/>
                    </a:ext>
                  </a:extLst>
                </p14:cNvPr>
                <p14:cNvContentPartPr/>
                <p14:nvPr/>
              </p14:nvContentPartPr>
              <p14:xfrm>
                <a:off x="1754055" y="3272296"/>
                <a:ext cx="86760" cy="129960"/>
              </p14:xfrm>
            </p:contentPart>
          </mc:Choice>
          <mc:Fallback xmlns="">
            <p:pic>
              <p:nvPicPr>
                <p:cNvPr id="100" name="Ink 99">
                  <a:extLst>
                    <a:ext uri="{FF2B5EF4-FFF2-40B4-BE49-F238E27FC236}">
                      <a16:creationId xmlns:a16="http://schemas.microsoft.com/office/drawing/2014/main" id="{3CC74E82-D12F-8AA4-B042-2CA99AF50B2E}"/>
                    </a:ext>
                  </a:extLst>
                </p:cNvPr>
                <p:cNvPicPr/>
                <p:nvPr/>
              </p:nvPicPr>
              <p:blipFill>
                <a:blip r:embed="rId31"/>
                <a:stretch>
                  <a:fillRect/>
                </a:stretch>
              </p:blipFill>
              <p:spPr>
                <a:xfrm>
                  <a:off x="1736055" y="3254656"/>
                  <a:ext cx="12240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01" name="Ink 100">
                  <a:extLst>
                    <a:ext uri="{FF2B5EF4-FFF2-40B4-BE49-F238E27FC236}">
                      <a16:creationId xmlns:a16="http://schemas.microsoft.com/office/drawing/2014/main" id="{E0FD25F5-85C3-6E69-5693-5367685481D6}"/>
                    </a:ext>
                  </a:extLst>
                </p14:cNvPr>
                <p14:cNvContentPartPr/>
                <p14:nvPr/>
              </p14:nvContentPartPr>
              <p14:xfrm>
                <a:off x="1934775" y="3261136"/>
                <a:ext cx="69480" cy="307440"/>
              </p14:xfrm>
            </p:contentPart>
          </mc:Choice>
          <mc:Fallback xmlns="">
            <p:pic>
              <p:nvPicPr>
                <p:cNvPr id="101" name="Ink 100">
                  <a:extLst>
                    <a:ext uri="{FF2B5EF4-FFF2-40B4-BE49-F238E27FC236}">
                      <a16:creationId xmlns:a16="http://schemas.microsoft.com/office/drawing/2014/main" id="{E0FD25F5-85C3-6E69-5693-5367685481D6}"/>
                    </a:ext>
                  </a:extLst>
                </p:cNvPr>
                <p:cNvPicPr/>
                <p:nvPr/>
              </p:nvPicPr>
              <p:blipFill>
                <a:blip r:embed="rId33"/>
                <a:stretch>
                  <a:fillRect/>
                </a:stretch>
              </p:blipFill>
              <p:spPr>
                <a:xfrm>
                  <a:off x="1917135" y="3243136"/>
                  <a:ext cx="105120" cy="343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2" name="Ink 101">
                  <a:extLst>
                    <a:ext uri="{FF2B5EF4-FFF2-40B4-BE49-F238E27FC236}">
                      <a16:creationId xmlns:a16="http://schemas.microsoft.com/office/drawing/2014/main" id="{45244399-2EE1-04B2-A8E5-6B80AB082530}"/>
                    </a:ext>
                  </a:extLst>
                </p14:cNvPr>
                <p14:cNvContentPartPr/>
                <p14:nvPr/>
              </p14:nvContentPartPr>
              <p14:xfrm>
                <a:off x="2100375" y="3431056"/>
                <a:ext cx="95760" cy="127440"/>
              </p14:xfrm>
            </p:contentPart>
          </mc:Choice>
          <mc:Fallback xmlns="">
            <p:pic>
              <p:nvPicPr>
                <p:cNvPr id="102" name="Ink 101">
                  <a:extLst>
                    <a:ext uri="{FF2B5EF4-FFF2-40B4-BE49-F238E27FC236}">
                      <a16:creationId xmlns:a16="http://schemas.microsoft.com/office/drawing/2014/main" id="{45244399-2EE1-04B2-A8E5-6B80AB082530}"/>
                    </a:ext>
                  </a:extLst>
                </p:cNvPr>
                <p:cNvPicPr/>
                <p:nvPr/>
              </p:nvPicPr>
              <p:blipFill>
                <a:blip r:embed="rId35"/>
                <a:stretch>
                  <a:fillRect/>
                </a:stretch>
              </p:blipFill>
              <p:spPr>
                <a:xfrm>
                  <a:off x="2082735" y="3413416"/>
                  <a:ext cx="131400" cy="163080"/>
                </a:xfrm>
                <a:prstGeom prst="rect">
                  <a:avLst/>
                </a:prstGeom>
              </p:spPr>
            </p:pic>
          </mc:Fallback>
        </mc:AlternateContent>
      </p:grpSp>
      <p:grpSp>
        <p:nvGrpSpPr>
          <p:cNvPr id="103" name="Group 102">
            <a:extLst>
              <a:ext uri="{FF2B5EF4-FFF2-40B4-BE49-F238E27FC236}">
                <a16:creationId xmlns:a16="http://schemas.microsoft.com/office/drawing/2014/main" id="{5E69DF16-710F-72C5-C484-9B86D610B1C1}"/>
              </a:ext>
            </a:extLst>
          </p:cNvPr>
          <p:cNvGrpSpPr/>
          <p:nvPr/>
        </p:nvGrpSpPr>
        <p:grpSpPr>
          <a:xfrm>
            <a:off x="2600775" y="3441856"/>
            <a:ext cx="254160" cy="124560"/>
            <a:chOff x="2600775" y="3441856"/>
            <a:chExt cx="254160" cy="124560"/>
          </a:xfrm>
        </p:grpSpPr>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CD392AC2-B54C-9141-E7FF-29BC6EC54D18}"/>
                    </a:ext>
                  </a:extLst>
                </p14:cNvPr>
                <p14:cNvContentPartPr/>
                <p14:nvPr/>
              </p14:nvContentPartPr>
              <p14:xfrm>
                <a:off x="2600775" y="3441856"/>
                <a:ext cx="190080" cy="7920"/>
              </p14:xfrm>
            </p:contentPart>
          </mc:Choice>
          <mc:Fallback xmlns="">
            <p:pic>
              <p:nvPicPr>
                <p:cNvPr id="104" name="Ink 103">
                  <a:extLst>
                    <a:ext uri="{FF2B5EF4-FFF2-40B4-BE49-F238E27FC236}">
                      <a16:creationId xmlns:a16="http://schemas.microsoft.com/office/drawing/2014/main" id="{CD392AC2-B54C-9141-E7FF-29BC6EC54D18}"/>
                    </a:ext>
                  </a:extLst>
                </p:cNvPr>
                <p:cNvPicPr/>
                <p:nvPr/>
              </p:nvPicPr>
              <p:blipFill>
                <a:blip r:embed="rId37"/>
                <a:stretch>
                  <a:fillRect/>
                </a:stretch>
              </p:blipFill>
              <p:spPr>
                <a:xfrm>
                  <a:off x="2582775" y="3424216"/>
                  <a:ext cx="22572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05" name="Ink 104">
                  <a:extLst>
                    <a:ext uri="{FF2B5EF4-FFF2-40B4-BE49-F238E27FC236}">
                      <a16:creationId xmlns:a16="http://schemas.microsoft.com/office/drawing/2014/main" id="{58C60DC9-5E9B-398F-3DDE-CAA818B9F8C3}"/>
                    </a:ext>
                  </a:extLst>
                </p14:cNvPr>
                <p14:cNvContentPartPr/>
                <p14:nvPr/>
              </p14:nvContentPartPr>
              <p14:xfrm>
                <a:off x="2635335" y="3540136"/>
                <a:ext cx="219600" cy="26280"/>
              </p14:xfrm>
            </p:contentPart>
          </mc:Choice>
          <mc:Fallback xmlns="">
            <p:pic>
              <p:nvPicPr>
                <p:cNvPr id="105" name="Ink 104">
                  <a:extLst>
                    <a:ext uri="{FF2B5EF4-FFF2-40B4-BE49-F238E27FC236}">
                      <a16:creationId xmlns:a16="http://schemas.microsoft.com/office/drawing/2014/main" id="{58C60DC9-5E9B-398F-3DDE-CAA818B9F8C3}"/>
                    </a:ext>
                  </a:extLst>
                </p:cNvPr>
                <p:cNvPicPr/>
                <p:nvPr/>
              </p:nvPicPr>
              <p:blipFill>
                <a:blip r:embed="rId39"/>
                <a:stretch>
                  <a:fillRect/>
                </a:stretch>
              </p:blipFill>
              <p:spPr>
                <a:xfrm>
                  <a:off x="2617695" y="3522136"/>
                  <a:ext cx="255240" cy="61920"/>
                </a:xfrm>
                <a:prstGeom prst="rect">
                  <a:avLst/>
                </a:prstGeom>
              </p:spPr>
            </p:pic>
          </mc:Fallback>
        </mc:AlternateContent>
      </p:grpSp>
      <p:grpSp>
        <p:nvGrpSpPr>
          <p:cNvPr id="106" name="Group 105">
            <a:extLst>
              <a:ext uri="{FF2B5EF4-FFF2-40B4-BE49-F238E27FC236}">
                <a16:creationId xmlns:a16="http://schemas.microsoft.com/office/drawing/2014/main" id="{95465362-D536-E01A-DDAA-1980A7A6BB66}"/>
              </a:ext>
            </a:extLst>
          </p:cNvPr>
          <p:cNvGrpSpPr/>
          <p:nvPr/>
        </p:nvGrpSpPr>
        <p:grpSpPr>
          <a:xfrm>
            <a:off x="3088935" y="3209296"/>
            <a:ext cx="812880" cy="324720"/>
            <a:chOff x="3088935" y="3209296"/>
            <a:chExt cx="812880" cy="324720"/>
          </a:xfrm>
        </p:grpSpPr>
        <mc:AlternateContent xmlns:mc="http://schemas.openxmlformats.org/markup-compatibility/2006" xmlns:p14="http://schemas.microsoft.com/office/powerpoint/2010/main">
          <mc:Choice Requires="p14">
            <p:contentPart p14:bwMode="auto" r:id="rId40">
              <p14:nvContentPartPr>
                <p14:cNvPr id="107" name="Ink 106">
                  <a:extLst>
                    <a:ext uri="{FF2B5EF4-FFF2-40B4-BE49-F238E27FC236}">
                      <a16:creationId xmlns:a16="http://schemas.microsoft.com/office/drawing/2014/main" id="{81A019EA-5C3F-E73C-C2EB-E853FC08A1D6}"/>
                    </a:ext>
                  </a:extLst>
                </p14:cNvPr>
                <p14:cNvContentPartPr/>
                <p14:nvPr/>
              </p14:nvContentPartPr>
              <p14:xfrm>
                <a:off x="3088935" y="3209296"/>
                <a:ext cx="195480" cy="324720"/>
              </p14:xfrm>
            </p:contentPart>
          </mc:Choice>
          <mc:Fallback xmlns="">
            <p:pic>
              <p:nvPicPr>
                <p:cNvPr id="107" name="Ink 106">
                  <a:extLst>
                    <a:ext uri="{FF2B5EF4-FFF2-40B4-BE49-F238E27FC236}">
                      <a16:creationId xmlns:a16="http://schemas.microsoft.com/office/drawing/2014/main" id="{81A019EA-5C3F-E73C-C2EB-E853FC08A1D6}"/>
                    </a:ext>
                  </a:extLst>
                </p:cNvPr>
                <p:cNvPicPr/>
                <p:nvPr/>
              </p:nvPicPr>
              <p:blipFill>
                <a:blip r:embed="rId41"/>
                <a:stretch>
                  <a:fillRect/>
                </a:stretch>
              </p:blipFill>
              <p:spPr>
                <a:xfrm>
                  <a:off x="3071295" y="3191656"/>
                  <a:ext cx="231120" cy="3603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08" name="Ink 107">
                  <a:extLst>
                    <a:ext uri="{FF2B5EF4-FFF2-40B4-BE49-F238E27FC236}">
                      <a16:creationId xmlns:a16="http://schemas.microsoft.com/office/drawing/2014/main" id="{936CD956-B8F1-0ABF-E1E5-085939D43515}"/>
                    </a:ext>
                  </a:extLst>
                </p14:cNvPr>
                <p14:cNvContentPartPr/>
                <p14:nvPr/>
              </p14:nvContentPartPr>
              <p14:xfrm>
                <a:off x="3088935" y="3380656"/>
                <a:ext cx="172800" cy="39240"/>
              </p14:xfrm>
            </p:contentPart>
          </mc:Choice>
          <mc:Fallback xmlns="">
            <p:pic>
              <p:nvPicPr>
                <p:cNvPr id="108" name="Ink 107">
                  <a:extLst>
                    <a:ext uri="{FF2B5EF4-FFF2-40B4-BE49-F238E27FC236}">
                      <a16:creationId xmlns:a16="http://schemas.microsoft.com/office/drawing/2014/main" id="{936CD956-B8F1-0ABF-E1E5-085939D43515}"/>
                    </a:ext>
                  </a:extLst>
                </p:cNvPr>
                <p:cNvPicPr/>
                <p:nvPr/>
              </p:nvPicPr>
              <p:blipFill>
                <a:blip r:embed="rId43"/>
                <a:stretch>
                  <a:fillRect/>
                </a:stretch>
              </p:blipFill>
              <p:spPr>
                <a:xfrm>
                  <a:off x="3071295" y="3363016"/>
                  <a:ext cx="20844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09" name="Ink 108">
                  <a:extLst>
                    <a:ext uri="{FF2B5EF4-FFF2-40B4-BE49-F238E27FC236}">
                      <a16:creationId xmlns:a16="http://schemas.microsoft.com/office/drawing/2014/main" id="{680ECA1E-C497-D798-64BA-232080A2C592}"/>
                    </a:ext>
                  </a:extLst>
                </p14:cNvPr>
                <p14:cNvContentPartPr/>
                <p14:nvPr/>
              </p14:nvContentPartPr>
              <p14:xfrm>
                <a:off x="3439575" y="3230536"/>
                <a:ext cx="138240" cy="280800"/>
              </p14:xfrm>
            </p:contentPart>
          </mc:Choice>
          <mc:Fallback xmlns="">
            <p:pic>
              <p:nvPicPr>
                <p:cNvPr id="109" name="Ink 108">
                  <a:extLst>
                    <a:ext uri="{FF2B5EF4-FFF2-40B4-BE49-F238E27FC236}">
                      <a16:creationId xmlns:a16="http://schemas.microsoft.com/office/drawing/2014/main" id="{680ECA1E-C497-D798-64BA-232080A2C592}"/>
                    </a:ext>
                  </a:extLst>
                </p:cNvPr>
                <p:cNvPicPr/>
                <p:nvPr/>
              </p:nvPicPr>
              <p:blipFill>
                <a:blip r:embed="rId45"/>
                <a:stretch>
                  <a:fillRect/>
                </a:stretch>
              </p:blipFill>
              <p:spPr>
                <a:xfrm>
                  <a:off x="3421575" y="3212536"/>
                  <a:ext cx="17388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0" name="Ink 109">
                  <a:extLst>
                    <a:ext uri="{FF2B5EF4-FFF2-40B4-BE49-F238E27FC236}">
                      <a16:creationId xmlns:a16="http://schemas.microsoft.com/office/drawing/2014/main" id="{727A5A4D-CFC7-05B7-894E-8FD8B4254DAD}"/>
                    </a:ext>
                  </a:extLst>
                </p14:cNvPr>
                <p14:cNvContentPartPr/>
                <p14:nvPr/>
              </p14:nvContentPartPr>
              <p14:xfrm>
                <a:off x="3684375" y="3285976"/>
                <a:ext cx="217440" cy="207360"/>
              </p14:xfrm>
            </p:contentPart>
          </mc:Choice>
          <mc:Fallback xmlns="">
            <p:pic>
              <p:nvPicPr>
                <p:cNvPr id="110" name="Ink 109">
                  <a:extLst>
                    <a:ext uri="{FF2B5EF4-FFF2-40B4-BE49-F238E27FC236}">
                      <a16:creationId xmlns:a16="http://schemas.microsoft.com/office/drawing/2014/main" id="{727A5A4D-CFC7-05B7-894E-8FD8B4254DAD}"/>
                    </a:ext>
                  </a:extLst>
                </p:cNvPr>
                <p:cNvPicPr/>
                <p:nvPr/>
              </p:nvPicPr>
              <p:blipFill>
                <a:blip r:embed="rId47"/>
                <a:stretch>
                  <a:fillRect/>
                </a:stretch>
              </p:blipFill>
              <p:spPr>
                <a:xfrm>
                  <a:off x="3666375" y="3267976"/>
                  <a:ext cx="253080" cy="243000"/>
                </a:xfrm>
                <a:prstGeom prst="rect">
                  <a:avLst/>
                </a:prstGeom>
              </p:spPr>
            </p:pic>
          </mc:Fallback>
        </mc:AlternateContent>
      </p:grpSp>
      <p:grpSp>
        <p:nvGrpSpPr>
          <p:cNvPr id="111" name="Group 110">
            <a:extLst>
              <a:ext uri="{FF2B5EF4-FFF2-40B4-BE49-F238E27FC236}">
                <a16:creationId xmlns:a16="http://schemas.microsoft.com/office/drawing/2014/main" id="{47057ED2-DCB6-651B-1B8F-59BE45C75F19}"/>
              </a:ext>
            </a:extLst>
          </p:cNvPr>
          <p:cNvGrpSpPr/>
          <p:nvPr/>
        </p:nvGrpSpPr>
        <p:grpSpPr>
          <a:xfrm>
            <a:off x="2025135" y="4028296"/>
            <a:ext cx="1313640" cy="852480"/>
            <a:chOff x="2025135" y="4028296"/>
            <a:chExt cx="1313640" cy="852480"/>
          </a:xfrm>
        </p:grpSpPr>
        <mc:AlternateContent xmlns:mc="http://schemas.openxmlformats.org/markup-compatibility/2006" xmlns:p14="http://schemas.microsoft.com/office/powerpoint/2010/main">
          <mc:Choice Requires="p14">
            <p:contentPart p14:bwMode="auto" r:id="rId48">
              <p14:nvContentPartPr>
                <p14:cNvPr id="112" name="Ink 111">
                  <a:extLst>
                    <a:ext uri="{FF2B5EF4-FFF2-40B4-BE49-F238E27FC236}">
                      <a16:creationId xmlns:a16="http://schemas.microsoft.com/office/drawing/2014/main" id="{3919EE62-132F-8CFB-9651-0D6B81308D13}"/>
                    </a:ext>
                  </a:extLst>
                </p14:cNvPr>
                <p14:cNvContentPartPr/>
                <p14:nvPr/>
              </p14:nvContentPartPr>
              <p14:xfrm>
                <a:off x="2291535" y="4247536"/>
                <a:ext cx="194040" cy="410400"/>
              </p14:xfrm>
            </p:contentPart>
          </mc:Choice>
          <mc:Fallback xmlns="">
            <p:pic>
              <p:nvPicPr>
                <p:cNvPr id="112" name="Ink 111">
                  <a:extLst>
                    <a:ext uri="{FF2B5EF4-FFF2-40B4-BE49-F238E27FC236}">
                      <a16:creationId xmlns:a16="http://schemas.microsoft.com/office/drawing/2014/main" id="{3919EE62-132F-8CFB-9651-0D6B81308D13}"/>
                    </a:ext>
                  </a:extLst>
                </p:cNvPr>
                <p:cNvPicPr/>
                <p:nvPr/>
              </p:nvPicPr>
              <p:blipFill>
                <a:blip r:embed="rId49"/>
                <a:stretch>
                  <a:fillRect/>
                </a:stretch>
              </p:blipFill>
              <p:spPr>
                <a:xfrm>
                  <a:off x="2273895" y="4229536"/>
                  <a:ext cx="229680" cy="44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3" name="Ink 112">
                  <a:extLst>
                    <a:ext uri="{FF2B5EF4-FFF2-40B4-BE49-F238E27FC236}">
                      <a16:creationId xmlns:a16="http://schemas.microsoft.com/office/drawing/2014/main" id="{1A3577F7-9E33-89B7-8F76-F167B804230B}"/>
                    </a:ext>
                  </a:extLst>
                </p14:cNvPr>
                <p14:cNvContentPartPr/>
                <p14:nvPr/>
              </p14:nvContentPartPr>
              <p14:xfrm>
                <a:off x="2233215" y="4459576"/>
                <a:ext cx="213480" cy="62640"/>
              </p14:xfrm>
            </p:contentPart>
          </mc:Choice>
          <mc:Fallback xmlns="">
            <p:pic>
              <p:nvPicPr>
                <p:cNvPr id="113" name="Ink 112">
                  <a:extLst>
                    <a:ext uri="{FF2B5EF4-FFF2-40B4-BE49-F238E27FC236}">
                      <a16:creationId xmlns:a16="http://schemas.microsoft.com/office/drawing/2014/main" id="{1A3577F7-9E33-89B7-8F76-F167B804230B}"/>
                    </a:ext>
                  </a:extLst>
                </p:cNvPr>
                <p:cNvPicPr/>
                <p:nvPr/>
              </p:nvPicPr>
              <p:blipFill>
                <a:blip r:embed="rId51"/>
                <a:stretch>
                  <a:fillRect/>
                </a:stretch>
              </p:blipFill>
              <p:spPr>
                <a:xfrm>
                  <a:off x="2215215" y="4441576"/>
                  <a:ext cx="24912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4" name="Ink 113">
                  <a:extLst>
                    <a:ext uri="{FF2B5EF4-FFF2-40B4-BE49-F238E27FC236}">
                      <a16:creationId xmlns:a16="http://schemas.microsoft.com/office/drawing/2014/main" id="{F5730AC8-0FCB-7EE8-60C7-084EDDCC5097}"/>
                    </a:ext>
                  </a:extLst>
                </p14:cNvPr>
                <p14:cNvContentPartPr/>
                <p14:nvPr/>
              </p14:nvContentPartPr>
              <p14:xfrm>
                <a:off x="2654055" y="4288936"/>
                <a:ext cx="109080" cy="299160"/>
              </p14:xfrm>
            </p:contentPart>
          </mc:Choice>
          <mc:Fallback xmlns="">
            <p:pic>
              <p:nvPicPr>
                <p:cNvPr id="114" name="Ink 113">
                  <a:extLst>
                    <a:ext uri="{FF2B5EF4-FFF2-40B4-BE49-F238E27FC236}">
                      <a16:creationId xmlns:a16="http://schemas.microsoft.com/office/drawing/2014/main" id="{F5730AC8-0FCB-7EE8-60C7-084EDDCC5097}"/>
                    </a:ext>
                  </a:extLst>
                </p:cNvPr>
                <p:cNvPicPr/>
                <p:nvPr/>
              </p:nvPicPr>
              <p:blipFill>
                <a:blip r:embed="rId53"/>
                <a:stretch>
                  <a:fillRect/>
                </a:stretch>
              </p:blipFill>
              <p:spPr>
                <a:xfrm>
                  <a:off x="2636415" y="4271296"/>
                  <a:ext cx="14472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5" name="Ink 114">
                  <a:extLst>
                    <a:ext uri="{FF2B5EF4-FFF2-40B4-BE49-F238E27FC236}">
                      <a16:creationId xmlns:a16="http://schemas.microsoft.com/office/drawing/2014/main" id="{9189C168-D362-6817-7760-7A42764892F6}"/>
                    </a:ext>
                  </a:extLst>
                </p14:cNvPr>
                <p14:cNvContentPartPr/>
                <p14:nvPr/>
              </p14:nvContentPartPr>
              <p14:xfrm>
                <a:off x="2912895" y="4341496"/>
                <a:ext cx="206640" cy="211680"/>
              </p14:xfrm>
            </p:contentPart>
          </mc:Choice>
          <mc:Fallback xmlns="">
            <p:pic>
              <p:nvPicPr>
                <p:cNvPr id="115" name="Ink 114">
                  <a:extLst>
                    <a:ext uri="{FF2B5EF4-FFF2-40B4-BE49-F238E27FC236}">
                      <a16:creationId xmlns:a16="http://schemas.microsoft.com/office/drawing/2014/main" id="{9189C168-D362-6817-7760-7A42764892F6}"/>
                    </a:ext>
                  </a:extLst>
                </p:cNvPr>
                <p:cNvPicPr/>
                <p:nvPr/>
              </p:nvPicPr>
              <p:blipFill>
                <a:blip r:embed="rId55"/>
                <a:stretch>
                  <a:fillRect/>
                </a:stretch>
              </p:blipFill>
              <p:spPr>
                <a:xfrm>
                  <a:off x="2895255" y="4323856"/>
                  <a:ext cx="24228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16" name="Ink 115">
                  <a:extLst>
                    <a:ext uri="{FF2B5EF4-FFF2-40B4-BE49-F238E27FC236}">
                      <a16:creationId xmlns:a16="http://schemas.microsoft.com/office/drawing/2014/main" id="{187C5792-1E8B-5470-F5F4-D2418CB27049}"/>
                    </a:ext>
                  </a:extLst>
                </p14:cNvPr>
                <p14:cNvContentPartPr/>
                <p14:nvPr/>
              </p14:nvContentPartPr>
              <p14:xfrm>
                <a:off x="2067615" y="4028296"/>
                <a:ext cx="1244160" cy="106920"/>
              </p14:xfrm>
            </p:contentPart>
          </mc:Choice>
          <mc:Fallback xmlns="">
            <p:pic>
              <p:nvPicPr>
                <p:cNvPr id="116" name="Ink 115">
                  <a:extLst>
                    <a:ext uri="{FF2B5EF4-FFF2-40B4-BE49-F238E27FC236}">
                      <a16:creationId xmlns:a16="http://schemas.microsoft.com/office/drawing/2014/main" id="{187C5792-1E8B-5470-F5F4-D2418CB27049}"/>
                    </a:ext>
                  </a:extLst>
                </p:cNvPr>
                <p:cNvPicPr/>
                <p:nvPr/>
              </p:nvPicPr>
              <p:blipFill>
                <a:blip r:embed="rId57"/>
                <a:stretch>
                  <a:fillRect/>
                </a:stretch>
              </p:blipFill>
              <p:spPr>
                <a:xfrm>
                  <a:off x="2049615" y="4010656"/>
                  <a:ext cx="12798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7" name="Ink 116">
                  <a:extLst>
                    <a:ext uri="{FF2B5EF4-FFF2-40B4-BE49-F238E27FC236}">
                      <a16:creationId xmlns:a16="http://schemas.microsoft.com/office/drawing/2014/main" id="{A699DE8A-C55B-E47C-1B28-1AD92EEC23C7}"/>
                    </a:ext>
                  </a:extLst>
                </p14:cNvPr>
                <p14:cNvContentPartPr/>
                <p14:nvPr/>
              </p14:nvContentPartPr>
              <p14:xfrm>
                <a:off x="2025135" y="4113256"/>
                <a:ext cx="1313640" cy="767520"/>
              </p14:xfrm>
            </p:contentPart>
          </mc:Choice>
          <mc:Fallback xmlns="">
            <p:pic>
              <p:nvPicPr>
                <p:cNvPr id="117" name="Ink 116">
                  <a:extLst>
                    <a:ext uri="{FF2B5EF4-FFF2-40B4-BE49-F238E27FC236}">
                      <a16:creationId xmlns:a16="http://schemas.microsoft.com/office/drawing/2014/main" id="{A699DE8A-C55B-E47C-1B28-1AD92EEC23C7}"/>
                    </a:ext>
                  </a:extLst>
                </p:cNvPr>
                <p:cNvPicPr/>
                <p:nvPr/>
              </p:nvPicPr>
              <p:blipFill>
                <a:blip r:embed="rId59"/>
                <a:stretch>
                  <a:fillRect/>
                </a:stretch>
              </p:blipFill>
              <p:spPr>
                <a:xfrm>
                  <a:off x="2007135" y="4095256"/>
                  <a:ext cx="1349280" cy="803160"/>
                </a:xfrm>
                <a:prstGeom prst="rect">
                  <a:avLst/>
                </a:prstGeom>
              </p:spPr>
            </p:pic>
          </mc:Fallback>
        </mc:AlternateContent>
      </p:grpSp>
    </p:spTree>
    <p:extLst>
      <p:ext uri="{BB962C8B-B14F-4D97-AF65-F5344CB8AC3E}">
        <p14:creationId xmlns:p14="http://schemas.microsoft.com/office/powerpoint/2010/main" val="2018593122"/>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 name="TextBox 211">
            <a:extLst>
              <a:ext uri="{FF2B5EF4-FFF2-40B4-BE49-F238E27FC236}">
                <a16:creationId xmlns:a16="http://schemas.microsoft.com/office/drawing/2014/main" id="{190543B7-6BE4-C74E-721B-89DB2BE24045}"/>
              </a:ext>
            </a:extLst>
          </p:cNvPr>
          <p:cNvSpPr txBox="1"/>
          <p:nvPr/>
        </p:nvSpPr>
        <p:spPr>
          <a:xfrm>
            <a:off x="1187946" y="920931"/>
            <a:ext cx="3753135" cy="2585323"/>
          </a:xfrm>
          <a:prstGeom prst="rect">
            <a:avLst/>
          </a:prstGeom>
          <a:noFill/>
          <a:ln>
            <a:solidFill>
              <a:schemeClr val="tx1"/>
            </a:solidFill>
          </a:ln>
        </p:spPr>
        <p:txBody>
          <a:bodyPr wrap="square" rtlCol="0">
            <a:spAutoFit/>
          </a:bodyPr>
          <a:lstStyle/>
          <a:p>
            <a:r>
              <a:rPr lang="en-GB" b="1"/>
              <a:t>Your turn</a:t>
            </a:r>
          </a:p>
          <a:p>
            <a:endParaRPr lang="en-GB"/>
          </a:p>
          <a:p>
            <a:r>
              <a:rPr lang="en-GB"/>
              <a:t>a) A dress was reduced by 25%, saving £4. What was the original price?</a:t>
            </a:r>
          </a:p>
          <a:p>
            <a:endParaRPr lang="en-GB"/>
          </a:p>
          <a:p>
            <a:r>
              <a:rPr lang="en-GB"/>
              <a:t>b) A car was reduced by 12%, saving £600. What was the original price?</a:t>
            </a:r>
          </a:p>
          <a:p>
            <a:endParaRPr lang="en-GB"/>
          </a:p>
          <a:p>
            <a:r>
              <a:rPr lang="en-GB"/>
              <a:t>c) Make your own similar questions</a:t>
            </a:r>
          </a:p>
        </p:txBody>
      </p:sp>
      <p:grpSp>
        <p:nvGrpSpPr>
          <p:cNvPr id="34" name="Group 33">
            <a:extLst>
              <a:ext uri="{FF2B5EF4-FFF2-40B4-BE49-F238E27FC236}">
                <a16:creationId xmlns:a16="http://schemas.microsoft.com/office/drawing/2014/main" id="{25231B85-361D-9258-E4D8-CD59BA4A7C34}"/>
              </a:ext>
            </a:extLst>
          </p:cNvPr>
          <p:cNvGrpSpPr/>
          <p:nvPr/>
        </p:nvGrpSpPr>
        <p:grpSpPr>
          <a:xfrm>
            <a:off x="5183415" y="361696"/>
            <a:ext cx="284400" cy="428760"/>
            <a:chOff x="5183415" y="361696"/>
            <a:chExt cx="284400" cy="42876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B6445A18-D35F-7DAE-CB33-36DA3970A0D2}"/>
                    </a:ext>
                  </a:extLst>
                </p14:cNvPr>
                <p14:cNvContentPartPr/>
                <p14:nvPr/>
              </p14:nvContentPartPr>
              <p14:xfrm>
                <a:off x="5183415" y="523336"/>
                <a:ext cx="213480" cy="156600"/>
              </p14:xfrm>
            </p:contentPart>
          </mc:Choice>
          <mc:Fallback xmlns="">
            <p:pic>
              <p:nvPicPr>
                <p:cNvPr id="2" name="Ink 1">
                  <a:extLst>
                    <a:ext uri="{FF2B5EF4-FFF2-40B4-BE49-F238E27FC236}">
                      <a16:creationId xmlns:a16="http://schemas.microsoft.com/office/drawing/2014/main" id="{B6445A18-D35F-7DAE-CB33-36DA3970A0D2}"/>
                    </a:ext>
                  </a:extLst>
                </p:cNvPr>
                <p:cNvPicPr/>
                <p:nvPr/>
              </p:nvPicPr>
              <p:blipFill>
                <a:blip r:embed="rId3"/>
                <a:stretch>
                  <a:fillRect/>
                </a:stretch>
              </p:blipFill>
              <p:spPr>
                <a:xfrm>
                  <a:off x="5165415" y="505696"/>
                  <a:ext cx="24912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83556F14-0876-E9E3-C2C1-C561FC69C769}"/>
                    </a:ext>
                  </a:extLst>
                </p14:cNvPr>
                <p14:cNvContentPartPr/>
                <p14:nvPr/>
              </p14:nvContentPartPr>
              <p14:xfrm>
                <a:off x="5377815" y="361696"/>
                <a:ext cx="90000" cy="428760"/>
              </p14:xfrm>
            </p:contentPart>
          </mc:Choice>
          <mc:Fallback xmlns="">
            <p:pic>
              <p:nvPicPr>
                <p:cNvPr id="3" name="Ink 2">
                  <a:extLst>
                    <a:ext uri="{FF2B5EF4-FFF2-40B4-BE49-F238E27FC236}">
                      <a16:creationId xmlns:a16="http://schemas.microsoft.com/office/drawing/2014/main" id="{83556F14-0876-E9E3-C2C1-C561FC69C769}"/>
                    </a:ext>
                  </a:extLst>
                </p:cNvPr>
                <p:cNvPicPr/>
                <p:nvPr/>
              </p:nvPicPr>
              <p:blipFill>
                <a:blip r:embed="rId5"/>
                <a:stretch>
                  <a:fillRect/>
                </a:stretch>
              </p:blipFill>
              <p:spPr>
                <a:xfrm>
                  <a:off x="5360175" y="343696"/>
                  <a:ext cx="125640" cy="464400"/>
                </a:xfrm>
                <a:prstGeom prst="rect">
                  <a:avLst/>
                </a:prstGeom>
              </p:spPr>
            </p:pic>
          </mc:Fallback>
        </mc:AlternateContent>
      </p:grpSp>
      <p:grpSp>
        <p:nvGrpSpPr>
          <p:cNvPr id="33" name="Group 32">
            <a:extLst>
              <a:ext uri="{FF2B5EF4-FFF2-40B4-BE49-F238E27FC236}">
                <a16:creationId xmlns:a16="http://schemas.microsoft.com/office/drawing/2014/main" id="{BD356DE4-52C0-2434-2CAE-69AC3F045A8B}"/>
              </a:ext>
            </a:extLst>
          </p:cNvPr>
          <p:cNvGrpSpPr/>
          <p:nvPr/>
        </p:nvGrpSpPr>
        <p:grpSpPr>
          <a:xfrm>
            <a:off x="6059655" y="344056"/>
            <a:ext cx="840600" cy="259200"/>
            <a:chOff x="6059655" y="344056"/>
            <a:chExt cx="840600" cy="259200"/>
          </a:xfrm>
        </p:grpSpPr>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C48975F4-ED9B-BA7B-187F-2BB3F071B3D8}"/>
                    </a:ext>
                  </a:extLst>
                </p14:cNvPr>
                <p14:cNvContentPartPr/>
                <p14:nvPr/>
              </p14:nvContentPartPr>
              <p14:xfrm>
                <a:off x="6059655" y="398056"/>
                <a:ext cx="188280" cy="203760"/>
              </p14:xfrm>
            </p:contentPart>
          </mc:Choice>
          <mc:Fallback xmlns="">
            <p:pic>
              <p:nvPicPr>
                <p:cNvPr id="4" name="Ink 3">
                  <a:extLst>
                    <a:ext uri="{FF2B5EF4-FFF2-40B4-BE49-F238E27FC236}">
                      <a16:creationId xmlns:a16="http://schemas.microsoft.com/office/drawing/2014/main" id="{C48975F4-ED9B-BA7B-187F-2BB3F071B3D8}"/>
                    </a:ext>
                  </a:extLst>
                </p:cNvPr>
                <p:cNvPicPr/>
                <p:nvPr/>
              </p:nvPicPr>
              <p:blipFill>
                <a:blip r:embed="rId7"/>
                <a:stretch>
                  <a:fillRect/>
                </a:stretch>
              </p:blipFill>
              <p:spPr>
                <a:xfrm>
                  <a:off x="6041655" y="380416"/>
                  <a:ext cx="22392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 name="Ink 4">
                  <a:extLst>
                    <a:ext uri="{FF2B5EF4-FFF2-40B4-BE49-F238E27FC236}">
                      <a16:creationId xmlns:a16="http://schemas.microsoft.com/office/drawing/2014/main" id="{08441B44-8FC0-9109-450E-84231D4DA9BA}"/>
                    </a:ext>
                  </a:extLst>
                </p14:cNvPr>
                <p14:cNvContentPartPr/>
                <p14:nvPr/>
              </p14:nvContentPartPr>
              <p14:xfrm>
                <a:off x="6316695" y="416056"/>
                <a:ext cx="123840" cy="187200"/>
              </p14:xfrm>
            </p:contentPart>
          </mc:Choice>
          <mc:Fallback xmlns="">
            <p:pic>
              <p:nvPicPr>
                <p:cNvPr id="5" name="Ink 4">
                  <a:extLst>
                    <a:ext uri="{FF2B5EF4-FFF2-40B4-BE49-F238E27FC236}">
                      <a16:creationId xmlns:a16="http://schemas.microsoft.com/office/drawing/2014/main" id="{08441B44-8FC0-9109-450E-84231D4DA9BA}"/>
                    </a:ext>
                  </a:extLst>
                </p:cNvPr>
                <p:cNvPicPr/>
                <p:nvPr/>
              </p:nvPicPr>
              <p:blipFill>
                <a:blip r:embed="rId9"/>
                <a:stretch>
                  <a:fillRect/>
                </a:stretch>
              </p:blipFill>
              <p:spPr>
                <a:xfrm>
                  <a:off x="6298695" y="398416"/>
                  <a:ext cx="15948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 name="Ink 5">
                  <a:extLst>
                    <a:ext uri="{FF2B5EF4-FFF2-40B4-BE49-F238E27FC236}">
                      <a16:creationId xmlns:a16="http://schemas.microsoft.com/office/drawing/2014/main" id="{505A80DD-7866-6250-BCB4-2B10C8A126B8}"/>
                    </a:ext>
                  </a:extLst>
                </p14:cNvPr>
                <p14:cNvContentPartPr/>
                <p14:nvPr/>
              </p14:nvContentPartPr>
              <p14:xfrm>
                <a:off x="6304455" y="390496"/>
                <a:ext cx="114840" cy="68040"/>
              </p14:xfrm>
            </p:contentPart>
          </mc:Choice>
          <mc:Fallback xmlns="">
            <p:pic>
              <p:nvPicPr>
                <p:cNvPr id="6" name="Ink 5">
                  <a:extLst>
                    <a:ext uri="{FF2B5EF4-FFF2-40B4-BE49-F238E27FC236}">
                      <a16:creationId xmlns:a16="http://schemas.microsoft.com/office/drawing/2014/main" id="{505A80DD-7866-6250-BCB4-2B10C8A126B8}"/>
                    </a:ext>
                  </a:extLst>
                </p:cNvPr>
                <p:cNvPicPr/>
                <p:nvPr/>
              </p:nvPicPr>
              <p:blipFill>
                <a:blip r:embed="rId11"/>
                <a:stretch>
                  <a:fillRect/>
                </a:stretch>
              </p:blipFill>
              <p:spPr>
                <a:xfrm>
                  <a:off x="6286455" y="372496"/>
                  <a:ext cx="15048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76700C54-95FE-0946-AF09-4FF20DCDFB4E}"/>
                    </a:ext>
                  </a:extLst>
                </p14:cNvPr>
                <p14:cNvContentPartPr/>
                <p14:nvPr/>
              </p14:nvContentPartPr>
              <p14:xfrm>
                <a:off x="6525495" y="344056"/>
                <a:ext cx="285840" cy="198360"/>
              </p14:xfrm>
            </p:contentPart>
          </mc:Choice>
          <mc:Fallback xmlns="">
            <p:pic>
              <p:nvPicPr>
                <p:cNvPr id="8" name="Ink 7">
                  <a:extLst>
                    <a:ext uri="{FF2B5EF4-FFF2-40B4-BE49-F238E27FC236}">
                      <a16:creationId xmlns:a16="http://schemas.microsoft.com/office/drawing/2014/main" id="{76700C54-95FE-0946-AF09-4FF20DCDFB4E}"/>
                    </a:ext>
                  </a:extLst>
                </p:cNvPr>
                <p:cNvPicPr/>
                <p:nvPr/>
              </p:nvPicPr>
              <p:blipFill>
                <a:blip r:embed="rId13"/>
                <a:stretch>
                  <a:fillRect/>
                </a:stretch>
              </p:blipFill>
              <p:spPr>
                <a:xfrm>
                  <a:off x="6507495" y="326056"/>
                  <a:ext cx="32148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A4EDC787-2AD2-7EA9-C650-89E283A4A29A}"/>
                    </a:ext>
                  </a:extLst>
                </p14:cNvPr>
                <p14:cNvContentPartPr/>
                <p14:nvPr/>
              </p14:nvContentPartPr>
              <p14:xfrm>
                <a:off x="6793335" y="469336"/>
                <a:ext cx="106920" cy="81000"/>
              </p14:xfrm>
            </p:contentPart>
          </mc:Choice>
          <mc:Fallback xmlns="">
            <p:pic>
              <p:nvPicPr>
                <p:cNvPr id="9" name="Ink 8">
                  <a:extLst>
                    <a:ext uri="{FF2B5EF4-FFF2-40B4-BE49-F238E27FC236}">
                      <a16:creationId xmlns:a16="http://schemas.microsoft.com/office/drawing/2014/main" id="{A4EDC787-2AD2-7EA9-C650-89E283A4A29A}"/>
                    </a:ext>
                  </a:extLst>
                </p:cNvPr>
                <p:cNvPicPr/>
                <p:nvPr/>
              </p:nvPicPr>
              <p:blipFill>
                <a:blip r:embed="rId15"/>
                <a:stretch>
                  <a:fillRect/>
                </a:stretch>
              </p:blipFill>
              <p:spPr>
                <a:xfrm>
                  <a:off x="6775335" y="451336"/>
                  <a:ext cx="142560" cy="116640"/>
                </a:xfrm>
                <a:prstGeom prst="rect">
                  <a:avLst/>
                </a:prstGeom>
              </p:spPr>
            </p:pic>
          </mc:Fallback>
        </mc:AlternateContent>
      </p:grpSp>
      <p:grpSp>
        <p:nvGrpSpPr>
          <p:cNvPr id="31" name="Group 30">
            <a:extLst>
              <a:ext uri="{FF2B5EF4-FFF2-40B4-BE49-F238E27FC236}">
                <a16:creationId xmlns:a16="http://schemas.microsoft.com/office/drawing/2014/main" id="{8A143379-F178-CA40-10BB-A4BF1B0A1FDF}"/>
              </a:ext>
            </a:extLst>
          </p:cNvPr>
          <p:cNvGrpSpPr/>
          <p:nvPr/>
        </p:nvGrpSpPr>
        <p:grpSpPr>
          <a:xfrm>
            <a:off x="5905935" y="925456"/>
            <a:ext cx="942120" cy="243720"/>
            <a:chOff x="5905935" y="925456"/>
            <a:chExt cx="942120" cy="243720"/>
          </a:xfrm>
        </p:grpSpPr>
        <mc:AlternateContent xmlns:mc="http://schemas.openxmlformats.org/markup-compatibility/2006" xmlns:p14="http://schemas.microsoft.com/office/powerpoint/2010/main">
          <mc:Choice Requires="p14">
            <p:contentPart p14:bwMode="auto" r:id="rId16">
              <p14:nvContentPartPr>
                <p14:cNvPr id="16" name="Ink 15">
                  <a:extLst>
                    <a:ext uri="{FF2B5EF4-FFF2-40B4-BE49-F238E27FC236}">
                      <a16:creationId xmlns:a16="http://schemas.microsoft.com/office/drawing/2014/main" id="{1D9381A2-DE16-370A-AD69-D9F735C5375F}"/>
                    </a:ext>
                  </a:extLst>
                </p14:cNvPr>
                <p14:cNvContentPartPr/>
                <p14:nvPr/>
              </p14:nvContentPartPr>
              <p14:xfrm>
                <a:off x="5905935" y="993856"/>
                <a:ext cx="16920" cy="149400"/>
              </p14:xfrm>
            </p:contentPart>
          </mc:Choice>
          <mc:Fallback xmlns="">
            <p:pic>
              <p:nvPicPr>
                <p:cNvPr id="16" name="Ink 15">
                  <a:extLst>
                    <a:ext uri="{FF2B5EF4-FFF2-40B4-BE49-F238E27FC236}">
                      <a16:creationId xmlns:a16="http://schemas.microsoft.com/office/drawing/2014/main" id="{1D9381A2-DE16-370A-AD69-D9F735C5375F}"/>
                    </a:ext>
                  </a:extLst>
                </p:cNvPr>
                <p:cNvPicPr/>
                <p:nvPr/>
              </p:nvPicPr>
              <p:blipFill>
                <a:blip r:embed="rId17"/>
                <a:stretch>
                  <a:fillRect/>
                </a:stretch>
              </p:blipFill>
              <p:spPr>
                <a:xfrm>
                  <a:off x="5888295" y="976216"/>
                  <a:ext cx="5256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7" name="Ink 16">
                  <a:extLst>
                    <a:ext uri="{FF2B5EF4-FFF2-40B4-BE49-F238E27FC236}">
                      <a16:creationId xmlns:a16="http://schemas.microsoft.com/office/drawing/2014/main" id="{E875696E-7D2D-C256-0B7D-1F3046C7CC40}"/>
                    </a:ext>
                  </a:extLst>
                </p14:cNvPr>
                <p14:cNvContentPartPr/>
                <p14:nvPr/>
              </p14:nvContentPartPr>
              <p14:xfrm>
                <a:off x="6033735" y="1057936"/>
                <a:ext cx="102240" cy="111240"/>
              </p14:xfrm>
            </p:contentPart>
          </mc:Choice>
          <mc:Fallback xmlns="">
            <p:pic>
              <p:nvPicPr>
                <p:cNvPr id="17" name="Ink 16">
                  <a:extLst>
                    <a:ext uri="{FF2B5EF4-FFF2-40B4-BE49-F238E27FC236}">
                      <a16:creationId xmlns:a16="http://schemas.microsoft.com/office/drawing/2014/main" id="{E875696E-7D2D-C256-0B7D-1F3046C7CC40}"/>
                    </a:ext>
                  </a:extLst>
                </p:cNvPr>
                <p:cNvPicPr/>
                <p:nvPr/>
              </p:nvPicPr>
              <p:blipFill>
                <a:blip r:embed="rId19"/>
                <a:stretch>
                  <a:fillRect/>
                </a:stretch>
              </p:blipFill>
              <p:spPr>
                <a:xfrm>
                  <a:off x="6016095" y="1039936"/>
                  <a:ext cx="13788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8" name="Ink 17">
                  <a:extLst>
                    <a:ext uri="{FF2B5EF4-FFF2-40B4-BE49-F238E27FC236}">
                      <a16:creationId xmlns:a16="http://schemas.microsoft.com/office/drawing/2014/main" id="{1C503C75-3EE3-8EB8-DBD3-0CEEB45DCB64}"/>
                    </a:ext>
                  </a:extLst>
                </p14:cNvPr>
                <p14:cNvContentPartPr/>
                <p14:nvPr/>
              </p14:nvContentPartPr>
              <p14:xfrm>
                <a:off x="6189255" y="1057576"/>
                <a:ext cx="142920" cy="67320"/>
              </p14:xfrm>
            </p:contentPart>
          </mc:Choice>
          <mc:Fallback xmlns="">
            <p:pic>
              <p:nvPicPr>
                <p:cNvPr id="18" name="Ink 17">
                  <a:extLst>
                    <a:ext uri="{FF2B5EF4-FFF2-40B4-BE49-F238E27FC236}">
                      <a16:creationId xmlns:a16="http://schemas.microsoft.com/office/drawing/2014/main" id="{1C503C75-3EE3-8EB8-DBD3-0CEEB45DCB64}"/>
                    </a:ext>
                  </a:extLst>
                </p:cNvPr>
                <p:cNvPicPr/>
                <p:nvPr/>
              </p:nvPicPr>
              <p:blipFill>
                <a:blip r:embed="rId21"/>
                <a:stretch>
                  <a:fillRect/>
                </a:stretch>
              </p:blipFill>
              <p:spPr>
                <a:xfrm>
                  <a:off x="6171615" y="1039576"/>
                  <a:ext cx="17856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9" name="Ink 18">
                  <a:extLst>
                    <a:ext uri="{FF2B5EF4-FFF2-40B4-BE49-F238E27FC236}">
                      <a16:creationId xmlns:a16="http://schemas.microsoft.com/office/drawing/2014/main" id="{2BEE0516-FC7B-D8F2-6726-DBE707BF1471}"/>
                    </a:ext>
                  </a:extLst>
                </p14:cNvPr>
                <p14:cNvContentPartPr/>
                <p14:nvPr/>
              </p14:nvContentPartPr>
              <p14:xfrm>
                <a:off x="6490575" y="941296"/>
                <a:ext cx="115200" cy="85680"/>
              </p14:xfrm>
            </p:contentPart>
          </mc:Choice>
          <mc:Fallback xmlns="">
            <p:pic>
              <p:nvPicPr>
                <p:cNvPr id="19" name="Ink 18">
                  <a:extLst>
                    <a:ext uri="{FF2B5EF4-FFF2-40B4-BE49-F238E27FC236}">
                      <a16:creationId xmlns:a16="http://schemas.microsoft.com/office/drawing/2014/main" id="{2BEE0516-FC7B-D8F2-6726-DBE707BF1471}"/>
                    </a:ext>
                  </a:extLst>
                </p:cNvPr>
                <p:cNvPicPr/>
                <p:nvPr/>
              </p:nvPicPr>
              <p:blipFill>
                <a:blip r:embed="rId23"/>
                <a:stretch>
                  <a:fillRect/>
                </a:stretch>
              </p:blipFill>
              <p:spPr>
                <a:xfrm>
                  <a:off x="6472935" y="923296"/>
                  <a:ext cx="15084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0" name="Ink 19">
                  <a:extLst>
                    <a:ext uri="{FF2B5EF4-FFF2-40B4-BE49-F238E27FC236}">
                      <a16:creationId xmlns:a16="http://schemas.microsoft.com/office/drawing/2014/main" id="{81024842-455A-A6D8-C882-A24010E7ED83}"/>
                    </a:ext>
                  </a:extLst>
                </p14:cNvPr>
                <p14:cNvContentPartPr/>
                <p14:nvPr/>
              </p14:nvContentPartPr>
              <p14:xfrm>
                <a:off x="6637815" y="925456"/>
                <a:ext cx="210240" cy="213120"/>
              </p14:xfrm>
            </p:contentPart>
          </mc:Choice>
          <mc:Fallback xmlns="">
            <p:pic>
              <p:nvPicPr>
                <p:cNvPr id="20" name="Ink 19">
                  <a:extLst>
                    <a:ext uri="{FF2B5EF4-FFF2-40B4-BE49-F238E27FC236}">
                      <a16:creationId xmlns:a16="http://schemas.microsoft.com/office/drawing/2014/main" id="{81024842-455A-A6D8-C882-A24010E7ED83}"/>
                    </a:ext>
                  </a:extLst>
                </p:cNvPr>
                <p:cNvPicPr/>
                <p:nvPr/>
              </p:nvPicPr>
              <p:blipFill>
                <a:blip r:embed="rId25"/>
                <a:stretch>
                  <a:fillRect/>
                </a:stretch>
              </p:blipFill>
              <p:spPr>
                <a:xfrm>
                  <a:off x="6620175" y="907456"/>
                  <a:ext cx="245880" cy="248760"/>
                </a:xfrm>
                <a:prstGeom prst="rect">
                  <a:avLst/>
                </a:prstGeom>
              </p:spPr>
            </p:pic>
          </mc:Fallback>
        </mc:AlternateContent>
      </p:grpSp>
      <p:grpSp>
        <p:nvGrpSpPr>
          <p:cNvPr id="30" name="Group 29">
            <a:extLst>
              <a:ext uri="{FF2B5EF4-FFF2-40B4-BE49-F238E27FC236}">
                <a16:creationId xmlns:a16="http://schemas.microsoft.com/office/drawing/2014/main" id="{40B0E04D-AFAF-27E9-E05B-1EE1607B49D5}"/>
              </a:ext>
            </a:extLst>
          </p:cNvPr>
          <p:cNvGrpSpPr/>
          <p:nvPr/>
        </p:nvGrpSpPr>
        <p:grpSpPr>
          <a:xfrm>
            <a:off x="7239015" y="325696"/>
            <a:ext cx="1175040" cy="1023120"/>
            <a:chOff x="7239015" y="325696"/>
            <a:chExt cx="1175040" cy="1023120"/>
          </a:xfrm>
        </p:grpSpPr>
        <mc:AlternateContent xmlns:mc="http://schemas.openxmlformats.org/markup-compatibility/2006" xmlns:p14="http://schemas.microsoft.com/office/powerpoint/2010/main">
          <mc:Choice Requires="p14">
            <p:contentPart p14:bwMode="auto" r:id="rId26">
              <p14:nvContentPartPr>
                <p14:cNvPr id="10" name="Ink 9">
                  <a:extLst>
                    <a:ext uri="{FF2B5EF4-FFF2-40B4-BE49-F238E27FC236}">
                      <a16:creationId xmlns:a16="http://schemas.microsoft.com/office/drawing/2014/main" id="{1251DFD2-99BA-B34F-1C56-72F8B46DF35D}"/>
                    </a:ext>
                  </a:extLst>
                </p14:cNvPr>
                <p14:cNvContentPartPr/>
                <p14:nvPr/>
              </p14:nvContentPartPr>
              <p14:xfrm>
                <a:off x="7249095" y="458176"/>
                <a:ext cx="147960" cy="20520"/>
              </p14:xfrm>
            </p:contentPart>
          </mc:Choice>
          <mc:Fallback xmlns="">
            <p:pic>
              <p:nvPicPr>
                <p:cNvPr id="10" name="Ink 9">
                  <a:extLst>
                    <a:ext uri="{FF2B5EF4-FFF2-40B4-BE49-F238E27FC236}">
                      <a16:creationId xmlns:a16="http://schemas.microsoft.com/office/drawing/2014/main" id="{1251DFD2-99BA-B34F-1C56-72F8B46DF35D}"/>
                    </a:ext>
                  </a:extLst>
                </p:cNvPr>
                <p:cNvPicPr/>
                <p:nvPr/>
              </p:nvPicPr>
              <p:blipFill>
                <a:blip r:embed="rId27"/>
                <a:stretch>
                  <a:fillRect/>
                </a:stretch>
              </p:blipFill>
              <p:spPr>
                <a:xfrm>
                  <a:off x="7231095" y="440176"/>
                  <a:ext cx="1836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1" name="Ink 10">
                  <a:extLst>
                    <a:ext uri="{FF2B5EF4-FFF2-40B4-BE49-F238E27FC236}">
                      <a16:creationId xmlns:a16="http://schemas.microsoft.com/office/drawing/2014/main" id="{FE5FCF80-687B-7905-488E-2F7F896F83F9}"/>
                    </a:ext>
                  </a:extLst>
                </p14:cNvPr>
                <p14:cNvContentPartPr/>
                <p14:nvPr/>
              </p14:nvContentPartPr>
              <p14:xfrm>
                <a:off x="7317855" y="517216"/>
                <a:ext cx="68760" cy="9000"/>
              </p14:xfrm>
            </p:contentPart>
          </mc:Choice>
          <mc:Fallback xmlns="">
            <p:pic>
              <p:nvPicPr>
                <p:cNvPr id="11" name="Ink 10">
                  <a:extLst>
                    <a:ext uri="{FF2B5EF4-FFF2-40B4-BE49-F238E27FC236}">
                      <a16:creationId xmlns:a16="http://schemas.microsoft.com/office/drawing/2014/main" id="{FE5FCF80-687B-7905-488E-2F7F896F83F9}"/>
                    </a:ext>
                  </a:extLst>
                </p:cNvPr>
                <p:cNvPicPr/>
                <p:nvPr/>
              </p:nvPicPr>
              <p:blipFill>
                <a:blip r:embed="rId29"/>
                <a:stretch>
                  <a:fillRect/>
                </a:stretch>
              </p:blipFill>
              <p:spPr>
                <a:xfrm>
                  <a:off x="7300215" y="499576"/>
                  <a:ext cx="1044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2" name="Ink 11">
                  <a:extLst>
                    <a:ext uri="{FF2B5EF4-FFF2-40B4-BE49-F238E27FC236}">
                      <a16:creationId xmlns:a16="http://schemas.microsoft.com/office/drawing/2014/main" id="{0543D46B-4BFE-9935-04C3-707FA94806FD}"/>
                    </a:ext>
                  </a:extLst>
                </p14:cNvPr>
                <p14:cNvContentPartPr/>
                <p14:nvPr/>
              </p14:nvContentPartPr>
              <p14:xfrm>
                <a:off x="7694055" y="325696"/>
                <a:ext cx="173520" cy="267120"/>
              </p14:xfrm>
            </p:contentPart>
          </mc:Choice>
          <mc:Fallback xmlns="">
            <p:pic>
              <p:nvPicPr>
                <p:cNvPr id="12" name="Ink 11">
                  <a:extLst>
                    <a:ext uri="{FF2B5EF4-FFF2-40B4-BE49-F238E27FC236}">
                      <a16:creationId xmlns:a16="http://schemas.microsoft.com/office/drawing/2014/main" id="{0543D46B-4BFE-9935-04C3-707FA94806FD}"/>
                    </a:ext>
                  </a:extLst>
                </p:cNvPr>
                <p:cNvPicPr/>
                <p:nvPr/>
              </p:nvPicPr>
              <p:blipFill>
                <a:blip r:embed="rId31"/>
                <a:stretch>
                  <a:fillRect/>
                </a:stretch>
              </p:blipFill>
              <p:spPr>
                <a:xfrm>
                  <a:off x="7676415" y="307696"/>
                  <a:ext cx="20916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 name="Ink 12">
                  <a:extLst>
                    <a:ext uri="{FF2B5EF4-FFF2-40B4-BE49-F238E27FC236}">
                      <a16:creationId xmlns:a16="http://schemas.microsoft.com/office/drawing/2014/main" id="{042D047C-EE67-4F17-1781-45CBA2C8659C}"/>
                    </a:ext>
                  </a:extLst>
                </p14:cNvPr>
                <p14:cNvContentPartPr/>
                <p14:nvPr/>
              </p14:nvContentPartPr>
              <p14:xfrm>
                <a:off x="7695135" y="495976"/>
                <a:ext cx="153000" cy="19440"/>
              </p14:xfrm>
            </p:contentPart>
          </mc:Choice>
          <mc:Fallback xmlns="">
            <p:pic>
              <p:nvPicPr>
                <p:cNvPr id="13" name="Ink 12">
                  <a:extLst>
                    <a:ext uri="{FF2B5EF4-FFF2-40B4-BE49-F238E27FC236}">
                      <a16:creationId xmlns:a16="http://schemas.microsoft.com/office/drawing/2014/main" id="{042D047C-EE67-4F17-1781-45CBA2C8659C}"/>
                    </a:ext>
                  </a:extLst>
                </p:cNvPr>
                <p:cNvPicPr/>
                <p:nvPr/>
              </p:nvPicPr>
              <p:blipFill>
                <a:blip r:embed="rId33"/>
                <a:stretch>
                  <a:fillRect/>
                </a:stretch>
              </p:blipFill>
              <p:spPr>
                <a:xfrm>
                  <a:off x="7677495" y="478336"/>
                  <a:ext cx="1886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5" name="Ink 14">
                  <a:extLst>
                    <a:ext uri="{FF2B5EF4-FFF2-40B4-BE49-F238E27FC236}">
                      <a16:creationId xmlns:a16="http://schemas.microsoft.com/office/drawing/2014/main" id="{ED2B1770-0344-2E45-321D-9DE7C26B67F4}"/>
                    </a:ext>
                  </a:extLst>
                </p14:cNvPr>
                <p14:cNvContentPartPr/>
                <p14:nvPr/>
              </p14:nvContentPartPr>
              <p14:xfrm>
                <a:off x="7936335" y="380416"/>
                <a:ext cx="178560" cy="231120"/>
              </p14:xfrm>
            </p:contentPart>
          </mc:Choice>
          <mc:Fallback xmlns="">
            <p:pic>
              <p:nvPicPr>
                <p:cNvPr id="15" name="Ink 14">
                  <a:extLst>
                    <a:ext uri="{FF2B5EF4-FFF2-40B4-BE49-F238E27FC236}">
                      <a16:creationId xmlns:a16="http://schemas.microsoft.com/office/drawing/2014/main" id="{ED2B1770-0344-2E45-321D-9DE7C26B67F4}"/>
                    </a:ext>
                  </a:extLst>
                </p:cNvPr>
                <p:cNvPicPr/>
                <p:nvPr/>
              </p:nvPicPr>
              <p:blipFill>
                <a:blip r:embed="rId35"/>
                <a:stretch>
                  <a:fillRect/>
                </a:stretch>
              </p:blipFill>
              <p:spPr>
                <a:xfrm>
                  <a:off x="7918335" y="362776"/>
                  <a:ext cx="2142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1" name="Ink 20">
                  <a:extLst>
                    <a:ext uri="{FF2B5EF4-FFF2-40B4-BE49-F238E27FC236}">
                      <a16:creationId xmlns:a16="http://schemas.microsoft.com/office/drawing/2014/main" id="{1A14D793-3251-DECD-FD48-35B7A3DF1206}"/>
                    </a:ext>
                  </a:extLst>
                </p14:cNvPr>
                <p14:cNvContentPartPr/>
                <p14:nvPr/>
              </p14:nvContentPartPr>
              <p14:xfrm>
                <a:off x="7239015" y="1040656"/>
                <a:ext cx="146520" cy="19440"/>
              </p14:xfrm>
            </p:contentPart>
          </mc:Choice>
          <mc:Fallback xmlns="">
            <p:pic>
              <p:nvPicPr>
                <p:cNvPr id="21" name="Ink 20">
                  <a:extLst>
                    <a:ext uri="{FF2B5EF4-FFF2-40B4-BE49-F238E27FC236}">
                      <a16:creationId xmlns:a16="http://schemas.microsoft.com/office/drawing/2014/main" id="{1A14D793-3251-DECD-FD48-35B7A3DF1206}"/>
                    </a:ext>
                  </a:extLst>
                </p:cNvPr>
                <p:cNvPicPr/>
                <p:nvPr/>
              </p:nvPicPr>
              <p:blipFill>
                <a:blip r:embed="rId37"/>
                <a:stretch>
                  <a:fillRect/>
                </a:stretch>
              </p:blipFill>
              <p:spPr>
                <a:xfrm>
                  <a:off x="7221375" y="1022656"/>
                  <a:ext cx="1821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2" name="Ink 21">
                  <a:extLst>
                    <a:ext uri="{FF2B5EF4-FFF2-40B4-BE49-F238E27FC236}">
                      <a16:creationId xmlns:a16="http://schemas.microsoft.com/office/drawing/2014/main" id="{14899A9E-C28B-30F1-04C8-C66788FB3D4E}"/>
                    </a:ext>
                  </a:extLst>
                </p14:cNvPr>
                <p14:cNvContentPartPr/>
                <p14:nvPr/>
              </p14:nvContentPartPr>
              <p14:xfrm>
                <a:off x="7298055" y="1095016"/>
                <a:ext cx="88200" cy="8640"/>
              </p14:xfrm>
            </p:contentPart>
          </mc:Choice>
          <mc:Fallback xmlns="">
            <p:pic>
              <p:nvPicPr>
                <p:cNvPr id="22" name="Ink 21">
                  <a:extLst>
                    <a:ext uri="{FF2B5EF4-FFF2-40B4-BE49-F238E27FC236}">
                      <a16:creationId xmlns:a16="http://schemas.microsoft.com/office/drawing/2014/main" id="{14899A9E-C28B-30F1-04C8-C66788FB3D4E}"/>
                    </a:ext>
                  </a:extLst>
                </p:cNvPr>
                <p:cNvPicPr/>
                <p:nvPr/>
              </p:nvPicPr>
              <p:blipFill>
                <a:blip r:embed="rId39"/>
                <a:stretch>
                  <a:fillRect/>
                </a:stretch>
              </p:blipFill>
              <p:spPr>
                <a:xfrm>
                  <a:off x="7280415" y="1077376"/>
                  <a:ext cx="1238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EC2136FA-A532-AF76-F7D7-9C75BA179135}"/>
                    </a:ext>
                  </a:extLst>
                </p14:cNvPr>
                <p14:cNvContentPartPr/>
                <p14:nvPr/>
              </p14:nvContentPartPr>
              <p14:xfrm>
                <a:off x="7576695" y="872896"/>
                <a:ext cx="214200" cy="259920"/>
              </p14:xfrm>
            </p:contentPart>
          </mc:Choice>
          <mc:Fallback xmlns="">
            <p:pic>
              <p:nvPicPr>
                <p:cNvPr id="24" name="Ink 23">
                  <a:extLst>
                    <a:ext uri="{FF2B5EF4-FFF2-40B4-BE49-F238E27FC236}">
                      <a16:creationId xmlns:a16="http://schemas.microsoft.com/office/drawing/2014/main" id="{EC2136FA-A532-AF76-F7D7-9C75BA179135}"/>
                    </a:ext>
                  </a:extLst>
                </p:cNvPr>
                <p:cNvPicPr/>
                <p:nvPr/>
              </p:nvPicPr>
              <p:blipFill>
                <a:blip r:embed="rId41"/>
                <a:stretch>
                  <a:fillRect/>
                </a:stretch>
              </p:blipFill>
              <p:spPr>
                <a:xfrm>
                  <a:off x="7558695" y="854896"/>
                  <a:ext cx="249840" cy="2955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CE6A3AE2-8A4F-88E8-73F9-C2C1794B3545}"/>
                    </a:ext>
                  </a:extLst>
                </p14:cNvPr>
                <p14:cNvContentPartPr/>
                <p14:nvPr/>
              </p14:nvContentPartPr>
              <p14:xfrm>
                <a:off x="7591095" y="1031656"/>
                <a:ext cx="193320" cy="26640"/>
              </p14:xfrm>
            </p:contentPart>
          </mc:Choice>
          <mc:Fallback xmlns="">
            <p:pic>
              <p:nvPicPr>
                <p:cNvPr id="25" name="Ink 24">
                  <a:extLst>
                    <a:ext uri="{FF2B5EF4-FFF2-40B4-BE49-F238E27FC236}">
                      <a16:creationId xmlns:a16="http://schemas.microsoft.com/office/drawing/2014/main" id="{CE6A3AE2-8A4F-88E8-73F9-C2C1794B3545}"/>
                    </a:ext>
                  </a:extLst>
                </p:cNvPr>
                <p:cNvPicPr/>
                <p:nvPr/>
              </p:nvPicPr>
              <p:blipFill>
                <a:blip r:embed="rId43"/>
                <a:stretch>
                  <a:fillRect/>
                </a:stretch>
              </p:blipFill>
              <p:spPr>
                <a:xfrm>
                  <a:off x="7573455" y="1014016"/>
                  <a:ext cx="22896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8D3F7F49-896A-83E8-DCEB-A9A80C705547}"/>
                    </a:ext>
                  </a:extLst>
                </p14:cNvPr>
                <p14:cNvContentPartPr/>
                <p14:nvPr/>
              </p14:nvContentPartPr>
              <p14:xfrm>
                <a:off x="7951455" y="873256"/>
                <a:ext cx="15120" cy="246600"/>
              </p14:xfrm>
            </p:contentPart>
          </mc:Choice>
          <mc:Fallback xmlns="">
            <p:pic>
              <p:nvPicPr>
                <p:cNvPr id="26" name="Ink 25">
                  <a:extLst>
                    <a:ext uri="{FF2B5EF4-FFF2-40B4-BE49-F238E27FC236}">
                      <a16:creationId xmlns:a16="http://schemas.microsoft.com/office/drawing/2014/main" id="{8D3F7F49-896A-83E8-DCEB-A9A80C705547}"/>
                    </a:ext>
                  </a:extLst>
                </p:cNvPr>
                <p:cNvPicPr/>
                <p:nvPr/>
              </p:nvPicPr>
              <p:blipFill>
                <a:blip r:embed="rId45"/>
                <a:stretch>
                  <a:fillRect/>
                </a:stretch>
              </p:blipFill>
              <p:spPr>
                <a:xfrm>
                  <a:off x="7933815" y="855616"/>
                  <a:ext cx="50760" cy="2822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 name="Ink 26">
                  <a:extLst>
                    <a:ext uri="{FF2B5EF4-FFF2-40B4-BE49-F238E27FC236}">
                      <a16:creationId xmlns:a16="http://schemas.microsoft.com/office/drawing/2014/main" id="{4172063D-8168-B221-0F6C-7CD250414B14}"/>
                    </a:ext>
                  </a:extLst>
                </p14:cNvPr>
                <p14:cNvContentPartPr/>
                <p14:nvPr/>
              </p14:nvContentPartPr>
              <p14:xfrm>
                <a:off x="8096175" y="870736"/>
                <a:ext cx="153000" cy="259200"/>
              </p14:xfrm>
            </p:contentPart>
          </mc:Choice>
          <mc:Fallback xmlns="">
            <p:pic>
              <p:nvPicPr>
                <p:cNvPr id="27" name="Ink 26">
                  <a:extLst>
                    <a:ext uri="{FF2B5EF4-FFF2-40B4-BE49-F238E27FC236}">
                      <a16:creationId xmlns:a16="http://schemas.microsoft.com/office/drawing/2014/main" id="{4172063D-8168-B221-0F6C-7CD250414B14}"/>
                    </a:ext>
                  </a:extLst>
                </p:cNvPr>
                <p:cNvPicPr/>
                <p:nvPr/>
              </p:nvPicPr>
              <p:blipFill>
                <a:blip r:embed="rId47"/>
                <a:stretch>
                  <a:fillRect/>
                </a:stretch>
              </p:blipFill>
              <p:spPr>
                <a:xfrm>
                  <a:off x="8078175" y="852736"/>
                  <a:ext cx="18864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8" name="Ink 27">
                  <a:extLst>
                    <a:ext uri="{FF2B5EF4-FFF2-40B4-BE49-F238E27FC236}">
                      <a16:creationId xmlns:a16="http://schemas.microsoft.com/office/drawing/2014/main" id="{49F56F95-AE06-4C8E-77A7-66E923FB2E92}"/>
                    </a:ext>
                  </a:extLst>
                </p14:cNvPr>
                <p14:cNvContentPartPr/>
                <p14:nvPr/>
              </p14:nvContentPartPr>
              <p14:xfrm>
                <a:off x="7538535" y="699016"/>
                <a:ext cx="776160" cy="45720"/>
              </p14:xfrm>
            </p:contentPart>
          </mc:Choice>
          <mc:Fallback xmlns="">
            <p:pic>
              <p:nvPicPr>
                <p:cNvPr id="28" name="Ink 27">
                  <a:extLst>
                    <a:ext uri="{FF2B5EF4-FFF2-40B4-BE49-F238E27FC236}">
                      <a16:creationId xmlns:a16="http://schemas.microsoft.com/office/drawing/2014/main" id="{49F56F95-AE06-4C8E-77A7-66E923FB2E92}"/>
                    </a:ext>
                  </a:extLst>
                </p:cNvPr>
                <p:cNvPicPr/>
                <p:nvPr/>
              </p:nvPicPr>
              <p:blipFill>
                <a:blip r:embed="rId49"/>
                <a:stretch>
                  <a:fillRect/>
                </a:stretch>
              </p:blipFill>
              <p:spPr>
                <a:xfrm>
                  <a:off x="7520535" y="681376"/>
                  <a:ext cx="81180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9" name="Ink 28">
                  <a:extLst>
                    <a:ext uri="{FF2B5EF4-FFF2-40B4-BE49-F238E27FC236}">
                      <a16:creationId xmlns:a16="http://schemas.microsoft.com/office/drawing/2014/main" id="{709C71DD-CDC8-6FF6-007A-9B152808F206}"/>
                    </a:ext>
                  </a:extLst>
                </p14:cNvPr>
                <p14:cNvContentPartPr/>
                <p14:nvPr/>
              </p14:nvContentPartPr>
              <p14:xfrm>
                <a:off x="7428015" y="781096"/>
                <a:ext cx="986040" cy="567720"/>
              </p14:xfrm>
            </p:contentPart>
          </mc:Choice>
          <mc:Fallback xmlns="">
            <p:pic>
              <p:nvPicPr>
                <p:cNvPr id="29" name="Ink 28">
                  <a:extLst>
                    <a:ext uri="{FF2B5EF4-FFF2-40B4-BE49-F238E27FC236}">
                      <a16:creationId xmlns:a16="http://schemas.microsoft.com/office/drawing/2014/main" id="{709C71DD-CDC8-6FF6-007A-9B152808F206}"/>
                    </a:ext>
                  </a:extLst>
                </p:cNvPr>
                <p:cNvPicPr/>
                <p:nvPr/>
              </p:nvPicPr>
              <p:blipFill>
                <a:blip r:embed="rId51"/>
                <a:stretch>
                  <a:fillRect/>
                </a:stretch>
              </p:blipFill>
              <p:spPr>
                <a:xfrm>
                  <a:off x="7410015" y="763096"/>
                  <a:ext cx="1021680" cy="603360"/>
                </a:xfrm>
                <a:prstGeom prst="rect">
                  <a:avLst/>
                </a:prstGeom>
              </p:spPr>
            </p:pic>
          </mc:Fallback>
        </mc:AlternateContent>
      </p:grpSp>
      <p:grpSp>
        <p:nvGrpSpPr>
          <p:cNvPr id="37" name="Group 36">
            <a:extLst>
              <a:ext uri="{FF2B5EF4-FFF2-40B4-BE49-F238E27FC236}">
                <a16:creationId xmlns:a16="http://schemas.microsoft.com/office/drawing/2014/main" id="{974FACE9-B1D6-56C3-A3C8-FBADAD847F99}"/>
              </a:ext>
            </a:extLst>
          </p:cNvPr>
          <p:cNvGrpSpPr/>
          <p:nvPr/>
        </p:nvGrpSpPr>
        <p:grpSpPr>
          <a:xfrm>
            <a:off x="5072895" y="1993936"/>
            <a:ext cx="296280" cy="521640"/>
            <a:chOff x="5072895" y="1993936"/>
            <a:chExt cx="296280" cy="521640"/>
          </a:xfrm>
        </p:grpSpPr>
        <mc:AlternateContent xmlns:mc="http://schemas.openxmlformats.org/markup-compatibility/2006" xmlns:p14="http://schemas.microsoft.com/office/powerpoint/2010/main">
          <mc:Choice Requires="p14">
            <p:contentPart p14:bwMode="auto" r:id="rId52">
              <p14:nvContentPartPr>
                <p14:cNvPr id="35" name="Ink 34">
                  <a:extLst>
                    <a:ext uri="{FF2B5EF4-FFF2-40B4-BE49-F238E27FC236}">
                      <a16:creationId xmlns:a16="http://schemas.microsoft.com/office/drawing/2014/main" id="{1894ACC0-164C-23C8-6211-9B0EFC8AED75}"/>
                    </a:ext>
                  </a:extLst>
                </p14:cNvPr>
                <p14:cNvContentPartPr/>
                <p14:nvPr/>
              </p14:nvContentPartPr>
              <p14:xfrm>
                <a:off x="5072895" y="2044696"/>
                <a:ext cx="155880" cy="357840"/>
              </p14:xfrm>
            </p:contentPart>
          </mc:Choice>
          <mc:Fallback xmlns="">
            <p:pic>
              <p:nvPicPr>
                <p:cNvPr id="35" name="Ink 34">
                  <a:extLst>
                    <a:ext uri="{FF2B5EF4-FFF2-40B4-BE49-F238E27FC236}">
                      <a16:creationId xmlns:a16="http://schemas.microsoft.com/office/drawing/2014/main" id="{1894ACC0-164C-23C8-6211-9B0EFC8AED75}"/>
                    </a:ext>
                  </a:extLst>
                </p:cNvPr>
                <p:cNvPicPr/>
                <p:nvPr/>
              </p:nvPicPr>
              <p:blipFill>
                <a:blip r:embed="rId53"/>
                <a:stretch>
                  <a:fillRect/>
                </a:stretch>
              </p:blipFill>
              <p:spPr>
                <a:xfrm>
                  <a:off x="5055255" y="2026696"/>
                  <a:ext cx="191520" cy="3934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6" name="Ink 35">
                  <a:extLst>
                    <a:ext uri="{FF2B5EF4-FFF2-40B4-BE49-F238E27FC236}">
                      <a16:creationId xmlns:a16="http://schemas.microsoft.com/office/drawing/2014/main" id="{3C8CE176-1AF5-78C6-357C-26D980403FEF}"/>
                    </a:ext>
                  </a:extLst>
                </p14:cNvPr>
                <p14:cNvContentPartPr/>
                <p14:nvPr/>
              </p14:nvContentPartPr>
              <p14:xfrm>
                <a:off x="5243175" y="1993936"/>
                <a:ext cx="126000" cy="521640"/>
              </p14:xfrm>
            </p:contentPart>
          </mc:Choice>
          <mc:Fallback xmlns="">
            <p:pic>
              <p:nvPicPr>
                <p:cNvPr id="36" name="Ink 35">
                  <a:extLst>
                    <a:ext uri="{FF2B5EF4-FFF2-40B4-BE49-F238E27FC236}">
                      <a16:creationId xmlns:a16="http://schemas.microsoft.com/office/drawing/2014/main" id="{3C8CE176-1AF5-78C6-357C-26D980403FEF}"/>
                    </a:ext>
                  </a:extLst>
                </p:cNvPr>
                <p:cNvPicPr/>
                <p:nvPr/>
              </p:nvPicPr>
              <p:blipFill>
                <a:blip r:embed="rId55"/>
                <a:stretch>
                  <a:fillRect/>
                </a:stretch>
              </p:blipFill>
              <p:spPr>
                <a:xfrm>
                  <a:off x="5225535" y="1976296"/>
                  <a:ext cx="161640" cy="557280"/>
                </a:xfrm>
                <a:prstGeom prst="rect">
                  <a:avLst/>
                </a:prstGeom>
              </p:spPr>
            </p:pic>
          </mc:Fallback>
        </mc:AlternateContent>
      </p:grpSp>
      <p:grpSp>
        <p:nvGrpSpPr>
          <p:cNvPr id="44" name="Group 43">
            <a:extLst>
              <a:ext uri="{FF2B5EF4-FFF2-40B4-BE49-F238E27FC236}">
                <a16:creationId xmlns:a16="http://schemas.microsoft.com/office/drawing/2014/main" id="{56A221BA-6C5E-3150-B85D-591F3CF94F01}"/>
              </a:ext>
            </a:extLst>
          </p:cNvPr>
          <p:cNvGrpSpPr/>
          <p:nvPr/>
        </p:nvGrpSpPr>
        <p:grpSpPr>
          <a:xfrm>
            <a:off x="5899455" y="2003296"/>
            <a:ext cx="752760" cy="300240"/>
            <a:chOff x="5899455" y="2003296"/>
            <a:chExt cx="752760" cy="300240"/>
          </a:xfrm>
        </p:grpSpPr>
        <mc:AlternateContent xmlns:mc="http://schemas.openxmlformats.org/markup-compatibility/2006" xmlns:p14="http://schemas.microsoft.com/office/powerpoint/2010/main">
          <mc:Choice Requires="p14">
            <p:contentPart p14:bwMode="auto" r:id="rId56">
              <p14:nvContentPartPr>
                <p14:cNvPr id="38" name="Ink 37">
                  <a:extLst>
                    <a:ext uri="{FF2B5EF4-FFF2-40B4-BE49-F238E27FC236}">
                      <a16:creationId xmlns:a16="http://schemas.microsoft.com/office/drawing/2014/main" id="{833EB895-2C88-4EDC-423D-5F89507320FB}"/>
                    </a:ext>
                  </a:extLst>
                </p14:cNvPr>
                <p14:cNvContentPartPr/>
                <p14:nvPr/>
              </p14:nvContentPartPr>
              <p14:xfrm>
                <a:off x="5899455" y="2044336"/>
                <a:ext cx="6840" cy="259200"/>
              </p14:xfrm>
            </p:contentPart>
          </mc:Choice>
          <mc:Fallback xmlns="">
            <p:pic>
              <p:nvPicPr>
                <p:cNvPr id="38" name="Ink 37">
                  <a:extLst>
                    <a:ext uri="{FF2B5EF4-FFF2-40B4-BE49-F238E27FC236}">
                      <a16:creationId xmlns:a16="http://schemas.microsoft.com/office/drawing/2014/main" id="{833EB895-2C88-4EDC-423D-5F89507320FB}"/>
                    </a:ext>
                  </a:extLst>
                </p:cNvPr>
                <p:cNvPicPr/>
                <p:nvPr/>
              </p:nvPicPr>
              <p:blipFill>
                <a:blip r:embed="rId57"/>
                <a:stretch>
                  <a:fillRect/>
                </a:stretch>
              </p:blipFill>
              <p:spPr>
                <a:xfrm>
                  <a:off x="5881455" y="2026336"/>
                  <a:ext cx="4248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9" name="Ink 38">
                  <a:extLst>
                    <a:ext uri="{FF2B5EF4-FFF2-40B4-BE49-F238E27FC236}">
                      <a16:creationId xmlns:a16="http://schemas.microsoft.com/office/drawing/2014/main" id="{92EBD1B2-0B76-6E03-A3DE-184ED31B0F49}"/>
                    </a:ext>
                  </a:extLst>
                </p14:cNvPr>
                <p14:cNvContentPartPr/>
                <p14:nvPr/>
              </p14:nvContentPartPr>
              <p14:xfrm>
                <a:off x="5982255" y="2103376"/>
                <a:ext cx="232920" cy="152640"/>
              </p14:xfrm>
            </p:contentPart>
          </mc:Choice>
          <mc:Fallback xmlns="">
            <p:pic>
              <p:nvPicPr>
                <p:cNvPr id="39" name="Ink 38">
                  <a:extLst>
                    <a:ext uri="{FF2B5EF4-FFF2-40B4-BE49-F238E27FC236}">
                      <a16:creationId xmlns:a16="http://schemas.microsoft.com/office/drawing/2014/main" id="{92EBD1B2-0B76-6E03-A3DE-184ED31B0F49}"/>
                    </a:ext>
                  </a:extLst>
                </p:cNvPr>
                <p:cNvPicPr/>
                <p:nvPr/>
              </p:nvPicPr>
              <p:blipFill>
                <a:blip r:embed="rId59"/>
                <a:stretch>
                  <a:fillRect/>
                </a:stretch>
              </p:blipFill>
              <p:spPr>
                <a:xfrm>
                  <a:off x="5964255" y="2085736"/>
                  <a:ext cx="26856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0" name="Ink 39">
                  <a:extLst>
                    <a:ext uri="{FF2B5EF4-FFF2-40B4-BE49-F238E27FC236}">
                      <a16:creationId xmlns:a16="http://schemas.microsoft.com/office/drawing/2014/main" id="{6C660A34-9606-85DD-77C9-C3A8EB305EE0}"/>
                    </a:ext>
                  </a:extLst>
                </p14:cNvPr>
                <p14:cNvContentPartPr/>
                <p14:nvPr/>
              </p14:nvContentPartPr>
              <p14:xfrm>
                <a:off x="6278175" y="2020216"/>
                <a:ext cx="116280" cy="106560"/>
              </p14:xfrm>
            </p:contentPart>
          </mc:Choice>
          <mc:Fallback xmlns="">
            <p:pic>
              <p:nvPicPr>
                <p:cNvPr id="40" name="Ink 39">
                  <a:extLst>
                    <a:ext uri="{FF2B5EF4-FFF2-40B4-BE49-F238E27FC236}">
                      <a16:creationId xmlns:a16="http://schemas.microsoft.com/office/drawing/2014/main" id="{6C660A34-9606-85DD-77C9-C3A8EB305EE0}"/>
                    </a:ext>
                  </a:extLst>
                </p:cNvPr>
                <p:cNvPicPr/>
                <p:nvPr/>
              </p:nvPicPr>
              <p:blipFill>
                <a:blip r:embed="rId61"/>
                <a:stretch>
                  <a:fillRect/>
                </a:stretch>
              </p:blipFill>
              <p:spPr>
                <a:xfrm>
                  <a:off x="6260175" y="2002576"/>
                  <a:ext cx="1519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1" name="Ink 40">
                  <a:extLst>
                    <a:ext uri="{FF2B5EF4-FFF2-40B4-BE49-F238E27FC236}">
                      <a16:creationId xmlns:a16="http://schemas.microsoft.com/office/drawing/2014/main" id="{BBE66295-BB3E-C650-A925-34B0EEE0D886}"/>
                    </a:ext>
                  </a:extLst>
                </p14:cNvPr>
                <p14:cNvContentPartPr/>
                <p14:nvPr/>
              </p14:nvContentPartPr>
              <p14:xfrm>
                <a:off x="6420015" y="2003296"/>
                <a:ext cx="103680" cy="248040"/>
              </p14:xfrm>
            </p:contentPart>
          </mc:Choice>
          <mc:Fallback xmlns="">
            <p:pic>
              <p:nvPicPr>
                <p:cNvPr id="41" name="Ink 40">
                  <a:extLst>
                    <a:ext uri="{FF2B5EF4-FFF2-40B4-BE49-F238E27FC236}">
                      <a16:creationId xmlns:a16="http://schemas.microsoft.com/office/drawing/2014/main" id="{BBE66295-BB3E-C650-A925-34B0EEE0D886}"/>
                    </a:ext>
                  </a:extLst>
                </p:cNvPr>
                <p:cNvPicPr/>
                <p:nvPr/>
              </p:nvPicPr>
              <p:blipFill>
                <a:blip r:embed="rId63"/>
                <a:stretch>
                  <a:fillRect/>
                </a:stretch>
              </p:blipFill>
              <p:spPr>
                <a:xfrm>
                  <a:off x="6402375" y="1985656"/>
                  <a:ext cx="13932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2" name="Ink 41">
                  <a:extLst>
                    <a:ext uri="{FF2B5EF4-FFF2-40B4-BE49-F238E27FC236}">
                      <a16:creationId xmlns:a16="http://schemas.microsoft.com/office/drawing/2014/main" id="{1A281C9C-10D5-F1BE-C018-96D304A7026B}"/>
                    </a:ext>
                  </a:extLst>
                </p14:cNvPr>
                <p14:cNvContentPartPr/>
                <p14:nvPr/>
              </p14:nvContentPartPr>
              <p14:xfrm>
                <a:off x="6535575" y="2179336"/>
                <a:ext cx="116640" cy="84960"/>
              </p14:xfrm>
            </p:contentPart>
          </mc:Choice>
          <mc:Fallback xmlns="">
            <p:pic>
              <p:nvPicPr>
                <p:cNvPr id="42" name="Ink 41">
                  <a:extLst>
                    <a:ext uri="{FF2B5EF4-FFF2-40B4-BE49-F238E27FC236}">
                      <a16:creationId xmlns:a16="http://schemas.microsoft.com/office/drawing/2014/main" id="{1A281C9C-10D5-F1BE-C018-96D304A7026B}"/>
                    </a:ext>
                  </a:extLst>
                </p:cNvPr>
                <p:cNvPicPr/>
                <p:nvPr/>
              </p:nvPicPr>
              <p:blipFill>
                <a:blip r:embed="rId65"/>
                <a:stretch>
                  <a:fillRect/>
                </a:stretch>
              </p:blipFill>
              <p:spPr>
                <a:xfrm>
                  <a:off x="6517575" y="2161336"/>
                  <a:ext cx="152280" cy="120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43" name="Ink 42">
                <a:extLst>
                  <a:ext uri="{FF2B5EF4-FFF2-40B4-BE49-F238E27FC236}">
                    <a16:creationId xmlns:a16="http://schemas.microsoft.com/office/drawing/2014/main" id="{DB5F4D3A-496D-13FF-5A10-56A055C7ADAA}"/>
                  </a:ext>
                </a:extLst>
              </p14:cNvPr>
              <p14:cNvContentPartPr/>
              <p14:nvPr/>
            </p14:nvContentPartPr>
            <p14:xfrm>
              <a:off x="6967215" y="2136856"/>
              <a:ext cx="162720" cy="113400"/>
            </p14:xfrm>
          </p:contentPart>
        </mc:Choice>
        <mc:Fallback xmlns="">
          <p:pic>
            <p:nvPicPr>
              <p:cNvPr id="43" name="Ink 42">
                <a:extLst>
                  <a:ext uri="{FF2B5EF4-FFF2-40B4-BE49-F238E27FC236}">
                    <a16:creationId xmlns:a16="http://schemas.microsoft.com/office/drawing/2014/main" id="{DB5F4D3A-496D-13FF-5A10-56A055C7ADAA}"/>
                  </a:ext>
                </a:extLst>
              </p:cNvPr>
              <p:cNvPicPr/>
              <p:nvPr/>
            </p:nvPicPr>
            <p:blipFill>
              <a:blip r:embed="rId67"/>
              <a:stretch>
                <a:fillRect/>
              </a:stretch>
            </p:blipFill>
            <p:spPr>
              <a:xfrm>
                <a:off x="6949215" y="2118856"/>
                <a:ext cx="198360" cy="149040"/>
              </a:xfrm>
              <a:prstGeom prst="rect">
                <a:avLst/>
              </a:prstGeom>
            </p:spPr>
          </p:pic>
        </mc:Fallback>
      </mc:AlternateContent>
      <p:grpSp>
        <p:nvGrpSpPr>
          <p:cNvPr id="55" name="Group 54">
            <a:extLst>
              <a:ext uri="{FF2B5EF4-FFF2-40B4-BE49-F238E27FC236}">
                <a16:creationId xmlns:a16="http://schemas.microsoft.com/office/drawing/2014/main" id="{AFC70DCA-C273-4088-D9A8-650F524239A6}"/>
              </a:ext>
            </a:extLst>
          </p:cNvPr>
          <p:cNvGrpSpPr/>
          <p:nvPr/>
        </p:nvGrpSpPr>
        <p:grpSpPr>
          <a:xfrm>
            <a:off x="6257295" y="2676496"/>
            <a:ext cx="385560" cy="264240"/>
            <a:chOff x="6257295" y="2676496"/>
            <a:chExt cx="385560" cy="264240"/>
          </a:xfrm>
        </p:grpSpPr>
        <mc:AlternateContent xmlns:mc="http://schemas.openxmlformats.org/markup-compatibility/2006" xmlns:p14="http://schemas.microsoft.com/office/powerpoint/2010/main">
          <mc:Choice Requires="p14">
            <p:contentPart p14:bwMode="auto" r:id="rId68">
              <p14:nvContentPartPr>
                <p14:cNvPr id="52" name="Ink 51">
                  <a:extLst>
                    <a:ext uri="{FF2B5EF4-FFF2-40B4-BE49-F238E27FC236}">
                      <a16:creationId xmlns:a16="http://schemas.microsoft.com/office/drawing/2014/main" id="{8F90ED76-D60A-94E1-324C-98E7BE9C14F6}"/>
                    </a:ext>
                  </a:extLst>
                </p14:cNvPr>
                <p14:cNvContentPartPr/>
                <p14:nvPr/>
              </p14:nvContentPartPr>
              <p14:xfrm>
                <a:off x="6257295" y="2690176"/>
                <a:ext cx="111240" cy="112320"/>
              </p14:xfrm>
            </p:contentPart>
          </mc:Choice>
          <mc:Fallback xmlns="">
            <p:pic>
              <p:nvPicPr>
                <p:cNvPr id="52" name="Ink 51">
                  <a:extLst>
                    <a:ext uri="{FF2B5EF4-FFF2-40B4-BE49-F238E27FC236}">
                      <a16:creationId xmlns:a16="http://schemas.microsoft.com/office/drawing/2014/main" id="{8F90ED76-D60A-94E1-324C-98E7BE9C14F6}"/>
                    </a:ext>
                  </a:extLst>
                </p:cNvPr>
                <p:cNvPicPr/>
                <p:nvPr/>
              </p:nvPicPr>
              <p:blipFill>
                <a:blip r:embed="rId69"/>
                <a:stretch>
                  <a:fillRect/>
                </a:stretch>
              </p:blipFill>
              <p:spPr>
                <a:xfrm>
                  <a:off x="6239295" y="2672176"/>
                  <a:ext cx="14688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3" name="Ink 52">
                  <a:extLst>
                    <a:ext uri="{FF2B5EF4-FFF2-40B4-BE49-F238E27FC236}">
                      <a16:creationId xmlns:a16="http://schemas.microsoft.com/office/drawing/2014/main" id="{DD0D054C-D202-1113-DF98-3DEDBFD760C5}"/>
                    </a:ext>
                  </a:extLst>
                </p14:cNvPr>
                <p14:cNvContentPartPr/>
                <p14:nvPr/>
              </p14:nvContentPartPr>
              <p14:xfrm>
                <a:off x="6428655" y="2676496"/>
                <a:ext cx="90360" cy="261000"/>
              </p14:xfrm>
            </p:contentPart>
          </mc:Choice>
          <mc:Fallback xmlns="">
            <p:pic>
              <p:nvPicPr>
                <p:cNvPr id="53" name="Ink 52">
                  <a:extLst>
                    <a:ext uri="{FF2B5EF4-FFF2-40B4-BE49-F238E27FC236}">
                      <a16:creationId xmlns:a16="http://schemas.microsoft.com/office/drawing/2014/main" id="{DD0D054C-D202-1113-DF98-3DEDBFD760C5}"/>
                    </a:ext>
                  </a:extLst>
                </p:cNvPr>
                <p:cNvPicPr/>
                <p:nvPr/>
              </p:nvPicPr>
              <p:blipFill>
                <a:blip r:embed="rId71"/>
                <a:stretch>
                  <a:fillRect/>
                </a:stretch>
              </p:blipFill>
              <p:spPr>
                <a:xfrm>
                  <a:off x="6411015" y="2658496"/>
                  <a:ext cx="12600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4" name="Ink 53">
                  <a:extLst>
                    <a:ext uri="{FF2B5EF4-FFF2-40B4-BE49-F238E27FC236}">
                      <a16:creationId xmlns:a16="http://schemas.microsoft.com/office/drawing/2014/main" id="{281ED2D3-11D1-6734-7EE5-F872C82B8A00}"/>
                    </a:ext>
                  </a:extLst>
                </p14:cNvPr>
                <p14:cNvContentPartPr/>
                <p14:nvPr/>
              </p14:nvContentPartPr>
              <p14:xfrm>
                <a:off x="6529095" y="2845336"/>
                <a:ext cx="113760" cy="95400"/>
              </p14:xfrm>
            </p:contentPart>
          </mc:Choice>
          <mc:Fallback xmlns="">
            <p:pic>
              <p:nvPicPr>
                <p:cNvPr id="54" name="Ink 53">
                  <a:extLst>
                    <a:ext uri="{FF2B5EF4-FFF2-40B4-BE49-F238E27FC236}">
                      <a16:creationId xmlns:a16="http://schemas.microsoft.com/office/drawing/2014/main" id="{281ED2D3-11D1-6734-7EE5-F872C82B8A00}"/>
                    </a:ext>
                  </a:extLst>
                </p:cNvPr>
                <p:cNvPicPr/>
                <p:nvPr/>
              </p:nvPicPr>
              <p:blipFill>
                <a:blip r:embed="rId73"/>
                <a:stretch>
                  <a:fillRect/>
                </a:stretch>
              </p:blipFill>
              <p:spPr>
                <a:xfrm>
                  <a:off x="6511455" y="2827336"/>
                  <a:ext cx="149400" cy="131040"/>
                </a:xfrm>
                <a:prstGeom prst="rect">
                  <a:avLst/>
                </a:prstGeom>
              </p:spPr>
            </p:pic>
          </mc:Fallback>
        </mc:AlternateContent>
      </p:grpSp>
      <p:grpSp>
        <p:nvGrpSpPr>
          <p:cNvPr id="122" name="Group 121">
            <a:extLst>
              <a:ext uri="{FF2B5EF4-FFF2-40B4-BE49-F238E27FC236}">
                <a16:creationId xmlns:a16="http://schemas.microsoft.com/office/drawing/2014/main" id="{C413267D-DFDD-3D2A-C156-C6B8094D5043}"/>
              </a:ext>
            </a:extLst>
          </p:cNvPr>
          <p:cNvGrpSpPr/>
          <p:nvPr/>
        </p:nvGrpSpPr>
        <p:grpSpPr>
          <a:xfrm>
            <a:off x="7373655" y="1868296"/>
            <a:ext cx="1038960" cy="330840"/>
            <a:chOff x="7373655" y="1868296"/>
            <a:chExt cx="1038960" cy="330840"/>
          </a:xfrm>
        </p:grpSpPr>
        <mc:AlternateContent xmlns:mc="http://schemas.openxmlformats.org/markup-compatibility/2006" xmlns:p14="http://schemas.microsoft.com/office/powerpoint/2010/main">
          <mc:Choice Requires="p14">
            <p:contentPart p14:bwMode="auto" r:id="rId74">
              <p14:nvContentPartPr>
                <p14:cNvPr id="45" name="Ink 44">
                  <a:extLst>
                    <a:ext uri="{FF2B5EF4-FFF2-40B4-BE49-F238E27FC236}">
                      <a16:creationId xmlns:a16="http://schemas.microsoft.com/office/drawing/2014/main" id="{E9B06DEA-C829-A627-7528-6C209899C910}"/>
                    </a:ext>
                  </a:extLst>
                </p14:cNvPr>
                <p14:cNvContentPartPr/>
                <p14:nvPr/>
              </p14:nvContentPartPr>
              <p14:xfrm>
                <a:off x="7373655" y="1868296"/>
                <a:ext cx="189720" cy="330840"/>
              </p14:xfrm>
            </p:contentPart>
          </mc:Choice>
          <mc:Fallback xmlns="">
            <p:pic>
              <p:nvPicPr>
                <p:cNvPr id="45" name="Ink 44">
                  <a:extLst>
                    <a:ext uri="{FF2B5EF4-FFF2-40B4-BE49-F238E27FC236}">
                      <a16:creationId xmlns:a16="http://schemas.microsoft.com/office/drawing/2014/main" id="{E9B06DEA-C829-A627-7528-6C209899C910}"/>
                    </a:ext>
                  </a:extLst>
                </p:cNvPr>
                <p:cNvPicPr/>
                <p:nvPr/>
              </p:nvPicPr>
              <p:blipFill>
                <a:blip r:embed="rId75"/>
                <a:stretch>
                  <a:fillRect/>
                </a:stretch>
              </p:blipFill>
              <p:spPr>
                <a:xfrm>
                  <a:off x="7356015" y="1850296"/>
                  <a:ext cx="225360" cy="366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6" name="Ink 45">
                  <a:extLst>
                    <a:ext uri="{FF2B5EF4-FFF2-40B4-BE49-F238E27FC236}">
                      <a16:creationId xmlns:a16="http://schemas.microsoft.com/office/drawing/2014/main" id="{BF24F8B0-90D9-7A43-0C91-58C5BDF2FB91}"/>
                    </a:ext>
                  </a:extLst>
                </p14:cNvPr>
                <p14:cNvContentPartPr/>
                <p14:nvPr/>
              </p14:nvContentPartPr>
              <p14:xfrm>
                <a:off x="7393815" y="2074936"/>
                <a:ext cx="151200" cy="32040"/>
              </p14:xfrm>
            </p:contentPart>
          </mc:Choice>
          <mc:Fallback xmlns="">
            <p:pic>
              <p:nvPicPr>
                <p:cNvPr id="46" name="Ink 45">
                  <a:extLst>
                    <a:ext uri="{FF2B5EF4-FFF2-40B4-BE49-F238E27FC236}">
                      <a16:creationId xmlns:a16="http://schemas.microsoft.com/office/drawing/2014/main" id="{BF24F8B0-90D9-7A43-0C91-58C5BDF2FB91}"/>
                    </a:ext>
                  </a:extLst>
                </p:cNvPr>
                <p:cNvPicPr/>
                <p:nvPr/>
              </p:nvPicPr>
              <p:blipFill>
                <a:blip r:embed="rId77"/>
                <a:stretch>
                  <a:fillRect/>
                </a:stretch>
              </p:blipFill>
              <p:spPr>
                <a:xfrm>
                  <a:off x="7375815" y="2056936"/>
                  <a:ext cx="18684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09" name="Ink 108">
                  <a:extLst>
                    <a:ext uri="{FF2B5EF4-FFF2-40B4-BE49-F238E27FC236}">
                      <a16:creationId xmlns:a16="http://schemas.microsoft.com/office/drawing/2014/main" id="{23CC251D-52B2-508D-0253-73EEAC716E58}"/>
                    </a:ext>
                  </a:extLst>
                </p14:cNvPr>
                <p14:cNvContentPartPr/>
                <p14:nvPr/>
              </p14:nvContentPartPr>
              <p14:xfrm>
                <a:off x="7699455" y="1881616"/>
                <a:ext cx="99000" cy="256320"/>
              </p14:xfrm>
            </p:contentPart>
          </mc:Choice>
          <mc:Fallback xmlns="">
            <p:pic>
              <p:nvPicPr>
                <p:cNvPr id="109" name="Ink 108">
                  <a:extLst>
                    <a:ext uri="{FF2B5EF4-FFF2-40B4-BE49-F238E27FC236}">
                      <a16:creationId xmlns:a16="http://schemas.microsoft.com/office/drawing/2014/main" id="{23CC251D-52B2-508D-0253-73EEAC716E58}"/>
                    </a:ext>
                  </a:extLst>
                </p:cNvPr>
                <p:cNvPicPr/>
                <p:nvPr/>
              </p:nvPicPr>
              <p:blipFill>
                <a:blip r:embed="rId79"/>
                <a:stretch>
                  <a:fillRect/>
                </a:stretch>
              </p:blipFill>
              <p:spPr>
                <a:xfrm>
                  <a:off x="7681815" y="1863616"/>
                  <a:ext cx="13464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10" name="Ink 109">
                  <a:extLst>
                    <a:ext uri="{FF2B5EF4-FFF2-40B4-BE49-F238E27FC236}">
                      <a16:creationId xmlns:a16="http://schemas.microsoft.com/office/drawing/2014/main" id="{85359789-54E2-65EB-8781-895BB5286F47}"/>
                    </a:ext>
                  </a:extLst>
                </p14:cNvPr>
                <p14:cNvContentPartPr/>
                <p14:nvPr/>
              </p14:nvContentPartPr>
              <p14:xfrm>
                <a:off x="7900335" y="1948936"/>
                <a:ext cx="225000" cy="169560"/>
              </p14:xfrm>
            </p:contentPart>
          </mc:Choice>
          <mc:Fallback xmlns="">
            <p:pic>
              <p:nvPicPr>
                <p:cNvPr id="110" name="Ink 109">
                  <a:extLst>
                    <a:ext uri="{FF2B5EF4-FFF2-40B4-BE49-F238E27FC236}">
                      <a16:creationId xmlns:a16="http://schemas.microsoft.com/office/drawing/2014/main" id="{85359789-54E2-65EB-8781-895BB5286F47}"/>
                    </a:ext>
                  </a:extLst>
                </p:cNvPr>
                <p:cNvPicPr/>
                <p:nvPr/>
              </p:nvPicPr>
              <p:blipFill>
                <a:blip r:embed="rId81"/>
                <a:stretch>
                  <a:fillRect/>
                </a:stretch>
              </p:blipFill>
              <p:spPr>
                <a:xfrm>
                  <a:off x="7882335" y="1930936"/>
                  <a:ext cx="2606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21" name="Ink 120">
                  <a:extLst>
                    <a:ext uri="{FF2B5EF4-FFF2-40B4-BE49-F238E27FC236}">
                      <a16:creationId xmlns:a16="http://schemas.microsoft.com/office/drawing/2014/main" id="{5B1CC654-A4E6-BC7E-2BE8-CD9A77591794}"/>
                    </a:ext>
                  </a:extLst>
                </p14:cNvPr>
                <p14:cNvContentPartPr/>
                <p14:nvPr/>
              </p14:nvContentPartPr>
              <p14:xfrm>
                <a:off x="8244855" y="1939216"/>
                <a:ext cx="167760" cy="153720"/>
              </p14:xfrm>
            </p:contentPart>
          </mc:Choice>
          <mc:Fallback xmlns="">
            <p:pic>
              <p:nvPicPr>
                <p:cNvPr id="121" name="Ink 120">
                  <a:extLst>
                    <a:ext uri="{FF2B5EF4-FFF2-40B4-BE49-F238E27FC236}">
                      <a16:creationId xmlns:a16="http://schemas.microsoft.com/office/drawing/2014/main" id="{5B1CC654-A4E6-BC7E-2BE8-CD9A77591794}"/>
                    </a:ext>
                  </a:extLst>
                </p:cNvPr>
                <p:cNvPicPr/>
                <p:nvPr/>
              </p:nvPicPr>
              <p:blipFill>
                <a:blip r:embed="rId83"/>
                <a:stretch>
                  <a:fillRect/>
                </a:stretch>
              </p:blipFill>
              <p:spPr>
                <a:xfrm>
                  <a:off x="8227215" y="1921216"/>
                  <a:ext cx="203400" cy="189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4">
            <p14:nvContentPartPr>
              <p14:cNvPr id="213" name="Ink 212">
                <a:extLst>
                  <a:ext uri="{FF2B5EF4-FFF2-40B4-BE49-F238E27FC236}">
                    <a16:creationId xmlns:a16="http://schemas.microsoft.com/office/drawing/2014/main" id="{83243FC6-2326-70F6-B14F-94A9CAB8B898}"/>
                  </a:ext>
                </a:extLst>
              </p14:cNvPr>
              <p14:cNvContentPartPr/>
              <p14:nvPr/>
            </p14:nvContentPartPr>
            <p14:xfrm>
              <a:off x="5928255" y="2693776"/>
              <a:ext cx="210600" cy="238680"/>
            </p14:xfrm>
          </p:contentPart>
        </mc:Choice>
        <mc:Fallback xmlns="">
          <p:pic>
            <p:nvPicPr>
              <p:cNvPr id="213" name="Ink 212">
                <a:extLst>
                  <a:ext uri="{FF2B5EF4-FFF2-40B4-BE49-F238E27FC236}">
                    <a16:creationId xmlns:a16="http://schemas.microsoft.com/office/drawing/2014/main" id="{83243FC6-2326-70F6-B14F-94A9CAB8B898}"/>
                  </a:ext>
                </a:extLst>
              </p:cNvPr>
              <p:cNvPicPr/>
              <p:nvPr/>
            </p:nvPicPr>
            <p:blipFill>
              <a:blip r:embed="rId85"/>
              <a:stretch>
                <a:fillRect/>
              </a:stretch>
            </p:blipFill>
            <p:spPr>
              <a:xfrm>
                <a:off x="5910615" y="2676136"/>
                <a:ext cx="246240" cy="274320"/>
              </a:xfrm>
              <a:prstGeom prst="rect">
                <a:avLst/>
              </a:prstGeom>
            </p:spPr>
          </p:pic>
        </mc:Fallback>
      </mc:AlternateContent>
      <p:grpSp>
        <p:nvGrpSpPr>
          <p:cNvPr id="225" name="Group 224">
            <a:extLst>
              <a:ext uri="{FF2B5EF4-FFF2-40B4-BE49-F238E27FC236}">
                <a16:creationId xmlns:a16="http://schemas.microsoft.com/office/drawing/2014/main" id="{AD1ABFCC-FFDF-D065-64DB-659EB3D36226}"/>
              </a:ext>
            </a:extLst>
          </p:cNvPr>
          <p:cNvGrpSpPr/>
          <p:nvPr/>
        </p:nvGrpSpPr>
        <p:grpSpPr>
          <a:xfrm>
            <a:off x="6958215" y="2606656"/>
            <a:ext cx="1208160" cy="289800"/>
            <a:chOff x="6958215" y="2606656"/>
            <a:chExt cx="1208160" cy="289800"/>
          </a:xfrm>
        </p:grpSpPr>
        <mc:AlternateContent xmlns:mc="http://schemas.openxmlformats.org/markup-compatibility/2006" xmlns:p14="http://schemas.microsoft.com/office/powerpoint/2010/main">
          <mc:Choice Requires="p14">
            <p:contentPart p14:bwMode="auto" r:id="rId86">
              <p14:nvContentPartPr>
                <p14:cNvPr id="101" name="Ink 100">
                  <a:extLst>
                    <a:ext uri="{FF2B5EF4-FFF2-40B4-BE49-F238E27FC236}">
                      <a16:creationId xmlns:a16="http://schemas.microsoft.com/office/drawing/2014/main" id="{11F49FE6-8F8F-0F92-9C80-60AF92D500C4}"/>
                    </a:ext>
                  </a:extLst>
                </p14:cNvPr>
                <p14:cNvContentPartPr/>
                <p14:nvPr/>
              </p14:nvContentPartPr>
              <p14:xfrm>
                <a:off x="6958215" y="2803576"/>
                <a:ext cx="184320" cy="33840"/>
              </p14:xfrm>
            </p:contentPart>
          </mc:Choice>
          <mc:Fallback xmlns="">
            <p:pic>
              <p:nvPicPr>
                <p:cNvPr id="101" name="Ink 100">
                  <a:extLst>
                    <a:ext uri="{FF2B5EF4-FFF2-40B4-BE49-F238E27FC236}">
                      <a16:creationId xmlns:a16="http://schemas.microsoft.com/office/drawing/2014/main" id="{11F49FE6-8F8F-0F92-9C80-60AF92D500C4}"/>
                    </a:ext>
                  </a:extLst>
                </p:cNvPr>
                <p:cNvPicPr/>
                <p:nvPr/>
              </p:nvPicPr>
              <p:blipFill>
                <a:blip r:embed="rId87"/>
                <a:stretch>
                  <a:fillRect/>
                </a:stretch>
              </p:blipFill>
              <p:spPr>
                <a:xfrm>
                  <a:off x="6940215" y="2785576"/>
                  <a:ext cx="2199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2" name="Ink 101">
                  <a:extLst>
                    <a:ext uri="{FF2B5EF4-FFF2-40B4-BE49-F238E27FC236}">
                      <a16:creationId xmlns:a16="http://schemas.microsoft.com/office/drawing/2014/main" id="{24CAEDCE-2265-C280-DC9E-98719AA496CE}"/>
                    </a:ext>
                  </a:extLst>
                </p14:cNvPr>
                <p14:cNvContentPartPr/>
                <p14:nvPr/>
              </p14:nvContentPartPr>
              <p14:xfrm>
                <a:off x="7014375" y="2878816"/>
                <a:ext cx="163800" cy="17640"/>
              </p14:xfrm>
            </p:contentPart>
          </mc:Choice>
          <mc:Fallback xmlns="">
            <p:pic>
              <p:nvPicPr>
                <p:cNvPr id="102" name="Ink 101">
                  <a:extLst>
                    <a:ext uri="{FF2B5EF4-FFF2-40B4-BE49-F238E27FC236}">
                      <a16:creationId xmlns:a16="http://schemas.microsoft.com/office/drawing/2014/main" id="{24CAEDCE-2265-C280-DC9E-98719AA496CE}"/>
                    </a:ext>
                  </a:extLst>
                </p:cNvPr>
                <p:cNvPicPr/>
                <p:nvPr/>
              </p:nvPicPr>
              <p:blipFill>
                <a:blip r:embed="rId89"/>
                <a:stretch>
                  <a:fillRect/>
                </a:stretch>
              </p:blipFill>
              <p:spPr>
                <a:xfrm>
                  <a:off x="6996735" y="2861176"/>
                  <a:ext cx="1994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14" name="Ink 213">
                  <a:extLst>
                    <a:ext uri="{FF2B5EF4-FFF2-40B4-BE49-F238E27FC236}">
                      <a16:creationId xmlns:a16="http://schemas.microsoft.com/office/drawing/2014/main" id="{4DC0807C-8110-3A07-4771-61EEDEF9AAB9}"/>
                    </a:ext>
                  </a:extLst>
                </p14:cNvPr>
                <p14:cNvContentPartPr/>
                <p14:nvPr/>
              </p14:nvContentPartPr>
              <p14:xfrm>
                <a:off x="7367895" y="2606656"/>
                <a:ext cx="159120" cy="250560"/>
              </p14:xfrm>
            </p:contentPart>
          </mc:Choice>
          <mc:Fallback xmlns="">
            <p:pic>
              <p:nvPicPr>
                <p:cNvPr id="214" name="Ink 213">
                  <a:extLst>
                    <a:ext uri="{FF2B5EF4-FFF2-40B4-BE49-F238E27FC236}">
                      <a16:creationId xmlns:a16="http://schemas.microsoft.com/office/drawing/2014/main" id="{4DC0807C-8110-3A07-4771-61EEDEF9AAB9}"/>
                    </a:ext>
                  </a:extLst>
                </p:cNvPr>
                <p:cNvPicPr/>
                <p:nvPr/>
              </p:nvPicPr>
              <p:blipFill>
                <a:blip r:embed="rId91"/>
                <a:stretch>
                  <a:fillRect/>
                </a:stretch>
              </p:blipFill>
              <p:spPr>
                <a:xfrm>
                  <a:off x="7350255" y="2589016"/>
                  <a:ext cx="19476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17" name="Ink 216">
                  <a:extLst>
                    <a:ext uri="{FF2B5EF4-FFF2-40B4-BE49-F238E27FC236}">
                      <a16:creationId xmlns:a16="http://schemas.microsoft.com/office/drawing/2014/main" id="{26876462-E5BF-04EA-E561-98FF362DBBDD}"/>
                    </a:ext>
                  </a:extLst>
                </p14:cNvPr>
                <p14:cNvContentPartPr/>
                <p14:nvPr/>
              </p14:nvContentPartPr>
              <p14:xfrm>
                <a:off x="7297695" y="2733736"/>
                <a:ext cx="151560" cy="33120"/>
              </p14:xfrm>
            </p:contentPart>
          </mc:Choice>
          <mc:Fallback xmlns="">
            <p:pic>
              <p:nvPicPr>
                <p:cNvPr id="217" name="Ink 216">
                  <a:extLst>
                    <a:ext uri="{FF2B5EF4-FFF2-40B4-BE49-F238E27FC236}">
                      <a16:creationId xmlns:a16="http://schemas.microsoft.com/office/drawing/2014/main" id="{26876462-E5BF-04EA-E561-98FF362DBBDD}"/>
                    </a:ext>
                  </a:extLst>
                </p:cNvPr>
                <p:cNvPicPr/>
                <p:nvPr/>
              </p:nvPicPr>
              <p:blipFill>
                <a:blip r:embed="rId93"/>
                <a:stretch>
                  <a:fillRect/>
                </a:stretch>
              </p:blipFill>
              <p:spPr>
                <a:xfrm>
                  <a:off x="7279695" y="2715736"/>
                  <a:ext cx="18720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22" name="Ink 221">
                  <a:extLst>
                    <a:ext uri="{FF2B5EF4-FFF2-40B4-BE49-F238E27FC236}">
                      <a16:creationId xmlns:a16="http://schemas.microsoft.com/office/drawing/2014/main" id="{C1E2DE10-7BF2-E4D2-B0CC-A8EE10C49072}"/>
                    </a:ext>
                  </a:extLst>
                </p14:cNvPr>
                <p14:cNvContentPartPr/>
                <p14:nvPr/>
              </p14:nvContentPartPr>
              <p14:xfrm>
                <a:off x="7605495" y="2644816"/>
                <a:ext cx="49320" cy="201600"/>
              </p14:xfrm>
            </p:contentPart>
          </mc:Choice>
          <mc:Fallback xmlns="">
            <p:pic>
              <p:nvPicPr>
                <p:cNvPr id="222" name="Ink 221">
                  <a:extLst>
                    <a:ext uri="{FF2B5EF4-FFF2-40B4-BE49-F238E27FC236}">
                      <a16:creationId xmlns:a16="http://schemas.microsoft.com/office/drawing/2014/main" id="{C1E2DE10-7BF2-E4D2-B0CC-A8EE10C49072}"/>
                    </a:ext>
                  </a:extLst>
                </p:cNvPr>
                <p:cNvPicPr/>
                <p:nvPr/>
              </p:nvPicPr>
              <p:blipFill>
                <a:blip r:embed="rId95"/>
                <a:stretch>
                  <a:fillRect/>
                </a:stretch>
              </p:blipFill>
              <p:spPr>
                <a:xfrm>
                  <a:off x="7587495" y="2627176"/>
                  <a:ext cx="849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23" name="Ink 222">
                  <a:extLst>
                    <a:ext uri="{FF2B5EF4-FFF2-40B4-BE49-F238E27FC236}">
                      <a16:creationId xmlns:a16="http://schemas.microsoft.com/office/drawing/2014/main" id="{15632B20-A9C5-8281-F22E-5EA0C64505B9}"/>
                    </a:ext>
                  </a:extLst>
                </p14:cNvPr>
                <p14:cNvContentPartPr/>
                <p14:nvPr/>
              </p14:nvContentPartPr>
              <p14:xfrm>
                <a:off x="7748055" y="2653456"/>
                <a:ext cx="163440" cy="111600"/>
              </p14:xfrm>
            </p:contentPart>
          </mc:Choice>
          <mc:Fallback xmlns="">
            <p:pic>
              <p:nvPicPr>
                <p:cNvPr id="223" name="Ink 222">
                  <a:extLst>
                    <a:ext uri="{FF2B5EF4-FFF2-40B4-BE49-F238E27FC236}">
                      <a16:creationId xmlns:a16="http://schemas.microsoft.com/office/drawing/2014/main" id="{15632B20-A9C5-8281-F22E-5EA0C64505B9}"/>
                    </a:ext>
                  </a:extLst>
                </p:cNvPr>
                <p:cNvPicPr/>
                <p:nvPr/>
              </p:nvPicPr>
              <p:blipFill>
                <a:blip r:embed="rId97"/>
                <a:stretch>
                  <a:fillRect/>
                </a:stretch>
              </p:blipFill>
              <p:spPr>
                <a:xfrm>
                  <a:off x="7730415" y="2635816"/>
                  <a:ext cx="199080" cy="1472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24" name="Ink 223">
                  <a:extLst>
                    <a:ext uri="{FF2B5EF4-FFF2-40B4-BE49-F238E27FC236}">
                      <a16:creationId xmlns:a16="http://schemas.microsoft.com/office/drawing/2014/main" id="{E31782EE-C6ED-0145-48B2-B73EA919BC17}"/>
                    </a:ext>
                  </a:extLst>
                </p14:cNvPr>
                <p14:cNvContentPartPr/>
                <p14:nvPr/>
              </p14:nvContentPartPr>
              <p14:xfrm>
                <a:off x="8009415" y="2653096"/>
                <a:ext cx="156960" cy="114120"/>
              </p14:xfrm>
            </p:contentPart>
          </mc:Choice>
          <mc:Fallback xmlns="">
            <p:pic>
              <p:nvPicPr>
                <p:cNvPr id="224" name="Ink 223">
                  <a:extLst>
                    <a:ext uri="{FF2B5EF4-FFF2-40B4-BE49-F238E27FC236}">
                      <a16:creationId xmlns:a16="http://schemas.microsoft.com/office/drawing/2014/main" id="{E31782EE-C6ED-0145-48B2-B73EA919BC17}"/>
                    </a:ext>
                  </a:extLst>
                </p:cNvPr>
                <p:cNvPicPr/>
                <p:nvPr/>
              </p:nvPicPr>
              <p:blipFill>
                <a:blip r:embed="rId99"/>
                <a:stretch>
                  <a:fillRect/>
                </a:stretch>
              </p:blipFill>
              <p:spPr>
                <a:xfrm>
                  <a:off x="7991775" y="2635096"/>
                  <a:ext cx="192600" cy="149760"/>
                </a:xfrm>
                <a:prstGeom prst="rect">
                  <a:avLst/>
                </a:prstGeom>
              </p:spPr>
            </p:pic>
          </mc:Fallback>
        </mc:AlternateContent>
      </p:grpSp>
      <p:grpSp>
        <p:nvGrpSpPr>
          <p:cNvPr id="257" name="Group 256">
            <a:extLst>
              <a:ext uri="{FF2B5EF4-FFF2-40B4-BE49-F238E27FC236}">
                <a16:creationId xmlns:a16="http://schemas.microsoft.com/office/drawing/2014/main" id="{7616ADDE-801A-32D6-A5F0-E7A58948382D}"/>
              </a:ext>
            </a:extLst>
          </p:cNvPr>
          <p:cNvGrpSpPr/>
          <p:nvPr/>
        </p:nvGrpSpPr>
        <p:grpSpPr>
          <a:xfrm>
            <a:off x="5524695" y="3183376"/>
            <a:ext cx="3398040" cy="1039320"/>
            <a:chOff x="5524695" y="3183376"/>
            <a:chExt cx="3398040" cy="1039320"/>
          </a:xfrm>
        </p:grpSpPr>
        <mc:AlternateContent xmlns:mc="http://schemas.openxmlformats.org/markup-compatibility/2006" xmlns:p14="http://schemas.microsoft.com/office/powerpoint/2010/main">
          <mc:Choice Requires="p14">
            <p:contentPart p14:bwMode="auto" r:id="rId100">
              <p14:nvContentPartPr>
                <p14:cNvPr id="226" name="Ink 225">
                  <a:extLst>
                    <a:ext uri="{FF2B5EF4-FFF2-40B4-BE49-F238E27FC236}">
                      <a16:creationId xmlns:a16="http://schemas.microsoft.com/office/drawing/2014/main" id="{4BB11C98-9B5B-755A-CBDD-50F7831E219A}"/>
                    </a:ext>
                  </a:extLst>
                </p14:cNvPr>
                <p14:cNvContentPartPr/>
                <p14:nvPr/>
              </p14:nvContentPartPr>
              <p14:xfrm>
                <a:off x="5847975" y="3285976"/>
                <a:ext cx="20520" cy="196200"/>
              </p14:xfrm>
            </p:contentPart>
          </mc:Choice>
          <mc:Fallback xmlns="">
            <p:pic>
              <p:nvPicPr>
                <p:cNvPr id="226" name="Ink 225">
                  <a:extLst>
                    <a:ext uri="{FF2B5EF4-FFF2-40B4-BE49-F238E27FC236}">
                      <a16:creationId xmlns:a16="http://schemas.microsoft.com/office/drawing/2014/main" id="{4BB11C98-9B5B-755A-CBDD-50F7831E219A}"/>
                    </a:ext>
                  </a:extLst>
                </p:cNvPr>
                <p:cNvPicPr/>
                <p:nvPr/>
              </p:nvPicPr>
              <p:blipFill>
                <a:blip r:embed="rId101"/>
                <a:stretch>
                  <a:fillRect/>
                </a:stretch>
              </p:blipFill>
              <p:spPr>
                <a:xfrm>
                  <a:off x="5830335" y="3267976"/>
                  <a:ext cx="5616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27" name="Ink 226">
                  <a:extLst>
                    <a:ext uri="{FF2B5EF4-FFF2-40B4-BE49-F238E27FC236}">
                      <a16:creationId xmlns:a16="http://schemas.microsoft.com/office/drawing/2014/main" id="{C71CA7A4-6EEB-BC25-EB05-B3E71CC2D51B}"/>
                    </a:ext>
                  </a:extLst>
                </p14:cNvPr>
                <p14:cNvContentPartPr/>
                <p14:nvPr/>
              </p14:nvContentPartPr>
              <p14:xfrm>
                <a:off x="5959215" y="3324136"/>
                <a:ext cx="138960" cy="135720"/>
              </p14:xfrm>
            </p:contentPart>
          </mc:Choice>
          <mc:Fallback xmlns="">
            <p:pic>
              <p:nvPicPr>
                <p:cNvPr id="227" name="Ink 226">
                  <a:extLst>
                    <a:ext uri="{FF2B5EF4-FFF2-40B4-BE49-F238E27FC236}">
                      <a16:creationId xmlns:a16="http://schemas.microsoft.com/office/drawing/2014/main" id="{C71CA7A4-6EEB-BC25-EB05-B3E71CC2D51B}"/>
                    </a:ext>
                  </a:extLst>
                </p:cNvPr>
                <p:cNvPicPr/>
                <p:nvPr/>
              </p:nvPicPr>
              <p:blipFill>
                <a:blip r:embed="rId103"/>
                <a:stretch>
                  <a:fillRect/>
                </a:stretch>
              </p:blipFill>
              <p:spPr>
                <a:xfrm>
                  <a:off x="5941575" y="3306496"/>
                  <a:ext cx="174600" cy="171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28" name="Ink 227">
                  <a:extLst>
                    <a:ext uri="{FF2B5EF4-FFF2-40B4-BE49-F238E27FC236}">
                      <a16:creationId xmlns:a16="http://schemas.microsoft.com/office/drawing/2014/main" id="{26338A3D-0FB5-8C8F-BCFB-5E5CE1F27BFB}"/>
                    </a:ext>
                  </a:extLst>
                </p14:cNvPr>
                <p14:cNvContentPartPr/>
                <p14:nvPr/>
              </p14:nvContentPartPr>
              <p14:xfrm>
                <a:off x="6244695" y="3265456"/>
                <a:ext cx="91080" cy="81720"/>
              </p14:xfrm>
            </p:contentPart>
          </mc:Choice>
          <mc:Fallback xmlns="">
            <p:pic>
              <p:nvPicPr>
                <p:cNvPr id="228" name="Ink 227">
                  <a:extLst>
                    <a:ext uri="{FF2B5EF4-FFF2-40B4-BE49-F238E27FC236}">
                      <a16:creationId xmlns:a16="http://schemas.microsoft.com/office/drawing/2014/main" id="{26338A3D-0FB5-8C8F-BCFB-5E5CE1F27BFB}"/>
                    </a:ext>
                  </a:extLst>
                </p:cNvPr>
                <p:cNvPicPr/>
                <p:nvPr/>
              </p:nvPicPr>
              <p:blipFill>
                <a:blip r:embed="rId105"/>
                <a:stretch>
                  <a:fillRect/>
                </a:stretch>
              </p:blipFill>
              <p:spPr>
                <a:xfrm>
                  <a:off x="6227055" y="3247816"/>
                  <a:ext cx="12672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29" name="Ink 228">
                  <a:extLst>
                    <a:ext uri="{FF2B5EF4-FFF2-40B4-BE49-F238E27FC236}">
                      <a16:creationId xmlns:a16="http://schemas.microsoft.com/office/drawing/2014/main" id="{477FA435-87F0-6E55-7A90-52052816543D}"/>
                    </a:ext>
                  </a:extLst>
                </p14:cNvPr>
                <p14:cNvContentPartPr/>
                <p14:nvPr/>
              </p14:nvContentPartPr>
              <p14:xfrm>
                <a:off x="6407055" y="3261136"/>
                <a:ext cx="56520" cy="190800"/>
              </p14:xfrm>
            </p:contentPart>
          </mc:Choice>
          <mc:Fallback xmlns="">
            <p:pic>
              <p:nvPicPr>
                <p:cNvPr id="229" name="Ink 228">
                  <a:extLst>
                    <a:ext uri="{FF2B5EF4-FFF2-40B4-BE49-F238E27FC236}">
                      <a16:creationId xmlns:a16="http://schemas.microsoft.com/office/drawing/2014/main" id="{477FA435-87F0-6E55-7A90-52052816543D}"/>
                    </a:ext>
                  </a:extLst>
                </p:cNvPr>
                <p:cNvPicPr/>
                <p:nvPr/>
              </p:nvPicPr>
              <p:blipFill>
                <a:blip r:embed="rId107"/>
                <a:stretch>
                  <a:fillRect/>
                </a:stretch>
              </p:blipFill>
              <p:spPr>
                <a:xfrm>
                  <a:off x="6389055" y="3243496"/>
                  <a:ext cx="9216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30" name="Ink 229">
                  <a:extLst>
                    <a:ext uri="{FF2B5EF4-FFF2-40B4-BE49-F238E27FC236}">
                      <a16:creationId xmlns:a16="http://schemas.microsoft.com/office/drawing/2014/main" id="{54CF7611-EF2B-A666-1830-647FA6882E24}"/>
                    </a:ext>
                  </a:extLst>
                </p14:cNvPr>
                <p14:cNvContentPartPr/>
                <p14:nvPr/>
              </p14:nvContentPartPr>
              <p14:xfrm>
                <a:off x="6505335" y="3381016"/>
                <a:ext cx="115200" cy="75600"/>
              </p14:xfrm>
            </p:contentPart>
          </mc:Choice>
          <mc:Fallback xmlns="">
            <p:pic>
              <p:nvPicPr>
                <p:cNvPr id="230" name="Ink 229">
                  <a:extLst>
                    <a:ext uri="{FF2B5EF4-FFF2-40B4-BE49-F238E27FC236}">
                      <a16:creationId xmlns:a16="http://schemas.microsoft.com/office/drawing/2014/main" id="{54CF7611-EF2B-A666-1830-647FA6882E24}"/>
                    </a:ext>
                  </a:extLst>
                </p:cNvPr>
                <p:cNvPicPr/>
                <p:nvPr/>
              </p:nvPicPr>
              <p:blipFill>
                <a:blip r:embed="rId109"/>
                <a:stretch>
                  <a:fillRect/>
                </a:stretch>
              </p:blipFill>
              <p:spPr>
                <a:xfrm>
                  <a:off x="6487695" y="3363376"/>
                  <a:ext cx="1508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31" name="Ink 230">
                  <a:extLst>
                    <a:ext uri="{FF2B5EF4-FFF2-40B4-BE49-F238E27FC236}">
                      <a16:creationId xmlns:a16="http://schemas.microsoft.com/office/drawing/2014/main" id="{8AF40495-ACA5-00D9-FB7C-E070A48452AE}"/>
                    </a:ext>
                  </a:extLst>
                </p14:cNvPr>
                <p14:cNvContentPartPr/>
                <p14:nvPr/>
              </p14:nvContentPartPr>
              <p14:xfrm>
                <a:off x="6967575" y="3321616"/>
                <a:ext cx="188640" cy="108360"/>
              </p14:xfrm>
            </p:contentPart>
          </mc:Choice>
          <mc:Fallback xmlns="">
            <p:pic>
              <p:nvPicPr>
                <p:cNvPr id="231" name="Ink 230">
                  <a:extLst>
                    <a:ext uri="{FF2B5EF4-FFF2-40B4-BE49-F238E27FC236}">
                      <a16:creationId xmlns:a16="http://schemas.microsoft.com/office/drawing/2014/main" id="{8AF40495-ACA5-00D9-FB7C-E070A48452AE}"/>
                    </a:ext>
                  </a:extLst>
                </p:cNvPr>
                <p:cNvPicPr/>
                <p:nvPr/>
              </p:nvPicPr>
              <p:blipFill>
                <a:blip r:embed="rId111"/>
                <a:stretch>
                  <a:fillRect/>
                </a:stretch>
              </p:blipFill>
              <p:spPr>
                <a:xfrm>
                  <a:off x="6949935" y="3303976"/>
                  <a:ext cx="22428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32" name="Ink 231">
                  <a:extLst>
                    <a:ext uri="{FF2B5EF4-FFF2-40B4-BE49-F238E27FC236}">
                      <a16:creationId xmlns:a16="http://schemas.microsoft.com/office/drawing/2014/main" id="{1BF0C60B-4F09-B4E5-549A-A36A3F9990C4}"/>
                    </a:ext>
                  </a:extLst>
                </p14:cNvPr>
                <p14:cNvContentPartPr/>
                <p14:nvPr/>
              </p14:nvContentPartPr>
              <p14:xfrm>
                <a:off x="7347015" y="3183376"/>
                <a:ext cx="113400" cy="254880"/>
              </p14:xfrm>
            </p:contentPart>
          </mc:Choice>
          <mc:Fallback xmlns="">
            <p:pic>
              <p:nvPicPr>
                <p:cNvPr id="232" name="Ink 231">
                  <a:extLst>
                    <a:ext uri="{FF2B5EF4-FFF2-40B4-BE49-F238E27FC236}">
                      <a16:creationId xmlns:a16="http://schemas.microsoft.com/office/drawing/2014/main" id="{1BF0C60B-4F09-B4E5-549A-A36A3F9990C4}"/>
                    </a:ext>
                  </a:extLst>
                </p:cNvPr>
                <p:cNvPicPr/>
                <p:nvPr/>
              </p:nvPicPr>
              <p:blipFill>
                <a:blip r:embed="rId113"/>
                <a:stretch>
                  <a:fillRect/>
                </a:stretch>
              </p:blipFill>
              <p:spPr>
                <a:xfrm>
                  <a:off x="7329015" y="3165376"/>
                  <a:ext cx="14904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33" name="Ink 232">
                  <a:extLst>
                    <a:ext uri="{FF2B5EF4-FFF2-40B4-BE49-F238E27FC236}">
                      <a16:creationId xmlns:a16="http://schemas.microsoft.com/office/drawing/2014/main" id="{F10872E0-910E-1A6E-0A08-A271ED5DCD8A}"/>
                    </a:ext>
                  </a:extLst>
                </p14:cNvPr>
                <p14:cNvContentPartPr/>
                <p14:nvPr/>
              </p14:nvContentPartPr>
              <p14:xfrm>
                <a:off x="7362135" y="3312256"/>
                <a:ext cx="144720" cy="44640"/>
              </p14:xfrm>
            </p:contentPart>
          </mc:Choice>
          <mc:Fallback xmlns="">
            <p:pic>
              <p:nvPicPr>
                <p:cNvPr id="233" name="Ink 232">
                  <a:extLst>
                    <a:ext uri="{FF2B5EF4-FFF2-40B4-BE49-F238E27FC236}">
                      <a16:creationId xmlns:a16="http://schemas.microsoft.com/office/drawing/2014/main" id="{F10872E0-910E-1A6E-0A08-A271ED5DCD8A}"/>
                    </a:ext>
                  </a:extLst>
                </p:cNvPr>
                <p:cNvPicPr/>
                <p:nvPr/>
              </p:nvPicPr>
              <p:blipFill>
                <a:blip r:embed="rId115"/>
                <a:stretch>
                  <a:fillRect/>
                </a:stretch>
              </p:blipFill>
              <p:spPr>
                <a:xfrm>
                  <a:off x="7344495" y="3294616"/>
                  <a:ext cx="180360" cy="802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34" name="Ink 233">
                  <a:extLst>
                    <a:ext uri="{FF2B5EF4-FFF2-40B4-BE49-F238E27FC236}">
                      <a16:creationId xmlns:a16="http://schemas.microsoft.com/office/drawing/2014/main" id="{42476198-A309-CE10-70FA-326A41D68996}"/>
                    </a:ext>
                  </a:extLst>
                </p14:cNvPr>
                <p14:cNvContentPartPr/>
                <p14:nvPr/>
              </p14:nvContentPartPr>
              <p14:xfrm>
                <a:off x="7616655" y="3218656"/>
                <a:ext cx="162360" cy="181800"/>
              </p14:xfrm>
            </p:contentPart>
          </mc:Choice>
          <mc:Fallback xmlns="">
            <p:pic>
              <p:nvPicPr>
                <p:cNvPr id="234" name="Ink 233">
                  <a:extLst>
                    <a:ext uri="{FF2B5EF4-FFF2-40B4-BE49-F238E27FC236}">
                      <a16:creationId xmlns:a16="http://schemas.microsoft.com/office/drawing/2014/main" id="{42476198-A309-CE10-70FA-326A41D68996}"/>
                    </a:ext>
                  </a:extLst>
                </p:cNvPr>
                <p:cNvPicPr/>
                <p:nvPr/>
              </p:nvPicPr>
              <p:blipFill>
                <a:blip r:embed="rId117"/>
                <a:stretch>
                  <a:fillRect/>
                </a:stretch>
              </p:blipFill>
              <p:spPr>
                <a:xfrm>
                  <a:off x="7598655" y="3201016"/>
                  <a:ext cx="1980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35" name="Ink 234">
                  <a:extLst>
                    <a:ext uri="{FF2B5EF4-FFF2-40B4-BE49-F238E27FC236}">
                      <a16:creationId xmlns:a16="http://schemas.microsoft.com/office/drawing/2014/main" id="{92C549BC-54CC-5F47-9D3C-7B39EBF01087}"/>
                    </a:ext>
                  </a:extLst>
                </p14:cNvPr>
                <p14:cNvContentPartPr/>
                <p14:nvPr/>
              </p14:nvContentPartPr>
              <p14:xfrm>
                <a:off x="7595055" y="3196336"/>
                <a:ext cx="189720" cy="81720"/>
              </p14:xfrm>
            </p:contentPart>
          </mc:Choice>
          <mc:Fallback xmlns="">
            <p:pic>
              <p:nvPicPr>
                <p:cNvPr id="235" name="Ink 234">
                  <a:extLst>
                    <a:ext uri="{FF2B5EF4-FFF2-40B4-BE49-F238E27FC236}">
                      <a16:creationId xmlns:a16="http://schemas.microsoft.com/office/drawing/2014/main" id="{92C549BC-54CC-5F47-9D3C-7B39EBF01087}"/>
                    </a:ext>
                  </a:extLst>
                </p:cNvPr>
                <p:cNvPicPr/>
                <p:nvPr/>
              </p:nvPicPr>
              <p:blipFill>
                <a:blip r:embed="rId119"/>
                <a:stretch>
                  <a:fillRect/>
                </a:stretch>
              </p:blipFill>
              <p:spPr>
                <a:xfrm>
                  <a:off x="7577415" y="3178336"/>
                  <a:ext cx="22536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36" name="Ink 235">
                  <a:extLst>
                    <a:ext uri="{FF2B5EF4-FFF2-40B4-BE49-F238E27FC236}">
                      <a16:creationId xmlns:a16="http://schemas.microsoft.com/office/drawing/2014/main" id="{C1E6A44C-C600-A21F-7429-73BDF7E02303}"/>
                    </a:ext>
                  </a:extLst>
                </p14:cNvPr>
                <p14:cNvContentPartPr/>
                <p14:nvPr/>
              </p14:nvContentPartPr>
              <p14:xfrm>
                <a:off x="7959015" y="3210016"/>
                <a:ext cx="109080" cy="120600"/>
              </p14:xfrm>
            </p:contentPart>
          </mc:Choice>
          <mc:Fallback xmlns="">
            <p:pic>
              <p:nvPicPr>
                <p:cNvPr id="236" name="Ink 235">
                  <a:extLst>
                    <a:ext uri="{FF2B5EF4-FFF2-40B4-BE49-F238E27FC236}">
                      <a16:creationId xmlns:a16="http://schemas.microsoft.com/office/drawing/2014/main" id="{C1E6A44C-C600-A21F-7429-73BDF7E02303}"/>
                    </a:ext>
                  </a:extLst>
                </p:cNvPr>
                <p:cNvPicPr/>
                <p:nvPr/>
              </p:nvPicPr>
              <p:blipFill>
                <a:blip r:embed="rId121"/>
                <a:stretch>
                  <a:fillRect/>
                </a:stretch>
              </p:blipFill>
              <p:spPr>
                <a:xfrm>
                  <a:off x="7941375" y="3192376"/>
                  <a:ext cx="14472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37" name="Ink 236">
                  <a:extLst>
                    <a:ext uri="{FF2B5EF4-FFF2-40B4-BE49-F238E27FC236}">
                      <a16:creationId xmlns:a16="http://schemas.microsoft.com/office/drawing/2014/main" id="{D03B5C16-A8F9-99DB-EBE6-A708DFDE9C1B}"/>
                    </a:ext>
                  </a:extLst>
                </p14:cNvPr>
                <p14:cNvContentPartPr/>
                <p14:nvPr/>
              </p14:nvContentPartPr>
              <p14:xfrm>
                <a:off x="8188695" y="3216136"/>
                <a:ext cx="181440" cy="118800"/>
              </p14:xfrm>
            </p:contentPart>
          </mc:Choice>
          <mc:Fallback xmlns="">
            <p:pic>
              <p:nvPicPr>
                <p:cNvPr id="237" name="Ink 236">
                  <a:extLst>
                    <a:ext uri="{FF2B5EF4-FFF2-40B4-BE49-F238E27FC236}">
                      <a16:creationId xmlns:a16="http://schemas.microsoft.com/office/drawing/2014/main" id="{D03B5C16-A8F9-99DB-EBE6-A708DFDE9C1B}"/>
                    </a:ext>
                  </a:extLst>
                </p:cNvPr>
                <p:cNvPicPr/>
                <p:nvPr/>
              </p:nvPicPr>
              <p:blipFill>
                <a:blip r:embed="rId123"/>
                <a:stretch>
                  <a:fillRect/>
                </a:stretch>
              </p:blipFill>
              <p:spPr>
                <a:xfrm>
                  <a:off x="8170695" y="3198136"/>
                  <a:ext cx="21708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40" name="Ink 239">
                  <a:extLst>
                    <a:ext uri="{FF2B5EF4-FFF2-40B4-BE49-F238E27FC236}">
                      <a16:creationId xmlns:a16="http://schemas.microsoft.com/office/drawing/2014/main" id="{D0BEAB28-F9A8-8F4C-7290-DA8F3FFA911C}"/>
                    </a:ext>
                  </a:extLst>
                </p14:cNvPr>
                <p14:cNvContentPartPr/>
                <p14:nvPr/>
              </p14:nvContentPartPr>
              <p14:xfrm>
                <a:off x="5524695" y="3804016"/>
                <a:ext cx="21960" cy="212760"/>
              </p14:xfrm>
            </p:contentPart>
          </mc:Choice>
          <mc:Fallback xmlns="">
            <p:pic>
              <p:nvPicPr>
                <p:cNvPr id="240" name="Ink 239">
                  <a:extLst>
                    <a:ext uri="{FF2B5EF4-FFF2-40B4-BE49-F238E27FC236}">
                      <a16:creationId xmlns:a16="http://schemas.microsoft.com/office/drawing/2014/main" id="{D0BEAB28-F9A8-8F4C-7290-DA8F3FFA911C}"/>
                    </a:ext>
                  </a:extLst>
                </p:cNvPr>
                <p:cNvPicPr/>
                <p:nvPr/>
              </p:nvPicPr>
              <p:blipFill>
                <a:blip r:embed="rId125"/>
                <a:stretch>
                  <a:fillRect/>
                </a:stretch>
              </p:blipFill>
              <p:spPr>
                <a:xfrm>
                  <a:off x="5506695" y="3786376"/>
                  <a:ext cx="5760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41" name="Ink 240">
                  <a:extLst>
                    <a:ext uri="{FF2B5EF4-FFF2-40B4-BE49-F238E27FC236}">
                      <a16:creationId xmlns:a16="http://schemas.microsoft.com/office/drawing/2014/main" id="{8A0AA539-C079-FE4A-A0C6-086E531CE404}"/>
                    </a:ext>
                  </a:extLst>
                </p14:cNvPr>
                <p14:cNvContentPartPr/>
                <p14:nvPr/>
              </p14:nvContentPartPr>
              <p14:xfrm>
                <a:off x="5705415" y="3825976"/>
                <a:ext cx="158040" cy="128160"/>
              </p14:xfrm>
            </p:contentPart>
          </mc:Choice>
          <mc:Fallback xmlns="">
            <p:pic>
              <p:nvPicPr>
                <p:cNvPr id="241" name="Ink 240">
                  <a:extLst>
                    <a:ext uri="{FF2B5EF4-FFF2-40B4-BE49-F238E27FC236}">
                      <a16:creationId xmlns:a16="http://schemas.microsoft.com/office/drawing/2014/main" id="{8A0AA539-C079-FE4A-A0C6-086E531CE404}"/>
                    </a:ext>
                  </a:extLst>
                </p:cNvPr>
                <p:cNvPicPr/>
                <p:nvPr/>
              </p:nvPicPr>
              <p:blipFill>
                <a:blip r:embed="rId127"/>
                <a:stretch>
                  <a:fillRect/>
                </a:stretch>
              </p:blipFill>
              <p:spPr>
                <a:xfrm>
                  <a:off x="5687415" y="3807976"/>
                  <a:ext cx="1936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42" name="Ink 241">
                  <a:extLst>
                    <a:ext uri="{FF2B5EF4-FFF2-40B4-BE49-F238E27FC236}">
                      <a16:creationId xmlns:a16="http://schemas.microsoft.com/office/drawing/2014/main" id="{32DB67ED-44D1-059E-82B2-A2CBA900FA86}"/>
                    </a:ext>
                  </a:extLst>
                </p14:cNvPr>
                <p14:cNvContentPartPr/>
                <p14:nvPr/>
              </p14:nvContentPartPr>
              <p14:xfrm>
                <a:off x="6056055" y="3803656"/>
                <a:ext cx="151560" cy="135720"/>
              </p14:xfrm>
            </p:contentPart>
          </mc:Choice>
          <mc:Fallback xmlns="">
            <p:pic>
              <p:nvPicPr>
                <p:cNvPr id="242" name="Ink 241">
                  <a:extLst>
                    <a:ext uri="{FF2B5EF4-FFF2-40B4-BE49-F238E27FC236}">
                      <a16:creationId xmlns:a16="http://schemas.microsoft.com/office/drawing/2014/main" id="{32DB67ED-44D1-059E-82B2-A2CBA900FA86}"/>
                    </a:ext>
                  </a:extLst>
                </p:cNvPr>
                <p:cNvPicPr/>
                <p:nvPr/>
              </p:nvPicPr>
              <p:blipFill>
                <a:blip r:embed="rId129"/>
                <a:stretch>
                  <a:fillRect/>
                </a:stretch>
              </p:blipFill>
              <p:spPr>
                <a:xfrm>
                  <a:off x="6038415" y="3786016"/>
                  <a:ext cx="187200" cy="1713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43" name="Ink 242">
                  <a:extLst>
                    <a:ext uri="{FF2B5EF4-FFF2-40B4-BE49-F238E27FC236}">
                      <a16:creationId xmlns:a16="http://schemas.microsoft.com/office/drawing/2014/main" id="{5EE717A3-9E5D-6CB1-860C-1E238A26A1A3}"/>
                    </a:ext>
                  </a:extLst>
                </p14:cNvPr>
                <p14:cNvContentPartPr/>
                <p14:nvPr/>
              </p14:nvContentPartPr>
              <p14:xfrm>
                <a:off x="6385815" y="3774856"/>
                <a:ext cx="57240" cy="63000"/>
              </p14:xfrm>
            </p:contentPart>
          </mc:Choice>
          <mc:Fallback xmlns="">
            <p:pic>
              <p:nvPicPr>
                <p:cNvPr id="243" name="Ink 242">
                  <a:extLst>
                    <a:ext uri="{FF2B5EF4-FFF2-40B4-BE49-F238E27FC236}">
                      <a16:creationId xmlns:a16="http://schemas.microsoft.com/office/drawing/2014/main" id="{5EE717A3-9E5D-6CB1-860C-1E238A26A1A3}"/>
                    </a:ext>
                  </a:extLst>
                </p:cNvPr>
                <p:cNvPicPr/>
                <p:nvPr/>
              </p:nvPicPr>
              <p:blipFill>
                <a:blip r:embed="rId131"/>
                <a:stretch>
                  <a:fillRect/>
                </a:stretch>
              </p:blipFill>
              <p:spPr>
                <a:xfrm>
                  <a:off x="6368175" y="3756856"/>
                  <a:ext cx="92880" cy="986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4" name="Ink 243">
                  <a:extLst>
                    <a:ext uri="{FF2B5EF4-FFF2-40B4-BE49-F238E27FC236}">
                      <a16:creationId xmlns:a16="http://schemas.microsoft.com/office/drawing/2014/main" id="{A18392E4-972D-87D4-72DE-7AB9AF627733}"/>
                    </a:ext>
                  </a:extLst>
                </p14:cNvPr>
                <p14:cNvContentPartPr/>
                <p14:nvPr/>
              </p14:nvContentPartPr>
              <p14:xfrm>
                <a:off x="6490935" y="3781336"/>
                <a:ext cx="122760" cy="207360"/>
              </p14:xfrm>
            </p:contentPart>
          </mc:Choice>
          <mc:Fallback xmlns="">
            <p:pic>
              <p:nvPicPr>
                <p:cNvPr id="244" name="Ink 243">
                  <a:extLst>
                    <a:ext uri="{FF2B5EF4-FFF2-40B4-BE49-F238E27FC236}">
                      <a16:creationId xmlns:a16="http://schemas.microsoft.com/office/drawing/2014/main" id="{A18392E4-972D-87D4-72DE-7AB9AF627733}"/>
                    </a:ext>
                  </a:extLst>
                </p:cNvPr>
                <p:cNvPicPr/>
                <p:nvPr/>
              </p:nvPicPr>
              <p:blipFill>
                <a:blip r:embed="rId133"/>
                <a:stretch>
                  <a:fillRect/>
                </a:stretch>
              </p:blipFill>
              <p:spPr>
                <a:xfrm>
                  <a:off x="6472935" y="3763696"/>
                  <a:ext cx="15840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45" name="Ink 244">
                  <a:extLst>
                    <a:ext uri="{FF2B5EF4-FFF2-40B4-BE49-F238E27FC236}">
                      <a16:creationId xmlns:a16="http://schemas.microsoft.com/office/drawing/2014/main" id="{EAE8EF79-4008-BFD9-E55F-8D9178E855C5}"/>
                    </a:ext>
                  </a:extLst>
                </p14:cNvPr>
                <p14:cNvContentPartPr/>
                <p14:nvPr/>
              </p14:nvContentPartPr>
              <p14:xfrm>
                <a:off x="6631335" y="3923176"/>
                <a:ext cx="114480" cy="79560"/>
              </p14:xfrm>
            </p:contentPart>
          </mc:Choice>
          <mc:Fallback xmlns="">
            <p:pic>
              <p:nvPicPr>
                <p:cNvPr id="245" name="Ink 244">
                  <a:extLst>
                    <a:ext uri="{FF2B5EF4-FFF2-40B4-BE49-F238E27FC236}">
                      <a16:creationId xmlns:a16="http://schemas.microsoft.com/office/drawing/2014/main" id="{EAE8EF79-4008-BFD9-E55F-8D9178E855C5}"/>
                    </a:ext>
                  </a:extLst>
                </p:cNvPr>
                <p:cNvPicPr/>
                <p:nvPr/>
              </p:nvPicPr>
              <p:blipFill>
                <a:blip r:embed="rId135"/>
                <a:stretch>
                  <a:fillRect/>
                </a:stretch>
              </p:blipFill>
              <p:spPr>
                <a:xfrm>
                  <a:off x="6613335" y="3905176"/>
                  <a:ext cx="15012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46" name="Ink 245">
                  <a:extLst>
                    <a:ext uri="{FF2B5EF4-FFF2-40B4-BE49-F238E27FC236}">
                      <a16:creationId xmlns:a16="http://schemas.microsoft.com/office/drawing/2014/main" id="{A777211C-CB57-9994-07BF-A80242837101}"/>
                    </a:ext>
                  </a:extLst>
                </p14:cNvPr>
                <p14:cNvContentPartPr/>
                <p14:nvPr/>
              </p14:nvContentPartPr>
              <p14:xfrm>
                <a:off x="6997455" y="3898336"/>
                <a:ext cx="178560" cy="81720"/>
              </p14:xfrm>
            </p:contentPart>
          </mc:Choice>
          <mc:Fallback xmlns="">
            <p:pic>
              <p:nvPicPr>
                <p:cNvPr id="246" name="Ink 245">
                  <a:extLst>
                    <a:ext uri="{FF2B5EF4-FFF2-40B4-BE49-F238E27FC236}">
                      <a16:creationId xmlns:a16="http://schemas.microsoft.com/office/drawing/2014/main" id="{A777211C-CB57-9994-07BF-A80242837101}"/>
                    </a:ext>
                  </a:extLst>
                </p:cNvPr>
                <p:cNvPicPr/>
                <p:nvPr/>
              </p:nvPicPr>
              <p:blipFill>
                <a:blip r:embed="rId137"/>
                <a:stretch>
                  <a:fillRect/>
                </a:stretch>
              </p:blipFill>
              <p:spPr>
                <a:xfrm>
                  <a:off x="6979815" y="3880696"/>
                  <a:ext cx="21420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48" name="Ink 247">
                  <a:extLst>
                    <a:ext uri="{FF2B5EF4-FFF2-40B4-BE49-F238E27FC236}">
                      <a16:creationId xmlns:a16="http://schemas.microsoft.com/office/drawing/2014/main" id="{EDD1F507-0BF9-C7CC-8C5C-4A65D6F32831}"/>
                    </a:ext>
                  </a:extLst>
                </p14:cNvPr>
                <p14:cNvContentPartPr/>
                <p14:nvPr/>
              </p14:nvContentPartPr>
              <p14:xfrm>
                <a:off x="7360695" y="3651736"/>
                <a:ext cx="135720" cy="286560"/>
              </p14:xfrm>
            </p:contentPart>
          </mc:Choice>
          <mc:Fallback xmlns="">
            <p:pic>
              <p:nvPicPr>
                <p:cNvPr id="248" name="Ink 247">
                  <a:extLst>
                    <a:ext uri="{FF2B5EF4-FFF2-40B4-BE49-F238E27FC236}">
                      <a16:creationId xmlns:a16="http://schemas.microsoft.com/office/drawing/2014/main" id="{EDD1F507-0BF9-C7CC-8C5C-4A65D6F32831}"/>
                    </a:ext>
                  </a:extLst>
                </p:cNvPr>
                <p:cNvPicPr/>
                <p:nvPr/>
              </p:nvPicPr>
              <p:blipFill>
                <a:blip r:embed="rId139"/>
                <a:stretch>
                  <a:fillRect/>
                </a:stretch>
              </p:blipFill>
              <p:spPr>
                <a:xfrm>
                  <a:off x="7342695" y="3633736"/>
                  <a:ext cx="17136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49" name="Ink 248">
                  <a:extLst>
                    <a:ext uri="{FF2B5EF4-FFF2-40B4-BE49-F238E27FC236}">
                      <a16:creationId xmlns:a16="http://schemas.microsoft.com/office/drawing/2014/main" id="{02CCC68B-A188-5ACB-5FDD-79139CAA299A}"/>
                    </a:ext>
                  </a:extLst>
                </p14:cNvPr>
                <p14:cNvContentPartPr/>
                <p14:nvPr/>
              </p14:nvContentPartPr>
              <p14:xfrm>
                <a:off x="7387695" y="3781696"/>
                <a:ext cx="171720" cy="36360"/>
              </p14:xfrm>
            </p:contentPart>
          </mc:Choice>
          <mc:Fallback xmlns="">
            <p:pic>
              <p:nvPicPr>
                <p:cNvPr id="249" name="Ink 248">
                  <a:extLst>
                    <a:ext uri="{FF2B5EF4-FFF2-40B4-BE49-F238E27FC236}">
                      <a16:creationId xmlns:a16="http://schemas.microsoft.com/office/drawing/2014/main" id="{02CCC68B-A188-5ACB-5FDD-79139CAA299A}"/>
                    </a:ext>
                  </a:extLst>
                </p:cNvPr>
                <p:cNvPicPr/>
                <p:nvPr/>
              </p:nvPicPr>
              <p:blipFill>
                <a:blip r:embed="rId141"/>
                <a:stretch>
                  <a:fillRect/>
                </a:stretch>
              </p:blipFill>
              <p:spPr>
                <a:xfrm>
                  <a:off x="7370055" y="3763696"/>
                  <a:ext cx="2073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50" name="Ink 249">
                  <a:extLst>
                    <a:ext uri="{FF2B5EF4-FFF2-40B4-BE49-F238E27FC236}">
                      <a16:creationId xmlns:a16="http://schemas.microsoft.com/office/drawing/2014/main" id="{F9DCCB3E-C9EB-BF4F-5820-418DBEC066BD}"/>
                    </a:ext>
                  </a:extLst>
                </p14:cNvPr>
                <p14:cNvContentPartPr/>
                <p14:nvPr/>
              </p14:nvContentPartPr>
              <p14:xfrm>
                <a:off x="7714575" y="3709336"/>
                <a:ext cx="119880" cy="200520"/>
              </p14:xfrm>
            </p:contentPart>
          </mc:Choice>
          <mc:Fallback xmlns="">
            <p:pic>
              <p:nvPicPr>
                <p:cNvPr id="250" name="Ink 249">
                  <a:extLst>
                    <a:ext uri="{FF2B5EF4-FFF2-40B4-BE49-F238E27FC236}">
                      <a16:creationId xmlns:a16="http://schemas.microsoft.com/office/drawing/2014/main" id="{F9DCCB3E-C9EB-BF4F-5820-418DBEC066BD}"/>
                    </a:ext>
                  </a:extLst>
                </p:cNvPr>
                <p:cNvPicPr/>
                <p:nvPr/>
              </p:nvPicPr>
              <p:blipFill>
                <a:blip r:embed="rId143"/>
                <a:stretch>
                  <a:fillRect/>
                </a:stretch>
              </p:blipFill>
              <p:spPr>
                <a:xfrm>
                  <a:off x="7696935" y="3691336"/>
                  <a:ext cx="155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51" name="Ink 250">
                  <a:extLst>
                    <a:ext uri="{FF2B5EF4-FFF2-40B4-BE49-F238E27FC236}">
                      <a16:creationId xmlns:a16="http://schemas.microsoft.com/office/drawing/2014/main" id="{F9BD7AC5-DB5E-7F9B-A6A0-68CFD0F40F80}"/>
                    </a:ext>
                  </a:extLst>
                </p14:cNvPr>
                <p14:cNvContentPartPr/>
                <p14:nvPr/>
              </p14:nvContentPartPr>
              <p14:xfrm>
                <a:off x="7679655" y="3706456"/>
                <a:ext cx="278640" cy="296280"/>
              </p14:xfrm>
            </p:contentPart>
          </mc:Choice>
          <mc:Fallback xmlns="">
            <p:pic>
              <p:nvPicPr>
                <p:cNvPr id="251" name="Ink 250">
                  <a:extLst>
                    <a:ext uri="{FF2B5EF4-FFF2-40B4-BE49-F238E27FC236}">
                      <a16:creationId xmlns:a16="http://schemas.microsoft.com/office/drawing/2014/main" id="{F9BD7AC5-DB5E-7F9B-A6A0-68CFD0F40F80}"/>
                    </a:ext>
                  </a:extLst>
                </p:cNvPr>
                <p:cNvPicPr/>
                <p:nvPr/>
              </p:nvPicPr>
              <p:blipFill>
                <a:blip r:embed="rId145"/>
                <a:stretch>
                  <a:fillRect/>
                </a:stretch>
              </p:blipFill>
              <p:spPr>
                <a:xfrm>
                  <a:off x="7662015" y="3688456"/>
                  <a:ext cx="3142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52" name="Ink 251">
                  <a:extLst>
                    <a:ext uri="{FF2B5EF4-FFF2-40B4-BE49-F238E27FC236}">
                      <a16:creationId xmlns:a16="http://schemas.microsoft.com/office/drawing/2014/main" id="{8E4A094A-19D8-E18D-54EA-6E46C4D2DCD5}"/>
                    </a:ext>
                  </a:extLst>
                </p14:cNvPr>
                <p14:cNvContentPartPr/>
                <p14:nvPr/>
              </p14:nvContentPartPr>
              <p14:xfrm>
                <a:off x="8114175" y="3710056"/>
                <a:ext cx="146880" cy="167040"/>
              </p14:xfrm>
            </p:contentPart>
          </mc:Choice>
          <mc:Fallback xmlns="">
            <p:pic>
              <p:nvPicPr>
                <p:cNvPr id="252" name="Ink 251">
                  <a:extLst>
                    <a:ext uri="{FF2B5EF4-FFF2-40B4-BE49-F238E27FC236}">
                      <a16:creationId xmlns:a16="http://schemas.microsoft.com/office/drawing/2014/main" id="{8E4A094A-19D8-E18D-54EA-6E46C4D2DCD5}"/>
                    </a:ext>
                  </a:extLst>
                </p:cNvPr>
                <p:cNvPicPr/>
                <p:nvPr/>
              </p:nvPicPr>
              <p:blipFill>
                <a:blip r:embed="rId147"/>
                <a:stretch>
                  <a:fillRect/>
                </a:stretch>
              </p:blipFill>
              <p:spPr>
                <a:xfrm>
                  <a:off x="8096175" y="3692416"/>
                  <a:ext cx="1825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53" name="Ink 252">
                  <a:extLst>
                    <a:ext uri="{FF2B5EF4-FFF2-40B4-BE49-F238E27FC236}">
                      <a16:creationId xmlns:a16="http://schemas.microsoft.com/office/drawing/2014/main" id="{6E447B8F-7811-CF8F-590A-7A68886ED58E}"/>
                    </a:ext>
                  </a:extLst>
                </p14:cNvPr>
                <p14:cNvContentPartPr/>
                <p14:nvPr/>
              </p14:nvContentPartPr>
              <p14:xfrm>
                <a:off x="8357175" y="3742096"/>
                <a:ext cx="141480" cy="119520"/>
              </p14:xfrm>
            </p:contentPart>
          </mc:Choice>
          <mc:Fallback xmlns="">
            <p:pic>
              <p:nvPicPr>
                <p:cNvPr id="253" name="Ink 252">
                  <a:extLst>
                    <a:ext uri="{FF2B5EF4-FFF2-40B4-BE49-F238E27FC236}">
                      <a16:creationId xmlns:a16="http://schemas.microsoft.com/office/drawing/2014/main" id="{6E447B8F-7811-CF8F-590A-7A68886ED58E}"/>
                    </a:ext>
                  </a:extLst>
                </p:cNvPr>
                <p:cNvPicPr/>
                <p:nvPr/>
              </p:nvPicPr>
              <p:blipFill>
                <a:blip r:embed="rId149"/>
                <a:stretch>
                  <a:fillRect/>
                </a:stretch>
              </p:blipFill>
              <p:spPr>
                <a:xfrm>
                  <a:off x="8339175" y="3724096"/>
                  <a:ext cx="17712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54" name="Ink 253">
                  <a:extLst>
                    <a:ext uri="{FF2B5EF4-FFF2-40B4-BE49-F238E27FC236}">
                      <a16:creationId xmlns:a16="http://schemas.microsoft.com/office/drawing/2014/main" id="{EF2AAF9A-504C-4519-1D30-1287848AC8FB}"/>
                    </a:ext>
                  </a:extLst>
                </p14:cNvPr>
                <p14:cNvContentPartPr/>
                <p14:nvPr/>
              </p14:nvContentPartPr>
              <p14:xfrm>
                <a:off x="8554455" y="3715456"/>
                <a:ext cx="168480" cy="137880"/>
              </p14:xfrm>
            </p:contentPart>
          </mc:Choice>
          <mc:Fallback xmlns="">
            <p:pic>
              <p:nvPicPr>
                <p:cNvPr id="254" name="Ink 253">
                  <a:extLst>
                    <a:ext uri="{FF2B5EF4-FFF2-40B4-BE49-F238E27FC236}">
                      <a16:creationId xmlns:a16="http://schemas.microsoft.com/office/drawing/2014/main" id="{EF2AAF9A-504C-4519-1D30-1287848AC8FB}"/>
                    </a:ext>
                  </a:extLst>
                </p:cNvPr>
                <p:cNvPicPr/>
                <p:nvPr/>
              </p:nvPicPr>
              <p:blipFill>
                <a:blip r:embed="rId151"/>
                <a:stretch>
                  <a:fillRect/>
                </a:stretch>
              </p:blipFill>
              <p:spPr>
                <a:xfrm>
                  <a:off x="8536815" y="3697816"/>
                  <a:ext cx="20412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55" name="Ink 254">
                  <a:extLst>
                    <a:ext uri="{FF2B5EF4-FFF2-40B4-BE49-F238E27FC236}">
                      <a16:creationId xmlns:a16="http://schemas.microsoft.com/office/drawing/2014/main" id="{2DBED646-3522-52DB-D004-5D20EAA35C30}"/>
                    </a:ext>
                  </a:extLst>
                </p14:cNvPr>
                <p14:cNvContentPartPr/>
                <p14:nvPr/>
              </p14:nvContentPartPr>
              <p14:xfrm>
                <a:off x="7215615" y="3458056"/>
                <a:ext cx="1707120" cy="101520"/>
              </p14:xfrm>
            </p:contentPart>
          </mc:Choice>
          <mc:Fallback xmlns="">
            <p:pic>
              <p:nvPicPr>
                <p:cNvPr id="255" name="Ink 254">
                  <a:extLst>
                    <a:ext uri="{FF2B5EF4-FFF2-40B4-BE49-F238E27FC236}">
                      <a16:creationId xmlns:a16="http://schemas.microsoft.com/office/drawing/2014/main" id="{2DBED646-3522-52DB-D004-5D20EAA35C30}"/>
                    </a:ext>
                  </a:extLst>
                </p:cNvPr>
                <p:cNvPicPr/>
                <p:nvPr/>
              </p:nvPicPr>
              <p:blipFill>
                <a:blip r:embed="rId153"/>
                <a:stretch>
                  <a:fillRect/>
                </a:stretch>
              </p:blipFill>
              <p:spPr>
                <a:xfrm>
                  <a:off x="7197615" y="3440416"/>
                  <a:ext cx="17427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56" name="Ink 255">
                  <a:extLst>
                    <a:ext uri="{FF2B5EF4-FFF2-40B4-BE49-F238E27FC236}">
                      <a16:creationId xmlns:a16="http://schemas.microsoft.com/office/drawing/2014/main" id="{3D3352A6-62F5-DBC7-A70E-282B908C34DE}"/>
                    </a:ext>
                  </a:extLst>
                </p14:cNvPr>
                <p14:cNvContentPartPr/>
                <p14:nvPr/>
              </p14:nvContentPartPr>
              <p14:xfrm>
                <a:off x="7188615" y="3551656"/>
                <a:ext cx="1707120" cy="671040"/>
              </p14:xfrm>
            </p:contentPart>
          </mc:Choice>
          <mc:Fallback xmlns="">
            <p:pic>
              <p:nvPicPr>
                <p:cNvPr id="256" name="Ink 255">
                  <a:extLst>
                    <a:ext uri="{FF2B5EF4-FFF2-40B4-BE49-F238E27FC236}">
                      <a16:creationId xmlns:a16="http://schemas.microsoft.com/office/drawing/2014/main" id="{3D3352A6-62F5-DBC7-A70E-282B908C34DE}"/>
                    </a:ext>
                  </a:extLst>
                </p:cNvPr>
                <p:cNvPicPr/>
                <p:nvPr/>
              </p:nvPicPr>
              <p:blipFill>
                <a:blip r:embed="rId155"/>
                <a:stretch>
                  <a:fillRect/>
                </a:stretch>
              </p:blipFill>
              <p:spPr>
                <a:xfrm>
                  <a:off x="7170615" y="3534016"/>
                  <a:ext cx="1742760" cy="706680"/>
                </a:xfrm>
                <a:prstGeom prst="rect">
                  <a:avLst/>
                </a:prstGeom>
              </p:spPr>
            </p:pic>
          </mc:Fallback>
        </mc:AlternateContent>
      </p:grpSp>
    </p:spTree>
    <p:extLst>
      <p:ext uri="{BB962C8B-B14F-4D97-AF65-F5344CB8AC3E}">
        <p14:creationId xmlns:p14="http://schemas.microsoft.com/office/powerpoint/2010/main" val="236898875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71" name="Partial Circle 70">
            <a:extLst>
              <a:ext uri="{FF2B5EF4-FFF2-40B4-BE49-F238E27FC236}">
                <a16:creationId xmlns:a16="http://schemas.microsoft.com/office/drawing/2014/main" id="{C7184AA7-9D41-3643-86AE-36972B3F0122}"/>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2" name="TextBox 71">
            <a:extLst>
              <a:ext uri="{FF2B5EF4-FFF2-40B4-BE49-F238E27FC236}">
                <a16:creationId xmlns:a16="http://schemas.microsoft.com/office/drawing/2014/main" id="{37B6B87E-B9C1-A732-F38B-15FDF641081E}"/>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73" name="Arc 72">
            <a:extLst>
              <a:ext uri="{FF2B5EF4-FFF2-40B4-BE49-F238E27FC236}">
                <a16:creationId xmlns:a16="http://schemas.microsoft.com/office/drawing/2014/main" id="{D2A62DBF-E42F-E92D-77F3-459CE5F0A235}"/>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4" name="TextBox 73">
                <a:extLst>
                  <a:ext uri="{FF2B5EF4-FFF2-40B4-BE49-F238E27FC236}">
                    <a16:creationId xmlns:a16="http://schemas.microsoft.com/office/drawing/2014/main" id="{45C3A1AC-EAA9-959D-916F-E0B86AD3B705}"/>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74" name="TextBox 73">
                <a:extLst>
                  <a:ext uri="{FF2B5EF4-FFF2-40B4-BE49-F238E27FC236}">
                    <a16:creationId xmlns:a16="http://schemas.microsoft.com/office/drawing/2014/main" id="{45C3A1AC-EAA9-959D-916F-E0B86AD3B705}"/>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75" name="Straight Arrow Connector 74">
            <a:extLst>
              <a:ext uri="{FF2B5EF4-FFF2-40B4-BE49-F238E27FC236}">
                <a16:creationId xmlns:a16="http://schemas.microsoft.com/office/drawing/2014/main" id="{E2D55F7D-C01C-A2B5-F203-B06C453E47FF}"/>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53AA63C2-0F7E-FB07-86D5-F81E437D31AB}"/>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51A5F4D0-E206-4489-AEBA-B40F0BE92824}"/>
                  </a:ext>
                </a:extLst>
              </p14:cNvPr>
              <p14:cNvContentPartPr/>
              <p14:nvPr/>
            </p14:nvContentPartPr>
            <p14:xfrm>
              <a:off x="843083" y="929056"/>
              <a:ext cx="3960" cy="15120"/>
            </p14:xfrm>
          </p:contentPart>
        </mc:Choice>
        <mc:Fallback xmlns="">
          <p:pic>
            <p:nvPicPr>
              <p:cNvPr id="3" name="Ink 2">
                <a:extLst>
                  <a:ext uri="{FF2B5EF4-FFF2-40B4-BE49-F238E27FC236}">
                    <a16:creationId xmlns:a16="http://schemas.microsoft.com/office/drawing/2014/main" id="{51A5F4D0-E206-4489-AEBA-B40F0BE92824}"/>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89CE07EA-EB68-08AD-923C-C4B583C659E4}"/>
                  </a:ext>
                </a:extLst>
              </p14:cNvPr>
              <p14:cNvContentPartPr/>
              <p14:nvPr/>
            </p14:nvContentPartPr>
            <p14:xfrm>
              <a:off x="386603" y="921136"/>
              <a:ext cx="2126880" cy="1825560"/>
            </p14:xfrm>
          </p:contentPart>
        </mc:Choice>
        <mc:Fallback xmlns="">
          <p:pic>
            <p:nvPicPr>
              <p:cNvPr id="4" name="Ink 3">
                <a:extLst>
                  <a:ext uri="{FF2B5EF4-FFF2-40B4-BE49-F238E27FC236}">
                    <a16:creationId xmlns:a16="http://schemas.microsoft.com/office/drawing/2014/main" id="{89CE07EA-EB68-08AD-923C-C4B583C659E4}"/>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D3D71268-DD5B-EC28-2386-F92A2270FB8C}"/>
                  </a:ext>
                </a:extLst>
              </p14:cNvPr>
              <p14:cNvContentPartPr/>
              <p14:nvPr/>
            </p14:nvContentPartPr>
            <p14:xfrm>
              <a:off x="990683" y="1005736"/>
              <a:ext cx="10440" cy="2160"/>
            </p14:xfrm>
          </p:contentPart>
        </mc:Choice>
        <mc:Fallback xmlns="">
          <p:pic>
            <p:nvPicPr>
              <p:cNvPr id="5" name="Ink 4">
                <a:extLst>
                  <a:ext uri="{FF2B5EF4-FFF2-40B4-BE49-F238E27FC236}">
                    <a16:creationId xmlns:a16="http://schemas.microsoft.com/office/drawing/2014/main" id="{D3D71268-DD5B-EC28-2386-F92A2270FB8C}"/>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9FAF2630-C0C4-F95F-B14B-B26EC0F263BE}"/>
                  </a:ext>
                </a:extLst>
              </p14:cNvPr>
              <p14:cNvContentPartPr/>
              <p14:nvPr/>
            </p14:nvContentPartPr>
            <p14:xfrm>
              <a:off x="910763" y="921856"/>
              <a:ext cx="477000" cy="709920"/>
            </p14:xfrm>
          </p:contentPart>
        </mc:Choice>
        <mc:Fallback xmlns="">
          <p:pic>
            <p:nvPicPr>
              <p:cNvPr id="7" name="Ink 6">
                <a:extLst>
                  <a:ext uri="{FF2B5EF4-FFF2-40B4-BE49-F238E27FC236}">
                    <a16:creationId xmlns:a16="http://schemas.microsoft.com/office/drawing/2014/main" id="{9FAF2630-C0C4-F95F-B14B-B26EC0F263BE}"/>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9" name="Ink 8">
                <a:extLst>
                  <a:ext uri="{FF2B5EF4-FFF2-40B4-BE49-F238E27FC236}">
                    <a16:creationId xmlns:a16="http://schemas.microsoft.com/office/drawing/2014/main" id="{94801529-C418-B9DA-3DD5-BC9B469CA72A}"/>
                  </a:ext>
                </a:extLst>
              </p14:cNvPr>
              <p14:cNvContentPartPr/>
              <p14:nvPr/>
            </p14:nvContentPartPr>
            <p14:xfrm>
              <a:off x="1472363" y="1703056"/>
              <a:ext cx="897480" cy="77040"/>
            </p14:xfrm>
          </p:contentPart>
        </mc:Choice>
        <mc:Fallback xmlns="">
          <p:pic>
            <p:nvPicPr>
              <p:cNvPr id="9" name="Ink 8">
                <a:extLst>
                  <a:ext uri="{FF2B5EF4-FFF2-40B4-BE49-F238E27FC236}">
                    <a16:creationId xmlns:a16="http://schemas.microsoft.com/office/drawing/2014/main" id="{94801529-C418-B9DA-3DD5-BC9B469CA72A}"/>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 name="Ink 9">
                <a:extLst>
                  <a:ext uri="{FF2B5EF4-FFF2-40B4-BE49-F238E27FC236}">
                    <a16:creationId xmlns:a16="http://schemas.microsoft.com/office/drawing/2014/main" id="{D413E469-7503-4E91-D334-2512A74A11CD}"/>
                  </a:ext>
                </a:extLst>
              </p14:cNvPr>
              <p14:cNvContentPartPr/>
              <p14:nvPr/>
            </p14:nvContentPartPr>
            <p14:xfrm>
              <a:off x="1120283" y="876496"/>
              <a:ext cx="3960" cy="5400"/>
            </p14:xfrm>
          </p:contentPart>
        </mc:Choice>
        <mc:Fallback xmlns="">
          <p:pic>
            <p:nvPicPr>
              <p:cNvPr id="10" name="Ink 9">
                <a:extLst>
                  <a:ext uri="{FF2B5EF4-FFF2-40B4-BE49-F238E27FC236}">
                    <a16:creationId xmlns:a16="http://schemas.microsoft.com/office/drawing/2014/main" id="{D413E469-7503-4E91-D334-2512A74A11CD}"/>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B2684515-076D-D83B-6341-7C93B23F65E6}"/>
                  </a:ext>
                </a:extLst>
              </p14:cNvPr>
              <p14:cNvContentPartPr/>
              <p14:nvPr/>
            </p14:nvContentPartPr>
            <p14:xfrm>
              <a:off x="1404683" y="827536"/>
              <a:ext cx="720" cy="12240"/>
            </p14:xfrm>
          </p:contentPart>
        </mc:Choice>
        <mc:Fallback xmlns="">
          <p:pic>
            <p:nvPicPr>
              <p:cNvPr id="12" name="Ink 11">
                <a:extLst>
                  <a:ext uri="{FF2B5EF4-FFF2-40B4-BE49-F238E27FC236}">
                    <a16:creationId xmlns:a16="http://schemas.microsoft.com/office/drawing/2014/main" id="{B2684515-076D-D83B-6341-7C93B23F65E6}"/>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 name="Ink 12">
                <a:extLst>
                  <a:ext uri="{FF2B5EF4-FFF2-40B4-BE49-F238E27FC236}">
                    <a16:creationId xmlns:a16="http://schemas.microsoft.com/office/drawing/2014/main" id="{7090E0D9-13BB-9834-3F4B-3A0DE9365238}"/>
                  </a:ext>
                </a:extLst>
              </p14:cNvPr>
              <p14:cNvContentPartPr/>
              <p14:nvPr/>
            </p14:nvContentPartPr>
            <p14:xfrm>
              <a:off x="1646603" y="856336"/>
              <a:ext cx="2880" cy="1440"/>
            </p14:xfrm>
          </p:contentPart>
        </mc:Choice>
        <mc:Fallback xmlns="">
          <p:pic>
            <p:nvPicPr>
              <p:cNvPr id="13" name="Ink 12">
                <a:extLst>
                  <a:ext uri="{FF2B5EF4-FFF2-40B4-BE49-F238E27FC236}">
                    <a16:creationId xmlns:a16="http://schemas.microsoft.com/office/drawing/2014/main" id="{7090E0D9-13BB-9834-3F4B-3A0DE9365238}"/>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4" name="Ink 13">
                <a:extLst>
                  <a:ext uri="{FF2B5EF4-FFF2-40B4-BE49-F238E27FC236}">
                    <a16:creationId xmlns:a16="http://schemas.microsoft.com/office/drawing/2014/main" id="{FFCA0869-BED0-01EA-553F-1E6FAC8740F7}"/>
                  </a:ext>
                </a:extLst>
              </p14:cNvPr>
              <p14:cNvContentPartPr/>
              <p14:nvPr/>
            </p14:nvContentPartPr>
            <p14:xfrm>
              <a:off x="1979243" y="912496"/>
              <a:ext cx="360" cy="360"/>
            </p14:xfrm>
          </p:contentPart>
        </mc:Choice>
        <mc:Fallback xmlns="">
          <p:pic>
            <p:nvPicPr>
              <p:cNvPr id="14" name="Ink 13">
                <a:extLst>
                  <a:ext uri="{FF2B5EF4-FFF2-40B4-BE49-F238E27FC236}">
                    <a16:creationId xmlns:a16="http://schemas.microsoft.com/office/drawing/2014/main" id="{FFCA0869-BED0-01EA-553F-1E6FAC8740F7}"/>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2F348F68-2F51-46A6-CE61-8AD957AC1E5D}"/>
                  </a:ext>
                </a:extLst>
              </p14:cNvPr>
              <p14:cNvContentPartPr/>
              <p14:nvPr/>
            </p14:nvContentPartPr>
            <p14:xfrm>
              <a:off x="2193083" y="1050736"/>
              <a:ext cx="13320" cy="6120"/>
            </p14:xfrm>
          </p:contentPart>
        </mc:Choice>
        <mc:Fallback xmlns="">
          <p:pic>
            <p:nvPicPr>
              <p:cNvPr id="15" name="Ink 14">
                <a:extLst>
                  <a:ext uri="{FF2B5EF4-FFF2-40B4-BE49-F238E27FC236}">
                    <a16:creationId xmlns:a16="http://schemas.microsoft.com/office/drawing/2014/main" id="{2F348F68-2F51-46A6-CE61-8AD957AC1E5D}"/>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7" name="Ink 16">
                <a:extLst>
                  <a:ext uri="{FF2B5EF4-FFF2-40B4-BE49-F238E27FC236}">
                    <a16:creationId xmlns:a16="http://schemas.microsoft.com/office/drawing/2014/main" id="{AC37717F-F8D0-5C9C-FDBC-A490AA9BC82F}"/>
                  </a:ext>
                </a:extLst>
              </p14:cNvPr>
              <p14:cNvContentPartPr/>
              <p14:nvPr/>
            </p14:nvContentPartPr>
            <p14:xfrm>
              <a:off x="2359043" y="1285096"/>
              <a:ext cx="360" cy="360"/>
            </p14:xfrm>
          </p:contentPart>
        </mc:Choice>
        <mc:Fallback xmlns="">
          <p:pic>
            <p:nvPicPr>
              <p:cNvPr id="17" name="Ink 16">
                <a:extLst>
                  <a:ext uri="{FF2B5EF4-FFF2-40B4-BE49-F238E27FC236}">
                    <a16:creationId xmlns:a16="http://schemas.microsoft.com/office/drawing/2014/main" id="{AC37717F-F8D0-5C9C-FDBC-A490AA9BC82F}"/>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 name="Ink 17">
                <a:extLst>
                  <a:ext uri="{FF2B5EF4-FFF2-40B4-BE49-F238E27FC236}">
                    <a16:creationId xmlns:a16="http://schemas.microsoft.com/office/drawing/2014/main" id="{F86CA49E-FB9A-4BEE-95C9-91F850693C5A}"/>
                  </a:ext>
                </a:extLst>
              </p14:cNvPr>
              <p14:cNvContentPartPr/>
              <p14:nvPr/>
            </p14:nvContentPartPr>
            <p14:xfrm>
              <a:off x="2401883" y="1580296"/>
              <a:ext cx="360" cy="360"/>
            </p14:xfrm>
          </p:contentPart>
        </mc:Choice>
        <mc:Fallback xmlns="">
          <p:pic>
            <p:nvPicPr>
              <p:cNvPr id="18" name="Ink 17">
                <a:extLst>
                  <a:ext uri="{FF2B5EF4-FFF2-40B4-BE49-F238E27FC236}">
                    <a16:creationId xmlns:a16="http://schemas.microsoft.com/office/drawing/2014/main" id="{F86CA49E-FB9A-4BEE-95C9-91F850693C5A}"/>
                  </a:ext>
                </a:extLst>
              </p:cNvPr>
              <p:cNvPicPr/>
              <p:nvPr/>
            </p:nvPicPr>
            <p:blipFill>
              <a:blip r:embed="rId20"/>
              <a:stretch>
                <a:fillRect/>
              </a:stretch>
            </p:blipFill>
            <p:spPr>
              <a:xfrm>
                <a:off x="2365883" y="1508296"/>
                <a:ext cx="72000" cy="144000"/>
              </a:xfrm>
              <a:prstGeom prst="rect">
                <a:avLst/>
              </a:prstGeom>
            </p:spPr>
          </p:pic>
        </mc:Fallback>
      </mc:AlternateContent>
    </p:spTree>
    <p:extLst>
      <p:ext uri="{BB962C8B-B14F-4D97-AF65-F5344CB8AC3E}">
        <p14:creationId xmlns:p14="http://schemas.microsoft.com/office/powerpoint/2010/main" val="3535405934"/>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446618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175476883"/>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spTree>
    <p:extLst>
      <p:ext uri="{BB962C8B-B14F-4D97-AF65-F5344CB8AC3E}">
        <p14:creationId xmlns:p14="http://schemas.microsoft.com/office/powerpoint/2010/main" val="864925474"/>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7" name="TextBox 36">
            <a:extLst>
              <a:ext uri="{FF2B5EF4-FFF2-40B4-BE49-F238E27FC236}">
                <a16:creationId xmlns:a16="http://schemas.microsoft.com/office/drawing/2014/main" id="{757E46F9-4F60-072E-0A55-207F5ED74551}"/>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18" name="Group 17">
            <a:extLst>
              <a:ext uri="{FF2B5EF4-FFF2-40B4-BE49-F238E27FC236}">
                <a16:creationId xmlns:a16="http://schemas.microsoft.com/office/drawing/2014/main" id="{DE396130-59C9-991A-0768-9EE0A9F546B6}"/>
              </a:ext>
            </a:extLst>
          </p:cNvPr>
          <p:cNvGrpSpPr/>
          <p:nvPr/>
        </p:nvGrpSpPr>
        <p:grpSpPr>
          <a:xfrm>
            <a:off x="695655"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4" name="Ink 3">
                  <a:extLst>
                    <a:ext uri="{FF2B5EF4-FFF2-40B4-BE49-F238E27FC236}">
                      <a16:creationId xmlns:a16="http://schemas.microsoft.com/office/drawing/2014/main" id="{5326AA83-6984-154E-8F92-4612BC41C068}"/>
                    </a:ext>
                  </a:extLst>
                </p14:cNvPr>
                <p14:cNvContentPartPr/>
                <p14:nvPr/>
              </p14:nvContentPartPr>
              <p14:xfrm>
                <a:off x="695655" y="1646896"/>
                <a:ext cx="17640" cy="276840"/>
              </p14:xfrm>
            </p:contentPart>
          </mc:Choice>
          <mc:Fallback xmlns="">
            <p:pic>
              <p:nvPicPr>
                <p:cNvPr id="4" name="Ink 3">
                  <a:extLst>
                    <a:ext uri="{FF2B5EF4-FFF2-40B4-BE49-F238E27FC236}">
                      <a16:creationId xmlns:a16="http://schemas.microsoft.com/office/drawing/2014/main" id="{5326AA83-6984-154E-8F92-4612BC41C068}"/>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 name="Ink 7">
                  <a:extLst>
                    <a:ext uri="{FF2B5EF4-FFF2-40B4-BE49-F238E27FC236}">
                      <a16:creationId xmlns:a16="http://schemas.microsoft.com/office/drawing/2014/main" id="{CDDF1D0A-C7A4-EB10-B32A-6A1F4E90F4D7}"/>
                    </a:ext>
                  </a:extLst>
                </p14:cNvPr>
                <p14:cNvContentPartPr/>
                <p14:nvPr/>
              </p14:nvContentPartPr>
              <p14:xfrm>
                <a:off x="831735" y="1678216"/>
                <a:ext cx="157680" cy="235080"/>
              </p14:xfrm>
            </p:contentPart>
          </mc:Choice>
          <mc:Fallback xmlns="">
            <p:pic>
              <p:nvPicPr>
                <p:cNvPr id="8" name="Ink 7">
                  <a:extLst>
                    <a:ext uri="{FF2B5EF4-FFF2-40B4-BE49-F238E27FC236}">
                      <a16:creationId xmlns:a16="http://schemas.microsoft.com/office/drawing/2014/main" id="{CDDF1D0A-C7A4-EB10-B32A-6A1F4E90F4D7}"/>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9" name="Ink 8">
                  <a:extLst>
                    <a:ext uri="{FF2B5EF4-FFF2-40B4-BE49-F238E27FC236}">
                      <a16:creationId xmlns:a16="http://schemas.microsoft.com/office/drawing/2014/main" id="{A93EEF6D-A0C6-15AD-039B-F1B86320747D}"/>
                    </a:ext>
                  </a:extLst>
                </p14:cNvPr>
                <p14:cNvContentPartPr/>
                <p14:nvPr/>
              </p14:nvContentPartPr>
              <p14:xfrm>
                <a:off x="1078695" y="1718536"/>
                <a:ext cx="169560" cy="194040"/>
              </p14:xfrm>
            </p:contentPart>
          </mc:Choice>
          <mc:Fallback xmlns="">
            <p:pic>
              <p:nvPicPr>
                <p:cNvPr id="9" name="Ink 8">
                  <a:extLst>
                    <a:ext uri="{FF2B5EF4-FFF2-40B4-BE49-F238E27FC236}">
                      <a16:creationId xmlns:a16="http://schemas.microsoft.com/office/drawing/2014/main" id="{A93EEF6D-A0C6-15AD-039B-F1B86320747D}"/>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 name="Ink 9">
                  <a:extLst>
                    <a:ext uri="{FF2B5EF4-FFF2-40B4-BE49-F238E27FC236}">
                      <a16:creationId xmlns:a16="http://schemas.microsoft.com/office/drawing/2014/main" id="{1FAD63D1-11A3-65DC-9146-B2FAED202BEC}"/>
                    </a:ext>
                  </a:extLst>
                </p14:cNvPr>
                <p14:cNvContentPartPr/>
                <p14:nvPr/>
              </p14:nvContentPartPr>
              <p14:xfrm>
                <a:off x="1393695" y="1639696"/>
                <a:ext cx="115560" cy="123480"/>
              </p14:xfrm>
            </p:contentPart>
          </mc:Choice>
          <mc:Fallback xmlns="">
            <p:pic>
              <p:nvPicPr>
                <p:cNvPr id="10" name="Ink 9">
                  <a:extLst>
                    <a:ext uri="{FF2B5EF4-FFF2-40B4-BE49-F238E27FC236}">
                      <a16:creationId xmlns:a16="http://schemas.microsoft.com/office/drawing/2014/main" id="{1FAD63D1-11A3-65DC-9146-B2FAED202BEC}"/>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5" name="Ink 14">
                  <a:extLst>
                    <a:ext uri="{FF2B5EF4-FFF2-40B4-BE49-F238E27FC236}">
                      <a16:creationId xmlns:a16="http://schemas.microsoft.com/office/drawing/2014/main" id="{E31AC2EC-9D83-9E5D-8E66-F94D62E7CC2E}"/>
                    </a:ext>
                  </a:extLst>
                </p14:cNvPr>
                <p14:cNvContentPartPr/>
                <p14:nvPr/>
              </p14:nvContentPartPr>
              <p14:xfrm>
                <a:off x="1598895" y="1631056"/>
                <a:ext cx="63360" cy="297720"/>
              </p14:xfrm>
            </p:contentPart>
          </mc:Choice>
          <mc:Fallback xmlns="">
            <p:pic>
              <p:nvPicPr>
                <p:cNvPr id="15" name="Ink 14">
                  <a:extLst>
                    <a:ext uri="{FF2B5EF4-FFF2-40B4-BE49-F238E27FC236}">
                      <a16:creationId xmlns:a16="http://schemas.microsoft.com/office/drawing/2014/main" id="{E31AC2EC-9D83-9E5D-8E66-F94D62E7CC2E}"/>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6" name="Ink 15">
                  <a:extLst>
                    <a:ext uri="{FF2B5EF4-FFF2-40B4-BE49-F238E27FC236}">
                      <a16:creationId xmlns:a16="http://schemas.microsoft.com/office/drawing/2014/main" id="{5582E898-8B54-7560-B5B3-6ECE596CDADC}"/>
                    </a:ext>
                  </a:extLst>
                </p14:cNvPr>
                <p14:cNvContentPartPr/>
                <p14:nvPr/>
              </p14:nvContentPartPr>
              <p14:xfrm>
                <a:off x="1749015" y="1772536"/>
                <a:ext cx="176760" cy="137160"/>
              </p14:xfrm>
            </p:contentPart>
          </mc:Choice>
          <mc:Fallback xmlns="">
            <p:pic>
              <p:nvPicPr>
                <p:cNvPr id="16" name="Ink 15">
                  <a:extLst>
                    <a:ext uri="{FF2B5EF4-FFF2-40B4-BE49-F238E27FC236}">
                      <a16:creationId xmlns:a16="http://schemas.microsoft.com/office/drawing/2014/main" id="{5582E898-8B54-7560-B5B3-6ECE596CDADC}"/>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30" name="Group 29">
            <a:extLst>
              <a:ext uri="{FF2B5EF4-FFF2-40B4-BE49-F238E27FC236}">
                <a16:creationId xmlns:a16="http://schemas.microsoft.com/office/drawing/2014/main" id="{8074E0C8-05DD-AEED-4057-AB630FCC348C}"/>
              </a:ext>
            </a:extLst>
          </p:cNvPr>
          <p:cNvGrpSpPr/>
          <p:nvPr/>
        </p:nvGrpSpPr>
        <p:grpSpPr>
          <a:xfrm>
            <a:off x="2393775"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19" name="Ink 18">
                  <a:extLst>
                    <a:ext uri="{FF2B5EF4-FFF2-40B4-BE49-F238E27FC236}">
                      <a16:creationId xmlns:a16="http://schemas.microsoft.com/office/drawing/2014/main" id="{93933CC1-C871-BD23-146D-C134291B474C}"/>
                    </a:ext>
                  </a:extLst>
                </p14:cNvPr>
                <p14:cNvContentPartPr/>
                <p14:nvPr/>
              </p14:nvContentPartPr>
              <p14:xfrm>
                <a:off x="2410695" y="1686856"/>
                <a:ext cx="199080" cy="19800"/>
              </p14:xfrm>
            </p:contentPart>
          </mc:Choice>
          <mc:Fallback xmlns="">
            <p:pic>
              <p:nvPicPr>
                <p:cNvPr id="19" name="Ink 18">
                  <a:extLst>
                    <a:ext uri="{FF2B5EF4-FFF2-40B4-BE49-F238E27FC236}">
                      <a16:creationId xmlns:a16="http://schemas.microsoft.com/office/drawing/2014/main" id="{93933CC1-C871-BD23-146D-C134291B474C}"/>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0" name="Ink 19">
                  <a:extLst>
                    <a:ext uri="{FF2B5EF4-FFF2-40B4-BE49-F238E27FC236}">
                      <a16:creationId xmlns:a16="http://schemas.microsoft.com/office/drawing/2014/main" id="{4B378027-F658-55A0-AF69-E6323A6DF2AE}"/>
                    </a:ext>
                  </a:extLst>
                </p14:cNvPr>
                <p14:cNvContentPartPr/>
                <p14:nvPr/>
              </p14:nvContentPartPr>
              <p14:xfrm>
                <a:off x="2393775" y="1780816"/>
                <a:ext cx="183960" cy="25920"/>
              </p14:xfrm>
            </p:contentPart>
          </mc:Choice>
          <mc:Fallback xmlns="">
            <p:pic>
              <p:nvPicPr>
                <p:cNvPr id="20" name="Ink 19">
                  <a:extLst>
                    <a:ext uri="{FF2B5EF4-FFF2-40B4-BE49-F238E27FC236}">
                      <a16:creationId xmlns:a16="http://schemas.microsoft.com/office/drawing/2014/main" id="{4B378027-F658-55A0-AF69-E6323A6DF2AE}"/>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29" name="Group 28">
            <a:extLst>
              <a:ext uri="{FF2B5EF4-FFF2-40B4-BE49-F238E27FC236}">
                <a16:creationId xmlns:a16="http://schemas.microsoft.com/office/drawing/2014/main" id="{BAD0ED2B-06E8-DDB0-5B26-C0BB94879583}"/>
              </a:ext>
            </a:extLst>
          </p:cNvPr>
          <p:cNvGrpSpPr/>
          <p:nvPr/>
        </p:nvGrpSpPr>
        <p:grpSpPr>
          <a:xfrm>
            <a:off x="2960415"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21" name="Ink 20">
                  <a:extLst>
                    <a:ext uri="{FF2B5EF4-FFF2-40B4-BE49-F238E27FC236}">
                      <a16:creationId xmlns:a16="http://schemas.microsoft.com/office/drawing/2014/main" id="{8BF3E47F-A350-286D-BBC1-2F7FE4089704}"/>
                    </a:ext>
                  </a:extLst>
                </p14:cNvPr>
                <p14:cNvContentPartPr/>
                <p14:nvPr/>
              </p14:nvContentPartPr>
              <p14:xfrm>
                <a:off x="2992095" y="1539616"/>
                <a:ext cx="214560" cy="320040"/>
              </p14:xfrm>
            </p:contentPart>
          </mc:Choice>
          <mc:Fallback xmlns="">
            <p:pic>
              <p:nvPicPr>
                <p:cNvPr id="21" name="Ink 20">
                  <a:extLst>
                    <a:ext uri="{FF2B5EF4-FFF2-40B4-BE49-F238E27FC236}">
                      <a16:creationId xmlns:a16="http://schemas.microsoft.com/office/drawing/2014/main" id="{8BF3E47F-A350-286D-BBC1-2F7FE4089704}"/>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2" name="Ink 21">
                  <a:extLst>
                    <a:ext uri="{FF2B5EF4-FFF2-40B4-BE49-F238E27FC236}">
                      <a16:creationId xmlns:a16="http://schemas.microsoft.com/office/drawing/2014/main" id="{E4FBAAAA-1FE7-665C-42FC-56E9E77BA69A}"/>
                    </a:ext>
                  </a:extLst>
                </p14:cNvPr>
                <p14:cNvContentPartPr/>
                <p14:nvPr/>
              </p14:nvContentPartPr>
              <p14:xfrm>
                <a:off x="2960415" y="1685056"/>
                <a:ext cx="183600" cy="69840"/>
              </p14:xfrm>
            </p:contentPart>
          </mc:Choice>
          <mc:Fallback xmlns="">
            <p:pic>
              <p:nvPicPr>
                <p:cNvPr id="22" name="Ink 21">
                  <a:extLst>
                    <a:ext uri="{FF2B5EF4-FFF2-40B4-BE49-F238E27FC236}">
                      <a16:creationId xmlns:a16="http://schemas.microsoft.com/office/drawing/2014/main" id="{E4FBAAAA-1FE7-665C-42FC-56E9E77BA69A}"/>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24" name="Ink 23">
                  <a:extLst>
                    <a:ext uri="{FF2B5EF4-FFF2-40B4-BE49-F238E27FC236}">
                      <a16:creationId xmlns:a16="http://schemas.microsoft.com/office/drawing/2014/main" id="{D87D6A0A-77E0-4F17-8563-FF960122A5F8}"/>
                    </a:ext>
                  </a:extLst>
                </p14:cNvPr>
                <p14:cNvContentPartPr/>
                <p14:nvPr/>
              </p14:nvContentPartPr>
              <p14:xfrm>
                <a:off x="3342015" y="1572016"/>
                <a:ext cx="158040" cy="286200"/>
              </p14:xfrm>
            </p:contentPart>
          </mc:Choice>
          <mc:Fallback xmlns="">
            <p:pic>
              <p:nvPicPr>
                <p:cNvPr id="24" name="Ink 23">
                  <a:extLst>
                    <a:ext uri="{FF2B5EF4-FFF2-40B4-BE49-F238E27FC236}">
                      <a16:creationId xmlns:a16="http://schemas.microsoft.com/office/drawing/2014/main" id="{D87D6A0A-77E0-4F17-8563-FF960122A5F8}"/>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5" name="Ink 24">
                  <a:extLst>
                    <a:ext uri="{FF2B5EF4-FFF2-40B4-BE49-F238E27FC236}">
                      <a16:creationId xmlns:a16="http://schemas.microsoft.com/office/drawing/2014/main" id="{B6F8ED85-2CE8-5482-7123-C69FD2A66F40}"/>
                    </a:ext>
                  </a:extLst>
                </p14:cNvPr>
                <p14:cNvContentPartPr/>
                <p14:nvPr/>
              </p14:nvContentPartPr>
              <p14:xfrm>
                <a:off x="3639375" y="1591816"/>
                <a:ext cx="194760" cy="235800"/>
              </p14:xfrm>
            </p:contentPart>
          </mc:Choice>
          <mc:Fallback xmlns="">
            <p:pic>
              <p:nvPicPr>
                <p:cNvPr id="25" name="Ink 24">
                  <a:extLst>
                    <a:ext uri="{FF2B5EF4-FFF2-40B4-BE49-F238E27FC236}">
                      <a16:creationId xmlns:a16="http://schemas.microsoft.com/office/drawing/2014/main" id="{B6F8ED85-2CE8-5482-7123-C69FD2A66F40}"/>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8" name="Ink 27">
                  <a:extLst>
                    <a:ext uri="{FF2B5EF4-FFF2-40B4-BE49-F238E27FC236}">
                      <a16:creationId xmlns:a16="http://schemas.microsoft.com/office/drawing/2014/main" id="{DDCA21C8-D205-1094-FF4D-7A42CF90DE95}"/>
                    </a:ext>
                  </a:extLst>
                </p14:cNvPr>
                <p14:cNvContentPartPr/>
                <p14:nvPr/>
              </p14:nvContentPartPr>
              <p14:xfrm>
                <a:off x="3666375" y="1576336"/>
                <a:ext cx="260640" cy="31320"/>
              </p14:xfrm>
            </p:contentPart>
          </mc:Choice>
          <mc:Fallback xmlns="">
            <p:pic>
              <p:nvPicPr>
                <p:cNvPr id="28" name="Ink 27">
                  <a:extLst>
                    <a:ext uri="{FF2B5EF4-FFF2-40B4-BE49-F238E27FC236}">
                      <a16:creationId xmlns:a16="http://schemas.microsoft.com/office/drawing/2014/main" id="{DDCA21C8-D205-1094-FF4D-7A42CF90DE95}"/>
                    </a:ext>
                  </a:extLst>
                </p:cNvPr>
                <p:cNvPicPr/>
                <p:nvPr/>
              </p:nvPicPr>
              <p:blipFill>
                <a:blip r:embed="rId27"/>
                <a:stretch>
                  <a:fillRect/>
                </a:stretch>
              </p:blipFill>
              <p:spPr>
                <a:xfrm>
                  <a:off x="3648735" y="1558336"/>
                  <a:ext cx="296280" cy="66960"/>
                </a:xfrm>
                <a:prstGeom prst="rect">
                  <a:avLst/>
                </a:prstGeom>
              </p:spPr>
            </p:pic>
          </mc:Fallback>
        </mc:AlternateContent>
      </p:grpSp>
    </p:spTree>
    <p:extLst>
      <p:ext uri="{BB962C8B-B14F-4D97-AF65-F5344CB8AC3E}">
        <p14:creationId xmlns:p14="http://schemas.microsoft.com/office/powerpoint/2010/main" val="3138882998"/>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52" name="TextBox 51">
            <a:extLst>
              <a:ext uri="{FF2B5EF4-FFF2-40B4-BE49-F238E27FC236}">
                <a16:creationId xmlns:a16="http://schemas.microsoft.com/office/drawing/2014/main" id="{395397AD-B3BB-ED36-D07A-5A938535EEB3}"/>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53" name="Group 52">
            <a:extLst>
              <a:ext uri="{FF2B5EF4-FFF2-40B4-BE49-F238E27FC236}">
                <a16:creationId xmlns:a16="http://schemas.microsoft.com/office/drawing/2014/main" id="{9E8BD5C4-C111-E8CD-4505-37F43803BA83}"/>
              </a:ext>
            </a:extLst>
          </p:cNvPr>
          <p:cNvGrpSpPr/>
          <p:nvPr/>
        </p:nvGrpSpPr>
        <p:grpSpPr>
          <a:xfrm>
            <a:off x="695655"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54" name="Ink 53">
                  <a:extLst>
                    <a:ext uri="{FF2B5EF4-FFF2-40B4-BE49-F238E27FC236}">
                      <a16:creationId xmlns:a16="http://schemas.microsoft.com/office/drawing/2014/main" id="{96FADBF6-E7E0-B27A-4E5C-961F433324F7}"/>
                    </a:ext>
                  </a:extLst>
                </p14:cNvPr>
                <p14:cNvContentPartPr/>
                <p14:nvPr/>
              </p14:nvContentPartPr>
              <p14:xfrm>
                <a:off x="695655" y="1646896"/>
                <a:ext cx="17640" cy="276840"/>
              </p14:xfrm>
            </p:contentPart>
          </mc:Choice>
          <mc:Fallback xmlns="">
            <p:pic>
              <p:nvPicPr>
                <p:cNvPr id="54" name="Ink 53">
                  <a:extLst>
                    <a:ext uri="{FF2B5EF4-FFF2-40B4-BE49-F238E27FC236}">
                      <a16:creationId xmlns:a16="http://schemas.microsoft.com/office/drawing/2014/main" id="{96FADBF6-E7E0-B27A-4E5C-961F433324F7}"/>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5" name="Ink 54">
                  <a:extLst>
                    <a:ext uri="{FF2B5EF4-FFF2-40B4-BE49-F238E27FC236}">
                      <a16:creationId xmlns:a16="http://schemas.microsoft.com/office/drawing/2014/main" id="{EF191E0E-0E16-8BEE-EC49-71CFCBE85695}"/>
                    </a:ext>
                  </a:extLst>
                </p14:cNvPr>
                <p14:cNvContentPartPr/>
                <p14:nvPr/>
              </p14:nvContentPartPr>
              <p14:xfrm>
                <a:off x="831735" y="1678216"/>
                <a:ext cx="157680" cy="235080"/>
              </p14:xfrm>
            </p:contentPart>
          </mc:Choice>
          <mc:Fallback xmlns="">
            <p:pic>
              <p:nvPicPr>
                <p:cNvPr id="55" name="Ink 54">
                  <a:extLst>
                    <a:ext uri="{FF2B5EF4-FFF2-40B4-BE49-F238E27FC236}">
                      <a16:creationId xmlns:a16="http://schemas.microsoft.com/office/drawing/2014/main" id="{EF191E0E-0E16-8BEE-EC49-71CFCBE85695}"/>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6" name="Ink 55">
                  <a:extLst>
                    <a:ext uri="{FF2B5EF4-FFF2-40B4-BE49-F238E27FC236}">
                      <a16:creationId xmlns:a16="http://schemas.microsoft.com/office/drawing/2014/main" id="{3FD41CB2-DE84-C890-EF22-302630605892}"/>
                    </a:ext>
                  </a:extLst>
                </p14:cNvPr>
                <p14:cNvContentPartPr/>
                <p14:nvPr/>
              </p14:nvContentPartPr>
              <p14:xfrm>
                <a:off x="1078695" y="1718536"/>
                <a:ext cx="169560" cy="194040"/>
              </p14:xfrm>
            </p:contentPart>
          </mc:Choice>
          <mc:Fallback xmlns="">
            <p:pic>
              <p:nvPicPr>
                <p:cNvPr id="56" name="Ink 55">
                  <a:extLst>
                    <a:ext uri="{FF2B5EF4-FFF2-40B4-BE49-F238E27FC236}">
                      <a16:creationId xmlns:a16="http://schemas.microsoft.com/office/drawing/2014/main" id="{3FD41CB2-DE84-C890-EF22-302630605892}"/>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7" name="Ink 56">
                  <a:extLst>
                    <a:ext uri="{FF2B5EF4-FFF2-40B4-BE49-F238E27FC236}">
                      <a16:creationId xmlns:a16="http://schemas.microsoft.com/office/drawing/2014/main" id="{9AD6D47B-B9F5-8EE5-28AA-B9A19A8C9195}"/>
                    </a:ext>
                  </a:extLst>
                </p14:cNvPr>
                <p14:cNvContentPartPr/>
                <p14:nvPr/>
              </p14:nvContentPartPr>
              <p14:xfrm>
                <a:off x="1393695" y="1639696"/>
                <a:ext cx="115560" cy="123480"/>
              </p14:xfrm>
            </p:contentPart>
          </mc:Choice>
          <mc:Fallback xmlns="">
            <p:pic>
              <p:nvPicPr>
                <p:cNvPr id="57" name="Ink 56">
                  <a:extLst>
                    <a:ext uri="{FF2B5EF4-FFF2-40B4-BE49-F238E27FC236}">
                      <a16:creationId xmlns:a16="http://schemas.microsoft.com/office/drawing/2014/main" id="{9AD6D47B-B9F5-8EE5-28AA-B9A19A8C9195}"/>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8" name="Ink 57">
                  <a:extLst>
                    <a:ext uri="{FF2B5EF4-FFF2-40B4-BE49-F238E27FC236}">
                      <a16:creationId xmlns:a16="http://schemas.microsoft.com/office/drawing/2014/main" id="{617BA619-F8C2-E522-C1F2-ECA1516F0B1E}"/>
                    </a:ext>
                  </a:extLst>
                </p14:cNvPr>
                <p14:cNvContentPartPr/>
                <p14:nvPr/>
              </p14:nvContentPartPr>
              <p14:xfrm>
                <a:off x="1598895" y="1631056"/>
                <a:ext cx="63360" cy="297720"/>
              </p14:xfrm>
            </p:contentPart>
          </mc:Choice>
          <mc:Fallback xmlns="">
            <p:pic>
              <p:nvPicPr>
                <p:cNvPr id="58" name="Ink 57">
                  <a:extLst>
                    <a:ext uri="{FF2B5EF4-FFF2-40B4-BE49-F238E27FC236}">
                      <a16:creationId xmlns:a16="http://schemas.microsoft.com/office/drawing/2014/main" id="{617BA619-F8C2-E522-C1F2-ECA1516F0B1E}"/>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9" name="Ink 58">
                  <a:extLst>
                    <a:ext uri="{FF2B5EF4-FFF2-40B4-BE49-F238E27FC236}">
                      <a16:creationId xmlns:a16="http://schemas.microsoft.com/office/drawing/2014/main" id="{CD66B7F4-4AC7-BFAE-1F5F-5B7774DF7882}"/>
                    </a:ext>
                  </a:extLst>
                </p14:cNvPr>
                <p14:cNvContentPartPr/>
                <p14:nvPr/>
              </p14:nvContentPartPr>
              <p14:xfrm>
                <a:off x="1749015" y="1772536"/>
                <a:ext cx="176760" cy="137160"/>
              </p14:xfrm>
            </p:contentPart>
          </mc:Choice>
          <mc:Fallback xmlns="">
            <p:pic>
              <p:nvPicPr>
                <p:cNvPr id="59" name="Ink 58">
                  <a:extLst>
                    <a:ext uri="{FF2B5EF4-FFF2-40B4-BE49-F238E27FC236}">
                      <a16:creationId xmlns:a16="http://schemas.microsoft.com/office/drawing/2014/main" id="{CD66B7F4-4AC7-BFAE-1F5F-5B7774DF7882}"/>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60" name="Group 59">
            <a:extLst>
              <a:ext uri="{FF2B5EF4-FFF2-40B4-BE49-F238E27FC236}">
                <a16:creationId xmlns:a16="http://schemas.microsoft.com/office/drawing/2014/main" id="{AF3E98EF-BC47-F325-E752-B15DFCDB7A87}"/>
              </a:ext>
            </a:extLst>
          </p:cNvPr>
          <p:cNvGrpSpPr/>
          <p:nvPr/>
        </p:nvGrpSpPr>
        <p:grpSpPr>
          <a:xfrm>
            <a:off x="2393775"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61" name="Ink 60">
                  <a:extLst>
                    <a:ext uri="{FF2B5EF4-FFF2-40B4-BE49-F238E27FC236}">
                      <a16:creationId xmlns:a16="http://schemas.microsoft.com/office/drawing/2014/main" id="{7487E5E7-6296-0EC8-EF9E-ADC86A6654A5}"/>
                    </a:ext>
                  </a:extLst>
                </p14:cNvPr>
                <p14:cNvContentPartPr/>
                <p14:nvPr/>
              </p14:nvContentPartPr>
              <p14:xfrm>
                <a:off x="2410695" y="1686856"/>
                <a:ext cx="199080" cy="19800"/>
              </p14:xfrm>
            </p:contentPart>
          </mc:Choice>
          <mc:Fallback xmlns="">
            <p:pic>
              <p:nvPicPr>
                <p:cNvPr id="61" name="Ink 60">
                  <a:extLst>
                    <a:ext uri="{FF2B5EF4-FFF2-40B4-BE49-F238E27FC236}">
                      <a16:creationId xmlns:a16="http://schemas.microsoft.com/office/drawing/2014/main" id="{7487E5E7-6296-0EC8-EF9E-ADC86A6654A5}"/>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2" name="Ink 61">
                  <a:extLst>
                    <a:ext uri="{FF2B5EF4-FFF2-40B4-BE49-F238E27FC236}">
                      <a16:creationId xmlns:a16="http://schemas.microsoft.com/office/drawing/2014/main" id="{EA8B8761-31FA-8E28-4797-68DB429C0F23}"/>
                    </a:ext>
                  </a:extLst>
                </p14:cNvPr>
                <p14:cNvContentPartPr/>
                <p14:nvPr/>
              </p14:nvContentPartPr>
              <p14:xfrm>
                <a:off x="2393775" y="1780816"/>
                <a:ext cx="183960" cy="25920"/>
              </p14:xfrm>
            </p:contentPart>
          </mc:Choice>
          <mc:Fallback xmlns="">
            <p:pic>
              <p:nvPicPr>
                <p:cNvPr id="62" name="Ink 61">
                  <a:extLst>
                    <a:ext uri="{FF2B5EF4-FFF2-40B4-BE49-F238E27FC236}">
                      <a16:creationId xmlns:a16="http://schemas.microsoft.com/office/drawing/2014/main" id="{EA8B8761-31FA-8E28-4797-68DB429C0F23}"/>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63" name="Group 62">
            <a:extLst>
              <a:ext uri="{FF2B5EF4-FFF2-40B4-BE49-F238E27FC236}">
                <a16:creationId xmlns:a16="http://schemas.microsoft.com/office/drawing/2014/main" id="{C03EC353-B6B0-6710-AA14-65704C7BFB8A}"/>
              </a:ext>
            </a:extLst>
          </p:cNvPr>
          <p:cNvGrpSpPr/>
          <p:nvPr/>
        </p:nvGrpSpPr>
        <p:grpSpPr>
          <a:xfrm>
            <a:off x="2960415"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64" name="Ink 63">
                  <a:extLst>
                    <a:ext uri="{FF2B5EF4-FFF2-40B4-BE49-F238E27FC236}">
                      <a16:creationId xmlns:a16="http://schemas.microsoft.com/office/drawing/2014/main" id="{6022754C-3F42-640B-4703-D2AA1ACC801B}"/>
                    </a:ext>
                  </a:extLst>
                </p14:cNvPr>
                <p14:cNvContentPartPr/>
                <p14:nvPr/>
              </p14:nvContentPartPr>
              <p14:xfrm>
                <a:off x="2992095" y="1539616"/>
                <a:ext cx="214560" cy="320040"/>
              </p14:xfrm>
            </p:contentPart>
          </mc:Choice>
          <mc:Fallback xmlns="">
            <p:pic>
              <p:nvPicPr>
                <p:cNvPr id="64" name="Ink 63">
                  <a:extLst>
                    <a:ext uri="{FF2B5EF4-FFF2-40B4-BE49-F238E27FC236}">
                      <a16:creationId xmlns:a16="http://schemas.microsoft.com/office/drawing/2014/main" id="{6022754C-3F42-640B-4703-D2AA1ACC801B}"/>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5" name="Ink 64">
                  <a:extLst>
                    <a:ext uri="{FF2B5EF4-FFF2-40B4-BE49-F238E27FC236}">
                      <a16:creationId xmlns:a16="http://schemas.microsoft.com/office/drawing/2014/main" id="{DF1662D7-32C9-00A5-3804-07D632F99D63}"/>
                    </a:ext>
                  </a:extLst>
                </p14:cNvPr>
                <p14:cNvContentPartPr/>
                <p14:nvPr/>
              </p14:nvContentPartPr>
              <p14:xfrm>
                <a:off x="2960415" y="1685056"/>
                <a:ext cx="183600" cy="69840"/>
              </p14:xfrm>
            </p:contentPart>
          </mc:Choice>
          <mc:Fallback xmlns="">
            <p:pic>
              <p:nvPicPr>
                <p:cNvPr id="65" name="Ink 64">
                  <a:extLst>
                    <a:ext uri="{FF2B5EF4-FFF2-40B4-BE49-F238E27FC236}">
                      <a16:creationId xmlns:a16="http://schemas.microsoft.com/office/drawing/2014/main" id="{DF1662D7-32C9-00A5-3804-07D632F99D63}"/>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6" name="Ink 65">
                  <a:extLst>
                    <a:ext uri="{FF2B5EF4-FFF2-40B4-BE49-F238E27FC236}">
                      <a16:creationId xmlns:a16="http://schemas.microsoft.com/office/drawing/2014/main" id="{85191AA8-348C-59B7-40E8-97C397CF7C2C}"/>
                    </a:ext>
                  </a:extLst>
                </p14:cNvPr>
                <p14:cNvContentPartPr/>
                <p14:nvPr/>
              </p14:nvContentPartPr>
              <p14:xfrm>
                <a:off x="3342015" y="1572016"/>
                <a:ext cx="158040" cy="286200"/>
              </p14:xfrm>
            </p:contentPart>
          </mc:Choice>
          <mc:Fallback xmlns="">
            <p:pic>
              <p:nvPicPr>
                <p:cNvPr id="66" name="Ink 65">
                  <a:extLst>
                    <a:ext uri="{FF2B5EF4-FFF2-40B4-BE49-F238E27FC236}">
                      <a16:creationId xmlns:a16="http://schemas.microsoft.com/office/drawing/2014/main" id="{85191AA8-348C-59B7-40E8-97C397CF7C2C}"/>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7" name="Ink 66">
                  <a:extLst>
                    <a:ext uri="{FF2B5EF4-FFF2-40B4-BE49-F238E27FC236}">
                      <a16:creationId xmlns:a16="http://schemas.microsoft.com/office/drawing/2014/main" id="{562D51C6-62B9-50CF-DD8B-0F9D0557AF25}"/>
                    </a:ext>
                  </a:extLst>
                </p14:cNvPr>
                <p14:cNvContentPartPr/>
                <p14:nvPr/>
              </p14:nvContentPartPr>
              <p14:xfrm>
                <a:off x="3639375" y="1591816"/>
                <a:ext cx="194760" cy="235800"/>
              </p14:xfrm>
            </p:contentPart>
          </mc:Choice>
          <mc:Fallback xmlns="">
            <p:pic>
              <p:nvPicPr>
                <p:cNvPr id="67" name="Ink 66">
                  <a:extLst>
                    <a:ext uri="{FF2B5EF4-FFF2-40B4-BE49-F238E27FC236}">
                      <a16:creationId xmlns:a16="http://schemas.microsoft.com/office/drawing/2014/main" id="{562D51C6-62B9-50CF-DD8B-0F9D0557AF25}"/>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8" name="Ink 67">
                  <a:extLst>
                    <a:ext uri="{FF2B5EF4-FFF2-40B4-BE49-F238E27FC236}">
                      <a16:creationId xmlns:a16="http://schemas.microsoft.com/office/drawing/2014/main" id="{7C750943-EC62-5D28-E775-2C135542209D}"/>
                    </a:ext>
                  </a:extLst>
                </p14:cNvPr>
                <p14:cNvContentPartPr/>
                <p14:nvPr/>
              </p14:nvContentPartPr>
              <p14:xfrm>
                <a:off x="3666375" y="1576336"/>
                <a:ext cx="260640" cy="31320"/>
              </p14:xfrm>
            </p:contentPart>
          </mc:Choice>
          <mc:Fallback xmlns="">
            <p:pic>
              <p:nvPicPr>
                <p:cNvPr id="68" name="Ink 67">
                  <a:extLst>
                    <a:ext uri="{FF2B5EF4-FFF2-40B4-BE49-F238E27FC236}">
                      <a16:creationId xmlns:a16="http://schemas.microsoft.com/office/drawing/2014/main" id="{7C750943-EC62-5D28-E775-2C135542209D}"/>
                    </a:ext>
                  </a:extLst>
                </p:cNvPr>
                <p:cNvPicPr/>
                <p:nvPr/>
              </p:nvPicPr>
              <p:blipFill>
                <a:blip r:embed="rId27"/>
                <a:stretch>
                  <a:fillRect/>
                </a:stretch>
              </p:blipFill>
              <p:spPr>
                <a:xfrm>
                  <a:off x="3648735" y="1558336"/>
                  <a:ext cx="296280" cy="66960"/>
                </a:xfrm>
                <a:prstGeom prst="rect">
                  <a:avLst/>
                </a:prstGeom>
              </p:spPr>
            </p:pic>
          </mc:Fallback>
        </mc:AlternateContent>
      </p:grpSp>
      <p:grpSp>
        <p:nvGrpSpPr>
          <p:cNvPr id="20" name="Group 19">
            <a:extLst>
              <a:ext uri="{FF2B5EF4-FFF2-40B4-BE49-F238E27FC236}">
                <a16:creationId xmlns:a16="http://schemas.microsoft.com/office/drawing/2014/main" id="{8C885FE4-0BF6-20E6-0678-6A16CBC99F5F}"/>
              </a:ext>
            </a:extLst>
          </p:cNvPr>
          <p:cNvGrpSpPr/>
          <p:nvPr/>
        </p:nvGrpSpPr>
        <p:grpSpPr>
          <a:xfrm>
            <a:off x="878895" y="2367256"/>
            <a:ext cx="311760" cy="234720"/>
            <a:chOff x="878895" y="2367256"/>
            <a:chExt cx="311760" cy="234720"/>
          </a:xfrm>
        </p:grpSpPr>
        <mc:AlternateContent xmlns:mc="http://schemas.openxmlformats.org/markup-compatibility/2006" xmlns:p14="http://schemas.microsoft.com/office/powerpoint/2010/main">
          <mc:Choice Requires="p14">
            <p:contentPart p14:bwMode="auto" r:id="rId28">
              <p14:nvContentPartPr>
                <p14:cNvPr id="4" name="Ink 3">
                  <a:extLst>
                    <a:ext uri="{FF2B5EF4-FFF2-40B4-BE49-F238E27FC236}">
                      <a16:creationId xmlns:a16="http://schemas.microsoft.com/office/drawing/2014/main" id="{177E1027-93C9-52DE-1E3F-958554E1D68D}"/>
                    </a:ext>
                  </a:extLst>
                </p14:cNvPr>
                <p14:cNvContentPartPr/>
                <p14:nvPr/>
              </p14:nvContentPartPr>
              <p14:xfrm>
                <a:off x="878895" y="2367256"/>
                <a:ext cx="8640" cy="234720"/>
              </p14:xfrm>
            </p:contentPart>
          </mc:Choice>
          <mc:Fallback xmlns="">
            <p:pic>
              <p:nvPicPr>
                <p:cNvPr id="4" name="Ink 3">
                  <a:extLst>
                    <a:ext uri="{FF2B5EF4-FFF2-40B4-BE49-F238E27FC236}">
                      <a16:creationId xmlns:a16="http://schemas.microsoft.com/office/drawing/2014/main" id="{177E1027-93C9-52DE-1E3F-958554E1D68D}"/>
                    </a:ext>
                  </a:extLst>
                </p:cNvPr>
                <p:cNvPicPr/>
                <p:nvPr/>
              </p:nvPicPr>
              <p:blipFill>
                <a:blip r:embed="rId29"/>
                <a:stretch>
                  <a:fillRect/>
                </a:stretch>
              </p:blipFill>
              <p:spPr>
                <a:xfrm>
                  <a:off x="860895" y="2349256"/>
                  <a:ext cx="44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8" name="Ink 7">
                  <a:extLst>
                    <a:ext uri="{FF2B5EF4-FFF2-40B4-BE49-F238E27FC236}">
                      <a16:creationId xmlns:a16="http://schemas.microsoft.com/office/drawing/2014/main" id="{9E6F0262-2CF8-1D70-4F64-89149127201C}"/>
                    </a:ext>
                  </a:extLst>
                </p14:cNvPr>
                <p14:cNvContentPartPr/>
                <p14:nvPr/>
              </p14:nvContentPartPr>
              <p14:xfrm>
                <a:off x="1030455" y="2376616"/>
                <a:ext cx="160200" cy="199080"/>
              </p14:xfrm>
            </p:contentPart>
          </mc:Choice>
          <mc:Fallback xmlns="">
            <p:pic>
              <p:nvPicPr>
                <p:cNvPr id="8" name="Ink 7">
                  <a:extLst>
                    <a:ext uri="{FF2B5EF4-FFF2-40B4-BE49-F238E27FC236}">
                      <a16:creationId xmlns:a16="http://schemas.microsoft.com/office/drawing/2014/main" id="{9E6F0262-2CF8-1D70-4F64-89149127201C}"/>
                    </a:ext>
                  </a:extLst>
                </p:cNvPr>
                <p:cNvPicPr/>
                <p:nvPr/>
              </p:nvPicPr>
              <p:blipFill>
                <a:blip r:embed="rId31"/>
                <a:stretch>
                  <a:fillRect/>
                </a:stretch>
              </p:blipFill>
              <p:spPr>
                <a:xfrm>
                  <a:off x="1012815" y="2358616"/>
                  <a:ext cx="195840" cy="234720"/>
                </a:xfrm>
                <a:prstGeom prst="rect">
                  <a:avLst/>
                </a:prstGeom>
              </p:spPr>
            </p:pic>
          </mc:Fallback>
        </mc:AlternateContent>
      </p:grpSp>
      <p:grpSp>
        <p:nvGrpSpPr>
          <p:cNvPr id="19" name="Group 18">
            <a:extLst>
              <a:ext uri="{FF2B5EF4-FFF2-40B4-BE49-F238E27FC236}">
                <a16:creationId xmlns:a16="http://schemas.microsoft.com/office/drawing/2014/main" id="{AC229E54-C4E2-8942-6B17-209988F1A5B9}"/>
              </a:ext>
            </a:extLst>
          </p:cNvPr>
          <p:cNvGrpSpPr/>
          <p:nvPr/>
        </p:nvGrpSpPr>
        <p:grpSpPr>
          <a:xfrm>
            <a:off x="1396575" y="2316496"/>
            <a:ext cx="530280" cy="282960"/>
            <a:chOff x="1396575" y="2316496"/>
            <a:chExt cx="530280" cy="282960"/>
          </a:xfrm>
        </p:grpSpPr>
        <mc:AlternateContent xmlns:mc="http://schemas.openxmlformats.org/markup-compatibility/2006" xmlns:p14="http://schemas.microsoft.com/office/powerpoint/2010/main">
          <mc:Choice Requires="p14">
            <p:contentPart p14:bwMode="auto" r:id="rId32">
              <p14:nvContentPartPr>
                <p14:cNvPr id="9" name="Ink 8">
                  <a:extLst>
                    <a:ext uri="{FF2B5EF4-FFF2-40B4-BE49-F238E27FC236}">
                      <a16:creationId xmlns:a16="http://schemas.microsoft.com/office/drawing/2014/main" id="{C4C1DA14-0039-241D-06BC-6E0841C23FB9}"/>
                    </a:ext>
                  </a:extLst>
                </p14:cNvPr>
                <p14:cNvContentPartPr/>
                <p14:nvPr/>
              </p14:nvContentPartPr>
              <p14:xfrm>
                <a:off x="1396575" y="2320456"/>
                <a:ext cx="114120" cy="127800"/>
              </p14:xfrm>
            </p:contentPart>
          </mc:Choice>
          <mc:Fallback xmlns="">
            <p:pic>
              <p:nvPicPr>
                <p:cNvPr id="9" name="Ink 8">
                  <a:extLst>
                    <a:ext uri="{FF2B5EF4-FFF2-40B4-BE49-F238E27FC236}">
                      <a16:creationId xmlns:a16="http://schemas.microsoft.com/office/drawing/2014/main" id="{C4C1DA14-0039-241D-06BC-6E0841C23FB9}"/>
                    </a:ext>
                  </a:extLst>
                </p:cNvPr>
                <p:cNvPicPr/>
                <p:nvPr/>
              </p:nvPicPr>
              <p:blipFill>
                <a:blip r:embed="rId33"/>
                <a:stretch>
                  <a:fillRect/>
                </a:stretch>
              </p:blipFill>
              <p:spPr>
                <a:xfrm>
                  <a:off x="1378935" y="2302816"/>
                  <a:ext cx="1497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 name="Ink 9">
                  <a:extLst>
                    <a:ext uri="{FF2B5EF4-FFF2-40B4-BE49-F238E27FC236}">
                      <a16:creationId xmlns:a16="http://schemas.microsoft.com/office/drawing/2014/main" id="{2624BA4E-4625-F208-8CAD-656273444149}"/>
                    </a:ext>
                  </a:extLst>
                </p14:cNvPr>
                <p14:cNvContentPartPr/>
                <p14:nvPr/>
              </p14:nvContentPartPr>
              <p14:xfrm>
                <a:off x="1584495" y="2316496"/>
                <a:ext cx="80640" cy="281520"/>
              </p14:xfrm>
            </p:contentPart>
          </mc:Choice>
          <mc:Fallback xmlns="">
            <p:pic>
              <p:nvPicPr>
                <p:cNvPr id="10" name="Ink 9">
                  <a:extLst>
                    <a:ext uri="{FF2B5EF4-FFF2-40B4-BE49-F238E27FC236}">
                      <a16:creationId xmlns:a16="http://schemas.microsoft.com/office/drawing/2014/main" id="{2624BA4E-4625-F208-8CAD-656273444149}"/>
                    </a:ext>
                  </a:extLst>
                </p:cNvPr>
                <p:cNvPicPr/>
                <p:nvPr/>
              </p:nvPicPr>
              <p:blipFill>
                <a:blip r:embed="rId35"/>
                <a:stretch>
                  <a:fillRect/>
                </a:stretch>
              </p:blipFill>
              <p:spPr>
                <a:xfrm>
                  <a:off x="1566495" y="2298496"/>
                  <a:ext cx="11628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 name="Ink 13">
                  <a:extLst>
                    <a:ext uri="{FF2B5EF4-FFF2-40B4-BE49-F238E27FC236}">
                      <a16:creationId xmlns:a16="http://schemas.microsoft.com/office/drawing/2014/main" id="{ADC7F167-B9B9-0B6B-9C79-650CF4422C33}"/>
                    </a:ext>
                  </a:extLst>
                </p14:cNvPr>
                <p14:cNvContentPartPr/>
                <p14:nvPr/>
              </p14:nvContentPartPr>
              <p14:xfrm>
                <a:off x="1760895" y="2436376"/>
                <a:ext cx="165960" cy="163080"/>
              </p14:xfrm>
            </p:contentPart>
          </mc:Choice>
          <mc:Fallback xmlns="">
            <p:pic>
              <p:nvPicPr>
                <p:cNvPr id="14" name="Ink 13">
                  <a:extLst>
                    <a:ext uri="{FF2B5EF4-FFF2-40B4-BE49-F238E27FC236}">
                      <a16:creationId xmlns:a16="http://schemas.microsoft.com/office/drawing/2014/main" id="{ADC7F167-B9B9-0B6B-9C79-650CF4422C33}"/>
                    </a:ext>
                  </a:extLst>
                </p:cNvPr>
                <p:cNvPicPr/>
                <p:nvPr/>
              </p:nvPicPr>
              <p:blipFill>
                <a:blip r:embed="rId37"/>
                <a:stretch>
                  <a:fillRect/>
                </a:stretch>
              </p:blipFill>
              <p:spPr>
                <a:xfrm>
                  <a:off x="1743255" y="2418736"/>
                  <a:ext cx="201600" cy="198720"/>
                </a:xfrm>
                <a:prstGeom prst="rect">
                  <a:avLst/>
                </a:prstGeom>
              </p:spPr>
            </p:pic>
          </mc:Fallback>
        </mc:AlternateContent>
      </p:grpSp>
      <p:grpSp>
        <p:nvGrpSpPr>
          <p:cNvPr id="18" name="Group 17">
            <a:extLst>
              <a:ext uri="{FF2B5EF4-FFF2-40B4-BE49-F238E27FC236}">
                <a16:creationId xmlns:a16="http://schemas.microsoft.com/office/drawing/2014/main" id="{949E814A-8859-A000-65F4-1BA8C6FFC294}"/>
              </a:ext>
            </a:extLst>
          </p:cNvPr>
          <p:cNvGrpSpPr/>
          <p:nvPr/>
        </p:nvGrpSpPr>
        <p:grpSpPr>
          <a:xfrm>
            <a:off x="2484855" y="2460496"/>
            <a:ext cx="164880" cy="70560"/>
            <a:chOff x="2484855" y="2460496"/>
            <a:chExt cx="164880" cy="70560"/>
          </a:xfrm>
        </p:grpSpPr>
        <mc:AlternateContent xmlns:mc="http://schemas.openxmlformats.org/markup-compatibility/2006" xmlns:p14="http://schemas.microsoft.com/office/powerpoint/2010/main">
          <mc:Choice Requires="p14">
            <p:contentPart p14:bwMode="auto" r:id="rId38">
              <p14:nvContentPartPr>
                <p14:cNvPr id="15" name="Ink 14">
                  <a:extLst>
                    <a:ext uri="{FF2B5EF4-FFF2-40B4-BE49-F238E27FC236}">
                      <a16:creationId xmlns:a16="http://schemas.microsoft.com/office/drawing/2014/main" id="{A86C9A5E-A32C-3D41-5A6B-54B61A1B8382}"/>
                    </a:ext>
                  </a:extLst>
                </p14:cNvPr>
                <p14:cNvContentPartPr/>
                <p14:nvPr/>
              </p14:nvContentPartPr>
              <p14:xfrm>
                <a:off x="2484855" y="2460496"/>
                <a:ext cx="161640" cy="25560"/>
              </p14:xfrm>
            </p:contentPart>
          </mc:Choice>
          <mc:Fallback xmlns="">
            <p:pic>
              <p:nvPicPr>
                <p:cNvPr id="15" name="Ink 14">
                  <a:extLst>
                    <a:ext uri="{FF2B5EF4-FFF2-40B4-BE49-F238E27FC236}">
                      <a16:creationId xmlns:a16="http://schemas.microsoft.com/office/drawing/2014/main" id="{A86C9A5E-A32C-3D41-5A6B-54B61A1B8382}"/>
                    </a:ext>
                  </a:extLst>
                </p:cNvPr>
                <p:cNvPicPr/>
                <p:nvPr/>
              </p:nvPicPr>
              <p:blipFill>
                <a:blip r:embed="rId39"/>
                <a:stretch>
                  <a:fillRect/>
                </a:stretch>
              </p:blipFill>
              <p:spPr>
                <a:xfrm>
                  <a:off x="2466855" y="2442856"/>
                  <a:ext cx="1972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6" name="Ink 15">
                  <a:extLst>
                    <a:ext uri="{FF2B5EF4-FFF2-40B4-BE49-F238E27FC236}">
                      <a16:creationId xmlns:a16="http://schemas.microsoft.com/office/drawing/2014/main" id="{6A977DE3-E0AE-053D-E162-D3C9307B8FD7}"/>
                    </a:ext>
                  </a:extLst>
                </p14:cNvPr>
                <p14:cNvContentPartPr/>
                <p14:nvPr/>
              </p14:nvContentPartPr>
              <p14:xfrm>
                <a:off x="2526975" y="2516296"/>
                <a:ext cx="122760" cy="14760"/>
              </p14:xfrm>
            </p:contentPart>
          </mc:Choice>
          <mc:Fallback xmlns="">
            <p:pic>
              <p:nvPicPr>
                <p:cNvPr id="16" name="Ink 15">
                  <a:extLst>
                    <a:ext uri="{FF2B5EF4-FFF2-40B4-BE49-F238E27FC236}">
                      <a16:creationId xmlns:a16="http://schemas.microsoft.com/office/drawing/2014/main" id="{6A977DE3-E0AE-053D-E162-D3C9307B8FD7}"/>
                    </a:ext>
                  </a:extLst>
                </p:cNvPr>
                <p:cNvPicPr/>
                <p:nvPr/>
              </p:nvPicPr>
              <p:blipFill>
                <a:blip r:embed="rId41"/>
                <a:stretch>
                  <a:fillRect/>
                </a:stretch>
              </p:blipFill>
              <p:spPr>
                <a:xfrm>
                  <a:off x="2508975" y="2498296"/>
                  <a:ext cx="158400" cy="50400"/>
                </a:xfrm>
                <a:prstGeom prst="rect">
                  <a:avLst/>
                </a:prstGeom>
              </p:spPr>
            </p:pic>
          </mc:Fallback>
        </mc:AlternateContent>
      </p:grpSp>
      <p:grpSp>
        <p:nvGrpSpPr>
          <p:cNvPr id="31" name="Group 30">
            <a:extLst>
              <a:ext uri="{FF2B5EF4-FFF2-40B4-BE49-F238E27FC236}">
                <a16:creationId xmlns:a16="http://schemas.microsoft.com/office/drawing/2014/main" id="{DD67FB6B-4E18-B4A4-3E28-C97545645E0C}"/>
              </a:ext>
            </a:extLst>
          </p:cNvPr>
          <p:cNvGrpSpPr/>
          <p:nvPr/>
        </p:nvGrpSpPr>
        <p:grpSpPr>
          <a:xfrm>
            <a:off x="3011895" y="2258176"/>
            <a:ext cx="1441440" cy="332280"/>
            <a:chOff x="3011895" y="2258176"/>
            <a:chExt cx="1441440" cy="332280"/>
          </a:xfrm>
        </p:grpSpPr>
        <mc:AlternateContent xmlns:mc="http://schemas.openxmlformats.org/markup-compatibility/2006" xmlns:p14="http://schemas.microsoft.com/office/powerpoint/2010/main">
          <mc:Choice Requires="p14">
            <p:contentPart p14:bwMode="auto" r:id="rId42">
              <p14:nvContentPartPr>
                <p14:cNvPr id="21" name="Ink 20">
                  <a:extLst>
                    <a:ext uri="{FF2B5EF4-FFF2-40B4-BE49-F238E27FC236}">
                      <a16:creationId xmlns:a16="http://schemas.microsoft.com/office/drawing/2014/main" id="{9B0D84AD-F35B-98E3-B678-5E771CFAB379}"/>
                    </a:ext>
                  </a:extLst>
                </p14:cNvPr>
                <p14:cNvContentPartPr/>
                <p14:nvPr/>
              </p14:nvContentPartPr>
              <p14:xfrm>
                <a:off x="3023775" y="2258176"/>
                <a:ext cx="212400" cy="332280"/>
              </p14:xfrm>
            </p:contentPart>
          </mc:Choice>
          <mc:Fallback xmlns="">
            <p:pic>
              <p:nvPicPr>
                <p:cNvPr id="21" name="Ink 20">
                  <a:extLst>
                    <a:ext uri="{FF2B5EF4-FFF2-40B4-BE49-F238E27FC236}">
                      <a16:creationId xmlns:a16="http://schemas.microsoft.com/office/drawing/2014/main" id="{9B0D84AD-F35B-98E3-B678-5E771CFAB379}"/>
                    </a:ext>
                  </a:extLst>
                </p:cNvPr>
                <p:cNvPicPr/>
                <p:nvPr/>
              </p:nvPicPr>
              <p:blipFill>
                <a:blip r:embed="rId43"/>
                <a:stretch>
                  <a:fillRect/>
                </a:stretch>
              </p:blipFill>
              <p:spPr>
                <a:xfrm>
                  <a:off x="3006135" y="2240176"/>
                  <a:ext cx="24804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2" name="Ink 21">
                  <a:extLst>
                    <a:ext uri="{FF2B5EF4-FFF2-40B4-BE49-F238E27FC236}">
                      <a16:creationId xmlns:a16="http://schemas.microsoft.com/office/drawing/2014/main" id="{CBDB25B0-7635-4B02-0E6F-326284278404}"/>
                    </a:ext>
                  </a:extLst>
                </p14:cNvPr>
                <p14:cNvContentPartPr/>
                <p14:nvPr/>
              </p14:nvContentPartPr>
              <p14:xfrm>
                <a:off x="3011895" y="2437096"/>
                <a:ext cx="171000" cy="58320"/>
              </p14:xfrm>
            </p:contentPart>
          </mc:Choice>
          <mc:Fallback xmlns="">
            <p:pic>
              <p:nvPicPr>
                <p:cNvPr id="22" name="Ink 21">
                  <a:extLst>
                    <a:ext uri="{FF2B5EF4-FFF2-40B4-BE49-F238E27FC236}">
                      <a16:creationId xmlns:a16="http://schemas.microsoft.com/office/drawing/2014/main" id="{CBDB25B0-7635-4B02-0E6F-326284278404}"/>
                    </a:ext>
                  </a:extLst>
                </p:cNvPr>
                <p:cNvPicPr/>
                <p:nvPr/>
              </p:nvPicPr>
              <p:blipFill>
                <a:blip r:embed="rId45"/>
                <a:stretch>
                  <a:fillRect/>
                </a:stretch>
              </p:blipFill>
              <p:spPr>
                <a:xfrm>
                  <a:off x="2994255" y="2419096"/>
                  <a:ext cx="2066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4" name="Ink 23">
                  <a:extLst>
                    <a:ext uri="{FF2B5EF4-FFF2-40B4-BE49-F238E27FC236}">
                      <a16:creationId xmlns:a16="http://schemas.microsoft.com/office/drawing/2014/main" id="{7A71BB42-281C-DC2D-8FB5-5B719800A62F}"/>
                    </a:ext>
                  </a:extLst>
                </p14:cNvPr>
                <p14:cNvContentPartPr/>
                <p14:nvPr/>
              </p14:nvContentPartPr>
              <p14:xfrm>
                <a:off x="3389535" y="2334136"/>
                <a:ext cx="148320" cy="252720"/>
              </p14:xfrm>
            </p:contentPart>
          </mc:Choice>
          <mc:Fallback xmlns="">
            <p:pic>
              <p:nvPicPr>
                <p:cNvPr id="24" name="Ink 23">
                  <a:extLst>
                    <a:ext uri="{FF2B5EF4-FFF2-40B4-BE49-F238E27FC236}">
                      <a16:creationId xmlns:a16="http://schemas.microsoft.com/office/drawing/2014/main" id="{7A71BB42-281C-DC2D-8FB5-5B719800A62F}"/>
                    </a:ext>
                  </a:extLst>
                </p:cNvPr>
                <p:cNvPicPr/>
                <p:nvPr/>
              </p:nvPicPr>
              <p:blipFill>
                <a:blip r:embed="rId47"/>
                <a:stretch>
                  <a:fillRect/>
                </a:stretch>
              </p:blipFill>
              <p:spPr>
                <a:xfrm>
                  <a:off x="3371895" y="2316496"/>
                  <a:ext cx="18396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5" name="Ink 24">
                  <a:extLst>
                    <a:ext uri="{FF2B5EF4-FFF2-40B4-BE49-F238E27FC236}">
                      <a16:creationId xmlns:a16="http://schemas.microsoft.com/office/drawing/2014/main" id="{9BBF05A7-3E57-DFCE-7DF1-92EB130DC208}"/>
                    </a:ext>
                  </a:extLst>
                </p14:cNvPr>
                <p14:cNvContentPartPr/>
                <p14:nvPr/>
              </p14:nvContentPartPr>
              <p14:xfrm>
                <a:off x="3669615" y="2455096"/>
                <a:ext cx="7920" cy="9000"/>
              </p14:xfrm>
            </p:contentPart>
          </mc:Choice>
          <mc:Fallback xmlns="">
            <p:pic>
              <p:nvPicPr>
                <p:cNvPr id="25" name="Ink 24">
                  <a:extLst>
                    <a:ext uri="{FF2B5EF4-FFF2-40B4-BE49-F238E27FC236}">
                      <a16:creationId xmlns:a16="http://schemas.microsoft.com/office/drawing/2014/main" id="{9BBF05A7-3E57-DFCE-7DF1-92EB130DC208}"/>
                    </a:ext>
                  </a:extLst>
                </p:cNvPr>
                <p:cNvPicPr/>
                <p:nvPr/>
              </p:nvPicPr>
              <p:blipFill>
                <a:blip r:embed="rId49"/>
                <a:stretch>
                  <a:fillRect/>
                </a:stretch>
              </p:blipFill>
              <p:spPr>
                <a:xfrm>
                  <a:off x="3651615" y="2437096"/>
                  <a:ext cx="435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8" name="Ink 27">
                  <a:extLst>
                    <a:ext uri="{FF2B5EF4-FFF2-40B4-BE49-F238E27FC236}">
                      <a16:creationId xmlns:a16="http://schemas.microsoft.com/office/drawing/2014/main" id="{C49A92FA-10B1-A1EB-8344-1C13D15A0231}"/>
                    </a:ext>
                  </a:extLst>
                </p14:cNvPr>
                <p14:cNvContentPartPr/>
                <p14:nvPr/>
              </p14:nvContentPartPr>
              <p14:xfrm>
                <a:off x="3854295" y="2338096"/>
                <a:ext cx="181440" cy="232920"/>
              </p14:xfrm>
            </p:contentPart>
          </mc:Choice>
          <mc:Fallback xmlns="">
            <p:pic>
              <p:nvPicPr>
                <p:cNvPr id="28" name="Ink 27">
                  <a:extLst>
                    <a:ext uri="{FF2B5EF4-FFF2-40B4-BE49-F238E27FC236}">
                      <a16:creationId xmlns:a16="http://schemas.microsoft.com/office/drawing/2014/main" id="{C49A92FA-10B1-A1EB-8344-1C13D15A0231}"/>
                    </a:ext>
                  </a:extLst>
                </p:cNvPr>
                <p:cNvPicPr/>
                <p:nvPr/>
              </p:nvPicPr>
              <p:blipFill>
                <a:blip r:embed="rId51"/>
                <a:stretch>
                  <a:fillRect/>
                </a:stretch>
              </p:blipFill>
              <p:spPr>
                <a:xfrm>
                  <a:off x="3836655" y="2320096"/>
                  <a:ext cx="2170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9" name="Ink 28">
                  <a:extLst>
                    <a:ext uri="{FF2B5EF4-FFF2-40B4-BE49-F238E27FC236}">
                      <a16:creationId xmlns:a16="http://schemas.microsoft.com/office/drawing/2014/main" id="{F3234A75-04DA-071E-BD52-77D0AEAD4FDF}"/>
                    </a:ext>
                  </a:extLst>
                </p14:cNvPr>
                <p14:cNvContentPartPr/>
                <p14:nvPr/>
              </p14:nvContentPartPr>
              <p14:xfrm>
                <a:off x="3863655" y="2340256"/>
                <a:ext cx="228600" cy="49320"/>
              </p14:xfrm>
            </p:contentPart>
          </mc:Choice>
          <mc:Fallback xmlns="">
            <p:pic>
              <p:nvPicPr>
                <p:cNvPr id="29" name="Ink 28">
                  <a:extLst>
                    <a:ext uri="{FF2B5EF4-FFF2-40B4-BE49-F238E27FC236}">
                      <a16:creationId xmlns:a16="http://schemas.microsoft.com/office/drawing/2014/main" id="{F3234A75-04DA-071E-BD52-77D0AEAD4FDF}"/>
                    </a:ext>
                  </a:extLst>
                </p:cNvPr>
                <p:cNvPicPr/>
                <p:nvPr/>
              </p:nvPicPr>
              <p:blipFill>
                <a:blip r:embed="rId53"/>
                <a:stretch>
                  <a:fillRect/>
                </a:stretch>
              </p:blipFill>
              <p:spPr>
                <a:xfrm>
                  <a:off x="3845655" y="2322616"/>
                  <a:ext cx="26424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0" name="Ink 29">
                  <a:extLst>
                    <a:ext uri="{FF2B5EF4-FFF2-40B4-BE49-F238E27FC236}">
                      <a16:creationId xmlns:a16="http://schemas.microsoft.com/office/drawing/2014/main" id="{A344D88C-DB65-8A47-6DC1-BE123D91733B}"/>
                    </a:ext>
                  </a:extLst>
                </p14:cNvPr>
                <p14:cNvContentPartPr/>
                <p14:nvPr/>
              </p14:nvContentPartPr>
              <p14:xfrm>
                <a:off x="4179735" y="2348536"/>
                <a:ext cx="273600" cy="217080"/>
              </p14:xfrm>
            </p:contentPart>
          </mc:Choice>
          <mc:Fallback xmlns="">
            <p:pic>
              <p:nvPicPr>
                <p:cNvPr id="30" name="Ink 29">
                  <a:extLst>
                    <a:ext uri="{FF2B5EF4-FFF2-40B4-BE49-F238E27FC236}">
                      <a16:creationId xmlns:a16="http://schemas.microsoft.com/office/drawing/2014/main" id="{A344D88C-DB65-8A47-6DC1-BE123D91733B}"/>
                    </a:ext>
                  </a:extLst>
                </p:cNvPr>
                <p:cNvPicPr/>
                <p:nvPr/>
              </p:nvPicPr>
              <p:blipFill>
                <a:blip r:embed="rId55"/>
                <a:stretch>
                  <a:fillRect/>
                </a:stretch>
              </p:blipFill>
              <p:spPr>
                <a:xfrm>
                  <a:off x="4162095" y="2330896"/>
                  <a:ext cx="309240" cy="252720"/>
                </a:xfrm>
                <a:prstGeom prst="rect">
                  <a:avLst/>
                </a:prstGeom>
              </p:spPr>
            </p:pic>
          </mc:Fallback>
        </mc:AlternateContent>
      </p:grpSp>
      <p:grpSp>
        <p:nvGrpSpPr>
          <p:cNvPr id="105" name="Group 104">
            <a:extLst>
              <a:ext uri="{FF2B5EF4-FFF2-40B4-BE49-F238E27FC236}">
                <a16:creationId xmlns:a16="http://schemas.microsoft.com/office/drawing/2014/main" id="{A3FC64A4-33D3-B41D-1ED1-F6D4CA464DB6}"/>
              </a:ext>
            </a:extLst>
          </p:cNvPr>
          <p:cNvGrpSpPr/>
          <p:nvPr/>
        </p:nvGrpSpPr>
        <p:grpSpPr>
          <a:xfrm>
            <a:off x="999135" y="3027136"/>
            <a:ext cx="195480" cy="252360"/>
            <a:chOff x="999135" y="3027136"/>
            <a:chExt cx="195480" cy="252360"/>
          </a:xfrm>
        </p:grpSpPr>
        <mc:AlternateContent xmlns:mc="http://schemas.openxmlformats.org/markup-compatibility/2006" xmlns:p14="http://schemas.microsoft.com/office/powerpoint/2010/main">
          <mc:Choice Requires="p14">
            <p:contentPart p14:bwMode="auto" r:id="rId56">
              <p14:nvContentPartPr>
                <p14:cNvPr id="32" name="Ink 31">
                  <a:extLst>
                    <a:ext uri="{FF2B5EF4-FFF2-40B4-BE49-F238E27FC236}">
                      <a16:creationId xmlns:a16="http://schemas.microsoft.com/office/drawing/2014/main" id="{84E5C85C-A68B-94BA-E7F0-AB3205F8849E}"/>
                    </a:ext>
                  </a:extLst>
                </p14:cNvPr>
                <p14:cNvContentPartPr/>
                <p14:nvPr/>
              </p14:nvContentPartPr>
              <p14:xfrm>
                <a:off x="999135" y="3045496"/>
                <a:ext cx="155520" cy="234000"/>
              </p14:xfrm>
            </p:contentPart>
          </mc:Choice>
          <mc:Fallback xmlns="">
            <p:pic>
              <p:nvPicPr>
                <p:cNvPr id="32" name="Ink 31">
                  <a:extLst>
                    <a:ext uri="{FF2B5EF4-FFF2-40B4-BE49-F238E27FC236}">
                      <a16:creationId xmlns:a16="http://schemas.microsoft.com/office/drawing/2014/main" id="{84E5C85C-A68B-94BA-E7F0-AB3205F8849E}"/>
                    </a:ext>
                  </a:extLst>
                </p:cNvPr>
                <p:cNvPicPr/>
                <p:nvPr/>
              </p:nvPicPr>
              <p:blipFill>
                <a:blip r:embed="rId57"/>
                <a:stretch>
                  <a:fillRect/>
                </a:stretch>
              </p:blipFill>
              <p:spPr>
                <a:xfrm>
                  <a:off x="981495" y="3027856"/>
                  <a:ext cx="1911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3" name="Ink 32">
                  <a:extLst>
                    <a:ext uri="{FF2B5EF4-FFF2-40B4-BE49-F238E27FC236}">
                      <a16:creationId xmlns:a16="http://schemas.microsoft.com/office/drawing/2014/main" id="{4315F1DB-44FC-F464-E504-01F6B527398D}"/>
                    </a:ext>
                  </a:extLst>
                </p14:cNvPr>
                <p14:cNvContentPartPr/>
                <p14:nvPr/>
              </p14:nvContentPartPr>
              <p14:xfrm>
                <a:off x="1024695" y="3027136"/>
                <a:ext cx="169920" cy="63360"/>
              </p14:xfrm>
            </p:contentPart>
          </mc:Choice>
          <mc:Fallback xmlns="">
            <p:pic>
              <p:nvPicPr>
                <p:cNvPr id="33" name="Ink 32">
                  <a:extLst>
                    <a:ext uri="{FF2B5EF4-FFF2-40B4-BE49-F238E27FC236}">
                      <a16:creationId xmlns:a16="http://schemas.microsoft.com/office/drawing/2014/main" id="{4315F1DB-44FC-F464-E504-01F6B527398D}"/>
                    </a:ext>
                  </a:extLst>
                </p:cNvPr>
                <p:cNvPicPr/>
                <p:nvPr/>
              </p:nvPicPr>
              <p:blipFill>
                <a:blip r:embed="rId59"/>
                <a:stretch>
                  <a:fillRect/>
                </a:stretch>
              </p:blipFill>
              <p:spPr>
                <a:xfrm>
                  <a:off x="1007055" y="3009496"/>
                  <a:ext cx="205560" cy="99000"/>
                </a:xfrm>
                <a:prstGeom prst="rect">
                  <a:avLst/>
                </a:prstGeom>
              </p:spPr>
            </p:pic>
          </mc:Fallback>
        </mc:AlternateContent>
      </p:grpSp>
      <p:grpSp>
        <p:nvGrpSpPr>
          <p:cNvPr id="104" name="Group 103">
            <a:extLst>
              <a:ext uri="{FF2B5EF4-FFF2-40B4-BE49-F238E27FC236}">
                <a16:creationId xmlns:a16="http://schemas.microsoft.com/office/drawing/2014/main" id="{CB92F8AF-E41F-8065-AD2A-EC395EDFA8C3}"/>
              </a:ext>
            </a:extLst>
          </p:cNvPr>
          <p:cNvGrpSpPr/>
          <p:nvPr/>
        </p:nvGrpSpPr>
        <p:grpSpPr>
          <a:xfrm>
            <a:off x="1392975" y="3007696"/>
            <a:ext cx="557640" cy="298440"/>
            <a:chOff x="1392975" y="3007696"/>
            <a:chExt cx="557640" cy="298440"/>
          </a:xfrm>
        </p:grpSpPr>
        <mc:AlternateContent xmlns:mc="http://schemas.openxmlformats.org/markup-compatibility/2006" xmlns:p14="http://schemas.microsoft.com/office/powerpoint/2010/main">
          <mc:Choice Requires="p14">
            <p:contentPart p14:bwMode="auto" r:id="rId60">
              <p14:nvContentPartPr>
                <p14:cNvPr id="34" name="Ink 33">
                  <a:extLst>
                    <a:ext uri="{FF2B5EF4-FFF2-40B4-BE49-F238E27FC236}">
                      <a16:creationId xmlns:a16="http://schemas.microsoft.com/office/drawing/2014/main" id="{8A77CEDF-95F6-200D-ED4A-251182635714}"/>
                    </a:ext>
                  </a:extLst>
                </p14:cNvPr>
                <p14:cNvContentPartPr/>
                <p14:nvPr/>
              </p14:nvContentPartPr>
              <p14:xfrm>
                <a:off x="1392975" y="3007696"/>
                <a:ext cx="131040" cy="117000"/>
              </p14:xfrm>
            </p:contentPart>
          </mc:Choice>
          <mc:Fallback xmlns="">
            <p:pic>
              <p:nvPicPr>
                <p:cNvPr id="34" name="Ink 33">
                  <a:extLst>
                    <a:ext uri="{FF2B5EF4-FFF2-40B4-BE49-F238E27FC236}">
                      <a16:creationId xmlns:a16="http://schemas.microsoft.com/office/drawing/2014/main" id="{8A77CEDF-95F6-200D-ED4A-251182635714}"/>
                    </a:ext>
                  </a:extLst>
                </p:cNvPr>
                <p:cNvPicPr/>
                <p:nvPr/>
              </p:nvPicPr>
              <p:blipFill>
                <a:blip r:embed="rId61"/>
                <a:stretch>
                  <a:fillRect/>
                </a:stretch>
              </p:blipFill>
              <p:spPr>
                <a:xfrm>
                  <a:off x="1374975" y="2990056"/>
                  <a:ext cx="166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5" name="Ink 34">
                  <a:extLst>
                    <a:ext uri="{FF2B5EF4-FFF2-40B4-BE49-F238E27FC236}">
                      <a16:creationId xmlns:a16="http://schemas.microsoft.com/office/drawing/2014/main" id="{648DABF1-4BFF-6016-A9A2-93368F37765C}"/>
                    </a:ext>
                  </a:extLst>
                </p14:cNvPr>
                <p14:cNvContentPartPr/>
                <p14:nvPr/>
              </p14:nvContentPartPr>
              <p14:xfrm>
                <a:off x="1598895" y="3028216"/>
                <a:ext cx="88560" cy="277920"/>
              </p14:xfrm>
            </p:contentPart>
          </mc:Choice>
          <mc:Fallback xmlns="">
            <p:pic>
              <p:nvPicPr>
                <p:cNvPr id="35" name="Ink 34">
                  <a:extLst>
                    <a:ext uri="{FF2B5EF4-FFF2-40B4-BE49-F238E27FC236}">
                      <a16:creationId xmlns:a16="http://schemas.microsoft.com/office/drawing/2014/main" id="{648DABF1-4BFF-6016-A9A2-93368F37765C}"/>
                    </a:ext>
                  </a:extLst>
                </p:cNvPr>
                <p:cNvPicPr/>
                <p:nvPr/>
              </p:nvPicPr>
              <p:blipFill>
                <a:blip r:embed="rId63"/>
                <a:stretch>
                  <a:fillRect/>
                </a:stretch>
              </p:blipFill>
              <p:spPr>
                <a:xfrm>
                  <a:off x="1581255" y="3010216"/>
                  <a:ext cx="1242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6" name="Ink 35">
                  <a:extLst>
                    <a:ext uri="{FF2B5EF4-FFF2-40B4-BE49-F238E27FC236}">
                      <a16:creationId xmlns:a16="http://schemas.microsoft.com/office/drawing/2014/main" id="{98AAF928-94DE-498F-5AF3-E6E160C7A901}"/>
                    </a:ext>
                  </a:extLst>
                </p14:cNvPr>
                <p14:cNvContentPartPr/>
                <p14:nvPr/>
              </p14:nvContentPartPr>
              <p14:xfrm>
                <a:off x="1788255" y="3178696"/>
                <a:ext cx="162360" cy="108720"/>
              </p14:xfrm>
            </p:contentPart>
          </mc:Choice>
          <mc:Fallback xmlns="">
            <p:pic>
              <p:nvPicPr>
                <p:cNvPr id="36" name="Ink 35">
                  <a:extLst>
                    <a:ext uri="{FF2B5EF4-FFF2-40B4-BE49-F238E27FC236}">
                      <a16:creationId xmlns:a16="http://schemas.microsoft.com/office/drawing/2014/main" id="{98AAF928-94DE-498F-5AF3-E6E160C7A901}"/>
                    </a:ext>
                  </a:extLst>
                </p:cNvPr>
                <p:cNvPicPr/>
                <p:nvPr/>
              </p:nvPicPr>
              <p:blipFill>
                <a:blip r:embed="rId65"/>
                <a:stretch>
                  <a:fillRect/>
                </a:stretch>
              </p:blipFill>
              <p:spPr>
                <a:xfrm>
                  <a:off x="1770255" y="3161056"/>
                  <a:ext cx="198000" cy="144360"/>
                </a:xfrm>
                <a:prstGeom prst="rect">
                  <a:avLst/>
                </a:prstGeom>
              </p:spPr>
            </p:pic>
          </mc:Fallback>
        </mc:AlternateContent>
      </p:grpSp>
      <p:grpSp>
        <p:nvGrpSpPr>
          <p:cNvPr id="51" name="Group 50">
            <a:extLst>
              <a:ext uri="{FF2B5EF4-FFF2-40B4-BE49-F238E27FC236}">
                <a16:creationId xmlns:a16="http://schemas.microsoft.com/office/drawing/2014/main" id="{0628221A-01BD-294B-5033-E015361A26EB}"/>
              </a:ext>
            </a:extLst>
          </p:cNvPr>
          <p:cNvGrpSpPr/>
          <p:nvPr/>
        </p:nvGrpSpPr>
        <p:grpSpPr>
          <a:xfrm>
            <a:off x="2478735" y="3161416"/>
            <a:ext cx="221040" cy="96480"/>
            <a:chOff x="2478735" y="3161416"/>
            <a:chExt cx="221040" cy="96480"/>
          </a:xfrm>
        </p:grpSpPr>
        <mc:AlternateContent xmlns:mc="http://schemas.openxmlformats.org/markup-compatibility/2006" xmlns:p14="http://schemas.microsoft.com/office/powerpoint/2010/main">
          <mc:Choice Requires="p14">
            <p:contentPart p14:bwMode="auto" r:id="rId66">
              <p14:nvContentPartPr>
                <p14:cNvPr id="37" name="Ink 36">
                  <a:extLst>
                    <a:ext uri="{FF2B5EF4-FFF2-40B4-BE49-F238E27FC236}">
                      <a16:creationId xmlns:a16="http://schemas.microsoft.com/office/drawing/2014/main" id="{CC4799F6-7011-9F38-EF85-0DB83C88CBF2}"/>
                    </a:ext>
                  </a:extLst>
                </p14:cNvPr>
                <p14:cNvContentPartPr/>
                <p14:nvPr/>
              </p14:nvContentPartPr>
              <p14:xfrm>
                <a:off x="2478735" y="3161416"/>
                <a:ext cx="200520" cy="8280"/>
              </p14:xfrm>
            </p:contentPart>
          </mc:Choice>
          <mc:Fallback xmlns="">
            <p:pic>
              <p:nvPicPr>
                <p:cNvPr id="37" name="Ink 36">
                  <a:extLst>
                    <a:ext uri="{FF2B5EF4-FFF2-40B4-BE49-F238E27FC236}">
                      <a16:creationId xmlns:a16="http://schemas.microsoft.com/office/drawing/2014/main" id="{CC4799F6-7011-9F38-EF85-0DB83C88CBF2}"/>
                    </a:ext>
                  </a:extLst>
                </p:cNvPr>
                <p:cNvPicPr/>
                <p:nvPr/>
              </p:nvPicPr>
              <p:blipFill>
                <a:blip r:embed="rId67"/>
                <a:stretch>
                  <a:fillRect/>
                </a:stretch>
              </p:blipFill>
              <p:spPr>
                <a:xfrm>
                  <a:off x="2461095" y="3143776"/>
                  <a:ext cx="2361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8" name="Ink 37">
                  <a:extLst>
                    <a:ext uri="{FF2B5EF4-FFF2-40B4-BE49-F238E27FC236}">
                      <a16:creationId xmlns:a16="http://schemas.microsoft.com/office/drawing/2014/main" id="{37F47496-63DB-4A4A-6DCF-6C6E2351C980}"/>
                    </a:ext>
                  </a:extLst>
                </p14:cNvPr>
                <p14:cNvContentPartPr/>
                <p14:nvPr/>
              </p14:nvContentPartPr>
              <p14:xfrm>
                <a:off x="2562975" y="3248536"/>
                <a:ext cx="136800" cy="9360"/>
              </p14:xfrm>
            </p:contentPart>
          </mc:Choice>
          <mc:Fallback xmlns="">
            <p:pic>
              <p:nvPicPr>
                <p:cNvPr id="38" name="Ink 37">
                  <a:extLst>
                    <a:ext uri="{FF2B5EF4-FFF2-40B4-BE49-F238E27FC236}">
                      <a16:creationId xmlns:a16="http://schemas.microsoft.com/office/drawing/2014/main" id="{37F47496-63DB-4A4A-6DCF-6C6E2351C980}"/>
                    </a:ext>
                  </a:extLst>
                </p:cNvPr>
                <p:cNvPicPr/>
                <p:nvPr/>
              </p:nvPicPr>
              <p:blipFill>
                <a:blip r:embed="rId69"/>
                <a:stretch>
                  <a:fillRect/>
                </a:stretch>
              </p:blipFill>
              <p:spPr>
                <a:xfrm>
                  <a:off x="2544975" y="3230536"/>
                  <a:ext cx="172440" cy="45000"/>
                </a:xfrm>
                <a:prstGeom prst="rect">
                  <a:avLst/>
                </a:prstGeom>
              </p:spPr>
            </p:pic>
          </mc:Fallback>
        </mc:AlternateContent>
      </p:grpSp>
      <p:grpSp>
        <p:nvGrpSpPr>
          <p:cNvPr id="50" name="Group 49">
            <a:extLst>
              <a:ext uri="{FF2B5EF4-FFF2-40B4-BE49-F238E27FC236}">
                <a16:creationId xmlns:a16="http://schemas.microsoft.com/office/drawing/2014/main" id="{8C292607-8D0B-C0B9-6B96-AA45C7742C40}"/>
              </a:ext>
            </a:extLst>
          </p:cNvPr>
          <p:cNvGrpSpPr/>
          <p:nvPr/>
        </p:nvGrpSpPr>
        <p:grpSpPr>
          <a:xfrm>
            <a:off x="3024495" y="2995816"/>
            <a:ext cx="236880" cy="308520"/>
            <a:chOff x="3024495" y="2995816"/>
            <a:chExt cx="236880" cy="308520"/>
          </a:xfrm>
        </p:grpSpPr>
        <mc:AlternateContent xmlns:mc="http://schemas.openxmlformats.org/markup-compatibility/2006" xmlns:p14="http://schemas.microsoft.com/office/powerpoint/2010/main">
          <mc:Choice Requires="p14">
            <p:contentPart p14:bwMode="auto" r:id="rId70">
              <p14:nvContentPartPr>
                <p14:cNvPr id="39" name="Ink 38">
                  <a:extLst>
                    <a:ext uri="{FF2B5EF4-FFF2-40B4-BE49-F238E27FC236}">
                      <a16:creationId xmlns:a16="http://schemas.microsoft.com/office/drawing/2014/main" id="{EAEF6BA6-6D1E-2F2D-DC0A-A2200526816C}"/>
                    </a:ext>
                  </a:extLst>
                </p14:cNvPr>
                <p14:cNvContentPartPr/>
                <p14:nvPr/>
              </p14:nvContentPartPr>
              <p14:xfrm>
                <a:off x="3027375" y="2995816"/>
                <a:ext cx="234000" cy="308520"/>
              </p14:xfrm>
            </p:contentPart>
          </mc:Choice>
          <mc:Fallback xmlns="">
            <p:pic>
              <p:nvPicPr>
                <p:cNvPr id="39" name="Ink 38">
                  <a:extLst>
                    <a:ext uri="{FF2B5EF4-FFF2-40B4-BE49-F238E27FC236}">
                      <a16:creationId xmlns:a16="http://schemas.microsoft.com/office/drawing/2014/main" id="{EAEF6BA6-6D1E-2F2D-DC0A-A2200526816C}"/>
                    </a:ext>
                  </a:extLst>
                </p:cNvPr>
                <p:cNvPicPr/>
                <p:nvPr/>
              </p:nvPicPr>
              <p:blipFill>
                <a:blip r:embed="rId71"/>
                <a:stretch>
                  <a:fillRect/>
                </a:stretch>
              </p:blipFill>
              <p:spPr>
                <a:xfrm>
                  <a:off x="3009375" y="2978176"/>
                  <a:ext cx="2696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0" name="Ink 39">
                  <a:extLst>
                    <a:ext uri="{FF2B5EF4-FFF2-40B4-BE49-F238E27FC236}">
                      <a16:creationId xmlns:a16="http://schemas.microsoft.com/office/drawing/2014/main" id="{97244941-50C6-13AC-68EC-AFC3F326EB6E}"/>
                    </a:ext>
                  </a:extLst>
                </p14:cNvPr>
                <p14:cNvContentPartPr/>
                <p14:nvPr/>
              </p14:nvContentPartPr>
              <p14:xfrm>
                <a:off x="3024495" y="3160336"/>
                <a:ext cx="182160" cy="43560"/>
              </p14:xfrm>
            </p:contentPart>
          </mc:Choice>
          <mc:Fallback xmlns="">
            <p:pic>
              <p:nvPicPr>
                <p:cNvPr id="40" name="Ink 39">
                  <a:extLst>
                    <a:ext uri="{FF2B5EF4-FFF2-40B4-BE49-F238E27FC236}">
                      <a16:creationId xmlns:a16="http://schemas.microsoft.com/office/drawing/2014/main" id="{97244941-50C6-13AC-68EC-AFC3F326EB6E}"/>
                    </a:ext>
                  </a:extLst>
                </p:cNvPr>
                <p:cNvPicPr/>
                <p:nvPr/>
              </p:nvPicPr>
              <p:blipFill>
                <a:blip r:embed="rId73"/>
                <a:stretch>
                  <a:fillRect/>
                </a:stretch>
              </p:blipFill>
              <p:spPr>
                <a:xfrm>
                  <a:off x="3006495" y="3142696"/>
                  <a:ext cx="217800" cy="7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41" name="Ink 40">
                <a:extLst>
                  <a:ext uri="{FF2B5EF4-FFF2-40B4-BE49-F238E27FC236}">
                    <a16:creationId xmlns:a16="http://schemas.microsoft.com/office/drawing/2014/main" id="{E4B90E8C-3FD2-C0FF-E4A5-127FF6B8F7EE}"/>
                  </a:ext>
                </a:extLst>
              </p14:cNvPr>
              <p14:cNvContentPartPr/>
              <p14:nvPr/>
            </p14:nvContentPartPr>
            <p14:xfrm>
              <a:off x="3454695" y="3021736"/>
              <a:ext cx="19440" cy="262800"/>
            </p14:xfrm>
          </p:contentPart>
        </mc:Choice>
        <mc:Fallback xmlns="">
          <p:pic>
            <p:nvPicPr>
              <p:cNvPr id="41" name="Ink 40">
                <a:extLst>
                  <a:ext uri="{FF2B5EF4-FFF2-40B4-BE49-F238E27FC236}">
                    <a16:creationId xmlns:a16="http://schemas.microsoft.com/office/drawing/2014/main" id="{E4B90E8C-3FD2-C0FF-E4A5-127FF6B8F7EE}"/>
                  </a:ext>
                </a:extLst>
              </p:cNvPr>
              <p:cNvPicPr/>
              <p:nvPr/>
            </p:nvPicPr>
            <p:blipFill>
              <a:blip r:embed="rId75"/>
              <a:stretch>
                <a:fillRect/>
              </a:stretch>
            </p:blipFill>
            <p:spPr>
              <a:xfrm>
                <a:off x="3436695" y="3003736"/>
                <a:ext cx="5508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4" name="Ink 43">
                <a:extLst>
                  <a:ext uri="{FF2B5EF4-FFF2-40B4-BE49-F238E27FC236}">
                    <a16:creationId xmlns:a16="http://schemas.microsoft.com/office/drawing/2014/main" id="{59047899-D2D5-8994-8F6B-C9D7BFE91631}"/>
                  </a:ext>
                </a:extLst>
              </p14:cNvPr>
              <p14:cNvContentPartPr/>
              <p14:nvPr/>
            </p14:nvContentPartPr>
            <p14:xfrm>
              <a:off x="3669255" y="3144496"/>
              <a:ext cx="7920" cy="720"/>
            </p14:xfrm>
          </p:contentPart>
        </mc:Choice>
        <mc:Fallback xmlns="">
          <p:pic>
            <p:nvPicPr>
              <p:cNvPr id="44" name="Ink 43">
                <a:extLst>
                  <a:ext uri="{FF2B5EF4-FFF2-40B4-BE49-F238E27FC236}">
                    <a16:creationId xmlns:a16="http://schemas.microsoft.com/office/drawing/2014/main" id="{59047899-D2D5-8994-8F6B-C9D7BFE91631}"/>
                  </a:ext>
                </a:extLst>
              </p:cNvPr>
              <p:cNvPicPr/>
              <p:nvPr/>
            </p:nvPicPr>
            <p:blipFill>
              <a:blip r:embed="rId77"/>
              <a:stretch>
                <a:fillRect/>
              </a:stretch>
            </p:blipFill>
            <p:spPr>
              <a:xfrm>
                <a:off x="3651255" y="3126496"/>
                <a:ext cx="43560" cy="36360"/>
              </a:xfrm>
              <a:prstGeom prst="rect">
                <a:avLst/>
              </a:prstGeom>
            </p:spPr>
          </p:pic>
        </mc:Fallback>
      </mc:AlternateContent>
      <p:grpSp>
        <p:nvGrpSpPr>
          <p:cNvPr id="49" name="Group 48">
            <a:extLst>
              <a:ext uri="{FF2B5EF4-FFF2-40B4-BE49-F238E27FC236}">
                <a16:creationId xmlns:a16="http://schemas.microsoft.com/office/drawing/2014/main" id="{80F3F4D8-6C40-92ED-6A3B-1A05170E2796}"/>
              </a:ext>
            </a:extLst>
          </p:cNvPr>
          <p:cNvGrpSpPr/>
          <p:nvPr/>
        </p:nvGrpSpPr>
        <p:grpSpPr>
          <a:xfrm>
            <a:off x="3934215" y="3045856"/>
            <a:ext cx="520200" cy="258120"/>
            <a:chOff x="3934215" y="3045856"/>
            <a:chExt cx="520200" cy="258120"/>
          </a:xfrm>
        </p:grpSpPr>
        <mc:AlternateContent xmlns:mc="http://schemas.openxmlformats.org/markup-compatibility/2006" xmlns:p14="http://schemas.microsoft.com/office/powerpoint/2010/main">
          <mc:Choice Requires="p14">
            <p:contentPart p14:bwMode="auto" r:id="rId78">
              <p14:nvContentPartPr>
                <p14:cNvPr id="45" name="Ink 44">
                  <a:extLst>
                    <a:ext uri="{FF2B5EF4-FFF2-40B4-BE49-F238E27FC236}">
                      <a16:creationId xmlns:a16="http://schemas.microsoft.com/office/drawing/2014/main" id="{7F8FEF47-BCD0-1DB7-622A-17C69FBA84D9}"/>
                    </a:ext>
                  </a:extLst>
                </p14:cNvPr>
                <p14:cNvContentPartPr/>
                <p14:nvPr/>
              </p14:nvContentPartPr>
              <p14:xfrm>
                <a:off x="3943215" y="3045856"/>
                <a:ext cx="173520" cy="258120"/>
              </p14:xfrm>
            </p:contentPart>
          </mc:Choice>
          <mc:Fallback xmlns="">
            <p:pic>
              <p:nvPicPr>
                <p:cNvPr id="45" name="Ink 44">
                  <a:extLst>
                    <a:ext uri="{FF2B5EF4-FFF2-40B4-BE49-F238E27FC236}">
                      <a16:creationId xmlns:a16="http://schemas.microsoft.com/office/drawing/2014/main" id="{7F8FEF47-BCD0-1DB7-622A-17C69FBA84D9}"/>
                    </a:ext>
                  </a:extLst>
                </p:cNvPr>
                <p:cNvPicPr/>
                <p:nvPr/>
              </p:nvPicPr>
              <p:blipFill>
                <a:blip r:embed="rId79"/>
                <a:stretch>
                  <a:fillRect/>
                </a:stretch>
              </p:blipFill>
              <p:spPr>
                <a:xfrm>
                  <a:off x="3925215" y="3028216"/>
                  <a:ext cx="2091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6" name="Ink 45">
                  <a:extLst>
                    <a:ext uri="{FF2B5EF4-FFF2-40B4-BE49-F238E27FC236}">
                      <a16:creationId xmlns:a16="http://schemas.microsoft.com/office/drawing/2014/main" id="{879C2A18-E1FC-0FF7-5500-B1AB07B3ED94}"/>
                    </a:ext>
                  </a:extLst>
                </p14:cNvPr>
                <p14:cNvContentPartPr/>
                <p14:nvPr/>
              </p14:nvContentPartPr>
              <p14:xfrm>
                <a:off x="3934215" y="3191296"/>
                <a:ext cx="208800" cy="45000"/>
              </p14:xfrm>
            </p:contentPart>
          </mc:Choice>
          <mc:Fallback xmlns="">
            <p:pic>
              <p:nvPicPr>
                <p:cNvPr id="46" name="Ink 45">
                  <a:extLst>
                    <a:ext uri="{FF2B5EF4-FFF2-40B4-BE49-F238E27FC236}">
                      <a16:creationId xmlns:a16="http://schemas.microsoft.com/office/drawing/2014/main" id="{879C2A18-E1FC-0FF7-5500-B1AB07B3ED94}"/>
                    </a:ext>
                  </a:extLst>
                </p:cNvPr>
                <p:cNvPicPr/>
                <p:nvPr/>
              </p:nvPicPr>
              <p:blipFill>
                <a:blip r:embed="rId81"/>
                <a:stretch>
                  <a:fillRect/>
                </a:stretch>
              </p:blipFill>
              <p:spPr>
                <a:xfrm>
                  <a:off x="3916215" y="3173296"/>
                  <a:ext cx="2444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7" name="Ink 46">
                  <a:extLst>
                    <a:ext uri="{FF2B5EF4-FFF2-40B4-BE49-F238E27FC236}">
                      <a16:creationId xmlns:a16="http://schemas.microsoft.com/office/drawing/2014/main" id="{80E1AC22-5223-37D3-521A-3482092E150A}"/>
                    </a:ext>
                  </a:extLst>
                </p14:cNvPr>
                <p14:cNvContentPartPr/>
                <p14:nvPr/>
              </p14:nvContentPartPr>
              <p14:xfrm>
                <a:off x="4257495" y="3052336"/>
                <a:ext cx="183960" cy="237960"/>
              </p14:xfrm>
            </p:contentPart>
          </mc:Choice>
          <mc:Fallback xmlns="">
            <p:pic>
              <p:nvPicPr>
                <p:cNvPr id="47" name="Ink 46">
                  <a:extLst>
                    <a:ext uri="{FF2B5EF4-FFF2-40B4-BE49-F238E27FC236}">
                      <a16:creationId xmlns:a16="http://schemas.microsoft.com/office/drawing/2014/main" id="{80E1AC22-5223-37D3-521A-3482092E150A}"/>
                    </a:ext>
                  </a:extLst>
                </p:cNvPr>
                <p:cNvPicPr/>
                <p:nvPr/>
              </p:nvPicPr>
              <p:blipFill>
                <a:blip r:embed="rId83"/>
                <a:stretch>
                  <a:fillRect/>
                </a:stretch>
              </p:blipFill>
              <p:spPr>
                <a:xfrm>
                  <a:off x="4239495" y="3034696"/>
                  <a:ext cx="21960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48" name="Ink 47">
                  <a:extLst>
                    <a:ext uri="{FF2B5EF4-FFF2-40B4-BE49-F238E27FC236}">
                      <a16:creationId xmlns:a16="http://schemas.microsoft.com/office/drawing/2014/main" id="{33E9D561-98CD-44D1-5B05-5E43975983BD}"/>
                    </a:ext>
                  </a:extLst>
                </p14:cNvPr>
                <p14:cNvContentPartPr/>
                <p14:nvPr/>
              </p14:nvContentPartPr>
              <p14:xfrm>
                <a:off x="4275855" y="3054136"/>
                <a:ext cx="178560" cy="25920"/>
              </p14:xfrm>
            </p:contentPart>
          </mc:Choice>
          <mc:Fallback xmlns="">
            <p:pic>
              <p:nvPicPr>
                <p:cNvPr id="48" name="Ink 47">
                  <a:extLst>
                    <a:ext uri="{FF2B5EF4-FFF2-40B4-BE49-F238E27FC236}">
                      <a16:creationId xmlns:a16="http://schemas.microsoft.com/office/drawing/2014/main" id="{33E9D561-98CD-44D1-5B05-5E43975983BD}"/>
                    </a:ext>
                  </a:extLst>
                </p:cNvPr>
                <p:cNvPicPr/>
                <p:nvPr/>
              </p:nvPicPr>
              <p:blipFill>
                <a:blip r:embed="rId85"/>
                <a:stretch>
                  <a:fillRect/>
                </a:stretch>
              </p:blipFill>
              <p:spPr>
                <a:xfrm>
                  <a:off x="4257855" y="3036136"/>
                  <a:ext cx="214200" cy="61560"/>
                </a:xfrm>
                <a:prstGeom prst="rect">
                  <a:avLst/>
                </a:prstGeom>
              </p:spPr>
            </p:pic>
          </mc:Fallback>
        </mc:AlternateContent>
      </p:grpSp>
    </p:spTree>
    <p:extLst>
      <p:ext uri="{BB962C8B-B14F-4D97-AF65-F5344CB8AC3E}">
        <p14:creationId xmlns:p14="http://schemas.microsoft.com/office/powerpoint/2010/main" val="2190582860"/>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72" name="TextBox 71">
            <a:extLst>
              <a:ext uri="{FF2B5EF4-FFF2-40B4-BE49-F238E27FC236}">
                <a16:creationId xmlns:a16="http://schemas.microsoft.com/office/drawing/2014/main" id="{D6684D3E-15D3-468E-11C0-DFE84C411CD1}"/>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73" name="Group 72">
            <a:extLst>
              <a:ext uri="{FF2B5EF4-FFF2-40B4-BE49-F238E27FC236}">
                <a16:creationId xmlns:a16="http://schemas.microsoft.com/office/drawing/2014/main" id="{6258AABE-CA6D-3B7F-EC7C-896B32325B3E}"/>
              </a:ext>
            </a:extLst>
          </p:cNvPr>
          <p:cNvGrpSpPr/>
          <p:nvPr/>
        </p:nvGrpSpPr>
        <p:grpSpPr>
          <a:xfrm>
            <a:off x="695655"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74" name="Ink 73">
                  <a:extLst>
                    <a:ext uri="{FF2B5EF4-FFF2-40B4-BE49-F238E27FC236}">
                      <a16:creationId xmlns:a16="http://schemas.microsoft.com/office/drawing/2014/main" id="{9456336F-798E-B656-214A-309B42B14BAD}"/>
                    </a:ext>
                  </a:extLst>
                </p14:cNvPr>
                <p14:cNvContentPartPr/>
                <p14:nvPr/>
              </p14:nvContentPartPr>
              <p14:xfrm>
                <a:off x="695655" y="1646896"/>
                <a:ext cx="17640" cy="276840"/>
              </p14:xfrm>
            </p:contentPart>
          </mc:Choice>
          <mc:Fallback xmlns="">
            <p:pic>
              <p:nvPicPr>
                <p:cNvPr id="74" name="Ink 73">
                  <a:extLst>
                    <a:ext uri="{FF2B5EF4-FFF2-40B4-BE49-F238E27FC236}">
                      <a16:creationId xmlns:a16="http://schemas.microsoft.com/office/drawing/2014/main" id="{9456336F-798E-B656-214A-309B42B14BAD}"/>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75" name="Ink 74">
                  <a:extLst>
                    <a:ext uri="{FF2B5EF4-FFF2-40B4-BE49-F238E27FC236}">
                      <a16:creationId xmlns:a16="http://schemas.microsoft.com/office/drawing/2014/main" id="{EEAA5D2A-15EA-F013-4CC8-23CD382B5519}"/>
                    </a:ext>
                  </a:extLst>
                </p14:cNvPr>
                <p14:cNvContentPartPr/>
                <p14:nvPr/>
              </p14:nvContentPartPr>
              <p14:xfrm>
                <a:off x="831735" y="1678216"/>
                <a:ext cx="157680" cy="235080"/>
              </p14:xfrm>
            </p:contentPart>
          </mc:Choice>
          <mc:Fallback xmlns="">
            <p:pic>
              <p:nvPicPr>
                <p:cNvPr id="75" name="Ink 74">
                  <a:extLst>
                    <a:ext uri="{FF2B5EF4-FFF2-40B4-BE49-F238E27FC236}">
                      <a16:creationId xmlns:a16="http://schemas.microsoft.com/office/drawing/2014/main" id="{EEAA5D2A-15EA-F013-4CC8-23CD382B5519}"/>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6" name="Ink 75">
                  <a:extLst>
                    <a:ext uri="{FF2B5EF4-FFF2-40B4-BE49-F238E27FC236}">
                      <a16:creationId xmlns:a16="http://schemas.microsoft.com/office/drawing/2014/main" id="{C16B81E7-BBEF-7197-85B0-7910E243C137}"/>
                    </a:ext>
                  </a:extLst>
                </p14:cNvPr>
                <p14:cNvContentPartPr/>
                <p14:nvPr/>
              </p14:nvContentPartPr>
              <p14:xfrm>
                <a:off x="1078695" y="1718536"/>
                <a:ext cx="169560" cy="194040"/>
              </p14:xfrm>
            </p:contentPart>
          </mc:Choice>
          <mc:Fallback xmlns="">
            <p:pic>
              <p:nvPicPr>
                <p:cNvPr id="76" name="Ink 75">
                  <a:extLst>
                    <a:ext uri="{FF2B5EF4-FFF2-40B4-BE49-F238E27FC236}">
                      <a16:creationId xmlns:a16="http://schemas.microsoft.com/office/drawing/2014/main" id="{C16B81E7-BBEF-7197-85B0-7910E243C137}"/>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7" name="Ink 76">
                  <a:extLst>
                    <a:ext uri="{FF2B5EF4-FFF2-40B4-BE49-F238E27FC236}">
                      <a16:creationId xmlns:a16="http://schemas.microsoft.com/office/drawing/2014/main" id="{4A6C6065-3F69-A4FE-01A3-2722F99387C7}"/>
                    </a:ext>
                  </a:extLst>
                </p14:cNvPr>
                <p14:cNvContentPartPr/>
                <p14:nvPr/>
              </p14:nvContentPartPr>
              <p14:xfrm>
                <a:off x="1393695" y="1639696"/>
                <a:ext cx="115560" cy="123480"/>
              </p14:xfrm>
            </p:contentPart>
          </mc:Choice>
          <mc:Fallback xmlns="">
            <p:pic>
              <p:nvPicPr>
                <p:cNvPr id="77" name="Ink 76">
                  <a:extLst>
                    <a:ext uri="{FF2B5EF4-FFF2-40B4-BE49-F238E27FC236}">
                      <a16:creationId xmlns:a16="http://schemas.microsoft.com/office/drawing/2014/main" id="{4A6C6065-3F69-A4FE-01A3-2722F99387C7}"/>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8" name="Ink 77">
                  <a:extLst>
                    <a:ext uri="{FF2B5EF4-FFF2-40B4-BE49-F238E27FC236}">
                      <a16:creationId xmlns:a16="http://schemas.microsoft.com/office/drawing/2014/main" id="{804282E6-12BA-A97F-C1FC-83E61A9F9C5F}"/>
                    </a:ext>
                  </a:extLst>
                </p14:cNvPr>
                <p14:cNvContentPartPr/>
                <p14:nvPr/>
              </p14:nvContentPartPr>
              <p14:xfrm>
                <a:off x="1598895" y="1631056"/>
                <a:ext cx="63360" cy="297720"/>
              </p14:xfrm>
            </p:contentPart>
          </mc:Choice>
          <mc:Fallback xmlns="">
            <p:pic>
              <p:nvPicPr>
                <p:cNvPr id="78" name="Ink 77">
                  <a:extLst>
                    <a:ext uri="{FF2B5EF4-FFF2-40B4-BE49-F238E27FC236}">
                      <a16:creationId xmlns:a16="http://schemas.microsoft.com/office/drawing/2014/main" id="{804282E6-12BA-A97F-C1FC-83E61A9F9C5F}"/>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9" name="Ink 78">
                  <a:extLst>
                    <a:ext uri="{FF2B5EF4-FFF2-40B4-BE49-F238E27FC236}">
                      <a16:creationId xmlns:a16="http://schemas.microsoft.com/office/drawing/2014/main" id="{86CCAB31-60EB-1169-F782-AE0446B9BF72}"/>
                    </a:ext>
                  </a:extLst>
                </p14:cNvPr>
                <p14:cNvContentPartPr/>
                <p14:nvPr/>
              </p14:nvContentPartPr>
              <p14:xfrm>
                <a:off x="1749015" y="1772536"/>
                <a:ext cx="176760" cy="137160"/>
              </p14:xfrm>
            </p:contentPart>
          </mc:Choice>
          <mc:Fallback xmlns="">
            <p:pic>
              <p:nvPicPr>
                <p:cNvPr id="79" name="Ink 78">
                  <a:extLst>
                    <a:ext uri="{FF2B5EF4-FFF2-40B4-BE49-F238E27FC236}">
                      <a16:creationId xmlns:a16="http://schemas.microsoft.com/office/drawing/2014/main" id="{86CCAB31-60EB-1169-F782-AE0446B9BF72}"/>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80" name="Group 79">
            <a:extLst>
              <a:ext uri="{FF2B5EF4-FFF2-40B4-BE49-F238E27FC236}">
                <a16:creationId xmlns:a16="http://schemas.microsoft.com/office/drawing/2014/main" id="{16783EED-B4A7-9B81-8CBF-4D6EAA91C571}"/>
              </a:ext>
            </a:extLst>
          </p:cNvPr>
          <p:cNvGrpSpPr/>
          <p:nvPr/>
        </p:nvGrpSpPr>
        <p:grpSpPr>
          <a:xfrm>
            <a:off x="2393775"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81" name="Ink 80">
                  <a:extLst>
                    <a:ext uri="{FF2B5EF4-FFF2-40B4-BE49-F238E27FC236}">
                      <a16:creationId xmlns:a16="http://schemas.microsoft.com/office/drawing/2014/main" id="{2F07F874-65D5-BBE8-4742-FF8777F3F400}"/>
                    </a:ext>
                  </a:extLst>
                </p14:cNvPr>
                <p14:cNvContentPartPr/>
                <p14:nvPr/>
              </p14:nvContentPartPr>
              <p14:xfrm>
                <a:off x="2410695" y="1686856"/>
                <a:ext cx="199080" cy="19800"/>
              </p14:xfrm>
            </p:contentPart>
          </mc:Choice>
          <mc:Fallback xmlns="">
            <p:pic>
              <p:nvPicPr>
                <p:cNvPr id="81" name="Ink 80">
                  <a:extLst>
                    <a:ext uri="{FF2B5EF4-FFF2-40B4-BE49-F238E27FC236}">
                      <a16:creationId xmlns:a16="http://schemas.microsoft.com/office/drawing/2014/main" id="{2F07F874-65D5-BBE8-4742-FF8777F3F400}"/>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82" name="Ink 81">
                  <a:extLst>
                    <a:ext uri="{FF2B5EF4-FFF2-40B4-BE49-F238E27FC236}">
                      <a16:creationId xmlns:a16="http://schemas.microsoft.com/office/drawing/2014/main" id="{D9963486-DD56-1165-BD20-A6DBE124B0A1}"/>
                    </a:ext>
                  </a:extLst>
                </p14:cNvPr>
                <p14:cNvContentPartPr/>
                <p14:nvPr/>
              </p14:nvContentPartPr>
              <p14:xfrm>
                <a:off x="2393775" y="1780816"/>
                <a:ext cx="183960" cy="25920"/>
              </p14:xfrm>
            </p:contentPart>
          </mc:Choice>
          <mc:Fallback xmlns="">
            <p:pic>
              <p:nvPicPr>
                <p:cNvPr id="82" name="Ink 81">
                  <a:extLst>
                    <a:ext uri="{FF2B5EF4-FFF2-40B4-BE49-F238E27FC236}">
                      <a16:creationId xmlns:a16="http://schemas.microsoft.com/office/drawing/2014/main" id="{D9963486-DD56-1165-BD20-A6DBE124B0A1}"/>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83" name="Group 82">
            <a:extLst>
              <a:ext uri="{FF2B5EF4-FFF2-40B4-BE49-F238E27FC236}">
                <a16:creationId xmlns:a16="http://schemas.microsoft.com/office/drawing/2014/main" id="{44AEAE64-9881-53ED-B295-C10109554FDB}"/>
              </a:ext>
            </a:extLst>
          </p:cNvPr>
          <p:cNvGrpSpPr/>
          <p:nvPr/>
        </p:nvGrpSpPr>
        <p:grpSpPr>
          <a:xfrm>
            <a:off x="2960415"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84" name="Ink 83">
                  <a:extLst>
                    <a:ext uri="{FF2B5EF4-FFF2-40B4-BE49-F238E27FC236}">
                      <a16:creationId xmlns:a16="http://schemas.microsoft.com/office/drawing/2014/main" id="{4A55BAE3-F612-D95A-B7DA-995EAEAECFC9}"/>
                    </a:ext>
                  </a:extLst>
                </p14:cNvPr>
                <p14:cNvContentPartPr/>
                <p14:nvPr/>
              </p14:nvContentPartPr>
              <p14:xfrm>
                <a:off x="2992095" y="1539616"/>
                <a:ext cx="214560" cy="320040"/>
              </p14:xfrm>
            </p:contentPart>
          </mc:Choice>
          <mc:Fallback xmlns="">
            <p:pic>
              <p:nvPicPr>
                <p:cNvPr id="84" name="Ink 83">
                  <a:extLst>
                    <a:ext uri="{FF2B5EF4-FFF2-40B4-BE49-F238E27FC236}">
                      <a16:creationId xmlns:a16="http://schemas.microsoft.com/office/drawing/2014/main" id="{4A55BAE3-F612-D95A-B7DA-995EAEAECFC9}"/>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85" name="Ink 84">
                  <a:extLst>
                    <a:ext uri="{FF2B5EF4-FFF2-40B4-BE49-F238E27FC236}">
                      <a16:creationId xmlns:a16="http://schemas.microsoft.com/office/drawing/2014/main" id="{37960BBC-6847-05BE-33C6-A9C3FB0B2DBC}"/>
                    </a:ext>
                  </a:extLst>
                </p14:cNvPr>
                <p14:cNvContentPartPr/>
                <p14:nvPr/>
              </p14:nvContentPartPr>
              <p14:xfrm>
                <a:off x="2960415" y="1685056"/>
                <a:ext cx="183600" cy="69840"/>
              </p14:xfrm>
            </p:contentPart>
          </mc:Choice>
          <mc:Fallback xmlns="">
            <p:pic>
              <p:nvPicPr>
                <p:cNvPr id="85" name="Ink 84">
                  <a:extLst>
                    <a:ext uri="{FF2B5EF4-FFF2-40B4-BE49-F238E27FC236}">
                      <a16:creationId xmlns:a16="http://schemas.microsoft.com/office/drawing/2014/main" id="{37960BBC-6847-05BE-33C6-A9C3FB0B2DBC}"/>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86" name="Ink 85">
                  <a:extLst>
                    <a:ext uri="{FF2B5EF4-FFF2-40B4-BE49-F238E27FC236}">
                      <a16:creationId xmlns:a16="http://schemas.microsoft.com/office/drawing/2014/main" id="{BEBBFE2C-35DD-B62A-843B-6AF9661E3FCC}"/>
                    </a:ext>
                  </a:extLst>
                </p14:cNvPr>
                <p14:cNvContentPartPr/>
                <p14:nvPr/>
              </p14:nvContentPartPr>
              <p14:xfrm>
                <a:off x="3342015" y="1572016"/>
                <a:ext cx="158040" cy="286200"/>
              </p14:xfrm>
            </p:contentPart>
          </mc:Choice>
          <mc:Fallback xmlns="">
            <p:pic>
              <p:nvPicPr>
                <p:cNvPr id="86" name="Ink 85">
                  <a:extLst>
                    <a:ext uri="{FF2B5EF4-FFF2-40B4-BE49-F238E27FC236}">
                      <a16:creationId xmlns:a16="http://schemas.microsoft.com/office/drawing/2014/main" id="{BEBBFE2C-35DD-B62A-843B-6AF9661E3FCC}"/>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87" name="Ink 86">
                  <a:extLst>
                    <a:ext uri="{FF2B5EF4-FFF2-40B4-BE49-F238E27FC236}">
                      <a16:creationId xmlns:a16="http://schemas.microsoft.com/office/drawing/2014/main" id="{FB6B1416-D52A-0A66-B18C-D99F1562029A}"/>
                    </a:ext>
                  </a:extLst>
                </p14:cNvPr>
                <p14:cNvContentPartPr/>
                <p14:nvPr/>
              </p14:nvContentPartPr>
              <p14:xfrm>
                <a:off x="3639375" y="1591816"/>
                <a:ext cx="194760" cy="235800"/>
              </p14:xfrm>
            </p:contentPart>
          </mc:Choice>
          <mc:Fallback xmlns="">
            <p:pic>
              <p:nvPicPr>
                <p:cNvPr id="87" name="Ink 86">
                  <a:extLst>
                    <a:ext uri="{FF2B5EF4-FFF2-40B4-BE49-F238E27FC236}">
                      <a16:creationId xmlns:a16="http://schemas.microsoft.com/office/drawing/2014/main" id="{FB6B1416-D52A-0A66-B18C-D99F1562029A}"/>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88" name="Ink 87">
                  <a:extLst>
                    <a:ext uri="{FF2B5EF4-FFF2-40B4-BE49-F238E27FC236}">
                      <a16:creationId xmlns:a16="http://schemas.microsoft.com/office/drawing/2014/main" id="{9DE97EE7-525A-1324-3681-820EC3BF8FC9}"/>
                    </a:ext>
                  </a:extLst>
                </p14:cNvPr>
                <p14:cNvContentPartPr/>
                <p14:nvPr/>
              </p14:nvContentPartPr>
              <p14:xfrm>
                <a:off x="3666375" y="1576336"/>
                <a:ext cx="260640" cy="31320"/>
              </p14:xfrm>
            </p:contentPart>
          </mc:Choice>
          <mc:Fallback xmlns="">
            <p:pic>
              <p:nvPicPr>
                <p:cNvPr id="88" name="Ink 87">
                  <a:extLst>
                    <a:ext uri="{FF2B5EF4-FFF2-40B4-BE49-F238E27FC236}">
                      <a16:creationId xmlns:a16="http://schemas.microsoft.com/office/drawing/2014/main" id="{9DE97EE7-525A-1324-3681-820EC3BF8FC9}"/>
                    </a:ext>
                  </a:extLst>
                </p:cNvPr>
                <p:cNvPicPr/>
                <p:nvPr/>
              </p:nvPicPr>
              <p:blipFill>
                <a:blip r:embed="rId27"/>
                <a:stretch>
                  <a:fillRect/>
                </a:stretch>
              </p:blipFill>
              <p:spPr>
                <a:xfrm>
                  <a:off x="3648735" y="1558336"/>
                  <a:ext cx="296280" cy="66960"/>
                </a:xfrm>
                <a:prstGeom prst="rect">
                  <a:avLst/>
                </a:prstGeom>
              </p:spPr>
            </p:pic>
          </mc:Fallback>
        </mc:AlternateContent>
      </p:grpSp>
      <p:grpSp>
        <p:nvGrpSpPr>
          <p:cNvPr id="89" name="Group 88">
            <a:extLst>
              <a:ext uri="{FF2B5EF4-FFF2-40B4-BE49-F238E27FC236}">
                <a16:creationId xmlns:a16="http://schemas.microsoft.com/office/drawing/2014/main" id="{99F44521-188E-CBFB-1DA9-F8BCEA11C4B2}"/>
              </a:ext>
            </a:extLst>
          </p:cNvPr>
          <p:cNvGrpSpPr/>
          <p:nvPr/>
        </p:nvGrpSpPr>
        <p:grpSpPr>
          <a:xfrm>
            <a:off x="878895" y="2367256"/>
            <a:ext cx="311760" cy="234720"/>
            <a:chOff x="878895" y="2367256"/>
            <a:chExt cx="311760" cy="234720"/>
          </a:xfrm>
        </p:grpSpPr>
        <mc:AlternateContent xmlns:mc="http://schemas.openxmlformats.org/markup-compatibility/2006" xmlns:p14="http://schemas.microsoft.com/office/powerpoint/2010/main">
          <mc:Choice Requires="p14">
            <p:contentPart p14:bwMode="auto" r:id="rId28">
              <p14:nvContentPartPr>
                <p14:cNvPr id="90" name="Ink 89">
                  <a:extLst>
                    <a:ext uri="{FF2B5EF4-FFF2-40B4-BE49-F238E27FC236}">
                      <a16:creationId xmlns:a16="http://schemas.microsoft.com/office/drawing/2014/main" id="{9B09524F-B9CF-738C-E39E-86FF1EA32632}"/>
                    </a:ext>
                  </a:extLst>
                </p14:cNvPr>
                <p14:cNvContentPartPr/>
                <p14:nvPr/>
              </p14:nvContentPartPr>
              <p14:xfrm>
                <a:off x="878895" y="2367256"/>
                <a:ext cx="8640" cy="234720"/>
              </p14:xfrm>
            </p:contentPart>
          </mc:Choice>
          <mc:Fallback xmlns="">
            <p:pic>
              <p:nvPicPr>
                <p:cNvPr id="90" name="Ink 89">
                  <a:extLst>
                    <a:ext uri="{FF2B5EF4-FFF2-40B4-BE49-F238E27FC236}">
                      <a16:creationId xmlns:a16="http://schemas.microsoft.com/office/drawing/2014/main" id="{9B09524F-B9CF-738C-E39E-86FF1EA32632}"/>
                    </a:ext>
                  </a:extLst>
                </p:cNvPr>
                <p:cNvPicPr/>
                <p:nvPr/>
              </p:nvPicPr>
              <p:blipFill>
                <a:blip r:embed="rId29"/>
                <a:stretch>
                  <a:fillRect/>
                </a:stretch>
              </p:blipFill>
              <p:spPr>
                <a:xfrm>
                  <a:off x="860895" y="2349256"/>
                  <a:ext cx="44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91" name="Ink 90">
                  <a:extLst>
                    <a:ext uri="{FF2B5EF4-FFF2-40B4-BE49-F238E27FC236}">
                      <a16:creationId xmlns:a16="http://schemas.microsoft.com/office/drawing/2014/main" id="{3184F572-D30A-C17D-EF6E-C24E338794FE}"/>
                    </a:ext>
                  </a:extLst>
                </p14:cNvPr>
                <p14:cNvContentPartPr/>
                <p14:nvPr/>
              </p14:nvContentPartPr>
              <p14:xfrm>
                <a:off x="1030455" y="2376616"/>
                <a:ext cx="160200" cy="199080"/>
              </p14:xfrm>
            </p:contentPart>
          </mc:Choice>
          <mc:Fallback xmlns="">
            <p:pic>
              <p:nvPicPr>
                <p:cNvPr id="91" name="Ink 90">
                  <a:extLst>
                    <a:ext uri="{FF2B5EF4-FFF2-40B4-BE49-F238E27FC236}">
                      <a16:creationId xmlns:a16="http://schemas.microsoft.com/office/drawing/2014/main" id="{3184F572-D30A-C17D-EF6E-C24E338794FE}"/>
                    </a:ext>
                  </a:extLst>
                </p:cNvPr>
                <p:cNvPicPr/>
                <p:nvPr/>
              </p:nvPicPr>
              <p:blipFill>
                <a:blip r:embed="rId31"/>
                <a:stretch>
                  <a:fillRect/>
                </a:stretch>
              </p:blipFill>
              <p:spPr>
                <a:xfrm>
                  <a:off x="1012815" y="2358616"/>
                  <a:ext cx="195840" cy="234720"/>
                </a:xfrm>
                <a:prstGeom prst="rect">
                  <a:avLst/>
                </a:prstGeom>
              </p:spPr>
            </p:pic>
          </mc:Fallback>
        </mc:AlternateContent>
      </p:grpSp>
      <p:grpSp>
        <p:nvGrpSpPr>
          <p:cNvPr id="92" name="Group 91">
            <a:extLst>
              <a:ext uri="{FF2B5EF4-FFF2-40B4-BE49-F238E27FC236}">
                <a16:creationId xmlns:a16="http://schemas.microsoft.com/office/drawing/2014/main" id="{5657D4AF-42E1-FF67-5E81-54C60E4E1122}"/>
              </a:ext>
            </a:extLst>
          </p:cNvPr>
          <p:cNvGrpSpPr/>
          <p:nvPr/>
        </p:nvGrpSpPr>
        <p:grpSpPr>
          <a:xfrm>
            <a:off x="1396575" y="2316496"/>
            <a:ext cx="530280" cy="282960"/>
            <a:chOff x="1396575" y="2316496"/>
            <a:chExt cx="530280" cy="282960"/>
          </a:xfrm>
        </p:grpSpPr>
        <mc:AlternateContent xmlns:mc="http://schemas.openxmlformats.org/markup-compatibility/2006" xmlns:p14="http://schemas.microsoft.com/office/powerpoint/2010/main">
          <mc:Choice Requires="p14">
            <p:contentPart p14:bwMode="auto" r:id="rId32">
              <p14:nvContentPartPr>
                <p14:cNvPr id="93" name="Ink 92">
                  <a:extLst>
                    <a:ext uri="{FF2B5EF4-FFF2-40B4-BE49-F238E27FC236}">
                      <a16:creationId xmlns:a16="http://schemas.microsoft.com/office/drawing/2014/main" id="{3652F697-D3D8-67D5-478B-6F13131041B3}"/>
                    </a:ext>
                  </a:extLst>
                </p14:cNvPr>
                <p14:cNvContentPartPr/>
                <p14:nvPr/>
              </p14:nvContentPartPr>
              <p14:xfrm>
                <a:off x="1396575" y="2320456"/>
                <a:ext cx="114120" cy="127800"/>
              </p14:xfrm>
            </p:contentPart>
          </mc:Choice>
          <mc:Fallback xmlns="">
            <p:pic>
              <p:nvPicPr>
                <p:cNvPr id="93" name="Ink 92">
                  <a:extLst>
                    <a:ext uri="{FF2B5EF4-FFF2-40B4-BE49-F238E27FC236}">
                      <a16:creationId xmlns:a16="http://schemas.microsoft.com/office/drawing/2014/main" id="{3652F697-D3D8-67D5-478B-6F13131041B3}"/>
                    </a:ext>
                  </a:extLst>
                </p:cNvPr>
                <p:cNvPicPr/>
                <p:nvPr/>
              </p:nvPicPr>
              <p:blipFill>
                <a:blip r:embed="rId33"/>
                <a:stretch>
                  <a:fillRect/>
                </a:stretch>
              </p:blipFill>
              <p:spPr>
                <a:xfrm>
                  <a:off x="1378935" y="2302816"/>
                  <a:ext cx="1497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94" name="Ink 93">
                  <a:extLst>
                    <a:ext uri="{FF2B5EF4-FFF2-40B4-BE49-F238E27FC236}">
                      <a16:creationId xmlns:a16="http://schemas.microsoft.com/office/drawing/2014/main" id="{2C8AB431-D36E-0A3B-D406-6D692FD938E1}"/>
                    </a:ext>
                  </a:extLst>
                </p14:cNvPr>
                <p14:cNvContentPartPr/>
                <p14:nvPr/>
              </p14:nvContentPartPr>
              <p14:xfrm>
                <a:off x="1584495" y="2316496"/>
                <a:ext cx="80640" cy="281520"/>
              </p14:xfrm>
            </p:contentPart>
          </mc:Choice>
          <mc:Fallback xmlns="">
            <p:pic>
              <p:nvPicPr>
                <p:cNvPr id="94" name="Ink 93">
                  <a:extLst>
                    <a:ext uri="{FF2B5EF4-FFF2-40B4-BE49-F238E27FC236}">
                      <a16:creationId xmlns:a16="http://schemas.microsoft.com/office/drawing/2014/main" id="{2C8AB431-D36E-0A3B-D406-6D692FD938E1}"/>
                    </a:ext>
                  </a:extLst>
                </p:cNvPr>
                <p:cNvPicPr/>
                <p:nvPr/>
              </p:nvPicPr>
              <p:blipFill>
                <a:blip r:embed="rId35"/>
                <a:stretch>
                  <a:fillRect/>
                </a:stretch>
              </p:blipFill>
              <p:spPr>
                <a:xfrm>
                  <a:off x="1566495" y="2298496"/>
                  <a:ext cx="11628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95" name="Ink 94">
                  <a:extLst>
                    <a:ext uri="{FF2B5EF4-FFF2-40B4-BE49-F238E27FC236}">
                      <a16:creationId xmlns:a16="http://schemas.microsoft.com/office/drawing/2014/main" id="{D8F3B2BD-DC84-E41E-A3F0-D765BD0208F6}"/>
                    </a:ext>
                  </a:extLst>
                </p14:cNvPr>
                <p14:cNvContentPartPr/>
                <p14:nvPr/>
              </p14:nvContentPartPr>
              <p14:xfrm>
                <a:off x="1760895" y="2436376"/>
                <a:ext cx="165960" cy="163080"/>
              </p14:xfrm>
            </p:contentPart>
          </mc:Choice>
          <mc:Fallback xmlns="">
            <p:pic>
              <p:nvPicPr>
                <p:cNvPr id="95" name="Ink 94">
                  <a:extLst>
                    <a:ext uri="{FF2B5EF4-FFF2-40B4-BE49-F238E27FC236}">
                      <a16:creationId xmlns:a16="http://schemas.microsoft.com/office/drawing/2014/main" id="{D8F3B2BD-DC84-E41E-A3F0-D765BD0208F6}"/>
                    </a:ext>
                  </a:extLst>
                </p:cNvPr>
                <p:cNvPicPr/>
                <p:nvPr/>
              </p:nvPicPr>
              <p:blipFill>
                <a:blip r:embed="rId37"/>
                <a:stretch>
                  <a:fillRect/>
                </a:stretch>
              </p:blipFill>
              <p:spPr>
                <a:xfrm>
                  <a:off x="1743255" y="2418736"/>
                  <a:ext cx="201600" cy="198720"/>
                </a:xfrm>
                <a:prstGeom prst="rect">
                  <a:avLst/>
                </a:prstGeom>
              </p:spPr>
            </p:pic>
          </mc:Fallback>
        </mc:AlternateContent>
      </p:grpSp>
      <p:grpSp>
        <p:nvGrpSpPr>
          <p:cNvPr id="96" name="Group 95">
            <a:extLst>
              <a:ext uri="{FF2B5EF4-FFF2-40B4-BE49-F238E27FC236}">
                <a16:creationId xmlns:a16="http://schemas.microsoft.com/office/drawing/2014/main" id="{4B6B94FA-C1C1-F4F3-ED86-960533C5F81C}"/>
              </a:ext>
            </a:extLst>
          </p:cNvPr>
          <p:cNvGrpSpPr/>
          <p:nvPr/>
        </p:nvGrpSpPr>
        <p:grpSpPr>
          <a:xfrm>
            <a:off x="2484855" y="2460496"/>
            <a:ext cx="164880" cy="70560"/>
            <a:chOff x="2484855" y="2460496"/>
            <a:chExt cx="164880" cy="70560"/>
          </a:xfrm>
        </p:grpSpPr>
        <mc:AlternateContent xmlns:mc="http://schemas.openxmlformats.org/markup-compatibility/2006" xmlns:p14="http://schemas.microsoft.com/office/powerpoint/2010/main">
          <mc:Choice Requires="p14">
            <p:contentPart p14:bwMode="auto" r:id="rId38">
              <p14:nvContentPartPr>
                <p14:cNvPr id="97" name="Ink 96">
                  <a:extLst>
                    <a:ext uri="{FF2B5EF4-FFF2-40B4-BE49-F238E27FC236}">
                      <a16:creationId xmlns:a16="http://schemas.microsoft.com/office/drawing/2014/main" id="{7A9412AF-7111-A3B7-01EE-A0CCD2CCC099}"/>
                    </a:ext>
                  </a:extLst>
                </p14:cNvPr>
                <p14:cNvContentPartPr/>
                <p14:nvPr/>
              </p14:nvContentPartPr>
              <p14:xfrm>
                <a:off x="2484855" y="2460496"/>
                <a:ext cx="161640" cy="25560"/>
              </p14:xfrm>
            </p:contentPart>
          </mc:Choice>
          <mc:Fallback xmlns="">
            <p:pic>
              <p:nvPicPr>
                <p:cNvPr id="97" name="Ink 96">
                  <a:extLst>
                    <a:ext uri="{FF2B5EF4-FFF2-40B4-BE49-F238E27FC236}">
                      <a16:creationId xmlns:a16="http://schemas.microsoft.com/office/drawing/2014/main" id="{7A9412AF-7111-A3B7-01EE-A0CCD2CCC099}"/>
                    </a:ext>
                  </a:extLst>
                </p:cNvPr>
                <p:cNvPicPr/>
                <p:nvPr/>
              </p:nvPicPr>
              <p:blipFill>
                <a:blip r:embed="rId39"/>
                <a:stretch>
                  <a:fillRect/>
                </a:stretch>
              </p:blipFill>
              <p:spPr>
                <a:xfrm>
                  <a:off x="2466855" y="2442856"/>
                  <a:ext cx="1972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98" name="Ink 97">
                  <a:extLst>
                    <a:ext uri="{FF2B5EF4-FFF2-40B4-BE49-F238E27FC236}">
                      <a16:creationId xmlns:a16="http://schemas.microsoft.com/office/drawing/2014/main" id="{C7AA8DAC-62E1-3D34-269A-5AC529771197}"/>
                    </a:ext>
                  </a:extLst>
                </p14:cNvPr>
                <p14:cNvContentPartPr/>
                <p14:nvPr/>
              </p14:nvContentPartPr>
              <p14:xfrm>
                <a:off x="2526975" y="2516296"/>
                <a:ext cx="122760" cy="14760"/>
              </p14:xfrm>
            </p:contentPart>
          </mc:Choice>
          <mc:Fallback xmlns="">
            <p:pic>
              <p:nvPicPr>
                <p:cNvPr id="98" name="Ink 97">
                  <a:extLst>
                    <a:ext uri="{FF2B5EF4-FFF2-40B4-BE49-F238E27FC236}">
                      <a16:creationId xmlns:a16="http://schemas.microsoft.com/office/drawing/2014/main" id="{C7AA8DAC-62E1-3D34-269A-5AC529771197}"/>
                    </a:ext>
                  </a:extLst>
                </p:cNvPr>
                <p:cNvPicPr/>
                <p:nvPr/>
              </p:nvPicPr>
              <p:blipFill>
                <a:blip r:embed="rId41"/>
                <a:stretch>
                  <a:fillRect/>
                </a:stretch>
              </p:blipFill>
              <p:spPr>
                <a:xfrm>
                  <a:off x="2508975" y="2498296"/>
                  <a:ext cx="158400" cy="50400"/>
                </a:xfrm>
                <a:prstGeom prst="rect">
                  <a:avLst/>
                </a:prstGeom>
              </p:spPr>
            </p:pic>
          </mc:Fallback>
        </mc:AlternateContent>
      </p:grpSp>
      <p:grpSp>
        <p:nvGrpSpPr>
          <p:cNvPr id="99" name="Group 98">
            <a:extLst>
              <a:ext uri="{FF2B5EF4-FFF2-40B4-BE49-F238E27FC236}">
                <a16:creationId xmlns:a16="http://schemas.microsoft.com/office/drawing/2014/main" id="{28F86BEC-B044-5E1B-82EC-F8594759800E}"/>
              </a:ext>
            </a:extLst>
          </p:cNvPr>
          <p:cNvGrpSpPr/>
          <p:nvPr/>
        </p:nvGrpSpPr>
        <p:grpSpPr>
          <a:xfrm>
            <a:off x="3011895" y="2258176"/>
            <a:ext cx="1441440" cy="332280"/>
            <a:chOff x="3011895" y="2258176"/>
            <a:chExt cx="1441440" cy="332280"/>
          </a:xfrm>
        </p:grpSpPr>
        <mc:AlternateContent xmlns:mc="http://schemas.openxmlformats.org/markup-compatibility/2006" xmlns:p14="http://schemas.microsoft.com/office/powerpoint/2010/main">
          <mc:Choice Requires="p14">
            <p:contentPart p14:bwMode="auto" r:id="rId42">
              <p14:nvContentPartPr>
                <p14:cNvPr id="100" name="Ink 99">
                  <a:extLst>
                    <a:ext uri="{FF2B5EF4-FFF2-40B4-BE49-F238E27FC236}">
                      <a16:creationId xmlns:a16="http://schemas.microsoft.com/office/drawing/2014/main" id="{4CDE5DEC-D775-B1C5-3BAF-F365142FBBD7}"/>
                    </a:ext>
                  </a:extLst>
                </p14:cNvPr>
                <p14:cNvContentPartPr/>
                <p14:nvPr/>
              </p14:nvContentPartPr>
              <p14:xfrm>
                <a:off x="3023775" y="2258176"/>
                <a:ext cx="212400" cy="332280"/>
              </p14:xfrm>
            </p:contentPart>
          </mc:Choice>
          <mc:Fallback xmlns="">
            <p:pic>
              <p:nvPicPr>
                <p:cNvPr id="100" name="Ink 99">
                  <a:extLst>
                    <a:ext uri="{FF2B5EF4-FFF2-40B4-BE49-F238E27FC236}">
                      <a16:creationId xmlns:a16="http://schemas.microsoft.com/office/drawing/2014/main" id="{4CDE5DEC-D775-B1C5-3BAF-F365142FBBD7}"/>
                    </a:ext>
                  </a:extLst>
                </p:cNvPr>
                <p:cNvPicPr/>
                <p:nvPr/>
              </p:nvPicPr>
              <p:blipFill>
                <a:blip r:embed="rId43"/>
                <a:stretch>
                  <a:fillRect/>
                </a:stretch>
              </p:blipFill>
              <p:spPr>
                <a:xfrm>
                  <a:off x="3006135" y="2240176"/>
                  <a:ext cx="24804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01" name="Ink 100">
                  <a:extLst>
                    <a:ext uri="{FF2B5EF4-FFF2-40B4-BE49-F238E27FC236}">
                      <a16:creationId xmlns:a16="http://schemas.microsoft.com/office/drawing/2014/main" id="{ADE4DB48-9E4E-AAD4-B40A-DD5DEAB32659}"/>
                    </a:ext>
                  </a:extLst>
                </p14:cNvPr>
                <p14:cNvContentPartPr/>
                <p14:nvPr/>
              </p14:nvContentPartPr>
              <p14:xfrm>
                <a:off x="3011895" y="2437096"/>
                <a:ext cx="171000" cy="58320"/>
              </p14:xfrm>
            </p:contentPart>
          </mc:Choice>
          <mc:Fallback xmlns="">
            <p:pic>
              <p:nvPicPr>
                <p:cNvPr id="101" name="Ink 100">
                  <a:extLst>
                    <a:ext uri="{FF2B5EF4-FFF2-40B4-BE49-F238E27FC236}">
                      <a16:creationId xmlns:a16="http://schemas.microsoft.com/office/drawing/2014/main" id="{ADE4DB48-9E4E-AAD4-B40A-DD5DEAB32659}"/>
                    </a:ext>
                  </a:extLst>
                </p:cNvPr>
                <p:cNvPicPr/>
                <p:nvPr/>
              </p:nvPicPr>
              <p:blipFill>
                <a:blip r:embed="rId45"/>
                <a:stretch>
                  <a:fillRect/>
                </a:stretch>
              </p:blipFill>
              <p:spPr>
                <a:xfrm>
                  <a:off x="2994255" y="2419096"/>
                  <a:ext cx="2066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02" name="Ink 101">
                  <a:extLst>
                    <a:ext uri="{FF2B5EF4-FFF2-40B4-BE49-F238E27FC236}">
                      <a16:creationId xmlns:a16="http://schemas.microsoft.com/office/drawing/2014/main" id="{5FE7030F-E4AE-48A8-312B-B6C959F5048A}"/>
                    </a:ext>
                  </a:extLst>
                </p14:cNvPr>
                <p14:cNvContentPartPr/>
                <p14:nvPr/>
              </p14:nvContentPartPr>
              <p14:xfrm>
                <a:off x="3389535" y="2334136"/>
                <a:ext cx="148320" cy="252720"/>
              </p14:xfrm>
            </p:contentPart>
          </mc:Choice>
          <mc:Fallback xmlns="">
            <p:pic>
              <p:nvPicPr>
                <p:cNvPr id="102" name="Ink 101">
                  <a:extLst>
                    <a:ext uri="{FF2B5EF4-FFF2-40B4-BE49-F238E27FC236}">
                      <a16:creationId xmlns:a16="http://schemas.microsoft.com/office/drawing/2014/main" id="{5FE7030F-E4AE-48A8-312B-B6C959F5048A}"/>
                    </a:ext>
                  </a:extLst>
                </p:cNvPr>
                <p:cNvPicPr/>
                <p:nvPr/>
              </p:nvPicPr>
              <p:blipFill>
                <a:blip r:embed="rId47"/>
                <a:stretch>
                  <a:fillRect/>
                </a:stretch>
              </p:blipFill>
              <p:spPr>
                <a:xfrm>
                  <a:off x="3371895" y="2316496"/>
                  <a:ext cx="18396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03" name="Ink 102">
                  <a:extLst>
                    <a:ext uri="{FF2B5EF4-FFF2-40B4-BE49-F238E27FC236}">
                      <a16:creationId xmlns:a16="http://schemas.microsoft.com/office/drawing/2014/main" id="{54810106-D6F5-5952-87B0-815D78906A1C}"/>
                    </a:ext>
                  </a:extLst>
                </p14:cNvPr>
                <p14:cNvContentPartPr/>
                <p14:nvPr/>
              </p14:nvContentPartPr>
              <p14:xfrm>
                <a:off x="3669615" y="2455096"/>
                <a:ext cx="7920" cy="9000"/>
              </p14:xfrm>
            </p:contentPart>
          </mc:Choice>
          <mc:Fallback xmlns="">
            <p:pic>
              <p:nvPicPr>
                <p:cNvPr id="103" name="Ink 102">
                  <a:extLst>
                    <a:ext uri="{FF2B5EF4-FFF2-40B4-BE49-F238E27FC236}">
                      <a16:creationId xmlns:a16="http://schemas.microsoft.com/office/drawing/2014/main" id="{54810106-D6F5-5952-87B0-815D78906A1C}"/>
                    </a:ext>
                  </a:extLst>
                </p:cNvPr>
                <p:cNvPicPr/>
                <p:nvPr/>
              </p:nvPicPr>
              <p:blipFill>
                <a:blip r:embed="rId49"/>
                <a:stretch>
                  <a:fillRect/>
                </a:stretch>
              </p:blipFill>
              <p:spPr>
                <a:xfrm>
                  <a:off x="3651615" y="2437096"/>
                  <a:ext cx="435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04" name="Ink 103">
                  <a:extLst>
                    <a:ext uri="{FF2B5EF4-FFF2-40B4-BE49-F238E27FC236}">
                      <a16:creationId xmlns:a16="http://schemas.microsoft.com/office/drawing/2014/main" id="{F663A6FC-8890-A948-5B76-15ABAD739AA5}"/>
                    </a:ext>
                  </a:extLst>
                </p14:cNvPr>
                <p14:cNvContentPartPr/>
                <p14:nvPr/>
              </p14:nvContentPartPr>
              <p14:xfrm>
                <a:off x="3854295" y="2338096"/>
                <a:ext cx="181440" cy="232920"/>
              </p14:xfrm>
            </p:contentPart>
          </mc:Choice>
          <mc:Fallback xmlns="">
            <p:pic>
              <p:nvPicPr>
                <p:cNvPr id="104" name="Ink 103">
                  <a:extLst>
                    <a:ext uri="{FF2B5EF4-FFF2-40B4-BE49-F238E27FC236}">
                      <a16:creationId xmlns:a16="http://schemas.microsoft.com/office/drawing/2014/main" id="{F663A6FC-8890-A948-5B76-15ABAD739AA5}"/>
                    </a:ext>
                  </a:extLst>
                </p:cNvPr>
                <p:cNvPicPr/>
                <p:nvPr/>
              </p:nvPicPr>
              <p:blipFill>
                <a:blip r:embed="rId51"/>
                <a:stretch>
                  <a:fillRect/>
                </a:stretch>
              </p:blipFill>
              <p:spPr>
                <a:xfrm>
                  <a:off x="3836655" y="2320096"/>
                  <a:ext cx="2170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05" name="Ink 104">
                  <a:extLst>
                    <a:ext uri="{FF2B5EF4-FFF2-40B4-BE49-F238E27FC236}">
                      <a16:creationId xmlns:a16="http://schemas.microsoft.com/office/drawing/2014/main" id="{585723BC-BEDA-E1E5-6CE4-4C447409E47B}"/>
                    </a:ext>
                  </a:extLst>
                </p14:cNvPr>
                <p14:cNvContentPartPr/>
                <p14:nvPr/>
              </p14:nvContentPartPr>
              <p14:xfrm>
                <a:off x="3863655" y="2340256"/>
                <a:ext cx="228600" cy="49320"/>
              </p14:xfrm>
            </p:contentPart>
          </mc:Choice>
          <mc:Fallback xmlns="">
            <p:pic>
              <p:nvPicPr>
                <p:cNvPr id="105" name="Ink 104">
                  <a:extLst>
                    <a:ext uri="{FF2B5EF4-FFF2-40B4-BE49-F238E27FC236}">
                      <a16:creationId xmlns:a16="http://schemas.microsoft.com/office/drawing/2014/main" id="{585723BC-BEDA-E1E5-6CE4-4C447409E47B}"/>
                    </a:ext>
                  </a:extLst>
                </p:cNvPr>
                <p:cNvPicPr/>
                <p:nvPr/>
              </p:nvPicPr>
              <p:blipFill>
                <a:blip r:embed="rId53"/>
                <a:stretch>
                  <a:fillRect/>
                </a:stretch>
              </p:blipFill>
              <p:spPr>
                <a:xfrm>
                  <a:off x="3845655" y="2322616"/>
                  <a:ext cx="26424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06" name="Ink 105">
                  <a:extLst>
                    <a:ext uri="{FF2B5EF4-FFF2-40B4-BE49-F238E27FC236}">
                      <a16:creationId xmlns:a16="http://schemas.microsoft.com/office/drawing/2014/main" id="{5C320B08-5A3A-3CF7-E144-31B9BDFDEA3B}"/>
                    </a:ext>
                  </a:extLst>
                </p14:cNvPr>
                <p14:cNvContentPartPr/>
                <p14:nvPr/>
              </p14:nvContentPartPr>
              <p14:xfrm>
                <a:off x="4179735" y="2348536"/>
                <a:ext cx="273600" cy="217080"/>
              </p14:xfrm>
            </p:contentPart>
          </mc:Choice>
          <mc:Fallback xmlns="">
            <p:pic>
              <p:nvPicPr>
                <p:cNvPr id="106" name="Ink 105">
                  <a:extLst>
                    <a:ext uri="{FF2B5EF4-FFF2-40B4-BE49-F238E27FC236}">
                      <a16:creationId xmlns:a16="http://schemas.microsoft.com/office/drawing/2014/main" id="{5C320B08-5A3A-3CF7-E144-31B9BDFDEA3B}"/>
                    </a:ext>
                  </a:extLst>
                </p:cNvPr>
                <p:cNvPicPr/>
                <p:nvPr/>
              </p:nvPicPr>
              <p:blipFill>
                <a:blip r:embed="rId55"/>
                <a:stretch>
                  <a:fillRect/>
                </a:stretch>
              </p:blipFill>
              <p:spPr>
                <a:xfrm>
                  <a:off x="4162095" y="2330896"/>
                  <a:ext cx="309240" cy="252720"/>
                </a:xfrm>
                <a:prstGeom prst="rect">
                  <a:avLst/>
                </a:prstGeom>
              </p:spPr>
            </p:pic>
          </mc:Fallback>
        </mc:AlternateContent>
      </p:grpSp>
      <p:grpSp>
        <p:nvGrpSpPr>
          <p:cNvPr id="107" name="Group 106">
            <a:extLst>
              <a:ext uri="{FF2B5EF4-FFF2-40B4-BE49-F238E27FC236}">
                <a16:creationId xmlns:a16="http://schemas.microsoft.com/office/drawing/2014/main" id="{EBBE72E3-F341-54BD-B687-CA3F078EBFC9}"/>
              </a:ext>
            </a:extLst>
          </p:cNvPr>
          <p:cNvGrpSpPr/>
          <p:nvPr/>
        </p:nvGrpSpPr>
        <p:grpSpPr>
          <a:xfrm>
            <a:off x="999135" y="3027136"/>
            <a:ext cx="195480" cy="252360"/>
            <a:chOff x="999135" y="3027136"/>
            <a:chExt cx="195480" cy="252360"/>
          </a:xfrm>
        </p:grpSpPr>
        <mc:AlternateContent xmlns:mc="http://schemas.openxmlformats.org/markup-compatibility/2006" xmlns:p14="http://schemas.microsoft.com/office/powerpoint/2010/main">
          <mc:Choice Requires="p14">
            <p:contentPart p14:bwMode="auto" r:id="rId56">
              <p14:nvContentPartPr>
                <p14:cNvPr id="108" name="Ink 107">
                  <a:extLst>
                    <a:ext uri="{FF2B5EF4-FFF2-40B4-BE49-F238E27FC236}">
                      <a16:creationId xmlns:a16="http://schemas.microsoft.com/office/drawing/2014/main" id="{AE4468C1-3EA0-ED4E-2D36-9B8D967FBF0D}"/>
                    </a:ext>
                  </a:extLst>
                </p14:cNvPr>
                <p14:cNvContentPartPr/>
                <p14:nvPr/>
              </p14:nvContentPartPr>
              <p14:xfrm>
                <a:off x="999135" y="3045496"/>
                <a:ext cx="155520" cy="234000"/>
              </p14:xfrm>
            </p:contentPart>
          </mc:Choice>
          <mc:Fallback xmlns="">
            <p:pic>
              <p:nvPicPr>
                <p:cNvPr id="108" name="Ink 107">
                  <a:extLst>
                    <a:ext uri="{FF2B5EF4-FFF2-40B4-BE49-F238E27FC236}">
                      <a16:creationId xmlns:a16="http://schemas.microsoft.com/office/drawing/2014/main" id="{AE4468C1-3EA0-ED4E-2D36-9B8D967FBF0D}"/>
                    </a:ext>
                  </a:extLst>
                </p:cNvPr>
                <p:cNvPicPr/>
                <p:nvPr/>
              </p:nvPicPr>
              <p:blipFill>
                <a:blip r:embed="rId57"/>
                <a:stretch>
                  <a:fillRect/>
                </a:stretch>
              </p:blipFill>
              <p:spPr>
                <a:xfrm>
                  <a:off x="981495" y="3027856"/>
                  <a:ext cx="1911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09" name="Ink 108">
                  <a:extLst>
                    <a:ext uri="{FF2B5EF4-FFF2-40B4-BE49-F238E27FC236}">
                      <a16:creationId xmlns:a16="http://schemas.microsoft.com/office/drawing/2014/main" id="{4047374F-256A-2B45-5A63-F63672A56760}"/>
                    </a:ext>
                  </a:extLst>
                </p14:cNvPr>
                <p14:cNvContentPartPr/>
                <p14:nvPr/>
              </p14:nvContentPartPr>
              <p14:xfrm>
                <a:off x="1024695" y="3027136"/>
                <a:ext cx="169920" cy="63360"/>
              </p14:xfrm>
            </p:contentPart>
          </mc:Choice>
          <mc:Fallback xmlns="">
            <p:pic>
              <p:nvPicPr>
                <p:cNvPr id="109" name="Ink 108">
                  <a:extLst>
                    <a:ext uri="{FF2B5EF4-FFF2-40B4-BE49-F238E27FC236}">
                      <a16:creationId xmlns:a16="http://schemas.microsoft.com/office/drawing/2014/main" id="{4047374F-256A-2B45-5A63-F63672A56760}"/>
                    </a:ext>
                  </a:extLst>
                </p:cNvPr>
                <p:cNvPicPr/>
                <p:nvPr/>
              </p:nvPicPr>
              <p:blipFill>
                <a:blip r:embed="rId59"/>
                <a:stretch>
                  <a:fillRect/>
                </a:stretch>
              </p:blipFill>
              <p:spPr>
                <a:xfrm>
                  <a:off x="1007055" y="3009496"/>
                  <a:ext cx="205560" cy="99000"/>
                </a:xfrm>
                <a:prstGeom prst="rect">
                  <a:avLst/>
                </a:prstGeom>
              </p:spPr>
            </p:pic>
          </mc:Fallback>
        </mc:AlternateContent>
      </p:grpSp>
      <p:grpSp>
        <p:nvGrpSpPr>
          <p:cNvPr id="110" name="Group 109">
            <a:extLst>
              <a:ext uri="{FF2B5EF4-FFF2-40B4-BE49-F238E27FC236}">
                <a16:creationId xmlns:a16="http://schemas.microsoft.com/office/drawing/2014/main" id="{24CBE3B3-B282-F793-A20B-5AC2428F34B5}"/>
              </a:ext>
            </a:extLst>
          </p:cNvPr>
          <p:cNvGrpSpPr/>
          <p:nvPr/>
        </p:nvGrpSpPr>
        <p:grpSpPr>
          <a:xfrm>
            <a:off x="1392975" y="3007696"/>
            <a:ext cx="557640" cy="298440"/>
            <a:chOff x="1392975" y="3007696"/>
            <a:chExt cx="557640" cy="298440"/>
          </a:xfrm>
        </p:grpSpPr>
        <mc:AlternateContent xmlns:mc="http://schemas.openxmlformats.org/markup-compatibility/2006" xmlns:p14="http://schemas.microsoft.com/office/powerpoint/2010/main">
          <mc:Choice Requires="p14">
            <p:contentPart p14:bwMode="auto" r:id="rId60">
              <p14:nvContentPartPr>
                <p14:cNvPr id="111" name="Ink 110">
                  <a:extLst>
                    <a:ext uri="{FF2B5EF4-FFF2-40B4-BE49-F238E27FC236}">
                      <a16:creationId xmlns:a16="http://schemas.microsoft.com/office/drawing/2014/main" id="{0954E32F-1EE4-B734-B657-4D028FE4C06D}"/>
                    </a:ext>
                  </a:extLst>
                </p14:cNvPr>
                <p14:cNvContentPartPr/>
                <p14:nvPr/>
              </p14:nvContentPartPr>
              <p14:xfrm>
                <a:off x="1392975" y="3007696"/>
                <a:ext cx="131040" cy="117000"/>
              </p14:xfrm>
            </p:contentPart>
          </mc:Choice>
          <mc:Fallback xmlns="">
            <p:pic>
              <p:nvPicPr>
                <p:cNvPr id="111" name="Ink 110">
                  <a:extLst>
                    <a:ext uri="{FF2B5EF4-FFF2-40B4-BE49-F238E27FC236}">
                      <a16:creationId xmlns:a16="http://schemas.microsoft.com/office/drawing/2014/main" id="{0954E32F-1EE4-B734-B657-4D028FE4C06D}"/>
                    </a:ext>
                  </a:extLst>
                </p:cNvPr>
                <p:cNvPicPr/>
                <p:nvPr/>
              </p:nvPicPr>
              <p:blipFill>
                <a:blip r:embed="rId61"/>
                <a:stretch>
                  <a:fillRect/>
                </a:stretch>
              </p:blipFill>
              <p:spPr>
                <a:xfrm>
                  <a:off x="1374975" y="2990056"/>
                  <a:ext cx="166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12" name="Ink 111">
                  <a:extLst>
                    <a:ext uri="{FF2B5EF4-FFF2-40B4-BE49-F238E27FC236}">
                      <a16:creationId xmlns:a16="http://schemas.microsoft.com/office/drawing/2014/main" id="{B272FCD5-B59A-C0DC-5BE8-AA113B08CCD9}"/>
                    </a:ext>
                  </a:extLst>
                </p14:cNvPr>
                <p14:cNvContentPartPr/>
                <p14:nvPr/>
              </p14:nvContentPartPr>
              <p14:xfrm>
                <a:off x="1598895" y="3028216"/>
                <a:ext cx="88560" cy="277920"/>
              </p14:xfrm>
            </p:contentPart>
          </mc:Choice>
          <mc:Fallback xmlns="">
            <p:pic>
              <p:nvPicPr>
                <p:cNvPr id="112" name="Ink 111">
                  <a:extLst>
                    <a:ext uri="{FF2B5EF4-FFF2-40B4-BE49-F238E27FC236}">
                      <a16:creationId xmlns:a16="http://schemas.microsoft.com/office/drawing/2014/main" id="{B272FCD5-B59A-C0DC-5BE8-AA113B08CCD9}"/>
                    </a:ext>
                  </a:extLst>
                </p:cNvPr>
                <p:cNvPicPr/>
                <p:nvPr/>
              </p:nvPicPr>
              <p:blipFill>
                <a:blip r:embed="rId63"/>
                <a:stretch>
                  <a:fillRect/>
                </a:stretch>
              </p:blipFill>
              <p:spPr>
                <a:xfrm>
                  <a:off x="1581255" y="3010216"/>
                  <a:ext cx="1242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13" name="Ink 112">
                  <a:extLst>
                    <a:ext uri="{FF2B5EF4-FFF2-40B4-BE49-F238E27FC236}">
                      <a16:creationId xmlns:a16="http://schemas.microsoft.com/office/drawing/2014/main" id="{36DF6036-062D-6C41-9988-84351BD59600}"/>
                    </a:ext>
                  </a:extLst>
                </p14:cNvPr>
                <p14:cNvContentPartPr/>
                <p14:nvPr/>
              </p14:nvContentPartPr>
              <p14:xfrm>
                <a:off x="1788255" y="3178696"/>
                <a:ext cx="162360" cy="108720"/>
              </p14:xfrm>
            </p:contentPart>
          </mc:Choice>
          <mc:Fallback xmlns="">
            <p:pic>
              <p:nvPicPr>
                <p:cNvPr id="113" name="Ink 112">
                  <a:extLst>
                    <a:ext uri="{FF2B5EF4-FFF2-40B4-BE49-F238E27FC236}">
                      <a16:creationId xmlns:a16="http://schemas.microsoft.com/office/drawing/2014/main" id="{36DF6036-062D-6C41-9988-84351BD59600}"/>
                    </a:ext>
                  </a:extLst>
                </p:cNvPr>
                <p:cNvPicPr/>
                <p:nvPr/>
              </p:nvPicPr>
              <p:blipFill>
                <a:blip r:embed="rId65"/>
                <a:stretch>
                  <a:fillRect/>
                </a:stretch>
              </p:blipFill>
              <p:spPr>
                <a:xfrm>
                  <a:off x="1770255" y="3161056"/>
                  <a:ext cx="198000" cy="144360"/>
                </a:xfrm>
                <a:prstGeom prst="rect">
                  <a:avLst/>
                </a:prstGeom>
              </p:spPr>
            </p:pic>
          </mc:Fallback>
        </mc:AlternateContent>
      </p:grpSp>
      <p:grpSp>
        <p:nvGrpSpPr>
          <p:cNvPr id="114" name="Group 113">
            <a:extLst>
              <a:ext uri="{FF2B5EF4-FFF2-40B4-BE49-F238E27FC236}">
                <a16:creationId xmlns:a16="http://schemas.microsoft.com/office/drawing/2014/main" id="{C7DEC8A0-E21B-9999-B51C-F1FB9EB9BFD7}"/>
              </a:ext>
            </a:extLst>
          </p:cNvPr>
          <p:cNvGrpSpPr/>
          <p:nvPr/>
        </p:nvGrpSpPr>
        <p:grpSpPr>
          <a:xfrm>
            <a:off x="2478735" y="3161416"/>
            <a:ext cx="221040" cy="96480"/>
            <a:chOff x="2478735" y="3161416"/>
            <a:chExt cx="221040" cy="96480"/>
          </a:xfrm>
        </p:grpSpPr>
        <mc:AlternateContent xmlns:mc="http://schemas.openxmlformats.org/markup-compatibility/2006" xmlns:p14="http://schemas.microsoft.com/office/powerpoint/2010/main">
          <mc:Choice Requires="p14">
            <p:contentPart p14:bwMode="auto" r:id="rId66">
              <p14:nvContentPartPr>
                <p14:cNvPr id="115" name="Ink 114">
                  <a:extLst>
                    <a:ext uri="{FF2B5EF4-FFF2-40B4-BE49-F238E27FC236}">
                      <a16:creationId xmlns:a16="http://schemas.microsoft.com/office/drawing/2014/main" id="{0346678B-34AD-5C75-FC4A-1C2DF6FC0A28}"/>
                    </a:ext>
                  </a:extLst>
                </p14:cNvPr>
                <p14:cNvContentPartPr/>
                <p14:nvPr/>
              </p14:nvContentPartPr>
              <p14:xfrm>
                <a:off x="2478735" y="3161416"/>
                <a:ext cx="200520" cy="8280"/>
              </p14:xfrm>
            </p:contentPart>
          </mc:Choice>
          <mc:Fallback xmlns="">
            <p:pic>
              <p:nvPicPr>
                <p:cNvPr id="115" name="Ink 114">
                  <a:extLst>
                    <a:ext uri="{FF2B5EF4-FFF2-40B4-BE49-F238E27FC236}">
                      <a16:creationId xmlns:a16="http://schemas.microsoft.com/office/drawing/2014/main" id="{0346678B-34AD-5C75-FC4A-1C2DF6FC0A28}"/>
                    </a:ext>
                  </a:extLst>
                </p:cNvPr>
                <p:cNvPicPr/>
                <p:nvPr/>
              </p:nvPicPr>
              <p:blipFill>
                <a:blip r:embed="rId67"/>
                <a:stretch>
                  <a:fillRect/>
                </a:stretch>
              </p:blipFill>
              <p:spPr>
                <a:xfrm>
                  <a:off x="2461095" y="3143776"/>
                  <a:ext cx="2361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17" name="Ink 116">
                  <a:extLst>
                    <a:ext uri="{FF2B5EF4-FFF2-40B4-BE49-F238E27FC236}">
                      <a16:creationId xmlns:a16="http://schemas.microsoft.com/office/drawing/2014/main" id="{F9401BD2-A011-6686-70C5-60D699DA2342}"/>
                    </a:ext>
                  </a:extLst>
                </p14:cNvPr>
                <p14:cNvContentPartPr/>
                <p14:nvPr/>
              </p14:nvContentPartPr>
              <p14:xfrm>
                <a:off x="2562975" y="3248536"/>
                <a:ext cx="136800" cy="9360"/>
              </p14:xfrm>
            </p:contentPart>
          </mc:Choice>
          <mc:Fallback xmlns="">
            <p:pic>
              <p:nvPicPr>
                <p:cNvPr id="117" name="Ink 116">
                  <a:extLst>
                    <a:ext uri="{FF2B5EF4-FFF2-40B4-BE49-F238E27FC236}">
                      <a16:creationId xmlns:a16="http://schemas.microsoft.com/office/drawing/2014/main" id="{F9401BD2-A011-6686-70C5-60D699DA2342}"/>
                    </a:ext>
                  </a:extLst>
                </p:cNvPr>
                <p:cNvPicPr/>
                <p:nvPr/>
              </p:nvPicPr>
              <p:blipFill>
                <a:blip r:embed="rId69"/>
                <a:stretch>
                  <a:fillRect/>
                </a:stretch>
              </p:blipFill>
              <p:spPr>
                <a:xfrm>
                  <a:off x="2544975" y="3230536"/>
                  <a:ext cx="172440" cy="45000"/>
                </a:xfrm>
                <a:prstGeom prst="rect">
                  <a:avLst/>
                </a:prstGeom>
              </p:spPr>
            </p:pic>
          </mc:Fallback>
        </mc:AlternateContent>
      </p:grpSp>
      <p:grpSp>
        <p:nvGrpSpPr>
          <p:cNvPr id="118" name="Group 117">
            <a:extLst>
              <a:ext uri="{FF2B5EF4-FFF2-40B4-BE49-F238E27FC236}">
                <a16:creationId xmlns:a16="http://schemas.microsoft.com/office/drawing/2014/main" id="{3CABDC92-1F5A-EA7C-6B2B-843F39FD6D74}"/>
              </a:ext>
            </a:extLst>
          </p:cNvPr>
          <p:cNvGrpSpPr/>
          <p:nvPr/>
        </p:nvGrpSpPr>
        <p:grpSpPr>
          <a:xfrm>
            <a:off x="3024495" y="2995816"/>
            <a:ext cx="236880" cy="308520"/>
            <a:chOff x="3024495" y="2995816"/>
            <a:chExt cx="236880" cy="308520"/>
          </a:xfrm>
        </p:grpSpPr>
        <mc:AlternateContent xmlns:mc="http://schemas.openxmlformats.org/markup-compatibility/2006" xmlns:p14="http://schemas.microsoft.com/office/powerpoint/2010/main">
          <mc:Choice Requires="p14">
            <p:contentPart p14:bwMode="auto" r:id="rId70">
              <p14:nvContentPartPr>
                <p14:cNvPr id="120" name="Ink 119">
                  <a:extLst>
                    <a:ext uri="{FF2B5EF4-FFF2-40B4-BE49-F238E27FC236}">
                      <a16:creationId xmlns:a16="http://schemas.microsoft.com/office/drawing/2014/main" id="{3602512B-051B-4002-0057-E89542C37DBD}"/>
                    </a:ext>
                  </a:extLst>
                </p14:cNvPr>
                <p14:cNvContentPartPr/>
                <p14:nvPr/>
              </p14:nvContentPartPr>
              <p14:xfrm>
                <a:off x="3027375" y="2995816"/>
                <a:ext cx="234000" cy="308520"/>
              </p14:xfrm>
            </p:contentPart>
          </mc:Choice>
          <mc:Fallback xmlns="">
            <p:pic>
              <p:nvPicPr>
                <p:cNvPr id="120" name="Ink 119">
                  <a:extLst>
                    <a:ext uri="{FF2B5EF4-FFF2-40B4-BE49-F238E27FC236}">
                      <a16:creationId xmlns:a16="http://schemas.microsoft.com/office/drawing/2014/main" id="{3602512B-051B-4002-0057-E89542C37DBD}"/>
                    </a:ext>
                  </a:extLst>
                </p:cNvPr>
                <p:cNvPicPr/>
                <p:nvPr/>
              </p:nvPicPr>
              <p:blipFill>
                <a:blip r:embed="rId71"/>
                <a:stretch>
                  <a:fillRect/>
                </a:stretch>
              </p:blipFill>
              <p:spPr>
                <a:xfrm>
                  <a:off x="3009375" y="2978176"/>
                  <a:ext cx="2696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21" name="Ink 120">
                  <a:extLst>
                    <a:ext uri="{FF2B5EF4-FFF2-40B4-BE49-F238E27FC236}">
                      <a16:creationId xmlns:a16="http://schemas.microsoft.com/office/drawing/2014/main" id="{EDBF0C66-DA70-A188-B432-B2256B9568BB}"/>
                    </a:ext>
                  </a:extLst>
                </p14:cNvPr>
                <p14:cNvContentPartPr/>
                <p14:nvPr/>
              </p14:nvContentPartPr>
              <p14:xfrm>
                <a:off x="3024495" y="3160336"/>
                <a:ext cx="182160" cy="43560"/>
              </p14:xfrm>
            </p:contentPart>
          </mc:Choice>
          <mc:Fallback xmlns="">
            <p:pic>
              <p:nvPicPr>
                <p:cNvPr id="121" name="Ink 120">
                  <a:extLst>
                    <a:ext uri="{FF2B5EF4-FFF2-40B4-BE49-F238E27FC236}">
                      <a16:creationId xmlns:a16="http://schemas.microsoft.com/office/drawing/2014/main" id="{EDBF0C66-DA70-A188-B432-B2256B9568BB}"/>
                    </a:ext>
                  </a:extLst>
                </p:cNvPr>
                <p:cNvPicPr/>
                <p:nvPr/>
              </p:nvPicPr>
              <p:blipFill>
                <a:blip r:embed="rId73"/>
                <a:stretch>
                  <a:fillRect/>
                </a:stretch>
              </p:blipFill>
              <p:spPr>
                <a:xfrm>
                  <a:off x="3006495" y="3142696"/>
                  <a:ext cx="217800" cy="7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22" name="Ink 121">
                <a:extLst>
                  <a:ext uri="{FF2B5EF4-FFF2-40B4-BE49-F238E27FC236}">
                    <a16:creationId xmlns:a16="http://schemas.microsoft.com/office/drawing/2014/main" id="{2E3AB0FC-195E-B93E-E924-D49A296A625B}"/>
                  </a:ext>
                </a:extLst>
              </p14:cNvPr>
              <p14:cNvContentPartPr/>
              <p14:nvPr/>
            </p14:nvContentPartPr>
            <p14:xfrm>
              <a:off x="3454695" y="3021736"/>
              <a:ext cx="19440" cy="262800"/>
            </p14:xfrm>
          </p:contentPart>
        </mc:Choice>
        <mc:Fallback xmlns="">
          <p:pic>
            <p:nvPicPr>
              <p:cNvPr id="122" name="Ink 121">
                <a:extLst>
                  <a:ext uri="{FF2B5EF4-FFF2-40B4-BE49-F238E27FC236}">
                    <a16:creationId xmlns:a16="http://schemas.microsoft.com/office/drawing/2014/main" id="{2E3AB0FC-195E-B93E-E924-D49A296A625B}"/>
                  </a:ext>
                </a:extLst>
              </p:cNvPr>
              <p:cNvPicPr/>
              <p:nvPr/>
            </p:nvPicPr>
            <p:blipFill>
              <a:blip r:embed="rId75"/>
              <a:stretch>
                <a:fillRect/>
              </a:stretch>
            </p:blipFill>
            <p:spPr>
              <a:xfrm>
                <a:off x="3436695" y="3003736"/>
                <a:ext cx="5508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23" name="Ink 122">
                <a:extLst>
                  <a:ext uri="{FF2B5EF4-FFF2-40B4-BE49-F238E27FC236}">
                    <a16:creationId xmlns:a16="http://schemas.microsoft.com/office/drawing/2014/main" id="{6B27E663-DDFC-98B8-1C3B-60A4860131DE}"/>
                  </a:ext>
                </a:extLst>
              </p14:cNvPr>
              <p14:cNvContentPartPr/>
              <p14:nvPr/>
            </p14:nvContentPartPr>
            <p14:xfrm>
              <a:off x="3669255" y="3144496"/>
              <a:ext cx="7920" cy="720"/>
            </p14:xfrm>
          </p:contentPart>
        </mc:Choice>
        <mc:Fallback xmlns="">
          <p:pic>
            <p:nvPicPr>
              <p:cNvPr id="123" name="Ink 122">
                <a:extLst>
                  <a:ext uri="{FF2B5EF4-FFF2-40B4-BE49-F238E27FC236}">
                    <a16:creationId xmlns:a16="http://schemas.microsoft.com/office/drawing/2014/main" id="{6B27E663-DDFC-98B8-1C3B-60A4860131DE}"/>
                  </a:ext>
                </a:extLst>
              </p:cNvPr>
              <p:cNvPicPr/>
              <p:nvPr/>
            </p:nvPicPr>
            <p:blipFill>
              <a:blip r:embed="rId77"/>
              <a:stretch>
                <a:fillRect/>
              </a:stretch>
            </p:blipFill>
            <p:spPr>
              <a:xfrm>
                <a:off x="3651255" y="3126496"/>
                <a:ext cx="43560" cy="36360"/>
              </a:xfrm>
              <a:prstGeom prst="rect">
                <a:avLst/>
              </a:prstGeom>
            </p:spPr>
          </p:pic>
        </mc:Fallback>
      </mc:AlternateContent>
      <p:grpSp>
        <p:nvGrpSpPr>
          <p:cNvPr id="124" name="Group 123">
            <a:extLst>
              <a:ext uri="{FF2B5EF4-FFF2-40B4-BE49-F238E27FC236}">
                <a16:creationId xmlns:a16="http://schemas.microsoft.com/office/drawing/2014/main" id="{3EC79341-6749-13E4-6AB1-638CF31B5526}"/>
              </a:ext>
            </a:extLst>
          </p:cNvPr>
          <p:cNvGrpSpPr/>
          <p:nvPr/>
        </p:nvGrpSpPr>
        <p:grpSpPr>
          <a:xfrm>
            <a:off x="3934215" y="3045856"/>
            <a:ext cx="520200" cy="258120"/>
            <a:chOff x="3934215" y="3045856"/>
            <a:chExt cx="520200" cy="258120"/>
          </a:xfrm>
        </p:grpSpPr>
        <mc:AlternateContent xmlns:mc="http://schemas.openxmlformats.org/markup-compatibility/2006" xmlns:p14="http://schemas.microsoft.com/office/powerpoint/2010/main">
          <mc:Choice Requires="p14">
            <p:contentPart p14:bwMode="auto" r:id="rId78">
              <p14:nvContentPartPr>
                <p14:cNvPr id="172" name="Ink 171">
                  <a:extLst>
                    <a:ext uri="{FF2B5EF4-FFF2-40B4-BE49-F238E27FC236}">
                      <a16:creationId xmlns:a16="http://schemas.microsoft.com/office/drawing/2014/main" id="{EAEA0CB8-DA0A-CB42-1E7E-317116C9BC32}"/>
                    </a:ext>
                  </a:extLst>
                </p14:cNvPr>
                <p14:cNvContentPartPr/>
                <p14:nvPr/>
              </p14:nvContentPartPr>
              <p14:xfrm>
                <a:off x="3943215" y="3045856"/>
                <a:ext cx="173520" cy="258120"/>
              </p14:xfrm>
            </p:contentPart>
          </mc:Choice>
          <mc:Fallback xmlns="">
            <p:pic>
              <p:nvPicPr>
                <p:cNvPr id="172" name="Ink 171">
                  <a:extLst>
                    <a:ext uri="{FF2B5EF4-FFF2-40B4-BE49-F238E27FC236}">
                      <a16:creationId xmlns:a16="http://schemas.microsoft.com/office/drawing/2014/main" id="{EAEA0CB8-DA0A-CB42-1E7E-317116C9BC32}"/>
                    </a:ext>
                  </a:extLst>
                </p:cNvPr>
                <p:cNvPicPr/>
                <p:nvPr/>
              </p:nvPicPr>
              <p:blipFill>
                <a:blip r:embed="rId79"/>
                <a:stretch>
                  <a:fillRect/>
                </a:stretch>
              </p:blipFill>
              <p:spPr>
                <a:xfrm>
                  <a:off x="3925215" y="3028216"/>
                  <a:ext cx="2091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73" name="Ink 172">
                  <a:extLst>
                    <a:ext uri="{FF2B5EF4-FFF2-40B4-BE49-F238E27FC236}">
                      <a16:creationId xmlns:a16="http://schemas.microsoft.com/office/drawing/2014/main" id="{B57FCD29-F5AC-3920-3F35-54D8526312F1}"/>
                    </a:ext>
                  </a:extLst>
                </p14:cNvPr>
                <p14:cNvContentPartPr/>
                <p14:nvPr/>
              </p14:nvContentPartPr>
              <p14:xfrm>
                <a:off x="3934215" y="3191296"/>
                <a:ext cx="208800" cy="45000"/>
              </p14:xfrm>
            </p:contentPart>
          </mc:Choice>
          <mc:Fallback xmlns="">
            <p:pic>
              <p:nvPicPr>
                <p:cNvPr id="173" name="Ink 172">
                  <a:extLst>
                    <a:ext uri="{FF2B5EF4-FFF2-40B4-BE49-F238E27FC236}">
                      <a16:creationId xmlns:a16="http://schemas.microsoft.com/office/drawing/2014/main" id="{B57FCD29-F5AC-3920-3F35-54D8526312F1}"/>
                    </a:ext>
                  </a:extLst>
                </p:cNvPr>
                <p:cNvPicPr/>
                <p:nvPr/>
              </p:nvPicPr>
              <p:blipFill>
                <a:blip r:embed="rId81"/>
                <a:stretch>
                  <a:fillRect/>
                </a:stretch>
              </p:blipFill>
              <p:spPr>
                <a:xfrm>
                  <a:off x="3916215" y="3173296"/>
                  <a:ext cx="2444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4" name="Ink 173">
                  <a:extLst>
                    <a:ext uri="{FF2B5EF4-FFF2-40B4-BE49-F238E27FC236}">
                      <a16:creationId xmlns:a16="http://schemas.microsoft.com/office/drawing/2014/main" id="{6723DD69-1496-F19B-7094-A60645B05C0C}"/>
                    </a:ext>
                  </a:extLst>
                </p14:cNvPr>
                <p14:cNvContentPartPr/>
                <p14:nvPr/>
              </p14:nvContentPartPr>
              <p14:xfrm>
                <a:off x="4257495" y="3052336"/>
                <a:ext cx="183960" cy="237960"/>
              </p14:xfrm>
            </p:contentPart>
          </mc:Choice>
          <mc:Fallback xmlns="">
            <p:pic>
              <p:nvPicPr>
                <p:cNvPr id="174" name="Ink 173">
                  <a:extLst>
                    <a:ext uri="{FF2B5EF4-FFF2-40B4-BE49-F238E27FC236}">
                      <a16:creationId xmlns:a16="http://schemas.microsoft.com/office/drawing/2014/main" id="{6723DD69-1496-F19B-7094-A60645B05C0C}"/>
                    </a:ext>
                  </a:extLst>
                </p:cNvPr>
                <p:cNvPicPr/>
                <p:nvPr/>
              </p:nvPicPr>
              <p:blipFill>
                <a:blip r:embed="rId83"/>
                <a:stretch>
                  <a:fillRect/>
                </a:stretch>
              </p:blipFill>
              <p:spPr>
                <a:xfrm>
                  <a:off x="4239495" y="3034696"/>
                  <a:ext cx="21960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75" name="Ink 174">
                  <a:extLst>
                    <a:ext uri="{FF2B5EF4-FFF2-40B4-BE49-F238E27FC236}">
                      <a16:creationId xmlns:a16="http://schemas.microsoft.com/office/drawing/2014/main" id="{FD1142A2-3271-E0B3-B053-FD1E1BCA3EFB}"/>
                    </a:ext>
                  </a:extLst>
                </p14:cNvPr>
                <p14:cNvContentPartPr/>
                <p14:nvPr/>
              </p14:nvContentPartPr>
              <p14:xfrm>
                <a:off x="4275855" y="3054136"/>
                <a:ext cx="178560" cy="25920"/>
              </p14:xfrm>
            </p:contentPart>
          </mc:Choice>
          <mc:Fallback xmlns="">
            <p:pic>
              <p:nvPicPr>
                <p:cNvPr id="175" name="Ink 174">
                  <a:extLst>
                    <a:ext uri="{FF2B5EF4-FFF2-40B4-BE49-F238E27FC236}">
                      <a16:creationId xmlns:a16="http://schemas.microsoft.com/office/drawing/2014/main" id="{FD1142A2-3271-E0B3-B053-FD1E1BCA3EFB}"/>
                    </a:ext>
                  </a:extLst>
                </p:cNvPr>
                <p:cNvPicPr/>
                <p:nvPr/>
              </p:nvPicPr>
              <p:blipFill>
                <a:blip r:embed="rId85"/>
                <a:stretch>
                  <a:fillRect/>
                </a:stretch>
              </p:blipFill>
              <p:spPr>
                <a:xfrm>
                  <a:off x="4257855" y="3036136"/>
                  <a:ext cx="214200" cy="61560"/>
                </a:xfrm>
                <a:prstGeom prst="rect">
                  <a:avLst/>
                </a:prstGeom>
              </p:spPr>
            </p:pic>
          </mc:Fallback>
        </mc:AlternateContent>
      </p:grpSp>
      <p:grpSp>
        <p:nvGrpSpPr>
          <p:cNvPr id="18" name="Group 17">
            <a:extLst>
              <a:ext uri="{FF2B5EF4-FFF2-40B4-BE49-F238E27FC236}">
                <a16:creationId xmlns:a16="http://schemas.microsoft.com/office/drawing/2014/main" id="{BBF37914-823D-FF29-ECDA-EC2415AACB6F}"/>
              </a:ext>
            </a:extLst>
          </p:cNvPr>
          <p:cNvGrpSpPr/>
          <p:nvPr/>
        </p:nvGrpSpPr>
        <p:grpSpPr>
          <a:xfrm>
            <a:off x="509895" y="3755056"/>
            <a:ext cx="1307880" cy="390960"/>
            <a:chOff x="509895" y="3755056"/>
            <a:chExt cx="1307880" cy="390960"/>
          </a:xfrm>
        </p:grpSpPr>
        <mc:AlternateContent xmlns:mc="http://schemas.openxmlformats.org/markup-compatibility/2006" xmlns:p14="http://schemas.microsoft.com/office/powerpoint/2010/main">
          <mc:Choice Requires="p14">
            <p:contentPart p14:bwMode="auto" r:id="rId86">
              <p14:nvContentPartPr>
                <p14:cNvPr id="4" name="Ink 3">
                  <a:extLst>
                    <a:ext uri="{FF2B5EF4-FFF2-40B4-BE49-F238E27FC236}">
                      <a16:creationId xmlns:a16="http://schemas.microsoft.com/office/drawing/2014/main" id="{FE9102D9-9A8F-40DD-1095-D97B1CC78678}"/>
                    </a:ext>
                  </a:extLst>
                </p14:cNvPr>
                <p14:cNvContentPartPr/>
                <p14:nvPr/>
              </p14:nvContentPartPr>
              <p14:xfrm>
                <a:off x="563175" y="3755056"/>
                <a:ext cx="198720" cy="390960"/>
              </p14:xfrm>
            </p:contentPart>
          </mc:Choice>
          <mc:Fallback xmlns="">
            <p:pic>
              <p:nvPicPr>
                <p:cNvPr id="4" name="Ink 3">
                  <a:extLst>
                    <a:ext uri="{FF2B5EF4-FFF2-40B4-BE49-F238E27FC236}">
                      <a16:creationId xmlns:a16="http://schemas.microsoft.com/office/drawing/2014/main" id="{FE9102D9-9A8F-40DD-1095-D97B1CC78678}"/>
                    </a:ext>
                  </a:extLst>
                </p:cNvPr>
                <p:cNvPicPr/>
                <p:nvPr/>
              </p:nvPicPr>
              <p:blipFill>
                <a:blip r:embed="rId87"/>
                <a:stretch>
                  <a:fillRect/>
                </a:stretch>
              </p:blipFill>
              <p:spPr>
                <a:xfrm>
                  <a:off x="545175" y="3737416"/>
                  <a:ext cx="234360" cy="4266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8" name="Ink 7">
                  <a:extLst>
                    <a:ext uri="{FF2B5EF4-FFF2-40B4-BE49-F238E27FC236}">
                      <a16:creationId xmlns:a16="http://schemas.microsoft.com/office/drawing/2014/main" id="{58546C93-0A6D-7E93-C23B-114588FD8AA0}"/>
                    </a:ext>
                  </a:extLst>
                </p14:cNvPr>
                <p14:cNvContentPartPr/>
                <p14:nvPr/>
              </p14:nvContentPartPr>
              <p14:xfrm>
                <a:off x="509895" y="3957016"/>
                <a:ext cx="172800" cy="56880"/>
              </p14:xfrm>
            </p:contentPart>
          </mc:Choice>
          <mc:Fallback xmlns="">
            <p:pic>
              <p:nvPicPr>
                <p:cNvPr id="8" name="Ink 7">
                  <a:extLst>
                    <a:ext uri="{FF2B5EF4-FFF2-40B4-BE49-F238E27FC236}">
                      <a16:creationId xmlns:a16="http://schemas.microsoft.com/office/drawing/2014/main" id="{58546C93-0A6D-7E93-C23B-114588FD8AA0}"/>
                    </a:ext>
                  </a:extLst>
                </p:cNvPr>
                <p:cNvPicPr/>
                <p:nvPr/>
              </p:nvPicPr>
              <p:blipFill>
                <a:blip r:embed="rId89"/>
                <a:stretch>
                  <a:fillRect/>
                </a:stretch>
              </p:blipFill>
              <p:spPr>
                <a:xfrm>
                  <a:off x="492255" y="3939016"/>
                  <a:ext cx="2084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 name="Ink 8">
                  <a:extLst>
                    <a:ext uri="{FF2B5EF4-FFF2-40B4-BE49-F238E27FC236}">
                      <a16:creationId xmlns:a16="http://schemas.microsoft.com/office/drawing/2014/main" id="{96A77222-E4D8-5B74-4BE2-F1E206A28992}"/>
                    </a:ext>
                  </a:extLst>
                </p14:cNvPr>
                <p14:cNvContentPartPr/>
                <p14:nvPr/>
              </p14:nvContentPartPr>
              <p14:xfrm>
                <a:off x="872055" y="3812656"/>
                <a:ext cx="185760" cy="273240"/>
              </p14:xfrm>
            </p:contentPart>
          </mc:Choice>
          <mc:Fallback xmlns="">
            <p:pic>
              <p:nvPicPr>
                <p:cNvPr id="9" name="Ink 8">
                  <a:extLst>
                    <a:ext uri="{FF2B5EF4-FFF2-40B4-BE49-F238E27FC236}">
                      <a16:creationId xmlns:a16="http://schemas.microsoft.com/office/drawing/2014/main" id="{96A77222-E4D8-5B74-4BE2-F1E206A28992}"/>
                    </a:ext>
                  </a:extLst>
                </p:cNvPr>
                <p:cNvPicPr/>
                <p:nvPr/>
              </p:nvPicPr>
              <p:blipFill>
                <a:blip r:embed="rId91"/>
                <a:stretch>
                  <a:fillRect/>
                </a:stretch>
              </p:blipFill>
              <p:spPr>
                <a:xfrm>
                  <a:off x="854415" y="3795016"/>
                  <a:ext cx="22140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 name="Ink 9">
                  <a:extLst>
                    <a:ext uri="{FF2B5EF4-FFF2-40B4-BE49-F238E27FC236}">
                      <a16:creationId xmlns:a16="http://schemas.microsoft.com/office/drawing/2014/main" id="{F32A5D72-02CC-CFD0-1CB1-540464DBE8E2}"/>
                    </a:ext>
                  </a:extLst>
                </p14:cNvPr>
                <p14:cNvContentPartPr/>
                <p14:nvPr/>
              </p14:nvContentPartPr>
              <p14:xfrm>
                <a:off x="1160055" y="3810856"/>
                <a:ext cx="204480" cy="267120"/>
              </p14:xfrm>
            </p:contentPart>
          </mc:Choice>
          <mc:Fallback xmlns="">
            <p:pic>
              <p:nvPicPr>
                <p:cNvPr id="10" name="Ink 9">
                  <a:extLst>
                    <a:ext uri="{FF2B5EF4-FFF2-40B4-BE49-F238E27FC236}">
                      <a16:creationId xmlns:a16="http://schemas.microsoft.com/office/drawing/2014/main" id="{F32A5D72-02CC-CFD0-1CB1-540464DBE8E2}"/>
                    </a:ext>
                  </a:extLst>
                </p:cNvPr>
                <p:cNvPicPr/>
                <p:nvPr/>
              </p:nvPicPr>
              <p:blipFill>
                <a:blip r:embed="rId93"/>
                <a:stretch>
                  <a:fillRect/>
                </a:stretch>
              </p:blipFill>
              <p:spPr>
                <a:xfrm>
                  <a:off x="1142055" y="3792856"/>
                  <a:ext cx="24012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5" name="Ink 14">
                  <a:extLst>
                    <a:ext uri="{FF2B5EF4-FFF2-40B4-BE49-F238E27FC236}">
                      <a16:creationId xmlns:a16="http://schemas.microsoft.com/office/drawing/2014/main" id="{B1B70CA3-9B04-F214-4B7C-341722A47B58}"/>
                    </a:ext>
                  </a:extLst>
                </p14:cNvPr>
                <p14:cNvContentPartPr/>
                <p14:nvPr/>
              </p14:nvContentPartPr>
              <p14:xfrm>
                <a:off x="1188855" y="3804016"/>
                <a:ext cx="192960" cy="92520"/>
              </p14:xfrm>
            </p:contentPart>
          </mc:Choice>
          <mc:Fallback xmlns="">
            <p:pic>
              <p:nvPicPr>
                <p:cNvPr id="15" name="Ink 14">
                  <a:extLst>
                    <a:ext uri="{FF2B5EF4-FFF2-40B4-BE49-F238E27FC236}">
                      <a16:creationId xmlns:a16="http://schemas.microsoft.com/office/drawing/2014/main" id="{B1B70CA3-9B04-F214-4B7C-341722A47B58}"/>
                    </a:ext>
                  </a:extLst>
                </p:cNvPr>
                <p:cNvPicPr/>
                <p:nvPr/>
              </p:nvPicPr>
              <p:blipFill>
                <a:blip r:embed="rId95"/>
                <a:stretch>
                  <a:fillRect/>
                </a:stretch>
              </p:blipFill>
              <p:spPr>
                <a:xfrm>
                  <a:off x="1171215" y="3786376"/>
                  <a:ext cx="22860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 name="Ink 15">
                  <a:extLst>
                    <a:ext uri="{FF2B5EF4-FFF2-40B4-BE49-F238E27FC236}">
                      <a16:creationId xmlns:a16="http://schemas.microsoft.com/office/drawing/2014/main" id="{2A879CD7-0666-9B61-D52B-C1A05A9CC163}"/>
                    </a:ext>
                  </a:extLst>
                </p14:cNvPr>
                <p14:cNvContentPartPr/>
                <p14:nvPr/>
              </p14:nvContentPartPr>
              <p14:xfrm>
                <a:off x="1605015" y="3960256"/>
                <a:ext cx="212760" cy="9000"/>
              </p14:xfrm>
            </p:contentPart>
          </mc:Choice>
          <mc:Fallback xmlns="">
            <p:pic>
              <p:nvPicPr>
                <p:cNvPr id="16" name="Ink 15">
                  <a:extLst>
                    <a:ext uri="{FF2B5EF4-FFF2-40B4-BE49-F238E27FC236}">
                      <a16:creationId xmlns:a16="http://schemas.microsoft.com/office/drawing/2014/main" id="{2A879CD7-0666-9B61-D52B-C1A05A9CC163}"/>
                    </a:ext>
                  </a:extLst>
                </p:cNvPr>
                <p:cNvPicPr/>
                <p:nvPr/>
              </p:nvPicPr>
              <p:blipFill>
                <a:blip r:embed="rId97"/>
                <a:stretch>
                  <a:fillRect/>
                </a:stretch>
              </p:blipFill>
              <p:spPr>
                <a:xfrm>
                  <a:off x="1587015" y="3942616"/>
                  <a:ext cx="248400" cy="44640"/>
                </a:xfrm>
                <a:prstGeom prst="rect">
                  <a:avLst/>
                </a:prstGeom>
              </p:spPr>
            </p:pic>
          </mc:Fallback>
        </mc:AlternateContent>
      </p:grpSp>
      <p:grpSp>
        <p:nvGrpSpPr>
          <p:cNvPr id="31" name="Group 30">
            <a:extLst>
              <a:ext uri="{FF2B5EF4-FFF2-40B4-BE49-F238E27FC236}">
                <a16:creationId xmlns:a16="http://schemas.microsoft.com/office/drawing/2014/main" id="{9F89DED9-AE65-5411-8B4A-291659D2E9EA}"/>
              </a:ext>
            </a:extLst>
          </p:cNvPr>
          <p:cNvGrpSpPr/>
          <p:nvPr/>
        </p:nvGrpSpPr>
        <p:grpSpPr>
          <a:xfrm>
            <a:off x="2160855" y="3741016"/>
            <a:ext cx="627840" cy="340560"/>
            <a:chOff x="2160855" y="3741016"/>
            <a:chExt cx="627840" cy="340560"/>
          </a:xfrm>
        </p:grpSpPr>
        <mc:AlternateContent xmlns:mc="http://schemas.openxmlformats.org/markup-compatibility/2006" xmlns:p14="http://schemas.microsoft.com/office/powerpoint/2010/main">
          <mc:Choice Requires="p14">
            <p:contentPart p14:bwMode="auto" r:id="rId98">
              <p14:nvContentPartPr>
                <p14:cNvPr id="19" name="Ink 18">
                  <a:extLst>
                    <a:ext uri="{FF2B5EF4-FFF2-40B4-BE49-F238E27FC236}">
                      <a16:creationId xmlns:a16="http://schemas.microsoft.com/office/drawing/2014/main" id="{77E8C558-2363-5C71-FE2D-AC8499B7539E}"/>
                    </a:ext>
                  </a:extLst>
                </p14:cNvPr>
                <p14:cNvContentPartPr/>
                <p14:nvPr/>
              </p14:nvContentPartPr>
              <p14:xfrm>
                <a:off x="2182815" y="3741016"/>
                <a:ext cx="183600" cy="340560"/>
              </p14:xfrm>
            </p:contentPart>
          </mc:Choice>
          <mc:Fallback xmlns="">
            <p:pic>
              <p:nvPicPr>
                <p:cNvPr id="19" name="Ink 18">
                  <a:extLst>
                    <a:ext uri="{FF2B5EF4-FFF2-40B4-BE49-F238E27FC236}">
                      <a16:creationId xmlns:a16="http://schemas.microsoft.com/office/drawing/2014/main" id="{77E8C558-2363-5C71-FE2D-AC8499B7539E}"/>
                    </a:ext>
                  </a:extLst>
                </p:cNvPr>
                <p:cNvPicPr/>
                <p:nvPr/>
              </p:nvPicPr>
              <p:blipFill>
                <a:blip r:embed="rId99"/>
                <a:stretch>
                  <a:fillRect/>
                </a:stretch>
              </p:blipFill>
              <p:spPr>
                <a:xfrm>
                  <a:off x="2164815" y="3723016"/>
                  <a:ext cx="219240" cy="376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0" name="Ink 19">
                  <a:extLst>
                    <a:ext uri="{FF2B5EF4-FFF2-40B4-BE49-F238E27FC236}">
                      <a16:creationId xmlns:a16="http://schemas.microsoft.com/office/drawing/2014/main" id="{1BAA86BE-6F7A-8A35-2671-1A417FBCB01B}"/>
                    </a:ext>
                  </a:extLst>
                </p14:cNvPr>
                <p14:cNvContentPartPr/>
                <p14:nvPr/>
              </p14:nvContentPartPr>
              <p14:xfrm>
                <a:off x="2160855" y="3900136"/>
                <a:ext cx="195480" cy="67320"/>
              </p14:xfrm>
            </p:contentPart>
          </mc:Choice>
          <mc:Fallback xmlns="">
            <p:pic>
              <p:nvPicPr>
                <p:cNvPr id="20" name="Ink 19">
                  <a:extLst>
                    <a:ext uri="{FF2B5EF4-FFF2-40B4-BE49-F238E27FC236}">
                      <a16:creationId xmlns:a16="http://schemas.microsoft.com/office/drawing/2014/main" id="{1BAA86BE-6F7A-8A35-2671-1A417FBCB01B}"/>
                    </a:ext>
                  </a:extLst>
                </p:cNvPr>
                <p:cNvPicPr/>
                <p:nvPr/>
              </p:nvPicPr>
              <p:blipFill>
                <a:blip r:embed="rId101"/>
                <a:stretch>
                  <a:fillRect/>
                </a:stretch>
              </p:blipFill>
              <p:spPr>
                <a:xfrm>
                  <a:off x="2142855" y="3882496"/>
                  <a:ext cx="2311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1" name="Ink 20">
                  <a:extLst>
                    <a:ext uri="{FF2B5EF4-FFF2-40B4-BE49-F238E27FC236}">
                      <a16:creationId xmlns:a16="http://schemas.microsoft.com/office/drawing/2014/main" id="{555F4D30-8A53-99A7-B18B-5778AC69859F}"/>
                    </a:ext>
                  </a:extLst>
                </p14:cNvPr>
                <p14:cNvContentPartPr/>
                <p14:nvPr/>
              </p14:nvContentPartPr>
              <p14:xfrm>
                <a:off x="2547495" y="3794296"/>
                <a:ext cx="219240" cy="263520"/>
              </p14:xfrm>
            </p:contentPart>
          </mc:Choice>
          <mc:Fallback xmlns="">
            <p:pic>
              <p:nvPicPr>
                <p:cNvPr id="21" name="Ink 20">
                  <a:extLst>
                    <a:ext uri="{FF2B5EF4-FFF2-40B4-BE49-F238E27FC236}">
                      <a16:creationId xmlns:a16="http://schemas.microsoft.com/office/drawing/2014/main" id="{555F4D30-8A53-99A7-B18B-5778AC69859F}"/>
                    </a:ext>
                  </a:extLst>
                </p:cNvPr>
                <p:cNvPicPr/>
                <p:nvPr/>
              </p:nvPicPr>
              <p:blipFill>
                <a:blip r:embed="rId103"/>
                <a:stretch>
                  <a:fillRect/>
                </a:stretch>
              </p:blipFill>
              <p:spPr>
                <a:xfrm>
                  <a:off x="2529855" y="3776296"/>
                  <a:ext cx="25488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2" name="Ink 21">
                  <a:extLst>
                    <a:ext uri="{FF2B5EF4-FFF2-40B4-BE49-F238E27FC236}">
                      <a16:creationId xmlns:a16="http://schemas.microsoft.com/office/drawing/2014/main" id="{BFD515C8-C012-FF33-36F3-81934FAB7DFE}"/>
                    </a:ext>
                  </a:extLst>
                </p14:cNvPr>
                <p14:cNvContentPartPr/>
                <p14:nvPr/>
              </p14:nvContentPartPr>
              <p14:xfrm>
                <a:off x="2570175" y="3789616"/>
                <a:ext cx="218520" cy="40320"/>
              </p14:xfrm>
            </p:contentPart>
          </mc:Choice>
          <mc:Fallback xmlns="">
            <p:pic>
              <p:nvPicPr>
                <p:cNvPr id="22" name="Ink 21">
                  <a:extLst>
                    <a:ext uri="{FF2B5EF4-FFF2-40B4-BE49-F238E27FC236}">
                      <a16:creationId xmlns:a16="http://schemas.microsoft.com/office/drawing/2014/main" id="{BFD515C8-C012-FF33-36F3-81934FAB7DFE}"/>
                    </a:ext>
                  </a:extLst>
                </p:cNvPr>
                <p:cNvPicPr/>
                <p:nvPr/>
              </p:nvPicPr>
              <p:blipFill>
                <a:blip r:embed="rId105"/>
                <a:stretch>
                  <a:fillRect/>
                </a:stretch>
              </p:blipFill>
              <p:spPr>
                <a:xfrm>
                  <a:off x="2552175" y="3771616"/>
                  <a:ext cx="254160" cy="75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24" name="Ink 23">
                <a:extLst>
                  <a:ext uri="{FF2B5EF4-FFF2-40B4-BE49-F238E27FC236}">
                    <a16:creationId xmlns:a16="http://schemas.microsoft.com/office/drawing/2014/main" id="{857872B5-9C08-8EB5-1156-009ED988D61F}"/>
                  </a:ext>
                </a:extLst>
              </p14:cNvPr>
              <p14:cNvContentPartPr/>
              <p14:nvPr/>
            </p14:nvContentPartPr>
            <p14:xfrm>
              <a:off x="3047535" y="3912736"/>
              <a:ext cx="11520" cy="7920"/>
            </p14:xfrm>
          </p:contentPart>
        </mc:Choice>
        <mc:Fallback xmlns="">
          <p:pic>
            <p:nvPicPr>
              <p:cNvPr id="24" name="Ink 23">
                <a:extLst>
                  <a:ext uri="{FF2B5EF4-FFF2-40B4-BE49-F238E27FC236}">
                    <a16:creationId xmlns:a16="http://schemas.microsoft.com/office/drawing/2014/main" id="{857872B5-9C08-8EB5-1156-009ED988D61F}"/>
                  </a:ext>
                </a:extLst>
              </p:cNvPr>
              <p:cNvPicPr/>
              <p:nvPr/>
            </p:nvPicPr>
            <p:blipFill>
              <a:blip r:embed="rId107"/>
              <a:stretch>
                <a:fillRect/>
              </a:stretch>
            </p:blipFill>
            <p:spPr>
              <a:xfrm>
                <a:off x="3029895" y="3894736"/>
                <a:ext cx="47160" cy="43560"/>
              </a:xfrm>
              <a:prstGeom prst="rect">
                <a:avLst/>
              </a:prstGeom>
            </p:spPr>
          </p:pic>
        </mc:Fallback>
      </mc:AlternateContent>
      <p:grpSp>
        <p:nvGrpSpPr>
          <p:cNvPr id="30" name="Group 29">
            <a:extLst>
              <a:ext uri="{FF2B5EF4-FFF2-40B4-BE49-F238E27FC236}">
                <a16:creationId xmlns:a16="http://schemas.microsoft.com/office/drawing/2014/main" id="{6232850B-83A2-17EB-AD19-3822DE65057D}"/>
              </a:ext>
            </a:extLst>
          </p:cNvPr>
          <p:cNvGrpSpPr/>
          <p:nvPr/>
        </p:nvGrpSpPr>
        <p:grpSpPr>
          <a:xfrm>
            <a:off x="3325815" y="3768736"/>
            <a:ext cx="697320" cy="307080"/>
            <a:chOff x="3325815" y="3768736"/>
            <a:chExt cx="697320" cy="307080"/>
          </a:xfrm>
        </p:grpSpPr>
        <mc:AlternateContent xmlns:mc="http://schemas.openxmlformats.org/markup-compatibility/2006" xmlns:p14="http://schemas.microsoft.com/office/powerpoint/2010/main">
          <mc:Choice Requires="p14">
            <p:contentPart p14:bwMode="auto" r:id="rId108">
              <p14:nvContentPartPr>
                <p14:cNvPr id="25" name="Ink 24">
                  <a:extLst>
                    <a:ext uri="{FF2B5EF4-FFF2-40B4-BE49-F238E27FC236}">
                      <a16:creationId xmlns:a16="http://schemas.microsoft.com/office/drawing/2014/main" id="{54855741-7AC7-85BA-9172-4494E544A18B}"/>
                    </a:ext>
                  </a:extLst>
                </p14:cNvPr>
                <p14:cNvContentPartPr/>
                <p14:nvPr/>
              </p14:nvContentPartPr>
              <p14:xfrm>
                <a:off x="3325815" y="3783856"/>
                <a:ext cx="279720" cy="249480"/>
              </p14:xfrm>
            </p:contentPart>
          </mc:Choice>
          <mc:Fallback xmlns="">
            <p:pic>
              <p:nvPicPr>
                <p:cNvPr id="25" name="Ink 24">
                  <a:extLst>
                    <a:ext uri="{FF2B5EF4-FFF2-40B4-BE49-F238E27FC236}">
                      <a16:creationId xmlns:a16="http://schemas.microsoft.com/office/drawing/2014/main" id="{54855741-7AC7-85BA-9172-4494E544A18B}"/>
                    </a:ext>
                  </a:extLst>
                </p:cNvPr>
                <p:cNvPicPr/>
                <p:nvPr/>
              </p:nvPicPr>
              <p:blipFill>
                <a:blip r:embed="rId109"/>
                <a:stretch>
                  <a:fillRect/>
                </a:stretch>
              </p:blipFill>
              <p:spPr>
                <a:xfrm>
                  <a:off x="3307815" y="3765856"/>
                  <a:ext cx="31536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8" name="Ink 27">
                  <a:extLst>
                    <a:ext uri="{FF2B5EF4-FFF2-40B4-BE49-F238E27FC236}">
                      <a16:creationId xmlns:a16="http://schemas.microsoft.com/office/drawing/2014/main" id="{336247C9-6F3F-FE4A-F644-AC3D5725D856}"/>
                    </a:ext>
                  </a:extLst>
                </p14:cNvPr>
                <p14:cNvContentPartPr/>
                <p14:nvPr/>
              </p14:nvContentPartPr>
              <p14:xfrm>
                <a:off x="3732975" y="3790336"/>
                <a:ext cx="216720" cy="285480"/>
              </p14:xfrm>
            </p:contentPart>
          </mc:Choice>
          <mc:Fallback xmlns="">
            <p:pic>
              <p:nvPicPr>
                <p:cNvPr id="28" name="Ink 27">
                  <a:extLst>
                    <a:ext uri="{FF2B5EF4-FFF2-40B4-BE49-F238E27FC236}">
                      <a16:creationId xmlns:a16="http://schemas.microsoft.com/office/drawing/2014/main" id="{336247C9-6F3F-FE4A-F644-AC3D5725D856}"/>
                    </a:ext>
                  </a:extLst>
                </p:cNvPr>
                <p:cNvPicPr/>
                <p:nvPr/>
              </p:nvPicPr>
              <p:blipFill>
                <a:blip r:embed="rId111"/>
                <a:stretch>
                  <a:fillRect/>
                </a:stretch>
              </p:blipFill>
              <p:spPr>
                <a:xfrm>
                  <a:off x="3715335" y="3772696"/>
                  <a:ext cx="25236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9" name="Ink 28">
                  <a:extLst>
                    <a:ext uri="{FF2B5EF4-FFF2-40B4-BE49-F238E27FC236}">
                      <a16:creationId xmlns:a16="http://schemas.microsoft.com/office/drawing/2014/main" id="{CF6EFBBB-43D4-1428-9E9A-991FE35AF9E1}"/>
                    </a:ext>
                  </a:extLst>
                </p14:cNvPr>
                <p14:cNvContentPartPr/>
                <p14:nvPr/>
              </p14:nvContentPartPr>
              <p14:xfrm>
                <a:off x="3716775" y="3768736"/>
                <a:ext cx="306360" cy="48600"/>
              </p14:xfrm>
            </p:contentPart>
          </mc:Choice>
          <mc:Fallback xmlns="">
            <p:pic>
              <p:nvPicPr>
                <p:cNvPr id="29" name="Ink 28">
                  <a:extLst>
                    <a:ext uri="{FF2B5EF4-FFF2-40B4-BE49-F238E27FC236}">
                      <a16:creationId xmlns:a16="http://schemas.microsoft.com/office/drawing/2014/main" id="{CF6EFBBB-43D4-1428-9E9A-991FE35AF9E1}"/>
                    </a:ext>
                  </a:extLst>
                </p:cNvPr>
                <p:cNvPicPr/>
                <p:nvPr/>
              </p:nvPicPr>
              <p:blipFill>
                <a:blip r:embed="rId113"/>
                <a:stretch>
                  <a:fillRect/>
                </a:stretch>
              </p:blipFill>
              <p:spPr>
                <a:xfrm>
                  <a:off x="3699135" y="3750736"/>
                  <a:ext cx="342000" cy="84240"/>
                </a:xfrm>
                <a:prstGeom prst="rect">
                  <a:avLst/>
                </a:prstGeom>
              </p:spPr>
            </p:pic>
          </mc:Fallback>
        </mc:AlternateContent>
      </p:grpSp>
    </p:spTree>
    <p:extLst>
      <p:ext uri="{BB962C8B-B14F-4D97-AF65-F5344CB8AC3E}">
        <p14:creationId xmlns:p14="http://schemas.microsoft.com/office/powerpoint/2010/main" val="3487741913"/>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81" name="TextBox 80">
            <a:extLst>
              <a:ext uri="{FF2B5EF4-FFF2-40B4-BE49-F238E27FC236}">
                <a16:creationId xmlns:a16="http://schemas.microsoft.com/office/drawing/2014/main" id="{9EE35433-F396-C131-506B-7E0C3EC1D98A}"/>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82" name="Group 81">
            <a:extLst>
              <a:ext uri="{FF2B5EF4-FFF2-40B4-BE49-F238E27FC236}">
                <a16:creationId xmlns:a16="http://schemas.microsoft.com/office/drawing/2014/main" id="{CFBD7ECF-D40D-CF52-C594-0DB55C7D253D}"/>
              </a:ext>
            </a:extLst>
          </p:cNvPr>
          <p:cNvGrpSpPr/>
          <p:nvPr/>
        </p:nvGrpSpPr>
        <p:grpSpPr>
          <a:xfrm>
            <a:off x="695655"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6C4B9A09-5F08-1933-CDB0-488073E8979A}"/>
                    </a:ext>
                  </a:extLst>
                </p14:cNvPr>
                <p14:cNvContentPartPr/>
                <p14:nvPr/>
              </p14:nvContentPartPr>
              <p14:xfrm>
                <a:off x="695655" y="1646896"/>
                <a:ext cx="17640" cy="276840"/>
              </p14:xfrm>
            </p:contentPart>
          </mc:Choice>
          <mc:Fallback xmlns="">
            <p:pic>
              <p:nvPicPr>
                <p:cNvPr id="83" name="Ink 82">
                  <a:extLst>
                    <a:ext uri="{FF2B5EF4-FFF2-40B4-BE49-F238E27FC236}">
                      <a16:creationId xmlns:a16="http://schemas.microsoft.com/office/drawing/2014/main" id="{6C4B9A09-5F08-1933-CDB0-488073E8979A}"/>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8C6042E1-6BAF-581D-7C43-67FB38D01C24}"/>
                    </a:ext>
                  </a:extLst>
                </p14:cNvPr>
                <p14:cNvContentPartPr/>
                <p14:nvPr/>
              </p14:nvContentPartPr>
              <p14:xfrm>
                <a:off x="831735" y="1678216"/>
                <a:ext cx="157680" cy="235080"/>
              </p14:xfrm>
            </p:contentPart>
          </mc:Choice>
          <mc:Fallback xmlns="">
            <p:pic>
              <p:nvPicPr>
                <p:cNvPr id="84" name="Ink 83">
                  <a:extLst>
                    <a:ext uri="{FF2B5EF4-FFF2-40B4-BE49-F238E27FC236}">
                      <a16:creationId xmlns:a16="http://schemas.microsoft.com/office/drawing/2014/main" id="{8C6042E1-6BAF-581D-7C43-67FB38D01C24}"/>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0E684DA6-8A6D-3B83-35DF-AF1A159F5492}"/>
                    </a:ext>
                  </a:extLst>
                </p14:cNvPr>
                <p14:cNvContentPartPr/>
                <p14:nvPr/>
              </p14:nvContentPartPr>
              <p14:xfrm>
                <a:off x="1078695" y="1718536"/>
                <a:ext cx="169560" cy="194040"/>
              </p14:xfrm>
            </p:contentPart>
          </mc:Choice>
          <mc:Fallback xmlns="">
            <p:pic>
              <p:nvPicPr>
                <p:cNvPr id="85" name="Ink 84">
                  <a:extLst>
                    <a:ext uri="{FF2B5EF4-FFF2-40B4-BE49-F238E27FC236}">
                      <a16:creationId xmlns:a16="http://schemas.microsoft.com/office/drawing/2014/main" id="{0E684DA6-8A6D-3B83-35DF-AF1A159F5492}"/>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3CC73C3B-07CF-D3D2-193B-B5C201DEF15C}"/>
                    </a:ext>
                  </a:extLst>
                </p14:cNvPr>
                <p14:cNvContentPartPr/>
                <p14:nvPr/>
              </p14:nvContentPartPr>
              <p14:xfrm>
                <a:off x="1393695" y="1639696"/>
                <a:ext cx="115560" cy="123480"/>
              </p14:xfrm>
            </p:contentPart>
          </mc:Choice>
          <mc:Fallback xmlns="">
            <p:pic>
              <p:nvPicPr>
                <p:cNvPr id="86" name="Ink 85">
                  <a:extLst>
                    <a:ext uri="{FF2B5EF4-FFF2-40B4-BE49-F238E27FC236}">
                      <a16:creationId xmlns:a16="http://schemas.microsoft.com/office/drawing/2014/main" id="{3CC73C3B-07CF-D3D2-193B-B5C201DEF15C}"/>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86ED7AAD-E212-B18D-7070-AF1930501307}"/>
                    </a:ext>
                  </a:extLst>
                </p14:cNvPr>
                <p14:cNvContentPartPr/>
                <p14:nvPr/>
              </p14:nvContentPartPr>
              <p14:xfrm>
                <a:off x="1598895" y="1631056"/>
                <a:ext cx="63360" cy="297720"/>
              </p14:xfrm>
            </p:contentPart>
          </mc:Choice>
          <mc:Fallback xmlns="">
            <p:pic>
              <p:nvPicPr>
                <p:cNvPr id="87" name="Ink 86">
                  <a:extLst>
                    <a:ext uri="{FF2B5EF4-FFF2-40B4-BE49-F238E27FC236}">
                      <a16:creationId xmlns:a16="http://schemas.microsoft.com/office/drawing/2014/main" id="{86ED7AAD-E212-B18D-7070-AF1930501307}"/>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8" name="Ink 87">
                  <a:extLst>
                    <a:ext uri="{FF2B5EF4-FFF2-40B4-BE49-F238E27FC236}">
                      <a16:creationId xmlns:a16="http://schemas.microsoft.com/office/drawing/2014/main" id="{E3A4A411-947E-F520-2623-4A5D98720846}"/>
                    </a:ext>
                  </a:extLst>
                </p14:cNvPr>
                <p14:cNvContentPartPr/>
                <p14:nvPr/>
              </p14:nvContentPartPr>
              <p14:xfrm>
                <a:off x="1749015" y="1772536"/>
                <a:ext cx="176760" cy="137160"/>
              </p14:xfrm>
            </p:contentPart>
          </mc:Choice>
          <mc:Fallback xmlns="">
            <p:pic>
              <p:nvPicPr>
                <p:cNvPr id="88" name="Ink 87">
                  <a:extLst>
                    <a:ext uri="{FF2B5EF4-FFF2-40B4-BE49-F238E27FC236}">
                      <a16:creationId xmlns:a16="http://schemas.microsoft.com/office/drawing/2014/main" id="{E3A4A411-947E-F520-2623-4A5D98720846}"/>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89" name="Group 88">
            <a:extLst>
              <a:ext uri="{FF2B5EF4-FFF2-40B4-BE49-F238E27FC236}">
                <a16:creationId xmlns:a16="http://schemas.microsoft.com/office/drawing/2014/main" id="{82511BF1-BEFE-6FAE-03C4-08F405F3D702}"/>
              </a:ext>
            </a:extLst>
          </p:cNvPr>
          <p:cNvGrpSpPr/>
          <p:nvPr/>
        </p:nvGrpSpPr>
        <p:grpSpPr>
          <a:xfrm>
            <a:off x="2393775"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E188BE40-AEA5-E391-C651-6692B62C2506}"/>
                    </a:ext>
                  </a:extLst>
                </p14:cNvPr>
                <p14:cNvContentPartPr/>
                <p14:nvPr/>
              </p14:nvContentPartPr>
              <p14:xfrm>
                <a:off x="2410695" y="1686856"/>
                <a:ext cx="199080" cy="19800"/>
              </p14:xfrm>
            </p:contentPart>
          </mc:Choice>
          <mc:Fallback xmlns="">
            <p:pic>
              <p:nvPicPr>
                <p:cNvPr id="90" name="Ink 89">
                  <a:extLst>
                    <a:ext uri="{FF2B5EF4-FFF2-40B4-BE49-F238E27FC236}">
                      <a16:creationId xmlns:a16="http://schemas.microsoft.com/office/drawing/2014/main" id="{E188BE40-AEA5-E391-C651-6692B62C2506}"/>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1" name="Ink 90">
                  <a:extLst>
                    <a:ext uri="{FF2B5EF4-FFF2-40B4-BE49-F238E27FC236}">
                      <a16:creationId xmlns:a16="http://schemas.microsoft.com/office/drawing/2014/main" id="{86ED7E02-D684-0EEB-B607-D2FF4E11A4DB}"/>
                    </a:ext>
                  </a:extLst>
                </p14:cNvPr>
                <p14:cNvContentPartPr/>
                <p14:nvPr/>
              </p14:nvContentPartPr>
              <p14:xfrm>
                <a:off x="2393775" y="1780816"/>
                <a:ext cx="183960" cy="25920"/>
              </p14:xfrm>
            </p:contentPart>
          </mc:Choice>
          <mc:Fallback xmlns="">
            <p:pic>
              <p:nvPicPr>
                <p:cNvPr id="91" name="Ink 90">
                  <a:extLst>
                    <a:ext uri="{FF2B5EF4-FFF2-40B4-BE49-F238E27FC236}">
                      <a16:creationId xmlns:a16="http://schemas.microsoft.com/office/drawing/2014/main" id="{86ED7E02-D684-0EEB-B607-D2FF4E11A4DB}"/>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92" name="Group 91">
            <a:extLst>
              <a:ext uri="{FF2B5EF4-FFF2-40B4-BE49-F238E27FC236}">
                <a16:creationId xmlns:a16="http://schemas.microsoft.com/office/drawing/2014/main" id="{FB3E2604-A224-F484-AADF-02099004C224}"/>
              </a:ext>
            </a:extLst>
          </p:cNvPr>
          <p:cNvGrpSpPr/>
          <p:nvPr/>
        </p:nvGrpSpPr>
        <p:grpSpPr>
          <a:xfrm>
            <a:off x="2960415"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3A360D46-5A32-A94B-D7A7-AFBEEA1A0250}"/>
                    </a:ext>
                  </a:extLst>
                </p14:cNvPr>
                <p14:cNvContentPartPr/>
                <p14:nvPr/>
              </p14:nvContentPartPr>
              <p14:xfrm>
                <a:off x="2992095" y="1539616"/>
                <a:ext cx="214560" cy="320040"/>
              </p14:xfrm>
            </p:contentPart>
          </mc:Choice>
          <mc:Fallback xmlns="">
            <p:pic>
              <p:nvPicPr>
                <p:cNvPr id="93" name="Ink 92">
                  <a:extLst>
                    <a:ext uri="{FF2B5EF4-FFF2-40B4-BE49-F238E27FC236}">
                      <a16:creationId xmlns:a16="http://schemas.microsoft.com/office/drawing/2014/main" id="{3A360D46-5A32-A94B-D7A7-AFBEEA1A0250}"/>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EE1E7C5B-ECC0-861B-CD7D-45E0EB9E2167}"/>
                    </a:ext>
                  </a:extLst>
                </p14:cNvPr>
                <p14:cNvContentPartPr/>
                <p14:nvPr/>
              </p14:nvContentPartPr>
              <p14:xfrm>
                <a:off x="2960415" y="1685056"/>
                <a:ext cx="183600" cy="69840"/>
              </p14:xfrm>
            </p:contentPart>
          </mc:Choice>
          <mc:Fallback xmlns="">
            <p:pic>
              <p:nvPicPr>
                <p:cNvPr id="94" name="Ink 93">
                  <a:extLst>
                    <a:ext uri="{FF2B5EF4-FFF2-40B4-BE49-F238E27FC236}">
                      <a16:creationId xmlns:a16="http://schemas.microsoft.com/office/drawing/2014/main" id="{EE1E7C5B-ECC0-861B-CD7D-45E0EB9E2167}"/>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A9585877-8FA3-AADC-0ED8-A3B54FC3B633}"/>
                    </a:ext>
                  </a:extLst>
                </p14:cNvPr>
                <p14:cNvContentPartPr/>
                <p14:nvPr/>
              </p14:nvContentPartPr>
              <p14:xfrm>
                <a:off x="3342015" y="1572016"/>
                <a:ext cx="158040" cy="286200"/>
              </p14:xfrm>
            </p:contentPart>
          </mc:Choice>
          <mc:Fallback xmlns="">
            <p:pic>
              <p:nvPicPr>
                <p:cNvPr id="95" name="Ink 94">
                  <a:extLst>
                    <a:ext uri="{FF2B5EF4-FFF2-40B4-BE49-F238E27FC236}">
                      <a16:creationId xmlns:a16="http://schemas.microsoft.com/office/drawing/2014/main" id="{A9585877-8FA3-AADC-0ED8-A3B54FC3B633}"/>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5FE0BFC0-01FF-49A6-73CF-1218934576FF}"/>
                    </a:ext>
                  </a:extLst>
                </p14:cNvPr>
                <p14:cNvContentPartPr/>
                <p14:nvPr/>
              </p14:nvContentPartPr>
              <p14:xfrm>
                <a:off x="3639375" y="1591816"/>
                <a:ext cx="194760" cy="235800"/>
              </p14:xfrm>
            </p:contentPart>
          </mc:Choice>
          <mc:Fallback xmlns="">
            <p:pic>
              <p:nvPicPr>
                <p:cNvPr id="96" name="Ink 95">
                  <a:extLst>
                    <a:ext uri="{FF2B5EF4-FFF2-40B4-BE49-F238E27FC236}">
                      <a16:creationId xmlns:a16="http://schemas.microsoft.com/office/drawing/2014/main" id="{5FE0BFC0-01FF-49A6-73CF-1218934576FF}"/>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F5050240-0743-C04A-C563-606FB11DA1B3}"/>
                    </a:ext>
                  </a:extLst>
                </p14:cNvPr>
                <p14:cNvContentPartPr/>
                <p14:nvPr/>
              </p14:nvContentPartPr>
              <p14:xfrm>
                <a:off x="3666375" y="1576336"/>
                <a:ext cx="260640" cy="31320"/>
              </p14:xfrm>
            </p:contentPart>
          </mc:Choice>
          <mc:Fallback xmlns="">
            <p:pic>
              <p:nvPicPr>
                <p:cNvPr id="97" name="Ink 96">
                  <a:extLst>
                    <a:ext uri="{FF2B5EF4-FFF2-40B4-BE49-F238E27FC236}">
                      <a16:creationId xmlns:a16="http://schemas.microsoft.com/office/drawing/2014/main" id="{F5050240-0743-C04A-C563-606FB11DA1B3}"/>
                    </a:ext>
                  </a:extLst>
                </p:cNvPr>
                <p:cNvPicPr/>
                <p:nvPr/>
              </p:nvPicPr>
              <p:blipFill>
                <a:blip r:embed="rId27"/>
                <a:stretch>
                  <a:fillRect/>
                </a:stretch>
              </p:blipFill>
              <p:spPr>
                <a:xfrm>
                  <a:off x="3648735" y="1558336"/>
                  <a:ext cx="296280" cy="66960"/>
                </a:xfrm>
                <a:prstGeom prst="rect">
                  <a:avLst/>
                </a:prstGeom>
              </p:spPr>
            </p:pic>
          </mc:Fallback>
        </mc:AlternateContent>
      </p:grpSp>
      <p:grpSp>
        <p:nvGrpSpPr>
          <p:cNvPr id="98" name="Group 97">
            <a:extLst>
              <a:ext uri="{FF2B5EF4-FFF2-40B4-BE49-F238E27FC236}">
                <a16:creationId xmlns:a16="http://schemas.microsoft.com/office/drawing/2014/main" id="{5345D928-17E5-F153-ED5C-598646CED674}"/>
              </a:ext>
            </a:extLst>
          </p:cNvPr>
          <p:cNvGrpSpPr/>
          <p:nvPr/>
        </p:nvGrpSpPr>
        <p:grpSpPr>
          <a:xfrm>
            <a:off x="878895" y="2367256"/>
            <a:ext cx="311760" cy="234720"/>
            <a:chOff x="878895" y="2367256"/>
            <a:chExt cx="311760" cy="234720"/>
          </a:xfrm>
        </p:grpSpPr>
        <mc:AlternateContent xmlns:mc="http://schemas.openxmlformats.org/markup-compatibility/2006" xmlns:p14="http://schemas.microsoft.com/office/powerpoint/2010/main">
          <mc:Choice Requires="p14">
            <p:contentPart p14:bwMode="auto" r:id="rId28">
              <p14:nvContentPartPr>
                <p14:cNvPr id="99" name="Ink 98">
                  <a:extLst>
                    <a:ext uri="{FF2B5EF4-FFF2-40B4-BE49-F238E27FC236}">
                      <a16:creationId xmlns:a16="http://schemas.microsoft.com/office/drawing/2014/main" id="{FAAC6699-C3FE-7AB4-51FD-FC2AB06B4C1A}"/>
                    </a:ext>
                  </a:extLst>
                </p14:cNvPr>
                <p14:cNvContentPartPr/>
                <p14:nvPr/>
              </p14:nvContentPartPr>
              <p14:xfrm>
                <a:off x="878895" y="2367256"/>
                <a:ext cx="8640" cy="234720"/>
              </p14:xfrm>
            </p:contentPart>
          </mc:Choice>
          <mc:Fallback xmlns="">
            <p:pic>
              <p:nvPicPr>
                <p:cNvPr id="99" name="Ink 98">
                  <a:extLst>
                    <a:ext uri="{FF2B5EF4-FFF2-40B4-BE49-F238E27FC236}">
                      <a16:creationId xmlns:a16="http://schemas.microsoft.com/office/drawing/2014/main" id="{FAAC6699-C3FE-7AB4-51FD-FC2AB06B4C1A}"/>
                    </a:ext>
                  </a:extLst>
                </p:cNvPr>
                <p:cNvPicPr/>
                <p:nvPr/>
              </p:nvPicPr>
              <p:blipFill>
                <a:blip r:embed="rId29"/>
                <a:stretch>
                  <a:fillRect/>
                </a:stretch>
              </p:blipFill>
              <p:spPr>
                <a:xfrm>
                  <a:off x="860895" y="2349256"/>
                  <a:ext cx="44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79D72EF6-A12D-BB91-6EFD-0513DF7F33BF}"/>
                    </a:ext>
                  </a:extLst>
                </p14:cNvPr>
                <p14:cNvContentPartPr/>
                <p14:nvPr/>
              </p14:nvContentPartPr>
              <p14:xfrm>
                <a:off x="1030455" y="2376616"/>
                <a:ext cx="160200" cy="199080"/>
              </p14:xfrm>
            </p:contentPart>
          </mc:Choice>
          <mc:Fallback xmlns="">
            <p:pic>
              <p:nvPicPr>
                <p:cNvPr id="100" name="Ink 99">
                  <a:extLst>
                    <a:ext uri="{FF2B5EF4-FFF2-40B4-BE49-F238E27FC236}">
                      <a16:creationId xmlns:a16="http://schemas.microsoft.com/office/drawing/2014/main" id="{79D72EF6-A12D-BB91-6EFD-0513DF7F33BF}"/>
                    </a:ext>
                  </a:extLst>
                </p:cNvPr>
                <p:cNvPicPr/>
                <p:nvPr/>
              </p:nvPicPr>
              <p:blipFill>
                <a:blip r:embed="rId31"/>
                <a:stretch>
                  <a:fillRect/>
                </a:stretch>
              </p:blipFill>
              <p:spPr>
                <a:xfrm>
                  <a:off x="1012815" y="2358616"/>
                  <a:ext cx="195840" cy="234720"/>
                </a:xfrm>
                <a:prstGeom prst="rect">
                  <a:avLst/>
                </a:prstGeom>
              </p:spPr>
            </p:pic>
          </mc:Fallback>
        </mc:AlternateContent>
      </p:grpSp>
      <p:grpSp>
        <p:nvGrpSpPr>
          <p:cNvPr id="101" name="Group 100">
            <a:extLst>
              <a:ext uri="{FF2B5EF4-FFF2-40B4-BE49-F238E27FC236}">
                <a16:creationId xmlns:a16="http://schemas.microsoft.com/office/drawing/2014/main" id="{57D77CBB-6D6C-B172-1BB7-11EFDC0DC9FA}"/>
              </a:ext>
            </a:extLst>
          </p:cNvPr>
          <p:cNvGrpSpPr/>
          <p:nvPr/>
        </p:nvGrpSpPr>
        <p:grpSpPr>
          <a:xfrm>
            <a:off x="1396575" y="2316496"/>
            <a:ext cx="530280" cy="282960"/>
            <a:chOff x="1396575" y="2316496"/>
            <a:chExt cx="530280" cy="282960"/>
          </a:xfrm>
        </p:grpSpPr>
        <mc:AlternateContent xmlns:mc="http://schemas.openxmlformats.org/markup-compatibility/2006" xmlns:p14="http://schemas.microsoft.com/office/powerpoint/2010/main">
          <mc:Choice Requires="p14">
            <p:contentPart p14:bwMode="auto" r:id="rId32">
              <p14:nvContentPartPr>
                <p14:cNvPr id="102" name="Ink 101">
                  <a:extLst>
                    <a:ext uri="{FF2B5EF4-FFF2-40B4-BE49-F238E27FC236}">
                      <a16:creationId xmlns:a16="http://schemas.microsoft.com/office/drawing/2014/main" id="{76C49F35-3931-0D93-95BA-571608959F0F}"/>
                    </a:ext>
                  </a:extLst>
                </p14:cNvPr>
                <p14:cNvContentPartPr/>
                <p14:nvPr/>
              </p14:nvContentPartPr>
              <p14:xfrm>
                <a:off x="1396575" y="2320456"/>
                <a:ext cx="114120" cy="127800"/>
              </p14:xfrm>
            </p:contentPart>
          </mc:Choice>
          <mc:Fallback xmlns="">
            <p:pic>
              <p:nvPicPr>
                <p:cNvPr id="102" name="Ink 101">
                  <a:extLst>
                    <a:ext uri="{FF2B5EF4-FFF2-40B4-BE49-F238E27FC236}">
                      <a16:creationId xmlns:a16="http://schemas.microsoft.com/office/drawing/2014/main" id="{76C49F35-3931-0D93-95BA-571608959F0F}"/>
                    </a:ext>
                  </a:extLst>
                </p:cNvPr>
                <p:cNvPicPr/>
                <p:nvPr/>
              </p:nvPicPr>
              <p:blipFill>
                <a:blip r:embed="rId33"/>
                <a:stretch>
                  <a:fillRect/>
                </a:stretch>
              </p:blipFill>
              <p:spPr>
                <a:xfrm>
                  <a:off x="1378935" y="2302816"/>
                  <a:ext cx="1497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3" name="Ink 102">
                  <a:extLst>
                    <a:ext uri="{FF2B5EF4-FFF2-40B4-BE49-F238E27FC236}">
                      <a16:creationId xmlns:a16="http://schemas.microsoft.com/office/drawing/2014/main" id="{14C9F6DB-EFC0-1F03-EB61-F0AE3C78FF01}"/>
                    </a:ext>
                  </a:extLst>
                </p14:cNvPr>
                <p14:cNvContentPartPr/>
                <p14:nvPr/>
              </p14:nvContentPartPr>
              <p14:xfrm>
                <a:off x="1584495" y="2316496"/>
                <a:ext cx="80640" cy="281520"/>
              </p14:xfrm>
            </p:contentPart>
          </mc:Choice>
          <mc:Fallback xmlns="">
            <p:pic>
              <p:nvPicPr>
                <p:cNvPr id="103" name="Ink 102">
                  <a:extLst>
                    <a:ext uri="{FF2B5EF4-FFF2-40B4-BE49-F238E27FC236}">
                      <a16:creationId xmlns:a16="http://schemas.microsoft.com/office/drawing/2014/main" id="{14C9F6DB-EFC0-1F03-EB61-F0AE3C78FF01}"/>
                    </a:ext>
                  </a:extLst>
                </p:cNvPr>
                <p:cNvPicPr/>
                <p:nvPr/>
              </p:nvPicPr>
              <p:blipFill>
                <a:blip r:embed="rId35"/>
                <a:stretch>
                  <a:fillRect/>
                </a:stretch>
              </p:blipFill>
              <p:spPr>
                <a:xfrm>
                  <a:off x="1566495" y="2298496"/>
                  <a:ext cx="11628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E70911BD-8453-35D2-2879-0396D7936EB8}"/>
                    </a:ext>
                  </a:extLst>
                </p14:cNvPr>
                <p14:cNvContentPartPr/>
                <p14:nvPr/>
              </p14:nvContentPartPr>
              <p14:xfrm>
                <a:off x="1760895" y="2436376"/>
                <a:ext cx="165960" cy="163080"/>
              </p14:xfrm>
            </p:contentPart>
          </mc:Choice>
          <mc:Fallback xmlns="">
            <p:pic>
              <p:nvPicPr>
                <p:cNvPr id="104" name="Ink 103">
                  <a:extLst>
                    <a:ext uri="{FF2B5EF4-FFF2-40B4-BE49-F238E27FC236}">
                      <a16:creationId xmlns:a16="http://schemas.microsoft.com/office/drawing/2014/main" id="{E70911BD-8453-35D2-2879-0396D7936EB8}"/>
                    </a:ext>
                  </a:extLst>
                </p:cNvPr>
                <p:cNvPicPr/>
                <p:nvPr/>
              </p:nvPicPr>
              <p:blipFill>
                <a:blip r:embed="rId37"/>
                <a:stretch>
                  <a:fillRect/>
                </a:stretch>
              </p:blipFill>
              <p:spPr>
                <a:xfrm>
                  <a:off x="1743255" y="2418736"/>
                  <a:ext cx="201600" cy="198720"/>
                </a:xfrm>
                <a:prstGeom prst="rect">
                  <a:avLst/>
                </a:prstGeom>
              </p:spPr>
            </p:pic>
          </mc:Fallback>
        </mc:AlternateContent>
      </p:grpSp>
      <p:grpSp>
        <p:nvGrpSpPr>
          <p:cNvPr id="105" name="Group 104">
            <a:extLst>
              <a:ext uri="{FF2B5EF4-FFF2-40B4-BE49-F238E27FC236}">
                <a16:creationId xmlns:a16="http://schemas.microsoft.com/office/drawing/2014/main" id="{BC87A319-0B92-9FDF-0448-FC445D1C70D8}"/>
              </a:ext>
            </a:extLst>
          </p:cNvPr>
          <p:cNvGrpSpPr/>
          <p:nvPr/>
        </p:nvGrpSpPr>
        <p:grpSpPr>
          <a:xfrm>
            <a:off x="2484855" y="2460496"/>
            <a:ext cx="164880" cy="70560"/>
            <a:chOff x="2484855" y="2460496"/>
            <a:chExt cx="164880" cy="70560"/>
          </a:xfrm>
        </p:grpSpPr>
        <mc:AlternateContent xmlns:mc="http://schemas.openxmlformats.org/markup-compatibility/2006" xmlns:p14="http://schemas.microsoft.com/office/powerpoint/2010/main">
          <mc:Choice Requires="p14">
            <p:contentPart p14:bwMode="auto" r:id="rId38">
              <p14:nvContentPartPr>
                <p14:cNvPr id="106" name="Ink 105">
                  <a:extLst>
                    <a:ext uri="{FF2B5EF4-FFF2-40B4-BE49-F238E27FC236}">
                      <a16:creationId xmlns:a16="http://schemas.microsoft.com/office/drawing/2014/main" id="{85B4F69F-2F00-3F65-3A91-59B155936349}"/>
                    </a:ext>
                  </a:extLst>
                </p14:cNvPr>
                <p14:cNvContentPartPr/>
                <p14:nvPr/>
              </p14:nvContentPartPr>
              <p14:xfrm>
                <a:off x="2484855" y="2460496"/>
                <a:ext cx="161640" cy="25560"/>
              </p14:xfrm>
            </p:contentPart>
          </mc:Choice>
          <mc:Fallback xmlns="">
            <p:pic>
              <p:nvPicPr>
                <p:cNvPr id="106" name="Ink 105">
                  <a:extLst>
                    <a:ext uri="{FF2B5EF4-FFF2-40B4-BE49-F238E27FC236}">
                      <a16:creationId xmlns:a16="http://schemas.microsoft.com/office/drawing/2014/main" id="{85B4F69F-2F00-3F65-3A91-59B155936349}"/>
                    </a:ext>
                  </a:extLst>
                </p:cNvPr>
                <p:cNvPicPr/>
                <p:nvPr/>
              </p:nvPicPr>
              <p:blipFill>
                <a:blip r:embed="rId39"/>
                <a:stretch>
                  <a:fillRect/>
                </a:stretch>
              </p:blipFill>
              <p:spPr>
                <a:xfrm>
                  <a:off x="2466855" y="2442856"/>
                  <a:ext cx="1972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07" name="Ink 106">
                  <a:extLst>
                    <a:ext uri="{FF2B5EF4-FFF2-40B4-BE49-F238E27FC236}">
                      <a16:creationId xmlns:a16="http://schemas.microsoft.com/office/drawing/2014/main" id="{9475A333-47FC-3337-3ABB-A3188BCC91DF}"/>
                    </a:ext>
                  </a:extLst>
                </p14:cNvPr>
                <p14:cNvContentPartPr/>
                <p14:nvPr/>
              </p14:nvContentPartPr>
              <p14:xfrm>
                <a:off x="2526975" y="2516296"/>
                <a:ext cx="122760" cy="14760"/>
              </p14:xfrm>
            </p:contentPart>
          </mc:Choice>
          <mc:Fallback xmlns="">
            <p:pic>
              <p:nvPicPr>
                <p:cNvPr id="107" name="Ink 106">
                  <a:extLst>
                    <a:ext uri="{FF2B5EF4-FFF2-40B4-BE49-F238E27FC236}">
                      <a16:creationId xmlns:a16="http://schemas.microsoft.com/office/drawing/2014/main" id="{9475A333-47FC-3337-3ABB-A3188BCC91DF}"/>
                    </a:ext>
                  </a:extLst>
                </p:cNvPr>
                <p:cNvPicPr/>
                <p:nvPr/>
              </p:nvPicPr>
              <p:blipFill>
                <a:blip r:embed="rId41"/>
                <a:stretch>
                  <a:fillRect/>
                </a:stretch>
              </p:blipFill>
              <p:spPr>
                <a:xfrm>
                  <a:off x="2508975" y="2498296"/>
                  <a:ext cx="158400" cy="50400"/>
                </a:xfrm>
                <a:prstGeom prst="rect">
                  <a:avLst/>
                </a:prstGeom>
              </p:spPr>
            </p:pic>
          </mc:Fallback>
        </mc:AlternateContent>
      </p:grpSp>
      <p:grpSp>
        <p:nvGrpSpPr>
          <p:cNvPr id="108" name="Group 107">
            <a:extLst>
              <a:ext uri="{FF2B5EF4-FFF2-40B4-BE49-F238E27FC236}">
                <a16:creationId xmlns:a16="http://schemas.microsoft.com/office/drawing/2014/main" id="{4BCB16D7-63C9-F4F4-BB55-FEE6BC6CEA68}"/>
              </a:ext>
            </a:extLst>
          </p:cNvPr>
          <p:cNvGrpSpPr/>
          <p:nvPr/>
        </p:nvGrpSpPr>
        <p:grpSpPr>
          <a:xfrm>
            <a:off x="3011895" y="2258176"/>
            <a:ext cx="1441440" cy="332280"/>
            <a:chOff x="3011895" y="2258176"/>
            <a:chExt cx="1441440" cy="332280"/>
          </a:xfrm>
        </p:grpSpPr>
        <mc:AlternateContent xmlns:mc="http://schemas.openxmlformats.org/markup-compatibility/2006" xmlns:p14="http://schemas.microsoft.com/office/powerpoint/2010/main">
          <mc:Choice Requires="p14">
            <p:contentPart p14:bwMode="auto" r:id="rId42">
              <p14:nvContentPartPr>
                <p14:cNvPr id="109" name="Ink 108">
                  <a:extLst>
                    <a:ext uri="{FF2B5EF4-FFF2-40B4-BE49-F238E27FC236}">
                      <a16:creationId xmlns:a16="http://schemas.microsoft.com/office/drawing/2014/main" id="{790702CA-8E8B-2044-1E3B-00B9C275717F}"/>
                    </a:ext>
                  </a:extLst>
                </p14:cNvPr>
                <p14:cNvContentPartPr/>
                <p14:nvPr/>
              </p14:nvContentPartPr>
              <p14:xfrm>
                <a:off x="3023775" y="2258176"/>
                <a:ext cx="212400" cy="332280"/>
              </p14:xfrm>
            </p:contentPart>
          </mc:Choice>
          <mc:Fallback xmlns="">
            <p:pic>
              <p:nvPicPr>
                <p:cNvPr id="109" name="Ink 108">
                  <a:extLst>
                    <a:ext uri="{FF2B5EF4-FFF2-40B4-BE49-F238E27FC236}">
                      <a16:creationId xmlns:a16="http://schemas.microsoft.com/office/drawing/2014/main" id="{790702CA-8E8B-2044-1E3B-00B9C275717F}"/>
                    </a:ext>
                  </a:extLst>
                </p:cNvPr>
                <p:cNvPicPr/>
                <p:nvPr/>
              </p:nvPicPr>
              <p:blipFill>
                <a:blip r:embed="rId43"/>
                <a:stretch>
                  <a:fillRect/>
                </a:stretch>
              </p:blipFill>
              <p:spPr>
                <a:xfrm>
                  <a:off x="3006135" y="2240176"/>
                  <a:ext cx="24804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10" name="Ink 109">
                  <a:extLst>
                    <a:ext uri="{FF2B5EF4-FFF2-40B4-BE49-F238E27FC236}">
                      <a16:creationId xmlns:a16="http://schemas.microsoft.com/office/drawing/2014/main" id="{653E3501-02B8-DB11-F2C5-DE60AB10224A}"/>
                    </a:ext>
                  </a:extLst>
                </p14:cNvPr>
                <p14:cNvContentPartPr/>
                <p14:nvPr/>
              </p14:nvContentPartPr>
              <p14:xfrm>
                <a:off x="3011895" y="2437096"/>
                <a:ext cx="171000" cy="58320"/>
              </p14:xfrm>
            </p:contentPart>
          </mc:Choice>
          <mc:Fallback xmlns="">
            <p:pic>
              <p:nvPicPr>
                <p:cNvPr id="110" name="Ink 109">
                  <a:extLst>
                    <a:ext uri="{FF2B5EF4-FFF2-40B4-BE49-F238E27FC236}">
                      <a16:creationId xmlns:a16="http://schemas.microsoft.com/office/drawing/2014/main" id="{653E3501-02B8-DB11-F2C5-DE60AB10224A}"/>
                    </a:ext>
                  </a:extLst>
                </p:cNvPr>
                <p:cNvPicPr/>
                <p:nvPr/>
              </p:nvPicPr>
              <p:blipFill>
                <a:blip r:embed="rId45"/>
                <a:stretch>
                  <a:fillRect/>
                </a:stretch>
              </p:blipFill>
              <p:spPr>
                <a:xfrm>
                  <a:off x="2994255" y="2419096"/>
                  <a:ext cx="2066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1" name="Ink 110">
                  <a:extLst>
                    <a:ext uri="{FF2B5EF4-FFF2-40B4-BE49-F238E27FC236}">
                      <a16:creationId xmlns:a16="http://schemas.microsoft.com/office/drawing/2014/main" id="{AB933418-3FCA-9AC1-998E-070990733D46}"/>
                    </a:ext>
                  </a:extLst>
                </p14:cNvPr>
                <p14:cNvContentPartPr/>
                <p14:nvPr/>
              </p14:nvContentPartPr>
              <p14:xfrm>
                <a:off x="3389535" y="2334136"/>
                <a:ext cx="148320" cy="252720"/>
              </p14:xfrm>
            </p:contentPart>
          </mc:Choice>
          <mc:Fallback xmlns="">
            <p:pic>
              <p:nvPicPr>
                <p:cNvPr id="111" name="Ink 110">
                  <a:extLst>
                    <a:ext uri="{FF2B5EF4-FFF2-40B4-BE49-F238E27FC236}">
                      <a16:creationId xmlns:a16="http://schemas.microsoft.com/office/drawing/2014/main" id="{AB933418-3FCA-9AC1-998E-070990733D46}"/>
                    </a:ext>
                  </a:extLst>
                </p:cNvPr>
                <p:cNvPicPr/>
                <p:nvPr/>
              </p:nvPicPr>
              <p:blipFill>
                <a:blip r:embed="rId47"/>
                <a:stretch>
                  <a:fillRect/>
                </a:stretch>
              </p:blipFill>
              <p:spPr>
                <a:xfrm>
                  <a:off x="3371895" y="2316496"/>
                  <a:ext cx="18396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12" name="Ink 111">
                  <a:extLst>
                    <a:ext uri="{FF2B5EF4-FFF2-40B4-BE49-F238E27FC236}">
                      <a16:creationId xmlns:a16="http://schemas.microsoft.com/office/drawing/2014/main" id="{5E98573B-0F8E-30FE-CB65-0BC7F7C22264}"/>
                    </a:ext>
                  </a:extLst>
                </p14:cNvPr>
                <p14:cNvContentPartPr/>
                <p14:nvPr/>
              </p14:nvContentPartPr>
              <p14:xfrm>
                <a:off x="3669615" y="2455096"/>
                <a:ext cx="7920" cy="9000"/>
              </p14:xfrm>
            </p:contentPart>
          </mc:Choice>
          <mc:Fallback xmlns="">
            <p:pic>
              <p:nvPicPr>
                <p:cNvPr id="112" name="Ink 111">
                  <a:extLst>
                    <a:ext uri="{FF2B5EF4-FFF2-40B4-BE49-F238E27FC236}">
                      <a16:creationId xmlns:a16="http://schemas.microsoft.com/office/drawing/2014/main" id="{5E98573B-0F8E-30FE-CB65-0BC7F7C22264}"/>
                    </a:ext>
                  </a:extLst>
                </p:cNvPr>
                <p:cNvPicPr/>
                <p:nvPr/>
              </p:nvPicPr>
              <p:blipFill>
                <a:blip r:embed="rId49"/>
                <a:stretch>
                  <a:fillRect/>
                </a:stretch>
              </p:blipFill>
              <p:spPr>
                <a:xfrm>
                  <a:off x="3651615" y="2437096"/>
                  <a:ext cx="435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3" name="Ink 112">
                  <a:extLst>
                    <a:ext uri="{FF2B5EF4-FFF2-40B4-BE49-F238E27FC236}">
                      <a16:creationId xmlns:a16="http://schemas.microsoft.com/office/drawing/2014/main" id="{888DFEC3-20C1-6BBF-C541-190ED73FA3D9}"/>
                    </a:ext>
                  </a:extLst>
                </p14:cNvPr>
                <p14:cNvContentPartPr/>
                <p14:nvPr/>
              </p14:nvContentPartPr>
              <p14:xfrm>
                <a:off x="3854295" y="2338096"/>
                <a:ext cx="181440" cy="232920"/>
              </p14:xfrm>
            </p:contentPart>
          </mc:Choice>
          <mc:Fallback xmlns="">
            <p:pic>
              <p:nvPicPr>
                <p:cNvPr id="113" name="Ink 112">
                  <a:extLst>
                    <a:ext uri="{FF2B5EF4-FFF2-40B4-BE49-F238E27FC236}">
                      <a16:creationId xmlns:a16="http://schemas.microsoft.com/office/drawing/2014/main" id="{888DFEC3-20C1-6BBF-C541-190ED73FA3D9}"/>
                    </a:ext>
                  </a:extLst>
                </p:cNvPr>
                <p:cNvPicPr/>
                <p:nvPr/>
              </p:nvPicPr>
              <p:blipFill>
                <a:blip r:embed="rId51"/>
                <a:stretch>
                  <a:fillRect/>
                </a:stretch>
              </p:blipFill>
              <p:spPr>
                <a:xfrm>
                  <a:off x="3836655" y="2320096"/>
                  <a:ext cx="2170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4" name="Ink 113">
                  <a:extLst>
                    <a:ext uri="{FF2B5EF4-FFF2-40B4-BE49-F238E27FC236}">
                      <a16:creationId xmlns:a16="http://schemas.microsoft.com/office/drawing/2014/main" id="{8087EDB7-3CC0-F498-1B89-E8414463CD73}"/>
                    </a:ext>
                  </a:extLst>
                </p14:cNvPr>
                <p14:cNvContentPartPr/>
                <p14:nvPr/>
              </p14:nvContentPartPr>
              <p14:xfrm>
                <a:off x="3863655" y="2340256"/>
                <a:ext cx="228600" cy="49320"/>
              </p14:xfrm>
            </p:contentPart>
          </mc:Choice>
          <mc:Fallback xmlns="">
            <p:pic>
              <p:nvPicPr>
                <p:cNvPr id="114" name="Ink 113">
                  <a:extLst>
                    <a:ext uri="{FF2B5EF4-FFF2-40B4-BE49-F238E27FC236}">
                      <a16:creationId xmlns:a16="http://schemas.microsoft.com/office/drawing/2014/main" id="{8087EDB7-3CC0-F498-1B89-E8414463CD73}"/>
                    </a:ext>
                  </a:extLst>
                </p:cNvPr>
                <p:cNvPicPr/>
                <p:nvPr/>
              </p:nvPicPr>
              <p:blipFill>
                <a:blip r:embed="rId53"/>
                <a:stretch>
                  <a:fillRect/>
                </a:stretch>
              </p:blipFill>
              <p:spPr>
                <a:xfrm>
                  <a:off x="3845655" y="2322616"/>
                  <a:ext cx="26424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5" name="Ink 114">
                  <a:extLst>
                    <a:ext uri="{FF2B5EF4-FFF2-40B4-BE49-F238E27FC236}">
                      <a16:creationId xmlns:a16="http://schemas.microsoft.com/office/drawing/2014/main" id="{BC6DA548-FDE2-AEDB-11FA-04128222ED48}"/>
                    </a:ext>
                  </a:extLst>
                </p14:cNvPr>
                <p14:cNvContentPartPr/>
                <p14:nvPr/>
              </p14:nvContentPartPr>
              <p14:xfrm>
                <a:off x="4179735" y="2348536"/>
                <a:ext cx="273600" cy="217080"/>
              </p14:xfrm>
            </p:contentPart>
          </mc:Choice>
          <mc:Fallback xmlns="">
            <p:pic>
              <p:nvPicPr>
                <p:cNvPr id="115" name="Ink 114">
                  <a:extLst>
                    <a:ext uri="{FF2B5EF4-FFF2-40B4-BE49-F238E27FC236}">
                      <a16:creationId xmlns:a16="http://schemas.microsoft.com/office/drawing/2014/main" id="{BC6DA548-FDE2-AEDB-11FA-04128222ED48}"/>
                    </a:ext>
                  </a:extLst>
                </p:cNvPr>
                <p:cNvPicPr/>
                <p:nvPr/>
              </p:nvPicPr>
              <p:blipFill>
                <a:blip r:embed="rId55"/>
                <a:stretch>
                  <a:fillRect/>
                </a:stretch>
              </p:blipFill>
              <p:spPr>
                <a:xfrm>
                  <a:off x="4162095" y="2330896"/>
                  <a:ext cx="309240" cy="252720"/>
                </a:xfrm>
                <a:prstGeom prst="rect">
                  <a:avLst/>
                </a:prstGeom>
              </p:spPr>
            </p:pic>
          </mc:Fallback>
        </mc:AlternateContent>
      </p:grpSp>
      <p:grpSp>
        <p:nvGrpSpPr>
          <p:cNvPr id="117" name="Group 116">
            <a:extLst>
              <a:ext uri="{FF2B5EF4-FFF2-40B4-BE49-F238E27FC236}">
                <a16:creationId xmlns:a16="http://schemas.microsoft.com/office/drawing/2014/main" id="{D84C4214-E02A-1F6B-74C0-5833177737BC}"/>
              </a:ext>
            </a:extLst>
          </p:cNvPr>
          <p:cNvGrpSpPr/>
          <p:nvPr/>
        </p:nvGrpSpPr>
        <p:grpSpPr>
          <a:xfrm>
            <a:off x="999135" y="3027136"/>
            <a:ext cx="195480" cy="252360"/>
            <a:chOff x="999135" y="3027136"/>
            <a:chExt cx="195480" cy="252360"/>
          </a:xfrm>
        </p:grpSpPr>
        <mc:AlternateContent xmlns:mc="http://schemas.openxmlformats.org/markup-compatibility/2006" xmlns:p14="http://schemas.microsoft.com/office/powerpoint/2010/main">
          <mc:Choice Requires="p14">
            <p:contentPart p14:bwMode="auto" r:id="rId56">
              <p14:nvContentPartPr>
                <p14:cNvPr id="118" name="Ink 117">
                  <a:extLst>
                    <a:ext uri="{FF2B5EF4-FFF2-40B4-BE49-F238E27FC236}">
                      <a16:creationId xmlns:a16="http://schemas.microsoft.com/office/drawing/2014/main" id="{898A1983-A031-3920-F8E9-91161B11DAE0}"/>
                    </a:ext>
                  </a:extLst>
                </p14:cNvPr>
                <p14:cNvContentPartPr/>
                <p14:nvPr/>
              </p14:nvContentPartPr>
              <p14:xfrm>
                <a:off x="999135" y="3045496"/>
                <a:ext cx="155520" cy="234000"/>
              </p14:xfrm>
            </p:contentPart>
          </mc:Choice>
          <mc:Fallback xmlns="">
            <p:pic>
              <p:nvPicPr>
                <p:cNvPr id="118" name="Ink 117">
                  <a:extLst>
                    <a:ext uri="{FF2B5EF4-FFF2-40B4-BE49-F238E27FC236}">
                      <a16:creationId xmlns:a16="http://schemas.microsoft.com/office/drawing/2014/main" id="{898A1983-A031-3920-F8E9-91161B11DAE0}"/>
                    </a:ext>
                  </a:extLst>
                </p:cNvPr>
                <p:cNvPicPr/>
                <p:nvPr/>
              </p:nvPicPr>
              <p:blipFill>
                <a:blip r:embed="rId57"/>
                <a:stretch>
                  <a:fillRect/>
                </a:stretch>
              </p:blipFill>
              <p:spPr>
                <a:xfrm>
                  <a:off x="981495" y="3027856"/>
                  <a:ext cx="1911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20" name="Ink 119">
                  <a:extLst>
                    <a:ext uri="{FF2B5EF4-FFF2-40B4-BE49-F238E27FC236}">
                      <a16:creationId xmlns:a16="http://schemas.microsoft.com/office/drawing/2014/main" id="{3A596847-2C55-9669-E063-E19D5E03B827}"/>
                    </a:ext>
                  </a:extLst>
                </p14:cNvPr>
                <p14:cNvContentPartPr/>
                <p14:nvPr/>
              </p14:nvContentPartPr>
              <p14:xfrm>
                <a:off x="1024695" y="3027136"/>
                <a:ext cx="169920" cy="63360"/>
              </p14:xfrm>
            </p:contentPart>
          </mc:Choice>
          <mc:Fallback xmlns="">
            <p:pic>
              <p:nvPicPr>
                <p:cNvPr id="120" name="Ink 119">
                  <a:extLst>
                    <a:ext uri="{FF2B5EF4-FFF2-40B4-BE49-F238E27FC236}">
                      <a16:creationId xmlns:a16="http://schemas.microsoft.com/office/drawing/2014/main" id="{3A596847-2C55-9669-E063-E19D5E03B827}"/>
                    </a:ext>
                  </a:extLst>
                </p:cNvPr>
                <p:cNvPicPr/>
                <p:nvPr/>
              </p:nvPicPr>
              <p:blipFill>
                <a:blip r:embed="rId59"/>
                <a:stretch>
                  <a:fillRect/>
                </a:stretch>
              </p:blipFill>
              <p:spPr>
                <a:xfrm>
                  <a:off x="1007055" y="3009496"/>
                  <a:ext cx="205560" cy="99000"/>
                </a:xfrm>
                <a:prstGeom prst="rect">
                  <a:avLst/>
                </a:prstGeom>
              </p:spPr>
            </p:pic>
          </mc:Fallback>
        </mc:AlternateContent>
      </p:grpSp>
      <p:grpSp>
        <p:nvGrpSpPr>
          <p:cNvPr id="121" name="Group 120">
            <a:extLst>
              <a:ext uri="{FF2B5EF4-FFF2-40B4-BE49-F238E27FC236}">
                <a16:creationId xmlns:a16="http://schemas.microsoft.com/office/drawing/2014/main" id="{5B925F13-13F7-3746-1FB8-AF82B7756F7F}"/>
              </a:ext>
            </a:extLst>
          </p:cNvPr>
          <p:cNvGrpSpPr/>
          <p:nvPr/>
        </p:nvGrpSpPr>
        <p:grpSpPr>
          <a:xfrm>
            <a:off x="1392975" y="3007696"/>
            <a:ext cx="557640" cy="298440"/>
            <a:chOff x="1392975" y="3007696"/>
            <a:chExt cx="557640" cy="298440"/>
          </a:xfrm>
        </p:grpSpPr>
        <mc:AlternateContent xmlns:mc="http://schemas.openxmlformats.org/markup-compatibility/2006" xmlns:p14="http://schemas.microsoft.com/office/powerpoint/2010/main">
          <mc:Choice Requires="p14">
            <p:contentPart p14:bwMode="auto" r:id="rId60">
              <p14:nvContentPartPr>
                <p14:cNvPr id="122" name="Ink 121">
                  <a:extLst>
                    <a:ext uri="{FF2B5EF4-FFF2-40B4-BE49-F238E27FC236}">
                      <a16:creationId xmlns:a16="http://schemas.microsoft.com/office/drawing/2014/main" id="{0180DB05-DA0F-6090-6FDD-A3E1757721D8}"/>
                    </a:ext>
                  </a:extLst>
                </p14:cNvPr>
                <p14:cNvContentPartPr/>
                <p14:nvPr/>
              </p14:nvContentPartPr>
              <p14:xfrm>
                <a:off x="1392975" y="3007696"/>
                <a:ext cx="131040" cy="117000"/>
              </p14:xfrm>
            </p:contentPart>
          </mc:Choice>
          <mc:Fallback xmlns="">
            <p:pic>
              <p:nvPicPr>
                <p:cNvPr id="122" name="Ink 121">
                  <a:extLst>
                    <a:ext uri="{FF2B5EF4-FFF2-40B4-BE49-F238E27FC236}">
                      <a16:creationId xmlns:a16="http://schemas.microsoft.com/office/drawing/2014/main" id="{0180DB05-DA0F-6090-6FDD-A3E1757721D8}"/>
                    </a:ext>
                  </a:extLst>
                </p:cNvPr>
                <p:cNvPicPr/>
                <p:nvPr/>
              </p:nvPicPr>
              <p:blipFill>
                <a:blip r:embed="rId61"/>
                <a:stretch>
                  <a:fillRect/>
                </a:stretch>
              </p:blipFill>
              <p:spPr>
                <a:xfrm>
                  <a:off x="1374975" y="2990056"/>
                  <a:ext cx="166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23" name="Ink 122">
                  <a:extLst>
                    <a:ext uri="{FF2B5EF4-FFF2-40B4-BE49-F238E27FC236}">
                      <a16:creationId xmlns:a16="http://schemas.microsoft.com/office/drawing/2014/main" id="{A1FAD3C0-5874-1E5E-98F5-94CD57E6695D}"/>
                    </a:ext>
                  </a:extLst>
                </p14:cNvPr>
                <p14:cNvContentPartPr/>
                <p14:nvPr/>
              </p14:nvContentPartPr>
              <p14:xfrm>
                <a:off x="1598895" y="3028216"/>
                <a:ext cx="88560" cy="277920"/>
              </p14:xfrm>
            </p:contentPart>
          </mc:Choice>
          <mc:Fallback xmlns="">
            <p:pic>
              <p:nvPicPr>
                <p:cNvPr id="123" name="Ink 122">
                  <a:extLst>
                    <a:ext uri="{FF2B5EF4-FFF2-40B4-BE49-F238E27FC236}">
                      <a16:creationId xmlns:a16="http://schemas.microsoft.com/office/drawing/2014/main" id="{A1FAD3C0-5874-1E5E-98F5-94CD57E6695D}"/>
                    </a:ext>
                  </a:extLst>
                </p:cNvPr>
                <p:cNvPicPr/>
                <p:nvPr/>
              </p:nvPicPr>
              <p:blipFill>
                <a:blip r:embed="rId63"/>
                <a:stretch>
                  <a:fillRect/>
                </a:stretch>
              </p:blipFill>
              <p:spPr>
                <a:xfrm>
                  <a:off x="1581255" y="3010216"/>
                  <a:ext cx="1242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24" name="Ink 123">
                  <a:extLst>
                    <a:ext uri="{FF2B5EF4-FFF2-40B4-BE49-F238E27FC236}">
                      <a16:creationId xmlns:a16="http://schemas.microsoft.com/office/drawing/2014/main" id="{3301541F-631C-6241-8C5C-F9FB7F9314E2}"/>
                    </a:ext>
                  </a:extLst>
                </p14:cNvPr>
                <p14:cNvContentPartPr/>
                <p14:nvPr/>
              </p14:nvContentPartPr>
              <p14:xfrm>
                <a:off x="1788255" y="3178696"/>
                <a:ext cx="162360" cy="108720"/>
              </p14:xfrm>
            </p:contentPart>
          </mc:Choice>
          <mc:Fallback xmlns="">
            <p:pic>
              <p:nvPicPr>
                <p:cNvPr id="124" name="Ink 123">
                  <a:extLst>
                    <a:ext uri="{FF2B5EF4-FFF2-40B4-BE49-F238E27FC236}">
                      <a16:creationId xmlns:a16="http://schemas.microsoft.com/office/drawing/2014/main" id="{3301541F-631C-6241-8C5C-F9FB7F9314E2}"/>
                    </a:ext>
                  </a:extLst>
                </p:cNvPr>
                <p:cNvPicPr/>
                <p:nvPr/>
              </p:nvPicPr>
              <p:blipFill>
                <a:blip r:embed="rId65"/>
                <a:stretch>
                  <a:fillRect/>
                </a:stretch>
              </p:blipFill>
              <p:spPr>
                <a:xfrm>
                  <a:off x="1770255" y="3161056"/>
                  <a:ext cx="198000" cy="144360"/>
                </a:xfrm>
                <a:prstGeom prst="rect">
                  <a:avLst/>
                </a:prstGeom>
              </p:spPr>
            </p:pic>
          </mc:Fallback>
        </mc:AlternateContent>
      </p:grpSp>
      <p:grpSp>
        <p:nvGrpSpPr>
          <p:cNvPr id="192" name="Group 191">
            <a:extLst>
              <a:ext uri="{FF2B5EF4-FFF2-40B4-BE49-F238E27FC236}">
                <a16:creationId xmlns:a16="http://schemas.microsoft.com/office/drawing/2014/main" id="{5ABE3B44-2B58-03C9-B747-179A884D73F5}"/>
              </a:ext>
            </a:extLst>
          </p:cNvPr>
          <p:cNvGrpSpPr/>
          <p:nvPr/>
        </p:nvGrpSpPr>
        <p:grpSpPr>
          <a:xfrm>
            <a:off x="2478735" y="3161416"/>
            <a:ext cx="221040" cy="96480"/>
            <a:chOff x="2478735" y="3161416"/>
            <a:chExt cx="221040" cy="96480"/>
          </a:xfrm>
        </p:grpSpPr>
        <mc:AlternateContent xmlns:mc="http://schemas.openxmlformats.org/markup-compatibility/2006" xmlns:p14="http://schemas.microsoft.com/office/powerpoint/2010/main">
          <mc:Choice Requires="p14">
            <p:contentPart p14:bwMode="auto" r:id="rId66">
              <p14:nvContentPartPr>
                <p14:cNvPr id="193" name="Ink 192">
                  <a:extLst>
                    <a:ext uri="{FF2B5EF4-FFF2-40B4-BE49-F238E27FC236}">
                      <a16:creationId xmlns:a16="http://schemas.microsoft.com/office/drawing/2014/main" id="{1080255E-5EC4-A2B8-03EF-0CF015D7A102}"/>
                    </a:ext>
                  </a:extLst>
                </p14:cNvPr>
                <p14:cNvContentPartPr/>
                <p14:nvPr/>
              </p14:nvContentPartPr>
              <p14:xfrm>
                <a:off x="2478735" y="3161416"/>
                <a:ext cx="200520" cy="8280"/>
              </p14:xfrm>
            </p:contentPart>
          </mc:Choice>
          <mc:Fallback xmlns="">
            <p:pic>
              <p:nvPicPr>
                <p:cNvPr id="193" name="Ink 192">
                  <a:extLst>
                    <a:ext uri="{FF2B5EF4-FFF2-40B4-BE49-F238E27FC236}">
                      <a16:creationId xmlns:a16="http://schemas.microsoft.com/office/drawing/2014/main" id="{1080255E-5EC4-A2B8-03EF-0CF015D7A102}"/>
                    </a:ext>
                  </a:extLst>
                </p:cNvPr>
                <p:cNvPicPr/>
                <p:nvPr/>
              </p:nvPicPr>
              <p:blipFill>
                <a:blip r:embed="rId67"/>
                <a:stretch>
                  <a:fillRect/>
                </a:stretch>
              </p:blipFill>
              <p:spPr>
                <a:xfrm>
                  <a:off x="2461095" y="3143776"/>
                  <a:ext cx="2361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94" name="Ink 193">
                  <a:extLst>
                    <a:ext uri="{FF2B5EF4-FFF2-40B4-BE49-F238E27FC236}">
                      <a16:creationId xmlns:a16="http://schemas.microsoft.com/office/drawing/2014/main" id="{82CE4B5F-42BC-17A7-6AC2-9D75856C3242}"/>
                    </a:ext>
                  </a:extLst>
                </p14:cNvPr>
                <p14:cNvContentPartPr/>
                <p14:nvPr/>
              </p14:nvContentPartPr>
              <p14:xfrm>
                <a:off x="2562975" y="3248536"/>
                <a:ext cx="136800" cy="9360"/>
              </p14:xfrm>
            </p:contentPart>
          </mc:Choice>
          <mc:Fallback xmlns="">
            <p:pic>
              <p:nvPicPr>
                <p:cNvPr id="194" name="Ink 193">
                  <a:extLst>
                    <a:ext uri="{FF2B5EF4-FFF2-40B4-BE49-F238E27FC236}">
                      <a16:creationId xmlns:a16="http://schemas.microsoft.com/office/drawing/2014/main" id="{82CE4B5F-42BC-17A7-6AC2-9D75856C3242}"/>
                    </a:ext>
                  </a:extLst>
                </p:cNvPr>
                <p:cNvPicPr/>
                <p:nvPr/>
              </p:nvPicPr>
              <p:blipFill>
                <a:blip r:embed="rId69"/>
                <a:stretch>
                  <a:fillRect/>
                </a:stretch>
              </p:blipFill>
              <p:spPr>
                <a:xfrm>
                  <a:off x="2544975" y="3230536"/>
                  <a:ext cx="172440" cy="45000"/>
                </a:xfrm>
                <a:prstGeom prst="rect">
                  <a:avLst/>
                </a:prstGeom>
              </p:spPr>
            </p:pic>
          </mc:Fallback>
        </mc:AlternateContent>
      </p:grpSp>
      <p:grpSp>
        <p:nvGrpSpPr>
          <p:cNvPr id="195" name="Group 194">
            <a:extLst>
              <a:ext uri="{FF2B5EF4-FFF2-40B4-BE49-F238E27FC236}">
                <a16:creationId xmlns:a16="http://schemas.microsoft.com/office/drawing/2014/main" id="{0267881B-9D89-D88E-C793-B31D456E591E}"/>
              </a:ext>
            </a:extLst>
          </p:cNvPr>
          <p:cNvGrpSpPr/>
          <p:nvPr/>
        </p:nvGrpSpPr>
        <p:grpSpPr>
          <a:xfrm>
            <a:off x="3024495" y="2995816"/>
            <a:ext cx="236880" cy="308520"/>
            <a:chOff x="3024495" y="2995816"/>
            <a:chExt cx="236880" cy="308520"/>
          </a:xfrm>
        </p:grpSpPr>
        <mc:AlternateContent xmlns:mc="http://schemas.openxmlformats.org/markup-compatibility/2006" xmlns:p14="http://schemas.microsoft.com/office/powerpoint/2010/main">
          <mc:Choice Requires="p14">
            <p:contentPart p14:bwMode="auto" r:id="rId70">
              <p14:nvContentPartPr>
                <p14:cNvPr id="196" name="Ink 195">
                  <a:extLst>
                    <a:ext uri="{FF2B5EF4-FFF2-40B4-BE49-F238E27FC236}">
                      <a16:creationId xmlns:a16="http://schemas.microsoft.com/office/drawing/2014/main" id="{2E690698-7B1D-264F-DB85-3F29890C9B24}"/>
                    </a:ext>
                  </a:extLst>
                </p14:cNvPr>
                <p14:cNvContentPartPr/>
                <p14:nvPr/>
              </p14:nvContentPartPr>
              <p14:xfrm>
                <a:off x="3027375" y="2995816"/>
                <a:ext cx="234000" cy="308520"/>
              </p14:xfrm>
            </p:contentPart>
          </mc:Choice>
          <mc:Fallback xmlns="">
            <p:pic>
              <p:nvPicPr>
                <p:cNvPr id="196" name="Ink 195">
                  <a:extLst>
                    <a:ext uri="{FF2B5EF4-FFF2-40B4-BE49-F238E27FC236}">
                      <a16:creationId xmlns:a16="http://schemas.microsoft.com/office/drawing/2014/main" id="{2E690698-7B1D-264F-DB85-3F29890C9B24}"/>
                    </a:ext>
                  </a:extLst>
                </p:cNvPr>
                <p:cNvPicPr/>
                <p:nvPr/>
              </p:nvPicPr>
              <p:blipFill>
                <a:blip r:embed="rId71"/>
                <a:stretch>
                  <a:fillRect/>
                </a:stretch>
              </p:blipFill>
              <p:spPr>
                <a:xfrm>
                  <a:off x="3009375" y="2978176"/>
                  <a:ext cx="2696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97" name="Ink 196">
                  <a:extLst>
                    <a:ext uri="{FF2B5EF4-FFF2-40B4-BE49-F238E27FC236}">
                      <a16:creationId xmlns:a16="http://schemas.microsoft.com/office/drawing/2014/main" id="{FF5CE685-91BD-E7EA-60DA-71DC63F1FEFD}"/>
                    </a:ext>
                  </a:extLst>
                </p14:cNvPr>
                <p14:cNvContentPartPr/>
                <p14:nvPr/>
              </p14:nvContentPartPr>
              <p14:xfrm>
                <a:off x="3024495" y="3160336"/>
                <a:ext cx="182160" cy="43560"/>
              </p14:xfrm>
            </p:contentPart>
          </mc:Choice>
          <mc:Fallback xmlns="">
            <p:pic>
              <p:nvPicPr>
                <p:cNvPr id="197" name="Ink 196">
                  <a:extLst>
                    <a:ext uri="{FF2B5EF4-FFF2-40B4-BE49-F238E27FC236}">
                      <a16:creationId xmlns:a16="http://schemas.microsoft.com/office/drawing/2014/main" id="{FF5CE685-91BD-E7EA-60DA-71DC63F1FEFD}"/>
                    </a:ext>
                  </a:extLst>
                </p:cNvPr>
                <p:cNvPicPr/>
                <p:nvPr/>
              </p:nvPicPr>
              <p:blipFill>
                <a:blip r:embed="rId73"/>
                <a:stretch>
                  <a:fillRect/>
                </a:stretch>
              </p:blipFill>
              <p:spPr>
                <a:xfrm>
                  <a:off x="3006495" y="3142696"/>
                  <a:ext cx="217800" cy="7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98" name="Ink 197">
                <a:extLst>
                  <a:ext uri="{FF2B5EF4-FFF2-40B4-BE49-F238E27FC236}">
                    <a16:creationId xmlns:a16="http://schemas.microsoft.com/office/drawing/2014/main" id="{3DDE382E-11FF-0142-F8DB-8AD333CEDEDB}"/>
                  </a:ext>
                </a:extLst>
              </p14:cNvPr>
              <p14:cNvContentPartPr/>
              <p14:nvPr/>
            </p14:nvContentPartPr>
            <p14:xfrm>
              <a:off x="3454695" y="3021736"/>
              <a:ext cx="19440" cy="262800"/>
            </p14:xfrm>
          </p:contentPart>
        </mc:Choice>
        <mc:Fallback xmlns="">
          <p:pic>
            <p:nvPicPr>
              <p:cNvPr id="198" name="Ink 197">
                <a:extLst>
                  <a:ext uri="{FF2B5EF4-FFF2-40B4-BE49-F238E27FC236}">
                    <a16:creationId xmlns:a16="http://schemas.microsoft.com/office/drawing/2014/main" id="{3DDE382E-11FF-0142-F8DB-8AD333CEDEDB}"/>
                  </a:ext>
                </a:extLst>
              </p:cNvPr>
              <p:cNvPicPr/>
              <p:nvPr/>
            </p:nvPicPr>
            <p:blipFill>
              <a:blip r:embed="rId75"/>
              <a:stretch>
                <a:fillRect/>
              </a:stretch>
            </p:blipFill>
            <p:spPr>
              <a:xfrm>
                <a:off x="3436695" y="3003736"/>
                <a:ext cx="5508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99" name="Ink 198">
                <a:extLst>
                  <a:ext uri="{FF2B5EF4-FFF2-40B4-BE49-F238E27FC236}">
                    <a16:creationId xmlns:a16="http://schemas.microsoft.com/office/drawing/2014/main" id="{8880BC43-14C8-6AE0-53D3-98ADABEF904B}"/>
                  </a:ext>
                </a:extLst>
              </p14:cNvPr>
              <p14:cNvContentPartPr/>
              <p14:nvPr/>
            </p14:nvContentPartPr>
            <p14:xfrm>
              <a:off x="3669255" y="3144496"/>
              <a:ext cx="7920" cy="720"/>
            </p14:xfrm>
          </p:contentPart>
        </mc:Choice>
        <mc:Fallback xmlns="">
          <p:pic>
            <p:nvPicPr>
              <p:cNvPr id="199" name="Ink 198">
                <a:extLst>
                  <a:ext uri="{FF2B5EF4-FFF2-40B4-BE49-F238E27FC236}">
                    <a16:creationId xmlns:a16="http://schemas.microsoft.com/office/drawing/2014/main" id="{8880BC43-14C8-6AE0-53D3-98ADABEF904B}"/>
                  </a:ext>
                </a:extLst>
              </p:cNvPr>
              <p:cNvPicPr/>
              <p:nvPr/>
            </p:nvPicPr>
            <p:blipFill>
              <a:blip r:embed="rId77"/>
              <a:stretch>
                <a:fillRect/>
              </a:stretch>
            </p:blipFill>
            <p:spPr>
              <a:xfrm>
                <a:off x="3651255" y="3126496"/>
                <a:ext cx="43560" cy="36360"/>
              </a:xfrm>
              <a:prstGeom prst="rect">
                <a:avLst/>
              </a:prstGeom>
            </p:spPr>
          </p:pic>
        </mc:Fallback>
      </mc:AlternateContent>
      <p:grpSp>
        <p:nvGrpSpPr>
          <p:cNvPr id="200" name="Group 199">
            <a:extLst>
              <a:ext uri="{FF2B5EF4-FFF2-40B4-BE49-F238E27FC236}">
                <a16:creationId xmlns:a16="http://schemas.microsoft.com/office/drawing/2014/main" id="{6E6BF84A-497D-A329-4B61-A9AF8F39AEB4}"/>
              </a:ext>
            </a:extLst>
          </p:cNvPr>
          <p:cNvGrpSpPr/>
          <p:nvPr/>
        </p:nvGrpSpPr>
        <p:grpSpPr>
          <a:xfrm>
            <a:off x="3934215" y="3045856"/>
            <a:ext cx="520200" cy="258120"/>
            <a:chOff x="3934215" y="3045856"/>
            <a:chExt cx="520200" cy="258120"/>
          </a:xfrm>
        </p:grpSpPr>
        <mc:AlternateContent xmlns:mc="http://schemas.openxmlformats.org/markup-compatibility/2006" xmlns:p14="http://schemas.microsoft.com/office/powerpoint/2010/main">
          <mc:Choice Requires="p14">
            <p:contentPart p14:bwMode="auto" r:id="rId78">
              <p14:nvContentPartPr>
                <p14:cNvPr id="201" name="Ink 200">
                  <a:extLst>
                    <a:ext uri="{FF2B5EF4-FFF2-40B4-BE49-F238E27FC236}">
                      <a16:creationId xmlns:a16="http://schemas.microsoft.com/office/drawing/2014/main" id="{C086E9E6-5BCD-6934-0F54-EAD4DFCCC602}"/>
                    </a:ext>
                  </a:extLst>
                </p14:cNvPr>
                <p14:cNvContentPartPr/>
                <p14:nvPr/>
              </p14:nvContentPartPr>
              <p14:xfrm>
                <a:off x="3943215" y="3045856"/>
                <a:ext cx="173520" cy="258120"/>
              </p14:xfrm>
            </p:contentPart>
          </mc:Choice>
          <mc:Fallback xmlns="">
            <p:pic>
              <p:nvPicPr>
                <p:cNvPr id="201" name="Ink 200">
                  <a:extLst>
                    <a:ext uri="{FF2B5EF4-FFF2-40B4-BE49-F238E27FC236}">
                      <a16:creationId xmlns:a16="http://schemas.microsoft.com/office/drawing/2014/main" id="{C086E9E6-5BCD-6934-0F54-EAD4DFCCC602}"/>
                    </a:ext>
                  </a:extLst>
                </p:cNvPr>
                <p:cNvPicPr/>
                <p:nvPr/>
              </p:nvPicPr>
              <p:blipFill>
                <a:blip r:embed="rId79"/>
                <a:stretch>
                  <a:fillRect/>
                </a:stretch>
              </p:blipFill>
              <p:spPr>
                <a:xfrm>
                  <a:off x="3925215" y="3028216"/>
                  <a:ext cx="2091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02" name="Ink 201">
                  <a:extLst>
                    <a:ext uri="{FF2B5EF4-FFF2-40B4-BE49-F238E27FC236}">
                      <a16:creationId xmlns:a16="http://schemas.microsoft.com/office/drawing/2014/main" id="{642708AC-896D-2D81-C330-3F38EC115763}"/>
                    </a:ext>
                  </a:extLst>
                </p14:cNvPr>
                <p14:cNvContentPartPr/>
                <p14:nvPr/>
              </p14:nvContentPartPr>
              <p14:xfrm>
                <a:off x="3934215" y="3191296"/>
                <a:ext cx="208800" cy="45000"/>
              </p14:xfrm>
            </p:contentPart>
          </mc:Choice>
          <mc:Fallback xmlns="">
            <p:pic>
              <p:nvPicPr>
                <p:cNvPr id="202" name="Ink 201">
                  <a:extLst>
                    <a:ext uri="{FF2B5EF4-FFF2-40B4-BE49-F238E27FC236}">
                      <a16:creationId xmlns:a16="http://schemas.microsoft.com/office/drawing/2014/main" id="{642708AC-896D-2D81-C330-3F38EC115763}"/>
                    </a:ext>
                  </a:extLst>
                </p:cNvPr>
                <p:cNvPicPr/>
                <p:nvPr/>
              </p:nvPicPr>
              <p:blipFill>
                <a:blip r:embed="rId81"/>
                <a:stretch>
                  <a:fillRect/>
                </a:stretch>
              </p:blipFill>
              <p:spPr>
                <a:xfrm>
                  <a:off x="3916215" y="3173296"/>
                  <a:ext cx="2444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03" name="Ink 202">
                  <a:extLst>
                    <a:ext uri="{FF2B5EF4-FFF2-40B4-BE49-F238E27FC236}">
                      <a16:creationId xmlns:a16="http://schemas.microsoft.com/office/drawing/2014/main" id="{CAB83759-70D7-B66E-5D3E-5DBBD53B896B}"/>
                    </a:ext>
                  </a:extLst>
                </p14:cNvPr>
                <p14:cNvContentPartPr/>
                <p14:nvPr/>
              </p14:nvContentPartPr>
              <p14:xfrm>
                <a:off x="4257495" y="3052336"/>
                <a:ext cx="183960" cy="237960"/>
              </p14:xfrm>
            </p:contentPart>
          </mc:Choice>
          <mc:Fallback xmlns="">
            <p:pic>
              <p:nvPicPr>
                <p:cNvPr id="203" name="Ink 202">
                  <a:extLst>
                    <a:ext uri="{FF2B5EF4-FFF2-40B4-BE49-F238E27FC236}">
                      <a16:creationId xmlns:a16="http://schemas.microsoft.com/office/drawing/2014/main" id="{CAB83759-70D7-B66E-5D3E-5DBBD53B896B}"/>
                    </a:ext>
                  </a:extLst>
                </p:cNvPr>
                <p:cNvPicPr/>
                <p:nvPr/>
              </p:nvPicPr>
              <p:blipFill>
                <a:blip r:embed="rId83"/>
                <a:stretch>
                  <a:fillRect/>
                </a:stretch>
              </p:blipFill>
              <p:spPr>
                <a:xfrm>
                  <a:off x="4239495" y="3034696"/>
                  <a:ext cx="21960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04" name="Ink 203">
                  <a:extLst>
                    <a:ext uri="{FF2B5EF4-FFF2-40B4-BE49-F238E27FC236}">
                      <a16:creationId xmlns:a16="http://schemas.microsoft.com/office/drawing/2014/main" id="{DADE2326-A8D4-A752-F858-6FDDFC845FCA}"/>
                    </a:ext>
                  </a:extLst>
                </p14:cNvPr>
                <p14:cNvContentPartPr/>
                <p14:nvPr/>
              </p14:nvContentPartPr>
              <p14:xfrm>
                <a:off x="4275855" y="3054136"/>
                <a:ext cx="178560" cy="25920"/>
              </p14:xfrm>
            </p:contentPart>
          </mc:Choice>
          <mc:Fallback xmlns="">
            <p:pic>
              <p:nvPicPr>
                <p:cNvPr id="204" name="Ink 203">
                  <a:extLst>
                    <a:ext uri="{FF2B5EF4-FFF2-40B4-BE49-F238E27FC236}">
                      <a16:creationId xmlns:a16="http://schemas.microsoft.com/office/drawing/2014/main" id="{DADE2326-A8D4-A752-F858-6FDDFC845FCA}"/>
                    </a:ext>
                  </a:extLst>
                </p:cNvPr>
                <p:cNvPicPr/>
                <p:nvPr/>
              </p:nvPicPr>
              <p:blipFill>
                <a:blip r:embed="rId85"/>
                <a:stretch>
                  <a:fillRect/>
                </a:stretch>
              </p:blipFill>
              <p:spPr>
                <a:xfrm>
                  <a:off x="4257855" y="3036136"/>
                  <a:ext cx="214200" cy="61560"/>
                </a:xfrm>
                <a:prstGeom prst="rect">
                  <a:avLst/>
                </a:prstGeom>
              </p:spPr>
            </p:pic>
          </mc:Fallback>
        </mc:AlternateContent>
      </p:grpSp>
      <p:grpSp>
        <p:nvGrpSpPr>
          <p:cNvPr id="205" name="Group 204">
            <a:extLst>
              <a:ext uri="{FF2B5EF4-FFF2-40B4-BE49-F238E27FC236}">
                <a16:creationId xmlns:a16="http://schemas.microsoft.com/office/drawing/2014/main" id="{8F4C4C15-4243-4CA8-8E81-805D72B07000}"/>
              </a:ext>
            </a:extLst>
          </p:cNvPr>
          <p:cNvGrpSpPr/>
          <p:nvPr/>
        </p:nvGrpSpPr>
        <p:grpSpPr>
          <a:xfrm>
            <a:off x="509895" y="3755056"/>
            <a:ext cx="1307880" cy="390960"/>
            <a:chOff x="509895" y="3755056"/>
            <a:chExt cx="1307880" cy="390960"/>
          </a:xfrm>
        </p:grpSpPr>
        <mc:AlternateContent xmlns:mc="http://schemas.openxmlformats.org/markup-compatibility/2006" xmlns:p14="http://schemas.microsoft.com/office/powerpoint/2010/main">
          <mc:Choice Requires="p14">
            <p:contentPart p14:bwMode="auto" r:id="rId86">
              <p14:nvContentPartPr>
                <p14:cNvPr id="206" name="Ink 205">
                  <a:extLst>
                    <a:ext uri="{FF2B5EF4-FFF2-40B4-BE49-F238E27FC236}">
                      <a16:creationId xmlns:a16="http://schemas.microsoft.com/office/drawing/2014/main" id="{B4E1C078-904B-72BF-E2C3-39AEE80CA303}"/>
                    </a:ext>
                  </a:extLst>
                </p14:cNvPr>
                <p14:cNvContentPartPr/>
                <p14:nvPr/>
              </p14:nvContentPartPr>
              <p14:xfrm>
                <a:off x="563175" y="3755056"/>
                <a:ext cx="198720" cy="390960"/>
              </p14:xfrm>
            </p:contentPart>
          </mc:Choice>
          <mc:Fallback xmlns="">
            <p:pic>
              <p:nvPicPr>
                <p:cNvPr id="206" name="Ink 205">
                  <a:extLst>
                    <a:ext uri="{FF2B5EF4-FFF2-40B4-BE49-F238E27FC236}">
                      <a16:creationId xmlns:a16="http://schemas.microsoft.com/office/drawing/2014/main" id="{B4E1C078-904B-72BF-E2C3-39AEE80CA303}"/>
                    </a:ext>
                  </a:extLst>
                </p:cNvPr>
                <p:cNvPicPr/>
                <p:nvPr/>
              </p:nvPicPr>
              <p:blipFill>
                <a:blip r:embed="rId87"/>
                <a:stretch>
                  <a:fillRect/>
                </a:stretch>
              </p:blipFill>
              <p:spPr>
                <a:xfrm>
                  <a:off x="545175" y="3737416"/>
                  <a:ext cx="234360" cy="4266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07" name="Ink 206">
                  <a:extLst>
                    <a:ext uri="{FF2B5EF4-FFF2-40B4-BE49-F238E27FC236}">
                      <a16:creationId xmlns:a16="http://schemas.microsoft.com/office/drawing/2014/main" id="{70C10CB3-E177-2893-606C-1677062A3FDB}"/>
                    </a:ext>
                  </a:extLst>
                </p14:cNvPr>
                <p14:cNvContentPartPr/>
                <p14:nvPr/>
              </p14:nvContentPartPr>
              <p14:xfrm>
                <a:off x="509895" y="3957016"/>
                <a:ext cx="172800" cy="56880"/>
              </p14:xfrm>
            </p:contentPart>
          </mc:Choice>
          <mc:Fallback xmlns="">
            <p:pic>
              <p:nvPicPr>
                <p:cNvPr id="207" name="Ink 206">
                  <a:extLst>
                    <a:ext uri="{FF2B5EF4-FFF2-40B4-BE49-F238E27FC236}">
                      <a16:creationId xmlns:a16="http://schemas.microsoft.com/office/drawing/2014/main" id="{70C10CB3-E177-2893-606C-1677062A3FDB}"/>
                    </a:ext>
                  </a:extLst>
                </p:cNvPr>
                <p:cNvPicPr/>
                <p:nvPr/>
              </p:nvPicPr>
              <p:blipFill>
                <a:blip r:embed="rId89"/>
                <a:stretch>
                  <a:fillRect/>
                </a:stretch>
              </p:blipFill>
              <p:spPr>
                <a:xfrm>
                  <a:off x="492255" y="3939016"/>
                  <a:ext cx="2084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08" name="Ink 207">
                  <a:extLst>
                    <a:ext uri="{FF2B5EF4-FFF2-40B4-BE49-F238E27FC236}">
                      <a16:creationId xmlns:a16="http://schemas.microsoft.com/office/drawing/2014/main" id="{84B10ABC-A82F-AD4A-8D3C-A036845E9426}"/>
                    </a:ext>
                  </a:extLst>
                </p14:cNvPr>
                <p14:cNvContentPartPr/>
                <p14:nvPr/>
              </p14:nvContentPartPr>
              <p14:xfrm>
                <a:off x="872055" y="3812656"/>
                <a:ext cx="185760" cy="273240"/>
              </p14:xfrm>
            </p:contentPart>
          </mc:Choice>
          <mc:Fallback xmlns="">
            <p:pic>
              <p:nvPicPr>
                <p:cNvPr id="208" name="Ink 207">
                  <a:extLst>
                    <a:ext uri="{FF2B5EF4-FFF2-40B4-BE49-F238E27FC236}">
                      <a16:creationId xmlns:a16="http://schemas.microsoft.com/office/drawing/2014/main" id="{84B10ABC-A82F-AD4A-8D3C-A036845E9426}"/>
                    </a:ext>
                  </a:extLst>
                </p:cNvPr>
                <p:cNvPicPr/>
                <p:nvPr/>
              </p:nvPicPr>
              <p:blipFill>
                <a:blip r:embed="rId91"/>
                <a:stretch>
                  <a:fillRect/>
                </a:stretch>
              </p:blipFill>
              <p:spPr>
                <a:xfrm>
                  <a:off x="854415" y="3795016"/>
                  <a:ext cx="22140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09" name="Ink 208">
                  <a:extLst>
                    <a:ext uri="{FF2B5EF4-FFF2-40B4-BE49-F238E27FC236}">
                      <a16:creationId xmlns:a16="http://schemas.microsoft.com/office/drawing/2014/main" id="{37630BCB-9069-9933-5284-B623E2989FC3}"/>
                    </a:ext>
                  </a:extLst>
                </p14:cNvPr>
                <p14:cNvContentPartPr/>
                <p14:nvPr/>
              </p14:nvContentPartPr>
              <p14:xfrm>
                <a:off x="1160055" y="3810856"/>
                <a:ext cx="204480" cy="267120"/>
              </p14:xfrm>
            </p:contentPart>
          </mc:Choice>
          <mc:Fallback xmlns="">
            <p:pic>
              <p:nvPicPr>
                <p:cNvPr id="209" name="Ink 208">
                  <a:extLst>
                    <a:ext uri="{FF2B5EF4-FFF2-40B4-BE49-F238E27FC236}">
                      <a16:creationId xmlns:a16="http://schemas.microsoft.com/office/drawing/2014/main" id="{37630BCB-9069-9933-5284-B623E2989FC3}"/>
                    </a:ext>
                  </a:extLst>
                </p:cNvPr>
                <p:cNvPicPr/>
                <p:nvPr/>
              </p:nvPicPr>
              <p:blipFill>
                <a:blip r:embed="rId93"/>
                <a:stretch>
                  <a:fillRect/>
                </a:stretch>
              </p:blipFill>
              <p:spPr>
                <a:xfrm>
                  <a:off x="1142055" y="3792856"/>
                  <a:ext cx="24012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10" name="Ink 209">
                  <a:extLst>
                    <a:ext uri="{FF2B5EF4-FFF2-40B4-BE49-F238E27FC236}">
                      <a16:creationId xmlns:a16="http://schemas.microsoft.com/office/drawing/2014/main" id="{AB4C5CFE-C554-B43F-F32D-A57521DA0D65}"/>
                    </a:ext>
                  </a:extLst>
                </p14:cNvPr>
                <p14:cNvContentPartPr/>
                <p14:nvPr/>
              </p14:nvContentPartPr>
              <p14:xfrm>
                <a:off x="1188855" y="3804016"/>
                <a:ext cx="192960" cy="92520"/>
              </p14:xfrm>
            </p:contentPart>
          </mc:Choice>
          <mc:Fallback xmlns="">
            <p:pic>
              <p:nvPicPr>
                <p:cNvPr id="210" name="Ink 209">
                  <a:extLst>
                    <a:ext uri="{FF2B5EF4-FFF2-40B4-BE49-F238E27FC236}">
                      <a16:creationId xmlns:a16="http://schemas.microsoft.com/office/drawing/2014/main" id="{AB4C5CFE-C554-B43F-F32D-A57521DA0D65}"/>
                    </a:ext>
                  </a:extLst>
                </p:cNvPr>
                <p:cNvPicPr/>
                <p:nvPr/>
              </p:nvPicPr>
              <p:blipFill>
                <a:blip r:embed="rId95"/>
                <a:stretch>
                  <a:fillRect/>
                </a:stretch>
              </p:blipFill>
              <p:spPr>
                <a:xfrm>
                  <a:off x="1171215" y="3786376"/>
                  <a:ext cx="22860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11" name="Ink 210">
                  <a:extLst>
                    <a:ext uri="{FF2B5EF4-FFF2-40B4-BE49-F238E27FC236}">
                      <a16:creationId xmlns:a16="http://schemas.microsoft.com/office/drawing/2014/main" id="{DD69B8AB-408D-9E07-A074-718021228CBC}"/>
                    </a:ext>
                  </a:extLst>
                </p14:cNvPr>
                <p14:cNvContentPartPr/>
                <p14:nvPr/>
              </p14:nvContentPartPr>
              <p14:xfrm>
                <a:off x="1605015" y="3960256"/>
                <a:ext cx="212760" cy="9000"/>
              </p14:xfrm>
            </p:contentPart>
          </mc:Choice>
          <mc:Fallback xmlns="">
            <p:pic>
              <p:nvPicPr>
                <p:cNvPr id="211" name="Ink 210">
                  <a:extLst>
                    <a:ext uri="{FF2B5EF4-FFF2-40B4-BE49-F238E27FC236}">
                      <a16:creationId xmlns:a16="http://schemas.microsoft.com/office/drawing/2014/main" id="{DD69B8AB-408D-9E07-A074-718021228CBC}"/>
                    </a:ext>
                  </a:extLst>
                </p:cNvPr>
                <p:cNvPicPr/>
                <p:nvPr/>
              </p:nvPicPr>
              <p:blipFill>
                <a:blip r:embed="rId97"/>
                <a:stretch>
                  <a:fillRect/>
                </a:stretch>
              </p:blipFill>
              <p:spPr>
                <a:xfrm>
                  <a:off x="1587015" y="3942616"/>
                  <a:ext cx="248400" cy="44640"/>
                </a:xfrm>
                <a:prstGeom prst="rect">
                  <a:avLst/>
                </a:prstGeom>
              </p:spPr>
            </p:pic>
          </mc:Fallback>
        </mc:AlternateContent>
      </p:grpSp>
      <p:grpSp>
        <p:nvGrpSpPr>
          <p:cNvPr id="212" name="Group 211">
            <a:extLst>
              <a:ext uri="{FF2B5EF4-FFF2-40B4-BE49-F238E27FC236}">
                <a16:creationId xmlns:a16="http://schemas.microsoft.com/office/drawing/2014/main" id="{369C0090-4AD2-9C44-300D-26BBCB248748}"/>
              </a:ext>
            </a:extLst>
          </p:cNvPr>
          <p:cNvGrpSpPr/>
          <p:nvPr/>
        </p:nvGrpSpPr>
        <p:grpSpPr>
          <a:xfrm>
            <a:off x="2160855" y="3741016"/>
            <a:ext cx="627840" cy="340560"/>
            <a:chOff x="2160855" y="3741016"/>
            <a:chExt cx="627840" cy="340560"/>
          </a:xfrm>
        </p:grpSpPr>
        <mc:AlternateContent xmlns:mc="http://schemas.openxmlformats.org/markup-compatibility/2006" xmlns:p14="http://schemas.microsoft.com/office/powerpoint/2010/main">
          <mc:Choice Requires="p14">
            <p:contentPart p14:bwMode="auto" r:id="rId98">
              <p14:nvContentPartPr>
                <p14:cNvPr id="213" name="Ink 212">
                  <a:extLst>
                    <a:ext uri="{FF2B5EF4-FFF2-40B4-BE49-F238E27FC236}">
                      <a16:creationId xmlns:a16="http://schemas.microsoft.com/office/drawing/2014/main" id="{AEC0E7C6-424D-342C-1E4D-8EF624763A5C}"/>
                    </a:ext>
                  </a:extLst>
                </p14:cNvPr>
                <p14:cNvContentPartPr/>
                <p14:nvPr/>
              </p14:nvContentPartPr>
              <p14:xfrm>
                <a:off x="2182815" y="3741016"/>
                <a:ext cx="183600" cy="340560"/>
              </p14:xfrm>
            </p:contentPart>
          </mc:Choice>
          <mc:Fallback xmlns="">
            <p:pic>
              <p:nvPicPr>
                <p:cNvPr id="213" name="Ink 212">
                  <a:extLst>
                    <a:ext uri="{FF2B5EF4-FFF2-40B4-BE49-F238E27FC236}">
                      <a16:creationId xmlns:a16="http://schemas.microsoft.com/office/drawing/2014/main" id="{AEC0E7C6-424D-342C-1E4D-8EF624763A5C}"/>
                    </a:ext>
                  </a:extLst>
                </p:cNvPr>
                <p:cNvPicPr/>
                <p:nvPr/>
              </p:nvPicPr>
              <p:blipFill>
                <a:blip r:embed="rId99"/>
                <a:stretch>
                  <a:fillRect/>
                </a:stretch>
              </p:blipFill>
              <p:spPr>
                <a:xfrm>
                  <a:off x="2164815" y="3723016"/>
                  <a:ext cx="219240" cy="376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14" name="Ink 213">
                  <a:extLst>
                    <a:ext uri="{FF2B5EF4-FFF2-40B4-BE49-F238E27FC236}">
                      <a16:creationId xmlns:a16="http://schemas.microsoft.com/office/drawing/2014/main" id="{E7294A8E-FE6C-B899-8BE6-5EDE373B31DF}"/>
                    </a:ext>
                  </a:extLst>
                </p14:cNvPr>
                <p14:cNvContentPartPr/>
                <p14:nvPr/>
              </p14:nvContentPartPr>
              <p14:xfrm>
                <a:off x="2160855" y="3900136"/>
                <a:ext cx="195480" cy="67320"/>
              </p14:xfrm>
            </p:contentPart>
          </mc:Choice>
          <mc:Fallback xmlns="">
            <p:pic>
              <p:nvPicPr>
                <p:cNvPr id="214" name="Ink 213">
                  <a:extLst>
                    <a:ext uri="{FF2B5EF4-FFF2-40B4-BE49-F238E27FC236}">
                      <a16:creationId xmlns:a16="http://schemas.microsoft.com/office/drawing/2014/main" id="{E7294A8E-FE6C-B899-8BE6-5EDE373B31DF}"/>
                    </a:ext>
                  </a:extLst>
                </p:cNvPr>
                <p:cNvPicPr/>
                <p:nvPr/>
              </p:nvPicPr>
              <p:blipFill>
                <a:blip r:embed="rId101"/>
                <a:stretch>
                  <a:fillRect/>
                </a:stretch>
              </p:blipFill>
              <p:spPr>
                <a:xfrm>
                  <a:off x="2142855" y="3882496"/>
                  <a:ext cx="2311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15" name="Ink 214">
                  <a:extLst>
                    <a:ext uri="{FF2B5EF4-FFF2-40B4-BE49-F238E27FC236}">
                      <a16:creationId xmlns:a16="http://schemas.microsoft.com/office/drawing/2014/main" id="{C87D4986-B62D-2482-B34C-C800BFA1771E}"/>
                    </a:ext>
                  </a:extLst>
                </p14:cNvPr>
                <p14:cNvContentPartPr/>
                <p14:nvPr/>
              </p14:nvContentPartPr>
              <p14:xfrm>
                <a:off x="2547495" y="3794296"/>
                <a:ext cx="219240" cy="263520"/>
              </p14:xfrm>
            </p:contentPart>
          </mc:Choice>
          <mc:Fallback xmlns="">
            <p:pic>
              <p:nvPicPr>
                <p:cNvPr id="215" name="Ink 214">
                  <a:extLst>
                    <a:ext uri="{FF2B5EF4-FFF2-40B4-BE49-F238E27FC236}">
                      <a16:creationId xmlns:a16="http://schemas.microsoft.com/office/drawing/2014/main" id="{C87D4986-B62D-2482-B34C-C800BFA1771E}"/>
                    </a:ext>
                  </a:extLst>
                </p:cNvPr>
                <p:cNvPicPr/>
                <p:nvPr/>
              </p:nvPicPr>
              <p:blipFill>
                <a:blip r:embed="rId103"/>
                <a:stretch>
                  <a:fillRect/>
                </a:stretch>
              </p:blipFill>
              <p:spPr>
                <a:xfrm>
                  <a:off x="2529855" y="3776296"/>
                  <a:ext cx="25488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16" name="Ink 215">
                  <a:extLst>
                    <a:ext uri="{FF2B5EF4-FFF2-40B4-BE49-F238E27FC236}">
                      <a16:creationId xmlns:a16="http://schemas.microsoft.com/office/drawing/2014/main" id="{1DFF08E5-F296-D5E5-A7AB-F4CB57F4DC33}"/>
                    </a:ext>
                  </a:extLst>
                </p14:cNvPr>
                <p14:cNvContentPartPr/>
                <p14:nvPr/>
              </p14:nvContentPartPr>
              <p14:xfrm>
                <a:off x="2570175" y="3789616"/>
                <a:ext cx="218520" cy="40320"/>
              </p14:xfrm>
            </p:contentPart>
          </mc:Choice>
          <mc:Fallback xmlns="">
            <p:pic>
              <p:nvPicPr>
                <p:cNvPr id="216" name="Ink 215">
                  <a:extLst>
                    <a:ext uri="{FF2B5EF4-FFF2-40B4-BE49-F238E27FC236}">
                      <a16:creationId xmlns:a16="http://schemas.microsoft.com/office/drawing/2014/main" id="{1DFF08E5-F296-D5E5-A7AB-F4CB57F4DC33}"/>
                    </a:ext>
                  </a:extLst>
                </p:cNvPr>
                <p:cNvPicPr/>
                <p:nvPr/>
              </p:nvPicPr>
              <p:blipFill>
                <a:blip r:embed="rId105"/>
                <a:stretch>
                  <a:fillRect/>
                </a:stretch>
              </p:blipFill>
              <p:spPr>
                <a:xfrm>
                  <a:off x="2552175" y="3771616"/>
                  <a:ext cx="254160" cy="75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217" name="Ink 216">
                <a:extLst>
                  <a:ext uri="{FF2B5EF4-FFF2-40B4-BE49-F238E27FC236}">
                    <a16:creationId xmlns:a16="http://schemas.microsoft.com/office/drawing/2014/main" id="{2D82B6F9-75DA-B080-5BBB-307B16BB988E}"/>
                  </a:ext>
                </a:extLst>
              </p14:cNvPr>
              <p14:cNvContentPartPr/>
              <p14:nvPr/>
            </p14:nvContentPartPr>
            <p14:xfrm>
              <a:off x="3047535" y="3912736"/>
              <a:ext cx="11520" cy="7920"/>
            </p14:xfrm>
          </p:contentPart>
        </mc:Choice>
        <mc:Fallback xmlns="">
          <p:pic>
            <p:nvPicPr>
              <p:cNvPr id="217" name="Ink 216">
                <a:extLst>
                  <a:ext uri="{FF2B5EF4-FFF2-40B4-BE49-F238E27FC236}">
                    <a16:creationId xmlns:a16="http://schemas.microsoft.com/office/drawing/2014/main" id="{2D82B6F9-75DA-B080-5BBB-307B16BB988E}"/>
                  </a:ext>
                </a:extLst>
              </p:cNvPr>
              <p:cNvPicPr/>
              <p:nvPr/>
            </p:nvPicPr>
            <p:blipFill>
              <a:blip r:embed="rId107"/>
              <a:stretch>
                <a:fillRect/>
              </a:stretch>
            </p:blipFill>
            <p:spPr>
              <a:xfrm>
                <a:off x="3029895" y="3894736"/>
                <a:ext cx="47160" cy="43560"/>
              </a:xfrm>
              <a:prstGeom prst="rect">
                <a:avLst/>
              </a:prstGeom>
            </p:spPr>
          </p:pic>
        </mc:Fallback>
      </mc:AlternateContent>
      <p:grpSp>
        <p:nvGrpSpPr>
          <p:cNvPr id="218" name="Group 217">
            <a:extLst>
              <a:ext uri="{FF2B5EF4-FFF2-40B4-BE49-F238E27FC236}">
                <a16:creationId xmlns:a16="http://schemas.microsoft.com/office/drawing/2014/main" id="{53A81241-1A85-6410-30CE-C606AC078279}"/>
              </a:ext>
            </a:extLst>
          </p:cNvPr>
          <p:cNvGrpSpPr/>
          <p:nvPr/>
        </p:nvGrpSpPr>
        <p:grpSpPr>
          <a:xfrm>
            <a:off x="3325815" y="3768736"/>
            <a:ext cx="697320" cy="307080"/>
            <a:chOff x="3325815" y="3768736"/>
            <a:chExt cx="697320" cy="307080"/>
          </a:xfrm>
        </p:grpSpPr>
        <mc:AlternateContent xmlns:mc="http://schemas.openxmlformats.org/markup-compatibility/2006" xmlns:p14="http://schemas.microsoft.com/office/powerpoint/2010/main">
          <mc:Choice Requires="p14">
            <p:contentPart p14:bwMode="auto" r:id="rId108">
              <p14:nvContentPartPr>
                <p14:cNvPr id="219" name="Ink 218">
                  <a:extLst>
                    <a:ext uri="{FF2B5EF4-FFF2-40B4-BE49-F238E27FC236}">
                      <a16:creationId xmlns:a16="http://schemas.microsoft.com/office/drawing/2014/main" id="{60943128-EC35-E569-313B-B38F503BFD79}"/>
                    </a:ext>
                  </a:extLst>
                </p14:cNvPr>
                <p14:cNvContentPartPr/>
                <p14:nvPr/>
              </p14:nvContentPartPr>
              <p14:xfrm>
                <a:off x="3325815" y="3783856"/>
                <a:ext cx="279720" cy="249480"/>
              </p14:xfrm>
            </p:contentPart>
          </mc:Choice>
          <mc:Fallback xmlns="">
            <p:pic>
              <p:nvPicPr>
                <p:cNvPr id="219" name="Ink 218">
                  <a:extLst>
                    <a:ext uri="{FF2B5EF4-FFF2-40B4-BE49-F238E27FC236}">
                      <a16:creationId xmlns:a16="http://schemas.microsoft.com/office/drawing/2014/main" id="{60943128-EC35-E569-313B-B38F503BFD79}"/>
                    </a:ext>
                  </a:extLst>
                </p:cNvPr>
                <p:cNvPicPr/>
                <p:nvPr/>
              </p:nvPicPr>
              <p:blipFill>
                <a:blip r:embed="rId109"/>
                <a:stretch>
                  <a:fillRect/>
                </a:stretch>
              </p:blipFill>
              <p:spPr>
                <a:xfrm>
                  <a:off x="3307815" y="3765856"/>
                  <a:ext cx="31536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20" name="Ink 219">
                  <a:extLst>
                    <a:ext uri="{FF2B5EF4-FFF2-40B4-BE49-F238E27FC236}">
                      <a16:creationId xmlns:a16="http://schemas.microsoft.com/office/drawing/2014/main" id="{B3BDEB47-A987-AF67-B0CD-82BB269A1B3B}"/>
                    </a:ext>
                  </a:extLst>
                </p14:cNvPr>
                <p14:cNvContentPartPr/>
                <p14:nvPr/>
              </p14:nvContentPartPr>
              <p14:xfrm>
                <a:off x="3732975" y="3790336"/>
                <a:ext cx="216720" cy="285480"/>
              </p14:xfrm>
            </p:contentPart>
          </mc:Choice>
          <mc:Fallback xmlns="">
            <p:pic>
              <p:nvPicPr>
                <p:cNvPr id="220" name="Ink 219">
                  <a:extLst>
                    <a:ext uri="{FF2B5EF4-FFF2-40B4-BE49-F238E27FC236}">
                      <a16:creationId xmlns:a16="http://schemas.microsoft.com/office/drawing/2014/main" id="{B3BDEB47-A987-AF67-B0CD-82BB269A1B3B}"/>
                    </a:ext>
                  </a:extLst>
                </p:cNvPr>
                <p:cNvPicPr/>
                <p:nvPr/>
              </p:nvPicPr>
              <p:blipFill>
                <a:blip r:embed="rId111"/>
                <a:stretch>
                  <a:fillRect/>
                </a:stretch>
              </p:blipFill>
              <p:spPr>
                <a:xfrm>
                  <a:off x="3715335" y="3772696"/>
                  <a:ext cx="25236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21" name="Ink 220">
                  <a:extLst>
                    <a:ext uri="{FF2B5EF4-FFF2-40B4-BE49-F238E27FC236}">
                      <a16:creationId xmlns:a16="http://schemas.microsoft.com/office/drawing/2014/main" id="{04381E09-3754-523A-6124-2B0118845265}"/>
                    </a:ext>
                  </a:extLst>
                </p14:cNvPr>
                <p14:cNvContentPartPr/>
                <p14:nvPr/>
              </p14:nvContentPartPr>
              <p14:xfrm>
                <a:off x="3716775" y="3768736"/>
                <a:ext cx="306360" cy="48600"/>
              </p14:xfrm>
            </p:contentPart>
          </mc:Choice>
          <mc:Fallback xmlns="">
            <p:pic>
              <p:nvPicPr>
                <p:cNvPr id="221" name="Ink 220">
                  <a:extLst>
                    <a:ext uri="{FF2B5EF4-FFF2-40B4-BE49-F238E27FC236}">
                      <a16:creationId xmlns:a16="http://schemas.microsoft.com/office/drawing/2014/main" id="{04381E09-3754-523A-6124-2B0118845265}"/>
                    </a:ext>
                  </a:extLst>
                </p:cNvPr>
                <p:cNvPicPr/>
                <p:nvPr/>
              </p:nvPicPr>
              <p:blipFill>
                <a:blip r:embed="rId113"/>
                <a:stretch>
                  <a:fillRect/>
                </a:stretch>
              </p:blipFill>
              <p:spPr>
                <a:xfrm>
                  <a:off x="3699135" y="3750736"/>
                  <a:ext cx="342000" cy="84240"/>
                </a:xfrm>
                <a:prstGeom prst="rect">
                  <a:avLst/>
                </a:prstGeom>
              </p:spPr>
            </p:pic>
          </mc:Fallback>
        </mc:AlternateContent>
      </p:grpSp>
      <p:grpSp>
        <p:nvGrpSpPr>
          <p:cNvPr id="16" name="Group 15">
            <a:extLst>
              <a:ext uri="{FF2B5EF4-FFF2-40B4-BE49-F238E27FC236}">
                <a16:creationId xmlns:a16="http://schemas.microsoft.com/office/drawing/2014/main" id="{C6569CA2-335A-56E3-D539-602546F68608}"/>
              </a:ext>
            </a:extLst>
          </p:cNvPr>
          <p:cNvGrpSpPr/>
          <p:nvPr/>
        </p:nvGrpSpPr>
        <p:grpSpPr>
          <a:xfrm>
            <a:off x="1110375" y="4377856"/>
            <a:ext cx="2828880" cy="1013760"/>
            <a:chOff x="1110375" y="4377856"/>
            <a:chExt cx="2828880" cy="1013760"/>
          </a:xfrm>
        </p:grpSpPr>
        <mc:AlternateContent xmlns:mc="http://schemas.openxmlformats.org/markup-compatibility/2006" xmlns:p14="http://schemas.microsoft.com/office/powerpoint/2010/main">
          <mc:Choice Requires="p14">
            <p:contentPart p14:bwMode="auto" r:id="rId114">
              <p14:nvContentPartPr>
                <p14:cNvPr id="3" name="Ink 2">
                  <a:extLst>
                    <a:ext uri="{FF2B5EF4-FFF2-40B4-BE49-F238E27FC236}">
                      <a16:creationId xmlns:a16="http://schemas.microsoft.com/office/drawing/2014/main" id="{F60D5A21-0062-657A-FA75-616996F797B6}"/>
                    </a:ext>
                  </a:extLst>
                </p14:cNvPr>
                <p14:cNvContentPartPr/>
                <p14:nvPr/>
              </p14:nvContentPartPr>
              <p14:xfrm>
                <a:off x="1353735" y="4682056"/>
                <a:ext cx="255960" cy="406440"/>
              </p14:xfrm>
            </p:contentPart>
          </mc:Choice>
          <mc:Fallback xmlns="">
            <p:pic>
              <p:nvPicPr>
                <p:cNvPr id="3" name="Ink 2">
                  <a:extLst>
                    <a:ext uri="{FF2B5EF4-FFF2-40B4-BE49-F238E27FC236}">
                      <a16:creationId xmlns:a16="http://schemas.microsoft.com/office/drawing/2014/main" id="{F60D5A21-0062-657A-FA75-616996F797B6}"/>
                    </a:ext>
                  </a:extLst>
                </p:cNvPr>
                <p:cNvPicPr/>
                <p:nvPr/>
              </p:nvPicPr>
              <p:blipFill>
                <a:blip r:embed="rId115"/>
                <a:stretch>
                  <a:fillRect/>
                </a:stretch>
              </p:blipFill>
              <p:spPr>
                <a:xfrm>
                  <a:off x="1335735" y="4664416"/>
                  <a:ext cx="291600" cy="4420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4" name="Ink 3">
                  <a:extLst>
                    <a:ext uri="{FF2B5EF4-FFF2-40B4-BE49-F238E27FC236}">
                      <a16:creationId xmlns:a16="http://schemas.microsoft.com/office/drawing/2014/main" id="{5C5FDF22-2E88-ED75-1EBD-448B00EFB533}"/>
                    </a:ext>
                  </a:extLst>
                </p14:cNvPr>
                <p14:cNvContentPartPr/>
                <p14:nvPr/>
              </p14:nvContentPartPr>
              <p14:xfrm>
                <a:off x="1310895" y="4906336"/>
                <a:ext cx="184680" cy="57960"/>
              </p14:xfrm>
            </p:contentPart>
          </mc:Choice>
          <mc:Fallback xmlns="">
            <p:pic>
              <p:nvPicPr>
                <p:cNvPr id="4" name="Ink 3">
                  <a:extLst>
                    <a:ext uri="{FF2B5EF4-FFF2-40B4-BE49-F238E27FC236}">
                      <a16:creationId xmlns:a16="http://schemas.microsoft.com/office/drawing/2014/main" id="{5C5FDF22-2E88-ED75-1EBD-448B00EFB533}"/>
                    </a:ext>
                  </a:extLst>
                </p:cNvPr>
                <p:cNvPicPr/>
                <p:nvPr/>
              </p:nvPicPr>
              <p:blipFill>
                <a:blip r:embed="rId117"/>
                <a:stretch>
                  <a:fillRect/>
                </a:stretch>
              </p:blipFill>
              <p:spPr>
                <a:xfrm>
                  <a:off x="1293255" y="4888336"/>
                  <a:ext cx="2203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5" name="Ink 4">
                  <a:extLst>
                    <a:ext uri="{FF2B5EF4-FFF2-40B4-BE49-F238E27FC236}">
                      <a16:creationId xmlns:a16="http://schemas.microsoft.com/office/drawing/2014/main" id="{5B4A1457-19F0-1256-9806-24D77DA8F4D0}"/>
                    </a:ext>
                  </a:extLst>
                </p14:cNvPr>
                <p14:cNvContentPartPr/>
                <p14:nvPr/>
              </p14:nvContentPartPr>
              <p14:xfrm>
                <a:off x="1801935" y="4717336"/>
                <a:ext cx="232200" cy="326880"/>
              </p14:xfrm>
            </p:contentPart>
          </mc:Choice>
          <mc:Fallback xmlns="">
            <p:pic>
              <p:nvPicPr>
                <p:cNvPr id="5" name="Ink 4">
                  <a:extLst>
                    <a:ext uri="{FF2B5EF4-FFF2-40B4-BE49-F238E27FC236}">
                      <a16:creationId xmlns:a16="http://schemas.microsoft.com/office/drawing/2014/main" id="{5B4A1457-19F0-1256-9806-24D77DA8F4D0}"/>
                    </a:ext>
                  </a:extLst>
                </p:cNvPr>
                <p:cNvPicPr/>
                <p:nvPr/>
              </p:nvPicPr>
              <p:blipFill>
                <a:blip r:embed="rId119"/>
                <a:stretch>
                  <a:fillRect/>
                </a:stretch>
              </p:blipFill>
              <p:spPr>
                <a:xfrm>
                  <a:off x="1784295" y="4699696"/>
                  <a:ext cx="2678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6" name="Ink 5">
                  <a:extLst>
                    <a:ext uri="{FF2B5EF4-FFF2-40B4-BE49-F238E27FC236}">
                      <a16:creationId xmlns:a16="http://schemas.microsoft.com/office/drawing/2014/main" id="{F0F5ED61-96F8-E060-87DD-98285BBD3938}"/>
                    </a:ext>
                  </a:extLst>
                </p14:cNvPr>
                <p14:cNvContentPartPr/>
                <p14:nvPr/>
              </p14:nvContentPartPr>
              <p14:xfrm>
                <a:off x="2202255" y="4713016"/>
                <a:ext cx="181800" cy="326880"/>
              </p14:xfrm>
            </p:contentPart>
          </mc:Choice>
          <mc:Fallback xmlns="">
            <p:pic>
              <p:nvPicPr>
                <p:cNvPr id="6" name="Ink 5">
                  <a:extLst>
                    <a:ext uri="{FF2B5EF4-FFF2-40B4-BE49-F238E27FC236}">
                      <a16:creationId xmlns:a16="http://schemas.microsoft.com/office/drawing/2014/main" id="{F0F5ED61-96F8-E060-87DD-98285BBD3938}"/>
                    </a:ext>
                  </a:extLst>
                </p:cNvPr>
                <p:cNvPicPr/>
                <p:nvPr/>
              </p:nvPicPr>
              <p:blipFill>
                <a:blip r:embed="rId121"/>
                <a:stretch>
                  <a:fillRect/>
                </a:stretch>
              </p:blipFill>
              <p:spPr>
                <a:xfrm>
                  <a:off x="2184615" y="4695016"/>
                  <a:ext cx="2174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 name="Ink 6">
                  <a:extLst>
                    <a:ext uri="{FF2B5EF4-FFF2-40B4-BE49-F238E27FC236}">
                      <a16:creationId xmlns:a16="http://schemas.microsoft.com/office/drawing/2014/main" id="{7879DA50-96C7-5DF2-FEC9-77290FCC4BD2}"/>
                    </a:ext>
                  </a:extLst>
                </p14:cNvPr>
                <p14:cNvContentPartPr/>
                <p14:nvPr/>
              </p14:nvContentPartPr>
              <p14:xfrm>
                <a:off x="2618775" y="4867456"/>
                <a:ext cx="19800" cy="17640"/>
              </p14:xfrm>
            </p:contentPart>
          </mc:Choice>
          <mc:Fallback xmlns="">
            <p:pic>
              <p:nvPicPr>
                <p:cNvPr id="7" name="Ink 6">
                  <a:extLst>
                    <a:ext uri="{FF2B5EF4-FFF2-40B4-BE49-F238E27FC236}">
                      <a16:creationId xmlns:a16="http://schemas.microsoft.com/office/drawing/2014/main" id="{7879DA50-96C7-5DF2-FEC9-77290FCC4BD2}"/>
                    </a:ext>
                  </a:extLst>
                </p:cNvPr>
                <p:cNvPicPr/>
                <p:nvPr/>
              </p:nvPicPr>
              <p:blipFill>
                <a:blip r:embed="rId123"/>
                <a:stretch>
                  <a:fillRect/>
                </a:stretch>
              </p:blipFill>
              <p:spPr>
                <a:xfrm>
                  <a:off x="2600775" y="4849816"/>
                  <a:ext cx="554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8" name="Ink 7">
                  <a:extLst>
                    <a:ext uri="{FF2B5EF4-FFF2-40B4-BE49-F238E27FC236}">
                      <a16:creationId xmlns:a16="http://schemas.microsoft.com/office/drawing/2014/main" id="{F6BFA80E-74E3-2EC6-1948-1245729A2D8D}"/>
                    </a:ext>
                  </a:extLst>
                </p14:cNvPr>
                <p14:cNvContentPartPr/>
                <p14:nvPr/>
              </p14:nvContentPartPr>
              <p14:xfrm>
                <a:off x="2920815" y="4693936"/>
                <a:ext cx="290520" cy="372600"/>
              </p14:xfrm>
            </p:contentPart>
          </mc:Choice>
          <mc:Fallback xmlns="">
            <p:pic>
              <p:nvPicPr>
                <p:cNvPr id="8" name="Ink 7">
                  <a:extLst>
                    <a:ext uri="{FF2B5EF4-FFF2-40B4-BE49-F238E27FC236}">
                      <a16:creationId xmlns:a16="http://schemas.microsoft.com/office/drawing/2014/main" id="{F6BFA80E-74E3-2EC6-1948-1245729A2D8D}"/>
                    </a:ext>
                  </a:extLst>
                </p:cNvPr>
                <p:cNvPicPr/>
                <p:nvPr/>
              </p:nvPicPr>
              <p:blipFill>
                <a:blip r:embed="rId125"/>
                <a:stretch>
                  <a:fillRect/>
                </a:stretch>
              </p:blipFill>
              <p:spPr>
                <a:xfrm>
                  <a:off x="2902815" y="4675936"/>
                  <a:ext cx="326160" cy="408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9" name="Ink 8">
                  <a:extLst>
                    <a:ext uri="{FF2B5EF4-FFF2-40B4-BE49-F238E27FC236}">
                      <a16:creationId xmlns:a16="http://schemas.microsoft.com/office/drawing/2014/main" id="{E8A5DD49-31FC-4175-4751-8EA489717048}"/>
                    </a:ext>
                  </a:extLst>
                </p14:cNvPr>
                <p14:cNvContentPartPr/>
                <p14:nvPr/>
              </p14:nvContentPartPr>
              <p14:xfrm>
                <a:off x="3031695" y="4893016"/>
                <a:ext cx="226080" cy="43920"/>
              </p14:xfrm>
            </p:contentPart>
          </mc:Choice>
          <mc:Fallback xmlns="">
            <p:pic>
              <p:nvPicPr>
                <p:cNvPr id="9" name="Ink 8">
                  <a:extLst>
                    <a:ext uri="{FF2B5EF4-FFF2-40B4-BE49-F238E27FC236}">
                      <a16:creationId xmlns:a16="http://schemas.microsoft.com/office/drawing/2014/main" id="{E8A5DD49-31FC-4175-4751-8EA489717048}"/>
                    </a:ext>
                  </a:extLst>
                </p:cNvPr>
                <p:cNvPicPr/>
                <p:nvPr/>
              </p:nvPicPr>
              <p:blipFill>
                <a:blip r:embed="rId127"/>
                <a:stretch>
                  <a:fillRect/>
                </a:stretch>
              </p:blipFill>
              <p:spPr>
                <a:xfrm>
                  <a:off x="3013695" y="4875376"/>
                  <a:ext cx="26172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 name="Ink 11">
                  <a:extLst>
                    <a:ext uri="{FF2B5EF4-FFF2-40B4-BE49-F238E27FC236}">
                      <a16:creationId xmlns:a16="http://schemas.microsoft.com/office/drawing/2014/main" id="{581A38EB-99F7-2A75-89A6-818C05593A5E}"/>
                    </a:ext>
                  </a:extLst>
                </p14:cNvPr>
                <p14:cNvContentPartPr/>
                <p14:nvPr/>
              </p14:nvContentPartPr>
              <p14:xfrm>
                <a:off x="3437415" y="4726336"/>
                <a:ext cx="227160" cy="323280"/>
              </p14:xfrm>
            </p:contentPart>
          </mc:Choice>
          <mc:Fallback xmlns="">
            <p:pic>
              <p:nvPicPr>
                <p:cNvPr id="12" name="Ink 11">
                  <a:extLst>
                    <a:ext uri="{FF2B5EF4-FFF2-40B4-BE49-F238E27FC236}">
                      <a16:creationId xmlns:a16="http://schemas.microsoft.com/office/drawing/2014/main" id="{581A38EB-99F7-2A75-89A6-818C05593A5E}"/>
                    </a:ext>
                  </a:extLst>
                </p:cNvPr>
                <p:cNvPicPr/>
                <p:nvPr/>
              </p:nvPicPr>
              <p:blipFill>
                <a:blip r:embed="rId129"/>
                <a:stretch>
                  <a:fillRect/>
                </a:stretch>
              </p:blipFill>
              <p:spPr>
                <a:xfrm>
                  <a:off x="3419775" y="4708336"/>
                  <a:ext cx="262800" cy="3589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 name="Ink 12">
                  <a:extLst>
                    <a:ext uri="{FF2B5EF4-FFF2-40B4-BE49-F238E27FC236}">
                      <a16:creationId xmlns:a16="http://schemas.microsoft.com/office/drawing/2014/main" id="{E94165A1-E18E-0CA6-FB18-3CEF9EA4555A}"/>
                    </a:ext>
                  </a:extLst>
                </p14:cNvPr>
                <p14:cNvContentPartPr/>
                <p14:nvPr/>
              </p14:nvContentPartPr>
              <p14:xfrm>
                <a:off x="3453975" y="4742536"/>
                <a:ext cx="270000" cy="37440"/>
              </p14:xfrm>
            </p:contentPart>
          </mc:Choice>
          <mc:Fallback xmlns="">
            <p:pic>
              <p:nvPicPr>
                <p:cNvPr id="13" name="Ink 12">
                  <a:extLst>
                    <a:ext uri="{FF2B5EF4-FFF2-40B4-BE49-F238E27FC236}">
                      <a16:creationId xmlns:a16="http://schemas.microsoft.com/office/drawing/2014/main" id="{E94165A1-E18E-0CA6-FB18-3CEF9EA4555A}"/>
                    </a:ext>
                  </a:extLst>
                </p:cNvPr>
                <p:cNvPicPr/>
                <p:nvPr/>
              </p:nvPicPr>
              <p:blipFill>
                <a:blip r:embed="rId131"/>
                <a:stretch>
                  <a:fillRect/>
                </a:stretch>
              </p:blipFill>
              <p:spPr>
                <a:xfrm>
                  <a:off x="3436335" y="4724896"/>
                  <a:ext cx="305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5" name="Ink 14">
                  <a:extLst>
                    <a:ext uri="{FF2B5EF4-FFF2-40B4-BE49-F238E27FC236}">
                      <a16:creationId xmlns:a16="http://schemas.microsoft.com/office/drawing/2014/main" id="{49007F59-341E-C409-AF64-C67BC876A943}"/>
                    </a:ext>
                  </a:extLst>
                </p14:cNvPr>
                <p14:cNvContentPartPr/>
                <p14:nvPr/>
              </p14:nvContentPartPr>
              <p14:xfrm>
                <a:off x="1110375" y="4377856"/>
                <a:ext cx="2828880" cy="1013760"/>
              </p14:xfrm>
            </p:contentPart>
          </mc:Choice>
          <mc:Fallback xmlns="">
            <p:pic>
              <p:nvPicPr>
                <p:cNvPr id="15" name="Ink 14">
                  <a:extLst>
                    <a:ext uri="{FF2B5EF4-FFF2-40B4-BE49-F238E27FC236}">
                      <a16:creationId xmlns:a16="http://schemas.microsoft.com/office/drawing/2014/main" id="{49007F59-341E-C409-AF64-C67BC876A943}"/>
                    </a:ext>
                  </a:extLst>
                </p:cNvPr>
                <p:cNvPicPr/>
                <p:nvPr/>
              </p:nvPicPr>
              <p:blipFill>
                <a:blip r:embed="rId133"/>
                <a:stretch>
                  <a:fillRect/>
                </a:stretch>
              </p:blipFill>
              <p:spPr>
                <a:xfrm>
                  <a:off x="1092375" y="4360216"/>
                  <a:ext cx="2864520" cy="1049400"/>
                </a:xfrm>
                <a:prstGeom prst="rect">
                  <a:avLst/>
                </a:prstGeom>
              </p:spPr>
            </p:pic>
          </mc:Fallback>
        </mc:AlternateContent>
      </p:grpSp>
    </p:spTree>
    <p:extLst>
      <p:ext uri="{BB962C8B-B14F-4D97-AF65-F5344CB8AC3E}">
        <p14:creationId xmlns:p14="http://schemas.microsoft.com/office/powerpoint/2010/main" val="83776023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How is the method similar/different from other % methods we've seen?</a:t>
            </a:r>
          </a:p>
          <a:p>
            <a:endParaRPr lang="en-GB"/>
          </a:p>
          <a:p>
            <a:r>
              <a:rPr lang="en-GB" b="1"/>
              <a:t>2. </a:t>
            </a:r>
            <a:r>
              <a:rPr lang="en-GB"/>
              <a:t>What percentage of the original amount did we find?</a:t>
            </a:r>
          </a:p>
          <a:p>
            <a:endParaRPr lang="en-GB"/>
          </a:p>
          <a:p>
            <a:r>
              <a:rPr lang="en-GB" b="1"/>
              <a:t>3. </a:t>
            </a:r>
            <a:r>
              <a:rPr lang="en-GB"/>
              <a:t>There is a very quick way of doing this with just 7 button presses on a calculator. Can you figure it out?</a:t>
            </a:r>
          </a:p>
        </p:txBody>
      </p:sp>
      <p:sp>
        <p:nvSpPr>
          <p:cNvPr id="81" name="TextBox 80">
            <a:extLst>
              <a:ext uri="{FF2B5EF4-FFF2-40B4-BE49-F238E27FC236}">
                <a16:creationId xmlns:a16="http://schemas.microsoft.com/office/drawing/2014/main" id="{76FB76FE-2CB5-A1F0-D2B3-C2B1A647BD0F}"/>
              </a:ext>
            </a:extLst>
          </p:cNvPr>
          <p:cNvSpPr txBox="1"/>
          <p:nvPr/>
        </p:nvSpPr>
        <p:spPr>
          <a:xfrm>
            <a:off x="531743"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82" name="Group 81">
            <a:extLst>
              <a:ext uri="{FF2B5EF4-FFF2-40B4-BE49-F238E27FC236}">
                <a16:creationId xmlns:a16="http://schemas.microsoft.com/office/drawing/2014/main" id="{A79ED7D2-E46C-952F-149D-861607233169}"/>
              </a:ext>
            </a:extLst>
          </p:cNvPr>
          <p:cNvGrpSpPr/>
          <p:nvPr/>
        </p:nvGrpSpPr>
        <p:grpSpPr>
          <a:xfrm>
            <a:off x="695655"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F5DD00B9-7374-AD5A-3DF2-FAB7D115535A}"/>
                    </a:ext>
                  </a:extLst>
                </p14:cNvPr>
                <p14:cNvContentPartPr/>
                <p14:nvPr/>
              </p14:nvContentPartPr>
              <p14:xfrm>
                <a:off x="695655" y="1646896"/>
                <a:ext cx="17640" cy="276840"/>
              </p14:xfrm>
            </p:contentPart>
          </mc:Choice>
          <mc:Fallback xmlns="">
            <p:pic>
              <p:nvPicPr>
                <p:cNvPr id="83" name="Ink 82">
                  <a:extLst>
                    <a:ext uri="{FF2B5EF4-FFF2-40B4-BE49-F238E27FC236}">
                      <a16:creationId xmlns:a16="http://schemas.microsoft.com/office/drawing/2014/main" id="{F5DD00B9-7374-AD5A-3DF2-FAB7D115535A}"/>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651AD672-2CA4-713D-B950-FF5B57E1CF12}"/>
                    </a:ext>
                  </a:extLst>
                </p14:cNvPr>
                <p14:cNvContentPartPr/>
                <p14:nvPr/>
              </p14:nvContentPartPr>
              <p14:xfrm>
                <a:off x="831735" y="1678216"/>
                <a:ext cx="157680" cy="235080"/>
              </p14:xfrm>
            </p:contentPart>
          </mc:Choice>
          <mc:Fallback xmlns="">
            <p:pic>
              <p:nvPicPr>
                <p:cNvPr id="84" name="Ink 83">
                  <a:extLst>
                    <a:ext uri="{FF2B5EF4-FFF2-40B4-BE49-F238E27FC236}">
                      <a16:creationId xmlns:a16="http://schemas.microsoft.com/office/drawing/2014/main" id="{651AD672-2CA4-713D-B950-FF5B57E1CF12}"/>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0F2E6F07-8A13-08C5-EA65-938C165D2809}"/>
                    </a:ext>
                  </a:extLst>
                </p14:cNvPr>
                <p14:cNvContentPartPr/>
                <p14:nvPr/>
              </p14:nvContentPartPr>
              <p14:xfrm>
                <a:off x="1078695" y="1718536"/>
                <a:ext cx="169560" cy="194040"/>
              </p14:xfrm>
            </p:contentPart>
          </mc:Choice>
          <mc:Fallback xmlns="">
            <p:pic>
              <p:nvPicPr>
                <p:cNvPr id="85" name="Ink 84">
                  <a:extLst>
                    <a:ext uri="{FF2B5EF4-FFF2-40B4-BE49-F238E27FC236}">
                      <a16:creationId xmlns:a16="http://schemas.microsoft.com/office/drawing/2014/main" id="{0F2E6F07-8A13-08C5-EA65-938C165D2809}"/>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D1762F7A-7262-68F4-2AC3-6F71E06754C0}"/>
                    </a:ext>
                  </a:extLst>
                </p14:cNvPr>
                <p14:cNvContentPartPr/>
                <p14:nvPr/>
              </p14:nvContentPartPr>
              <p14:xfrm>
                <a:off x="1393695" y="1639696"/>
                <a:ext cx="115560" cy="123480"/>
              </p14:xfrm>
            </p:contentPart>
          </mc:Choice>
          <mc:Fallback xmlns="">
            <p:pic>
              <p:nvPicPr>
                <p:cNvPr id="86" name="Ink 85">
                  <a:extLst>
                    <a:ext uri="{FF2B5EF4-FFF2-40B4-BE49-F238E27FC236}">
                      <a16:creationId xmlns:a16="http://schemas.microsoft.com/office/drawing/2014/main" id="{D1762F7A-7262-68F4-2AC3-6F71E06754C0}"/>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F155B0C7-7010-E8CC-686D-6022AEAEA5E6}"/>
                    </a:ext>
                  </a:extLst>
                </p14:cNvPr>
                <p14:cNvContentPartPr/>
                <p14:nvPr/>
              </p14:nvContentPartPr>
              <p14:xfrm>
                <a:off x="1598895" y="1631056"/>
                <a:ext cx="63360" cy="297720"/>
              </p14:xfrm>
            </p:contentPart>
          </mc:Choice>
          <mc:Fallback xmlns="">
            <p:pic>
              <p:nvPicPr>
                <p:cNvPr id="87" name="Ink 86">
                  <a:extLst>
                    <a:ext uri="{FF2B5EF4-FFF2-40B4-BE49-F238E27FC236}">
                      <a16:creationId xmlns:a16="http://schemas.microsoft.com/office/drawing/2014/main" id="{F155B0C7-7010-E8CC-686D-6022AEAEA5E6}"/>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8" name="Ink 87">
                  <a:extLst>
                    <a:ext uri="{FF2B5EF4-FFF2-40B4-BE49-F238E27FC236}">
                      <a16:creationId xmlns:a16="http://schemas.microsoft.com/office/drawing/2014/main" id="{B37606B0-36A6-C539-CFE1-229AA9961E17}"/>
                    </a:ext>
                  </a:extLst>
                </p14:cNvPr>
                <p14:cNvContentPartPr/>
                <p14:nvPr/>
              </p14:nvContentPartPr>
              <p14:xfrm>
                <a:off x="1749015" y="1772536"/>
                <a:ext cx="176760" cy="137160"/>
              </p14:xfrm>
            </p:contentPart>
          </mc:Choice>
          <mc:Fallback xmlns="">
            <p:pic>
              <p:nvPicPr>
                <p:cNvPr id="88" name="Ink 87">
                  <a:extLst>
                    <a:ext uri="{FF2B5EF4-FFF2-40B4-BE49-F238E27FC236}">
                      <a16:creationId xmlns:a16="http://schemas.microsoft.com/office/drawing/2014/main" id="{B37606B0-36A6-C539-CFE1-229AA9961E17}"/>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89" name="Group 88">
            <a:extLst>
              <a:ext uri="{FF2B5EF4-FFF2-40B4-BE49-F238E27FC236}">
                <a16:creationId xmlns:a16="http://schemas.microsoft.com/office/drawing/2014/main" id="{742A11C4-4225-51CC-869B-9D787B2D92A9}"/>
              </a:ext>
            </a:extLst>
          </p:cNvPr>
          <p:cNvGrpSpPr/>
          <p:nvPr/>
        </p:nvGrpSpPr>
        <p:grpSpPr>
          <a:xfrm>
            <a:off x="2393775"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014E5166-6DF3-47BD-EBAC-BB78031BEC0C}"/>
                    </a:ext>
                  </a:extLst>
                </p14:cNvPr>
                <p14:cNvContentPartPr/>
                <p14:nvPr/>
              </p14:nvContentPartPr>
              <p14:xfrm>
                <a:off x="2410695" y="1686856"/>
                <a:ext cx="199080" cy="19800"/>
              </p14:xfrm>
            </p:contentPart>
          </mc:Choice>
          <mc:Fallback xmlns="">
            <p:pic>
              <p:nvPicPr>
                <p:cNvPr id="90" name="Ink 89">
                  <a:extLst>
                    <a:ext uri="{FF2B5EF4-FFF2-40B4-BE49-F238E27FC236}">
                      <a16:creationId xmlns:a16="http://schemas.microsoft.com/office/drawing/2014/main" id="{014E5166-6DF3-47BD-EBAC-BB78031BEC0C}"/>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1" name="Ink 90">
                  <a:extLst>
                    <a:ext uri="{FF2B5EF4-FFF2-40B4-BE49-F238E27FC236}">
                      <a16:creationId xmlns:a16="http://schemas.microsoft.com/office/drawing/2014/main" id="{0A325FC1-1DD7-E8F3-5342-B5E1A69784CE}"/>
                    </a:ext>
                  </a:extLst>
                </p14:cNvPr>
                <p14:cNvContentPartPr/>
                <p14:nvPr/>
              </p14:nvContentPartPr>
              <p14:xfrm>
                <a:off x="2393775" y="1780816"/>
                <a:ext cx="183960" cy="25920"/>
              </p14:xfrm>
            </p:contentPart>
          </mc:Choice>
          <mc:Fallback xmlns="">
            <p:pic>
              <p:nvPicPr>
                <p:cNvPr id="91" name="Ink 90">
                  <a:extLst>
                    <a:ext uri="{FF2B5EF4-FFF2-40B4-BE49-F238E27FC236}">
                      <a16:creationId xmlns:a16="http://schemas.microsoft.com/office/drawing/2014/main" id="{0A325FC1-1DD7-E8F3-5342-B5E1A69784CE}"/>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92" name="Group 91">
            <a:extLst>
              <a:ext uri="{FF2B5EF4-FFF2-40B4-BE49-F238E27FC236}">
                <a16:creationId xmlns:a16="http://schemas.microsoft.com/office/drawing/2014/main" id="{2EE81F8C-B2C8-AA93-7A0E-61228E0A21BF}"/>
              </a:ext>
            </a:extLst>
          </p:cNvPr>
          <p:cNvGrpSpPr/>
          <p:nvPr/>
        </p:nvGrpSpPr>
        <p:grpSpPr>
          <a:xfrm>
            <a:off x="2960415"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F0EF8E11-A6A7-2B91-42F5-1C16056EADCD}"/>
                    </a:ext>
                  </a:extLst>
                </p14:cNvPr>
                <p14:cNvContentPartPr/>
                <p14:nvPr/>
              </p14:nvContentPartPr>
              <p14:xfrm>
                <a:off x="2992095" y="1539616"/>
                <a:ext cx="214560" cy="320040"/>
              </p14:xfrm>
            </p:contentPart>
          </mc:Choice>
          <mc:Fallback xmlns="">
            <p:pic>
              <p:nvPicPr>
                <p:cNvPr id="93" name="Ink 92">
                  <a:extLst>
                    <a:ext uri="{FF2B5EF4-FFF2-40B4-BE49-F238E27FC236}">
                      <a16:creationId xmlns:a16="http://schemas.microsoft.com/office/drawing/2014/main" id="{F0EF8E11-A6A7-2B91-42F5-1C16056EADCD}"/>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770976E6-528C-A8E6-486C-25521C119F3A}"/>
                    </a:ext>
                  </a:extLst>
                </p14:cNvPr>
                <p14:cNvContentPartPr/>
                <p14:nvPr/>
              </p14:nvContentPartPr>
              <p14:xfrm>
                <a:off x="2960415" y="1685056"/>
                <a:ext cx="183600" cy="69840"/>
              </p14:xfrm>
            </p:contentPart>
          </mc:Choice>
          <mc:Fallback xmlns="">
            <p:pic>
              <p:nvPicPr>
                <p:cNvPr id="94" name="Ink 93">
                  <a:extLst>
                    <a:ext uri="{FF2B5EF4-FFF2-40B4-BE49-F238E27FC236}">
                      <a16:creationId xmlns:a16="http://schemas.microsoft.com/office/drawing/2014/main" id="{770976E6-528C-A8E6-486C-25521C119F3A}"/>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8C0AD2C5-3931-E994-653F-928965FA9FEE}"/>
                    </a:ext>
                  </a:extLst>
                </p14:cNvPr>
                <p14:cNvContentPartPr/>
                <p14:nvPr/>
              </p14:nvContentPartPr>
              <p14:xfrm>
                <a:off x="3342015" y="1572016"/>
                <a:ext cx="158040" cy="286200"/>
              </p14:xfrm>
            </p:contentPart>
          </mc:Choice>
          <mc:Fallback xmlns="">
            <p:pic>
              <p:nvPicPr>
                <p:cNvPr id="95" name="Ink 94">
                  <a:extLst>
                    <a:ext uri="{FF2B5EF4-FFF2-40B4-BE49-F238E27FC236}">
                      <a16:creationId xmlns:a16="http://schemas.microsoft.com/office/drawing/2014/main" id="{8C0AD2C5-3931-E994-653F-928965FA9FEE}"/>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257AE5AA-1D22-6948-33C7-14D65430C7A0}"/>
                    </a:ext>
                  </a:extLst>
                </p14:cNvPr>
                <p14:cNvContentPartPr/>
                <p14:nvPr/>
              </p14:nvContentPartPr>
              <p14:xfrm>
                <a:off x="3639375" y="1591816"/>
                <a:ext cx="194760" cy="235800"/>
              </p14:xfrm>
            </p:contentPart>
          </mc:Choice>
          <mc:Fallback xmlns="">
            <p:pic>
              <p:nvPicPr>
                <p:cNvPr id="96" name="Ink 95">
                  <a:extLst>
                    <a:ext uri="{FF2B5EF4-FFF2-40B4-BE49-F238E27FC236}">
                      <a16:creationId xmlns:a16="http://schemas.microsoft.com/office/drawing/2014/main" id="{257AE5AA-1D22-6948-33C7-14D65430C7A0}"/>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F618757E-986B-E990-A582-7A0E46CA761D}"/>
                    </a:ext>
                  </a:extLst>
                </p14:cNvPr>
                <p14:cNvContentPartPr/>
                <p14:nvPr/>
              </p14:nvContentPartPr>
              <p14:xfrm>
                <a:off x="3666375" y="1576336"/>
                <a:ext cx="260640" cy="31320"/>
              </p14:xfrm>
            </p:contentPart>
          </mc:Choice>
          <mc:Fallback xmlns="">
            <p:pic>
              <p:nvPicPr>
                <p:cNvPr id="97" name="Ink 96">
                  <a:extLst>
                    <a:ext uri="{FF2B5EF4-FFF2-40B4-BE49-F238E27FC236}">
                      <a16:creationId xmlns:a16="http://schemas.microsoft.com/office/drawing/2014/main" id="{F618757E-986B-E990-A582-7A0E46CA761D}"/>
                    </a:ext>
                  </a:extLst>
                </p:cNvPr>
                <p:cNvPicPr/>
                <p:nvPr/>
              </p:nvPicPr>
              <p:blipFill>
                <a:blip r:embed="rId27"/>
                <a:stretch>
                  <a:fillRect/>
                </a:stretch>
              </p:blipFill>
              <p:spPr>
                <a:xfrm>
                  <a:off x="3648735" y="1558336"/>
                  <a:ext cx="296280" cy="66960"/>
                </a:xfrm>
                <a:prstGeom prst="rect">
                  <a:avLst/>
                </a:prstGeom>
              </p:spPr>
            </p:pic>
          </mc:Fallback>
        </mc:AlternateContent>
      </p:grpSp>
      <p:grpSp>
        <p:nvGrpSpPr>
          <p:cNvPr id="98" name="Group 97">
            <a:extLst>
              <a:ext uri="{FF2B5EF4-FFF2-40B4-BE49-F238E27FC236}">
                <a16:creationId xmlns:a16="http://schemas.microsoft.com/office/drawing/2014/main" id="{FE033E36-10BF-23EF-E59B-9E697068A9C0}"/>
              </a:ext>
            </a:extLst>
          </p:cNvPr>
          <p:cNvGrpSpPr/>
          <p:nvPr/>
        </p:nvGrpSpPr>
        <p:grpSpPr>
          <a:xfrm>
            <a:off x="878895" y="2367256"/>
            <a:ext cx="311760" cy="234720"/>
            <a:chOff x="878895" y="2367256"/>
            <a:chExt cx="311760" cy="234720"/>
          </a:xfrm>
        </p:grpSpPr>
        <mc:AlternateContent xmlns:mc="http://schemas.openxmlformats.org/markup-compatibility/2006" xmlns:p14="http://schemas.microsoft.com/office/powerpoint/2010/main">
          <mc:Choice Requires="p14">
            <p:contentPart p14:bwMode="auto" r:id="rId28">
              <p14:nvContentPartPr>
                <p14:cNvPr id="99" name="Ink 98">
                  <a:extLst>
                    <a:ext uri="{FF2B5EF4-FFF2-40B4-BE49-F238E27FC236}">
                      <a16:creationId xmlns:a16="http://schemas.microsoft.com/office/drawing/2014/main" id="{2DA02DC7-A773-2494-980A-14B3FD52D557}"/>
                    </a:ext>
                  </a:extLst>
                </p14:cNvPr>
                <p14:cNvContentPartPr/>
                <p14:nvPr/>
              </p14:nvContentPartPr>
              <p14:xfrm>
                <a:off x="878895" y="2367256"/>
                <a:ext cx="8640" cy="234720"/>
              </p14:xfrm>
            </p:contentPart>
          </mc:Choice>
          <mc:Fallback xmlns="">
            <p:pic>
              <p:nvPicPr>
                <p:cNvPr id="99" name="Ink 98">
                  <a:extLst>
                    <a:ext uri="{FF2B5EF4-FFF2-40B4-BE49-F238E27FC236}">
                      <a16:creationId xmlns:a16="http://schemas.microsoft.com/office/drawing/2014/main" id="{2DA02DC7-A773-2494-980A-14B3FD52D557}"/>
                    </a:ext>
                  </a:extLst>
                </p:cNvPr>
                <p:cNvPicPr/>
                <p:nvPr/>
              </p:nvPicPr>
              <p:blipFill>
                <a:blip r:embed="rId29"/>
                <a:stretch>
                  <a:fillRect/>
                </a:stretch>
              </p:blipFill>
              <p:spPr>
                <a:xfrm>
                  <a:off x="860895" y="2349256"/>
                  <a:ext cx="44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03210FDF-7825-0DD7-F6E1-0BE995579D84}"/>
                    </a:ext>
                  </a:extLst>
                </p14:cNvPr>
                <p14:cNvContentPartPr/>
                <p14:nvPr/>
              </p14:nvContentPartPr>
              <p14:xfrm>
                <a:off x="1030455" y="2376616"/>
                <a:ext cx="160200" cy="199080"/>
              </p14:xfrm>
            </p:contentPart>
          </mc:Choice>
          <mc:Fallback xmlns="">
            <p:pic>
              <p:nvPicPr>
                <p:cNvPr id="100" name="Ink 99">
                  <a:extLst>
                    <a:ext uri="{FF2B5EF4-FFF2-40B4-BE49-F238E27FC236}">
                      <a16:creationId xmlns:a16="http://schemas.microsoft.com/office/drawing/2014/main" id="{03210FDF-7825-0DD7-F6E1-0BE995579D84}"/>
                    </a:ext>
                  </a:extLst>
                </p:cNvPr>
                <p:cNvPicPr/>
                <p:nvPr/>
              </p:nvPicPr>
              <p:blipFill>
                <a:blip r:embed="rId31"/>
                <a:stretch>
                  <a:fillRect/>
                </a:stretch>
              </p:blipFill>
              <p:spPr>
                <a:xfrm>
                  <a:off x="1012815" y="2358616"/>
                  <a:ext cx="195840" cy="234720"/>
                </a:xfrm>
                <a:prstGeom prst="rect">
                  <a:avLst/>
                </a:prstGeom>
              </p:spPr>
            </p:pic>
          </mc:Fallback>
        </mc:AlternateContent>
      </p:grpSp>
      <p:grpSp>
        <p:nvGrpSpPr>
          <p:cNvPr id="101" name="Group 100">
            <a:extLst>
              <a:ext uri="{FF2B5EF4-FFF2-40B4-BE49-F238E27FC236}">
                <a16:creationId xmlns:a16="http://schemas.microsoft.com/office/drawing/2014/main" id="{09FA1319-7749-E8BF-7941-A196383FD574}"/>
              </a:ext>
            </a:extLst>
          </p:cNvPr>
          <p:cNvGrpSpPr/>
          <p:nvPr/>
        </p:nvGrpSpPr>
        <p:grpSpPr>
          <a:xfrm>
            <a:off x="1396575" y="2316496"/>
            <a:ext cx="530280" cy="282960"/>
            <a:chOff x="1396575" y="2316496"/>
            <a:chExt cx="530280" cy="282960"/>
          </a:xfrm>
        </p:grpSpPr>
        <mc:AlternateContent xmlns:mc="http://schemas.openxmlformats.org/markup-compatibility/2006" xmlns:p14="http://schemas.microsoft.com/office/powerpoint/2010/main">
          <mc:Choice Requires="p14">
            <p:contentPart p14:bwMode="auto" r:id="rId32">
              <p14:nvContentPartPr>
                <p14:cNvPr id="102" name="Ink 101">
                  <a:extLst>
                    <a:ext uri="{FF2B5EF4-FFF2-40B4-BE49-F238E27FC236}">
                      <a16:creationId xmlns:a16="http://schemas.microsoft.com/office/drawing/2014/main" id="{5CB946EB-C2C8-96D0-D4A2-31ABAD038955}"/>
                    </a:ext>
                  </a:extLst>
                </p14:cNvPr>
                <p14:cNvContentPartPr/>
                <p14:nvPr/>
              </p14:nvContentPartPr>
              <p14:xfrm>
                <a:off x="1396575" y="2320456"/>
                <a:ext cx="114120" cy="127800"/>
              </p14:xfrm>
            </p:contentPart>
          </mc:Choice>
          <mc:Fallback xmlns="">
            <p:pic>
              <p:nvPicPr>
                <p:cNvPr id="102" name="Ink 101">
                  <a:extLst>
                    <a:ext uri="{FF2B5EF4-FFF2-40B4-BE49-F238E27FC236}">
                      <a16:creationId xmlns:a16="http://schemas.microsoft.com/office/drawing/2014/main" id="{5CB946EB-C2C8-96D0-D4A2-31ABAD038955}"/>
                    </a:ext>
                  </a:extLst>
                </p:cNvPr>
                <p:cNvPicPr/>
                <p:nvPr/>
              </p:nvPicPr>
              <p:blipFill>
                <a:blip r:embed="rId33"/>
                <a:stretch>
                  <a:fillRect/>
                </a:stretch>
              </p:blipFill>
              <p:spPr>
                <a:xfrm>
                  <a:off x="1378935" y="2302816"/>
                  <a:ext cx="1497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3" name="Ink 102">
                  <a:extLst>
                    <a:ext uri="{FF2B5EF4-FFF2-40B4-BE49-F238E27FC236}">
                      <a16:creationId xmlns:a16="http://schemas.microsoft.com/office/drawing/2014/main" id="{627D9A9B-AE73-65F7-16AD-F0BF6DDCC4E3}"/>
                    </a:ext>
                  </a:extLst>
                </p14:cNvPr>
                <p14:cNvContentPartPr/>
                <p14:nvPr/>
              </p14:nvContentPartPr>
              <p14:xfrm>
                <a:off x="1584495" y="2316496"/>
                <a:ext cx="80640" cy="281520"/>
              </p14:xfrm>
            </p:contentPart>
          </mc:Choice>
          <mc:Fallback xmlns="">
            <p:pic>
              <p:nvPicPr>
                <p:cNvPr id="103" name="Ink 102">
                  <a:extLst>
                    <a:ext uri="{FF2B5EF4-FFF2-40B4-BE49-F238E27FC236}">
                      <a16:creationId xmlns:a16="http://schemas.microsoft.com/office/drawing/2014/main" id="{627D9A9B-AE73-65F7-16AD-F0BF6DDCC4E3}"/>
                    </a:ext>
                  </a:extLst>
                </p:cNvPr>
                <p:cNvPicPr/>
                <p:nvPr/>
              </p:nvPicPr>
              <p:blipFill>
                <a:blip r:embed="rId35"/>
                <a:stretch>
                  <a:fillRect/>
                </a:stretch>
              </p:blipFill>
              <p:spPr>
                <a:xfrm>
                  <a:off x="1566495" y="2298496"/>
                  <a:ext cx="11628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9DF9754E-4767-8EE8-F48A-E7659C99C9CD}"/>
                    </a:ext>
                  </a:extLst>
                </p14:cNvPr>
                <p14:cNvContentPartPr/>
                <p14:nvPr/>
              </p14:nvContentPartPr>
              <p14:xfrm>
                <a:off x="1760895" y="2436376"/>
                <a:ext cx="165960" cy="163080"/>
              </p14:xfrm>
            </p:contentPart>
          </mc:Choice>
          <mc:Fallback xmlns="">
            <p:pic>
              <p:nvPicPr>
                <p:cNvPr id="104" name="Ink 103">
                  <a:extLst>
                    <a:ext uri="{FF2B5EF4-FFF2-40B4-BE49-F238E27FC236}">
                      <a16:creationId xmlns:a16="http://schemas.microsoft.com/office/drawing/2014/main" id="{9DF9754E-4767-8EE8-F48A-E7659C99C9CD}"/>
                    </a:ext>
                  </a:extLst>
                </p:cNvPr>
                <p:cNvPicPr/>
                <p:nvPr/>
              </p:nvPicPr>
              <p:blipFill>
                <a:blip r:embed="rId37"/>
                <a:stretch>
                  <a:fillRect/>
                </a:stretch>
              </p:blipFill>
              <p:spPr>
                <a:xfrm>
                  <a:off x="1743255" y="2418736"/>
                  <a:ext cx="201600" cy="198720"/>
                </a:xfrm>
                <a:prstGeom prst="rect">
                  <a:avLst/>
                </a:prstGeom>
              </p:spPr>
            </p:pic>
          </mc:Fallback>
        </mc:AlternateContent>
      </p:grpSp>
      <p:grpSp>
        <p:nvGrpSpPr>
          <p:cNvPr id="105" name="Group 104">
            <a:extLst>
              <a:ext uri="{FF2B5EF4-FFF2-40B4-BE49-F238E27FC236}">
                <a16:creationId xmlns:a16="http://schemas.microsoft.com/office/drawing/2014/main" id="{54AFF816-7CA8-7762-6BE5-2AFFAE4E579A}"/>
              </a:ext>
            </a:extLst>
          </p:cNvPr>
          <p:cNvGrpSpPr/>
          <p:nvPr/>
        </p:nvGrpSpPr>
        <p:grpSpPr>
          <a:xfrm>
            <a:off x="2484855" y="2460496"/>
            <a:ext cx="164880" cy="70560"/>
            <a:chOff x="2484855" y="2460496"/>
            <a:chExt cx="164880" cy="70560"/>
          </a:xfrm>
        </p:grpSpPr>
        <mc:AlternateContent xmlns:mc="http://schemas.openxmlformats.org/markup-compatibility/2006" xmlns:p14="http://schemas.microsoft.com/office/powerpoint/2010/main">
          <mc:Choice Requires="p14">
            <p:contentPart p14:bwMode="auto" r:id="rId38">
              <p14:nvContentPartPr>
                <p14:cNvPr id="106" name="Ink 105">
                  <a:extLst>
                    <a:ext uri="{FF2B5EF4-FFF2-40B4-BE49-F238E27FC236}">
                      <a16:creationId xmlns:a16="http://schemas.microsoft.com/office/drawing/2014/main" id="{03BC0CBE-A0BA-D875-A948-D226640C6007}"/>
                    </a:ext>
                  </a:extLst>
                </p14:cNvPr>
                <p14:cNvContentPartPr/>
                <p14:nvPr/>
              </p14:nvContentPartPr>
              <p14:xfrm>
                <a:off x="2484855" y="2460496"/>
                <a:ext cx="161640" cy="25560"/>
              </p14:xfrm>
            </p:contentPart>
          </mc:Choice>
          <mc:Fallback xmlns="">
            <p:pic>
              <p:nvPicPr>
                <p:cNvPr id="106" name="Ink 105">
                  <a:extLst>
                    <a:ext uri="{FF2B5EF4-FFF2-40B4-BE49-F238E27FC236}">
                      <a16:creationId xmlns:a16="http://schemas.microsoft.com/office/drawing/2014/main" id="{03BC0CBE-A0BA-D875-A948-D226640C6007}"/>
                    </a:ext>
                  </a:extLst>
                </p:cNvPr>
                <p:cNvPicPr/>
                <p:nvPr/>
              </p:nvPicPr>
              <p:blipFill>
                <a:blip r:embed="rId39"/>
                <a:stretch>
                  <a:fillRect/>
                </a:stretch>
              </p:blipFill>
              <p:spPr>
                <a:xfrm>
                  <a:off x="2466855" y="2442856"/>
                  <a:ext cx="1972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07" name="Ink 106">
                  <a:extLst>
                    <a:ext uri="{FF2B5EF4-FFF2-40B4-BE49-F238E27FC236}">
                      <a16:creationId xmlns:a16="http://schemas.microsoft.com/office/drawing/2014/main" id="{82F5C7F7-94D7-8302-D0FC-BA910E5ED870}"/>
                    </a:ext>
                  </a:extLst>
                </p14:cNvPr>
                <p14:cNvContentPartPr/>
                <p14:nvPr/>
              </p14:nvContentPartPr>
              <p14:xfrm>
                <a:off x="2526975" y="2516296"/>
                <a:ext cx="122760" cy="14760"/>
              </p14:xfrm>
            </p:contentPart>
          </mc:Choice>
          <mc:Fallback xmlns="">
            <p:pic>
              <p:nvPicPr>
                <p:cNvPr id="107" name="Ink 106">
                  <a:extLst>
                    <a:ext uri="{FF2B5EF4-FFF2-40B4-BE49-F238E27FC236}">
                      <a16:creationId xmlns:a16="http://schemas.microsoft.com/office/drawing/2014/main" id="{82F5C7F7-94D7-8302-D0FC-BA910E5ED870}"/>
                    </a:ext>
                  </a:extLst>
                </p:cNvPr>
                <p:cNvPicPr/>
                <p:nvPr/>
              </p:nvPicPr>
              <p:blipFill>
                <a:blip r:embed="rId41"/>
                <a:stretch>
                  <a:fillRect/>
                </a:stretch>
              </p:blipFill>
              <p:spPr>
                <a:xfrm>
                  <a:off x="2508975" y="2498296"/>
                  <a:ext cx="158400" cy="50400"/>
                </a:xfrm>
                <a:prstGeom prst="rect">
                  <a:avLst/>
                </a:prstGeom>
              </p:spPr>
            </p:pic>
          </mc:Fallback>
        </mc:AlternateContent>
      </p:grpSp>
      <p:grpSp>
        <p:nvGrpSpPr>
          <p:cNvPr id="108" name="Group 107">
            <a:extLst>
              <a:ext uri="{FF2B5EF4-FFF2-40B4-BE49-F238E27FC236}">
                <a16:creationId xmlns:a16="http://schemas.microsoft.com/office/drawing/2014/main" id="{74E185CE-A525-B9EA-7DD2-9B820B30C168}"/>
              </a:ext>
            </a:extLst>
          </p:cNvPr>
          <p:cNvGrpSpPr/>
          <p:nvPr/>
        </p:nvGrpSpPr>
        <p:grpSpPr>
          <a:xfrm>
            <a:off x="3011895" y="2258176"/>
            <a:ext cx="1441440" cy="332280"/>
            <a:chOff x="3011895" y="2258176"/>
            <a:chExt cx="1441440" cy="332280"/>
          </a:xfrm>
        </p:grpSpPr>
        <mc:AlternateContent xmlns:mc="http://schemas.openxmlformats.org/markup-compatibility/2006" xmlns:p14="http://schemas.microsoft.com/office/powerpoint/2010/main">
          <mc:Choice Requires="p14">
            <p:contentPart p14:bwMode="auto" r:id="rId42">
              <p14:nvContentPartPr>
                <p14:cNvPr id="109" name="Ink 108">
                  <a:extLst>
                    <a:ext uri="{FF2B5EF4-FFF2-40B4-BE49-F238E27FC236}">
                      <a16:creationId xmlns:a16="http://schemas.microsoft.com/office/drawing/2014/main" id="{BAA7C9E2-1171-4987-238C-146F957D48AF}"/>
                    </a:ext>
                  </a:extLst>
                </p14:cNvPr>
                <p14:cNvContentPartPr/>
                <p14:nvPr/>
              </p14:nvContentPartPr>
              <p14:xfrm>
                <a:off x="3023775" y="2258176"/>
                <a:ext cx="212400" cy="332280"/>
              </p14:xfrm>
            </p:contentPart>
          </mc:Choice>
          <mc:Fallback xmlns="">
            <p:pic>
              <p:nvPicPr>
                <p:cNvPr id="109" name="Ink 108">
                  <a:extLst>
                    <a:ext uri="{FF2B5EF4-FFF2-40B4-BE49-F238E27FC236}">
                      <a16:creationId xmlns:a16="http://schemas.microsoft.com/office/drawing/2014/main" id="{BAA7C9E2-1171-4987-238C-146F957D48AF}"/>
                    </a:ext>
                  </a:extLst>
                </p:cNvPr>
                <p:cNvPicPr/>
                <p:nvPr/>
              </p:nvPicPr>
              <p:blipFill>
                <a:blip r:embed="rId43"/>
                <a:stretch>
                  <a:fillRect/>
                </a:stretch>
              </p:blipFill>
              <p:spPr>
                <a:xfrm>
                  <a:off x="3006135" y="2240176"/>
                  <a:ext cx="24804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10" name="Ink 109">
                  <a:extLst>
                    <a:ext uri="{FF2B5EF4-FFF2-40B4-BE49-F238E27FC236}">
                      <a16:creationId xmlns:a16="http://schemas.microsoft.com/office/drawing/2014/main" id="{4C058B44-3073-E3FD-C71D-105E01598606}"/>
                    </a:ext>
                  </a:extLst>
                </p14:cNvPr>
                <p14:cNvContentPartPr/>
                <p14:nvPr/>
              </p14:nvContentPartPr>
              <p14:xfrm>
                <a:off x="3011895" y="2437096"/>
                <a:ext cx="171000" cy="58320"/>
              </p14:xfrm>
            </p:contentPart>
          </mc:Choice>
          <mc:Fallback xmlns="">
            <p:pic>
              <p:nvPicPr>
                <p:cNvPr id="110" name="Ink 109">
                  <a:extLst>
                    <a:ext uri="{FF2B5EF4-FFF2-40B4-BE49-F238E27FC236}">
                      <a16:creationId xmlns:a16="http://schemas.microsoft.com/office/drawing/2014/main" id="{4C058B44-3073-E3FD-C71D-105E01598606}"/>
                    </a:ext>
                  </a:extLst>
                </p:cNvPr>
                <p:cNvPicPr/>
                <p:nvPr/>
              </p:nvPicPr>
              <p:blipFill>
                <a:blip r:embed="rId45"/>
                <a:stretch>
                  <a:fillRect/>
                </a:stretch>
              </p:blipFill>
              <p:spPr>
                <a:xfrm>
                  <a:off x="2994255" y="2419096"/>
                  <a:ext cx="2066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1" name="Ink 110">
                  <a:extLst>
                    <a:ext uri="{FF2B5EF4-FFF2-40B4-BE49-F238E27FC236}">
                      <a16:creationId xmlns:a16="http://schemas.microsoft.com/office/drawing/2014/main" id="{B8A1A2D1-4C72-43E5-0AC6-A62DE166839C}"/>
                    </a:ext>
                  </a:extLst>
                </p14:cNvPr>
                <p14:cNvContentPartPr/>
                <p14:nvPr/>
              </p14:nvContentPartPr>
              <p14:xfrm>
                <a:off x="3389535" y="2334136"/>
                <a:ext cx="148320" cy="252720"/>
              </p14:xfrm>
            </p:contentPart>
          </mc:Choice>
          <mc:Fallback xmlns="">
            <p:pic>
              <p:nvPicPr>
                <p:cNvPr id="111" name="Ink 110">
                  <a:extLst>
                    <a:ext uri="{FF2B5EF4-FFF2-40B4-BE49-F238E27FC236}">
                      <a16:creationId xmlns:a16="http://schemas.microsoft.com/office/drawing/2014/main" id="{B8A1A2D1-4C72-43E5-0AC6-A62DE166839C}"/>
                    </a:ext>
                  </a:extLst>
                </p:cNvPr>
                <p:cNvPicPr/>
                <p:nvPr/>
              </p:nvPicPr>
              <p:blipFill>
                <a:blip r:embed="rId47"/>
                <a:stretch>
                  <a:fillRect/>
                </a:stretch>
              </p:blipFill>
              <p:spPr>
                <a:xfrm>
                  <a:off x="3371895" y="2316496"/>
                  <a:ext cx="18396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12" name="Ink 111">
                  <a:extLst>
                    <a:ext uri="{FF2B5EF4-FFF2-40B4-BE49-F238E27FC236}">
                      <a16:creationId xmlns:a16="http://schemas.microsoft.com/office/drawing/2014/main" id="{BEEF4315-44EF-E139-63D1-717B19AB71EF}"/>
                    </a:ext>
                  </a:extLst>
                </p14:cNvPr>
                <p14:cNvContentPartPr/>
                <p14:nvPr/>
              </p14:nvContentPartPr>
              <p14:xfrm>
                <a:off x="3669615" y="2455096"/>
                <a:ext cx="7920" cy="9000"/>
              </p14:xfrm>
            </p:contentPart>
          </mc:Choice>
          <mc:Fallback xmlns="">
            <p:pic>
              <p:nvPicPr>
                <p:cNvPr id="112" name="Ink 111">
                  <a:extLst>
                    <a:ext uri="{FF2B5EF4-FFF2-40B4-BE49-F238E27FC236}">
                      <a16:creationId xmlns:a16="http://schemas.microsoft.com/office/drawing/2014/main" id="{BEEF4315-44EF-E139-63D1-717B19AB71EF}"/>
                    </a:ext>
                  </a:extLst>
                </p:cNvPr>
                <p:cNvPicPr/>
                <p:nvPr/>
              </p:nvPicPr>
              <p:blipFill>
                <a:blip r:embed="rId49"/>
                <a:stretch>
                  <a:fillRect/>
                </a:stretch>
              </p:blipFill>
              <p:spPr>
                <a:xfrm>
                  <a:off x="3651615" y="2437096"/>
                  <a:ext cx="435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3" name="Ink 112">
                  <a:extLst>
                    <a:ext uri="{FF2B5EF4-FFF2-40B4-BE49-F238E27FC236}">
                      <a16:creationId xmlns:a16="http://schemas.microsoft.com/office/drawing/2014/main" id="{F9510205-9477-5E19-CFFB-5C4C731C66D4}"/>
                    </a:ext>
                  </a:extLst>
                </p14:cNvPr>
                <p14:cNvContentPartPr/>
                <p14:nvPr/>
              </p14:nvContentPartPr>
              <p14:xfrm>
                <a:off x="3854295" y="2338096"/>
                <a:ext cx="181440" cy="232920"/>
              </p14:xfrm>
            </p:contentPart>
          </mc:Choice>
          <mc:Fallback xmlns="">
            <p:pic>
              <p:nvPicPr>
                <p:cNvPr id="113" name="Ink 112">
                  <a:extLst>
                    <a:ext uri="{FF2B5EF4-FFF2-40B4-BE49-F238E27FC236}">
                      <a16:creationId xmlns:a16="http://schemas.microsoft.com/office/drawing/2014/main" id="{F9510205-9477-5E19-CFFB-5C4C731C66D4}"/>
                    </a:ext>
                  </a:extLst>
                </p:cNvPr>
                <p:cNvPicPr/>
                <p:nvPr/>
              </p:nvPicPr>
              <p:blipFill>
                <a:blip r:embed="rId51"/>
                <a:stretch>
                  <a:fillRect/>
                </a:stretch>
              </p:blipFill>
              <p:spPr>
                <a:xfrm>
                  <a:off x="3836655" y="2320096"/>
                  <a:ext cx="2170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4" name="Ink 113">
                  <a:extLst>
                    <a:ext uri="{FF2B5EF4-FFF2-40B4-BE49-F238E27FC236}">
                      <a16:creationId xmlns:a16="http://schemas.microsoft.com/office/drawing/2014/main" id="{B0E79D10-4B39-0003-3C62-288586B2DEF5}"/>
                    </a:ext>
                  </a:extLst>
                </p14:cNvPr>
                <p14:cNvContentPartPr/>
                <p14:nvPr/>
              </p14:nvContentPartPr>
              <p14:xfrm>
                <a:off x="3863655" y="2340256"/>
                <a:ext cx="228600" cy="49320"/>
              </p14:xfrm>
            </p:contentPart>
          </mc:Choice>
          <mc:Fallback xmlns="">
            <p:pic>
              <p:nvPicPr>
                <p:cNvPr id="114" name="Ink 113">
                  <a:extLst>
                    <a:ext uri="{FF2B5EF4-FFF2-40B4-BE49-F238E27FC236}">
                      <a16:creationId xmlns:a16="http://schemas.microsoft.com/office/drawing/2014/main" id="{B0E79D10-4B39-0003-3C62-288586B2DEF5}"/>
                    </a:ext>
                  </a:extLst>
                </p:cNvPr>
                <p:cNvPicPr/>
                <p:nvPr/>
              </p:nvPicPr>
              <p:blipFill>
                <a:blip r:embed="rId53"/>
                <a:stretch>
                  <a:fillRect/>
                </a:stretch>
              </p:blipFill>
              <p:spPr>
                <a:xfrm>
                  <a:off x="3845655" y="2322616"/>
                  <a:ext cx="26424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5" name="Ink 114">
                  <a:extLst>
                    <a:ext uri="{FF2B5EF4-FFF2-40B4-BE49-F238E27FC236}">
                      <a16:creationId xmlns:a16="http://schemas.microsoft.com/office/drawing/2014/main" id="{6373864D-73B4-62FB-4F81-A916D757AA85}"/>
                    </a:ext>
                  </a:extLst>
                </p14:cNvPr>
                <p14:cNvContentPartPr/>
                <p14:nvPr/>
              </p14:nvContentPartPr>
              <p14:xfrm>
                <a:off x="4179735" y="2348536"/>
                <a:ext cx="273600" cy="217080"/>
              </p14:xfrm>
            </p:contentPart>
          </mc:Choice>
          <mc:Fallback xmlns="">
            <p:pic>
              <p:nvPicPr>
                <p:cNvPr id="115" name="Ink 114">
                  <a:extLst>
                    <a:ext uri="{FF2B5EF4-FFF2-40B4-BE49-F238E27FC236}">
                      <a16:creationId xmlns:a16="http://schemas.microsoft.com/office/drawing/2014/main" id="{6373864D-73B4-62FB-4F81-A916D757AA85}"/>
                    </a:ext>
                  </a:extLst>
                </p:cNvPr>
                <p:cNvPicPr/>
                <p:nvPr/>
              </p:nvPicPr>
              <p:blipFill>
                <a:blip r:embed="rId55"/>
                <a:stretch>
                  <a:fillRect/>
                </a:stretch>
              </p:blipFill>
              <p:spPr>
                <a:xfrm>
                  <a:off x="4162095" y="2330896"/>
                  <a:ext cx="309240" cy="252720"/>
                </a:xfrm>
                <a:prstGeom prst="rect">
                  <a:avLst/>
                </a:prstGeom>
              </p:spPr>
            </p:pic>
          </mc:Fallback>
        </mc:AlternateContent>
      </p:grpSp>
      <p:grpSp>
        <p:nvGrpSpPr>
          <p:cNvPr id="116" name="Group 115">
            <a:extLst>
              <a:ext uri="{FF2B5EF4-FFF2-40B4-BE49-F238E27FC236}">
                <a16:creationId xmlns:a16="http://schemas.microsoft.com/office/drawing/2014/main" id="{0E85EE11-4698-3698-7018-8CC31C0A76F8}"/>
              </a:ext>
            </a:extLst>
          </p:cNvPr>
          <p:cNvGrpSpPr/>
          <p:nvPr/>
        </p:nvGrpSpPr>
        <p:grpSpPr>
          <a:xfrm>
            <a:off x="999135" y="3027136"/>
            <a:ext cx="195480" cy="252360"/>
            <a:chOff x="999135" y="3027136"/>
            <a:chExt cx="195480" cy="252360"/>
          </a:xfrm>
        </p:grpSpPr>
        <mc:AlternateContent xmlns:mc="http://schemas.openxmlformats.org/markup-compatibility/2006" xmlns:p14="http://schemas.microsoft.com/office/powerpoint/2010/main">
          <mc:Choice Requires="p14">
            <p:contentPart p14:bwMode="auto" r:id="rId56">
              <p14:nvContentPartPr>
                <p14:cNvPr id="117" name="Ink 116">
                  <a:extLst>
                    <a:ext uri="{FF2B5EF4-FFF2-40B4-BE49-F238E27FC236}">
                      <a16:creationId xmlns:a16="http://schemas.microsoft.com/office/drawing/2014/main" id="{FFAC12E5-4C79-C1DE-34FC-E3EBD3685E3A}"/>
                    </a:ext>
                  </a:extLst>
                </p14:cNvPr>
                <p14:cNvContentPartPr/>
                <p14:nvPr/>
              </p14:nvContentPartPr>
              <p14:xfrm>
                <a:off x="999135" y="3045496"/>
                <a:ext cx="155520" cy="234000"/>
              </p14:xfrm>
            </p:contentPart>
          </mc:Choice>
          <mc:Fallback xmlns="">
            <p:pic>
              <p:nvPicPr>
                <p:cNvPr id="117" name="Ink 116">
                  <a:extLst>
                    <a:ext uri="{FF2B5EF4-FFF2-40B4-BE49-F238E27FC236}">
                      <a16:creationId xmlns:a16="http://schemas.microsoft.com/office/drawing/2014/main" id="{FFAC12E5-4C79-C1DE-34FC-E3EBD3685E3A}"/>
                    </a:ext>
                  </a:extLst>
                </p:cNvPr>
                <p:cNvPicPr/>
                <p:nvPr/>
              </p:nvPicPr>
              <p:blipFill>
                <a:blip r:embed="rId57"/>
                <a:stretch>
                  <a:fillRect/>
                </a:stretch>
              </p:blipFill>
              <p:spPr>
                <a:xfrm>
                  <a:off x="981495" y="3027856"/>
                  <a:ext cx="1911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8" name="Ink 117">
                  <a:extLst>
                    <a:ext uri="{FF2B5EF4-FFF2-40B4-BE49-F238E27FC236}">
                      <a16:creationId xmlns:a16="http://schemas.microsoft.com/office/drawing/2014/main" id="{4A39DA9E-3F8D-A40A-D49A-D832A4DAC2F5}"/>
                    </a:ext>
                  </a:extLst>
                </p14:cNvPr>
                <p14:cNvContentPartPr/>
                <p14:nvPr/>
              </p14:nvContentPartPr>
              <p14:xfrm>
                <a:off x="1024695" y="3027136"/>
                <a:ext cx="169920" cy="63360"/>
              </p14:xfrm>
            </p:contentPart>
          </mc:Choice>
          <mc:Fallback xmlns="">
            <p:pic>
              <p:nvPicPr>
                <p:cNvPr id="118" name="Ink 117">
                  <a:extLst>
                    <a:ext uri="{FF2B5EF4-FFF2-40B4-BE49-F238E27FC236}">
                      <a16:creationId xmlns:a16="http://schemas.microsoft.com/office/drawing/2014/main" id="{4A39DA9E-3F8D-A40A-D49A-D832A4DAC2F5}"/>
                    </a:ext>
                  </a:extLst>
                </p:cNvPr>
                <p:cNvPicPr/>
                <p:nvPr/>
              </p:nvPicPr>
              <p:blipFill>
                <a:blip r:embed="rId59"/>
                <a:stretch>
                  <a:fillRect/>
                </a:stretch>
              </p:blipFill>
              <p:spPr>
                <a:xfrm>
                  <a:off x="1007055" y="3009496"/>
                  <a:ext cx="205560" cy="99000"/>
                </a:xfrm>
                <a:prstGeom prst="rect">
                  <a:avLst/>
                </a:prstGeom>
              </p:spPr>
            </p:pic>
          </mc:Fallback>
        </mc:AlternateContent>
      </p:grpSp>
      <p:grpSp>
        <p:nvGrpSpPr>
          <p:cNvPr id="119" name="Group 118">
            <a:extLst>
              <a:ext uri="{FF2B5EF4-FFF2-40B4-BE49-F238E27FC236}">
                <a16:creationId xmlns:a16="http://schemas.microsoft.com/office/drawing/2014/main" id="{B15E7A25-4B2D-C957-8A59-4A104F7741AA}"/>
              </a:ext>
            </a:extLst>
          </p:cNvPr>
          <p:cNvGrpSpPr/>
          <p:nvPr/>
        </p:nvGrpSpPr>
        <p:grpSpPr>
          <a:xfrm>
            <a:off x="1392975" y="3007696"/>
            <a:ext cx="557640" cy="298440"/>
            <a:chOff x="1392975" y="3007696"/>
            <a:chExt cx="557640" cy="298440"/>
          </a:xfrm>
        </p:grpSpPr>
        <mc:AlternateContent xmlns:mc="http://schemas.openxmlformats.org/markup-compatibility/2006" xmlns:p14="http://schemas.microsoft.com/office/powerpoint/2010/main">
          <mc:Choice Requires="p14">
            <p:contentPart p14:bwMode="auto" r:id="rId60">
              <p14:nvContentPartPr>
                <p14:cNvPr id="120" name="Ink 119">
                  <a:extLst>
                    <a:ext uri="{FF2B5EF4-FFF2-40B4-BE49-F238E27FC236}">
                      <a16:creationId xmlns:a16="http://schemas.microsoft.com/office/drawing/2014/main" id="{85F9482D-A9EF-33F3-660E-5EC9F396FBFD}"/>
                    </a:ext>
                  </a:extLst>
                </p14:cNvPr>
                <p14:cNvContentPartPr/>
                <p14:nvPr/>
              </p14:nvContentPartPr>
              <p14:xfrm>
                <a:off x="1392975" y="3007696"/>
                <a:ext cx="131040" cy="117000"/>
              </p14:xfrm>
            </p:contentPart>
          </mc:Choice>
          <mc:Fallback xmlns="">
            <p:pic>
              <p:nvPicPr>
                <p:cNvPr id="120" name="Ink 119">
                  <a:extLst>
                    <a:ext uri="{FF2B5EF4-FFF2-40B4-BE49-F238E27FC236}">
                      <a16:creationId xmlns:a16="http://schemas.microsoft.com/office/drawing/2014/main" id="{85F9482D-A9EF-33F3-660E-5EC9F396FBFD}"/>
                    </a:ext>
                  </a:extLst>
                </p:cNvPr>
                <p:cNvPicPr/>
                <p:nvPr/>
              </p:nvPicPr>
              <p:blipFill>
                <a:blip r:embed="rId61"/>
                <a:stretch>
                  <a:fillRect/>
                </a:stretch>
              </p:blipFill>
              <p:spPr>
                <a:xfrm>
                  <a:off x="1374975" y="2990056"/>
                  <a:ext cx="166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21" name="Ink 120">
                  <a:extLst>
                    <a:ext uri="{FF2B5EF4-FFF2-40B4-BE49-F238E27FC236}">
                      <a16:creationId xmlns:a16="http://schemas.microsoft.com/office/drawing/2014/main" id="{B9383244-4E3A-E877-7393-71FAC984414F}"/>
                    </a:ext>
                  </a:extLst>
                </p14:cNvPr>
                <p14:cNvContentPartPr/>
                <p14:nvPr/>
              </p14:nvContentPartPr>
              <p14:xfrm>
                <a:off x="1598895" y="3028216"/>
                <a:ext cx="88560" cy="277920"/>
              </p14:xfrm>
            </p:contentPart>
          </mc:Choice>
          <mc:Fallback xmlns="">
            <p:pic>
              <p:nvPicPr>
                <p:cNvPr id="121" name="Ink 120">
                  <a:extLst>
                    <a:ext uri="{FF2B5EF4-FFF2-40B4-BE49-F238E27FC236}">
                      <a16:creationId xmlns:a16="http://schemas.microsoft.com/office/drawing/2014/main" id="{B9383244-4E3A-E877-7393-71FAC984414F}"/>
                    </a:ext>
                  </a:extLst>
                </p:cNvPr>
                <p:cNvPicPr/>
                <p:nvPr/>
              </p:nvPicPr>
              <p:blipFill>
                <a:blip r:embed="rId63"/>
                <a:stretch>
                  <a:fillRect/>
                </a:stretch>
              </p:blipFill>
              <p:spPr>
                <a:xfrm>
                  <a:off x="1581255" y="3010216"/>
                  <a:ext cx="1242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22" name="Ink 121">
                  <a:extLst>
                    <a:ext uri="{FF2B5EF4-FFF2-40B4-BE49-F238E27FC236}">
                      <a16:creationId xmlns:a16="http://schemas.microsoft.com/office/drawing/2014/main" id="{9501C2B9-6305-F07F-0735-EFACE8C60821}"/>
                    </a:ext>
                  </a:extLst>
                </p14:cNvPr>
                <p14:cNvContentPartPr/>
                <p14:nvPr/>
              </p14:nvContentPartPr>
              <p14:xfrm>
                <a:off x="1788255" y="3178696"/>
                <a:ext cx="162360" cy="108720"/>
              </p14:xfrm>
            </p:contentPart>
          </mc:Choice>
          <mc:Fallback xmlns="">
            <p:pic>
              <p:nvPicPr>
                <p:cNvPr id="122" name="Ink 121">
                  <a:extLst>
                    <a:ext uri="{FF2B5EF4-FFF2-40B4-BE49-F238E27FC236}">
                      <a16:creationId xmlns:a16="http://schemas.microsoft.com/office/drawing/2014/main" id="{9501C2B9-6305-F07F-0735-EFACE8C60821}"/>
                    </a:ext>
                  </a:extLst>
                </p:cNvPr>
                <p:cNvPicPr/>
                <p:nvPr/>
              </p:nvPicPr>
              <p:blipFill>
                <a:blip r:embed="rId65"/>
                <a:stretch>
                  <a:fillRect/>
                </a:stretch>
              </p:blipFill>
              <p:spPr>
                <a:xfrm>
                  <a:off x="1770255" y="3161056"/>
                  <a:ext cx="198000" cy="144360"/>
                </a:xfrm>
                <a:prstGeom prst="rect">
                  <a:avLst/>
                </a:prstGeom>
              </p:spPr>
            </p:pic>
          </mc:Fallback>
        </mc:AlternateContent>
      </p:grpSp>
      <p:grpSp>
        <p:nvGrpSpPr>
          <p:cNvPr id="123" name="Group 122">
            <a:extLst>
              <a:ext uri="{FF2B5EF4-FFF2-40B4-BE49-F238E27FC236}">
                <a16:creationId xmlns:a16="http://schemas.microsoft.com/office/drawing/2014/main" id="{9C31AFB1-F037-59B6-8D54-5CE88B9A4C57}"/>
              </a:ext>
            </a:extLst>
          </p:cNvPr>
          <p:cNvGrpSpPr/>
          <p:nvPr/>
        </p:nvGrpSpPr>
        <p:grpSpPr>
          <a:xfrm>
            <a:off x="2478735" y="3161416"/>
            <a:ext cx="221040" cy="96480"/>
            <a:chOff x="2478735" y="3161416"/>
            <a:chExt cx="221040" cy="96480"/>
          </a:xfrm>
        </p:grpSpPr>
        <mc:AlternateContent xmlns:mc="http://schemas.openxmlformats.org/markup-compatibility/2006" xmlns:p14="http://schemas.microsoft.com/office/powerpoint/2010/main">
          <mc:Choice Requires="p14">
            <p:contentPart p14:bwMode="auto" r:id="rId66">
              <p14:nvContentPartPr>
                <p14:cNvPr id="124" name="Ink 123">
                  <a:extLst>
                    <a:ext uri="{FF2B5EF4-FFF2-40B4-BE49-F238E27FC236}">
                      <a16:creationId xmlns:a16="http://schemas.microsoft.com/office/drawing/2014/main" id="{3082627D-58C7-AB59-D1FE-CF915DE7756A}"/>
                    </a:ext>
                  </a:extLst>
                </p14:cNvPr>
                <p14:cNvContentPartPr/>
                <p14:nvPr/>
              </p14:nvContentPartPr>
              <p14:xfrm>
                <a:off x="2478735" y="3161416"/>
                <a:ext cx="200520" cy="8280"/>
              </p14:xfrm>
            </p:contentPart>
          </mc:Choice>
          <mc:Fallback xmlns="">
            <p:pic>
              <p:nvPicPr>
                <p:cNvPr id="124" name="Ink 123">
                  <a:extLst>
                    <a:ext uri="{FF2B5EF4-FFF2-40B4-BE49-F238E27FC236}">
                      <a16:creationId xmlns:a16="http://schemas.microsoft.com/office/drawing/2014/main" id="{3082627D-58C7-AB59-D1FE-CF915DE7756A}"/>
                    </a:ext>
                  </a:extLst>
                </p:cNvPr>
                <p:cNvPicPr/>
                <p:nvPr/>
              </p:nvPicPr>
              <p:blipFill>
                <a:blip r:embed="rId67"/>
                <a:stretch>
                  <a:fillRect/>
                </a:stretch>
              </p:blipFill>
              <p:spPr>
                <a:xfrm>
                  <a:off x="2461095" y="3143776"/>
                  <a:ext cx="2361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25" name="Ink 124">
                  <a:extLst>
                    <a:ext uri="{FF2B5EF4-FFF2-40B4-BE49-F238E27FC236}">
                      <a16:creationId xmlns:a16="http://schemas.microsoft.com/office/drawing/2014/main" id="{AE538EE5-374C-8017-F253-7B1ED024F323}"/>
                    </a:ext>
                  </a:extLst>
                </p14:cNvPr>
                <p14:cNvContentPartPr/>
                <p14:nvPr/>
              </p14:nvContentPartPr>
              <p14:xfrm>
                <a:off x="2562975" y="3248536"/>
                <a:ext cx="136800" cy="9360"/>
              </p14:xfrm>
            </p:contentPart>
          </mc:Choice>
          <mc:Fallback xmlns="">
            <p:pic>
              <p:nvPicPr>
                <p:cNvPr id="125" name="Ink 124">
                  <a:extLst>
                    <a:ext uri="{FF2B5EF4-FFF2-40B4-BE49-F238E27FC236}">
                      <a16:creationId xmlns:a16="http://schemas.microsoft.com/office/drawing/2014/main" id="{AE538EE5-374C-8017-F253-7B1ED024F323}"/>
                    </a:ext>
                  </a:extLst>
                </p:cNvPr>
                <p:cNvPicPr/>
                <p:nvPr/>
              </p:nvPicPr>
              <p:blipFill>
                <a:blip r:embed="rId69"/>
                <a:stretch>
                  <a:fillRect/>
                </a:stretch>
              </p:blipFill>
              <p:spPr>
                <a:xfrm>
                  <a:off x="2544975" y="3230536"/>
                  <a:ext cx="172440" cy="45000"/>
                </a:xfrm>
                <a:prstGeom prst="rect">
                  <a:avLst/>
                </a:prstGeom>
              </p:spPr>
            </p:pic>
          </mc:Fallback>
        </mc:AlternateContent>
      </p:grpSp>
      <p:grpSp>
        <p:nvGrpSpPr>
          <p:cNvPr id="126" name="Group 125">
            <a:extLst>
              <a:ext uri="{FF2B5EF4-FFF2-40B4-BE49-F238E27FC236}">
                <a16:creationId xmlns:a16="http://schemas.microsoft.com/office/drawing/2014/main" id="{8118B64F-EDAE-0E33-A01A-28CEC1A12C41}"/>
              </a:ext>
            </a:extLst>
          </p:cNvPr>
          <p:cNvGrpSpPr/>
          <p:nvPr/>
        </p:nvGrpSpPr>
        <p:grpSpPr>
          <a:xfrm>
            <a:off x="3024495" y="2995816"/>
            <a:ext cx="236880" cy="308520"/>
            <a:chOff x="3024495" y="2995816"/>
            <a:chExt cx="236880" cy="308520"/>
          </a:xfrm>
        </p:grpSpPr>
        <mc:AlternateContent xmlns:mc="http://schemas.openxmlformats.org/markup-compatibility/2006" xmlns:p14="http://schemas.microsoft.com/office/powerpoint/2010/main">
          <mc:Choice Requires="p14">
            <p:contentPart p14:bwMode="auto" r:id="rId70">
              <p14:nvContentPartPr>
                <p14:cNvPr id="127" name="Ink 126">
                  <a:extLst>
                    <a:ext uri="{FF2B5EF4-FFF2-40B4-BE49-F238E27FC236}">
                      <a16:creationId xmlns:a16="http://schemas.microsoft.com/office/drawing/2014/main" id="{C62A573B-7ED4-8147-7BC7-FD45876D77EE}"/>
                    </a:ext>
                  </a:extLst>
                </p14:cNvPr>
                <p14:cNvContentPartPr/>
                <p14:nvPr/>
              </p14:nvContentPartPr>
              <p14:xfrm>
                <a:off x="3027375" y="2995816"/>
                <a:ext cx="234000" cy="308520"/>
              </p14:xfrm>
            </p:contentPart>
          </mc:Choice>
          <mc:Fallback xmlns="">
            <p:pic>
              <p:nvPicPr>
                <p:cNvPr id="127" name="Ink 126">
                  <a:extLst>
                    <a:ext uri="{FF2B5EF4-FFF2-40B4-BE49-F238E27FC236}">
                      <a16:creationId xmlns:a16="http://schemas.microsoft.com/office/drawing/2014/main" id="{C62A573B-7ED4-8147-7BC7-FD45876D77EE}"/>
                    </a:ext>
                  </a:extLst>
                </p:cNvPr>
                <p:cNvPicPr/>
                <p:nvPr/>
              </p:nvPicPr>
              <p:blipFill>
                <a:blip r:embed="rId71"/>
                <a:stretch>
                  <a:fillRect/>
                </a:stretch>
              </p:blipFill>
              <p:spPr>
                <a:xfrm>
                  <a:off x="3009375" y="2978176"/>
                  <a:ext cx="2696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28" name="Ink 127">
                  <a:extLst>
                    <a:ext uri="{FF2B5EF4-FFF2-40B4-BE49-F238E27FC236}">
                      <a16:creationId xmlns:a16="http://schemas.microsoft.com/office/drawing/2014/main" id="{057609C8-E735-7641-9828-2193D691BB1A}"/>
                    </a:ext>
                  </a:extLst>
                </p14:cNvPr>
                <p14:cNvContentPartPr/>
                <p14:nvPr/>
              </p14:nvContentPartPr>
              <p14:xfrm>
                <a:off x="3024495" y="3160336"/>
                <a:ext cx="182160" cy="43560"/>
              </p14:xfrm>
            </p:contentPart>
          </mc:Choice>
          <mc:Fallback xmlns="">
            <p:pic>
              <p:nvPicPr>
                <p:cNvPr id="128" name="Ink 127">
                  <a:extLst>
                    <a:ext uri="{FF2B5EF4-FFF2-40B4-BE49-F238E27FC236}">
                      <a16:creationId xmlns:a16="http://schemas.microsoft.com/office/drawing/2014/main" id="{057609C8-E735-7641-9828-2193D691BB1A}"/>
                    </a:ext>
                  </a:extLst>
                </p:cNvPr>
                <p:cNvPicPr/>
                <p:nvPr/>
              </p:nvPicPr>
              <p:blipFill>
                <a:blip r:embed="rId73"/>
                <a:stretch>
                  <a:fillRect/>
                </a:stretch>
              </p:blipFill>
              <p:spPr>
                <a:xfrm>
                  <a:off x="3006495" y="3142696"/>
                  <a:ext cx="217800" cy="7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29" name="Ink 128">
                <a:extLst>
                  <a:ext uri="{FF2B5EF4-FFF2-40B4-BE49-F238E27FC236}">
                    <a16:creationId xmlns:a16="http://schemas.microsoft.com/office/drawing/2014/main" id="{E08F961F-9957-CE9B-571C-F567C0814695}"/>
                  </a:ext>
                </a:extLst>
              </p14:cNvPr>
              <p14:cNvContentPartPr/>
              <p14:nvPr/>
            </p14:nvContentPartPr>
            <p14:xfrm>
              <a:off x="3454695" y="3021736"/>
              <a:ext cx="19440" cy="262800"/>
            </p14:xfrm>
          </p:contentPart>
        </mc:Choice>
        <mc:Fallback xmlns="">
          <p:pic>
            <p:nvPicPr>
              <p:cNvPr id="129" name="Ink 128">
                <a:extLst>
                  <a:ext uri="{FF2B5EF4-FFF2-40B4-BE49-F238E27FC236}">
                    <a16:creationId xmlns:a16="http://schemas.microsoft.com/office/drawing/2014/main" id="{E08F961F-9957-CE9B-571C-F567C0814695}"/>
                  </a:ext>
                </a:extLst>
              </p:cNvPr>
              <p:cNvPicPr/>
              <p:nvPr/>
            </p:nvPicPr>
            <p:blipFill>
              <a:blip r:embed="rId75"/>
              <a:stretch>
                <a:fillRect/>
              </a:stretch>
            </p:blipFill>
            <p:spPr>
              <a:xfrm>
                <a:off x="3436695" y="3003736"/>
                <a:ext cx="5508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30" name="Ink 129">
                <a:extLst>
                  <a:ext uri="{FF2B5EF4-FFF2-40B4-BE49-F238E27FC236}">
                    <a16:creationId xmlns:a16="http://schemas.microsoft.com/office/drawing/2014/main" id="{6D745C0A-B7CF-B6E1-7C95-6B5F5290F6F1}"/>
                  </a:ext>
                </a:extLst>
              </p14:cNvPr>
              <p14:cNvContentPartPr/>
              <p14:nvPr/>
            </p14:nvContentPartPr>
            <p14:xfrm>
              <a:off x="3669255" y="3144496"/>
              <a:ext cx="7920" cy="720"/>
            </p14:xfrm>
          </p:contentPart>
        </mc:Choice>
        <mc:Fallback xmlns="">
          <p:pic>
            <p:nvPicPr>
              <p:cNvPr id="130" name="Ink 129">
                <a:extLst>
                  <a:ext uri="{FF2B5EF4-FFF2-40B4-BE49-F238E27FC236}">
                    <a16:creationId xmlns:a16="http://schemas.microsoft.com/office/drawing/2014/main" id="{6D745C0A-B7CF-B6E1-7C95-6B5F5290F6F1}"/>
                  </a:ext>
                </a:extLst>
              </p:cNvPr>
              <p:cNvPicPr/>
              <p:nvPr/>
            </p:nvPicPr>
            <p:blipFill>
              <a:blip r:embed="rId77"/>
              <a:stretch>
                <a:fillRect/>
              </a:stretch>
            </p:blipFill>
            <p:spPr>
              <a:xfrm>
                <a:off x="3651255" y="3126496"/>
                <a:ext cx="43560" cy="36360"/>
              </a:xfrm>
              <a:prstGeom prst="rect">
                <a:avLst/>
              </a:prstGeom>
            </p:spPr>
          </p:pic>
        </mc:Fallback>
      </mc:AlternateContent>
      <p:grpSp>
        <p:nvGrpSpPr>
          <p:cNvPr id="131" name="Group 130">
            <a:extLst>
              <a:ext uri="{FF2B5EF4-FFF2-40B4-BE49-F238E27FC236}">
                <a16:creationId xmlns:a16="http://schemas.microsoft.com/office/drawing/2014/main" id="{503243AB-33E2-75CA-9BB1-BF31FAD05F89}"/>
              </a:ext>
            </a:extLst>
          </p:cNvPr>
          <p:cNvGrpSpPr/>
          <p:nvPr/>
        </p:nvGrpSpPr>
        <p:grpSpPr>
          <a:xfrm>
            <a:off x="3934215" y="3045856"/>
            <a:ext cx="520200" cy="258120"/>
            <a:chOff x="3934215" y="3045856"/>
            <a:chExt cx="520200" cy="258120"/>
          </a:xfrm>
        </p:grpSpPr>
        <mc:AlternateContent xmlns:mc="http://schemas.openxmlformats.org/markup-compatibility/2006" xmlns:p14="http://schemas.microsoft.com/office/powerpoint/2010/main">
          <mc:Choice Requires="p14">
            <p:contentPart p14:bwMode="auto" r:id="rId78">
              <p14:nvContentPartPr>
                <p14:cNvPr id="133" name="Ink 132">
                  <a:extLst>
                    <a:ext uri="{FF2B5EF4-FFF2-40B4-BE49-F238E27FC236}">
                      <a16:creationId xmlns:a16="http://schemas.microsoft.com/office/drawing/2014/main" id="{B2E75F34-6D65-8735-8294-B2E6839850D7}"/>
                    </a:ext>
                  </a:extLst>
                </p14:cNvPr>
                <p14:cNvContentPartPr/>
                <p14:nvPr/>
              </p14:nvContentPartPr>
              <p14:xfrm>
                <a:off x="3943215" y="3045856"/>
                <a:ext cx="173520" cy="258120"/>
              </p14:xfrm>
            </p:contentPart>
          </mc:Choice>
          <mc:Fallback xmlns="">
            <p:pic>
              <p:nvPicPr>
                <p:cNvPr id="133" name="Ink 132">
                  <a:extLst>
                    <a:ext uri="{FF2B5EF4-FFF2-40B4-BE49-F238E27FC236}">
                      <a16:creationId xmlns:a16="http://schemas.microsoft.com/office/drawing/2014/main" id="{B2E75F34-6D65-8735-8294-B2E6839850D7}"/>
                    </a:ext>
                  </a:extLst>
                </p:cNvPr>
                <p:cNvPicPr/>
                <p:nvPr/>
              </p:nvPicPr>
              <p:blipFill>
                <a:blip r:embed="rId79"/>
                <a:stretch>
                  <a:fillRect/>
                </a:stretch>
              </p:blipFill>
              <p:spPr>
                <a:xfrm>
                  <a:off x="3925215" y="3028216"/>
                  <a:ext cx="2091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34" name="Ink 133">
                  <a:extLst>
                    <a:ext uri="{FF2B5EF4-FFF2-40B4-BE49-F238E27FC236}">
                      <a16:creationId xmlns:a16="http://schemas.microsoft.com/office/drawing/2014/main" id="{50018977-1B71-1987-1DBA-5A779F5C6821}"/>
                    </a:ext>
                  </a:extLst>
                </p14:cNvPr>
                <p14:cNvContentPartPr/>
                <p14:nvPr/>
              </p14:nvContentPartPr>
              <p14:xfrm>
                <a:off x="3934215" y="3191296"/>
                <a:ext cx="208800" cy="45000"/>
              </p14:xfrm>
            </p:contentPart>
          </mc:Choice>
          <mc:Fallback xmlns="">
            <p:pic>
              <p:nvPicPr>
                <p:cNvPr id="134" name="Ink 133">
                  <a:extLst>
                    <a:ext uri="{FF2B5EF4-FFF2-40B4-BE49-F238E27FC236}">
                      <a16:creationId xmlns:a16="http://schemas.microsoft.com/office/drawing/2014/main" id="{50018977-1B71-1987-1DBA-5A779F5C6821}"/>
                    </a:ext>
                  </a:extLst>
                </p:cNvPr>
                <p:cNvPicPr/>
                <p:nvPr/>
              </p:nvPicPr>
              <p:blipFill>
                <a:blip r:embed="rId81"/>
                <a:stretch>
                  <a:fillRect/>
                </a:stretch>
              </p:blipFill>
              <p:spPr>
                <a:xfrm>
                  <a:off x="3916215" y="3173296"/>
                  <a:ext cx="2444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35" name="Ink 134">
                  <a:extLst>
                    <a:ext uri="{FF2B5EF4-FFF2-40B4-BE49-F238E27FC236}">
                      <a16:creationId xmlns:a16="http://schemas.microsoft.com/office/drawing/2014/main" id="{25C2CAF1-BB2D-48DE-C968-BE740F4CFF8E}"/>
                    </a:ext>
                  </a:extLst>
                </p14:cNvPr>
                <p14:cNvContentPartPr/>
                <p14:nvPr/>
              </p14:nvContentPartPr>
              <p14:xfrm>
                <a:off x="4257495" y="3052336"/>
                <a:ext cx="183960" cy="237960"/>
              </p14:xfrm>
            </p:contentPart>
          </mc:Choice>
          <mc:Fallback xmlns="">
            <p:pic>
              <p:nvPicPr>
                <p:cNvPr id="135" name="Ink 134">
                  <a:extLst>
                    <a:ext uri="{FF2B5EF4-FFF2-40B4-BE49-F238E27FC236}">
                      <a16:creationId xmlns:a16="http://schemas.microsoft.com/office/drawing/2014/main" id="{25C2CAF1-BB2D-48DE-C968-BE740F4CFF8E}"/>
                    </a:ext>
                  </a:extLst>
                </p:cNvPr>
                <p:cNvPicPr/>
                <p:nvPr/>
              </p:nvPicPr>
              <p:blipFill>
                <a:blip r:embed="rId83"/>
                <a:stretch>
                  <a:fillRect/>
                </a:stretch>
              </p:blipFill>
              <p:spPr>
                <a:xfrm>
                  <a:off x="4239495" y="3034696"/>
                  <a:ext cx="21960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36" name="Ink 135">
                  <a:extLst>
                    <a:ext uri="{FF2B5EF4-FFF2-40B4-BE49-F238E27FC236}">
                      <a16:creationId xmlns:a16="http://schemas.microsoft.com/office/drawing/2014/main" id="{2EF18F89-B01E-B415-B581-111B26E0174D}"/>
                    </a:ext>
                  </a:extLst>
                </p14:cNvPr>
                <p14:cNvContentPartPr/>
                <p14:nvPr/>
              </p14:nvContentPartPr>
              <p14:xfrm>
                <a:off x="4275855" y="3054136"/>
                <a:ext cx="178560" cy="25920"/>
              </p14:xfrm>
            </p:contentPart>
          </mc:Choice>
          <mc:Fallback xmlns="">
            <p:pic>
              <p:nvPicPr>
                <p:cNvPr id="136" name="Ink 135">
                  <a:extLst>
                    <a:ext uri="{FF2B5EF4-FFF2-40B4-BE49-F238E27FC236}">
                      <a16:creationId xmlns:a16="http://schemas.microsoft.com/office/drawing/2014/main" id="{2EF18F89-B01E-B415-B581-111B26E0174D}"/>
                    </a:ext>
                  </a:extLst>
                </p:cNvPr>
                <p:cNvPicPr/>
                <p:nvPr/>
              </p:nvPicPr>
              <p:blipFill>
                <a:blip r:embed="rId85"/>
                <a:stretch>
                  <a:fillRect/>
                </a:stretch>
              </p:blipFill>
              <p:spPr>
                <a:xfrm>
                  <a:off x="4257855" y="3036136"/>
                  <a:ext cx="214200" cy="61560"/>
                </a:xfrm>
                <a:prstGeom prst="rect">
                  <a:avLst/>
                </a:prstGeom>
              </p:spPr>
            </p:pic>
          </mc:Fallback>
        </mc:AlternateContent>
      </p:grpSp>
      <p:grpSp>
        <p:nvGrpSpPr>
          <p:cNvPr id="137" name="Group 136">
            <a:extLst>
              <a:ext uri="{FF2B5EF4-FFF2-40B4-BE49-F238E27FC236}">
                <a16:creationId xmlns:a16="http://schemas.microsoft.com/office/drawing/2014/main" id="{CA1DCFE6-F95D-ACAD-698D-8850180E6F46}"/>
              </a:ext>
            </a:extLst>
          </p:cNvPr>
          <p:cNvGrpSpPr/>
          <p:nvPr/>
        </p:nvGrpSpPr>
        <p:grpSpPr>
          <a:xfrm>
            <a:off x="509895" y="3755056"/>
            <a:ext cx="1307880" cy="390960"/>
            <a:chOff x="509895" y="3755056"/>
            <a:chExt cx="1307880" cy="390960"/>
          </a:xfrm>
        </p:grpSpPr>
        <mc:AlternateContent xmlns:mc="http://schemas.openxmlformats.org/markup-compatibility/2006" xmlns:p14="http://schemas.microsoft.com/office/powerpoint/2010/main">
          <mc:Choice Requires="p14">
            <p:contentPart p14:bwMode="auto" r:id="rId86">
              <p14:nvContentPartPr>
                <p14:cNvPr id="138" name="Ink 137">
                  <a:extLst>
                    <a:ext uri="{FF2B5EF4-FFF2-40B4-BE49-F238E27FC236}">
                      <a16:creationId xmlns:a16="http://schemas.microsoft.com/office/drawing/2014/main" id="{F80A9D54-E47E-04AD-F577-2EE0C101ABD9}"/>
                    </a:ext>
                  </a:extLst>
                </p14:cNvPr>
                <p14:cNvContentPartPr/>
                <p14:nvPr/>
              </p14:nvContentPartPr>
              <p14:xfrm>
                <a:off x="563175" y="3755056"/>
                <a:ext cx="198720" cy="390960"/>
              </p14:xfrm>
            </p:contentPart>
          </mc:Choice>
          <mc:Fallback xmlns="">
            <p:pic>
              <p:nvPicPr>
                <p:cNvPr id="138" name="Ink 137">
                  <a:extLst>
                    <a:ext uri="{FF2B5EF4-FFF2-40B4-BE49-F238E27FC236}">
                      <a16:creationId xmlns:a16="http://schemas.microsoft.com/office/drawing/2014/main" id="{F80A9D54-E47E-04AD-F577-2EE0C101ABD9}"/>
                    </a:ext>
                  </a:extLst>
                </p:cNvPr>
                <p:cNvPicPr/>
                <p:nvPr/>
              </p:nvPicPr>
              <p:blipFill>
                <a:blip r:embed="rId87"/>
                <a:stretch>
                  <a:fillRect/>
                </a:stretch>
              </p:blipFill>
              <p:spPr>
                <a:xfrm>
                  <a:off x="545175" y="3737416"/>
                  <a:ext cx="234360" cy="4266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40" name="Ink 139">
                  <a:extLst>
                    <a:ext uri="{FF2B5EF4-FFF2-40B4-BE49-F238E27FC236}">
                      <a16:creationId xmlns:a16="http://schemas.microsoft.com/office/drawing/2014/main" id="{BA2BDADC-6112-CD9D-D930-CBC4CB7C7B32}"/>
                    </a:ext>
                  </a:extLst>
                </p14:cNvPr>
                <p14:cNvContentPartPr/>
                <p14:nvPr/>
              </p14:nvContentPartPr>
              <p14:xfrm>
                <a:off x="509895" y="3957016"/>
                <a:ext cx="172800" cy="56880"/>
              </p14:xfrm>
            </p:contentPart>
          </mc:Choice>
          <mc:Fallback xmlns="">
            <p:pic>
              <p:nvPicPr>
                <p:cNvPr id="140" name="Ink 139">
                  <a:extLst>
                    <a:ext uri="{FF2B5EF4-FFF2-40B4-BE49-F238E27FC236}">
                      <a16:creationId xmlns:a16="http://schemas.microsoft.com/office/drawing/2014/main" id="{BA2BDADC-6112-CD9D-D930-CBC4CB7C7B32}"/>
                    </a:ext>
                  </a:extLst>
                </p:cNvPr>
                <p:cNvPicPr/>
                <p:nvPr/>
              </p:nvPicPr>
              <p:blipFill>
                <a:blip r:embed="rId89"/>
                <a:stretch>
                  <a:fillRect/>
                </a:stretch>
              </p:blipFill>
              <p:spPr>
                <a:xfrm>
                  <a:off x="492255" y="3939016"/>
                  <a:ext cx="2084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41" name="Ink 140">
                  <a:extLst>
                    <a:ext uri="{FF2B5EF4-FFF2-40B4-BE49-F238E27FC236}">
                      <a16:creationId xmlns:a16="http://schemas.microsoft.com/office/drawing/2014/main" id="{77EBD00C-C599-2073-B21E-8AE7D2B5D367}"/>
                    </a:ext>
                  </a:extLst>
                </p14:cNvPr>
                <p14:cNvContentPartPr/>
                <p14:nvPr/>
              </p14:nvContentPartPr>
              <p14:xfrm>
                <a:off x="872055" y="3812656"/>
                <a:ext cx="185760" cy="273240"/>
              </p14:xfrm>
            </p:contentPart>
          </mc:Choice>
          <mc:Fallback xmlns="">
            <p:pic>
              <p:nvPicPr>
                <p:cNvPr id="141" name="Ink 140">
                  <a:extLst>
                    <a:ext uri="{FF2B5EF4-FFF2-40B4-BE49-F238E27FC236}">
                      <a16:creationId xmlns:a16="http://schemas.microsoft.com/office/drawing/2014/main" id="{77EBD00C-C599-2073-B21E-8AE7D2B5D367}"/>
                    </a:ext>
                  </a:extLst>
                </p:cNvPr>
                <p:cNvPicPr/>
                <p:nvPr/>
              </p:nvPicPr>
              <p:blipFill>
                <a:blip r:embed="rId91"/>
                <a:stretch>
                  <a:fillRect/>
                </a:stretch>
              </p:blipFill>
              <p:spPr>
                <a:xfrm>
                  <a:off x="854415" y="3795016"/>
                  <a:ext cx="22140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42" name="Ink 141">
                  <a:extLst>
                    <a:ext uri="{FF2B5EF4-FFF2-40B4-BE49-F238E27FC236}">
                      <a16:creationId xmlns:a16="http://schemas.microsoft.com/office/drawing/2014/main" id="{67F5AC34-4D5C-BD94-F264-377416D68DFB}"/>
                    </a:ext>
                  </a:extLst>
                </p14:cNvPr>
                <p14:cNvContentPartPr/>
                <p14:nvPr/>
              </p14:nvContentPartPr>
              <p14:xfrm>
                <a:off x="1160055" y="3810856"/>
                <a:ext cx="204480" cy="267120"/>
              </p14:xfrm>
            </p:contentPart>
          </mc:Choice>
          <mc:Fallback xmlns="">
            <p:pic>
              <p:nvPicPr>
                <p:cNvPr id="142" name="Ink 141">
                  <a:extLst>
                    <a:ext uri="{FF2B5EF4-FFF2-40B4-BE49-F238E27FC236}">
                      <a16:creationId xmlns:a16="http://schemas.microsoft.com/office/drawing/2014/main" id="{67F5AC34-4D5C-BD94-F264-377416D68DFB}"/>
                    </a:ext>
                  </a:extLst>
                </p:cNvPr>
                <p:cNvPicPr/>
                <p:nvPr/>
              </p:nvPicPr>
              <p:blipFill>
                <a:blip r:embed="rId93"/>
                <a:stretch>
                  <a:fillRect/>
                </a:stretch>
              </p:blipFill>
              <p:spPr>
                <a:xfrm>
                  <a:off x="1142055" y="3792856"/>
                  <a:ext cx="24012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43" name="Ink 142">
                  <a:extLst>
                    <a:ext uri="{FF2B5EF4-FFF2-40B4-BE49-F238E27FC236}">
                      <a16:creationId xmlns:a16="http://schemas.microsoft.com/office/drawing/2014/main" id="{57705202-13BD-BB9A-5258-1AFFB5013462}"/>
                    </a:ext>
                  </a:extLst>
                </p14:cNvPr>
                <p14:cNvContentPartPr/>
                <p14:nvPr/>
              </p14:nvContentPartPr>
              <p14:xfrm>
                <a:off x="1188855" y="3804016"/>
                <a:ext cx="192960" cy="92520"/>
              </p14:xfrm>
            </p:contentPart>
          </mc:Choice>
          <mc:Fallback xmlns="">
            <p:pic>
              <p:nvPicPr>
                <p:cNvPr id="143" name="Ink 142">
                  <a:extLst>
                    <a:ext uri="{FF2B5EF4-FFF2-40B4-BE49-F238E27FC236}">
                      <a16:creationId xmlns:a16="http://schemas.microsoft.com/office/drawing/2014/main" id="{57705202-13BD-BB9A-5258-1AFFB5013462}"/>
                    </a:ext>
                  </a:extLst>
                </p:cNvPr>
                <p:cNvPicPr/>
                <p:nvPr/>
              </p:nvPicPr>
              <p:blipFill>
                <a:blip r:embed="rId95"/>
                <a:stretch>
                  <a:fillRect/>
                </a:stretch>
              </p:blipFill>
              <p:spPr>
                <a:xfrm>
                  <a:off x="1171215" y="3786376"/>
                  <a:ext cx="22860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44" name="Ink 143">
                  <a:extLst>
                    <a:ext uri="{FF2B5EF4-FFF2-40B4-BE49-F238E27FC236}">
                      <a16:creationId xmlns:a16="http://schemas.microsoft.com/office/drawing/2014/main" id="{AC4AB404-D0DC-1AE8-7670-C116FBE637A5}"/>
                    </a:ext>
                  </a:extLst>
                </p14:cNvPr>
                <p14:cNvContentPartPr/>
                <p14:nvPr/>
              </p14:nvContentPartPr>
              <p14:xfrm>
                <a:off x="1605015" y="3960256"/>
                <a:ext cx="212760" cy="9000"/>
              </p14:xfrm>
            </p:contentPart>
          </mc:Choice>
          <mc:Fallback xmlns="">
            <p:pic>
              <p:nvPicPr>
                <p:cNvPr id="144" name="Ink 143">
                  <a:extLst>
                    <a:ext uri="{FF2B5EF4-FFF2-40B4-BE49-F238E27FC236}">
                      <a16:creationId xmlns:a16="http://schemas.microsoft.com/office/drawing/2014/main" id="{AC4AB404-D0DC-1AE8-7670-C116FBE637A5}"/>
                    </a:ext>
                  </a:extLst>
                </p:cNvPr>
                <p:cNvPicPr/>
                <p:nvPr/>
              </p:nvPicPr>
              <p:blipFill>
                <a:blip r:embed="rId97"/>
                <a:stretch>
                  <a:fillRect/>
                </a:stretch>
              </p:blipFill>
              <p:spPr>
                <a:xfrm>
                  <a:off x="1587015" y="3942616"/>
                  <a:ext cx="248400" cy="44640"/>
                </a:xfrm>
                <a:prstGeom prst="rect">
                  <a:avLst/>
                </a:prstGeom>
              </p:spPr>
            </p:pic>
          </mc:Fallback>
        </mc:AlternateContent>
      </p:grpSp>
      <p:grpSp>
        <p:nvGrpSpPr>
          <p:cNvPr id="145" name="Group 144">
            <a:extLst>
              <a:ext uri="{FF2B5EF4-FFF2-40B4-BE49-F238E27FC236}">
                <a16:creationId xmlns:a16="http://schemas.microsoft.com/office/drawing/2014/main" id="{0F732DBF-F82C-CA6A-D910-5D4014B47C6B}"/>
              </a:ext>
            </a:extLst>
          </p:cNvPr>
          <p:cNvGrpSpPr/>
          <p:nvPr/>
        </p:nvGrpSpPr>
        <p:grpSpPr>
          <a:xfrm>
            <a:off x="2160855" y="3741016"/>
            <a:ext cx="627840" cy="340560"/>
            <a:chOff x="2160855" y="3741016"/>
            <a:chExt cx="627840" cy="340560"/>
          </a:xfrm>
        </p:grpSpPr>
        <mc:AlternateContent xmlns:mc="http://schemas.openxmlformats.org/markup-compatibility/2006" xmlns:p14="http://schemas.microsoft.com/office/powerpoint/2010/main">
          <mc:Choice Requires="p14">
            <p:contentPart p14:bwMode="auto" r:id="rId98">
              <p14:nvContentPartPr>
                <p14:cNvPr id="146" name="Ink 145">
                  <a:extLst>
                    <a:ext uri="{FF2B5EF4-FFF2-40B4-BE49-F238E27FC236}">
                      <a16:creationId xmlns:a16="http://schemas.microsoft.com/office/drawing/2014/main" id="{4168734D-1221-2572-30B3-ABDFCA6DE846}"/>
                    </a:ext>
                  </a:extLst>
                </p14:cNvPr>
                <p14:cNvContentPartPr/>
                <p14:nvPr/>
              </p14:nvContentPartPr>
              <p14:xfrm>
                <a:off x="2182815" y="3741016"/>
                <a:ext cx="183600" cy="340560"/>
              </p14:xfrm>
            </p:contentPart>
          </mc:Choice>
          <mc:Fallback xmlns="">
            <p:pic>
              <p:nvPicPr>
                <p:cNvPr id="146" name="Ink 145">
                  <a:extLst>
                    <a:ext uri="{FF2B5EF4-FFF2-40B4-BE49-F238E27FC236}">
                      <a16:creationId xmlns:a16="http://schemas.microsoft.com/office/drawing/2014/main" id="{4168734D-1221-2572-30B3-ABDFCA6DE846}"/>
                    </a:ext>
                  </a:extLst>
                </p:cNvPr>
                <p:cNvPicPr/>
                <p:nvPr/>
              </p:nvPicPr>
              <p:blipFill>
                <a:blip r:embed="rId99"/>
                <a:stretch>
                  <a:fillRect/>
                </a:stretch>
              </p:blipFill>
              <p:spPr>
                <a:xfrm>
                  <a:off x="2164815" y="3723016"/>
                  <a:ext cx="219240" cy="376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47" name="Ink 146">
                  <a:extLst>
                    <a:ext uri="{FF2B5EF4-FFF2-40B4-BE49-F238E27FC236}">
                      <a16:creationId xmlns:a16="http://schemas.microsoft.com/office/drawing/2014/main" id="{8C5C5512-A660-99F0-8098-5FDEE11BCFA9}"/>
                    </a:ext>
                  </a:extLst>
                </p14:cNvPr>
                <p14:cNvContentPartPr/>
                <p14:nvPr/>
              </p14:nvContentPartPr>
              <p14:xfrm>
                <a:off x="2160855" y="3900136"/>
                <a:ext cx="195480" cy="67320"/>
              </p14:xfrm>
            </p:contentPart>
          </mc:Choice>
          <mc:Fallback xmlns="">
            <p:pic>
              <p:nvPicPr>
                <p:cNvPr id="147" name="Ink 146">
                  <a:extLst>
                    <a:ext uri="{FF2B5EF4-FFF2-40B4-BE49-F238E27FC236}">
                      <a16:creationId xmlns:a16="http://schemas.microsoft.com/office/drawing/2014/main" id="{8C5C5512-A660-99F0-8098-5FDEE11BCFA9}"/>
                    </a:ext>
                  </a:extLst>
                </p:cNvPr>
                <p:cNvPicPr/>
                <p:nvPr/>
              </p:nvPicPr>
              <p:blipFill>
                <a:blip r:embed="rId101"/>
                <a:stretch>
                  <a:fillRect/>
                </a:stretch>
              </p:blipFill>
              <p:spPr>
                <a:xfrm>
                  <a:off x="2142855" y="3882496"/>
                  <a:ext cx="2311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48" name="Ink 147">
                  <a:extLst>
                    <a:ext uri="{FF2B5EF4-FFF2-40B4-BE49-F238E27FC236}">
                      <a16:creationId xmlns:a16="http://schemas.microsoft.com/office/drawing/2014/main" id="{20256AE4-5A3A-29FA-9CE0-E78CAE7BD215}"/>
                    </a:ext>
                  </a:extLst>
                </p14:cNvPr>
                <p14:cNvContentPartPr/>
                <p14:nvPr/>
              </p14:nvContentPartPr>
              <p14:xfrm>
                <a:off x="2547495" y="3794296"/>
                <a:ext cx="219240" cy="263520"/>
              </p14:xfrm>
            </p:contentPart>
          </mc:Choice>
          <mc:Fallback xmlns="">
            <p:pic>
              <p:nvPicPr>
                <p:cNvPr id="148" name="Ink 147">
                  <a:extLst>
                    <a:ext uri="{FF2B5EF4-FFF2-40B4-BE49-F238E27FC236}">
                      <a16:creationId xmlns:a16="http://schemas.microsoft.com/office/drawing/2014/main" id="{20256AE4-5A3A-29FA-9CE0-E78CAE7BD215}"/>
                    </a:ext>
                  </a:extLst>
                </p:cNvPr>
                <p:cNvPicPr/>
                <p:nvPr/>
              </p:nvPicPr>
              <p:blipFill>
                <a:blip r:embed="rId103"/>
                <a:stretch>
                  <a:fillRect/>
                </a:stretch>
              </p:blipFill>
              <p:spPr>
                <a:xfrm>
                  <a:off x="2529855" y="3776296"/>
                  <a:ext cx="25488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49" name="Ink 148">
                  <a:extLst>
                    <a:ext uri="{FF2B5EF4-FFF2-40B4-BE49-F238E27FC236}">
                      <a16:creationId xmlns:a16="http://schemas.microsoft.com/office/drawing/2014/main" id="{25F478DB-5971-0A84-4E52-65E5A3E789EB}"/>
                    </a:ext>
                  </a:extLst>
                </p14:cNvPr>
                <p14:cNvContentPartPr/>
                <p14:nvPr/>
              </p14:nvContentPartPr>
              <p14:xfrm>
                <a:off x="2570175" y="3789616"/>
                <a:ext cx="218520" cy="40320"/>
              </p14:xfrm>
            </p:contentPart>
          </mc:Choice>
          <mc:Fallback xmlns="">
            <p:pic>
              <p:nvPicPr>
                <p:cNvPr id="149" name="Ink 148">
                  <a:extLst>
                    <a:ext uri="{FF2B5EF4-FFF2-40B4-BE49-F238E27FC236}">
                      <a16:creationId xmlns:a16="http://schemas.microsoft.com/office/drawing/2014/main" id="{25F478DB-5971-0A84-4E52-65E5A3E789EB}"/>
                    </a:ext>
                  </a:extLst>
                </p:cNvPr>
                <p:cNvPicPr/>
                <p:nvPr/>
              </p:nvPicPr>
              <p:blipFill>
                <a:blip r:embed="rId105"/>
                <a:stretch>
                  <a:fillRect/>
                </a:stretch>
              </p:blipFill>
              <p:spPr>
                <a:xfrm>
                  <a:off x="2552175" y="3771616"/>
                  <a:ext cx="254160" cy="75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50" name="Ink 149">
                <a:extLst>
                  <a:ext uri="{FF2B5EF4-FFF2-40B4-BE49-F238E27FC236}">
                    <a16:creationId xmlns:a16="http://schemas.microsoft.com/office/drawing/2014/main" id="{7AC5644C-EC8A-6BA9-B71E-7A69B5072F0A}"/>
                  </a:ext>
                </a:extLst>
              </p14:cNvPr>
              <p14:cNvContentPartPr/>
              <p14:nvPr/>
            </p14:nvContentPartPr>
            <p14:xfrm>
              <a:off x="3047535" y="3912736"/>
              <a:ext cx="11520" cy="7920"/>
            </p14:xfrm>
          </p:contentPart>
        </mc:Choice>
        <mc:Fallback xmlns="">
          <p:pic>
            <p:nvPicPr>
              <p:cNvPr id="150" name="Ink 149">
                <a:extLst>
                  <a:ext uri="{FF2B5EF4-FFF2-40B4-BE49-F238E27FC236}">
                    <a16:creationId xmlns:a16="http://schemas.microsoft.com/office/drawing/2014/main" id="{7AC5644C-EC8A-6BA9-B71E-7A69B5072F0A}"/>
                  </a:ext>
                </a:extLst>
              </p:cNvPr>
              <p:cNvPicPr/>
              <p:nvPr/>
            </p:nvPicPr>
            <p:blipFill>
              <a:blip r:embed="rId107"/>
              <a:stretch>
                <a:fillRect/>
              </a:stretch>
            </p:blipFill>
            <p:spPr>
              <a:xfrm>
                <a:off x="3029895" y="3894736"/>
                <a:ext cx="47160" cy="43560"/>
              </a:xfrm>
              <a:prstGeom prst="rect">
                <a:avLst/>
              </a:prstGeom>
            </p:spPr>
          </p:pic>
        </mc:Fallback>
      </mc:AlternateContent>
      <p:grpSp>
        <p:nvGrpSpPr>
          <p:cNvPr id="151" name="Group 150">
            <a:extLst>
              <a:ext uri="{FF2B5EF4-FFF2-40B4-BE49-F238E27FC236}">
                <a16:creationId xmlns:a16="http://schemas.microsoft.com/office/drawing/2014/main" id="{61DF58EA-E7ED-8C68-57DD-D79199DCFD78}"/>
              </a:ext>
            </a:extLst>
          </p:cNvPr>
          <p:cNvGrpSpPr/>
          <p:nvPr/>
        </p:nvGrpSpPr>
        <p:grpSpPr>
          <a:xfrm>
            <a:off x="3325815" y="3768736"/>
            <a:ext cx="697320" cy="307080"/>
            <a:chOff x="3325815" y="3768736"/>
            <a:chExt cx="697320" cy="307080"/>
          </a:xfrm>
        </p:grpSpPr>
        <mc:AlternateContent xmlns:mc="http://schemas.openxmlformats.org/markup-compatibility/2006" xmlns:p14="http://schemas.microsoft.com/office/powerpoint/2010/main">
          <mc:Choice Requires="p14">
            <p:contentPart p14:bwMode="auto" r:id="rId108">
              <p14:nvContentPartPr>
                <p14:cNvPr id="152" name="Ink 151">
                  <a:extLst>
                    <a:ext uri="{FF2B5EF4-FFF2-40B4-BE49-F238E27FC236}">
                      <a16:creationId xmlns:a16="http://schemas.microsoft.com/office/drawing/2014/main" id="{988651C6-FDC3-E117-94E8-823023797907}"/>
                    </a:ext>
                  </a:extLst>
                </p14:cNvPr>
                <p14:cNvContentPartPr/>
                <p14:nvPr/>
              </p14:nvContentPartPr>
              <p14:xfrm>
                <a:off x="3325815" y="3783856"/>
                <a:ext cx="279720" cy="249480"/>
              </p14:xfrm>
            </p:contentPart>
          </mc:Choice>
          <mc:Fallback xmlns="">
            <p:pic>
              <p:nvPicPr>
                <p:cNvPr id="152" name="Ink 151">
                  <a:extLst>
                    <a:ext uri="{FF2B5EF4-FFF2-40B4-BE49-F238E27FC236}">
                      <a16:creationId xmlns:a16="http://schemas.microsoft.com/office/drawing/2014/main" id="{988651C6-FDC3-E117-94E8-823023797907}"/>
                    </a:ext>
                  </a:extLst>
                </p:cNvPr>
                <p:cNvPicPr/>
                <p:nvPr/>
              </p:nvPicPr>
              <p:blipFill>
                <a:blip r:embed="rId109"/>
                <a:stretch>
                  <a:fillRect/>
                </a:stretch>
              </p:blipFill>
              <p:spPr>
                <a:xfrm>
                  <a:off x="3307815" y="3765856"/>
                  <a:ext cx="31536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53" name="Ink 152">
                  <a:extLst>
                    <a:ext uri="{FF2B5EF4-FFF2-40B4-BE49-F238E27FC236}">
                      <a16:creationId xmlns:a16="http://schemas.microsoft.com/office/drawing/2014/main" id="{74ADCA42-B63D-64C1-A495-64746D10E4EF}"/>
                    </a:ext>
                  </a:extLst>
                </p14:cNvPr>
                <p14:cNvContentPartPr/>
                <p14:nvPr/>
              </p14:nvContentPartPr>
              <p14:xfrm>
                <a:off x="3732975" y="3790336"/>
                <a:ext cx="216720" cy="285480"/>
              </p14:xfrm>
            </p:contentPart>
          </mc:Choice>
          <mc:Fallback xmlns="">
            <p:pic>
              <p:nvPicPr>
                <p:cNvPr id="153" name="Ink 152">
                  <a:extLst>
                    <a:ext uri="{FF2B5EF4-FFF2-40B4-BE49-F238E27FC236}">
                      <a16:creationId xmlns:a16="http://schemas.microsoft.com/office/drawing/2014/main" id="{74ADCA42-B63D-64C1-A495-64746D10E4EF}"/>
                    </a:ext>
                  </a:extLst>
                </p:cNvPr>
                <p:cNvPicPr/>
                <p:nvPr/>
              </p:nvPicPr>
              <p:blipFill>
                <a:blip r:embed="rId111"/>
                <a:stretch>
                  <a:fillRect/>
                </a:stretch>
              </p:blipFill>
              <p:spPr>
                <a:xfrm>
                  <a:off x="3715335" y="3772696"/>
                  <a:ext cx="25236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54" name="Ink 153">
                  <a:extLst>
                    <a:ext uri="{FF2B5EF4-FFF2-40B4-BE49-F238E27FC236}">
                      <a16:creationId xmlns:a16="http://schemas.microsoft.com/office/drawing/2014/main" id="{DF9747F9-140B-0D00-D49A-E77FD575EEE2}"/>
                    </a:ext>
                  </a:extLst>
                </p14:cNvPr>
                <p14:cNvContentPartPr/>
                <p14:nvPr/>
              </p14:nvContentPartPr>
              <p14:xfrm>
                <a:off x="3716775" y="3768736"/>
                <a:ext cx="306360" cy="48600"/>
              </p14:xfrm>
            </p:contentPart>
          </mc:Choice>
          <mc:Fallback xmlns="">
            <p:pic>
              <p:nvPicPr>
                <p:cNvPr id="154" name="Ink 153">
                  <a:extLst>
                    <a:ext uri="{FF2B5EF4-FFF2-40B4-BE49-F238E27FC236}">
                      <a16:creationId xmlns:a16="http://schemas.microsoft.com/office/drawing/2014/main" id="{DF9747F9-140B-0D00-D49A-E77FD575EEE2}"/>
                    </a:ext>
                  </a:extLst>
                </p:cNvPr>
                <p:cNvPicPr/>
                <p:nvPr/>
              </p:nvPicPr>
              <p:blipFill>
                <a:blip r:embed="rId113"/>
                <a:stretch>
                  <a:fillRect/>
                </a:stretch>
              </p:blipFill>
              <p:spPr>
                <a:xfrm>
                  <a:off x="3699135" y="3750736"/>
                  <a:ext cx="342000" cy="84240"/>
                </a:xfrm>
                <a:prstGeom prst="rect">
                  <a:avLst/>
                </a:prstGeom>
              </p:spPr>
            </p:pic>
          </mc:Fallback>
        </mc:AlternateContent>
      </p:grpSp>
      <p:grpSp>
        <p:nvGrpSpPr>
          <p:cNvPr id="155" name="Group 154">
            <a:extLst>
              <a:ext uri="{FF2B5EF4-FFF2-40B4-BE49-F238E27FC236}">
                <a16:creationId xmlns:a16="http://schemas.microsoft.com/office/drawing/2014/main" id="{3BE97C95-8652-0100-0F01-7C8C6B7FFB0E}"/>
              </a:ext>
            </a:extLst>
          </p:cNvPr>
          <p:cNvGrpSpPr/>
          <p:nvPr/>
        </p:nvGrpSpPr>
        <p:grpSpPr>
          <a:xfrm>
            <a:off x="1110375" y="4377856"/>
            <a:ext cx="2828880" cy="1013760"/>
            <a:chOff x="1110375" y="4377856"/>
            <a:chExt cx="2828880" cy="1013760"/>
          </a:xfrm>
        </p:grpSpPr>
        <mc:AlternateContent xmlns:mc="http://schemas.openxmlformats.org/markup-compatibility/2006" xmlns:p14="http://schemas.microsoft.com/office/powerpoint/2010/main">
          <mc:Choice Requires="p14">
            <p:contentPart p14:bwMode="auto" r:id="rId114">
              <p14:nvContentPartPr>
                <p14:cNvPr id="156" name="Ink 155">
                  <a:extLst>
                    <a:ext uri="{FF2B5EF4-FFF2-40B4-BE49-F238E27FC236}">
                      <a16:creationId xmlns:a16="http://schemas.microsoft.com/office/drawing/2014/main" id="{4D3A808D-BFE5-34D6-3A2C-89B515681078}"/>
                    </a:ext>
                  </a:extLst>
                </p14:cNvPr>
                <p14:cNvContentPartPr/>
                <p14:nvPr/>
              </p14:nvContentPartPr>
              <p14:xfrm>
                <a:off x="1353735" y="4682056"/>
                <a:ext cx="255960" cy="406440"/>
              </p14:xfrm>
            </p:contentPart>
          </mc:Choice>
          <mc:Fallback xmlns="">
            <p:pic>
              <p:nvPicPr>
                <p:cNvPr id="156" name="Ink 155">
                  <a:extLst>
                    <a:ext uri="{FF2B5EF4-FFF2-40B4-BE49-F238E27FC236}">
                      <a16:creationId xmlns:a16="http://schemas.microsoft.com/office/drawing/2014/main" id="{4D3A808D-BFE5-34D6-3A2C-89B515681078}"/>
                    </a:ext>
                  </a:extLst>
                </p:cNvPr>
                <p:cNvPicPr/>
                <p:nvPr/>
              </p:nvPicPr>
              <p:blipFill>
                <a:blip r:embed="rId115"/>
                <a:stretch>
                  <a:fillRect/>
                </a:stretch>
              </p:blipFill>
              <p:spPr>
                <a:xfrm>
                  <a:off x="1335735" y="4664416"/>
                  <a:ext cx="291600" cy="4420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57" name="Ink 156">
                  <a:extLst>
                    <a:ext uri="{FF2B5EF4-FFF2-40B4-BE49-F238E27FC236}">
                      <a16:creationId xmlns:a16="http://schemas.microsoft.com/office/drawing/2014/main" id="{5CA0CB80-478B-39A3-823F-C596EC7070A5}"/>
                    </a:ext>
                  </a:extLst>
                </p14:cNvPr>
                <p14:cNvContentPartPr/>
                <p14:nvPr/>
              </p14:nvContentPartPr>
              <p14:xfrm>
                <a:off x="1310895" y="4906336"/>
                <a:ext cx="184680" cy="57960"/>
              </p14:xfrm>
            </p:contentPart>
          </mc:Choice>
          <mc:Fallback xmlns="">
            <p:pic>
              <p:nvPicPr>
                <p:cNvPr id="157" name="Ink 156">
                  <a:extLst>
                    <a:ext uri="{FF2B5EF4-FFF2-40B4-BE49-F238E27FC236}">
                      <a16:creationId xmlns:a16="http://schemas.microsoft.com/office/drawing/2014/main" id="{5CA0CB80-478B-39A3-823F-C596EC7070A5}"/>
                    </a:ext>
                  </a:extLst>
                </p:cNvPr>
                <p:cNvPicPr/>
                <p:nvPr/>
              </p:nvPicPr>
              <p:blipFill>
                <a:blip r:embed="rId117"/>
                <a:stretch>
                  <a:fillRect/>
                </a:stretch>
              </p:blipFill>
              <p:spPr>
                <a:xfrm>
                  <a:off x="1293255" y="4888336"/>
                  <a:ext cx="2203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58" name="Ink 157">
                  <a:extLst>
                    <a:ext uri="{FF2B5EF4-FFF2-40B4-BE49-F238E27FC236}">
                      <a16:creationId xmlns:a16="http://schemas.microsoft.com/office/drawing/2014/main" id="{095D22BE-BBCC-C7E3-BB58-9AE4452A1B25}"/>
                    </a:ext>
                  </a:extLst>
                </p14:cNvPr>
                <p14:cNvContentPartPr/>
                <p14:nvPr/>
              </p14:nvContentPartPr>
              <p14:xfrm>
                <a:off x="1801935" y="4717336"/>
                <a:ext cx="232200" cy="326880"/>
              </p14:xfrm>
            </p:contentPart>
          </mc:Choice>
          <mc:Fallback xmlns="">
            <p:pic>
              <p:nvPicPr>
                <p:cNvPr id="158" name="Ink 157">
                  <a:extLst>
                    <a:ext uri="{FF2B5EF4-FFF2-40B4-BE49-F238E27FC236}">
                      <a16:creationId xmlns:a16="http://schemas.microsoft.com/office/drawing/2014/main" id="{095D22BE-BBCC-C7E3-BB58-9AE4452A1B25}"/>
                    </a:ext>
                  </a:extLst>
                </p:cNvPr>
                <p:cNvPicPr/>
                <p:nvPr/>
              </p:nvPicPr>
              <p:blipFill>
                <a:blip r:embed="rId119"/>
                <a:stretch>
                  <a:fillRect/>
                </a:stretch>
              </p:blipFill>
              <p:spPr>
                <a:xfrm>
                  <a:off x="1784295" y="4699696"/>
                  <a:ext cx="2678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59" name="Ink 158">
                  <a:extLst>
                    <a:ext uri="{FF2B5EF4-FFF2-40B4-BE49-F238E27FC236}">
                      <a16:creationId xmlns:a16="http://schemas.microsoft.com/office/drawing/2014/main" id="{F5F923AC-0284-8607-0503-C0CE4F415561}"/>
                    </a:ext>
                  </a:extLst>
                </p14:cNvPr>
                <p14:cNvContentPartPr/>
                <p14:nvPr/>
              </p14:nvContentPartPr>
              <p14:xfrm>
                <a:off x="2202255" y="4713016"/>
                <a:ext cx="181800" cy="326880"/>
              </p14:xfrm>
            </p:contentPart>
          </mc:Choice>
          <mc:Fallback xmlns="">
            <p:pic>
              <p:nvPicPr>
                <p:cNvPr id="159" name="Ink 158">
                  <a:extLst>
                    <a:ext uri="{FF2B5EF4-FFF2-40B4-BE49-F238E27FC236}">
                      <a16:creationId xmlns:a16="http://schemas.microsoft.com/office/drawing/2014/main" id="{F5F923AC-0284-8607-0503-C0CE4F415561}"/>
                    </a:ext>
                  </a:extLst>
                </p:cNvPr>
                <p:cNvPicPr/>
                <p:nvPr/>
              </p:nvPicPr>
              <p:blipFill>
                <a:blip r:embed="rId121"/>
                <a:stretch>
                  <a:fillRect/>
                </a:stretch>
              </p:blipFill>
              <p:spPr>
                <a:xfrm>
                  <a:off x="2184615" y="4695016"/>
                  <a:ext cx="2174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60" name="Ink 159">
                  <a:extLst>
                    <a:ext uri="{FF2B5EF4-FFF2-40B4-BE49-F238E27FC236}">
                      <a16:creationId xmlns:a16="http://schemas.microsoft.com/office/drawing/2014/main" id="{650E60B2-F56B-9E00-7D14-5BEC6F1D52FE}"/>
                    </a:ext>
                  </a:extLst>
                </p14:cNvPr>
                <p14:cNvContentPartPr/>
                <p14:nvPr/>
              </p14:nvContentPartPr>
              <p14:xfrm>
                <a:off x="2618775" y="4867456"/>
                <a:ext cx="19800" cy="17640"/>
              </p14:xfrm>
            </p:contentPart>
          </mc:Choice>
          <mc:Fallback xmlns="">
            <p:pic>
              <p:nvPicPr>
                <p:cNvPr id="160" name="Ink 159">
                  <a:extLst>
                    <a:ext uri="{FF2B5EF4-FFF2-40B4-BE49-F238E27FC236}">
                      <a16:creationId xmlns:a16="http://schemas.microsoft.com/office/drawing/2014/main" id="{650E60B2-F56B-9E00-7D14-5BEC6F1D52FE}"/>
                    </a:ext>
                  </a:extLst>
                </p:cNvPr>
                <p:cNvPicPr/>
                <p:nvPr/>
              </p:nvPicPr>
              <p:blipFill>
                <a:blip r:embed="rId123"/>
                <a:stretch>
                  <a:fillRect/>
                </a:stretch>
              </p:blipFill>
              <p:spPr>
                <a:xfrm>
                  <a:off x="2600775" y="4849816"/>
                  <a:ext cx="554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61" name="Ink 160">
                  <a:extLst>
                    <a:ext uri="{FF2B5EF4-FFF2-40B4-BE49-F238E27FC236}">
                      <a16:creationId xmlns:a16="http://schemas.microsoft.com/office/drawing/2014/main" id="{000C1C05-F709-0866-294C-8811B8791CA6}"/>
                    </a:ext>
                  </a:extLst>
                </p14:cNvPr>
                <p14:cNvContentPartPr/>
                <p14:nvPr/>
              </p14:nvContentPartPr>
              <p14:xfrm>
                <a:off x="2920815" y="4693936"/>
                <a:ext cx="290520" cy="372600"/>
              </p14:xfrm>
            </p:contentPart>
          </mc:Choice>
          <mc:Fallback xmlns="">
            <p:pic>
              <p:nvPicPr>
                <p:cNvPr id="161" name="Ink 160">
                  <a:extLst>
                    <a:ext uri="{FF2B5EF4-FFF2-40B4-BE49-F238E27FC236}">
                      <a16:creationId xmlns:a16="http://schemas.microsoft.com/office/drawing/2014/main" id="{000C1C05-F709-0866-294C-8811B8791CA6}"/>
                    </a:ext>
                  </a:extLst>
                </p:cNvPr>
                <p:cNvPicPr/>
                <p:nvPr/>
              </p:nvPicPr>
              <p:blipFill>
                <a:blip r:embed="rId125"/>
                <a:stretch>
                  <a:fillRect/>
                </a:stretch>
              </p:blipFill>
              <p:spPr>
                <a:xfrm>
                  <a:off x="2902815" y="4675936"/>
                  <a:ext cx="326160" cy="408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62" name="Ink 161">
                  <a:extLst>
                    <a:ext uri="{FF2B5EF4-FFF2-40B4-BE49-F238E27FC236}">
                      <a16:creationId xmlns:a16="http://schemas.microsoft.com/office/drawing/2014/main" id="{279C99A3-8F08-3AB1-4E84-812217F6692B}"/>
                    </a:ext>
                  </a:extLst>
                </p14:cNvPr>
                <p14:cNvContentPartPr/>
                <p14:nvPr/>
              </p14:nvContentPartPr>
              <p14:xfrm>
                <a:off x="3031695" y="4893016"/>
                <a:ext cx="226080" cy="43920"/>
              </p14:xfrm>
            </p:contentPart>
          </mc:Choice>
          <mc:Fallback xmlns="">
            <p:pic>
              <p:nvPicPr>
                <p:cNvPr id="162" name="Ink 161">
                  <a:extLst>
                    <a:ext uri="{FF2B5EF4-FFF2-40B4-BE49-F238E27FC236}">
                      <a16:creationId xmlns:a16="http://schemas.microsoft.com/office/drawing/2014/main" id="{279C99A3-8F08-3AB1-4E84-812217F6692B}"/>
                    </a:ext>
                  </a:extLst>
                </p:cNvPr>
                <p:cNvPicPr/>
                <p:nvPr/>
              </p:nvPicPr>
              <p:blipFill>
                <a:blip r:embed="rId127"/>
                <a:stretch>
                  <a:fillRect/>
                </a:stretch>
              </p:blipFill>
              <p:spPr>
                <a:xfrm>
                  <a:off x="3013695" y="4875376"/>
                  <a:ext cx="26172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63" name="Ink 162">
                  <a:extLst>
                    <a:ext uri="{FF2B5EF4-FFF2-40B4-BE49-F238E27FC236}">
                      <a16:creationId xmlns:a16="http://schemas.microsoft.com/office/drawing/2014/main" id="{A3ED178A-D4B9-B858-FB99-9CD5696910CB}"/>
                    </a:ext>
                  </a:extLst>
                </p14:cNvPr>
                <p14:cNvContentPartPr/>
                <p14:nvPr/>
              </p14:nvContentPartPr>
              <p14:xfrm>
                <a:off x="3437415" y="4726336"/>
                <a:ext cx="227160" cy="323280"/>
              </p14:xfrm>
            </p:contentPart>
          </mc:Choice>
          <mc:Fallback xmlns="">
            <p:pic>
              <p:nvPicPr>
                <p:cNvPr id="163" name="Ink 162">
                  <a:extLst>
                    <a:ext uri="{FF2B5EF4-FFF2-40B4-BE49-F238E27FC236}">
                      <a16:creationId xmlns:a16="http://schemas.microsoft.com/office/drawing/2014/main" id="{A3ED178A-D4B9-B858-FB99-9CD5696910CB}"/>
                    </a:ext>
                  </a:extLst>
                </p:cNvPr>
                <p:cNvPicPr/>
                <p:nvPr/>
              </p:nvPicPr>
              <p:blipFill>
                <a:blip r:embed="rId129"/>
                <a:stretch>
                  <a:fillRect/>
                </a:stretch>
              </p:blipFill>
              <p:spPr>
                <a:xfrm>
                  <a:off x="3419775" y="4708336"/>
                  <a:ext cx="262800" cy="3589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64" name="Ink 163">
                  <a:extLst>
                    <a:ext uri="{FF2B5EF4-FFF2-40B4-BE49-F238E27FC236}">
                      <a16:creationId xmlns:a16="http://schemas.microsoft.com/office/drawing/2014/main" id="{3AD16210-C749-817B-E776-4548CE53C811}"/>
                    </a:ext>
                  </a:extLst>
                </p14:cNvPr>
                <p14:cNvContentPartPr/>
                <p14:nvPr/>
              </p14:nvContentPartPr>
              <p14:xfrm>
                <a:off x="3453975" y="4742536"/>
                <a:ext cx="270000" cy="37440"/>
              </p14:xfrm>
            </p:contentPart>
          </mc:Choice>
          <mc:Fallback xmlns="">
            <p:pic>
              <p:nvPicPr>
                <p:cNvPr id="164" name="Ink 163">
                  <a:extLst>
                    <a:ext uri="{FF2B5EF4-FFF2-40B4-BE49-F238E27FC236}">
                      <a16:creationId xmlns:a16="http://schemas.microsoft.com/office/drawing/2014/main" id="{3AD16210-C749-817B-E776-4548CE53C811}"/>
                    </a:ext>
                  </a:extLst>
                </p:cNvPr>
                <p:cNvPicPr/>
                <p:nvPr/>
              </p:nvPicPr>
              <p:blipFill>
                <a:blip r:embed="rId131"/>
                <a:stretch>
                  <a:fillRect/>
                </a:stretch>
              </p:blipFill>
              <p:spPr>
                <a:xfrm>
                  <a:off x="3436335" y="4724896"/>
                  <a:ext cx="305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2" name="Ink 241">
                  <a:extLst>
                    <a:ext uri="{FF2B5EF4-FFF2-40B4-BE49-F238E27FC236}">
                      <a16:creationId xmlns:a16="http://schemas.microsoft.com/office/drawing/2014/main" id="{BA8CE911-7CB0-226A-36A0-7B1444CDB803}"/>
                    </a:ext>
                  </a:extLst>
                </p14:cNvPr>
                <p14:cNvContentPartPr/>
                <p14:nvPr/>
              </p14:nvContentPartPr>
              <p14:xfrm>
                <a:off x="1110375" y="4377856"/>
                <a:ext cx="2828880" cy="1013760"/>
              </p14:xfrm>
            </p:contentPart>
          </mc:Choice>
          <mc:Fallback xmlns="">
            <p:pic>
              <p:nvPicPr>
                <p:cNvPr id="242" name="Ink 241">
                  <a:extLst>
                    <a:ext uri="{FF2B5EF4-FFF2-40B4-BE49-F238E27FC236}">
                      <a16:creationId xmlns:a16="http://schemas.microsoft.com/office/drawing/2014/main" id="{BA8CE911-7CB0-226A-36A0-7B1444CDB803}"/>
                    </a:ext>
                  </a:extLst>
                </p:cNvPr>
                <p:cNvPicPr/>
                <p:nvPr/>
              </p:nvPicPr>
              <p:blipFill>
                <a:blip r:embed="rId133"/>
                <a:stretch>
                  <a:fillRect/>
                </a:stretch>
              </p:blipFill>
              <p:spPr>
                <a:xfrm>
                  <a:off x="1092375" y="4360216"/>
                  <a:ext cx="2864520" cy="1049400"/>
                </a:xfrm>
                <a:prstGeom prst="rect">
                  <a:avLst/>
                </a:prstGeom>
              </p:spPr>
            </p:pic>
          </mc:Fallback>
        </mc:AlternateContent>
      </p:grpSp>
    </p:spTree>
    <p:extLst>
      <p:ext uri="{BB962C8B-B14F-4D97-AF65-F5344CB8AC3E}">
        <p14:creationId xmlns:p14="http://schemas.microsoft.com/office/powerpoint/2010/main" val="108826227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115534" y="56733"/>
            <a:ext cx="4028466" cy="2800767"/>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How is the method similar/different from other percentage methods we've seen?</a:t>
            </a:r>
          </a:p>
          <a:p>
            <a:endParaRPr lang="en-GB" sz="1600"/>
          </a:p>
          <a:p>
            <a:r>
              <a:rPr lang="en-GB" sz="1600" b="1"/>
              <a:t>2. </a:t>
            </a:r>
            <a:r>
              <a:rPr lang="en-GB" sz="1600"/>
              <a:t>What percentage of the original amount did we find?</a:t>
            </a:r>
          </a:p>
          <a:p>
            <a:endParaRPr lang="en-GB" sz="1600"/>
          </a:p>
          <a:p>
            <a:r>
              <a:rPr lang="en-GB" sz="1600" b="1"/>
              <a:t>3. </a:t>
            </a:r>
            <a:r>
              <a:rPr lang="en-GB" sz="1600"/>
              <a:t>There is a very quick way of doing this with just 7 button presses on a calculator. Can you figure it out?</a:t>
            </a:r>
          </a:p>
        </p:txBody>
      </p:sp>
      <p:sp>
        <p:nvSpPr>
          <p:cNvPr id="2" name="TextBox 1">
            <a:extLst>
              <a:ext uri="{FF2B5EF4-FFF2-40B4-BE49-F238E27FC236}">
                <a16:creationId xmlns:a16="http://schemas.microsoft.com/office/drawing/2014/main" id="{C402B1B8-7CC4-4D9A-6152-E6D552B29CF3}"/>
              </a:ext>
            </a:extLst>
          </p:cNvPr>
          <p:cNvSpPr txBox="1"/>
          <p:nvPr/>
        </p:nvSpPr>
        <p:spPr>
          <a:xfrm>
            <a:off x="5101852" y="2988686"/>
            <a:ext cx="4042148" cy="2554545"/>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Bob loses 35% of his 200 marbles. How many does he have left?</a:t>
            </a:r>
          </a:p>
          <a:p>
            <a:endParaRPr lang="en-GB" sz="1600"/>
          </a:p>
          <a:p>
            <a:r>
              <a:rPr lang="en-GB" sz="1600"/>
              <a:t>b) Poppy scores 12% fewer goals than the 50 she scored last year. How many did she score?</a:t>
            </a:r>
          </a:p>
          <a:p>
            <a:endParaRPr lang="en-GB" sz="1600"/>
          </a:p>
          <a:p>
            <a:r>
              <a:rPr lang="en-GB" sz="1600"/>
              <a:t>c) Make your own similar question with an </a:t>
            </a:r>
            <a:r>
              <a:rPr lang="en-GB" sz="1600" i="1"/>
              <a:t>answer</a:t>
            </a:r>
            <a:r>
              <a:rPr lang="en-GB" sz="1600"/>
              <a:t> of 50</a:t>
            </a:r>
          </a:p>
        </p:txBody>
      </p:sp>
      <p:sp>
        <p:nvSpPr>
          <p:cNvPr id="81" name="TextBox 80">
            <a:extLst>
              <a:ext uri="{FF2B5EF4-FFF2-40B4-BE49-F238E27FC236}">
                <a16:creationId xmlns:a16="http://schemas.microsoft.com/office/drawing/2014/main" id="{A8DD112E-FD48-D7C9-CE70-90C2F85B4AA0}"/>
              </a:ext>
            </a:extLst>
          </p:cNvPr>
          <p:cNvSpPr txBox="1"/>
          <p:nvPr/>
        </p:nvSpPr>
        <p:spPr>
          <a:xfrm>
            <a:off x="298170" y="253448"/>
            <a:ext cx="4532244" cy="1200329"/>
          </a:xfrm>
          <a:prstGeom prst="rect">
            <a:avLst/>
          </a:prstGeom>
          <a:noFill/>
        </p:spPr>
        <p:txBody>
          <a:bodyPr wrap="square" rtlCol="0">
            <a:spAutoFit/>
          </a:bodyPr>
          <a:lstStyle/>
          <a:p>
            <a:r>
              <a:rPr lang="en-GB" sz="2400"/>
              <a:t>A shirt is in a 15% off sale, reduced from £35. How much does it cost in the sale?</a:t>
            </a:r>
          </a:p>
        </p:txBody>
      </p:sp>
      <p:grpSp>
        <p:nvGrpSpPr>
          <p:cNvPr id="82" name="Group 81">
            <a:extLst>
              <a:ext uri="{FF2B5EF4-FFF2-40B4-BE49-F238E27FC236}">
                <a16:creationId xmlns:a16="http://schemas.microsoft.com/office/drawing/2014/main" id="{F0B4CC3E-1CED-24B1-6A36-C43B0683AC78}"/>
              </a:ext>
            </a:extLst>
          </p:cNvPr>
          <p:cNvGrpSpPr/>
          <p:nvPr/>
        </p:nvGrpSpPr>
        <p:grpSpPr>
          <a:xfrm>
            <a:off x="462082" y="1631056"/>
            <a:ext cx="1230120" cy="297720"/>
            <a:chOff x="695655" y="1631056"/>
            <a:chExt cx="1230120" cy="29772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D9D085E7-C25C-8154-B822-6FE1960A36F5}"/>
                    </a:ext>
                  </a:extLst>
                </p14:cNvPr>
                <p14:cNvContentPartPr/>
                <p14:nvPr/>
              </p14:nvContentPartPr>
              <p14:xfrm>
                <a:off x="695655" y="1646896"/>
                <a:ext cx="17640" cy="276840"/>
              </p14:xfrm>
            </p:contentPart>
          </mc:Choice>
          <mc:Fallback xmlns="">
            <p:pic>
              <p:nvPicPr>
                <p:cNvPr id="83" name="Ink 82">
                  <a:extLst>
                    <a:ext uri="{FF2B5EF4-FFF2-40B4-BE49-F238E27FC236}">
                      <a16:creationId xmlns:a16="http://schemas.microsoft.com/office/drawing/2014/main" id="{D9D085E7-C25C-8154-B822-6FE1960A36F5}"/>
                    </a:ext>
                  </a:extLst>
                </p:cNvPr>
                <p:cNvPicPr/>
                <p:nvPr/>
              </p:nvPicPr>
              <p:blipFill>
                <a:blip r:embed="rId3"/>
                <a:stretch>
                  <a:fillRect/>
                </a:stretch>
              </p:blipFill>
              <p:spPr>
                <a:xfrm>
                  <a:off x="678015" y="1629256"/>
                  <a:ext cx="5328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048FA750-74F4-45B7-80EC-75F7038A6B24}"/>
                    </a:ext>
                  </a:extLst>
                </p14:cNvPr>
                <p14:cNvContentPartPr/>
                <p14:nvPr/>
              </p14:nvContentPartPr>
              <p14:xfrm>
                <a:off x="831735" y="1678216"/>
                <a:ext cx="157680" cy="235080"/>
              </p14:xfrm>
            </p:contentPart>
          </mc:Choice>
          <mc:Fallback xmlns="">
            <p:pic>
              <p:nvPicPr>
                <p:cNvPr id="84" name="Ink 83">
                  <a:extLst>
                    <a:ext uri="{FF2B5EF4-FFF2-40B4-BE49-F238E27FC236}">
                      <a16:creationId xmlns:a16="http://schemas.microsoft.com/office/drawing/2014/main" id="{048FA750-74F4-45B7-80EC-75F7038A6B24}"/>
                    </a:ext>
                  </a:extLst>
                </p:cNvPr>
                <p:cNvPicPr/>
                <p:nvPr/>
              </p:nvPicPr>
              <p:blipFill>
                <a:blip r:embed="rId5"/>
                <a:stretch>
                  <a:fillRect/>
                </a:stretch>
              </p:blipFill>
              <p:spPr>
                <a:xfrm>
                  <a:off x="814095" y="1660576"/>
                  <a:ext cx="19332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2B22945D-A876-F219-908D-49E9CA6D716A}"/>
                    </a:ext>
                  </a:extLst>
                </p14:cNvPr>
                <p14:cNvContentPartPr/>
                <p14:nvPr/>
              </p14:nvContentPartPr>
              <p14:xfrm>
                <a:off x="1078695" y="1718536"/>
                <a:ext cx="169560" cy="194040"/>
              </p14:xfrm>
            </p:contentPart>
          </mc:Choice>
          <mc:Fallback xmlns="">
            <p:pic>
              <p:nvPicPr>
                <p:cNvPr id="85" name="Ink 84">
                  <a:extLst>
                    <a:ext uri="{FF2B5EF4-FFF2-40B4-BE49-F238E27FC236}">
                      <a16:creationId xmlns:a16="http://schemas.microsoft.com/office/drawing/2014/main" id="{2B22945D-A876-F219-908D-49E9CA6D716A}"/>
                    </a:ext>
                  </a:extLst>
                </p:cNvPr>
                <p:cNvPicPr/>
                <p:nvPr/>
              </p:nvPicPr>
              <p:blipFill>
                <a:blip r:embed="rId7"/>
                <a:stretch>
                  <a:fillRect/>
                </a:stretch>
              </p:blipFill>
              <p:spPr>
                <a:xfrm>
                  <a:off x="1061055" y="1700896"/>
                  <a:ext cx="2052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E4BB69A7-9275-DAFC-2629-D3CA9122684E}"/>
                    </a:ext>
                  </a:extLst>
                </p14:cNvPr>
                <p14:cNvContentPartPr/>
                <p14:nvPr/>
              </p14:nvContentPartPr>
              <p14:xfrm>
                <a:off x="1393695" y="1639696"/>
                <a:ext cx="115560" cy="123480"/>
              </p14:xfrm>
            </p:contentPart>
          </mc:Choice>
          <mc:Fallback xmlns="">
            <p:pic>
              <p:nvPicPr>
                <p:cNvPr id="86" name="Ink 85">
                  <a:extLst>
                    <a:ext uri="{FF2B5EF4-FFF2-40B4-BE49-F238E27FC236}">
                      <a16:creationId xmlns:a16="http://schemas.microsoft.com/office/drawing/2014/main" id="{E4BB69A7-9275-DAFC-2629-D3CA9122684E}"/>
                    </a:ext>
                  </a:extLst>
                </p:cNvPr>
                <p:cNvPicPr/>
                <p:nvPr/>
              </p:nvPicPr>
              <p:blipFill>
                <a:blip r:embed="rId9"/>
                <a:stretch>
                  <a:fillRect/>
                </a:stretch>
              </p:blipFill>
              <p:spPr>
                <a:xfrm>
                  <a:off x="1375695" y="1621696"/>
                  <a:ext cx="1512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E5C0A8DC-52C6-D3A4-F04A-9C714A042000}"/>
                    </a:ext>
                  </a:extLst>
                </p14:cNvPr>
                <p14:cNvContentPartPr/>
                <p14:nvPr/>
              </p14:nvContentPartPr>
              <p14:xfrm>
                <a:off x="1598895" y="1631056"/>
                <a:ext cx="63360" cy="297720"/>
              </p14:xfrm>
            </p:contentPart>
          </mc:Choice>
          <mc:Fallback xmlns="">
            <p:pic>
              <p:nvPicPr>
                <p:cNvPr id="87" name="Ink 86">
                  <a:extLst>
                    <a:ext uri="{FF2B5EF4-FFF2-40B4-BE49-F238E27FC236}">
                      <a16:creationId xmlns:a16="http://schemas.microsoft.com/office/drawing/2014/main" id="{E5C0A8DC-52C6-D3A4-F04A-9C714A042000}"/>
                    </a:ext>
                  </a:extLst>
                </p:cNvPr>
                <p:cNvPicPr/>
                <p:nvPr/>
              </p:nvPicPr>
              <p:blipFill>
                <a:blip r:embed="rId11"/>
                <a:stretch>
                  <a:fillRect/>
                </a:stretch>
              </p:blipFill>
              <p:spPr>
                <a:xfrm>
                  <a:off x="1581255" y="1613416"/>
                  <a:ext cx="9900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8" name="Ink 87">
                  <a:extLst>
                    <a:ext uri="{FF2B5EF4-FFF2-40B4-BE49-F238E27FC236}">
                      <a16:creationId xmlns:a16="http://schemas.microsoft.com/office/drawing/2014/main" id="{699D1AB7-B6D2-8D12-35A5-5B9503BFFF72}"/>
                    </a:ext>
                  </a:extLst>
                </p14:cNvPr>
                <p14:cNvContentPartPr/>
                <p14:nvPr/>
              </p14:nvContentPartPr>
              <p14:xfrm>
                <a:off x="1749015" y="1772536"/>
                <a:ext cx="176760" cy="137160"/>
              </p14:xfrm>
            </p:contentPart>
          </mc:Choice>
          <mc:Fallback xmlns="">
            <p:pic>
              <p:nvPicPr>
                <p:cNvPr id="88" name="Ink 87">
                  <a:extLst>
                    <a:ext uri="{FF2B5EF4-FFF2-40B4-BE49-F238E27FC236}">
                      <a16:creationId xmlns:a16="http://schemas.microsoft.com/office/drawing/2014/main" id="{699D1AB7-B6D2-8D12-35A5-5B9503BFFF72}"/>
                    </a:ext>
                  </a:extLst>
                </p:cNvPr>
                <p:cNvPicPr/>
                <p:nvPr/>
              </p:nvPicPr>
              <p:blipFill>
                <a:blip r:embed="rId13"/>
                <a:stretch>
                  <a:fillRect/>
                </a:stretch>
              </p:blipFill>
              <p:spPr>
                <a:xfrm>
                  <a:off x="1731015" y="1754896"/>
                  <a:ext cx="212400" cy="172800"/>
                </a:xfrm>
                <a:prstGeom prst="rect">
                  <a:avLst/>
                </a:prstGeom>
              </p:spPr>
            </p:pic>
          </mc:Fallback>
        </mc:AlternateContent>
      </p:grpSp>
      <p:grpSp>
        <p:nvGrpSpPr>
          <p:cNvPr id="89" name="Group 88">
            <a:extLst>
              <a:ext uri="{FF2B5EF4-FFF2-40B4-BE49-F238E27FC236}">
                <a16:creationId xmlns:a16="http://schemas.microsoft.com/office/drawing/2014/main" id="{B00C3538-E7D1-F704-C7F6-A0F7B6F87806}"/>
              </a:ext>
            </a:extLst>
          </p:cNvPr>
          <p:cNvGrpSpPr/>
          <p:nvPr/>
        </p:nvGrpSpPr>
        <p:grpSpPr>
          <a:xfrm>
            <a:off x="2160202" y="1686856"/>
            <a:ext cx="216000" cy="119880"/>
            <a:chOff x="2393775" y="1686856"/>
            <a:chExt cx="216000" cy="119880"/>
          </a:xfrm>
        </p:grpSpPr>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D4D1F9D7-E161-B2AF-6FF1-595B4AD1AAB2}"/>
                    </a:ext>
                  </a:extLst>
                </p14:cNvPr>
                <p14:cNvContentPartPr/>
                <p14:nvPr/>
              </p14:nvContentPartPr>
              <p14:xfrm>
                <a:off x="2410695" y="1686856"/>
                <a:ext cx="199080" cy="19800"/>
              </p14:xfrm>
            </p:contentPart>
          </mc:Choice>
          <mc:Fallback xmlns="">
            <p:pic>
              <p:nvPicPr>
                <p:cNvPr id="90" name="Ink 89">
                  <a:extLst>
                    <a:ext uri="{FF2B5EF4-FFF2-40B4-BE49-F238E27FC236}">
                      <a16:creationId xmlns:a16="http://schemas.microsoft.com/office/drawing/2014/main" id="{D4D1F9D7-E161-B2AF-6FF1-595B4AD1AAB2}"/>
                    </a:ext>
                  </a:extLst>
                </p:cNvPr>
                <p:cNvPicPr/>
                <p:nvPr/>
              </p:nvPicPr>
              <p:blipFill>
                <a:blip r:embed="rId15"/>
                <a:stretch>
                  <a:fillRect/>
                </a:stretch>
              </p:blipFill>
              <p:spPr>
                <a:xfrm>
                  <a:off x="2393055" y="1669216"/>
                  <a:ext cx="23472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1" name="Ink 90">
                  <a:extLst>
                    <a:ext uri="{FF2B5EF4-FFF2-40B4-BE49-F238E27FC236}">
                      <a16:creationId xmlns:a16="http://schemas.microsoft.com/office/drawing/2014/main" id="{093F2F20-6A28-3A84-D06A-C0E2485E0E15}"/>
                    </a:ext>
                  </a:extLst>
                </p14:cNvPr>
                <p14:cNvContentPartPr/>
                <p14:nvPr/>
              </p14:nvContentPartPr>
              <p14:xfrm>
                <a:off x="2393775" y="1780816"/>
                <a:ext cx="183960" cy="25920"/>
              </p14:xfrm>
            </p:contentPart>
          </mc:Choice>
          <mc:Fallback xmlns="">
            <p:pic>
              <p:nvPicPr>
                <p:cNvPr id="91" name="Ink 90">
                  <a:extLst>
                    <a:ext uri="{FF2B5EF4-FFF2-40B4-BE49-F238E27FC236}">
                      <a16:creationId xmlns:a16="http://schemas.microsoft.com/office/drawing/2014/main" id="{093F2F20-6A28-3A84-D06A-C0E2485E0E15}"/>
                    </a:ext>
                  </a:extLst>
                </p:cNvPr>
                <p:cNvPicPr/>
                <p:nvPr/>
              </p:nvPicPr>
              <p:blipFill>
                <a:blip r:embed="rId17"/>
                <a:stretch>
                  <a:fillRect/>
                </a:stretch>
              </p:blipFill>
              <p:spPr>
                <a:xfrm>
                  <a:off x="2375775" y="1763176"/>
                  <a:ext cx="219600" cy="61560"/>
                </a:xfrm>
                <a:prstGeom prst="rect">
                  <a:avLst/>
                </a:prstGeom>
              </p:spPr>
            </p:pic>
          </mc:Fallback>
        </mc:AlternateContent>
      </p:grpSp>
      <p:grpSp>
        <p:nvGrpSpPr>
          <p:cNvPr id="92" name="Group 91">
            <a:extLst>
              <a:ext uri="{FF2B5EF4-FFF2-40B4-BE49-F238E27FC236}">
                <a16:creationId xmlns:a16="http://schemas.microsoft.com/office/drawing/2014/main" id="{36CF0D75-7FC1-FBEF-5576-9C1C68679AB4}"/>
              </a:ext>
            </a:extLst>
          </p:cNvPr>
          <p:cNvGrpSpPr/>
          <p:nvPr/>
        </p:nvGrpSpPr>
        <p:grpSpPr>
          <a:xfrm>
            <a:off x="2726842" y="1539616"/>
            <a:ext cx="966600" cy="320040"/>
            <a:chOff x="2960415" y="1539616"/>
            <a:chExt cx="966600" cy="320040"/>
          </a:xfrm>
        </p:grpSpPr>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4B0C18BF-A8E7-84D0-1070-85AB0007770B}"/>
                    </a:ext>
                  </a:extLst>
                </p14:cNvPr>
                <p14:cNvContentPartPr/>
                <p14:nvPr/>
              </p14:nvContentPartPr>
              <p14:xfrm>
                <a:off x="2992095" y="1539616"/>
                <a:ext cx="214560" cy="320040"/>
              </p14:xfrm>
            </p:contentPart>
          </mc:Choice>
          <mc:Fallback xmlns="">
            <p:pic>
              <p:nvPicPr>
                <p:cNvPr id="93" name="Ink 92">
                  <a:extLst>
                    <a:ext uri="{FF2B5EF4-FFF2-40B4-BE49-F238E27FC236}">
                      <a16:creationId xmlns:a16="http://schemas.microsoft.com/office/drawing/2014/main" id="{4B0C18BF-A8E7-84D0-1070-85AB0007770B}"/>
                    </a:ext>
                  </a:extLst>
                </p:cNvPr>
                <p:cNvPicPr/>
                <p:nvPr/>
              </p:nvPicPr>
              <p:blipFill>
                <a:blip r:embed="rId19"/>
                <a:stretch>
                  <a:fillRect/>
                </a:stretch>
              </p:blipFill>
              <p:spPr>
                <a:xfrm>
                  <a:off x="2974455" y="1521976"/>
                  <a:ext cx="250200" cy="3556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9DAC2AF9-6964-A9DD-485B-8C160603C69D}"/>
                    </a:ext>
                  </a:extLst>
                </p14:cNvPr>
                <p14:cNvContentPartPr/>
                <p14:nvPr/>
              </p14:nvContentPartPr>
              <p14:xfrm>
                <a:off x="2960415" y="1685056"/>
                <a:ext cx="183600" cy="69840"/>
              </p14:xfrm>
            </p:contentPart>
          </mc:Choice>
          <mc:Fallback xmlns="">
            <p:pic>
              <p:nvPicPr>
                <p:cNvPr id="94" name="Ink 93">
                  <a:extLst>
                    <a:ext uri="{FF2B5EF4-FFF2-40B4-BE49-F238E27FC236}">
                      <a16:creationId xmlns:a16="http://schemas.microsoft.com/office/drawing/2014/main" id="{9DAC2AF9-6964-A9DD-485B-8C160603C69D}"/>
                    </a:ext>
                  </a:extLst>
                </p:cNvPr>
                <p:cNvPicPr/>
                <p:nvPr/>
              </p:nvPicPr>
              <p:blipFill>
                <a:blip r:embed="rId21"/>
                <a:stretch>
                  <a:fillRect/>
                </a:stretch>
              </p:blipFill>
              <p:spPr>
                <a:xfrm>
                  <a:off x="2942415" y="1667416"/>
                  <a:ext cx="21924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AA3273A8-B44C-83DF-4E51-259A6DDDBD9B}"/>
                    </a:ext>
                  </a:extLst>
                </p14:cNvPr>
                <p14:cNvContentPartPr/>
                <p14:nvPr/>
              </p14:nvContentPartPr>
              <p14:xfrm>
                <a:off x="3342015" y="1572016"/>
                <a:ext cx="158040" cy="286200"/>
              </p14:xfrm>
            </p:contentPart>
          </mc:Choice>
          <mc:Fallback xmlns="">
            <p:pic>
              <p:nvPicPr>
                <p:cNvPr id="95" name="Ink 94">
                  <a:extLst>
                    <a:ext uri="{FF2B5EF4-FFF2-40B4-BE49-F238E27FC236}">
                      <a16:creationId xmlns:a16="http://schemas.microsoft.com/office/drawing/2014/main" id="{AA3273A8-B44C-83DF-4E51-259A6DDDBD9B}"/>
                    </a:ext>
                  </a:extLst>
                </p:cNvPr>
                <p:cNvPicPr/>
                <p:nvPr/>
              </p:nvPicPr>
              <p:blipFill>
                <a:blip r:embed="rId23"/>
                <a:stretch>
                  <a:fillRect/>
                </a:stretch>
              </p:blipFill>
              <p:spPr>
                <a:xfrm>
                  <a:off x="3324375" y="1554016"/>
                  <a:ext cx="193680" cy="3218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1F68CE57-079D-F5BF-9414-92EB17F6F925}"/>
                    </a:ext>
                  </a:extLst>
                </p14:cNvPr>
                <p14:cNvContentPartPr/>
                <p14:nvPr/>
              </p14:nvContentPartPr>
              <p14:xfrm>
                <a:off x="3639375" y="1591816"/>
                <a:ext cx="194760" cy="235800"/>
              </p14:xfrm>
            </p:contentPart>
          </mc:Choice>
          <mc:Fallback xmlns="">
            <p:pic>
              <p:nvPicPr>
                <p:cNvPr id="96" name="Ink 95">
                  <a:extLst>
                    <a:ext uri="{FF2B5EF4-FFF2-40B4-BE49-F238E27FC236}">
                      <a16:creationId xmlns:a16="http://schemas.microsoft.com/office/drawing/2014/main" id="{1F68CE57-079D-F5BF-9414-92EB17F6F925}"/>
                    </a:ext>
                  </a:extLst>
                </p:cNvPr>
                <p:cNvPicPr/>
                <p:nvPr/>
              </p:nvPicPr>
              <p:blipFill>
                <a:blip r:embed="rId25"/>
                <a:stretch>
                  <a:fillRect/>
                </a:stretch>
              </p:blipFill>
              <p:spPr>
                <a:xfrm>
                  <a:off x="3621375" y="1574176"/>
                  <a:ext cx="2304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8EC8D951-3F9D-7DDD-0AFC-F68A8D734F0A}"/>
                    </a:ext>
                  </a:extLst>
                </p14:cNvPr>
                <p14:cNvContentPartPr/>
                <p14:nvPr/>
              </p14:nvContentPartPr>
              <p14:xfrm>
                <a:off x="3666375" y="1576336"/>
                <a:ext cx="260640" cy="31320"/>
              </p14:xfrm>
            </p:contentPart>
          </mc:Choice>
          <mc:Fallback xmlns="">
            <p:pic>
              <p:nvPicPr>
                <p:cNvPr id="97" name="Ink 96">
                  <a:extLst>
                    <a:ext uri="{FF2B5EF4-FFF2-40B4-BE49-F238E27FC236}">
                      <a16:creationId xmlns:a16="http://schemas.microsoft.com/office/drawing/2014/main" id="{8EC8D951-3F9D-7DDD-0AFC-F68A8D734F0A}"/>
                    </a:ext>
                  </a:extLst>
                </p:cNvPr>
                <p:cNvPicPr/>
                <p:nvPr/>
              </p:nvPicPr>
              <p:blipFill>
                <a:blip r:embed="rId27"/>
                <a:stretch>
                  <a:fillRect/>
                </a:stretch>
              </p:blipFill>
              <p:spPr>
                <a:xfrm>
                  <a:off x="3648735" y="1558336"/>
                  <a:ext cx="296280" cy="66960"/>
                </a:xfrm>
                <a:prstGeom prst="rect">
                  <a:avLst/>
                </a:prstGeom>
              </p:spPr>
            </p:pic>
          </mc:Fallback>
        </mc:AlternateContent>
      </p:grpSp>
      <p:grpSp>
        <p:nvGrpSpPr>
          <p:cNvPr id="98" name="Group 97">
            <a:extLst>
              <a:ext uri="{FF2B5EF4-FFF2-40B4-BE49-F238E27FC236}">
                <a16:creationId xmlns:a16="http://schemas.microsoft.com/office/drawing/2014/main" id="{4C32247D-2C32-6424-CBA4-F5EC16A32221}"/>
              </a:ext>
            </a:extLst>
          </p:cNvPr>
          <p:cNvGrpSpPr/>
          <p:nvPr/>
        </p:nvGrpSpPr>
        <p:grpSpPr>
          <a:xfrm>
            <a:off x="645322" y="2367256"/>
            <a:ext cx="311760" cy="234720"/>
            <a:chOff x="878895" y="2367256"/>
            <a:chExt cx="311760" cy="234720"/>
          </a:xfrm>
        </p:grpSpPr>
        <mc:AlternateContent xmlns:mc="http://schemas.openxmlformats.org/markup-compatibility/2006" xmlns:p14="http://schemas.microsoft.com/office/powerpoint/2010/main">
          <mc:Choice Requires="p14">
            <p:contentPart p14:bwMode="auto" r:id="rId28">
              <p14:nvContentPartPr>
                <p14:cNvPr id="99" name="Ink 98">
                  <a:extLst>
                    <a:ext uri="{FF2B5EF4-FFF2-40B4-BE49-F238E27FC236}">
                      <a16:creationId xmlns:a16="http://schemas.microsoft.com/office/drawing/2014/main" id="{EAE9DBC1-C4DD-2595-F6ED-BBDBCE868843}"/>
                    </a:ext>
                  </a:extLst>
                </p14:cNvPr>
                <p14:cNvContentPartPr/>
                <p14:nvPr/>
              </p14:nvContentPartPr>
              <p14:xfrm>
                <a:off x="878895" y="2367256"/>
                <a:ext cx="8640" cy="234720"/>
              </p14:xfrm>
            </p:contentPart>
          </mc:Choice>
          <mc:Fallback xmlns="">
            <p:pic>
              <p:nvPicPr>
                <p:cNvPr id="99" name="Ink 98">
                  <a:extLst>
                    <a:ext uri="{FF2B5EF4-FFF2-40B4-BE49-F238E27FC236}">
                      <a16:creationId xmlns:a16="http://schemas.microsoft.com/office/drawing/2014/main" id="{EAE9DBC1-C4DD-2595-F6ED-BBDBCE868843}"/>
                    </a:ext>
                  </a:extLst>
                </p:cNvPr>
                <p:cNvPicPr/>
                <p:nvPr/>
              </p:nvPicPr>
              <p:blipFill>
                <a:blip r:embed="rId29"/>
                <a:stretch>
                  <a:fillRect/>
                </a:stretch>
              </p:blipFill>
              <p:spPr>
                <a:xfrm>
                  <a:off x="860895" y="2349256"/>
                  <a:ext cx="44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00" name="Ink 99">
                  <a:extLst>
                    <a:ext uri="{FF2B5EF4-FFF2-40B4-BE49-F238E27FC236}">
                      <a16:creationId xmlns:a16="http://schemas.microsoft.com/office/drawing/2014/main" id="{5960D139-1B93-5BAA-6407-82100DD89F4A}"/>
                    </a:ext>
                  </a:extLst>
                </p14:cNvPr>
                <p14:cNvContentPartPr/>
                <p14:nvPr/>
              </p14:nvContentPartPr>
              <p14:xfrm>
                <a:off x="1030455" y="2376616"/>
                <a:ext cx="160200" cy="199080"/>
              </p14:xfrm>
            </p:contentPart>
          </mc:Choice>
          <mc:Fallback xmlns="">
            <p:pic>
              <p:nvPicPr>
                <p:cNvPr id="100" name="Ink 99">
                  <a:extLst>
                    <a:ext uri="{FF2B5EF4-FFF2-40B4-BE49-F238E27FC236}">
                      <a16:creationId xmlns:a16="http://schemas.microsoft.com/office/drawing/2014/main" id="{5960D139-1B93-5BAA-6407-82100DD89F4A}"/>
                    </a:ext>
                  </a:extLst>
                </p:cNvPr>
                <p:cNvPicPr/>
                <p:nvPr/>
              </p:nvPicPr>
              <p:blipFill>
                <a:blip r:embed="rId31"/>
                <a:stretch>
                  <a:fillRect/>
                </a:stretch>
              </p:blipFill>
              <p:spPr>
                <a:xfrm>
                  <a:off x="1012815" y="2358616"/>
                  <a:ext cx="195840" cy="234720"/>
                </a:xfrm>
                <a:prstGeom prst="rect">
                  <a:avLst/>
                </a:prstGeom>
              </p:spPr>
            </p:pic>
          </mc:Fallback>
        </mc:AlternateContent>
      </p:grpSp>
      <p:grpSp>
        <p:nvGrpSpPr>
          <p:cNvPr id="101" name="Group 100">
            <a:extLst>
              <a:ext uri="{FF2B5EF4-FFF2-40B4-BE49-F238E27FC236}">
                <a16:creationId xmlns:a16="http://schemas.microsoft.com/office/drawing/2014/main" id="{948A17E7-0753-8783-0F86-2094E4ADB53A}"/>
              </a:ext>
            </a:extLst>
          </p:cNvPr>
          <p:cNvGrpSpPr/>
          <p:nvPr/>
        </p:nvGrpSpPr>
        <p:grpSpPr>
          <a:xfrm>
            <a:off x="1163002" y="2316496"/>
            <a:ext cx="530280" cy="282960"/>
            <a:chOff x="1396575" y="2316496"/>
            <a:chExt cx="530280" cy="282960"/>
          </a:xfrm>
        </p:grpSpPr>
        <mc:AlternateContent xmlns:mc="http://schemas.openxmlformats.org/markup-compatibility/2006" xmlns:p14="http://schemas.microsoft.com/office/powerpoint/2010/main">
          <mc:Choice Requires="p14">
            <p:contentPart p14:bwMode="auto" r:id="rId32">
              <p14:nvContentPartPr>
                <p14:cNvPr id="102" name="Ink 101">
                  <a:extLst>
                    <a:ext uri="{FF2B5EF4-FFF2-40B4-BE49-F238E27FC236}">
                      <a16:creationId xmlns:a16="http://schemas.microsoft.com/office/drawing/2014/main" id="{DDE32D2A-6344-1960-025B-26AA1998FFEF}"/>
                    </a:ext>
                  </a:extLst>
                </p14:cNvPr>
                <p14:cNvContentPartPr/>
                <p14:nvPr/>
              </p14:nvContentPartPr>
              <p14:xfrm>
                <a:off x="1396575" y="2320456"/>
                <a:ext cx="114120" cy="127800"/>
              </p14:xfrm>
            </p:contentPart>
          </mc:Choice>
          <mc:Fallback xmlns="">
            <p:pic>
              <p:nvPicPr>
                <p:cNvPr id="102" name="Ink 101">
                  <a:extLst>
                    <a:ext uri="{FF2B5EF4-FFF2-40B4-BE49-F238E27FC236}">
                      <a16:creationId xmlns:a16="http://schemas.microsoft.com/office/drawing/2014/main" id="{DDE32D2A-6344-1960-025B-26AA1998FFEF}"/>
                    </a:ext>
                  </a:extLst>
                </p:cNvPr>
                <p:cNvPicPr/>
                <p:nvPr/>
              </p:nvPicPr>
              <p:blipFill>
                <a:blip r:embed="rId33"/>
                <a:stretch>
                  <a:fillRect/>
                </a:stretch>
              </p:blipFill>
              <p:spPr>
                <a:xfrm>
                  <a:off x="1378935" y="2302816"/>
                  <a:ext cx="1497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3" name="Ink 102">
                  <a:extLst>
                    <a:ext uri="{FF2B5EF4-FFF2-40B4-BE49-F238E27FC236}">
                      <a16:creationId xmlns:a16="http://schemas.microsoft.com/office/drawing/2014/main" id="{299C5128-2C97-5251-C5DB-0774F282DE4C}"/>
                    </a:ext>
                  </a:extLst>
                </p14:cNvPr>
                <p14:cNvContentPartPr/>
                <p14:nvPr/>
              </p14:nvContentPartPr>
              <p14:xfrm>
                <a:off x="1584495" y="2316496"/>
                <a:ext cx="80640" cy="281520"/>
              </p14:xfrm>
            </p:contentPart>
          </mc:Choice>
          <mc:Fallback xmlns="">
            <p:pic>
              <p:nvPicPr>
                <p:cNvPr id="103" name="Ink 102">
                  <a:extLst>
                    <a:ext uri="{FF2B5EF4-FFF2-40B4-BE49-F238E27FC236}">
                      <a16:creationId xmlns:a16="http://schemas.microsoft.com/office/drawing/2014/main" id="{299C5128-2C97-5251-C5DB-0774F282DE4C}"/>
                    </a:ext>
                  </a:extLst>
                </p:cNvPr>
                <p:cNvPicPr/>
                <p:nvPr/>
              </p:nvPicPr>
              <p:blipFill>
                <a:blip r:embed="rId35"/>
                <a:stretch>
                  <a:fillRect/>
                </a:stretch>
              </p:blipFill>
              <p:spPr>
                <a:xfrm>
                  <a:off x="1566495" y="2298496"/>
                  <a:ext cx="11628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04" name="Ink 103">
                  <a:extLst>
                    <a:ext uri="{FF2B5EF4-FFF2-40B4-BE49-F238E27FC236}">
                      <a16:creationId xmlns:a16="http://schemas.microsoft.com/office/drawing/2014/main" id="{E4F251CA-36E8-A7B2-3958-5A83EFB7E4F9}"/>
                    </a:ext>
                  </a:extLst>
                </p14:cNvPr>
                <p14:cNvContentPartPr/>
                <p14:nvPr/>
              </p14:nvContentPartPr>
              <p14:xfrm>
                <a:off x="1760895" y="2436376"/>
                <a:ext cx="165960" cy="163080"/>
              </p14:xfrm>
            </p:contentPart>
          </mc:Choice>
          <mc:Fallback xmlns="">
            <p:pic>
              <p:nvPicPr>
                <p:cNvPr id="104" name="Ink 103">
                  <a:extLst>
                    <a:ext uri="{FF2B5EF4-FFF2-40B4-BE49-F238E27FC236}">
                      <a16:creationId xmlns:a16="http://schemas.microsoft.com/office/drawing/2014/main" id="{E4F251CA-36E8-A7B2-3958-5A83EFB7E4F9}"/>
                    </a:ext>
                  </a:extLst>
                </p:cNvPr>
                <p:cNvPicPr/>
                <p:nvPr/>
              </p:nvPicPr>
              <p:blipFill>
                <a:blip r:embed="rId37"/>
                <a:stretch>
                  <a:fillRect/>
                </a:stretch>
              </p:blipFill>
              <p:spPr>
                <a:xfrm>
                  <a:off x="1743255" y="2418736"/>
                  <a:ext cx="201600" cy="198720"/>
                </a:xfrm>
                <a:prstGeom prst="rect">
                  <a:avLst/>
                </a:prstGeom>
              </p:spPr>
            </p:pic>
          </mc:Fallback>
        </mc:AlternateContent>
      </p:grpSp>
      <p:grpSp>
        <p:nvGrpSpPr>
          <p:cNvPr id="105" name="Group 104">
            <a:extLst>
              <a:ext uri="{FF2B5EF4-FFF2-40B4-BE49-F238E27FC236}">
                <a16:creationId xmlns:a16="http://schemas.microsoft.com/office/drawing/2014/main" id="{9D7A0AFC-B9A5-5799-6FE6-557801E4EBD8}"/>
              </a:ext>
            </a:extLst>
          </p:cNvPr>
          <p:cNvGrpSpPr/>
          <p:nvPr/>
        </p:nvGrpSpPr>
        <p:grpSpPr>
          <a:xfrm>
            <a:off x="2251282" y="2460496"/>
            <a:ext cx="164880" cy="70560"/>
            <a:chOff x="2484855" y="2460496"/>
            <a:chExt cx="164880" cy="70560"/>
          </a:xfrm>
        </p:grpSpPr>
        <mc:AlternateContent xmlns:mc="http://schemas.openxmlformats.org/markup-compatibility/2006" xmlns:p14="http://schemas.microsoft.com/office/powerpoint/2010/main">
          <mc:Choice Requires="p14">
            <p:contentPart p14:bwMode="auto" r:id="rId38">
              <p14:nvContentPartPr>
                <p14:cNvPr id="106" name="Ink 105">
                  <a:extLst>
                    <a:ext uri="{FF2B5EF4-FFF2-40B4-BE49-F238E27FC236}">
                      <a16:creationId xmlns:a16="http://schemas.microsoft.com/office/drawing/2014/main" id="{80F6699D-3425-22D8-26F5-64F90E162710}"/>
                    </a:ext>
                  </a:extLst>
                </p14:cNvPr>
                <p14:cNvContentPartPr/>
                <p14:nvPr/>
              </p14:nvContentPartPr>
              <p14:xfrm>
                <a:off x="2484855" y="2460496"/>
                <a:ext cx="161640" cy="25560"/>
              </p14:xfrm>
            </p:contentPart>
          </mc:Choice>
          <mc:Fallback xmlns="">
            <p:pic>
              <p:nvPicPr>
                <p:cNvPr id="106" name="Ink 105">
                  <a:extLst>
                    <a:ext uri="{FF2B5EF4-FFF2-40B4-BE49-F238E27FC236}">
                      <a16:creationId xmlns:a16="http://schemas.microsoft.com/office/drawing/2014/main" id="{80F6699D-3425-22D8-26F5-64F90E162710}"/>
                    </a:ext>
                  </a:extLst>
                </p:cNvPr>
                <p:cNvPicPr/>
                <p:nvPr/>
              </p:nvPicPr>
              <p:blipFill>
                <a:blip r:embed="rId39"/>
                <a:stretch>
                  <a:fillRect/>
                </a:stretch>
              </p:blipFill>
              <p:spPr>
                <a:xfrm>
                  <a:off x="2466855" y="2442856"/>
                  <a:ext cx="19728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07" name="Ink 106">
                  <a:extLst>
                    <a:ext uri="{FF2B5EF4-FFF2-40B4-BE49-F238E27FC236}">
                      <a16:creationId xmlns:a16="http://schemas.microsoft.com/office/drawing/2014/main" id="{BC6163CF-EB82-7284-960D-1D3F27B2B695}"/>
                    </a:ext>
                  </a:extLst>
                </p14:cNvPr>
                <p14:cNvContentPartPr/>
                <p14:nvPr/>
              </p14:nvContentPartPr>
              <p14:xfrm>
                <a:off x="2526975" y="2516296"/>
                <a:ext cx="122760" cy="14760"/>
              </p14:xfrm>
            </p:contentPart>
          </mc:Choice>
          <mc:Fallback xmlns="">
            <p:pic>
              <p:nvPicPr>
                <p:cNvPr id="107" name="Ink 106">
                  <a:extLst>
                    <a:ext uri="{FF2B5EF4-FFF2-40B4-BE49-F238E27FC236}">
                      <a16:creationId xmlns:a16="http://schemas.microsoft.com/office/drawing/2014/main" id="{BC6163CF-EB82-7284-960D-1D3F27B2B695}"/>
                    </a:ext>
                  </a:extLst>
                </p:cNvPr>
                <p:cNvPicPr/>
                <p:nvPr/>
              </p:nvPicPr>
              <p:blipFill>
                <a:blip r:embed="rId41"/>
                <a:stretch>
                  <a:fillRect/>
                </a:stretch>
              </p:blipFill>
              <p:spPr>
                <a:xfrm>
                  <a:off x="2508975" y="2498296"/>
                  <a:ext cx="158400" cy="50400"/>
                </a:xfrm>
                <a:prstGeom prst="rect">
                  <a:avLst/>
                </a:prstGeom>
              </p:spPr>
            </p:pic>
          </mc:Fallback>
        </mc:AlternateContent>
      </p:grpSp>
      <p:grpSp>
        <p:nvGrpSpPr>
          <p:cNvPr id="108" name="Group 107">
            <a:extLst>
              <a:ext uri="{FF2B5EF4-FFF2-40B4-BE49-F238E27FC236}">
                <a16:creationId xmlns:a16="http://schemas.microsoft.com/office/drawing/2014/main" id="{6EAA9ACE-C5C0-0AE8-3043-F0EBC1B9B385}"/>
              </a:ext>
            </a:extLst>
          </p:cNvPr>
          <p:cNvGrpSpPr/>
          <p:nvPr/>
        </p:nvGrpSpPr>
        <p:grpSpPr>
          <a:xfrm>
            <a:off x="2778322" y="2258176"/>
            <a:ext cx="1441440" cy="332280"/>
            <a:chOff x="3011895" y="2258176"/>
            <a:chExt cx="1441440" cy="332280"/>
          </a:xfrm>
        </p:grpSpPr>
        <mc:AlternateContent xmlns:mc="http://schemas.openxmlformats.org/markup-compatibility/2006" xmlns:p14="http://schemas.microsoft.com/office/powerpoint/2010/main">
          <mc:Choice Requires="p14">
            <p:contentPart p14:bwMode="auto" r:id="rId42">
              <p14:nvContentPartPr>
                <p14:cNvPr id="109" name="Ink 108">
                  <a:extLst>
                    <a:ext uri="{FF2B5EF4-FFF2-40B4-BE49-F238E27FC236}">
                      <a16:creationId xmlns:a16="http://schemas.microsoft.com/office/drawing/2014/main" id="{4C35289D-7D58-57B5-24DB-1A329E872492}"/>
                    </a:ext>
                  </a:extLst>
                </p14:cNvPr>
                <p14:cNvContentPartPr/>
                <p14:nvPr/>
              </p14:nvContentPartPr>
              <p14:xfrm>
                <a:off x="3023775" y="2258176"/>
                <a:ext cx="212400" cy="332280"/>
              </p14:xfrm>
            </p:contentPart>
          </mc:Choice>
          <mc:Fallback xmlns="">
            <p:pic>
              <p:nvPicPr>
                <p:cNvPr id="109" name="Ink 108">
                  <a:extLst>
                    <a:ext uri="{FF2B5EF4-FFF2-40B4-BE49-F238E27FC236}">
                      <a16:creationId xmlns:a16="http://schemas.microsoft.com/office/drawing/2014/main" id="{4C35289D-7D58-57B5-24DB-1A329E872492}"/>
                    </a:ext>
                  </a:extLst>
                </p:cNvPr>
                <p:cNvPicPr/>
                <p:nvPr/>
              </p:nvPicPr>
              <p:blipFill>
                <a:blip r:embed="rId43"/>
                <a:stretch>
                  <a:fillRect/>
                </a:stretch>
              </p:blipFill>
              <p:spPr>
                <a:xfrm>
                  <a:off x="3006135" y="2240176"/>
                  <a:ext cx="24804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10" name="Ink 109">
                  <a:extLst>
                    <a:ext uri="{FF2B5EF4-FFF2-40B4-BE49-F238E27FC236}">
                      <a16:creationId xmlns:a16="http://schemas.microsoft.com/office/drawing/2014/main" id="{7BA8CEE6-2D20-E8F8-7C46-75D3B7F4F5AB}"/>
                    </a:ext>
                  </a:extLst>
                </p14:cNvPr>
                <p14:cNvContentPartPr/>
                <p14:nvPr/>
              </p14:nvContentPartPr>
              <p14:xfrm>
                <a:off x="3011895" y="2437096"/>
                <a:ext cx="171000" cy="58320"/>
              </p14:xfrm>
            </p:contentPart>
          </mc:Choice>
          <mc:Fallback xmlns="">
            <p:pic>
              <p:nvPicPr>
                <p:cNvPr id="110" name="Ink 109">
                  <a:extLst>
                    <a:ext uri="{FF2B5EF4-FFF2-40B4-BE49-F238E27FC236}">
                      <a16:creationId xmlns:a16="http://schemas.microsoft.com/office/drawing/2014/main" id="{7BA8CEE6-2D20-E8F8-7C46-75D3B7F4F5AB}"/>
                    </a:ext>
                  </a:extLst>
                </p:cNvPr>
                <p:cNvPicPr/>
                <p:nvPr/>
              </p:nvPicPr>
              <p:blipFill>
                <a:blip r:embed="rId45"/>
                <a:stretch>
                  <a:fillRect/>
                </a:stretch>
              </p:blipFill>
              <p:spPr>
                <a:xfrm>
                  <a:off x="2994255" y="2419096"/>
                  <a:ext cx="20664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1" name="Ink 110">
                  <a:extLst>
                    <a:ext uri="{FF2B5EF4-FFF2-40B4-BE49-F238E27FC236}">
                      <a16:creationId xmlns:a16="http://schemas.microsoft.com/office/drawing/2014/main" id="{B25D55AC-24A5-EF4B-B144-EC8E8E27262A}"/>
                    </a:ext>
                  </a:extLst>
                </p14:cNvPr>
                <p14:cNvContentPartPr/>
                <p14:nvPr/>
              </p14:nvContentPartPr>
              <p14:xfrm>
                <a:off x="3389535" y="2334136"/>
                <a:ext cx="148320" cy="252720"/>
              </p14:xfrm>
            </p:contentPart>
          </mc:Choice>
          <mc:Fallback xmlns="">
            <p:pic>
              <p:nvPicPr>
                <p:cNvPr id="111" name="Ink 110">
                  <a:extLst>
                    <a:ext uri="{FF2B5EF4-FFF2-40B4-BE49-F238E27FC236}">
                      <a16:creationId xmlns:a16="http://schemas.microsoft.com/office/drawing/2014/main" id="{B25D55AC-24A5-EF4B-B144-EC8E8E27262A}"/>
                    </a:ext>
                  </a:extLst>
                </p:cNvPr>
                <p:cNvPicPr/>
                <p:nvPr/>
              </p:nvPicPr>
              <p:blipFill>
                <a:blip r:embed="rId47"/>
                <a:stretch>
                  <a:fillRect/>
                </a:stretch>
              </p:blipFill>
              <p:spPr>
                <a:xfrm>
                  <a:off x="3371895" y="2316496"/>
                  <a:ext cx="18396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12" name="Ink 111">
                  <a:extLst>
                    <a:ext uri="{FF2B5EF4-FFF2-40B4-BE49-F238E27FC236}">
                      <a16:creationId xmlns:a16="http://schemas.microsoft.com/office/drawing/2014/main" id="{8F517011-F4A4-7DE7-77C1-C6916A2B25FE}"/>
                    </a:ext>
                  </a:extLst>
                </p14:cNvPr>
                <p14:cNvContentPartPr/>
                <p14:nvPr/>
              </p14:nvContentPartPr>
              <p14:xfrm>
                <a:off x="3669615" y="2455096"/>
                <a:ext cx="7920" cy="9000"/>
              </p14:xfrm>
            </p:contentPart>
          </mc:Choice>
          <mc:Fallback xmlns="">
            <p:pic>
              <p:nvPicPr>
                <p:cNvPr id="112" name="Ink 111">
                  <a:extLst>
                    <a:ext uri="{FF2B5EF4-FFF2-40B4-BE49-F238E27FC236}">
                      <a16:creationId xmlns:a16="http://schemas.microsoft.com/office/drawing/2014/main" id="{8F517011-F4A4-7DE7-77C1-C6916A2B25FE}"/>
                    </a:ext>
                  </a:extLst>
                </p:cNvPr>
                <p:cNvPicPr/>
                <p:nvPr/>
              </p:nvPicPr>
              <p:blipFill>
                <a:blip r:embed="rId49"/>
                <a:stretch>
                  <a:fillRect/>
                </a:stretch>
              </p:blipFill>
              <p:spPr>
                <a:xfrm>
                  <a:off x="3651615" y="2437096"/>
                  <a:ext cx="435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3" name="Ink 112">
                  <a:extLst>
                    <a:ext uri="{FF2B5EF4-FFF2-40B4-BE49-F238E27FC236}">
                      <a16:creationId xmlns:a16="http://schemas.microsoft.com/office/drawing/2014/main" id="{11348069-FAEC-6C3D-0FC0-3FC68B14FC31}"/>
                    </a:ext>
                  </a:extLst>
                </p14:cNvPr>
                <p14:cNvContentPartPr/>
                <p14:nvPr/>
              </p14:nvContentPartPr>
              <p14:xfrm>
                <a:off x="3854295" y="2338096"/>
                <a:ext cx="181440" cy="232920"/>
              </p14:xfrm>
            </p:contentPart>
          </mc:Choice>
          <mc:Fallback xmlns="">
            <p:pic>
              <p:nvPicPr>
                <p:cNvPr id="113" name="Ink 112">
                  <a:extLst>
                    <a:ext uri="{FF2B5EF4-FFF2-40B4-BE49-F238E27FC236}">
                      <a16:creationId xmlns:a16="http://schemas.microsoft.com/office/drawing/2014/main" id="{11348069-FAEC-6C3D-0FC0-3FC68B14FC31}"/>
                    </a:ext>
                  </a:extLst>
                </p:cNvPr>
                <p:cNvPicPr/>
                <p:nvPr/>
              </p:nvPicPr>
              <p:blipFill>
                <a:blip r:embed="rId51"/>
                <a:stretch>
                  <a:fillRect/>
                </a:stretch>
              </p:blipFill>
              <p:spPr>
                <a:xfrm>
                  <a:off x="3836655" y="2320096"/>
                  <a:ext cx="2170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4" name="Ink 113">
                  <a:extLst>
                    <a:ext uri="{FF2B5EF4-FFF2-40B4-BE49-F238E27FC236}">
                      <a16:creationId xmlns:a16="http://schemas.microsoft.com/office/drawing/2014/main" id="{60C4386C-CBB4-572E-B8B2-5FE7815FFE80}"/>
                    </a:ext>
                  </a:extLst>
                </p14:cNvPr>
                <p14:cNvContentPartPr/>
                <p14:nvPr/>
              </p14:nvContentPartPr>
              <p14:xfrm>
                <a:off x="3863655" y="2340256"/>
                <a:ext cx="228600" cy="49320"/>
              </p14:xfrm>
            </p:contentPart>
          </mc:Choice>
          <mc:Fallback xmlns="">
            <p:pic>
              <p:nvPicPr>
                <p:cNvPr id="114" name="Ink 113">
                  <a:extLst>
                    <a:ext uri="{FF2B5EF4-FFF2-40B4-BE49-F238E27FC236}">
                      <a16:creationId xmlns:a16="http://schemas.microsoft.com/office/drawing/2014/main" id="{60C4386C-CBB4-572E-B8B2-5FE7815FFE80}"/>
                    </a:ext>
                  </a:extLst>
                </p:cNvPr>
                <p:cNvPicPr/>
                <p:nvPr/>
              </p:nvPicPr>
              <p:blipFill>
                <a:blip r:embed="rId53"/>
                <a:stretch>
                  <a:fillRect/>
                </a:stretch>
              </p:blipFill>
              <p:spPr>
                <a:xfrm>
                  <a:off x="3845655" y="2322616"/>
                  <a:ext cx="26424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5" name="Ink 114">
                  <a:extLst>
                    <a:ext uri="{FF2B5EF4-FFF2-40B4-BE49-F238E27FC236}">
                      <a16:creationId xmlns:a16="http://schemas.microsoft.com/office/drawing/2014/main" id="{98127B31-721B-C884-CF8C-8DF4625569D1}"/>
                    </a:ext>
                  </a:extLst>
                </p14:cNvPr>
                <p14:cNvContentPartPr/>
                <p14:nvPr/>
              </p14:nvContentPartPr>
              <p14:xfrm>
                <a:off x="4179735" y="2348536"/>
                <a:ext cx="273600" cy="217080"/>
              </p14:xfrm>
            </p:contentPart>
          </mc:Choice>
          <mc:Fallback xmlns="">
            <p:pic>
              <p:nvPicPr>
                <p:cNvPr id="115" name="Ink 114">
                  <a:extLst>
                    <a:ext uri="{FF2B5EF4-FFF2-40B4-BE49-F238E27FC236}">
                      <a16:creationId xmlns:a16="http://schemas.microsoft.com/office/drawing/2014/main" id="{98127B31-721B-C884-CF8C-8DF4625569D1}"/>
                    </a:ext>
                  </a:extLst>
                </p:cNvPr>
                <p:cNvPicPr/>
                <p:nvPr/>
              </p:nvPicPr>
              <p:blipFill>
                <a:blip r:embed="rId55"/>
                <a:stretch>
                  <a:fillRect/>
                </a:stretch>
              </p:blipFill>
              <p:spPr>
                <a:xfrm>
                  <a:off x="4162095" y="2330896"/>
                  <a:ext cx="309240" cy="252720"/>
                </a:xfrm>
                <a:prstGeom prst="rect">
                  <a:avLst/>
                </a:prstGeom>
              </p:spPr>
            </p:pic>
          </mc:Fallback>
        </mc:AlternateContent>
      </p:grpSp>
      <p:grpSp>
        <p:nvGrpSpPr>
          <p:cNvPr id="116" name="Group 115">
            <a:extLst>
              <a:ext uri="{FF2B5EF4-FFF2-40B4-BE49-F238E27FC236}">
                <a16:creationId xmlns:a16="http://schemas.microsoft.com/office/drawing/2014/main" id="{DC98833F-90C1-AECC-BFF2-80151A56E33D}"/>
              </a:ext>
            </a:extLst>
          </p:cNvPr>
          <p:cNvGrpSpPr/>
          <p:nvPr/>
        </p:nvGrpSpPr>
        <p:grpSpPr>
          <a:xfrm>
            <a:off x="765562" y="3027136"/>
            <a:ext cx="195480" cy="252360"/>
            <a:chOff x="999135" y="3027136"/>
            <a:chExt cx="195480" cy="252360"/>
          </a:xfrm>
        </p:grpSpPr>
        <mc:AlternateContent xmlns:mc="http://schemas.openxmlformats.org/markup-compatibility/2006" xmlns:p14="http://schemas.microsoft.com/office/powerpoint/2010/main">
          <mc:Choice Requires="p14">
            <p:contentPart p14:bwMode="auto" r:id="rId56">
              <p14:nvContentPartPr>
                <p14:cNvPr id="117" name="Ink 116">
                  <a:extLst>
                    <a:ext uri="{FF2B5EF4-FFF2-40B4-BE49-F238E27FC236}">
                      <a16:creationId xmlns:a16="http://schemas.microsoft.com/office/drawing/2014/main" id="{E37131CA-1ADA-3CC3-CE6F-C494796D7B76}"/>
                    </a:ext>
                  </a:extLst>
                </p14:cNvPr>
                <p14:cNvContentPartPr/>
                <p14:nvPr/>
              </p14:nvContentPartPr>
              <p14:xfrm>
                <a:off x="999135" y="3045496"/>
                <a:ext cx="155520" cy="234000"/>
              </p14:xfrm>
            </p:contentPart>
          </mc:Choice>
          <mc:Fallback xmlns="">
            <p:pic>
              <p:nvPicPr>
                <p:cNvPr id="117" name="Ink 116">
                  <a:extLst>
                    <a:ext uri="{FF2B5EF4-FFF2-40B4-BE49-F238E27FC236}">
                      <a16:creationId xmlns:a16="http://schemas.microsoft.com/office/drawing/2014/main" id="{E37131CA-1ADA-3CC3-CE6F-C494796D7B76}"/>
                    </a:ext>
                  </a:extLst>
                </p:cNvPr>
                <p:cNvPicPr/>
                <p:nvPr/>
              </p:nvPicPr>
              <p:blipFill>
                <a:blip r:embed="rId57"/>
                <a:stretch>
                  <a:fillRect/>
                </a:stretch>
              </p:blipFill>
              <p:spPr>
                <a:xfrm>
                  <a:off x="981495" y="3027856"/>
                  <a:ext cx="1911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8" name="Ink 117">
                  <a:extLst>
                    <a:ext uri="{FF2B5EF4-FFF2-40B4-BE49-F238E27FC236}">
                      <a16:creationId xmlns:a16="http://schemas.microsoft.com/office/drawing/2014/main" id="{507BD408-8FF7-B60A-EE0B-7A82C882C1D4}"/>
                    </a:ext>
                  </a:extLst>
                </p14:cNvPr>
                <p14:cNvContentPartPr/>
                <p14:nvPr/>
              </p14:nvContentPartPr>
              <p14:xfrm>
                <a:off x="1024695" y="3027136"/>
                <a:ext cx="169920" cy="63360"/>
              </p14:xfrm>
            </p:contentPart>
          </mc:Choice>
          <mc:Fallback xmlns="">
            <p:pic>
              <p:nvPicPr>
                <p:cNvPr id="118" name="Ink 117">
                  <a:extLst>
                    <a:ext uri="{FF2B5EF4-FFF2-40B4-BE49-F238E27FC236}">
                      <a16:creationId xmlns:a16="http://schemas.microsoft.com/office/drawing/2014/main" id="{507BD408-8FF7-B60A-EE0B-7A82C882C1D4}"/>
                    </a:ext>
                  </a:extLst>
                </p:cNvPr>
                <p:cNvPicPr/>
                <p:nvPr/>
              </p:nvPicPr>
              <p:blipFill>
                <a:blip r:embed="rId59"/>
                <a:stretch>
                  <a:fillRect/>
                </a:stretch>
              </p:blipFill>
              <p:spPr>
                <a:xfrm>
                  <a:off x="1007055" y="3009496"/>
                  <a:ext cx="205560" cy="99000"/>
                </a:xfrm>
                <a:prstGeom prst="rect">
                  <a:avLst/>
                </a:prstGeom>
              </p:spPr>
            </p:pic>
          </mc:Fallback>
        </mc:AlternateContent>
      </p:grpSp>
      <p:grpSp>
        <p:nvGrpSpPr>
          <p:cNvPr id="119" name="Group 118">
            <a:extLst>
              <a:ext uri="{FF2B5EF4-FFF2-40B4-BE49-F238E27FC236}">
                <a16:creationId xmlns:a16="http://schemas.microsoft.com/office/drawing/2014/main" id="{D9CBB0FF-DCF6-3C20-7BAD-91E7C1B2B26A}"/>
              </a:ext>
            </a:extLst>
          </p:cNvPr>
          <p:cNvGrpSpPr/>
          <p:nvPr/>
        </p:nvGrpSpPr>
        <p:grpSpPr>
          <a:xfrm>
            <a:off x="1159402" y="3007696"/>
            <a:ext cx="557640" cy="298440"/>
            <a:chOff x="1392975" y="3007696"/>
            <a:chExt cx="557640" cy="298440"/>
          </a:xfrm>
        </p:grpSpPr>
        <mc:AlternateContent xmlns:mc="http://schemas.openxmlformats.org/markup-compatibility/2006" xmlns:p14="http://schemas.microsoft.com/office/powerpoint/2010/main">
          <mc:Choice Requires="p14">
            <p:contentPart p14:bwMode="auto" r:id="rId60">
              <p14:nvContentPartPr>
                <p14:cNvPr id="120" name="Ink 119">
                  <a:extLst>
                    <a:ext uri="{FF2B5EF4-FFF2-40B4-BE49-F238E27FC236}">
                      <a16:creationId xmlns:a16="http://schemas.microsoft.com/office/drawing/2014/main" id="{FE3CFA04-0B2F-376D-F63E-354CE2A7E5EE}"/>
                    </a:ext>
                  </a:extLst>
                </p14:cNvPr>
                <p14:cNvContentPartPr/>
                <p14:nvPr/>
              </p14:nvContentPartPr>
              <p14:xfrm>
                <a:off x="1392975" y="3007696"/>
                <a:ext cx="131040" cy="117000"/>
              </p14:xfrm>
            </p:contentPart>
          </mc:Choice>
          <mc:Fallback xmlns="">
            <p:pic>
              <p:nvPicPr>
                <p:cNvPr id="120" name="Ink 119">
                  <a:extLst>
                    <a:ext uri="{FF2B5EF4-FFF2-40B4-BE49-F238E27FC236}">
                      <a16:creationId xmlns:a16="http://schemas.microsoft.com/office/drawing/2014/main" id="{FE3CFA04-0B2F-376D-F63E-354CE2A7E5EE}"/>
                    </a:ext>
                  </a:extLst>
                </p:cNvPr>
                <p:cNvPicPr/>
                <p:nvPr/>
              </p:nvPicPr>
              <p:blipFill>
                <a:blip r:embed="rId61"/>
                <a:stretch>
                  <a:fillRect/>
                </a:stretch>
              </p:blipFill>
              <p:spPr>
                <a:xfrm>
                  <a:off x="1374975" y="2990056"/>
                  <a:ext cx="1666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21" name="Ink 120">
                  <a:extLst>
                    <a:ext uri="{FF2B5EF4-FFF2-40B4-BE49-F238E27FC236}">
                      <a16:creationId xmlns:a16="http://schemas.microsoft.com/office/drawing/2014/main" id="{AC35F539-36C8-C0E3-3D8D-2C6F2AF9A095}"/>
                    </a:ext>
                  </a:extLst>
                </p14:cNvPr>
                <p14:cNvContentPartPr/>
                <p14:nvPr/>
              </p14:nvContentPartPr>
              <p14:xfrm>
                <a:off x="1598895" y="3028216"/>
                <a:ext cx="88560" cy="277920"/>
              </p14:xfrm>
            </p:contentPart>
          </mc:Choice>
          <mc:Fallback xmlns="">
            <p:pic>
              <p:nvPicPr>
                <p:cNvPr id="121" name="Ink 120">
                  <a:extLst>
                    <a:ext uri="{FF2B5EF4-FFF2-40B4-BE49-F238E27FC236}">
                      <a16:creationId xmlns:a16="http://schemas.microsoft.com/office/drawing/2014/main" id="{AC35F539-36C8-C0E3-3D8D-2C6F2AF9A095}"/>
                    </a:ext>
                  </a:extLst>
                </p:cNvPr>
                <p:cNvPicPr/>
                <p:nvPr/>
              </p:nvPicPr>
              <p:blipFill>
                <a:blip r:embed="rId63"/>
                <a:stretch>
                  <a:fillRect/>
                </a:stretch>
              </p:blipFill>
              <p:spPr>
                <a:xfrm>
                  <a:off x="1581255" y="3010216"/>
                  <a:ext cx="12420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22" name="Ink 121">
                  <a:extLst>
                    <a:ext uri="{FF2B5EF4-FFF2-40B4-BE49-F238E27FC236}">
                      <a16:creationId xmlns:a16="http://schemas.microsoft.com/office/drawing/2014/main" id="{589A372B-D283-A405-50D1-F9A5F27C9EFC}"/>
                    </a:ext>
                  </a:extLst>
                </p14:cNvPr>
                <p14:cNvContentPartPr/>
                <p14:nvPr/>
              </p14:nvContentPartPr>
              <p14:xfrm>
                <a:off x="1788255" y="3178696"/>
                <a:ext cx="162360" cy="108720"/>
              </p14:xfrm>
            </p:contentPart>
          </mc:Choice>
          <mc:Fallback xmlns="">
            <p:pic>
              <p:nvPicPr>
                <p:cNvPr id="122" name="Ink 121">
                  <a:extLst>
                    <a:ext uri="{FF2B5EF4-FFF2-40B4-BE49-F238E27FC236}">
                      <a16:creationId xmlns:a16="http://schemas.microsoft.com/office/drawing/2014/main" id="{589A372B-D283-A405-50D1-F9A5F27C9EFC}"/>
                    </a:ext>
                  </a:extLst>
                </p:cNvPr>
                <p:cNvPicPr/>
                <p:nvPr/>
              </p:nvPicPr>
              <p:blipFill>
                <a:blip r:embed="rId65"/>
                <a:stretch>
                  <a:fillRect/>
                </a:stretch>
              </p:blipFill>
              <p:spPr>
                <a:xfrm>
                  <a:off x="1770255" y="3161056"/>
                  <a:ext cx="198000" cy="144360"/>
                </a:xfrm>
                <a:prstGeom prst="rect">
                  <a:avLst/>
                </a:prstGeom>
              </p:spPr>
            </p:pic>
          </mc:Fallback>
        </mc:AlternateContent>
      </p:grpSp>
      <p:grpSp>
        <p:nvGrpSpPr>
          <p:cNvPr id="123" name="Group 122">
            <a:extLst>
              <a:ext uri="{FF2B5EF4-FFF2-40B4-BE49-F238E27FC236}">
                <a16:creationId xmlns:a16="http://schemas.microsoft.com/office/drawing/2014/main" id="{D7B902D4-DFE4-062C-89C9-0700ED410003}"/>
              </a:ext>
            </a:extLst>
          </p:cNvPr>
          <p:cNvGrpSpPr/>
          <p:nvPr/>
        </p:nvGrpSpPr>
        <p:grpSpPr>
          <a:xfrm>
            <a:off x="2245162" y="3161416"/>
            <a:ext cx="221040" cy="96480"/>
            <a:chOff x="2478735" y="3161416"/>
            <a:chExt cx="221040" cy="96480"/>
          </a:xfrm>
        </p:grpSpPr>
        <mc:AlternateContent xmlns:mc="http://schemas.openxmlformats.org/markup-compatibility/2006" xmlns:p14="http://schemas.microsoft.com/office/powerpoint/2010/main">
          <mc:Choice Requires="p14">
            <p:contentPart p14:bwMode="auto" r:id="rId66">
              <p14:nvContentPartPr>
                <p14:cNvPr id="124" name="Ink 123">
                  <a:extLst>
                    <a:ext uri="{FF2B5EF4-FFF2-40B4-BE49-F238E27FC236}">
                      <a16:creationId xmlns:a16="http://schemas.microsoft.com/office/drawing/2014/main" id="{78AF265E-D00A-4998-C505-9B0130D795B9}"/>
                    </a:ext>
                  </a:extLst>
                </p14:cNvPr>
                <p14:cNvContentPartPr/>
                <p14:nvPr/>
              </p14:nvContentPartPr>
              <p14:xfrm>
                <a:off x="2478735" y="3161416"/>
                <a:ext cx="200520" cy="8280"/>
              </p14:xfrm>
            </p:contentPart>
          </mc:Choice>
          <mc:Fallback xmlns="">
            <p:pic>
              <p:nvPicPr>
                <p:cNvPr id="124" name="Ink 123">
                  <a:extLst>
                    <a:ext uri="{FF2B5EF4-FFF2-40B4-BE49-F238E27FC236}">
                      <a16:creationId xmlns:a16="http://schemas.microsoft.com/office/drawing/2014/main" id="{78AF265E-D00A-4998-C505-9B0130D795B9}"/>
                    </a:ext>
                  </a:extLst>
                </p:cNvPr>
                <p:cNvPicPr/>
                <p:nvPr/>
              </p:nvPicPr>
              <p:blipFill>
                <a:blip r:embed="rId67"/>
                <a:stretch>
                  <a:fillRect/>
                </a:stretch>
              </p:blipFill>
              <p:spPr>
                <a:xfrm>
                  <a:off x="2461095" y="3143776"/>
                  <a:ext cx="2361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25" name="Ink 124">
                  <a:extLst>
                    <a:ext uri="{FF2B5EF4-FFF2-40B4-BE49-F238E27FC236}">
                      <a16:creationId xmlns:a16="http://schemas.microsoft.com/office/drawing/2014/main" id="{8406BEDC-E423-DB17-01EE-1A806237AE3D}"/>
                    </a:ext>
                  </a:extLst>
                </p14:cNvPr>
                <p14:cNvContentPartPr/>
                <p14:nvPr/>
              </p14:nvContentPartPr>
              <p14:xfrm>
                <a:off x="2562975" y="3248536"/>
                <a:ext cx="136800" cy="9360"/>
              </p14:xfrm>
            </p:contentPart>
          </mc:Choice>
          <mc:Fallback xmlns="">
            <p:pic>
              <p:nvPicPr>
                <p:cNvPr id="125" name="Ink 124">
                  <a:extLst>
                    <a:ext uri="{FF2B5EF4-FFF2-40B4-BE49-F238E27FC236}">
                      <a16:creationId xmlns:a16="http://schemas.microsoft.com/office/drawing/2014/main" id="{8406BEDC-E423-DB17-01EE-1A806237AE3D}"/>
                    </a:ext>
                  </a:extLst>
                </p:cNvPr>
                <p:cNvPicPr/>
                <p:nvPr/>
              </p:nvPicPr>
              <p:blipFill>
                <a:blip r:embed="rId69"/>
                <a:stretch>
                  <a:fillRect/>
                </a:stretch>
              </p:blipFill>
              <p:spPr>
                <a:xfrm>
                  <a:off x="2544975" y="3230536"/>
                  <a:ext cx="172440" cy="45000"/>
                </a:xfrm>
                <a:prstGeom prst="rect">
                  <a:avLst/>
                </a:prstGeom>
              </p:spPr>
            </p:pic>
          </mc:Fallback>
        </mc:AlternateContent>
      </p:grpSp>
      <p:grpSp>
        <p:nvGrpSpPr>
          <p:cNvPr id="126" name="Group 125">
            <a:extLst>
              <a:ext uri="{FF2B5EF4-FFF2-40B4-BE49-F238E27FC236}">
                <a16:creationId xmlns:a16="http://schemas.microsoft.com/office/drawing/2014/main" id="{EA00A75E-EFAA-D858-938F-E09FEC09BAE7}"/>
              </a:ext>
            </a:extLst>
          </p:cNvPr>
          <p:cNvGrpSpPr/>
          <p:nvPr/>
        </p:nvGrpSpPr>
        <p:grpSpPr>
          <a:xfrm>
            <a:off x="2790922" y="2995816"/>
            <a:ext cx="236880" cy="308520"/>
            <a:chOff x="3024495" y="2995816"/>
            <a:chExt cx="236880" cy="308520"/>
          </a:xfrm>
        </p:grpSpPr>
        <mc:AlternateContent xmlns:mc="http://schemas.openxmlformats.org/markup-compatibility/2006" xmlns:p14="http://schemas.microsoft.com/office/powerpoint/2010/main">
          <mc:Choice Requires="p14">
            <p:contentPart p14:bwMode="auto" r:id="rId70">
              <p14:nvContentPartPr>
                <p14:cNvPr id="127" name="Ink 126">
                  <a:extLst>
                    <a:ext uri="{FF2B5EF4-FFF2-40B4-BE49-F238E27FC236}">
                      <a16:creationId xmlns:a16="http://schemas.microsoft.com/office/drawing/2014/main" id="{D964F004-CC55-607C-1039-9F5CCDE392B1}"/>
                    </a:ext>
                  </a:extLst>
                </p14:cNvPr>
                <p14:cNvContentPartPr/>
                <p14:nvPr/>
              </p14:nvContentPartPr>
              <p14:xfrm>
                <a:off x="3027375" y="2995816"/>
                <a:ext cx="234000" cy="308520"/>
              </p14:xfrm>
            </p:contentPart>
          </mc:Choice>
          <mc:Fallback xmlns="">
            <p:pic>
              <p:nvPicPr>
                <p:cNvPr id="127" name="Ink 126">
                  <a:extLst>
                    <a:ext uri="{FF2B5EF4-FFF2-40B4-BE49-F238E27FC236}">
                      <a16:creationId xmlns:a16="http://schemas.microsoft.com/office/drawing/2014/main" id="{D964F004-CC55-607C-1039-9F5CCDE392B1}"/>
                    </a:ext>
                  </a:extLst>
                </p:cNvPr>
                <p:cNvPicPr/>
                <p:nvPr/>
              </p:nvPicPr>
              <p:blipFill>
                <a:blip r:embed="rId71"/>
                <a:stretch>
                  <a:fillRect/>
                </a:stretch>
              </p:blipFill>
              <p:spPr>
                <a:xfrm>
                  <a:off x="3009375" y="2978176"/>
                  <a:ext cx="26964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28" name="Ink 127">
                  <a:extLst>
                    <a:ext uri="{FF2B5EF4-FFF2-40B4-BE49-F238E27FC236}">
                      <a16:creationId xmlns:a16="http://schemas.microsoft.com/office/drawing/2014/main" id="{5872C22A-0871-A8A9-E0DD-123D9FACF2AD}"/>
                    </a:ext>
                  </a:extLst>
                </p14:cNvPr>
                <p14:cNvContentPartPr/>
                <p14:nvPr/>
              </p14:nvContentPartPr>
              <p14:xfrm>
                <a:off x="3024495" y="3160336"/>
                <a:ext cx="182160" cy="43560"/>
              </p14:xfrm>
            </p:contentPart>
          </mc:Choice>
          <mc:Fallback xmlns="">
            <p:pic>
              <p:nvPicPr>
                <p:cNvPr id="128" name="Ink 127">
                  <a:extLst>
                    <a:ext uri="{FF2B5EF4-FFF2-40B4-BE49-F238E27FC236}">
                      <a16:creationId xmlns:a16="http://schemas.microsoft.com/office/drawing/2014/main" id="{5872C22A-0871-A8A9-E0DD-123D9FACF2AD}"/>
                    </a:ext>
                  </a:extLst>
                </p:cNvPr>
                <p:cNvPicPr/>
                <p:nvPr/>
              </p:nvPicPr>
              <p:blipFill>
                <a:blip r:embed="rId73"/>
                <a:stretch>
                  <a:fillRect/>
                </a:stretch>
              </p:blipFill>
              <p:spPr>
                <a:xfrm>
                  <a:off x="3006495" y="3142696"/>
                  <a:ext cx="217800" cy="7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129" name="Ink 128">
                <a:extLst>
                  <a:ext uri="{FF2B5EF4-FFF2-40B4-BE49-F238E27FC236}">
                    <a16:creationId xmlns:a16="http://schemas.microsoft.com/office/drawing/2014/main" id="{6F1F89AD-427D-A370-024A-E27B945FF71B}"/>
                  </a:ext>
                </a:extLst>
              </p14:cNvPr>
              <p14:cNvContentPartPr/>
              <p14:nvPr/>
            </p14:nvContentPartPr>
            <p14:xfrm>
              <a:off x="3221122" y="3021736"/>
              <a:ext cx="19440" cy="262800"/>
            </p14:xfrm>
          </p:contentPart>
        </mc:Choice>
        <mc:Fallback xmlns="">
          <p:pic>
            <p:nvPicPr>
              <p:cNvPr id="129" name="Ink 128">
                <a:extLst>
                  <a:ext uri="{FF2B5EF4-FFF2-40B4-BE49-F238E27FC236}">
                    <a16:creationId xmlns:a16="http://schemas.microsoft.com/office/drawing/2014/main" id="{6F1F89AD-427D-A370-024A-E27B945FF71B}"/>
                  </a:ext>
                </a:extLst>
              </p:cNvPr>
              <p:cNvPicPr/>
              <p:nvPr/>
            </p:nvPicPr>
            <p:blipFill>
              <a:blip r:embed="rId75"/>
              <a:stretch>
                <a:fillRect/>
              </a:stretch>
            </p:blipFill>
            <p:spPr>
              <a:xfrm>
                <a:off x="3203122" y="3003736"/>
                <a:ext cx="55080" cy="2984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30" name="Ink 129">
                <a:extLst>
                  <a:ext uri="{FF2B5EF4-FFF2-40B4-BE49-F238E27FC236}">
                    <a16:creationId xmlns:a16="http://schemas.microsoft.com/office/drawing/2014/main" id="{1F123735-4BE0-7C9E-B26B-5C643EE72F83}"/>
                  </a:ext>
                </a:extLst>
              </p14:cNvPr>
              <p14:cNvContentPartPr/>
              <p14:nvPr/>
            </p14:nvContentPartPr>
            <p14:xfrm>
              <a:off x="3435682" y="3144496"/>
              <a:ext cx="7920" cy="720"/>
            </p14:xfrm>
          </p:contentPart>
        </mc:Choice>
        <mc:Fallback xmlns="">
          <p:pic>
            <p:nvPicPr>
              <p:cNvPr id="130" name="Ink 129">
                <a:extLst>
                  <a:ext uri="{FF2B5EF4-FFF2-40B4-BE49-F238E27FC236}">
                    <a16:creationId xmlns:a16="http://schemas.microsoft.com/office/drawing/2014/main" id="{1F123735-4BE0-7C9E-B26B-5C643EE72F83}"/>
                  </a:ext>
                </a:extLst>
              </p:cNvPr>
              <p:cNvPicPr/>
              <p:nvPr/>
            </p:nvPicPr>
            <p:blipFill>
              <a:blip r:embed="rId77"/>
              <a:stretch>
                <a:fillRect/>
              </a:stretch>
            </p:blipFill>
            <p:spPr>
              <a:xfrm>
                <a:off x="3417682" y="3126496"/>
                <a:ext cx="43560" cy="36360"/>
              </a:xfrm>
              <a:prstGeom prst="rect">
                <a:avLst/>
              </a:prstGeom>
            </p:spPr>
          </p:pic>
        </mc:Fallback>
      </mc:AlternateContent>
      <p:grpSp>
        <p:nvGrpSpPr>
          <p:cNvPr id="131" name="Group 130">
            <a:extLst>
              <a:ext uri="{FF2B5EF4-FFF2-40B4-BE49-F238E27FC236}">
                <a16:creationId xmlns:a16="http://schemas.microsoft.com/office/drawing/2014/main" id="{2A19D040-510D-9D19-C1EF-DB9FAF838DAF}"/>
              </a:ext>
            </a:extLst>
          </p:cNvPr>
          <p:cNvGrpSpPr/>
          <p:nvPr/>
        </p:nvGrpSpPr>
        <p:grpSpPr>
          <a:xfrm>
            <a:off x="3700642" y="3045856"/>
            <a:ext cx="520200" cy="258120"/>
            <a:chOff x="3934215" y="3045856"/>
            <a:chExt cx="520200" cy="258120"/>
          </a:xfrm>
        </p:grpSpPr>
        <mc:AlternateContent xmlns:mc="http://schemas.openxmlformats.org/markup-compatibility/2006" xmlns:p14="http://schemas.microsoft.com/office/powerpoint/2010/main">
          <mc:Choice Requires="p14">
            <p:contentPart p14:bwMode="auto" r:id="rId78">
              <p14:nvContentPartPr>
                <p14:cNvPr id="133" name="Ink 132">
                  <a:extLst>
                    <a:ext uri="{FF2B5EF4-FFF2-40B4-BE49-F238E27FC236}">
                      <a16:creationId xmlns:a16="http://schemas.microsoft.com/office/drawing/2014/main" id="{8E713D66-FBEE-D315-563E-C7D00CDE58D6}"/>
                    </a:ext>
                  </a:extLst>
                </p14:cNvPr>
                <p14:cNvContentPartPr/>
                <p14:nvPr/>
              </p14:nvContentPartPr>
              <p14:xfrm>
                <a:off x="3943215" y="3045856"/>
                <a:ext cx="173520" cy="258120"/>
              </p14:xfrm>
            </p:contentPart>
          </mc:Choice>
          <mc:Fallback xmlns="">
            <p:pic>
              <p:nvPicPr>
                <p:cNvPr id="133" name="Ink 132">
                  <a:extLst>
                    <a:ext uri="{FF2B5EF4-FFF2-40B4-BE49-F238E27FC236}">
                      <a16:creationId xmlns:a16="http://schemas.microsoft.com/office/drawing/2014/main" id="{8E713D66-FBEE-D315-563E-C7D00CDE58D6}"/>
                    </a:ext>
                  </a:extLst>
                </p:cNvPr>
                <p:cNvPicPr/>
                <p:nvPr/>
              </p:nvPicPr>
              <p:blipFill>
                <a:blip r:embed="rId79"/>
                <a:stretch>
                  <a:fillRect/>
                </a:stretch>
              </p:blipFill>
              <p:spPr>
                <a:xfrm>
                  <a:off x="3925215" y="3028216"/>
                  <a:ext cx="209160"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34" name="Ink 133">
                  <a:extLst>
                    <a:ext uri="{FF2B5EF4-FFF2-40B4-BE49-F238E27FC236}">
                      <a16:creationId xmlns:a16="http://schemas.microsoft.com/office/drawing/2014/main" id="{4128A794-2BBB-A9B4-CE22-CA086D48D3E7}"/>
                    </a:ext>
                  </a:extLst>
                </p14:cNvPr>
                <p14:cNvContentPartPr/>
                <p14:nvPr/>
              </p14:nvContentPartPr>
              <p14:xfrm>
                <a:off x="3934215" y="3191296"/>
                <a:ext cx="208800" cy="45000"/>
              </p14:xfrm>
            </p:contentPart>
          </mc:Choice>
          <mc:Fallback xmlns="">
            <p:pic>
              <p:nvPicPr>
                <p:cNvPr id="134" name="Ink 133">
                  <a:extLst>
                    <a:ext uri="{FF2B5EF4-FFF2-40B4-BE49-F238E27FC236}">
                      <a16:creationId xmlns:a16="http://schemas.microsoft.com/office/drawing/2014/main" id="{4128A794-2BBB-A9B4-CE22-CA086D48D3E7}"/>
                    </a:ext>
                  </a:extLst>
                </p:cNvPr>
                <p:cNvPicPr/>
                <p:nvPr/>
              </p:nvPicPr>
              <p:blipFill>
                <a:blip r:embed="rId81"/>
                <a:stretch>
                  <a:fillRect/>
                </a:stretch>
              </p:blipFill>
              <p:spPr>
                <a:xfrm>
                  <a:off x="3916215" y="3173296"/>
                  <a:ext cx="2444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35" name="Ink 134">
                  <a:extLst>
                    <a:ext uri="{FF2B5EF4-FFF2-40B4-BE49-F238E27FC236}">
                      <a16:creationId xmlns:a16="http://schemas.microsoft.com/office/drawing/2014/main" id="{94E88A99-9055-4BE1-B476-394CE6938142}"/>
                    </a:ext>
                  </a:extLst>
                </p14:cNvPr>
                <p14:cNvContentPartPr/>
                <p14:nvPr/>
              </p14:nvContentPartPr>
              <p14:xfrm>
                <a:off x="4257495" y="3052336"/>
                <a:ext cx="183960" cy="237960"/>
              </p14:xfrm>
            </p:contentPart>
          </mc:Choice>
          <mc:Fallback xmlns="">
            <p:pic>
              <p:nvPicPr>
                <p:cNvPr id="135" name="Ink 134">
                  <a:extLst>
                    <a:ext uri="{FF2B5EF4-FFF2-40B4-BE49-F238E27FC236}">
                      <a16:creationId xmlns:a16="http://schemas.microsoft.com/office/drawing/2014/main" id="{94E88A99-9055-4BE1-B476-394CE6938142}"/>
                    </a:ext>
                  </a:extLst>
                </p:cNvPr>
                <p:cNvPicPr/>
                <p:nvPr/>
              </p:nvPicPr>
              <p:blipFill>
                <a:blip r:embed="rId83"/>
                <a:stretch>
                  <a:fillRect/>
                </a:stretch>
              </p:blipFill>
              <p:spPr>
                <a:xfrm>
                  <a:off x="4239495" y="3034696"/>
                  <a:ext cx="21960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36" name="Ink 135">
                  <a:extLst>
                    <a:ext uri="{FF2B5EF4-FFF2-40B4-BE49-F238E27FC236}">
                      <a16:creationId xmlns:a16="http://schemas.microsoft.com/office/drawing/2014/main" id="{348DC5F1-DF0F-2563-1076-08E06A0C50A7}"/>
                    </a:ext>
                  </a:extLst>
                </p14:cNvPr>
                <p14:cNvContentPartPr/>
                <p14:nvPr/>
              </p14:nvContentPartPr>
              <p14:xfrm>
                <a:off x="4275855" y="3054136"/>
                <a:ext cx="178560" cy="25920"/>
              </p14:xfrm>
            </p:contentPart>
          </mc:Choice>
          <mc:Fallback xmlns="">
            <p:pic>
              <p:nvPicPr>
                <p:cNvPr id="136" name="Ink 135">
                  <a:extLst>
                    <a:ext uri="{FF2B5EF4-FFF2-40B4-BE49-F238E27FC236}">
                      <a16:creationId xmlns:a16="http://schemas.microsoft.com/office/drawing/2014/main" id="{348DC5F1-DF0F-2563-1076-08E06A0C50A7}"/>
                    </a:ext>
                  </a:extLst>
                </p:cNvPr>
                <p:cNvPicPr/>
                <p:nvPr/>
              </p:nvPicPr>
              <p:blipFill>
                <a:blip r:embed="rId85"/>
                <a:stretch>
                  <a:fillRect/>
                </a:stretch>
              </p:blipFill>
              <p:spPr>
                <a:xfrm>
                  <a:off x="4257855" y="3036136"/>
                  <a:ext cx="214200" cy="61560"/>
                </a:xfrm>
                <a:prstGeom prst="rect">
                  <a:avLst/>
                </a:prstGeom>
              </p:spPr>
            </p:pic>
          </mc:Fallback>
        </mc:AlternateContent>
      </p:grpSp>
      <p:grpSp>
        <p:nvGrpSpPr>
          <p:cNvPr id="137" name="Group 136">
            <a:extLst>
              <a:ext uri="{FF2B5EF4-FFF2-40B4-BE49-F238E27FC236}">
                <a16:creationId xmlns:a16="http://schemas.microsoft.com/office/drawing/2014/main" id="{BB993AB8-37A7-5B59-4FE0-253C284F056C}"/>
              </a:ext>
            </a:extLst>
          </p:cNvPr>
          <p:cNvGrpSpPr/>
          <p:nvPr/>
        </p:nvGrpSpPr>
        <p:grpSpPr>
          <a:xfrm>
            <a:off x="276322" y="3755056"/>
            <a:ext cx="1307880" cy="390960"/>
            <a:chOff x="509895" y="3755056"/>
            <a:chExt cx="1307880" cy="390960"/>
          </a:xfrm>
        </p:grpSpPr>
        <mc:AlternateContent xmlns:mc="http://schemas.openxmlformats.org/markup-compatibility/2006" xmlns:p14="http://schemas.microsoft.com/office/powerpoint/2010/main">
          <mc:Choice Requires="p14">
            <p:contentPart p14:bwMode="auto" r:id="rId86">
              <p14:nvContentPartPr>
                <p14:cNvPr id="138" name="Ink 137">
                  <a:extLst>
                    <a:ext uri="{FF2B5EF4-FFF2-40B4-BE49-F238E27FC236}">
                      <a16:creationId xmlns:a16="http://schemas.microsoft.com/office/drawing/2014/main" id="{E16A8651-0BB0-594E-7F84-2CE99E9695FC}"/>
                    </a:ext>
                  </a:extLst>
                </p14:cNvPr>
                <p14:cNvContentPartPr/>
                <p14:nvPr/>
              </p14:nvContentPartPr>
              <p14:xfrm>
                <a:off x="563175" y="3755056"/>
                <a:ext cx="198720" cy="390960"/>
              </p14:xfrm>
            </p:contentPart>
          </mc:Choice>
          <mc:Fallback xmlns="">
            <p:pic>
              <p:nvPicPr>
                <p:cNvPr id="138" name="Ink 137">
                  <a:extLst>
                    <a:ext uri="{FF2B5EF4-FFF2-40B4-BE49-F238E27FC236}">
                      <a16:creationId xmlns:a16="http://schemas.microsoft.com/office/drawing/2014/main" id="{E16A8651-0BB0-594E-7F84-2CE99E9695FC}"/>
                    </a:ext>
                  </a:extLst>
                </p:cNvPr>
                <p:cNvPicPr/>
                <p:nvPr/>
              </p:nvPicPr>
              <p:blipFill>
                <a:blip r:embed="rId87"/>
                <a:stretch>
                  <a:fillRect/>
                </a:stretch>
              </p:blipFill>
              <p:spPr>
                <a:xfrm>
                  <a:off x="545175" y="3737416"/>
                  <a:ext cx="234360" cy="4266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39" name="Ink 138">
                  <a:extLst>
                    <a:ext uri="{FF2B5EF4-FFF2-40B4-BE49-F238E27FC236}">
                      <a16:creationId xmlns:a16="http://schemas.microsoft.com/office/drawing/2014/main" id="{6EFF5B91-16D5-0E1D-AB2A-2D54DC968890}"/>
                    </a:ext>
                  </a:extLst>
                </p14:cNvPr>
                <p14:cNvContentPartPr/>
                <p14:nvPr/>
              </p14:nvContentPartPr>
              <p14:xfrm>
                <a:off x="509895" y="3957016"/>
                <a:ext cx="172800" cy="56880"/>
              </p14:xfrm>
            </p:contentPart>
          </mc:Choice>
          <mc:Fallback xmlns="">
            <p:pic>
              <p:nvPicPr>
                <p:cNvPr id="139" name="Ink 138">
                  <a:extLst>
                    <a:ext uri="{FF2B5EF4-FFF2-40B4-BE49-F238E27FC236}">
                      <a16:creationId xmlns:a16="http://schemas.microsoft.com/office/drawing/2014/main" id="{6EFF5B91-16D5-0E1D-AB2A-2D54DC968890}"/>
                    </a:ext>
                  </a:extLst>
                </p:cNvPr>
                <p:cNvPicPr/>
                <p:nvPr/>
              </p:nvPicPr>
              <p:blipFill>
                <a:blip r:embed="rId89"/>
                <a:stretch>
                  <a:fillRect/>
                </a:stretch>
              </p:blipFill>
              <p:spPr>
                <a:xfrm>
                  <a:off x="492255" y="3939016"/>
                  <a:ext cx="2084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40" name="Ink 139">
                  <a:extLst>
                    <a:ext uri="{FF2B5EF4-FFF2-40B4-BE49-F238E27FC236}">
                      <a16:creationId xmlns:a16="http://schemas.microsoft.com/office/drawing/2014/main" id="{2DAD0E70-4260-931B-F1DF-3899D8C4967D}"/>
                    </a:ext>
                  </a:extLst>
                </p14:cNvPr>
                <p14:cNvContentPartPr/>
                <p14:nvPr/>
              </p14:nvContentPartPr>
              <p14:xfrm>
                <a:off x="872055" y="3812656"/>
                <a:ext cx="185760" cy="273240"/>
              </p14:xfrm>
            </p:contentPart>
          </mc:Choice>
          <mc:Fallback xmlns="">
            <p:pic>
              <p:nvPicPr>
                <p:cNvPr id="140" name="Ink 139">
                  <a:extLst>
                    <a:ext uri="{FF2B5EF4-FFF2-40B4-BE49-F238E27FC236}">
                      <a16:creationId xmlns:a16="http://schemas.microsoft.com/office/drawing/2014/main" id="{2DAD0E70-4260-931B-F1DF-3899D8C4967D}"/>
                    </a:ext>
                  </a:extLst>
                </p:cNvPr>
                <p:cNvPicPr/>
                <p:nvPr/>
              </p:nvPicPr>
              <p:blipFill>
                <a:blip r:embed="rId91"/>
                <a:stretch>
                  <a:fillRect/>
                </a:stretch>
              </p:blipFill>
              <p:spPr>
                <a:xfrm>
                  <a:off x="854415" y="3795016"/>
                  <a:ext cx="22140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41" name="Ink 140">
                  <a:extLst>
                    <a:ext uri="{FF2B5EF4-FFF2-40B4-BE49-F238E27FC236}">
                      <a16:creationId xmlns:a16="http://schemas.microsoft.com/office/drawing/2014/main" id="{EE3CD42E-CC28-1D77-15B6-DBBE54B169FC}"/>
                    </a:ext>
                  </a:extLst>
                </p14:cNvPr>
                <p14:cNvContentPartPr/>
                <p14:nvPr/>
              </p14:nvContentPartPr>
              <p14:xfrm>
                <a:off x="1160055" y="3810856"/>
                <a:ext cx="204480" cy="267120"/>
              </p14:xfrm>
            </p:contentPart>
          </mc:Choice>
          <mc:Fallback xmlns="">
            <p:pic>
              <p:nvPicPr>
                <p:cNvPr id="141" name="Ink 140">
                  <a:extLst>
                    <a:ext uri="{FF2B5EF4-FFF2-40B4-BE49-F238E27FC236}">
                      <a16:creationId xmlns:a16="http://schemas.microsoft.com/office/drawing/2014/main" id="{EE3CD42E-CC28-1D77-15B6-DBBE54B169FC}"/>
                    </a:ext>
                  </a:extLst>
                </p:cNvPr>
                <p:cNvPicPr/>
                <p:nvPr/>
              </p:nvPicPr>
              <p:blipFill>
                <a:blip r:embed="rId93"/>
                <a:stretch>
                  <a:fillRect/>
                </a:stretch>
              </p:blipFill>
              <p:spPr>
                <a:xfrm>
                  <a:off x="1142055" y="3792856"/>
                  <a:ext cx="240120" cy="302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42" name="Ink 141">
                  <a:extLst>
                    <a:ext uri="{FF2B5EF4-FFF2-40B4-BE49-F238E27FC236}">
                      <a16:creationId xmlns:a16="http://schemas.microsoft.com/office/drawing/2014/main" id="{888727ED-51FC-2307-1F5C-BA06171E71B0}"/>
                    </a:ext>
                  </a:extLst>
                </p14:cNvPr>
                <p14:cNvContentPartPr/>
                <p14:nvPr/>
              </p14:nvContentPartPr>
              <p14:xfrm>
                <a:off x="1188855" y="3804016"/>
                <a:ext cx="192960" cy="92520"/>
              </p14:xfrm>
            </p:contentPart>
          </mc:Choice>
          <mc:Fallback xmlns="">
            <p:pic>
              <p:nvPicPr>
                <p:cNvPr id="142" name="Ink 141">
                  <a:extLst>
                    <a:ext uri="{FF2B5EF4-FFF2-40B4-BE49-F238E27FC236}">
                      <a16:creationId xmlns:a16="http://schemas.microsoft.com/office/drawing/2014/main" id="{888727ED-51FC-2307-1F5C-BA06171E71B0}"/>
                    </a:ext>
                  </a:extLst>
                </p:cNvPr>
                <p:cNvPicPr/>
                <p:nvPr/>
              </p:nvPicPr>
              <p:blipFill>
                <a:blip r:embed="rId95"/>
                <a:stretch>
                  <a:fillRect/>
                </a:stretch>
              </p:blipFill>
              <p:spPr>
                <a:xfrm>
                  <a:off x="1171215" y="3786376"/>
                  <a:ext cx="22860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43" name="Ink 142">
                  <a:extLst>
                    <a:ext uri="{FF2B5EF4-FFF2-40B4-BE49-F238E27FC236}">
                      <a16:creationId xmlns:a16="http://schemas.microsoft.com/office/drawing/2014/main" id="{FD002A36-B2B9-9345-03E5-09F8BAFA9F93}"/>
                    </a:ext>
                  </a:extLst>
                </p14:cNvPr>
                <p14:cNvContentPartPr/>
                <p14:nvPr/>
              </p14:nvContentPartPr>
              <p14:xfrm>
                <a:off x="1605015" y="3960256"/>
                <a:ext cx="212760" cy="9000"/>
              </p14:xfrm>
            </p:contentPart>
          </mc:Choice>
          <mc:Fallback xmlns="">
            <p:pic>
              <p:nvPicPr>
                <p:cNvPr id="143" name="Ink 142">
                  <a:extLst>
                    <a:ext uri="{FF2B5EF4-FFF2-40B4-BE49-F238E27FC236}">
                      <a16:creationId xmlns:a16="http://schemas.microsoft.com/office/drawing/2014/main" id="{FD002A36-B2B9-9345-03E5-09F8BAFA9F93}"/>
                    </a:ext>
                  </a:extLst>
                </p:cNvPr>
                <p:cNvPicPr/>
                <p:nvPr/>
              </p:nvPicPr>
              <p:blipFill>
                <a:blip r:embed="rId97"/>
                <a:stretch>
                  <a:fillRect/>
                </a:stretch>
              </p:blipFill>
              <p:spPr>
                <a:xfrm>
                  <a:off x="1587015" y="3942616"/>
                  <a:ext cx="248400" cy="44640"/>
                </a:xfrm>
                <a:prstGeom prst="rect">
                  <a:avLst/>
                </a:prstGeom>
              </p:spPr>
            </p:pic>
          </mc:Fallback>
        </mc:AlternateContent>
      </p:grpSp>
      <p:grpSp>
        <p:nvGrpSpPr>
          <p:cNvPr id="144" name="Group 143">
            <a:extLst>
              <a:ext uri="{FF2B5EF4-FFF2-40B4-BE49-F238E27FC236}">
                <a16:creationId xmlns:a16="http://schemas.microsoft.com/office/drawing/2014/main" id="{B8115EA0-99B6-73AD-4992-5E2CA3D05580}"/>
              </a:ext>
            </a:extLst>
          </p:cNvPr>
          <p:cNvGrpSpPr/>
          <p:nvPr/>
        </p:nvGrpSpPr>
        <p:grpSpPr>
          <a:xfrm>
            <a:off x="1927282" y="3741016"/>
            <a:ext cx="627840" cy="340560"/>
            <a:chOff x="2160855" y="3741016"/>
            <a:chExt cx="627840" cy="340560"/>
          </a:xfrm>
        </p:grpSpPr>
        <mc:AlternateContent xmlns:mc="http://schemas.openxmlformats.org/markup-compatibility/2006" xmlns:p14="http://schemas.microsoft.com/office/powerpoint/2010/main">
          <mc:Choice Requires="p14">
            <p:contentPart p14:bwMode="auto" r:id="rId98">
              <p14:nvContentPartPr>
                <p14:cNvPr id="145" name="Ink 144">
                  <a:extLst>
                    <a:ext uri="{FF2B5EF4-FFF2-40B4-BE49-F238E27FC236}">
                      <a16:creationId xmlns:a16="http://schemas.microsoft.com/office/drawing/2014/main" id="{2A19C071-CC9B-7EB2-2B52-3848E0442A08}"/>
                    </a:ext>
                  </a:extLst>
                </p14:cNvPr>
                <p14:cNvContentPartPr/>
                <p14:nvPr/>
              </p14:nvContentPartPr>
              <p14:xfrm>
                <a:off x="2182815" y="3741016"/>
                <a:ext cx="183600" cy="340560"/>
              </p14:xfrm>
            </p:contentPart>
          </mc:Choice>
          <mc:Fallback xmlns="">
            <p:pic>
              <p:nvPicPr>
                <p:cNvPr id="145" name="Ink 144">
                  <a:extLst>
                    <a:ext uri="{FF2B5EF4-FFF2-40B4-BE49-F238E27FC236}">
                      <a16:creationId xmlns:a16="http://schemas.microsoft.com/office/drawing/2014/main" id="{2A19C071-CC9B-7EB2-2B52-3848E0442A08}"/>
                    </a:ext>
                  </a:extLst>
                </p:cNvPr>
                <p:cNvPicPr/>
                <p:nvPr/>
              </p:nvPicPr>
              <p:blipFill>
                <a:blip r:embed="rId99"/>
                <a:stretch>
                  <a:fillRect/>
                </a:stretch>
              </p:blipFill>
              <p:spPr>
                <a:xfrm>
                  <a:off x="2164815" y="3723016"/>
                  <a:ext cx="219240" cy="376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46" name="Ink 145">
                  <a:extLst>
                    <a:ext uri="{FF2B5EF4-FFF2-40B4-BE49-F238E27FC236}">
                      <a16:creationId xmlns:a16="http://schemas.microsoft.com/office/drawing/2014/main" id="{A0E8E963-4319-67AE-9A35-3FBBDC469267}"/>
                    </a:ext>
                  </a:extLst>
                </p14:cNvPr>
                <p14:cNvContentPartPr/>
                <p14:nvPr/>
              </p14:nvContentPartPr>
              <p14:xfrm>
                <a:off x="2160855" y="3900136"/>
                <a:ext cx="195480" cy="67320"/>
              </p14:xfrm>
            </p:contentPart>
          </mc:Choice>
          <mc:Fallback xmlns="">
            <p:pic>
              <p:nvPicPr>
                <p:cNvPr id="146" name="Ink 145">
                  <a:extLst>
                    <a:ext uri="{FF2B5EF4-FFF2-40B4-BE49-F238E27FC236}">
                      <a16:creationId xmlns:a16="http://schemas.microsoft.com/office/drawing/2014/main" id="{A0E8E963-4319-67AE-9A35-3FBBDC469267}"/>
                    </a:ext>
                  </a:extLst>
                </p:cNvPr>
                <p:cNvPicPr/>
                <p:nvPr/>
              </p:nvPicPr>
              <p:blipFill>
                <a:blip r:embed="rId101"/>
                <a:stretch>
                  <a:fillRect/>
                </a:stretch>
              </p:blipFill>
              <p:spPr>
                <a:xfrm>
                  <a:off x="2142855" y="3882496"/>
                  <a:ext cx="2311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47" name="Ink 146">
                  <a:extLst>
                    <a:ext uri="{FF2B5EF4-FFF2-40B4-BE49-F238E27FC236}">
                      <a16:creationId xmlns:a16="http://schemas.microsoft.com/office/drawing/2014/main" id="{BB50BA61-835B-0B12-3077-FA642271E0E3}"/>
                    </a:ext>
                  </a:extLst>
                </p14:cNvPr>
                <p14:cNvContentPartPr/>
                <p14:nvPr/>
              </p14:nvContentPartPr>
              <p14:xfrm>
                <a:off x="2547495" y="3794296"/>
                <a:ext cx="219240" cy="263520"/>
              </p14:xfrm>
            </p:contentPart>
          </mc:Choice>
          <mc:Fallback xmlns="">
            <p:pic>
              <p:nvPicPr>
                <p:cNvPr id="147" name="Ink 146">
                  <a:extLst>
                    <a:ext uri="{FF2B5EF4-FFF2-40B4-BE49-F238E27FC236}">
                      <a16:creationId xmlns:a16="http://schemas.microsoft.com/office/drawing/2014/main" id="{BB50BA61-835B-0B12-3077-FA642271E0E3}"/>
                    </a:ext>
                  </a:extLst>
                </p:cNvPr>
                <p:cNvPicPr/>
                <p:nvPr/>
              </p:nvPicPr>
              <p:blipFill>
                <a:blip r:embed="rId103"/>
                <a:stretch>
                  <a:fillRect/>
                </a:stretch>
              </p:blipFill>
              <p:spPr>
                <a:xfrm>
                  <a:off x="2529855" y="3776296"/>
                  <a:ext cx="25488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48" name="Ink 147">
                  <a:extLst>
                    <a:ext uri="{FF2B5EF4-FFF2-40B4-BE49-F238E27FC236}">
                      <a16:creationId xmlns:a16="http://schemas.microsoft.com/office/drawing/2014/main" id="{DBF12DD3-D1EC-9F31-2440-7894ECCE315B}"/>
                    </a:ext>
                  </a:extLst>
                </p14:cNvPr>
                <p14:cNvContentPartPr/>
                <p14:nvPr/>
              </p14:nvContentPartPr>
              <p14:xfrm>
                <a:off x="2570175" y="3789616"/>
                <a:ext cx="218520" cy="40320"/>
              </p14:xfrm>
            </p:contentPart>
          </mc:Choice>
          <mc:Fallback xmlns="">
            <p:pic>
              <p:nvPicPr>
                <p:cNvPr id="148" name="Ink 147">
                  <a:extLst>
                    <a:ext uri="{FF2B5EF4-FFF2-40B4-BE49-F238E27FC236}">
                      <a16:creationId xmlns:a16="http://schemas.microsoft.com/office/drawing/2014/main" id="{DBF12DD3-D1EC-9F31-2440-7894ECCE315B}"/>
                    </a:ext>
                  </a:extLst>
                </p:cNvPr>
                <p:cNvPicPr/>
                <p:nvPr/>
              </p:nvPicPr>
              <p:blipFill>
                <a:blip r:embed="rId105"/>
                <a:stretch>
                  <a:fillRect/>
                </a:stretch>
              </p:blipFill>
              <p:spPr>
                <a:xfrm>
                  <a:off x="2552175" y="3771616"/>
                  <a:ext cx="254160" cy="75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49" name="Ink 148">
                <a:extLst>
                  <a:ext uri="{FF2B5EF4-FFF2-40B4-BE49-F238E27FC236}">
                    <a16:creationId xmlns:a16="http://schemas.microsoft.com/office/drawing/2014/main" id="{6EF372B0-629B-3CCA-BDAB-5B96959D4AFE}"/>
                  </a:ext>
                </a:extLst>
              </p14:cNvPr>
              <p14:cNvContentPartPr/>
              <p14:nvPr/>
            </p14:nvContentPartPr>
            <p14:xfrm>
              <a:off x="2813962" y="3912736"/>
              <a:ext cx="11520" cy="7920"/>
            </p14:xfrm>
          </p:contentPart>
        </mc:Choice>
        <mc:Fallback xmlns="">
          <p:pic>
            <p:nvPicPr>
              <p:cNvPr id="149" name="Ink 148">
                <a:extLst>
                  <a:ext uri="{FF2B5EF4-FFF2-40B4-BE49-F238E27FC236}">
                    <a16:creationId xmlns:a16="http://schemas.microsoft.com/office/drawing/2014/main" id="{6EF372B0-629B-3CCA-BDAB-5B96959D4AFE}"/>
                  </a:ext>
                </a:extLst>
              </p:cNvPr>
              <p:cNvPicPr/>
              <p:nvPr/>
            </p:nvPicPr>
            <p:blipFill>
              <a:blip r:embed="rId107"/>
              <a:stretch>
                <a:fillRect/>
              </a:stretch>
            </p:blipFill>
            <p:spPr>
              <a:xfrm>
                <a:off x="2796322" y="3894736"/>
                <a:ext cx="47160" cy="43560"/>
              </a:xfrm>
              <a:prstGeom prst="rect">
                <a:avLst/>
              </a:prstGeom>
            </p:spPr>
          </p:pic>
        </mc:Fallback>
      </mc:AlternateContent>
      <p:grpSp>
        <p:nvGrpSpPr>
          <p:cNvPr id="151" name="Group 150">
            <a:extLst>
              <a:ext uri="{FF2B5EF4-FFF2-40B4-BE49-F238E27FC236}">
                <a16:creationId xmlns:a16="http://schemas.microsoft.com/office/drawing/2014/main" id="{8B6C200F-EEB1-6874-F163-ED393307CD34}"/>
              </a:ext>
            </a:extLst>
          </p:cNvPr>
          <p:cNvGrpSpPr/>
          <p:nvPr/>
        </p:nvGrpSpPr>
        <p:grpSpPr>
          <a:xfrm>
            <a:off x="3092242" y="3768736"/>
            <a:ext cx="697320" cy="307080"/>
            <a:chOff x="3325815" y="3768736"/>
            <a:chExt cx="697320" cy="307080"/>
          </a:xfrm>
        </p:grpSpPr>
        <mc:AlternateContent xmlns:mc="http://schemas.openxmlformats.org/markup-compatibility/2006" xmlns:p14="http://schemas.microsoft.com/office/powerpoint/2010/main">
          <mc:Choice Requires="p14">
            <p:contentPart p14:bwMode="auto" r:id="rId108">
              <p14:nvContentPartPr>
                <p14:cNvPr id="152" name="Ink 151">
                  <a:extLst>
                    <a:ext uri="{FF2B5EF4-FFF2-40B4-BE49-F238E27FC236}">
                      <a16:creationId xmlns:a16="http://schemas.microsoft.com/office/drawing/2014/main" id="{03A163A8-390E-F381-6E23-2406E4CB9451}"/>
                    </a:ext>
                  </a:extLst>
                </p14:cNvPr>
                <p14:cNvContentPartPr/>
                <p14:nvPr/>
              </p14:nvContentPartPr>
              <p14:xfrm>
                <a:off x="3325815" y="3783856"/>
                <a:ext cx="279720" cy="249480"/>
              </p14:xfrm>
            </p:contentPart>
          </mc:Choice>
          <mc:Fallback xmlns="">
            <p:pic>
              <p:nvPicPr>
                <p:cNvPr id="152" name="Ink 151">
                  <a:extLst>
                    <a:ext uri="{FF2B5EF4-FFF2-40B4-BE49-F238E27FC236}">
                      <a16:creationId xmlns:a16="http://schemas.microsoft.com/office/drawing/2014/main" id="{03A163A8-390E-F381-6E23-2406E4CB9451}"/>
                    </a:ext>
                  </a:extLst>
                </p:cNvPr>
                <p:cNvPicPr/>
                <p:nvPr/>
              </p:nvPicPr>
              <p:blipFill>
                <a:blip r:embed="rId109"/>
                <a:stretch>
                  <a:fillRect/>
                </a:stretch>
              </p:blipFill>
              <p:spPr>
                <a:xfrm>
                  <a:off x="3307815" y="3765856"/>
                  <a:ext cx="31536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53" name="Ink 152">
                  <a:extLst>
                    <a:ext uri="{FF2B5EF4-FFF2-40B4-BE49-F238E27FC236}">
                      <a16:creationId xmlns:a16="http://schemas.microsoft.com/office/drawing/2014/main" id="{1F56AD80-C88D-052A-2716-79BBA52FD436}"/>
                    </a:ext>
                  </a:extLst>
                </p14:cNvPr>
                <p14:cNvContentPartPr/>
                <p14:nvPr/>
              </p14:nvContentPartPr>
              <p14:xfrm>
                <a:off x="3732975" y="3790336"/>
                <a:ext cx="216720" cy="285480"/>
              </p14:xfrm>
            </p:contentPart>
          </mc:Choice>
          <mc:Fallback xmlns="">
            <p:pic>
              <p:nvPicPr>
                <p:cNvPr id="153" name="Ink 152">
                  <a:extLst>
                    <a:ext uri="{FF2B5EF4-FFF2-40B4-BE49-F238E27FC236}">
                      <a16:creationId xmlns:a16="http://schemas.microsoft.com/office/drawing/2014/main" id="{1F56AD80-C88D-052A-2716-79BBA52FD436}"/>
                    </a:ext>
                  </a:extLst>
                </p:cNvPr>
                <p:cNvPicPr/>
                <p:nvPr/>
              </p:nvPicPr>
              <p:blipFill>
                <a:blip r:embed="rId111"/>
                <a:stretch>
                  <a:fillRect/>
                </a:stretch>
              </p:blipFill>
              <p:spPr>
                <a:xfrm>
                  <a:off x="3715335" y="3772696"/>
                  <a:ext cx="25236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55" name="Ink 154">
                  <a:extLst>
                    <a:ext uri="{FF2B5EF4-FFF2-40B4-BE49-F238E27FC236}">
                      <a16:creationId xmlns:a16="http://schemas.microsoft.com/office/drawing/2014/main" id="{511DAB18-9BE5-E29B-C4DB-8742BBEEB99F}"/>
                    </a:ext>
                  </a:extLst>
                </p14:cNvPr>
                <p14:cNvContentPartPr/>
                <p14:nvPr/>
              </p14:nvContentPartPr>
              <p14:xfrm>
                <a:off x="3716775" y="3768736"/>
                <a:ext cx="306360" cy="48600"/>
              </p14:xfrm>
            </p:contentPart>
          </mc:Choice>
          <mc:Fallback xmlns="">
            <p:pic>
              <p:nvPicPr>
                <p:cNvPr id="155" name="Ink 154">
                  <a:extLst>
                    <a:ext uri="{FF2B5EF4-FFF2-40B4-BE49-F238E27FC236}">
                      <a16:creationId xmlns:a16="http://schemas.microsoft.com/office/drawing/2014/main" id="{511DAB18-9BE5-E29B-C4DB-8742BBEEB99F}"/>
                    </a:ext>
                  </a:extLst>
                </p:cNvPr>
                <p:cNvPicPr/>
                <p:nvPr/>
              </p:nvPicPr>
              <p:blipFill>
                <a:blip r:embed="rId113"/>
                <a:stretch>
                  <a:fillRect/>
                </a:stretch>
              </p:blipFill>
              <p:spPr>
                <a:xfrm>
                  <a:off x="3699135" y="3750736"/>
                  <a:ext cx="342000" cy="84240"/>
                </a:xfrm>
                <a:prstGeom prst="rect">
                  <a:avLst/>
                </a:prstGeom>
              </p:spPr>
            </p:pic>
          </mc:Fallback>
        </mc:AlternateContent>
      </p:grpSp>
      <p:grpSp>
        <p:nvGrpSpPr>
          <p:cNvPr id="156" name="Group 155">
            <a:extLst>
              <a:ext uri="{FF2B5EF4-FFF2-40B4-BE49-F238E27FC236}">
                <a16:creationId xmlns:a16="http://schemas.microsoft.com/office/drawing/2014/main" id="{F90B2D91-CC82-BD11-2890-9791B9A90EFB}"/>
              </a:ext>
            </a:extLst>
          </p:cNvPr>
          <p:cNvGrpSpPr/>
          <p:nvPr/>
        </p:nvGrpSpPr>
        <p:grpSpPr>
          <a:xfrm>
            <a:off x="876802" y="4377856"/>
            <a:ext cx="2828880" cy="1013760"/>
            <a:chOff x="1110375" y="4377856"/>
            <a:chExt cx="2828880" cy="1013760"/>
          </a:xfrm>
        </p:grpSpPr>
        <mc:AlternateContent xmlns:mc="http://schemas.openxmlformats.org/markup-compatibility/2006" xmlns:p14="http://schemas.microsoft.com/office/powerpoint/2010/main">
          <mc:Choice Requires="p14">
            <p:contentPart p14:bwMode="auto" r:id="rId114">
              <p14:nvContentPartPr>
                <p14:cNvPr id="157" name="Ink 156">
                  <a:extLst>
                    <a:ext uri="{FF2B5EF4-FFF2-40B4-BE49-F238E27FC236}">
                      <a16:creationId xmlns:a16="http://schemas.microsoft.com/office/drawing/2014/main" id="{E6A7848B-15FF-8A73-AF2B-C235317515B8}"/>
                    </a:ext>
                  </a:extLst>
                </p14:cNvPr>
                <p14:cNvContentPartPr/>
                <p14:nvPr/>
              </p14:nvContentPartPr>
              <p14:xfrm>
                <a:off x="1353735" y="4682056"/>
                <a:ext cx="255960" cy="406440"/>
              </p14:xfrm>
            </p:contentPart>
          </mc:Choice>
          <mc:Fallback xmlns="">
            <p:pic>
              <p:nvPicPr>
                <p:cNvPr id="157" name="Ink 156">
                  <a:extLst>
                    <a:ext uri="{FF2B5EF4-FFF2-40B4-BE49-F238E27FC236}">
                      <a16:creationId xmlns:a16="http://schemas.microsoft.com/office/drawing/2014/main" id="{E6A7848B-15FF-8A73-AF2B-C235317515B8}"/>
                    </a:ext>
                  </a:extLst>
                </p:cNvPr>
                <p:cNvPicPr/>
                <p:nvPr/>
              </p:nvPicPr>
              <p:blipFill>
                <a:blip r:embed="rId115"/>
                <a:stretch>
                  <a:fillRect/>
                </a:stretch>
              </p:blipFill>
              <p:spPr>
                <a:xfrm>
                  <a:off x="1335735" y="4664416"/>
                  <a:ext cx="291600" cy="4420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58" name="Ink 157">
                  <a:extLst>
                    <a:ext uri="{FF2B5EF4-FFF2-40B4-BE49-F238E27FC236}">
                      <a16:creationId xmlns:a16="http://schemas.microsoft.com/office/drawing/2014/main" id="{91D41A2E-AC3D-D2AB-C97A-89125B4CAFE4}"/>
                    </a:ext>
                  </a:extLst>
                </p14:cNvPr>
                <p14:cNvContentPartPr/>
                <p14:nvPr/>
              </p14:nvContentPartPr>
              <p14:xfrm>
                <a:off x="1310895" y="4906336"/>
                <a:ext cx="184680" cy="57960"/>
              </p14:xfrm>
            </p:contentPart>
          </mc:Choice>
          <mc:Fallback xmlns="">
            <p:pic>
              <p:nvPicPr>
                <p:cNvPr id="158" name="Ink 157">
                  <a:extLst>
                    <a:ext uri="{FF2B5EF4-FFF2-40B4-BE49-F238E27FC236}">
                      <a16:creationId xmlns:a16="http://schemas.microsoft.com/office/drawing/2014/main" id="{91D41A2E-AC3D-D2AB-C97A-89125B4CAFE4}"/>
                    </a:ext>
                  </a:extLst>
                </p:cNvPr>
                <p:cNvPicPr/>
                <p:nvPr/>
              </p:nvPicPr>
              <p:blipFill>
                <a:blip r:embed="rId117"/>
                <a:stretch>
                  <a:fillRect/>
                </a:stretch>
              </p:blipFill>
              <p:spPr>
                <a:xfrm>
                  <a:off x="1293255" y="4888336"/>
                  <a:ext cx="22032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59" name="Ink 158">
                  <a:extLst>
                    <a:ext uri="{FF2B5EF4-FFF2-40B4-BE49-F238E27FC236}">
                      <a16:creationId xmlns:a16="http://schemas.microsoft.com/office/drawing/2014/main" id="{057C1605-220B-A811-ADFA-ADACC99D2A51}"/>
                    </a:ext>
                  </a:extLst>
                </p14:cNvPr>
                <p14:cNvContentPartPr/>
                <p14:nvPr/>
              </p14:nvContentPartPr>
              <p14:xfrm>
                <a:off x="1801935" y="4717336"/>
                <a:ext cx="232200" cy="326880"/>
              </p14:xfrm>
            </p:contentPart>
          </mc:Choice>
          <mc:Fallback xmlns="">
            <p:pic>
              <p:nvPicPr>
                <p:cNvPr id="159" name="Ink 158">
                  <a:extLst>
                    <a:ext uri="{FF2B5EF4-FFF2-40B4-BE49-F238E27FC236}">
                      <a16:creationId xmlns:a16="http://schemas.microsoft.com/office/drawing/2014/main" id="{057C1605-220B-A811-ADFA-ADACC99D2A51}"/>
                    </a:ext>
                  </a:extLst>
                </p:cNvPr>
                <p:cNvPicPr/>
                <p:nvPr/>
              </p:nvPicPr>
              <p:blipFill>
                <a:blip r:embed="rId119"/>
                <a:stretch>
                  <a:fillRect/>
                </a:stretch>
              </p:blipFill>
              <p:spPr>
                <a:xfrm>
                  <a:off x="1784295" y="4699696"/>
                  <a:ext cx="2678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60" name="Ink 159">
                  <a:extLst>
                    <a:ext uri="{FF2B5EF4-FFF2-40B4-BE49-F238E27FC236}">
                      <a16:creationId xmlns:a16="http://schemas.microsoft.com/office/drawing/2014/main" id="{D1BB88F5-D609-9785-4E46-FB82A0A00BBD}"/>
                    </a:ext>
                  </a:extLst>
                </p14:cNvPr>
                <p14:cNvContentPartPr/>
                <p14:nvPr/>
              </p14:nvContentPartPr>
              <p14:xfrm>
                <a:off x="2202255" y="4713016"/>
                <a:ext cx="181800" cy="326880"/>
              </p14:xfrm>
            </p:contentPart>
          </mc:Choice>
          <mc:Fallback xmlns="">
            <p:pic>
              <p:nvPicPr>
                <p:cNvPr id="160" name="Ink 159">
                  <a:extLst>
                    <a:ext uri="{FF2B5EF4-FFF2-40B4-BE49-F238E27FC236}">
                      <a16:creationId xmlns:a16="http://schemas.microsoft.com/office/drawing/2014/main" id="{D1BB88F5-D609-9785-4E46-FB82A0A00BBD}"/>
                    </a:ext>
                  </a:extLst>
                </p:cNvPr>
                <p:cNvPicPr/>
                <p:nvPr/>
              </p:nvPicPr>
              <p:blipFill>
                <a:blip r:embed="rId121"/>
                <a:stretch>
                  <a:fillRect/>
                </a:stretch>
              </p:blipFill>
              <p:spPr>
                <a:xfrm>
                  <a:off x="2184615" y="4695016"/>
                  <a:ext cx="217440" cy="3625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61" name="Ink 160">
                  <a:extLst>
                    <a:ext uri="{FF2B5EF4-FFF2-40B4-BE49-F238E27FC236}">
                      <a16:creationId xmlns:a16="http://schemas.microsoft.com/office/drawing/2014/main" id="{D1CA2AC0-60D0-91BB-17C3-BEC734EB38C6}"/>
                    </a:ext>
                  </a:extLst>
                </p14:cNvPr>
                <p14:cNvContentPartPr/>
                <p14:nvPr/>
              </p14:nvContentPartPr>
              <p14:xfrm>
                <a:off x="2618775" y="4867456"/>
                <a:ext cx="19800" cy="17640"/>
              </p14:xfrm>
            </p:contentPart>
          </mc:Choice>
          <mc:Fallback xmlns="">
            <p:pic>
              <p:nvPicPr>
                <p:cNvPr id="161" name="Ink 160">
                  <a:extLst>
                    <a:ext uri="{FF2B5EF4-FFF2-40B4-BE49-F238E27FC236}">
                      <a16:creationId xmlns:a16="http://schemas.microsoft.com/office/drawing/2014/main" id="{D1CA2AC0-60D0-91BB-17C3-BEC734EB38C6}"/>
                    </a:ext>
                  </a:extLst>
                </p:cNvPr>
                <p:cNvPicPr/>
                <p:nvPr/>
              </p:nvPicPr>
              <p:blipFill>
                <a:blip r:embed="rId123"/>
                <a:stretch>
                  <a:fillRect/>
                </a:stretch>
              </p:blipFill>
              <p:spPr>
                <a:xfrm>
                  <a:off x="2600775" y="4849816"/>
                  <a:ext cx="554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62" name="Ink 161">
                  <a:extLst>
                    <a:ext uri="{FF2B5EF4-FFF2-40B4-BE49-F238E27FC236}">
                      <a16:creationId xmlns:a16="http://schemas.microsoft.com/office/drawing/2014/main" id="{D62EBF36-3A1F-715F-FB94-69CDEAA505D5}"/>
                    </a:ext>
                  </a:extLst>
                </p14:cNvPr>
                <p14:cNvContentPartPr/>
                <p14:nvPr/>
              </p14:nvContentPartPr>
              <p14:xfrm>
                <a:off x="2920815" y="4693936"/>
                <a:ext cx="290520" cy="372600"/>
              </p14:xfrm>
            </p:contentPart>
          </mc:Choice>
          <mc:Fallback xmlns="">
            <p:pic>
              <p:nvPicPr>
                <p:cNvPr id="162" name="Ink 161">
                  <a:extLst>
                    <a:ext uri="{FF2B5EF4-FFF2-40B4-BE49-F238E27FC236}">
                      <a16:creationId xmlns:a16="http://schemas.microsoft.com/office/drawing/2014/main" id="{D62EBF36-3A1F-715F-FB94-69CDEAA505D5}"/>
                    </a:ext>
                  </a:extLst>
                </p:cNvPr>
                <p:cNvPicPr/>
                <p:nvPr/>
              </p:nvPicPr>
              <p:blipFill>
                <a:blip r:embed="rId125"/>
                <a:stretch>
                  <a:fillRect/>
                </a:stretch>
              </p:blipFill>
              <p:spPr>
                <a:xfrm>
                  <a:off x="2902815" y="4675936"/>
                  <a:ext cx="326160" cy="4082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63" name="Ink 162">
                  <a:extLst>
                    <a:ext uri="{FF2B5EF4-FFF2-40B4-BE49-F238E27FC236}">
                      <a16:creationId xmlns:a16="http://schemas.microsoft.com/office/drawing/2014/main" id="{0A9DC93C-8DD8-7916-D9F4-C4254EA37C1B}"/>
                    </a:ext>
                  </a:extLst>
                </p14:cNvPr>
                <p14:cNvContentPartPr/>
                <p14:nvPr/>
              </p14:nvContentPartPr>
              <p14:xfrm>
                <a:off x="3031695" y="4893016"/>
                <a:ext cx="226080" cy="43920"/>
              </p14:xfrm>
            </p:contentPart>
          </mc:Choice>
          <mc:Fallback xmlns="">
            <p:pic>
              <p:nvPicPr>
                <p:cNvPr id="163" name="Ink 162">
                  <a:extLst>
                    <a:ext uri="{FF2B5EF4-FFF2-40B4-BE49-F238E27FC236}">
                      <a16:creationId xmlns:a16="http://schemas.microsoft.com/office/drawing/2014/main" id="{0A9DC93C-8DD8-7916-D9F4-C4254EA37C1B}"/>
                    </a:ext>
                  </a:extLst>
                </p:cNvPr>
                <p:cNvPicPr/>
                <p:nvPr/>
              </p:nvPicPr>
              <p:blipFill>
                <a:blip r:embed="rId127"/>
                <a:stretch>
                  <a:fillRect/>
                </a:stretch>
              </p:blipFill>
              <p:spPr>
                <a:xfrm>
                  <a:off x="3013695" y="4875376"/>
                  <a:ext cx="26172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64" name="Ink 163">
                  <a:extLst>
                    <a:ext uri="{FF2B5EF4-FFF2-40B4-BE49-F238E27FC236}">
                      <a16:creationId xmlns:a16="http://schemas.microsoft.com/office/drawing/2014/main" id="{561B1C30-C17E-818B-ABCB-EA597651077C}"/>
                    </a:ext>
                  </a:extLst>
                </p14:cNvPr>
                <p14:cNvContentPartPr/>
                <p14:nvPr/>
              </p14:nvContentPartPr>
              <p14:xfrm>
                <a:off x="3437415" y="4726336"/>
                <a:ext cx="227160" cy="323280"/>
              </p14:xfrm>
            </p:contentPart>
          </mc:Choice>
          <mc:Fallback xmlns="">
            <p:pic>
              <p:nvPicPr>
                <p:cNvPr id="164" name="Ink 163">
                  <a:extLst>
                    <a:ext uri="{FF2B5EF4-FFF2-40B4-BE49-F238E27FC236}">
                      <a16:creationId xmlns:a16="http://schemas.microsoft.com/office/drawing/2014/main" id="{561B1C30-C17E-818B-ABCB-EA597651077C}"/>
                    </a:ext>
                  </a:extLst>
                </p:cNvPr>
                <p:cNvPicPr/>
                <p:nvPr/>
              </p:nvPicPr>
              <p:blipFill>
                <a:blip r:embed="rId129"/>
                <a:stretch>
                  <a:fillRect/>
                </a:stretch>
              </p:blipFill>
              <p:spPr>
                <a:xfrm>
                  <a:off x="3419775" y="4708336"/>
                  <a:ext cx="262800" cy="3589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65" name="Ink 164">
                  <a:extLst>
                    <a:ext uri="{FF2B5EF4-FFF2-40B4-BE49-F238E27FC236}">
                      <a16:creationId xmlns:a16="http://schemas.microsoft.com/office/drawing/2014/main" id="{C4D8CA25-D192-8290-C0AB-E2CFCA74A15F}"/>
                    </a:ext>
                  </a:extLst>
                </p14:cNvPr>
                <p14:cNvContentPartPr/>
                <p14:nvPr/>
              </p14:nvContentPartPr>
              <p14:xfrm>
                <a:off x="3453975" y="4742536"/>
                <a:ext cx="270000" cy="37440"/>
              </p14:xfrm>
            </p:contentPart>
          </mc:Choice>
          <mc:Fallback xmlns="">
            <p:pic>
              <p:nvPicPr>
                <p:cNvPr id="165" name="Ink 164">
                  <a:extLst>
                    <a:ext uri="{FF2B5EF4-FFF2-40B4-BE49-F238E27FC236}">
                      <a16:creationId xmlns:a16="http://schemas.microsoft.com/office/drawing/2014/main" id="{C4D8CA25-D192-8290-C0AB-E2CFCA74A15F}"/>
                    </a:ext>
                  </a:extLst>
                </p:cNvPr>
                <p:cNvPicPr/>
                <p:nvPr/>
              </p:nvPicPr>
              <p:blipFill>
                <a:blip r:embed="rId131"/>
                <a:stretch>
                  <a:fillRect/>
                </a:stretch>
              </p:blipFill>
              <p:spPr>
                <a:xfrm>
                  <a:off x="3436335" y="4724896"/>
                  <a:ext cx="3056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66" name="Ink 165">
                  <a:extLst>
                    <a:ext uri="{FF2B5EF4-FFF2-40B4-BE49-F238E27FC236}">
                      <a16:creationId xmlns:a16="http://schemas.microsoft.com/office/drawing/2014/main" id="{ECEFE35D-35BD-1D2C-0145-D114E3AF8CE6}"/>
                    </a:ext>
                  </a:extLst>
                </p14:cNvPr>
                <p14:cNvContentPartPr/>
                <p14:nvPr/>
              </p14:nvContentPartPr>
              <p14:xfrm>
                <a:off x="1110375" y="4377856"/>
                <a:ext cx="2828880" cy="1013760"/>
              </p14:xfrm>
            </p:contentPart>
          </mc:Choice>
          <mc:Fallback xmlns="">
            <p:pic>
              <p:nvPicPr>
                <p:cNvPr id="166" name="Ink 165">
                  <a:extLst>
                    <a:ext uri="{FF2B5EF4-FFF2-40B4-BE49-F238E27FC236}">
                      <a16:creationId xmlns:a16="http://schemas.microsoft.com/office/drawing/2014/main" id="{ECEFE35D-35BD-1D2C-0145-D114E3AF8CE6}"/>
                    </a:ext>
                  </a:extLst>
                </p:cNvPr>
                <p:cNvPicPr/>
                <p:nvPr/>
              </p:nvPicPr>
              <p:blipFill>
                <a:blip r:embed="rId133"/>
                <a:stretch>
                  <a:fillRect/>
                </a:stretch>
              </p:blipFill>
              <p:spPr>
                <a:xfrm>
                  <a:off x="1092375" y="4360216"/>
                  <a:ext cx="2864520" cy="1049400"/>
                </a:xfrm>
                <a:prstGeom prst="rect">
                  <a:avLst/>
                </a:prstGeom>
              </p:spPr>
            </p:pic>
          </mc:Fallback>
        </mc:AlternateContent>
      </p:grpSp>
    </p:spTree>
    <p:extLst>
      <p:ext uri="{BB962C8B-B14F-4D97-AF65-F5344CB8AC3E}">
        <p14:creationId xmlns:p14="http://schemas.microsoft.com/office/powerpoint/2010/main" val="1108746937"/>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 name="TextBox 211">
            <a:extLst>
              <a:ext uri="{FF2B5EF4-FFF2-40B4-BE49-F238E27FC236}">
                <a16:creationId xmlns:a16="http://schemas.microsoft.com/office/drawing/2014/main" id="{09EE654E-ADBB-AB49-7C0C-770B760B1383}"/>
              </a:ext>
            </a:extLst>
          </p:cNvPr>
          <p:cNvSpPr txBox="1"/>
          <p:nvPr/>
        </p:nvSpPr>
        <p:spPr>
          <a:xfrm>
            <a:off x="1474070" y="528751"/>
            <a:ext cx="4042148" cy="2554545"/>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Bob loses 35% of his 200 marbles. How many does he have left?</a:t>
            </a:r>
          </a:p>
          <a:p>
            <a:endParaRPr lang="en-GB" sz="1600"/>
          </a:p>
          <a:p>
            <a:r>
              <a:rPr lang="en-GB" sz="1600"/>
              <a:t>b) Poppy scores 12% fewer goals than the 50 she scored last year. How many did she score?</a:t>
            </a:r>
          </a:p>
          <a:p>
            <a:endParaRPr lang="en-GB" sz="1600"/>
          </a:p>
          <a:p>
            <a:r>
              <a:rPr lang="en-GB" sz="1600"/>
              <a:t>c) Make your own similar question with an </a:t>
            </a:r>
            <a:r>
              <a:rPr lang="en-GB" sz="1600" i="1"/>
              <a:t>answer</a:t>
            </a:r>
            <a:r>
              <a:rPr lang="en-GB" sz="1600"/>
              <a:t> of 50</a:t>
            </a:r>
          </a:p>
        </p:txBody>
      </p:sp>
    </p:spTree>
    <p:extLst>
      <p:ext uri="{BB962C8B-B14F-4D97-AF65-F5344CB8AC3E}">
        <p14:creationId xmlns:p14="http://schemas.microsoft.com/office/powerpoint/2010/main" val="218794464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 name="Partial Circle 1">
            <a:extLst>
              <a:ext uri="{FF2B5EF4-FFF2-40B4-BE49-F238E27FC236}">
                <a16:creationId xmlns:a16="http://schemas.microsoft.com/office/drawing/2014/main" id="{5220470C-2036-3D59-CC8E-9A0B5CCB5F14}"/>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7BF15CFE-BFC2-F3B1-6A6A-AF9D955B4516}"/>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5EF1B7B1-3341-4366-01C3-FAABC84A6630}"/>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17DE9D83-F4EA-6640-2CBC-66A9D3EABB6D}"/>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17DE9D83-F4EA-6640-2CBC-66A9D3EABB6D}"/>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B1644B3B-F46A-8C01-3244-BB740AD184BC}"/>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4A5C0B56-D362-7B98-B3B8-BF86EEAEE0C7}"/>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A13A1FA3-EB1E-FA93-B895-110E79E7DF5E}"/>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A13A1FA3-EB1E-FA93-B895-110E79E7DF5E}"/>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 name="Ink 8">
                <a:extLst>
                  <a:ext uri="{FF2B5EF4-FFF2-40B4-BE49-F238E27FC236}">
                    <a16:creationId xmlns:a16="http://schemas.microsoft.com/office/drawing/2014/main" id="{BC6DA8C1-28D2-0015-B05B-9AE8991113F8}"/>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BC6DA8C1-28D2-0015-B05B-9AE8991113F8}"/>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AFFB8F39-F9FF-6A63-ED68-8CDB1B52BC29}"/>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AFFB8F39-F9FF-6A63-ED68-8CDB1B52BC29}"/>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 name="Ink 10">
                <a:extLst>
                  <a:ext uri="{FF2B5EF4-FFF2-40B4-BE49-F238E27FC236}">
                    <a16:creationId xmlns:a16="http://schemas.microsoft.com/office/drawing/2014/main" id="{54B9AB9E-508A-7972-DC9C-2FB28BAB64E6}"/>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54B9AB9E-508A-7972-DC9C-2FB28BAB64E6}"/>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Ink 11">
                <a:extLst>
                  <a:ext uri="{FF2B5EF4-FFF2-40B4-BE49-F238E27FC236}">
                    <a16:creationId xmlns:a16="http://schemas.microsoft.com/office/drawing/2014/main" id="{D866D514-7E53-4E87-1FDD-B2B19F82CBB6}"/>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D866D514-7E53-4E87-1FDD-B2B19F82CBB6}"/>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EEE1C9F3-C952-4445-C63E-49D9A3413A8D}"/>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EEE1C9F3-C952-4445-C63E-49D9A3413A8D}"/>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BFA1D5CC-CE7E-3DB6-E027-4DC6BC12679C}"/>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BFA1D5CC-CE7E-3DB6-E027-4DC6BC12679C}"/>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344D41F5-DCF9-ECFF-E1FA-C9A36B84C117}"/>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344D41F5-DCF9-ECFF-E1FA-C9A36B84C117}"/>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8527046D-E34C-B213-81AD-CC8A01036F97}"/>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8527046D-E34C-B213-81AD-CC8A01036F97}"/>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5A324B59-F8BC-3F21-C02B-5C49610004C3}"/>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5A324B59-F8BC-3F21-C02B-5C49610004C3}"/>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 name="Ink 17">
                <a:extLst>
                  <a:ext uri="{FF2B5EF4-FFF2-40B4-BE49-F238E27FC236}">
                    <a16:creationId xmlns:a16="http://schemas.microsoft.com/office/drawing/2014/main" id="{5305BBE7-0CB0-786F-42AC-914A81135CF1}"/>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5305BBE7-0CB0-786F-42AC-914A81135CF1}"/>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A6099B4B-6EEA-EA5C-3C0B-90C922CBAE86}"/>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A6099B4B-6EEA-EA5C-3C0B-90C922CBAE86}"/>
                  </a:ext>
                </a:extLst>
              </p:cNvPr>
              <p:cNvPicPr/>
              <p:nvPr/>
            </p:nvPicPr>
            <p:blipFill>
              <a:blip r:embed="rId20"/>
              <a:stretch>
                <a:fillRect/>
              </a:stretch>
            </p:blipFill>
            <p:spPr>
              <a:xfrm>
                <a:off x="2365883" y="1508296"/>
                <a:ext cx="72000" cy="144000"/>
              </a:xfrm>
              <a:prstGeom prst="rect">
                <a:avLst/>
              </a:prstGeom>
            </p:spPr>
          </p:pic>
        </mc:Fallback>
      </mc:AlternateContent>
      <p:grpSp>
        <p:nvGrpSpPr>
          <p:cNvPr id="23" name="Group 22">
            <a:extLst>
              <a:ext uri="{FF2B5EF4-FFF2-40B4-BE49-F238E27FC236}">
                <a16:creationId xmlns:a16="http://schemas.microsoft.com/office/drawing/2014/main" id="{38AAC99A-D379-6A35-936C-98FC49959EFF}"/>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5">
              <p14:nvContentPartPr>
                <p14:cNvPr id="20" name="Ink 19">
                  <a:extLst>
                    <a:ext uri="{FF2B5EF4-FFF2-40B4-BE49-F238E27FC236}">
                      <a16:creationId xmlns:a16="http://schemas.microsoft.com/office/drawing/2014/main" id="{1646FBB8-B00B-A525-1AB4-F7DEB3EF4067}"/>
                    </a:ext>
                  </a:extLst>
                </p14:cNvPr>
                <p14:cNvContentPartPr/>
                <p14:nvPr/>
              </p14:nvContentPartPr>
              <p14:xfrm>
                <a:off x="2814083" y="810256"/>
                <a:ext cx="199440" cy="248400"/>
              </p14:xfrm>
            </p:contentPart>
          </mc:Choice>
          <mc:Fallback xmlns="">
            <p:pic>
              <p:nvPicPr>
                <p:cNvPr id="20" name="Ink 19">
                  <a:extLst>
                    <a:ext uri="{FF2B5EF4-FFF2-40B4-BE49-F238E27FC236}">
                      <a16:creationId xmlns:a16="http://schemas.microsoft.com/office/drawing/2014/main" id="{1646FBB8-B00B-A525-1AB4-F7DEB3EF4067}"/>
                    </a:ext>
                  </a:extLst>
                </p:cNvPr>
                <p:cNvPicPr/>
                <p:nvPr/>
              </p:nvPicPr>
              <p:blipFill>
                <a:blip r:embed="rId26"/>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1" name="Ink 20">
                  <a:extLst>
                    <a:ext uri="{FF2B5EF4-FFF2-40B4-BE49-F238E27FC236}">
                      <a16:creationId xmlns:a16="http://schemas.microsoft.com/office/drawing/2014/main" id="{2393A313-0AAD-157F-1C06-6CA2893C4C5A}"/>
                    </a:ext>
                  </a:extLst>
                </p14:cNvPr>
                <p14:cNvContentPartPr/>
                <p14:nvPr/>
              </p14:nvContentPartPr>
              <p14:xfrm>
                <a:off x="3172283" y="878656"/>
                <a:ext cx="158760" cy="13320"/>
              </p14:xfrm>
            </p:contentPart>
          </mc:Choice>
          <mc:Fallback xmlns="">
            <p:pic>
              <p:nvPicPr>
                <p:cNvPr id="21" name="Ink 20">
                  <a:extLst>
                    <a:ext uri="{FF2B5EF4-FFF2-40B4-BE49-F238E27FC236}">
                      <a16:creationId xmlns:a16="http://schemas.microsoft.com/office/drawing/2014/main" id="{2393A313-0AAD-157F-1C06-6CA2893C4C5A}"/>
                    </a:ext>
                  </a:extLst>
                </p:cNvPr>
                <p:cNvPicPr/>
                <p:nvPr/>
              </p:nvPicPr>
              <p:blipFill>
                <a:blip r:embed="rId28"/>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2" name="Ink 21">
                  <a:extLst>
                    <a:ext uri="{FF2B5EF4-FFF2-40B4-BE49-F238E27FC236}">
                      <a16:creationId xmlns:a16="http://schemas.microsoft.com/office/drawing/2014/main" id="{C9F0FE38-BBA0-38BE-45F6-180241DDBE5C}"/>
                    </a:ext>
                  </a:extLst>
                </p14:cNvPr>
                <p14:cNvContentPartPr/>
                <p14:nvPr/>
              </p14:nvContentPartPr>
              <p14:xfrm>
                <a:off x="3204683" y="980536"/>
                <a:ext cx="110520" cy="13680"/>
              </p14:xfrm>
            </p:contentPart>
          </mc:Choice>
          <mc:Fallback xmlns="">
            <p:pic>
              <p:nvPicPr>
                <p:cNvPr id="22" name="Ink 21">
                  <a:extLst>
                    <a:ext uri="{FF2B5EF4-FFF2-40B4-BE49-F238E27FC236}">
                      <a16:creationId xmlns:a16="http://schemas.microsoft.com/office/drawing/2014/main" id="{C9F0FE38-BBA0-38BE-45F6-180241DDBE5C}"/>
                    </a:ext>
                  </a:extLst>
                </p:cNvPr>
                <p:cNvPicPr/>
                <p:nvPr/>
              </p:nvPicPr>
              <p:blipFill>
                <a:blip r:embed="rId30"/>
                <a:stretch>
                  <a:fillRect/>
                </a:stretch>
              </p:blipFill>
              <p:spPr>
                <a:xfrm>
                  <a:off x="3186683" y="962536"/>
                  <a:ext cx="146160" cy="49320"/>
                </a:xfrm>
                <a:prstGeom prst="rect">
                  <a:avLst/>
                </a:prstGeom>
              </p:spPr>
            </p:pic>
          </mc:Fallback>
        </mc:AlternateContent>
      </p:grpSp>
      <p:grpSp>
        <p:nvGrpSpPr>
          <p:cNvPr id="30" name="Group 29">
            <a:extLst>
              <a:ext uri="{FF2B5EF4-FFF2-40B4-BE49-F238E27FC236}">
                <a16:creationId xmlns:a16="http://schemas.microsoft.com/office/drawing/2014/main" id="{7EB438E0-D456-8410-0568-84BFEF32A835}"/>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1">
              <p14:nvContentPartPr>
                <p14:cNvPr id="24" name="Ink 23">
                  <a:extLst>
                    <a:ext uri="{FF2B5EF4-FFF2-40B4-BE49-F238E27FC236}">
                      <a16:creationId xmlns:a16="http://schemas.microsoft.com/office/drawing/2014/main" id="{E57CD7B3-3732-9644-DC3B-7C3AE71C5F3F}"/>
                    </a:ext>
                  </a:extLst>
                </p14:cNvPr>
                <p14:cNvContentPartPr/>
                <p14:nvPr/>
              </p14:nvContentPartPr>
              <p14:xfrm>
                <a:off x="3608603" y="797296"/>
                <a:ext cx="22320" cy="238680"/>
              </p14:xfrm>
            </p:contentPart>
          </mc:Choice>
          <mc:Fallback xmlns="">
            <p:pic>
              <p:nvPicPr>
                <p:cNvPr id="24" name="Ink 23">
                  <a:extLst>
                    <a:ext uri="{FF2B5EF4-FFF2-40B4-BE49-F238E27FC236}">
                      <a16:creationId xmlns:a16="http://schemas.microsoft.com/office/drawing/2014/main" id="{E57CD7B3-3732-9644-DC3B-7C3AE71C5F3F}"/>
                    </a:ext>
                  </a:extLst>
                </p:cNvPr>
                <p:cNvPicPr/>
                <p:nvPr/>
              </p:nvPicPr>
              <p:blipFill>
                <a:blip r:embed="rId32"/>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5" name="Ink 24">
                  <a:extLst>
                    <a:ext uri="{FF2B5EF4-FFF2-40B4-BE49-F238E27FC236}">
                      <a16:creationId xmlns:a16="http://schemas.microsoft.com/office/drawing/2014/main" id="{59D6522C-2F92-EEB4-7963-46ABB95DEA18}"/>
                    </a:ext>
                  </a:extLst>
                </p14:cNvPr>
                <p14:cNvContentPartPr/>
                <p14:nvPr/>
              </p14:nvContentPartPr>
              <p14:xfrm>
                <a:off x="3718763" y="831496"/>
                <a:ext cx="59760" cy="179280"/>
              </p14:xfrm>
            </p:contentPart>
          </mc:Choice>
          <mc:Fallback xmlns="">
            <p:pic>
              <p:nvPicPr>
                <p:cNvPr id="25" name="Ink 24">
                  <a:extLst>
                    <a:ext uri="{FF2B5EF4-FFF2-40B4-BE49-F238E27FC236}">
                      <a16:creationId xmlns:a16="http://schemas.microsoft.com/office/drawing/2014/main" id="{59D6522C-2F92-EEB4-7963-46ABB95DEA18}"/>
                    </a:ext>
                  </a:extLst>
                </p:cNvPr>
                <p:cNvPicPr/>
                <p:nvPr/>
              </p:nvPicPr>
              <p:blipFill>
                <a:blip r:embed="rId34"/>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7" name="Ink 26">
                  <a:extLst>
                    <a:ext uri="{FF2B5EF4-FFF2-40B4-BE49-F238E27FC236}">
                      <a16:creationId xmlns:a16="http://schemas.microsoft.com/office/drawing/2014/main" id="{437AEF29-E0AD-6866-9905-4D29CF3005CE}"/>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437AEF29-E0AD-6866-9905-4D29CF3005CE}"/>
                    </a:ext>
                  </a:extLst>
                </p:cNvPr>
                <p:cNvPicPr/>
                <p:nvPr/>
              </p:nvPicPr>
              <p:blipFill>
                <a:blip r:embed="rId36"/>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9" name="Ink 28">
                  <a:extLst>
                    <a:ext uri="{FF2B5EF4-FFF2-40B4-BE49-F238E27FC236}">
                      <a16:creationId xmlns:a16="http://schemas.microsoft.com/office/drawing/2014/main" id="{999FB9D9-B55F-C2D7-04BA-A94A332F12D6}"/>
                    </a:ext>
                  </a:extLst>
                </p14:cNvPr>
                <p14:cNvContentPartPr/>
                <p14:nvPr/>
              </p14:nvContentPartPr>
              <p14:xfrm>
                <a:off x="4046003" y="665896"/>
                <a:ext cx="217800" cy="361440"/>
              </p14:xfrm>
            </p:contentPart>
          </mc:Choice>
          <mc:Fallback xmlns="">
            <p:pic>
              <p:nvPicPr>
                <p:cNvPr id="29" name="Ink 28">
                  <a:extLst>
                    <a:ext uri="{FF2B5EF4-FFF2-40B4-BE49-F238E27FC236}">
                      <a16:creationId xmlns:a16="http://schemas.microsoft.com/office/drawing/2014/main" id="{999FB9D9-B55F-C2D7-04BA-A94A332F12D6}"/>
                    </a:ext>
                  </a:extLst>
                </p:cNvPr>
                <p:cNvPicPr/>
                <p:nvPr/>
              </p:nvPicPr>
              <p:blipFill>
                <a:blip r:embed="rId38"/>
                <a:stretch>
                  <a:fillRect/>
                </a:stretch>
              </p:blipFill>
              <p:spPr>
                <a:xfrm>
                  <a:off x="4028363" y="647896"/>
                  <a:ext cx="253440" cy="397080"/>
                </a:xfrm>
                <a:prstGeom prst="rect">
                  <a:avLst/>
                </a:prstGeom>
              </p:spPr>
            </p:pic>
          </mc:Fallback>
        </mc:AlternateContent>
      </p:grpSp>
      <p:grpSp>
        <p:nvGrpSpPr>
          <p:cNvPr id="33" name="Group 32">
            <a:extLst>
              <a:ext uri="{FF2B5EF4-FFF2-40B4-BE49-F238E27FC236}">
                <a16:creationId xmlns:a16="http://schemas.microsoft.com/office/drawing/2014/main" id="{40CD80C2-DF51-7B3B-158D-9D396CCD1C63}"/>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39">
              <p14:nvContentPartPr>
                <p14:cNvPr id="31" name="Ink 30">
                  <a:extLst>
                    <a:ext uri="{FF2B5EF4-FFF2-40B4-BE49-F238E27FC236}">
                      <a16:creationId xmlns:a16="http://schemas.microsoft.com/office/drawing/2014/main" id="{305DF16B-FD22-EBE1-6D29-2515FE2B8A0D}"/>
                    </a:ext>
                  </a:extLst>
                </p14:cNvPr>
                <p14:cNvContentPartPr/>
                <p14:nvPr/>
              </p14:nvContentPartPr>
              <p14:xfrm>
                <a:off x="3160043" y="1466536"/>
                <a:ext cx="150480" cy="38880"/>
              </p14:xfrm>
            </p:contentPart>
          </mc:Choice>
          <mc:Fallback xmlns="">
            <p:pic>
              <p:nvPicPr>
                <p:cNvPr id="31" name="Ink 30">
                  <a:extLst>
                    <a:ext uri="{FF2B5EF4-FFF2-40B4-BE49-F238E27FC236}">
                      <a16:creationId xmlns:a16="http://schemas.microsoft.com/office/drawing/2014/main" id="{305DF16B-FD22-EBE1-6D29-2515FE2B8A0D}"/>
                    </a:ext>
                  </a:extLst>
                </p:cNvPr>
                <p:cNvPicPr/>
                <p:nvPr/>
              </p:nvPicPr>
              <p:blipFill>
                <a:blip r:embed="rId40"/>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2" name="Ink 31">
                  <a:extLst>
                    <a:ext uri="{FF2B5EF4-FFF2-40B4-BE49-F238E27FC236}">
                      <a16:creationId xmlns:a16="http://schemas.microsoft.com/office/drawing/2014/main" id="{67B286B7-87C3-3D74-AF18-6525E82EB617}"/>
                    </a:ext>
                  </a:extLst>
                </p14:cNvPr>
                <p14:cNvContentPartPr/>
                <p14:nvPr/>
              </p14:nvContentPartPr>
              <p14:xfrm>
                <a:off x="3169403" y="1583896"/>
                <a:ext cx="187920" cy="24120"/>
              </p14:xfrm>
            </p:contentPart>
          </mc:Choice>
          <mc:Fallback xmlns="">
            <p:pic>
              <p:nvPicPr>
                <p:cNvPr id="32" name="Ink 31">
                  <a:extLst>
                    <a:ext uri="{FF2B5EF4-FFF2-40B4-BE49-F238E27FC236}">
                      <a16:creationId xmlns:a16="http://schemas.microsoft.com/office/drawing/2014/main" id="{67B286B7-87C3-3D74-AF18-6525E82EB617}"/>
                    </a:ext>
                  </a:extLst>
                </p:cNvPr>
                <p:cNvPicPr/>
                <p:nvPr/>
              </p:nvPicPr>
              <p:blipFill>
                <a:blip r:embed="rId42"/>
                <a:stretch>
                  <a:fillRect/>
                </a:stretch>
              </p:blipFill>
              <p:spPr>
                <a:xfrm>
                  <a:off x="3151763" y="1566256"/>
                  <a:ext cx="223560" cy="59760"/>
                </a:xfrm>
                <a:prstGeom prst="rect">
                  <a:avLst/>
                </a:prstGeom>
              </p:spPr>
            </p:pic>
          </mc:Fallback>
        </mc:AlternateContent>
      </p:grpSp>
      <p:grpSp>
        <p:nvGrpSpPr>
          <p:cNvPr id="38" name="Group 37">
            <a:extLst>
              <a:ext uri="{FF2B5EF4-FFF2-40B4-BE49-F238E27FC236}">
                <a16:creationId xmlns:a16="http://schemas.microsoft.com/office/drawing/2014/main" id="{9EFB49E0-49C6-FAC2-A718-5603F25950B3}"/>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3">
              <p14:nvContentPartPr>
                <p14:cNvPr id="34" name="Ink 33">
                  <a:extLst>
                    <a:ext uri="{FF2B5EF4-FFF2-40B4-BE49-F238E27FC236}">
                      <a16:creationId xmlns:a16="http://schemas.microsoft.com/office/drawing/2014/main" id="{9CD168CD-B1FF-FF46-97BC-4DDCBE14C7DD}"/>
                    </a:ext>
                  </a:extLst>
                </p14:cNvPr>
                <p14:cNvContentPartPr/>
                <p14:nvPr/>
              </p14:nvContentPartPr>
              <p14:xfrm>
                <a:off x="3555323" y="1345216"/>
                <a:ext cx="196200" cy="244800"/>
              </p14:xfrm>
            </p:contentPart>
          </mc:Choice>
          <mc:Fallback xmlns="">
            <p:pic>
              <p:nvPicPr>
                <p:cNvPr id="34" name="Ink 33">
                  <a:extLst>
                    <a:ext uri="{FF2B5EF4-FFF2-40B4-BE49-F238E27FC236}">
                      <a16:creationId xmlns:a16="http://schemas.microsoft.com/office/drawing/2014/main" id="{9CD168CD-B1FF-FF46-97BC-4DDCBE14C7DD}"/>
                    </a:ext>
                  </a:extLst>
                </p:cNvPr>
                <p:cNvPicPr/>
                <p:nvPr/>
              </p:nvPicPr>
              <p:blipFill>
                <a:blip r:embed="rId44"/>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5" name="Ink 34">
                  <a:extLst>
                    <a:ext uri="{FF2B5EF4-FFF2-40B4-BE49-F238E27FC236}">
                      <a16:creationId xmlns:a16="http://schemas.microsoft.com/office/drawing/2014/main" id="{E1787BC5-B131-D2C6-6DC7-B730EC76C37C}"/>
                    </a:ext>
                  </a:extLst>
                </p14:cNvPr>
                <p14:cNvContentPartPr/>
                <p14:nvPr/>
              </p14:nvContentPartPr>
              <p14:xfrm>
                <a:off x="3900923" y="1384096"/>
                <a:ext cx="16200" cy="173880"/>
              </p14:xfrm>
            </p:contentPart>
          </mc:Choice>
          <mc:Fallback xmlns="">
            <p:pic>
              <p:nvPicPr>
                <p:cNvPr id="35" name="Ink 34">
                  <a:extLst>
                    <a:ext uri="{FF2B5EF4-FFF2-40B4-BE49-F238E27FC236}">
                      <a16:creationId xmlns:a16="http://schemas.microsoft.com/office/drawing/2014/main" id="{E1787BC5-B131-D2C6-6DC7-B730EC76C37C}"/>
                    </a:ext>
                  </a:extLst>
                </p:cNvPr>
                <p:cNvPicPr/>
                <p:nvPr/>
              </p:nvPicPr>
              <p:blipFill>
                <a:blip r:embed="rId46"/>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6" name="Ink 35">
                  <a:extLst>
                    <a:ext uri="{FF2B5EF4-FFF2-40B4-BE49-F238E27FC236}">
                      <a16:creationId xmlns:a16="http://schemas.microsoft.com/office/drawing/2014/main" id="{AD71A0AA-0B47-04BC-CE8A-5D2DE2F4F188}"/>
                    </a:ext>
                  </a:extLst>
                </p14:cNvPr>
                <p14:cNvContentPartPr/>
                <p14:nvPr/>
              </p14:nvContentPartPr>
              <p14:xfrm>
                <a:off x="4038083" y="1360696"/>
                <a:ext cx="16920" cy="198000"/>
              </p14:xfrm>
            </p:contentPart>
          </mc:Choice>
          <mc:Fallback xmlns="">
            <p:pic>
              <p:nvPicPr>
                <p:cNvPr id="36" name="Ink 35">
                  <a:extLst>
                    <a:ext uri="{FF2B5EF4-FFF2-40B4-BE49-F238E27FC236}">
                      <a16:creationId xmlns:a16="http://schemas.microsoft.com/office/drawing/2014/main" id="{AD71A0AA-0B47-04BC-CE8A-5D2DE2F4F188}"/>
                    </a:ext>
                  </a:extLst>
                </p:cNvPr>
                <p:cNvPicPr/>
                <p:nvPr/>
              </p:nvPicPr>
              <p:blipFill>
                <a:blip r:embed="rId48"/>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7" name="Ink 36">
                  <a:extLst>
                    <a:ext uri="{FF2B5EF4-FFF2-40B4-BE49-F238E27FC236}">
                      <a16:creationId xmlns:a16="http://schemas.microsoft.com/office/drawing/2014/main" id="{1D27B0FA-98DF-7AA2-BF94-55687975198C}"/>
                    </a:ext>
                  </a:extLst>
                </p14:cNvPr>
                <p14:cNvContentPartPr/>
                <p14:nvPr/>
              </p14:nvContentPartPr>
              <p14:xfrm>
                <a:off x="3855923" y="1276816"/>
                <a:ext cx="304560" cy="50760"/>
              </p14:xfrm>
            </p:contentPart>
          </mc:Choice>
          <mc:Fallback xmlns="">
            <p:pic>
              <p:nvPicPr>
                <p:cNvPr id="37" name="Ink 36">
                  <a:extLst>
                    <a:ext uri="{FF2B5EF4-FFF2-40B4-BE49-F238E27FC236}">
                      <a16:creationId xmlns:a16="http://schemas.microsoft.com/office/drawing/2014/main" id="{1D27B0FA-98DF-7AA2-BF94-55687975198C}"/>
                    </a:ext>
                  </a:extLst>
                </p:cNvPr>
                <p:cNvPicPr/>
                <p:nvPr/>
              </p:nvPicPr>
              <p:blipFill>
                <a:blip r:embed="rId50"/>
                <a:stretch>
                  <a:fillRect/>
                </a:stretch>
              </p:blipFill>
              <p:spPr>
                <a:xfrm>
                  <a:off x="3837923" y="1258816"/>
                  <a:ext cx="340200" cy="86400"/>
                </a:xfrm>
                <a:prstGeom prst="rect">
                  <a:avLst/>
                </a:prstGeom>
              </p:spPr>
            </p:pic>
          </mc:Fallback>
        </mc:AlternateContent>
      </p:grpSp>
      <p:grpSp>
        <p:nvGrpSpPr>
          <p:cNvPr id="56" name="Group 55">
            <a:extLst>
              <a:ext uri="{FF2B5EF4-FFF2-40B4-BE49-F238E27FC236}">
                <a16:creationId xmlns:a16="http://schemas.microsoft.com/office/drawing/2014/main" id="{D3323B75-B0AA-A9F5-4CC6-742245FC5AA0}"/>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51">
              <p14:nvContentPartPr>
                <p14:cNvPr id="57" name="Ink 56">
                  <a:extLst>
                    <a:ext uri="{FF2B5EF4-FFF2-40B4-BE49-F238E27FC236}">
                      <a16:creationId xmlns:a16="http://schemas.microsoft.com/office/drawing/2014/main" id="{F9AD93D4-8DC7-E3AC-CAF6-513D22F9C18E}"/>
                    </a:ext>
                  </a:extLst>
                </p14:cNvPr>
                <p14:cNvContentPartPr/>
                <p14:nvPr/>
              </p14:nvContentPartPr>
              <p14:xfrm>
                <a:off x="4269203" y="1428376"/>
                <a:ext cx="144000" cy="149760"/>
              </p14:xfrm>
            </p:contentPart>
          </mc:Choice>
          <mc:Fallback xmlns="">
            <p:pic>
              <p:nvPicPr>
                <p:cNvPr id="57" name="Ink 56">
                  <a:extLst>
                    <a:ext uri="{FF2B5EF4-FFF2-40B4-BE49-F238E27FC236}">
                      <a16:creationId xmlns:a16="http://schemas.microsoft.com/office/drawing/2014/main" id="{F9AD93D4-8DC7-E3AC-CAF6-513D22F9C18E}"/>
                    </a:ext>
                  </a:extLst>
                </p:cNvPr>
                <p:cNvPicPr/>
                <p:nvPr/>
              </p:nvPicPr>
              <p:blipFill>
                <a:blip r:embed="rId52"/>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58" name="Ink 57">
                  <a:extLst>
                    <a:ext uri="{FF2B5EF4-FFF2-40B4-BE49-F238E27FC236}">
                      <a16:creationId xmlns:a16="http://schemas.microsoft.com/office/drawing/2014/main" id="{C09A60EE-11DF-2C21-DBBB-6F2F9EC5D22C}"/>
                    </a:ext>
                  </a:extLst>
                </p14:cNvPr>
                <p14:cNvContentPartPr/>
                <p14:nvPr/>
              </p14:nvContentPartPr>
              <p14:xfrm>
                <a:off x="4468283" y="1420456"/>
                <a:ext cx="261360" cy="115560"/>
              </p14:xfrm>
            </p:contentPart>
          </mc:Choice>
          <mc:Fallback xmlns="">
            <p:pic>
              <p:nvPicPr>
                <p:cNvPr id="58" name="Ink 57">
                  <a:extLst>
                    <a:ext uri="{FF2B5EF4-FFF2-40B4-BE49-F238E27FC236}">
                      <a16:creationId xmlns:a16="http://schemas.microsoft.com/office/drawing/2014/main" id="{C09A60EE-11DF-2C21-DBBB-6F2F9EC5D22C}"/>
                    </a:ext>
                  </a:extLst>
                </p:cNvPr>
                <p:cNvPicPr/>
                <p:nvPr/>
              </p:nvPicPr>
              <p:blipFill>
                <a:blip r:embed="rId54"/>
                <a:stretch>
                  <a:fillRect/>
                </a:stretch>
              </p:blipFill>
              <p:spPr>
                <a:xfrm>
                  <a:off x="4450643" y="1402456"/>
                  <a:ext cx="297000" cy="151200"/>
                </a:xfrm>
                <a:prstGeom prst="rect">
                  <a:avLst/>
                </a:prstGeom>
              </p:spPr>
            </p:pic>
          </mc:Fallback>
        </mc:AlternateContent>
      </p:grpSp>
    </p:spTree>
    <p:extLst>
      <p:ext uri="{BB962C8B-B14F-4D97-AF65-F5344CB8AC3E}">
        <p14:creationId xmlns:p14="http://schemas.microsoft.com/office/powerpoint/2010/main" val="827208183"/>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 name="TextBox 211">
            <a:extLst>
              <a:ext uri="{FF2B5EF4-FFF2-40B4-BE49-F238E27FC236}">
                <a16:creationId xmlns:a16="http://schemas.microsoft.com/office/drawing/2014/main" id="{09EE654E-ADBB-AB49-7C0C-770B760B1383}"/>
              </a:ext>
            </a:extLst>
          </p:cNvPr>
          <p:cNvSpPr txBox="1"/>
          <p:nvPr/>
        </p:nvSpPr>
        <p:spPr>
          <a:xfrm>
            <a:off x="316161" y="225607"/>
            <a:ext cx="4042148" cy="2554545"/>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Bob loses 35% of his 200 marbles. How many does he have left?</a:t>
            </a:r>
          </a:p>
          <a:p>
            <a:endParaRPr lang="en-GB" sz="1600"/>
          </a:p>
          <a:p>
            <a:r>
              <a:rPr lang="en-GB" sz="1600"/>
              <a:t>b) Poppy scores 12% fewer goals than the 50 she scored last year. How many did she score?</a:t>
            </a:r>
          </a:p>
          <a:p>
            <a:endParaRPr lang="en-GB" sz="1600"/>
          </a:p>
          <a:p>
            <a:r>
              <a:rPr lang="en-GB" sz="1600"/>
              <a:t>c) Make your own similar question with an </a:t>
            </a:r>
            <a:r>
              <a:rPr lang="en-GB" sz="1600" i="1"/>
              <a:t>answer</a:t>
            </a:r>
            <a:r>
              <a:rPr lang="en-GB" sz="1600"/>
              <a:t> of 50</a:t>
            </a:r>
          </a:p>
        </p:txBody>
      </p:sp>
      <p:grpSp>
        <p:nvGrpSpPr>
          <p:cNvPr id="4" name="Group 3">
            <a:extLst>
              <a:ext uri="{FF2B5EF4-FFF2-40B4-BE49-F238E27FC236}">
                <a16:creationId xmlns:a16="http://schemas.microsoft.com/office/drawing/2014/main" id="{0AA9896E-14FE-876B-85E9-4A1D6BF93CD7}"/>
              </a:ext>
            </a:extLst>
          </p:cNvPr>
          <p:cNvGrpSpPr/>
          <p:nvPr/>
        </p:nvGrpSpPr>
        <p:grpSpPr>
          <a:xfrm>
            <a:off x="4781655" y="380416"/>
            <a:ext cx="397080" cy="572760"/>
            <a:chOff x="4781655" y="380416"/>
            <a:chExt cx="397080" cy="57276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E835B630-00EB-F8D6-C6EF-BAE56A21E060}"/>
                    </a:ext>
                  </a:extLst>
                </p14:cNvPr>
                <p14:cNvContentPartPr/>
                <p14:nvPr/>
              </p14:nvContentPartPr>
              <p14:xfrm>
                <a:off x="4781655" y="576256"/>
                <a:ext cx="267480" cy="168840"/>
              </p14:xfrm>
            </p:contentPart>
          </mc:Choice>
          <mc:Fallback xmlns="">
            <p:pic>
              <p:nvPicPr>
                <p:cNvPr id="2" name="Ink 1">
                  <a:extLst>
                    <a:ext uri="{FF2B5EF4-FFF2-40B4-BE49-F238E27FC236}">
                      <a16:creationId xmlns:a16="http://schemas.microsoft.com/office/drawing/2014/main" id="{E835B630-00EB-F8D6-C6EF-BAE56A21E060}"/>
                    </a:ext>
                  </a:extLst>
                </p:cNvPr>
                <p:cNvPicPr/>
                <p:nvPr/>
              </p:nvPicPr>
              <p:blipFill>
                <a:blip r:embed="rId3"/>
                <a:stretch>
                  <a:fillRect/>
                </a:stretch>
              </p:blipFill>
              <p:spPr>
                <a:xfrm>
                  <a:off x="4764015" y="558256"/>
                  <a:ext cx="30312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ACEC9017-4680-06A9-3D04-8D05D0EB669F}"/>
                    </a:ext>
                  </a:extLst>
                </p14:cNvPr>
                <p14:cNvContentPartPr/>
                <p14:nvPr/>
              </p14:nvContentPartPr>
              <p14:xfrm>
                <a:off x="5061735" y="380416"/>
                <a:ext cx="117000" cy="572760"/>
              </p14:xfrm>
            </p:contentPart>
          </mc:Choice>
          <mc:Fallback xmlns="">
            <p:pic>
              <p:nvPicPr>
                <p:cNvPr id="3" name="Ink 2">
                  <a:extLst>
                    <a:ext uri="{FF2B5EF4-FFF2-40B4-BE49-F238E27FC236}">
                      <a16:creationId xmlns:a16="http://schemas.microsoft.com/office/drawing/2014/main" id="{ACEC9017-4680-06A9-3D04-8D05D0EB669F}"/>
                    </a:ext>
                  </a:extLst>
                </p:cNvPr>
                <p:cNvPicPr/>
                <p:nvPr/>
              </p:nvPicPr>
              <p:blipFill>
                <a:blip r:embed="rId5"/>
                <a:stretch>
                  <a:fillRect/>
                </a:stretch>
              </p:blipFill>
              <p:spPr>
                <a:xfrm>
                  <a:off x="5044095" y="362776"/>
                  <a:ext cx="152640" cy="608400"/>
                </a:xfrm>
                <a:prstGeom prst="rect">
                  <a:avLst/>
                </a:prstGeom>
              </p:spPr>
            </p:pic>
          </mc:Fallback>
        </mc:AlternateContent>
      </p:grpSp>
      <p:grpSp>
        <p:nvGrpSpPr>
          <p:cNvPr id="17" name="Group 16">
            <a:extLst>
              <a:ext uri="{FF2B5EF4-FFF2-40B4-BE49-F238E27FC236}">
                <a16:creationId xmlns:a16="http://schemas.microsoft.com/office/drawing/2014/main" id="{018C2B8A-97CF-57FC-20C1-96E8EA0AE7F9}"/>
              </a:ext>
            </a:extLst>
          </p:cNvPr>
          <p:cNvGrpSpPr/>
          <p:nvPr/>
        </p:nvGrpSpPr>
        <p:grpSpPr>
          <a:xfrm>
            <a:off x="5647815" y="493456"/>
            <a:ext cx="983160" cy="239040"/>
            <a:chOff x="5647815" y="493456"/>
            <a:chExt cx="983160" cy="239040"/>
          </a:xfrm>
        </p:grpSpPr>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430BD2C2-6383-844F-6C1A-A8D3A6420E81}"/>
                    </a:ext>
                  </a:extLst>
                </p14:cNvPr>
                <p14:cNvContentPartPr/>
                <p14:nvPr/>
              </p14:nvContentPartPr>
              <p14:xfrm>
                <a:off x="5647815" y="517576"/>
                <a:ext cx="23040" cy="214920"/>
              </p14:xfrm>
            </p:contentPart>
          </mc:Choice>
          <mc:Fallback xmlns="">
            <p:pic>
              <p:nvPicPr>
                <p:cNvPr id="5" name="Ink 4">
                  <a:extLst>
                    <a:ext uri="{FF2B5EF4-FFF2-40B4-BE49-F238E27FC236}">
                      <a16:creationId xmlns:a16="http://schemas.microsoft.com/office/drawing/2014/main" id="{430BD2C2-6383-844F-6C1A-A8D3A6420E81}"/>
                    </a:ext>
                  </a:extLst>
                </p:cNvPr>
                <p:cNvPicPr/>
                <p:nvPr/>
              </p:nvPicPr>
              <p:blipFill>
                <a:blip r:embed="rId7"/>
                <a:stretch>
                  <a:fillRect/>
                </a:stretch>
              </p:blipFill>
              <p:spPr>
                <a:xfrm>
                  <a:off x="5629815" y="499936"/>
                  <a:ext cx="5868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DC25BE9C-64ED-8F1D-688E-F5A07794A837}"/>
                    </a:ext>
                  </a:extLst>
                </p14:cNvPr>
                <p14:cNvContentPartPr/>
                <p14:nvPr/>
              </p14:nvContentPartPr>
              <p14:xfrm>
                <a:off x="5706855" y="529456"/>
                <a:ext cx="164160" cy="185400"/>
              </p14:xfrm>
            </p:contentPart>
          </mc:Choice>
          <mc:Fallback xmlns="">
            <p:pic>
              <p:nvPicPr>
                <p:cNvPr id="6" name="Ink 5">
                  <a:extLst>
                    <a:ext uri="{FF2B5EF4-FFF2-40B4-BE49-F238E27FC236}">
                      <a16:creationId xmlns:a16="http://schemas.microsoft.com/office/drawing/2014/main" id="{DC25BE9C-64ED-8F1D-688E-F5A07794A837}"/>
                    </a:ext>
                  </a:extLst>
                </p:cNvPr>
                <p:cNvPicPr/>
                <p:nvPr/>
              </p:nvPicPr>
              <p:blipFill>
                <a:blip r:embed="rId9"/>
                <a:stretch>
                  <a:fillRect/>
                </a:stretch>
              </p:blipFill>
              <p:spPr>
                <a:xfrm>
                  <a:off x="5689215" y="511816"/>
                  <a:ext cx="1998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AD217303-52F1-FBC1-DBCB-3828EE05E021}"/>
                    </a:ext>
                  </a:extLst>
                </p14:cNvPr>
                <p14:cNvContentPartPr/>
                <p14:nvPr/>
              </p14:nvContentPartPr>
              <p14:xfrm>
                <a:off x="5925015" y="542776"/>
                <a:ext cx="165600" cy="146160"/>
              </p14:xfrm>
            </p:contentPart>
          </mc:Choice>
          <mc:Fallback xmlns="">
            <p:pic>
              <p:nvPicPr>
                <p:cNvPr id="7" name="Ink 6">
                  <a:extLst>
                    <a:ext uri="{FF2B5EF4-FFF2-40B4-BE49-F238E27FC236}">
                      <a16:creationId xmlns:a16="http://schemas.microsoft.com/office/drawing/2014/main" id="{AD217303-52F1-FBC1-DBCB-3828EE05E021}"/>
                    </a:ext>
                  </a:extLst>
                </p:cNvPr>
                <p:cNvPicPr/>
                <p:nvPr/>
              </p:nvPicPr>
              <p:blipFill>
                <a:blip r:embed="rId11"/>
                <a:stretch>
                  <a:fillRect/>
                </a:stretch>
              </p:blipFill>
              <p:spPr>
                <a:xfrm>
                  <a:off x="5907015" y="525136"/>
                  <a:ext cx="2012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6BCDC3F8-63C1-3207-FDBA-07F1A2E3AAF7}"/>
                    </a:ext>
                  </a:extLst>
                </p14:cNvPr>
                <p14:cNvContentPartPr/>
                <p14:nvPr/>
              </p14:nvContentPartPr>
              <p14:xfrm>
                <a:off x="6210135" y="493456"/>
                <a:ext cx="69480" cy="67320"/>
              </p14:xfrm>
            </p:contentPart>
          </mc:Choice>
          <mc:Fallback xmlns="">
            <p:pic>
              <p:nvPicPr>
                <p:cNvPr id="8" name="Ink 7">
                  <a:extLst>
                    <a:ext uri="{FF2B5EF4-FFF2-40B4-BE49-F238E27FC236}">
                      <a16:creationId xmlns:a16="http://schemas.microsoft.com/office/drawing/2014/main" id="{6BCDC3F8-63C1-3207-FDBA-07F1A2E3AAF7}"/>
                    </a:ext>
                  </a:extLst>
                </p:cNvPr>
                <p:cNvPicPr/>
                <p:nvPr/>
              </p:nvPicPr>
              <p:blipFill>
                <a:blip r:embed="rId13"/>
                <a:stretch>
                  <a:fillRect/>
                </a:stretch>
              </p:blipFill>
              <p:spPr>
                <a:xfrm>
                  <a:off x="6192135" y="475816"/>
                  <a:ext cx="10512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6CF789FA-2910-24DC-8CAF-2E6F42D27075}"/>
                    </a:ext>
                  </a:extLst>
                </p14:cNvPr>
                <p14:cNvContentPartPr/>
                <p14:nvPr/>
              </p14:nvContentPartPr>
              <p14:xfrm>
                <a:off x="6334335" y="504976"/>
                <a:ext cx="118800" cy="209160"/>
              </p14:xfrm>
            </p:contentPart>
          </mc:Choice>
          <mc:Fallback xmlns="">
            <p:pic>
              <p:nvPicPr>
                <p:cNvPr id="9" name="Ink 8">
                  <a:extLst>
                    <a:ext uri="{FF2B5EF4-FFF2-40B4-BE49-F238E27FC236}">
                      <a16:creationId xmlns:a16="http://schemas.microsoft.com/office/drawing/2014/main" id="{6CF789FA-2910-24DC-8CAF-2E6F42D27075}"/>
                    </a:ext>
                  </a:extLst>
                </p:cNvPr>
                <p:cNvPicPr/>
                <p:nvPr/>
              </p:nvPicPr>
              <p:blipFill>
                <a:blip r:embed="rId15"/>
                <a:stretch>
                  <a:fillRect/>
                </a:stretch>
              </p:blipFill>
              <p:spPr>
                <a:xfrm>
                  <a:off x="6316335" y="486976"/>
                  <a:ext cx="15444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 name="Ink 9">
                  <a:extLst>
                    <a:ext uri="{FF2B5EF4-FFF2-40B4-BE49-F238E27FC236}">
                      <a16:creationId xmlns:a16="http://schemas.microsoft.com/office/drawing/2014/main" id="{4C7806AE-1439-C9C3-713F-D5F5E39C8F75}"/>
                    </a:ext>
                  </a:extLst>
                </p14:cNvPr>
                <p14:cNvContentPartPr/>
                <p14:nvPr/>
              </p14:nvContentPartPr>
              <p14:xfrm>
                <a:off x="6457815" y="615856"/>
                <a:ext cx="173160" cy="93600"/>
              </p14:xfrm>
            </p:contentPart>
          </mc:Choice>
          <mc:Fallback xmlns="">
            <p:pic>
              <p:nvPicPr>
                <p:cNvPr id="10" name="Ink 9">
                  <a:extLst>
                    <a:ext uri="{FF2B5EF4-FFF2-40B4-BE49-F238E27FC236}">
                      <a16:creationId xmlns:a16="http://schemas.microsoft.com/office/drawing/2014/main" id="{4C7806AE-1439-C9C3-713F-D5F5E39C8F75}"/>
                    </a:ext>
                  </a:extLst>
                </p:cNvPr>
                <p:cNvPicPr/>
                <p:nvPr/>
              </p:nvPicPr>
              <p:blipFill>
                <a:blip r:embed="rId17"/>
                <a:stretch>
                  <a:fillRect/>
                </a:stretch>
              </p:blipFill>
              <p:spPr>
                <a:xfrm>
                  <a:off x="6440175" y="598216"/>
                  <a:ext cx="208800" cy="129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11" name="Ink 10">
                <a:extLst>
                  <a:ext uri="{FF2B5EF4-FFF2-40B4-BE49-F238E27FC236}">
                    <a16:creationId xmlns:a16="http://schemas.microsoft.com/office/drawing/2014/main" id="{49E6423B-E57B-0655-9301-596435399923}"/>
                  </a:ext>
                </a:extLst>
              </p14:cNvPr>
              <p14:cNvContentPartPr/>
              <p14:nvPr/>
            </p14:nvContentPartPr>
            <p14:xfrm>
              <a:off x="6956415" y="540976"/>
              <a:ext cx="126000" cy="9720"/>
            </p14:xfrm>
          </p:contentPart>
        </mc:Choice>
        <mc:Fallback xmlns="">
          <p:pic>
            <p:nvPicPr>
              <p:cNvPr id="11" name="Ink 10">
                <a:extLst>
                  <a:ext uri="{FF2B5EF4-FFF2-40B4-BE49-F238E27FC236}">
                    <a16:creationId xmlns:a16="http://schemas.microsoft.com/office/drawing/2014/main" id="{49E6423B-E57B-0655-9301-596435399923}"/>
                  </a:ext>
                </a:extLst>
              </p:cNvPr>
              <p:cNvPicPr/>
              <p:nvPr/>
            </p:nvPicPr>
            <p:blipFill>
              <a:blip r:embed="rId19"/>
              <a:stretch>
                <a:fillRect/>
              </a:stretch>
            </p:blipFill>
            <p:spPr>
              <a:xfrm>
                <a:off x="6938775" y="523336"/>
                <a:ext cx="1616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 name="Ink 11">
                <a:extLst>
                  <a:ext uri="{FF2B5EF4-FFF2-40B4-BE49-F238E27FC236}">
                    <a16:creationId xmlns:a16="http://schemas.microsoft.com/office/drawing/2014/main" id="{2B502ACB-DC87-ECB2-2315-28EEFD8B33EA}"/>
                  </a:ext>
                </a:extLst>
              </p14:cNvPr>
              <p14:cNvContentPartPr/>
              <p14:nvPr/>
            </p14:nvContentPartPr>
            <p14:xfrm>
              <a:off x="7001055" y="678136"/>
              <a:ext cx="87840" cy="14040"/>
            </p14:xfrm>
          </p:contentPart>
        </mc:Choice>
        <mc:Fallback xmlns="">
          <p:pic>
            <p:nvPicPr>
              <p:cNvPr id="12" name="Ink 11">
                <a:extLst>
                  <a:ext uri="{FF2B5EF4-FFF2-40B4-BE49-F238E27FC236}">
                    <a16:creationId xmlns:a16="http://schemas.microsoft.com/office/drawing/2014/main" id="{2B502ACB-DC87-ECB2-2315-28EEFD8B33EA}"/>
                  </a:ext>
                </a:extLst>
              </p:cNvPr>
              <p:cNvPicPr/>
              <p:nvPr/>
            </p:nvPicPr>
            <p:blipFill>
              <a:blip r:embed="rId21"/>
              <a:stretch>
                <a:fillRect/>
              </a:stretch>
            </p:blipFill>
            <p:spPr>
              <a:xfrm>
                <a:off x="6983055" y="660136"/>
                <a:ext cx="123480" cy="49680"/>
              </a:xfrm>
              <a:prstGeom prst="rect">
                <a:avLst/>
              </a:prstGeom>
            </p:spPr>
          </p:pic>
        </mc:Fallback>
      </mc:AlternateContent>
      <p:grpSp>
        <p:nvGrpSpPr>
          <p:cNvPr id="16" name="Group 15">
            <a:extLst>
              <a:ext uri="{FF2B5EF4-FFF2-40B4-BE49-F238E27FC236}">
                <a16:creationId xmlns:a16="http://schemas.microsoft.com/office/drawing/2014/main" id="{1B3C7B4B-5212-122E-F1EA-D46B7C8D5BE1}"/>
              </a:ext>
            </a:extLst>
          </p:cNvPr>
          <p:cNvGrpSpPr/>
          <p:nvPr/>
        </p:nvGrpSpPr>
        <p:grpSpPr>
          <a:xfrm>
            <a:off x="7386975" y="444856"/>
            <a:ext cx="807840" cy="248400"/>
            <a:chOff x="7386975" y="444856"/>
            <a:chExt cx="807840" cy="24840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80E42471-E386-BBF1-B4E1-E62CF452B08B}"/>
                    </a:ext>
                  </a:extLst>
                </p14:cNvPr>
                <p14:cNvContentPartPr/>
                <p14:nvPr/>
              </p14:nvContentPartPr>
              <p14:xfrm>
                <a:off x="7386975" y="444856"/>
                <a:ext cx="204120" cy="248400"/>
              </p14:xfrm>
            </p:contentPart>
          </mc:Choice>
          <mc:Fallback xmlns="">
            <p:pic>
              <p:nvPicPr>
                <p:cNvPr id="13" name="Ink 12">
                  <a:extLst>
                    <a:ext uri="{FF2B5EF4-FFF2-40B4-BE49-F238E27FC236}">
                      <a16:creationId xmlns:a16="http://schemas.microsoft.com/office/drawing/2014/main" id="{80E42471-E386-BBF1-B4E1-E62CF452B08B}"/>
                    </a:ext>
                  </a:extLst>
                </p:cNvPr>
                <p:cNvPicPr/>
                <p:nvPr/>
              </p:nvPicPr>
              <p:blipFill>
                <a:blip r:embed="rId23"/>
                <a:stretch>
                  <a:fillRect/>
                </a:stretch>
              </p:blipFill>
              <p:spPr>
                <a:xfrm>
                  <a:off x="7369335" y="426856"/>
                  <a:ext cx="23976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 name="Ink 13">
                  <a:extLst>
                    <a:ext uri="{FF2B5EF4-FFF2-40B4-BE49-F238E27FC236}">
                      <a16:creationId xmlns:a16="http://schemas.microsoft.com/office/drawing/2014/main" id="{C1AC6F8F-2CDF-1CE1-5295-4AD2662C0847}"/>
                    </a:ext>
                  </a:extLst>
                </p14:cNvPr>
                <p14:cNvContentPartPr/>
                <p14:nvPr/>
              </p14:nvContentPartPr>
              <p14:xfrm>
                <a:off x="7703775" y="491296"/>
                <a:ext cx="193680" cy="182160"/>
              </p14:xfrm>
            </p:contentPart>
          </mc:Choice>
          <mc:Fallback xmlns="">
            <p:pic>
              <p:nvPicPr>
                <p:cNvPr id="14" name="Ink 13">
                  <a:extLst>
                    <a:ext uri="{FF2B5EF4-FFF2-40B4-BE49-F238E27FC236}">
                      <a16:creationId xmlns:a16="http://schemas.microsoft.com/office/drawing/2014/main" id="{C1AC6F8F-2CDF-1CE1-5295-4AD2662C0847}"/>
                    </a:ext>
                  </a:extLst>
                </p:cNvPr>
                <p:cNvPicPr/>
                <p:nvPr/>
              </p:nvPicPr>
              <p:blipFill>
                <a:blip r:embed="rId25"/>
                <a:stretch>
                  <a:fillRect/>
                </a:stretch>
              </p:blipFill>
              <p:spPr>
                <a:xfrm>
                  <a:off x="7686135" y="473656"/>
                  <a:ext cx="229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5" name="Ink 14">
                  <a:extLst>
                    <a:ext uri="{FF2B5EF4-FFF2-40B4-BE49-F238E27FC236}">
                      <a16:creationId xmlns:a16="http://schemas.microsoft.com/office/drawing/2014/main" id="{B50BDD67-3919-AAAC-4C56-8CFE349ACBB5}"/>
                    </a:ext>
                  </a:extLst>
                </p14:cNvPr>
                <p14:cNvContentPartPr/>
                <p14:nvPr/>
              </p14:nvContentPartPr>
              <p14:xfrm>
                <a:off x="7961175" y="495976"/>
                <a:ext cx="233640" cy="167400"/>
              </p14:xfrm>
            </p:contentPart>
          </mc:Choice>
          <mc:Fallback xmlns="">
            <p:pic>
              <p:nvPicPr>
                <p:cNvPr id="15" name="Ink 14">
                  <a:extLst>
                    <a:ext uri="{FF2B5EF4-FFF2-40B4-BE49-F238E27FC236}">
                      <a16:creationId xmlns:a16="http://schemas.microsoft.com/office/drawing/2014/main" id="{B50BDD67-3919-AAAC-4C56-8CFE349ACBB5}"/>
                    </a:ext>
                  </a:extLst>
                </p:cNvPr>
                <p:cNvPicPr/>
                <p:nvPr/>
              </p:nvPicPr>
              <p:blipFill>
                <a:blip r:embed="rId27"/>
                <a:stretch>
                  <a:fillRect/>
                </a:stretch>
              </p:blipFill>
              <p:spPr>
                <a:xfrm>
                  <a:off x="7943535" y="478336"/>
                  <a:ext cx="269280" cy="203040"/>
                </a:xfrm>
                <a:prstGeom prst="rect">
                  <a:avLst/>
                </a:prstGeom>
              </p:spPr>
            </p:pic>
          </mc:Fallback>
        </mc:AlternateContent>
      </p:grpSp>
      <p:grpSp>
        <p:nvGrpSpPr>
          <p:cNvPr id="50" name="Group 49">
            <a:extLst>
              <a:ext uri="{FF2B5EF4-FFF2-40B4-BE49-F238E27FC236}">
                <a16:creationId xmlns:a16="http://schemas.microsoft.com/office/drawing/2014/main" id="{F1B55CD4-F87C-2FBC-7869-116C8A0175F4}"/>
              </a:ext>
            </a:extLst>
          </p:cNvPr>
          <p:cNvGrpSpPr/>
          <p:nvPr/>
        </p:nvGrpSpPr>
        <p:grpSpPr>
          <a:xfrm>
            <a:off x="5750055" y="1082056"/>
            <a:ext cx="257400" cy="216360"/>
            <a:chOff x="5750055" y="1082056"/>
            <a:chExt cx="257400" cy="216360"/>
          </a:xfrm>
        </p:grpSpPr>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06AD49A6-BDB6-8F63-9970-AE89D2A8DE29}"/>
                    </a:ext>
                  </a:extLst>
                </p14:cNvPr>
                <p14:cNvContentPartPr/>
                <p14:nvPr/>
              </p14:nvContentPartPr>
              <p14:xfrm>
                <a:off x="5750055" y="1082056"/>
                <a:ext cx="26280" cy="216360"/>
              </p14:xfrm>
            </p:contentPart>
          </mc:Choice>
          <mc:Fallback xmlns="">
            <p:pic>
              <p:nvPicPr>
                <p:cNvPr id="18" name="Ink 17">
                  <a:extLst>
                    <a:ext uri="{FF2B5EF4-FFF2-40B4-BE49-F238E27FC236}">
                      <a16:creationId xmlns:a16="http://schemas.microsoft.com/office/drawing/2014/main" id="{06AD49A6-BDB6-8F63-9970-AE89D2A8DE29}"/>
                    </a:ext>
                  </a:extLst>
                </p:cNvPr>
                <p:cNvPicPr/>
                <p:nvPr/>
              </p:nvPicPr>
              <p:blipFill>
                <a:blip r:embed="rId29"/>
                <a:stretch>
                  <a:fillRect/>
                </a:stretch>
              </p:blipFill>
              <p:spPr>
                <a:xfrm>
                  <a:off x="5732415" y="1064416"/>
                  <a:ext cx="6192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9" name="Ink 18">
                  <a:extLst>
                    <a:ext uri="{FF2B5EF4-FFF2-40B4-BE49-F238E27FC236}">
                      <a16:creationId xmlns:a16="http://schemas.microsoft.com/office/drawing/2014/main" id="{2D1EBA96-AD94-B5AE-3275-7E831C1C1FA4}"/>
                    </a:ext>
                  </a:extLst>
                </p14:cNvPr>
                <p14:cNvContentPartPr/>
                <p14:nvPr/>
              </p14:nvContentPartPr>
              <p14:xfrm>
                <a:off x="5871015" y="1118416"/>
                <a:ext cx="136440" cy="126360"/>
              </p14:xfrm>
            </p:contentPart>
          </mc:Choice>
          <mc:Fallback xmlns="">
            <p:pic>
              <p:nvPicPr>
                <p:cNvPr id="19" name="Ink 18">
                  <a:extLst>
                    <a:ext uri="{FF2B5EF4-FFF2-40B4-BE49-F238E27FC236}">
                      <a16:creationId xmlns:a16="http://schemas.microsoft.com/office/drawing/2014/main" id="{2D1EBA96-AD94-B5AE-3275-7E831C1C1FA4}"/>
                    </a:ext>
                  </a:extLst>
                </p:cNvPr>
                <p:cNvPicPr/>
                <p:nvPr/>
              </p:nvPicPr>
              <p:blipFill>
                <a:blip r:embed="rId31"/>
                <a:stretch>
                  <a:fillRect/>
                </a:stretch>
              </p:blipFill>
              <p:spPr>
                <a:xfrm>
                  <a:off x="5853375" y="1100776"/>
                  <a:ext cx="172080" cy="162000"/>
                </a:xfrm>
                <a:prstGeom prst="rect">
                  <a:avLst/>
                </a:prstGeom>
              </p:spPr>
            </p:pic>
          </mc:Fallback>
        </mc:AlternateContent>
      </p:grpSp>
      <p:grpSp>
        <p:nvGrpSpPr>
          <p:cNvPr id="49" name="Group 48">
            <a:extLst>
              <a:ext uri="{FF2B5EF4-FFF2-40B4-BE49-F238E27FC236}">
                <a16:creationId xmlns:a16="http://schemas.microsoft.com/office/drawing/2014/main" id="{11330996-05BA-8D6E-D4D3-1C0B5A44696C}"/>
              </a:ext>
            </a:extLst>
          </p:cNvPr>
          <p:cNvGrpSpPr/>
          <p:nvPr/>
        </p:nvGrpSpPr>
        <p:grpSpPr>
          <a:xfrm>
            <a:off x="6217695" y="1038856"/>
            <a:ext cx="395640" cy="205560"/>
            <a:chOff x="6217695" y="1038856"/>
            <a:chExt cx="395640" cy="205560"/>
          </a:xfrm>
        </p:grpSpPr>
        <mc:AlternateContent xmlns:mc="http://schemas.openxmlformats.org/markup-compatibility/2006" xmlns:p14="http://schemas.microsoft.com/office/powerpoint/2010/main">
          <mc:Choice Requires="p14">
            <p:contentPart p14:bwMode="auto" r:id="rId32">
              <p14:nvContentPartPr>
                <p14:cNvPr id="20" name="Ink 19">
                  <a:extLst>
                    <a:ext uri="{FF2B5EF4-FFF2-40B4-BE49-F238E27FC236}">
                      <a16:creationId xmlns:a16="http://schemas.microsoft.com/office/drawing/2014/main" id="{36AC5063-F365-0123-21C2-BECBE4F65C78}"/>
                    </a:ext>
                  </a:extLst>
                </p14:cNvPr>
                <p14:cNvContentPartPr/>
                <p14:nvPr/>
              </p14:nvContentPartPr>
              <p14:xfrm>
                <a:off x="6217695" y="1052536"/>
                <a:ext cx="75240" cy="78840"/>
              </p14:xfrm>
            </p:contentPart>
          </mc:Choice>
          <mc:Fallback xmlns="">
            <p:pic>
              <p:nvPicPr>
                <p:cNvPr id="20" name="Ink 19">
                  <a:extLst>
                    <a:ext uri="{FF2B5EF4-FFF2-40B4-BE49-F238E27FC236}">
                      <a16:creationId xmlns:a16="http://schemas.microsoft.com/office/drawing/2014/main" id="{36AC5063-F365-0123-21C2-BECBE4F65C78}"/>
                    </a:ext>
                  </a:extLst>
                </p:cNvPr>
                <p:cNvPicPr/>
                <p:nvPr/>
              </p:nvPicPr>
              <p:blipFill>
                <a:blip r:embed="rId33"/>
                <a:stretch>
                  <a:fillRect/>
                </a:stretch>
              </p:blipFill>
              <p:spPr>
                <a:xfrm>
                  <a:off x="6199695" y="1034536"/>
                  <a:ext cx="11088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1" name="Ink 20">
                  <a:extLst>
                    <a:ext uri="{FF2B5EF4-FFF2-40B4-BE49-F238E27FC236}">
                      <a16:creationId xmlns:a16="http://schemas.microsoft.com/office/drawing/2014/main" id="{D5912ABF-2498-1458-F1D9-B67E303065D6}"/>
                    </a:ext>
                  </a:extLst>
                </p14:cNvPr>
                <p14:cNvContentPartPr/>
                <p14:nvPr/>
              </p14:nvContentPartPr>
              <p14:xfrm>
                <a:off x="6386895" y="1038856"/>
                <a:ext cx="70200" cy="205560"/>
              </p14:xfrm>
            </p:contentPart>
          </mc:Choice>
          <mc:Fallback xmlns="">
            <p:pic>
              <p:nvPicPr>
                <p:cNvPr id="21" name="Ink 20">
                  <a:extLst>
                    <a:ext uri="{FF2B5EF4-FFF2-40B4-BE49-F238E27FC236}">
                      <a16:creationId xmlns:a16="http://schemas.microsoft.com/office/drawing/2014/main" id="{D5912ABF-2498-1458-F1D9-B67E303065D6}"/>
                    </a:ext>
                  </a:extLst>
                </p:cNvPr>
                <p:cNvPicPr/>
                <p:nvPr/>
              </p:nvPicPr>
              <p:blipFill>
                <a:blip r:embed="rId35"/>
                <a:stretch>
                  <a:fillRect/>
                </a:stretch>
              </p:blipFill>
              <p:spPr>
                <a:xfrm>
                  <a:off x="6368895" y="1020856"/>
                  <a:ext cx="10584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2" name="Ink 21">
                  <a:extLst>
                    <a:ext uri="{FF2B5EF4-FFF2-40B4-BE49-F238E27FC236}">
                      <a16:creationId xmlns:a16="http://schemas.microsoft.com/office/drawing/2014/main" id="{CF2D02BA-4464-AB91-CA63-9EC97F697605}"/>
                    </a:ext>
                  </a:extLst>
                </p14:cNvPr>
                <p14:cNvContentPartPr/>
                <p14:nvPr/>
              </p14:nvContentPartPr>
              <p14:xfrm>
                <a:off x="6467175" y="1151536"/>
                <a:ext cx="146160" cy="88560"/>
              </p14:xfrm>
            </p:contentPart>
          </mc:Choice>
          <mc:Fallback xmlns="">
            <p:pic>
              <p:nvPicPr>
                <p:cNvPr id="22" name="Ink 21">
                  <a:extLst>
                    <a:ext uri="{FF2B5EF4-FFF2-40B4-BE49-F238E27FC236}">
                      <a16:creationId xmlns:a16="http://schemas.microsoft.com/office/drawing/2014/main" id="{CF2D02BA-4464-AB91-CA63-9EC97F697605}"/>
                    </a:ext>
                  </a:extLst>
                </p:cNvPr>
                <p:cNvPicPr/>
                <p:nvPr/>
              </p:nvPicPr>
              <p:blipFill>
                <a:blip r:embed="rId37"/>
                <a:stretch>
                  <a:fillRect/>
                </a:stretch>
              </p:blipFill>
              <p:spPr>
                <a:xfrm>
                  <a:off x="6449535" y="1133536"/>
                  <a:ext cx="181800" cy="124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8">
            <p14:nvContentPartPr>
              <p14:cNvPr id="23" name="Ink 22">
                <a:extLst>
                  <a:ext uri="{FF2B5EF4-FFF2-40B4-BE49-F238E27FC236}">
                    <a16:creationId xmlns:a16="http://schemas.microsoft.com/office/drawing/2014/main" id="{43C5930C-E744-494A-5825-DAF6B55180A1}"/>
                  </a:ext>
                </a:extLst>
              </p14:cNvPr>
              <p14:cNvContentPartPr/>
              <p14:nvPr/>
            </p14:nvContentPartPr>
            <p14:xfrm>
              <a:off x="6944175" y="1137136"/>
              <a:ext cx="199800" cy="105840"/>
            </p14:xfrm>
          </p:contentPart>
        </mc:Choice>
        <mc:Fallback xmlns="">
          <p:pic>
            <p:nvPicPr>
              <p:cNvPr id="23" name="Ink 22">
                <a:extLst>
                  <a:ext uri="{FF2B5EF4-FFF2-40B4-BE49-F238E27FC236}">
                    <a16:creationId xmlns:a16="http://schemas.microsoft.com/office/drawing/2014/main" id="{43C5930C-E744-494A-5825-DAF6B55180A1}"/>
                  </a:ext>
                </a:extLst>
              </p:cNvPr>
              <p:cNvPicPr/>
              <p:nvPr/>
            </p:nvPicPr>
            <p:blipFill>
              <a:blip r:embed="rId39"/>
              <a:stretch>
                <a:fillRect/>
              </a:stretch>
            </p:blipFill>
            <p:spPr>
              <a:xfrm>
                <a:off x="6926535" y="1119136"/>
                <a:ext cx="235440" cy="141480"/>
              </a:xfrm>
              <a:prstGeom prst="rect">
                <a:avLst/>
              </a:prstGeom>
            </p:spPr>
          </p:pic>
        </mc:Fallback>
      </mc:AlternateContent>
      <p:grpSp>
        <p:nvGrpSpPr>
          <p:cNvPr id="48" name="Group 47">
            <a:extLst>
              <a:ext uri="{FF2B5EF4-FFF2-40B4-BE49-F238E27FC236}">
                <a16:creationId xmlns:a16="http://schemas.microsoft.com/office/drawing/2014/main" id="{D1E3A0A2-8563-2775-F804-C3AA873B1E19}"/>
              </a:ext>
            </a:extLst>
          </p:cNvPr>
          <p:cNvGrpSpPr/>
          <p:nvPr/>
        </p:nvGrpSpPr>
        <p:grpSpPr>
          <a:xfrm>
            <a:off x="7391655" y="1046776"/>
            <a:ext cx="443880" cy="222120"/>
            <a:chOff x="7391655" y="1046776"/>
            <a:chExt cx="443880" cy="222120"/>
          </a:xfrm>
        </p:grpSpPr>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A6D28408-2B50-8F01-8574-E4FA431A6655}"/>
                    </a:ext>
                  </a:extLst>
                </p14:cNvPr>
                <p14:cNvContentPartPr/>
                <p14:nvPr/>
              </p14:nvContentPartPr>
              <p14:xfrm>
                <a:off x="7391655" y="1046776"/>
                <a:ext cx="169920" cy="222120"/>
              </p14:xfrm>
            </p:contentPart>
          </mc:Choice>
          <mc:Fallback xmlns="">
            <p:pic>
              <p:nvPicPr>
                <p:cNvPr id="24" name="Ink 23">
                  <a:extLst>
                    <a:ext uri="{FF2B5EF4-FFF2-40B4-BE49-F238E27FC236}">
                      <a16:creationId xmlns:a16="http://schemas.microsoft.com/office/drawing/2014/main" id="{A6D28408-2B50-8F01-8574-E4FA431A6655}"/>
                    </a:ext>
                  </a:extLst>
                </p:cNvPr>
                <p:cNvPicPr/>
                <p:nvPr/>
              </p:nvPicPr>
              <p:blipFill>
                <a:blip r:embed="rId41"/>
                <a:stretch>
                  <a:fillRect/>
                </a:stretch>
              </p:blipFill>
              <p:spPr>
                <a:xfrm>
                  <a:off x="7373655" y="1028776"/>
                  <a:ext cx="20556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57006E2C-F1AC-6B85-4841-923527E3994A}"/>
                    </a:ext>
                  </a:extLst>
                </p14:cNvPr>
                <p14:cNvContentPartPr/>
                <p14:nvPr/>
              </p14:nvContentPartPr>
              <p14:xfrm>
                <a:off x="7654455" y="1085296"/>
                <a:ext cx="181080" cy="158400"/>
              </p14:xfrm>
            </p:contentPart>
          </mc:Choice>
          <mc:Fallback xmlns="">
            <p:pic>
              <p:nvPicPr>
                <p:cNvPr id="25" name="Ink 24">
                  <a:extLst>
                    <a:ext uri="{FF2B5EF4-FFF2-40B4-BE49-F238E27FC236}">
                      <a16:creationId xmlns:a16="http://schemas.microsoft.com/office/drawing/2014/main" id="{57006E2C-F1AC-6B85-4841-923527E3994A}"/>
                    </a:ext>
                  </a:extLst>
                </p:cNvPr>
                <p:cNvPicPr/>
                <p:nvPr/>
              </p:nvPicPr>
              <p:blipFill>
                <a:blip r:embed="rId43"/>
                <a:stretch>
                  <a:fillRect/>
                </a:stretch>
              </p:blipFill>
              <p:spPr>
                <a:xfrm>
                  <a:off x="7636815" y="1067656"/>
                  <a:ext cx="216720" cy="194040"/>
                </a:xfrm>
                <a:prstGeom prst="rect">
                  <a:avLst/>
                </a:prstGeom>
              </p:spPr>
            </p:pic>
          </mc:Fallback>
        </mc:AlternateContent>
      </p:grpSp>
      <p:grpSp>
        <p:nvGrpSpPr>
          <p:cNvPr id="47" name="Group 46">
            <a:extLst>
              <a:ext uri="{FF2B5EF4-FFF2-40B4-BE49-F238E27FC236}">
                <a16:creationId xmlns:a16="http://schemas.microsoft.com/office/drawing/2014/main" id="{287D55CC-1B57-A4C0-8561-9B75D7F60C26}"/>
              </a:ext>
            </a:extLst>
          </p:cNvPr>
          <p:cNvGrpSpPr/>
          <p:nvPr/>
        </p:nvGrpSpPr>
        <p:grpSpPr>
          <a:xfrm>
            <a:off x="5667255" y="1633576"/>
            <a:ext cx="331200" cy="226440"/>
            <a:chOff x="5667255" y="1633576"/>
            <a:chExt cx="331200" cy="226440"/>
          </a:xfrm>
        </p:grpSpPr>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6E7B2FC2-48CF-A3F4-1B18-76CBC7850063}"/>
                    </a:ext>
                  </a:extLst>
                </p14:cNvPr>
                <p14:cNvContentPartPr/>
                <p14:nvPr/>
              </p14:nvContentPartPr>
              <p14:xfrm>
                <a:off x="5667255" y="1633576"/>
                <a:ext cx="129600" cy="226440"/>
              </p14:xfrm>
            </p:contentPart>
          </mc:Choice>
          <mc:Fallback xmlns="">
            <p:pic>
              <p:nvPicPr>
                <p:cNvPr id="26" name="Ink 25">
                  <a:extLst>
                    <a:ext uri="{FF2B5EF4-FFF2-40B4-BE49-F238E27FC236}">
                      <a16:creationId xmlns:a16="http://schemas.microsoft.com/office/drawing/2014/main" id="{6E7B2FC2-48CF-A3F4-1B18-76CBC7850063}"/>
                    </a:ext>
                  </a:extLst>
                </p:cNvPr>
                <p:cNvPicPr/>
                <p:nvPr/>
              </p:nvPicPr>
              <p:blipFill>
                <a:blip r:embed="rId45"/>
                <a:stretch>
                  <a:fillRect/>
                </a:stretch>
              </p:blipFill>
              <p:spPr>
                <a:xfrm>
                  <a:off x="5649255" y="1615936"/>
                  <a:ext cx="16524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 name="Ink 26">
                  <a:extLst>
                    <a:ext uri="{FF2B5EF4-FFF2-40B4-BE49-F238E27FC236}">
                      <a16:creationId xmlns:a16="http://schemas.microsoft.com/office/drawing/2014/main" id="{562C7CDD-88A8-CD59-D4DB-05AF0D468661}"/>
                    </a:ext>
                  </a:extLst>
                </p14:cNvPr>
                <p14:cNvContentPartPr/>
                <p14:nvPr/>
              </p14:nvContentPartPr>
              <p14:xfrm>
                <a:off x="5873175" y="1694416"/>
                <a:ext cx="125280" cy="113400"/>
              </p14:xfrm>
            </p:contentPart>
          </mc:Choice>
          <mc:Fallback xmlns="">
            <p:pic>
              <p:nvPicPr>
                <p:cNvPr id="27" name="Ink 26">
                  <a:extLst>
                    <a:ext uri="{FF2B5EF4-FFF2-40B4-BE49-F238E27FC236}">
                      <a16:creationId xmlns:a16="http://schemas.microsoft.com/office/drawing/2014/main" id="{562C7CDD-88A8-CD59-D4DB-05AF0D468661}"/>
                    </a:ext>
                  </a:extLst>
                </p:cNvPr>
                <p:cNvPicPr/>
                <p:nvPr/>
              </p:nvPicPr>
              <p:blipFill>
                <a:blip r:embed="rId47"/>
                <a:stretch>
                  <a:fillRect/>
                </a:stretch>
              </p:blipFill>
              <p:spPr>
                <a:xfrm>
                  <a:off x="5855535" y="1676776"/>
                  <a:ext cx="160920" cy="149040"/>
                </a:xfrm>
                <a:prstGeom prst="rect">
                  <a:avLst/>
                </a:prstGeom>
              </p:spPr>
            </p:pic>
          </mc:Fallback>
        </mc:AlternateContent>
      </p:grpSp>
      <p:grpSp>
        <p:nvGrpSpPr>
          <p:cNvPr id="46" name="Group 45">
            <a:extLst>
              <a:ext uri="{FF2B5EF4-FFF2-40B4-BE49-F238E27FC236}">
                <a16:creationId xmlns:a16="http://schemas.microsoft.com/office/drawing/2014/main" id="{4E84C63E-7FCC-CA8B-2302-1C20289D1679}"/>
              </a:ext>
            </a:extLst>
          </p:cNvPr>
          <p:cNvGrpSpPr/>
          <p:nvPr/>
        </p:nvGrpSpPr>
        <p:grpSpPr>
          <a:xfrm>
            <a:off x="6200775" y="1599736"/>
            <a:ext cx="390960" cy="223560"/>
            <a:chOff x="6200775" y="1599736"/>
            <a:chExt cx="390960" cy="223560"/>
          </a:xfrm>
        </p:grpSpPr>
        <mc:AlternateContent xmlns:mc="http://schemas.openxmlformats.org/markup-compatibility/2006" xmlns:p14="http://schemas.microsoft.com/office/powerpoint/2010/main">
          <mc:Choice Requires="p14">
            <p:contentPart p14:bwMode="auto" r:id="rId48">
              <p14:nvContentPartPr>
                <p14:cNvPr id="28" name="Ink 27">
                  <a:extLst>
                    <a:ext uri="{FF2B5EF4-FFF2-40B4-BE49-F238E27FC236}">
                      <a16:creationId xmlns:a16="http://schemas.microsoft.com/office/drawing/2014/main" id="{8247D7DA-6734-A60C-39B1-D87EDE25FA01}"/>
                    </a:ext>
                  </a:extLst>
                </p14:cNvPr>
                <p14:cNvContentPartPr/>
                <p14:nvPr/>
              </p14:nvContentPartPr>
              <p14:xfrm>
                <a:off x="6200775" y="1599736"/>
                <a:ext cx="78480" cy="87840"/>
              </p14:xfrm>
            </p:contentPart>
          </mc:Choice>
          <mc:Fallback xmlns="">
            <p:pic>
              <p:nvPicPr>
                <p:cNvPr id="28" name="Ink 27">
                  <a:extLst>
                    <a:ext uri="{FF2B5EF4-FFF2-40B4-BE49-F238E27FC236}">
                      <a16:creationId xmlns:a16="http://schemas.microsoft.com/office/drawing/2014/main" id="{8247D7DA-6734-A60C-39B1-D87EDE25FA01}"/>
                    </a:ext>
                  </a:extLst>
                </p:cNvPr>
                <p:cNvPicPr/>
                <p:nvPr/>
              </p:nvPicPr>
              <p:blipFill>
                <a:blip r:embed="rId49"/>
                <a:stretch>
                  <a:fillRect/>
                </a:stretch>
              </p:blipFill>
              <p:spPr>
                <a:xfrm>
                  <a:off x="6183135" y="1582096"/>
                  <a:ext cx="11412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9" name="Ink 28">
                  <a:extLst>
                    <a:ext uri="{FF2B5EF4-FFF2-40B4-BE49-F238E27FC236}">
                      <a16:creationId xmlns:a16="http://schemas.microsoft.com/office/drawing/2014/main" id="{04BB7DA0-56CE-342E-762C-125A01F5A507}"/>
                    </a:ext>
                  </a:extLst>
                </p14:cNvPr>
                <p14:cNvContentPartPr/>
                <p14:nvPr/>
              </p14:nvContentPartPr>
              <p14:xfrm>
                <a:off x="6330375" y="1612336"/>
                <a:ext cx="124560" cy="198360"/>
              </p14:xfrm>
            </p:contentPart>
          </mc:Choice>
          <mc:Fallback xmlns="">
            <p:pic>
              <p:nvPicPr>
                <p:cNvPr id="29" name="Ink 28">
                  <a:extLst>
                    <a:ext uri="{FF2B5EF4-FFF2-40B4-BE49-F238E27FC236}">
                      <a16:creationId xmlns:a16="http://schemas.microsoft.com/office/drawing/2014/main" id="{04BB7DA0-56CE-342E-762C-125A01F5A507}"/>
                    </a:ext>
                  </a:extLst>
                </p:cNvPr>
                <p:cNvPicPr/>
                <p:nvPr/>
              </p:nvPicPr>
              <p:blipFill>
                <a:blip r:embed="rId51"/>
                <a:stretch>
                  <a:fillRect/>
                </a:stretch>
              </p:blipFill>
              <p:spPr>
                <a:xfrm>
                  <a:off x="6312375" y="1594696"/>
                  <a:ext cx="1602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0" name="Ink 29">
                  <a:extLst>
                    <a:ext uri="{FF2B5EF4-FFF2-40B4-BE49-F238E27FC236}">
                      <a16:creationId xmlns:a16="http://schemas.microsoft.com/office/drawing/2014/main" id="{6117A5E6-36EA-E05F-AA31-B0B8E3CDF699}"/>
                    </a:ext>
                  </a:extLst>
                </p14:cNvPr>
                <p14:cNvContentPartPr/>
                <p14:nvPr/>
              </p14:nvContentPartPr>
              <p14:xfrm>
                <a:off x="6450615" y="1752376"/>
                <a:ext cx="141120" cy="70920"/>
              </p14:xfrm>
            </p:contentPart>
          </mc:Choice>
          <mc:Fallback xmlns="">
            <p:pic>
              <p:nvPicPr>
                <p:cNvPr id="30" name="Ink 29">
                  <a:extLst>
                    <a:ext uri="{FF2B5EF4-FFF2-40B4-BE49-F238E27FC236}">
                      <a16:creationId xmlns:a16="http://schemas.microsoft.com/office/drawing/2014/main" id="{6117A5E6-36EA-E05F-AA31-B0B8E3CDF699}"/>
                    </a:ext>
                  </a:extLst>
                </p:cNvPr>
                <p:cNvPicPr/>
                <p:nvPr/>
              </p:nvPicPr>
              <p:blipFill>
                <a:blip r:embed="rId53"/>
                <a:stretch>
                  <a:fillRect/>
                </a:stretch>
              </p:blipFill>
              <p:spPr>
                <a:xfrm>
                  <a:off x="6432975" y="1734376"/>
                  <a:ext cx="176760" cy="106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4">
            <p14:nvContentPartPr>
              <p14:cNvPr id="31" name="Ink 30">
                <a:extLst>
                  <a:ext uri="{FF2B5EF4-FFF2-40B4-BE49-F238E27FC236}">
                    <a16:creationId xmlns:a16="http://schemas.microsoft.com/office/drawing/2014/main" id="{B9BF1F8B-3FAA-0E80-A229-35D726F8990D}"/>
                  </a:ext>
                </a:extLst>
              </p14:cNvPr>
              <p14:cNvContentPartPr/>
              <p14:nvPr/>
            </p14:nvContentPartPr>
            <p14:xfrm>
              <a:off x="6867855" y="1721056"/>
              <a:ext cx="160920" cy="86400"/>
            </p14:xfrm>
          </p:contentPart>
        </mc:Choice>
        <mc:Fallback xmlns="">
          <p:pic>
            <p:nvPicPr>
              <p:cNvPr id="31" name="Ink 30">
                <a:extLst>
                  <a:ext uri="{FF2B5EF4-FFF2-40B4-BE49-F238E27FC236}">
                    <a16:creationId xmlns:a16="http://schemas.microsoft.com/office/drawing/2014/main" id="{B9BF1F8B-3FAA-0E80-A229-35D726F8990D}"/>
                  </a:ext>
                </a:extLst>
              </p:cNvPr>
              <p:cNvPicPr/>
              <p:nvPr/>
            </p:nvPicPr>
            <p:blipFill>
              <a:blip r:embed="rId55"/>
              <a:stretch>
                <a:fillRect/>
              </a:stretch>
            </p:blipFill>
            <p:spPr>
              <a:xfrm>
                <a:off x="6849855" y="1703416"/>
                <a:ext cx="196560" cy="122040"/>
              </a:xfrm>
              <a:prstGeom prst="rect">
                <a:avLst/>
              </a:prstGeom>
            </p:spPr>
          </p:pic>
        </mc:Fallback>
      </mc:AlternateContent>
      <p:grpSp>
        <p:nvGrpSpPr>
          <p:cNvPr id="45" name="Group 44">
            <a:extLst>
              <a:ext uri="{FF2B5EF4-FFF2-40B4-BE49-F238E27FC236}">
                <a16:creationId xmlns:a16="http://schemas.microsoft.com/office/drawing/2014/main" id="{77C13D5F-8E8C-9A56-7B68-3C368A23D00D}"/>
              </a:ext>
            </a:extLst>
          </p:cNvPr>
          <p:cNvGrpSpPr/>
          <p:nvPr/>
        </p:nvGrpSpPr>
        <p:grpSpPr>
          <a:xfrm>
            <a:off x="7333335" y="1567336"/>
            <a:ext cx="429840" cy="251280"/>
            <a:chOff x="7333335" y="1567336"/>
            <a:chExt cx="429840" cy="251280"/>
          </a:xfrm>
        </p:grpSpPr>
        <mc:AlternateContent xmlns:mc="http://schemas.openxmlformats.org/markup-compatibility/2006" xmlns:p14="http://schemas.microsoft.com/office/powerpoint/2010/main">
          <mc:Choice Requires="p14">
            <p:contentPart p14:bwMode="auto" r:id="rId56">
              <p14:nvContentPartPr>
                <p14:cNvPr id="32" name="Ink 31">
                  <a:extLst>
                    <a:ext uri="{FF2B5EF4-FFF2-40B4-BE49-F238E27FC236}">
                      <a16:creationId xmlns:a16="http://schemas.microsoft.com/office/drawing/2014/main" id="{E7D3EB25-7320-13A0-FC41-DD424B288445}"/>
                    </a:ext>
                  </a:extLst>
                </p14:cNvPr>
                <p14:cNvContentPartPr/>
                <p14:nvPr/>
              </p14:nvContentPartPr>
              <p14:xfrm>
                <a:off x="7333335" y="1567336"/>
                <a:ext cx="102600" cy="251280"/>
              </p14:xfrm>
            </p:contentPart>
          </mc:Choice>
          <mc:Fallback xmlns="">
            <p:pic>
              <p:nvPicPr>
                <p:cNvPr id="32" name="Ink 31">
                  <a:extLst>
                    <a:ext uri="{FF2B5EF4-FFF2-40B4-BE49-F238E27FC236}">
                      <a16:creationId xmlns:a16="http://schemas.microsoft.com/office/drawing/2014/main" id="{E7D3EB25-7320-13A0-FC41-DD424B288445}"/>
                    </a:ext>
                  </a:extLst>
                </p:cNvPr>
                <p:cNvPicPr/>
                <p:nvPr/>
              </p:nvPicPr>
              <p:blipFill>
                <a:blip r:embed="rId57"/>
                <a:stretch>
                  <a:fillRect/>
                </a:stretch>
              </p:blipFill>
              <p:spPr>
                <a:xfrm>
                  <a:off x="7315335" y="1549696"/>
                  <a:ext cx="13824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3" name="Ink 32">
                  <a:extLst>
                    <a:ext uri="{FF2B5EF4-FFF2-40B4-BE49-F238E27FC236}">
                      <a16:creationId xmlns:a16="http://schemas.microsoft.com/office/drawing/2014/main" id="{352DA3F6-32D4-D2BD-CB97-9AA38E0B5150}"/>
                    </a:ext>
                  </a:extLst>
                </p14:cNvPr>
                <p14:cNvContentPartPr/>
                <p14:nvPr/>
              </p14:nvContentPartPr>
              <p14:xfrm>
                <a:off x="7547535" y="1638256"/>
                <a:ext cx="215640" cy="157320"/>
              </p14:xfrm>
            </p:contentPart>
          </mc:Choice>
          <mc:Fallback xmlns="">
            <p:pic>
              <p:nvPicPr>
                <p:cNvPr id="33" name="Ink 32">
                  <a:extLst>
                    <a:ext uri="{FF2B5EF4-FFF2-40B4-BE49-F238E27FC236}">
                      <a16:creationId xmlns:a16="http://schemas.microsoft.com/office/drawing/2014/main" id="{352DA3F6-32D4-D2BD-CB97-9AA38E0B5150}"/>
                    </a:ext>
                  </a:extLst>
                </p:cNvPr>
                <p:cNvPicPr/>
                <p:nvPr/>
              </p:nvPicPr>
              <p:blipFill>
                <a:blip r:embed="rId59"/>
                <a:stretch>
                  <a:fillRect/>
                </a:stretch>
              </p:blipFill>
              <p:spPr>
                <a:xfrm>
                  <a:off x="7529895" y="1620256"/>
                  <a:ext cx="251280" cy="192960"/>
                </a:xfrm>
                <a:prstGeom prst="rect">
                  <a:avLst/>
                </a:prstGeom>
              </p:spPr>
            </p:pic>
          </mc:Fallback>
        </mc:AlternateContent>
      </p:grpSp>
      <p:grpSp>
        <p:nvGrpSpPr>
          <p:cNvPr id="44" name="Group 43">
            <a:extLst>
              <a:ext uri="{FF2B5EF4-FFF2-40B4-BE49-F238E27FC236}">
                <a16:creationId xmlns:a16="http://schemas.microsoft.com/office/drawing/2014/main" id="{D612F415-E78F-FDCE-A74B-23EB5DA5B9DD}"/>
              </a:ext>
            </a:extLst>
          </p:cNvPr>
          <p:cNvGrpSpPr/>
          <p:nvPr/>
        </p:nvGrpSpPr>
        <p:grpSpPr>
          <a:xfrm>
            <a:off x="5696775" y="2156296"/>
            <a:ext cx="156960" cy="192600"/>
            <a:chOff x="5696775" y="2156296"/>
            <a:chExt cx="156960" cy="192600"/>
          </a:xfrm>
        </p:grpSpPr>
        <mc:AlternateContent xmlns:mc="http://schemas.openxmlformats.org/markup-compatibility/2006" xmlns:p14="http://schemas.microsoft.com/office/powerpoint/2010/main">
          <mc:Choice Requires="p14">
            <p:contentPart p14:bwMode="auto" r:id="rId60">
              <p14:nvContentPartPr>
                <p14:cNvPr id="34" name="Ink 33">
                  <a:extLst>
                    <a:ext uri="{FF2B5EF4-FFF2-40B4-BE49-F238E27FC236}">
                      <a16:creationId xmlns:a16="http://schemas.microsoft.com/office/drawing/2014/main" id="{FB2C3576-8FF2-F14C-ABBC-0A3F3F49CF85}"/>
                    </a:ext>
                  </a:extLst>
                </p14:cNvPr>
                <p14:cNvContentPartPr/>
                <p14:nvPr/>
              </p14:nvContentPartPr>
              <p14:xfrm>
                <a:off x="5704695" y="2156296"/>
                <a:ext cx="133920" cy="192600"/>
              </p14:xfrm>
            </p:contentPart>
          </mc:Choice>
          <mc:Fallback xmlns="">
            <p:pic>
              <p:nvPicPr>
                <p:cNvPr id="34" name="Ink 33">
                  <a:extLst>
                    <a:ext uri="{FF2B5EF4-FFF2-40B4-BE49-F238E27FC236}">
                      <a16:creationId xmlns:a16="http://schemas.microsoft.com/office/drawing/2014/main" id="{FB2C3576-8FF2-F14C-ABBC-0A3F3F49CF85}"/>
                    </a:ext>
                  </a:extLst>
                </p:cNvPr>
                <p:cNvPicPr/>
                <p:nvPr/>
              </p:nvPicPr>
              <p:blipFill>
                <a:blip r:embed="rId61"/>
                <a:stretch>
                  <a:fillRect/>
                </a:stretch>
              </p:blipFill>
              <p:spPr>
                <a:xfrm>
                  <a:off x="5686695" y="2138656"/>
                  <a:ext cx="1695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5" name="Ink 34">
                  <a:extLst>
                    <a:ext uri="{FF2B5EF4-FFF2-40B4-BE49-F238E27FC236}">
                      <a16:creationId xmlns:a16="http://schemas.microsoft.com/office/drawing/2014/main" id="{0F208B4D-9DF8-D664-4E4C-5D07F7B0940E}"/>
                    </a:ext>
                  </a:extLst>
                </p14:cNvPr>
                <p14:cNvContentPartPr/>
                <p14:nvPr/>
              </p14:nvContentPartPr>
              <p14:xfrm>
                <a:off x="5696775" y="2168896"/>
                <a:ext cx="156960" cy="77400"/>
              </p14:xfrm>
            </p:contentPart>
          </mc:Choice>
          <mc:Fallback xmlns="">
            <p:pic>
              <p:nvPicPr>
                <p:cNvPr id="35" name="Ink 34">
                  <a:extLst>
                    <a:ext uri="{FF2B5EF4-FFF2-40B4-BE49-F238E27FC236}">
                      <a16:creationId xmlns:a16="http://schemas.microsoft.com/office/drawing/2014/main" id="{0F208B4D-9DF8-D664-4E4C-5D07F7B0940E}"/>
                    </a:ext>
                  </a:extLst>
                </p:cNvPr>
                <p:cNvPicPr/>
                <p:nvPr/>
              </p:nvPicPr>
              <p:blipFill>
                <a:blip r:embed="rId63"/>
                <a:stretch>
                  <a:fillRect/>
                </a:stretch>
              </p:blipFill>
              <p:spPr>
                <a:xfrm>
                  <a:off x="5679135" y="2150896"/>
                  <a:ext cx="192600" cy="113040"/>
                </a:xfrm>
                <a:prstGeom prst="rect">
                  <a:avLst/>
                </a:prstGeom>
              </p:spPr>
            </p:pic>
          </mc:Fallback>
        </mc:AlternateContent>
      </p:grpSp>
      <p:grpSp>
        <p:nvGrpSpPr>
          <p:cNvPr id="43" name="Group 42">
            <a:extLst>
              <a:ext uri="{FF2B5EF4-FFF2-40B4-BE49-F238E27FC236}">
                <a16:creationId xmlns:a16="http://schemas.microsoft.com/office/drawing/2014/main" id="{5A7FD9A8-A7A7-CE37-E60B-5564E2BF65FA}"/>
              </a:ext>
            </a:extLst>
          </p:cNvPr>
          <p:cNvGrpSpPr/>
          <p:nvPr/>
        </p:nvGrpSpPr>
        <p:grpSpPr>
          <a:xfrm>
            <a:off x="6196095" y="2115256"/>
            <a:ext cx="465480" cy="233640"/>
            <a:chOff x="6196095" y="2115256"/>
            <a:chExt cx="465480" cy="233640"/>
          </a:xfrm>
        </p:grpSpPr>
        <mc:AlternateContent xmlns:mc="http://schemas.openxmlformats.org/markup-compatibility/2006" xmlns:p14="http://schemas.microsoft.com/office/powerpoint/2010/main">
          <mc:Choice Requires="p14">
            <p:contentPart p14:bwMode="auto" r:id="rId64">
              <p14:nvContentPartPr>
                <p14:cNvPr id="36" name="Ink 35">
                  <a:extLst>
                    <a:ext uri="{FF2B5EF4-FFF2-40B4-BE49-F238E27FC236}">
                      <a16:creationId xmlns:a16="http://schemas.microsoft.com/office/drawing/2014/main" id="{9F198047-85A3-1399-9FC0-1741E63643FB}"/>
                    </a:ext>
                  </a:extLst>
                </p14:cNvPr>
                <p14:cNvContentPartPr/>
                <p14:nvPr/>
              </p14:nvContentPartPr>
              <p14:xfrm>
                <a:off x="6196095" y="2130376"/>
                <a:ext cx="126720" cy="54720"/>
              </p14:xfrm>
            </p:contentPart>
          </mc:Choice>
          <mc:Fallback xmlns="">
            <p:pic>
              <p:nvPicPr>
                <p:cNvPr id="36" name="Ink 35">
                  <a:extLst>
                    <a:ext uri="{FF2B5EF4-FFF2-40B4-BE49-F238E27FC236}">
                      <a16:creationId xmlns:a16="http://schemas.microsoft.com/office/drawing/2014/main" id="{9F198047-85A3-1399-9FC0-1741E63643FB}"/>
                    </a:ext>
                  </a:extLst>
                </p:cNvPr>
                <p:cNvPicPr/>
                <p:nvPr/>
              </p:nvPicPr>
              <p:blipFill>
                <a:blip r:embed="rId65"/>
                <a:stretch>
                  <a:fillRect/>
                </a:stretch>
              </p:blipFill>
              <p:spPr>
                <a:xfrm>
                  <a:off x="6178455" y="2112376"/>
                  <a:ext cx="1623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7" name="Ink 36">
                  <a:extLst>
                    <a:ext uri="{FF2B5EF4-FFF2-40B4-BE49-F238E27FC236}">
                      <a16:creationId xmlns:a16="http://schemas.microsoft.com/office/drawing/2014/main" id="{6B406C59-4913-6A27-9D94-5D41A6FBC86F}"/>
                    </a:ext>
                  </a:extLst>
                </p14:cNvPr>
                <p14:cNvContentPartPr/>
                <p14:nvPr/>
              </p14:nvContentPartPr>
              <p14:xfrm>
                <a:off x="6409575" y="2115256"/>
                <a:ext cx="77040" cy="233640"/>
              </p14:xfrm>
            </p:contentPart>
          </mc:Choice>
          <mc:Fallback xmlns="">
            <p:pic>
              <p:nvPicPr>
                <p:cNvPr id="37" name="Ink 36">
                  <a:extLst>
                    <a:ext uri="{FF2B5EF4-FFF2-40B4-BE49-F238E27FC236}">
                      <a16:creationId xmlns:a16="http://schemas.microsoft.com/office/drawing/2014/main" id="{6B406C59-4913-6A27-9D94-5D41A6FBC86F}"/>
                    </a:ext>
                  </a:extLst>
                </p:cNvPr>
                <p:cNvPicPr/>
                <p:nvPr/>
              </p:nvPicPr>
              <p:blipFill>
                <a:blip r:embed="rId67"/>
                <a:stretch>
                  <a:fillRect/>
                </a:stretch>
              </p:blipFill>
              <p:spPr>
                <a:xfrm>
                  <a:off x="6391935" y="2097616"/>
                  <a:ext cx="1126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8" name="Ink 37">
                  <a:extLst>
                    <a:ext uri="{FF2B5EF4-FFF2-40B4-BE49-F238E27FC236}">
                      <a16:creationId xmlns:a16="http://schemas.microsoft.com/office/drawing/2014/main" id="{782D6326-DB55-8C33-4964-4CB8FDF3D7E9}"/>
                    </a:ext>
                  </a:extLst>
                </p14:cNvPr>
                <p14:cNvContentPartPr/>
                <p14:nvPr/>
              </p14:nvContentPartPr>
              <p14:xfrm>
                <a:off x="6512895" y="2235136"/>
                <a:ext cx="148680" cy="95760"/>
              </p14:xfrm>
            </p:contentPart>
          </mc:Choice>
          <mc:Fallback xmlns="">
            <p:pic>
              <p:nvPicPr>
                <p:cNvPr id="38" name="Ink 37">
                  <a:extLst>
                    <a:ext uri="{FF2B5EF4-FFF2-40B4-BE49-F238E27FC236}">
                      <a16:creationId xmlns:a16="http://schemas.microsoft.com/office/drawing/2014/main" id="{782D6326-DB55-8C33-4964-4CB8FDF3D7E9}"/>
                    </a:ext>
                  </a:extLst>
                </p:cNvPr>
                <p:cNvPicPr/>
                <p:nvPr/>
              </p:nvPicPr>
              <p:blipFill>
                <a:blip r:embed="rId69"/>
                <a:stretch>
                  <a:fillRect/>
                </a:stretch>
              </p:blipFill>
              <p:spPr>
                <a:xfrm>
                  <a:off x="6495255" y="2217136"/>
                  <a:ext cx="184320" cy="13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0">
            <p14:nvContentPartPr>
              <p14:cNvPr id="39" name="Ink 38">
                <a:extLst>
                  <a:ext uri="{FF2B5EF4-FFF2-40B4-BE49-F238E27FC236}">
                    <a16:creationId xmlns:a16="http://schemas.microsoft.com/office/drawing/2014/main" id="{F08AE828-993E-D6C2-38CF-E97A8B643F81}"/>
                  </a:ext>
                </a:extLst>
              </p14:cNvPr>
              <p14:cNvContentPartPr/>
              <p14:nvPr/>
            </p14:nvContentPartPr>
            <p14:xfrm>
              <a:off x="6956415" y="2195896"/>
              <a:ext cx="166320" cy="97920"/>
            </p14:xfrm>
          </p:contentPart>
        </mc:Choice>
        <mc:Fallback xmlns="">
          <p:pic>
            <p:nvPicPr>
              <p:cNvPr id="39" name="Ink 38">
                <a:extLst>
                  <a:ext uri="{FF2B5EF4-FFF2-40B4-BE49-F238E27FC236}">
                    <a16:creationId xmlns:a16="http://schemas.microsoft.com/office/drawing/2014/main" id="{F08AE828-993E-D6C2-38CF-E97A8B643F81}"/>
                  </a:ext>
                </a:extLst>
              </p:cNvPr>
              <p:cNvPicPr/>
              <p:nvPr/>
            </p:nvPicPr>
            <p:blipFill>
              <a:blip r:embed="rId71"/>
              <a:stretch>
                <a:fillRect/>
              </a:stretch>
            </p:blipFill>
            <p:spPr>
              <a:xfrm>
                <a:off x="6938775" y="2178256"/>
                <a:ext cx="201960" cy="133560"/>
              </a:xfrm>
              <a:prstGeom prst="rect">
                <a:avLst/>
              </a:prstGeom>
            </p:spPr>
          </p:pic>
        </mc:Fallback>
      </mc:AlternateContent>
      <p:grpSp>
        <p:nvGrpSpPr>
          <p:cNvPr id="42" name="Group 41">
            <a:extLst>
              <a:ext uri="{FF2B5EF4-FFF2-40B4-BE49-F238E27FC236}">
                <a16:creationId xmlns:a16="http://schemas.microsoft.com/office/drawing/2014/main" id="{4C9E6D56-E7FA-3685-7165-ABB5F9B2BC2C}"/>
              </a:ext>
            </a:extLst>
          </p:cNvPr>
          <p:cNvGrpSpPr/>
          <p:nvPr/>
        </p:nvGrpSpPr>
        <p:grpSpPr>
          <a:xfrm>
            <a:off x="7401735" y="2111296"/>
            <a:ext cx="348480" cy="231840"/>
            <a:chOff x="7401735" y="2111296"/>
            <a:chExt cx="348480" cy="231840"/>
          </a:xfrm>
        </p:grpSpPr>
        <mc:AlternateContent xmlns:mc="http://schemas.openxmlformats.org/markup-compatibility/2006" xmlns:p14="http://schemas.microsoft.com/office/powerpoint/2010/main">
          <mc:Choice Requires="p14">
            <p:contentPart p14:bwMode="auto" r:id="rId72">
              <p14:nvContentPartPr>
                <p14:cNvPr id="40" name="Ink 39">
                  <a:extLst>
                    <a:ext uri="{FF2B5EF4-FFF2-40B4-BE49-F238E27FC236}">
                      <a16:creationId xmlns:a16="http://schemas.microsoft.com/office/drawing/2014/main" id="{01E215E1-FA1C-9710-9B6B-DA194ABEF6BD}"/>
                    </a:ext>
                  </a:extLst>
                </p14:cNvPr>
                <p14:cNvContentPartPr/>
                <p14:nvPr/>
              </p14:nvContentPartPr>
              <p14:xfrm>
                <a:off x="7401735" y="2113096"/>
                <a:ext cx="35640" cy="230040"/>
              </p14:xfrm>
            </p:contentPart>
          </mc:Choice>
          <mc:Fallback xmlns="">
            <p:pic>
              <p:nvPicPr>
                <p:cNvPr id="40" name="Ink 39">
                  <a:extLst>
                    <a:ext uri="{FF2B5EF4-FFF2-40B4-BE49-F238E27FC236}">
                      <a16:creationId xmlns:a16="http://schemas.microsoft.com/office/drawing/2014/main" id="{01E215E1-FA1C-9710-9B6B-DA194ABEF6BD}"/>
                    </a:ext>
                  </a:extLst>
                </p:cNvPr>
                <p:cNvPicPr/>
                <p:nvPr/>
              </p:nvPicPr>
              <p:blipFill>
                <a:blip r:embed="rId73"/>
                <a:stretch>
                  <a:fillRect/>
                </a:stretch>
              </p:blipFill>
              <p:spPr>
                <a:xfrm>
                  <a:off x="7384095" y="2095096"/>
                  <a:ext cx="71280" cy="265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1" name="Ink 40">
                  <a:extLst>
                    <a:ext uri="{FF2B5EF4-FFF2-40B4-BE49-F238E27FC236}">
                      <a16:creationId xmlns:a16="http://schemas.microsoft.com/office/drawing/2014/main" id="{74FA2038-5672-58EF-635C-6AAC9AFD97E0}"/>
                    </a:ext>
                  </a:extLst>
                </p14:cNvPr>
                <p14:cNvContentPartPr/>
                <p14:nvPr/>
              </p14:nvContentPartPr>
              <p14:xfrm>
                <a:off x="7542135" y="2111296"/>
                <a:ext cx="208080" cy="215280"/>
              </p14:xfrm>
            </p:contentPart>
          </mc:Choice>
          <mc:Fallback xmlns="">
            <p:pic>
              <p:nvPicPr>
                <p:cNvPr id="41" name="Ink 40">
                  <a:extLst>
                    <a:ext uri="{FF2B5EF4-FFF2-40B4-BE49-F238E27FC236}">
                      <a16:creationId xmlns:a16="http://schemas.microsoft.com/office/drawing/2014/main" id="{74FA2038-5672-58EF-635C-6AAC9AFD97E0}"/>
                    </a:ext>
                  </a:extLst>
                </p:cNvPr>
                <p:cNvPicPr/>
                <p:nvPr/>
              </p:nvPicPr>
              <p:blipFill>
                <a:blip r:embed="rId75"/>
                <a:stretch>
                  <a:fillRect/>
                </a:stretch>
              </p:blipFill>
              <p:spPr>
                <a:xfrm>
                  <a:off x="7524495" y="2093656"/>
                  <a:ext cx="243720" cy="250920"/>
                </a:xfrm>
                <a:prstGeom prst="rect">
                  <a:avLst/>
                </a:prstGeom>
              </p:spPr>
            </p:pic>
          </mc:Fallback>
        </mc:AlternateContent>
      </p:grpSp>
      <p:grpSp>
        <p:nvGrpSpPr>
          <p:cNvPr id="60" name="Group 59">
            <a:extLst>
              <a:ext uri="{FF2B5EF4-FFF2-40B4-BE49-F238E27FC236}">
                <a16:creationId xmlns:a16="http://schemas.microsoft.com/office/drawing/2014/main" id="{EDD65054-8A76-F44B-48EC-60A99B47DC7C}"/>
              </a:ext>
            </a:extLst>
          </p:cNvPr>
          <p:cNvGrpSpPr/>
          <p:nvPr/>
        </p:nvGrpSpPr>
        <p:grpSpPr>
          <a:xfrm>
            <a:off x="4977495" y="2743096"/>
            <a:ext cx="833040" cy="183960"/>
            <a:chOff x="4977495" y="2743096"/>
            <a:chExt cx="833040" cy="183960"/>
          </a:xfrm>
        </p:grpSpPr>
        <mc:AlternateContent xmlns:mc="http://schemas.openxmlformats.org/markup-compatibility/2006" xmlns:p14="http://schemas.microsoft.com/office/powerpoint/2010/main">
          <mc:Choice Requires="p14">
            <p:contentPart p14:bwMode="auto" r:id="rId76">
              <p14:nvContentPartPr>
                <p14:cNvPr id="51" name="Ink 50">
                  <a:extLst>
                    <a:ext uri="{FF2B5EF4-FFF2-40B4-BE49-F238E27FC236}">
                      <a16:creationId xmlns:a16="http://schemas.microsoft.com/office/drawing/2014/main" id="{3E2A033F-213E-3E33-D307-E04CA7079E57}"/>
                    </a:ext>
                  </a:extLst>
                </p14:cNvPr>
                <p14:cNvContentPartPr/>
                <p14:nvPr/>
              </p14:nvContentPartPr>
              <p14:xfrm>
                <a:off x="4977495" y="2743096"/>
                <a:ext cx="160560" cy="183960"/>
              </p14:xfrm>
            </p:contentPart>
          </mc:Choice>
          <mc:Fallback xmlns="">
            <p:pic>
              <p:nvPicPr>
                <p:cNvPr id="51" name="Ink 50">
                  <a:extLst>
                    <a:ext uri="{FF2B5EF4-FFF2-40B4-BE49-F238E27FC236}">
                      <a16:creationId xmlns:a16="http://schemas.microsoft.com/office/drawing/2014/main" id="{3E2A033F-213E-3E33-D307-E04CA7079E57}"/>
                    </a:ext>
                  </a:extLst>
                </p:cNvPr>
                <p:cNvPicPr/>
                <p:nvPr/>
              </p:nvPicPr>
              <p:blipFill>
                <a:blip r:embed="rId77"/>
                <a:stretch>
                  <a:fillRect/>
                </a:stretch>
              </p:blipFill>
              <p:spPr>
                <a:xfrm>
                  <a:off x="4959495" y="2725096"/>
                  <a:ext cx="1962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2" name="Ink 51">
                  <a:extLst>
                    <a:ext uri="{FF2B5EF4-FFF2-40B4-BE49-F238E27FC236}">
                      <a16:creationId xmlns:a16="http://schemas.microsoft.com/office/drawing/2014/main" id="{4040607D-0088-E046-676F-FD48DE07A1B8}"/>
                    </a:ext>
                  </a:extLst>
                </p14:cNvPr>
                <p14:cNvContentPartPr/>
                <p14:nvPr/>
              </p14:nvContentPartPr>
              <p14:xfrm>
                <a:off x="5184855" y="2802856"/>
                <a:ext cx="156600" cy="100800"/>
              </p14:xfrm>
            </p:contentPart>
          </mc:Choice>
          <mc:Fallback xmlns="">
            <p:pic>
              <p:nvPicPr>
                <p:cNvPr id="52" name="Ink 51">
                  <a:extLst>
                    <a:ext uri="{FF2B5EF4-FFF2-40B4-BE49-F238E27FC236}">
                      <a16:creationId xmlns:a16="http://schemas.microsoft.com/office/drawing/2014/main" id="{4040607D-0088-E046-676F-FD48DE07A1B8}"/>
                    </a:ext>
                  </a:extLst>
                </p:cNvPr>
                <p:cNvPicPr/>
                <p:nvPr/>
              </p:nvPicPr>
              <p:blipFill>
                <a:blip r:embed="rId79"/>
                <a:stretch>
                  <a:fillRect/>
                </a:stretch>
              </p:blipFill>
              <p:spPr>
                <a:xfrm>
                  <a:off x="5167215" y="2785216"/>
                  <a:ext cx="19224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3" name="Ink 52">
                  <a:extLst>
                    <a:ext uri="{FF2B5EF4-FFF2-40B4-BE49-F238E27FC236}">
                      <a16:creationId xmlns:a16="http://schemas.microsoft.com/office/drawing/2014/main" id="{C89016C4-9A57-623F-624C-26F5CF9DFE50}"/>
                    </a:ext>
                  </a:extLst>
                </p14:cNvPr>
                <p14:cNvContentPartPr/>
                <p14:nvPr/>
              </p14:nvContentPartPr>
              <p14:xfrm>
                <a:off x="5441895" y="2765416"/>
                <a:ext cx="114480" cy="120960"/>
              </p14:xfrm>
            </p:contentPart>
          </mc:Choice>
          <mc:Fallback xmlns="">
            <p:pic>
              <p:nvPicPr>
                <p:cNvPr id="53" name="Ink 52">
                  <a:extLst>
                    <a:ext uri="{FF2B5EF4-FFF2-40B4-BE49-F238E27FC236}">
                      <a16:creationId xmlns:a16="http://schemas.microsoft.com/office/drawing/2014/main" id="{C89016C4-9A57-623F-624C-26F5CF9DFE50}"/>
                    </a:ext>
                  </a:extLst>
                </p:cNvPr>
                <p:cNvPicPr/>
                <p:nvPr/>
              </p:nvPicPr>
              <p:blipFill>
                <a:blip r:embed="rId81"/>
                <a:stretch>
                  <a:fillRect/>
                </a:stretch>
              </p:blipFill>
              <p:spPr>
                <a:xfrm>
                  <a:off x="5423895" y="2747776"/>
                  <a:ext cx="15012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4" name="Ink 53">
                  <a:extLst>
                    <a:ext uri="{FF2B5EF4-FFF2-40B4-BE49-F238E27FC236}">
                      <a16:creationId xmlns:a16="http://schemas.microsoft.com/office/drawing/2014/main" id="{F37EA1B9-4549-ABDD-491A-696384E9B7C6}"/>
                    </a:ext>
                  </a:extLst>
                </p14:cNvPr>
                <p14:cNvContentPartPr/>
                <p14:nvPr/>
              </p14:nvContentPartPr>
              <p14:xfrm>
                <a:off x="5695695" y="2801056"/>
                <a:ext cx="114840" cy="11160"/>
              </p14:xfrm>
            </p:contentPart>
          </mc:Choice>
          <mc:Fallback xmlns="">
            <p:pic>
              <p:nvPicPr>
                <p:cNvPr id="54" name="Ink 53">
                  <a:extLst>
                    <a:ext uri="{FF2B5EF4-FFF2-40B4-BE49-F238E27FC236}">
                      <a16:creationId xmlns:a16="http://schemas.microsoft.com/office/drawing/2014/main" id="{F37EA1B9-4549-ABDD-491A-696384E9B7C6}"/>
                    </a:ext>
                  </a:extLst>
                </p:cNvPr>
                <p:cNvPicPr/>
                <p:nvPr/>
              </p:nvPicPr>
              <p:blipFill>
                <a:blip r:embed="rId83"/>
                <a:stretch>
                  <a:fillRect/>
                </a:stretch>
              </p:blipFill>
              <p:spPr>
                <a:xfrm>
                  <a:off x="5677695" y="2783416"/>
                  <a:ext cx="150480" cy="46800"/>
                </a:xfrm>
                <a:prstGeom prst="rect">
                  <a:avLst/>
                </a:prstGeom>
              </p:spPr>
            </p:pic>
          </mc:Fallback>
        </mc:AlternateContent>
      </p:grpSp>
      <p:grpSp>
        <p:nvGrpSpPr>
          <p:cNvPr id="59" name="Group 58">
            <a:extLst>
              <a:ext uri="{FF2B5EF4-FFF2-40B4-BE49-F238E27FC236}">
                <a16:creationId xmlns:a16="http://schemas.microsoft.com/office/drawing/2014/main" id="{52A24072-9F46-8243-DF35-BE6D528E101F}"/>
              </a:ext>
            </a:extLst>
          </p:cNvPr>
          <p:cNvGrpSpPr/>
          <p:nvPr/>
        </p:nvGrpSpPr>
        <p:grpSpPr>
          <a:xfrm>
            <a:off x="6006375" y="2705296"/>
            <a:ext cx="970560" cy="246960"/>
            <a:chOff x="6006375" y="2705296"/>
            <a:chExt cx="970560" cy="246960"/>
          </a:xfrm>
        </p:grpSpPr>
        <mc:AlternateContent xmlns:mc="http://schemas.openxmlformats.org/markup-compatibility/2006" xmlns:p14="http://schemas.microsoft.com/office/powerpoint/2010/main">
          <mc:Choice Requires="p14">
            <p:contentPart p14:bwMode="auto" r:id="rId84">
              <p14:nvContentPartPr>
                <p14:cNvPr id="55" name="Ink 54">
                  <a:extLst>
                    <a:ext uri="{FF2B5EF4-FFF2-40B4-BE49-F238E27FC236}">
                      <a16:creationId xmlns:a16="http://schemas.microsoft.com/office/drawing/2014/main" id="{7D712204-A384-D8F6-567D-F9881A7B3BF1}"/>
                    </a:ext>
                  </a:extLst>
                </p14:cNvPr>
                <p14:cNvContentPartPr/>
                <p14:nvPr/>
              </p14:nvContentPartPr>
              <p14:xfrm>
                <a:off x="6006375" y="2705296"/>
                <a:ext cx="138960" cy="246960"/>
              </p14:xfrm>
            </p:contentPart>
          </mc:Choice>
          <mc:Fallback xmlns="">
            <p:pic>
              <p:nvPicPr>
                <p:cNvPr id="55" name="Ink 54">
                  <a:extLst>
                    <a:ext uri="{FF2B5EF4-FFF2-40B4-BE49-F238E27FC236}">
                      <a16:creationId xmlns:a16="http://schemas.microsoft.com/office/drawing/2014/main" id="{7D712204-A384-D8F6-567D-F9881A7B3BF1}"/>
                    </a:ext>
                  </a:extLst>
                </p:cNvPr>
                <p:cNvPicPr/>
                <p:nvPr/>
              </p:nvPicPr>
              <p:blipFill>
                <a:blip r:embed="rId85"/>
                <a:stretch>
                  <a:fillRect/>
                </a:stretch>
              </p:blipFill>
              <p:spPr>
                <a:xfrm>
                  <a:off x="5988735" y="2687296"/>
                  <a:ext cx="17460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6" name="Ink 55">
                  <a:extLst>
                    <a:ext uri="{FF2B5EF4-FFF2-40B4-BE49-F238E27FC236}">
                      <a16:creationId xmlns:a16="http://schemas.microsoft.com/office/drawing/2014/main" id="{5E278C56-99B1-3C77-C5C8-3BF0BB04440B}"/>
                    </a:ext>
                  </a:extLst>
                </p14:cNvPr>
                <p14:cNvContentPartPr/>
                <p14:nvPr/>
              </p14:nvContentPartPr>
              <p14:xfrm>
                <a:off x="6021495" y="2844616"/>
                <a:ext cx="191160" cy="45360"/>
              </p14:xfrm>
            </p:contentPart>
          </mc:Choice>
          <mc:Fallback xmlns="">
            <p:pic>
              <p:nvPicPr>
                <p:cNvPr id="56" name="Ink 55">
                  <a:extLst>
                    <a:ext uri="{FF2B5EF4-FFF2-40B4-BE49-F238E27FC236}">
                      <a16:creationId xmlns:a16="http://schemas.microsoft.com/office/drawing/2014/main" id="{5E278C56-99B1-3C77-C5C8-3BF0BB04440B}"/>
                    </a:ext>
                  </a:extLst>
                </p:cNvPr>
                <p:cNvPicPr/>
                <p:nvPr/>
              </p:nvPicPr>
              <p:blipFill>
                <a:blip r:embed="rId87"/>
                <a:stretch>
                  <a:fillRect/>
                </a:stretch>
              </p:blipFill>
              <p:spPr>
                <a:xfrm>
                  <a:off x="6003495" y="2826976"/>
                  <a:ext cx="226800" cy="810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7" name="Ink 56">
                  <a:extLst>
                    <a:ext uri="{FF2B5EF4-FFF2-40B4-BE49-F238E27FC236}">
                      <a16:creationId xmlns:a16="http://schemas.microsoft.com/office/drawing/2014/main" id="{FF041354-4892-6128-3F1F-8953B8F8FB97}"/>
                    </a:ext>
                  </a:extLst>
                </p14:cNvPr>
                <p14:cNvContentPartPr/>
                <p14:nvPr/>
              </p14:nvContentPartPr>
              <p14:xfrm>
                <a:off x="6246855" y="2779456"/>
                <a:ext cx="653040" cy="117360"/>
              </p14:xfrm>
            </p:contentPart>
          </mc:Choice>
          <mc:Fallback xmlns="">
            <p:pic>
              <p:nvPicPr>
                <p:cNvPr id="57" name="Ink 56">
                  <a:extLst>
                    <a:ext uri="{FF2B5EF4-FFF2-40B4-BE49-F238E27FC236}">
                      <a16:creationId xmlns:a16="http://schemas.microsoft.com/office/drawing/2014/main" id="{FF041354-4892-6128-3F1F-8953B8F8FB97}"/>
                    </a:ext>
                  </a:extLst>
                </p:cNvPr>
                <p:cNvPicPr/>
                <p:nvPr/>
              </p:nvPicPr>
              <p:blipFill>
                <a:blip r:embed="rId89"/>
                <a:stretch>
                  <a:fillRect/>
                </a:stretch>
              </p:blipFill>
              <p:spPr>
                <a:xfrm>
                  <a:off x="6228855" y="2761816"/>
                  <a:ext cx="6886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8" name="Ink 57">
                  <a:extLst>
                    <a:ext uri="{FF2B5EF4-FFF2-40B4-BE49-F238E27FC236}">
                      <a16:creationId xmlns:a16="http://schemas.microsoft.com/office/drawing/2014/main" id="{CF579A33-0409-8BF5-36A6-AACCD2D7BB66}"/>
                    </a:ext>
                  </a:extLst>
                </p14:cNvPr>
                <p14:cNvContentPartPr/>
                <p14:nvPr/>
              </p14:nvContentPartPr>
              <p14:xfrm>
                <a:off x="6819975" y="2874496"/>
                <a:ext cx="156960" cy="15840"/>
              </p14:xfrm>
            </p:contentPart>
          </mc:Choice>
          <mc:Fallback xmlns="">
            <p:pic>
              <p:nvPicPr>
                <p:cNvPr id="58" name="Ink 57">
                  <a:extLst>
                    <a:ext uri="{FF2B5EF4-FFF2-40B4-BE49-F238E27FC236}">
                      <a16:creationId xmlns:a16="http://schemas.microsoft.com/office/drawing/2014/main" id="{CF579A33-0409-8BF5-36A6-AACCD2D7BB66}"/>
                    </a:ext>
                  </a:extLst>
                </p:cNvPr>
                <p:cNvPicPr/>
                <p:nvPr/>
              </p:nvPicPr>
              <p:blipFill>
                <a:blip r:embed="rId91"/>
                <a:stretch>
                  <a:fillRect/>
                </a:stretch>
              </p:blipFill>
              <p:spPr>
                <a:xfrm>
                  <a:off x="6802335" y="2856496"/>
                  <a:ext cx="192600" cy="51480"/>
                </a:xfrm>
                <a:prstGeom prst="rect">
                  <a:avLst/>
                </a:prstGeom>
              </p:spPr>
            </p:pic>
          </mc:Fallback>
        </mc:AlternateContent>
      </p:grpSp>
      <p:grpSp>
        <p:nvGrpSpPr>
          <p:cNvPr id="197" name="Group 196">
            <a:extLst>
              <a:ext uri="{FF2B5EF4-FFF2-40B4-BE49-F238E27FC236}">
                <a16:creationId xmlns:a16="http://schemas.microsoft.com/office/drawing/2014/main" id="{D06892A7-9544-83FE-9E16-4EF44C04118A}"/>
              </a:ext>
            </a:extLst>
          </p:cNvPr>
          <p:cNvGrpSpPr/>
          <p:nvPr/>
        </p:nvGrpSpPr>
        <p:grpSpPr>
          <a:xfrm>
            <a:off x="7257735" y="2517016"/>
            <a:ext cx="1109520" cy="585360"/>
            <a:chOff x="7257735" y="2517016"/>
            <a:chExt cx="1109520" cy="585360"/>
          </a:xfrm>
        </p:grpSpPr>
        <mc:AlternateContent xmlns:mc="http://schemas.openxmlformats.org/markup-compatibility/2006" xmlns:p14="http://schemas.microsoft.com/office/powerpoint/2010/main">
          <mc:Choice Requires="p14">
            <p:contentPart p14:bwMode="auto" r:id="rId92">
              <p14:nvContentPartPr>
                <p14:cNvPr id="61" name="Ink 60">
                  <a:extLst>
                    <a:ext uri="{FF2B5EF4-FFF2-40B4-BE49-F238E27FC236}">
                      <a16:creationId xmlns:a16="http://schemas.microsoft.com/office/drawing/2014/main" id="{8E1923FB-A0A7-A0F3-4278-23287A5105B9}"/>
                    </a:ext>
                  </a:extLst>
                </p14:cNvPr>
                <p14:cNvContentPartPr/>
                <p14:nvPr/>
              </p14:nvContentPartPr>
              <p14:xfrm>
                <a:off x="7493535" y="2710336"/>
                <a:ext cx="28800" cy="213840"/>
              </p14:xfrm>
            </p:contentPart>
          </mc:Choice>
          <mc:Fallback xmlns="">
            <p:pic>
              <p:nvPicPr>
                <p:cNvPr id="61" name="Ink 60">
                  <a:extLst>
                    <a:ext uri="{FF2B5EF4-FFF2-40B4-BE49-F238E27FC236}">
                      <a16:creationId xmlns:a16="http://schemas.microsoft.com/office/drawing/2014/main" id="{8E1923FB-A0A7-A0F3-4278-23287A5105B9}"/>
                    </a:ext>
                  </a:extLst>
                </p:cNvPr>
                <p:cNvPicPr/>
                <p:nvPr/>
              </p:nvPicPr>
              <p:blipFill>
                <a:blip r:embed="rId93"/>
                <a:stretch>
                  <a:fillRect/>
                </a:stretch>
              </p:blipFill>
              <p:spPr>
                <a:xfrm>
                  <a:off x="7475535" y="2692696"/>
                  <a:ext cx="6444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92" name="Ink 191">
                  <a:extLst>
                    <a:ext uri="{FF2B5EF4-FFF2-40B4-BE49-F238E27FC236}">
                      <a16:creationId xmlns:a16="http://schemas.microsoft.com/office/drawing/2014/main" id="{1A06015C-CE4D-C96A-CD5F-FD34CF8CDE3F}"/>
                    </a:ext>
                  </a:extLst>
                </p14:cNvPr>
                <p14:cNvContentPartPr/>
                <p14:nvPr/>
              </p14:nvContentPartPr>
              <p14:xfrm>
                <a:off x="7307415" y="2517016"/>
                <a:ext cx="948240" cy="37800"/>
              </p14:xfrm>
            </p:contentPart>
          </mc:Choice>
          <mc:Fallback xmlns="">
            <p:pic>
              <p:nvPicPr>
                <p:cNvPr id="192" name="Ink 191">
                  <a:extLst>
                    <a:ext uri="{FF2B5EF4-FFF2-40B4-BE49-F238E27FC236}">
                      <a16:creationId xmlns:a16="http://schemas.microsoft.com/office/drawing/2014/main" id="{1A06015C-CE4D-C96A-CD5F-FD34CF8CDE3F}"/>
                    </a:ext>
                  </a:extLst>
                </p:cNvPr>
                <p:cNvPicPr/>
                <p:nvPr/>
              </p:nvPicPr>
              <p:blipFill>
                <a:blip r:embed="rId95"/>
                <a:stretch>
                  <a:fillRect/>
                </a:stretch>
              </p:blipFill>
              <p:spPr>
                <a:xfrm>
                  <a:off x="7289775" y="2499016"/>
                  <a:ext cx="98388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93" name="Ink 192">
                  <a:extLst>
                    <a:ext uri="{FF2B5EF4-FFF2-40B4-BE49-F238E27FC236}">
                      <a16:creationId xmlns:a16="http://schemas.microsoft.com/office/drawing/2014/main" id="{06858A79-5D87-A40D-190A-5051FDE6BCB0}"/>
                    </a:ext>
                  </a:extLst>
                </p14:cNvPr>
                <p14:cNvContentPartPr/>
                <p14:nvPr/>
              </p14:nvContentPartPr>
              <p14:xfrm>
                <a:off x="7257735" y="2605216"/>
                <a:ext cx="1109520" cy="497160"/>
              </p14:xfrm>
            </p:contentPart>
          </mc:Choice>
          <mc:Fallback xmlns="">
            <p:pic>
              <p:nvPicPr>
                <p:cNvPr id="193" name="Ink 192">
                  <a:extLst>
                    <a:ext uri="{FF2B5EF4-FFF2-40B4-BE49-F238E27FC236}">
                      <a16:creationId xmlns:a16="http://schemas.microsoft.com/office/drawing/2014/main" id="{06858A79-5D87-A40D-190A-5051FDE6BCB0}"/>
                    </a:ext>
                  </a:extLst>
                </p:cNvPr>
                <p:cNvPicPr/>
                <p:nvPr/>
              </p:nvPicPr>
              <p:blipFill>
                <a:blip r:embed="rId97"/>
                <a:stretch>
                  <a:fillRect/>
                </a:stretch>
              </p:blipFill>
              <p:spPr>
                <a:xfrm>
                  <a:off x="7239735" y="2587576"/>
                  <a:ext cx="1145160" cy="532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5" name="Ink 194">
                  <a:extLst>
                    <a:ext uri="{FF2B5EF4-FFF2-40B4-BE49-F238E27FC236}">
                      <a16:creationId xmlns:a16="http://schemas.microsoft.com/office/drawing/2014/main" id="{97A798A3-DFB7-7B59-194B-B96A41D5650E}"/>
                    </a:ext>
                  </a:extLst>
                </p14:cNvPr>
                <p14:cNvContentPartPr/>
                <p14:nvPr/>
              </p14:nvContentPartPr>
              <p14:xfrm>
                <a:off x="7680735" y="2705296"/>
                <a:ext cx="169920" cy="252000"/>
              </p14:xfrm>
            </p:contentPart>
          </mc:Choice>
          <mc:Fallback xmlns="">
            <p:pic>
              <p:nvPicPr>
                <p:cNvPr id="195" name="Ink 194">
                  <a:extLst>
                    <a:ext uri="{FF2B5EF4-FFF2-40B4-BE49-F238E27FC236}">
                      <a16:creationId xmlns:a16="http://schemas.microsoft.com/office/drawing/2014/main" id="{97A798A3-DFB7-7B59-194B-B96A41D5650E}"/>
                    </a:ext>
                  </a:extLst>
                </p:cNvPr>
                <p:cNvPicPr/>
                <p:nvPr/>
              </p:nvPicPr>
              <p:blipFill>
                <a:blip r:embed="rId99"/>
                <a:stretch>
                  <a:fillRect/>
                </a:stretch>
              </p:blipFill>
              <p:spPr>
                <a:xfrm>
                  <a:off x="7663095" y="2687656"/>
                  <a:ext cx="20556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96" name="Ink 195">
                  <a:extLst>
                    <a:ext uri="{FF2B5EF4-FFF2-40B4-BE49-F238E27FC236}">
                      <a16:creationId xmlns:a16="http://schemas.microsoft.com/office/drawing/2014/main" id="{4E7851F3-FC44-8357-60A1-1E2DC06D4A17}"/>
                    </a:ext>
                  </a:extLst>
                </p14:cNvPr>
                <p14:cNvContentPartPr/>
                <p14:nvPr/>
              </p14:nvContentPartPr>
              <p14:xfrm>
                <a:off x="7930935" y="2749216"/>
                <a:ext cx="205920" cy="156600"/>
              </p14:xfrm>
            </p:contentPart>
          </mc:Choice>
          <mc:Fallback xmlns="">
            <p:pic>
              <p:nvPicPr>
                <p:cNvPr id="196" name="Ink 195">
                  <a:extLst>
                    <a:ext uri="{FF2B5EF4-FFF2-40B4-BE49-F238E27FC236}">
                      <a16:creationId xmlns:a16="http://schemas.microsoft.com/office/drawing/2014/main" id="{4E7851F3-FC44-8357-60A1-1E2DC06D4A17}"/>
                    </a:ext>
                  </a:extLst>
                </p:cNvPr>
                <p:cNvPicPr/>
                <p:nvPr/>
              </p:nvPicPr>
              <p:blipFill>
                <a:blip r:embed="rId101"/>
                <a:stretch>
                  <a:fillRect/>
                </a:stretch>
              </p:blipFill>
              <p:spPr>
                <a:xfrm>
                  <a:off x="7912935" y="2731216"/>
                  <a:ext cx="241560" cy="192240"/>
                </a:xfrm>
                <a:prstGeom prst="rect">
                  <a:avLst/>
                </a:prstGeom>
              </p:spPr>
            </p:pic>
          </mc:Fallback>
        </mc:AlternateContent>
      </p:grpSp>
      <p:grpSp>
        <p:nvGrpSpPr>
          <p:cNvPr id="200" name="Group 199">
            <a:extLst>
              <a:ext uri="{FF2B5EF4-FFF2-40B4-BE49-F238E27FC236}">
                <a16:creationId xmlns:a16="http://schemas.microsoft.com/office/drawing/2014/main" id="{131CA6FF-76DC-372E-3973-5FC7CC03F356}"/>
              </a:ext>
            </a:extLst>
          </p:cNvPr>
          <p:cNvGrpSpPr/>
          <p:nvPr/>
        </p:nvGrpSpPr>
        <p:grpSpPr>
          <a:xfrm>
            <a:off x="427815" y="3410536"/>
            <a:ext cx="304560" cy="590040"/>
            <a:chOff x="427815" y="3410536"/>
            <a:chExt cx="304560" cy="590040"/>
          </a:xfrm>
        </p:grpSpPr>
        <mc:AlternateContent xmlns:mc="http://schemas.openxmlformats.org/markup-compatibility/2006" xmlns:p14="http://schemas.microsoft.com/office/powerpoint/2010/main">
          <mc:Choice Requires="p14">
            <p:contentPart p14:bwMode="auto" r:id="rId102">
              <p14:nvContentPartPr>
                <p14:cNvPr id="198" name="Ink 197">
                  <a:extLst>
                    <a:ext uri="{FF2B5EF4-FFF2-40B4-BE49-F238E27FC236}">
                      <a16:creationId xmlns:a16="http://schemas.microsoft.com/office/drawing/2014/main" id="{91053D9D-A695-1A4A-A689-A48F50230789}"/>
                    </a:ext>
                  </a:extLst>
                </p14:cNvPr>
                <p14:cNvContentPartPr/>
                <p14:nvPr/>
              </p14:nvContentPartPr>
              <p14:xfrm>
                <a:off x="427815" y="3516376"/>
                <a:ext cx="151560" cy="327240"/>
              </p14:xfrm>
            </p:contentPart>
          </mc:Choice>
          <mc:Fallback xmlns="">
            <p:pic>
              <p:nvPicPr>
                <p:cNvPr id="198" name="Ink 197">
                  <a:extLst>
                    <a:ext uri="{FF2B5EF4-FFF2-40B4-BE49-F238E27FC236}">
                      <a16:creationId xmlns:a16="http://schemas.microsoft.com/office/drawing/2014/main" id="{91053D9D-A695-1A4A-A689-A48F50230789}"/>
                    </a:ext>
                  </a:extLst>
                </p:cNvPr>
                <p:cNvPicPr/>
                <p:nvPr/>
              </p:nvPicPr>
              <p:blipFill>
                <a:blip r:embed="rId103"/>
                <a:stretch>
                  <a:fillRect/>
                </a:stretch>
              </p:blipFill>
              <p:spPr>
                <a:xfrm>
                  <a:off x="410175" y="3498376"/>
                  <a:ext cx="187200" cy="3628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99" name="Ink 198">
                  <a:extLst>
                    <a:ext uri="{FF2B5EF4-FFF2-40B4-BE49-F238E27FC236}">
                      <a16:creationId xmlns:a16="http://schemas.microsoft.com/office/drawing/2014/main" id="{D314F751-8197-9914-8D86-FB36CAE10020}"/>
                    </a:ext>
                  </a:extLst>
                </p14:cNvPr>
                <p14:cNvContentPartPr/>
                <p14:nvPr/>
              </p14:nvContentPartPr>
              <p14:xfrm>
                <a:off x="637695" y="3410536"/>
                <a:ext cx="94680" cy="590040"/>
              </p14:xfrm>
            </p:contentPart>
          </mc:Choice>
          <mc:Fallback xmlns="">
            <p:pic>
              <p:nvPicPr>
                <p:cNvPr id="199" name="Ink 198">
                  <a:extLst>
                    <a:ext uri="{FF2B5EF4-FFF2-40B4-BE49-F238E27FC236}">
                      <a16:creationId xmlns:a16="http://schemas.microsoft.com/office/drawing/2014/main" id="{D314F751-8197-9914-8D86-FB36CAE10020}"/>
                    </a:ext>
                  </a:extLst>
                </p:cNvPr>
                <p:cNvPicPr/>
                <p:nvPr/>
              </p:nvPicPr>
              <p:blipFill>
                <a:blip r:embed="rId105"/>
                <a:stretch>
                  <a:fillRect/>
                </a:stretch>
              </p:blipFill>
              <p:spPr>
                <a:xfrm>
                  <a:off x="620055" y="3392536"/>
                  <a:ext cx="130320" cy="625680"/>
                </a:xfrm>
                <a:prstGeom prst="rect">
                  <a:avLst/>
                </a:prstGeom>
              </p:spPr>
            </p:pic>
          </mc:Fallback>
        </mc:AlternateContent>
      </p:grpSp>
      <p:grpSp>
        <p:nvGrpSpPr>
          <p:cNvPr id="216" name="Group 215">
            <a:extLst>
              <a:ext uri="{FF2B5EF4-FFF2-40B4-BE49-F238E27FC236}">
                <a16:creationId xmlns:a16="http://schemas.microsoft.com/office/drawing/2014/main" id="{BE0BC787-0A4B-A233-BFAF-25951F20506F}"/>
              </a:ext>
            </a:extLst>
          </p:cNvPr>
          <p:cNvGrpSpPr/>
          <p:nvPr/>
        </p:nvGrpSpPr>
        <p:grpSpPr>
          <a:xfrm>
            <a:off x="1266615" y="3376336"/>
            <a:ext cx="1254600" cy="315720"/>
            <a:chOff x="1266615" y="3376336"/>
            <a:chExt cx="1254600" cy="315720"/>
          </a:xfrm>
        </p:grpSpPr>
        <mc:AlternateContent xmlns:mc="http://schemas.openxmlformats.org/markup-compatibility/2006" xmlns:p14="http://schemas.microsoft.com/office/powerpoint/2010/main">
          <mc:Choice Requires="p14">
            <p:contentPart p14:bwMode="auto" r:id="rId106">
              <p14:nvContentPartPr>
                <p14:cNvPr id="201" name="Ink 200">
                  <a:extLst>
                    <a:ext uri="{FF2B5EF4-FFF2-40B4-BE49-F238E27FC236}">
                      <a16:creationId xmlns:a16="http://schemas.microsoft.com/office/drawing/2014/main" id="{6AC2BF10-ACF3-0095-C301-15EECB9830C0}"/>
                    </a:ext>
                  </a:extLst>
                </p14:cNvPr>
                <p14:cNvContentPartPr/>
                <p14:nvPr/>
              </p14:nvContentPartPr>
              <p14:xfrm>
                <a:off x="1266615" y="3437536"/>
                <a:ext cx="6120" cy="254520"/>
              </p14:xfrm>
            </p:contentPart>
          </mc:Choice>
          <mc:Fallback xmlns="">
            <p:pic>
              <p:nvPicPr>
                <p:cNvPr id="201" name="Ink 200">
                  <a:extLst>
                    <a:ext uri="{FF2B5EF4-FFF2-40B4-BE49-F238E27FC236}">
                      <a16:creationId xmlns:a16="http://schemas.microsoft.com/office/drawing/2014/main" id="{6AC2BF10-ACF3-0095-C301-15EECB9830C0}"/>
                    </a:ext>
                  </a:extLst>
                </p:cNvPr>
                <p:cNvPicPr/>
                <p:nvPr/>
              </p:nvPicPr>
              <p:blipFill>
                <a:blip r:embed="rId107"/>
                <a:stretch>
                  <a:fillRect/>
                </a:stretch>
              </p:blipFill>
              <p:spPr>
                <a:xfrm>
                  <a:off x="1248615" y="3419896"/>
                  <a:ext cx="4176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02" name="Ink 201">
                  <a:extLst>
                    <a:ext uri="{FF2B5EF4-FFF2-40B4-BE49-F238E27FC236}">
                      <a16:creationId xmlns:a16="http://schemas.microsoft.com/office/drawing/2014/main" id="{F41A31E0-ECB3-C8FE-54C6-778E86C34E7A}"/>
                    </a:ext>
                  </a:extLst>
                </p14:cNvPr>
                <p14:cNvContentPartPr/>
                <p14:nvPr/>
              </p14:nvContentPartPr>
              <p14:xfrm>
                <a:off x="1419255" y="3465616"/>
                <a:ext cx="178560" cy="176760"/>
              </p14:xfrm>
            </p:contentPart>
          </mc:Choice>
          <mc:Fallback xmlns="">
            <p:pic>
              <p:nvPicPr>
                <p:cNvPr id="202" name="Ink 201">
                  <a:extLst>
                    <a:ext uri="{FF2B5EF4-FFF2-40B4-BE49-F238E27FC236}">
                      <a16:creationId xmlns:a16="http://schemas.microsoft.com/office/drawing/2014/main" id="{F41A31E0-ECB3-C8FE-54C6-778E86C34E7A}"/>
                    </a:ext>
                  </a:extLst>
                </p:cNvPr>
                <p:cNvPicPr/>
                <p:nvPr/>
              </p:nvPicPr>
              <p:blipFill>
                <a:blip r:embed="rId109"/>
                <a:stretch>
                  <a:fillRect/>
                </a:stretch>
              </p:blipFill>
              <p:spPr>
                <a:xfrm>
                  <a:off x="1401255" y="3447616"/>
                  <a:ext cx="21420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03" name="Ink 202">
                  <a:extLst>
                    <a:ext uri="{FF2B5EF4-FFF2-40B4-BE49-F238E27FC236}">
                      <a16:creationId xmlns:a16="http://schemas.microsoft.com/office/drawing/2014/main" id="{A040181C-5BB7-720D-1A15-E9D5EC4C6EB9}"/>
                    </a:ext>
                  </a:extLst>
                </p14:cNvPr>
                <p14:cNvContentPartPr/>
                <p14:nvPr/>
              </p14:nvContentPartPr>
              <p14:xfrm>
                <a:off x="1775655" y="3451936"/>
                <a:ext cx="166680" cy="164880"/>
              </p14:xfrm>
            </p:contentPart>
          </mc:Choice>
          <mc:Fallback xmlns="">
            <p:pic>
              <p:nvPicPr>
                <p:cNvPr id="203" name="Ink 202">
                  <a:extLst>
                    <a:ext uri="{FF2B5EF4-FFF2-40B4-BE49-F238E27FC236}">
                      <a16:creationId xmlns:a16="http://schemas.microsoft.com/office/drawing/2014/main" id="{A040181C-5BB7-720D-1A15-E9D5EC4C6EB9}"/>
                    </a:ext>
                  </a:extLst>
                </p:cNvPr>
                <p:cNvPicPr/>
                <p:nvPr/>
              </p:nvPicPr>
              <p:blipFill>
                <a:blip r:embed="rId111"/>
                <a:stretch>
                  <a:fillRect/>
                </a:stretch>
              </p:blipFill>
              <p:spPr>
                <a:xfrm>
                  <a:off x="1757655" y="3434296"/>
                  <a:ext cx="2023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04" name="Ink 203">
                  <a:extLst>
                    <a:ext uri="{FF2B5EF4-FFF2-40B4-BE49-F238E27FC236}">
                      <a16:creationId xmlns:a16="http://schemas.microsoft.com/office/drawing/2014/main" id="{D2852D31-E190-D18A-9FC5-54FC5912AA4C}"/>
                    </a:ext>
                  </a:extLst>
                </p14:cNvPr>
                <p14:cNvContentPartPr/>
                <p14:nvPr/>
              </p14:nvContentPartPr>
              <p14:xfrm>
                <a:off x="2049255" y="3380296"/>
                <a:ext cx="125280" cy="80640"/>
              </p14:xfrm>
            </p:contentPart>
          </mc:Choice>
          <mc:Fallback xmlns="">
            <p:pic>
              <p:nvPicPr>
                <p:cNvPr id="204" name="Ink 203">
                  <a:extLst>
                    <a:ext uri="{FF2B5EF4-FFF2-40B4-BE49-F238E27FC236}">
                      <a16:creationId xmlns:a16="http://schemas.microsoft.com/office/drawing/2014/main" id="{D2852D31-E190-D18A-9FC5-54FC5912AA4C}"/>
                    </a:ext>
                  </a:extLst>
                </p:cNvPr>
                <p:cNvPicPr/>
                <p:nvPr/>
              </p:nvPicPr>
              <p:blipFill>
                <a:blip r:embed="rId113"/>
                <a:stretch>
                  <a:fillRect/>
                </a:stretch>
              </p:blipFill>
              <p:spPr>
                <a:xfrm>
                  <a:off x="2031255" y="3362296"/>
                  <a:ext cx="16092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05" name="Ink 204">
                  <a:extLst>
                    <a:ext uri="{FF2B5EF4-FFF2-40B4-BE49-F238E27FC236}">
                      <a16:creationId xmlns:a16="http://schemas.microsoft.com/office/drawing/2014/main" id="{5599E9F2-FFEA-435C-158F-404A961A925D}"/>
                    </a:ext>
                  </a:extLst>
                </p14:cNvPr>
                <p14:cNvContentPartPr/>
                <p14:nvPr/>
              </p14:nvContentPartPr>
              <p14:xfrm>
                <a:off x="2204415" y="3376336"/>
                <a:ext cx="147240" cy="246960"/>
              </p14:xfrm>
            </p:contentPart>
          </mc:Choice>
          <mc:Fallback xmlns="">
            <p:pic>
              <p:nvPicPr>
                <p:cNvPr id="205" name="Ink 204">
                  <a:extLst>
                    <a:ext uri="{FF2B5EF4-FFF2-40B4-BE49-F238E27FC236}">
                      <a16:creationId xmlns:a16="http://schemas.microsoft.com/office/drawing/2014/main" id="{5599E9F2-FFEA-435C-158F-404A961A925D}"/>
                    </a:ext>
                  </a:extLst>
                </p:cNvPr>
                <p:cNvPicPr/>
                <p:nvPr/>
              </p:nvPicPr>
              <p:blipFill>
                <a:blip r:embed="rId115"/>
                <a:stretch>
                  <a:fillRect/>
                </a:stretch>
              </p:blipFill>
              <p:spPr>
                <a:xfrm>
                  <a:off x="2186415" y="3358696"/>
                  <a:ext cx="18288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06" name="Ink 205">
                  <a:extLst>
                    <a:ext uri="{FF2B5EF4-FFF2-40B4-BE49-F238E27FC236}">
                      <a16:creationId xmlns:a16="http://schemas.microsoft.com/office/drawing/2014/main" id="{BFB25E8F-ED56-AC41-769D-3EBB484C88F8}"/>
                    </a:ext>
                  </a:extLst>
                </p14:cNvPr>
                <p14:cNvContentPartPr/>
                <p14:nvPr/>
              </p14:nvContentPartPr>
              <p14:xfrm>
                <a:off x="2364975" y="3478936"/>
                <a:ext cx="156240" cy="127080"/>
              </p14:xfrm>
            </p:contentPart>
          </mc:Choice>
          <mc:Fallback xmlns="">
            <p:pic>
              <p:nvPicPr>
                <p:cNvPr id="206" name="Ink 205">
                  <a:extLst>
                    <a:ext uri="{FF2B5EF4-FFF2-40B4-BE49-F238E27FC236}">
                      <a16:creationId xmlns:a16="http://schemas.microsoft.com/office/drawing/2014/main" id="{BFB25E8F-ED56-AC41-769D-3EBB484C88F8}"/>
                    </a:ext>
                  </a:extLst>
                </p:cNvPr>
                <p:cNvPicPr/>
                <p:nvPr/>
              </p:nvPicPr>
              <p:blipFill>
                <a:blip r:embed="rId117"/>
                <a:stretch>
                  <a:fillRect/>
                </a:stretch>
              </p:blipFill>
              <p:spPr>
                <a:xfrm>
                  <a:off x="2346975" y="3461296"/>
                  <a:ext cx="191880" cy="162720"/>
                </a:xfrm>
                <a:prstGeom prst="rect">
                  <a:avLst/>
                </a:prstGeom>
              </p:spPr>
            </p:pic>
          </mc:Fallback>
        </mc:AlternateContent>
      </p:grpSp>
      <p:grpSp>
        <p:nvGrpSpPr>
          <p:cNvPr id="214" name="Group 213">
            <a:extLst>
              <a:ext uri="{FF2B5EF4-FFF2-40B4-BE49-F238E27FC236}">
                <a16:creationId xmlns:a16="http://schemas.microsoft.com/office/drawing/2014/main" id="{F6043585-1D57-552A-DC30-F3499FD4CE8F}"/>
              </a:ext>
            </a:extLst>
          </p:cNvPr>
          <p:cNvGrpSpPr/>
          <p:nvPr/>
        </p:nvGrpSpPr>
        <p:grpSpPr>
          <a:xfrm>
            <a:off x="2719935" y="3460936"/>
            <a:ext cx="224640" cy="97200"/>
            <a:chOff x="2719935" y="3460936"/>
            <a:chExt cx="224640" cy="97200"/>
          </a:xfrm>
        </p:grpSpPr>
        <mc:AlternateContent xmlns:mc="http://schemas.openxmlformats.org/markup-compatibility/2006" xmlns:p14="http://schemas.microsoft.com/office/powerpoint/2010/main">
          <mc:Choice Requires="p14">
            <p:contentPart p14:bwMode="auto" r:id="rId118">
              <p14:nvContentPartPr>
                <p14:cNvPr id="207" name="Ink 206">
                  <a:extLst>
                    <a:ext uri="{FF2B5EF4-FFF2-40B4-BE49-F238E27FC236}">
                      <a16:creationId xmlns:a16="http://schemas.microsoft.com/office/drawing/2014/main" id="{B5CA6837-D4DA-0A63-AA0B-E8A7DF374FE9}"/>
                    </a:ext>
                  </a:extLst>
                </p14:cNvPr>
                <p14:cNvContentPartPr/>
                <p14:nvPr/>
              </p14:nvContentPartPr>
              <p14:xfrm>
                <a:off x="2719935" y="3460936"/>
                <a:ext cx="171000" cy="14400"/>
              </p14:xfrm>
            </p:contentPart>
          </mc:Choice>
          <mc:Fallback xmlns="">
            <p:pic>
              <p:nvPicPr>
                <p:cNvPr id="207" name="Ink 206">
                  <a:extLst>
                    <a:ext uri="{FF2B5EF4-FFF2-40B4-BE49-F238E27FC236}">
                      <a16:creationId xmlns:a16="http://schemas.microsoft.com/office/drawing/2014/main" id="{B5CA6837-D4DA-0A63-AA0B-E8A7DF374FE9}"/>
                    </a:ext>
                  </a:extLst>
                </p:cNvPr>
                <p:cNvPicPr/>
                <p:nvPr/>
              </p:nvPicPr>
              <p:blipFill>
                <a:blip r:embed="rId119"/>
                <a:stretch>
                  <a:fillRect/>
                </a:stretch>
              </p:blipFill>
              <p:spPr>
                <a:xfrm>
                  <a:off x="2702295" y="3442936"/>
                  <a:ext cx="2066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8" name="Ink 207">
                  <a:extLst>
                    <a:ext uri="{FF2B5EF4-FFF2-40B4-BE49-F238E27FC236}">
                      <a16:creationId xmlns:a16="http://schemas.microsoft.com/office/drawing/2014/main" id="{1C6BBAF0-A8FE-465F-2F2B-82000A5704CF}"/>
                    </a:ext>
                  </a:extLst>
                </p14:cNvPr>
                <p14:cNvContentPartPr/>
                <p14:nvPr/>
              </p14:nvContentPartPr>
              <p14:xfrm>
                <a:off x="2775735" y="3540496"/>
                <a:ext cx="168840" cy="17640"/>
              </p14:xfrm>
            </p:contentPart>
          </mc:Choice>
          <mc:Fallback xmlns="">
            <p:pic>
              <p:nvPicPr>
                <p:cNvPr id="208" name="Ink 207">
                  <a:extLst>
                    <a:ext uri="{FF2B5EF4-FFF2-40B4-BE49-F238E27FC236}">
                      <a16:creationId xmlns:a16="http://schemas.microsoft.com/office/drawing/2014/main" id="{1C6BBAF0-A8FE-465F-2F2B-82000A5704CF}"/>
                    </a:ext>
                  </a:extLst>
                </p:cNvPr>
                <p:cNvPicPr/>
                <p:nvPr/>
              </p:nvPicPr>
              <p:blipFill>
                <a:blip r:embed="rId121"/>
                <a:stretch>
                  <a:fillRect/>
                </a:stretch>
              </p:blipFill>
              <p:spPr>
                <a:xfrm>
                  <a:off x="2757735" y="3522496"/>
                  <a:ext cx="204480" cy="53280"/>
                </a:xfrm>
                <a:prstGeom prst="rect">
                  <a:avLst/>
                </a:prstGeom>
              </p:spPr>
            </p:pic>
          </mc:Fallback>
        </mc:AlternateContent>
      </p:grpSp>
      <p:grpSp>
        <p:nvGrpSpPr>
          <p:cNvPr id="229" name="Group 228">
            <a:extLst>
              <a:ext uri="{FF2B5EF4-FFF2-40B4-BE49-F238E27FC236}">
                <a16:creationId xmlns:a16="http://schemas.microsoft.com/office/drawing/2014/main" id="{8E3C7918-76D1-2A14-0E8D-85FEE0A26918}"/>
              </a:ext>
            </a:extLst>
          </p:cNvPr>
          <p:cNvGrpSpPr/>
          <p:nvPr/>
        </p:nvGrpSpPr>
        <p:grpSpPr>
          <a:xfrm>
            <a:off x="1575135" y="3924976"/>
            <a:ext cx="328680" cy="225360"/>
            <a:chOff x="1575135" y="3924976"/>
            <a:chExt cx="328680" cy="225360"/>
          </a:xfrm>
        </p:grpSpPr>
        <mc:AlternateContent xmlns:mc="http://schemas.openxmlformats.org/markup-compatibility/2006" xmlns:p14="http://schemas.microsoft.com/office/powerpoint/2010/main">
          <mc:Choice Requires="p14">
            <p:contentPart p14:bwMode="auto" r:id="rId122">
              <p14:nvContentPartPr>
                <p14:cNvPr id="217" name="Ink 216">
                  <a:extLst>
                    <a:ext uri="{FF2B5EF4-FFF2-40B4-BE49-F238E27FC236}">
                      <a16:creationId xmlns:a16="http://schemas.microsoft.com/office/drawing/2014/main" id="{F70929AE-89DC-EBF6-93F3-79438A9331CF}"/>
                    </a:ext>
                  </a:extLst>
                </p14:cNvPr>
                <p14:cNvContentPartPr/>
                <p14:nvPr/>
              </p14:nvContentPartPr>
              <p14:xfrm>
                <a:off x="1575135" y="3924976"/>
                <a:ext cx="11520" cy="225360"/>
              </p14:xfrm>
            </p:contentPart>
          </mc:Choice>
          <mc:Fallback xmlns="">
            <p:pic>
              <p:nvPicPr>
                <p:cNvPr id="217" name="Ink 216">
                  <a:extLst>
                    <a:ext uri="{FF2B5EF4-FFF2-40B4-BE49-F238E27FC236}">
                      <a16:creationId xmlns:a16="http://schemas.microsoft.com/office/drawing/2014/main" id="{F70929AE-89DC-EBF6-93F3-79438A9331CF}"/>
                    </a:ext>
                  </a:extLst>
                </p:cNvPr>
                <p:cNvPicPr/>
                <p:nvPr/>
              </p:nvPicPr>
              <p:blipFill>
                <a:blip r:embed="rId123"/>
                <a:stretch>
                  <a:fillRect/>
                </a:stretch>
              </p:blipFill>
              <p:spPr>
                <a:xfrm>
                  <a:off x="1557495" y="3906976"/>
                  <a:ext cx="4716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18" name="Ink 217">
                  <a:extLst>
                    <a:ext uri="{FF2B5EF4-FFF2-40B4-BE49-F238E27FC236}">
                      <a16:creationId xmlns:a16="http://schemas.microsoft.com/office/drawing/2014/main" id="{5EC03E57-C245-93F0-9FB8-705E9F261EAB}"/>
                    </a:ext>
                  </a:extLst>
                </p14:cNvPr>
                <p14:cNvContentPartPr/>
                <p14:nvPr/>
              </p14:nvContentPartPr>
              <p14:xfrm>
                <a:off x="1734975" y="3952696"/>
                <a:ext cx="168840" cy="157680"/>
              </p14:xfrm>
            </p:contentPart>
          </mc:Choice>
          <mc:Fallback xmlns="">
            <p:pic>
              <p:nvPicPr>
                <p:cNvPr id="218" name="Ink 217">
                  <a:extLst>
                    <a:ext uri="{FF2B5EF4-FFF2-40B4-BE49-F238E27FC236}">
                      <a16:creationId xmlns:a16="http://schemas.microsoft.com/office/drawing/2014/main" id="{5EC03E57-C245-93F0-9FB8-705E9F261EAB}"/>
                    </a:ext>
                  </a:extLst>
                </p:cNvPr>
                <p:cNvPicPr/>
                <p:nvPr/>
              </p:nvPicPr>
              <p:blipFill>
                <a:blip r:embed="rId125"/>
                <a:stretch>
                  <a:fillRect/>
                </a:stretch>
              </p:blipFill>
              <p:spPr>
                <a:xfrm>
                  <a:off x="1716975" y="3935056"/>
                  <a:ext cx="204480" cy="193320"/>
                </a:xfrm>
                <a:prstGeom prst="rect">
                  <a:avLst/>
                </a:prstGeom>
              </p:spPr>
            </p:pic>
          </mc:Fallback>
        </mc:AlternateContent>
      </p:grpSp>
      <p:grpSp>
        <p:nvGrpSpPr>
          <p:cNvPr id="228" name="Group 227">
            <a:extLst>
              <a:ext uri="{FF2B5EF4-FFF2-40B4-BE49-F238E27FC236}">
                <a16:creationId xmlns:a16="http://schemas.microsoft.com/office/drawing/2014/main" id="{3B2626DD-4D8E-8D28-98E6-79C6A0188F0E}"/>
              </a:ext>
            </a:extLst>
          </p:cNvPr>
          <p:cNvGrpSpPr/>
          <p:nvPr/>
        </p:nvGrpSpPr>
        <p:grpSpPr>
          <a:xfrm>
            <a:off x="2082015" y="3812296"/>
            <a:ext cx="441720" cy="268200"/>
            <a:chOff x="2082015" y="3812296"/>
            <a:chExt cx="441720" cy="268200"/>
          </a:xfrm>
        </p:grpSpPr>
        <mc:AlternateContent xmlns:mc="http://schemas.openxmlformats.org/markup-compatibility/2006" xmlns:p14="http://schemas.microsoft.com/office/powerpoint/2010/main">
          <mc:Choice Requires="p14">
            <p:contentPart p14:bwMode="auto" r:id="rId126">
              <p14:nvContentPartPr>
                <p14:cNvPr id="219" name="Ink 218">
                  <a:extLst>
                    <a:ext uri="{FF2B5EF4-FFF2-40B4-BE49-F238E27FC236}">
                      <a16:creationId xmlns:a16="http://schemas.microsoft.com/office/drawing/2014/main" id="{29D2066F-A17D-66D6-ECDC-2FD213DCA5E7}"/>
                    </a:ext>
                  </a:extLst>
                </p14:cNvPr>
                <p14:cNvContentPartPr/>
                <p14:nvPr/>
              </p14:nvContentPartPr>
              <p14:xfrm>
                <a:off x="2082015" y="3869896"/>
                <a:ext cx="84960" cy="94680"/>
              </p14:xfrm>
            </p:contentPart>
          </mc:Choice>
          <mc:Fallback xmlns="">
            <p:pic>
              <p:nvPicPr>
                <p:cNvPr id="219" name="Ink 218">
                  <a:extLst>
                    <a:ext uri="{FF2B5EF4-FFF2-40B4-BE49-F238E27FC236}">
                      <a16:creationId xmlns:a16="http://schemas.microsoft.com/office/drawing/2014/main" id="{29D2066F-A17D-66D6-ECDC-2FD213DCA5E7}"/>
                    </a:ext>
                  </a:extLst>
                </p:cNvPr>
                <p:cNvPicPr/>
                <p:nvPr/>
              </p:nvPicPr>
              <p:blipFill>
                <a:blip r:embed="rId127"/>
                <a:stretch>
                  <a:fillRect/>
                </a:stretch>
              </p:blipFill>
              <p:spPr>
                <a:xfrm>
                  <a:off x="2064015" y="3852256"/>
                  <a:ext cx="12060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20" name="Ink 219">
                  <a:extLst>
                    <a:ext uri="{FF2B5EF4-FFF2-40B4-BE49-F238E27FC236}">
                      <a16:creationId xmlns:a16="http://schemas.microsoft.com/office/drawing/2014/main" id="{C77C73DB-4B44-E38E-EED2-6B1FE619E389}"/>
                    </a:ext>
                  </a:extLst>
                </p14:cNvPr>
                <p14:cNvContentPartPr/>
                <p14:nvPr/>
              </p14:nvContentPartPr>
              <p14:xfrm>
                <a:off x="2254815" y="3812296"/>
                <a:ext cx="102600" cy="268200"/>
              </p14:xfrm>
            </p:contentPart>
          </mc:Choice>
          <mc:Fallback xmlns="">
            <p:pic>
              <p:nvPicPr>
                <p:cNvPr id="220" name="Ink 219">
                  <a:extLst>
                    <a:ext uri="{FF2B5EF4-FFF2-40B4-BE49-F238E27FC236}">
                      <a16:creationId xmlns:a16="http://schemas.microsoft.com/office/drawing/2014/main" id="{C77C73DB-4B44-E38E-EED2-6B1FE619E389}"/>
                    </a:ext>
                  </a:extLst>
                </p:cNvPr>
                <p:cNvPicPr/>
                <p:nvPr/>
              </p:nvPicPr>
              <p:blipFill>
                <a:blip r:embed="rId129"/>
                <a:stretch>
                  <a:fillRect/>
                </a:stretch>
              </p:blipFill>
              <p:spPr>
                <a:xfrm>
                  <a:off x="2237175" y="3794296"/>
                  <a:ext cx="138240" cy="303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21" name="Ink 220">
                  <a:extLst>
                    <a:ext uri="{FF2B5EF4-FFF2-40B4-BE49-F238E27FC236}">
                      <a16:creationId xmlns:a16="http://schemas.microsoft.com/office/drawing/2014/main" id="{09148000-1D98-6A28-18B8-9ABF6354A7BF}"/>
                    </a:ext>
                  </a:extLst>
                </p14:cNvPr>
                <p14:cNvContentPartPr/>
                <p14:nvPr/>
              </p14:nvContentPartPr>
              <p14:xfrm>
                <a:off x="2378655" y="3962776"/>
                <a:ext cx="145080" cy="115560"/>
              </p14:xfrm>
            </p:contentPart>
          </mc:Choice>
          <mc:Fallback xmlns="">
            <p:pic>
              <p:nvPicPr>
                <p:cNvPr id="221" name="Ink 220">
                  <a:extLst>
                    <a:ext uri="{FF2B5EF4-FFF2-40B4-BE49-F238E27FC236}">
                      <a16:creationId xmlns:a16="http://schemas.microsoft.com/office/drawing/2014/main" id="{09148000-1D98-6A28-18B8-9ABF6354A7BF}"/>
                    </a:ext>
                  </a:extLst>
                </p:cNvPr>
                <p:cNvPicPr/>
                <p:nvPr/>
              </p:nvPicPr>
              <p:blipFill>
                <a:blip r:embed="rId131"/>
                <a:stretch>
                  <a:fillRect/>
                </a:stretch>
              </p:blipFill>
              <p:spPr>
                <a:xfrm>
                  <a:off x="2360655" y="3944776"/>
                  <a:ext cx="180720" cy="151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2">
            <p14:nvContentPartPr>
              <p14:cNvPr id="222" name="Ink 221">
                <a:extLst>
                  <a:ext uri="{FF2B5EF4-FFF2-40B4-BE49-F238E27FC236}">
                    <a16:creationId xmlns:a16="http://schemas.microsoft.com/office/drawing/2014/main" id="{AFF9DAC5-4572-0246-16A4-B5339A6C0B69}"/>
                  </a:ext>
                </a:extLst>
              </p14:cNvPr>
              <p14:cNvContentPartPr/>
              <p14:nvPr/>
            </p14:nvContentPartPr>
            <p14:xfrm>
              <a:off x="2790495" y="3945856"/>
              <a:ext cx="174240" cy="67680"/>
            </p14:xfrm>
          </p:contentPart>
        </mc:Choice>
        <mc:Fallback xmlns="">
          <p:pic>
            <p:nvPicPr>
              <p:cNvPr id="222" name="Ink 221">
                <a:extLst>
                  <a:ext uri="{FF2B5EF4-FFF2-40B4-BE49-F238E27FC236}">
                    <a16:creationId xmlns:a16="http://schemas.microsoft.com/office/drawing/2014/main" id="{AFF9DAC5-4572-0246-16A4-B5339A6C0B69}"/>
                  </a:ext>
                </a:extLst>
              </p:cNvPr>
              <p:cNvPicPr/>
              <p:nvPr/>
            </p:nvPicPr>
            <p:blipFill>
              <a:blip r:embed="rId133"/>
              <a:stretch>
                <a:fillRect/>
              </a:stretch>
            </p:blipFill>
            <p:spPr>
              <a:xfrm>
                <a:off x="2772855" y="3928216"/>
                <a:ext cx="209880" cy="103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30" name="Ink 229">
                <a:extLst>
                  <a:ext uri="{FF2B5EF4-FFF2-40B4-BE49-F238E27FC236}">
                    <a16:creationId xmlns:a16="http://schemas.microsoft.com/office/drawing/2014/main" id="{784D2572-C278-005F-7DC4-43328AC91A41}"/>
                  </a:ext>
                </a:extLst>
              </p14:cNvPr>
              <p14:cNvContentPartPr/>
              <p14:nvPr/>
            </p14:nvContentPartPr>
            <p14:xfrm>
              <a:off x="1706175" y="4406656"/>
              <a:ext cx="186840" cy="187200"/>
            </p14:xfrm>
          </p:contentPart>
        </mc:Choice>
        <mc:Fallback xmlns="">
          <p:pic>
            <p:nvPicPr>
              <p:cNvPr id="230" name="Ink 229">
                <a:extLst>
                  <a:ext uri="{FF2B5EF4-FFF2-40B4-BE49-F238E27FC236}">
                    <a16:creationId xmlns:a16="http://schemas.microsoft.com/office/drawing/2014/main" id="{784D2572-C278-005F-7DC4-43328AC91A41}"/>
                  </a:ext>
                </a:extLst>
              </p:cNvPr>
              <p:cNvPicPr/>
              <p:nvPr/>
            </p:nvPicPr>
            <p:blipFill>
              <a:blip r:embed="rId135"/>
              <a:stretch>
                <a:fillRect/>
              </a:stretch>
            </p:blipFill>
            <p:spPr>
              <a:xfrm>
                <a:off x="1688175" y="4389016"/>
                <a:ext cx="222480" cy="222840"/>
              </a:xfrm>
              <a:prstGeom prst="rect">
                <a:avLst/>
              </a:prstGeom>
            </p:spPr>
          </p:pic>
        </mc:Fallback>
      </mc:AlternateContent>
      <p:grpSp>
        <p:nvGrpSpPr>
          <p:cNvPr id="237" name="Group 236">
            <a:extLst>
              <a:ext uri="{FF2B5EF4-FFF2-40B4-BE49-F238E27FC236}">
                <a16:creationId xmlns:a16="http://schemas.microsoft.com/office/drawing/2014/main" id="{D3804E12-E93D-EA8D-A6BD-B3748E945C4F}"/>
              </a:ext>
            </a:extLst>
          </p:cNvPr>
          <p:cNvGrpSpPr/>
          <p:nvPr/>
        </p:nvGrpSpPr>
        <p:grpSpPr>
          <a:xfrm>
            <a:off x="2144655" y="4337896"/>
            <a:ext cx="443520" cy="238320"/>
            <a:chOff x="2144655" y="4337896"/>
            <a:chExt cx="443520" cy="238320"/>
          </a:xfrm>
        </p:grpSpPr>
        <mc:AlternateContent xmlns:mc="http://schemas.openxmlformats.org/markup-compatibility/2006" xmlns:p14="http://schemas.microsoft.com/office/powerpoint/2010/main">
          <mc:Choice Requires="p14">
            <p:contentPart p14:bwMode="auto" r:id="rId136">
              <p14:nvContentPartPr>
                <p14:cNvPr id="231" name="Ink 230">
                  <a:extLst>
                    <a:ext uri="{FF2B5EF4-FFF2-40B4-BE49-F238E27FC236}">
                      <a16:creationId xmlns:a16="http://schemas.microsoft.com/office/drawing/2014/main" id="{55E19826-50F6-059F-750D-5B4786E969FD}"/>
                    </a:ext>
                  </a:extLst>
                </p14:cNvPr>
                <p14:cNvContentPartPr/>
                <p14:nvPr/>
              </p14:nvContentPartPr>
              <p14:xfrm>
                <a:off x="2144655" y="4346896"/>
                <a:ext cx="95760" cy="100080"/>
              </p14:xfrm>
            </p:contentPart>
          </mc:Choice>
          <mc:Fallback xmlns="">
            <p:pic>
              <p:nvPicPr>
                <p:cNvPr id="231" name="Ink 230">
                  <a:extLst>
                    <a:ext uri="{FF2B5EF4-FFF2-40B4-BE49-F238E27FC236}">
                      <a16:creationId xmlns:a16="http://schemas.microsoft.com/office/drawing/2014/main" id="{55E19826-50F6-059F-750D-5B4786E969FD}"/>
                    </a:ext>
                  </a:extLst>
                </p:cNvPr>
                <p:cNvPicPr/>
                <p:nvPr/>
              </p:nvPicPr>
              <p:blipFill>
                <a:blip r:embed="rId137"/>
                <a:stretch>
                  <a:fillRect/>
                </a:stretch>
              </p:blipFill>
              <p:spPr>
                <a:xfrm>
                  <a:off x="2127015" y="4328896"/>
                  <a:ext cx="131400" cy="1357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32" name="Ink 231">
                  <a:extLst>
                    <a:ext uri="{FF2B5EF4-FFF2-40B4-BE49-F238E27FC236}">
                      <a16:creationId xmlns:a16="http://schemas.microsoft.com/office/drawing/2014/main" id="{15F137CF-63E7-2F29-CD72-1C12443F2B5D}"/>
                    </a:ext>
                  </a:extLst>
                </p14:cNvPr>
                <p14:cNvContentPartPr/>
                <p14:nvPr/>
              </p14:nvContentPartPr>
              <p14:xfrm>
                <a:off x="2341935" y="4337896"/>
                <a:ext cx="148320" cy="238320"/>
              </p14:xfrm>
            </p:contentPart>
          </mc:Choice>
          <mc:Fallback xmlns="">
            <p:pic>
              <p:nvPicPr>
                <p:cNvPr id="232" name="Ink 231">
                  <a:extLst>
                    <a:ext uri="{FF2B5EF4-FFF2-40B4-BE49-F238E27FC236}">
                      <a16:creationId xmlns:a16="http://schemas.microsoft.com/office/drawing/2014/main" id="{15F137CF-63E7-2F29-CD72-1C12443F2B5D}"/>
                    </a:ext>
                  </a:extLst>
                </p:cNvPr>
                <p:cNvPicPr/>
                <p:nvPr/>
              </p:nvPicPr>
              <p:blipFill>
                <a:blip r:embed="rId139"/>
                <a:stretch>
                  <a:fillRect/>
                </a:stretch>
              </p:blipFill>
              <p:spPr>
                <a:xfrm>
                  <a:off x="2324295" y="4319896"/>
                  <a:ext cx="18396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33" name="Ink 232">
                  <a:extLst>
                    <a:ext uri="{FF2B5EF4-FFF2-40B4-BE49-F238E27FC236}">
                      <a16:creationId xmlns:a16="http://schemas.microsoft.com/office/drawing/2014/main" id="{D9730C6F-18CE-4434-C530-0FEA53BEE210}"/>
                    </a:ext>
                  </a:extLst>
                </p14:cNvPr>
                <p14:cNvContentPartPr/>
                <p14:nvPr/>
              </p14:nvContentPartPr>
              <p14:xfrm>
                <a:off x="2489175" y="4494856"/>
                <a:ext cx="99000" cy="64080"/>
              </p14:xfrm>
            </p:contentPart>
          </mc:Choice>
          <mc:Fallback xmlns="">
            <p:pic>
              <p:nvPicPr>
                <p:cNvPr id="233" name="Ink 232">
                  <a:extLst>
                    <a:ext uri="{FF2B5EF4-FFF2-40B4-BE49-F238E27FC236}">
                      <a16:creationId xmlns:a16="http://schemas.microsoft.com/office/drawing/2014/main" id="{D9730C6F-18CE-4434-C530-0FEA53BEE210}"/>
                    </a:ext>
                  </a:extLst>
                </p:cNvPr>
                <p:cNvPicPr/>
                <p:nvPr/>
              </p:nvPicPr>
              <p:blipFill>
                <a:blip r:embed="rId141"/>
                <a:stretch>
                  <a:fillRect/>
                </a:stretch>
              </p:blipFill>
              <p:spPr>
                <a:xfrm>
                  <a:off x="2471175" y="4477216"/>
                  <a:ext cx="134640" cy="99720"/>
                </a:xfrm>
                <a:prstGeom prst="rect">
                  <a:avLst/>
                </a:prstGeom>
              </p:spPr>
            </p:pic>
          </mc:Fallback>
        </mc:AlternateContent>
      </p:grpSp>
      <p:grpSp>
        <p:nvGrpSpPr>
          <p:cNvPr id="236" name="Group 235">
            <a:extLst>
              <a:ext uri="{FF2B5EF4-FFF2-40B4-BE49-F238E27FC236}">
                <a16:creationId xmlns:a16="http://schemas.microsoft.com/office/drawing/2014/main" id="{18AB54EC-BCBC-74C4-46E3-38F4E20BC119}"/>
              </a:ext>
            </a:extLst>
          </p:cNvPr>
          <p:cNvGrpSpPr/>
          <p:nvPr/>
        </p:nvGrpSpPr>
        <p:grpSpPr>
          <a:xfrm>
            <a:off x="2829735" y="4473616"/>
            <a:ext cx="165960" cy="88200"/>
            <a:chOff x="2829735" y="4473616"/>
            <a:chExt cx="165960" cy="88200"/>
          </a:xfrm>
        </p:grpSpPr>
        <mc:AlternateContent xmlns:mc="http://schemas.openxmlformats.org/markup-compatibility/2006" xmlns:p14="http://schemas.microsoft.com/office/powerpoint/2010/main">
          <mc:Choice Requires="p14">
            <p:contentPart p14:bwMode="auto" r:id="rId142">
              <p14:nvContentPartPr>
                <p14:cNvPr id="234" name="Ink 233">
                  <a:extLst>
                    <a:ext uri="{FF2B5EF4-FFF2-40B4-BE49-F238E27FC236}">
                      <a16:creationId xmlns:a16="http://schemas.microsoft.com/office/drawing/2014/main" id="{653DF2C8-6914-EF28-FD0A-08A9B15A74A1}"/>
                    </a:ext>
                  </a:extLst>
                </p14:cNvPr>
                <p14:cNvContentPartPr/>
                <p14:nvPr/>
              </p14:nvContentPartPr>
              <p14:xfrm>
                <a:off x="2829735" y="4473616"/>
                <a:ext cx="136800" cy="20880"/>
              </p14:xfrm>
            </p:contentPart>
          </mc:Choice>
          <mc:Fallback xmlns="">
            <p:pic>
              <p:nvPicPr>
                <p:cNvPr id="234" name="Ink 233">
                  <a:extLst>
                    <a:ext uri="{FF2B5EF4-FFF2-40B4-BE49-F238E27FC236}">
                      <a16:creationId xmlns:a16="http://schemas.microsoft.com/office/drawing/2014/main" id="{653DF2C8-6914-EF28-FD0A-08A9B15A74A1}"/>
                    </a:ext>
                  </a:extLst>
                </p:cNvPr>
                <p:cNvPicPr/>
                <p:nvPr/>
              </p:nvPicPr>
              <p:blipFill>
                <a:blip r:embed="rId143"/>
                <a:stretch>
                  <a:fillRect/>
                </a:stretch>
              </p:blipFill>
              <p:spPr>
                <a:xfrm>
                  <a:off x="2812095" y="4455976"/>
                  <a:ext cx="17244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5" name="Ink 234">
                  <a:extLst>
                    <a:ext uri="{FF2B5EF4-FFF2-40B4-BE49-F238E27FC236}">
                      <a16:creationId xmlns:a16="http://schemas.microsoft.com/office/drawing/2014/main" id="{BDEF3335-1614-942B-8256-763461A03AAE}"/>
                    </a:ext>
                  </a:extLst>
                </p14:cNvPr>
                <p14:cNvContentPartPr/>
                <p14:nvPr/>
              </p14:nvContentPartPr>
              <p14:xfrm>
                <a:off x="2892735" y="4554256"/>
                <a:ext cx="102960" cy="7560"/>
              </p14:xfrm>
            </p:contentPart>
          </mc:Choice>
          <mc:Fallback xmlns="">
            <p:pic>
              <p:nvPicPr>
                <p:cNvPr id="235" name="Ink 234">
                  <a:extLst>
                    <a:ext uri="{FF2B5EF4-FFF2-40B4-BE49-F238E27FC236}">
                      <a16:creationId xmlns:a16="http://schemas.microsoft.com/office/drawing/2014/main" id="{BDEF3335-1614-942B-8256-763461A03AAE}"/>
                    </a:ext>
                  </a:extLst>
                </p:cNvPr>
                <p:cNvPicPr/>
                <p:nvPr/>
              </p:nvPicPr>
              <p:blipFill>
                <a:blip r:embed="rId145"/>
                <a:stretch>
                  <a:fillRect/>
                </a:stretch>
              </p:blipFill>
              <p:spPr>
                <a:xfrm>
                  <a:off x="2875095" y="4536616"/>
                  <a:ext cx="138600" cy="43200"/>
                </a:xfrm>
                <a:prstGeom prst="rect">
                  <a:avLst/>
                </a:prstGeom>
              </p:spPr>
            </p:pic>
          </mc:Fallback>
        </mc:AlternateContent>
      </p:grpSp>
      <p:grpSp>
        <p:nvGrpSpPr>
          <p:cNvPr id="248" name="Group 247">
            <a:extLst>
              <a:ext uri="{FF2B5EF4-FFF2-40B4-BE49-F238E27FC236}">
                <a16:creationId xmlns:a16="http://schemas.microsoft.com/office/drawing/2014/main" id="{67BF92C4-D75A-92C9-1738-C2E01FCCC6AA}"/>
              </a:ext>
            </a:extLst>
          </p:cNvPr>
          <p:cNvGrpSpPr/>
          <p:nvPr/>
        </p:nvGrpSpPr>
        <p:grpSpPr>
          <a:xfrm>
            <a:off x="3290535" y="3334576"/>
            <a:ext cx="470880" cy="274680"/>
            <a:chOff x="3290535" y="3334576"/>
            <a:chExt cx="470880" cy="274680"/>
          </a:xfrm>
        </p:grpSpPr>
        <mc:AlternateContent xmlns:mc="http://schemas.openxmlformats.org/markup-compatibility/2006" xmlns:p14="http://schemas.microsoft.com/office/powerpoint/2010/main">
          <mc:Choice Requires="p14">
            <p:contentPart p14:bwMode="auto" r:id="rId146">
              <p14:nvContentPartPr>
                <p14:cNvPr id="242" name="Ink 241">
                  <a:extLst>
                    <a:ext uri="{FF2B5EF4-FFF2-40B4-BE49-F238E27FC236}">
                      <a16:creationId xmlns:a16="http://schemas.microsoft.com/office/drawing/2014/main" id="{21B34961-8CAB-5798-461E-5BE5C25CBDB4}"/>
                    </a:ext>
                  </a:extLst>
                </p14:cNvPr>
                <p14:cNvContentPartPr/>
                <p14:nvPr/>
              </p14:nvContentPartPr>
              <p14:xfrm>
                <a:off x="3290535" y="3399016"/>
                <a:ext cx="176400" cy="210240"/>
              </p14:xfrm>
            </p:contentPart>
          </mc:Choice>
          <mc:Fallback xmlns="">
            <p:pic>
              <p:nvPicPr>
                <p:cNvPr id="242" name="Ink 241">
                  <a:extLst>
                    <a:ext uri="{FF2B5EF4-FFF2-40B4-BE49-F238E27FC236}">
                      <a16:creationId xmlns:a16="http://schemas.microsoft.com/office/drawing/2014/main" id="{21B34961-8CAB-5798-461E-5BE5C25CBDB4}"/>
                    </a:ext>
                  </a:extLst>
                </p:cNvPr>
                <p:cNvPicPr/>
                <p:nvPr/>
              </p:nvPicPr>
              <p:blipFill>
                <a:blip r:embed="rId147"/>
                <a:stretch>
                  <a:fillRect/>
                </a:stretch>
              </p:blipFill>
              <p:spPr>
                <a:xfrm>
                  <a:off x="3272895" y="3381376"/>
                  <a:ext cx="2120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43" name="Ink 242">
                  <a:extLst>
                    <a:ext uri="{FF2B5EF4-FFF2-40B4-BE49-F238E27FC236}">
                      <a16:creationId xmlns:a16="http://schemas.microsoft.com/office/drawing/2014/main" id="{4A08647C-0BD7-9B4F-D9A7-09D5559237C1}"/>
                    </a:ext>
                  </a:extLst>
                </p14:cNvPr>
                <p14:cNvContentPartPr/>
                <p14:nvPr/>
              </p14:nvContentPartPr>
              <p14:xfrm>
                <a:off x="3323655" y="3334576"/>
                <a:ext cx="170640" cy="92520"/>
              </p14:xfrm>
            </p:contentPart>
          </mc:Choice>
          <mc:Fallback xmlns="">
            <p:pic>
              <p:nvPicPr>
                <p:cNvPr id="243" name="Ink 242">
                  <a:extLst>
                    <a:ext uri="{FF2B5EF4-FFF2-40B4-BE49-F238E27FC236}">
                      <a16:creationId xmlns:a16="http://schemas.microsoft.com/office/drawing/2014/main" id="{4A08647C-0BD7-9B4F-D9A7-09D5559237C1}"/>
                    </a:ext>
                  </a:extLst>
                </p:cNvPr>
                <p:cNvPicPr/>
                <p:nvPr/>
              </p:nvPicPr>
              <p:blipFill>
                <a:blip r:embed="rId149"/>
                <a:stretch>
                  <a:fillRect/>
                </a:stretch>
              </p:blipFill>
              <p:spPr>
                <a:xfrm>
                  <a:off x="3305655" y="3316576"/>
                  <a:ext cx="206280" cy="1281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44" name="Ink 243">
                  <a:extLst>
                    <a:ext uri="{FF2B5EF4-FFF2-40B4-BE49-F238E27FC236}">
                      <a16:creationId xmlns:a16="http://schemas.microsoft.com/office/drawing/2014/main" id="{EA679CDF-F3B9-ABB7-7A94-BBC83DE7D9D4}"/>
                    </a:ext>
                  </a:extLst>
                </p14:cNvPr>
                <p14:cNvContentPartPr/>
                <p14:nvPr/>
              </p14:nvContentPartPr>
              <p14:xfrm>
                <a:off x="3590055" y="3385696"/>
                <a:ext cx="171360" cy="190800"/>
              </p14:xfrm>
            </p:contentPart>
          </mc:Choice>
          <mc:Fallback xmlns="">
            <p:pic>
              <p:nvPicPr>
                <p:cNvPr id="244" name="Ink 243">
                  <a:extLst>
                    <a:ext uri="{FF2B5EF4-FFF2-40B4-BE49-F238E27FC236}">
                      <a16:creationId xmlns:a16="http://schemas.microsoft.com/office/drawing/2014/main" id="{EA679CDF-F3B9-ABB7-7A94-BBC83DE7D9D4}"/>
                    </a:ext>
                  </a:extLst>
                </p:cNvPr>
                <p:cNvPicPr/>
                <p:nvPr/>
              </p:nvPicPr>
              <p:blipFill>
                <a:blip r:embed="rId151"/>
                <a:stretch>
                  <a:fillRect/>
                </a:stretch>
              </p:blipFill>
              <p:spPr>
                <a:xfrm>
                  <a:off x="3572415" y="3367696"/>
                  <a:ext cx="207000" cy="226440"/>
                </a:xfrm>
                <a:prstGeom prst="rect">
                  <a:avLst/>
                </a:prstGeom>
              </p:spPr>
            </p:pic>
          </mc:Fallback>
        </mc:AlternateContent>
      </p:grpSp>
      <p:grpSp>
        <p:nvGrpSpPr>
          <p:cNvPr id="247" name="Group 246">
            <a:extLst>
              <a:ext uri="{FF2B5EF4-FFF2-40B4-BE49-F238E27FC236}">
                <a16:creationId xmlns:a16="http://schemas.microsoft.com/office/drawing/2014/main" id="{9BE569AF-443B-6264-07B1-693520CA4E03}"/>
              </a:ext>
            </a:extLst>
          </p:cNvPr>
          <p:cNvGrpSpPr/>
          <p:nvPr/>
        </p:nvGrpSpPr>
        <p:grpSpPr>
          <a:xfrm>
            <a:off x="3366855" y="3818056"/>
            <a:ext cx="243360" cy="269280"/>
            <a:chOff x="3366855" y="3818056"/>
            <a:chExt cx="243360" cy="269280"/>
          </a:xfrm>
        </p:grpSpPr>
        <mc:AlternateContent xmlns:mc="http://schemas.openxmlformats.org/markup-compatibility/2006" xmlns:p14="http://schemas.microsoft.com/office/powerpoint/2010/main">
          <mc:Choice Requires="p14">
            <p:contentPart p14:bwMode="auto" r:id="rId152">
              <p14:nvContentPartPr>
                <p14:cNvPr id="245" name="Ink 244">
                  <a:extLst>
                    <a:ext uri="{FF2B5EF4-FFF2-40B4-BE49-F238E27FC236}">
                      <a16:creationId xmlns:a16="http://schemas.microsoft.com/office/drawing/2014/main" id="{14FADDD4-7126-CEDB-2A42-FF4164E4928C}"/>
                    </a:ext>
                  </a:extLst>
                </p14:cNvPr>
                <p14:cNvContentPartPr/>
                <p14:nvPr/>
              </p14:nvContentPartPr>
              <p14:xfrm>
                <a:off x="3366855" y="3848296"/>
                <a:ext cx="196920" cy="239040"/>
              </p14:xfrm>
            </p:contentPart>
          </mc:Choice>
          <mc:Fallback xmlns="">
            <p:pic>
              <p:nvPicPr>
                <p:cNvPr id="245" name="Ink 244">
                  <a:extLst>
                    <a:ext uri="{FF2B5EF4-FFF2-40B4-BE49-F238E27FC236}">
                      <a16:creationId xmlns:a16="http://schemas.microsoft.com/office/drawing/2014/main" id="{14FADDD4-7126-CEDB-2A42-FF4164E4928C}"/>
                    </a:ext>
                  </a:extLst>
                </p:cNvPr>
                <p:cNvPicPr/>
                <p:nvPr/>
              </p:nvPicPr>
              <p:blipFill>
                <a:blip r:embed="rId153"/>
                <a:stretch>
                  <a:fillRect/>
                </a:stretch>
              </p:blipFill>
              <p:spPr>
                <a:xfrm>
                  <a:off x="3348855" y="3830656"/>
                  <a:ext cx="23256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46" name="Ink 245">
                  <a:extLst>
                    <a:ext uri="{FF2B5EF4-FFF2-40B4-BE49-F238E27FC236}">
                      <a16:creationId xmlns:a16="http://schemas.microsoft.com/office/drawing/2014/main" id="{34B4E457-F36F-2AA0-78EC-D2D86D7F4009}"/>
                    </a:ext>
                  </a:extLst>
                </p14:cNvPr>
                <p14:cNvContentPartPr/>
                <p14:nvPr/>
              </p14:nvContentPartPr>
              <p14:xfrm>
                <a:off x="3396375" y="3818056"/>
                <a:ext cx="213840" cy="82080"/>
              </p14:xfrm>
            </p:contentPart>
          </mc:Choice>
          <mc:Fallback xmlns="">
            <p:pic>
              <p:nvPicPr>
                <p:cNvPr id="246" name="Ink 245">
                  <a:extLst>
                    <a:ext uri="{FF2B5EF4-FFF2-40B4-BE49-F238E27FC236}">
                      <a16:creationId xmlns:a16="http://schemas.microsoft.com/office/drawing/2014/main" id="{34B4E457-F36F-2AA0-78EC-D2D86D7F4009}"/>
                    </a:ext>
                  </a:extLst>
                </p:cNvPr>
                <p:cNvPicPr/>
                <p:nvPr/>
              </p:nvPicPr>
              <p:blipFill>
                <a:blip r:embed="rId155"/>
                <a:stretch>
                  <a:fillRect/>
                </a:stretch>
              </p:blipFill>
              <p:spPr>
                <a:xfrm>
                  <a:off x="3378375" y="3800056"/>
                  <a:ext cx="249480" cy="117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6">
            <p14:nvContentPartPr>
              <p14:cNvPr id="249" name="Ink 248">
                <a:extLst>
                  <a:ext uri="{FF2B5EF4-FFF2-40B4-BE49-F238E27FC236}">
                    <a16:creationId xmlns:a16="http://schemas.microsoft.com/office/drawing/2014/main" id="{DBE4288F-730A-BD76-5829-D5CCB72F5B44}"/>
                  </a:ext>
                </a:extLst>
              </p14:cNvPr>
              <p14:cNvContentPartPr/>
              <p14:nvPr/>
            </p14:nvContentPartPr>
            <p14:xfrm>
              <a:off x="3430215" y="4360936"/>
              <a:ext cx="25560" cy="300240"/>
            </p14:xfrm>
          </p:contentPart>
        </mc:Choice>
        <mc:Fallback xmlns="">
          <p:pic>
            <p:nvPicPr>
              <p:cNvPr id="249" name="Ink 248">
                <a:extLst>
                  <a:ext uri="{FF2B5EF4-FFF2-40B4-BE49-F238E27FC236}">
                    <a16:creationId xmlns:a16="http://schemas.microsoft.com/office/drawing/2014/main" id="{DBE4288F-730A-BD76-5829-D5CCB72F5B44}"/>
                  </a:ext>
                </a:extLst>
              </p:cNvPr>
              <p:cNvPicPr/>
              <p:nvPr/>
            </p:nvPicPr>
            <p:blipFill>
              <a:blip r:embed="rId157"/>
              <a:stretch>
                <a:fillRect/>
              </a:stretch>
            </p:blipFill>
            <p:spPr>
              <a:xfrm>
                <a:off x="3412215" y="4342936"/>
                <a:ext cx="61200" cy="335880"/>
              </a:xfrm>
              <a:prstGeom prst="rect">
                <a:avLst/>
              </a:prstGeom>
            </p:spPr>
          </p:pic>
        </mc:Fallback>
      </mc:AlternateContent>
      <p:grpSp>
        <p:nvGrpSpPr>
          <p:cNvPr id="254" name="Group 253">
            <a:extLst>
              <a:ext uri="{FF2B5EF4-FFF2-40B4-BE49-F238E27FC236}">
                <a16:creationId xmlns:a16="http://schemas.microsoft.com/office/drawing/2014/main" id="{12A0EB2C-B819-828B-F1CB-192B84B592C1}"/>
              </a:ext>
            </a:extLst>
          </p:cNvPr>
          <p:cNvGrpSpPr/>
          <p:nvPr/>
        </p:nvGrpSpPr>
        <p:grpSpPr>
          <a:xfrm>
            <a:off x="831015" y="5030176"/>
            <a:ext cx="463680" cy="271440"/>
            <a:chOff x="831015" y="5030176"/>
            <a:chExt cx="463680" cy="271440"/>
          </a:xfrm>
        </p:grpSpPr>
        <mc:AlternateContent xmlns:mc="http://schemas.openxmlformats.org/markup-compatibility/2006" xmlns:p14="http://schemas.microsoft.com/office/powerpoint/2010/main">
          <mc:Choice Requires="p14">
            <p:contentPart p14:bwMode="auto" r:id="rId158">
              <p14:nvContentPartPr>
                <p14:cNvPr id="250" name="Ink 249">
                  <a:extLst>
                    <a:ext uri="{FF2B5EF4-FFF2-40B4-BE49-F238E27FC236}">
                      <a16:creationId xmlns:a16="http://schemas.microsoft.com/office/drawing/2014/main" id="{47143A7F-B839-8016-70BF-A6B39629D766}"/>
                    </a:ext>
                  </a:extLst>
                </p14:cNvPr>
                <p14:cNvContentPartPr/>
                <p14:nvPr/>
              </p14:nvContentPartPr>
              <p14:xfrm>
                <a:off x="831015" y="5041336"/>
                <a:ext cx="197280" cy="260280"/>
              </p14:xfrm>
            </p:contentPart>
          </mc:Choice>
          <mc:Fallback xmlns="">
            <p:pic>
              <p:nvPicPr>
                <p:cNvPr id="250" name="Ink 249">
                  <a:extLst>
                    <a:ext uri="{FF2B5EF4-FFF2-40B4-BE49-F238E27FC236}">
                      <a16:creationId xmlns:a16="http://schemas.microsoft.com/office/drawing/2014/main" id="{47143A7F-B839-8016-70BF-A6B39629D766}"/>
                    </a:ext>
                  </a:extLst>
                </p:cNvPr>
                <p:cNvPicPr/>
                <p:nvPr/>
              </p:nvPicPr>
              <p:blipFill>
                <a:blip r:embed="rId159"/>
                <a:stretch>
                  <a:fillRect/>
                </a:stretch>
              </p:blipFill>
              <p:spPr>
                <a:xfrm>
                  <a:off x="813015" y="5023336"/>
                  <a:ext cx="23292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51" name="Ink 250">
                  <a:extLst>
                    <a:ext uri="{FF2B5EF4-FFF2-40B4-BE49-F238E27FC236}">
                      <a16:creationId xmlns:a16="http://schemas.microsoft.com/office/drawing/2014/main" id="{9B45638D-78CD-75CB-8403-7DBC2F12962F}"/>
                    </a:ext>
                  </a:extLst>
                </p14:cNvPr>
                <p14:cNvContentPartPr/>
                <p14:nvPr/>
              </p14:nvContentPartPr>
              <p14:xfrm>
                <a:off x="865575" y="5030176"/>
                <a:ext cx="183240" cy="58680"/>
              </p14:xfrm>
            </p:contentPart>
          </mc:Choice>
          <mc:Fallback xmlns="">
            <p:pic>
              <p:nvPicPr>
                <p:cNvPr id="251" name="Ink 250">
                  <a:extLst>
                    <a:ext uri="{FF2B5EF4-FFF2-40B4-BE49-F238E27FC236}">
                      <a16:creationId xmlns:a16="http://schemas.microsoft.com/office/drawing/2014/main" id="{9B45638D-78CD-75CB-8403-7DBC2F12962F}"/>
                    </a:ext>
                  </a:extLst>
                </p:cNvPr>
                <p:cNvPicPr/>
                <p:nvPr/>
              </p:nvPicPr>
              <p:blipFill>
                <a:blip r:embed="rId161"/>
                <a:stretch>
                  <a:fillRect/>
                </a:stretch>
              </p:blipFill>
              <p:spPr>
                <a:xfrm>
                  <a:off x="847575" y="5012176"/>
                  <a:ext cx="218880" cy="94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52" name="Ink 251">
                  <a:extLst>
                    <a:ext uri="{FF2B5EF4-FFF2-40B4-BE49-F238E27FC236}">
                      <a16:creationId xmlns:a16="http://schemas.microsoft.com/office/drawing/2014/main" id="{BC89E2CC-78B8-819A-F7AD-AED855E76A66}"/>
                    </a:ext>
                  </a:extLst>
                </p14:cNvPr>
                <p14:cNvContentPartPr/>
                <p14:nvPr/>
              </p14:nvContentPartPr>
              <p14:xfrm>
                <a:off x="1151415" y="5039896"/>
                <a:ext cx="143280" cy="200520"/>
              </p14:xfrm>
            </p:contentPart>
          </mc:Choice>
          <mc:Fallback xmlns="">
            <p:pic>
              <p:nvPicPr>
                <p:cNvPr id="252" name="Ink 251">
                  <a:extLst>
                    <a:ext uri="{FF2B5EF4-FFF2-40B4-BE49-F238E27FC236}">
                      <a16:creationId xmlns:a16="http://schemas.microsoft.com/office/drawing/2014/main" id="{BC89E2CC-78B8-819A-F7AD-AED855E76A66}"/>
                    </a:ext>
                  </a:extLst>
                </p:cNvPr>
                <p:cNvPicPr/>
                <p:nvPr/>
              </p:nvPicPr>
              <p:blipFill>
                <a:blip r:embed="rId163"/>
                <a:stretch>
                  <a:fillRect/>
                </a:stretch>
              </p:blipFill>
              <p:spPr>
                <a:xfrm>
                  <a:off x="1133775" y="5022256"/>
                  <a:ext cx="178920" cy="236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4">
            <p14:nvContentPartPr>
              <p14:cNvPr id="253" name="Ink 252">
                <a:extLst>
                  <a:ext uri="{FF2B5EF4-FFF2-40B4-BE49-F238E27FC236}">
                    <a16:creationId xmlns:a16="http://schemas.microsoft.com/office/drawing/2014/main" id="{112D189A-35DE-141C-3CCF-9DFACCA6B659}"/>
                  </a:ext>
                </a:extLst>
              </p14:cNvPr>
              <p14:cNvContentPartPr/>
              <p14:nvPr/>
            </p14:nvContentPartPr>
            <p14:xfrm>
              <a:off x="1490175" y="5102176"/>
              <a:ext cx="117720" cy="11880"/>
            </p14:xfrm>
          </p:contentPart>
        </mc:Choice>
        <mc:Fallback xmlns="">
          <p:pic>
            <p:nvPicPr>
              <p:cNvPr id="253" name="Ink 252">
                <a:extLst>
                  <a:ext uri="{FF2B5EF4-FFF2-40B4-BE49-F238E27FC236}">
                    <a16:creationId xmlns:a16="http://schemas.microsoft.com/office/drawing/2014/main" id="{112D189A-35DE-141C-3CCF-9DFACCA6B659}"/>
                  </a:ext>
                </a:extLst>
              </p:cNvPr>
              <p:cNvPicPr/>
              <p:nvPr/>
            </p:nvPicPr>
            <p:blipFill>
              <a:blip r:embed="rId165"/>
              <a:stretch>
                <a:fillRect/>
              </a:stretch>
            </p:blipFill>
            <p:spPr>
              <a:xfrm>
                <a:off x="1472175" y="5084536"/>
                <a:ext cx="1533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55" name="Ink 254">
                <a:extLst>
                  <a:ext uri="{FF2B5EF4-FFF2-40B4-BE49-F238E27FC236}">
                    <a16:creationId xmlns:a16="http://schemas.microsoft.com/office/drawing/2014/main" id="{264315BF-2426-E136-7E92-89D216EA1C81}"/>
                  </a:ext>
                </a:extLst>
              </p14:cNvPr>
              <p14:cNvContentPartPr/>
              <p14:nvPr/>
            </p14:nvContentPartPr>
            <p14:xfrm>
              <a:off x="1860615" y="4929016"/>
              <a:ext cx="131400" cy="273960"/>
            </p14:xfrm>
          </p:contentPart>
        </mc:Choice>
        <mc:Fallback xmlns="">
          <p:pic>
            <p:nvPicPr>
              <p:cNvPr id="255" name="Ink 254">
                <a:extLst>
                  <a:ext uri="{FF2B5EF4-FFF2-40B4-BE49-F238E27FC236}">
                    <a16:creationId xmlns:a16="http://schemas.microsoft.com/office/drawing/2014/main" id="{264315BF-2426-E136-7E92-89D216EA1C81}"/>
                  </a:ext>
                </a:extLst>
              </p:cNvPr>
              <p:cNvPicPr/>
              <p:nvPr/>
            </p:nvPicPr>
            <p:blipFill>
              <a:blip r:embed="rId167"/>
              <a:stretch>
                <a:fillRect/>
              </a:stretch>
            </p:blipFill>
            <p:spPr>
              <a:xfrm>
                <a:off x="1842615" y="4911016"/>
                <a:ext cx="167040" cy="309600"/>
              </a:xfrm>
              <a:prstGeom prst="rect">
                <a:avLst/>
              </a:prstGeom>
            </p:spPr>
          </p:pic>
        </mc:Fallback>
      </mc:AlternateContent>
      <p:grpSp>
        <p:nvGrpSpPr>
          <p:cNvPr id="265" name="Group 264">
            <a:extLst>
              <a:ext uri="{FF2B5EF4-FFF2-40B4-BE49-F238E27FC236}">
                <a16:creationId xmlns:a16="http://schemas.microsoft.com/office/drawing/2014/main" id="{26C41CB9-9563-FF0C-C2EE-155FEA2250E4}"/>
              </a:ext>
            </a:extLst>
          </p:cNvPr>
          <p:cNvGrpSpPr/>
          <p:nvPr/>
        </p:nvGrpSpPr>
        <p:grpSpPr>
          <a:xfrm>
            <a:off x="2368575" y="5108656"/>
            <a:ext cx="151560" cy="104040"/>
            <a:chOff x="2368575" y="5108656"/>
            <a:chExt cx="151560" cy="104040"/>
          </a:xfrm>
        </p:grpSpPr>
        <mc:AlternateContent xmlns:mc="http://schemas.openxmlformats.org/markup-compatibility/2006" xmlns:p14="http://schemas.microsoft.com/office/powerpoint/2010/main">
          <mc:Choice Requires="p14">
            <p:contentPart p14:bwMode="auto" r:id="rId168">
              <p14:nvContentPartPr>
                <p14:cNvPr id="256" name="Ink 255">
                  <a:extLst>
                    <a:ext uri="{FF2B5EF4-FFF2-40B4-BE49-F238E27FC236}">
                      <a16:creationId xmlns:a16="http://schemas.microsoft.com/office/drawing/2014/main" id="{A6B4E525-63C0-8E4B-1B89-CC27181FCB17}"/>
                    </a:ext>
                  </a:extLst>
                </p14:cNvPr>
                <p14:cNvContentPartPr/>
                <p14:nvPr/>
              </p14:nvContentPartPr>
              <p14:xfrm>
                <a:off x="2368575" y="5108656"/>
                <a:ext cx="149040" cy="12600"/>
              </p14:xfrm>
            </p:contentPart>
          </mc:Choice>
          <mc:Fallback xmlns="">
            <p:pic>
              <p:nvPicPr>
                <p:cNvPr id="256" name="Ink 255">
                  <a:extLst>
                    <a:ext uri="{FF2B5EF4-FFF2-40B4-BE49-F238E27FC236}">
                      <a16:creationId xmlns:a16="http://schemas.microsoft.com/office/drawing/2014/main" id="{A6B4E525-63C0-8E4B-1B89-CC27181FCB17}"/>
                    </a:ext>
                  </a:extLst>
                </p:cNvPr>
                <p:cNvPicPr/>
                <p:nvPr/>
              </p:nvPicPr>
              <p:blipFill>
                <a:blip r:embed="rId169"/>
                <a:stretch>
                  <a:fillRect/>
                </a:stretch>
              </p:blipFill>
              <p:spPr>
                <a:xfrm>
                  <a:off x="2350575" y="5091016"/>
                  <a:ext cx="1846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57" name="Ink 256">
                  <a:extLst>
                    <a:ext uri="{FF2B5EF4-FFF2-40B4-BE49-F238E27FC236}">
                      <a16:creationId xmlns:a16="http://schemas.microsoft.com/office/drawing/2014/main" id="{F5764A06-4ED7-B440-CF04-CB559715DFEE}"/>
                    </a:ext>
                  </a:extLst>
                </p14:cNvPr>
                <p14:cNvContentPartPr/>
                <p14:nvPr/>
              </p14:nvContentPartPr>
              <p14:xfrm>
                <a:off x="2409615" y="5205136"/>
                <a:ext cx="110520" cy="7560"/>
              </p14:xfrm>
            </p:contentPart>
          </mc:Choice>
          <mc:Fallback xmlns="">
            <p:pic>
              <p:nvPicPr>
                <p:cNvPr id="257" name="Ink 256">
                  <a:extLst>
                    <a:ext uri="{FF2B5EF4-FFF2-40B4-BE49-F238E27FC236}">
                      <a16:creationId xmlns:a16="http://schemas.microsoft.com/office/drawing/2014/main" id="{F5764A06-4ED7-B440-CF04-CB559715DFEE}"/>
                    </a:ext>
                  </a:extLst>
                </p:cNvPr>
                <p:cNvPicPr/>
                <p:nvPr/>
              </p:nvPicPr>
              <p:blipFill>
                <a:blip r:embed="rId171"/>
                <a:stretch>
                  <a:fillRect/>
                </a:stretch>
              </p:blipFill>
              <p:spPr>
                <a:xfrm>
                  <a:off x="2391615" y="5187136"/>
                  <a:ext cx="146160" cy="43200"/>
                </a:xfrm>
                <a:prstGeom prst="rect">
                  <a:avLst/>
                </a:prstGeom>
              </p:spPr>
            </p:pic>
          </mc:Fallback>
        </mc:AlternateContent>
      </p:grpSp>
      <p:grpSp>
        <p:nvGrpSpPr>
          <p:cNvPr id="264" name="Group 263">
            <a:extLst>
              <a:ext uri="{FF2B5EF4-FFF2-40B4-BE49-F238E27FC236}">
                <a16:creationId xmlns:a16="http://schemas.microsoft.com/office/drawing/2014/main" id="{E9689340-1FD5-912C-9729-C952C759324A}"/>
              </a:ext>
            </a:extLst>
          </p:cNvPr>
          <p:cNvGrpSpPr/>
          <p:nvPr/>
        </p:nvGrpSpPr>
        <p:grpSpPr>
          <a:xfrm>
            <a:off x="2859255" y="4852696"/>
            <a:ext cx="936720" cy="676800"/>
            <a:chOff x="2859255" y="4852696"/>
            <a:chExt cx="936720" cy="676800"/>
          </a:xfrm>
        </p:grpSpPr>
        <mc:AlternateContent xmlns:mc="http://schemas.openxmlformats.org/markup-compatibility/2006" xmlns:p14="http://schemas.microsoft.com/office/powerpoint/2010/main">
          <mc:Choice Requires="p14">
            <p:contentPart p14:bwMode="auto" r:id="rId172">
              <p14:nvContentPartPr>
                <p14:cNvPr id="258" name="Ink 257">
                  <a:extLst>
                    <a:ext uri="{FF2B5EF4-FFF2-40B4-BE49-F238E27FC236}">
                      <a16:creationId xmlns:a16="http://schemas.microsoft.com/office/drawing/2014/main" id="{CB3E45C9-1519-1BF1-E69A-36A0BC26F79E}"/>
                    </a:ext>
                  </a:extLst>
                </p14:cNvPr>
                <p14:cNvContentPartPr/>
                <p14:nvPr/>
              </p14:nvContentPartPr>
              <p14:xfrm>
                <a:off x="3074535" y="5003896"/>
                <a:ext cx="213840" cy="201600"/>
              </p14:xfrm>
            </p:contentPart>
          </mc:Choice>
          <mc:Fallback xmlns="">
            <p:pic>
              <p:nvPicPr>
                <p:cNvPr id="258" name="Ink 257">
                  <a:extLst>
                    <a:ext uri="{FF2B5EF4-FFF2-40B4-BE49-F238E27FC236}">
                      <a16:creationId xmlns:a16="http://schemas.microsoft.com/office/drawing/2014/main" id="{CB3E45C9-1519-1BF1-E69A-36A0BC26F79E}"/>
                    </a:ext>
                  </a:extLst>
                </p:cNvPr>
                <p:cNvPicPr/>
                <p:nvPr/>
              </p:nvPicPr>
              <p:blipFill>
                <a:blip r:embed="rId173"/>
                <a:stretch>
                  <a:fillRect/>
                </a:stretch>
              </p:blipFill>
              <p:spPr>
                <a:xfrm>
                  <a:off x="3056535" y="4986256"/>
                  <a:ext cx="2494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59" name="Ink 258">
                  <a:extLst>
                    <a:ext uri="{FF2B5EF4-FFF2-40B4-BE49-F238E27FC236}">
                      <a16:creationId xmlns:a16="http://schemas.microsoft.com/office/drawing/2014/main" id="{1BC14AA9-5F2D-C953-0026-21F39162D025}"/>
                    </a:ext>
                  </a:extLst>
                </p14:cNvPr>
                <p14:cNvContentPartPr/>
                <p14:nvPr/>
              </p14:nvContentPartPr>
              <p14:xfrm>
                <a:off x="3170655" y="5094976"/>
                <a:ext cx="87120" cy="183240"/>
              </p14:xfrm>
            </p:contentPart>
          </mc:Choice>
          <mc:Fallback xmlns="">
            <p:pic>
              <p:nvPicPr>
                <p:cNvPr id="259" name="Ink 258">
                  <a:extLst>
                    <a:ext uri="{FF2B5EF4-FFF2-40B4-BE49-F238E27FC236}">
                      <a16:creationId xmlns:a16="http://schemas.microsoft.com/office/drawing/2014/main" id="{1BC14AA9-5F2D-C953-0026-21F39162D025}"/>
                    </a:ext>
                  </a:extLst>
                </p:cNvPr>
                <p:cNvPicPr/>
                <p:nvPr/>
              </p:nvPicPr>
              <p:blipFill>
                <a:blip r:embed="rId175"/>
                <a:stretch>
                  <a:fillRect/>
                </a:stretch>
              </p:blipFill>
              <p:spPr>
                <a:xfrm>
                  <a:off x="3152655" y="5076976"/>
                  <a:ext cx="12276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60" name="Ink 259">
                  <a:extLst>
                    <a:ext uri="{FF2B5EF4-FFF2-40B4-BE49-F238E27FC236}">
                      <a16:creationId xmlns:a16="http://schemas.microsoft.com/office/drawing/2014/main" id="{194C8531-DBA9-42EC-A6A8-F868E3B7BD7A}"/>
                    </a:ext>
                  </a:extLst>
                </p14:cNvPr>
                <p14:cNvContentPartPr/>
                <p14:nvPr/>
              </p14:nvContentPartPr>
              <p14:xfrm>
                <a:off x="3428055" y="5042056"/>
                <a:ext cx="210960" cy="180720"/>
              </p14:xfrm>
            </p:contentPart>
          </mc:Choice>
          <mc:Fallback xmlns="">
            <p:pic>
              <p:nvPicPr>
                <p:cNvPr id="260" name="Ink 259">
                  <a:extLst>
                    <a:ext uri="{FF2B5EF4-FFF2-40B4-BE49-F238E27FC236}">
                      <a16:creationId xmlns:a16="http://schemas.microsoft.com/office/drawing/2014/main" id="{194C8531-DBA9-42EC-A6A8-F868E3B7BD7A}"/>
                    </a:ext>
                  </a:extLst>
                </p:cNvPr>
                <p:cNvPicPr/>
                <p:nvPr/>
              </p:nvPicPr>
              <p:blipFill>
                <a:blip r:embed="rId177"/>
                <a:stretch>
                  <a:fillRect/>
                </a:stretch>
              </p:blipFill>
              <p:spPr>
                <a:xfrm>
                  <a:off x="3410055" y="5024056"/>
                  <a:ext cx="24660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61" name="Ink 260">
                  <a:extLst>
                    <a:ext uri="{FF2B5EF4-FFF2-40B4-BE49-F238E27FC236}">
                      <a16:creationId xmlns:a16="http://schemas.microsoft.com/office/drawing/2014/main" id="{7BC0CC4A-D217-DB02-298E-ED172D97ECD8}"/>
                    </a:ext>
                  </a:extLst>
                </p14:cNvPr>
                <p14:cNvContentPartPr/>
                <p14:nvPr/>
              </p14:nvContentPartPr>
              <p14:xfrm>
                <a:off x="3535695" y="5088496"/>
                <a:ext cx="67320" cy="238320"/>
              </p14:xfrm>
            </p:contentPart>
          </mc:Choice>
          <mc:Fallback xmlns="">
            <p:pic>
              <p:nvPicPr>
                <p:cNvPr id="261" name="Ink 260">
                  <a:extLst>
                    <a:ext uri="{FF2B5EF4-FFF2-40B4-BE49-F238E27FC236}">
                      <a16:creationId xmlns:a16="http://schemas.microsoft.com/office/drawing/2014/main" id="{7BC0CC4A-D217-DB02-298E-ED172D97ECD8}"/>
                    </a:ext>
                  </a:extLst>
                </p:cNvPr>
                <p:cNvPicPr/>
                <p:nvPr/>
              </p:nvPicPr>
              <p:blipFill>
                <a:blip r:embed="rId179"/>
                <a:stretch>
                  <a:fillRect/>
                </a:stretch>
              </p:blipFill>
              <p:spPr>
                <a:xfrm>
                  <a:off x="3517695" y="5070856"/>
                  <a:ext cx="10296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62" name="Ink 261">
                  <a:extLst>
                    <a:ext uri="{FF2B5EF4-FFF2-40B4-BE49-F238E27FC236}">
                      <a16:creationId xmlns:a16="http://schemas.microsoft.com/office/drawing/2014/main" id="{BB19C5F9-4190-CC04-5B2F-EF61ACD7CD87}"/>
                    </a:ext>
                  </a:extLst>
                </p14:cNvPr>
                <p14:cNvContentPartPr/>
                <p14:nvPr/>
              </p14:nvContentPartPr>
              <p14:xfrm>
                <a:off x="3002895" y="4852696"/>
                <a:ext cx="747360" cy="21960"/>
              </p14:xfrm>
            </p:contentPart>
          </mc:Choice>
          <mc:Fallback xmlns="">
            <p:pic>
              <p:nvPicPr>
                <p:cNvPr id="262" name="Ink 261">
                  <a:extLst>
                    <a:ext uri="{FF2B5EF4-FFF2-40B4-BE49-F238E27FC236}">
                      <a16:creationId xmlns:a16="http://schemas.microsoft.com/office/drawing/2014/main" id="{BB19C5F9-4190-CC04-5B2F-EF61ACD7CD87}"/>
                    </a:ext>
                  </a:extLst>
                </p:cNvPr>
                <p:cNvPicPr/>
                <p:nvPr/>
              </p:nvPicPr>
              <p:blipFill>
                <a:blip r:embed="rId181"/>
                <a:stretch>
                  <a:fillRect/>
                </a:stretch>
              </p:blipFill>
              <p:spPr>
                <a:xfrm>
                  <a:off x="2984895" y="4835056"/>
                  <a:ext cx="7830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63" name="Ink 262">
                  <a:extLst>
                    <a:ext uri="{FF2B5EF4-FFF2-40B4-BE49-F238E27FC236}">
                      <a16:creationId xmlns:a16="http://schemas.microsoft.com/office/drawing/2014/main" id="{2BA07E9B-FEFD-D53B-E838-EAD994F7F4C4}"/>
                    </a:ext>
                  </a:extLst>
                </p14:cNvPr>
                <p14:cNvContentPartPr/>
                <p14:nvPr/>
              </p14:nvContentPartPr>
              <p14:xfrm>
                <a:off x="2859255" y="4897336"/>
                <a:ext cx="936720" cy="632160"/>
              </p14:xfrm>
            </p:contentPart>
          </mc:Choice>
          <mc:Fallback xmlns="">
            <p:pic>
              <p:nvPicPr>
                <p:cNvPr id="263" name="Ink 262">
                  <a:extLst>
                    <a:ext uri="{FF2B5EF4-FFF2-40B4-BE49-F238E27FC236}">
                      <a16:creationId xmlns:a16="http://schemas.microsoft.com/office/drawing/2014/main" id="{2BA07E9B-FEFD-D53B-E838-EAD994F7F4C4}"/>
                    </a:ext>
                  </a:extLst>
                </p:cNvPr>
                <p:cNvPicPr/>
                <p:nvPr/>
              </p:nvPicPr>
              <p:blipFill>
                <a:blip r:embed="rId183"/>
                <a:stretch>
                  <a:fillRect/>
                </a:stretch>
              </p:blipFill>
              <p:spPr>
                <a:xfrm>
                  <a:off x="2841255" y="4879336"/>
                  <a:ext cx="972360" cy="667800"/>
                </a:xfrm>
                <a:prstGeom prst="rect">
                  <a:avLst/>
                </a:prstGeom>
              </p:spPr>
            </p:pic>
          </mc:Fallback>
        </mc:AlternateContent>
      </p:grpSp>
      <p:grpSp>
        <p:nvGrpSpPr>
          <p:cNvPr id="273" name="Group 272">
            <a:extLst>
              <a:ext uri="{FF2B5EF4-FFF2-40B4-BE49-F238E27FC236}">
                <a16:creationId xmlns:a16="http://schemas.microsoft.com/office/drawing/2014/main" id="{39DF661D-DD16-5A72-26EE-E2B672823C64}"/>
              </a:ext>
            </a:extLst>
          </p:cNvPr>
          <p:cNvGrpSpPr/>
          <p:nvPr/>
        </p:nvGrpSpPr>
        <p:grpSpPr>
          <a:xfrm>
            <a:off x="4416615" y="3392896"/>
            <a:ext cx="313920" cy="396360"/>
            <a:chOff x="4416615" y="3392896"/>
            <a:chExt cx="313920" cy="396360"/>
          </a:xfrm>
        </p:grpSpPr>
        <mc:AlternateContent xmlns:mc="http://schemas.openxmlformats.org/markup-compatibility/2006" xmlns:p14="http://schemas.microsoft.com/office/powerpoint/2010/main">
          <mc:Choice Requires="p14">
            <p:contentPart p14:bwMode="auto" r:id="rId184">
              <p14:nvContentPartPr>
                <p14:cNvPr id="266" name="Ink 265">
                  <a:extLst>
                    <a:ext uri="{FF2B5EF4-FFF2-40B4-BE49-F238E27FC236}">
                      <a16:creationId xmlns:a16="http://schemas.microsoft.com/office/drawing/2014/main" id="{026835D5-D25C-75EF-C6AC-FE5699099B38}"/>
                    </a:ext>
                  </a:extLst>
                </p14:cNvPr>
                <p14:cNvContentPartPr/>
                <p14:nvPr/>
              </p14:nvContentPartPr>
              <p14:xfrm>
                <a:off x="4416615" y="3457696"/>
                <a:ext cx="170280" cy="184320"/>
              </p14:xfrm>
            </p:contentPart>
          </mc:Choice>
          <mc:Fallback xmlns="">
            <p:pic>
              <p:nvPicPr>
                <p:cNvPr id="266" name="Ink 265">
                  <a:extLst>
                    <a:ext uri="{FF2B5EF4-FFF2-40B4-BE49-F238E27FC236}">
                      <a16:creationId xmlns:a16="http://schemas.microsoft.com/office/drawing/2014/main" id="{026835D5-D25C-75EF-C6AC-FE5699099B38}"/>
                    </a:ext>
                  </a:extLst>
                </p:cNvPr>
                <p:cNvPicPr/>
                <p:nvPr/>
              </p:nvPicPr>
              <p:blipFill>
                <a:blip r:embed="rId185"/>
                <a:stretch>
                  <a:fillRect/>
                </a:stretch>
              </p:blipFill>
              <p:spPr>
                <a:xfrm>
                  <a:off x="4398615" y="3439696"/>
                  <a:ext cx="20592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67" name="Ink 266">
                  <a:extLst>
                    <a:ext uri="{FF2B5EF4-FFF2-40B4-BE49-F238E27FC236}">
                      <a16:creationId xmlns:a16="http://schemas.microsoft.com/office/drawing/2014/main" id="{4348776F-178A-6A7A-6E7C-E18E9DB7E358}"/>
                    </a:ext>
                  </a:extLst>
                </p14:cNvPr>
                <p14:cNvContentPartPr/>
                <p14:nvPr/>
              </p14:nvContentPartPr>
              <p14:xfrm>
                <a:off x="4612095" y="3392896"/>
                <a:ext cx="118440" cy="396360"/>
              </p14:xfrm>
            </p:contentPart>
          </mc:Choice>
          <mc:Fallback xmlns="">
            <p:pic>
              <p:nvPicPr>
                <p:cNvPr id="267" name="Ink 266">
                  <a:extLst>
                    <a:ext uri="{FF2B5EF4-FFF2-40B4-BE49-F238E27FC236}">
                      <a16:creationId xmlns:a16="http://schemas.microsoft.com/office/drawing/2014/main" id="{4348776F-178A-6A7A-6E7C-E18E9DB7E358}"/>
                    </a:ext>
                  </a:extLst>
                </p:cNvPr>
                <p:cNvPicPr/>
                <p:nvPr/>
              </p:nvPicPr>
              <p:blipFill>
                <a:blip r:embed="rId187"/>
                <a:stretch>
                  <a:fillRect/>
                </a:stretch>
              </p:blipFill>
              <p:spPr>
                <a:xfrm>
                  <a:off x="4594095" y="3374896"/>
                  <a:ext cx="154080" cy="432000"/>
                </a:xfrm>
                <a:prstGeom prst="rect">
                  <a:avLst/>
                </a:prstGeom>
              </p:spPr>
            </p:pic>
          </mc:Fallback>
        </mc:AlternateContent>
      </p:grpSp>
      <p:grpSp>
        <p:nvGrpSpPr>
          <p:cNvPr id="272" name="Group 271">
            <a:extLst>
              <a:ext uri="{FF2B5EF4-FFF2-40B4-BE49-F238E27FC236}">
                <a16:creationId xmlns:a16="http://schemas.microsoft.com/office/drawing/2014/main" id="{79547E8D-C161-0F24-522A-44C3EA88ED65}"/>
              </a:ext>
            </a:extLst>
          </p:cNvPr>
          <p:cNvGrpSpPr/>
          <p:nvPr/>
        </p:nvGrpSpPr>
        <p:grpSpPr>
          <a:xfrm>
            <a:off x="5125815" y="3508816"/>
            <a:ext cx="696600" cy="322560"/>
            <a:chOff x="5125815" y="3508816"/>
            <a:chExt cx="696600" cy="322560"/>
          </a:xfrm>
        </p:grpSpPr>
        <mc:AlternateContent xmlns:mc="http://schemas.openxmlformats.org/markup-compatibility/2006" xmlns:p14="http://schemas.microsoft.com/office/powerpoint/2010/main">
          <mc:Choice Requires="p14">
            <p:contentPart p14:bwMode="auto" r:id="rId188">
              <p14:nvContentPartPr>
                <p14:cNvPr id="268" name="Ink 267">
                  <a:extLst>
                    <a:ext uri="{FF2B5EF4-FFF2-40B4-BE49-F238E27FC236}">
                      <a16:creationId xmlns:a16="http://schemas.microsoft.com/office/drawing/2014/main" id="{C51DD339-630D-751D-26B4-612DB117F447}"/>
                    </a:ext>
                  </a:extLst>
                </p14:cNvPr>
                <p14:cNvContentPartPr/>
                <p14:nvPr/>
              </p14:nvContentPartPr>
              <p14:xfrm>
                <a:off x="5125815" y="3508816"/>
                <a:ext cx="168480" cy="175320"/>
              </p14:xfrm>
            </p:contentPart>
          </mc:Choice>
          <mc:Fallback xmlns="">
            <p:pic>
              <p:nvPicPr>
                <p:cNvPr id="268" name="Ink 267">
                  <a:extLst>
                    <a:ext uri="{FF2B5EF4-FFF2-40B4-BE49-F238E27FC236}">
                      <a16:creationId xmlns:a16="http://schemas.microsoft.com/office/drawing/2014/main" id="{C51DD339-630D-751D-26B4-612DB117F447}"/>
                    </a:ext>
                  </a:extLst>
                </p:cNvPr>
                <p:cNvPicPr/>
                <p:nvPr/>
              </p:nvPicPr>
              <p:blipFill>
                <a:blip r:embed="rId189"/>
                <a:stretch>
                  <a:fillRect/>
                </a:stretch>
              </p:blipFill>
              <p:spPr>
                <a:xfrm>
                  <a:off x="5107815" y="3491176"/>
                  <a:ext cx="20412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69" name="Ink 268">
                  <a:extLst>
                    <a:ext uri="{FF2B5EF4-FFF2-40B4-BE49-F238E27FC236}">
                      <a16:creationId xmlns:a16="http://schemas.microsoft.com/office/drawing/2014/main" id="{DA4873EE-11BD-7B0B-FBF9-C723DF85A5DA}"/>
                    </a:ext>
                  </a:extLst>
                </p14:cNvPr>
                <p14:cNvContentPartPr/>
                <p14:nvPr/>
              </p14:nvContentPartPr>
              <p14:xfrm>
                <a:off x="5369895" y="3664696"/>
                <a:ext cx="4680" cy="720"/>
              </p14:xfrm>
            </p:contentPart>
          </mc:Choice>
          <mc:Fallback xmlns="">
            <p:pic>
              <p:nvPicPr>
                <p:cNvPr id="269" name="Ink 268">
                  <a:extLst>
                    <a:ext uri="{FF2B5EF4-FFF2-40B4-BE49-F238E27FC236}">
                      <a16:creationId xmlns:a16="http://schemas.microsoft.com/office/drawing/2014/main" id="{DA4873EE-11BD-7B0B-FBF9-C723DF85A5DA}"/>
                    </a:ext>
                  </a:extLst>
                </p:cNvPr>
                <p:cNvPicPr/>
                <p:nvPr/>
              </p:nvPicPr>
              <p:blipFill>
                <a:blip r:embed="rId191"/>
                <a:stretch>
                  <a:fillRect/>
                </a:stretch>
              </p:blipFill>
              <p:spPr>
                <a:xfrm>
                  <a:off x="5352255" y="3646696"/>
                  <a:ext cx="4032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70" name="Ink 269">
                  <a:extLst>
                    <a:ext uri="{FF2B5EF4-FFF2-40B4-BE49-F238E27FC236}">
                      <a16:creationId xmlns:a16="http://schemas.microsoft.com/office/drawing/2014/main" id="{4D441EEF-823C-22BC-1FAC-18EB95C1066A}"/>
                    </a:ext>
                  </a:extLst>
                </p14:cNvPr>
                <p14:cNvContentPartPr/>
                <p14:nvPr/>
              </p14:nvContentPartPr>
              <p14:xfrm>
                <a:off x="5509215" y="3573976"/>
                <a:ext cx="214560" cy="257400"/>
              </p14:xfrm>
            </p:contentPart>
          </mc:Choice>
          <mc:Fallback xmlns="">
            <p:pic>
              <p:nvPicPr>
                <p:cNvPr id="270" name="Ink 269">
                  <a:extLst>
                    <a:ext uri="{FF2B5EF4-FFF2-40B4-BE49-F238E27FC236}">
                      <a16:creationId xmlns:a16="http://schemas.microsoft.com/office/drawing/2014/main" id="{4D441EEF-823C-22BC-1FAC-18EB95C1066A}"/>
                    </a:ext>
                  </a:extLst>
                </p:cNvPr>
                <p:cNvPicPr/>
                <p:nvPr/>
              </p:nvPicPr>
              <p:blipFill>
                <a:blip r:embed="rId193"/>
                <a:stretch>
                  <a:fillRect/>
                </a:stretch>
              </p:blipFill>
              <p:spPr>
                <a:xfrm>
                  <a:off x="5491215" y="3556336"/>
                  <a:ext cx="25020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71" name="Ink 270">
                  <a:extLst>
                    <a:ext uri="{FF2B5EF4-FFF2-40B4-BE49-F238E27FC236}">
                      <a16:creationId xmlns:a16="http://schemas.microsoft.com/office/drawing/2014/main" id="{20E6F31B-EBD6-07BA-CF3B-53DA4D3462DE}"/>
                    </a:ext>
                  </a:extLst>
                </p14:cNvPr>
                <p14:cNvContentPartPr/>
                <p14:nvPr/>
              </p14:nvContentPartPr>
              <p14:xfrm>
                <a:off x="5817375" y="3700696"/>
                <a:ext cx="5040" cy="9360"/>
              </p14:xfrm>
            </p:contentPart>
          </mc:Choice>
          <mc:Fallback xmlns="">
            <p:pic>
              <p:nvPicPr>
                <p:cNvPr id="271" name="Ink 270">
                  <a:extLst>
                    <a:ext uri="{FF2B5EF4-FFF2-40B4-BE49-F238E27FC236}">
                      <a16:creationId xmlns:a16="http://schemas.microsoft.com/office/drawing/2014/main" id="{20E6F31B-EBD6-07BA-CF3B-53DA4D3462DE}"/>
                    </a:ext>
                  </a:extLst>
                </p:cNvPr>
                <p:cNvPicPr/>
                <p:nvPr/>
              </p:nvPicPr>
              <p:blipFill>
                <a:blip r:embed="rId195"/>
                <a:stretch>
                  <a:fillRect/>
                </a:stretch>
              </p:blipFill>
              <p:spPr>
                <a:xfrm>
                  <a:off x="5799735" y="3682696"/>
                  <a:ext cx="40680" cy="45000"/>
                </a:xfrm>
                <a:prstGeom prst="rect">
                  <a:avLst/>
                </a:prstGeom>
              </p:spPr>
            </p:pic>
          </mc:Fallback>
        </mc:AlternateContent>
      </p:grpSp>
      <p:grpSp>
        <p:nvGrpSpPr>
          <p:cNvPr id="288" name="Group 287">
            <a:extLst>
              <a:ext uri="{FF2B5EF4-FFF2-40B4-BE49-F238E27FC236}">
                <a16:creationId xmlns:a16="http://schemas.microsoft.com/office/drawing/2014/main" id="{23145739-E228-50FA-CA5B-41EE7321EB45}"/>
              </a:ext>
            </a:extLst>
          </p:cNvPr>
          <p:cNvGrpSpPr/>
          <p:nvPr/>
        </p:nvGrpSpPr>
        <p:grpSpPr>
          <a:xfrm>
            <a:off x="5514615" y="5137816"/>
            <a:ext cx="933840" cy="289440"/>
            <a:chOff x="5514615" y="5137816"/>
            <a:chExt cx="933840" cy="289440"/>
          </a:xfrm>
        </p:grpSpPr>
        <mc:AlternateContent xmlns:mc="http://schemas.openxmlformats.org/markup-compatibility/2006" xmlns:p14="http://schemas.microsoft.com/office/powerpoint/2010/main">
          <mc:Choice Requires="p14">
            <p:contentPart p14:bwMode="auto" r:id="rId196">
              <p14:nvContentPartPr>
                <p14:cNvPr id="275" name="Ink 274">
                  <a:extLst>
                    <a:ext uri="{FF2B5EF4-FFF2-40B4-BE49-F238E27FC236}">
                      <a16:creationId xmlns:a16="http://schemas.microsoft.com/office/drawing/2014/main" id="{E98FC7E0-3DD4-6B03-616D-E264736E507D}"/>
                    </a:ext>
                  </a:extLst>
                </p14:cNvPr>
                <p14:cNvContentPartPr/>
                <p14:nvPr/>
              </p14:nvContentPartPr>
              <p14:xfrm>
                <a:off x="5514615" y="5222416"/>
                <a:ext cx="164880" cy="129960"/>
              </p14:xfrm>
            </p:contentPart>
          </mc:Choice>
          <mc:Fallback xmlns="">
            <p:pic>
              <p:nvPicPr>
                <p:cNvPr id="275" name="Ink 274">
                  <a:extLst>
                    <a:ext uri="{FF2B5EF4-FFF2-40B4-BE49-F238E27FC236}">
                      <a16:creationId xmlns:a16="http://schemas.microsoft.com/office/drawing/2014/main" id="{E98FC7E0-3DD4-6B03-616D-E264736E507D}"/>
                    </a:ext>
                  </a:extLst>
                </p:cNvPr>
                <p:cNvPicPr/>
                <p:nvPr/>
              </p:nvPicPr>
              <p:blipFill>
                <a:blip r:embed="rId197"/>
                <a:stretch>
                  <a:fillRect/>
                </a:stretch>
              </p:blipFill>
              <p:spPr>
                <a:xfrm>
                  <a:off x="5496615" y="5204416"/>
                  <a:ext cx="20052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76" name="Ink 275">
                  <a:extLst>
                    <a:ext uri="{FF2B5EF4-FFF2-40B4-BE49-F238E27FC236}">
                      <a16:creationId xmlns:a16="http://schemas.microsoft.com/office/drawing/2014/main" id="{C6C3AE71-3AF1-1309-2C66-297E041E9283}"/>
                    </a:ext>
                  </a:extLst>
                </p14:cNvPr>
                <p14:cNvContentPartPr/>
                <p14:nvPr/>
              </p14:nvContentPartPr>
              <p14:xfrm>
                <a:off x="5822415" y="5287936"/>
                <a:ext cx="99360" cy="3240"/>
              </p14:xfrm>
            </p:contentPart>
          </mc:Choice>
          <mc:Fallback xmlns="">
            <p:pic>
              <p:nvPicPr>
                <p:cNvPr id="276" name="Ink 275">
                  <a:extLst>
                    <a:ext uri="{FF2B5EF4-FFF2-40B4-BE49-F238E27FC236}">
                      <a16:creationId xmlns:a16="http://schemas.microsoft.com/office/drawing/2014/main" id="{C6C3AE71-3AF1-1309-2C66-297E041E9283}"/>
                    </a:ext>
                  </a:extLst>
                </p:cNvPr>
                <p:cNvPicPr/>
                <p:nvPr/>
              </p:nvPicPr>
              <p:blipFill>
                <a:blip r:embed="rId199"/>
                <a:stretch>
                  <a:fillRect/>
                </a:stretch>
              </p:blipFill>
              <p:spPr>
                <a:xfrm>
                  <a:off x="5804775" y="5270296"/>
                  <a:ext cx="13500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78" name="Ink 277">
                  <a:extLst>
                    <a:ext uri="{FF2B5EF4-FFF2-40B4-BE49-F238E27FC236}">
                      <a16:creationId xmlns:a16="http://schemas.microsoft.com/office/drawing/2014/main" id="{F48D58DC-3D30-5209-4C0F-E911C6721CD7}"/>
                    </a:ext>
                  </a:extLst>
                </p14:cNvPr>
                <p14:cNvContentPartPr/>
                <p14:nvPr/>
              </p14:nvContentPartPr>
              <p14:xfrm>
                <a:off x="6077295" y="5137816"/>
                <a:ext cx="145440" cy="289440"/>
              </p14:xfrm>
            </p:contentPart>
          </mc:Choice>
          <mc:Fallback xmlns="">
            <p:pic>
              <p:nvPicPr>
                <p:cNvPr id="278" name="Ink 277">
                  <a:extLst>
                    <a:ext uri="{FF2B5EF4-FFF2-40B4-BE49-F238E27FC236}">
                      <a16:creationId xmlns:a16="http://schemas.microsoft.com/office/drawing/2014/main" id="{F48D58DC-3D30-5209-4C0F-E911C6721CD7}"/>
                    </a:ext>
                  </a:extLst>
                </p:cNvPr>
                <p:cNvPicPr/>
                <p:nvPr/>
              </p:nvPicPr>
              <p:blipFill>
                <a:blip r:embed="rId201"/>
                <a:stretch>
                  <a:fillRect/>
                </a:stretch>
              </p:blipFill>
              <p:spPr>
                <a:xfrm>
                  <a:off x="6059295" y="5119816"/>
                  <a:ext cx="18108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79" name="Ink 278">
                  <a:extLst>
                    <a:ext uri="{FF2B5EF4-FFF2-40B4-BE49-F238E27FC236}">
                      <a16:creationId xmlns:a16="http://schemas.microsoft.com/office/drawing/2014/main" id="{82708C98-F8FF-E2D6-CEE9-26FA6B46745C}"/>
                    </a:ext>
                  </a:extLst>
                </p14:cNvPr>
                <p14:cNvContentPartPr/>
                <p14:nvPr/>
              </p14:nvContentPartPr>
              <p14:xfrm>
                <a:off x="6288615" y="5188936"/>
                <a:ext cx="159840" cy="176400"/>
              </p14:xfrm>
            </p:contentPart>
          </mc:Choice>
          <mc:Fallback xmlns="">
            <p:pic>
              <p:nvPicPr>
                <p:cNvPr id="279" name="Ink 278">
                  <a:extLst>
                    <a:ext uri="{FF2B5EF4-FFF2-40B4-BE49-F238E27FC236}">
                      <a16:creationId xmlns:a16="http://schemas.microsoft.com/office/drawing/2014/main" id="{82708C98-F8FF-E2D6-CEE9-26FA6B46745C}"/>
                    </a:ext>
                  </a:extLst>
                </p:cNvPr>
                <p:cNvPicPr/>
                <p:nvPr/>
              </p:nvPicPr>
              <p:blipFill>
                <a:blip r:embed="rId203"/>
                <a:stretch>
                  <a:fillRect/>
                </a:stretch>
              </p:blipFill>
              <p:spPr>
                <a:xfrm>
                  <a:off x="6270615" y="5171296"/>
                  <a:ext cx="195480" cy="212040"/>
                </a:xfrm>
                <a:prstGeom prst="rect">
                  <a:avLst/>
                </a:prstGeom>
              </p:spPr>
            </p:pic>
          </mc:Fallback>
        </mc:AlternateContent>
      </p:grpSp>
      <p:grpSp>
        <p:nvGrpSpPr>
          <p:cNvPr id="287" name="Group 286">
            <a:extLst>
              <a:ext uri="{FF2B5EF4-FFF2-40B4-BE49-F238E27FC236}">
                <a16:creationId xmlns:a16="http://schemas.microsoft.com/office/drawing/2014/main" id="{D7F63ED2-8047-F862-5D2A-BB8098853AA4}"/>
              </a:ext>
            </a:extLst>
          </p:cNvPr>
          <p:cNvGrpSpPr/>
          <p:nvPr/>
        </p:nvGrpSpPr>
        <p:grpSpPr>
          <a:xfrm>
            <a:off x="6721695" y="4976536"/>
            <a:ext cx="1181880" cy="567360"/>
            <a:chOff x="6721695" y="4976536"/>
            <a:chExt cx="1181880" cy="567360"/>
          </a:xfrm>
        </p:grpSpPr>
        <mc:AlternateContent xmlns:mc="http://schemas.openxmlformats.org/markup-compatibility/2006" xmlns:p14="http://schemas.microsoft.com/office/powerpoint/2010/main">
          <mc:Choice Requires="p14">
            <p:contentPart p14:bwMode="auto" r:id="rId204">
              <p14:nvContentPartPr>
                <p14:cNvPr id="280" name="Ink 279">
                  <a:extLst>
                    <a:ext uri="{FF2B5EF4-FFF2-40B4-BE49-F238E27FC236}">
                      <a16:creationId xmlns:a16="http://schemas.microsoft.com/office/drawing/2014/main" id="{C8CEF1C1-39EC-C73B-A83A-0882579321E5}"/>
                    </a:ext>
                  </a:extLst>
                </p14:cNvPr>
                <p14:cNvContentPartPr/>
                <p14:nvPr/>
              </p14:nvContentPartPr>
              <p14:xfrm>
                <a:off x="6721695" y="5236456"/>
                <a:ext cx="148680" cy="25560"/>
              </p14:xfrm>
            </p:contentPart>
          </mc:Choice>
          <mc:Fallback xmlns="">
            <p:pic>
              <p:nvPicPr>
                <p:cNvPr id="280" name="Ink 279">
                  <a:extLst>
                    <a:ext uri="{FF2B5EF4-FFF2-40B4-BE49-F238E27FC236}">
                      <a16:creationId xmlns:a16="http://schemas.microsoft.com/office/drawing/2014/main" id="{C8CEF1C1-39EC-C73B-A83A-0882579321E5}"/>
                    </a:ext>
                  </a:extLst>
                </p:cNvPr>
                <p:cNvPicPr/>
                <p:nvPr/>
              </p:nvPicPr>
              <p:blipFill>
                <a:blip r:embed="rId205"/>
                <a:stretch>
                  <a:fillRect/>
                </a:stretch>
              </p:blipFill>
              <p:spPr>
                <a:xfrm>
                  <a:off x="6703695" y="5218456"/>
                  <a:ext cx="1843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81" name="Ink 280">
                  <a:extLst>
                    <a:ext uri="{FF2B5EF4-FFF2-40B4-BE49-F238E27FC236}">
                      <a16:creationId xmlns:a16="http://schemas.microsoft.com/office/drawing/2014/main" id="{F01C1616-3AC5-29C2-C2E0-1172EE212FC5}"/>
                    </a:ext>
                  </a:extLst>
                </p14:cNvPr>
                <p14:cNvContentPartPr/>
                <p14:nvPr/>
              </p14:nvContentPartPr>
              <p14:xfrm>
                <a:off x="6768855" y="5298736"/>
                <a:ext cx="128160" cy="36000"/>
              </p14:xfrm>
            </p:contentPart>
          </mc:Choice>
          <mc:Fallback xmlns="">
            <p:pic>
              <p:nvPicPr>
                <p:cNvPr id="281" name="Ink 280">
                  <a:extLst>
                    <a:ext uri="{FF2B5EF4-FFF2-40B4-BE49-F238E27FC236}">
                      <a16:creationId xmlns:a16="http://schemas.microsoft.com/office/drawing/2014/main" id="{F01C1616-3AC5-29C2-C2E0-1172EE212FC5}"/>
                    </a:ext>
                  </a:extLst>
                </p:cNvPr>
                <p:cNvPicPr/>
                <p:nvPr/>
              </p:nvPicPr>
              <p:blipFill>
                <a:blip r:embed="rId207"/>
                <a:stretch>
                  <a:fillRect/>
                </a:stretch>
              </p:blipFill>
              <p:spPr>
                <a:xfrm>
                  <a:off x="6750855" y="5281096"/>
                  <a:ext cx="1638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82" name="Ink 281">
                  <a:extLst>
                    <a:ext uri="{FF2B5EF4-FFF2-40B4-BE49-F238E27FC236}">
                      <a16:creationId xmlns:a16="http://schemas.microsoft.com/office/drawing/2014/main" id="{B190D2F1-DF3D-04D0-E842-F9D182ED7708}"/>
                    </a:ext>
                  </a:extLst>
                </p14:cNvPr>
                <p14:cNvContentPartPr/>
                <p14:nvPr/>
              </p14:nvContentPartPr>
              <p14:xfrm>
                <a:off x="7185375" y="5183536"/>
                <a:ext cx="180360" cy="230040"/>
              </p14:xfrm>
            </p:contentPart>
          </mc:Choice>
          <mc:Fallback xmlns="">
            <p:pic>
              <p:nvPicPr>
                <p:cNvPr id="282" name="Ink 281">
                  <a:extLst>
                    <a:ext uri="{FF2B5EF4-FFF2-40B4-BE49-F238E27FC236}">
                      <a16:creationId xmlns:a16="http://schemas.microsoft.com/office/drawing/2014/main" id="{B190D2F1-DF3D-04D0-E842-F9D182ED7708}"/>
                    </a:ext>
                  </a:extLst>
                </p:cNvPr>
                <p:cNvPicPr/>
                <p:nvPr/>
              </p:nvPicPr>
              <p:blipFill>
                <a:blip r:embed="rId209"/>
                <a:stretch>
                  <a:fillRect/>
                </a:stretch>
              </p:blipFill>
              <p:spPr>
                <a:xfrm>
                  <a:off x="7167375" y="5165536"/>
                  <a:ext cx="216000" cy="26568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83" name="Ink 282">
                  <a:extLst>
                    <a:ext uri="{FF2B5EF4-FFF2-40B4-BE49-F238E27FC236}">
                      <a16:creationId xmlns:a16="http://schemas.microsoft.com/office/drawing/2014/main" id="{871276F7-31DD-E233-EA23-CB88C48CFD0F}"/>
                    </a:ext>
                  </a:extLst>
                </p14:cNvPr>
                <p14:cNvContentPartPr/>
                <p14:nvPr/>
              </p14:nvContentPartPr>
              <p14:xfrm>
                <a:off x="7190055" y="5146456"/>
                <a:ext cx="202320" cy="120240"/>
              </p14:xfrm>
            </p:contentPart>
          </mc:Choice>
          <mc:Fallback xmlns="">
            <p:pic>
              <p:nvPicPr>
                <p:cNvPr id="283" name="Ink 282">
                  <a:extLst>
                    <a:ext uri="{FF2B5EF4-FFF2-40B4-BE49-F238E27FC236}">
                      <a16:creationId xmlns:a16="http://schemas.microsoft.com/office/drawing/2014/main" id="{871276F7-31DD-E233-EA23-CB88C48CFD0F}"/>
                    </a:ext>
                  </a:extLst>
                </p:cNvPr>
                <p:cNvPicPr/>
                <p:nvPr/>
              </p:nvPicPr>
              <p:blipFill>
                <a:blip r:embed="rId211"/>
                <a:stretch>
                  <a:fillRect/>
                </a:stretch>
              </p:blipFill>
              <p:spPr>
                <a:xfrm>
                  <a:off x="7172055" y="5128456"/>
                  <a:ext cx="2379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84" name="Ink 283">
                  <a:extLst>
                    <a:ext uri="{FF2B5EF4-FFF2-40B4-BE49-F238E27FC236}">
                      <a16:creationId xmlns:a16="http://schemas.microsoft.com/office/drawing/2014/main" id="{2CF080A8-289E-638D-E266-2E0305D599F0}"/>
                    </a:ext>
                  </a:extLst>
                </p14:cNvPr>
                <p14:cNvContentPartPr/>
                <p14:nvPr/>
              </p14:nvContentPartPr>
              <p14:xfrm>
                <a:off x="7545015" y="5193256"/>
                <a:ext cx="213480" cy="156960"/>
              </p14:xfrm>
            </p:contentPart>
          </mc:Choice>
          <mc:Fallback xmlns="">
            <p:pic>
              <p:nvPicPr>
                <p:cNvPr id="284" name="Ink 283">
                  <a:extLst>
                    <a:ext uri="{FF2B5EF4-FFF2-40B4-BE49-F238E27FC236}">
                      <a16:creationId xmlns:a16="http://schemas.microsoft.com/office/drawing/2014/main" id="{2CF080A8-289E-638D-E266-2E0305D599F0}"/>
                    </a:ext>
                  </a:extLst>
                </p:cNvPr>
                <p:cNvPicPr/>
                <p:nvPr/>
              </p:nvPicPr>
              <p:blipFill>
                <a:blip r:embed="rId213"/>
                <a:stretch>
                  <a:fillRect/>
                </a:stretch>
              </p:blipFill>
              <p:spPr>
                <a:xfrm>
                  <a:off x="7527015" y="5175256"/>
                  <a:ext cx="24912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85" name="Ink 284">
                  <a:extLst>
                    <a:ext uri="{FF2B5EF4-FFF2-40B4-BE49-F238E27FC236}">
                      <a16:creationId xmlns:a16="http://schemas.microsoft.com/office/drawing/2014/main" id="{92549FA7-27BC-E8A8-1E1E-E19772553BE4}"/>
                    </a:ext>
                  </a:extLst>
                </p14:cNvPr>
                <p14:cNvContentPartPr/>
                <p14:nvPr/>
              </p14:nvContentPartPr>
              <p14:xfrm>
                <a:off x="7131375" y="4976536"/>
                <a:ext cx="668880" cy="66240"/>
              </p14:xfrm>
            </p:contentPart>
          </mc:Choice>
          <mc:Fallback xmlns="">
            <p:pic>
              <p:nvPicPr>
                <p:cNvPr id="285" name="Ink 284">
                  <a:extLst>
                    <a:ext uri="{FF2B5EF4-FFF2-40B4-BE49-F238E27FC236}">
                      <a16:creationId xmlns:a16="http://schemas.microsoft.com/office/drawing/2014/main" id="{92549FA7-27BC-E8A8-1E1E-E19772553BE4}"/>
                    </a:ext>
                  </a:extLst>
                </p:cNvPr>
                <p:cNvPicPr/>
                <p:nvPr/>
              </p:nvPicPr>
              <p:blipFill>
                <a:blip r:embed="rId215"/>
                <a:stretch>
                  <a:fillRect/>
                </a:stretch>
              </p:blipFill>
              <p:spPr>
                <a:xfrm>
                  <a:off x="7113375" y="4958896"/>
                  <a:ext cx="70452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86" name="Ink 285">
                  <a:extLst>
                    <a:ext uri="{FF2B5EF4-FFF2-40B4-BE49-F238E27FC236}">
                      <a16:creationId xmlns:a16="http://schemas.microsoft.com/office/drawing/2014/main" id="{73DBCE83-F985-8389-E41B-27F17443E9FD}"/>
                    </a:ext>
                  </a:extLst>
                </p14:cNvPr>
                <p14:cNvContentPartPr/>
                <p14:nvPr/>
              </p14:nvContentPartPr>
              <p14:xfrm>
                <a:off x="7002495" y="5054296"/>
                <a:ext cx="901080" cy="489600"/>
              </p14:xfrm>
            </p:contentPart>
          </mc:Choice>
          <mc:Fallback xmlns="">
            <p:pic>
              <p:nvPicPr>
                <p:cNvPr id="286" name="Ink 285">
                  <a:extLst>
                    <a:ext uri="{FF2B5EF4-FFF2-40B4-BE49-F238E27FC236}">
                      <a16:creationId xmlns:a16="http://schemas.microsoft.com/office/drawing/2014/main" id="{73DBCE83-F985-8389-E41B-27F17443E9FD}"/>
                    </a:ext>
                  </a:extLst>
                </p:cNvPr>
                <p:cNvPicPr/>
                <p:nvPr/>
              </p:nvPicPr>
              <p:blipFill>
                <a:blip r:embed="rId217"/>
                <a:stretch>
                  <a:fillRect/>
                </a:stretch>
              </p:blipFill>
              <p:spPr>
                <a:xfrm>
                  <a:off x="6984495" y="5036296"/>
                  <a:ext cx="936720" cy="525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18">
            <p14:nvContentPartPr>
              <p14:cNvPr id="289" name="Ink 288">
                <a:extLst>
                  <a:ext uri="{FF2B5EF4-FFF2-40B4-BE49-F238E27FC236}">
                    <a16:creationId xmlns:a16="http://schemas.microsoft.com/office/drawing/2014/main" id="{ADEB7E61-C304-A31C-312C-E46E507A8788}"/>
                  </a:ext>
                </a:extLst>
              </p14:cNvPr>
              <p14:cNvContentPartPr/>
              <p14:nvPr/>
            </p14:nvContentPartPr>
            <p14:xfrm>
              <a:off x="5205735" y="5201536"/>
              <a:ext cx="151560" cy="261720"/>
            </p14:xfrm>
          </p:contentPart>
        </mc:Choice>
        <mc:Fallback xmlns="">
          <p:pic>
            <p:nvPicPr>
              <p:cNvPr id="289" name="Ink 288">
                <a:extLst>
                  <a:ext uri="{FF2B5EF4-FFF2-40B4-BE49-F238E27FC236}">
                    <a16:creationId xmlns:a16="http://schemas.microsoft.com/office/drawing/2014/main" id="{ADEB7E61-C304-A31C-312C-E46E507A8788}"/>
                  </a:ext>
                </a:extLst>
              </p:cNvPr>
              <p:cNvPicPr/>
              <p:nvPr/>
            </p:nvPicPr>
            <p:blipFill>
              <a:blip r:embed="rId219"/>
              <a:stretch>
                <a:fillRect/>
              </a:stretch>
            </p:blipFill>
            <p:spPr>
              <a:xfrm>
                <a:off x="5187735" y="5183536"/>
                <a:ext cx="187200" cy="297360"/>
              </a:xfrm>
              <a:prstGeom prst="rect">
                <a:avLst/>
              </a:prstGeom>
            </p:spPr>
          </p:pic>
        </mc:Fallback>
      </mc:AlternateContent>
      <p:grpSp>
        <p:nvGrpSpPr>
          <p:cNvPr id="301" name="Group 300">
            <a:extLst>
              <a:ext uri="{FF2B5EF4-FFF2-40B4-BE49-F238E27FC236}">
                <a16:creationId xmlns:a16="http://schemas.microsoft.com/office/drawing/2014/main" id="{DDA952FB-42DE-FD29-4570-51A872671BCD}"/>
              </a:ext>
            </a:extLst>
          </p:cNvPr>
          <p:cNvGrpSpPr/>
          <p:nvPr/>
        </p:nvGrpSpPr>
        <p:grpSpPr>
          <a:xfrm>
            <a:off x="6092055" y="3406216"/>
            <a:ext cx="526320" cy="243360"/>
            <a:chOff x="6092055" y="3406216"/>
            <a:chExt cx="526320" cy="243360"/>
          </a:xfrm>
        </p:grpSpPr>
        <mc:AlternateContent xmlns:mc="http://schemas.openxmlformats.org/markup-compatibility/2006" xmlns:p14="http://schemas.microsoft.com/office/powerpoint/2010/main">
          <mc:Choice Requires="p14">
            <p:contentPart p14:bwMode="auto" r:id="rId220">
              <p14:nvContentPartPr>
                <p14:cNvPr id="290" name="Ink 289">
                  <a:extLst>
                    <a:ext uri="{FF2B5EF4-FFF2-40B4-BE49-F238E27FC236}">
                      <a16:creationId xmlns:a16="http://schemas.microsoft.com/office/drawing/2014/main" id="{922C2E82-55D1-4927-2A18-E9A699D80F56}"/>
                    </a:ext>
                  </a:extLst>
                </p14:cNvPr>
                <p14:cNvContentPartPr/>
                <p14:nvPr/>
              </p14:nvContentPartPr>
              <p14:xfrm>
                <a:off x="6092055" y="3406216"/>
                <a:ext cx="227160" cy="61920"/>
              </p14:xfrm>
            </p:contentPart>
          </mc:Choice>
          <mc:Fallback xmlns="">
            <p:pic>
              <p:nvPicPr>
                <p:cNvPr id="290" name="Ink 289">
                  <a:extLst>
                    <a:ext uri="{FF2B5EF4-FFF2-40B4-BE49-F238E27FC236}">
                      <a16:creationId xmlns:a16="http://schemas.microsoft.com/office/drawing/2014/main" id="{922C2E82-55D1-4927-2A18-E9A699D80F56}"/>
                    </a:ext>
                  </a:extLst>
                </p:cNvPr>
                <p:cNvPicPr/>
                <p:nvPr/>
              </p:nvPicPr>
              <p:blipFill>
                <a:blip r:embed="rId221"/>
                <a:stretch>
                  <a:fillRect/>
                </a:stretch>
              </p:blipFill>
              <p:spPr>
                <a:xfrm>
                  <a:off x="6074055" y="3388576"/>
                  <a:ext cx="262800" cy="9756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91" name="Ink 290">
                  <a:extLst>
                    <a:ext uri="{FF2B5EF4-FFF2-40B4-BE49-F238E27FC236}">
                      <a16:creationId xmlns:a16="http://schemas.microsoft.com/office/drawing/2014/main" id="{1FC2DEEB-A8DA-B785-EAC0-DEEA643C0EAA}"/>
                    </a:ext>
                  </a:extLst>
                </p14:cNvPr>
                <p14:cNvContentPartPr/>
                <p14:nvPr/>
              </p14:nvContentPartPr>
              <p14:xfrm>
                <a:off x="6217695" y="3450856"/>
                <a:ext cx="21960" cy="198720"/>
              </p14:xfrm>
            </p:contentPart>
          </mc:Choice>
          <mc:Fallback xmlns="">
            <p:pic>
              <p:nvPicPr>
                <p:cNvPr id="291" name="Ink 290">
                  <a:extLst>
                    <a:ext uri="{FF2B5EF4-FFF2-40B4-BE49-F238E27FC236}">
                      <a16:creationId xmlns:a16="http://schemas.microsoft.com/office/drawing/2014/main" id="{1FC2DEEB-A8DA-B785-EAC0-DEEA643C0EAA}"/>
                    </a:ext>
                  </a:extLst>
                </p:cNvPr>
                <p:cNvPicPr/>
                <p:nvPr/>
              </p:nvPicPr>
              <p:blipFill>
                <a:blip r:embed="rId223"/>
                <a:stretch>
                  <a:fillRect/>
                </a:stretch>
              </p:blipFill>
              <p:spPr>
                <a:xfrm>
                  <a:off x="6199695" y="3433216"/>
                  <a:ext cx="576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92" name="Ink 291">
                  <a:extLst>
                    <a:ext uri="{FF2B5EF4-FFF2-40B4-BE49-F238E27FC236}">
                      <a16:creationId xmlns:a16="http://schemas.microsoft.com/office/drawing/2014/main" id="{4406D6D6-2044-2FAA-16AC-33A1B7E70B51}"/>
                    </a:ext>
                  </a:extLst>
                </p14:cNvPr>
                <p14:cNvContentPartPr/>
                <p14:nvPr/>
              </p14:nvContentPartPr>
              <p14:xfrm>
                <a:off x="6329655" y="3486856"/>
                <a:ext cx="16920" cy="124200"/>
              </p14:xfrm>
            </p:contentPart>
          </mc:Choice>
          <mc:Fallback xmlns="">
            <p:pic>
              <p:nvPicPr>
                <p:cNvPr id="292" name="Ink 291">
                  <a:extLst>
                    <a:ext uri="{FF2B5EF4-FFF2-40B4-BE49-F238E27FC236}">
                      <a16:creationId xmlns:a16="http://schemas.microsoft.com/office/drawing/2014/main" id="{4406D6D6-2044-2FAA-16AC-33A1B7E70B51}"/>
                    </a:ext>
                  </a:extLst>
                </p:cNvPr>
                <p:cNvPicPr/>
                <p:nvPr/>
              </p:nvPicPr>
              <p:blipFill>
                <a:blip r:embed="rId225"/>
                <a:stretch>
                  <a:fillRect/>
                </a:stretch>
              </p:blipFill>
              <p:spPr>
                <a:xfrm>
                  <a:off x="6311655" y="3469216"/>
                  <a:ext cx="5256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93" name="Ink 292">
                  <a:extLst>
                    <a:ext uri="{FF2B5EF4-FFF2-40B4-BE49-F238E27FC236}">
                      <a16:creationId xmlns:a16="http://schemas.microsoft.com/office/drawing/2014/main" id="{0889BCEA-EDB0-17E3-DEEB-068B76E5AE92}"/>
                    </a:ext>
                  </a:extLst>
                </p14:cNvPr>
                <p14:cNvContentPartPr/>
                <p14:nvPr/>
              </p14:nvContentPartPr>
              <p14:xfrm>
                <a:off x="6435135" y="3524296"/>
                <a:ext cx="183240" cy="97560"/>
              </p14:xfrm>
            </p:contentPart>
          </mc:Choice>
          <mc:Fallback xmlns="">
            <p:pic>
              <p:nvPicPr>
                <p:cNvPr id="293" name="Ink 292">
                  <a:extLst>
                    <a:ext uri="{FF2B5EF4-FFF2-40B4-BE49-F238E27FC236}">
                      <a16:creationId xmlns:a16="http://schemas.microsoft.com/office/drawing/2014/main" id="{0889BCEA-EDB0-17E3-DEEB-068B76E5AE92}"/>
                    </a:ext>
                  </a:extLst>
                </p:cNvPr>
                <p:cNvPicPr/>
                <p:nvPr/>
              </p:nvPicPr>
              <p:blipFill>
                <a:blip r:embed="rId227"/>
                <a:stretch>
                  <a:fillRect/>
                </a:stretch>
              </p:blipFill>
              <p:spPr>
                <a:xfrm>
                  <a:off x="6417135" y="3506296"/>
                  <a:ext cx="218880" cy="133200"/>
                </a:xfrm>
                <a:prstGeom prst="rect">
                  <a:avLst/>
                </a:prstGeom>
              </p:spPr>
            </p:pic>
          </mc:Fallback>
        </mc:AlternateContent>
      </p:grpSp>
      <p:grpSp>
        <p:nvGrpSpPr>
          <p:cNvPr id="300" name="Group 299">
            <a:extLst>
              <a:ext uri="{FF2B5EF4-FFF2-40B4-BE49-F238E27FC236}">
                <a16:creationId xmlns:a16="http://schemas.microsoft.com/office/drawing/2014/main" id="{35BAB8D2-0323-D8A7-AB2B-8BE9E54D08A6}"/>
              </a:ext>
            </a:extLst>
          </p:cNvPr>
          <p:cNvGrpSpPr/>
          <p:nvPr/>
        </p:nvGrpSpPr>
        <p:grpSpPr>
          <a:xfrm>
            <a:off x="6986295" y="3406936"/>
            <a:ext cx="671400" cy="184680"/>
            <a:chOff x="6986295" y="3406936"/>
            <a:chExt cx="671400" cy="184680"/>
          </a:xfrm>
        </p:grpSpPr>
        <mc:AlternateContent xmlns:mc="http://schemas.openxmlformats.org/markup-compatibility/2006" xmlns:p14="http://schemas.microsoft.com/office/powerpoint/2010/main">
          <mc:Choice Requires="p14">
            <p:contentPart p14:bwMode="auto" r:id="rId228">
              <p14:nvContentPartPr>
                <p14:cNvPr id="294" name="Ink 293">
                  <a:extLst>
                    <a:ext uri="{FF2B5EF4-FFF2-40B4-BE49-F238E27FC236}">
                      <a16:creationId xmlns:a16="http://schemas.microsoft.com/office/drawing/2014/main" id="{920BC828-B73F-E6EB-2180-EE4359483B91}"/>
                    </a:ext>
                  </a:extLst>
                </p14:cNvPr>
                <p14:cNvContentPartPr/>
                <p14:nvPr/>
              </p14:nvContentPartPr>
              <p14:xfrm>
                <a:off x="6986295" y="3406936"/>
                <a:ext cx="16560" cy="184680"/>
              </p14:xfrm>
            </p:contentPart>
          </mc:Choice>
          <mc:Fallback xmlns="">
            <p:pic>
              <p:nvPicPr>
                <p:cNvPr id="294" name="Ink 293">
                  <a:extLst>
                    <a:ext uri="{FF2B5EF4-FFF2-40B4-BE49-F238E27FC236}">
                      <a16:creationId xmlns:a16="http://schemas.microsoft.com/office/drawing/2014/main" id="{920BC828-B73F-E6EB-2180-EE4359483B91}"/>
                    </a:ext>
                  </a:extLst>
                </p:cNvPr>
                <p:cNvPicPr/>
                <p:nvPr/>
              </p:nvPicPr>
              <p:blipFill>
                <a:blip r:embed="rId229"/>
                <a:stretch>
                  <a:fillRect/>
                </a:stretch>
              </p:blipFill>
              <p:spPr>
                <a:xfrm>
                  <a:off x="6968655" y="3388936"/>
                  <a:ext cx="522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95" name="Ink 294">
                  <a:extLst>
                    <a:ext uri="{FF2B5EF4-FFF2-40B4-BE49-F238E27FC236}">
                      <a16:creationId xmlns:a16="http://schemas.microsoft.com/office/drawing/2014/main" id="{A6542549-7FBC-8790-03B8-AF81D6148F22}"/>
                    </a:ext>
                  </a:extLst>
                </p14:cNvPr>
                <p14:cNvContentPartPr/>
                <p14:nvPr/>
              </p14:nvContentPartPr>
              <p14:xfrm>
                <a:off x="7078455" y="3475696"/>
                <a:ext cx="119520" cy="110880"/>
              </p14:xfrm>
            </p:contentPart>
          </mc:Choice>
          <mc:Fallback xmlns="">
            <p:pic>
              <p:nvPicPr>
                <p:cNvPr id="295" name="Ink 294">
                  <a:extLst>
                    <a:ext uri="{FF2B5EF4-FFF2-40B4-BE49-F238E27FC236}">
                      <a16:creationId xmlns:a16="http://schemas.microsoft.com/office/drawing/2014/main" id="{A6542549-7FBC-8790-03B8-AF81D6148F22}"/>
                    </a:ext>
                  </a:extLst>
                </p:cNvPr>
                <p:cNvPicPr/>
                <p:nvPr/>
              </p:nvPicPr>
              <p:blipFill>
                <a:blip r:embed="rId231"/>
                <a:stretch>
                  <a:fillRect/>
                </a:stretch>
              </p:blipFill>
              <p:spPr>
                <a:xfrm>
                  <a:off x="7060455" y="3457696"/>
                  <a:ext cx="155160" cy="14652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96" name="Ink 295">
                  <a:extLst>
                    <a:ext uri="{FF2B5EF4-FFF2-40B4-BE49-F238E27FC236}">
                      <a16:creationId xmlns:a16="http://schemas.microsoft.com/office/drawing/2014/main" id="{188F7712-4D80-1889-EB6F-54C928282803}"/>
                    </a:ext>
                  </a:extLst>
                </p14:cNvPr>
                <p14:cNvContentPartPr/>
                <p14:nvPr/>
              </p14:nvContentPartPr>
              <p14:xfrm>
                <a:off x="7246215" y="3446896"/>
                <a:ext cx="114120" cy="137160"/>
              </p14:xfrm>
            </p:contentPart>
          </mc:Choice>
          <mc:Fallback xmlns="">
            <p:pic>
              <p:nvPicPr>
                <p:cNvPr id="296" name="Ink 295">
                  <a:extLst>
                    <a:ext uri="{FF2B5EF4-FFF2-40B4-BE49-F238E27FC236}">
                      <a16:creationId xmlns:a16="http://schemas.microsoft.com/office/drawing/2014/main" id="{188F7712-4D80-1889-EB6F-54C928282803}"/>
                    </a:ext>
                  </a:extLst>
                </p:cNvPr>
                <p:cNvPicPr/>
                <p:nvPr/>
              </p:nvPicPr>
              <p:blipFill>
                <a:blip r:embed="rId233"/>
                <a:stretch>
                  <a:fillRect/>
                </a:stretch>
              </p:blipFill>
              <p:spPr>
                <a:xfrm>
                  <a:off x="7228215" y="3429256"/>
                  <a:ext cx="14976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97" name="Ink 296">
                  <a:extLst>
                    <a:ext uri="{FF2B5EF4-FFF2-40B4-BE49-F238E27FC236}">
                      <a16:creationId xmlns:a16="http://schemas.microsoft.com/office/drawing/2014/main" id="{4A4751EF-E861-0A3A-2794-BA0F6A823219}"/>
                    </a:ext>
                  </a:extLst>
                </p14:cNvPr>
                <p14:cNvContentPartPr/>
                <p14:nvPr/>
              </p14:nvContentPartPr>
              <p14:xfrm>
                <a:off x="7389855" y="3443296"/>
                <a:ext cx="103320" cy="132840"/>
              </p14:xfrm>
            </p:contentPart>
          </mc:Choice>
          <mc:Fallback xmlns="">
            <p:pic>
              <p:nvPicPr>
                <p:cNvPr id="297" name="Ink 296">
                  <a:extLst>
                    <a:ext uri="{FF2B5EF4-FFF2-40B4-BE49-F238E27FC236}">
                      <a16:creationId xmlns:a16="http://schemas.microsoft.com/office/drawing/2014/main" id="{4A4751EF-E861-0A3A-2794-BA0F6A823219}"/>
                    </a:ext>
                  </a:extLst>
                </p:cNvPr>
                <p:cNvPicPr/>
                <p:nvPr/>
              </p:nvPicPr>
              <p:blipFill>
                <a:blip r:embed="rId235"/>
                <a:stretch>
                  <a:fillRect/>
                </a:stretch>
              </p:blipFill>
              <p:spPr>
                <a:xfrm>
                  <a:off x="7371855" y="3425296"/>
                  <a:ext cx="1389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98" name="Ink 297">
                  <a:extLst>
                    <a:ext uri="{FF2B5EF4-FFF2-40B4-BE49-F238E27FC236}">
                      <a16:creationId xmlns:a16="http://schemas.microsoft.com/office/drawing/2014/main" id="{15C4D548-EBFF-FA88-F57D-5BAF06DD560A}"/>
                    </a:ext>
                  </a:extLst>
                </p14:cNvPr>
                <p14:cNvContentPartPr/>
                <p14:nvPr/>
              </p14:nvContentPartPr>
              <p14:xfrm>
                <a:off x="7556175" y="3449776"/>
                <a:ext cx="91080" cy="137520"/>
              </p14:xfrm>
            </p:contentPart>
          </mc:Choice>
          <mc:Fallback xmlns="">
            <p:pic>
              <p:nvPicPr>
                <p:cNvPr id="298" name="Ink 297">
                  <a:extLst>
                    <a:ext uri="{FF2B5EF4-FFF2-40B4-BE49-F238E27FC236}">
                      <a16:creationId xmlns:a16="http://schemas.microsoft.com/office/drawing/2014/main" id="{15C4D548-EBFF-FA88-F57D-5BAF06DD560A}"/>
                    </a:ext>
                  </a:extLst>
                </p:cNvPr>
                <p:cNvPicPr/>
                <p:nvPr/>
              </p:nvPicPr>
              <p:blipFill>
                <a:blip r:embed="rId237"/>
                <a:stretch>
                  <a:fillRect/>
                </a:stretch>
              </p:blipFill>
              <p:spPr>
                <a:xfrm>
                  <a:off x="7538535" y="3431776"/>
                  <a:ext cx="12672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99" name="Ink 298">
                  <a:extLst>
                    <a:ext uri="{FF2B5EF4-FFF2-40B4-BE49-F238E27FC236}">
                      <a16:creationId xmlns:a16="http://schemas.microsoft.com/office/drawing/2014/main" id="{7A85D412-FF3F-227B-167D-BA9F32C4ABD3}"/>
                    </a:ext>
                  </a:extLst>
                </p14:cNvPr>
                <p14:cNvContentPartPr/>
                <p14:nvPr/>
              </p14:nvContentPartPr>
              <p14:xfrm>
                <a:off x="7569495" y="3436096"/>
                <a:ext cx="88200" cy="38160"/>
              </p14:xfrm>
            </p:contentPart>
          </mc:Choice>
          <mc:Fallback xmlns="">
            <p:pic>
              <p:nvPicPr>
                <p:cNvPr id="299" name="Ink 298">
                  <a:extLst>
                    <a:ext uri="{FF2B5EF4-FFF2-40B4-BE49-F238E27FC236}">
                      <a16:creationId xmlns:a16="http://schemas.microsoft.com/office/drawing/2014/main" id="{7A85D412-FF3F-227B-167D-BA9F32C4ABD3}"/>
                    </a:ext>
                  </a:extLst>
                </p:cNvPr>
                <p:cNvPicPr/>
                <p:nvPr/>
              </p:nvPicPr>
              <p:blipFill>
                <a:blip r:embed="rId239"/>
                <a:stretch>
                  <a:fillRect/>
                </a:stretch>
              </p:blipFill>
              <p:spPr>
                <a:xfrm>
                  <a:off x="7551495" y="3418096"/>
                  <a:ext cx="123840" cy="73800"/>
                </a:xfrm>
                <a:prstGeom prst="rect">
                  <a:avLst/>
                </a:prstGeom>
              </p:spPr>
            </p:pic>
          </mc:Fallback>
        </mc:AlternateContent>
      </p:grpSp>
      <p:grpSp>
        <p:nvGrpSpPr>
          <p:cNvPr id="310" name="Group 309">
            <a:extLst>
              <a:ext uri="{FF2B5EF4-FFF2-40B4-BE49-F238E27FC236}">
                <a16:creationId xmlns:a16="http://schemas.microsoft.com/office/drawing/2014/main" id="{B1B2967A-21FE-5D44-7ACE-5BD861F9219F}"/>
              </a:ext>
            </a:extLst>
          </p:cNvPr>
          <p:cNvGrpSpPr/>
          <p:nvPr/>
        </p:nvGrpSpPr>
        <p:grpSpPr>
          <a:xfrm>
            <a:off x="7983495" y="3332416"/>
            <a:ext cx="880560" cy="377640"/>
            <a:chOff x="7983495" y="3332416"/>
            <a:chExt cx="880560" cy="377640"/>
          </a:xfrm>
        </p:grpSpPr>
        <mc:AlternateContent xmlns:mc="http://schemas.openxmlformats.org/markup-compatibility/2006" xmlns:p14="http://schemas.microsoft.com/office/powerpoint/2010/main">
          <mc:Choice Requires="p14">
            <p:contentPart p14:bwMode="auto" r:id="rId240">
              <p14:nvContentPartPr>
                <p14:cNvPr id="302" name="Ink 301">
                  <a:extLst>
                    <a:ext uri="{FF2B5EF4-FFF2-40B4-BE49-F238E27FC236}">
                      <a16:creationId xmlns:a16="http://schemas.microsoft.com/office/drawing/2014/main" id="{D08BD757-06C0-BB84-BDEF-0134B71BCD79}"/>
                    </a:ext>
                  </a:extLst>
                </p14:cNvPr>
                <p14:cNvContentPartPr/>
                <p14:nvPr/>
              </p14:nvContentPartPr>
              <p14:xfrm>
                <a:off x="7983495" y="3404776"/>
                <a:ext cx="126720" cy="208800"/>
              </p14:xfrm>
            </p:contentPart>
          </mc:Choice>
          <mc:Fallback xmlns="">
            <p:pic>
              <p:nvPicPr>
                <p:cNvPr id="302" name="Ink 301">
                  <a:extLst>
                    <a:ext uri="{FF2B5EF4-FFF2-40B4-BE49-F238E27FC236}">
                      <a16:creationId xmlns:a16="http://schemas.microsoft.com/office/drawing/2014/main" id="{D08BD757-06C0-BB84-BDEF-0134B71BCD79}"/>
                    </a:ext>
                  </a:extLst>
                </p:cNvPr>
                <p:cNvPicPr/>
                <p:nvPr/>
              </p:nvPicPr>
              <p:blipFill>
                <a:blip r:embed="rId241"/>
                <a:stretch>
                  <a:fillRect/>
                </a:stretch>
              </p:blipFill>
              <p:spPr>
                <a:xfrm>
                  <a:off x="7965495" y="3386776"/>
                  <a:ext cx="16236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303" name="Ink 302">
                  <a:extLst>
                    <a:ext uri="{FF2B5EF4-FFF2-40B4-BE49-F238E27FC236}">
                      <a16:creationId xmlns:a16="http://schemas.microsoft.com/office/drawing/2014/main" id="{3EB59540-613C-0521-A6BF-219B14266F25}"/>
                    </a:ext>
                  </a:extLst>
                </p14:cNvPr>
                <p14:cNvContentPartPr/>
                <p14:nvPr/>
              </p14:nvContentPartPr>
              <p14:xfrm>
                <a:off x="8160615" y="3415216"/>
                <a:ext cx="135360" cy="210240"/>
              </p14:xfrm>
            </p:contentPart>
          </mc:Choice>
          <mc:Fallback xmlns="">
            <p:pic>
              <p:nvPicPr>
                <p:cNvPr id="303" name="Ink 302">
                  <a:extLst>
                    <a:ext uri="{FF2B5EF4-FFF2-40B4-BE49-F238E27FC236}">
                      <a16:creationId xmlns:a16="http://schemas.microsoft.com/office/drawing/2014/main" id="{3EB59540-613C-0521-A6BF-219B14266F25}"/>
                    </a:ext>
                  </a:extLst>
                </p:cNvPr>
                <p:cNvPicPr/>
                <p:nvPr/>
              </p:nvPicPr>
              <p:blipFill>
                <a:blip r:embed="rId243"/>
                <a:stretch>
                  <a:fillRect/>
                </a:stretch>
              </p:blipFill>
              <p:spPr>
                <a:xfrm>
                  <a:off x="8142975" y="3397576"/>
                  <a:ext cx="1710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304" name="Ink 303">
                  <a:extLst>
                    <a:ext uri="{FF2B5EF4-FFF2-40B4-BE49-F238E27FC236}">
                      <a16:creationId xmlns:a16="http://schemas.microsoft.com/office/drawing/2014/main" id="{94E7659F-926A-5614-C6C2-E14499CAB38C}"/>
                    </a:ext>
                  </a:extLst>
                </p14:cNvPr>
                <p14:cNvContentPartPr/>
                <p14:nvPr/>
              </p14:nvContentPartPr>
              <p14:xfrm>
                <a:off x="8444295" y="3332416"/>
                <a:ext cx="24840" cy="104400"/>
              </p14:xfrm>
            </p:contentPart>
          </mc:Choice>
          <mc:Fallback xmlns="">
            <p:pic>
              <p:nvPicPr>
                <p:cNvPr id="304" name="Ink 303">
                  <a:extLst>
                    <a:ext uri="{FF2B5EF4-FFF2-40B4-BE49-F238E27FC236}">
                      <a16:creationId xmlns:a16="http://schemas.microsoft.com/office/drawing/2014/main" id="{94E7659F-926A-5614-C6C2-E14499CAB38C}"/>
                    </a:ext>
                  </a:extLst>
                </p:cNvPr>
                <p:cNvPicPr/>
                <p:nvPr/>
              </p:nvPicPr>
              <p:blipFill>
                <a:blip r:embed="rId245"/>
                <a:stretch>
                  <a:fillRect/>
                </a:stretch>
              </p:blipFill>
              <p:spPr>
                <a:xfrm>
                  <a:off x="8426295" y="3314776"/>
                  <a:ext cx="6048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305" name="Ink 304">
                  <a:extLst>
                    <a:ext uri="{FF2B5EF4-FFF2-40B4-BE49-F238E27FC236}">
                      <a16:creationId xmlns:a16="http://schemas.microsoft.com/office/drawing/2014/main" id="{24382FCD-70F4-751F-B668-6FF72B49CAC2}"/>
                    </a:ext>
                  </a:extLst>
                </p14:cNvPr>
                <p14:cNvContentPartPr/>
                <p14:nvPr/>
              </p14:nvContentPartPr>
              <p14:xfrm>
                <a:off x="8361495" y="3508456"/>
                <a:ext cx="141120" cy="46080"/>
              </p14:xfrm>
            </p:contentPart>
          </mc:Choice>
          <mc:Fallback xmlns="">
            <p:pic>
              <p:nvPicPr>
                <p:cNvPr id="305" name="Ink 304">
                  <a:extLst>
                    <a:ext uri="{FF2B5EF4-FFF2-40B4-BE49-F238E27FC236}">
                      <a16:creationId xmlns:a16="http://schemas.microsoft.com/office/drawing/2014/main" id="{24382FCD-70F4-751F-B668-6FF72B49CAC2}"/>
                    </a:ext>
                  </a:extLst>
                </p:cNvPr>
                <p:cNvPicPr/>
                <p:nvPr/>
              </p:nvPicPr>
              <p:blipFill>
                <a:blip r:embed="rId247"/>
                <a:stretch>
                  <a:fillRect/>
                </a:stretch>
              </p:blipFill>
              <p:spPr>
                <a:xfrm>
                  <a:off x="8343495" y="3490456"/>
                  <a:ext cx="17676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306" name="Ink 305">
                  <a:extLst>
                    <a:ext uri="{FF2B5EF4-FFF2-40B4-BE49-F238E27FC236}">
                      <a16:creationId xmlns:a16="http://schemas.microsoft.com/office/drawing/2014/main" id="{40F9A712-D617-518B-C768-8135A0169F98}"/>
                    </a:ext>
                  </a:extLst>
                </p14:cNvPr>
                <p14:cNvContentPartPr/>
                <p14:nvPr/>
              </p14:nvContentPartPr>
              <p14:xfrm>
                <a:off x="8399295" y="3604216"/>
                <a:ext cx="100080" cy="105840"/>
              </p14:xfrm>
            </p:contentPart>
          </mc:Choice>
          <mc:Fallback xmlns="">
            <p:pic>
              <p:nvPicPr>
                <p:cNvPr id="306" name="Ink 305">
                  <a:extLst>
                    <a:ext uri="{FF2B5EF4-FFF2-40B4-BE49-F238E27FC236}">
                      <a16:creationId xmlns:a16="http://schemas.microsoft.com/office/drawing/2014/main" id="{40F9A712-D617-518B-C768-8135A0169F98}"/>
                    </a:ext>
                  </a:extLst>
                </p:cNvPr>
                <p:cNvPicPr/>
                <p:nvPr/>
              </p:nvPicPr>
              <p:blipFill>
                <a:blip r:embed="rId249"/>
                <a:stretch>
                  <a:fillRect/>
                </a:stretch>
              </p:blipFill>
              <p:spPr>
                <a:xfrm>
                  <a:off x="8381295" y="3586216"/>
                  <a:ext cx="13572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307" name="Ink 306">
                  <a:extLst>
                    <a:ext uri="{FF2B5EF4-FFF2-40B4-BE49-F238E27FC236}">
                      <a16:creationId xmlns:a16="http://schemas.microsoft.com/office/drawing/2014/main" id="{E5E2D629-13DE-3F5F-0B2D-4C9B5C84C9AD}"/>
                    </a:ext>
                  </a:extLst>
                </p14:cNvPr>
                <p14:cNvContentPartPr/>
                <p14:nvPr/>
              </p14:nvContentPartPr>
              <p14:xfrm>
                <a:off x="8591175" y="3411616"/>
                <a:ext cx="77040" cy="57960"/>
              </p14:xfrm>
            </p:contentPart>
          </mc:Choice>
          <mc:Fallback xmlns="">
            <p:pic>
              <p:nvPicPr>
                <p:cNvPr id="307" name="Ink 306">
                  <a:extLst>
                    <a:ext uri="{FF2B5EF4-FFF2-40B4-BE49-F238E27FC236}">
                      <a16:creationId xmlns:a16="http://schemas.microsoft.com/office/drawing/2014/main" id="{E5E2D629-13DE-3F5F-0B2D-4C9B5C84C9AD}"/>
                    </a:ext>
                  </a:extLst>
                </p:cNvPr>
                <p:cNvPicPr/>
                <p:nvPr/>
              </p:nvPicPr>
              <p:blipFill>
                <a:blip r:embed="rId251"/>
                <a:stretch>
                  <a:fillRect/>
                </a:stretch>
              </p:blipFill>
              <p:spPr>
                <a:xfrm>
                  <a:off x="8573175" y="3393976"/>
                  <a:ext cx="112680" cy="9360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308" name="Ink 307">
                  <a:extLst>
                    <a:ext uri="{FF2B5EF4-FFF2-40B4-BE49-F238E27FC236}">
                      <a16:creationId xmlns:a16="http://schemas.microsoft.com/office/drawing/2014/main" id="{8A64D535-C5B6-B260-F8B9-C1B36DD075F8}"/>
                    </a:ext>
                  </a:extLst>
                </p14:cNvPr>
                <p14:cNvContentPartPr/>
                <p14:nvPr/>
              </p14:nvContentPartPr>
              <p14:xfrm>
                <a:off x="8659935" y="3410896"/>
                <a:ext cx="148320" cy="232200"/>
              </p14:xfrm>
            </p:contentPart>
          </mc:Choice>
          <mc:Fallback xmlns="">
            <p:pic>
              <p:nvPicPr>
                <p:cNvPr id="308" name="Ink 307">
                  <a:extLst>
                    <a:ext uri="{FF2B5EF4-FFF2-40B4-BE49-F238E27FC236}">
                      <a16:creationId xmlns:a16="http://schemas.microsoft.com/office/drawing/2014/main" id="{8A64D535-C5B6-B260-F8B9-C1B36DD075F8}"/>
                    </a:ext>
                  </a:extLst>
                </p:cNvPr>
                <p:cNvPicPr/>
                <p:nvPr/>
              </p:nvPicPr>
              <p:blipFill>
                <a:blip r:embed="rId253"/>
                <a:stretch>
                  <a:fillRect/>
                </a:stretch>
              </p:blipFill>
              <p:spPr>
                <a:xfrm>
                  <a:off x="8641935" y="3393256"/>
                  <a:ext cx="18396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309" name="Ink 308">
                  <a:extLst>
                    <a:ext uri="{FF2B5EF4-FFF2-40B4-BE49-F238E27FC236}">
                      <a16:creationId xmlns:a16="http://schemas.microsoft.com/office/drawing/2014/main" id="{1194F4B7-736E-F51D-9FEB-7B413DD5CBEF}"/>
                    </a:ext>
                  </a:extLst>
                </p14:cNvPr>
                <p14:cNvContentPartPr/>
                <p14:nvPr/>
              </p14:nvContentPartPr>
              <p14:xfrm>
                <a:off x="8763615" y="3565696"/>
                <a:ext cx="100440" cy="73080"/>
              </p14:xfrm>
            </p:contentPart>
          </mc:Choice>
          <mc:Fallback xmlns="">
            <p:pic>
              <p:nvPicPr>
                <p:cNvPr id="309" name="Ink 308">
                  <a:extLst>
                    <a:ext uri="{FF2B5EF4-FFF2-40B4-BE49-F238E27FC236}">
                      <a16:creationId xmlns:a16="http://schemas.microsoft.com/office/drawing/2014/main" id="{1194F4B7-736E-F51D-9FEB-7B413DD5CBEF}"/>
                    </a:ext>
                  </a:extLst>
                </p:cNvPr>
                <p:cNvPicPr/>
                <p:nvPr/>
              </p:nvPicPr>
              <p:blipFill>
                <a:blip r:embed="rId255"/>
                <a:stretch>
                  <a:fillRect/>
                </a:stretch>
              </p:blipFill>
              <p:spPr>
                <a:xfrm>
                  <a:off x="8745615" y="3547696"/>
                  <a:ext cx="136080" cy="108720"/>
                </a:xfrm>
                <a:prstGeom prst="rect">
                  <a:avLst/>
                </a:prstGeom>
              </p:spPr>
            </p:pic>
          </mc:Fallback>
        </mc:AlternateContent>
      </p:grpSp>
      <p:grpSp>
        <p:nvGrpSpPr>
          <p:cNvPr id="319" name="Group 318">
            <a:extLst>
              <a:ext uri="{FF2B5EF4-FFF2-40B4-BE49-F238E27FC236}">
                <a16:creationId xmlns:a16="http://schemas.microsoft.com/office/drawing/2014/main" id="{DBC8A5D9-D54E-EB51-0742-17C1FBD0CE5B}"/>
              </a:ext>
            </a:extLst>
          </p:cNvPr>
          <p:cNvGrpSpPr/>
          <p:nvPr/>
        </p:nvGrpSpPr>
        <p:grpSpPr>
          <a:xfrm>
            <a:off x="5045895" y="3917056"/>
            <a:ext cx="259920" cy="292680"/>
            <a:chOff x="5045895" y="3917056"/>
            <a:chExt cx="259920" cy="292680"/>
          </a:xfrm>
        </p:grpSpPr>
        <mc:AlternateContent xmlns:mc="http://schemas.openxmlformats.org/markup-compatibility/2006" xmlns:p14="http://schemas.microsoft.com/office/powerpoint/2010/main">
          <mc:Choice Requires="p14">
            <p:contentPart p14:bwMode="auto" r:id="rId256">
              <p14:nvContentPartPr>
                <p14:cNvPr id="311" name="Ink 310">
                  <a:extLst>
                    <a:ext uri="{FF2B5EF4-FFF2-40B4-BE49-F238E27FC236}">
                      <a16:creationId xmlns:a16="http://schemas.microsoft.com/office/drawing/2014/main" id="{8A755AA2-BDA3-B5F3-BF6E-AAE6A1ED71C5}"/>
                    </a:ext>
                  </a:extLst>
                </p14:cNvPr>
                <p14:cNvContentPartPr/>
                <p14:nvPr/>
              </p14:nvContentPartPr>
              <p14:xfrm>
                <a:off x="5045895" y="4008856"/>
                <a:ext cx="97560" cy="100800"/>
              </p14:xfrm>
            </p:contentPart>
          </mc:Choice>
          <mc:Fallback xmlns="">
            <p:pic>
              <p:nvPicPr>
                <p:cNvPr id="311" name="Ink 310">
                  <a:extLst>
                    <a:ext uri="{FF2B5EF4-FFF2-40B4-BE49-F238E27FC236}">
                      <a16:creationId xmlns:a16="http://schemas.microsoft.com/office/drawing/2014/main" id="{8A755AA2-BDA3-B5F3-BF6E-AAE6A1ED71C5}"/>
                    </a:ext>
                  </a:extLst>
                </p:cNvPr>
                <p:cNvPicPr/>
                <p:nvPr/>
              </p:nvPicPr>
              <p:blipFill>
                <a:blip r:embed="rId257"/>
                <a:stretch>
                  <a:fillRect/>
                </a:stretch>
              </p:blipFill>
              <p:spPr>
                <a:xfrm>
                  <a:off x="5028255" y="3991216"/>
                  <a:ext cx="13320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312" name="Ink 311">
                  <a:extLst>
                    <a:ext uri="{FF2B5EF4-FFF2-40B4-BE49-F238E27FC236}">
                      <a16:creationId xmlns:a16="http://schemas.microsoft.com/office/drawing/2014/main" id="{33724169-EB56-5CF3-3E30-9703EB93FF3A}"/>
                    </a:ext>
                  </a:extLst>
                </p14:cNvPr>
                <p14:cNvContentPartPr/>
                <p14:nvPr/>
              </p14:nvContentPartPr>
              <p14:xfrm>
                <a:off x="5248215" y="3917056"/>
                <a:ext cx="30960" cy="292680"/>
              </p14:xfrm>
            </p:contentPart>
          </mc:Choice>
          <mc:Fallback xmlns="">
            <p:pic>
              <p:nvPicPr>
                <p:cNvPr id="312" name="Ink 311">
                  <a:extLst>
                    <a:ext uri="{FF2B5EF4-FFF2-40B4-BE49-F238E27FC236}">
                      <a16:creationId xmlns:a16="http://schemas.microsoft.com/office/drawing/2014/main" id="{33724169-EB56-5CF3-3E30-9703EB93FF3A}"/>
                    </a:ext>
                  </a:extLst>
                </p:cNvPr>
                <p:cNvPicPr/>
                <p:nvPr/>
              </p:nvPicPr>
              <p:blipFill>
                <a:blip r:embed="rId259"/>
                <a:stretch>
                  <a:fillRect/>
                </a:stretch>
              </p:blipFill>
              <p:spPr>
                <a:xfrm>
                  <a:off x="5230575" y="3899056"/>
                  <a:ext cx="6660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313" name="Ink 312">
                  <a:extLst>
                    <a:ext uri="{FF2B5EF4-FFF2-40B4-BE49-F238E27FC236}">
                      <a16:creationId xmlns:a16="http://schemas.microsoft.com/office/drawing/2014/main" id="{0654521B-28F3-AE0A-2BA5-0E49DF3DDB52}"/>
                    </a:ext>
                  </a:extLst>
                </p14:cNvPr>
                <p14:cNvContentPartPr/>
                <p14:nvPr/>
              </p14:nvContentPartPr>
              <p14:xfrm>
                <a:off x="5220495" y="4096336"/>
                <a:ext cx="85320" cy="53640"/>
              </p14:xfrm>
            </p:contentPart>
          </mc:Choice>
          <mc:Fallback xmlns="">
            <p:pic>
              <p:nvPicPr>
                <p:cNvPr id="313" name="Ink 312">
                  <a:extLst>
                    <a:ext uri="{FF2B5EF4-FFF2-40B4-BE49-F238E27FC236}">
                      <a16:creationId xmlns:a16="http://schemas.microsoft.com/office/drawing/2014/main" id="{0654521B-28F3-AE0A-2BA5-0E49DF3DDB52}"/>
                    </a:ext>
                  </a:extLst>
                </p:cNvPr>
                <p:cNvPicPr/>
                <p:nvPr/>
              </p:nvPicPr>
              <p:blipFill>
                <a:blip r:embed="rId261"/>
                <a:stretch>
                  <a:fillRect/>
                </a:stretch>
              </p:blipFill>
              <p:spPr>
                <a:xfrm>
                  <a:off x="5202855" y="4078336"/>
                  <a:ext cx="120960" cy="89280"/>
                </a:xfrm>
                <a:prstGeom prst="rect">
                  <a:avLst/>
                </a:prstGeom>
              </p:spPr>
            </p:pic>
          </mc:Fallback>
        </mc:AlternateContent>
      </p:grpSp>
      <p:grpSp>
        <p:nvGrpSpPr>
          <p:cNvPr id="318" name="Group 317">
            <a:extLst>
              <a:ext uri="{FF2B5EF4-FFF2-40B4-BE49-F238E27FC236}">
                <a16:creationId xmlns:a16="http://schemas.microsoft.com/office/drawing/2014/main" id="{5E787D93-D126-3C3C-C3BD-2BEE26D33573}"/>
              </a:ext>
            </a:extLst>
          </p:cNvPr>
          <p:cNvGrpSpPr/>
          <p:nvPr/>
        </p:nvGrpSpPr>
        <p:grpSpPr>
          <a:xfrm>
            <a:off x="5565735" y="3933616"/>
            <a:ext cx="427320" cy="197280"/>
            <a:chOff x="5565735" y="3933616"/>
            <a:chExt cx="427320" cy="197280"/>
          </a:xfrm>
        </p:grpSpPr>
        <mc:AlternateContent xmlns:mc="http://schemas.openxmlformats.org/markup-compatibility/2006" xmlns:p14="http://schemas.microsoft.com/office/powerpoint/2010/main">
          <mc:Choice Requires="p14">
            <p:contentPart p14:bwMode="auto" r:id="rId262">
              <p14:nvContentPartPr>
                <p14:cNvPr id="314" name="Ink 313">
                  <a:extLst>
                    <a:ext uri="{FF2B5EF4-FFF2-40B4-BE49-F238E27FC236}">
                      <a16:creationId xmlns:a16="http://schemas.microsoft.com/office/drawing/2014/main" id="{399CF274-223B-D08C-4857-EDD49CDBA7A6}"/>
                    </a:ext>
                  </a:extLst>
                </p14:cNvPr>
                <p14:cNvContentPartPr/>
                <p14:nvPr/>
              </p14:nvContentPartPr>
              <p14:xfrm>
                <a:off x="5565735" y="3933616"/>
                <a:ext cx="140400" cy="157680"/>
              </p14:xfrm>
            </p:contentPart>
          </mc:Choice>
          <mc:Fallback xmlns="">
            <p:pic>
              <p:nvPicPr>
                <p:cNvPr id="314" name="Ink 313">
                  <a:extLst>
                    <a:ext uri="{FF2B5EF4-FFF2-40B4-BE49-F238E27FC236}">
                      <a16:creationId xmlns:a16="http://schemas.microsoft.com/office/drawing/2014/main" id="{399CF274-223B-D08C-4857-EDD49CDBA7A6}"/>
                    </a:ext>
                  </a:extLst>
                </p:cNvPr>
                <p:cNvPicPr/>
                <p:nvPr/>
              </p:nvPicPr>
              <p:blipFill>
                <a:blip r:embed="rId263"/>
                <a:stretch>
                  <a:fillRect/>
                </a:stretch>
              </p:blipFill>
              <p:spPr>
                <a:xfrm>
                  <a:off x="5547735" y="3915616"/>
                  <a:ext cx="1760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315" name="Ink 314">
                  <a:extLst>
                    <a:ext uri="{FF2B5EF4-FFF2-40B4-BE49-F238E27FC236}">
                      <a16:creationId xmlns:a16="http://schemas.microsoft.com/office/drawing/2014/main" id="{F321D8B8-027A-A737-9527-742E398FD05A}"/>
                    </a:ext>
                  </a:extLst>
                </p14:cNvPr>
                <p14:cNvContentPartPr/>
                <p14:nvPr/>
              </p14:nvContentPartPr>
              <p14:xfrm>
                <a:off x="5757255" y="3978256"/>
                <a:ext cx="15840" cy="97920"/>
              </p14:xfrm>
            </p:contentPart>
          </mc:Choice>
          <mc:Fallback xmlns="">
            <p:pic>
              <p:nvPicPr>
                <p:cNvPr id="315" name="Ink 314">
                  <a:extLst>
                    <a:ext uri="{FF2B5EF4-FFF2-40B4-BE49-F238E27FC236}">
                      <a16:creationId xmlns:a16="http://schemas.microsoft.com/office/drawing/2014/main" id="{F321D8B8-027A-A737-9527-742E398FD05A}"/>
                    </a:ext>
                  </a:extLst>
                </p:cNvPr>
                <p:cNvPicPr/>
                <p:nvPr/>
              </p:nvPicPr>
              <p:blipFill>
                <a:blip r:embed="rId265"/>
                <a:stretch>
                  <a:fillRect/>
                </a:stretch>
              </p:blipFill>
              <p:spPr>
                <a:xfrm>
                  <a:off x="5739255" y="3960616"/>
                  <a:ext cx="5148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316" name="Ink 315">
                  <a:extLst>
                    <a:ext uri="{FF2B5EF4-FFF2-40B4-BE49-F238E27FC236}">
                      <a16:creationId xmlns:a16="http://schemas.microsoft.com/office/drawing/2014/main" id="{A3F65905-2A82-CA81-8BFB-4D3EAF1BEFB1}"/>
                    </a:ext>
                  </a:extLst>
                </p14:cNvPr>
                <p14:cNvContentPartPr/>
                <p14:nvPr/>
              </p14:nvContentPartPr>
              <p14:xfrm>
                <a:off x="5871375" y="3974296"/>
                <a:ext cx="121680" cy="156600"/>
              </p14:xfrm>
            </p:contentPart>
          </mc:Choice>
          <mc:Fallback xmlns="">
            <p:pic>
              <p:nvPicPr>
                <p:cNvPr id="316" name="Ink 315">
                  <a:extLst>
                    <a:ext uri="{FF2B5EF4-FFF2-40B4-BE49-F238E27FC236}">
                      <a16:creationId xmlns:a16="http://schemas.microsoft.com/office/drawing/2014/main" id="{A3F65905-2A82-CA81-8BFB-4D3EAF1BEFB1}"/>
                    </a:ext>
                  </a:extLst>
                </p:cNvPr>
                <p:cNvPicPr/>
                <p:nvPr/>
              </p:nvPicPr>
              <p:blipFill>
                <a:blip r:embed="rId267"/>
                <a:stretch>
                  <a:fillRect/>
                </a:stretch>
              </p:blipFill>
              <p:spPr>
                <a:xfrm>
                  <a:off x="5853735" y="3956656"/>
                  <a:ext cx="15732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317" name="Ink 316">
                  <a:extLst>
                    <a:ext uri="{FF2B5EF4-FFF2-40B4-BE49-F238E27FC236}">
                      <a16:creationId xmlns:a16="http://schemas.microsoft.com/office/drawing/2014/main" id="{96C9A27D-6131-5482-C835-E1E1915E202F}"/>
                    </a:ext>
                  </a:extLst>
                </p14:cNvPr>
                <p14:cNvContentPartPr/>
                <p14:nvPr/>
              </p14:nvContentPartPr>
              <p14:xfrm>
                <a:off x="5877495" y="3968896"/>
                <a:ext cx="74520" cy="55800"/>
              </p14:xfrm>
            </p:contentPart>
          </mc:Choice>
          <mc:Fallback xmlns="">
            <p:pic>
              <p:nvPicPr>
                <p:cNvPr id="317" name="Ink 316">
                  <a:extLst>
                    <a:ext uri="{FF2B5EF4-FFF2-40B4-BE49-F238E27FC236}">
                      <a16:creationId xmlns:a16="http://schemas.microsoft.com/office/drawing/2014/main" id="{96C9A27D-6131-5482-C835-E1E1915E202F}"/>
                    </a:ext>
                  </a:extLst>
                </p:cNvPr>
                <p:cNvPicPr/>
                <p:nvPr/>
              </p:nvPicPr>
              <p:blipFill>
                <a:blip r:embed="rId269"/>
                <a:stretch>
                  <a:fillRect/>
                </a:stretch>
              </p:blipFill>
              <p:spPr>
                <a:xfrm>
                  <a:off x="5859495" y="3951256"/>
                  <a:ext cx="110160" cy="91440"/>
                </a:xfrm>
                <a:prstGeom prst="rect">
                  <a:avLst/>
                </a:prstGeom>
              </p:spPr>
            </p:pic>
          </mc:Fallback>
        </mc:AlternateContent>
      </p:grpSp>
      <p:grpSp>
        <p:nvGrpSpPr>
          <p:cNvPr id="344" name="Group 343">
            <a:extLst>
              <a:ext uri="{FF2B5EF4-FFF2-40B4-BE49-F238E27FC236}">
                <a16:creationId xmlns:a16="http://schemas.microsoft.com/office/drawing/2014/main" id="{BBD88FD6-29F1-6F5F-596F-D16CA1604F78}"/>
              </a:ext>
            </a:extLst>
          </p:cNvPr>
          <p:cNvGrpSpPr/>
          <p:nvPr/>
        </p:nvGrpSpPr>
        <p:grpSpPr>
          <a:xfrm>
            <a:off x="6254415" y="3827056"/>
            <a:ext cx="722520" cy="292680"/>
            <a:chOff x="6254415" y="3827056"/>
            <a:chExt cx="722520" cy="292680"/>
          </a:xfrm>
        </p:grpSpPr>
        <mc:AlternateContent xmlns:mc="http://schemas.openxmlformats.org/markup-compatibility/2006" xmlns:p14="http://schemas.microsoft.com/office/powerpoint/2010/main">
          <mc:Choice Requires="p14">
            <p:contentPart p14:bwMode="auto" r:id="rId270">
              <p14:nvContentPartPr>
                <p14:cNvPr id="320" name="Ink 319">
                  <a:extLst>
                    <a:ext uri="{FF2B5EF4-FFF2-40B4-BE49-F238E27FC236}">
                      <a16:creationId xmlns:a16="http://schemas.microsoft.com/office/drawing/2014/main" id="{7E0020FF-2058-8856-48D6-9C7830E170F7}"/>
                    </a:ext>
                  </a:extLst>
                </p14:cNvPr>
                <p14:cNvContentPartPr/>
                <p14:nvPr/>
              </p14:nvContentPartPr>
              <p14:xfrm>
                <a:off x="6294015" y="3827056"/>
                <a:ext cx="162720" cy="292680"/>
              </p14:xfrm>
            </p:contentPart>
          </mc:Choice>
          <mc:Fallback xmlns="">
            <p:pic>
              <p:nvPicPr>
                <p:cNvPr id="320" name="Ink 319">
                  <a:extLst>
                    <a:ext uri="{FF2B5EF4-FFF2-40B4-BE49-F238E27FC236}">
                      <a16:creationId xmlns:a16="http://schemas.microsoft.com/office/drawing/2014/main" id="{7E0020FF-2058-8856-48D6-9C7830E170F7}"/>
                    </a:ext>
                  </a:extLst>
                </p:cNvPr>
                <p:cNvPicPr/>
                <p:nvPr/>
              </p:nvPicPr>
              <p:blipFill>
                <a:blip r:embed="rId271"/>
                <a:stretch>
                  <a:fillRect/>
                </a:stretch>
              </p:blipFill>
              <p:spPr>
                <a:xfrm>
                  <a:off x="6276375" y="3809416"/>
                  <a:ext cx="19836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321" name="Ink 320">
                  <a:extLst>
                    <a:ext uri="{FF2B5EF4-FFF2-40B4-BE49-F238E27FC236}">
                      <a16:creationId xmlns:a16="http://schemas.microsoft.com/office/drawing/2014/main" id="{B05EDA4E-270D-DE1B-359A-B87DF6487529}"/>
                    </a:ext>
                  </a:extLst>
                </p14:cNvPr>
                <p14:cNvContentPartPr/>
                <p14:nvPr/>
              </p14:nvContentPartPr>
              <p14:xfrm>
                <a:off x="6254415" y="3999136"/>
                <a:ext cx="168840" cy="42480"/>
              </p14:xfrm>
            </p:contentPart>
          </mc:Choice>
          <mc:Fallback xmlns="">
            <p:pic>
              <p:nvPicPr>
                <p:cNvPr id="321" name="Ink 320">
                  <a:extLst>
                    <a:ext uri="{FF2B5EF4-FFF2-40B4-BE49-F238E27FC236}">
                      <a16:creationId xmlns:a16="http://schemas.microsoft.com/office/drawing/2014/main" id="{B05EDA4E-270D-DE1B-359A-B87DF6487529}"/>
                    </a:ext>
                  </a:extLst>
                </p:cNvPr>
                <p:cNvPicPr/>
                <p:nvPr/>
              </p:nvPicPr>
              <p:blipFill>
                <a:blip r:embed="rId273"/>
                <a:stretch>
                  <a:fillRect/>
                </a:stretch>
              </p:blipFill>
              <p:spPr>
                <a:xfrm>
                  <a:off x="6236775" y="3981136"/>
                  <a:ext cx="2044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322" name="Ink 321">
                  <a:extLst>
                    <a:ext uri="{FF2B5EF4-FFF2-40B4-BE49-F238E27FC236}">
                      <a16:creationId xmlns:a16="http://schemas.microsoft.com/office/drawing/2014/main" id="{749309EA-B840-1F16-B3B6-446F6CC595A7}"/>
                    </a:ext>
                  </a:extLst>
                </p14:cNvPr>
                <p14:cNvContentPartPr/>
                <p14:nvPr/>
              </p14:nvContentPartPr>
              <p14:xfrm>
                <a:off x="6496335" y="3897256"/>
                <a:ext cx="127800" cy="218520"/>
              </p14:xfrm>
            </p:contentPart>
          </mc:Choice>
          <mc:Fallback xmlns="">
            <p:pic>
              <p:nvPicPr>
                <p:cNvPr id="322" name="Ink 321">
                  <a:extLst>
                    <a:ext uri="{FF2B5EF4-FFF2-40B4-BE49-F238E27FC236}">
                      <a16:creationId xmlns:a16="http://schemas.microsoft.com/office/drawing/2014/main" id="{749309EA-B840-1F16-B3B6-446F6CC595A7}"/>
                    </a:ext>
                  </a:extLst>
                </p:cNvPr>
                <p:cNvPicPr/>
                <p:nvPr/>
              </p:nvPicPr>
              <p:blipFill>
                <a:blip r:embed="rId275"/>
                <a:stretch>
                  <a:fillRect/>
                </a:stretch>
              </p:blipFill>
              <p:spPr>
                <a:xfrm>
                  <a:off x="6478695" y="3879256"/>
                  <a:ext cx="16344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323" name="Ink 322">
                  <a:extLst>
                    <a:ext uri="{FF2B5EF4-FFF2-40B4-BE49-F238E27FC236}">
                      <a16:creationId xmlns:a16="http://schemas.microsoft.com/office/drawing/2014/main" id="{645ADABE-1BF4-F071-0A9A-237C97CD434F}"/>
                    </a:ext>
                  </a:extLst>
                </p14:cNvPr>
                <p14:cNvContentPartPr/>
                <p14:nvPr/>
              </p14:nvContentPartPr>
              <p14:xfrm>
                <a:off x="6685695" y="3916696"/>
                <a:ext cx="151920" cy="149760"/>
              </p14:xfrm>
            </p:contentPart>
          </mc:Choice>
          <mc:Fallback xmlns="">
            <p:pic>
              <p:nvPicPr>
                <p:cNvPr id="323" name="Ink 322">
                  <a:extLst>
                    <a:ext uri="{FF2B5EF4-FFF2-40B4-BE49-F238E27FC236}">
                      <a16:creationId xmlns:a16="http://schemas.microsoft.com/office/drawing/2014/main" id="{645ADABE-1BF4-F071-0A9A-237C97CD434F}"/>
                    </a:ext>
                  </a:extLst>
                </p:cNvPr>
                <p:cNvPicPr/>
                <p:nvPr/>
              </p:nvPicPr>
              <p:blipFill>
                <a:blip r:embed="rId277"/>
                <a:stretch>
                  <a:fillRect/>
                </a:stretch>
              </p:blipFill>
              <p:spPr>
                <a:xfrm>
                  <a:off x="6667695" y="3899056"/>
                  <a:ext cx="1875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78">
              <p14:nvContentPartPr>
                <p14:cNvPr id="324" name="Ink 323">
                  <a:extLst>
                    <a:ext uri="{FF2B5EF4-FFF2-40B4-BE49-F238E27FC236}">
                      <a16:creationId xmlns:a16="http://schemas.microsoft.com/office/drawing/2014/main" id="{19151ACD-D3F2-B39D-EF82-8FBCF86E1794}"/>
                    </a:ext>
                  </a:extLst>
                </p14:cNvPr>
                <p14:cNvContentPartPr/>
                <p14:nvPr/>
              </p14:nvContentPartPr>
              <p14:xfrm>
                <a:off x="6976575" y="4092376"/>
                <a:ext cx="360" cy="360"/>
              </p14:xfrm>
            </p:contentPart>
          </mc:Choice>
          <mc:Fallback xmlns="">
            <p:pic>
              <p:nvPicPr>
                <p:cNvPr id="324" name="Ink 323">
                  <a:extLst>
                    <a:ext uri="{FF2B5EF4-FFF2-40B4-BE49-F238E27FC236}">
                      <a16:creationId xmlns:a16="http://schemas.microsoft.com/office/drawing/2014/main" id="{19151ACD-D3F2-B39D-EF82-8FBCF86E1794}"/>
                    </a:ext>
                  </a:extLst>
                </p:cNvPr>
                <p:cNvPicPr/>
                <p:nvPr/>
              </p:nvPicPr>
              <p:blipFill>
                <a:blip r:embed="rId279"/>
                <a:stretch>
                  <a:fillRect/>
                </a:stretch>
              </p:blipFill>
              <p:spPr>
                <a:xfrm>
                  <a:off x="6958935" y="4074376"/>
                  <a:ext cx="36000" cy="36000"/>
                </a:xfrm>
                <a:prstGeom prst="rect">
                  <a:avLst/>
                </a:prstGeom>
              </p:spPr>
            </p:pic>
          </mc:Fallback>
        </mc:AlternateContent>
      </p:grpSp>
      <p:grpSp>
        <p:nvGrpSpPr>
          <p:cNvPr id="343" name="Group 342">
            <a:extLst>
              <a:ext uri="{FF2B5EF4-FFF2-40B4-BE49-F238E27FC236}">
                <a16:creationId xmlns:a16="http://schemas.microsoft.com/office/drawing/2014/main" id="{792812D3-9D46-1864-483A-A1645CC3BAB0}"/>
              </a:ext>
            </a:extLst>
          </p:cNvPr>
          <p:cNvGrpSpPr/>
          <p:nvPr/>
        </p:nvGrpSpPr>
        <p:grpSpPr>
          <a:xfrm>
            <a:off x="7232895" y="3847936"/>
            <a:ext cx="641880" cy="216720"/>
            <a:chOff x="7232895" y="3847936"/>
            <a:chExt cx="641880" cy="216720"/>
          </a:xfrm>
        </p:grpSpPr>
        <mc:AlternateContent xmlns:mc="http://schemas.openxmlformats.org/markup-compatibility/2006" xmlns:p14="http://schemas.microsoft.com/office/powerpoint/2010/main">
          <mc:Choice Requires="p14">
            <p:contentPart p14:bwMode="auto" r:id="rId280">
              <p14:nvContentPartPr>
                <p14:cNvPr id="325" name="Ink 324">
                  <a:extLst>
                    <a:ext uri="{FF2B5EF4-FFF2-40B4-BE49-F238E27FC236}">
                      <a16:creationId xmlns:a16="http://schemas.microsoft.com/office/drawing/2014/main" id="{0F69BD20-182B-C3F2-3044-B609EE5A804E}"/>
                    </a:ext>
                  </a:extLst>
                </p14:cNvPr>
                <p14:cNvContentPartPr/>
                <p14:nvPr/>
              </p14:nvContentPartPr>
              <p14:xfrm>
                <a:off x="7239735" y="3847936"/>
                <a:ext cx="29880" cy="216720"/>
              </p14:xfrm>
            </p:contentPart>
          </mc:Choice>
          <mc:Fallback xmlns="">
            <p:pic>
              <p:nvPicPr>
                <p:cNvPr id="325" name="Ink 324">
                  <a:extLst>
                    <a:ext uri="{FF2B5EF4-FFF2-40B4-BE49-F238E27FC236}">
                      <a16:creationId xmlns:a16="http://schemas.microsoft.com/office/drawing/2014/main" id="{0F69BD20-182B-C3F2-3044-B609EE5A804E}"/>
                    </a:ext>
                  </a:extLst>
                </p:cNvPr>
                <p:cNvPicPr/>
                <p:nvPr/>
              </p:nvPicPr>
              <p:blipFill>
                <a:blip r:embed="rId281"/>
                <a:stretch>
                  <a:fillRect/>
                </a:stretch>
              </p:blipFill>
              <p:spPr>
                <a:xfrm>
                  <a:off x="7221735" y="3829936"/>
                  <a:ext cx="6552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326" name="Ink 325">
                  <a:extLst>
                    <a:ext uri="{FF2B5EF4-FFF2-40B4-BE49-F238E27FC236}">
                      <a16:creationId xmlns:a16="http://schemas.microsoft.com/office/drawing/2014/main" id="{D6B6322A-14D7-049B-B69F-B83996C1DF75}"/>
                    </a:ext>
                  </a:extLst>
                </p14:cNvPr>
                <p14:cNvContentPartPr/>
                <p14:nvPr/>
              </p14:nvContentPartPr>
              <p14:xfrm>
                <a:off x="7232895" y="3875296"/>
                <a:ext cx="160920" cy="180720"/>
              </p14:xfrm>
            </p:contentPart>
          </mc:Choice>
          <mc:Fallback xmlns="">
            <p:pic>
              <p:nvPicPr>
                <p:cNvPr id="326" name="Ink 325">
                  <a:extLst>
                    <a:ext uri="{FF2B5EF4-FFF2-40B4-BE49-F238E27FC236}">
                      <a16:creationId xmlns:a16="http://schemas.microsoft.com/office/drawing/2014/main" id="{D6B6322A-14D7-049B-B69F-B83996C1DF75}"/>
                    </a:ext>
                  </a:extLst>
                </p:cNvPr>
                <p:cNvPicPr/>
                <p:nvPr/>
              </p:nvPicPr>
              <p:blipFill>
                <a:blip r:embed="rId283"/>
                <a:stretch>
                  <a:fillRect/>
                </a:stretch>
              </p:blipFill>
              <p:spPr>
                <a:xfrm>
                  <a:off x="7214895" y="3857656"/>
                  <a:ext cx="19656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284">
              <p14:nvContentPartPr>
                <p14:cNvPr id="327" name="Ink 326">
                  <a:extLst>
                    <a:ext uri="{FF2B5EF4-FFF2-40B4-BE49-F238E27FC236}">
                      <a16:creationId xmlns:a16="http://schemas.microsoft.com/office/drawing/2014/main" id="{995739BB-5B1C-7DFC-2C35-572B1ED9BDF7}"/>
                    </a:ext>
                  </a:extLst>
                </p14:cNvPr>
                <p14:cNvContentPartPr/>
                <p14:nvPr/>
              </p14:nvContentPartPr>
              <p14:xfrm>
                <a:off x="7480935" y="3979336"/>
                <a:ext cx="76680" cy="75240"/>
              </p14:xfrm>
            </p:contentPart>
          </mc:Choice>
          <mc:Fallback xmlns="">
            <p:pic>
              <p:nvPicPr>
                <p:cNvPr id="327" name="Ink 326">
                  <a:extLst>
                    <a:ext uri="{FF2B5EF4-FFF2-40B4-BE49-F238E27FC236}">
                      <a16:creationId xmlns:a16="http://schemas.microsoft.com/office/drawing/2014/main" id="{995739BB-5B1C-7DFC-2C35-572B1ED9BDF7}"/>
                    </a:ext>
                  </a:extLst>
                </p:cNvPr>
                <p:cNvPicPr/>
                <p:nvPr/>
              </p:nvPicPr>
              <p:blipFill>
                <a:blip r:embed="rId285"/>
                <a:stretch>
                  <a:fillRect/>
                </a:stretch>
              </p:blipFill>
              <p:spPr>
                <a:xfrm>
                  <a:off x="7463295" y="3961336"/>
                  <a:ext cx="11232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328" name="Ink 327">
                  <a:extLst>
                    <a:ext uri="{FF2B5EF4-FFF2-40B4-BE49-F238E27FC236}">
                      <a16:creationId xmlns:a16="http://schemas.microsoft.com/office/drawing/2014/main" id="{575FCD9F-12A8-5DA3-FEE3-D8DB6C82BCEE}"/>
                    </a:ext>
                  </a:extLst>
                </p14:cNvPr>
                <p14:cNvContentPartPr/>
                <p14:nvPr/>
              </p14:nvContentPartPr>
              <p14:xfrm>
                <a:off x="7678215" y="3963496"/>
                <a:ext cx="196560" cy="100800"/>
              </p14:xfrm>
            </p:contentPart>
          </mc:Choice>
          <mc:Fallback xmlns="">
            <p:pic>
              <p:nvPicPr>
                <p:cNvPr id="328" name="Ink 327">
                  <a:extLst>
                    <a:ext uri="{FF2B5EF4-FFF2-40B4-BE49-F238E27FC236}">
                      <a16:creationId xmlns:a16="http://schemas.microsoft.com/office/drawing/2014/main" id="{575FCD9F-12A8-5DA3-FEE3-D8DB6C82BCEE}"/>
                    </a:ext>
                  </a:extLst>
                </p:cNvPr>
                <p:cNvPicPr/>
                <p:nvPr/>
              </p:nvPicPr>
              <p:blipFill>
                <a:blip r:embed="rId287"/>
                <a:stretch>
                  <a:fillRect/>
                </a:stretch>
              </p:blipFill>
              <p:spPr>
                <a:xfrm>
                  <a:off x="7660215" y="3945856"/>
                  <a:ext cx="232200" cy="136440"/>
                </a:xfrm>
                <a:prstGeom prst="rect">
                  <a:avLst/>
                </a:prstGeom>
              </p:spPr>
            </p:pic>
          </mc:Fallback>
        </mc:AlternateContent>
      </p:grpSp>
      <p:grpSp>
        <p:nvGrpSpPr>
          <p:cNvPr id="342" name="Group 341">
            <a:extLst>
              <a:ext uri="{FF2B5EF4-FFF2-40B4-BE49-F238E27FC236}">
                <a16:creationId xmlns:a16="http://schemas.microsoft.com/office/drawing/2014/main" id="{70A9B17F-E4ED-019C-AB36-1F47D126FA65}"/>
              </a:ext>
            </a:extLst>
          </p:cNvPr>
          <p:cNvGrpSpPr/>
          <p:nvPr/>
        </p:nvGrpSpPr>
        <p:grpSpPr>
          <a:xfrm>
            <a:off x="8172135" y="3819856"/>
            <a:ext cx="737280" cy="228600"/>
            <a:chOff x="8172135" y="3819856"/>
            <a:chExt cx="737280" cy="228600"/>
          </a:xfrm>
        </p:grpSpPr>
        <mc:AlternateContent xmlns:mc="http://schemas.openxmlformats.org/markup-compatibility/2006" xmlns:p14="http://schemas.microsoft.com/office/powerpoint/2010/main">
          <mc:Choice Requires="p14">
            <p:contentPart p14:bwMode="auto" r:id="rId288">
              <p14:nvContentPartPr>
                <p14:cNvPr id="329" name="Ink 328">
                  <a:extLst>
                    <a:ext uri="{FF2B5EF4-FFF2-40B4-BE49-F238E27FC236}">
                      <a16:creationId xmlns:a16="http://schemas.microsoft.com/office/drawing/2014/main" id="{0BAA3905-095F-E73B-6A9D-960CCCA362AB}"/>
                    </a:ext>
                  </a:extLst>
                </p14:cNvPr>
                <p14:cNvContentPartPr/>
                <p14:nvPr/>
              </p14:nvContentPartPr>
              <p14:xfrm>
                <a:off x="8172135" y="3957736"/>
                <a:ext cx="184320" cy="81720"/>
              </p14:xfrm>
            </p:contentPart>
          </mc:Choice>
          <mc:Fallback xmlns="">
            <p:pic>
              <p:nvPicPr>
                <p:cNvPr id="329" name="Ink 328">
                  <a:extLst>
                    <a:ext uri="{FF2B5EF4-FFF2-40B4-BE49-F238E27FC236}">
                      <a16:creationId xmlns:a16="http://schemas.microsoft.com/office/drawing/2014/main" id="{0BAA3905-095F-E73B-6A9D-960CCCA362AB}"/>
                    </a:ext>
                  </a:extLst>
                </p:cNvPr>
                <p:cNvPicPr/>
                <p:nvPr/>
              </p:nvPicPr>
              <p:blipFill>
                <a:blip r:embed="rId289"/>
                <a:stretch>
                  <a:fillRect/>
                </a:stretch>
              </p:blipFill>
              <p:spPr>
                <a:xfrm>
                  <a:off x="8154135" y="3939736"/>
                  <a:ext cx="219960" cy="117360"/>
                </a:xfrm>
                <a:prstGeom prst="rect">
                  <a:avLst/>
                </a:prstGeom>
              </p:spPr>
            </p:pic>
          </mc:Fallback>
        </mc:AlternateContent>
        <mc:AlternateContent xmlns:mc="http://schemas.openxmlformats.org/markup-compatibility/2006" xmlns:p14="http://schemas.microsoft.com/office/powerpoint/2010/main">
          <mc:Choice Requires="p14">
            <p:contentPart p14:bwMode="auto" r:id="rId290">
              <p14:nvContentPartPr>
                <p14:cNvPr id="330" name="Ink 329">
                  <a:extLst>
                    <a:ext uri="{FF2B5EF4-FFF2-40B4-BE49-F238E27FC236}">
                      <a16:creationId xmlns:a16="http://schemas.microsoft.com/office/drawing/2014/main" id="{ED72B8D6-DBED-8145-F4C1-7DF3E4D59C57}"/>
                    </a:ext>
                  </a:extLst>
                </p14:cNvPr>
                <p14:cNvContentPartPr/>
                <p14:nvPr/>
              </p14:nvContentPartPr>
              <p14:xfrm>
                <a:off x="8430255" y="3978256"/>
                <a:ext cx="78480" cy="70200"/>
              </p14:xfrm>
            </p:contentPart>
          </mc:Choice>
          <mc:Fallback xmlns="">
            <p:pic>
              <p:nvPicPr>
                <p:cNvPr id="330" name="Ink 329">
                  <a:extLst>
                    <a:ext uri="{FF2B5EF4-FFF2-40B4-BE49-F238E27FC236}">
                      <a16:creationId xmlns:a16="http://schemas.microsoft.com/office/drawing/2014/main" id="{ED72B8D6-DBED-8145-F4C1-7DF3E4D59C57}"/>
                    </a:ext>
                  </a:extLst>
                </p:cNvPr>
                <p:cNvPicPr/>
                <p:nvPr/>
              </p:nvPicPr>
              <p:blipFill>
                <a:blip r:embed="rId291"/>
                <a:stretch>
                  <a:fillRect/>
                </a:stretch>
              </p:blipFill>
              <p:spPr>
                <a:xfrm>
                  <a:off x="8412615" y="3960616"/>
                  <a:ext cx="11412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292">
              <p14:nvContentPartPr>
                <p14:cNvPr id="331" name="Ink 330">
                  <a:extLst>
                    <a:ext uri="{FF2B5EF4-FFF2-40B4-BE49-F238E27FC236}">
                      <a16:creationId xmlns:a16="http://schemas.microsoft.com/office/drawing/2014/main" id="{46251215-9D8C-AC68-D8E7-5FB7C30E9651}"/>
                    </a:ext>
                  </a:extLst>
                </p14:cNvPr>
                <p14:cNvContentPartPr/>
                <p14:nvPr/>
              </p14:nvContentPartPr>
              <p14:xfrm>
                <a:off x="8614935" y="3949456"/>
                <a:ext cx="74520" cy="98280"/>
              </p14:xfrm>
            </p:contentPart>
          </mc:Choice>
          <mc:Fallback xmlns="">
            <p:pic>
              <p:nvPicPr>
                <p:cNvPr id="331" name="Ink 330">
                  <a:extLst>
                    <a:ext uri="{FF2B5EF4-FFF2-40B4-BE49-F238E27FC236}">
                      <a16:creationId xmlns:a16="http://schemas.microsoft.com/office/drawing/2014/main" id="{46251215-9D8C-AC68-D8E7-5FB7C30E9651}"/>
                    </a:ext>
                  </a:extLst>
                </p:cNvPr>
                <p:cNvPicPr/>
                <p:nvPr/>
              </p:nvPicPr>
              <p:blipFill>
                <a:blip r:embed="rId293"/>
                <a:stretch>
                  <a:fillRect/>
                </a:stretch>
              </p:blipFill>
              <p:spPr>
                <a:xfrm>
                  <a:off x="8597295" y="3931816"/>
                  <a:ext cx="11016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294">
              <p14:nvContentPartPr>
                <p14:cNvPr id="332" name="Ink 331">
                  <a:extLst>
                    <a:ext uri="{FF2B5EF4-FFF2-40B4-BE49-F238E27FC236}">
                      <a16:creationId xmlns:a16="http://schemas.microsoft.com/office/drawing/2014/main" id="{34FB903F-00F6-E545-25BA-64DEC2182B76}"/>
                    </a:ext>
                  </a:extLst>
                </p14:cNvPr>
                <p14:cNvContentPartPr/>
                <p14:nvPr/>
              </p14:nvContentPartPr>
              <p14:xfrm>
                <a:off x="8736975" y="3819856"/>
                <a:ext cx="172440" cy="208440"/>
              </p14:xfrm>
            </p:contentPart>
          </mc:Choice>
          <mc:Fallback xmlns="">
            <p:pic>
              <p:nvPicPr>
                <p:cNvPr id="332" name="Ink 331">
                  <a:extLst>
                    <a:ext uri="{FF2B5EF4-FFF2-40B4-BE49-F238E27FC236}">
                      <a16:creationId xmlns:a16="http://schemas.microsoft.com/office/drawing/2014/main" id="{34FB903F-00F6-E545-25BA-64DEC2182B76}"/>
                    </a:ext>
                  </a:extLst>
                </p:cNvPr>
                <p:cNvPicPr/>
                <p:nvPr/>
              </p:nvPicPr>
              <p:blipFill>
                <a:blip r:embed="rId295"/>
                <a:stretch>
                  <a:fillRect/>
                </a:stretch>
              </p:blipFill>
              <p:spPr>
                <a:xfrm>
                  <a:off x="8719335" y="3802216"/>
                  <a:ext cx="208080" cy="244080"/>
                </a:xfrm>
                <a:prstGeom prst="rect">
                  <a:avLst/>
                </a:prstGeom>
              </p:spPr>
            </p:pic>
          </mc:Fallback>
        </mc:AlternateContent>
      </p:grpSp>
      <p:grpSp>
        <p:nvGrpSpPr>
          <p:cNvPr id="341" name="Group 340">
            <a:extLst>
              <a:ext uri="{FF2B5EF4-FFF2-40B4-BE49-F238E27FC236}">
                <a16:creationId xmlns:a16="http://schemas.microsoft.com/office/drawing/2014/main" id="{611C5683-1DAB-668F-5E8C-43A83AF17FF2}"/>
              </a:ext>
            </a:extLst>
          </p:cNvPr>
          <p:cNvGrpSpPr/>
          <p:nvPr/>
        </p:nvGrpSpPr>
        <p:grpSpPr>
          <a:xfrm>
            <a:off x="5020335" y="4337176"/>
            <a:ext cx="631440" cy="214200"/>
            <a:chOff x="5020335" y="4337176"/>
            <a:chExt cx="631440" cy="214200"/>
          </a:xfrm>
        </p:grpSpPr>
        <mc:AlternateContent xmlns:mc="http://schemas.openxmlformats.org/markup-compatibility/2006" xmlns:p14="http://schemas.microsoft.com/office/powerpoint/2010/main">
          <mc:Choice Requires="p14">
            <p:contentPart p14:bwMode="auto" r:id="rId296">
              <p14:nvContentPartPr>
                <p14:cNvPr id="333" name="Ink 332">
                  <a:extLst>
                    <a:ext uri="{FF2B5EF4-FFF2-40B4-BE49-F238E27FC236}">
                      <a16:creationId xmlns:a16="http://schemas.microsoft.com/office/drawing/2014/main" id="{67F30875-0257-2650-0129-AD06C13D5703}"/>
                    </a:ext>
                  </a:extLst>
                </p14:cNvPr>
                <p14:cNvContentPartPr/>
                <p14:nvPr/>
              </p14:nvContentPartPr>
              <p14:xfrm>
                <a:off x="5020335" y="4337176"/>
                <a:ext cx="108000" cy="214200"/>
              </p14:xfrm>
            </p:contentPart>
          </mc:Choice>
          <mc:Fallback xmlns="">
            <p:pic>
              <p:nvPicPr>
                <p:cNvPr id="333" name="Ink 332">
                  <a:extLst>
                    <a:ext uri="{FF2B5EF4-FFF2-40B4-BE49-F238E27FC236}">
                      <a16:creationId xmlns:a16="http://schemas.microsoft.com/office/drawing/2014/main" id="{67F30875-0257-2650-0129-AD06C13D5703}"/>
                    </a:ext>
                  </a:extLst>
                </p:cNvPr>
                <p:cNvPicPr/>
                <p:nvPr/>
              </p:nvPicPr>
              <p:blipFill>
                <a:blip r:embed="rId297"/>
                <a:stretch>
                  <a:fillRect/>
                </a:stretch>
              </p:blipFill>
              <p:spPr>
                <a:xfrm>
                  <a:off x="5002695" y="4319176"/>
                  <a:ext cx="14364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298">
              <p14:nvContentPartPr>
                <p14:cNvPr id="334" name="Ink 333">
                  <a:extLst>
                    <a:ext uri="{FF2B5EF4-FFF2-40B4-BE49-F238E27FC236}">
                      <a16:creationId xmlns:a16="http://schemas.microsoft.com/office/drawing/2014/main" id="{27C3723B-216D-812B-E2C9-251D2A46718A}"/>
                    </a:ext>
                  </a:extLst>
                </p14:cNvPr>
                <p14:cNvContentPartPr/>
                <p14:nvPr/>
              </p14:nvContentPartPr>
              <p14:xfrm>
                <a:off x="5211495" y="4436896"/>
                <a:ext cx="91800" cy="64080"/>
              </p14:xfrm>
            </p:contentPart>
          </mc:Choice>
          <mc:Fallback xmlns="">
            <p:pic>
              <p:nvPicPr>
                <p:cNvPr id="334" name="Ink 333">
                  <a:extLst>
                    <a:ext uri="{FF2B5EF4-FFF2-40B4-BE49-F238E27FC236}">
                      <a16:creationId xmlns:a16="http://schemas.microsoft.com/office/drawing/2014/main" id="{27C3723B-216D-812B-E2C9-251D2A46718A}"/>
                    </a:ext>
                  </a:extLst>
                </p:cNvPr>
                <p:cNvPicPr/>
                <p:nvPr/>
              </p:nvPicPr>
              <p:blipFill>
                <a:blip r:embed="rId299"/>
                <a:stretch>
                  <a:fillRect/>
                </a:stretch>
              </p:blipFill>
              <p:spPr>
                <a:xfrm>
                  <a:off x="5193495" y="4419256"/>
                  <a:ext cx="12744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300">
              <p14:nvContentPartPr>
                <p14:cNvPr id="335" name="Ink 334">
                  <a:extLst>
                    <a:ext uri="{FF2B5EF4-FFF2-40B4-BE49-F238E27FC236}">
                      <a16:creationId xmlns:a16="http://schemas.microsoft.com/office/drawing/2014/main" id="{2BA6F4D3-70F1-D0FF-6522-263998EDD18E}"/>
                    </a:ext>
                  </a:extLst>
                </p14:cNvPr>
                <p14:cNvContentPartPr/>
                <p14:nvPr/>
              </p14:nvContentPartPr>
              <p14:xfrm>
                <a:off x="5382135" y="4382536"/>
                <a:ext cx="107640" cy="124920"/>
              </p14:xfrm>
            </p:contentPart>
          </mc:Choice>
          <mc:Fallback xmlns="">
            <p:pic>
              <p:nvPicPr>
                <p:cNvPr id="335" name="Ink 334">
                  <a:extLst>
                    <a:ext uri="{FF2B5EF4-FFF2-40B4-BE49-F238E27FC236}">
                      <a16:creationId xmlns:a16="http://schemas.microsoft.com/office/drawing/2014/main" id="{2BA6F4D3-70F1-D0FF-6522-263998EDD18E}"/>
                    </a:ext>
                  </a:extLst>
                </p:cNvPr>
                <p:cNvPicPr/>
                <p:nvPr/>
              </p:nvPicPr>
              <p:blipFill>
                <a:blip r:embed="rId301"/>
                <a:stretch>
                  <a:fillRect/>
                </a:stretch>
              </p:blipFill>
              <p:spPr>
                <a:xfrm>
                  <a:off x="5364135" y="4364896"/>
                  <a:ext cx="14328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302">
              <p14:nvContentPartPr>
                <p14:cNvPr id="336" name="Ink 335">
                  <a:extLst>
                    <a:ext uri="{FF2B5EF4-FFF2-40B4-BE49-F238E27FC236}">
                      <a16:creationId xmlns:a16="http://schemas.microsoft.com/office/drawing/2014/main" id="{9224A288-04C9-4E6F-85DA-EB122FB0C110}"/>
                    </a:ext>
                  </a:extLst>
                </p14:cNvPr>
                <p14:cNvContentPartPr/>
                <p14:nvPr/>
              </p14:nvContentPartPr>
              <p14:xfrm>
                <a:off x="5576535" y="4376776"/>
                <a:ext cx="75240" cy="135720"/>
              </p14:xfrm>
            </p:contentPart>
          </mc:Choice>
          <mc:Fallback xmlns="">
            <p:pic>
              <p:nvPicPr>
                <p:cNvPr id="336" name="Ink 335">
                  <a:extLst>
                    <a:ext uri="{FF2B5EF4-FFF2-40B4-BE49-F238E27FC236}">
                      <a16:creationId xmlns:a16="http://schemas.microsoft.com/office/drawing/2014/main" id="{9224A288-04C9-4E6F-85DA-EB122FB0C110}"/>
                    </a:ext>
                  </a:extLst>
                </p:cNvPr>
                <p:cNvPicPr/>
                <p:nvPr/>
              </p:nvPicPr>
              <p:blipFill>
                <a:blip r:embed="rId303"/>
                <a:stretch>
                  <a:fillRect/>
                </a:stretch>
              </p:blipFill>
              <p:spPr>
                <a:xfrm>
                  <a:off x="5558535" y="4358776"/>
                  <a:ext cx="110880" cy="171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4">
            <p14:nvContentPartPr>
              <p14:cNvPr id="337" name="Ink 336">
                <a:extLst>
                  <a:ext uri="{FF2B5EF4-FFF2-40B4-BE49-F238E27FC236}">
                    <a16:creationId xmlns:a16="http://schemas.microsoft.com/office/drawing/2014/main" id="{D4AC0D12-735A-B5ED-7CFE-18280D10F0FF}"/>
                  </a:ext>
                </a:extLst>
              </p14:cNvPr>
              <p14:cNvContentPartPr/>
              <p14:nvPr/>
            </p14:nvContentPartPr>
            <p14:xfrm>
              <a:off x="5976495" y="4317736"/>
              <a:ext cx="298440" cy="198720"/>
            </p14:xfrm>
          </p:contentPart>
        </mc:Choice>
        <mc:Fallback xmlns="">
          <p:pic>
            <p:nvPicPr>
              <p:cNvPr id="337" name="Ink 336">
                <a:extLst>
                  <a:ext uri="{FF2B5EF4-FFF2-40B4-BE49-F238E27FC236}">
                    <a16:creationId xmlns:a16="http://schemas.microsoft.com/office/drawing/2014/main" id="{D4AC0D12-735A-B5ED-7CFE-18280D10F0FF}"/>
                  </a:ext>
                </a:extLst>
              </p:cNvPr>
              <p:cNvPicPr/>
              <p:nvPr/>
            </p:nvPicPr>
            <p:blipFill>
              <a:blip r:embed="rId305"/>
              <a:stretch>
                <a:fillRect/>
              </a:stretch>
            </p:blipFill>
            <p:spPr>
              <a:xfrm>
                <a:off x="5958495" y="4299736"/>
                <a:ext cx="334080" cy="234360"/>
              </a:xfrm>
              <a:prstGeom prst="rect">
                <a:avLst/>
              </a:prstGeom>
            </p:spPr>
          </p:pic>
        </mc:Fallback>
      </mc:AlternateContent>
      <p:grpSp>
        <p:nvGrpSpPr>
          <p:cNvPr id="340" name="Group 339">
            <a:extLst>
              <a:ext uri="{FF2B5EF4-FFF2-40B4-BE49-F238E27FC236}">
                <a16:creationId xmlns:a16="http://schemas.microsoft.com/office/drawing/2014/main" id="{0C08C2F0-0A70-33DF-58B2-3B9A160833F7}"/>
              </a:ext>
            </a:extLst>
          </p:cNvPr>
          <p:cNvGrpSpPr/>
          <p:nvPr/>
        </p:nvGrpSpPr>
        <p:grpSpPr>
          <a:xfrm>
            <a:off x="6577695" y="4323856"/>
            <a:ext cx="743400" cy="206280"/>
            <a:chOff x="6577695" y="4323856"/>
            <a:chExt cx="743400" cy="206280"/>
          </a:xfrm>
        </p:grpSpPr>
        <mc:AlternateContent xmlns:mc="http://schemas.openxmlformats.org/markup-compatibility/2006" xmlns:p14="http://schemas.microsoft.com/office/powerpoint/2010/main">
          <mc:Choice Requires="p14">
            <p:contentPart p14:bwMode="auto" r:id="rId306">
              <p14:nvContentPartPr>
                <p14:cNvPr id="338" name="Ink 337">
                  <a:extLst>
                    <a:ext uri="{FF2B5EF4-FFF2-40B4-BE49-F238E27FC236}">
                      <a16:creationId xmlns:a16="http://schemas.microsoft.com/office/drawing/2014/main" id="{2FB92B23-91D1-8C39-A008-FB16EED72CB3}"/>
                    </a:ext>
                  </a:extLst>
                </p14:cNvPr>
                <p14:cNvContentPartPr/>
                <p14:nvPr/>
              </p14:nvContentPartPr>
              <p14:xfrm>
                <a:off x="6577695" y="4323856"/>
                <a:ext cx="111600" cy="195840"/>
              </p14:xfrm>
            </p:contentPart>
          </mc:Choice>
          <mc:Fallback xmlns="">
            <p:pic>
              <p:nvPicPr>
                <p:cNvPr id="338" name="Ink 337">
                  <a:extLst>
                    <a:ext uri="{FF2B5EF4-FFF2-40B4-BE49-F238E27FC236}">
                      <a16:creationId xmlns:a16="http://schemas.microsoft.com/office/drawing/2014/main" id="{2FB92B23-91D1-8C39-A008-FB16EED72CB3}"/>
                    </a:ext>
                  </a:extLst>
                </p:cNvPr>
                <p:cNvPicPr/>
                <p:nvPr/>
              </p:nvPicPr>
              <p:blipFill>
                <a:blip r:embed="rId307"/>
                <a:stretch>
                  <a:fillRect/>
                </a:stretch>
              </p:blipFill>
              <p:spPr>
                <a:xfrm>
                  <a:off x="6559695" y="4305856"/>
                  <a:ext cx="14724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308">
              <p14:nvContentPartPr>
                <p14:cNvPr id="339" name="Ink 338">
                  <a:extLst>
                    <a:ext uri="{FF2B5EF4-FFF2-40B4-BE49-F238E27FC236}">
                      <a16:creationId xmlns:a16="http://schemas.microsoft.com/office/drawing/2014/main" id="{AC98407A-07B1-7FE0-D202-07F5976029E9}"/>
                    </a:ext>
                  </a:extLst>
                </p14:cNvPr>
                <p14:cNvContentPartPr/>
                <p14:nvPr/>
              </p14:nvContentPartPr>
              <p14:xfrm>
                <a:off x="6783255" y="4414936"/>
                <a:ext cx="537840" cy="115200"/>
              </p14:xfrm>
            </p:contentPart>
          </mc:Choice>
          <mc:Fallback xmlns="">
            <p:pic>
              <p:nvPicPr>
                <p:cNvPr id="339" name="Ink 338">
                  <a:extLst>
                    <a:ext uri="{FF2B5EF4-FFF2-40B4-BE49-F238E27FC236}">
                      <a16:creationId xmlns:a16="http://schemas.microsoft.com/office/drawing/2014/main" id="{AC98407A-07B1-7FE0-D202-07F5976029E9}"/>
                    </a:ext>
                  </a:extLst>
                </p:cNvPr>
                <p:cNvPicPr/>
                <p:nvPr/>
              </p:nvPicPr>
              <p:blipFill>
                <a:blip r:embed="rId309"/>
                <a:stretch>
                  <a:fillRect/>
                </a:stretch>
              </p:blipFill>
              <p:spPr>
                <a:xfrm>
                  <a:off x="6765615" y="4397296"/>
                  <a:ext cx="573480" cy="150840"/>
                </a:xfrm>
                <a:prstGeom prst="rect">
                  <a:avLst/>
                </a:prstGeom>
              </p:spPr>
            </p:pic>
          </mc:Fallback>
        </mc:AlternateContent>
      </p:grpSp>
      <p:grpSp>
        <p:nvGrpSpPr>
          <p:cNvPr id="350" name="Group 349">
            <a:extLst>
              <a:ext uri="{FF2B5EF4-FFF2-40B4-BE49-F238E27FC236}">
                <a16:creationId xmlns:a16="http://schemas.microsoft.com/office/drawing/2014/main" id="{9B41FFA7-3EB2-D0F0-B358-2246FB1AF5AA}"/>
              </a:ext>
            </a:extLst>
          </p:cNvPr>
          <p:cNvGrpSpPr/>
          <p:nvPr/>
        </p:nvGrpSpPr>
        <p:grpSpPr>
          <a:xfrm>
            <a:off x="7684695" y="4280656"/>
            <a:ext cx="948960" cy="279720"/>
            <a:chOff x="7684695" y="4280656"/>
            <a:chExt cx="948960" cy="279720"/>
          </a:xfrm>
        </p:grpSpPr>
        <mc:AlternateContent xmlns:mc="http://schemas.openxmlformats.org/markup-compatibility/2006" xmlns:p14="http://schemas.microsoft.com/office/powerpoint/2010/main">
          <mc:Choice Requires="p14">
            <p:contentPart p14:bwMode="auto" r:id="rId310">
              <p14:nvContentPartPr>
                <p14:cNvPr id="345" name="Ink 344">
                  <a:extLst>
                    <a:ext uri="{FF2B5EF4-FFF2-40B4-BE49-F238E27FC236}">
                      <a16:creationId xmlns:a16="http://schemas.microsoft.com/office/drawing/2014/main" id="{6B964204-130B-3752-8505-3479D07E4B37}"/>
                    </a:ext>
                  </a:extLst>
                </p14:cNvPr>
                <p14:cNvContentPartPr/>
                <p14:nvPr/>
              </p14:nvContentPartPr>
              <p14:xfrm>
                <a:off x="7684695" y="4405936"/>
                <a:ext cx="144720" cy="90720"/>
              </p14:xfrm>
            </p:contentPart>
          </mc:Choice>
          <mc:Fallback xmlns="">
            <p:pic>
              <p:nvPicPr>
                <p:cNvPr id="345" name="Ink 344">
                  <a:extLst>
                    <a:ext uri="{FF2B5EF4-FFF2-40B4-BE49-F238E27FC236}">
                      <a16:creationId xmlns:a16="http://schemas.microsoft.com/office/drawing/2014/main" id="{6B964204-130B-3752-8505-3479D07E4B37}"/>
                    </a:ext>
                  </a:extLst>
                </p:cNvPr>
                <p:cNvPicPr/>
                <p:nvPr/>
              </p:nvPicPr>
              <p:blipFill>
                <a:blip r:embed="rId311"/>
                <a:stretch>
                  <a:fillRect/>
                </a:stretch>
              </p:blipFill>
              <p:spPr>
                <a:xfrm>
                  <a:off x="7666695" y="4387936"/>
                  <a:ext cx="18036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312">
              <p14:nvContentPartPr>
                <p14:cNvPr id="346" name="Ink 345">
                  <a:extLst>
                    <a:ext uri="{FF2B5EF4-FFF2-40B4-BE49-F238E27FC236}">
                      <a16:creationId xmlns:a16="http://schemas.microsoft.com/office/drawing/2014/main" id="{09ED1B1E-E57E-506E-1A32-AE4AE777C39F}"/>
                    </a:ext>
                  </a:extLst>
                </p14:cNvPr>
                <p14:cNvContentPartPr/>
                <p14:nvPr/>
              </p14:nvContentPartPr>
              <p14:xfrm>
                <a:off x="7927335" y="4406656"/>
                <a:ext cx="74520" cy="95400"/>
              </p14:xfrm>
            </p:contentPart>
          </mc:Choice>
          <mc:Fallback xmlns="">
            <p:pic>
              <p:nvPicPr>
                <p:cNvPr id="346" name="Ink 345">
                  <a:extLst>
                    <a:ext uri="{FF2B5EF4-FFF2-40B4-BE49-F238E27FC236}">
                      <a16:creationId xmlns:a16="http://schemas.microsoft.com/office/drawing/2014/main" id="{09ED1B1E-E57E-506E-1A32-AE4AE777C39F}"/>
                    </a:ext>
                  </a:extLst>
                </p:cNvPr>
                <p:cNvPicPr/>
                <p:nvPr/>
              </p:nvPicPr>
              <p:blipFill>
                <a:blip r:embed="rId313"/>
                <a:stretch>
                  <a:fillRect/>
                </a:stretch>
              </p:blipFill>
              <p:spPr>
                <a:xfrm>
                  <a:off x="7909335" y="4389016"/>
                  <a:ext cx="1101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314">
              <p14:nvContentPartPr>
                <p14:cNvPr id="347" name="Ink 346">
                  <a:extLst>
                    <a:ext uri="{FF2B5EF4-FFF2-40B4-BE49-F238E27FC236}">
                      <a16:creationId xmlns:a16="http://schemas.microsoft.com/office/drawing/2014/main" id="{DFBCFE68-BF41-CB45-CEE9-E9BD484CF108}"/>
                    </a:ext>
                  </a:extLst>
                </p14:cNvPr>
                <p14:cNvContentPartPr/>
                <p14:nvPr/>
              </p14:nvContentPartPr>
              <p14:xfrm>
                <a:off x="8100855" y="4411336"/>
                <a:ext cx="205200" cy="102600"/>
              </p14:xfrm>
            </p:contentPart>
          </mc:Choice>
          <mc:Fallback xmlns="">
            <p:pic>
              <p:nvPicPr>
                <p:cNvPr id="347" name="Ink 346">
                  <a:extLst>
                    <a:ext uri="{FF2B5EF4-FFF2-40B4-BE49-F238E27FC236}">
                      <a16:creationId xmlns:a16="http://schemas.microsoft.com/office/drawing/2014/main" id="{DFBCFE68-BF41-CB45-CEE9-E9BD484CF108}"/>
                    </a:ext>
                  </a:extLst>
                </p:cNvPr>
                <p:cNvPicPr/>
                <p:nvPr/>
              </p:nvPicPr>
              <p:blipFill>
                <a:blip r:embed="rId315"/>
                <a:stretch>
                  <a:fillRect/>
                </a:stretch>
              </p:blipFill>
              <p:spPr>
                <a:xfrm>
                  <a:off x="8083215" y="4393336"/>
                  <a:ext cx="24084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316">
              <p14:nvContentPartPr>
                <p14:cNvPr id="348" name="Ink 347">
                  <a:extLst>
                    <a:ext uri="{FF2B5EF4-FFF2-40B4-BE49-F238E27FC236}">
                      <a16:creationId xmlns:a16="http://schemas.microsoft.com/office/drawing/2014/main" id="{52C2CE41-57E3-96C5-4721-027637DB4DF6}"/>
                    </a:ext>
                  </a:extLst>
                </p14:cNvPr>
                <p14:cNvContentPartPr/>
                <p14:nvPr/>
              </p14:nvContentPartPr>
              <p14:xfrm>
                <a:off x="8498295" y="4280656"/>
                <a:ext cx="135360" cy="139680"/>
              </p14:xfrm>
            </p:contentPart>
          </mc:Choice>
          <mc:Fallback xmlns="">
            <p:pic>
              <p:nvPicPr>
                <p:cNvPr id="348" name="Ink 347">
                  <a:extLst>
                    <a:ext uri="{FF2B5EF4-FFF2-40B4-BE49-F238E27FC236}">
                      <a16:creationId xmlns:a16="http://schemas.microsoft.com/office/drawing/2014/main" id="{52C2CE41-57E3-96C5-4721-027637DB4DF6}"/>
                    </a:ext>
                  </a:extLst>
                </p:cNvPr>
                <p:cNvPicPr/>
                <p:nvPr/>
              </p:nvPicPr>
              <p:blipFill>
                <a:blip r:embed="rId317"/>
                <a:stretch>
                  <a:fillRect/>
                </a:stretch>
              </p:blipFill>
              <p:spPr>
                <a:xfrm>
                  <a:off x="8480655" y="4263016"/>
                  <a:ext cx="17100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318">
              <p14:nvContentPartPr>
                <p14:cNvPr id="349" name="Ink 348">
                  <a:extLst>
                    <a:ext uri="{FF2B5EF4-FFF2-40B4-BE49-F238E27FC236}">
                      <a16:creationId xmlns:a16="http://schemas.microsoft.com/office/drawing/2014/main" id="{BB97FAED-F994-9099-8702-4A25C4F64EA7}"/>
                    </a:ext>
                  </a:extLst>
                </p14:cNvPr>
                <p14:cNvContentPartPr/>
                <p14:nvPr/>
              </p14:nvContentPartPr>
              <p14:xfrm>
                <a:off x="8551215" y="4551736"/>
                <a:ext cx="9720" cy="8640"/>
              </p14:xfrm>
            </p:contentPart>
          </mc:Choice>
          <mc:Fallback xmlns="">
            <p:pic>
              <p:nvPicPr>
                <p:cNvPr id="349" name="Ink 348">
                  <a:extLst>
                    <a:ext uri="{FF2B5EF4-FFF2-40B4-BE49-F238E27FC236}">
                      <a16:creationId xmlns:a16="http://schemas.microsoft.com/office/drawing/2014/main" id="{BB97FAED-F994-9099-8702-4A25C4F64EA7}"/>
                    </a:ext>
                  </a:extLst>
                </p:cNvPr>
                <p:cNvPicPr/>
                <p:nvPr/>
              </p:nvPicPr>
              <p:blipFill>
                <a:blip r:embed="rId319"/>
                <a:stretch>
                  <a:fillRect/>
                </a:stretch>
              </p:blipFill>
              <p:spPr>
                <a:xfrm>
                  <a:off x="8533575" y="4533736"/>
                  <a:ext cx="45360" cy="44280"/>
                </a:xfrm>
                <a:prstGeom prst="rect">
                  <a:avLst/>
                </a:prstGeom>
              </p:spPr>
            </p:pic>
          </mc:Fallback>
        </mc:AlternateContent>
      </p:grpSp>
    </p:spTree>
    <p:extLst>
      <p:ext uri="{BB962C8B-B14F-4D97-AF65-F5344CB8AC3E}">
        <p14:creationId xmlns:p14="http://schemas.microsoft.com/office/powerpoint/2010/main" val="138347188"/>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68936405"/>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4200919"/>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34228" y="77929"/>
            <a:ext cx="3409772"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531743" y="253448"/>
            <a:ext cx="4532244" cy="1200329"/>
          </a:xfrm>
          <a:prstGeom prst="rect">
            <a:avLst/>
          </a:prstGeom>
          <a:noFill/>
        </p:spPr>
        <p:txBody>
          <a:bodyPr wrap="square" rtlCol="0">
            <a:spAutoFit/>
          </a:bodyPr>
          <a:lstStyle/>
          <a:p>
            <a:r>
              <a:rPr lang="en-GB" sz="2400"/>
              <a:t>Mr Gordon's salary increases by 1.4% from £31,500. What is his new salary?</a:t>
            </a:r>
          </a:p>
        </p:txBody>
      </p:sp>
      <p:pic>
        <p:nvPicPr>
          <p:cNvPr id="4" name="Graphic 3" descr="Calculator outline">
            <a:extLst>
              <a:ext uri="{FF2B5EF4-FFF2-40B4-BE49-F238E27FC236}">
                <a16:creationId xmlns:a16="http://schemas.microsoft.com/office/drawing/2014/main" id="{D5B25D43-452D-2184-858F-1F4CAC6D492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636983" y="266305"/>
            <a:ext cx="914400" cy="914400"/>
          </a:xfrm>
          <a:prstGeom prst="rect">
            <a:avLst/>
          </a:prstGeom>
        </p:spPr>
      </p:pic>
    </p:spTree>
    <p:extLst>
      <p:ext uri="{BB962C8B-B14F-4D97-AF65-F5344CB8AC3E}">
        <p14:creationId xmlns:p14="http://schemas.microsoft.com/office/powerpoint/2010/main" val="3132803846"/>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23" name="TextBox 22">
            <a:extLst>
              <a:ext uri="{FF2B5EF4-FFF2-40B4-BE49-F238E27FC236}">
                <a16:creationId xmlns:a16="http://schemas.microsoft.com/office/drawing/2014/main" id="{D4238009-C2CD-25EA-F020-1B2175023258}"/>
              </a:ext>
            </a:extLst>
          </p:cNvPr>
          <p:cNvSpPr txBox="1"/>
          <p:nvPr/>
        </p:nvSpPr>
        <p:spPr>
          <a:xfrm>
            <a:off x="531743" y="253448"/>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86" name="Group 85">
            <a:extLst>
              <a:ext uri="{FF2B5EF4-FFF2-40B4-BE49-F238E27FC236}">
                <a16:creationId xmlns:a16="http://schemas.microsoft.com/office/drawing/2014/main" id="{3FDFBE04-DE3B-2DFE-0B72-7539357C3400}"/>
              </a:ext>
            </a:extLst>
          </p:cNvPr>
          <p:cNvGrpSpPr/>
          <p:nvPr/>
        </p:nvGrpSpPr>
        <p:grpSpPr>
          <a:xfrm>
            <a:off x="467055" y="1648336"/>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63" name="Ink 62">
                  <a:extLst>
                    <a:ext uri="{FF2B5EF4-FFF2-40B4-BE49-F238E27FC236}">
                      <a16:creationId xmlns:a16="http://schemas.microsoft.com/office/drawing/2014/main" id="{098C3FC5-486A-94C4-BED6-A75743077F1D}"/>
                    </a:ext>
                  </a:extLst>
                </p14:cNvPr>
                <p14:cNvContentPartPr/>
                <p14:nvPr/>
              </p14:nvContentPartPr>
              <p14:xfrm>
                <a:off x="467055" y="1714216"/>
                <a:ext cx="33120" cy="267840"/>
              </p14:xfrm>
            </p:contentPart>
          </mc:Choice>
          <mc:Fallback xmlns="">
            <p:pic>
              <p:nvPicPr>
                <p:cNvPr id="63" name="Ink 62">
                  <a:extLst>
                    <a:ext uri="{FF2B5EF4-FFF2-40B4-BE49-F238E27FC236}">
                      <a16:creationId xmlns:a16="http://schemas.microsoft.com/office/drawing/2014/main" id="{098C3FC5-486A-94C4-BED6-A75743077F1D}"/>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4" name="Ink 63">
                  <a:extLst>
                    <a:ext uri="{FF2B5EF4-FFF2-40B4-BE49-F238E27FC236}">
                      <a16:creationId xmlns:a16="http://schemas.microsoft.com/office/drawing/2014/main" id="{4B09A400-7876-3A08-2564-494AF8609835}"/>
                    </a:ext>
                  </a:extLst>
                </p14:cNvPr>
                <p14:cNvContentPartPr/>
                <p14:nvPr/>
              </p14:nvContentPartPr>
              <p14:xfrm>
                <a:off x="610335" y="1763176"/>
                <a:ext cx="146160" cy="209520"/>
              </p14:xfrm>
            </p:contentPart>
          </mc:Choice>
          <mc:Fallback xmlns="">
            <p:pic>
              <p:nvPicPr>
                <p:cNvPr id="64" name="Ink 63">
                  <a:extLst>
                    <a:ext uri="{FF2B5EF4-FFF2-40B4-BE49-F238E27FC236}">
                      <a16:creationId xmlns:a16="http://schemas.microsoft.com/office/drawing/2014/main" id="{4B09A400-7876-3A08-2564-494AF8609835}"/>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5" name="Ink 64">
                  <a:extLst>
                    <a:ext uri="{FF2B5EF4-FFF2-40B4-BE49-F238E27FC236}">
                      <a16:creationId xmlns:a16="http://schemas.microsoft.com/office/drawing/2014/main" id="{319695D2-612E-D81D-4F38-88448B5F30ED}"/>
                    </a:ext>
                  </a:extLst>
                </p14:cNvPr>
                <p14:cNvContentPartPr/>
                <p14:nvPr/>
              </p14:nvContentPartPr>
              <p14:xfrm>
                <a:off x="864135" y="1764256"/>
                <a:ext cx="151560" cy="188640"/>
              </p14:xfrm>
            </p:contentPart>
          </mc:Choice>
          <mc:Fallback xmlns="">
            <p:pic>
              <p:nvPicPr>
                <p:cNvPr id="65" name="Ink 64">
                  <a:extLst>
                    <a:ext uri="{FF2B5EF4-FFF2-40B4-BE49-F238E27FC236}">
                      <a16:creationId xmlns:a16="http://schemas.microsoft.com/office/drawing/2014/main" id="{319695D2-612E-D81D-4F38-88448B5F30ED}"/>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6" name="Ink 65">
                  <a:extLst>
                    <a:ext uri="{FF2B5EF4-FFF2-40B4-BE49-F238E27FC236}">
                      <a16:creationId xmlns:a16="http://schemas.microsoft.com/office/drawing/2014/main" id="{5DFE6A62-4BD3-3388-B006-334CD75B4AC2}"/>
                    </a:ext>
                  </a:extLst>
                </p14:cNvPr>
                <p14:cNvContentPartPr/>
                <p14:nvPr/>
              </p14:nvContentPartPr>
              <p14:xfrm>
                <a:off x="1147455" y="1664896"/>
                <a:ext cx="110520" cy="117360"/>
              </p14:xfrm>
            </p:contentPart>
          </mc:Choice>
          <mc:Fallback xmlns="">
            <p:pic>
              <p:nvPicPr>
                <p:cNvPr id="66" name="Ink 65">
                  <a:extLst>
                    <a:ext uri="{FF2B5EF4-FFF2-40B4-BE49-F238E27FC236}">
                      <a16:creationId xmlns:a16="http://schemas.microsoft.com/office/drawing/2014/main" id="{5DFE6A62-4BD3-3388-B006-334CD75B4AC2}"/>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7" name="Ink 66">
                  <a:extLst>
                    <a:ext uri="{FF2B5EF4-FFF2-40B4-BE49-F238E27FC236}">
                      <a16:creationId xmlns:a16="http://schemas.microsoft.com/office/drawing/2014/main" id="{7C997A3E-34E5-6AE7-1946-4621F7B60781}"/>
                    </a:ext>
                  </a:extLst>
                </p14:cNvPr>
                <p14:cNvContentPartPr/>
                <p14:nvPr/>
              </p14:nvContentPartPr>
              <p14:xfrm>
                <a:off x="1281375" y="1648336"/>
                <a:ext cx="147240" cy="300960"/>
              </p14:xfrm>
            </p:contentPart>
          </mc:Choice>
          <mc:Fallback xmlns="">
            <p:pic>
              <p:nvPicPr>
                <p:cNvPr id="67" name="Ink 66">
                  <a:extLst>
                    <a:ext uri="{FF2B5EF4-FFF2-40B4-BE49-F238E27FC236}">
                      <a16:creationId xmlns:a16="http://schemas.microsoft.com/office/drawing/2014/main" id="{7C997A3E-34E5-6AE7-1946-4621F7B60781}"/>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8" name="Ink 67">
                  <a:extLst>
                    <a:ext uri="{FF2B5EF4-FFF2-40B4-BE49-F238E27FC236}">
                      <a16:creationId xmlns:a16="http://schemas.microsoft.com/office/drawing/2014/main" id="{96B31CA4-FC52-BC02-ACBB-92EBFE80DAEF}"/>
                    </a:ext>
                  </a:extLst>
                </p14:cNvPr>
                <p14:cNvContentPartPr/>
                <p14:nvPr/>
              </p14:nvContentPartPr>
              <p14:xfrm>
                <a:off x="1416735" y="1799536"/>
                <a:ext cx="150120" cy="139680"/>
              </p14:xfrm>
            </p:contentPart>
          </mc:Choice>
          <mc:Fallback xmlns="">
            <p:pic>
              <p:nvPicPr>
                <p:cNvPr id="68" name="Ink 67">
                  <a:extLst>
                    <a:ext uri="{FF2B5EF4-FFF2-40B4-BE49-F238E27FC236}">
                      <a16:creationId xmlns:a16="http://schemas.microsoft.com/office/drawing/2014/main" id="{96B31CA4-FC52-BC02-ACBB-92EBFE80DAEF}"/>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85" name="Group 84">
            <a:extLst>
              <a:ext uri="{FF2B5EF4-FFF2-40B4-BE49-F238E27FC236}">
                <a16:creationId xmlns:a16="http://schemas.microsoft.com/office/drawing/2014/main" id="{D0981F56-642D-E2D4-5066-B7F899AC8D8E}"/>
              </a:ext>
            </a:extLst>
          </p:cNvPr>
          <p:cNvGrpSpPr/>
          <p:nvPr/>
        </p:nvGrpSpPr>
        <p:grpSpPr>
          <a:xfrm>
            <a:off x="1826415" y="1736536"/>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69" name="Ink 68">
                  <a:extLst>
                    <a:ext uri="{FF2B5EF4-FFF2-40B4-BE49-F238E27FC236}">
                      <a16:creationId xmlns:a16="http://schemas.microsoft.com/office/drawing/2014/main" id="{93C617C7-8899-1D50-9EF9-B145709E85C2}"/>
                    </a:ext>
                  </a:extLst>
                </p14:cNvPr>
                <p14:cNvContentPartPr/>
                <p14:nvPr/>
              </p14:nvContentPartPr>
              <p14:xfrm>
                <a:off x="1826415" y="1816096"/>
                <a:ext cx="194400" cy="14400"/>
              </p14:xfrm>
            </p:contentPart>
          </mc:Choice>
          <mc:Fallback xmlns="">
            <p:pic>
              <p:nvPicPr>
                <p:cNvPr id="69" name="Ink 68">
                  <a:extLst>
                    <a:ext uri="{FF2B5EF4-FFF2-40B4-BE49-F238E27FC236}">
                      <a16:creationId xmlns:a16="http://schemas.microsoft.com/office/drawing/2014/main" id="{93C617C7-8899-1D50-9EF9-B145709E85C2}"/>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70" name="Ink 69">
                  <a:extLst>
                    <a:ext uri="{FF2B5EF4-FFF2-40B4-BE49-F238E27FC236}">
                      <a16:creationId xmlns:a16="http://schemas.microsoft.com/office/drawing/2014/main" id="{A7FA90C7-C70E-B6D7-C442-89225A28841D}"/>
                    </a:ext>
                  </a:extLst>
                </p14:cNvPr>
                <p14:cNvContentPartPr/>
                <p14:nvPr/>
              </p14:nvContentPartPr>
              <p14:xfrm>
                <a:off x="1966815" y="1736536"/>
                <a:ext cx="28440" cy="178920"/>
              </p14:xfrm>
            </p:contentPart>
          </mc:Choice>
          <mc:Fallback xmlns="">
            <p:pic>
              <p:nvPicPr>
                <p:cNvPr id="70" name="Ink 69">
                  <a:extLst>
                    <a:ext uri="{FF2B5EF4-FFF2-40B4-BE49-F238E27FC236}">
                      <a16:creationId xmlns:a16="http://schemas.microsoft.com/office/drawing/2014/main" id="{A7FA90C7-C70E-B6D7-C442-89225A28841D}"/>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84" name="Group 83">
            <a:extLst>
              <a:ext uri="{FF2B5EF4-FFF2-40B4-BE49-F238E27FC236}">
                <a16:creationId xmlns:a16="http://schemas.microsoft.com/office/drawing/2014/main" id="{713DAD0D-8531-DF15-1767-D434FD9DD182}"/>
              </a:ext>
            </a:extLst>
          </p:cNvPr>
          <p:cNvGrpSpPr/>
          <p:nvPr/>
        </p:nvGrpSpPr>
        <p:grpSpPr>
          <a:xfrm>
            <a:off x="2269215" y="1592536"/>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71" name="Ink 70">
                  <a:extLst>
                    <a:ext uri="{FF2B5EF4-FFF2-40B4-BE49-F238E27FC236}">
                      <a16:creationId xmlns:a16="http://schemas.microsoft.com/office/drawing/2014/main" id="{449AE46E-3D98-0A74-8E96-A363ABACB8BC}"/>
                    </a:ext>
                  </a:extLst>
                </p14:cNvPr>
                <p14:cNvContentPartPr/>
                <p14:nvPr/>
              </p14:nvContentPartPr>
              <p14:xfrm>
                <a:off x="2269215" y="1652296"/>
                <a:ext cx="27000" cy="231120"/>
              </p14:xfrm>
            </p:contentPart>
          </mc:Choice>
          <mc:Fallback xmlns="">
            <p:pic>
              <p:nvPicPr>
                <p:cNvPr id="71" name="Ink 70">
                  <a:extLst>
                    <a:ext uri="{FF2B5EF4-FFF2-40B4-BE49-F238E27FC236}">
                      <a16:creationId xmlns:a16="http://schemas.microsoft.com/office/drawing/2014/main" id="{449AE46E-3D98-0A74-8E96-A363ABACB8BC}"/>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2" name="Ink 71">
                  <a:extLst>
                    <a:ext uri="{FF2B5EF4-FFF2-40B4-BE49-F238E27FC236}">
                      <a16:creationId xmlns:a16="http://schemas.microsoft.com/office/drawing/2014/main" id="{86588DB1-5534-3645-EBC6-5E7618243453}"/>
                    </a:ext>
                  </a:extLst>
                </p14:cNvPr>
                <p14:cNvContentPartPr/>
                <p14:nvPr/>
              </p14:nvContentPartPr>
              <p14:xfrm>
                <a:off x="2377215" y="1811416"/>
                <a:ext cx="12960" cy="2160"/>
              </p14:xfrm>
            </p:contentPart>
          </mc:Choice>
          <mc:Fallback xmlns="">
            <p:pic>
              <p:nvPicPr>
                <p:cNvPr id="72" name="Ink 71">
                  <a:extLst>
                    <a:ext uri="{FF2B5EF4-FFF2-40B4-BE49-F238E27FC236}">
                      <a16:creationId xmlns:a16="http://schemas.microsoft.com/office/drawing/2014/main" id="{86588DB1-5534-3645-EBC6-5E7618243453}"/>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3" name="Ink 72">
                  <a:extLst>
                    <a:ext uri="{FF2B5EF4-FFF2-40B4-BE49-F238E27FC236}">
                      <a16:creationId xmlns:a16="http://schemas.microsoft.com/office/drawing/2014/main" id="{0A38352D-5A58-061F-0149-65A98B0B277A}"/>
                    </a:ext>
                  </a:extLst>
                </p14:cNvPr>
                <p14:cNvContentPartPr/>
                <p14:nvPr/>
              </p14:nvContentPartPr>
              <p14:xfrm>
                <a:off x="2538495" y="1639696"/>
                <a:ext cx="204840" cy="170280"/>
              </p14:xfrm>
            </p:contentPart>
          </mc:Choice>
          <mc:Fallback xmlns="">
            <p:pic>
              <p:nvPicPr>
                <p:cNvPr id="73" name="Ink 72">
                  <a:extLst>
                    <a:ext uri="{FF2B5EF4-FFF2-40B4-BE49-F238E27FC236}">
                      <a16:creationId xmlns:a16="http://schemas.microsoft.com/office/drawing/2014/main" id="{0A38352D-5A58-061F-0149-65A98B0B277A}"/>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4" name="Ink 73">
                  <a:extLst>
                    <a:ext uri="{FF2B5EF4-FFF2-40B4-BE49-F238E27FC236}">
                      <a16:creationId xmlns:a16="http://schemas.microsoft.com/office/drawing/2014/main" id="{DBA9300B-ABA9-6527-9B93-B77DA4EDA34B}"/>
                    </a:ext>
                  </a:extLst>
                </p14:cNvPr>
                <p14:cNvContentPartPr/>
                <p14:nvPr/>
              </p14:nvContentPartPr>
              <p14:xfrm>
                <a:off x="2658375" y="1721056"/>
                <a:ext cx="43200" cy="201240"/>
              </p14:xfrm>
            </p:contentPart>
          </mc:Choice>
          <mc:Fallback xmlns="">
            <p:pic>
              <p:nvPicPr>
                <p:cNvPr id="74" name="Ink 73">
                  <a:extLst>
                    <a:ext uri="{FF2B5EF4-FFF2-40B4-BE49-F238E27FC236}">
                      <a16:creationId xmlns:a16="http://schemas.microsoft.com/office/drawing/2014/main" id="{DBA9300B-ABA9-6527-9B93-B77DA4EDA34B}"/>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5" name="Ink 74">
                  <a:extLst>
                    <a:ext uri="{FF2B5EF4-FFF2-40B4-BE49-F238E27FC236}">
                      <a16:creationId xmlns:a16="http://schemas.microsoft.com/office/drawing/2014/main" id="{1EF38EA5-0A0B-0A5F-67B0-23433F75B7F9}"/>
                    </a:ext>
                  </a:extLst>
                </p14:cNvPr>
                <p14:cNvContentPartPr/>
                <p14:nvPr/>
              </p14:nvContentPartPr>
              <p14:xfrm>
                <a:off x="2882655" y="1594696"/>
                <a:ext cx="116280" cy="149760"/>
              </p14:xfrm>
            </p:contentPart>
          </mc:Choice>
          <mc:Fallback xmlns="">
            <p:pic>
              <p:nvPicPr>
                <p:cNvPr id="75" name="Ink 74">
                  <a:extLst>
                    <a:ext uri="{FF2B5EF4-FFF2-40B4-BE49-F238E27FC236}">
                      <a16:creationId xmlns:a16="http://schemas.microsoft.com/office/drawing/2014/main" id="{1EF38EA5-0A0B-0A5F-67B0-23433F75B7F9}"/>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6" name="Ink 75">
                  <a:extLst>
                    <a:ext uri="{FF2B5EF4-FFF2-40B4-BE49-F238E27FC236}">
                      <a16:creationId xmlns:a16="http://schemas.microsoft.com/office/drawing/2014/main" id="{6D846B1E-0494-46BA-6D1B-8D7AA7A017FC}"/>
                    </a:ext>
                  </a:extLst>
                </p14:cNvPr>
                <p14:cNvContentPartPr/>
                <p14:nvPr/>
              </p14:nvContentPartPr>
              <p14:xfrm>
                <a:off x="3008655" y="1592536"/>
                <a:ext cx="143640" cy="308520"/>
              </p14:xfrm>
            </p:contentPart>
          </mc:Choice>
          <mc:Fallback xmlns="">
            <p:pic>
              <p:nvPicPr>
                <p:cNvPr id="76" name="Ink 75">
                  <a:extLst>
                    <a:ext uri="{FF2B5EF4-FFF2-40B4-BE49-F238E27FC236}">
                      <a16:creationId xmlns:a16="http://schemas.microsoft.com/office/drawing/2014/main" id="{6D846B1E-0494-46BA-6D1B-8D7AA7A017FC}"/>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7" name="Ink 76">
                  <a:extLst>
                    <a:ext uri="{FF2B5EF4-FFF2-40B4-BE49-F238E27FC236}">
                      <a16:creationId xmlns:a16="http://schemas.microsoft.com/office/drawing/2014/main" id="{BCBA56F1-5D4A-CAAB-096D-EB2467841D64}"/>
                    </a:ext>
                  </a:extLst>
                </p14:cNvPr>
                <p14:cNvContentPartPr/>
                <p14:nvPr/>
              </p14:nvContentPartPr>
              <p14:xfrm>
                <a:off x="3139695" y="1757416"/>
                <a:ext cx="137880" cy="129240"/>
              </p14:xfrm>
            </p:contentPart>
          </mc:Choice>
          <mc:Fallback xmlns="">
            <p:pic>
              <p:nvPicPr>
                <p:cNvPr id="77" name="Ink 76">
                  <a:extLst>
                    <a:ext uri="{FF2B5EF4-FFF2-40B4-BE49-F238E27FC236}">
                      <a16:creationId xmlns:a16="http://schemas.microsoft.com/office/drawing/2014/main" id="{BCBA56F1-5D4A-CAAB-096D-EB2467841D64}"/>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83" name="Group 82">
            <a:extLst>
              <a:ext uri="{FF2B5EF4-FFF2-40B4-BE49-F238E27FC236}">
                <a16:creationId xmlns:a16="http://schemas.microsoft.com/office/drawing/2014/main" id="{BBE354F7-0BB8-2864-6EEC-B81C446F3F6C}"/>
              </a:ext>
            </a:extLst>
          </p:cNvPr>
          <p:cNvGrpSpPr/>
          <p:nvPr/>
        </p:nvGrpSpPr>
        <p:grpSpPr>
          <a:xfrm>
            <a:off x="3549375" y="1730056"/>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78" name="Ink 77">
                  <a:extLst>
                    <a:ext uri="{FF2B5EF4-FFF2-40B4-BE49-F238E27FC236}">
                      <a16:creationId xmlns:a16="http://schemas.microsoft.com/office/drawing/2014/main" id="{3F08D615-6F5B-A54C-F401-87881393BE04}"/>
                    </a:ext>
                  </a:extLst>
                </p14:cNvPr>
                <p14:cNvContentPartPr/>
                <p14:nvPr/>
              </p14:nvContentPartPr>
              <p14:xfrm>
                <a:off x="3549375" y="1730056"/>
                <a:ext cx="160200" cy="12600"/>
              </p14:xfrm>
            </p:contentPart>
          </mc:Choice>
          <mc:Fallback xmlns="">
            <p:pic>
              <p:nvPicPr>
                <p:cNvPr id="78" name="Ink 77">
                  <a:extLst>
                    <a:ext uri="{FF2B5EF4-FFF2-40B4-BE49-F238E27FC236}">
                      <a16:creationId xmlns:a16="http://schemas.microsoft.com/office/drawing/2014/main" id="{3F08D615-6F5B-A54C-F401-87881393BE04}"/>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9" name="Ink 78">
                  <a:extLst>
                    <a:ext uri="{FF2B5EF4-FFF2-40B4-BE49-F238E27FC236}">
                      <a16:creationId xmlns:a16="http://schemas.microsoft.com/office/drawing/2014/main" id="{E8FA05E5-5AA8-06FF-CA71-61E26D1698B9}"/>
                    </a:ext>
                  </a:extLst>
                </p14:cNvPr>
                <p14:cNvContentPartPr/>
                <p14:nvPr/>
              </p14:nvContentPartPr>
              <p14:xfrm>
                <a:off x="3601935" y="1801696"/>
                <a:ext cx="133200" cy="16920"/>
              </p14:xfrm>
            </p:contentPart>
          </mc:Choice>
          <mc:Fallback xmlns="">
            <p:pic>
              <p:nvPicPr>
                <p:cNvPr id="79" name="Ink 78">
                  <a:extLst>
                    <a:ext uri="{FF2B5EF4-FFF2-40B4-BE49-F238E27FC236}">
                      <a16:creationId xmlns:a16="http://schemas.microsoft.com/office/drawing/2014/main" id="{E8FA05E5-5AA8-06FF-CA71-61E26D1698B9}"/>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89" name="Group 88">
            <a:extLst>
              <a:ext uri="{FF2B5EF4-FFF2-40B4-BE49-F238E27FC236}">
                <a16:creationId xmlns:a16="http://schemas.microsoft.com/office/drawing/2014/main" id="{AD769FF0-50E9-EAE2-9413-651E48BD51A0}"/>
              </a:ext>
            </a:extLst>
          </p:cNvPr>
          <p:cNvGrpSpPr/>
          <p:nvPr/>
        </p:nvGrpSpPr>
        <p:grpSpPr>
          <a:xfrm>
            <a:off x="3899655" y="1578856"/>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80" name="Ink 79">
                  <a:extLst>
                    <a:ext uri="{FF2B5EF4-FFF2-40B4-BE49-F238E27FC236}">
                      <a16:creationId xmlns:a16="http://schemas.microsoft.com/office/drawing/2014/main" id="{D53FDDCC-531B-F802-3194-81FFA763A041}"/>
                    </a:ext>
                  </a:extLst>
                </p14:cNvPr>
                <p14:cNvContentPartPr/>
                <p14:nvPr/>
              </p14:nvContentPartPr>
              <p14:xfrm>
                <a:off x="3899655" y="1578856"/>
                <a:ext cx="38520" cy="261000"/>
              </p14:xfrm>
            </p:contentPart>
          </mc:Choice>
          <mc:Fallback xmlns="">
            <p:pic>
              <p:nvPicPr>
                <p:cNvPr id="80" name="Ink 79">
                  <a:extLst>
                    <a:ext uri="{FF2B5EF4-FFF2-40B4-BE49-F238E27FC236}">
                      <a16:creationId xmlns:a16="http://schemas.microsoft.com/office/drawing/2014/main" id="{D53FDDCC-531B-F802-3194-81FFA763A041}"/>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81" name="Ink 80">
                  <a:extLst>
                    <a:ext uri="{FF2B5EF4-FFF2-40B4-BE49-F238E27FC236}">
                      <a16:creationId xmlns:a16="http://schemas.microsoft.com/office/drawing/2014/main" id="{85084129-9C9E-CC63-F823-56FECFCA80DC}"/>
                    </a:ext>
                  </a:extLst>
                </p14:cNvPr>
                <p14:cNvContentPartPr/>
                <p14:nvPr/>
              </p14:nvContentPartPr>
              <p14:xfrm>
                <a:off x="4013055" y="1618816"/>
                <a:ext cx="186480" cy="203760"/>
              </p14:xfrm>
            </p:contentPart>
          </mc:Choice>
          <mc:Fallback xmlns="">
            <p:pic>
              <p:nvPicPr>
                <p:cNvPr id="81" name="Ink 80">
                  <a:extLst>
                    <a:ext uri="{FF2B5EF4-FFF2-40B4-BE49-F238E27FC236}">
                      <a16:creationId xmlns:a16="http://schemas.microsoft.com/office/drawing/2014/main" id="{85084129-9C9E-CC63-F823-56FECFCA80DC}"/>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98" name="Group 97">
            <a:extLst>
              <a:ext uri="{FF2B5EF4-FFF2-40B4-BE49-F238E27FC236}">
                <a16:creationId xmlns:a16="http://schemas.microsoft.com/office/drawing/2014/main" id="{372EDD3D-A321-99D7-9CA9-F4C8AD234801}"/>
              </a:ext>
            </a:extLst>
          </p:cNvPr>
          <p:cNvGrpSpPr/>
          <p:nvPr/>
        </p:nvGrpSpPr>
        <p:grpSpPr>
          <a:xfrm>
            <a:off x="4372335" y="1535296"/>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90" name="Ink 89">
                  <a:extLst>
                    <a:ext uri="{FF2B5EF4-FFF2-40B4-BE49-F238E27FC236}">
                      <a16:creationId xmlns:a16="http://schemas.microsoft.com/office/drawing/2014/main" id="{9D490AB2-8D9A-F204-2911-086F4DD60D3A}"/>
                    </a:ext>
                  </a:extLst>
                </p14:cNvPr>
                <p14:cNvContentPartPr/>
                <p14:nvPr/>
              </p14:nvContentPartPr>
              <p14:xfrm>
                <a:off x="4372335" y="1575616"/>
                <a:ext cx="14400" cy="237960"/>
              </p14:xfrm>
            </p:contentPart>
          </mc:Choice>
          <mc:Fallback xmlns="">
            <p:pic>
              <p:nvPicPr>
                <p:cNvPr id="90" name="Ink 89">
                  <a:extLst>
                    <a:ext uri="{FF2B5EF4-FFF2-40B4-BE49-F238E27FC236}">
                      <a16:creationId xmlns:a16="http://schemas.microsoft.com/office/drawing/2014/main" id="{9D490AB2-8D9A-F204-2911-086F4DD60D3A}"/>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91" name="Ink 90">
                  <a:extLst>
                    <a:ext uri="{FF2B5EF4-FFF2-40B4-BE49-F238E27FC236}">
                      <a16:creationId xmlns:a16="http://schemas.microsoft.com/office/drawing/2014/main" id="{15B09826-5789-84C1-CF53-329283C020A7}"/>
                    </a:ext>
                  </a:extLst>
                </p14:cNvPr>
                <p14:cNvContentPartPr/>
                <p14:nvPr/>
              </p14:nvContentPartPr>
              <p14:xfrm>
                <a:off x="4472055" y="1708816"/>
                <a:ext cx="10440" cy="12600"/>
              </p14:xfrm>
            </p:contentPart>
          </mc:Choice>
          <mc:Fallback xmlns="">
            <p:pic>
              <p:nvPicPr>
                <p:cNvPr id="91" name="Ink 90">
                  <a:extLst>
                    <a:ext uri="{FF2B5EF4-FFF2-40B4-BE49-F238E27FC236}">
                      <a16:creationId xmlns:a16="http://schemas.microsoft.com/office/drawing/2014/main" id="{15B09826-5789-84C1-CF53-329283C020A7}"/>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92" name="Ink 91">
                  <a:extLst>
                    <a:ext uri="{FF2B5EF4-FFF2-40B4-BE49-F238E27FC236}">
                      <a16:creationId xmlns:a16="http://schemas.microsoft.com/office/drawing/2014/main" id="{16FDB0E3-E25D-C02C-8081-6FECE2D4B8A1}"/>
                    </a:ext>
                  </a:extLst>
                </p14:cNvPr>
                <p14:cNvContentPartPr/>
                <p14:nvPr/>
              </p14:nvContentPartPr>
              <p14:xfrm>
                <a:off x="4629015" y="1596136"/>
                <a:ext cx="174960" cy="160560"/>
              </p14:xfrm>
            </p:contentPart>
          </mc:Choice>
          <mc:Fallback xmlns="">
            <p:pic>
              <p:nvPicPr>
                <p:cNvPr id="92" name="Ink 91">
                  <a:extLst>
                    <a:ext uri="{FF2B5EF4-FFF2-40B4-BE49-F238E27FC236}">
                      <a16:creationId xmlns:a16="http://schemas.microsoft.com/office/drawing/2014/main" id="{16FDB0E3-E25D-C02C-8081-6FECE2D4B8A1}"/>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93" name="Ink 92">
                  <a:extLst>
                    <a:ext uri="{FF2B5EF4-FFF2-40B4-BE49-F238E27FC236}">
                      <a16:creationId xmlns:a16="http://schemas.microsoft.com/office/drawing/2014/main" id="{823C4A98-E839-767F-FDB7-5AD8B0A33F60}"/>
                    </a:ext>
                  </a:extLst>
                </p14:cNvPr>
                <p14:cNvContentPartPr/>
                <p14:nvPr/>
              </p14:nvContentPartPr>
              <p14:xfrm>
                <a:off x="4731975" y="1645096"/>
                <a:ext cx="36000" cy="201240"/>
              </p14:xfrm>
            </p:contentPart>
          </mc:Choice>
          <mc:Fallback xmlns="">
            <p:pic>
              <p:nvPicPr>
                <p:cNvPr id="93" name="Ink 92">
                  <a:extLst>
                    <a:ext uri="{FF2B5EF4-FFF2-40B4-BE49-F238E27FC236}">
                      <a16:creationId xmlns:a16="http://schemas.microsoft.com/office/drawing/2014/main" id="{823C4A98-E839-767F-FDB7-5AD8B0A33F60}"/>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94" name="Ink 93">
                  <a:extLst>
                    <a:ext uri="{FF2B5EF4-FFF2-40B4-BE49-F238E27FC236}">
                      <a16:creationId xmlns:a16="http://schemas.microsoft.com/office/drawing/2014/main" id="{0B97090B-67C3-FA06-A687-2A6903F8DFBD}"/>
                    </a:ext>
                  </a:extLst>
                </p14:cNvPr>
                <p14:cNvContentPartPr/>
                <p14:nvPr/>
              </p14:nvContentPartPr>
              <p14:xfrm>
                <a:off x="4933575" y="1546816"/>
                <a:ext cx="110520" cy="97560"/>
              </p14:xfrm>
            </p:contentPart>
          </mc:Choice>
          <mc:Fallback xmlns="">
            <p:pic>
              <p:nvPicPr>
                <p:cNvPr id="94" name="Ink 93">
                  <a:extLst>
                    <a:ext uri="{FF2B5EF4-FFF2-40B4-BE49-F238E27FC236}">
                      <a16:creationId xmlns:a16="http://schemas.microsoft.com/office/drawing/2014/main" id="{0B97090B-67C3-FA06-A687-2A6903F8DFBD}"/>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95" name="Ink 94">
                  <a:extLst>
                    <a:ext uri="{FF2B5EF4-FFF2-40B4-BE49-F238E27FC236}">
                      <a16:creationId xmlns:a16="http://schemas.microsoft.com/office/drawing/2014/main" id="{9D8B2998-07EA-40E9-DB54-B3C68B3FD6F6}"/>
                    </a:ext>
                  </a:extLst>
                </p14:cNvPr>
                <p14:cNvContentPartPr/>
                <p14:nvPr/>
              </p14:nvContentPartPr>
              <p14:xfrm>
                <a:off x="5085855" y="1535296"/>
                <a:ext cx="115920" cy="295920"/>
              </p14:xfrm>
            </p:contentPart>
          </mc:Choice>
          <mc:Fallback xmlns="">
            <p:pic>
              <p:nvPicPr>
                <p:cNvPr id="95" name="Ink 94">
                  <a:extLst>
                    <a:ext uri="{FF2B5EF4-FFF2-40B4-BE49-F238E27FC236}">
                      <a16:creationId xmlns:a16="http://schemas.microsoft.com/office/drawing/2014/main" id="{9D8B2998-07EA-40E9-DB54-B3C68B3FD6F6}"/>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96" name="Ink 95">
                  <a:extLst>
                    <a:ext uri="{FF2B5EF4-FFF2-40B4-BE49-F238E27FC236}">
                      <a16:creationId xmlns:a16="http://schemas.microsoft.com/office/drawing/2014/main" id="{E64F0417-AFC8-8C28-9902-9E08B20429C3}"/>
                    </a:ext>
                  </a:extLst>
                </p14:cNvPr>
                <p14:cNvContentPartPr/>
                <p14:nvPr/>
              </p14:nvContentPartPr>
              <p14:xfrm>
                <a:off x="5238855" y="1707376"/>
                <a:ext cx="142200" cy="111600"/>
              </p14:xfrm>
            </p:contentPart>
          </mc:Choice>
          <mc:Fallback xmlns="">
            <p:pic>
              <p:nvPicPr>
                <p:cNvPr id="96" name="Ink 95">
                  <a:extLst>
                    <a:ext uri="{FF2B5EF4-FFF2-40B4-BE49-F238E27FC236}">
                      <a16:creationId xmlns:a16="http://schemas.microsoft.com/office/drawing/2014/main" id="{E64F0417-AFC8-8C28-9902-9E08B20429C3}"/>
                    </a:ext>
                  </a:extLst>
                </p:cNvPr>
                <p:cNvPicPr/>
                <p:nvPr/>
              </p:nvPicPr>
              <p:blipFill>
                <a:blip r:embed="rId53"/>
                <a:stretch>
                  <a:fillRect/>
                </a:stretch>
              </p:blipFill>
              <p:spPr>
                <a:xfrm>
                  <a:off x="5221215" y="1689376"/>
                  <a:ext cx="177840" cy="147240"/>
                </a:xfrm>
                <a:prstGeom prst="rect">
                  <a:avLst/>
                </a:prstGeom>
              </p:spPr>
            </p:pic>
          </mc:Fallback>
        </mc:AlternateContent>
      </p:grpSp>
      <p:pic>
        <p:nvPicPr>
          <p:cNvPr id="101" name="Graphic 100" descr="Calculator outline">
            <a:extLst>
              <a:ext uri="{FF2B5EF4-FFF2-40B4-BE49-F238E27FC236}">
                <a16:creationId xmlns:a16="http://schemas.microsoft.com/office/drawing/2014/main" id="{567A7F9C-0E40-AA25-F81D-BF41B614C88B}"/>
              </a:ext>
            </a:extLst>
          </p:cNvPr>
          <p:cNvPicPr>
            <a:picLocks noChangeAspect="1"/>
          </p:cNvPicPr>
          <p:nvPr/>
        </p:nvPicPr>
        <p:blipFill>
          <a:blip r:embed="rId54">
            <a:extLst>
              <a:ext uri="{28A0092B-C50C-407E-A947-70E740481C1C}">
                <a14:useLocalDpi xmlns:a14="http://schemas.microsoft.com/office/drawing/2010/main" val="0"/>
              </a:ext>
              <a:ext uri="{96DAC541-7B7A-43D3-8B79-37D633B846F1}">
                <asvg:svgBlip xmlns:asvg="http://schemas.microsoft.com/office/drawing/2016/SVG/main" r:embed="rId55"/>
              </a:ext>
            </a:extLst>
          </a:blip>
          <a:stretch>
            <a:fillRect/>
          </a:stretch>
        </p:blipFill>
        <p:spPr>
          <a:xfrm>
            <a:off x="4636983" y="266305"/>
            <a:ext cx="914400" cy="914400"/>
          </a:xfrm>
          <a:prstGeom prst="rect">
            <a:avLst/>
          </a:prstGeom>
        </p:spPr>
      </p:pic>
    </p:spTree>
    <p:extLst>
      <p:ext uri="{BB962C8B-B14F-4D97-AF65-F5344CB8AC3E}">
        <p14:creationId xmlns:p14="http://schemas.microsoft.com/office/powerpoint/2010/main" val="1952849052"/>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81" name="TextBox 80">
            <a:extLst>
              <a:ext uri="{FF2B5EF4-FFF2-40B4-BE49-F238E27FC236}">
                <a16:creationId xmlns:a16="http://schemas.microsoft.com/office/drawing/2014/main" id="{633DA3F5-C3E2-3B1C-CE04-4CE2017FBE9D}"/>
              </a:ext>
            </a:extLst>
          </p:cNvPr>
          <p:cNvSpPr txBox="1"/>
          <p:nvPr/>
        </p:nvSpPr>
        <p:spPr>
          <a:xfrm>
            <a:off x="531743" y="253448"/>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82" name="Group 81">
            <a:extLst>
              <a:ext uri="{FF2B5EF4-FFF2-40B4-BE49-F238E27FC236}">
                <a16:creationId xmlns:a16="http://schemas.microsoft.com/office/drawing/2014/main" id="{48AD3E89-FD7D-4BF9-993F-63A53ABE057A}"/>
              </a:ext>
            </a:extLst>
          </p:cNvPr>
          <p:cNvGrpSpPr/>
          <p:nvPr/>
        </p:nvGrpSpPr>
        <p:grpSpPr>
          <a:xfrm>
            <a:off x="467055" y="1648336"/>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D74CF7F6-F95E-36A2-BB82-F4167E5863FB}"/>
                    </a:ext>
                  </a:extLst>
                </p14:cNvPr>
                <p14:cNvContentPartPr/>
                <p14:nvPr/>
              </p14:nvContentPartPr>
              <p14:xfrm>
                <a:off x="467055" y="1714216"/>
                <a:ext cx="33120" cy="267840"/>
              </p14:xfrm>
            </p:contentPart>
          </mc:Choice>
          <mc:Fallback xmlns="">
            <p:pic>
              <p:nvPicPr>
                <p:cNvPr id="83" name="Ink 82">
                  <a:extLst>
                    <a:ext uri="{FF2B5EF4-FFF2-40B4-BE49-F238E27FC236}">
                      <a16:creationId xmlns:a16="http://schemas.microsoft.com/office/drawing/2014/main" id="{D74CF7F6-F95E-36A2-BB82-F4167E5863FB}"/>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CF397985-F08E-A18C-8B78-DC8148C08579}"/>
                    </a:ext>
                  </a:extLst>
                </p14:cNvPr>
                <p14:cNvContentPartPr/>
                <p14:nvPr/>
              </p14:nvContentPartPr>
              <p14:xfrm>
                <a:off x="610335" y="1763176"/>
                <a:ext cx="146160" cy="209520"/>
              </p14:xfrm>
            </p:contentPart>
          </mc:Choice>
          <mc:Fallback xmlns="">
            <p:pic>
              <p:nvPicPr>
                <p:cNvPr id="84" name="Ink 83">
                  <a:extLst>
                    <a:ext uri="{FF2B5EF4-FFF2-40B4-BE49-F238E27FC236}">
                      <a16:creationId xmlns:a16="http://schemas.microsoft.com/office/drawing/2014/main" id="{CF397985-F08E-A18C-8B78-DC8148C08579}"/>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5" name="Ink 84">
                  <a:extLst>
                    <a:ext uri="{FF2B5EF4-FFF2-40B4-BE49-F238E27FC236}">
                      <a16:creationId xmlns:a16="http://schemas.microsoft.com/office/drawing/2014/main" id="{D5DA28A4-0E7E-BC6C-4D91-CC23ED1DDE52}"/>
                    </a:ext>
                  </a:extLst>
                </p14:cNvPr>
                <p14:cNvContentPartPr/>
                <p14:nvPr/>
              </p14:nvContentPartPr>
              <p14:xfrm>
                <a:off x="864135" y="1764256"/>
                <a:ext cx="151560" cy="188640"/>
              </p14:xfrm>
            </p:contentPart>
          </mc:Choice>
          <mc:Fallback xmlns="">
            <p:pic>
              <p:nvPicPr>
                <p:cNvPr id="85" name="Ink 84">
                  <a:extLst>
                    <a:ext uri="{FF2B5EF4-FFF2-40B4-BE49-F238E27FC236}">
                      <a16:creationId xmlns:a16="http://schemas.microsoft.com/office/drawing/2014/main" id="{D5DA28A4-0E7E-BC6C-4D91-CC23ED1DDE52}"/>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6" name="Ink 85">
                  <a:extLst>
                    <a:ext uri="{FF2B5EF4-FFF2-40B4-BE49-F238E27FC236}">
                      <a16:creationId xmlns:a16="http://schemas.microsoft.com/office/drawing/2014/main" id="{0B50E132-6578-7557-2CE3-AD8AD064C832}"/>
                    </a:ext>
                  </a:extLst>
                </p14:cNvPr>
                <p14:cNvContentPartPr/>
                <p14:nvPr/>
              </p14:nvContentPartPr>
              <p14:xfrm>
                <a:off x="1147455" y="1664896"/>
                <a:ext cx="110520" cy="117360"/>
              </p14:xfrm>
            </p:contentPart>
          </mc:Choice>
          <mc:Fallback xmlns="">
            <p:pic>
              <p:nvPicPr>
                <p:cNvPr id="86" name="Ink 85">
                  <a:extLst>
                    <a:ext uri="{FF2B5EF4-FFF2-40B4-BE49-F238E27FC236}">
                      <a16:creationId xmlns:a16="http://schemas.microsoft.com/office/drawing/2014/main" id="{0B50E132-6578-7557-2CE3-AD8AD064C832}"/>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7" name="Ink 86">
                  <a:extLst>
                    <a:ext uri="{FF2B5EF4-FFF2-40B4-BE49-F238E27FC236}">
                      <a16:creationId xmlns:a16="http://schemas.microsoft.com/office/drawing/2014/main" id="{43C7EC4A-C060-D145-9128-3A9D784B3D4C}"/>
                    </a:ext>
                  </a:extLst>
                </p14:cNvPr>
                <p14:cNvContentPartPr/>
                <p14:nvPr/>
              </p14:nvContentPartPr>
              <p14:xfrm>
                <a:off x="1281375" y="1648336"/>
                <a:ext cx="147240" cy="300960"/>
              </p14:xfrm>
            </p:contentPart>
          </mc:Choice>
          <mc:Fallback xmlns="">
            <p:pic>
              <p:nvPicPr>
                <p:cNvPr id="87" name="Ink 86">
                  <a:extLst>
                    <a:ext uri="{FF2B5EF4-FFF2-40B4-BE49-F238E27FC236}">
                      <a16:creationId xmlns:a16="http://schemas.microsoft.com/office/drawing/2014/main" id="{43C7EC4A-C060-D145-9128-3A9D784B3D4C}"/>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8" name="Ink 87">
                  <a:extLst>
                    <a:ext uri="{FF2B5EF4-FFF2-40B4-BE49-F238E27FC236}">
                      <a16:creationId xmlns:a16="http://schemas.microsoft.com/office/drawing/2014/main" id="{7517DA7D-5D28-272B-E47B-66CF60AFAA6A}"/>
                    </a:ext>
                  </a:extLst>
                </p14:cNvPr>
                <p14:cNvContentPartPr/>
                <p14:nvPr/>
              </p14:nvContentPartPr>
              <p14:xfrm>
                <a:off x="1416735" y="1799536"/>
                <a:ext cx="150120" cy="139680"/>
              </p14:xfrm>
            </p:contentPart>
          </mc:Choice>
          <mc:Fallback xmlns="">
            <p:pic>
              <p:nvPicPr>
                <p:cNvPr id="88" name="Ink 87">
                  <a:extLst>
                    <a:ext uri="{FF2B5EF4-FFF2-40B4-BE49-F238E27FC236}">
                      <a16:creationId xmlns:a16="http://schemas.microsoft.com/office/drawing/2014/main" id="{7517DA7D-5D28-272B-E47B-66CF60AFAA6A}"/>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89" name="Group 88">
            <a:extLst>
              <a:ext uri="{FF2B5EF4-FFF2-40B4-BE49-F238E27FC236}">
                <a16:creationId xmlns:a16="http://schemas.microsoft.com/office/drawing/2014/main" id="{BCD755CC-B350-DDA0-B3DE-CC0431B79803}"/>
              </a:ext>
            </a:extLst>
          </p:cNvPr>
          <p:cNvGrpSpPr/>
          <p:nvPr/>
        </p:nvGrpSpPr>
        <p:grpSpPr>
          <a:xfrm>
            <a:off x="1826415" y="1736536"/>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90" name="Ink 89">
                  <a:extLst>
                    <a:ext uri="{FF2B5EF4-FFF2-40B4-BE49-F238E27FC236}">
                      <a16:creationId xmlns:a16="http://schemas.microsoft.com/office/drawing/2014/main" id="{93801457-ECAC-2498-7002-428EFB592C4A}"/>
                    </a:ext>
                  </a:extLst>
                </p14:cNvPr>
                <p14:cNvContentPartPr/>
                <p14:nvPr/>
              </p14:nvContentPartPr>
              <p14:xfrm>
                <a:off x="1826415" y="1816096"/>
                <a:ext cx="194400" cy="14400"/>
              </p14:xfrm>
            </p:contentPart>
          </mc:Choice>
          <mc:Fallback xmlns="">
            <p:pic>
              <p:nvPicPr>
                <p:cNvPr id="90" name="Ink 89">
                  <a:extLst>
                    <a:ext uri="{FF2B5EF4-FFF2-40B4-BE49-F238E27FC236}">
                      <a16:creationId xmlns:a16="http://schemas.microsoft.com/office/drawing/2014/main" id="{93801457-ECAC-2498-7002-428EFB592C4A}"/>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91" name="Ink 90">
                  <a:extLst>
                    <a:ext uri="{FF2B5EF4-FFF2-40B4-BE49-F238E27FC236}">
                      <a16:creationId xmlns:a16="http://schemas.microsoft.com/office/drawing/2014/main" id="{02FD5B07-A472-C1D1-8E0B-8A9E66D55FC0}"/>
                    </a:ext>
                  </a:extLst>
                </p14:cNvPr>
                <p14:cNvContentPartPr/>
                <p14:nvPr/>
              </p14:nvContentPartPr>
              <p14:xfrm>
                <a:off x="1966815" y="1736536"/>
                <a:ext cx="28440" cy="178920"/>
              </p14:xfrm>
            </p:contentPart>
          </mc:Choice>
          <mc:Fallback xmlns="">
            <p:pic>
              <p:nvPicPr>
                <p:cNvPr id="91" name="Ink 90">
                  <a:extLst>
                    <a:ext uri="{FF2B5EF4-FFF2-40B4-BE49-F238E27FC236}">
                      <a16:creationId xmlns:a16="http://schemas.microsoft.com/office/drawing/2014/main" id="{02FD5B07-A472-C1D1-8E0B-8A9E66D55FC0}"/>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92" name="Group 91">
            <a:extLst>
              <a:ext uri="{FF2B5EF4-FFF2-40B4-BE49-F238E27FC236}">
                <a16:creationId xmlns:a16="http://schemas.microsoft.com/office/drawing/2014/main" id="{26A18F73-5FEF-6C29-9460-9D43F55A759C}"/>
              </a:ext>
            </a:extLst>
          </p:cNvPr>
          <p:cNvGrpSpPr/>
          <p:nvPr/>
        </p:nvGrpSpPr>
        <p:grpSpPr>
          <a:xfrm>
            <a:off x="2269215" y="1592536"/>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93" name="Ink 92">
                  <a:extLst>
                    <a:ext uri="{FF2B5EF4-FFF2-40B4-BE49-F238E27FC236}">
                      <a16:creationId xmlns:a16="http://schemas.microsoft.com/office/drawing/2014/main" id="{D31CF4F6-3499-F63E-36FE-76150BCE8FC5}"/>
                    </a:ext>
                  </a:extLst>
                </p14:cNvPr>
                <p14:cNvContentPartPr/>
                <p14:nvPr/>
              </p14:nvContentPartPr>
              <p14:xfrm>
                <a:off x="2269215" y="1652296"/>
                <a:ext cx="27000" cy="231120"/>
              </p14:xfrm>
            </p:contentPart>
          </mc:Choice>
          <mc:Fallback xmlns="">
            <p:pic>
              <p:nvPicPr>
                <p:cNvPr id="93" name="Ink 92">
                  <a:extLst>
                    <a:ext uri="{FF2B5EF4-FFF2-40B4-BE49-F238E27FC236}">
                      <a16:creationId xmlns:a16="http://schemas.microsoft.com/office/drawing/2014/main" id="{D31CF4F6-3499-F63E-36FE-76150BCE8FC5}"/>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4" name="Ink 93">
                  <a:extLst>
                    <a:ext uri="{FF2B5EF4-FFF2-40B4-BE49-F238E27FC236}">
                      <a16:creationId xmlns:a16="http://schemas.microsoft.com/office/drawing/2014/main" id="{F525579C-0E75-5D1F-02CA-01A493E8AEC8}"/>
                    </a:ext>
                  </a:extLst>
                </p14:cNvPr>
                <p14:cNvContentPartPr/>
                <p14:nvPr/>
              </p14:nvContentPartPr>
              <p14:xfrm>
                <a:off x="2377215" y="1811416"/>
                <a:ext cx="12960" cy="2160"/>
              </p14:xfrm>
            </p:contentPart>
          </mc:Choice>
          <mc:Fallback xmlns="">
            <p:pic>
              <p:nvPicPr>
                <p:cNvPr id="94" name="Ink 93">
                  <a:extLst>
                    <a:ext uri="{FF2B5EF4-FFF2-40B4-BE49-F238E27FC236}">
                      <a16:creationId xmlns:a16="http://schemas.microsoft.com/office/drawing/2014/main" id="{F525579C-0E75-5D1F-02CA-01A493E8AEC8}"/>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95" name="Ink 94">
                  <a:extLst>
                    <a:ext uri="{FF2B5EF4-FFF2-40B4-BE49-F238E27FC236}">
                      <a16:creationId xmlns:a16="http://schemas.microsoft.com/office/drawing/2014/main" id="{AC0A7036-CE20-338B-4520-3FBA2DC71B3C}"/>
                    </a:ext>
                  </a:extLst>
                </p14:cNvPr>
                <p14:cNvContentPartPr/>
                <p14:nvPr/>
              </p14:nvContentPartPr>
              <p14:xfrm>
                <a:off x="2538495" y="1639696"/>
                <a:ext cx="204840" cy="170280"/>
              </p14:xfrm>
            </p:contentPart>
          </mc:Choice>
          <mc:Fallback xmlns="">
            <p:pic>
              <p:nvPicPr>
                <p:cNvPr id="95" name="Ink 94">
                  <a:extLst>
                    <a:ext uri="{FF2B5EF4-FFF2-40B4-BE49-F238E27FC236}">
                      <a16:creationId xmlns:a16="http://schemas.microsoft.com/office/drawing/2014/main" id="{AC0A7036-CE20-338B-4520-3FBA2DC71B3C}"/>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96" name="Ink 95">
                  <a:extLst>
                    <a:ext uri="{FF2B5EF4-FFF2-40B4-BE49-F238E27FC236}">
                      <a16:creationId xmlns:a16="http://schemas.microsoft.com/office/drawing/2014/main" id="{9A94D360-FFD6-6734-B50C-E480714D4E73}"/>
                    </a:ext>
                  </a:extLst>
                </p14:cNvPr>
                <p14:cNvContentPartPr/>
                <p14:nvPr/>
              </p14:nvContentPartPr>
              <p14:xfrm>
                <a:off x="2658375" y="1721056"/>
                <a:ext cx="43200" cy="201240"/>
              </p14:xfrm>
            </p:contentPart>
          </mc:Choice>
          <mc:Fallback xmlns="">
            <p:pic>
              <p:nvPicPr>
                <p:cNvPr id="96" name="Ink 95">
                  <a:extLst>
                    <a:ext uri="{FF2B5EF4-FFF2-40B4-BE49-F238E27FC236}">
                      <a16:creationId xmlns:a16="http://schemas.microsoft.com/office/drawing/2014/main" id="{9A94D360-FFD6-6734-B50C-E480714D4E73}"/>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7" name="Ink 96">
                  <a:extLst>
                    <a:ext uri="{FF2B5EF4-FFF2-40B4-BE49-F238E27FC236}">
                      <a16:creationId xmlns:a16="http://schemas.microsoft.com/office/drawing/2014/main" id="{B194B381-2147-600F-9811-20DA39E00CC8}"/>
                    </a:ext>
                  </a:extLst>
                </p14:cNvPr>
                <p14:cNvContentPartPr/>
                <p14:nvPr/>
              </p14:nvContentPartPr>
              <p14:xfrm>
                <a:off x="2882655" y="1594696"/>
                <a:ext cx="116280" cy="149760"/>
              </p14:xfrm>
            </p:contentPart>
          </mc:Choice>
          <mc:Fallback xmlns="">
            <p:pic>
              <p:nvPicPr>
                <p:cNvPr id="97" name="Ink 96">
                  <a:extLst>
                    <a:ext uri="{FF2B5EF4-FFF2-40B4-BE49-F238E27FC236}">
                      <a16:creationId xmlns:a16="http://schemas.microsoft.com/office/drawing/2014/main" id="{B194B381-2147-600F-9811-20DA39E00CC8}"/>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8" name="Ink 97">
                  <a:extLst>
                    <a:ext uri="{FF2B5EF4-FFF2-40B4-BE49-F238E27FC236}">
                      <a16:creationId xmlns:a16="http://schemas.microsoft.com/office/drawing/2014/main" id="{938BA5AE-1085-8EDA-A1B9-3E499CFC738D}"/>
                    </a:ext>
                  </a:extLst>
                </p14:cNvPr>
                <p14:cNvContentPartPr/>
                <p14:nvPr/>
              </p14:nvContentPartPr>
              <p14:xfrm>
                <a:off x="3008655" y="1592536"/>
                <a:ext cx="143640" cy="308520"/>
              </p14:xfrm>
            </p:contentPart>
          </mc:Choice>
          <mc:Fallback xmlns="">
            <p:pic>
              <p:nvPicPr>
                <p:cNvPr id="98" name="Ink 97">
                  <a:extLst>
                    <a:ext uri="{FF2B5EF4-FFF2-40B4-BE49-F238E27FC236}">
                      <a16:creationId xmlns:a16="http://schemas.microsoft.com/office/drawing/2014/main" id="{938BA5AE-1085-8EDA-A1B9-3E499CFC738D}"/>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99" name="Ink 98">
                  <a:extLst>
                    <a:ext uri="{FF2B5EF4-FFF2-40B4-BE49-F238E27FC236}">
                      <a16:creationId xmlns:a16="http://schemas.microsoft.com/office/drawing/2014/main" id="{2973F166-0941-BFC6-CA2A-97BCD300095A}"/>
                    </a:ext>
                  </a:extLst>
                </p14:cNvPr>
                <p14:cNvContentPartPr/>
                <p14:nvPr/>
              </p14:nvContentPartPr>
              <p14:xfrm>
                <a:off x="3139695" y="1757416"/>
                <a:ext cx="137880" cy="129240"/>
              </p14:xfrm>
            </p:contentPart>
          </mc:Choice>
          <mc:Fallback xmlns="">
            <p:pic>
              <p:nvPicPr>
                <p:cNvPr id="99" name="Ink 98">
                  <a:extLst>
                    <a:ext uri="{FF2B5EF4-FFF2-40B4-BE49-F238E27FC236}">
                      <a16:creationId xmlns:a16="http://schemas.microsoft.com/office/drawing/2014/main" id="{2973F166-0941-BFC6-CA2A-97BCD300095A}"/>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100" name="Group 99">
            <a:extLst>
              <a:ext uri="{FF2B5EF4-FFF2-40B4-BE49-F238E27FC236}">
                <a16:creationId xmlns:a16="http://schemas.microsoft.com/office/drawing/2014/main" id="{6B775FD2-38A0-33E9-B197-D0BE8A5FF2C1}"/>
              </a:ext>
            </a:extLst>
          </p:cNvPr>
          <p:cNvGrpSpPr/>
          <p:nvPr/>
        </p:nvGrpSpPr>
        <p:grpSpPr>
          <a:xfrm>
            <a:off x="3549375" y="1730056"/>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101" name="Ink 100">
                  <a:extLst>
                    <a:ext uri="{FF2B5EF4-FFF2-40B4-BE49-F238E27FC236}">
                      <a16:creationId xmlns:a16="http://schemas.microsoft.com/office/drawing/2014/main" id="{DA876482-DEA3-2F0A-6822-435CC5645830}"/>
                    </a:ext>
                  </a:extLst>
                </p14:cNvPr>
                <p14:cNvContentPartPr/>
                <p14:nvPr/>
              </p14:nvContentPartPr>
              <p14:xfrm>
                <a:off x="3549375" y="1730056"/>
                <a:ext cx="160200" cy="12600"/>
              </p14:xfrm>
            </p:contentPart>
          </mc:Choice>
          <mc:Fallback xmlns="">
            <p:pic>
              <p:nvPicPr>
                <p:cNvPr id="101" name="Ink 100">
                  <a:extLst>
                    <a:ext uri="{FF2B5EF4-FFF2-40B4-BE49-F238E27FC236}">
                      <a16:creationId xmlns:a16="http://schemas.microsoft.com/office/drawing/2014/main" id="{DA876482-DEA3-2F0A-6822-435CC5645830}"/>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2" name="Ink 101">
                  <a:extLst>
                    <a:ext uri="{FF2B5EF4-FFF2-40B4-BE49-F238E27FC236}">
                      <a16:creationId xmlns:a16="http://schemas.microsoft.com/office/drawing/2014/main" id="{08AA15FB-D0B6-116A-7F53-1CA109140E70}"/>
                    </a:ext>
                  </a:extLst>
                </p14:cNvPr>
                <p14:cNvContentPartPr/>
                <p14:nvPr/>
              </p14:nvContentPartPr>
              <p14:xfrm>
                <a:off x="3601935" y="1801696"/>
                <a:ext cx="133200" cy="16920"/>
              </p14:xfrm>
            </p:contentPart>
          </mc:Choice>
          <mc:Fallback xmlns="">
            <p:pic>
              <p:nvPicPr>
                <p:cNvPr id="102" name="Ink 101">
                  <a:extLst>
                    <a:ext uri="{FF2B5EF4-FFF2-40B4-BE49-F238E27FC236}">
                      <a16:creationId xmlns:a16="http://schemas.microsoft.com/office/drawing/2014/main" id="{08AA15FB-D0B6-116A-7F53-1CA109140E70}"/>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106" name="Group 105">
            <a:extLst>
              <a:ext uri="{FF2B5EF4-FFF2-40B4-BE49-F238E27FC236}">
                <a16:creationId xmlns:a16="http://schemas.microsoft.com/office/drawing/2014/main" id="{6DCDDD14-2493-DC03-9670-D36093FE248C}"/>
              </a:ext>
            </a:extLst>
          </p:cNvPr>
          <p:cNvGrpSpPr/>
          <p:nvPr/>
        </p:nvGrpSpPr>
        <p:grpSpPr>
          <a:xfrm>
            <a:off x="3899655" y="1578856"/>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107" name="Ink 106">
                  <a:extLst>
                    <a:ext uri="{FF2B5EF4-FFF2-40B4-BE49-F238E27FC236}">
                      <a16:creationId xmlns:a16="http://schemas.microsoft.com/office/drawing/2014/main" id="{8FE41834-AFB2-F194-AA71-8B8084A9CA04}"/>
                    </a:ext>
                  </a:extLst>
                </p14:cNvPr>
                <p14:cNvContentPartPr/>
                <p14:nvPr/>
              </p14:nvContentPartPr>
              <p14:xfrm>
                <a:off x="3899655" y="1578856"/>
                <a:ext cx="38520" cy="261000"/>
              </p14:xfrm>
            </p:contentPart>
          </mc:Choice>
          <mc:Fallback xmlns="">
            <p:pic>
              <p:nvPicPr>
                <p:cNvPr id="107" name="Ink 106">
                  <a:extLst>
                    <a:ext uri="{FF2B5EF4-FFF2-40B4-BE49-F238E27FC236}">
                      <a16:creationId xmlns:a16="http://schemas.microsoft.com/office/drawing/2014/main" id="{8FE41834-AFB2-F194-AA71-8B8084A9CA04}"/>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08" name="Ink 107">
                  <a:extLst>
                    <a:ext uri="{FF2B5EF4-FFF2-40B4-BE49-F238E27FC236}">
                      <a16:creationId xmlns:a16="http://schemas.microsoft.com/office/drawing/2014/main" id="{E711597D-4648-03C7-4CF7-A7B864865EA5}"/>
                    </a:ext>
                  </a:extLst>
                </p14:cNvPr>
                <p14:cNvContentPartPr/>
                <p14:nvPr/>
              </p14:nvContentPartPr>
              <p14:xfrm>
                <a:off x="4013055" y="1618816"/>
                <a:ext cx="186480" cy="203760"/>
              </p14:xfrm>
            </p:contentPart>
          </mc:Choice>
          <mc:Fallback xmlns="">
            <p:pic>
              <p:nvPicPr>
                <p:cNvPr id="108" name="Ink 107">
                  <a:extLst>
                    <a:ext uri="{FF2B5EF4-FFF2-40B4-BE49-F238E27FC236}">
                      <a16:creationId xmlns:a16="http://schemas.microsoft.com/office/drawing/2014/main" id="{E711597D-4648-03C7-4CF7-A7B864865EA5}"/>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109" name="Group 108">
            <a:extLst>
              <a:ext uri="{FF2B5EF4-FFF2-40B4-BE49-F238E27FC236}">
                <a16:creationId xmlns:a16="http://schemas.microsoft.com/office/drawing/2014/main" id="{EE7F58F8-AF0C-49A4-9BB4-761E87279E12}"/>
              </a:ext>
            </a:extLst>
          </p:cNvPr>
          <p:cNvGrpSpPr/>
          <p:nvPr/>
        </p:nvGrpSpPr>
        <p:grpSpPr>
          <a:xfrm>
            <a:off x="4372335" y="1535296"/>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110" name="Ink 109">
                  <a:extLst>
                    <a:ext uri="{FF2B5EF4-FFF2-40B4-BE49-F238E27FC236}">
                      <a16:creationId xmlns:a16="http://schemas.microsoft.com/office/drawing/2014/main" id="{EAB3CD13-A0E4-267C-077E-0FE5FC28255E}"/>
                    </a:ext>
                  </a:extLst>
                </p14:cNvPr>
                <p14:cNvContentPartPr/>
                <p14:nvPr/>
              </p14:nvContentPartPr>
              <p14:xfrm>
                <a:off x="4372335" y="1575616"/>
                <a:ext cx="14400" cy="237960"/>
              </p14:xfrm>
            </p:contentPart>
          </mc:Choice>
          <mc:Fallback xmlns="">
            <p:pic>
              <p:nvPicPr>
                <p:cNvPr id="110" name="Ink 109">
                  <a:extLst>
                    <a:ext uri="{FF2B5EF4-FFF2-40B4-BE49-F238E27FC236}">
                      <a16:creationId xmlns:a16="http://schemas.microsoft.com/office/drawing/2014/main" id="{EAB3CD13-A0E4-267C-077E-0FE5FC28255E}"/>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11" name="Ink 110">
                  <a:extLst>
                    <a:ext uri="{FF2B5EF4-FFF2-40B4-BE49-F238E27FC236}">
                      <a16:creationId xmlns:a16="http://schemas.microsoft.com/office/drawing/2014/main" id="{382B6A27-97F7-12AB-12CC-60FC2CC84B7C}"/>
                    </a:ext>
                  </a:extLst>
                </p14:cNvPr>
                <p14:cNvContentPartPr/>
                <p14:nvPr/>
              </p14:nvContentPartPr>
              <p14:xfrm>
                <a:off x="4472055" y="1708816"/>
                <a:ext cx="10440" cy="12600"/>
              </p14:xfrm>
            </p:contentPart>
          </mc:Choice>
          <mc:Fallback xmlns="">
            <p:pic>
              <p:nvPicPr>
                <p:cNvPr id="111" name="Ink 110">
                  <a:extLst>
                    <a:ext uri="{FF2B5EF4-FFF2-40B4-BE49-F238E27FC236}">
                      <a16:creationId xmlns:a16="http://schemas.microsoft.com/office/drawing/2014/main" id="{382B6A27-97F7-12AB-12CC-60FC2CC84B7C}"/>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12" name="Ink 111">
                  <a:extLst>
                    <a:ext uri="{FF2B5EF4-FFF2-40B4-BE49-F238E27FC236}">
                      <a16:creationId xmlns:a16="http://schemas.microsoft.com/office/drawing/2014/main" id="{790B028E-4BC3-247D-0E57-CB0E132E7E9A}"/>
                    </a:ext>
                  </a:extLst>
                </p14:cNvPr>
                <p14:cNvContentPartPr/>
                <p14:nvPr/>
              </p14:nvContentPartPr>
              <p14:xfrm>
                <a:off x="4629015" y="1596136"/>
                <a:ext cx="174960" cy="160560"/>
              </p14:xfrm>
            </p:contentPart>
          </mc:Choice>
          <mc:Fallback xmlns="">
            <p:pic>
              <p:nvPicPr>
                <p:cNvPr id="112" name="Ink 111">
                  <a:extLst>
                    <a:ext uri="{FF2B5EF4-FFF2-40B4-BE49-F238E27FC236}">
                      <a16:creationId xmlns:a16="http://schemas.microsoft.com/office/drawing/2014/main" id="{790B028E-4BC3-247D-0E57-CB0E132E7E9A}"/>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13" name="Ink 112">
                  <a:extLst>
                    <a:ext uri="{FF2B5EF4-FFF2-40B4-BE49-F238E27FC236}">
                      <a16:creationId xmlns:a16="http://schemas.microsoft.com/office/drawing/2014/main" id="{D3543BFA-95C3-A819-B0F9-5D9A25BA2DD7}"/>
                    </a:ext>
                  </a:extLst>
                </p14:cNvPr>
                <p14:cNvContentPartPr/>
                <p14:nvPr/>
              </p14:nvContentPartPr>
              <p14:xfrm>
                <a:off x="4731975" y="1645096"/>
                <a:ext cx="36000" cy="201240"/>
              </p14:xfrm>
            </p:contentPart>
          </mc:Choice>
          <mc:Fallback xmlns="">
            <p:pic>
              <p:nvPicPr>
                <p:cNvPr id="113" name="Ink 112">
                  <a:extLst>
                    <a:ext uri="{FF2B5EF4-FFF2-40B4-BE49-F238E27FC236}">
                      <a16:creationId xmlns:a16="http://schemas.microsoft.com/office/drawing/2014/main" id="{D3543BFA-95C3-A819-B0F9-5D9A25BA2DD7}"/>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14" name="Ink 113">
                  <a:extLst>
                    <a:ext uri="{FF2B5EF4-FFF2-40B4-BE49-F238E27FC236}">
                      <a16:creationId xmlns:a16="http://schemas.microsoft.com/office/drawing/2014/main" id="{799B3215-39D1-282E-B810-533677151DDB}"/>
                    </a:ext>
                  </a:extLst>
                </p14:cNvPr>
                <p14:cNvContentPartPr/>
                <p14:nvPr/>
              </p14:nvContentPartPr>
              <p14:xfrm>
                <a:off x="4933575" y="1546816"/>
                <a:ext cx="110520" cy="97560"/>
              </p14:xfrm>
            </p:contentPart>
          </mc:Choice>
          <mc:Fallback xmlns="">
            <p:pic>
              <p:nvPicPr>
                <p:cNvPr id="114" name="Ink 113">
                  <a:extLst>
                    <a:ext uri="{FF2B5EF4-FFF2-40B4-BE49-F238E27FC236}">
                      <a16:creationId xmlns:a16="http://schemas.microsoft.com/office/drawing/2014/main" id="{799B3215-39D1-282E-B810-533677151DDB}"/>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15" name="Ink 114">
                  <a:extLst>
                    <a:ext uri="{FF2B5EF4-FFF2-40B4-BE49-F238E27FC236}">
                      <a16:creationId xmlns:a16="http://schemas.microsoft.com/office/drawing/2014/main" id="{195C01D5-37C4-763A-706D-DF81965D6059}"/>
                    </a:ext>
                  </a:extLst>
                </p14:cNvPr>
                <p14:cNvContentPartPr/>
                <p14:nvPr/>
              </p14:nvContentPartPr>
              <p14:xfrm>
                <a:off x="5085855" y="1535296"/>
                <a:ext cx="115920" cy="295920"/>
              </p14:xfrm>
            </p:contentPart>
          </mc:Choice>
          <mc:Fallback xmlns="">
            <p:pic>
              <p:nvPicPr>
                <p:cNvPr id="115" name="Ink 114">
                  <a:extLst>
                    <a:ext uri="{FF2B5EF4-FFF2-40B4-BE49-F238E27FC236}">
                      <a16:creationId xmlns:a16="http://schemas.microsoft.com/office/drawing/2014/main" id="{195C01D5-37C4-763A-706D-DF81965D6059}"/>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6" name="Ink 115">
                  <a:extLst>
                    <a:ext uri="{FF2B5EF4-FFF2-40B4-BE49-F238E27FC236}">
                      <a16:creationId xmlns:a16="http://schemas.microsoft.com/office/drawing/2014/main" id="{4ECFDC81-1DB2-3197-A789-5E9D35BF8FF9}"/>
                    </a:ext>
                  </a:extLst>
                </p14:cNvPr>
                <p14:cNvContentPartPr/>
                <p14:nvPr/>
              </p14:nvContentPartPr>
              <p14:xfrm>
                <a:off x="5238855" y="1707376"/>
                <a:ext cx="142200" cy="111600"/>
              </p14:xfrm>
            </p:contentPart>
          </mc:Choice>
          <mc:Fallback xmlns="">
            <p:pic>
              <p:nvPicPr>
                <p:cNvPr id="116" name="Ink 115">
                  <a:extLst>
                    <a:ext uri="{FF2B5EF4-FFF2-40B4-BE49-F238E27FC236}">
                      <a16:creationId xmlns:a16="http://schemas.microsoft.com/office/drawing/2014/main" id="{4ECFDC81-1DB2-3197-A789-5E9D35BF8FF9}"/>
                    </a:ext>
                  </a:extLst>
                </p:cNvPr>
                <p:cNvPicPr/>
                <p:nvPr/>
              </p:nvPicPr>
              <p:blipFill>
                <a:blip r:embed="rId53"/>
                <a:stretch>
                  <a:fillRect/>
                </a:stretch>
              </p:blipFill>
              <p:spPr>
                <a:xfrm>
                  <a:off x="5221215" y="1689376"/>
                  <a:ext cx="177840" cy="147240"/>
                </a:xfrm>
                <a:prstGeom prst="rect">
                  <a:avLst/>
                </a:prstGeom>
              </p:spPr>
            </p:pic>
          </mc:Fallback>
        </mc:AlternateContent>
      </p:grpSp>
      <p:grpSp>
        <p:nvGrpSpPr>
          <p:cNvPr id="23" name="Group 22">
            <a:extLst>
              <a:ext uri="{FF2B5EF4-FFF2-40B4-BE49-F238E27FC236}">
                <a16:creationId xmlns:a16="http://schemas.microsoft.com/office/drawing/2014/main" id="{85E7A50A-791A-658C-A791-FF70FFC15760}"/>
              </a:ext>
            </a:extLst>
          </p:cNvPr>
          <p:cNvGrpSpPr/>
          <p:nvPr/>
        </p:nvGrpSpPr>
        <p:grpSpPr>
          <a:xfrm>
            <a:off x="733815" y="2264656"/>
            <a:ext cx="993600" cy="339480"/>
            <a:chOff x="733815" y="2264656"/>
            <a:chExt cx="993600" cy="339480"/>
          </a:xfrm>
        </p:grpSpPr>
        <mc:AlternateContent xmlns:mc="http://schemas.openxmlformats.org/markup-compatibility/2006" xmlns:p14="http://schemas.microsoft.com/office/powerpoint/2010/main">
          <mc:Choice Requires="p14">
            <p:contentPart p14:bwMode="auto" r:id="rId54">
              <p14:nvContentPartPr>
                <p14:cNvPr id="2" name="Ink 1">
                  <a:extLst>
                    <a:ext uri="{FF2B5EF4-FFF2-40B4-BE49-F238E27FC236}">
                      <a16:creationId xmlns:a16="http://schemas.microsoft.com/office/drawing/2014/main" id="{083347E1-D191-6F36-E9A0-25745B6DC4C7}"/>
                    </a:ext>
                  </a:extLst>
                </p14:cNvPr>
                <p14:cNvContentPartPr/>
                <p14:nvPr/>
              </p14:nvContentPartPr>
              <p14:xfrm>
                <a:off x="849015" y="2281216"/>
                <a:ext cx="20160" cy="197640"/>
              </p14:xfrm>
            </p:contentPart>
          </mc:Choice>
          <mc:Fallback xmlns="">
            <p:pic>
              <p:nvPicPr>
                <p:cNvPr id="2" name="Ink 1">
                  <a:extLst>
                    <a:ext uri="{FF2B5EF4-FFF2-40B4-BE49-F238E27FC236}">
                      <a16:creationId xmlns:a16="http://schemas.microsoft.com/office/drawing/2014/main" id="{083347E1-D191-6F36-E9A0-25745B6DC4C7}"/>
                    </a:ext>
                  </a:extLst>
                </p:cNvPr>
                <p:cNvPicPr/>
                <p:nvPr/>
              </p:nvPicPr>
              <p:blipFill>
                <a:blip r:embed="rId55"/>
                <a:stretch>
                  <a:fillRect/>
                </a:stretch>
              </p:blipFill>
              <p:spPr>
                <a:xfrm>
                  <a:off x="831015" y="2263576"/>
                  <a:ext cx="5580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 name="Ink 2">
                  <a:extLst>
                    <a:ext uri="{FF2B5EF4-FFF2-40B4-BE49-F238E27FC236}">
                      <a16:creationId xmlns:a16="http://schemas.microsoft.com/office/drawing/2014/main" id="{417A93C2-E1A0-5708-EC60-C8B68613292D}"/>
                    </a:ext>
                  </a:extLst>
                </p14:cNvPr>
                <p14:cNvContentPartPr/>
                <p14:nvPr/>
              </p14:nvContentPartPr>
              <p14:xfrm>
                <a:off x="966375" y="2306776"/>
                <a:ext cx="136800" cy="146160"/>
              </p14:xfrm>
            </p:contentPart>
          </mc:Choice>
          <mc:Fallback xmlns="">
            <p:pic>
              <p:nvPicPr>
                <p:cNvPr id="3" name="Ink 2">
                  <a:extLst>
                    <a:ext uri="{FF2B5EF4-FFF2-40B4-BE49-F238E27FC236}">
                      <a16:creationId xmlns:a16="http://schemas.microsoft.com/office/drawing/2014/main" id="{417A93C2-E1A0-5708-EC60-C8B68613292D}"/>
                    </a:ext>
                  </a:extLst>
                </p:cNvPr>
                <p:cNvPicPr/>
                <p:nvPr/>
              </p:nvPicPr>
              <p:blipFill>
                <a:blip r:embed="rId57"/>
                <a:stretch>
                  <a:fillRect/>
                </a:stretch>
              </p:blipFill>
              <p:spPr>
                <a:xfrm>
                  <a:off x="948375" y="2288776"/>
                  <a:ext cx="1724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 name="Ink 4">
                  <a:extLst>
                    <a:ext uri="{FF2B5EF4-FFF2-40B4-BE49-F238E27FC236}">
                      <a16:creationId xmlns:a16="http://schemas.microsoft.com/office/drawing/2014/main" id="{2BAE38FB-9039-6DA5-30D4-262DF02EAEF1}"/>
                    </a:ext>
                  </a:extLst>
                </p14:cNvPr>
                <p14:cNvContentPartPr/>
                <p14:nvPr/>
              </p14:nvContentPartPr>
              <p14:xfrm>
                <a:off x="1204695" y="2286256"/>
                <a:ext cx="23400" cy="159120"/>
              </p14:xfrm>
            </p:contentPart>
          </mc:Choice>
          <mc:Fallback xmlns="">
            <p:pic>
              <p:nvPicPr>
                <p:cNvPr id="5" name="Ink 4">
                  <a:extLst>
                    <a:ext uri="{FF2B5EF4-FFF2-40B4-BE49-F238E27FC236}">
                      <a16:creationId xmlns:a16="http://schemas.microsoft.com/office/drawing/2014/main" id="{2BAE38FB-9039-6DA5-30D4-262DF02EAEF1}"/>
                    </a:ext>
                  </a:extLst>
                </p:cNvPr>
                <p:cNvPicPr/>
                <p:nvPr/>
              </p:nvPicPr>
              <p:blipFill>
                <a:blip r:embed="rId59"/>
                <a:stretch>
                  <a:fillRect/>
                </a:stretch>
              </p:blipFill>
              <p:spPr>
                <a:xfrm>
                  <a:off x="1186695" y="2268616"/>
                  <a:ext cx="590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 name="Ink 5">
                  <a:extLst>
                    <a:ext uri="{FF2B5EF4-FFF2-40B4-BE49-F238E27FC236}">
                      <a16:creationId xmlns:a16="http://schemas.microsoft.com/office/drawing/2014/main" id="{C8543E7E-27DC-65F8-F794-94C1A4942336}"/>
                    </a:ext>
                  </a:extLst>
                </p14:cNvPr>
                <p14:cNvContentPartPr/>
                <p14:nvPr/>
              </p14:nvContentPartPr>
              <p14:xfrm>
                <a:off x="1298655" y="2339896"/>
                <a:ext cx="2520" cy="7920"/>
              </p14:xfrm>
            </p:contentPart>
          </mc:Choice>
          <mc:Fallback xmlns="">
            <p:pic>
              <p:nvPicPr>
                <p:cNvPr id="6" name="Ink 5">
                  <a:extLst>
                    <a:ext uri="{FF2B5EF4-FFF2-40B4-BE49-F238E27FC236}">
                      <a16:creationId xmlns:a16="http://schemas.microsoft.com/office/drawing/2014/main" id="{C8543E7E-27DC-65F8-F794-94C1A4942336}"/>
                    </a:ext>
                  </a:extLst>
                </p:cNvPr>
                <p:cNvPicPr/>
                <p:nvPr/>
              </p:nvPicPr>
              <p:blipFill>
                <a:blip r:embed="rId61"/>
                <a:stretch>
                  <a:fillRect/>
                </a:stretch>
              </p:blipFill>
              <p:spPr>
                <a:xfrm>
                  <a:off x="1281015" y="2321896"/>
                  <a:ext cx="3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 name="Ink 6">
                  <a:extLst>
                    <a:ext uri="{FF2B5EF4-FFF2-40B4-BE49-F238E27FC236}">
                      <a16:creationId xmlns:a16="http://schemas.microsoft.com/office/drawing/2014/main" id="{6F66E866-4ECC-B85F-FEE5-0A31D59DBEFB}"/>
                    </a:ext>
                  </a:extLst>
                </p14:cNvPr>
                <p14:cNvContentPartPr/>
                <p14:nvPr/>
              </p14:nvContentPartPr>
              <p14:xfrm>
                <a:off x="1450575" y="2264656"/>
                <a:ext cx="183240" cy="122400"/>
              </p14:xfrm>
            </p:contentPart>
          </mc:Choice>
          <mc:Fallback xmlns="">
            <p:pic>
              <p:nvPicPr>
                <p:cNvPr id="7" name="Ink 6">
                  <a:extLst>
                    <a:ext uri="{FF2B5EF4-FFF2-40B4-BE49-F238E27FC236}">
                      <a16:creationId xmlns:a16="http://schemas.microsoft.com/office/drawing/2014/main" id="{6F66E866-4ECC-B85F-FEE5-0A31D59DBEFB}"/>
                    </a:ext>
                  </a:extLst>
                </p:cNvPr>
                <p:cNvPicPr/>
                <p:nvPr/>
              </p:nvPicPr>
              <p:blipFill>
                <a:blip r:embed="rId63"/>
                <a:stretch>
                  <a:fillRect/>
                </a:stretch>
              </p:blipFill>
              <p:spPr>
                <a:xfrm>
                  <a:off x="1432575" y="2247016"/>
                  <a:ext cx="2188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1" name="Ink 10">
                  <a:extLst>
                    <a:ext uri="{FF2B5EF4-FFF2-40B4-BE49-F238E27FC236}">
                      <a16:creationId xmlns:a16="http://schemas.microsoft.com/office/drawing/2014/main" id="{3F5E44D7-DC79-1D01-A056-3375D03B2CFB}"/>
                    </a:ext>
                  </a:extLst>
                </p14:cNvPr>
                <p14:cNvContentPartPr/>
                <p14:nvPr/>
              </p14:nvContentPartPr>
              <p14:xfrm>
                <a:off x="1567215" y="2294536"/>
                <a:ext cx="46080" cy="200520"/>
              </p14:xfrm>
            </p:contentPart>
          </mc:Choice>
          <mc:Fallback xmlns="">
            <p:pic>
              <p:nvPicPr>
                <p:cNvPr id="11" name="Ink 10">
                  <a:extLst>
                    <a:ext uri="{FF2B5EF4-FFF2-40B4-BE49-F238E27FC236}">
                      <a16:creationId xmlns:a16="http://schemas.microsoft.com/office/drawing/2014/main" id="{3F5E44D7-DC79-1D01-A056-3375D03B2CFB}"/>
                    </a:ext>
                  </a:extLst>
                </p:cNvPr>
                <p:cNvPicPr/>
                <p:nvPr/>
              </p:nvPicPr>
              <p:blipFill>
                <a:blip r:embed="rId65"/>
                <a:stretch>
                  <a:fillRect/>
                </a:stretch>
              </p:blipFill>
              <p:spPr>
                <a:xfrm>
                  <a:off x="1549575" y="2276536"/>
                  <a:ext cx="817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7" name="Ink 16">
                  <a:extLst>
                    <a:ext uri="{FF2B5EF4-FFF2-40B4-BE49-F238E27FC236}">
                      <a16:creationId xmlns:a16="http://schemas.microsoft.com/office/drawing/2014/main" id="{4EEB7BDE-E2BF-857A-3799-613121D4B85C}"/>
                    </a:ext>
                  </a:extLst>
                </p14:cNvPr>
                <p14:cNvContentPartPr/>
                <p14:nvPr/>
              </p14:nvContentPartPr>
              <p14:xfrm>
                <a:off x="733815" y="2573896"/>
                <a:ext cx="993600" cy="30240"/>
              </p14:xfrm>
            </p:contentPart>
          </mc:Choice>
          <mc:Fallback xmlns="">
            <p:pic>
              <p:nvPicPr>
                <p:cNvPr id="17" name="Ink 16">
                  <a:extLst>
                    <a:ext uri="{FF2B5EF4-FFF2-40B4-BE49-F238E27FC236}">
                      <a16:creationId xmlns:a16="http://schemas.microsoft.com/office/drawing/2014/main" id="{4EEB7BDE-E2BF-857A-3799-613121D4B85C}"/>
                    </a:ext>
                  </a:extLst>
                </p:cNvPr>
                <p:cNvPicPr/>
                <p:nvPr/>
              </p:nvPicPr>
              <p:blipFill>
                <a:blip r:embed="rId67"/>
                <a:stretch>
                  <a:fillRect/>
                </a:stretch>
              </p:blipFill>
              <p:spPr>
                <a:xfrm>
                  <a:off x="716175" y="2555896"/>
                  <a:ext cx="1029240" cy="65880"/>
                </a:xfrm>
                <a:prstGeom prst="rect">
                  <a:avLst/>
                </a:prstGeom>
              </p:spPr>
            </p:pic>
          </mc:Fallback>
        </mc:AlternateContent>
      </p:grpSp>
      <p:grpSp>
        <p:nvGrpSpPr>
          <p:cNvPr id="119" name="Group 118">
            <a:extLst>
              <a:ext uri="{FF2B5EF4-FFF2-40B4-BE49-F238E27FC236}">
                <a16:creationId xmlns:a16="http://schemas.microsoft.com/office/drawing/2014/main" id="{498F94E1-9A8A-64B1-C54B-41111E93F893}"/>
              </a:ext>
            </a:extLst>
          </p:cNvPr>
          <p:cNvGrpSpPr/>
          <p:nvPr/>
        </p:nvGrpSpPr>
        <p:grpSpPr>
          <a:xfrm>
            <a:off x="936855" y="2710696"/>
            <a:ext cx="557640" cy="185760"/>
            <a:chOff x="936855" y="2710696"/>
            <a:chExt cx="557640" cy="185760"/>
          </a:xfrm>
        </p:grpSpPr>
        <mc:AlternateContent xmlns:mc="http://schemas.openxmlformats.org/markup-compatibility/2006" xmlns:p14="http://schemas.microsoft.com/office/powerpoint/2010/main">
          <mc:Choice Requires="p14">
            <p:contentPart p14:bwMode="auto" r:id="rId68">
              <p14:nvContentPartPr>
                <p14:cNvPr id="26" name="Ink 25">
                  <a:extLst>
                    <a:ext uri="{FF2B5EF4-FFF2-40B4-BE49-F238E27FC236}">
                      <a16:creationId xmlns:a16="http://schemas.microsoft.com/office/drawing/2014/main" id="{5AD584C5-655C-494E-51AD-412F4B5287F4}"/>
                    </a:ext>
                  </a:extLst>
                </p14:cNvPr>
                <p14:cNvContentPartPr/>
                <p14:nvPr/>
              </p14:nvContentPartPr>
              <p14:xfrm>
                <a:off x="936855" y="2710696"/>
                <a:ext cx="13680" cy="185760"/>
              </p14:xfrm>
            </p:contentPart>
          </mc:Choice>
          <mc:Fallback xmlns="">
            <p:pic>
              <p:nvPicPr>
                <p:cNvPr id="26" name="Ink 25">
                  <a:extLst>
                    <a:ext uri="{FF2B5EF4-FFF2-40B4-BE49-F238E27FC236}">
                      <a16:creationId xmlns:a16="http://schemas.microsoft.com/office/drawing/2014/main" id="{5AD584C5-655C-494E-51AD-412F4B5287F4}"/>
                    </a:ext>
                  </a:extLst>
                </p:cNvPr>
                <p:cNvPicPr/>
                <p:nvPr/>
              </p:nvPicPr>
              <p:blipFill>
                <a:blip r:embed="rId69"/>
                <a:stretch>
                  <a:fillRect/>
                </a:stretch>
              </p:blipFill>
              <p:spPr>
                <a:xfrm>
                  <a:off x="919215" y="2692696"/>
                  <a:ext cx="493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7" name="Ink 26">
                  <a:extLst>
                    <a:ext uri="{FF2B5EF4-FFF2-40B4-BE49-F238E27FC236}">
                      <a16:creationId xmlns:a16="http://schemas.microsoft.com/office/drawing/2014/main" id="{23E1BAD8-D06B-3A99-5936-5DFF0A3399DE}"/>
                    </a:ext>
                  </a:extLst>
                </p14:cNvPr>
                <p14:cNvContentPartPr/>
                <p14:nvPr/>
              </p14:nvContentPartPr>
              <p14:xfrm>
                <a:off x="1084815" y="2739136"/>
                <a:ext cx="129600" cy="119880"/>
              </p14:xfrm>
            </p:contentPart>
          </mc:Choice>
          <mc:Fallback xmlns="">
            <p:pic>
              <p:nvPicPr>
                <p:cNvPr id="27" name="Ink 26">
                  <a:extLst>
                    <a:ext uri="{FF2B5EF4-FFF2-40B4-BE49-F238E27FC236}">
                      <a16:creationId xmlns:a16="http://schemas.microsoft.com/office/drawing/2014/main" id="{23E1BAD8-D06B-3A99-5936-5DFF0A3399DE}"/>
                    </a:ext>
                  </a:extLst>
                </p:cNvPr>
                <p:cNvPicPr/>
                <p:nvPr/>
              </p:nvPicPr>
              <p:blipFill>
                <a:blip r:embed="rId71"/>
                <a:stretch>
                  <a:fillRect/>
                </a:stretch>
              </p:blipFill>
              <p:spPr>
                <a:xfrm>
                  <a:off x="1066815" y="2721136"/>
                  <a:ext cx="1652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2" name="Ink 41">
                  <a:extLst>
                    <a:ext uri="{FF2B5EF4-FFF2-40B4-BE49-F238E27FC236}">
                      <a16:creationId xmlns:a16="http://schemas.microsoft.com/office/drawing/2014/main" id="{C6CC9DCD-AF2A-AE61-BA6C-BBFD79D7EECF}"/>
                    </a:ext>
                  </a:extLst>
                </p14:cNvPr>
                <p14:cNvContentPartPr/>
                <p14:nvPr/>
              </p14:nvContentPartPr>
              <p14:xfrm>
                <a:off x="1344375" y="2725816"/>
                <a:ext cx="150120" cy="136080"/>
              </p14:xfrm>
            </p:contentPart>
          </mc:Choice>
          <mc:Fallback xmlns="">
            <p:pic>
              <p:nvPicPr>
                <p:cNvPr id="42" name="Ink 41">
                  <a:extLst>
                    <a:ext uri="{FF2B5EF4-FFF2-40B4-BE49-F238E27FC236}">
                      <a16:creationId xmlns:a16="http://schemas.microsoft.com/office/drawing/2014/main" id="{C6CC9DCD-AF2A-AE61-BA6C-BBFD79D7EECF}"/>
                    </a:ext>
                  </a:extLst>
                </p:cNvPr>
                <p:cNvPicPr/>
                <p:nvPr/>
              </p:nvPicPr>
              <p:blipFill>
                <a:blip r:embed="rId73"/>
                <a:stretch>
                  <a:fillRect/>
                </a:stretch>
              </p:blipFill>
              <p:spPr>
                <a:xfrm>
                  <a:off x="1326735" y="2708176"/>
                  <a:ext cx="185760" cy="171720"/>
                </a:xfrm>
                <a:prstGeom prst="rect">
                  <a:avLst/>
                </a:prstGeom>
              </p:spPr>
            </p:pic>
          </mc:Fallback>
        </mc:AlternateContent>
      </p:grpSp>
      <p:grpSp>
        <p:nvGrpSpPr>
          <p:cNvPr id="118" name="Group 117">
            <a:extLst>
              <a:ext uri="{FF2B5EF4-FFF2-40B4-BE49-F238E27FC236}">
                <a16:creationId xmlns:a16="http://schemas.microsoft.com/office/drawing/2014/main" id="{DDCD9E5C-D09B-3394-7F40-7FA30BAD8E4C}"/>
              </a:ext>
            </a:extLst>
          </p:cNvPr>
          <p:cNvGrpSpPr/>
          <p:nvPr/>
        </p:nvGrpSpPr>
        <p:grpSpPr>
          <a:xfrm>
            <a:off x="2097135" y="2499376"/>
            <a:ext cx="171000" cy="102960"/>
            <a:chOff x="2097135" y="2499376"/>
            <a:chExt cx="171000" cy="102960"/>
          </a:xfrm>
        </p:grpSpPr>
        <mc:AlternateContent xmlns:mc="http://schemas.openxmlformats.org/markup-compatibility/2006" xmlns:p14="http://schemas.microsoft.com/office/powerpoint/2010/main">
          <mc:Choice Requires="p14">
            <p:contentPart p14:bwMode="auto" r:id="rId74">
              <p14:nvContentPartPr>
                <p14:cNvPr id="43" name="Ink 42">
                  <a:extLst>
                    <a:ext uri="{FF2B5EF4-FFF2-40B4-BE49-F238E27FC236}">
                      <a16:creationId xmlns:a16="http://schemas.microsoft.com/office/drawing/2014/main" id="{66BC8C01-B2E7-5A3A-945E-8BCBA1724A88}"/>
                    </a:ext>
                  </a:extLst>
                </p14:cNvPr>
                <p14:cNvContentPartPr/>
                <p14:nvPr/>
              </p14:nvContentPartPr>
              <p14:xfrm>
                <a:off x="2097135" y="2499376"/>
                <a:ext cx="155160" cy="27360"/>
              </p14:xfrm>
            </p:contentPart>
          </mc:Choice>
          <mc:Fallback xmlns="">
            <p:pic>
              <p:nvPicPr>
                <p:cNvPr id="43" name="Ink 42">
                  <a:extLst>
                    <a:ext uri="{FF2B5EF4-FFF2-40B4-BE49-F238E27FC236}">
                      <a16:creationId xmlns:a16="http://schemas.microsoft.com/office/drawing/2014/main" id="{66BC8C01-B2E7-5A3A-945E-8BCBA1724A88}"/>
                    </a:ext>
                  </a:extLst>
                </p:cNvPr>
                <p:cNvPicPr/>
                <p:nvPr/>
              </p:nvPicPr>
              <p:blipFill>
                <a:blip r:embed="rId75"/>
                <a:stretch>
                  <a:fillRect/>
                </a:stretch>
              </p:blipFill>
              <p:spPr>
                <a:xfrm>
                  <a:off x="2079135" y="2481376"/>
                  <a:ext cx="190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17" name="Ink 116">
                  <a:extLst>
                    <a:ext uri="{FF2B5EF4-FFF2-40B4-BE49-F238E27FC236}">
                      <a16:creationId xmlns:a16="http://schemas.microsoft.com/office/drawing/2014/main" id="{4210C0D4-2573-FC67-6D3D-120BA70E435E}"/>
                    </a:ext>
                  </a:extLst>
                </p14:cNvPr>
                <p14:cNvContentPartPr/>
                <p14:nvPr/>
              </p14:nvContentPartPr>
              <p14:xfrm>
                <a:off x="2107935" y="2579296"/>
                <a:ext cx="160200" cy="23040"/>
              </p14:xfrm>
            </p:contentPart>
          </mc:Choice>
          <mc:Fallback xmlns="">
            <p:pic>
              <p:nvPicPr>
                <p:cNvPr id="117" name="Ink 116">
                  <a:extLst>
                    <a:ext uri="{FF2B5EF4-FFF2-40B4-BE49-F238E27FC236}">
                      <a16:creationId xmlns:a16="http://schemas.microsoft.com/office/drawing/2014/main" id="{4210C0D4-2573-FC67-6D3D-120BA70E435E}"/>
                    </a:ext>
                  </a:extLst>
                </p:cNvPr>
                <p:cNvPicPr/>
                <p:nvPr/>
              </p:nvPicPr>
              <p:blipFill>
                <a:blip r:embed="rId77"/>
                <a:stretch>
                  <a:fillRect/>
                </a:stretch>
              </p:blipFill>
              <p:spPr>
                <a:xfrm>
                  <a:off x="2090295" y="2561296"/>
                  <a:ext cx="195840" cy="58680"/>
                </a:xfrm>
                <a:prstGeom prst="rect">
                  <a:avLst/>
                </a:prstGeom>
              </p:spPr>
            </p:pic>
          </mc:Fallback>
        </mc:AlternateContent>
      </p:grpSp>
      <p:grpSp>
        <p:nvGrpSpPr>
          <p:cNvPr id="126" name="Group 125">
            <a:extLst>
              <a:ext uri="{FF2B5EF4-FFF2-40B4-BE49-F238E27FC236}">
                <a16:creationId xmlns:a16="http://schemas.microsoft.com/office/drawing/2014/main" id="{E2085A7B-1F62-0AC5-1427-CB8AAEE01A31}"/>
              </a:ext>
            </a:extLst>
          </p:cNvPr>
          <p:cNvGrpSpPr/>
          <p:nvPr/>
        </p:nvGrpSpPr>
        <p:grpSpPr>
          <a:xfrm>
            <a:off x="2688615" y="2294536"/>
            <a:ext cx="981360" cy="259920"/>
            <a:chOff x="2688615" y="2294536"/>
            <a:chExt cx="981360" cy="259920"/>
          </a:xfrm>
        </p:grpSpPr>
        <mc:AlternateContent xmlns:mc="http://schemas.openxmlformats.org/markup-compatibility/2006" xmlns:p14="http://schemas.microsoft.com/office/powerpoint/2010/main">
          <mc:Choice Requires="p14">
            <p:contentPart p14:bwMode="auto" r:id="rId78">
              <p14:nvContentPartPr>
                <p14:cNvPr id="120" name="Ink 119">
                  <a:extLst>
                    <a:ext uri="{FF2B5EF4-FFF2-40B4-BE49-F238E27FC236}">
                      <a16:creationId xmlns:a16="http://schemas.microsoft.com/office/drawing/2014/main" id="{85D84F95-08CE-4CEA-97A5-388D06573445}"/>
                    </a:ext>
                  </a:extLst>
                </p14:cNvPr>
                <p14:cNvContentPartPr/>
                <p14:nvPr/>
              </p14:nvContentPartPr>
              <p14:xfrm>
                <a:off x="2688615" y="2346376"/>
                <a:ext cx="20160" cy="208080"/>
              </p14:xfrm>
            </p:contentPart>
          </mc:Choice>
          <mc:Fallback xmlns="">
            <p:pic>
              <p:nvPicPr>
                <p:cNvPr id="120" name="Ink 119">
                  <a:extLst>
                    <a:ext uri="{FF2B5EF4-FFF2-40B4-BE49-F238E27FC236}">
                      <a16:creationId xmlns:a16="http://schemas.microsoft.com/office/drawing/2014/main" id="{85D84F95-08CE-4CEA-97A5-388D06573445}"/>
                    </a:ext>
                  </a:extLst>
                </p:cNvPr>
                <p:cNvPicPr/>
                <p:nvPr/>
              </p:nvPicPr>
              <p:blipFill>
                <a:blip r:embed="rId79"/>
                <a:stretch>
                  <a:fillRect/>
                </a:stretch>
              </p:blipFill>
              <p:spPr>
                <a:xfrm>
                  <a:off x="2670615" y="232837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21" name="Ink 120">
                  <a:extLst>
                    <a:ext uri="{FF2B5EF4-FFF2-40B4-BE49-F238E27FC236}">
                      <a16:creationId xmlns:a16="http://schemas.microsoft.com/office/drawing/2014/main" id="{2E2F4381-57CD-6175-115F-5BC55DF2612B}"/>
                    </a:ext>
                  </a:extLst>
                </p14:cNvPr>
                <p14:cNvContentPartPr/>
                <p14:nvPr/>
              </p14:nvContentPartPr>
              <p14:xfrm>
                <a:off x="2839095" y="2440336"/>
                <a:ext cx="360" cy="360"/>
              </p14:xfrm>
            </p:contentPart>
          </mc:Choice>
          <mc:Fallback xmlns="">
            <p:pic>
              <p:nvPicPr>
                <p:cNvPr id="121" name="Ink 120">
                  <a:extLst>
                    <a:ext uri="{FF2B5EF4-FFF2-40B4-BE49-F238E27FC236}">
                      <a16:creationId xmlns:a16="http://schemas.microsoft.com/office/drawing/2014/main" id="{2E2F4381-57CD-6175-115F-5BC55DF2612B}"/>
                    </a:ext>
                  </a:extLst>
                </p:cNvPr>
                <p:cNvPicPr/>
                <p:nvPr/>
              </p:nvPicPr>
              <p:blipFill>
                <a:blip r:embed="rId81"/>
                <a:stretch>
                  <a:fillRect/>
                </a:stretch>
              </p:blipFill>
              <p:spPr>
                <a:xfrm>
                  <a:off x="2821455" y="24223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22" name="Ink 121">
                  <a:extLst>
                    <a:ext uri="{FF2B5EF4-FFF2-40B4-BE49-F238E27FC236}">
                      <a16:creationId xmlns:a16="http://schemas.microsoft.com/office/drawing/2014/main" id="{4947D16A-8B7B-5C0D-7291-33D6E18AE1F8}"/>
                    </a:ext>
                  </a:extLst>
                </p14:cNvPr>
                <p14:cNvContentPartPr/>
                <p14:nvPr/>
              </p14:nvContentPartPr>
              <p14:xfrm>
                <a:off x="2979135" y="2329096"/>
                <a:ext cx="173880" cy="182520"/>
              </p14:xfrm>
            </p:contentPart>
          </mc:Choice>
          <mc:Fallback xmlns="">
            <p:pic>
              <p:nvPicPr>
                <p:cNvPr id="122" name="Ink 121">
                  <a:extLst>
                    <a:ext uri="{FF2B5EF4-FFF2-40B4-BE49-F238E27FC236}">
                      <a16:creationId xmlns:a16="http://schemas.microsoft.com/office/drawing/2014/main" id="{4947D16A-8B7B-5C0D-7291-33D6E18AE1F8}"/>
                    </a:ext>
                  </a:extLst>
                </p:cNvPr>
                <p:cNvPicPr/>
                <p:nvPr/>
              </p:nvPicPr>
              <p:blipFill>
                <a:blip r:embed="rId83"/>
                <a:stretch>
                  <a:fillRect/>
                </a:stretch>
              </p:blipFill>
              <p:spPr>
                <a:xfrm>
                  <a:off x="2961495" y="23114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23" name="Ink 122">
                  <a:extLst>
                    <a:ext uri="{FF2B5EF4-FFF2-40B4-BE49-F238E27FC236}">
                      <a16:creationId xmlns:a16="http://schemas.microsoft.com/office/drawing/2014/main" id="{6677BCE6-CB55-3D12-50DF-2A888FBCE627}"/>
                    </a:ext>
                  </a:extLst>
                </p14:cNvPr>
                <p14:cNvContentPartPr/>
                <p14:nvPr/>
              </p14:nvContentPartPr>
              <p14:xfrm>
                <a:off x="3282975" y="2294536"/>
                <a:ext cx="32760" cy="235080"/>
              </p14:xfrm>
            </p:contentPart>
          </mc:Choice>
          <mc:Fallback xmlns="">
            <p:pic>
              <p:nvPicPr>
                <p:cNvPr id="123" name="Ink 122">
                  <a:extLst>
                    <a:ext uri="{FF2B5EF4-FFF2-40B4-BE49-F238E27FC236}">
                      <a16:creationId xmlns:a16="http://schemas.microsoft.com/office/drawing/2014/main" id="{6677BCE6-CB55-3D12-50DF-2A888FBCE627}"/>
                    </a:ext>
                  </a:extLst>
                </p:cNvPr>
                <p:cNvPicPr/>
                <p:nvPr/>
              </p:nvPicPr>
              <p:blipFill>
                <a:blip r:embed="rId85"/>
                <a:stretch>
                  <a:fillRect/>
                </a:stretch>
              </p:blipFill>
              <p:spPr>
                <a:xfrm>
                  <a:off x="3264975" y="2276536"/>
                  <a:ext cx="684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24" name="Ink 123">
                  <a:extLst>
                    <a:ext uri="{FF2B5EF4-FFF2-40B4-BE49-F238E27FC236}">
                      <a16:creationId xmlns:a16="http://schemas.microsoft.com/office/drawing/2014/main" id="{CFCB8298-A8DD-2B72-F984-5B1AE0739F09}"/>
                    </a:ext>
                  </a:extLst>
                </p14:cNvPr>
                <p14:cNvContentPartPr/>
                <p14:nvPr/>
              </p14:nvContentPartPr>
              <p14:xfrm>
                <a:off x="3448575" y="2314336"/>
                <a:ext cx="221400" cy="138600"/>
              </p14:xfrm>
            </p:contentPart>
          </mc:Choice>
          <mc:Fallback xmlns="">
            <p:pic>
              <p:nvPicPr>
                <p:cNvPr id="124" name="Ink 123">
                  <a:extLst>
                    <a:ext uri="{FF2B5EF4-FFF2-40B4-BE49-F238E27FC236}">
                      <a16:creationId xmlns:a16="http://schemas.microsoft.com/office/drawing/2014/main" id="{CFCB8298-A8DD-2B72-F984-5B1AE0739F09}"/>
                    </a:ext>
                  </a:extLst>
                </p:cNvPr>
                <p:cNvPicPr/>
                <p:nvPr/>
              </p:nvPicPr>
              <p:blipFill>
                <a:blip r:embed="rId87"/>
                <a:stretch>
                  <a:fillRect/>
                </a:stretch>
              </p:blipFill>
              <p:spPr>
                <a:xfrm>
                  <a:off x="3430935" y="2296696"/>
                  <a:ext cx="2570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25" name="Ink 124">
                  <a:extLst>
                    <a:ext uri="{FF2B5EF4-FFF2-40B4-BE49-F238E27FC236}">
                      <a16:creationId xmlns:a16="http://schemas.microsoft.com/office/drawing/2014/main" id="{1190A952-4ECC-A904-78DF-C8DC24D58388}"/>
                    </a:ext>
                  </a:extLst>
                </p14:cNvPr>
                <p14:cNvContentPartPr/>
                <p14:nvPr/>
              </p14:nvContentPartPr>
              <p14:xfrm>
                <a:off x="3586815" y="2340616"/>
                <a:ext cx="41760" cy="211320"/>
              </p14:xfrm>
            </p:contentPart>
          </mc:Choice>
          <mc:Fallback xmlns="">
            <p:pic>
              <p:nvPicPr>
                <p:cNvPr id="125" name="Ink 124">
                  <a:extLst>
                    <a:ext uri="{FF2B5EF4-FFF2-40B4-BE49-F238E27FC236}">
                      <a16:creationId xmlns:a16="http://schemas.microsoft.com/office/drawing/2014/main" id="{1190A952-4ECC-A904-78DF-C8DC24D58388}"/>
                    </a:ext>
                  </a:extLst>
                </p:cNvPr>
                <p:cNvPicPr/>
                <p:nvPr/>
              </p:nvPicPr>
              <p:blipFill>
                <a:blip r:embed="rId89"/>
                <a:stretch>
                  <a:fillRect/>
                </a:stretch>
              </p:blipFill>
              <p:spPr>
                <a:xfrm>
                  <a:off x="3568815" y="2322976"/>
                  <a:ext cx="77400" cy="246960"/>
                </a:xfrm>
                <a:prstGeom prst="rect">
                  <a:avLst/>
                </a:prstGeom>
              </p:spPr>
            </p:pic>
          </mc:Fallback>
        </mc:AlternateContent>
      </p:grpSp>
      <p:pic>
        <p:nvPicPr>
          <p:cNvPr id="128" name="Graphic 127" descr="Calculator outline">
            <a:extLst>
              <a:ext uri="{FF2B5EF4-FFF2-40B4-BE49-F238E27FC236}">
                <a16:creationId xmlns:a16="http://schemas.microsoft.com/office/drawing/2014/main" id="{26AF54C8-29D8-2631-A203-EF300EDE45CC}"/>
              </a:ext>
            </a:extLst>
          </p:cNvPr>
          <p:cNvPicPr>
            <a:picLocks noChangeAspect="1"/>
          </p:cNvPicPr>
          <p:nvPr/>
        </p:nvPicPr>
        <p:blipFill>
          <a:blip r:embed="rId90">
            <a:extLst>
              <a:ext uri="{28A0092B-C50C-407E-A947-70E740481C1C}">
                <a14:useLocalDpi xmlns:a14="http://schemas.microsoft.com/office/drawing/2010/main" val="0"/>
              </a:ext>
              <a:ext uri="{96DAC541-7B7A-43D3-8B79-37D633B846F1}">
                <asvg:svgBlip xmlns:asvg="http://schemas.microsoft.com/office/drawing/2016/SVG/main" r:embed="rId91"/>
              </a:ext>
            </a:extLst>
          </a:blip>
          <a:stretch>
            <a:fillRect/>
          </a:stretch>
        </p:blipFill>
        <p:spPr>
          <a:xfrm>
            <a:off x="4636983" y="266305"/>
            <a:ext cx="914400" cy="914400"/>
          </a:xfrm>
          <a:prstGeom prst="rect">
            <a:avLst/>
          </a:prstGeom>
        </p:spPr>
      </p:pic>
    </p:spTree>
    <p:extLst>
      <p:ext uri="{BB962C8B-B14F-4D97-AF65-F5344CB8AC3E}">
        <p14:creationId xmlns:p14="http://schemas.microsoft.com/office/powerpoint/2010/main" val="34292872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116" name="TextBox 115">
            <a:extLst>
              <a:ext uri="{FF2B5EF4-FFF2-40B4-BE49-F238E27FC236}">
                <a16:creationId xmlns:a16="http://schemas.microsoft.com/office/drawing/2014/main" id="{5572FED4-D517-F791-CA26-9AB3EA41315C}"/>
              </a:ext>
            </a:extLst>
          </p:cNvPr>
          <p:cNvSpPr txBox="1"/>
          <p:nvPr/>
        </p:nvSpPr>
        <p:spPr>
          <a:xfrm>
            <a:off x="531743" y="253448"/>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119" name="Group 118">
            <a:extLst>
              <a:ext uri="{FF2B5EF4-FFF2-40B4-BE49-F238E27FC236}">
                <a16:creationId xmlns:a16="http://schemas.microsoft.com/office/drawing/2014/main" id="{1FF33CEC-0A0D-A213-1993-31F91F524E09}"/>
              </a:ext>
            </a:extLst>
          </p:cNvPr>
          <p:cNvGrpSpPr/>
          <p:nvPr/>
        </p:nvGrpSpPr>
        <p:grpSpPr>
          <a:xfrm>
            <a:off x="467055" y="1648336"/>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125" name="Ink 124">
                  <a:extLst>
                    <a:ext uri="{FF2B5EF4-FFF2-40B4-BE49-F238E27FC236}">
                      <a16:creationId xmlns:a16="http://schemas.microsoft.com/office/drawing/2014/main" id="{DD6B678F-121C-FDD6-B19D-A4C78C6D5437}"/>
                    </a:ext>
                  </a:extLst>
                </p14:cNvPr>
                <p14:cNvContentPartPr/>
                <p14:nvPr/>
              </p14:nvContentPartPr>
              <p14:xfrm>
                <a:off x="467055" y="1714216"/>
                <a:ext cx="33120" cy="267840"/>
              </p14:xfrm>
            </p:contentPart>
          </mc:Choice>
          <mc:Fallback xmlns="">
            <p:pic>
              <p:nvPicPr>
                <p:cNvPr id="125" name="Ink 124">
                  <a:extLst>
                    <a:ext uri="{FF2B5EF4-FFF2-40B4-BE49-F238E27FC236}">
                      <a16:creationId xmlns:a16="http://schemas.microsoft.com/office/drawing/2014/main" id="{DD6B678F-121C-FDD6-B19D-A4C78C6D5437}"/>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6" name="Ink 125">
                  <a:extLst>
                    <a:ext uri="{FF2B5EF4-FFF2-40B4-BE49-F238E27FC236}">
                      <a16:creationId xmlns:a16="http://schemas.microsoft.com/office/drawing/2014/main" id="{FD9C79F1-414A-C3EB-3B91-9177F81BFDD1}"/>
                    </a:ext>
                  </a:extLst>
                </p14:cNvPr>
                <p14:cNvContentPartPr/>
                <p14:nvPr/>
              </p14:nvContentPartPr>
              <p14:xfrm>
                <a:off x="610335" y="1763176"/>
                <a:ext cx="146160" cy="209520"/>
              </p14:xfrm>
            </p:contentPart>
          </mc:Choice>
          <mc:Fallback xmlns="">
            <p:pic>
              <p:nvPicPr>
                <p:cNvPr id="126" name="Ink 125">
                  <a:extLst>
                    <a:ext uri="{FF2B5EF4-FFF2-40B4-BE49-F238E27FC236}">
                      <a16:creationId xmlns:a16="http://schemas.microsoft.com/office/drawing/2014/main" id="{FD9C79F1-414A-C3EB-3B91-9177F81BFDD1}"/>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7" name="Ink 126">
                  <a:extLst>
                    <a:ext uri="{FF2B5EF4-FFF2-40B4-BE49-F238E27FC236}">
                      <a16:creationId xmlns:a16="http://schemas.microsoft.com/office/drawing/2014/main" id="{27425AEF-73F6-130F-4D77-0A79FA964BB9}"/>
                    </a:ext>
                  </a:extLst>
                </p14:cNvPr>
                <p14:cNvContentPartPr/>
                <p14:nvPr/>
              </p14:nvContentPartPr>
              <p14:xfrm>
                <a:off x="864135" y="1764256"/>
                <a:ext cx="151560" cy="188640"/>
              </p14:xfrm>
            </p:contentPart>
          </mc:Choice>
          <mc:Fallback xmlns="">
            <p:pic>
              <p:nvPicPr>
                <p:cNvPr id="127" name="Ink 126">
                  <a:extLst>
                    <a:ext uri="{FF2B5EF4-FFF2-40B4-BE49-F238E27FC236}">
                      <a16:creationId xmlns:a16="http://schemas.microsoft.com/office/drawing/2014/main" id="{27425AEF-73F6-130F-4D77-0A79FA964BB9}"/>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8" name="Ink 127">
                  <a:extLst>
                    <a:ext uri="{FF2B5EF4-FFF2-40B4-BE49-F238E27FC236}">
                      <a16:creationId xmlns:a16="http://schemas.microsoft.com/office/drawing/2014/main" id="{11BA78E8-2C63-B3C3-F849-AA32D2D6C3DD}"/>
                    </a:ext>
                  </a:extLst>
                </p14:cNvPr>
                <p14:cNvContentPartPr/>
                <p14:nvPr/>
              </p14:nvContentPartPr>
              <p14:xfrm>
                <a:off x="1147455" y="1664896"/>
                <a:ext cx="110520" cy="117360"/>
              </p14:xfrm>
            </p:contentPart>
          </mc:Choice>
          <mc:Fallback xmlns="">
            <p:pic>
              <p:nvPicPr>
                <p:cNvPr id="128" name="Ink 127">
                  <a:extLst>
                    <a:ext uri="{FF2B5EF4-FFF2-40B4-BE49-F238E27FC236}">
                      <a16:creationId xmlns:a16="http://schemas.microsoft.com/office/drawing/2014/main" id="{11BA78E8-2C63-B3C3-F849-AA32D2D6C3DD}"/>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9" name="Ink 128">
                  <a:extLst>
                    <a:ext uri="{FF2B5EF4-FFF2-40B4-BE49-F238E27FC236}">
                      <a16:creationId xmlns:a16="http://schemas.microsoft.com/office/drawing/2014/main" id="{13B7480D-4DEE-26C1-5249-46CD92464DB0}"/>
                    </a:ext>
                  </a:extLst>
                </p14:cNvPr>
                <p14:cNvContentPartPr/>
                <p14:nvPr/>
              </p14:nvContentPartPr>
              <p14:xfrm>
                <a:off x="1281375" y="1648336"/>
                <a:ext cx="147240" cy="300960"/>
              </p14:xfrm>
            </p:contentPart>
          </mc:Choice>
          <mc:Fallback xmlns="">
            <p:pic>
              <p:nvPicPr>
                <p:cNvPr id="129" name="Ink 128">
                  <a:extLst>
                    <a:ext uri="{FF2B5EF4-FFF2-40B4-BE49-F238E27FC236}">
                      <a16:creationId xmlns:a16="http://schemas.microsoft.com/office/drawing/2014/main" id="{13B7480D-4DEE-26C1-5249-46CD92464DB0}"/>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0" name="Ink 129">
                  <a:extLst>
                    <a:ext uri="{FF2B5EF4-FFF2-40B4-BE49-F238E27FC236}">
                      <a16:creationId xmlns:a16="http://schemas.microsoft.com/office/drawing/2014/main" id="{0CC7B71D-A135-F0DC-7B57-6A6A4253C178}"/>
                    </a:ext>
                  </a:extLst>
                </p14:cNvPr>
                <p14:cNvContentPartPr/>
                <p14:nvPr/>
              </p14:nvContentPartPr>
              <p14:xfrm>
                <a:off x="1416735" y="1799536"/>
                <a:ext cx="150120" cy="139680"/>
              </p14:xfrm>
            </p:contentPart>
          </mc:Choice>
          <mc:Fallback xmlns="">
            <p:pic>
              <p:nvPicPr>
                <p:cNvPr id="130" name="Ink 129">
                  <a:extLst>
                    <a:ext uri="{FF2B5EF4-FFF2-40B4-BE49-F238E27FC236}">
                      <a16:creationId xmlns:a16="http://schemas.microsoft.com/office/drawing/2014/main" id="{0CC7B71D-A135-F0DC-7B57-6A6A4253C178}"/>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131" name="Group 130">
            <a:extLst>
              <a:ext uri="{FF2B5EF4-FFF2-40B4-BE49-F238E27FC236}">
                <a16:creationId xmlns:a16="http://schemas.microsoft.com/office/drawing/2014/main" id="{82F8D4B5-867E-5A9E-F219-5B18466F1CB0}"/>
              </a:ext>
            </a:extLst>
          </p:cNvPr>
          <p:cNvGrpSpPr/>
          <p:nvPr/>
        </p:nvGrpSpPr>
        <p:grpSpPr>
          <a:xfrm>
            <a:off x="1826415" y="1736536"/>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132" name="Ink 131">
                  <a:extLst>
                    <a:ext uri="{FF2B5EF4-FFF2-40B4-BE49-F238E27FC236}">
                      <a16:creationId xmlns:a16="http://schemas.microsoft.com/office/drawing/2014/main" id="{C87760F9-3878-B246-BD0B-075E68551AFE}"/>
                    </a:ext>
                  </a:extLst>
                </p14:cNvPr>
                <p14:cNvContentPartPr/>
                <p14:nvPr/>
              </p14:nvContentPartPr>
              <p14:xfrm>
                <a:off x="1826415" y="1816096"/>
                <a:ext cx="194400" cy="14400"/>
              </p14:xfrm>
            </p:contentPart>
          </mc:Choice>
          <mc:Fallback xmlns="">
            <p:pic>
              <p:nvPicPr>
                <p:cNvPr id="132" name="Ink 131">
                  <a:extLst>
                    <a:ext uri="{FF2B5EF4-FFF2-40B4-BE49-F238E27FC236}">
                      <a16:creationId xmlns:a16="http://schemas.microsoft.com/office/drawing/2014/main" id="{C87760F9-3878-B246-BD0B-075E68551AFE}"/>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3" name="Ink 132">
                  <a:extLst>
                    <a:ext uri="{FF2B5EF4-FFF2-40B4-BE49-F238E27FC236}">
                      <a16:creationId xmlns:a16="http://schemas.microsoft.com/office/drawing/2014/main" id="{4F7BC088-E1FD-C3F6-88A9-FECEAD46839D}"/>
                    </a:ext>
                  </a:extLst>
                </p14:cNvPr>
                <p14:cNvContentPartPr/>
                <p14:nvPr/>
              </p14:nvContentPartPr>
              <p14:xfrm>
                <a:off x="1966815" y="1736536"/>
                <a:ext cx="28440" cy="178920"/>
              </p14:xfrm>
            </p:contentPart>
          </mc:Choice>
          <mc:Fallback xmlns="">
            <p:pic>
              <p:nvPicPr>
                <p:cNvPr id="133" name="Ink 132">
                  <a:extLst>
                    <a:ext uri="{FF2B5EF4-FFF2-40B4-BE49-F238E27FC236}">
                      <a16:creationId xmlns:a16="http://schemas.microsoft.com/office/drawing/2014/main" id="{4F7BC088-E1FD-C3F6-88A9-FECEAD46839D}"/>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134" name="Group 133">
            <a:extLst>
              <a:ext uri="{FF2B5EF4-FFF2-40B4-BE49-F238E27FC236}">
                <a16:creationId xmlns:a16="http://schemas.microsoft.com/office/drawing/2014/main" id="{231C6751-2EC3-E49C-D377-3CA033950184}"/>
              </a:ext>
            </a:extLst>
          </p:cNvPr>
          <p:cNvGrpSpPr/>
          <p:nvPr/>
        </p:nvGrpSpPr>
        <p:grpSpPr>
          <a:xfrm>
            <a:off x="2269215" y="1592536"/>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135" name="Ink 134">
                  <a:extLst>
                    <a:ext uri="{FF2B5EF4-FFF2-40B4-BE49-F238E27FC236}">
                      <a16:creationId xmlns:a16="http://schemas.microsoft.com/office/drawing/2014/main" id="{4C2D8063-BE3C-4D73-BB3D-3F98C461D6BD}"/>
                    </a:ext>
                  </a:extLst>
                </p14:cNvPr>
                <p14:cNvContentPartPr/>
                <p14:nvPr/>
              </p14:nvContentPartPr>
              <p14:xfrm>
                <a:off x="2269215" y="1652296"/>
                <a:ext cx="27000" cy="231120"/>
              </p14:xfrm>
            </p:contentPart>
          </mc:Choice>
          <mc:Fallback xmlns="">
            <p:pic>
              <p:nvPicPr>
                <p:cNvPr id="135" name="Ink 134">
                  <a:extLst>
                    <a:ext uri="{FF2B5EF4-FFF2-40B4-BE49-F238E27FC236}">
                      <a16:creationId xmlns:a16="http://schemas.microsoft.com/office/drawing/2014/main" id="{4C2D8063-BE3C-4D73-BB3D-3F98C461D6BD}"/>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6" name="Ink 135">
                  <a:extLst>
                    <a:ext uri="{FF2B5EF4-FFF2-40B4-BE49-F238E27FC236}">
                      <a16:creationId xmlns:a16="http://schemas.microsoft.com/office/drawing/2014/main" id="{8C11C1C5-5AF2-DB96-DCB4-65D4366F8961}"/>
                    </a:ext>
                  </a:extLst>
                </p14:cNvPr>
                <p14:cNvContentPartPr/>
                <p14:nvPr/>
              </p14:nvContentPartPr>
              <p14:xfrm>
                <a:off x="2377215" y="1811416"/>
                <a:ext cx="12960" cy="2160"/>
              </p14:xfrm>
            </p:contentPart>
          </mc:Choice>
          <mc:Fallback xmlns="">
            <p:pic>
              <p:nvPicPr>
                <p:cNvPr id="136" name="Ink 135">
                  <a:extLst>
                    <a:ext uri="{FF2B5EF4-FFF2-40B4-BE49-F238E27FC236}">
                      <a16:creationId xmlns:a16="http://schemas.microsoft.com/office/drawing/2014/main" id="{8C11C1C5-5AF2-DB96-DCB4-65D4366F8961}"/>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7" name="Ink 136">
                  <a:extLst>
                    <a:ext uri="{FF2B5EF4-FFF2-40B4-BE49-F238E27FC236}">
                      <a16:creationId xmlns:a16="http://schemas.microsoft.com/office/drawing/2014/main" id="{5918CB1C-3219-337F-367D-356DCC0552C3}"/>
                    </a:ext>
                  </a:extLst>
                </p14:cNvPr>
                <p14:cNvContentPartPr/>
                <p14:nvPr/>
              </p14:nvContentPartPr>
              <p14:xfrm>
                <a:off x="2538495" y="1639696"/>
                <a:ext cx="204840" cy="170280"/>
              </p14:xfrm>
            </p:contentPart>
          </mc:Choice>
          <mc:Fallback xmlns="">
            <p:pic>
              <p:nvPicPr>
                <p:cNvPr id="137" name="Ink 136">
                  <a:extLst>
                    <a:ext uri="{FF2B5EF4-FFF2-40B4-BE49-F238E27FC236}">
                      <a16:creationId xmlns:a16="http://schemas.microsoft.com/office/drawing/2014/main" id="{5918CB1C-3219-337F-367D-356DCC0552C3}"/>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8" name="Ink 137">
                  <a:extLst>
                    <a:ext uri="{FF2B5EF4-FFF2-40B4-BE49-F238E27FC236}">
                      <a16:creationId xmlns:a16="http://schemas.microsoft.com/office/drawing/2014/main" id="{92BED944-5CF3-8391-9EB3-D2FF6AC8B7B5}"/>
                    </a:ext>
                  </a:extLst>
                </p14:cNvPr>
                <p14:cNvContentPartPr/>
                <p14:nvPr/>
              </p14:nvContentPartPr>
              <p14:xfrm>
                <a:off x="2658375" y="1721056"/>
                <a:ext cx="43200" cy="201240"/>
              </p14:xfrm>
            </p:contentPart>
          </mc:Choice>
          <mc:Fallback xmlns="">
            <p:pic>
              <p:nvPicPr>
                <p:cNvPr id="138" name="Ink 137">
                  <a:extLst>
                    <a:ext uri="{FF2B5EF4-FFF2-40B4-BE49-F238E27FC236}">
                      <a16:creationId xmlns:a16="http://schemas.microsoft.com/office/drawing/2014/main" id="{92BED944-5CF3-8391-9EB3-D2FF6AC8B7B5}"/>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0" name="Ink 139">
                  <a:extLst>
                    <a:ext uri="{FF2B5EF4-FFF2-40B4-BE49-F238E27FC236}">
                      <a16:creationId xmlns:a16="http://schemas.microsoft.com/office/drawing/2014/main" id="{40DC8F8F-63EB-676B-051E-6FD1466CD1A5}"/>
                    </a:ext>
                  </a:extLst>
                </p14:cNvPr>
                <p14:cNvContentPartPr/>
                <p14:nvPr/>
              </p14:nvContentPartPr>
              <p14:xfrm>
                <a:off x="2882655" y="1594696"/>
                <a:ext cx="116280" cy="149760"/>
              </p14:xfrm>
            </p:contentPart>
          </mc:Choice>
          <mc:Fallback xmlns="">
            <p:pic>
              <p:nvPicPr>
                <p:cNvPr id="140" name="Ink 139">
                  <a:extLst>
                    <a:ext uri="{FF2B5EF4-FFF2-40B4-BE49-F238E27FC236}">
                      <a16:creationId xmlns:a16="http://schemas.microsoft.com/office/drawing/2014/main" id="{40DC8F8F-63EB-676B-051E-6FD1466CD1A5}"/>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1" name="Ink 140">
                  <a:extLst>
                    <a:ext uri="{FF2B5EF4-FFF2-40B4-BE49-F238E27FC236}">
                      <a16:creationId xmlns:a16="http://schemas.microsoft.com/office/drawing/2014/main" id="{311162B3-D368-7DB0-9547-A2D4143297D2}"/>
                    </a:ext>
                  </a:extLst>
                </p14:cNvPr>
                <p14:cNvContentPartPr/>
                <p14:nvPr/>
              </p14:nvContentPartPr>
              <p14:xfrm>
                <a:off x="3008655" y="1592536"/>
                <a:ext cx="143640" cy="308520"/>
              </p14:xfrm>
            </p:contentPart>
          </mc:Choice>
          <mc:Fallback xmlns="">
            <p:pic>
              <p:nvPicPr>
                <p:cNvPr id="141" name="Ink 140">
                  <a:extLst>
                    <a:ext uri="{FF2B5EF4-FFF2-40B4-BE49-F238E27FC236}">
                      <a16:creationId xmlns:a16="http://schemas.microsoft.com/office/drawing/2014/main" id="{311162B3-D368-7DB0-9547-A2D4143297D2}"/>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2" name="Ink 141">
                  <a:extLst>
                    <a:ext uri="{FF2B5EF4-FFF2-40B4-BE49-F238E27FC236}">
                      <a16:creationId xmlns:a16="http://schemas.microsoft.com/office/drawing/2014/main" id="{A1D8A423-7BBA-8A1D-B9EB-D2E4A0A8AB24}"/>
                    </a:ext>
                  </a:extLst>
                </p14:cNvPr>
                <p14:cNvContentPartPr/>
                <p14:nvPr/>
              </p14:nvContentPartPr>
              <p14:xfrm>
                <a:off x="3139695" y="1757416"/>
                <a:ext cx="137880" cy="129240"/>
              </p14:xfrm>
            </p:contentPart>
          </mc:Choice>
          <mc:Fallback xmlns="">
            <p:pic>
              <p:nvPicPr>
                <p:cNvPr id="142" name="Ink 141">
                  <a:extLst>
                    <a:ext uri="{FF2B5EF4-FFF2-40B4-BE49-F238E27FC236}">
                      <a16:creationId xmlns:a16="http://schemas.microsoft.com/office/drawing/2014/main" id="{A1D8A423-7BBA-8A1D-B9EB-D2E4A0A8AB24}"/>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143" name="Group 142">
            <a:extLst>
              <a:ext uri="{FF2B5EF4-FFF2-40B4-BE49-F238E27FC236}">
                <a16:creationId xmlns:a16="http://schemas.microsoft.com/office/drawing/2014/main" id="{D5C84803-48A8-4880-D3A8-3A1BC6A09CBE}"/>
              </a:ext>
            </a:extLst>
          </p:cNvPr>
          <p:cNvGrpSpPr/>
          <p:nvPr/>
        </p:nvGrpSpPr>
        <p:grpSpPr>
          <a:xfrm>
            <a:off x="3549375" y="1730056"/>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144" name="Ink 143">
                  <a:extLst>
                    <a:ext uri="{FF2B5EF4-FFF2-40B4-BE49-F238E27FC236}">
                      <a16:creationId xmlns:a16="http://schemas.microsoft.com/office/drawing/2014/main" id="{41092217-E291-0776-95C7-5E3FD8556CC2}"/>
                    </a:ext>
                  </a:extLst>
                </p14:cNvPr>
                <p14:cNvContentPartPr/>
                <p14:nvPr/>
              </p14:nvContentPartPr>
              <p14:xfrm>
                <a:off x="3549375" y="1730056"/>
                <a:ext cx="160200" cy="12600"/>
              </p14:xfrm>
            </p:contentPart>
          </mc:Choice>
          <mc:Fallback xmlns="">
            <p:pic>
              <p:nvPicPr>
                <p:cNvPr id="144" name="Ink 143">
                  <a:extLst>
                    <a:ext uri="{FF2B5EF4-FFF2-40B4-BE49-F238E27FC236}">
                      <a16:creationId xmlns:a16="http://schemas.microsoft.com/office/drawing/2014/main" id="{41092217-E291-0776-95C7-5E3FD8556CC2}"/>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5" name="Ink 144">
                  <a:extLst>
                    <a:ext uri="{FF2B5EF4-FFF2-40B4-BE49-F238E27FC236}">
                      <a16:creationId xmlns:a16="http://schemas.microsoft.com/office/drawing/2014/main" id="{2C379854-7D90-3C6F-2355-505C4B92F05E}"/>
                    </a:ext>
                  </a:extLst>
                </p14:cNvPr>
                <p14:cNvContentPartPr/>
                <p14:nvPr/>
              </p14:nvContentPartPr>
              <p14:xfrm>
                <a:off x="3601935" y="1801696"/>
                <a:ext cx="133200" cy="16920"/>
              </p14:xfrm>
            </p:contentPart>
          </mc:Choice>
          <mc:Fallback xmlns="">
            <p:pic>
              <p:nvPicPr>
                <p:cNvPr id="145" name="Ink 144">
                  <a:extLst>
                    <a:ext uri="{FF2B5EF4-FFF2-40B4-BE49-F238E27FC236}">
                      <a16:creationId xmlns:a16="http://schemas.microsoft.com/office/drawing/2014/main" id="{2C379854-7D90-3C6F-2355-505C4B92F05E}"/>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146" name="Group 145">
            <a:extLst>
              <a:ext uri="{FF2B5EF4-FFF2-40B4-BE49-F238E27FC236}">
                <a16:creationId xmlns:a16="http://schemas.microsoft.com/office/drawing/2014/main" id="{377E6641-851C-2E5C-1854-D8AED2098332}"/>
              </a:ext>
            </a:extLst>
          </p:cNvPr>
          <p:cNvGrpSpPr/>
          <p:nvPr/>
        </p:nvGrpSpPr>
        <p:grpSpPr>
          <a:xfrm>
            <a:off x="3899655" y="1578856"/>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147" name="Ink 146">
                  <a:extLst>
                    <a:ext uri="{FF2B5EF4-FFF2-40B4-BE49-F238E27FC236}">
                      <a16:creationId xmlns:a16="http://schemas.microsoft.com/office/drawing/2014/main" id="{08694C55-1052-F6AB-1D5D-0526BFC5F68E}"/>
                    </a:ext>
                  </a:extLst>
                </p14:cNvPr>
                <p14:cNvContentPartPr/>
                <p14:nvPr/>
              </p14:nvContentPartPr>
              <p14:xfrm>
                <a:off x="3899655" y="1578856"/>
                <a:ext cx="38520" cy="261000"/>
              </p14:xfrm>
            </p:contentPart>
          </mc:Choice>
          <mc:Fallback xmlns="">
            <p:pic>
              <p:nvPicPr>
                <p:cNvPr id="147" name="Ink 146">
                  <a:extLst>
                    <a:ext uri="{FF2B5EF4-FFF2-40B4-BE49-F238E27FC236}">
                      <a16:creationId xmlns:a16="http://schemas.microsoft.com/office/drawing/2014/main" id="{08694C55-1052-F6AB-1D5D-0526BFC5F68E}"/>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8" name="Ink 147">
                  <a:extLst>
                    <a:ext uri="{FF2B5EF4-FFF2-40B4-BE49-F238E27FC236}">
                      <a16:creationId xmlns:a16="http://schemas.microsoft.com/office/drawing/2014/main" id="{7E85AB61-BF01-5D22-E9B5-54012057E186}"/>
                    </a:ext>
                  </a:extLst>
                </p14:cNvPr>
                <p14:cNvContentPartPr/>
                <p14:nvPr/>
              </p14:nvContentPartPr>
              <p14:xfrm>
                <a:off x="4013055" y="1618816"/>
                <a:ext cx="186480" cy="203760"/>
              </p14:xfrm>
            </p:contentPart>
          </mc:Choice>
          <mc:Fallback xmlns="">
            <p:pic>
              <p:nvPicPr>
                <p:cNvPr id="148" name="Ink 147">
                  <a:extLst>
                    <a:ext uri="{FF2B5EF4-FFF2-40B4-BE49-F238E27FC236}">
                      <a16:creationId xmlns:a16="http://schemas.microsoft.com/office/drawing/2014/main" id="{7E85AB61-BF01-5D22-E9B5-54012057E186}"/>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149" name="Group 148">
            <a:extLst>
              <a:ext uri="{FF2B5EF4-FFF2-40B4-BE49-F238E27FC236}">
                <a16:creationId xmlns:a16="http://schemas.microsoft.com/office/drawing/2014/main" id="{C56E035E-9C73-008D-3BFD-98056E6B39D7}"/>
              </a:ext>
            </a:extLst>
          </p:cNvPr>
          <p:cNvGrpSpPr/>
          <p:nvPr/>
        </p:nvGrpSpPr>
        <p:grpSpPr>
          <a:xfrm>
            <a:off x="4372335" y="1535296"/>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60155A77-3906-A2DB-79BE-FC59D4F4E18B}"/>
                    </a:ext>
                  </a:extLst>
                </p14:cNvPr>
                <p14:cNvContentPartPr/>
                <p14:nvPr/>
              </p14:nvContentPartPr>
              <p14:xfrm>
                <a:off x="4372335" y="1575616"/>
                <a:ext cx="14400" cy="237960"/>
              </p14:xfrm>
            </p:contentPart>
          </mc:Choice>
          <mc:Fallback xmlns="">
            <p:pic>
              <p:nvPicPr>
                <p:cNvPr id="150" name="Ink 149">
                  <a:extLst>
                    <a:ext uri="{FF2B5EF4-FFF2-40B4-BE49-F238E27FC236}">
                      <a16:creationId xmlns:a16="http://schemas.microsoft.com/office/drawing/2014/main" id="{60155A77-3906-A2DB-79BE-FC59D4F4E18B}"/>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1" name="Ink 150">
                  <a:extLst>
                    <a:ext uri="{FF2B5EF4-FFF2-40B4-BE49-F238E27FC236}">
                      <a16:creationId xmlns:a16="http://schemas.microsoft.com/office/drawing/2014/main" id="{54A59E36-8B64-C06B-C89D-0D00D6C4BCB2}"/>
                    </a:ext>
                  </a:extLst>
                </p14:cNvPr>
                <p14:cNvContentPartPr/>
                <p14:nvPr/>
              </p14:nvContentPartPr>
              <p14:xfrm>
                <a:off x="4472055" y="1708816"/>
                <a:ext cx="10440" cy="12600"/>
              </p14:xfrm>
            </p:contentPart>
          </mc:Choice>
          <mc:Fallback xmlns="">
            <p:pic>
              <p:nvPicPr>
                <p:cNvPr id="151" name="Ink 150">
                  <a:extLst>
                    <a:ext uri="{FF2B5EF4-FFF2-40B4-BE49-F238E27FC236}">
                      <a16:creationId xmlns:a16="http://schemas.microsoft.com/office/drawing/2014/main" id="{54A59E36-8B64-C06B-C89D-0D00D6C4BCB2}"/>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2" name="Ink 151">
                  <a:extLst>
                    <a:ext uri="{FF2B5EF4-FFF2-40B4-BE49-F238E27FC236}">
                      <a16:creationId xmlns:a16="http://schemas.microsoft.com/office/drawing/2014/main" id="{E4A2B847-EA9E-C1BD-EECE-564D2E3A987A}"/>
                    </a:ext>
                  </a:extLst>
                </p14:cNvPr>
                <p14:cNvContentPartPr/>
                <p14:nvPr/>
              </p14:nvContentPartPr>
              <p14:xfrm>
                <a:off x="4629015" y="1596136"/>
                <a:ext cx="174960" cy="160560"/>
              </p14:xfrm>
            </p:contentPart>
          </mc:Choice>
          <mc:Fallback xmlns="">
            <p:pic>
              <p:nvPicPr>
                <p:cNvPr id="152" name="Ink 151">
                  <a:extLst>
                    <a:ext uri="{FF2B5EF4-FFF2-40B4-BE49-F238E27FC236}">
                      <a16:creationId xmlns:a16="http://schemas.microsoft.com/office/drawing/2014/main" id="{E4A2B847-EA9E-C1BD-EECE-564D2E3A987A}"/>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3" name="Ink 152">
                  <a:extLst>
                    <a:ext uri="{FF2B5EF4-FFF2-40B4-BE49-F238E27FC236}">
                      <a16:creationId xmlns:a16="http://schemas.microsoft.com/office/drawing/2014/main" id="{18A10493-35EA-9654-052D-8E1E783F0509}"/>
                    </a:ext>
                  </a:extLst>
                </p14:cNvPr>
                <p14:cNvContentPartPr/>
                <p14:nvPr/>
              </p14:nvContentPartPr>
              <p14:xfrm>
                <a:off x="4731975" y="1645096"/>
                <a:ext cx="36000" cy="201240"/>
              </p14:xfrm>
            </p:contentPart>
          </mc:Choice>
          <mc:Fallback xmlns="">
            <p:pic>
              <p:nvPicPr>
                <p:cNvPr id="153" name="Ink 152">
                  <a:extLst>
                    <a:ext uri="{FF2B5EF4-FFF2-40B4-BE49-F238E27FC236}">
                      <a16:creationId xmlns:a16="http://schemas.microsoft.com/office/drawing/2014/main" id="{18A10493-35EA-9654-052D-8E1E783F0509}"/>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4" name="Ink 153">
                  <a:extLst>
                    <a:ext uri="{FF2B5EF4-FFF2-40B4-BE49-F238E27FC236}">
                      <a16:creationId xmlns:a16="http://schemas.microsoft.com/office/drawing/2014/main" id="{B72B7CB0-84C5-D7A6-17BA-7324BE3A6589}"/>
                    </a:ext>
                  </a:extLst>
                </p14:cNvPr>
                <p14:cNvContentPartPr/>
                <p14:nvPr/>
              </p14:nvContentPartPr>
              <p14:xfrm>
                <a:off x="4933575" y="1546816"/>
                <a:ext cx="110520" cy="97560"/>
              </p14:xfrm>
            </p:contentPart>
          </mc:Choice>
          <mc:Fallback xmlns="">
            <p:pic>
              <p:nvPicPr>
                <p:cNvPr id="154" name="Ink 153">
                  <a:extLst>
                    <a:ext uri="{FF2B5EF4-FFF2-40B4-BE49-F238E27FC236}">
                      <a16:creationId xmlns:a16="http://schemas.microsoft.com/office/drawing/2014/main" id="{B72B7CB0-84C5-D7A6-17BA-7324BE3A6589}"/>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5" name="Ink 154">
                  <a:extLst>
                    <a:ext uri="{FF2B5EF4-FFF2-40B4-BE49-F238E27FC236}">
                      <a16:creationId xmlns:a16="http://schemas.microsoft.com/office/drawing/2014/main" id="{70CA4E40-5C4F-3AB0-A6D1-05202046E865}"/>
                    </a:ext>
                  </a:extLst>
                </p14:cNvPr>
                <p14:cNvContentPartPr/>
                <p14:nvPr/>
              </p14:nvContentPartPr>
              <p14:xfrm>
                <a:off x="5085855" y="1535296"/>
                <a:ext cx="115920" cy="295920"/>
              </p14:xfrm>
            </p:contentPart>
          </mc:Choice>
          <mc:Fallback xmlns="">
            <p:pic>
              <p:nvPicPr>
                <p:cNvPr id="155" name="Ink 154">
                  <a:extLst>
                    <a:ext uri="{FF2B5EF4-FFF2-40B4-BE49-F238E27FC236}">
                      <a16:creationId xmlns:a16="http://schemas.microsoft.com/office/drawing/2014/main" id="{70CA4E40-5C4F-3AB0-A6D1-05202046E865}"/>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6" name="Ink 155">
                  <a:extLst>
                    <a:ext uri="{FF2B5EF4-FFF2-40B4-BE49-F238E27FC236}">
                      <a16:creationId xmlns:a16="http://schemas.microsoft.com/office/drawing/2014/main" id="{2F2EFCCA-9717-825D-62FF-89933FBB3EF5}"/>
                    </a:ext>
                  </a:extLst>
                </p14:cNvPr>
                <p14:cNvContentPartPr/>
                <p14:nvPr/>
              </p14:nvContentPartPr>
              <p14:xfrm>
                <a:off x="5238855" y="1707376"/>
                <a:ext cx="142200" cy="111600"/>
              </p14:xfrm>
            </p:contentPart>
          </mc:Choice>
          <mc:Fallback xmlns="">
            <p:pic>
              <p:nvPicPr>
                <p:cNvPr id="156" name="Ink 155">
                  <a:extLst>
                    <a:ext uri="{FF2B5EF4-FFF2-40B4-BE49-F238E27FC236}">
                      <a16:creationId xmlns:a16="http://schemas.microsoft.com/office/drawing/2014/main" id="{2F2EFCCA-9717-825D-62FF-89933FBB3EF5}"/>
                    </a:ext>
                  </a:extLst>
                </p:cNvPr>
                <p:cNvPicPr/>
                <p:nvPr/>
              </p:nvPicPr>
              <p:blipFill>
                <a:blip r:embed="rId53"/>
                <a:stretch>
                  <a:fillRect/>
                </a:stretch>
              </p:blipFill>
              <p:spPr>
                <a:xfrm>
                  <a:off x="5221215" y="1689376"/>
                  <a:ext cx="177840" cy="147240"/>
                </a:xfrm>
                <a:prstGeom prst="rect">
                  <a:avLst/>
                </a:prstGeom>
              </p:spPr>
            </p:pic>
          </mc:Fallback>
        </mc:AlternateContent>
      </p:grpSp>
      <p:grpSp>
        <p:nvGrpSpPr>
          <p:cNvPr id="157" name="Group 156">
            <a:extLst>
              <a:ext uri="{FF2B5EF4-FFF2-40B4-BE49-F238E27FC236}">
                <a16:creationId xmlns:a16="http://schemas.microsoft.com/office/drawing/2014/main" id="{6FA59E01-15C8-AF1E-E986-3931BB203E91}"/>
              </a:ext>
            </a:extLst>
          </p:cNvPr>
          <p:cNvGrpSpPr/>
          <p:nvPr/>
        </p:nvGrpSpPr>
        <p:grpSpPr>
          <a:xfrm>
            <a:off x="733815" y="2264656"/>
            <a:ext cx="993600" cy="339480"/>
            <a:chOff x="733815" y="2264656"/>
            <a:chExt cx="993600" cy="339480"/>
          </a:xfrm>
        </p:grpSpPr>
        <mc:AlternateContent xmlns:mc="http://schemas.openxmlformats.org/markup-compatibility/2006" xmlns:p14="http://schemas.microsoft.com/office/powerpoint/2010/main">
          <mc:Choice Requires="p14">
            <p:contentPart p14:bwMode="auto" r:id="rId54">
              <p14:nvContentPartPr>
                <p14:cNvPr id="158" name="Ink 157">
                  <a:extLst>
                    <a:ext uri="{FF2B5EF4-FFF2-40B4-BE49-F238E27FC236}">
                      <a16:creationId xmlns:a16="http://schemas.microsoft.com/office/drawing/2014/main" id="{E13D3101-E370-E1F6-9B13-C9323FA74106}"/>
                    </a:ext>
                  </a:extLst>
                </p14:cNvPr>
                <p14:cNvContentPartPr/>
                <p14:nvPr/>
              </p14:nvContentPartPr>
              <p14:xfrm>
                <a:off x="849015" y="2281216"/>
                <a:ext cx="20160" cy="197640"/>
              </p14:xfrm>
            </p:contentPart>
          </mc:Choice>
          <mc:Fallback xmlns="">
            <p:pic>
              <p:nvPicPr>
                <p:cNvPr id="158" name="Ink 157">
                  <a:extLst>
                    <a:ext uri="{FF2B5EF4-FFF2-40B4-BE49-F238E27FC236}">
                      <a16:creationId xmlns:a16="http://schemas.microsoft.com/office/drawing/2014/main" id="{E13D3101-E370-E1F6-9B13-C9323FA74106}"/>
                    </a:ext>
                  </a:extLst>
                </p:cNvPr>
                <p:cNvPicPr/>
                <p:nvPr/>
              </p:nvPicPr>
              <p:blipFill>
                <a:blip r:embed="rId55"/>
                <a:stretch>
                  <a:fillRect/>
                </a:stretch>
              </p:blipFill>
              <p:spPr>
                <a:xfrm>
                  <a:off x="831015" y="2263576"/>
                  <a:ext cx="5580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59" name="Ink 158">
                  <a:extLst>
                    <a:ext uri="{FF2B5EF4-FFF2-40B4-BE49-F238E27FC236}">
                      <a16:creationId xmlns:a16="http://schemas.microsoft.com/office/drawing/2014/main" id="{87762FB7-DB60-B5E2-845E-4651EC0F545D}"/>
                    </a:ext>
                  </a:extLst>
                </p14:cNvPr>
                <p14:cNvContentPartPr/>
                <p14:nvPr/>
              </p14:nvContentPartPr>
              <p14:xfrm>
                <a:off x="966375" y="2306776"/>
                <a:ext cx="136800" cy="146160"/>
              </p14:xfrm>
            </p:contentPart>
          </mc:Choice>
          <mc:Fallback xmlns="">
            <p:pic>
              <p:nvPicPr>
                <p:cNvPr id="159" name="Ink 158">
                  <a:extLst>
                    <a:ext uri="{FF2B5EF4-FFF2-40B4-BE49-F238E27FC236}">
                      <a16:creationId xmlns:a16="http://schemas.microsoft.com/office/drawing/2014/main" id="{87762FB7-DB60-B5E2-845E-4651EC0F545D}"/>
                    </a:ext>
                  </a:extLst>
                </p:cNvPr>
                <p:cNvPicPr/>
                <p:nvPr/>
              </p:nvPicPr>
              <p:blipFill>
                <a:blip r:embed="rId57"/>
                <a:stretch>
                  <a:fillRect/>
                </a:stretch>
              </p:blipFill>
              <p:spPr>
                <a:xfrm>
                  <a:off x="948375" y="2288776"/>
                  <a:ext cx="1724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0" name="Ink 159">
                  <a:extLst>
                    <a:ext uri="{FF2B5EF4-FFF2-40B4-BE49-F238E27FC236}">
                      <a16:creationId xmlns:a16="http://schemas.microsoft.com/office/drawing/2014/main" id="{D101ADB4-FC91-B971-0BA0-BCB51A64D0C4}"/>
                    </a:ext>
                  </a:extLst>
                </p14:cNvPr>
                <p14:cNvContentPartPr/>
                <p14:nvPr/>
              </p14:nvContentPartPr>
              <p14:xfrm>
                <a:off x="1204695" y="2286256"/>
                <a:ext cx="23400" cy="159120"/>
              </p14:xfrm>
            </p:contentPart>
          </mc:Choice>
          <mc:Fallback xmlns="">
            <p:pic>
              <p:nvPicPr>
                <p:cNvPr id="160" name="Ink 159">
                  <a:extLst>
                    <a:ext uri="{FF2B5EF4-FFF2-40B4-BE49-F238E27FC236}">
                      <a16:creationId xmlns:a16="http://schemas.microsoft.com/office/drawing/2014/main" id="{D101ADB4-FC91-B971-0BA0-BCB51A64D0C4}"/>
                    </a:ext>
                  </a:extLst>
                </p:cNvPr>
                <p:cNvPicPr/>
                <p:nvPr/>
              </p:nvPicPr>
              <p:blipFill>
                <a:blip r:embed="rId59"/>
                <a:stretch>
                  <a:fillRect/>
                </a:stretch>
              </p:blipFill>
              <p:spPr>
                <a:xfrm>
                  <a:off x="1186695" y="2268616"/>
                  <a:ext cx="590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1" name="Ink 160">
                  <a:extLst>
                    <a:ext uri="{FF2B5EF4-FFF2-40B4-BE49-F238E27FC236}">
                      <a16:creationId xmlns:a16="http://schemas.microsoft.com/office/drawing/2014/main" id="{AA7ECAEA-1A12-FB31-C1B2-9E9C21E9652D}"/>
                    </a:ext>
                  </a:extLst>
                </p14:cNvPr>
                <p14:cNvContentPartPr/>
                <p14:nvPr/>
              </p14:nvContentPartPr>
              <p14:xfrm>
                <a:off x="1298655" y="2339896"/>
                <a:ext cx="2520" cy="7920"/>
              </p14:xfrm>
            </p:contentPart>
          </mc:Choice>
          <mc:Fallback xmlns="">
            <p:pic>
              <p:nvPicPr>
                <p:cNvPr id="161" name="Ink 160">
                  <a:extLst>
                    <a:ext uri="{FF2B5EF4-FFF2-40B4-BE49-F238E27FC236}">
                      <a16:creationId xmlns:a16="http://schemas.microsoft.com/office/drawing/2014/main" id="{AA7ECAEA-1A12-FB31-C1B2-9E9C21E9652D}"/>
                    </a:ext>
                  </a:extLst>
                </p:cNvPr>
                <p:cNvPicPr/>
                <p:nvPr/>
              </p:nvPicPr>
              <p:blipFill>
                <a:blip r:embed="rId61"/>
                <a:stretch>
                  <a:fillRect/>
                </a:stretch>
              </p:blipFill>
              <p:spPr>
                <a:xfrm>
                  <a:off x="1281015" y="2321896"/>
                  <a:ext cx="3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2" name="Ink 161">
                  <a:extLst>
                    <a:ext uri="{FF2B5EF4-FFF2-40B4-BE49-F238E27FC236}">
                      <a16:creationId xmlns:a16="http://schemas.microsoft.com/office/drawing/2014/main" id="{2D4C7D81-4543-7E48-C577-39E83FE553FC}"/>
                    </a:ext>
                  </a:extLst>
                </p14:cNvPr>
                <p14:cNvContentPartPr/>
                <p14:nvPr/>
              </p14:nvContentPartPr>
              <p14:xfrm>
                <a:off x="1450575" y="2264656"/>
                <a:ext cx="183240" cy="122400"/>
              </p14:xfrm>
            </p:contentPart>
          </mc:Choice>
          <mc:Fallback xmlns="">
            <p:pic>
              <p:nvPicPr>
                <p:cNvPr id="162" name="Ink 161">
                  <a:extLst>
                    <a:ext uri="{FF2B5EF4-FFF2-40B4-BE49-F238E27FC236}">
                      <a16:creationId xmlns:a16="http://schemas.microsoft.com/office/drawing/2014/main" id="{2D4C7D81-4543-7E48-C577-39E83FE553FC}"/>
                    </a:ext>
                  </a:extLst>
                </p:cNvPr>
                <p:cNvPicPr/>
                <p:nvPr/>
              </p:nvPicPr>
              <p:blipFill>
                <a:blip r:embed="rId63"/>
                <a:stretch>
                  <a:fillRect/>
                </a:stretch>
              </p:blipFill>
              <p:spPr>
                <a:xfrm>
                  <a:off x="1432575" y="2247016"/>
                  <a:ext cx="2188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3" name="Ink 162">
                  <a:extLst>
                    <a:ext uri="{FF2B5EF4-FFF2-40B4-BE49-F238E27FC236}">
                      <a16:creationId xmlns:a16="http://schemas.microsoft.com/office/drawing/2014/main" id="{B72E7D23-D440-A661-84F3-79DA87E0EF11}"/>
                    </a:ext>
                  </a:extLst>
                </p14:cNvPr>
                <p14:cNvContentPartPr/>
                <p14:nvPr/>
              </p14:nvContentPartPr>
              <p14:xfrm>
                <a:off x="1567215" y="2294536"/>
                <a:ext cx="46080" cy="200520"/>
              </p14:xfrm>
            </p:contentPart>
          </mc:Choice>
          <mc:Fallback xmlns="">
            <p:pic>
              <p:nvPicPr>
                <p:cNvPr id="163" name="Ink 162">
                  <a:extLst>
                    <a:ext uri="{FF2B5EF4-FFF2-40B4-BE49-F238E27FC236}">
                      <a16:creationId xmlns:a16="http://schemas.microsoft.com/office/drawing/2014/main" id="{B72E7D23-D440-A661-84F3-79DA87E0EF11}"/>
                    </a:ext>
                  </a:extLst>
                </p:cNvPr>
                <p:cNvPicPr/>
                <p:nvPr/>
              </p:nvPicPr>
              <p:blipFill>
                <a:blip r:embed="rId65"/>
                <a:stretch>
                  <a:fillRect/>
                </a:stretch>
              </p:blipFill>
              <p:spPr>
                <a:xfrm>
                  <a:off x="1549575" y="2276536"/>
                  <a:ext cx="817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4" name="Ink 163">
                  <a:extLst>
                    <a:ext uri="{FF2B5EF4-FFF2-40B4-BE49-F238E27FC236}">
                      <a16:creationId xmlns:a16="http://schemas.microsoft.com/office/drawing/2014/main" id="{8AAAD113-04D2-5F48-BED4-E085F8A93CB2}"/>
                    </a:ext>
                  </a:extLst>
                </p14:cNvPr>
                <p14:cNvContentPartPr/>
                <p14:nvPr/>
              </p14:nvContentPartPr>
              <p14:xfrm>
                <a:off x="733815" y="2573896"/>
                <a:ext cx="993600" cy="30240"/>
              </p14:xfrm>
            </p:contentPart>
          </mc:Choice>
          <mc:Fallback xmlns="">
            <p:pic>
              <p:nvPicPr>
                <p:cNvPr id="164" name="Ink 163">
                  <a:extLst>
                    <a:ext uri="{FF2B5EF4-FFF2-40B4-BE49-F238E27FC236}">
                      <a16:creationId xmlns:a16="http://schemas.microsoft.com/office/drawing/2014/main" id="{8AAAD113-04D2-5F48-BED4-E085F8A93CB2}"/>
                    </a:ext>
                  </a:extLst>
                </p:cNvPr>
                <p:cNvPicPr/>
                <p:nvPr/>
              </p:nvPicPr>
              <p:blipFill>
                <a:blip r:embed="rId67"/>
                <a:stretch>
                  <a:fillRect/>
                </a:stretch>
              </p:blipFill>
              <p:spPr>
                <a:xfrm>
                  <a:off x="716175" y="2555896"/>
                  <a:ext cx="1029240" cy="65880"/>
                </a:xfrm>
                <a:prstGeom prst="rect">
                  <a:avLst/>
                </a:prstGeom>
              </p:spPr>
            </p:pic>
          </mc:Fallback>
        </mc:AlternateContent>
      </p:grpSp>
      <p:grpSp>
        <p:nvGrpSpPr>
          <p:cNvPr id="165" name="Group 164">
            <a:extLst>
              <a:ext uri="{FF2B5EF4-FFF2-40B4-BE49-F238E27FC236}">
                <a16:creationId xmlns:a16="http://schemas.microsoft.com/office/drawing/2014/main" id="{572A8678-72DE-D8D5-A015-B2445F70DD94}"/>
              </a:ext>
            </a:extLst>
          </p:cNvPr>
          <p:cNvGrpSpPr/>
          <p:nvPr/>
        </p:nvGrpSpPr>
        <p:grpSpPr>
          <a:xfrm>
            <a:off x="936855" y="2710696"/>
            <a:ext cx="557640" cy="185760"/>
            <a:chOff x="936855" y="2710696"/>
            <a:chExt cx="557640" cy="185760"/>
          </a:xfrm>
        </p:grpSpPr>
        <mc:AlternateContent xmlns:mc="http://schemas.openxmlformats.org/markup-compatibility/2006" xmlns:p14="http://schemas.microsoft.com/office/powerpoint/2010/main">
          <mc:Choice Requires="p14">
            <p:contentPart p14:bwMode="auto" r:id="rId68">
              <p14:nvContentPartPr>
                <p14:cNvPr id="166" name="Ink 165">
                  <a:extLst>
                    <a:ext uri="{FF2B5EF4-FFF2-40B4-BE49-F238E27FC236}">
                      <a16:creationId xmlns:a16="http://schemas.microsoft.com/office/drawing/2014/main" id="{0BE19536-6E6E-EDFB-5718-AB7F3EBA8B07}"/>
                    </a:ext>
                  </a:extLst>
                </p14:cNvPr>
                <p14:cNvContentPartPr/>
                <p14:nvPr/>
              </p14:nvContentPartPr>
              <p14:xfrm>
                <a:off x="936855" y="2710696"/>
                <a:ext cx="13680" cy="185760"/>
              </p14:xfrm>
            </p:contentPart>
          </mc:Choice>
          <mc:Fallback xmlns="">
            <p:pic>
              <p:nvPicPr>
                <p:cNvPr id="166" name="Ink 165">
                  <a:extLst>
                    <a:ext uri="{FF2B5EF4-FFF2-40B4-BE49-F238E27FC236}">
                      <a16:creationId xmlns:a16="http://schemas.microsoft.com/office/drawing/2014/main" id="{0BE19536-6E6E-EDFB-5718-AB7F3EBA8B07}"/>
                    </a:ext>
                  </a:extLst>
                </p:cNvPr>
                <p:cNvPicPr/>
                <p:nvPr/>
              </p:nvPicPr>
              <p:blipFill>
                <a:blip r:embed="rId69"/>
                <a:stretch>
                  <a:fillRect/>
                </a:stretch>
              </p:blipFill>
              <p:spPr>
                <a:xfrm>
                  <a:off x="919215" y="2692696"/>
                  <a:ext cx="493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67" name="Ink 166">
                  <a:extLst>
                    <a:ext uri="{FF2B5EF4-FFF2-40B4-BE49-F238E27FC236}">
                      <a16:creationId xmlns:a16="http://schemas.microsoft.com/office/drawing/2014/main" id="{CD3DDFDD-B970-3B05-B92B-29862B086D49}"/>
                    </a:ext>
                  </a:extLst>
                </p14:cNvPr>
                <p14:cNvContentPartPr/>
                <p14:nvPr/>
              </p14:nvContentPartPr>
              <p14:xfrm>
                <a:off x="1084815" y="2739136"/>
                <a:ext cx="129600" cy="119880"/>
              </p14:xfrm>
            </p:contentPart>
          </mc:Choice>
          <mc:Fallback xmlns="">
            <p:pic>
              <p:nvPicPr>
                <p:cNvPr id="167" name="Ink 166">
                  <a:extLst>
                    <a:ext uri="{FF2B5EF4-FFF2-40B4-BE49-F238E27FC236}">
                      <a16:creationId xmlns:a16="http://schemas.microsoft.com/office/drawing/2014/main" id="{CD3DDFDD-B970-3B05-B92B-29862B086D49}"/>
                    </a:ext>
                  </a:extLst>
                </p:cNvPr>
                <p:cNvPicPr/>
                <p:nvPr/>
              </p:nvPicPr>
              <p:blipFill>
                <a:blip r:embed="rId71"/>
                <a:stretch>
                  <a:fillRect/>
                </a:stretch>
              </p:blipFill>
              <p:spPr>
                <a:xfrm>
                  <a:off x="1066815" y="2721136"/>
                  <a:ext cx="1652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8" name="Ink 167">
                  <a:extLst>
                    <a:ext uri="{FF2B5EF4-FFF2-40B4-BE49-F238E27FC236}">
                      <a16:creationId xmlns:a16="http://schemas.microsoft.com/office/drawing/2014/main" id="{7DED710F-98A5-526E-70E4-1EEE42A3B5C0}"/>
                    </a:ext>
                  </a:extLst>
                </p14:cNvPr>
                <p14:cNvContentPartPr/>
                <p14:nvPr/>
              </p14:nvContentPartPr>
              <p14:xfrm>
                <a:off x="1344375" y="2725816"/>
                <a:ext cx="150120" cy="136080"/>
              </p14:xfrm>
            </p:contentPart>
          </mc:Choice>
          <mc:Fallback xmlns="">
            <p:pic>
              <p:nvPicPr>
                <p:cNvPr id="168" name="Ink 167">
                  <a:extLst>
                    <a:ext uri="{FF2B5EF4-FFF2-40B4-BE49-F238E27FC236}">
                      <a16:creationId xmlns:a16="http://schemas.microsoft.com/office/drawing/2014/main" id="{7DED710F-98A5-526E-70E4-1EEE42A3B5C0}"/>
                    </a:ext>
                  </a:extLst>
                </p:cNvPr>
                <p:cNvPicPr/>
                <p:nvPr/>
              </p:nvPicPr>
              <p:blipFill>
                <a:blip r:embed="rId73"/>
                <a:stretch>
                  <a:fillRect/>
                </a:stretch>
              </p:blipFill>
              <p:spPr>
                <a:xfrm>
                  <a:off x="1326735" y="2708176"/>
                  <a:ext cx="185760" cy="171720"/>
                </a:xfrm>
                <a:prstGeom prst="rect">
                  <a:avLst/>
                </a:prstGeom>
              </p:spPr>
            </p:pic>
          </mc:Fallback>
        </mc:AlternateContent>
      </p:grpSp>
      <p:grpSp>
        <p:nvGrpSpPr>
          <p:cNvPr id="169" name="Group 168">
            <a:extLst>
              <a:ext uri="{FF2B5EF4-FFF2-40B4-BE49-F238E27FC236}">
                <a16:creationId xmlns:a16="http://schemas.microsoft.com/office/drawing/2014/main" id="{BEFBB44F-4940-FDBB-FFF7-C17026F43854}"/>
              </a:ext>
            </a:extLst>
          </p:cNvPr>
          <p:cNvGrpSpPr/>
          <p:nvPr/>
        </p:nvGrpSpPr>
        <p:grpSpPr>
          <a:xfrm>
            <a:off x="2097135" y="2499376"/>
            <a:ext cx="171000" cy="102960"/>
            <a:chOff x="2097135" y="2499376"/>
            <a:chExt cx="171000" cy="102960"/>
          </a:xfrm>
        </p:grpSpPr>
        <mc:AlternateContent xmlns:mc="http://schemas.openxmlformats.org/markup-compatibility/2006" xmlns:p14="http://schemas.microsoft.com/office/powerpoint/2010/main">
          <mc:Choice Requires="p14">
            <p:contentPart p14:bwMode="auto" r:id="rId74">
              <p14:nvContentPartPr>
                <p14:cNvPr id="170" name="Ink 169">
                  <a:extLst>
                    <a:ext uri="{FF2B5EF4-FFF2-40B4-BE49-F238E27FC236}">
                      <a16:creationId xmlns:a16="http://schemas.microsoft.com/office/drawing/2014/main" id="{6C3AF758-E16C-0E93-80AE-8539F8F2EBA1}"/>
                    </a:ext>
                  </a:extLst>
                </p14:cNvPr>
                <p14:cNvContentPartPr/>
                <p14:nvPr/>
              </p14:nvContentPartPr>
              <p14:xfrm>
                <a:off x="2097135" y="2499376"/>
                <a:ext cx="155160" cy="27360"/>
              </p14:xfrm>
            </p:contentPart>
          </mc:Choice>
          <mc:Fallback xmlns="">
            <p:pic>
              <p:nvPicPr>
                <p:cNvPr id="170" name="Ink 169">
                  <a:extLst>
                    <a:ext uri="{FF2B5EF4-FFF2-40B4-BE49-F238E27FC236}">
                      <a16:creationId xmlns:a16="http://schemas.microsoft.com/office/drawing/2014/main" id="{6C3AF758-E16C-0E93-80AE-8539F8F2EBA1}"/>
                    </a:ext>
                  </a:extLst>
                </p:cNvPr>
                <p:cNvPicPr/>
                <p:nvPr/>
              </p:nvPicPr>
              <p:blipFill>
                <a:blip r:embed="rId75"/>
                <a:stretch>
                  <a:fillRect/>
                </a:stretch>
              </p:blipFill>
              <p:spPr>
                <a:xfrm>
                  <a:off x="2079135" y="2481376"/>
                  <a:ext cx="190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1" name="Ink 170">
                  <a:extLst>
                    <a:ext uri="{FF2B5EF4-FFF2-40B4-BE49-F238E27FC236}">
                      <a16:creationId xmlns:a16="http://schemas.microsoft.com/office/drawing/2014/main" id="{2FA9B81D-1A36-30CA-59A7-3EAFAD7B2A93}"/>
                    </a:ext>
                  </a:extLst>
                </p14:cNvPr>
                <p14:cNvContentPartPr/>
                <p14:nvPr/>
              </p14:nvContentPartPr>
              <p14:xfrm>
                <a:off x="2107935" y="2579296"/>
                <a:ext cx="160200" cy="23040"/>
              </p14:xfrm>
            </p:contentPart>
          </mc:Choice>
          <mc:Fallback xmlns="">
            <p:pic>
              <p:nvPicPr>
                <p:cNvPr id="171" name="Ink 170">
                  <a:extLst>
                    <a:ext uri="{FF2B5EF4-FFF2-40B4-BE49-F238E27FC236}">
                      <a16:creationId xmlns:a16="http://schemas.microsoft.com/office/drawing/2014/main" id="{2FA9B81D-1A36-30CA-59A7-3EAFAD7B2A93}"/>
                    </a:ext>
                  </a:extLst>
                </p:cNvPr>
                <p:cNvPicPr/>
                <p:nvPr/>
              </p:nvPicPr>
              <p:blipFill>
                <a:blip r:embed="rId77"/>
                <a:stretch>
                  <a:fillRect/>
                </a:stretch>
              </p:blipFill>
              <p:spPr>
                <a:xfrm>
                  <a:off x="2090295" y="2561296"/>
                  <a:ext cx="195840" cy="58680"/>
                </a:xfrm>
                <a:prstGeom prst="rect">
                  <a:avLst/>
                </a:prstGeom>
              </p:spPr>
            </p:pic>
          </mc:Fallback>
        </mc:AlternateContent>
      </p:grpSp>
      <p:grpSp>
        <p:nvGrpSpPr>
          <p:cNvPr id="176" name="Group 175">
            <a:extLst>
              <a:ext uri="{FF2B5EF4-FFF2-40B4-BE49-F238E27FC236}">
                <a16:creationId xmlns:a16="http://schemas.microsoft.com/office/drawing/2014/main" id="{5C15ED2F-1254-2379-C054-8D02E0CFEBA0}"/>
              </a:ext>
            </a:extLst>
          </p:cNvPr>
          <p:cNvGrpSpPr/>
          <p:nvPr/>
        </p:nvGrpSpPr>
        <p:grpSpPr>
          <a:xfrm>
            <a:off x="2688615" y="2294536"/>
            <a:ext cx="981360" cy="259920"/>
            <a:chOff x="2688615" y="2294536"/>
            <a:chExt cx="981360" cy="259920"/>
          </a:xfrm>
        </p:grpSpPr>
        <mc:AlternateContent xmlns:mc="http://schemas.openxmlformats.org/markup-compatibility/2006" xmlns:p14="http://schemas.microsoft.com/office/powerpoint/2010/main">
          <mc:Choice Requires="p14">
            <p:contentPart p14:bwMode="auto" r:id="rId78">
              <p14:nvContentPartPr>
                <p14:cNvPr id="177" name="Ink 176">
                  <a:extLst>
                    <a:ext uri="{FF2B5EF4-FFF2-40B4-BE49-F238E27FC236}">
                      <a16:creationId xmlns:a16="http://schemas.microsoft.com/office/drawing/2014/main" id="{05272967-710E-E0C3-80B0-F2F140C241FC}"/>
                    </a:ext>
                  </a:extLst>
                </p14:cNvPr>
                <p14:cNvContentPartPr/>
                <p14:nvPr/>
              </p14:nvContentPartPr>
              <p14:xfrm>
                <a:off x="2688615" y="2346376"/>
                <a:ext cx="20160" cy="208080"/>
              </p14:xfrm>
            </p:contentPart>
          </mc:Choice>
          <mc:Fallback xmlns="">
            <p:pic>
              <p:nvPicPr>
                <p:cNvPr id="177" name="Ink 176">
                  <a:extLst>
                    <a:ext uri="{FF2B5EF4-FFF2-40B4-BE49-F238E27FC236}">
                      <a16:creationId xmlns:a16="http://schemas.microsoft.com/office/drawing/2014/main" id="{05272967-710E-E0C3-80B0-F2F140C241FC}"/>
                    </a:ext>
                  </a:extLst>
                </p:cNvPr>
                <p:cNvPicPr/>
                <p:nvPr/>
              </p:nvPicPr>
              <p:blipFill>
                <a:blip r:embed="rId79"/>
                <a:stretch>
                  <a:fillRect/>
                </a:stretch>
              </p:blipFill>
              <p:spPr>
                <a:xfrm>
                  <a:off x="2670615" y="232837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78" name="Ink 177">
                  <a:extLst>
                    <a:ext uri="{FF2B5EF4-FFF2-40B4-BE49-F238E27FC236}">
                      <a16:creationId xmlns:a16="http://schemas.microsoft.com/office/drawing/2014/main" id="{E6ECB277-3E5C-F23C-ED4B-5EBFD9BF0C81}"/>
                    </a:ext>
                  </a:extLst>
                </p14:cNvPr>
                <p14:cNvContentPartPr/>
                <p14:nvPr/>
              </p14:nvContentPartPr>
              <p14:xfrm>
                <a:off x="2839095" y="2440336"/>
                <a:ext cx="360" cy="360"/>
              </p14:xfrm>
            </p:contentPart>
          </mc:Choice>
          <mc:Fallback xmlns="">
            <p:pic>
              <p:nvPicPr>
                <p:cNvPr id="178" name="Ink 177">
                  <a:extLst>
                    <a:ext uri="{FF2B5EF4-FFF2-40B4-BE49-F238E27FC236}">
                      <a16:creationId xmlns:a16="http://schemas.microsoft.com/office/drawing/2014/main" id="{E6ECB277-3E5C-F23C-ED4B-5EBFD9BF0C81}"/>
                    </a:ext>
                  </a:extLst>
                </p:cNvPr>
                <p:cNvPicPr/>
                <p:nvPr/>
              </p:nvPicPr>
              <p:blipFill>
                <a:blip r:embed="rId81"/>
                <a:stretch>
                  <a:fillRect/>
                </a:stretch>
              </p:blipFill>
              <p:spPr>
                <a:xfrm>
                  <a:off x="2821455" y="24223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9" name="Ink 178">
                  <a:extLst>
                    <a:ext uri="{FF2B5EF4-FFF2-40B4-BE49-F238E27FC236}">
                      <a16:creationId xmlns:a16="http://schemas.microsoft.com/office/drawing/2014/main" id="{A6217E1F-F114-08FF-2361-CAB32524D282}"/>
                    </a:ext>
                  </a:extLst>
                </p14:cNvPr>
                <p14:cNvContentPartPr/>
                <p14:nvPr/>
              </p14:nvContentPartPr>
              <p14:xfrm>
                <a:off x="2979135" y="2329096"/>
                <a:ext cx="173880" cy="182520"/>
              </p14:xfrm>
            </p:contentPart>
          </mc:Choice>
          <mc:Fallback xmlns="">
            <p:pic>
              <p:nvPicPr>
                <p:cNvPr id="179" name="Ink 178">
                  <a:extLst>
                    <a:ext uri="{FF2B5EF4-FFF2-40B4-BE49-F238E27FC236}">
                      <a16:creationId xmlns:a16="http://schemas.microsoft.com/office/drawing/2014/main" id="{A6217E1F-F114-08FF-2361-CAB32524D282}"/>
                    </a:ext>
                  </a:extLst>
                </p:cNvPr>
                <p:cNvPicPr/>
                <p:nvPr/>
              </p:nvPicPr>
              <p:blipFill>
                <a:blip r:embed="rId83"/>
                <a:stretch>
                  <a:fillRect/>
                </a:stretch>
              </p:blipFill>
              <p:spPr>
                <a:xfrm>
                  <a:off x="2961495" y="23114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0" name="Ink 179">
                  <a:extLst>
                    <a:ext uri="{FF2B5EF4-FFF2-40B4-BE49-F238E27FC236}">
                      <a16:creationId xmlns:a16="http://schemas.microsoft.com/office/drawing/2014/main" id="{808D0DB9-089D-5F9E-6139-9A94D2BF4117}"/>
                    </a:ext>
                  </a:extLst>
                </p14:cNvPr>
                <p14:cNvContentPartPr/>
                <p14:nvPr/>
              </p14:nvContentPartPr>
              <p14:xfrm>
                <a:off x="3282975" y="2294536"/>
                <a:ext cx="32760" cy="235080"/>
              </p14:xfrm>
            </p:contentPart>
          </mc:Choice>
          <mc:Fallback xmlns="">
            <p:pic>
              <p:nvPicPr>
                <p:cNvPr id="180" name="Ink 179">
                  <a:extLst>
                    <a:ext uri="{FF2B5EF4-FFF2-40B4-BE49-F238E27FC236}">
                      <a16:creationId xmlns:a16="http://schemas.microsoft.com/office/drawing/2014/main" id="{808D0DB9-089D-5F9E-6139-9A94D2BF4117}"/>
                    </a:ext>
                  </a:extLst>
                </p:cNvPr>
                <p:cNvPicPr/>
                <p:nvPr/>
              </p:nvPicPr>
              <p:blipFill>
                <a:blip r:embed="rId85"/>
                <a:stretch>
                  <a:fillRect/>
                </a:stretch>
              </p:blipFill>
              <p:spPr>
                <a:xfrm>
                  <a:off x="3264975" y="2276536"/>
                  <a:ext cx="684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81" name="Ink 180">
                  <a:extLst>
                    <a:ext uri="{FF2B5EF4-FFF2-40B4-BE49-F238E27FC236}">
                      <a16:creationId xmlns:a16="http://schemas.microsoft.com/office/drawing/2014/main" id="{8CB67569-56DC-D8DB-5ECA-CEC0B7FA36E2}"/>
                    </a:ext>
                  </a:extLst>
                </p14:cNvPr>
                <p14:cNvContentPartPr/>
                <p14:nvPr/>
              </p14:nvContentPartPr>
              <p14:xfrm>
                <a:off x="3448575" y="2314336"/>
                <a:ext cx="221400" cy="138600"/>
              </p14:xfrm>
            </p:contentPart>
          </mc:Choice>
          <mc:Fallback xmlns="">
            <p:pic>
              <p:nvPicPr>
                <p:cNvPr id="181" name="Ink 180">
                  <a:extLst>
                    <a:ext uri="{FF2B5EF4-FFF2-40B4-BE49-F238E27FC236}">
                      <a16:creationId xmlns:a16="http://schemas.microsoft.com/office/drawing/2014/main" id="{8CB67569-56DC-D8DB-5ECA-CEC0B7FA36E2}"/>
                    </a:ext>
                  </a:extLst>
                </p:cNvPr>
                <p:cNvPicPr/>
                <p:nvPr/>
              </p:nvPicPr>
              <p:blipFill>
                <a:blip r:embed="rId87"/>
                <a:stretch>
                  <a:fillRect/>
                </a:stretch>
              </p:blipFill>
              <p:spPr>
                <a:xfrm>
                  <a:off x="3430935" y="2296696"/>
                  <a:ext cx="2570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2" name="Ink 181">
                  <a:extLst>
                    <a:ext uri="{FF2B5EF4-FFF2-40B4-BE49-F238E27FC236}">
                      <a16:creationId xmlns:a16="http://schemas.microsoft.com/office/drawing/2014/main" id="{EE470AD3-E9B3-4621-CECE-67DD4830E0CD}"/>
                    </a:ext>
                  </a:extLst>
                </p14:cNvPr>
                <p14:cNvContentPartPr/>
                <p14:nvPr/>
              </p14:nvContentPartPr>
              <p14:xfrm>
                <a:off x="3586815" y="2340616"/>
                <a:ext cx="41760" cy="211320"/>
              </p14:xfrm>
            </p:contentPart>
          </mc:Choice>
          <mc:Fallback xmlns="">
            <p:pic>
              <p:nvPicPr>
                <p:cNvPr id="182" name="Ink 181">
                  <a:extLst>
                    <a:ext uri="{FF2B5EF4-FFF2-40B4-BE49-F238E27FC236}">
                      <a16:creationId xmlns:a16="http://schemas.microsoft.com/office/drawing/2014/main" id="{EE470AD3-E9B3-4621-CECE-67DD4830E0CD}"/>
                    </a:ext>
                  </a:extLst>
                </p:cNvPr>
                <p:cNvPicPr/>
                <p:nvPr/>
              </p:nvPicPr>
              <p:blipFill>
                <a:blip r:embed="rId89"/>
                <a:stretch>
                  <a:fillRect/>
                </a:stretch>
              </p:blipFill>
              <p:spPr>
                <a:xfrm>
                  <a:off x="3568815" y="2322976"/>
                  <a:ext cx="77400" cy="246960"/>
                </a:xfrm>
                <a:prstGeom prst="rect">
                  <a:avLst/>
                </a:prstGeom>
              </p:spPr>
            </p:pic>
          </mc:Fallback>
        </mc:AlternateContent>
      </p:grpSp>
      <p:grpSp>
        <p:nvGrpSpPr>
          <p:cNvPr id="17" name="Group 16">
            <a:extLst>
              <a:ext uri="{FF2B5EF4-FFF2-40B4-BE49-F238E27FC236}">
                <a16:creationId xmlns:a16="http://schemas.microsoft.com/office/drawing/2014/main" id="{1D64A0DB-286C-AF38-CFAC-2F38E46FAD09}"/>
              </a:ext>
            </a:extLst>
          </p:cNvPr>
          <p:cNvGrpSpPr/>
          <p:nvPr/>
        </p:nvGrpSpPr>
        <p:grpSpPr>
          <a:xfrm>
            <a:off x="711135" y="3232336"/>
            <a:ext cx="1621800" cy="391320"/>
            <a:chOff x="711135" y="3232336"/>
            <a:chExt cx="1621800" cy="391320"/>
          </a:xfrm>
        </p:grpSpPr>
        <mc:AlternateContent xmlns:mc="http://schemas.openxmlformats.org/markup-compatibility/2006" xmlns:p14="http://schemas.microsoft.com/office/powerpoint/2010/main">
          <mc:Choice Requires="p14">
            <p:contentPart p14:bwMode="auto" r:id="rId90">
              <p14:nvContentPartPr>
                <p14:cNvPr id="2" name="Ink 1">
                  <a:extLst>
                    <a:ext uri="{FF2B5EF4-FFF2-40B4-BE49-F238E27FC236}">
                      <a16:creationId xmlns:a16="http://schemas.microsoft.com/office/drawing/2014/main" id="{61D33EFE-DD21-F1A8-A339-F8FB1DBE5DD2}"/>
                    </a:ext>
                  </a:extLst>
                </p14:cNvPr>
                <p14:cNvContentPartPr/>
                <p14:nvPr/>
              </p14:nvContentPartPr>
              <p14:xfrm>
                <a:off x="728055" y="3232336"/>
                <a:ext cx="230040" cy="360360"/>
              </p14:xfrm>
            </p:contentPart>
          </mc:Choice>
          <mc:Fallback xmlns="">
            <p:pic>
              <p:nvPicPr>
                <p:cNvPr id="2" name="Ink 1">
                  <a:extLst>
                    <a:ext uri="{FF2B5EF4-FFF2-40B4-BE49-F238E27FC236}">
                      <a16:creationId xmlns:a16="http://schemas.microsoft.com/office/drawing/2014/main" id="{61D33EFE-DD21-F1A8-A339-F8FB1DBE5DD2}"/>
                    </a:ext>
                  </a:extLst>
                </p:cNvPr>
                <p:cNvPicPr/>
                <p:nvPr/>
              </p:nvPicPr>
              <p:blipFill>
                <a:blip r:embed="rId91"/>
                <a:stretch>
                  <a:fillRect/>
                </a:stretch>
              </p:blipFill>
              <p:spPr>
                <a:xfrm>
                  <a:off x="710415" y="3214336"/>
                  <a:ext cx="265680" cy="3960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 name="Ink 2">
                  <a:extLst>
                    <a:ext uri="{FF2B5EF4-FFF2-40B4-BE49-F238E27FC236}">
                      <a16:creationId xmlns:a16="http://schemas.microsoft.com/office/drawing/2014/main" id="{6BB42BD5-A44B-7D93-5628-CA756AC39F94}"/>
                    </a:ext>
                  </a:extLst>
                </p14:cNvPr>
                <p14:cNvContentPartPr/>
                <p14:nvPr/>
              </p14:nvContentPartPr>
              <p14:xfrm>
                <a:off x="711135" y="3420256"/>
                <a:ext cx="155160" cy="37440"/>
              </p14:xfrm>
            </p:contentPart>
          </mc:Choice>
          <mc:Fallback xmlns="">
            <p:pic>
              <p:nvPicPr>
                <p:cNvPr id="3" name="Ink 2">
                  <a:extLst>
                    <a:ext uri="{FF2B5EF4-FFF2-40B4-BE49-F238E27FC236}">
                      <a16:creationId xmlns:a16="http://schemas.microsoft.com/office/drawing/2014/main" id="{6BB42BD5-A44B-7D93-5628-CA756AC39F94}"/>
                    </a:ext>
                  </a:extLst>
                </p:cNvPr>
                <p:cNvPicPr/>
                <p:nvPr/>
              </p:nvPicPr>
              <p:blipFill>
                <a:blip r:embed="rId93"/>
                <a:stretch>
                  <a:fillRect/>
                </a:stretch>
              </p:blipFill>
              <p:spPr>
                <a:xfrm>
                  <a:off x="693495" y="3402616"/>
                  <a:ext cx="1908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5" name="Ink 4">
                  <a:extLst>
                    <a:ext uri="{FF2B5EF4-FFF2-40B4-BE49-F238E27FC236}">
                      <a16:creationId xmlns:a16="http://schemas.microsoft.com/office/drawing/2014/main" id="{7D248698-6A15-5D45-29F6-F2245A174094}"/>
                    </a:ext>
                  </a:extLst>
                </p14:cNvPr>
                <p14:cNvContentPartPr/>
                <p14:nvPr/>
              </p14:nvContentPartPr>
              <p14:xfrm>
                <a:off x="1050975" y="3269416"/>
                <a:ext cx="180000" cy="296280"/>
              </p14:xfrm>
            </p:contentPart>
          </mc:Choice>
          <mc:Fallback xmlns="">
            <p:pic>
              <p:nvPicPr>
                <p:cNvPr id="5" name="Ink 4">
                  <a:extLst>
                    <a:ext uri="{FF2B5EF4-FFF2-40B4-BE49-F238E27FC236}">
                      <a16:creationId xmlns:a16="http://schemas.microsoft.com/office/drawing/2014/main" id="{7D248698-6A15-5D45-29F6-F2245A174094}"/>
                    </a:ext>
                  </a:extLst>
                </p:cNvPr>
                <p:cNvPicPr/>
                <p:nvPr/>
              </p:nvPicPr>
              <p:blipFill>
                <a:blip r:embed="rId95"/>
                <a:stretch>
                  <a:fillRect/>
                </a:stretch>
              </p:blipFill>
              <p:spPr>
                <a:xfrm>
                  <a:off x="1033335" y="3251776"/>
                  <a:ext cx="21564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6" name="Ink 5">
                  <a:extLst>
                    <a:ext uri="{FF2B5EF4-FFF2-40B4-BE49-F238E27FC236}">
                      <a16:creationId xmlns:a16="http://schemas.microsoft.com/office/drawing/2014/main" id="{AF40C015-5EFD-47C5-B032-AFAE3194FE1A}"/>
                    </a:ext>
                  </a:extLst>
                </p14:cNvPr>
                <p14:cNvContentPartPr/>
                <p14:nvPr/>
              </p14:nvContentPartPr>
              <p14:xfrm>
                <a:off x="1332855" y="3284896"/>
                <a:ext cx="32760" cy="265320"/>
              </p14:xfrm>
            </p:contentPart>
          </mc:Choice>
          <mc:Fallback xmlns="">
            <p:pic>
              <p:nvPicPr>
                <p:cNvPr id="6" name="Ink 5">
                  <a:extLst>
                    <a:ext uri="{FF2B5EF4-FFF2-40B4-BE49-F238E27FC236}">
                      <a16:creationId xmlns:a16="http://schemas.microsoft.com/office/drawing/2014/main" id="{AF40C015-5EFD-47C5-B032-AFAE3194FE1A}"/>
                    </a:ext>
                  </a:extLst>
                </p:cNvPr>
                <p:cNvPicPr/>
                <p:nvPr/>
              </p:nvPicPr>
              <p:blipFill>
                <a:blip r:embed="rId97"/>
                <a:stretch>
                  <a:fillRect/>
                </a:stretch>
              </p:blipFill>
              <p:spPr>
                <a:xfrm>
                  <a:off x="1315215" y="3267256"/>
                  <a:ext cx="68400" cy="300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7" name="Ink 6">
                  <a:extLst>
                    <a:ext uri="{FF2B5EF4-FFF2-40B4-BE49-F238E27FC236}">
                      <a16:creationId xmlns:a16="http://schemas.microsoft.com/office/drawing/2014/main" id="{F302EB94-6EA4-9AB1-8B24-757B9E712DDF}"/>
                    </a:ext>
                  </a:extLst>
                </p14:cNvPr>
                <p14:cNvContentPartPr/>
                <p14:nvPr/>
              </p14:nvContentPartPr>
              <p14:xfrm>
                <a:off x="1457775" y="3539056"/>
                <a:ext cx="41760" cy="84600"/>
              </p14:xfrm>
            </p:contentPart>
          </mc:Choice>
          <mc:Fallback xmlns="">
            <p:pic>
              <p:nvPicPr>
                <p:cNvPr id="7" name="Ink 6">
                  <a:extLst>
                    <a:ext uri="{FF2B5EF4-FFF2-40B4-BE49-F238E27FC236}">
                      <a16:creationId xmlns:a16="http://schemas.microsoft.com/office/drawing/2014/main" id="{F302EB94-6EA4-9AB1-8B24-757B9E712DDF}"/>
                    </a:ext>
                  </a:extLst>
                </p:cNvPr>
                <p:cNvPicPr/>
                <p:nvPr/>
              </p:nvPicPr>
              <p:blipFill>
                <a:blip r:embed="rId99"/>
                <a:stretch>
                  <a:fillRect/>
                </a:stretch>
              </p:blipFill>
              <p:spPr>
                <a:xfrm>
                  <a:off x="1440135" y="3521416"/>
                  <a:ext cx="7740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 name="Ink 10">
                  <a:extLst>
                    <a:ext uri="{FF2B5EF4-FFF2-40B4-BE49-F238E27FC236}">
                      <a16:creationId xmlns:a16="http://schemas.microsoft.com/office/drawing/2014/main" id="{CAD12EB6-02E6-13D7-C02F-D798DC886CC9}"/>
                    </a:ext>
                  </a:extLst>
                </p14:cNvPr>
                <p14:cNvContentPartPr/>
                <p14:nvPr/>
              </p14:nvContentPartPr>
              <p14:xfrm>
                <a:off x="1627335" y="3318736"/>
                <a:ext cx="155520" cy="232560"/>
              </p14:xfrm>
            </p:contentPart>
          </mc:Choice>
          <mc:Fallback xmlns="">
            <p:pic>
              <p:nvPicPr>
                <p:cNvPr id="11" name="Ink 10">
                  <a:extLst>
                    <a:ext uri="{FF2B5EF4-FFF2-40B4-BE49-F238E27FC236}">
                      <a16:creationId xmlns:a16="http://schemas.microsoft.com/office/drawing/2014/main" id="{CAD12EB6-02E6-13D7-C02F-D798DC886CC9}"/>
                    </a:ext>
                  </a:extLst>
                </p:cNvPr>
                <p:cNvPicPr/>
                <p:nvPr/>
              </p:nvPicPr>
              <p:blipFill>
                <a:blip r:embed="rId101"/>
                <a:stretch>
                  <a:fillRect/>
                </a:stretch>
              </p:blipFill>
              <p:spPr>
                <a:xfrm>
                  <a:off x="1609695" y="3300736"/>
                  <a:ext cx="19116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2" name="Ink 11">
                  <a:extLst>
                    <a:ext uri="{FF2B5EF4-FFF2-40B4-BE49-F238E27FC236}">
                      <a16:creationId xmlns:a16="http://schemas.microsoft.com/office/drawing/2014/main" id="{32216EC8-7513-E7F7-AA1E-A6E0722A49DF}"/>
                    </a:ext>
                  </a:extLst>
                </p14:cNvPr>
                <p14:cNvContentPartPr/>
                <p14:nvPr/>
              </p14:nvContentPartPr>
              <p14:xfrm>
                <a:off x="1638495" y="3302896"/>
                <a:ext cx="162000" cy="72000"/>
              </p14:xfrm>
            </p:contentPart>
          </mc:Choice>
          <mc:Fallback xmlns="">
            <p:pic>
              <p:nvPicPr>
                <p:cNvPr id="12" name="Ink 11">
                  <a:extLst>
                    <a:ext uri="{FF2B5EF4-FFF2-40B4-BE49-F238E27FC236}">
                      <a16:creationId xmlns:a16="http://schemas.microsoft.com/office/drawing/2014/main" id="{32216EC8-7513-E7F7-AA1E-A6E0722A49DF}"/>
                    </a:ext>
                  </a:extLst>
                </p:cNvPr>
                <p:cNvPicPr/>
                <p:nvPr/>
              </p:nvPicPr>
              <p:blipFill>
                <a:blip r:embed="rId103"/>
                <a:stretch>
                  <a:fillRect/>
                </a:stretch>
              </p:blipFill>
              <p:spPr>
                <a:xfrm>
                  <a:off x="1620855" y="3285256"/>
                  <a:ext cx="19764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3" name="Ink 12">
                  <a:extLst>
                    <a:ext uri="{FF2B5EF4-FFF2-40B4-BE49-F238E27FC236}">
                      <a16:creationId xmlns:a16="http://schemas.microsoft.com/office/drawing/2014/main" id="{3D433ACC-0437-E556-D6CC-BC7AD30F9043}"/>
                    </a:ext>
                  </a:extLst>
                </p14:cNvPr>
                <p14:cNvContentPartPr/>
                <p14:nvPr/>
              </p14:nvContentPartPr>
              <p14:xfrm>
                <a:off x="1902375" y="3309016"/>
                <a:ext cx="141480" cy="195480"/>
              </p14:xfrm>
            </p:contentPart>
          </mc:Choice>
          <mc:Fallback xmlns="">
            <p:pic>
              <p:nvPicPr>
                <p:cNvPr id="13" name="Ink 12">
                  <a:extLst>
                    <a:ext uri="{FF2B5EF4-FFF2-40B4-BE49-F238E27FC236}">
                      <a16:creationId xmlns:a16="http://schemas.microsoft.com/office/drawing/2014/main" id="{3D433ACC-0437-E556-D6CC-BC7AD30F9043}"/>
                    </a:ext>
                  </a:extLst>
                </p:cNvPr>
                <p:cNvPicPr/>
                <p:nvPr/>
              </p:nvPicPr>
              <p:blipFill>
                <a:blip r:embed="rId105"/>
                <a:stretch>
                  <a:fillRect/>
                </a:stretch>
              </p:blipFill>
              <p:spPr>
                <a:xfrm>
                  <a:off x="1884375" y="3291376"/>
                  <a:ext cx="1771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4" name="Ink 13">
                  <a:extLst>
                    <a:ext uri="{FF2B5EF4-FFF2-40B4-BE49-F238E27FC236}">
                      <a16:creationId xmlns:a16="http://schemas.microsoft.com/office/drawing/2014/main" id="{2AFEA388-77D9-BD44-8C8C-4C1B9523475F}"/>
                    </a:ext>
                  </a:extLst>
                </p14:cNvPr>
                <p14:cNvContentPartPr/>
                <p14:nvPr/>
              </p14:nvContentPartPr>
              <p14:xfrm>
                <a:off x="2136015" y="3287776"/>
                <a:ext cx="196920" cy="196560"/>
              </p14:xfrm>
            </p:contentPart>
          </mc:Choice>
          <mc:Fallback xmlns="">
            <p:pic>
              <p:nvPicPr>
                <p:cNvPr id="14" name="Ink 13">
                  <a:extLst>
                    <a:ext uri="{FF2B5EF4-FFF2-40B4-BE49-F238E27FC236}">
                      <a16:creationId xmlns:a16="http://schemas.microsoft.com/office/drawing/2014/main" id="{2AFEA388-77D9-BD44-8C8C-4C1B9523475F}"/>
                    </a:ext>
                  </a:extLst>
                </p:cNvPr>
                <p:cNvPicPr/>
                <p:nvPr/>
              </p:nvPicPr>
              <p:blipFill>
                <a:blip r:embed="rId107"/>
                <a:stretch>
                  <a:fillRect/>
                </a:stretch>
              </p:blipFill>
              <p:spPr>
                <a:xfrm>
                  <a:off x="2118015" y="3270136"/>
                  <a:ext cx="232560" cy="232200"/>
                </a:xfrm>
                <a:prstGeom prst="rect">
                  <a:avLst/>
                </a:prstGeom>
              </p:spPr>
            </p:pic>
          </mc:Fallback>
        </mc:AlternateContent>
      </p:grpSp>
      <p:grpSp>
        <p:nvGrpSpPr>
          <p:cNvPr id="38" name="Group 37">
            <a:extLst>
              <a:ext uri="{FF2B5EF4-FFF2-40B4-BE49-F238E27FC236}">
                <a16:creationId xmlns:a16="http://schemas.microsoft.com/office/drawing/2014/main" id="{BCFB6451-D1F0-5A04-AD84-ECC9F99E1816}"/>
              </a:ext>
            </a:extLst>
          </p:cNvPr>
          <p:cNvGrpSpPr/>
          <p:nvPr/>
        </p:nvGrpSpPr>
        <p:grpSpPr>
          <a:xfrm>
            <a:off x="2726775" y="3318736"/>
            <a:ext cx="173160" cy="149040"/>
            <a:chOff x="2726775" y="3318736"/>
            <a:chExt cx="173160" cy="149040"/>
          </a:xfrm>
        </p:grpSpPr>
        <mc:AlternateContent xmlns:mc="http://schemas.openxmlformats.org/markup-compatibility/2006" xmlns:p14="http://schemas.microsoft.com/office/powerpoint/2010/main">
          <mc:Choice Requires="p14">
            <p:contentPart p14:bwMode="auto" r:id="rId108">
              <p14:nvContentPartPr>
                <p14:cNvPr id="23" name="Ink 22">
                  <a:extLst>
                    <a:ext uri="{FF2B5EF4-FFF2-40B4-BE49-F238E27FC236}">
                      <a16:creationId xmlns:a16="http://schemas.microsoft.com/office/drawing/2014/main" id="{63E80311-69B7-34D2-6361-02292C37A63F}"/>
                    </a:ext>
                  </a:extLst>
                </p14:cNvPr>
                <p14:cNvContentPartPr/>
                <p14:nvPr/>
              </p14:nvContentPartPr>
              <p14:xfrm>
                <a:off x="2726775" y="3318736"/>
                <a:ext cx="160200" cy="125640"/>
              </p14:xfrm>
            </p:contentPart>
          </mc:Choice>
          <mc:Fallback xmlns="">
            <p:pic>
              <p:nvPicPr>
                <p:cNvPr id="23" name="Ink 22">
                  <a:extLst>
                    <a:ext uri="{FF2B5EF4-FFF2-40B4-BE49-F238E27FC236}">
                      <a16:creationId xmlns:a16="http://schemas.microsoft.com/office/drawing/2014/main" id="{63E80311-69B7-34D2-6361-02292C37A63F}"/>
                    </a:ext>
                  </a:extLst>
                </p:cNvPr>
                <p:cNvPicPr/>
                <p:nvPr/>
              </p:nvPicPr>
              <p:blipFill>
                <a:blip r:embed="rId109"/>
                <a:stretch>
                  <a:fillRect/>
                </a:stretch>
              </p:blipFill>
              <p:spPr>
                <a:xfrm>
                  <a:off x="2708775" y="3300736"/>
                  <a:ext cx="1958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6" name="Ink 25">
                  <a:extLst>
                    <a:ext uri="{FF2B5EF4-FFF2-40B4-BE49-F238E27FC236}">
                      <a16:creationId xmlns:a16="http://schemas.microsoft.com/office/drawing/2014/main" id="{312BDE56-A436-FC3A-3FF0-8442638378D4}"/>
                    </a:ext>
                  </a:extLst>
                </p14:cNvPr>
                <p14:cNvContentPartPr/>
                <p14:nvPr/>
              </p14:nvContentPartPr>
              <p14:xfrm>
                <a:off x="2739375" y="3326656"/>
                <a:ext cx="160560" cy="141120"/>
              </p14:xfrm>
            </p:contentPart>
          </mc:Choice>
          <mc:Fallback xmlns="">
            <p:pic>
              <p:nvPicPr>
                <p:cNvPr id="26" name="Ink 25">
                  <a:extLst>
                    <a:ext uri="{FF2B5EF4-FFF2-40B4-BE49-F238E27FC236}">
                      <a16:creationId xmlns:a16="http://schemas.microsoft.com/office/drawing/2014/main" id="{312BDE56-A436-FC3A-3FF0-8442638378D4}"/>
                    </a:ext>
                  </a:extLst>
                </p:cNvPr>
                <p:cNvPicPr/>
                <p:nvPr/>
              </p:nvPicPr>
              <p:blipFill>
                <a:blip r:embed="rId111"/>
                <a:stretch>
                  <a:fillRect/>
                </a:stretch>
              </p:blipFill>
              <p:spPr>
                <a:xfrm>
                  <a:off x="2721375" y="3309016"/>
                  <a:ext cx="196200" cy="176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7" name="Ink 26">
                <a:extLst>
                  <a:ext uri="{FF2B5EF4-FFF2-40B4-BE49-F238E27FC236}">
                    <a16:creationId xmlns:a16="http://schemas.microsoft.com/office/drawing/2014/main" id="{E9EA603D-E9C9-3B57-DFB6-B23256B7A07A}"/>
                  </a:ext>
                </a:extLst>
              </p14:cNvPr>
              <p14:cNvContentPartPr/>
              <p14:nvPr/>
            </p14:nvContentPartPr>
            <p14:xfrm>
              <a:off x="3191175" y="3235936"/>
              <a:ext cx="11160" cy="258840"/>
            </p14:xfrm>
          </p:contentPart>
        </mc:Choice>
        <mc:Fallback xmlns="">
          <p:pic>
            <p:nvPicPr>
              <p:cNvPr id="27" name="Ink 26">
                <a:extLst>
                  <a:ext uri="{FF2B5EF4-FFF2-40B4-BE49-F238E27FC236}">
                    <a16:creationId xmlns:a16="http://schemas.microsoft.com/office/drawing/2014/main" id="{E9EA603D-E9C9-3B57-DFB6-B23256B7A07A}"/>
                  </a:ext>
                </a:extLst>
              </p:cNvPr>
              <p:cNvPicPr/>
              <p:nvPr/>
            </p:nvPicPr>
            <p:blipFill>
              <a:blip r:embed="rId113"/>
              <a:stretch>
                <a:fillRect/>
              </a:stretch>
            </p:blipFill>
            <p:spPr>
              <a:xfrm>
                <a:off x="3173535" y="3217936"/>
                <a:ext cx="4680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2" name="Ink 31">
                <a:extLst>
                  <a:ext uri="{FF2B5EF4-FFF2-40B4-BE49-F238E27FC236}">
                    <a16:creationId xmlns:a16="http://schemas.microsoft.com/office/drawing/2014/main" id="{F151ABCE-E8A8-7E5C-C96D-C44D9BE3738F}"/>
                  </a:ext>
                </a:extLst>
              </p14:cNvPr>
              <p14:cNvContentPartPr/>
              <p14:nvPr/>
            </p14:nvContentPartPr>
            <p14:xfrm>
              <a:off x="3388455" y="3376336"/>
              <a:ext cx="1440" cy="2160"/>
            </p14:xfrm>
          </p:contentPart>
        </mc:Choice>
        <mc:Fallback xmlns="">
          <p:pic>
            <p:nvPicPr>
              <p:cNvPr id="32" name="Ink 31">
                <a:extLst>
                  <a:ext uri="{FF2B5EF4-FFF2-40B4-BE49-F238E27FC236}">
                    <a16:creationId xmlns:a16="http://schemas.microsoft.com/office/drawing/2014/main" id="{F151ABCE-E8A8-7E5C-C96D-C44D9BE3738F}"/>
                  </a:ext>
                </a:extLst>
              </p:cNvPr>
              <p:cNvPicPr/>
              <p:nvPr/>
            </p:nvPicPr>
            <p:blipFill>
              <a:blip r:embed="rId115"/>
              <a:stretch>
                <a:fillRect/>
              </a:stretch>
            </p:blipFill>
            <p:spPr>
              <a:xfrm>
                <a:off x="3370455" y="3358336"/>
                <a:ext cx="37080" cy="37800"/>
              </a:xfrm>
              <a:prstGeom prst="rect">
                <a:avLst/>
              </a:prstGeom>
            </p:spPr>
          </p:pic>
        </mc:Fallback>
      </mc:AlternateContent>
      <p:grpSp>
        <p:nvGrpSpPr>
          <p:cNvPr id="37" name="Group 36">
            <a:extLst>
              <a:ext uri="{FF2B5EF4-FFF2-40B4-BE49-F238E27FC236}">
                <a16:creationId xmlns:a16="http://schemas.microsoft.com/office/drawing/2014/main" id="{553572C4-4F48-5FDC-E2AF-266F63FDB800}"/>
              </a:ext>
            </a:extLst>
          </p:cNvPr>
          <p:cNvGrpSpPr/>
          <p:nvPr/>
        </p:nvGrpSpPr>
        <p:grpSpPr>
          <a:xfrm>
            <a:off x="3582855" y="3239536"/>
            <a:ext cx="778320" cy="286920"/>
            <a:chOff x="3582855" y="3239536"/>
            <a:chExt cx="778320" cy="286920"/>
          </a:xfrm>
        </p:grpSpPr>
        <mc:AlternateContent xmlns:mc="http://schemas.openxmlformats.org/markup-compatibility/2006" xmlns:p14="http://schemas.microsoft.com/office/powerpoint/2010/main">
          <mc:Choice Requires="p14">
            <p:contentPart p14:bwMode="auto" r:id="rId116">
              <p14:nvContentPartPr>
                <p14:cNvPr id="33" name="Ink 32">
                  <a:extLst>
                    <a:ext uri="{FF2B5EF4-FFF2-40B4-BE49-F238E27FC236}">
                      <a16:creationId xmlns:a16="http://schemas.microsoft.com/office/drawing/2014/main" id="{A071192D-F9F4-0E9E-B6A4-803131C25385}"/>
                    </a:ext>
                  </a:extLst>
                </p14:cNvPr>
                <p14:cNvContentPartPr/>
                <p14:nvPr/>
              </p14:nvContentPartPr>
              <p14:xfrm>
                <a:off x="3582855" y="3270136"/>
                <a:ext cx="189360" cy="190800"/>
              </p14:xfrm>
            </p:contentPart>
          </mc:Choice>
          <mc:Fallback xmlns="">
            <p:pic>
              <p:nvPicPr>
                <p:cNvPr id="33" name="Ink 32">
                  <a:extLst>
                    <a:ext uri="{FF2B5EF4-FFF2-40B4-BE49-F238E27FC236}">
                      <a16:creationId xmlns:a16="http://schemas.microsoft.com/office/drawing/2014/main" id="{A071192D-F9F4-0E9E-B6A4-803131C25385}"/>
                    </a:ext>
                  </a:extLst>
                </p:cNvPr>
                <p:cNvPicPr/>
                <p:nvPr/>
              </p:nvPicPr>
              <p:blipFill>
                <a:blip r:embed="rId117"/>
                <a:stretch>
                  <a:fillRect/>
                </a:stretch>
              </p:blipFill>
              <p:spPr>
                <a:xfrm>
                  <a:off x="3564855" y="3252136"/>
                  <a:ext cx="22500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4" name="Ink 33">
                  <a:extLst>
                    <a:ext uri="{FF2B5EF4-FFF2-40B4-BE49-F238E27FC236}">
                      <a16:creationId xmlns:a16="http://schemas.microsoft.com/office/drawing/2014/main" id="{2857DD8A-2360-9881-00DF-612BEC95ABC3}"/>
                    </a:ext>
                  </a:extLst>
                </p14:cNvPr>
                <p14:cNvContentPartPr/>
                <p14:nvPr/>
              </p14:nvContentPartPr>
              <p14:xfrm>
                <a:off x="3941055" y="3239536"/>
                <a:ext cx="6840" cy="234360"/>
              </p14:xfrm>
            </p:contentPart>
          </mc:Choice>
          <mc:Fallback xmlns="">
            <p:pic>
              <p:nvPicPr>
                <p:cNvPr id="34" name="Ink 33">
                  <a:extLst>
                    <a:ext uri="{FF2B5EF4-FFF2-40B4-BE49-F238E27FC236}">
                      <a16:creationId xmlns:a16="http://schemas.microsoft.com/office/drawing/2014/main" id="{2857DD8A-2360-9881-00DF-612BEC95ABC3}"/>
                    </a:ext>
                  </a:extLst>
                </p:cNvPr>
                <p:cNvPicPr/>
                <p:nvPr/>
              </p:nvPicPr>
              <p:blipFill>
                <a:blip r:embed="rId119"/>
                <a:stretch>
                  <a:fillRect/>
                </a:stretch>
              </p:blipFill>
              <p:spPr>
                <a:xfrm>
                  <a:off x="3923055" y="3221536"/>
                  <a:ext cx="4248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5" name="Ink 34">
                  <a:extLst>
                    <a:ext uri="{FF2B5EF4-FFF2-40B4-BE49-F238E27FC236}">
                      <a16:creationId xmlns:a16="http://schemas.microsoft.com/office/drawing/2014/main" id="{265FB779-A680-6DB2-2BF9-0852FE8B0890}"/>
                    </a:ext>
                  </a:extLst>
                </p14:cNvPr>
                <p14:cNvContentPartPr/>
                <p14:nvPr/>
              </p14:nvContentPartPr>
              <p14:xfrm>
                <a:off x="4093335" y="3257896"/>
                <a:ext cx="267840" cy="156240"/>
              </p14:xfrm>
            </p:contentPart>
          </mc:Choice>
          <mc:Fallback xmlns="">
            <p:pic>
              <p:nvPicPr>
                <p:cNvPr id="35" name="Ink 34">
                  <a:extLst>
                    <a:ext uri="{FF2B5EF4-FFF2-40B4-BE49-F238E27FC236}">
                      <a16:creationId xmlns:a16="http://schemas.microsoft.com/office/drawing/2014/main" id="{265FB779-A680-6DB2-2BF9-0852FE8B0890}"/>
                    </a:ext>
                  </a:extLst>
                </p:cNvPr>
                <p:cNvPicPr/>
                <p:nvPr/>
              </p:nvPicPr>
              <p:blipFill>
                <a:blip r:embed="rId121"/>
                <a:stretch>
                  <a:fillRect/>
                </a:stretch>
              </p:blipFill>
              <p:spPr>
                <a:xfrm>
                  <a:off x="4075335" y="3239896"/>
                  <a:ext cx="30348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6" name="Ink 35">
                  <a:extLst>
                    <a:ext uri="{FF2B5EF4-FFF2-40B4-BE49-F238E27FC236}">
                      <a16:creationId xmlns:a16="http://schemas.microsoft.com/office/drawing/2014/main" id="{63975E87-9DE9-0EB5-C0C9-CB7C0FF2B480}"/>
                    </a:ext>
                  </a:extLst>
                </p14:cNvPr>
                <p14:cNvContentPartPr/>
                <p14:nvPr/>
              </p14:nvContentPartPr>
              <p14:xfrm>
                <a:off x="4213575" y="3267616"/>
                <a:ext cx="37440" cy="258840"/>
              </p14:xfrm>
            </p:contentPart>
          </mc:Choice>
          <mc:Fallback xmlns="">
            <p:pic>
              <p:nvPicPr>
                <p:cNvPr id="36" name="Ink 35">
                  <a:extLst>
                    <a:ext uri="{FF2B5EF4-FFF2-40B4-BE49-F238E27FC236}">
                      <a16:creationId xmlns:a16="http://schemas.microsoft.com/office/drawing/2014/main" id="{63975E87-9DE9-0EB5-C0C9-CB7C0FF2B480}"/>
                    </a:ext>
                  </a:extLst>
                </p:cNvPr>
                <p:cNvPicPr/>
                <p:nvPr/>
              </p:nvPicPr>
              <p:blipFill>
                <a:blip r:embed="rId123"/>
                <a:stretch>
                  <a:fillRect/>
                </a:stretch>
              </p:blipFill>
              <p:spPr>
                <a:xfrm>
                  <a:off x="4195935" y="3249976"/>
                  <a:ext cx="73080" cy="294480"/>
                </a:xfrm>
                <a:prstGeom prst="rect">
                  <a:avLst/>
                </a:prstGeom>
              </p:spPr>
            </p:pic>
          </mc:Fallback>
        </mc:AlternateContent>
      </p:grpSp>
      <p:pic>
        <p:nvPicPr>
          <p:cNvPr id="183" name="Graphic 182" descr="Calculator outline">
            <a:extLst>
              <a:ext uri="{FF2B5EF4-FFF2-40B4-BE49-F238E27FC236}">
                <a16:creationId xmlns:a16="http://schemas.microsoft.com/office/drawing/2014/main" id="{C17B4582-3E55-BCEF-4312-062E9CF980B9}"/>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4636983" y="266305"/>
            <a:ext cx="914400" cy="914400"/>
          </a:xfrm>
          <a:prstGeom prst="rect">
            <a:avLst/>
          </a:prstGeom>
        </p:spPr>
      </p:pic>
    </p:spTree>
    <p:extLst>
      <p:ext uri="{BB962C8B-B14F-4D97-AF65-F5344CB8AC3E}">
        <p14:creationId xmlns:p14="http://schemas.microsoft.com/office/powerpoint/2010/main" val="1093925721"/>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16" name="TextBox 115">
            <a:extLst>
              <a:ext uri="{FF2B5EF4-FFF2-40B4-BE49-F238E27FC236}">
                <a16:creationId xmlns:a16="http://schemas.microsoft.com/office/drawing/2014/main" id="{61790610-66FF-466B-CB15-8DB89425C06A}"/>
              </a:ext>
            </a:extLst>
          </p:cNvPr>
          <p:cNvSpPr txBox="1"/>
          <p:nvPr/>
        </p:nvSpPr>
        <p:spPr>
          <a:xfrm>
            <a:off x="531743" y="253448"/>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119" name="Group 118">
            <a:extLst>
              <a:ext uri="{FF2B5EF4-FFF2-40B4-BE49-F238E27FC236}">
                <a16:creationId xmlns:a16="http://schemas.microsoft.com/office/drawing/2014/main" id="{2038225D-594C-A3BF-E563-A59889AA91DD}"/>
              </a:ext>
            </a:extLst>
          </p:cNvPr>
          <p:cNvGrpSpPr/>
          <p:nvPr/>
        </p:nvGrpSpPr>
        <p:grpSpPr>
          <a:xfrm>
            <a:off x="467055" y="1648336"/>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125" name="Ink 124">
                  <a:extLst>
                    <a:ext uri="{FF2B5EF4-FFF2-40B4-BE49-F238E27FC236}">
                      <a16:creationId xmlns:a16="http://schemas.microsoft.com/office/drawing/2014/main" id="{8C32AE3F-A87E-8BD4-0980-1B602A5ADEE8}"/>
                    </a:ext>
                  </a:extLst>
                </p14:cNvPr>
                <p14:cNvContentPartPr/>
                <p14:nvPr/>
              </p14:nvContentPartPr>
              <p14:xfrm>
                <a:off x="467055" y="1714216"/>
                <a:ext cx="33120" cy="267840"/>
              </p14:xfrm>
            </p:contentPart>
          </mc:Choice>
          <mc:Fallback xmlns="">
            <p:pic>
              <p:nvPicPr>
                <p:cNvPr id="125" name="Ink 124">
                  <a:extLst>
                    <a:ext uri="{FF2B5EF4-FFF2-40B4-BE49-F238E27FC236}">
                      <a16:creationId xmlns:a16="http://schemas.microsoft.com/office/drawing/2014/main" id="{8C32AE3F-A87E-8BD4-0980-1B602A5ADEE8}"/>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6" name="Ink 125">
                  <a:extLst>
                    <a:ext uri="{FF2B5EF4-FFF2-40B4-BE49-F238E27FC236}">
                      <a16:creationId xmlns:a16="http://schemas.microsoft.com/office/drawing/2014/main" id="{2185393A-7FFF-2B60-54A2-A029656ED166}"/>
                    </a:ext>
                  </a:extLst>
                </p14:cNvPr>
                <p14:cNvContentPartPr/>
                <p14:nvPr/>
              </p14:nvContentPartPr>
              <p14:xfrm>
                <a:off x="610335" y="1763176"/>
                <a:ext cx="146160" cy="209520"/>
              </p14:xfrm>
            </p:contentPart>
          </mc:Choice>
          <mc:Fallback xmlns="">
            <p:pic>
              <p:nvPicPr>
                <p:cNvPr id="126" name="Ink 125">
                  <a:extLst>
                    <a:ext uri="{FF2B5EF4-FFF2-40B4-BE49-F238E27FC236}">
                      <a16:creationId xmlns:a16="http://schemas.microsoft.com/office/drawing/2014/main" id="{2185393A-7FFF-2B60-54A2-A029656ED166}"/>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7" name="Ink 126">
                  <a:extLst>
                    <a:ext uri="{FF2B5EF4-FFF2-40B4-BE49-F238E27FC236}">
                      <a16:creationId xmlns:a16="http://schemas.microsoft.com/office/drawing/2014/main" id="{C2418145-38E7-4E28-4850-B989F2557FE3}"/>
                    </a:ext>
                  </a:extLst>
                </p14:cNvPr>
                <p14:cNvContentPartPr/>
                <p14:nvPr/>
              </p14:nvContentPartPr>
              <p14:xfrm>
                <a:off x="864135" y="1764256"/>
                <a:ext cx="151560" cy="188640"/>
              </p14:xfrm>
            </p:contentPart>
          </mc:Choice>
          <mc:Fallback xmlns="">
            <p:pic>
              <p:nvPicPr>
                <p:cNvPr id="127" name="Ink 126">
                  <a:extLst>
                    <a:ext uri="{FF2B5EF4-FFF2-40B4-BE49-F238E27FC236}">
                      <a16:creationId xmlns:a16="http://schemas.microsoft.com/office/drawing/2014/main" id="{C2418145-38E7-4E28-4850-B989F2557FE3}"/>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8" name="Ink 127">
                  <a:extLst>
                    <a:ext uri="{FF2B5EF4-FFF2-40B4-BE49-F238E27FC236}">
                      <a16:creationId xmlns:a16="http://schemas.microsoft.com/office/drawing/2014/main" id="{861C828F-62D6-B3B8-93A4-46E7E659F862}"/>
                    </a:ext>
                  </a:extLst>
                </p14:cNvPr>
                <p14:cNvContentPartPr/>
                <p14:nvPr/>
              </p14:nvContentPartPr>
              <p14:xfrm>
                <a:off x="1147455" y="1664896"/>
                <a:ext cx="110520" cy="117360"/>
              </p14:xfrm>
            </p:contentPart>
          </mc:Choice>
          <mc:Fallback xmlns="">
            <p:pic>
              <p:nvPicPr>
                <p:cNvPr id="128" name="Ink 127">
                  <a:extLst>
                    <a:ext uri="{FF2B5EF4-FFF2-40B4-BE49-F238E27FC236}">
                      <a16:creationId xmlns:a16="http://schemas.microsoft.com/office/drawing/2014/main" id="{861C828F-62D6-B3B8-93A4-46E7E659F862}"/>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9" name="Ink 128">
                  <a:extLst>
                    <a:ext uri="{FF2B5EF4-FFF2-40B4-BE49-F238E27FC236}">
                      <a16:creationId xmlns:a16="http://schemas.microsoft.com/office/drawing/2014/main" id="{8DF00672-3346-A5BE-EC6F-112099D976B7}"/>
                    </a:ext>
                  </a:extLst>
                </p14:cNvPr>
                <p14:cNvContentPartPr/>
                <p14:nvPr/>
              </p14:nvContentPartPr>
              <p14:xfrm>
                <a:off x="1281375" y="1648336"/>
                <a:ext cx="147240" cy="300960"/>
              </p14:xfrm>
            </p:contentPart>
          </mc:Choice>
          <mc:Fallback xmlns="">
            <p:pic>
              <p:nvPicPr>
                <p:cNvPr id="129" name="Ink 128">
                  <a:extLst>
                    <a:ext uri="{FF2B5EF4-FFF2-40B4-BE49-F238E27FC236}">
                      <a16:creationId xmlns:a16="http://schemas.microsoft.com/office/drawing/2014/main" id="{8DF00672-3346-A5BE-EC6F-112099D976B7}"/>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0" name="Ink 129">
                  <a:extLst>
                    <a:ext uri="{FF2B5EF4-FFF2-40B4-BE49-F238E27FC236}">
                      <a16:creationId xmlns:a16="http://schemas.microsoft.com/office/drawing/2014/main" id="{E4066D49-B8EC-E9FA-2340-2D838D42E00D}"/>
                    </a:ext>
                  </a:extLst>
                </p14:cNvPr>
                <p14:cNvContentPartPr/>
                <p14:nvPr/>
              </p14:nvContentPartPr>
              <p14:xfrm>
                <a:off x="1416735" y="1799536"/>
                <a:ext cx="150120" cy="139680"/>
              </p14:xfrm>
            </p:contentPart>
          </mc:Choice>
          <mc:Fallback xmlns="">
            <p:pic>
              <p:nvPicPr>
                <p:cNvPr id="130" name="Ink 129">
                  <a:extLst>
                    <a:ext uri="{FF2B5EF4-FFF2-40B4-BE49-F238E27FC236}">
                      <a16:creationId xmlns:a16="http://schemas.microsoft.com/office/drawing/2014/main" id="{E4066D49-B8EC-E9FA-2340-2D838D42E00D}"/>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131" name="Group 130">
            <a:extLst>
              <a:ext uri="{FF2B5EF4-FFF2-40B4-BE49-F238E27FC236}">
                <a16:creationId xmlns:a16="http://schemas.microsoft.com/office/drawing/2014/main" id="{4FBF2FA0-4AEF-B53F-9BC6-7F2F053C5801}"/>
              </a:ext>
            </a:extLst>
          </p:cNvPr>
          <p:cNvGrpSpPr/>
          <p:nvPr/>
        </p:nvGrpSpPr>
        <p:grpSpPr>
          <a:xfrm>
            <a:off x="1826415" y="1736536"/>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132" name="Ink 131">
                  <a:extLst>
                    <a:ext uri="{FF2B5EF4-FFF2-40B4-BE49-F238E27FC236}">
                      <a16:creationId xmlns:a16="http://schemas.microsoft.com/office/drawing/2014/main" id="{FF32F299-F6FC-11CE-FC7E-37C2D0BD8D86}"/>
                    </a:ext>
                  </a:extLst>
                </p14:cNvPr>
                <p14:cNvContentPartPr/>
                <p14:nvPr/>
              </p14:nvContentPartPr>
              <p14:xfrm>
                <a:off x="1826415" y="1816096"/>
                <a:ext cx="194400" cy="14400"/>
              </p14:xfrm>
            </p:contentPart>
          </mc:Choice>
          <mc:Fallback xmlns="">
            <p:pic>
              <p:nvPicPr>
                <p:cNvPr id="132" name="Ink 131">
                  <a:extLst>
                    <a:ext uri="{FF2B5EF4-FFF2-40B4-BE49-F238E27FC236}">
                      <a16:creationId xmlns:a16="http://schemas.microsoft.com/office/drawing/2014/main" id="{FF32F299-F6FC-11CE-FC7E-37C2D0BD8D86}"/>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3" name="Ink 132">
                  <a:extLst>
                    <a:ext uri="{FF2B5EF4-FFF2-40B4-BE49-F238E27FC236}">
                      <a16:creationId xmlns:a16="http://schemas.microsoft.com/office/drawing/2014/main" id="{68A60BA6-8F17-CD0B-AE39-482ED01369DC}"/>
                    </a:ext>
                  </a:extLst>
                </p14:cNvPr>
                <p14:cNvContentPartPr/>
                <p14:nvPr/>
              </p14:nvContentPartPr>
              <p14:xfrm>
                <a:off x="1966815" y="1736536"/>
                <a:ext cx="28440" cy="178920"/>
              </p14:xfrm>
            </p:contentPart>
          </mc:Choice>
          <mc:Fallback xmlns="">
            <p:pic>
              <p:nvPicPr>
                <p:cNvPr id="133" name="Ink 132">
                  <a:extLst>
                    <a:ext uri="{FF2B5EF4-FFF2-40B4-BE49-F238E27FC236}">
                      <a16:creationId xmlns:a16="http://schemas.microsoft.com/office/drawing/2014/main" id="{68A60BA6-8F17-CD0B-AE39-482ED01369DC}"/>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134" name="Group 133">
            <a:extLst>
              <a:ext uri="{FF2B5EF4-FFF2-40B4-BE49-F238E27FC236}">
                <a16:creationId xmlns:a16="http://schemas.microsoft.com/office/drawing/2014/main" id="{454B3AD1-7C8F-F50A-5249-441A5AFB581C}"/>
              </a:ext>
            </a:extLst>
          </p:cNvPr>
          <p:cNvGrpSpPr/>
          <p:nvPr/>
        </p:nvGrpSpPr>
        <p:grpSpPr>
          <a:xfrm>
            <a:off x="2269215" y="1592536"/>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135" name="Ink 134">
                  <a:extLst>
                    <a:ext uri="{FF2B5EF4-FFF2-40B4-BE49-F238E27FC236}">
                      <a16:creationId xmlns:a16="http://schemas.microsoft.com/office/drawing/2014/main" id="{DEA82822-3CDD-92CC-9798-613574635F0C}"/>
                    </a:ext>
                  </a:extLst>
                </p14:cNvPr>
                <p14:cNvContentPartPr/>
                <p14:nvPr/>
              </p14:nvContentPartPr>
              <p14:xfrm>
                <a:off x="2269215" y="1652296"/>
                <a:ext cx="27000" cy="231120"/>
              </p14:xfrm>
            </p:contentPart>
          </mc:Choice>
          <mc:Fallback xmlns="">
            <p:pic>
              <p:nvPicPr>
                <p:cNvPr id="135" name="Ink 134">
                  <a:extLst>
                    <a:ext uri="{FF2B5EF4-FFF2-40B4-BE49-F238E27FC236}">
                      <a16:creationId xmlns:a16="http://schemas.microsoft.com/office/drawing/2014/main" id="{DEA82822-3CDD-92CC-9798-613574635F0C}"/>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6" name="Ink 135">
                  <a:extLst>
                    <a:ext uri="{FF2B5EF4-FFF2-40B4-BE49-F238E27FC236}">
                      <a16:creationId xmlns:a16="http://schemas.microsoft.com/office/drawing/2014/main" id="{6C0C7ABD-6F0B-F80E-5644-166BF04A4B0A}"/>
                    </a:ext>
                  </a:extLst>
                </p14:cNvPr>
                <p14:cNvContentPartPr/>
                <p14:nvPr/>
              </p14:nvContentPartPr>
              <p14:xfrm>
                <a:off x="2377215" y="1811416"/>
                <a:ext cx="12960" cy="2160"/>
              </p14:xfrm>
            </p:contentPart>
          </mc:Choice>
          <mc:Fallback xmlns="">
            <p:pic>
              <p:nvPicPr>
                <p:cNvPr id="136" name="Ink 135">
                  <a:extLst>
                    <a:ext uri="{FF2B5EF4-FFF2-40B4-BE49-F238E27FC236}">
                      <a16:creationId xmlns:a16="http://schemas.microsoft.com/office/drawing/2014/main" id="{6C0C7ABD-6F0B-F80E-5644-166BF04A4B0A}"/>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7" name="Ink 136">
                  <a:extLst>
                    <a:ext uri="{FF2B5EF4-FFF2-40B4-BE49-F238E27FC236}">
                      <a16:creationId xmlns:a16="http://schemas.microsoft.com/office/drawing/2014/main" id="{6CEEFED2-7DC2-0684-53EA-B72A6C1D4085}"/>
                    </a:ext>
                  </a:extLst>
                </p14:cNvPr>
                <p14:cNvContentPartPr/>
                <p14:nvPr/>
              </p14:nvContentPartPr>
              <p14:xfrm>
                <a:off x="2538495" y="1639696"/>
                <a:ext cx="204840" cy="170280"/>
              </p14:xfrm>
            </p:contentPart>
          </mc:Choice>
          <mc:Fallback xmlns="">
            <p:pic>
              <p:nvPicPr>
                <p:cNvPr id="137" name="Ink 136">
                  <a:extLst>
                    <a:ext uri="{FF2B5EF4-FFF2-40B4-BE49-F238E27FC236}">
                      <a16:creationId xmlns:a16="http://schemas.microsoft.com/office/drawing/2014/main" id="{6CEEFED2-7DC2-0684-53EA-B72A6C1D4085}"/>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8" name="Ink 137">
                  <a:extLst>
                    <a:ext uri="{FF2B5EF4-FFF2-40B4-BE49-F238E27FC236}">
                      <a16:creationId xmlns:a16="http://schemas.microsoft.com/office/drawing/2014/main" id="{1F67739A-ADD1-B241-6754-50166A801A98}"/>
                    </a:ext>
                  </a:extLst>
                </p14:cNvPr>
                <p14:cNvContentPartPr/>
                <p14:nvPr/>
              </p14:nvContentPartPr>
              <p14:xfrm>
                <a:off x="2658375" y="1721056"/>
                <a:ext cx="43200" cy="201240"/>
              </p14:xfrm>
            </p:contentPart>
          </mc:Choice>
          <mc:Fallback xmlns="">
            <p:pic>
              <p:nvPicPr>
                <p:cNvPr id="138" name="Ink 137">
                  <a:extLst>
                    <a:ext uri="{FF2B5EF4-FFF2-40B4-BE49-F238E27FC236}">
                      <a16:creationId xmlns:a16="http://schemas.microsoft.com/office/drawing/2014/main" id="{1F67739A-ADD1-B241-6754-50166A801A98}"/>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0" name="Ink 139">
                  <a:extLst>
                    <a:ext uri="{FF2B5EF4-FFF2-40B4-BE49-F238E27FC236}">
                      <a16:creationId xmlns:a16="http://schemas.microsoft.com/office/drawing/2014/main" id="{27D88891-532D-3D12-0DA3-3AE49029D367}"/>
                    </a:ext>
                  </a:extLst>
                </p14:cNvPr>
                <p14:cNvContentPartPr/>
                <p14:nvPr/>
              </p14:nvContentPartPr>
              <p14:xfrm>
                <a:off x="2882655" y="1594696"/>
                <a:ext cx="116280" cy="149760"/>
              </p14:xfrm>
            </p:contentPart>
          </mc:Choice>
          <mc:Fallback xmlns="">
            <p:pic>
              <p:nvPicPr>
                <p:cNvPr id="140" name="Ink 139">
                  <a:extLst>
                    <a:ext uri="{FF2B5EF4-FFF2-40B4-BE49-F238E27FC236}">
                      <a16:creationId xmlns:a16="http://schemas.microsoft.com/office/drawing/2014/main" id="{27D88891-532D-3D12-0DA3-3AE49029D367}"/>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1" name="Ink 140">
                  <a:extLst>
                    <a:ext uri="{FF2B5EF4-FFF2-40B4-BE49-F238E27FC236}">
                      <a16:creationId xmlns:a16="http://schemas.microsoft.com/office/drawing/2014/main" id="{3B8CED3D-BB5D-10CA-2DA9-3D85BE61AE3C}"/>
                    </a:ext>
                  </a:extLst>
                </p14:cNvPr>
                <p14:cNvContentPartPr/>
                <p14:nvPr/>
              </p14:nvContentPartPr>
              <p14:xfrm>
                <a:off x="3008655" y="1592536"/>
                <a:ext cx="143640" cy="308520"/>
              </p14:xfrm>
            </p:contentPart>
          </mc:Choice>
          <mc:Fallback xmlns="">
            <p:pic>
              <p:nvPicPr>
                <p:cNvPr id="141" name="Ink 140">
                  <a:extLst>
                    <a:ext uri="{FF2B5EF4-FFF2-40B4-BE49-F238E27FC236}">
                      <a16:creationId xmlns:a16="http://schemas.microsoft.com/office/drawing/2014/main" id="{3B8CED3D-BB5D-10CA-2DA9-3D85BE61AE3C}"/>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2" name="Ink 141">
                  <a:extLst>
                    <a:ext uri="{FF2B5EF4-FFF2-40B4-BE49-F238E27FC236}">
                      <a16:creationId xmlns:a16="http://schemas.microsoft.com/office/drawing/2014/main" id="{F49BBD17-69AD-99CA-F39E-8F1D8ABA371A}"/>
                    </a:ext>
                  </a:extLst>
                </p14:cNvPr>
                <p14:cNvContentPartPr/>
                <p14:nvPr/>
              </p14:nvContentPartPr>
              <p14:xfrm>
                <a:off x="3139695" y="1757416"/>
                <a:ext cx="137880" cy="129240"/>
              </p14:xfrm>
            </p:contentPart>
          </mc:Choice>
          <mc:Fallback xmlns="">
            <p:pic>
              <p:nvPicPr>
                <p:cNvPr id="142" name="Ink 141">
                  <a:extLst>
                    <a:ext uri="{FF2B5EF4-FFF2-40B4-BE49-F238E27FC236}">
                      <a16:creationId xmlns:a16="http://schemas.microsoft.com/office/drawing/2014/main" id="{F49BBD17-69AD-99CA-F39E-8F1D8ABA371A}"/>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143" name="Group 142">
            <a:extLst>
              <a:ext uri="{FF2B5EF4-FFF2-40B4-BE49-F238E27FC236}">
                <a16:creationId xmlns:a16="http://schemas.microsoft.com/office/drawing/2014/main" id="{3E6330FB-B321-E5A7-6ABC-55E69735949D}"/>
              </a:ext>
            </a:extLst>
          </p:cNvPr>
          <p:cNvGrpSpPr/>
          <p:nvPr/>
        </p:nvGrpSpPr>
        <p:grpSpPr>
          <a:xfrm>
            <a:off x="3549375" y="1730056"/>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144" name="Ink 143">
                  <a:extLst>
                    <a:ext uri="{FF2B5EF4-FFF2-40B4-BE49-F238E27FC236}">
                      <a16:creationId xmlns:a16="http://schemas.microsoft.com/office/drawing/2014/main" id="{F133B212-1F64-6436-CDD0-71016A753AFF}"/>
                    </a:ext>
                  </a:extLst>
                </p14:cNvPr>
                <p14:cNvContentPartPr/>
                <p14:nvPr/>
              </p14:nvContentPartPr>
              <p14:xfrm>
                <a:off x="3549375" y="1730056"/>
                <a:ext cx="160200" cy="12600"/>
              </p14:xfrm>
            </p:contentPart>
          </mc:Choice>
          <mc:Fallback xmlns="">
            <p:pic>
              <p:nvPicPr>
                <p:cNvPr id="144" name="Ink 143">
                  <a:extLst>
                    <a:ext uri="{FF2B5EF4-FFF2-40B4-BE49-F238E27FC236}">
                      <a16:creationId xmlns:a16="http://schemas.microsoft.com/office/drawing/2014/main" id="{F133B212-1F64-6436-CDD0-71016A753AFF}"/>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5" name="Ink 144">
                  <a:extLst>
                    <a:ext uri="{FF2B5EF4-FFF2-40B4-BE49-F238E27FC236}">
                      <a16:creationId xmlns:a16="http://schemas.microsoft.com/office/drawing/2014/main" id="{DB43CC17-C758-B5D2-73F4-83374E30911E}"/>
                    </a:ext>
                  </a:extLst>
                </p14:cNvPr>
                <p14:cNvContentPartPr/>
                <p14:nvPr/>
              </p14:nvContentPartPr>
              <p14:xfrm>
                <a:off x="3601935" y="1801696"/>
                <a:ext cx="133200" cy="16920"/>
              </p14:xfrm>
            </p:contentPart>
          </mc:Choice>
          <mc:Fallback xmlns="">
            <p:pic>
              <p:nvPicPr>
                <p:cNvPr id="145" name="Ink 144">
                  <a:extLst>
                    <a:ext uri="{FF2B5EF4-FFF2-40B4-BE49-F238E27FC236}">
                      <a16:creationId xmlns:a16="http://schemas.microsoft.com/office/drawing/2014/main" id="{DB43CC17-C758-B5D2-73F4-83374E30911E}"/>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146" name="Group 145">
            <a:extLst>
              <a:ext uri="{FF2B5EF4-FFF2-40B4-BE49-F238E27FC236}">
                <a16:creationId xmlns:a16="http://schemas.microsoft.com/office/drawing/2014/main" id="{F6F5E470-E10C-DC81-41EA-D6E688CB0E46}"/>
              </a:ext>
            </a:extLst>
          </p:cNvPr>
          <p:cNvGrpSpPr/>
          <p:nvPr/>
        </p:nvGrpSpPr>
        <p:grpSpPr>
          <a:xfrm>
            <a:off x="3899655" y="1578856"/>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147" name="Ink 146">
                  <a:extLst>
                    <a:ext uri="{FF2B5EF4-FFF2-40B4-BE49-F238E27FC236}">
                      <a16:creationId xmlns:a16="http://schemas.microsoft.com/office/drawing/2014/main" id="{4AB20783-9F71-6C04-AE8F-B7861ABC55DC}"/>
                    </a:ext>
                  </a:extLst>
                </p14:cNvPr>
                <p14:cNvContentPartPr/>
                <p14:nvPr/>
              </p14:nvContentPartPr>
              <p14:xfrm>
                <a:off x="3899655" y="1578856"/>
                <a:ext cx="38520" cy="261000"/>
              </p14:xfrm>
            </p:contentPart>
          </mc:Choice>
          <mc:Fallback xmlns="">
            <p:pic>
              <p:nvPicPr>
                <p:cNvPr id="147" name="Ink 146">
                  <a:extLst>
                    <a:ext uri="{FF2B5EF4-FFF2-40B4-BE49-F238E27FC236}">
                      <a16:creationId xmlns:a16="http://schemas.microsoft.com/office/drawing/2014/main" id="{4AB20783-9F71-6C04-AE8F-B7861ABC55DC}"/>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8" name="Ink 147">
                  <a:extLst>
                    <a:ext uri="{FF2B5EF4-FFF2-40B4-BE49-F238E27FC236}">
                      <a16:creationId xmlns:a16="http://schemas.microsoft.com/office/drawing/2014/main" id="{DD4D1AC0-8FFA-93DB-BAF5-9216F2A7877B}"/>
                    </a:ext>
                  </a:extLst>
                </p14:cNvPr>
                <p14:cNvContentPartPr/>
                <p14:nvPr/>
              </p14:nvContentPartPr>
              <p14:xfrm>
                <a:off x="4013055" y="1618816"/>
                <a:ext cx="186480" cy="203760"/>
              </p14:xfrm>
            </p:contentPart>
          </mc:Choice>
          <mc:Fallback xmlns="">
            <p:pic>
              <p:nvPicPr>
                <p:cNvPr id="148" name="Ink 147">
                  <a:extLst>
                    <a:ext uri="{FF2B5EF4-FFF2-40B4-BE49-F238E27FC236}">
                      <a16:creationId xmlns:a16="http://schemas.microsoft.com/office/drawing/2014/main" id="{DD4D1AC0-8FFA-93DB-BAF5-9216F2A7877B}"/>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149" name="Group 148">
            <a:extLst>
              <a:ext uri="{FF2B5EF4-FFF2-40B4-BE49-F238E27FC236}">
                <a16:creationId xmlns:a16="http://schemas.microsoft.com/office/drawing/2014/main" id="{5DC4DB88-60C9-CF75-14E9-254563AF58F8}"/>
              </a:ext>
            </a:extLst>
          </p:cNvPr>
          <p:cNvGrpSpPr/>
          <p:nvPr/>
        </p:nvGrpSpPr>
        <p:grpSpPr>
          <a:xfrm>
            <a:off x="4372335" y="1535296"/>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A1C8BC4B-5C69-AE47-6292-7F71506F7437}"/>
                    </a:ext>
                  </a:extLst>
                </p14:cNvPr>
                <p14:cNvContentPartPr/>
                <p14:nvPr/>
              </p14:nvContentPartPr>
              <p14:xfrm>
                <a:off x="4372335" y="1575616"/>
                <a:ext cx="14400" cy="237960"/>
              </p14:xfrm>
            </p:contentPart>
          </mc:Choice>
          <mc:Fallback xmlns="">
            <p:pic>
              <p:nvPicPr>
                <p:cNvPr id="150" name="Ink 149">
                  <a:extLst>
                    <a:ext uri="{FF2B5EF4-FFF2-40B4-BE49-F238E27FC236}">
                      <a16:creationId xmlns:a16="http://schemas.microsoft.com/office/drawing/2014/main" id="{A1C8BC4B-5C69-AE47-6292-7F71506F7437}"/>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1" name="Ink 150">
                  <a:extLst>
                    <a:ext uri="{FF2B5EF4-FFF2-40B4-BE49-F238E27FC236}">
                      <a16:creationId xmlns:a16="http://schemas.microsoft.com/office/drawing/2014/main" id="{D79A0242-3EDE-E188-6B32-FE16C5D0209E}"/>
                    </a:ext>
                  </a:extLst>
                </p14:cNvPr>
                <p14:cNvContentPartPr/>
                <p14:nvPr/>
              </p14:nvContentPartPr>
              <p14:xfrm>
                <a:off x="4472055" y="1708816"/>
                <a:ext cx="10440" cy="12600"/>
              </p14:xfrm>
            </p:contentPart>
          </mc:Choice>
          <mc:Fallback xmlns="">
            <p:pic>
              <p:nvPicPr>
                <p:cNvPr id="151" name="Ink 150">
                  <a:extLst>
                    <a:ext uri="{FF2B5EF4-FFF2-40B4-BE49-F238E27FC236}">
                      <a16:creationId xmlns:a16="http://schemas.microsoft.com/office/drawing/2014/main" id="{D79A0242-3EDE-E188-6B32-FE16C5D0209E}"/>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2" name="Ink 151">
                  <a:extLst>
                    <a:ext uri="{FF2B5EF4-FFF2-40B4-BE49-F238E27FC236}">
                      <a16:creationId xmlns:a16="http://schemas.microsoft.com/office/drawing/2014/main" id="{3A997794-354E-002D-D28F-1D64B38E8AAF}"/>
                    </a:ext>
                  </a:extLst>
                </p14:cNvPr>
                <p14:cNvContentPartPr/>
                <p14:nvPr/>
              </p14:nvContentPartPr>
              <p14:xfrm>
                <a:off x="4629015" y="1596136"/>
                <a:ext cx="174960" cy="160560"/>
              </p14:xfrm>
            </p:contentPart>
          </mc:Choice>
          <mc:Fallback xmlns="">
            <p:pic>
              <p:nvPicPr>
                <p:cNvPr id="152" name="Ink 151">
                  <a:extLst>
                    <a:ext uri="{FF2B5EF4-FFF2-40B4-BE49-F238E27FC236}">
                      <a16:creationId xmlns:a16="http://schemas.microsoft.com/office/drawing/2014/main" id="{3A997794-354E-002D-D28F-1D64B38E8AAF}"/>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3" name="Ink 152">
                  <a:extLst>
                    <a:ext uri="{FF2B5EF4-FFF2-40B4-BE49-F238E27FC236}">
                      <a16:creationId xmlns:a16="http://schemas.microsoft.com/office/drawing/2014/main" id="{8C57AF3E-022E-15A3-882A-4C13813B9AC2}"/>
                    </a:ext>
                  </a:extLst>
                </p14:cNvPr>
                <p14:cNvContentPartPr/>
                <p14:nvPr/>
              </p14:nvContentPartPr>
              <p14:xfrm>
                <a:off x="4731975" y="1645096"/>
                <a:ext cx="36000" cy="201240"/>
              </p14:xfrm>
            </p:contentPart>
          </mc:Choice>
          <mc:Fallback xmlns="">
            <p:pic>
              <p:nvPicPr>
                <p:cNvPr id="153" name="Ink 152">
                  <a:extLst>
                    <a:ext uri="{FF2B5EF4-FFF2-40B4-BE49-F238E27FC236}">
                      <a16:creationId xmlns:a16="http://schemas.microsoft.com/office/drawing/2014/main" id="{8C57AF3E-022E-15A3-882A-4C13813B9AC2}"/>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4" name="Ink 153">
                  <a:extLst>
                    <a:ext uri="{FF2B5EF4-FFF2-40B4-BE49-F238E27FC236}">
                      <a16:creationId xmlns:a16="http://schemas.microsoft.com/office/drawing/2014/main" id="{6AE949E3-6557-383F-9F70-859390C94879}"/>
                    </a:ext>
                  </a:extLst>
                </p14:cNvPr>
                <p14:cNvContentPartPr/>
                <p14:nvPr/>
              </p14:nvContentPartPr>
              <p14:xfrm>
                <a:off x="4933575" y="1546816"/>
                <a:ext cx="110520" cy="97560"/>
              </p14:xfrm>
            </p:contentPart>
          </mc:Choice>
          <mc:Fallback xmlns="">
            <p:pic>
              <p:nvPicPr>
                <p:cNvPr id="154" name="Ink 153">
                  <a:extLst>
                    <a:ext uri="{FF2B5EF4-FFF2-40B4-BE49-F238E27FC236}">
                      <a16:creationId xmlns:a16="http://schemas.microsoft.com/office/drawing/2014/main" id="{6AE949E3-6557-383F-9F70-859390C94879}"/>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5" name="Ink 154">
                  <a:extLst>
                    <a:ext uri="{FF2B5EF4-FFF2-40B4-BE49-F238E27FC236}">
                      <a16:creationId xmlns:a16="http://schemas.microsoft.com/office/drawing/2014/main" id="{C6DBA06A-8673-BC13-267E-51C728BC101D}"/>
                    </a:ext>
                  </a:extLst>
                </p14:cNvPr>
                <p14:cNvContentPartPr/>
                <p14:nvPr/>
              </p14:nvContentPartPr>
              <p14:xfrm>
                <a:off x="5085855" y="1535296"/>
                <a:ext cx="115920" cy="295920"/>
              </p14:xfrm>
            </p:contentPart>
          </mc:Choice>
          <mc:Fallback xmlns="">
            <p:pic>
              <p:nvPicPr>
                <p:cNvPr id="155" name="Ink 154">
                  <a:extLst>
                    <a:ext uri="{FF2B5EF4-FFF2-40B4-BE49-F238E27FC236}">
                      <a16:creationId xmlns:a16="http://schemas.microsoft.com/office/drawing/2014/main" id="{C6DBA06A-8673-BC13-267E-51C728BC101D}"/>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6" name="Ink 155">
                  <a:extLst>
                    <a:ext uri="{FF2B5EF4-FFF2-40B4-BE49-F238E27FC236}">
                      <a16:creationId xmlns:a16="http://schemas.microsoft.com/office/drawing/2014/main" id="{D1008ED6-0A9A-780F-3DFF-C56257EF2442}"/>
                    </a:ext>
                  </a:extLst>
                </p14:cNvPr>
                <p14:cNvContentPartPr/>
                <p14:nvPr/>
              </p14:nvContentPartPr>
              <p14:xfrm>
                <a:off x="5238855" y="1707376"/>
                <a:ext cx="142200" cy="111600"/>
              </p14:xfrm>
            </p:contentPart>
          </mc:Choice>
          <mc:Fallback xmlns="">
            <p:pic>
              <p:nvPicPr>
                <p:cNvPr id="156" name="Ink 155">
                  <a:extLst>
                    <a:ext uri="{FF2B5EF4-FFF2-40B4-BE49-F238E27FC236}">
                      <a16:creationId xmlns:a16="http://schemas.microsoft.com/office/drawing/2014/main" id="{D1008ED6-0A9A-780F-3DFF-C56257EF2442}"/>
                    </a:ext>
                  </a:extLst>
                </p:cNvPr>
                <p:cNvPicPr/>
                <p:nvPr/>
              </p:nvPicPr>
              <p:blipFill>
                <a:blip r:embed="rId53"/>
                <a:stretch>
                  <a:fillRect/>
                </a:stretch>
              </p:blipFill>
              <p:spPr>
                <a:xfrm>
                  <a:off x="5221215" y="1689376"/>
                  <a:ext cx="177840" cy="147240"/>
                </a:xfrm>
                <a:prstGeom prst="rect">
                  <a:avLst/>
                </a:prstGeom>
              </p:spPr>
            </p:pic>
          </mc:Fallback>
        </mc:AlternateContent>
      </p:grpSp>
      <p:grpSp>
        <p:nvGrpSpPr>
          <p:cNvPr id="157" name="Group 156">
            <a:extLst>
              <a:ext uri="{FF2B5EF4-FFF2-40B4-BE49-F238E27FC236}">
                <a16:creationId xmlns:a16="http://schemas.microsoft.com/office/drawing/2014/main" id="{8ADFAAE7-A62C-B154-1BDD-0CC2A1F6210B}"/>
              </a:ext>
            </a:extLst>
          </p:cNvPr>
          <p:cNvGrpSpPr/>
          <p:nvPr/>
        </p:nvGrpSpPr>
        <p:grpSpPr>
          <a:xfrm>
            <a:off x="733815" y="2264656"/>
            <a:ext cx="993600" cy="339480"/>
            <a:chOff x="733815" y="2264656"/>
            <a:chExt cx="993600" cy="339480"/>
          </a:xfrm>
        </p:grpSpPr>
        <mc:AlternateContent xmlns:mc="http://schemas.openxmlformats.org/markup-compatibility/2006" xmlns:p14="http://schemas.microsoft.com/office/powerpoint/2010/main">
          <mc:Choice Requires="p14">
            <p:contentPart p14:bwMode="auto" r:id="rId54">
              <p14:nvContentPartPr>
                <p14:cNvPr id="158" name="Ink 157">
                  <a:extLst>
                    <a:ext uri="{FF2B5EF4-FFF2-40B4-BE49-F238E27FC236}">
                      <a16:creationId xmlns:a16="http://schemas.microsoft.com/office/drawing/2014/main" id="{A19EF2A3-E448-8798-227D-D96E0E967E1C}"/>
                    </a:ext>
                  </a:extLst>
                </p14:cNvPr>
                <p14:cNvContentPartPr/>
                <p14:nvPr/>
              </p14:nvContentPartPr>
              <p14:xfrm>
                <a:off x="849015" y="2281216"/>
                <a:ext cx="20160" cy="197640"/>
              </p14:xfrm>
            </p:contentPart>
          </mc:Choice>
          <mc:Fallback xmlns="">
            <p:pic>
              <p:nvPicPr>
                <p:cNvPr id="158" name="Ink 157">
                  <a:extLst>
                    <a:ext uri="{FF2B5EF4-FFF2-40B4-BE49-F238E27FC236}">
                      <a16:creationId xmlns:a16="http://schemas.microsoft.com/office/drawing/2014/main" id="{A19EF2A3-E448-8798-227D-D96E0E967E1C}"/>
                    </a:ext>
                  </a:extLst>
                </p:cNvPr>
                <p:cNvPicPr/>
                <p:nvPr/>
              </p:nvPicPr>
              <p:blipFill>
                <a:blip r:embed="rId55"/>
                <a:stretch>
                  <a:fillRect/>
                </a:stretch>
              </p:blipFill>
              <p:spPr>
                <a:xfrm>
                  <a:off x="831015" y="2263576"/>
                  <a:ext cx="5580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59" name="Ink 158">
                  <a:extLst>
                    <a:ext uri="{FF2B5EF4-FFF2-40B4-BE49-F238E27FC236}">
                      <a16:creationId xmlns:a16="http://schemas.microsoft.com/office/drawing/2014/main" id="{4EBF78D0-9E8D-72EE-7131-D453713F10FB}"/>
                    </a:ext>
                  </a:extLst>
                </p14:cNvPr>
                <p14:cNvContentPartPr/>
                <p14:nvPr/>
              </p14:nvContentPartPr>
              <p14:xfrm>
                <a:off x="966375" y="2306776"/>
                <a:ext cx="136800" cy="146160"/>
              </p14:xfrm>
            </p:contentPart>
          </mc:Choice>
          <mc:Fallback xmlns="">
            <p:pic>
              <p:nvPicPr>
                <p:cNvPr id="159" name="Ink 158">
                  <a:extLst>
                    <a:ext uri="{FF2B5EF4-FFF2-40B4-BE49-F238E27FC236}">
                      <a16:creationId xmlns:a16="http://schemas.microsoft.com/office/drawing/2014/main" id="{4EBF78D0-9E8D-72EE-7131-D453713F10FB}"/>
                    </a:ext>
                  </a:extLst>
                </p:cNvPr>
                <p:cNvPicPr/>
                <p:nvPr/>
              </p:nvPicPr>
              <p:blipFill>
                <a:blip r:embed="rId57"/>
                <a:stretch>
                  <a:fillRect/>
                </a:stretch>
              </p:blipFill>
              <p:spPr>
                <a:xfrm>
                  <a:off x="948375" y="2288776"/>
                  <a:ext cx="1724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0" name="Ink 159">
                  <a:extLst>
                    <a:ext uri="{FF2B5EF4-FFF2-40B4-BE49-F238E27FC236}">
                      <a16:creationId xmlns:a16="http://schemas.microsoft.com/office/drawing/2014/main" id="{64B62269-2816-D86C-A567-B3E511C64078}"/>
                    </a:ext>
                  </a:extLst>
                </p14:cNvPr>
                <p14:cNvContentPartPr/>
                <p14:nvPr/>
              </p14:nvContentPartPr>
              <p14:xfrm>
                <a:off x="1204695" y="2286256"/>
                <a:ext cx="23400" cy="159120"/>
              </p14:xfrm>
            </p:contentPart>
          </mc:Choice>
          <mc:Fallback xmlns="">
            <p:pic>
              <p:nvPicPr>
                <p:cNvPr id="160" name="Ink 159">
                  <a:extLst>
                    <a:ext uri="{FF2B5EF4-FFF2-40B4-BE49-F238E27FC236}">
                      <a16:creationId xmlns:a16="http://schemas.microsoft.com/office/drawing/2014/main" id="{64B62269-2816-D86C-A567-B3E511C64078}"/>
                    </a:ext>
                  </a:extLst>
                </p:cNvPr>
                <p:cNvPicPr/>
                <p:nvPr/>
              </p:nvPicPr>
              <p:blipFill>
                <a:blip r:embed="rId59"/>
                <a:stretch>
                  <a:fillRect/>
                </a:stretch>
              </p:blipFill>
              <p:spPr>
                <a:xfrm>
                  <a:off x="1186695" y="2268616"/>
                  <a:ext cx="590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1" name="Ink 160">
                  <a:extLst>
                    <a:ext uri="{FF2B5EF4-FFF2-40B4-BE49-F238E27FC236}">
                      <a16:creationId xmlns:a16="http://schemas.microsoft.com/office/drawing/2014/main" id="{EA0972C5-A182-1713-06F2-25B3302AF09E}"/>
                    </a:ext>
                  </a:extLst>
                </p14:cNvPr>
                <p14:cNvContentPartPr/>
                <p14:nvPr/>
              </p14:nvContentPartPr>
              <p14:xfrm>
                <a:off x="1298655" y="2339896"/>
                <a:ext cx="2520" cy="7920"/>
              </p14:xfrm>
            </p:contentPart>
          </mc:Choice>
          <mc:Fallback xmlns="">
            <p:pic>
              <p:nvPicPr>
                <p:cNvPr id="161" name="Ink 160">
                  <a:extLst>
                    <a:ext uri="{FF2B5EF4-FFF2-40B4-BE49-F238E27FC236}">
                      <a16:creationId xmlns:a16="http://schemas.microsoft.com/office/drawing/2014/main" id="{EA0972C5-A182-1713-06F2-25B3302AF09E}"/>
                    </a:ext>
                  </a:extLst>
                </p:cNvPr>
                <p:cNvPicPr/>
                <p:nvPr/>
              </p:nvPicPr>
              <p:blipFill>
                <a:blip r:embed="rId61"/>
                <a:stretch>
                  <a:fillRect/>
                </a:stretch>
              </p:blipFill>
              <p:spPr>
                <a:xfrm>
                  <a:off x="1281015" y="2321896"/>
                  <a:ext cx="3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2" name="Ink 161">
                  <a:extLst>
                    <a:ext uri="{FF2B5EF4-FFF2-40B4-BE49-F238E27FC236}">
                      <a16:creationId xmlns:a16="http://schemas.microsoft.com/office/drawing/2014/main" id="{DBDDF780-CCF3-078A-2482-8416940BDD42}"/>
                    </a:ext>
                  </a:extLst>
                </p14:cNvPr>
                <p14:cNvContentPartPr/>
                <p14:nvPr/>
              </p14:nvContentPartPr>
              <p14:xfrm>
                <a:off x="1450575" y="2264656"/>
                <a:ext cx="183240" cy="122400"/>
              </p14:xfrm>
            </p:contentPart>
          </mc:Choice>
          <mc:Fallback xmlns="">
            <p:pic>
              <p:nvPicPr>
                <p:cNvPr id="162" name="Ink 161">
                  <a:extLst>
                    <a:ext uri="{FF2B5EF4-FFF2-40B4-BE49-F238E27FC236}">
                      <a16:creationId xmlns:a16="http://schemas.microsoft.com/office/drawing/2014/main" id="{DBDDF780-CCF3-078A-2482-8416940BDD42}"/>
                    </a:ext>
                  </a:extLst>
                </p:cNvPr>
                <p:cNvPicPr/>
                <p:nvPr/>
              </p:nvPicPr>
              <p:blipFill>
                <a:blip r:embed="rId63"/>
                <a:stretch>
                  <a:fillRect/>
                </a:stretch>
              </p:blipFill>
              <p:spPr>
                <a:xfrm>
                  <a:off x="1432575" y="2247016"/>
                  <a:ext cx="2188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3" name="Ink 162">
                  <a:extLst>
                    <a:ext uri="{FF2B5EF4-FFF2-40B4-BE49-F238E27FC236}">
                      <a16:creationId xmlns:a16="http://schemas.microsoft.com/office/drawing/2014/main" id="{E72F2D58-6D39-F8CE-8AE7-03641A586AF0}"/>
                    </a:ext>
                  </a:extLst>
                </p14:cNvPr>
                <p14:cNvContentPartPr/>
                <p14:nvPr/>
              </p14:nvContentPartPr>
              <p14:xfrm>
                <a:off x="1567215" y="2294536"/>
                <a:ext cx="46080" cy="200520"/>
              </p14:xfrm>
            </p:contentPart>
          </mc:Choice>
          <mc:Fallback xmlns="">
            <p:pic>
              <p:nvPicPr>
                <p:cNvPr id="163" name="Ink 162">
                  <a:extLst>
                    <a:ext uri="{FF2B5EF4-FFF2-40B4-BE49-F238E27FC236}">
                      <a16:creationId xmlns:a16="http://schemas.microsoft.com/office/drawing/2014/main" id="{E72F2D58-6D39-F8CE-8AE7-03641A586AF0}"/>
                    </a:ext>
                  </a:extLst>
                </p:cNvPr>
                <p:cNvPicPr/>
                <p:nvPr/>
              </p:nvPicPr>
              <p:blipFill>
                <a:blip r:embed="rId65"/>
                <a:stretch>
                  <a:fillRect/>
                </a:stretch>
              </p:blipFill>
              <p:spPr>
                <a:xfrm>
                  <a:off x="1549575" y="2276536"/>
                  <a:ext cx="817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4" name="Ink 163">
                  <a:extLst>
                    <a:ext uri="{FF2B5EF4-FFF2-40B4-BE49-F238E27FC236}">
                      <a16:creationId xmlns:a16="http://schemas.microsoft.com/office/drawing/2014/main" id="{49C7E477-FB68-0B77-D0C6-DCD792634877}"/>
                    </a:ext>
                  </a:extLst>
                </p14:cNvPr>
                <p14:cNvContentPartPr/>
                <p14:nvPr/>
              </p14:nvContentPartPr>
              <p14:xfrm>
                <a:off x="733815" y="2573896"/>
                <a:ext cx="993600" cy="30240"/>
              </p14:xfrm>
            </p:contentPart>
          </mc:Choice>
          <mc:Fallback xmlns="">
            <p:pic>
              <p:nvPicPr>
                <p:cNvPr id="164" name="Ink 163">
                  <a:extLst>
                    <a:ext uri="{FF2B5EF4-FFF2-40B4-BE49-F238E27FC236}">
                      <a16:creationId xmlns:a16="http://schemas.microsoft.com/office/drawing/2014/main" id="{49C7E477-FB68-0B77-D0C6-DCD792634877}"/>
                    </a:ext>
                  </a:extLst>
                </p:cNvPr>
                <p:cNvPicPr/>
                <p:nvPr/>
              </p:nvPicPr>
              <p:blipFill>
                <a:blip r:embed="rId67"/>
                <a:stretch>
                  <a:fillRect/>
                </a:stretch>
              </p:blipFill>
              <p:spPr>
                <a:xfrm>
                  <a:off x="716175" y="2555896"/>
                  <a:ext cx="1029240" cy="65880"/>
                </a:xfrm>
                <a:prstGeom prst="rect">
                  <a:avLst/>
                </a:prstGeom>
              </p:spPr>
            </p:pic>
          </mc:Fallback>
        </mc:AlternateContent>
      </p:grpSp>
      <p:grpSp>
        <p:nvGrpSpPr>
          <p:cNvPr id="165" name="Group 164">
            <a:extLst>
              <a:ext uri="{FF2B5EF4-FFF2-40B4-BE49-F238E27FC236}">
                <a16:creationId xmlns:a16="http://schemas.microsoft.com/office/drawing/2014/main" id="{9B71F211-1C54-830E-2D23-5CF6FECAB46B}"/>
              </a:ext>
            </a:extLst>
          </p:cNvPr>
          <p:cNvGrpSpPr/>
          <p:nvPr/>
        </p:nvGrpSpPr>
        <p:grpSpPr>
          <a:xfrm>
            <a:off x="936855" y="2710696"/>
            <a:ext cx="557640" cy="185760"/>
            <a:chOff x="936855" y="2710696"/>
            <a:chExt cx="557640" cy="185760"/>
          </a:xfrm>
        </p:grpSpPr>
        <mc:AlternateContent xmlns:mc="http://schemas.openxmlformats.org/markup-compatibility/2006" xmlns:p14="http://schemas.microsoft.com/office/powerpoint/2010/main">
          <mc:Choice Requires="p14">
            <p:contentPart p14:bwMode="auto" r:id="rId68">
              <p14:nvContentPartPr>
                <p14:cNvPr id="166" name="Ink 165">
                  <a:extLst>
                    <a:ext uri="{FF2B5EF4-FFF2-40B4-BE49-F238E27FC236}">
                      <a16:creationId xmlns:a16="http://schemas.microsoft.com/office/drawing/2014/main" id="{DBFA848C-493D-2B8F-EFF5-033428A54A2A}"/>
                    </a:ext>
                  </a:extLst>
                </p14:cNvPr>
                <p14:cNvContentPartPr/>
                <p14:nvPr/>
              </p14:nvContentPartPr>
              <p14:xfrm>
                <a:off x="936855" y="2710696"/>
                <a:ext cx="13680" cy="185760"/>
              </p14:xfrm>
            </p:contentPart>
          </mc:Choice>
          <mc:Fallback xmlns="">
            <p:pic>
              <p:nvPicPr>
                <p:cNvPr id="166" name="Ink 165">
                  <a:extLst>
                    <a:ext uri="{FF2B5EF4-FFF2-40B4-BE49-F238E27FC236}">
                      <a16:creationId xmlns:a16="http://schemas.microsoft.com/office/drawing/2014/main" id="{DBFA848C-493D-2B8F-EFF5-033428A54A2A}"/>
                    </a:ext>
                  </a:extLst>
                </p:cNvPr>
                <p:cNvPicPr/>
                <p:nvPr/>
              </p:nvPicPr>
              <p:blipFill>
                <a:blip r:embed="rId69"/>
                <a:stretch>
                  <a:fillRect/>
                </a:stretch>
              </p:blipFill>
              <p:spPr>
                <a:xfrm>
                  <a:off x="919215" y="2692696"/>
                  <a:ext cx="493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67" name="Ink 166">
                  <a:extLst>
                    <a:ext uri="{FF2B5EF4-FFF2-40B4-BE49-F238E27FC236}">
                      <a16:creationId xmlns:a16="http://schemas.microsoft.com/office/drawing/2014/main" id="{303486F0-761C-5E58-70C6-8057F6762EF4}"/>
                    </a:ext>
                  </a:extLst>
                </p14:cNvPr>
                <p14:cNvContentPartPr/>
                <p14:nvPr/>
              </p14:nvContentPartPr>
              <p14:xfrm>
                <a:off x="1084815" y="2739136"/>
                <a:ext cx="129600" cy="119880"/>
              </p14:xfrm>
            </p:contentPart>
          </mc:Choice>
          <mc:Fallback xmlns="">
            <p:pic>
              <p:nvPicPr>
                <p:cNvPr id="167" name="Ink 166">
                  <a:extLst>
                    <a:ext uri="{FF2B5EF4-FFF2-40B4-BE49-F238E27FC236}">
                      <a16:creationId xmlns:a16="http://schemas.microsoft.com/office/drawing/2014/main" id="{303486F0-761C-5E58-70C6-8057F6762EF4}"/>
                    </a:ext>
                  </a:extLst>
                </p:cNvPr>
                <p:cNvPicPr/>
                <p:nvPr/>
              </p:nvPicPr>
              <p:blipFill>
                <a:blip r:embed="rId71"/>
                <a:stretch>
                  <a:fillRect/>
                </a:stretch>
              </p:blipFill>
              <p:spPr>
                <a:xfrm>
                  <a:off x="1066815" y="2721136"/>
                  <a:ext cx="1652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8" name="Ink 167">
                  <a:extLst>
                    <a:ext uri="{FF2B5EF4-FFF2-40B4-BE49-F238E27FC236}">
                      <a16:creationId xmlns:a16="http://schemas.microsoft.com/office/drawing/2014/main" id="{F8BAFB62-BE95-DA4E-CE83-FB2DFA5AC698}"/>
                    </a:ext>
                  </a:extLst>
                </p14:cNvPr>
                <p14:cNvContentPartPr/>
                <p14:nvPr/>
              </p14:nvContentPartPr>
              <p14:xfrm>
                <a:off x="1344375" y="2725816"/>
                <a:ext cx="150120" cy="136080"/>
              </p14:xfrm>
            </p:contentPart>
          </mc:Choice>
          <mc:Fallback xmlns="">
            <p:pic>
              <p:nvPicPr>
                <p:cNvPr id="168" name="Ink 167">
                  <a:extLst>
                    <a:ext uri="{FF2B5EF4-FFF2-40B4-BE49-F238E27FC236}">
                      <a16:creationId xmlns:a16="http://schemas.microsoft.com/office/drawing/2014/main" id="{F8BAFB62-BE95-DA4E-CE83-FB2DFA5AC698}"/>
                    </a:ext>
                  </a:extLst>
                </p:cNvPr>
                <p:cNvPicPr/>
                <p:nvPr/>
              </p:nvPicPr>
              <p:blipFill>
                <a:blip r:embed="rId73"/>
                <a:stretch>
                  <a:fillRect/>
                </a:stretch>
              </p:blipFill>
              <p:spPr>
                <a:xfrm>
                  <a:off x="1326735" y="2708176"/>
                  <a:ext cx="185760" cy="171720"/>
                </a:xfrm>
                <a:prstGeom prst="rect">
                  <a:avLst/>
                </a:prstGeom>
              </p:spPr>
            </p:pic>
          </mc:Fallback>
        </mc:AlternateContent>
      </p:grpSp>
      <p:grpSp>
        <p:nvGrpSpPr>
          <p:cNvPr id="169" name="Group 168">
            <a:extLst>
              <a:ext uri="{FF2B5EF4-FFF2-40B4-BE49-F238E27FC236}">
                <a16:creationId xmlns:a16="http://schemas.microsoft.com/office/drawing/2014/main" id="{10CC561B-028B-41CF-F3AD-2ADBCE313E84}"/>
              </a:ext>
            </a:extLst>
          </p:cNvPr>
          <p:cNvGrpSpPr/>
          <p:nvPr/>
        </p:nvGrpSpPr>
        <p:grpSpPr>
          <a:xfrm>
            <a:off x="2097135" y="2499376"/>
            <a:ext cx="171000" cy="102960"/>
            <a:chOff x="2097135" y="2499376"/>
            <a:chExt cx="171000" cy="102960"/>
          </a:xfrm>
        </p:grpSpPr>
        <mc:AlternateContent xmlns:mc="http://schemas.openxmlformats.org/markup-compatibility/2006" xmlns:p14="http://schemas.microsoft.com/office/powerpoint/2010/main">
          <mc:Choice Requires="p14">
            <p:contentPart p14:bwMode="auto" r:id="rId74">
              <p14:nvContentPartPr>
                <p14:cNvPr id="170" name="Ink 169">
                  <a:extLst>
                    <a:ext uri="{FF2B5EF4-FFF2-40B4-BE49-F238E27FC236}">
                      <a16:creationId xmlns:a16="http://schemas.microsoft.com/office/drawing/2014/main" id="{1BE14399-211D-F125-125C-F59C53C7F2CE}"/>
                    </a:ext>
                  </a:extLst>
                </p14:cNvPr>
                <p14:cNvContentPartPr/>
                <p14:nvPr/>
              </p14:nvContentPartPr>
              <p14:xfrm>
                <a:off x="2097135" y="2499376"/>
                <a:ext cx="155160" cy="27360"/>
              </p14:xfrm>
            </p:contentPart>
          </mc:Choice>
          <mc:Fallback xmlns="">
            <p:pic>
              <p:nvPicPr>
                <p:cNvPr id="170" name="Ink 169">
                  <a:extLst>
                    <a:ext uri="{FF2B5EF4-FFF2-40B4-BE49-F238E27FC236}">
                      <a16:creationId xmlns:a16="http://schemas.microsoft.com/office/drawing/2014/main" id="{1BE14399-211D-F125-125C-F59C53C7F2CE}"/>
                    </a:ext>
                  </a:extLst>
                </p:cNvPr>
                <p:cNvPicPr/>
                <p:nvPr/>
              </p:nvPicPr>
              <p:blipFill>
                <a:blip r:embed="rId75"/>
                <a:stretch>
                  <a:fillRect/>
                </a:stretch>
              </p:blipFill>
              <p:spPr>
                <a:xfrm>
                  <a:off x="2079135" y="2481376"/>
                  <a:ext cx="190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1" name="Ink 170">
                  <a:extLst>
                    <a:ext uri="{FF2B5EF4-FFF2-40B4-BE49-F238E27FC236}">
                      <a16:creationId xmlns:a16="http://schemas.microsoft.com/office/drawing/2014/main" id="{B360D195-8258-0994-423B-D160AAF2DEC7}"/>
                    </a:ext>
                  </a:extLst>
                </p14:cNvPr>
                <p14:cNvContentPartPr/>
                <p14:nvPr/>
              </p14:nvContentPartPr>
              <p14:xfrm>
                <a:off x="2107935" y="2579296"/>
                <a:ext cx="160200" cy="23040"/>
              </p14:xfrm>
            </p:contentPart>
          </mc:Choice>
          <mc:Fallback xmlns="">
            <p:pic>
              <p:nvPicPr>
                <p:cNvPr id="171" name="Ink 170">
                  <a:extLst>
                    <a:ext uri="{FF2B5EF4-FFF2-40B4-BE49-F238E27FC236}">
                      <a16:creationId xmlns:a16="http://schemas.microsoft.com/office/drawing/2014/main" id="{B360D195-8258-0994-423B-D160AAF2DEC7}"/>
                    </a:ext>
                  </a:extLst>
                </p:cNvPr>
                <p:cNvPicPr/>
                <p:nvPr/>
              </p:nvPicPr>
              <p:blipFill>
                <a:blip r:embed="rId77"/>
                <a:stretch>
                  <a:fillRect/>
                </a:stretch>
              </p:blipFill>
              <p:spPr>
                <a:xfrm>
                  <a:off x="2090295" y="2561296"/>
                  <a:ext cx="195840" cy="58680"/>
                </a:xfrm>
                <a:prstGeom prst="rect">
                  <a:avLst/>
                </a:prstGeom>
              </p:spPr>
            </p:pic>
          </mc:Fallback>
        </mc:AlternateContent>
      </p:grpSp>
      <p:grpSp>
        <p:nvGrpSpPr>
          <p:cNvPr id="172" name="Group 171">
            <a:extLst>
              <a:ext uri="{FF2B5EF4-FFF2-40B4-BE49-F238E27FC236}">
                <a16:creationId xmlns:a16="http://schemas.microsoft.com/office/drawing/2014/main" id="{8C08F3F6-8260-2F55-C0E6-55118BB76A33}"/>
              </a:ext>
            </a:extLst>
          </p:cNvPr>
          <p:cNvGrpSpPr/>
          <p:nvPr/>
        </p:nvGrpSpPr>
        <p:grpSpPr>
          <a:xfrm>
            <a:off x="2688615" y="2294536"/>
            <a:ext cx="981360" cy="259920"/>
            <a:chOff x="2688615" y="2294536"/>
            <a:chExt cx="981360" cy="259920"/>
          </a:xfrm>
        </p:grpSpPr>
        <mc:AlternateContent xmlns:mc="http://schemas.openxmlformats.org/markup-compatibility/2006" xmlns:p14="http://schemas.microsoft.com/office/powerpoint/2010/main">
          <mc:Choice Requires="p14">
            <p:contentPart p14:bwMode="auto" r:id="rId78">
              <p14:nvContentPartPr>
                <p14:cNvPr id="173" name="Ink 172">
                  <a:extLst>
                    <a:ext uri="{FF2B5EF4-FFF2-40B4-BE49-F238E27FC236}">
                      <a16:creationId xmlns:a16="http://schemas.microsoft.com/office/drawing/2014/main" id="{6100BF55-1771-4B58-C1B6-B4CED52F4421}"/>
                    </a:ext>
                  </a:extLst>
                </p14:cNvPr>
                <p14:cNvContentPartPr/>
                <p14:nvPr/>
              </p14:nvContentPartPr>
              <p14:xfrm>
                <a:off x="2688615" y="2346376"/>
                <a:ext cx="20160" cy="208080"/>
              </p14:xfrm>
            </p:contentPart>
          </mc:Choice>
          <mc:Fallback xmlns="">
            <p:pic>
              <p:nvPicPr>
                <p:cNvPr id="173" name="Ink 172">
                  <a:extLst>
                    <a:ext uri="{FF2B5EF4-FFF2-40B4-BE49-F238E27FC236}">
                      <a16:creationId xmlns:a16="http://schemas.microsoft.com/office/drawing/2014/main" id="{6100BF55-1771-4B58-C1B6-B4CED52F4421}"/>
                    </a:ext>
                  </a:extLst>
                </p:cNvPr>
                <p:cNvPicPr/>
                <p:nvPr/>
              </p:nvPicPr>
              <p:blipFill>
                <a:blip r:embed="rId79"/>
                <a:stretch>
                  <a:fillRect/>
                </a:stretch>
              </p:blipFill>
              <p:spPr>
                <a:xfrm>
                  <a:off x="2670615" y="232837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74" name="Ink 173">
                  <a:extLst>
                    <a:ext uri="{FF2B5EF4-FFF2-40B4-BE49-F238E27FC236}">
                      <a16:creationId xmlns:a16="http://schemas.microsoft.com/office/drawing/2014/main" id="{708497C4-7690-6581-8264-6239F8AAA431}"/>
                    </a:ext>
                  </a:extLst>
                </p14:cNvPr>
                <p14:cNvContentPartPr/>
                <p14:nvPr/>
              </p14:nvContentPartPr>
              <p14:xfrm>
                <a:off x="2839095" y="2440336"/>
                <a:ext cx="360" cy="360"/>
              </p14:xfrm>
            </p:contentPart>
          </mc:Choice>
          <mc:Fallback xmlns="">
            <p:pic>
              <p:nvPicPr>
                <p:cNvPr id="174" name="Ink 173">
                  <a:extLst>
                    <a:ext uri="{FF2B5EF4-FFF2-40B4-BE49-F238E27FC236}">
                      <a16:creationId xmlns:a16="http://schemas.microsoft.com/office/drawing/2014/main" id="{708497C4-7690-6581-8264-6239F8AAA431}"/>
                    </a:ext>
                  </a:extLst>
                </p:cNvPr>
                <p:cNvPicPr/>
                <p:nvPr/>
              </p:nvPicPr>
              <p:blipFill>
                <a:blip r:embed="rId81"/>
                <a:stretch>
                  <a:fillRect/>
                </a:stretch>
              </p:blipFill>
              <p:spPr>
                <a:xfrm>
                  <a:off x="2821455" y="24223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5" name="Ink 174">
                  <a:extLst>
                    <a:ext uri="{FF2B5EF4-FFF2-40B4-BE49-F238E27FC236}">
                      <a16:creationId xmlns:a16="http://schemas.microsoft.com/office/drawing/2014/main" id="{18302161-5BBE-9B4D-691E-4CD52792D4CD}"/>
                    </a:ext>
                  </a:extLst>
                </p14:cNvPr>
                <p14:cNvContentPartPr/>
                <p14:nvPr/>
              </p14:nvContentPartPr>
              <p14:xfrm>
                <a:off x="2979135" y="2329096"/>
                <a:ext cx="173880" cy="182520"/>
              </p14:xfrm>
            </p:contentPart>
          </mc:Choice>
          <mc:Fallback xmlns="">
            <p:pic>
              <p:nvPicPr>
                <p:cNvPr id="175" name="Ink 174">
                  <a:extLst>
                    <a:ext uri="{FF2B5EF4-FFF2-40B4-BE49-F238E27FC236}">
                      <a16:creationId xmlns:a16="http://schemas.microsoft.com/office/drawing/2014/main" id="{18302161-5BBE-9B4D-691E-4CD52792D4CD}"/>
                    </a:ext>
                  </a:extLst>
                </p:cNvPr>
                <p:cNvPicPr/>
                <p:nvPr/>
              </p:nvPicPr>
              <p:blipFill>
                <a:blip r:embed="rId83"/>
                <a:stretch>
                  <a:fillRect/>
                </a:stretch>
              </p:blipFill>
              <p:spPr>
                <a:xfrm>
                  <a:off x="2961495" y="23114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76" name="Ink 175">
                  <a:extLst>
                    <a:ext uri="{FF2B5EF4-FFF2-40B4-BE49-F238E27FC236}">
                      <a16:creationId xmlns:a16="http://schemas.microsoft.com/office/drawing/2014/main" id="{DBDE0BB6-1B43-E9AA-759A-D7E9A614526E}"/>
                    </a:ext>
                  </a:extLst>
                </p14:cNvPr>
                <p14:cNvContentPartPr/>
                <p14:nvPr/>
              </p14:nvContentPartPr>
              <p14:xfrm>
                <a:off x="3282975" y="2294536"/>
                <a:ext cx="32760" cy="235080"/>
              </p14:xfrm>
            </p:contentPart>
          </mc:Choice>
          <mc:Fallback xmlns="">
            <p:pic>
              <p:nvPicPr>
                <p:cNvPr id="176" name="Ink 175">
                  <a:extLst>
                    <a:ext uri="{FF2B5EF4-FFF2-40B4-BE49-F238E27FC236}">
                      <a16:creationId xmlns:a16="http://schemas.microsoft.com/office/drawing/2014/main" id="{DBDE0BB6-1B43-E9AA-759A-D7E9A614526E}"/>
                    </a:ext>
                  </a:extLst>
                </p:cNvPr>
                <p:cNvPicPr/>
                <p:nvPr/>
              </p:nvPicPr>
              <p:blipFill>
                <a:blip r:embed="rId85"/>
                <a:stretch>
                  <a:fillRect/>
                </a:stretch>
              </p:blipFill>
              <p:spPr>
                <a:xfrm>
                  <a:off x="3264975" y="2276536"/>
                  <a:ext cx="684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77" name="Ink 176">
                  <a:extLst>
                    <a:ext uri="{FF2B5EF4-FFF2-40B4-BE49-F238E27FC236}">
                      <a16:creationId xmlns:a16="http://schemas.microsoft.com/office/drawing/2014/main" id="{9C083DE9-5E48-598C-B1FA-6918C122716B}"/>
                    </a:ext>
                  </a:extLst>
                </p14:cNvPr>
                <p14:cNvContentPartPr/>
                <p14:nvPr/>
              </p14:nvContentPartPr>
              <p14:xfrm>
                <a:off x="3448575" y="2314336"/>
                <a:ext cx="221400" cy="138600"/>
              </p14:xfrm>
            </p:contentPart>
          </mc:Choice>
          <mc:Fallback xmlns="">
            <p:pic>
              <p:nvPicPr>
                <p:cNvPr id="177" name="Ink 176">
                  <a:extLst>
                    <a:ext uri="{FF2B5EF4-FFF2-40B4-BE49-F238E27FC236}">
                      <a16:creationId xmlns:a16="http://schemas.microsoft.com/office/drawing/2014/main" id="{9C083DE9-5E48-598C-B1FA-6918C122716B}"/>
                    </a:ext>
                  </a:extLst>
                </p:cNvPr>
                <p:cNvPicPr/>
                <p:nvPr/>
              </p:nvPicPr>
              <p:blipFill>
                <a:blip r:embed="rId87"/>
                <a:stretch>
                  <a:fillRect/>
                </a:stretch>
              </p:blipFill>
              <p:spPr>
                <a:xfrm>
                  <a:off x="3430935" y="2296696"/>
                  <a:ext cx="2570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78" name="Ink 177">
                  <a:extLst>
                    <a:ext uri="{FF2B5EF4-FFF2-40B4-BE49-F238E27FC236}">
                      <a16:creationId xmlns:a16="http://schemas.microsoft.com/office/drawing/2014/main" id="{C0419318-5526-C30B-A6A4-47AF5714BFD8}"/>
                    </a:ext>
                  </a:extLst>
                </p14:cNvPr>
                <p14:cNvContentPartPr/>
                <p14:nvPr/>
              </p14:nvContentPartPr>
              <p14:xfrm>
                <a:off x="3586815" y="2340616"/>
                <a:ext cx="41760" cy="211320"/>
              </p14:xfrm>
            </p:contentPart>
          </mc:Choice>
          <mc:Fallback xmlns="">
            <p:pic>
              <p:nvPicPr>
                <p:cNvPr id="178" name="Ink 177">
                  <a:extLst>
                    <a:ext uri="{FF2B5EF4-FFF2-40B4-BE49-F238E27FC236}">
                      <a16:creationId xmlns:a16="http://schemas.microsoft.com/office/drawing/2014/main" id="{C0419318-5526-C30B-A6A4-47AF5714BFD8}"/>
                    </a:ext>
                  </a:extLst>
                </p:cNvPr>
                <p:cNvPicPr/>
                <p:nvPr/>
              </p:nvPicPr>
              <p:blipFill>
                <a:blip r:embed="rId89"/>
                <a:stretch>
                  <a:fillRect/>
                </a:stretch>
              </p:blipFill>
              <p:spPr>
                <a:xfrm>
                  <a:off x="3568815" y="2322976"/>
                  <a:ext cx="77400" cy="246960"/>
                </a:xfrm>
                <a:prstGeom prst="rect">
                  <a:avLst/>
                </a:prstGeom>
              </p:spPr>
            </p:pic>
          </mc:Fallback>
        </mc:AlternateContent>
      </p:grpSp>
      <p:grpSp>
        <p:nvGrpSpPr>
          <p:cNvPr id="179" name="Group 178">
            <a:extLst>
              <a:ext uri="{FF2B5EF4-FFF2-40B4-BE49-F238E27FC236}">
                <a16:creationId xmlns:a16="http://schemas.microsoft.com/office/drawing/2014/main" id="{C732E18B-0425-80FF-0ED1-2AEAFCCC9FC7}"/>
              </a:ext>
            </a:extLst>
          </p:cNvPr>
          <p:cNvGrpSpPr/>
          <p:nvPr/>
        </p:nvGrpSpPr>
        <p:grpSpPr>
          <a:xfrm>
            <a:off x="711135" y="3232336"/>
            <a:ext cx="1621800" cy="391320"/>
            <a:chOff x="711135" y="3232336"/>
            <a:chExt cx="1621800" cy="391320"/>
          </a:xfrm>
        </p:grpSpPr>
        <mc:AlternateContent xmlns:mc="http://schemas.openxmlformats.org/markup-compatibility/2006" xmlns:p14="http://schemas.microsoft.com/office/powerpoint/2010/main">
          <mc:Choice Requires="p14">
            <p:contentPart p14:bwMode="auto" r:id="rId90">
              <p14:nvContentPartPr>
                <p14:cNvPr id="180" name="Ink 179">
                  <a:extLst>
                    <a:ext uri="{FF2B5EF4-FFF2-40B4-BE49-F238E27FC236}">
                      <a16:creationId xmlns:a16="http://schemas.microsoft.com/office/drawing/2014/main" id="{70B8BD55-DF4F-570F-9941-A6AB291E5FD2}"/>
                    </a:ext>
                  </a:extLst>
                </p14:cNvPr>
                <p14:cNvContentPartPr/>
                <p14:nvPr/>
              </p14:nvContentPartPr>
              <p14:xfrm>
                <a:off x="728055" y="3232336"/>
                <a:ext cx="230040" cy="360360"/>
              </p14:xfrm>
            </p:contentPart>
          </mc:Choice>
          <mc:Fallback xmlns="">
            <p:pic>
              <p:nvPicPr>
                <p:cNvPr id="180" name="Ink 179">
                  <a:extLst>
                    <a:ext uri="{FF2B5EF4-FFF2-40B4-BE49-F238E27FC236}">
                      <a16:creationId xmlns:a16="http://schemas.microsoft.com/office/drawing/2014/main" id="{70B8BD55-DF4F-570F-9941-A6AB291E5FD2}"/>
                    </a:ext>
                  </a:extLst>
                </p:cNvPr>
                <p:cNvPicPr/>
                <p:nvPr/>
              </p:nvPicPr>
              <p:blipFill>
                <a:blip r:embed="rId91"/>
                <a:stretch>
                  <a:fillRect/>
                </a:stretch>
              </p:blipFill>
              <p:spPr>
                <a:xfrm>
                  <a:off x="710415" y="3214336"/>
                  <a:ext cx="265680" cy="3960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81" name="Ink 180">
                  <a:extLst>
                    <a:ext uri="{FF2B5EF4-FFF2-40B4-BE49-F238E27FC236}">
                      <a16:creationId xmlns:a16="http://schemas.microsoft.com/office/drawing/2014/main" id="{ADB0B1FC-32CF-316C-3F7D-E75EE869EE16}"/>
                    </a:ext>
                  </a:extLst>
                </p14:cNvPr>
                <p14:cNvContentPartPr/>
                <p14:nvPr/>
              </p14:nvContentPartPr>
              <p14:xfrm>
                <a:off x="711135" y="3420256"/>
                <a:ext cx="155160" cy="37440"/>
              </p14:xfrm>
            </p:contentPart>
          </mc:Choice>
          <mc:Fallback xmlns="">
            <p:pic>
              <p:nvPicPr>
                <p:cNvPr id="181" name="Ink 180">
                  <a:extLst>
                    <a:ext uri="{FF2B5EF4-FFF2-40B4-BE49-F238E27FC236}">
                      <a16:creationId xmlns:a16="http://schemas.microsoft.com/office/drawing/2014/main" id="{ADB0B1FC-32CF-316C-3F7D-E75EE869EE16}"/>
                    </a:ext>
                  </a:extLst>
                </p:cNvPr>
                <p:cNvPicPr/>
                <p:nvPr/>
              </p:nvPicPr>
              <p:blipFill>
                <a:blip r:embed="rId93"/>
                <a:stretch>
                  <a:fillRect/>
                </a:stretch>
              </p:blipFill>
              <p:spPr>
                <a:xfrm>
                  <a:off x="693495" y="3402616"/>
                  <a:ext cx="1908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82" name="Ink 181">
                  <a:extLst>
                    <a:ext uri="{FF2B5EF4-FFF2-40B4-BE49-F238E27FC236}">
                      <a16:creationId xmlns:a16="http://schemas.microsoft.com/office/drawing/2014/main" id="{1B998F13-F896-B5FD-B146-1CDD57AD2B53}"/>
                    </a:ext>
                  </a:extLst>
                </p14:cNvPr>
                <p14:cNvContentPartPr/>
                <p14:nvPr/>
              </p14:nvContentPartPr>
              <p14:xfrm>
                <a:off x="1050975" y="3269416"/>
                <a:ext cx="180000" cy="296280"/>
              </p14:xfrm>
            </p:contentPart>
          </mc:Choice>
          <mc:Fallback xmlns="">
            <p:pic>
              <p:nvPicPr>
                <p:cNvPr id="182" name="Ink 181">
                  <a:extLst>
                    <a:ext uri="{FF2B5EF4-FFF2-40B4-BE49-F238E27FC236}">
                      <a16:creationId xmlns:a16="http://schemas.microsoft.com/office/drawing/2014/main" id="{1B998F13-F896-B5FD-B146-1CDD57AD2B53}"/>
                    </a:ext>
                  </a:extLst>
                </p:cNvPr>
                <p:cNvPicPr/>
                <p:nvPr/>
              </p:nvPicPr>
              <p:blipFill>
                <a:blip r:embed="rId95"/>
                <a:stretch>
                  <a:fillRect/>
                </a:stretch>
              </p:blipFill>
              <p:spPr>
                <a:xfrm>
                  <a:off x="1033335" y="3251776"/>
                  <a:ext cx="21564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3" name="Ink 182">
                  <a:extLst>
                    <a:ext uri="{FF2B5EF4-FFF2-40B4-BE49-F238E27FC236}">
                      <a16:creationId xmlns:a16="http://schemas.microsoft.com/office/drawing/2014/main" id="{4B965FC4-85F9-C686-16DB-C5DD3B926BC4}"/>
                    </a:ext>
                  </a:extLst>
                </p14:cNvPr>
                <p14:cNvContentPartPr/>
                <p14:nvPr/>
              </p14:nvContentPartPr>
              <p14:xfrm>
                <a:off x="1332855" y="3284896"/>
                <a:ext cx="32760" cy="265320"/>
              </p14:xfrm>
            </p:contentPart>
          </mc:Choice>
          <mc:Fallback xmlns="">
            <p:pic>
              <p:nvPicPr>
                <p:cNvPr id="183" name="Ink 182">
                  <a:extLst>
                    <a:ext uri="{FF2B5EF4-FFF2-40B4-BE49-F238E27FC236}">
                      <a16:creationId xmlns:a16="http://schemas.microsoft.com/office/drawing/2014/main" id="{4B965FC4-85F9-C686-16DB-C5DD3B926BC4}"/>
                    </a:ext>
                  </a:extLst>
                </p:cNvPr>
                <p:cNvPicPr/>
                <p:nvPr/>
              </p:nvPicPr>
              <p:blipFill>
                <a:blip r:embed="rId97"/>
                <a:stretch>
                  <a:fillRect/>
                </a:stretch>
              </p:blipFill>
              <p:spPr>
                <a:xfrm>
                  <a:off x="1315215" y="3267256"/>
                  <a:ext cx="68400" cy="300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84" name="Ink 183">
                  <a:extLst>
                    <a:ext uri="{FF2B5EF4-FFF2-40B4-BE49-F238E27FC236}">
                      <a16:creationId xmlns:a16="http://schemas.microsoft.com/office/drawing/2014/main" id="{C076AB4E-5DD3-FD46-DB9D-AA496BD26CE7}"/>
                    </a:ext>
                  </a:extLst>
                </p14:cNvPr>
                <p14:cNvContentPartPr/>
                <p14:nvPr/>
              </p14:nvContentPartPr>
              <p14:xfrm>
                <a:off x="1457775" y="3539056"/>
                <a:ext cx="41760" cy="84600"/>
              </p14:xfrm>
            </p:contentPart>
          </mc:Choice>
          <mc:Fallback xmlns="">
            <p:pic>
              <p:nvPicPr>
                <p:cNvPr id="184" name="Ink 183">
                  <a:extLst>
                    <a:ext uri="{FF2B5EF4-FFF2-40B4-BE49-F238E27FC236}">
                      <a16:creationId xmlns:a16="http://schemas.microsoft.com/office/drawing/2014/main" id="{C076AB4E-5DD3-FD46-DB9D-AA496BD26CE7}"/>
                    </a:ext>
                  </a:extLst>
                </p:cNvPr>
                <p:cNvPicPr/>
                <p:nvPr/>
              </p:nvPicPr>
              <p:blipFill>
                <a:blip r:embed="rId99"/>
                <a:stretch>
                  <a:fillRect/>
                </a:stretch>
              </p:blipFill>
              <p:spPr>
                <a:xfrm>
                  <a:off x="1440135" y="3521416"/>
                  <a:ext cx="7740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5" name="Ink 184">
                  <a:extLst>
                    <a:ext uri="{FF2B5EF4-FFF2-40B4-BE49-F238E27FC236}">
                      <a16:creationId xmlns:a16="http://schemas.microsoft.com/office/drawing/2014/main" id="{93120EB4-0D33-EF29-0F41-E4AC03111474}"/>
                    </a:ext>
                  </a:extLst>
                </p14:cNvPr>
                <p14:cNvContentPartPr/>
                <p14:nvPr/>
              </p14:nvContentPartPr>
              <p14:xfrm>
                <a:off x="1627335" y="3318736"/>
                <a:ext cx="155520" cy="232560"/>
              </p14:xfrm>
            </p:contentPart>
          </mc:Choice>
          <mc:Fallback xmlns="">
            <p:pic>
              <p:nvPicPr>
                <p:cNvPr id="185" name="Ink 184">
                  <a:extLst>
                    <a:ext uri="{FF2B5EF4-FFF2-40B4-BE49-F238E27FC236}">
                      <a16:creationId xmlns:a16="http://schemas.microsoft.com/office/drawing/2014/main" id="{93120EB4-0D33-EF29-0F41-E4AC03111474}"/>
                    </a:ext>
                  </a:extLst>
                </p:cNvPr>
                <p:cNvPicPr/>
                <p:nvPr/>
              </p:nvPicPr>
              <p:blipFill>
                <a:blip r:embed="rId101"/>
                <a:stretch>
                  <a:fillRect/>
                </a:stretch>
              </p:blipFill>
              <p:spPr>
                <a:xfrm>
                  <a:off x="1609695" y="3300736"/>
                  <a:ext cx="19116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86" name="Ink 185">
                  <a:extLst>
                    <a:ext uri="{FF2B5EF4-FFF2-40B4-BE49-F238E27FC236}">
                      <a16:creationId xmlns:a16="http://schemas.microsoft.com/office/drawing/2014/main" id="{E12CB433-9F63-0428-7631-DD7766203AD4}"/>
                    </a:ext>
                  </a:extLst>
                </p14:cNvPr>
                <p14:cNvContentPartPr/>
                <p14:nvPr/>
              </p14:nvContentPartPr>
              <p14:xfrm>
                <a:off x="1638495" y="3302896"/>
                <a:ext cx="162000" cy="72000"/>
              </p14:xfrm>
            </p:contentPart>
          </mc:Choice>
          <mc:Fallback xmlns="">
            <p:pic>
              <p:nvPicPr>
                <p:cNvPr id="186" name="Ink 185">
                  <a:extLst>
                    <a:ext uri="{FF2B5EF4-FFF2-40B4-BE49-F238E27FC236}">
                      <a16:creationId xmlns:a16="http://schemas.microsoft.com/office/drawing/2014/main" id="{E12CB433-9F63-0428-7631-DD7766203AD4}"/>
                    </a:ext>
                  </a:extLst>
                </p:cNvPr>
                <p:cNvPicPr/>
                <p:nvPr/>
              </p:nvPicPr>
              <p:blipFill>
                <a:blip r:embed="rId103"/>
                <a:stretch>
                  <a:fillRect/>
                </a:stretch>
              </p:blipFill>
              <p:spPr>
                <a:xfrm>
                  <a:off x="1620855" y="3285256"/>
                  <a:ext cx="19764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7" name="Ink 186">
                  <a:extLst>
                    <a:ext uri="{FF2B5EF4-FFF2-40B4-BE49-F238E27FC236}">
                      <a16:creationId xmlns:a16="http://schemas.microsoft.com/office/drawing/2014/main" id="{C270A94F-0734-897E-42D9-45A0E1EC28A3}"/>
                    </a:ext>
                  </a:extLst>
                </p14:cNvPr>
                <p14:cNvContentPartPr/>
                <p14:nvPr/>
              </p14:nvContentPartPr>
              <p14:xfrm>
                <a:off x="1902375" y="3309016"/>
                <a:ext cx="141480" cy="195480"/>
              </p14:xfrm>
            </p:contentPart>
          </mc:Choice>
          <mc:Fallback xmlns="">
            <p:pic>
              <p:nvPicPr>
                <p:cNvPr id="187" name="Ink 186">
                  <a:extLst>
                    <a:ext uri="{FF2B5EF4-FFF2-40B4-BE49-F238E27FC236}">
                      <a16:creationId xmlns:a16="http://schemas.microsoft.com/office/drawing/2014/main" id="{C270A94F-0734-897E-42D9-45A0E1EC28A3}"/>
                    </a:ext>
                  </a:extLst>
                </p:cNvPr>
                <p:cNvPicPr/>
                <p:nvPr/>
              </p:nvPicPr>
              <p:blipFill>
                <a:blip r:embed="rId105"/>
                <a:stretch>
                  <a:fillRect/>
                </a:stretch>
              </p:blipFill>
              <p:spPr>
                <a:xfrm>
                  <a:off x="1884375" y="3291376"/>
                  <a:ext cx="1771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8" name="Ink 187">
                  <a:extLst>
                    <a:ext uri="{FF2B5EF4-FFF2-40B4-BE49-F238E27FC236}">
                      <a16:creationId xmlns:a16="http://schemas.microsoft.com/office/drawing/2014/main" id="{46059D3F-847A-2B45-7A03-FACB1543EC32}"/>
                    </a:ext>
                  </a:extLst>
                </p14:cNvPr>
                <p14:cNvContentPartPr/>
                <p14:nvPr/>
              </p14:nvContentPartPr>
              <p14:xfrm>
                <a:off x="2136015" y="3287776"/>
                <a:ext cx="196920" cy="196560"/>
              </p14:xfrm>
            </p:contentPart>
          </mc:Choice>
          <mc:Fallback xmlns="">
            <p:pic>
              <p:nvPicPr>
                <p:cNvPr id="188" name="Ink 187">
                  <a:extLst>
                    <a:ext uri="{FF2B5EF4-FFF2-40B4-BE49-F238E27FC236}">
                      <a16:creationId xmlns:a16="http://schemas.microsoft.com/office/drawing/2014/main" id="{46059D3F-847A-2B45-7A03-FACB1543EC32}"/>
                    </a:ext>
                  </a:extLst>
                </p:cNvPr>
                <p:cNvPicPr/>
                <p:nvPr/>
              </p:nvPicPr>
              <p:blipFill>
                <a:blip r:embed="rId107"/>
                <a:stretch>
                  <a:fillRect/>
                </a:stretch>
              </p:blipFill>
              <p:spPr>
                <a:xfrm>
                  <a:off x="2118015" y="3270136"/>
                  <a:ext cx="232560" cy="232200"/>
                </a:xfrm>
                <a:prstGeom prst="rect">
                  <a:avLst/>
                </a:prstGeom>
              </p:spPr>
            </p:pic>
          </mc:Fallback>
        </mc:AlternateContent>
      </p:grpSp>
      <p:grpSp>
        <p:nvGrpSpPr>
          <p:cNvPr id="189" name="Group 188">
            <a:extLst>
              <a:ext uri="{FF2B5EF4-FFF2-40B4-BE49-F238E27FC236}">
                <a16:creationId xmlns:a16="http://schemas.microsoft.com/office/drawing/2014/main" id="{7B6F4D10-2D99-F41F-10CA-ABBD765B11FB}"/>
              </a:ext>
            </a:extLst>
          </p:cNvPr>
          <p:cNvGrpSpPr/>
          <p:nvPr/>
        </p:nvGrpSpPr>
        <p:grpSpPr>
          <a:xfrm>
            <a:off x="2726775" y="3318736"/>
            <a:ext cx="173160" cy="149040"/>
            <a:chOff x="2726775" y="3318736"/>
            <a:chExt cx="173160" cy="149040"/>
          </a:xfrm>
        </p:grpSpPr>
        <mc:AlternateContent xmlns:mc="http://schemas.openxmlformats.org/markup-compatibility/2006" xmlns:p14="http://schemas.microsoft.com/office/powerpoint/2010/main">
          <mc:Choice Requires="p14">
            <p:contentPart p14:bwMode="auto" r:id="rId108">
              <p14:nvContentPartPr>
                <p14:cNvPr id="190" name="Ink 189">
                  <a:extLst>
                    <a:ext uri="{FF2B5EF4-FFF2-40B4-BE49-F238E27FC236}">
                      <a16:creationId xmlns:a16="http://schemas.microsoft.com/office/drawing/2014/main" id="{FF7C68EE-0674-AEBB-D3C0-7D7AE622563B}"/>
                    </a:ext>
                  </a:extLst>
                </p14:cNvPr>
                <p14:cNvContentPartPr/>
                <p14:nvPr/>
              </p14:nvContentPartPr>
              <p14:xfrm>
                <a:off x="2726775" y="3318736"/>
                <a:ext cx="160200" cy="125640"/>
              </p14:xfrm>
            </p:contentPart>
          </mc:Choice>
          <mc:Fallback xmlns="">
            <p:pic>
              <p:nvPicPr>
                <p:cNvPr id="190" name="Ink 189">
                  <a:extLst>
                    <a:ext uri="{FF2B5EF4-FFF2-40B4-BE49-F238E27FC236}">
                      <a16:creationId xmlns:a16="http://schemas.microsoft.com/office/drawing/2014/main" id="{FF7C68EE-0674-AEBB-D3C0-7D7AE622563B}"/>
                    </a:ext>
                  </a:extLst>
                </p:cNvPr>
                <p:cNvPicPr/>
                <p:nvPr/>
              </p:nvPicPr>
              <p:blipFill>
                <a:blip r:embed="rId109"/>
                <a:stretch>
                  <a:fillRect/>
                </a:stretch>
              </p:blipFill>
              <p:spPr>
                <a:xfrm>
                  <a:off x="2708775" y="3300736"/>
                  <a:ext cx="1958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1" name="Ink 190">
                  <a:extLst>
                    <a:ext uri="{FF2B5EF4-FFF2-40B4-BE49-F238E27FC236}">
                      <a16:creationId xmlns:a16="http://schemas.microsoft.com/office/drawing/2014/main" id="{2215DF9B-F277-6E51-B819-30A120419BCA}"/>
                    </a:ext>
                  </a:extLst>
                </p14:cNvPr>
                <p14:cNvContentPartPr/>
                <p14:nvPr/>
              </p14:nvContentPartPr>
              <p14:xfrm>
                <a:off x="2739375" y="3326656"/>
                <a:ext cx="160560" cy="141120"/>
              </p14:xfrm>
            </p:contentPart>
          </mc:Choice>
          <mc:Fallback xmlns="">
            <p:pic>
              <p:nvPicPr>
                <p:cNvPr id="191" name="Ink 190">
                  <a:extLst>
                    <a:ext uri="{FF2B5EF4-FFF2-40B4-BE49-F238E27FC236}">
                      <a16:creationId xmlns:a16="http://schemas.microsoft.com/office/drawing/2014/main" id="{2215DF9B-F277-6E51-B819-30A120419BCA}"/>
                    </a:ext>
                  </a:extLst>
                </p:cNvPr>
                <p:cNvPicPr/>
                <p:nvPr/>
              </p:nvPicPr>
              <p:blipFill>
                <a:blip r:embed="rId111"/>
                <a:stretch>
                  <a:fillRect/>
                </a:stretch>
              </p:blipFill>
              <p:spPr>
                <a:xfrm>
                  <a:off x="2721375" y="3309016"/>
                  <a:ext cx="196200" cy="176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22" name="Ink 221">
                <a:extLst>
                  <a:ext uri="{FF2B5EF4-FFF2-40B4-BE49-F238E27FC236}">
                    <a16:creationId xmlns:a16="http://schemas.microsoft.com/office/drawing/2014/main" id="{AC927938-ACA2-90B7-168F-4F803997E60A}"/>
                  </a:ext>
                </a:extLst>
              </p14:cNvPr>
              <p14:cNvContentPartPr/>
              <p14:nvPr/>
            </p14:nvContentPartPr>
            <p14:xfrm>
              <a:off x="3191175" y="3235936"/>
              <a:ext cx="11160" cy="258840"/>
            </p14:xfrm>
          </p:contentPart>
        </mc:Choice>
        <mc:Fallback xmlns="">
          <p:pic>
            <p:nvPicPr>
              <p:cNvPr id="222" name="Ink 221">
                <a:extLst>
                  <a:ext uri="{FF2B5EF4-FFF2-40B4-BE49-F238E27FC236}">
                    <a16:creationId xmlns:a16="http://schemas.microsoft.com/office/drawing/2014/main" id="{AC927938-ACA2-90B7-168F-4F803997E60A}"/>
                  </a:ext>
                </a:extLst>
              </p:cNvPr>
              <p:cNvPicPr/>
              <p:nvPr/>
            </p:nvPicPr>
            <p:blipFill>
              <a:blip r:embed="rId113"/>
              <a:stretch>
                <a:fillRect/>
              </a:stretch>
            </p:blipFill>
            <p:spPr>
              <a:xfrm>
                <a:off x="3173535" y="3217936"/>
                <a:ext cx="4680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23" name="Ink 222">
                <a:extLst>
                  <a:ext uri="{FF2B5EF4-FFF2-40B4-BE49-F238E27FC236}">
                    <a16:creationId xmlns:a16="http://schemas.microsoft.com/office/drawing/2014/main" id="{57249B7F-5A69-CE8C-9D56-5A960C9FD9C6}"/>
                  </a:ext>
                </a:extLst>
              </p14:cNvPr>
              <p14:cNvContentPartPr/>
              <p14:nvPr/>
            </p14:nvContentPartPr>
            <p14:xfrm>
              <a:off x="3388455" y="3376336"/>
              <a:ext cx="1440" cy="2160"/>
            </p14:xfrm>
          </p:contentPart>
        </mc:Choice>
        <mc:Fallback xmlns="">
          <p:pic>
            <p:nvPicPr>
              <p:cNvPr id="223" name="Ink 222">
                <a:extLst>
                  <a:ext uri="{FF2B5EF4-FFF2-40B4-BE49-F238E27FC236}">
                    <a16:creationId xmlns:a16="http://schemas.microsoft.com/office/drawing/2014/main" id="{57249B7F-5A69-CE8C-9D56-5A960C9FD9C6}"/>
                  </a:ext>
                </a:extLst>
              </p:cNvPr>
              <p:cNvPicPr/>
              <p:nvPr/>
            </p:nvPicPr>
            <p:blipFill>
              <a:blip r:embed="rId115"/>
              <a:stretch>
                <a:fillRect/>
              </a:stretch>
            </p:blipFill>
            <p:spPr>
              <a:xfrm>
                <a:off x="3370455" y="3358336"/>
                <a:ext cx="37080" cy="37800"/>
              </a:xfrm>
              <a:prstGeom prst="rect">
                <a:avLst/>
              </a:prstGeom>
            </p:spPr>
          </p:pic>
        </mc:Fallback>
      </mc:AlternateContent>
      <p:grpSp>
        <p:nvGrpSpPr>
          <p:cNvPr id="224" name="Group 223">
            <a:extLst>
              <a:ext uri="{FF2B5EF4-FFF2-40B4-BE49-F238E27FC236}">
                <a16:creationId xmlns:a16="http://schemas.microsoft.com/office/drawing/2014/main" id="{9D20B002-E276-69A6-5688-1BEAE5F5206A}"/>
              </a:ext>
            </a:extLst>
          </p:cNvPr>
          <p:cNvGrpSpPr/>
          <p:nvPr/>
        </p:nvGrpSpPr>
        <p:grpSpPr>
          <a:xfrm>
            <a:off x="3582855" y="3239536"/>
            <a:ext cx="778320" cy="286920"/>
            <a:chOff x="3582855" y="3239536"/>
            <a:chExt cx="778320" cy="286920"/>
          </a:xfrm>
        </p:grpSpPr>
        <mc:AlternateContent xmlns:mc="http://schemas.openxmlformats.org/markup-compatibility/2006" xmlns:p14="http://schemas.microsoft.com/office/powerpoint/2010/main">
          <mc:Choice Requires="p14">
            <p:contentPart p14:bwMode="auto" r:id="rId116">
              <p14:nvContentPartPr>
                <p14:cNvPr id="225" name="Ink 224">
                  <a:extLst>
                    <a:ext uri="{FF2B5EF4-FFF2-40B4-BE49-F238E27FC236}">
                      <a16:creationId xmlns:a16="http://schemas.microsoft.com/office/drawing/2014/main" id="{80BE84F9-B04F-B714-C030-643A64B43DD2}"/>
                    </a:ext>
                  </a:extLst>
                </p14:cNvPr>
                <p14:cNvContentPartPr/>
                <p14:nvPr/>
              </p14:nvContentPartPr>
              <p14:xfrm>
                <a:off x="3582855" y="3270136"/>
                <a:ext cx="189360" cy="190800"/>
              </p14:xfrm>
            </p:contentPart>
          </mc:Choice>
          <mc:Fallback xmlns="">
            <p:pic>
              <p:nvPicPr>
                <p:cNvPr id="225" name="Ink 224">
                  <a:extLst>
                    <a:ext uri="{FF2B5EF4-FFF2-40B4-BE49-F238E27FC236}">
                      <a16:creationId xmlns:a16="http://schemas.microsoft.com/office/drawing/2014/main" id="{80BE84F9-B04F-B714-C030-643A64B43DD2}"/>
                    </a:ext>
                  </a:extLst>
                </p:cNvPr>
                <p:cNvPicPr/>
                <p:nvPr/>
              </p:nvPicPr>
              <p:blipFill>
                <a:blip r:embed="rId117"/>
                <a:stretch>
                  <a:fillRect/>
                </a:stretch>
              </p:blipFill>
              <p:spPr>
                <a:xfrm>
                  <a:off x="3564855" y="3252136"/>
                  <a:ext cx="22500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26" name="Ink 225">
                  <a:extLst>
                    <a:ext uri="{FF2B5EF4-FFF2-40B4-BE49-F238E27FC236}">
                      <a16:creationId xmlns:a16="http://schemas.microsoft.com/office/drawing/2014/main" id="{6BED0EEF-9116-3DC9-AE2C-0392E9EFE5BC}"/>
                    </a:ext>
                  </a:extLst>
                </p14:cNvPr>
                <p14:cNvContentPartPr/>
                <p14:nvPr/>
              </p14:nvContentPartPr>
              <p14:xfrm>
                <a:off x="3941055" y="3239536"/>
                <a:ext cx="6840" cy="234360"/>
              </p14:xfrm>
            </p:contentPart>
          </mc:Choice>
          <mc:Fallback xmlns="">
            <p:pic>
              <p:nvPicPr>
                <p:cNvPr id="226" name="Ink 225">
                  <a:extLst>
                    <a:ext uri="{FF2B5EF4-FFF2-40B4-BE49-F238E27FC236}">
                      <a16:creationId xmlns:a16="http://schemas.microsoft.com/office/drawing/2014/main" id="{6BED0EEF-9116-3DC9-AE2C-0392E9EFE5BC}"/>
                    </a:ext>
                  </a:extLst>
                </p:cNvPr>
                <p:cNvPicPr/>
                <p:nvPr/>
              </p:nvPicPr>
              <p:blipFill>
                <a:blip r:embed="rId119"/>
                <a:stretch>
                  <a:fillRect/>
                </a:stretch>
              </p:blipFill>
              <p:spPr>
                <a:xfrm>
                  <a:off x="3923055" y="3221536"/>
                  <a:ext cx="4248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27" name="Ink 226">
                  <a:extLst>
                    <a:ext uri="{FF2B5EF4-FFF2-40B4-BE49-F238E27FC236}">
                      <a16:creationId xmlns:a16="http://schemas.microsoft.com/office/drawing/2014/main" id="{9F784DF6-3506-7740-44AB-C7D81C4C40BD}"/>
                    </a:ext>
                  </a:extLst>
                </p14:cNvPr>
                <p14:cNvContentPartPr/>
                <p14:nvPr/>
              </p14:nvContentPartPr>
              <p14:xfrm>
                <a:off x="4093335" y="3257896"/>
                <a:ext cx="267840" cy="156240"/>
              </p14:xfrm>
            </p:contentPart>
          </mc:Choice>
          <mc:Fallback xmlns="">
            <p:pic>
              <p:nvPicPr>
                <p:cNvPr id="227" name="Ink 226">
                  <a:extLst>
                    <a:ext uri="{FF2B5EF4-FFF2-40B4-BE49-F238E27FC236}">
                      <a16:creationId xmlns:a16="http://schemas.microsoft.com/office/drawing/2014/main" id="{9F784DF6-3506-7740-44AB-C7D81C4C40BD}"/>
                    </a:ext>
                  </a:extLst>
                </p:cNvPr>
                <p:cNvPicPr/>
                <p:nvPr/>
              </p:nvPicPr>
              <p:blipFill>
                <a:blip r:embed="rId121"/>
                <a:stretch>
                  <a:fillRect/>
                </a:stretch>
              </p:blipFill>
              <p:spPr>
                <a:xfrm>
                  <a:off x="4075335" y="3239896"/>
                  <a:ext cx="30348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28" name="Ink 227">
                  <a:extLst>
                    <a:ext uri="{FF2B5EF4-FFF2-40B4-BE49-F238E27FC236}">
                      <a16:creationId xmlns:a16="http://schemas.microsoft.com/office/drawing/2014/main" id="{62501E7C-83A5-8136-2882-D6F87B29AC9F}"/>
                    </a:ext>
                  </a:extLst>
                </p14:cNvPr>
                <p14:cNvContentPartPr/>
                <p14:nvPr/>
              </p14:nvContentPartPr>
              <p14:xfrm>
                <a:off x="4213575" y="3267616"/>
                <a:ext cx="37440" cy="258840"/>
              </p14:xfrm>
            </p:contentPart>
          </mc:Choice>
          <mc:Fallback xmlns="">
            <p:pic>
              <p:nvPicPr>
                <p:cNvPr id="228" name="Ink 227">
                  <a:extLst>
                    <a:ext uri="{FF2B5EF4-FFF2-40B4-BE49-F238E27FC236}">
                      <a16:creationId xmlns:a16="http://schemas.microsoft.com/office/drawing/2014/main" id="{62501E7C-83A5-8136-2882-D6F87B29AC9F}"/>
                    </a:ext>
                  </a:extLst>
                </p:cNvPr>
                <p:cNvPicPr/>
                <p:nvPr/>
              </p:nvPicPr>
              <p:blipFill>
                <a:blip r:embed="rId123"/>
                <a:stretch>
                  <a:fillRect/>
                </a:stretch>
              </p:blipFill>
              <p:spPr>
                <a:xfrm>
                  <a:off x="4195935" y="3249976"/>
                  <a:ext cx="73080" cy="294480"/>
                </a:xfrm>
                <a:prstGeom prst="rect">
                  <a:avLst/>
                </a:prstGeom>
              </p:spPr>
            </p:pic>
          </mc:Fallback>
        </mc:AlternateContent>
      </p:grpSp>
      <p:pic>
        <p:nvPicPr>
          <p:cNvPr id="10" name="Graphic 9" descr="Calculator outline">
            <a:extLst>
              <a:ext uri="{FF2B5EF4-FFF2-40B4-BE49-F238E27FC236}">
                <a16:creationId xmlns:a16="http://schemas.microsoft.com/office/drawing/2014/main" id="{1E164537-D410-A0E0-2773-1F7F7D34D3CE}"/>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4636983" y="266305"/>
            <a:ext cx="914400" cy="914400"/>
          </a:xfrm>
          <a:prstGeom prst="rect">
            <a:avLst/>
          </a:prstGeom>
        </p:spPr>
      </p:pic>
      <p:grpSp>
        <p:nvGrpSpPr>
          <p:cNvPr id="27" name="Group 26">
            <a:extLst>
              <a:ext uri="{FF2B5EF4-FFF2-40B4-BE49-F238E27FC236}">
                <a16:creationId xmlns:a16="http://schemas.microsoft.com/office/drawing/2014/main" id="{A341FF61-6CFF-9680-1A96-66A2268BABBB}"/>
              </a:ext>
            </a:extLst>
          </p:cNvPr>
          <p:cNvGrpSpPr/>
          <p:nvPr/>
        </p:nvGrpSpPr>
        <p:grpSpPr>
          <a:xfrm>
            <a:off x="1007415" y="3873496"/>
            <a:ext cx="2330280" cy="953280"/>
            <a:chOff x="1007415" y="3873496"/>
            <a:chExt cx="2330280" cy="953280"/>
          </a:xfrm>
        </p:grpSpPr>
        <mc:AlternateContent xmlns:mc="http://schemas.openxmlformats.org/markup-compatibility/2006" xmlns:p14="http://schemas.microsoft.com/office/powerpoint/2010/main">
          <mc:Choice Requires="p14">
            <p:contentPart p14:bwMode="auto" r:id="rId126">
              <p14:nvContentPartPr>
                <p14:cNvPr id="11" name="Ink 10">
                  <a:extLst>
                    <a:ext uri="{FF2B5EF4-FFF2-40B4-BE49-F238E27FC236}">
                      <a16:creationId xmlns:a16="http://schemas.microsoft.com/office/drawing/2014/main" id="{AF8856F6-2095-1449-2118-7F621450B5B5}"/>
                    </a:ext>
                  </a:extLst>
                </p14:cNvPr>
                <p14:cNvContentPartPr/>
                <p14:nvPr/>
              </p14:nvContentPartPr>
              <p14:xfrm>
                <a:off x="1197495" y="4086616"/>
                <a:ext cx="229320" cy="430560"/>
              </p14:xfrm>
            </p:contentPart>
          </mc:Choice>
          <mc:Fallback xmlns="">
            <p:pic>
              <p:nvPicPr>
                <p:cNvPr id="11" name="Ink 10">
                  <a:extLst>
                    <a:ext uri="{FF2B5EF4-FFF2-40B4-BE49-F238E27FC236}">
                      <a16:creationId xmlns:a16="http://schemas.microsoft.com/office/drawing/2014/main" id="{AF8856F6-2095-1449-2118-7F621450B5B5}"/>
                    </a:ext>
                  </a:extLst>
                </p:cNvPr>
                <p:cNvPicPr/>
                <p:nvPr/>
              </p:nvPicPr>
              <p:blipFill>
                <a:blip r:embed="rId127"/>
                <a:stretch>
                  <a:fillRect/>
                </a:stretch>
              </p:blipFill>
              <p:spPr>
                <a:xfrm>
                  <a:off x="1179855" y="4068616"/>
                  <a:ext cx="2649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4" name="Ink 13">
                  <a:extLst>
                    <a:ext uri="{FF2B5EF4-FFF2-40B4-BE49-F238E27FC236}">
                      <a16:creationId xmlns:a16="http://schemas.microsoft.com/office/drawing/2014/main" id="{23CF1AAC-F4F9-1A3B-F881-B010C6E570EB}"/>
                    </a:ext>
                  </a:extLst>
                </p14:cNvPr>
                <p14:cNvContentPartPr/>
                <p14:nvPr/>
              </p14:nvContentPartPr>
              <p14:xfrm>
                <a:off x="1179135" y="4301536"/>
                <a:ext cx="190440" cy="69840"/>
              </p14:xfrm>
            </p:contentPart>
          </mc:Choice>
          <mc:Fallback xmlns="">
            <p:pic>
              <p:nvPicPr>
                <p:cNvPr id="14" name="Ink 13">
                  <a:extLst>
                    <a:ext uri="{FF2B5EF4-FFF2-40B4-BE49-F238E27FC236}">
                      <a16:creationId xmlns:a16="http://schemas.microsoft.com/office/drawing/2014/main" id="{23CF1AAC-F4F9-1A3B-F881-B010C6E570EB}"/>
                    </a:ext>
                  </a:extLst>
                </p:cNvPr>
                <p:cNvPicPr/>
                <p:nvPr/>
              </p:nvPicPr>
              <p:blipFill>
                <a:blip r:embed="rId129"/>
                <a:stretch>
                  <a:fillRect/>
                </a:stretch>
              </p:blipFill>
              <p:spPr>
                <a:xfrm>
                  <a:off x="1161135" y="4283536"/>
                  <a:ext cx="22608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7" name="Ink 16">
                  <a:extLst>
                    <a:ext uri="{FF2B5EF4-FFF2-40B4-BE49-F238E27FC236}">
                      <a16:creationId xmlns:a16="http://schemas.microsoft.com/office/drawing/2014/main" id="{EB7EFF5E-2C4F-9E6C-778C-54F9C85CB3E5}"/>
                    </a:ext>
                  </a:extLst>
                </p14:cNvPr>
                <p14:cNvContentPartPr/>
                <p14:nvPr/>
              </p14:nvContentPartPr>
              <p14:xfrm>
                <a:off x="1579455" y="4141696"/>
                <a:ext cx="195480" cy="321840"/>
              </p14:xfrm>
            </p:contentPart>
          </mc:Choice>
          <mc:Fallback xmlns="">
            <p:pic>
              <p:nvPicPr>
                <p:cNvPr id="17" name="Ink 16">
                  <a:extLst>
                    <a:ext uri="{FF2B5EF4-FFF2-40B4-BE49-F238E27FC236}">
                      <a16:creationId xmlns:a16="http://schemas.microsoft.com/office/drawing/2014/main" id="{EB7EFF5E-2C4F-9E6C-778C-54F9C85CB3E5}"/>
                    </a:ext>
                  </a:extLst>
                </p:cNvPr>
                <p:cNvPicPr/>
                <p:nvPr/>
              </p:nvPicPr>
              <p:blipFill>
                <a:blip r:embed="rId131"/>
                <a:stretch>
                  <a:fillRect/>
                </a:stretch>
              </p:blipFill>
              <p:spPr>
                <a:xfrm>
                  <a:off x="1561455" y="4123696"/>
                  <a:ext cx="231120" cy="357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8" name="Ink 17">
                  <a:extLst>
                    <a:ext uri="{FF2B5EF4-FFF2-40B4-BE49-F238E27FC236}">
                      <a16:creationId xmlns:a16="http://schemas.microsoft.com/office/drawing/2014/main" id="{5A48A367-A1C8-A906-1730-387D5C43E0DF}"/>
                    </a:ext>
                  </a:extLst>
                </p14:cNvPr>
                <p14:cNvContentPartPr/>
                <p14:nvPr/>
              </p14:nvContentPartPr>
              <p14:xfrm>
                <a:off x="1924335" y="4162576"/>
                <a:ext cx="23760" cy="343440"/>
              </p14:xfrm>
            </p:contentPart>
          </mc:Choice>
          <mc:Fallback xmlns="">
            <p:pic>
              <p:nvPicPr>
                <p:cNvPr id="18" name="Ink 17">
                  <a:extLst>
                    <a:ext uri="{FF2B5EF4-FFF2-40B4-BE49-F238E27FC236}">
                      <a16:creationId xmlns:a16="http://schemas.microsoft.com/office/drawing/2014/main" id="{5A48A367-A1C8-A906-1730-387D5C43E0DF}"/>
                    </a:ext>
                  </a:extLst>
                </p:cNvPr>
                <p:cNvPicPr/>
                <p:nvPr/>
              </p:nvPicPr>
              <p:blipFill>
                <a:blip r:embed="rId133"/>
                <a:stretch>
                  <a:fillRect/>
                </a:stretch>
              </p:blipFill>
              <p:spPr>
                <a:xfrm>
                  <a:off x="1906695" y="4144936"/>
                  <a:ext cx="59400" cy="379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 name="Ink 18">
                  <a:extLst>
                    <a:ext uri="{FF2B5EF4-FFF2-40B4-BE49-F238E27FC236}">
                      <a16:creationId xmlns:a16="http://schemas.microsoft.com/office/drawing/2014/main" id="{82AE5557-5D02-1A64-91A8-43AE5F4C227B}"/>
                    </a:ext>
                  </a:extLst>
                </p14:cNvPr>
                <p14:cNvContentPartPr/>
                <p14:nvPr/>
              </p14:nvContentPartPr>
              <p14:xfrm>
                <a:off x="2083455" y="4409896"/>
                <a:ext cx="51840" cy="145440"/>
              </p14:xfrm>
            </p:contentPart>
          </mc:Choice>
          <mc:Fallback xmlns="">
            <p:pic>
              <p:nvPicPr>
                <p:cNvPr id="19" name="Ink 18">
                  <a:extLst>
                    <a:ext uri="{FF2B5EF4-FFF2-40B4-BE49-F238E27FC236}">
                      <a16:creationId xmlns:a16="http://schemas.microsoft.com/office/drawing/2014/main" id="{82AE5557-5D02-1A64-91A8-43AE5F4C227B}"/>
                    </a:ext>
                  </a:extLst>
                </p:cNvPr>
                <p:cNvPicPr/>
                <p:nvPr/>
              </p:nvPicPr>
              <p:blipFill>
                <a:blip r:embed="rId135"/>
                <a:stretch>
                  <a:fillRect/>
                </a:stretch>
              </p:blipFill>
              <p:spPr>
                <a:xfrm>
                  <a:off x="2065455" y="4392256"/>
                  <a:ext cx="874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1" name="Ink 20">
                  <a:extLst>
                    <a:ext uri="{FF2B5EF4-FFF2-40B4-BE49-F238E27FC236}">
                      <a16:creationId xmlns:a16="http://schemas.microsoft.com/office/drawing/2014/main" id="{E983980D-53D3-0499-BFF1-246F9F33B5C6}"/>
                    </a:ext>
                  </a:extLst>
                </p14:cNvPr>
                <p14:cNvContentPartPr/>
                <p14:nvPr/>
              </p14:nvContentPartPr>
              <p14:xfrm>
                <a:off x="2290455" y="4125496"/>
                <a:ext cx="145080" cy="302400"/>
              </p14:xfrm>
            </p:contentPart>
          </mc:Choice>
          <mc:Fallback xmlns="">
            <p:pic>
              <p:nvPicPr>
                <p:cNvPr id="21" name="Ink 20">
                  <a:extLst>
                    <a:ext uri="{FF2B5EF4-FFF2-40B4-BE49-F238E27FC236}">
                      <a16:creationId xmlns:a16="http://schemas.microsoft.com/office/drawing/2014/main" id="{E983980D-53D3-0499-BFF1-246F9F33B5C6}"/>
                    </a:ext>
                  </a:extLst>
                </p:cNvPr>
                <p:cNvPicPr/>
                <p:nvPr/>
              </p:nvPicPr>
              <p:blipFill>
                <a:blip r:embed="rId137"/>
                <a:stretch>
                  <a:fillRect/>
                </a:stretch>
              </p:blipFill>
              <p:spPr>
                <a:xfrm>
                  <a:off x="2272455" y="4107856"/>
                  <a:ext cx="18072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2" name="Ink 21">
                  <a:extLst>
                    <a:ext uri="{FF2B5EF4-FFF2-40B4-BE49-F238E27FC236}">
                      <a16:creationId xmlns:a16="http://schemas.microsoft.com/office/drawing/2014/main" id="{170DE642-1452-5F57-0E13-6C271487E4F4}"/>
                    </a:ext>
                  </a:extLst>
                </p14:cNvPr>
                <p14:cNvContentPartPr/>
                <p14:nvPr/>
              </p14:nvContentPartPr>
              <p14:xfrm>
                <a:off x="2587095" y="4120456"/>
                <a:ext cx="232920" cy="212760"/>
              </p14:xfrm>
            </p:contentPart>
          </mc:Choice>
          <mc:Fallback xmlns="">
            <p:pic>
              <p:nvPicPr>
                <p:cNvPr id="22" name="Ink 21">
                  <a:extLst>
                    <a:ext uri="{FF2B5EF4-FFF2-40B4-BE49-F238E27FC236}">
                      <a16:creationId xmlns:a16="http://schemas.microsoft.com/office/drawing/2014/main" id="{170DE642-1452-5F57-0E13-6C271487E4F4}"/>
                    </a:ext>
                  </a:extLst>
                </p:cNvPr>
                <p:cNvPicPr/>
                <p:nvPr/>
              </p:nvPicPr>
              <p:blipFill>
                <a:blip r:embed="rId139"/>
                <a:stretch>
                  <a:fillRect/>
                </a:stretch>
              </p:blipFill>
              <p:spPr>
                <a:xfrm>
                  <a:off x="2569455" y="4102816"/>
                  <a:ext cx="26856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3" name="Ink 22">
                  <a:extLst>
                    <a:ext uri="{FF2B5EF4-FFF2-40B4-BE49-F238E27FC236}">
                      <a16:creationId xmlns:a16="http://schemas.microsoft.com/office/drawing/2014/main" id="{8134758A-7C3F-9E36-A46F-283951D396A4}"/>
                    </a:ext>
                  </a:extLst>
                </p14:cNvPr>
                <p14:cNvContentPartPr/>
                <p14:nvPr/>
              </p14:nvContentPartPr>
              <p14:xfrm>
                <a:off x="2714175" y="4185256"/>
                <a:ext cx="34200" cy="309960"/>
              </p14:xfrm>
            </p:contentPart>
          </mc:Choice>
          <mc:Fallback xmlns="">
            <p:pic>
              <p:nvPicPr>
                <p:cNvPr id="23" name="Ink 22">
                  <a:extLst>
                    <a:ext uri="{FF2B5EF4-FFF2-40B4-BE49-F238E27FC236}">
                      <a16:creationId xmlns:a16="http://schemas.microsoft.com/office/drawing/2014/main" id="{8134758A-7C3F-9E36-A46F-283951D396A4}"/>
                    </a:ext>
                  </a:extLst>
                </p:cNvPr>
                <p:cNvPicPr/>
                <p:nvPr/>
              </p:nvPicPr>
              <p:blipFill>
                <a:blip r:embed="rId141"/>
                <a:stretch>
                  <a:fillRect/>
                </a:stretch>
              </p:blipFill>
              <p:spPr>
                <a:xfrm>
                  <a:off x="2696535" y="4167616"/>
                  <a:ext cx="6984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4" name="Ink 23">
                  <a:extLst>
                    <a:ext uri="{FF2B5EF4-FFF2-40B4-BE49-F238E27FC236}">
                      <a16:creationId xmlns:a16="http://schemas.microsoft.com/office/drawing/2014/main" id="{65885144-C486-9365-0BAD-CD3A77F4205D}"/>
                    </a:ext>
                  </a:extLst>
                </p14:cNvPr>
                <p14:cNvContentPartPr/>
                <p14:nvPr/>
              </p14:nvContentPartPr>
              <p14:xfrm>
                <a:off x="2952495" y="4139896"/>
                <a:ext cx="24120" cy="336240"/>
              </p14:xfrm>
            </p:contentPart>
          </mc:Choice>
          <mc:Fallback xmlns="">
            <p:pic>
              <p:nvPicPr>
                <p:cNvPr id="24" name="Ink 23">
                  <a:extLst>
                    <a:ext uri="{FF2B5EF4-FFF2-40B4-BE49-F238E27FC236}">
                      <a16:creationId xmlns:a16="http://schemas.microsoft.com/office/drawing/2014/main" id="{65885144-C486-9365-0BAD-CD3A77F4205D}"/>
                    </a:ext>
                  </a:extLst>
                </p:cNvPr>
                <p:cNvPicPr/>
                <p:nvPr/>
              </p:nvPicPr>
              <p:blipFill>
                <a:blip r:embed="rId143"/>
                <a:stretch>
                  <a:fillRect/>
                </a:stretch>
              </p:blipFill>
              <p:spPr>
                <a:xfrm>
                  <a:off x="2934495" y="4122256"/>
                  <a:ext cx="59760" cy="3718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6" name="Ink 25">
                  <a:extLst>
                    <a:ext uri="{FF2B5EF4-FFF2-40B4-BE49-F238E27FC236}">
                      <a16:creationId xmlns:a16="http://schemas.microsoft.com/office/drawing/2014/main" id="{8AF95E16-BE42-C498-7722-198D8C4C32EF}"/>
                    </a:ext>
                  </a:extLst>
                </p14:cNvPr>
                <p14:cNvContentPartPr/>
                <p14:nvPr/>
              </p14:nvContentPartPr>
              <p14:xfrm>
                <a:off x="1007415" y="3873496"/>
                <a:ext cx="2330280" cy="953280"/>
              </p14:xfrm>
            </p:contentPart>
          </mc:Choice>
          <mc:Fallback xmlns="">
            <p:pic>
              <p:nvPicPr>
                <p:cNvPr id="26" name="Ink 25">
                  <a:extLst>
                    <a:ext uri="{FF2B5EF4-FFF2-40B4-BE49-F238E27FC236}">
                      <a16:creationId xmlns:a16="http://schemas.microsoft.com/office/drawing/2014/main" id="{8AF95E16-BE42-C498-7722-198D8C4C32EF}"/>
                    </a:ext>
                  </a:extLst>
                </p:cNvPr>
                <p:cNvPicPr/>
                <p:nvPr/>
              </p:nvPicPr>
              <p:blipFill>
                <a:blip r:embed="rId145"/>
                <a:stretch>
                  <a:fillRect/>
                </a:stretch>
              </p:blipFill>
              <p:spPr>
                <a:xfrm>
                  <a:off x="989775" y="3855856"/>
                  <a:ext cx="2365920" cy="988920"/>
                </a:xfrm>
                <a:prstGeom prst="rect">
                  <a:avLst/>
                </a:prstGeom>
              </p:spPr>
            </p:pic>
          </mc:Fallback>
        </mc:AlternateContent>
      </p:grpSp>
    </p:spTree>
    <p:extLst>
      <p:ext uri="{BB962C8B-B14F-4D97-AF65-F5344CB8AC3E}">
        <p14:creationId xmlns:p14="http://schemas.microsoft.com/office/powerpoint/2010/main" val="474718631"/>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416320"/>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How is the method similar/different from other % methods we've seen?</a:t>
            </a:r>
          </a:p>
          <a:p>
            <a:endParaRPr lang="en-GB"/>
          </a:p>
          <a:p>
            <a:r>
              <a:rPr lang="en-GB" b="1"/>
              <a:t>2. </a:t>
            </a:r>
            <a:r>
              <a:rPr lang="en-GB"/>
              <a:t>How would the method be different if Mr Gordon's salary went down instead?</a:t>
            </a:r>
          </a:p>
          <a:p>
            <a:endParaRPr lang="en-GB"/>
          </a:p>
          <a:p>
            <a:r>
              <a:rPr lang="en-GB" b="1"/>
              <a:t>3. </a:t>
            </a:r>
            <a:r>
              <a:rPr lang="en-GB"/>
              <a:t>What do you think the most common mistakes are that students make?</a:t>
            </a:r>
          </a:p>
        </p:txBody>
      </p:sp>
      <p:sp>
        <p:nvSpPr>
          <p:cNvPr id="165" name="TextBox 164">
            <a:extLst>
              <a:ext uri="{FF2B5EF4-FFF2-40B4-BE49-F238E27FC236}">
                <a16:creationId xmlns:a16="http://schemas.microsoft.com/office/drawing/2014/main" id="{49DC1872-CCF6-041D-3E17-7FB14772FC61}"/>
              </a:ext>
            </a:extLst>
          </p:cNvPr>
          <p:cNvSpPr txBox="1"/>
          <p:nvPr/>
        </p:nvSpPr>
        <p:spPr>
          <a:xfrm>
            <a:off x="241185" y="330361"/>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166" name="Group 165">
            <a:extLst>
              <a:ext uri="{FF2B5EF4-FFF2-40B4-BE49-F238E27FC236}">
                <a16:creationId xmlns:a16="http://schemas.microsoft.com/office/drawing/2014/main" id="{07A0E0CA-CC44-C09A-7147-0EF574A5BCC2}"/>
              </a:ext>
            </a:extLst>
          </p:cNvPr>
          <p:cNvGrpSpPr/>
          <p:nvPr/>
        </p:nvGrpSpPr>
        <p:grpSpPr>
          <a:xfrm>
            <a:off x="176497" y="1725249"/>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167" name="Ink 166">
                  <a:extLst>
                    <a:ext uri="{FF2B5EF4-FFF2-40B4-BE49-F238E27FC236}">
                      <a16:creationId xmlns:a16="http://schemas.microsoft.com/office/drawing/2014/main" id="{44902FA2-0D1C-7A7A-DC0D-42E4F4072D6B}"/>
                    </a:ext>
                  </a:extLst>
                </p14:cNvPr>
                <p14:cNvContentPartPr/>
                <p14:nvPr/>
              </p14:nvContentPartPr>
              <p14:xfrm>
                <a:off x="467055" y="1714216"/>
                <a:ext cx="33120" cy="267840"/>
              </p14:xfrm>
            </p:contentPart>
          </mc:Choice>
          <mc:Fallback xmlns="">
            <p:pic>
              <p:nvPicPr>
                <p:cNvPr id="167" name="Ink 166">
                  <a:extLst>
                    <a:ext uri="{FF2B5EF4-FFF2-40B4-BE49-F238E27FC236}">
                      <a16:creationId xmlns:a16="http://schemas.microsoft.com/office/drawing/2014/main" id="{44902FA2-0D1C-7A7A-DC0D-42E4F4072D6B}"/>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8" name="Ink 167">
                  <a:extLst>
                    <a:ext uri="{FF2B5EF4-FFF2-40B4-BE49-F238E27FC236}">
                      <a16:creationId xmlns:a16="http://schemas.microsoft.com/office/drawing/2014/main" id="{9ACA5D78-C98C-486B-4434-C2FEEFAB229E}"/>
                    </a:ext>
                  </a:extLst>
                </p14:cNvPr>
                <p14:cNvContentPartPr/>
                <p14:nvPr/>
              </p14:nvContentPartPr>
              <p14:xfrm>
                <a:off x="610335" y="1763176"/>
                <a:ext cx="146160" cy="209520"/>
              </p14:xfrm>
            </p:contentPart>
          </mc:Choice>
          <mc:Fallback xmlns="">
            <p:pic>
              <p:nvPicPr>
                <p:cNvPr id="168" name="Ink 167">
                  <a:extLst>
                    <a:ext uri="{FF2B5EF4-FFF2-40B4-BE49-F238E27FC236}">
                      <a16:creationId xmlns:a16="http://schemas.microsoft.com/office/drawing/2014/main" id="{9ACA5D78-C98C-486B-4434-C2FEEFAB229E}"/>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9" name="Ink 168">
                  <a:extLst>
                    <a:ext uri="{FF2B5EF4-FFF2-40B4-BE49-F238E27FC236}">
                      <a16:creationId xmlns:a16="http://schemas.microsoft.com/office/drawing/2014/main" id="{1B07BF7C-D9C3-5F28-7577-B4DF2429D06A}"/>
                    </a:ext>
                  </a:extLst>
                </p14:cNvPr>
                <p14:cNvContentPartPr/>
                <p14:nvPr/>
              </p14:nvContentPartPr>
              <p14:xfrm>
                <a:off x="864135" y="1764256"/>
                <a:ext cx="151560" cy="188640"/>
              </p14:xfrm>
            </p:contentPart>
          </mc:Choice>
          <mc:Fallback xmlns="">
            <p:pic>
              <p:nvPicPr>
                <p:cNvPr id="169" name="Ink 168">
                  <a:extLst>
                    <a:ext uri="{FF2B5EF4-FFF2-40B4-BE49-F238E27FC236}">
                      <a16:creationId xmlns:a16="http://schemas.microsoft.com/office/drawing/2014/main" id="{1B07BF7C-D9C3-5F28-7577-B4DF2429D06A}"/>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0" name="Ink 169">
                  <a:extLst>
                    <a:ext uri="{FF2B5EF4-FFF2-40B4-BE49-F238E27FC236}">
                      <a16:creationId xmlns:a16="http://schemas.microsoft.com/office/drawing/2014/main" id="{E8842F28-F6B3-0AC1-35AB-9FC7753DFE6D}"/>
                    </a:ext>
                  </a:extLst>
                </p14:cNvPr>
                <p14:cNvContentPartPr/>
                <p14:nvPr/>
              </p14:nvContentPartPr>
              <p14:xfrm>
                <a:off x="1147455" y="1664896"/>
                <a:ext cx="110520" cy="117360"/>
              </p14:xfrm>
            </p:contentPart>
          </mc:Choice>
          <mc:Fallback xmlns="">
            <p:pic>
              <p:nvPicPr>
                <p:cNvPr id="170" name="Ink 169">
                  <a:extLst>
                    <a:ext uri="{FF2B5EF4-FFF2-40B4-BE49-F238E27FC236}">
                      <a16:creationId xmlns:a16="http://schemas.microsoft.com/office/drawing/2014/main" id="{E8842F28-F6B3-0AC1-35AB-9FC7753DFE6D}"/>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71" name="Ink 170">
                  <a:extLst>
                    <a:ext uri="{FF2B5EF4-FFF2-40B4-BE49-F238E27FC236}">
                      <a16:creationId xmlns:a16="http://schemas.microsoft.com/office/drawing/2014/main" id="{66C6FC39-AD05-96A1-1150-DEC88DD2D004}"/>
                    </a:ext>
                  </a:extLst>
                </p14:cNvPr>
                <p14:cNvContentPartPr/>
                <p14:nvPr/>
              </p14:nvContentPartPr>
              <p14:xfrm>
                <a:off x="1281375" y="1648336"/>
                <a:ext cx="147240" cy="300960"/>
              </p14:xfrm>
            </p:contentPart>
          </mc:Choice>
          <mc:Fallback xmlns="">
            <p:pic>
              <p:nvPicPr>
                <p:cNvPr id="171" name="Ink 170">
                  <a:extLst>
                    <a:ext uri="{FF2B5EF4-FFF2-40B4-BE49-F238E27FC236}">
                      <a16:creationId xmlns:a16="http://schemas.microsoft.com/office/drawing/2014/main" id="{66C6FC39-AD05-96A1-1150-DEC88DD2D004}"/>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72" name="Ink 171">
                  <a:extLst>
                    <a:ext uri="{FF2B5EF4-FFF2-40B4-BE49-F238E27FC236}">
                      <a16:creationId xmlns:a16="http://schemas.microsoft.com/office/drawing/2014/main" id="{3C463BD1-BD76-3085-9803-AF2E4E55962E}"/>
                    </a:ext>
                  </a:extLst>
                </p14:cNvPr>
                <p14:cNvContentPartPr/>
                <p14:nvPr/>
              </p14:nvContentPartPr>
              <p14:xfrm>
                <a:off x="1416735" y="1799536"/>
                <a:ext cx="150120" cy="139680"/>
              </p14:xfrm>
            </p:contentPart>
          </mc:Choice>
          <mc:Fallback xmlns="">
            <p:pic>
              <p:nvPicPr>
                <p:cNvPr id="172" name="Ink 171">
                  <a:extLst>
                    <a:ext uri="{FF2B5EF4-FFF2-40B4-BE49-F238E27FC236}">
                      <a16:creationId xmlns:a16="http://schemas.microsoft.com/office/drawing/2014/main" id="{3C463BD1-BD76-3085-9803-AF2E4E55962E}"/>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173" name="Group 172">
            <a:extLst>
              <a:ext uri="{FF2B5EF4-FFF2-40B4-BE49-F238E27FC236}">
                <a16:creationId xmlns:a16="http://schemas.microsoft.com/office/drawing/2014/main" id="{DE7EE30E-4FC7-19C9-9856-DCEC3062B235}"/>
              </a:ext>
            </a:extLst>
          </p:cNvPr>
          <p:cNvGrpSpPr/>
          <p:nvPr/>
        </p:nvGrpSpPr>
        <p:grpSpPr>
          <a:xfrm>
            <a:off x="1535857" y="1813449"/>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174" name="Ink 173">
                  <a:extLst>
                    <a:ext uri="{FF2B5EF4-FFF2-40B4-BE49-F238E27FC236}">
                      <a16:creationId xmlns:a16="http://schemas.microsoft.com/office/drawing/2014/main" id="{3DAEF9A0-E7A0-E562-C35E-948077B07CC2}"/>
                    </a:ext>
                  </a:extLst>
                </p14:cNvPr>
                <p14:cNvContentPartPr/>
                <p14:nvPr/>
              </p14:nvContentPartPr>
              <p14:xfrm>
                <a:off x="1826415" y="1816096"/>
                <a:ext cx="194400" cy="14400"/>
              </p14:xfrm>
            </p:contentPart>
          </mc:Choice>
          <mc:Fallback xmlns="">
            <p:pic>
              <p:nvPicPr>
                <p:cNvPr id="174" name="Ink 173">
                  <a:extLst>
                    <a:ext uri="{FF2B5EF4-FFF2-40B4-BE49-F238E27FC236}">
                      <a16:creationId xmlns:a16="http://schemas.microsoft.com/office/drawing/2014/main" id="{3DAEF9A0-E7A0-E562-C35E-948077B07CC2}"/>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75" name="Ink 174">
                  <a:extLst>
                    <a:ext uri="{FF2B5EF4-FFF2-40B4-BE49-F238E27FC236}">
                      <a16:creationId xmlns:a16="http://schemas.microsoft.com/office/drawing/2014/main" id="{B7424705-FAB7-EBC0-D136-29764FD034BB}"/>
                    </a:ext>
                  </a:extLst>
                </p14:cNvPr>
                <p14:cNvContentPartPr/>
                <p14:nvPr/>
              </p14:nvContentPartPr>
              <p14:xfrm>
                <a:off x="1966815" y="1736536"/>
                <a:ext cx="28440" cy="178920"/>
              </p14:xfrm>
            </p:contentPart>
          </mc:Choice>
          <mc:Fallback xmlns="">
            <p:pic>
              <p:nvPicPr>
                <p:cNvPr id="175" name="Ink 174">
                  <a:extLst>
                    <a:ext uri="{FF2B5EF4-FFF2-40B4-BE49-F238E27FC236}">
                      <a16:creationId xmlns:a16="http://schemas.microsoft.com/office/drawing/2014/main" id="{B7424705-FAB7-EBC0-D136-29764FD034BB}"/>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176" name="Group 175">
            <a:extLst>
              <a:ext uri="{FF2B5EF4-FFF2-40B4-BE49-F238E27FC236}">
                <a16:creationId xmlns:a16="http://schemas.microsoft.com/office/drawing/2014/main" id="{4968E907-1752-D626-FAB8-2D4E2B2D147C}"/>
              </a:ext>
            </a:extLst>
          </p:cNvPr>
          <p:cNvGrpSpPr/>
          <p:nvPr/>
        </p:nvGrpSpPr>
        <p:grpSpPr>
          <a:xfrm>
            <a:off x="1978657" y="1669449"/>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177" name="Ink 176">
                  <a:extLst>
                    <a:ext uri="{FF2B5EF4-FFF2-40B4-BE49-F238E27FC236}">
                      <a16:creationId xmlns:a16="http://schemas.microsoft.com/office/drawing/2014/main" id="{BA278134-1890-6B52-1E29-C9A309709022}"/>
                    </a:ext>
                  </a:extLst>
                </p14:cNvPr>
                <p14:cNvContentPartPr/>
                <p14:nvPr/>
              </p14:nvContentPartPr>
              <p14:xfrm>
                <a:off x="2269215" y="1652296"/>
                <a:ext cx="27000" cy="231120"/>
              </p14:xfrm>
            </p:contentPart>
          </mc:Choice>
          <mc:Fallback xmlns="">
            <p:pic>
              <p:nvPicPr>
                <p:cNvPr id="177" name="Ink 176">
                  <a:extLst>
                    <a:ext uri="{FF2B5EF4-FFF2-40B4-BE49-F238E27FC236}">
                      <a16:creationId xmlns:a16="http://schemas.microsoft.com/office/drawing/2014/main" id="{BA278134-1890-6B52-1E29-C9A309709022}"/>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78" name="Ink 177">
                  <a:extLst>
                    <a:ext uri="{FF2B5EF4-FFF2-40B4-BE49-F238E27FC236}">
                      <a16:creationId xmlns:a16="http://schemas.microsoft.com/office/drawing/2014/main" id="{567522B1-CDCD-3E02-771D-C33015CE99C3}"/>
                    </a:ext>
                  </a:extLst>
                </p14:cNvPr>
                <p14:cNvContentPartPr/>
                <p14:nvPr/>
              </p14:nvContentPartPr>
              <p14:xfrm>
                <a:off x="2377215" y="1811416"/>
                <a:ext cx="12960" cy="2160"/>
              </p14:xfrm>
            </p:contentPart>
          </mc:Choice>
          <mc:Fallback xmlns="">
            <p:pic>
              <p:nvPicPr>
                <p:cNvPr id="178" name="Ink 177">
                  <a:extLst>
                    <a:ext uri="{FF2B5EF4-FFF2-40B4-BE49-F238E27FC236}">
                      <a16:creationId xmlns:a16="http://schemas.microsoft.com/office/drawing/2014/main" id="{567522B1-CDCD-3E02-771D-C33015CE99C3}"/>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9" name="Ink 178">
                  <a:extLst>
                    <a:ext uri="{FF2B5EF4-FFF2-40B4-BE49-F238E27FC236}">
                      <a16:creationId xmlns:a16="http://schemas.microsoft.com/office/drawing/2014/main" id="{5BD0D5DE-FDDF-6DBE-1D93-CF28E414D16C}"/>
                    </a:ext>
                  </a:extLst>
                </p14:cNvPr>
                <p14:cNvContentPartPr/>
                <p14:nvPr/>
              </p14:nvContentPartPr>
              <p14:xfrm>
                <a:off x="2538495" y="1639696"/>
                <a:ext cx="204840" cy="170280"/>
              </p14:xfrm>
            </p:contentPart>
          </mc:Choice>
          <mc:Fallback xmlns="">
            <p:pic>
              <p:nvPicPr>
                <p:cNvPr id="179" name="Ink 178">
                  <a:extLst>
                    <a:ext uri="{FF2B5EF4-FFF2-40B4-BE49-F238E27FC236}">
                      <a16:creationId xmlns:a16="http://schemas.microsoft.com/office/drawing/2014/main" id="{5BD0D5DE-FDDF-6DBE-1D93-CF28E414D16C}"/>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0" name="Ink 179">
                  <a:extLst>
                    <a:ext uri="{FF2B5EF4-FFF2-40B4-BE49-F238E27FC236}">
                      <a16:creationId xmlns:a16="http://schemas.microsoft.com/office/drawing/2014/main" id="{A8D18A6D-3376-4CE2-240E-9F4FF706E034}"/>
                    </a:ext>
                  </a:extLst>
                </p14:cNvPr>
                <p14:cNvContentPartPr/>
                <p14:nvPr/>
              </p14:nvContentPartPr>
              <p14:xfrm>
                <a:off x="2658375" y="1721056"/>
                <a:ext cx="43200" cy="201240"/>
              </p14:xfrm>
            </p:contentPart>
          </mc:Choice>
          <mc:Fallback xmlns="">
            <p:pic>
              <p:nvPicPr>
                <p:cNvPr id="180" name="Ink 179">
                  <a:extLst>
                    <a:ext uri="{FF2B5EF4-FFF2-40B4-BE49-F238E27FC236}">
                      <a16:creationId xmlns:a16="http://schemas.microsoft.com/office/drawing/2014/main" id="{A8D18A6D-3376-4CE2-240E-9F4FF706E034}"/>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1" name="Ink 180">
                  <a:extLst>
                    <a:ext uri="{FF2B5EF4-FFF2-40B4-BE49-F238E27FC236}">
                      <a16:creationId xmlns:a16="http://schemas.microsoft.com/office/drawing/2014/main" id="{A90C4D1B-7B98-1D92-5D27-F18129470A24}"/>
                    </a:ext>
                  </a:extLst>
                </p14:cNvPr>
                <p14:cNvContentPartPr/>
                <p14:nvPr/>
              </p14:nvContentPartPr>
              <p14:xfrm>
                <a:off x="2882655" y="1594696"/>
                <a:ext cx="116280" cy="149760"/>
              </p14:xfrm>
            </p:contentPart>
          </mc:Choice>
          <mc:Fallback xmlns="">
            <p:pic>
              <p:nvPicPr>
                <p:cNvPr id="181" name="Ink 180">
                  <a:extLst>
                    <a:ext uri="{FF2B5EF4-FFF2-40B4-BE49-F238E27FC236}">
                      <a16:creationId xmlns:a16="http://schemas.microsoft.com/office/drawing/2014/main" id="{A90C4D1B-7B98-1D92-5D27-F18129470A24}"/>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2" name="Ink 181">
                  <a:extLst>
                    <a:ext uri="{FF2B5EF4-FFF2-40B4-BE49-F238E27FC236}">
                      <a16:creationId xmlns:a16="http://schemas.microsoft.com/office/drawing/2014/main" id="{AA91900F-DA0B-D7E8-C444-AE00909F1A15}"/>
                    </a:ext>
                  </a:extLst>
                </p14:cNvPr>
                <p14:cNvContentPartPr/>
                <p14:nvPr/>
              </p14:nvContentPartPr>
              <p14:xfrm>
                <a:off x="3008655" y="1592536"/>
                <a:ext cx="143640" cy="308520"/>
              </p14:xfrm>
            </p:contentPart>
          </mc:Choice>
          <mc:Fallback xmlns="">
            <p:pic>
              <p:nvPicPr>
                <p:cNvPr id="182" name="Ink 181">
                  <a:extLst>
                    <a:ext uri="{FF2B5EF4-FFF2-40B4-BE49-F238E27FC236}">
                      <a16:creationId xmlns:a16="http://schemas.microsoft.com/office/drawing/2014/main" id="{AA91900F-DA0B-D7E8-C444-AE00909F1A15}"/>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3" name="Ink 182">
                  <a:extLst>
                    <a:ext uri="{FF2B5EF4-FFF2-40B4-BE49-F238E27FC236}">
                      <a16:creationId xmlns:a16="http://schemas.microsoft.com/office/drawing/2014/main" id="{38141A0C-865A-1487-FDAF-A48B91E382FA}"/>
                    </a:ext>
                  </a:extLst>
                </p14:cNvPr>
                <p14:cNvContentPartPr/>
                <p14:nvPr/>
              </p14:nvContentPartPr>
              <p14:xfrm>
                <a:off x="3139695" y="1757416"/>
                <a:ext cx="137880" cy="129240"/>
              </p14:xfrm>
            </p:contentPart>
          </mc:Choice>
          <mc:Fallback xmlns="">
            <p:pic>
              <p:nvPicPr>
                <p:cNvPr id="183" name="Ink 182">
                  <a:extLst>
                    <a:ext uri="{FF2B5EF4-FFF2-40B4-BE49-F238E27FC236}">
                      <a16:creationId xmlns:a16="http://schemas.microsoft.com/office/drawing/2014/main" id="{38141A0C-865A-1487-FDAF-A48B91E382FA}"/>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184" name="Group 183">
            <a:extLst>
              <a:ext uri="{FF2B5EF4-FFF2-40B4-BE49-F238E27FC236}">
                <a16:creationId xmlns:a16="http://schemas.microsoft.com/office/drawing/2014/main" id="{97430984-7D96-BA8D-4CC4-D4AEE7EEAFDB}"/>
              </a:ext>
            </a:extLst>
          </p:cNvPr>
          <p:cNvGrpSpPr/>
          <p:nvPr/>
        </p:nvGrpSpPr>
        <p:grpSpPr>
          <a:xfrm>
            <a:off x="3258817" y="1806969"/>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185" name="Ink 184">
                  <a:extLst>
                    <a:ext uri="{FF2B5EF4-FFF2-40B4-BE49-F238E27FC236}">
                      <a16:creationId xmlns:a16="http://schemas.microsoft.com/office/drawing/2014/main" id="{6895A5C1-E282-0D3B-9FD7-B0AD4497BA37}"/>
                    </a:ext>
                  </a:extLst>
                </p14:cNvPr>
                <p14:cNvContentPartPr/>
                <p14:nvPr/>
              </p14:nvContentPartPr>
              <p14:xfrm>
                <a:off x="3549375" y="1730056"/>
                <a:ext cx="160200" cy="12600"/>
              </p14:xfrm>
            </p:contentPart>
          </mc:Choice>
          <mc:Fallback xmlns="">
            <p:pic>
              <p:nvPicPr>
                <p:cNvPr id="185" name="Ink 184">
                  <a:extLst>
                    <a:ext uri="{FF2B5EF4-FFF2-40B4-BE49-F238E27FC236}">
                      <a16:creationId xmlns:a16="http://schemas.microsoft.com/office/drawing/2014/main" id="{6895A5C1-E282-0D3B-9FD7-B0AD4497BA37}"/>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86" name="Ink 185">
                  <a:extLst>
                    <a:ext uri="{FF2B5EF4-FFF2-40B4-BE49-F238E27FC236}">
                      <a16:creationId xmlns:a16="http://schemas.microsoft.com/office/drawing/2014/main" id="{03190A3F-A6CC-478B-06B0-E5C05008A1E9}"/>
                    </a:ext>
                  </a:extLst>
                </p14:cNvPr>
                <p14:cNvContentPartPr/>
                <p14:nvPr/>
              </p14:nvContentPartPr>
              <p14:xfrm>
                <a:off x="3601935" y="1801696"/>
                <a:ext cx="133200" cy="16920"/>
              </p14:xfrm>
            </p:contentPart>
          </mc:Choice>
          <mc:Fallback xmlns="">
            <p:pic>
              <p:nvPicPr>
                <p:cNvPr id="186" name="Ink 185">
                  <a:extLst>
                    <a:ext uri="{FF2B5EF4-FFF2-40B4-BE49-F238E27FC236}">
                      <a16:creationId xmlns:a16="http://schemas.microsoft.com/office/drawing/2014/main" id="{03190A3F-A6CC-478B-06B0-E5C05008A1E9}"/>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187" name="Group 186">
            <a:extLst>
              <a:ext uri="{FF2B5EF4-FFF2-40B4-BE49-F238E27FC236}">
                <a16:creationId xmlns:a16="http://schemas.microsoft.com/office/drawing/2014/main" id="{F8288C9F-4762-0D54-D328-CB5D853E6848}"/>
              </a:ext>
            </a:extLst>
          </p:cNvPr>
          <p:cNvGrpSpPr/>
          <p:nvPr/>
        </p:nvGrpSpPr>
        <p:grpSpPr>
          <a:xfrm>
            <a:off x="3609097" y="1655769"/>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188" name="Ink 187">
                  <a:extLst>
                    <a:ext uri="{FF2B5EF4-FFF2-40B4-BE49-F238E27FC236}">
                      <a16:creationId xmlns:a16="http://schemas.microsoft.com/office/drawing/2014/main" id="{9C2031D2-76CD-E5E5-FA57-BF9DC12F8A3A}"/>
                    </a:ext>
                  </a:extLst>
                </p14:cNvPr>
                <p14:cNvContentPartPr/>
                <p14:nvPr/>
              </p14:nvContentPartPr>
              <p14:xfrm>
                <a:off x="3899655" y="1578856"/>
                <a:ext cx="38520" cy="261000"/>
              </p14:xfrm>
            </p:contentPart>
          </mc:Choice>
          <mc:Fallback xmlns="">
            <p:pic>
              <p:nvPicPr>
                <p:cNvPr id="188" name="Ink 187">
                  <a:extLst>
                    <a:ext uri="{FF2B5EF4-FFF2-40B4-BE49-F238E27FC236}">
                      <a16:creationId xmlns:a16="http://schemas.microsoft.com/office/drawing/2014/main" id="{9C2031D2-76CD-E5E5-FA57-BF9DC12F8A3A}"/>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89" name="Ink 188">
                  <a:extLst>
                    <a:ext uri="{FF2B5EF4-FFF2-40B4-BE49-F238E27FC236}">
                      <a16:creationId xmlns:a16="http://schemas.microsoft.com/office/drawing/2014/main" id="{76DA4783-11EB-A832-6DCD-49357EB1660F}"/>
                    </a:ext>
                  </a:extLst>
                </p14:cNvPr>
                <p14:cNvContentPartPr/>
                <p14:nvPr/>
              </p14:nvContentPartPr>
              <p14:xfrm>
                <a:off x="4013055" y="1618816"/>
                <a:ext cx="186480" cy="203760"/>
              </p14:xfrm>
            </p:contentPart>
          </mc:Choice>
          <mc:Fallback xmlns="">
            <p:pic>
              <p:nvPicPr>
                <p:cNvPr id="189" name="Ink 188">
                  <a:extLst>
                    <a:ext uri="{FF2B5EF4-FFF2-40B4-BE49-F238E27FC236}">
                      <a16:creationId xmlns:a16="http://schemas.microsoft.com/office/drawing/2014/main" id="{76DA4783-11EB-A832-6DCD-49357EB1660F}"/>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190" name="Group 189">
            <a:extLst>
              <a:ext uri="{FF2B5EF4-FFF2-40B4-BE49-F238E27FC236}">
                <a16:creationId xmlns:a16="http://schemas.microsoft.com/office/drawing/2014/main" id="{AA8561AD-4F9A-7CFC-AD9C-7657098B1EB8}"/>
              </a:ext>
            </a:extLst>
          </p:cNvPr>
          <p:cNvGrpSpPr/>
          <p:nvPr/>
        </p:nvGrpSpPr>
        <p:grpSpPr>
          <a:xfrm>
            <a:off x="4081777" y="1612209"/>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191" name="Ink 190">
                  <a:extLst>
                    <a:ext uri="{FF2B5EF4-FFF2-40B4-BE49-F238E27FC236}">
                      <a16:creationId xmlns:a16="http://schemas.microsoft.com/office/drawing/2014/main" id="{06370E13-F23B-8837-EAAB-A60413661006}"/>
                    </a:ext>
                  </a:extLst>
                </p14:cNvPr>
                <p14:cNvContentPartPr/>
                <p14:nvPr/>
              </p14:nvContentPartPr>
              <p14:xfrm>
                <a:off x="4372335" y="1575616"/>
                <a:ext cx="14400" cy="237960"/>
              </p14:xfrm>
            </p:contentPart>
          </mc:Choice>
          <mc:Fallback xmlns="">
            <p:pic>
              <p:nvPicPr>
                <p:cNvPr id="191" name="Ink 190">
                  <a:extLst>
                    <a:ext uri="{FF2B5EF4-FFF2-40B4-BE49-F238E27FC236}">
                      <a16:creationId xmlns:a16="http://schemas.microsoft.com/office/drawing/2014/main" id="{06370E13-F23B-8837-EAAB-A60413661006}"/>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92" name="Ink 191">
                  <a:extLst>
                    <a:ext uri="{FF2B5EF4-FFF2-40B4-BE49-F238E27FC236}">
                      <a16:creationId xmlns:a16="http://schemas.microsoft.com/office/drawing/2014/main" id="{335025C9-B79D-E527-AF1C-820360147DE2}"/>
                    </a:ext>
                  </a:extLst>
                </p14:cNvPr>
                <p14:cNvContentPartPr/>
                <p14:nvPr/>
              </p14:nvContentPartPr>
              <p14:xfrm>
                <a:off x="4472055" y="1708816"/>
                <a:ext cx="10440" cy="12600"/>
              </p14:xfrm>
            </p:contentPart>
          </mc:Choice>
          <mc:Fallback xmlns="">
            <p:pic>
              <p:nvPicPr>
                <p:cNvPr id="192" name="Ink 191">
                  <a:extLst>
                    <a:ext uri="{FF2B5EF4-FFF2-40B4-BE49-F238E27FC236}">
                      <a16:creationId xmlns:a16="http://schemas.microsoft.com/office/drawing/2014/main" id="{335025C9-B79D-E527-AF1C-820360147DE2}"/>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93" name="Ink 192">
                  <a:extLst>
                    <a:ext uri="{FF2B5EF4-FFF2-40B4-BE49-F238E27FC236}">
                      <a16:creationId xmlns:a16="http://schemas.microsoft.com/office/drawing/2014/main" id="{B49DD1F6-A4C5-0F02-B604-3E902CC748A4}"/>
                    </a:ext>
                  </a:extLst>
                </p14:cNvPr>
                <p14:cNvContentPartPr/>
                <p14:nvPr/>
              </p14:nvContentPartPr>
              <p14:xfrm>
                <a:off x="4629015" y="1596136"/>
                <a:ext cx="174960" cy="160560"/>
              </p14:xfrm>
            </p:contentPart>
          </mc:Choice>
          <mc:Fallback xmlns="">
            <p:pic>
              <p:nvPicPr>
                <p:cNvPr id="193" name="Ink 192">
                  <a:extLst>
                    <a:ext uri="{FF2B5EF4-FFF2-40B4-BE49-F238E27FC236}">
                      <a16:creationId xmlns:a16="http://schemas.microsoft.com/office/drawing/2014/main" id="{B49DD1F6-A4C5-0F02-B604-3E902CC748A4}"/>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94" name="Ink 193">
                  <a:extLst>
                    <a:ext uri="{FF2B5EF4-FFF2-40B4-BE49-F238E27FC236}">
                      <a16:creationId xmlns:a16="http://schemas.microsoft.com/office/drawing/2014/main" id="{B7178A6D-7E59-FA82-1B7A-AC85EE417B43}"/>
                    </a:ext>
                  </a:extLst>
                </p14:cNvPr>
                <p14:cNvContentPartPr/>
                <p14:nvPr/>
              </p14:nvContentPartPr>
              <p14:xfrm>
                <a:off x="4731975" y="1645096"/>
                <a:ext cx="36000" cy="201240"/>
              </p14:xfrm>
            </p:contentPart>
          </mc:Choice>
          <mc:Fallback xmlns="">
            <p:pic>
              <p:nvPicPr>
                <p:cNvPr id="194" name="Ink 193">
                  <a:extLst>
                    <a:ext uri="{FF2B5EF4-FFF2-40B4-BE49-F238E27FC236}">
                      <a16:creationId xmlns:a16="http://schemas.microsoft.com/office/drawing/2014/main" id="{B7178A6D-7E59-FA82-1B7A-AC85EE417B43}"/>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95" name="Ink 194">
                  <a:extLst>
                    <a:ext uri="{FF2B5EF4-FFF2-40B4-BE49-F238E27FC236}">
                      <a16:creationId xmlns:a16="http://schemas.microsoft.com/office/drawing/2014/main" id="{00F6B84B-C2EB-56CF-B421-9C9A8C38D296}"/>
                    </a:ext>
                  </a:extLst>
                </p14:cNvPr>
                <p14:cNvContentPartPr/>
                <p14:nvPr/>
              </p14:nvContentPartPr>
              <p14:xfrm>
                <a:off x="4933575" y="1546816"/>
                <a:ext cx="110520" cy="97560"/>
              </p14:xfrm>
            </p:contentPart>
          </mc:Choice>
          <mc:Fallback xmlns="">
            <p:pic>
              <p:nvPicPr>
                <p:cNvPr id="195" name="Ink 194">
                  <a:extLst>
                    <a:ext uri="{FF2B5EF4-FFF2-40B4-BE49-F238E27FC236}">
                      <a16:creationId xmlns:a16="http://schemas.microsoft.com/office/drawing/2014/main" id="{00F6B84B-C2EB-56CF-B421-9C9A8C38D296}"/>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96" name="Ink 195">
                  <a:extLst>
                    <a:ext uri="{FF2B5EF4-FFF2-40B4-BE49-F238E27FC236}">
                      <a16:creationId xmlns:a16="http://schemas.microsoft.com/office/drawing/2014/main" id="{5E390C2B-6849-1D18-085F-82B790DB9ACD}"/>
                    </a:ext>
                  </a:extLst>
                </p14:cNvPr>
                <p14:cNvContentPartPr/>
                <p14:nvPr/>
              </p14:nvContentPartPr>
              <p14:xfrm>
                <a:off x="5085855" y="1535296"/>
                <a:ext cx="115920" cy="295920"/>
              </p14:xfrm>
            </p:contentPart>
          </mc:Choice>
          <mc:Fallback xmlns="">
            <p:pic>
              <p:nvPicPr>
                <p:cNvPr id="196" name="Ink 195">
                  <a:extLst>
                    <a:ext uri="{FF2B5EF4-FFF2-40B4-BE49-F238E27FC236}">
                      <a16:creationId xmlns:a16="http://schemas.microsoft.com/office/drawing/2014/main" id="{5E390C2B-6849-1D18-085F-82B790DB9ACD}"/>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97" name="Ink 196">
                  <a:extLst>
                    <a:ext uri="{FF2B5EF4-FFF2-40B4-BE49-F238E27FC236}">
                      <a16:creationId xmlns:a16="http://schemas.microsoft.com/office/drawing/2014/main" id="{95351C5F-2625-B5E2-AB7B-F216EEB7DA7D}"/>
                    </a:ext>
                  </a:extLst>
                </p14:cNvPr>
                <p14:cNvContentPartPr/>
                <p14:nvPr/>
              </p14:nvContentPartPr>
              <p14:xfrm>
                <a:off x="5238855" y="1707376"/>
                <a:ext cx="142200" cy="111600"/>
              </p14:xfrm>
            </p:contentPart>
          </mc:Choice>
          <mc:Fallback xmlns="">
            <p:pic>
              <p:nvPicPr>
                <p:cNvPr id="197" name="Ink 196">
                  <a:extLst>
                    <a:ext uri="{FF2B5EF4-FFF2-40B4-BE49-F238E27FC236}">
                      <a16:creationId xmlns:a16="http://schemas.microsoft.com/office/drawing/2014/main" id="{95351C5F-2625-B5E2-AB7B-F216EEB7DA7D}"/>
                    </a:ext>
                  </a:extLst>
                </p:cNvPr>
                <p:cNvPicPr/>
                <p:nvPr/>
              </p:nvPicPr>
              <p:blipFill>
                <a:blip r:embed="rId53"/>
                <a:stretch>
                  <a:fillRect/>
                </a:stretch>
              </p:blipFill>
              <p:spPr>
                <a:xfrm>
                  <a:off x="5221215" y="1689376"/>
                  <a:ext cx="177840" cy="147240"/>
                </a:xfrm>
                <a:prstGeom prst="rect">
                  <a:avLst/>
                </a:prstGeom>
              </p:spPr>
            </p:pic>
          </mc:Fallback>
        </mc:AlternateContent>
      </p:grpSp>
      <p:grpSp>
        <p:nvGrpSpPr>
          <p:cNvPr id="198" name="Group 197">
            <a:extLst>
              <a:ext uri="{FF2B5EF4-FFF2-40B4-BE49-F238E27FC236}">
                <a16:creationId xmlns:a16="http://schemas.microsoft.com/office/drawing/2014/main" id="{E907B19D-3D1C-0A4C-8134-86475B6201BC}"/>
              </a:ext>
            </a:extLst>
          </p:cNvPr>
          <p:cNvGrpSpPr/>
          <p:nvPr/>
        </p:nvGrpSpPr>
        <p:grpSpPr>
          <a:xfrm>
            <a:off x="443257" y="2341569"/>
            <a:ext cx="993600" cy="339480"/>
            <a:chOff x="733815" y="2264656"/>
            <a:chExt cx="993600" cy="339480"/>
          </a:xfrm>
        </p:grpSpPr>
        <mc:AlternateContent xmlns:mc="http://schemas.openxmlformats.org/markup-compatibility/2006" xmlns:p14="http://schemas.microsoft.com/office/powerpoint/2010/main">
          <mc:Choice Requires="p14">
            <p:contentPart p14:bwMode="auto" r:id="rId54">
              <p14:nvContentPartPr>
                <p14:cNvPr id="199" name="Ink 198">
                  <a:extLst>
                    <a:ext uri="{FF2B5EF4-FFF2-40B4-BE49-F238E27FC236}">
                      <a16:creationId xmlns:a16="http://schemas.microsoft.com/office/drawing/2014/main" id="{F05EE800-9AC5-AFFE-8DEC-B727F84F4645}"/>
                    </a:ext>
                  </a:extLst>
                </p14:cNvPr>
                <p14:cNvContentPartPr/>
                <p14:nvPr/>
              </p14:nvContentPartPr>
              <p14:xfrm>
                <a:off x="849015" y="2281216"/>
                <a:ext cx="20160" cy="197640"/>
              </p14:xfrm>
            </p:contentPart>
          </mc:Choice>
          <mc:Fallback xmlns="">
            <p:pic>
              <p:nvPicPr>
                <p:cNvPr id="199" name="Ink 198">
                  <a:extLst>
                    <a:ext uri="{FF2B5EF4-FFF2-40B4-BE49-F238E27FC236}">
                      <a16:creationId xmlns:a16="http://schemas.microsoft.com/office/drawing/2014/main" id="{F05EE800-9AC5-AFFE-8DEC-B727F84F4645}"/>
                    </a:ext>
                  </a:extLst>
                </p:cNvPr>
                <p:cNvPicPr/>
                <p:nvPr/>
              </p:nvPicPr>
              <p:blipFill>
                <a:blip r:embed="rId55"/>
                <a:stretch>
                  <a:fillRect/>
                </a:stretch>
              </p:blipFill>
              <p:spPr>
                <a:xfrm>
                  <a:off x="831015" y="2263576"/>
                  <a:ext cx="5580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00" name="Ink 199">
                  <a:extLst>
                    <a:ext uri="{FF2B5EF4-FFF2-40B4-BE49-F238E27FC236}">
                      <a16:creationId xmlns:a16="http://schemas.microsoft.com/office/drawing/2014/main" id="{4CCEAADC-6C6A-DE47-4E18-D9C31938CD5D}"/>
                    </a:ext>
                  </a:extLst>
                </p14:cNvPr>
                <p14:cNvContentPartPr/>
                <p14:nvPr/>
              </p14:nvContentPartPr>
              <p14:xfrm>
                <a:off x="966375" y="2306776"/>
                <a:ext cx="136800" cy="146160"/>
              </p14:xfrm>
            </p:contentPart>
          </mc:Choice>
          <mc:Fallback xmlns="">
            <p:pic>
              <p:nvPicPr>
                <p:cNvPr id="200" name="Ink 199">
                  <a:extLst>
                    <a:ext uri="{FF2B5EF4-FFF2-40B4-BE49-F238E27FC236}">
                      <a16:creationId xmlns:a16="http://schemas.microsoft.com/office/drawing/2014/main" id="{4CCEAADC-6C6A-DE47-4E18-D9C31938CD5D}"/>
                    </a:ext>
                  </a:extLst>
                </p:cNvPr>
                <p:cNvPicPr/>
                <p:nvPr/>
              </p:nvPicPr>
              <p:blipFill>
                <a:blip r:embed="rId57"/>
                <a:stretch>
                  <a:fillRect/>
                </a:stretch>
              </p:blipFill>
              <p:spPr>
                <a:xfrm>
                  <a:off x="948375" y="2288776"/>
                  <a:ext cx="1724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01" name="Ink 200">
                  <a:extLst>
                    <a:ext uri="{FF2B5EF4-FFF2-40B4-BE49-F238E27FC236}">
                      <a16:creationId xmlns:a16="http://schemas.microsoft.com/office/drawing/2014/main" id="{D53C0B3F-4A4E-7CA6-DFB0-C728439B08AD}"/>
                    </a:ext>
                  </a:extLst>
                </p14:cNvPr>
                <p14:cNvContentPartPr/>
                <p14:nvPr/>
              </p14:nvContentPartPr>
              <p14:xfrm>
                <a:off x="1204695" y="2286256"/>
                <a:ext cx="23400" cy="159120"/>
              </p14:xfrm>
            </p:contentPart>
          </mc:Choice>
          <mc:Fallback xmlns="">
            <p:pic>
              <p:nvPicPr>
                <p:cNvPr id="201" name="Ink 200">
                  <a:extLst>
                    <a:ext uri="{FF2B5EF4-FFF2-40B4-BE49-F238E27FC236}">
                      <a16:creationId xmlns:a16="http://schemas.microsoft.com/office/drawing/2014/main" id="{D53C0B3F-4A4E-7CA6-DFB0-C728439B08AD}"/>
                    </a:ext>
                  </a:extLst>
                </p:cNvPr>
                <p:cNvPicPr/>
                <p:nvPr/>
              </p:nvPicPr>
              <p:blipFill>
                <a:blip r:embed="rId59"/>
                <a:stretch>
                  <a:fillRect/>
                </a:stretch>
              </p:blipFill>
              <p:spPr>
                <a:xfrm>
                  <a:off x="1186695" y="2268616"/>
                  <a:ext cx="590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202" name="Ink 201">
                  <a:extLst>
                    <a:ext uri="{FF2B5EF4-FFF2-40B4-BE49-F238E27FC236}">
                      <a16:creationId xmlns:a16="http://schemas.microsoft.com/office/drawing/2014/main" id="{CC8CF496-B6BD-1F80-88B0-05FDD732CD08}"/>
                    </a:ext>
                  </a:extLst>
                </p14:cNvPr>
                <p14:cNvContentPartPr/>
                <p14:nvPr/>
              </p14:nvContentPartPr>
              <p14:xfrm>
                <a:off x="1298655" y="2339896"/>
                <a:ext cx="2520" cy="7920"/>
              </p14:xfrm>
            </p:contentPart>
          </mc:Choice>
          <mc:Fallback xmlns="">
            <p:pic>
              <p:nvPicPr>
                <p:cNvPr id="202" name="Ink 201">
                  <a:extLst>
                    <a:ext uri="{FF2B5EF4-FFF2-40B4-BE49-F238E27FC236}">
                      <a16:creationId xmlns:a16="http://schemas.microsoft.com/office/drawing/2014/main" id="{CC8CF496-B6BD-1F80-88B0-05FDD732CD08}"/>
                    </a:ext>
                  </a:extLst>
                </p:cNvPr>
                <p:cNvPicPr/>
                <p:nvPr/>
              </p:nvPicPr>
              <p:blipFill>
                <a:blip r:embed="rId61"/>
                <a:stretch>
                  <a:fillRect/>
                </a:stretch>
              </p:blipFill>
              <p:spPr>
                <a:xfrm>
                  <a:off x="1281015" y="2321896"/>
                  <a:ext cx="3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03" name="Ink 202">
                  <a:extLst>
                    <a:ext uri="{FF2B5EF4-FFF2-40B4-BE49-F238E27FC236}">
                      <a16:creationId xmlns:a16="http://schemas.microsoft.com/office/drawing/2014/main" id="{7749FBE2-735B-9D54-CEA3-A41D6EB9E430}"/>
                    </a:ext>
                  </a:extLst>
                </p14:cNvPr>
                <p14:cNvContentPartPr/>
                <p14:nvPr/>
              </p14:nvContentPartPr>
              <p14:xfrm>
                <a:off x="1450575" y="2264656"/>
                <a:ext cx="183240" cy="122400"/>
              </p14:xfrm>
            </p:contentPart>
          </mc:Choice>
          <mc:Fallback xmlns="">
            <p:pic>
              <p:nvPicPr>
                <p:cNvPr id="203" name="Ink 202">
                  <a:extLst>
                    <a:ext uri="{FF2B5EF4-FFF2-40B4-BE49-F238E27FC236}">
                      <a16:creationId xmlns:a16="http://schemas.microsoft.com/office/drawing/2014/main" id="{7749FBE2-735B-9D54-CEA3-A41D6EB9E430}"/>
                    </a:ext>
                  </a:extLst>
                </p:cNvPr>
                <p:cNvPicPr/>
                <p:nvPr/>
              </p:nvPicPr>
              <p:blipFill>
                <a:blip r:embed="rId63"/>
                <a:stretch>
                  <a:fillRect/>
                </a:stretch>
              </p:blipFill>
              <p:spPr>
                <a:xfrm>
                  <a:off x="1432575" y="2247016"/>
                  <a:ext cx="2188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04" name="Ink 203">
                  <a:extLst>
                    <a:ext uri="{FF2B5EF4-FFF2-40B4-BE49-F238E27FC236}">
                      <a16:creationId xmlns:a16="http://schemas.microsoft.com/office/drawing/2014/main" id="{885D3D2E-A5A9-EC0C-1CE5-ED74A42E40C3}"/>
                    </a:ext>
                  </a:extLst>
                </p14:cNvPr>
                <p14:cNvContentPartPr/>
                <p14:nvPr/>
              </p14:nvContentPartPr>
              <p14:xfrm>
                <a:off x="1567215" y="2294536"/>
                <a:ext cx="46080" cy="200520"/>
              </p14:xfrm>
            </p:contentPart>
          </mc:Choice>
          <mc:Fallback xmlns="">
            <p:pic>
              <p:nvPicPr>
                <p:cNvPr id="204" name="Ink 203">
                  <a:extLst>
                    <a:ext uri="{FF2B5EF4-FFF2-40B4-BE49-F238E27FC236}">
                      <a16:creationId xmlns:a16="http://schemas.microsoft.com/office/drawing/2014/main" id="{885D3D2E-A5A9-EC0C-1CE5-ED74A42E40C3}"/>
                    </a:ext>
                  </a:extLst>
                </p:cNvPr>
                <p:cNvPicPr/>
                <p:nvPr/>
              </p:nvPicPr>
              <p:blipFill>
                <a:blip r:embed="rId65"/>
                <a:stretch>
                  <a:fillRect/>
                </a:stretch>
              </p:blipFill>
              <p:spPr>
                <a:xfrm>
                  <a:off x="1549575" y="2276536"/>
                  <a:ext cx="817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05" name="Ink 204">
                  <a:extLst>
                    <a:ext uri="{FF2B5EF4-FFF2-40B4-BE49-F238E27FC236}">
                      <a16:creationId xmlns:a16="http://schemas.microsoft.com/office/drawing/2014/main" id="{F0F0249B-8C86-23EE-1402-D604EF160514}"/>
                    </a:ext>
                  </a:extLst>
                </p14:cNvPr>
                <p14:cNvContentPartPr/>
                <p14:nvPr/>
              </p14:nvContentPartPr>
              <p14:xfrm>
                <a:off x="733815" y="2573896"/>
                <a:ext cx="993600" cy="30240"/>
              </p14:xfrm>
            </p:contentPart>
          </mc:Choice>
          <mc:Fallback xmlns="">
            <p:pic>
              <p:nvPicPr>
                <p:cNvPr id="205" name="Ink 204">
                  <a:extLst>
                    <a:ext uri="{FF2B5EF4-FFF2-40B4-BE49-F238E27FC236}">
                      <a16:creationId xmlns:a16="http://schemas.microsoft.com/office/drawing/2014/main" id="{F0F0249B-8C86-23EE-1402-D604EF160514}"/>
                    </a:ext>
                  </a:extLst>
                </p:cNvPr>
                <p:cNvPicPr/>
                <p:nvPr/>
              </p:nvPicPr>
              <p:blipFill>
                <a:blip r:embed="rId67"/>
                <a:stretch>
                  <a:fillRect/>
                </a:stretch>
              </p:blipFill>
              <p:spPr>
                <a:xfrm>
                  <a:off x="716175" y="2555896"/>
                  <a:ext cx="1029240" cy="65880"/>
                </a:xfrm>
                <a:prstGeom prst="rect">
                  <a:avLst/>
                </a:prstGeom>
              </p:spPr>
            </p:pic>
          </mc:Fallback>
        </mc:AlternateContent>
      </p:grpSp>
      <p:grpSp>
        <p:nvGrpSpPr>
          <p:cNvPr id="206" name="Group 205">
            <a:extLst>
              <a:ext uri="{FF2B5EF4-FFF2-40B4-BE49-F238E27FC236}">
                <a16:creationId xmlns:a16="http://schemas.microsoft.com/office/drawing/2014/main" id="{1F5D34BD-8270-E65E-BEEA-54BBE8F3630F}"/>
              </a:ext>
            </a:extLst>
          </p:cNvPr>
          <p:cNvGrpSpPr/>
          <p:nvPr/>
        </p:nvGrpSpPr>
        <p:grpSpPr>
          <a:xfrm>
            <a:off x="646297" y="2787609"/>
            <a:ext cx="557640" cy="185760"/>
            <a:chOff x="936855" y="2710696"/>
            <a:chExt cx="557640" cy="185760"/>
          </a:xfrm>
        </p:grpSpPr>
        <mc:AlternateContent xmlns:mc="http://schemas.openxmlformats.org/markup-compatibility/2006" xmlns:p14="http://schemas.microsoft.com/office/powerpoint/2010/main">
          <mc:Choice Requires="p14">
            <p:contentPart p14:bwMode="auto" r:id="rId68">
              <p14:nvContentPartPr>
                <p14:cNvPr id="207" name="Ink 206">
                  <a:extLst>
                    <a:ext uri="{FF2B5EF4-FFF2-40B4-BE49-F238E27FC236}">
                      <a16:creationId xmlns:a16="http://schemas.microsoft.com/office/drawing/2014/main" id="{E953C442-ECF5-AB4C-8C94-F671F05AFB9C}"/>
                    </a:ext>
                  </a:extLst>
                </p14:cNvPr>
                <p14:cNvContentPartPr/>
                <p14:nvPr/>
              </p14:nvContentPartPr>
              <p14:xfrm>
                <a:off x="936855" y="2710696"/>
                <a:ext cx="13680" cy="185760"/>
              </p14:xfrm>
            </p:contentPart>
          </mc:Choice>
          <mc:Fallback xmlns="">
            <p:pic>
              <p:nvPicPr>
                <p:cNvPr id="207" name="Ink 206">
                  <a:extLst>
                    <a:ext uri="{FF2B5EF4-FFF2-40B4-BE49-F238E27FC236}">
                      <a16:creationId xmlns:a16="http://schemas.microsoft.com/office/drawing/2014/main" id="{E953C442-ECF5-AB4C-8C94-F671F05AFB9C}"/>
                    </a:ext>
                  </a:extLst>
                </p:cNvPr>
                <p:cNvPicPr/>
                <p:nvPr/>
              </p:nvPicPr>
              <p:blipFill>
                <a:blip r:embed="rId69"/>
                <a:stretch>
                  <a:fillRect/>
                </a:stretch>
              </p:blipFill>
              <p:spPr>
                <a:xfrm>
                  <a:off x="919215" y="2692696"/>
                  <a:ext cx="493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08" name="Ink 207">
                  <a:extLst>
                    <a:ext uri="{FF2B5EF4-FFF2-40B4-BE49-F238E27FC236}">
                      <a16:creationId xmlns:a16="http://schemas.microsoft.com/office/drawing/2014/main" id="{29B44CF2-FE58-CF40-1797-E0B9D4DD31CD}"/>
                    </a:ext>
                  </a:extLst>
                </p14:cNvPr>
                <p14:cNvContentPartPr/>
                <p14:nvPr/>
              </p14:nvContentPartPr>
              <p14:xfrm>
                <a:off x="1084815" y="2739136"/>
                <a:ext cx="129600" cy="119880"/>
              </p14:xfrm>
            </p:contentPart>
          </mc:Choice>
          <mc:Fallback xmlns="">
            <p:pic>
              <p:nvPicPr>
                <p:cNvPr id="208" name="Ink 207">
                  <a:extLst>
                    <a:ext uri="{FF2B5EF4-FFF2-40B4-BE49-F238E27FC236}">
                      <a16:creationId xmlns:a16="http://schemas.microsoft.com/office/drawing/2014/main" id="{29B44CF2-FE58-CF40-1797-E0B9D4DD31CD}"/>
                    </a:ext>
                  </a:extLst>
                </p:cNvPr>
                <p:cNvPicPr/>
                <p:nvPr/>
              </p:nvPicPr>
              <p:blipFill>
                <a:blip r:embed="rId71"/>
                <a:stretch>
                  <a:fillRect/>
                </a:stretch>
              </p:blipFill>
              <p:spPr>
                <a:xfrm>
                  <a:off x="1066815" y="2721136"/>
                  <a:ext cx="1652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09" name="Ink 208">
                  <a:extLst>
                    <a:ext uri="{FF2B5EF4-FFF2-40B4-BE49-F238E27FC236}">
                      <a16:creationId xmlns:a16="http://schemas.microsoft.com/office/drawing/2014/main" id="{E99D24C2-3311-5508-F2BE-EFFF32853C1E}"/>
                    </a:ext>
                  </a:extLst>
                </p14:cNvPr>
                <p14:cNvContentPartPr/>
                <p14:nvPr/>
              </p14:nvContentPartPr>
              <p14:xfrm>
                <a:off x="1344375" y="2725816"/>
                <a:ext cx="150120" cy="136080"/>
              </p14:xfrm>
            </p:contentPart>
          </mc:Choice>
          <mc:Fallback xmlns="">
            <p:pic>
              <p:nvPicPr>
                <p:cNvPr id="209" name="Ink 208">
                  <a:extLst>
                    <a:ext uri="{FF2B5EF4-FFF2-40B4-BE49-F238E27FC236}">
                      <a16:creationId xmlns:a16="http://schemas.microsoft.com/office/drawing/2014/main" id="{E99D24C2-3311-5508-F2BE-EFFF32853C1E}"/>
                    </a:ext>
                  </a:extLst>
                </p:cNvPr>
                <p:cNvPicPr/>
                <p:nvPr/>
              </p:nvPicPr>
              <p:blipFill>
                <a:blip r:embed="rId73"/>
                <a:stretch>
                  <a:fillRect/>
                </a:stretch>
              </p:blipFill>
              <p:spPr>
                <a:xfrm>
                  <a:off x="1326735" y="2708176"/>
                  <a:ext cx="185760" cy="171720"/>
                </a:xfrm>
                <a:prstGeom prst="rect">
                  <a:avLst/>
                </a:prstGeom>
              </p:spPr>
            </p:pic>
          </mc:Fallback>
        </mc:AlternateContent>
      </p:grpSp>
      <p:grpSp>
        <p:nvGrpSpPr>
          <p:cNvPr id="210" name="Group 209">
            <a:extLst>
              <a:ext uri="{FF2B5EF4-FFF2-40B4-BE49-F238E27FC236}">
                <a16:creationId xmlns:a16="http://schemas.microsoft.com/office/drawing/2014/main" id="{4082BDFB-58A7-AA50-3A34-7100C19CB541}"/>
              </a:ext>
            </a:extLst>
          </p:cNvPr>
          <p:cNvGrpSpPr/>
          <p:nvPr/>
        </p:nvGrpSpPr>
        <p:grpSpPr>
          <a:xfrm>
            <a:off x="1806577" y="2576289"/>
            <a:ext cx="171000" cy="102960"/>
            <a:chOff x="2097135" y="2499376"/>
            <a:chExt cx="171000" cy="102960"/>
          </a:xfrm>
        </p:grpSpPr>
        <mc:AlternateContent xmlns:mc="http://schemas.openxmlformats.org/markup-compatibility/2006" xmlns:p14="http://schemas.microsoft.com/office/powerpoint/2010/main">
          <mc:Choice Requires="p14">
            <p:contentPart p14:bwMode="auto" r:id="rId74">
              <p14:nvContentPartPr>
                <p14:cNvPr id="211" name="Ink 210">
                  <a:extLst>
                    <a:ext uri="{FF2B5EF4-FFF2-40B4-BE49-F238E27FC236}">
                      <a16:creationId xmlns:a16="http://schemas.microsoft.com/office/drawing/2014/main" id="{0737C8BF-3AB4-6CBD-F7CA-B3042BC33A32}"/>
                    </a:ext>
                  </a:extLst>
                </p14:cNvPr>
                <p14:cNvContentPartPr/>
                <p14:nvPr/>
              </p14:nvContentPartPr>
              <p14:xfrm>
                <a:off x="2097135" y="2499376"/>
                <a:ext cx="155160" cy="27360"/>
              </p14:xfrm>
            </p:contentPart>
          </mc:Choice>
          <mc:Fallback xmlns="">
            <p:pic>
              <p:nvPicPr>
                <p:cNvPr id="211" name="Ink 210">
                  <a:extLst>
                    <a:ext uri="{FF2B5EF4-FFF2-40B4-BE49-F238E27FC236}">
                      <a16:creationId xmlns:a16="http://schemas.microsoft.com/office/drawing/2014/main" id="{0737C8BF-3AB4-6CBD-F7CA-B3042BC33A32}"/>
                    </a:ext>
                  </a:extLst>
                </p:cNvPr>
                <p:cNvPicPr/>
                <p:nvPr/>
              </p:nvPicPr>
              <p:blipFill>
                <a:blip r:embed="rId75"/>
                <a:stretch>
                  <a:fillRect/>
                </a:stretch>
              </p:blipFill>
              <p:spPr>
                <a:xfrm>
                  <a:off x="2079135" y="2481376"/>
                  <a:ext cx="190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12" name="Ink 211">
                  <a:extLst>
                    <a:ext uri="{FF2B5EF4-FFF2-40B4-BE49-F238E27FC236}">
                      <a16:creationId xmlns:a16="http://schemas.microsoft.com/office/drawing/2014/main" id="{40D174E7-3B83-0CEF-1DF2-2FBD060B05AF}"/>
                    </a:ext>
                  </a:extLst>
                </p14:cNvPr>
                <p14:cNvContentPartPr/>
                <p14:nvPr/>
              </p14:nvContentPartPr>
              <p14:xfrm>
                <a:off x="2107935" y="2579296"/>
                <a:ext cx="160200" cy="23040"/>
              </p14:xfrm>
            </p:contentPart>
          </mc:Choice>
          <mc:Fallback xmlns="">
            <p:pic>
              <p:nvPicPr>
                <p:cNvPr id="212" name="Ink 211">
                  <a:extLst>
                    <a:ext uri="{FF2B5EF4-FFF2-40B4-BE49-F238E27FC236}">
                      <a16:creationId xmlns:a16="http://schemas.microsoft.com/office/drawing/2014/main" id="{40D174E7-3B83-0CEF-1DF2-2FBD060B05AF}"/>
                    </a:ext>
                  </a:extLst>
                </p:cNvPr>
                <p:cNvPicPr/>
                <p:nvPr/>
              </p:nvPicPr>
              <p:blipFill>
                <a:blip r:embed="rId77"/>
                <a:stretch>
                  <a:fillRect/>
                </a:stretch>
              </p:blipFill>
              <p:spPr>
                <a:xfrm>
                  <a:off x="2090295" y="2561296"/>
                  <a:ext cx="195840" cy="58680"/>
                </a:xfrm>
                <a:prstGeom prst="rect">
                  <a:avLst/>
                </a:prstGeom>
              </p:spPr>
            </p:pic>
          </mc:Fallback>
        </mc:AlternateContent>
      </p:grpSp>
      <p:grpSp>
        <p:nvGrpSpPr>
          <p:cNvPr id="213" name="Group 212">
            <a:extLst>
              <a:ext uri="{FF2B5EF4-FFF2-40B4-BE49-F238E27FC236}">
                <a16:creationId xmlns:a16="http://schemas.microsoft.com/office/drawing/2014/main" id="{1945AFAB-4D60-180E-DDEC-1F52B79F99AF}"/>
              </a:ext>
            </a:extLst>
          </p:cNvPr>
          <p:cNvGrpSpPr/>
          <p:nvPr/>
        </p:nvGrpSpPr>
        <p:grpSpPr>
          <a:xfrm>
            <a:off x="2398057" y="2371449"/>
            <a:ext cx="981360" cy="259920"/>
            <a:chOff x="2688615" y="2294536"/>
            <a:chExt cx="981360" cy="259920"/>
          </a:xfrm>
        </p:grpSpPr>
        <mc:AlternateContent xmlns:mc="http://schemas.openxmlformats.org/markup-compatibility/2006" xmlns:p14="http://schemas.microsoft.com/office/powerpoint/2010/main">
          <mc:Choice Requires="p14">
            <p:contentPart p14:bwMode="auto" r:id="rId78">
              <p14:nvContentPartPr>
                <p14:cNvPr id="214" name="Ink 213">
                  <a:extLst>
                    <a:ext uri="{FF2B5EF4-FFF2-40B4-BE49-F238E27FC236}">
                      <a16:creationId xmlns:a16="http://schemas.microsoft.com/office/drawing/2014/main" id="{C826017C-CE8F-09AA-10B8-7591A46318B8}"/>
                    </a:ext>
                  </a:extLst>
                </p14:cNvPr>
                <p14:cNvContentPartPr/>
                <p14:nvPr/>
              </p14:nvContentPartPr>
              <p14:xfrm>
                <a:off x="2688615" y="2346376"/>
                <a:ext cx="20160" cy="208080"/>
              </p14:xfrm>
            </p:contentPart>
          </mc:Choice>
          <mc:Fallback xmlns="">
            <p:pic>
              <p:nvPicPr>
                <p:cNvPr id="214" name="Ink 213">
                  <a:extLst>
                    <a:ext uri="{FF2B5EF4-FFF2-40B4-BE49-F238E27FC236}">
                      <a16:creationId xmlns:a16="http://schemas.microsoft.com/office/drawing/2014/main" id="{C826017C-CE8F-09AA-10B8-7591A46318B8}"/>
                    </a:ext>
                  </a:extLst>
                </p:cNvPr>
                <p:cNvPicPr/>
                <p:nvPr/>
              </p:nvPicPr>
              <p:blipFill>
                <a:blip r:embed="rId79"/>
                <a:stretch>
                  <a:fillRect/>
                </a:stretch>
              </p:blipFill>
              <p:spPr>
                <a:xfrm>
                  <a:off x="2670615" y="232837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15" name="Ink 214">
                  <a:extLst>
                    <a:ext uri="{FF2B5EF4-FFF2-40B4-BE49-F238E27FC236}">
                      <a16:creationId xmlns:a16="http://schemas.microsoft.com/office/drawing/2014/main" id="{79BBD585-1D1B-6EB4-6B33-6F8A9BBDFC6E}"/>
                    </a:ext>
                  </a:extLst>
                </p14:cNvPr>
                <p14:cNvContentPartPr/>
                <p14:nvPr/>
              </p14:nvContentPartPr>
              <p14:xfrm>
                <a:off x="2839095" y="2440336"/>
                <a:ext cx="360" cy="360"/>
              </p14:xfrm>
            </p:contentPart>
          </mc:Choice>
          <mc:Fallback xmlns="">
            <p:pic>
              <p:nvPicPr>
                <p:cNvPr id="215" name="Ink 214">
                  <a:extLst>
                    <a:ext uri="{FF2B5EF4-FFF2-40B4-BE49-F238E27FC236}">
                      <a16:creationId xmlns:a16="http://schemas.microsoft.com/office/drawing/2014/main" id="{79BBD585-1D1B-6EB4-6B33-6F8A9BBDFC6E}"/>
                    </a:ext>
                  </a:extLst>
                </p:cNvPr>
                <p:cNvPicPr/>
                <p:nvPr/>
              </p:nvPicPr>
              <p:blipFill>
                <a:blip r:embed="rId81"/>
                <a:stretch>
                  <a:fillRect/>
                </a:stretch>
              </p:blipFill>
              <p:spPr>
                <a:xfrm>
                  <a:off x="2821455" y="24223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16" name="Ink 215">
                  <a:extLst>
                    <a:ext uri="{FF2B5EF4-FFF2-40B4-BE49-F238E27FC236}">
                      <a16:creationId xmlns:a16="http://schemas.microsoft.com/office/drawing/2014/main" id="{45AF8024-B288-8FA4-D57D-F4E3CC119A75}"/>
                    </a:ext>
                  </a:extLst>
                </p14:cNvPr>
                <p14:cNvContentPartPr/>
                <p14:nvPr/>
              </p14:nvContentPartPr>
              <p14:xfrm>
                <a:off x="2979135" y="2329096"/>
                <a:ext cx="173880" cy="182520"/>
              </p14:xfrm>
            </p:contentPart>
          </mc:Choice>
          <mc:Fallback xmlns="">
            <p:pic>
              <p:nvPicPr>
                <p:cNvPr id="216" name="Ink 215">
                  <a:extLst>
                    <a:ext uri="{FF2B5EF4-FFF2-40B4-BE49-F238E27FC236}">
                      <a16:creationId xmlns:a16="http://schemas.microsoft.com/office/drawing/2014/main" id="{45AF8024-B288-8FA4-D57D-F4E3CC119A75}"/>
                    </a:ext>
                  </a:extLst>
                </p:cNvPr>
                <p:cNvPicPr/>
                <p:nvPr/>
              </p:nvPicPr>
              <p:blipFill>
                <a:blip r:embed="rId83"/>
                <a:stretch>
                  <a:fillRect/>
                </a:stretch>
              </p:blipFill>
              <p:spPr>
                <a:xfrm>
                  <a:off x="2961495" y="23114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17" name="Ink 216">
                  <a:extLst>
                    <a:ext uri="{FF2B5EF4-FFF2-40B4-BE49-F238E27FC236}">
                      <a16:creationId xmlns:a16="http://schemas.microsoft.com/office/drawing/2014/main" id="{ED760FF9-5836-1202-5193-A453332DAA88}"/>
                    </a:ext>
                  </a:extLst>
                </p14:cNvPr>
                <p14:cNvContentPartPr/>
                <p14:nvPr/>
              </p14:nvContentPartPr>
              <p14:xfrm>
                <a:off x="3282975" y="2294536"/>
                <a:ext cx="32760" cy="235080"/>
              </p14:xfrm>
            </p:contentPart>
          </mc:Choice>
          <mc:Fallback xmlns="">
            <p:pic>
              <p:nvPicPr>
                <p:cNvPr id="217" name="Ink 216">
                  <a:extLst>
                    <a:ext uri="{FF2B5EF4-FFF2-40B4-BE49-F238E27FC236}">
                      <a16:creationId xmlns:a16="http://schemas.microsoft.com/office/drawing/2014/main" id="{ED760FF9-5836-1202-5193-A453332DAA88}"/>
                    </a:ext>
                  </a:extLst>
                </p:cNvPr>
                <p:cNvPicPr/>
                <p:nvPr/>
              </p:nvPicPr>
              <p:blipFill>
                <a:blip r:embed="rId85"/>
                <a:stretch>
                  <a:fillRect/>
                </a:stretch>
              </p:blipFill>
              <p:spPr>
                <a:xfrm>
                  <a:off x="3264975" y="2276536"/>
                  <a:ext cx="684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18" name="Ink 217">
                  <a:extLst>
                    <a:ext uri="{FF2B5EF4-FFF2-40B4-BE49-F238E27FC236}">
                      <a16:creationId xmlns:a16="http://schemas.microsoft.com/office/drawing/2014/main" id="{C51B05C6-8C49-7FDC-8DAB-61BFFB00C249}"/>
                    </a:ext>
                  </a:extLst>
                </p14:cNvPr>
                <p14:cNvContentPartPr/>
                <p14:nvPr/>
              </p14:nvContentPartPr>
              <p14:xfrm>
                <a:off x="3448575" y="2314336"/>
                <a:ext cx="221400" cy="138600"/>
              </p14:xfrm>
            </p:contentPart>
          </mc:Choice>
          <mc:Fallback xmlns="">
            <p:pic>
              <p:nvPicPr>
                <p:cNvPr id="218" name="Ink 217">
                  <a:extLst>
                    <a:ext uri="{FF2B5EF4-FFF2-40B4-BE49-F238E27FC236}">
                      <a16:creationId xmlns:a16="http://schemas.microsoft.com/office/drawing/2014/main" id="{C51B05C6-8C49-7FDC-8DAB-61BFFB00C249}"/>
                    </a:ext>
                  </a:extLst>
                </p:cNvPr>
                <p:cNvPicPr/>
                <p:nvPr/>
              </p:nvPicPr>
              <p:blipFill>
                <a:blip r:embed="rId87"/>
                <a:stretch>
                  <a:fillRect/>
                </a:stretch>
              </p:blipFill>
              <p:spPr>
                <a:xfrm>
                  <a:off x="3430935" y="2296696"/>
                  <a:ext cx="2570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19" name="Ink 218">
                  <a:extLst>
                    <a:ext uri="{FF2B5EF4-FFF2-40B4-BE49-F238E27FC236}">
                      <a16:creationId xmlns:a16="http://schemas.microsoft.com/office/drawing/2014/main" id="{90F962C2-9CEA-C3FE-EE0B-859737876774}"/>
                    </a:ext>
                  </a:extLst>
                </p14:cNvPr>
                <p14:cNvContentPartPr/>
                <p14:nvPr/>
              </p14:nvContentPartPr>
              <p14:xfrm>
                <a:off x="3586815" y="2340616"/>
                <a:ext cx="41760" cy="211320"/>
              </p14:xfrm>
            </p:contentPart>
          </mc:Choice>
          <mc:Fallback xmlns="">
            <p:pic>
              <p:nvPicPr>
                <p:cNvPr id="219" name="Ink 218">
                  <a:extLst>
                    <a:ext uri="{FF2B5EF4-FFF2-40B4-BE49-F238E27FC236}">
                      <a16:creationId xmlns:a16="http://schemas.microsoft.com/office/drawing/2014/main" id="{90F962C2-9CEA-C3FE-EE0B-859737876774}"/>
                    </a:ext>
                  </a:extLst>
                </p:cNvPr>
                <p:cNvPicPr/>
                <p:nvPr/>
              </p:nvPicPr>
              <p:blipFill>
                <a:blip r:embed="rId89"/>
                <a:stretch>
                  <a:fillRect/>
                </a:stretch>
              </p:blipFill>
              <p:spPr>
                <a:xfrm>
                  <a:off x="3568815" y="2322976"/>
                  <a:ext cx="77400" cy="246960"/>
                </a:xfrm>
                <a:prstGeom prst="rect">
                  <a:avLst/>
                </a:prstGeom>
              </p:spPr>
            </p:pic>
          </mc:Fallback>
        </mc:AlternateContent>
      </p:grpSp>
      <p:grpSp>
        <p:nvGrpSpPr>
          <p:cNvPr id="220" name="Group 219">
            <a:extLst>
              <a:ext uri="{FF2B5EF4-FFF2-40B4-BE49-F238E27FC236}">
                <a16:creationId xmlns:a16="http://schemas.microsoft.com/office/drawing/2014/main" id="{DE56252B-3146-93F8-0A60-BB21D0B535F7}"/>
              </a:ext>
            </a:extLst>
          </p:cNvPr>
          <p:cNvGrpSpPr/>
          <p:nvPr/>
        </p:nvGrpSpPr>
        <p:grpSpPr>
          <a:xfrm>
            <a:off x="420577" y="3309249"/>
            <a:ext cx="1621800" cy="391320"/>
            <a:chOff x="711135" y="3232336"/>
            <a:chExt cx="1621800" cy="391320"/>
          </a:xfrm>
        </p:grpSpPr>
        <mc:AlternateContent xmlns:mc="http://schemas.openxmlformats.org/markup-compatibility/2006" xmlns:p14="http://schemas.microsoft.com/office/powerpoint/2010/main">
          <mc:Choice Requires="p14">
            <p:contentPart p14:bwMode="auto" r:id="rId90">
              <p14:nvContentPartPr>
                <p14:cNvPr id="221" name="Ink 220">
                  <a:extLst>
                    <a:ext uri="{FF2B5EF4-FFF2-40B4-BE49-F238E27FC236}">
                      <a16:creationId xmlns:a16="http://schemas.microsoft.com/office/drawing/2014/main" id="{8E1D3F06-54D9-E9C7-CD03-D3A4A67D3B41}"/>
                    </a:ext>
                  </a:extLst>
                </p14:cNvPr>
                <p14:cNvContentPartPr/>
                <p14:nvPr/>
              </p14:nvContentPartPr>
              <p14:xfrm>
                <a:off x="728055" y="3232336"/>
                <a:ext cx="230040" cy="360360"/>
              </p14:xfrm>
            </p:contentPart>
          </mc:Choice>
          <mc:Fallback xmlns="">
            <p:pic>
              <p:nvPicPr>
                <p:cNvPr id="221" name="Ink 220">
                  <a:extLst>
                    <a:ext uri="{FF2B5EF4-FFF2-40B4-BE49-F238E27FC236}">
                      <a16:creationId xmlns:a16="http://schemas.microsoft.com/office/drawing/2014/main" id="{8E1D3F06-54D9-E9C7-CD03-D3A4A67D3B41}"/>
                    </a:ext>
                  </a:extLst>
                </p:cNvPr>
                <p:cNvPicPr/>
                <p:nvPr/>
              </p:nvPicPr>
              <p:blipFill>
                <a:blip r:embed="rId91"/>
                <a:stretch>
                  <a:fillRect/>
                </a:stretch>
              </p:blipFill>
              <p:spPr>
                <a:xfrm>
                  <a:off x="710415" y="3214336"/>
                  <a:ext cx="265680" cy="3960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22" name="Ink 221">
                  <a:extLst>
                    <a:ext uri="{FF2B5EF4-FFF2-40B4-BE49-F238E27FC236}">
                      <a16:creationId xmlns:a16="http://schemas.microsoft.com/office/drawing/2014/main" id="{D657A1D8-1396-FE2C-D03B-8E95CE1DB679}"/>
                    </a:ext>
                  </a:extLst>
                </p14:cNvPr>
                <p14:cNvContentPartPr/>
                <p14:nvPr/>
              </p14:nvContentPartPr>
              <p14:xfrm>
                <a:off x="711135" y="3420256"/>
                <a:ext cx="155160" cy="37440"/>
              </p14:xfrm>
            </p:contentPart>
          </mc:Choice>
          <mc:Fallback xmlns="">
            <p:pic>
              <p:nvPicPr>
                <p:cNvPr id="222" name="Ink 221">
                  <a:extLst>
                    <a:ext uri="{FF2B5EF4-FFF2-40B4-BE49-F238E27FC236}">
                      <a16:creationId xmlns:a16="http://schemas.microsoft.com/office/drawing/2014/main" id="{D657A1D8-1396-FE2C-D03B-8E95CE1DB679}"/>
                    </a:ext>
                  </a:extLst>
                </p:cNvPr>
                <p:cNvPicPr/>
                <p:nvPr/>
              </p:nvPicPr>
              <p:blipFill>
                <a:blip r:embed="rId93"/>
                <a:stretch>
                  <a:fillRect/>
                </a:stretch>
              </p:blipFill>
              <p:spPr>
                <a:xfrm>
                  <a:off x="693495" y="3402616"/>
                  <a:ext cx="1908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23" name="Ink 222">
                  <a:extLst>
                    <a:ext uri="{FF2B5EF4-FFF2-40B4-BE49-F238E27FC236}">
                      <a16:creationId xmlns:a16="http://schemas.microsoft.com/office/drawing/2014/main" id="{BDB44606-C7CD-59C1-40D8-82820979A911}"/>
                    </a:ext>
                  </a:extLst>
                </p14:cNvPr>
                <p14:cNvContentPartPr/>
                <p14:nvPr/>
              </p14:nvContentPartPr>
              <p14:xfrm>
                <a:off x="1050975" y="3269416"/>
                <a:ext cx="180000" cy="296280"/>
              </p14:xfrm>
            </p:contentPart>
          </mc:Choice>
          <mc:Fallback xmlns="">
            <p:pic>
              <p:nvPicPr>
                <p:cNvPr id="223" name="Ink 222">
                  <a:extLst>
                    <a:ext uri="{FF2B5EF4-FFF2-40B4-BE49-F238E27FC236}">
                      <a16:creationId xmlns:a16="http://schemas.microsoft.com/office/drawing/2014/main" id="{BDB44606-C7CD-59C1-40D8-82820979A911}"/>
                    </a:ext>
                  </a:extLst>
                </p:cNvPr>
                <p:cNvPicPr/>
                <p:nvPr/>
              </p:nvPicPr>
              <p:blipFill>
                <a:blip r:embed="rId95"/>
                <a:stretch>
                  <a:fillRect/>
                </a:stretch>
              </p:blipFill>
              <p:spPr>
                <a:xfrm>
                  <a:off x="1033335" y="3251776"/>
                  <a:ext cx="21564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24" name="Ink 223">
                  <a:extLst>
                    <a:ext uri="{FF2B5EF4-FFF2-40B4-BE49-F238E27FC236}">
                      <a16:creationId xmlns:a16="http://schemas.microsoft.com/office/drawing/2014/main" id="{A7DA9058-CB3C-B26B-78E9-77F685F744AE}"/>
                    </a:ext>
                  </a:extLst>
                </p14:cNvPr>
                <p14:cNvContentPartPr/>
                <p14:nvPr/>
              </p14:nvContentPartPr>
              <p14:xfrm>
                <a:off x="1332855" y="3284896"/>
                <a:ext cx="32760" cy="265320"/>
              </p14:xfrm>
            </p:contentPart>
          </mc:Choice>
          <mc:Fallback xmlns="">
            <p:pic>
              <p:nvPicPr>
                <p:cNvPr id="224" name="Ink 223">
                  <a:extLst>
                    <a:ext uri="{FF2B5EF4-FFF2-40B4-BE49-F238E27FC236}">
                      <a16:creationId xmlns:a16="http://schemas.microsoft.com/office/drawing/2014/main" id="{A7DA9058-CB3C-B26B-78E9-77F685F744AE}"/>
                    </a:ext>
                  </a:extLst>
                </p:cNvPr>
                <p:cNvPicPr/>
                <p:nvPr/>
              </p:nvPicPr>
              <p:blipFill>
                <a:blip r:embed="rId97"/>
                <a:stretch>
                  <a:fillRect/>
                </a:stretch>
              </p:blipFill>
              <p:spPr>
                <a:xfrm>
                  <a:off x="1315215" y="3267256"/>
                  <a:ext cx="68400" cy="300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25" name="Ink 224">
                  <a:extLst>
                    <a:ext uri="{FF2B5EF4-FFF2-40B4-BE49-F238E27FC236}">
                      <a16:creationId xmlns:a16="http://schemas.microsoft.com/office/drawing/2014/main" id="{F829F5D1-96FC-80A1-01DB-BF9C0B39CD41}"/>
                    </a:ext>
                  </a:extLst>
                </p14:cNvPr>
                <p14:cNvContentPartPr/>
                <p14:nvPr/>
              </p14:nvContentPartPr>
              <p14:xfrm>
                <a:off x="1457775" y="3539056"/>
                <a:ext cx="41760" cy="84600"/>
              </p14:xfrm>
            </p:contentPart>
          </mc:Choice>
          <mc:Fallback xmlns="">
            <p:pic>
              <p:nvPicPr>
                <p:cNvPr id="225" name="Ink 224">
                  <a:extLst>
                    <a:ext uri="{FF2B5EF4-FFF2-40B4-BE49-F238E27FC236}">
                      <a16:creationId xmlns:a16="http://schemas.microsoft.com/office/drawing/2014/main" id="{F829F5D1-96FC-80A1-01DB-BF9C0B39CD41}"/>
                    </a:ext>
                  </a:extLst>
                </p:cNvPr>
                <p:cNvPicPr/>
                <p:nvPr/>
              </p:nvPicPr>
              <p:blipFill>
                <a:blip r:embed="rId99"/>
                <a:stretch>
                  <a:fillRect/>
                </a:stretch>
              </p:blipFill>
              <p:spPr>
                <a:xfrm>
                  <a:off x="1440135" y="3521416"/>
                  <a:ext cx="7740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26" name="Ink 225">
                  <a:extLst>
                    <a:ext uri="{FF2B5EF4-FFF2-40B4-BE49-F238E27FC236}">
                      <a16:creationId xmlns:a16="http://schemas.microsoft.com/office/drawing/2014/main" id="{020D379D-960E-7B3B-042B-B3EEA34092EF}"/>
                    </a:ext>
                  </a:extLst>
                </p14:cNvPr>
                <p14:cNvContentPartPr/>
                <p14:nvPr/>
              </p14:nvContentPartPr>
              <p14:xfrm>
                <a:off x="1627335" y="3318736"/>
                <a:ext cx="155520" cy="232560"/>
              </p14:xfrm>
            </p:contentPart>
          </mc:Choice>
          <mc:Fallback xmlns="">
            <p:pic>
              <p:nvPicPr>
                <p:cNvPr id="226" name="Ink 225">
                  <a:extLst>
                    <a:ext uri="{FF2B5EF4-FFF2-40B4-BE49-F238E27FC236}">
                      <a16:creationId xmlns:a16="http://schemas.microsoft.com/office/drawing/2014/main" id="{020D379D-960E-7B3B-042B-B3EEA34092EF}"/>
                    </a:ext>
                  </a:extLst>
                </p:cNvPr>
                <p:cNvPicPr/>
                <p:nvPr/>
              </p:nvPicPr>
              <p:blipFill>
                <a:blip r:embed="rId101"/>
                <a:stretch>
                  <a:fillRect/>
                </a:stretch>
              </p:blipFill>
              <p:spPr>
                <a:xfrm>
                  <a:off x="1609695" y="3300736"/>
                  <a:ext cx="19116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27" name="Ink 226">
                  <a:extLst>
                    <a:ext uri="{FF2B5EF4-FFF2-40B4-BE49-F238E27FC236}">
                      <a16:creationId xmlns:a16="http://schemas.microsoft.com/office/drawing/2014/main" id="{0FB44E04-0FE1-9684-DCA6-17B83619819B}"/>
                    </a:ext>
                  </a:extLst>
                </p14:cNvPr>
                <p14:cNvContentPartPr/>
                <p14:nvPr/>
              </p14:nvContentPartPr>
              <p14:xfrm>
                <a:off x="1638495" y="3302896"/>
                <a:ext cx="162000" cy="72000"/>
              </p14:xfrm>
            </p:contentPart>
          </mc:Choice>
          <mc:Fallback xmlns="">
            <p:pic>
              <p:nvPicPr>
                <p:cNvPr id="227" name="Ink 226">
                  <a:extLst>
                    <a:ext uri="{FF2B5EF4-FFF2-40B4-BE49-F238E27FC236}">
                      <a16:creationId xmlns:a16="http://schemas.microsoft.com/office/drawing/2014/main" id="{0FB44E04-0FE1-9684-DCA6-17B83619819B}"/>
                    </a:ext>
                  </a:extLst>
                </p:cNvPr>
                <p:cNvPicPr/>
                <p:nvPr/>
              </p:nvPicPr>
              <p:blipFill>
                <a:blip r:embed="rId103"/>
                <a:stretch>
                  <a:fillRect/>
                </a:stretch>
              </p:blipFill>
              <p:spPr>
                <a:xfrm>
                  <a:off x="1620855" y="3285256"/>
                  <a:ext cx="19764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28" name="Ink 227">
                  <a:extLst>
                    <a:ext uri="{FF2B5EF4-FFF2-40B4-BE49-F238E27FC236}">
                      <a16:creationId xmlns:a16="http://schemas.microsoft.com/office/drawing/2014/main" id="{1F6E959D-930C-A6DF-119B-7238A5DEEACF}"/>
                    </a:ext>
                  </a:extLst>
                </p14:cNvPr>
                <p14:cNvContentPartPr/>
                <p14:nvPr/>
              </p14:nvContentPartPr>
              <p14:xfrm>
                <a:off x="1902375" y="3309016"/>
                <a:ext cx="141480" cy="195480"/>
              </p14:xfrm>
            </p:contentPart>
          </mc:Choice>
          <mc:Fallback xmlns="">
            <p:pic>
              <p:nvPicPr>
                <p:cNvPr id="228" name="Ink 227">
                  <a:extLst>
                    <a:ext uri="{FF2B5EF4-FFF2-40B4-BE49-F238E27FC236}">
                      <a16:creationId xmlns:a16="http://schemas.microsoft.com/office/drawing/2014/main" id="{1F6E959D-930C-A6DF-119B-7238A5DEEACF}"/>
                    </a:ext>
                  </a:extLst>
                </p:cNvPr>
                <p:cNvPicPr/>
                <p:nvPr/>
              </p:nvPicPr>
              <p:blipFill>
                <a:blip r:embed="rId105"/>
                <a:stretch>
                  <a:fillRect/>
                </a:stretch>
              </p:blipFill>
              <p:spPr>
                <a:xfrm>
                  <a:off x="1884375" y="3291376"/>
                  <a:ext cx="1771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29" name="Ink 228">
                  <a:extLst>
                    <a:ext uri="{FF2B5EF4-FFF2-40B4-BE49-F238E27FC236}">
                      <a16:creationId xmlns:a16="http://schemas.microsoft.com/office/drawing/2014/main" id="{2E556F56-14D1-9E17-C108-5E5C96542433}"/>
                    </a:ext>
                  </a:extLst>
                </p14:cNvPr>
                <p14:cNvContentPartPr/>
                <p14:nvPr/>
              </p14:nvContentPartPr>
              <p14:xfrm>
                <a:off x="2136015" y="3287776"/>
                <a:ext cx="196920" cy="196560"/>
              </p14:xfrm>
            </p:contentPart>
          </mc:Choice>
          <mc:Fallback xmlns="">
            <p:pic>
              <p:nvPicPr>
                <p:cNvPr id="229" name="Ink 228">
                  <a:extLst>
                    <a:ext uri="{FF2B5EF4-FFF2-40B4-BE49-F238E27FC236}">
                      <a16:creationId xmlns:a16="http://schemas.microsoft.com/office/drawing/2014/main" id="{2E556F56-14D1-9E17-C108-5E5C96542433}"/>
                    </a:ext>
                  </a:extLst>
                </p:cNvPr>
                <p:cNvPicPr/>
                <p:nvPr/>
              </p:nvPicPr>
              <p:blipFill>
                <a:blip r:embed="rId107"/>
                <a:stretch>
                  <a:fillRect/>
                </a:stretch>
              </p:blipFill>
              <p:spPr>
                <a:xfrm>
                  <a:off x="2118015" y="3270136"/>
                  <a:ext cx="232560" cy="232200"/>
                </a:xfrm>
                <a:prstGeom prst="rect">
                  <a:avLst/>
                </a:prstGeom>
              </p:spPr>
            </p:pic>
          </mc:Fallback>
        </mc:AlternateContent>
      </p:grpSp>
      <p:grpSp>
        <p:nvGrpSpPr>
          <p:cNvPr id="230" name="Group 229">
            <a:extLst>
              <a:ext uri="{FF2B5EF4-FFF2-40B4-BE49-F238E27FC236}">
                <a16:creationId xmlns:a16="http://schemas.microsoft.com/office/drawing/2014/main" id="{89D9621B-DB36-9474-AA93-53B5EA4468D0}"/>
              </a:ext>
            </a:extLst>
          </p:cNvPr>
          <p:cNvGrpSpPr/>
          <p:nvPr/>
        </p:nvGrpSpPr>
        <p:grpSpPr>
          <a:xfrm>
            <a:off x="2436217" y="3395649"/>
            <a:ext cx="173160" cy="149040"/>
            <a:chOff x="2726775" y="3318736"/>
            <a:chExt cx="173160" cy="149040"/>
          </a:xfrm>
        </p:grpSpPr>
        <mc:AlternateContent xmlns:mc="http://schemas.openxmlformats.org/markup-compatibility/2006" xmlns:p14="http://schemas.microsoft.com/office/powerpoint/2010/main">
          <mc:Choice Requires="p14">
            <p:contentPart p14:bwMode="auto" r:id="rId108">
              <p14:nvContentPartPr>
                <p14:cNvPr id="231" name="Ink 230">
                  <a:extLst>
                    <a:ext uri="{FF2B5EF4-FFF2-40B4-BE49-F238E27FC236}">
                      <a16:creationId xmlns:a16="http://schemas.microsoft.com/office/drawing/2014/main" id="{F1B745A0-4105-67CE-CC2E-8EA05B37C1F9}"/>
                    </a:ext>
                  </a:extLst>
                </p14:cNvPr>
                <p14:cNvContentPartPr/>
                <p14:nvPr/>
              </p14:nvContentPartPr>
              <p14:xfrm>
                <a:off x="2726775" y="3318736"/>
                <a:ext cx="160200" cy="125640"/>
              </p14:xfrm>
            </p:contentPart>
          </mc:Choice>
          <mc:Fallback xmlns="">
            <p:pic>
              <p:nvPicPr>
                <p:cNvPr id="231" name="Ink 230">
                  <a:extLst>
                    <a:ext uri="{FF2B5EF4-FFF2-40B4-BE49-F238E27FC236}">
                      <a16:creationId xmlns:a16="http://schemas.microsoft.com/office/drawing/2014/main" id="{F1B745A0-4105-67CE-CC2E-8EA05B37C1F9}"/>
                    </a:ext>
                  </a:extLst>
                </p:cNvPr>
                <p:cNvPicPr/>
                <p:nvPr/>
              </p:nvPicPr>
              <p:blipFill>
                <a:blip r:embed="rId109"/>
                <a:stretch>
                  <a:fillRect/>
                </a:stretch>
              </p:blipFill>
              <p:spPr>
                <a:xfrm>
                  <a:off x="2708775" y="3300736"/>
                  <a:ext cx="1958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32" name="Ink 231">
                  <a:extLst>
                    <a:ext uri="{FF2B5EF4-FFF2-40B4-BE49-F238E27FC236}">
                      <a16:creationId xmlns:a16="http://schemas.microsoft.com/office/drawing/2014/main" id="{3CD6CD53-7E6A-F5F4-02F2-83879170C331}"/>
                    </a:ext>
                  </a:extLst>
                </p14:cNvPr>
                <p14:cNvContentPartPr/>
                <p14:nvPr/>
              </p14:nvContentPartPr>
              <p14:xfrm>
                <a:off x="2739375" y="3326656"/>
                <a:ext cx="160560" cy="141120"/>
              </p14:xfrm>
            </p:contentPart>
          </mc:Choice>
          <mc:Fallback xmlns="">
            <p:pic>
              <p:nvPicPr>
                <p:cNvPr id="232" name="Ink 231">
                  <a:extLst>
                    <a:ext uri="{FF2B5EF4-FFF2-40B4-BE49-F238E27FC236}">
                      <a16:creationId xmlns:a16="http://schemas.microsoft.com/office/drawing/2014/main" id="{3CD6CD53-7E6A-F5F4-02F2-83879170C331}"/>
                    </a:ext>
                  </a:extLst>
                </p:cNvPr>
                <p:cNvPicPr/>
                <p:nvPr/>
              </p:nvPicPr>
              <p:blipFill>
                <a:blip r:embed="rId111"/>
                <a:stretch>
                  <a:fillRect/>
                </a:stretch>
              </p:blipFill>
              <p:spPr>
                <a:xfrm>
                  <a:off x="2721375" y="3309016"/>
                  <a:ext cx="196200" cy="176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33" name="Ink 232">
                <a:extLst>
                  <a:ext uri="{FF2B5EF4-FFF2-40B4-BE49-F238E27FC236}">
                    <a16:creationId xmlns:a16="http://schemas.microsoft.com/office/drawing/2014/main" id="{2365A4B4-8EB5-E8E1-AD4A-878FA52594AA}"/>
                  </a:ext>
                </a:extLst>
              </p14:cNvPr>
              <p14:cNvContentPartPr/>
              <p14:nvPr/>
            </p14:nvContentPartPr>
            <p14:xfrm>
              <a:off x="2900617" y="3312849"/>
              <a:ext cx="11160" cy="258840"/>
            </p14:xfrm>
          </p:contentPart>
        </mc:Choice>
        <mc:Fallback xmlns="">
          <p:pic>
            <p:nvPicPr>
              <p:cNvPr id="233" name="Ink 232">
                <a:extLst>
                  <a:ext uri="{FF2B5EF4-FFF2-40B4-BE49-F238E27FC236}">
                    <a16:creationId xmlns:a16="http://schemas.microsoft.com/office/drawing/2014/main" id="{2365A4B4-8EB5-E8E1-AD4A-878FA52594AA}"/>
                  </a:ext>
                </a:extLst>
              </p:cNvPr>
              <p:cNvPicPr/>
              <p:nvPr/>
            </p:nvPicPr>
            <p:blipFill>
              <a:blip r:embed="rId113"/>
              <a:stretch>
                <a:fillRect/>
              </a:stretch>
            </p:blipFill>
            <p:spPr>
              <a:xfrm>
                <a:off x="2882977" y="3294849"/>
                <a:ext cx="4680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34" name="Ink 233">
                <a:extLst>
                  <a:ext uri="{FF2B5EF4-FFF2-40B4-BE49-F238E27FC236}">
                    <a16:creationId xmlns:a16="http://schemas.microsoft.com/office/drawing/2014/main" id="{6BD5FC42-7F62-90F9-E9F3-381DBD61F7B8}"/>
                  </a:ext>
                </a:extLst>
              </p14:cNvPr>
              <p14:cNvContentPartPr/>
              <p14:nvPr/>
            </p14:nvContentPartPr>
            <p14:xfrm>
              <a:off x="3097897" y="3453249"/>
              <a:ext cx="1440" cy="2160"/>
            </p14:xfrm>
          </p:contentPart>
        </mc:Choice>
        <mc:Fallback xmlns="">
          <p:pic>
            <p:nvPicPr>
              <p:cNvPr id="234" name="Ink 233">
                <a:extLst>
                  <a:ext uri="{FF2B5EF4-FFF2-40B4-BE49-F238E27FC236}">
                    <a16:creationId xmlns:a16="http://schemas.microsoft.com/office/drawing/2014/main" id="{6BD5FC42-7F62-90F9-E9F3-381DBD61F7B8}"/>
                  </a:ext>
                </a:extLst>
              </p:cNvPr>
              <p:cNvPicPr/>
              <p:nvPr/>
            </p:nvPicPr>
            <p:blipFill>
              <a:blip r:embed="rId115"/>
              <a:stretch>
                <a:fillRect/>
              </a:stretch>
            </p:blipFill>
            <p:spPr>
              <a:xfrm>
                <a:off x="3079897" y="3435249"/>
                <a:ext cx="37080" cy="37800"/>
              </a:xfrm>
              <a:prstGeom prst="rect">
                <a:avLst/>
              </a:prstGeom>
            </p:spPr>
          </p:pic>
        </mc:Fallback>
      </mc:AlternateContent>
      <p:grpSp>
        <p:nvGrpSpPr>
          <p:cNvPr id="235" name="Group 234">
            <a:extLst>
              <a:ext uri="{FF2B5EF4-FFF2-40B4-BE49-F238E27FC236}">
                <a16:creationId xmlns:a16="http://schemas.microsoft.com/office/drawing/2014/main" id="{7B5D2D1D-BBFB-2B9C-B0C8-809A766C16DC}"/>
              </a:ext>
            </a:extLst>
          </p:cNvPr>
          <p:cNvGrpSpPr/>
          <p:nvPr/>
        </p:nvGrpSpPr>
        <p:grpSpPr>
          <a:xfrm>
            <a:off x="3292297" y="3316449"/>
            <a:ext cx="778320" cy="286920"/>
            <a:chOff x="3582855" y="3239536"/>
            <a:chExt cx="778320" cy="286920"/>
          </a:xfrm>
        </p:grpSpPr>
        <mc:AlternateContent xmlns:mc="http://schemas.openxmlformats.org/markup-compatibility/2006" xmlns:p14="http://schemas.microsoft.com/office/powerpoint/2010/main">
          <mc:Choice Requires="p14">
            <p:contentPart p14:bwMode="auto" r:id="rId116">
              <p14:nvContentPartPr>
                <p14:cNvPr id="236" name="Ink 235">
                  <a:extLst>
                    <a:ext uri="{FF2B5EF4-FFF2-40B4-BE49-F238E27FC236}">
                      <a16:creationId xmlns:a16="http://schemas.microsoft.com/office/drawing/2014/main" id="{B9721A6B-FBB5-95B3-6100-577E8CCD6C6B}"/>
                    </a:ext>
                  </a:extLst>
                </p14:cNvPr>
                <p14:cNvContentPartPr/>
                <p14:nvPr/>
              </p14:nvContentPartPr>
              <p14:xfrm>
                <a:off x="3582855" y="3270136"/>
                <a:ext cx="189360" cy="190800"/>
              </p14:xfrm>
            </p:contentPart>
          </mc:Choice>
          <mc:Fallback xmlns="">
            <p:pic>
              <p:nvPicPr>
                <p:cNvPr id="236" name="Ink 235">
                  <a:extLst>
                    <a:ext uri="{FF2B5EF4-FFF2-40B4-BE49-F238E27FC236}">
                      <a16:creationId xmlns:a16="http://schemas.microsoft.com/office/drawing/2014/main" id="{B9721A6B-FBB5-95B3-6100-577E8CCD6C6B}"/>
                    </a:ext>
                  </a:extLst>
                </p:cNvPr>
                <p:cNvPicPr/>
                <p:nvPr/>
              </p:nvPicPr>
              <p:blipFill>
                <a:blip r:embed="rId117"/>
                <a:stretch>
                  <a:fillRect/>
                </a:stretch>
              </p:blipFill>
              <p:spPr>
                <a:xfrm>
                  <a:off x="3564855" y="3252136"/>
                  <a:ext cx="22500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37" name="Ink 236">
                  <a:extLst>
                    <a:ext uri="{FF2B5EF4-FFF2-40B4-BE49-F238E27FC236}">
                      <a16:creationId xmlns:a16="http://schemas.microsoft.com/office/drawing/2014/main" id="{92B17DCB-2E4E-EA76-0E53-5CCFA715CB06}"/>
                    </a:ext>
                  </a:extLst>
                </p14:cNvPr>
                <p14:cNvContentPartPr/>
                <p14:nvPr/>
              </p14:nvContentPartPr>
              <p14:xfrm>
                <a:off x="3941055" y="3239536"/>
                <a:ext cx="6840" cy="234360"/>
              </p14:xfrm>
            </p:contentPart>
          </mc:Choice>
          <mc:Fallback xmlns="">
            <p:pic>
              <p:nvPicPr>
                <p:cNvPr id="237" name="Ink 236">
                  <a:extLst>
                    <a:ext uri="{FF2B5EF4-FFF2-40B4-BE49-F238E27FC236}">
                      <a16:creationId xmlns:a16="http://schemas.microsoft.com/office/drawing/2014/main" id="{92B17DCB-2E4E-EA76-0E53-5CCFA715CB06}"/>
                    </a:ext>
                  </a:extLst>
                </p:cNvPr>
                <p:cNvPicPr/>
                <p:nvPr/>
              </p:nvPicPr>
              <p:blipFill>
                <a:blip r:embed="rId119"/>
                <a:stretch>
                  <a:fillRect/>
                </a:stretch>
              </p:blipFill>
              <p:spPr>
                <a:xfrm>
                  <a:off x="3923055" y="3221536"/>
                  <a:ext cx="4248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38" name="Ink 237">
                  <a:extLst>
                    <a:ext uri="{FF2B5EF4-FFF2-40B4-BE49-F238E27FC236}">
                      <a16:creationId xmlns:a16="http://schemas.microsoft.com/office/drawing/2014/main" id="{A1DF9ABB-C93F-2380-5C55-212F3C1CD86E}"/>
                    </a:ext>
                  </a:extLst>
                </p14:cNvPr>
                <p14:cNvContentPartPr/>
                <p14:nvPr/>
              </p14:nvContentPartPr>
              <p14:xfrm>
                <a:off x="4093335" y="3257896"/>
                <a:ext cx="267840" cy="156240"/>
              </p14:xfrm>
            </p:contentPart>
          </mc:Choice>
          <mc:Fallback xmlns="">
            <p:pic>
              <p:nvPicPr>
                <p:cNvPr id="238" name="Ink 237">
                  <a:extLst>
                    <a:ext uri="{FF2B5EF4-FFF2-40B4-BE49-F238E27FC236}">
                      <a16:creationId xmlns:a16="http://schemas.microsoft.com/office/drawing/2014/main" id="{A1DF9ABB-C93F-2380-5C55-212F3C1CD86E}"/>
                    </a:ext>
                  </a:extLst>
                </p:cNvPr>
                <p:cNvPicPr/>
                <p:nvPr/>
              </p:nvPicPr>
              <p:blipFill>
                <a:blip r:embed="rId121"/>
                <a:stretch>
                  <a:fillRect/>
                </a:stretch>
              </p:blipFill>
              <p:spPr>
                <a:xfrm>
                  <a:off x="4075335" y="3239896"/>
                  <a:ext cx="30348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39" name="Ink 238">
                  <a:extLst>
                    <a:ext uri="{FF2B5EF4-FFF2-40B4-BE49-F238E27FC236}">
                      <a16:creationId xmlns:a16="http://schemas.microsoft.com/office/drawing/2014/main" id="{E3B0474D-54E2-0AB1-339A-B1BF83B7A725}"/>
                    </a:ext>
                  </a:extLst>
                </p14:cNvPr>
                <p14:cNvContentPartPr/>
                <p14:nvPr/>
              </p14:nvContentPartPr>
              <p14:xfrm>
                <a:off x="4213575" y="3267616"/>
                <a:ext cx="37440" cy="258840"/>
              </p14:xfrm>
            </p:contentPart>
          </mc:Choice>
          <mc:Fallback xmlns="">
            <p:pic>
              <p:nvPicPr>
                <p:cNvPr id="239" name="Ink 238">
                  <a:extLst>
                    <a:ext uri="{FF2B5EF4-FFF2-40B4-BE49-F238E27FC236}">
                      <a16:creationId xmlns:a16="http://schemas.microsoft.com/office/drawing/2014/main" id="{E3B0474D-54E2-0AB1-339A-B1BF83B7A725}"/>
                    </a:ext>
                  </a:extLst>
                </p:cNvPr>
                <p:cNvPicPr/>
                <p:nvPr/>
              </p:nvPicPr>
              <p:blipFill>
                <a:blip r:embed="rId123"/>
                <a:stretch>
                  <a:fillRect/>
                </a:stretch>
              </p:blipFill>
              <p:spPr>
                <a:xfrm>
                  <a:off x="4195935" y="3249976"/>
                  <a:ext cx="73080" cy="294480"/>
                </a:xfrm>
                <a:prstGeom prst="rect">
                  <a:avLst/>
                </a:prstGeom>
              </p:spPr>
            </p:pic>
          </mc:Fallback>
        </mc:AlternateContent>
      </p:grpSp>
      <p:pic>
        <p:nvPicPr>
          <p:cNvPr id="240" name="Graphic 239" descr="Calculator outline">
            <a:extLst>
              <a:ext uri="{FF2B5EF4-FFF2-40B4-BE49-F238E27FC236}">
                <a16:creationId xmlns:a16="http://schemas.microsoft.com/office/drawing/2014/main" id="{19DE19FF-6911-B4A9-8B95-C5BF26325456}"/>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4346425" y="343218"/>
            <a:ext cx="914400" cy="914400"/>
          </a:xfrm>
          <a:prstGeom prst="rect">
            <a:avLst/>
          </a:prstGeom>
        </p:spPr>
      </p:pic>
      <p:grpSp>
        <p:nvGrpSpPr>
          <p:cNvPr id="241" name="Group 240">
            <a:extLst>
              <a:ext uri="{FF2B5EF4-FFF2-40B4-BE49-F238E27FC236}">
                <a16:creationId xmlns:a16="http://schemas.microsoft.com/office/drawing/2014/main" id="{E7B47731-5550-66C4-181E-C74502999964}"/>
              </a:ext>
            </a:extLst>
          </p:cNvPr>
          <p:cNvGrpSpPr/>
          <p:nvPr/>
        </p:nvGrpSpPr>
        <p:grpSpPr>
          <a:xfrm>
            <a:off x="716857" y="3950409"/>
            <a:ext cx="2330280" cy="953280"/>
            <a:chOff x="1007415" y="3873496"/>
            <a:chExt cx="2330280" cy="953280"/>
          </a:xfrm>
        </p:grpSpPr>
        <mc:AlternateContent xmlns:mc="http://schemas.openxmlformats.org/markup-compatibility/2006" xmlns:p14="http://schemas.microsoft.com/office/powerpoint/2010/main">
          <mc:Choice Requires="p14">
            <p:contentPart p14:bwMode="auto" r:id="rId126">
              <p14:nvContentPartPr>
                <p14:cNvPr id="243" name="Ink 242">
                  <a:extLst>
                    <a:ext uri="{FF2B5EF4-FFF2-40B4-BE49-F238E27FC236}">
                      <a16:creationId xmlns:a16="http://schemas.microsoft.com/office/drawing/2014/main" id="{9FE1758D-3BBA-617B-45B3-46904EBDF70B}"/>
                    </a:ext>
                  </a:extLst>
                </p14:cNvPr>
                <p14:cNvContentPartPr/>
                <p14:nvPr/>
              </p14:nvContentPartPr>
              <p14:xfrm>
                <a:off x="1197495" y="4086616"/>
                <a:ext cx="229320" cy="430560"/>
              </p14:xfrm>
            </p:contentPart>
          </mc:Choice>
          <mc:Fallback xmlns="">
            <p:pic>
              <p:nvPicPr>
                <p:cNvPr id="243" name="Ink 242">
                  <a:extLst>
                    <a:ext uri="{FF2B5EF4-FFF2-40B4-BE49-F238E27FC236}">
                      <a16:creationId xmlns:a16="http://schemas.microsoft.com/office/drawing/2014/main" id="{9FE1758D-3BBA-617B-45B3-46904EBDF70B}"/>
                    </a:ext>
                  </a:extLst>
                </p:cNvPr>
                <p:cNvPicPr/>
                <p:nvPr/>
              </p:nvPicPr>
              <p:blipFill>
                <a:blip r:embed="rId127"/>
                <a:stretch>
                  <a:fillRect/>
                </a:stretch>
              </p:blipFill>
              <p:spPr>
                <a:xfrm>
                  <a:off x="1179855" y="4068616"/>
                  <a:ext cx="2649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44" name="Ink 243">
                  <a:extLst>
                    <a:ext uri="{FF2B5EF4-FFF2-40B4-BE49-F238E27FC236}">
                      <a16:creationId xmlns:a16="http://schemas.microsoft.com/office/drawing/2014/main" id="{9482924D-CEC0-B084-EFAB-33DDCBF9563B}"/>
                    </a:ext>
                  </a:extLst>
                </p14:cNvPr>
                <p14:cNvContentPartPr/>
                <p14:nvPr/>
              </p14:nvContentPartPr>
              <p14:xfrm>
                <a:off x="1179135" y="4301536"/>
                <a:ext cx="190440" cy="69840"/>
              </p14:xfrm>
            </p:contentPart>
          </mc:Choice>
          <mc:Fallback xmlns="">
            <p:pic>
              <p:nvPicPr>
                <p:cNvPr id="244" name="Ink 243">
                  <a:extLst>
                    <a:ext uri="{FF2B5EF4-FFF2-40B4-BE49-F238E27FC236}">
                      <a16:creationId xmlns:a16="http://schemas.microsoft.com/office/drawing/2014/main" id="{9482924D-CEC0-B084-EFAB-33DDCBF9563B}"/>
                    </a:ext>
                  </a:extLst>
                </p:cNvPr>
                <p:cNvPicPr/>
                <p:nvPr/>
              </p:nvPicPr>
              <p:blipFill>
                <a:blip r:embed="rId129"/>
                <a:stretch>
                  <a:fillRect/>
                </a:stretch>
              </p:blipFill>
              <p:spPr>
                <a:xfrm>
                  <a:off x="1161135" y="4283536"/>
                  <a:ext cx="22608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45" name="Ink 244">
                  <a:extLst>
                    <a:ext uri="{FF2B5EF4-FFF2-40B4-BE49-F238E27FC236}">
                      <a16:creationId xmlns:a16="http://schemas.microsoft.com/office/drawing/2014/main" id="{E9ED728D-BF89-39C4-0600-9D063E284043}"/>
                    </a:ext>
                  </a:extLst>
                </p14:cNvPr>
                <p14:cNvContentPartPr/>
                <p14:nvPr/>
              </p14:nvContentPartPr>
              <p14:xfrm>
                <a:off x="1579455" y="4141696"/>
                <a:ext cx="195480" cy="321840"/>
              </p14:xfrm>
            </p:contentPart>
          </mc:Choice>
          <mc:Fallback xmlns="">
            <p:pic>
              <p:nvPicPr>
                <p:cNvPr id="245" name="Ink 244">
                  <a:extLst>
                    <a:ext uri="{FF2B5EF4-FFF2-40B4-BE49-F238E27FC236}">
                      <a16:creationId xmlns:a16="http://schemas.microsoft.com/office/drawing/2014/main" id="{E9ED728D-BF89-39C4-0600-9D063E284043}"/>
                    </a:ext>
                  </a:extLst>
                </p:cNvPr>
                <p:cNvPicPr/>
                <p:nvPr/>
              </p:nvPicPr>
              <p:blipFill>
                <a:blip r:embed="rId131"/>
                <a:stretch>
                  <a:fillRect/>
                </a:stretch>
              </p:blipFill>
              <p:spPr>
                <a:xfrm>
                  <a:off x="1561455" y="4123696"/>
                  <a:ext cx="231120" cy="357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6" name="Ink 245">
                  <a:extLst>
                    <a:ext uri="{FF2B5EF4-FFF2-40B4-BE49-F238E27FC236}">
                      <a16:creationId xmlns:a16="http://schemas.microsoft.com/office/drawing/2014/main" id="{BC982BAD-EDC8-5568-A1C7-D20CA0BB2F11}"/>
                    </a:ext>
                  </a:extLst>
                </p14:cNvPr>
                <p14:cNvContentPartPr/>
                <p14:nvPr/>
              </p14:nvContentPartPr>
              <p14:xfrm>
                <a:off x="1924335" y="4162576"/>
                <a:ext cx="23760" cy="343440"/>
              </p14:xfrm>
            </p:contentPart>
          </mc:Choice>
          <mc:Fallback xmlns="">
            <p:pic>
              <p:nvPicPr>
                <p:cNvPr id="246" name="Ink 245">
                  <a:extLst>
                    <a:ext uri="{FF2B5EF4-FFF2-40B4-BE49-F238E27FC236}">
                      <a16:creationId xmlns:a16="http://schemas.microsoft.com/office/drawing/2014/main" id="{BC982BAD-EDC8-5568-A1C7-D20CA0BB2F11}"/>
                    </a:ext>
                  </a:extLst>
                </p:cNvPr>
                <p:cNvPicPr/>
                <p:nvPr/>
              </p:nvPicPr>
              <p:blipFill>
                <a:blip r:embed="rId133"/>
                <a:stretch>
                  <a:fillRect/>
                </a:stretch>
              </p:blipFill>
              <p:spPr>
                <a:xfrm>
                  <a:off x="1906695" y="4144936"/>
                  <a:ext cx="59400" cy="379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47" name="Ink 246">
                  <a:extLst>
                    <a:ext uri="{FF2B5EF4-FFF2-40B4-BE49-F238E27FC236}">
                      <a16:creationId xmlns:a16="http://schemas.microsoft.com/office/drawing/2014/main" id="{AD044D52-E2D1-D633-21C5-1620AFB3C0B4}"/>
                    </a:ext>
                  </a:extLst>
                </p14:cNvPr>
                <p14:cNvContentPartPr/>
                <p14:nvPr/>
              </p14:nvContentPartPr>
              <p14:xfrm>
                <a:off x="2083455" y="4409896"/>
                <a:ext cx="51840" cy="145440"/>
              </p14:xfrm>
            </p:contentPart>
          </mc:Choice>
          <mc:Fallback xmlns="">
            <p:pic>
              <p:nvPicPr>
                <p:cNvPr id="247" name="Ink 246">
                  <a:extLst>
                    <a:ext uri="{FF2B5EF4-FFF2-40B4-BE49-F238E27FC236}">
                      <a16:creationId xmlns:a16="http://schemas.microsoft.com/office/drawing/2014/main" id="{AD044D52-E2D1-D633-21C5-1620AFB3C0B4}"/>
                    </a:ext>
                  </a:extLst>
                </p:cNvPr>
                <p:cNvPicPr/>
                <p:nvPr/>
              </p:nvPicPr>
              <p:blipFill>
                <a:blip r:embed="rId135"/>
                <a:stretch>
                  <a:fillRect/>
                </a:stretch>
              </p:blipFill>
              <p:spPr>
                <a:xfrm>
                  <a:off x="2065455" y="4392256"/>
                  <a:ext cx="874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48" name="Ink 247">
                  <a:extLst>
                    <a:ext uri="{FF2B5EF4-FFF2-40B4-BE49-F238E27FC236}">
                      <a16:creationId xmlns:a16="http://schemas.microsoft.com/office/drawing/2014/main" id="{37ABF744-1577-861B-7B4D-52EB30DC3D18}"/>
                    </a:ext>
                  </a:extLst>
                </p14:cNvPr>
                <p14:cNvContentPartPr/>
                <p14:nvPr/>
              </p14:nvContentPartPr>
              <p14:xfrm>
                <a:off x="2290455" y="4125496"/>
                <a:ext cx="145080" cy="302400"/>
              </p14:xfrm>
            </p:contentPart>
          </mc:Choice>
          <mc:Fallback xmlns="">
            <p:pic>
              <p:nvPicPr>
                <p:cNvPr id="248" name="Ink 247">
                  <a:extLst>
                    <a:ext uri="{FF2B5EF4-FFF2-40B4-BE49-F238E27FC236}">
                      <a16:creationId xmlns:a16="http://schemas.microsoft.com/office/drawing/2014/main" id="{37ABF744-1577-861B-7B4D-52EB30DC3D18}"/>
                    </a:ext>
                  </a:extLst>
                </p:cNvPr>
                <p:cNvPicPr/>
                <p:nvPr/>
              </p:nvPicPr>
              <p:blipFill>
                <a:blip r:embed="rId137"/>
                <a:stretch>
                  <a:fillRect/>
                </a:stretch>
              </p:blipFill>
              <p:spPr>
                <a:xfrm>
                  <a:off x="2272455" y="4107856"/>
                  <a:ext cx="18072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49" name="Ink 248">
                  <a:extLst>
                    <a:ext uri="{FF2B5EF4-FFF2-40B4-BE49-F238E27FC236}">
                      <a16:creationId xmlns:a16="http://schemas.microsoft.com/office/drawing/2014/main" id="{9E7DCCCA-38CE-640F-D171-67B394B2F25E}"/>
                    </a:ext>
                  </a:extLst>
                </p14:cNvPr>
                <p14:cNvContentPartPr/>
                <p14:nvPr/>
              </p14:nvContentPartPr>
              <p14:xfrm>
                <a:off x="2587095" y="4120456"/>
                <a:ext cx="232920" cy="212760"/>
              </p14:xfrm>
            </p:contentPart>
          </mc:Choice>
          <mc:Fallback xmlns="">
            <p:pic>
              <p:nvPicPr>
                <p:cNvPr id="249" name="Ink 248">
                  <a:extLst>
                    <a:ext uri="{FF2B5EF4-FFF2-40B4-BE49-F238E27FC236}">
                      <a16:creationId xmlns:a16="http://schemas.microsoft.com/office/drawing/2014/main" id="{9E7DCCCA-38CE-640F-D171-67B394B2F25E}"/>
                    </a:ext>
                  </a:extLst>
                </p:cNvPr>
                <p:cNvPicPr/>
                <p:nvPr/>
              </p:nvPicPr>
              <p:blipFill>
                <a:blip r:embed="rId139"/>
                <a:stretch>
                  <a:fillRect/>
                </a:stretch>
              </p:blipFill>
              <p:spPr>
                <a:xfrm>
                  <a:off x="2569455" y="4102816"/>
                  <a:ext cx="26856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50" name="Ink 249">
                  <a:extLst>
                    <a:ext uri="{FF2B5EF4-FFF2-40B4-BE49-F238E27FC236}">
                      <a16:creationId xmlns:a16="http://schemas.microsoft.com/office/drawing/2014/main" id="{18F5344B-F02D-8455-4E67-EA49BB0664D4}"/>
                    </a:ext>
                  </a:extLst>
                </p14:cNvPr>
                <p14:cNvContentPartPr/>
                <p14:nvPr/>
              </p14:nvContentPartPr>
              <p14:xfrm>
                <a:off x="2714175" y="4185256"/>
                <a:ext cx="34200" cy="309960"/>
              </p14:xfrm>
            </p:contentPart>
          </mc:Choice>
          <mc:Fallback xmlns="">
            <p:pic>
              <p:nvPicPr>
                <p:cNvPr id="250" name="Ink 249">
                  <a:extLst>
                    <a:ext uri="{FF2B5EF4-FFF2-40B4-BE49-F238E27FC236}">
                      <a16:creationId xmlns:a16="http://schemas.microsoft.com/office/drawing/2014/main" id="{18F5344B-F02D-8455-4E67-EA49BB0664D4}"/>
                    </a:ext>
                  </a:extLst>
                </p:cNvPr>
                <p:cNvPicPr/>
                <p:nvPr/>
              </p:nvPicPr>
              <p:blipFill>
                <a:blip r:embed="rId141"/>
                <a:stretch>
                  <a:fillRect/>
                </a:stretch>
              </p:blipFill>
              <p:spPr>
                <a:xfrm>
                  <a:off x="2696535" y="4167616"/>
                  <a:ext cx="6984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51" name="Ink 250">
                  <a:extLst>
                    <a:ext uri="{FF2B5EF4-FFF2-40B4-BE49-F238E27FC236}">
                      <a16:creationId xmlns:a16="http://schemas.microsoft.com/office/drawing/2014/main" id="{D42AFB3C-18F3-2065-BF22-7DFEA508A4C5}"/>
                    </a:ext>
                  </a:extLst>
                </p14:cNvPr>
                <p14:cNvContentPartPr/>
                <p14:nvPr/>
              </p14:nvContentPartPr>
              <p14:xfrm>
                <a:off x="2952495" y="4139896"/>
                <a:ext cx="24120" cy="336240"/>
              </p14:xfrm>
            </p:contentPart>
          </mc:Choice>
          <mc:Fallback xmlns="">
            <p:pic>
              <p:nvPicPr>
                <p:cNvPr id="251" name="Ink 250">
                  <a:extLst>
                    <a:ext uri="{FF2B5EF4-FFF2-40B4-BE49-F238E27FC236}">
                      <a16:creationId xmlns:a16="http://schemas.microsoft.com/office/drawing/2014/main" id="{D42AFB3C-18F3-2065-BF22-7DFEA508A4C5}"/>
                    </a:ext>
                  </a:extLst>
                </p:cNvPr>
                <p:cNvPicPr/>
                <p:nvPr/>
              </p:nvPicPr>
              <p:blipFill>
                <a:blip r:embed="rId143"/>
                <a:stretch>
                  <a:fillRect/>
                </a:stretch>
              </p:blipFill>
              <p:spPr>
                <a:xfrm>
                  <a:off x="2934495" y="4122256"/>
                  <a:ext cx="59760" cy="3718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52" name="Ink 251">
                  <a:extLst>
                    <a:ext uri="{FF2B5EF4-FFF2-40B4-BE49-F238E27FC236}">
                      <a16:creationId xmlns:a16="http://schemas.microsoft.com/office/drawing/2014/main" id="{B657FA9A-8A08-2822-93A5-3AA3CA5E9981}"/>
                    </a:ext>
                  </a:extLst>
                </p14:cNvPr>
                <p14:cNvContentPartPr/>
                <p14:nvPr/>
              </p14:nvContentPartPr>
              <p14:xfrm>
                <a:off x="1007415" y="3873496"/>
                <a:ext cx="2330280" cy="953280"/>
              </p14:xfrm>
            </p:contentPart>
          </mc:Choice>
          <mc:Fallback xmlns="">
            <p:pic>
              <p:nvPicPr>
                <p:cNvPr id="252" name="Ink 251">
                  <a:extLst>
                    <a:ext uri="{FF2B5EF4-FFF2-40B4-BE49-F238E27FC236}">
                      <a16:creationId xmlns:a16="http://schemas.microsoft.com/office/drawing/2014/main" id="{B657FA9A-8A08-2822-93A5-3AA3CA5E9981}"/>
                    </a:ext>
                  </a:extLst>
                </p:cNvPr>
                <p:cNvPicPr/>
                <p:nvPr/>
              </p:nvPicPr>
              <p:blipFill>
                <a:blip r:embed="rId145"/>
                <a:stretch>
                  <a:fillRect/>
                </a:stretch>
              </p:blipFill>
              <p:spPr>
                <a:xfrm>
                  <a:off x="989775" y="3855856"/>
                  <a:ext cx="2365920" cy="988920"/>
                </a:xfrm>
                <a:prstGeom prst="rect">
                  <a:avLst/>
                </a:prstGeom>
              </p:spPr>
            </p:pic>
          </mc:Fallback>
        </mc:AlternateContent>
      </p:grpSp>
    </p:spTree>
    <p:extLst>
      <p:ext uri="{BB962C8B-B14F-4D97-AF65-F5344CB8AC3E}">
        <p14:creationId xmlns:p14="http://schemas.microsoft.com/office/powerpoint/2010/main" val="3668176840"/>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320268" y="56733"/>
            <a:ext cx="3823731" cy="2554545"/>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How is the method similar/different from other % methods we've seen?</a:t>
            </a:r>
          </a:p>
          <a:p>
            <a:endParaRPr lang="en-GB" sz="1600"/>
          </a:p>
          <a:p>
            <a:r>
              <a:rPr lang="en-GB" sz="1600" b="1"/>
              <a:t>2. </a:t>
            </a:r>
            <a:r>
              <a:rPr lang="en-GB" sz="1600"/>
              <a:t>How would the method be different if Mr Gordon's salary went down instead?</a:t>
            </a:r>
          </a:p>
          <a:p>
            <a:endParaRPr lang="en-GB" sz="1600"/>
          </a:p>
          <a:p>
            <a:r>
              <a:rPr lang="en-GB" sz="1600" b="1"/>
              <a:t>3. </a:t>
            </a:r>
            <a:r>
              <a:rPr lang="en-GB" sz="1600"/>
              <a:t>What do you think the most common mistakes are that students make?</a:t>
            </a:r>
          </a:p>
        </p:txBody>
      </p:sp>
      <p:sp>
        <p:nvSpPr>
          <p:cNvPr id="2" name="TextBox 1">
            <a:extLst>
              <a:ext uri="{FF2B5EF4-FFF2-40B4-BE49-F238E27FC236}">
                <a16:creationId xmlns:a16="http://schemas.microsoft.com/office/drawing/2014/main" id="{C402B1B8-7CC4-4D9A-6152-E6D552B29CF3}"/>
              </a:ext>
            </a:extLst>
          </p:cNvPr>
          <p:cNvSpPr txBox="1"/>
          <p:nvPr/>
        </p:nvSpPr>
        <p:spPr>
          <a:xfrm>
            <a:off x="5073385" y="2693315"/>
            <a:ext cx="4042148" cy="2800767"/>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The average house price increases by 3.4% from £245,600. What is the new average house price?</a:t>
            </a:r>
          </a:p>
          <a:p>
            <a:endParaRPr lang="en-GB" sz="1600"/>
          </a:p>
          <a:p>
            <a:r>
              <a:rPr lang="en-GB" sz="1600"/>
              <a:t>b) The population of Cambridge was 132,000 but decreases by 12.7% due to an awful smell. What is its new population to 3sf?</a:t>
            </a:r>
          </a:p>
          <a:p>
            <a:endParaRPr lang="en-GB" sz="1600"/>
          </a:p>
          <a:p>
            <a:r>
              <a:rPr lang="en-GB" sz="1600"/>
              <a:t>c) Make your own similar question</a:t>
            </a:r>
          </a:p>
        </p:txBody>
      </p:sp>
      <p:sp>
        <p:nvSpPr>
          <p:cNvPr id="150" name="TextBox 149">
            <a:extLst>
              <a:ext uri="{FF2B5EF4-FFF2-40B4-BE49-F238E27FC236}">
                <a16:creationId xmlns:a16="http://schemas.microsoft.com/office/drawing/2014/main" id="{F62319C2-7248-21B1-699C-60CEA89590E1}"/>
              </a:ext>
            </a:extLst>
          </p:cNvPr>
          <p:cNvSpPr txBox="1"/>
          <p:nvPr/>
        </p:nvSpPr>
        <p:spPr>
          <a:xfrm>
            <a:off x="241185" y="330361"/>
            <a:ext cx="4532244" cy="1200329"/>
          </a:xfrm>
          <a:prstGeom prst="rect">
            <a:avLst/>
          </a:prstGeom>
          <a:noFill/>
        </p:spPr>
        <p:txBody>
          <a:bodyPr wrap="square" rtlCol="0">
            <a:spAutoFit/>
          </a:bodyPr>
          <a:lstStyle/>
          <a:p>
            <a:r>
              <a:rPr lang="en-GB" sz="2400"/>
              <a:t>Mr Gordon's salary increases by 1.4% from £31,500. What is his new salary?</a:t>
            </a:r>
          </a:p>
        </p:txBody>
      </p:sp>
      <p:grpSp>
        <p:nvGrpSpPr>
          <p:cNvPr id="154" name="Group 153">
            <a:extLst>
              <a:ext uri="{FF2B5EF4-FFF2-40B4-BE49-F238E27FC236}">
                <a16:creationId xmlns:a16="http://schemas.microsoft.com/office/drawing/2014/main" id="{3226E96C-2DE0-9418-30FF-8BD7B916CA44}"/>
              </a:ext>
            </a:extLst>
          </p:cNvPr>
          <p:cNvGrpSpPr/>
          <p:nvPr/>
        </p:nvGrpSpPr>
        <p:grpSpPr>
          <a:xfrm>
            <a:off x="176497" y="1725249"/>
            <a:ext cx="1099800" cy="333720"/>
            <a:chOff x="467055" y="1648336"/>
            <a:chExt cx="1099800" cy="333720"/>
          </a:xfrm>
        </p:grpSpPr>
        <mc:AlternateContent xmlns:mc="http://schemas.openxmlformats.org/markup-compatibility/2006" xmlns:p14="http://schemas.microsoft.com/office/powerpoint/2010/main">
          <mc:Choice Requires="p14">
            <p:contentPart p14:bwMode="auto" r:id="rId2">
              <p14:nvContentPartPr>
                <p14:cNvPr id="167" name="Ink 166">
                  <a:extLst>
                    <a:ext uri="{FF2B5EF4-FFF2-40B4-BE49-F238E27FC236}">
                      <a16:creationId xmlns:a16="http://schemas.microsoft.com/office/drawing/2014/main" id="{BB0F8424-8F5E-48EF-8BD3-17242959EF7C}"/>
                    </a:ext>
                  </a:extLst>
                </p14:cNvPr>
                <p14:cNvContentPartPr/>
                <p14:nvPr/>
              </p14:nvContentPartPr>
              <p14:xfrm>
                <a:off x="467055" y="1714216"/>
                <a:ext cx="33120" cy="267840"/>
              </p14:xfrm>
            </p:contentPart>
          </mc:Choice>
          <mc:Fallback xmlns="">
            <p:pic>
              <p:nvPicPr>
                <p:cNvPr id="167" name="Ink 166">
                  <a:extLst>
                    <a:ext uri="{FF2B5EF4-FFF2-40B4-BE49-F238E27FC236}">
                      <a16:creationId xmlns:a16="http://schemas.microsoft.com/office/drawing/2014/main" id="{BB0F8424-8F5E-48EF-8BD3-17242959EF7C}"/>
                    </a:ext>
                  </a:extLst>
                </p:cNvPr>
                <p:cNvPicPr/>
                <p:nvPr/>
              </p:nvPicPr>
              <p:blipFill>
                <a:blip r:embed="rId3"/>
                <a:stretch>
                  <a:fillRect/>
                </a:stretch>
              </p:blipFill>
              <p:spPr>
                <a:xfrm>
                  <a:off x="449415" y="1696216"/>
                  <a:ext cx="687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8" name="Ink 167">
                  <a:extLst>
                    <a:ext uri="{FF2B5EF4-FFF2-40B4-BE49-F238E27FC236}">
                      <a16:creationId xmlns:a16="http://schemas.microsoft.com/office/drawing/2014/main" id="{85D95482-653D-E21C-A194-9E7A8313C816}"/>
                    </a:ext>
                  </a:extLst>
                </p14:cNvPr>
                <p14:cNvContentPartPr/>
                <p14:nvPr/>
              </p14:nvContentPartPr>
              <p14:xfrm>
                <a:off x="610335" y="1763176"/>
                <a:ext cx="146160" cy="209520"/>
              </p14:xfrm>
            </p:contentPart>
          </mc:Choice>
          <mc:Fallback xmlns="">
            <p:pic>
              <p:nvPicPr>
                <p:cNvPr id="168" name="Ink 167">
                  <a:extLst>
                    <a:ext uri="{FF2B5EF4-FFF2-40B4-BE49-F238E27FC236}">
                      <a16:creationId xmlns:a16="http://schemas.microsoft.com/office/drawing/2014/main" id="{85D95482-653D-E21C-A194-9E7A8313C816}"/>
                    </a:ext>
                  </a:extLst>
                </p:cNvPr>
                <p:cNvPicPr/>
                <p:nvPr/>
              </p:nvPicPr>
              <p:blipFill>
                <a:blip r:embed="rId5"/>
                <a:stretch>
                  <a:fillRect/>
                </a:stretch>
              </p:blipFill>
              <p:spPr>
                <a:xfrm>
                  <a:off x="592335" y="1745176"/>
                  <a:ext cx="1818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9" name="Ink 168">
                  <a:extLst>
                    <a:ext uri="{FF2B5EF4-FFF2-40B4-BE49-F238E27FC236}">
                      <a16:creationId xmlns:a16="http://schemas.microsoft.com/office/drawing/2014/main" id="{85FF3E2A-F9AF-900D-E8B5-544E3777F0D5}"/>
                    </a:ext>
                  </a:extLst>
                </p14:cNvPr>
                <p14:cNvContentPartPr/>
                <p14:nvPr/>
              </p14:nvContentPartPr>
              <p14:xfrm>
                <a:off x="864135" y="1764256"/>
                <a:ext cx="151560" cy="188640"/>
              </p14:xfrm>
            </p:contentPart>
          </mc:Choice>
          <mc:Fallback xmlns="">
            <p:pic>
              <p:nvPicPr>
                <p:cNvPr id="169" name="Ink 168">
                  <a:extLst>
                    <a:ext uri="{FF2B5EF4-FFF2-40B4-BE49-F238E27FC236}">
                      <a16:creationId xmlns:a16="http://schemas.microsoft.com/office/drawing/2014/main" id="{85FF3E2A-F9AF-900D-E8B5-544E3777F0D5}"/>
                    </a:ext>
                  </a:extLst>
                </p:cNvPr>
                <p:cNvPicPr/>
                <p:nvPr/>
              </p:nvPicPr>
              <p:blipFill>
                <a:blip r:embed="rId7"/>
                <a:stretch>
                  <a:fillRect/>
                </a:stretch>
              </p:blipFill>
              <p:spPr>
                <a:xfrm>
                  <a:off x="846135" y="1746256"/>
                  <a:ext cx="1872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0" name="Ink 169">
                  <a:extLst>
                    <a:ext uri="{FF2B5EF4-FFF2-40B4-BE49-F238E27FC236}">
                      <a16:creationId xmlns:a16="http://schemas.microsoft.com/office/drawing/2014/main" id="{B027DD87-318A-CF2E-E1E3-7F96542B3E8E}"/>
                    </a:ext>
                  </a:extLst>
                </p14:cNvPr>
                <p14:cNvContentPartPr/>
                <p14:nvPr/>
              </p14:nvContentPartPr>
              <p14:xfrm>
                <a:off x="1147455" y="1664896"/>
                <a:ext cx="110520" cy="117360"/>
              </p14:xfrm>
            </p:contentPart>
          </mc:Choice>
          <mc:Fallback xmlns="">
            <p:pic>
              <p:nvPicPr>
                <p:cNvPr id="170" name="Ink 169">
                  <a:extLst>
                    <a:ext uri="{FF2B5EF4-FFF2-40B4-BE49-F238E27FC236}">
                      <a16:creationId xmlns:a16="http://schemas.microsoft.com/office/drawing/2014/main" id="{B027DD87-318A-CF2E-E1E3-7F96542B3E8E}"/>
                    </a:ext>
                  </a:extLst>
                </p:cNvPr>
                <p:cNvPicPr/>
                <p:nvPr/>
              </p:nvPicPr>
              <p:blipFill>
                <a:blip r:embed="rId9"/>
                <a:stretch>
                  <a:fillRect/>
                </a:stretch>
              </p:blipFill>
              <p:spPr>
                <a:xfrm>
                  <a:off x="1129455" y="1647256"/>
                  <a:ext cx="14616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71" name="Ink 170">
                  <a:extLst>
                    <a:ext uri="{FF2B5EF4-FFF2-40B4-BE49-F238E27FC236}">
                      <a16:creationId xmlns:a16="http://schemas.microsoft.com/office/drawing/2014/main" id="{A7058E99-4D15-A496-A7CE-079B778D17EB}"/>
                    </a:ext>
                  </a:extLst>
                </p14:cNvPr>
                <p14:cNvContentPartPr/>
                <p14:nvPr/>
              </p14:nvContentPartPr>
              <p14:xfrm>
                <a:off x="1281375" y="1648336"/>
                <a:ext cx="147240" cy="300960"/>
              </p14:xfrm>
            </p:contentPart>
          </mc:Choice>
          <mc:Fallback xmlns="">
            <p:pic>
              <p:nvPicPr>
                <p:cNvPr id="171" name="Ink 170">
                  <a:extLst>
                    <a:ext uri="{FF2B5EF4-FFF2-40B4-BE49-F238E27FC236}">
                      <a16:creationId xmlns:a16="http://schemas.microsoft.com/office/drawing/2014/main" id="{A7058E99-4D15-A496-A7CE-079B778D17EB}"/>
                    </a:ext>
                  </a:extLst>
                </p:cNvPr>
                <p:cNvPicPr/>
                <p:nvPr/>
              </p:nvPicPr>
              <p:blipFill>
                <a:blip r:embed="rId11"/>
                <a:stretch>
                  <a:fillRect/>
                </a:stretch>
              </p:blipFill>
              <p:spPr>
                <a:xfrm>
                  <a:off x="1263375" y="1630336"/>
                  <a:ext cx="182880" cy="3366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72" name="Ink 171">
                  <a:extLst>
                    <a:ext uri="{FF2B5EF4-FFF2-40B4-BE49-F238E27FC236}">
                      <a16:creationId xmlns:a16="http://schemas.microsoft.com/office/drawing/2014/main" id="{0264D590-0A43-D6E6-DD96-CF5095547EA7}"/>
                    </a:ext>
                  </a:extLst>
                </p14:cNvPr>
                <p14:cNvContentPartPr/>
                <p14:nvPr/>
              </p14:nvContentPartPr>
              <p14:xfrm>
                <a:off x="1416735" y="1799536"/>
                <a:ext cx="150120" cy="139680"/>
              </p14:xfrm>
            </p:contentPart>
          </mc:Choice>
          <mc:Fallback xmlns="">
            <p:pic>
              <p:nvPicPr>
                <p:cNvPr id="172" name="Ink 171">
                  <a:extLst>
                    <a:ext uri="{FF2B5EF4-FFF2-40B4-BE49-F238E27FC236}">
                      <a16:creationId xmlns:a16="http://schemas.microsoft.com/office/drawing/2014/main" id="{0264D590-0A43-D6E6-DD96-CF5095547EA7}"/>
                    </a:ext>
                  </a:extLst>
                </p:cNvPr>
                <p:cNvPicPr/>
                <p:nvPr/>
              </p:nvPicPr>
              <p:blipFill>
                <a:blip r:embed="rId13"/>
                <a:stretch>
                  <a:fillRect/>
                </a:stretch>
              </p:blipFill>
              <p:spPr>
                <a:xfrm>
                  <a:off x="1399095" y="1781896"/>
                  <a:ext cx="185760" cy="175320"/>
                </a:xfrm>
                <a:prstGeom prst="rect">
                  <a:avLst/>
                </a:prstGeom>
              </p:spPr>
            </p:pic>
          </mc:Fallback>
        </mc:AlternateContent>
      </p:grpSp>
      <p:grpSp>
        <p:nvGrpSpPr>
          <p:cNvPr id="173" name="Group 172">
            <a:extLst>
              <a:ext uri="{FF2B5EF4-FFF2-40B4-BE49-F238E27FC236}">
                <a16:creationId xmlns:a16="http://schemas.microsoft.com/office/drawing/2014/main" id="{447973D6-8AAE-37CD-9469-A0D9F6A5A23C}"/>
              </a:ext>
            </a:extLst>
          </p:cNvPr>
          <p:cNvGrpSpPr/>
          <p:nvPr/>
        </p:nvGrpSpPr>
        <p:grpSpPr>
          <a:xfrm>
            <a:off x="1535857" y="1813449"/>
            <a:ext cx="194400" cy="178920"/>
            <a:chOff x="1826415" y="1736536"/>
            <a:chExt cx="194400" cy="178920"/>
          </a:xfrm>
        </p:grpSpPr>
        <mc:AlternateContent xmlns:mc="http://schemas.openxmlformats.org/markup-compatibility/2006" xmlns:p14="http://schemas.microsoft.com/office/powerpoint/2010/main">
          <mc:Choice Requires="p14">
            <p:contentPart p14:bwMode="auto" r:id="rId14">
              <p14:nvContentPartPr>
                <p14:cNvPr id="174" name="Ink 173">
                  <a:extLst>
                    <a:ext uri="{FF2B5EF4-FFF2-40B4-BE49-F238E27FC236}">
                      <a16:creationId xmlns:a16="http://schemas.microsoft.com/office/drawing/2014/main" id="{525A97D0-8D27-F99F-90D7-8DA7B9546CFF}"/>
                    </a:ext>
                  </a:extLst>
                </p14:cNvPr>
                <p14:cNvContentPartPr/>
                <p14:nvPr/>
              </p14:nvContentPartPr>
              <p14:xfrm>
                <a:off x="1826415" y="1816096"/>
                <a:ext cx="194400" cy="14400"/>
              </p14:xfrm>
            </p:contentPart>
          </mc:Choice>
          <mc:Fallback xmlns="">
            <p:pic>
              <p:nvPicPr>
                <p:cNvPr id="174" name="Ink 173">
                  <a:extLst>
                    <a:ext uri="{FF2B5EF4-FFF2-40B4-BE49-F238E27FC236}">
                      <a16:creationId xmlns:a16="http://schemas.microsoft.com/office/drawing/2014/main" id="{525A97D0-8D27-F99F-90D7-8DA7B9546CFF}"/>
                    </a:ext>
                  </a:extLst>
                </p:cNvPr>
                <p:cNvPicPr/>
                <p:nvPr/>
              </p:nvPicPr>
              <p:blipFill>
                <a:blip r:embed="rId15"/>
                <a:stretch>
                  <a:fillRect/>
                </a:stretch>
              </p:blipFill>
              <p:spPr>
                <a:xfrm>
                  <a:off x="1808415" y="1798096"/>
                  <a:ext cx="2300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75" name="Ink 174">
                  <a:extLst>
                    <a:ext uri="{FF2B5EF4-FFF2-40B4-BE49-F238E27FC236}">
                      <a16:creationId xmlns:a16="http://schemas.microsoft.com/office/drawing/2014/main" id="{63422E17-0C41-A61F-0764-2FBA137BCAAF}"/>
                    </a:ext>
                  </a:extLst>
                </p14:cNvPr>
                <p14:cNvContentPartPr/>
                <p14:nvPr/>
              </p14:nvContentPartPr>
              <p14:xfrm>
                <a:off x="1966815" y="1736536"/>
                <a:ext cx="28440" cy="178920"/>
              </p14:xfrm>
            </p:contentPart>
          </mc:Choice>
          <mc:Fallback xmlns="">
            <p:pic>
              <p:nvPicPr>
                <p:cNvPr id="175" name="Ink 174">
                  <a:extLst>
                    <a:ext uri="{FF2B5EF4-FFF2-40B4-BE49-F238E27FC236}">
                      <a16:creationId xmlns:a16="http://schemas.microsoft.com/office/drawing/2014/main" id="{63422E17-0C41-A61F-0764-2FBA137BCAAF}"/>
                    </a:ext>
                  </a:extLst>
                </p:cNvPr>
                <p:cNvPicPr/>
                <p:nvPr/>
              </p:nvPicPr>
              <p:blipFill>
                <a:blip r:embed="rId17"/>
                <a:stretch>
                  <a:fillRect/>
                </a:stretch>
              </p:blipFill>
              <p:spPr>
                <a:xfrm>
                  <a:off x="1949175" y="1718536"/>
                  <a:ext cx="64080" cy="214560"/>
                </a:xfrm>
                <a:prstGeom prst="rect">
                  <a:avLst/>
                </a:prstGeom>
              </p:spPr>
            </p:pic>
          </mc:Fallback>
        </mc:AlternateContent>
      </p:grpSp>
      <p:grpSp>
        <p:nvGrpSpPr>
          <p:cNvPr id="176" name="Group 175">
            <a:extLst>
              <a:ext uri="{FF2B5EF4-FFF2-40B4-BE49-F238E27FC236}">
                <a16:creationId xmlns:a16="http://schemas.microsoft.com/office/drawing/2014/main" id="{54223186-764E-D623-7301-B846831604D0}"/>
              </a:ext>
            </a:extLst>
          </p:cNvPr>
          <p:cNvGrpSpPr/>
          <p:nvPr/>
        </p:nvGrpSpPr>
        <p:grpSpPr>
          <a:xfrm>
            <a:off x="1978657" y="1669449"/>
            <a:ext cx="1008360" cy="329760"/>
            <a:chOff x="2269215" y="1592536"/>
            <a:chExt cx="1008360" cy="329760"/>
          </a:xfrm>
        </p:grpSpPr>
        <mc:AlternateContent xmlns:mc="http://schemas.openxmlformats.org/markup-compatibility/2006" xmlns:p14="http://schemas.microsoft.com/office/powerpoint/2010/main">
          <mc:Choice Requires="p14">
            <p:contentPart p14:bwMode="auto" r:id="rId18">
              <p14:nvContentPartPr>
                <p14:cNvPr id="177" name="Ink 176">
                  <a:extLst>
                    <a:ext uri="{FF2B5EF4-FFF2-40B4-BE49-F238E27FC236}">
                      <a16:creationId xmlns:a16="http://schemas.microsoft.com/office/drawing/2014/main" id="{8810A6BE-B62D-DA42-6EF7-BAB55E738A7F}"/>
                    </a:ext>
                  </a:extLst>
                </p14:cNvPr>
                <p14:cNvContentPartPr/>
                <p14:nvPr/>
              </p14:nvContentPartPr>
              <p14:xfrm>
                <a:off x="2269215" y="1652296"/>
                <a:ext cx="27000" cy="231120"/>
              </p14:xfrm>
            </p:contentPart>
          </mc:Choice>
          <mc:Fallback xmlns="">
            <p:pic>
              <p:nvPicPr>
                <p:cNvPr id="177" name="Ink 176">
                  <a:extLst>
                    <a:ext uri="{FF2B5EF4-FFF2-40B4-BE49-F238E27FC236}">
                      <a16:creationId xmlns:a16="http://schemas.microsoft.com/office/drawing/2014/main" id="{8810A6BE-B62D-DA42-6EF7-BAB55E738A7F}"/>
                    </a:ext>
                  </a:extLst>
                </p:cNvPr>
                <p:cNvPicPr/>
                <p:nvPr/>
              </p:nvPicPr>
              <p:blipFill>
                <a:blip r:embed="rId19"/>
                <a:stretch>
                  <a:fillRect/>
                </a:stretch>
              </p:blipFill>
              <p:spPr>
                <a:xfrm>
                  <a:off x="2251215" y="1634296"/>
                  <a:ext cx="626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78" name="Ink 177">
                  <a:extLst>
                    <a:ext uri="{FF2B5EF4-FFF2-40B4-BE49-F238E27FC236}">
                      <a16:creationId xmlns:a16="http://schemas.microsoft.com/office/drawing/2014/main" id="{795428DA-6823-2C9C-46CF-A6281F7F5379}"/>
                    </a:ext>
                  </a:extLst>
                </p14:cNvPr>
                <p14:cNvContentPartPr/>
                <p14:nvPr/>
              </p14:nvContentPartPr>
              <p14:xfrm>
                <a:off x="2377215" y="1811416"/>
                <a:ext cx="12960" cy="2160"/>
              </p14:xfrm>
            </p:contentPart>
          </mc:Choice>
          <mc:Fallback xmlns="">
            <p:pic>
              <p:nvPicPr>
                <p:cNvPr id="178" name="Ink 177">
                  <a:extLst>
                    <a:ext uri="{FF2B5EF4-FFF2-40B4-BE49-F238E27FC236}">
                      <a16:creationId xmlns:a16="http://schemas.microsoft.com/office/drawing/2014/main" id="{795428DA-6823-2C9C-46CF-A6281F7F5379}"/>
                    </a:ext>
                  </a:extLst>
                </p:cNvPr>
                <p:cNvPicPr/>
                <p:nvPr/>
              </p:nvPicPr>
              <p:blipFill>
                <a:blip r:embed="rId21"/>
                <a:stretch>
                  <a:fillRect/>
                </a:stretch>
              </p:blipFill>
              <p:spPr>
                <a:xfrm>
                  <a:off x="2359215" y="1793776"/>
                  <a:ext cx="486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9" name="Ink 178">
                  <a:extLst>
                    <a:ext uri="{FF2B5EF4-FFF2-40B4-BE49-F238E27FC236}">
                      <a16:creationId xmlns:a16="http://schemas.microsoft.com/office/drawing/2014/main" id="{092C1042-F4CC-BB70-1A4E-209FB221E840}"/>
                    </a:ext>
                  </a:extLst>
                </p14:cNvPr>
                <p14:cNvContentPartPr/>
                <p14:nvPr/>
              </p14:nvContentPartPr>
              <p14:xfrm>
                <a:off x="2538495" y="1639696"/>
                <a:ext cx="204840" cy="170280"/>
              </p14:xfrm>
            </p:contentPart>
          </mc:Choice>
          <mc:Fallback xmlns="">
            <p:pic>
              <p:nvPicPr>
                <p:cNvPr id="179" name="Ink 178">
                  <a:extLst>
                    <a:ext uri="{FF2B5EF4-FFF2-40B4-BE49-F238E27FC236}">
                      <a16:creationId xmlns:a16="http://schemas.microsoft.com/office/drawing/2014/main" id="{092C1042-F4CC-BB70-1A4E-209FB221E840}"/>
                    </a:ext>
                  </a:extLst>
                </p:cNvPr>
                <p:cNvPicPr/>
                <p:nvPr/>
              </p:nvPicPr>
              <p:blipFill>
                <a:blip r:embed="rId23"/>
                <a:stretch>
                  <a:fillRect/>
                </a:stretch>
              </p:blipFill>
              <p:spPr>
                <a:xfrm>
                  <a:off x="2520855" y="1621696"/>
                  <a:ext cx="24048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0" name="Ink 179">
                  <a:extLst>
                    <a:ext uri="{FF2B5EF4-FFF2-40B4-BE49-F238E27FC236}">
                      <a16:creationId xmlns:a16="http://schemas.microsoft.com/office/drawing/2014/main" id="{2F1872D7-3929-2C9E-F154-A68340C5F15A}"/>
                    </a:ext>
                  </a:extLst>
                </p14:cNvPr>
                <p14:cNvContentPartPr/>
                <p14:nvPr/>
              </p14:nvContentPartPr>
              <p14:xfrm>
                <a:off x="2658375" y="1721056"/>
                <a:ext cx="43200" cy="201240"/>
              </p14:xfrm>
            </p:contentPart>
          </mc:Choice>
          <mc:Fallback xmlns="">
            <p:pic>
              <p:nvPicPr>
                <p:cNvPr id="180" name="Ink 179">
                  <a:extLst>
                    <a:ext uri="{FF2B5EF4-FFF2-40B4-BE49-F238E27FC236}">
                      <a16:creationId xmlns:a16="http://schemas.microsoft.com/office/drawing/2014/main" id="{2F1872D7-3929-2C9E-F154-A68340C5F15A}"/>
                    </a:ext>
                  </a:extLst>
                </p:cNvPr>
                <p:cNvPicPr/>
                <p:nvPr/>
              </p:nvPicPr>
              <p:blipFill>
                <a:blip r:embed="rId25"/>
                <a:stretch>
                  <a:fillRect/>
                </a:stretch>
              </p:blipFill>
              <p:spPr>
                <a:xfrm>
                  <a:off x="2640735" y="1703416"/>
                  <a:ext cx="78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81" name="Ink 180">
                  <a:extLst>
                    <a:ext uri="{FF2B5EF4-FFF2-40B4-BE49-F238E27FC236}">
                      <a16:creationId xmlns:a16="http://schemas.microsoft.com/office/drawing/2014/main" id="{F1B91F65-BD9D-199B-3B1C-5E64B4AB2BA2}"/>
                    </a:ext>
                  </a:extLst>
                </p14:cNvPr>
                <p14:cNvContentPartPr/>
                <p14:nvPr/>
              </p14:nvContentPartPr>
              <p14:xfrm>
                <a:off x="2882655" y="1594696"/>
                <a:ext cx="116280" cy="149760"/>
              </p14:xfrm>
            </p:contentPart>
          </mc:Choice>
          <mc:Fallback xmlns="">
            <p:pic>
              <p:nvPicPr>
                <p:cNvPr id="181" name="Ink 180">
                  <a:extLst>
                    <a:ext uri="{FF2B5EF4-FFF2-40B4-BE49-F238E27FC236}">
                      <a16:creationId xmlns:a16="http://schemas.microsoft.com/office/drawing/2014/main" id="{F1B91F65-BD9D-199B-3B1C-5E64B4AB2BA2}"/>
                    </a:ext>
                  </a:extLst>
                </p:cNvPr>
                <p:cNvPicPr/>
                <p:nvPr/>
              </p:nvPicPr>
              <p:blipFill>
                <a:blip r:embed="rId27"/>
                <a:stretch>
                  <a:fillRect/>
                </a:stretch>
              </p:blipFill>
              <p:spPr>
                <a:xfrm>
                  <a:off x="2864655" y="1576696"/>
                  <a:ext cx="1519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2" name="Ink 181">
                  <a:extLst>
                    <a:ext uri="{FF2B5EF4-FFF2-40B4-BE49-F238E27FC236}">
                      <a16:creationId xmlns:a16="http://schemas.microsoft.com/office/drawing/2014/main" id="{BB15AF20-0057-3734-13CC-B3AB23197291}"/>
                    </a:ext>
                  </a:extLst>
                </p14:cNvPr>
                <p14:cNvContentPartPr/>
                <p14:nvPr/>
              </p14:nvContentPartPr>
              <p14:xfrm>
                <a:off x="3008655" y="1592536"/>
                <a:ext cx="143640" cy="308520"/>
              </p14:xfrm>
            </p:contentPart>
          </mc:Choice>
          <mc:Fallback xmlns="">
            <p:pic>
              <p:nvPicPr>
                <p:cNvPr id="182" name="Ink 181">
                  <a:extLst>
                    <a:ext uri="{FF2B5EF4-FFF2-40B4-BE49-F238E27FC236}">
                      <a16:creationId xmlns:a16="http://schemas.microsoft.com/office/drawing/2014/main" id="{BB15AF20-0057-3734-13CC-B3AB23197291}"/>
                    </a:ext>
                  </a:extLst>
                </p:cNvPr>
                <p:cNvPicPr/>
                <p:nvPr/>
              </p:nvPicPr>
              <p:blipFill>
                <a:blip r:embed="rId29"/>
                <a:stretch>
                  <a:fillRect/>
                </a:stretch>
              </p:blipFill>
              <p:spPr>
                <a:xfrm>
                  <a:off x="2991015" y="1574536"/>
                  <a:ext cx="17928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3" name="Ink 182">
                  <a:extLst>
                    <a:ext uri="{FF2B5EF4-FFF2-40B4-BE49-F238E27FC236}">
                      <a16:creationId xmlns:a16="http://schemas.microsoft.com/office/drawing/2014/main" id="{CC65B0B3-0006-9018-410E-DE4D8369FDAF}"/>
                    </a:ext>
                  </a:extLst>
                </p14:cNvPr>
                <p14:cNvContentPartPr/>
                <p14:nvPr/>
              </p14:nvContentPartPr>
              <p14:xfrm>
                <a:off x="3139695" y="1757416"/>
                <a:ext cx="137880" cy="129240"/>
              </p14:xfrm>
            </p:contentPart>
          </mc:Choice>
          <mc:Fallback xmlns="">
            <p:pic>
              <p:nvPicPr>
                <p:cNvPr id="183" name="Ink 182">
                  <a:extLst>
                    <a:ext uri="{FF2B5EF4-FFF2-40B4-BE49-F238E27FC236}">
                      <a16:creationId xmlns:a16="http://schemas.microsoft.com/office/drawing/2014/main" id="{CC65B0B3-0006-9018-410E-DE4D8369FDAF}"/>
                    </a:ext>
                  </a:extLst>
                </p:cNvPr>
                <p:cNvPicPr/>
                <p:nvPr/>
              </p:nvPicPr>
              <p:blipFill>
                <a:blip r:embed="rId31"/>
                <a:stretch>
                  <a:fillRect/>
                </a:stretch>
              </p:blipFill>
              <p:spPr>
                <a:xfrm>
                  <a:off x="3122055" y="1739416"/>
                  <a:ext cx="173520" cy="164880"/>
                </a:xfrm>
                <a:prstGeom prst="rect">
                  <a:avLst/>
                </a:prstGeom>
              </p:spPr>
            </p:pic>
          </mc:Fallback>
        </mc:AlternateContent>
      </p:grpSp>
      <p:grpSp>
        <p:nvGrpSpPr>
          <p:cNvPr id="184" name="Group 183">
            <a:extLst>
              <a:ext uri="{FF2B5EF4-FFF2-40B4-BE49-F238E27FC236}">
                <a16:creationId xmlns:a16="http://schemas.microsoft.com/office/drawing/2014/main" id="{85082B5D-D3DB-E472-ED8B-CAA57D52D4FF}"/>
              </a:ext>
            </a:extLst>
          </p:cNvPr>
          <p:cNvGrpSpPr/>
          <p:nvPr/>
        </p:nvGrpSpPr>
        <p:grpSpPr>
          <a:xfrm>
            <a:off x="3258817" y="1806969"/>
            <a:ext cx="185760" cy="88560"/>
            <a:chOff x="3549375" y="1730056"/>
            <a:chExt cx="185760" cy="88560"/>
          </a:xfrm>
        </p:grpSpPr>
        <mc:AlternateContent xmlns:mc="http://schemas.openxmlformats.org/markup-compatibility/2006" xmlns:p14="http://schemas.microsoft.com/office/powerpoint/2010/main">
          <mc:Choice Requires="p14">
            <p:contentPart p14:bwMode="auto" r:id="rId32">
              <p14:nvContentPartPr>
                <p14:cNvPr id="185" name="Ink 184">
                  <a:extLst>
                    <a:ext uri="{FF2B5EF4-FFF2-40B4-BE49-F238E27FC236}">
                      <a16:creationId xmlns:a16="http://schemas.microsoft.com/office/drawing/2014/main" id="{ECF52C4E-E10E-C3D3-EDEE-7EAE69A346C4}"/>
                    </a:ext>
                  </a:extLst>
                </p14:cNvPr>
                <p14:cNvContentPartPr/>
                <p14:nvPr/>
              </p14:nvContentPartPr>
              <p14:xfrm>
                <a:off x="3549375" y="1730056"/>
                <a:ext cx="160200" cy="12600"/>
              </p14:xfrm>
            </p:contentPart>
          </mc:Choice>
          <mc:Fallback xmlns="">
            <p:pic>
              <p:nvPicPr>
                <p:cNvPr id="185" name="Ink 184">
                  <a:extLst>
                    <a:ext uri="{FF2B5EF4-FFF2-40B4-BE49-F238E27FC236}">
                      <a16:creationId xmlns:a16="http://schemas.microsoft.com/office/drawing/2014/main" id="{ECF52C4E-E10E-C3D3-EDEE-7EAE69A346C4}"/>
                    </a:ext>
                  </a:extLst>
                </p:cNvPr>
                <p:cNvPicPr/>
                <p:nvPr/>
              </p:nvPicPr>
              <p:blipFill>
                <a:blip r:embed="rId33"/>
                <a:stretch>
                  <a:fillRect/>
                </a:stretch>
              </p:blipFill>
              <p:spPr>
                <a:xfrm>
                  <a:off x="3531735" y="1712416"/>
                  <a:ext cx="195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86" name="Ink 185">
                  <a:extLst>
                    <a:ext uri="{FF2B5EF4-FFF2-40B4-BE49-F238E27FC236}">
                      <a16:creationId xmlns:a16="http://schemas.microsoft.com/office/drawing/2014/main" id="{F469C647-C810-9B0A-A1AB-916121F08AC2}"/>
                    </a:ext>
                  </a:extLst>
                </p14:cNvPr>
                <p14:cNvContentPartPr/>
                <p14:nvPr/>
              </p14:nvContentPartPr>
              <p14:xfrm>
                <a:off x="3601935" y="1801696"/>
                <a:ext cx="133200" cy="16920"/>
              </p14:xfrm>
            </p:contentPart>
          </mc:Choice>
          <mc:Fallback xmlns="">
            <p:pic>
              <p:nvPicPr>
                <p:cNvPr id="186" name="Ink 185">
                  <a:extLst>
                    <a:ext uri="{FF2B5EF4-FFF2-40B4-BE49-F238E27FC236}">
                      <a16:creationId xmlns:a16="http://schemas.microsoft.com/office/drawing/2014/main" id="{F469C647-C810-9B0A-A1AB-916121F08AC2}"/>
                    </a:ext>
                  </a:extLst>
                </p:cNvPr>
                <p:cNvPicPr/>
                <p:nvPr/>
              </p:nvPicPr>
              <p:blipFill>
                <a:blip r:embed="rId35"/>
                <a:stretch>
                  <a:fillRect/>
                </a:stretch>
              </p:blipFill>
              <p:spPr>
                <a:xfrm>
                  <a:off x="3584295" y="1783696"/>
                  <a:ext cx="168840" cy="52560"/>
                </a:xfrm>
                <a:prstGeom prst="rect">
                  <a:avLst/>
                </a:prstGeom>
              </p:spPr>
            </p:pic>
          </mc:Fallback>
        </mc:AlternateContent>
      </p:grpSp>
      <p:grpSp>
        <p:nvGrpSpPr>
          <p:cNvPr id="187" name="Group 186">
            <a:extLst>
              <a:ext uri="{FF2B5EF4-FFF2-40B4-BE49-F238E27FC236}">
                <a16:creationId xmlns:a16="http://schemas.microsoft.com/office/drawing/2014/main" id="{82368FFB-665E-FF04-2A4D-A34BD31B7F8D}"/>
              </a:ext>
            </a:extLst>
          </p:cNvPr>
          <p:cNvGrpSpPr/>
          <p:nvPr/>
        </p:nvGrpSpPr>
        <p:grpSpPr>
          <a:xfrm>
            <a:off x="3609097" y="1655769"/>
            <a:ext cx="299880" cy="261000"/>
            <a:chOff x="3899655" y="1578856"/>
            <a:chExt cx="299880" cy="261000"/>
          </a:xfrm>
        </p:grpSpPr>
        <mc:AlternateContent xmlns:mc="http://schemas.openxmlformats.org/markup-compatibility/2006" xmlns:p14="http://schemas.microsoft.com/office/powerpoint/2010/main">
          <mc:Choice Requires="p14">
            <p:contentPart p14:bwMode="auto" r:id="rId36">
              <p14:nvContentPartPr>
                <p14:cNvPr id="188" name="Ink 187">
                  <a:extLst>
                    <a:ext uri="{FF2B5EF4-FFF2-40B4-BE49-F238E27FC236}">
                      <a16:creationId xmlns:a16="http://schemas.microsoft.com/office/drawing/2014/main" id="{9FB9E4D8-4610-A02F-9FBC-2730B98E3E5E}"/>
                    </a:ext>
                  </a:extLst>
                </p14:cNvPr>
                <p14:cNvContentPartPr/>
                <p14:nvPr/>
              </p14:nvContentPartPr>
              <p14:xfrm>
                <a:off x="3899655" y="1578856"/>
                <a:ext cx="38520" cy="261000"/>
              </p14:xfrm>
            </p:contentPart>
          </mc:Choice>
          <mc:Fallback xmlns="">
            <p:pic>
              <p:nvPicPr>
                <p:cNvPr id="188" name="Ink 187">
                  <a:extLst>
                    <a:ext uri="{FF2B5EF4-FFF2-40B4-BE49-F238E27FC236}">
                      <a16:creationId xmlns:a16="http://schemas.microsoft.com/office/drawing/2014/main" id="{9FB9E4D8-4610-A02F-9FBC-2730B98E3E5E}"/>
                    </a:ext>
                  </a:extLst>
                </p:cNvPr>
                <p:cNvPicPr/>
                <p:nvPr/>
              </p:nvPicPr>
              <p:blipFill>
                <a:blip r:embed="rId37"/>
                <a:stretch>
                  <a:fillRect/>
                </a:stretch>
              </p:blipFill>
              <p:spPr>
                <a:xfrm>
                  <a:off x="3882015" y="1561216"/>
                  <a:ext cx="741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89" name="Ink 188">
                  <a:extLst>
                    <a:ext uri="{FF2B5EF4-FFF2-40B4-BE49-F238E27FC236}">
                      <a16:creationId xmlns:a16="http://schemas.microsoft.com/office/drawing/2014/main" id="{0BB99159-048A-C7DD-8989-06961AA29000}"/>
                    </a:ext>
                  </a:extLst>
                </p14:cNvPr>
                <p14:cNvContentPartPr/>
                <p14:nvPr/>
              </p14:nvContentPartPr>
              <p14:xfrm>
                <a:off x="4013055" y="1618816"/>
                <a:ext cx="186480" cy="203760"/>
              </p14:xfrm>
            </p:contentPart>
          </mc:Choice>
          <mc:Fallback xmlns="">
            <p:pic>
              <p:nvPicPr>
                <p:cNvPr id="189" name="Ink 188">
                  <a:extLst>
                    <a:ext uri="{FF2B5EF4-FFF2-40B4-BE49-F238E27FC236}">
                      <a16:creationId xmlns:a16="http://schemas.microsoft.com/office/drawing/2014/main" id="{0BB99159-048A-C7DD-8989-06961AA29000}"/>
                    </a:ext>
                  </a:extLst>
                </p:cNvPr>
                <p:cNvPicPr/>
                <p:nvPr/>
              </p:nvPicPr>
              <p:blipFill>
                <a:blip r:embed="rId39"/>
                <a:stretch>
                  <a:fillRect/>
                </a:stretch>
              </p:blipFill>
              <p:spPr>
                <a:xfrm>
                  <a:off x="3995055" y="1601176"/>
                  <a:ext cx="222120" cy="239400"/>
                </a:xfrm>
                <a:prstGeom prst="rect">
                  <a:avLst/>
                </a:prstGeom>
              </p:spPr>
            </p:pic>
          </mc:Fallback>
        </mc:AlternateContent>
      </p:grpSp>
      <p:grpSp>
        <p:nvGrpSpPr>
          <p:cNvPr id="190" name="Group 189">
            <a:extLst>
              <a:ext uri="{FF2B5EF4-FFF2-40B4-BE49-F238E27FC236}">
                <a16:creationId xmlns:a16="http://schemas.microsoft.com/office/drawing/2014/main" id="{15D899D9-9DC5-0716-3F56-6DEE53F540D5}"/>
              </a:ext>
            </a:extLst>
          </p:cNvPr>
          <p:cNvGrpSpPr/>
          <p:nvPr/>
        </p:nvGrpSpPr>
        <p:grpSpPr>
          <a:xfrm>
            <a:off x="4081777" y="1612209"/>
            <a:ext cx="1008720" cy="311040"/>
            <a:chOff x="4372335" y="1535296"/>
            <a:chExt cx="1008720" cy="311040"/>
          </a:xfrm>
        </p:grpSpPr>
        <mc:AlternateContent xmlns:mc="http://schemas.openxmlformats.org/markup-compatibility/2006" xmlns:p14="http://schemas.microsoft.com/office/powerpoint/2010/main">
          <mc:Choice Requires="p14">
            <p:contentPart p14:bwMode="auto" r:id="rId40">
              <p14:nvContentPartPr>
                <p14:cNvPr id="191" name="Ink 190">
                  <a:extLst>
                    <a:ext uri="{FF2B5EF4-FFF2-40B4-BE49-F238E27FC236}">
                      <a16:creationId xmlns:a16="http://schemas.microsoft.com/office/drawing/2014/main" id="{4819B6F5-A198-6CDE-CF0E-E3EF379B76D9}"/>
                    </a:ext>
                  </a:extLst>
                </p14:cNvPr>
                <p14:cNvContentPartPr/>
                <p14:nvPr/>
              </p14:nvContentPartPr>
              <p14:xfrm>
                <a:off x="4372335" y="1575616"/>
                <a:ext cx="14400" cy="237960"/>
              </p14:xfrm>
            </p:contentPart>
          </mc:Choice>
          <mc:Fallback xmlns="">
            <p:pic>
              <p:nvPicPr>
                <p:cNvPr id="191" name="Ink 190">
                  <a:extLst>
                    <a:ext uri="{FF2B5EF4-FFF2-40B4-BE49-F238E27FC236}">
                      <a16:creationId xmlns:a16="http://schemas.microsoft.com/office/drawing/2014/main" id="{4819B6F5-A198-6CDE-CF0E-E3EF379B76D9}"/>
                    </a:ext>
                  </a:extLst>
                </p:cNvPr>
                <p:cNvPicPr/>
                <p:nvPr/>
              </p:nvPicPr>
              <p:blipFill>
                <a:blip r:embed="rId41"/>
                <a:stretch>
                  <a:fillRect/>
                </a:stretch>
              </p:blipFill>
              <p:spPr>
                <a:xfrm>
                  <a:off x="4354695" y="1557976"/>
                  <a:ext cx="50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92" name="Ink 191">
                  <a:extLst>
                    <a:ext uri="{FF2B5EF4-FFF2-40B4-BE49-F238E27FC236}">
                      <a16:creationId xmlns:a16="http://schemas.microsoft.com/office/drawing/2014/main" id="{C5D362E2-11D4-4F61-C57A-88CE30DD3259}"/>
                    </a:ext>
                  </a:extLst>
                </p14:cNvPr>
                <p14:cNvContentPartPr/>
                <p14:nvPr/>
              </p14:nvContentPartPr>
              <p14:xfrm>
                <a:off x="4472055" y="1708816"/>
                <a:ext cx="10440" cy="12600"/>
              </p14:xfrm>
            </p:contentPart>
          </mc:Choice>
          <mc:Fallback xmlns="">
            <p:pic>
              <p:nvPicPr>
                <p:cNvPr id="192" name="Ink 191">
                  <a:extLst>
                    <a:ext uri="{FF2B5EF4-FFF2-40B4-BE49-F238E27FC236}">
                      <a16:creationId xmlns:a16="http://schemas.microsoft.com/office/drawing/2014/main" id="{C5D362E2-11D4-4F61-C57A-88CE30DD3259}"/>
                    </a:ext>
                  </a:extLst>
                </p:cNvPr>
                <p:cNvPicPr/>
                <p:nvPr/>
              </p:nvPicPr>
              <p:blipFill>
                <a:blip r:embed="rId43"/>
                <a:stretch>
                  <a:fillRect/>
                </a:stretch>
              </p:blipFill>
              <p:spPr>
                <a:xfrm>
                  <a:off x="4454055" y="1691176"/>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93" name="Ink 192">
                  <a:extLst>
                    <a:ext uri="{FF2B5EF4-FFF2-40B4-BE49-F238E27FC236}">
                      <a16:creationId xmlns:a16="http://schemas.microsoft.com/office/drawing/2014/main" id="{C92736F8-AAFC-72ED-75C1-DDC6F33B9FAE}"/>
                    </a:ext>
                  </a:extLst>
                </p14:cNvPr>
                <p14:cNvContentPartPr/>
                <p14:nvPr/>
              </p14:nvContentPartPr>
              <p14:xfrm>
                <a:off x="4629015" y="1596136"/>
                <a:ext cx="174960" cy="160560"/>
              </p14:xfrm>
            </p:contentPart>
          </mc:Choice>
          <mc:Fallback xmlns="">
            <p:pic>
              <p:nvPicPr>
                <p:cNvPr id="193" name="Ink 192">
                  <a:extLst>
                    <a:ext uri="{FF2B5EF4-FFF2-40B4-BE49-F238E27FC236}">
                      <a16:creationId xmlns:a16="http://schemas.microsoft.com/office/drawing/2014/main" id="{C92736F8-AAFC-72ED-75C1-DDC6F33B9FAE}"/>
                    </a:ext>
                  </a:extLst>
                </p:cNvPr>
                <p:cNvPicPr/>
                <p:nvPr/>
              </p:nvPicPr>
              <p:blipFill>
                <a:blip r:embed="rId45"/>
                <a:stretch>
                  <a:fillRect/>
                </a:stretch>
              </p:blipFill>
              <p:spPr>
                <a:xfrm>
                  <a:off x="4611375" y="1578136"/>
                  <a:ext cx="2106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94" name="Ink 193">
                  <a:extLst>
                    <a:ext uri="{FF2B5EF4-FFF2-40B4-BE49-F238E27FC236}">
                      <a16:creationId xmlns:a16="http://schemas.microsoft.com/office/drawing/2014/main" id="{0AD29450-DBD0-26DD-8B0F-841ADB0A016E}"/>
                    </a:ext>
                  </a:extLst>
                </p14:cNvPr>
                <p14:cNvContentPartPr/>
                <p14:nvPr/>
              </p14:nvContentPartPr>
              <p14:xfrm>
                <a:off x="4731975" y="1645096"/>
                <a:ext cx="36000" cy="201240"/>
              </p14:xfrm>
            </p:contentPart>
          </mc:Choice>
          <mc:Fallback xmlns="">
            <p:pic>
              <p:nvPicPr>
                <p:cNvPr id="194" name="Ink 193">
                  <a:extLst>
                    <a:ext uri="{FF2B5EF4-FFF2-40B4-BE49-F238E27FC236}">
                      <a16:creationId xmlns:a16="http://schemas.microsoft.com/office/drawing/2014/main" id="{0AD29450-DBD0-26DD-8B0F-841ADB0A016E}"/>
                    </a:ext>
                  </a:extLst>
                </p:cNvPr>
                <p:cNvPicPr/>
                <p:nvPr/>
              </p:nvPicPr>
              <p:blipFill>
                <a:blip r:embed="rId47"/>
                <a:stretch>
                  <a:fillRect/>
                </a:stretch>
              </p:blipFill>
              <p:spPr>
                <a:xfrm>
                  <a:off x="4713975" y="1627096"/>
                  <a:ext cx="716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95" name="Ink 194">
                  <a:extLst>
                    <a:ext uri="{FF2B5EF4-FFF2-40B4-BE49-F238E27FC236}">
                      <a16:creationId xmlns:a16="http://schemas.microsoft.com/office/drawing/2014/main" id="{66121DAE-E584-758B-B3F4-873D1ACD189D}"/>
                    </a:ext>
                  </a:extLst>
                </p14:cNvPr>
                <p14:cNvContentPartPr/>
                <p14:nvPr/>
              </p14:nvContentPartPr>
              <p14:xfrm>
                <a:off x="4933575" y="1546816"/>
                <a:ext cx="110520" cy="97560"/>
              </p14:xfrm>
            </p:contentPart>
          </mc:Choice>
          <mc:Fallback xmlns="">
            <p:pic>
              <p:nvPicPr>
                <p:cNvPr id="195" name="Ink 194">
                  <a:extLst>
                    <a:ext uri="{FF2B5EF4-FFF2-40B4-BE49-F238E27FC236}">
                      <a16:creationId xmlns:a16="http://schemas.microsoft.com/office/drawing/2014/main" id="{66121DAE-E584-758B-B3F4-873D1ACD189D}"/>
                    </a:ext>
                  </a:extLst>
                </p:cNvPr>
                <p:cNvPicPr/>
                <p:nvPr/>
              </p:nvPicPr>
              <p:blipFill>
                <a:blip r:embed="rId49"/>
                <a:stretch>
                  <a:fillRect/>
                </a:stretch>
              </p:blipFill>
              <p:spPr>
                <a:xfrm>
                  <a:off x="4915575" y="1529176"/>
                  <a:ext cx="14616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96" name="Ink 195">
                  <a:extLst>
                    <a:ext uri="{FF2B5EF4-FFF2-40B4-BE49-F238E27FC236}">
                      <a16:creationId xmlns:a16="http://schemas.microsoft.com/office/drawing/2014/main" id="{DFDE96CA-F8AF-AE2E-BE1B-F7883A0F5A19}"/>
                    </a:ext>
                  </a:extLst>
                </p14:cNvPr>
                <p14:cNvContentPartPr/>
                <p14:nvPr/>
              </p14:nvContentPartPr>
              <p14:xfrm>
                <a:off x="5085855" y="1535296"/>
                <a:ext cx="115920" cy="295920"/>
              </p14:xfrm>
            </p:contentPart>
          </mc:Choice>
          <mc:Fallback xmlns="">
            <p:pic>
              <p:nvPicPr>
                <p:cNvPr id="196" name="Ink 195">
                  <a:extLst>
                    <a:ext uri="{FF2B5EF4-FFF2-40B4-BE49-F238E27FC236}">
                      <a16:creationId xmlns:a16="http://schemas.microsoft.com/office/drawing/2014/main" id="{DFDE96CA-F8AF-AE2E-BE1B-F7883A0F5A19}"/>
                    </a:ext>
                  </a:extLst>
                </p:cNvPr>
                <p:cNvPicPr/>
                <p:nvPr/>
              </p:nvPicPr>
              <p:blipFill>
                <a:blip r:embed="rId51"/>
                <a:stretch>
                  <a:fillRect/>
                </a:stretch>
              </p:blipFill>
              <p:spPr>
                <a:xfrm>
                  <a:off x="5067855" y="1517296"/>
                  <a:ext cx="15156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97" name="Ink 196">
                  <a:extLst>
                    <a:ext uri="{FF2B5EF4-FFF2-40B4-BE49-F238E27FC236}">
                      <a16:creationId xmlns:a16="http://schemas.microsoft.com/office/drawing/2014/main" id="{A9084006-BCF8-F4B0-E88F-0EA32276BCCC}"/>
                    </a:ext>
                  </a:extLst>
                </p14:cNvPr>
                <p14:cNvContentPartPr/>
                <p14:nvPr/>
              </p14:nvContentPartPr>
              <p14:xfrm>
                <a:off x="5238855" y="1707376"/>
                <a:ext cx="142200" cy="111600"/>
              </p14:xfrm>
            </p:contentPart>
          </mc:Choice>
          <mc:Fallback xmlns="">
            <p:pic>
              <p:nvPicPr>
                <p:cNvPr id="197" name="Ink 196">
                  <a:extLst>
                    <a:ext uri="{FF2B5EF4-FFF2-40B4-BE49-F238E27FC236}">
                      <a16:creationId xmlns:a16="http://schemas.microsoft.com/office/drawing/2014/main" id="{A9084006-BCF8-F4B0-E88F-0EA32276BCCC}"/>
                    </a:ext>
                  </a:extLst>
                </p:cNvPr>
                <p:cNvPicPr/>
                <p:nvPr/>
              </p:nvPicPr>
              <p:blipFill>
                <a:blip r:embed="rId53"/>
                <a:stretch>
                  <a:fillRect/>
                </a:stretch>
              </p:blipFill>
              <p:spPr>
                <a:xfrm>
                  <a:off x="5221215" y="1689376"/>
                  <a:ext cx="177840" cy="147240"/>
                </a:xfrm>
                <a:prstGeom prst="rect">
                  <a:avLst/>
                </a:prstGeom>
              </p:spPr>
            </p:pic>
          </mc:Fallback>
        </mc:AlternateContent>
      </p:grpSp>
      <p:grpSp>
        <p:nvGrpSpPr>
          <p:cNvPr id="198" name="Group 197">
            <a:extLst>
              <a:ext uri="{FF2B5EF4-FFF2-40B4-BE49-F238E27FC236}">
                <a16:creationId xmlns:a16="http://schemas.microsoft.com/office/drawing/2014/main" id="{F28F5982-E3BF-6BFB-F6AB-C1A60674FBB8}"/>
              </a:ext>
            </a:extLst>
          </p:cNvPr>
          <p:cNvGrpSpPr/>
          <p:nvPr/>
        </p:nvGrpSpPr>
        <p:grpSpPr>
          <a:xfrm>
            <a:off x="443257" y="2341569"/>
            <a:ext cx="993600" cy="339480"/>
            <a:chOff x="733815" y="2264656"/>
            <a:chExt cx="993600" cy="339480"/>
          </a:xfrm>
        </p:grpSpPr>
        <mc:AlternateContent xmlns:mc="http://schemas.openxmlformats.org/markup-compatibility/2006" xmlns:p14="http://schemas.microsoft.com/office/powerpoint/2010/main">
          <mc:Choice Requires="p14">
            <p:contentPart p14:bwMode="auto" r:id="rId54">
              <p14:nvContentPartPr>
                <p14:cNvPr id="199" name="Ink 198">
                  <a:extLst>
                    <a:ext uri="{FF2B5EF4-FFF2-40B4-BE49-F238E27FC236}">
                      <a16:creationId xmlns:a16="http://schemas.microsoft.com/office/drawing/2014/main" id="{4975C6D3-F9DA-E3EF-C10B-EBEA8466F60F}"/>
                    </a:ext>
                  </a:extLst>
                </p14:cNvPr>
                <p14:cNvContentPartPr/>
                <p14:nvPr/>
              </p14:nvContentPartPr>
              <p14:xfrm>
                <a:off x="849015" y="2281216"/>
                <a:ext cx="20160" cy="197640"/>
              </p14:xfrm>
            </p:contentPart>
          </mc:Choice>
          <mc:Fallback xmlns="">
            <p:pic>
              <p:nvPicPr>
                <p:cNvPr id="199" name="Ink 198">
                  <a:extLst>
                    <a:ext uri="{FF2B5EF4-FFF2-40B4-BE49-F238E27FC236}">
                      <a16:creationId xmlns:a16="http://schemas.microsoft.com/office/drawing/2014/main" id="{4975C6D3-F9DA-E3EF-C10B-EBEA8466F60F}"/>
                    </a:ext>
                  </a:extLst>
                </p:cNvPr>
                <p:cNvPicPr/>
                <p:nvPr/>
              </p:nvPicPr>
              <p:blipFill>
                <a:blip r:embed="rId55"/>
                <a:stretch>
                  <a:fillRect/>
                </a:stretch>
              </p:blipFill>
              <p:spPr>
                <a:xfrm>
                  <a:off x="831015" y="2263576"/>
                  <a:ext cx="5580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00" name="Ink 199">
                  <a:extLst>
                    <a:ext uri="{FF2B5EF4-FFF2-40B4-BE49-F238E27FC236}">
                      <a16:creationId xmlns:a16="http://schemas.microsoft.com/office/drawing/2014/main" id="{5B6CCB60-8DF7-BD0C-0DD5-5701E9DBEF2E}"/>
                    </a:ext>
                  </a:extLst>
                </p14:cNvPr>
                <p14:cNvContentPartPr/>
                <p14:nvPr/>
              </p14:nvContentPartPr>
              <p14:xfrm>
                <a:off x="966375" y="2306776"/>
                <a:ext cx="136800" cy="146160"/>
              </p14:xfrm>
            </p:contentPart>
          </mc:Choice>
          <mc:Fallback xmlns="">
            <p:pic>
              <p:nvPicPr>
                <p:cNvPr id="200" name="Ink 199">
                  <a:extLst>
                    <a:ext uri="{FF2B5EF4-FFF2-40B4-BE49-F238E27FC236}">
                      <a16:creationId xmlns:a16="http://schemas.microsoft.com/office/drawing/2014/main" id="{5B6CCB60-8DF7-BD0C-0DD5-5701E9DBEF2E}"/>
                    </a:ext>
                  </a:extLst>
                </p:cNvPr>
                <p:cNvPicPr/>
                <p:nvPr/>
              </p:nvPicPr>
              <p:blipFill>
                <a:blip r:embed="rId57"/>
                <a:stretch>
                  <a:fillRect/>
                </a:stretch>
              </p:blipFill>
              <p:spPr>
                <a:xfrm>
                  <a:off x="948375" y="2288776"/>
                  <a:ext cx="17244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01" name="Ink 200">
                  <a:extLst>
                    <a:ext uri="{FF2B5EF4-FFF2-40B4-BE49-F238E27FC236}">
                      <a16:creationId xmlns:a16="http://schemas.microsoft.com/office/drawing/2014/main" id="{587B40EF-C632-8356-3EA6-A66BF63011EC}"/>
                    </a:ext>
                  </a:extLst>
                </p14:cNvPr>
                <p14:cNvContentPartPr/>
                <p14:nvPr/>
              </p14:nvContentPartPr>
              <p14:xfrm>
                <a:off x="1204695" y="2286256"/>
                <a:ext cx="23400" cy="159120"/>
              </p14:xfrm>
            </p:contentPart>
          </mc:Choice>
          <mc:Fallback xmlns="">
            <p:pic>
              <p:nvPicPr>
                <p:cNvPr id="201" name="Ink 200">
                  <a:extLst>
                    <a:ext uri="{FF2B5EF4-FFF2-40B4-BE49-F238E27FC236}">
                      <a16:creationId xmlns:a16="http://schemas.microsoft.com/office/drawing/2014/main" id="{587B40EF-C632-8356-3EA6-A66BF63011EC}"/>
                    </a:ext>
                  </a:extLst>
                </p:cNvPr>
                <p:cNvPicPr/>
                <p:nvPr/>
              </p:nvPicPr>
              <p:blipFill>
                <a:blip r:embed="rId59"/>
                <a:stretch>
                  <a:fillRect/>
                </a:stretch>
              </p:blipFill>
              <p:spPr>
                <a:xfrm>
                  <a:off x="1186695" y="2268616"/>
                  <a:ext cx="590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202" name="Ink 201">
                  <a:extLst>
                    <a:ext uri="{FF2B5EF4-FFF2-40B4-BE49-F238E27FC236}">
                      <a16:creationId xmlns:a16="http://schemas.microsoft.com/office/drawing/2014/main" id="{5867B763-8424-422C-7AC3-11ED5782DCCD}"/>
                    </a:ext>
                  </a:extLst>
                </p14:cNvPr>
                <p14:cNvContentPartPr/>
                <p14:nvPr/>
              </p14:nvContentPartPr>
              <p14:xfrm>
                <a:off x="1298655" y="2339896"/>
                <a:ext cx="2520" cy="7920"/>
              </p14:xfrm>
            </p:contentPart>
          </mc:Choice>
          <mc:Fallback xmlns="">
            <p:pic>
              <p:nvPicPr>
                <p:cNvPr id="202" name="Ink 201">
                  <a:extLst>
                    <a:ext uri="{FF2B5EF4-FFF2-40B4-BE49-F238E27FC236}">
                      <a16:creationId xmlns:a16="http://schemas.microsoft.com/office/drawing/2014/main" id="{5867B763-8424-422C-7AC3-11ED5782DCCD}"/>
                    </a:ext>
                  </a:extLst>
                </p:cNvPr>
                <p:cNvPicPr/>
                <p:nvPr/>
              </p:nvPicPr>
              <p:blipFill>
                <a:blip r:embed="rId61"/>
                <a:stretch>
                  <a:fillRect/>
                </a:stretch>
              </p:blipFill>
              <p:spPr>
                <a:xfrm>
                  <a:off x="1281015" y="2321896"/>
                  <a:ext cx="3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03" name="Ink 202">
                  <a:extLst>
                    <a:ext uri="{FF2B5EF4-FFF2-40B4-BE49-F238E27FC236}">
                      <a16:creationId xmlns:a16="http://schemas.microsoft.com/office/drawing/2014/main" id="{75CBDC7D-E6EA-95CF-571A-4F680D126D5E}"/>
                    </a:ext>
                  </a:extLst>
                </p14:cNvPr>
                <p14:cNvContentPartPr/>
                <p14:nvPr/>
              </p14:nvContentPartPr>
              <p14:xfrm>
                <a:off x="1450575" y="2264656"/>
                <a:ext cx="183240" cy="122400"/>
              </p14:xfrm>
            </p:contentPart>
          </mc:Choice>
          <mc:Fallback xmlns="">
            <p:pic>
              <p:nvPicPr>
                <p:cNvPr id="203" name="Ink 202">
                  <a:extLst>
                    <a:ext uri="{FF2B5EF4-FFF2-40B4-BE49-F238E27FC236}">
                      <a16:creationId xmlns:a16="http://schemas.microsoft.com/office/drawing/2014/main" id="{75CBDC7D-E6EA-95CF-571A-4F680D126D5E}"/>
                    </a:ext>
                  </a:extLst>
                </p:cNvPr>
                <p:cNvPicPr/>
                <p:nvPr/>
              </p:nvPicPr>
              <p:blipFill>
                <a:blip r:embed="rId63"/>
                <a:stretch>
                  <a:fillRect/>
                </a:stretch>
              </p:blipFill>
              <p:spPr>
                <a:xfrm>
                  <a:off x="1432575" y="2247016"/>
                  <a:ext cx="21888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04" name="Ink 203">
                  <a:extLst>
                    <a:ext uri="{FF2B5EF4-FFF2-40B4-BE49-F238E27FC236}">
                      <a16:creationId xmlns:a16="http://schemas.microsoft.com/office/drawing/2014/main" id="{FC81621F-6AD0-2C90-C46E-422ED30ED9E8}"/>
                    </a:ext>
                  </a:extLst>
                </p14:cNvPr>
                <p14:cNvContentPartPr/>
                <p14:nvPr/>
              </p14:nvContentPartPr>
              <p14:xfrm>
                <a:off x="1567215" y="2294536"/>
                <a:ext cx="46080" cy="200520"/>
              </p14:xfrm>
            </p:contentPart>
          </mc:Choice>
          <mc:Fallback xmlns="">
            <p:pic>
              <p:nvPicPr>
                <p:cNvPr id="204" name="Ink 203">
                  <a:extLst>
                    <a:ext uri="{FF2B5EF4-FFF2-40B4-BE49-F238E27FC236}">
                      <a16:creationId xmlns:a16="http://schemas.microsoft.com/office/drawing/2014/main" id="{FC81621F-6AD0-2C90-C46E-422ED30ED9E8}"/>
                    </a:ext>
                  </a:extLst>
                </p:cNvPr>
                <p:cNvPicPr/>
                <p:nvPr/>
              </p:nvPicPr>
              <p:blipFill>
                <a:blip r:embed="rId65"/>
                <a:stretch>
                  <a:fillRect/>
                </a:stretch>
              </p:blipFill>
              <p:spPr>
                <a:xfrm>
                  <a:off x="1549575" y="2276536"/>
                  <a:ext cx="817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05" name="Ink 204">
                  <a:extLst>
                    <a:ext uri="{FF2B5EF4-FFF2-40B4-BE49-F238E27FC236}">
                      <a16:creationId xmlns:a16="http://schemas.microsoft.com/office/drawing/2014/main" id="{6546F37D-123D-DF4C-64B8-E4BD15422898}"/>
                    </a:ext>
                  </a:extLst>
                </p14:cNvPr>
                <p14:cNvContentPartPr/>
                <p14:nvPr/>
              </p14:nvContentPartPr>
              <p14:xfrm>
                <a:off x="733815" y="2573896"/>
                <a:ext cx="993600" cy="30240"/>
              </p14:xfrm>
            </p:contentPart>
          </mc:Choice>
          <mc:Fallback xmlns="">
            <p:pic>
              <p:nvPicPr>
                <p:cNvPr id="205" name="Ink 204">
                  <a:extLst>
                    <a:ext uri="{FF2B5EF4-FFF2-40B4-BE49-F238E27FC236}">
                      <a16:creationId xmlns:a16="http://schemas.microsoft.com/office/drawing/2014/main" id="{6546F37D-123D-DF4C-64B8-E4BD15422898}"/>
                    </a:ext>
                  </a:extLst>
                </p:cNvPr>
                <p:cNvPicPr/>
                <p:nvPr/>
              </p:nvPicPr>
              <p:blipFill>
                <a:blip r:embed="rId67"/>
                <a:stretch>
                  <a:fillRect/>
                </a:stretch>
              </p:blipFill>
              <p:spPr>
                <a:xfrm>
                  <a:off x="716175" y="2555896"/>
                  <a:ext cx="1029240" cy="65880"/>
                </a:xfrm>
                <a:prstGeom prst="rect">
                  <a:avLst/>
                </a:prstGeom>
              </p:spPr>
            </p:pic>
          </mc:Fallback>
        </mc:AlternateContent>
      </p:grpSp>
      <p:grpSp>
        <p:nvGrpSpPr>
          <p:cNvPr id="206" name="Group 205">
            <a:extLst>
              <a:ext uri="{FF2B5EF4-FFF2-40B4-BE49-F238E27FC236}">
                <a16:creationId xmlns:a16="http://schemas.microsoft.com/office/drawing/2014/main" id="{38284597-51F0-EE2D-80C1-FD11458FB966}"/>
              </a:ext>
            </a:extLst>
          </p:cNvPr>
          <p:cNvGrpSpPr/>
          <p:nvPr/>
        </p:nvGrpSpPr>
        <p:grpSpPr>
          <a:xfrm>
            <a:off x="646297" y="2787609"/>
            <a:ext cx="557640" cy="185760"/>
            <a:chOff x="936855" y="2710696"/>
            <a:chExt cx="557640" cy="185760"/>
          </a:xfrm>
        </p:grpSpPr>
        <mc:AlternateContent xmlns:mc="http://schemas.openxmlformats.org/markup-compatibility/2006" xmlns:p14="http://schemas.microsoft.com/office/powerpoint/2010/main">
          <mc:Choice Requires="p14">
            <p:contentPart p14:bwMode="auto" r:id="rId68">
              <p14:nvContentPartPr>
                <p14:cNvPr id="207" name="Ink 206">
                  <a:extLst>
                    <a:ext uri="{FF2B5EF4-FFF2-40B4-BE49-F238E27FC236}">
                      <a16:creationId xmlns:a16="http://schemas.microsoft.com/office/drawing/2014/main" id="{F5DBB685-FCDF-B4CA-EE13-47399BC808D5}"/>
                    </a:ext>
                  </a:extLst>
                </p14:cNvPr>
                <p14:cNvContentPartPr/>
                <p14:nvPr/>
              </p14:nvContentPartPr>
              <p14:xfrm>
                <a:off x="936855" y="2710696"/>
                <a:ext cx="13680" cy="185760"/>
              </p14:xfrm>
            </p:contentPart>
          </mc:Choice>
          <mc:Fallback xmlns="">
            <p:pic>
              <p:nvPicPr>
                <p:cNvPr id="207" name="Ink 206">
                  <a:extLst>
                    <a:ext uri="{FF2B5EF4-FFF2-40B4-BE49-F238E27FC236}">
                      <a16:creationId xmlns:a16="http://schemas.microsoft.com/office/drawing/2014/main" id="{F5DBB685-FCDF-B4CA-EE13-47399BC808D5}"/>
                    </a:ext>
                  </a:extLst>
                </p:cNvPr>
                <p:cNvPicPr/>
                <p:nvPr/>
              </p:nvPicPr>
              <p:blipFill>
                <a:blip r:embed="rId69"/>
                <a:stretch>
                  <a:fillRect/>
                </a:stretch>
              </p:blipFill>
              <p:spPr>
                <a:xfrm>
                  <a:off x="919215" y="2692696"/>
                  <a:ext cx="4932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08" name="Ink 207">
                  <a:extLst>
                    <a:ext uri="{FF2B5EF4-FFF2-40B4-BE49-F238E27FC236}">
                      <a16:creationId xmlns:a16="http://schemas.microsoft.com/office/drawing/2014/main" id="{88A5ADB7-FA7D-C453-4941-585A0D9700BA}"/>
                    </a:ext>
                  </a:extLst>
                </p14:cNvPr>
                <p14:cNvContentPartPr/>
                <p14:nvPr/>
              </p14:nvContentPartPr>
              <p14:xfrm>
                <a:off x="1084815" y="2739136"/>
                <a:ext cx="129600" cy="119880"/>
              </p14:xfrm>
            </p:contentPart>
          </mc:Choice>
          <mc:Fallback xmlns="">
            <p:pic>
              <p:nvPicPr>
                <p:cNvPr id="208" name="Ink 207">
                  <a:extLst>
                    <a:ext uri="{FF2B5EF4-FFF2-40B4-BE49-F238E27FC236}">
                      <a16:creationId xmlns:a16="http://schemas.microsoft.com/office/drawing/2014/main" id="{88A5ADB7-FA7D-C453-4941-585A0D9700BA}"/>
                    </a:ext>
                  </a:extLst>
                </p:cNvPr>
                <p:cNvPicPr/>
                <p:nvPr/>
              </p:nvPicPr>
              <p:blipFill>
                <a:blip r:embed="rId71"/>
                <a:stretch>
                  <a:fillRect/>
                </a:stretch>
              </p:blipFill>
              <p:spPr>
                <a:xfrm>
                  <a:off x="1066815" y="2721136"/>
                  <a:ext cx="1652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09" name="Ink 208">
                  <a:extLst>
                    <a:ext uri="{FF2B5EF4-FFF2-40B4-BE49-F238E27FC236}">
                      <a16:creationId xmlns:a16="http://schemas.microsoft.com/office/drawing/2014/main" id="{02CF9221-3B15-9849-DB65-A3235D28F405}"/>
                    </a:ext>
                  </a:extLst>
                </p14:cNvPr>
                <p14:cNvContentPartPr/>
                <p14:nvPr/>
              </p14:nvContentPartPr>
              <p14:xfrm>
                <a:off x="1344375" y="2725816"/>
                <a:ext cx="150120" cy="136080"/>
              </p14:xfrm>
            </p:contentPart>
          </mc:Choice>
          <mc:Fallback xmlns="">
            <p:pic>
              <p:nvPicPr>
                <p:cNvPr id="209" name="Ink 208">
                  <a:extLst>
                    <a:ext uri="{FF2B5EF4-FFF2-40B4-BE49-F238E27FC236}">
                      <a16:creationId xmlns:a16="http://schemas.microsoft.com/office/drawing/2014/main" id="{02CF9221-3B15-9849-DB65-A3235D28F405}"/>
                    </a:ext>
                  </a:extLst>
                </p:cNvPr>
                <p:cNvPicPr/>
                <p:nvPr/>
              </p:nvPicPr>
              <p:blipFill>
                <a:blip r:embed="rId73"/>
                <a:stretch>
                  <a:fillRect/>
                </a:stretch>
              </p:blipFill>
              <p:spPr>
                <a:xfrm>
                  <a:off x="1326735" y="2708176"/>
                  <a:ext cx="185760" cy="171720"/>
                </a:xfrm>
                <a:prstGeom prst="rect">
                  <a:avLst/>
                </a:prstGeom>
              </p:spPr>
            </p:pic>
          </mc:Fallback>
        </mc:AlternateContent>
      </p:grpSp>
      <p:grpSp>
        <p:nvGrpSpPr>
          <p:cNvPr id="210" name="Group 209">
            <a:extLst>
              <a:ext uri="{FF2B5EF4-FFF2-40B4-BE49-F238E27FC236}">
                <a16:creationId xmlns:a16="http://schemas.microsoft.com/office/drawing/2014/main" id="{7C821BF2-40C9-39BA-7B84-54A090B1AE25}"/>
              </a:ext>
            </a:extLst>
          </p:cNvPr>
          <p:cNvGrpSpPr/>
          <p:nvPr/>
        </p:nvGrpSpPr>
        <p:grpSpPr>
          <a:xfrm>
            <a:off x="1806577" y="2576289"/>
            <a:ext cx="171000" cy="102960"/>
            <a:chOff x="2097135" y="2499376"/>
            <a:chExt cx="171000" cy="102960"/>
          </a:xfrm>
        </p:grpSpPr>
        <mc:AlternateContent xmlns:mc="http://schemas.openxmlformats.org/markup-compatibility/2006" xmlns:p14="http://schemas.microsoft.com/office/powerpoint/2010/main">
          <mc:Choice Requires="p14">
            <p:contentPart p14:bwMode="auto" r:id="rId74">
              <p14:nvContentPartPr>
                <p14:cNvPr id="211" name="Ink 210">
                  <a:extLst>
                    <a:ext uri="{FF2B5EF4-FFF2-40B4-BE49-F238E27FC236}">
                      <a16:creationId xmlns:a16="http://schemas.microsoft.com/office/drawing/2014/main" id="{286A4B92-CBF4-B56C-DC88-35112D3C0343}"/>
                    </a:ext>
                  </a:extLst>
                </p14:cNvPr>
                <p14:cNvContentPartPr/>
                <p14:nvPr/>
              </p14:nvContentPartPr>
              <p14:xfrm>
                <a:off x="2097135" y="2499376"/>
                <a:ext cx="155160" cy="27360"/>
              </p14:xfrm>
            </p:contentPart>
          </mc:Choice>
          <mc:Fallback xmlns="">
            <p:pic>
              <p:nvPicPr>
                <p:cNvPr id="211" name="Ink 210">
                  <a:extLst>
                    <a:ext uri="{FF2B5EF4-FFF2-40B4-BE49-F238E27FC236}">
                      <a16:creationId xmlns:a16="http://schemas.microsoft.com/office/drawing/2014/main" id="{286A4B92-CBF4-B56C-DC88-35112D3C0343}"/>
                    </a:ext>
                  </a:extLst>
                </p:cNvPr>
                <p:cNvPicPr/>
                <p:nvPr/>
              </p:nvPicPr>
              <p:blipFill>
                <a:blip r:embed="rId75"/>
                <a:stretch>
                  <a:fillRect/>
                </a:stretch>
              </p:blipFill>
              <p:spPr>
                <a:xfrm>
                  <a:off x="2079135" y="2481376"/>
                  <a:ext cx="19080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12" name="Ink 211">
                  <a:extLst>
                    <a:ext uri="{FF2B5EF4-FFF2-40B4-BE49-F238E27FC236}">
                      <a16:creationId xmlns:a16="http://schemas.microsoft.com/office/drawing/2014/main" id="{7DE225B3-B824-5E37-DF0A-120CFAAA3BD8}"/>
                    </a:ext>
                  </a:extLst>
                </p14:cNvPr>
                <p14:cNvContentPartPr/>
                <p14:nvPr/>
              </p14:nvContentPartPr>
              <p14:xfrm>
                <a:off x="2107935" y="2579296"/>
                <a:ext cx="160200" cy="23040"/>
              </p14:xfrm>
            </p:contentPart>
          </mc:Choice>
          <mc:Fallback xmlns="">
            <p:pic>
              <p:nvPicPr>
                <p:cNvPr id="212" name="Ink 211">
                  <a:extLst>
                    <a:ext uri="{FF2B5EF4-FFF2-40B4-BE49-F238E27FC236}">
                      <a16:creationId xmlns:a16="http://schemas.microsoft.com/office/drawing/2014/main" id="{7DE225B3-B824-5E37-DF0A-120CFAAA3BD8}"/>
                    </a:ext>
                  </a:extLst>
                </p:cNvPr>
                <p:cNvPicPr/>
                <p:nvPr/>
              </p:nvPicPr>
              <p:blipFill>
                <a:blip r:embed="rId77"/>
                <a:stretch>
                  <a:fillRect/>
                </a:stretch>
              </p:blipFill>
              <p:spPr>
                <a:xfrm>
                  <a:off x="2090295" y="2561296"/>
                  <a:ext cx="195840" cy="58680"/>
                </a:xfrm>
                <a:prstGeom prst="rect">
                  <a:avLst/>
                </a:prstGeom>
              </p:spPr>
            </p:pic>
          </mc:Fallback>
        </mc:AlternateContent>
      </p:grpSp>
      <p:grpSp>
        <p:nvGrpSpPr>
          <p:cNvPr id="213" name="Group 212">
            <a:extLst>
              <a:ext uri="{FF2B5EF4-FFF2-40B4-BE49-F238E27FC236}">
                <a16:creationId xmlns:a16="http://schemas.microsoft.com/office/drawing/2014/main" id="{7E7FDB41-7FC4-4316-8E3B-A5582A05A460}"/>
              </a:ext>
            </a:extLst>
          </p:cNvPr>
          <p:cNvGrpSpPr/>
          <p:nvPr/>
        </p:nvGrpSpPr>
        <p:grpSpPr>
          <a:xfrm>
            <a:off x="2398057" y="2371449"/>
            <a:ext cx="981360" cy="259920"/>
            <a:chOff x="2688615" y="2294536"/>
            <a:chExt cx="981360" cy="259920"/>
          </a:xfrm>
        </p:grpSpPr>
        <mc:AlternateContent xmlns:mc="http://schemas.openxmlformats.org/markup-compatibility/2006" xmlns:p14="http://schemas.microsoft.com/office/powerpoint/2010/main">
          <mc:Choice Requires="p14">
            <p:contentPart p14:bwMode="auto" r:id="rId78">
              <p14:nvContentPartPr>
                <p14:cNvPr id="214" name="Ink 213">
                  <a:extLst>
                    <a:ext uri="{FF2B5EF4-FFF2-40B4-BE49-F238E27FC236}">
                      <a16:creationId xmlns:a16="http://schemas.microsoft.com/office/drawing/2014/main" id="{B9CCDFE0-B409-4240-5D6C-6229A708A504}"/>
                    </a:ext>
                  </a:extLst>
                </p14:cNvPr>
                <p14:cNvContentPartPr/>
                <p14:nvPr/>
              </p14:nvContentPartPr>
              <p14:xfrm>
                <a:off x="2688615" y="2346376"/>
                <a:ext cx="20160" cy="208080"/>
              </p14:xfrm>
            </p:contentPart>
          </mc:Choice>
          <mc:Fallback xmlns="">
            <p:pic>
              <p:nvPicPr>
                <p:cNvPr id="214" name="Ink 213">
                  <a:extLst>
                    <a:ext uri="{FF2B5EF4-FFF2-40B4-BE49-F238E27FC236}">
                      <a16:creationId xmlns:a16="http://schemas.microsoft.com/office/drawing/2014/main" id="{B9CCDFE0-B409-4240-5D6C-6229A708A504}"/>
                    </a:ext>
                  </a:extLst>
                </p:cNvPr>
                <p:cNvPicPr/>
                <p:nvPr/>
              </p:nvPicPr>
              <p:blipFill>
                <a:blip r:embed="rId79"/>
                <a:stretch>
                  <a:fillRect/>
                </a:stretch>
              </p:blipFill>
              <p:spPr>
                <a:xfrm>
                  <a:off x="2670615" y="232837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15" name="Ink 214">
                  <a:extLst>
                    <a:ext uri="{FF2B5EF4-FFF2-40B4-BE49-F238E27FC236}">
                      <a16:creationId xmlns:a16="http://schemas.microsoft.com/office/drawing/2014/main" id="{F8B316EE-0F52-B099-2BEC-CA6C1E43C3C5}"/>
                    </a:ext>
                  </a:extLst>
                </p14:cNvPr>
                <p14:cNvContentPartPr/>
                <p14:nvPr/>
              </p14:nvContentPartPr>
              <p14:xfrm>
                <a:off x="2839095" y="2440336"/>
                <a:ext cx="360" cy="360"/>
              </p14:xfrm>
            </p:contentPart>
          </mc:Choice>
          <mc:Fallback xmlns="">
            <p:pic>
              <p:nvPicPr>
                <p:cNvPr id="215" name="Ink 214">
                  <a:extLst>
                    <a:ext uri="{FF2B5EF4-FFF2-40B4-BE49-F238E27FC236}">
                      <a16:creationId xmlns:a16="http://schemas.microsoft.com/office/drawing/2014/main" id="{F8B316EE-0F52-B099-2BEC-CA6C1E43C3C5}"/>
                    </a:ext>
                  </a:extLst>
                </p:cNvPr>
                <p:cNvPicPr/>
                <p:nvPr/>
              </p:nvPicPr>
              <p:blipFill>
                <a:blip r:embed="rId81"/>
                <a:stretch>
                  <a:fillRect/>
                </a:stretch>
              </p:blipFill>
              <p:spPr>
                <a:xfrm>
                  <a:off x="2821455" y="24223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16" name="Ink 215">
                  <a:extLst>
                    <a:ext uri="{FF2B5EF4-FFF2-40B4-BE49-F238E27FC236}">
                      <a16:creationId xmlns:a16="http://schemas.microsoft.com/office/drawing/2014/main" id="{175555C0-9EAE-8AEC-95DF-9C4B4D6904E6}"/>
                    </a:ext>
                  </a:extLst>
                </p14:cNvPr>
                <p14:cNvContentPartPr/>
                <p14:nvPr/>
              </p14:nvContentPartPr>
              <p14:xfrm>
                <a:off x="2979135" y="2329096"/>
                <a:ext cx="173880" cy="182520"/>
              </p14:xfrm>
            </p:contentPart>
          </mc:Choice>
          <mc:Fallback xmlns="">
            <p:pic>
              <p:nvPicPr>
                <p:cNvPr id="216" name="Ink 215">
                  <a:extLst>
                    <a:ext uri="{FF2B5EF4-FFF2-40B4-BE49-F238E27FC236}">
                      <a16:creationId xmlns:a16="http://schemas.microsoft.com/office/drawing/2014/main" id="{175555C0-9EAE-8AEC-95DF-9C4B4D6904E6}"/>
                    </a:ext>
                  </a:extLst>
                </p:cNvPr>
                <p:cNvPicPr/>
                <p:nvPr/>
              </p:nvPicPr>
              <p:blipFill>
                <a:blip r:embed="rId83"/>
                <a:stretch>
                  <a:fillRect/>
                </a:stretch>
              </p:blipFill>
              <p:spPr>
                <a:xfrm>
                  <a:off x="2961495" y="23114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17" name="Ink 216">
                  <a:extLst>
                    <a:ext uri="{FF2B5EF4-FFF2-40B4-BE49-F238E27FC236}">
                      <a16:creationId xmlns:a16="http://schemas.microsoft.com/office/drawing/2014/main" id="{DEE2AC5B-A481-0332-CDF1-E678DFEC9C14}"/>
                    </a:ext>
                  </a:extLst>
                </p14:cNvPr>
                <p14:cNvContentPartPr/>
                <p14:nvPr/>
              </p14:nvContentPartPr>
              <p14:xfrm>
                <a:off x="3282975" y="2294536"/>
                <a:ext cx="32760" cy="235080"/>
              </p14:xfrm>
            </p:contentPart>
          </mc:Choice>
          <mc:Fallback xmlns="">
            <p:pic>
              <p:nvPicPr>
                <p:cNvPr id="217" name="Ink 216">
                  <a:extLst>
                    <a:ext uri="{FF2B5EF4-FFF2-40B4-BE49-F238E27FC236}">
                      <a16:creationId xmlns:a16="http://schemas.microsoft.com/office/drawing/2014/main" id="{DEE2AC5B-A481-0332-CDF1-E678DFEC9C14}"/>
                    </a:ext>
                  </a:extLst>
                </p:cNvPr>
                <p:cNvPicPr/>
                <p:nvPr/>
              </p:nvPicPr>
              <p:blipFill>
                <a:blip r:embed="rId85"/>
                <a:stretch>
                  <a:fillRect/>
                </a:stretch>
              </p:blipFill>
              <p:spPr>
                <a:xfrm>
                  <a:off x="3264975" y="2276536"/>
                  <a:ext cx="6840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18" name="Ink 217">
                  <a:extLst>
                    <a:ext uri="{FF2B5EF4-FFF2-40B4-BE49-F238E27FC236}">
                      <a16:creationId xmlns:a16="http://schemas.microsoft.com/office/drawing/2014/main" id="{CBBE68E5-2932-950D-1C59-7AB10EA98B7D}"/>
                    </a:ext>
                  </a:extLst>
                </p14:cNvPr>
                <p14:cNvContentPartPr/>
                <p14:nvPr/>
              </p14:nvContentPartPr>
              <p14:xfrm>
                <a:off x="3448575" y="2314336"/>
                <a:ext cx="221400" cy="138600"/>
              </p14:xfrm>
            </p:contentPart>
          </mc:Choice>
          <mc:Fallback xmlns="">
            <p:pic>
              <p:nvPicPr>
                <p:cNvPr id="218" name="Ink 217">
                  <a:extLst>
                    <a:ext uri="{FF2B5EF4-FFF2-40B4-BE49-F238E27FC236}">
                      <a16:creationId xmlns:a16="http://schemas.microsoft.com/office/drawing/2014/main" id="{CBBE68E5-2932-950D-1C59-7AB10EA98B7D}"/>
                    </a:ext>
                  </a:extLst>
                </p:cNvPr>
                <p:cNvPicPr/>
                <p:nvPr/>
              </p:nvPicPr>
              <p:blipFill>
                <a:blip r:embed="rId87"/>
                <a:stretch>
                  <a:fillRect/>
                </a:stretch>
              </p:blipFill>
              <p:spPr>
                <a:xfrm>
                  <a:off x="3430935" y="2296696"/>
                  <a:ext cx="2570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19" name="Ink 218">
                  <a:extLst>
                    <a:ext uri="{FF2B5EF4-FFF2-40B4-BE49-F238E27FC236}">
                      <a16:creationId xmlns:a16="http://schemas.microsoft.com/office/drawing/2014/main" id="{674A090B-AADE-B077-E526-9CCDD0187A15}"/>
                    </a:ext>
                  </a:extLst>
                </p14:cNvPr>
                <p14:cNvContentPartPr/>
                <p14:nvPr/>
              </p14:nvContentPartPr>
              <p14:xfrm>
                <a:off x="3586815" y="2340616"/>
                <a:ext cx="41760" cy="211320"/>
              </p14:xfrm>
            </p:contentPart>
          </mc:Choice>
          <mc:Fallback xmlns="">
            <p:pic>
              <p:nvPicPr>
                <p:cNvPr id="219" name="Ink 218">
                  <a:extLst>
                    <a:ext uri="{FF2B5EF4-FFF2-40B4-BE49-F238E27FC236}">
                      <a16:creationId xmlns:a16="http://schemas.microsoft.com/office/drawing/2014/main" id="{674A090B-AADE-B077-E526-9CCDD0187A15}"/>
                    </a:ext>
                  </a:extLst>
                </p:cNvPr>
                <p:cNvPicPr/>
                <p:nvPr/>
              </p:nvPicPr>
              <p:blipFill>
                <a:blip r:embed="rId89"/>
                <a:stretch>
                  <a:fillRect/>
                </a:stretch>
              </p:blipFill>
              <p:spPr>
                <a:xfrm>
                  <a:off x="3568815" y="2322976"/>
                  <a:ext cx="77400" cy="246960"/>
                </a:xfrm>
                <a:prstGeom prst="rect">
                  <a:avLst/>
                </a:prstGeom>
              </p:spPr>
            </p:pic>
          </mc:Fallback>
        </mc:AlternateContent>
      </p:grpSp>
      <p:grpSp>
        <p:nvGrpSpPr>
          <p:cNvPr id="220" name="Group 219">
            <a:extLst>
              <a:ext uri="{FF2B5EF4-FFF2-40B4-BE49-F238E27FC236}">
                <a16:creationId xmlns:a16="http://schemas.microsoft.com/office/drawing/2014/main" id="{BE24358A-9263-8E1C-539E-3F34C58AA0B5}"/>
              </a:ext>
            </a:extLst>
          </p:cNvPr>
          <p:cNvGrpSpPr/>
          <p:nvPr/>
        </p:nvGrpSpPr>
        <p:grpSpPr>
          <a:xfrm>
            <a:off x="420577" y="3309249"/>
            <a:ext cx="1621800" cy="391320"/>
            <a:chOff x="711135" y="3232336"/>
            <a:chExt cx="1621800" cy="391320"/>
          </a:xfrm>
        </p:grpSpPr>
        <mc:AlternateContent xmlns:mc="http://schemas.openxmlformats.org/markup-compatibility/2006" xmlns:p14="http://schemas.microsoft.com/office/powerpoint/2010/main">
          <mc:Choice Requires="p14">
            <p:contentPart p14:bwMode="auto" r:id="rId90">
              <p14:nvContentPartPr>
                <p14:cNvPr id="221" name="Ink 220">
                  <a:extLst>
                    <a:ext uri="{FF2B5EF4-FFF2-40B4-BE49-F238E27FC236}">
                      <a16:creationId xmlns:a16="http://schemas.microsoft.com/office/drawing/2014/main" id="{085CE8DE-C17C-3760-2C99-0A4DC47C5D1C}"/>
                    </a:ext>
                  </a:extLst>
                </p14:cNvPr>
                <p14:cNvContentPartPr/>
                <p14:nvPr/>
              </p14:nvContentPartPr>
              <p14:xfrm>
                <a:off x="728055" y="3232336"/>
                <a:ext cx="230040" cy="360360"/>
              </p14:xfrm>
            </p:contentPart>
          </mc:Choice>
          <mc:Fallback xmlns="">
            <p:pic>
              <p:nvPicPr>
                <p:cNvPr id="221" name="Ink 220">
                  <a:extLst>
                    <a:ext uri="{FF2B5EF4-FFF2-40B4-BE49-F238E27FC236}">
                      <a16:creationId xmlns:a16="http://schemas.microsoft.com/office/drawing/2014/main" id="{085CE8DE-C17C-3760-2C99-0A4DC47C5D1C}"/>
                    </a:ext>
                  </a:extLst>
                </p:cNvPr>
                <p:cNvPicPr/>
                <p:nvPr/>
              </p:nvPicPr>
              <p:blipFill>
                <a:blip r:embed="rId91"/>
                <a:stretch>
                  <a:fillRect/>
                </a:stretch>
              </p:blipFill>
              <p:spPr>
                <a:xfrm>
                  <a:off x="710415" y="3214336"/>
                  <a:ext cx="265680" cy="3960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22" name="Ink 221">
                  <a:extLst>
                    <a:ext uri="{FF2B5EF4-FFF2-40B4-BE49-F238E27FC236}">
                      <a16:creationId xmlns:a16="http://schemas.microsoft.com/office/drawing/2014/main" id="{C5FD8388-A746-96BA-A5CF-A65CF107C23E}"/>
                    </a:ext>
                  </a:extLst>
                </p14:cNvPr>
                <p14:cNvContentPartPr/>
                <p14:nvPr/>
              </p14:nvContentPartPr>
              <p14:xfrm>
                <a:off x="711135" y="3420256"/>
                <a:ext cx="155160" cy="37440"/>
              </p14:xfrm>
            </p:contentPart>
          </mc:Choice>
          <mc:Fallback xmlns="">
            <p:pic>
              <p:nvPicPr>
                <p:cNvPr id="222" name="Ink 221">
                  <a:extLst>
                    <a:ext uri="{FF2B5EF4-FFF2-40B4-BE49-F238E27FC236}">
                      <a16:creationId xmlns:a16="http://schemas.microsoft.com/office/drawing/2014/main" id="{C5FD8388-A746-96BA-A5CF-A65CF107C23E}"/>
                    </a:ext>
                  </a:extLst>
                </p:cNvPr>
                <p:cNvPicPr/>
                <p:nvPr/>
              </p:nvPicPr>
              <p:blipFill>
                <a:blip r:embed="rId93"/>
                <a:stretch>
                  <a:fillRect/>
                </a:stretch>
              </p:blipFill>
              <p:spPr>
                <a:xfrm>
                  <a:off x="693495" y="3402616"/>
                  <a:ext cx="1908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23" name="Ink 222">
                  <a:extLst>
                    <a:ext uri="{FF2B5EF4-FFF2-40B4-BE49-F238E27FC236}">
                      <a16:creationId xmlns:a16="http://schemas.microsoft.com/office/drawing/2014/main" id="{E1AF1134-8035-B2EB-EA70-D7A2BD7053FB}"/>
                    </a:ext>
                  </a:extLst>
                </p14:cNvPr>
                <p14:cNvContentPartPr/>
                <p14:nvPr/>
              </p14:nvContentPartPr>
              <p14:xfrm>
                <a:off x="1050975" y="3269416"/>
                <a:ext cx="180000" cy="296280"/>
              </p14:xfrm>
            </p:contentPart>
          </mc:Choice>
          <mc:Fallback xmlns="">
            <p:pic>
              <p:nvPicPr>
                <p:cNvPr id="223" name="Ink 222">
                  <a:extLst>
                    <a:ext uri="{FF2B5EF4-FFF2-40B4-BE49-F238E27FC236}">
                      <a16:creationId xmlns:a16="http://schemas.microsoft.com/office/drawing/2014/main" id="{E1AF1134-8035-B2EB-EA70-D7A2BD7053FB}"/>
                    </a:ext>
                  </a:extLst>
                </p:cNvPr>
                <p:cNvPicPr/>
                <p:nvPr/>
              </p:nvPicPr>
              <p:blipFill>
                <a:blip r:embed="rId95"/>
                <a:stretch>
                  <a:fillRect/>
                </a:stretch>
              </p:blipFill>
              <p:spPr>
                <a:xfrm>
                  <a:off x="1033335" y="3251776"/>
                  <a:ext cx="21564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24" name="Ink 223">
                  <a:extLst>
                    <a:ext uri="{FF2B5EF4-FFF2-40B4-BE49-F238E27FC236}">
                      <a16:creationId xmlns:a16="http://schemas.microsoft.com/office/drawing/2014/main" id="{D030EC80-D2B6-2CDB-2098-9C87B3C33B17}"/>
                    </a:ext>
                  </a:extLst>
                </p14:cNvPr>
                <p14:cNvContentPartPr/>
                <p14:nvPr/>
              </p14:nvContentPartPr>
              <p14:xfrm>
                <a:off x="1332855" y="3284896"/>
                <a:ext cx="32760" cy="265320"/>
              </p14:xfrm>
            </p:contentPart>
          </mc:Choice>
          <mc:Fallback xmlns="">
            <p:pic>
              <p:nvPicPr>
                <p:cNvPr id="224" name="Ink 223">
                  <a:extLst>
                    <a:ext uri="{FF2B5EF4-FFF2-40B4-BE49-F238E27FC236}">
                      <a16:creationId xmlns:a16="http://schemas.microsoft.com/office/drawing/2014/main" id="{D030EC80-D2B6-2CDB-2098-9C87B3C33B17}"/>
                    </a:ext>
                  </a:extLst>
                </p:cNvPr>
                <p:cNvPicPr/>
                <p:nvPr/>
              </p:nvPicPr>
              <p:blipFill>
                <a:blip r:embed="rId97"/>
                <a:stretch>
                  <a:fillRect/>
                </a:stretch>
              </p:blipFill>
              <p:spPr>
                <a:xfrm>
                  <a:off x="1315215" y="3267256"/>
                  <a:ext cx="68400" cy="300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25" name="Ink 224">
                  <a:extLst>
                    <a:ext uri="{FF2B5EF4-FFF2-40B4-BE49-F238E27FC236}">
                      <a16:creationId xmlns:a16="http://schemas.microsoft.com/office/drawing/2014/main" id="{A2BFEDB0-CBCC-B225-E3BC-EE6CDF9A50B7}"/>
                    </a:ext>
                  </a:extLst>
                </p14:cNvPr>
                <p14:cNvContentPartPr/>
                <p14:nvPr/>
              </p14:nvContentPartPr>
              <p14:xfrm>
                <a:off x="1457775" y="3539056"/>
                <a:ext cx="41760" cy="84600"/>
              </p14:xfrm>
            </p:contentPart>
          </mc:Choice>
          <mc:Fallback xmlns="">
            <p:pic>
              <p:nvPicPr>
                <p:cNvPr id="225" name="Ink 224">
                  <a:extLst>
                    <a:ext uri="{FF2B5EF4-FFF2-40B4-BE49-F238E27FC236}">
                      <a16:creationId xmlns:a16="http://schemas.microsoft.com/office/drawing/2014/main" id="{A2BFEDB0-CBCC-B225-E3BC-EE6CDF9A50B7}"/>
                    </a:ext>
                  </a:extLst>
                </p:cNvPr>
                <p:cNvPicPr/>
                <p:nvPr/>
              </p:nvPicPr>
              <p:blipFill>
                <a:blip r:embed="rId99"/>
                <a:stretch>
                  <a:fillRect/>
                </a:stretch>
              </p:blipFill>
              <p:spPr>
                <a:xfrm>
                  <a:off x="1440135" y="3521416"/>
                  <a:ext cx="7740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26" name="Ink 225">
                  <a:extLst>
                    <a:ext uri="{FF2B5EF4-FFF2-40B4-BE49-F238E27FC236}">
                      <a16:creationId xmlns:a16="http://schemas.microsoft.com/office/drawing/2014/main" id="{E876680F-0B73-2A38-6155-50672B7FC74E}"/>
                    </a:ext>
                  </a:extLst>
                </p14:cNvPr>
                <p14:cNvContentPartPr/>
                <p14:nvPr/>
              </p14:nvContentPartPr>
              <p14:xfrm>
                <a:off x="1627335" y="3318736"/>
                <a:ext cx="155520" cy="232560"/>
              </p14:xfrm>
            </p:contentPart>
          </mc:Choice>
          <mc:Fallback xmlns="">
            <p:pic>
              <p:nvPicPr>
                <p:cNvPr id="226" name="Ink 225">
                  <a:extLst>
                    <a:ext uri="{FF2B5EF4-FFF2-40B4-BE49-F238E27FC236}">
                      <a16:creationId xmlns:a16="http://schemas.microsoft.com/office/drawing/2014/main" id="{E876680F-0B73-2A38-6155-50672B7FC74E}"/>
                    </a:ext>
                  </a:extLst>
                </p:cNvPr>
                <p:cNvPicPr/>
                <p:nvPr/>
              </p:nvPicPr>
              <p:blipFill>
                <a:blip r:embed="rId101"/>
                <a:stretch>
                  <a:fillRect/>
                </a:stretch>
              </p:blipFill>
              <p:spPr>
                <a:xfrm>
                  <a:off x="1609695" y="3300736"/>
                  <a:ext cx="19116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27" name="Ink 226">
                  <a:extLst>
                    <a:ext uri="{FF2B5EF4-FFF2-40B4-BE49-F238E27FC236}">
                      <a16:creationId xmlns:a16="http://schemas.microsoft.com/office/drawing/2014/main" id="{7939373B-4E48-86F5-E84E-2B2A6486E321}"/>
                    </a:ext>
                  </a:extLst>
                </p14:cNvPr>
                <p14:cNvContentPartPr/>
                <p14:nvPr/>
              </p14:nvContentPartPr>
              <p14:xfrm>
                <a:off x="1638495" y="3302896"/>
                <a:ext cx="162000" cy="72000"/>
              </p14:xfrm>
            </p:contentPart>
          </mc:Choice>
          <mc:Fallback xmlns="">
            <p:pic>
              <p:nvPicPr>
                <p:cNvPr id="227" name="Ink 226">
                  <a:extLst>
                    <a:ext uri="{FF2B5EF4-FFF2-40B4-BE49-F238E27FC236}">
                      <a16:creationId xmlns:a16="http://schemas.microsoft.com/office/drawing/2014/main" id="{7939373B-4E48-86F5-E84E-2B2A6486E321}"/>
                    </a:ext>
                  </a:extLst>
                </p:cNvPr>
                <p:cNvPicPr/>
                <p:nvPr/>
              </p:nvPicPr>
              <p:blipFill>
                <a:blip r:embed="rId103"/>
                <a:stretch>
                  <a:fillRect/>
                </a:stretch>
              </p:blipFill>
              <p:spPr>
                <a:xfrm>
                  <a:off x="1620855" y="3285256"/>
                  <a:ext cx="19764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28" name="Ink 227">
                  <a:extLst>
                    <a:ext uri="{FF2B5EF4-FFF2-40B4-BE49-F238E27FC236}">
                      <a16:creationId xmlns:a16="http://schemas.microsoft.com/office/drawing/2014/main" id="{3FC8C335-281C-C9EC-1DE5-D2D451502BE1}"/>
                    </a:ext>
                  </a:extLst>
                </p14:cNvPr>
                <p14:cNvContentPartPr/>
                <p14:nvPr/>
              </p14:nvContentPartPr>
              <p14:xfrm>
                <a:off x="1902375" y="3309016"/>
                <a:ext cx="141480" cy="195480"/>
              </p14:xfrm>
            </p:contentPart>
          </mc:Choice>
          <mc:Fallback xmlns="">
            <p:pic>
              <p:nvPicPr>
                <p:cNvPr id="228" name="Ink 227">
                  <a:extLst>
                    <a:ext uri="{FF2B5EF4-FFF2-40B4-BE49-F238E27FC236}">
                      <a16:creationId xmlns:a16="http://schemas.microsoft.com/office/drawing/2014/main" id="{3FC8C335-281C-C9EC-1DE5-D2D451502BE1}"/>
                    </a:ext>
                  </a:extLst>
                </p:cNvPr>
                <p:cNvPicPr/>
                <p:nvPr/>
              </p:nvPicPr>
              <p:blipFill>
                <a:blip r:embed="rId105"/>
                <a:stretch>
                  <a:fillRect/>
                </a:stretch>
              </p:blipFill>
              <p:spPr>
                <a:xfrm>
                  <a:off x="1884375" y="3291376"/>
                  <a:ext cx="1771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29" name="Ink 228">
                  <a:extLst>
                    <a:ext uri="{FF2B5EF4-FFF2-40B4-BE49-F238E27FC236}">
                      <a16:creationId xmlns:a16="http://schemas.microsoft.com/office/drawing/2014/main" id="{E677A9EF-2524-02FC-F962-FD164CC4879F}"/>
                    </a:ext>
                  </a:extLst>
                </p14:cNvPr>
                <p14:cNvContentPartPr/>
                <p14:nvPr/>
              </p14:nvContentPartPr>
              <p14:xfrm>
                <a:off x="2136015" y="3287776"/>
                <a:ext cx="196920" cy="196560"/>
              </p14:xfrm>
            </p:contentPart>
          </mc:Choice>
          <mc:Fallback xmlns="">
            <p:pic>
              <p:nvPicPr>
                <p:cNvPr id="229" name="Ink 228">
                  <a:extLst>
                    <a:ext uri="{FF2B5EF4-FFF2-40B4-BE49-F238E27FC236}">
                      <a16:creationId xmlns:a16="http://schemas.microsoft.com/office/drawing/2014/main" id="{E677A9EF-2524-02FC-F962-FD164CC4879F}"/>
                    </a:ext>
                  </a:extLst>
                </p:cNvPr>
                <p:cNvPicPr/>
                <p:nvPr/>
              </p:nvPicPr>
              <p:blipFill>
                <a:blip r:embed="rId107"/>
                <a:stretch>
                  <a:fillRect/>
                </a:stretch>
              </p:blipFill>
              <p:spPr>
                <a:xfrm>
                  <a:off x="2118015" y="3270136"/>
                  <a:ext cx="232560" cy="232200"/>
                </a:xfrm>
                <a:prstGeom prst="rect">
                  <a:avLst/>
                </a:prstGeom>
              </p:spPr>
            </p:pic>
          </mc:Fallback>
        </mc:AlternateContent>
      </p:grpSp>
      <p:grpSp>
        <p:nvGrpSpPr>
          <p:cNvPr id="230" name="Group 229">
            <a:extLst>
              <a:ext uri="{FF2B5EF4-FFF2-40B4-BE49-F238E27FC236}">
                <a16:creationId xmlns:a16="http://schemas.microsoft.com/office/drawing/2014/main" id="{AE6C2613-9421-1E3E-6A02-EACA29468196}"/>
              </a:ext>
            </a:extLst>
          </p:cNvPr>
          <p:cNvGrpSpPr/>
          <p:nvPr/>
        </p:nvGrpSpPr>
        <p:grpSpPr>
          <a:xfrm>
            <a:off x="2436217" y="3395649"/>
            <a:ext cx="173160" cy="149040"/>
            <a:chOff x="2726775" y="3318736"/>
            <a:chExt cx="173160" cy="149040"/>
          </a:xfrm>
        </p:grpSpPr>
        <mc:AlternateContent xmlns:mc="http://schemas.openxmlformats.org/markup-compatibility/2006" xmlns:p14="http://schemas.microsoft.com/office/powerpoint/2010/main">
          <mc:Choice Requires="p14">
            <p:contentPart p14:bwMode="auto" r:id="rId108">
              <p14:nvContentPartPr>
                <p14:cNvPr id="231" name="Ink 230">
                  <a:extLst>
                    <a:ext uri="{FF2B5EF4-FFF2-40B4-BE49-F238E27FC236}">
                      <a16:creationId xmlns:a16="http://schemas.microsoft.com/office/drawing/2014/main" id="{01CC2A3F-AE5E-9FDC-961C-1CFDABD2FCA4}"/>
                    </a:ext>
                  </a:extLst>
                </p14:cNvPr>
                <p14:cNvContentPartPr/>
                <p14:nvPr/>
              </p14:nvContentPartPr>
              <p14:xfrm>
                <a:off x="2726775" y="3318736"/>
                <a:ext cx="160200" cy="125640"/>
              </p14:xfrm>
            </p:contentPart>
          </mc:Choice>
          <mc:Fallback xmlns="">
            <p:pic>
              <p:nvPicPr>
                <p:cNvPr id="231" name="Ink 230">
                  <a:extLst>
                    <a:ext uri="{FF2B5EF4-FFF2-40B4-BE49-F238E27FC236}">
                      <a16:creationId xmlns:a16="http://schemas.microsoft.com/office/drawing/2014/main" id="{01CC2A3F-AE5E-9FDC-961C-1CFDABD2FCA4}"/>
                    </a:ext>
                  </a:extLst>
                </p:cNvPr>
                <p:cNvPicPr/>
                <p:nvPr/>
              </p:nvPicPr>
              <p:blipFill>
                <a:blip r:embed="rId109"/>
                <a:stretch>
                  <a:fillRect/>
                </a:stretch>
              </p:blipFill>
              <p:spPr>
                <a:xfrm>
                  <a:off x="2708775" y="3300736"/>
                  <a:ext cx="19584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32" name="Ink 231">
                  <a:extLst>
                    <a:ext uri="{FF2B5EF4-FFF2-40B4-BE49-F238E27FC236}">
                      <a16:creationId xmlns:a16="http://schemas.microsoft.com/office/drawing/2014/main" id="{293AC921-9A05-756C-8826-92532A039F72}"/>
                    </a:ext>
                  </a:extLst>
                </p14:cNvPr>
                <p14:cNvContentPartPr/>
                <p14:nvPr/>
              </p14:nvContentPartPr>
              <p14:xfrm>
                <a:off x="2739375" y="3326656"/>
                <a:ext cx="160560" cy="141120"/>
              </p14:xfrm>
            </p:contentPart>
          </mc:Choice>
          <mc:Fallback xmlns="">
            <p:pic>
              <p:nvPicPr>
                <p:cNvPr id="232" name="Ink 231">
                  <a:extLst>
                    <a:ext uri="{FF2B5EF4-FFF2-40B4-BE49-F238E27FC236}">
                      <a16:creationId xmlns:a16="http://schemas.microsoft.com/office/drawing/2014/main" id="{293AC921-9A05-756C-8826-92532A039F72}"/>
                    </a:ext>
                  </a:extLst>
                </p:cNvPr>
                <p:cNvPicPr/>
                <p:nvPr/>
              </p:nvPicPr>
              <p:blipFill>
                <a:blip r:embed="rId111"/>
                <a:stretch>
                  <a:fillRect/>
                </a:stretch>
              </p:blipFill>
              <p:spPr>
                <a:xfrm>
                  <a:off x="2721375" y="3309016"/>
                  <a:ext cx="196200" cy="176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33" name="Ink 232">
                <a:extLst>
                  <a:ext uri="{FF2B5EF4-FFF2-40B4-BE49-F238E27FC236}">
                    <a16:creationId xmlns:a16="http://schemas.microsoft.com/office/drawing/2014/main" id="{AFBC8E2C-6991-0749-92F8-44BF7DA96366}"/>
                  </a:ext>
                </a:extLst>
              </p14:cNvPr>
              <p14:cNvContentPartPr/>
              <p14:nvPr/>
            </p14:nvContentPartPr>
            <p14:xfrm>
              <a:off x="2900617" y="3312849"/>
              <a:ext cx="11160" cy="258840"/>
            </p14:xfrm>
          </p:contentPart>
        </mc:Choice>
        <mc:Fallback xmlns="">
          <p:pic>
            <p:nvPicPr>
              <p:cNvPr id="233" name="Ink 232">
                <a:extLst>
                  <a:ext uri="{FF2B5EF4-FFF2-40B4-BE49-F238E27FC236}">
                    <a16:creationId xmlns:a16="http://schemas.microsoft.com/office/drawing/2014/main" id="{AFBC8E2C-6991-0749-92F8-44BF7DA96366}"/>
                  </a:ext>
                </a:extLst>
              </p:cNvPr>
              <p:cNvPicPr/>
              <p:nvPr/>
            </p:nvPicPr>
            <p:blipFill>
              <a:blip r:embed="rId113"/>
              <a:stretch>
                <a:fillRect/>
              </a:stretch>
            </p:blipFill>
            <p:spPr>
              <a:xfrm>
                <a:off x="2882977" y="3294849"/>
                <a:ext cx="4680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34" name="Ink 233">
                <a:extLst>
                  <a:ext uri="{FF2B5EF4-FFF2-40B4-BE49-F238E27FC236}">
                    <a16:creationId xmlns:a16="http://schemas.microsoft.com/office/drawing/2014/main" id="{2520FAC9-777A-E475-6650-33CF8A7058C5}"/>
                  </a:ext>
                </a:extLst>
              </p14:cNvPr>
              <p14:cNvContentPartPr/>
              <p14:nvPr/>
            </p14:nvContentPartPr>
            <p14:xfrm>
              <a:off x="3097897" y="3453249"/>
              <a:ext cx="1440" cy="2160"/>
            </p14:xfrm>
          </p:contentPart>
        </mc:Choice>
        <mc:Fallback xmlns="">
          <p:pic>
            <p:nvPicPr>
              <p:cNvPr id="234" name="Ink 233">
                <a:extLst>
                  <a:ext uri="{FF2B5EF4-FFF2-40B4-BE49-F238E27FC236}">
                    <a16:creationId xmlns:a16="http://schemas.microsoft.com/office/drawing/2014/main" id="{2520FAC9-777A-E475-6650-33CF8A7058C5}"/>
                  </a:ext>
                </a:extLst>
              </p:cNvPr>
              <p:cNvPicPr/>
              <p:nvPr/>
            </p:nvPicPr>
            <p:blipFill>
              <a:blip r:embed="rId115"/>
              <a:stretch>
                <a:fillRect/>
              </a:stretch>
            </p:blipFill>
            <p:spPr>
              <a:xfrm>
                <a:off x="3079897" y="3435249"/>
                <a:ext cx="37080" cy="37800"/>
              </a:xfrm>
              <a:prstGeom prst="rect">
                <a:avLst/>
              </a:prstGeom>
            </p:spPr>
          </p:pic>
        </mc:Fallback>
      </mc:AlternateContent>
      <p:grpSp>
        <p:nvGrpSpPr>
          <p:cNvPr id="235" name="Group 234">
            <a:extLst>
              <a:ext uri="{FF2B5EF4-FFF2-40B4-BE49-F238E27FC236}">
                <a16:creationId xmlns:a16="http://schemas.microsoft.com/office/drawing/2014/main" id="{1E0E7819-CA40-B399-CD9A-5B8664CB35BB}"/>
              </a:ext>
            </a:extLst>
          </p:cNvPr>
          <p:cNvGrpSpPr/>
          <p:nvPr/>
        </p:nvGrpSpPr>
        <p:grpSpPr>
          <a:xfrm>
            <a:off x="3292297" y="3316449"/>
            <a:ext cx="778320" cy="286920"/>
            <a:chOff x="3582855" y="3239536"/>
            <a:chExt cx="778320" cy="286920"/>
          </a:xfrm>
        </p:grpSpPr>
        <mc:AlternateContent xmlns:mc="http://schemas.openxmlformats.org/markup-compatibility/2006" xmlns:p14="http://schemas.microsoft.com/office/powerpoint/2010/main">
          <mc:Choice Requires="p14">
            <p:contentPart p14:bwMode="auto" r:id="rId116">
              <p14:nvContentPartPr>
                <p14:cNvPr id="236" name="Ink 235">
                  <a:extLst>
                    <a:ext uri="{FF2B5EF4-FFF2-40B4-BE49-F238E27FC236}">
                      <a16:creationId xmlns:a16="http://schemas.microsoft.com/office/drawing/2014/main" id="{29EF7046-2897-A09A-1BE6-7A72A8BAAF1E}"/>
                    </a:ext>
                  </a:extLst>
                </p14:cNvPr>
                <p14:cNvContentPartPr/>
                <p14:nvPr/>
              </p14:nvContentPartPr>
              <p14:xfrm>
                <a:off x="3582855" y="3270136"/>
                <a:ext cx="189360" cy="190800"/>
              </p14:xfrm>
            </p:contentPart>
          </mc:Choice>
          <mc:Fallback xmlns="">
            <p:pic>
              <p:nvPicPr>
                <p:cNvPr id="236" name="Ink 235">
                  <a:extLst>
                    <a:ext uri="{FF2B5EF4-FFF2-40B4-BE49-F238E27FC236}">
                      <a16:creationId xmlns:a16="http://schemas.microsoft.com/office/drawing/2014/main" id="{29EF7046-2897-A09A-1BE6-7A72A8BAAF1E}"/>
                    </a:ext>
                  </a:extLst>
                </p:cNvPr>
                <p:cNvPicPr/>
                <p:nvPr/>
              </p:nvPicPr>
              <p:blipFill>
                <a:blip r:embed="rId117"/>
                <a:stretch>
                  <a:fillRect/>
                </a:stretch>
              </p:blipFill>
              <p:spPr>
                <a:xfrm>
                  <a:off x="3564855" y="3252136"/>
                  <a:ext cx="22500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37" name="Ink 236">
                  <a:extLst>
                    <a:ext uri="{FF2B5EF4-FFF2-40B4-BE49-F238E27FC236}">
                      <a16:creationId xmlns:a16="http://schemas.microsoft.com/office/drawing/2014/main" id="{BEA5B954-9B85-343E-AC63-A07DA3852EBE}"/>
                    </a:ext>
                  </a:extLst>
                </p14:cNvPr>
                <p14:cNvContentPartPr/>
                <p14:nvPr/>
              </p14:nvContentPartPr>
              <p14:xfrm>
                <a:off x="3941055" y="3239536"/>
                <a:ext cx="6840" cy="234360"/>
              </p14:xfrm>
            </p:contentPart>
          </mc:Choice>
          <mc:Fallback xmlns="">
            <p:pic>
              <p:nvPicPr>
                <p:cNvPr id="237" name="Ink 236">
                  <a:extLst>
                    <a:ext uri="{FF2B5EF4-FFF2-40B4-BE49-F238E27FC236}">
                      <a16:creationId xmlns:a16="http://schemas.microsoft.com/office/drawing/2014/main" id="{BEA5B954-9B85-343E-AC63-A07DA3852EBE}"/>
                    </a:ext>
                  </a:extLst>
                </p:cNvPr>
                <p:cNvPicPr/>
                <p:nvPr/>
              </p:nvPicPr>
              <p:blipFill>
                <a:blip r:embed="rId119"/>
                <a:stretch>
                  <a:fillRect/>
                </a:stretch>
              </p:blipFill>
              <p:spPr>
                <a:xfrm>
                  <a:off x="3923055" y="3221536"/>
                  <a:ext cx="4248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38" name="Ink 237">
                  <a:extLst>
                    <a:ext uri="{FF2B5EF4-FFF2-40B4-BE49-F238E27FC236}">
                      <a16:creationId xmlns:a16="http://schemas.microsoft.com/office/drawing/2014/main" id="{D835898C-3DCF-76E6-F235-81411EF59B8E}"/>
                    </a:ext>
                  </a:extLst>
                </p14:cNvPr>
                <p14:cNvContentPartPr/>
                <p14:nvPr/>
              </p14:nvContentPartPr>
              <p14:xfrm>
                <a:off x="4093335" y="3257896"/>
                <a:ext cx="267840" cy="156240"/>
              </p14:xfrm>
            </p:contentPart>
          </mc:Choice>
          <mc:Fallback xmlns="">
            <p:pic>
              <p:nvPicPr>
                <p:cNvPr id="238" name="Ink 237">
                  <a:extLst>
                    <a:ext uri="{FF2B5EF4-FFF2-40B4-BE49-F238E27FC236}">
                      <a16:creationId xmlns:a16="http://schemas.microsoft.com/office/drawing/2014/main" id="{D835898C-3DCF-76E6-F235-81411EF59B8E}"/>
                    </a:ext>
                  </a:extLst>
                </p:cNvPr>
                <p:cNvPicPr/>
                <p:nvPr/>
              </p:nvPicPr>
              <p:blipFill>
                <a:blip r:embed="rId121"/>
                <a:stretch>
                  <a:fillRect/>
                </a:stretch>
              </p:blipFill>
              <p:spPr>
                <a:xfrm>
                  <a:off x="4075335" y="3239896"/>
                  <a:ext cx="30348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39" name="Ink 238">
                  <a:extLst>
                    <a:ext uri="{FF2B5EF4-FFF2-40B4-BE49-F238E27FC236}">
                      <a16:creationId xmlns:a16="http://schemas.microsoft.com/office/drawing/2014/main" id="{924C3CF4-6A80-DEF9-AC29-51D35A43E23C}"/>
                    </a:ext>
                  </a:extLst>
                </p14:cNvPr>
                <p14:cNvContentPartPr/>
                <p14:nvPr/>
              </p14:nvContentPartPr>
              <p14:xfrm>
                <a:off x="4213575" y="3267616"/>
                <a:ext cx="37440" cy="258840"/>
              </p14:xfrm>
            </p:contentPart>
          </mc:Choice>
          <mc:Fallback xmlns="">
            <p:pic>
              <p:nvPicPr>
                <p:cNvPr id="239" name="Ink 238">
                  <a:extLst>
                    <a:ext uri="{FF2B5EF4-FFF2-40B4-BE49-F238E27FC236}">
                      <a16:creationId xmlns:a16="http://schemas.microsoft.com/office/drawing/2014/main" id="{924C3CF4-6A80-DEF9-AC29-51D35A43E23C}"/>
                    </a:ext>
                  </a:extLst>
                </p:cNvPr>
                <p:cNvPicPr/>
                <p:nvPr/>
              </p:nvPicPr>
              <p:blipFill>
                <a:blip r:embed="rId123"/>
                <a:stretch>
                  <a:fillRect/>
                </a:stretch>
              </p:blipFill>
              <p:spPr>
                <a:xfrm>
                  <a:off x="4195935" y="3249976"/>
                  <a:ext cx="73080" cy="294480"/>
                </a:xfrm>
                <a:prstGeom prst="rect">
                  <a:avLst/>
                </a:prstGeom>
              </p:spPr>
            </p:pic>
          </mc:Fallback>
        </mc:AlternateContent>
      </p:grpSp>
      <p:pic>
        <p:nvPicPr>
          <p:cNvPr id="240" name="Graphic 239" descr="Calculator outline">
            <a:extLst>
              <a:ext uri="{FF2B5EF4-FFF2-40B4-BE49-F238E27FC236}">
                <a16:creationId xmlns:a16="http://schemas.microsoft.com/office/drawing/2014/main" id="{562C5239-FD80-643F-26FC-B32DFD9502EE}"/>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4346425" y="343218"/>
            <a:ext cx="914400" cy="914400"/>
          </a:xfrm>
          <a:prstGeom prst="rect">
            <a:avLst/>
          </a:prstGeom>
        </p:spPr>
      </p:pic>
      <p:grpSp>
        <p:nvGrpSpPr>
          <p:cNvPr id="241" name="Group 240">
            <a:extLst>
              <a:ext uri="{FF2B5EF4-FFF2-40B4-BE49-F238E27FC236}">
                <a16:creationId xmlns:a16="http://schemas.microsoft.com/office/drawing/2014/main" id="{E0E7226E-A280-EB42-FCA5-BB292CAF3AD9}"/>
              </a:ext>
            </a:extLst>
          </p:cNvPr>
          <p:cNvGrpSpPr/>
          <p:nvPr/>
        </p:nvGrpSpPr>
        <p:grpSpPr>
          <a:xfrm>
            <a:off x="716857" y="3950409"/>
            <a:ext cx="2330280" cy="953280"/>
            <a:chOff x="1007415" y="3873496"/>
            <a:chExt cx="2330280" cy="953280"/>
          </a:xfrm>
        </p:grpSpPr>
        <mc:AlternateContent xmlns:mc="http://schemas.openxmlformats.org/markup-compatibility/2006" xmlns:p14="http://schemas.microsoft.com/office/powerpoint/2010/main">
          <mc:Choice Requires="p14">
            <p:contentPart p14:bwMode="auto" r:id="rId126">
              <p14:nvContentPartPr>
                <p14:cNvPr id="242" name="Ink 241">
                  <a:extLst>
                    <a:ext uri="{FF2B5EF4-FFF2-40B4-BE49-F238E27FC236}">
                      <a16:creationId xmlns:a16="http://schemas.microsoft.com/office/drawing/2014/main" id="{1353A5A3-F0C0-5128-597B-E42C01474440}"/>
                    </a:ext>
                  </a:extLst>
                </p14:cNvPr>
                <p14:cNvContentPartPr/>
                <p14:nvPr/>
              </p14:nvContentPartPr>
              <p14:xfrm>
                <a:off x="1197495" y="4086616"/>
                <a:ext cx="229320" cy="430560"/>
              </p14:xfrm>
            </p:contentPart>
          </mc:Choice>
          <mc:Fallback xmlns="">
            <p:pic>
              <p:nvPicPr>
                <p:cNvPr id="242" name="Ink 241">
                  <a:extLst>
                    <a:ext uri="{FF2B5EF4-FFF2-40B4-BE49-F238E27FC236}">
                      <a16:creationId xmlns:a16="http://schemas.microsoft.com/office/drawing/2014/main" id="{1353A5A3-F0C0-5128-597B-E42C01474440}"/>
                    </a:ext>
                  </a:extLst>
                </p:cNvPr>
                <p:cNvPicPr/>
                <p:nvPr/>
              </p:nvPicPr>
              <p:blipFill>
                <a:blip r:embed="rId127"/>
                <a:stretch>
                  <a:fillRect/>
                </a:stretch>
              </p:blipFill>
              <p:spPr>
                <a:xfrm>
                  <a:off x="1179855" y="4068616"/>
                  <a:ext cx="264960" cy="4662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43" name="Ink 242">
                  <a:extLst>
                    <a:ext uri="{FF2B5EF4-FFF2-40B4-BE49-F238E27FC236}">
                      <a16:creationId xmlns:a16="http://schemas.microsoft.com/office/drawing/2014/main" id="{B78D8D0D-54D1-090C-4A60-2B42ADAC8709}"/>
                    </a:ext>
                  </a:extLst>
                </p14:cNvPr>
                <p14:cNvContentPartPr/>
                <p14:nvPr/>
              </p14:nvContentPartPr>
              <p14:xfrm>
                <a:off x="1179135" y="4301536"/>
                <a:ext cx="190440" cy="69840"/>
              </p14:xfrm>
            </p:contentPart>
          </mc:Choice>
          <mc:Fallback xmlns="">
            <p:pic>
              <p:nvPicPr>
                <p:cNvPr id="243" name="Ink 242">
                  <a:extLst>
                    <a:ext uri="{FF2B5EF4-FFF2-40B4-BE49-F238E27FC236}">
                      <a16:creationId xmlns:a16="http://schemas.microsoft.com/office/drawing/2014/main" id="{B78D8D0D-54D1-090C-4A60-2B42ADAC8709}"/>
                    </a:ext>
                  </a:extLst>
                </p:cNvPr>
                <p:cNvPicPr/>
                <p:nvPr/>
              </p:nvPicPr>
              <p:blipFill>
                <a:blip r:embed="rId129"/>
                <a:stretch>
                  <a:fillRect/>
                </a:stretch>
              </p:blipFill>
              <p:spPr>
                <a:xfrm>
                  <a:off x="1161135" y="4283536"/>
                  <a:ext cx="22608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44" name="Ink 243">
                  <a:extLst>
                    <a:ext uri="{FF2B5EF4-FFF2-40B4-BE49-F238E27FC236}">
                      <a16:creationId xmlns:a16="http://schemas.microsoft.com/office/drawing/2014/main" id="{7032C2EA-5484-605A-9B00-358CB1971186}"/>
                    </a:ext>
                  </a:extLst>
                </p14:cNvPr>
                <p14:cNvContentPartPr/>
                <p14:nvPr/>
              </p14:nvContentPartPr>
              <p14:xfrm>
                <a:off x="1579455" y="4141696"/>
                <a:ext cx="195480" cy="321840"/>
              </p14:xfrm>
            </p:contentPart>
          </mc:Choice>
          <mc:Fallback xmlns="">
            <p:pic>
              <p:nvPicPr>
                <p:cNvPr id="244" name="Ink 243">
                  <a:extLst>
                    <a:ext uri="{FF2B5EF4-FFF2-40B4-BE49-F238E27FC236}">
                      <a16:creationId xmlns:a16="http://schemas.microsoft.com/office/drawing/2014/main" id="{7032C2EA-5484-605A-9B00-358CB1971186}"/>
                    </a:ext>
                  </a:extLst>
                </p:cNvPr>
                <p:cNvPicPr/>
                <p:nvPr/>
              </p:nvPicPr>
              <p:blipFill>
                <a:blip r:embed="rId131"/>
                <a:stretch>
                  <a:fillRect/>
                </a:stretch>
              </p:blipFill>
              <p:spPr>
                <a:xfrm>
                  <a:off x="1561455" y="4123696"/>
                  <a:ext cx="231120" cy="357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5" name="Ink 244">
                  <a:extLst>
                    <a:ext uri="{FF2B5EF4-FFF2-40B4-BE49-F238E27FC236}">
                      <a16:creationId xmlns:a16="http://schemas.microsoft.com/office/drawing/2014/main" id="{269A8894-57CC-4223-9267-AC84BECB9D8A}"/>
                    </a:ext>
                  </a:extLst>
                </p14:cNvPr>
                <p14:cNvContentPartPr/>
                <p14:nvPr/>
              </p14:nvContentPartPr>
              <p14:xfrm>
                <a:off x="1924335" y="4162576"/>
                <a:ext cx="23760" cy="343440"/>
              </p14:xfrm>
            </p:contentPart>
          </mc:Choice>
          <mc:Fallback xmlns="">
            <p:pic>
              <p:nvPicPr>
                <p:cNvPr id="245" name="Ink 244">
                  <a:extLst>
                    <a:ext uri="{FF2B5EF4-FFF2-40B4-BE49-F238E27FC236}">
                      <a16:creationId xmlns:a16="http://schemas.microsoft.com/office/drawing/2014/main" id="{269A8894-57CC-4223-9267-AC84BECB9D8A}"/>
                    </a:ext>
                  </a:extLst>
                </p:cNvPr>
                <p:cNvPicPr/>
                <p:nvPr/>
              </p:nvPicPr>
              <p:blipFill>
                <a:blip r:embed="rId133"/>
                <a:stretch>
                  <a:fillRect/>
                </a:stretch>
              </p:blipFill>
              <p:spPr>
                <a:xfrm>
                  <a:off x="1906695" y="4144936"/>
                  <a:ext cx="59400" cy="379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46" name="Ink 245">
                  <a:extLst>
                    <a:ext uri="{FF2B5EF4-FFF2-40B4-BE49-F238E27FC236}">
                      <a16:creationId xmlns:a16="http://schemas.microsoft.com/office/drawing/2014/main" id="{FBE63AF8-AA1C-D800-7699-DFE1E2870524}"/>
                    </a:ext>
                  </a:extLst>
                </p14:cNvPr>
                <p14:cNvContentPartPr/>
                <p14:nvPr/>
              </p14:nvContentPartPr>
              <p14:xfrm>
                <a:off x="2083455" y="4409896"/>
                <a:ext cx="51840" cy="145440"/>
              </p14:xfrm>
            </p:contentPart>
          </mc:Choice>
          <mc:Fallback xmlns="">
            <p:pic>
              <p:nvPicPr>
                <p:cNvPr id="246" name="Ink 245">
                  <a:extLst>
                    <a:ext uri="{FF2B5EF4-FFF2-40B4-BE49-F238E27FC236}">
                      <a16:creationId xmlns:a16="http://schemas.microsoft.com/office/drawing/2014/main" id="{FBE63AF8-AA1C-D800-7699-DFE1E2870524}"/>
                    </a:ext>
                  </a:extLst>
                </p:cNvPr>
                <p:cNvPicPr/>
                <p:nvPr/>
              </p:nvPicPr>
              <p:blipFill>
                <a:blip r:embed="rId135"/>
                <a:stretch>
                  <a:fillRect/>
                </a:stretch>
              </p:blipFill>
              <p:spPr>
                <a:xfrm>
                  <a:off x="2065455" y="4392256"/>
                  <a:ext cx="874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47" name="Ink 246">
                  <a:extLst>
                    <a:ext uri="{FF2B5EF4-FFF2-40B4-BE49-F238E27FC236}">
                      <a16:creationId xmlns:a16="http://schemas.microsoft.com/office/drawing/2014/main" id="{24D7AF28-ECB7-8122-FEC4-18477060CED5}"/>
                    </a:ext>
                  </a:extLst>
                </p14:cNvPr>
                <p14:cNvContentPartPr/>
                <p14:nvPr/>
              </p14:nvContentPartPr>
              <p14:xfrm>
                <a:off x="2290455" y="4125496"/>
                <a:ext cx="145080" cy="302400"/>
              </p14:xfrm>
            </p:contentPart>
          </mc:Choice>
          <mc:Fallback xmlns="">
            <p:pic>
              <p:nvPicPr>
                <p:cNvPr id="247" name="Ink 246">
                  <a:extLst>
                    <a:ext uri="{FF2B5EF4-FFF2-40B4-BE49-F238E27FC236}">
                      <a16:creationId xmlns:a16="http://schemas.microsoft.com/office/drawing/2014/main" id="{24D7AF28-ECB7-8122-FEC4-18477060CED5}"/>
                    </a:ext>
                  </a:extLst>
                </p:cNvPr>
                <p:cNvPicPr/>
                <p:nvPr/>
              </p:nvPicPr>
              <p:blipFill>
                <a:blip r:embed="rId137"/>
                <a:stretch>
                  <a:fillRect/>
                </a:stretch>
              </p:blipFill>
              <p:spPr>
                <a:xfrm>
                  <a:off x="2272455" y="4107856"/>
                  <a:ext cx="18072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48" name="Ink 247">
                  <a:extLst>
                    <a:ext uri="{FF2B5EF4-FFF2-40B4-BE49-F238E27FC236}">
                      <a16:creationId xmlns:a16="http://schemas.microsoft.com/office/drawing/2014/main" id="{9D2E4005-10EE-BA33-69CF-18E575B18E37}"/>
                    </a:ext>
                  </a:extLst>
                </p14:cNvPr>
                <p14:cNvContentPartPr/>
                <p14:nvPr/>
              </p14:nvContentPartPr>
              <p14:xfrm>
                <a:off x="2587095" y="4120456"/>
                <a:ext cx="232920" cy="212760"/>
              </p14:xfrm>
            </p:contentPart>
          </mc:Choice>
          <mc:Fallback xmlns="">
            <p:pic>
              <p:nvPicPr>
                <p:cNvPr id="248" name="Ink 247">
                  <a:extLst>
                    <a:ext uri="{FF2B5EF4-FFF2-40B4-BE49-F238E27FC236}">
                      <a16:creationId xmlns:a16="http://schemas.microsoft.com/office/drawing/2014/main" id="{9D2E4005-10EE-BA33-69CF-18E575B18E37}"/>
                    </a:ext>
                  </a:extLst>
                </p:cNvPr>
                <p:cNvPicPr/>
                <p:nvPr/>
              </p:nvPicPr>
              <p:blipFill>
                <a:blip r:embed="rId139"/>
                <a:stretch>
                  <a:fillRect/>
                </a:stretch>
              </p:blipFill>
              <p:spPr>
                <a:xfrm>
                  <a:off x="2569455" y="4102816"/>
                  <a:ext cx="26856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49" name="Ink 248">
                  <a:extLst>
                    <a:ext uri="{FF2B5EF4-FFF2-40B4-BE49-F238E27FC236}">
                      <a16:creationId xmlns:a16="http://schemas.microsoft.com/office/drawing/2014/main" id="{E18C17FB-8918-5B40-016D-534981942EEF}"/>
                    </a:ext>
                  </a:extLst>
                </p14:cNvPr>
                <p14:cNvContentPartPr/>
                <p14:nvPr/>
              </p14:nvContentPartPr>
              <p14:xfrm>
                <a:off x="2714175" y="4185256"/>
                <a:ext cx="34200" cy="309960"/>
              </p14:xfrm>
            </p:contentPart>
          </mc:Choice>
          <mc:Fallback xmlns="">
            <p:pic>
              <p:nvPicPr>
                <p:cNvPr id="249" name="Ink 248">
                  <a:extLst>
                    <a:ext uri="{FF2B5EF4-FFF2-40B4-BE49-F238E27FC236}">
                      <a16:creationId xmlns:a16="http://schemas.microsoft.com/office/drawing/2014/main" id="{E18C17FB-8918-5B40-016D-534981942EEF}"/>
                    </a:ext>
                  </a:extLst>
                </p:cNvPr>
                <p:cNvPicPr/>
                <p:nvPr/>
              </p:nvPicPr>
              <p:blipFill>
                <a:blip r:embed="rId141"/>
                <a:stretch>
                  <a:fillRect/>
                </a:stretch>
              </p:blipFill>
              <p:spPr>
                <a:xfrm>
                  <a:off x="2696535" y="4167616"/>
                  <a:ext cx="6984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50" name="Ink 249">
                  <a:extLst>
                    <a:ext uri="{FF2B5EF4-FFF2-40B4-BE49-F238E27FC236}">
                      <a16:creationId xmlns:a16="http://schemas.microsoft.com/office/drawing/2014/main" id="{EFCDC0DC-9CE5-8374-1D7D-F95599ECB39D}"/>
                    </a:ext>
                  </a:extLst>
                </p14:cNvPr>
                <p14:cNvContentPartPr/>
                <p14:nvPr/>
              </p14:nvContentPartPr>
              <p14:xfrm>
                <a:off x="2952495" y="4139896"/>
                <a:ext cx="24120" cy="336240"/>
              </p14:xfrm>
            </p:contentPart>
          </mc:Choice>
          <mc:Fallback xmlns="">
            <p:pic>
              <p:nvPicPr>
                <p:cNvPr id="250" name="Ink 249">
                  <a:extLst>
                    <a:ext uri="{FF2B5EF4-FFF2-40B4-BE49-F238E27FC236}">
                      <a16:creationId xmlns:a16="http://schemas.microsoft.com/office/drawing/2014/main" id="{EFCDC0DC-9CE5-8374-1D7D-F95599ECB39D}"/>
                    </a:ext>
                  </a:extLst>
                </p:cNvPr>
                <p:cNvPicPr/>
                <p:nvPr/>
              </p:nvPicPr>
              <p:blipFill>
                <a:blip r:embed="rId143"/>
                <a:stretch>
                  <a:fillRect/>
                </a:stretch>
              </p:blipFill>
              <p:spPr>
                <a:xfrm>
                  <a:off x="2934495" y="4122256"/>
                  <a:ext cx="59760" cy="3718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51" name="Ink 250">
                  <a:extLst>
                    <a:ext uri="{FF2B5EF4-FFF2-40B4-BE49-F238E27FC236}">
                      <a16:creationId xmlns:a16="http://schemas.microsoft.com/office/drawing/2014/main" id="{3132832E-5C7B-572B-8F7B-05D134139C98}"/>
                    </a:ext>
                  </a:extLst>
                </p14:cNvPr>
                <p14:cNvContentPartPr/>
                <p14:nvPr/>
              </p14:nvContentPartPr>
              <p14:xfrm>
                <a:off x="1007415" y="3873496"/>
                <a:ext cx="2330280" cy="953280"/>
              </p14:xfrm>
            </p:contentPart>
          </mc:Choice>
          <mc:Fallback xmlns="">
            <p:pic>
              <p:nvPicPr>
                <p:cNvPr id="251" name="Ink 250">
                  <a:extLst>
                    <a:ext uri="{FF2B5EF4-FFF2-40B4-BE49-F238E27FC236}">
                      <a16:creationId xmlns:a16="http://schemas.microsoft.com/office/drawing/2014/main" id="{3132832E-5C7B-572B-8F7B-05D134139C98}"/>
                    </a:ext>
                  </a:extLst>
                </p:cNvPr>
                <p:cNvPicPr/>
                <p:nvPr/>
              </p:nvPicPr>
              <p:blipFill>
                <a:blip r:embed="rId145"/>
                <a:stretch>
                  <a:fillRect/>
                </a:stretch>
              </p:blipFill>
              <p:spPr>
                <a:xfrm>
                  <a:off x="989775" y="3855856"/>
                  <a:ext cx="2365920" cy="988920"/>
                </a:xfrm>
                <a:prstGeom prst="rect">
                  <a:avLst/>
                </a:prstGeom>
              </p:spPr>
            </p:pic>
          </mc:Fallback>
        </mc:AlternateContent>
      </p:grpSp>
      <p:pic>
        <p:nvPicPr>
          <p:cNvPr id="252" name="Graphic 251" descr="Calculator outline">
            <a:extLst>
              <a:ext uri="{FF2B5EF4-FFF2-40B4-BE49-F238E27FC236}">
                <a16:creationId xmlns:a16="http://schemas.microsoft.com/office/drawing/2014/main" id="{C1A72278-89B8-B6C0-65BD-E40EC3A73504}"/>
              </a:ext>
            </a:extLst>
          </p:cNvPr>
          <p:cNvPicPr>
            <a:picLocks noChangeAspect="1"/>
          </p:cNvPicPr>
          <p:nvPr/>
        </p:nvPicPr>
        <p:blipFill>
          <a:blip r:embed="rId124">
            <a:extLst>
              <a:ext uri="{28A0092B-C50C-407E-A947-70E740481C1C}">
                <a14:useLocalDpi xmlns:a14="http://schemas.microsoft.com/office/drawing/2010/main" val="0"/>
              </a:ext>
              <a:ext uri="{96DAC541-7B7A-43D3-8B79-37D633B846F1}">
                <asvg:svgBlip xmlns:asvg="http://schemas.microsoft.com/office/drawing/2016/SVG/main" r:embed="rId125"/>
              </a:ext>
            </a:extLst>
          </a:blip>
          <a:stretch>
            <a:fillRect/>
          </a:stretch>
        </p:blipFill>
        <p:spPr>
          <a:xfrm>
            <a:off x="5988773" y="2746132"/>
            <a:ext cx="454474" cy="454474"/>
          </a:xfrm>
          <a:prstGeom prst="rect">
            <a:avLst/>
          </a:prstGeom>
        </p:spPr>
      </p:pic>
    </p:spTree>
    <p:extLst>
      <p:ext uri="{BB962C8B-B14F-4D97-AF65-F5344CB8AC3E}">
        <p14:creationId xmlns:p14="http://schemas.microsoft.com/office/powerpoint/2010/main" val="373514331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CA50BE1-B1E4-FDF5-D3B0-D80AD57A9B50}"/>
              </a:ext>
            </a:extLst>
          </p:cNvPr>
          <p:cNvSpPr txBox="1"/>
          <p:nvPr/>
        </p:nvSpPr>
        <p:spPr>
          <a:xfrm>
            <a:off x="1143562" y="766079"/>
            <a:ext cx="5525594" cy="3477875"/>
          </a:xfrm>
          <a:prstGeom prst="rect">
            <a:avLst/>
          </a:prstGeom>
          <a:noFill/>
        </p:spPr>
        <p:txBody>
          <a:bodyPr wrap="square" rtlCol="0">
            <a:spAutoFit/>
          </a:bodyPr>
          <a:lstStyle/>
          <a:p>
            <a:r>
              <a:rPr lang="en-GB" sz="2000"/>
              <a:t>I suggest you copy+paste all the slides for a worked example into your own PowerPoint, using the middle option to keep the original styling.</a:t>
            </a:r>
          </a:p>
          <a:p>
            <a:endParaRPr lang="en-GB" sz="2000"/>
          </a:p>
          <a:p>
            <a:endParaRPr lang="en-GB" sz="2000"/>
          </a:p>
          <a:p>
            <a:endParaRPr lang="en-GB" sz="2000"/>
          </a:p>
          <a:p>
            <a:endParaRPr lang="en-GB" sz="2000"/>
          </a:p>
          <a:p>
            <a:endParaRPr lang="en-GB" sz="2000"/>
          </a:p>
          <a:p>
            <a:r>
              <a:rPr lang="en-GB" sz="2000"/>
              <a:t>Looking for something in particular? Try CTRL+F to search this PowerPoint for what you're after. These worked examples are in no particular order... sorry!</a:t>
            </a:r>
          </a:p>
        </p:txBody>
      </p:sp>
      <p:pic>
        <p:nvPicPr>
          <p:cNvPr id="4" name="Picture 3">
            <a:extLst>
              <a:ext uri="{FF2B5EF4-FFF2-40B4-BE49-F238E27FC236}">
                <a16:creationId xmlns:a16="http://schemas.microsoft.com/office/drawing/2014/main" id="{12450BAB-102B-118E-2019-29FE7F1F5322}"/>
              </a:ext>
            </a:extLst>
          </p:cNvPr>
          <p:cNvPicPr>
            <a:picLocks noChangeAspect="1"/>
          </p:cNvPicPr>
          <p:nvPr/>
        </p:nvPicPr>
        <p:blipFill>
          <a:blip r:embed="rId2"/>
          <a:stretch>
            <a:fillRect/>
          </a:stretch>
        </p:blipFill>
        <p:spPr>
          <a:xfrm>
            <a:off x="6864648" y="378537"/>
            <a:ext cx="1619476" cy="1790950"/>
          </a:xfrm>
          <a:prstGeom prst="rect">
            <a:avLst/>
          </a:prstGeom>
        </p:spPr>
      </p:pic>
      <mc:AlternateContent xmlns:mc="http://schemas.openxmlformats.org/markup-compatibility/2006">
        <mc:Choice xmlns:p14="http://schemas.microsoft.com/office/powerpoint/2010/main" Requires="p14">
          <p:contentPart p14:bwMode="auto" r:id="rId3">
            <p14:nvContentPartPr>
              <p14:cNvPr id="5" name="Ink 4">
                <a:extLst>
                  <a:ext uri="{FF2B5EF4-FFF2-40B4-BE49-F238E27FC236}">
                    <a16:creationId xmlns:a16="http://schemas.microsoft.com/office/drawing/2014/main" id="{3CBD1C2A-4BC9-5045-AD93-16D722F748CC}"/>
                  </a:ext>
                </a:extLst>
              </p14:cNvPr>
              <p14:cNvContentPartPr/>
              <p14:nvPr/>
            </p14:nvContentPartPr>
            <p14:xfrm>
              <a:off x="7331960" y="1404720"/>
              <a:ext cx="200520" cy="303120"/>
            </p14:xfrm>
          </p:contentPart>
        </mc:Choice>
        <mc:Fallback>
          <p:pic>
            <p:nvPicPr>
              <p:cNvPr id="5" name="Ink 4">
                <a:extLst>
                  <a:ext uri="{FF2B5EF4-FFF2-40B4-BE49-F238E27FC236}">
                    <a16:creationId xmlns:a16="http://schemas.microsoft.com/office/drawing/2014/main" id="{3CBD1C2A-4BC9-5045-AD93-16D722F748CC}"/>
                  </a:ext>
                </a:extLst>
              </p:cNvPr>
              <p:cNvPicPr/>
              <p:nvPr/>
            </p:nvPicPr>
            <p:blipFill>
              <a:blip r:embed="rId4"/>
              <a:stretch>
                <a:fillRect/>
              </a:stretch>
            </p:blipFill>
            <p:spPr>
              <a:xfrm>
                <a:off x="7277960" y="1296720"/>
                <a:ext cx="308160" cy="518760"/>
              </a:xfrm>
              <a:prstGeom prst="rect">
                <a:avLst/>
              </a:prstGeom>
            </p:spPr>
          </p:pic>
        </mc:Fallback>
      </mc:AlternateContent>
      <p:pic>
        <p:nvPicPr>
          <p:cNvPr id="7" name="Picture 6">
            <a:extLst>
              <a:ext uri="{FF2B5EF4-FFF2-40B4-BE49-F238E27FC236}">
                <a16:creationId xmlns:a16="http://schemas.microsoft.com/office/drawing/2014/main" id="{E8EE930E-E5B8-3CB5-1441-E43F3C28769A}"/>
              </a:ext>
            </a:extLst>
          </p:cNvPr>
          <p:cNvPicPr>
            <a:picLocks noChangeAspect="1"/>
          </p:cNvPicPr>
          <p:nvPr/>
        </p:nvPicPr>
        <p:blipFill>
          <a:blip r:embed="rId5"/>
          <a:stretch>
            <a:fillRect/>
          </a:stretch>
        </p:blipFill>
        <p:spPr>
          <a:xfrm>
            <a:off x="6004016" y="4310280"/>
            <a:ext cx="2655888" cy="1081771"/>
          </a:xfrm>
          <a:prstGeom prst="rect">
            <a:avLst/>
          </a:prstGeom>
        </p:spPr>
      </p:pic>
    </p:spTree>
    <p:extLst>
      <p:ext uri="{BB962C8B-B14F-4D97-AF65-F5344CB8AC3E}">
        <p14:creationId xmlns:p14="http://schemas.microsoft.com/office/powerpoint/2010/main" val="57948812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 name="Partial Circle 1">
            <a:extLst>
              <a:ext uri="{FF2B5EF4-FFF2-40B4-BE49-F238E27FC236}">
                <a16:creationId xmlns:a16="http://schemas.microsoft.com/office/drawing/2014/main" id="{BA7619DA-B70C-5CE3-BFC4-C80E2986EBE7}"/>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25921162-F77D-E060-BB6E-1286249D37D7}"/>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DFE56685-E44B-E1D7-A57F-F429B5B611ED}"/>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5690C3BC-31E1-300E-8805-365B05A168E6}"/>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5690C3BC-31E1-300E-8805-365B05A168E6}"/>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2B5BAA4B-2B2F-B4C6-C312-7599DB5ED995}"/>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EFCB0053-FBD7-E307-BE66-AFF83A1BC668}"/>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C30E1F88-5101-2A33-5855-B8E40D3D0C0B}"/>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C30E1F88-5101-2A33-5855-B8E40D3D0C0B}"/>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 name="Ink 8">
                <a:extLst>
                  <a:ext uri="{FF2B5EF4-FFF2-40B4-BE49-F238E27FC236}">
                    <a16:creationId xmlns:a16="http://schemas.microsoft.com/office/drawing/2014/main" id="{15F4B99B-FCDA-A6B0-441E-34A3B497266E}"/>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15F4B99B-FCDA-A6B0-441E-34A3B497266E}"/>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77D67647-3973-C160-1E83-BCA31D641E12}"/>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77D67647-3973-C160-1E83-BCA31D641E12}"/>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 name="Ink 10">
                <a:extLst>
                  <a:ext uri="{FF2B5EF4-FFF2-40B4-BE49-F238E27FC236}">
                    <a16:creationId xmlns:a16="http://schemas.microsoft.com/office/drawing/2014/main" id="{66570B41-0A58-9586-C5BE-82D05D5DB5F9}"/>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66570B41-0A58-9586-C5BE-82D05D5DB5F9}"/>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Ink 11">
                <a:extLst>
                  <a:ext uri="{FF2B5EF4-FFF2-40B4-BE49-F238E27FC236}">
                    <a16:creationId xmlns:a16="http://schemas.microsoft.com/office/drawing/2014/main" id="{93C66356-6754-603F-7C59-6143A5D6E635}"/>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93C66356-6754-603F-7C59-6143A5D6E635}"/>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B017D972-8436-225A-7EDF-32159EFDC3E1}"/>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B017D972-8436-225A-7EDF-32159EFDC3E1}"/>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4D47BCCC-84B5-7AF0-97CF-7C169E74820C}"/>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4D47BCCC-84B5-7AF0-97CF-7C169E74820C}"/>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45332B29-44C2-6F52-FE40-72D03E22F720}"/>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45332B29-44C2-6F52-FE40-72D03E22F720}"/>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3D5D01F0-658E-604A-4C68-76F07A65DF2A}"/>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3D5D01F0-658E-604A-4C68-76F07A65DF2A}"/>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9C2AC099-FE94-1CD5-5943-7342CBB4ADB8}"/>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9C2AC099-FE94-1CD5-5943-7342CBB4ADB8}"/>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 name="Ink 17">
                <a:extLst>
                  <a:ext uri="{FF2B5EF4-FFF2-40B4-BE49-F238E27FC236}">
                    <a16:creationId xmlns:a16="http://schemas.microsoft.com/office/drawing/2014/main" id="{0CEA5D32-A5C2-8E15-F14D-ED313782C9E9}"/>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0CEA5D32-A5C2-8E15-F14D-ED313782C9E9}"/>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F8F413DA-4353-C33D-A7ED-1372D0CBBB04}"/>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F8F413DA-4353-C33D-A7ED-1372D0CBBB04}"/>
                  </a:ext>
                </a:extLst>
              </p:cNvPr>
              <p:cNvPicPr/>
              <p:nvPr/>
            </p:nvPicPr>
            <p:blipFill>
              <a:blip r:embed="rId20"/>
              <a:stretch>
                <a:fillRect/>
              </a:stretch>
            </p:blipFill>
            <p:spPr>
              <a:xfrm>
                <a:off x="2365883" y="1508296"/>
                <a:ext cx="72000" cy="144000"/>
              </a:xfrm>
              <a:prstGeom prst="rect">
                <a:avLst/>
              </a:prstGeom>
            </p:spPr>
          </p:pic>
        </mc:Fallback>
      </mc:AlternateContent>
      <p:grpSp>
        <p:nvGrpSpPr>
          <p:cNvPr id="20" name="Group 19">
            <a:extLst>
              <a:ext uri="{FF2B5EF4-FFF2-40B4-BE49-F238E27FC236}">
                <a16:creationId xmlns:a16="http://schemas.microsoft.com/office/drawing/2014/main" id="{973EAF0C-B644-5030-5347-F7ADA27BEC5C}"/>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5">
              <p14:nvContentPartPr>
                <p14:cNvPr id="21" name="Ink 20">
                  <a:extLst>
                    <a:ext uri="{FF2B5EF4-FFF2-40B4-BE49-F238E27FC236}">
                      <a16:creationId xmlns:a16="http://schemas.microsoft.com/office/drawing/2014/main" id="{5B73AA19-894D-ECBF-BB91-3F6CA9146E62}"/>
                    </a:ext>
                  </a:extLst>
                </p14:cNvPr>
                <p14:cNvContentPartPr/>
                <p14:nvPr/>
              </p14:nvContentPartPr>
              <p14:xfrm>
                <a:off x="2814083" y="810256"/>
                <a:ext cx="199440" cy="248400"/>
              </p14:xfrm>
            </p:contentPart>
          </mc:Choice>
          <mc:Fallback xmlns="">
            <p:pic>
              <p:nvPicPr>
                <p:cNvPr id="21" name="Ink 20">
                  <a:extLst>
                    <a:ext uri="{FF2B5EF4-FFF2-40B4-BE49-F238E27FC236}">
                      <a16:creationId xmlns:a16="http://schemas.microsoft.com/office/drawing/2014/main" id="{5B73AA19-894D-ECBF-BB91-3F6CA9146E62}"/>
                    </a:ext>
                  </a:extLst>
                </p:cNvPr>
                <p:cNvPicPr/>
                <p:nvPr/>
              </p:nvPicPr>
              <p:blipFill>
                <a:blip r:embed="rId26"/>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2" name="Ink 21">
                  <a:extLst>
                    <a:ext uri="{FF2B5EF4-FFF2-40B4-BE49-F238E27FC236}">
                      <a16:creationId xmlns:a16="http://schemas.microsoft.com/office/drawing/2014/main" id="{D28BD704-EAA9-D96D-CC43-E402489DEC59}"/>
                    </a:ext>
                  </a:extLst>
                </p14:cNvPr>
                <p14:cNvContentPartPr/>
                <p14:nvPr/>
              </p14:nvContentPartPr>
              <p14:xfrm>
                <a:off x="3172283" y="878656"/>
                <a:ext cx="158760" cy="13320"/>
              </p14:xfrm>
            </p:contentPart>
          </mc:Choice>
          <mc:Fallback xmlns="">
            <p:pic>
              <p:nvPicPr>
                <p:cNvPr id="22" name="Ink 21">
                  <a:extLst>
                    <a:ext uri="{FF2B5EF4-FFF2-40B4-BE49-F238E27FC236}">
                      <a16:creationId xmlns:a16="http://schemas.microsoft.com/office/drawing/2014/main" id="{D28BD704-EAA9-D96D-CC43-E402489DEC59}"/>
                    </a:ext>
                  </a:extLst>
                </p:cNvPr>
                <p:cNvPicPr/>
                <p:nvPr/>
              </p:nvPicPr>
              <p:blipFill>
                <a:blip r:embed="rId28"/>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3" name="Ink 22">
                  <a:extLst>
                    <a:ext uri="{FF2B5EF4-FFF2-40B4-BE49-F238E27FC236}">
                      <a16:creationId xmlns:a16="http://schemas.microsoft.com/office/drawing/2014/main" id="{4BACCC2C-883A-CBC0-DC33-B7411221A08A}"/>
                    </a:ext>
                  </a:extLst>
                </p14:cNvPr>
                <p14:cNvContentPartPr/>
                <p14:nvPr/>
              </p14:nvContentPartPr>
              <p14:xfrm>
                <a:off x="3204683" y="980536"/>
                <a:ext cx="110520" cy="13680"/>
              </p14:xfrm>
            </p:contentPart>
          </mc:Choice>
          <mc:Fallback xmlns="">
            <p:pic>
              <p:nvPicPr>
                <p:cNvPr id="23" name="Ink 22">
                  <a:extLst>
                    <a:ext uri="{FF2B5EF4-FFF2-40B4-BE49-F238E27FC236}">
                      <a16:creationId xmlns:a16="http://schemas.microsoft.com/office/drawing/2014/main" id="{4BACCC2C-883A-CBC0-DC33-B7411221A08A}"/>
                    </a:ext>
                  </a:extLst>
                </p:cNvPr>
                <p:cNvPicPr/>
                <p:nvPr/>
              </p:nvPicPr>
              <p:blipFill>
                <a:blip r:embed="rId30"/>
                <a:stretch>
                  <a:fillRect/>
                </a:stretch>
              </p:blipFill>
              <p:spPr>
                <a:xfrm>
                  <a:off x="3186683" y="962536"/>
                  <a:ext cx="146160" cy="49320"/>
                </a:xfrm>
                <a:prstGeom prst="rect">
                  <a:avLst/>
                </a:prstGeom>
              </p:spPr>
            </p:pic>
          </mc:Fallback>
        </mc:AlternateContent>
      </p:grpSp>
      <p:grpSp>
        <p:nvGrpSpPr>
          <p:cNvPr id="24" name="Group 23">
            <a:extLst>
              <a:ext uri="{FF2B5EF4-FFF2-40B4-BE49-F238E27FC236}">
                <a16:creationId xmlns:a16="http://schemas.microsoft.com/office/drawing/2014/main" id="{259E8FEC-0AFF-C34B-431E-A38F2C980042}"/>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1">
              <p14:nvContentPartPr>
                <p14:cNvPr id="25" name="Ink 24">
                  <a:extLst>
                    <a:ext uri="{FF2B5EF4-FFF2-40B4-BE49-F238E27FC236}">
                      <a16:creationId xmlns:a16="http://schemas.microsoft.com/office/drawing/2014/main" id="{64F4D841-BD17-8405-56B6-BF132FD096E1}"/>
                    </a:ext>
                  </a:extLst>
                </p14:cNvPr>
                <p14:cNvContentPartPr/>
                <p14:nvPr/>
              </p14:nvContentPartPr>
              <p14:xfrm>
                <a:off x="3608603" y="797296"/>
                <a:ext cx="22320" cy="238680"/>
              </p14:xfrm>
            </p:contentPart>
          </mc:Choice>
          <mc:Fallback xmlns="">
            <p:pic>
              <p:nvPicPr>
                <p:cNvPr id="25" name="Ink 24">
                  <a:extLst>
                    <a:ext uri="{FF2B5EF4-FFF2-40B4-BE49-F238E27FC236}">
                      <a16:creationId xmlns:a16="http://schemas.microsoft.com/office/drawing/2014/main" id="{64F4D841-BD17-8405-56B6-BF132FD096E1}"/>
                    </a:ext>
                  </a:extLst>
                </p:cNvPr>
                <p:cNvPicPr/>
                <p:nvPr/>
              </p:nvPicPr>
              <p:blipFill>
                <a:blip r:embed="rId32"/>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 name="Ink 25">
                  <a:extLst>
                    <a:ext uri="{FF2B5EF4-FFF2-40B4-BE49-F238E27FC236}">
                      <a16:creationId xmlns:a16="http://schemas.microsoft.com/office/drawing/2014/main" id="{E98F98E1-5A7D-79FE-32B8-4E5EEBAFADF8}"/>
                    </a:ext>
                  </a:extLst>
                </p14:cNvPr>
                <p14:cNvContentPartPr/>
                <p14:nvPr/>
              </p14:nvContentPartPr>
              <p14:xfrm>
                <a:off x="3718763" y="831496"/>
                <a:ext cx="59760" cy="179280"/>
              </p14:xfrm>
            </p:contentPart>
          </mc:Choice>
          <mc:Fallback xmlns="">
            <p:pic>
              <p:nvPicPr>
                <p:cNvPr id="26" name="Ink 25">
                  <a:extLst>
                    <a:ext uri="{FF2B5EF4-FFF2-40B4-BE49-F238E27FC236}">
                      <a16:creationId xmlns:a16="http://schemas.microsoft.com/office/drawing/2014/main" id="{E98F98E1-5A7D-79FE-32B8-4E5EEBAFADF8}"/>
                    </a:ext>
                  </a:extLst>
                </p:cNvPr>
                <p:cNvPicPr/>
                <p:nvPr/>
              </p:nvPicPr>
              <p:blipFill>
                <a:blip r:embed="rId34"/>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7" name="Ink 26">
                  <a:extLst>
                    <a:ext uri="{FF2B5EF4-FFF2-40B4-BE49-F238E27FC236}">
                      <a16:creationId xmlns:a16="http://schemas.microsoft.com/office/drawing/2014/main" id="{A8E9AB5C-7566-7873-FD61-077798884805}"/>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A8E9AB5C-7566-7873-FD61-077798884805}"/>
                    </a:ext>
                  </a:extLst>
                </p:cNvPr>
                <p:cNvPicPr/>
                <p:nvPr/>
              </p:nvPicPr>
              <p:blipFill>
                <a:blip r:embed="rId36"/>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661C778E-8B43-2A78-5FF3-FC1CB1C5E608}"/>
                    </a:ext>
                  </a:extLst>
                </p14:cNvPr>
                <p14:cNvContentPartPr/>
                <p14:nvPr/>
              </p14:nvContentPartPr>
              <p14:xfrm>
                <a:off x="4046003" y="665896"/>
                <a:ext cx="217800" cy="361440"/>
              </p14:xfrm>
            </p:contentPart>
          </mc:Choice>
          <mc:Fallback xmlns="">
            <p:pic>
              <p:nvPicPr>
                <p:cNvPr id="28" name="Ink 27">
                  <a:extLst>
                    <a:ext uri="{FF2B5EF4-FFF2-40B4-BE49-F238E27FC236}">
                      <a16:creationId xmlns:a16="http://schemas.microsoft.com/office/drawing/2014/main" id="{661C778E-8B43-2A78-5FF3-FC1CB1C5E608}"/>
                    </a:ext>
                  </a:extLst>
                </p:cNvPr>
                <p:cNvPicPr/>
                <p:nvPr/>
              </p:nvPicPr>
              <p:blipFill>
                <a:blip r:embed="rId38"/>
                <a:stretch>
                  <a:fillRect/>
                </a:stretch>
              </p:blipFill>
              <p:spPr>
                <a:xfrm>
                  <a:off x="4028363" y="647896"/>
                  <a:ext cx="253440" cy="397080"/>
                </a:xfrm>
                <a:prstGeom prst="rect">
                  <a:avLst/>
                </a:prstGeom>
              </p:spPr>
            </p:pic>
          </mc:Fallback>
        </mc:AlternateContent>
      </p:grpSp>
      <p:grpSp>
        <p:nvGrpSpPr>
          <p:cNvPr id="30" name="Group 29">
            <a:extLst>
              <a:ext uri="{FF2B5EF4-FFF2-40B4-BE49-F238E27FC236}">
                <a16:creationId xmlns:a16="http://schemas.microsoft.com/office/drawing/2014/main" id="{B6505936-1F87-E03F-AC90-94CC2B78CFFC}"/>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39">
              <p14:nvContentPartPr>
                <p14:cNvPr id="31" name="Ink 30">
                  <a:extLst>
                    <a:ext uri="{FF2B5EF4-FFF2-40B4-BE49-F238E27FC236}">
                      <a16:creationId xmlns:a16="http://schemas.microsoft.com/office/drawing/2014/main" id="{29C9184A-4A10-B5CD-D6D1-646C619CED0B}"/>
                    </a:ext>
                  </a:extLst>
                </p14:cNvPr>
                <p14:cNvContentPartPr/>
                <p14:nvPr/>
              </p14:nvContentPartPr>
              <p14:xfrm>
                <a:off x="3160043" y="1466536"/>
                <a:ext cx="150480" cy="38880"/>
              </p14:xfrm>
            </p:contentPart>
          </mc:Choice>
          <mc:Fallback xmlns="">
            <p:pic>
              <p:nvPicPr>
                <p:cNvPr id="31" name="Ink 30">
                  <a:extLst>
                    <a:ext uri="{FF2B5EF4-FFF2-40B4-BE49-F238E27FC236}">
                      <a16:creationId xmlns:a16="http://schemas.microsoft.com/office/drawing/2014/main" id="{29C9184A-4A10-B5CD-D6D1-646C619CED0B}"/>
                    </a:ext>
                  </a:extLst>
                </p:cNvPr>
                <p:cNvPicPr/>
                <p:nvPr/>
              </p:nvPicPr>
              <p:blipFill>
                <a:blip r:embed="rId40"/>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2" name="Ink 31">
                  <a:extLst>
                    <a:ext uri="{FF2B5EF4-FFF2-40B4-BE49-F238E27FC236}">
                      <a16:creationId xmlns:a16="http://schemas.microsoft.com/office/drawing/2014/main" id="{A23B58FE-82A7-B072-10F8-950A227F9440}"/>
                    </a:ext>
                  </a:extLst>
                </p14:cNvPr>
                <p14:cNvContentPartPr/>
                <p14:nvPr/>
              </p14:nvContentPartPr>
              <p14:xfrm>
                <a:off x="3169403" y="1583896"/>
                <a:ext cx="187920" cy="24120"/>
              </p14:xfrm>
            </p:contentPart>
          </mc:Choice>
          <mc:Fallback xmlns="">
            <p:pic>
              <p:nvPicPr>
                <p:cNvPr id="32" name="Ink 31">
                  <a:extLst>
                    <a:ext uri="{FF2B5EF4-FFF2-40B4-BE49-F238E27FC236}">
                      <a16:creationId xmlns:a16="http://schemas.microsoft.com/office/drawing/2014/main" id="{A23B58FE-82A7-B072-10F8-950A227F9440}"/>
                    </a:ext>
                  </a:extLst>
                </p:cNvPr>
                <p:cNvPicPr/>
                <p:nvPr/>
              </p:nvPicPr>
              <p:blipFill>
                <a:blip r:embed="rId42"/>
                <a:stretch>
                  <a:fillRect/>
                </a:stretch>
              </p:blipFill>
              <p:spPr>
                <a:xfrm>
                  <a:off x="3151763" y="1566256"/>
                  <a:ext cx="223560" cy="59760"/>
                </a:xfrm>
                <a:prstGeom prst="rect">
                  <a:avLst/>
                </a:prstGeom>
              </p:spPr>
            </p:pic>
          </mc:Fallback>
        </mc:AlternateContent>
      </p:grpSp>
      <p:grpSp>
        <p:nvGrpSpPr>
          <p:cNvPr id="33" name="Group 32">
            <a:extLst>
              <a:ext uri="{FF2B5EF4-FFF2-40B4-BE49-F238E27FC236}">
                <a16:creationId xmlns:a16="http://schemas.microsoft.com/office/drawing/2014/main" id="{832F91CB-5A30-93A8-B0EE-6D2385C5BDFC}"/>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3">
              <p14:nvContentPartPr>
                <p14:cNvPr id="34" name="Ink 33">
                  <a:extLst>
                    <a:ext uri="{FF2B5EF4-FFF2-40B4-BE49-F238E27FC236}">
                      <a16:creationId xmlns:a16="http://schemas.microsoft.com/office/drawing/2014/main" id="{EF23E69F-2527-19B8-957E-963EEDA489D4}"/>
                    </a:ext>
                  </a:extLst>
                </p14:cNvPr>
                <p14:cNvContentPartPr/>
                <p14:nvPr/>
              </p14:nvContentPartPr>
              <p14:xfrm>
                <a:off x="3555323" y="1345216"/>
                <a:ext cx="196200" cy="244800"/>
              </p14:xfrm>
            </p:contentPart>
          </mc:Choice>
          <mc:Fallback xmlns="">
            <p:pic>
              <p:nvPicPr>
                <p:cNvPr id="34" name="Ink 33">
                  <a:extLst>
                    <a:ext uri="{FF2B5EF4-FFF2-40B4-BE49-F238E27FC236}">
                      <a16:creationId xmlns:a16="http://schemas.microsoft.com/office/drawing/2014/main" id="{EF23E69F-2527-19B8-957E-963EEDA489D4}"/>
                    </a:ext>
                  </a:extLst>
                </p:cNvPr>
                <p:cNvPicPr/>
                <p:nvPr/>
              </p:nvPicPr>
              <p:blipFill>
                <a:blip r:embed="rId44"/>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5" name="Ink 34">
                  <a:extLst>
                    <a:ext uri="{FF2B5EF4-FFF2-40B4-BE49-F238E27FC236}">
                      <a16:creationId xmlns:a16="http://schemas.microsoft.com/office/drawing/2014/main" id="{DFE0CF21-4185-9B8E-718B-DEAB277332B8}"/>
                    </a:ext>
                  </a:extLst>
                </p14:cNvPr>
                <p14:cNvContentPartPr/>
                <p14:nvPr/>
              </p14:nvContentPartPr>
              <p14:xfrm>
                <a:off x="3900923" y="1384096"/>
                <a:ext cx="16200" cy="173880"/>
              </p14:xfrm>
            </p:contentPart>
          </mc:Choice>
          <mc:Fallback xmlns="">
            <p:pic>
              <p:nvPicPr>
                <p:cNvPr id="35" name="Ink 34">
                  <a:extLst>
                    <a:ext uri="{FF2B5EF4-FFF2-40B4-BE49-F238E27FC236}">
                      <a16:creationId xmlns:a16="http://schemas.microsoft.com/office/drawing/2014/main" id="{DFE0CF21-4185-9B8E-718B-DEAB277332B8}"/>
                    </a:ext>
                  </a:extLst>
                </p:cNvPr>
                <p:cNvPicPr/>
                <p:nvPr/>
              </p:nvPicPr>
              <p:blipFill>
                <a:blip r:embed="rId46"/>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6" name="Ink 35">
                  <a:extLst>
                    <a:ext uri="{FF2B5EF4-FFF2-40B4-BE49-F238E27FC236}">
                      <a16:creationId xmlns:a16="http://schemas.microsoft.com/office/drawing/2014/main" id="{5A6B3C36-A7D1-4E1C-077D-30260284BDC7}"/>
                    </a:ext>
                  </a:extLst>
                </p14:cNvPr>
                <p14:cNvContentPartPr/>
                <p14:nvPr/>
              </p14:nvContentPartPr>
              <p14:xfrm>
                <a:off x="4038083" y="1360696"/>
                <a:ext cx="16920" cy="198000"/>
              </p14:xfrm>
            </p:contentPart>
          </mc:Choice>
          <mc:Fallback xmlns="">
            <p:pic>
              <p:nvPicPr>
                <p:cNvPr id="36" name="Ink 35">
                  <a:extLst>
                    <a:ext uri="{FF2B5EF4-FFF2-40B4-BE49-F238E27FC236}">
                      <a16:creationId xmlns:a16="http://schemas.microsoft.com/office/drawing/2014/main" id="{5A6B3C36-A7D1-4E1C-077D-30260284BDC7}"/>
                    </a:ext>
                  </a:extLst>
                </p:cNvPr>
                <p:cNvPicPr/>
                <p:nvPr/>
              </p:nvPicPr>
              <p:blipFill>
                <a:blip r:embed="rId48"/>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7" name="Ink 36">
                  <a:extLst>
                    <a:ext uri="{FF2B5EF4-FFF2-40B4-BE49-F238E27FC236}">
                      <a16:creationId xmlns:a16="http://schemas.microsoft.com/office/drawing/2014/main" id="{30DE4876-58CA-CBEE-DDB4-138A6A532816}"/>
                    </a:ext>
                  </a:extLst>
                </p14:cNvPr>
                <p14:cNvContentPartPr/>
                <p14:nvPr/>
              </p14:nvContentPartPr>
              <p14:xfrm>
                <a:off x="3855923" y="1276816"/>
                <a:ext cx="304560" cy="50760"/>
              </p14:xfrm>
            </p:contentPart>
          </mc:Choice>
          <mc:Fallback xmlns="">
            <p:pic>
              <p:nvPicPr>
                <p:cNvPr id="37" name="Ink 36">
                  <a:extLst>
                    <a:ext uri="{FF2B5EF4-FFF2-40B4-BE49-F238E27FC236}">
                      <a16:creationId xmlns:a16="http://schemas.microsoft.com/office/drawing/2014/main" id="{30DE4876-58CA-CBEE-DDB4-138A6A532816}"/>
                    </a:ext>
                  </a:extLst>
                </p:cNvPr>
                <p:cNvPicPr/>
                <p:nvPr/>
              </p:nvPicPr>
              <p:blipFill>
                <a:blip r:embed="rId50"/>
                <a:stretch>
                  <a:fillRect/>
                </a:stretch>
              </p:blipFill>
              <p:spPr>
                <a:xfrm>
                  <a:off x="3837923" y="1258816"/>
                  <a:ext cx="340200" cy="86400"/>
                </a:xfrm>
                <a:prstGeom prst="rect">
                  <a:avLst/>
                </a:prstGeom>
              </p:spPr>
            </p:pic>
          </mc:Fallback>
        </mc:AlternateContent>
      </p:grpSp>
      <p:grpSp>
        <p:nvGrpSpPr>
          <p:cNvPr id="38" name="Group 37">
            <a:extLst>
              <a:ext uri="{FF2B5EF4-FFF2-40B4-BE49-F238E27FC236}">
                <a16:creationId xmlns:a16="http://schemas.microsoft.com/office/drawing/2014/main" id="{9399CC7D-8076-B5E0-C0EC-8850E72F1894}"/>
              </a:ext>
            </a:extLst>
          </p:cNvPr>
          <p:cNvGrpSpPr/>
          <p:nvPr/>
        </p:nvGrpSpPr>
        <p:grpSpPr>
          <a:xfrm>
            <a:off x="2717963" y="2009428"/>
            <a:ext cx="474480" cy="460800"/>
            <a:chOff x="2717963" y="1847056"/>
            <a:chExt cx="474480" cy="460800"/>
          </a:xfrm>
        </p:grpSpPr>
        <mc:AlternateContent xmlns:mc="http://schemas.openxmlformats.org/markup-compatibility/2006" xmlns:p14="http://schemas.microsoft.com/office/powerpoint/2010/main">
          <mc:Choice Requires="p14">
            <p:contentPart p14:bwMode="auto" r:id="rId51">
              <p14:nvContentPartPr>
                <p14:cNvPr id="39" name="Ink 38">
                  <a:extLst>
                    <a:ext uri="{FF2B5EF4-FFF2-40B4-BE49-F238E27FC236}">
                      <a16:creationId xmlns:a16="http://schemas.microsoft.com/office/drawing/2014/main" id="{380C3E8E-C6F8-AF32-4D97-598E88476C2A}"/>
                    </a:ext>
                  </a:extLst>
                </p14:cNvPr>
                <p14:cNvContentPartPr/>
                <p14:nvPr/>
              </p14:nvContentPartPr>
              <p14:xfrm>
                <a:off x="2717963" y="1860016"/>
                <a:ext cx="451080" cy="447840"/>
              </p14:xfrm>
            </p:contentPart>
          </mc:Choice>
          <mc:Fallback xmlns="">
            <p:pic>
              <p:nvPicPr>
                <p:cNvPr id="39" name="Ink 38">
                  <a:extLst>
                    <a:ext uri="{FF2B5EF4-FFF2-40B4-BE49-F238E27FC236}">
                      <a16:creationId xmlns:a16="http://schemas.microsoft.com/office/drawing/2014/main" id="{380C3E8E-C6F8-AF32-4D97-598E88476C2A}"/>
                    </a:ext>
                  </a:extLst>
                </p:cNvPr>
                <p:cNvPicPr/>
                <p:nvPr/>
              </p:nvPicPr>
              <p:blipFill>
                <a:blip r:embed="rId52"/>
                <a:stretch>
                  <a:fillRect/>
                </a:stretch>
              </p:blipFill>
              <p:spPr>
                <a:xfrm>
                  <a:off x="2699963" y="1842376"/>
                  <a:ext cx="486720" cy="4834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40" name="Ink 39">
                  <a:extLst>
                    <a:ext uri="{FF2B5EF4-FFF2-40B4-BE49-F238E27FC236}">
                      <a16:creationId xmlns:a16="http://schemas.microsoft.com/office/drawing/2014/main" id="{F86CA322-E79C-6CDC-4CC3-EFEC233EA9F6}"/>
                    </a:ext>
                  </a:extLst>
                </p14:cNvPr>
                <p14:cNvContentPartPr/>
                <p14:nvPr/>
              </p14:nvContentPartPr>
              <p14:xfrm>
                <a:off x="3127283" y="2119936"/>
                <a:ext cx="32400" cy="69120"/>
              </p14:xfrm>
            </p:contentPart>
          </mc:Choice>
          <mc:Fallback xmlns="">
            <p:pic>
              <p:nvPicPr>
                <p:cNvPr id="40" name="Ink 39">
                  <a:extLst>
                    <a:ext uri="{FF2B5EF4-FFF2-40B4-BE49-F238E27FC236}">
                      <a16:creationId xmlns:a16="http://schemas.microsoft.com/office/drawing/2014/main" id="{F86CA322-E79C-6CDC-4CC3-EFEC233EA9F6}"/>
                    </a:ext>
                  </a:extLst>
                </p:cNvPr>
                <p:cNvPicPr/>
                <p:nvPr/>
              </p:nvPicPr>
              <p:blipFill>
                <a:blip r:embed="rId54"/>
                <a:stretch>
                  <a:fillRect/>
                </a:stretch>
              </p:blipFill>
              <p:spPr>
                <a:xfrm>
                  <a:off x="3109283" y="2101936"/>
                  <a:ext cx="680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1" name="Ink 40">
                  <a:extLst>
                    <a:ext uri="{FF2B5EF4-FFF2-40B4-BE49-F238E27FC236}">
                      <a16:creationId xmlns:a16="http://schemas.microsoft.com/office/drawing/2014/main" id="{955EED52-5A9C-4A5C-4269-6039580C925E}"/>
                    </a:ext>
                  </a:extLst>
                </p14:cNvPr>
                <p14:cNvContentPartPr/>
                <p14:nvPr/>
              </p14:nvContentPartPr>
              <p14:xfrm>
                <a:off x="2979323" y="1847056"/>
                <a:ext cx="3240" cy="360"/>
              </p14:xfrm>
            </p:contentPart>
          </mc:Choice>
          <mc:Fallback xmlns="">
            <p:pic>
              <p:nvPicPr>
                <p:cNvPr id="41" name="Ink 40">
                  <a:extLst>
                    <a:ext uri="{FF2B5EF4-FFF2-40B4-BE49-F238E27FC236}">
                      <a16:creationId xmlns:a16="http://schemas.microsoft.com/office/drawing/2014/main" id="{955EED52-5A9C-4A5C-4269-6039580C925E}"/>
                    </a:ext>
                  </a:extLst>
                </p:cNvPr>
                <p:cNvPicPr/>
                <p:nvPr/>
              </p:nvPicPr>
              <p:blipFill>
                <a:blip r:embed="rId56"/>
                <a:stretch>
                  <a:fillRect/>
                </a:stretch>
              </p:blipFill>
              <p:spPr>
                <a:xfrm>
                  <a:off x="2961323" y="1829416"/>
                  <a:ext cx="388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2" name="Ink 41">
                  <a:extLst>
                    <a:ext uri="{FF2B5EF4-FFF2-40B4-BE49-F238E27FC236}">
                      <a16:creationId xmlns:a16="http://schemas.microsoft.com/office/drawing/2014/main" id="{80919566-F8DA-C3B4-C03C-3A537D3F6776}"/>
                    </a:ext>
                  </a:extLst>
                </p14:cNvPr>
                <p14:cNvContentPartPr/>
                <p14:nvPr/>
              </p14:nvContentPartPr>
              <p14:xfrm>
                <a:off x="3055643" y="1858936"/>
                <a:ext cx="64440" cy="10800"/>
              </p14:xfrm>
            </p:contentPart>
          </mc:Choice>
          <mc:Fallback xmlns="">
            <p:pic>
              <p:nvPicPr>
                <p:cNvPr id="42" name="Ink 41">
                  <a:extLst>
                    <a:ext uri="{FF2B5EF4-FFF2-40B4-BE49-F238E27FC236}">
                      <a16:creationId xmlns:a16="http://schemas.microsoft.com/office/drawing/2014/main" id="{80919566-F8DA-C3B4-C03C-3A537D3F6776}"/>
                    </a:ext>
                  </a:extLst>
                </p:cNvPr>
                <p:cNvPicPr/>
                <p:nvPr/>
              </p:nvPicPr>
              <p:blipFill>
                <a:blip r:embed="rId58"/>
                <a:stretch>
                  <a:fillRect/>
                </a:stretch>
              </p:blipFill>
              <p:spPr>
                <a:xfrm>
                  <a:off x="3038003" y="1840936"/>
                  <a:ext cx="100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3" name="Ink 42">
                  <a:extLst>
                    <a:ext uri="{FF2B5EF4-FFF2-40B4-BE49-F238E27FC236}">
                      <a16:creationId xmlns:a16="http://schemas.microsoft.com/office/drawing/2014/main" id="{A63F7F94-A529-DBB0-E98D-79691FE389A2}"/>
                    </a:ext>
                  </a:extLst>
                </p14:cNvPr>
                <p14:cNvContentPartPr/>
                <p14:nvPr/>
              </p14:nvContentPartPr>
              <p14:xfrm>
                <a:off x="3144203" y="1926616"/>
                <a:ext cx="48240" cy="108000"/>
              </p14:xfrm>
            </p:contentPart>
          </mc:Choice>
          <mc:Fallback xmlns="">
            <p:pic>
              <p:nvPicPr>
                <p:cNvPr id="43" name="Ink 42">
                  <a:extLst>
                    <a:ext uri="{FF2B5EF4-FFF2-40B4-BE49-F238E27FC236}">
                      <a16:creationId xmlns:a16="http://schemas.microsoft.com/office/drawing/2014/main" id="{A63F7F94-A529-DBB0-E98D-79691FE389A2}"/>
                    </a:ext>
                  </a:extLst>
                </p:cNvPr>
                <p:cNvPicPr/>
                <p:nvPr/>
              </p:nvPicPr>
              <p:blipFill>
                <a:blip r:embed="rId60"/>
                <a:stretch>
                  <a:fillRect/>
                </a:stretch>
              </p:blipFill>
              <p:spPr>
                <a:xfrm>
                  <a:off x="3126563" y="1908976"/>
                  <a:ext cx="83880" cy="143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4" name="Ink 43">
                <a:extLst>
                  <a:ext uri="{FF2B5EF4-FFF2-40B4-BE49-F238E27FC236}">
                    <a16:creationId xmlns:a16="http://schemas.microsoft.com/office/drawing/2014/main" id="{45818CC8-BAA2-F09B-6D73-EFB2DA9214E9}"/>
                  </a:ext>
                </a:extLst>
              </p14:cNvPr>
              <p14:cNvContentPartPr/>
              <p14:nvPr/>
            </p14:nvContentPartPr>
            <p14:xfrm>
              <a:off x="2719043" y="2005468"/>
              <a:ext cx="434160" cy="472320"/>
            </p14:xfrm>
          </p:contentPart>
        </mc:Choice>
        <mc:Fallback xmlns="">
          <p:pic>
            <p:nvPicPr>
              <p:cNvPr id="44" name="Ink 43">
                <a:extLst>
                  <a:ext uri="{FF2B5EF4-FFF2-40B4-BE49-F238E27FC236}">
                    <a16:creationId xmlns:a16="http://schemas.microsoft.com/office/drawing/2014/main" id="{45818CC8-BAA2-F09B-6D73-EFB2DA9214E9}"/>
                  </a:ext>
                </a:extLst>
              </p:cNvPr>
              <p:cNvPicPr/>
              <p:nvPr/>
            </p:nvPicPr>
            <p:blipFill>
              <a:blip r:embed="rId62"/>
              <a:stretch>
                <a:fillRect/>
              </a:stretch>
            </p:blipFill>
            <p:spPr>
              <a:xfrm>
                <a:off x="2683043" y="1933468"/>
                <a:ext cx="505800" cy="615960"/>
              </a:xfrm>
              <a:prstGeom prst="rect">
                <a:avLst/>
              </a:prstGeom>
            </p:spPr>
          </p:pic>
        </mc:Fallback>
      </mc:AlternateContent>
      <p:grpSp>
        <p:nvGrpSpPr>
          <p:cNvPr id="131" name="Group 130">
            <a:extLst>
              <a:ext uri="{FF2B5EF4-FFF2-40B4-BE49-F238E27FC236}">
                <a16:creationId xmlns:a16="http://schemas.microsoft.com/office/drawing/2014/main" id="{4F91856B-A26E-439C-1FF5-E094A0E21832}"/>
              </a:ext>
            </a:extLst>
          </p:cNvPr>
          <p:cNvGrpSpPr/>
          <p:nvPr/>
        </p:nvGrpSpPr>
        <p:grpSpPr>
          <a:xfrm>
            <a:off x="3326003" y="1945708"/>
            <a:ext cx="1848960" cy="627480"/>
            <a:chOff x="3326003" y="1783336"/>
            <a:chExt cx="1848960" cy="627480"/>
          </a:xfrm>
        </p:grpSpPr>
        <mc:AlternateContent xmlns:mc="http://schemas.openxmlformats.org/markup-compatibility/2006" xmlns:p14="http://schemas.microsoft.com/office/powerpoint/2010/main">
          <mc:Choice Requires="p14">
            <p:contentPart p14:bwMode="auto" r:id="rId63">
              <p14:nvContentPartPr>
                <p14:cNvPr id="111" name="Ink 110">
                  <a:extLst>
                    <a:ext uri="{FF2B5EF4-FFF2-40B4-BE49-F238E27FC236}">
                      <a16:creationId xmlns:a16="http://schemas.microsoft.com/office/drawing/2014/main" id="{8C8F9C53-2DE6-92D5-FFFC-018A4FDD38B1}"/>
                    </a:ext>
                  </a:extLst>
                </p14:cNvPr>
                <p14:cNvContentPartPr/>
                <p14:nvPr/>
              </p14:nvContentPartPr>
              <p14:xfrm>
                <a:off x="3326003" y="2077816"/>
                <a:ext cx="153720" cy="38520"/>
              </p14:xfrm>
            </p:contentPart>
          </mc:Choice>
          <mc:Fallback xmlns="">
            <p:pic>
              <p:nvPicPr>
                <p:cNvPr id="111" name="Ink 110">
                  <a:extLst>
                    <a:ext uri="{FF2B5EF4-FFF2-40B4-BE49-F238E27FC236}">
                      <a16:creationId xmlns:a16="http://schemas.microsoft.com/office/drawing/2014/main" id="{8C8F9C53-2DE6-92D5-FFFC-018A4FDD38B1}"/>
                    </a:ext>
                  </a:extLst>
                </p:cNvPr>
                <p:cNvPicPr/>
                <p:nvPr/>
              </p:nvPicPr>
              <p:blipFill>
                <a:blip r:embed="rId64"/>
                <a:stretch>
                  <a:fillRect/>
                </a:stretch>
              </p:blipFill>
              <p:spPr>
                <a:xfrm>
                  <a:off x="3308363" y="2060176"/>
                  <a:ext cx="1893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12" name="Ink 111">
                  <a:extLst>
                    <a:ext uri="{FF2B5EF4-FFF2-40B4-BE49-F238E27FC236}">
                      <a16:creationId xmlns:a16="http://schemas.microsoft.com/office/drawing/2014/main" id="{2E687829-EA3C-0BD8-19DA-BFC0D87E69B1}"/>
                    </a:ext>
                  </a:extLst>
                </p14:cNvPr>
                <p14:cNvContentPartPr/>
                <p14:nvPr/>
              </p14:nvContentPartPr>
              <p14:xfrm>
                <a:off x="3362003" y="2159536"/>
                <a:ext cx="129960" cy="10440"/>
              </p14:xfrm>
            </p:contentPart>
          </mc:Choice>
          <mc:Fallback xmlns="">
            <p:pic>
              <p:nvPicPr>
                <p:cNvPr id="112" name="Ink 111">
                  <a:extLst>
                    <a:ext uri="{FF2B5EF4-FFF2-40B4-BE49-F238E27FC236}">
                      <a16:creationId xmlns:a16="http://schemas.microsoft.com/office/drawing/2014/main" id="{2E687829-EA3C-0BD8-19DA-BFC0D87E69B1}"/>
                    </a:ext>
                  </a:extLst>
                </p:cNvPr>
                <p:cNvPicPr/>
                <p:nvPr/>
              </p:nvPicPr>
              <p:blipFill>
                <a:blip r:embed="rId66"/>
                <a:stretch>
                  <a:fillRect/>
                </a:stretch>
              </p:blipFill>
              <p:spPr>
                <a:xfrm>
                  <a:off x="3344363" y="2141896"/>
                  <a:ext cx="16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13" name="Ink 112">
                  <a:extLst>
                    <a:ext uri="{FF2B5EF4-FFF2-40B4-BE49-F238E27FC236}">
                      <a16:creationId xmlns:a16="http://schemas.microsoft.com/office/drawing/2014/main" id="{B8DB8177-4064-FF01-C122-411C438DDFAE}"/>
                    </a:ext>
                  </a:extLst>
                </p14:cNvPr>
                <p14:cNvContentPartPr/>
                <p14:nvPr/>
              </p14:nvContentPartPr>
              <p14:xfrm>
                <a:off x="3653603" y="1881616"/>
                <a:ext cx="163440" cy="166680"/>
              </p14:xfrm>
            </p:contentPart>
          </mc:Choice>
          <mc:Fallback xmlns="">
            <p:pic>
              <p:nvPicPr>
                <p:cNvPr id="113" name="Ink 112">
                  <a:extLst>
                    <a:ext uri="{FF2B5EF4-FFF2-40B4-BE49-F238E27FC236}">
                      <a16:creationId xmlns:a16="http://schemas.microsoft.com/office/drawing/2014/main" id="{B8DB8177-4064-FF01-C122-411C438DDFAE}"/>
                    </a:ext>
                  </a:extLst>
                </p:cNvPr>
                <p:cNvPicPr/>
                <p:nvPr/>
              </p:nvPicPr>
              <p:blipFill>
                <a:blip r:embed="rId68"/>
                <a:stretch>
                  <a:fillRect/>
                </a:stretch>
              </p:blipFill>
              <p:spPr>
                <a:xfrm>
                  <a:off x="3635963" y="1863976"/>
                  <a:ext cx="199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16" name="Ink 115">
                  <a:extLst>
                    <a:ext uri="{FF2B5EF4-FFF2-40B4-BE49-F238E27FC236}">
                      <a16:creationId xmlns:a16="http://schemas.microsoft.com/office/drawing/2014/main" id="{81ABBF54-2026-53AF-CC5C-A7141FB3CA96}"/>
                    </a:ext>
                  </a:extLst>
                </p14:cNvPr>
                <p14:cNvContentPartPr/>
                <p14:nvPr/>
              </p14:nvContentPartPr>
              <p14:xfrm>
                <a:off x="3884363" y="1837696"/>
                <a:ext cx="150480" cy="161640"/>
              </p14:xfrm>
            </p:contentPart>
          </mc:Choice>
          <mc:Fallback xmlns="">
            <p:pic>
              <p:nvPicPr>
                <p:cNvPr id="116" name="Ink 115">
                  <a:extLst>
                    <a:ext uri="{FF2B5EF4-FFF2-40B4-BE49-F238E27FC236}">
                      <a16:creationId xmlns:a16="http://schemas.microsoft.com/office/drawing/2014/main" id="{81ABBF54-2026-53AF-CC5C-A7141FB3CA96}"/>
                    </a:ext>
                  </a:extLst>
                </p:cNvPr>
                <p:cNvPicPr/>
                <p:nvPr/>
              </p:nvPicPr>
              <p:blipFill>
                <a:blip r:embed="rId70"/>
                <a:stretch>
                  <a:fillRect/>
                </a:stretch>
              </p:blipFill>
              <p:spPr>
                <a:xfrm>
                  <a:off x="3866363" y="1819696"/>
                  <a:ext cx="18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17" name="Ink 116">
                  <a:extLst>
                    <a:ext uri="{FF2B5EF4-FFF2-40B4-BE49-F238E27FC236}">
                      <a16:creationId xmlns:a16="http://schemas.microsoft.com/office/drawing/2014/main" id="{7476DFB3-7ED7-694F-FBCF-2EF494F511B4}"/>
                    </a:ext>
                  </a:extLst>
                </p14:cNvPr>
                <p14:cNvContentPartPr/>
                <p14:nvPr/>
              </p14:nvContentPartPr>
              <p14:xfrm>
                <a:off x="4080923" y="1820056"/>
                <a:ext cx="144720" cy="167040"/>
              </p14:xfrm>
            </p:contentPart>
          </mc:Choice>
          <mc:Fallback xmlns="">
            <p:pic>
              <p:nvPicPr>
                <p:cNvPr id="117" name="Ink 116">
                  <a:extLst>
                    <a:ext uri="{FF2B5EF4-FFF2-40B4-BE49-F238E27FC236}">
                      <a16:creationId xmlns:a16="http://schemas.microsoft.com/office/drawing/2014/main" id="{7476DFB3-7ED7-694F-FBCF-2EF494F511B4}"/>
                    </a:ext>
                  </a:extLst>
                </p:cNvPr>
                <p:cNvPicPr/>
                <p:nvPr/>
              </p:nvPicPr>
              <p:blipFill>
                <a:blip r:embed="rId72"/>
                <a:stretch>
                  <a:fillRect/>
                </a:stretch>
              </p:blipFill>
              <p:spPr>
                <a:xfrm>
                  <a:off x="4063283" y="1802416"/>
                  <a:ext cx="1803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8" name="Ink 117">
                  <a:extLst>
                    <a:ext uri="{FF2B5EF4-FFF2-40B4-BE49-F238E27FC236}">
                      <a16:creationId xmlns:a16="http://schemas.microsoft.com/office/drawing/2014/main" id="{6AC9551C-13EB-9B18-B5DF-DA17FB18B682}"/>
                    </a:ext>
                  </a:extLst>
                </p14:cNvPr>
                <p14:cNvContentPartPr/>
                <p14:nvPr/>
              </p14:nvContentPartPr>
              <p14:xfrm>
                <a:off x="4102523" y="1783336"/>
                <a:ext cx="173160" cy="39240"/>
              </p14:xfrm>
            </p:contentPart>
          </mc:Choice>
          <mc:Fallback xmlns="">
            <p:pic>
              <p:nvPicPr>
                <p:cNvPr id="118" name="Ink 117">
                  <a:extLst>
                    <a:ext uri="{FF2B5EF4-FFF2-40B4-BE49-F238E27FC236}">
                      <a16:creationId xmlns:a16="http://schemas.microsoft.com/office/drawing/2014/main" id="{6AC9551C-13EB-9B18-B5DF-DA17FB18B682}"/>
                    </a:ext>
                  </a:extLst>
                </p:cNvPr>
                <p:cNvPicPr/>
                <p:nvPr/>
              </p:nvPicPr>
              <p:blipFill>
                <a:blip r:embed="rId74"/>
                <a:stretch>
                  <a:fillRect/>
                </a:stretch>
              </p:blipFill>
              <p:spPr>
                <a:xfrm>
                  <a:off x="4084523" y="1765696"/>
                  <a:ext cx="2088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9" name="Ink 118">
                  <a:extLst>
                    <a:ext uri="{FF2B5EF4-FFF2-40B4-BE49-F238E27FC236}">
                      <a16:creationId xmlns:a16="http://schemas.microsoft.com/office/drawing/2014/main" id="{CA606734-3BFA-1734-D2D4-5302676F2AD3}"/>
                    </a:ext>
                  </a:extLst>
                </p14:cNvPr>
                <p14:cNvContentPartPr/>
                <p14:nvPr/>
              </p14:nvContentPartPr>
              <p14:xfrm>
                <a:off x="3633083" y="2070616"/>
                <a:ext cx="633600" cy="93960"/>
              </p14:xfrm>
            </p:contentPart>
          </mc:Choice>
          <mc:Fallback xmlns="">
            <p:pic>
              <p:nvPicPr>
                <p:cNvPr id="119" name="Ink 118">
                  <a:extLst>
                    <a:ext uri="{FF2B5EF4-FFF2-40B4-BE49-F238E27FC236}">
                      <a16:creationId xmlns:a16="http://schemas.microsoft.com/office/drawing/2014/main" id="{CA606734-3BFA-1734-D2D4-5302676F2AD3}"/>
                    </a:ext>
                  </a:extLst>
                </p:cNvPr>
                <p:cNvPicPr/>
                <p:nvPr/>
              </p:nvPicPr>
              <p:blipFill>
                <a:blip r:embed="rId76"/>
                <a:stretch>
                  <a:fillRect/>
                </a:stretch>
              </p:blipFill>
              <p:spPr>
                <a:xfrm>
                  <a:off x="3615083" y="2052976"/>
                  <a:ext cx="66924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20" name="Ink 119">
                  <a:extLst>
                    <a:ext uri="{FF2B5EF4-FFF2-40B4-BE49-F238E27FC236}">
                      <a16:creationId xmlns:a16="http://schemas.microsoft.com/office/drawing/2014/main" id="{FB3C166B-9649-7EEC-4629-4DF4FF97772E}"/>
                    </a:ext>
                  </a:extLst>
                </p14:cNvPr>
                <p14:cNvContentPartPr/>
                <p14:nvPr/>
              </p14:nvContentPartPr>
              <p14:xfrm>
                <a:off x="3675563" y="2203816"/>
                <a:ext cx="137160" cy="207000"/>
              </p14:xfrm>
            </p:contentPart>
          </mc:Choice>
          <mc:Fallback xmlns="">
            <p:pic>
              <p:nvPicPr>
                <p:cNvPr id="120" name="Ink 119">
                  <a:extLst>
                    <a:ext uri="{FF2B5EF4-FFF2-40B4-BE49-F238E27FC236}">
                      <a16:creationId xmlns:a16="http://schemas.microsoft.com/office/drawing/2014/main" id="{FB3C166B-9649-7EEC-4629-4DF4FF97772E}"/>
                    </a:ext>
                  </a:extLst>
                </p:cNvPr>
                <p:cNvPicPr/>
                <p:nvPr/>
              </p:nvPicPr>
              <p:blipFill>
                <a:blip r:embed="rId78"/>
                <a:stretch>
                  <a:fillRect/>
                </a:stretch>
              </p:blipFill>
              <p:spPr>
                <a:xfrm>
                  <a:off x="3657923" y="218581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21" name="Ink 120">
                  <a:extLst>
                    <a:ext uri="{FF2B5EF4-FFF2-40B4-BE49-F238E27FC236}">
                      <a16:creationId xmlns:a16="http://schemas.microsoft.com/office/drawing/2014/main" id="{1093D489-E70A-3F0F-9828-B580687A1864}"/>
                    </a:ext>
                  </a:extLst>
                </p14:cNvPr>
                <p14:cNvContentPartPr/>
                <p14:nvPr/>
              </p14:nvContentPartPr>
              <p14:xfrm>
                <a:off x="3857003" y="2222536"/>
                <a:ext cx="120600" cy="157320"/>
              </p14:xfrm>
            </p:contentPart>
          </mc:Choice>
          <mc:Fallback xmlns="">
            <p:pic>
              <p:nvPicPr>
                <p:cNvPr id="121" name="Ink 120">
                  <a:extLst>
                    <a:ext uri="{FF2B5EF4-FFF2-40B4-BE49-F238E27FC236}">
                      <a16:creationId xmlns:a16="http://schemas.microsoft.com/office/drawing/2014/main" id="{1093D489-E70A-3F0F-9828-B580687A1864}"/>
                    </a:ext>
                  </a:extLst>
                </p:cNvPr>
                <p:cNvPicPr/>
                <p:nvPr/>
              </p:nvPicPr>
              <p:blipFill>
                <a:blip r:embed="rId80"/>
                <a:stretch>
                  <a:fillRect/>
                </a:stretch>
              </p:blipFill>
              <p:spPr>
                <a:xfrm>
                  <a:off x="3839363" y="2204536"/>
                  <a:ext cx="156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22" name="Ink 121">
                  <a:extLst>
                    <a:ext uri="{FF2B5EF4-FFF2-40B4-BE49-F238E27FC236}">
                      <a16:creationId xmlns:a16="http://schemas.microsoft.com/office/drawing/2014/main" id="{F5497078-D1C4-71A8-77A7-C8355D091774}"/>
                    </a:ext>
                  </a:extLst>
                </p14:cNvPr>
                <p14:cNvContentPartPr/>
                <p14:nvPr/>
              </p14:nvContentPartPr>
              <p14:xfrm>
                <a:off x="4031243" y="2267536"/>
                <a:ext cx="128160" cy="96480"/>
              </p14:xfrm>
            </p:contentPart>
          </mc:Choice>
          <mc:Fallback xmlns="">
            <p:pic>
              <p:nvPicPr>
                <p:cNvPr id="122" name="Ink 121">
                  <a:extLst>
                    <a:ext uri="{FF2B5EF4-FFF2-40B4-BE49-F238E27FC236}">
                      <a16:creationId xmlns:a16="http://schemas.microsoft.com/office/drawing/2014/main" id="{F5497078-D1C4-71A8-77A7-C8355D091774}"/>
                    </a:ext>
                  </a:extLst>
                </p:cNvPr>
                <p:cNvPicPr/>
                <p:nvPr/>
              </p:nvPicPr>
              <p:blipFill>
                <a:blip r:embed="rId82"/>
                <a:stretch>
                  <a:fillRect/>
                </a:stretch>
              </p:blipFill>
              <p:spPr>
                <a:xfrm>
                  <a:off x="4013243" y="2249536"/>
                  <a:ext cx="1638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24" name="Ink 123">
                  <a:extLst>
                    <a:ext uri="{FF2B5EF4-FFF2-40B4-BE49-F238E27FC236}">
                      <a16:creationId xmlns:a16="http://schemas.microsoft.com/office/drawing/2014/main" id="{F8653726-2071-71DD-734A-055D4E2A1659}"/>
                    </a:ext>
                  </a:extLst>
                </p14:cNvPr>
                <p14:cNvContentPartPr/>
                <p14:nvPr/>
              </p14:nvContentPartPr>
              <p14:xfrm>
                <a:off x="4423643" y="1989256"/>
                <a:ext cx="155880" cy="124920"/>
              </p14:xfrm>
            </p:contentPart>
          </mc:Choice>
          <mc:Fallback xmlns="">
            <p:pic>
              <p:nvPicPr>
                <p:cNvPr id="124" name="Ink 123">
                  <a:extLst>
                    <a:ext uri="{FF2B5EF4-FFF2-40B4-BE49-F238E27FC236}">
                      <a16:creationId xmlns:a16="http://schemas.microsoft.com/office/drawing/2014/main" id="{F8653726-2071-71DD-734A-055D4E2A1659}"/>
                    </a:ext>
                  </a:extLst>
                </p:cNvPr>
                <p:cNvPicPr/>
                <p:nvPr/>
              </p:nvPicPr>
              <p:blipFill>
                <a:blip r:embed="rId84"/>
                <a:stretch>
                  <a:fillRect/>
                </a:stretch>
              </p:blipFill>
              <p:spPr>
                <a:xfrm>
                  <a:off x="4406003" y="1971616"/>
                  <a:ext cx="19152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25" name="Ink 124">
                  <a:extLst>
                    <a:ext uri="{FF2B5EF4-FFF2-40B4-BE49-F238E27FC236}">
                      <a16:creationId xmlns:a16="http://schemas.microsoft.com/office/drawing/2014/main" id="{DE38CE3D-71AB-6B09-6203-9AB3E7F4B1B6}"/>
                    </a:ext>
                  </a:extLst>
                </p14:cNvPr>
                <p14:cNvContentPartPr/>
                <p14:nvPr/>
              </p14:nvContentPartPr>
              <p14:xfrm>
                <a:off x="4439123" y="1994656"/>
                <a:ext cx="163800" cy="127080"/>
              </p14:xfrm>
            </p:contentPart>
          </mc:Choice>
          <mc:Fallback xmlns="">
            <p:pic>
              <p:nvPicPr>
                <p:cNvPr id="125" name="Ink 124">
                  <a:extLst>
                    <a:ext uri="{FF2B5EF4-FFF2-40B4-BE49-F238E27FC236}">
                      <a16:creationId xmlns:a16="http://schemas.microsoft.com/office/drawing/2014/main" id="{DE38CE3D-71AB-6B09-6203-9AB3E7F4B1B6}"/>
                    </a:ext>
                  </a:extLst>
                </p:cNvPr>
                <p:cNvPicPr/>
                <p:nvPr/>
              </p:nvPicPr>
              <p:blipFill>
                <a:blip r:embed="rId86"/>
                <a:stretch>
                  <a:fillRect/>
                </a:stretch>
              </p:blipFill>
              <p:spPr>
                <a:xfrm>
                  <a:off x="4421123" y="1977016"/>
                  <a:ext cx="1994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27" name="Ink 126">
                  <a:extLst>
                    <a:ext uri="{FF2B5EF4-FFF2-40B4-BE49-F238E27FC236}">
                      <a16:creationId xmlns:a16="http://schemas.microsoft.com/office/drawing/2014/main" id="{7D64812C-59E5-494D-0996-F0C2E1EB224A}"/>
                    </a:ext>
                  </a:extLst>
                </p14:cNvPr>
                <p14:cNvContentPartPr/>
                <p14:nvPr/>
              </p14:nvContentPartPr>
              <p14:xfrm>
                <a:off x="4705523" y="1872616"/>
                <a:ext cx="108720" cy="236160"/>
              </p14:xfrm>
            </p:contentPart>
          </mc:Choice>
          <mc:Fallback xmlns="">
            <p:pic>
              <p:nvPicPr>
                <p:cNvPr id="127" name="Ink 126">
                  <a:extLst>
                    <a:ext uri="{FF2B5EF4-FFF2-40B4-BE49-F238E27FC236}">
                      <a16:creationId xmlns:a16="http://schemas.microsoft.com/office/drawing/2014/main" id="{7D64812C-59E5-494D-0996-F0C2E1EB224A}"/>
                    </a:ext>
                  </a:extLst>
                </p:cNvPr>
                <p:cNvPicPr/>
                <p:nvPr/>
              </p:nvPicPr>
              <p:blipFill>
                <a:blip r:embed="rId88"/>
                <a:stretch>
                  <a:fillRect/>
                </a:stretch>
              </p:blipFill>
              <p:spPr>
                <a:xfrm>
                  <a:off x="4687883" y="1854616"/>
                  <a:ext cx="144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28" name="Ink 127">
                  <a:extLst>
                    <a:ext uri="{FF2B5EF4-FFF2-40B4-BE49-F238E27FC236}">
                      <a16:creationId xmlns:a16="http://schemas.microsoft.com/office/drawing/2014/main" id="{5B013B6B-E48F-2732-D470-8BAECF5A22CC}"/>
                    </a:ext>
                  </a:extLst>
                </p14:cNvPr>
                <p14:cNvContentPartPr/>
                <p14:nvPr/>
              </p14:nvContentPartPr>
              <p14:xfrm>
                <a:off x="4932683" y="1927336"/>
                <a:ext cx="21240" cy="144000"/>
              </p14:xfrm>
            </p:contentPart>
          </mc:Choice>
          <mc:Fallback xmlns="">
            <p:pic>
              <p:nvPicPr>
                <p:cNvPr id="128" name="Ink 127">
                  <a:extLst>
                    <a:ext uri="{FF2B5EF4-FFF2-40B4-BE49-F238E27FC236}">
                      <a16:creationId xmlns:a16="http://schemas.microsoft.com/office/drawing/2014/main" id="{5B013B6B-E48F-2732-D470-8BAECF5A22CC}"/>
                    </a:ext>
                  </a:extLst>
                </p:cNvPr>
                <p:cNvPicPr/>
                <p:nvPr/>
              </p:nvPicPr>
              <p:blipFill>
                <a:blip r:embed="rId90"/>
                <a:stretch>
                  <a:fillRect/>
                </a:stretch>
              </p:blipFill>
              <p:spPr>
                <a:xfrm>
                  <a:off x="4915043" y="1909336"/>
                  <a:ext cx="568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29" name="Ink 128">
                  <a:extLst>
                    <a:ext uri="{FF2B5EF4-FFF2-40B4-BE49-F238E27FC236}">
                      <a16:creationId xmlns:a16="http://schemas.microsoft.com/office/drawing/2014/main" id="{DCEE240D-6C39-64A9-FEEE-8F4096EC8EDD}"/>
                    </a:ext>
                  </a:extLst>
                </p14:cNvPr>
                <p14:cNvContentPartPr/>
                <p14:nvPr/>
              </p14:nvContentPartPr>
              <p14:xfrm>
                <a:off x="5040683" y="1885936"/>
                <a:ext cx="39600" cy="182520"/>
              </p14:xfrm>
            </p:contentPart>
          </mc:Choice>
          <mc:Fallback xmlns="">
            <p:pic>
              <p:nvPicPr>
                <p:cNvPr id="129" name="Ink 128">
                  <a:extLst>
                    <a:ext uri="{FF2B5EF4-FFF2-40B4-BE49-F238E27FC236}">
                      <a16:creationId xmlns:a16="http://schemas.microsoft.com/office/drawing/2014/main" id="{DCEE240D-6C39-64A9-FEEE-8F4096EC8EDD}"/>
                    </a:ext>
                  </a:extLst>
                </p:cNvPr>
                <p:cNvPicPr/>
                <p:nvPr/>
              </p:nvPicPr>
              <p:blipFill>
                <a:blip r:embed="rId92"/>
                <a:stretch>
                  <a:fillRect/>
                </a:stretch>
              </p:blipFill>
              <p:spPr>
                <a:xfrm>
                  <a:off x="5023043" y="1868296"/>
                  <a:ext cx="75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30" name="Ink 129">
                  <a:extLst>
                    <a:ext uri="{FF2B5EF4-FFF2-40B4-BE49-F238E27FC236}">
                      <a16:creationId xmlns:a16="http://schemas.microsoft.com/office/drawing/2014/main" id="{7D60C808-9B8A-70C2-E3AE-C9E5A6857391}"/>
                    </a:ext>
                  </a:extLst>
                </p14:cNvPr>
                <p14:cNvContentPartPr/>
                <p14:nvPr/>
              </p14:nvContentPartPr>
              <p14:xfrm>
                <a:off x="4880123" y="1803496"/>
                <a:ext cx="294840" cy="108000"/>
              </p14:xfrm>
            </p:contentPart>
          </mc:Choice>
          <mc:Fallback xmlns="">
            <p:pic>
              <p:nvPicPr>
                <p:cNvPr id="130" name="Ink 129">
                  <a:extLst>
                    <a:ext uri="{FF2B5EF4-FFF2-40B4-BE49-F238E27FC236}">
                      <a16:creationId xmlns:a16="http://schemas.microsoft.com/office/drawing/2014/main" id="{7D60C808-9B8A-70C2-E3AE-C9E5A6857391}"/>
                    </a:ext>
                  </a:extLst>
                </p:cNvPr>
                <p:cNvPicPr/>
                <p:nvPr/>
              </p:nvPicPr>
              <p:blipFill>
                <a:blip r:embed="rId94"/>
                <a:stretch>
                  <a:fillRect/>
                </a:stretch>
              </p:blipFill>
              <p:spPr>
                <a:xfrm>
                  <a:off x="4862123" y="1785856"/>
                  <a:ext cx="330480" cy="143640"/>
                </a:xfrm>
                <a:prstGeom prst="rect">
                  <a:avLst/>
                </a:prstGeom>
              </p:spPr>
            </p:pic>
          </mc:Fallback>
        </mc:AlternateContent>
      </p:grpSp>
      <p:grpSp>
        <p:nvGrpSpPr>
          <p:cNvPr id="145" name="Group 144">
            <a:extLst>
              <a:ext uri="{FF2B5EF4-FFF2-40B4-BE49-F238E27FC236}">
                <a16:creationId xmlns:a16="http://schemas.microsoft.com/office/drawing/2014/main" id="{C5177617-50E7-3E0B-4C85-F1ED784E3827}"/>
              </a:ext>
            </a:extLst>
          </p:cNvPr>
          <p:cNvGrpSpPr/>
          <p:nvPr/>
        </p:nvGrpSpPr>
        <p:grpSpPr>
          <a:xfrm>
            <a:off x="3279203" y="2709988"/>
            <a:ext cx="1649880" cy="609480"/>
            <a:chOff x="3279203" y="2547616"/>
            <a:chExt cx="1649880" cy="609480"/>
          </a:xfrm>
        </p:grpSpPr>
        <mc:AlternateContent xmlns:mc="http://schemas.openxmlformats.org/markup-compatibility/2006" xmlns:p14="http://schemas.microsoft.com/office/powerpoint/2010/main">
          <mc:Choice Requires="p14">
            <p:contentPart p14:bwMode="auto" r:id="rId95">
              <p14:nvContentPartPr>
                <p14:cNvPr id="133" name="Ink 132">
                  <a:extLst>
                    <a:ext uri="{FF2B5EF4-FFF2-40B4-BE49-F238E27FC236}">
                      <a16:creationId xmlns:a16="http://schemas.microsoft.com/office/drawing/2014/main" id="{230590B7-A25E-ADF1-BF59-678F1983F5BB}"/>
                    </a:ext>
                  </a:extLst>
                </p14:cNvPr>
                <p14:cNvContentPartPr/>
                <p14:nvPr/>
              </p14:nvContentPartPr>
              <p14:xfrm>
                <a:off x="3289643" y="2765056"/>
                <a:ext cx="138960" cy="39240"/>
              </p14:xfrm>
            </p:contentPart>
          </mc:Choice>
          <mc:Fallback xmlns="">
            <p:pic>
              <p:nvPicPr>
                <p:cNvPr id="133" name="Ink 132">
                  <a:extLst>
                    <a:ext uri="{FF2B5EF4-FFF2-40B4-BE49-F238E27FC236}">
                      <a16:creationId xmlns:a16="http://schemas.microsoft.com/office/drawing/2014/main" id="{230590B7-A25E-ADF1-BF59-678F1983F5BB}"/>
                    </a:ext>
                  </a:extLst>
                </p:cNvPr>
                <p:cNvPicPr/>
                <p:nvPr/>
              </p:nvPicPr>
              <p:blipFill>
                <a:blip r:embed="rId96"/>
                <a:stretch>
                  <a:fillRect/>
                </a:stretch>
              </p:blipFill>
              <p:spPr>
                <a:xfrm>
                  <a:off x="3272003" y="2747416"/>
                  <a:ext cx="1746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34" name="Ink 133">
                  <a:extLst>
                    <a:ext uri="{FF2B5EF4-FFF2-40B4-BE49-F238E27FC236}">
                      <a16:creationId xmlns:a16="http://schemas.microsoft.com/office/drawing/2014/main" id="{3E48F42B-6334-26B0-DF89-A02835A09A01}"/>
                    </a:ext>
                  </a:extLst>
                </p14:cNvPr>
                <p14:cNvContentPartPr/>
                <p14:nvPr/>
              </p14:nvContentPartPr>
              <p14:xfrm>
                <a:off x="3279203" y="2874496"/>
                <a:ext cx="147960" cy="33480"/>
              </p14:xfrm>
            </p:contentPart>
          </mc:Choice>
          <mc:Fallback xmlns="">
            <p:pic>
              <p:nvPicPr>
                <p:cNvPr id="134" name="Ink 133">
                  <a:extLst>
                    <a:ext uri="{FF2B5EF4-FFF2-40B4-BE49-F238E27FC236}">
                      <a16:creationId xmlns:a16="http://schemas.microsoft.com/office/drawing/2014/main" id="{3E48F42B-6334-26B0-DF89-A02835A09A01}"/>
                    </a:ext>
                  </a:extLst>
                </p:cNvPr>
                <p:cNvPicPr/>
                <p:nvPr/>
              </p:nvPicPr>
              <p:blipFill>
                <a:blip r:embed="rId98"/>
                <a:stretch>
                  <a:fillRect/>
                </a:stretch>
              </p:blipFill>
              <p:spPr>
                <a:xfrm>
                  <a:off x="3261563" y="2856856"/>
                  <a:ext cx="18360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35" name="Ink 134">
                  <a:extLst>
                    <a:ext uri="{FF2B5EF4-FFF2-40B4-BE49-F238E27FC236}">
                      <a16:creationId xmlns:a16="http://schemas.microsoft.com/office/drawing/2014/main" id="{EB7651B3-5E05-BA27-C762-ED6594F33EDB}"/>
                    </a:ext>
                  </a:extLst>
                </p14:cNvPr>
                <p14:cNvContentPartPr/>
                <p14:nvPr/>
              </p14:nvContentPartPr>
              <p14:xfrm>
                <a:off x="3653603" y="2682256"/>
                <a:ext cx="136440" cy="162000"/>
              </p14:xfrm>
            </p:contentPart>
          </mc:Choice>
          <mc:Fallback xmlns="">
            <p:pic>
              <p:nvPicPr>
                <p:cNvPr id="135" name="Ink 134">
                  <a:extLst>
                    <a:ext uri="{FF2B5EF4-FFF2-40B4-BE49-F238E27FC236}">
                      <a16:creationId xmlns:a16="http://schemas.microsoft.com/office/drawing/2014/main" id="{EB7651B3-5E05-BA27-C762-ED6594F33EDB}"/>
                    </a:ext>
                  </a:extLst>
                </p:cNvPr>
                <p:cNvPicPr/>
                <p:nvPr/>
              </p:nvPicPr>
              <p:blipFill>
                <a:blip r:embed="rId100"/>
                <a:stretch>
                  <a:fillRect/>
                </a:stretch>
              </p:blipFill>
              <p:spPr>
                <a:xfrm>
                  <a:off x="3635963" y="2664616"/>
                  <a:ext cx="1720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36" name="Ink 135">
                  <a:extLst>
                    <a:ext uri="{FF2B5EF4-FFF2-40B4-BE49-F238E27FC236}">
                      <a16:creationId xmlns:a16="http://schemas.microsoft.com/office/drawing/2014/main" id="{DFC95661-270B-FBB4-5DD3-286ED3AA7A04}"/>
                    </a:ext>
                  </a:extLst>
                </p14:cNvPr>
                <p14:cNvContentPartPr/>
                <p14:nvPr/>
              </p14:nvContentPartPr>
              <p14:xfrm>
                <a:off x="3657563" y="2639416"/>
                <a:ext cx="178200" cy="63360"/>
              </p14:xfrm>
            </p:contentPart>
          </mc:Choice>
          <mc:Fallback xmlns="">
            <p:pic>
              <p:nvPicPr>
                <p:cNvPr id="136" name="Ink 135">
                  <a:extLst>
                    <a:ext uri="{FF2B5EF4-FFF2-40B4-BE49-F238E27FC236}">
                      <a16:creationId xmlns:a16="http://schemas.microsoft.com/office/drawing/2014/main" id="{DFC95661-270B-FBB4-5DD3-286ED3AA7A04}"/>
                    </a:ext>
                  </a:extLst>
                </p:cNvPr>
                <p:cNvPicPr/>
                <p:nvPr/>
              </p:nvPicPr>
              <p:blipFill>
                <a:blip r:embed="rId102"/>
                <a:stretch>
                  <a:fillRect/>
                </a:stretch>
              </p:blipFill>
              <p:spPr>
                <a:xfrm>
                  <a:off x="3639563" y="2621776"/>
                  <a:ext cx="21384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37" name="Ink 136">
                  <a:extLst>
                    <a:ext uri="{FF2B5EF4-FFF2-40B4-BE49-F238E27FC236}">
                      <a16:creationId xmlns:a16="http://schemas.microsoft.com/office/drawing/2014/main" id="{C8D60A22-14AF-5BED-58BF-A379716E8946}"/>
                    </a:ext>
                  </a:extLst>
                </p14:cNvPr>
                <p14:cNvContentPartPr/>
                <p14:nvPr/>
              </p14:nvContentPartPr>
              <p14:xfrm>
                <a:off x="3592043" y="2875936"/>
                <a:ext cx="357840" cy="56160"/>
              </p14:xfrm>
            </p:contentPart>
          </mc:Choice>
          <mc:Fallback xmlns="">
            <p:pic>
              <p:nvPicPr>
                <p:cNvPr id="137" name="Ink 136">
                  <a:extLst>
                    <a:ext uri="{FF2B5EF4-FFF2-40B4-BE49-F238E27FC236}">
                      <a16:creationId xmlns:a16="http://schemas.microsoft.com/office/drawing/2014/main" id="{C8D60A22-14AF-5BED-58BF-A379716E8946}"/>
                    </a:ext>
                  </a:extLst>
                </p:cNvPr>
                <p:cNvPicPr/>
                <p:nvPr/>
              </p:nvPicPr>
              <p:blipFill>
                <a:blip r:embed="rId104"/>
                <a:stretch>
                  <a:fillRect/>
                </a:stretch>
              </p:blipFill>
              <p:spPr>
                <a:xfrm>
                  <a:off x="3574403" y="2857936"/>
                  <a:ext cx="3934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38" name="Ink 137">
                  <a:extLst>
                    <a:ext uri="{FF2B5EF4-FFF2-40B4-BE49-F238E27FC236}">
                      <a16:creationId xmlns:a16="http://schemas.microsoft.com/office/drawing/2014/main" id="{EC1BE111-83D5-E694-250F-1D48A73EC450}"/>
                    </a:ext>
                  </a:extLst>
                </p14:cNvPr>
                <p14:cNvContentPartPr/>
                <p14:nvPr/>
              </p14:nvContentPartPr>
              <p14:xfrm>
                <a:off x="3683483" y="2959096"/>
                <a:ext cx="140400" cy="198000"/>
              </p14:xfrm>
            </p:contentPart>
          </mc:Choice>
          <mc:Fallback xmlns="">
            <p:pic>
              <p:nvPicPr>
                <p:cNvPr id="138" name="Ink 137">
                  <a:extLst>
                    <a:ext uri="{FF2B5EF4-FFF2-40B4-BE49-F238E27FC236}">
                      <a16:creationId xmlns:a16="http://schemas.microsoft.com/office/drawing/2014/main" id="{EC1BE111-83D5-E694-250F-1D48A73EC450}"/>
                    </a:ext>
                  </a:extLst>
                </p:cNvPr>
                <p:cNvPicPr/>
                <p:nvPr/>
              </p:nvPicPr>
              <p:blipFill>
                <a:blip r:embed="rId106"/>
                <a:stretch>
                  <a:fillRect/>
                </a:stretch>
              </p:blipFill>
              <p:spPr>
                <a:xfrm>
                  <a:off x="3665843" y="2941456"/>
                  <a:ext cx="1760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39" name="Ink 138">
                  <a:extLst>
                    <a:ext uri="{FF2B5EF4-FFF2-40B4-BE49-F238E27FC236}">
                      <a16:creationId xmlns:a16="http://schemas.microsoft.com/office/drawing/2014/main" id="{8ACE1D04-8740-A9C3-64AE-9232702B6745}"/>
                    </a:ext>
                  </a:extLst>
                </p14:cNvPr>
                <p14:cNvContentPartPr/>
                <p14:nvPr/>
              </p14:nvContentPartPr>
              <p14:xfrm>
                <a:off x="4097483" y="2797816"/>
                <a:ext cx="120240" cy="94320"/>
              </p14:xfrm>
            </p:contentPart>
          </mc:Choice>
          <mc:Fallback xmlns="">
            <p:pic>
              <p:nvPicPr>
                <p:cNvPr id="139" name="Ink 138">
                  <a:extLst>
                    <a:ext uri="{FF2B5EF4-FFF2-40B4-BE49-F238E27FC236}">
                      <a16:creationId xmlns:a16="http://schemas.microsoft.com/office/drawing/2014/main" id="{8ACE1D04-8740-A9C3-64AE-9232702B6745}"/>
                    </a:ext>
                  </a:extLst>
                </p:cNvPr>
                <p:cNvPicPr/>
                <p:nvPr/>
              </p:nvPicPr>
              <p:blipFill>
                <a:blip r:embed="rId108"/>
                <a:stretch>
                  <a:fillRect/>
                </a:stretch>
              </p:blipFill>
              <p:spPr>
                <a:xfrm>
                  <a:off x="4079843" y="2780176"/>
                  <a:ext cx="1558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40" name="Ink 139">
                  <a:extLst>
                    <a:ext uri="{FF2B5EF4-FFF2-40B4-BE49-F238E27FC236}">
                      <a16:creationId xmlns:a16="http://schemas.microsoft.com/office/drawing/2014/main" id="{7413D407-4878-EDA3-A1A2-DCB4EFB7F051}"/>
                    </a:ext>
                  </a:extLst>
                </p14:cNvPr>
                <p14:cNvContentPartPr/>
                <p14:nvPr/>
              </p14:nvContentPartPr>
              <p14:xfrm>
                <a:off x="4120883" y="2774056"/>
                <a:ext cx="140040" cy="123480"/>
              </p14:xfrm>
            </p:contentPart>
          </mc:Choice>
          <mc:Fallback xmlns="">
            <p:pic>
              <p:nvPicPr>
                <p:cNvPr id="140" name="Ink 139">
                  <a:extLst>
                    <a:ext uri="{FF2B5EF4-FFF2-40B4-BE49-F238E27FC236}">
                      <a16:creationId xmlns:a16="http://schemas.microsoft.com/office/drawing/2014/main" id="{7413D407-4878-EDA3-A1A2-DCB4EFB7F051}"/>
                    </a:ext>
                  </a:extLst>
                </p:cNvPr>
                <p:cNvPicPr/>
                <p:nvPr/>
              </p:nvPicPr>
              <p:blipFill>
                <a:blip r:embed="rId110"/>
                <a:stretch>
                  <a:fillRect/>
                </a:stretch>
              </p:blipFill>
              <p:spPr>
                <a:xfrm>
                  <a:off x="4102883" y="2756416"/>
                  <a:ext cx="1756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41" name="Ink 140">
                  <a:extLst>
                    <a:ext uri="{FF2B5EF4-FFF2-40B4-BE49-F238E27FC236}">
                      <a16:creationId xmlns:a16="http://schemas.microsoft.com/office/drawing/2014/main" id="{C46359FC-94AE-F159-94ED-7535D709B745}"/>
                    </a:ext>
                  </a:extLst>
                </p14:cNvPr>
                <p14:cNvContentPartPr/>
                <p14:nvPr/>
              </p14:nvContentPartPr>
              <p14:xfrm>
                <a:off x="4414283" y="2630416"/>
                <a:ext cx="151920" cy="222480"/>
              </p14:xfrm>
            </p:contentPart>
          </mc:Choice>
          <mc:Fallback xmlns="">
            <p:pic>
              <p:nvPicPr>
                <p:cNvPr id="141" name="Ink 140">
                  <a:extLst>
                    <a:ext uri="{FF2B5EF4-FFF2-40B4-BE49-F238E27FC236}">
                      <a16:creationId xmlns:a16="http://schemas.microsoft.com/office/drawing/2014/main" id="{C46359FC-94AE-F159-94ED-7535D709B745}"/>
                    </a:ext>
                  </a:extLst>
                </p:cNvPr>
                <p:cNvPicPr/>
                <p:nvPr/>
              </p:nvPicPr>
              <p:blipFill>
                <a:blip r:embed="rId112"/>
                <a:stretch>
                  <a:fillRect/>
                </a:stretch>
              </p:blipFill>
              <p:spPr>
                <a:xfrm>
                  <a:off x="4396643" y="2612416"/>
                  <a:ext cx="1875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42" name="Ink 141">
                  <a:extLst>
                    <a:ext uri="{FF2B5EF4-FFF2-40B4-BE49-F238E27FC236}">
                      <a16:creationId xmlns:a16="http://schemas.microsoft.com/office/drawing/2014/main" id="{C988841C-85A4-29F1-3463-C98058F5DF91}"/>
                    </a:ext>
                  </a:extLst>
                </p14:cNvPr>
                <p14:cNvContentPartPr/>
                <p14:nvPr/>
              </p14:nvContentPartPr>
              <p14:xfrm>
                <a:off x="4661243" y="2669296"/>
                <a:ext cx="15840" cy="129960"/>
              </p14:xfrm>
            </p:contentPart>
          </mc:Choice>
          <mc:Fallback xmlns="">
            <p:pic>
              <p:nvPicPr>
                <p:cNvPr id="142" name="Ink 141">
                  <a:extLst>
                    <a:ext uri="{FF2B5EF4-FFF2-40B4-BE49-F238E27FC236}">
                      <a16:creationId xmlns:a16="http://schemas.microsoft.com/office/drawing/2014/main" id="{C988841C-85A4-29F1-3463-C98058F5DF91}"/>
                    </a:ext>
                  </a:extLst>
                </p:cNvPr>
                <p:cNvPicPr/>
                <p:nvPr/>
              </p:nvPicPr>
              <p:blipFill>
                <a:blip r:embed="rId114"/>
                <a:stretch>
                  <a:fillRect/>
                </a:stretch>
              </p:blipFill>
              <p:spPr>
                <a:xfrm>
                  <a:off x="4643603" y="2651296"/>
                  <a:ext cx="514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43" name="Ink 142">
                  <a:extLst>
                    <a:ext uri="{FF2B5EF4-FFF2-40B4-BE49-F238E27FC236}">
                      <a16:creationId xmlns:a16="http://schemas.microsoft.com/office/drawing/2014/main" id="{F6967489-9E3F-BBCD-14EA-4298BC88EEAC}"/>
                    </a:ext>
                  </a:extLst>
                </p14:cNvPr>
                <p14:cNvContentPartPr/>
                <p14:nvPr/>
              </p14:nvContentPartPr>
              <p14:xfrm>
                <a:off x="4787243" y="2654896"/>
                <a:ext cx="37800" cy="140760"/>
              </p14:xfrm>
            </p:contentPart>
          </mc:Choice>
          <mc:Fallback xmlns="">
            <p:pic>
              <p:nvPicPr>
                <p:cNvPr id="143" name="Ink 142">
                  <a:extLst>
                    <a:ext uri="{FF2B5EF4-FFF2-40B4-BE49-F238E27FC236}">
                      <a16:creationId xmlns:a16="http://schemas.microsoft.com/office/drawing/2014/main" id="{F6967489-9E3F-BBCD-14EA-4298BC88EEAC}"/>
                    </a:ext>
                  </a:extLst>
                </p:cNvPr>
                <p:cNvPicPr/>
                <p:nvPr/>
              </p:nvPicPr>
              <p:blipFill>
                <a:blip r:embed="rId116"/>
                <a:stretch>
                  <a:fillRect/>
                </a:stretch>
              </p:blipFill>
              <p:spPr>
                <a:xfrm>
                  <a:off x="4769603" y="2636896"/>
                  <a:ext cx="734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44" name="Ink 143">
                  <a:extLst>
                    <a:ext uri="{FF2B5EF4-FFF2-40B4-BE49-F238E27FC236}">
                      <a16:creationId xmlns:a16="http://schemas.microsoft.com/office/drawing/2014/main" id="{E09C7038-67A5-FF85-1E95-4406617DFEE2}"/>
                    </a:ext>
                  </a:extLst>
                </p14:cNvPr>
                <p14:cNvContentPartPr/>
                <p14:nvPr/>
              </p14:nvContentPartPr>
              <p14:xfrm>
                <a:off x="4628483" y="2547616"/>
                <a:ext cx="300600" cy="118080"/>
              </p14:xfrm>
            </p:contentPart>
          </mc:Choice>
          <mc:Fallback xmlns="">
            <p:pic>
              <p:nvPicPr>
                <p:cNvPr id="144" name="Ink 143">
                  <a:extLst>
                    <a:ext uri="{FF2B5EF4-FFF2-40B4-BE49-F238E27FC236}">
                      <a16:creationId xmlns:a16="http://schemas.microsoft.com/office/drawing/2014/main" id="{E09C7038-67A5-FF85-1E95-4406617DFEE2}"/>
                    </a:ext>
                  </a:extLst>
                </p:cNvPr>
                <p:cNvPicPr/>
                <p:nvPr/>
              </p:nvPicPr>
              <p:blipFill>
                <a:blip r:embed="rId118"/>
                <a:stretch>
                  <a:fillRect/>
                </a:stretch>
              </p:blipFill>
              <p:spPr>
                <a:xfrm>
                  <a:off x="4610483" y="2529976"/>
                  <a:ext cx="336240" cy="153720"/>
                </a:xfrm>
                <a:prstGeom prst="rect">
                  <a:avLst/>
                </a:prstGeom>
              </p:spPr>
            </p:pic>
          </mc:Fallback>
        </mc:AlternateContent>
      </p:grpSp>
      <p:grpSp>
        <p:nvGrpSpPr>
          <p:cNvPr id="148" name="Group 147">
            <a:extLst>
              <a:ext uri="{FF2B5EF4-FFF2-40B4-BE49-F238E27FC236}">
                <a16:creationId xmlns:a16="http://schemas.microsoft.com/office/drawing/2014/main" id="{F080D193-B85B-09E5-EE36-E9B7DA467734}"/>
              </a:ext>
            </a:extLst>
          </p:cNvPr>
          <p:cNvGrpSpPr/>
          <p:nvPr/>
        </p:nvGrpSpPr>
        <p:grpSpPr>
          <a:xfrm>
            <a:off x="3286043" y="3653188"/>
            <a:ext cx="162360" cy="137160"/>
            <a:chOff x="3286043" y="3490816"/>
            <a:chExt cx="162360" cy="137160"/>
          </a:xfrm>
        </p:grpSpPr>
        <mc:AlternateContent xmlns:mc="http://schemas.openxmlformats.org/markup-compatibility/2006" xmlns:p14="http://schemas.microsoft.com/office/powerpoint/2010/main">
          <mc:Choice Requires="p14">
            <p:contentPart p14:bwMode="auto" r:id="rId119">
              <p14:nvContentPartPr>
                <p14:cNvPr id="146" name="Ink 145">
                  <a:extLst>
                    <a:ext uri="{FF2B5EF4-FFF2-40B4-BE49-F238E27FC236}">
                      <a16:creationId xmlns:a16="http://schemas.microsoft.com/office/drawing/2014/main" id="{16D7B914-4CF6-2DD6-D57A-3F12589B1E8B}"/>
                    </a:ext>
                  </a:extLst>
                </p14:cNvPr>
                <p14:cNvContentPartPr/>
                <p14:nvPr/>
              </p14:nvContentPartPr>
              <p14:xfrm>
                <a:off x="3286043" y="3490816"/>
                <a:ext cx="162360" cy="41400"/>
              </p14:xfrm>
            </p:contentPart>
          </mc:Choice>
          <mc:Fallback xmlns="">
            <p:pic>
              <p:nvPicPr>
                <p:cNvPr id="146" name="Ink 145">
                  <a:extLst>
                    <a:ext uri="{FF2B5EF4-FFF2-40B4-BE49-F238E27FC236}">
                      <a16:creationId xmlns:a16="http://schemas.microsoft.com/office/drawing/2014/main" id="{16D7B914-4CF6-2DD6-D57A-3F12589B1E8B}"/>
                    </a:ext>
                  </a:extLst>
                </p:cNvPr>
                <p:cNvPicPr/>
                <p:nvPr/>
              </p:nvPicPr>
              <p:blipFill>
                <a:blip r:embed="rId120"/>
                <a:stretch>
                  <a:fillRect/>
                </a:stretch>
              </p:blipFill>
              <p:spPr>
                <a:xfrm>
                  <a:off x="3268403" y="3473176"/>
                  <a:ext cx="1980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47" name="Ink 146">
                  <a:extLst>
                    <a:ext uri="{FF2B5EF4-FFF2-40B4-BE49-F238E27FC236}">
                      <a16:creationId xmlns:a16="http://schemas.microsoft.com/office/drawing/2014/main" id="{31C2F95B-5B3A-A311-E7ED-E937B9101671}"/>
                    </a:ext>
                  </a:extLst>
                </p14:cNvPr>
                <p14:cNvContentPartPr/>
                <p14:nvPr/>
              </p14:nvContentPartPr>
              <p14:xfrm>
                <a:off x="3300803" y="3609616"/>
                <a:ext cx="145800" cy="18360"/>
              </p14:xfrm>
            </p:contentPart>
          </mc:Choice>
          <mc:Fallback xmlns="">
            <p:pic>
              <p:nvPicPr>
                <p:cNvPr id="147" name="Ink 146">
                  <a:extLst>
                    <a:ext uri="{FF2B5EF4-FFF2-40B4-BE49-F238E27FC236}">
                      <a16:creationId xmlns:a16="http://schemas.microsoft.com/office/drawing/2014/main" id="{31C2F95B-5B3A-A311-E7ED-E937B9101671}"/>
                    </a:ext>
                  </a:extLst>
                </p:cNvPr>
                <p:cNvPicPr/>
                <p:nvPr/>
              </p:nvPicPr>
              <p:blipFill>
                <a:blip r:embed="rId122"/>
                <a:stretch>
                  <a:fillRect/>
                </a:stretch>
              </p:blipFill>
              <p:spPr>
                <a:xfrm>
                  <a:off x="3283163" y="3591976"/>
                  <a:ext cx="181440" cy="54000"/>
                </a:xfrm>
                <a:prstGeom prst="rect">
                  <a:avLst/>
                </a:prstGeom>
              </p:spPr>
            </p:pic>
          </mc:Fallback>
        </mc:AlternateContent>
      </p:grpSp>
      <p:grpSp>
        <p:nvGrpSpPr>
          <p:cNvPr id="154" name="Group 153">
            <a:extLst>
              <a:ext uri="{FF2B5EF4-FFF2-40B4-BE49-F238E27FC236}">
                <a16:creationId xmlns:a16="http://schemas.microsoft.com/office/drawing/2014/main" id="{ECC3A61C-A843-0383-6E24-D445F0F67086}"/>
              </a:ext>
            </a:extLst>
          </p:cNvPr>
          <p:cNvGrpSpPr/>
          <p:nvPr/>
        </p:nvGrpSpPr>
        <p:grpSpPr>
          <a:xfrm>
            <a:off x="3658283" y="3425668"/>
            <a:ext cx="594720" cy="307800"/>
            <a:chOff x="3658283" y="3263296"/>
            <a:chExt cx="594720" cy="307800"/>
          </a:xfrm>
        </p:grpSpPr>
        <mc:AlternateContent xmlns:mc="http://schemas.openxmlformats.org/markup-compatibility/2006" xmlns:p14="http://schemas.microsoft.com/office/powerpoint/2010/main">
          <mc:Choice Requires="p14">
            <p:contentPart p14:bwMode="auto" r:id="rId123">
              <p14:nvContentPartPr>
                <p14:cNvPr id="149" name="Ink 148">
                  <a:extLst>
                    <a:ext uri="{FF2B5EF4-FFF2-40B4-BE49-F238E27FC236}">
                      <a16:creationId xmlns:a16="http://schemas.microsoft.com/office/drawing/2014/main" id="{A87464D2-AE78-3977-0219-FDD65E1534E5}"/>
                    </a:ext>
                  </a:extLst>
                </p14:cNvPr>
                <p14:cNvContentPartPr/>
                <p14:nvPr/>
              </p14:nvContentPartPr>
              <p14:xfrm>
                <a:off x="3658283" y="3428896"/>
                <a:ext cx="151920" cy="142200"/>
              </p14:xfrm>
            </p:contentPart>
          </mc:Choice>
          <mc:Fallback xmlns="">
            <p:pic>
              <p:nvPicPr>
                <p:cNvPr id="149" name="Ink 148">
                  <a:extLst>
                    <a:ext uri="{FF2B5EF4-FFF2-40B4-BE49-F238E27FC236}">
                      <a16:creationId xmlns:a16="http://schemas.microsoft.com/office/drawing/2014/main" id="{A87464D2-AE78-3977-0219-FDD65E1534E5}"/>
                    </a:ext>
                  </a:extLst>
                </p:cNvPr>
                <p:cNvPicPr/>
                <p:nvPr/>
              </p:nvPicPr>
              <p:blipFill>
                <a:blip r:embed="rId124"/>
                <a:stretch>
                  <a:fillRect/>
                </a:stretch>
              </p:blipFill>
              <p:spPr>
                <a:xfrm>
                  <a:off x="3640283" y="3411256"/>
                  <a:ext cx="1875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50" name="Ink 149">
                  <a:extLst>
                    <a:ext uri="{FF2B5EF4-FFF2-40B4-BE49-F238E27FC236}">
                      <a16:creationId xmlns:a16="http://schemas.microsoft.com/office/drawing/2014/main" id="{3BD48D0C-9CD8-8F80-71D1-B64703290D85}"/>
                    </a:ext>
                  </a:extLst>
                </p14:cNvPr>
                <p14:cNvContentPartPr/>
                <p14:nvPr/>
              </p14:nvContentPartPr>
              <p14:xfrm>
                <a:off x="3669083" y="3372016"/>
                <a:ext cx="168120" cy="60120"/>
              </p14:xfrm>
            </p:contentPart>
          </mc:Choice>
          <mc:Fallback xmlns="">
            <p:pic>
              <p:nvPicPr>
                <p:cNvPr id="150" name="Ink 149">
                  <a:extLst>
                    <a:ext uri="{FF2B5EF4-FFF2-40B4-BE49-F238E27FC236}">
                      <a16:creationId xmlns:a16="http://schemas.microsoft.com/office/drawing/2014/main" id="{3BD48D0C-9CD8-8F80-71D1-B64703290D85}"/>
                    </a:ext>
                  </a:extLst>
                </p:cNvPr>
                <p:cNvPicPr/>
                <p:nvPr/>
              </p:nvPicPr>
              <p:blipFill>
                <a:blip r:embed="rId126"/>
                <a:stretch>
                  <a:fillRect/>
                </a:stretch>
              </p:blipFill>
              <p:spPr>
                <a:xfrm>
                  <a:off x="3651443" y="3354016"/>
                  <a:ext cx="20376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51" name="Ink 150">
                  <a:extLst>
                    <a:ext uri="{FF2B5EF4-FFF2-40B4-BE49-F238E27FC236}">
                      <a16:creationId xmlns:a16="http://schemas.microsoft.com/office/drawing/2014/main" id="{FBDA947D-32E5-4F87-7136-5A3D9D19DDF4}"/>
                    </a:ext>
                  </a:extLst>
                </p14:cNvPr>
                <p14:cNvContentPartPr/>
                <p14:nvPr/>
              </p14:nvContentPartPr>
              <p14:xfrm>
                <a:off x="3983363" y="3364816"/>
                <a:ext cx="18720" cy="160920"/>
              </p14:xfrm>
            </p:contentPart>
          </mc:Choice>
          <mc:Fallback xmlns="">
            <p:pic>
              <p:nvPicPr>
                <p:cNvPr id="151" name="Ink 150">
                  <a:extLst>
                    <a:ext uri="{FF2B5EF4-FFF2-40B4-BE49-F238E27FC236}">
                      <a16:creationId xmlns:a16="http://schemas.microsoft.com/office/drawing/2014/main" id="{FBDA947D-32E5-4F87-7136-5A3D9D19DDF4}"/>
                    </a:ext>
                  </a:extLst>
                </p:cNvPr>
                <p:cNvPicPr/>
                <p:nvPr/>
              </p:nvPicPr>
              <p:blipFill>
                <a:blip r:embed="rId128"/>
                <a:stretch>
                  <a:fillRect/>
                </a:stretch>
              </p:blipFill>
              <p:spPr>
                <a:xfrm>
                  <a:off x="3965363" y="3346816"/>
                  <a:ext cx="543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52" name="Ink 151">
                  <a:extLst>
                    <a:ext uri="{FF2B5EF4-FFF2-40B4-BE49-F238E27FC236}">
                      <a16:creationId xmlns:a16="http://schemas.microsoft.com/office/drawing/2014/main" id="{DE9545CC-ED41-A199-5815-08084C683313}"/>
                    </a:ext>
                  </a:extLst>
                </p14:cNvPr>
                <p14:cNvContentPartPr/>
                <p14:nvPr/>
              </p14:nvContentPartPr>
              <p14:xfrm>
                <a:off x="4085243" y="3337456"/>
                <a:ext cx="45360" cy="191880"/>
              </p14:xfrm>
            </p:contentPart>
          </mc:Choice>
          <mc:Fallback xmlns="">
            <p:pic>
              <p:nvPicPr>
                <p:cNvPr id="152" name="Ink 151">
                  <a:extLst>
                    <a:ext uri="{FF2B5EF4-FFF2-40B4-BE49-F238E27FC236}">
                      <a16:creationId xmlns:a16="http://schemas.microsoft.com/office/drawing/2014/main" id="{DE9545CC-ED41-A199-5815-08084C683313}"/>
                    </a:ext>
                  </a:extLst>
                </p:cNvPr>
                <p:cNvPicPr/>
                <p:nvPr/>
              </p:nvPicPr>
              <p:blipFill>
                <a:blip r:embed="rId130"/>
                <a:stretch>
                  <a:fillRect/>
                </a:stretch>
              </p:blipFill>
              <p:spPr>
                <a:xfrm>
                  <a:off x="4067603" y="3319456"/>
                  <a:ext cx="810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53" name="Ink 152">
                  <a:extLst>
                    <a:ext uri="{FF2B5EF4-FFF2-40B4-BE49-F238E27FC236}">
                      <a16:creationId xmlns:a16="http://schemas.microsoft.com/office/drawing/2014/main" id="{DDE2A3BC-E72E-18D3-D279-9403CA944A9B}"/>
                    </a:ext>
                  </a:extLst>
                </p14:cNvPr>
                <p14:cNvContentPartPr/>
                <p14:nvPr/>
              </p14:nvContentPartPr>
              <p14:xfrm>
                <a:off x="3915683" y="3263296"/>
                <a:ext cx="337320" cy="63720"/>
              </p14:xfrm>
            </p:contentPart>
          </mc:Choice>
          <mc:Fallback xmlns="">
            <p:pic>
              <p:nvPicPr>
                <p:cNvPr id="153" name="Ink 152">
                  <a:extLst>
                    <a:ext uri="{FF2B5EF4-FFF2-40B4-BE49-F238E27FC236}">
                      <a16:creationId xmlns:a16="http://schemas.microsoft.com/office/drawing/2014/main" id="{DDE2A3BC-E72E-18D3-D279-9403CA944A9B}"/>
                    </a:ext>
                  </a:extLst>
                </p:cNvPr>
                <p:cNvPicPr/>
                <p:nvPr/>
              </p:nvPicPr>
              <p:blipFill>
                <a:blip r:embed="rId132"/>
                <a:stretch>
                  <a:fillRect/>
                </a:stretch>
              </p:blipFill>
              <p:spPr>
                <a:xfrm>
                  <a:off x="3898043" y="3245656"/>
                  <a:ext cx="372960" cy="99360"/>
                </a:xfrm>
                <a:prstGeom prst="rect">
                  <a:avLst/>
                </a:prstGeom>
              </p:spPr>
            </p:pic>
          </mc:Fallback>
        </mc:AlternateContent>
      </p:grpSp>
      <p:grpSp>
        <p:nvGrpSpPr>
          <p:cNvPr id="155" name="Group 154">
            <a:extLst>
              <a:ext uri="{FF2B5EF4-FFF2-40B4-BE49-F238E27FC236}">
                <a16:creationId xmlns:a16="http://schemas.microsoft.com/office/drawing/2014/main" id="{87BF2964-72C6-22DD-4449-A50DE7DB379A}"/>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133">
              <p14:nvContentPartPr>
                <p14:cNvPr id="156" name="Ink 155">
                  <a:extLst>
                    <a:ext uri="{FF2B5EF4-FFF2-40B4-BE49-F238E27FC236}">
                      <a16:creationId xmlns:a16="http://schemas.microsoft.com/office/drawing/2014/main" id="{B8F8FF08-7DC9-0D15-B7C4-38D2320B5758}"/>
                    </a:ext>
                  </a:extLst>
                </p14:cNvPr>
                <p14:cNvContentPartPr/>
                <p14:nvPr/>
              </p14:nvContentPartPr>
              <p14:xfrm>
                <a:off x="4269203" y="1428376"/>
                <a:ext cx="144000" cy="149760"/>
              </p14:xfrm>
            </p:contentPart>
          </mc:Choice>
          <mc:Fallback xmlns="">
            <p:pic>
              <p:nvPicPr>
                <p:cNvPr id="156" name="Ink 155">
                  <a:extLst>
                    <a:ext uri="{FF2B5EF4-FFF2-40B4-BE49-F238E27FC236}">
                      <a16:creationId xmlns:a16="http://schemas.microsoft.com/office/drawing/2014/main" id="{B8F8FF08-7DC9-0D15-B7C4-38D2320B5758}"/>
                    </a:ext>
                  </a:extLst>
                </p:cNvPr>
                <p:cNvPicPr/>
                <p:nvPr/>
              </p:nvPicPr>
              <p:blipFill>
                <a:blip r:embed="rId134"/>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57" name="Ink 156">
                  <a:extLst>
                    <a:ext uri="{FF2B5EF4-FFF2-40B4-BE49-F238E27FC236}">
                      <a16:creationId xmlns:a16="http://schemas.microsoft.com/office/drawing/2014/main" id="{177A66DD-BBAE-511A-E871-5527A9EC5635}"/>
                    </a:ext>
                  </a:extLst>
                </p14:cNvPr>
                <p14:cNvContentPartPr/>
                <p14:nvPr/>
              </p14:nvContentPartPr>
              <p14:xfrm>
                <a:off x="4468283" y="1420456"/>
                <a:ext cx="261360" cy="115560"/>
              </p14:xfrm>
            </p:contentPart>
          </mc:Choice>
          <mc:Fallback xmlns="">
            <p:pic>
              <p:nvPicPr>
                <p:cNvPr id="157" name="Ink 156">
                  <a:extLst>
                    <a:ext uri="{FF2B5EF4-FFF2-40B4-BE49-F238E27FC236}">
                      <a16:creationId xmlns:a16="http://schemas.microsoft.com/office/drawing/2014/main" id="{177A66DD-BBAE-511A-E871-5527A9EC5635}"/>
                    </a:ext>
                  </a:extLst>
                </p:cNvPr>
                <p:cNvPicPr/>
                <p:nvPr/>
              </p:nvPicPr>
              <p:blipFill>
                <a:blip r:embed="rId136"/>
                <a:stretch>
                  <a:fillRect/>
                </a:stretch>
              </p:blipFill>
              <p:spPr>
                <a:xfrm>
                  <a:off x="4450643" y="1402456"/>
                  <a:ext cx="297000" cy="151200"/>
                </a:xfrm>
                <a:prstGeom prst="rect">
                  <a:avLst/>
                </a:prstGeom>
              </p:spPr>
            </p:pic>
          </mc:Fallback>
        </mc:AlternateContent>
      </p:grpSp>
      <p:grpSp>
        <p:nvGrpSpPr>
          <p:cNvPr id="158" name="Group 157">
            <a:extLst>
              <a:ext uri="{FF2B5EF4-FFF2-40B4-BE49-F238E27FC236}">
                <a16:creationId xmlns:a16="http://schemas.microsoft.com/office/drawing/2014/main" id="{A6E23E20-3A87-4F7F-429D-B19C4B1E23B3}"/>
              </a:ext>
            </a:extLst>
          </p:cNvPr>
          <p:cNvGrpSpPr/>
          <p:nvPr/>
        </p:nvGrpSpPr>
        <p:grpSpPr>
          <a:xfrm>
            <a:off x="4401323" y="3549856"/>
            <a:ext cx="475920" cy="122040"/>
            <a:chOff x="4401323" y="3549856"/>
            <a:chExt cx="475920" cy="122040"/>
          </a:xfrm>
        </p:grpSpPr>
        <mc:AlternateContent xmlns:mc="http://schemas.openxmlformats.org/markup-compatibility/2006" xmlns:p14="http://schemas.microsoft.com/office/powerpoint/2010/main">
          <mc:Choice Requires="p14">
            <p:contentPart p14:bwMode="auto" r:id="rId137">
              <p14:nvContentPartPr>
                <p14:cNvPr id="159" name="Ink 158">
                  <a:extLst>
                    <a:ext uri="{FF2B5EF4-FFF2-40B4-BE49-F238E27FC236}">
                      <a16:creationId xmlns:a16="http://schemas.microsoft.com/office/drawing/2014/main" id="{018B41B4-F630-E4AC-2B83-75865AE73EF1}"/>
                    </a:ext>
                  </a:extLst>
                </p14:cNvPr>
                <p14:cNvContentPartPr/>
                <p14:nvPr/>
              </p14:nvContentPartPr>
              <p14:xfrm>
                <a:off x="4401323" y="3565336"/>
                <a:ext cx="159480" cy="106560"/>
              </p14:xfrm>
            </p:contentPart>
          </mc:Choice>
          <mc:Fallback xmlns="">
            <p:pic>
              <p:nvPicPr>
                <p:cNvPr id="159" name="Ink 158">
                  <a:extLst>
                    <a:ext uri="{FF2B5EF4-FFF2-40B4-BE49-F238E27FC236}">
                      <a16:creationId xmlns:a16="http://schemas.microsoft.com/office/drawing/2014/main" id="{018B41B4-F630-E4AC-2B83-75865AE73EF1}"/>
                    </a:ext>
                  </a:extLst>
                </p:cNvPr>
                <p:cNvPicPr/>
                <p:nvPr/>
              </p:nvPicPr>
              <p:blipFill>
                <a:blip r:embed="rId138"/>
                <a:stretch>
                  <a:fillRect/>
                </a:stretch>
              </p:blipFill>
              <p:spPr>
                <a:xfrm>
                  <a:off x="4383323" y="3547696"/>
                  <a:ext cx="1951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60" name="Ink 159">
                  <a:extLst>
                    <a:ext uri="{FF2B5EF4-FFF2-40B4-BE49-F238E27FC236}">
                      <a16:creationId xmlns:a16="http://schemas.microsoft.com/office/drawing/2014/main" id="{C992E1EC-B9C4-3577-9621-2CC3E44FCD7B}"/>
                    </a:ext>
                  </a:extLst>
                </p14:cNvPr>
                <p14:cNvContentPartPr/>
                <p14:nvPr/>
              </p14:nvContentPartPr>
              <p14:xfrm>
                <a:off x="4609043" y="3549856"/>
                <a:ext cx="268200" cy="103320"/>
              </p14:xfrm>
            </p:contentPart>
          </mc:Choice>
          <mc:Fallback xmlns="">
            <p:pic>
              <p:nvPicPr>
                <p:cNvPr id="160" name="Ink 159">
                  <a:extLst>
                    <a:ext uri="{FF2B5EF4-FFF2-40B4-BE49-F238E27FC236}">
                      <a16:creationId xmlns:a16="http://schemas.microsoft.com/office/drawing/2014/main" id="{C992E1EC-B9C4-3577-9621-2CC3E44FCD7B}"/>
                    </a:ext>
                  </a:extLst>
                </p:cNvPr>
                <p:cNvPicPr/>
                <p:nvPr/>
              </p:nvPicPr>
              <p:blipFill>
                <a:blip r:embed="rId140"/>
                <a:stretch>
                  <a:fillRect/>
                </a:stretch>
              </p:blipFill>
              <p:spPr>
                <a:xfrm>
                  <a:off x="4591403" y="3532216"/>
                  <a:ext cx="303840" cy="138960"/>
                </a:xfrm>
                <a:prstGeom prst="rect">
                  <a:avLst/>
                </a:prstGeom>
              </p:spPr>
            </p:pic>
          </mc:Fallback>
        </mc:AlternateContent>
      </p:grpSp>
    </p:spTree>
    <p:extLst>
      <p:ext uri="{BB962C8B-B14F-4D97-AF65-F5344CB8AC3E}">
        <p14:creationId xmlns:p14="http://schemas.microsoft.com/office/powerpoint/2010/main" val="3323625264"/>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9354A0A-5244-F34D-0636-98B31EE850DB}"/>
              </a:ext>
            </a:extLst>
          </p:cNvPr>
          <p:cNvSpPr txBox="1"/>
          <p:nvPr/>
        </p:nvSpPr>
        <p:spPr>
          <a:xfrm>
            <a:off x="390290" y="411588"/>
            <a:ext cx="4042148" cy="2800767"/>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The average house price increases by 3.4% from £245,600. What is the new average house price?</a:t>
            </a:r>
          </a:p>
          <a:p>
            <a:endParaRPr lang="en-GB" sz="1600"/>
          </a:p>
          <a:p>
            <a:r>
              <a:rPr lang="en-GB" sz="1600"/>
              <a:t>b) The population of Cambridge was 132,000 but decreases by 12.7% due to an awful smell. What is its new population to 3sf?</a:t>
            </a:r>
          </a:p>
          <a:p>
            <a:endParaRPr lang="en-GB" sz="1600"/>
          </a:p>
          <a:p>
            <a:r>
              <a:rPr lang="en-GB" sz="1600"/>
              <a:t>c) Make your own similar question</a:t>
            </a:r>
          </a:p>
        </p:txBody>
      </p:sp>
      <p:pic>
        <p:nvPicPr>
          <p:cNvPr id="4" name="Graphic 3" descr="Calculator outline">
            <a:extLst>
              <a:ext uri="{FF2B5EF4-FFF2-40B4-BE49-F238E27FC236}">
                <a16:creationId xmlns:a16="http://schemas.microsoft.com/office/drawing/2014/main" id="{CA270FF7-1EB5-30DE-5CC3-2F30C4DEB74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05678" y="464405"/>
            <a:ext cx="454474" cy="454474"/>
          </a:xfrm>
          <a:prstGeom prst="rect">
            <a:avLst/>
          </a:prstGeom>
        </p:spPr>
      </p:pic>
    </p:spTree>
    <p:extLst>
      <p:ext uri="{BB962C8B-B14F-4D97-AF65-F5344CB8AC3E}">
        <p14:creationId xmlns:p14="http://schemas.microsoft.com/office/powerpoint/2010/main" val="1520642873"/>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9354A0A-5244-F34D-0636-98B31EE850DB}"/>
              </a:ext>
            </a:extLst>
          </p:cNvPr>
          <p:cNvSpPr txBox="1"/>
          <p:nvPr/>
        </p:nvSpPr>
        <p:spPr>
          <a:xfrm>
            <a:off x="390290" y="411588"/>
            <a:ext cx="4042148" cy="2800767"/>
          </a:xfrm>
          <a:prstGeom prst="rect">
            <a:avLst/>
          </a:prstGeom>
          <a:noFill/>
          <a:ln>
            <a:solidFill>
              <a:schemeClr val="tx1"/>
            </a:solidFill>
          </a:ln>
        </p:spPr>
        <p:txBody>
          <a:bodyPr wrap="square" rtlCol="0">
            <a:spAutoFit/>
          </a:bodyPr>
          <a:lstStyle/>
          <a:p>
            <a:r>
              <a:rPr lang="en-GB" sz="1600" b="1"/>
              <a:t>Your turn</a:t>
            </a:r>
          </a:p>
          <a:p>
            <a:endParaRPr lang="en-GB" sz="1600"/>
          </a:p>
          <a:p>
            <a:r>
              <a:rPr lang="en-GB" sz="1600"/>
              <a:t>a) The average house price increases by 3.4% from £245,600. What is the new average house price?</a:t>
            </a:r>
          </a:p>
          <a:p>
            <a:endParaRPr lang="en-GB" sz="1600"/>
          </a:p>
          <a:p>
            <a:r>
              <a:rPr lang="en-GB" sz="1600"/>
              <a:t>b) The population of Cambridge was 132,000 but decreases by 12.7% due to an awful smell. What is its new population to 3sf?</a:t>
            </a:r>
          </a:p>
          <a:p>
            <a:endParaRPr lang="en-GB" sz="1600"/>
          </a:p>
          <a:p>
            <a:r>
              <a:rPr lang="en-GB" sz="1600"/>
              <a:t>c) Make your own similar question</a:t>
            </a:r>
          </a:p>
        </p:txBody>
      </p:sp>
      <p:pic>
        <p:nvPicPr>
          <p:cNvPr id="4" name="Graphic 3" descr="Calculator outline">
            <a:extLst>
              <a:ext uri="{FF2B5EF4-FFF2-40B4-BE49-F238E27FC236}">
                <a16:creationId xmlns:a16="http://schemas.microsoft.com/office/drawing/2014/main" id="{CA270FF7-1EB5-30DE-5CC3-2F30C4DEB74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05678" y="464405"/>
            <a:ext cx="454474" cy="454474"/>
          </a:xfrm>
          <a:prstGeom prst="rect">
            <a:avLst/>
          </a:prstGeom>
        </p:spPr>
      </p:pic>
      <p:grpSp>
        <p:nvGrpSpPr>
          <p:cNvPr id="47" name="Group 46">
            <a:extLst>
              <a:ext uri="{FF2B5EF4-FFF2-40B4-BE49-F238E27FC236}">
                <a16:creationId xmlns:a16="http://schemas.microsoft.com/office/drawing/2014/main" id="{84C8E93B-A83F-B565-E2FE-7FC254CCC88D}"/>
              </a:ext>
            </a:extLst>
          </p:cNvPr>
          <p:cNvGrpSpPr/>
          <p:nvPr/>
        </p:nvGrpSpPr>
        <p:grpSpPr>
          <a:xfrm>
            <a:off x="4683735" y="412096"/>
            <a:ext cx="3976200" cy="1343880"/>
            <a:chOff x="4683735" y="412096"/>
            <a:chExt cx="3976200" cy="1343880"/>
          </a:xfrm>
        </p:grpSpPr>
        <mc:AlternateContent xmlns:mc="http://schemas.openxmlformats.org/markup-compatibility/2006" xmlns:p14="http://schemas.microsoft.com/office/powerpoint/2010/main">
          <mc:Choice Requires="p14">
            <p:contentPart p14:bwMode="auto" r:id="rId4">
              <p14:nvContentPartPr>
                <p14:cNvPr id="2" name="Ink 1">
                  <a:extLst>
                    <a:ext uri="{FF2B5EF4-FFF2-40B4-BE49-F238E27FC236}">
                      <a16:creationId xmlns:a16="http://schemas.microsoft.com/office/drawing/2014/main" id="{0197ADA9-2DC9-5B77-9C59-DB85F3F027D7}"/>
                    </a:ext>
                  </a:extLst>
                </p14:cNvPr>
                <p14:cNvContentPartPr/>
                <p14:nvPr/>
              </p14:nvContentPartPr>
              <p14:xfrm>
                <a:off x="4683735" y="603976"/>
                <a:ext cx="267120" cy="195840"/>
              </p14:xfrm>
            </p:contentPart>
          </mc:Choice>
          <mc:Fallback xmlns="">
            <p:pic>
              <p:nvPicPr>
                <p:cNvPr id="2" name="Ink 1">
                  <a:extLst>
                    <a:ext uri="{FF2B5EF4-FFF2-40B4-BE49-F238E27FC236}">
                      <a16:creationId xmlns:a16="http://schemas.microsoft.com/office/drawing/2014/main" id="{0197ADA9-2DC9-5B77-9C59-DB85F3F027D7}"/>
                    </a:ext>
                  </a:extLst>
                </p:cNvPr>
                <p:cNvPicPr/>
                <p:nvPr/>
              </p:nvPicPr>
              <p:blipFill>
                <a:blip r:embed="rId5"/>
                <a:stretch>
                  <a:fillRect/>
                </a:stretch>
              </p:blipFill>
              <p:spPr>
                <a:xfrm>
                  <a:off x="4665735" y="585976"/>
                  <a:ext cx="30276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D9632774-0986-8EE1-C464-E0030943CD2C}"/>
                    </a:ext>
                  </a:extLst>
                </p14:cNvPr>
                <p14:cNvContentPartPr/>
                <p14:nvPr/>
              </p14:nvContentPartPr>
              <p14:xfrm>
                <a:off x="4913415" y="412096"/>
                <a:ext cx="126360" cy="542160"/>
              </p14:xfrm>
            </p:contentPart>
          </mc:Choice>
          <mc:Fallback xmlns="">
            <p:pic>
              <p:nvPicPr>
                <p:cNvPr id="5" name="Ink 4">
                  <a:extLst>
                    <a:ext uri="{FF2B5EF4-FFF2-40B4-BE49-F238E27FC236}">
                      <a16:creationId xmlns:a16="http://schemas.microsoft.com/office/drawing/2014/main" id="{D9632774-0986-8EE1-C464-E0030943CD2C}"/>
                    </a:ext>
                  </a:extLst>
                </p:cNvPr>
                <p:cNvPicPr/>
                <p:nvPr/>
              </p:nvPicPr>
              <p:blipFill>
                <a:blip r:embed="rId7"/>
                <a:stretch>
                  <a:fillRect/>
                </a:stretch>
              </p:blipFill>
              <p:spPr>
                <a:xfrm>
                  <a:off x="4895415" y="394096"/>
                  <a:ext cx="162000" cy="5778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B0AA66B-CED6-5F70-1D03-76E0C55D811D}"/>
                    </a:ext>
                  </a:extLst>
                </p14:cNvPr>
                <p14:cNvContentPartPr/>
                <p14:nvPr/>
              </p14:nvContentPartPr>
              <p14:xfrm>
                <a:off x="5354055" y="519016"/>
                <a:ext cx="150480" cy="331560"/>
              </p14:xfrm>
            </p:contentPart>
          </mc:Choice>
          <mc:Fallback xmlns="">
            <p:pic>
              <p:nvPicPr>
                <p:cNvPr id="7" name="Ink 6">
                  <a:extLst>
                    <a:ext uri="{FF2B5EF4-FFF2-40B4-BE49-F238E27FC236}">
                      <a16:creationId xmlns:a16="http://schemas.microsoft.com/office/drawing/2014/main" id="{1B0AA66B-CED6-5F70-1D03-76E0C55D811D}"/>
                    </a:ext>
                  </a:extLst>
                </p:cNvPr>
                <p:cNvPicPr/>
                <p:nvPr/>
              </p:nvPicPr>
              <p:blipFill>
                <a:blip r:embed="rId9"/>
                <a:stretch>
                  <a:fillRect/>
                </a:stretch>
              </p:blipFill>
              <p:spPr>
                <a:xfrm>
                  <a:off x="5336415" y="501016"/>
                  <a:ext cx="186120" cy="367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2ABB0833-2C94-A97D-C413-1F13934450E1}"/>
                    </a:ext>
                  </a:extLst>
                </p14:cNvPr>
                <p14:cNvContentPartPr/>
                <p14:nvPr/>
              </p14:nvContentPartPr>
              <p14:xfrm>
                <a:off x="5339295" y="703696"/>
                <a:ext cx="127800" cy="33840"/>
              </p14:xfrm>
            </p:contentPart>
          </mc:Choice>
          <mc:Fallback xmlns="">
            <p:pic>
              <p:nvPicPr>
                <p:cNvPr id="8" name="Ink 7">
                  <a:extLst>
                    <a:ext uri="{FF2B5EF4-FFF2-40B4-BE49-F238E27FC236}">
                      <a16:creationId xmlns:a16="http://schemas.microsoft.com/office/drawing/2014/main" id="{2ABB0833-2C94-A97D-C413-1F13934450E1}"/>
                    </a:ext>
                  </a:extLst>
                </p:cNvPr>
                <p:cNvPicPr/>
                <p:nvPr/>
              </p:nvPicPr>
              <p:blipFill>
                <a:blip r:embed="rId11"/>
                <a:stretch>
                  <a:fillRect/>
                </a:stretch>
              </p:blipFill>
              <p:spPr>
                <a:xfrm>
                  <a:off x="5321295" y="686056"/>
                  <a:ext cx="16344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E70D44AD-14E8-48D7-66DE-558D98D229E1}"/>
                    </a:ext>
                  </a:extLst>
                </p14:cNvPr>
                <p14:cNvContentPartPr/>
                <p14:nvPr/>
              </p14:nvContentPartPr>
              <p14:xfrm>
                <a:off x="5590575" y="562936"/>
                <a:ext cx="183960" cy="200880"/>
              </p14:xfrm>
            </p:contentPart>
          </mc:Choice>
          <mc:Fallback xmlns="">
            <p:pic>
              <p:nvPicPr>
                <p:cNvPr id="9" name="Ink 8">
                  <a:extLst>
                    <a:ext uri="{FF2B5EF4-FFF2-40B4-BE49-F238E27FC236}">
                      <a16:creationId xmlns:a16="http://schemas.microsoft.com/office/drawing/2014/main" id="{E70D44AD-14E8-48D7-66DE-558D98D229E1}"/>
                    </a:ext>
                  </a:extLst>
                </p:cNvPr>
                <p:cNvPicPr/>
                <p:nvPr/>
              </p:nvPicPr>
              <p:blipFill>
                <a:blip r:embed="rId13"/>
                <a:stretch>
                  <a:fillRect/>
                </a:stretch>
              </p:blipFill>
              <p:spPr>
                <a:xfrm>
                  <a:off x="5572935" y="545296"/>
                  <a:ext cx="21960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9620C462-E0E9-F23E-AB24-087C7E98DFC8}"/>
                    </a:ext>
                  </a:extLst>
                </p14:cNvPr>
                <p14:cNvContentPartPr/>
                <p14:nvPr/>
              </p14:nvContentPartPr>
              <p14:xfrm>
                <a:off x="5844735" y="573376"/>
                <a:ext cx="150120" cy="130320"/>
              </p14:xfrm>
            </p:contentPart>
          </mc:Choice>
          <mc:Fallback xmlns="">
            <p:pic>
              <p:nvPicPr>
                <p:cNvPr id="10" name="Ink 9">
                  <a:extLst>
                    <a:ext uri="{FF2B5EF4-FFF2-40B4-BE49-F238E27FC236}">
                      <a16:creationId xmlns:a16="http://schemas.microsoft.com/office/drawing/2014/main" id="{9620C462-E0E9-F23E-AB24-087C7E98DFC8}"/>
                    </a:ext>
                  </a:extLst>
                </p:cNvPr>
                <p:cNvPicPr/>
                <p:nvPr/>
              </p:nvPicPr>
              <p:blipFill>
                <a:blip r:embed="rId15"/>
                <a:stretch>
                  <a:fillRect/>
                </a:stretch>
              </p:blipFill>
              <p:spPr>
                <a:xfrm>
                  <a:off x="5826735" y="555736"/>
                  <a:ext cx="18576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2FA31FC9-24F3-21A3-8389-3F3E2DB43175}"/>
                    </a:ext>
                  </a:extLst>
                </p14:cNvPr>
                <p14:cNvContentPartPr/>
                <p14:nvPr/>
              </p14:nvContentPartPr>
              <p14:xfrm>
                <a:off x="5908815" y="637096"/>
                <a:ext cx="78840" cy="163440"/>
              </p14:xfrm>
            </p:contentPart>
          </mc:Choice>
          <mc:Fallback xmlns="">
            <p:pic>
              <p:nvPicPr>
                <p:cNvPr id="11" name="Ink 10">
                  <a:extLst>
                    <a:ext uri="{FF2B5EF4-FFF2-40B4-BE49-F238E27FC236}">
                      <a16:creationId xmlns:a16="http://schemas.microsoft.com/office/drawing/2014/main" id="{2FA31FC9-24F3-21A3-8389-3F3E2DB43175}"/>
                    </a:ext>
                  </a:extLst>
                </p:cNvPr>
                <p:cNvPicPr/>
                <p:nvPr/>
              </p:nvPicPr>
              <p:blipFill>
                <a:blip r:embed="rId17"/>
                <a:stretch>
                  <a:fillRect/>
                </a:stretch>
              </p:blipFill>
              <p:spPr>
                <a:xfrm>
                  <a:off x="5891175" y="619096"/>
                  <a:ext cx="1144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BABD0E96-CD93-32ED-E2A3-B031E2D8EF92}"/>
                    </a:ext>
                  </a:extLst>
                </p14:cNvPr>
                <p14:cNvContentPartPr/>
                <p14:nvPr/>
              </p14:nvContentPartPr>
              <p14:xfrm>
                <a:off x="6076575" y="561496"/>
                <a:ext cx="159480" cy="184320"/>
              </p14:xfrm>
            </p:contentPart>
          </mc:Choice>
          <mc:Fallback xmlns="">
            <p:pic>
              <p:nvPicPr>
                <p:cNvPr id="12" name="Ink 11">
                  <a:extLst>
                    <a:ext uri="{FF2B5EF4-FFF2-40B4-BE49-F238E27FC236}">
                      <a16:creationId xmlns:a16="http://schemas.microsoft.com/office/drawing/2014/main" id="{BABD0E96-CD93-32ED-E2A3-B031E2D8EF92}"/>
                    </a:ext>
                  </a:extLst>
                </p:cNvPr>
                <p:cNvPicPr/>
                <p:nvPr/>
              </p:nvPicPr>
              <p:blipFill>
                <a:blip r:embed="rId19"/>
                <a:stretch>
                  <a:fillRect/>
                </a:stretch>
              </p:blipFill>
              <p:spPr>
                <a:xfrm>
                  <a:off x="6058935" y="543496"/>
                  <a:ext cx="19512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4EB44863-7813-BE49-C541-D55A771FDF93}"/>
                    </a:ext>
                  </a:extLst>
                </p14:cNvPr>
                <p14:cNvContentPartPr/>
                <p14:nvPr/>
              </p14:nvContentPartPr>
              <p14:xfrm>
                <a:off x="6079815" y="549256"/>
                <a:ext cx="148320" cy="99000"/>
              </p14:xfrm>
            </p:contentPart>
          </mc:Choice>
          <mc:Fallback xmlns="">
            <p:pic>
              <p:nvPicPr>
                <p:cNvPr id="13" name="Ink 12">
                  <a:extLst>
                    <a:ext uri="{FF2B5EF4-FFF2-40B4-BE49-F238E27FC236}">
                      <a16:creationId xmlns:a16="http://schemas.microsoft.com/office/drawing/2014/main" id="{4EB44863-7813-BE49-C541-D55A771FDF93}"/>
                    </a:ext>
                  </a:extLst>
                </p:cNvPr>
                <p:cNvPicPr/>
                <p:nvPr/>
              </p:nvPicPr>
              <p:blipFill>
                <a:blip r:embed="rId21"/>
                <a:stretch>
                  <a:fillRect/>
                </a:stretch>
              </p:blipFill>
              <p:spPr>
                <a:xfrm>
                  <a:off x="6062175" y="531616"/>
                  <a:ext cx="18396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9F3E0324-618C-4566-DA27-D8AC255B8D63}"/>
                    </a:ext>
                  </a:extLst>
                </p14:cNvPr>
                <p14:cNvContentPartPr/>
                <p14:nvPr/>
              </p14:nvContentPartPr>
              <p14:xfrm>
                <a:off x="6405255" y="497056"/>
                <a:ext cx="114840" cy="243720"/>
              </p14:xfrm>
            </p:contentPart>
          </mc:Choice>
          <mc:Fallback xmlns="">
            <p:pic>
              <p:nvPicPr>
                <p:cNvPr id="14" name="Ink 13">
                  <a:extLst>
                    <a:ext uri="{FF2B5EF4-FFF2-40B4-BE49-F238E27FC236}">
                      <a16:creationId xmlns:a16="http://schemas.microsoft.com/office/drawing/2014/main" id="{9F3E0324-618C-4566-DA27-D8AC255B8D63}"/>
                    </a:ext>
                  </a:extLst>
                </p:cNvPr>
                <p:cNvPicPr/>
                <p:nvPr/>
              </p:nvPicPr>
              <p:blipFill>
                <a:blip r:embed="rId23"/>
                <a:stretch>
                  <a:fillRect/>
                </a:stretch>
              </p:blipFill>
              <p:spPr>
                <a:xfrm>
                  <a:off x="6387255" y="479416"/>
                  <a:ext cx="1504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9D6F58D8-E503-EAD3-347D-8ADB58C2F769}"/>
                    </a:ext>
                  </a:extLst>
                </p14:cNvPr>
                <p14:cNvContentPartPr/>
                <p14:nvPr/>
              </p14:nvContentPartPr>
              <p14:xfrm>
                <a:off x="6586695" y="571576"/>
                <a:ext cx="176400" cy="144000"/>
              </p14:xfrm>
            </p:contentPart>
          </mc:Choice>
          <mc:Fallback xmlns="">
            <p:pic>
              <p:nvPicPr>
                <p:cNvPr id="15" name="Ink 14">
                  <a:extLst>
                    <a:ext uri="{FF2B5EF4-FFF2-40B4-BE49-F238E27FC236}">
                      <a16:creationId xmlns:a16="http://schemas.microsoft.com/office/drawing/2014/main" id="{9D6F58D8-E503-EAD3-347D-8ADB58C2F769}"/>
                    </a:ext>
                  </a:extLst>
                </p:cNvPr>
                <p:cNvPicPr/>
                <p:nvPr/>
              </p:nvPicPr>
              <p:blipFill>
                <a:blip r:embed="rId25"/>
                <a:stretch>
                  <a:fillRect/>
                </a:stretch>
              </p:blipFill>
              <p:spPr>
                <a:xfrm>
                  <a:off x="6569055" y="553576"/>
                  <a:ext cx="2120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C45F743B-58A2-693E-A68B-D4929DE505BF}"/>
                    </a:ext>
                  </a:extLst>
                </p14:cNvPr>
                <p14:cNvContentPartPr/>
                <p14:nvPr/>
              </p14:nvContentPartPr>
              <p14:xfrm>
                <a:off x="6812415" y="555376"/>
                <a:ext cx="193320" cy="134640"/>
              </p14:xfrm>
            </p:contentPart>
          </mc:Choice>
          <mc:Fallback xmlns="">
            <p:pic>
              <p:nvPicPr>
                <p:cNvPr id="16" name="Ink 15">
                  <a:extLst>
                    <a:ext uri="{FF2B5EF4-FFF2-40B4-BE49-F238E27FC236}">
                      <a16:creationId xmlns:a16="http://schemas.microsoft.com/office/drawing/2014/main" id="{C45F743B-58A2-693E-A68B-D4929DE505BF}"/>
                    </a:ext>
                  </a:extLst>
                </p:cNvPr>
                <p:cNvPicPr/>
                <p:nvPr/>
              </p:nvPicPr>
              <p:blipFill>
                <a:blip r:embed="rId27"/>
                <a:stretch>
                  <a:fillRect/>
                </a:stretch>
              </p:blipFill>
              <p:spPr>
                <a:xfrm>
                  <a:off x="6794415" y="537736"/>
                  <a:ext cx="22896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155DEF9C-7111-2082-B718-F7E71271E840}"/>
                    </a:ext>
                  </a:extLst>
                </p14:cNvPr>
                <p14:cNvContentPartPr/>
                <p14:nvPr/>
              </p14:nvContentPartPr>
              <p14:xfrm>
                <a:off x="6282855" y="835096"/>
                <a:ext cx="67320" cy="80640"/>
              </p14:xfrm>
            </p:contentPart>
          </mc:Choice>
          <mc:Fallback xmlns="">
            <p:pic>
              <p:nvPicPr>
                <p:cNvPr id="17" name="Ink 16">
                  <a:extLst>
                    <a:ext uri="{FF2B5EF4-FFF2-40B4-BE49-F238E27FC236}">
                      <a16:creationId xmlns:a16="http://schemas.microsoft.com/office/drawing/2014/main" id="{155DEF9C-7111-2082-B718-F7E71271E840}"/>
                    </a:ext>
                  </a:extLst>
                </p:cNvPr>
                <p:cNvPicPr/>
                <p:nvPr/>
              </p:nvPicPr>
              <p:blipFill>
                <a:blip r:embed="rId29"/>
                <a:stretch>
                  <a:fillRect/>
                </a:stretch>
              </p:blipFill>
              <p:spPr>
                <a:xfrm>
                  <a:off x="6264855" y="817096"/>
                  <a:ext cx="1029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 name="Ink 17">
                  <a:extLst>
                    <a:ext uri="{FF2B5EF4-FFF2-40B4-BE49-F238E27FC236}">
                      <a16:creationId xmlns:a16="http://schemas.microsoft.com/office/drawing/2014/main" id="{269A18BF-C6C1-3C75-A22F-7603B39A0C7D}"/>
                    </a:ext>
                  </a:extLst>
                </p14:cNvPr>
                <p14:cNvContentPartPr/>
                <p14:nvPr/>
              </p14:nvContentPartPr>
              <p14:xfrm>
                <a:off x="7192215" y="547816"/>
                <a:ext cx="136800" cy="141120"/>
              </p14:xfrm>
            </p:contentPart>
          </mc:Choice>
          <mc:Fallback xmlns="">
            <p:pic>
              <p:nvPicPr>
                <p:cNvPr id="18" name="Ink 17">
                  <a:extLst>
                    <a:ext uri="{FF2B5EF4-FFF2-40B4-BE49-F238E27FC236}">
                      <a16:creationId xmlns:a16="http://schemas.microsoft.com/office/drawing/2014/main" id="{269A18BF-C6C1-3C75-A22F-7603B39A0C7D}"/>
                    </a:ext>
                  </a:extLst>
                </p:cNvPr>
                <p:cNvPicPr/>
                <p:nvPr/>
              </p:nvPicPr>
              <p:blipFill>
                <a:blip r:embed="rId31"/>
                <a:stretch>
                  <a:fillRect/>
                </a:stretch>
              </p:blipFill>
              <p:spPr>
                <a:xfrm>
                  <a:off x="7174575" y="530176"/>
                  <a:ext cx="1724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9" name="Ink 18">
                  <a:extLst>
                    <a:ext uri="{FF2B5EF4-FFF2-40B4-BE49-F238E27FC236}">
                      <a16:creationId xmlns:a16="http://schemas.microsoft.com/office/drawing/2014/main" id="{FD30A0D8-1566-8EFC-0738-B6BE54BE1E0C}"/>
                    </a:ext>
                  </a:extLst>
                </p14:cNvPr>
                <p14:cNvContentPartPr/>
                <p14:nvPr/>
              </p14:nvContentPartPr>
              <p14:xfrm>
                <a:off x="7188975" y="577336"/>
                <a:ext cx="174960" cy="143640"/>
              </p14:xfrm>
            </p:contentPart>
          </mc:Choice>
          <mc:Fallback xmlns="">
            <p:pic>
              <p:nvPicPr>
                <p:cNvPr id="19" name="Ink 18">
                  <a:extLst>
                    <a:ext uri="{FF2B5EF4-FFF2-40B4-BE49-F238E27FC236}">
                      <a16:creationId xmlns:a16="http://schemas.microsoft.com/office/drawing/2014/main" id="{FD30A0D8-1566-8EFC-0738-B6BE54BE1E0C}"/>
                    </a:ext>
                  </a:extLst>
                </p:cNvPr>
                <p:cNvPicPr/>
                <p:nvPr/>
              </p:nvPicPr>
              <p:blipFill>
                <a:blip r:embed="rId33"/>
                <a:stretch>
                  <a:fillRect/>
                </a:stretch>
              </p:blipFill>
              <p:spPr>
                <a:xfrm>
                  <a:off x="7171335" y="559336"/>
                  <a:ext cx="21060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1" name="Ink 20">
                  <a:extLst>
                    <a:ext uri="{FF2B5EF4-FFF2-40B4-BE49-F238E27FC236}">
                      <a16:creationId xmlns:a16="http://schemas.microsoft.com/office/drawing/2014/main" id="{FA3D5DB3-3004-EB4C-BF51-6CB8D488E4C5}"/>
                    </a:ext>
                  </a:extLst>
                </p14:cNvPr>
                <p14:cNvContentPartPr/>
                <p14:nvPr/>
              </p14:nvContentPartPr>
              <p14:xfrm>
                <a:off x="7566615" y="451696"/>
                <a:ext cx="18360" cy="240120"/>
              </p14:xfrm>
            </p:contentPart>
          </mc:Choice>
          <mc:Fallback xmlns="">
            <p:pic>
              <p:nvPicPr>
                <p:cNvPr id="21" name="Ink 20">
                  <a:extLst>
                    <a:ext uri="{FF2B5EF4-FFF2-40B4-BE49-F238E27FC236}">
                      <a16:creationId xmlns:a16="http://schemas.microsoft.com/office/drawing/2014/main" id="{FA3D5DB3-3004-EB4C-BF51-6CB8D488E4C5}"/>
                    </a:ext>
                  </a:extLst>
                </p:cNvPr>
                <p:cNvPicPr/>
                <p:nvPr/>
              </p:nvPicPr>
              <p:blipFill>
                <a:blip r:embed="rId35"/>
                <a:stretch>
                  <a:fillRect/>
                </a:stretch>
              </p:blipFill>
              <p:spPr>
                <a:xfrm>
                  <a:off x="7548615" y="433696"/>
                  <a:ext cx="54000" cy="2757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2" name="Ink 21">
                  <a:extLst>
                    <a:ext uri="{FF2B5EF4-FFF2-40B4-BE49-F238E27FC236}">
                      <a16:creationId xmlns:a16="http://schemas.microsoft.com/office/drawing/2014/main" id="{5B260C68-9D3C-969B-2C8E-B5C243920EDA}"/>
                    </a:ext>
                  </a:extLst>
                </p14:cNvPr>
                <p14:cNvContentPartPr/>
                <p14:nvPr/>
              </p14:nvContentPartPr>
              <p14:xfrm>
                <a:off x="7696935" y="587056"/>
                <a:ext cx="3960" cy="11160"/>
              </p14:xfrm>
            </p:contentPart>
          </mc:Choice>
          <mc:Fallback xmlns="">
            <p:pic>
              <p:nvPicPr>
                <p:cNvPr id="22" name="Ink 21">
                  <a:extLst>
                    <a:ext uri="{FF2B5EF4-FFF2-40B4-BE49-F238E27FC236}">
                      <a16:creationId xmlns:a16="http://schemas.microsoft.com/office/drawing/2014/main" id="{5B260C68-9D3C-969B-2C8E-B5C243920EDA}"/>
                    </a:ext>
                  </a:extLst>
                </p:cNvPr>
                <p:cNvPicPr/>
                <p:nvPr/>
              </p:nvPicPr>
              <p:blipFill>
                <a:blip r:embed="rId37"/>
                <a:stretch>
                  <a:fillRect/>
                </a:stretch>
              </p:blipFill>
              <p:spPr>
                <a:xfrm>
                  <a:off x="7678935" y="569416"/>
                  <a:ext cx="3960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3" name="Ink 22">
                  <a:extLst>
                    <a:ext uri="{FF2B5EF4-FFF2-40B4-BE49-F238E27FC236}">
                      <a16:creationId xmlns:a16="http://schemas.microsoft.com/office/drawing/2014/main" id="{D32BEFAE-FA80-E34A-EE92-7A348EA80289}"/>
                    </a:ext>
                  </a:extLst>
                </p14:cNvPr>
                <p14:cNvContentPartPr/>
                <p14:nvPr/>
              </p14:nvContentPartPr>
              <p14:xfrm>
                <a:off x="7844895" y="495256"/>
                <a:ext cx="163800" cy="163080"/>
              </p14:xfrm>
            </p:contentPart>
          </mc:Choice>
          <mc:Fallback xmlns="">
            <p:pic>
              <p:nvPicPr>
                <p:cNvPr id="23" name="Ink 22">
                  <a:extLst>
                    <a:ext uri="{FF2B5EF4-FFF2-40B4-BE49-F238E27FC236}">
                      <a16:creationId xmlns:a16="http://schemas.microsoft.com/office/drawing/2014/main" id="{D32BEFAE-FA80-E34A-EE92-7A348EA80289}"/>
                    </a:ext>
                  </a:extLst>
                </p:cNvPr>
                <p:cNvPicPr/>
                <p:nvPr/>
              </p:nvPicPr>
              <p:blipFill>
                <a:blip r:embed="rId39"/>
                <a:stretch>
                  <a:fillRect/>
                </a:stretch>
              </p:blipFill>
              <p:spPr>
                <a:xfrm>
                  <a:off x="7826895" y="477616"/>
                  <a:ext cx="19944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4" name="Ink 23">
                  <a:extLst>
                    <a:ext uri="{FF2B5EF4-FFF2-40B4-BE49-F238E27FC236}">
                      <a16:creationId xmlns:a16="http://schemas.microsoft.com/office/drawing/2014/main" id="{4B49B698-10D0-1207-8A1E-FBE6290A0B41}"/>
                    </a:ext>
                  </a:extLst>
                </p14:cNvPr>
                <p14:cNvContentPartPr/>
                <p14:nvPr/>
              </p14:nvContentPartPr>
              <p14:xfrm>
                <a:off x="8099775" y="467176"/>
                <a:ext cx="166320" cy="239040"/>
              </p14:xfrm>
            </p:contentPart>
          </mc:Choice>
          <mc:Fallback xmlns="">
            <p:pic>
              <p:nvPicPr>
                <p:cNvPr id="24" name="Ink 23">
                  <a:extLst>
                    <a:ext uri="{FF2B5EF4-FFF2-40B4-BE49-F238E27FC236}">
                      <a16:creationId xmlns:a16="http://schemas.microsoft.com/office/drawing/2014/main" id="{4B49B698-10D0-1207-8A1E-FBE6290A0B41}"/>
                    </a:ext>
                  </a:extLst>
                </p:cNvPr>
                <p:cNvPicPr/>
                <p:nvPr/>
              </p:nvPicPr>
              <p:blipFill>
                <a:blip r:embed="rId41"/>
                <a:stretch>
                  <a:fillRect/>
                </a:stretch>
              </p:blipFill>
              <p:spPr>
                <a:xfrm>
                  <a:off x="8081775" y="449536"/>
                  <a:ext cx="20196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5" name="Ink 24">
                  <a:extLst>
                    <a:ext uri="{FF2B5EF4-FFF2-40B4-BE49-F238E27FC236}">
                      <a16:creationId xmlns:a16="http://schemas.microsoft.com/office/drawing/2014/main" id="{26C998A9-872B-D70E-3A69-DE9FE32C0C99}"/>
                    </a:ext>
                  </a:extLst>
                </p14:cNvPr>
                <p14:cNvContentPartPr/>
                <p14:nvPr/>
              </p14:nvContentPartPr>
              <p14:xfrm>
                <a:off x="8349255" y="475096"/>
                <a:ext cx="211320" cy="157680"/>
              </p14:xfrm>
            </p:contentPart>
          </mc:Choice>
          <mc:Fallback xmlns="">
            <p:pic>
              <p:nvPicPr>
                <p:cNvPr id="25" name="Ink 24">
                  <a:extLst>
                    <a:ext uri="{FF2B5EF4-FFF2-40B4-BE49-F238E27FC236}">
                      <a16:creationId xmlns:a16="http://schemas.microsoft.com/office/drawing/2014/main" id="{26C998A9-872B-D70E-3A69-DE9FE32C0C99}"/>
                    </a:ext>
                  </a:extLst>
                </p:cNvPr>
                <p:cNvPicPr/>
                <p:nvPr/>
              </p:nvPicPr>
              <p:blipFill>
                <a:blip r:embed="rId43"/>
                <a:stretch>
                  <a:fillRect/>
                </a:stretch>
              </p:blipFill>
              <p:spPr>
                <a:xfrm>
                  <a:off x="8331255" y="457096"/>
                  <a:ext cx="2469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6" name="Ink 25">
                  <a:extLst>
                    <a:ext uri="{FF2B5EF4-FFF2-40B4-BE49-F238E27FC236}">
                      <a16:creationId xmlns:a16="http://schemas.microsoft.com/office/drawing/2014/main" id="{4AEF9277-0838-EE0C-EE09-C0E26044033D}"/>
                    </a:ext>
                  </a:extLst>
                </p14:cNvPr>
                <p14:cNvContentPartPr/>
                <p14:nvPr/>
              </p14:nvContentPartPr>
              <p14:xfrm>
                <a:off x="8482455" y="510376"/>
                <a:ext cx="31320" cy="214920"/>
              </p14:xfrm>
            </p:contentPart>
          </mc:Choice>
          <mc:Fallback xmlns="">
            <p:pic>
              <p:nvPicPr>
                <p:cNvPr id="26" name="Ink 25">
                  <a:extLst>
                    <a:ext uri="{FF2B5EF4-FFF2-40B4-BE49-F238E27FC236}">
                      <a16:creationId xmlns:a16="http://schemas.microsoft.com/office/drawing/2014/main" id="{4AEF9277-0838-EE0C-EE09-C0E26044033D}"/>
                    </a:ext>
                  </a:extLst>
                </p:cNvPr>
                <p:cNvPicPr/>
                <p:nvPr/>
              </p:nvPicPr>
              <p:blipFill>
                <a:blip r:embed="rId45"/>
                <a:stretch>
                  <a:fillRect/>
                </a:stretch>
              </p:blipFill>
              <p:spPr>
                <a:xfrm>
                  <a:off x="8464815" y="492736"/>
                  <a:ext cx="6696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8" name="Ink 27">
                  <a:extLst>
                    <a:ext uri="{FF2B5EF4-FFF2-40B4-BE49-F238E27FC236}">
                      <a16:creationId xmlns:a16="http://schemas.microsoft.com/office/drawing/2014/main" id="{C668FC7D-279A-4E18-1222-FEAC607E2A79}"/>
                    </a:ext>
                  </a:extLst>
                </p14:cNvPr>
                <p14:cNvContentPartPr/>
                <p14:nvPr/>
              </p14:nvContentPartPr>
              <p14:xfrm>
                <a:off x="5475015" y="1203736"/>
                <a:ext cx="174240" cy="345240"/>
              </p14:xfrm>
            </p:contentPart>
          </mc:Choice>
          <mc:Fallback xmlns="">
            <p:pic>
              <p:nvPicPr>
                <p:cNvPr id="28" name="Ink 27">
                  <a:extLst>
                    <a:ext uri="{FF2B5EF4-FFF2-40B4-BE49-F238E27FC236}">
                      <a16:creationId xmlns:a16="http://schemas.microsoft.com/office/drawing/2014/main" id="{C668FC7D-279A-4E18-1222-FEAC607E2A79}"/>
                    </a:ext>
                  </a:extLst>
                </p:cNvPr>
                <p:cNvPicPr/>
                <p:nvPr/>
              </p:nvPicPr>
              <p:blipFill>
                <a:blip r:embed="rId47"/>
                <a:stretch>
                  <a:fillRect/>
                </a:stretch>
              </p:blipFill>
              <p:spPr>
                <a:xfrm>
                  <a:off x="5457015" y="1185736"/>
                  <a:ext cx="209880" cy="3808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9" name="Ink 28">
                  <a:extLst>
                    <a:ext uri="{FF2B5EF4-FFF2-40B4-BE49-F238E27FC236}">
                      <a16:creationId xmlns:a16="http://schemas.microsoft.com/office/drawing/2014/main" id="{80BDBB3A-DA32-3AF6-13ED-F0A6A653D87D}"/>
                    </a:ext>
                  </a:extLst>
                </p14:cNvPr>
                <p14:cNvContentPartPr/>
                <p14:nvPr/>
              </p14:nvContentPartPr>
              <p14:xfrm>
                <a:off x="5485815" y="1399576"/>
                <a:ext cx="132480" cy="34200"/>
              </p14:xfrm>
            </p:contentPart>
          </mc:Choice>
          <mc:Fallback xmlns="">
            <p:pic>
              <p:nvPicPr>
                <p:cNvPr id="29" name="Ink 28">
                  <a:extLst>
                    <a:ext uri="{FF2B5EF4-FFF2-40B4-BE49-F238E27FC236}">
                      <a16:creationId xmlns:a16="http://schemas.microsoft.com/office/drawing/2014/main" id="{80BDBB3A-DA32-3AF6-13ED-F0A6A653D87D}"/>
                    </a:ext>
                  </a:extLst>
                </p:cNvPr>
                <p:cNvPicPr/>
                <p:nvPr/>
              </p:nvPicPr>
              <p:blipFill>
                <a:blip r:embed="rId49"/>
                <a:stretch>
                  <a:fillRect/>
                </a:stretch>
              </p:blipFill>
              <p:spPr>
                <a:xfrm>
                  <a:off x="5468175" y="1381576"/>
                  <a:ext cx="16812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 name="Ink 29">
                  <a:extLst>
                    <a:ext uri="{FF2B5EF4-FFF2-40B4-BE49-F238E27FC236}">
                      <a16:creationId xmlns:a16="http://schemas.microsoft.com/office/drawing/2014/main" id="{57A4C7DA-80AA-60E9-F956-8EC8A86C7F24}"/>
                    </a:ext>
                  </a:extLst>
                </p14:cNvPr>
                <p14:cNvContentPartPr/>
                <p14:nvPr/>
              </p14:nvContentPartPr>
              <p14:xfrm>
                <a:off x="5782455" y="1237216"/>
                <a:ext cx="155520" cy="240120"/>
              </p14:xfrm>
            </p:contentPart>
          </mc:Choice>
          <mc:Fallback xmlns="">
            <p:pic>
              <p:nvPicPr>
                <p:cNvPr id="30" name="Ink 29">
                  <a:extLst>
                    <a:ext uri="{FF2B5EF4-FFF2-40B4-BE49-F238E27FC236}">
                      <a16:creationId xmlns:a16="http://schemas.microsoft.com/office/drawing/2014/main" id="{57A4C7DA-80AA-60E9-F956-8EC8A86C7F24}"/>
                    </a:ext>
                  </a:extLst>
                </p:cNvPr>
                <p:cNvPicPr/>
                <p:nvPr/>
              </p:nvPicPr>
              <p:blipFill>
                <a:blip r:embed="rId51"/>
                <a:stretch>
                  <a:fillRect/>
                </a:stretch>
              </p:blipFill>
              <p:spPr>
                <a:xfrm>
                  <a:off x="5764455" y="1219576"/>
                  <a:ext cx="191160" cy="2757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1" name="Ink 30">
                  <a:extLst>
                    <a:ext uri="{FF2B5EF4-FFF2-40B4-BE49-F238E27FC236}">
                      <a16:creationId xmlns:a16="http://schemas.microsoft.com/office/drawing/2014/main" id="{49D63F6D-0BE7-2E82-00F3-E13803806000}"/>
                    </a:ext>
                  </a:extLst>
                </p14:cNvPr>
                <p14:cNvContentPartPr/>
                <p14:nvPr/>
              </p14:nvContentPartPr>
              <p14:xfrm>
                <a:off x="6026895" y="1251256"/>
                <a:ext cx="178920" cy="243000"/>
              </p14:xfrm>
            </p:contentPart>
          </mc:Choice>
          <mc:Fallback xmlns="">
            <p:pic>
              <p:nvPicPr>
                <p:cNvPr id="31" name="Ink 30">
                  <a:extLst>
                    <a:ext uri="{FF2B5EF4-FFF2-40B4-BE49-F238E27FC236}">
                      <a16:creationId xmlns:a16="http://schemas.microsoft.com/office/drawing/2014/main" id="{49D63F6D-0BE7-2E82-00F3-E13803806000}"/>
                    </a:ext>
                  </a:extLst>
                </p:cNvPr>
                <p:cNvPicPr/>
                <p:nvPr/>
              </p:nvPicPr>
              <p:blipFill>
                <a:blip r:embed="rId53"/>
                <a:stretch>
                  <a:fillRect/>
                </a:stretch>
              </p:blipFill>
              <p:spPr>
                <a:xfrm>
                  <a:off x="6008895" y="1233256"/>
                  <a:ext cx="214560" cy="2786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 name="Ink 31">
                  <a:extLst>
                    <a:ext uri="{FF2B5EF4-FFF2-40B4-BE49-F238E27FC236}">
                      <a16:creationId xmlns:a16="http://schemas.microsoft.com/office/drawing/2014/main" id="{3FA9EFD7-E5AD-20D9-90C1-2C46A7FB9944}"/>
                    </a:ext>
                  </a:extLst>
                </p14:cNvPr>
                <p14:cNvContentPartPr/>
                <p14:nvPr/>
              </p14:nvContentPartPr>
              <p14:xfrm>
                <a:off x="6060375" y="1234696"/>
                <a:ext cx="142200" cy="90360"/>
              </p14:xfrm>
            </p:contentPart>
          </mc:Choice>
          <mc:Fallback xmlns="">
            <p:pic>
              <p:nvPicPr>
                <p:cNvPr id="32" name="Ink 31">
                  <a:extLst>
                    <a:ext uri="{FF2B5EF4-FFF2-40B4-BE49-F238E27FC236}">
                      <a16:creationId xmlns:a16="http://schemas.microsoft.com/office/drawing/2014/main" id="{3FA9EFD7-E5AD-20D9-90C1-2C46A7FB9944}"/>
                    </a:ext>
                  </a:extLst>
                </p:cNvPr>
                <p:cNvPicPr/>
                <p:nvPr/>
              </p:nvPicPr>
              <p:blipFill>
                <a:blip r:embed="rId55"/>
                <a:stretch>
                  <a:fillRect/>
                </a:stretch>
              </p:blipFill>
              <p:spPr>
                <a:xfrm>
                  <a:off x="6042735" y="1217056"/>
                  <a:ext cx="1778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 name="Ink 32">
                  <a:extLst>
                    <a:ext uri="{FF2B5EF4-FFF2-40B4-BE49-F238E27FC236}">
                      <a16:creationId xmlns:a16="http://schemas.microsoft.com/office/drawing/2014/main" id="{79B5B8EF-FA66-3A84-821E-F43E2F9399D8}"/>
                    </a:ext>
                  </a:extLst>
                </p14:cNvPr>
                <p14:cNvContentPartPr/>
                <p14:nvPr/>
              </p14:nvContentPartPr>
              <p14:xfrm>
                <a:off x="6303015" y="1203016"/>
                <a:ext cx="181440" cy="253800"/>
              </p14:xfrm>
            </p:contentPart>
          </mc:Choice>
          <mc:Fallback xmlns="">
            <p:pic>
              <p:nvPicPr>
                <p:cNvPr id="33" name="Ink 32">
                  <a:extLst>
                    <a:ext uri="{FF2B5EF4-FFF2-40B4-BE49-F238E27FC236}">
                      <a16:creationId xmlns:a16="http://schemas.microsoft.com/office/drawing/2014/main" id="{79B5B8EF-FA66-3A84-821E-F43E2F9399D8}"/>
                    </a:ext>
                  </a:extLst>
                </p:cNvPr>
                <p:cNvPicPr/>
                <p:nvPr/>
              </p:nvPicPr>
              <p:blipFill>
                <a:blip r:embed="rId57"/>
                <a:stretch>
                  <a:fillRect/>
                </a:stretch>
              </p:blipFill>
              <p:spPr>
                <a:xfrm>
                  <a:off x="6285375" y="1185376"/>
                  <a:ext cx="21708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4" name="Ink 33">
                  <a:extLst>
                    <a:ext uri="{FF2B5EF4-FFF2-40B4-BE49-F238E27FC236}">
                      <a16:creationId xmlns:a16="http://schemas.microsoft.com/office/drawing/2014/main" id="{2EB6A89A-E0C3-BD96-9FBA-1F75D80EF585}"/>
                    </a:ext>
                  </a:extLst>
                </p14:cNvPr>
                <p14:cNvContentPartPr/>
                <p14:nvPr/>
              </p14:nvContentPartPr>
              <p14:xfrm>
                <a:off x="6540975" y="1432336"/>
                <a:ext cx="72000" cy="118440"/>
              </p14:xfrm>
            </p:contentPart>
          </mc:Choice>
          <mc:Fallback xmlns="">
            <p:pic>
              <p:nvPicPr>
                <p:cNvPr id="34" name="Ink 33">
                  <a:extLst>
                    <a:ext uri="{FF2B5EF4-FFF2-40B4-BE49-F238E27FC236}">
                      <a16:creationId xmlns:a16="http://schemas.microsoft.com/office/drawing/2014/main" id="{2EB6A89A-E0C3-BD96-9FBA-1F75D80EF585}"/>
                    </a:ext>
                  </a:extLst>
                </p:cNvPr>
                <p:cNvPicPr/>
                <p:nvPr/>
              </p:nvPicPr>
              <p:blipFill>
                <a:blip r:embed="rId59"/>
                <a:stretch>
                  <a:fillRect/>
                </a:stretch>
              </p:blipFill>
              <p:spPr>
                <a:xfrm>
                  <a:off x="6522975" y="1414336"/>
                  <a:ext cx="10764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5" name="Ink 34">
                  <a:extLst>
                    <a:ext uri="{FF2B5EF4-FFF2-40B4-BE49-F238E27FC236}">
                      <a16:creationId xmlns:a16="http://schemas.microsoft.com/office/drawing/2014/main" id="{DB4A03DB-98AE-0A55-1A69-92F6BD981340}"/>
                    </a:ext>
                  </a:extLst>
                </p14:cNvPr>
                <p14:cNvContentPartPr/>
                <p14:nvPr/>
              </p14:nvContentPartPr>
              <p14:xfrm>
                <a:off x="6746895" y="1173856"/>
                <a:ext cx="111600" cy="245880"/>
              </p14:xfrm>
            </p:contentPart>
          </mc:Choice>
          <mc:Fallback xmlns="">
            <p:pic>
              <p:nvPicPr>
                <p:cNvPr id="35" name="Ink 34">
                  <a:extLst>
                    <a:ext uri="{FF2B5EF4-FFF2-40B4-BE49-F238E27FC236}">
                      <a16:creationId xmlns:a16="http://schemas.microsoft.com/office/drawing/2014/main" id="{DB4A03DB-98AE-0A55-1A69-92F6BD981340}"/>
                    </a:ext>
                  </a:extLst>
                </p:cNvPr>
                <p:cNvPicPr/>
                <p:nvPr/>
              </p:nvPicPr>
              <p:blipFill>
                <a:blip r:embed="rId61"/>
                <a:stretch>
                  <a:fillRect/>
                </a:stretch>
              </p:blipFill>
              <p:spPr>
                <a:xfrm>
                  <a:off x="6729255" y="1156216"/>
                  <a:ext cx="1472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6" name="Ink 35">
                  <a:extLst>
                    <a:ext uri="{FF2B5EF4-FFF2-40B4-BE49-F238E27FC236}">
                      <a16:creationId xmlns:a16="http://schemas.microsoft.com/office/drawing/2014/main" id="{D5118467-71E4-5286-81EF-E7A64BAF5CDA}"/>
                    </a:ext>
                  </a:extLst>
                </p14:cNvPr>
                <p14:cNvContentPartPr/>
                <p14:nvPr/>
              </p14:nvContentPartPr>
              <p14:xfrm>
                <a:off x="6968295" y="1217056"/>
                <a:ext cx="175320" cy="206280"/>
              </p14:xfrm>
            </p:contentPart>
          </mc:Choice>
          <mc:Fallback xmlns="">
            <p:pic>
              <p:nvPicPr>
                <p:cNvPr id="36" name="Ink 35">
                  <a:extLst>
                    <a:ext uri="{FF2B5EF4-FFF2-40B4-BE49-F238E27FC236}">
                      <a16:creationId xmlns:a16="http://schemas.microsoft.com/office/drawing/2014/main" id="{D5118467-71E4-5286-81EF-E7A64BAF5CDA}"/>
                    </a:ext>
                  </a:extLst>
                </p:cNvPr>
                <p:cNvPicPr/>
                <p:nvPr/>
              </p:nvPicPr>
              <p:blipFill>
                <a:blip r:embed="rId63"/>
                <a:stretch>
                  <a:fillRect/>
                </a:stretch>
              </p:blipFill>
              <p:spPr>
                <a:xfrm>
                  <a:off x="6950295" y="1199056"/>
                  <a:ext cx="210960" cy="2419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7" name="Ink 36">
                  <a:extLst>
                    <a:ext uri="{FF2B5EF4-FFF2-40B4-BE49-F238E27FC236}">
                      <a16:creationId xmlns:a16="http://schemas.microsoft.com/office/drawing/2014/main" id="{C2042F80-AF9F-6BB7-AD93-4B2DA2C333BB}"/>
                    </a:ext>
                  </a:extLst>
                </p14:cNvPr>
                <p14:cNvContentPartPr/>
                <p14:nvPr/>
              </p14:nvContentPartPr>
              <p14:xfrm>
                <a:off x="6990255" y="1165216"/>
                <a:ext cx="138600" cy="74520"/>
              </p14:xfrm>
            </p:contentPart>
          </mc:Choice>
          <mc:Fallback xmlns="">
            <p:pic>
              <p:nvPicPr>
                <p:cNvPr id="37" name="Ink 36">
                  <a:extLst>
                    <a:ext uri="{FF2B5EF4-FFF2-40B4-BE49-F238E27FC236}">
                      <a16:creationId xmlns:a16="http://schemas.microsoft.com/office/drawing/2014/main" id="{C2042F80-AF9F-6BB7-AD93-4B2DA2C333BB}"/>
                    </a:ext>
                  </a:extLst>
                </p:cNvPr>
                <p:cNvPicPr/>
                <p:nvPr/>
              </p:nvPicPr>
              <p:blipFill>
                <a:blip r:embed="rId65"/>
                <a:stretch>
                  <a:fillRect/>
                </a:stretch>
              </p:blipFill>
              <p:spPr>
                <a:xfrm>
                  <a:off x="6972255" y="1147576"/>
                  <a:ext cx="17424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8" name="Ink 37">
                  <a:extLst>
                    <a:ext uri="{FF2B5EF4-FFF2-40B4-BE49-F238E27FC236}">
                      <a16:creationId xmlns:a16="http://schemas.microsoft.com/office/drawing/2014/main" id="{347BE640-1B55-BB96-6580-33E125BA8842}"/>
                    </a:ext>
                  </a:extLst>
                </p14:cNvPr>
                <p14:cNvContentPartPr/>
                <p14:nvPr/>
              </p14:nvContentPartPr>
              <p14:xfrm>
                <a:off x="7195095" y="1163056"/>
                <a:ext cx="207720" cy="233280"/>
              </p14:xfrm>
            </p:contentPart>
          </mc:Choice>
          <mc:Fallback xmlns="">
            <p:pic>
              <p:nvPicPr>
                <p:cNvPr id="38" name="Ink 37">
                  <a:extLst>
                    <a:ext uri="{FF2B5EF4-FFF2-40B4-BE49-F238E27FC236}">
                      <a16:creationId xmlns:a16="http://schemas.microsoft.com/office/drawing/2014/main" id="{347BE640-1B55-BB96-6580-33E125BA8842}"/>
                    </a:ext>
                  </a:extLst>
                </p:cNvPr>
                <p:cNvPicPr/>
                <p:nvPr/>
              </p:nvPicPr>
              <p:blipFill>
                <a:blip r:embed="rId67"/>
                <a:stretch>
                  <a:fillRect/>
                </a:stretch>
              </p:blipFill>
              <p:spPr>
                <a:xfrm>
                  <a:off x="7177455" y="1145056"/>
                  <a:ext cx="24336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9" name="Ink 38">
                  <a:extLst>
                    <a:ext uri="{FF2B5EF4-FFF2-40B4-BE49-F238E27FC236}">
                      <a16:creationId xmlns:a16="http://schemas.microsoft.com/office/drawing/2014/main" id="{E522200B-D7FC-A0BF-7041-357BD1D090E4}"/>
                    </a:ext>
                  </a:extLst>
                </p14:cNvPr>
                <p14:cNvContentPartPr/>
                <p14:nvPr/>
              </p14:nvContentPartPr>
              <p14:xfrm>
                <a:off x="7541055" y="1298416"/>
                <a:ext cx="360" cy="360"/>
              </p14:xfrm>
            </p:contentPart>
          </mc:Choice>
          <mc:Fallback xmlns="">
            <p:pic>
              <p:nvPicPr>
                <p:cNvPr id="39" name="Ink 38">
                  <a:extLst>
                    <a:ext uri="{FF2B5EF4-FFF2-40B4-BE49-F238E27FC236}">
                      <a16:creationId xmlns:a16="http://schemas.microsoft.com/office/drawing/2014/main" id="{E522200B-D7FC-A0BF-7041-357BD1D090E4}"/>
                    </a:ext>
                  </a:extLst>
                </p:cNvPr>
                <p:cNvPicPr/>
                <p:nvPr/>
              </p:nvPicPr>
              <p:blipFill>
                <a:blip r:embed="rId69"/>
                <a:stretch>
                  <a:fillRect/>
                </a:stretch>
              </p:blipFill>
              <p:spPr>
                <a:xfrm>
                  <a:off x="7523415" y="128077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0" name="Ink 39">
                  <a:extLst>
                    <a:ext uri="{FF2B5EF4-FFF2-40B4-BE49-F238E27FC236}">
                      <a16:creationId xmlns:a16="http://schemas.microsoft.com/office/drawing/2014/main" id="{95B7C4DC-EDA7-B250-1B81-DD09F269BE5D}"/>
                    </a:ext>
                  </a:extLst>
                </p14:cNvPr>
                <p14:cNvContentPartPr/>
                <p14:nvPr/>
              </p14:nvContentPartPr>
              <p14:xfrm>
                <a:off x="7707375" y="1107616"/>
                <a:ext cx="207720" cy="204480"/>
              </p14:xfrm>
            </p:contentPart>
          </mc:Choice>
          <mc:Fallback xmlns="">
            <p:pic>
              <p:nvPicPr>
                <p:cNvPr id="40" name="Ink 39">
                  <a:extLst>
                    <a:ext uri="{FF2B5EF4-FFF2-40B4-BE49-F238E27FC236}">
                      <a16:creationId xmlns:a16="http://schemas.microsoft.com/office/drawing/2014/main" id="{95B7C4DC-EDA7-B250-1B81-DD09F269BE5D}"/>
                    </a:ext>
                  </a:extLst>
                </p:cNvPr>
                <p:cNvPicPr/>
                <p:nvPr/>
              </p:nvPicPr>
              <p:blipFill>
                <a:blip r:embed="rId71"/>
                <a:stretch>
                  <a:fillRect/>
                </a:stretch>
              </p:blipFill>
              <p:spPr>
                <a:xfrm>
                  <a:off x="7689375" y="1089976"/>
                  <a:ext cx="24336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1" name="Ink 40">
                  <a:extLst>
                    <a:ext uri="{FF2B5EF4-FFF2-40B4-BE49-F238E27FC236}">
                      <a16:creationId xmlns:a16="http://schemas.microsoft.com/office/drawing/2014/main" id="{A58041E9-3434-69F9-2670-121B62D2E0AE}"/>
                    </a:ext>
                  </a:extLst>
                </p14:cNvPr>
                <p14:cNvContentPartPr/>
                <p14:nvPr/>
              </p14:nvContentPartPr>
              <p14:xfrm>
                <a:off x="7795575" y="1223536"/>
                <a:ext cx="77760" cy="190440"/>
              </p14:xfrm>
            </p:contentPart>
          </mc:Choice>
          <mc:Fallback xmlns="">
            <p:pic>
              <p:nvPicPr>
                <p:cNvPr id="41" name="Ink 40">
                  <a:extLst>
                    <a:ext uri="{FF2B5EF4-FFF2-40B4-BE49-F238E27FC236}">
                      <a16:creationId xmlns:a16="http://schemas.microsoft.com/office/drawing/2014/main" id="{A58041E9-3434-69F9-2670-121B62D2E0AE}"/>
                    </a:ext>
                  </a:extLst>
                </p:cNvPr>
                <p:cNvPicPr/>
                <p:nvPr/>
              </p:nvPicPr>
              <p:blipFill>
                <a:blip r:embed="rId73"/>
                <a:stretch>
                  <a:fillRect/>
                </a:stretch>
              </p:blipFill>
              <p:spPr>
                <a:xfrm>
                  <a:off x="7777575" y="1205536"/>
                  <a:ext cx="11340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2" name="Ink 41">
                  <a:extLst>
                    <a:ext uri="{FF2B5EF4-FFF2-40B4-BE49-F238E27FC236}">
                      <a16:creationId xmlns:a16="http://schemas.microsoft.com/office/drawing/2014/main" id="{A0BBA5AD-C251-6B95-B955-9DCAE68FF3E1}"/>
                    </a:ext>
                  </a:extLst>
                </p14:cNvPr>
                <p14:cNvContentPartPr/>
                <p14:nvPr/>
              </p14:nvContentPartPr>
              <p14:xfrm>
                <a:off x="8007975" y="1093216"/>
                <a:ext cx="284040" cy="270000"/>
              </p14:xfrm>
            </p:contentPart>
          </mc:Choice>
          <mc:Fallback xmlns="">
            <p:pic>
              <p:nvPicPr>
                <p:cNvPr id="42" name="Ink 41">
                  <a:extLst>
                    <a:ext uri="{FF2B5EF4-FFF2-40B4-BE49-F238E27FC236}">
                      <a16:creationId xmlns:a16="http://schemas.microsoft.com/office/drawing/2014/main" id="{A0BBA5AD-C251-6B95-B955-9DCAE68FF3E1}"/>
                    </a:ext>
                  </a:extLst>
                </p:cNvPr>
                <p:cNvPicPr/>
                <p:nvPr/>
              </p:nvPicPr>
              <p:blipFill>
                <a:blip r:embed="rId75"/>
                <a:stretch>
                  <a:fillRect/>
                </a:stretch>
              </p:blipFill>
              <p:spPr>
                <a:xfrm>
                  <a:off x="7990335" y="1075576"/>
                  <a:ext cx="319680" cy="305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3" name="Ink 42">
                  <a:extLst>
                    <a:ext uri="{FF2B5EF4-FFF2-40B4-BE49-F238E27FC236}">
                      <a16:creationId xmlns:a16="http://schemas.microsoft.com/office/drawing/2014/main" id="{060EF184-3C0B-CEDC-3386-C9D7134D3778}"/>
                    </a:ext>
                  </a:extLst>
                </p14:cNvPr>
                <p14:cNvContentPartPr/>
                <p14:nvPr/>
              </p14:nvContentPartPr>
              <p14:xfrm>
                <a:off x="8014815" y="1490296"/>
                <a:ext cx="369360" cy="30960"/>
              </p14:xfrm>
            </p:contentPart>
          </mc:Choice>
          <mc:Fallback xmlns="">
            <p:pic>
              <p:nvPicPr>
                <p:cNvPr id="43" name="Ink 42">
                  <a:extLst>
                    <a:ext uri="{FF2B5EF4-FFF2-40B4-BE49-F238E27FC236}">
                      <a16:creationId xmlns:a16="http://schemas.microsoft.com/office/drawing/2014/main" id="{060EF184-3C0B-CEDC-3386-C9D7134D3778}"/>
                    </a:ext>
                  </a:extLst>
                </p:cNvPr>
                <p:cNvPicPr/>
                <p:nvPr/>
              </p:nvPicPr>
              <p:blipFill>
                <a:blip r:embed="rId77"/>
                <a:stretch>
                  <a:fillRect/>
                </a:stretch>
              </p:blipFill>
              <p:spPr>
                <a:xfrm>
                  <a:off x="7997175" y="1472656"/>
                  <a:ext cx="40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4" name="Ink 43">
                  <a:extLst>
                    <a:ext uri="{FF2B5EF4-FFF2-40B4-BE49-F238E27FC236}">
                      <a16:creationId xmlns:a16="http://schemas.microsoft.com/office/drawing/2014/main" id="{7423B8E7-3132-7E96-6E3B-078CA78FA736}"/>
                    </a:ext>
                  </a:extLst>
                </p14:cNvPr>
                <p14:cNvContentPartPr/>
                <p14:nvPr/>
              </p14:nvContentPartPr>
              <p14:xfrm>
                <a:off x="8095095" y="1106176"/>
                <a:ext cx="62640" cy="12600"/>
              </p14:xfrm>
            </p:contentPart>
          </mc:Choice>
          <mc:Fallback xmlns="">
            <p:pic>
              <p:nvPicPr>
                <p:cNvPr id="44" name="Ink 43">
                  <a:extLst>
                    <a:ext uri="{FF2B5EF4-FFF2-40B4-BE49-F238E27FC236}">
                      <a16:creationId xmlns:a16="http://schemas.microsoft.com/office/drawing/2014/main" id="{7423B8E7-3132-7E96-6E3B-078CA78FA736}"/>
                    </a:ext>
                  </a:extLst>
                </p:cNvPr>
                <p:cNvPicPr/>
                <p:nvPr/>
              </p:nvPicPr>
              <p:blipFill>
                <a:blip r:embed="rId79"/>
                <a:stretch>
                  <a:fillRect/>
                </a:stretch>
              </p:blipFill>
              <p:spPr>
                <a:xfrm>
                  <a:off x="8077095" y="1088536"/>
                  <a:ext cx="982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6" name="Ink 45">
                  <a:extLst>
                    <a:ext uri="{FF2B5EF4-FFF2-40B4-BE49-F238E27FC236}">
                      <a16:creationId xmlns:a16="http://schemas.microsoft.com/office/drawing/2014/main" id="{A8D85A93-383F-4A2C-E0C7-9FC9CD468815}"/>
                    </a:ext>
                  </a:extLst>
                </p14:cNvPr>
                <p14:cNvContentPartPr/>
                <p14:nvPr/>
              </p14:nvContentPartPr>
              <p14:xfrm>
                <a:off x="5278095" y="877576"/>
                <a:ext cx="3381840" cy="878400"/>
              </p14:xfrm>
            </p:contentPart>
          </mc:Choice>
          <mc:Fallback xmlns="">
            <p:pic>
              <p:nvPicPr>
                <p:cNvPr id="46" name="Ink 45">
                  <a:extLst>
                    <a:ext uri="{FF2B5EF4-FFF2-40B4-BE49-F238E27FC236}">
                      <a16:creationId xmlns:a16="http://schemas.microsoft.com/office/drawing/2014/main" id="{A8D85A93-383F-4A2C-E0C7-9FC9CD468815}"/>
                    </a:ext>
                  </a:extLst>
                </p:cNvPr>
                <p:cNvPicPr/>
                <p:nvPr/>
              </p:nvPicPr>
              <p:blipFill>
                <a:blip r:embed="rId81"/>
                <a:stretch>
                  <a:fillRect/>
                </a:stretch>
              </p:blipFill>
              <p:spPr>
                <a:xfrm>
                  <a:off x="5260455" y="859936"/>
                  <a:ext cx="3417480" cy="914040"/>
                </a:xfrm>
                <a:prstGeom prst="rect">
                  <a:avLst/>
                </a:prstGeom>
              </p:spPr>
            </p:pic>
          </mc:Fallback>
        </mc:AlternateContent>
      </p:grpSp>
      <p:grpSp>
        <p:nvGrpSpPr>
          <p:cNvPr id="50" name="Group 49">
            <a:extLst>
              <a:ext uri="{FF2B5EF4-FFF2-40B4-BE49-F238E27FC236}">
                <a16:creationId xmlns:a16="http://schemas.microsoft.com/office/drawing/2014/main" id="{BA2246C1-8F01-5AEC-5512-55125FB790DD}"/>
              </a:ext>
            </a:extLst>
          </p:cNvPr>
          <p:cNvGrpSpPr/>
          <p:nvPr/>
        </p:nvGrpSpPr>
        <p:grpSpPr>
          <a:xfrm>
            <a:off x="4622175" y="2427376"/>
            <a:ext cx="317160" cy="664200"/>
            <a:chOff x="4622175" y="2427376"/>
            <a:chExt cx="317160" cy="664200"/>
          </a:xfrm>
        </p:grpSpPr>
        <mc:AlternateContent xmlns:mc="http://schemas.openxmlformats.org/markup-compatibility/2006" xmlns:p14="http://schemas.microsoft.com/office/powerpoint/2010/main">
          <mc:Choice Requires="p14">
            <p:contentPart p14:bwMode="auto" r:id="rId82">
              <p14:nvContentPartPr>
                <p14:cNvPr id="48" name="Ink 47">
                  <a:extLst>
                    <a:ext uri="{FF2B5EF4-FFF2-40B4-BE49-F238E27FC236}">
                      <a16:creationId xmlns:a16="http://schemas.microsoft.com/office/drawing/2014/main" id="{58DEB03B-C1B5-CCF8-8ED8-6F8A15C68A25}"/>
                    </a:ext>
                  </a:extLst>
                </p14:cNvPr>
                <p14:cNvContentPartPr/>
                <p14:nvPr/>
              </p14:nvContentPartPr>
              <p14:xfrm>
                <a:off x="4622175" y="2545096"/>
                <a:ext cx="203760" cy="342720"/>
              </p14:xfrm>
            </p:contentPart>
          </mc:Choice>
          <mc:Fallback xmlns="">
            <p:pic>
              <p:nvPicPr>
                <p:cNvPr id="48" name="Ink 47">
                  <a:extLst>
                    <a:ext uri="{FF2B5EF4-FFF2-40B4-BE49-F238E27FC236}">
                      <a16:creationId xmlns:a16="http://schemas.microsoft.com/office/drawing/2014/main" id="{58DEB03B-C1B5-CCF8-8ED8-6F8A15C68A25}"/>
                    </a:ext>
                  </a:extLst>
                </p:cNvPr>
                <p:cNvPicPr/>
                <p:nvPr/>
              </p:nvPicPr>
              <p:blipFill>
                <a:blip r:embed="rId83"/>
                <a:stretch>
                  <a:fillRect/>
                </a:stretch>
              </p:blipFill>
              <p:spPr>
                <a:xfrm>
                  <a:off x="4604535" y="2527096"/>
                  <a:ext cx="239400" cy="3783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49" name="Ink 48">
                  <a:extLst>
                    <a:ext uri="{FF2B5EF4-FFF2-40B4-BE49-F238E27FC236}">
                      <a16:creationId xmlns:a16="http://schemas.microsoft.com/office/drawing/2014/main" id="{442710AA-C7B6-529F-2A4C-B469BD79AC20}"/>
                    </a:ext>
                  </a:extLst>
                </p14:cNvPr>
                <p14:cNvContentPartPr/>
                <p14:nvPr/>
              </p14:nvContentPartPr>
              <p14:xfrm>
                <a:off x="4805055" y="2427376"/>
                <a:ext cx="134280" cy="664200"/>
              </p14:xfrm>
            </p:contentPart>
          </mc:Choice>
          <mc:Fallback xmlns="">
            <p:pic>
              <p:nvPicPr>
                <p:cNvPr id="49" name="Ink 48">
                  <a:extLst>
                    <a:ext uri="{FF2B5EF4-FFF2-40B4-BE49-F238E27FC236}">
                      <a16:creationId xmlns:a16="http://schemas.microsoft.com/office/drawing/2014/main" id="{442710AA-C7B6-529F-2A4C-B469BD79AC20}"/>
                    </a:ext>
                  </a:extLst>
                </p:cNvPr>
                <p:cNvPicPr/>
                <p:nvPr/>
              </p:nvPicPr>
              <p:blipFill>
                <a:blip r:embed="rId85"/>
                <a:stretch>
                  <a:fillRect/>
                </a:stretch>
              </p:blipFill>
              <p:spPr>
                <a:xfrm>
                  <a:off x="4787055" y="2409736"/>
                  <a:ext cx="169920" cy="699840"/>
                </a:xfrm>
                <a:prstGeom prst="rect">
                  <a:avLst/>
                </a:prstGeom>
              </p:spPr>
            </p:pic>
          </mc:Fallback>
        </mc:AlternateContent>
      </p:grpSp>
      <p:grpSp>
        <p:nvGrpSpPr>
          <p:cNvPr id="63" name="Group 62">
            <a:extLst>
              <a:ext uri="{FF2B5EF4-FFF2-40B4-BE49-F238E27FC236}">
                <a16:creationId xmlns:a16="http://schemas.microsoft.com/office/drawing/2014/main" id="{07435D86-D70D-5000-9DBE-90CCF237A412}"/>
              </a:ext>
            </a:extLst>
          </p:cNvPr>
          <p:cNvGrpSpPr/>
          <p:nvPr/>
        </p:nvGrpSpPr>
        <p:grpSpPr>
          <a:xfrm>
            <a:off x="5285295" y="2479576"/>
            <a:ext cx="2345040" cy="349200"/>
            <a:chOff x="5285295" y="2479576"/>
            <a:chExt cx="2345040" cy="349200"/>
          </a:xfrm>
        </p:grpSpPr>
        <mc:AlternateContent xmlns:mc="http://schemas.openxmlformats.org/markup-compatibility/2006" xmlns:p14="http://schemas.microsoft.com/office/powerpoint/2010/main">
          <mc:Choice Requires="p14">
            <p:contentPart p14:bwMode="auto" r:id="rId86">
              <p14:nvContentPartPr>
                <p14:cNvPr id="51" name="Ink 50">
                  <a:extLst>
                    <a:ext uri="{FF2B5EF4-FFF2-40B4-BE49-F238E27FC236}">
                      <a16:creationId xmlns:a16="http://schemas.microsoft.com/office/drawing/2014/main" id="{4FB13A1D-8E1F-3316-0BCF-9825297E77B4}"/>
                    </a:ext>
                  </a:extLst>
                </p14:cNvPr>
                <p14:cNvContentPartPr/>
                <p14:nvPr/>
              </p14:nvContentPartPr>
              <p14:xfrm>
                <a:off x="5285295" y="2559856"/>
                <a:ext cx="19440" cy="261720"/>
              </p14:xfrm>
            </p:contentPart>
          </mc:Choice>
          <mc:Fallback xmlns="">
            <p:pic>
              <p:nvPicPr>
                <p:cNvPr id="51" name="Ink 50">
                  <a:extLst>
                    <a:ext uri="{FF2B5EF4-FFF2-40B4-BE49-F238E27FC236}">
                      <a16:creationId xmlns:a16="http://schemas.microsoft.com/office/drawing/2014/main" id="{4FB13A1D-8E1F-3316-0BCF-9825297E77B4}"/>
                    </a:ext>
                  </a:extLst>
                </p:cNvPr>
                <p:cNvPicPr/>
                <p:nvPr/>
              </p:nvPicPr>
              <p:blipFill>
                <a:blip r:embed="rId87"/>
                <a:stretch>
                  <a:fillRect/>
                </a:stretch>
              </p:blipFill>
              <p:spPr>
                <a:xfrm>
                  <a:off x="5267295" y="2542216"/>
                  <a:ext cx="5508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2" name="Ink 51">
                  <a:extLst>
                    <a:ext uri="{FF2B5EF4-FFF2-40B4-BE49-F238E27FC236}">
                      <a16:creationId xmlns:a16="http://schemas.microsoft.com/office/drawing/2014/main" id="{D9E08FF4-2D6C-F5E6-D949-4948BEE3EFEE}"/>
                    </a:ext>
                  </a:extLst>
                </p14:cNvPr>
                <p14:cNvContentPartPr/>
                <p14:nvPr/>
              </p14:nvContentPartPr>
              <p14:xfrm>
                <a:off x="5428215" y="2542936"/>
                <a:ext cx="222480" cy="243360"/>
              </p14:xfrm>
            </p:contentPart>
          </mc:Choice>
          <mc:Fallback xmlns="">
            <p:pic>
              <p:nvPicPr>
                <p:cNvPr id="52" name="Ink 51">
                  <a:extLst>
                    <a:ext uri="{FF2B5EF4-FFF2-40B4-BE49-F238E27FC236}">
                      <a16:creationId xmlns:a16="http://schemas.microsoft.com/office/drawing/2014/main" id="{D9E08FF4-2D6C-F5E6-D949-4948BEE3EFEE}"/>
                    </a:ext>
                  </a:extLst>
                </p:cNvPr>
                <p:cNvPicPr/>
                <p:nvPr/>
              </p:nvPicPr>
              <p:blipFill>
                <a:blip r:embed="rId89"/>
                <a:stretch>
                  <a:fillRect/>
                </a:stretch>
              </p:blipFill>
              <p:spPr>
                <a:xfrm>
                  <a:off x="5410575" y="2525296"/>
                  <a:ext cx="258120" cy="2790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3" name="Ink 52">
                  <a:extLst>
                    <a:ext uri="{FF2B5EF4-FFF2-40B4-BE49-F238E27FC236}">
                      <a16:creationId xmlns:a16="http://schemas.microsoft.com/office/drawing/2014/main" id="{32553907-5270-83CD-5DB5-6168A36B8314}"/>
                    </a:ext>
                  </a:extLst>
                </p14:cNvPr>
                <p14:cNvContentPartPr/>
                <p14:nvPr/>
              </p14:nvContentPartPr>
              <p14:xfrm>
                <a:off x="5715495" y="2528896"/>
                <a:ext cx="166680" cy="204480"/>
              </p14:xfrm>
            </p:contentPart>
          </mc:Choice>
          <mc:Fallback xmlns="">
            <p:pic>
              <p:nvPicPr>
                <p:cNvPr id="53" name="Ink 52">
                  <a:extLst>
                    <a:ext uri="{FF2B5EF4-FFF2-40B4-BE49-F238E27FC236}">
                      <a16:creationId xmlns:a16="http://schemas.microsoft.com/office/drawing/2014/main" id="{32553907-5270-83CD-5DB5-6168A36B8314}"/>
                    </a:ext>
                  </a:extLst>
                </p:cNvPr>
                <p:cNvPicPr/>
                <p:nvPr/>
              </p:nvPicPr>
              <p:blipFill>
                <a:blip r:embed="rId91"/>
                <a:stretch>
                  <a:fillRect/>
                </a:stretch>
              </p:blipFill>
              <p:spPr>
                <a:xfrm>
                  <a:off x="5697495" y="2511256"/>
                  <a:ext cx="20232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4" name="Ink 53">
                  <a:extLst>
                    <a:ext uri="{FF2B5EF4-FFF2-40B4-BE49-F238E27FC236}">
                      <a16:creationId xmlns:a16="http://schemas.microsoft.com/office/drawing/2014/main" id="{2E39A8BF-1E72-EE91-E234-B9C28F4D2059}"/>
                    </a:ext>
                  </a:extLst>
                </p14:cNvPr>
                <p14:cNvContentPartPr/>
                <p14:nvPr/>
              </p14:nvContentPartPr>
              <p14:xfrm>
                <a:off x="5980095" y="2727616"/>
                <a:ext cx="58680" cy="101160"/>
              </p14:xfrm>
            </p:contentPart>
          </mc:Choice>
          <mc:Fallback xmlns="">
            <p:pic>
              <p:nvPicPr>
                <p:cNvPr id="54" name="Ink 53">
                  <a:extLst>
                    <a:ext uri="{FF2B5EF4-FFF2-40B4-BE49-F238E27FC236}">
                      <a16:creationId xmlns:a16="http://schemas.microsoft.com/office/drawing/2014/main" id="{2E39A8BF-1E72-EE91-E234-B9C28F4D2059}"/>
                    </a:ext>
                  </a:extLst>
                </p:cNvPr>
                <p:cNvPicPr/>
                <p:nvPr/>
              </p:nvPicPr>
              <p:blipFill>
                <a:blip r:embed="rId93"/>
                <a:stretch>
                  <a:fillRect/>
                </a:stretch>
              </p:blipFill>
              <p:spPr>
                <a:xfrm>
                  <a:off x="5962455" y="2709976"/>
                  <a:ext cx="9432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55" name="Ink 54">
                  <a:extLst>
                    <a:ext uri="{FF2B5EF4-FFF2-40B4-BE49-F238E27FC236}">
                      <a16:creationId xmlns:a16="http://schemas.microsoft.com/office/drawing/2014/main" id="{0C6A07EB-1EAC-9838-8FD6-FDF0140FE082}"/>
                    </a:ext>
                  </a:extLst>
                </p14:cNvPr>
                <p14:cNvContentPartPr/>
                <p14:nvPr/>
              </p14:nvContentPartPr>
              <p14:xfrm>
                <a:off x="6141375" y="2538256"/>
                <a:ext cx="127080" cy="171360"/>
              </p14:xfrm>
            </p:contentPart>
          </mc:Choice>
          <mc:Fallback xmlns="">
            <p:pic>
              <p:nvPicPr>
                <p:cNvPr id="55" name="Ink 54">
                  <a:extLst>
                    <a:ext uri="{FF2B5EF4-FFF2-40B4-BE49-F238E27FC236}">
                      <a16:creationId xmlns:a16="http://schemas.microsoft.com/office/drawing/2014/main" id="{0C6A07EB-1EAC-9838-8FD6-FDF0140FE082}"/>
                    </a:ext>
                  </a:extLst>
                </p:cNvPr>
                <p:cNvPicPr/>
                <p:nvPr/>
              </p:nvPicPr>
              <p:blipFill>
                <a:blip r:embed="rId95"/>
                <a:stretch>
                  <a:fillRect/>
                </a:stretch>
              </p:blipFill>
              <p:spPr>
                <a:xfrm>
                  <a:off x="6123735" y="2520616"/>
                  <a:ext cx="16272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56" name="Ink 55">
                  <a:extLst>
                    <a:ext uri="{FF2B5EF4-FFF2-40B4-BE49-F238E27FC236}">
                      <a16:creationId xmlns:a16="http://schemas.microsoft.com/office/drawing/2014/main" id="{5A199CD4-CFAC-5B9B-8B4E-BC265A9C26FE}"/>
                    </a:ext>
                  </a:extLst>
                </p14:cNvPr>
                <p14:cNvContentPartPr/>
                <p14:nvPr/>
              </p14:nvContentPartPr>
              <p14:xfrm>
                <a:off x="6377175" y="2546896"/>
                <a:ext cx="171000" cy="153720"/>
              </p14:xfrm>
            </p:contentPart>
          </mc:Choice>
          <mc:Fallback xmlns="">
            <p:pic>
              <p:nvPicPr>
                <p:cNvPr id="56" name="Ink 55">
                  <a:extLst>
                    <a:ext uri="{FF2B5EF4-FFF2-40B4-BE49-F238E27FC236}">
                      <a16:creationId xmlns:a16="http://schemas.microsoft.com/office/drawing/2014/main" id="{5A199CD4-CFAC-5B9B-8B4E-BC265A9C26FE}"/>
                    </a:ext>
                  </a:extLst>
                </p:cNvPr>
                <p:cNvPicPr/>
                <p:nvPr/>
              </p:nvPicPr>
              <p:blipFill>
                <a:blip r:embed="rId97"/>
                <a:stretch>
                  <a:fillRect/>
                </a:stretch>
              </p:blipFill>
              <p:spPr>
                <a:xfrm>
                  <a:off x="6359175" y="2529256"/>
                  <a:ext cx="2066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57" name="Ink 56">
                  <a:extLst>
                    <a:ext uri="{FF2B5EF4-FFF2-40B4-BE49-F238E27FC236}">
                      <a16:creationId xmlns:a16="http://schemas.microsoft.com/office/drawing/2014/main" id="{586E4D4A-2900-98DA-5019-ADB7CCD14F75}"/>
                    </a:ext>
                  </a:extLst>
                </p14:cNvPr>
                <p14:cNvContentPartPr/>
                <p14:nvPr/>
              </p14:nvContentPartPr>
              <p14:xfrm>
                <a:off x="6634215" y="2530336"/>
                <a:ext cx="176040" cy="148680"/>
              </p14:xfrm>
            </p:contentPart>
          </mc:Choice>
          <mc:Fallback xmlns="">
            <p:pic>
              <p:nvPicPr>
                <p:cNvPr id="57" name="Ink 56">
                  <a:extLst>
                    <a:ext uri="{FF2B5EF4-FFF2-40B4-BE49-F238E27FC236}">
                      <a16:creationId xmlns:a16="http://schemas.microsoft.com/office/drawing/2014/main" id="{586E4D4A-2900-98DA-5019-ADB7CCD14F75}"/>
                    </a:ext>
                  </a:extLst>
                </p:cNvPr>
                <p:cNvPicPr/>
                <p:nvPr/>
              </p:nvPicPr>
              <p:blipFill>
                <a:blip r:embed="rId99"/>
                <a:stretch>
                  <a:fillRect/>
                </a:stretch>
              </p:blipFill>
              <p:spPr>
                <a:xfrm>
                  <a:off x="6616215" y="2512336"/>
                  <a:ext cx="2116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58" name="Ink 57">
                  <a:extLst>
                    <a:ext uri="{FF2B5EF4-FFF2-40B4-BE49-F238E27FC236}">
                      <a16:creationId xmlns:a16="http://schemas.microsoft.com/office/drawing/2014/main" id="{D13E9EF7-7F69-4108-EB07-ED07BE7A6C59}"/>
                    </a:ext>
                  </a:extLst>
                </p14:cNvPr>
                <p14:cNvContentPartPr/>
                <p14:nvPr/>
              </p14:nvContentPartPr>
              <p14:xfrm>
                <a:off x="6997815" y="2566696"/>
                <a:ext cx="157680" cy="102600"/>
              </p14:xfrm>
            </p:contentPart>
          </mc:Choice>
          <mc:Fallback xmlns="">
            <p:pic>
              <p:nvPicPr>
                <p:cNvPr id="58" name="Ink 57">
                  <a:extLst>
                    <a:ext uri="{FF2B5EF4-FFF2-40B4-BE49-F238E27FC236}">
                      <a16:creationId xmlns:a16="http://schemas.microsoft.com/office/drawing/2014/main" id="{D13E9EF7-7F69-4108-EB07-ED07BE7A6C59}"/>
                    </a:ext>
                  </a:extLst>
                </p:cNvPr>
                <p:cNvPicPr/>
                <p:nvPr/>
              </p:nvPicPr>
              <p:blipFill>
                <a:blip r:embed="rId101"/>
                <a:stretch>
                  <a:fillRect/>
                </a:stretch>
              </p:blipFill>
              <p:spPr>
                <a:xfrm>
                  <a:off x="6980175" y="2549056"/>
                  <a:ext cx="19332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59" name="Ink 58">
                  <a:extLst>
                    <a:ext uri="{FF2B5EF4-FFF2-40B4-BE49-F238E27FC236}">
                      <a16:creationId xmlns:a16="http://schemas.microsoft.com/office/drawing/2014/main" id="{A5BFD9CB-E47E-2A1A-ACF5-905CF48D1293}"/>
                    </a:ext>
                  </a:extLst>
                </p14:cNvPr>
                <p14:cNvContentPartPr/>
                <p14:nvPr/>
              </p14:nvContentPartPr>
              <p14:xfrm>
                <a:off x="7028415" y="2583616"/>
                <a:ext cx="153720" cy="126000"/>
              </p14:xfrm>
            </p:contentPart>
          </mc:Choice>
          <mc:Fallback xmlns="">
            <p:pic>
              <p:nvPicPr>
                <p:cNvPr id="59" name="Ink 58">
                  <a:extLst>
                    <a:ext uri="{FF2B5EF4-FFF2-40B4-BE49-F238E27FC236}">
                      <a16:creationId xmlns:a16="http://schemas.microsoft.com/office/drawing/2014/main" id="{A5BFD9CB-E47E-2A1A-ACF5-905CF48D1293}"/>
                    </a:ext>
                  </a:extLst>
                </p:cNvPr>
                <p:cNvPicPr/>
                <p:nvPr/>
              </p:nvPicPr>
              <p:blipFill>
                <a:blip r:embed="rId103"/>
                <a:stretch>
                  <a:fillRect/>
                </a:stretch>
              </p:blipFill>
              <p:spPr>
                <a:xfrm>
                  <a:off x="7010415" y="2565976"/>
                  <a:ext cx="1893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61" name="Ink 60">
                  <a:extLst>
                    <a:ext uri="{FF2B5EF4-FFF2-40B4-BE49-F238E27FC236}">
                      <a16:creationId xmlns:a16="http://schemas.microsoft.com/office/drawing/2014/main" id="{07D7758A-6B37-483D-3F0A-2EEBDE6DC197}"/>
                    </a:ext>
                  </a:extLst>
                </p14:cNvPr>
                <p14:cNvContentPartPr/>
                <p14:nvPr/>
              </p14:nvContentPartPr>
              <p14:xfrm>
                <a:off x="7321455" y="2479576"/>
                <a:ext cx="176760" cy="201960"/>
              </p14:xfrm>
            </p:contentPart>
          </mc:Choice>
          <mc:Fallback xmlns="">
            <p:pic>
              <p:nvPicPr>
                <p:cNvPr id="61" name="Ink 60">
                  <a:extLst>
                    <a:ext uri="{FF2B5EF4-FFF2-40B4-BE49-F238E27FC236}">
                      <a16:creationId xmlns:a16="http://schemas.microsoft.com/office/drawing/2014/main" id="{07D7758A-6B37-483D-3F0A-2EEBDE6DC197}"/>
                    </a:ext>
                  </a:extLst>
                </p:cNvPr>
                <p:cNvPicPr/>
                <p:nvPr/>
              </p:nvPicPr>
              <p:blipFill>
                <a:blip r:embed="rId105"/>
                <a:stretch>
                  <a:fillRect/>
                </a:stretch>
              </p:blipFill>
              <p:spPr>
                <a:xfrm>
                  <a:off x="7303815" y="2461936"/>
                  <a:ext cx="21240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2" name="Ink 61">
                  <a:extLst>
                    <a:ext uri="{FF2B5EF4-FFF2-40B4-BE49-F238E27FC236}">
                      <a16:creationId xmlns:a16="http://schemas.microsoft.com/office/drawing/2014/main" id="{75168691-E284-6760-FF46-64271FE29587}"/>
                    </a:ext>
                  </a:extLst>
                </p14:cNvPr>
                <p14:cNvContentPartPr/>
                <p14:nvPr/>
              </p14:nvContentPartPr>
              <p14:xfrm>
                <a:off x="7625295" y="2596576"/>
                <a:ext cx="5040" cy="1440"/>
              </p14:xfrm>
            </p:contentPart>
          </mc:Choice>
          <mc:Fallback xmlns="">
            <p:pic>
              <p:nvPicPr>
                <p:cNvPr id="62" name="Ink 61">
                  <a:extLst>
                    <a:ext uri="{FF2B5EF4-FFF2-40B4-BE49-F238E27FC236}">
                      <a16:creationId xmlns:a16="http://schemas.microsoft.com/office/drawing/2014/main" id="{75168691-E284-6760-FF46-64271FE29587}"/>
                    </a:ext>
                  </a:extLst>
                </p:cNvPr>
                <p:cNvPicPr/>
                <p:nvPr/>
              </p:nvPicPr>
              <p:blipFill>
                <a:blip r:embed="rId107"/>
                <a:stretch>
                  <a:fillRect/>
                </a:stretch>
              </p:blipFill>
              <p:spPr>
                <a:xfrm>
                  <a:off x="7607295" y="2578576"/>
                  <a:ext cx="40680" cy="37080"/>
                </a:xfrm>
                <a:prstGeom prst="rect">
                  <a:avLst/>
                </a:prstGeom>
              </p:spPr>
            </p:pic>
          </mc:Fallback>
        </mc:AlternateContent>
      </p:grpSp>
      <p:grpSp>
        <p:nvGrpSpPr>
          <p:cNvPr id="197" name="Group 196">
            <a:extLst>
              <a:ext uri="{FF2B5EF4-FFF2-40B4-BE49-F238E27FC236}">
                <a16:creationId xmlns:a16="http://schemas.microsoft.com/office/drawing/2014/main" id="{50BF44E2-EBED-00EC-97AE-A5A14EC573D2}"/>
              </a:ext>
            </a:extLst>
          </p:cNvPr>
          <p:cNvGrpSpPr/>
          <p:nvPr/>
        </p:nvGrpSpPr>
        <p:grpSpPr>
          <a:xfrm>
            <a:off x="7757415" y="2434936"/>
            <a:ext cx="720720" cy="297720"/>
            <a:chOff x="7757415" y="2434936"/>
            <a:chExt cx="720720" cy="297720"/>
          </a:xfrm>
        </p:grpSpPr>
        <mc:AlternateContent xmlns:mc="http://schemas.openxmlformats.org/markup-compatibility/2006" xmlns:p14="http://schemas.microsoft.com/office/powerpoint/2010/main">
          <mc:Choice Requires="p14">
            <p:contentPart p14:bwMode="auto" r:id="rId108">
              <p14:nvContentPartPr>
                <p14:cNvPr id="192" name="Ink 191">
                  <a:extLst>
                    <a:ext uri="{FF2B5EF4-FFF2-40B4-BE49-F238E27FC236}">
                      <a16:creationId xmlns:a16="http://schemas.microsoft.com/office/drawing/2014/main" id="{FF3D80E3-A9D0-A101-B631-81F663D6333B}"/>
                    </a:ext>
                  </a:extLst>
                </p14:cNvPr>
                <p14:cNvContentPartPr/>
                <p14:nvPr/>
              </p14:nvContentPartPr>
              <p14:xfrm>
                <a:off x="7757415" y="2446816"/>
                <a:ext cx="189720" cy="274320"/>
              </p14:xfrm>
            </p:contentPart>
          </mc:Choice>
          <mc:Fallback xmlns="">
            <p:pic>
              <p:nvPicPr>
                <p:cNvPr id="192" name="Ink 191">
                  <a:extLst>
                    <a:ext uri="{FF2B5EF4-FFF2-40B4-BE49-F238E27FC236}">
                      <a16:creationId xmlns:a16="http://schemas.microsoft.com/office/drawing/2014/main" id="{FF3D80E3-A9D0-A101-B631-81F663D6333B}"/>
                    </a:ext>
                  </a:extLst>
                </p:cNvPr>
                <p:cNvPicPr/>
                <p:nvPr/>
              </p:nvPicPr>
              <p:blipFill>
                <a:blip r:embed="rId109"/>
                <a:stretch>
                  <a:fillRect/>
                </a:stretch>
              </p:blipFill>
              <p:spPr>
                <a:xfrm>
                  <a:off x="7739415" y="2429176"/>
                  <a:ext cx="22536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3" name="Ink 192">
                  <a:extLst>
                    <a:ext uri="{FF2B5EF4-FFF2-40B4-BE49-F238E27FC236}">
                      <a16:creationId xmlns:a16="http://schemas.microsoft.com/office/drawing/2014/main" id="{B4B6B803-EF61-EF81-D20D-BB3AE73EE16B}"/>
                    </a:ext>
                  </a:extLst>
                </p14:cNvPr>
                <p14:cNvContentPartPr/>
                <p14:nvPr/>
              </p14:nvContentPartPr>
              <p14:xfrm>
                <a:off x="8023455" y="2434936"/>
                <a:ext cx="165600" cy="285480"/>
              </p14:xfrm>
            </p:contentPart>
          </mc:Choice>
          <mc:Fallback xmlns="">
            <p:pic>
              <p:nvPicPr>
                <p:cNvPr id="193" name="Ink 192">
                  <a:extLst>
                    <a:ext uri="{FF2B5EF4-FFF2-40B4-BE49-F238E27FC236}">
                      <a16:creationId xmlns:a16="http://schemas.microsoft.com/office/drawing/2014/main" id="{B4B6B803-EF61-EF81-D20D-BB3AE73EE16B}"/>
                    </a:ext>
                  </a:extLst>
                </p:cNvPr>
                <p:cNvPicPr/>
                <p:nvPr/>
              </p:nvPicPr>
              <p:blipFill>
                <a:blip r:embed="rId111"/>
                <a:stretch>
                  <a:fillRect/>
                </a:stretch>
              </p:blipFill>
              <p:spPr>
                <a:xfrm>
                  <a:off x="8005815" y="2416936"/>
                  <a:ext cx="201240" cy="32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94" name="Ink 193">
                  <a:extLst>
                    <a:ext uri="{FF2B5EF4-FFF2-40B4-BE49-F238E27FC236}">
                      <a16:creationId xmlns:a16="http://schemas.microsoft.com/office/drawing/2014/main" id="{EE41409B-07B8-EA7F-5988-233EADB9E1A7}"/>
                    </a:ext>
                  </a:extLst>
                </p14:cNvPr>
                <p14:cNvContentPartPr/>
                <p14:nvPr/>
              </p14:nvContentPartPr>
              <p14:xfrm>
                <a:off x="8041815" y="2584696"/>
                <a:ext cx="155160" cy="79560"/>
              </p14:xfrm>
            </p:contentPart>
          </mc:Choice>
          <mc:Fallback xmlns="">
            <p:pic>
              <p:nvPicPr>
                <p:cNvPr id="194" name="Ink 193">
                  <a:extLst>
                    <a:ext uri="{FF2B5EF4-FFF2-40B4-BE49-F238E27FC236}">
                      <a16:creationId xmlns:a16="http://schemas.microsoft.com/office/drawing/2014/main" id="{EE41409B-07B8-EA7F-5988-233EADB9E1A7}"/>
                    </a:ext>
                  </a:extLst>
                </p:cNvPr>
                <p:cNvPicPr/>
                <p:nvPr/>
              </p:nvPicPr>
              <p:blipFill>
                <a:blip r:embed="rId113"/>
                <a:stretch>
                  <a:fillRect/>
                </a:stretch>
              </p:blipFill>
              <p:spPr>
                <a:xfrm>
                  <a:off x="8024175" y="2566696"/>
                  <a:ext cx="19080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96" name="Ink 195">
                  <a:extLst>
                    <a:ext uri="{FF2B5EF4-FFF2-40B4-BE49-F238E27FC236}">
                      <a16:creationId xmlns:a16="http://schemas.microsoft.com/office/drawing/2014/main" id="{B48FED91-8FBA-9992-14D2-1B739089BC6D}"/>
                    </a:ext>
                  </a:extLst>
                </p14:cNvPr>
                <p14:cNvContentPartPr/>
                <p14:nvPr/>
              </p14:nvContentPartPr>
              <p14:xfrm>
                <a:off x="8318295" y="2443936"/>
                <a:ext cx="159840" cy="288720"/>
              </p14:xfrm>
            </p:contentPart>
          </mc:Choice>
          <mc:Fallback xmlns="">
            <p:pic>
              <p:nvPicPr>
                <p:cNvPr id="196" name="Ink 195">
                  <a:extLst>
                    <a:ext uri="{FF2B5EF4-FFF2-40B4-BE49-F238E27FC236}">
                      <a16:creationId xmlns:a16="http://schemas.microsoft.com/office/drawing/2014/main" id="{B48FED91-8FBA-9992-14D2-1B739089BC6D}"/>
                    </a:ext>
                  </a:extLst>
                </p:cNvPr>
                <p:cNvPicPr/>
                <p:nvPr/>
              </p:nvPicPr>
              <p:blipFill>
                <a:blip r:embed="rId115"/>
                <a:stretch>
                  <a:fillRect/>
                </a:stretch>
              </p:blipFill>
              <p:spPr>
                <a:xfrm>
                  <a:off x="8300295" y="2426296"/>
                  <a:ext cx="195480" cy="324360"/>
                </a:xfrm>
                <a:prstGeom prst="rect">
                  <a:avLst/>
                </a:prstGeom>
              </p:spPr>
            </p:pic>
          </mc:Fallback>
        </mc:AlternateContent>
      </p:grpSp>
      <p:grpSp>
        <p:nvGrpSpPr>
          <p:cNvPr id="206" name="Group 205">
            <a:extLst>
              <a:ext uri="{FF2B5EF4-FFF2-40B4-BE49-F238E27FC236}">
                <a16:creationId xmlns:a16="http://schemas.microsoft.com/office/drawing/2014/main" id="{AF73919A-1DF8-4F47-13B3-DA8A527D53B8}"/>
              </a:ext>
            </a:extLst>
          </p:cNvPr>
          <p:cNvGrpSpPr/>
          <p:nvPr/>
        </p:nvGrpSpPr>
        <p:grpSpPr>
          <a:xfrm>
            <a:off x="5534775" y="3222616"/>
            <a:ext cx="1406880" cy="381960"/>
            <a:chOff x="5534775" y="3222616"/>
            <a:chExt cx="1406880" cy="381960"/>
          </a:xfrm>
        </p:grpSpPr>
        <mc:AlternateContent xmlns:mc="http://schemas.openxmlformats.org/markup-compatibility/2006" xmlns:p14="http://schemas.microsoft.com/office/powerpoint/2010/main">
          <mc:Choice Requires="p14">
            <p:contentPart p14:bwMode="auto" r:id="rId116">
              <p14:nvContentPartPr>
                <p14:cNvPr id="198" name="Ink 197">
                  <a:extLst>
                    <a:ext uri="{FF2B5EF4-FFF2-40B4-BE49-F238E27FC236}">
                      <a16:creationId xmlns:a16="http://schemas.microsoft.com/office/drawing/2014/main" id="{397C2A8E-46A9-CCC9-E0FF-AE1579B46C52}"/>
                    </a:ext>
                  </a:extLst>
                </p14:cNvPr>
                <p14:cNvContentPartPr/>
                <p14:nvPr/>
              </p14:nvContentPartPr>
              <p14:xfrm>
                <a:off x="5534775" y="3274096"/>
                <a:ext cx="8280" cy="279720"/>
              </p14:xfrm>
            </p:contentPart>
          </mc:Choice>
          <mc:Fallback xmlns="">
            <p:pic>
              <p:nvPicPr>
                <p:cNvPr id="198" name="Ink 197">
                  <a:extLst>
                    <a:ext uri="{FF2B5EF4-FFF2-40B4-BE49-F238E27FC236}">
                      <a16:creationId xmlns:a16="http://schemas.microsoft.com/office/drawing/2014/main" id="{397C2A8E-46A9-CCC9-E0FF-AE1579B46C52}"/>
                    </a:ext>
                  </a:extLst>
                </p:cNvPr>
                <p:cNvPicPr/>
                <p:nvPr/>
              </p:nvPicPr>
              <p:blipFill>
                <a:blip r:embed="rId117"/>
                <a:stretch>
                  <a:fillRect/>
                </a:stretch>
              </p:blipFill>
              <p:spPr>
                <a:xfrm>
                  <a:off x="5517135" y="3256456"/>
                  <a:ext cx="439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99" name="Ink 198">
                  <a:extLst>
                    <a:ext uri="{FF2B5EF4-FFF2-40B4-BE49-F238E27FC236}">
                      <a16:creationId xmlns:a16="http://schemas.microsoft.com/office/drawing/2014/main" id="{B1BC9C4D-2018-11C8-C5BB-0B030D016F51}"/>
                    </a:ext>
                  </a:extLst>
                </p14:cNvPr>
                <p14:cNvContentPartPr/>
                <p14:nvPr/>
              </p14:nvContentPartPr>
              <p14:xfrm>
                <a:off x="5675535" y="3296776"/>
                <a:ext cx="20880" cy="227880"/>
              </p14:xfrm>
            </p:contentPart>
          </mc:Choice>
          <mc:Fallback xmlns="">
            <p:pic>
              <p:nvPicPr>
                <p:cNvPr id="199" name="Ink 198">
                  <a:extLst>
                    <a:ext uri="{FF2B5EF4-FFF2-40B4-BE49-F238E27FC236}">
                      <a16:creationId xmlns:a16="http://schemas.microsoft.com/office/drawing/2014/main" id="{B1BC9C4D-2018-11C8-C5BB-0B030D016F51}"/>
                    </a:ext>
                  </a:extLst>
                </p:cNvPr>
                <p:cNvPicPr/>
                <p:nvPr/>
              </p:nvPicPr>
              <p:blipFill>
                <a:blip r:embed="rId119"/>
                <a:stretch>
                  <a:fillRect/>
                </a:stretch>
              </p:blipFill>
              <p:spPr>
                <a:xfrm>
                  <a:off x="5657895" y="3279136"/>
                  <a:ext cx="5652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0" name="Ink 199">
                  <a:extLst>
                    <a:ext uri="{FF2B5EF4-FFF2-40B4-BE49-F238E27FC236}">
                      <a16:creationId xmlns:a16="http://schemas.microsoft.com/office/drawing/2014/main" id="{4FDB05F7-1EC5-CCA9-A4AA-4A49F7DE7624}"/>
                    </a:ext>
                  </a:extLst>
                </p14:cNvPr>
                <p14:cNvContentPartPr/>
                <p14:nvPr/>
              </p14:nvContentPartPr>
              <p14:xfrm>
                <a:off x="5857695" y="3317656"/>
                <a:ext cx="205920" cy="192960"/>
              </p14:xfrm>
            </p:contentPart>
          </mc:Choice>
          <mc:Fallback xmlns="">
            <p:pic>
              <p:nvPicPr>
                <p:cNvPr id="200" name="Ink 199">
                  <a:extLst>
                    <a:ext uri="{FF2B5EF4-FFF2-40B4-BE49-F238E27FC236}">
                      <a16:creationId xmlns:a16="http://schemas.microsoft.com/office/drawing/2014/main" id="{4FDB05F7-1EC5-CCA9-A4AA-4A49F7DE7624}"/>
                    </a:ext>
                  </a:extLst>
                </p:cNvPr>
                <p:cNvPicPr/>
                <p:nvPr/>
              </p:nvPicPr>
              <p:blipFill>
                <a:blip r:embed="rId121"/>
                <a:stretch>
                  <a:fillRect/>
                </a:stretch>
              </p:blipFill>
              <p:spPr>
                <a:xfrm>
                  <a:off x="5839695" y="3300016"/>
                  <a:ext cx="24156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01" name="Ink 200">
                  <a:extLst>
                    <a:ext uri="{FF2B5EF4-FFF2-40B4-BE49-F238E27FC236}">
                      <a16:creationId xmlns:a16="http://schemas.microsoft.com/office/drawing/2014/main" id="{3F34CD93-04A7-BF3A-7909-CA62AF6A06E0}"/>
                    </a:ext>
                  </a:extLst>
                </p14:cNvPr>
                <p14:cNvContentPartPr/>
                <p14:nvPr/>
              </p14:nvContentPartPr>
              <p14:xfrm>
                <a:off x="5885415" y="3279496"/>
                <a:ext cx="157320" cy="64440"/>
              </p14:xfrm>
            </p:contentPart>
          </mc:Choice>
          <mc:Fallback xmlns="">
            <p:pic>
              <p:nvPicPr>
                <p:cNvPr id="201" name="Ink 200">
                  <a:extLst>
                    <a:ext uri="{FF2B5EF4-FFF2-40B4-BE49-F238E27FC236}">
                      <a16:creationId xmlns:a16="http://schemas.microsoft.com/office/drawing/2014/main" id="{3F34CD93-04A7-BF3A-7909-CA62AF6A06E0}"/>
                    </a:ext>
                  </a:extLst>
                </p:cNvPr>
                <p:cNvPicPr/>
                <p:nvPr/>
              </p:nvPicPr>
              <p:blipFill>
                <a:blip r:embed="rId123"/>
                <a:stretch>
                  <a:fillRect/>
                </a:stretch>
              </p:blipFill>
              <p:spPr>
                <a:xfrm>
                  <a:off x="5867775" y="3261496"/>
                  <a:ext cx="19296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02" name="Ink 201">
                  <a:extLst>
                    <a:ext uri="{FF2B5EF4-FFF2-40B4-BE49-F238E27FC236}">
                      <a16:creationId xmlns:a16="http://schemas.microsoft.com/office/drawing/2014/main" id="{313B0C92-E153-67CD-0C54-56001B7CD9C3}"/>
                    </a:ext>
                  </a:extLst>
                </p14:cNvPr>
                <p14:cNvContentPartPr/>
                <p14:nvPr/>
              </p14:nvContentPartPr>
              <p14:xfrm>
                <a:off x="6231375" y="3463816"/>
                <a:ext cx="44280" cy="140760"/>
              </p14:xfrm>
            </p:contentPart>
          </mc:Choice>
          <mc:Fallback xmlns="">
            <p:pic>
              <p:nvPicPr>
                <p:cNvPr id="202" name="Ink 201">
                  <a:extLst>
                    <a:ext uri="{FF2B5EF4-FFF2-40B4-BE49-F238E27FC236}">
                      <a16:creationId xmlns:a16="http://schemas.microsoft.com/office/drawing/2014/main" id="{313B0C92-E153-67CD-0C54-56001B7CD9C3}"/>
                    </a:ext>
                  </a:extLst>
                </p:cNvPr>
                <p:cNvPicPr/>
                <p:nvPr/>
              </p:nvPicPr>
              <p:blipFill>
                <a:blip r:embed="rId125"/>
                <a:stretch>
                  <a:fillRect/>
                </a:stretch>
              </p:blipFill>
              <p:spPr>
                <a:xfrm>
                  <a:off x="6213375" y="3446176"/>
                  <a:ext cx="7992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03" name="Ink 202">
                  <a:extLst>
                    <a:ext uri="{FF2B5EF4-FFF2-40B4-BE49-F238E27FC236}">
                      <a16:creationId xmlns:a16="http://schemas.microsoft.com/office/drawing/2014/main" id="{98C26D94-EA85-78B6-EB19-6F152B5B5D10}"/>
                    </a:ext>
                  </a:extLst>
                </p14:cNvPr>
                <p14:cNvContentPartPr/>
                <p14:nvPr/>
              </p14:nvContentPartPr>
              <p14:xfrm>
                <a:off x="6461415" y="3280216"/>
                <a:ext cx="164160" cy="176040"/>
              </p14:xfrm>
            </p:contentPart>
          </mc:Choice>
          <mc:Fallback xmlns="">
            <p:pic>
              <p:nvPicPr>
                <p:cNvPr id="203" name="Ink 202">
                  <a:extLst>
                    <a:ext uri="{FF2B5EF4-FFF2-40B4-BE49-F238E27FC236}">
                      <a16:creationId xmlns:a16="http://schemas.microsoft.com/office/drawing/2014/main" id="{98C26D94-EA85-78B6-EB19-6F152B5B5D10}"/>
                    </a:ext>
                  </a:extLst>
                </p:cNvPr>
                <p:cNvPicPr/>
                <p:nvPr/>
              </p:nvPicPr>
              <p:blipFill>
                <a:blip r:embed="rId127"/>
                <a:stretch>
                  <a:fillRect/>
                </a:stretch>
              </p:blipFill>
              <p:spPr>
                <a:xfrm>
                  <a:off x="6443775" y="3262576"/>
                  <a:ext cx="19980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05" name="Ink 204">
                  <a:extLst>
                    <a:ext uri="{FF2B5EF4-FFF2-40B4-BE49-F238E27FC236}">
                      <a16:creationId xmlns:a16="http://schemas.microsoft.com/office/drawing/2014/main" id="{4C1A1381-A4EF-5DFD-FFFB-13989AE6C48F}"/>
                    </a:ext>
                  </a:extLst>
                </p14:cNvPr>
                <p14:cNvContentPartPr/>
                <p14:nvPr/>
              </p14:nvContentPartPr>
              <p14:xfrm>
                <a:off x="6799455" y="3222616"/>
                <a:ext cx="142200" cy="234000"/>
              </p14:xfrm>
            </p:contentPart>
          </mc:Choice>
          <mc:Fallback xmlns="">
            <p:pic>
              <p:nvPicPr>
                <p:cNvPr id="205" name="Ink 204">
                  <a:extLst>
                    <a:ext uri="{FF2B5EF4-FFF2-40B4-BE49-F238E27FC236}">
                      <a16:creationId xmlns:a16="http://schemas.microsoft.com/office/drawing/2014/main" id="{4C1A1381-A4EF-5DFD-FFFB-13989AE6C48F}"/>
                    </a:ext>
                  </a:extLst>
                </p:cNvPr>
                <p:cNvPicPr/>
                <p:nvPr/>
              </p:nvPicPr>
              <p:blipFill>
                <a:blip r:embed="rId129"/>
                <a:stretch>
                  <a:fillRect/>
                </a:stretch>
              </p:blipFill>
              <p:spPr>
                <a:xfrm>
                  <a:off x="6781455" y="3204616"/>
                  <a:ext cx="177840" cy="269640"/>
                </a:xfrm>
                <a:prstGeom prst="rect">
                  <a:avLst/>
                </a:prstGeom>
              </p:spPr>
            </p:pic>
          </mc:Fallback>
        </mc:AlternateContent>
      </p:grpSp>
      <p:grpSp>
        <p:nvGrpSpPr>
          <p:cNvPr id="209" name="Group 208">
            <a:extLst>
              <a:ext uri="{FF2B5EF4-FFF2-40B4-BE49-F238E27FC236}">
                <a16:creationId xmlns:a16="http://schemas.microsoft.com/office/drawing/2014/main" id="{6ACB45F0-8FE8-84AD-E2FA-657456F5C1BE}"/>
              </a:ext>
            </a:extLst>
          </p:cNvPr>
          <p:cNvGrpSpPr/>
          <p:nvPr/>
        </p:nvGrpSpPr>
        <p:grpSpPr>
          <a:xfrm>
            <a:off x="7096455" y="3154936"/>
            <a:ext cx="160560" cy="316800"/>
            <a:chOff x="7096455" y="3154936"/>
            <a:chExt cx="160560" cy="316800"/>
          </a:xfrm>
        </p:grpSpPr>
        <mc:AlternateContent xmlns:mc="http://schemas.openxmlformats.org/markup-compatibility/2006" xmlns:p14="http://schemas.microsoft.com/office/powerpoint/2010/main">
          <mc:Choice Requires="p14">
            <p:contentPart p14:bwMode="auto" r:id="rId130">
              <p14:nvContentPartPr>
                <p14:cNvPr id="207" name="Ink 206">
                  <a:extLst>
                    <a:ext uri="{FF2B5EF4-FFF2-40B4-BE49-F238E27FC236}">
                      <a16:creationId xmlns:a16="http://schemas.microsoft.com/office/drawing/2014/main" id="{57CDFD4B-9934-CF60-EF2A-5788DF0CC42B}"/>
                    </a:ext>
                  </a:extLst>
                </p14:cNvPr>
                <p14:cNvContentPartPr/>
                <p14:nvPr/>
              </p14:nvContentPartPr>
              <p14:xfrm>
                <a:off x="7190775" y="3241696"/>
                <a:ext cx="10440" cy="10800"/>
              </p14:xfrm>
            </p:contentPart>
          </mc:Choice>
          <mc:Fallback xmlns="">
            <p:pic>
              <p:nvPicPr>
                <p:cNvPr id="207" name="Ink 206">
                  <a:extLst>
                    <a:ext uri="{FF2B5EF4-FFF2-40B4-BE49-F238E27FC236}">
                      <a16:creationId xmlns:a16="http://schemas.microsoft.com/office/drawing/2014/main" id="{57CDFD4B-9934-CF60-EF2A-5788DF0CC42B}"/>
                    </a:ext>
                  </a:extLst>
                </p:cNvPr>
                <p:cNvPicPr/>
                <p:nvPr/>
              </p:nvPicPr>
              <p:blipFill>
                <a:blip r:embed="rId131"/>
                <a:stretch>
                  <a:fillRect/>
                </a:stretch>
              </p:blipFill>
              <p:spPr>
                <a:xfrm>
                  <a:off x="7173135" y="3223696"/>
                  <a:ext cx="46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08" name="Ink 207">
                  <a:extLst>
                    <a:ext uri="{FF2B5EF4-FFF2-40B4-BE49-F238E27FC236}">
                      <a16:creationId xmlns:a16="http://schemas.microsoft.com/office/drawing/2014/main" id="{7CB29FA5-16FF-B09F-8718-7E9B26EDCD15}"/>
                    </a:ext>
                  </a:extLst>
                </p14:cNvPr>
                <p14:cNvContentPartPr/>
                <p14:nvPr/>
              </p14:nvContentPartPr>
              <p14:xfrm>
                <a:off x="7096455" y="3154936"/>
                <a:ext cx="160560" cy="316800"/>
              </p14:xfrm>
            </p:contentPart>
          </mc:Choice>
          <mc:Fallback xmlns="">
            <p:pic>
              <p:nvPicPr>
                <p:cNvPr id="208" name="Ink 207">
                  <a:extLst>
                    <a:ext uri="{FF2B5EF4-FFF2-40B4-BE49-F238E27FC236}">
                      <a16:creationId xmlns:a16="http://schemas.microsoft.com/office/drawing/2014/main" id="{7CB29FA5-16FF-B09F-8718-7E9B26EDCD15}"/>
                    </a:ext>
                  </a:extLst>
                </p:cNvPr>
                <p:cNvPicPr/>
                <p:nvPr/>
              </p:nvPicPr>
              <p:blipFill>
                <a:blip r:embed="rId133"/>
                <a:stretch>
                  <a:fillRect/>
                </a:stretch>
              </p:blipFill>
              <p:spPr>
                <a:xfrm>
                  <a:off x="7078815" y="3136936"/>
                  <a:ext cx="196200" cy="352440"/>
                </a:xfrm>
                <a:prstGeom prst="rect">
                  <a:avLst/>
                </a:prstGeom>
              </p:spPr>
            </p:pic>
          </mc:Fallback>
        </mc:AlternateContent>
      </p:grpSp>
      <p:grpSp>
        <p:nvGrpSpPr>
          <p:cNvPr id="229" name="Group 228">
            <a:extLst>
              <a:ext uri="{FF2B5EF4-FFF2-40B4-BE49-F238E27FC236}">
                <a16:creationId xmlns:a16="http://schemas.microsoft.com/office/drawing/2014/main" id="{2B7EBB9A-36A0-66E3-3AE7-430755F6C77B}"/>
              </a:ext>
            </a:extLst>
          </p:cNvPr>
          <p:cNvGrpSpPr/>
          <p:nvPr/>
        </p:nvGrpSpPr>
        <p:grpSpPr>
          <a:xfrm>
            <a:off x="5348655" y="3738856"/>
            <a:ext cx="3129480" cy="798120"/>
            <a:chOff x="5348655" y="3738856"/>
            <a:chExt cx="3129480" cy="798120"/>
          </a:xfrm>
        </p:grpSpPr>
        <mc:AlternateContent xmlns:mc="http://schemas.openxmlformats.org/markup-compatibility/2006" xmlns:p14="http://schemas.microsoft.com/office/powerpoint/2010/main">
          <mc:Choice Requires="p14">
            <p:contentPart p14:bwMode="auto" r:id="rId134">
              <p14:nvContentPartPr>
                <p14:cNvPr id="210" name="Ink 209">
                  <a:extLst>
                    <a:ext uri="{FF2B5EF4-FFF2-40B4-BE49-F238E27FC236}">
                      <a16:creationId xmlns:a16="http://schemas.microsoft.com/office/drawing/2014/main" id="{7A848EC0-8787-4A1B-35A3-DEEA15D6B4E8}"/>
                    </a:ext>
                  </a:extLst>
                </p14:cNvPr>
                <p14:cNvContentPartPr/>
                <p14:nvPr/>
              </p14:nvContentPartPr>
              <p14:xfrm>
                <a:off x="5621175" y="4038736"/>
                <a:ext cx="25560" cy="235800"/>
              </p14:xfrm>
            </p:contentPart>
          </mc:Choice>
          <mc:Fallback xmlns="">
            <p:pic>
              <p:nvPicPr>
                <p:cNvPr id="210" name="Ink 209">
                  <a:extLst>
                    <a:ext uri="{FF2B5EF4-FFF2-40B4-BE49-F238E27FC236}">
                      <a16:creationId xmlns:a16="http://schemas.microsoft.com/office/drawing/2014/main" id="{7A848EC0-8787-4A1B-35A3-DEEA15D6B4E8}"/>
                    </a:ext>
                  </a:extLst>
                </p:cNvPr>
                <p:cNvPicPr/>
                <p:nvPr/>
              </p:nvPicPr>
              <p:blipFill>
                <a:blip r:embed="rId135"/>
                <a:stretch>
                  <a:fillRect/>
                </a:stretch>
              </p:blipFill>
              <p:spPr>
                <a:xfrm>
                  <a:off x="5603535" y="4020736"/>
                  <a:ext cx="6120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11" name="Ink 210">
                  <a:extLst>
                    <a:ext uri="{FF2B5EF4-FFF2-40B4-BE49-F238E27FC236}">
                      <a16:creationId xmlns:a16="http://schemas.microsoft.com/office/drawing/2014/main" id="{147E6385-9DC0-3D3C-15A7-F6CCB655BB1D}"/>
                    </a:ext>
                  </a:extLst>
                </p14:cNvPr>
                <p14:cNvContentPartPr/>
                <p14:nvPr/>
              </p14:nvContentPartPr>
              <p14:xfrm>
                <a:off x="5791095" y="4038016"/>
                <a:ext cx="47160" cy="195840"/>
              </p14:xfrm>
            </p:contentPart>
          </mc:Choice>
          <mc:Fallback xmlns="">
            <p:pic>
              <p:nvPicPr>
                <p:cNvPr id="211" name="Ink 210">
                  <a:extLst>
                    <a:ext uri="{FF2B5EF4-FFF2-40B4-BE49-F238E27FC236}">
                      <a16:creationId xmlns:a16="http://schemas.microsoft.com/office/drawing/2014/main" id="{147E6385-9DC0-3D3C-15A7-F6CCB655BB1D}"/>
                    </a:ext>
                  </a:extLst>
                </p:cNvPr>
                <p:cNvPicPr/>
                <p:nvPr/>
              </p:nvPicPr>
              <p:blipFill>
                <a:blip r:embed="rId137"/>
                <a:stretch>
                  <a:fillRect/>
                </a:stretch>
              </p:blipFill>
              <p:spPr>
                <a:xfrm>
                  <a:off x="5773455" y="4020376"/>
                  <a:ext cx="828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13" name="Ink 212">
                  <a:extLst>
                    <a:ext uri="{FF2B5EF4-FFF2-40B4-BE49-F238E27FC236}">
                      <a16:creationId xmlns:a16="http://schemas.microsoft.com/office/drawing/2014/main" id="{C3A232B7-A639-2DE2-AF08-03F0ADDA5F56}"/>
                    </a:ext>
                  </a:extLst>
                </p14:cNvPr>
                <p14:cNvContentPartPr/>
                <p14:nvPr/>
              </p14:nvContentPartPr>
              <p14:xfrm>
                <a:off x="5961375" y="4033336"/>
                <a:ext cx="178920" cy="210600"/>
              </p14:xfrm>
            </p:contentPart>
          </mc:Choice>
          <mc:Fallback xmlns="">
            <p:pic>
              <p:nvPicPr>
                <p:cNvPr id="213" name="Ink 212">
                  <a:extLst>
                    <a:ext uri="{FF2B5EF4-FFF2-40B4-BE49-F238E27FC236}">
                      <a16:creationId xmlns:a16="http://schemas.microsoft.com/office/drawing/2014/main" id="{C3A232B7-A639-2DE2-AF08-03F0ADDA5F56}"/>
                    </a:ext>
                  </a:extLst>
                </p:cNvPr>
                <p:cNvPicPr/>
                <p:nvPr/>
              </p:nvPicPr>
              <p:blipFill>
                <a:blip r:embed="rId139"/>
                <a:stretch>
                  <a:fillRect/>
                </a:stretch>
              </p:blipFill>
              <p:spPr>
                <a:xfrm>
                  <a:off x="5943375" y="4015336"/>
                  <a:ext cx="21456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14" name="Ink 213">
                  <a:extLst>
                    <a:ext uri="{FF2B5EF4-FFF2-40B4-BE49-F238E27FC236}">
                      <a16:creationId xmlns:a16="http://schemas.microsoft.com/office/drawing/2014/main" id="{C5B29AD7-247F-5F3D-D9E2-064AB07A00A1}"/>
                    </a:ext>
                  </a:extLst>
                </p14:cNvPr>
                <p14:cNvContentPartPr/>
                <p14:nvPr/>
              </p14:nvContentPartPr>
              <p14:xfrm>
                <a:off x="5937255" y="4008136"/>
                <a:ext cx="178560" cy="70560"/>
              </p14:xfrm>
            </p:contentPart>
          </mc:Choice>
          <mc:Fallback xmlns="">
            <p:pic>
              <p:nvPicPr>
                <p:cNvPr id="214" name="Ink 213">
                  <a:extLst>
                    <a:ext uri="{FF2B5EF4-FFF2-40B4-BE49-F238E27FC236}">
                      <a16:creationId xmlns:a16="http://schemas.microsoft.com/office/drawing/2014/main" id="{C5B29AD7-247F-5F3D-D9E2-064AB07A00A1}"/>
                    </a:ext>
                  </a:extLst>
                </p:cNvPr>
                <p:cNvPicPr/>
                <p:nvPr/>
              </p:nvPicPr>
              <p:blipFill>
                <a:blip r:embed="rId141"/>
                <a:stretch>
                  <a:fillRect/>
                </a:stretch>
              </p:blipFill>
              <p:spPr>
                <a:xfrm>
                  <a:off x="5919255" y="3990136"/>
                  <a:ext cx="21420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15" name="Ink 214">
                  <a:extLst>
                    <a:ext uri="{FF2B5EF4-FFF2-40B4-BE49-F238E27FC236}">
                      <a16:creationId xmlns:a16="http://schemas.microsoft.com/office/drawing/2014/main" id="{1DB12CEB-C3A5-72A7-14D5-5561D1B8E874}"/>
                    </a:ext>
                  </a:extLst>
                </p14:cNvPr>
                <p14:cNvContentPartPr/>
                <p14:nvPr/>
              </p14:nvContentPartPr>
              <p14:xfrm>
                <a:off x="6284295" y="4189576"/>
                <a:ext cx="63000" cy="118800"/>
              </p14:xfrm>
            </p:contentPart>
          </mc:Choice>
          <mc:Fallback xmlns="">
            <p:pic>
              <p:nvPicPr>
                <p:cNvPr id="215" name="Ink 214">
                  <a:extLst>
                    <a:ext uri="{FF2B5EF4-FFF2-40B4-BE49-F238E27FC236}">
                      <a16:creationId xmlns:a16="http://schemas.microsoft.com/office/drawing/2014/main" id="{1DB12CEB-C3A5-72A7-14D5-5561D1B8E874}"/>
                    </a:ext>
                  </a:extLst>
                </p:cNvPr>
                <p:cNvPicPr/>
                <p:nvPr/>
              </p:nvPicPr>
              <p:blipFill>
                <a:blip r:embed="rId143"/>
                <a:stretch>
                  <a:fillRect/>
                </a:stretch>
              </p:blipFill>
              <p:spPr>
                <a:xfrm>
                  <a:off x="6266655" y="4171576"/>
                  <a:ext cx="986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16" name="Ink 215">
                  <a:extLst>
                    <a:ext uri="{FF2B5EF4-FFF2-40B4-BE49-F238E27FC236}">
                      <a16:creationId xmlns:a16="http://schemas.microsoft.com/office/drawing/2014/main" id="{49203477-1E0C-6ADC-719C-901C56E76FF3}"/>
                    </a:ext>
                  </a:extLst>
                </p14:cNvPr>
                <p14:cNvContentPartPr/>
                <p14:nvPr/>
              </p14:nvContentPartPr>
              <p14:xfrm>
                <a:off x="6493455" y="3998416"/>
                <a:ext cx="163440" cy="156960"/>
              </p14:xfrm>
            </p:contentPart>
          </mc:Choice>
          <mc:Fallback xmlns="">
            <p:pic>
              <p:nvPicPr>
                <p:cNvPr id="216" name="Ink 215">
                  <a:extLst>
                    <a:ext uri="{FF2B5EF4-FFF2-40B4-BE49-F238E27FC236}">
                      <a16:creationId xmlns:a16="http://schemas.microsoft.com/office/drawing/2014/main" id="{49203477-1E0C-6ADC-719C-901C56E76FF3}"/>
                    </a:ext>
                  </a:extLst>
                </p:cNvPr>
                <p:cNvPicPr/>
                <p:nvPr/>
              </p:nvPicPr>
              <p:blipFill>
                <a:blip r:embed="rId145"/>
                <a:stretch>
                  <a:fillRect/>
                </a:stretch>
              </p:blipFill>
              <p:spPr>
                <a:xfrm>
                  <a:off x="6475455" y="3980416"/>
                  <a:ext cx="19908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17" name="Ink 216">
                  <a:extLst>
                    <a:ext uri="{FF2B5EF4-FFF2-40B4-BE49-F238E27FC236}">
                      <a16:creationId xmlns:a16="http://schemas.microsoft.com/office/drawing/2014/main" id="{EC76AFCB-3112-D44F-8A70-86BB22B0DABA}"/>
                    </a:ext>
                  </a:extLst>
                </p14:cNvPr>
                <p14:cNvContentPartPr/>
                <p14:nvPr/>
              </p14:nvContentPartPr>
              <p14:xfrm>
                <a:off x="6811695" y="3988696"/>
                <a:ext cx="154800" cy="168840"/>
              </p14:xfrm>
            </p:contentPart>
          </mc:Choice>
          <mc:Fallback xmlns="">
            <p:pic>
              <p:nvPicPr>
                <p:cNvPr id="217" name="Ink 216">
                  <a:extLst>
                    <a:ext uri="{FF2B5EF4-FFF2-40B4-BE49-F238E27FC236}">
                      <a16:creationId xmlns:a16="http://schemas.microsoft.com/office/drawing/2014/main" id="{EC76AFCB-3112-D44F-8A70-86BB22B0DABA}"/>
                    </a:ext>
                  </a:extLst>
                </p:cNvPr>
                <p:cNvPicPr/>
                <p:nvPr/>
              </p:nvPicPr>
              <p:blipFill>
                <a:blip r:embed="rId147"/>
                <a:stretch>
                  <a:fillRect/>
                </a:stretch>
              </p:blipFill>
              <p:spPr>
                <a:xfrm>
                  <a:off x="6794055" y="3970696"/>
                  <a:ext cx="1904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8" name="Ink 217">
                  <a:extLst>
                    <a:ext uri="{FF2B5EF4-FFF2-40B4-BE49-F238E27FC236}">
                      <a16:creationId xmlns:a16="http://schemas.microsoft.com/office/drawing/2014/main" id="{C925D12B-D891-5894-B7E3-47A1D9B5CD3E}"/>
                    </a:ext>
                  </a:extLst>
                </p14:cNvPr>
                <p14:cNvContentPartPr/>
                <p14:nvPr/>
              </p14:nvContentPartPr>
              <p14:xfrm>
                <a:off x="7086015" y="3980776"/>
                <a:ext cx="252720" cy="165960"/>
              </p14:xfrm>
            </p:contentPart>
          </mc:Choice>
          <mc:Fallback xmlns="">
            <p:pic>
              <p:nvPicPr>
                <p:cNvPr id="218" name="Ink 217">
                  <a:extLst>
                    <a:ext uri="{FF2B5EF4-FFF2-40B4-BE49-F238E27FC236}">
                      <a16:creationId xmlns:a16="http://schemas.microsoft.com/office/drawing/2014/main" id="{C925D12B-D891-5894-B7E3-47A1D9B5CD3E}"/>
                    </a:ext>
                  </a:extLst>
                </p:cNvPr>
                <p:cNvPicPr/>
                <p:nvPr/>
              </p:nvPicPr>
              <p:blipFill>
                <a:blip r:embed="rId149"/>
                <a:stretch>
                  <a:fillRect/>
                </a:stretch>
              </p:blipFill>
              <p:spPr>
                <a:xfrm>
                  <a:off x="7068375" y="3962776"/>
                  <a:ext cx="28836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23" name="Ink 222">
                  <a:extLst>
                    <a:ext uri="{FF2B5EF4-FFF2-40B4-BE49-F238E27FC236}">
                      <a16:creationId xmlns:a16="http://schemas.microsoft.com/office/drawing/2014/main" id="{24F04C9D-39C1-6404-0567-081AEA6D50D2}"/>
                    </a:ext>
                  </a:extLst>
                </p14:cNvPr>
                <p14:cNvContentPartPr/>
                <p14:nvPr/>
              </p14:nvContentPartPr>
              <p14:xfrm>
                <a:off x="5348655" y="3738856"/>
                <a:ext cx="2312640" cy="798120"/>
              </p14:xfrm>
            </p:contentPart>
          </mc:Choice>
          <mc:Fallback xmlns="">
            <p:pic>
              <p:nvPicPr>
                <p:cNvPr id="223" name="Ink 222">
                  <a:extLst>
                    <a:ext uri="{FF2B5EF4-FFF2-40B4-BE49-F238E27FC236}">
                      <a16:creationId xmlns:a16="http://schemas.microsoft.com/office/drawing/2014/main" id="{24F04C9D-39C1-6404-0567-081AEA6D50D2}"/>
                    </a:ext>
                  </a:extLst>
                </p:cNvPr>
                <p:cNvPicPr/>
                <p:nvPr/>
              </p:nvPicPr>
              <p:blipFill>
                <a:blip r:embed="rId151"/>
                <a:stretch>
                  <a:fillRect/>
                </a:stretch>
              </p:blipFill>
              <p:spPr>
                <a:xfrm>
                  <a:off x="5331015" y="3720856"/>
                  <a:ext cx="2348280" cy="8337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24" name="Ink 223">
                  <a:extLst>
                    <a:ext uri="{FF2B5EF4-FFF2-40B4-BE49-F238E27FC236}">
                      <a16:creationId xmlns:a16="http://schemas.microsoft.com/office/drawing/2014/main" id="{6482E65B-3EE1-4E10-D0A1-22406BC93646}"/>
                    </a:ext>
                  </a:extLst>
                </p14:cNvPr>
                <p14:cNvContentPartPr/>
                <p14:nvPr/>
              </p14:nvContentPartPr>
              <p14:xfrm>
                <a:off x="7837335" y="3964936"/>
                <a:ext cx="156600" cy="212760"/>
              </p14:xfrm>
            </p:contentPart>
          </mc:Choice>
          <mc:Fallback xmlns="">
            <p:pic>
              <p:nvPicPr>
                <p:cNvPr id="224" name="Ink 223">
                  <a:extLst>
                    <a:ext uri="{FF2B5EF4-FFF2-40B4-BE49-F238E27FC236}">
                      <a16:creationId xmlns:a16="http://schemas.microsoft.com/office/drawing/2014/main" id="{6482E65B-3EE1-4E10-D0A1-22406BC93646}"/>
                    </a:ext>
                  </a:extLst>
                </p:cNvPr>
                <p:cNvPicPr/>
                <p:nvPr/>
              </p:nvPicPr>
              <p:blipFill>
                <a:blip r:embed="rId153"/>
                <a:stretch>
                  <a:fillRect/>
                </a:stretch>
              </p:blipFill>
              <p:spPr>
                <a:xfrm>
                  <a:off x="7819335" y="3947296"/>
                  <a:ext cx="1922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25" name="Ink 224">
                  <a:extLst>
                    <a:ext uri="{FF2B5EF4-FFF2-40B4-BE49-F238E27FC236}">
                      <a16:creationId xmlns:a16="http://schemas.microsoft.com/office/drawing/2014/main" id="{4EA03015-1AA5-F24D-7C7F-93CE679A863D}"/>
                    </a:ext>
                  </a:extLst>
                </p14:cNvPr>
                <p14:cNvContentPartPr/>
                <p14:nvPr/>
              </p14:nvContentPartPr>
              <p14:xfrm>
                <a:off x="8079975" y="4033696"/>
                <a:ext cx="79200" cy="133560"/>
              </p14:xfrm>
            </p:contentPart>
          </mc:Choice>
          <mc:Fallback xmlns="">
            <p:pic>
              <p:nvPicPr>
                <p:cNvPr id="225" name="Ink 224">
                  <a:extLst>
                    <a:ext uri="{FF2B5EF4-FFF2-40B4-BE49-F238E27FC236}">
                      <a16:creationId xmlns:a16="http://schemas.microsoft.com/office/drawing/2014/main" id="{4EA03015-1AA5-F24D-7C7F-93CE679A863D}"/>
                    </a:ext>
                  </a:extLst>
                </p:cNvPr>
                <p:cNvPicPr/>
                <p:nvPr/>
              </p:nvPicPr>
              <p:blipFill>
                <a:blip r:embed="rId155"/>
                <a:stretch>
                  <a:fillRect/>
                </a:stretch>
              </p:blipFill>
              <p:spPr>
                <a:xfrm>
                  <a:off x="8062335" y="4016056"/>
                  <a:ext cx="11484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26" name="Ink 225">
                  <a:extLst>
                    <a:ext uri="{FF2B5EF4-FFF2-40B4-BE49-F238E27FC236}">
                      <a16:creationId xmlns:a16="http://schemas.microsoft.com/office/drawing/2014/main" id="{8FA5CE68-494E-7A91-BDE9-384B895FF64C}"/>
                    </a:ext>
                  </a:extLst>
                </p14:cNvPr>
                <p14:cNvContentPartPr/>
                <p14:nvPr/>
              </p14:nvContentPartPr>
              <p14:xfrm>
                <a:off x="8050815" y="4045936"/>
                <a:ext cx="108360" cy="50400"/>
              </p14:xfrm>
            </p:contentPart>
          </mc:Choice>
          <mc:Fallback xmlns="">
            <p:pic>
              <p:nvPicPr>
                <p:cNvPr id="226" name="Ink 225">
                  <a:extLst>
                    <a:ext uri="{FF2B5EF4-FFF2-40B4-BE49-F238E27FC236}">
                      <a16:creationId xmlns:a16="http://schemas.microsoft.com/office/drawing/2014/main" id="{8FA5CE68-494E-7A91-BDE9-384B895FF64C}"/>
                    </a:ext>
                  </a:extLst>
                </p:cNvPr>
                <p:cNvPicPr/>
                <p:nvPr/>
              </p:nvPicPr>
              <p:blipFill>
                <a:blip r:embed="rId157"/>
                <a:stretch>
                  <a:fillRect/>
                </a:stretch>
              </p:blipFill>
              <p:spPr>
                <a:xfrm>
                  <a:off x="8033175" y="4027936"/>
                  <a:ext cx="14400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27" name="Ink 226">
                  <a:extLst>
                    <a:ext uri="{FF2B5EF4-FFF2-40B4-BE49-F238E27FC236}">
                      <a16:creationId xmlns:a16="http://schemas.microsoft.com/office/drawing/2014/main" id="{6255AAF6-69A0-FC65-AB4F-A2723D6D7792}"/>
                    </a:ext>
                  </a:extLst>
                </p14:cNvPr>
                <p14:cNvContentPartPr/>
                <p14:nvPr/>
              </p14:nvContentPartPr>
              <p14:xfrm>
                <a:off x="8166015" y="3960976"/>
                <a:ext cx="312120" cy="346320"/>
              </p14:xfrm>
            </p:contentPart>
          </mc:Choice>
          <mc:Fallback xmlns="">
            <p:pic>
              <p:nvPicPr>
                <p:cNvPr id="227" name="Ink 226">
                  <a:extLst>
                    <a:ext uri="{FF2B5EF4-FFF2-40B4-BE49-F238E27FC236}">
                      <a16:creationId xmlns:a16="http://schemas.microsoft.com/office/drawing/2014/main" id="{6255AAF6-69A0-FC65-AB4F-A2723D6D7792}"/>
                    </a:ext>
                  </a:extLst>
                </p:cNvPr>
                <p:cNvPicPr/>
                <p:nvPr/>
              </p:nvPicPr>
              <p:blipFill>
                <a:blip r:embed="rId159"/>
                <a:stretch>
                  <a:fillRect/>
                </a:stretch>
              </p:blipFill>
              <p:spPr>
                <a:xfrm>
                  <a:off x="8148375" y="3942976"/>
                  <a:ext cx="347760" cy="3819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8" name="Ink 227">
                  <a:extLst>
                    <a:ext uri="{FF2B5EF4-FFF2-40B4-BE49-F238E27FC236}">
                      <a16:creationId xmlns:a16="http://schemas.microsoft.com/office/drawing/2014/main" id="{ECFFDD49-1858-51ED-29C5-8A2FBF8CCDFA}"/>
                    </a:ext>
                  </a:extLst>
                </p14:cNvPr>
                <p14:cNvContentPartPr/>
                <p14:nvPr/>
              </p14:nvContentPartPr>
              <p14:xfrm>
                <a:off x="7860015" y="4326736"/>
                <a:ext cx="550440" cy="22680"/>
              </p14:xfrm>
            </p:contentPart>
          </mc:Choice>
          <mc:Fallback xmlns="">
            <p:pic>
              <p:nvPicPr>
                <p:cNvPr id="228" name="Ink 227">
                  <a:extLst>
                    <a:ext uri="{FF2B5EF4-FFF2-40B4-BE49-F238E27FC236}">
                      <a16:creationId xmlns:a16="http://schemas.microsoft.com/office/drawing/2014/main" id="{ECFFDD49-1858-51ED-29C5-8A2FBF8CCDFA}"/>
                    </a:ext>
                  </a:extLst>
                </p:cNvPr>
                <p:cNvPicPr/>
                <p:nvPr/>
              </p:nvPicPr>
              <p:blipFill>
                <a:blip r:embed="rId161"/>
                <a:stretch>
                  <a:fillRect/>
                </a:stretch>
              </p:blipFill>
              <p:spPr>
                <a:xfrm>
                  <a:off x="7842375" y="4308736"/>
                  <a:ext cx="586080" cy="58320"/>
                </a:xfrm>
                <a:prstGeom prst="rect">
                  <a:avLst/>
                </a:prstGeom>
              </p:spPr>
            </p:pic>
          </mc:Fallback>
        </mc:AlternateContent>
      </p:grpSp>
    </p:spTree>
    <p:extLst>
      <p:ext uri="{BB962C8B-B14F-4D97-AF65-F5344CB8AC3E}">
        <p14:creationId xmlns:p14="http://schemas.microsoft.com/office/powerpoint/2010/main" val="4090724644"/>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1322504"/>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61914021"/>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69EB45-4529-42A4-A773-6C931AC75489}"/>
                  </a:ext>
                </a:extLst>
              </p:cNvPr>
              <p:cNvSpPr txBox="1"/>
              <p:nvPr/>
            </p:nvSpPr>
            <p:spPr>
              <a:xfrm>
                <a:off x="1276734" y="185811"/>
                <a:ext cx="6421566" cy="2279214"/>
              </a:xfrm>
              <a:prstGeom prst="rect">
                <a:avLst/>
              </a:prstGeom>
              <a:noFill/>
            </p:spPr>
            <p:txBody>
              <a:bodyPr wrap="none" rtlCol="0">
                <a:spAutoFit/>
              </a:bodyPr>
              <a:lstStyle/>
              <a:p>
                <a:r>
                  <a:rPr lang="en-GB" sz="2400"/>
                  <a:t>The probability that Jon wins on game A is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1</m:t>
                        </m:r>
                      </m:num>
                      <m:den>
                        <m:r>
                          <a:rPr lang="en-GB" sz="2400" b="0" i="1" smtClean="0">
                            <a:latin typeface="Cambria Math" panose="02040503050406030204" pitchFamily="18" charset="0"/>
                          </a:rPr>
                          <m:t>4</m:t>
                        </m:r>
                      </m:den>
                    </m:f>
                  </m:oMath>
                </a14:m>
                <a:r>
                  <a:rPr lang="en-GB" sz="2400"/>
                  <a:t>.</a:t>
                </a:r>
              </a:p>
              <a:p>
                <a:endParaRPr lang="en-GB" sz="2400"/>
              </a:p>
              <a:p>
                <a:r>
                  <a:rPr lang="en-GB" sz="2400"/>
                  <a:t>The probability that Jon wins on game B is </a:t>
                </a:r>
                <a14:m>
                  <m:oMath xmlns:m="http://schemas.openxmlformats.org/officeDocument/2006/math">
                    <m:f>
                      <m:fPr>
                        <m:ctrlPr>
                          <a:rPr lang="en-GB" sz="2400" b="0" i="1" smtClean="0">
                            <a:latin typeface="Cambria Math" panose="02040503050406030204" pitchFamily="18" charset="0"/>
                          </a:rPr>
                        </m:ctrlPr>
                      </m:fPr>
                      <m:num>
                        <m:r>
                          <a:rPr lang="en-GB" sz="2400" b="0" i="1" smtClean="0">
                            <a:latin typeface="Cambria Math" panose="02040503050406030204" pitchFamily="18" charset="0"/>
                          </a:rPr>
                          <m:t>3</m:t>
                        </m:r>
                      </m:num>
                      <m:den>
                        <m:r>
                          <a:rPr lang="en-GB" sz="2400" b="0" i="1" smtClean="0">
                            <a:latin typeface="Cambria Math" panose="02040503050406030204" pitchFamily="18" charset="0"/>
                          </a:rPr>
                          <m:t>5</m:t>
                        </m:r>
                      </m:den>
                    </m:f>
                  </m:oMath>
                </a14:m>
                <a:r>
                  <a:rPr lang="en-GB" sz="2400"/>
                  <a:t>.</a:t>
                </a:r>
              </a:p>
              <a:p>
                <a:endParaRPr lang="en-GB" sz="2400"/>
              </a:p>
              <a:p>
                <a:r>
                  <a:rPr lang="en-GB" sz="2400"/>
                  <a:t>What is the probability that Jon wins both games?</a:t>
                </a:r>
              </a:p>
            </p:txBody>
          </p:sp>
        </mc:Choice>
        <mc:Fallback xmlns="">
          <p:sp>
            <p:nvSpPr>
              <p:cNvPr id="9" name="TextBox 8">
                <a:extLst>
                  <a:ext uri="{FF2B5EF4-FFF2-40B4-BE49-F238E27FC236}">
                    <a16:creationId xmlns:a16="http://schemas.microsoft.com/office/drawing/2014/main" id="{1A69EB45-4529-42A4-A773-6C931AC75489}"/>
                  </a:ext>
                </a:extLst>
              </p:cNvPr>
              <p:cNvSpPr txBox="1">
                <a:spLocks noRot="1" noChangeAspect="1" noMove="1" noResize="1" noEditPoints="1" noAdjustHandles="1" noChangeArrowheads="1" noChangeShapeType="1" noTextEdit="1"/>
              </p:cNvSpPr>
              <p:nvPr/>
            </p:nvSpPr>
            <p:spPr>
              <a:xfrm>
                <a:off x="1276734" y="185811"/>
                <a:ext cx="6421566" cy="2279214"/>
              </a:xfrm>
              <a:prstGeom prst="rect">
                <a:avLst/>
              </a:prstGeom>
              <a:blipFill>
                <a:blip r:embed="rId2"/>
                <a:stretch>
                  <a:fillRect l="-1423" r="-569" b="-3743"/>
                </a:stretch>
              </a:blipFill>
            </p:spPr>
            <p:txBody>
              <a:bodyPr/>
              <a:lstStyle/>
              <a:p>
                <a:r>
                  <a:rPr lang="en-GB">
                    <a:noFill/>
                  </a:rPr>
                  <a:t> </a:t>
                </a:r>
              </a:p>
            </p:txBody>
          </p:sp>
        </mc:Fallback>
      </mc:AlternateContent>
      <p:sp>
        <p:nvSpPr>
          <p:cNvPr id="132" name="TextBox 131">
            <a:extLst>
              <a:ext uri="{FF2B5EF4-FFF2-40B4-BE49-F238E27FC236}">
                <a16:creationId xmlns:a16="http://schemas.microsoft.com/office/drawing/2014/main" id="{4100E9FF-548E-4FCE-BB2A-27F5495D6297}"/>
              </a:ext>
            </a:extLst>
          </p:cNvPr>
          <p:cNvSpPr txBox="1"/>
          <p:nvPr/>
        </p:nvSpPr>
        <p:spPr>
          <a:xfrm>
            <a:off x="1917986" y="2857500"/>
            <a:ext cx="4766080" cy="2554545"/>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Tree>
    <p:extLst>
      <p:ext uri="{BB962C8B-B14F-4D97-AF65-F5344CB8AC3E}">
        <p14:creationId xmlns:p14="http://schemas.microsoft.com/office/powerpoint/2010/main" val="1267860414"/>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8251" y="619834"/>
            <a:ext cx="2085749" cy="3416320"/>
          </a:xfrm>
          <a:prstGeom prst="rect">
            <a:avLst/>
          </a:prstGeom>
          <a:solidFill>
            <a:schemeClr val="accent5">
              <a:lumMod val="20000"/>
              <a:lumOff val="80000"/>
            </a:schemeClr>
          </a:solidFill>
        </p:spPr>
        <p:txBody>
          <a:bodyPr wrap="square" rtlCol="0">
            <a:spAutoFit/>
          </a:bodyPr>
          <a:lstStyle/>
          <a:p>
            <a:r>
              <a:rPr lang="en-GB" b="1"/>
              <a:t>Silently</a:t>
            </a:r>
          </a:p>
          <a:p>
            <a:endParaRPr lang="en-GB"/>
          </a:p>
          <a:p>
            <a:r>
              <a:rPr lang="en-GB"/>
              <a:t>Explain each step to yourself as best you can.</a:t>
            </a:r>
          </a:p>
          <a:p>
            <a:endParaRPr lang="en-GB"/>
          </a:p>
          <a:p>
            <a:r>
              <a:rPr lang="en-GB"/>
              <a:t>Thumb up when you've finished reading, even if there are parts you don't fully understand </a:t>
            </a:r>
            <a:r>
              <a:rPr lang="en-GB" i="1"/>
              <a:t>yet</a:t>
            </a:r>
            <a:r>
              <a:rPr lang="en-GB"/>
              <a:t>.</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E6356A32-20D2-4BD8-A1BF-75DC64F0F0CA}"/>
                  </a:ext>
                </a:extLst>
              </p:cNvPr>
              <p:cNvSpPr txBox="1"/>
              <p:nvPr/>
            </p:nvSpPr>
            <p:spPr>
              <a:xfrm>
                <a:off x="195077" y="204238"/>
                <a:ext cx="2704209" cy="3120150"/>
              </a:xfrm>
              <a:prstGeom prst="rect">
                <a:avLst/>
              </a:prstGeom>
              <a:noFill/>
            </p:spPr>
            <p:txBody>
              <a:bodyPr wrap="square" rtlCol="0">
                <a:spAutoFit/>
              </a:bodyPr>
              <a:lstStyle/>
              <a:p>
                <a:r>
                  <a:rPr lang="en-GB" sz="2000"/>
                  <a:t>The probability that Jon wins on game A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1</m:t>
                        </m:r>
                      </m:num>
                      <m:den>
                        <m:r>
                          <a:rPr lang="en-GB" sz="2000" b="0" i="1" smtClean="0">
                            <a:latin typeface="Cambria Math" panose="02040503050406030204" pitchFamily="18" charset="0"/>
                          </a:rPr>
                          <m:t>4</m:t>
                        </m:r>
                      </m:den>
                    </m:f>
                  </m:oMath>
                </a14:m>
                <a:r>
                  <a:rPr lang="en-GB" sz="2000"/>
                  <a:t>.</a:t>
                </a:r>
              </a:p>
              <a:p>
                <a:endParaRPr lang="en-GB" sz="2000"/>
              </a:p>
              <a:p>
                <a:r>
                  <a:rPr lang="en-GB" sz="2000"/>
                  <a:t>The probability that Jon wins on game B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3</m:t>
                        </m:r>
                      </m:num>
                      <m:den>
                        <m:r>
                          <a:rPr lang="en-GB" sz="2000" b="0" i="1" smtClean="0">
                            <a:latin typeface="Cambria Math" panose="02040503050406030204" pitchFamily="18" charset="0"/>
                          </a:rPr>
                          <m:t>5</m:t>
                        </m:r>
                      </m:den>
                    </m:f>
                  </m:oMath>
                </a14:m>
                <a:r>
                  <a:rPr lang="en-GB" sz="2000"/>
                  <a:t>.</a:t>
                </a:r>
              </a:p>
              <a:p>
                <a:endParaRPr lang="en-GB" sz="2000"/>
              </a:p>
              <a:p>
                <a:r>
                  <a:rPr lang="en-GB" sz="2000"/>
                  <a:t>What is the probability that Jon wins game A but loses game B?</a:t>
                </a:r>
              </a:p>
            </p:txBody>
          </p:sp>
        </mc:Choice>
        <mc:Fallback xmlns="">
          <p:sp>
            <p:nvSpPr>
              <p:cNvPr id="132" name="TextBox 131">
                <a:extLst>
                  <a:ext uri="{FF2B5EF4-FFF2-40B4-BE49-F238E27FC236}">
                    <a16:creationId xmlns:a16="http://schemas.microsoft.com/office/drawing/2014/main" id="{E6356A32-20D2-4BD8-A1BF-75DC64F0F0CA}"/>
                  </a:ext>
                </a:extLst>
              </p:cNvPr>
              <p:cNvSpPr txBox="1">
                <a:spLocks noRot="1" noChangeAspect="1" noMove="1" noResize="1" noEditPoints="1" noAdjustHandles="1" noChangeArrowheads="1" noChangeShapeType="1" noTextEdit="1"/>
              </p:cNvSpPr>
              <p:nvPr/>
            </p:nvSpPr>
            <p:spPr>
              <a:xfrm>
                <a:off x="195077" y="204238"/>
                <a:ext cx="2704209" cy="3120150"/>
              </a:xfrm>
              <a:prstGeom prst="rect">
                <a:avLst/>
              </a:prstGeom>
              <a:blipFill>
                <a:blip r:embed="rId2"/>
                <a:stretch>
                  <a:fillRect l="-2252" t="-1174" r="-1351" b="-2740"/>
                </a:stretch>
              </a:blipFill>
            </p:spPr>
            <p:txBody>
              <a:bodyPr/>
              <a:lstStyle/>
              <a:p>
                <a:r>
                  <a:rPr lang="en-GB">
                    <a:noFill/>
                  </a:rPr>
                  <a:t> </a:t>
                </a:r>
              </a:p>
            </p:txBody>
          </p:sp>
        </mc:Fallback>
      </mc:AlternateContent>
      <p:grpSp>
        <p:nvGrpSpPr>
          <p:cNvPr id="4" name="Group 3">
            <a:extLst>
              <a:ext uri="{FF2B5EF4-FFF2-40B4-BE49-F238E27FC236}">
                <a16:creationId xmlns:a16="http://schemas.microsoft.com/office/drawing/2014/main" id="{B8273FE4-1B7C-4073-859A-12020012A465}"/>
              </a:ext>
            </a:extLst>
          </p:cNvPr>
          <p:cNvGrpSpPr/>
          <p:nvPr/>
        </p:nvGrpSpPr>
        <p:grpSpPr>
          <a:xfrm>
            <a:off x="2937521" y="1675066"/>
            <a:ext cx="907560" cy="1294560"/>
            <a:chOff x="3083246" y="1048046"/>
            <a:chExt cx="907560" cy="129456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27EB160D-52E9-4F11-9186-5CBA32EF737D}"/>
                    </a:ext>
                  </a:extLst>
                </p14:cNvPr>
                <p14:cNvContentPartPr/>
                <p14:nvPr/>
              </p14:nvContentPartPr>
              <p14:xfrm>
                <a:off x="3083966" y="1048046"/>
                <a:ext cx="906840" cy="703800"/>
              </p14:xfrm>
            </p:contentPart>
          </mc:Choice>
          <mc:Fallback xmlns="">
            <p:pic>
              <p:nvPicPr>
                <p:cNvPr id="2" name="Ink 1">
                  <a:extLst>
                    <a:ext uri="{FF2B5EF4-FFF2-40B4-BE49-F238E27FC236}">
                      <a16:creationId xmlns:a16="http://schemas.microsoft.com/office/drawing/2014/main" id="{27EB160D-52E9-4F11-9186-5CBA32EF737D}"/>
                    </a:ext>
                  </a:extLst>
                </p:cNvPr>
                <p:cNvPicPr/>
                <p:nvPr/>
              </p:nvPicPr>
              <p:blipFill>
                <a:blip r:embed="rId4"/>
                <a:stretch>
                  <a:fillRect/>
                </a:stretch>
              </p:blipFill>
              <p:spPr>
                <a:xfrm>
                  <a:off x="3065966" y="1030406"/>
                  <a:ext cx="942480" cy="7394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4C5D8D26-8136-4E5D-A57E-E8D57B67926E}"/>
                    </a:ext>
                  </a:extLst>
                </p14:cNvPr>
                <p14:cNvContentPartPr/>
                <p14:nvPr/>
              </p14:nvContentPartPr>
              <p14:xfrm>
                <a:off x="3083246" y="1744646"/>
                <a:ext cx="854280" cy="597960"/>
              </p14:xfrm>
            </p:contentPart>
          </mc:Choice>
          <mc:Fallback xmlns="">
            <p:pic>
              <p:nvPicPr>
                <p:cNvPr id="3" name="Ink 2">
                  <a:extLst>
                    <a:ext uri="{FF2B5EF4-FFF2-40B4-BE49-F238E27FC236}">
                      <a16:creationId xmlns:a16="http://schemas.microsoft.com/office/drawing/2014/main" id="{4C5D8D26-8136-4E5D-A57E-E8D57B67926E}"/>
                    </a:ext>
                  </a:extLst>
                </p:cNvPr>
                <p:cNvPicPr/>
                <p:nvPr/>
              </p:nvPicPr>
              <p:blipFill>
                <a:blip r:embed="rId6"/>
                <a:stretch>
                  <a:fillRect/>
                </a:stretch>
              </p:blipFill>
              <p:spPr>
                <a:xfrm>
                  <a:off x="3065606" y="1727006"/>
                  <a:ext cx="889920" cy="633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
            <p14:nvContentPartPr>
              <p14:cNvPr id="13" name="Ink 12">
                <a:extLst>
                  <a:ext uri="{FF2B5EF4-FFF2-40B4-BE49-F238E27FC236}">
                    <a16:creationId xmlns:a16="http://schemas.microsoft.com/office/drawing/2014/main" id="{49A55773-9CB4-4F73-B54A-E5E265D7B458}"/>
                  </a:ext>
                </a:extLst>
              </p14:cNvPr>
              <p14:cNvContentPartPr/>
              <p14:nvPr/>
            </p14:nvContentPartPr>
            <p14:xfrm>
              <a:off x="3952001" y="1530346"/>
              <a:ext cx="253800" cy="236880"/>
            </p14:xfrm>
          </p:contentPart>
        </mc:Choice>
        <mc:Fallback xmlns="">
          <p:pic>
            <p:nvPicPr>
              <p:cNvPr id="13" name="Ink 12">
                <a:extLst>
                  <a:ext uri="{FF2B5EF4-FFF2-40B4-BE49-F238E27FC236}">
                    <a16:creationId xmlns:a16="http://schemas.microsoft.com/office/drawing/2014/main" id="{49A55773-9CB4-4F73-B54A-E5E265D7B458}"/>
                  </a:ext>
                </a:extLst>
              </p:cNvPr>
              <p:cNvPicPr/>
              <p:nvPr/>
            </p:nvPicPr>
            <p:blipFill>
              <a:blip r:embed="rId8"/>
              <a:stretch>
                <a:fillRect/>
              </a:stretch>
            </p:blipFill>
            <p:spPr>
              <a:xfrm>
                <a:off x="3934001" y="1512346"/>
                <a:ext cx="2894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4" name="Ink 13">
                <a:extLst>
                  <a:ext uri="{FF2B5EF4-FFF2-40B4-BE49-F238E27FC236}">
                    <a16:creationId xmlns:a16="http://schemas.microsoft.com/office/drawing/2014/main" id="{6DFB2710-F814-47E5-8E4D-E8342B3D7801}"/>
                  </a:ext>
                </a:extLst>
              </p14:cNvPr>
              <p14:cNvContentPartPr/>
              <p14:nvPr/>
            </p14:nvContentPartPr>
            <p14:xfrm>
              <a:off x="3885041" y="2842546"/>
              <a:ext cx="231840" cy="234720"/>
            </p14:xfrm>
          </p:contentPart>
        </mc:Choice>
        <mc:Fallback xmlns="">
          <p:pic>
            <p:nvPicPr>
              <p:cNvPr id="14" name="Ink 13">
                <a:extLst>
                  <a:ext uri="{FF2B5EF4-FFF2-40B4-BE49-F238E27FC236}">
                    <a16:creationId xmlns:a16="http://schemas.microsoft.com/office/drawing/2014/main" id="{6DFB2710-F814-47E5-8E4D-E8342B3D7801}"/>
                  </a:ext>
                </a:extLst>
              </p:cNvPr>
              <p:cNvPicPr/>
              <p:nvPr/>
            </p:nvPicPr>
            <p:blipFill>
              <a:blip r:embed="rId10"/>
              <a:stretch>
                <a:fillRect/>
              </a:stretch>
            </p:blipFill>
            <p:spPr>
              <a:xfrm>
                <a:off x="3867041" y="2824546"/>
                <a:ext cx="267480" cy="270360"/>
              </a:xfrm>
              <a:prstGeom prst="rect">
                <a:avLst/>
              </a:prstGeom>
            </p:spPr>
          </p:pic>
        </mc:Fallback>
      </mc:AlternateContent>
      <p:grpSp>
        <p:nvGrpSpPr>
          <p:cNvPr id="24" name="Group 23">
            <a:extLst>
              <a:ext uri="{FF2B5EF4-FFF2-40B4-BE49-F238E27FC236}">
                <a16:creationId xmlns:a16="http://schemas.microsoft.com/office/drawing/2014/main" id="{50ADFEF8-7179-4471-861F-9F4AC73329FB}"/>
              </a:ext>
            </a:extLst>
          </p:cNvPr>
          <p:cNvGrpSpPr/>
          <p:nvPr/>
        </p:nvGrpSpPr>
        <p:grpSpPr>
          <a:xfrm>
            <a:off x="4411688" y="1103093"/>
            <a:ext cx="919440" cy="890280"/>
            <a:chOff x="4287446" y="833126"/>
            <a:chExt cx="919440" cy="890280"/>
          </a:xfrm>
        </p:grpSpPr>
        <mc:AlternateContent xmlns:mc="http://schemas.openxmlformats.org/markup-compatibility/2006" xmlns:p14="http://schemas.microsoft.com/office/powerpoint/2010/main">
          <mc:Choice Requires="p14">
            <p:contentPart p14:bwMode="auto" r:id="rId11">
              <p14:nvContentPartPr>
                <p14:cNvPr id="22" name="Ink 21">
                  <a:extLst>
                    <a:ext uri="{FF2B5EF4-FFF2-40B4-BE49-F238E27FC236}">
                      <a16:creationId xmlns:a16="http://schemas.microsoft.com/office/drawing/2014/main" id="{1CAB9074-DEE0-479A-9240-6DCE2FB1D59A}"/>
                    </a:ext>
                  </a:extLst>
                </p14:cNvPr>
                <p14:cNvContentPartPr/>
                <p14:nvPr/>
              </p14:nvContentPartPr>
              <p14:xfrm>
                <a:off x="4287446" y="833126"/>
                <a:ext cx="919440" cy="506880"/>
              </p14:xfrm>
            </p:contentPart>
          </mc:Choice>
          <mc:Fallback xmlns="">
            <p:pic>
              <p:nvPicPr>
                <p:cNvPr id="22" name="Ink 21">
                  <a:extLst>
                    <a:ext uri="{FF2B5EF4-FFF2-40B4-BE49-F238E27FC236}">
                      <a16:creationId xmlns:a16="http://schemas.microsoft.com/office/drawing/2014/main" id="{1CAB9074-DEE0-479A-9240-6DCE2FB1D59A}"/>
                    </a:ext>
                  </a:extLst>
                </p:cNvPr>
                <p:cNvPicPr/>
                <p:nvPr/>
              </p:nvPicPr>
              <p:blipFill>
                <a:blip r:embed="rId12"/>
                <a:stretch>
                  <a:fillRect/>
                </a:stretch>
              </p:blipFill>
              <p:spPr>
                <a:xfrm>
                  <a:off x="4269446" y="815126"/>
                  <a:ext cx="955080" cy="542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3" name="Ink 22">
                  <a:extLst>
                    <a:ext uri="{FF2B5EF4-FFF2-40B4-BE49-F238E27FC236}">
                      <a16:creationId xmlns:a16="http://schemas.microsoft.com/office/drawing/2014/main" id="{85A71E31-D7B2-493E-99F1-4A4FAD24C7DA}"/>
                    </a:ext>
                  </a:extLst>
                </p14:cNvPr>
                <p14:cNvContentPartPr/>
                <p14:nvPr/>
              </p14:nvContentPartPr>
              <p14:xfrm>
                <a:off x="4302206" y="1342166"/>
                <a:ext cx="901800" cy="381240"/>
              </p14:xfrm>
            </p:contentPart>
          </mc:Choice>
          <mc:Fallback xmlns="">
            <p:pic>
              <p:nvPicPr>
                <p:cNvPr id="23" name="Ink 22">
                  <a:extLst>
                    <a:ext uri="{FF2B5EF4-FFF2-40B4-BE49-F238E27FC236}">
                      <a16:creationId xmlns:a16="http://schemas.microsoft.com/office/drawing/2014/main" id="{85A71E31-D7B2-493E-99F1-4A4FAD24C7DA}"/>
                    </a:ext>
                  </a:extLst>
                </p:cNvPr>
                <p:cNvPicPr/>
                <p:nvPr/>
              </p:nvPicPr>
              <p:blipFill>
                <a:blip r:embed="rId14"/>
                <a:stretch>
                  <a:fillRect/>
                </a:stretch>
              </p:blipFill>
              <p:spPr>
                <a:xfrm>
                  <a:off x="4284566" y="1324526"/>
                  <a:ext cx="937440" cy="416880"/>
                </a:xfrm>
                <a:prstGeom prst="rect">
                  <a:avLst/>
                </a:prstGeom>
              </p:spPr>
            </p:pic>
          </mc:Fallback>
        </mc:AlternateContent>
      </p:grpSp>
      <p:grpSp>
        <p:nvGrpSpPr>
          <p:cNvPr id="37" name="Group 36">
            <a:extLst>
              <a:ext uri="{FF2B5EF4-FFF2-40B4-BE49-F238E27FC236}">
                <a16:creationId xmlns:a16="http://schemas.microsoft.com/office/drawing/2014/main" id="{C9A4BE53-3CE6-43DA-80CF-7C8DDE1B30E3}"/>
              </a:ext>
            </a:extLst>
          </p:cNvPr>
          <p:cNvGrpSpPr/>
          <p:nvPr/>
        </p:nvGrpSpPr>
        <p:grpSpPr>
          <a:xfrm>
            <a:off x="4347608" y="2945213"/>
            <a:ext cx="879480" cy="751680"/>
            <a:chOff x="4223366" y="2675246"/>
            <a:chExt cx="879480" cy="751680"/>
          </a:xfrm>
        </p:grpSpPr>
        <mc:AlternateContent xmlns:mc="http://schemas.openxmlformats.org/markup-compatibility/2006" xmlns:p14="http://schemas.microsoft.com/office/powerpoint/2010/main">
          <mc:Choice Requires="p14">
            <p:contentPart p14:bwMode="auto" r:id="rId15">
              <p14:nvContentPartPr>
                <p14:cNvPr id="35" name="Ink 34">
                  <a:extLst>
                    <a:ext uri="{FF2B5EF4-FFF2-40B4-BE49-F238E27FC236}">
                      <a16:creationId xmlns:a16="http://schemas.microsoft.com/office/drawing/2014/main" id="{1B20FB7F-741C-4EA0-B4A4-09BB7DB4EB22}"/>
                    </a:ext>
                  </a:extLst>
                </p14:cNvPr>
                <p14:cNvContentPartPr/>
                <p14:nvPr/>
              </p14:nvContentPartPr>
              <p14:xfrm>
                <a:off x="4260446" y="2675246"/>
                <a:ext cx="842400" cy="169200"/>
              </p14:xfrm>
            </p:contentPart>
          </mc:Choice>
          <mc:Fallback xmlns="">
            <p:pic>
              <p:nvPicPr>
                <p:cNvPr id="35" name="Ink 34">
                  <a:extLst>
                    <a:ext uri="{FF2B5EF4-FFF2-40B4-BE49-F238E27FC236}">
                      <a16:creationId xmlns:a16="http://schemas.microsoft.com/office/drawing/2014/main" id="{1B20FB7F-741C-4EA0-B4A4-09BB7DB4EB22}"/>
                    </a:ext>
                  </a:extLst>
                </p:cNvPr>
                <p:cNvPicPr/>
                <p:nvPr/>
              </p:nvPicPr>
              <p:blipFill>
                <a:blip r:embed="rId16"/>
                <a:stretch>
                  <a:fillRect/>
                </a:stretch>
              </p:blipFill>
              <p:spPr>
                <a:xfrm>
                  <a:off x="4242806" y="2657606"/>
                  <a:ext cx="878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6" name="Ink 35">
                  <a:extLst>
                    <a:ext uri="{FF2B5EF4-FFF2-40B4-BE49-F238E27FC236}">
                      <a16:creationId xmlns:a16="http://schemas.microsoft.com/office/drawing/2014/main" id="{51B25AAC-89A1-4C68-9F6D-DAB130361413}"/>
                    </a:ext>
                  </a:extLst>
                </p14:cNvPr>
                <p14:cNvContentPartPr/>
                <p14:nvPr/>
              </p14:nvContentPartPr>
              <p14:xfrm>
                <a:off x="4223366" y="2884406"/>
                <a:ext cx="830160" cy="542520"/>
              </p14:xfrm>
            </p:contentPart>
          </mc:Choice>
          <mc:Fallback xmlns="">
            <p:pic>
              <p:nvPicPr>
                <p:cNvPr id="36" name="Ink 35">
                  <a:extLst>
                    <a:ext uri="{FF2B5EF4-FFF2-40B4-BE49-F238E27FC236}">
                      <a16:creationId xmlns:a16="http://schemas.microsoft.com/office/drawing/2014/main" id="{51B25AAC-89A1-4C68-9F6D-DAB130361413}"/>
                    </a:ext>
                  </a:extLst>
                </p:cNvPr>
                <p:cNvPicPr/>
                <p:nvPr/>
              </p:nvPicPr>
              <p:blipFill>
                <a:blip r:embed="rId18"/>
                <a:stretch>
                  <a:fillRect/>
                </a:stretch>
              </p:blipFill>
              <p:spPr>
                <a:xfrm>
                  <a:off x="4205726" y="2866406"/>
                  <a:ext cx="865800" cy="578160"/>
                </a:xfrm>
                <a:prstGeom prst="rect">
                  <a:avLst/>
                </a:prstGeom>
              </p:spPr>
            </p:pic>
          </mc:Fallback>
        </mc:AlternateContent>
      </p:grpSp>
      <p:grpSp>
        <p:nvGrpSpPr>
          <p:cNvPr id="50" name="Group 49">
            <a:extLst>
              <a:ext uri="{FF2B5EF4-FFF2-40B4-BE49-F238E27FC236}">
                <a16:creationId xmlns:a16="http://schemas.microsoft.com/office/drawing/2014/main" id="{352132F0-E3C6-4869-97C8-348576C09557}"/>
              </a:ext>
            </a:extLst>
          </p:cNvPr>
          <p:cNvGrpSpPr/>
          <p:nvPr/>
        </p:nvGrpSpPr>
        <p:grpSpPr>
          <a:xfrm>
            <a:off x="4612568" y="1875293"/>
            <a:ext cx="300960" cy="333720"/>
            <a:chOff x="4488326" y="1605326"/>
            <a:chExt cx="300960" cy="333720"/>
          </a:xfrm>
        </p:grpSpPr>
        <mc:AlternateContent xmlns:mc="http://schemas.openxmlformats.org/markup-compatibility/2006" xmlns:p14="http://schemas.microsoft.com/office/powerpoint/2010/main">
          <mc:Choice Requires="p14">
            <p:contentPart p14:bwMode="auto" r:id="rId19">
              <p14:nvContentPartPr>
                <p14:cNvPr id="47" name="Ink 46">
                  <a:extLst>
                    <a:ext uri="{FF2B5EF4-FFF2-40B4-BE49-F238E27FC236}">
                      <a16:creationId xmlns:a16="http://schemas.microsoft.com/office/drawing/2014/main" id="{1255AB22-E44D-4010-8A0A-4E94A43833CE}"/>
                    </a:ext>
                  </a:extLst>
                </p14:cNvPr>
                <p14:cNvContentPartPr/>
                <p14:nvPr/>
              </p14:nvContentPartPr>
              <p14:xfrm>
                <a:off x="4488326" y="1605326"/>
                <a:ext cx="120240" cy="296280"/>
              </p14:xfrm>
            </p:contentPart>
          </mc:Choice>
          <mc:Fallback xmlns="">
            <p:pic>
              <p:nvPicPr>
                <p:cNvPr id="47" name="Ink 46">
                  <a:extLst>
                    <a:ext uri="{FF2B5EF4-FFF2-40B4-BE49-F238E27FC236}">
                      <a16:creationId xmlns:a16="http://schemas.microsoft.com/office/drawing/2014/main" id="{1255AB22-E44D-4010-8A0A-4E94A43833CE}"/>
                    </a:ext>
                  </a:extLst>
                </p:cNvPr>
                <p:cNvPicPr/>
                <p:nvPr/>
              </p:nvPicPr>
              <p:blipFill>
                <a:blip r:embed="rId22"/>
                <a:stretch>
                  <a:fillRect/>
                </a:stretch>
              </p:blipFill>
              <p:spPr>
                <a:xfrm>
                  <a:off x="4470326" y="1587686"/>
                  <a:ext cx="1558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48" name="Ink 47">
                  <a:extLst>
                    <a:ext uri="{FF2B5EF4-FFF2-40B4-BE49-F238E27FC236}">
                      <a16:creationId xmlns:a16="http://schemas.microsoft.com/office/drawing/2014/main" id="{DD99D9CB-961D-4E39-AD8F-2BFAE8C7DEDD}"/>
                    </a:ext>
                  </a:extLst>
                </p14:cNvPr>
                <p14:cNvContentPartPr/>
                <p14:nvPr/>
              </p14:nvContentPartPr>
              <p14:xfrm>
                <a:off x="4614326" y="1754726"/>
                <a:ext cx="146160" cy="184320"/>
              </p14:xfrm>
            </p:contentPart>
          </mc:Choice>
          <mc:Fallback xmlns="">
            <p:pic>
              <p:nvPicPr>
                <p:cNvPr id="48" name="Ink 47">
                  <a:extLst>
                    <a:ext uri="{FF2B5EF4-FFF2-40B4-BE49-F238E27FC236}">
                      <a16:creationId xmlns:a16="http://schemas.microsoft.com/office/drawing/2014/main" id="{DD99D9CB-961D-4E39-AD8F-2BFAE8C7DEDD}"/>
                    </a:ext>
                  </a:extLst>
                </p:cNvPr>
                <p:cNvPicPr/>
                <p:nvPr/>
              </p:nvPicPr>
              <p:blipFill>
                <a:blip r:embed="rId24"/>
                <a:stretch>
                  <a:fillRect/>
                </a:stretch>
              </p:blipFill>
              <p:spPr>
                <a:xfrm>
                  <a:off x="4596326" y="1736726"/>
                  <a:ext cx="1818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49" name="Ink 48">
                  <a:extLst>
                    <a:ext uri="{FF2B5EF4-FFF2-40B4-BE49-F238E27FC236}">
                      <a16:creationId xmlns:a16="http://schemas.microsoft.com/office/drawing/2014/main" id="{2BBCD55F-FFD3-4BA9-83A5-06572D38EA8D}"/>
                    </a:ext>
                  </a:extLst>
                </p14:cNvPr>
                <p14:cNvContentPartPr/>
                <p14:nvPr/>
              </p14:nvContentPartPr>
              <p14:xfrm>
                <a:off x="4666886" y="1734566"/>
                <a:ext cx="122400" cy="40320"/>
              </p14:xfrm>
            </p:contentPart>
          </mc:Choice>
          <mc:Fallback xmlns="">
            <p:pic>
              <p:nvPicPr>
                <p:cNvPr id="49" name="Ink 48">
                  <a:extLst>
                    <a:ext uri="{FF2B5EF4-FFF2-40B4-BE49-F238E27FC236}">
                      <a16:creationId xmlns:a16="http://schemas.microsoft.com/office/drawing/2014/main" id="{2BBCD55F-FFD3-4BA9-83A5-06572D38EA8D}"/>
                    </a:ext>
                  </a:extLst>
                </p:cNvPr>
                <p:cNvPicPr/>
                <p:nvPr/>
              </p:nvPicPr>
              <p:blipFill>
                <a:blip r:embed="rId26"/>
                <a:stretch>
                  <a:fillRect/>
                </a:stretch>
              </p:blipFill>
              <p:spPr>
                <a:xfrm>
                  <a:off x="4648886" y="1716926"/>
                  <a:ext cx="158040" cy="75960"/>
                </a:xfrm>
                <a:prstGeom prst="rect">
                  <a:avLst/>
                </a:prstGeom>
              </p:spPr>
            </p:pic>
          </mc:Fallback>
        </mc:AlternateContent>
      </p:grpSp>
      <p:grpSp>
        <p:nvGrpSpPr>
          <p:cNvPr id="59" name="Group 58">
            <a:extLst>
              <a:ext uri="{FF2B5EF4-FFF2-40B4-BE49-F238E27FC236}">
                <a16:creationId xmlns:a16="http://schemas.microsoft.com/office/drawing/2014/main" id="{709568EC-23F4-403F-BF5C-ACBB1E21A03D}"/>
              </a:ext>
            </a:extLst>
          </p:cNvPr>
          <p:cNvGrpSpPr/>
          <p:nvPr/>
        </p:nvGrpSpPr>
        <p:grpSpPr>
          <a:xfrm>
            <a:off x="3171128" y="1446533"/>
            <a:ext cx="203760" cy="472680"/>
            <a:chOff x="3046886" y="1176566"/>
            <a:chExt cx="203760" cy="472680"/>
          </a:xfrm>
        </p:grpSpPr>
        <mc:AlternateContent xmlns:mc="http://schemas.openxmlformats.org/markup-compatibility/2006" xmlns:p14="http://schemas.microsoft.com/office/powerpoint/2010/main">
          <mc:Choice Requires="p14">
            <p:contentPart p14:bwMode="auto" r:id="rId27">
              <p14:nvContentPartPr>
                <p14:cNvPr id="56" name="Ink 55">
                  <a:extLst>
                    <a:ext uri="{FF2B5EF4-FFF2-40B4-BE49-F238E27FC236}">
                      <a16:creationId xmlns:a16="http://schemas.microsoft.com/office/drawing/2014/main" id="{4C032B7F-A98F-4B2F-B1DA-E3A2A9E7998A}"/>
                    </a:ext>
                  </a:extLst>
                </p14:cNvPr>
                <p14:cNvContentPartPr/>
                <p14:nvPr/>
              </p14:nvContentPartPr>
              <p14:xfrm>
                <a:off x="3046886" y="1176566"/>
                <a:ext cx="19080" cy="203040"/>
              </p14:xfrm>
            </p:contentPart>
          </mc:Choice>
          <mc:Fallback xmlns="">
            <p:pic>
              <p:nvPicPr>
                <p:cNvPr id="56" name="Ink 55">
                  <a:extLst>
                    <a:ext uri="{FF2B5EF4-FFF2-40B4-BE49-F238E27FC236}">
                      <a16:creationId xmlns:a16="http://schemas.microsoft.com/office/drawing/2014/main" id="{4C032B7F-A98F-4B2F-B1DA-E3A2A9E7998A}"/>
                    </a:ext>
                  </a:extLst>
                </p:cNvPr>
                <p:cNvPicPr/>
                <p:nvPr/>
              </p:nvPicPr>
              <p:blipFill>
                <a:blip r:embed="rId28"/>
                <a:stretch>
                  <a:fillRect/>
                </a:stretch>
              </p:blipFill>
              <p:spPr>
                <a:xfrm>
                  <a:off x="3029246" y="1158566"/>
                  <a:ext cx="54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7" name="Ink 56">
                  <a:extLst>
                    <a:ext uri="{FF2B5EF4-FFF2-40B4-BE49-F238E27FC236}">
                      <a16:creationId xmlns:a16="http://schemas.microsoft.com/office/drawing/2014/main" id="{03E1DD0D-53FB-48BE-8EFC-3C289B8074BE}"/>
                    </a:ext>
                  </a:extLst>
                </p14:cNvPr>
                <p14:cNvContentPartPr/>
                <p14:nvPr/>
              </p14:nvContentPartPr>
              <p14:xfrm>
                <a:off x="3048326" y="1210766"/>
                <a:ext cx="202320" cy="438480"/>
              </p14:xfrm>
            </p:contentPart>
          </mc:Choice>
          <mc:Fallback xmlns="">
            <p:pic>
              <p:nvPicPr>
                <p:cNvPr id="57" name="Ink 56">
                  <a:extLst>
                    <a:ext uri="{FF2B5EF4-FFF2-40B4-BE49-F238E27FC236}">
                      <a16:creationId xmlns:a16="http://schemas.microsoft.com/office/drawing/2014/main" id="{03E1DD0D-53FB-48BE-8EFC-3C289B8074BE}"/>
                    </a:ext>
                  </a:extLst>
                </p:cNvPr>
                <p:cNvPicPr/>
                <p:nvPr/>
              </p:nvPicPr>
              <p:blipFill>
                <a:blip r:embed="rId30"/>
                <a:stretch>
                  <a:fillRect/>
                </a:stretch>
              </p:blipFill>
              <p:spPr>
                <a:xfrm>
                  <a:off x="3030326" y="1192766"/>
                  <a:ext cx="237960" cy="474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
            <p14:nvContentPartPr>
              <p14:cNvPr id="61" name="Ink 60">
                <a:extLst>
                  <a:ext uri="{FF2B5EF4-FFF2-40B4-BE49-F238E27FC236}">
                    <a16:creationId xmlns:a16="http://schemas.microsoft.com/office/drawing/2014/main" id="{EA1BCB12-076D-4428-B66E-99D983F1BA3B}"/>
                  </a:ext>
                </a:extLst>
              </p14:cNvPr>
              <p14:cNvContentPartPr/>
              <p14:nvPr/>
            </p14:nvContentPartPr>
            <p14:xfrm>
              <a:off x="3092648" y="2781773"/>
              <a:ext cx="176760" cy="332280"/>
            </p14:xfrm>
          </p:contentPart>
        </mc:Choice>
        <mc:Fallback xmlns="">
          <p:pic>
            <p:nvPicPr>
              <p:cNvPr id="61" name="Ink 60">
                <a:extLst>
                  <a:ext uri="{FF2B5EF4-FFF2-40B4-BE49-F238E27FC236}">
                    <a16:creationId xmlns:a16="http://schemas.microsoft.com/office/drawing/2014/main" id="{EA1BCB12-076D-4428-B66E-99D983F1BA3B}"/>
                  </a:ext>
                </a:extLst>
              </p:cNvPr>
              <p:cNvPicPr/>
              <p:nvPr/>
            </p:nvPicPr>
            <p:blipFill>
              <a:blip r:embed="rId32"/>
              <a:stretch>
                <a:fillRect/>
              </a:stretch>
            </p:blipFill>
            <p:spPr>
              <a:xfrm>
                <a:off x="3074648" y="2763773"/>
                <a:ext cx="212400" cy="367920"/>
              </a:xfrm>
              <a:prstGeom prst="rect">
                <a:avLst/>
              </a:prstGeom>
            </p:spPr>
          </p:pic>
        </mc:Fallback>
      </mc:AlternateContent>
      <p:grpSp>
        <p:nvGrpSpPr>
          <p:cNvPr id="68" name="Group 67">
            <a:extLst>
              <a:ext uri="{FF2B5EF4-FFF2-40B4-BE49-F238E27FC236}">
                <a16:creationId xmlns:a16="http://schemas.microsoft.com/office/drawing/2014/main" id="{484ADDC3-7E50-45BF-9468-DA50866BC01F}"/>
              </a:ext>
            </a:extLst>
          </p:cNvPr>
          <p:cNvGrpSpPr/>
          <p:nvPr/>
        </p:nvGrpSpPr>
        <p:grpSpPr>
          <a:xfrm>
            <a:off x="4648928" y="2571893"/>
            <a:ext cx="309960" cy="350280"/>
            <a:chOff x="4524686" y="2301926"/>
            <a:chExt cx="309960" cy="350280"/>
          </a:xfrm>
        </p:grpSpPr>
        <mc:AlternateContent xmlns:mc="http://schemas.openxmlformats.org/markup-compatibility/2006" xmlns:p14="http://schemas.microsoft.com/office/powerpoint/2010/main">
          <mc:Choice Requires="p14">
            <p:contentPart p14:bwMode="auto" r:id="rId33">
              <p14:nvContentPartPr>
                <p14:cNvPr id="65" name="Ink 64">
                  <a:extLst>
                    <a:ext uri="{FF2B5EF4-FFF2-40B4-BE49-F238E27FC236}">
                      <a16:creationId xmlns:a16="http://schemas.microsoft.com/office/drawing/2014/main" id="{B283E34C-8FF2-4178-817F-0E2914C19C20}"/>
                    </a:ext>
                  </a:extLst>
                </p14:cNvPr>
                <p14:cNvContentPartPr/>
                <p14:nvPr/>
              </p14:nvContentPartPr>
              <p14:xfrm>
                <a:off x="4524686" y="2301926"/>
                <a:ext cx="173880" cy="350280"/>
              </p14:xfrm>
            </p:contentPart>
          </mc:Choice>
          <mc:Fallback xmlns="">
            <p:pic>
              <p:nvPicPr>
                <p:cNvPr id="65" name="Ink 64">
                  <a:extLst>
                    <a:ext uri="{FF2B5EF4-FFF2-40B4-BE49-F238E27FC236}">
                      <a16:creationId xmlns:a16="http://schemas.microsoft.com/office/drawing/2014/main" id="{B283E34C-8FF2-4178-817F-0E2914C19C20}"/>
                    </a:ext>
                  </a:extLst>
                </p:cNvPr>
                <p:cNvPicPr/>
                <p:nvPr/>
              </p:nvPicPr>
              <p:blipFill>
                <a:blip r:embed="rId42"/>
                <a:stretch>
                  <a:fillRect/>
                </a:stretch>
              </p:blipFill>
              <p:spPr>
                <a:xfrm>
                  <a:off x="4506686" y="2283926"/>
                  <a:ext cx="209520" cy="3859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66" name="Ink 65">
                  <a:extLst>
                    <a:ext uri="{FF2B5EF4-FFF2-40B4-BE49-F238E27FC236}">
                      <a16:creationId xmlns:a16="http://schemas.microsoft.com/office/drawing/2014/main" id="{CE06B62F-C90E-4D93-B39F-C3EB6E52CA74}"/>
                    </a:ext>
                  </a:extLst>
                </p14:cNvPr>
                <p14:cNvContentPartPr/>
                <p14:nvPr/>
              </p14:nvContentPartPr>
              <p14:xfrm>
                <a:off x="4691366" y="2448806"/>
                <a:ext cx="122400" cy="155160"/>
              </p14:xfrm>
            </p:contentPart>
          </mc:Choice>
          <mc:Fallback xmlns="">
            <p:pic>
              <p:nvPicPr>
                <p:cNvPr id="66" name="Ink 65">
                  <a:extLst>
                    <a:ext uri="{FF2B5EF4-FFF2-40B4-BE49-F238E27FC236}">
                      <a16:creationId xmlns:a16="http://schemas.microsoft.com/office/drawing/2014/main" id="{CE06B62F-C90E-4D93-B39F-C3EB6E52CA74}"/>
                    </a:ext>
                  </a:extLst>
                </p:cNvPr>
                <p:cNvPicPr/>
                <p:nvPr/>
              </p:nvPicPr>
              <p:blipFill>
                <a:blip r:embed="rId44"/>
                <a:stretch>
                  <a:fillRect/>
                </a:stretch>
              </p:blipFill>
              <p:spPr>
                <a:xfrm>
                  <a:off x="4673366" y="2430806"/>
                  <a:ext cx="15804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67" name="Ink 66">
                  <a:extLst>
                    <a:ext uri="{FF2B5EF4-FFF2-40B4-BE49-F238E27FC236}">
                      <a16:creationId xmlns:a16="http://schemas.microsoft.com/office/drawing/2014/main" id="{2483F1D1-F244-4207-826F-32D44F1E25EA}"/>
                    </a:ext>
                  </a:extLst>
                </p14:cNvPr>
                <p14:cNvContentPartPr/>
                <p14:nvPr/>
              </p14:nvContentPartPr>
              <p14:xfrm>
                <a:off x="4712246" y="2418926"/>
                <a:ext cx="122400" cy="64080"/>
              </p14:xfrm>
            </p:contentPart>
          </mc:Choice>
          <mc:Fallback xmlns="">
            <p:pic>
              <p:nvPicPr>
                <p:cNvPr id="67" name="Ink 66">
                  <a:extLst>
                    <a:ext uri="{FF2B5EF4-FFF2-40B4-BE49-F238E27FC236}">
                      <a16:creationId xmlns:a16="http://schemas.microsoft.com/office/drawing/2014/main" id="{2483F1D1-F244-4207-826F-32D44F1E25EA}"/>
                    </a:ext>
                  </a:extLst>
                </p:cNvPr>
                <p:cNvPicPr/>
                <p:nvPr/>
              </p:nvPicPr>
              <p:blipFill>
                <a:blip r:embed="rId46"/>
                <a:stretch>
                  <a:fillRect/>
                </a:stretch>
              </p:blipFill>
              <p:spPr>
                <a:xfrm>
                  <a:off x="4694606" y="2401286"/>
                  <a:ext cx="158040" cy="99720"/>
                </a:xfrm>
                <a:prstGeom prst="rect">
                  <a:avLst/>
                </a:prstGeom>
              </p:spPr>
            </p:pic>
          </mc:Fallback>
        </mc:AlternateContent>
      </p:grpSp>
      <p:grpSp>
        <p:nvGrpSpPr>
          <p:cNvPr id="74" name="Group 73">
            <a:extLst>
              <a:ext uri="{FF2B5EF4-FFF2-40B4-BE49-F238E27FC236}">
                <a16:creationId xmlns:a16="http://schemas.microsoft.com/office/drawing/2014/main" id="{DBC6A830-54C1-4AF3-8C8C-D0BA09077CCA}"/>
              </a:ext>
            </a:extLst>
          </p:cNvPr>
          <p:cNvGrpSpPr/>
          <p:nvPr/>
        </p:nvGrpSpPr>
        <p:grpSpPr>
          <a:xfrm>
            <a:off x="4492688" y="3494933"/>
            <a:ext cx="340560" cy="356040"/>
            <a:chOff x="4368446" y="3224966"/>
            <a:chExt cx="340560" cy="356040"/>
          </a:xfrm>
        </p:grpSpPr>
        <mc:AlternateContent xmlns:mc="http://schemas.openxmlformats.org/markup-compatibility/2006" xmlns:p14="http://schemas.microsoft.com/office/powerpoint/2010/main">
          <mc:Choice Requires="p14">
            <p:contentPart p14:bwMode="auto" r:id="rId47">
              <p14:nvContentPartPr>
                <p14:cNvPr id="71" name="Ink 70">
                  <a:extLst>
                    <a:ext uri="{FF2B5EF4-FFF2-40B4-BE49-F238E27FC236}">
                      <a16:creationId xmlns:a16="http://schemas.microsoft.com/office/drawing/2014/main" id="{B3CDF31B-613E-4D65-B33B-8331737DE522}"/>
                    </a:ext>
                  </a:extLst>
                </p14:cNvPr>
                <p14:cNvContentPartPr/>
                <p14:nvPr/>
              </p14:nvContentPartPr>
              <p14:xfrm>
                <a:off x="4368446" y="3224966"/>
                <a:ext cx="200520" cy="335520"/>
              </p14:xfrm>
            </p:contentPart>
          </mc:Choice>
          <mc:Fallback xmlns="">
            <p:pic>
              <p:nvPicPr>
                <p:cNvPr id="71" name="Ink 70">
                  <a:extLst>
                    <a:ext uri="{FF2B5EF4-FFF2-40B4-BE49-F238E27FC236}">
                      <a16:creationId xmlns:a16="http://schemas.microsoft.com/office/drawing/2014/main" id="{B3CDF31B-613E-4D65-B33B-8331737DE522}"/>
                    </a:ext>
                  </a:extLst>
                </p:cNvPr>
                <p:cNvPicPr/>
                <p:nvPr/>
              </p:nvPicPr>
              <p:blipFill>
                <a:blip r:embed="rId50"/>
                <a:stretch>
                  <a:fillRect/>
                </a:stretch>
              </p:blipFill>
              <p:spPr>
                <a:xfrm>
                  <a:off x="4350446" y="3206966"/>
                  <a:ext cx="236160" cy="3711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72" name="Ink 71">
                  <a:extLst>
                    <a:ext uri="{FF2B5EF4-FFF2-40B4-BE49-F238E27FC236}">
                      <a16:creationId xmlns:a16="http://schemas.microsoft.com/office/drawing/2014/main" id="{8C1DC6AB-D5DF-48DB-8BC0-831029BEAAFA}"/>
                    </a:ext>
                  </a:extLst>
                </p14:cNvPr>
                <p14:cNvContentPartPr/>
                <p14:nvPr/>
              </p14:nvContentPartPr>
              <p14:xfrm>
                <a:off x="4550606" y="3397046"/>
                <a:ext cx="119880" cy="183960"/>
              </p14:xfrm>
            </p:contentPart>
          </mc:Choice>
          <mc:Fallback xmlns="">
            <p:pic>
              <p:nvPicPr>
                <p:cNvPr id="72" name="Ink 71">
                  <a:extLst>
                    <a:ext uri="{FF2B5EF4-FFF2-40B4-BE49-F238E27FC236}">
                      <a16:creationId xmlns:a16="http://schemas.microsoft.com/office/drawing/2014/main" id="{8C1DC6AB-D5DF-48DB-8BC0-831029BEAAFA}"/>
                    </a:ext>
                  </a:extLst>
                </p:cNvPr>
                <p:cNvPicPr/>
                <p:nvPr/>
              </p:nvPicPr>
              <p:blipFill>
                <a:blip r:embed="rId52"/>
                <a:stretch>
                  <a:fillRect/>
                </a:stretch>
              </p:blipFill>
              <p:spPr>
                <a:xfrm>
                  <a:off x="4532606" y="3379046"/>
                  <a:ext cx="1555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73" name="Ink 72">
                  <a:extLst>
                    <a:ext uri="{FF2B5EF4-FFF2-40B4-BE49-F238E27FC236}">
                      <a16:creationId xmlns:a16="http://schemas.microsoft.com/office/drawing/2014/main" id="{3A6D12F9-94F9-4A39-A4E8-641A7E97A663}"/>
                    </a:ext>
                  </a:extLst>
                </p14:cNvPr>
                <p14:cNvContentPartPr/>
                <p14:nvPr/>
              </p14:nvContentPartPr>
              <p14:xfrm>
                <a:off x="4574726" y="3379766"/>
                <a:ext cx="134280" cy="45360"/>
              </p14:xfrm>
            </p:contentPart>
          </mc:Choice>
          <mc:Fallback xmlns="">
            <p:pic>
              <p:nvPicPr>
                <p:cNvPr id="73" name="Ink 72">
                  <a:extLst>
                    <a:ext uri="{FF2B5EF4-FFF2-40B4-BE49-F238E27FC236}">
                      <a16:creationId xmlns:a16="http://schemas.microsoft.com/office/drawing/2014/main" id="{3A6D12F9-94F9-4A39-A4E8-641A7E97A663}"/>
                    </a:ext>
                  </a:extLst>
                </p:cNvPr>
                <p:cNvPicPr/>
                <p:nvPr/>
              </p:nvPicPr>
              <p:blipFill>
                <a:blip r:embed="rId54"/>
                <a:stretch>
                  <a:fillRect/>
                </a:stretch>
              </p:blipFill>
              <p:spPr>
                <a:xfrm>
                  <a:off x="4556726" y="3361766"/>
                  <a:ext cx="169920" cy="81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78" name="Ink 77">
                <a:extLst>
                  <a:ext uri="{FF2B5EF4-FFF2-40B4-BE49-F238E27FC236}">
                    <a16:creationId xmlns:a16="http://schemas.microsoft.com/office/drawing/2014/main" id="{7D77D8F9-3DAA-400F-ABB1-040CF256208D}"/>
                  </a:ext>
                </a:extLst>
              </p14:cNvPr>
              <p14:cNvContentPartPr/>
              <p14:nvPr/>
            </p14:nvContentPartPr>
            <p14:xfrm>
              <a:off x="5448848" y="941453"/>
              <a:ext cx="237600" cy="242280"/>
            </p14:xfrm>
          </p:contentPart>
        </mc:Choice>
        <mc:Fallback xmlns="">
          <p:pic>
            <p:nvPicPr>
              <p:cNvPr id="78" name="Ink 77">
                <a:extLst>
                  <a:ext uri="{FF2B5EF4-FFF2-40B4-BE49-F238E27FC236}">
                    <a16:creationId xmlns:a16="http://schemas.microsoft.com/office/drawing/2014/main" id="{7D77D8F9-3DAA-400F-ABB1-040CF256208D}"/>
                  </a:ext>
                </a:extLst>
              </p:cNvPr>
              <p:cNvPicPr/>
              <p:nvPr/>
            </p:nvPicPr>
            <p:blipFill>
              <a:blip r:embed="rId56"/>
              <a:stretch>
                <a:fillRect/>
              </a:stretch>
            </p:blipFill>
            <p:spPr>
              <a:xfrm>
                <a:off x="5430848" y="923453"/>
                <a:ext cx="27324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79" name="Ink 78">
                <a:extLst>
                  <a:ext uri="{FF2B5EF4-FFF2-40B4-BE49-F238E27FC236}">
                    <a16:creationId xmlns:a16="http://schemas.microsoft.com/office/drawing/2014/main" id="{AF39AC1F-D398-492D-8246-C2A09F3316A9}"/>
                  </a:ext>
                </a:extLst>
              </p14:cNvPr>
              <p14:cNvContentPartPr/>
              <p14:nvPr/>
            </p14:nvContentPartPr>
            <p14:xfrm>
              <a:off x="5440568" y="1855133"/>
              <a:ext cx="231840" cy="217800"/>
            </p14:xfrm>
          </p:contentPart>
        </mc:Choice>
        <mc:Fallback xmlns="">
          <p:pic>
            <p:nvPicPr>
              <p:cNvPr id="79" name="Ink 78">
                <a:extLst>
                  <a:ext uri="{FF2B5EF4-FFF2-40B4-BE49-F238E27FC236}">
                    <a16:creationId xmlns:a16="http://schemas.microsoft.com/office/drawing/2014/main" id="{AF39AC1F-D398-492D-8246-C2A09F3316A9}"/>
                  </a:ext>
                </a:extLst>
              </p:cNvPr>
              <p:cNvPicPr/>
              <p:nvPr/>
            </p:nvPicPr>
            <p:blipFill>
              <a:blip r:embed="rId58"/>
              <a:stretch>
                <a:fillRect/>
              </a:stretch>
            </p:blipFill>
            <p:spPr>
              <a:xfrm>
                <a:off x="5422568" y="1837133"/>
                <a:ext cx="267480" cy="253440"/>
              </a:xfrm>
              <a:prstGeom prst="rect">
                <a:avLst/>
              </a:prstGeom>
            </p:spPr>
          </p:pic>
        </mc:Fallback>
      </mc:AlternateContent>
      <p:grpSp>
        <p:nvGrpSpPr>
          <p:cNvPr id="84" name="Group 83">
            <a:extLst>
              <a:ext uri="{FF2B5EF4-FFF2-40B4-BE49-F238E27FC236}">
                <a16:creationId xmlns:a16="http://schemas.microsoft.com/office/drawing/2014/main" id="{8EA8A34B-EA74-46C3-AF30-5BBE5B0390F0}"/>
              </a:ext>
            </a:extLst>
          </p:cNvPr>
          <p:cNvGrpSpPr/>
          <p:nvPr/>
        </p:nvGrpSpPr>
        <p:grpSpPr>
          <a:xfrm>
            <a:off x="5347688" y="2801933"/>
            <a:ext cx="280080" cy="183240"/>
            <a:chOff x="5223446" y="2531966"/>
            <a:chExt cx="280080" cy="183240"/>
          </a:xfrm>
        </p:grpSpPr>
        <mc:AlternateContent xmlns:mc="http://schemas.openxmlformats.org/markup-compatibility/2006" xmlns:p14="http://schemas.microsoft.com/office/powerpoint/2010/main">
          <mc:Choice Requires="p14">
            <p:contentPart p14:bwMode="auto" r:id="rId59">
              <p14:nvContentPartPr>
                <p14:cNvPr id="80" name="Ink 79">
                  <a:extLst>
                    <a:ext uri="{FF2B5EF4-FFF2-40B4-BE49-F238E27FC236}">
                      <a16:creationId xmlns:a16="http://schemas.microsoft.com/office/drawing/2014/main" id="{A9FEFB1F-28B3-46C7-9506-B0F215C530F9}"/>
                    </a:ext>
                  </a:extLst>
                </p14:cNvPr>
                <p14:cNvContentPartPr/>
                <p14:nvPr/>
              </p14:nvContentPartPr>
              <p14:xfrm>
                <a:off x="5250806" y="2563286"/>
                <a:ext cx="1800" cy="720"/>
              </p14:xfrm>
            </p:contentPart>
          </mc:Choice>
          <mc:Fallback xmlns="">
            <p:pic>
              <p:nvPicPr>
                <p:cNvPr id="80" name="Ink 79">
                  <a:extLst>
                    <a:ext uri="{FF2B5EF4-FFF2-40B4-BE49-F238E27FC236}">
                      <a16:creationId xmlns:a16="http://schemas.microsoft.com/office/drawing/2014/main" id="{A9FEFB1F-28B3-46C7-9506-B0F215C530F9}"/>
                    </a:ext>
                  </a:extLst>
                </p:cNvPr>
                <p:cNvPicPr/>
                <p:nvPr/>
              </p:nvPicPr>
              <p:blipFill>
                <a:blip r:embed="rId60"/>
                <a:stretch>
                  <a:fillRect/>
                </a:stretch>
              </p:blipFill>
              <p:spPr>
                <a:xfrm>
                  <a:off x="5232806" y="2545646"/>
                  <a:ext cx="374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2" name="Ink 81">
                  <a:extLst>
                    <a:ext uri="{FF2B5EF4-FFF2-40B4-BE49-F238E27FC236}">
                      <a16:creationId xmlns:a16="http://schemas.microsoft.com/office/drawing/2014/main" id="{70BAAA8F-BE14-4F09-AAD5-9DBAE305807B}"/>
                    </a:ext>
                  </a:extLst>
                </p14:cNvPr>
                <p14:cNvContentPartPr/>
                <p14:nvPr/>
              </p14:nvContentPartPr>
              <p14:xfrm>
                <a:off x="5223446" y="2531966"/>
                <a:ext cx="280080" cy="183240"/>
              </p14:xfrm>
            </p:contentPart>
          </mc:Choice>
          <mc:Fallback xmlns="">
            <p:pic>
              <p:nvPicPr>
                <p:cNvPr id="82" name="Ink 81">
                  <a:extLst>
                    <a:ext uri="{FF2B5EF4-FFF2-40B4-BE49-F238E27FC236}">
                      <a16:creationId xmlns:a16="http://schemas.microsoft.com/office/drawing/2014/main" id="{70BAAA8F-BE14-4F09-AAD5-9DBAE305807B}"/>
                    </a:ext>
                  </a:extLst>
                </p:cNvPr>
                <p:cNvPicPr/>
                <p:nvPr/>
              </p:nvPicPr>
              <p:blipFill>
                <a:blip r:embed="rId62"/>
                <a:stretch>
                  <a:fillRect/>
                </a:stretch>
              </p:blipFill>
              <p:spPr>
                <a:xfrm>
                  <a:off x="5205446" y="2513966"/>
                  <a:ext cx="315720" cy="218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
            <p14:nvContentPartPr>
              <p14:cNvPr id="83" name="Ink 82">
                <a:extLst>
                  <a:ext uri="{FF2B5EF4-FFF2-40B4-BE49-F238E27FC236}">
                    <a16:creationId xmlns:a16="http://schemas.microsoft.com/office/drawing/2014/main" id="{F104AF19-8E9D-4295-AAEA-9CF565E5A29A}"/>
                  </a:ext>
                </a:extLst>
              </p14:cNvPr>
              <p14:cNvContentPartPr/>
              <p14:nvPr/>
            </p14:nvContentPartPr>
            <p14:xfrm>
              <a:off x="5308448" y="3598613"/>
              <a:ext cx="253080" cy="258120"/>
            </p14:xfrm>
          </p:contentPart>
        </mc:Choice>
        <mc:Fallback xmlns="">
          <p:pic>
            <p:nvPicPr>
              <p:cNvPr id="83" name="Ink 82">
                <a:extLst>
                  <a:ext uri="{FF2B5EF4-FFF2-40B4-BE49-F238E27FC236}">
                    <a16:creationId xmlns:a16="http://schemas.microsoft.com/office/drawing/2014/main" id="{F104AF19-8E9D-4295-AAEA-9CF565E5A29A}"/>
                  </a:ext>
                </a:extLst>
              </p:cNvPr>
              <p:cNvPicPr/>
              <p:nvPr/>
            </p:nvPicPr>
            <p:blipFill>
              <a:blip r:embed="rId64"/>
              <a:stretch>
                <a:fillRect/>
              </a:stretch>
            </p:blipFill>
            <p:spPr>
              <a:xfrm>
                <a:off x="5290422" y="3580613"/>
                <a:ext cx="288771"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6" name="Ink 85">
                <a:extLst>
                  <a:ext uri="{FF2B5EF4-FFF2-40B4-BE49-F238E27FC236}">
                    <a16:creationId xmlns:a16="http://schemas.microsoft.com/office/drawing/2014/main" id="{807C8480-02BC-4E04-9416-446A7ECA29F1}"/>
                  </a:ext>
                </a:extLst>
              </p14:cNvPr>
              <p14:cNvContentPartPr/>
              <p14:nvPr/>
            </p14:nvContentPartPr>
            <p14:xfrm>
              <a:off x="3202808" y="588514"/>
              <a:ext cx="418320" cy="31320"/>
            </p14:xfrm>
          </p:contentPart>
        </mc:Choice>
        <mc:Fallback xmlns="">
          <p:pic>
            <p:nvPicPr>
              <p:cNvPr id="86" name="Ink 85">
                <a:extLst>
                  <a:ext uri="{FF2B5EF4-FFF2-40B4-BE49-F238E27FC236}">
                    <a16:creationId xmlns:a16="http://schemas.microsoft.com/office/drawing/2014/main" id="{807C8480-02BC-4E04-9416-446A7ECA29F1}"/>
                  </a:ext>
                </a:extLst>
              </p:cNvPr>
              <p:cNvPicPr/>
              <p:nvPr/>
            </p:nvPicPr>
            <p:blipFill>
              <a:blip r:embed="rId66"/>
              <a:stretch>
                <a:fillRect/>
              </a:stretch>
            </p:blipFill>
            <p:spPr>
              <a:xfrm>
                <a:off x="3184808" y="570305"/>
                <a:ext cx="453960" cy="67374"/>
              </a:xfrm>
              <a:prstGeom prst="rect">
                <a:avLst/>
              </a:prstGeom>
            </p:spPr>
          </p:pic>
        </mc:Fallback>
      </mc:AlternateContent>
      <p:grpSp>
        <p:nvGrpSpPr>
          <p:cNvPr id="90" name="Group 89">
            <a:extLst>
              <a:ext uri="{FF2B5EF4-FFF2-40B4-BE49-F238E27FC236}">
                <a16:creationId xmlns:a16="http://schemas.microsoft.com/office/drawing/2014/main" id="{402139E8-F6F9-42B8-84BD-3788BC04DE28}"/>
              </a:ext>
            </a:extLst>
          </p:cNvPr>
          <p:cNvGrpSpPr/>
          <p:nvPr/>
        </p:nvGrpSpPr>
        <p:grpSpPr>
          <a:xfrm>
            <a:off x="4657208" y="569419"/>
            <a:ext cx="641880" cy="710794"/>
            <a:chOff x="4532966" y="299452"/>
            <a:chExt cx="641880" cy="710794"/>
          </a:xfrm>
        </p:grpSpPr>
        <mc:AlternateContent xmlns:mc="http://schemas.openxmlformats.org/markup-compatibility/2006" xmlns:p14="http://schemas.microsoft.com/office/powerpoint/2010/main">
          <mc:Choice Requires="p14">
            <p:contentPart p14:bwMode="auto" r:id="rId67">
              <p14:nvContentPartPr>
                <p14:cNvPr id="52" name="Ink 51">
                  <a:extLst>
                    <a:ext uri="{FF2B5EF4-FFF2-40B4-BE49-F238E27FC236}">
                      <a16:creationId xmlns:a16="http://schemas.microsoft.com/office/drawing/2014/main" id="{8DBBBC9E-22DE-403F-B097-0DDBE6DD0221}"/>
                    </a:ext>
                  </a:extLst>
                </p14:cNvPr>
                <p14:cNvContentPartPr/>
                <p14:nvPr/>
              </p14:nvContentPartPr>
              <p14:xfrm>
                <a:off x="4532966" y="593726"/>
                <a:ext cx="213120" cy="416520"/>
              </p14:xfrm>
            </p:contentPart>
          </mc:Choice>
          <mc:Fallback xmlns="">
            <p:pic>
              <p:nvPicPr>
                <p:cNvPr id="52" name="Ink 51">
                  <a:extLst>
                    <a:ext uri="{FF2B5EF4-FFF2-40B4-BE49-F238E27FC236}">
                      <a16:creationId xmlns:a16="http://schemas.microsoft.com/office/drawing/2014/main" id="{8DBBBC9E-22DE-403F-B097-0DDBE6DD0221}"/>
                    </a:ext>
                  </a:extLst>
                </p:cNvPr>
                <p:cNvPicPr/>
                <p:nvPr/>
              </p:nvPicPr>
              <p:blipFill>
                <a:blip r:embed="rId70"/>
                <a:stretch>
                  <a:fillRect/>
                </a:stretch>
              </p:blipFill>
              <p:spPr>
                <a:xfrm>
                  <a:off x="4515326" y="575726"/>
                  <a:ext cx="248760" cy="4521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53" name="Ink 52">
                  <a:extLst>
                    <a:ext uri="{FF2B5EF4-FFF2-40B4-BE49-F238E27FC236}">
                      <a16:creationId xmlns:a16="http://schemas.microsoft.com/office/drawing/2014/main" id="{9A112024-33BC-4FB0-B234-455964DFE9C4}"/>
                    </a:ext>
                  </a:extLst>
                </p14:cNvPr>
                <p14:cNvContentPartPr/>
                <p14:nvPr/>
              </p14:nvContentPartPr>
              <p14:xfrm>
                <a:off x="4687046" y="808646"/>
                <a:ext cx="114480" cy="168120"/>
              </p14:xfrm>
            </p:contentPart>
          </mc:Choice>
          <mc:Fallback xmlns="">
            <p:pic>
              <p:nvPicPr>
                <p:cNvPr id="53" name="Ink 52">
                  <a:extLst>
                    <a:ext uri="{FF2B5EF4-FFF2-40B4-BE49-F238E27FC236}">
                      <a16:creationId xmlns:a16="http://schemas.microsoft.com/office/drawing/2014/main" id="{9A112024-33BC-4FB0-B234-455964DFE9C4}"/>
                    </a:ext>
                  </a:extLst>
                </p:cNvPr>
                <p:cNvPicPr/>
                <p:nvPr/>
              </p:nvPicPr>
              <p:blipFill>
                <a:blip r:embed="rId72"/>
                <a:stretch>
                  <a:fillRect/>
                </a:stretch>
              </p:blipFill>
              <p:spPr>
                <a:xfrm>
                  <a:off x="4669406" y="790646"/>
                  <a:ext cx="15012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4" name="Ink 53">
                  <a:extLst>
                    <a:ext uri="{FF2B5EF4-FFF2-40B4-BE49-F238E27FC236}">
                      <a16:creationId xmlns:a16="http://schemas.microsoft.com/office/drawing/2014/main" id="{5C006E31-4591-47F6-9A44-5A079901DAD1}"/>
                    </a:ext>
                  </a:extLst>
                </p14:cNvPr>
                <p14:cNvContentPartPr/>
                <p14:nvPr/>
              </p14:nvContentPartPr>
              <p14:xfrm>
                <a:off x="4698566" y="751406"/>
                <a:ext cx="154080" cy="72720"/>
              </p14:xfrm>
            </p:contentPart>
          </mc:Choice>
          <mc:Fallback xmlns="">
            <p:pic>
              <p:nvPicPr>
                <p:cNvPr id="54" name="Ink 53">
                  <a:extLst>
                    <a:ext uri="{FF2B5EF4-FFF2-40B4-BE49-F238E27FC236}">
                      <a16:creationId xmlns:a16="http://schemas.microsoft.com/office/drawing/2014/main" id="{5C006E31-4591-47F6-9A44-5A079901DAD1}"/>
                    </a:ext>
                  </a:extLst>
                </p:cNvPr>
                <p:cNvPicPr/>
                <p:nvPr/>
              </p:nvPicPr>
              <p:blipFill>
                <a:blip r:embed="rId74"/>
                <a:stretch>
                  <a:fillRect/>
                </a:stretch>
              </p:blipFill>
              <p:spPr>
                <a:xfrm>
                  <a:off x="4680566" y="733766"/>
                  <a:ext cx="18972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89" name="Ink 88">
                  <a:extLst>
                    <a:ext uri="{FF2B5EF4-FFF2-40B4-BE49-F238E27FC236}">
                      <a16:creationId xmlns:a16="http://schemas.microsoft.com/office/drawing/2014/main" id="{F7058CB9-9E03-4701-9499-9A60E0CBD6F3}"/>
                    </a:ext>
                  </a:extLst>
                </p14:cNvPr>
                <p14:cNvContentPartPr/>
                <p14:nvPr/>
              </p14:nvContentPartPr>
              <p14:xfrm>
                <a:off x="4768046" y="299452"/>
                <a:ext cx="406800" cy="13320"/>
              </p14:xfrm>
            </p:contentPart>
          </mc:Choice>
          <mc:Fallback xmlns="">
            <p:pic>
              <p:nvPicPr>
                <p:cNvPr id="89" name="Ink 88">
                  <a:extLst>
                    <a:ext uri="{FF2B5EF4-FFF2-40B4-BE49-F238E27FC236}">
                      <a16:creationId xmlns:a16="http://schemas.microsoft.com/office/drawing/2014/main" id="{F7058CB9-9E03-4701-9499-9A60E0CBD6F3}"/>
                    </a:ext>
                  </a:extLst>
                </p:cNvPr>
                <p:cNvPicPr/>
                <p:nvPr/>
              </p:nvPicPr>
              <p:blipFill>
                <a:blip r:embed="rId76"/>
                <a:stretch>
                  <a:fillRect/>
                </a:stretch>
              </p:blipFill>
              <p:spPr>
                <a:xfrm>
                  <a:off x="4750406" y="281452"/>
                  <a:ext cx="442440" cy="48960"/>
                </a:xfrm>
                <a:prstGeom prst="rect">
                  <a:avLst/>
                </a:prstGeom>
              </p:spPr>
            </p:pic>
          </mc:Fallback>
        </mc:AlternateContent>
      </p:grpSp>
      <p:grpSp>
        <p:nvGrpSpPr>
          <p:cNvPr id="94" name="Group 93">
            <a:extLst>
              <a:ext uri="{FF2B5EF4-FFF2-40B4-BE49-F238E27FC236}">
                <a16:creationId xmlns:a16="http://schemas.microsoft.com/office/drawing/2014/main" id="{E68ED13C-6FC0-4722-835E-E444BFDDEDF4}"/>
              </a:ext>
            </a:extLst>
          </p:cNvPr>
          <p:cNvGrpSpPr/>
          <p:nvPr/>
        </p:nvGrpSpPr>
        <p:grpSpPr>
          <a:xfrm>
            <a:off x="3307928" y="235166"/>
            <a:ext cx="240840" cy="229320"/>
            <a:chOff x="3183686" y="235166"/>
            <a:chExt cx="240840" cy="229320"/>
          </a:xfrm>
        </p:grpSpPr>
        <mc:AlternateContent xmlns:mc="http://schemas.openxmlformats.org/markup-compatibility/2006" xmlns:p14="http://schemas.microsoft.com/office/powerpoint/2010/main">
          <mc:Choice Requires="p14">
            <p:contentPart p14:bwMode="auto" r:id="rId77">
              <p14:nvContentPartPr>
                <p14:cNvPr id="91" name="Ink 90">
                  <a:extLst>
                    <a:ext uri="{FF2B5EF4-FFF2-40B4-BE49-F238E27FC236}">
                      <a16:creationId xmlns:a16="http://schemas.microsoft.com/office/drawing/2014/main" id="{C8236E28-D3C0-4D03-9A00-D9A92DDC3590}"/>
                    </a:ext>
                  </a:extLst>
                </p14:cNvPr>
                <p14:cNvContentPartPr/>
                <p14:nvPr/>
              </p14:nvContentPartPr>
              <p14:xfrm>
                <a:off x="3183686" y="235166"/>
                <a:ext cx="71280" cy="228600"/>
              </p14:xfrm>
            </p:contentPart>
          </mc:Choice>
          <mc:Fallback xmlns="">
            <p:pic>
              <p:nvPicPr>
                <p:cNvPr id="91" name="Ink 90">
                  <a:extLst>
                    <a:ext uri="{FF2B5EF4-FFF2-40B4-BE49-F238E27FC236}">
                      <a16:creationId xmlns:a16="http://schemas.microsoft.com/office/drawing/2014/main" id="{C8236E28-D3C0-4D03-9A00-D9A92DDC3590}"/>
                    </a:ext>
                  </a:extLst>
                </p:cNvPr>
                <p:cNvPicPr/>
                <p:nvPr/>
              </p:nvPicPr>
              <p:blipFill>
                <a:blip r:embed="rId78"/>
                <a:stretch>
                  <a:fillRect/>
                </a:stretch>
              </p:blipFill>
              <p:spPr>
                <a:xfrm>
                  <a:off x="3166046" y="217166"/>
                  <a:ext cx="1069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92" name="Ink 91">
                  <a:extLst>
                    <a:ext uri="{FF2B5EF4-FFF2-40B4-BE49-F238E27FC236}">
                      <a16:creationId xmlns:a16="http://schemas.microsoft.com/office/drawing/2014/main" id="{3CE6BED8-5EF2-456E-993E-155C6863774F}"/>
                    </a:ext>
                  </a:extLst>
                </p14:cNvPr>
                <p14:cNvContentPartPr/>
                <p14:nvPr/>
              </p14:nvContentPartPr>
              <p14:xfrm>
                <a:off x="3247406" y="266126"/>
                <a:ext cx="177120" cy="198360"/>
              </p14:xfrm>
            </p:contentPart>
          </mc:Choice>
          <mc:Fallback xmlns="">
            <p:pic>
              <p:nvPicPr>
                <p:cNvPr id="92" name="Ink 91">
                  <a:extLst>
                    <a:ext uri="{FF2B5EF4-FFF2-40B4-BE49-F238E27FC236}">
                      <a16:creationId xmlns:a16="http://schemas.microsoft.com/office/drawing/2014/main" id="{3CE6BED8-5EF2-456E-993E-155C6863774F}"/>
                    </a:ext>
                  </a:extLst>
                </p:cNvPr>
                <p:cNvPicPr/>
                <p:nvPr/>
              </p:nvPicPr>
              <p:blipFill>
                <a:blip r:embed="rId80"/>
                <a:stretch>
                  <a:fillRect/>
                </a:stretch>
              </p:blipFill>
              <p:spPr>
                <a:xfrm>
                  <a:off x="3229766" y="248486"/>
                  <a:ext cx="2127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93" name="Ink 92">
                  <a:extLst>
                    <a:ext uri="{FF2B5EF4-FFF2-40B4-BE49-F238E27FC236}">
                      <a16:creationId xmlns:a16="http://schemas.microsoft.com/office/drawing/2014/main" id="{69947C58-1D89-4E6C-AEDD-DD15E69195BF}"/>
                    </a:ext>
                  </a:extLst>
                </p14:cNvPr>
                <p14:cNvContentPartPr/>
                <p14:nvPr/>
              </p14:nvContentPartPr>
              <p14:xfrm>
                <a:off x="3221846" y="375926"/>
                <a:ext cx="141480" cy="34920"/>
              </p14:xfrm>
            </p:contentPart>
          </mc:Choice>
          <mc:Fallback xmlns="">
            <p:pic>
              <p:nvPicPr>
                <p:cNvPr id="93" name="Ink 92">
                  <a:extLst>
                    <a:ext uri="{FF2B5EF4-FFF2-40B4-BE49-F238E27FC236}">
                      <a16:creationId xmlns:a16="http://schemas.microsoft.com/office/drawing/2014/main" id="{69947C58-1D89-4E6C-AEDD-DD15E69195BF}"/>
                    </a:ext>
                  </a:extLst>
                </p:cNvPr>
                <p:cNvPicPr/>
                <p:nvPr/>
              </p:nvPicPr>
              <p:blipFill>
                <a:blip r:embed="rId82"/>
                <a:stretch>
                  <a:fillRect/>
                </a:stretch>
              </p:blipFill>
              <p:spPr>
                <a:xfrm>
                  <a:off x="3204206" y="357926"/>
                  <a:ext cx="177120" cy="70560"/>
                </a:xfrm>
                <a:prstGeom prst="rect">
                  <a:avLst/>
                </a:prstGeom>
              </p:spPr>
            </p:pic>
          </mc:Fallback>
        </mc:AlternateContent>
      </p:grpSp>
      <p:grpSp>
        <p:nvGrpSpPr>
          <p:cNvPr id="97" name="Group 96">
            <a:extLst>
              <a:ext uri="{FF2B5EF4-FFF2-40B4-BE49-F238E27FC236}">
                <a16:creationId xmlns:a16="http://schemas.microsoft.com/office/drawing/2014/main" id="{E7213ECC-EB04-4639-9A5D-1ACBDC9F21EC}"/>
              </a:ext>
            </a:extLst>
          </p:cNvPr>
          <p:cNvGrpSpPr/>
          <p:nvPr/>
        </p:nvGrpSpPr>
        <p:grpSpPr>
          <a:xfrm>
            <a:off x="4992728" y="164246"/>
            <a:ext cx="153720" cy="262440"/>
            <a:chOff x="4868486" y="164246"/>
            <a:chExt cx="153720" cy="262440"/>
          </a:xfrm>
        </p:grpSpPr>
        <mc:AlternateContent xmlns:mc="http://schemas.openxmlformats.org/markup-compatibility/2006" xmlns:p14="http://schemas.microsoft.com/office/powerpoint/2010/main">
          <mc:Choice Requires="p14">
            <p:contentPart p14:bwMode="auto" r:id="rId83">
              <p14:nvContentPartPr>
                <p14:cNvPr id="95" name="Ink 94">
                  <a:extLst>
                    <a:ext uri="{FF2B5EF4-FFF2-40B4-BE49-F238E27FC236}">
                      <a16:creationId xmlns:a16="http://schemas.microsoft.com/office/drawing/2014/main" id="{E2AC29FC-B0E8-4162-9CFB-9A86170DEE6C}"/>
                    </a:ext>
                  </a:extLst>
                </p14:cNvPr>
                <p14:cNvContentPartPr/>
                <p14:nvPr/>
              </p14:nvContentPartPr>
              <p14:xfrm>
                <a:off x="4868486" y="183686"/>
                <a:ext cx="38880" cy="193320"/>
              </p14:xfrm>
            </p:contentPart>
          </mc:Choice>
          <mc:Fallback xmlns="">
            <p:pic>
              <p:nvPicPr>
                <p:cNvPr id="95" name="Ink 94">
                  <a:extLst>
                    <a:ext uri="{FF2B5EF4-FFF2-40B4-BE49-F238E27FC236}">
                      <a16:creationId xmlns:a16="http://schemas.microsoft.com/office/drawing/2014/main" id="{E2AC29FC-B0E8-4162-9CFB-9A86170DEE6C}"/>
                    </a:ext>
                  </a:extLst>
                </p:cNvPr>
                <p:cNvPicPr/>
                <p:nvPr/>
              </p:nvPicPr>
              <p:blipFill>
                <a:blip r:embed="rId84"/>
                <a:stretch>
                  <a:fillRect/>
                </a:stretch>
              </p:blipFill>
              <p:spPr>
                <a:xfrm>
                  <a:off x="4850846" y="165686"/>
                  <a:ext cx="7452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96" name="Ink 95">
                  <a:extLst>
                    <a:ext uri="{FF2B5EF4-FFF2-40B4-BE49-F238E27FC236}">
                      <a16:creationId xmlns:a16="http://schemas.microsoft.com/office/drawing/2014/main" id="{67BEDDF3-F103-499C-AF15-58BD5B7749F6}"/>
                    </a:ext>
                  </a:extLst>
                </p14:cNvPr>
                <p14:cNvContentPartPr/>
                <p14:nvPr/>
              </p14:nvContentPartPr>
              <p14:xfrm>
                <a:off x="4869926" y="164246"/>
                <a:ext cx="152280" cy="262440"/>
              </p14:xfrm>
            </p:contentPart>
          </mc:Choice>
          <mc:Fallback xmlns="">
            <p:pic>
              <p:nvPicPr>
                <p:cNvPr id="96" name="Ink 95">
                  <a:extLst>
                    <a:ext uri="{FF2B5EF4-FFF2-40B4-BE49-F238E27FC236}">
                      <a16:creationId xmlns:a16="http://schemas.microsoft.com/office/drawing/2014/main" id="{67BEDDF3-F103-499C-AF15-58BD5B7749F6}"/>
                    </a:ext>
                  </a:extLst>
                </p:cNvPr>
                <p:cNvPicPr/>
                <p:nvPr/>
              </p:nvPicPr>
              <p:blipFill>
                <a:blip r:embed="rId86"/>
                <a:stretch>
                  <a:fillRect/>
                </a:stretch>
              </p:blipFill>
              <p:spPr>
                <a:xfrm>
                  <a:off x="4852286" y="146606"/>
                  <a:ext cx="187920" cy="298080"/>
                </a:xfrm>
                <a:prstGeom prst="rect">
                  <a:avLst/>
                </a:prstGeom>
              </p:spPr>
            </p:pic>
          </mc:Fallback>
        </mc:AlternateContent>
      </p:grpSp>
      <p:grpSp>
        <p:nvGrpSpPr>
          <p:cNvPr id="102" name="Group 101">
            <a:extLst>
              <a:ext uri="{FF2B5EF4-FFF2-40B4-BE49-F238E27FC236}">
                <a16:creationId xmlns:a16="http://schemas.microsoft.com/office/drawing/2014/main" id="{18BF4987-EA00-4399-ABC1-34CCE0D41E21}"/>
              </a:ext>
            </a:extLst>
          </p:cNvPr>
          <p:cNvGrpSpPr/>
          <p:nvPr/>
        </p:nvGrpSpPr>
        <p:grpSpPr>
          <a:xfrm>
            <a:off x="2904368" y="1334966"/>
            <a:ext cx="2878200" cy="1111680"/>
            <a:chOff x="2780126" y="1334966"/>
            <a:chExt cx="2878200" cy="1111680"/>
          </a:xfrm>
        </p:grpSpPr>
        <mc:AlternateContent xmlns:mc="http://schemas.openxmlformats.org/markup-compatibility/2006" xmlns:p14="http://schemas.microsoft.com/office/powerpoint/2010/main">
          <mc:Choice Requires="p14">
            <p:contentPart p14:bwMode="auto" r:id="rId87">
              <p14:nvContentPartPr>
                <p14:cNvPr id="98" name="Ink 97">
                  <a:extLst>
                    <a:ext uri="{FF2B5EF4-FFF2-40B4-BE49-F238E27FC236}">
                      <a16:creationId xmlns:a16="http://schemas.microsoft.com/office/drawing/2014/main" id="{35EB7AC4-991E-48D3-9422-D853C1A8E360}"/>
                    </a:ext>
                  </a:extLst>
                </p14:cNvPr>
                <p14:cNvContentPartPr/>
                <p14:nvPr/>
              </p14:nvContentPartPr>
              <p14:xfrm>
                <a:off x="3742406" y="1390046"/>
                <a:ext cx="448200" cy="506160"/>
              </p14:xfrm>
            </p:contentPart>
          </mc:Choice>
          <mc:Fallback xmlns="">
            <p:pic>
              <p:nvPicPr>
                <p:cNvPr id="98" name="Ink 97">
                  <a:extLst>
                    <a:ext uri="{FF2B5EF4-FFF2-40B4-BE49-F238E27FC236}">
                      <a16:creationId xmlns:a16="http://schemas.microsoft.com/office/drawing/2014/main" id="{35EB7AC4-991E-48D3-9422-D853C1A8E360}"/>
                    </a:ext>
                  </a:extLst>
                </p:cNvPr>
                <p:cNvPicPr/>
                <p:nvPr/>
              </p:nvPicPr>
              <p:blipFill>
                <a:blip r:embed="rId88"/>
                <a:stretch>
                  <a:fillRect/>
                </a:stretch>
              </p:blipFill>
              <p:spPr>
                <a:xfrm>
                  <a:off x="3733766" y="1381406"/>
                  <a:ext cx="465840" cy="523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99" name="Ink 98">
                  <a:extLst>
                    <a:ext uri="{FF2B5EF4-FFF2-40B4-BE49-F238E27FC236}">
                      <a16:creationId xmlns:a16="http://schemas.microsoft.com/office/drawing/2014/main" id="{D313F2A7-CD5D-41B9-8D53-ADC6D1CA1989}"/>
                    </a:ext>
                  </a:extLst>
                </p14:cNvPr>
                <p14:cNvContentPartPr/>
                <p14:nvPr/>
              </p14:nvContentPartPr>
              <p14:xfrm>
                <a:off x="5183126" y="1717286"/>
                <a:ext cx="475200" cy="534960"/>
              </p14:xfrm>
            </p:contentPart>
          </mc:Choice>
          <mc:Fallback xmlns="">
            <p:pic>
              <p:nvPicPr>
                <p:cNvPr id="99" name="Ink 98">
                  <a:extLst>
                    <a:ext uri="{FF2B5EF4-FFF2-40B4-BE49-F238E27FC236}">
                      <a16:creationId xmlns:a16="http://schemas.microsoft.com/office/drawing/2014/main" id="{D313F2A7-CD5D-41B9-8D53-ADC6D1CA1989}"/>
                    </a:ext>
                  </a:extLst>
                </p:cNvPr>
                <p:cNvPicPr/>
                <p:nvPr/>
              </p:nvPicPr>
              <p:blipFill>
                <a:blip r:embed="rId90"/>
                <a:stretch>
                  <a:fillRect/>
                </a:stretch>
              </p:blipFill>
              <p:spPr>
                <a:xfrm>
                  <a:off x="5174126" y="1708646"/>
                  <a:ext cx="492840" cy="552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00" name="Ink 99">
                  <a:extLst>
                    <a:ext uri="{FF2B5EF4-FFF2-40B4-BE49-F238E27FC236}">
                      <a16:creationId xmlns:a16="http://schemas.microsoft.com/office/drawing/2014/main" id="{56CDEA17-8824-4EBA-BD5E-668295D9CB63}"/>
                    </a:ext>
                  </a:extLst>
                </p14:cNvPr>
                <p14:cNvContentPartPr/>
                <p14:nvPr/>
              </p14:nvContentPartPr>
              <p14:xfrm>
                <a:off x="2780126" y="1334966"/>
                <a:ext cx="707400" cy="880920"/>
              </p14:xfrm>
            </p:contentPart>
          </mc:Choice>
          <mc:Fallback xmlns="">
            <p:pic>
              <p:nvPicPr>
                <p:cNvPr id="100" name="Ink 99">
                  <a:extLst>
                    <a:ext uri="{FF2B5EF4-FFF2-40B4-BE49-F238E27FC236}">
                      <a16:creationId xmlns:a16="http://schemas.microsoft.com/office/drawing/2014/main" id="{56CDEA17-8824-4EBA-BD5E-668295D9CB63}"/>
                    </a:ext>
                  </a:extLst>
                </p:cNvPr>
                <p:cNvPicPr/>
                <p:nvPr/>
              </p:nvPicPr>
              <p:blipFill>
                <a:blip r:embed="rId92"/>
                <a:stretch>
                  <a:fillRect/>
                </a:stretch>
              </p:blipFill>
              <p:spPr>
                <a:xfrm>
                  <a:off x="2771126" y="1325966"/>
                  <a:ext cx="725040" cy="8985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01" name="Ink 100">
                  <a:extLst>
                    <a:ext uri="{FF2B5EF4-FFF2-40B4-BE49-F238E27FC236}">
                      <a16:creationId xmlns:a16="http://schemas.microsoft.com/office/drawing/2014/main" id="{704DD071-D5E1-42C6-AC84-8A953A76055B}"/>
                    </a:ext>
                  </a:extLst>
                </p14:cNvPr>
                <p14:cNvContentPartPr/>
                <p14:nvPr/>
              </p14:nvContentPartPr>
              <p14:xfrm>
                <a:off x="4252166" y="1654646"/>
                <a:ext cx="673560" cy="792000"/>
              </p14:xfrm>
            </p:contentPart>
          </mc:Choice>
          <mc:Fallback xmlns="">
            <p:pic>
              <p:nvPicPr>
                <p:cNvPr id="101" name="Ink 100">
                  <a:extLst>
                    <a:ext uri="{FF2B5EF4-FFF2-40B4-BE49-F238E27FC236}">
                      <a16:creationId xmlns:a16="http://schemas.microsoft.com/office/drawing/2014/main" id="{704DD071-D5E1-42C6-AC84-8A953A76055B}"/>
                    </a:ext>
                  </a:extLst>
                </p:cNvPr>
                <p:cNvPicPr/>
                <p:nvPr/>
              </p:nvPicPr>
              <p:blipFill>
                <a:blip r:embed="rId94"/>
                <a:stretch>
                  <a:fillRect/>
                </a:stretch>
              </p:blipFill>
              <p:spPr>
                <a:xfrm>
                  <a:off x="4243166" y="1645646"/>
                  <a:ext cx="691200" cy="809640"/>
                </a:xfrm>
                <a:prstGeom prst="rect">
                  <a:avLst/>
                </a:prstGeom>
              </p:spPr>
            </p:pic>
          </mc:Fallback>
        </mc:AlternateContent>
      </p:grpSp>
      <p:grpSp>
        <p:nvGrpSpPr>
          <p:cNvPr id="128" name="Group 127">
            <a:extLst>
              <a:ext uri="{FF2B5EF4-FFF2-40B4-BE49-F238E27FC236}">
                <a16:creationId xmlns:a16="http://schemas.microsoft.com/office/drawing/2014/main" id="{6BE8D5CB-ADE9-460F-A1E3-55C6E6D753B6}"/>
              </a:ext>
            </a:extLst>
          </p:cNvPr>
          <p:cNvGrpSpPr/>
          <p:nvPr/>
        </p:nvGrpSpPr>
        <p:grpSpPr>
          <a:xfrm>
            <a:off x="3055568" y="4249886"/>
            <a:ext cx="1859040" cy="674640"/>
            <a:chOff x="2931326" y="4249886"/>
            <a:chExt cx="1859040" cy="674640"/>
          </a:xfrm>
        </p:grpSpPr>
        <mc:AlternateContent xmlns:mc="http://schemas.openxmlformats.org/markup-compatibility/2006" xmlns:p14="http://schemas.microsoft.com/office/powerpoint/2010/main">
          <mc:Choice Requires="p14">
            <p:contentPart p14:bwMode="auto" r:id="rId95">
              <p14:nvContentPartPr>
                <p14:cNvPr id="103" name="Ink 102">
                  <a:extLst>
                    <a:ext uri="{FF2B5EF4-FFF2-40B4-BE49-F238E27FC236}">
                      <a16:creationId xmlns:a16="http://schemas.microsoft.com/office/drawing/2014/main" id="{167218F3-B87A-424F-87BB-96FDA3770BA4}"/>
                    </a:ext>
                  </a:extLst>
                </p14:cNvPr>
                <p14:cNvContentPartPr/>
                <p14:nvPr/>
              </p14:nvContentPartPr>
              <p14:xfrm>
                <a:off x="3069566" y="4249886"/>
                <a:ext cx="20160" cy="190080"/>
              </p14:xfrm>
            </p:contentPart>
          </mc:Choice>
          <mc:Fallback xmlns="">
            <p:pic>
              <p:nvPicPr>
                <p:cNvPr id="103" name="Ink 102">
                  <a:extLst>
                    <a:ext uri="{FF2B5EF4-FFF2-40B4-BE49-F238E27FC236}">
                      <a16:creationId xmlns:a16="http://schemas.microsoft.com/office/drawing/2014/main" id="{167218F3-B87A-424F-87BB-96FDA3770BA4}"/>
                    </a:ext>
                  </a:extLst>
                </p:cNvPr>
                <p:cNvPicPr/>
                <p:nvPr/>
              </p:nvPicPr>
              <p:blipFill>
                <a:blip r:embed="rId96"/>
                <a:stretch>
                  <a:fillRect/>
                </a:stretch>
              </p:blipFill>
              <p:spPr>
                <a:xfrm>
                  <a:off x="3051926" y="4231886"/>
                  <a:ext cx="5580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04" name="Ink 103">
                  <a:extLst>
                    <a:ext uri="{FF2B5EF4-FFF2-40B4-BE49-F238E27FC236}">
                      <a16:creationId xmlns:a16="http://schemas.microsoft.com/office/drawing/2014/main" id="{BC66F373-AFA1-4076-9A7D-3ABB179E7F21}"/>
                    </a:ext>
                  </a:extLst>
                </p14:cNvPr>
                <p14:cNvContentPartPr/>
                <p14:nvPr/>
              </p14:nvContentPartPr>
              <p14:xfrm>
                <a:off x="2931326" y="4526366"/>
                <a:ext cx="389880" cy="59040"/>
              </p14:xfrm>
            </p:contentPart>
          </mc:Choice>
          <mc:Fallback xmlns="">
            <p:pic>
              <p:nvPicPr>
                <p:cNvPr id="104" name="Ink 103">
                  <a:extLst>
                    <a:ext uri="{FF2B5EF4-FFF2-40B4-BE49-F238E27FC236}">
                      <a16:creationId xmlns:a16="http://schemas.microsoft.com/office/drawing/2014/main" id="{BC66F373-AFA1-4076-9A7D-3ABB179E7F21}"/>
                    </a:ext>
                  </a:extLst>
                </p:cNvPr>
                <p:cNvPicPr/>
                <p:nvPr/>
              </p:nvPicPr>
              <p:blipFill>
                <a:blip r:embed="rId98"/>
                <a:stretch>
                  <a:fillRect/>
                </a:stretch>
              </p:blipFill>
              <p:spPr>
                <a:xfrm>
                  <a:off x="2913686" y="4508726"/>
                  <a:ext cx="42552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07" name="Ink 106">
                  <a:extLst>
                    <a:ext uri="{FF2B5EF4-FFF2-40B4-BE49-F238E27FC236}">
                      <a16:creationId xmlns:a16="http://schemas.microsoft.com/office/drawing/2014/main" id="{CE84355C-3195-4DA4-8809-1753B6763A6C}"/>
                    </a:ext>
                  </a:extLst>
                </p14:cNvPr>
                <p14:cNvContentPartPr/>
                <p14:nvPr/>
              </p14:nvContentPartPr>
              <p14:xfrm>
                <a:off x="3579686" y="4510886"/>
                <a:ext cx="164520" cy="127440"/>
              </p14:xfrm>
            </p:contentPart>
          </mc:Choice>
          <mc:Fallback xmlns="">
            <p:pic>
              <p:nvPicPr>
                <p:cNvPr id="107" name="Ink 106">
                  <a:extLst>
                    <a:ext uri="{FF2B5EF4-FFF2-40B4-BE49-F238E27FC236}">
                      <a16:creationId xmlns:a16="http://schemas.microsoft.com/office/drawing/2014/main" id="{CE84355C-3195-4DA4-8809-1753B6763A6C}"/>
                    </a:ext>
                  </a:extLst>
                </p:cNvPr>
                <p:cNvPicPr/>
                <p:nvPr/>
              </p:nvPicPr>
              <p:blipFill>
                <a:blip r:embed="rId102"/>
                <a:stretch>
                  <a:fillRect/>
                </a:stretch>
              </p:blipFill>
              <p:spPr>
                <a:xfrm>
                  <a:off x="3561686" y="4493246"/>
                  <a:ext cx="200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08" name="Ink 107">
                  <a:extLst>
                    <a:ext uri="{FF2B5EF4-FFF2-40B4-BE49-F238E27FC236}">
                      <a16:creationId xmlns:a16="http://schemas.microsoft.com/office/drawing/2014/main" id="{F8B617B4-938D-4851-9423-BEB277ECC6F5}"/>
                    </a:ext>
                  </a:extLst>
                </p14:cNvPr>
                <p14:cNvContentPartPr/>
                <p14:nvPr/>
              </p14:nvContentPartPr>
              <p14:xfrm>
                <a:off x="3607766" y="4494686"/>
                <a:ext cx="190440" cy="211320"/>
              </p14:xfrm>
            </p:contentPart>
          </mc:Choice>
          <mc:Fallback xmlns="">
            <p:pic>
              <p:nvPicPr>
                <p:cNvPr id="108" name="Ink 107">
                  <a:extLst>
                    <a:ext uri="{FF2B5EF4-FFF2-40B4-BE49-F238E27FC236}">
                      <a16:creationId xmlns:a16="http://schemas.microsoft.com/office/drawing/2014/main" id="{F8B617B4-938D-4851-9423-BEB277ECC6F5}"/>
                    </a:ext>
                  </a:extLst>
                </p:cNvPr>
                <p:cNvPicPr/>
                <p:nvPr/>
              </p:nvPicPr>
              <p:blipFill>
                <a:blip r:embed="rId104"/>
                <a:stretch>
                  <a:fillRect/>
                </a:stretch>
              </p:blipFill>
              <p:spPr>
                <a:xfrm>
                  <a:off x="3589766" y="4476686"/>
                  <a:ext cx="2260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11" name="Ink 110">
                  <a:extLst>
                    <a:ext uri="{FF2B5EF4-FFF2-40B4-BE49-F238E27FC236}">
                      <a16:creationId xmlns:a16="http://schemas.microsoft.com/office/drawing/2014/main" id="{8222E07A-3CC2-40E3-B6B3-4E2F14004CCF}"/>
                    </a:ext>
                  </a:extLst>
                </p14:cNvPr>
                <p14:cNvContentPartPr/>
                <p14:nvPr/>
              </p14:nvContentPartPr>
              <p14:xfrm>
                <a:off x="4011686" y="4512326"/>
                <a:ext cx="405360" cy="79920"/>
              </p14:xfrm>
            </p:contentPart>
          </mc:Choice>
          <mc:Fallback xmlns="">
            <p:pic>
              <p:nvPicPr>
                <p:cNvPr id="111" name="Ink 110">
                  <a:extLst>
                    <a:ext uri="{FF2B5EF4-FFF2-40B4-BE49-F238E27FC236}">
                      <a16:creationId xmlns:a16="http://schemas.microsoft.com/office/drawing/2014/main" id="{8222E07A-3CC2-40E3-B6B3-4E2F14004CCF}"/>
                    </a:ext>
                  </a:extLst>
                </p:cNvPr>
                <p:cNvPicPr/>
                <p:nvPr/>
              </p:nvPicPr>
              <p:blipFill>
                <a:blip r:embed="rId108"/>
                <a:stretch>
                  <a:fillRect/>
                </a:stretch>
              </p:blipFill>
              <p:spPr>
                <a:xfrm>
                  <a:off x="3993686" y="4494326"/>
                  <a:ext cx="44100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15" name="Ink 114">
                  <a:extLst>
                    <a:ext uri="{FF2B5EF4-FFF2-40B4-BE49-F238E27FC236}">
                      <a16:creationId xmlns:a16="http://schemas.microsoft.com/office/drawing/2014/main" id="{492B32B8-9532-4487-93B1-42B52779FAE8}"/>
                    </a:ext>
                  </a:extLst>
                </p14:cNvPr>
                <p14:cNvContentPartPr/>
                <p14:nvPr/>
              </p14:nvContentPartPr>
              <p14:xfrm>
                <a:off x="4037246" y="4720046"/>
                <a:ext cx="199800" cy="204480"/>
              </p14:xfrm>
            </p:contentPart>
          </mc:Choice>
          <mc:Fallback xmlns="">
            <p:pic>
              <p:nvPicPr>
                <p:cNvPr id="115" name="Ink 114">
                  <a:extLst>
                    <a:ext uri="{FF2B5EF4-FFF2-40B4-BE49-F238E27FC236}">
                      <a16:creationId xmlns:a16="http://schemas.microsoft.com/office/drawing/2014/main" id="{492B32B8-9532-4487-93B1-42B52779FAE8}"/>
                    </a:ext>
                  </a:extLst>
                </p:cNvPr>
                <p:cNvPicPr/>
                <p:nvPr/>
              </p:nvPicPr>
              <p:blipFill>
                <a:blip r:embed="rId110"/>
                <a:stretch>
                  <a:fillRect/>
                </a:stretch>
              </p:blipFill>
              <p:spPr>
                <a:xfrm>
                  <a:off x="4019246" y="4702046"/>
                  <a:ext cx="23544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16" name="Ink 115">
                  <a:extLst>
                    <a:ext uri="{FF2B5EF4-FFF2-40B4-BE49-F238E27FC236}">
                      <a16:creationId xmlns:a16="http://schemas.microsoft.com/office/drawing/2014/main" id="{1F037B0B-1844-46B5-B0B0-1A4D295E8C6A}"/>
                    </a:ext>
                  </a:extLst>
                </p14:cNvPr>
                <p14:cNvContentPartPr/>
                <p14:nvPr/>
              </p14:nvContentPartPr>
              <p14:xfrm>
                <a:off x="4053806" y="4716446"/>
                <a:ext cx="180000" cy="28080"/>
              </p14:xfrm>
            </p:contentPart>
          </mc:Choice>
          <mc:Fallback xmlns="">
            <p:pic>
              <p:nvPicPr>
                <p:cNvPr id="116" name="Ink 115">
                  <a:extLst>
                    <a:ext uri="{FF2B5EF4-FFF2-40B4-BE49-F238E27FC236}">
                      <a16:creationId xmlns:a16="http://schemas.microsoft.com/office/drawing/2014/main" id="{1F037B0B-1844-46B5-B0B0-1A4D295E8C6A}"/>
                    </a:ext>
                  </a:extLst>
                </p:cNvPr>
                <p:cNvPicPr/>
                <p:nvPr/>
              </p:nvPicPr>
              <p:blipFill>
                <a:blip r:embed="rId112"/>
                <a:stretch>
                  <a:fillRect/>
                </a:stretch>
              </p:blipFill>
              <p:spPr>
                <a:xfrm>
                  <a:off x="4035806" y="4698806"/>
                  <a:ext cx="21564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17" name="Ink 116">
                  <a:extLst>
                    <a:ext uri="{FF2B5EF4-FFF2-40B4-BE49-F238E27FC236}">
                      <a16:creationId xmlns:a16="http://schemas.microsoft.com/office/drawing/2014/main" id="{7BE15820-49FD-4413-85AB-8599113384C9}"/>
                    </a:ext>
                  </a:extLst>
                </p14:cNvPr>
                <p14:cNvContentPartPr/>
                <p14:nvPr/>
              </p14:nvContentPartPr>
              <p14:xfrm>
                <a:off x="4575086" y="4532486"/>
                <a:ext cx="177120" cy="23760"/>
              </p14:xfrm>
            </p:contentPart>
          </mc:Choice>
          <mc:Fallback xmlns="">
            <p:pic>
              <p:nvPicPr>
                <p:cNvPr id="117" name="Ink 116">
                  <a:extLst>
                    <a:ext uri="{FF2B5EF4-FFF2-40B4-BE49-F238E27FC236}">
                      <a16:creationId xmlns:a16="http://schemas.microsoft.com/office/drawing/2014/main" id="{7BE15820-49FD-4413-85AB-8599113384C9}"/>
                    </a:ext>
                  </a:extLst>
                </p:cNvPr>
                <p:cNvPicPr/>
                <p:nvPr/>
              </p:nvPicPr>
              <p:blipFill>
                <a:blip r:embed="rId114"/>
                <a:stretch>
                  <a:fillRect/>
                </a:stretch>
              </p:blipFill>
              <p:spPr>
                <a:xfrm>
                  <a:off x="4557446" y="4514486"/>
                  <a:ext cx="2127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18" name="Ink 117">
                  <a:extLst>
                    <a:ext uri="{FF2B5EF4-FFF2-40B4-BE49-F238E27FC236}">
                      <a16:creationId xmlns:a16="http://schemas.microsoft.com/office/drawing/2014/main" id="{FCBF8533-A211-4DBC-8334-2DA2BBB6531B}"/>
                    </a:ext>
                  </a:extLst>
                </p14:cNvPr>
                <p14:cNvContentPartPr/>
                <p14:nvPr/>
              </p14:nvContentPartPr>
              <p14:xfrm>
                <a:off x="4594526" y="4592246"/>
                <a:ext cx="195840" cy="61920"/>
              </p14:xfrm>
            </p:contentPart>
          </mc:Choice>
          <mc:Fallback xmlns="">
            <p:pic>
              <p:nvPicPr>
                <p:cNvPr id="118" name="Ink 117">
                  <a:extLst>
                    <a:ext uri="{FF2B5EF4-FFF2-40B4-BE49-F238E27FC236}">
                      <a16:creationId xmlns:a16="http://schemas.microsoft.com/office/drawing/2014/main" id="{FCBF8533-A211-4DBC-8334-2DA2BBB6531B}"/>
                    </a:ext>
                  </a:extLst>
                </p:cNvPr>
                <p:cNvPicPr/>
                <p:nvPr/>
              </p:nvPicPr>
              <p:blipFill>
                <a:blip r:embed="rId116"/>
                <a:stretch>
                  <a:fillRect/>
                </a:stretch>
              </p:blipFill>
              <p:spPr>
                <a:xfrm>
                  <a:off x="4576526" y="4574606"/>
                  <a:ext cx="231480" cy="97560"/>
                </a:xfrm>
                <a:prstGeom prst="rect">
                  <a:avLst/>
                </a:prstGeom>
              </p:spPr>
            </p:pic>
          </mc:Fallback>
        </mc:AlternateContent>
      </p:grpSp>
      <p:grpSp>
        <p:nvGrpSpPr>
          <p:cNvPr id="8" name="Group 7">
            <a:extLst>
              <a:ext uri="{FF2B5EF4-FFF2-40B4-BE49-F238E27FC236}">
                <a16:creationId xmlns:a16="http://schemas.microsoft.com/office/drawing/2014/main" id="{099AC051-799F-5AA8-FE1A-BC63996F173C}"/>
              </a:ext>
            </a:extLst>
          </p:cNvPr>
          <p:cNvGrpSpPr/>
          <p:nvPr/>
        </p:nvGrpSpPr>
        <p:grpSpPr>
          <a:xfrm>
            <a:off x="3324852" y="1662376"/>
            <a:ext cx="145440" cy="223920"/>
            <a:chOff x="4075257" y="1662376"/>
            <a:chExt cx="145440" cy="223920"/>
          </a:xfrm>
        </p:grpSpPr>
        <mc:AlternateContent xmlns:mc="http://schemas.openxmlformats.org/markup-compatibility/2006" xmlns:p14="http://schemas.microsoft.com/office/powerpoint/2010/main">
          <mc:Choice Requires="p14">
            <p:contentPart p14:bwMode="auto" r:id="rId117">
              <p14:nvContentPartPr>
                <p14:cNvPr id="6" name="Ink 5">
                  <a:extLst>
                    <a:ext uri="{FF2B5EF4-FFF2-40B4-BE49-F238E27FC236}">
                      <a16:creationId xmlns:a16="http://schemas.microsoft.com/office/drawing/2014/main" id="{4B8F6BCB-9692-83CE-2402-6FB4AD142157}"/>
                    </a:ext>
                  </a:extLst>
                </p14:cNvPr>
                <p14:cNvContentPartPr/>
                <p14:nvPr/>
              </p14:nvContentPartPr>
              <p14:xfrm>
                <a:off x="4075257" y="1662376"/>
                <a:ext cx="145440" cy="132840"/>
              </p14:xfrm>
            </p:contentPart>
          </mc:Choice>
          <mc:Fallback xmlns="">
            <p:pic>
              <p:nvPicPr>
                <p:cNvPr id="6" name="Ink 5">
                  <a:extLst>
                    <a:ext uri="{FF2B5EF4-FFF2-40B4-BE49-F238E27FC236}">
                      <a16:creationId xmlns:a16="http://schemas.microsoft.com/office/drawing/2014/main" id="{4B8F6BCB-9692-83CE-2402-6FB4AD142157}"/>
                    </a:ext>
                  </a:extLst>
                </p:cNvPr>
                <p:cNvPicPr/>
                <p:nvPr/>
              </p:nvPicPr>
              <p:blipFill>
                <a:blip r:embed="rId118"/>
                <a:stretch>
                  <a:fillRect/>
                </a:stretch>
              </p:blipFill>
              <p:spPr>
                <a:xfrm>
                  <a:off x="4057617" y="1644736"/>
                  <a:ext cx="1810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7" name="Ink 6">
                  <a:extLst>
                    <a:ext uri="{FF2B5EF4-FFF2-40B4-BE49-F238E27FC236}">
                      <a16:creationId xmlns:a16="http://schemas.microsoft.com/office/drawing/2014/main" id="{B90844E9-E841-CB69-17A1-8052C40DA38D}"/>
                    </a:ext>
                  </a:extLst>
                </p14:cNvPr>
                <p14:cNvContentPartPr/>
                <p14:nvPr/>
              </p14:nvContentPartPr>
              <p14:xfrm>
                <a:off x="4158777" y="1690456"/>
                <a:ext cx="33840" cy="195840"/>
              </p14:xfrm>
            </p:contentPart>
          </mc:Choice>
          <mc:Fallback xmlns="">
            <p:pic>
              <p:nvPicPr>
                <p:cNvPr id="7" name="Ink 6">
                  <a:extLst>
                    <a:ext uri="{FF2B5EF4-FFF2-40B4-BE49-F238E27FC236}">
                      <a16:creationId xmlns:a16="http://schemas.microsoft.com/office/drawing/2014/main" id="{B90844E9-E841-CB69-17A1-8052C40DA38D}"/>
                    </a:ext>
                  </a:extLst>
                </p:cNvPr>
                <p:cNvPicPr/>
                <p:nvPr/>
              </p:nvPicPr>
              <p:blipFill>
                <a:blip r:embed="rId120"/>
                <a:stretch>
                  <a:fillRect/>
                </a:stretch>
              </p:blipFill>
              <p:spPr>
                <a:xfrm>
                  <a:off x="4141137" y="1672816"/>
                  <a:ext cx="69480" cy="231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1">
            <p14:nvContentPartPr>
              <p14:cNvPr id="9" name="Ink 8">
                <a:extLst>
                  <a:ext uri="{FF2B5EF4-FFF2-40B4-BE49-F238E27FC236}">
                    <a16:creationId xmlns:a16="http://schemas.microsoft.com/office/drawing/2014/main" id="{76420399-AA51-CDA8-DEE1-B1A10920D7EA}"/>
                  </a:ext>
                </a:extLst>
              </p14:cNvPr>
              <p14:cNvContentPartPr/>
              <p14:nvPr/>
            </p14:nvContentPartPr>
            <p14:xfrm>
              <a:off x="2959092" y="2619256"/>
              <a:ext cx="144720" cy="229680"/>
            </p14:xfrm>
          </p:contentPart>
        </mc:Choice>
        <mc:Fallback xmlns="">
          <p:pic>
            <p:nvPicPr>
              <p:cNvPr id="9" name="Ink 8">
                <a:extLst>
                  <a:ext uri="{FF2B5EF4-FFF2-40B4-BE49-F238E27FC236}">
                    <a16:creationId xmlns:a16="http://schemas.microsoft.com/office/drawing/2014/main" id="{76420399-AA51-CDA8-DEE1-B1A10920D7EA}"/>
                  </a:ext>
                </a:extLst>
              </p:cNvPr>
              <p:cNvPicPr/>
              <p:nvPr/>
            </p:nvPicPr>
            <p:blipFill>
              <a:blip r:embed="rId122"/>
              <a:stretch>
                <a:fillRect/>
              </a:stretch>
            </p:blipFill>
            <p:spPr>
              <a:xfrm>
                <a:off x="2941452" y="2601616"/>
                <a:ext cx="180360" cy="265320"/>
              </a:xfrm>
              <a:prstGeom prst="rect">
                <a:avLst/>
              </a:prstGeom>
            </p:spPr>
          </p:pic>
        </mc:Fallback>
      </mc:AlternateContent>
      <p:grpSp>
        <p:nvGrpSpPr>
          <p:cNvPr id="17" name="Group 16">
            <a:extLst>
              <a:ext uri="{FF2B5EF4-FFF2-40B4-BE49-F238E27FC236}">
                <a16:creationId xmlns:a16="http://schemas.microsoft.com/office/drawing/2014/main" id="{469C1254-CA58-7E4A-FEDC-772D1BCAAD60}"/>
              </a:ext>
            </a:extLst>
          </p:cNvPr>
          <p:cNvGrpSpPr/>
          <p:nvPr/>
        </p:nvGrpSpPr>
        <p:grpSpPr>
          <a:xfrm>
            <a:off x="3272652" y="2932456"/>
            <a:ext cx="158760" cy="254880"/>
            <a:chOff x="4023057" y="2932456"/>
            <a:chExt cx="158760" cy="254880"/>
          </a:xfrm>
        </p:grpSpPr>
        <mc:AlternateContent xmlns:mc="http://schemas.openxmlformats.org/markup-compatibility/2006" xmlns:p14="http://schemas.microsoft.com/office/powerpoint/2010/main">
          <mc:Choice Requires="p14">
            <p:contentPart p14:bwMode="auto" r:id="rId123">
              <p14:nvContentPartPr>
                <p14:cNvPr id="15" name="Ink 14">
                  <a:extLst>
                    <a:ext uri="{FF2B5EF4-FFF2-40B4-BE49-F238E27FC236}">
                      <a16:creationId xmlns:a16="http://schemas.microsoft.com/office/drawing/2014/main" id="{14A8E65A-BF09-3050-2AED-5DE8787ACC11}"/>
                    </a:ext>
                  </a:extLst>
                </p14:cNvPr>
                <p14:cNvContentPartPr/>
                <p14:nvPr/>
              </p14:nvContentPartPr>
              <p14:xfrm>
                <a:off x="4023057" y="2948656"/>
                <a:ext cx="158760" cy="115200"/>
              </p14:xfrm>
            </p:contentPart>
          </mc:Choice>
          <mc:Fallback xmlns="">
            <p:pic>
              <p:nvPicPr>
                <p:cNvPr id="15" name="Ink 14">
                  <a:extLst>
                    <a:ext uri="{FF2B5EF4-FFF2-40B4-BE49-F238E27FC236}">
                      <a16:creationId xmlns:a16="http://schemas.microsoft.com/office/drawing/2014/main" id="{14A8E65A-BF09-3050-2AED-5DE8787ACC11}"/>
                    </a:ext>
                  </a:extLst>
                </p:cNvPr>
                <p:cNvPicPr/>
                <p:nvPr/>
              </p:nvPicPr>
              <p:blipFill>
                <a:blip r:embed="rId124"/>
                <a:stretch>
                  <a:fillRect/>
                </a:stretch>
              </p:blipFill>
              <p:spPr>
                <a:xfrm>
                  <a:off x="4005417" y="2930656"/>
                  <a:ext cx="19440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6" name="Ink 15">
                  <a:extLst>
                    <a:ext uri="{FF2B5EF4-FFF2-40B4-BE49-F238E27FC236}">
                      <a16:creationId xmlns:a16="http://schemas.microsoft.com/office/drawing/2014/main" id="{E231B4CB-4C81-78C5-9729-15775B61A55C}"/>
                    </a:ext>
                  </a:extLst>
                </p14:cNvPr>
                <p14:cNvContentPartPr/>
                <p14:nvPr/>
              </p14:nvContentPartPr>
              <p14:xfrm>
                <a:off x="4087137" y="2932456"/>
                <a:ext cx="17640" cy="254880"/>
              </p14:xfrm>
            </p:contentPart>
          </mc:Choice>
          <mc:Fallback xmlns="">
            <p:pic>
              <p:nvPicPr>
                <p:cNvPr id="16" name="Ink 15">
                  <a:extLst>
                    <a:ext uri="{FF2B5EF4-FFF2-40B4-BE49-F238E27FC236}">
                      <a16:creationId xmlns:a16="http://schemas.microsoft.com/office/drawing/2014/main" id="{E231B4CB-4C81-78C5-9729-15775B61A55C}"/>
                    </a:ext>
                  </a:extLst>
                </p:cNvPr>
                <p:cNvPicPr/>
                <p:nvPr/>
              </p:nvPicPr>
              <p:blipFill>
                <a:blip r:embed="rId126"/>
                <a:stretch>
                  <a:fillRect/>
                </a:stretch>
              </p:blipFill>
              <p:spPr>
                <a:xfrm>
                  <a:off x="4069137" y="2914816"/>
                  <a:ext cx="53280" cy="290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7">
            <p14:nvContentPartPr>
              <p14:cNvPr id="18" name="Ink 17">
                <a:extLst>
                  <a:ext uri="{FF2B5EF4-FFF2-40B4-BE49-F238E27FC236}">
                    <a16:creationId xmlns:a16="http://schemas.microsoft.com/office/drawing/2014/main" id="{25F72869-4A97-B13F-D510-56DB11D5B8B6}"/>
                  </a:ext>
                </a:extLst>
              </p14:cNvPr>
              <p14:cNvContentPartPr/>
              <p14:nvPr/>
            </p14:nvContentPartPr>
            <p14:xfrm>
              <a:off x="4491972" y="845536"/>
              <a:ext cx="128520" cy="221040"/>
            </p14:xfrm>
          </p:contentPart>
        </mc:Choice>
        <mc:Fallback xmlns="">
          <p:pic>
            <p:nvPicPr>
              <p:cNvPr id="18" name="Ink 17">
                <a:extLst>
                  <a:ext uri="{FF2B5EF4-FFF2-40B4-BE49-F238E27FC236}">
                    <a16:creationId xmlns:a16="http://schemas.microsoft.com/office/drawing/2014/main" id="{25F72869-4A97-B13F-D510-56DB11D5B8B6}"/>
                  </a:ext>
                </a:extLst>
              </p:cNvPr>
              <p:cNvPicPr/>
              <p:nvPr/>
            </p:nvPicPr>
            <p:blipFill>
              <a:blip r:embed="rId128"/>
              <a:stretch>
                <a:fillRect/>
              </a:stretch>
            </p:blipFill>
            <p:spPr>
              <a:xfrm>
                <a:off x="4474332" y="827536"/>
                <a:ext cx="16416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 name="Ink 18">
                <a:extLst>
                  <a:ext uri="{FF2B5EF4-FFF2-40B4-BE49-F238E27FC236}">
                    <a16:creationId xmlns:a16="http://schemas.microsoft.com/office/drawing/2014/main" id="{3B135077-834A-EAE9-456A-EAD5FF897D4F}"/>
                  </a:ext>
                </a:extLst>
              </p14:cNvPr>
              <p14:cNvContentPartPr/>
              <p14:nvPr/>
            </p14:nvContentPartPr>
            <p14:xfrm>
              <a:off x="4502772" y="1797736"/>
              <a:ext cx="124200" cy="177480"/>
            </p14:xfrm>
          </p:contentPart>
        </mc:Choice>
        <mc:Fallback xmlns="">
          <p:pic>
            <p:nvPicPr>
              <p:cNvPr id="19" name="Ink 18">
                <a:extLst>
                  <a:ext uri="{FF2B5EF4-FFF2-40B4-BE49-F238E27FC236}">
                    <a16:creationId xmlns:a16="http://schemas.microsoft.com/office/drawing/2014/main" id="{3B135077-834A-EAE9-456A-EAD5FF897D4F}"/>
                  </a:ext>
                </a:extLst>
              </p:cNvPr>
              <p:cNvPicPr/>
              <p:nvPr/>
            </p:nvPicPr>
            <p:blipFill>
              <a:blip r:embed="rId130"/>
              <a:stretch>
                <a:fillRect/>
              </a:stretch>
            </p:blipFill>
            <p:spPr>
              <a:xfrm>
                <a:off x="4484772" y="1779736"/>
                <a:ext cx="1598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0" name="Ink 19">
                <a:extLst>
                  <a:ext uri="{FF2B5EF4-FFF2-40B4-BE49-F238E27FC236}">
                    <a16:creationId xmlns:a16="http://schemas.microsoft.com/office/drawing/2014/main" id="{A28A978E-4010-D107-7F78-8391AF412003}"/>
                  </a:ext>
                </a:extLst>
              </p14:cNvPr>
              <p14:cNvContentPartPr/>
              <p14:nvPr/>
            </p14:nvContentPartPr>
            <p14:xfrm>
              <a:off x="4467492" y="2506216"/>
              <a:ext cx="135360" cy="224640"/>
            </p14:xfrm>
          </p:contentPart>
        </mc:Choice>
        <mc:Fallback xmlns="">
          <p:pic>
            <p:nvPicPr>
              <p:cNvPr id="20" name="Ink 19">
                <a:extLst>
                  <a:ext uri="{FF2B5EF4-FFF2-40B4-BE49-F238E27FC236}">
                    <a16:creationId xmlns:a16="http://schemas.microsoft.com/office/drawing/2014/main" id="{A28A978E-4010-D107-7F78-8391AF412003}"/>
                  </a:ext>
                </a:extLst>
              </p:cNvPr>
              <p:cNvPicPr/>
              <p:nvPr/>
            </p:nvPicPr>
            <p:blipFill>
              <a:blip r:embed="rId132"/>
              <a:stretch>
                <a:fillRect/>
              </a:stretch>
            </p:blipFill>
            <p:spPr>
              <a:xfrm>
                <a:off x="4449492" y="2488216"/>
                <a:ext cx="17100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1" name="Ink 20">
                <a:extLst>
                  <a:ext uri="{FF2B5EF4-FFF2-40B4-BE49-F238E27FC236}">
                    <a16:creationId xmlns:a16="http://schemas.microsoft.com/office/drawing/2014/main" id="{79EA3466-A1BF-9253-615A-D58C852D383A}"/>
                  </a:ext>
                </a:extLst>
              </p14:cNvPr>
              <p14:cNvContentPartPr/>
              <p14:nvPr/>
            </p14:nvContentPartPr>
            <p14:xfrm>
              <a:off x="4393692" y="3385336"/>
              <a:ext cx="156600" cy="183240"/>
            </p14:xfrm>
          </p:contentPart>
        </mc:Choice>
        <mc:Fallback xmlns="">
          <p:pic>
            <p:nvPicPr>
              <p:cNvPr id="21" name="Ink 20">
                <a:extLst>
                  <a:ext uri="{FF2B5EF4-FFF2-40B4-BE49-F238E27FC236}">
                    <a16:creationId xmlns:a16="http://schemas.microsoft.com/office/drawing/2014/main" id="{79EA3466-A1BF-9253-615A-D58C852D383A}"/>
                  </a:ext>
                </a:extLst>
              </p:cNvPr>
              <p:cNvPicPr/>
              <p:nvPr/>
            </p:nvPicPr>
            <p:blipFill>
              <a:blip r:embed="rId134"/>
              <a:stretch>
                <a:fillRect/>
              </a:stretch>
            </p:blipFill>
            <p:spPr>
              <a:xfrm>
                <a:off x="4375692" y="3367336"/>
                <a:ext cx="192240" cy="218880"/>
              </a:xfrm>
              <a:prstGeom prst="rect">
                <a:avLst/>
              </a:prstGeom>
            </p:spPr>
          </p:pic>
        </mc:Fallback>
      </mc:AlternateContent>
      <p:grpSp>
        <p:nvGrpSpPr>
          <p:cNvPr id="27" name="Group 26">
            <a:extLst>
              <a:ext uri="{FF2B5EF4-FFF2-40B4-BE49-F238E27FC236}">
                <a16:creationId xmlns:a16="http://schemas.microsoft.com/office/drawing/2014/main" id="{B50CA8CE-0117-8AC9-A3C2-8F7653056F3F}"/>
              </a:ext>
            </a:extLst>
          </p:cNvPr>
          <p:cNvGrpSpPr/>
          <p:nvPr/>
        </p:nvGrpSpPr>
        <p:grpSpPr>
          <a:xfrm>
            <a:off x="3161772" y="4669456"/>
            <a:ext cx="155520" cy="242280"/>
            <a:chOff x="3912177" y="4669456"/>
            <a:chExt cx="155520" cy="242280"/>
          </a:xfrm>
        </p:grpSpPr>
        <mc:AlternateContent xmlns:mc="http://schemas.openxmlformats.org/markup-compatibility/2006" xmlns:p14="http://schemas.microsoft.com/office/powerpoint/2010/main">
          <mc:Choice Requires="p14">
            <p:contentPart p14:bwMode="auto" r:id="rId135">
              <p14:nvContentPartPr>
                <p14:cNvPr id="25" name="Ink 24">
                  <a:extLst>
                    <a:ext uri="{FF2B5EF4-FFF2-40B4-BE49-F238E27FC236}">
                      <a16:creationId xmlns:a16="http://schemas.microsoft.com/office/drawing/2014/main" id="{033BC249-AD5E-F710-698C-F3B076B2B322}"/>
                    </a:ext>
                  </a:extLst>
                </p14:cNvPr>
                <p14:cNvContentPartPr/>
                <p14:nvPr/>
              </p14:nvContentPartPr>
              <p14:xfrm>
                <a:off x="3912177" y="4669456"/>
                <a:ext cx="155520" cy="138240"/>
              </p14:xfrm>
            </p:contentPart>
          </mc:Choice>
          <mc:Fallback xmlns="">
            <p:pic>
              <p:nvPicPr>
                <p:cNvPr id="25" name="Ink 24">
                  <a:extLst>
                    <a:ext uri="{FF2B5EF4-FFF2-40B4-BE49-F238E27FC236}">
                      <a16:creationId xmlns:a16="http://schemas.microsoft.com/office/drawing/2014/main" id="{033BC249-AD5E-F710-698C-F3B076B2B322}"/>
                    </a:ext>
                  </a:extLst>
                </p:cNvPr>
                <p:cNvPicPr/>
                <p:nvPr/>
              </p:nvPicPr>
              <p:blipFill>
                <a:blip r:embed="rId136"/>
                <a:stretch>
                  <a:fillRect/>
                </a:stretch>
              </p:blipFill>
              <p:spPr>
                <a:xfrm>
                  <a:off x="3894177" y="4651456"/>
                  <a:ext cx="1911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6" name="Ink 25">
                  <a:extLst>
                    <a:ext uri="{FF2B5EF4-FFF2-40B4-BE49-F238E27FC236}">
                      <a16:creationId xmlns:a16="http://schemas.microsoft.com/office/drawing/2014/main" id="{62F90652-DE54-46ED-F826-6DE0EDBF2C92}"/>
                    </a:ext>
                  </a:extLst>
                </p14:cNvPr>
                <p14:cNvContentPartPr/>
                <p14:nvPr/>
              </p14:nvContentPartPr>
              <p14:xfrm>
                <a:off x="4019457" y="4693936"/>
                <a:ext cx="16200" cy="217800"/>
              </p14:xfrm>
            </p:contentPart>
          </mc:Choice>
          <mc:Fallback xmlns="">
            <p:pic>
              <p:nvPicPr>
                <p:cNvPr id="26" name="Ink 25">
                  <a:extLst>
                    <a:ext uri="{FF2B5EF4-FFF2-40B4-BE49-F238E27FC236}">
                      <a16:creationId xmlns:a16="http://schemas.microsoft.com/office/drawing/2014/main" id="{62F90652-DE54-46ED-F826-6DE0EDBF2C92}"/>
                    </a:ext>
                  </a:extLst>
                </p:cNvPr>
                <p:cNvPicPr/>
                <p:nvPr/>
              </p:nvPicPr>
              <p:blipFill>
                <a:blip r:embed="rId138"/>
                <a:stretch>
                  <a:fillRect/>
                </a:stretch>
              </p:blipFill>
              <p:spPr>
                <a:xfrm>
                  <a:off x="4001817" y="4675936"/>
                  <a:ext cx="51840" cy="253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9">
            <p14:nvContentPartPr>
              <p14:cNvPr id="28" name="Ink 27">
                <a:extLst>
                  <a:ext uri="{FF2B5EF4-FFF2-40B4-BE49-F238E27FC236}">
                    <a16:creationId xmlns:a16="http://schemas.microsoft.com/office/drawing/2014/main" id="{2717B58E-664E-0FAB-45E6-76D1FA331522}"/>
                  </a:ext>
                </a:extLst>
              </p14:cNvPr>
              <p14:cNvContentPartPr/>
              <p14:nvPr/>
            </p14:nvContentPartPr>
            <p14:xfrm>
              <a:off x="4221972" y="4160056"/>
              <a:ext cx="185760" cy="182160"/>
            </p14:xfrm>
          </p:contentPart>
        </mc:Choice>
        <mc:Fallback xmlns="">
          <p:pic>
            <p:nvPicPr>
              <p:cNvPr id="28" name="Ink 27">
                <a:extLst>
                  <a:ext uri="{FF2B5EF4-FFF2-40B4-BE49-F238E27FC236}">
                    <a16:creationId xmlns:a16="http://schemas.microsoft.com/office/drawing/2014/main" id="{2717B58E-664E-0FAB-45E6-76D1FA331522}"/>
                  </a:ext>
                </a:extLst>
              </p:cNvPr>
              <p:cNvPicPr/>
              <p:nvPr/>
            </p:nvPicPr>
            <p:blipFill>
              <a:blip r:embed="rId140"/>
              <a:stretch>
                <a:fillRect/>
              </a:stretch>
            </p:blipFill>
            <p:spPr>
              <a:xfrm>
                <a:off x="4204332" y="4142056"/>
                <a:ext cx="221400" cy="217800"/>
              </a:xfrm>
              <a:prstGeom prst="rect">
                <a:avLst/>
              </a:prstGeom>
            </p:spPr>
          </p:pic>
        </mc:Fallback>
      </mc:AlternateContent>
      <p:grpSp>
        <p:nvGrpSpPr>
          <p:cNvPr id="38" name="Group 37">
            <a:extLst>
              <a:ext uri="{FF2B5EF4-FFF2-40B4-BE49-F238E27FC236}">
                <a16:creationId xmlns:a16="http://schemas.microsoft.com/office/drawing/2014/main" id="{2A38A03B-3284-5BF1-1ED8-67CD08C570D8}"/>
              </a:ext>
            </a:extLst>
          </p:cNvPr>
          <p:cNvGrpSpPr/>
          <p:nvPr/>
        </p:nvGrpSpPr>
        <p:grpSpPr>
          <a:xfrm>
            <a:off x="5162292" y="4165456"/>
            <a:ext cx="457560" cy="349920"/>
            <a:chOff x="5912697" y="4165456"/>
            <a:chExt cx="457560" cy="349920"/>
          </a:xfrm>
        </p:grpSpPr>
        <mc:AlternateContent xmlns:mc="http://schemas.openxmlformats.org/markup-compatibility/2006" xmlns:p14="http://schemas.microsoft.com/office/powerpoint/2010/main">
          <mc:Choice Requires="p14">
            <p:contentPart p14:bwMode="auto" r:id="rId141">
              <p14:nvContentPartPr>
                <p14:cNvPr id="30" name="Ink 29">
                  <a:extLst>
                    <a:ext uri="{FF2B5EF4-FFF2-40B4-BE49-F238E27FC236}">
                      <a16:creationId xmlns:a16="http://schemas.microsoft.com/office/drawing/2014/main" id="{A480CB73-EE21-040A-1862-49F6DD6CDF36}"/>
                    </a:ext>
                  </a:extLst>
                </p14:cNvPr>
                <p14:cNvContentPartPr/>
                <p14:nvPr/>
              </p14:nvContentPartPr>
              <p14:xfrm>
                <a:off x="6034377" y="4165456"/>
                <a:ext cx="204840" cy="198720"/>
              </p14:xfrm>
            </p:contentPart>
          </mc:Choice>
          <mc:Fallback xmlns="">
            <p:pic>
              <p:nvPicPr>
                <p:cNvPr id="30" name="Ink 29">
                  <a:extLst>
                    <a:ext uri="{FF2B5EF4-FFF2-40B4-BE49-F238E27FC236}">
                      <a16:creationId xmlns:a16="http://schemas.microsoft.com/office/drawing/2014/main" id="{A480CB73-EE21-040A-1862-49F6DD6CDF36}"/>
                    </a:ext>
                  </a:extLst>
                </p:cNvPr>
                <p:cNvPicPr/>
                <p:nvPr/>
              </p:nvPicPr>
              <p:blipFill>
                <a:blip r:embed="rId142"/>
                <a:stretch>
                  <a:fillRect/>
                </a:stretch>
              </p:blipFill>
              <p:spPr>
                <a:xfrm>
                  <a:off x="6016737" y="4147816"/>
                  <a:ext cx="2404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31" name="Ink 30">
                  <a:extLst>
                    <a:ext uri="{FF2B5EF4-FFF2-40B4-BE49-F238E27FC236}">
                      <a16:creationId xmlns:a16="http://schemas.microsoft.com/office/drawing/2014/main" id="{02F96497-7519-2F53-0DCB-9F142FD0FAC3}"/>
                    </a:ext>
                  </a:extLst>
                </p14:cNvPr>
                <p14:cNvContentPartPr/>
                <p14:nvPr/>
              </p14:nvContentPartPr>
              <p14:xfrm>
                <a:off x="5912697" y="4443376"/>
                <a:ext cx="457560" cy="72000"/>
              </p14:xfrm>
            </p:contentPart>
          </mc:Choice>
          <mc:Fallback xmlns="">
            <p:pic>
              <p:nvPicPr>
                <p:cNvPr id="31" name="Ink 30">
                  <a:extLst>
                    <a:ext uri="{FF2B5EF4-FFF2-40B4-BE49-F238E27FC236}">
                      <a16:creationId xmlns:a16="http://schemas.microsoft.com/office/drawing/2014/main" id="{02F96497-7519-2F53-0DCB-9F142FD0FAC3}"/>
                    </a:ext>
                  </a:extLst>
                </p:cNvPr>
                <p:cNvPicPr/>
                <p:nvPr/>
              </p:nvPicPr>
              <p:blipFill>
                <a:blip r:embed="rId144"/>
                <a:stretch>
                  <a:fillRect/>
                </a:stretch>
              </p:blipFill>
              <p:spPr>
                <a:xfrm>
                  <a:off x="5894697" y="4425376"/>
                  <a:ext cx="493200" cy="107640"/>
                </a:xfrm>
                <a:prstGeom prst="rect">
                  <a:avLst/>
                </a:prstGeom>
              </p:spPr>
            </p:pic>
          </mc:Fallback>
        </mc:AlternateContent>
      </p:grpSp>
      <p:grpSp>
        <p:nvGrpSpPr>
          <p:cNvPr id="34" name="Group 33">
            <a:extLst>
              <a:ext uri="{FF2B5EF4-FFF2-40B4-BE49-F238E27FC236}">
                <a16:creationId xmlns:a16="http://schemas.microsoft.com/office/drawing/2014/main" id="{AD076605-9733-37F2-4C54-6625F8C4B4A2}"/>
              </a:ext>
            </a:extLst>
          </p:cNvPr>
          <p:cNvGrpSpPr/>
          <p:nvPr/>
        </p:nvGrpSpPr>
        <p:grpSpPr>
          <a:xfrm>
            <a:off x="5179932" y="4632016"/>
            <a:ext cx="385920" cy="177120"/>
            <a:chOff x="5930337" y="4632016"/>
            <a:chExt cx="385920" cy="177120"/>
          </a:xfrm>
        </p:grpSpPr>
        <mc:AlternateContent xmlns:mc="http://schemas.openxmlformats.org/markup-compatibility/2006" xmlns:p14="http://schemas.microsoft.com/office/powerpoint/2010/main">
          <mc:Choice Requires="p14">
            <p:contentPart p14:bwMode="auto" r:id="rId145">
              <p14:nvContentPartPr>
                <p14:cNvPr id="32" name="Ink 31">
                  <a:extLst>
                    <a:ext uri="{FF2B5EF4-FFF2-40B4-BE49-F238E27FC236}">
                      <a16:creationId xmlns:a16="http://schemas.microsoft.com/office/drawing/2014/main" id="{D3918F5E-DDB3-AC01-346A-5C48921BEC57}"/>
                    </a:ext>
                  </a:extLst>
                </p14:cNvPr>
                <p14:cNvContentPartPr/>
                <p14:nvPr/>
              </p14:nvContentPartPr>
              <p14:xfrm>
                <a:off x="5930337" y="4632016"/>
                <a:ext cx="153360" cy="177120"/>
              </p14:xfrm>
            </p:contentPart>
          </mc:Choice>
          <mc:Fallback xmlns="">
            <p:pic>
              <p:nvPicPr>
                <p:cNvPr id="32" name="Ink 31">
                  <a:extLst>
                    <a:ext uri="{FF2B5EF4-FFF2-40B4-BE49-F238E27FC236}">
                      <a16:creationId xmlns:a16="http://schemas.microsoft.com/office/drawing/2014/main" id="{D3918F5E-DDB3-AC01-346A-5C48921BEC57}"/>
                    </a:ext>
                  </a:extLst>
                </p:cNvPr>
                <p:cNvPicPr/>
                <p:nvPr/>
              </p:nvPicPr>
              <p:blipFill>
                <a:blip r:embed="rId146"/>
                <a:stretch>
                  <a:fillRect/>
                </a:stretch>
              </p:blipFill>
              <p:spPr>
                <a:xfrm>
                  <a:off x="5912697" y="4614016"/>
                  <a:ext cx="18900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33" name="Ink 32">
                  <a:extLst>
                    <a:ext uri="{FF2B5EF4-FFF2-40B4-BE49-F238E27FC236}">
                      <a16:creationId xmlns:a16="http://schemas.microsoft.com/office/drawing/2014/main" id="{6A1D9F25-1C8A-A8A6-A4B0-864EB40610D9}"/>
                    </a:ext>
                  </a:extLst>
                </p14:cNvPr>
                <p14:cNvContentPartPr/>
                <p14:nvPr/>
              </p14:nvContentPartPr>
              <p14:xfrm>
                <a:off x="6163617" y="4655776"/>
                <a:ext cx="152640" cy="128880"/>
              </p14:xfrm>
            </p:contentPart>
          </mc:Choice>
          <mc:Fallback xmlns="">
            <p:pic>
              <p:nvPicPr>
                <p:cNvPr id="33" name="Ink 32">
                  <a:extLst>
                    <a:ext uri="{FF2B5EF4-FFF2-40B4-BE49-F238E27FC236}">
                      <a16:creationId xmlns:a16="http://schemas.microsoft.com/office/drawing/2014/main" id="{6A1D9F25-1C8A-A8A6-A4B0-864EB40610D9}"/>
                    </a:ext>
                  </a:extLst>
                </p:cNvPr>
                <p:cNvPicPr/>
                <p:nvPr/>
              </p:nvPicPr>
              <p:blipFill>
                <a:blip r:embed="rId148"/>
                <a:stretch>
                  <a:fillRect/>
                </a:stretch>
              </p:blipFill>
              <p:spPr>
                <a:xfrm>
                  <a:off x="6145617" y="4637776"/>
                  <a:ext cx="188280" cy="164520"/>
                </a:xfrm>
                <a:prstGeom prst="rect">
                  <a:avLst/>
                </a:prstGeom>
              </p:spPr>
            </p:pic>
          </mc:Fallback>
        </mc:AlternateContent>
      </p:grpSp>
      <p:grpSp>
        <p:nvGrpSpPr>
          <p:cNvPr id="70" name="Group 69">
            <a:extLst>
              <a:ext uri="{FF2B5EF4-FFF2-40B4-BE49-F238E27FC236}">
                <a16:creationId xmlns:a16="http://schemas.microsoft.com/office/drawing/2014/main" id="{D80D5E13-C7C7-B9AD-DBD1-891B58C6EDC7}"/>
              </a:ext>
            </a:extLst>
          </p:cNvPr>
          <p:cNvGrpSpPr/>
          <p:nvPr/>
        </p:nvGrpSpPr>
        <p:grpSpPr>
          <a:xfrm>
            <a:off x="5891292" y="4100296"/>
            <a:ext cx="1059840" cy="885600"/>
            <a:chOff x="6641697" y="4100296"/>
            <a:chExt cx="1059840" cy="885600"/>
          </a:xfrm>
        </p:grpSpPr>
        <mc:AlternateContent xmlns:mc="http://schemas.openxmlformats.org/markup-compatibility/2006" xmlns:p14="http://schemas.microsoft.com/office/powerpoint/2010/main">
          <mc:Choice Requires="p14">
            <p:contentPart p14:bwMode="auto" r:id="rId149">
              <p14:nvContentPartPr>
                <p14:cNvPr id="39" name="Ink 38">
                  <a:extLst>
                    <a:ext uri="{FF2B5EF4-FFF2-40B4-BE49-F238E27FC236}">
                      <a16:creationId xmlns:a16="http://schemas.microsoft.com/office/drawing/2014/main" id="{AA0B3821-162F-D165-07F0-7CABF7386723}"/>
                    </a:ext>
                  </a:extLst>
                </p14:cNvPr>
                <p14:cNvContentPartPr/>
                <p14:nvPr/>
              </p14:nvContentPartPr>
              <p14:xfrm>
                <a:off x="6641697" y="4443736"/>
                <a:ext cx="168840" cy="23400"/>
              </p14:xfrm>
            </p:contentPart>
          </mc:Choice>
          <mc:Fallback xmlns="">
            <p:pic>
              <p:nvPicPr>
                <p:cNvPr id="39" name="Ink 38">
                  <a:extLst>
                    <a:ext uri="{FF2B5EF4-FFF2-40B4-BE49-F238E27FC236}">
                      <a16:creationId xmlns:a16="http://schemas.microsoft.com/office/drawing/2014/main" id="{AA0B3821-162F-D165-07F0-7CABF7386723}"/>
                    </a:ext>
                  </a:extLst>
                </p:cNvPr>
                <p:cNvPicPr/>
                <p:nvPr/>
              </p:nvPicPr>
              <p:blipFill>
                <a:blip r:embed="rId150"/>
                <a:stretch>
                  <a:fillRect/>
                </a:stretch>
              </p:blipFill>
              <p:spPr>
                <a:xfrm>
                  <a:off x="6623697" y="4425736"/>
                  <a:ext cx="20448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40" name="Ink 39">
                  <a:extLst>
                    <a:ext uri="{FF2B5EF4-FFF2-40B4-BE49-F238E27FC236}">
                      <a16:creationId xmlns:a16="http://schemas.microsoft.com/office/drawing/2014/main" id="{AABBA47A-0F06-FD03-D867-1CDE2F86FC7E}"/>
                    </a:ext>
                  </a:extLst>
                </p14:cNvPr>
                <p14:cNvContentPartPr/>
                <p14:nvPr/>
              </p14:nvContentPartPr>
              <p14:xfrm>
                <a:off x="6651417" y="4522576"/>
                <a:ext cx="155160" cy="15480"/>
              </p14:xfrm>
            </p:contentPart>
          </mc:Choice>
          <mc:Fallback xmlns="">
            <p:pic>
              <p:nvPicPr>
                <p:cNvPr id="40" name="Ink 39">
                  <a:extLst>
                    <a:ext uri="{FF2B5EF4-FFF2-40B4-BE49-F238E27FC236}">
                      <a16:creationId xmlns:a16="http://schemas.microsoft.com/office/drawing/2014/main" id="{AABBA47A-0F06-FD03-D867-1CDE2F86FC7E}"/>
                    </a:ext>
                  </a:extLst>
                </p:cNvPr>
                <p:cNvPicPr/>
                <p:nvPr/>
              </p:nvPicPr>
              <p:blipFill>
                <a:blip r:embed="rId152"/>
                <a:stretch>
                  <a:fillRect/>
                </a:stretch>
              </p:blipFill>
              <p:spPr>
                <a:xfrm>
                  <a:off x="6633417" y="4504576"/>
                  <a:ext cx="1908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41" name="Ink 40">
                  <a:extLst>
                    <a:ext uri="{FF2B5EF4-FFF2-40B4-BE49-F238E27FC236}">
                      <a16:creationId xmlns:a16="http://schemas.microsoft.com/office/drawing/2014/main" id="{AC29AE81-3ED2-F74F-C559-F4264547EB02}"/>
                    </a:ext>
                  </a:extLst>
                </p14:cNvPr>
                <p14:cNvContentPartPr/>
                <p14:nvPr/>
              </p14:nvContentPartPr>
              <p14:xfrm>
                <a:off x="7241457" y="4179136"/>
                <a:ext cx="34920" cy="155520"/>
              </p14:xfrm>
            </p:contentPart>
          </mc:Choice>
          <mc:Fallback xmlns="">
            <p:pic>
              <p:nvPicPr>
                <p:cNvPr id="41" name="Ink 40">
                  <a:extLst>
                    <a:ext uri="{FF2B5EF4-FFF2-40B4-BE49-F238E27FC236}">
                      <a16:creationId xmlns:a16="http://schemas.microsoft.com/office/drawing/2014/main" id="{AC29AE81-3ED2-F74F-C559-F4264547EB02}"/>
                    </a:ext>
                  </a:extLst>
                </p:cNvPr>
                <p:cNvPicPr/>
                <p:nvPr/>
              </p:nvPicPr>
              <p:blipFill>
                <a:blip r:embed="rId154"/>
                <a:stretch>
                  <a:fillRect/>
                </a:stretch>
              </p:blipFill>
              <p:spPr>
                <a:xfrm>
                  <a:off x="7223457" y="4161136"/>
                  <a:ext cx="705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42" name="Ink 41">
                  <a:extLst>
                    <a:ext uri="{FF2B5EF4-FFF2-40B4-BE49-F238E27FC236}">
                      <a16:creationId xmlns:a16="http://schemas.microsoft.com/office/drawing/2014/main" id="{B052F1CA-F1CB-B004-4985-81324CEED828}"/>
                    </a:ext>
                  </a:extLst>
                </p14:cNvPr>
                <p14:cNvContentPartPr/>
                <p14:nvPr/>
              </p14:nvContentPartPr>
              <p14:xfrm>
                <a:off x="7084137" y="4473616"/>
                <a:ext cx="434880" cy="35280"/>
              </p14:xfrm>
            </p:contentPart>
          </mc:Choice>
          <mc:Fallback xmlns="">
            <p:pic>
              <p:nvPicPr>
                <p:cNvPr id="42" name="Ink 41">
                  <a:extLst>
                    <a:ext uri="{FF2B5EF4-FFF2-40B4-BE49-F238E27FC236}">
                      <a16:creationId xmlns:a16="http://schemas.microsoft.com/office/drawing/2014/main" id="{B052F1CA-F1CB-B004-4985-81324CEED828}"/>
                    </a:ext>
                  </a:extLst>
                </p:cNvPr>
                <p:cNvPicPr/>
                <p:nvPr/>
              </p:nvPicPr>
              <p:blipFill>
                <a:blip r:embed="rId156"/>
                <a:stretch>
                  <a:fillRect/>
                </a:stretch>
              </p:blipFill>
              <p:spPr>
                <a:xfrm>
                  <a:off x="7066497" y="4455616"/>
                  <a:ext cx="47052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43" name="Ink 42">
                  <a:extLst>
                    <a:ext uri="{FF2B5EF4-FFF2-40B4-BE49-F238E27FC236}">
                      <a16:creationId xmlns:a16="http://schemas.microsoft.com/office/drawing/2014/main" id="{A7B6A33E-3009-F729-6B4D-E42DD5642EBA}"/>
                    </a:ext>
                  </a:extLst>
                </p14:cNvPr>
                <p14:cNvContentPartPr/>
                <p14:nvPr/>
              </p14:nvContentPartPr>
              <p14:xfrm>
                <a:off x="7173777" y="4601056"/>
                <a:ext cx="9720" cy="187920"/>
              </p14:xfrm>
            </p:contentPart>
          </mc:Choice>
          <mc:Fallback xmlns="">
            <p:pic>
              <p:nvPicPr>
                <p:cNvPr id="43" name="Ink 42">
                  <a:extLst>
                    <a:ext uri="{FF2B5EF4-FFF2-40B4-BE49-F238E27FC236}">
                      <a16:creationId xmlns:a16="http://schemas.microsoft.com/office/drawing/2014/main" id="{A7B6A33E-3009-F729-6B4D-E42DD5642EBA}"/>
                    </a:ext>
                  </a:extLst>
                </p:cNvPr>
                <p:cNvPicPr/>
                <p:nvPr/>
              </p:nvPicPr>
              <p:blipFill>
                <a:blip r:embed="rId158"/>
                <a:stretch>
                  <a:fillRect/>
                </a:stretch>
              </p:blipFill>
              <p:spPr>
                <a:xfrm>
                  <a:off x="7156137" y="4583416"/>
                  <a:ext cx="4536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44" name="Ink 43">
                  <a:extLst>
                    <a:ext uri="{FF2B5EF4-FFF2-40B4-BE49-F238E27FC236}">
                      <a16:creationId xmlns:a16="http://schemas.microsoft.com/office/drawing/2014/main" id="{A7608CE2-172B-C9CB-381D-9D2B2939FC79}"/>
                    </a:ext>
                  </a:extLst>
                </p14:cNvPr>
                <p14:cNvContentPartPr/>
                <p14:nvPr/>
              </p14:nvContentPartPr>
              <p14:xfrm>
                <a:off x="7324977" y="4636336"/>
                <a:ext cx="124920" cy="114480"/>
              </p14:xfrm>
            </p:contentPart>
          </mc:Choice>
          <mc:Fallback xmlns="">
            <p:pic>
              <p:nvPicPr>
                <p:cNvPr id="44" name="Ink 43">
                  <a:extLst>
                    <a:ext uri="{FF2B5EF4-FFF2-40B4-BE49-F238E27FC236}">
                      <a16:creationId xmlns:a16="http://schemas.microsoft.com/office/drawing/2014/main" id="{A7608CE2-172B-C9CB-381D-9D2B2939FC79}"/>
                    </a:ext>
                  </a:extLst>
                </p:cNvPr>
                <p:cNvPicPr/>
                <p:nvPr/>
              </p:nvPicPr>
              <p:blipFill>
                <a:blip r:embed="rId160"/>
                <a:stretch>
                  <a:fillRect/>
                </a:stretch>
              </p:blipFill>
              <p:spPr>
                <a:xfrm>
                  <a:off x="7307337" y="4618336"/>
                  <a:ext cx="1605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45" name="Ink 44">
                  <a:extLst>
                    <a:ext uri="{FF2B5EF4-FFF2-40B4-BE49-F238E27FC236}">
                      <a16:creationId xmlns:a16="http://schemas.microsoft.com/office/drawing/2014/main" id="{5883ED0A-6100-D63F-3D04-B8790946AA83}"/>
                    </a:ext>
                  </a:extLst>
                </p14:cNvPr>
                <p14:cNvContentPartPr/>
                <p14:nvPr/>
              </p14:nvContentPartPr>
              <p14:xfrm>
                <a:off x="7000977" y="4100296"/>
                <a:ext cx="590760" cy="36000"/>
              </p14:xfrm>
            </p:contentPart>
          </mc:Choice>
          <mc:Fallback xmlns="">
            <p:pic>
              <p:nvPicPr>
                <p:cNvPr id="45" name="Ink 44">
                  <a:extLst>
                    <a:ext uri="{FF2B5EF4-FFF2-40B4-BE49-F238E27FC236}">
                      <a16:creationId xmlns:a16="http://schemas.microsoft.com/office/drawing/2014/main" id="{5883ED0A-6100-D63F-3D04-B8790946AA83}"/>
                    </a:ext>
                  </a:extLst>
                </p:cNvPr>
                <p:cNvPicPr/>
                <p:nvPr/>
              </p:nvPicPr>
              <p:blipFill>
                <a:blip r:embed="rId162"/>
                <a:stretch>
                  <a:fillRect/>
                </a:stretch>
              </p:blipFill>
              <p:spPr>
                <a:xfrm>
                  <a:off x="6983337" y="4082296"/>
                  <a:ext cx="626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55" name="Ink 54">
                  <a:extLst>
                    <a:ext uri="{FF2B5EF4-FFF2-40B4-BE49-F238E27FC236}">
                      <a16:creationId xmlns:a16="http://schemas.microsoft.com/office/drawing/2014/main" id="{FB359BCE-F61B-827E-7FD9-F08C23DD2F3C}"/>
                    </a:ext>
                  </a:extLst>
                </p14:cNvPr>
                <p14:cNvContentPartPr/>
                <p14:nvPr/>
              </p14:nvContentPartPr>
              <p14:xfrm>
                <a:off x="6910977" y="4128736"/>
                <a:ext cx="790560" cy="857160"/>
              </p14:xfrm>
            </p:contentPart>
          </mc:Choice>
          <mc:Fallback xmlns="">
            <p:pic>
              <p:nvPicPr>
                <p:cNvPr id="55" name="Ink 54">
                  <a:extLst>
                    <a:ext uri="{FF2B5EF4-FFF2-40B4-BE49-F238E27FC236}">
                      <a16:creationId xmlns:a16="http://schemas.microsoft.com/office/drawing/2014/main" id="{FB359BCE-F61B-827E-7FD9-F08C23DD2F3C}"/>
                    </a:ext>
                  </a:extLst>
                </p:cNvPr>
                <p:cNvPicPr/>
                <p:nvPr/>
              </p:nvPicPr>
              <p:blipFill>
                <a:blip r:embed="rId164"/>
                <a:stretch>
                  <a:fillRect/>
                </a:stretch>
              </p:blipFill>
              <p:spPr>
                <a:xfrm>
                  <a:off x="6893337" y="4110736"/>
                  <a:ext cx="826200" cy="892800"/>
                </a:xfrm>
                <a:prstGeom prst="rect">
                  <a:avLst/>
                </a:prstGeom>
              </p:spPr>
            </p:pic>
          </mc:Fallback>
        </mc:AlternateContent>
      </p:grpSp>
    </p:spTree>
    <p:extLst>
      <p:ext uri="{BB962C8B-B14F-4D97-AF65-F5344CB8AC3E}">
        <p14:creationId xmlns:p14="http://schemas.microsoft.com/office/powerpoint/2010/main" val="3756285813"/>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D11CA517-854C-4148-BB0E-ED053668209F}"/>
              </a:ext>
            </a:extLst>
          </p:cNvPr>
          <p:cNvSpPr txBox="1"/>
          <p:nvPr/>
        </p:nvSpPr>
        <p:spPr>
          <a:xfrm>
            <a:off x="6921315" y="129012"/>
            <a:ext cx="2219257"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mc:AlternateContent xmlns:mc="http://schemas.openxmlformats.org/markup-compatibility/2006" xmlns:a14="http://schemas.microsoft.com/office/drawing/2010/main">
        <mc:Choice Requires="a14">
          <p:sp>
            <p:nvSpPr>
              <p:cNvPr id="87" name="TextBox 86">
                <a:extLst>
                  <a:ext uri="{FF2B5EF4-FFF2-40B4-BE49-F238E27FC236}">
                    <a16:creationId xmlns:a16="http://schemas.microsoft.com/office/drawing/2014/main" id="{2E12F024-744E-4FAC-8496-16FCB8B39D33}"/>
                  </a:ext>
                </a:extLst>
              </p:cNvPr>
              <p:cNvSpPr txBox="1"/>
              <p:nvPr/>
            </p:nvSpPr>
            <p:spPr>
              <a:xfrm>
                <a:off x="7049893" y="2031394"/>
                <a:ext cx="2085749" cy="3199081"/>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The question doesn't mention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5</m:t>
                        </m:r>
                      </m:den>
                    </m:f>
                  </m:oMath>
                </a14:m>
                <a:r>
                  <a:rPr lang="en-GB" sz="1400"/>
                  <a:t>. Where did that fraction come from?</a:t>
                </a:r>
              </a:p>
              <a:p>
                <a:endParaRPr lang="en-GB" sz="1400"/>
              </a:p>
              <a:p>
                <a:r>
                  <a:rPr lang="en-GB" sz="1400" b="1"/>
                  <a:t>2. </a:t>
                </a:r>
                <a:r>
                  <a:rPr lang="en-GB" sz="1400"/>
                  <a:t>Why did Jon circle 2 fractions and 2 letters?</a:t>
                </a:r>
              </a:p>
              <a:p>
                <a:endParaRPr lang="en-GB" sz="1400"/>
              </a:p>
              <a:p>
                <a:r>
                  <a:rPr lang="en-GB" sz="1400" b="1"/>
                  <a:t>3. </a:t>
                </a:r>
                <a:r>
                  <a:rPr lang="en-GB" sz="1400"/>
                  <a:t>If you multiply across each branch then add the results together, what number will you get and why?</a:t>
                </a:r>
              </a:p>
            </p:txBody>
          </p:sp>
        </mc:Choice>
        <mc:Fallback xmlns="">
          <p:sp>
            <p:nvSpPr>
              <p:cNvPr id="87" name="TextBox 86">
                <a:extLst>
                  <a:ext uri="{FF2B5EF4-FFF2-40B4-BE49-F238E27FC236}">
                    <a16:creationId xmlns:a16="http://schemas.microsoft.com/office/drawing/2014/main" id="{2E12F024-744E-4FAC-8496-16FCB8B39D33}"/>
                  </a:ext>
                </a:extLst>
              </p:cNvPr>
              <p:cNvSpPr txBox="1">
                <a:spLocks noRot="1" noChangeAspect="1" noMove="1" noResize="1" noEditPoints="1" noAdjustHandles="1" noChangeArrowheads="1" noChangeShapeType="1" noTextEdit="1"/>
              </p:cNvSpPr>
              <p:nvPr/>
            </p:nvSpPr>
            <p:spPr>
              <a:xfrm>
                <a:off x="7049893" y="2031394"/>
                <a:ext cx="2085749" cy="3199081"/>
              </a:xfrm>
              <a:prstGeom prst="rect">
                <a:avLst/>
              </a:prstGeom>
              <a:blipFill>
                <a:blip r:embed="rId2"/>
                <a:stretch>
                  <a:fillRect l="-875" t="-381" r="-292" b="-1143"/>
                </a:stretch>
              </a:blipFill>
            </p:spPr>
            <p:txBody>
              <a:bodyPr/>
              <a:lstStyle/>
              <a:p>
                <a:r>
                  <a:rPr lang="en-GB">
                    <a:noFill/>
                  </a:rPr>
                  <a:t> </a:t>
                </a:r>
              </a:p>
            </p:txBody>
          </p:sp>
        </mc:Fallback>
      </mc:AlternateContent>
      <p:grpSp>
        <p:nvGrpSpPr>
          <p:cNvPr id="88" name="Group 87">
            <a:extLst>
              <a:ext uri="{FF2B5EF4-FFF2-40B4-BE49-F238E27FC236}">
                <a16:creationId xmlns:a16="http://schemas.microsoft.com/office/drawing/2014/main" id="{BA3B9026-702C-3729-7813-E12F359D8E59}"/>
              </a:ext>
            </a:extLst>
          </p:cNvPr>
          <p:cNvGrpSpPr/>
          <p:nvPr/>
        </p:nvGrpSpPr>
        <p:grpSpPr>
          <a:xfrm>
            <a:off x="2907704" y="1687809"/>
            <a:ext cx="907560" cy="1294560"/>
            <a:chOff x="3083246" y="1048046"/>
            <a:chExt cx="907560" cy="1294560"/>
          </a:xfrm>
        </p:grpSpPr>
        <mc:AlternateContent xmlns:mc="http://schemas.openxmlformats.org/markup-compatibility/2006" xmlns:p14="http://schemas.microsoft.com/office/powerpoint/2010/main">
          <mc:Choice Requires="p14">
            <p:contentPart p14:bwMode="auto" r:id="rId3">
              <p14:nvContentPartPr>
                <p14:cNvPr id="105" name="Ink 104">
                  <a:extLst>
                    <a:ext uri="{FF2B5EF4-FFF2-40B4-BE49-F238E27FC236}">
                      <a16:creationId xmlns:a16="http://schemas.microsoft.com/office/drawing/2014/main" id="{9EF534FB-83D8-745E-D69C-D7D0163F6E93}"/>
                    </a:ext>
                  </a:extLst>
                </p14:cNvPr>
                <p14:cNvContentPartPr/>
                <p14:nvPr/>
              </p14:nvContentPartPr>
              <p14:xfrm>
                <a:off x="3083966" y="1048046"/>
                <a:ext cx="906840" cy="703800"/>
              </p14:xfrm>
            </p:contentPart>
          </mc:Choice>
          <mc:Fallback xmlns="">
            <p:pic>
              <p:nvPicPr>
                <p:cNvPr id="2" name="Ink 1">
                  <a:extLst>
                    <a:ext uri="{FF2B5EF4-FFF2-40B4-BE49-F238E27FC236}">
                      <a16:creationId xmlns:a16="http://schemas.microsoft.com/office/drawing/2014/main" id="{27EB160D-52E9-4F11-9186-5CBA32EF737D}"/>
                    </a:ext>
                  </a:extLst>
                </p:cNvPr>
                <p:cNvPicPr/>
                <p:nvPr/>
              </p:nvPicPr>
              <p:blipFill>
                <a:blip r:embed="rId4"/>
                <a:stretch>
                  <a:fillRect/>
                </a:stretch>
              </p:blipFill>
              <p:spPr>
                <a:xfrm>
                  <a:off x="3065966" y="1030406"/>
                  <a:ext cx="942480" cy="7394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09" name="Ink 108">
                  <a:extLst>
                    <a:ext uri="{FF2B5EF4-FFF2-40B4-BE49-F238E27FC236}">
                      <a16:creationId xmlns:a16="http://schemas.microsoft.com/office/drawing/2014/main" id="{7EA8694B-F097-5E0B-A893-1CEDCEE0A4A7}"/>
                    </a:ext>
                  </a:extLst>
                </p14:cNvPr>
                <p14:cNvContentPartPr/>
                <p14:nvPr/>
              </p14:nvContentPartPr>
              <p14:xfrm>
                <a:off x="3083246" y="1744646"/>
                <a:ext cx="854280" cy="597960"/>
              </p14:xfrm>
            </p:contentPart>
          </mc:Choice>
          <mc:Fallback xmlns="">
            <p:pic>
              <p:nvPicPr>
                <p:cNvPr id="3" name="Ink 2">
                  <a:extLst>
                    <a:ext uri="{FF2B5EF4-FFF2-40B4-BE49-F238E27FC236}">
                      <a16:creationId xmlns:a16="http://schemas.microsoft.com/office/drawing/2014/main" id="{4C5D8D26-8136-4E5D-A57E-E8D57B67926E}"/>
                    </a:ext>
                  </a:extLst>
                </p:cNvPr>
                <p:cNvPicPr/>
                <p:nvPr/>
              </p:nvPicPr>
              <p:blipFill>
                <a:blip r:embed="rId6"/>
                <a:stretch>
                  <a:fillRect/>
                </a:stretch>
              </p:blipFill>
              <p:spPr>
                <a:xfrm>
                  <a:off x="3065606" y="1727006"/>
                  <a:ext cx="889920" cy="633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
            <p14:nvContentPartPr>
              <p14:cNvPr id="112" name="Ink 111">
                <a:extLst>
                  <a:ext uri="{FF2B5EF4-FFF2-40B4-BE49-F238E27FC236}">
                    <a16:creationId xmlns:a16="http://schemas.microsoft.com/office/drawing/2014/main" id="{C5D62AD7-17DC-B99F-B804-601E2A7EB6C0}"/>
                  </a:ext>
                </a:extLst>
              </p14:cNvPr>
              <p14:cNvContentPartPr/>
              <p14:nvPr/>
            </p14:nvContentPartPr>
            <p14:xfrm>
              <a:off x="3922184" y="1543089"/>
              <a:ext cx="253800" cy="236880"/>
            </p14:xfrm>
          </p:contentPart>
        </mc:Choice>
        <mc:Fallback xmlns="">
          <p:pic>
            <p:nvPicPr>
              <p:cNvPr id="112" name="Ink 111">
                <a:extLst>
                  <a:ext uri="{FF2B5EF4-FFF2-40B4-BE49-F238E27FC236}">
                    <a16:creationId xmlns:a16="http://schemas.microsoft.com/office/drawing/2014/main" id="{C5D62AD7-17DC-B99F-B804-601E2A7EB6C0}"/>
                  </a:ext>
                </a:extLst>
              </p:cNvPr>
              <p:cNvPicPr/>
              <p:nvPr/>
            </p:nvPicPr>
            <p:blipFill>
              <a:blip r:embed="rId8"/>
              <a:stretch>
                <a:fillRect/>
              </a:stretch>
            </p:blipFill>
            <p:spPr>
              <a:xfrm>
                <a:off x="3904184" y="1525089"/>
                <a:ext cx="2894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3" name="Ink 112">
                <a:extLst>
                  <a:ext uri="{FF2B5EF4-FFF2-40B4-BE49-F238E27FC236}">
                    <a16:creationId xmlns:a16="http://schemas.microsoft.com/office/drawing/2014/main" id="{C907CD13-AEEE-51E1-401A-004F501A239B}"/>
                  </a:ext>
                </a:extLst>
              </p14:cNvPr>
              <p14:cNvContentPartPr/>
              <p14:nvPr/>
            </p14:nvContentPartPr>
            <p14:xfrm>
              <a:off x="3855224" y="2855289"/>
              <a:ext cx="231840" cy="234720"/>
            </p14:xfrm>
          </p:contentPart>
        </mc:Choice>
        <mc:Fallback xmlns="">
          <p:pic>
            <p:nvPicPr>
              <p:cNvPr id="113" name="Ink 112">
                <a:extLst>
                  <a:ext uri="{FF2B5EF4-FFF2-40B4-BE49-F238E27FC236}">
                    <a16:creationId xmlns:a16="http://schemas.microsoft.com/office/drawing/2014/main" id="{C907CD13-AEEE-51E1-401A-004F501A239B}"/>
                  </a:ext>
                </a:extLst>
              </p:cNvPr>
              <p:cNvPicPr/>
              <p:nvPr/>
            </p:nvPicPr>
            <p:blipFill>
              <a:blip r:embed="rId10"/>
              <a:stretch>
                <a:fillRect/>
              </a:stretch>
            </p:blipFill>
            <p:spPr>
              <a:xfrm>
                <a:off x="3837224" y="2837289"/>
                <a:ext cx="267480" cy="270360"/>
              </a:xfrm>
              <a:prstGeom prst="rect">
                <a:avLst/>
              </a:prstGeom>
            </p:spPr>
          </p:pic>
        </mc:Fallback>
      </mc:AlternateContent>
      <p:grpSp>
        <p:nvGrpSpPr>
          <p:cNvPr id="114" name="Group 113">
            <a:extLst>
              <a:ext uri="{FF2B5EF4-FFF2-40B4-BE49-F238E27FC236}">
                <a16:creationId xmlns:a16="http://schemas.microsoft.com/office/drawing/2014/main" id="{B994C39D-4D6C-198D-857F-987F44FF1946}"/>
              </a:ext>
            </a:extLst>
          </p:cNvPr>
          <p:cNvGrpSpPr/>
          <p:nvPr/>
        </p:nvGrpSpPr>
        <p:grpSpPr>
          <a:xfrm>
            <a:off x="4381871" y="1115836"/>
            <a:ext cx="919440" cy="890280"/>
            <a:chOff x="4287446" y="833126"/>
            <a:chExt cx="919440" cy="890280"/>
          </a:xfrm>
        </p:grpSpPr>
        <mc:AlternateContent xmlns:mc="http://schemas.openxmlformats.org/markup-compatibility/2006" xmlns:p14="http://schemas.microsoft.com/office/powerpoint/2010/main">
          <mc:Choice Requires="p14">
            <p:contentPart p14:bwMode="auto" r:id="rId11">
              <p14:nvContentPartPr>
                <p14:cNvPr id="124" name="Ink 123">
                  <a:extLst>
                    <a:ext uri="{FF2B5EF4-FFF2-40B4-BE49-F238E27FC236}">
                      <a16:creationId xmlns:a16="http://schemas.microsoft.com/office/drawing/2014/main" id="{7A007540-67A0-7D10-7870-49422D1A13FB}"/>
                    </a:ext>
                  </a:extLst>
                </p14:cNvPr>
                <p14:cNvContentPartPr/>
                <p14:nvPr/>
              </p14:nvContentPartPr>
              <p14:xfrm>
                <a:off x="4287446" y="833126"/>
                <a:ext cx="919440" cy="506880"/>
              </p14:xfrm>
            </p:contentPart>
          </mc:Choice>
          <mc:Fallback xmlns="">
            <p:pic>
              <p:nvPicPr>
                <p:cNvPr id="22" name="Ink 21">
                  <a:extLst>
                    <a:ext uri="{FF2B5EF4-FFF2-40B4-BE49-F238E27FC236}">
                      <a16:creationId xmlns:a16="http://schemas.microsoft.com/office/drawing/2014/main" id="{1CAB9074-DEE0-479A-9240-6DCE2FB1D59A}"/>
                    </a:ext>
                  </a:extLst>
                </p:cNvPr>
                <p:cNvPicPr/>
                <p:nvPr/>
              </p:nvPicPr>
              <p:blipFill>
                <a:blip r:embed="rId12"/>
                <a:stretch>
                  <a:fillRect/>
                </a:stretch>
              </p:blipFill>
              <p:spPr>
                <a:xfrm>
                  <a:off x="4269446" y="815126"/>
                  <a:ext cx="955080" cy="542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29" name="Ink 128">
                  <a:extLst>
                    <a:ext uri="{FF2B5EF4-FFF2-40B4-BE49-F238E27FC236}">
                      <a16:creationId xmlns:a16="http://schemas.microsoft.com/office/drawing/2014/main" id="{8E3D2144-806E-879C-9A28-16785CF01471}"/>
                    </a:ext>
                  </a:extLst>
                </p14:cNvPr>
                <p14:cNvContentPartPr/>
                <p14:nvPr/>
              </p14:nvContentPartPr>
              <p14:xfrm>
                <a:off x="4302206" y="1342166"/>
                <a:ext cx="901800" cy="381240"/>
              </p14:xfrm>
            </p:contentPart>
          </mc:Choice>
          <mc:Fallback xmlns="">
            <p:pic>
              <p:nvPicPr>
                <p:cNvPr id="23" name="Ink 22">
                  <a:extLst>
                    <a:ext uri="{FF2B5EF4-FFF2-40B4-BE49-F238E27FC236}">
                      <a16:creationId xmlns:a16="http://schemas.microsoft.com/office/drawing/2014/main" id="{85A71E31-D7B2-493E-99F1-4A4FAD24C7DA}"/>
                    </a:ext>
                  </a:extLst>
                </p:cNvPr>
                <p:cNvPicPr/>
                <p:nvPr/>
              </p:nvPicPr>
              <p:blipFill>
                <a:blip r:embed="rId14"/>
                <a:stretch>
                  <a:fillRect/>
                </a:stretch>
              </p:blipFill>
              <p:spPr>
                <a:xfrm>
                  <a:off x="4284566" y="1324526"/>
                  <a:ext cx="937440" cy="416880"/>
                </a:xfrm>
                <a:prstGeom prst="rect">
                  <a:avLst/>
                </a:prstGeom>
              </p:spPr>
            </p:pic>
          </mc:Fallback>
        </mc:AlternateContent>
      </p:grpSp>
      <p:grpSp>
        <p:nvGrpSpPr>
          <p:cNvPr id="130" name="Group 129">
            <a:extLst>
              <a:ext uri="{FF2B5EF4-FFF2-40B4-BE49-F238E27FC236}">
                <a16:creationId xmlns:a16="http://schemas.microsoft.com/office/drawing/2014/main" id="{181472A6-FECD-757E-8F30-59627DD6C468}"/>
              </a:ext>
            </a:extLst>
          </p:cNvPr>
          <p:cNvGrpSpPr/>
          <p:nvPr/>
        </p:nvGrpSpPr>
        <p:grpSpPr>
          <a:xfrm>
            <a:off x="4317791" y="2957956"/>
            <a:ext cx="879480" cy="751680"/>
            <a:chOff x="4223366" y="2675246"/>
            <a:chExt cx="879480" cy="751680"/>
          </a:xfrm>
        </p:grpSpPr>
        <mc:AlternateContent xmlns:mc="http://schemas.openxmlformats.org/markup-compatibility/2006" xmlns:p14="http://schemas.microsoft.com/office/powerpoint/2010/main">
          <mc:Choice Requires="p14">
            <p:contentPart p14:bwMode="auto" r:id="rId15">
              <p14:nvContentPartPr>
                <p14:cNvPr id="131" name="Ink 130">
                  <a:extLst>
                    <a:ext uri="{FF2B5EF4-FFF2-40B4-BE49-F238E27FC236}">
                      <a16:creationId xmlns:a16="http://schemas.microsoft.com/office/drawing/2014/main" id="{941F5540-602D-C022-4FDB-A4A352B38C7F}"/>
                    </a:ext>
                  </a:extLst>
                </p14:cNvPr>
                <p14:cNvContentPartPr/>
                <p14:nvPr/>
              </p14:nvContentPartPr>
              <p14:xfrm>
                <a:off x="4260446" y="2675246"/>
                <a:ext cx="842400" cy="169200"/>
              </p14:xfrm>
            </p:contentPart>
          </mc:Choice>
          <mc:Fallback xmlns="">
            <p:pic>
              <p:nvPicPr>
                <p:cNvPr id="35" name="Ink 34">
                  <a:extLst>
                    <a:ext uri="{FF2B5EF4-FFF2-40B4-BE49-F238E27FC236}">
                      <a16:creationId xmlns:a16="http://schemas.microsoft.com/office/drawing/2014/main" id="{1B20FB7F-741C-4EA0-B4A4-09BB7DB4EB22}"/>
                    </a:ext>
                  </a:extLst>
                </p:cNvPr>
                <p:cNvPicPr/>
                <p:nvPr/>
              </p:nvPicPr>
              <p:blipFill>
                <a:blip r:embed="rId16"/>
                <a:stretch>
                  <a:fillRect/>
                </a:stretch>
              </p:blipFill>
              <p:spPr>
                <a:xfrm>
                  <a:off x="4242806" y="2657606"/>
                  <a:ext cx="878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33" name="Ink 132">
                  <a:extLst>
                    <a:ext uri="{FF2B5EF4-FFF2-40B4-BE49-F238E27FC236}">
                      <a16:creationId xmlns:a16="http://schemas.microsoft.com/office/drawing/2014/main" id="{452C694E-981D-9C8A-C6B2-E09B68AFC675}"/>
                    </a:ext>
                  </a:extLst>
                </p14:cNvPr>
                <p14:cNvContentPartPr/>
                <p14:nvPr/>
              </p14:nvContentPartPr>
              <p14:xfrm>
                <a:off x="4223366" y="2884406"/>
                <a:ext cx="830160" cy="542520"/>
              </p14:xfrm>
            </p:contentPart>
          </mc:Choice>
          <mc:Fallback xmlns="">
            <p:pic>
              <p:nvPicPr>
                <p:cNvPr id="36" name="Ink 35">
                  <a:extLst>
                    <a:ext uri="{FF2B5EF4-FFF2-40B4-BE49-F238E27FC236}">
                      <a16:creationId xmlns:a16="http://schemas.microsoft.com/office/drawing/2014/main" id="{51B25AAC-89A1-4C68-9F6D-DAB130361413}"/>
                    </a:ext>
                  </a:extLst>
                </p:cNvPr>
                <p:cNvPicPr/>
                <p:nvPr/>
              </p:nvPicPr>
              <p:blipFill>
                <a:blip r:embed="rId18"/>
                <a:stretch>
                  <a:fillRect/>
                </a:stretch>
              </p:blipFill>
              <p:spPr>
                <a:xfrm>
                  <a:off x="4205726" y="2866406"/>
                  <a:ext cx="865800" cy="578160"/>
                </a:xfrm>
                <a:prstGeom prst="rect">
                  <a:avLst/>
                </a:prstGeom>
              </p:spPr>
            </p:pic>
          </mc:Fallback>
        </mc:AlternateContent>
      </p:grpSp>
      <p:grpSp>
        <p:nvGrpSpPr>
          <p:cNvPr id="134" name="Group 133">
            <a:extLst>
              <a:ext uri="{FF2B5EF4-FFF2-40B4-BE49-F238E27FC236}">
                <a16:creationId xmlns:a16="http://schemas.microsoft.com/office/drawing/2014/main" id="{23071BD9-B0FA-2606-6878-8DAD662487CD}"/>
              </a:ext>
            </a:extLst>
          </p:cNvPr>
          <p:cNvGrpSpPr/>
          <p:nvPr/>
        </p:nvGrpSpPr>
        <p:grpSpPr>
          <a:xfrm>
            <a:off x="4582751" y="1888036"/>
            <a:ext cx="300960" cy="333720"/>
            <a:chOff x="4488326" y="1605326"/>
            <a:chExt cx="300960" cy="333720"/>
          </a:xfrm>
        </p:grpSpPr>
        <mc:AlternateContent xmlns:mc="http://schemas.openxmlformats.org/markup-compatibility/2006" xmlns:p14="http://schemas.microsoft.com/office/powerpoint/2010/main">
          <mc:Choice Requires="p14">
            <p:contentPart p14:bwMode="auto" r:id="rId19">
              <p14:nvContentPartPr>
                <p14:cNvPr id="135" name="Ink 134">
                  <a:extLst>
                    <a:ext uri="{FF2B5EF4-FFF2-40B4-BE49-F238E27FC236}">
                      <a16:creationId xmlns:a16="http://schemas.microsoft.com/office/drawing/2014/main" id="{06045653-92D3-B1D5-4314-F0726D04A1E5}"/>
                    </a:ext>
                  </a:extLst>
                </p14:cNvPr>
                <p14:cNvContentPartPr/>
                <p14:nvPr/>
              </p14:nvContentPartPr>
              <p14:xfrm>
                <a:off x="4488326" y="1605326"/>
                <a:ext cx="120240" cy="296280"/>
              </p14:xfrm>
            </p:contentPart>
          </mc:Choice>
          <mc:Fallback xmlns="">
            <p:pic>
              <p:nvPicPr>
                <p:cNvPr id="47" name="Ink 46">
                  <a:extLst>
                    <a:ext uri="{FF2B5EF4-FFF2-40B4-BE49-F238E27FC236}">
                      <a16:creationId xmlns:a16="http://schemas.microsoft.com/office/drawing/2014/main" id="{1255AB22-E44D-4010-8A0A-4E94A43833CE}"/>
                    </a:ext>
                  </a:extLst>
                </p:cNvPr>
                <p:cNvPicPr/>
                <p:nvPr/>
              </p:nvPicPr>
              <p:blipFill>
                <a:blip r:embed="rId22"/>
                <a:stretch>
                  <a:fillRect/>
                </a:stretch>
              </p:blipFill>
              <p:spPr>
                <a:xfrm>
                  <a:off x="4470326" y="1587686"/>
                  <a:ext cx="1558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6" name="Ink 135">
                  <a:extLst>
                    <a:ext uri="{FF2B5EF4-FFF2-40B4-BE49-F238E27FC236}">
                      <a16:creationId xmlns:a16="http://schemas.microsoft.com/office/drawing/2014/main" id="{6B07DB1F-3ED9-EB02-FC34-8CE99A6435BC}"/>
                    </a:ext>
                  </a:extLst>
                </p14:cNvPr>
                <p14:cNvContentPartPr/>
                <p14:nvPr/>
              </p14:nvContentPartPr>
              <p14:xfrm>
                <a:off x="4614326" y="1754726"/>
                <a:ext cx="146160" cy="184320"/>
              </p14:xfrm>
            </p:contentPart>
          </mc:Choice>
          <mc:Fallback xmlns="">
            <p:pic>
              <p:nvPicPr>
                <p:cNvPr id="48" name="Ink 47">
                  <a:extLst>
                    <a:ext uri="{FF2B5EF4-FFF2-40B4-BE49-F238E27FC236}">
                      <a16:creationId xmlns:a16="http://schemas.microsoft.com/office/drawing/2014/main" id="{DD99D9CB-961D-4E39-AD8F-2BFAE8C7DEDD}"/>
                    </a:ext>
                  </a:extLst>
                </p:cNvPr>
                <p:cNvPicPr/>
                <p:nvPr/>
              </p:nvPicPr>
              <p:blipFill>
                <a:blip r:embed="rId24"/>
                <a:stretch>
                  <a:fillRect/>
                </a:stretch>
              </p:blipFill>
              <p:spPr>
                <a:xfrm>
                  <a:off x="4596326" y="1736726"/>
                  <a:ext cx="1818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7" name="Ink 136">
                  <a:extLst>
                    <a:ext uri="{FF2B5EF4-FFF2-40B4-BE49-F238E27FC236}">
                      <a16:creationId xmlns:a16="http://schemas.microsoft.com/office/drawing/2014/main" id="{928AA74E-F645-6E83-A6E7-93CD4DC131CE}"/>
                    </a:ext>
                  </a:extLst>
                </p14:cNvPr>
                <p14:cNvContentPartPr/>
                <p14:nvPr/>
              </p14:nvContentPartPr>
              <p14:xfrm>
                <a:off x="4666886" y="1734566"/>
                <a:ext cx="122400" cy="40320"/>
              </p14:xfrm>
            </p:contentPart>
          </mc:Choice>
          <mc:Fallback xmlns="">
            <p:pic>
              <p:nvPicPr>
                <p:cNvPr id="49" name="Ink 48">
                  <a:extLst>
                    <a:ext uri="{FF2B5EF4-FFF2-40B4-BE49-F238E27FC236}">
                      <a16:creationId xmlns:a16="http://schemas.microsoft.com/office/drawing/2014/main" id="{2BBCD55F-FFD3-4BA9-83A5-06572D38EA8D}"/>
                    </a:ext>
                  </a:extLst>
                </p:cNvPr>
                <p:cNvPicPr/>
                <p:nvPr/>
              </p:nvPicPr>
              <p:blipFill>
                <a:blip r:embed="rId26"/>
                <a:stretch>
                  <a:fillRect/>
                </a:stretch>
              </p:blipFill>
              <p:spPr>
                <a:xfrm>
                  <a:off x="4648886" y="1716926"/>
                  <a:ext cx="158040" cy="75960"/>
                </a:xfrm>
                <a:prstGeom prst="rect">
                  <a:avLst/>
                </a:prstGeom>
              </p:spPr>
            </p:pic>
          </mc:Fallback>
        </mc:AlternateContent>
      </p:grpSp>
      <p:grpSp>
        <p:nvGrpSpPr>
          <p:cNvPr id="138" name="Group 137">
            <a:extLst>
              <a:ext uri="{FF2B5EF4-FFF2-40B4-BE49-F238E27FC236}">
                <a16:creationId xmlns:a16="http://schemas.microsoft.com/office/drawing/2014/main" id="{56719A76-9809-FB9A-4F5C-53FA8E2B87D4}"/>
              </a:ext>
            </a:extLst>
          </p:cNvPr>
          <p:cNvGrpSpPr/>
          <p:nvPr/>
        </p:nvGrpSpPr>
        <p:grpSpPr>
          <a:xfrm>
            <a:off x="3141311" y="1459276"/>
            <a:ext cx="203760" cy="472680"/>
            <a:chOff x="3046886" y="1176566"/>
            <a:chExt cx="203760" cy="472680"/>
          </a:xfrm>
        </p:grpSpPr>
        <mc:AlternateContent xmlns:mc="http://schemas.openxmlformats.org/markup-compatibility/2006" xmlns:p14="http://schemas.microsoft.com/office/powerpoint/2010/main">
          <mc:Choice Requires="p14">
            <p:contentPart p14:bwMode="auto" r:id="rId27">
              <p14:nvContentPartPr>
                <p14:cNvPr id="139" name="Ink 138">
                  <a:extLst>
                    <a:ext uri="{FF2B5EF4-FFF2-40B4-BE49-F238E27FC236}">
                      <a16:creationId xmlns:a16="http://schemas.microsoft.com/office/drawing/2014/main" id="{1608F0A5-4176-773A-08F5-07940C219B73}"/>
                    </a:ext>
                  </a:extLst>
                </p14:cNvPr>
                <p14:cNvContentPartPr/>
                <p14:nvPr/>
              </p14:nvContentPartPr>
              <p14:xfrm>
                <a:off x="3046886" y="1176566"/>
                <a:ext cx="19080" cy="203040"/>
              </p14:xfrm>
            </p:contentPart>
          </mc:Choice>
          <mc:Fallback xmlns="">
            <p:pic>
              <p:nvPicPr>
                <p:cNvPr id="56" name="Ink 55">
                  <a:extLst>
                    <a:ext uri="{FF2B5EF4-FFF2-40B4-BE49-F238E27FC236}">
                      <a16:creationId xmlns:a16="http://schemas.microsoft.com/office/drawing/2014/main" id="{4C032B7F-A98F-4B2F-B1DA-E3A2A9E7998A}"/>
                    </a:ext>
                  </a:extLst>
                </p:cNvPr>
                <p:cNvPicPr/>
                <p:nvPr/>
              </p:nvPicPr>
              <p:blipFill>
                <a:blip r:embed="rId28"/>
                <a:stretch>
                  <a:fillRect/>
                </a:stretch>
              </p:blipFill>
              <p:spPr>
                <a:xfrm>
                  <a:off x="3029246" y="1158566"/>
                  <a:ext cx="54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40" name="Ink 139">
                  <a:extLst>
                    <a:ext uri="{FF2B5EF4-FFF2-40B4-BE49-F238E27FC236}">
                      <a16:creationId xmlns:a16="http://schemas.microsoft.com/office/drawing/2014/main" id="{CB2BB43A-0630-3E7F-FD54-0A74E7017959}"/>
                    </a:ext>
                  </a:extLst>
                </p14:cNvPr>
                <p14:cNvContentPartPr/>
                <p14:nvPr/>
              </p14:nvContentPartPr>
              <p14:xfrm>
                <a:off x="3048326" y="1210766"/>
                <a:ext cx="202320" cy="438480"/>
              </p14:xfrm>
            </p:contentPart>
          </mc:Choice>
          <mc:Fallback xmlns="">
            <p:pic>
              <p:nvPicPr>
                <p:cNvPr id="57" name="Ink 56">
                  <a:extLst>
                    <a:ext uri="{FF2B5EF4-FFF2-40B4-BE49-F238E27FC236}">
                      <a16:creationId xmlns:a16="http://schemas.microsoft.com/office/drawing/2014/main" id="{03E1DD0D-53FB-48BE-8EFC-3C289B8074BE}"/>
                    </a:ext>
                  </a:extLst>
                </p:cNvPr>
                <p:cNvPicPr/>
                <p:nvPr/>
              </p:nvPicPr>
              <p:blipFill>
                <a:blip r:embed="rId30"/>
                <a:stretch>
                  <a:fillRect/>
                </a:stretch>
              </p:blipFill>
              <p:spPr>
                <a:xfrm>
                  <a:off x="3030326" y="1192766"/>
                  <a:ext cx="237960" cy="474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
            <p14:nvContentPartPr>
              <p14:cNvPr id="141" name="Ink 140">
                <a:extLst>
                  <a:ext uri="{FF2B5EF4-FFF2-40B4-BE49-F238E27FC236}">
                    <a16:creationId xmlns:a16="http://schemas.microsoft.com/office/drawing/2014/main" id="{474FC3C6-E253-36A8-7FBB-55935F9A0095}"/>
                  </a:ext>
                </a:extLst>
              </p14:cNvPr>
              <p14:cNvContentPartPr/>
              <p14:nvPr/>
            </p14:nvContentPartPr>
            <p14:xfrm>
              <a:off x="3062831" y="2794516"/>
              <a:ext cx="176760" cy="332280"/>
            </p14:xfrm>
          </p:contentPart>
        </mc:Choice>
        <mc:Fallback xmlns="">
          <p:pic>
            <p:nvPicPr>
              <p:cNvPr id="141" name="Ink 140">
                <a:extLst>
                  <a:ext uri="{FF2B5EF4-FFF2-40B4-BE49-F238E27FC236}">
                    <a16:creationId xmlns:a16="http://schemas.microsoft.com/office/drawing/2014/main" id="{474FC3C6-E253-36A8-7FBB-55935F9A0095}"/>
                  </a:ext>
                </a:extLst>
              </p:cNvPr>
              <p:cNvPicPr/>
              <p:nvPr/>
            </p:nvPicPr>
            <p:blipFill>
              <a:blip r:embed="rId32"/>
              <a:stretch>
                <a:fillRect/>
              </a:stretch>
            </p:blipFill>
            <p:spPr>
              <a:xfrm>
                <a:off x="3044831" y="2776516"/>
                <a:ext cx="212400" cy="367920"/>
              </a:xfrm>
              <a:prstGeom prst="rect">
                <a:avLst/>
              </a:prstGeom>
            </p:spPr>
          </p:pic>
        </mc:Fallback>
      </mc:AlternateContent>
      <p:grpSp>
        <p:nvGrpSpPr>
          <p:cNvPr id="142" name="Group 141">
            <a:extLst>
              <a:ext uri="{FF2B5EF4-FFF2-40B4-BE49-F238E27FC236}">
                <a16:creationId xmlns:a16="http://schemas.microsoft.com/office/drawing/2014/main" id="{5F9BC16E-F57E-5323-D9D8-722879985B18}"/>
              </a:ext>
            </a:extLst>
          </p:cNvPr>
          <p:cNvGrpSpPr/>
          <p:nvPr/>
        </p:nvGrpSpPr>
        <p:grpSpPr>
          <a:xfrm>
            <a:off x="4619111" y="2584636"/>
            <a:ext cx="309960" cy="350280"/>
            <a:chOff x="4524686" y="2301926"/>
            <a:chExt cx="309960" cy="350280"/>
          </a:xfrm>
        </p:grpSpPr>
        <mc:AlternateContent xmlns:mc="http://schemas.openxmlformats.org/markup-compatibility/2006" xmlns:p14="http://schemas.microsoft.com/office/powerpoint/2010/main">
          <mc:Choice Requires="p14">
            <p:contentPart p14:bwMode="auto" r:id="rId33">
              <p14:nvContentPartPr>
                <p14:cNvPr id="143" name="Ink 142">
                  <a:extLst>
                    <a:ext uri="{FF2B5EF4-FFF2-40B4-BE49-F238E27FC236}">
                      <a16:creationId xmlns:a16="http://schemas.microsoft.com/office/drawing/2014/main" id="{D3274091-2CA3-80E4-E364-68D3C4E0D1F2}"/>
                    </a:ext>
                  </a:extLst>
                </p14:cNvPr>
                <p14:cNvContentPartPr/>
                <p14:nvPr/>
              </p14:nvContentPartPr>
              <p14:xfrm>
                <a:off x="4524686" y="2301926"/>
                <a:ext cx="173880" cy="350280"/>
              </p14:xfrm>
            </p:contentPart>
          </mc:Choice>
          <mc:Fallback xmlns="">
            <p:pic>
              <p:nvPicPr>
                <p:cNvPr id="65" name="Ink 64">
                  <a:extLst>
                    <a:ext uri="{FF2B5EF4-FFF2-40B4-BE49-F238E27FC236}">
                      <a16:creationId xmlns:a16="http://schemas.microsoft.com/office/drawing/2014/main" id="{B283E34C-8FF2-4178-817F-0E2914C19C20}"/>
                    </a:ext>
                  </a:extLst>
                </p:cNvPr>
                <p:cNvPicPr/>
                <p:nvPr/>
              </p:nvPicPr>
              <p:blipFill>
                <a:blip r:embed="rId42"/>
                <a:stretch>
                  <a:fillRect/>
                </a:stretch>
              </p:blipFill>
              <p:spPr>
                <a:xfrm>
                  <a:off x="4506686" y="2283926"/>
                  <a:ext cx="209520" cy="3859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4" name="Ink 143">
                  <a:extLst>
                    <a:ext uri="{FF2B5EF4-FFF2-40B4-BE49-F238E27FC236}">
                      <a16:creationId xmlns:a16="http://schemas.microsoft.com/office/drawing/2014/main" id="{FDCB89B7-4714-071E-ADA0-60A4BF5E1A7A}"/>
                    </a:ext>
                  </a:extLst>
                </p14:cNvPr>
                <p14:cNvContentPartPr/>
                <p14:nvPr/>
              </p14:nvContentPartPr>
              <p14:xfrm>
                <a:off x="4691366" y="2448806"/>
                <a:ext cx="122400" cy="155160"/>
              </p14:xfrm>
            </p:contentPart>
          </mc:Choice>
          <mc:Fallback xmlns="">
            <p:pic>
              <p:nvPicPr>
                <p:cNvPr id="66" name="Ink 65">
                  <a:extLst>
                    <a:ext uri="{FF2B5EF4-FFF2-40B4-BE49-F238E27FC236}">
                      <a16:creationId xmlns:a16="http://schemas.microsoft.com/office/drawing/2014/main" id="{CE06B62F-C90E-4D93-B39F-C3EB6E52CA74}"/>
                    </a:ext>
                  </a:extLst>
                </p:cNvPr>
                <p:cNvPicPr/>
                <p:nvPr/>
              </p:nvPicPr>
              <p:blipFill>
                <a:blip r:embed="rId44"/>
                <a:stretch>
                  <a:fillRect/>
                </a:stretch>
              </p:blipFill>
              <p:spPr>
                <a:xfrm>
                  <a:off x="4673366" y="2430806"/>
                  <a:ext cx="15804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5" name="Ink 144">
                  <a:extLst>
                    <a:ext uri="{FF2B5EF4-FFF2-40B4-BE49-F238E27FC236}">
                      <a16:creationId xmlns:a16="http://schemas.microsoft.com/office/drawing/2014/main" id="{739ADB66-EDA4-440D-2409-57FD6D1F970A}"/>
                    </a:ext>
                  </a:extLst>
                </p14:cNvPr>
                <p14:cNvContentPartPr/>
                <p14:nvPr/>
              </p14:nvContentPartPr>
              <p14:xfrm>
                <a:off x="4712246" y="2418926"/>
                <a:ext cx="122400" cy="64080"/>
              </p14:xfrm>
            </p:contentPart>
          </mc:Choice>
          <mc:Fallback xmlns="">
            <p:pic>
              <p:nvPicPr>
                <p:cNvPr id="67" name="Ink 66">
                  <a:extLst>
                    <a:ext uri="{FF2B5EF4-FFF2-40B4-BE49-F238E27FC236}">
                      <a16:creationId xmlns:a16="http://schemas.microsoft.com/office/drawing/2014/main" id="{2483F1D1-F244-4207-826F-32D44F1E25EA}"/>
                    </a:ext>
                  </a:extLst>
                </p:cNvPr>
                <p:cNvPicPr/>
                <p:nvPr/>
              </p:nvPicPr>
              <p:blipFill>
                <a:blip r:embed="rId46"/>
                <a:stretch>
                  <a:fillRect/>
                </a:stretch>
              </p:blipFill>
              <p:spPr>
                <a:xfrm>
                  <a:off x="4694606" y="2401286"/>
                  <a:ext cx="158040" cy="99720"/>
                </a:xfrm>
                <a:prstGeom prst="rect">
                  <a:avLst/>
                </a:prstGeom>
              </p:spPr>
            </p:pic>
          </mc:Fallback>
        </mc:AlternateContent>
      </p:grpSp>
      <p:grpSp>
        <p:nvGrpSpPr>
          <p:cNvPr id="146" name="Group 145">
            <a:extLst>
              <a:ext uri="{FF2B5EF4-FFF2-40B4-BE49-F238E27FC236}">
                <a16:creationId xmlns:a16="http://schemas.microsoft.com/office/drawing/2014/main" id="{EF7E0E8A-A564-6A7A-7066-539C13293FCC}"/>
              </a:ext>
            </a:extLst>
          </p:cNvPr>
          <p:cNvGrpSpPr/>
          <p:nvPr/>
        </p:nvGrpSpPr>
        <p:grpSpPr>
          <a:xfrm>
            <a:off x="4462871" y="3507676"/>
            <a:ext cx="340560" cy="356040"/>
            <a:chOff x="4368446" y="3224966"/>
            <a:chExt cx="340560" cy="356040"/>
          </a:xfrm>
        </p:grpSpPr>
        <mc:AlternateContent xmlns:mc="http://schemas.openxmlformats.org/markup-compatibility/2006" xmlns:p14="http://schemas.microsoft.com/office/powerpoint/2010/main">
          <mc:Choice Requires="p14">
            <p:contentPart p14:bwMode="auto" r:id="rId47">
              <p14:nvContentPartPr>
                <p14:cNvPr id="147" name="Ink 146">
                  <a:extLst>
                    <a:ext uri="{FF2B5EF4-FFF2-40B4-BE49-F238E27FC236}">
                      <a16:creationId xmlns:a16="http://schemas.microsoft.com/office/drawing/2014/main" id="{2AFD42AD-B0EF-4965-EF25-2D4A3B06002B}"/>
                    </a:ext>
                  </a:extLst>
                </p14:cNvPr>
                <p14:cNvContentPartPr/>
                <p14:nvPr/>
              </p14:nvContentPartPr>
              <p14:xfrm>
                <a:off x="4368446" y="3224966"/>
                <a:ext cx="200520" cy="335520"/>
              </p14:xfrm>
            </p:contentPart>
          </mc:Choice>
          <mc:Fallback xmlns="">
            <p:pic>
              <p:nvPicPr>
                <p:cNvPr id="71" name="Ink 70">
                  <a:extLst>
                    <a:ext uri="{FF2B5EF4-FFF2-40B4-BE49-F238E27FC236}">
                      <a16:creationId xmlns:a16="http://schemas.microsoft.com/office/drawing/2014/main" id="{B3CDF31B-613E-4D65-B33B-8331737DE522}"/>
                    </a:ext>
                  </a:extLst>
                </p:cNvPr>
                <p:cNvPicPr/>
                <p:nvPr/>
              </p:nvPicPr>
              <p:blipFill>
                <a:blip r:embed="rId50"/>
                <a:stretch>
                  <a:fillRect/>
                </a:stretch>
              </p:blipFill>
              <p:spPr>
                <a:xfrm>
                  <a:off x="4350446" y="3206966"/>
                  <a:ext cx="236160" cy="3711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48" name="Ink 147">
                  <a:extLst>
                    <a:ext uri="{FF2B5EF4-FFF2-40B4-BE49-F238E27FC236}">
                      <a16:creationId xmlns:a16="http://schemas.microsoft.com/office/drawing/2014/main" id="{0AA8DC67-E390-593B-B5D3-BE1669C18336}"/>
                    </a:ext>
                  </a:extLst>
                </p14:cNvPr>
                <p14:cNvContentPartPr/>
                <p14:nvPr/>
              </p14:nvContentPartPr>
              <p14:xfrm>
                <a:off x="4550606" y="3397046"/>
                <a:ext cx="119880" cy="183960"/>
              </p14:xfrm>
            </p:contentPart>
          </mc:Choice>
          <mc:Fallback xmlns="">
            <p:pic>
              <p:nvPicPr>
                <p:cNvPr id="72" name="Ink 71">
                  <a:extLst>
                    <a:ext uri="{FF2B5EF4-FFF2-40B4-BE49-F238E27FC236}">
                      <a16:creationId xmlns:a16="http://schemas.microsoft.com/office/drawing/2014/main" id="{8C1DC6AB-D5DF-48DB-8BC0-831029BEAAFA}"/>
                    </a:ext>
                  </a:extLst>
                </p:cNvPr>
                <p:cNvPicPr/>
                <p:nvPr/>
              </p:nvPicPr>
              <p:blipFill>
                <a:blip r:embed="rId52"/>
                <a:stretch>
                  <a:fillRect/>
                </a:stretch>
              </p:blipFill>
              <p:spPr>
                <a:xfrm>
                  <a:off x="4532606" y="3379046"/>
                  <a:ext cx="1555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49" name="Ink 148">
                  <a:extLst>
                    <a:ext uri="{FF2B5EF4-FFF2-40B4-BE49-F238E27FC236}">
                      <a16:creationId xmlns:a16="http://schemas.microsoft.com/office/drawing/2014/main" id="{ED0E763A-6FF1-D9A1-C6B8-DEA4F7815F34}"/>
                    </a:ext>
                  </a:extLst>
                </p14:cNvPr>
                <p14:cNvContentPartPr/>
                <p14:nvPr/>
              </p14:nvContentPartPr>
              <p14:xfrm>
                <a:off x="4574726" y="3379766"/>
                <a:ext cx="134280" cy="45360"/>
              </p14:xfrm>
            </p:contentPart>
          </mc:Choice>
          <mc:Fallback xmlns="">
            <p:pic>
              <p:nvPicPr>
                <p:cNvPr id="73" name="Ink 72">
                  <a:extLst>
                    <a:ext uri="{FF2B5EF4-FFF2-40B4-BE49-F238E27FC236}">
                      <a16:creationId xmlns:a16="http://schemas.microsoft.com/office/drawing/2014/main" id="{3A6D12F9-94F9-4A39-A4E8-641A7E97A663}"/>
                    </a:ext>
                  </a:extLst>
                </p:cNvPr>
                <p:cNvPicPr/>
                <p:nvPr/>
              </p:nvPicPr>
              <p:blipFill>
                <a:blip r:embed="rId54"/>
                <a:stretch>
                  <a:fillRect/>
                </a:stretch>
              </p:blipFill>
              <p:spPr>
                <a:xfrm>
                  <a:off x="4556726" y="3361766"/>
                  <a:ext cx="169920" cy="81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150" name="Ink 149">
                <a:extLst>
                  <a:ext uri="{FF2B5EF4-FFF2-40B4-BE49-F238E27FC236}">
                    <a16:creationId xmlns:a16="http://schemas.microsoft.com/office/drawing/2014/main" id="{217E6001-3011-B710-474E-1C579DB044F2}"/>
                  </a:ext>
                </a:extLst>
              </p14:cNvPr>
              <p14:cNvContentPartPr/>
              <p14:nvPr/>
            </p14:nvContentPartPr>
            <p14:xfrm>
              <a:off x="5419031" y="954196"/>
              <a:ext cx="237600" cy="242280"/>
            </p14:xfrm>
          </p:contentPart>
        </mc:Choice>
        <mc:Fallback xmlns="">
          <p:pic>
            <p:nvPicPr>
              <p:cNvPr id="150" name="Ink 149">
                <a:extLst>
                  <a:ext uri="{FF2B5EF4-FFF2-40B4-BE49-F238E27FC236}">
                    <a16:creationId xmlns:a16="http://schemas.microsoft.com/office/drawing/2014/main" id="{217E6001-3011-B710-474E-1C579DB044F2}"/>
                  </a:ext>
                </a:extLst>
              </p:cNvPr>
              <p:cNvPicPr/>
              <p:nvPr/>
            </p:nvPicPr>
            <p:blipFill>
              <a:blip r:embed="rId56"/>
              <a:stretch>
                <a:fillRect/>
              </a:stretch>
            </p:blipFill>
            <p:spPr>
              <a:xfrm>
                <a:off x="5401031" y="936196"/>
                <a:ext cx="27324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1" name="Ink 150">
                <a:extLst>
                  <a:ext uri="{FF2B5EF4-FFF2-40B4-BE49-F238E27FC236}">
                    <a16:creationId xmlns:a16="http://schemas.microsoft.com/office/drawing/2014/main" id="{DAB49D67-6260-8241-1422-C412F80730E8}"/>
                  </a:ext>
                </a:extLst>
              </p14:cNvPr>
              <p14:cNvContentPartPr/>
              <p14:nvPr/>
            </p14:nvContentPartPr>
            <p14:xfrm>
              <a:off x="5410751" y="1867876"/>
              <a:ext cx="231840" cy="217800"/>
            </p14:xfrm>
          </p:contentPart>
        </mc:Choice>
        <mc:Fallback xmlns="">
          <p:pic>
            <p:nvPicPr>
              <p:cNvPr id="151" name="Ink 150">
                <a:extLst>
                  <a:ext uri="{FF2B5EF4-FFF2-40B4-BE49-F238E27FC236}">
                    <a16:creationId xmlns:a16="http://schemas.microsoft.com/office/drawing/2014/main" id="{DAB49D67-6260-8241-1422-C412F80730E8}"/>
                  </a:ext>
                </a:extLst>
              </p:cNvPr>
              <p:cNvPicPr/>
              <p:nvPr/>
            </p:nvPicPr>
            <p:blipFill>
              <a:blip r:embed="rId58"/>
              <a:stretch>
                <a:fillRect/>
              </a:stretch>
            </p:blipFill>
            <p:spPr>
              <a:xfrm>
                <a:off x="5392751" y="1849876"/>
                <a:ext cx="267480" cy="253440"/>
              </a:xfrm>
              <a:prstGeom prst="rect">
                <a:avLst/>
              </a:prstGeom>
            </p:spPr>
          </p:pic>
        </mc:Fallback>
      </mc:AlternateContent>
      <p:grpSp>
        <p:nvGrpSpPr>
          <p:cNvPr id="152" name="Group 151">
            <a:extLst>
              <a:ext uri="{FF2B5EF4-FFF2-40B4-BE49-F238E27FC236}">
                <a16:creationId xmlns:a16="http://schemas.microsoft.com/office/drawing/2014/main" id="{C0CF8F05-20D0-EFD5-7154-1C55648A243D}"/>
              </a:ext>
            </a:extLst>
          </p:cNvPr>
          <p:cNvGrpSpPr/>
          <p:nvPr/>
        </p:nvGrpSpPr>
        <p:grpSpPr>
          <a:xfrm>
            <a:off x="5317871" y="2814676"/>
            <a:ext cx="280080" cy="183240"/>
            <a:chOff x="5223446" y="2531966"/>
            <a:chExt cx="280080" cy="183240"/>
          </a:xfrm>
        </p:grpSpPr>
        <mc:AlternateContent xmlns:mc="http://schemas.openxmlformats.org/markup-compatibility/2006" xmlns:p14="http://schemas.microsoft.com/office/powerpoint/2010/main">
          <mc:Choice Requires="p14">
            <p:contentPart p14:bwMode="auto" r:id="rId59">
              <p14:nvContentPartPr>
                <p14:cNvPr id="153" name="Ink 152">
                  <a:extLst>
                    <a:ext uri="{FF2B5EF4-FFF2-40B4-BE49-F238E27FC236}">
                      <a16:creationId xmlns:a16="http://schemas.microsoft.com/office/drawing/2014/main" id="{9AB2EA87-C209-3F28-4EFA-7B35D48D8AF5}"/>
                    </a:ext>
                  </a:extLst>
                </p14:cNvPr>
                <p14:cNvContentPartPr/>
                <p14:nvPr/>
              </p14:nvContentPartPr>
              <p14:xfrm>
                <a:off x="5250806" y="2563286"/>
                <a:ext cx="1800" cy="720"/>
              </p14:xfrm>
            </p:contentPart>
          </mc:Choice>
          <mc:Fallback xmlns="">
            <p:pic>
              <p:nvPicPr>
                <p:cNvPr id="80" name="Ink 79">
                  <a:extLst>
                    <a:ext uri="{FF2B5EF4-FFF2-40B4-BE49-F238E27FC236}">
                      <a16:creationId xmlns:a16="http://schemas.microsoft.com/office/drawing/2014/main" id="{A9FEFB1F-28B3-46C7-9506-B0F215C530F9}"/>
                    </a:ext>
                  </a:extLst>
                </p:cNvPr>
                <p:cNvPicPr/>
                <p:nvPr/>
              </p:nvPicPr>
              <p:blipFill>
                <a:blip r:embed="rId60"/>
                <a:stretch>
                  <a:fillRect/>
                </a:stretch>
              </p:blipFill>
              <p:spPr>
                <a:xfrm>
                  <a:off x="5232806" y="2545646"/>
                  <a:ext cx="374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4" name="Ink 153">
                  <a:extLst>
                    <a:ext uri="{FF2B5EF4-FFF2-40B4-BE49-F238E27FC236}">
                      <a16:creationId xmlns:a16="http://schemas.microsoft.com/office/drawing/2014/main" id="{D0EBFF8C-1866-1AD7-2DD2-30F9931EE510}"/>
                    </a:ext>
                  </a:extLst>
                </p14:cNvPr>
                <p14:cNvContentPartPr/>
                <p14:nvPr/>
              </p14:nvContentPartPr>
              <p14:xfrm>
                <a:off x="5223446" y="2531966"/>
                <a:ext cx="280080" cy="183240"/>
              </p14:xfrm>
            </p:contentPart>
          </mc:Choice>
          <mc:Fallback xmlns="">
            <p:pic>
              <p:nvPicPr>
                <p:cNvPr id="82" name="Ink 81">
                  <a:extLst>
                    <a:ext uri="{FF2B5EF4-FFF2-40B4-BE49-F238E27FC236}">
                      <a16:creationId xmlns:a16="http://schemas.microsoft.com/office/drawing/2014/main" id="{70BAAA8F-BE14-4F09-AAD5-9DBAE305807B}"/>
                    </a:ext>
                  </a:extLst>
                </p:cNvPr>
                <p:cNvPicPr/>
                <p:nvPr/>
              </p:nvPicPr>
              <p:blipFill>
                <a:blip r:embed="rId62"/>
                <a:stretch>
                  <a:fillRect/>
                </a:stretch>
              </p:blipFill>
              <p:spPr>
                <a:xfrm>
                  <a:off x="5205446" y="2513966"/>
                  <a:ext cx="315720" cy="218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
            <p14:nvContentPartPr>
              <p14:cNvPr id="155" name="Ink 154">
                <a:extLst>
                  <a:ext uri="{FF2B5EF4-FFF2-40B4-BE49-F238E27FC236}">
                    <a16:creationId xmlns:a16="http://schemas.microsoft.com/office/drawing/2014/main" id="{178F1376-9633-45EB-0FE7-FAA736039C68}"/>
                  </a:ext>
                </a:extLst>
              </p14:cNvPr>
              <p14:cNvContentPartPr/>
              <p14:nvPr/>
            </p14:nvContentPartPr>
            <p14:xfrm>
              <a:off x="5278631" y="3611356"/>
              <a:ext cx="253080" cy="258120"/>
            </p14:xfrm>
          </p:contentPart>
        </mc:Choice>
        <mc:Fallback xmlns="">
          <p:pic>
            <p:nvPicPr>
              <p:cNvPr id="155" name="Ink 154">
                <a:extLst>
                  <a:ext uri="{FF2B5EF4-FFF2-40B4-BE49-F238E27FC236}">
                    <a16:creationId xmlns:a16="http://schemas.microsoft.com/office/drawing/2014/main" id="{178F1376-9633-45EB-0FE7-FAA736039C68}"/>
                  </a:ext>
                </a:extLst>
              </p:cNvPr>
              <p:cNvPicPr/>
              <p:nvPr/>
            </p:nvPicPr>
            <p:blipFill>
              <a:blip r:embed="rId64"/>
              <a:stretch>
                <a:fillRect/>
              </a:stretch>
            </p:blipFill>
            <p:spPr>
              <a:xfrm>
                <a:off x="5260605" y="3593356"/>
                <a:ext cx="288771"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6" name="Ink 155">
                <a:extLst>
                  <a:ext uri="{FF2B5EF4-FFF2-40B4-BE49-F238E27FC236}">
                    <a16:creationId xmlns:a16="http://schemas.microsoft.com/office/drawing/2014/main" id="{2A72A8D9-1530-0F90-3B22-5483EF0689EA}"/>
                  </a:ext>
                </a:extLst>
              </p14:cNvPr>
              <p14:cNvContentPartPr/>
              <p14:nvPr/>
            </p14:nvContentPartPr>
            <p14:xfrm>
              <a:off x="3172991" y="601257"/>
              <a:ext cx="418320" cy="31320"/>
            </p14:xfrm>
          </p:contentPart>
        </mc:Choice>
        <mc:Fallback xmlns="">
          <p:pic>
            <p:nvPicPr>
              <p:cNvPr id="156" name="Ink 155">
                <a:extLst>
                  <a:ext uri="{FF2B5EF4-FFF2-40B4-BE49-F238E27FC236}">
                    <a16:creationId xmlns:a16="http://schemas.microsoft.com/office/drawing/2014/main" id="{2A72A8D9-1530-0F90-3B22-5483EF0689EA}"/>
                  </a:ext>
                </a:extLst>
              </p:cNvPr>
              <p:cNvPicPr/>
              <p:nvPr/>
            </p:nvPicPr>
            <p:blipFill>
              <a:blip r:embed="rId66"/>
              <a:stretch>
                <a:fillRect/>
              </a:stretch>
            </p:blipFill>
            <p:spPr>
              <a:xfrm>
                <a:off x="3154991" y="583048"/>
                <a:ext cx="453960" cy="67374"/>
              </a:xfrm>
              <a:prstGeom prst="rect">
                <a:avLst/>
              </a:prstGeom>
            </p:spPr>
          </p:pic>
        </mc:Fallback>
      </mc:AlternateContent>
      <p:grpSp>
        <p:nvGrpSpPr>
          <p:cNvPr id="157" name="Group 156">
            <a:extLst>
              <a:ext uri="{FF2B5EF4-FFF2-40B4-BE49-F238E27FC236}">
                <a16:creationId xmlns:a16="http://schemas.microsoft.com/office/drawing/2014/main" id="{02BDFB3F-F514-293A-2369-8DEB2DC0F78B}"/>
              </a:ext>
            </a:extLst>
          </p:cNvPr>
          <p:cNvGrpSpPr/>
          <p:nvPr/>
        </p:nvGrpSpPr>
        <p:grpSpPr>
          <a:xfrm>
            <a:off x="4627391" y="582162"/>
            <a:ext cx="641880" cy="710794"/>
            <a:chOff x="4532966" y="299452"/>
            <a:chExt cx="641880" cy="710794"/>
          </a:xfrm>
        </p:grpSpPr>
        <mc:AlternateContent xmlns:mc="http://schemas.openxmlformats.org/markup-compatibility/2006" xmlns:p14="http://schemas.microsoft.com/office/powerpoint/2010/main">
          <mc:Choice Requires="p14">
            <p:contentPart p14:bwMode="auto" r:id="rId67">
              <p14:nvContentPartPr>
                <p14:cNvPr id="158" name="Ink 157">
                  <a:extLst>
                    <a:ext uri="{FF2B5EF4-FFF2-40B4-BE49-F238E27FC236}">
                      <a16:creationId xmlns:a16="http://schemas.microsoft.com/office/drawing/2014/main" id="{17038597-5929-F8CB-7E95-CCA4323BDC3C}"/>
                    </a:ext>
                  </a:extLst>
                </p14:cNvPr>
                <p14:cNvContentPartPr/>
                <p14:nvPr/>
              </p14:nvContentPartPr>
              <p14:xfrm>
                <a:off x="4532966" y="593726"/>
                <a:ext cx="213120" cy="416520"/>
              </p14:xfrm>
            </p:contentPart>
          </mc:Choice>
          <mc:Fallback xmlns="">
            <p:pic>
              <p:nvPicPr>
                <p:cNvPr id="52" name="Ink 51">
                  <a:extLst>
                    <a:ext uri="{FF2B5EF4-FFF2-40B4-BE49-F238E27FC236}">
                      <a16:creationId xmlns:a16="http://schemas.microsoft.com/office/drawing/2014/main" id="{8DBBBC9E-22DE-403F-B097-0DDBE6DD0221}"/>
                    </a:ext>
                  </a:extLst>
                </p:cNvPr>
                <p:cNvPicPr/>
                <p:nvPr/>
              </p:nvPicPr>
              <p:blipFill>
                <a:blip r:embed="rId70"/>
                <a:stretch>
                  <a:fillRect/>
                </a:stretch>
              </p:blipFill>
              <p:spPr>
                <a:xfrm>
                  <a:off x="4515326" y="575726"/>
                  <a:ext cx="248760" cy="4521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59" name="Ink 158">
                  <a:extLst>
                    <a:ext uri="{FF2B5EF4-FFF2-40B4-BE49-F238E27FC236}">
                      <a16:creationId xmlns:a16="http://schemas.microsoft.com/office/drawing/2014/main" id="{26E3F867-2A95-57C9-96B7-18EB77CA3100}"/>
                    </a:ext>
                  </a:extLst>
                </p14:cNvPr>
                <p14:cNvContentPartPr/>
                <p14:nvPr/>
              </p14:nvContentPartPr>
              <p14:xfrm>
                <a:off x="4687046" y="808646"/>
                <a:ext cx="114480" cy="168120"/>
              </p14:xfrm>
            </p:contentPart>
          </mc:Choice>
          <mc:Fallback xmlns="">
            <p:pic>
              <p:nvPicPr>
                <p:cNvPr id="53" name="Ink 52">
                  <a:extLst>
                    <a:ext uri="{FF2B5EF4-FFF2-40B4-BE49-F238E27FC236}">
                      <a16:creationId xmlns:a16="http://schemas.microsoft.com/office/drawing/2014/main" id="{9A112024-33BC-4FB0-B234-455964DFE9C4}"/>
                    </a:ext>
                  </a:extLst>
                </p:cNvPr>
                <p:cNvPicPr/>
                <p:nvPr/>
              </p:nvPicPr>
              <p:blipFill>
                <a:blip r:embed="rId72"/>
                <a:stretch>
                  <a:fillRect/>
                </a:stretch>
              </p:blipFill>
              <p:spPr>
                <a:xfrm>
                  <a:off x="4669406" y="790646"/>
                  <a:ext cx="15012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0" name="Ink 159">
                  <a:extLst>
                    <a:ext uri="{FF2B5EF4-FFF2-40B4-BE49-F238E27FC236}">
                      <a16:creationId xmlns:a16="http://schemas.microsoft.com/office/drawing/2014/main" id="{6959A066-19AA-26E7-3794-3233E844245E}"/>
                    </a:ext>
                  </a:extLst>
                </p14:cNvPr>
                <p14:cNvContentPartPr/>
                <p14:nvPr/>
              </p14:nvContentPartPr>
              <p14:xfrm>
                <a:off x="4698566" y="751406"/>
                <a:ext cx="154080" cy="72720"/>
              </p14:xfrm>
            </p:contentPart>
          </mc:Choice>
          <mc:Fallback xmlns="">
            <p:pic>
              <p:nvPicPr>
                <p:cNvPr id="54" name="Ink 53">
                  <a:extLst>
                    <a:ext uri="{FF2B5EF4-FFF2-40B4-BE49-F238E27FC236}">
                      <a16:creationId xmlns:a16="http://schemas.microsoft.com/office/drawing/2014/main" id="{5C006E31-4591-47F6-9A44-5A079901DAD1}"/>
                    </a:ext>
                  </a:extLst>
                </p:cNvPr>
                <p:cNvPicPr/>
                <p:nvPr/>
              </p:nvPicPr>
              <p:blipFill>
                <a:blip r:embed="rId74"/>
                <a:stretch>
                  <a:fillRect/>
                </a:stretch>
              </p:blipFill>
              <p:spPr>
                <a:xfrm>
                  <a:off x="4680566" y="733766"/>
                  <a:ext cx="18972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1" name="Ink 160">
                  <a:extLst>
                    <a:ext uri="{FF2B5EF4-FFF2-40B4-BE49-F238E27FC236}">
                      <a16:creationId xmlns:a16="http://schemas.microsoft.com/office/drawing/2014/main" id="{F7F5E0D5-E1C2-0DD6-79BA-CEDACE9D5085}"/>
                    </a:ext>
                  </a:extLst>
                </p14:cNvPr>
                <p14:cNvContentPartPr/>
                <p14:nvPr/>
              </p14:nvContentPartPr>
              <p14:xfrm>
                <a:off x="4768046" y="299452"/>
                <a:ext cx="406800" cy="13320"/>
              </p14:xfrm>
            </p:contentPart>
          </mc:Choice>
          <mc:Fallback xmlns="">
            <p:pic>
              <p:nvPicPr>
                <p:cNvPr id="89" name="Ink 88">
                  <a:extLst>
                    <a:ext uri="{FF2B5EF4-FFF2-40B4-BE49-F238E27FC236}">
                      <a16:creationId xmlns:a16="http://schemas.microsoft.com/office/drawing/2014/main" id="{F7058CB9-9E03-4701-9499-9A60E0CBD6F3}"/>
                    </a:ext>
                  </a:extLst>
                </p:cNvPr>
                <p:cNvPicPr/>
                <p:nvPr/>
              </p:nvPicPr>
              <p:blipFill>
                <a:blip r:embed="rId76"/>
                <a:stretch>
                  <a:fillRect/>
                </a:stretch>
              </p:blipFill>
              <p:spPr>
                <a:xfrm>
                  <a:off x="4750406" y="281452"/>
                  <a:ext cx="442440" cy="48960"/>
                </a:xfrm>
                <a:prstGeom prst="rect">
                  <a:avLst/>
                </a:prstGeom>
              </p:spPr>
            </p:pic>
          </mc:Fallback>
        </mc:AlternateContent>
      </p:grpSp>
      <p:grpSp>
        <p:nvGrpSpPr>
          <p:cNvPr id="162" name="Group 161">
            <a:extLst>
              <a:ext uri="{FF2B5EF4-FFF2-40B4-BE49-F238E27FC236}">
                <a16:creationId xmlns:a16="http://schemas.microsoft.com/office/drawing/2014/main" id="{86566399-E4E4-A4BF-A9D6-00CF0FFCE4D6}"/>
              </a:ext>
            </a:extLst>
          </p:cNvPr>
          <p:cNvGrpSpPr/>
          <p:nvPr/>
        </p:nvGrpSpPr>
        <p:grpSpPr>
          <a:xfrm>
            <a:off x="3278111" y="247909"/>
            <a:ext cx="240840" cy="229320"/>
            <a:chOff x="3183686" y="235166"/>
            <a:chExt cx="240840" cy="229320"/>
          </a:xfrm>
        </p:grpSpPr>
        <mc:AlternateContent xmlns:mc="http://schemas.openxmlformats.org/markup-compatibility/2006" xmlns:p14="http://schemas.microsoft.com/office/powerpoint/2010/main">
          <mc:Choice Requires="p14">
            <p:contentPart p14:bwMode="auto" r:id="rId77">
              <p14:nvContentPartPr>
                <p14:cNvPr id="163" name="Ink 162">
                  <a:extLst>
                    <a:ext uri="{FF2B5EF4-FFF2-40B4-BE49-F238E27FC236}">
                      <a16:creationId xmlns:a16="http://schemas.microsoft.com/office/drawing/2014/main" id="{32B52A09-E7E2-9B3B-D37A-7A4F469CDB3B}"/>
                    </a:ext>
                  </a:extLst>
                </p14:cNvPr>
                <p14:cNvContentPartPr/>
                <p14:nvPr/>
              </p14:nvContentPartPr>
              <p14:xfrm>
                <a:off x="3183686" y="235166"/>
                <a:ext cx="71280" cy="228600"/>
              </p14:xfrm>
            </p:contentPart>
          </mc:Choice>
          <mc:Fallback xmlns="">
            <p:pic>
              <p:nvPicPr>
                <p:cNvPr id="91" name="Ink 90">
                  <a:extLst>
                    <a:ext uri="{FF2B5EF4-FFF2-40B4-BE49-F238E27FC236}">
                      <a16:creationId xmlns:a16="http://schemas.microsoft.com/office/drawing/2014/main" id="{C8236E28-D3C0-4D03-9A00-D9A92DDC3590}"/>
                    </a:ext>
                  </a:extLst>
                </p:cNvPr>
                <p:cNvPicPr/>
                <p:nvPr/>
              </p:nvPicPr>
              <p:blipFill>
                <a:blip r:embed="rId78"/>
                <a:stretch>
                  <a:fillRect/>
                </a:stretch>
              </p:blipFill>
              <p:spPr>
                <a:xfrm>
                  <a:off x="3166046" y="217166"/>
                  <a:ext cx="1069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4" name="Ink 163">
                  <a:extLst>
                    <a:ext uri="{FF2B5EF4-FFF2-40B4-BE49-F238E27FC236}">
                      <a16:creationId xmlns:a16="http://schemas.microsoft.com/office/drawing/2014/main" id="{357DF0F1-3BE2-9CA7-E628-5B216119D00E}"/>
                    </a:ext>
                  </a:extLst>
                </p14:cNvPr>
                <p14:cNvContentPartPr/>
                <p14:nvPr/>
              </p14:nvContentPartPr>
              <p14:xfrm>
                <a:off x="3247406" y="266126"/>
                <a:ext cx="177120" cy="198360"/>
              </p14:xfrm>
            </p:contentPart>
          </mc:Choice>
          <mc:Fallback xmlns="">
            <p:pic>
              <p:nvPicPr>
                <p:cNvPr id="92" name="Ink 91">
                  <a:extLst>
                    <a:ext uri="{FF2B5EF4-FFF2-40B4-BE49-F238E27FC236}">
                      <a16:creationId xmlns:a16="http://schemas.microsoft.com/office/drawing/2014/main" id="{3CE6BED8-5EF2-456E-993E-155C6863774F}"/>
                    </a:ext>
                  </a:extLst>
                </p:cNvPr>
                <p:cNvPicPr/>
                <p:nvPr/>
              </p:nvPicPr>
              <p:blipFill>
                <a:blip r:embed="rId80"/>
                <a:stretch>
                  <a:fillRect/>
                </a:stretch>
              </p:blipFill>
              <p:spPr>
                <a:xfrm>
                  <a:off x="3229766" y="248486"/>
                  <a:ext cx="2127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5" name="Ink 164">
                  <a:extLst>
                    <a:ext uri="{FF2B5EF4-FFF2-40B4-BE49-F238E27FC236}">
                      <a16:creationId xmlns:a16="http://schemas.microsoft.com/office/drawing/2014/main" id="{2DD10A79-CC70-FC1A-6DE0-015A45E1206C}"/>
                    </a:ext>
                  </a:extLst>
                </p14:cNvPr>
                <p14:cNvContentPartPr/>
                <p14:nvPr/>
              </p14:nvContentPartPr>
              <p14:xfrm>
                <a:off x="3221846" y="375926"/>
                <a:ext cx="141480" cy="34920"/>
              </p14:xfrm>
            </p:contentPart>
          </mc:Choice>
          <mc:Fallback xmlns="">
            <p:pic>
              <p:nvPicPr>
                <p:cNvPr id="93" name="Ink 92">
                  <a:extLst>
                    <a:ext uri="{FF2B5EF4-FFF2-40B4-BE49-F238E27FC236}">
                      <a16:creationId xmlns:a16="http://schemas.microsoft.com/office/drawing/2014/main" id="{69947C58-1D89-4E6C-AEDD-DD15E69195BF}"/>
                    </a:ext>
                  </a:extLst>
                </p:cNvPr>
                <p:cNvPicPr/>
                <p:nvPr/>
              </p:nvPicPr>
              <p:blipFill>
                <a:blip r:embed="rId82"/>
                <a:stretch>
                  <a:fillRect/>
                </a:stretch>
              </p:blipFill>
              <p:spPr>
                <a:xfrm>
                  <a:off x="3204206" y="357926"/>
                  <a:ext cx="177120" cy="70560"/>
                </a:xfrm>
                <a:prstGeom prst="rect">
                  <a:avLst/>
                </a:prstGeom>
              </p:spPr>
            </p:pic>
          </mc:Fallback>
        </mc:AlternateContent>
      </p:grpSp>
      <p:grpSp>
        <p:nvGrpSpPr>
          <p:cNvPr id="166" name="Group 165">
            <a:extLst>
              <a:ext uri="{FF2B5EF4-FFF2-40B4-BE49-F238E27FC236}">
                <a16:creationId xmlns:a16="http://schemas.microsoft.com/office/drawing/2014/main" id="{59F4BA4A-184B-EC3B-4D4D-C704542D249C}"/>
              </a:ext>
            </a:extLst>
          </p:cNvPr>
          <p:cNvGrpSpPr/>
          <p:nvPr/>
        </p:nvGrpSpPr>
        <p:grpSpPr>
          <a:xfrm>
            <a:off x="4962911" y="176989"/>
            <a:ext cx="153720" cy="262440"/>
            <a:chOff x="4868486" y="164246"/>
            <a:chExt cx="153720" cy="262440"/>
          </a:xfrm>
        </p:grpSpPr>
        <mc:AlternateContent xmlns:mc="http://schemas.openxmlformats.org/markup-compatibility/2006" xmlns:p14="http://schemas.microsoft.com/office/powerpoint/2010/main">
          <mc:Choice Requires="p14">
            <p:contentPart p14:bwMode="auto" r:id="rId83">
              <p14:nvContentPartPr>
                <p14:cNvPr id="167" name="Ink 166">
                  <a:extLst>
                    <a:ext uri="{FF2B5EF4-FFF2-40B4-BE49-F238E27FC236}">
                      <a16:creationId xmlns:a16="http://schemas.microsoft.com/office/drawing/2014/main" id="{B17EC3DD-A4EF-AF0D-33F7-08C005E48F67}"/>
                    </a:ext>
                  </a:extLst>
                </p14:cNvPr>
                <p14:cNvContentPartPr/>
                <p14:nvPr/>
              </p14:nvContentPartPr>
              <p14:xfrm>
                <a:off x="4868486" y="183686"/>
                <a:ext cx="38880" cy="193320"/>
              </p14:xfrm>
            </p:contentPart>
          </mc:Choice>
          <mc:Fallback xmlns="">
            <p:pic>
              <p:nvPicPr>
                <p:cNvPr id="95" name="Ink 94">
                  <a:extLst>
                    <a:ext uri="{FF2B5EF4-FFF2-40B4-BE49-F238E27FC236}">
                      <a16:creationId xmlns:a16="http://schemas.microsoft.com/office/drawing/2014/main" id="{E2AC29FC-B0E8-4162-9CFB-9A86170DEE6C}"/>
                    </a:ext>
                  </a:extLst>
                </p:cNvPr>
                <p:cNvPicPr/>
                <p:nvPr/>
              </p:nvPicPr>
              <p:blipFill>
                <a:blip r:embed="rId84"/>
                <a:stretch>
                  <a:fillRect/>
                </a:stretch>
              </p:blipFill>
              <p:spPr>
                <a:xfrm>
                  <a:off x="4850846" y="165686"/>
                  <a:ext cx="7452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68" name="Ink 167">
                  <a:extLst>
                    <a:ext uri="{FF2B5EF4-FFF2-40B4-BE49-F238E27FC236}">
                      <a16:creationId xmlns:a16="http://schemas.microsoft.com/office/drawing/2014/main" id="{D508575D-6AAC-35BC-69B8-CB4718B7D1CB}"/>
                    </a:ext>
                  </a:extLst>
                </p14:cNvPr>
                <p14:cNvContentPartPr/>
                <p14:nvPr/>
              </p14:nvContentPartPr>
              <p14:xfrm>
                <a:off x="4869926" y="164246"/>
                <a:ext cx="152280" cy="262440"/>
              </p14:xfrm>
            </p:contentPart>
          </mc:Choice>
          <mc:Fallback xmlns="">
            <p:pic>
              <p:nvPicPr>
                <p:cNvPr id="96" name="Ink 95">
                  <a:extLst>
                    <a:ext uri="{FF2B5EF4-FFF2-40B4-BE49-F238E27FC236}">
                      <a16:creationId xmlns:a16="http://schemas.microsoft.com/office/drawing/2014/main" id="{67BEDDF3-F103-499C-AF15-58BD5B7749F6}"/>
                    </a:ext>
                  </a:extLst>
                </p:cNvPr>
                <p:cNvPicPr/>
                <p:nvPr/>
              </p:nvPicPr>
              <p:blipFill>
                <a:blip r:embed="rId86"/>
                <a:stretch>
                  <a:fillRect/>
                </a:stretch>
              </p:blipFill>
              <p:spPr>
                <a:xfrm>
                  <a:off x="4852286" y="146606"/>
                  <a:ext cx="187920" cy="298080"/>
                </a:xfrm>
                <a:prstGeom prst="rect">
                  <a:avLst/>
                </a:prstGeom>
              </p:spPr>
            </p:pic>
          </mc:Fallback>
        </mc:AlternateContent>
      </p:grpSp>
      <p:grpSp>
        <p:nvGrpSpPr>
          <p:cNvPr id="169" name="Group 168">
            <a:extLst>
              <a:ext uri="{FF2B5EF4-FFF2-40B4-BE49-F238E27FC236}">
                <a16:creationId xmlns:a16="http://schemas.microsoft.com/office/drawing/2014/main" id="{A9901E61-070B-BD9C-DBC3-2E0F6FCD0B96}"/>
              </a:ext>
            </a:extLst>
          </p:cNvPr>
          <p:cNvGrpSpPr/>
          <p:nvPr/>
        </p:nvGrpSpPr>
        <p:grpSpPr>
          <a:xfrm>
            <a:off x="2874551" y="1347709"/>
            <a:ext cx="2878200" cy="1111680"/>
            <a:chOff x="2780126" y="1334966"/>
            <a:chExt cx="2878200" cy="1111680"/>
          </a:xfrm>
        </p:grpSpPr>
        <mc:AlternateContent xmlns:mc="http://schemas.openxmlformats.org/markup-compatibility/2006" xmlns:p14="http://schemas.microsoft.com/office/powerpoint/2010/main">
          <mc:Choice Requires="p14">
            <p:contentPart p14:bwMode="auto" r:id="rId87">
              <p14:nvContentPartPr>
                <p14:cNvPr id="170" name="Ink 169">
                  <a:extLst>
                    <a:ext uri="{FF2B5EF4-FFF2-40B4-BE49-F238E27FC236}">
                      <a16:creationId xmlns:a16="http://schemas.microsoft.com/office/drawing/2014/main" id="{572DC345-6BC4-3726-FBB5-4BF65916B8B1}"/>
                    </a:ext>
                  </a:extLst>
                </p14:cNvPr>
                <p14:cNvContentPartPr/>
                <p14:nvPr/>
              </p14:nvContentPartPr>
              <p14:xfrm>
                <a:off x="3742406" y="1390046"/>
                <a:ext cx="448200" cy="506160"/>
              </p14:xfrm>
            </p:contentPart>
          </mc:Choice>
          <mc:Fallback xmlns="">
            <p:pic>
              <p:nvPicPr>
                <p:cNvPr id="98" name="Ink 97">
                  <a:extLst>
                    <a:ext uri="{FF2B5EF4-FFF2-40B4-BE49-F238E27FC236}">
                      <a16:creationId xmlns:a16="http://schemas.microsoft.com/office/drawing/2014/main" id="{35EB7AC4-991E-48D3-9422-D853C1A8E360}"/>
                    </a:ext>
                  </a:extLst>
                </p:cNvPr>
                <p:cNvPicPr/>
                <p:nvPr/>
              </p:nvPicPr>
              <p:blipFill>
                <a:blip r:embed="rId88"/>
                <a:stretch>
                  <a:fillRect/>
                </a:stretch>
              </p:blipFill>
              <p:spPr>
                <a:xfrm>
                  <a:off x="3733766" y="1381406"/>
                  <a:ext cx="465840" cy="523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71" name="Ink 170">
                  <a:extLst>
                    <a:ext uri="{FF2B5EF4-FFF2-40B4-BE49-F238E27FC236}">
                      <a16:creationId xmlns:a16="http://schemas.microsoft.com/office/drawing/2014/main" id="{FB2F80EF-CA20-C282-BEFC-2E1DCE974DCE}"/>
                    </a:ext>
                  </a:extLst>
                </p14:cNvPr>
                <p14:cNvContentPartPr/>
                <p14:nvPr/>
              </p14:nvContentPartPr>
              <p14:xfrm>
                <a:off x="5183126" y="1717286"/>
                <a:ext cx="475200" cy="534960"/>
              </p14:xfrm>
            </p:contentPart>
          </mc:Choice>
          <mc:Fallback xmlns="">
            <p:pic>
              <p:nvPicPr>
                <p:cNvPr id="99" name="Ink 98">
                  <a:extLst>
                    <a:ext uri="{FF2B5EF4-FFF2-40B4-BE49-F238E27FC236}">
                      <a16:creationId xmlns:a16="http://schemas.microsoft.com/office/drawing/2014/main" id="{D313F2A7-CD5D-41B9-8D53-ADC6D1CA1989}"/>
                    </a:ext>
                  </a:extLst>
                </p:cNvPr>
                <p:cNvPicPr/>
                <p:nvPr/>
              </p:nvPicPr>
              <p:blipFill>
                <a:blip r:embed="rId90"/>
                <a:stretch>
                  <a:fillRect/>
                </a:stretch>
              </p:blipFill>
              <p:spPr>
                <a:xfrm>
                  <a:off x="5174126" y="1708646"/>
                  <a:ext cx="492840" cy="552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2" name="Ink 171">
                  <a:extLst>
                    <a:ext uri="{FF2B5EF4-FFF2-40B4-BE49-F238E27FC236}">
                      <a16:creationId xmlns:a16="http://schemas.microsoft.com/office/drawing/2014/main" id="{BB85F64F-F221-EC09-0484-A42DA95076AD}"/>
                    </a:ext>
                  </a:extLst>
                </p14:cNvPr>
                <p14:cNvContentPartPr/>
                <p14:nvPr/>
              </p14:nvContentPartPr>
              <p14:xfrm>
                <a:off x="2780126" y="1334966"/>
                <a:ext cx="707400" cy="880920"/>
              </p14:xfrm>
            </p:contentPart>
          </mc:Choice>
          <mc:Fallback xmlns="">
            <p:pic>
              <p:nvPicPr>
                <p:cNvPr id="100" name="Ink 99">
                  <a:extLst>
                    <a:ext uri="{FF2B5EF4-FFF2-40B4-BE49-F238E27FC236}">
                      <a16:creationId xmlns:a16="http://schemas.microsoft.com/office/drawing/2014/main" id="{56CDEA17-8824-4EBA-BD5E-668295D9CB63}"/>
                    </a:ext>
                  </a:extLst>
                </p:cNvPr>
                <p:cNvPicPr/>
                <p:nvPr/>
              </p:nvPicPr>
              <p:blipFill>
                <a:blip r:embed="rId92"/>
                <a:stretch>
                  <a:fillRect/>
                </a:stretch>
              </p:blipFill>
              <p:spPr>
                <a:xfrm>
                  <a:off x="2771126" y="1325966"/>
                  <a:ext cx="725040" cy="8985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3" name="Ink 172">
                  <a:extLst>
                    <a:ext uri="{FF2B5EF4-FFF2-40B4-BE49-F238E27FC236}">
                      <a16:creationId xmlns:a16="http://schemas.microsoft.com/office/drawing/2014/main" id="{D4E67F09-E796-7618-F2F1-1AA22762C538}"/>
                    </a:ext>
                  </a:extLst>
                </p14:cNvPr>
                <p14:cNvContentPartPr/>
                <p14:nvPr/>
              </p14:nvContentPartPr>
              <p14:xfrm>
                <a:off x="4252166" y="1654646"/>
                <a:ext cx="673560" cy="792000"/>
              </p14:xfrm>
            </p:contentPart>
          </mc:Choice>
          <mc:Fallback xmlns="">
            <p:pic>
              <p:nvPicPr>
                <p:cNvPr id="101" name="Ink 100">
                  <a:extLst>
                    <a:ext uri="{FF2B5EF4-FFF2-40B4-BE49-F238E27FC236}">
                      <a16:creationId xmlns:a16="http://schemas.microsoft.com/office/drawing/2014/main" id="{704DD071-D5E1-42C6-AC84-8A953A76055B}"/>
                    </a:ext>
                  </a:extLst>
                </p:cNvPr>
                <p:cNvPicPr/>
                <p:nvPr/>
              </p:nvPicPr>
              <p:blipFill>
                <a:blip r:embed="rId94"/>
                <a:stretch>
                  <a:fillRect/>
                </a:stretch>
              </p:blipFill>
              <p:spPr>
                <a:xfrm>
                  <a:off x="4243166" y="1645646"/>
                  <a:ext cx="691200" cy="809640"/>
                </a:xfrm>
                <a:prstGeom prst="rect">
                  <a:avLst/>
                </a:prstGeom>
              </p:spPr>
            </p:pic>
          </mc:Fallback>
        </mc:AlternateContent>
      </p:grpSp>
      <p:grpSp>
        <p:nvGrpSpPr>
          <p:cNvPr id="174" name="Group 173">
            <a:extLst>
              <a:ext uri="{FF2B5EF4-FFF2-40B4-BE49-F238E27FC236}">
                <a16:creationId xmlns:a16="http://schemas.microsoft.com/office/drawing/2014/main" id="{389ED0C2-3D36-F269-B3B0-81AFC9CAE3A9}"/>
              </a:ext>
            </a:extLst>
          </p:cNvPr>
          <p:cNvGrpSpPr/>
          <p:nvPr/>
        </p:nvGrpSpPr>
        <p:grpSpPr>
          <a:xfrm>
            <a:off x="3025751" y="4262629"/>
            <a:ext cx="1859040" cy="674640"/>
            <a:chOff x="2931326" y="4249886"/>
            <a:chExt cx="1859040" cy="674640"/>
          </a:xfrm>
        </p:grpSpPr>
        <mc:AlternateContent xmlns:mc="http://schemas.openxmlformats.org/markup-compatibility/2006" xmlns:p14="http://schemas.microsoft.com/office/powerpoint/2010/main">
          <mc:Choice Requires="p14">
            <p:contentPart p14:bwMode="auto" r:id="rId95">
              <p14:nvContentPartPr>
                <p14:cNvPr id="175" name="Ink 174">
                  <a:extLst>
                    <a:ext uri="{FF2B5EF4-FFF2-40B4-BE49-F238E27FC236}">
                      <a16:creationId xmlns:a16="http://schemas.microsoft.com/office/drawing/2014/main" id="{AD81AE7F-3FAB-73A6-7FF8-901E7377E040}"/>
                    </a:ext>
                  </a:extLst>
                </p14:cNvPr>
                <p14:cNvContentPartPr/>
                <p14:nvPr/>
              </p14:nvContentPartPr>
              <p14:xfrm>
                <a:off x="3069566" y="4249886"/>
                <a:ext cx="20160" cy="190080"/>
              </p14:xfrm>
            </p:contentPart>
          </mc:Choice>
          <mc:Fallback xmlns="">
            <p:pic>
              <p:nvPicPr>
                <p:cNvPr id="103" name="Ink 102">
                  <a:extLst>
                    <a:ext uri="{FF2B5EF4-FFF2-40B4-BE49-F238E27FC236}">
                      <a16:creationId xmlns:a16="http://schemas.microsoft.com/office/drawing/2014/main" id="{167218F3-B87A-424F-87BB-96FDA3770BA4}"/>
                    </a:ext>
                  </a:extLst>
                </p:cNvPr>
                <p:cNvPicPr/>
                <p:nvPr/>
              </p:nvPicPr>
              <p:blipFill>
                <a:blip r:embed="rId96"/>
                <a:stretch>
                  <a:fillRect/>
                </a:stretch>
              </p:blipFill>
              <p:spPr>
                <a:xfrm>
                  <a:off x="3051926" y="4231886"/>
                  <a:ext cx="5580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6" name="Ink 175">
                  <a:extLst>
                    <a:ext uri="{FF2B5EF4-FFF2-40B4-BE49-F238E27FC236}">
                      <a16:creationId xmlns:a16="http://schemas.microsoft.com/office/drawing/2014/main" id="{BDC60C96-C662-C223-EC30-B787F7A96613}"/>
                    </a:ext>
                  </a:extLst>
                </p14:cNvPr>
                <p14:cNvContentPartPr/>
                <p14:nvPr/>
              </p14:nvContentPartPr>
              <p14:xfrm>
                <a:off x="2931326" y="4526366"/>
                <a:ext cx="389880" cy="59040"/>
              </p14:xfrm>
            </p:contentPart>
          </mc:Choice>
          <mc:Fallback xmlns="">
            <p:pic>
              <p:nvPicPr>
                <p:cNvPr id="104" name="Ink 103">
                  <a:extLst>
                    <a:ext uri="{FF2B5EF4-FFF2-40B4-BE49-F238E27FC236}">
                      <a16:creationId xmlns:a16="http://schemas.microsoft.com/office/drawing/2014/main" id="{BC66F373-AFA1-4076-9A7D-3ABB179E7F21}"/>
                    </a:ext>
                  </a:extLst>
                </p:cNvPr>
                <p:cNvPicPr/>
                <p:nvPr/>
              </p:nvPicPr>
              <p:blipFill>
                <a:blip r:embed="rId98"/>
                <a:stretch>
                  <a:fillRect/>
                </a:stretch>
              </p:blipFill>
              <p:spPr>
                <a:xfrm>
                  <a:off x="2913686" y="4508726"/>
                  <a:ext cx="42552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77" name="Ink 176">
                  <a:extLst>
                    <a:ext uri="{FF2B5EF4-FFF2-40B4-BE49-F238E27FC236}">
                      <a16:creationId xmlns:a16="http://schemas.microsoft.com/office/drawing/2014/main" id="{B23E3922-47FE-33C4-F96B-C22394EDDE5D}"/>
                    </a:ext>
                  </a:extLst>
                </p14:cNvPr>
                <p14:cNvContentPartPr/>
                <p14:nvPr/>
              </p14:nvContentPartPr>
              <p14:xfrm>
                <a:off x="3579686" y="4510886"/>
                <a:ext cx="164520" cy="127440"/>
              </p14:xfrm>
            </p:contentPart>
          </mc:Choice>
          <mc:Fallback xmlns="">
            <p:pic>
              <p:nvPicPr>
                <p:cNvPr id="107" name="Ink 106">
                  <a:extLst>
                    <a:ext uri="{FF2B5EF4-FFF2-40B4-BE49-F238E27FC236}">
                      <a16:creationId xmlns:a16="http://schemas.microsoft.com/office/drawing/2014/main" id="{CE84355C-3195-4DA4-8809-1753B6763A6C}"/>
                    </a:ext>
                  </a:extLst>
                </p:cNvPr>
                <p:cNvPicPr/>
                <p:nvPr/>
              </p:nvPicPr>
              <p:blipFill>
                <a:blip r:embed="rId102"/>
                <a:stretch>
                  <a:fillRect/>
                </a:stretch>
              </p:blipFill>
              <p:spPr>
                <a:xfrm>
                  <a:off x="3561686" y="4493246"/>
                  <a:ext cx="200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78" name="Ink 177">
                  <a:extLst>
                    <a:ext uri="{FF2B5EF4-FFF2-40B4-BE49-F238E27FC236}">
                      <a16:creationId xmlns:a16="http://schemas.microsoft.com/office/drawing/2014/main" id="{86957C56-15CD-A04E-3F13-91A4C9C2DF4E}"/>
                    </a:ext>
                  </a:extLst>
                </p14:cNvPr>
                <p14:cNvContentPartPr/>
                <p14:nvPr/>
              </p14:nvContentPartPr>
              <p14:xfrm>
                <a:off x="3607766" y="4494686"/>
                <a:ext cx="190440" cy="211320"/>
              </p14:xfrm>
            </p:contentPart>
          </mc:Choice>
          <mc:Fallback xmlns="">
            <p:pic>
              <p:nvPicPr>
                <p:cNvPr id="108" name="Ink 107">
                  <a:extLst>
                    <a:ext uri="{FF2B5EF4-FFF2-40B4-BE49-F238E27FC236}">
                      <a16:creationId xmlns:a16="http://schemas.microsoft.com/office/drawing/2014/main" id="{F8B617B4-938D-4851-9423-BEB277ECC6F5}"/>
                    </a:ext>
                  </a:extLst>
                </p:cNvPr>
                <p:cNvPicPr/>
                <p:nvPr/>
              </p:nvPicPr>
              <p:blipFill>
                <a:blip r:embed="rId104"/>
                <a:stretch>
                  <a:fillRect/>
                </a:stretch>
              </p:blipFill>
              <p:spPr>
                <a:xfrm>
                  <a:off x="3589766" y="4476686"/>
                  <a:ext cx="2260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79" name="Ink 178">
                  <a:extLst>
                    <a:ext uri="{FF2B5EF4-FFF2-40B4-BE49-F238E27FC236}">
                      <a16:creationId xmlns:a16="http://schemas.microsoft.com/office/drawing/2014/main" id="{48696237-3C8B-FF5F-5288-7CD6FD40954E}"/>
                    </a:ext>
                  </a:extLst>
                </p14:cNvPr>
                <p14:cNvContentPartPr/>
                <p14:nvPr/>
              </p14:nvContentPartPr>
              <p14:xfrm>
                <a:off x="4011686" y="4512326"/>
                <a:ext cx="405360" cy="79920"/>
              </p14:xfrm>
            </p:contentPart>
          </mc:Choice>
          <mc:Fallback xmlns="">
            <p:pic>
              <p:nvPicPr>
                <p:cNvPr id="111" name="Ink 110">
                  <a:extLst>
                    <a:ext uri="{FF2B5EF4-FFF2-40B4-BE49-F238E27FC236}">
                      <a16:creationId xmlns:a16="http://schemas.microsoft.com/office/drawing/2014/main" id="{8222E07A-3CC2-40E3-B6B3-4E2F14004CCF}"/>
                    </a:ext>
                  </a:extLst>
                </p:cNvPr>
                <p:cNvPicPr/>
                <p:nvPr/>
              </p:nvPicPr>
              <p:blipFill>
                <a:blip r:embed="rId108"/>
                <a:stretch>
                  <a:fillRect/>
                </a:stretch>
              </p:blipFill>
              <p:spPr>
                <a:xfrm>
                  <a:off x="3993686" y="4494326"/>
                  <a:ext cx="44100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0" name="Ink 179">
                  <a:extLst>
                    <a:ext uri="{FF2B5EF4-FFF2-40B4-BE49-F238E27FC236}">
                      <a16:creationId xmlns:a16="http://schemas.microsoft.com/office/drawing/2014/main" id="{8DC21E22-4BF6-F625-DEEE-A3C2B848E975}"/>
                    </a:ext>
                  </a:extLst>
                </p14:cNvPr>
                <p14:cNvContentPartPr/>
                <p14:nvPr/>
              </p14:nvContentPartPr>
              <p14:xfrm>
                <a:off x="4037246" y="4720046"/>
                <a:ext cx="199800" cy="204480"/>
              </p14:xfrm>
            </p:contentPart>
          </mc:Choice>
          <mc:Fallback xmlns="">
            <p:pic>
              <p:nvPicPr>
                <p:cNvPr id="115" name="Ink 114">
                  <a:extLst>
                    <a:ext uri="{FF2B5EF4-FFF2-40B4-BE49-F238E27FC236}">
                      <a16:creationId xmlns:a16="http://schemas.microsoft.com/office/drawing/2014/main" id="{492B32B8-9532-4487-93B1-42B52779FAE8}"/>
                    </a:ext>
                  </a:extLst>
                </p:cNvPr>
                <p:cNvPicPr/>
                <p:nvPr/>
              </p:nvPicPr>
              <p:blipFill>
                <a:blip r:embed="rId110"/>
                <a:stretch>
                  <a:fillRect/>
                </a:stretch>
              </p:blipFill>
              <p:spPr>
                <a:xfrm>
                  <a:off x="4019246" y="4702046"/>
                  <a:ext cx="23544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81" name="Ink 180">
                  <a:extLst>
                    <a:ext uri="{FF2B5EF4-FFF2-40B4-BE49-F238E27FC236}">
                      <a16:creationId xmlns:a16="http://schemas.microsoft.com/office/drawing/2014/main" id="{229C8EB7-953E-3E36-3740-419471557292}"/>
                    </a:ext>
                  </a:extLst>
                </p14:cNvPr>
                <p14:cNvContentPartPr/>
                <p14:nvPr/>
              </p14:nvContentPartPr>
              <p14:xfrm>
                <a:off x="4053806" y="4716446"/>
                <a:ext cx="180000" cy="28080"/>
              </p14:xfrm>
            </p:contentPart>
          </mc:Choice>
          <mc:Fallback xmlns="">
            <p:pic>
              <p:nvPicPr>
                <p:cNvPr id="116" name="Ink 115">
                  <a:extLst>
                    <a:ext uri="{FF2B5EF4-FFF2-40B4-BE49-F238E27FC236}">
                      <a16:creationId xmlns:a16="http://schemas.microsoft.com/office/drawing/2014/main" id="{1F037B0B-1844-46B5-B0B0-1A4D295E8C6A}"/>
                    </a:ext>
                  </a:extLst>
                </p:cNvPr>
                <p:cNvPicPr/>
                <p:nvPr/>
              </p:nvPicPr>
              <p:blipFill>
                <a:blip r:embed="rId112"/>
                <a:stretch>
                  <a:fillRect/>
                </a:stretch>
              </p:blipFill>
              <p:spPr>
                <a:xfrm>
                  <a:off x="4035806" y="4698806"/>
                  <a:ext cx="21564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2" name="Ink 181">
                  <a:extLst>
                    <a:ext uri="{FF2B5EF4-FFF2-40B4-BE49-F238E27FC236}">
                      <a16:creationId xmlns:a16="http://schemas.microsoft.com/office/drawing/2014/main" id="{9DAEE52B-2E13-12C8-F151-AA207A1C71BA}"/>
                    </a:ext>
                  </a:extLst>
                </p14:cNvPr>
                <p14:cNvContentPartPr/>
                <p14:nvPr/>
              </p14:nvContentPartPr>
              <p14:xfrm>
                <a:off x="4575086" y="4532486"/>
                <a:ext cx="177120" cy="23760"/>
              </p14:xfrm>
            </p:contentPart>
          </mc:Choice>
          <mc:Fallback xmlns="">
            <p:pic>
              <p:nvPicPr>
                <p:cNvPr id="117" name="Ink 116">
                  <a:extLst>
                    <a:ext uri="{FF2B5EF4-FFF2-40B4-BE49-F238E27FC236}">
                      <a16:creationId xmlns:a16="http://schemas.microsoft.com/office/drawing/2014/main" id="{7BE15820-49FD-4413-85AB-8599113384C9}"/>
                    </a:ext>
                  </a:extLst>
                </p:cNvPr>
                <p:cNvPicPr/>
                <p:nvPr/>
              </p:nvPicPr>
              <p:blipFill>
                <a:blip r:embed="rId114"/>
                <a:stretch>
                  <a:fillRect/>
                </a:stretch>
              </p:blipFill>
              <p:spPr>
                <a:xfrm>
                  <a:off x="4557446" y="4514486"/>
                  <a:ext cx="2127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3" name="Ink 182">
                  <a:extLst>
                    <a:ext uri="{FF2B5EF4-FFF2-40B4-BE49-F238E27FC236}">
                      <a16:creationId xmlns:a16="http://schemas.microsoft.com/office/drawing/2014/main" id="{DAEB740A-1F5A-5051-8B2F-B46A0F829AA0}"/>
                    </a:ext>
                  </a:extLst>
                </p14:cNvPr>
                <p14:cNvContentPartPr/>
                <p14:nvPr/>
              </p14:nvContentPartPr>
              <p14:xfrm>
                <a:off x="4594526" y="4592246"/>
                <a:ext cx="195840" cy="61920"/>
              </p14:xfrm>
            </p:contentPart>
          </mc:Choice>
          <mc:Fallback xmlns="">
            <p:pic>
              <p:nvPicPr>
                <p:cNvPr id="118" name="Ink 117">
                  <a:extLst>
                    <a:ext uri="{FF2B5EF4-FFF2-40B4-BE49-F238E27FC236}">
                      <a16:creationId xmlns:a16="http://schemas.microsoft.com/office/drawing/2014/main" id="{FCBF8533-A211-4DBC-8334-2DA2BBB6531B}"/>
                    </a:ext>
                  </a:extLst>
                </p:cNvPr>
                <p:cNvPicPr/>
                <p:nvPr/>
              </p:nvPicPr>
              <p:blipFill>
                <a:blip r:embed="rId116"/>
                <a:stretch>
                  <a:fillRect/>
                </a:stretch>
              </p:blipFill>
              <p:spPr>
                <a:xfrm>
                  <a:off x="4576526" y="4574606"/>
                  <a:ext cx="231480" cy="97560"/>
                </a:xfrm>
                <a:prstGeom prst="rect">
                  <a:avLst/>
                </a:prstGeom>
              </p:spPr>
            </p:pic>
          </mc:Fallback>
        </mc:AlternateContent>
      </p:grpSp>
      <p:grpSp>
        <p:nvGrpSpPr>
          <p:cNvPr id="184" name="Group 183">
            <a:extLst>
              <a:ext uri="{FF2B5EF4-FFF2-40B4-BE49-F238E27FC236}">
                <a16:creationId xmlns:a16="http://schemas.microsoft.com/office/drawing/2014/main" id="{B528A620-76C9-9B10-320B-79CF738DD493}"/>
              </a:ext>
            </a:extLst>
          </p:cNvPr>
          <p:cNvGrpSpPr/>
          <p:nvPr/>
        </p:nvGrpSpPr>
        <p:grpSpPr>
          <a:xfrm>
            <a:off x="3295035" y="1675119"/>
            <a:ext cx="145440" cy="223920"/>
            <a:chOff x="4075257" y="1662376"/>
            <a:chExt cx="145440" cy="223920"/>
          </a:xfrm>
        </p:grpSpPr>
        <mc:AlternateContent xmlns:mc="http://schemas.openxmlformats.org/markup-compatibility/2006" xmlns:p14="http://schemas.microsoft.com/office/powerpoint/2010/main">
          <mc:Choice Requires="p14">
            <p:contentPart p14:bwMode="auto" r:id="rId117">
              <p14:nvContentPartPr>
                <p14:cNvPr id="185" name="Ink 184">
                  <a:extLst>
                    <a:ext uri="{FF2B5EF4-FFF2-40B4-BE49-F238E27FC236}">
                      <a16:creationId xmlns:a16="http://schemas.microsoft.com/office/drawing/2014/main" id="{FCE39F20-AF3D-A235-47C9-51B8C0C80D0B}"/>
                    </a:ext>
                  </a:extLst>
                </p14:cNvPr>
                <p14:cNvContentPartPr/>
                <p14:nvPr/>
              </p14:nvContentPartPr>
              <p14:xfrm>
                <a:off x="4075257" y="1662376"/>
                <a:ext cx="145440" cy="132840"/>
              </p14:xfrm>
            </p:contentPart>
          </mc:Choice>
          <mc:Fallback xmlns="">
            <p:pic>
              <p:nvPicPr>
                <p:cNvPr id="185" name="Ink 184">
                  <a:extLst>
                    <a:ext uri="{FF2B5EF4-FFF2-40B4-BE49-F238E27FC236}">
                      <a16:creationId xmlns:a16="http://schemas.microsoft.com/office/drawing/2014/main" id="{FCE39F20-AF3D-A235-47C9-51B8C0C80D0B}"/>
                    </a:ext>
                  </a:extLst>
                </p:cNvPr>
                <p:cNvPicPr/>
                <p:nvPr/>
              </p:nvPicPr>
              <p:blipFill>
                <a:blip r:embed="rId118"/>
                <a:stretch>
                  <a:fillRect/>
                </a:stretch>
              </p:blipFill>
              <p:spPr>
                <a:xfrm>
                  <a:off x="4057617" y="1644736"/>
                  <a:ext cx="1810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6" name="Ink 185">
                  <a:extLst>
                    <a:ext uri="{FF2B5EF4-FFF2-40B4-BE49-F238E27FC236}">
                      <a16:creationId xmlns:a16="http://schemas.microsoft.com/office/drawing/2014/main" id="{DD2AF090-F041-1CEA-8944-1AA7221BD2E3}"/>
                    </a:ext>
                  </a:extLst>
                </p14:cNvPr>
                <p14:cNvContentPartPr/>
                <p14:nvPr/>
              </p14:nvContentPartPr>
              <p14:xfrm>
                <a:off x="4158777" y="1690456"/>
                <a:ext cx="33840" cy="195840"/>
              </p14:xfrm>
            </p:contentPart>
          </mc:Choice>
          <mc:Fallback xmlns="">
            <p:pic>
              <p:nvPicPr>
                <p:cNvPr id="186" name="Ink 185">
                  <a:extLst>
                    <a:ext uri="{FF2B5EF4-FFF2-40B4-BE49-F238E27FC236}">
                      <a16:creationId xmlns:a16="http://schemas.microsoft.com/office/drawing/2014/main" id="{DD2AF090-F041-1CEA-8944-1AA7221BD2E3}"/>
                    </a:ext>
                  </a:extLst>
                </p:cNvPr>
                <p:cNvPicPr/>
                <p:nvPr/>
              </p:nvPicPr>
              <p:blipFill>
                <a:blip r:embed="rId120"/>
                <a:stretch>
                  <a:fillRect/>
                </a:stretch>
              </p:blipFill>
              <p:spPr>
                <a:xfrm>
                  <a:off x="4141137" y="1672816"/>
                  <a:ext cx="69480" cy="231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1">
            <p14:nvContentPartPr>
              <p14:cNvPr id="187" name="Ink 186">
                <a:extLst>
                  <a:ext uri="{FF2B5EF4-FFF2-40B4-BE49-F238E27FC236}">
                    <a16:creationId xmlns:a16="http://schemas.microsoft.com/office/drawing/2014/main" id="{1AEF8833-A46D-7C52-34C9-6F84E8B037C3}"/>
                  </a:ext>
                </a:extLst>
              </p14:cNvPr>
              <p14:cNvContentPartPr/>
              <p14:nvPr/>
            </p14:nvContentPartPr>
            <p14:xfrm>
              <a:off x="2929275" y="2631999"/>
              <a:ext cx="144720" cy="229680"/>
            </p14:xfrm>
          </p:contentPart>
        </mc:Choice>
        <mc:Fallback xmlns="">
          <p:pic>
            <p:nvPicPr>
              <p:cNvPr id="187" name="Ink 186">
                <a:extLst>
                  <a:ext uri="{FF2B5EF4-FFF2-40B4-BE49-F238E27FC236}">
                    <a16:creationId xmlns:a16="http://schemas.microsoft.com/office/drawing/2014/main" id="{1AEF8833-A46D-7C52-34C9-6F84E8B037C3}"/>
                  </a:ext>
                </a:extLst>
              </p:cNvPr>
              <p:cNvPicPr/>
              <p:nvPr/>
            </p:nvPicPr>
            <p:blipFill>
              <a:blip r:embed="rId122"/>
              <a:stretch>
                <a:fillRect/>
              </a:stretch>
            </p:blipFill>
            <p:spPr>
              <a:xfrm>
                <a:off x="2911635" y="2614359"/>
                <a:ext cx="180360" cy="265320"/>
              </a:xfrm>
              <a:prstGeom prst="rect">
                <a:avLst/>
              </a:prstGeom>
            </p:spPr>
          </p:pic>
        </mc:Fallback>
      </mc:AlternateContent>
      <p:grpSp>
        <p:nvGrpSpPr>
          <p:cNvPr id="188" name="Group 187">
            <a:extLst>
              <a:ext uri="{FF2B5EF4-FFF2-40B4-BE49-F238E27FC236}">
                <a16:creationId xmlns:a16="http://schemas.microsoft.com/office/drawing/2014/main" id="{ED3F2DBF-D91B-2D27-DE64-23AEA76EA2E3}"/>
              </a:ext>
            </a:extLst>
          </p:cNvPr>
          <p:cNvGrpSpPr/>
          <p:nvPr/>
        </p:nvGrpSpPr>
        <p:grpSpPr>
          <a:xfrm>
            <a:off x="3242835" y="2945199"/>
            <a:ext cx="158760" cy="254880"/>
            <a:chOff x="4023057" y="2932456"/>
            <a:chExt cx="158760" cy="254880"/>
          </a:xfrm>
        </p:grpSpPr>
        <mc:AlternateContent xmlns:mc="http://schemas.openxmlformats.org/markup-compatibility/2006" xmlns:p14="http://schemas.microsoft.com/office/powerpoint/2010/main">
          <mc:Choice Requires="p14">
            <p:contentPart p14:bwMode="auto" r:id="rId123">
              <p14:nvContentPartPr>
                <p14:cNvPr id="189" name="Ink 188">
                  <a:extLst>
                    <a:ext uri="{FF2B5EF4-FFF2-40B4-BE49-F238E27FC236}">
                      <a16:creationId xmlns:a16="http://schemas.microsoft.com/office/drawing/2014/main" id="{017DE175-BFF1-2542-FE60-8E55592CA728}"/>
                    </a:ext>
                  </a:extLst>
                </p14:cNvPr>
                <p14:cNvContentPartPr/>
                <p14:nvPr/>
              </p14:nvContentPartPr>
              <p14:xfrm>
                <a:off x="4023057" y="2948656"/>
                <a:ext cx="158760" cy="115200"/>
              </p14:xfrm>
            </p:contentPart>
          </mc:Choice>
          <mc:Fallback xmlns="">
            <p:pic>
              <p:nvPicPr>
                <p:cNvPr id="189" name="Ink 188">
                  <a:extLst>
                    <a:ext uri="{FF2B5EF4-FFF2-40B4-BE49-F238E27FC236}">
                      <a16:creationId xmlns:a16="http://schemas.microsoft.com/office/drawing/2014/main" id="{017DE175-BFF1-2542-FE60-8E55592CA728}"/>
                    </a:ext>
                  </a:extLst>
                </p:cNvPr>
                <p:cNvPicPr/>
                <p:nvPr/>
              </p:nvPicPr>
              <p:blipFill>
                <a:blip r:embed="rId124"/>
                <a:stretch>
                  <a:fillRect/>
                </a:stretch>
              </p:blipFill>
              <p:spPr>
                <a:xfrm>
                  <a:off x="4005417" y="2930656"/>
                  <a:ext cx="19440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0" name="Ink 189">
                  <a:extLst>
                    <a:ext uri="{FF2B5EF4-FFF2-40B4-BE49-F238E27FC236}">
                      <a16:creationId xmlns:a16="http://schemas.microsoft.com/office/drawing/2014/main" id="{88983470-C929-1EB9-9C38-016160D1F27E}"/>
                    </a:ext>
                  </a:extLst>
                </p14:cNvPr>
                <p14:cNvContentPartPr/>
                <p14:nvPr/>
              </p14:nvContentPartPr>
              <p14:xfrm>
                <a:off x="4087137" y="2932456"/>
                <a:ext cx="17640" cy="254880"/>
              </p14:xfrm>
            </p:contentPart>
          </mc:Choice>
          <mc:Fallback xmlns="">
            <p:pic>
              <p:nvPicPr>
                <p:cNvPr id="190" name="Ink 189">
                  <a:extLst>
                    <a:ext uri="{FF2B5EF4-FFF2-40B4-BE49-F238E27FC236}">
                      <a16:creationId xmlns:a16="http://schemas.microsoft.com/office/drawing/2014/main" id="{88983470-C929-1EB9-9C38-016160D1F27E}"/>
                    </a:ext>
                  </a:extLst>
                </p:cNvPr>
                <p:cNvPicPr/>
                <p:nvPr/>
              </p:nvPicPr>
              <p:blipFill>
                <a:blip r:embed="rId126"/>
                <a:stretch>
                  <a:fillRect/>
                </a:stretch>
              </p:blipFill>
              <p:spPr>
                <a:xfrm>
                  <a:off x="4069137" y="2914816"/>
                  <a:ext cx="53280" cy="290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7">
            <p14:nvContentPartPr>
              <p14:cNvPr id="191" name="Ink 190">
                <a:extLst>
                  <a:ext uri="{FF2B5EF4-FFF2-40B4-BE49-F238E27FC236}">
                    <a16:creationId xmlns:a16="http://schemas.microsoft.com/office/drawing/2014/main" id="{BDFE51F6-4D43-91D2-1F3C-362D10514E10}"/>
                  </a:ext>
                </a:extLst>
              </p14:cNvPr>
              <p14:cNvContentPartPr/>
              <p14:nvPr/>
            </p14:nvContentPartPr>
            <p14:xfrm>
              <a:off x="4462155" y="858279"/>
              <a:ext cx="128520" cy="221040"/>
            </p14:xfrm>
          </p:contentPart>
        </mc:Choice>
        <mc:Fallback xmlns="">
          <p:pic>
            <p:nvPicPr>
              <p:cNvPr id="191" name="Ink 190">
                <a:extLst>
                  <a:ext uri="{FF2B5EF4-FFF2-40B4-BE49-F238E27FC236}">
                    <a16:creationId xmlns:a16="http://schemas.microsoft.com/office/drawing/2014/main" id="{BDFE51F6-4D43-91D2-1F3C-362D10514E10}"/>
                  </a:ext>
                </a:extLst>
              </p:cNvPr>
              <p:cNvPicPr/>
              <p:nvPr/>
            </p:nvPicPr>
            <p:blipFill>
              <a:blip r:embed="rId128"/>
              <a:stretch>
                <a:fillRect/>
              </a:stretch>
            </p:blipFill>
            <p:spPr>
              <a:xfrm>
                <a:off x="4444515" y="840279"/>
                <a:ext cx="16416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2" name="Ink 191">
                <a:extLst>
                  <a:ext uri="{FF2B5EF4-FFF2-40B4-BE49-F238E27FC236}">
                    <a16:creationId xmlns:a16="http://schemas.microsoft.com/office/drawing/2014/main" id="{264ECC1B-D1CE-AA72-F20F-9205D2469101}"/>
                  </a:ext>
                </a:extLst>
              </p14:cNvPr>
              <p14:cNvContentPartPr/>
              <p14:nvPr/>
            </p14:nvContentPartPr>
            <p14:xfrm>
              <a:off x="4472955" y="1810479"/>
              <a:ext cx="124200" cy="177480"/>
            </p14:xfrm>
          </p:contentPart>
        </mc:Choice>
        <mc:Fallback xmlns="">
          <p:pic>
            <p:nvPicPr>
              <p:cNvPr id="192" name="Ink 191">
                <a:extLst>
                  <a:ext uri="{FF2B5EF4-FFF2-40B4-BE49-F238E27FC236}">
                    <a16:creationId xmlns:a16="http://schemas.microsoft.com/office/drawing/2014/main" id="{264ECC1B-D1CE-AA72-F20F-9205D2469101}"/>
                  </a:ext>
                </a:extLst>
              </p:cNvPr>
              <p:cNvPicPr/>
              <p:nvPr/>
            </p:nvPicPr>
            <p:blipFill>
              <a:blip r:embed="rId130"/>
              <a:stretch>
                <a:fillRect/>
              </a:stretch>
            </p:blipFill>
            <p:spPr>
              <a:xfrm>
                <a:off x="4454955" y="1792479"/>
                <a:ext cx="1598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3" name="Ink 192">
                <a:extLst>
                  <a:ext uri="{FF2B5EF4-FFF2-40B4-BE49-F238E27FC236}">
                    <a16:creationId xmlns:a16="http://schemas.microsoft.com/office/drawing/2014/main" id="{986B52CB-B994-F6ED-A6E6-88AE228B716B}"/>
                  </a:ext>
                </a:extLst>
              </p14:cNvPr>
              <p14:cNvContentPartPr/>
              <p14:nvPr/>
            </p14:nvContentPartPr>
            <p14:xfrm>
              <a:off x="4437675" y="2518959"/>
              <a:ext cx="135360" cy="224640"/>
            </p14:xfrm>
          </p:contentPart>
        </mc:Choice>
        <mc:Fallback xmlns="">
          <p:pic>
            <p:nvPicPr>
              <p:cNvPr id="193" name="Ink 192">
                <a:extLst>
                  <a:ext uri="{FF2B5EF4-FFF2-40B4-BE49-F238E27FC236}">
                    <a16:creationId xmlns:a16="http://schemas.microsoft.com/office/drawing/2014/main" id="{986B52CB-B994-F6ED-A6E6-88AE228B716B}"/>
                  </a:ext>
                </a:extLst>
              </p:cNvPr>
              <p:cNvPicPr/>
              <p:nvPr/>
            </p:nvPicPr>
            <p:blipFill>
              <a:blip r:embed="rId132"/>
              <a:stretch>
                <a:fillRect/>
              </a:stretch>
            </p:blipFill>
            <p:spPr>
              <a:xfrm>
                <a:off x="4419675" y="2500959"/>
                <a:ext cx="17100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4" name="Ink 193">
                <a:extLst>
                  <a:ext uri="{FF2B5EF4-FFF2-40B4-BE49-F238E27FC236}">
                    <a16:creationId xmlns:a16="http://schemas.microsoft.com/office/drawing/2014/main" id="{97B29388-370C-E5F5-1D7E-6D26B65DB96B}"/>
                  </a:ext>
                </a:extLst>
              </p14:cNvPr>
              <p14:cNvContentPartPr/>
              <p14:nvPr/>
            </p14:nvContentPartPr>
            <p14:xfrm>
              <a:off x="4363875" y="3398079"/>
              <a:ext cx="156600" cy="183240"/>
            </p14:xfrm>
          </p:contentPart>
        </mc:Choice>
        <mc:Fallback xmlns="">
          <p:pic>
            <p:nvPicPr>
              <p:cNvPr id="194" name="Ink 193">
                <a:extLst>
                  <a:ext uri="{FF2B5EF4-FFF2-40B4-BE49-F238E27FC236}">
                    <a16:creationId xmlns:a16="http://schemas.microsoft.com/office/drawing/2014/main" id="{97B29388-370C-E5F5-1D7E-6D26B65DB96B}"/>
                  </a:ext>
                </a:extLst>
              </p:cNvPr>
              <p:cNvPicPr/>
              <p:nvPr/>
            </p:nvPicPr>
            <p:blipFill>
              <a:blip r:embed="rId134"/>
              <a:stretch>
                <a:fillRect/>
              </a:stretch>
            </p:blipFill>
            <p:spPr>
              <a:xfrm>
                <a:off x="4345875" y="3380079"/>
                <a:ext cx="192240" cy="218880"/>
              </a:xfrm>
              <a:prstGeom prst="rect">
                <a:avLst/>
              </a:prstGeom>
            </p:spPr>
          </p:pic>
        </mc:Fallback>
      </mc:AlternateContent>
      <p:grpSp>
        <p:nvGrpSpPr>
          <p:cNvPr id="195" name="Group 194">
            <a:extLst>
              <a:ext uri="{FF2B5EF4-FFF2-40B4-BE49-F238E27FC236}">
                <a16:creationId xmlns:a16="http://schemas.microsoft.com/office/drawing/2014/main" id="{7DB23716-3629-B88C-B390-6FBAA6D26243}"/>
              </a:ext>
            </a:extLst>
          </p:cNvPr>
          <p:cNvGrpSpPr/>
          <p:nvPr/>
        </p:nvGrpSpPr>
        <p:grpSpPr>
          <a:xfrm>
            <a:off x="3131955" y="4682199"/>
            <a:ext cx="155520" cy="242280"/>
            <a:chOff x="3912177" y="4669456"/>
            <a:chExt cx="155520" cy="242280"/>
          </a:xfrm>
        </p:grpSpPr>
        <mc:AlternateContent xmlns:mc="http://schemas.openxmlformats.org/markup-compatibility/2006" xmlns:p14="http://schemas.microsoft.com/office/powerpoint/2010/main">
          <mc:Choice Requires="p14">
            <p:contentPart p14:bwMode="auto" r:id="rId135">
              <p14:nvContentPartPr>
                <p14:cNvPr id="196" name="Ink 195">
                  <a:extLst>
                    <a:ext uri="{FF2B5EF4-FFF2-40B4-BE49-F238E27FC236}">
                      <a16:creationId xmlns:a16="http://schemas.microsoft.com/office/drawing/2014/main" id="{F6F39EDB-A046-06F7-A0F5-A7F653DC02FA}"/>
                    </a:ext>
                  </a:extLst>
                </p14:cNvPr>
                <p14:cNvContentPartPr/>
                <p14:nvPr/>
              </p14:nvContentPartPr>
              <p14:xfrm>
                <a:off x="3912177" y="4669456"/>
                <a:ext cx="155520" cy="138240"/>
              </p14:xfrm>
            </p:contentPart>
          </mc:Choice>
          <mc:Fallback xmlns="">
            <p:pic>
              <p:nvPicPr>
                <p:cNvPr id="196" name="Ink 195">
                  <a:extLst>
                    <a:ext uri="{FF2B5EF4-FFF2-40B4-BE49-F238E27FC236}">
                      <a16:creationId xmlns:a16="http://schemas.microsoft.com/office/drawing/2014/main" id="{F6F39EDB-A046-06F7-A0F5-A7F653DC02FA}"/>
                    </a:ext>
                  </a:extLst>
                </p:cNvPr>
                <p:cNvPicPr/>
                <p:nvPr/>
              </p:nvPicPr>
              <p:blipFill>
                <a:blip r:embed="rId136"/>
                <a:stretch>
                  <a:fillRect/>
                </a:stretch>
              </p:blipFill>
              <p:spPr>
                <a:xfrm>
                  <a:off x="3894177" y="4651456"/>
                  <a:ext cx="1911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97" name="Ink 196">
                  <a:extLst>
                    <a:ext uri="{FF2B5EF4-FFF2-40B4-BE49-F238E27FC236}">
                      <a16:creationId xmlns:a16="http://schemas.microsoft.com/office/drawing/2014/main" id="{9A9A4BB6-D60F-43BC-34C3-BB3A3FFAC277}"/>
                    </a:ext>
                  </a:extLst>
                </p14:cNvPr>
                <p14:cNvContentPartPr/>
                <p14:nvPr/>
              </p14:nvContentPartPr>
              <p14:xfrm>
                <a:off x="4019457" y="4693936"/>
                <a:ext cx="16200" cy="217800"/>
              </p14:xfrm>
            </p:contentPart>
          </mc:Choice>
          <mc:Fallback xmlns="">
            <p:pic>
              <p:nvPicPr>
                <p:cNvPr id="197" name="Ink 196">
                  <a:extLst>
                    <a:ext uri="{FF2B5EF4-FFF2-40B4-BE49-F238E27FC236}">
                      <a16:creationId xmlns:a16="http://schemas.microsoft.com/office/drawing/2014/main" id="{9A9A4BB6-D60F-43BC-34C3-BB3A3FFAC277}"/>
                    </a:ext>
                  </a:extLst>
                </p:cNvPr>
                <p:cNvPicPr/>
                <p:nvPr/>
              </p:nvPicPr>
              <p:blipFill>
                <a:blip r:embed="rId138"/>
                <a:stretch>
                  <a:fillRect/>
                </a:stretch>
              </p:blipFill>
              <p:spPr>
                <a:xfrm>
                  <a:off x="4001817" y="4675936"/>
                  <a:ext cx="51840" cy="253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9">
            <p14:nvContentPartPr>
              <p14:cNvPr id="198" name="Ink 197">
                <a:extLst>
                  <a:ext uri="{FF2B5EF4-FFF2-40B4-BE49-F238E27FC236}">
                    <a16:creationId xmlns:a16="http://schemas.microsoft.com/office/drawing/2014/main" id="{11FC0F84-21A1-08C0-2928-115B9B1ED94D}"/>
                  </a:ext>
                </a:extLst>
              </p14:cNvPr>
              <p14:cNvContentPartPr/>
              <p14:nvPr/>
            </p14:nvContentPartPr>
            <p14:xfrm>
              <a:off x="4192155" y="4172799"/>
              <a:ext cx="185760" cy="182160"/>
            </p14:xfrm>
          </p:contentPart>
        </mc:Choice>
        <mc:Fallback xmlns="">
          <p:pic>
            <p:nvPicPr>
              <p:cNvPr id="198" name="Ink 197">
                <a:extLst>
                  <a:ext uri="{FF2B5EF4-FFF2-40B4-BE49-F238E27FC236}">
                    <a16:creationId xmlns:a16="http://schemas.microsoft.com/office/drawing/2014/main" id="{11FC0F84-21A1-08C0-2928-115B9B1ED94D}"/>
                  </a:ext>
                </a:extLst>
              </p:cNvPr>
              <p:cNvPicPr/>
              <p:nvPr/>
            </p:nvPicPr>
            <p:blipFill>
              <a:blip r:embed="rId140"/>
              <a:stretch>
                <a:fillRect/>
              </a:stretch>
            </p:blipFill>
            <p:spPr>
              <a:xfrm>
                <a:off x="4174515" y="4154799"/>
                <a:ext cx="221400" cy="217800"/>
              </a:xfrm>
              <a:prstGeom prst="rect">
                <a:avLst/>
              </a:prstGeom>
            </p:spPr>
          </p:pic>
        </mc:Fallback>
      </mc:AlternateContent>
      <p:grpSp>
        <p:nvGrpSpPr>
          <p:cNvPr id="199" name="Group 198">
            <a:extLst>
              <a:ext uri="{FF2B5EF4-FFF2-40B4-BE49-F238E27FC236}">
                <a16:creationId xmlns:a16="http://schemas.microsoft.com/office/drawing/2014/main" id="{A9DD2672-C638-ACBD-98C1-C03EBF62FF15}"/>
              </a:ext>
            </a:extLst>
          </p:cNvPr>
          <p:cNvGrpSpPr/>
          <p:nvPr/>
        </p:nvGrpSpPr>
        <p:grpSpPr>
          <a:xfrm>
            <a:off x="5132475" y="4178199"/>
            <a:ext cx="457560" cy="349920"/>
            <a:chOff x="5912697" y="4165456"/>
            <a:chExt cx="457560" cy="349920"/>
          </a:xfrm>
        </p:grpSpPr>
        <mc:AlternateContent xmlns:mc="http://schemas.openxmlformats.org/markup-compatibility/2006" xmlns:p14="http://schemas.microsoft.com/office/powerpoint/2010/main">
          <mc:Choice Requires="p14">
            <p:contentPart p14:bwMode="auto" r:id="rId141">
              <p14:nvContentPartPr>
                <p14:cNvPr id="200" name="Ink 199">
                  <a:extLst>
                    <a:ext uri="{FF2B5EF4-FFF2-40B4-BE49-F238E27FC236}">
                      <a16:creationId xmlns:a16="http://schemas.microsoft.com/office/drawing/2014/main" id="{81E583B1-40BF-A27D-F5FA-4C839DAEE212}"/>
                    </a:ext>
                  </a:extLst>
                </p14:cNvPr>
                <p14:cNvContentPartPr/>
                <p14:nvPr/>
              </p14:nvContentPartPr>
              <p14:xfrm>
                <a:off x="6034377" y="4165456"/>
                <a:ext cx="204840" cy="198720"/>
              </p14:xfrm>
            </p:contentPart>
          </mc:Choice>
          <mc:Fallback xmlns="">
            <p:pic>
              <p:nvPicPr>
                <p:cNvPr id="200" name="Ink 199">
                  <a:extLst>
                    <a:ext uri="{FF2B5EF4-FFF2-40B4-BE49-F238E27FC236}">
                      <a16:creationId xmlns:a16="http://schemas.microsoft.com/office/drawing/2014/main" id="{81E583B1-40BF-A27D-F5FA-4C839DAEE212}"/>
                    </a:ext>
                  </a:extLst>
                </p:cNvPr>
                <p:cNvPicPr/>
                <p:nvPr/>
              </p:nvPicPr>
              <p:blipFill>
                <a:blip r:embed="rId142"/>
                <a:stretch>
                  <a:fillRect/>
                </a:stretch>
              </p:blipFill>
              <p:spPr>
                <a:xfrm>
                  <a:off x="6016737" y="4147816"/>
                  <a:ext cx="2404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1" name="Ink 200">
                  <a:extLst>
                    <a:ext uri="{FF2B5EF4-FFF2-40B4-BE49-F238E27FC236}">
                      <a16:creationId xmlns:a16="http://schemas.microsoft.com/office/drawing/2014/main" id="{CF076755-CD7E-D1CA-F708-AC69E1044B2E}"/>
                    </a:ext>
                  </a:extLst>
                </p14:cNvPr>
                <p14:cNvContentPartPr/>
                <p14:nvPr/>
              </p14:nvContentPartPr>
              <p14:xfrm>
                <a:off x="5912697" y="4443376"/>
                <a:ext cx="457560" cy="72000"/>
              </p14:xfrm>
            </p:contentPart>
          </mc:Choice>
          <mc:Fallback xmlns="">
            <p:pic>
              <p:nvPicPr>
                <p:cNvPr id="201" name="Ink 200">
                  <a:extLst>
                    <a:ext uri="{FF2B5EF4-FFF2-40B4-BE49-F238E27FC236}">
                      <a16:creationId xmlns:a16="http://schemas.microsoft.com/office/drawing/2014/main" id="{CF076755-CD7E-D1CA-F708-AC69E1044B2E}"/>
                    </a:ext>
                  </a:extLst>
                </p:cNvPr>
                <p:cNvPicPr/>
                <p:nvPr/>
              </p:nvPicPr>
              <p:blipFill>
                <a:blip r:embed="rId144"/>
                <a:stretch>
                  <a:fillRect/>
                </a:stretch>
              </p:blipFill>
              <p:spPr>
                <a:xfrm>
                  <a:off x="5894697" y="4425376"/>
                  <a:ext cx="493200" cy="107640"/>
                </a:xfrm>
                <a:prstGeom prst="rect">
                  <a:avLst/>
                </a:prstGeom>
              </p:spPr>
            </p:pic>
          </mc:Fallback>
        </mc:AlternateContent>
      </p:grpSp>
      <p:grpSp>
        <p:nvGrpSpPr>
          <p:cNvPr id="202" name="Group 201">
            <a:extLst>
              <a:ext uri="{FF2B5EF4-FFF2-40B4-BE49-F238E27FC236}">
                <a16:creationId xmlns:a16="http://schemas.microsoft.com/office/drawing/2014/main" id="{40F11E8A-7AD1-20FE-9F5E-D0CC45B3C91D}"/>
              </a:ext>
            </a:extLst>
          </p:cNvPr>
          <p:cNvGrpSpPr/>
          <p:nvPr/>
        </p:nvGrpSpPr>
        <p:grpSpPr>
          <a:xfrm>
            <a:off x="5150115" y="4644759"/>
            <a:ext cx="385920" cy="177120"/>
            <a:chOff x="5930337" y="4632016"/>
            <a:chExt cx="385920" cy="177120"/>
          </a:xfrm>
        </p:grpSpPr>
        <mc:AlternateContent xmlns:mc="http://schemas.openxmlformats.org/markup-compatibility/2006" xmlns:p14="http://schemas.microsoft.com/office/powerpoint/2010/main">
          <mc:Choice Requires="p14">
            <p:contentPart p14:bwMode="auto" r:id="rId145">
              <p14:nvContentPartPr>
                <p14:cNvPr id="203" name="Ink 202">
                  <a:extLst>
                    <a:ext uri="{FF2B5EF4-FFF2-40B4-BE49-F238E27FC236}">
                      <a16:creationId xmlns:a16="http://schemas.microsoft.com/office/drawing/2014/main" id="{C1EC2988-479A-44AE-3B6B-D9A0CD1AF9D8}"/>
                    </a:ext>
                  </a:extLst>
                </p14:cNvPr>
                <p14:cNvContentPartPr/>
                <p14:nvPr/>
              </p14:nvContentPartPr>
              <p14:xfrm>
                <a:off x="5930337" y="4632016"/>
                <a:ext cx="153360" cy="177120"/>
              </p14:xfrm>
            </p:contentPart>
          </mc:Choice>
          <mc:Fallback xmlns="">
            <p:pic>
              <p:nvPicPr>
                <p:cNvPr id="203" name="Ink 202">
                  <a:extLst>
                    <a:ext uri="{FF2B5EF4-FFF2-40B4-BE49-F238E27FC236}">
                      <a16:creationId xmlns:a16="http://schemas.microsoft.com/office/drawing/2014/main" id="{C1EC2988-479A-44AE-3B6B-D9A0CD1AF9D8}"/>
                    </a:ext>
                  </a:extLst>
                </p:cNvPr>
                <p:cNvPicPr/>
                <p:nvPr/>
              </p:nvPicPr>
              <p:blipFill>
                <a:blip r:embed="rId146"/>
                <a:stretch>
                  <a:fillRect/>
                </a:stretch>
              </p:blipFill>
              <p:spPr>
                <a:xfrm>
                  <a:off x="5912697" y="4614016"/>
                  <a:ext cx="18900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04" name="Ink 203">
                  <a:extLst>
                    <a:ext uri="{FF2B5EF4-FFF2-40B4-BE49-F238E27FC236}">
                      <a16:creationId xmlns:a16="http://schemas.microsoft.com/office/drawing/2014/main" id="{519FEA14-12B9-2FC7-95CD-3F01F887D57E}"/>
                    </a:ext>
                  </a:extLst>
                </p14:cNvPr>
                <p14:cNvContentPartPr/>
                <p14:nvPr/>
              </p14:nvContentPartPr>
              <p14:xfrm>
                <a:off x="6163617" y="4655776"/>
                <a:ext cx="152640" cy="128880"/>
              </p14:xfrm>
            </p:contentPart>
          </mc:Choice>
          <mc:Fallback xmlns="">
            <p:pic>
              <p:nvPicPr>
                <p:cNvPr id="204" name="Ink 203">
                  <a:extLst>
                    <a:ext uri="{FF2B5EF4-FFF2-40B4-BE49-F238E27FC236}">
                      <a16:creationId xmlns:a16="http://schemas.microsoft.com/office/drawing/2014/main" id="{519FEA14-12B9-2FC7-95CD-3F01F887D57E}"/>
                    </a:ext>
                  </a:extLst>
                </p:cNvPr>
                <p:cNvPicPr/>
                <p:nvPr/>
              </p:nvPicPr>
              <p:blipFill>
                <a:blip r:embed="rId148"/>
                <a:stretch>
                  <a:fillRect/>
                </a:stretch>
              </p:blipFill>
              <p:spPr>
                <a:xfrm>
                  <a:off x="6145617" y="4637776"/>
                  <a:ext cx="188280" cy="164520"/>
                </a:xfrm>
                <a:prstGeom prst="rect">
                  <a:avLst/>
                </a:prstGeom>
              </p:spPr>
            </p:pic>
          </mc:Fallback>
        </mc:AlternateContent>
      </p:grpSp>
      <p:grpSp>
        <p:nvGrpSpPr>
          <p:cNvPr id="205" name="Group 204">
            <a:extLst>
              <a:ext uri="{FF2B5EF4-FFF2-40B4-BE49-F238E27FC236}">
                <a16:creationId xmlns:a16="http://schemas.microsoft.com/office/drawing/2014/main" id="{8301957E-07E2-1D7C-3F2E-B71CCF1D8289}"/>
              </a:ext>
            </a:extLst>
          </p:cNvPr>
          <p:cNvGrpSpPr/>
          <p:nvPr/>
        </p:nvGrpSpPr>
        <p:grpSpPr>
          <a:xfrm>
            <a:off x="5861475" y="4113039"/>
            <a:ext cx="1059840" cy="885600"/>
            <a:chOff x="6641697" y="4100296"/>
            <a:chExt cx="1059840" cy="885600"/>
          </a:xfrm>
        </p:grpSpPr>
        <mc:AlternateContent xmlns:mc="http://schemas.openxmlformats.org/markup-compatibility/2006" xmlns:p14="http://schemas.microsoft.com/office/powerpoint/2010/main">
          <mc:Choice Requires="p14">
            <p:contentPart p14:bwMode="auto" r:id="rId149">
              <p14:nvContentPartPr>
                <p14:cNvPr id="206" name="Ink 205">
                  <a:extLst>
                    <a:ext uri="{FF2B5EF4-FFF2-40B4-BE49-F238E27FC236}">
                      <a16:creationId xmlns:a16="http://schemas.microsoft.com/office/drawing/2014/main" id="{FEB93160-8B99-78F8-B4B1-D093A06C804E}"/>
                    </a:ext>
                  </a:extLst>
                </p14:cNvPr>
                <p14:cNvContentPartPr/>
                <p14:nvPr/>
              </p14:nvContentPartPr>
              <p14:xfrm>
                <a:off x="6641697" y="4443736"/>
                <a:ext cx="168840" cy="23400"/>
              </p14:xfrm>
            </p:contentPart>
          </mc:Choice>
          <mc:Fallback xmlns="">
            <p:pic>
              <p:nvPicPr>
                <p:cNvPr id="206" name="Ink 205">
                  <a:extLst>
                    <a:ext uri="{FF2B5EF4-FFF2-40B4-BE49-F238E27FC236}">
                      <a16:creationId xmlns:a16="http://schemas.microsoft.com/office/drawing/2014/main" id="{FEB93160-8B99-78F8-B4B1-D093A06C804E}"/>
                    </a:ext>
                  </a:extLst>
                </p:cNvPr>
                <p:cNvPicPr/>
                <p:nvPr/>
              </p:nvPicPr>
              <p:blipFill>
                <a:blip r:embed="rId150"/>
                <a:stretch>
                  <a:fillRect/>
                </a:stretch>
              </p:blipFill>
              <p:spPr>
                <a:xfrm>
                  <a:off x="6623697" y="4425736"/>
                  <a:ext cx="20448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7" name="Ink 206">
                  <a:extLst>
                    <a:ext uri="{FF2B5EF4-FFF2-40B4-BE49-F238E27FC236}">
                      <a16:creationId xmlns:a16="http://schemas.microsoft.com/office/drawing/2014/main" id="{8509E1CE-035F-D660-3AD3-0B44C6DB2523}"/>
                    </a:ext>
                  </a:extLst>
                </p14:cNvPr>
                <p14:cNvContentPartPr/>
                <p14:nvPr/>
              </p14:nvContentPartPr>
              <p14:xfrm>
                <a:off x="6651417" y="4522576"/>
                <a:ext cx="155160" cy="15480"/>
              </p14:xfrm>
            </p:contentPart>
          </mc:Choice>
          <mc:Fallback xmlns="">
            <p:pic>
              <p:nvPicPr>
                <p:cNvPr id="207" name="Ink 206">
                  <a:extLst>
                    <a:ext uri="{FF2B5EF4-FFF2-40B4-BE49-F238E27FC236}">
                      <a16:creationId xmlns:a16="http://schemas.microsoft.com/office/drawing/2014/main" id="{8509E1CE-035F-D660-3AD3-0B44C6DB2523}"/>
                    </a:ext>
                  </a:extLst>
                </p:cNvPr>
                <p:cNvPicPr/>
                <p:nvPr/>
              </p:nvPicPr>
              <p:blipFill>
                <a:blip r:embed="rId152"/>
                <a:stretch>
                  <a:fillRect/>
                </a:stretch>
              </p:blipFill>
              <p:spPr>
                <a:xfrm>
                  <a:off x="6633417" y="4504576"/>
                  <a:ext cx="1908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08" name="Ink 207">
                  <a:extLst>
                    <a:ext uri="{FF2B5EF4-FFF2-40B4-BE49-F238E27FC236}">
                      <a16:creationId xmlns:a16="http://schemas.microsoft.com/office/drawing/2014/main" id="{7228A9F6-7536-8FE2-E5EE-766D5C277D8E}"/>
                    </a:ext>
                  </a:extLst>
                </p14:cNvPr>
                <p14:cNvContentPartPr/>
                <p14:nvPr/>
              </p14:nvContentPartPr>
              <p14:xfrm>
                <a:off x="7241457" y="4179136"/>
                <a:ext cx="34920" cy="155520"/>
              </p14:xfrm>
            </p:contentPart>
          </mc:Choice>
          <mc:Fallback xmlns="">
            <p:pic>
              <p:nvPicPr>
                <p:cNvPr id="208" name="Ink 207">
                  <a:extLst>
                    <a:ext uri="{FF2B5EF4-FFF2-40B4-BE49-F238E27FC236}">
                      <a16:creationId xmlns:a16="http://schemas.microsoft.com/office/drawing/2014/main" id="{7228A9F6-7536-8FE2-E5EE-766D5C277D8E}"/>
                    </a:ext>
                  </a:extLst>
                </p:cNvPr>
                <p:cNvPicPr/>
                <p:nvPr/>
              </p:nvPicPr>
              <p:blipFill>
                <a:blip r:embed="rId154"/>
                <a:stretch>
                  <a:fillRect/>
                </a:stretch>
              </p:blipFill>
              <p:spPr>
                <a:xfrm>
                  <a:off x="7223457" y="4161136"/>
                  <a:ext cx="705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9" name="Ink 208">
                  <a:extLst>
                    <a:ext uri="{FF2B5EF4-FFF2-40B4-BE49-F238E27FC236}">
                      <a16:creationId xmlns:a16="http://schemas.microsoft.com/office/drawing/2014/main" id="{BFC44C27-A7F6-08BD-C071-E7C8ADC7695F}"/>
                    </a:ext>
                  </a:extLst>
                </p14:cNvPr>
                <p14:cNvContentPartPr/>
                <p14:nvPr/>
              </p14:nvContentPartPr>
              <p14:xfrm>
                <a:off x="7084137" y="4473616"/>
                <a:ext cx="434880" cy="35280"/>
              </p14:xfrm>
            </p:contentPart>
          </mc:Choice>
          <mc:Fallback xmlns="">
            <p:pic>
              <p:nvPicPr>
                <p:cNvPr id="209" name="Ink 208">
                  <a:extLst>
                    <a:ext uri="{FF2B5EF4-FFF2-40B4-BE49-F238E27FC236}">
                      <a16:creationId xmlns:a16="http://schemas.microsoft.com/office/drawing/2014/main" id="{BFC44C27-A7F6-08BD-C071-E7C8ADC7695F}"/>
                    </a:ext>
                  </a:extLst>
                </p:cNvPr>
                <p:cNvPicPr/>
                <p:nvPr/>
              </p:nvPicPr>
              <p:blipFill>
                <a:blip r:embed="rId156"/>
                <a:stretch>
                  <a:fillRect/>
                </a:stretch>
              </p:blipFill>
              <p:spPr>
                <a:xfrm>
                  <a:off x="7066497" y="4455616"/>
                  <a:ext cx="47052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10" name="Ink 209">
                  <a:extLst>
                    <a:ext uri="{FF2B5EF4-FFF2-40B4-BE49-F238E27FC236}">
                      <a16:creationId xmlns:a16="http://schemas.microsoft.com/office/drawing/2014/main" id="{28E6E62F-D10B-727D-A7BD-8E5DCCDCAC57}"/>
                    </a:ext>
                  </a:extLst>
                </p14:cNvPr>
                <p14:cNvContentPartPr/>
                <p14:nvPr/>
              </p14:nvContentPartPr>
              <p14:xfrm>
                <a:off x="7173777" y="4601056"/>
                <a:ext cx="9720" cy="187920"/>
              </p14:xfrm>
            </p:contentPart>
          </mc:Choice>
          <mc:Fallback xmlns="">
            <p:pic>
              <p:nvPicPr>
                <p:cNvPr id="210" name="Ink 209">
                  <a:extLst>
                    <a:ext uri="{FF2B5EF4-FFF2-40B4-BE49-F238E27FC236}">
                      <a16:creationId xmlns:a16="http://schemas.microsoft.com/office/drawing/2014/main" id="{28E6E62F-D10B-727D-A7BD-8E5DCCDCAC57}"/>
                    </a:ext>
                  </a:extLst>
                </p:cNvPr>
                <p:cNvPicPr/>
                <p:nvPr/>
              </p:nvPicPr>
              <p:blipFill>
                <a:blip r:embed="rId158"/>
                <a:stretch>
                  <a:fillRect/>
                </a:stretch>
              </p:blipFill>
              <p:spPr>
                <a:xfrm>
                  <a:off x="7156137" y="4583416"/>
                  <a:ext cx="4536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11" name="Ink 210">
                  <a:extLst>
                    <a:ext uri="{FF2B5EF4-FFF2-40B4-BE49-F238E27FC236}">
                      <a16:creationId xmlns:a16="http://schemas.microsoft.com/office/drawing/2014/main" id="{7E87ADCF-A94D-CD76-71DB-918519A9C1D1}"/>
                    </a:ext>
                  </a:extLst>
                </p14:cNvPr>
                <p14:cNvContentPartPr/>
                <p14:nvPr/>
              </p14:nvContentPartPr>
              <p14:xfrm>
                <a:off x="7324977" y="4636336"/>
                <a:ext cx="124920" cy="114480"/>
              </p14:xfrm>
            </p:contentPart>
          </mc:Choice>
          <mc:Fallback xmlns="">
            <p:pic>
              <p:nvPicPr>
                <p:cNvPr id="211" name="Ink 210">
                  <a:extLst>
                    <a:ext uri="{FF2B5EF4-FFF2-40B4-BE49-F238E27FC236}">
                      <a16:creationId xmlns:a16="http://schemas.microsoft.com/office/drawing/2014/main" id="{7E87ADCF-A94D-CD76-71DB-918519A9C1D1}"/>
                    </a:ext>
                  </a:extLst>
                </p:cNvPr>
                <p:cNvPicPr/>
                <p:nvPr/>
              </p:nvPicPr>
              <p:blipFill>
                <a:blip r:embed="rId160"/>
                <a:stretch>
                  <a:fillRect/>
                </a:stretch>
              </p:blipFill>
              <p:spPr>
                <a:xfrm>
                  <a:off x="7307337" y="4618336"/>
                  <a:ext cx="1605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2" name="Ink 211">
                  <a:extLst>
                    <a:ext uri="{FF2B5EF4-FFF2-40B4-BE49-F238E27FC236}">
                      <a16:creationId xmlns:a16="http://schemas.microsoft.com/office/drawing/2014/main" id="{388895B8-C467-F863-4375-F05523BD8E3C}"/>
                    </a:ext>
                  </a:extLst>
                </p14:cNvPr>
                <p14:cNvContentPartPr/>
                <p14:nvPr/>
              </p14:nvContentPartPr>
              <p14:xfrm>
                <a:off x="7000977" y="4100296"/>
                <a:ext cx="590760" cy="36000"/>
              </p14:xfrm>
            </p:contentPart>
          </mc:Choice>
          <mc:Fallback xmlns="">
            <p:pic>
              <p:nvPicPr>
                <p:cNvPr id="212" name="Ink 211">
                  <a:extLst>
                    <a:ext uri="{FF2B5EF4-FFF2-40B4-BE49-F238E27FC236}">
                      <a16:creationId xmlns:a16="http://schemas.microsoft.com/office/drawing/2014/main" id="{388895B8-C467-F863-4375-F05523BD8E3C}"/>
                    </a:ext>
                  </a:extLst>
                </p:cNvPr>
                <p:cNvPicPr/>
                <p:nvPr/>
              </p:nvPicPr>
              <p:blipFill>
                <a:blip r:embed="rId162"/>
                <a:stretch>
                  <a:fillRect/>
                </a:stretch>
              </p:blipFill>
              <p:spPr>
                <a:xfrm>
                  <a:off x="6983337" y="4082296"/>
                  <a:ext cx="626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3" name="Ink 212">
                  <a:extLst>
                    <a:ext uri="{FF2B5EF4-FFF2-40B4-BE49-F238E27FC236}">
                      <a16:creationId xmlns:a16="http://schemas.microsoft.com/office/drawing/2014/main" id="{C1B5C5FA-C338-13FE-1F83-FA18BDA185D3}"/>
                    </a:ext>
                  </a:extLst>
                </p14:cNvPr>
                <p14:cNvContentPartPr/>
                <p14:nvPr/>
              </p14:nvContentPartPr>
              <p14:xfrm>
                <a:off x="6910977" y="4128736"/>
                <a:ext cx="790560" cy="857160"/>
              </p14:xfrm>
            </p:contentPart>
          </mc:Choice>
          <mc:Fallback xmlns="">
            <p:pic>
              <p:nvPicPr>
                <p:cNvPr id="213" name="Ink 212">
                  <a:extLst>
                    <a:ext uri="{FF2B5EF4-FFF2-40B4-BE49-F238E27FC236}">
                      <a16:creationId xmlns:a16="http://schemas.microsoft.com/office/drawing/2014/main" id="{C1B5C5FA-C338-13FE-1F83-FA18BDA185D3}"/>
                    </a:ext>
                  </a:extLst>
                </p:cNvPr>
                <p:cNvPicPr/>
                <p:nvPr/>
              </p:nvPicPr>
              <p:blipFill>
                <a:blip r:embed="rId164"/>
                <a:stretch>
                  <a:fillRect/>
                </a:stretch>
              </p:blipFill>
              <p:spPr>
                <a:xfrm>
                  <a:off x="6893337" y="4110736"/>
                  <a:ext cx="826200" cy="892800"/>
                </a:xfrm>
                <a:prstGeom prst="rect">
                  <a:avLst/>
                </a:prstGeom>
              </p:spPr>
            </p:pic>
          </mc:Fallback>
        </mc:AlternateContent>
      </p:grpSp>
      <mc:AlternateContent xmlns:mc="http://schemas.openxmlformats.org/markup-compatibility/2006" xmlns:a14="http://schemas.microsoft.com/office/drawing/2010/main">
        <mc:Choice Requires="a14">
          <p:sp>
            <p:nvSpPr>
              <p:cNvPr id="214" name="TextBox 213">
                <a:extLst>
                  <a:ext uri="{FF2B5EF4-FFF2-40B4-BE49-F238E27FC236}">
                    <a16:creationId xmlns:a16="http://schemas.microsoft.com/office/drawing/2014/main" id="{C25255F9-8733-9C84-DD92-35D405D675B4}"/>
                  </a:ext>
                </a:extLst>
              </p:cNvPr>
              <p:cNvSpPr txBox="1"/>
              <p:nvPr/>
            </p:nvSpPr>
            <p:spPr>
              <a:xfrm>
                <a:off x="195077" y="204238"/>
                <a:ext cx="2704209" cy="3120150"/>
              </a:xfrm>
              <a:prstGeom prst="rect">
                <a:avLst/>
              </a:prstGeom>
              <a:noFill/>
            </p:spPr>
            <p:txBody>
              <a:bodyPr wrap="square" rtlCol="0">
                <a:spAutoFit/>
              </a:bodyPr>
              <a:lstStyle/>
              <a:p>
                <a:r>
                  <a:rPr lang="en-GB" sz="2000"/>
                  <a:t>The probability that Jon wins on game A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1</m:t>
                        </m:r>
                      </m:num>
                      <m:den>
                        <m:r>
                          <a:rPr lang="en-GB" sz="2000" b="0" i="1" smtClean="0">
                            <a:latin typeface="Cambria Math" panose="02040503050406030204" pitchFamily="18" charset="0"/>
                          </a:rPr>
                          <m:t>4</m:t>
                        </m:r>
                      </m:den>
                    </m:f>
                  </m:oMath>
                </a14:m>
                <a:r>
                  <a:rPr lang="en-GB" sz="2000"/>
                  <a:t>.</a:t>
                </a:r>
              </a:p>
              <a:p>
                <a:endParaRPr lang="en-GB" sz="2000"/>
              </a:p>
              <a:p>
                <a:r>
                  <a:rPr lang="en-GB" sz="2000"/>
                  <a:t>The probability that Jon wins on game B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3</m:t>
                        </m:r>
                      </m:num>
                      <m:den>
                        <m:r>
                          <a:rPr lang="en-GB" sz="2000" b="0" i="1" smtClean="0">
                            <a:latin typeface="Cambria Math" panose="02040503050406030204" pitchFamily="18" charset="0"/>
                          </a:rPr>
                          <m:t>5</m:t>
                        </m:r>
                      </m:den>
                    </m:f>
                  </m:oMath>
                </a14:m>
                <a:r>
                  <a:rPr lang="en-GB" sz="2000"/>
                  <a:t>.</a:t>
                </a:r>
              </a:p>
              <a:p>
                <a:endParaRPr lang="en-GB" sz="2000"/>
              </a:p>
              <a:p>
                <a:r>
                  <a:rPr lang="en-GB" sz="2000"/>
                  <a:t>What is the probability that Jon wins game A but loses game B?</a:t>
                </a:r>
              </a:p>
            </p:txBody>
          </p:sp>
        </mc:Choice>
        <mc:Fallback xmlns="">
          <p:sp>
            <p:nvSpPr>
              <p:cNvPr id="214" name="TextBox 213">
                <a:extLst>
                  <a:ext uri="{FF2B5EF4-FFF2-40B4-BE49-F238E27FC236}">
                    <a16:creationId xmlns:a16="http://schemas.microsoft.com/office/drawing/2014/main" id="{C25255F9-8733-9C84-DD92-35D405D675B4}"/>
                  </a:ext>
                </a:extLst>
              </p:cNvPr>
              <p:cNvSpPr txBox="1">
                <a:spLocks noRot="1" noChangeAspect="1" noMove="1" noResize="1" noEditPoints="1" noAdjustHandles="1" noChangeArrowheads="1" noChangeShapeType="1" noTextEdit="1"/>
              </p:cNvSpPr>
              <p:nvPr/>
            </p:nvSpPr>
            <p:spPr>
              <a:xfrm>
                <a:off x="195077" y="204238"/>
                <a:ext cx="2704209" cy="3120150"/>
              </a:xfrm>
              <a:prstGeom prst="rect">
                <a:avLst/>
              </a:prstGeom>
              <a:blipFill>
                <a:blip r:embed="rId165"/>
                <a:stretch>
                  <a:fillRect l="-2252" t="-1174" r="-1351" b="-2740"/>
                </a:stretch>
              </a:blipFill>
            </p:spPr>
            <p:txBody>
              <a:bodyPr/>
              <a:lstStyle/>
              <a:p>
                <a:r>
                  <a:rPr lang="en-GB">
                    <a:noFill/>
                  </a:rPr>
                  <a:t> </a:t>
                </a:r>
              </a:p>
            </p:txBody>
          </p:sp>
        </mc:Fallback>
      </mc:AlternateContent>
    </p:spTree>
    <p:extLst>
      <p:ext uri="{BB962C8B-B14F-4D97-AF65-F5344CB8AC3E}">
        <p14:creationId xmlns:p14="http://schemas.microsoft.com/office/powerpoint/2010/main" val="3231420080"/>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22" name="Rectangle 21">
            <a:extLst>
              <a:ext uri="{FF2B5EF4-FFF2-40B4-BE49-F238E27FC236}">
                <a16:creationId xmlns:a16="http://schemas.microsoft.com/office/drawing/2014/main" id="{0005C0B9-0597-4063-B543-305E626F1873}"/>
              </a:ext>
            </a:extLst>
          </p:cNvPr>
          <p:cNvSpPr/>
          <p:nvPr/>
        </p:nvSpPr>
        <p:spPr>
          <a:xfrm>
            <a:off x="4650575" y="1322588"/>
            <a:ext cx="3512388" cy="293632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TextBox 22">
            <a:extLst>
              <a:ext uri="{FF2B5EF4-FFF2-40B4-BE49-F238E27FC236}">
                <a16:creationId xmlns:a16="http://schemas.microsoft.com/office/drawing/2014/main" id="{C02ECAFE-DF07-475F-8E88-9AAAF1990A43}"/>
              </a:ext>
            </a:extLst>
          </p:cNvPr>
          <p:cNvSpPr txBox="1"/>
          <p:nvPr/>
        </p:nvSpPr>
        <p:spPr>
          <a:xfrm>
            <a:off x="4619742" y="1300236"/>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24" name="TextBox 23">
                <a:extLst>
                  <a:ext uri="{FF2B5EF4-FFF2-40B4-BE49-F238E27FC236}">
                    <a16:creationId xmlns:a16="http://schemas.microsoft.com/office/drawing/2014/main" id="{4B97E921-F354-443B-94B0-16A0FFAD5B80}"/>
                  </a:ext>
                </a:extLst>
              </p:cNvPr>
              <p:cNvSpPr txBox="1"/>
              <p:nvPr/>
            </p:nvSpPr>
            <p:spPr>
              <a:xfrm>
                <a:off x="4739854" y="1646774"/>
                <a:ext cx="3336911" cy="2426242"/>
              </a:xfrm>
              <a:prstGeom prst="rect">
                <a:avLst/>
              </a:prstGeom>
              <a:noFill/>
            </p:spPr>
            <p:txBody>
              <a:bodyPr wrap="square" rtlCol="0">
                <a:spAutoFit/>
              </a:bodyPr>
              <a:lstStyle/>
              <a:p>
                <a:r>
                  <a:rPr lang="en-GB" sz="1400"/>
                  <a:t>The probability that Bob wins game A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3</m:t>
                        </m:r>
                      </m:num>
                      <m:den>
                        <m:r>
                          <a:rPr lang="en-GB" sz="1400" b="0" i="1" smtClean="0">
                            <a:latin typeface="Cambria Math" panose="02040503050406030204" pitchFamily="18" charset="0"/>
                          </a:rPr>
                          <m:t>4</m:t>
                        </m:r>
                      </m:den>
                    </m:f>
                  </m:oMath>
                </a14:m>
                <a:r>
                  <a:rPr lang="en-GB" sz="1400"/>
                  <a:t>. </a:t>
                </a:r>
              </a:p>
              <a:p>
                <a:endParaRPr lang="en-GB" sz="1400"/>
              </a:p>
              <a:p>
                <a:r>
                  <a:rPr lang="en-GB" sz="1400"/>
                  <a:t>The probability that Bob wins game B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3</m:t>
                        </m:r>
                      </m:den>
                    </m:f>
                  </m:oMath>
                </a14:m>
                <a:r>
                  <a:rPr lang="en-GB" sz="1400"/>
                  <a:t>.</a:t>
                </a:r>
              </a:p>
              <a:p>
                <a:endParaRPr lang="en-GB" sz="1400"/>
              </a:p>
              <a:p>
                <a:r>
                  <a:rPr lang="en-GB" sz="1400"/>
                  <a:t>What is the probability that Bob...</a:t>
                </a:r>
              </a:p>
              <a:p>
                <a:r>
                  <a:rPr lang="en-GB" sz="1400"/>
                  <a:t>a) ... wins game A but loses game B?</a:t>
                </a:r>
              </a:p>
              <a:p>
                <a:endParaRPr lang="en-GB" sz="1400"/>
              </a:p>
              <a:p>
                <a:r>
                  <a:rPr lang="en-GB" sz="1400"/>
                  <a:t>b) ... loses both games?</a:t>
                </a:r>
              </a:p>
              <a:p>
                <a:endParaRPr lang="en-GB" sz="1400"/>
              </a:p>
              <a:p>
                <a:r>
                  <a:rPr lang="en-GB" sz="1400"/>
                  <a:t>c) ... loses game A but wins game B?</a:t>
                </a:r>
              </a:p>
            </p:txBody>
          </p:sp>
        </mc:Choice>
        <mc:Fallback xmlns="">
          <p:sp>
            <p:nvSpPr>
              <p:cNvPr id="24" name="TextBox 23">
                <a:extLst>
                  <a:ext uri="{FF2B5EF4-FFF2-40B4-BE49-F238E27FC236}">
                    <a16:creationId xmlns:a16="http://schemas.microsoft.com/office/drawing/2014/main" id="{4B97E921-F354-443B-94B0-16A0FFAD5B80}"/>
                  </a:ext>
                </a:extLst>
              </p:cNvPr>
              <p:cNvSpPr txBox="1">
                <a:spLocks noRot="1" noChangeAspect="1" noMove="1" noResize="1" noEditPoints="1" noAdjustHandles="1" noChangeArrowheads="1" noChangeShapeType="1" noTextEdit="1"/>
              </p:cNvSpPr>
              <p:nvPr/>
            </p:nvSpPr>
            <p:spPr>
              <a:xfrm>
                <a:off x="4739854" y="1646774"/>
                <a:ext cx="3336911" cy="2426242"/>
              </a:xfrm>
              <a:prstGeom prst="rect">
                <a:avLst/>
              </a:prstGeom>
              <a:blipFill>
                <a:blip r:embed="rId2"/>
                <a:stretch>
                  <a:fillRect l="-548" b="-1759"/>
                </a:stretch>
              </a:blipFill>
            </p:spPr>
            <p:txBody>
              <a:bodyPr/>
              <a:lstStyle/>
              <a:p>
                <a:r>
                  <a:rPr lang="en-GB">
                    <a:noFill/>
                  </a:rPr>
                  <a:t> </a:t>
                </a:r>
              </a:p>
            </p:txBody>
          </p:sp>
        </mc:Fallback>
      </mc:AlternateContent>
    </p:spTree>
    <p:extLst>
      <p:ext uri="{BB962C8B-B14F-4D97-AF65-F5344CB8AC3E}">
        <p14:creationId xmlns:p14="http://schemas.microsoft.com/office/powerpoint/2010/main" val="1177686193"/>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88" name="TextBox 87">
                <a:extLst>
                  <a:ext uri="{FF2B5EF4-FFF2-40B4-BE49-F238E27FC236}">
                    <a16:creationId xmlns:a16="http://schemas.microsoft.com/office/drawing/2014/main" id="{2C9C3F13-80AD-44F0-855E-43CC55574BC6}"/>
                  </a:ext>
                </a:extLst>
              </p:cNvPr>
              <p:cNvSpPr txBox="1"/>
              <p:nvPr/>
            </p:nvSpPr>
            <p:spPr>
              <a:xfrm>
                <a:off x="5602210" y="822"/>
                <a:ext cx="3544745" cy="2337307"/>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The question doesn't mention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5</m:t>
                        </m:r>
                      </m:den>
                    </m:f>
                  </m:oMath>
                </a14:m>
                <a:r>
                  <a:rPr lang="en-GB" sz="1400"/>
                  <a:t>. Where did that fraction come from?</a:t>
                </a:r>
              </a:p>
              <a:p>
                <a:endParaRPr lang="en-GB" sz="1400"/>
              </a:p>
              <a:p>
                <a:r>
                  <a:rPr lang="en-GB" sz="1400" b="1"/>
                  <a:t>2. </a:t>
                </a:r>
                <a:r>
                  <a:rPr lang="en-GB" sz="1400"/>
                  <a:t>Why did Jon circle 2 fractions and 2 letters?</a:t>
                </a:r>
              </a:p>
              <a:p>
                <a:endParaRPr lang="en-GB" sz="1400"/>
              </a:p>
              <a:p>
                <a:r>
                  <a:rPr lang="en-GB" sz="1400" b="1"/>
                  <a:t>3. </a:t>
                </a:r>
                <a:r>
                  <a:rPr lang="en-GB" sz="1400"/>
                  <a:t>If you multiply across each branch then add the results together, what number will you get and why?</a:t>
                </a:r>
              </a:p>
            </p:txBody>
          </p:sp>
        </mc:Choice>
        <mc:Fallback xmlns="">
          <p:sp>
            <p:nvSpPr>
              <p:cNvPr id="88" name="TextBox 87">
                <a:extLst>
                  <a:ext uri="{FF2B5EF4-FFF2-40B4-BE49-F238E27FC236}">
                    <a16:creationId xmlns:a16="http://schemas.microsoft.com/office/drawing/2014/main" id="{2C9C3F13-80AD-44F0-855E-43CC55574BC6}"/>
                  </a:ext>
                </a:extLst>
              </p:cNvPr>
              <p:cNvSpPr txBox="1">
                <a:spLocks noRot="1" noChangeAspect="1" noMove="1" noResize="1" noEditPoints="1" noAdjustHandles="1" noChangeArrowheads="1" noChangeShapeType="1" noTextEdit="1"/>
              </p:cNvSpPr>
              <p:nvPr/>
            </p:nvSpPr>
            <p:spPr>
              <a:xfrm>
                <a:off x="5602210" y="822"/>
                <a:ext cx="3544745" cy="2337307"/>
              </a:xfrm>
              <a:prstGeom prst="rect">
                <a:avLst/>
              </a:prstGeom>
              <a:blipFill>
                <a:blip r:embed="rId2"/>
                <a:stretch>
                  <a:fillRect l="-516" t="-521" r="-1377" b="-1823"/>
                </a:stretch>
              </a:blipFill>
            </p:spPr>
            <p:txBody>
              <a:bodyPr/>
              <a:lstStyle/>
              <a:p>
                <a:r>
                  <a:rPr lang="en-GB">
                    <a:noFill/>
                  </a:rPr>
                  <a:t> </a:t>
                </a:r>
              </a:p>
            </p:txBody>
          </p:sp>
        </mc:Fallback>
      </mc:AlternateContent>
      <p:sp>
        <p:nvSpPr>
          <p:cNvPr id="105" name="Rectangle 104">
            <a:extLst>
              <a:ext uri="{FF2B5EF4-FFF2-40B4-BE49-F238E27FC236}">
                <a16:creationId xmlns:a16="http://schemas.microsoft.com/office/drawing/2014/main" id="{6AF0E56C-BC2B-41A3-96AB-E42CA97F1390}"/>
              </a:ext>
            </a:extLst>
          </p:cNvPr>
          <p:cNvSpPr/>
          <p:nvPr/>
        </p:nvSpPr>
        <p:spPr>
          <a:xfrm>
            <a:off x="5710873" y="2509756"/>
            <a:ext cx="3381110" cy="28340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9" name="TextBox 108">
            <a:extLst>
              <a:ext uri="{FF2B5EF4-FFF2-40B4-BE49-F238E27FC236}">
                <a16:creationId xmlns:a16="http://schemas.microsoft.com/office/drawing/2014/main" id="{1450AA23-D24D-4CB7-A420-3AAE0809AFF9}"/>
              </a:ext>
            </a:extLst>
          </p:cNvPr>
          <p:cNvSpPr txBox="1"/>
          <p:nvPr/>
        </p:nvSpPr>
        <p:spPr>
          <a:xfrm>
            <a:off x="5699299" y="2533122"/>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80D216DC-8C83-4AC3-B18F-582766A3FFD5}"/>
                  </a:ext>
                </a:extLst>
              </p:cNvPr>
              <p:cNvSpPr txBox="1"/>
              <p:nvPr/>
            </p:nvSpPr>
            <p:spPr>
              <a:xfrm>
                <a:off x="5756884" y="2881834"/>
                <a:ext cx="3288586" cy="2426242"/>
              </a:xfrm>
              <a:prstGeom prst="rect">
                <a:avLst/>
              </a:prstGeom>
              <a:noFill/>
            </p:spPr>
            <p:txBody>
              <a:bodyPr wrap="square" rtlCol="0">
                <a:spAutoFit/>
              </a:bodyPr>
              <a:lstStyle/>
              <a:p>
                <a:r>
                  <a:rPr lang="en-GB" sz="1400"/>
                  <a:t>The probability that Bob wins game A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3</m:t>
                        </m:r>
                      </m:num>
                      <m:den>
                        <m:r>
                          <a:rPr lang="en-GB" sz="1400" b="0" i="1" smtClean="0">
                            <a:latin typeface="Cambria Math" panose="02040503050406030204" pitchFamily="18" charset="0"/>
                          </a:rPr>
                          <m:t>4</m:t>
                        </m:r>
                      </m:den>
                    </m:f>
                  </m:oMath>
                </a14:m>
                <a:r>
                  <a:rPr lang="en-GB" sz="1400"/>
                  <a:t>. </a:t>
                </a:r>
              </a:p>
              <a:p>
                <a:endParaRPr lang="en-GB" sz="1400"/>
              </a:p>
              <a:p>
                <a:r>
                  <a:rPr lang="en-GB" sz="1400"/>
                  <a:t>The probability that Bob wins game B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3</m:t>
                        </m:r>
                      </m:den>
                    </m:f>
                  </m:oMath>
                </a14:m>
                <a:r>
                  <a:rPr lang="en-GB" sz="1400"/>
                  <a:t>.</a:t>
                </a:r>
              </a:p>
              <a:p>
                <a:endParaRPr lang="en-GB" sz="1400"/>
              </a:p>
              <a:p>
                <a:r>
                  <a:rPr lang="en-GB" sz="1400"/>
                  <a:t>What is the probability that Bob...</a:t>
                </a:r>
              </a:p>
              <a:p>
                <a:r>
                  <a:rPr lang="en-GB" sz="1400"/>
                  <a:t>a) ... wins game A but loses game B?</a:t>
                </a:r>
              </a:p>
              <a:p>
                <a:endParaRPr lang="en-GB" sz="1400"/>
              </a:p>
              <a:p>
                <a:r>
                  <a:rPr lang="en-GB" sz="1400"/>
                  <a:t>b) ... loses both games?</a:t>
                </a:r>
              </a:p>
              <a:p>
                <a:endParaRPr lang="en-GB" sz="1400"/>
              </a:p>
              <a:p>
                <a:r>
                  <a:rPr lang="en-GB" sz="1400"/>
                  <a:t>c) ... loses game A but wins game B?</a:t>
                </a:r>
              </a:p>
            </p:txBody>
          </p:sp>
        </mc:Choice>
        <mc:Fallback xmlns="">
          <p:sp>
            <p:nvSpPr>
              <p:cNvPr id="5" name="TextBox 4">
                <a:extLst>
                  <a:ext uri="{FF2B5EF4-FFF2-40B4-BE49-F238E27FC236}">
                    <a16:creationId xmlns:a16="http://schemas.microsoft.com/office/drawing/2014/main" id="{80D216DC-8C83-4AC3-B18F-582766A3FFD5}"/>
                  </a:ext>
                </a:extLst>
              </p:cNvPr>
              <p:cNvSpPr txBox="1">
                <a:spLocks noRot="1" noChangeAspect="1" noMove="1" noResize="1" noEditPoints="1" noAdjustHandles="1" noChangeArrowheads="1" noChangeShapeType="1" noTextEdit="1"/>
              </p:cNvSpPr>
              <p:nvPr/>
            </p:nvSpPr>
            <p:spPr>
              <a:xfrm>
                <a:off x="5756884" y="2881834"/>
                <a:ext cx="3288586" cy="2426242"/>
              </a:xfrm>
              <a:prstGeom prst="rect">
                <a:avLst/>
              </a:prstGeom>
              <a:blipFill>
                <a:blip r:embed="rId3"/>
                <a:stretch>
                  <a:fillRect l="-556" b="-1508"/>
                </a:stretch>
              </a:blipFill>
            </p:spPr>
            <p:txBody>
              <a:bodyPr/>
              <a:lstStyle/>
              <a:p>
                <a:r>
                  <a:rPr lang="en-GB">
                    <a:noFill/>
                  </a:rPr>
                  <a:t> </a:t>
                </a:r>
              </a:p>
            </p:txBody>
          </p:sp>
        </mc:Fallback>
      </mc:AlternateContent>
      <p:grpSp>
        <p:nvGrpSpPr>
          <p:cNvPr id="87" name="Group 86">
            <a:extLst>
              <a:ext uri="{FF2B5EF4-FFF2-40B4-BE49-F238E27FC236}">
                <a16:creationId xmlns:a16="http://schemas.microsoft.com/office/drawing/2014/main" id="{B283F730-7A6C-5497-925A-5EBF9646CBAB}"/>
              </a:ext>
            </a:extLst>
          </p:cNvPr>
          <p:cNvGrpSpPr/>
          <p:nvPr/>
        </p:nvGrpSpPr>
        <p:grpSpPr>
          <a:xfrm>
            <a:off x="2326260" y="1687809"/>
            <a:ext cx="907560" cy="1294560"/>
            <a:chOff x="3083246" y="1048046"/>
            <a:chExt cx="907560" cy="1294560"/>
          </a:xfrm>
        </p:grpSpPr>
        <mc:AlternateContent xmlns:mc="http://schemas.openxmlformats.org/markup-compatibility/2006" xmlns:p14="http://schemas.microsoft.com/office/powerpoint/2010/main">
          <mc:Choice Requires="p14">
            <p:contentPart p14:bwMode="auto" r:id="rId4">
              <p14:nvContentPartPr>
                <p14:cNvPr id="112" name="Ink 111">
                  <a:extLst>
                    <a:ext uri="{FF2B5EF4-FFF2-40B4-BE49-F238E27FC236}">
                      <a16:creationId xmlns:a16="http://schemas.microsoft.com/office/drawing/2014/main" id="{164969B9-0A99-FD42-2218-0B046BF0FD32}"/>
                    </a:ext>
                  </a:extLst>
                </p14:cNvPr>
                <p14:cNvContentPartPr/>
                <p14:nvPr/>
              </p14:nvContentPartPr>
              <p14:xfrm>
                <a:off x="3083966" y="1048046"/>
                <a:ext cx="906840" cy="703800"/>
              </p14:xfrm>
            </p:contentPart>
          </mc:Choice>
          <mc:Fallback xmlns="">
            <p:pic>
              <p:nvPicPr>
                <p:cNvPr id="2" name="Ink 1">
                  <a:extLst>
                    <a:ext uri="{FF2B5EF4-FFF2-40B4-BE49-F238E27FC236}">
                      <a16:creationId xmlns:a16="http://schemas.microsoft.com/office/drawing/2014/main" id="{27EB160D-52E9-4F11-9186-5CBA32EF737D}"/>
                    </a:ext>
                  </a:extLst>
                </p:cNvPr>
                <p:cNvPicPr/>
                <p:nvPr/>
              </p:nvPicPr>
              <p:blipFill>
                <a:blip r:embed="rId5"/>
                <a:stretch>
                  <a:fillRect/>
                </a:stretch>
              </p:blipFill>
              <p:spPr>
                <a:xfrm>
                  <a:off x="3065966" y="1030406"/>
                  <a:ext cx="942480" cy="7394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13" name="Ink 112">
                  <a:extLst>
                    <a:ext uri="{FF2B5EF4-FFF2-40B4-BE49-F238E27FC236}">
                      <a16:creationId xmlns:a16="http://schemas.microsoft.com/office/drawing/2014/main" id="{8BB6AD15-8AF7-5497-6027-179DB7A817E9}"/>
                    </a:ext>
                  </a:extLst>
                </p14:cNvPr>
                <p14:cNvContentPartPr/>
                <p14:nvPr/>
              </p14:nvContentPartPr>
              <p14:xfrm>
                <a:off x="3083246" y="1744646"/>
                <a:ext cx="854280" cy="597960"/>
              </p14:xfrm>
            </p:contentPart>
          </mc:Choice>
          <mc:Fallback xmlns="">
            <p:pic>
              <p:nvPicPr>
                <p:cNvPr id="3" name="Ink 2">
                  <a:extLst>
                    <a:ext uri="{FF2B5EF4-FFF2-40B4-BE49-F238E27FC236}">
                      <a16:creationId xmlns:a16="http://schemas.microsoft.com/office/drawing/2014/main" id="{4C5D8D26-8136-4E5D-A57E-E8D57B67926E}"/>
                    </a:ext>
                  </a:extLst>
                </p:cNvPr>
                <p:cNvPicPr/>
                <p:nvPr/>
              </p:nvPicPr>
              <p:blipFill>
                <a:blip r:embed="rId7"/>
                <a:stretch>
                  <a:fillRect/>
                </a:stretch>
              </p:blipFill>
              <p:spPr>
                <a:xfrm>
                  <a:off x="3065606" y="1727006"/>
                  <a:ext cx="889920" cy="633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
            <p14:nvContentPartPr>
              <p14:cNvPr id="114" name="Ink 113">
                <a:extLst>
                  <a:ext uri="{FF2B5EF4-FFF2-40B4-BE49-F238E27FC236}">
                    <a16:creationId xmlns:a16="http://schemas.microsoft.com/office/drawing/2014/main" id="{3F78CA33-929E-2E75-DB9C-A034C44486A7}"/>
                  </a:ext>
                </a:extLst>
              </p14:cNvPr>
              <p14:cNvContentPartPr/>
              <p14:nvPr/>
            </p14:nvContentPartPr>
            <p14:xfrm>
              <a:off x="3340740" y="1543089"/>
              <a:ext cx="253800" cy="236880"/>
            </p14:xfrm>
          </p:contentPart>
        </mc:Choice>
        <mc:Fallback xmlns="">
          <p:pic>
            <p:nvPicPr>
              <p:cNvPr id="114" name="Ink 113">
                <a:extLst>
                  <a:ext uri="{FF2B5EF4-FFF2-40B4-BE49-F238E27FC236}">
                    <a16:creationId xmlns:a16="http://schemas.microsoft.com/office/drawing/2014/main" id="{3F78CA33-929E-2E75-DB9C-A034C44486A7}"/>
                  </a:ext>
                </a:extLst>
              </p:cNvPr>
              <p:cNvPicPr/>
              <p:nvPr/>
            </p:nvPicPr>
            <p:blipFill>
              <a:blip r:embed="rId9"/>
              <a:stretch>
                <a:fillRect/>
              </a:stretch>
            </p:blipFill>
            <p:spPr>
              <a:xfrm>
                <a:off x="3322740" y="1525089"/>
                <a:ext cx="2894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4" name="Ink 123">
                <a:extLst>
                  <a:ext uri="{FF2B5EF4-FFF2-40B4-BE49-F238E27FC236}">
                    <a16:creationId xmlns:a16="http://schemas.microsoft.com/office/drawing/2014/main" id="{845707E8-7044-2C2C-1423-A49D1D652EC2}"/>
                  </a:ext>
                </a:extLst>
              </p14:cNvPr>
              <p14:cNvContentPartPr/>
              <p14:nvPr/>
            </p14:nvContentPartPr>
            <p14:xfrm>
              <a:off x="3273780" y="2855289"/>
              <a:ext cx="231840" cy="234720"/>
            </p14:xfrm>
          </p:contentPart>
        </mc:Choice>
        <mc:Fallback xmlns="">
          <p:pic>
            <p:nvPicPr>
              <p:cNvPr id="124" name="Ink 123">
                <a:extLst>
                  <a:ext uri="{FF2B5EF4-FFF2-40B4-BE49-F238E27FC236}">
                    <a16:creationId xmlns:a16="http://schemas.microsoft.com/office/drawing/2014/main" id="{845707E8-7044-2C2C-1423-A49D1D652EC2}"/>
                  </a:ext>
                </a:extLst>
              </p:cNvPr>
              <p:cNvPicPr/>
              <p:nvPr/>
            </p:nvPicPr>
            <p:blipFill>
              <a:blip r:embed="rId11"/>
              <a:stretch>
                <a:fillRect/>
              </a:stretch>
            </p:blipFill>
            <p:spPr>
              <a:xfrm>
                <a:off x="3255780" y="2837289"/>
                <a:ext cx="267480" cy="270360"/>
              </a:xfrm>
              <a:prstGeom prst="rect">
                <a:avLst/>
              </a:prstGeom>
            </p:spPr>
          </p:pic>
        </mc:Fallback>
      </mc:AlternateContent>
      <p:grpSp>
        <p:nvGrpSpPr>
          <p:cNvPr id="129" name="Group 128">
            <a:extLst>
              <a:ext uri="{FF2B5EF4-FFF2-40B4-BE49-F238E27FC236}">
                <a16:creationId xmlns:a16="http://schemas.microsoft.com/office/drawing/2014/main" id="{B0648B60-CF57-1723-1022-986BAE339540}"/>
              </a:ext>
            </a:extLst>
          </p:cNvPr>
          <p:cNvGrpSpPr/>
          <p:nvPr/>
        </p:nvGrpSpPr>
        <p:grpSpPr>
          <a:xfrm>
            <a:off x="3800427" y="1115836"/>
            <a:ext cx="919440" cy="890280"/>
            <a:chOff x="4287446" y="833126"/>
            <a:chExt cx="919440" cy="890280"/>
          </a:xfrm>
        </p:grpSpPr>
        <mc:AlternateContent xmlns:mc="http://schemas.openxmlformats.org/markup-compatibility/2006" xmlns:p14="http://schemas.microsoft.com/office/powerpoint/2010/main">
          <mc:Choice Requires="p14">
            <p:contentPart p14:bwMode="auto" r:id="rId12">
              <p14:nvContentPartPr>
                <p14:cNvPr id="130" name="Ink 129">
                  <a:extLst>
                    <a:ext uri="{FF2B5EF4-FFF2-40B4-BE49-F238E27FC236}">
                      <a16:creationId xmlns:a16="http://schemas.microsoft.com/office/drawing/2014/main" id="{C2EFEB9D-7709-5921-0B61-D07959B5741D}"/>
                    </a:ext>
                  </a:extLst>
                </p14:cNvPr>
                <p14:cNvContentPartPr/>
                <p14:nvPr/>
              </p14:nvContentPartPr>
              <p14:xfrm>
                <a:off x="4287446" y="833126"/>
                <a:ext cx="919440" cy="506880"/>
              </p14:xfrm>
            </p:contentPart>
          </mc:Choice>
          <mc:Fallback xmlns="">
            <p:pic>
              <p:nvPicPr>
                <p:cNvPr id="22" name="Ink 21">
                  <a:extLst>
                    <a:ext uri="{FF2B5EF4-FFF2-40B4-BE49-F238E27FC236}">
                      <a16:creationId xmlns:a16="http://schemas.microsoft.com/office/drawing/2014/main" id="{1CAB9074-DEE0-479A-9240-6DCE2FB1D59A}"/>
                    </a:ext>
                  </a:extLst>
                </p:cNvPr>
                <p:cNvPicPr/>
                <p:nvPr/>
              </p:nvPicPr>
              <p:blipFill>
                <a:blip r:embed="rId13"/>
                <a:stretch>
                  <a:fillRect/>
                </a:stretch>
              </p:blipFill>
              <p:spPr>
                <a:xfrm>
                  <a:off x="4269446" y="815126"/>
                  <a:ext cx="955080" cy="5425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1" name="Ink 130">
                  <a:extLst>
                    <a:ext uri="{FF2B5EF4-FFF2-40B4-BE49-F238E27FC236}">
                      <a16:creationId xmlns:a16="http://schemas.microsoft.com/office/drawing/2014/main" id="{0DF31382-A13F-E0FC-8F2E-AB084EDEFF4C}"/>
                    </a:ext>
                  </a:extLst>
                </p14:cNvPr>
                <p14:cNvContentPartPr/>
                <p14:nvPr/>
              </p14:nvContentPartPr>
              <p14:xfrm>
                <a:off x="4302206" y="1342166"/>
                <a:ext cx="901800" cy="381240"/>
              </p14:xfrm>
            </p:contentPart>
          </mc:Choice>
          <mc:Fallback xmlns="">
            <p:pic>
              <p:nvPicPr>
                <p:cNvPr id="23" name="Ink 22">
                  <a:extLst>
                    <a:ext uri="{FF2B5EF4-FFF2-40B4-BE49-F238E27FC236}">
                      <a16:creationId xmlns:a16="http://schemas.microsoft.com/office/drawing/2014/main" id="{85A71E31-D7B2-493E-99F1-4A4FAD24C7DA}"/>
                    </a:ext>
                  </a:extLst>
                </p:cNvPr>
                <p:cNvPicPr/>
                <p:nvPr/>
              </p:nvPicPr>
              <p:blipFill>
                <a:blip r:embed="rId15"/>
                <a:stretch>
                  <a:fillRect/>
                </a:stretch>
              </p:blipFill>
              <p:spPr>
                <a:xfrm>
                  <a:off x="4284566" y="1324526"/>
                  <a:ext cx="937440" cy="416880"/>
                </a:xfrm>
                <a:prstGeom prst="rect">
                  <a:avLst/>
                </a:prstGeom>
              </p:spPr>
            </p:pic>
          </mc:Fallback>
        </mc:AlternateContent>
      </p:grpSp>
      <p:grpSp>
        <p:nvGrpSpPr>
          <p:cNvPr id="133" name="Group 132">
            <a:extLst>
              <a:ext uri="{FF2B5EF4-FFF2-40B4-BE49-F238E27FC236}">
                <a16:creationId xmlns:a16="http://schemas.microsoft.com/office/drawing/2014/main" id="{B0980410-723B-6528-2271-2884BFAB95F2}"/>
              </a:ext>
            </a:extLst>
          </p:cNvPr>
          <p:cNvGrpSpPr/>
          <p:nvPr/>
        </p:nvGrpSpPr>
        <p:grpSpPr>
          <a:xfrm>
            <a:off x="3736347" y="2957956"/>
            <a:ext cx="879480" cy="751680"/>
            <a:chOff x="4223366" y="2675246"/>
            <a:chExt cx="879480" cy="751680"/>
          </a:xfrm>
        </p:grpSpPr>
        <mc:AlternateContent xmlns:mc="http://schemas.openxmlformats.org/markup-compatibility/2006" xmlns:p14="http://schemas.microsoft.com/office/powerpoint/2010/main">
          <mc:Choice Requires="p14">
            <p:contentPart p14:bwMode="auto" r:id="rId16">
              <p14:nvContentPartPr>
                <p14:cNvPr id="134" name="Ink 133">
                  <a:extLst>
                    <a:ext uri="{FF2B5EF4-FFF2-40B4-BE49-F238E27FC236}">
                      <a16:creationId xmlns:a16="http://schemas.microsoft.com/office/drawing/2014/main" id="{FC1E84AB-8563-0D69-F02A-8052644F349A}"/>
                    </a:ext>
                  </a:extLst>
                </p14:cNvPr>
                <p14:cNvContentPartPr/>
                <p14:nvPr/>
              </p14:nvContentPartPr>
              <p14:xfrm>
                <a:off x="4260446" y="2675246"/>
                <a:ext cx="842400" cy="169200"/>
              </p14:xfrm>
            </p:contentPart>
          </mc:Choice>
          <mc:Fallback xmlns="">
            <p:pic>
              <p:nvPicPr>
                <p:cNvPr id="35" name="Ink 34">
                  <a:extLst>
                    <a:ext uri="{FF2B5EF4-FFF2-40B4-BE49-F238E27FC236}">
                      <a16:creationId xmlns:a16="http://schemas.microsoft.com/office/drawing/2014/main" id="{1B20FB7F-741C-4EA0-B4A4-09BB7DB4EB22}"/>
                    </a:ext>
                  </a:extLst>
                </p:cNvPr>
                <p:cNvPicPr/>
                <p:nvPr/>
              </p:nvPicPr>
              <p:blipFill>
                <a:blip r:embed="rId17"/>
                <a:stretch>
                  <a:fillRect/>
                </a:stretch>
              </p:blipFill>
              <p:spPr>
                <a:xfrm>
                  <a:off x="4242806" y="2657606"/>
                  <a:ext cx="8780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5" name="Ink 134">
                  <a:extLst>
                    <a:ext uri="{FF2B5EF4-FFF2-40B4-BE49-F238E27FC236}">
                      <a16:creationId xmlns:a16="http://schemas.microsoft.com/office/drawing/2014/main" id="{CF0DAF6E-4510-B875-0956-C43BE5C944BF}"/>
                    </a:ext>
                  </a:extLst>
                </p14:cNvPr>
                <p14:cNvContentPartPr/>
                <p14:nvPr/>
              </p14:nvContentPartPr>
              <p14:xfrm>
                <a:off x="4223366" y="2884406"/>
                <a:ext cx="830160" cy="542520"/>
              </p14:xfrm>
            </p:contentPart>
          </mc:Choice>
          <mc:Fallback xmlns="">
            <p:pic>
              <p:nvPicPr>
                <p:cNvPr id="36" name="Ink 35">
                  <a:extLst>
                    <a:ext uri="{FF2B5EF4-FFF2-40B4-BE49-F238E27FC236}">
                      <a16:creationId xmlns:a16="http://schemas.microsoft.com/office/drawing/2014/main" id="{51B25AAC-89A1-4C68-9F6D-DAB130361413}"/>
                    </a:ext>
                  </a:extLst>
                </p:cNvPr>
                <p:cNvPicPr/>
                <p:nvPr/>
              </p:nvPicPr>
              <p:blipFill>
                <a:blip r:embed="rId19"/>
                <a:stretch>
                  <a:fillRect/>
                </a:stretch>
              </p:blipFill>
              <p:spPr>
                <a:xfrm>
                  <a:off x="4205726" y="2866406"/>
                  <a:ext cx="865800" cy="578160"/>
                </a:xfrm>
                <a:prstGeom prst="rect">
                  <a:avLst/>
                </a:prstGeom>
              </p:spPr>
            </p:pic>
          </mc:Fallback>
        </mc:AlternateContent>
      </p:grpSp>
      <p:grpSp>
        <p:nvGrpSpPr>
          <p:cNvPr id="136" name="Group 135">
            <a:extLst>
              <a:ext uri="{FF2B5EF4-FFF2-40B4-BE49-F238E27FC236}">
                <a16:creationId xmlns:a16="http://schemas.microsoft.com/office/drawing/2014/main" id="{844BC527-F20C-54EA-6785-F2CC0653C06D}"/>
              </a:ext>
            </a:extLst>
          </p:cNvPr>
          <p:cNvGrpSpPr/>
          <p:nvPr/>
        </p:nvGrpSpPr>
        <p:grpSpPr>
          <a:xfrm>
            <a:off x="4001307" y="1888036"/>
            <a:ext cx="300960" cy="333720"/>
            <a:chOff x="4488326" y="1605326"/>
            <a:chExt cx="300960" cy="333720"/>
          </a:xfrm>
        </p:grpSpPr>
        <mc:AlternateContent xmlns:mc="http://schemas.openxmlformats.org/markup-compatibility/2006" xmlns:p14="http://schemas.microsoft.com/office/powerpoint/2010/main">
          <mc:Choice Requires="p14">
            <p:contentPart p14:bwMode="auto" r:id="rId20">
              <p14:nvContentPartPr>
                <p14:cNvPr id="137" name="Ink 136">
                  <a:extLst>
                    <a:ext uri="{FF2B5EF4-FFF2-40B4-BE49-F238E27FC236}">
                      <a16:creationId xmlns:a16="http://schemas.microsoft.com/office/drawing/2014/main" id="{08A5BF8A-1A4A-7669-5EE1-584A1C3CEA45}"/>
                    </a:ext>
                  </a:extLst>
                </p14:cNvPr>
                <p14:cNvContentPartPr/>
                <p14:nvPr/>
              </p14:nvContentPartPr>
              <p14:xfrm>
                <a:off x="4488326" y="1605326"/>
                <a:ext cx="120240" cy="296280"/>
              </p14:xfrm>
            </p:contentPart>
          </mc:Choice>
          <mc:Fallback xmlns="">
            <p:pic>
              <p:nvPicPr>
                <p:cNvPr id="47" name="Ink 46">
                  <a:extLst>
                    <a:ext uri="{FF2B5EF4-FFF2-40B4-BE49-F238E27FC236}">
                      <a16:creationId xmlns:a16="http://schemas.microsoft.com/office/drawing/2014/main" id="{1255AB22-E44D-4010-8A0A-4E94A43833CE}"/>
                    </a:ext>
                  </a:extLst>
                </p:cNvPr>
                <p:cNvPicPr/>
                <p:nvPr/>
              </p:nvPicPr>
              <p:blipFill>
                <a:blip r:embed="rId22"/>
                <a:stretch>
                  <a:fillRect/>
                </a:stretch>
              </p:blipFill>
              <p:spPr>
                <a:xfrm>
                  <a:off x="4470326" y="1587686"/>
                  <a:ext cx="155880" cy="3319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38" name="Ink 137">
                  <a:extLst>
                    <a:ext uri="{FF2B5EF4-FFF2-40B4-BE49-F238E27FC236}">
                      <a16:creationId xmlns:a16="http://schemas.microsoft.com/office/drawing/2014/main" id="{5C4E82E9-31C1-8824-26C4-31E65707A4C6}"/>
                    </a:ext>
                  </a:extLst>
                </p14:cNvPr>
                <p14:cNvContentPartPr/>
                <p14:nvPr/>
              </p14:nvContentPartPr>
              <p14:xfrm>
                <a:off x="4614326" y="1754726"/>
                <a:ext cx="146160" cy="184320"/>
              </p14:xfrm>
            </p:contentPart>
          </mc:Choice>
          <mc:Fallback xmlns="">
            <p:pic>
              <p:nvPicPr>
                <p:cNvPr id="48" name="Ink 47">
                  <a:extLst>
                    <a:ext uri="{FF2B5EF4-FFF2-40B4-BE49-F238E27FC236}">
                      <a16:creationId xmlns:a16="http://schemas.microsoft.com/office/drawing/2014/main" id="{DD99D9CB-961D-4E39-AD8F-2BFAE8C7DEDD}"/>
                    </a:ext>
                  </a:extLst>
                </p:cNvPr>
                <p:cNvPicPr/>
                <p:nvPr/>
              </p:nvPicPr>
              <p:blipFill>
                <a:blip r:embed="rId24"/>
                <a:stretch>
                  <a:fillRect/>
                </a:stretch>
              </p:blipFill>
              <p:spPr>
                <a:xfrm>
                  <a:off x="4596326" y="1736726"/>
                  <a:ext cx="1818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39" name="Ink 138">
                  <a:extLst>
                    <a:ext uri="{FF2B5EF4-FFF2-40B4-BE49-F238E27FC236}">
                      <a16:creationId xmlns:a16="http://schemas.microsoft.com/office/drawing/2014/main" id="{84C95B51-6A8D-C243-D11D-ADB023837A5A}"/>
                    </a:ext>
                  </a:extLst>
                </p14:cNvPr>
                <p14:cNvContentPartPr/>
                <p14:nvPr/>
              </p14:nvContentPartPr>
              <p14:xfrm>
                <a:off x="4666886" y="1734566"/>
                <a:ext cx="122400" cy="40320"/>
              </p14:xfrm>
            </p:contentPart>
          </mc:Choice>
          <mc:Fallback xmlns="">
            <p:pic>
              <p:nvPicPr>
                <p:cNvPr id="49" name="Ink 48">
                  <a:extLst>
                    <a:ext uri="{FF2B5EF4-FFF2-40B4-BE49-F238E27FC236}">
                      <a16:creationId xmlns:a16="http://schemas.microsoft.com/office/drawing/2014/main" id="{2BBCD55F-FFD3-4BA9-83A5-06572D38EA8D}"/>
                    </a:ext>
                  </a:extLst>
                </p:cNvPr>
                <p:cNvPicPr/>
                <p:nvPr/>
              </p:nvPicPr>
              <p:blipFill>
                <a:blip r:embed="rId26"/>
                <a:stretch>
                  <a:fillRect/>
                </a:stretch>
              </p:blipFill>
              <p:spPr>
                <a:xfrm>
                  <a:off x="4648886" y="1716926"/>
                  <a:ext cx="158040" cy="75960"/>
                </a:xfrm>
                <a:prstGeom prst="rect">
                  <a:avLst/>
                </a:prstGeom>
              </p:spPr>
            </p:pic>
          </mc:Fallback>
        </mc:AlternateContent>
      </p:grpSp>
      <p:grpSp>
        <p:nvGrpSpPr>
          <p:cNvPr id="140" name="Group 139">
            <a:extLst>
              <a:ext uri="{FF2B5EF4-FFF2-40B4-BE49-F238E27FC236}">
                <a16:creationId xmlns:a16="http://schemas.microsoft.com/office/drawing/2014/main" id="{60C37837-4489-0567-EE06-9A9BA003B65E}"/>
              </a:ext>
            </a:extLst>
          </p:cNvPr>
          <p:cNvGrpSpPr/>
          <p:nvPr/>
        </p:nvGrpSpPr>
        <p:grpSpPr>
          <a:xfrm>
            <a:off x="2559867" y="1459276"/>
            <a:ext cx="203760" cy="472680"/>
            <a:chOff x="3046886" y="1176566"/>
            <a:chExt cx="203760" cy="472680"/>
          </a:xfrm>
        </p:grpSpPr>
        <mc:AlternateContent xmlns:mc="http://schemas.openxmlformats.org/markup-compatibility/2006" xmlns:p14="http://schemas.microsoft.com/office/powerpoint/2010/main">
          <mc:Choice Requires="p14">
            <p:contentPart p14:bwMode="auto" r:id="rId27">
              <p14:nvContentPartPr>
                <p14:cNvPr id="141" name="Ink 140">
                  <a:extLst>
                    <a:ext uri="{FF2B5EF4-FFF2-40B4-BE49-F238E27FC236}">
                      <a16:creationId xmlns:a16="http://schemas.microsoft.com/office/drawing/2014/main" id="{F9DF8A7A-EE08-8B94-9128-24011C08B323}"/>
                    </a:ext>
                  </a:extLst>
                </p14:cNvPr>
                <p14:cNvContentPartPr/>
                <p14:nvPr/>
              </p14:nvContentPartPr>
              <p14:xfrm>
                <a:off x="3046886" y="1176566"/>
                <a:ext cx="19080" cy="203040"/>
              </p14:xfrm>
            </p:contentPart>
          </mc:Choice>
          <mc:Fallback xmlns="">
            <p:pic>
              <p:nvPicPr>
                <p:cNvPr id="56" name="Ink 55">
                  <a:extLst>
                    <a:ext uri="{FF2B5EF4-FFF2-40B4-BE49-F238E27FC236}">
                      <a16:creationId xmlns:a16="http://schemas.microsoft.com/office/drawing/2014/main" id="{4C032B7F-A98F-4B2F-B1DA-E3A2A9E7998A}"/>
                    </a:ext>
                  </a:extLst>
                </p:cNvPr>
                <p:cNvPicPr/>
                <p:nvPr/>
              </p:nvPicPr>
              <p:blipFill>
                <a:blip r:embed="rId28"/>
                <a:stretch>
                  <a:fillRect/>
                </a:stretch>
              </p:blipFill>
              <p:spPr>
                <a:xfrm>
                  <a:off x="3029246" y="1158566"/>
                  <a:ext cx="54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42" name="Ink 141">
                  <a:extLst>
                    <a:ext uri="{FF2B5EF4-FFF2-40B4-BE49-F238E27FC236}">
                      <a16:creationId xmlns:a16="http://schemas.microsoft.com/office/drawing/2014/main" id="{7E174DAF-A5F9-A9FA-D465-743D83209E64}"/>
                    </a:ext>
                  </a:extLst>
                </p14:cNvPr>
                <p14:cNvContentPartPr/>
                <p14:nvPr/>
              </p14:nvContentPartPr>
              <p14:xfrm>
                <a:off x="3048326" y="1210766"/>
                <a:ext cx="202320" cy="438480"/>
              </p14:xfrm>
            </p:contentPart>
          </mc:Choice>
          <mc:Fallback xmlns="">
            <p:pic>
              <p:nvPicPr>
                <p:cNvPr id="57" name="Ink 56">
                  <a:extLst>
                    <a:ext uri="{FF2B5EF4-FFF2-40B4-BE49-F238E27FC236}">
                      <a16:creationId xmlns:a16="http://schemas.microsoft.com/office/drawing/2014/main" id="{03E1DD0D-53FB-48BE-8EFC-3C289B8074BE}"/>
                    </a:ext>
                  </a:extLst>
                </p:cNvPr>
                <p:cNvPicPr/>
                <p:nvPr/>
              </p:nvPicPr>
              <p:blipFill>
                <a:blip r:embed="rId30"/>
                <a:stretch>
                  <a:fillRect/>
                </a:stretch>
              </p:blipFill>
              <p:spPr>
                <a:xfrm>
                  <a:off x="3030326" y="1192766"/>
                  <a:ext cx="237960" cy="474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
            <p14:nvContentPartPr>
              <p14:cNvPr id="143" name="Ink 142">
                <a:extLst>
                  <a:ext uri="{FF2B5EF4-FFF2-40B4-BE49-F238E27FC236}">
                    <a16:creationId xmlns:a16="http://schemas.microsoft.com/office/drawing/2014/main" id="{E2667B10-211D-85CA-E841-5B65273833C3}"/>
                  </a:ext>
                </a:extLst>
              </p14:cNvPr>
              <p14:cNvContentPartPr/>
              <p14:nvPr/>
            </p14:nvContentPartPr>
            <p14:xfrm>
              <a:off x="2481387" y="2794516"/>
              <a:ext cx="176760" cy="332280"/>
            </p14:xfrm>
          </p:contentPart>
        </mc:Choice>
        <mc:Fallback xmlns="">
          <p:pic>
            <p:nvPicPr>
              <p:cNvPr id="143" name="Ink 142">
                <a:extLst>
                  <a:ext uri="{FF2B5EF4-FFF2-40B4-BE49-F238E27FC236}">
                    <a16:creationId xmlns:a16="http://schemas.microsoft.com/office/drawing/2014/main" id="{E2667B10-211D-85CA-E841-5B65273833C3}"/>
                  </a:ext>
                </a:extLst>
              </p:cNvPr>
              <p:cNvPicPr/>
              <p:nvPr/>
            </p:nvPicPr>
            <p:blipFill>
              <a:blip r:embed="rId32"/>
              <a:stretch>
                <a:fillRect/>
              </a:stretch>
            </p:blipFill>
            <p:spPr>
              <a:xfrm>
                <a:off x="2463387" y="2776516"/>
                <a:ext cx="212400" cy="367920"/>
              </a:xfrm>
              <a:prstGeom prst="rect">
                <a:avLst/>
              </a:prstGeom>
            </p:spPr>
          </p:pic>
        </mc:Fallback>
      </mc:AlternateContent>
      <p:grpSp>
        <p:nvGrpSpPr>
          <p:cNvPr id="144" name="Group 143">
            <a:extLst>
              <a:ext uri="{FF2B5EF4-FFF2-40B4-BE49-F238E27FC236}">
                <a16:creationId xmlns:a16="http://schemas.microsoft.com/office/drawing/2014/main" id="{F0E86E74-ABE9-73C3-F585-9EF21CE34B03}"/>
              </a:ext>
            </a:extLst>
          </p:cNvPr>
          <p:cNvGrpSpPr/>
          <p:nvPr/>
        </p:nvGrpSpPr>
        <p:grpSpPr>
          <a:xfrm>
            <a:off x="4037667" y="2584636"/>
            <a:ext cx="309960" cy="350280"/>
            <a:chOff x="4524686" y="2301926"/>
            <a:chExt cx="309960" cy="350280"/>
          </a:xfrm>
        </p:grpSpPr>
        <mc:AlternateContent xmlns:mc="http://schemas.openxmlformats.org/markup-compatibility/2006" xmlns:p14="http://schemas.microsoft.com/office/powerpoint/2010/main">
          <mc:Choice Requires="p14">
            <p:contentPart p14:bwMode="auto" r:id="rId33">
              <p14:nvContentPartPr>
                <p14:cNvPr id="145" name="Ink 144">
                  <a:extLst>
                    <a:ext uri="{FF2B5EF4-FFF2-40B4-BE49-F238E27FC236}">
                      <a16:creationId xmlns:a16="http://schemas.microsoft.com/office/drawing/2014/main" id="{3E5172A2-990D-8600-5670-201C2670FBE3}"/>
                    </a:ext>
                  </a:extLst>
                </p14:cNvPr>
                <p14:cNvContentPartPr/>
                <p14:nvPr/>
              </p14:nvContentPartPr>
              <p14:xfrm>
                <a:off x="4524686" y="2301926"/>
                <a:ext cx="173880" cy="350280"/>
              </p14:xfrm>
            </p:contentPart>
          </mc:Choice>
          <mc:Fallback xmlns="">
            <p:pic>
              <p:nvPicPr>
                <p:cNvPr id="65" name="Ink 64">
                  <a:extLst>
                    <a:ext uri="{FF2B5EF4-FFF2-40B4-BE49-F238E27FC236}">
                      <a16:creationId xmlns:a16="http://schemas.microsoft.com/office/drawing/2014/main" id="{B283E34C-8FF2-4178-817F-0E2914C19C20}"/>
                    </a:ext>
                  </a:extLst>
                </p:cNvPr>
                <p:cNvPicPr/>
                <p:nvPr/>
              </p:nvPicPr>
              <p:blipFill>
                <a:blip r:embed="rId42"/>
                <a:stretch>
                  <a:fillRect/>
                </a:stretch>
              </p:blipFill>
              <p:spPr>
                <a:xfrm>
                  <a:off x="4506686" y="2283926"/>
                  <a:ext cx="209520" cy="3859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46" name="Ink 145">
                  <a:extLst>
                    <a:ext uri="{FF2B5EF4-FFF2-40B4-BE49-F238E27FC236}">
                      <a16:creationId xmlns:a16="http://schemas.microsoft.com/office/drawing/2014/main" id="{1A8D9BF8-7D2A-ED3F-8CA3-191B29AC957D}"/>
                    </a:ext>
                  </a:extLst>
                </p14:cNvPr>
                <p14:cNvContentPartPr/>
                <p14:nvPr/>
              </p14:nvContentPartPr>
              <p14:xfrm>
                <a:off x="4691366" y="2448806"/>
                <a:ext cx="122400" cy="155160"/>
              </p14:xfrm>
            </p:contentPart>
          </mc:Choice>
          <mc:Fallback xmlns="">
            <p:pic>
              <p:nvPicPr>
                <p:cNvPr id="66" name="Ink 65">
                  <a:extLst>
                    <a:ext uri="{FF2B5EF4-FFF2-40B4-BE49-F238E27FC236}">
                      <a16:creationId xmlns:a16="http://schemas.microsoft.com/office/drawing/2014/main" id="{CE06B62F-C90E-4D93-B39F-C3EB6E52CA74}"/>
                    </a:ext>
                  </a:extLst>
                </p:cNvPr>
                <p:cNvPicPr/>
                <p:nvPr/>
              </p:nvPicPr>
              <p:blipFill>
                <a:blip r:embed="rId44"/>
                <a:stretch>
                  <a:fillRect/>
                </a:stretch>
              </p:blipFill>
              <p:spPr>
                <a:xfrm>
                  <a:off x="4673366" y="2430806"/>
                  <a:ext cx="15804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47" name="Ink 146">
                  <a:extLst>
                    <a:ext uri="{FF2B5EF4-FFF2-40B4-BE49-F238E27FC236}">
                      <a16:creationId xmlns:a16="http://schemas.microsoft.com/office/drawing/2014/main" id="{92D3F82E-B391-67A2-5B80-8EC3A775395E}"/>
                    </a:ext>
                  </a:extLst>
                </p14:cNvPr>
                <p14:cNvContentPartPr/>
                <p14:nvPr/>
              </p14:nvContentPartPr>
              <p14:xfrm>
                <a:off x="4712246" y="2418926"/>
                <a:ext cx="122400" cy="64080"/>
              </p14:xfrm>
            </p:contentPart>
          </mc:Choice>
          <mc:Fallback xmlns="">
            <p:pic>
              <p:nvPicPr>
                <p:cNvPr id="67" name="Ink 66">
                  <a:extLst>
                    <a:ext uri="{FF2B5EF4-FFF2-40B4-BE49-F238E27FC236}">
                      <a16:creationId xmlns:a16="http://schemas.microsoft.com/office/drawing/2014/main" id="{2483F1D1-F244-4207-826F-32D44F1E25EA}"/>
                    </a:ext>
                  </a:extLst>
                </p:cNvPr>
                <p:cNvPicPr/>
                <p:nvPr/>
              </p:nvPicPr>
              <p:blipFill>
                <a:blip r:embed="rId46"/>
                <a:stretch>
                  <a:fillRect/>
                </a:stretch>
              </p:blipFill>
              <p:spPr>
                <a:xfrm>
                  <a:off x="4694606" y="2401286"/>
                  <a:ext cx="158040" cy="99720"/>
                </a:xfrm>
                <a:prstGeom prst="rect">
                  <a:avLst/>
                </a:prstGeom>
              </p:spPr>
            </p:pic>
          </mc:Fallback>
        </mc:AlternateContent>
      </p:grpSp>
      <p:grpSp>
        <p:nvGrpSpPr>
          <p:cNvPr id="148" name="Group 147">
            <a:extLst>
              <a:ext uri="{FF2B5EF4-FFF2-40B4-BE49-F238E27FC236}">
                <a16:creationId xmlns:a16="http://schemas.microsoft.com/office/drawing/2014/main" id="{900D28FB-76B0-0ECE-E49C-6FC02C5B8C4F}"/>
              </a:ext>
            </a:extLst>
          </p:cNvPr>
          <p:cNvGrpSpPr/>
          <p:nvPr/>
        </p:nvGrpSpPr>
        <p:grpSpPr>
          <a:xfrm>
            <a:off x="3881427" y="3507676"/>
            <a:ext cx="340560" cy="356040"/>
            <a:chOff x="4368446" y="3224966"/>
            <a:chExt cx="340560" cy="356040"/>
          </a:xfrm>
        </p:grpSpPr>
        <mc:AlternateContent xmlns:mc="http://schemas.openxmlformats.org/markup-compatibility/2006" xmlns:p14="http://schemas.microsoft.com/office/powerpoint/2010/main">
          <mc:Choice Requires="p14">
            <p:contentPart p14:bwMode="auto" r:id="rId47">
              <p14:nvContentPartPr>
                <p14:cNvPr id="149" name="Ink 148">
                  <a:extLst>
                    <a:ext uri="{FF2B5EF4-FFF2-40B4-BE49-F238E27FC236}">
                      <a16:creationId xmlns:a16="http://schemas.microsoft.com/office/drawing/2014/main" id="{2ADBD5F6-C47B-0944-3947-80234C37BCCC}"/>
                    </a:ext>
                  </a:extLst>
                </p14:cNvPr>
                <p14:cNvContentPartPr/>
                <p14:nvPr/>
              </p14:nvContentPartPr>
              <p14:xfrm>
                <a:off x="4368446" y="3224966"/>
                <a:ext cx="200520" cy="335520"/>
              </p14:xfrm>
            </p:contentPart>
          </mc:Choice>
          <mc:Fallback xmlns="">
            <p:pic>
              <p:nvPicPr>
                <p:cNvPr id="71" name="Ink 70">
                  <a:extLst>
                    <a:ext uri="{FF2B5EF4-FFF2-40B4-BE49-F238E27FC236}">
                      <a16:creationId xmlns:a16="http://schemas.microsoft.com/office/drawing/2014/main" id="{B3CDF31B-613E-4D65-B33B-8331737DE522}"/>
                    </a:ext>
                  </a:extLst>
                </p:cNvPr>
                <p:cNvPicPr/>
                <p:nvPr/>
              </p:nvPicPr>
              <p:blipFill>
                <a:blip r:embed="rId50"/>
                <a:stretch>
                  <a:fillRect/>
                </a:stretch>
              </p:blipFill>
              <p:spPr>
                <a:xfrm>
                  <a:off x="4350446" y="3206966"/>
                  <a:ext cx="236160" cy="37116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50" name="Ink 149">
                  <a:extLst>
                    <a:ext uri="{FF2B5EF4-FFF2-40B4-BE49-F238E27FC236}">
                      <a16:creationId xmlns:a16="http://schemas.microsoft.com/office/drawing/2014/main" id="{C8028BF7-BB3D-E00F-CD4B-E1335204147B}"/>
                    </a:ext>
                  </a:extLst>
                </p14:cNvPr>
                <p14:cNvContentPartPr/>
                <p14:nvPr/>
              </p14:nvContentPartPr>
              <p14:xfrm>
                <a:off x="4550606" y="3397046"/>
                <a:ext cx="119880" cy="183960"/>
              </p14:xfrm>
            </p:contentPart>
          </mc:Choice>
          <mc:Fallback xmlns="">
            <p:pic>
              <p:nvPicPr>
                <p:cNvPr id="72" name="Ink 71">
                  <a:extLst>
                    <a:ext uri="{FF2B5EF4-FFF2-40B4-BE49-F238E27FC236}">
                      <a16:creationId xmlns:a16="http://schemas.microsoft.com/office/drawing/2014/main" id="{8C1DC6AB-D5DF-48DB-8BC0-831029BEAAFA}"/>
                    </a:ext>
                  </a:extLst>
                </p:cNvPr>
                <p:cNvPicPr/>
                <p:nvPr/>
              </p:nvPicPr>
              <p:blipFill>
                <a:blip r:embed="rId52"/>
                <a:stretch>
                  <a:fillRect/>
                </a:stretch>
              </p:blipFill>
              <p:spPr>
                <a:xfrm>
                  <a:off x="4532606" y="3379046"/>
                  <a:ext cx="1555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51" name="Ink 150">
                  <a:extLst>
                    <a:ext uri="{FF2B5EF4-FFF2-40B4-BE49-F238E27FC236}">
                      <a16:creationId xmlns:a16="http://schemas.microsoft.com/office/drawing/2014/main" id="{0328FC1F-A42B-CAB1-DAF1-12AF7E955AD2}"/>
                    </a:ext>
                  </a:extLst>
                </p14:cNvPr>
                <p14:cNvContentPartPr/>
                <p14:nvPr/>
              </p14:nvContentPartPr>
              <p14:xfrm>
                <a:off x="4574726" y="3379766"/>
                <a:ext cx="134280" cy="45360"/>
              </p14:xfrm>
            </p:contentPart>
          </mc:Choice>
          <mc:Fallback xmlns="">
            <p:pic>
              <p:nvPicPr>
                <p:cNvPr id="73" name="Ink 72">
                  <a:extLst>
                    <a:ext uri="{FF2B5EF4-FFF2-40B4-BE49-F238E27FC236}">
                      <a16:creationId xmlns:a16="http://schemas.microsoft.com/office/drawing/2014/main" id="{3A6D12F9-94F9-4A39-A4E8-641A7E97A663}"/>
                    </a:ext>
                  </a:extLst>
                </p:cNvPr>
                <p:cNvPicPr/>
                <p:nvPr/>
              </p:nvPicPr>
              <p:blipFill>
                <a:blip r:embed="rId54"/>
                <a:stretch>
                  <a:fillRect/>
                </a:stretch>
              </p:blipFill>
              <p:spPr>
                <a:xfrm>
                  <a:off x="4556726" y="3361766"/>
                  <a:ext cx="169920" cy="81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5">
            <p14:nvContentPartPr>
              <p14:cNvPr id="152" name="Ink 151">
                <a:extLst>
                  <a:ext uri="{FF2B5EF4-FFF2-40B4-BE49-F238E27FC236}">
                    <a16:creationId xmlns:a16="http://schemas.microsoft.com/office/drawing/2014/main" id="{CAC3EC62-48BB-0CC8-5F52-0D601A21A3CD}"/>
                  </a:ext>
                </a:extLst>
              </p14:cNvPr>
              <p14:cNvContentPartPr/>
              <p14:nvPr/>
            </p14:nvContentPartPr>
            <p14:xfrm>
              <a:off x="4837587" y="954196"/>
              <a:ext cx="237600" cy="242280"/>
            </p14:xfrm>
          </p:contentPart>
        </mc:Choice>
        <mc:Fallback xmlns="">
          <p:pic>
            <p:nvPicPr>
              <p:cNvPr id="152" name="Ink 151">
                <a:extLst>
                  <a:ext uri="{FF2B5EF4-FFF2-40B4-BE49-F238E27FC236}">
                    <a16:creationId xmlns:a16="http://schemas.microsoft.com/office/drawing/2014/main" id="{CAC3EC62-48BB-0CC8-5F52-0D601A21A3CD}"/>
                  </a:ext>
                </a:extLst>
              </p:cNvPr>
              <p:cNvPicPr/>
              <p:nvPr/>
            </p:nvPicPr>
            <p:blipFill>
              <a:blip r:embed="rId56"/>
              <a:stretch>
                <a:fillRect/>
              </a:stretch>
            </p:blipFill>
            <p:spPr>
              <a:xfrm>
                <a:off x="4819587" y="936196"/>
                <a:ext cx="273240" cy="27792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53" name="Ink 152">
                <a:extLst>
                  <a:ext uri="{FF2B5EF4-FFF2-40B4-BE49-F238E27FC236}">
                    <a16:creationId xmlns:a16="http://schemas.microsoft.com/office/drawing/2014/main" id="{BE20E377-BA47-0B39-2EF7-3F1B9BEF60E2}"/>
                  </a:ext>
                </a:extLst>
              </p14:cNvPr>
              <p14:cNvContentPartPr/>
              <p14:nvPr/>
            </p14:nvContentPartPr>
            <p14:xfrm>
              <a:off x="4829307" y="1867876"/>
              <a:ext cx="231840" cy="217800"/>
            </p14:xfrm>
          </p:contentPart>
        </mc:Choice>
        <mc:Fallback xmlns="">
          <p:pic>
            <p:nvPicPr>
              <p:cNvPr id="153" name="Ink 152">
                <a:extLst>
                  <a:ext uri="{FF2B5EF4-FFF2-40B4-BE49-F238E27FC236}">
                    <a16:creationId xmlns:a16="http://schemas.microsoft.com/office/drawing/2014/main" id="{BE20E377-BA47-0B39-2EF7-3F1B9BEF60E2}"/>
                  </a:ext>
                </a:extLst>
              </p:cNvPr>
              <p:cNvPicPr/>
              <p:nvPr/>
            </p:nvPicPr>
            <p:blipFill>
              <a:blip r:embed="rId58"/>
              <a:stretch>
                <a:fillRect/>
              </a:stretch>
            </p:blipFill>
            <p:spPr>
              <a:xfrm>
                <a:off x="4811307" y="1849876"/>
                <a:ext cx="267480" cy="253440"/>
              </a:xfrm>
              <a:prstGeom prst="rect">
                <a:avLst/>
              </a:prstGeom>
            </p:spPr>
          </p:pic>
        </mc:Fallback>
      </mc:AlternateContent>
      <p:grpSp>
        <p:nvGrpSpPr>
          <p:cNvPr id="154" name="Group 153">
            <a:extLst>
              <a:ext uri="{FF2B5EF4-FFF2-40B4-BE49-F238E27FC236}">
                <a16:creationId xmlns:a16="http://schemas.microsoft.com/office/drawing/2014/main" id="{B1DDC63D-326F-736F-65D9-E971F90A3C76}"/>
              </a:ext>
            </a:extLst>
          </p:cNvPr>
          <p:cNvGrpSpPr/>
          <p:nvPr/>
        </p:nvGrpSpPr>
        <p:grpSpPr>
          <a:xfrm>
            <a:off x="4736427" y="2814676"/>
            <a:ext cx="280080" cy="183240"/>
            <a:chOff x="5223446" y="2531966"/>
            <a:chExt cx="280080" cy="183240"/>
          </a:xfrm>
        </p:grpSpPr>
        <mc:AlternateContent xmlns:mc="http://schemas.openxmlformats.org/markup-compatibility/2006" xmlns:p14="http://schemas.microsoft.com/office/powerpoint/2010/main">
          <mc:Choice Requires="p14">
            <p:contentPart p14:bwMode="auto" r:id="rId59">
              <p14:nvContentPartPr>
                <p14:cNvPr id="155" name="Ink 154">
                  <a:extLst>
                    <a:ext uri="{FF2B5EF4-FFF2-40B4-BE49-F238E27FC236}">
                      <a16:creationId xmlns:a16="http://schemas.microsoft.com/office/drawing/2014/main" id="{B8943C96-0B79-4938-59C4-AF55B18D56AE}"/>
                    </a:ext>
                  </a:extLst>
                </p14:cNvPr>
                <p14:cNvContentPartPr/>
                <p14:nvPr/>
              </p14:nvContentPartPr>
              <p14:xfrm>
                <a:off x="5250806" y="2563286"/>
                <a:ext cx="1800" cy="720"/>
              </p14:xfrm>
            </p:contentPart>
          </mc:Choice>
          <mc:Fallback xmlns="">
            <p:pic>
              <p:nvPicPr>
                <p:cNvPr id="80" name="Ink 79">
                  <a:extLst>
                    <a:ext uri="{FF2B5EF4-FFF2-40B4-BE49-F238E27FC236}">
                      <a16:creationId xmlns:a16="http://schemas.microsoft.com/office/drawing/2014/main" id="{A9FEFB1F-28B3-46C7-9506-B0F215C530F9}"/>
                    </a:ext>
                  </a:extLst>
                </p:cNvPr>
                <p:cNvPicPr/>
                <p:nvPr/>
              </p:nvPicPr>
              <p:blipFill>
                <a:blip r:embed="rId60"/>
                <a:stretch>
                  <a:fillRect/>
                </a:stretch>
              </p:blipFill>
              <p:spPr>
                <a:xfrm>
                  <a:off x="5232806" y="2545646"/>
                  <a:ext cx="3744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6" name="Ink 155">
                  <a:extLst>
                    <a:ext uri="{FF2B5EF4-FFF2-40B4-BE49-F238E27FC236}">
                      <a16:creationId xmlns:a16="http://schemas.microsoft.com/office/drawing/2014/main" id="{8AF3353E-2D75-0442-02CD-4ADD2D2D96A2}"/>
                    </a:ext>
                  </a:extLst>
                </p14:cNvPr>
                <p14:cNvContentPartPr/>
                <p14:nvPr/>
              </p14:nvContentPartPr>
              <p14:xfrm>
                <a:off x="5223446" y="2531966"/>
                <a:ext cx="280080" cy="183240"/>
              </p14:xfrm>
            </p:contentPart>
          </mc:Choice>
          <mc:Fallback xmlns="">
            <p:pic>
              <p:nvPicPr>
                <p:cNvPr id="82" name="Ink 81">
                  <a:extLst>
                    <a:ext uri="{FF2B5EF4-FFF2-40B4-BE49-F238E27FC236}">
                      <a16:creationId xmlns:a16="http://schemas.microsoft.com/office/drawing/2014/main" id="{70BAAA8F-BE14-4F09-AAD5-9DBAE305807B}"/>
                    </a:ext>
                  </a:extLst>
                </p:cNvPr>
                <p:cNvPicPr/>
                <p:nvPr/>
              </p:nvPicPr>
              <p:blipFill>
                <a:blip r:embed="rId62"/>
                <a:stretch>
                  <a:fillRect/>
                </a:stretch>
              </p:blipFill>
              <p:spPr>
                <a:xfrm>
                  <a:off x="5205446" y="2513966"/>
                  <a:ext cx="315720" cy="218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3">
            <p14:nvContentPartPr>
              <p14:cNvPr id="157" name="Ink 156">
                <a:extLst>
                  <a:ext uri="{FF2B5EF4-FFF2-40B4-BE49-F238E27FC236}">
                    <a16:creationId xmlns:a16="http://schemas.microsoft.com/office/drawing/2014/main" id="{8225C5F2-9CC2-EE7A-1B23-77AC18764300}"/>
                  </a:ext>
                </a:extLst>
              </p14:cNvPr>
              <p14:cNvContentPartPr/>
              <p14:nvPr/>
            </p14:nvContentPartPr>
            <p14:xfrm>
              <a:off x="4697187" y="3611356"/>
              <a:ext cx="253080" cy="258120"/>
            </p14:xfrm>
          </p:contentPart>
        </mc:Choice>
        <mc:Fallback xmlns="">
          <p:pic>
            <p:nvPicPr>
              <p:cNvPr id="157" name="Ink 156">
                <a:extLst>
                  <a:ext uri="{FF2B5EF4-FFF2-40B4-BE49-F238E27FC236}">
                    <a16:creationId xmlns:a16="http://schemas.microsoft.com/office/drawing/2014/main" id="{8225C5F2-9CC2-EE7A-1B23-77AC18764300}"/>
                  </a:ext>
                </a:extLst>
              </p:cNvPr>
              <p:cNvPicPr/>
              <p:nvPr/>
            </p:nvPicPr>
            <p:blipFill>
              <a:blip r:embed="rId64"/>
              <a:stretch>
                <a:fillRect/>
              </a:stretch>
            </p:blipFill>
            <p:spPr>
              <a:xfrm>
                <a:off x="4679161" y="3593356"/>
                <a:ext cx="288771" cy="2937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8" name="Ink 157">
                <a:extLst>
                  <a:ext uri="{FF2B5EF4-FFF2-40B4-BE49-F238E27FC236}">
                    <a16:creationId xmlns:a16="http://schemas.microsoft.com/office/drawing/2014/main" id="{6E13172A-7838-B70A-417C-7F8DFFB5C264}"/>
                  </a:ext>
                </a:extLst>
              </p14:cNvPr>
              <p14:cNvContentPartPr/>
              <p14:nvPr/>
            </p14:nvContentPartPr>
            <p14:xfrm>
              <a:off x="2591547" y="601257"/>
              <a:ext cx="418320" cy="31320"/>
            </p14:xfrm>
          </p:contentPart>
        </mc:Choice>
        <mc:Fallback xmlns="">
          <p:pic>
            <p:nvPicPr>
              <p:cNvPr id="158" name="Ink 157">
                <a:extLst>
                  <a:ext uri="{FF2B5EF4-FFF2-40B4-BE49-F238E27FC236}">
                    <a16:creationId xmlns:a16="http://schemas.microsoft.com/office/drawing/2014/main" id="{6E13172A-7838-B70A-417C-7F8DFFB5C264}"/>
                  </a:ext>
                </a:extLst>
              </p:cNvPr>
              <p:cNvPicPr/>
              <p:nvPr/>
            </p:nvPicPr>
            <p:blipFill>
              <a:blip r:embed="rId66"/>
              <a:stretch>
                <a:fillRect/>
              </a:stretch>
            </p:blipFill>
            <p:spPr>
              <a:xfrm>
                <a:off x="2573547" y="583048"/>
                <a:ext cx="453960" cy="67374"/>
              </a:xfrm>
              <a:prstGeom prst="rect">
                <a:avLst/>
              </a:prstGeom>
            </p:spPr>
          </p:pic>
        </mc:Fallback>
      </mc:AlternateContent>
      <p:grpSp>
        <p:nvGrpSpPr>
          <p:cNvPr id="159" name="Group 158">
            <a:extLst>
              <a:ext uri="{FF2B5EF4-FFF2-40B4-BE49-F238E27FC236}">
                <a16:creationId xmlns:a16="http://schemas.microsoft.com/office/drawing/2014/main" id="{DD54E3AD-1916-0053-D495-FC5EDA90B539}"/>
              </a:ext>
            </a:extLst>
          </p:cNvPr>
          <p:cNvGrpSpPr/>
          <p:nvPr/>
        </p:nvGrpSpPr>
        <p:grpSpPr>
          <a:xfrm>
            <a:off x="4045947" y="582162"/>
            <a:ext cx="641880" cy="710794"/>
            <a:chOff x="4532966" y="299452"/>
            <a:chExt cx="641880" cy="710794"/>
          </a:xfrm>
        </p:grpSpPr>
        <mc:AlternateContent xmlns:mc="http://schemas.openxmlformats.org/markup-compatibility/2006" xmlns:p14="http://schemas.microsoft.com/office/powerpoint/2010/main">
          <mc:Choice Requires="p14">
            <p:contentPart p14:bwMode="auto" r:id="rId67">
              <p14:nvContentPartPr>
                <p14:cNvPr id="160" name="Ink 159">
                  <a:extLst>
                    <a:ext uri="{FF2B5EF4-FFF2-40B4-BE49-F238E27FC236}">
                      <a16:creationId xmlns:a16="http://schemas.microsoft.com/office/drawing/2014/main" id="{2AE96741-5ABD-797A-503B-12ACD3FD771D}"/>
                    </a:ext>
                  </a:extLst>
                </p14:cNvPr>
                <p14:cNvContentPartPr/>
                <p14:nvPr/>
              </p14:nvContentPartPr>
              <p14:xfrm>
                <a:off x="4532966" y="593726"/>
                <a:ext cx="213120" cy="416520"/>
              </p14:xfrm>
            </p:contentPart>
          </mc:Choice>
          <mc:Fallback xmlns="">
            <p:pic>
              <p:nvPicPr>
                <p:cNvPr id="52" name="Ink 51">
                  <a:extLst>
                    <a:ext uri="{FF2B5EF4-FFF2-40B4-BE49-F238E27FC236}">
                      <a16:creationId xmlns:a16="http://schemas.microsoft.com/office/drawing/2014/main" id="{8DBBBC9E-22DE-403F-B097-0DDBE6DD0221}"/>
                    </a:ext>
                  </a:extLst>
                </p:cNvPr>
                <p:cNvPicPr/>
                <p:nvPr/>
              </p:nvPicPr>
              <p:blipFill>
                <a:blip r:embed="rId70"/>
                <a:stretch>
                  <a:fillRect/>
                </a:stretch>
              </p:blipFill>
              <p:spPr>
                <a:xfrm>
                  <a:off x="4515326" y="575726"/>
                  <a:ext cx="248760" cy="4521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61" name="Ink 160">
                  <a:extLst>
                    <a:ext uri="{FF2B5EF4-FFF2-40B4-BE49-F238E27FC236}">
                      <a16:creationId xmlns:a16="http://schemas.microsoft.com/office/drawing/2014/main" id="{B9CE3AFD-E536-4928-B829-493E95DA255F}"/>
                    </a:ext>
                  </a:extLst>
                </p14:cNvPr>
                <p14:cNvContentPartPr/>
                <p14:nvPr/>
              </p14:nvContentPartPr>
              <p14:xfrm>
                <a:off x="4687046" y="808646"/>
                <a:ext cx="114480" cy="168120"/>
              </p14:xfrm>
            </p:contentPart>
          </mc:Choice>
          <mc:Fallback xmlns="">
            <p:pic>
              <p:nvPicPr>
                <p:cNvPr id="53" name="Ink 52">
                  <a:extLst>
                    <a:ext uri="{FF2B5EF4-FFF2-40B4-BE49-F238E27FC236}">
                      <a16:creationId xmlns:a16="http://schemas.microsoft.com/office/drawing/2014/main" id="{9A112024-33BC-4FB0-B234-455964DFE9C4}"/>
                    </a:ext>
                  </a:extLst>
                </p:cNvPr>
                <p:cNvPicPr/>
                <p:nvPr/>
              </p:nvPicPr>
              <p:blipFill>
                <a:blip r:embed="rId72"/>
                <a:stretch>
                  <a:fillRect/>
                </a:stretch>
              </p:blipFill>
              <p:spPr>
                <a:xfrm>
                  <a:off x="4669406" y="790646"/>
                  <a:ext cx="15012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2" name="Ink 161">
                  <a:extLst>
                    <a:ext uri="{FF2B5EF4-FFF2-40B4-BE49-F238E27FC236}">
                      <a16:creationId xmlns:a16="http://schemas.microsoft.com/office/drawing/2014/main" id="{32EA362E-64CA-0FCB-694D-CE9CC49568AC}"/>
                    </a:ext>
                  </a:extLst>
                </p14:cNvPr>
                <p14:cNvContentPartPr/>
                <p14:nvPr/>
              </p14:nvContentPartPr>
              <p14:xfrm>
                <a:off x="4698566" y="751406"/>
                <a:ext cx="154080" cy="72720"/>
              </p14:xfrm>
            </p:contentPart>
          </mc:Choice>
          <mc:Fallback xmlns="">
            <p:pic>
              <p:nvPicPr>
                <p:cNvPr id="54" name="Ink 53">
                  <a:extLst>
                    <a:ext uri="{FF2B5EF4-FFF2-40B4-BE49-F238E27FC236}">
                      <a16:creationId xmlns:a16="http://schemas.microsoft.com/office/drawing/2014/main" id="{5C006E31-4591-47F6-9A44-5A079901DAD1}"/>
                    </a:ext>
                  </a:extLst>
                </p:cNvPr>
                <p:cNvPicPr/>
                <p:nvPr/>
              </p:nvPicPr>
              <p:blipFill>
                <a:blip r:embed="rId74"/>
                <a:stretch>
                  <a:fillRect/>
                </a:stretch>
              </p:blipFill>
              <p:spPr>
                <a:xfrm>
                  <a:off x="4680566" y="733766"/>
                  <a:ext cx="18972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3" name="Ink 162">
                  <a:extLst>
                    <a:ext uri="{FF2B5EF4-FFF2-40B4-BE49-F238E27FC236}">
                      <a16:creationId xmlns:a16="http://schemas.microsoft.com/office/drawing/2014/main" id="{2FFB79AC-FCF4-261D-9697-F25999354B65}"/>
                    </a:ext>
                  </a:extLst>
                </p14:cNvPr>
                <p14:cNvContentPartPr/>
                <p14:nvPr/>
              </p14:nvContentPartPr>
              <p14:xfrm>
                <a:off x="4768046" y="299452"/>
                <a:ext cx="406800" cy="13320"/>
              </p14:xfrm>
            </p:contentPart>
          </mc:Choice>
          <mc:Fallback xmlns="">
            <p:pic>
              <p:nvPicPr>
                <p:cNvPr id="89" name="Ink 88">
                  <a:extLst>
                    <a:ext uri="{FF2B5EF4-FFF2-40B4-BE49-F238E27FC236}">
                      <a16:creationId xmlns:a16="http://schemas.microsoft.com/office/drawing/2014/main" id="{F7058CB9-9E03-4701-9499-9A60E0CBD6F3}"/>
                    </a:ext>
                  </a:extLst>
                </p:cNvPr>
                <p:cNvPicPr/>
                <p:nvPr/>
              </p:nvPicPr>
              <p:blipFill>
                <a:blip r:embed="rId76"/>
                <a:stretch>
                  <a:fillRect/>
                </a:stretch>
              </p:blipFill>
              <p:spPr>
                <a:xfrm>
                  <a:off x="4750406" y="281452"/>
                  <a:ext cx="442440" cy="48960"/>
                </a:xfrm>
                <a:prstGeom prst="rect">
                  <a:avLst/>
                </a:prstGeom>
              </p:spPr>
            </p:pic>
          </mc:Fallback>
        </mc:AlternateContent>
      </p:grpSp>
      <p:grpSp>
        <p:nvGrpSpPr>
          <p:cNvPr id="164" name="Group 163">
            <a:extLst>
              <a:ext uri="{FF2B5EF4-FFF2-40B4-BE49-F238E27FC236}">
                <a16:creationId xmlns:a16="http://schemas.microsoft.com/office/drawing/2014/main" id="{450D9430-B8F8-B2FD-ADCA-1D5FA601CAA5}"/>
              </a:ext>
            </a:extLst>
          </p:cNvPr>
          <p:cNvGrpSpPr/>
          <p:nvPr/>
        </p:nvGrpSpPr>
        <p:grpSpPr>
          <a:xfrm>
            <a:off x="2696667" y="247909"/>
            <a:ext cx="240840" cy="229320"/>
            <a:chOff x="3183686" y="235166"/>
            <a:chExt cx="240840" cy="229320"/>
          </a:xfrm>
        </p:grpSpPr>
        <mc:AlternateContent xmlns:mc="http://schemas.openxmlformats.org/markup-compatibility/2006" xmlns:p14="http://schemas.microsoft.com/office/powerpoint/2010/main">
          <mc:Choice Requires="p14">
            <p:contentPart p14:bwMode="auto" r:id="rId77">
              <p14:nvContentPartPr>
                <p14:cNvPr id="165" name="Ink 164">
                  <a:extLst>
                    <a:ext uri="{FF2B5EF4-FFF2-40B4-BE49-F238E27FC236}">
                      <a16:creationId xmlns:a16="http://schemas.microsoft.com/office/drawing/2014/main" id="{B0CAFB87-BA72-0A6B-CB3F-596E2726879E}"/>
                    </a:ext>
                  </a:extLst>
                </p14:cNvPr>
                <p14:cNvContentPartPr/>
                <p14:nvPr/>
              </p14:nvContentPartPr>
              <p14:xfrm>
                <a:off x="3183686" y="235166"/>
                <a:ext cx="71280" cy="228600"/>
              </p14:xfrm>
            </p:contentPart>
          </mc:Choice>
          <mc:Fallback xmlns="">
            <p:pic>
              <p:nvPicPr>
                <p:cNvPr id="91" name="Ink 90">
                  <a:extLst>
                    <a:ext uri="{FF2B5EF4-FFF2-40B4-BE49-F238E27FC236}">
                      <a16:creationId xmlns:a16="http://schemas.microsoft.com/office/drawing/2014/main" id="{C8236E28-D3C0-4D03-9A00-D9A92DDC3590}"/>
                    </a:ext>
                  </a:extLst>
                </p:cNvPr>
                <p:cNvPicPr/>
                <p:nvPr/>
              </p:nvPicPr>
              <p:blipFill>
                <a:blip r:embed="rId78"/>
                <a:stretch>
                  <a:fillRect/>
                </a:stretch>
              </p:blipFill>
              <p:spPr>
                <a:xfrm>
                  <a:off x="3166046" y="217166"/>
                  <a:ext cx="1069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66" name="Ink 165">
                  <a:extLst>
                    <a:ext uri="{FF2B5EF4-FFF2-40B4-BE49-F238E27FC236}">
                      <a16:creationId xmlns:a16="http://schemas.microsoft.com/office/drawing/2014/main" id="{57C914DA-2D7C-45AF-A48C-88E4BBFD4D70}"/>
                    </a:ext>
                  </a:extLst>
                </p14:cNvPr>
                <p14:cNvContentPartPr/>
                <p14:nvPr/>
              </p14:nvContentPartPr>
              <p14:xfrm>
                <a:off x="3247406" y="266126"/>
                <a:ext cx="177120" cy="198360"/>
              </p14:xfrm>
            </p:contentPart>
          </mc:Choice>
          <mc:Fallback xmlns="">
            <p:pic>
              <p:nvPicPr>
                <p:cNvPr id="92" name="Ink 91">
                  <a:extLst>
                    <a:ext uri="{FF2B5EF4-FFF2-40B4-BE49-F238E27FC236}">
                      <a16:creationId xmlns:a16="http://schemas.microsoft.com/office/drawing/2014/main" id="{3CE6BED8-5EF2-456E-993E-155C6863774F}"/>
                    </a:ext>
                  </a:extLst>
                </p:cNvPr>
                <p:cNvPicPr/>
                <p:nvPr/>
              </p:nvPicPr>
              <p:blipFill>
                <a:blip r:embed="rId80"/>
                <a:stretch>
                  <a:fillRect/>
                </a:stretch>
              </p:blipFill>
              <p:spPr>
                <a:xfrm>
                  <a:off x="3229766" y="248486"/>
                  <a:ext cx="2127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67" name="Ink 166">
                  <a:extLst>
                    <a:ext uri="{FF2B5EF4-FFF2-40B4-BE49-F238E27FC236}">
                      <a16:creationId xmlns:a16="http://schemas.microsoft.com/office/drawing/2014/main" id="{9F134874-4B54-DD0E-B645-C70BE4A58C31}"/>
                    </a:ext>
                  </a:extLst>
                </p14:cNvPr>
                <p14:cNvContentPartPr/>
                <p14:nvPr/>
              </p14:nvContentPartPr>
              <p14:xfrm>
                <a:off x="3221846" y="375926"/>
                <a:ext cx="141480" cy="34920"/>
              </p14:xfrm>
            </p:contentPart>
          </mc:Choice>
          <mc:Fallback xmlns="">
            <p:pic>
              <p:nvPicPr>
                <p:cNvPr id="93" name="Ink 92">
                  <a:extLst>
                    <a:ext uri="{FF2B5EF4-FFF2-40B4-BE49-F238E27FC236}">
                      <a16:creationId xmlns:a16="http://schemas.microsoft.com/office/drawing/2014/main" id="{69947C58-1D89-4E6C-AEDD-DD15E69195BF}"/>
                    </a:ext>
                  </a:extLst>
                </p:cNvPr>
                <p:cNvPicPr/>
                <p:nvPr/>
              </p:nvPicPr>
              <p:blipFill>
                <a:blip r:embed="rId82"/>
                <a:stretch>
                  <a:fillRect/>
                </a:stretch>
              </p:blipFill>
              <p:spPr>
                <a:xfrm>
                  <a:off x="3204206" y="357926"/>
                  <a:ext cx="177120" cy="70560"/>
                </a:xfrm>
                <a:prstGeom prst="rect">
                  <a:avLst/>
                </a:prstGeom>
              </p:spPr>
            </p:pic>
          </mc:Fallback>
        </mc:AlternateContent>
      </p:grpSp>
      <p:grpSp>
        <p:nvGrpSpPr>
          <p:cNvPr id="168" name="Group 167">
            <a:extLst>
              <a:ext uri="{FF2B5EF4-FFF2-40B4-BE49-F238E27FC236}">
                <a16:creationId xmlns:a16="http://schemas.microsoft.com/office/drawing/2014/main" id="{1C7B5176-40A6-1237-3D79-0268530EA4D6}"/>
              </a:ext>
            </a:extLst>
          </p:cNvPr>
          <p:cNvGrpSpPr/>
          <p:nvPr/>
        </p:nvGrpSpPr>
        <p:grpSpPr>
          <a:xfrm>
            <a:off x="4381467" y="176989"/>
            <a:ext cx="153720" cy="262440"/>
            <a:chOff x="4868486" y="164246"/>
            <a:chExt cx="153720" cy="262440"/>
          </a:xfrm>
        </p:grpSpPr>
        <mc:AlternateContent xmlns:mc="http://schemas.openxmlformats.org/markup-compatibility/2006" xmlns:p14="http://schemas.microsoft.com/office/powerpoint/2010/main">
          <mc:Choice Requires="p14">
            <p:contentPart p14:bwMode="auto" r:id="rId83">
              <p14:nvContentPartPr>
                <p14:cNvPr id="169" name="Ink 168">
                  <a:extLst>
                    <a:ext uri="{FF2B5EF4-FFF2-40B4-BE49-F238E27FC236}">
                      <a16:creationId xmlns:a16="http://schemas.microsoft.com/office/drawing/2014/main" id="{671FE83D-A353-66C9-933A-2FD588BFDBA3}"/>
                    </a:ext>
                  </a:extLst>
                </p14:cNvPr>
                <p14:cNvContentPartPr/>
                <p14:nvPr/>
              </p14:nvContentPartPr>
              <p14:xfrm>
                <a:off x="4868486" y="183686"/>
                <a:ext cx="38880" cy="193320"/>
              </p14:xfrm>
            </p:contentPart>
          </mc:Choice>
          <mc:Fallback xmlns="">
            <p:pic>
              <p:nvPicPr>
                <p:cNvPr id="95" name="Ink 94">
                  <a:extLst>
                    <a:ext uri="{FF2B5EF4-FFF2-40B4-BE49-F238E27FC236}">
                      <a16:creationId xmlns:a16="http://schemas.microsoft.com/office/drawing/2014/main" id="{E2AC29FC-B0E8-4162-9CFB-9A86170DEE6C}"/>
                    </a:ext>
                  </a:extLst>
                </p:cNvPr>
                <p:cNvPicPr/>
                <p:nvPr/>
              </p:nvPicPr>
              <p:blipFill>
                <a:blip r:embed="rId84"/>
                <a:stretch>
                  <a:fillRect/>
                </a:stretch>
              </p:blipFill>
              <p:spPr>
                <a:xfrm>
                  <a:off x="4850846" y="165686"/>
                  <a:ext cx="7452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70" name="Ink 169">
                  <a:extLst>
                    <a:ext uri="{FF2B5EF4-FFF2-40B4-BE49-F238E27FC236}">
                      <a16:creationId xmlns:a16="http://schemas.microsoft.com/office/drawing/2014/main" id="{1D045927-5EA2-E1AC-3677-E45123C62893}"/>
                    </a:ext>
                  </a:extLst>
                </p14:cNvPr>
                <p14:cNvContentPartPr/>
                <p14:nvPr/>
              </p14:nvContentPartPr>
              <p14:xfrm>
                <a:off x="4869926" y="164246"/>
                <a:ext cx="152280" cy="262440"/>
              </p14:xfrm>
            </p:contentPart>
          </mc:Choice>
          <mc:Fallback xmlns="">
            <p:pic>
              <p:nvPicPr>
                <p:cNvPr id="96" name="Ink 95">
                  <a:extLst>
                    <a:ext uri="{FF2B5EF4-FFF2-40B4-BE49-F238E27FC236}">
                      <a16:creationId xmlns:a16="http://schemas.microsoft.com/office/drawing/2014/main" id="{67BEDDF3-F103-499C-AF15-58BD5B7749F6}"/>
                    </a:ext>
                  </a:extLst>
                </p:cNvPr>
                <p:cNvPicPr/>
                <p:nvPr/>
              </p:nvPicPr>
              <p:blipFill>
                <a:blip r:embed="rId86"/>
                <a:stretch>
                  <a:fillRect/>
                </a:stretch>
              </p:blipFill>
              <p:spPr>
                <a:xfrm>
                  <a:off x="4852286" y="146606"/>
                  <a:ext cx="187920" cy="298080"/>
                </a:xfrm>
                <a:prstGeom prst="rect">
                  <a:avLst/>
                </a:prstGeom>
              </p:spPr>
            </p:pic>
          </mc:Fallback>
        </mc:AlternateContent>
      </p:grpSp>
      <p:grpSp>
        <p:nvGrpSpPr>
          <p:cNvPr id="171" name="Group 170">
            <a:extLst>
              <a:ext uri="{FF2B5EF4-FFF2-40B4-BE49-F238E27FC236}">
                <a16:creationId xmlns:a16="http://schemas.microsoft.com/office/drawing/2014/main" id="{CFDB82A5-0C76-8BF4-A155-45CAD354A2F8}"/>
              </a:ext>
            </a:extLst>
          </p:cNvPr>
          <p:cNvGrpSpPr/>
          <p:nvPr/>
        </p:nvGrpSpPr>
        <p:grpSpPr>
          <a:xfrm>
            <a:off x="2293107" y="1347709"/>
            <a:ext cx="2878200" cy="1111680"/>
            <a:chOff x="2780126" y="1334966"/>
            <a:chExt cx="2878200" cy="1111680"/>
          </a:xfrm>
        </p:grpSpPr>
        <mc:AlternateContent xmlns:mc="http://schemas.openxmlformats.org/markup-compatibility/2006" xmlns:p14="http://schemas.microsoft.com/office/powerpoint/2010/main">
          <mc:Choice Requires="p14">
            <p:contentPart p14:bwMode="auto" r:id="rId87">
              <p14:nvContentPartPr>
                <p14:cNvPr id="172" name="Ink 171">
                  <a:extLst>
                    <a:ext uri="{FF2B5EF4-FFF2-40B4-BE49-F238E27FC236}">
                      <a16:creationId xmlns:a16="http://schemas.microsoft.com/office/drawing/2014/main" id="{1D02CF80-F785-6F90-C90E-2C3CEA7EBAA9}"/>
                    </a:ext>
                  </a:extLst>
                </p14:cNvPr>
                <p14:cNvContentPartPr/>
                <p14:nvPr/>
              </p14:nvContentPartPr>
              <p14:xfrm>
                <a:off x="3742406" y="1390046"/>
                <a:ext cx="448200" cy="506160"/>
              </p14:xfrm>
            </p:contentPart>
          </mc:Choice>
          <mc:Fallback xmlns="">
            <p:pic>
              <p:nvPicPr>
                <p:cNvPr id="98" name="Ink 97">
                  <a:extLst>
                    <a:ext uri="{FF2B5EF4-FFF2-40B4-BE49-F238E27FC236}">
                      <a16:creationId xmlns:a16="http://schemas.microsoft.com/office/drawing/2014/main" id="{35EB7AC4-991E-48D3-9422-D853C1A8E360}"/>
                    </a:ext>
                  </a:extLst>
                </p:cNvPr>
                <p:cNvPicPr/>
                <p:nvPr/>
              </p:nvPicPr>
              <p:blipFill>
                <a:blip r:embed="rId88"/>
                <a:stretch>
                  <a:fillRect/>
                </a:stretch>
              </p:blipFill>
              <p:spPr>
                <a:xfrm>
                  <a:off x="3733766" y="1381406"/>
                  <a:ext cx="465840" cy="523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73" name="Ink 172">
                  <a:extLst>
                    <a:ext uri="{FF2B5EF4-FFF2-40B4-BE49-F238E27FC236}">
                      <a16:creationId xmlns:a16="http://schemas.microsoft.com/office/drawing/2014/main" id="{616475B2-B395-1B41-127C-3037C87423C1}"/>
                    </a:ext>
                  </a:extLst>
                </p14:cNvPr>
                <p14:cNvContentPartPr/>
                <p14:nvPr/>
              </p14:nvContentPartPr>
              <p14:xfrm>
                <a:off x="5183126" y="1717286"/>
                <a:ext cx="475200" cy="534960"/>
              </p14:xfrm>
            </p:contentPart>
          </mc:Choice>
          <mc:Fallback xmlns="">
            <p:pic>
              <p:nvPicPr>
                <p:cNvPr id="99" name="Ink 98">
                  <a:extLst>
                    <a:ext uri="{FF2B5EF4-FFF2-40B4-BE49-F238E27FC236}">
                      <a16:creationId xmlns:a16="http://schemas.microsoft.com/office/drawing/2014/main" id="{D313F2A7-CD5D-41B9-8D53-ADC6D1CA1989}"/>
                    </a:ext>
                  </a:extLst>
                </p:cNvPr>
                <p:cNvPicPr/>
                <p:nvPr/>
              </p:nvPicPr>
              <p:blipFill>
                <a:blip r:embed="rId90"/>
                <a:stretch>
                  <a:fillRect/>
                </a:stretch>
              </p:blipFill>
              <p:spPr>
                <a:xfrm>
                  <a:off x="5174126" y="1708646"/>
                  <a:ext cx="492840" cy="552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74" name="Ink 173">
                  <a:extLst>
                    <a:ext uri="{FF2B5EF4-FFF2-40B4-BE49-F238E27FC236}">
                      <a16:creationId xmlns:a16="http://schemas.microsoft.com/office/drawing/2014/main" id="{68BD45DA-944F-C5A9-4544-D3B4621B0DC7}"/>
                    </a:ext>
                  </a:extLst>
                </p14:cNvPr>
                <p14:cNvContentPartPr/>
                <p14:nvPr/>
              </p14:nvContentPartPr>
              <p14:xfrm>
                <a:off x="2780126" y="1334966"/>
                <a:ext cx="707400" cy="880920"/>
              </p14:xfrm>
            </p:contentPart>
          </mc:Choice>
          <mc:Fallback xmlns="">
            <p:pic>
              <p:nvPicPr>
                <p:cNvPr id="100" name="Ink 99">
                  <a:extLst>
                    <a:ext uri="{FF2B5EF4-FFF2-40B4-BE49-F238E27FC236}">
                      <a16:creationId xmlns:a16="http://schemas.microsoft.com/office/drawing/2014/main" id="{56CDEA17-8824-4EBA-BD5E-668295D9CB63}"/>
                    </a:ext>
                  </a:extLst>
                </p:cNvPr>
                <p:cNvPicPr/>
                <p:nvPr/>
              </p:nvPicPr>
              <p:blipFill>
                <a:blip r:embed="rId92"/>
                <a:stretch>
                  <a:fillRect/>
                </a:stretch>
              </p:blipFill>
              <p:spPr>
                <a:xfrm>
                  <a:off x="2771126" y="1325966"/>
                  <a:ext cx="725040" cy="8985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75" name="Ink 174">
                  <a:extLst>
                    <a:ext uri="{FF2B5EF4-FFF2-40B4-BE49-F238E27FC236}">
                      <a16:creationId xmlns:a16="http://schemas.microsoft.com/office/drawing/2014/main" id="{13004ABB-1D6F-2806-98DD-68796AA0949B}"/>
                    </a:ext>
                  </a:extLst>
                </p14:cNvPr>
                <p14:cNvContentPartPr/>
                <p14:nvPr/>
              </p14:nvContentPartPr>
              <p14:xfrm>
                <a:off x="4252166" y="1654646"/>
                <a:ext cx="673560" cy="792000"/>
              </p14:xfrm>
            </p:contentPart>
          </mc:Choice>
          <mc:Fallback xmlns="">
            <p:pic>
              <p:nvPicPr>
                <p:cNvPr id="101" name="Ink 100">
                  <a:extLst>
                    <a:ext uri="{FF2B5EF4-FFF2-40B4-BE49-F238E27FC236}">
                      <a16:creationId xmlns:a16="http://schemas.microsoft.com/office/drawing/2014/main" id="{704DD071-D5E1-42C6-AC84-8A953A76055B}"/>
                    </a:ext>
                  </a:extLst>
                </p:cNvPr>
                <p:cNvPicPr/>
                <p:nvPr/>
              </p:nvPicPr>
              <p:blipFill>
                <a:blip r:embed="rId94"/>
                <a:stretch>
                  <a:fillRect/>
                </a:stretch>
              </p:blipFill>
              <p:spPr>
                <a:xfrm>
                  <a:off x="4243166" y="1645646"/>
                  <a:ext cx="691200" cy="809640"/>
                </a:xfrm>
                <a:prstGeom prst="rect">
                  <a:avLst/>
                </a:prstGeom>
              </p:spPr>
            </p:pic>
          </mc:Fallback>
        </mc:AlternateContent>
      </p:grpSp>
      <p:grpSp>
        <p:nvGrpSpPr>
          <p:cNvPr id="176" name="Group 175">
            <a:extLst>
              <a:ext uri="{FF2B5EF4-FFF2-40B4-BE49-F238E27FC236}">
                <a16:creationId xmlns:a16="http://schemas.microsoft.com/office/drawing/2014/main" id="{08E320F7-C75C-C1C0-D953-C876088EE086}"/>
              </a:ext>
            </a:extLst>
          </p:cNvPr>
          <p:cNvGrpSpPr/>
          <p:nvPr/>
        </p:nvGrpSpPr>
        <p:grpSpPr>
          <a:xfrm>
            <a:off x="1917533" y="4158266"/>
            <a:ext cx="1859040" cy="674640"/>
            <a:chOff x="2931326" y="4249886"/>
            <a:chExt cx="1859040" cy="674640"/>
          </a:xfrm>
        </p:grpSpPr>
        <mc:AlternateContent xmlns:mc="http://schemas.openxmlformats.org/markup-compatibility/2006" xmlns:p14="http://schemas.microsoft.com/office/powerpoint/2010/main">
          <mc:Choice Requires="p14">
            <p:contentPart p14:bwMode="auto" r:id="rId95">
              <p14:nvContentPartPr>
                <p14:cNvPr id="177" name="Ink 176">
                  <a:extLst>
                    <a:ext uri="{FF2B5EF4-FFF2-40B4-BE49-F238E27FC236}">
                      <a16:creationId xmlns:a16="http://schemas.microsoft.com/office/drawing/2014/main" id="{F0D13CB8-6DFC-B385-5B3A-C5B59AADBEBF}"/>
                    </a:ext>
                  </a:extLst>
                </p14:cNvPr>
                <p14:cNvContentPartPr/>
                <p14:nvPr/>
              </p14:nvContentPartPr>
              <p14:xfrm>
                <a:off x="3069566" y="4249886"/>
                <a:ext cx="20160" cy="190080"/>
              </p14:xfrm>
            </p:contentPart>
          </mc:Choice>
          <mc:Fallback xmlns="">
            <p:pic>
              <p:nvPicPr>
                <p:cNvPr id="103" name="Ink 102">
                  <a:extLst>
                    <a:ext uri="{FF2B5EF4-FFF2-40B4-BE49-F238E27FC236}">
                      <a16:creationId xmlns:a16="http://schemas.microsoft.com/office/drawing/2014/main" id="{167218F3-B87A-424F-87BB-96FDA3770BA4}"/>
                    </a:ext>
                  </a:extLst>
                </p:cNvPr>
                <p:cNvPicPr/>
                <p:nvPr/>
              </p:nvPicPr>
              <p:blipFill>
                <a:blip r:embed="rId96"/>
                <a:stretch>
                  <a:fillRect/>
                </a:stretch>
              </p:blipFill>
              <p:spPr>
                <a:xfrm>
                  <a:off x="3051926" y="4231886"/>
                  <a:ext cx="5580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78" name="Ink 177">
                  <a:extLst>
                    <a:ext uri="{FF2B5EF4-FFF2-40B4-BE49-F238E27FC236}">
                      <a16:creationId xmlns:a16="http://schemas.microsoft.com/office/drawing/2014/main" id="{62B33AF9-6539-CF1A-DC1A-56C5C399B41F}"/>
                    </a:ext>
                  </a:extLst>
                </p14:cNvPr>
                <p14:cNvContentPartPr/>
                <p14:nvPr/>
              </p14:nvContentPartPr>
              <p14:xfrm>
                <a:off x="2931326" y="4526366"/>
                <a:ext cx="389880" cy="59040"/>
              </p14:xfrm>
            </p:contentPart>
          </mc:Choice>
          <mc:Fallback xmlns="">
            <p:pic>
              <p:nvPicPr>
                <p:cNvPr id="104" name="Ink 103">
                  <a:extLst>
                    <a:ext uri="{FF2B5EF4-FFF2-40B4-BE49-F238E27FC236}">
                      <a16:creationId xmlns:a16="http://schemas.microsoft.com/office/drawing/2014/main" id="{BC66F373-AFA1-4076-9A7D-3ABB179E7F21}"/>
                    </a:ext>
                  </a:extLst>
                </p:cNvPr>
                <p:cNvPicPr/>
                <p:nvPr/>
              </p:nvPicPr>
              <p:blipFill>
                <a:blip r:embed="rId98"/>
                <a:stretch>
                  <a:fillRect/>
                </a:stretch>
              </p:blipFill>
              <p:spPr>
                <a:xfrm>
                  <a:off x="2913686" y="4508726"/>
                  <a:ext cx="42552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79" name="Ink 178">
                  <a:extLst>
                    <a:ext uri="{FF2B5EF4-FFF2-40B4-BE49-F238E27FC236}">
                      <a16:creationId xmlns:a16="http://schemas.microsoft.com/office/drawing/2014/main" id="{1E3697EB-D3B4-6EA8-DEC0-8CBC37303EA4}"/>
                    </a:ext>
                  </a:extLst>
                </p14:cNvPr>
                <p14:cNvContentPartPr/>
                <p14:nvPr/>
              </p14:nvContentPartPr>
              <p14:xfrm>
                <a:off x="3579686" y="4510886"/>
                <a:ext cx="164520" cy="127440"/>
              </p14:xfrm>
            </p:contentPart>
          </mc:Choice>
          <mc:Fallback xmlns="">
            <p:pic>
              <p:nvPicPr>
                <p:cNvPr id="107" name="Ink 106">
                  <a:extLst>
                    <a:ext uri="{FF2B5EF4-FFF2-40B4-BE49-F238E27FC236}">
                      <a16:creationId xmlns:a16="http://schemas.microsoft.com/office/drawing/2014/main" id="{CE84355C-3195-4DA4-8809-1753B6763A6C}"/>
                    </a:ext>
                  </a:extLst>
                </p:cNvPr>
                <p:cNvPicPr/>
                <p:nvPr/>
              </p:nvPicPr>
              <p:blipFill>
                <a:blip r:embed="rId102"/>
                <a:stretch>
                  <a:fillRect/>
                </a:stretch>
              </p:blipFill>
              <p:spPr>
                <a:xfrm>
                  <a:off x="3561686" y="4493246"/>
                  <a:ext cx="2001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80" name="Ink 179">
                  <a:extLst>
                    <a:ext uri="{FF2B5EF4-FFF2-40B4-BE49-F238E27FC236}">
                      <a16:creationId xmlns:a16="http://schemas.microsoft.com/office/drawing/2014/main" id="{71ACDB93-429F-C864-3D8D-C5BA9A4AC761}"/>
                    </a:ext>
                  </a:extLst>
                </p14:cNvPr>
                <p14:cNvContentPartPr/>
                <p14:nvPr/>
              </p14:nvContentPartPr>
              <p14:xfrm>
                <a:off x="3607766" y="4494686"/>
                <a:ext cx="190440" cy="211320"/>
              </p14:xfrm>
            </p:contentPart>
          </mc:Choice>
          <mc:Fallback xmlns="">
            <p:pic>
              <p:nvPicPr>
                <p:cNvPr id="108" name="Ink 107">
                  <a:extLst>
                    <a:ext uri="{FF2B5EF4-FFF2-40B4-BE49-F238E27FC236}">
                      <a16:creationId xmlns:a16="http://schemas.microsoft.com/office/drawing/2014/main" id="{F8B617B4-938D-4851-9423-BEB277ECC6F5}"/>
                    </a:ext>
                  </a:extLst>
                </p:cNvPr>
                <p:cNvPicPr/>
                <p:nvPr/>
              </p:nvPicPr>
              <p:blipFill>
                <a:blip r:embed="rId104"/>
                <a:stretch>
                  <a:fillRect/>
                </a:stretch>
              </p:blipFill>
              <p:spPr>
                <a:xfrm>
                  <a:off x="3589766" y="4476686"/>
                  <a:ext cx="2260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81" name="Ink 180">
                  <a:extLst>
                    <a:ext uri="{FF2B5EF4-FFF2-40B4-BE49-F238E27FC236}">
                      <a16:creationId xmlns:a16="http://schemas.microsoft.com/office/drawing/2014/main" id="{26403708-2BE0-10D4-5E3F-801DC6066130}"/>
                    </a:ext>
                  </a:extLst>
                </p14:cNvPr>
                <p14:cNvContentPartPr/>
                <p14:nvPr/>
              </p14:nvContentPartPr>
              <p14:xfrm>
                <a:off x="4011686" y="4512326"/>
                <a:ext cx="405360" cy="79920"/>
              </p14:xfrm>
            </p:contentPart>
          </mc:Choice>
          <mc:Fallback xmlns="">
            <p:pic>
              <p:nvPicPr>
                <p:cNvPr id="111" name="Ink 110">
                  <a:extLst>
                    <a:ext uri="{FF2B5EF4-FFF2-40B4-BE49-F238E27FC236}">
                      <a16:creationId xmlns:a16="http://schemas.microsoft.com/office/drawing/2014/main" id="{8222E07A-3CC2-40E3-B6B3-4E2F14004CCF}"/>
                    </a:ext>
                  </a:extLst>
                </p:cNvPr>
                <p:cNvPicPr/>
                <p:nvPr/>
              </p:nvPicPr>
              <p:blipFill>
                <a:blip r:embed="rId108"/>
                <a:stretch>
                  <a:fillRect/>
                </a:stretch>
              </p:blipFill>
              <p:spPr>
                <a:xfrm>
                  <a:off x="3993686" y="4494326"/>
                  <a:ext cx="44100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82" name="Ink 181">
                  <a:extLst>
                    <a:ext uri="{FF2B5EF4-FFF2-40B4-BE49-F238E27FC236}">
                      <a16:creationId xmlns:a16="http://schemas.microsoft.com/office/drawing/2014/main" id="{5998E6A4-41EF-AB1A-CBA0-386672858891}"/>
                    </a:ext>
                  </a:extLst>
                </p14:cNvPr>
                <p14:cNvContentPartPr/>
                <p14:nvPr/>
              </p14:nvContentPartPr>
              <p14:xfrm>
                <a:off x="4037246" y="4720046"/>
                <a:ext cx="199800" cy="204480"/>
              </p14:xfrm>
            </p:contentPart>
          </mc:Choice>
          <mc:Fallback xmlns="">
            <p:pic>
              <p:nvPicPr>
                <p:cNvPr id="115" name="Ink 114">
                  <a:extLst>
                    <a:ext uri="{FF2B5EF4-FFF2-40B4-BE49-F238E27FC236}">
                      <a16:creationId xmlns:a16="http://schemas.microsoft.com/office/drawing/2014/main" id="{492B32B8-9532-4487-93B1-42B52779FAE8}"/>
                    </a:ext>
                  </a:extLst>
                </p:cNvPr>
                <p:cNvPicPr/>
                <p:nvPr/>
              </p:nvPicPr>
              <p:blipFill>
                <a:blip r:embed="rId110"/>
                <a:stretch>
                  <a:fillRect/>
                </a:stretch>
              </p:blipFill>
              <p:spPr>
                <a:xfrm>
                  <a:off x="4019246" y="4702046"/>
                  <a:ext cx="23544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83" name="Ink 182">
                  <a:extLst>
                    <a:ext uri="{FF2B5EF4-FFF2-40B4-BE49-F238E27FC236}">
                      <a16:creationId xmlns:a16="http://schemas.microsoft.com/office/drawing/2014/main" id="{702E6A98-2ACC-7F96-0A24-EC48B6462DC4}"/>
                    </a:ext>
                  </a:extLst>
                </p14:cNvPr>
                <p14:cNvContentPartPr/>
                <p14:nvPr/>
              </p14:nvContentPartPr>
              <p14:xfrm>
                <a:off x="4053806" y="4716446"/>
                <a:ext cx="180000" cy="28080"/>
              </p14:xfrm>
            </p:contentPart>
          </mc:Choice>
          <mc:Fallback xmlns="">
            <p:pic>
              <p:nvPicPr>
                <p:cNvPr id="116" name="Ink 115">
                  <a:extLst>
                    <a:ext uri="{FF2B5EF4-FFF2-40B4-BE49-F238E27FC236}">
                      <a16:creationId xmlns:a16="http://schemas.microsoft.com/office/drawing/2014/main" id="{1F037B0B-1844-46B5-B0B0-1A4D295E8C6A}"/>
                    </a:ext>
                  </a:extLst>
                </p:cNvPr>
                <p:cNvPicPr/>
                <p:nvPr/>
              </p:nvPicPr>
              <p:blipFill>
                <a:blip r:embed="rId112"/>
                <a:stretch>
                  <a:fillRect/>
                </a:stretch>
              </p:blipFill>
              <p:spPr>
                <a:xfrm>
                  <a:off x="4035806" y="4698806"/>
                  <a:ext cx="215640" cy="637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84" name="Ink 183">
                  <a:extLst>
                    <a:ext uri="{FF2B5EF4-FFF2-40B4-BE49-F238E27FC236}">
                      <a16:creationId xmlns:a16="http://schemas.microsoft.com/office/drawing/2014/main" id="{118550E0-30B4-57AE-0A91-833FC012113C}"/>
                    </a:ext>
                  </a:extLst>
                </p14:cNvPr>
                <p14:cNvContentPartPr/>
                <p14:nvPr/>
              </p14:nvContentPartPr>
              <p14:xfrm>
                <a:off x="4575086" y="4532486"/>
                <a:ext cx="177120" cy="23760"/>
              </p14:xfrm>
            </p:contentPart>
          </mc:Choice>
          <mc:Fallback xmlns="">
            <p:pic>
              <p:nvPicPr>
                <p:cNvPr id="117" name="Ink 116">
                  <a:extLst>
                    <a:ext uri="{FF2B5EF4-FFF2-40B4-BE49-F238E27FC236}">
                      <a16:creationId xmlns:a16="http://schemas.microsoft.com/office/drawing/2014/main" id="{7BE15820-49FD-4413-85AB-8599113384C9}"/>
                    </a:ext>
                  </a:extLst>
                </p:cNvPr>
                <p:cNvPicPr/>
                <p:nvPr/>
              </p:nvPicPr>
              <p:blipFill>
                <a:blip r:embed="rId114"/>
                <a:stretch>
                  <a:fillRect/>
                </a:stretch>
              </p:blipFill>
              <p:spPr>
                <a:xfrm>
                  <a:off x="4557446" y="4514486"/>
                  <a:ext cx="2127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85" name="Ink 184">
                  <a:extLst>
                    <a:ext uri="{FF2B5EF4-FFF2-40B4-BE49-F238E27FC236}">
                      <a16:creationId xmlns:a16="http://schemas.microsoft.com/office/drawing/2014/main" id="{7F01A9FB-D5B4-F222-2D65-135885AD747F}"/>
                    </a:ext>
                  </a:extLst>
                </p14:cNvPr>
                <p14:cNvContentPartPr/>
                <p14:nvPr/>
              </p14:nvContentPartPr>
              <p14:xfrm>
                <a:off x="4594526" y="4592246"/>
                <a:ext cx="195840" cy="61920"/>
              </p14:xfrm>
            </p:contentPart>
          </mc:Choice>
          <mc:Fallback xmlns="">
            <p:pic>
              <p:nvPicPr>
                <p:cNvPr id="118" name="Ink 117">
                  <a:extLst>
                    <a:ext uri="{FF2B5EF4-FFF2-40B4-BE49-F238E27FC236}">
                      <a16:creationId xmlns:a16="http://schemas.microsoft.com/office/drawing/2014/main" id="{FCBF8533-A211-4DBC-8334-2DA2BBB6531B}"/>
                    </a:ext>
                  </a:extLst>
                </p:cNvPr>
                <p:cNvPicPr/>
                <p:nvPr/>
              </p:nvPicPr>
              <p:blipFill>
                <a:blip r:embed="rId116"/>
                <a:stretch>
                  <a:fillRect/>
                </a:stretch>
              </p:blipFill>
              <p:spPr>
                <a:xfrm>
                  <a:off x="4576526" y="4574606"/>
                  <a:ext cx="231480" cy="97560"/>
                </a:xfrm>
                <a:prstGeom prst="rect">
                  <a:avLst/>
                </a:prstGeom>
              </p:spPr>
            </p:pic>
          </mc:Fallback>
        </mc:AlternateContent>
      </p:grpSp>
      <p:grpSp>
        <p:nvGrpSpPr>
          <p:cNvPr id="186" name="Group 185">
            <a:extLst>
              <a:ext uri="{FF2B5EF4-FFF2-40B4-BE49-F238E27FC236}">
                <a16:creationId xmlns:a16="http://schemas.microsoft.com/office/drawing/2014/main" id="{D08A4A38-7B96-CAF7-BF4D-BF16A51D21A3}"/>
              </a:ext>
            </a:extLst>
          </p:cNvPr>
          <p:cNvGrpSpPr/>
          <p:nvPr/>
        </p:nvGrpSpPr>
        <p:grpSpPr>
          <a:xfrm>
            <a:off x="2713591" y="1675119"/>
            <a:ext cx="145440" cy="223920"/>
            <a:chOff x="4075257" y="1662376"/>
            <a:chExt cx="145440" cy="223920"/>
          </a:xfrm>
        </p:grpSpPr>
        <mc:AlternateContent xmlns:mc="http://schemas.openxmlformats.org/markup-compatibility/2006" xmlns:p14="http://schemas.microsoft.com/office/powerpoint/2010/main">
          <mc:Choice Requires="p14">
            <p:contentPart p14:bwMode="auto" r:id="rId117">
              <p14:nvContentPartPr>
                <p14:cNvPr id="187" name="Ink 186">
                  <a:extLst>
                    <a:ext uri="{FF2B5EF4-FFF2-40B4-BE49-F238E27FC236}">
                      <a16:creationId xmlns:a16="http://schemas.microsoft.com/office/drawing/2014/main" id="{95E13155-F6A0-00B3-8C66-A052F4CBB2D0}"/>
                    </a:ext>
                  </a:extLst>
                </p14:cNvPr>
                <p14:cNvContentPartPr/>
                <p14:nvPr/>
              </p14:nvContentPartPr>
              <p14:xfrm>
                <a:off x="4075257" y="1662376"/>
                <a:ext cx="145440" cy="132840"/>
              </p14:xfrm>
            </p:contentPart>
          </mc:Choice>
          <mc:Fallback xmlns="">
            <p:pic>
              <p:nvPicPr>
                <p:cNvPr id="187" name="Ink 186">
                  <a:extLst>
                    <a:ext uri="{FF2B5EF4-FFF2-40B4-BE49-F238E27FC236}">
                      <a16:creationId xmlns:a16="http://schemas.microsoft.com/office/drawing/2014/main" id="{95E13155-F6A0-00B3-8C66-A052F4CBB2D0}"/>
                    </a:ext>
                  </a:extLst>
                </p:cNvPr>
                <p:cNvPicPr/>
                <p:nvPr/>
              </p:nvPicPr>
              <p:blipFill>
                <a:blip r:embed="rId118"/>
                <a:stretch>
                  <a:fillRect/>
                </a:stretch>
              </p:blipFill>
              <p:spPr>
                <a:xfrm>
                  <a:off x="4057617" y="1644736"/>
                  <a:ext cx="18108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88" name="Ink 187">
                  <a:extLst>
                    <a:ext uri="{FF2B5EF4-FFF2-40B4-BE49-F238E27FC236}">
                      <a16:creationId xmlns:a16="http://schemas.microsoft.com/office/drawing/2014/main" id="{EDBAC8DC-6074-693B-1E09-BB832D275E08}"/>
                    </a:ext>
                  </a:extLst>
                </p14:cNvPr>
                <p14:cNvContentPartPr/>
                <p14:nvPr/>
              </p14:nvContentPartPr>
              <p14:xfrm>
                <a:off x="4158777" y="1690456"/>
                <a:ext cx="33840" cy="195840"/>
              </p14:xfrm>
            </p:contentPart>
          </mc:Choice>
          <mc:Fallback xmlns="">
            <p:pic>
              <p:nvPicPr>
                <p:cNvPr id="188" name="Ink 187">
                  <a:extLst>
                    <a:ext uri="{FF2B5EF4-FFF2-40B4-BE49-F238E27FC236}">
                      <a16:creationId xmlns:a16="http://schemas.microsoft.com/office/drawing/2014/main" id="{EDBAC8DC-6074-693B-1E09-BB832D275E08}"/>
                    </a:ext>
                  </a:extLst>
                </p:cNvPr>
                <p:cNvPicPr/>
                <p:nvPr/>
              </p:nvPicPr>
              <p:blipFill>
                <a:blip r:embed="rId120"/>
                <a:stretch>
                  <a:fillRect/>
                </a:stretch>
              </p:blipFill>
              <p:spPr>
                <a:xfrm>
                  <a:off x="4141137" y="1672816"/>
                  <a:ext cx="69480" cy="231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1">
            <p14:nvContentPartPr>
              <p14:cNvPr id="189" name="Ink 188">
                <a:extLst>
                  <a:ext uri="{FF2B5EF4-FFF2-40B4-BE49-F238E27FC236}">
                    <a16:creationId xmlns:a16="http://schemas.microsoft.com/office/drawing/2014/main" id="{F58B49BB-526F-6040-7DBB-E0ED815B28DA}"/>
                  </a:ext>
                </a:extLst>
              </p14:cNvPr>
              <p14:cNvContentPartPr/>
              <p14:nvPr/>
            </p14:nvContentPartPr>
            <p14:xfrm>
              <a:off x="2347831" y="2631999"/>
              <a:ext cx="144720" cy="229680"/>
            </p14:xfrm>
          </p:contentPart>
        </mc:Choice>
        <mc:Fallback xmlns="">
          <p:pic>
            <p:nvPicPr>
              <p:cNvPr id="189" name="Ink 188">
                <a:extLst>
                  <a:ext uri="{FF2B5EF4-FFF2-40B4-BE49-F238E27FC236}">
                    <a16:creationId xmlns:a16="http://schemas.microsoft.com/office/drawing/2014/main" id="{F58B49BB-526F-6040-7DBB-E0ED815B28DA}"/>
                  </a:ext>
                </a:extLst>
              </p:cNvPr>
              <p:cNvPicPr/>
              <p:nvPr/>
            </p:nvPicPr>
            <p:blipFill>
              <a:blip r:embed="rId122"/>
              <a:stretch>
                <a:fillRect/>
              </a:stretch>
            </p:blipFill>
            <p:spPr>
              <a:xfrm>
                <a:off x="2330191" y="2614359"/>
                <a:ext cx="180360" cy="265320"/>
              </a:xfrm>
              <a:prstGeom prst="rect">
                <a:avLst/>
              </a:prstGeom>
            </p:spPr>
          </p:pic>
        </mc:Fallback>
      </mc:AlternateContent>
      <p:grpSp>
        <p:nvGrpSpPr>
          <p:cNvPr id="190" name="Group 189">
            <a:extLst>
              <a:ext uri="{FF2B5EF4-FFF2-40B4-BE49-F238E27FC236}">
                <a16:creationId xmlns:a16="http://schemas.microsoft.com/office/drawing/2014/main" id="{0771BA81-7419-036A-809F-C391556B4BCF}"/>
              </a:ext>
            </a:extLst>
          </p:cNvPr>
          <p:cNvGrpSpPr/>
          <p:nvPr/>
        </p:nvGrpSpPr>
        <p:grpSpPr>
          <a:xfrm>
            <a:off x="2661391" y="2945199"/>
            <a:ext cx="158760" cy="254880"/>
            <a:chOff x="4023057" y="2932456"/>
            <a:chExt cx="158760" cy="254880"/>
          </a:xfrm>
        </p:grpSpPr>
        <mc:AlternateContent xmlns:mc="http://schemas.openxmlformats.org/markup-compatibility/2006" xmlns:p14="http://schemas.microsoft.com/office/powerpoint/2010/main">
          <mc:Choice Requires="p14">
            <p:contentPart p14:bwMode="auto" r:id="rId123">
              <p14:nvContentPartPr>
                <p14:cNvPr id="191" name="Ink 190">
                  <a:extLst>
                    <a:ext uri="{FF2B5EF4-FFF2-40B4-BE49-F238E27FC236}">
                      <a16:creationId xmlns:a16="http://schemas.microsoft.com/office/drawing/2014/main" id="{83A953D1-F55D-D310-C4F8-50A380F9BA54}"/>
                    </a:ext>
                  </a:extLst>
                </p14:cNvPr>
                <p14:cNvContentPartPr/>
                <p14:nvPr/>
              </p14:nvContentPartPr>
              <p14:xfrm>
                <a:off x="4023057" y="2948656"/>
                <a:ext cx="158760" cy="115200"/>
              </p14:xfrm>
            </p:contentPart>
          </mc:Choice>
          <mc:Fallback xmlns="">
            <p:pic>
              <p:nvPicPr>
                <p:cNvPr id="191" name="Ink 190">
                  <a:extLst>
                    <a:ext uri="{FF2B5EF4-FFF2-40B4-BE49-F238E27FC236}">
                      <a16:creationId xmlns:a16="http://schemas.microsoft.com/office/drawing/2014/main" id="{83A953D1-F55D-D310-C4F8-50A380F9BA54}"/>
                    </a:ext>
                  </a:extLst>
                </p:cNvPr>
                <p:cNvPicPr/>
                <p:nvPr/>
              </p:nvPicPr>
              <p:blipFill>
                <a:blip r:embed="rId124"/>
                <a:stretch>
                  <a:fillRect/>
                </a:stretch>
              </p:blipFill>
              <p:spPr>
                <a:xfrm>
                  <a:off x="4005417" y="2930656"/>
                  <a:ext cx="19440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2" name="Ink 191">
                  <a:extLst>
                    <a:ext uri="{FF2B5EF4-FFF2-40B4-BE49-F238E27FC236}">
                      <a16:creationId xmlns:a16="http://schemas.microsoft.com/office/drawing/2014/main" id="{C8838C8F-5B0E-121D-3F36-5834D0B615A8}"/>
                    </a:ext>
                  </a:extLst>
                </p14:cNvPr>
                <p14:cNvContentPartPr/>
                <p14:nvPr/>
              </p14:nvContentPartPr>
              <p14:xfrm>
                <a:off x="4087137" y="2932456"/>
                <a:ext cx="17640" cy="254880"/>
              </p14:xfrm>
            </p:contentPart>
          </mc:Choice>
          <mc:Fallback xmlns="">
            <p:pic>
              <p:nvPicPr>
                <p:cNvPr id="192" name="Ink 191">
                  <a:extLst>
                    <a:ext uri="{FF2B5EF4-FFF2-40B4-BE49-F238E27FC236}">
                      <a16:creationId xmlns:a16="http://schemas.microsoft.com/office/drawing/2014/main" id="{C8838C8F-5B0E-121D-3F36-5834D0B615A8}"/>
                    </a:ext>
                  </a:extLst>
                </p:cNvPr>
                <p:cNvPicPr/>
                <p:nvPr/>
              </p:nvPicPr>
              <p:blipFill>
                <a:blip r:embed="rId126"/>
                <a:stretch>
                  <a:fillRect/>
                </a:stretch>
              </p:blipFill>
              <p:spPr>
                <a:xfrm>
                  <a:off x="4069137" y="2914816"/>
                  <a:ext cx="53280" cy="290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7">
            <p14:nvContentPartPr>
              <p14:cNvPr id="193" name="Ink 192">
                <a:extLst>
                  <a:ext uri="{FF2B5EF4-FFF2-40B4-BE49-F238E27FC236}">
                    <a16:creationId xmlns:a16="http://schemas.microsoft.com/office/drawing/2014/main" id="{5DF1CC28-C044-27D0-9B37-14AC574CBED2}"/>
                  </a:ext>
                </a:extLst>
              </p14:cNvPr>
              <p14:cNvContentPartPr/>
              <p14:nvPr/>
            </p14:nvContentPartPr>
            <p14:xfrm>
              <a:off x="3880711" y="858279"/>
              <a:ext cx="128520" cy="221040"/>
            </p14:xfrm>
          </p:contentPart>
        </mc:Choice>
        <mc:Fallback xmlns="">
          <p:pic>
            <p:nvPicPr>
              <p:cNvPr id="193" name="Ink 192">
                <a:extLst>
                  <a:ext uri="{FF2B5EF4-FFF2-40B4-BE49-F238E27FC236}">
                    <a16:creationId xmlns:a16="http://schemas.microsoft.com/office/drawing/2014/main" id="{5DF1CC28-C044-27D0-9B37-14AC574CBED2}"/>
                  </a:ext>
                </a:extLst>
              </p:cNvPr>
              <p:cNvPicPr/>
              <p:nvPr/>
            </p:nvPicPr>
            <p:blipFill>
              <a:blip r:embed="rId128"/>
              <a:stretch>
                <a:fillRect/>
              </a:stretch>
            </p:blipFill>
            <p:spPr>
              <a:xfrm>
                <a:off x="3863071" y="840279"/>
                <a:ext cx="16416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94" name="Ink 193">
                <a:extLst>
                  <a:ext uri="{FF2B5EF4-FFF2-40B4-BE49-F238E27FC236}">
                    <a16:creationId xmlns:a16="http://schemas.microsoft.com/office/drawing/2014/main" id="{31AF730E-32B0-4274-6ECA-F50FAA6B0519}"/>
                  </a:ext>
                </a:extLst>
              </p14:cNvPr>
              <p14:cNvContentPartPr/>
              <p14:nvPr/>
            </p14:nvContentPartPr>
            <p14:xfrm>
              <a:off x="3891511" y="1810479"/>
              <a:ext cx="124200" cy="177480"/>
            </p14:xfrm>
          </p:contentPart>
        </mc:Choice>
        <mc:Fallback xmlns="">
          <p:pic>
            <p:nvPicPr>
              <p:cNvPr id="194" name="Ink 193">
                <a:extLst>
                  <a:ext uri="{FF2B5EF4-FFF2-40B4-BE49-F238E27FC236}">
                    <a16:creationId xmlns:a16="http://schemas.microsoft.com/office/drawing/2014/main" id="{31AF730E-32B0-4274-6ECA-F50FAA6B0519}"/>
                  </a:ext>
                </a:extLst>
              </p:cNvPr>
              <p:cNvPicPr/>
              <p:nvPr/>
            </p:nvPicPr>
            <p:blipFill>
              <a:blip r:embed="rId130"/>
              <a:stretch>
                <a:fillRect/>
              </a:stretch>
            </p:blipFill>
            <p:spPr>
              <a:xfrm>
                <a:off x="3873511" y="1792479"/>
                <a:ext cx="1598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95" name="Ink 194">
                <a:extLst>
                  <a:ext uri="{FF2B5EF4-FFF2-40B4-BE49-F238E27FC236}">
                    <a16:creationId xmlns:a16="http://schemas.microsoft.com/office/drawing/2014/main" id="{15C10DB9-1A09-373F-BBA1-12C0A495E77C}"/>
                  </a:ext>
                </a:extLst>
              </p14:cNvPr>
              <p14:cNvContentPartPr/>
              <p14:nvPr/>
            </p14:nvContentPartPr>
            <p14:xfrm>
              <a:off x="3856231" y="2518959"/>
              <a:ext cx="135360" cy="224640"/>
            </p14:xfrm>
          </p:contentPart>
        </mc:Choice>
        <mc:Fallback xmlns="">
          <p:pic>
            <p:nvPicPr>
              <p:cNvPr id="195" name="Ink 194">
                <a:extLst>
                  <a:ext uri="{FF2B5EF4-FFF2-40B4-BE49-F238E27FC236}">
                    <a16:creationId xmlns:a16="http://schemas.microsoft.com/office/drawing/2014/main" id="{15C10DB9-1A09-373F-BBA1-12C0A495E77C}"/>
                  </a:ext>
                </a:extLst>
              </p:cNvPr>
              <p:cNvPicPr/>
              <p:nvPr/>
            </p:nvPicPr>
            <p:blipFill>
              <a:blip r:embed="rId132"/>
              <a:stretch>
                <a:fillRect/>
              </a:stretch>
            </p:blipFill>
            <p:spPr>
              <a:xfrm>
                <a:off x="3838231" y="2500959"/>
                <a:ext cx="17100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96" name="Ink 195">
                <a:extLst>
                  <a:ext uri="{FF2B5EF4-FFF2-40B4-BE49-F238E27FC236}">
                    <a16:creationId xmlns:a16="http://schemas.microsoft.com/office/drawing/2014/main" id="{7584D6B2-CE64-AA39-67B6-4D86201B6D16}"/>
                  </a:ext>
                </a:extLst>
              </p14:cNvPr>
              <p14:cNvContentPartPr/>
              <p14:nvPr/>
            </p14:nvContentPartPr>
            <p14:xfrm>
              <a:off x="3782431" y="3398079"/>
              <a:ext cx="156600" cy="183240"/>
            </p14:xfrm>
          </p:contentPart>
        </mc:Choice>
        <mc:Fallback xmlns="">
          <p:pic>
            <p:nvPicPr>
              <p:cNvPr id="196" name="Ink 195">
                <a:extLst>
                  <a:ext uri="{FF2B5EF4-FFF2-40B4-BE49-F238E27FC236}">
                    <a16:creationId xmlns:a16="http://schemas.microsoft.com/office/drawing/2014/main" id="{7584D6B2-CE64-AA39-67B6-4D86201B6D16}"/>
                  </a:ext>
                </a:extLst>
              </p:cNvPr>
              <p:cNvPicPr/>
              <p:nvPr/>
            </p:nvPicPr>
            <p:blipFill>
              <a:blip r:embed="rId134"/>
              <a:stretch>
                <a:fillRect/>
              </a:stretch>
            </p:blipFill>
            <p:spPr>
              <a:xfrm>
                <a:off x="3764431" y="3380079"/>
                <a:ext cx="192240" cy="218880"/>
              </a:xfrm>
              <a:prstGeom prst="rect">
                <a:avLst/>
              </a:prstGeom>
            </p:spPr>
          </p:pic>
        </mc:Fallback>
      </mc:AlternateContent>
      <p:grpSp>
        <p:nvGrpSpPr>
          <p:cNvPr id="197" name="Group 196">
            <a:extLst>
              <a:ext uri="{FF2B5EF4-FFF2-40B4-BE49-F238E27FC236}">
                <a16:creationId xmlns:a16="http://schemas.microsoft.com/office/drawing/2014/main" id="{E02AD81F-EEB9-6C64-D29A-64530DE9539D}"/>
              </a:ext>
            </a:extLst>
          </p:cNvPr>
          <p:cNvGrpSpPr/>
          <p:nvPr/>
        </p:nvGrpSpPr>
        <p:grpSpPr>
          <a:xfrm>
            <a:off x="2023737" y="4577836"/>
            <a:ext cx="155520" cy="242280"/>
            <a:chOff x="3912177" y="4669456"/>
            <a:chExt cx="155520" cy="242280"/>
          </a:xfrm>
        </p:grpSpPr>
        <mc:AlternateContent xmlns:mc="http://schemas.openxmlformats.org/markup-compatibility/2006" xmlns:p14="http://schemas.microsoft.com/office/powerpoint/2010/main">
          <mc:Choice Requires="p14">
            <p:contentPart p14:bwMode="auto" r:id="rId135">
              <p14:nvContentPartPr>
                <p14:cNvPr id="198" name="Ink 197">
                  <a:extLst>
                    <a:ext uri="{FF2B5EF4-FFF2-40B4-BE49-F238E27FC236}">
                      <a16:creationId xmlns:a16="http://schemas.microsoft.com/office/drawing/2014/main" id="{EDDB7243-1849-3C4B-0490-253DE44F83FB}"/>
                    </a:ext>
                  </a:extLst>
                </p14:cNvPr>
                <p14:cNvContentPartPr/>
                <p14:nvPr/>
              </p14:nvContentPartPr>
              <p14:xfrm>
                <a:off x="3912177" y="4669456"/>
                <a:ext cx="155520" cy="138240"/>
              </p14:xfrm>
            </p:contentPart>
          </mc:Choice>
          <mc:Fallback xmlns="">
            <p:pic>
              <p:nvPicPr>
                <p:cNvPr id="198" name="Ink 197">
                  <a:extLst>
                    <a:ext uri="{FF2B5EF4-FFF2-40B4-BE49-F238E27FC236}">
                      <a16:creationId xmlns:a16="http://schemas.microsoft.com/office/drawing/2014/main" id="{EDDB7243-1849-3C4B-0490-253DE44F83FB}"/>
                    </a:ext>
                  </a:extLst>
                </p:cNvPr>
                <p:cNvPicPr/>
                <p:nvPr/>
              </p:nvPicPr>
              <p:blipFill>
                <a:blip r:embed="rId136"/>
                <a:stretch>
                  <a:fillRect/>
                </a:stretch>
              </p:blipFill>
              <p:spPr>
                <a:xfrm>
                  <a:off x="3894177" y="4651456"/>
                  <a:ext cx="1911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99" name="Ink 198">
                  <a:extLst>
                    <a:ext uri="{FF2B5EF4-FFF2-40B4-BE49-F238E27FC236}">
                      <a16:creationId xmlns:a16="http://schemas.microsoft.com/office/drawing/2014/main" id="{3794759B-7DCB-5D09-D74E-A311D18F8E23}"/>
                    </a:ext>
                  </a:extLst>
                </p14:cNvPr>
                <p14:cNvContentPartPr/>
                <p14:nvPr/>
              </p14:nvContentPartPr>
              <p14:xfrm>
                <a:off x="4019457" y="4693936"/>
                <a:ext cx="16200" cy="217800"/>
              </p14:xfrm>
            </p:contentPart>
          </mc:Choice>
          <mc:Fallback xmlns="">
            <p:pic>
              <p:nvPicPr>
                <p:cNvPr id="199" name="Ink 198">
                  <a:extLst>
                    <a:ext uri="{FF2B5EF4-FFF2-40B4-BE49-F238E27FC236}">
                      <a16:creationId xmlns:a16="http://schemas.microsoft.com/office/drawing/2014/main" id="{3794759B-7DCB-5D09-D74E-A311D18F8E23}"/>
                    </a:ext>
                  </a:extLst>
                </p:cNvPr>
                <p:cNvPicPr/>
                <p:nvPr/>
              </p:nvPicPr>
              <p:blipFill>
                <a:blip r:embed="rId138"/>
                <a:stretch>
                  <a:fillRect/>
                </a:stretch>
              </p:blipFill>
              <p:spPr>
                <a:xfrm>
                  <a:off x="4001817" y="4675936"/>
                  <a:ext cx="51840" cy="253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9">
            <p14:nvContentPartPr>
              <p14:cNvPr id="200" name="Ink 199">
                <a:extLst>
                  <a:ext uri="{FF2B5EF4-FFF2-40B4-BE49-F238E27FC236}">
                    <a16:creationId xmlns:a16="http://schemas.microsoft.com/office/drawing/2014/main" id="{B2A28CD7-6DFD-EA7F-0BBC-2D2A28C29953}"/>
                  </a:ext>
                </a:extLst>
              </p14:cNvPr>
              <p14:cNvContentPartPr/>
              <p14:nvPr/>
            </p14:nvContentPartPr>
            <p14:xfrm>
              <a:off x="3083937" y="4068436"/>
              <a:ext cx="185760" cy="182160"/>
            </p14:xfrm>
          </p:contentPart>
        </mc:Choice>
        <mc:Fallback xmlns="">
          <p:pic>
            <p:nvPicPr>
              <p:cNvPr id="200" name="Ink 199">
                <a:extLst>
                  <a:ext uri="{FF2B5EF4-FFF2-40B4-BE49-F238E27FC236}">
                    <a16:creationId xmlns:a16="http://schemas.microsoft.com/office/drawing/2014/main" id="{B2A28CD7-6DFD-EA7F-0BBC-2D2A28C29953}"/>
                  </a:ext>
                </a:extLst>
              </p:cNvPr>
              <p:cNvPicPr/>
              <p:nvPr/>
            </p:nvPicPr>
            <p:blipFill>
              <a:blip r:embed="rId140"/>
              <a:stretch>
                <a:fillRect/>
              </a:stretch>
            </p:blipFill>
            <p:spPr>
              <a:xfrm>
                <a:off x="3066297" y="4050436"/>
                <a:ext cx="221400" cy="217800"/>
              </a:xfrm>
              <a:prstGeom prst="rect">
                <a:avLst/>
              </a:prstGeom>
            </p:spPr>
          </p:pic>
        </mc:Fallback>
      </mc:AlternateContent>
      <p:grpSp>
        <p:nvGrpSpPr>
          <p:cNvPr id="201" name="Group 200">
            <a:extLst>
              <a:ext uri="{FF2B5EF4-FFF2-40B4-BE49-F238E27FC236}">
                <a16:creationId xmlns:a16="http://schemas.microsoft.com/office/drawing/2014/main" id="{6E1F6197-47A4-B4C3-D552-395A0C2F1A84}"/>
              </a:ext>
            </a:extLst>
          </p:cNvPr>
          <p:cNvGrpSpPr/>
          <p:nvPr/>
        </p:nvGrpSpPr>
        <p:grpSpPr>
          <a:xfrm>
            <a:off x="4024257" y="4073836"/>
            <a:ext cx="457560" cy="349920"/>
            <a:chOff x="5912697" y="4165456"/>
            <a:chExt cx="457560" cy="349920"/>
          </a:xfrm>
        </p:grpSpPr>
        <mc:AlternateContent xmlns:mc="http://schemas.openxmlformats.org/markup-compatibility/2006" xmlns:p14="http://schemas.microsoft.com/office/powerpoint/2010/main">
          <mc:Choice Requires="p14">
            <p:contentPart p14:bwMode="auto" r:id="rId141">
              <p14:nvContentPartPr>
                <p14:cNvPr id="202" name="Ink 201">
                  <a:extLst>
                    <a:ext uri="{FF2B5EF4-FFF2-40B4-BE49-F238E27FC236}">
                      <a16:creationId xmlns:a16="http://schemas.microsoft.com/office/drawing/2014/main" id="{3B7BDD65-03A3-D676-FFB9-1BC4868849B0}"/>
                    </a:ext>
                  </a:extLst>
                </p14:cNvPr>
                <p14:cNvContentPartPr/>
                <p14:nvPr/>
              </p14:nvContentPartPr>
              <p14:xfrm>
                <a:off x="6034377" y="4165456"/>
                <a:ext cx="204840" cy="198720"/>
              </p14:xfrm>
            </p:contentPart>
          </mc:Choice>
          <mc:Fallback xmlns="">
            <p:pic>
              <p:nvPicPr>
                <p:cNvPr id="202" name="Ink 201">
                  <a:extLst>
                    <a:ext uri="{FF2B5EF4-FFF2-40B4-BE49-F238E27FC236}">
                      <a16:creationId xmlns:a16="http://schemas.microsoft.com/office/drawing/2014/main" id="{3B7BDD65-03A3-D676-FFB9-1BC4868849B0}"/>
                    </a:ext>
                  </a:extLst>
                </p:cNvPr>
                <p:cNvPicPr/>
                <p:nvPr/>
              </p:nvPicPr>
              <p:blipFill>
                <a:blip r:embed="rId142"/>
                <a:stretch>
                  <a:fillRect/>
                </a:stretch>
              </p:blipFill>
              <p:spPr>
                <a:xfrm>
                  <a:off x="6016737" y="4147816"/>
                  <a:ext cx="2404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03" name="Ink 202">
                  <a:extLst>
                    <a:ext uri="{FF2B5EF4-FFF2-40B4-BE49-F238E27FC236}">
                      <a16:creationId xmlns:a16="http://schemas.microsoft.com/office/drawing/2014/main" id="{4835E5E6-805D-E4C2-38AB-CE573A231A62}"/>
                    </a:ext>
                  </a:extLst>
                </p14:cNvPr>
                <p14:cNvContentPartPr/>
                <p14:nvPr/>
              </p14:nvContentPartPr>
              <p14:xfrm>
                <a:off x="5912697" y="4443376"/>
                <a:ext cx="457560" cy="72000"/>
              </p14:xfrm>
            </p:contentPart>
          </mc:Choice>
          <mc:Fallback xmlns="">
            <p:pic>
              <p:nvPicPr>
                <p:cNvPr id="203" name="Ink 202">
                  <a:extLst>
                    <a:ext uri="{FF2B5EF4-FFF2-40B4-BE49-F238E27FC236}">
                      <a16:creationId xmlns:a16="http://schemas.microsoft.com/office/drawing/2014/main" id="{4835E5E6-805D-E4C2-38AB-CE573A231A62}"/>
                    </a:ext>
                  </a:extLst>
                </p:cNvPr>
                <p:cNvPicPr/>
                <p:nvPr/>
              </p:nvPicPr>
              <p:blipFill>
                <a:blip r:embed="rId144"/>
                <a:stretch>
                  <a:fillRect/>
                </a:stretch>
              </p:blipFill>
              <p:spPr>
                <a:xfrm>
                  <a:off x="5894697" y="4425376"/>
                  <a:ext cx="493200" cy="107640"/>
                </a:xfrm>
                <a:prstGeom prst="rect">
                  <a:avLst/>
                </a:prstGeom>
              </p:spPr>
            </p:pic>
          </mc:Fallback>
        </mc:AlternateContent>
      </p:grpSp>
      <p:grpSp>
        <p:nvGrpSpPr>
          <p:cNvPr id="204" name="Group 203">
            <a:extLst>
              <a:ext uri="{FF2B5EF4-FFF2-40B4-BE49-F238E27FC236}">
                <a16:creationId xmlns:a16="http://schemas.microsoft.com/office/drawing/2014/main" id="{AED26914-4F62-9E15-C521-AA4D599680B8}"/>
              </a:ext>
            </a:extLst>
          </p:cNvPr>
          <p:cNvGrpSpPr/>
          <p:nvPr/>
        </p:nvGrpSpPr>
        <p:grpSpPr>
          <a:xfrm>
            <a:off x="4041897" y="4540396"/>
            <a:ext cx="385920" cy="177120"/>
            <a:chOff x="5930337" y="4632016"/>
            <a:chExt cx="385920" cy="177120"/>
          </a:xfrm>
        </p:grpSpPr>
        <mc:AlternateContent xmlns:mc="http://schemas.openxmlformats.org/markup-compatibility/2006" xmlns:p14="http://schemas.microsoft.com/office/powerpoint/2010/main">
          <mc:Choice Requires="p14">
            <p:contentPart p14:bwMode="auto" r:id="rId145">
              <p14:nvContentPartPr>
                <p14:cNvPr id="205" name="Ink 204">
                  <a:extLst>
                    <a:ext uri="{FF2B5EF4-FFF2-40B4-BE49-F238E27FC236}">
                      <a16:creationId xmlns:a16="http://schemas.microsoft.com/office/drawing/2014/main" id="{9ADC6AB0-C4C6-62B8-347A-3B676E161B9B}"/>
                    </a:ext>
                  </a:extLst>
                </p14:cNvPr>
                <p14:cNvContentPartPr/>
                <p14:nvPr/>
              </p14:nvContentPartPr>
              <p14:xfrm>
                <a:off x="5930337" y="4632016"/>
                <a:ext cx="153360" cy="177120"/>
              </p14:xfrm>
            </p:contentPart>
          </mc:Choice>
          <mc:Fallback xmlns="">
            <p:pic>
              <p:nvPicPr>
                <p:cNvPr id="205" name="Ink 204">
                  <a:extLst>
                    <a:ext uri="{FF2B5EF4-FFF2-40B4-BE49-F238E27FC236}">
                      <a16:creationId xmlns:a16="http://schemas.microsoft.com/office/drawing/2014/main" id="{9ADC6AB0-C4C6-62B8-347A-3B676E161B9B}"/>
                    </a:ext>
                  </a:extLst>
                </p:cNvPr>
                <p:cNvPicPr/>
                <p:nvPr/>
              </p:nvPicPr>
              <p:blipFill>
                <a:blip r:embed="rId146"/>
                <a:stretch>
                  <a:fillRect/>
                </a:stretch>
              </p:blipFill>
              <p:spPr>
                <a:xfrm>
                  <a:off x="5912697" y="4614016"/>
                  <a:ext cx="18900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06" name="Ink 205">
                  <a:extLst>
                    <a:ext uri="{FF2B5EF4-FFF2-40B4-BE49-F238E27FC236}">
                      <a16:creationId xmlns:a16="http://schemas.microsoft.com/office/drawing/2014/main" id="{2992E976-CA37-E52D-B088-7F8914B357BE}"/>
                    </a:ext>
                  </a:extLst>
                </p14:cNvPr>
                <p14:cNvContentPartPr/>
                <p14:nvPr/>
              </p14:nvContentPartPr>
              <p14:xfrm>
                <a:off x="6163617" y="4655776"/>
                <a:ext cx="152640" cy="128880"/>
              </p14:xfrm>
            </p:contentPart>
          </mc:Choice>
          <mc:Fallback xmlns="">
            <p:pic>
              <p:nvPicPr>
                <p:cNvPr id="206" name="Ink 205">
                  <a:extLst>
                    <a:ext uri="{FF2B5EF4-FFF2-40B4-BE49-F238E27FC236}">
                      <a16:creationId xmlns:a16="http://schemas.microsoft.com/office/drawing/2014/main" id="{2992E976-CA37-E52D-B088-7F8914B357BE}"/>
                    </a:ext>
                  </a:extLst>
                </p:cNvPr>
                <p:cNvPicPr/>
                <p:nvPr/>
              </p:nvPicPr>
              <p:blipFill>
                <a:blip r:embed="rId148"/>
                <a:stretch>
                  <a:fillRect/>
                </a:stretch>
              </p:blipFill>
              <p:spPr>
                <a:xfrm>
                  <a:off x="6145617" y="4637776"/>
                  <a:ext cx="188280" cy="164520"/>
                </a:xfrm>
                <a:prstGeom prst="rect">
                  <a:avLst/>
                </a:prstGeom>
              </p:spPr>
            </p:pic>
          </mc:Fallback>
        </mc:AlternateContent>
      </p:grpSp>
      <p:grpSp>
        <p:nvGrpSpPr>
          <p:cNvPr id="207" name="Group 206">
            <a:extLst>
              <a:ext uri="{FF2B5EF4-FFF2-40B4-BE49-F238E27FC236}">
                <a16:creationId xmlns:a16="http://schemas.microsoft.com/office/drawing/2014/main" id="{1CC9A6E8-0144-3B8C-569A-1ADFF2013C72}"/>
              </a:ext>
            </a:extLst>
          </p:cNvPr>
          <p:cNvGrpSpPr/>
          <p:nvPr/>
        </p:nvGrpSpPr>
        <p:grpSpPr>
          <a:xfrm>
            <a:off x="4350690" y="4624826"/>
            <a:ext cx="1059840" cy="885600"/>
            <a:chOff x="6641697" y="4100296"/>
            <a:chExt cx="1059840" cy="885600"/>
          </a:xfrm>
        </p:grpSpPr>
        <mc:AlternateContent xmlns:mc="http://schemas.openxmlformats.org/markup-compatibility/2006" xmlns:p14="http://schemas.microsoft.com/office/powerpoint/2010/main">
          <mc:Choice Requires="p14">
            <p:contentPart p14:bwMode="auto" r:id="rId149">
              <p14:nvContentPartPr>
                <p14:cNvPr id="208" name="Ink 207">
                  <a:extLst>
                    <a:ext uri="{FF2B5EF4-FFF2-40B4-BE49-F238E27FC236}">
                      <a16:creationId xmlns:a16="http://schemas.microsoft.com/office/drawing/2014/main" id="{C2ACDCC4-236F-85E4-862D-383CB7FDCE45}"/>
                    </a:ext>
                  </a:extLst>
                </p14:cNvPr>
                <p14:cNvContentPartPr/>
                <p14:nvPr/>
              </p14:nvContentPartPr>
              <p14:xfrm>
                <a:off x="6641697" y="4443736"/>
                <a:ext cx="168840" cy="23400"/>
              </p14:xfrm>
            </p:contentPart>
          </mc:Choice>
          <mc:Fallback xmlns="">
            <p:pic>
              <p:nvPicPr>
                <p:cNvPr id="208" name="Ink 207">
                  <a:extLst>
                    <a:ext uri="{FF2B5EF4-FFF2-40B4-BE49-F238E27FC236}">
                      <a16:creationId xmlns:a16="http://schemas.microsoft.com/office/drawing/2014/main" id="{C2ACDCC4-236F-85E4-862D-383CB7FDCE45}"/>
                    </a:ext>
                  </a:extLst>
                </p:cNvPr>
                <p:cNvPicPr/>
                <p:nvPr/>
              </p:nvPicPr>
              <p:blipFill>
                <a:blip r:embed="rId150"/>
                <a:stretch>
                  <a:fillRect/>
                </a:stretch>
              </p:blipFill>
              <p:spPr>
                <a:xfrm>
                  <a:off x="6623697" y="4425736"/>
                  <a:ext cx="20448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9" name="Ink 208">
                  <a:extLst>
                    <a:ext uri="{FF2B5EF4-FFF2-40B4-BE49-F238E27FC236}">
                      <a16:creationId xmlns:a16="http://schemas.microsoft.com/office/drawing/2014/main" id="{401BFF14-B105-E9DA-DD76-F330AC5BCBCE}"/>
                    </a:ext>
                  </a:extLst>
                </p14:cNvPr>
                <p14:cNvContentPartPr/>
                <p14:nvPr/>
              </p14:nvContentPartPr>
              <p14:xfrm>
                <a:off x="6651417" y="4522576"/>
                <a:ext cx="155160" cy="15480"/>
              </p14:xfrm>
            </p:contentPart>
          </mc:Choice>
          <mc:Fallback xmlns="">
            <p:pic>
              <p:nvPicPr>
                <p:cNvPr id="209" name="Ink 208">
                  <a:extLst>
                    <a:ext uri="{FF2B5EF4-FFF2-40B4-BE49-F238E27FC236}">
                      <a16:creationId xmlns:a16="http://schemas.microsoft.com/office/drawing/2014/main" id="{401BFF14-B105-E9DA-DD76-F330AC5BCBCE}"/>
                    </a:ext>
                  </a:extLst>
                </p:cNvPr>
                <p:cNvPicPr/>
                <p:nvPr/>
              </p:nvPicPr>
              <p:blipFill>
                <a:blip r:embed="rId152"/>
                <a:stretch>
                  <a:fillRect/>
                </a:stretch>
              </p:blipFill>
              <p:spPr>
                <a:xfrm>
                  <a:off x="6633417" y="4504576"/>
                  <a:ext cx="1908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10" name="Ink 209">
                  <a:extLst>
                    <a:ext uri="{FF2B5EF4-FFF2-40B4-BE49-F238E27FC236}">
                      <a16:creationId xmlns:a16="http://schemas.microsoft.com/office/drawing/2014/main" id="{8BA29CF5-4311-08ED-28AF-6C0061C1A855}"/>
                    </a:ext>
                  </a:extLst>
                </p14:cNvPr>
                <p14:cNvContentPartPr/>
                <p14:nvPr/>
              </p14:nvContentPartPr>
              <p14:xfrm>
                <a:off x="7241457" y="4179136"/>
                <a:ext cx="34920" cy="155520"/>
              </p14:xfrm>
            </p:contentPart>
          </mc:Choice>
          <mc:Fallback xmlns="">
            <p:pic>
              <p:nvPicPr>
                <p:cNvPr id="210" name="Ink 209">
                  <a:extLst>
                    <a:ext uri="{FF2B5EF4-FFF2-40B4-BE49-F238E27FC236}">
                      <a16:creationId xmlns:a16="http://schemas.microsoft.com/office/drawing/2014/main" id="{8BA29CF5-4311-08ED-28AF-6C0061C1A855}"/>
                    </a:ext>
                  </a:extLst>
                </p:cNvPr>
                <p:cNvPicPr/>
                <p:nvPr/>
              </p:nvPicPr>
              <p:blipFill>
                <a:blip r:embed="rId154"/>
                <a:stretch>
                  <a:fillRect/>
                </a:stretch>
              </p:blipFill>
              <p:spPr>
                <a:xfrm>
                  <a:off x="7223457" y="4161136"/>
                  <a:ext cx="705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11" name="Ink 210">
                  <a:extLst>
                    <a:ext uri="{FF2B5EF4-FFF2-40B4-BE49-F238E27FC236}">
                      <a16:creationId xmlns:a16="http://schemas.microsoft.com/office/drawing/2014/main" id="{DF0C8808-AC4B-93DA-E328-2748A7A12E12}"/>
                    </a:ext>
                  </a:extLst>
                </p14:cNvPr>
                <p14:cNvContentPartPr/>
                <p14:nvPr/>
              </p14:nvContentPartPr>
              <p14:xfrm>
                <a:off x="7084137" y="4473616"/>
                <a:ext cx="434880" cy="35280"/>
              </p14:xfrm>
            </p:contentPart>
          </mc:Choice>
          <mc:Fallback xmlns="">
            <p:pic>
              <p:nvPicPr>
                <p:cNvPr id="211" name="Ink 210">
                  <a:extLst>
                    <a:ext uri="{FF2B5EF4-FFF2-40B4-BE49-F238E27FC236}">
                      <a16:creationId xmlns:a16="http://schemas.microsoft.com/office/drawing/2014/main" id="{DF0C8808-AC4B-93DA-E328-2748A7A12E12}"/>
                    </a:ext>
                  </a:extLst>
                </p:cNvPr>
                <p:cNvPicPr/>
                <p:nvPr/>
              </p:nvPicPr>
              <p:blipFill>
                <a:blip r:embed="rId156"/>
                <a:stretch>
                  <a:fillRect/>
                </a:stretch>
              </p:blipFill>
              <p:spPr>
                <a:xfrm>
                  <a:off x="7066497" y="4455616"/>
                  <a:ext cx="47052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12" name="Ink 211">
                  <a:extLst>
                    <a:ext uri="{FF2B5EF4-FFF2-40B4-BE49-F238E27FC236}">
                      <a16:creationId xmlns:a16="http://schemas.microsoft.com/office/drawing/2014/main" id="{47372C5B-C2F5-DFFC-59C8-D8B8346F2899}"/>
                    </a:ext>
                  </a:extLst>
                </p14:cNvPr>
                <p14:cNvContentPartPr/>
                <p14:nvPr/>
              </p14:nvContentPartPr>
              <p14:xfrm>
                <a:off x="7173777" y="4601056"/>
                <a:ext cx="9720" cy="187920"/>
              </p14:xfrm>
            </p:contentPart>
          </mc:Choice>
          <mc:Fallback xmlns="">
            <p:pic>
              <p:nvPicPr>
                <p:cNvPr id="212" name="Ink 211">
                  <a:extLst>
                    <a:ext uri="{FF2B5EF4-FFF2-40B4-BE49-F238E27FC236}">
                      <a16:creationId xmlns:a16="http://schemas.microsoft.com/office/drawing/2014/main" id="{47372C5B-C2F5-DFFC-59C8-D8B8346F2899}"/>
                    </a:ext>
                  </a:extLst>
                </p:cNvPr>
                <p:cNvPicPr/>
                <p:nvPr/>
              </p:nvPicPr>
              <p:blipFill>
                <a:blip r:embed="rId158"/>
                <a:stretch>
                  <a:fillRect/>
                </a:stretch>
              </p:blipFill>
              <p:spPr>
                <a:xfrm>
                  <a:off x="7156137" y="4583416"/>
                  <a:ext cx="4536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13" name="Ink 212">
                  <a:extLst>
                    <a:ext uri="{FF2B5EF4-FFF2-40B4-BE49-F238E27FC236}">
                      <a16:creationId xmlns:a16="http://schemas.microsoft.com/office/drawing/2014/main" id="{550582DE-BC23-45A7-9566-47BF5F6C4D6A}"/>
                    </a:ext>
                  </a:extLst>
                </p14:cNvPr>
                <p14:cNvContentPartPr/>
                <p14:nvPr/>
              </p14:nvContentPartPr>
              <p14:xfrm>
                <a:off x="7324977" y="4636336"/>
                <a:ext cx="124920" cy="114480"/>
              </p14:xfrm>
            </p:contentPart>
          </mc:Choice>
          <mc:Fallback xmlns="">
            <p:pic>
              <p:nvPicPr>
                <p:cNvPr id="213" name="Ink 212">
                  <a:extLst>
                    <a:ext uri="{FF2B5EF4-FFF2-40B4-BE49-F238E27FC236}">
                      <a16:creationId xmlns:a16="http://schemas.microsoft.com/office/drawing/2014/main" id="{550582DE-BC23-45A7-9566-47BF5F6C4D6A}"/>
                    </a:ext>
                  </a:extLst>
                </p:cNvPr>
                <p:cNvPicPr/>
                <p:nvPr/>
              </p:nvPicPr>
              <p:blipFill>
                <a:blip r:embed="rId160"/>
                <a:stretch>
                  <a:fillRect/>
                </a:stretch>
              </p:blipFill>
              <p:spPr>
                <a:xfrm>
                  <a:off x="7307337" y="4618336"/>
                  <a:ext cx="1605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4" name="Ink 213">
                  <a:extLst>
                    <a:ext uri="{FF2B5EF4-FFF2-40B4-BE49-F238E27FC236}">
                      <a16:creationId xmlns:a16="http://schemas.microsoft.com/office/drawing/2014/main" id="{3455F510-2193-31A2-F627-477007A4AE16}"/>
                    </a:ext>
                  </a:extLst>
                </p14:cNvPr>
                <p14:cNvContentPartPr/>
                <p14:nvPr/>
              </p14:nvContentPartPr>
              <p14:xfrm>
                <a:off x="7000977" y="4100296"/>
                <a:ext cx="590760" cy="36000"/>
              </p14:xfrm>
            </p:contentPart>
          </mc:Choice>
          <mc:Fallback xmlns="">
            <p:pic>
              <p:nvPicPr>
                <p:cNvPr id="214" name="Ink 213">
                  <a:extLst>
                    <a:ext uri="{FF2B5EF4-FFF2-40B4-BE49-F238E27FC236}">
                      <a16:creationId xmlns:a16="http://schemas.microsoft.com/office/drawing/2014/main" id="{3455F510-2193-31A2-F627-477007A4AE16}"/>
                    </a:ext>
                  </a:extLst>
                </p:cNvPr>
                <p:cNvPicPr/>
                <p:nvPr/>
              </p:nvPicPr>
              <p:blipFill>
                <a:blip r:embed="rId162"/>
                <a:stretch>
                  <a:fillRect/>
                </a:stretch>
              </p:blipFill>
              <p:spPr>
                <a:xfrm>
                  <a:off x="6983337" y="4082296"/>
                  <a:ext cx="62640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5" name="Ink 214">
                  <a:extLst>
                    <a:ext uri="{FF2B5EF4-FFF2-40B4-BE49-F238E27FC236}">
                      <a16:creationId xmlns:a16="http://schemas.microsoft.com/office/drawing/2014/main" id="{AC4D2F7F-C63C-7364-DACC-C0C2479B2587}"/>
                    </a:ext>
                  </a:extLst>
                </p14:cNvPr>
                <p14:cNvContentPartPr/>
                <p14:nvPr/>
              </p14:nvContentPartPr>
              <p14:xfrm>
                <a:off x="6910977" y="4128736"/>
                <a:ext cx="790560" cy="857160"/>
              </p14:xfrm>
            </p:contentPart>
          </mc:Choice>
          <mc:Fallback xmlns="">
            <p:pic>
              <p:nvPicPr>
                <p:cNvPr id="215" name="Ink 214">
                  <a:extLst>
                    <a:ext uri="{FF2B5EF4-FFF2-40B4-BE49-F238E27FC236}">
                      <a16:creationId xmlns:a16="http://schemas.microsoft.com/office/drawing/2014/main" id="{AC4D2F7F-C63C-7364-DACC-C0C2479B2587}"/>
                    </a:ext>
                  </a:extLst>
                </p:cNvPr>
                <p:cNvPicPr/>
                <p:nvPr/>
              </p:nvPicPr>
              <p:blipFill>
                <a:blip r:embed="rId164"/>
                <a:stretch>
                  <a:fillRect/>
                </a:stretch>
              </p:blipFill>
              <p:spPr>
                <a:xfrm>
                  <a:off x="6893337" y="4110736"/>
                  <a:ext cx="826200" cy="892800"/>
                </a:xfrm>
                <a:prstGeom prst="rect">
                  <a:avLst/>
                </a:prstGeom>
              </p:spPr>
            </p:pic>
          </mc:Fallback>
        </mc:AlternateContent>
      </p:grpSp>
      <mc:AlternateContent xmlns:mc="http://schemas.openxmlformats.org/markup-compatibility/2006" xmlns:a14="http://schemas.microsoft.com/office/drawing/2010/main">
        <mc:Choice Requires="a14">
          <p:sp>
            <p:nvSpPr>
              <p:cNvPr id="216" name="TextBox 215">
                <a:extLst>
                  <a:ext uri="{FF2B5EF4-FFF2-40B4-BE49-F238E27FC236}">
                    <a16:creationId xmlns:a16="http://schemas.microsoft.com/office/drawing/2014/main" id="{28F65705-9188-EE4E-9437-A97332BB2849}"/>
                  </a:ext>
                </a:extLst>
              </p:cNvPr>
              <p:cNvSpPr txBox="1"/>
              <p:nvPr/>
            </p:nvSpPr>
            <p:spPr>
              <a:xfrm>
                <a:off x="195077" y="204238"/>
                <a:ext cx="1852227" cy="4349652"/>
              </a:xfrm>
              <a:prstGeom prst="rect">
                <a:avLst/>
              </a:prstGeom>
              <a:noFill/>
            </p:spPr>
            <p:txBody>
              <a:bodyPr wrap="square" rtlCol="0">
                <a:spAutoFit/>
              </a:bodyPr>
              <a:lstStyle/>
              <a:p>
                <a:r>
                  <a:rPr lang="en-GB" sz="2000"/>
                  <a:t>The probability that Jon wins on game A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1</m:t>
                        </m:r>
                      </m:num>
                      <m:den>
                        <m:r>
                          <a:rPr lang="en-GB" sz="2000" b="0" i="1" smtClean="0">
                            <a:latin typeface="Cambria Math" panose="02040503050406030204" pitchFamily="18" charset="0"/>
                          </a:rPr>
                          <m:t>4</m:t>
                        </m:r>
                      </m:den>
                    </m:f>
                  </m:oMath>
                </a14:m>
                <a:r>
                  <a:rPr lang="en-GB" sz="2000"/>
                  <a:t>.</a:t>
                </a:r>
              </a:p>
              <a:p>
                <a:endParaRPr lang="en-GB" sz="2000"/>
              </a:p>
              <a:p>
                <a:r>
                  <a:rPr lang="en-GB" sz="2000"/>
                  <a:t>The probability that Jon wins on game B is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3</m:t>
                        </m:r>
                      </m:num>
                      <m:den>
                        <m:r>
                          <a:rPr lang="en-GB" sz="2000" b="0" i="1" smtClean="0">
                            <a:latin typeface="Cambria Math" panose="02040503050406030204" pitchFamily="18" charset="0"/>
                          </a:rPr>
                          <m:t>5</m:t>
                        </m:r>
                      </m:den>
                    </m:f>
                  </m:oMath>
                </a14:m>
                <a:r>
                  <a:rPr lang="en-GB" sz="2000"/>
                  <a:t>.</a:t>
                </a:r>
              </a:p>
              <a:p>
                <a:endParaRPr lang="en-GB" sz="2000"/>
              </a:p>
              <a:p>
                <a:r>
                  <a:rPr lang="en-GB" sz="2000"/>
                  <a:t>What is the probability that Jon wins game A but loses game B?</a:t>
                </a:r>
              </a:p>
            </p:txBody>
          </p:sp>
        </mc:Choice>
        <mc:Fallback xmlns="">
          <p:sp>
            <p:nvSpPr>
              <p:cNvPr id="216" name="TextBox 215">
                <a:extLst>
                  <a:ext uri="{FF2B5EF4-FFF2-40B4-BE49-F238E27FC236}">
                    <a16:creationId xmlns:a16="http://schemas.microsoft.com/office/drawing/2014/main" id="{28F65705-9188-EE4E-9437-A97332BB2849}"/>
                  </a:ext>
                </a:extLst>
              </p:cNvPr>
              <p:cNvSpPr txBox="1">
                <a:spLocks noRot="1" noChangeAspect="1" noMove="1" noResize="1" noEditPoints="1" noAdjustHandles="1" noChangeArrowheads="1" noChangeShapeType="1" noTextEdit="1"/>
              </p:cNvSpPr>
              <p:nvPr/>
            </p:nvSpPr>
            <p:spPr>
              <a:xfrm>
                <a:off x="195077" y="204238"/>
                <a:ext cx="1852227" cy="4349652"/>
              </a:xfrm>
              <a:prstGeom prst="rect">
                <a:avLst/>
              </a:prstGeom>
              <a:blipFill>
                <a:blip r:embed="rId165"/>
                <a:stretch>
                  <a:fillRect l="-3289" t="-842" r="-2632" b="-1683"/>
                </a:stretch>
              </a:blipFill>
            </p:spPr>
            <p:txBody>
              <a:bodyPr/>
              <a:lstStyle/>
              <a:p>
                <a:r>
                  <a:rPr lang="en-GB">
                    <a:noFill/>
                  </a:rPr>
                  <a:t> </a:t>
                </a:r>
              </a:p>
            </p:txBody>
          </p:sp>
        </mc:Fallback>
      </mc:AlternateContent>
    </p:spTree>
    <p:extLst>
      <p:ext uri="{BB962C8B-B14F-4D97-AF65-F5344CB8AC3E}">
        <p14:creationId xmlns:p14="http://schemas.microsoft.com/office/powerpoint/2010/main" val="2493927630"/>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32FFC2A8-9F48-4EC1-9939-D2387FFD6D54}"/>
              </a:ext>
            </a:extLst>
          </p:cNvPr>
          <p:cNvSpPr/>
          <p:nvPr/>
        </p:nvSpPr>
        <p:spPr>
          <a:xfrm>
            <a:off x="262449" y="428066"/>
            <a:ext cx="3512388" cy="293632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1" name="TextBox 50">
            <a:extLst>
              <a:ext uri="{FF2B5EF4-FFF2-40B4-BE49-F238E27FC236}">
                <a16:creationId xmlns:a16="http://schemas.microsoft.com/office/drawing/2014/main" id="{29AEEBA0-3D27-4167-8A44-0A0735368BB7}"/>
              </a:ext>
            </a:extLst>
          </p:cNvPr>
          <p:cNvSpPr txBox="1"/>
          <p:nvPr/>
        </p:nvSpPr>
        <p:spPr>
          <a:xfrm>
            <a:off x="231616" y="405714"/>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52" name="TextBox 51">
                <a:extLst>
                  <a:ext uri="{FF2B5EF4-FFF2-40B4-BE49-F238E27FC236}">
                    <a16:creationId xmlns:a16="http://schemas.microsoft.com/office/drawing/2014/main" id="{4A70D638-29F6-4D24-88DD-DF95B05A6AAC}"/>
                  </a:ext>
                </a:extLst>
              </p:cNvPr>
              <p:cNvSpPr txBox="1"/>
              <p:nvPr/>
            </p:nvSpPr>
            <p:spPr>
              <a:xfrm>
                <a:off x="351728" y="752252"/>
                <a:ext cx="3336911" cy="2426242"/>
              </a:xfrm>
              <a:prstGeom prst="rect">
                <a:avLst/>
              </a:prstGeom>
              <a:noFill/>
            </p:spPr>
            <p:txBody>
              <a:bodyPr wrap="square" rtlCol="0">
                <a:spAutoFit/>
              </a:bodyPr>
              <a:lstStyle/>
              <a:p>
                <a:r>
                  <a:rPr lang="en-GB" sz="1400"/>
                  <a:t>The probability that Bob wins game A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3</m:t>
                        </m:r>
                      </m:num>
                      <m:den>
                        <m:r>
                          <a:rPr lang="en-GB" sz="1400" b="0" i="1" smtClean="0">
                            <a:latin typeface="Cambria Math" panose="02040503050406030204" pitchFamily="18" charset="0"/>
                          </a:rPr>
                          <m:t>4</m:t>
                        </m:r>
                      </m:den>
                    </m:f>
                  </m:oMath>
                </a14:m>
                <a:r>
                  <a:rPr lang="en-GB" sz="1400"/>
                  <a:t>. </a:t>
                </a:r>
              </a:p>
              <a:p>
                <a:endParaRPr lang="en-GB" sz="1400"/>
              </a:p>
              <a:p>
                <a:r>
                  <a:rPr lang="en-GB" sz="1400"/>
                  <a:t>The probability that Bob wins game B is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3</m:t>
                        </m:r>
                      </m:den>
                    </m:f>
                  </m:oMath>
                </a14:m>
                <a:r>
                  <a:rPr lang="en-GB" sz="1400"/>
                  <a:t>.</a:t>
                </a:r>
              </a:p>
              <a:p>
                <a:endParaRPr lang="en-GB" sz="1400"/>
              </a:p>
              <a:p>
                <a:r>
                  <a:rPr lang="en-GB" sz="1400"/>
                  <a:t>What is the probability that Bob...</a:t>
                </a:r>
              </a:p>
              <a:p>
                <a:r>
                  <a:rPr lang="en-GB" sz="1400"/>
                  <a:t>a) ... wins game A but loses game B?</a:t>
                </a:r>
              </a:p>
              <a:p>
                <a:endParaRPr lang="en-GB" sz="1400"/>
              </a:p>
              <a:p>
                <a:r>
                  <a:rPr lang="en-GB" sz="1400"/>
                  <a:t>b) ... loses both games?</a:t>
                </a:r>
              </a:p>
              <a:p>
                <a:endParaRPr lang="en-GB" sz="1400"/>
              </a:p>
              <a:p>
                <a:r>
                  <a:rPr lang="en-GB" sz="1400"/>
                  <a:t>c) ... loses game A but wins game B?</a:t>
                </a:r>
              </a:p>
            </p:txBody>
          </p:sp>
        </mc:Choice>
        <mc:Fallback xmlns="">
          <p:sp>
            <p:nvSpPr>
              <p:cNvPr id="52" name="TextBox 51">
                <a:extLst>
                  <a:ext uri="{FF2B5EF4-FFF2-40B4-BE49-F238E27FC236}">
                    <a16:creationId xmlns:a16="http://schemas.microsoft.com/office/drawing/2014/main" id="{4A70D638-29F6-4D24-88DD-DF95B05A6AAC}"/>
                  </a:ext>
                </a:extLst>
              </p:cNvPr>
              <p:cNvSpPr txBox="1">
                <a:spLocks noRot="1" noChangeAspect="1" noMove="1" noResize="1" noEditPoints="1" noAdjustHandles="1" noChangeArrowheads="1" noChangeShapeType="1" noTextEdit="1"/>
              </p:cNvSpPr>
              <p:nvPr/>
            </p:nvSpPr>
            <p:spPr>
              <a:xfrm>
                <a:off x="351728" y="752252"/>
                <a:ext cx="3336911" cy="2426242"/>
              </a:xfrm>
              <a:prstGeom prst="rect">
                <a:avLst/>
              </a:prstGeom>
              <a:blipFill>
                <a:blip r:embed="rId2"/>
                <a:stretch>
                  <a:fillRect l="-548" b="-1759"/>
                </a:stretch>
              </a:blipFill>
            </p:spPr>
            <p:txBody>
              <a:bodyPr/>
              <a:lstStyle/>
              <a:p>
                <a:r>
                  <a:rPr lang="en-GB">
                    <a:noFill/>
                  </a:rPr>
                  <a:t> </a:t>
                </a:r>
              </a:p>
            </p:txBody>
          </p:sp>
        </mc:Fallback>
      </mc:AlternateContent>
      <p:grpSp>
        <p:nvGrpSpPr>
          <p:cNvPr id="53" name="Group 52">
            <a:extLst>
              <a:ext uri="{FF2B5EF4-FFF2-40B4-BE49-F238E27FC236}">
                <a16:creationId xmlns:a16="http://schemas.microsoft.com/office/drawing/2014/main" id="{D2DBBB2F-9F19-4803-80EC-E691CE3A2D8E}"/>
              </a:ext>
            </a:extLst>
          </p:cNvPr>
          <p:cNvGrpSpPr/>
          <p:nvPr/>
        </p:nvGrpSpPr>
        <p:grpSpPr>
          <a:xfrm>
            <a:off x="4693886" y="1757246"/>
            <a:ext cx="1258920" cy="1650600"/>
            <a:chOff x="4693886" y="1757246"/>
            <a:chExt cx="1258920" cy="1650600"/>
          </a:xfrm>
        </p:grpSpPr>
        <mc:AlternateContent xmlns:mc="http://schemas.openxmlformats.org/markup-compatibility/2006" xmlns:p14="http://schemas.microsoft.com/office/powerpoint/2010/main">
          <mc:Choice Requires="p14">
            <p:contentPart p14:bwMode="auto" r:id="rId3">
              <p14:nvContentPartPr>
                <p14:cNvPr id="24" name="Ink 23">
                  <a:extLst>
                    <a:ext uri="{FF2B5EF4-FFF2-40B4-BE49-F238E27FC236}">
                      <a16:creationId xmlns:a16="http://schemas.microsoft.com/office/drawing/2014/main" id="{458A5169-5C14-4C6E-8925-C616B68E520F}"/>
                    </a:ext>
                  </a:extLst>
                </p14:cNvPr>
                <p14:cNvContentPartPr/>
                <p14:nvPr/>
              </p14:nvContentPartPr>
              <p14:xfrm>
                <a:off x="4693886" y="1757246"/>
                <a:ext cx="1227240" cy="872280"/>
              </p14:xfrm>
            </p:contentPart>
          </mc:Choice>
          <mc:Fallback xmlns="">
            <p:pic>
              <p:nvPicPr>
                <p:cNvPr id="24" name="Ink 23">
                  <a:extLst>
                    <a:ext uri="{FF2B5EF4-FFF2-40B4-BE49-F238E27FC236}">
                      <a16:creationId xmlns:a16="http://schemas.microsoft.com/office/drawing/2014/main" id="{458A5169-5C14-4C6E-8925-C616B68E520F}"/>
                    </a:ext>
                  </a:extLst>
                </p:cNvPr>
                <p:cNvPicPr/>
                <p:nvPr/>
              </p:nvPicPr>
              <p:blipFill>
                <a:blip r:embed="rId4"/>
                <a:stretch>
                  <a:fillRect/>
                </a:stretch>
              </p:blipFill>
              <p:spPr>
                <a:xfrm>
                  <a:off x="4676246" y="1739246"/>
                  <a:ext cx="1262880" cy="9079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6" name="Ink 45">
                  <a:extLst>
                    <a:ext uri="{FF2B5EF4-FFF2-40B4-BE49-F238E27FC236}">
                      <a16:creationId xmlns:a16="http://schemas.microsoft.com/office/drawing/2014/main" id="{F5AFDEA5-6C40-46A0-9BAE-65B1901977B6}"/>
                    </a:ext>
                  </a:extLst>
                </p14:cNvPr>
                <p14:cNvContentPartPr/>
                <p14:nvPr/>
              </p14:nvContentPartPr>
              <p14:xfrm>
                <a:off x="4759046" y="2611166"/>
                <a:ext cx="1193760" cy="796680"/>
              </p14:xfrm>
            </p:contentPart>
          </mc:Choice>
          <mc:Fallback xmlns="">
            <p:pic>
              <p:nvPicPr>
                <p:cNvPr id="46" name="Ink 45">
                  <a:extLst>
                    <a:ext uri="{FF2B5EF4-FFF2-40B4-BE49-F238E27FC236}">
                      <a16:creationId xmlns:a16="http://schemas.microsoft.com/office/drawing/2014/main" id="{F5AFDEA5-6C40-46A0-9BAE-65B1901977B6}"/>
                    </a:ext>
                  </a:extLst>
                </p:cNvPr>
                <p:cNvPicPr/>
                <p:nvPr/>
              </p:nvPicPr>
              <p:blipFill>
                <a:blip r:embed="rId6"/>
                <a:stretch>
                  <a:fillRect/>
                </a:stretch>
              </p:blipFill>
              <p:spPr>
                <a:xfrm>
                  <a:off x="4741406" y="2593166"/>
                  <a:ext cx="1229400" cy="832320"/>
                </a:xfrm>
                <a:prstGeom prst="rect">
                  <a:avLst/>
                </a:prstGeom>
              </p:spPr>
            </p:pic>
          </mc:Fallback>
        </mc:AlternateContent>
      </p:grpSp>
      <p:grpSp>
        <p:nvGrpSpPr>
          <p:cNvPr id="62" name="Group 61">
            <a:extLst>
              <a:ext uri="{FF2B5EF4-FFF2-40B4-BE49-F238E27FC236}">
                <a16:creationId xmlns:a16="http://schemas.microsoft.com/office/drawing/2014/main" id="{A37E7448-D5D4-4D7A-9975-7D081DDDCA19}"/>
              </a:ext>
            </a:extLst>
          </p:cNvPr>
          <p:cNvGrpSpPr/>
          <p:nvPr/>
        </p:nvGrpSpPr>
        <p:grpSpPr>
          <a:xfrm>
            <a:off x="4981526" y="312480"/>
            <a:ext cx="523440" cy="392760"/>
            <a:chOff x="4981526" y="643406"/>
            <a:chExt cx="523440" cy="392760"/>
          </a:xfrm>
        </p:grpSpPr>
        <mc:AlternateContent xmlns:mc="http://schemas.openxmlformats.org/markup-compatibility/2006" xmlns:p14="http://schemas.microsoft.com/office/powerpoint/2010/main">
          <mc:Choice Requires="p14">
            <p:contentPart p14:bwMode="auto" r:id="rId7">
              <p14:nvContentPartPr>
                <p14:cNvPr id="54" name="Ink 53">
                  <a:extLst>
                    <a:ext uri="{FF2B5EF4-FFF2-40B4-BE49-F238E27FC236}">
                      <a16:creationId xmlns:a16="http://schemas.microsoft.com/office/drawing/2014/main" id="{0C43E4DD-E43C-4A5C-B850-2A443D83007A}"/>
                    </a:ext>
                  </a:extLst>
                </p14:cNvPr>
                <p14:cNvContentPartPr/>
                <p14:nvPr/>
              </p14:nvContentPartPr>
              <p14:xfrm>
                <a:off x="5076566" y="643406"/>
                <a:ext cx="59760" cy="291960"/>
              </p14:xfrm>
            </p:contentPart>
          </mc:Choice>
          <mc:Fallback xmlns="">
            <p:pic>
              <p:nvPicPr>
                <p:cNvPr id="54" name="Ink 53">
                  <a:extLst>
                    <a:ext uri="{FF2B5EF4-FFF2-40B4-BE49-F238E27FC236}">
                      <a16:creationId xmlns:a16="http://schemas.microsoft.com/office/drawing/2014/main" id="{0C43E4DD-E43C-4A5C-B850-2A443D83007A}"/>
                    </a:ext>
                  </a:extLst>
                </p:cNvPr>
                <p:cNvPicPr/>
                <p:nvPr/>
              </p:nvPicPr>
              <p:blipFill>
                <a:blip r:embed="rId8"/>
                <a:stretch>
                  <a:fillRect/>
                </a:stretch>
              </p:blipFill>
              <p:spPr>
                <a:xfrm>
                  <a:off x="5058566" y="625766"/>
                  <a:ext cx="9540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55" name="Ink 54">
                  <a:extLst>
                    <a:ext uri="{FF2B5EF4-FFF2-40B4-BE49-F238E27FC236}">
                      <a16:creationId xmlns:a16="http://schemas.microsoft.com/office/drawing/2014/main" id="{8A1EF0EC-4DBF-49CF-AE27-58285B424217}"/>
                    </a:ext>
                  </a:extLst>
                </p14:cNvPr>
                <p14:cNvContentPartPr/>
                <p14:nvPr/>
              </p14:nvContentPartPr>
              <p14:xfrm>
                <a:off x="5129126" y="645926"/>
                <a:ext cx="215280" cy="295920"/>
              </p14:xfrm>
            </p:contentPart>
          </mc:Choice>
          <mc:Fallback xmlns="">
            <p:pic>
              <p:nvPicPr>
                <p:cNvPr id="55" name="Ink 54">
                  <a:extLst>
                    <a:ext uri="{FF2B5EF4-FFF2-40B4-BE49-F238E27FC236}">
                      <a16:creationId xmlns:a16="http://schemas.microsoft.com/office/drawing/2014/main" id="{8A1EF0EC-4DBF-49CF-AE27-58285B424217}"/>
                    </a:ext>
                  </a:extLst>
                </p:cNvPr>
                <p:cNvPicPr/>
                <p:nvPr/>
              </p:nvPicPr>
              <p:blipFill>
                <a:blip r:embed="rId10"/>
                <a:stretch>
                  <a:fillRect/>
                </a:stretch>
              </p:blipFill>
              <p:spPr>
                <a:xfrm>
                  <a:off x="5111486" y="627926"/>
                  <a:ext cx="250920" cy="331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6" name="Ink 55">
                  <a:extLst>
                    <a:ext uri="{FF2B5EF4-FFF2-40B4-BE49-F238E27FC236}">
                      <a16:creationId xmlns:a16="http://schemas.microsoft.com/office/drawing/2014/main" id="{C822F7A8-C92A-4A1C-958D-1966666D61B0}"/>
                    </a:ext>
                  </a:extLst>
                </p14:cNvPr>
                <p14:cNvContentPartPr/>
                <p14:nvPr/>
              </p14:nvContentPartPr>
              <p14:xfrm>
                <a:off x="5087006" y="817646"/>
                <a:ext cx="232560" cy="43920"/>
              </p14:xfrm>
            </p:contentPart>
          </mc:Choice>
          <mc:Fallback xmlns="">
            <p:pic>
              <p:nvPicPr>
                <p:cNvPr id="56" name="Ink 55">
                  <a:extLst>
                    <a:ext uri="{FF2B5EF4-FFF2-40B4-BE49-F238E27FC236}">
                      <a16:creationId xmlns:a16="http://schemas.microsoft.com/office/drawing/2014/main" id="{C822F7A8-C92A-4A1C-958D-1966666D61B0}"/>
                    </a:ext>
                  </a:extLst>
                </p:cNvPr>
                <p:cNvPicPr/>
                <p:nvPr/>
              </p:nvPicPr>
              <p:blipFill>
                <a:blip r:embed="rId12"/>
                <a:stretch>
                  <a:fillRect/>
                </a:stretch>
              </p:blipFill>
              <p:spPr>
                <a:xfrm>
                  <a:off x="5069006" y="799646"/>
                  <a:ext cx="26820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7" name="Ink 56">
                  <a:extLst>
                    <a:ext uri="{FF2B5EF4-FFF2-40B4-BE49-F238E27FC236}">
                      <a16:creationId xmlns:a16="http://schemas.microsoft.com/office/drawing/2014/main" id="{85A90423-70B9-47CF-9647-35A44357BFA9}"/>
                    </a:ext>
                  </a:extLst>
                </p14:cNvPr>
                <p14:cNvContentPartPr/>
                <p14:nvPr/>
              </p14:nvContentPartPr>
              <p14:xfrm>
                <a:off x="4981526" y="965606"/>
                <a:ext cx="523440" cy="70560"/>
              </p14:xfrm>
            </p:contentPart>
          </mc:Choice>
          <mc:Fallback xmlns="">
            <p:pic>
              <p:nvPicPr>
                <p:cNvPr id="57" name="Ink 56">
                  <a:extLst>
                    <a:ext uri="{FF2B5EF4-FFF2-40B4-BE49-F238E27FC236}">
                      <a16:creationId xmlns:a16="http://schemas.microsoft.com/office/drawing/2014/main" id="{85A90423-70B9-47CF-9647-35A44357BFA9}"/>
                    </a:ext>
                  </a:extLst>
                </p:cNvPr>
                <p:cNvPicPr/>
                <p:nvPr/>
              </p:nvPicPr>
              <p:blipFill>
                <a:blip r:embed="rId14"/>
                <a:stretch>
                  <a:fillRect/>
                </a:stretch>
              </p:blipFill>
              <p:spPr>
                <a:xfrm>
                  <a:off x="4963526" y="947606"/>
                  <a:ext cx="559080" cy="106200"/>
                </a:xfrm>
                <a:prstGeom prst="rect">
                  <a:avLst/>
                </a:prstGeom>
              </p:spPr>
            </p:pic>
          </mc:Fallback>
        </mc:AlternateContent>
      </p:grpSp>
      <p:grpSp>
        <p:nvGrpSpPr>
          <p:cNvPr id="61" name="Group 60">
            <a:extLst>
              <a:ext uri="{FF2B5EF4-FFF2-40B4-BE49-F238E27FC236}">
                <a16:creationId xmlns:a16="http://schemas.microsoft.com/office/drawing/2014/main" id="{07B4F86B-2B14-4356-BB4D-0541E440818A}"/>
              </a:ext>
            </a:extLst>
          </p:cNvPr>
          <p:cNvGrpSpPr/>
          <p:nvPr/>
        </p:nvGrpSpPr>
        <p:grpSpPr>
          <a:xfrm>
            <a:off x="7413686" y="263520"/>
            <a:ext cx="526680" cy="461160"/>
            <a:chOff x="7413686" y="594446"/>
            <a:chExt cx="526680" cy="461160"/>
          </a:xfrm>
        </p:grpSpPr>
        <mc:AlternateContent xmlns:mc="http://schemas.openxmlformats.org/markup-compatibility/2006" xmlns:p14="http://schemas.microsoft.com/office/powerpoint/2010/main">
          <mc:Choice Requires="p14">
            <p:contentPart p14:bwMode="auto" r:id="rId15">
              <p14:nvContentPartPr>
                <p14:cNvPr id="58" name="Ink 57">
                  <a:extLst>
                    <a:ext uri="{FF2B5EF4-FFF2-40B4-BE49-F238E27FC236}">
                      <a16:creationId xmlns:a16="http://schemas.microsoft.com/office/drawing/2014/main" id="{F00950FC-5656-45E1-8FE5-82A677620792}"/>
                    </a:ext>
                  </a:extLst>
                </p14:cNvPr>
                <p14:cNvContentPartPr/>
                <p14:nvPr/>
              </p14:nvContentPartPr>
              <p14:xfrm>
                <a:off x="7533926" y="617486"/>
                <a:ext cx="73440" cy="244800"/>
              </p14:xfrm>
            </p:contentPart>
          </mc:Choice>
          <mc:Fallback xmlns="">
            <p:pic>
              <p:nvPicPr>
                <p:cNvPr id="58" name="Ink 57">
                  <a:extLst>
                    <a:ext uri="{FF2B5EF4-FFF2-40B4-BE49-F238E27FC236}">
                      <a16:creationId xmlns:a16="http://schemas.microsoft.com/office/drawing/2014/main" id="{F00950FC-5656-45E1-8FE5-82A677620792}"/>
                    </a:ext>
                  </a:extLst>
                </p:cNvPr>
                <p:cNvPicPr/>
                <p:nvPr/>
              </p:nvPicPr>
              <p:blipFill>
                <a:blip r:embed="rId16"/>
                <a:stretch>
                  <a:fillRect/>
                </a:stretch>
              </p:blipFill>
              <p:spPr>
                <a:xfrm>
                  <a:off x="7516286" y="599846"/>
                  <a:ext cx="10908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9" name="Ink 58">
                  <a:extLst>
                    <a:ext uri="{FF2B5EF4-FFF2-40B4-BE49-F238E27FC236}">
                      <a16:creationId xmlns:a16="http://schemas.microsoft.com/office/drawing/2014/main" id="{47B2A134-DEAB-425C-A3CF-1D0AC759D5FC}"/>
                    </a:ext>
                  </a:extLst>
                </p14:cNvPr>
                <p14:cNvContentPartPr/>
                <p14:nvPr/>
              </p14:nvContentPartPr>
              <p14:xfrm>
                <a:off x="7497926" y="594446"/>
                <a:ext cx="277560" cy="274320"/>
              </p14:xfrm>
            </p:contentPart>
          </mc:Choice>
          <mc:Fallback xmlns="">
            <p:pic>
              <p:nvPicPr>
                <p:cNvPr id="59" name="Ink 58">
                  <a:extLst>
                    <a:ext uri="{FF2B5EF4-FFF2-40B4-BE49-F238E27FC236}">
                      <a16:creationId xmlns:a16="http://schemas.microsoft.com/office/drawing/2014/main" id="{47B2A134-DEAB-425C-A3CF-1D0AC759D5FC}"/>
                    </a:ext>
                  </a:extLst>
                </p:cNvPr>
                <p:cNvPicPr/>
                <p:nvPr/>
              </p:nvPicPr>
              <p:blipFill>
                <a:blip r:embed="rId18"/>
                <a:stretch>
                  <a:fillRect/>
                </a:stretch>
              </p:blipFill>
              <p:spPr>
                <a:xfrm>
                  <a:off x="7479926" y="576806"/>
                  <a:ext cx="31320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0" name="Ink 59">
                  <a:extLst>
                    <a:ext uri="{FF2B5EF4-FFF2-40B4-BE49-F238E27FC236}">
                      <a16:creationId xmlns:a16="http://schemas.microsoft.com/office/drawing/2014/main" id="{16AF0A55-B700-488C-BD22-31602CDBDF5A}"/>
                    </a:ext>
                  </a:extLst>
                </p14:cNvPr>
                <p14:cNvContentPartPr/>
                <p14:nvPr/>
              </p14:nvContentPartPr>
              <p14:xfrm>
                <a:off x="7413686" y="992606"/>
                <a:ext cx="526680" cy="63000"/>
              </p14:xfrm>
            </p:contentPart>
          </mc:Choice>
          <mc:Fallback xmlns="">
            <p:pic>
              <p:nvPicPr>
                <p:cNvPr id="60" name="Ink 59">
                  <a:extLst>
                    <a:ext uri="{FF2B5EF4-FFF2-40B4-BE49-F238E27FC236}">
                      <a16:creationId xmlns:a16="http://schemas.microsoft.com/office/drawing/2014/main" id="{16AF0A55-B700-488C-BD22-31602CDBDF5A}"/>
                    </a:ext>
                  </a:extLst>
                </p:cNvPr>
                <p:cNvPicPr/>
                <p:nvPr/>
              </p:nvPicPr>
              <p:blipFill>
                <a:blip r:embed="rId20"/>
                <a:stretch>
                  <a:fillRect/>
                </a:stretch>
              </p:blipFill>
              <p:spPr>
                <a:xfrm>
                  <a:off x="7396046" y="974606"/>
                  <a:ext cx="562320" cy="98640"/>
                </a:xfrm>
                <a:prstGeom prst="rect">
                  <a:avLst/>
                </a:prstGeom>
              </p:spPr>
            </p:pic>
          </mc:Fallback>
        </mc:AlternateContent>
      </p:grpSp>
      <p:grpSp>
        <p:nvGrpSpPr>
          <p:cNvPr id="67" name="Group 66">
            <a:extLst>
              <a:ext uri="{FF2B5EF4-FFF2-40B4-BE49-F238E27FC236}">
                <a16:creationId xmlns:a16="http://schemas.microsoft.com/office/drawing/2014/main" id="{4AE670F9-28FE-4E49-BBAB-C5EDD3100EE4}"/>
              </a:ext>
            </a:extLst>
          </p:cNvPr>
          <p:cNvGrpSpPr/>
          <p:nvPr/>
        </p:nvGrpSpPr>
        <p:grpSpPr>
          <a:xfrm>
            <a:off x="4886126" y="1504886"/>
            <a:ext cx="404280" cy="496440"/>
            <a:chOff x="4886126" y="1504886"/>
            <a:chExt cx="404280" cy="496440"/>
          </a:xfrm>
        </p:grpSpPr>
        <mc:AlternateContent xmlns:mc="http://schemas.openxmlformats.org/markup-compatibility/2006" xmlns:p14="http://schemas.microsoft.com/office/powerpoint/2010/main">
          <mc:Choice Requires="p14">
            <p:contentPart p14:bwMode="auto" r:id="rId21">
              <p14:nvContentPartPr>
                <p14:cNvPr id="63" name="Ink 62">
                  <a:extLst>
                    <a:ext uri="{FF2B5EF4-FFF2-40B4-BE49-F238E27FC236}">
                      <a16:creationId xmlns:a16="http://schemas.microsoft.com/office/drawing/2014/main" id="{6C577B8B-02BF-4286-84EC-9BD20D52424F}"/>
                    </a:ext>
                  </a:extLst>
                </p14:cNvPr>
                <p14:cNvContentPartPr/>
                <p14:nvPr/>
              </p14:nvContentPartPr>
              <p14:xfrm>
                <a:off x="4886126" y="1504886"/>
                <a:ext cx="108720" cy="259200"/>
              </p14:xfrm>
            </p:contentPart>
          </mc:Choice>
          <mc:Fallback xmlns="">
            <p:pic>
              <p:nvPicPr>
                <p:cNvPr id="63" name="Ink 62">
                  <a:extLst>
                    <a:ext uri="{FF2B5EF4-FFF2-40B4-BE49-F238E27FC236}">
                      <a16:creationId xmlns:a16="http://schemas.microsoft.com/office/drawing/2014/main" id="{6C577B8B-02BF-4286-84EC-9BD20D52424F}"/>
                    </a:ext>
                  </a:extLst>
                </p:cNvPr>
                <p:cNvPicPr/>
                <p:nvPr/>
              </p:nvPicPr>
              <p:blipFill>
                <a:blip r:embed="rId22"/>
                <a:stretch>
                  <a:fillRect/>
                </a:stretch>
              </p:blipFill>
              <p:spPr>
                <a:xfrm>
                  <a:off x="4868126" y="1486886"/>
                  <a:ext cx="14436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4" name="Ink 63">
                  <a:extLst>
                    <a:ext uri="{FF2B5EF4-FFF2-40B4-BE49-F238E27FC236}">
                      <a16:creationId xmlns:a16="http://schemas.microsoft.com/office/drawing/2014/main" id="{A8AF5910-E993-42E8-8DE7-82ADB00FB059}"/>
                    </a:ext>
                  </a:extLst>
                </p14:cNvPr>
                <p14:cNvContentPartPr/>
                <p14:nvPr/>
              </p14:nvContentPartPr>
              <p14:xfrm>
                <a:off x="4997726" y="1544486"/>
                <a:ext cx="178920" cy="431280"/>
              </p14:xfrm>
            </p:contentPart>
          </mc:Choice>
          <mc:Fallback xmlns="">
            <p:pic>
              <p:nvPicPr>
                <p:cNvPr id="64" name="Ink 63">
                  <a:extLst>
                    <a:ext uri="{FF2B5EF4-FFF2-40B4-BE49-F238E27FC236}">
                      <a16:creationId xmlns:a16="http://schemas.microsoft.com/office/drawing/2014/main" id="{A8AF5910-E993-42E8-8DE7-82ADB00FB059}"/>
                    </a:ext>
                  </a:extLst>
                </p:cNvPr>
                <p:cNvPicPr/>
                <p:nvPr/>
              </p:nvPicPr>
              <p:blipFill>
                <a:blip r:embed="rId24"/>
                <a:stretch>
                  <a:fillRect/>
                </a:stretch>
              </p:blipFill>
              <p:spPr>
                <a:xfrm>
                  <a:off x="4980086" y="1526486"/>
                  <a:ext cx="214560" cy="4669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5" name="Ink 64">
                  <a:extLst>
                    <a:ext uri="{FF2B5EF4-FFF2-40B4-BE49-F238E27FC236}">
                      <a16:creationId xmlns:a16="http://schemas.microsoft.com/office/drawing/2014/main" id="{7E664457-46E7-4E2B-8C02-F1CBE7B22378}"/>
                    </a:ext>
                  </a:extLst>
                </p14:cNvPr>
                <p14:cNvContentPartPr/>
                <p14:nvPr/>
              </p14:nvContentPartPr>
              <p14:xfrm>
                <a:off x="5127326" y="1747886"/>
                <a:ext cx="163080" cy="159120"/>
              </p14:xfrm>
            </p:contentPart>
          </mc:Choice>
          <mc:Fallback xmlns="">
            <p:pic>
              <p:nvPicPr>
                <p:cNvPr id="65" name="Ink 64">
                  <a:extLst>
                    <a:ext uri="{FF2B5EF4-FFF2-40B4-BE49-F238E27FC236}">
                      <a16:creationId xmlns:a16="http://schemas.microsoft.com/office/drawing/2014/main" id="{7E664457-46E7-4E2B-8C02-F1CBE7B22378}"/>
                    </a:ext>
                  </a:extLst>
                </p:cNvPr>
                <p:cNvPicPr/>
                <p:nvPr/>
              </p:nvPicPr>
              <p:blipFill>
                <a:blip r:embed="rId26"/>
                <a:stretch>
                  <a:fillRect/>
                </a:stretch>
              </p:blipFill>
              <p:spPr>
                <a:xfrm>
                  <a:off x="5109686" y="1730246"/>
                  <a:ext cx="19872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66" name="Ink 65">
                  <a:extLst>
                    <a:ext uri="{FF2B5EF4-FFF2-40B4-BE49-F238E27FC236}">
                      <a16:creationId xmlns:a16="http://schemas.microsoft.com/office/drawing/2014/main" id="{B2F1EEA8-4AA9-483C-8DE3-A47C110AFE01}"/>
                    </a:ext>
                  </a:extLst>
                </p14:cNvPr>
                <p14:cNvContentPartPr/>
                <p14:nvPr/>
              </p14:nvContentPartPr>
              <p14:xfrm>
                <a:off x="5189606" y="1796846"/>
                <a:ext cx="64440" cy="204480"/>
              </p14:xfrm>
            </p:contentPart>
          </mc:Choice>
          <mc:Fallback xmlns="">
            <p:pic>
              <p:nvPicPr>
                <p:cNvPr id="66" name="Ink 65">
                  <a:extLst>
                    <a:ext uri="{FF2B5EF4-FFF2-40B4-BE49-F238E27FC236}">
                      <a16:creationId xmlns:a16="http://schemas.microsoft.com/office/drawing/2014/main" id="{B2F1EEA8-4AA9-483C-8DE3-A47C110AFE01}"/>
                    </a:ext>
                  </a:extLst>
                </p:cNvPr>
                <p:cNvPicPr/>
                <p:nvPr/>
              </p:nvPicPr>
              <p:blipFill>
                <a:blip r:embed="rId28"/>
                <a:stretch>
                  <a:fillRect/>
                </a:stretch>
              </p:blipFill>
              <p:spPr>
                <a:xfrm>
                  <a:off x="5171966" y="1779206"/>
                  <a:ext cx="100080" cy="240120"/>
                </a:xfrm>
                <a:prstGeom prst="rect">
                  <a:avLst/>
                </a:prstGeom>
              </p:spPr>
            </p:pic>
          </mc:Fallback>
        </mc:AlternateContent>
      </p:grpSp>
      <p:grpSp>
        <p:nvGrpSpPr>
          <p:cNvPr id="72" name="Group 71">
            <a:extLst>
              <a:ext uri="{FF2B5EF4-FFF2-40B4-BE49-F238E27FC236}">
                <a16:creationId xmlns:a16="http://schemas.microsoft.com/office/drawing/2014/main" id="{198C3989-8876-476D-B86F-684E9BC7C805}"/>
              </a:ext>
            </a:extLst>
          </p:cNvPr>
          <p:cNvGrpSpPr/>
          <p:nvPr/>
        </p:nvGrpSpPr>
        <p:grpSpPr>
          <a:xfrm>
            <a:off x="4937966" y="2891966"/>
            <a:ext cx="385200" cy="670320"/>
            <a:chOff x="4937966" y="2891966"/>
            <a:chExt cx="385200" cy="670320"/>
          </a:xfrm>
        </p:grpSpPr>
        <mc:AlternateContent xmlns:mc="http://schemas.openxmlformats.org/markup-compatibility/2006" xmlns:p14="http://schemas.microsoft.com/office/powerpoint/2010/main">
          <mc:Choice Requires="p14">
            <p:contentPart p14:bwMode="auto" r:id="rId29">
              <p14:nvContentPartPr>
                <p14:cNvPr id="68" name="Ink 67">
                  <a:extLst>
                    <a:ext uri="{FF2B5EF4-FFF2-40B4-BE49-F238E27FC236}">
                      <a16:creationId xmlns:a16="http://schemas.microsoft.com/office/drawing/2014/main" id="{9BD67887-C059-40FB-B3C9-633F2957EF3A}"/>
                    </a:ext>
                  </a:extLst>
                </p14:cNvPr>
                <p14:cNvContentPartPr/>
                <p14:nvPr/>
              </p14:nvContentPartPr>
              <p14:xfrm>
                <a:off x="4937966" y="2891966"/>
                <a:ext cx="17640" cy="234720"/>
              </p14:xfrm>
            </p:contentPart>
          </mc:Choice>
          <mc:Fallback xmlns="">
            <p:pic>
              <p:nvPicPr>
                <p:cNvPr id="68" name="Ink 67">
                  <a:extLst>
                    <a:ext uri="{FF2B5EF4-FFF2-40B4-BE49-F238E27FC236}">
                      <a16:creationId xmlns:a16="http://schemas.microsoft.com/office/drawing/2014/main" id="{9BD67887-C059-40FB-B3C9-633F2957EF3A}"/>
                    </a:ext>
                  </a:extLst>
                </p:cNvPr>
                <p:cNvPicPr/>
                <p:nvPr/>
              </p:nvPicPr>
              <p:blipFill>
                <a:blip r:embed="rId30"/>
                <a:stretch>
                  <a:fillRect/>
                </a:stretch>
              </p:blipFill>
              <p:spPr>
                <a:xfrm>
                  <a:off x="4919966" y="2873966"/>
                  <a:ext cx="5328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9" name="Ink 68">
                  <a:extLst>
                    <a:ext uri="{FF2B5EF4-FFF2-40B4-BE49-F238E27FC236}">
                      <a16:creationId xmlns:a16="http://schemas.microsoft.com/office/drawing/2014/main" id="{2C1CA0B0-6924-42AA-8610-706439CDB476}"/>
                    </a:ext>
                  </a:extLst>
                </p14:cNvPr>
                <p14:cNvContentPartPr/>
                <p14:nvPr/>
              </p14:nvContentPartPr>
              <p14:xfrm>
                <a:off x="4963526" y="3030566"/>
                <a:ext cx="158400" cy="393480"/>
              </p14:xfrm>
            </p:contentPart>
          </mc:Choice>
          <mc:Fallback xmlns="">
            <p:pic>
              <p:nvPicPr>
                <p:cNvPr id="69" name="Ink 68">
                  <a:extLst>
                    <a:ext uri="{FF2B5EF4-FFF2-40B4-BE49-F238E27FC236}">
                      <a16:creationId xmlns:a16="http://schemas.microsoft.com/office/drawing/2014/main" id="{2C1CA0B0-6924-42AA-8610-706439CDB476}"/>
                    </a:ext>
                  </a:extLst>
                </p:cNvPr>
                <p:cNvPicPr/>
                <p:nvPr/>
              </p:nvPicPr>
              <p:blipFill>
                <a:blip r:embed="rId32"/>
                <a:stretch>
                  <a:fillRect/>
                </a:stretch>
              </p:blipFill>
              <p:spPr>
                <a:xfrm>
                  <a:off x="4945886" y="3012566"/>
                  <a:ext cx="194040" cy="4291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0" name="Ink 69">
                  <a:extLst>
                    <a:ext uri="{FF2B5EF4-FFF2-40B4-BE49-F238E27FC236}">
                      <a16:creationId xmlns:a16="http://schemas.microsoft.com/office/drawing/2014/main" id="{CB608B44-D4EE-45F1-B7BA-0FF512DE7842}"/>
                    </a:ext>
                  </a:extLst>
                </p14:cNvPr>
                <p14:cNvContentPartPr/>
                <p14:nvPr/>
              </p14:nvContentPartPr>
              <p14:xfrm>
                <a:off x="5113646" y="3229646"/>
                <a:ext cx="209520" cy="183600"/>
              </p14:xfrm>
            </p:contentPart>
          </mc:Choice>
          <mc:Fallback xmlns="">
            <p:pic>
              <p:nvPicPr>
                <p:cNvPr id="70" name="Ink 69">
                  <a:extLst>
                    <a:ext uri="{FF2B5EF4-FFF2-40B4-BE49-F238E27FC236}">
                      <a16:creationId xmlns:a16="http://schemas.microsoft.com/office/drawing/2014/main" id="{CB608B44-D4EE-45F1-B7BA-0FF512DE7842}"/>
                    </a:ext>
                  </a:extLst>
                </p:cNvPr>
                <p:cNvPicPr/>
                <p:nvPr/>
              </p:nvPicPr>
              <p:blipFill>
                <a:blip r:embed="rId34"/>
                <a:stretch>
                  <a:fillRect/>
                </a:stretch>
              </p:blipFill>
              <p:spPr>
                <a:xfrm>
                  <a:off x="5096006" y="3211646"/>
                  <a:ext cx="24516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1" name="Ink 70">
                  <a:extLst>
                    <a:ext uri="{FF2B5EF4-FFF2-40B4-BE49-F238E27FC236}">
                      <a16:creationId xmlns:a16="http://schemas.microsoft.com/office/drawing/2014/main" id="{818A1C9B-C806-402C-B2AB-F58F9DCF5D96}"/>
                    </a:ext>
                  </a:extLst>
                </p14:cNvPr>
                <p14:cNvContentPartPr/>
                <p14:nvPr/>
              </p14:nvContentPartPr>
              <p14:xfrm>
                <a:off x="5221286" y="3290486"/>
                <a:ext cx="70560" cy="271800"/>
              </p14:xfrm>
            </p:contentPart>
          </mc:Choice>
          <mc:Fallback xmlns="">
            <p:pic>
              <p:nvPicPr>
                <p:cNvPr id="71" name="Ink 70">
                  <a:extLst>
                    <a:ext uri="{FF2B5EF4-FFF2-40B4-BE49-F238E27FC236}">
                      <a16:creationId xmlns:a16="http://schemas.microsoft.com/office/drawing/2014/main" id="{818A1C9B-C806-402C-B2AB-F58F9DCF5D96}"/>
                    </a:ext>
                  </a:extLst>
                </p:cNvPr>
                <p:cNvPicPr/>
                <p:nvPr/>
              </p:nvPicPr>
              <p:blipFill>
                <a:blip r:embed="rId36"/>
                <a:stretch>
                  <a:fillRect/>
                </a:stretch>
              </p:blipFill>
              <p:spPr>
                <a:xfrm>
                  <a:off x="5203286" y="3272846"/>
                  <a:ext cx="106200" cy="307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7">
            <p14:nvContentPartPr>
              <p14:cNvPr id="73" name="Ink 72">
                <a:extLst>
                  <a:ext uri="{FF2B5EF4-FFF2-40B4-BE49-F238E27FC236}">
                    <a16:creationId xmlns:a16="http://schemas.microsoft.com/office/drawing/2014/main" id="{24818A9A-6C7B-4FEB-B5CF-DFC470FB1FD9}"/>
                  </a:ext>
                </a:extLst>
              </p14:cNvPr>
              <p14:cNvContentPartPr/>
              <p14:nvPr/>
            </p14:nvContentPartPr>
            <p14:xfrm>
              <a:off x="6124886" y="1610006"/>
              <a:ext cx="296640" cy="232920"/>
            </p14:xfrm>
          </p:contentPart>
        </mc:Choice>
        <mc:Fallback xmlns="">
          <p:pic>
            <p:nvPicPr>
              <p:cNvPr id="73" name="Ink 72">
                <a:extLst>
                  <a:ext uri="{FF2B5EF4-FFF2-40B4-BE49-F238E27FC236}">
                    <a16:creationId xmlns:a16="http://schemas.microsoft.com/office/drawing/2014/main" id="{24818A9A-6C7B-4FEB-B5CF-DFC470FB1FD9}"/>
                  </a:ext>
                </a:extLst>
              </p:cNvPr>
              <p:cNvPicPr/>
              <p:nvPr/>
            </p:nvPicPr>
            <p:blipFill>
              <a:blip r:embed="rId38"/>
              <a:stretch>
                <a:fillRect/>
              </a:stretch>
            </p:blipFill>
            <p:spPr>
              <a:xfrm>
                <a:off x="6107246" y="1592366"/>
                <a:ext cx="3322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4" name="Ink 73">
                <a:extLst>
                  <a:ext uri="{FF2B5EF4-FFF2-40B4-BE49-F238E27FC236}">
                    <a16:creationId xmlns:a16="http://schemas.microsoft.com/office/drawing/2014/main" id="{57C8E6C1-97C0-4B80-ACA4-615186DBB2C0}"/>
                  </a:ext>
                </a:extLst>
              </p14:cNvPr>
              <p14:cNvContentPartPr/>
              <p14:nvPr/>
            </p14:nvContentPartPr>
            <p14:xfrm>
              <a:off x="6082766" y="3281846"/>
              <a:ext cx="258480" cy="335880"/>
            </p14:xfrm>
          </p:contentPart>
        </mc:Choice>
        <mc:Fallback xmlns="">
          <p:pic>
            <p:nvPicPr>
              <p:cNvPr id="74" name="Ink 73">
                <a:extLst>
                  <a:ext uri="{FF2B5EF4-FFF2-40B4-BE49-F238E27FC236}">
                    <a16:creationId xmlns:a16="http://schemas.microsoft.com/office/drawing/2014/main" id="{57C8E6C1-97C0-4B80-ACA4-615186DBB2C0}"/>
                  </a:ext>
                </a:extLst>
              </p:cNvPr>
              <p:cNvPicPr/>
              <p:nvPr/>
            </p:nvPicPr>
            <p:blipFill>
              <a:blip r:embed="rId40"/>
              <a:stretch>
                <a:fillRect/>
              </a:stretch>
            </p:blipFill>
            <p:spPr>
              <a:xfrm>
                <a:off x="6064766" y="3264206"/>
                <a:ext cx="294120" cy="371520"/>
              </a:xfrm>
              <a:prstGeom prst="rect">
                <a:avLst/>
              </a:prstGeom>
            </p:spPr>
          </p:pic>
        </mc:Fallback>
      </mc:AlternateContent>
      <p:grpSp>
        <p:nvGrpSpPr>
          <p:cNvPr id="77" name="Group 76">
            <a:extLst>
              <a:ext uri="{FF2B5EF4-FFF2-40B4-BE49-F238E27FC236}">
                <a16:creationId xmlns:a16="http://schemas.microsoft.com/office/drawing/2014/main" id="{18D9129B-7665-4C0C-8CEB-A78CE9653724}"/>
              </a:ext>
            </a:extLst>
          </p:cNvPr>
          <p:cNvGrpSpPr/>
          <p:nvPr/>
        </p:nvGrpSpPr>
        <p:grpSpPr>
          <a:xfrm>
            <a:off x="6819326" y="1453766"/>
            <a:ext cx="1298520" cy="839520"/>
            <a:chOff x="6819326" y="1453766"/>
            <a:chExt cx="1298520" cy="839520"/>
          </a:xfrm>
        </p:grpSpPr>
        <mc:AlternateContent xmlns:mc="http://schemas.openxmlformats.org/markup-compatibility/2006" xmlns:p14="http://schemas.microsoft.com/office/powerpoint/2010/main">
          <mc:Choice Requires="p14">
            <p:contentPart p14:bwMode="auto" r:id="rId41">
              <p14:nvContentPartPr>
                <p14:cNvPr id="75" name="Ink 74">
                  <a:extLst>
                    <a:ext uri="{FF2B5EF4-FFF2-40B4-BE49-F238E27FC236}">
                      <a16:creationId xmlns:a16="http://schemas.microsoft.com/office/drawing/2014/main" id="{B0F3CD56-3410-4ED2-AC16-4A903395DF11}"/>
                    </a:ext>
                  </a:extLst>
                </p14:cNvPr>
                <p14:cNvContentPartPr/>
                <p14:nvPr/>
              </p14:nvContentPartPr>
              <p14:xfrm>
                <a:off x="6819326" y="1453766"/>
                <a:ext cx="1002960" cy="309960"/>
              </p14:xfrm>
            </p:contentPart>
          </mc:Choice>
          <mc:Fallback xmlns="">
            <p:pic>
              <p:nvPicPr>
                <p:cNvPr id="75" name="Ink 74">
                  <a:extLst>
                    <a:ext uri="{FF2B5EF4-FFF2-40B4-BE49-F238E27FC236}">
                      <a16:creationId xmlns:a16="http://schemas.microsoft.com/office/drawing/2014/main" id="{B0F3CD56-3410-4ED2-AC16-4A903395DF11}"/>
                    </a:ext>
                  </a:extLst>
                </p:cNvPr>
                <p:cNvPicPr/>
                <p:nvPr/>
              </p:nvPicPr>
              <p:blipFill>
                <a:blip r:embed="rId42"/>
                <a:stretch>
                  <a:fillRect/>
                </a:stretch>
              </p:blipFill>
              <p:spPr>
                <a:xfrm>
                  <a:off x="6801326" y="1435766"/>
                  <a:ext cx="103860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6" name="Ink 75">
                  <a:extLst>
                    <a:ext uri="{FF2B5EF4-FFF2-40B4-BE49-F238E27FC236}">
                      <a16:creationId xmlns:a16="http://schemas.microsoft.com/office/drawing/2014/main" id="{558F733B-6655-47D3-808D-4782BE66F435}"/>
                    </a:ext>
                  </a:extLst>
                </p14:cNvPr>
                <p14:cNvContentPartPr/>
                <p14:nvPr/>
              </p14:nvContentPartPr>
              <p14:xfrm>
                <a:off x="6884126" y="1743206"/>
                <a:ext cx="1233720" cy="550080"/>
              </p14:xfrm>
            </p:contentPart>
          </mc:Choice>
          <mc:Fallback xmlns="">
            <p:pic>
              <p:nvPicPr>
                <p:cNvPr id="76" name="Ink 75">
                  <a:extLst>
                    <a:ext uri="{FF2B5EF4-FFF2-40B4-BE49-F238E27FC236}">
                      <a16:creationId xmlns:a16="http://schemas.microsoft.com/office/drawing/2014/main" id="{558F733B-6655-47D3-808D-4782BE66F435}"/>
                    </a:ext>
                  </a:extLst>
                </p:cNvPr>
                <p:cNvPicPr/>
                <p:nvPr/>
              </p:nvPicPr>
              <p:blipFill>
                <a:blip r:embed="rId44"/>
                <a:stretch>
                  <a:fillRect/>
                </a:stretch>
              </p:blipFill>
              <p:spPr>
                <a:xfrm>
                  <a:off x="6866126" y="1725566"/>
                  <a:ext cx="1269360" cy="585720"/>
                </a:xfrm>
                <a:prstGeom prst="rect">
                  <a:avLst/>
                </a:prstGeom>
              </p:spPr>
            </p:pic>
          </mc:Fallback>
        </mc:AlternateContent>
      </p:grpSp>
      <p:grpSp>
        <p:nvGrpSpPr>
          <p:cNvPr id="80" name="Group 79">
            <a:extLst>
              <a:ext uri="{FF2B5EF4-FFF2-40B4-BE49-F238E27FC236}">
                <a16:creationId xmlns:a16="http://schemas.microsoft.com/office/drawing/2014/main" id="{E254674C-AF46-41DE-B220-FD49BEB31C6F}"/>
              </a:ext>
            </a:extLst>
          </p:cNvPr>
          <p:cNvGrpSpPr/>
          <p:nvPr/>
        </p:nvGrpSpPr>
        <p:grpSpPr>
          <a:xfrm>
            <a:off x="6872606" y="3097526"/>
            <a:ext cx="991080" cy="1067760"/>
            <a:chOff x="6872606" y="3097526"/>
            <a:chExt cx="991080" cy="1067760"/>
          </a:xfrm>
        </p:grpSpPr>
        <mc:AlternateContent xmlns:mc="http://schemas.openxmlformats.org/markup-compatibility/2006" xmlns:p14="http://schemas.microsoft.com/office/powerpoint/2010/main">
          <mc:Choice Requires="p14">
            <p:contentPart p14:bwMode="auto" r:id="rId45">
              <p14:nvContentPartPr>
                <p14:cNvPr id="78" name="Ink 77">
                  <a:extLst>
                    <a:ext uri="{FF2B5EF4-FFF2-40B4-BE49-F238E27FC236}">
                      <a16:creationId xmlns:a16="http://schemas.microsoft.com/office/drawing/2014/main" id="{5B34B838-52A6-44E7-A9EC-97E4DB710412}"/>
                    </a:ext>
                  </a:extLst>
                </p14:cNvPr>
                <p14:cNvContentPartPr/>
                <p14:nvPr/>
              </p14:nvContentPartPr>
              <p14:xfrm>
                <a:off x="6872606" y="3097526"/>
                <a:ext cx="991080" cy="343800"/>
              </p14:xfrm>
            </p:contentPart>
          </mc:Choice>
          <mc:Fallback xmlns="">
            <p:pic>
              <p:nvPicPr>
                <p:cNvPr id="78" name="Ink 77">
                  <a:extLst>
                    <a:ext uri="{FF2B5EF4-FFF2-40B4-BE49-F238E27FC236}">
                      <a16:creationId xmlns:a16="http://schemas.microsoft.com/office/drawing/2014/main" id="{5B34B838-52A6-44E7-A9EC-97E4DB710412}"/>
                    </a:ext>
                  </a:extLst>
                </p:cNvPr>
                <p:cNvPicPr/>
                <p:nvPr/>
              </p:nvPicPr>
              <p:blipFill>
                <a:blip r:embed="rId46"/>
                <a:stretch>
                  <a:fillRect/>
                </a:stretch>
              </p:blipFill>
              <p:spPr>
                <a:xfrm>
                  <a:off x="6854966" y="3079886"/>
                  <a:ext cx="1026720" cy="3794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9" name="Ink 78">
                  <a:extLst>
                    <a:ext uri="{FF2B5EF4-FFF2-40B4-BE49-F238E27FC236}">
                      <a16:creationId xmlns:a16="http://schemas.microsoft.com/office/drawing/2014/main" id="{2F3ABA8A-F982-4B1B-9872-A2D033048C5A}"/>
                    </a:ext>
                  </a:extLst>
                </p14:cNvPr>
                <p14:cNvContentPartPr/>
                <p14:nvPr/>
              </p14:nvContentPartPr>
              <p14:xfrm>
                <a:off x="6888446" y="3464726"/>
                <a:ext cx="946800" cy="700560"/>
              </p14:xfrm>
            </p:contentPart>
          </mc:Choice>
          <mc:Fallback xmlns="">
            <p:pic>
              <p:nvPicPr>
                <p:cNvPr id="79" name="Ink 78">
                  <a:extLst>
                    <a:ext uri="{FF2B5EF4-FFF2-40B4-BE49-F238E27FC236}">
                      <a16:creationId xmlns:a16="http://schemas.microsoft.com/office/drawing/2014/main" id="{2F3ABA8A-F982-4B1B-9872-A2D033048C5A}"/>
                    </a:ext>
                  </a:extLst>
                </p:cNvPr>
                <p:cNvPicPr/>
                <p:nvPr/>
              </p:nvPicPr>
              <p:blipFill>
                <a:blip r:embed="rId48"/>
                <a:stretch>
                  <a:fillRect/>
                </a:stretch>
              </p:blipFill>
              <p:spPr>
                <a:xfrm>
                  <a:off x="6870446" y="3447086"/>
                  <a:ext cx="982440" cy="736200"/>
                </a:xfrm>
                <a:prstGeom prst="rect">
                  <a:avLst/>
                </a:prstGeom>
              </p:spPr>
            </p:pic>
          </mc:Fallback>
        </mc:AlternateContent>
      </p:grpSp>
      <p:grpSp>
        <p:nvGrpSpPr>
          <p:cNvPr id="84" name="Group 83">
            <a:extLst>
              <a:ext uri="{FF2B5EF4-FFF2-40B4-BE49-F238E27FC236}">
                <a16:creationId xmlns:a16="http://schemas.microsoft.com/office/drawing/2014/main" id="{33F81058-7AB7-41D1-8829-F3C2A4645B67}"/>
              </a:ext>
            </a:extLst>
          </p:cNvPr>
          <p:cNvGrpSpPr/>
          <p:nvPr/>
        </p:nvGrpSpPr>
        <p:grpSpPr>
          <a:xfrm>
            <a:off x="7145486" y="1047686"/>
            <a:ext cx="425880" cy="361800"/>
            <a:chOff x="7145486" y="1047686"/>
            <a:chExt cx="425880" cy="361800"/>
          </a:xfrm>
        </p:grpSpPr>
        <mc:AlternateContent xmlns:mc="http://schemas.openxmlformats.org/markup-compatibility/2006" xmlns:p14="http://schemas.microsoft.com/office/powerpoint/2010/main">
          <mc:Choice Requires="p14">
            <p:contentPart p14:bwMode="auto" r:id="rId49">
              <p14:nvContentPartPr>
                <p14:cNvPr id="81" name="Ink 80">
                  <a:extLst>
                    <a:ext uri="{FF2B5EF4-FFF2-40B4-BE49-F238E27FC236}">
                      <a16:creationId xmlns:a16="http://schemas.microsoft.com/office/drawing/2014/main" id="{16D9025F-4ED4-4028-B6A9-5CF027FCEC6D}"/>
                    </a:ext>
                  </a:extLst>
                </p14:cNvPr>
                <p14:cNvContentPartPr/>
                <p14:nvPr/>
              </p14:nvContentPartPr>
              <p14:xfrm>
                <a:off x="7145486" y="1047686"/>
                <a:ext cx="130320" cy="169560"/>
              </p14:xfrm>
            </p:contentPart>
          </mc:Choice>
          <mc:Fallback xmlns="">
            <p:pic>
              <p:nvPicPr>
                <p:cNvPr id="81" name="Ink 80">
                  <a:extLst>
                    <a:ext uri="{FF2B5EF4-FFF2-40B4-BE49-F238E27FC236}">
                      <a16:creationId xmlns:a16="http://schemas.microsoft.com/office/drawing/2014/main" id="{16D9025F-4ED4-4028-B6A9-5CF027FCEC6D}"/>
                    </a:ext>
                  </a:extLst>
                </p:cNvPr>
                <p:cNvPicPr/>
                <p:nvPr/>
              </p:nvPicPr>
              <p:blipFill>
                <a:blip r:embed="rId50"/>
                <a:stretch>
                  <a:fillRect/>
                </a:stretch>
              </p:blipFill>
              <p:spPr>
                <a:xfrm>
                  <a:off x="7127846" y="1030046"/>
                  <a:ext cx="1659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2" name="Ink 81">
                  <a:extLst>
                    <a:ext uri="{FF2B5EF4-FFF2-40B4-BE49-F238E27FC236}">
                      <a16:creationId xmlns:a16="http://schemas.microsoft.com/office/drawing/2014/main" id="{A28DF50C-052B-4D87-89C9-CFED143A6F0B}"/>
                    </a:ext>
                  </a:extLst>
                </p14:cNvPr>
                <p14:cNvContentPartPr/>
                <p14:nvPr/>
              </p14:nvContentPartPr>
              <p14:xfrm>
                <a:off x="7276526" y="1072526"/>
                <a:ext cx="160920" cy="333000"/>
              </p14:xfrm>
            </p:contentPart>
          </mc:Choice>
          <mc:Fallback xmlns="">
            <p:pic>
              <p:nvPicPr>
                <p:cNvPr id="82" name="Ink 81">
                  <a:extLst>
                    <a:ext uri="{FF2B5EF4-FFF2-40B4-BE49-F238E27FC236}">
                      <a16:creationId xmlns:a16="http://schemas.microsoft.com/office/drawing/2014/main" id="{A28DF50C-052B-4D87-89C9-CFED143A6F0B}"/>
                    </a:ext>
                  </a:extLst>
                </p:cNvPr>
                <p:cNvPicPr/>
                <p:nvPr/>
              </p:nvPicPr>
              <p:blipFill>
                <a:blip r:embed="rId52"/>
                <a:stretch>
                  <a:fillRect/>
                </a:stretch>
              </p:blipFill>
              <p:spPr>
                <a:xfrm>
                  <a:off x="7258526" y="1054526"/>
                  <a:ext cx="196560" cy="36864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83" name="Ink 82">
                  <a:extLst>
                    <a:ext uri="{FF2B5EF4-FFF2-40B4-BE49-F238E27FC236}">
                      <a16:creationId xmlns:a16="http://schemas.microsoft.com/office/drawing/2014/main" id="{782D6C5E-5719-4D54-B2C0-44517ED4D70F}"/>
                    </a:ext>
                  </a:extLst>
                </p14:cNvPr>
                <p14:cNvContentPartPr/>
                <p14:nvPr/>
              </p14:nvContentPartPr>
              <p14:xfrm>
                <a:off x="7438166" y="1199246"/>
                <a:ext cx="133200" cy="210240"/>
              </p14:xfrm>
            </p:contentPart>
          </mc:Choice>
          <mc:Fallback xmlns="">
            <p:pic>
              <p:nvPicPr>
                <p:cNvPr id="83" name="Ink 82">
                  <a:extLst>
                    <a:ext uri="{FF2B5EF4-FFF2-40B4-BE49-F238E27FC236}">
                      <a16:creationId xmlns:a16="http://schemas.microsoft.com/office/drawing/2014/main" id="{782D6C5E-5719-4D54-B2C0-44517ED4D70F}"/>
                    </a:ext>
                  </a:extLst>
                </p:cNvPr>
                <p:cNvPicPr/>
                <p:nvPr/>
              </p:nvPicPr>
              <p:blipFill>
                <a:blip r:embed="rId54"/>
                <a:stretch>
                  <a:fillRect/>
                </a:stretch>
              </p:blipFill>
              <p:spPr>
                <a:xfrm>
                  <a:off x="7420166" y="1181606"/>
                  <a:ext cx="168840" cy="245880"/>
                </a:xfrm>
                <a:prstGeom prst="rect">
                  <a:avLst/>
                </a:prstGeom>
              </p:spPr>
            </p:pic>
          </mc:Fallback>
        </mc:AlternateContent>
      </p:grpSp>
      <p:grpSp>
        <p:nvGrpSpPr>
          <p:cNvPr id="88" name="Group 87">
            <a:extLst>
              <a:ext uri="{FF2B5EF4-FFF2-40B4-BE49-F238E27FC236}">
                <a16:creationId xmlns:a16="http://schemas.microsoft.com/office/drawing/2014/main" id="{47090346-A43D-48C5-A6B2-A847FEA0DEAA}"/>
              </a:ext>
            </a:extLst>
          </p:cNvPr>
          <p:cNvGrpSpPr/>
          <p:nvPr/>
        </p:nvGrpSpPr>
        <p:grpSpPr>
          <a:xfrm>
            <a:off x="7082126" y="1959926"/>
            <a:ext cx="343080" cy="444600"/>
            <a:chOff x="7082126" y="1959926"/>
            <a:chExt cx="343080" cy="444600"/>
          </a:xfrm>
        </p:grpSpPr>
        <mc:AlternateContent xmlns:mc="http://schemas.openxmlformats.org/markup-compatibility/2006" xmlns:p14="http://schemas.microsoft.com/office/powerpoint/2010/main">
          <mc:Choice Requires="p14">
            <p:contentPart p14:bwMode="auto" r:id="rId55">
              <p14:nvContentPartPr>
                <p14:cNvPr id="85" name="Ink 84">
                  <a:extLst>
                    <a:ext uri="{FF2B5EF4-FFF2-40B4-BE49-F238E27FC236}">
                      <a16:creationId xmlns:a16="http://schemas.microsoft.com/office/drawing/2014/main" id="{4CF83B3F-4522-414A-9AD4-D3769FDE8A3B}"/>
                    </a:ext>
                  </a:extLst>
                </p14:cNvPr>
                <p14:cNvContentPartPr/>
                <p14:nvPr/>
              </p14:nvContentPartPr>
              <p14:xfrm>
                <a:off x="7082126" y="1959926"/>
                <a:ext cx="28440" cy="167400"/>
              </p14:xfrm>
            </p:contentPart>
          </mc:Choice>
          <mc:Fallback xmlns="">
            <p:pic>
              <p:nvPicPr>
                <p:cNvPr id="85" name="Ink 84">
                  <a:extLst>
                    <a:ext uri="{FF2B5EF4-FFF2-40B4-BE49-F238E27FC236}">
                      <a16:creationId xmlns:a16="http://schemas.microsoft.com/office/drawing/2014/main" id="{4CF83B3F-4522-414A-9AD4-D3769FDE8A3B}"/>
                    </a:ext>
                  </a:extLst>
                </p:cNvPr>
                <p:cNvPicPr/>
                <p:nvPr/>
              </p:nvPicPr>
              <p:blipFill>
                <a:blip r:embed="rId56"/>
                <a:stretch>
                  <a:fillRect/>
                </a:stretch>
              </p:blipFill>
              <p:spPr>
                <a:xfrm>
                  <a:off x="7064486" y="1941926"/>
                  <a:ext cx="640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6" name="Ink 85">
                  <a:extLst>
                    <a:ext uri="{FF2B5EF4-FFF2-40B4-BE49-F238E27FC236}">
                      <a16:creationId xmlns:a16="http://schemas.microsoft.com/office/drawing/2014/main" id="{25059524-C298-4B5B-BB09-F462BE1CF0BC}"/>
                    </a:ext>
                  </a:extLst>
                </p14:cNvPr>
                <p14:cNvContentPartPr/>
                <p14:nvPr/>
              </p14:nvContentPartPr>
              <p14:xfrm>
                <a:off x="7143326" y="2049206"/>
                <a:ext cx="100440" cy="291240"/>
              </p14:xfrm>
            </p:contentPart>
          </mc:Choice>
          <mc:Fallback xmlns="">
            <p:pic>
              <p:nvPicPr>
                <p:cNvPr id="86" name="Ink 85">
                  <a:extLst>
                    <a:ext uri="{FF2B5EF4-FFF2-40B4-BE49-F238E27FC236}">
                      <a16:creationId xmlns:a16="http://schemas.microsoft.com/office/drawing/2014/main" id="{25059524-C298-4B5B-BB09-F462BE1CF0BC}"/>
                    </a:ext>
                  </a:extLst>
                </p:cNvPr>
                <p:cNvPicPr/>
                <p:nvPr/>
              </p:nvPicPr>
              <p:blipFill>
                <a:blip r:embed="rId58"/>
                <a:stretch>
                  <a:fillRect/>
                </a:stretch>
              </p:blipFill>
              <p:spPr>
                <a:xfrm>
                  <a:off x="7125326" y="2031566"/>
                  <a:ext cx="136080" cy="3268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7" name="Ink 86">
                  <a:extLst>
                    <a:ext uri="{FF2B5EF4-FFF2-40B4-BE49-F238E27FC236}">
                      <a16:creationId xmlns:a16="http://schemas.microsoft.com/office/drawing/2014/main" id="{4E820E47-81F2-4DAA-9242-77C8C8EC089C}"/>
                    </a:ext>
                  </a:extLst>
                </p14:cNvPr>
                <p14:cNvContentPartPr/>
                <p14:nvPr/>
              </p14:nvContentPartPr>
              <p14:xfrm>
                <a:off x="7285526" y="2152526"/>
                <a:ext cx="139680" cy="252000"/>
              </p14:xfrm>
            </p:contentPart>
          </mc:Choice>
          <mc:Fallback xmlns="">
            <p:pic>
              <p:nvPicPr>
                <p:cNvPr id="87" name="Ink 86">
                  <a:extLst>
                    <a:ext uri="{FF2B5EF4-FFF2-40B4-BE49-F238E27FC236}">
                      <a16:creationId xmlns:a16="http://schemas.microsoft.com/office/drawing/2014/main" id="{4E820E47-81F2-4DAA-9242-77C8C8EC089C}"/>
                    </a:ext>
                  </a:extLst>
                </p:cNvPr>
                <p:cNvPicPr/>
                <p:nvPr/>
              </p:nvPicPr>
              <p:blipFill>
                <a:blip r:embed="rId60"/>
                <a:stretch>
                  <a:fillRect/>
                </a:stretch>
              </p:blipFill>
              <p:spPr>
                <a:xfrm>
                  <a:off x="7267526" y="2134886"/>
                  <a:ext cx="175320" cy="287640"/>
                </a:xfrm>
                <a:prstGeom prst="rect">
                  <a:avLst/>
                </a:prstGeom>
              </p:spPr>
            </p:pic>
          </mc:Fallback>
        </mc:AlternateContent>
      </p:grpSp>
      <p:grpSp>
        <p:nvGrpSpPr>
          <p:cNvPr id="96" name="Group 95">
            <a:extLst>
              <a:ext uri="{FF2B5EF4-FFF2-40B4-BE49-F238E27FC236}">
                <a16:creationId xmlns:a16="http://schemas.microsoft.com/office/drawing/2014/main" id="{727A2DE4-F8CA-4D54-BE81-62FEEBBD663C}"/>
              </a:ext>
            </a:extLst>
          </p:cNvPr>
          <p:cNvGrpSpPr/>
          <p:nvPr/>
        </p:nvGrpSpPr>
        <p:grpSpPr>
          <a:xfrm>
            <a:off x="7011206" y="2809526"/>
            <a:ext cx="400680" cy="328320"/>
            <a:chOff x="7011206" y="2809526"/>
            <a:chExt cx="400680" cy="328320"/>
          </a:xfrm>
        </p:grpSpPr>
        <mc:AlternateContent xmlns:mc="http://schemas.openxmlformats.org/markup-compatibility/2006" xmlns:p14="http://schemas.microsoft.com/office/powerpoint/2010/main">
          <mc:Choice Requires="p14">
            <p:contentPart p14:bwMode="auto" r:id="rId61">
              <p14:nvContentPartPr>
                <p14:cNvPr id="89" name="Ink 88">
                  <a:extLst>
                    <a:ext uri="{FF2B5EF4-FFF2-40B4-BE49-F238E27FC236}">
                      <a16:creationId xmlns:a16="http://schemas.microsoft.com/office/drawing/2014/main" id="{6667EFCB-8FB1-4EBA-8779-321EE9404799}"/>
                    </a:ext>
                  </a:extLst>
                </p14:cNvPr>
                <p14:cNvContentPartPr/>
                <p14:nvPr/>
              </p14:nvContentPartPr>
              <p14:xfrm>
                <a:off x="7011206" y="2809886"/>
                <a:ext cx="128520" cy="151560"/>
              </p14:xfrm>
            </p:contentPart>
          </mc:Choice>
          <mc:Fallback xmlns="">
            <p:pic>
              <p:nvPicPr>
                <p:cNvPr id="89" name="Ink 88">
                  <a:extLst>
                    <a:ext uri="{FF2B5EF4-FFF2-40B4-BE49-F238E27FC236}">
                      <a16:creationId xmlns:a16="http://schemas.microsoft.com/office/drawing/2014/main" id="{6667EFCB-8FB1-4EBA-8779-321EE9404799}"/>
                    </a:ext>
                  </a:extLst>
                </p:cNvPr>
                <p:cNvPicPr/>
                <p:nvPr/>
              </p:nvPicPr>
              <p:blipFill>
                <a:blip r:embed="rId62"/>
                <a:stretch>
                  <a:fillRect/>
                </a:stretch>
              </p:blipFill>
              <p:spPr>
                <a:xfrm>
                  <a:off x="6993206" y="2791886"/>
                  <a:ext cx="16416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0" name="Ink 89">
                  <a:extLst>
                    <a:ext uri="{FF2B5EF4-FFF2-40B4-BE49-F238E27FC236}">
                      <a16:creationId xmlns:a16="http://schemas.microsoft.com/office/drawing/2014/main" id="{75EBC565-24A0-4D01-AD90-BC11AFD48729}"/>
                    </a:ext>
                  </a:extLst>
                </p14:cNvPr>
                <p14:cNvContentPartPr/>
                <p14:nvPr/>
              </p14:nvContentPartPr>
              <p14:xfrm>
                <a:off x="7160606" y="2809526"/>
                <a:ext cx="130320" cy="328320"/>
              </p14:xfrm>
            </p:contentPart>
          </mc:Choice>
          <mc:Fallback xmlns="">
            <p:pic>
              <p:nvPicPr>
                <p:cNvPr id="90" name="Ink 89">
                  <a:extLst>
                    <a:ext uri="{FF2B5EF4-FFF2-40B4-BE49-F238E27FC236}">
                      <a16:creationId xmlns:a16="http://schemas.microsoft.com/office/drawing/2014/main" id="{75EBC565-24A0-4D01-AD90-BC11AFD48729}"/>
                    </a:ext>
                  </a:extLst>
                </p:cNvPr>
                <p:cNvPicPr/>
                <p:nvPr/>
              </p:nvPicPr>
              <p:blipFill>
                <a:blip r:embed="rId64"/>
                <a:stretch>
                  <a:fillRect/>
                </a:stretch>
              </p:blipFill>
              <p:spPr>
                <a:xfrm>
                  <a:off x="7142966" y="2791886"/>
                  <a:ext cx="165960" cy="3639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1" name="Ink 90">
                  <a:extLst>
                    <a:ext uri="{FF2B5EF4-FFF2-40B4-BE49-F238E27FC236}">
                      <a16:creationId xmlns:a16="http://schemas.microsoft.com/office/drawing/2014/main" id="{AB6A5A5D-F2AE-4196-89C9-AC91F769C622}"/>
                    </a:ext>
                  </a:extLst>
                </p14:cNvPr>
                <p14:cNvContentPartPr/>
                <p14:nvPr/>
              </p14:nvContentPartPr>
              <p14:xfrm>
                <a:off x="7305686" y="2903846"/>
                <a:ext cx="106200" cy="183600"/>
              </p14:xfrm>
            </p:contentPart>
          </mc:Choice>
          <mc:Fallback xmlns="">
            <p:pic>
              <p:nvPicPr>
                <p:cNvPr id="91" name="Ink 90">
                  <a:extLst>
                    <a:ext uri="{FF2B5EF4-FFF2-40B4-BE49-F238E27FC236}">
                      <a16:creationId xmlns:a16="http://schemas.microsoft.com/office/drawing/2014/main" id="{AB6A5A5D-F2AE-4196-89C9-AC91F769C622}"/>
                    </a:ext>
                  </a:extLst>
                </p:cNvPr>
                <p:cNvPicPr/>
                <p:nvPr/>
              </p:nvPicPr>
              <p:blipFill>
                <a:blip r:embed="rId66"/>
                <a:stretch>
                  <a:fillRect/>
                </a:stretch>
              </p:blipFill>
              <p:spPr>
                <a:xfrm>
                  <a:off x="7287686" y="2885846"/>
                  <a:ext cx="141840" cy="219240"/>
                </a:xfrm>
                <a:prstGeom prst="rect">
                  <a:avLst/>
                </a:prstGeom>
              </p:spPr>
            </p:pic>
          </mc:Fallback>
        </mc:AlternateContent>
      </p:grpSp>
      <p:grpSp>
        <p:nvGrpSpPr>
          <p:cNvPr id="95" name="Group 94">
            <a:extLst>
              <a:ext uri="{FF2B5EF4-FFF2-40B4-BE49-F238E27FC236}">
                <a16:creationId xmlns:a16="http://schemas.microsoft.com/office/drawing/2014/main" id="{3D6DB996-8F89-4E6E-97C5-ABF209E297D3}"/>
              </a:ext>
            </a:extLst>
          </p:cNvPr>
          <p:cNvGrpSpPr/>
          <p:nvPr/>
        </p:nvGrpSpPr>
        <p:grpSpPr>
          <a:xfrm>
            <a:off x="7035326" y="3732206"/>
            <a:ext cx="278280" cy="567720"/>
            <a:chOff x="7035326" y="3732206"/>
            <a:chExt cx="278280" cy="567720"/>
          </a:xfrm>
        </p:grpSpPr>
        <mc:AlternateContent xmlns:mc="http://schemas.openxmlformats.org/markup-compatibility/2006" xmlns:p14="http://schemas.microsoft.com/office/powerpoint/2010/main">
          <mc:Choice Requires="p14">
            <p:contentPart p14:bwMode="auto" r:id="rId67">
              <p14:nvContentPartPr>
                <p14:cNvPr id="92" name="Ink 91">
                  <a:extLst>
                    <a:ext uri="{FF2B5EF4-FFF2-40B4-BE49-F238E27FC236}">
                      <a16:creationId xmlns:a16="http://schemas.microsoft.com/office/drawing/2014/main" id="{1987A346-D262-4BF5-848F-0CF4DE7E7F9E}"/>
                    </a:ext>
                  </a:extLst>
                </p14:cNvPr>
                <p14:cNvContentPartPr/>
                <p14:nvPr/>
              </p14:nvContentPartPr>
              <p14:xfrm>
                <a:off x="7035326" y="3732206"/>
                <a:ext cx="8640" cy="214200"/>
              </p14:xfrm>
            </p:contentPart>
          </mc:Choice>
          <mc:Fallback xmlns="">
            <p:pic>
              <p:nvPicPr>
                <p:cNvPr id="92" name="Ink 91">
                  <a:extLst>
                    <a:ext uri="{FF2B5EF4-FFF2-40B4-BE49-F238E27FC236}">
                      <a16:creationId xmlns:a16="http://schemas.microsoft.com/office/drawing/2014/main" id="{1987A346-D262-4BF5-848F-0CF4DE7E7F9E}"/>
                    </a:ext>
                  </a:extLst>
                </p:cNvPr>
                <p:cNvPicPr/>
                <p:nvPr/>
              </p:nvPicPr>
              <p:blipFill>
                <a:blip r:embed="rId68"/>
                <a:stretch>
                  <a:fillRect/>
                </a:stretch>
              </p:blipFill>
              <p:spPr>
                <a:xfrm>
                  <a:off x="7017686" y="3714566"/>
                  <a:ext cx="4428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3" name="Ink 92">
                  <a:extLst>
                    <a:ext uri="{FF2B5EF4-FFF2-40B4-BE49-F238E27FC236}">
                      <a16:creationId xmlns:a16="http://schemas.microsoft.com/office/drawing/2014/main" id="{700F5049-30F4-49A5-88A0-86D0B1A50E8F}"/>
                    </a:ext>
                  </a:extLst>
                </p14:cNvPr>
                <p14:cNvContentPartPr/>
                <p14:nvPr/>
              </p14:nvContentPartPr>
              <p14:xfrm>
                <a:off x="7042886" y="3852806"/>
                <a:ext cx="164880" cy="339840"/>
              </p14:xfrm>
            </p:contentPart>
          </mc:Choice>
          <mc:Fallback xmlns="">
            <p:pic>
              <p:nvPicPr>
                <p:cNvPr id="93" name="Ink 92">
                  <a:extLst>
                    <a:ext uri="{FF2B5EF4-FFF2-40B4-BE49-F238E27FC236}">
                      <a16:creationId xmlns:a16="http://schemas.microsoft.com/office/drawing/2014/main" id="{700F5049-30F4-49A5-88A0-86D0B1A50E8F}"/>
                    </a:ext>
                  </a:extLst>
                </p:cNvPr>
                <p:cNvPicPr/>
                <p:nvPr/>
              </p:nvPicPr>
              <p:blipFill>
                <a:blip r:embed="rId70"/>
                <a:stretch>
                  <a:fillRect/>
                </a:stretch>
              </p:blipFill>
              <p:spPr>
                <a:xfrm>
                  <a:off x="7024886" y="3835166"/>
                  <a:ext cx="200520" cy="3754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94" name="Ink 93">
                  <a:extLst>
                    <a:ext uri="{FF2B5EF4-FFF2-40B4-BE49-F238E27FC236}">
                      <a16:creationId xmlns:a16="http://schemas.microsoft.com/office/drawing/2014/main" id="{3A767D8C-48E6-437C-8D69-1383AD622C85}"/>
                    </a:ext>
                  </a:extLst>
                </p14:cNvPr>
                <p14:cNvContentPartPr/>
                <p14:nvPr/>
              </p14:nvContentPartPr>
              <p14:xfrm>
                <a:off x="7205966" y="4025246"/>
                <a:ext cx="107640" cy="274680"/>
              </p14:xfrm>
            </p:contentPart>
          </mc:Choice>
          <mc:Fallback xmlns="">
            <p:pic>
              <p:nvPicPr>
                <p:cNvPr id="94" name="Ink 93">
                  <a:extLst>
                    <a:ext uri="{FF2B5EF4-FFF2-40B4-BE49-F238E27FC236}">
                      <a16:creationId xmlns:a16="http://schemas.microsoft.com/office/drawing/2014/main" id="{3A767D8C-48E6-437C-8D69-1383AD622C85}"/>
                    </a:ext>
                  </a:extLst>
                </p:cNvPr>
                <p:cNvPicPr/>
                <p:nvPr/>
              </p:nvPicPr>
              <p:blipFill>
                <a:blip r:embed="rId72"/>
                <a:stretch>
                  <a:fillRect/>
                </a:stretch>
              </p:blipFill>
              <p:spPr>
                <a:xfrm>
                  <a:off x="7188326" y="4007246"/>
                  <a:ext cx="143280" cy="310320"/>
                </a:xfrm>
                <a:prstGeom prst="rect">
                  <a:avLst/>
                </a:prstGeom>
              </p:spPr>
            </p:pic>
          </mc:Fallback>
        </mc:AlternateContent>
      </p:grpSp>
      <p:grpSp>
        <p:nvGrpSpPr>
          <p:cNvPr id="99" name="Group 98">
            <a:extLst>
              <a:ext uri="{FF2B5EF4-FFF2-40B4-BE49-F238E27FC236}">
                <a16:creationId xmlns:a16="http://schemas.microsoft.com/office/drawing/2014/main" id="{930C1C9E-1A7D-4A03-9A4C-112742996063}"/>
              </a:ext>
            </a:extLst>
          </p:cNvPr>
          <p:cNvGrpSpPr/>
          <p:nvPr/>
        </p:nvGrpSpPr>
        <p:grpSpPr>
          <a:xfrm>
            <a:off x="499526" y="3608726"/>
            <a:ext cx="360000" cy="549000"/>
            <a:chOff x="499526" y="3608726"/>
            <a:chExt cx="360000" cy="549000"/>
          </a:xfrm>
        </p:grpSpPr>
        <mc:AlternateContent xmlns:mc="http://schemas.openxmlformats.org/markup-compatibility/2006" xmlns:p14="http://schemas.microsoft.com/office/powerpoint/2010/main">
          <mc:Choice Requires="p14">
            <p:contentPart p14:bwMode="auto" r:id="rId73">
              <p14:nvContentPartPr>
                <p14:cNvPr id="97" name="Ink 96">
                  <a:extLst>
                    <a:ext uri="{FF2B5EF4-FFF2-40B4-BE49-F238E27FC236}">
                      <a16:creationId xmlns:a16="http://schemas.microsoft.com/office/drawing/2014/main" id="{5EB46F2A-06A2-4322-B437-DB1304711408}"/>
                    </a:ext>
                  </a:extLst>
                </p14:cNvPr>
                <p14:cNvContentPartPr/>
                <p14:nvPr/>
              </p14:nvContentPartPr>
              <p14:xfrm>
                <a:off x="499526" y="3758846"/>
                <a:ext cx="197640" cy="203040"/>
              </p14:xfrm>
            </p:contentPart>
          </mc:Choice>
          <mc:Fallback xmlns="">
            <p:pic>
              <p:nvPicPr>
                <p:cNvPr id="97" name="Ink 96">
                  <a:extLst>
                    <a:ext uri="{FF2B5EF4-FFF2-40B4-BE49-F238E27FC236}">
                      <a16:creationId xmlns:a16="http://schemas.microsoft.com/office/drawing/2014/main" id="{5EB46F2A-06A2-4322-B437-DB1304711408}"/>
                    </a:ext>
                  </a:extLst>
                </p:cNvPr>
                <p:cNvPicPr/>
                <p:nvPr/>
              </p:nvPicPr>
              <p:blipFill>
                <a:blip r:embed="rId74"/>
                <a:stretch>
                  <a:fillRect/>
                </a:stretch>
              </p:blipFill>
              <p:spPr>
                <a:xfrm>
                  <a:off x="481526" y="3741206"/>
                  <a:ext cx="23328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98" name="Ink 97">
                  <a:extLst>
                    <a:ext uri="{FF2B5EF4-FFF2-40B4-BE49-F238E27FC236}">
                      <a16:creationId xmlns:a16="http://schemas.microsoft.com/office/drawing/2014/main" id="{E0298F63-340F-4DB7-812A-016F725F9B1D}"/>
                    </a:ext>
                  </a:extLst>
                </p14:cNvPr>
                <p14:cNvContentPartPr/>
                <p14:nvPr/>
              </p14:nvContentPartPr>
              <p14:xfrm>
                <a:off x="750446" y="3608726"/>
                <a:ext cx="109080" cy="549000"/>
              </p14:xfrm>
            </p:contentPart>
          </mc:Choice>
          <mc:Fallback xmlns="">
            <p:pic>
              <p:nvPicPr>
                <p:cNvPr id="98" name="Ink 97">
                  <a:extLst>
                    <a:ext uri="{FF2B5EF4-FFF2-40B4-BE49-F238E27FC236}">
                      <a16:creationId xmlns:a16="http://schemas.microsoft.com/office/drawing/2014/main" id="{E0298F63-340F-4DB7-812A-016F725F9B1D}"/>
                    </a:ext>
                  </a:extLst>
                </p:cNvPr>
                <p:cNvPicPr/>
                <p:nvPr/>
              </p:nvPicPr>
              <p:blipFill>
                <a:blip r:embed="rId76"/>
                <a:stretch>
                  <a:fillRect/>
                </a:stretch>
              </p:blipFill>
              <p:spPr>
                <a:xfrm>
                  <a:off x="732806" y="3591086"/>
                  <a:ext cx="144720" cy="584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7">
            <p14:nvContentPartPr>
              <p14:cNvPr id="100" name="Ink 99">
                <a:extLst>
                  <a:ext uri="{FF2B5EF4-FFF2-40B4-BE49-F238E27FC236}">
                    <a16:creationId xmlns:a16="http://schemas.microsoft.com/office/drawing/2014/main" id="{0EA3194F-DC2A-4E85-9DDC-2A8C00B69213}"/>
                  </a:ext>
                </a:extLst>
              </p14:cNvPr>
              <p14:cNvContentPartPr/>
              <p14:nvPr/>
            </p14:nvContentPartPr>
            <p14:xfrm>
              <a:off x="8117846" y="1274126"/>
              <a:ext cx="257760" cy="210240"/>
            </p14:xfrm>
          </p:contentPart>
        </mc:Choice>
        <mc:Fallback xmlns="">
          <p:pic>
            <p:nvPicPr>
              <p:cNvPr id="100" name="Ink 99">
                <a:extLst>
                  <a:ext uri="{FF2B5EF4-FFF2-40B4-BE49-F238E27FC236}">
                    <a16:creationId xmlns:a16="http://schemas.microsoft.com/office/drawing/2014/main" id="{0EA3194F-DC2A-4E85-9DDC-2A8C00B69213}"/>
                  </a:ext>
                </a:extLst>
              </p:cNvPr>
              <p:cNvPicPr/>
              <p:nvPr/>
            </p:nvPicPr>
            <p:blipFill>
              <a:blip r:embed="rId78"/>
              <a:stretch>
                <a:fillRect/>
              </a:stretch>
            </p:blipFill>
            <p:spPr>
              <a:xfrm>
                <a:off x="8099846" y="1256486"/>
                <a:ext cx="29340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01" name="Ink 100">
                <a:extLst>
                  <a:ext uri="{FF2B5EF4-FFF2-40B4-BE49-F238E27FC236}">
                    <a16:creationId xmlns:a16="http://schemas.microsoft.com/office/drawing/2014/main" id="{7FAE8A63-B951-4537-A35C-774DBD3040B0}"/>
                  </a:ext>
                </a:extLst>
              </p14:cNvPr>
              <p14:cNvContentPartPr/>
              <p14:nvPr/>
            </p14:nvContentPartPr>
            <p14:xfrm>
              <a:off x="8336006" y="2119046"/>
              <a:ext cx="222120" cy="212400"/>
            </p14:xfrm>
          </p:contentPart>
        </mc:Choice>
        <mc:Fallback xmlns="">
          <p:pic>
            <p:nvPicPr>
              <p:cNvPr id="101" name="Ink 100">
                <a:extLst>
                  <a:ext uri="{FF2B5EF4-FFF2-40B4-BE49-F238E27FC236}">
                    <a16:creationId xmlns:a16="http://schemas.microsoft.com/office/drawing/2014/main" id="{7FAE8A63-B951-4537-A35C-774DBD3040B0}"/>
                  </a:ext>
                </a:extLst>
              </p:cNvPr>
              <p:cNvPicPr/>
              <p:nvPr/>
            </p:nvPicPr>
            <p:blipFill>
              <a:blip r:embed="rId80"/>
              <a:stretch>
                <a:fillRect/>
              </a:stretch>
            </p:blipFill>
            <p:spPr>
              <a:xfrm>
                <a:off x="8318006" y="2101046"/>
                <a:ext cx="25776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02" name="Ink 101">
                <a:extLst>
                  <a:ext uri="{FF2B5EF4-FFF2-40B4-BE49-F238E27FC236}">
                    <a16:creationId xmlns:a16="http://schemas.microsoft.com/office/drawing/2014/main" id="{DF5F2812-171F-449D-A452-9FD57E1F1613}"/>
                  </a:ext>
                </a:extLst>
              </p14:cNvPr>
              <p14:cNvContentPartPr/>
              <p14:nvPr/>
            </p14:nvContentPartPr>
            <p14:xfrm>
              <a:off x="8091566" y="2956766"/>
              <a:ext cx="299520" cy="205560"/>
            </p14:xfrm>
          </p:contentPart>
        </mc:Choice>
        <mc:Fallback xmlns="">
          <p:pic>
            <p:nvPicPr>
              <p:cNvPr id="102" name="Ink 101">
                <a:extLst>
                  <a:ext uri="{FF2B5EF4-FFF2-40B4-BE49-F238E27FC236}">
                    <a16:creationId xmlns:a16="http://schemas.microsoft.com/office/drawing/2014/main" id="{DF5F2812-171F-449D-A452-9FD57E1F1613}"/>
                  </a:ext>
                </a:extLst>
              </p:cNvPr>
              <p:cNvPicPr/>
              <p:nvPr/>
            </p:nvPicPr>
            <p:blipFill>
              <a:blip r:embed="rId82"/>
              <a:stretch>
                <a:fillRect/>
              </a:stretch>
            </p:blipFill>
            <p:spPr>
              <a:xfrm>
                <a:off x="8073926" y="2939126"/>
                <a:ext cx="33516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03" name="Ink 102">
                <a:extLst>
                  <a:ext uri="{FF2B5EF4-FFF2-40B4-BE49-F238E27FC236}">
                    <a16:creationId xmlns:a16="http://schemas.microsoft.com/office/drawing/2014/main" id="{EAD2B83C-B917-49E7-8775-D8DF942618E6}"/>
                  </a:ext>
                </a:extLst>
              </p14:cNvPr>
              <p14:cNvContentPartPr/>
              <p14:nvPr/>
            </p14:nvContentPartPr>
            <p14:xfrm>
              <a:off x="8103446" y="4006526"/>
              <a:ext cx="290160" cy="313560"/>
            </p14:xfrm>
          </p:contentPart>
        </mc:Choice>
        <mc:Fallback xmlns="">
          <p:pic>
            <p:nvPicPr>
              <p:cNvPr id="103" name="Ink 102">
                <a:extLst>
                  <a:ext uri="{FF2B5EF4-FFF2-40B4-BE49-F238E27FC236}">
                    <a16:creationId xmlns:a16="http://schemas.microsoft.com/office/drawing/2014/main" id="{EAD2B83C-B917-49E7-8775-D8DF942618E6}"/>
                  </a:ext>
                </a:extLst>
              </p:cNvPr>
              <p:cNvPicPr/>
              <p:nvPr/>
            </p:nvPicPr>
            <p:blipFill>
              <a:blip r:embed="rId84"/>
              <a:stretch>
                <a:fillRect/>
              </a:stretch>
            </p:blipFill>
            <p:spPr>
              <a:xfrm>
                <a:off x="8085446" y="3988526"/>
                <a:ext cx="325800" cy="349200"/>
              </a:xfrm>
              <a:prstGeom prst="rect">
                <a:avLst/>
              </a:prstGeom>
            </p:spPr>
          </p:pic>
        </mc:Fallback>
      </mc:AlternateContent>
      <p:grpSp>
        <p:nvGrpSpPr>
          <p:cNvPr id="113" name="Group 112">
            <a:extLst>
              <a:ext uri="{FF2B5EF4-FFF2-40B4-BE49-F238E27FC236}">
                <a16:creationId xmlns:a16="http://schemas.microsoft.com/office/drawing/2014/main" id="{C5EBCEAD-4608-4139-8080-FDDCF22507E2}"/>
              </a:ext>
            </a:extLst>
          </p:cNvPr>
          <p:cNvGrpSpPr/>
          <p:nvPr/>
        </p:nvGrpSpPr>
        <p:grpSpPr>
          <a:xfrm>
            <a:off x="1205846" y="3543926"/>
            <a:ext cx="1476000" cy="673560"/>
            <a:chOff x="1205846" y="3543926"/>
            <a:chExt cx="1476000" cy="673560"/>
          </a:xfrm>
        </p:grpSpPr>
        <mc:AlternateContent xmlns:mc="http://schemas.openxmlformats.org/markup-compatibility/2006" xmlns:p14="http://schemas.microsoft.com/office/powerpoint/2010/main">
          <mc:Choice Requires="p14">
            <p:contentPart p14:bwMode="auto" r:id="rId85">
              <p14:nvContentPartPr>
                <p14:cNvPr id="104" name="Ink 103">
                  <a:extLst>
                    <a:ext uri="{FF2B5EF4-FFF2-40B4-BE49-F238E27FC236}">
                      <a16:creationId xmlns:a16="http://schemas.microsoft.com/office/drawing/2014/main" id="{EBC60710-16A0-4C97-AFE3-F4F8CDDF9564}"/>
                    </a:ext>
                  </a:extLst>
                </p14:cNvPr>
                <p14:cNvContentPartPr/>
                <p14:nvPr/>
              </p14:nvContentPartPr>
              <p14:xfrm>
                <a:off x="1374326" y="3543926"/>
                <a:ext cx="161280" cy="212760"/>
              </p14:xfrm>
            </p:contentPart>
          </mc:Choice>
          <mc:Fallback xmlns="">
            <p:pic>
              <p:nvPicPr>
                <p:cNvPr id="104" name="Ink 103">
                  <a:extLst>
                    <a:ext uri="{FF2B5EF4-FFF2-40B4-BE49-F238E27FC236}">
                      <a16:creationId xmlns:a16="http://schemas.microsoft.com/office/drawing/2014/main" id="{EBC60710-16A0-4C97-AFE3-F4F8CDDF9564}"/>
                    </a:ext>
                  </a:extLst>
                </p:cNvPr>
                <p:cNvPicPr/>
                <p:nvPr/>
              </p:nvPicPr>
              <p:blipFill>
                <a:blip r:embed="rId86"/>
                <a:stretch>
                  <a:fillRect/>
                </a:stretch>
              </p:blipFill>
              <p:spPr>
                <a:xfrm>
                  <a:off x="1356686" y="3525926"/>
                  <a:ext cx="19692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05" name="Ink 104">
                  <a:extLst>
                    <a:ext uri="{FF2B5EF4-FFF2-40B4-BE49-F238E27FC236}">
                      <a16:creationId xmlns:a16="http://schemas.microsoft.com/office/drawing/2014/main" id="{83319D02-6E6B-4C10-8314-635D3607F257}"/>
                    </a:ext>
                  </a:extLst>
                </p14:cNvPr>
                <p14:cNvContentPartPr/>
                <p14:nvPr/>
              </p14:nvContentPartPr>
              <p14:xfrm>
                <a:off x="1205846" y="3807446"/>
                <a:ext cx="495720" cy="57240"/>
              </p14:xfrm>
            </p:contentPart>
          </mc:Choice>
          <mc:Fallback xmlns="">
            <p:pic>
              <p:nvPicPr>
                <p:cNvPr id="105" name="Ink 104">
                  <a:extLst>
                    <a:ext uri="{FF2B5EF4-FFF2-40B4-BE49-F238E27FC236}">
                      <a16:creationId xmlns:a16="http://schemas.microsoft.com/office/drawing/2014/main" id="{83319D02-6E6B-4C10-8314-635D3607F257}"/>
                    </a:ext>
                  </a:extLst>
                </p:cNvPr>
                <p:cNvPicPr/>
                <p:nvPr/>
              </p:nvPicPr>
              <p:blipFill>
                <a:blip r:embed="rId88"/>
                <a:stretch>
                  <a:fillRect/>
                </a:stretch>
              </p:blipFill>
              <p:spPr>
                <a:xfrm>
                  <a:off x="1188206" y="3789446"/>
                  <a:ext cx="53136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6" name="Ink 105">
                  <a:extLst>
                    <a:ext uri="{FF2B5EF4-FFF2-40B4-BE49-F238E27FC236}">
                      <a16:creationId xmlns:a16="http://schemas.microsoft.com/office/drawing/2014/main" id="{F6B5A1A8-2260-45ED-9C16-FA5F541AE790}"/>
                    </a:ext>
                  </a:extLst>
                </p14:cNvPr>
                <p14:cNvContentPartPr/>
                <p14:nvPr/>
              </p14:nvContentPartPr>
              <p14:xfrm>
                <a:off x="1433006" y="3918326"/>
                <a:ext cx="224640" cy="135360"/>
              </p14:xfrm>
            </p:contentPart>
          </mc:Choice>
          <mc:Fallback xmlns="">
            <p:pic>
              <p:nvPicPr>
                <p:cNvPr id="106" name="Ink 105">
                  <a:extLst>
                    <a:ext uri="{FF2B5EF4-FFF2-40B4-BE49-F238E27FC236}">
                      <a16:creationId xmlns:a16="http://schemas.microsoft.com/office/drawing/2014/main" id="{F6B5A1A8-2260-45ED-9C16-FA5F541AE790}"/>
                    </a:ext>
                  </a:extLst>
                </p:cNvPr>
                <p:cNvPicPr/>
                <p:nvPr/>
              </p:nvPicPr>
              <p:blipFill>
                <a:blip r:embed="rId90"/>
                <a:stretch>
                  <a:fillRect/>
                </a:stretch>
              </p:blipFill>
              <p:spPr>
                <a:xfrm>
                  <a:off x="1415366" y="3900686"/>
                  <a:ext cx="2602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07" name="Ink 106">
                  <a:extLst>
                    <a:ext uri="{FF2B5EF4-FFF2-40B4-BE49-F238E27FC236}">
                      <a16:creationId xmlns:a16="http://schemas.microsoft.com/office/drawing/2014/main" id="{8CAE5128-4682-47F3-A806-A6744C834EA4}"/>
                    </a:ext>
                  </a:extLst>
                </p14:cNvPr>
                <p14:cNvContentPartPr/>
                <p14:nvPr/>
              </p14:nvContentPartPr>
              <p14:xfrm>
                <a:off x="1541726" y="3965126"/>
                <a:ext cx="37800" cy="252360"/>
              </p14:xfrm>
            </p:contentPart>
          </mc:Choice>
          <mc:Fallback xmlns="">
            <p:pic>
              <p:nvPicPr>
                <p:cNvPr id="107" name="Ink 106">
                  <a:extLst>
                    <a:ext uri="{FF2B5EF4-FFF2-40B4-BE49-F238E27FC236}">
                      <a16:creationId xmlns:a16="http://schemas.microsoft.com/office/drawing/2014/main" id="{8CAE5128-4682-47F3-A806-A6744C834EA4}"/>
                    </a:ext>
                  </a:extLst>
                </p:cNvPr>
                <p:cNvPicPr/>
                <p:nvPr/>
              </p:nvPicPr>
              <p:blipFill>
                <a:blip r:embed="rId92"/>
                <a:stretch>
                  <a:fillRect/>
                </a:stretch>
              </p:blipFill>
              <p:spPr>
                <a:xfrm>
                  <a:off x="1524086" y="3947486"/>
                  <a:ext cx="7344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08" name="Ink 107">
                  <a:extLst>
                    <a:ext uri="{FF2B5EF4-FFF2-40B4-BE49-F238E27FC236}">
                      <a16:creationId xmlns:a16="http://schemas.microsoft.com/office/drawing/2014/main" id="{7624104F-9FDB-40A3-8FBA-67AB7193275E}"/>
                    </a:ext>
                  </a:extLst>
                </p14:cNvPr>
                <p14:cNvContentPartPr/>
                <p14:nvPr/>
              </p14:nvContentPartPr>
              <p14:xfrm>
                <a:off x="1931966" y="3850646"/>
                <a:ext cx="143280" cy="182160"/>
              </p14:xfrm>
            </p:contentPart>
          </mc:Choice>
          <mc:Fallback xmlns="">
            <p:pic>
              <p:nvPicPr>
                <p:cNvPr id="108" name="Ink 107">
                  <a:extLst>
                    <a:ext uri="{FF2B5EF4-FFF2-40B4-BE49-F238E27FC236}">
                      <a16:creationId xmlns:a16="http://schemas.microsoft.com/office/drawing/2014/main" id="{7624104F-9FDB-40A3-8FBA-67AB7193275E}"/>
                    </a:ext>
                  </a:extLst>
                </p:cNvPr>
                <p:cNvPicPr/>
                <p:nvPr/>
              </p:nvPicPr>
              <p:blipFill>
                <a:blip r:embed="rId94"/>
                <a:stretch>
                  <a:fillRect/>
                </a:stretch>
              </p:blipFill>
              <p:spPr>
                <a:xfrm>
                  <a:off x="1913966" y="3832646"/>
                  <a:ext cx="1789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09" name="Ink 108">
                  <a:extLst>
                    <a:ext uri="{FF2B5EF4-FFF2-40B4-BE49-F238E27FC236}">
                      <a16:creationId xmlns:a16="http://schemas.microsoft.com/office/drawing/2014/main" id="{0A05D2FE-B08A-403D-B25D-B5C952D450B8}"/>
                    </a:ext>
                  </a:extLst>
                </p14:cNvPr>
                <p14:cNvContentPartPr/>
                <p14:nvPr/>
              </p14:nvContentPartPr>
              <p14:xfrm>
                <a:off x="1966886" y="3886286"/>
                <a:ext cx="145800" cy="181800"/>
              </p14:xfrm>
            </p:contentPart>
          </mc:Choice>
          <mc:Fallback xmlns="">
            <p:pic>
              <p:nvPicPr>
                <p:cNvPr id="109" name="Ink 108">
                  <a:extLst>
                    <a:ext uri="{FF2B5EF4-FFF2-40B4-BE49-F238E27FC236}">
                      <a16:creationId xmlns:a16="http://schemas.microsoft.com/office/drawing/2014/main" id="{0A05D2FE-B08A-403D-B25D-B5C952D450B8}"/>
                    </a:ext>
                  </a:extLst>
                </p:cNvPr>
                <p:cNvPicPr/>
                <p:nvPr/>
              </p:nvPicPr>
              <p:blipFill>
                <a:blip r:embed="rId96"/>
                <a:stretch>
                  <a:fillRect/>
                </a:stretch>
              </p:blipFill>
              <p:spPr>
                <a:xfrm>
                  <a:off x="1948886" y="3868646"/>
                  <a:ext cx="18144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10" name="Ink 109">
                  <a:extLst>
                    <a:ext uri="{FF2B5EF4-FFF2-40B4-BE49-F238E27FC236}">
                      <a16:creationId xmlns:a16="http://schemas.microsoft.com/office/drawing/2014/main" id="{DBA0FCA9-649D-48D7-B87F-8CA380B07C73}"/>
                    </a:ext>
                  </a:extLst>
                </p14:cNvPr>
                <p14:cNvContentPartPr/>
                <p14:nvPr/>
              </p14:nvContentPartPr>
              <p14:xfrm>
                <a:off x="2516606" y="3554006"/>
                <a:ext cx="12600" cy="160200"/>
              </p14:xfrm>
            </p:contentPart>
          </mc:Choice>
          <mc:Fallback xmlns="">
            <p:pic>
              <p:nvPicPr>
                <p:cNvPr id="110" name="Ink 109">
                  <a:extLst>
                    <a:ext uri="{FF2B5EF4-FFF2-40B4-BE49-F238E27FC236}">
                      <a16:creationId xmlns:a16="http://schemas.microsoft.com/office/drawing/2014/main" id="{DBA0FCA9-649D-48D7-B87F-8CA380B07C73}"/>
                    </a:ext>
                  </a:extLst>
                </p:cNvPr>
                <p:cNvPicPr/>
                <p:nvPr/>
              </p:nvPicPr>
              <p:blipFill>
                <a:blip r:embed="rId98"/>
                <a:stretch>
                  <a:fillRect/>
                </a:stretch>
              </p:blipFill>
              <p:spPr>
                <a:xfrm>
                  <a:off x="2498606" y="3536006"/>
                  <a:ext cx="482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11" name="Ink 110">
                  <a:extLst>
                    <a:ext uri="{FF2B5EF4-FFF2-40B4-BE49-F238E27FC236}">
                      <a16:creationId xmlns:a16="http://schemas.microsoft.com/office/drawing/2014/main" id="{BD88E910-A20F-454F-9B1B-7111725C4559}"/>
                    </a:ext>
                  </a:extLst>
                </p14:cNvPr>
                <p14:cNvContentPartPr/>
                <p14:nvPr/>
              </p14:nvContentPartPr>
              <p14:xfrm>
                <a:off x="2374766" y="3783326"/>
                <a:ext cx="307080" cy="42480"/>
              </p14:xfrm>
            </p:contentPart>
          </mc:Choice>
          <mc:Fallback xmlns="">
            <p:pic>
              <p:nvPicPr>
                <p:cNvPr id="111" name="Ink 110">
                  <a:extLst>
                    <a:ext uri="{FF2B5EF4-FFF2-40B4-BE49-F238E27FC236}">
                      <a16:creationId xmlns:a16="http://schemas.microsoft.com/office/drawing/2014/main" id="{BD88E910-A20F-454F-9B1B-7111725C4559}"/>
                    </a:ext>
                  </a:extLst>
                </p:cNvPr>
                <p:cNvPicPr/>
                <p:nvPr/>
              </p:nvPicPr>
              <p:blipFill>
                <a:blip r:embed="rId100"/>
                <a:stretch>
                  <a:fillRect/>
                </a:stretch>
              </p:blipFill>
              <p:spPr>
                <a:xfrm>
                  <a:off x="2357126" y="3765326"/>
                  <a:ext cx="34272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12" name="Ink 111">
                  <a:extLst>
                    <a:ext uri="{FF2B5EF4-FFF2-40B4-BE49-F238E27FC236}">
                      <a16:creationId xmlns:a16="http://schemas.microsoft.com/office/drawing/2014/main" id="{560131D6-4F1B-4097-97E2-0FF2A3BB75E9}"/>
                    </a:ext>
                  </a:extLst>
                </p14:cNvPr>
                <p14:cNvContentPartPr/>
                <p14:nvPr/>
              </p14:nvContentPartPr>
              <p14:xfrm>
                <a:off x="2490686" y="3907886"/>
                <a:ext cx="149040" cy="245160"/>
              </p14:xfrm>
            </p:contentPart>
          </mc:Choice>
          <mc:Fallback xmlns="">
            <p:pic>
              <p:nvPicPr>
                <p:cNvPr id="112" name="Ink 111">
                  <a:extLst>
                    <a:ext uri="{FF2B5EF4-FFF2-40B4-BE49-F238E27FC236}">
                      <a16:creationId xmlns:a16="http://schemas.microsoft.com/office/drawing/2014/main" id="{560131D6-4F1B-4097-97E2-0FF2A3BB75E9}"/>
                    </a:ext>
                  </a:extLst>
                </p:cNvPr>
                <p:cNvPicPr/>
                <p:nvPr/>
              </p:nvPicPr>
              <p:blipFill>
                <a:blip r:embed="rId102"/>
                <a:stretch>
                  <a:fillRect/>
                </a:stretch>
              </p:blipFill>
              <p:spPr>
                <a:xfrm>
                  <a:off x="2473046" y="3890246"/>
                  <a:ext cx="184680" cy="280800"/>
                </a:xfrm>
                <a:prstGeom prst="rect">
                  <a:avLst/>
                </a:prstGeom>
              </p:spPr>
            </p:pic>
          </mc:Fallback>
        </mc:AlternateContent>
      </p:grpSp>
      <p:grpSp>
        <p:nvGrpSpPr>
          <p:cNvPr id="116" name="Group 115">
            <a:extLst>
              <a:ext uri="{FF2B5EF4-FFF2-40B4-BE49-F238E27FC236}">
                <a16:creationId xmlns:a16="http://schemas.microsoft.com/office/drawing/2014/main" id="{906B4D82-F250-4ECC-BA03-C618DF593D10}"/>
              </a:ext>
            </a:extLst>
          </p:cNvPr>
          <p:cNvGrpSpPr/>
          <p:nvPr/>
        </p:nvGrpSpPr>
        <p:grpSpPr>
          <a:xfrm>
            <a:off x="567566" y="4436726"/>
            <a:ext cx="310680" cy="503280"/>
            <a:chOff x="567566" y="4436726"/>
            <a:chExt cx="310680" cy="503280"/>
          </a:xfrm>
        </p:grpSpPr>
        <mc:AlternateContent xmlns:mc="http://schemas.openxmlformats.org/markup-compatibility/2006" xmlns:p14="http://schemas.microsoft.com/office/powerpoint/2010/main">
          <mc:Choice Requires="p14">
            <p:contentPart p14:bwMode="auto" r:id="rId103">
              <p14:nvContentPartPr>
                <p14:cNvPr id="114" name="Ink 113">
                  <a:extLst>
                    <a:ext uri="{FF2B5EF4-FFF2-40B4-BE49-F238E27FC236}">
                      <a16:creationId xmlns:a16="http://schemas.microsoft.com/office/drawing/2014/main" id="{8020662A-82F9-4BB2-A9C7-4633D67DD343}"/>
                    </a:ext>
                  </a:extLst>
                </p14:cNvPr>
                <p14:cNvContentPartPr/>
                <p14:nvPr/>
              </p14:nvContentPartPr>
              <p14:xfrm>
                <a:off x="567566" y="4505126"/>
                <a:ext cx="154800" cy="345240"/>
              </p14:xfrm>
            </p:contentPart>
          </mc:Choice>
          <mc:Fallback xmlns="">
            <p:pic>
              <p:nvPicPr>
                <p:cNvPr id="114" name="Ink 113">
                  <a:extLst>
                    <a:ext uri="{FF2B5EF4-FFF2-40B4-BE49-F238E27FC236}">
                      <a16:creationId xmlns:a16="http://schemas.microsoft.com/office/drawing/2014/main" id="{8020662A-82F9-4BB2-A9C7-4633D67DD343}"/>
                    </a:ext>
                  </a:extLst>
                </p:cNvPr>
                <p:cNvPicPr/>
                <p:nvPr/>
              </p:nvPicPr>
              <p:blipFill>
                <a:blip r:embed="rId104"/>
                <a:stretch>
                  <a:fillRect/>
                </a:stretch>
              </p:blipFill>
              <p:spPr>
                <a:xfrm>
                  <a:off x="549926" y="4487126"/>
                  <a:ext cx="190440" cy="3808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15" name="Ink 114">
                  <a:extLst>
                    <a:ext uri="{FF2B5EF4-FFF2-40B4-BE49-F238E27FC236}">
                      <a16:creationId xmlns:a16="http://schemas.microsoft.com/office/drawing/2014/main" id="{4C46191B-B7FC-458C-AF85-C798F7ED823B}"/>
                    </a:ext>
                  </a:extLst>
                </p14:cNvPr>
                <p14:cNvContentPartPr/>
                <p14:nvPr/>
              </p14:nvContentPartPr>
              <p14:xfrm>
                <a:off x="765926" y="4436726"/>
                <a:ext cx="112320" cy="503280"/>
              </p14:xfrm>
            </p:contentPart>
          </mc:Choice>
          <mc:Fallback xmlns="">
            <p:pic>
              <p:nvPicPr>
                <p:cNvPr id="115" name="Ink 114">
                  <a:extLst>
                    <a:ext uri="{FF2B5EF4-FFF2-40B4-BE49-F238E27FC236}">
                      <a16:creationId xmlns:a16="http://schemas.microsoft.com/office/drawing/2014/main" id="{4C46191B-B7FC-458C-AF85-C798F7ED823B}"/>
                    </a:ext>
                  </a:extLst>
                </p:cNvPr>
                <p:cNvPicPr/>
                <p:nvPr/>
              </p:nvPicPr>
              <p:blipFill>
                <a:blip r:embed="rId106"/>
                <a:stretch>
                  <a:fillRect/>
                </a:stretch>
              </p:blipFill>
              <p:spPr>
                <a:xfrm>
                  <a:off x="748286" y="4419086"/>
                  <a:ext cx="147960" cy="538920"/>
                </a:xfrm>
                <a:prstGeom prst="rect">
                  <a:avLst/>
                </a:prstGeom>
              </p:spPr>
            </p:pic>
          </mc:Fallback>
        </mc:AlternateContent>
      </p:grpSp>
      <p:grpSp>
        <p:nvGrpSpPr>
          <p:cNvPr id="129" name="Group 128">
            <a:extLst>
              <a:ext uri="{FF2B5EF4-FFF2-40B4-BE49-F238E27FC236}">
                <a16:creationId xmlns:a16="http://schemas.microsoft.com/office/drawing/2014/main" id="{C1A693AF-5D62-4B44-A7F6-F02E10F97842}"/>
              </a:ext>
            </a:extLst>
          </p:cNvPr>
          <p:cNvGrpSpPr/>
          <p:nvPr/>
        </p:nvGrpSpPr>
        <p:grpSpPr>
          <a:xfrm>
            <a:off x="1358126" y="4473086"/>
            <a:ext cx="270000" cy="285120"/>
            <a:chOff x="1358126" y="4473086"/>
            <a:chExt cx="270000" cy="285120"/>
          </a:xfrm>
        </p:grpSpPr>
        <mc:AlternateContent xmlns:mc="http://schemas.openxmlformats.org/markup-compatibility/2006" xmlns:p14="http://schemas.microsoft.com/office/powerpoint/2010/main">
          <mc:Choice Requires="p14">
            <p:contentPart p14:bwMode="auto" r:id="rId107">
              <p14:nvContentPartPr>
                <p14:cNvPr id="117" name="Ink 116">
                  <a:extLst>
                    <a:ext uri="{FF2B5EF4-FFF2-40B4-BE49-F238E27FC236}">
                      <a16:creationId xmlns:a16="http://schemas.microsoft.com/office/drawing/2014/main" id="{A188AB51-F818-4D40-B690-07AA0C341BF1}"/>
                    </a:ext>
                  </a:extLst>
                </p14:cNvPr>
                <p14:cNvContentPartPr/>
                <p14:nvPr/>
              </p14:nvContentPartPr>
              <p14:xfrm>
                <a:off x="1475126" y="4473086"/>
                <a:ext cx="34200" cy="194040"/>
              </p14:xfrm>
            </p:contentPart>
          </mc:Choice>
          <mc:Fallback xmlns="">
            <p:pic>
              <p:nvPicPr>
                <p:cNvPr id="117" name="Ink 116">
                  <a:extLst>
                    <a:ext uri="{FF2B5EF4-FFF2-40B4-BE49-F238E27FC236}">
                      <a16:creationId xmlns:a16="http://schemas.microsoft.com/office/drawing/2014/main" id="{A188AB51-F818-4D40-B690-07AA0C341BF1}"/>
                    </a:ext>
                  </a:extLst>
                </p:cNvPr>
                <p:cNvPicPr/>
                <p:nvPr/>
              </p:nvPicPr>
              <p:blipFill>
                <a:blip r:embed="rId108"/>
                <a:stretch>
                  <a:fillRect/>
                </a:stretch>
              </p:blipFill>
              <p:spPr>
                <a:xfrm>
                  <a:off x="1457486" y="4455086"/>
                  <a:ext cx="698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18" name="Ink 117">
                  <a:extLst>
                    <a:ext uri="{FF2B5EF4-FFF2-40B4-BE49-F238E27FC236}">
                      <a16:creationId xmlns:a16="http://schemas.microsoft.com/office/drawing/2014/main" id="{8EDA0DCE-78DD-4212-BB73-613830E881C6}"/>
                    </a:ext>
                  </a:extLst>
                </p14:cNvPr>
                <p14:cNvContentPartPr/>
                <p14:nvPr/>
              </p14:nvContentPartPr>
              <p14:xfrm>
                <a:off x="1358126" y="4733366"/>
                <a:ext cx="270000" cy="24840"/>
              </p14:xfrm>
            </p:contentPart>
          </mc:Choice>
          <mc:Fallback xmlns="">
            <p:pic>
              <p:nvPicPr>
                <p:cNvPr id="118" name="Ink 117">
                  <a:extLst>
                    <a:ext uri="{FF2B5EF4-FFF2-40B4-BE49-F238E27FC236}">
                      <a16:creationId xmlns:a16="http://schemas.microsoft.com/office/drawing/2014/main" id="{8EDA0DCE-78DD-4212-BB73-613830E881C6}"/>
                    </a:ext>
                  </a:extLst>
                </p:cNvPr>
                <p:cNvPicPr/>
                <p:nvPr/>
              </p:nvPicPr>
              <p:blipFill>
                <a:blip r:embed="rId110"/>
                <a:stretch>
                  <a:fillRect/>
                </a:stretch>
              </p:blipFill>
              <p:spPr>
                <a:xfrm>
                  <a:off x="1340126" y="4715726"/>
                  <a:ext cx="305640" cy="60480"/>
                </a:xfrm>
                <a:prstGeom prst="rect">
                  <a:avLst/>
                </a:prstGeom>
              </p:spPr>
            </p:pic>
          </mc:Fallback>
        </mc:AlternateContent>
      </p:grpSp>
      <p:grpSp>
        <p:nvGrpSpPr>
          <p:cNvPr id="128" name="Group 127">
            <a:extLst>
              <a:ext uri="{FF2B5EF4-FFF2-40B4-BE49-F238E27FC236}">
                <a16:creationId xmlns:a16="http://schemas.microsoft.com/office/drawing/2014/main" id="{559824D3-43C5-4FCC-9BD7-CFAD847292E4}"/>
              </a:ext>
            </a:extLst>
          </p:cNvPr>
          <p:cNvGrpSpPr/>
          <p:nvPr/>
        </p:nvGrpSpPr>
        <p:grpSpPr>
          <a:xfrm>
            <a:off x="1423646" y="4914446"/>
            <a:ext cx="182520" cy="214920"/>
            <a:chOff x="1423646" y="4914446"/>
            <a:chExt cx="182520" cy="214920"/>
          </a:xfrm>
        </p:grpSpPr>
        <mc:AlternateContent xmlns:mc="http://schemas.openxmlformats.org/markup-compatibility/2006" xmlns:p14="http://schemas.microsoft.com/office/powerpoint/2010/main">
          <mc:Choice Requires="p14">
            <p:contentPart p14:bwMode="auto" r:id="rId111">
              <p14:nvContentPartPr>
                <p14:cNvPr id="119" name="Ink 118">
                  <a:extLst>
                    <a:ext uri="{FF2B5EF4-FFF2-40B4-BE49-F238E27FC236}">
                      <a16:creationId xmlns:a16="http://schemas.microsoft.com/office/drawing/2014/main" id="{FBE88382-5BD1-4311-BD6A-89D5DDB94F9B}"/>
                    </a:ext>
                  </a:extLst>
                </p14:cNvPr>
                <p14:cNvContentPartPr/>
                <p14:nvPr/>
              </p14:nvContentPartPr>
              <p14:xfrm>
                <a:off x="1423646" y="4914446"/>
                <a:ext cx="182520" cy="121320"/>
              </p14:xfrm>
            </p:contentPart>
          </mc:Choice>
          <mc:Fallback xmlns="">
            <p:pic>
              <p:nvPicPr>
                <p:cNvPr id="119" name="Ink 118">
                  <a:extLst>
                    <a:ext uri="{FF2B5EF4-FFF2-40B4-BE49-F238E27FC236}">
                      <a16:creationId xmlns:a16="http://schemas.microsoft.com/office/drawing/2014/main" id="{FBE88382-5BD1-4311-BD6A-89D5DDB94F9B}"/>
                    </a:ext>
                  </a:extLst>
                </p:cNvPr>
                <p:cNvPicPr/>
                <p:nvPr/>
              </p:nvPicPr>
              <p:blipFill>
                <a:blip r:embed="rId112"/>
                <a:stretch>
                  <a:fillRect/>
                </a:stretch>
              </p:blipFill>
              <p:spPr>
                <a:xfrm>
                  <a:off x="1405646" y="4896806"/>
                  <a:ext cx="21816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20" name="Ink 119">
                  <a:extLst>
                    <a:ext uri="{FF2B5EF4-FFF2-40B4-BE49-F238E27FC236}">
                      <a16:creationId xmlns:a16="http://schemas.microsoft.com/office/drawing/2014/main" id="{DD05820D-B42A-4E96-9D5C-ABEC8FF38D99}"/>
                    </a:ext>
                  </a:extLst>
                </p14:cNvPr>
                <p14:cNvContentPartPr/>
                <p14:nvPr/>
              </p14:nvContentPartPr>
              <p14:xfrm>
                <a:off x="1534166" y="4926326"/>
                <a:ext cx="41400" cy="203040"/>
              </p14:xfrm>
            </p:contentPart>
          </mc:Choice>
          <mc:Fallback xmlns="">
            <p:pic>
              <p:nvPicPr>
                <p:cNvPr id="120" name="Ink 119">
                  <a:extLst>
                    <a:ext uri="{FF2B5EF4-FFF2-40B4-BE49-F238E27FC236}">
                      <a16:creationId xmlns:a16="http://schemas.microsoft.com/office/drawing/2014/main" id="{DD05820D-B42A-4E96-9D5C-ABEC8FF38D99}"/>
                    </a:ext>
                  </a:extLst>
                </p:cNvPr>
                <p:cNvPicPr/>
                <p:nvPr/>
              </p:nvPicPr>
              <p:blipFill>
                <a:blip r:embed="rId114"/>
                <a:stretch>
                  <a:fillRect/>
                </a:stretch>
              </p:blipFill>
              <p:spPr>
                <a:xfrm>
                  <a:off x="1516166" y="4908686"/>
                  <a:ext cx="77040" cy="238680"/>
                </a:xfrm>
                <a:prstGeom prst="rect">
                  <a:avLst/>
                </a:prstGeom>
              </p:spPr>
            </p:pic>
          </mc:Fallback>
        </mc:AlternateContent>
      </p:grpSp>
      <p:grpSp>
        <p:nvGrpSpPr>
          <p:cNvPr id="127" name="Group 126">
            <a:extLst>
              <a:ext uri="{FF2B5EF4-FFF2-40B4-BE49-F238E27FC236}">
                <a16:creationId xmlns:a16="http://schemas.microsoft.com/office/drawing/2014/main" id="{8CD43C6C-0FAB-4939-8C81-A996FDA59B22}"/>
              </a:ext>
            </a:extLst>
          </p:cNvPr>
          <p:cNvGrpSpPr/>
          <p:nvPr/>
        </p:nvGrpSpPr>
        <p:grpSpPr>
          <a:xfrm>
            <a:off x="1986686" y="4735526"/>
            <a:ext cx="156240" cy="260280"/>
            <a:chOff x="1986686" y="4735526"/>
            <a:chExt cx="156240" cy="260280"/>
          </a:xfrm>
        </p:grpSpPr>
        <mc:AlternateContent xmlns:mc="http://schemas.openxmlformats.org/markup-compatibility/2006" xmlns:p14="http://schemas.microsoft.com/office/powerpoint/2010/main">
          <mc:Choice Requires="p14">
            <p:contentPart p14:bwMode="auto" r:id="rId115">
              <p14:nvContentPartPr>
                <p14:cNvPr id="121" name="Ink 120">
                  <a:extLst>
                    <a:ext uri="{FF2B5EF4-FFF2-40B4-BE49-F238E27FC236}">
                      <a16:creationId xmlns:a16="http://schemas.microsoft.com/office/drawing/2014/main" id="{952FD3CC-AB8A-47C6-B782-64D8DB40D4C8}"/>
                    </a:ext>
                  </a:extLst>
                </p14:cNvPr>
                <p14:cNvContentPartPr/>
                <p14:nvPr/>
              </p14:nvContentPartPr>
              <p14:xfrm>
                <a:off x="1986686" y="4735526"/>
                <a:ext cx="126360" cy="192960"/>
              </p14:xfrm>
            </p:contentPart>
          </mc:Choice>
          <mc:Fallback xmlns="">
            <p:pic>
              <p:nvPicPr>
                <p:cNvPr id="121" name="Ink 120">
                  <a:extLst>
                    <a:ext uri="{FF2B5EF4-FFF2-40B4-BE49-F238E27FC236}">
                      <a16:creationId xmlns:a16="http://schemas.microsoft.com/office/drawing/2014/main" id="{952FD3CC-AB8A-47C6-B782-64D8DB40D4C8}"/>
                    </a:ext>
                  </a:extLst>
                </p:cNvPr>
                <p:cNvPicPr/>
                <p:nvPr/>
              </p:nvPicPr>
              <p:blipFill>
                <a:blip r:embed="rId116"/>
                <a:stretch>
                  <a:fillRect/>
                </a:stretch>
              </p:blipFill>
              <p:spPr>
                <a:xfrm>
                  <a:off x="1969046" y="4717886"/>
                  <a:ext cx="16200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22" name="Ink 121">
                  <a:extLst>
                    <a:ext uri="{FF2B5EF4-FFF2-40B4-BE49-F238E27FC236}">
                      <a16:creationId xmlns:a16="http://schemas.microsoft.com/office/drawing/2014/main" id="{2380517D-F96B-4213-A261-334AC93A745F}"/>
                    </a:ext>
                  </a:extLst>
                </p14:cNvPr>
                <p14:cNvContentPartPr/>
                <p14:nvPr/>
              </p14:nvContentPartPr>
              <p14:xfrm>
                <a:off x="2007206" y="4767206"/>
                <a:ext cx="135720" cy="228600"/>
              </p14:xfrm>
            </p:contentPart>
          </mc:Choice>
          <mc:Fallback xmlns="">
            <p:pic>
              <p:nvPicPr>
                <p:cNvPr id="122" name="Ink 121">
                  <a:extLst>
                    <a:ext uri="{FF2B5EF4-FFF2-40B4-BE49-F238E27FC236}">
                      <a16:creationId xmlns:a16="http://schemas.microsoft.com/office/drawing/2014/main" id="{2380517D-F96B-4213-A261-334AC93A745F}"/>
                    </a:ext>
                  </a:extLst>
                </p:cNvPr>
                <p:cNvPicPr/>
                <p:nvPr/>
              </p:nvPicPr>
              <p:blipFill>
                <a:blip r:embed="rId118"/>
                <a:stretch>
                  <a:fillRect/>
                </a:stretch>
              </p:blipFill>
              <p:spPr>
                <a:xfrm>
                  <a:off x="1989206" y="4749566"/>
                  <a:ext cx="171360" cy="264240"/>
                </a:xfrm>
                <a:prstGeom prst="rect">
                  <a:avLst/>
                </a:prstGeom>
              </p:spPr>
            </p:pic>
          </mc:Fallback>
        </mc:AlternateContent>
      </p:grpSp>
      <p:grpSp>
        <p:nvGrpSpPr>
          <p:cNvPr id="132" name="Group 131">
            <a:extLst>
              <a:ext uri="{FF2B5EF4-FFF2-40B4-BE49-F238E27FC236}">
                <a16:creationId xmlns:a16="http://schemas.microsoft.com/office/drawing/2014/main" id="{4543BBC1-B9B2-4C4D-8F53-A5BE90B532E9}"/>
              </a:ext>
            </a:extLst>
          </p:cNvPr>
          <p:cNvGrpSpPr/>
          <p:nvPr/>
        </p:nvGrpSpPr>
        <p:grpSpPr>
          <a:xfrm>
            <a:off x="4521086" y="4898246"/>
            <a:ext cx="336600" cy="577080"/>
            <a:chOff x="4521086" y="4898246"/>
            <a:chExt cx="336600" cy="577080"/>
          </a:xfrm>
        </p:grpSpPr>
        <mc:AlternateContent xmlns:mc="http://schemas.openxmlformats.org/markup-compatibility/2006" xmlns:p14="http://schemas.microsoft.com/office/powerpoint/2010/main">
          <mc:Choice Requires="p14">
            <p:contentPart p14:bwMode="auto" r:id="rId119">
              <p14:nvContentPartPr>
                <p14:cNvPr id="130" name="Ink 129">
                  <a:extLst>
                    <a:ext uri="{FF2B5EF4-FFF2-40B4-BE49-F238E27FC236}">
                      <a16:creationId xmlns:a16="http://schemas.microsoft.com/office/drawing/2014/main" id="{DDA39E67-45F5-467B-87A7-877D596B6B85}"/>
                    </a:ext>
                  </a:extLst>
                </p14:cNvPr>
                <p14:cNvContentPartPr/>
                <p14:nvPr/>
              </p14:nvContentPartPr>
              <p14:xfrm>
                <a:off x="4521086" y="5045846"/>
                <a:ext cx="192240" cy="225360"/>
              </p14:xfrm>
            </p:contentPart>
          </mc:Choice>
          <mc:Fallback xmlns="">
            <p:pic>
              <p:nvPicPr>
                <p:cNvPr id="130" name="Ink 129">
                  <a:extLst>
                    <a:ext uri="{FF2B5EF4-FFF2-40B4-BE49-F238E27FC236}">
                      <a16:creationId xmlns:a16="http://schemas.microsoft.com/office/drawing/2014/main" id="{DDA39E67-45F5-467B-87A7-877D596B6B85}"/>
                    </a:ext>
                  </a:extLst>
                </p:cNvPr>
                <p:cNvPicPr/>
                <p:nvPr/>
              </p:nvPicPr>
              <p:blipFill>
                <a:blip r:embed="rId120"/>
                <a:stretch>
                  <a:fillRect/>
                </a:stretch>
              </p:blipFill>
              <p:spPr>
                <a:xfrm>
                  <a:off x="4503086" y="5028206"/>
                  <a:ext cx="22788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1" name="Ink 130">
                  <a:extLst>
                    <a:ext uri="{FF2B5EF4-FFF2-40B4-BE49-F238E27FC236}">
                      <a16:creationId xmlns:a16="http://schemas.microsoft.com/office/drawing/2014/main" id="{BAD233E3-22CD-42CC-89EE-807FC7F17FE0}"/>
                    </a:ext>
                  </a:extLst>
                </p14:cNvPr>
                <p14:cNvContentPartPr/>
                <p14:nvPr/>
              </p14:nvContentPartPr>
              <p14:xfrm>
                <a:off x="4737806" y="4898246"/>
                <a:ext cx="119880" cy="577080"/>
              </p14:xfrm>
            </p:contentPart>
          </mc:Choice>
          <mc:Fallback xmlns="">
            <p:pic>
              <p:nvPicPr>
                <p:cNvPr id="131" name="Ink 130">
                  <a:extLst>
                    <a:ext uri="{FF2B5EF4-FFF2-40B4-BE49-F238E27FC236}">
                      <a16:creationId xmlns:a16="http://schemas.microsoft.com/office/drawing/2014/main" id="{BAD233E3-22CD-42CC-89EE-807FC7F17FE0}"/>
                    </a:ext>
                  </a:extLst>
                </p:cNvPr>
                <p:cNvPicPr/>
                <p:nvPr/>
              </p:nvPicPr>
              <p:blipFill>
                <a:blip r:embed="rId122"/>
                <a:stretch>
                  <a:fillRect/>
                </a:stretch>
              </p:blipFill>
              <p:spPr>
                <a:xfrm>
                  <a:off x="4720166" y="4880606"/>
                  <a:ext cx="155520" cy="612720"/>
                </a:xfrm>
                <a:prstGeom prst="rect">
                  <a:avLst/>
                </a:prstGeom>
              </p:spPr>
            </p:pic>
          </mc:Fallback>
        </mc:AlternateContent>
      </p:grpSp>
      <p:grpSp>
        <p:nvGrpSpPr>
          <p:cNvPr id="144" name="Group 143">
            <a:extLst>
              <a:ext uri="{FF2B5EF4-FFF2-40B4-BE49-F238E27FC236}">
                <a16:creationId xmlns:a16="http://schemas.microsoft.com/office/drawing/2014/main" id="{E966A7DB-F2F0-4036-B802-05EE359B58DF}"/>
              </a:ext>
            </a:extLst>
          </p:cNvPr>
          <p:cNvGrpSpPr/>
          <p:nvPr/>
        </p:nvGrpSpPr>
        <p:grpSpPr>
          <a:xfrm>
            <a:off x="5247566" y="4733366"/>
            <a:ext cx="1757160" cy="685440"/>
            <a:chOff x="5247566" y="4733366"/>
            <a:chExt cx="1757160" cy="685440"/>
          </a:xfrm>
        </p:grpSpPr>
        <mc:AlternateContent xmlns:mc="http://schemas.openxmlformats.org/markup-compatibility/2006" xmlns:p14="http://schemas.microsoft.com/office/powerpoint/2010/main">
          <mc:Choice Requires="p14">
            <p:contentPart p14:bwMode="auto" r:id="rId123">
              <p14:nvContentPartPr>
                <p14:cNvPr id="133" name="Ink 132">
                  <a:extLst>
                    <a:ext uri="{FF2B5EF4-FFF2-40B4-BE49-F238E27FC236}">
                      <a16:creationId xmlns:a16="http://schemas.microsoft.com/office/drawing/2014/main" id="{B2D9839D-3A3E-41BE-A1F5-BD4498A1530A}"/>
                    </a:ext>
                  </a:extLst>
                </p14:cNvPr>
                <p14:cNvContentPartPr/>
                <p14:nvPr/>
              </p14:nvContentPartPr>
              <p14:xfrm>
                <a:off x="5358806" y="4740926"/>
                <a:ext cx="41040" cy="174600"/>
              </p14:xfrm>
            </p:contentPart>
          </mc:Choice>
          <mc:Fallback xmlns="">
            <p:pic>
              <p:nvPicPr>
                <p:cNvPr id="133" name="Ink 132">
                  <a:extLst>
                    <a:ext uri="{FF2B5EF4-FFF2-40B4-BE49-F238E27FC236}">
                      <a16:creationId xmlns:a16="http://schemas.microsoft.com/office/drawing/2014/main" id="{B2D9839D-3A3E-41BE-A1F5-BD4498A1530A}"/>
                    </a:ext>
                  </a:extLst>
                </p:cNvPr>
                <p:cNvPicPr/>
                <p:nvPr/>
              </p:nvPicPr>
              <p:blipFill>
                <a:blip r:embed="rId124"/>
                <a:stretch>
                  <a:fillRect/>
                </a:stretch>
              </p:blipFill>
              <p:spPr>
                <a:xfrm>
                  <a:off x="5341166" y="4722926"/>
                  <a:ext cx="766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4" name="Ink 133">
                  <a:extLst>
                    <a:ext uri="{FF2B5EF4-FFF2-40B4-BE49-F238E27FC236}">
                      <a16:creationId xmlns:a16="http://schemas.microsoft.com/office/drawing/2014/main" id="{DCB88945-1CEF-4BDE-90F4-1C81A65E5C89}"/>
                    </a:ext>
                  </a:extLst>
                </p14:cNvPr>
                <p14:cNvContentPartPr/>
                <p14:nvPr/>
              </p14:nvContentPartPr>
              <p14:xfrm>
                <a:off x="5247566" y="5056646"/>
                <a:ext cx="321120" cy="27720"/>
              </p14:xfrm>
            </p:contentPart>
          </mc:Choice>
          <mc:Fallback xmlns="">
            <p:pic>
              <p:nvPicPr>
                <p:cNvPr id="134" name="Ink 133">
                  <a:extLst>
                    <a:ext uri="{FF2B5EF4-FFF2-40B4-BE49-F238E27FC236}">
                      <a16:creationId xmlns:a16="http://schemas.microsoft.com/office/drawing/2014/main" id="{DCB88945-1CEF-4BDE-90F4-1C81A65E5C89}"/>
                    </a:ext>
                  </a:extLst>
                </p:cNvPr>
                <p:cNvPicPr/>
                <p:nvPr/>
              </p:nvPicPr>
              <p:blipFill>
                <a:blip r:embed="rId126"/>
                <a:stretch>
                  <a:fillRect/>
                </a:stretch>
              </p:blipFill>
              <p:spPr>
                <a:xfrm>
                  <a:off x="5229566" y="5039006"/>
                  <a:ext cx="35676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35" name="Ink 134">
                  <a:extLst>
                    <a:ext uri="{FF2B5EF4-FFF2-40B4-BE49-F238E27FC236}">
                      <a16:creationId xmlns:a16="http://schemas.microsoft.com/office/drawing/2014/main" id="{CD0F7B0C-8DC4-4645-954B-5D54E5448AF1}"/>
                    </a:ext>
                  </a:extLst>
                </p14:cNvPr>
                <p14:cNvContentPartPr/>
                <p14:nvPr/>
              </p14:nvContentPartPr>
              <p14:xfrm>
                <a:off x="5364206" y="5150246"/>
                <a:ext cx="238680" cy="136440"/>
              </p14:xfrm>
            </p:contentPart>
          </mc:Choice>
          <mc:Fallback xmlns="">
            <p:pic>
              <p:nvPicPr>
                <p:cNvPr id="135" name="Ink 134">
                  <a:extLst>
                    <a:ext uri="{FF2B5EF4-FFF2-40B4-BE49-F238E27FC236}">
                      <a16:creationId xmlns:a16="http://schemas.microsoft.com/office/drawing/2014/main" id="{CD0F7B0C-8DC4-4645-954B-5D54E5448AF1}"/>
                    </a:ext>
                  </a:extLst>
                </p:cNvPr>
                <p:cNvPicPr/>
                <p:nvPr/>
              </p:nvPicPr>
              <p:blipFill>
                <a:blip r:embed="rId128"/>
                <a:stretch>
                  <a:fillRect/>
                </a:stretch>
              </p:blipFill>
              <p:spPr>
                <a:xfrm>
                  <a:off x="5346566" y="5132246"/>
                  <a:ext cx="27432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36" name="Ink 135">
                  <a:extLst>
                    <a:ext uri="{FF2B5EF4-FFF2-40B4-BE49-F238E27FC236}">
                      <a16:creationId xmlns:a16="http://schemas.microsoft.com/office/drawing/2014/main" id="{93F301C9-EC1A-4FD6-A806-AC0A828F0CC0}"/>
                    </a:ext>
                  </a:extLst>
                </p14:cNvPr>
                <p14:cNvContentPartPr/>
                <p14:nvPr/>
              </p14:nvContentPartPr>
              <p14:xfrm>
                <a:off x="5510006" y="5195606"/>
                <a:ext cx="18360" cy="177120"/>
              </p14:xfrm>
            </p:contentPart>
          </mc:Choice>
          <mc:Fallback xmlns="">
            <p:pic>
              <p:nvPicPr>
                <p:cNvPr id="136" name="Ink 135">
                  <a:extLst>
                    <a:ext uri="{FF2B5EF4-FFF2-40B4-BE49-F238E27FC236}">
                      <a16:creationId xmlns:a16="http://schemas.microsoft.com/office/drawing/2014/main" id="{93F301C9-EC1A-4FD6-A806-AC0A828F0CC0}"/>
                    </a:ext>
                  </a:extLst>
                </p:cNvPr>
                <p:cNvPicPr/>
                <p:nvPr/>
              </p:nvPicPr>
              <p:blipFill>
                <a:blip r:embed="rId130"/>
                <a:stretch>
                  <a:fillRect/>
                </a:stretch>
              </p:blipFill>
              <p:spPr>
                <a:xfrm>
                  <a:off x="5492366" y="5177606"/>
                  <a:ext cx="5400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37" name="Ink 136">
                  <a:extLst>
                    <a:ext uri="{FF2B5EF4-FFF2-40B4-BE49-F238E27FC236}">
                      <a16:creationId xmlns:a16="http://schemas.microsoft.com/office/drawing/2014/main" id="{FEBBA0EB-9079-4081-B19C-38CEB319044B}"/>
                    </a:ext>
                  </a:extLst>
                </p14:cNvPr>
                <p14:cNvContentPartPr/>
                <p14:nvPr/>
              </p14:nvContentPartPr>
              <p14:xfrm>
                <a:off x="5855966" y="5028566"/>
                <a:ext cx="128520" cy="136440"/>
              </p14:xfrm>
            </p:contentPart>
          </mc:Choice>
          <mc:Fallback xmlns="">
            <p:pic>
              <p:nvPicPr>
                <p:cNvPr id="137" name="Ink 136">
                  <a:extLst>
                    <a:ext uri="{FF2B5EF4-FFF2-40B4-BE49-F238E27FC236}">
                      <a16:creationId xmlns:a16="http://schemas.microsoft.com/office/drawing/2014/main" id="{FEBBA0EB-9079-4081-B19C-38CEB319044B}"/>
                    </a:ext>
                  </a:extLst>
                </p:cNvPr>
                <p:cNvPicPr/>
                <p:nvPr/>
              </p:nvPicPr>
              <p:blipFill>
                <a:blip r:embed="rId132"/>
                <a:stretch>
                  <a:fillRect/>
                </a:stretch>
              </p:blipFill>
              <p:spPr>
                <a:xfrm>
                  <a:off x="5838326" y="5010926"/>
                  <a:ext cx="1641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38" name="Ink 137">
                  <a:extLst>
                    <a:ext uri="{FF2B5EF4-FFF2-40B4-BE49-F238E27FC236}">
                      <a16:creationId xmlns:a16="http://schemas.microsoft.com/office/drawing/2014/main" id="{2D872C3D-F773-4353-80BC-32E9B7150F15}"/>
                    </a:ext>
                  </a:extLst>
                </p14:cNvPr>
                <p14:cNvContentPartPr/>
                <p14:nvPr/>
              </p14:nvContentPartPr>
              <p14:xfrm>
                <a:off x="5880806" y="5076446"/>
                <a:ext cx="150480" cy="177840"/>
              </p14:xfrm>
            </p:contentPart>
          </mc:Choice>
          <mc:Fallback xmlns="">
            <p:pic>
              <p:nvPicPr>
                <p:cNvPr id="138" name="Ink 137">
                  <a:extLst>
                    <a:ext uri="{FF2B5EF4-FFF2-40B4-BE49-F238E27FC236}">
                      <a16:creationId xmlns:a16="http://schemas.microsoft.com/office/drawing/2014/main" id="{2D872C3D-F773-4353-80BC-32E9B7150F15}"/>
                    </a:ext>
                  </a:extLst>
                </p:cNvPr>
                <p:cNvPicPr/>
                <p:nvPr/>
              </p:nvPicPr>
              <p:blipFill>
                <a:blip r:embed="rId134"/>
                <a:stretch>
                  <a:fillRect/>
                </a:stretch>
              </p:blipFill>
              <p:spPr>
                <a:xfrm>
                  <a:off x="5863166" y="5058806"/>
                  <a:ext cx="18612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39" name="Ink 138">
                  <a:extLst>
                    <a:ext uri="{FF2B5EF4-FFF2-40B4-BE49-F238E27FC236}">
                      <a16:creationId xmlns:a16="http://schemas.microsoft.com/office/drawing/2014/main" id="{7382A8BE-433C-4F8F-AFFD-06FDAC9AEEA6}"/>
                    </a:ext>
                  </a:extLst>
                </p14:cNvPr>
                <p14:cNvContentPartPr/>
                <p14:nvPr/>
              </p14:nvContentPartPr>
              <p14:xfrm>
                <a:off x="6285086" y="4733366"/>
                <a:ext cx="196200" cy="187200"/>
              </p14:xfrm>
            </p:contentPart>
          </mc:Choice>
          <mc:Fallback xmlns="">
            <p:pic>
              <p:nvPicPr>
                <p:cNvPr id="139" name="Ink 138">
                  <a:extLst>
                    <a:ext uri="{FF2B5EF4-FFF2-40B4-BE49-F238E27FC236}">
                      <a16:creationId xmlns:a16="http://schemas.microsoft.com/office/drawing/2014/main" id="{7382A8BE-433C-4F8F-AFFD-06FDAC9AEEA6}"/>
                    </a:ext>
                  </a:extLst>
                </p:cNvPr>
                <p:cNvPicPr/>
                <p:nvPr/>
              </p:nvPicPr>
              <p:blipFill>
                <a:blip r:embed="rId136"/>
                <a:stretch>
                  <a:fillRect/>
                </a:stretch>
              </p:blipFill>
              <p:spPr>
                <a:xfrm>
                  <a:off x="6267446" y="4715366"/>
                  <a:ext cx="23184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0" name="Ink 139">
                  <a:extLst>
                    <a:ext uri="{FF2B5EF4-FFF2-40B4-BE49-F238E27FC236}">
                      <a16:creationId xmlns:a16="http://schemas.microsoft.com/office/drawing/2014/main" id="{3D80726E-D180-4DCC-91A7-76F17ADE04E0}"/>
                    </a:ext>
                  </a:extLst>
                </p14:cNvPr>
                <p14:cNvContentPartPr/>
                <p14:nvPr/>
              </p14:nvContentPartPr>
              <p14:xfrm>
                <a:off x="6200126" y="5066726"/>
                <a:ext cx="421920" cy="42840"/>
              </p14:xfrm>
            </p:contentPart>
          </mc:Choice>
          <mc:Fallback xmlns="">
            <p:pic>
              <p:nvPicPr>
                <p:cNvPr id="140" name="Ink 139">
                  <a:extLst>
                    <a:ext uri="{FF2B5EF4-FFF2-40B4-BE49-F238E27FC236}">
                      <a16:creationId xmlns:a16="http://schemas.microsoft.com/office/drawing/2014/main" id="{3D80726E-D180-4DCC-91A7-76F17ADE04E0}"/>
                    </a:ext>
                  </a:extLst>
                </p:cNvPr>
                <p:cNvPicPr/>
                <p:nvPr/>
              </p:nvPicPr>
              <p:blipFill>
                <a:blip r:embed="rId138"/>
                <a:stretch>
                  <a:fillRect/>
                </a:stretch>
              </p:blipFill>
              <p:spPr>
                <a:xfrm>
                  <a:off x="6182126" y="5049086"/>
                  <a:ext cx="45756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41" name="Ink 140">
                  <a:extLst>
                    <a:ext uri="{FF2B5EF4-FFF2-40B4-BE49-F238E27FC236}">
                      <a16:creationId xmlns:a16="http://schemas.microsoft.com/office/drawing/2014/main" id="{8E817BB7-0FCF-4488-B846-572A2572B493}"/>
                    </a:ext>
                  </a:extLst>
                </p14:cNvPr>
                <p14:cNvContentPartPr/>
                <p14:nvPr/>
              </p14:nvContentPartPr>
              <p14:xfrm>
                <a:off x="6295166" y="5201726"/>
                <a:ext cx="164160" cy="217080"/>
              </p14:xfrm>
            </p:contentPart>
          </mc:Choice>
          <mc:Fallback xmlns="">
            <p:pic>
              <p:nvPicPr>
                <p:cNvPr id="141" name="Ink 140">
                  <a:extLst>
                    <a:ext uri="{FF2B5EF4-FFF2-40B4-BE49-F238E27FC236}">
                      <a16:creationId xmlns:a16="http://schemas.microsoft.com/office/drawing/2014/main" id="{8E817BB7-0FCF-4488-B846-572A2572B493}"/>
                    </a:ext>
                  </a:extLst>
                </p:cNvPr>
                <p:cNvPicPr/>
                <p:nvPr/>
              </p:nvPicPr>
              <p:blipFill>
                <a:blip r:embed="rId140"/>
                <a:stretch>
                  <a:fillRect/>
                </a:stretch>
              </p:blipFill>
              <p:spPr>
                <a:xfrm>
                  <a:off x="6277526" y="5184086"/>
                  <a:ext cx="19980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42" name="Ink 141">
                  <a:extLst>
                    <a:ext uri="{FF2B5EF4-FFF2-40B4-BE49-F238E27FC236}">
                      <a16:creationId xmlns:a16="http://schemas.microsoft.com/office/drawing/2014/main" id="{E6A68B0F-698F-42DA-A2D0-A202EDC5012A}"/>
                    </a:ext>
                  </a:extLst>
                </p14:cNvPr>
                <p14:cNvContentPartPr/>
                <p14:nvPr/>
              </p14:nvContentPartPr>
              <p14:xfrm>
                <a:off x="6821126" y="5095886"/>
                <a:ext cx="183600" cy="19800"/>
              </p14:xfrm>
            </p:contentPart>
          </mc:Choice>
          <mc:Fallback xmlns="">
            <p:pic>
              <p:nvPicPr>
                <p:cNvPr id="142" name="Ink 141">
                  <a:extLst>
                    <a:ext uri="{FF2B5EF4-FFF2-40B4-BE49-F238E27FC236}">
                      <a16:creationId xmlns:a16="http://schemas.microsoft.com/office/drawing/2014/main" id="{E6A68B0F-698F-42DA-A2D0-A202EDC5012A}"/>
                    </a:ext>
                  </a:extLst>
                </p:cNvPr>
                <p:cNvPicPr/>
                <p:nvPr/>
              </p:nvPicPr>
              <p:blipFill>
                <a:blip r:embed="rId142"/>
                <a:stretch>
                  <a:fillRect/>
                </a:stretch>
              </p:blipFill>
              <p:spPr>
                <a:xfrm>
                  <a:off x="6803126" y="5077886"/>
                  <a:ext cx="21924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43" name="Ink 142">
                  <a:extLst>
                    <a:ext uri="{FF2B5EF4-FFF2-40B4-BE49-F238E27FC236}">
                      <a16:creationId xmlns:a16="http://schemas.microsoft.com/office/drawing/2014/main" id="{CA40AF34-9EC7-4895-8F35-42C875659AFD}"/>
                    </a:ext>
                  </a:extLst>
                </p14:cNvPr>
                <p14:cNvContentPartPr/>
                <p14:nvPr/>
              </p14:nvContentPartPr>
              <p14:xfrm>
                <a:off x="6768566" y="5204246"/>
                <a:ext cx="182160" cy="28440"/>
              </p14:xfrm>
            </p:contentPart>
          </mc:Choice>
          <mc:Fallback xmlns="">
            <p:pic>
              <p:nvPicPr>
                <p:cNvPr id="143" name="Ink 142">
                  <a:extLst>
                    <a:ext uri="{FF2B5EF4-FFF2-40B4-BE49-F238E27FC236}">
                      <a16:creationId xmlns:a16="http://schemas.microsoft.com/office/drawing/2014/main" id="{CA40AF34-9EC7-4895-8F35-42C875659AFD}"/>
                    </a:ext>
                  </a:extLst>
                </p:cNvPr>
                <p:cNvPicPr/>
                <p:nvPr/>
              </p:nvPicPr>
              <p:blipFill>
                <a:blip r:embed="rId144"/>
                <a:stretch>
                  <a:fillRect/>
                </a:stretch>
              </p:blipFill>
              <p:spPr>
                <a:xfrm>
                  <a:off x="6750566" y="5186606"/>
                  <a:ext cx="217800" cy="64080"/>
                </a:xfrm>
                <a:prstGeom prst="rect">
                  <a:avLst/>
                </a:prstGeom>
              </p:spPr>
            </p:pic>
          </mc:Fallback>
        </mc:AlternateContent>
      </p:grpSp>
      <p:grpSp>
        <p:nvGrpSpPr>
          <p:cNvPr id="149" name="Group 148">
            <a:extLst>
              <a:ext uri="{FF2B5EF4-FFF2-40B4-BE49-F238E27FC236}">
                <a16:creationId xmlns:a16="http://schemas.microsoft.com/office/drawing/2014/main" id="{11A25614-541E-4892-857B-385CB60DACC8}"/>
              </a:ext>
            </a:extLst>
          </p:cNvPr>
          <p:cNvGrpSpPr/>
          <p:nvPr/>
        </p:nvGrpSpPr>
        <p:grpSpPr>
          <a:xfrm>
            <a:off x="2943566" y="3794486"/>
            <a:ext cx="243720" cy="92520"/>
            <a:chOff x="2943566" y="3794486"/>
            <a:chExt cx="243720" cy="92520"/>
          </a:xfrm>
        </p:grpSpPr>
        <mc:AlternateContent xmlns:mc="http://schemas.openxmlformats.org/markup-compatibility/2006" xmlns:p14="http://schemas.microsoft.com/office/powerpoint/2010/main">
          <mc:Choice Requires="p14">
            <p:contentPart p14:bwMode="auto" r:id="rId145">
              <p14:nvContentPartPr>
                <p14:cNvPr id="145" name="Ink 144">
                  <a:extLst>
                    <a:ext uri="{FF2B5EF4-FFF2-40B4-BE49-F238E27FC236}">
                      <a16:creationId xmlns:a16="http://schemas.microsoft.com/office/drawing/2014/main" id="{99145364-BEC0-4C76-A135-938039E06BEC}"/>
                    </a:ext>
                  </a:extLst>
                </p14:cNvPr>
                <p14:cNvContentPartPr/>
                <p14:nvPr/>
              </p14:nvContentPartPr>
              <p14:xfrm>
                <a:off x="2943566" y="3794486"/>
                <a:ext cx="227880" cy="25560"/>
              </p14:xfrm>
            </p:contentPart>
          </mc:Choice>
          <mc:Fallback xmlns="">
            <p:pic>
              <p:nvPicPr>
                <p:cNvPr id="145" name="Ink 144">
                  <a:extLst>
                    <a:ext uri="{FF2B5EF4-FFF2-40B4-BE49-F238E27FC236}">
                      <a16:creationId xmlns:a16="http://schemas.microsoft.com/office/drawing/2014/main" id="{99145364-BEC0-4C76-A135-938039E06BEC}"/>
                    </a:ext>
                  </a:extLst>
                </p:cNvPr>
                <p:cNvPicPr/>
                <p:nvPr/>
              </p:nvPicPr>
              <p:blipFill>
                <a:blip r:embed="rId146"/>
                <a:stretch>
                  <a:fillRect/>
                </a:stretch>
              </p:blipFill>
              <p:spPr>
                <a:xfrm>
                  <a:off x="2925566" y="3776486"/>
                  <a:ext cx="2635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46" name="Ink 145">
                  <a:extLst>
                    <a:ext uri="{FF2B5EF4-FFF2-40B4-BE49-F238E27FC236}">
                      <a16:creationId xmlns:a16="http://schemas.microsoft.com/office/drawing/2014/main" id="{0DCE7DBC-FA4F-465D-B34D-11E067A4A2CC}"/>
                    </a:ext>
                  </a:extLst>
                </p14:cNvPr>
                <p14:cNvContentPartPr/>
                <p14:nvPr/>
              </p14:nvContentPartPr>
              <p14:xfrm>
                <a:off x="3014846" y="3861806"/>
                <a:ext cx="172440" cy="25200"/>
              </p14:xfrm>
            </p:contentPart>
          </mc:Choice>
          <mc:Fallback xmlns="">
            <p:pic>
              <p:nvPicPr>
                <p:cNvPr id="146" name="Ink 145">
                  <a:extLst>
                    <a:ext uri="{FF2B5EF4-FFF2-40B4-BE49-F238E27FC236}">
                      <a16:creationId xmlns:a16="http://schemas.microsoft.com/office/drawing/2014/main" id="{0DCE7DBC-FA4F-465D-B34D-11E067A4A2CC}"/>
                    </a:ext>
                  </a:extLst>
                </p:cNvPr>
                <p:cNvPicPr/>
                <p:nvPr/>
              </p:nvPicPr>
              <p:blipFill>
                <a:blip r:embed="rId148"/>
                <a:stretch>
                  <a:fillRect/>
                </a:stretch>
              </p:blipFill>
              <p:spPr>
                <a:xfrm>
                  <a:off x="2997206" y="3844166"/>
                  <a:ext cx="208080" cy="60840"/>
                </a:xfrm>
                <a:prstGeom prst="rect">
                  <a:avLst/>
                </a:prstGeom>
              </p:spPr>
            </p:pic>
          </mc:Fallback>
        </mc:AlternateContent>
      </p:grpSp>
      <p:grpSp>
        <p:nvGrpSpPr>
          <p:cNvPr id="148" name="Group 147">
            <a:extLst>
              <a:ext uri="{FF2B5EF4-FFF2-40B4-BE49-F238E27FC236}">
                <a16:creationId xmlns:a16="http://schemas.microsoft.com/office/drawing/2014/main" id="{9D423B21-83A4-49FF-BE15-2B38777155D2}"/>
              </a:ext>
            </a:extLst>
          </p:cNvPr>
          <p:cNvGrpSpPr/>
          <p:nvPr/>
        </p:nvGrpSpPr>
        <p:grpSpPr>
          <a:xfrm>
            <a:off x="2446046" y="4522406"/>
            <a:ext cx="698760" cy="655200"/>
            <a:chOff x="2446046" y="4522406"/>
            <a:chExt cx="698760" cy="655200"/>
          </a:xfrm>
        </p:grpSpPr>
        <mc:AlternateContent xmlns:mc="http://schemas.openxmlformats.org/markup-compatibility/2006" xmlns:p14="http://schemas.microsoft.com/office/powerpoint/2010/main">
          <mc:Choice Requires="p14">
            <p:contentPart p14:bwMode="auto" r:id="rId149">
              <p14:nvContentPartPr>
                <p14:cNvPr id="123" name="Ink 122">
                  <a:extLst>
                    <a:ext uri="{FF2B5EF4-FFF2-40B4-BE49-F238E27FC236}">
                      <a16:creationId xmlns:a16="http://schemas.microsoft.com/office/drawing/2014/main" id="{E3A9CA0A-305A-4087-A957-2BD153633F79}"/>
                    </a:ext>
                  </a:extLst>
                </p14:cNvPr>
                <p14:cNvContentPartPr/>
                <p14:nvPr/>
              </p14:nvContentPartPr>
              <p14:xfrm>
                <a:off x="2567726" y="4522406"/>
                <a:ext cx="12240" cy="186480"/>
              </p14:xfrm>
            </p:contentPart>
          </mc:Choice>
          <mc:Fallback xmlns="">
            <p:pic>
              <p:nvPicPr>
                <p:cNvPr id="123" name="Ink 122">
                  <a:extLst>
                    <a:ext uri="{FF2B5EF4-FFF2-40B4-BE49-F238E27FC236}">
                      <a16:creationId xmlns:a16="http://schemas.microsoft.com/office/drawing/2014/main" id="{E3A9CA0A-305A-4087-A957-2BD153633F79}"/>
                    </a:ext>
                  </a:extLst>
                </p:cNvPr>
                <p:cNvPicPr/>
                <p:nvPr/>
              </p:nvPicPr>
              <p:blipFill>
                <a:blip r:embed="rId150"/>
                <a:stretch>
                  <a:fillRect/>
                </a:stretch>
              </p:blipFill>
              <p:spPr>
                <a:xfrm>
                  <a:off x="2549726" y="4504766"/>
                  <a:ext cx="47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24" name="Ink 123">
                  <a:extLst>
                    <a:ext uri="{FF2B5EF4-FFF2-40B4-BE49-F238E27FC236}">
                      <a16:creationId xmlns:a16="http://schemas.microsoft.com/office/drawing/2014/main" id="{1C05D86D-156C-456C-BEC4-FB21BC047E4B}"/>
                    </a:ext>
                  </a:extLst>
                </p14:cNvPr>
                <p14:cNvContentPartPr/>
                <p14:nvPr/>
              </p14:nvContentPartPr>
              <p14:xfrm>
                <a:off x="2446046" y="4798166"/>
                <a:ext cx="286560" cy="62640"/>
              </p14:xfrm>
            </p:contentPart>
          </mc:Choice>
          <mc:Fallback xmlns="">
            <p:pic>
              <p:nvPicPr>
                <p:cNvPr id="124" name="Ink 123">
                  <a:extLst>
                    <a:ext uri="{FF2B5EF4-FFF2-40B4-BE49-F238E27FC236}">
                      <a16:creationId xmlns:a16="http://schemas.microsoft.com/office/drawing/2014/main" id="{1C05D86D-156C-456C-BEC4-FB21BC047E4B}"/>
                    </a:ext>
                  </a:extLst>
                </p:cNvPr>
                <p:cNvPicPr/>
                <p:nvPr/>
              </p:nvPicPr>
              <p:blipFill>
                <a:blip r:embed="rId152"/>
                <a:stretch>
                  <a:fillRect/>
                </a:stretch>
              </p:blipFill>
              <p:spPr>
                <a:xfrm>
                  <a:off x="2428046" y="4780166"/>
                  <a:ext cx="3222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25" name="Ink 124">
                  <a:extLst>
                    <a:ext uri="{FF2B5EF4-FFF2-40B4-BE49-F238E27FC236}">
                      <a16:creationId xmlns:a16="http://schemas.microsoft.com/office/drawing/2014/main" id="{20C30DFC-10CC-4149-99CE-5DF70B88DAAE}"/>
                    </a:ext>
                  </a:extLst>
                </p14:cNvPr>
                <p14:cNvContentPartPr/>
                <p14:nvPr/>
              </p14:nvContentPartPr>
              <p14:xfrm>
                <a:off x="2539286" y="4914086"/>
                <a:ext cx="149760" cy="263520"/>
              </p14:xfrm>
            </p:contentPart>
          </mc:Choice>
          <mc:Fallback xmlns="">
            <p:pic>
              <p:nvPicPr>
                <p:cNvPr id="125" name="Ink 124">
                  <a:extLst>
                    <a:ext uri="{FF2B5EF4-FFF2-40B4-BE49-F238E27FC236}">
                      <a16:creationId xmlns:a16="http://schemas.microsoft.com/office/drawing/2014/main" id="{20C30DFC-10CC-4149-99CE-5DF70B88DAAE}"/>
                    </a:ext>
                  </a:extLst>
                </p:cNvPr>
                <p:cNvPicPr/>
                <p:nvPr/>
              </p:nvPicPr>
              <p:blipFill>
                <a:blip r:embed="rId154"/>
                <a:stretch>
                  <a:fillRect/>
                </a:stretch>
              </p:blipFill>
              <p:spPr>
                <a:xfrm>
                  <a:off x="2521646" y="4896446"/>
                  <a:ext cx="18540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47" name="Ink 146">
                  <a:extLst>
                    <a:ext uri="{FF2B5EF4-FFF2-40B4-BE49-F238E27FC236}">
                      <a16:creationId xmlns:a16="http://schemas.microsoft.com/office/drawing/2014/main" id="{DA43A9D2-01D0-4B3E-8528-8C0F7B5A78D2}"/>
                    </a:ext>
                  </a:extLst>
                </p14:cNvPr>
                <p14:cNvContentPartPr/>
                <p14:nvPr/>
              </p14:nvContentPartPr>
              <p14:xfrm>
                <a:off x="2892086" y="4789886"/>
                <a:ext cx="252720" cy="106920"/>
              </p14:xfrm>
            </p:contentPart>
          </mc:Choice>
          <mc:Fallback xmlns="">
            <p:pic>
              <p:nvPicPr>
                <p:cNvPr id="147" name="Ink 146">
                  <a:extLst>
                    <a:ext uri="{FF2B5EF4-FFF2-40B4-BE49-F238E27FC236}">
                      <a16:creationId xmlns:a16="http://schemas.microsoft.com/office/drawing/2014/main" id="{DA43A9D2-01D0-4B3E-8528-8C0F7B5A78D2}"/>
                    </a:ext>
                  </a:extLst>
                </p:cNvPr>
                <p:cNvPicPr/>
                <p:nvPr/>
              </p:nvPicPr>
              <p:blipFill>
                <a:blip r:embed="rId156"/>
                <a:stretch>
                  <a:fillRect/>
                </a:stretch>
              </p:blipFill>
              <p:spPr>
                <a:xfrm>
                  <a:off x="2874446" y="4772246"/>
                  <a:ext cx="288360" cy="142560"/>
                </a:xfrm>
                <a:prstGeom prst="rect">
                  <a:avLst/>
                </a:prstGeom>
              </p:spPr>
            </p:pic>
          </mc:Fallback>
        </mc:AlternateContent>
      </p:grpSp>
      <p:grpSp>
        <p:nvGrpSpPr>
          <p:cNvPr id="154" name="Group 153">
            <a:extLst>
              <a:ext uri="{FF2B5EF4-FFF2-40B4-BE49-F238E27FC236}">
                <a16:creationId xmlns:a16="http://schemas.microsoft.com/office/drawing/2014/main" id="{ACFC1BBC-2DC1-451D-9E2A-98C09BE2BEB1}"/>
              </a:ext>
            </a:extLst>
          </p:cNvPr>
          <p:cNvGrpSpPr/>
          <p:nvPr/>
        </p:nvGrpSpPr>
        <p:grpSpPr>
          <a:xfrm>
            <a:off x="3451166" y="3420806"/>
            <a:ext cx="471600" cy="613440"/>
            <a:chOff x="3451166" y="3420806"/>
            <a:chExt cx="471600" cy="613440"/>
          </a:xfrm>
        </p:grpSpPr>
        <mc:AlternateContent xmlns:mc="http://schemas.openxmlformats.org/markup-compatibility/2006" xmlns:p14="http://schemas.microsoft.com/office/powerpoint/2010/main">
          <mc:Choice Requires="p14">
            <p:contentPart p14:bwMode="auto" r:id="rId157">
              <p14:nvContentPartPr>
                <p14:cNvPr id="150" name="Ink 149">
                  <a:extLst>
                    <a:ext uri="{FF2B5EF4-FFF2-40B4-BE49-F238E27FC236}">
                      <a16:creationId xmlns:a16="http://schemas.microsoft.com/office/drawing/2014/main" id="{FA47A427-220C-4955-AB98-E2471D1065F9}"/>
                    </a:ext>
                  </a:extLst>
                </p14:cNvPr>
                <p14:cNvContentPartPr/>
                <p14:nvPr/>
              </p14:nvContentPartPr>
              <p14:xfrm>
                <a:off x="3599126" y="3420806"/>
                <a:ext cx="131040" cy="218520"/>
              </p14:xfrm>
            </p:contentPart>
          </mc:Choice>
          <mc:Fallback xmlns="">
            <p:pic>
              <p:nvPicPr>
                <p:cNvPr id="150" name="Ink 149">
                  <a:extLst>
                    <a:ext uri="{FF2B5EF4-FFF2-40B4-BE49-F238E27FC236}">
                      <a16:creationId xmlns:a16="http://schemas.microsoft.com/office/drawing/2014/main" id="{FA47A427-220C-4955-AB98-E2471D1065F9}"/>
                    </a:ext>
                  </a:extLst>
                </p:cNvPr>
                <p:cNvPicPr/>
                <p:nvPr/>
              </p:nvPicPr>
              <p:blipFill>
                <a:blip r:embed="rId158"/>
                <a:stretch>
                  <a:fillRect/>
                </a:stretch>
              </p:blipFill>
              <p:spPr>
                <a:xfrm>
                  <a:off x="3581486" y="3403166"/>
                  <a:ext cx="16668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51" name="Ink 150">
                  <a:extLst>
                    <a:ext uri="{FF2B5EF4-FFF2-40B4-BE49-F238E27FC236}">
                      <a16:creationId xmlns:a16="http://schemas.microsoft.com/office/drawing/2014/main" id="{76D35C22-7157-4C74-83D3-AEBA1945709A}"/>
                    </a:ext>
                  </a:extLst>
                </p14:cNvPr>
                <p14:cNvContentPartPr/>
                <p14:nvPr/>
              </p14:nvContentPartPr>
              <p14:xfrm>
                <a:off x="3451166" y="3705566"/>
                <a:ext cx="471600" cy="70920"/>
              </p14:xfrm>
            </p:contentPart>
          </mc:Choice>
          <mc:Fallback xmlns="">
            <p:pic>
              <p:nvPicPr>
                <p:cNvPr id="151" name="Ink 150">
                  <a:extLst>
                    <a:ext uri="{FF2B5EF4-FFF2-40B4-BE49-F238E27FC236}">
                      <a16:creationId xmlns:a16="http://schemas.microsoft.com/office/drawing/2014/main" id="{76D35C22-7157-4C74-83D3-AEBA1945709A}"/>
                    </a:ext>
                  </a:extLst>
                </p:cNvPr>
                <p:cNvPicPr/>
                <p:nvPr/>
              </p:nvPicPr>
              <p:blipFill>
                <a:blip r:embed="rId160"/>
                <a:stretch>
                  <a:fillRect/>
                </a:stretch>
              </p:blipFill>
              <p:spPr>
                <a:xfrm>
                  <a:off x="3433166" y="3687926"/>
                  <a:ext cx="507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52" name="Ink 151">
                  <a:extLst>
                    <a:ext uri="{FF2B5EF4-FFF2-40B4-BE49-F238E27FC236}">
                      <a16:creationId xmlns:a16="http://schemas.microsoft.com/office/drawing/2014/main" id="{8436AABB-C8E4-471A-8092-FA1F6B7C8EAE}"/>
                    </a:ext>
                  </a:extLst>
                </p14:cNvPr>
                <p14:cNvContentPartPr/>
                <p14:nvPr/>
              </p14:nvContentPartPr>
              <p14:xfrm>
                <a:off x="3557006" y="3850286"/>
                <a:ext cx="21240" cy="183960"/>
              </p14:xfrm>
            </p:contentPart>
          </mc:Choice>
          <mc:Fallback xmlns="">
            <p:pic>
              <p:nvPicPr>
                <p:cNvPr id="152" name="Ink 151">
                  <a:extLst>
                    <a:ext uri="{FF2B5EF4-FFF2-40B4-BE49-F238E27FC236}">
                      <a16:creationId xmlns:a16="http://schemas.microsoft.com/office/drawing/2014/main" id="{8436AABB-C8E4-471A-8092-FA1F6B7C8EAE}"/>
                    </a:ext>
                  </a:extLst>
                </p:cNvPr>
                <p:cNvPicPr/>
                <p:nvPr/>
              </p:nvPicPr>
              <p:blipFill>
                <a:blip r:embed="rId162"/>
                <a:stretch>
                  <a:fillRect/>
                </a:stretch>
              </p:blipFill>
              <p:spPr>
                <a:xfrm>
                  <a:off x="3539366" y="3832646"/>
                  <a:ext cx="5688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53" name="Ink 152">
                  <a:extLst>
                    <a:ext uri="{FF2B5EF4-FFF2-40B4-BE49-F238E27FC236}">
                      <a16:creationId xmlns:a16="http://schemas.microsoft.com/office/drawing/2014/main" id="{4326B553-B768-4299-B8F3-49D3F70150CA}"/>
                    </a:ext>
                  </a:extLst>
                </p14:cNvPr>
                <p14:cNvContentPartPr/>
                <p14:nvPr/>
              </p14:nvContentPartPr>
              <p14:xfrm>
                <a:off x="3665726" y="3854966"/>
                <a:ext cx="180000" cy="167760"/>
              </p14:xfrm>
            </p:contentPart>
          </mc:Choice>
          <mc:Fallback xmlns="">
            <p:pic>
              <p:nvPicPr>
                <p:cNvPr id="153" name="Ink 152">
                  <a:extLst>
                    <a:ext uri="{FF2B5EF4-FFF2-40B4-BE49-F238E27FC236}">
                      <a16:creationId xmlns:a16="http://schemas.microsoft.com/office/drawing/2014/main" id="{4326B553-B768-4299-B8F3-49D3F70150CA}"/>
                    </a:ext>
                  </a:extLst>
                </p:cNvPr>
                <p:cNvPicPr/>
                <p:nvPr/>
              </p:nvPicPr>
              <p:blipFill>
                <a:blip r:embed="rId164"/>
                <a:stretch>
                  <a:fillRect/>
                </a:stretch>
              </p:blipFill>
              <p:spPr>
                <a:xfrm>
                  <a:off x="3648086" y="3836966"/>
                  <a:ext cx="215640" cy="203400"/>
                </a:xfrm>
                <a:prstGeom prst="rect">
                  <a:avLst/>
                </a:prstGeom>
              </p:spPr>
            </p:pic>
          </mc:Fallback>
        </mc:AlternateContent>
      </p:grpSp>
      <p:grpSp>
        <p:nvGrpSpPr>
          <p:cNvPr id="160" name="Group 159">
            <a:extLst>
              <a:ext uri="{FF2B5EF4-FFF2-40B4-BE49-F238E27FC236}">
                <a16:creationId xmlns:a16="http://schemas.microsoft.com/office/drawing/2014/main" id="{F15C12DE-5A62-49BC-8D28-2AB13CBC35F9}"/>
              </a:ext>
            </a:extLst>
          </p:cNvPr>
          <p:cNvGrpSpPr/>
          <p:nvPr/>
        </p:nvGrpSpPr>
        <p:grpSpPr>
          <a:xfrm>
            <a:off x="3409406" y="4511246"/>
            <a:ext cx="420480" cy="697680"/>
            <a:chOff x="3409406" y="4511246"/>
            <a:chExt cx="420480" cy="697680"/>
          </a:xfrm>
        </p:grpSpPr>
        <mc:AlternateContent xmlns:mc="http://schemas.openxmlformats.org/markup-compatibility/2006" xmlns:p14="http://schemas.microsoft.com/office/powerpoint/2010/main">
          <mc:Choice Requires="p14">
            <p:contentPart p14:bwMode="auto" r:id="rId165">
              <p14:nvContentPartPr>
                <p14:cNvPr id="155" name="Ink 154">
                  <a:extLst>
                    <a:ext uri="{FF2B5EF4-FFF2-40B4-BE49-F238E27FC236}">
                      <a16:creationId xmlns:a16="http://schemas.microsoft.com/office/drawing/2014/main" id="{5A7D841C-8EFB-40B4-AF66-33928AB66B56}"/>
                    </a:ext>
                  </a:extLst>
                </p14:cNvPr>
                <p14:cNvContentPartPr/>
                <p14:nvPr/>
              </p14:nvContentPartPr>
              <p14:xfrm>
                <a:off x="3537206" y="4511246"/>
                <a:ext cx="47880" cy="198720"/>
              </p14:xfrm>
            </p:contentPart>
          </mc:Choice>
          <mc:Fallback xmlns="">
            <p:pic>
              <p:nvPicPr>
                <p:cNvPr id="155" name="Ink 154">
                  <a:extLst>
                    <a:ext uri="{FF2B5EF4-FFF2-40B4-BE49-F238E27FC236}">
                      <a16:creationId xmlns:a16="http://schemas.microsoft.com/office/drawing/2014/main" id="{5A7D841C-8EFB-40B4-AF66-33928AB66B56}"/>
                    </a:ext>
                  </a:extLst>
                </p:cNvPr>
                <p:cNvPicPr/>
                <p:nvPr/>
              </p:nvPicPr>
              <p:blipFill>
                <a:blip r:embed="rId166"/>
                <a:stretch>
                  <a:fillRect/>
                </a:stretch>
              </p:blipFill>
              <p:spPr>
                <a:xfrm>
                  <a:off x="3519566" y="4493246"/>
                  <a:ext cx="835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56" name="Ink 155">
                  <a:extLst>
                    <a:ext uri="{FF2B5EF4-FFF2-40B4-BE49-F238E27FC236}">
                      <a16:creationId xmlns:a16="http://schemas.microsoft.com/office/drawing/2014/main" id="{F838DD3D-608B-4BD9-A48A-32AA377AC356}"/>
                    </a:ext>
                  </a:extLst>
                </p14:cNvPr>
                <p14:cNvContentPartPr/>
                <p14:nvPr/>
              </p14:nvContentPartPr>
              <p14:xfrm>
                <a:off x="3409406" y="4775126"/>
                <a:ext cx="420480" cy="57240"/>
              </p14:xfrm>
            </p:contentPart>
          </mc:Choice>
          <mc:Fallback xmlns="">
            <p:pic>
              <p:nvPicPr>
                <p:cNvPr id="156" name="Ink 155">
                  <a:extLst>
                    <a:ext uri="{FF2B5EF4-FFF2-40B4-BE49-F238E27FC236}">
                      <a16:creationId xmlns:a16="http://schemas.microsoft.com/office/drawing/2014/main" id="{F838DD3D-608B-4BD9-A48A-32AA377AC356}"/>
                    </a:ext>
                  </a:extLst>
                </p:cNvPr>
                <p:cNvPicPr/>
                <p:nvPr/>
              </p:nvPicPr>
              <p:blipFill>
                <a:blip r:embed="rId168"/>
                <a:stretch>
                  <a:fillRect/>
                </a:stretch>
              </p:blipFill>
              <p:spPr>
                <a:xfrm>
                  <a:off x="3391766" y="4757126"/>
                  <a:ext cx="45612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57" name="Ink 156">
                  <a:extLst>
                    <a:ext uri="{FF2B5EF4-FFF2-40B4-BE49-F238E27FC236}">
                      <a16:creationId xmlns:a16="http://schemas.microsoft.com/office/drawing/2014/main" id="{755B84BA-CA1E-41D5-97B0-0EA80AD030E0}"/>
                    </a:ext>
                  </a:extLst>
                </p14:cNvPr>
                <p14:cNvContentPartPr/>
                <p14:nvPr/>
              </p14:nvContentPartPr>
              <p14:xfrm>
                <a:off x="3474926" y="4964126"/>
                <a:ext cx="10800" cy="244800"/>
              </p14:xfrm>
            </p:contentPart>
          </mc:Choice>
          <mc:Fallback xmlns="">
            <p:pic>
              <p:nvPicPr>
                <p:cNvPr id="157" name="Ink 156">
                  <a:extLst>
                    <a:ext uri="{FF2B5EF4-FFF2-40B4-BE49-F238E27FC236}">
                      <a16:creationId xmlns:a16="http://schemas.microsoft.com/office/drawing/2014/main" id="{755B84BA-CA1E-41D5-97B0-0EA80AD030E0}"/>
                    </a:ext>
                  </a:extLst>
                </p:cNvPr>
                <p:cNvPicPr/>
                <p:nvPr/>
              </p:nvPicPr>
              <p:blipFill>
                <a:blip r:embed="rId170"/>
                <a:stretch>
                  <a:fillRect/>
                </a:stretch>
              </p:blipFill>
              <p:spPr>
                <a:xfrm>
                  <a:off x="3456926" y="4946126"/>
                  <a:ext cx="464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59" name="Ink 158">
                  <a:extLst>
                    <a:ext uri="{FF2B5EF4-FFF2-40B4-BE49-F238E27FC236}">
                      <a16:creationId xmlns:a16="http://schemas.microsoft.com/office/drawing/2014/main" id="{282FB0C2-470F-4518-97F3-2970975611C7}"/>
                    </a:ext>
                  </a:extLst>
                </p14:cNvPr>
                <p14:cNvContentPartPr/>
                <p14:nvPr/>
              </p14:nvContentPartPr>
              <p14:xfrm>
                <a:off x="3620366" y="4967366"/>
                <a:ext cx="186840" cy="233640"/>
              </p14:xfrm>
            </p:contentPart>
          </mc:Choice>
          <mc:Fallback xmlns="">
            <p:pic>
              <p:nvPicPr>
                <p:cNvPr id="159" name="Ink 158">
                  <a:extLst>
                    <a:ext uri="{FF2B5EF4-FFF2-40B4-BE49-F238E27FC236}">
                      <a16:creationId xmlns:a16="http://schemas.microsoft.com/office/drawing/2014/main" id="{282FB0C2-470F-4518-97F3-2970975611C7}"/>
                    </a:ext>
                  </a:extLst>
                </p:cNvPr>
                <p:cNvPicPr/>
                <p:nvPr/>
              </p:nvPicPr>
              <p:blipFill>
                <a:blip r:embed="rId172"/>
                <a:stretch>
                  <a:fillRect/>
                </a:stretch>
              </p:blipFill>
              <p:spPr>
                <a:xfrm>
                  <a:off x="3602366" y="4949726"/>
                  <a:ext cx="222480" cy="269280"/>
                </a:xfrm>
                <a:prstGeom prst="rect">
                  <a:avLst/>
                </a:prstGeom>
              </p:spPr>
            </p:pic>
          </mc:Fallback>
        </mc:AlternateContent>
      </p:grpSp>
      <p:grpSp>
        <p:nvGrpSpPr>
          <p:cNvPr id="165" name="Group 164">
            <a:extLst>
              <a:ext uri="{FF2B5EF4-FFF2-40B4-BE49-F238E27FC236}">
                <a16:creationId xmlns:a16="http://schemas.microsoft.com/office/drawing/2014/main" id="{CF2EC7E8-099A-4485-B9B9-77B2F5290A9C}"/>
              </a:ext>
            </a:extLst>
          </p:cNvPr>
          <p:cNvGrpSpPr/>
          <p:nvPr/>
        </p:nvGrpSpPr>
        <p:grpSpPr>
          <a:xfrm>
            <a:off x="7372286" y="4747406"/>
            <a:ext cx="488880" cy="725400"/>
            <a:chOff x="7372286" y="4747406"/>
            <a:chExt cx="488880" cy="725400"/>
          </a:xfrm>
        </p:grpSpPr>
        <mc:AlternateContent xmlns:mc="http://schemas.openxmlformats.org/markup-compatibility/2006" xmlns:p14="http://schemas.microsoft.com/office/powerpoint/2010/main">
          <mc:Choice Requires="p14">
            <p:contentPart p14:bwMode="auto" r:id="rId173">
              <p14:nvContentPartPr>
                <p14:cNvPr id="161" name="Ink 160">
                  <a:extLst>
                    <a:ext uri="{FF2B5EF4-FFF2-40B4-BE49-F238E27FC236}">
                      <a16:creationId xmlns:a16="http://schemas.microsoft.com/office/drawing/2014/main" id="{3E3B1248-74CC-41BA-826F-A059D7D019F1}"/>
                    </a:ext>
                  </a:extLst>
                </p14:cNvPr>
                <p14:cNvContentPartPr/>
                <p14:nvPr/>
              </p14:nvContentPartPr>
              <p14:xfrm>
                <a:off x="7549766" y="4747406"/>
                <a:ext cx="134280" cy="189720"/>
              </p14:xfrm>
            </p:contentPart>
          </mc:Choice>
          <mc:Fallback xmlns="">
            <p:pic>
              <p:nvPicPr>
                <p:cNvPr id="161" name="Ink 160">
                  <a:extLst>
                    <a:ext uri="{FF2B5EF4-FFF2-40B4-BE49-F238E27FC236}">
                      <a16:creationId xmlns:a16="http://schemas.microsoft.com/office/drawing/2014/main" id="{3E3B1248-74CC-41BA-826F-A059D7D019F1}"/>
                    </a:ext>
                  </a:extLst>
                </p:cNvPr>
                <p:cNvPicPr/>
                <p:nvPr/>
              </p:nvPicPr>
              <p:blipFill>
                <a:blip r:embed="rId174"/>
                <a:stretch>
                  <a:fillRect/>
                </a:stretch>
              </p:blipFill>
              <p:spPr>
                <a:xfrm>
                  <a:off x="7531766" y="4729766"/>
                  <a:ext cx="16992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62" name="Ink 161">
                  <a:extLst>
                    <a:ext uri="{FF2B5EF4-FFF2-40B4-BE49-F238E27FC236}">
                      <a16:creationId xmlns:a16="http://schemas.microsoft.com/office/drawing/2014/main" id="{52C5B3D7-70EF-4869-98AD-626C4BB9E2AB}"/>
                    </a:ext>
                  </a:extLst>
                </p14:cNvPr>
                <p14:cNvContentPartPr/>
                <p14:nvPr/>
              </p14:nvContentPartPr>
              <p14:xfrm>
                <a:off x="7372286" y="5074286"/>
                <a:ext cx="488880" cy="33480"/>
              </p14:xfrm>
            </p:contentPart>
          </mc:Choice>
          <mc:Fallback xmlns="">
            <p:pic>
              <p:nvPicPr>
                <p:cNvPr id="162" name="Ink 161">
                  <a:extLst>
                    <a:ext uri="{FF2B5EF4-FFF2-40B4-BE49-F238E27FC236}">
                      <a16:creationId xmlns:a16="http://schemas.microsoft.com/office/drawing/2014/main" id="{52C5B3D7-70EF-4869-98AD-626C4BB9E2AB}"/>
                    </a:ext>
                  </a:extLst>
                </p:cNvPr>
                <p:cNvPicPr/>
                <p:nvPr/>
              </p:nvPicPr>
              <p:blipFill>
                <a:blip r:embed="rId176"/>
                <a:stretch>
                  <a:fillRect/>
                </a:stretch>
              </p:blipFill>
              <p:spPr>
                <a:xfrm>
                  <a:off x="7354646" y="5056286"/>
                  <a:ext cx="5245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63" name="Ink 162">
                  <a:extLst>
                    <a:ext uri="{FF2B5EF4-FFF2-40B4-BE49-F238E27FC236}">
                      <a16:creationId xmlns:a16="http://schemas.microsoft.com/office/drawing/2014/main" id="{748D6A19-5511-4BF2-BCFE-C431CFF5A596}"/>
                    </a:ext>
                  </a:extLst>
                </p14:cNvPr>
                <p14:cNvContentPartPr/>
                <p14:nvPr/>
              </p14:nvContentPartPr>
              <p14:xfrm>
                <a:off x="7461926" y="5239166"/>
                <a:ext cx="27360" cy="233640"/>
              </p14:xfrm>
            </p:contentPart>
          </mc:Choice>
          <mc:Fallback xmlns="">
            <p:pic>
              <p:nvPicPr>
                <p:cNvPr id="163" name="Ink 162">
                  <a:extLst>
                    <a:ext uri="{FF2B5EF4-FFF2-40B4-BE49-F238E27FC236}">
                      <a16:creationId xmlns:a16="http://schemas.microsoft.com/office/drawing/2014/main" id="{748D6A19-5511-4BF2-BCFE-C431CFF5A596}"/>
                    </a:ext>
                  </a:extLst>
                </p:cNvPr>
                <p:cNvPicPr/>
                <p:nvPr/>
              </p:nvPicPr>
              <p:blipFill>
                <a:blip r:embed="rId178"/>
                <a:stretch>
                  <a:fillRect/>
                </a:stretch>
              </p:blipFill>
              <p:spPr>
                <a:xfrm>
                  <a:off x="7444286" y="5221526"/>
                  <a:ext cx="6300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64" name="Ink 163">
                  <a:extLst>
                    <a:ext uri="{FF2B5EF4-FFF2-40B4-BE49-F238E27FC236}">
                      <a16:creationId xmlns:a16="http://schemas.microsoft.com/office/drawing/2014/main" id="{FB09B18A-EEAD-44F9-8EE5-185A387D0660}"/>
                    </a:ext>
                  </a:extLst>
                </p14:cNvPr>
                <p14:cNvContentPartPr/>
                <p14:nvPr/>
              </p14:nvContentPartPr>
              <p14:xfrm>
                <a:off x="7624286" y="5257886"/>
                <a:ext cx="223200" cy="199080"/>
              </p14:xfrm>
            </p:contentPart>
          </mc:Choice>
          <mc:Fallback xmlns="">
            <p:pic>
              <p:nvPicPr>
                <p:cNvPr id="164" name="Ink 163">
                  <a:extLst>
                    <a:ext uri="{FF2B5EF4-FFF2-40B4-BE49-F238E27FC236}">
                      <a16:creationId xmlns:a16="http://schemas.microsoft.com/office/drawing/2014/main" id="{FB09B18A-EEAD-44F9-8EE5-185A387D0660}"/>
                    </a:ext>
                  </a:extLst>
                </p:cNvPr>
                <p:cNvPicPr/>
                <p:nvPr/>
              </p:nvPicPr>
              <p:blipFill>
                <a:blip r:embed="rId180"/>
                <a:stretch>
                  <a:fillRect/>
                </a:stretch>
              </p:blipFill>
              <p:spPr>
                <a:xfrm>
                  <a:off x="7606646" y="5240246"/>
                  <a:ext cx="258840" cy="234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1">
            <p14:nvContentPartPr>
              <p14:cNvPr id="166" name="Ink 165">
                <a:extLst>
                  <a:ext uri="{FF2B5EF4-FFF2-40B4-BE49-F238E27FC236}">
                    <a16:creationId xmlns:a16="http://schemas.microsoft.com/office/drawing/2014/main" id="{E732FB90-1B95-48A5-8C39-24BBA0C76287}"/>
                  </a:ext>
                </a:extLst>
              </p14:cNvPr>
              <p14:cNvContentPartPr/>
              <p14:nvPr/>
            </p14:nvContentPartPr>
            <p14:xfrm>
              <a:off x="3443246" y="3407846"/>
              <a:ext cx="507960" cy="601200"/>
            </p14:xfrm>
          </p:contentPart>
        </mc:Choice>
        <mc:Fallback xmlns="">
          <p:pic>
            <p:nvPicPr>
              <p:cNvPr id="166" name="Ink 165">
                <a:extLst>
                  <a:ext uri="{FF2B5EF4-FFF2-40B4-BE49-F238E27FC236}">
                    <a16:creationId xmlns:a16="http://schemas.microsoft.com/office/drawing/2014/main" id="{E732FB90-1B95-48A5-8C39-24BBA0C76287}"/>
                  </a:ext>
                </a:extLst>
              </p:cNvPr>
              <p:cNvPicPr/>
              <p:nvPr/>
            </p:nvPicPr>
            <p:blipFill>
              <a:blip r:embed="rId182"/>
              <a:stretch>
                <a:fillRect/>
              </a:stretch>
            </p:blipFill>
            <p:spPr>
              <a:xfrm>
                <a:off x="3407606" y="3335846"/>
                <a:ext cx="579600" cy="7448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67" name="Ink 166">
                <a:extLst>
                  <a:ext uri="{FF2B5EF4-FFF2-40B4-BE49-F238E27FC236}">
                    <a16:creationId xmlns:a16="http://schemas.microsoft.com/office/drawing/2014/main" id="{FEC17BE0-FAE8-49BF-AE03-010AE3F3BC62}"/>
                  </a:ext>
                </a:extLst>
              </p14:cNvPr>
              <p14:cNvContentPartPr/>
              <p14:nvPr/>
            </p14:nvContentPartPr>
            <p14:xfrm>
              <a:off x="3370526" y="4557686"/>
              <a:ext cx="507600" cy="732600"/>
            </p14:xfrm>
          </p:contentPart>
        </mc:Choice>
        <mc:Fallback xmlns="">
          <p:pic>
            <p:nvPicPr>
              <p:cNvPr id="167" name="Ink 166">
                <a:extLst>
                  <a:ext uri="{FF2B5EF4-FFF2-40B4-BE49-F238E27FC236}">
                    <a16:creationId xmlns:a16="http://schemas.microsoft.com/office/drawing/2014/main" id="{FEC17BE0-FAE8-49BF-AE03-010AE3F3BC62}"/>
                  </a:ext>
                </a:extLst>
              </p:cNvPr>
              <p:cNvPicPr/>
              <p:nvPr/>
            </p:nvPicPr>
            <p:blipFill>
              <a:blip r:embed="rId184"/>
              <a:stretch>
                <a:fillRect/>
              </a:stretch>
            </p:blipFill>
            <p:spPr>
              <a:xfrm>
                <a:off x="3334526" y="4486046"/>
                <a:ext cx="579240" cy="8762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68" name="Ink 167">
                <a:extLst>
                  <a:ext uri="{FF2B5EF4-FFF2-40B4-BE49-F238E27FC236}">
                    <a16:creationId xmlns:a16="http://schemas.microsoft.com/office/drawing/2014/main" id="{080B80BF-8F8A-41CD-BE36-39284AB6C21E}"/>
                  </a:ext>
                </a:extLst>
              </p14:cNvPr>
              <p14:cNvContentPartPr/>
              <p14:nvPr/>
            </p14:nvContentPartPr>
            <p14:xfrm>
              <a:off x="7299566" y="4745966"/>
              <a:ext cx="690840" cy="691200"/>
            </p14:xfrm>
          </p:contentPart>
        </mc:Choice>
        <mc:Fallback xmlns="">
          <p:pic>
            <p:nvPicPr>
              <p:cNvPr id="168" name="Ink 167">
                <a:extLst>
                  <a:ext uri="{FF2B5EF4-FFF2-40B4-BE49-F238E27FC236}">
                    <a16:creationId xmlns:a16="http://schemas.microsoft.com/office/drawing/2014/main" id="{080B80BF-8F8A-41CD-BE36-39284AB6C21E}"/>
                  </a:ext>
                </a:extLst>
              </p:cNvPr>
              <p:cNvPicPr/>
              <p:nvPr/>
            </p:nvPicPr>
            <p:blipFill>
              <a:blip r:embed="rId186"/>
              <a:stretch>
                <a:fillRect/>
              </a:stretch>
            </p:blipFill>
            <p:spPr>
              <a:xfrm>
                <a:off x="7263566" y="4674326"/>
                <a:ext cx="762480" cy="834840"/>
              </a:xfrm>
              <a:prstGeom prst="rect">
                <a:avLst/>
              </a:prstGeom>
            </p:spPr>
          </p:pic>
        </mc:Fallback>
      </mc:AlternateContent>
    </p:spTree>
    <p:extLst>
      <p:ext uri="{BB962C8B-B14F-4D97-AF65-F5344CB8AC3E}">
        <p14:creationId xmlns:p14="http://schemas.microsoft.com/office/powerpoint/2010/main" val="211368277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2" name="Partial Circle 1">
            <a:extLst>
              <a:ext uri="{FF2B5EF4-FFF2-40B4-BE49-F238E27FC236}">
                <a16:creationId xmlns:a16="http://schemas.microsoft.com/office/drawing/2014/main" id="{A40DC999-6A20-F519-6E57-4B8C8E44D10A}"/>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006C253C-0398-C5D7-CBBF-851456E567C2}"/>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0AE3CA05-471A-F65B-B2E8-866051155A6D}"/>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B549582F-B0A0-34DA-8691-6E0985509CD7}"/>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B549582F-B0A0-34DA-8691-6E0985509CD7}"/>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F08194B2-948C-CD50-C1BB-425C19203F2B}"/>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3AD7613-5A44-5267-B10D-96C60A9C33BD}"/>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32C153BC-FDEA-3BF4-0CF5-F4BD952B3F28}"/>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32C153BC-FDEA-3BF4-0CF5-F4BD952B3F28}"/>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 name="Ink 8">
                <a:extLst>
                  <a:ext uri="{FF2B5EF4-FFF2-40B4-BE49-F238E27FC236}">
                    <a16:creationId xmlns:a16="http://schemas.microsoft.com/office/drawing/2014/main" id="{F0E9E397-353C-195B-8C14-884CC7CED12E}"/>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F0E9E397-353C-195B-8C14-884CC7CED12E}"/>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6B6A1DA1-C56A-850A-934A-20BB1EFFA2FB}"/>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6B6A1DA1-C56A-850A-934A-20BB1EFFA2FB}"/>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 name="Ink 10">
                <a:extLst>
                  <a:ext uri="{FF2B5EF4-FFF2-40B4-BE49-F238E27FC236}">
                    <a16:creationId xmlns:a16="http://schemas.microsoft.com/office/drawing/2014/main" id="{346BC7CF-7E86-D3B3-7C5D-0442553387CC}"/>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346BC7CF-7E86-D3B3-7C5D-0442553387CC}"/>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Ink 11">
                <a:extLst>
                  <a:ext uri="{FF2B5EF4-FFF2-40B4-BE49-F238E27FC236}">
                    <a16:creationId xmlns:a16="http://schemas.microsoft.com/office/drawing/2014/main" id="{E4526596-A557-22EB-411B-B270993015F1}"/>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E4526596-A557-22EB-411B-B270993015F1}"/>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7C421FC5-548A-15A4-1D48-E62C2B32CA4E}"/>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7C421FC5-548A-15A4-1D48-E62C2B32CA4E}"/>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880D1FF3-7B97-C86C-8258-85425DE2A5FA}"/>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880D1FF3-7B97-C86C-8258-85425DE2A5FA}"/>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C7E3C39F-00EE-9BFC-7AFC-CE7C82AD0EB8}"/>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C7E3C39F-00EE-9BFC-7AFC-CE7C82AD0EB8}"/>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15389011-4589-EDA6-A0E6-710B21EF38D8}"/>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15389011-4589-EDA6-A0E6-710B21EF38D8}"/>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D9BBF95F-F348-A387-AB6E-7931ACFD0AB7}"/>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D9BBF95F-F348-A387-AB6E-7931ACFD0AB7}"/>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 name="Ink 17">
                <a:extLst>
                  <a:ext uri="{FF2B5EF4-FFF2-40B4-BE49-F238E27FC236}">
                    <a16:creationId xmlns:a16="http://schemas.microsoft.com/office/drawing/2014/main" id="{6AF37E6C-AC86-31B7-AA1E-3622678F9B0F}"/>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6AF37E6C-AC86-31B7-AA1E-3622678F9B0F}"/>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307C3610-C42F-3E3A-9DC6-F8AE91D07F25}"/>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307C3610-C42F-3E3A-9DC6-F8AE91D07F25}"/>
                  </a:ext>
                </a:extLst>
              </p:cNvPr>
              <p:cNvPicPr/>
              <p:nvPr/>
            </p:nvPicPr>
            <p:blipFill>
              <a:blip r:embed="rId20"/>
              <a:stretch>
                <a:fillRect/>
              </a:stretch>
            </p:blipFill>
            <p:spPr>
              <a:xfrm>
                <a:off x="2365883" y="1508296"/>
                <a:ext cx="72000" cy="144000"/>
              </a:xfrm>
              <a:prstGeom prst="rect">
                <a:avLst/>
              </a:prstGeom>
            </p:spPr>
          </p:pic>
        </mc:Fallback>
      </mc:AlternateContent>
      <p:grpSp>
        <p:nvGrpSpPr>
          <p:cNvPr id="20" name="Group 19">
            <a:extLst>
              <a:ext uri="{FF2B5EF4-FFF2-40B4-BE49-F238E27FC236}">
                <a16:creationId xmlns:a16="http://schemas.microsoft.com/office/drawing/2014/main" id="{42685110-E567-D0A0-AB1A-77AF16F13CAA}"/>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5">
              <p14:nvContentPartPr>
                <p14:cNvPr id="21" name="Ink 20">
                  <a:extLst>
                    <a:ext uri="{FF2B5EF4-FFF2-40B4-BE49-F238E27FC236}">
                      <a16:creationId xmlns:a16="http://schemas.microsoft.com/office/drawing/2014/main" id="{FAD0F45D-ADB5-6F26-52BE-EE4096CC5B9C}"/>
                    </a:ext>
                  </a:extLst>
                </p14:cNvPr>
                <p14:cNvContentPartPr/>
                <p14:nvPr/>
              </p14:nvContentPartPr>
              <p14:xfrm>
                <a:off x="2814083" y="810256"/>
                <a:ext cx="199440" cy="248400"/>
              </p14:xfrm>
            </p:contentPart>
          </mc:Choice>
          <mc:Fallback xmlns="">
            <p:pic>
              <p:nvPicPr>
                <p:cNvPr id="21" name="Ink 20">
                  <a:extLst>
                    <a:ext uri="{FF2B5EF4-FFF2-40B4-BE49-F238E27FC236}">
                      <a16:creationId xmlns:a16="http://schemas.microsoft.com/office/drawing/2014/main" id="{FAD0F45D-ADB5-6F26-52BE-EE4096CC5B9C}"/>
                    </a:ext>
                  </a:extLst>
                </p:cNvPr>
                <p:cNvPicPr/>
                <p:nvPr/>
              </p:nvPicPr>
              <p:blipFill>
                <a:blip r:embed="rId26"/>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2" name="Ink 21">
                  <a:extLst>
                    <a:ext uri="{FF2B5EF4-FFF2-40B4-BE49-F238E27FC236}">
                      <a16:creationId xmlns:a16="http://schemas.microsoft.com/office/drawing/2014/main" id="{CAB987AB-8C68-2206-A169-49803FDD334E}"/>
                    </a:ext>
                  </a:extLst>
                </p14:cNvPr>
                <p14:cNvContentPartPr/>
                <p14:nvPr/>
              </p14:nvContentPartPr>
              <p14:xfrm>
                <a:off x="3172283" y="878656"/>
                <a:ext cx="158760" cy="13320"/>
              </p14:xfrm>
            </p:contentPart>
          </mc:Choice>
          <mc:Fallback xmlns="">
            <p:pic>
              <p:nvPicPr>
                <p:cNvPr id="22" name="Ink 21">
                  <a:extLst>
                    <a:ext uri="{FF2B5EF4-FFF2-40B4-BE49-F238E27FC236}">
                      <a16:creationId xmlns:a16="http://schemas.microsoft.com/office/drawing/2014/main" id="{CAB987AB-8C68-2206-A169-49803FDD334E}"/>
                    </a:ext>
                  </a:extLst>
                </p:cNvPr>
                <p:cNvPicPr/>
                <p:nvPr/>
              </p:nvPicPr>
              <p:blipFill>
                <a:blip r:embed="rId28"/>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3" name="Ink 22">
                  <a:extLst>
                    <a:ext uri="{FF2B5EF4-FFF2-40B4-BE49-F238E27FC236}">
                      <a16:creationId xmlns:a16="http://schemas.microsoft.com/office/drawing/2014/main" id="{BDBEEA23-F6EC-D86B-0895-B6C38A5161BA}"/>
                    </a:ext>
                  </a:extLst>
                </p14:cNvPr>
                <p14:cNvContentPartPr/>
                <p14:nvPr/>
              </p14:nvContentPartPr>
              <p14:xfrm>
                <a:off x="3204683" y="980536"/>
                <a:ext cx="110520" cy="13680"/>
              </p14:xfrm>
            </p:contentPart>
          </mc:Choice>
          <mc:Fallback xmlns="">
            <p:pic>
              <p:nvPicPr>
                <p:cNvPr id="23" name="Ink 22">
                  <a:extLst>
                    <a:ext uri="{FF2B5EF4-FFF2-40B4-BE49-F238E27FC236}">
                      <a16:creationId xmlns:a16="http://schemas.microsoft.com/office/drawing/2014/main" id="{BDBEEA23-F6EC-D86B-0895-B6C38A5161BA}"/>
                    </a:ext>
                  </a:extLst>
                </p:cNvPr>
                <p:cNvPicPr/>
                <p:nvPr/>
              </p:nvPicPr>
              <p:blipFill>
                <a:blip r:embed="rId30"/>
                <a:stretch>
                  <a:fillRect/>
                </a:stretch>
              </p:blipFill>
              <p:spPr>
                <a:xfrm>
                  <a:off x="3186683" y="962536"/>
                  <a:ext cx="146160" cy="49320"/>
                </a:xfrm>
                <a:prstGeom prst="rect">
                  <a:avLst/>
                </a:prstGeom>
              </p:spPr>
            </p:pic>
          </mc:Fallback>
        </mc:AlternateContent>
      </p:grpSp>
      <p:grpSp>
        <p:nvGrpSpPr>
          <p:cNvPr id="24" name="Group 23">
            <a:extLst>
              <a:ext uri="{FF2B5EF4-FFF2-40B4-BE49-F238E27FC236}">
                <a16:creationId xmlns:a16="http://schemas.microsoft.com/office/drawing/2014/main" id="{C06F0583-938F-A260-E2A4-21BD0410EC2B}"/>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1">
              <p14:nvContentPartPr>
                <p14:cNvPr id="25" name="Ink 24">
                  <a:extLst>
                    <a:ext uri="{FF2B5EF4-FFF2-40B4-BE49-F238E27FC236}">
                      <a16:creationId xmlns:a16="http://schemas.microsoft.com/office/drawing/2014/main" id="{2119024D-7D8A-CBB4-EA5A-E10A7A94EE22}"/>
                    </a:ext>
                  </a:extLst>
                </p14:cNvPr>
                <p14:cNvContentPartPr/>
                <p14:nvPr/>
              </p14:nvContentPartPr>
              <p14:xfrm>
                <a:off x="3608603" y="797296"/>
                <a:ext cx="22320" cy="238680"/>
              </p14:xfrm>
            </p:contentPart>
          </mc:Choice>
          <mc:Fallback xmlns="">
            <p:pic>
              <p:nvPicPr>
                <p:cNvPr id="25" name="Ink 24">
                  <a:extLst>
                    <a:ext uri="{FF2B5EF4-FFF2-40B4-BE49-F238E27FC236}">
                      <a16:creationId xmlns:a16="http://schemas.microsoft.com/office/drawing/2014/main" id="{2119024D-7D8A-CBB4-EA5A-E10A7A94EE22}"/>
                    </a:ext>
                  </a:extLst>
                </p:cNvPr>
                <p:cNvPicPr/>
                <p:nvPr/>
              </p:nvPicPr>
              <p:blipFill>
                <a:blip r:embed="rId32"/>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 name="Ink 25">
                  <a:extLst>
                    <a:ext uri="{FF2B5EF4-FFF2-40B4-BE49-F238E27FC236}">
                      <a16:creationId xmlns:a16="http://schemas.microsoft.com/office/drawing/2014/main" id="{55BED1F3-54E6-4140-A5BD-82AB7DC2CD85}"/>
                    </a:ext>
                  </a:extLst>
                </p14:cNvPr>
                <p14:cNvContentPartPr/>
                <p14:nvPr/>
              </p14:nvContentPartPr>
              <p14:xfrm>
                <a:off x="3718763" y="831496"/>
                <a:ext cx="59760" cy="179280"/>
              </p14:xfrm>
            </p:contentPart>
          </mc:Choice>
          <mc:Fallback xmlns="">
            <p:pic>
              <p:nvPicPr>
                <p:cNvPr id="26" name="Ink 25">
                  <a:extLst>
                    <a:ext uri="{FF2B5EF4-FFF2-40B4-BE49-F238E27FC236}">
                      <a16:creationId xmlns:a16="http://schemas.microsoft.com/office/drawing/2014/main" id="{55BED1F3-54E6-4140-A5BD-82AB7DC2CD85}"/>
                    </a:ext>
                  </a:extLst>
                </p:cNvPr>
                <p:cNvPicPr/>
                <p:nvPr/>
              </p:nvPicPr>
              <p:blipFill>
                <a:blip r:embed="rId34"/>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7" name="Ink 26">
                  <a:extLst>
                    <a:ext uri="{FF2B5EF4-FFF2-40B4-BE49-F238E27FC236}">
                      <a16:creationId xmlns:a16="http://schemas.microsoft.com/office/drawing/2014/main" id="{FDA8642B-CCB2-A982-78F3-D2451D8803B7}"/>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FDA8642B-CCB2-A982-78F3-D2451D8803B7}"/>
                    </a:ext>
                  </a:extLst>
                </p:cNvPr>
                <p:cNvPicPr/>
                <p:nvPr/>
              </p:nvPicPr>
              <p:blipFill>
                <a:blip r:embed="rId36"/>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F5994553-AF6D-3883-F8E2-84E50692659F}"/>
                    </a:ext>
                  </a:extLst>
                </p14:cNvPr>
                <p14:cNvContentPartPr/>
                <p14:nvPr/>
              </p14:nvContentPartPr>
              <p14:xfrm>
                <a:off x="4046003" y="665896"/>
                <a:ext cx="217800" cy="361440"/>
              </p14:xfrm>
            </p:contentPart>
          </mc:Choice>
          <mc:Fallback xmlns="">
            <p:pic>
              <p:nvPicPr>
                <p:cNvPr id="28" name="Ink 27">
                  <a:extLst>
                    <a:ext uri="{FF2B5EF4-FFF2-40B4-BE49-F238E27FC236}">
                      <a16:creationId xmlns:a16="http://schemas.microsoft.com/office/drawing/2014/main" id="{F5994553-AF6D-3883-F8E2-84E50692659F}"/>
                    </a:ext>
                  </a:extLst>
                </p:cNvPr>
                <p:cNvPicPr/>
                <p:nvPr/>
              </p:nvPicPr>
              <p:blipFill>
                <a:blip r:embed="rId38"/>
                <a:stretch>
                  <a:fillRect/>
                </a:stretch>
              </p:blipFill>
              <p:spPr>
                <a:xfrm>
                  <a:off x="4028363" y="647896"/>
                  <a:ext cx="253440" cy="397080"/>
                </a:xfrm>
                <a:prstGeom prst="rect">
                  <a:avLst/>
                </a:prstGeom>
              </p:spPr>
            </p:pic>
          </mc:Fallback>
        </mc:AlternateContent>
      </p:grpSp>
      <p:grpSp>
        <p:nvGrpSpPr>
          <p:cNvPr id="29" name="Group 28">
            <a:extLst>
              <a:ext uri="{FF2B5EF4-FFF2-40B4-BE49-F238E27FC236}">
                <a16:creationId xmlns:a16="http://schemas.microsoft.com/office/drawing/2014/main" id="{8B615E20-CDCC-6CCB-D370-B8A6CA00F84C}"/>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39">
              <p14:nvContentPartPr>
                <p14:cNvPr id="30" name="Ink 29">
                  <a:extLst>
                    <a:ext uri="{FF2B5EF4-FFF2-40B4-BE49-F238E27FC236}">
                      <a16:creationId xmlns:a16="http://schemas.microsoft.com/office/drawing/2014/main" id="{4FF9D948-2A91-0A88-4B4E-DB20CF9A85BA}"/>
                    </a:ext>
                  </a:extLst>
                </p14:cNvPr>
                <p14:cNvContentPartPr/>
                <p14:nvPr/>
              </p14:nvContentPartPr>
              <p14:xfrm>
                <a:off x="3160043" y="1466536"/>
                <a:ext cx="150480" cy="38880"/>
              </p14:xfrm>
            </p:contentPart>
          </mc:Choice>
          <mc:Fallback xmlns="">
            <p:pic>
              <p:nvPicPr>
                <p:cNvPr id="30" name="Ink 29">
                  <a:extLst>
                    <a:ext uri="{FF2B5EF4-FFF2-40B4-BE49-F238E27FC236}">
                      <a16:creationId xmlns:a16="http://schemas.microsoft.com/office/drawing/2014/main" id="{4FF9D948-2A91-0A88-4B4E-DB20CF9A85BA}"/>
                    </a:ext>
                  </a:extLst>
                </p:cNvPr>
                <p:cNvPicPr/>
                <p:nvPr/>
              </p:nvPicPr>
              <p:blipFill>
                <a:blip r:embed="rId40"/>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1" name="Ink 30">
                  <a:extLst>
                    <a:ext uri="{FF2B5EF4-FFF2-40B4-BE49-F238E27FC236}">
                      <a16:creationId xmlns:a16="http://schemas.microsoft.com/office/drawing/2014/main" id="{15DD24E6-F554-E849-7D50-C53247F6A6A0}"/>
                    </a:ext>
                  </a:extLst>
                </p14:cNvPr>
                <p14:cNvContentPartPr/>
                <p14:nvPr/>
              </p14:nvContentPartPr>
              <p14:xfrm>
                <a:off x="3169403" y="1583896"/>
                <a:ext cx="187920" cy="24120"/>
              </p14:xfrm>
            </p:contentPart>
          </mc:Choice>
          <mc:Fallback xmlns="">
            <p:pic>
              <p:nvPicPr>
                <p:cNvPr id="31" name="Ink 30">
                  <a:extLst>
                    <a:ext uri="{FF2B5EF4-FFF2-40B4-BE49-F238E27FC236}">
                      <a16:creationId xmlns:a16="http://schemas.microsoft.com/office/drawing/2014/main" id="{15DD24E6-F554-E849-7D50-C53247F6A6A0}"/>
                    </a:ext>
                  </a:extLst>
                </p:cNvPr>
                <p:cNvPicPr/>
                <p:nvPr/>
              </p:nvPicPr>
              <p:blipFill>
                <a:blip r:embed="rId42"/>
                <a:stretch>
                  <a:fillRect/>
                </a:stretch>
              </p:blipFill>
              <p:spPr>
                <a:xfrm>
                  <a:off x="3151763" y="1566256"/>
                  <a:ext cx="223560" cy="59760"/>
                </a:xfrm>
                <a:prstGeom prst="rect">
                  <a:avLst/>
                </a:prstGeom>
              </p:spPr>
            </p:pic>
          </mc:Fallback>
        </mc:AlternateContent>
      </p:grpSp>
      <p:grpSp>
        <p:nvGrpSpPr>
          <p:cNvPr id="32" name="Group 31">
            <a:extLst>
              <a:ext uri="{FF2B5EF4-FFF2-40B4-BE49-F238E27FC236}">
                <a16:creationId xmlns:a16="http://schemas.microsoft.com/office/drawing/2014/main" id="{DB9A0AD7-70A9-E018-C70F-4ABD492F2D0B}"/>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3">
              <p14:nvContentPartPr>
                <p14:cNvPr id="33" name="Ink 32">
                  <a:extLst>
                    <a:ext uri="{FF2B5EF4-FFF2-40B4-BE49-F238E27FC236}">
                      <a16:creationId xmlns:a16="http://schemas.microsoft.com/office/drawing/2014/main" id="{E5BD3437-C112-14AE-67F7-ABAF27FFE830}"/>
                    </a:ext>
                  </a:extLst>
                </p14:cNvPr>
                <p14:cNvContentPartPr/>
                <p14:nvPr/>
              </p14:nvContentPartPr>
              <p14:xfrm>
                <a:off x="3555323" y="1345216"/>
                <a:ext cx="196200" cy="244800"/>
              </p14:xfrm>
            </p:contentPart>
          </mc:Choice>
          <mc:Fallback xmlns="">
            <p:pic>
              <p:nvPicPr>
                <p:cNvPr id="33" name="Ink 32">
                  <a:extLst>
                    <a:ext uri="{FF2B5EF4-FFF2-40B4-BE49-F238E27FC236}">
                      <a16:creationId xmlns:a16="http://schemas.microsoft.com/office/drawing/2014/main" id="{E5BD3437-C112-14AE-67F7-ABAF27FFE830}"/>
                    </a:ext>
                  </a:extLst>
                </p:cNvPr>
                <p:cNvPicPr/>
                <p:nvPr/>
              </p:nvPicPr>
              <p:blipFill>
                <a:blip r:embed="rId44"/>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4" name="Ink 33">
                  <a:extLst>
                    <a:ext uri="{FF2B5EF4-FFF2-40B4-BE49-F238E27FC236}">
                      <a16:creationId xmlns:a16="http://schemas.microsoft.com/office/drawing/2014/main" id="{7320784E-81A5-61F0-55D0-6B389A0B711C}"/>
                    </a:ext>
                  </a:extLst>
                </p14:cNvPr>
                <p14:cNvContentPartPr/>
                <p14:nvPr/>
              </p14:nvContentPartPr>
              <p14:xfrm>
                <a:off x="3900923" y="1384096"/>
                <a:ext cx="16200" cy="173880"/>
              </p14:xfrm>
            </p:contentPart>
          </mc:Choice>
          <mc:Fallback xmlns="">
            <p:pic>
              <p:nvPicPr>
                <p:cNvPr id="34" name="Ink 33">
                  <a:extLst>
                    <a:ext uri="{FF2B5EF4-FFF2-40B4-BE49-F238E27FC236}">
                      <a16:creationId xmlns:a16="http://schemas.microsoft.com/office/drawing/2014/main" id="{7320784E-81A5-61F0-55D0-6B389A0B711C}"/>
                    </a:ext>
                  </a:extLst>
                </p:cNvPr>
                <p:cNvPicPr/>
                <p:nvPr/>
              </p:nvPicPr>
              <p:blipFill>
                <a:blip r:embed="rId46"/>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8E6CB7B7-0001-D553-50F7-1469D2D0A871}"/>
                    </a:ext>
                  </a:extLst>
                </p14:cNvPr>
                <p14:cNvContentPartPr/>
                <p14:nvPr/>
              </p14:nvContentPartPr>
              <p14:xfrm>
                <a:off x="4038083" y="1360696"/>
                <a:ext cx="16920" cy="198000"/>
              </p14:xfrm>
            </p:contentPart>
          </mc:Choice>
          <mc:Fallback xmlns="">
            <p:pic>
              <p:nvPicPr>
                <p:cNvPr id="35" name="Ink 34">
                  <a:extLst>
                    <a:ext uri="{FF2B5EF4-FFF2-40B4-BE49-F238E27FC236}">
                      <a16:creationId xmlns:a16="http://schemas.microsoft.com/office/drawing/2014/main" id="{8E6CB7B7-0001-D553-50F7-1469D2D0A871}"/>
                    </a:ext>
                  </a:extLst>
                </p:cNvPr>
                <p:cNvPicPr/>
                <p:nvPr/>
              </p:nvPicPr>
              <p:blipFill>
                <a:blip r:embed="rId48"/>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831F6947-C651-8F54-4223-4DFD8ECAC090}"/>
                    </a:ext>
                  </a:extLst>
                </p14:cNvPr>
                <p14:cNvContentPartPr/>
                <p14:nvPr/>
              </p14:nvContentPartPr>
              <p14:xfrm>
                <a:off x="3855923" y="1276816"/>
                <a:ext cx="304560" cy="50760"/>
              </p14:xfrm>
            </p:contentPart>
          </mc:Choice>
          <mc:Fallback xmlns="">
            <p:pic>
              <p:nvPicPr>
                <p:cNvPr id="36" name="Ink 35">
                  <a:extLst>
                    <a:ext uri="{FF2B5EF4-FFF2-40B4-BE49-F238E27FC236}">
                      <a16:creationId xmlns:a16="http://schemas.microsoft.com/office/drawing/2014/main" id="{831F6947-C651-8F54-4223-4DFD8ECAC090}"/>
                    </a:ext>
                  </a:extLst>
                </p:cNvPr>
                <p:cNvPicPr/>
                <p:nvPr/>
              </p:nvPicPr>
              <p:blipFill>
                <a:blip r:embed="rId50"/>
                <a:stretch>
                  <a:fillRect/>
                </a:stretch>
              </p:blipFill>
              <p:spPr>
                <a:xfrm>
                  <a:off x="3837923" y="1258816"/>
                  <a:ext cx="340200" cy="86400"/>
                </a:xfrm>
                <a:prstGeom prst="rect">
                  <a:avLst/>
                </a:prstGeom>
              </p:spPr>
            </p:pic>
          </mc:Fallback>
        </mc:AlternateContent>
      </p:grpSp>
      <p:grpSp>
        <p:nvGrpSpPr>
          <p:cNvPr id="37" name="Group 36">
            <a:extLst>
              <a:ext uri="{FF2B5EF4-FFF2-40B4-BE49-F238E27FC236}">
                <a16:creationId xmlns:a16="http://schemas.microsoft.com/office/drawing/2014/main" id="{C21194E6-6000-5042-FEA7-2E25E1F68128}"/>
              </a:ext>
            </a:extLst>
          </p:cNvPr>
          <p:cNvGrpSpPr/>
          <p:nvPr/>
        </p:nvGrpSpPr>
        <p:grpSpPr>
          <a:xfrm>
            <a:off x="2717963" y="2009428"/>
            <a:ext cx="474480" cy="460800"/>
            <a:chOff x="2717963" y="1847056"/>
            <a:chExt cx="474480" cy="460800"/>
          </a:xfrm>
        </p:grpSpPr>
        <mc:AlternateContent xmlns:mc="http://schemas.openxmlformats.org/markup-compatibility/2006" xmlns:p14="http://schemas.microsoft.com/office/powerpoint/2010/main">
          <mc:Choice Requires="p14">
            <p:contentPart p14:bwMode="auto" r:id="rId51">
              <p14:nvContentPartPr>
                <p14:cNvPr id="38" name="Ink 37">
                  <a:extLst>
                    <a:ext uri="{FF2B5EF4-FFF2-40B4-BE49-F238E27FC236}">
                      <a16:creationId xmlns:a16="http://schemas.microsoft.com/office/drawing/2014/main" id="{31CD63E7-D4F2-1B11-126D-1777E79D2450}"/>
                    </a:ext>
                  </a:extLst>
                </p14:cNvPr>
                <p14:cNvContentPartPr/>
                <p14:nvPr/>
              </p14:nvContentPartPr>
              <p14:xfrm>
                <a:off x="2717963" y="1860016"/>
                <a:ext cx="451080" cy="447840"/>
              </p14:xfrm>
            </p:contentPart>
          </mc:Choice>
          <mc:Fallback xmlns="">
            <p:pic>
              <p:nvPicPr>
                <p:cNvPr id="38" name="Ink 37">
                  <a:extLst>
                    <a:ext uri="{FF2B5EF4-FFF2-40B4-BE49-F238E27FC236}">
                      <a16:creationId xmlns:a16="http://schemas.microsoft.com/office/drawing/2014/main" id="{31CD63E7-D4F2-1B11-126D-1777E79D2450}"/>
                    </a:ext>
                  </a:extLst>
                </p:cNvPr>
                <p:cNvPicPr/>
                <p:nvPr/>
              </p:nvPicPr>
              <p:blipFill>
                <a:blip r:embed="rId52"/>
                <a:stretch>
                  <a:fillRect/>
                </a:stretch>
              </p:blipFill>
              <p:spPr>
                <a:xfrm>
                  <a:off x="2699963" y="1842376"/>
                  <a:ext cx="486720" cy="4834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9" name="Ink 38">
                  <a:extLst>
                    <a:ext uri="{FF2B5EF4-FFF2-40B4-BE49-F238E27FC236}">
                      <a16:creationId xmlns:a16="http://schemas.microsoft.com/office/drawing/2014/main" id="{A044DD91-E2AF-9F2A-FA11-1741FB324045}"/>
                    </a:ext>
                  </a:extLst>
                </p14:cNvPr>
                <p14:cNvContentPartPr/>
                <p14:nvPr/>
              </p14:nvContentPartPr>
              <p14:xfrm>
                <a:off x="3127283" y="2119936"/>
                <a:ext cx="32400" cy="69120"/>
              </p14:xfrm>
            </p:contentPart>
          </mc:Choice>
          <mc:Fallback xmlns="">
            <p:pic>
              <p:nvPicPr>
                <p:cNvPr id="39" name="Ink 38">
                  <a:extLst>
                    <a:ext uri="{FF2B5EF4-FFF2-40B4-BE49-F238E27FC236}">
                      <a16:creationId xmlns:a16="http://schemas.microsoft.com/office/drawing/2014/main" id="{A044DD91-E2AF-9F2A-FA11-1741FB324045}"/>
                    </a:ext>
                  </a:extLst>
                </p:cNvPr>
                <p:cNvPicPr/>
                <p:nvPr/>
              </p:nvPicPr>
              <p:blipFill>
                <a:blip r:embed="rId54"/>
                <a:stretch>
                  <a:fillRect/>
                </a:stretch>
              </p:blipFill>
              <p:spPr>
                <a:xfrm>
                  <a:off x="3109283" y="2101936"/>
                  <a:ext cx="680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0" name="Ink 39">
                  <a:extLst>
                    <a:ext uri="{FF2B5EF4-FFF2-40B4-BE49-F238E27FC236}">
                      <a16:creationId xmlns:a16="http://schemas.microsoft.com/office/drawing/2014/main" id="{A06E6EED-13E8-386D-D71C-D1750BBA4306}"/>
                    </a:ext>
                  </a:extLst>
                </p14:cNvPr>
                <p14:cNvContentPartPr/>
                <p14:nvPr/>
              </p14:nvContentPartPr>
              <p14:xfrm>
                <a:off x="2979323" y="1847056"/>
                <a:ext cx="3240" cy="360"/>
              </p14:xfrm>
            </p:contentPart>
          </mc:Choice>
          <mc:Fallback xmlns="">
            <p:pic>
              <p:nvPicPr>
                <p:cNvPr id="40" name="Ink 39">
                  <a:extLst>
                    <a:ext uri="{FF2B5EF4-FFF2-40B4-BE49-F238E27FC236}">
                      <a16:creationId xmlns:a16="http://schemas.microsoft.com/office/drawing/2014/main" id="{A06E6EED-13E8-386D-D71C-D1750BBA4306}"/>
                    </a:ext>
                  </a:extLst>
                </p:cNvPr>
                <p:cNvPicPr/>
                <p:nvPr/>
              </p:nvPicPr>
              <p:blipFill>
                <a:blip r:embed="rId56"/>
                <a:stretch>
                  <a:fillRect/>
                </a:stretch>
              </p:blipFill>
              <p:spPr>
                <a:xfrm>
                  <a:off x="2961323" y="1829416"/>
                  <a:ext cx="388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1" name="Ink 40">
                  <a:extLst>
                    <a:ext uri="{FF2B5EF4-FFF2-40B4-BE49-F238E27FC236}">
                      <a16:creationId xmlns:a16="http://schemas.microsoft.com/office/drawing/2014/main" id="{8A39E74D-291F-19FA-631D-6EEF7F816831}"/>
                    </a:ext>
                  </a:extLst>
                </p14:cNvPr>
                <p14:cNvContentPartPr/>
                <p14:nvPr/>
              </p14:nvContentPartPr>
              <p14:xfrm>
                <a:off x="3055643" y="1858936"/>
                <a:ext cx="64440" cy="10800"/>
              </p14:xfrm>
            </p:contentPart>
          </mc:Choice>
          <mc:Fallback xmlns="">
            <p:pic>
              <p:nvPicPr>
                <p:cNvPr id="41" name="Ink 40">
                  <a:extLst>
                    <a:ext uri="{FF2B5EF4-FFF2-40B4-BE49-F238E27FC236}">
                      <a16:creationId xmlns:a16="http://schemas.microsoft.com/office/drawing/2014/main" id="{8A39E74D-291F-19FA-631D-6EEF7F816831}"/>
                    </a:ext>
                  </a:extLst>
                </p:cNvPr>
                <p:cNvPicPr/>
                <p:nvPr/>
              </p:nvPicPr>
              <p:blipFill>
                <a:blip r:embed="rId58"/>
                <a:stretch>
                  <a:fillRect/>
                </a:stretch>
              </p:blipFill>
              <p:spPr>
                <a:xfrm>
                  <a:off x="3038003" y="1840936"/>
                  <a:ext cx="100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2" name="Ink 41">
                  <a:extLst>
                    <a:ext uri="{FF2B5EF4-FFF2-40B4-BE49-F238E27FC236}">
                      <a16:creationId xmlns:a16="http://schemas.microsoft.com/office/drawing/2014/main" id="{DA7C6702-53B5-2CB3-9C38-BB23EA8BA685}"/>
                    </a:ext>
                  </a:extLst>
                </p14:cNvPr>
                <p14:cNvContentPartPr/>
                <p14:nvPr/>
              </p14:nvContentPartPr>
              <p14:xfrm>
                <a:off x="3144203" y="1926616"/>
                <a:ext cx="48240" cy="108000"/>
              </p14:xfrm>
            </p:contentPart>
          </mc:Choice>
          <mc:Fallback xmlns="">
            <p:pic>
              <p:nvPicPr>
                <p:cNvPr id="42" name="Ink 41">
                  <a:extLst>
                    <a:ext uri="{FF2B5EF4-FFF2-40B4-BE49-F238E27FC236}">
                      <a16:creationId xmlns:a16="http://schemas.microsoft.com/office/drawing/2014/main" id="{DA7C6702-53B5-2CB3-9C38-BB23EA8BA685}"/>
                    </a:ext>
                  </a:extLst>
                </p:cNvPr>
                <p:cNvPicPr/>
                <p:nvPr/>
              </p:nvPicPr>
              <p:blipFill>
                <a:blip r:embed="rId60"/>
                <a:stretch>
                  <a:fillRect/>
                </a:stretch>
              </p:blipFill>
              <p:spPr>
                <a:xfrm>
                  <a:off x="3126563" y="1908976"/>
                  <a:ext cx="83880" cy="143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3" name="Ink 42">
                <a:extLst>
                  <a:ext uri="{FF2B5EF4-FFF2-40B4-BE49-F238E27FC236}">
                    <a16:creationId xmlns:a16="http://schemas.microsoft.com/office/drawing/2014/main" id="{0F7C3FD4-F45D-360E-2F0D-380CC4F18C79}"/>
                  </a:ext>
                </a:extLst>
              </p14:cNvPr>
              <p14:cNvContentPartPr/>
              <p14:nvPr/>
            </p14:nvContentPartPr>
            <p14:xfrm>
              <a:off x="2719043" y="2005468"/>
              <a:ext cx="434160" cy="472320"/>
            </p14:xfrm>
          </p:contentPart>
        </mc:Choice>
        <mc:Fallback xmlns="">
          <p:pic>
            <p:nvPicPr>
              <p:cNvPr id="43" name="Ink 42">
                <a:extLst>
                  <a:ext uri="{FF2B5EF4-FFF2-40B4-BE49-F238E27FC236}">
                    <a16:creationId xmlns:a16="http://schemas.microsoft.com/office/drawing/2014/main" id="{0F7C3FD4-F45D-360E-2F0D-380CC4F18C79}"/>
                  </a:ext>
                </a:extLst>
              </p:cNvPr>
              <p:cNvPicPr/>
              <p:nvPr/>
            </p:nvPicPr>
            <p:blipFill>
              <a:blip r:embed="rId62"/>
              <a:stretch>
                <a:fillRect/>
              </a:stretch>
            </p:blipFill>
            <p:spPr>
              <a:xfrm>
                <a:off x="2683043" y="1933468"/>
                <a:ext cx="505800" cy="615960"/>
              </a:xfrm>
              <a:prstGeom prst="rect">
                <a:avLst/>
              </a:prstGeom>
            </p:spPr>
          </p:pic>
        </mc:Fallback>
      </mc:AlternateContent>
      <p:grpSp>
        <p:nvGrpSpPr>
          <p:cNvPr id="44" name="Group 43">
            <a:extLst>
              <a:ext uri="{FF2B5EF4-FFF2-40B4-BE49-F238E27FC236}">
                <a16:creationId xmlns:a16="http://schemas.microsoft.com/office/drawing/2014/main" id="{21F65945-B10B-65EA-9D51-6939A0582D8A}"/>
              </a:ext>
            </a:extLst>
          </p:cNvPr>
          <p:cNvGrpSpPr/>
          <p:nvPr/>
        </p:nvGrpSpPr>
        <p:grpSpPr>
          <a:xfrm>
            <a:off x="3326003" y="1945708"/>
            <a:ext cx="1848960" cy="627480"/>
            <a:chOff x="3326003" y="1783336"/>
            <a:chExt cx="1848960" cy="627480"/>
          </a:xfrm>
        </p:grpSpPr>
        <mc:AlternateContent xmlns:mc="http://schemas.openxmlformats.org/markup-compatibility/2006" xmlns:p14="http://schemas.microsoft.com/office/powerpoint/2010/main">
          <mc:Choice Requires="p14">
            <p:contentPart p14:bwMode="auto" r:id="rId63">
              <p14:nvContentPartPr>
                <p14:cNvPr id="45" name="Ink 44">
                  <a:extLst>
                    <a:ext uri="{FF2B5EF4-FFF2-40B4-BE49-F238E27FC236}">
                      <a16:creationId xmlns:a16="http://schemas.microsoft.com/office/drawing/2014/main" id="{D26FF110-A8D8-189F-8CC5-F6FDCAC018F4}"/>
                    </a:ext>
                  </a:extLst>
                </p14:cNvPr>
                <p14:cNvContentPartPr/>
                <p14:nvPr/>
              </p14:nvContentPartPr>
              <p14:xfrm>
                <a:off x="3326003" y="2077816"/>
                <a:ext cx="153720" cy="38520"/>
              </p14:xfrm>
            </p:contentPart>
          </mc:Choice>
          <mc:Fallback xmlns="">
            <p:pic>
              <p:nvPicPr>
                <p:cNvPr id="45" name="Ink 44">
                  <a:extLst>
                    <a:ext uri="{FF2B5EF4-FFF2-40B4-BE49-F238E27FC236}">
                      <a16:creationId xmlns:a16="http://schemas.microsoft.com/office/drawing/2014/main" id="{D26FF110-A8D8-189F-8CC5-F6FDCAC018F4}"/>
                    </a:ext>
                  </a:extLst>
                </p:cNvPr>
                <p:cNvPicPr/>
                <p:nvPr/>
              </p:nvPicPr>
              <p:blipFill>
                <a:blip r:embed="rId64"/>
                <a:stretch>
                  <a:fillRect/>
                </a:stretch>
              </p:blipFill>
              <p:spPr>
                <a:xfrm>
                  <a:off x="3308363" y="2060176"/>
                  <a:ext cx="1893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6" name="Ink 45">
                  <a:extLst>
                    <a:ext uri="{FF2B5EF4-FFF2-40B4-BE49-F238E27FC236}">
                      <a16:creationId xmlns:a16="http://schemas.microsoft.com/office/drawing/2014/main" id="{502DBF1A-800C-FED7-A294-D7E10E31C158}"/>
                    </a:ext>
                  </a:extLst>
                </p14:cNvPr>
                <p14:cNvContentPartPr/>
                <p14:nvPr/>
              </p14:nvContentPartPr>
              <p14:xfrm>
                <a:off x="3362003" y="2159536"/>
                <a:ext cx="129960" cy="10440"/>
              </p14:xfrm>
            </p:contentPart>
          </mc:Choice>
          <mc:Fallback xmlns="">
            <p:pic>
              <p:nvPicPr>
                <p:cNvPr id="46" name="Ink 45">
                  <a:extLst>
                    <a:ext uri="{FF2B5EF4-FFF2-40B4-BE49-F238E27FC236}">
                      <a16:creationId xmlns:a16="http://schemas.microsoft.com/office/drawing/2014/main" id="{502DBF1A-800C-FED7-A294-D7E10E31C158}"/>
                    </a:ext>
                  </a:extLst>
                </p:cNvPr>
                <p:cNvPicPr/>
                <p:nvPr/>
              </p:nvPicPr>
              <p:blipFill>
                <a:blip r:embed="rId66"/>
                <a:stretch>
                  <a:fillRect/>
                </a:stretch>
              </p:blipFill>
              <p:spPr>
                <a:xfrm>
                  <a:off x="3344363" y="2141896"/>
                  <a:ext cx="16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7" name="Ink 46">
                  <a:extLst>
                    <a:ext uri="{FF2B5EF4-FFF2-40B4-BE49-F238E27FC236}">
                      <a16:creationId xmlns:a16="http://schemas.microsoft.com/office/drawing/2014/main" id="{2ADF678B-0488-15A4-6646-FBD284C89F00}"/>
                    </a:ext>
                  </a:extLst>
                </p14:cNvPr>
                <p14:cNvContentPartPr/>
                <p14:nvPr/>
              </p14:nvContentPartPr>
              <p14:xfrm>
                <a:off x="3653603" y="1881616"/>
                <a:ext cx="163440" cy="166680"/>
              </p14:xfrm>
            </p:contentPart>
          </mc:Choice>
          <mc:Fallback xmlns="">
            <p:pic>
              <p:nvPicPr>
                <p:cNvPr id="47" name="Ink 46">
                  <a:extLst>
                    <a:ext uri="{FF2B5EF4-FFF2-40B4-BE49-F238E27FC236}">
                      <a16:creationId xmlns:a16="http://schemas.microsoft.com/office/drawing/2014/main" id="{2ADF678B-0488-15A4-6646-FBD284C89F00}"/>
                    </a:ext>
                  </a:extLst>
                </p:cNvPr>
                <p:cNvPicPr/>
                <p:nvPr/>
              </p:nvPicPr>
              <p:blipFill>
                <a:blip r:embed="rId68"/>
                <a:stretch>
                  <a:fillRect/>
                </a:stretch>
              </p:blipFill>
              <p:spPr>
                <a:xfrm>
                  <a:off x="3635963" y="1863976"/>
                  <a:ext cx="199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8" name="Ink 47">
                  <a:extLst>
                    <a:ext uri="{FF2B5EF4-FFF2-40B4-BE49-F238E27FC236}">
                      <a16:creationId xmlns:a16="http://schemas.microsoft.com/office/drawing/2014/main" id="{F04C8E64-CD48-8CF9-96EA-3AEABEA04C8C}"/>
                    </a:ext>
                  </a:extLst>
                </p14:cNvPr>
                <p14:cNvContentPartPr/>
                <p14:nvPr/>
              </p14:nvContentPartPr>
              <p14:xfrm>
                <a:off x="3884363" y="1837696"/>
                <a:ext cx="150480" cy="161640"/>
              </p14:xfrm>
            </p:contentPart>
          </mc:Choice>
          <mc:Fallback xmlns="">
            <p:pic>
              <p:nvPicPr>
                <p:cNvPr id="48" name="Ink 47">
                  <a:extLst>
                    <a:ext uri="{FF2B5EF4-FFF2-40B4-BE49-F238E27FC236}">
                      <a16:creationId xmlns:a16="http://schemas.microsoft.com/office/drawing/2014/main" id="{F04C8E64-CD48-8CF9-96EA-3AEABEA04C8C}"/>
                    </a:ext>
                  </a:extLst>
                </p:cNvPr>
                <p:cNvPicPr/>
                <p:nvPr/>
              </p:nvPicPr>
              <p:blipFill>
                <a:blip r:embed="rId70"/>
                <a:stretch>
                  <a:fillRect/>
                </a:stretch>
              </p:blipFill>
              <p:spPr>
                <a:xfrm>
                  <a:off x="3866363" y="1819696"/>
                  <a:ext cx="18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9" name="Ink 48">
                  <a:extLst>
                    <a:ext uri="{FF2B5EF4-FFF2-40B4-BE49-F238E27FC236}">
                      <a16:creationId xmlns:a16="http://schemas.microsoft.com/office/drawing/2014/main" id="{C79DE5E6-A9B1-15CC-BBF8-47CDFF456FFE}"/>
                    </a:ext>
                  </a:extLst>
                </p14:cNvPr>
                <p14:cNvContentPartPr/>
                <p14:nvPr/>
              </p14:nvContentPartPr>
              <p14:xfrm>
                <a:off x="4080923" y="1820056"/>
                <a:ext cx="144720" cy="167040"/>
              </p14:xfrm>
            </p:contentPart>
          </mc:Choice>
          <mc:Fallback xmlns="">
            <p:pic>
              <p:nvPicPr>
                <p:cNvPr id="49" name="Ink 48">
                  <a:extLst>
                    <a:ext uri="{FF2B5EF4-FFF2-40B4-BE49-F238E27FC236}">
                      <a16:creationId xmlns:a16="http://schemas.microsoft.com/office/drawing/2014/main" id="{C79DE5E6-A9B1-15CC-BBF8-47CDFF456FFE}"/>
                    </a:ext>
                  </a:extLst>
                </p:cNvPr>
                <p:cNvPicPr/>
                <p:nvPr/>
              </p:nvPicPr>
              <p:blipFill>
                <a:blip r:embed="rId72"/>
                <a:stretch>
                  <a:fillRect/>
                </a:stretch>
              </p:blipFill>
              <p:spPr>
                <a:xfrm>
                  <a:off x="4063283" y="1802416"/>
                  <a:ext cx="1803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0" name="Ink 49">
                  <a:extLst>
                    <a:ext uri="{FF2B5EF4-FFF2-40B4-BE49-F238E27FC236}">
                      <a16:creationId xmlns:a16="http://schemas.microsoft.com/office/drawing/2014/main" id="{54F9E7B1-9C17-DB54-DFF1-EFD5364BF2F7}"/>
                    </a:ext>
                  </a:extLst>
                </p14:cNvPr>
                <p14:cNvContentPartPr/>
                <p14:nvPr/>
              </p14:nvContentPartPr>
              <p14:xfrm>
                <a:off x="4102523" y="1783336"/>
                <a:ext cx="173160" cy="39240"/>
              </p14:xfrm>
            </p:contentPart>
          </mc:Choice>
          <mc:Fallback xmlns="">
            <p:pic>
              <p:nvPicPr>
                <p:cNvPr id="50" name="Ink 49">
                  <a:extLst>
                    <a:ext uri="{FF2B5EF4-FFF2-40B4-BE49-F238E27FC236}">
                      <a16:creationId xmlns:a16="http://schemas.microsoft.com/office/drawing/2014/main" id="{54F9E7B1-9C17-DB54-DFF1-EFD5364BF2F7}"/>
                    </a:ext>
                  </a:extLst>
                </p:cNvPr>
                <p:cNvPicPr/>
                <p:nvPr/>
              </p:nvPicPr>
              <p:blipFill>
                <a:blip r:embed="rId74"/>
                <a:stretch>
                  <a:fillRect/>
                </a:stretch>
              </p:blipFill>
              <p:spPr>
                <a:xfrm>
                  <a:off x="4084523" y="1765696"/>
                  <a:ext cx="2088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1" name="Ink 50">
                  <a:extLst>
                    <a:ext uri="{FF2B5EF4-FFF2-40B4-BE49-F238E27FC236}">
                      <a16:creationId xmlns:a16="http://schemas.microsoft.com/office/drawing/2014/main" id="{856C818B-0963-87D0-9248-76A7C7B6B79C}"/>
                    </a:ext>
                  </a:extLst>
                </p14:cNvPr>
                <p14:cNvContentPartPr/>
                <p14:nvPr/>
              </p14:nvContentPartPr>
              <p14:xfrm>
                <a:off x="3633083" y="2070616"/>
                <a:ext cx="633600" cy="93960"/>
              </p14:xfrm>
            </p:contentPart>
          </mc:Choice>
          <mc:Fallback xmlns="">
            <p:pic>
              <p:nvPicPr>
                <p:cNvPr id="51" name="Ink 50">
                  <a:extLst>
                    <a:ext uri="{FF2B5EF4-FFF2-40B4-BE49-F238E27FC236}">
                      <a16:creationId xmlns:a16="http://schemas.microsoft.com/office/drawing/2014/main" id="{856C818B-0963-87D0-9248-76A7C7B6B79C}"/>
                    </a:ext>
                  </a:extLst>
                </p:cNvPr>
                <p:cNvPicPr/>
                <p:nvPr/>
              </p:nvPicPr>
              <p:blipFill>
                <a:blip r:embed="rId76"/>
                <a:stretch>
                  <a:fillRect/>
                </a:stretch>
              </p:blipFill>
              <p:spPr>
                <a:xfrm>
                  <a:off x="3615083" y="2052976"/>
                  <a:ext cx="66924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2" name="Ink 51">
                  <a:extLst>
                    <a:ext uri="{FF2B5EF4-FFF2-40B4-BE49-F238E27FC236}">
                      <a16:creationId xmlns:a16="http://schemas.microsoft.com/office/drawing/2014/main" id="{A27FF130-1714-91ED-4F04-B85E0ED105C4}"/>
                    </a:ext>
                  </a:extLst>
                </p14:cNvPr>
                <p14:cNvContentPartPr/>
                <p14:nvPr/>
              </p14:nvContentPartPr>
              <p14:xfrm>
                <a:off x="3675563" y="2203816"/>
                <a:ext cx="137160" cy="207000"/>
              </p14:xfrm>
            </p:contentPart>
          </mc:Choice>
          <mc:Fallback xmlns="">
            <p:pic>
              <p:nvPicPr>
                <p:cNvPr id="52" name="Ink 51">
                  <a:extLst>
                    <a:ext uri="{FF2B5EF4-FFF2-40B4-BE49-F238E27FC236}">
                      <a16:creationId xmlns:a16="http://schemas.microsoft.com/office/drawing/2014/main" id="{A27FF130-1714-91ED-4F04-B85E0ED105C4}"/>
                    </a:ext>
                  </a:extLst>
                </p:cNvPr>
                <p:cNvPicPr/>
                <p:nvPr/>
              </p:nvPicPr>
              <p:blipFill>
                <a:blip r:embed="rId78"/>
                <a:stretch>
                  <a:fillRect/>
                </a:stretch>
              </p:blipFill>
              <p:spPr>
                <a:xfrm>
                  <a:off x="3657923" y="218581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3" name="Ink 52">
                  <a:extLst>
                    <a:ext uri="{FF2B5EF4-FFF2-40B4-BE49-F238E27FC236}">
                      <a16:creationId xmlns:a16="http://schemas.microsoft.com/office/drawing/2014/main" id="{F1BA3115-9AB4-A401-E94F-640B7ECAF875}"/>
                    </a:ext>
                  </a:extLst>
                </p14:cNvPr>
                <p14:cNvContentPartPr/>
                <p14:nvPr/>
              </p14:nvContentPartPr>
              <p14:xfrm>
                <a:off x="3857003" y="2222536"/>
                <a:ext cx="120600" cy="157320"/>
              </p14:xfrm>
            </p:contentPart>
          </mc:Choice>
          <mc:Fallback xmlns="">
            <p:pic>
              <p:nvPicPr>
                <p:cNvPr id="53" name="Ink 52">
                  <a:extLst>
                    <a:ext uri="{FF2B5EF4-FFF2-40B4-BE49-F238E27FC236}">
                      <a16:creationId xmlns:a16="http://schemas.microsoft.com/office/drawing/2014/main" id="{F1BA3115-9AB4-A401-E94F-640B7ECAF875}"/>
                    </a:ext>
                  </a:extLst>
                </p:cNvPr>
                <p:cNvPicPr/>
                <p:nvPr/>
              </p:nvPicPr>
              <p:blipFill>
                <a:blip r:embed="rId80"/>
                <a:stretch>
                  <a:fillRect/>
                </a:stretch>
              </p:blipFill>
              <p:spPr>
                <a:xfrm>
                  <a:off x="3839363" y="2204536"/>
                  <a:ext cx="156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4" name="Ink 53">
                  <a:extLst>
                    <a:ext uri="{FF2B5EF4-FFF2-40B4-BE49-F238E27FC236}">
                      <a16:creationId xmlns:a16="http://schemas.microsoft.com/office/drawing/2014/main" id="{3FFC58C8-2919-4C6E-CF3B-DC9DF45D255A}"/>
                    </a:ext>
                  </a:extLst>
                </p14:cNvPr>
                <p14:cNvContentPartPr/>
                <p14:nvPr/>
              </p14:nvContentPartPr>
              <p14:xfrm>
                <a:off x="4031243" y="2267536"/>
                <a:ext cx="128160" cy="96480"/>
              </p14:xfrm>
            </p:contentPart>
          </mc:Choice>
          <mc:Fallback xmlns="">
            <p:pic>
              <p:nvPicPr>
                <p:cNvPr id="54" name="Ink 53">
                  <a:extLst>
                    <a:ext uri="{FF2B5EF4-FFF2-40B4-BE49-F238E27FC236}">
                      <a16:creationId xmlns:a16="http://schemas.microsoft.com/office/drawing/2014/main" id="{3FFC58C8-2919-4C6E-CF3B-DC9DF45D255A}"/>
                    </a:ext>
                  </a:extLst>
                </p:cNvPr>
                <p:cNvPicPr/>
                <p:nvPr/>
              </p:nvPicPr>
              <p:blipFill>
                <a:blip r:embed="rId82"/>
                <a:stretch>
                  <a:fillRect/>
                </a:stretch>
              </p:blipFill>
              <p:spPr>
                <a:xfrm>
                  <a:off x="4013243" y="2249536"/>
                  <a:ext cx="1638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5" name="Ink 54">
                  <a:extLst>
                    <a:ext uri="{FF2B5EF4-FFF2-40B4-BE49-F238E27FC236}">
                      <a16:creationId xmlns:a16="http://schemas.microsoft.com/office/drawing/2014/main" id="{EA9E234D-A0AF-E2E5-B40B-6C4F734FEF72}"/>
                    </a:ext>
                  </a:extLst>
                </p14:cNvPr>
                <p14:cNvContentPartPr/>
                <p14:nvPr/>
              </p14:nvContentPartPr>
              <p14:xfrm>
                <a:off x="4423643" y="1989256"/>
                <a:ext cx="155880" cy="124920"/>
              </p14:xfrm>
            </p:contentPart>
          </mc:Choice>
          <mc:Fallback xmlns="">
            <p:pic>
              <p:nvPicPr>
                <p:cNvPr id="55" name="Ink 54">
                  <a:extLst>
                    <a:ext uri="{FF2B5EF4-FFF2-40B4-BE49-F238E27FC236}">
                      <a16:creationId xmlns:a16="http://schemas.microsoft.com/office/drawing/2014/main" id="{EA9E234D-A0AF-E2E5-B40B-6C4F734FEF72}"/>
                    </a:ext>
                  </a:extLst>
                </p:cNvPr>
                <p:cNvPicPr/>
                <p:nvPr/>
              </p:nvPicPr>
              <p:blipFill>
                <a:blip r:embed="rId84"/>
                <a:stretch>
                  <a:fillRect/>
                </a:stretch>
              </p:blipFill>
              <p:spPr>
                <a:xfrm>
                  <a:off x="4406003" y="1971616"/>
                  <a:ext cx="19152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6" name="Ink 55">
                  <a:extLst>
                    <a:ext uri="{FF2B5EF4-FFF2-40B4-BE49-F238E27FC236}">
                      <a16:creationId xmlns:a16="http://schemas.microsoft.com/office/drawing/2014/main" id="{4A965512-98DD-BF19-088A-FBF9997A4630}"/>
                    </a:ext>
                  </a:extLst>
                </p14:cNvPr>
                <p14:cNvContentPartPr/>
                <p14:nvPr/>
              </p14:nvContentPartPr>
              <p14:xfrm>
                <a:off x="4439123" y="1994656"/>
                <a:ext cx="163800" cy="127080"/>
              </p14:xfrm>
            </p:contentPart>
          </mc:Choice>
          <mc:Fallback xmlns="">
            <p:pic>
              <p:nvPicPr>
                <p:cNvPr id="56" name="Ink 55">
                  <a:extLst>
                    <a:ext uri="{FF2B5EF4-FFF2-40B4-BE49-F238E27FC236}">
                      <a16:creationId xmlns:a16="http://schemas.microsoft.com/office/drawing/2014/main" id="{4A965512-98DD-BF19-088A-FBF9997A4630}"/>
                    </a:ext>
                  </a:extLst>
                </p:cNvPr>
                <p:cNvPicPr/>
                <p:nvPr/>
              </p:nvPicPr>
              <p:blipFill>
                <a:blip r:embed="rId86"/>
                <a:stretch>
                  <a:fillRect/>
                </a:stretch>
              </p:blipFill>
              <p:spPr>
                <a:xfrm>
                  <a:off x="4421123" y="1977016"/>
                  <a:ext cx="1994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7" name="Ink 56">
                  <a:extLst>
                    <a:ext uri="{FF2B5EF4-FFF2-40B4-BE49-F238E27FC236}">
                      <a16:creationId xmlns:a16="http://schemas.microsoft.com/office/drawing/2014/main" id="{63A20E89-1357-7377-C25F-CF402835DCE1}"/>
                    </a:ext>
                  </a:extLst>
                </p14:cNvPr>
                <p14:cNvContentPartPr/>
                <p14:nvPr/>
              </p14:nvContentPartPr>
              <p14:xfrm>
                <a:off x="4705523" y="1872616"/>
                <a:ext cx="108720" cy="236160"/>
              </p14:xfrm>
            </p:contentPart>
          </mc:Choice>
          <mc:Fallback xmlns="">
            <p:pic>
              <p:nvPicPr>
                <p:cNvPr id="57" name="Ink 56">
                  <a:extLst>
                    <a:ext uri="{FF2B5EF4-FFF2-40B4-BE49-F238E27FC236}">
                      <a16:creationId xmlns:a16="http://schemas.microsoft.com/office/drawing/2014/main" id="{63A20E89-1357-7377-C25F-CF402835DCE1}"/>
                    </a:ext>
                  </a:extLst>
                </p:cNvPr>
                <p:cNvPicPr/>
                <p:nvPr/>
              </p:nvPicPr>
              <p:blipFill>
                <a:blip r:embed="rId88"/>
                <a:stretch>
                  <a:fillRect/>
                </a:stretch>
              </p:blipFill>
              <p:spPr>
                <a:xfrm>
                  <a:off x="4687883" y="1854616"/>
                  <a:ext cx="144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8" name="Ink 57">
                  <a:extLst>
                    <a:ext uri="{FF2B5EF4-FFF2-40B4-BE49-F238E27FC236}">
                      <a16:creationId xmlns:a16="http://schemas.microsoft.com/office/drawing/2014/main" id="{F7A7571A-4E30-2154-6056-E73E2B11DC69}"/>
                    </a:ext>
                  </a:extLst>
                </p14:cNvPr>
                <p14:cNvContentPartPr/>
                <p14:nvPr/>
              </p14:nvContentPartPr>
              <p14:xfrm>
                <a:off x="4932683" y="1927336"/>
                <a:ext cx="21240" cy="144000"/>
              </p14:xfrm>
            </p:contentPart>
          </mc:Choice>
          <mc:Fallback xmlns="">
            <p:pic>
              <p:nvPicPr>
                <p:cNvPr id="58" name="Ink 57">
                  <a:extLst>
                    <a:ext uri="{FF2B5EF4-FFF2-40B4-BE49-F238E27FC236}">
                      <a16:creationId xmlns:a16="http://schemas.microsoft.com/office/drawing/2014/main" id="{F7A7571A-4E30-2154-6056-E73E2B11DC69}"/>
                    </a:ext>
                  </a:extLst>
                </p:cNvPr>
                <p:cNvPicPr/>
                <p:nvPr/>
              </p:nvPicPr>
              <p:blipFill>
                <a:blip r:embed="rId90"/>
                <a:stretch>
                  <a:fillRect/>
                </a:stretch>
              </p:blipFill>
              <p:spPr>
                <a:xfrm>
                  <a:off x="4915043" y="1909336"/>
                  <a:ext cx="568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9" name="Ink 58">
                  <a:extLst>
                    <a:ext uri="{FF2B5EF4-FFF2-40B4-BE49-F238E27FC236}">
                      <a16:creationId xmlns:a16="http://schemas.microsoft.com/office/drawing/2014/main" id="{A11E738D-5D8F-0104-02A6-F82CDE89EBD3}"/>
                    </a:ext>
                  </a:extLst>
                </p14:cNvPr>
                <p14:cNvContentPartPr/>
                <p14:nvPr/>
              </p14:nvContentPartPr>
              <p14:xfrm>
                <a:off x="5040683" y="1885936"/>
                <a:ext cx="39600" cy="182520"/>
              </p14:xfrm>
            </p:contentPart>
          </mc:Choice>
          <mc:Fallback xmlns="">
            <p:pic>
              <p:nvPicPr>
                <p:cNvPr id="59" name="Ink 58">
                  <a:extLst>
                    <a:ext uri="{FF2B5EF4-FFF2-40B4-BE49-F238E27FC236}">
                      <a16:creationId xmlns:a16="http://schemas.microsoft.com/office/drawing/2014/main" id="{A11E738D-5D8F-0104-02A6-F82CDE89EBD3}"/>
                    </a:ext>
                  </a:extLst>
                </p:cNvPr>
                <p:cNvPicPr/>
                <p:nvPr/>
              </p:nvPicPr>
              <p:blipFill>
                <a:blip r:embed="rId92"/>
                <a:stretch>
                  <a:fillRect/>
                </a:stretch>
              </p:blipFill>
              <p:spPr>
                <a:xfrm>
                  <a:off x="5023043" y="1868296"/>
                  <a:ext cx="75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60" name="Ink 59">
                  <a:extLst>
                    <a:ext uri="{FF2B5EF4-FFF2-40B4-BE49-F238E27FC236}">
                      <a16:creationId xmlns:a16="http://schemas.microsoft.com/office/drawing/2014/main" id="{A4CDA53C-0320-8613-466E-C94EFDEB31FB}"/>
                    </a:ext>
                  </a:extLst>
                </p14:cNvPr>
                <p14:cNvContentPartPr/>
                <p14:nvPr/>
              </p14:nvContentPartPr>
              <p14:xfrm>
                <a:off x="4880123" y="1803496"/>
                <a:ext cx="294840" cy="108000"/>
              </p14:xfrm>
            </p:contentPart>
          </mc:Choice>
          <mc:Fallback xmlns="">
            <p:pic>
              <p:nvPicPr>
                <p:cNvPr id="60" name="Ink 59">
                  <a:extLst>
                    <a:ext uri="{FF2B5EF4-FFF2-40B4-BE49-F238E27FC236}">
                      <a16:creationId xmlns:a16="http://schemas.microsoft.com/office/drawing/2014/main" id="{A4CDA53C-0320-8613-466E-C94EFDEB31FB}"/>
                    </a:ext>
                  </a:extLst>
                </p:cNvPr>
                <p:cNvPicPr/>
                <p:nvPr/>
              </p:nvPicPr>
              <p:blipFill>
                <a:blip r:embed="rId94"/>
                <a:stretch>
                  <a:fillRect/>
                </a:stretch>
              </p:blipFill>
              <p:spPr>
                <a:xfrm>
                  <a:off x="4862123" y="1785856"/>
                  <a:ext cx="330480" cy="143640"/>
                </a:xfrm>
                <a:prstGeom prst="rect">
                  <a:avLst/>
                </a:prstGeom>
              </p:spPr>
            </p:pic>
          </mc:Fallback>
        </mc:AlternateContent>
      </p:grpSp>
      <p:grpSp>
        <p:nvGrpSpPr>
          <p:cNvPr id="61" name="Group 60">
            <a:extLst>
              <a:ext uri="{FF2B5EF4-FFF2-40B4-BE49-F238E27FC236}">
                <a16:creationId xmlns:a16="http://schemas.microsoft.com/office/drawing/2014/main" id="{5E3EB30A-82AA-51A8-F349-DA880A62EACA}"/>
              </a:ext>
            </a:extLst>
          </p:cNvPr>
          <p:cNvGrpSpPr/>
          <p:nvPr/>
        </p:nvGrpSpPr>
        <p:grpSpPr>
          <a:xfrm>
            <a:off x="3279203" y="2709988"/>
            <a:ext cx="1649880" cy="609480"/>
            <a:chOff x="3279203" y="2547616"/>
            <a:chExt cx="1649880" cy="609480"/>
          </a:xfrm>
        </p:grpSpPr>
        <mc:AlternateContent xmlns:mc="http://schemas.openxmlformats.org/markup-compatibility/2006" xmlns:p14="http://schemas.microsoft.com/office/powerpoint/2010/main">
          <mc:Choice Requires="p14">
            <p:contentPart p14:bwMode="auto" r:id="rId95">
              <p14:nvContentPartPr>
                <p14:cNvPr id="62" name="Ink 61">
                  <a:extLst>
                    <a:ext uri="{FF2B5EF4-FFF2-40B4-BE49-F238E27FC236}">
                      <a16:creationId xmlns:a16="http://schemas.microsoft.com/office/drawing/2014/main" id="{CB98CD61-DEEB-9301-B5E4-A49873C8D869}"/>
                    </a:ext>
                  </a:extLst>
                </p14:cNvPr>
                <p14:cNvContentPartPr/>
                <p14:nvPr/>
              </p14:nvContentPartPr>
              <p14:xfrm>
                <a:off x="3289643" y="2765056"/>
                <a:ext cx="138960" cy="39240"/>
              </p14:xfrm>
            </p:contentPart>
          </mc:Choice>
          <mc:Fallback xmlns="">
            <p:pic>
              <p:nvPicPr>
                <p:cNvPr id="62" name="Ink 61">
                  <a:extLst>
                    <a:ext uri="{FF2B5EF4-FFF2-40B4-BE49-F238E27FC236}">
                      <a16:creationId xmlns:a16="http://schemas.microsoft.com/office/drawing/2014/main" id="{CB98CD61-DEEB-9301-B5E4-A49873C8D869}"/>
                    </a:ext>
                  </a:extLst>
                </p:cNvPr>
                <p:cNvPicPr/>
                <p:nvPr/>
              </p:nvPicPr>
              <p:blipFill>
                <a:blip r:embed="rId96"/>
                <a:stretch>
                  <a:fillRect/>
                </a:stretch>
              </p:blipFill>
              <p:spPr>
                <a:xfrm>
                  <a:off x="3272003" y="2747416"/>
                  <a:ext cx="1746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3" name="Ink 62">
                  <a:extLst>
                    <a:ext uri="{FF2B5EF4-FFF2-40B4-BE49-F238E27FC236}">
                      <a16:creationId xmlns:a16="http://schemas.microsoft.com/office/drawing/2014/main" id="{45F907E2-3292-3F14-8393-DD69EE83A2CC}"/>
                    </a:ext>
                  </a:extLst>
                </p14:cNvPr>
                <p14:cNvContentPartPr/>
                <p14:nvPr/>
              </p14:nvContentPartPr>
              <p14:xfrm>
                <a:off x="3279203" y="2874496"/>
                <a:ext cx="147960" cy="33480"/>
              </p14:xfrm>
            </p:contentPart>
          </mc:Choice>
          <mc:Fallback xmlns="">
            <p:pic>
              <p:nvPicPr>
                <p:cNvPr id="63" name="Ink 62">
                  <a:extLst>
                    <a:ext uri="{FF2B5EF4-FFF2-40B4-BE49-F238E27FC236}">
                      <a16:creationId xmlns:a16="http://schemas.microsoft.com/office/drawing/2014/main" id="{45F907E2-3292-3F14-8393-DD69EE83A2CC}"/>
                    </a:ext>
                  </a:extLst>
                </p:cNvPr>
                <p:cNvPicPr/>
                <p:nvPr/>
              </p:nvPicPr>
              <p:blipFill>
                <a:blip r:embed="rId98"/>
                <a:stretch>
                  <a:fillRect/>
                </a:stretch>
              </p:blipFill>
              <p:spPr>
                <a:xfrm>
                  <a:off x="3261563" y="2856856"/>
                  <a:ext cx="18360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4" name="Ink 63">
                  <a:extLst>
                    <a:ext uri="{FF2B5EF4-FFF2-40B4-BE49-F238E27FC236}">
                      <a16:creationId xmlns:a16="http://schemas.microsoft.com/office/drawing/2014/main" id="{330A05F2-2FC4-EA16-F12D-92760480C916}"/>
                    </a:ext>
                  </a:extLst>
                </p14:cNvPr>
                <p14:cNvContentPartPr/>
                <p14:nvPr/>
              </p14:nvContentPartPr>
              <p14:xfrm>
                <a:off x="3653603" y="2682256"/>
                <a:ext cx="136440" cy="162000"/>
              </p14:xfrm>
            </p:contentPart>
          </mc:Choice>
          <mc:Fallback xmlns="">
            <p:pic>
              <p:nvPicPr>
                <p:cNvPr id="64" name="Ink 63">
                  <a:extLst>
                    <a:ext uri="{FF2B5EF4-FFF2-40B4-BE49-F238E27FC236}">
                      <a16:creationId xmlns:a16="http://schemas.microsoft.com/office/drawing/2014/main" id="{330A05F2-2FC4-EA16-F12D-92760480C916}"/>
                    </a:ext>
                  </a:extLst>
                </p:cNvPr>
                <p:cNvPicPr/>
                <p:nvPr/>
              </p:nvPicPr>
              <p:blipFill>
                <a:blip r:embed="rId100"/>
                <a:stretch>
                  <a:fillRect/>
                </a:stretch>
              </p:blipFill>
              <p:spPr>
                <a:xfrm>
                  <a:off x="3635963" y="2664616"/>
                  <a:ext cx="1720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65" name="Ink 64">
                  <a:extLst>
                    <a:ext uri="{FF2B5EF4-FFF2-40B4-BE49-F238E27FC236}">
                      <a16:creationId xmlns:a16="http://schemas.microsoft.com/office/drawing/2014/main" id="{0E5B9548-4F67-5B52-B19D-7A3DBAD58898}"/>
                    </a:ext>
                  </a:extLst>
                </p14:cNvPr>
                <p14:cNvContentPartPr/>
                <p14:nvPr/>
              </p14:nvContentPartPr>
              <p14:xfrm>
                <a:off x="3657563" y="2639416"/>
                <a:ext cx="178200" cy="63360"/>
              </p14:xfrm>
            </p:contentPart>
          </mc:Choice>
          <mc:Fallback xmlns="">
            <p:pic>
              <p:nvPicPr>
                <p:cNvPr id="65" name="Ink 64">
                  <a:extLst>
                    <a:ext uri="{FF2B5EF4-FFF2-40B4-BE49-F238E27FC236}">
                      <a16:creationId xmlns:a16="http://schemas.microsoft.com/office/drawing/2014/main" id="{0E5B9548-4F67-5B52-B19D-7A3DBAD58898}"/>
                    </a:ext>
                  </a:extLst>
                </p:cNvPr>
                <p:cNvPicPr/>
                <p:nvPr/>
              </p:nvPicPr>
              <p:blipFill>
                <a:blip r:embed="rId102"/>
                <a:stretch>
                  <a:fillRect/>
                </a:stretch>
              </p:blipFill>
              <p:spPr>
                <a:xfrm>
                  <a:off x="3639563" y="2621776"/>
                  <a:ext cx="21384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6" name="Ink 65">
                  <a:extLst>
                    <a:ext uri="{FF2B5EF4-FFF2-40B4-BE49-F238E27FC236}">
                      <a16:creationId xmlns:a16="http://schemas.microsoft.com/office/drawing/2014/main" id="{FE21997A-07F1-67DE-1CA9-07EF8FBAF9CE}"/>
                    </a:ext>
                  </a:extLst>
                </p14:cNvPr>
                <p14:cNvContentPartPr/>
                <p14:nvPr/>
              </p14:nvContentPartPr>
              <p14:xfrm>
                <a:off x="3592043" y="2875936"/>
                <a:ext cx="357840" cy="56160"/>
              </p14:xfrm>
            </p:contentPart>
          </mc:Choice>
          <mc:Fallback xmlns="">
            <p:pic>
              <p:nvPicPr>
                <p:cNvPr id="66" name="Ink 65">
                  <a:extLst>
                    <a:ext uri="{FF2B5EF4-FFF2-40B4-BE49-F238E27FC236}">
                      <a16:creationId xmlns:a16="http://schemas.microsoft.com/office/drawing/2014/main" id="{FE21997A-07F1-67DE-1CA9-07EF8FBAF9CE}"/>
                    </a:ext>
                  </a:extLst>
                </p:cNvPr>
                <p:cNvPicPr/>
                <p:nvPr/>
              </p:nvPicPr>
              <p:blipFill>
                <a:blip r:embed="rId104"/>
                <a:stretch>
                  <a:fillRect/>
                </a:stretch>
              </p:blipFill>
              <p:spPr>
                <a:xfrm>
                  <a:off x="3574403" y="2857936"/>
                  <a:ext cx="3934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7" name="Ink 66">
                  <a:extLst>
                    <a:ext uri="{FF2B5EF4-FFF2-40B4-BE49-F238E27FC236}">
                      <a16:creationId xmlns:a16="http://schemas.microsoft.com/office/drawing/2014/main" id="{5EDC41A1-6D61-3CC5-9B80-5F7C47BBE031}"/>
                    </a:ext>
                  </a:extLst>
                </p14:cNvPr>
                <p14:cNvContentPartPr/>
                <p14:nvPr/>
              </p14:nvContentPartPr>
              <p14:xfrm>
                <a:off x="3683483" y="2959096"/>
                <a:ext cx="140400" cy="198000"/>
              </p14:xfrm>
            </p:contentPart>
          </mc:Choice>
          <mc:Fallback xmlns="">
            <p:pic>
              <p:nvPicPr>
                <p:cNvPr id="67" name="Ink 66">
                  <a:extLst>
                    <a:ext uri="{FF2B5EF4-FFF2-40B4-BE49-F238E27FC236}">
                      <a16:creationId xmlns:a16="http://schemas.microsoft.com/office/drawing/2014/main" id="{5EDC41A1-6D61-3CC5-9B80-5F7C47BBE031}"/>
                    </a:ext>
                  </a:extLst>
                </p:cNvPr>
                <p:cNvPicPr/>
                <p:nvPr/>
              </p:nvPicPr>
              <p:blipFill>
                <a:blip r:embed="rId106"/>
                <a:stretch>
                  <a:fillRect/>
                </a:stretch>
              </p:blipFill>
              <p:spPr>
                <a:xfrm>
                  <a:off x="3665843" y="2941456"/>
                  <a:ext cx="1760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8" name="Ink 67">
                  <a:extLst>
                    <a:ext uri="{FF2B5EF4-FFF2-40B4-BE49-F238E27FC236}">
                      <a16:creationId xmlns:a16="http://schemas.microsoft.com/office/drawing/2014/main" id="{0970AF4B-F50C-1A05-BB1E-B5971922535E}"/>
                    </a:ext>
                  </a:extLst>
                </p14:cNvPr>
                <p14:cNvContentPartPr/>
                <p14:nvPr/>
              </p14:nvContentPartPr>
              <p14:xfrm>
                <a:off x="4097483" y="2797816"/>
                <a:ext cx="120240" cy="94320"/>
              </p14:xfrm>
            </p:contentPart>
          </mc:Choice>
          <mc:Fallback xmlns="">
            <p:pic>
              <p:nvPicPr>
                <p:cNvPr id="68" name="Ink 67">
                  <a:extLst>
                    <a:ext uri="{FF2B5EF4-FFF2-40B4-BE49-F238E27FC236}">
                      <a16:creationId xmlns:a16="http://schemas.microsoft.com/office/drawing/2014/main" id="{0970AF4B-F50C-1A05-BB1E-B5971922535E}"/>
                    </a:ext>
                  </a:extLst>
                </p:cNvPr>
                <p:cNvPicPr/>
                <p:nvPr/>
              </p:nvPicPr>
              <p:blipFill>
                <a:blip r:embed="rId108"/>
                <a:stretch>
                  <a:fillRect/>
                </a:stretch>
              </p:blipFill>
              <p:spPr>
                <a:xfrm>
                  <a:off x="4079843" y="2780176"/>
                  <a:ext cx="1558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9" name="Ink 68">
                  <a:extLst>
                    <a:ext uri="{FF2B5EF4-FFF2-40B4-BE49-F238E27FC236}">
                      <a16:creationId xmlns:a16="http://schemas.microsoft.com/office/drawing/2014/main" id="{D75B7F0B-FCDD-5F02-2FEA-84B8CF524D08}"/>
                    </a:ext>
                  </a:extLst>
                </p14:cNvPr>
                <p14:cNvContentPartPr/>
                <p14:nvPr/>
              </p14:nvContentPartPr>
              <p14:xfrm>
                <a:off x="4120883" y="2774056"/>
                <a:ext cx="140040" cy="123480"/>
              </p14:xfrm>
            </p:contentPart>
          </mc:Choice>
          <mc:Fallback xmlns="">
            <p:pic>
              <p:nvPicPr>
                <p:cNvPr id="69" name="Ink 68">
                  <a:extLst>
                    <a:ext uri="{FF2B5EF4-FFF2-40B4-BE49-F238E27FC236}">
                      <a16:creationId xmlns:a16="http://schemas.microsoft.com/office/drawing/2014/main" id="{D75B7F0B-FCDD-5F02-2FEA-84B8CF524D08}"/>
                    </a:ext>
                  </a:extLst>
                </p:cNvPr>
                <p:cNvPicPr/>
                <p:nvPr/>
              </p:nvPicPr>
              <p:blipFill>
                <a:blip r:embed="rId110"/>
                <a:stretch>
                  <a:fillRect/>
                </a:stretch>
              </p:blipFill>
              <p:spPr>
                <a:xfrm>
                  <a:off x="4102883" y="2756416"/>
                  <a:ext cx="1756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70" name="Ink 69">
                  <a:extLst>
                    <a:ext uri="{FF2B5EF4-FFF2-40B4-BE49-F238E27FC236}">
                      <a16:creationId xmlns:a16="http://schemas.microsoft.com/office/drawing/2014/main" id="{DD6BB1F4-1F5D-37B2-42DA-7295970B1D62}"/>
                    </a:ext>
                  </a:extLst>
                </p14:cNvPr>
                <p14:cNvContentPartPr/>
                <p14:nvPr/>
              </p14:nvContentPartPr>
              <p14:xfrm>
                <a:off x="4414283" y="2630416"/>
                <a:ext cx="151920" cy="222480"/>
              </p14:xfrm>
            </p:contentPart>
          </mc:Choice>
          <mc:Fallback xmlns="">
            <p:pic>
              <p:nvPicPr>
                <p:cNvPr id="70" name="Ink 69">
                  <a:extLst>
                    <a:ext uri="{FF2B5EF4-FFF2-40B4-BE49-F238E27FC236}">
                      <a16:creationId xmlns:a16="http://schemas.microsoft.com/office/drawing/2014/main" id="{DD6BB1F4-1F5D-37B2-42DA-7295970B1D62}"/>
                    </a:ext>
                  </a:extLst>
                </p:cNvPr>
                <p:cNvPicPr/>
                <p:nvPr/>
              </p:nvPicPr>
              <p:blipFill>
                <a:blip r:embed="rId112"/>
                <a:stretch>
                  <a:fillRect/>
                </a:stretch>
              </p:blipFill>
              <p:spPr>
                <a:xfrm>
                  <a:off x="4396643" y="2612416"/>
                  <a:ext cx="1875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71" name="Ink 70">
                  <a:extLst>
                    <a:ext uri="{FF2B5EF4-FFF2-40B4-BE49-F238E27FC236}">
                      <a16:creationId xmlns:a16="http://schemas.microsoft.com/office/drawing/2014/main" id="{454227DD-A24B-1195-0C2C-2182BB757C6C}"/>
                    </a:ext>
                  </a:extLst>
                </p14:cNvPr>
                <p14:cNvContentPartPr/>
                <p14:nvPr/>
              </p14:nvContentPartPr>
              <p14:xfrm>
                <a:off x="4661243" y="2669296"/>
                <a:ext cx="15840" cy="129960"/>
              </p14:xfrm>
            </p:contentPart>
          </mc:Choice>
          <mc:Fallback xmlns="">
            <p:pic>
              <p:nvPicPr>
                <p:cNvPr id="71" name="Ink 70">
                  <a:extLst>
                    <a:ext uri="{FF2B5EF4-FFF2-40B4-BE49-F238E27FC236}">
                      <a16:creationId xmlns:a16="http://schemas.microsoft.com/office/drawing/2014/main" id="{454227DD-A24B-1195-0C2C-2182BB757C6C}"/>
                    </a:ext>
                  </a:extLst>
                </p:cNvPr>
                <p:cNvPicPr/>
                <p:nvPr/>
              </p:nvPicPr>
              <p:blipFill>
                <a:blip r:embed="rId114"/>
                <a:stretch>
                  <a:fillRect/>
                </a:stretch>
              </p:blipFill>
              <p:spPr>
                <a:xfrm>
                  <a:off x="4643603" y="2651296"/>
                  <a:ext cx="514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2" name="Ink 71">
                  <a:extLst>
                    <a:ext uri="{FF2B5EF4-FFF2-40B4-BE49-F238E27FC236}">
                      <a16:creationId xmlns:a16="http://schemas.microsoft.com/office/drawing/2014/main" id="{FCB38313-4799-4840-9E17-81460BC60223}"/>
                    </a:ext>
                  </a:extLst>
                </p14:cNvPr>
                <p14:cNvContentPartPr/>
                <p14:nvPr/>
              </p14:nvContentPartPr>
              <p14:xfrm>
                <a:off x="4787243" y="2654896"/>
                <a:ext cx="37800" cy="140760"/>
              </p14:xfrm>
            </p:contentPart>
          </mc:Choice>
          <mc:Fallback xmlns="">
            <p:pic>
              <p:nvPicPr>
                <p:cNvPr id="72" name="Ink 71">
                  <a:extLst>
                    <a:ext uri="{FF2B5EF4-FFF2-40B4-BE49-F238E27FC236}">
                      <a16:creationId xmlns:a16="http://schemas.microsoft.com/office/drawing/2014/main" id="{FCB38313-4799-4840-9E17-81460BC60223}"/>
                    </a:ext>
                  </a:extLst>
                </p:cNvPr>
                <p:cNvPicPr/>
                <p:nvPr/>
              </p:nvPicPr>
              <p:blipFill>
                <a:blip r:embed="rId116"/>
                <a:stretch>
                  <a:fillRect/>
                </a:stretch>
              </p:blipFill>
              <p:spPr>
                <a:xfrm>
                  <a:off x="4769603" y="2636896"/>
                  <a:ext cx="734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3" name="Ink 72">
                  <a:extLst>
                    <a:ext uri="{FF2B5EF4-FFF2-40B4-BE49-F238E27FC236}">
                      <a16:creationId xmlns:a16="http://schemas.microsoft.com/office/drawing/2014/main" id="{DAD746E4-0415-A7D2-48F1-14D0268E881B}"/>
                    </a:ext>
                  </a:extLst>
                </p14:cNvPr>
                <p14:cNvContentPartPr/>
                <p14:nvPr/>
              </p14:nvContentPartPr>
              <p14:xfrm>
                <a:off x="4628483" y="2547616"/>
                <a:ext cx="300600" cy="118080"/>
              </p14:xfrm>
            </p:contentPart>
          </mc:Choice>
          <mc:Fallback xmlns="">
            <p:pic>
              <p:nvPicPr>
                <p:cNvPr id="73" name="Ink 72">
                  <a:extLst>
                    <a:ext uri="{FF2B5EF4-FFF2-40B4-BE49-F238E27FC236}">
                      <a16:creationId xmlns:a16="http://schemas.microsoft.com/office/drawing/2014/main" id="{DAD746E4-0415-A7D2-48F1-14D0268E881B}"/>
                    </a:ext>
                  </a:extLst>
                </p:cNvPr>
                <p:cNvPicPr/>
                <p:nvPr/>
              </p:nvPicPr>
              <p:blipFill>
                <a:blip r:embed="rId118"/>
                <a:stretch>
                  <a:fillRect/>
                </a:stretch>
              </p:blipFill>
              <p:spPr>
                <a:xfrm>
                  <a:off x="4610483" y="2529976"/>
                  <a:ext cx="336240" cy="153720"/>
                </a:xfrm>
                <a:prstGeom prst="rect">
                  <a:avLst/>
                </a:prstGeom>
              </p:spPr>
            </p:pic>
          </mc:Fallback>
        </mc:AlternateContent>
      </p:grpSp>
      <p:grpSp>
        <p:nvGrpSpPr>
          <p:cNvPr id="74" name="Group 73">
            <a:extLst>
              <a:ext uri="{FF2B5EF4-FFF2-40B4-BE49-F238E27FC236}">
                <a16:creationId xmlns:a16="http://schemas.microsoft.com/office/drawing/2014/main" id="{F3B68312-BF37-4E40-5B8E-4B457B37693E}"/>
              </a:ext>
            </a:extLst>
          </p:cNvPr>
          <p:cNvGrpSpPr/>
          <p:nvPr/>
        </p:nvGrpSpPr>
        <p:grpSpPr>
          <a:xfrm>
            <a:off x="3286043" y="3653188"/>
            <a:ext cx="162360" cy="137160"/>
            <a:chOff x="3286043" y="3490816"/>
            <a:chExt cx="162360" cy="137160"/>
          </a:xfrm>
        </p:grpSpPr>
        <mc:AlternateContent xmlns:mc="http://schemas.openxmlformats.org/markup-compatibility/2006" xmlns:p14="http://schemas.microsoft.com/office/powerpoint/2010/main">
          <mc:Choice Requires="p14">
            <p:contentPart p14:bwMode="auto" r:id="rId119">
              <p14:nvContentPartPr>
                <p14:cNvPr id="76" name="Ink 75">
                  <a:extLst>
                    <a:ext uri="{FF2B5EF4-FFF2-40B4-BE49-F238E27FC236}">
                      <a16:creationId xmlns:a16="http://schemas.microsoft.com/office/drawing/2014/main" id="{A5FE0DAD-87C5-39FD-00B3-5B88892D27DA}"/>
                    </a:ext>
                  </a:extLst>
                </p14:cNvPr>
                <p14:cNvContentPartPr/>
                <p14:nvPr/>
              </p14:nvContentPartPr>
              <p14:xfrm>
                <a:off x="3286043" y="3490816"/>
                <a:ext cx="162360" cy="41400"/>
              </p14:xfrm>
            </p:contentPart>
          </mc:Choice>
          <mc:Fallback xmlns="">
            <p:pic>
              <p:nvPicPr>
                <p:cNvPr id="76" name="Ink 75">
                  <a:extLst>
                    <a:ext uri="{FF2B5EF4-FFF2-40B4-BE49-F238E27FC236}">
                      <a16:creationId xmlns:a16="http://schemas.microsoft.com/office/drawing/2014/main" id="{A5FE0DAD-87C5-39FD-00B3-5B88892D27DA}"/>
                    </a:ext>
                  </a:extLst>
                </p:cNvPr>
                <p:cNvPicPr/>
                <p:nvPr/>
              </p:nvPicPr>
              <p:blipFill>
                <a:blip r:embed="rId120"/>
                <a:stretch>
                  <a:fillRect/>
                </a:stretch>
              </p:blipFill>
              <p:spPr>
                <a:xfrm>
                  <a:off x="3268403" y="3473176"/>
                  <a:ext cx="1980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77" name="Ink 76">
                  <a:extLst>
                    <a:ext uri="{FF2B5EF4-FFF2-40B4-BE49-F238E27FC236}">
                      <a16:creationId xmlns:a16="http://schemas.microsoft.com/office/drawing/2014/main" id="{033315DB-BC72-F904-6A17-03A2DBABEC1D}"/>
                    </a:ext>
                  </a:extLst>
                </p14:cNvPr>
                <p14:cNvContentPartPr/>
                <p14:nvPr/>
              </p14:nvContentPartPr>
              <p14:xfrm>
                <a:off x="3300803" y="3609616"/>
                <a:ext cx="145800" cy="18360"/>
              </p14:xfrm>
            </p:contentPart>
          </mc:Choice>
          <mc:Fallback xmlns="">
            <p:pic>
              <p:nvPicPr>
                <p:cNvPr id="77" name="Ink 76">
                  <a:extLst>
                    <a:ext uri="{FF2B5EF4-FFF2-40B4-BE49-F238E27FC236}">
                      <a16:creationId xmlns:a16="http://schemas.microsoft.com/office/drawing/2014/main" id="{033315DB-BC72-F904-6A17-03A2DBABEC1D}"/>
                    </a:ext>
                  </a:extLst>
                </p:cNvPr>
                <p:cNvPicPr/>
                <p:nvPr/>
              </p:nvPicPr>
              <p:blipFill>
                <a:blip r:embed="rId122"/>
                <a:stretch>
                  <a:fillRect/>
                </a:stretch>
              </p:blipFill>
              <p:spPr>
                <a:xfrm>
                  <a:off x="3283163" y="3591976"/>
                  <a:ext cx="181440" cy="54000"/>
                </a:xfrm>
                <a:prstGeom prst="rect">
                  <a:avLst/>
                </a:prstGeom>
              </p:spPr>
            </p:pic>
          </mc:Fallback>
        </mc:AlternateContent>
      </p:grpSp>
      <p:grpSp>
        <p:nvGrpSpPr>
          <p:cNvPr id="78" name="Group 77">
            <a:extLst>
              <a:ext uri="{FF2B5EF4-FFF2-40B4-BE49-F238E27FC236}">
                <a16:creationId xmlns:a16="http://schemas.microsoft.com/office/drawing/2014/main" id="{EA60D910-800D-C2A3-6599-CF1E263FEC13}"/>
              </a:ext>
            </a:extLst>
          </p:cNvPr>
          <p:cNvGrpSpPr/>
          <p:nvPr/>
        </p:nvGrpSpPr>
        <p:grpSpPr>
          <a:xfrm>
            <a:off x="3658283" y="3425668"/>
            <a:ext cx="594720" cy="307800"/>
            <a:chOff x="3658283" y="3263296"/>
            <a:chExt cx="594720" cy="307800"/>
          </a:xfrm>
        </p:grpSpPr>
        <mc:AlternateContent xmlns:mc="http://schemas.openxmlformats.org/markup-compatibility/2006" xmlns:p14="http://schemas.microsoft.com/office/powerpoint/2010/main">
          <mc:Choice Requires="p14">
            <p:contentPart p14:bwMode="auto" r:id="rId123">
              <p14:nvContentPartPr>
                <p14:cNvPr id="79" name="Ink 78">
                  <a:extLst>
                    <a:ext uri="{FF2B5EF4-FFF2-40B4-BE49-F238E27FC236}">
                      <a16:creationId xmlns:a16="http://schemas.microsoft.com/office/drawing/2014/main" id="{AA31B77D-CDF5-41E9-2538-9A69D3F34D21}"/>
                    </a:ext>
                  </a:extLst>
                </p14:cNvPr>
                <p14:cNvContentPartPr/>
                <p14:nvPr/>
              </p14:nvContentPartPr>
              <p14:xfrm>
                <a:off x="3658283" y="3428896"/>
                <a:ext cx="151920" cy="142200"/>
              </p14:xfrm>
            </p:contentPart>
          </mc:Choice>
          <mc:Fallback xmlns="">
            <p:pic>
              <p:nvPicPr>
                <p:cNvPr id="79" name="Ink 78">
                  <a:extLst>
                    <a:ext uri="{FF2B5EF4-FFF2-40B4-BE49-F238E27FC236}">
                      <a16:creationId xmlns:a16="http://schemas.microsoft.com/office/drawing/2014/main" id="{AA31B77D-CDF5-41E9-2538-9A69D3F34D21}"/>
                    </a:ext>
                  </a:extLst>
                </p:cNvPr>
                <p:cNvPicPr/>
                <p:nvPr/>
              </p:nvPicPr>
              <p:blipFill>
                <a:blip r:embed="rId124"/>
                <a:stretch>
                  <a:fillRect/>
                </a:stretch>
              </p:blipFill>
              <p:spPr>
                <a:xfrm>
                  <a:off x="3640283" y="3411256"/>
                  <a:ext cx="1875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80" name="Ink 79">
                  <a:extLst>
                    <a:ext uri="{FF2B5EF4-FFF2-40B4-BE49-F238E27FC236}">
                      <a16:creationId xmlns:a16="http://schemas.microsoft.com/office/drawing/2014/main" id="{24BD2198-744E-E04F-39E6-A2872B70FE4F}"/>
                    </a:ext>
                  </a:extLst>
                </p14:cNvPr>
                <p14:cNvContentPartPr/>
                <p14:nvPr/>
              </p14:nvContentPartPr>
              <p14:xfrm>
                <a:off x="3669083" y="3372016"/>
                <a:ext cx="168120" cy="60120"/>
              </p14:xfrm>
            </p:contentPart>
          </mc:Choice>
          <mc:Fallback xmlns="">
            <p:pic>
              <p:nvPicPr>
                <p:cNvPr id="80" name="Ink 79">
                  <a:extLst>
                    <a:ext uri="{FF2B5EF4-FFF2-40B4-BE49-F238E27FC236}">
                      <a16:creationId xmlns:a16="http://schemas.microsoft.com/office/drawing/2014/main" id="{24BD2198-744E-E04F-39E6-A2872B70FE4F}"/>
                    </a:ext>
                  </a:extLst>
                </p:cNvPr>
                <p:cNvPicPr/>
                <p:nvPr/>
              </p:nvPicPr>
              <p:blipFill>
                <a:blip r:embed="rId126"/>
                <a:stretch>
                  <a:fillRect/>
                </a:stretch>
              </p:blipFill>
              <p:spPr>
                <a:xfrm>
                  <a:off x="3651443" y="3354016"/>
                  <a:ext cx="20376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81" name="Ink 80">
                  <a:extLst>
                    <a:ext uri="{FF2B5EF4-FFF2-40B4-BE49-F238E27FC236}">
                      <a16:creationId xmlns:a16="http://schemas.microsoft.com/office/drawing/2014/main" id="{A1ADA588-7166-2C56-076A-75F5FAA7D685}"/>
                    </a:ext>
                  </a:extLst>
                </p14:cNvPr>
                <p14:cNvContentPartPr/>
                <p14:nvPr/>
              </p14:nvContentPartPr>
              <p14:xfrm>
                <a:off x="3983363" y="3364816"/>
                <a:ext cx="18720" cy="160920"/>
              </p14:xfrm>
            </p:contentPart>
          </mc:Choice>
          <mc:Fallback xmlns="">
            <p:pic>
              <p:nvPicPr>
                <p:cNvPr id="81" name="Ink 80">
                  <a:extLst>
                    <a:ext uri="{FF2B5EF4-FFF2-40B4-BE49-F238E27FC236}">
                      <a16:creationId xmlns:a16="http://schemas.microsoft.com/office/drawing/2014/main" id="{A1ADA588-7166-2C56-076A-75F5FAA7D685}"/>
                    </a:ext>
                  </a:extLst>
                </p:cNvPr>
                <p:cNvPicPr/>
                <p:nvPr/>
              </p:nvPicPr>
              <p:blipFill>
                <a:blip r:embed="rId128"/>
                <a:stretch>
                  <a:fillRect/>
                </a:stretch>
              </p:blipFill>
              <p:spPr>
                <a:xfrm>
                  <a:off x="3965363" y="3346816"/>
                  <a:ext cx="543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82" name="Ink 81">
                  <a:extLst>
                    <a:ext uri="{FF2B5EF4-FFF2-40B4-BE49-F238E27FC236}">
                      <a16:creationId xmlns:a16="http://schemas.microsoft.com/office/drawing/2014/main" id="{A135E17A-4E0E-6782-7D70-D178B6A43D28}"/>
                    </a:ext>
                  </a:extLst>
                </p14:cNvPr>
                <p14:cNvContentPartPr/>
                <p14:nvPr/>
              </p14:nvContentPartPr>
              <p14:xfrm>
                <a:off x="4085243" y="3337456"/>
                <a:ext cx="45360" cy="191880"/>
              </p14:xfrm>
            </p:contentPart>
          </mc:Choice>
          <mc:Fallback xmlns="">
            <p:pic>
              <p:nvPicPr>
                <p:cNvPr id="82" name="Ink 81">
                  <a:extLst>
                    <a:ext uri="{FF2B5EF4-FFF2-40B4-BE49-F238E27FC236}">
                      <a16:creationId xmlns:a16="http://schemas.microsoft.com/office/drawing/2014/main" id="{A135E17A-4E0E-6782-7D70-D178B6A43D28}"/>
                    </a:ext>
                  </a:extLst>
                </p:cNvPr>
                <p:cNvPicPr/>
                <p:nvPr/>
              </p:nvPicPr>
              <p:blipFill>
                <a:blip r:embed="rId130"/>
                <a:stretch>
                  <a:fillRect/>
                </a:stretch>
              </p:blipFill>
              <p:spPr>
                <a:xfrm>
                  <a:off x="4067603" y="3319456"/>
                  <a:ext cx="810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3" name="Ink 82">
                  <a:extLst>
                    <a:ext uri="{FF2B5EF4-FFF2-40B4-BE49-F238E27FC236}">
                      <a16:creationId xmlns:a16="http://schemas.microsoft.com/office/drawing/2014/main" id="{B3ABCABA-795B-2647-494F-5E2C578CD98D}"/>
                    </a:ext>
                  </a:extLst>
                </p14:cNvPr>
                <p14:cNvContentPartPr/>
                <p14:nvPr/>
              </p14:nvContentPartPr>
              <p14:xfrm>
                <a:off x="3915683" y="3263296"/>
                <a:ext cx="337320" cy="63720"/>
              </p14:xfrm>
            </p:contentPart>
          </mc:Choice>
          <mc:Fallback xmlns="">
            <p:pic>
              <p:nvPicPr>
                <p:cNvPr id="83" name="Ink 82">
                  <a:extLst>
                    <a:ext uri="{FF2B5EF4-FFF2-40B4-BE49-F238E27FC236}">
                      <a16:creationId xmlns:a16="http://schemas.microsoft.com/office/drawing/2014/main" id="{B3ABCABA-795B-2647-494F-5E2C578CD98D}"/>
                    </a:ext>
                  </a:extLst>
                </p:cNvPr>
                <p:cNvPicPr/>
                <p:nvPr/>
              </p:nvPicPr>
              <p:blipFill>
                <a:blip r:embed="rId132"/>
                <a:stretch>
                  <a:fillRect/>
                </a:stretch>
              </p:blipFill>
              <p:spPr>
                <a:xfrm>
                  <a:off x="3898043" y="3245656"/>
                  <a:ext cx="372960" cy="99360"/>
                </a:xfrm>
                <a:prstGeom prst="rect">
                  <a:avLst/>
                </a:prstGeom>
              </p:spPr>
            </p:pic>
          </mc:Fallback>
        </mc:AlternateContent>
      </p:grpSp>
      <p:grpSp>
        <p:nvGrpSpPr>
          <p:cNvPr id="87" name="Group 86">
            <a:extLst>
              <a:ext uri="{FF2B5EF4-FFF2-40B4-BE49-F238E27FC236}">
                <a16:creationId xmlns:a16="http://schemas.microsoft.com/office/drawing/2014/main" id="{9BCB6224-7B7C-AE56-BA88-ACAD7686F308}"/>
              </a:ext>
            </a:extLst>
          </p:cNvPr>
          <p:cNvGrpSpPr/>
          <p:nvPr/>
        </p:nvGrpSpPr>
        <p:grpSpPr>
          <a:xfrm>
            <a:off x="366803" y="3351496"/>
            <a:ext cx="734400" cy="329760"/>
            <a:chOff x="366803" y="3351496"/>
            <a:chExt cx="734400" cy="329760"/>
          </a:xfrm>
        </p:grpSpPr>
        <mc:AlternateContent xmlns:mc="http://schemas.openxmlformats.org/markup-compatibility/2006" xmlns:p14="http://schemas.microsoft.com/office/powerpoint/2010/main">
          <mc:Choice Requires="p14">
            <p:contentPart p14:bwMode="auto" r:id="rId133">
              <p14:nvContentPartPr>
                <p14:cNvPr id="84" name="Ink 83">
                  <a:extLst>
                    <a:ext uri="{FF2B5EF4-FFF2-40B4-BE49-F238E27FC236}">
                      <a16:creationId xmlns:a16="http://schemas.microsoft.com/office/drawing/2014/main" id="{8EE1B309-BA33-E6AB-DDAF-87F7C40A543F}"/>
                    </a:ext>
                  </a:extLst>
                </p14:cNvPr>
                <p14:cNvContentPartPr/>
                <p14:nvPr/>
              </p14:nvContentPartPr>
              <p14:xfrm>
                <a:off x="366803" y="3351496"/>
                <a:ext cx="177480" cy="282240"/>
              </p14:xfrm>
            </p:contentPart>
          </mc:Choice>
          <mc:Fallback xmlns="">
            <p:pic>
              <p:nvPicPr>
                <p:cNvPr id="84" name="Ink 83">
                  <a:extLst>
                    <a:ext uri="{FF2B5EF4-FFF2-40B4-BE49-F238E27FC236}">
                      <a16:creationId xmlns:a16="http://schemas.microsoft.com/office/drawing/2014/main" id="{8EE1B309-BA33-E6AB-DDAF-87F7C40A543F}"/>
                    </a:ext>
                  </a:extLst>
                </p:cNvPr>
                <p:cNvPicPr/>
                <p:nvPr/>
              </p:nvPicPr>
              <p:blipFill>
                <a:blip r:embed="rId134"/>
                <a:stretch>
                  <a:fillRect/>
                </a:stretch>
              </p:blipFill>
              <p:spPr>
                <a:xfrm>
                  <a:off x="348803" y="3333496"/>
                  <a:ext cx="21312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85" name="Ink 84">
                  <a:extLst>
                    <a:ext uri="{FF2B5EF4-FFF2-40B4-BE49-F238E27FC236}">
                      <a16:creationId xmlns:a16="http://schemas.microsoft.com/office/drawing/2014/main" id="{FBBDB503-C48C-3303-5291-6E519EA1BAE5}"/>
                    </a:ext>
                  </a:extLst>
                </p14:cNvPr>
                <p14:cNvContentPartPr/>
                <p14:nvPr/>
              </p14:nvContentPartPr>
              <p14:xfrm>
                <a:off x="640043" y="3656776"/>
                <a:ext cx="461160" cy="24480"/>
              </p14:xfrm>
            </p:contentPart>
          </mc:Choice>
          <mc:Fallback xmlns="">
            <p:pic>
              <p:nvPicPr>
                <p:cNvPr id="85" name="Ink 84">
                  <a:extLst>
                    <a:ext uri="{FF2B5EF4-FFF2-40B4-BE49-F238E27FC236}">
                      <a16:creationId xmlns:a16="http://schemas.microsoft.com/office/drawing/2014/main" id="{FBBDB503-C48C-3303-5291-6E519EA1BAE5}"/>
                    </a:ext>
                  </a:extLst>
                </p:cNvPr>
                <p:cNvPicPr/>
                <p:nvPr/>
              </p:nvPicPr>
              <p:blipFill>
                <a:blip r:embed="rId136"/>
                <a:stretch>
                  <a:fillRect/>
                </a:stretch>
              </p:blipFill>
              <p:spPr>
                <a:xfrm>
                  <a:off x="622043" y="3639136"/>
                  <a:ext cx="496800" cy="6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7">
            <p14:nvContentPartPr>
              <p14:cNvPr id="88" name="Ink 87">
                <a:extLst>
                  <a:ext uri="{FF2B5EF4-FFF2-40B4-BE49-F238E27FC236}">
                    <a16:creationId xmlns:a16="http://schemas.microsoft.com/office/drawing/2014/main" id="{0530ADA9-F9A0-0C6C-670B-10F589077C22}"/>
                  </a:ext>
                </a:extLst>
              </p14:cNvPr>
              <p14:cNvContentPartPr/>
              <p14:nvPr/>
            </p14:nvContentPartPr>
            <p14:xfrm>
              <a:off x="319643" y="3286336"/>
              <a:ext cx="203040" cy="351360"/>
            </p14:xfrm>
          </p:contentPart>
        </mc:Choice>
        <mc:Fallback xmlns="">
          <p:pic>
            <p:nvPicPr>
              <p:cNvPr id="88" name="Ink 87">
                <a:extLst>
                  <a:ext uri="{FF2B5EF4-FFF2-40B4-BE49-F238E27FC236}">
                    <a16:creationId xmlns:a16="http://schemas.microsoft.com/office/drawing/2014/main" id="{0530ADA9-F9A0-0C6C-670B-10F589077C22}"/>
                  </a:ext>
                </a:extLst>
              </p:cNvPr>
              <p:cNvPicPr/>
              <p:nvPr/>
            </p:nvPicPr>
            <p:blipFill>
              <a:blip r:embed="rId138"/>
              <a:stretch>
                <a:fillRect/>
              </a:stretch>
            </p:blipFill>
            <p:spPr>
              <a:xfrm>
                <a:off x="284003" y="3214336"/>
                <a:ext cx="274680" cy="495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9" name="Ink 88">
                <a:extLst>
                  <a:ext uri="{FF2B5EF4-FFF2-40B4-BE49-F238E27FC236}">
                    <a16:creationId xmlns:a16="http://schemas.microsoft.com/office/drawing/2014/main" id="{982886F7-1057-457F-E292-5B24F2E00E84}"/>
                  </a:ext>
                </a:extLst>
              </p14:cNvPr>
              <p14:cNvContentPartPr/>
              <p14:nvPr/>
            </p14:nvContentPartPr>
            <p14:xfrm>
              <a:off x="645083" y="3642376"/>
              <a:ext cx="438480" cy="29160"/>
            </p14:xfrm>
          </p:contentPart>
        </mc:Choice>
        <mc:Fallback xmlns="">
          <p:pic>
            <p:nvPicPr>
              <p:cNvPr id="89" name="Ink 88">
                <a:extLst>
                  <a:ext uri="{FF2B5EF4-FFF2-40B4-BE49-F238E27FC236}">
                    <a16:creationId xmlns:a16="http://schemas.microsoft.com/office/drawing/2014/main" id="{982886F7-1057-457F-E292-5B24F2E00E84}"/>
                  </a:ext>
                </a:extLst>
              </p:cNvPr>
              <p:cNvPicPr/>
              <p:nvPr/>
            </p:nvPicPr>
            <p:blipFill>
              <a:blip r:embed="rId140"/>
              <a:stretch>
                <a:fillRect/>
              </a:stretch>
            </p:blipFill>
            <p:spPr>
              <a:xfrm>
                <a:off x="609443" y="3570736"/>
                <a:ext cx="510120" cy="172800"/>
              </a:xfrm>
              <a:prstGeom prst="rect">
                <a:avLst/>
              </a:prstGeom>
            </p:spPr>
          </p:pic>
        </mc:Fallback>
      </mc:AlternateContent>
      <p:grpSp>
        <p:nvGrpSpPr>
          <p:cNvPr id="95" name="Group 94">
            <a:extLst>
              <a:ext uri="{FF2B5EF4-FFF2-40B4-BE49-F238E27FC236}">
                <a16:creationId xmlns:a16="http://schemas.microsoft.com/office/drawing/2014/main" id="{35E0FB7A-45FE-CA02-25DB-62D6C160701E}"/>
              </a:ext>
            </a:extLst>
          </p:cNvPr>
          <p:cNvGrpSpPr/>
          <p:nvPr/>
        </p:nvGrpSpPr>
        <p:grpSpPr>
          <a:xfrm>
            <a:off x="786203" y="3806536"/>
            <a:ext cx="110520" cy="177120"/>
            <a:chOff x="786203" y="3806536"/>
            <a:chExt cx="110520" cy="177120"/>
          </a:xfrm>
        </p:grpSpPr>
        <mc:AlternateContent xmlns:mc="http://schemas.openxmlformats.org/markup-compatibility/2006" xmlns:p14="http://schemas.microsoft.com/office/powerpoint/2010/main">
          <mc:Choice Requires="p14">
            <p:contentPart p14:bwMode="auto" r:id="rId141">
              <p14:nvContentPartPr>
                <p14:cNvPr id="93" name="Ink 92">
                  <a:extLst>
                    <a:ext uri="{FF2B5EF4-FFF2-40B4-BE49-F238E27FC236}">
                      <a16:creationId xmlns:a16="http://schemas.microsoft.com/office/drawing/2014/main" id="{064D2728-96EE-0D3D-362B-9664F2C0421B}"/>
                    </a:ext>
                  </a:extLst>
                </p14:cNvPr>
                <p14:cNvContentPartPr/>
                <p14:nvPr/>
              </p14:nvContentPartPr>
              <p14:xfrm>
                <a:off x="786203" y="3806536"/>
                <a:ext cx="110520" cy="107640"/>
              </p14:xfrm>
            </p:contentPart>
          </mc:Choice>
          <mc:Fallback xmlns="">
            <p:pic>
              <p:nvPicPr>
                <p:cNvPr id="93" name="Ink 92">
                  <a:extLst>
                    <a:ext uri="{FF2B5EF4-FFF2-40B4-BE49-F238E27FC236}">
                      <a16:creationId xmlns:a16="http://schemas.microsoft.com/office/drawing/2014/main" id="{064D2728-96EE-0D3D-362B-9664F2C0421B}"/>
                    </a:ext>
                  </a:extLst>
                </p:cNvPr>
                <p:cNvPicPr/>
                <p:nvPr/>
              </p:nvPicPr>
              <p:blipFill>
                <a:blip r:embed="rId142"/>
                <a:stretch>
                  <a:fillRect/>
                </a:stretch>
              </p:blipFill>
              <p:spPr>
                <a:xfrm>
                  <a:off x="768563" y="3788536"/>
                  <a:ext cx="1461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94" name="Ink 93">
                  <a:extLst>
                    <a:ext uri="{FF2B5EF4-FFF2-40B4-BE49-F238E27FC236}">
                      <a16:creationId xmlns:a16="http://schemas.microsoft.com/office/drawing/2014/main" id="{DF9F043F-BE6F-CBB4-5806-1882C8A8B0D5}"/>
                    </a:ext>
                  </a:extLst>
                </p14:cNvPr>
                <p14:cNvContentPartPr/>
                <p14:nvPr/>
              </p14:nvContentPartPr>
              <p14:xfrm>
                <a:off x="870083" y="3830656"/>
                <a:ext cx="21960" cy="153000"/>
              </p14:xfrm>
            </p:contentPart>
          </mc:Choice>
          <mc:Fallback xmlns="">
            <p:pic>
              <p:nvPicPr>
                <p:cNvPr id="94" name="Ink 93">
                  <a:extLst>
                    <a:ext uri="{FF2B5EF4-FFF2-40B4-BE49-F238E27FC236}">
                      <a16:creationId xmlns:a16="http://schemas.microsoft.com/office/drawing/2014/main" id="{DF9F043F-BE6F-CBB4-5806-1882C8A8B0D5}"/>
                    </a:ext>
                  </a:extLst>
                </p:cNvPr>
                <p:cNvPicPr/>
                <p:nvPr/>
              </p:nvPicPr>
              <p:blipFill>
                <a:blip r:embed="rId144"/>
                <a:stretch>
                  <a:fillRect/>
                </a:stretch>
              </p:blipFill>
              <p:spPr>
                <a:xfrm>
                  <a:off x="852083" y="3813016"/>
                  <a:ext cx="57600" cy="188640"/>
                </a:xfrm>
                <a:prstGeom prst="rect">
                  <a:avLst/>
                </a:prstGeom>
              </p:spPr>
            </p:pic>
          </mc:Fallback>
        </mc:AlternateContent>
      </p:grpSp>
      <p:grpSp>
        <p:nvGrpSpPr>
          <p:cNvPr id="98" name="Group 97">
            <a:extLst>
              <a:ext uri="{FF2B5EF4-FFF2-40B4-BE49-F238E27FC236}">
                <a16:creationId xmlns:a16="http://schemas.microsoft.com/office/drawing/2014/main" id="{6AB5C169-E46C-FF79-41DB-2C073887F560}"/>
              </a:ext>
            </a:extLst>
          </p:cNvPr>
          <p:cNvGrpSpPr/>
          <p:nvPr/>
        </p:nvGrpSpPr>
        <p:grpSpPr>
          <a:xfrm>
            <a:off x="1398203" y="3656416"/>
            <a:ext cx="148320" cy="137160"/>
            <a:chOff x="1398203" y="3656416"/>
            <a:chExt cx="148320" cy="137160"/>
          </a:xfrm>
        </p:grpSpPr>
        <mc:AlternateContent xmlns:mc="http://schemas.openxmlformats.org/markup-compatibility/2006" xmlns:p14="http://schemas.microsoft.com/office/powerpoint/2010/main">
          <mc:Choice Requires="p14">
            <p:contentPart p14:bwMode="auto" r:id="rId145">
              <p14:nvContentPartPr>
                <p14:cNvPr id="96" name="Ink 95">
                  <a:extLst>
                    <a:ext uri="{FF2B5EF4-FFF2-40B4-BE49-F238E27FC236}">
                      <a16:creationId xmlns:a16="http://schemas.microsoft.com/office/drawing/2014/main" id="{009E3833-1C74-A787-F387-84A46A631821}"/>
                    </a:ext>
                  </a:extLst>
                </p14:cNvPr>
                <p14:cNvContentPartPr/>
                <p14:nvPr/>
              </p14:nvContentPartPr>
              <p14:xfrm>
                <a:off x="1408283" y="3656416"/>
                <a:ext cx="114120" cy="29160"/>
              </p14:xfrm>
            </p:contentPart>
          </mc:Choice>
          <mc:Fallback xmlns="">
            <p:pic>
              <p:nvPicPr>
                <p:cNvPr id="96" name="Ink 95">
                  <a:extLst>
                    <a:ext uri="{FF2B5EF4-FFF2-40B4-BE49-F238E27FC236}">
                      <a16:creationId xmlns:a16="http://schemas.microsoft.com/office/drawing/2014/main" id="{009E3833-1C74-A787-F387-84A46A631821}"/>
                    </a:ext>
                  </a:extLst>
                </p:cNvPr>
                <p:cNvPicPr/>
                <p:nvPr/>
              </p:nvPicPr>
              <p:blipFill>
                <a:blip r:embed="rId146"/>
                <a:stretch>
                  <a:fillRect/>
                </a:stretch>
              </p:blipFill>
              <p:spPr>
                <a:xfrm>
                  <a:off x="1390283" y="3638416"/>
                  <a:ext cx="149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97" name="Ink 96">
                  <a:extLst>
                    <a:ext uri="{FF2B5EF4-FFF2-40B4-BE49-F238E27FC236}">
                      <a16:creationId xmlns:a16="http://schemas.microsoft.com/office/drawing/2014/main" id="{6A6150ED-97AC-8620-4ECE-5DB8759F82BC}"/>
                    </a:ext>
                  </a:extLst>
                </p14:cNvPr>
                <p14:cNvContentPartPr/>
                <p14:nvPr/>
              </p14:nvContentPartPr>
              <p14:xfrm>
                <a:off x="1398203" y="3762976"/>
                <a:ext cx="148320" cy="30600"/>
              </p14:xfrm>
            </p:contentPart>
          </mc:Choice>
          <mc:Fallback xmlns="">
            <p:pic>
              <p:nvPicPr>
                <p:cNvPr id="97" name="Ink 96">
                  <a:extLst>
                    <a:ext uri="{FF2B5EF4-FFF2-40B4-BE49-F238E27FC236}">
                      <a16:creationId xmlns:a16="http://schemas.microsoft.com/office/drawing/2014/main" id="{6A6150ED-97AC-8620-4ECE-5DB8759F82BC}"/>
                    </a:ext>
                  </a:extLst>
                </p:cNvPr>
                <p:cNvPicPr/>
                <p:nvPr/>
              </p:nvPicPr>
              <p:blipFill>
                <a:blip r:embed="rId148"/>
                <a:stretch>
                  <a:fillRect/>
                </a:stretch>
              </p:blipFill>
              <p:spPr>
                <a:xfrm>
                  <a:off x="1380563" y="3744976"/>
                  <a:ext cx="183960" cy="66240"/>
                </a:xfrm>
                <a:prstGeom prst="rect">
                  <a:avLst/>
                </a:prstGeom>
              </p:spPr>
            </p:pic>
          </mc:Fallback>
        </mc:AlternateContent>
      </p:grpSp>
      <p:grpSp>
        <p:nvGrpSpPr>
          <p:cNvPr id="104" name="Group 103">
            <a:extLst>
              <a:ext uri="{FF2B5EF4-FFF2-40B4-BE49-F238E27FC236}">
                <a16:creationId xmlns:a16="http://schemas.microsoft.com/office/drawing/2014/main" id="{1492B40D-15FB-0F44-E01F-835742A5A5B2}"/>
              </a:ext>
            </a:extLst>
          </p:cNvPr>
          <p:cNvGrpSpPr/>
          <p:nvPr/>
        </p:nvGrpSpPr>
        <p:grpSpPr>
          <a:xfrm>
            <a:off x="1763243" y="3598456"/>
            <a:ext cx="668880" cy="240120"/>
            <a:chOff x="1763243" y="3598456"/>
            <a:chExt cx="668880" cy="240120"/>
          </a:xfrm>
        </p:grpSpPr>
        <mc:AlternateContent xmlns:mc="http://schemas.openxmlformats.org/markup-compatibility/2006" xmlns:p14="http://schemas.microsoft.com/office/powerpoint/2010/main">
          <mc:Choice Requires="p14">
            <p:contentPart p14:bwMode="auto" r:id="rId149">
              <p14:nvContentPartPr>
                <p14:cNvPr id="99" name="Ink 98">
                  <a:extLst>
                    <a:ext uri="{FF2B5EF4-FFF2-40B4-BE49-F238E27FC236}">
                      <a16:creationId xmlns:a16="http://schemas.microsoft.com/office/drawing/2014/main" id="{D8BD0120-69B5-AEF2-9584-CD343A51D4E0}"/>
                    </a:ext>
                  </a:extLst>
                </p14:cNvPr>
                <p14:cNvContentPartPr/>
                <p14:nvPr/>
              </p14:nvContentPartPr>
              <p14:xfrm>
                <a:off x="1763243" y="3598456"/>
                <a:ext cx="142560" cy="226440"/>
              </p14:xfrm>
            </p:contentPart>
          </mc:Choice>
          <mc:Fallback xmlns="">
            <p:pic>
              <p:nvPicPr>
                <p:cNvPr id="99" name="Ink 98">
                  <a:extLst>
                    <a:ext uri="{FF2B5EF4-FFF2-40B4-BE49-F238E27FC236}">
                      <a16:creationId xmlns:a16="http://schemas.microsoft.com/office/drawing/2014/main" id="{D8BD0120-69B5-AEF2-9584-CD343A51D4E0}"/>
                    </a:ext>
                  </a:extLst>
                </p:cNvPr>
                <p:cNvPicPr/>
                <p:nvPr/>
              </p:nvPicPr>
              <p:blipFill>
                <a:blip r:embed="rId150"/>
                <a:stretch>
                  <a:fillRect/>
                </a:stretch>
              </p:blipFill>
              <p:spPr>
                <a:xfrm>
                  <a:off x="1745603" y="3580816"/>
                  <a:ext cx="17820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01" name="Ink 100">
                  <a:extLst>
                    <a:ext uri="{FF2B5EF4-FFF2-40B4-BE49-F238E27FC236}">
                      <a16:creationId xmlns:a16="http://schemas.microsoft.com/office/drawing/2014/main" id="{D2554C2E-3C5F-C75A-9D74-8D07672C778D}"/>
                    </a:ext>
                  </a:extLst>
                </p14:cNvPr>
                <p14:cNvContentPartPr/>
                <p14:nvPr/>
              </p14:nvContentPartPr>
              <p14:xfrm>
                <a:off x="1969523" y="3718696"/>
                <a:ext cx="172800" cy="114840"/>
              </p14:xfrm>
            </p:contentPart>
          </mc:Choice>
          <mc:Fallback xmlns="">
            <p:pic>
              <p:nvPicPr>
                <p:cNvPr id="101" name="Ink 100">
                  <a:extLst>
                    <a:ext uri="{FF2B5EF4-FFF2-40B4-BE49-F238E27FC236}">
                      <a16:creationId xmlns:a16="http://schemas.microsoft.com/office/drawing/2014/main" id="{D2554C2E-3C5F-C75A-9D74-8D07672C778D}"/>
                    </a:ext>
                  </a:extLst>
                </p:cNvPr>
                <p:cNvPicPr/>
                <p:nvPr/>
              </p:nvPicPr>
              <p:blipFill>
                <a:blip r:embed="rId152"/>
                <a:stretch>
                  <a:fillRect/>
                </a:stretch>
              </p:blipFill>
              <p:spPr>
                <a:xfrm>
                  <a:off x="1951883" y="3701056"/>
                  <a:ext cx="20844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03" name="Ink 102">
                  <a:extLst>
                    <a:ext uri="{FF2B5EF4-FFF2-40B4-BE49-F238E27FC236}">
                      <a16:creationId xmlns:a16="http://schemas.microsoft.com/office/drawing/2014/main" id="{DCB1BB03-39D6-E9E9-00E8-6FF7C78EE29A}"/>
                    </a:ext>
                  </a:extLst>
                </p14:cNvPr>
                <p14:cNvContentPartPr/>
                <p14:nvPr/>
              </p14:nvContentPartPr>
              <p14:xfrm>
                <a:off x="2178683" y="3709696"/>
                <a:ext cx="253440" cy="128880"/>
              </p14:xfrm>
            </p:contentPart>
          </mc:Choice>
          <mc:Fallback xmlns="">
            <p:pic>
              <p:nvPicPr>
                <p:cNvPr id="103" name="Ink 102">
                  <a:extLst>
                    <a:ext uri="{FF2B5EF4-FFF2-40B4-BE49-F238E27FC236}">
                      <a16:creationId xmlns:a16="http://schemas.microsoft.com/office/drawing/2014/main" id="{DCB1BB03-39D6-E9E9-00E8-6FF7C78EE29A}"/>
                    </a:ext>
                  </a:extLst>
                </p:cNvPr>
                <p:cNvPicPr/>
                <p:nvPr/>
              </p:nvPicPr>
              <p:blipFill>
                <a:blip r:embed="rId154"/>
                <a:stretch>
                  <a:fillRect/>
                </a:stretch>
              </p:blipFill>
              <p:spPr>
                <a:xfrm>
                  <a:off x="2160683" y="3692056"/>
                  <a:ext cx="289080" cy="164520"/>
                </a:xfrm>
                <a:prstGeom prst="rect">
                  <a:avLst/>
                </a:prstGeom>
              </p:spPr>
            </p:pic>
          </mc:Fallback>
        </mc:AlternateContent>
      </p:grpSp>
      <p:grpSp>
        <p:nvGrpSpPr>
          <p:cNvPr id="169" name="Group 168">
            <a:extLst>
              <a:ext uri="{FF2B5EF4-FFF2-40B4-BE49-F238E27FC236}">
                <a16:creationId xmlns:a16="http://schemas.microsoft.com/office/drawing/2014/main" id="{A6ABB31F-DC85-349C-01D7-09FB7F69FE51}"/>
              </a:ext>
            </a:extLst>
          </p:cNvPr>
          <p:cNvGrpSpPr/>
          <p:nvPr/>
        </p:nvGrpSpPr>
        <p:grpSpPr>
          <a:xfrm>
            <a:off x="136043" y="3602056"/>
            <a:ext cx="167760" cy="173160"/>
            <a:chOff x="136043" y="3602056"/>
            <a:chExt cx="167760" cy="173160"/>
          </a:xfrm>
        </p:grpSpPr>
        <mc:AlternateContent xmlns:mc="http://schemas.openxmlformats.org/markup-compatibility/2006" xmlns:p14="http://schemas.microsoft.com/office/powerpoint/2010/main">
          <mc:Choice Requires="p14">
            <p:contentPart p14:bwMode="auto" r:id="rId155">
              <p14:nvContentPartPr>
                <p14:cNvPr id="105" name="Ink 104">
                  <a:extLst>
                    <a:ext uri="{FF2B5EF4-FFF2-40B4-BE49-F238E27FC236}">
                      <a16:creationId xmlns:a16="http://schemas.microsoft.com/office/drawing/2014/main" id="{D8DD6B66-D7BB-2E3A-6E9F-21EDA7A76083}"/>
                    </a:ext>
                  </a:extLst>
                </p14:cNvPr>
                <p14:cNvContentPartPr/>
                <p14:nvPr/>
              </p14:nvContentPartPr>
              <p14:xfrm>
                <a:off x="136043" y="3602056"/>
                <a:ext cx="156600" cy="173160"/>
              </p14:xfrm>
            </p:contentPart>
          </mc:Choice>
          <mc:Fallback xmlns="">
            <p:pic>
              <p:nvPicPr>
                <p:cNvPr id="105" name="Ink 104">
                  <a:extLst>
                    <a:ext uri="{FF2B5EF4-FFF2-40B4-BE49-F238E27FC236}">
                      <a16:creationId xmlns:a16="http://schemas.microsoft.com/office/drawing/2014/main" id="{D8DD6B66-D7BB-2E3A-6E9F-21EDA7A76083}"/>
                    </a:ext>
                  </a:extLst>
                </p:cNvPr>
                <p:cNvPicPr/>
                <p:nvPr/>
              </p:nvPicPr>
              <p:blipFill>
                <a:blip r:embed="rId156"/>
                <a:stretch>
                  <a:fillRect/>
                </a:stretch>
              </p:blipFill>
              <p:spPr>
                <a:xfrm>
                  <a:off x="118043" y="3584416"/>
                  <a:ext cx="192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65" name="Ink 164">
                  <a:extLst>
                    <a:ext uri="{FF2B5EF4-FFF2-40B4-BE49-F238E27FC236}">
                      <a16:creationId xmlns:a16="http://schemas.microsoft.com/office/drawing/2014/main" id="{7E52CAFC-0FE3-507C-B314-9E4C1D5E8A5A}"/>
                    </a:ext>
                  </a:extLst>
                </p14:cNvPr>
                <p14:cNvContentPartPr/>
                <p14:nvPr/>
              </p14:nvContentPartPr>
              <p14:xfrm>
                <a:off x="193283" y="3664336"/>
                <a:ext cx="110520" cy="107640"/>
              </p14:xfrm>
            </p:contentPart>
          </mc:Choice>
          <mc:Fallback xmlns="">
            <p:pic>
              <p:nvPicPr>
                <p:cNvPr id="165" name="Ink 164">
                  <a:extLst>
                    <a:ext uri="{FF2B5EF4-FFF2-40B4-BE49-F238E27FC236}">
                      <a16:creationId xmlns:a16="http://schemas.microsoft.com/office/drawing/2014/main" id="{7E52CAFC-0FE3-507C-B314-9E4C1D5E8A5A}"/>
                    </a:ext>
                  </a:extLst>
                </p:cNvPr>
                <p:cNvPicPr/>
                <p:nvPr/>
              </p:nvPicPr>
              <p:blipFill>
                <a:blip r:embed="rId158"/>
                <a:stretch>
                  <a:fillRect/>
                </a:stretch>
              </p:blipFill>
              <p:spPr>
                <a:xfrm>
                  <a:off x="175283" y="3646336"/>
                  <a:ext cx="146160" cy="143280"/>
                </a:xfrm>
                <a:prstGeom prst="rect">
                  <a:avLst/>
                </a:prstGeom>
              </p:spPr>
            </p:pic>
          </mc:Fallback>
        </mc:AlternateContent>
      </p:grpSp>
      <p:grpSp>
        <p:nvGrpSpPr>
          <p:cNvPr id="172" name="Group 171">
            <a:extLst>
              <a:ext uri="{FF2B5EF4-FFF2-40B4-BE49-F238E27FC236}">
                <a16:creationId xmlns:a16="http://schemas.microsoft.com/office/drawing/2014/main" id="{7D90E196-8CAC-D835-0A39-15BF53149F79}"/>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159">
              <p14:nvContentPartPr>
                <p14:cNvPr id="170" name="Ink 169">
                  <a:extLst>
                    <a:ext uri="{FF2B5EF4-FFF2-40B4-BE49-F238E27FC236}">
                      <a16:creationId xmlns:a16="http://schemas.microsoft.com/office/drawing/2014/main" id="{1B8D843C-89C1-4183-5732-0126342F67BF}"/>
                    </a:ext>
                  </a:extLst>
                </p14:cNvPr>
                <p14:cNvContentPartPr/>
                <p14:nvPr/>
              </p14:nvContentPartPr>
              <p14:xfrm>
                <a:off x="4269203" y="1428376"/>
                <a:ext cx="144000" cy="149760"/>
              </p14:xfrm>
            </p:contentPart>
          </mc:Choice>
          <mc:Fallback xmlns="">
            <p:pic>
              <p:nvPicPr>
                <p:cNvPr id="170" name="Ink 169">
                  <a:extLst>
                    <a:ext uri="{FF2B5EF4-FFF2-40B4-BE49-F238E27FC236}">
                      <a16:creationId xmlns:a16="http://schemas.microsoft.com/office/drawing/2014/main" id="{1B8D843C-89C1-4183-5732-0126342F67BF}"/>
                    </a:ext>
                  </a:extLst>
                </p:cNvPr>
                <p:cNvPicPr/>
                <p:nvPr/>
              </p:nvPicPr>
              <p:blipFill>
                <a:blip r:embed="rId160"/>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71" name="Ink 170">
                  <a:extLst>
                    <a:ext uri="{FF2B5EF4-FFF2-40B4-BE49-F238E27FC236}">
                      <a16:creationId xmlns:a16="http://schemas.microsoft.com/office/drawing/2014/main" id="{97E4B89C-15F2-FC94-9DE5-775FFAE57829}"/>
                    </a:ext>
                  </a:extLst>
                </p14:cNvPr>
                <p14:cNvContentPartPr/>
                <p14:nvPr/>
              </p14:nvContentPartPr>
              <p14:xfrm>
                <a:off x="4468283" y="1420456"/>
                <a:ext cx="261360" cy="115560"/>
              </p14:xfrm>
            </p:contentPart>
          </mc:Choice>
          <mc:Fallback xmlns="">
            <p:pic>
              <p:nvPicPr>
                <p:cNvPr id="171" name="Ink 170">
                  <a:extLst>
                    <a:ext uri="{FF2B5EF4-FFF2-40B4-BE49-F238E27FC236}">
                      <a16:creationId xmlns:a16="http://schemas.microsoft.com/office/drawing/2014/main" id="{97E4B89C-15F2-FC94-9DE5-775FFAE57829}"/>
                    </a:ext>
                  </a:extLst>
                </p:cNvPr>
                <p:cNvPicPr/>
                <p:nvPr/>
              </p:nvPicPr>
              <p:blipFill>
                <a:blip r:embed="rId162"/>
                <a:stretch>
                  <a:fillRect/>
                </a:stretch>
              </p:blipFill>
              <p:spPr>
                <a:xfrm>
                  <a:off x="4450643" y="1402456"/>
                  <a:ext cx="297000" cy="151200"/>
                </a:xfrm>
                <a:prstGeom prst="rect">
                  <a:avLst/>
                </a:prstGeom>
              </p:spPr>
            </p:pic>
          </mc:Fallback>
        </mc:AlternateContent>
      </p:grpSp>
      <p:grpSp>
        <p:nvGrpSpPr>
          <p:cNvPr id="175" name="Group 174">
            <a:extLst>
              <a:ext uri="{FF2B5EF4-FFF2-40B4-BE49-F238E27FC236}">
                <a16:creationId xmlns:a16="http://schemas.microsoft.com/office/drawing/2014/main" id="{E23AA3FD-1608-D1A4-AC95-91C098FD2777}"/>
              </a:ext>
            </a:extLst>
          </p:cNvPr>
          <p:cNvGrpSpPr/>
          <p:nvPr/>
        </p:nvGrpSpPr>
        <p:grpSpPr>
          <a:xfrm>
            <a:off x="4401323" y="3549856"/>
            <a:ext cx="475920" cy="122040"/>
            <a:chOff x="4401323" y="3549856"/>
            <a:chExt cx="475920" cy="122040"/>
          </a:xfrm>
        </p:grpSpPr>
        <mc:AlternateContent xmlns:mc="http://schemas.openxmlformats.org/markup-compatibility/2006" xmlns:p14="http://schemas.microsoft.com/office/powerpoint/2010/main">
          <mc:Choice Requires="p14">
            <p:contentPart p14:bwMode="auto" r:id="rId163">
              <p14:nvContentPartPr>
                <p14:cNvPr id="173" name="Ink 172">
                  <a:extLst>
                    <a:ext uri="{FF2B5EF4-FFF2-40B4-BE49-F238E27FC236}">
                      <a16:creationId xmlns:a16="http://schemas.microsoft.com/office/drawing/2014/main" id="{54A7A34B-F7E0-694B-68A8-8544FCFE9F8B}"/>
                    </a:ext>
                  </a:extLst>
                </p14:cNvPr>
                <p14:cNvContentPartPr/>
                <p14:nvPr/>
              </p14:nvContentPartPr>
              <p14:xfrm>
                <a:off x="4401323" y="3565336"/>
                <a:ext cx="159480" cy="106560"/>
              </p14:xfrm>
            </p:contentPart>
          </mc:Choice>
          <mc:Fallback xmlns="">
            <p:pic>
              <p:nvPicPr>
                <p:cNvPr id="173" name="Ink 172">
                  <a:extLst>
                    <a:ext uri="{FF2B5EF4-FFF2-40B4-BE49-F238E27FC236}">
                      <a16:creationId xmlns:a16="http://schemas.microsoft.com/office/drawing/2014/main" id="{54A7A34B-F7E0-694B-68A8-8544FCFE9F8B}"/>
                    </a:ext>
                  </a:extLst>
                </p:cNvPr>
                <p:cNvPicPr/>
                <p:nvPr/>
              </p:nvPicPr>
              <p:blipFill>
                <a:blip r:embed="rId164"/>
                <a:stretch>
                  <a:fillRect/>
                </a:stretch>
              </p:blipFill>
              <p:spPr>
                <a:xfrm>
                  <a:off x="4383323" y="3547696"/>
                  <a:ext cx="1951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74" name="Ink 173">
                  <a:extLst>
                    <a:ext uri="{FF2B5EF4-FFF2-40B4-BE49-F238E27FC236}">
                      <a16:creationId xmlns:a16="http://schemas.microsoft.com/office/drawing/2014/main" id="{37A80F00-3396-7703-FB5C-31D180E3CD71}"/>
                    </a:ext>
                  </a:extLst>
                </p14:cNvPr>
                <p14:cNvContentPartPr/>
                <p14:nvPr/>
              </p14:nvContentPartPr>
              <p14:xfrm>
                <a:off x="4609043" y="3549856"/>
                <a:ext cx="268200" cy="103320"/>
              </p14:xfrm>
            </p:contentPart>
          </mc:Choice>
          <mc:Fallback xmlns="">
            <p:pic>
              <p:nvPicPr>
                <p:cNvPr id="174" name="Ink 173">
                  <a:extLst>
                    <a:ext uri="{FF2B5EF4-FFF2-40B4-BE49-F238E27FC236}">
                      <a16:creationId xmlns:a16="http://schemas.microsoft.com/office/drawing/2014/main" id="{37A80F00-3396-7703-FB5C-31D180E3CD71}"/>
                    </a:ext>
                  </a:extLst>
                </p:cNvPr>
                <p:cNvPicPr/>
                <p:nvPr/>
              </p:nvPicPr>
              <p:blipFill>
                <a:blip r:embed="rId166"/>
                <a:stretch>
                  <a:fillRect/>
                </a:stretch>
              </p:blipFill>
              <p:spPr>
                <a:xfrm>
                  <a:off x="4591403" y="3532216"/>
                  <a:ext cx="303840" cy="138960"/>
                </a:xfrm>
                <a:prstGeom prst="rect">
                  <a:avLst/>
                </a:prstGeom>
              </p:spPr>
            </p:pic>
          </mc:Fallback>
        </mc:AlternateContent>
      </p:grpSp>
    </p:spTree>
    <p:extLst>
      <p:ext uri="{BB962C8B-B14F-4D97-AF65-F5344CB8AC3E}">
        <p14:creationId xmlns:p14="http://schemas.microsoft.com/office/powerpoint/2010/main" val="2923706221"/>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7338506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8315162"/>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1A69EB45-4529-42A4-A773-6C931AC75489}"/>
              </a:ext>
            </a:extLst>
          </p:cNvPr>
          <p:cNvSpPr txBox="1"/>
          <p:nvPr/>
        </p:nvSpPr>
        <p:spPr>
          <a:xfrm>
            <a:off x="124870" y="122062"/>
            <a:ext cx="3860721" cy="1077218"/>
          </a:xfrm>
          <a:prstGeom prst="rect">
            <a:avLst/>
          </a:prstGeom>
          <a:noFill/>
        </p:spPr>
        <p:txBody>
          <a:bodyPr wrap="square" rtlCol="0">
            <a:spAutoFit/>
          </a:bodyPr>
          <a:lstStyle/>
          <a:p>
            <a:r>
              <a:rPr lang="en-GB" sz="1600"/>
              <a:t>In a school, each student studies one of French, Spanish or German. The table shows the number of students who study each language.</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6629400" y="585640"/>
            <a:ext cx="2514600" cy="4708981"/>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
        <p:nvSpPr>
          <p:cNvPr id="4" name="TextBox 3">
            <a:extLst>
              <a:ext uri="{FF2B5EF4-FFF2-40B4-BE49-F238E27FC236}">
                <a16:creationId xmlns:a16="http://schemas.microsoft.com/office/drawing/2014/main" id="{54365A76-0C79-43A1-AC9B-9E5AF7FBAC9B}"/>
              </a:ext>
            </a:extLst>
          </p:cNvPr>
          <p:cNvSpPr txBox="1"/>
          <p:nvPr/>
        </p:nvSpPr>
        <p:spPr>
          <a:xfrm>
            <a:off x="164627" y="3132791"/>
            <a:ext cx="3676847" cy="1815882"/>
          </a:xfrm>
          <a:prstGeom prst="rect">
            <a:avLst/>
          </a:prstGeom>
          <a:noFill/>
        </p:spPr>
        <p:txBody>
          <a:bodyPr wrap="square" rtlCol="0">
            <a:spAutoFit/>
          </a:bodyPr>
          <a:lstStyle/>
          <a:p>
            <a:r>
              <a:rPr lang="en-GB" sz="1600"/>
              <a:t>An inspector wants to look at the work of a stratified sample of 40 of these students.</a:t>
            </a:r>
          </a:p>
          <a:p>
            <a:endParaRPr lang="en-GB" sz="1600"/>
          </a:p>
          <a:p>
            <a:r>
              <a:rPr lang="en-GB" sz="1600"/>
              <a:t>Find the number of students studying each of these languages that should be in the sample.</a:t>
            </a:r>
          </a:p>
        </p:txBody>
      </p:sp>
      <p:graphicFrame>
        <p:nvGraphicFramePr>
          <p:cNvPr id="2" name="Table 2">
            <a:extLst>
              <a:ext uri="{FF2B5EF4-FFF2-40B4-BE49-F238E27FC236}">
                <a16:creationId xmlns:a16="http://schemas.microsoft.com/office/drawing/2014/main" id="{F9A0B501-5330-4D43-A4C5-9DD11B1CCA08}"/>
              </a:ext>
            </a:extLst>
          </p:cNvPr>
          <p:cNvGraphicFramePr>
            <a:graphicFrameLocks noGrp="1"/>
          </p:cNvGraphicFramePr>
          <p:nvPr/>
        </p:nvGraphicFramePr>
        <p:xfrm>
          <a:off x="239325" y="1374140"/>
          <a:ext cx="3485238" cy="1483360"/>
        </p:xfrm>
        <a:graphic>
          <a:graphicData uri="http://schemas.openxmlformats.org/drawingml/2006/table">
            <a:tbl>
              <a:tblPr firstRow="1" bandRow="1">
                <a:tableStyleId>{5940675A-B579-460E-94D1-54222C63F5DA}</a:tableStyleId>
              </a:tblPr>
              <a:tblGrid>
                <a:gridCol w="1742619">
                  <a:extLst>
                    <a:ext uri="{9D8B030D-6E8A-4147-A177-3AD203B41FA5}">
                      <a16:colId xmlns:a16="http://schemas.microsoft.com/office/drawing/2014/main" val="1955542220"/>
                    </a:ext>
                  </a:extLst>
                </a:gridCol>
                <a:gridCol w="1742619">
                  <a:extLst>
                    <a:ext uri="{9D8B030D-6E8A-4147-A177-3AD203B41FA5}">
                      <a16:colId xmlns:a16="http://schemas.microsoft.com/office/drawing/2014/main" val="3990985362"/>
                    </a:ext>
                  </a:extLst>
                </a:gridCol>
              </a:tblGrid>
              <a:tr h="370840">
                <a:tc>
                  <a:txBody>
                    <a:bodyPr/>
                    <a:lstStyle/>
                    <a:p>
                      <a:pPr algn="ctr"/>
                      <a:r>
                        <a:rPr lang="en-GB" b="1"/>
                        <a:t>Language</a:t>
                      </a:r>
                    </a:p>
                  </a:txBody>
                  <a:tcPr/>
                </a:tc>
                <a:tc>
                  <a:txBody>
                    <a:bodyPr/>
                    <a:lstStyle/>
                    <a:p>
                      <a:pPr algn="ctr"/>
                      <a:r>
                        <a:rPr lang="en-GB" b="1"/>
                        <a:t>Number of students</a:t>
                      </a:r>
                    </a:p>
                  </a:txBody>
                  <a:tcPr/>
                </a:tc>
                <a:extLst>
                  <a:ext uri="{0D108BD9-81ED-4DB2-BD59-A6C34878D82A}">
                    <a16:rowId xmlns:a16="http://schemas.microsoft.com/office/drawing/2014/main" val="1925601474"/>
                  </a:ext>
                </a:extLst>
              </a:tr>
              <a:tr h="370840">
                <a:tc>
                  <a:txBody>
                    <a:bodyPr/>
                    <a:lstStyle/>
                    <a:p>
                      <a:pPr algn="ctr"/>
                      <a:r>
                        <a:rPr lang="en-GB"/>
                        <a:t>French</a:t>
                      </a:r>
                    </a:p>
                  </a:txBody>
                  <a:tcPr/>
                </a:tc>
                <a:tc>
                  <a:txBody>
                    <a:bodyPr/>
                    <a:lstStyle/>
                    <a:p>
                      <a:pPr algn="ctr"/>
                      <a:r>
                        <a:rPr lang="en-GB"/>
                        <a:t>223</a:t>
                      </a:r>
                    </a:p>
                  </a:txBody>
                  <a:tcPr/>
                </a:tc>
                <a:extLst>
                  <a:ext uri="{0D108BD9-81ED-4DB2-BD59-A6C34878D82A}">
                    <a16:rowId xmlns:a16="http://schemas.microsoft.com/office/drawing/2014/main" val="2643604037"/>
                  </a:ext>
                </a:extLst>
              </a:tr>
              <a:tr h="370840">
                <a:tc>
                  <a:txBody>
                    <a:bodyPr/>
                    <a:lstStyle/>
                    <a:p>
                      <a:pPr algn="ctr"/>
                      <a:r>
                        <a:rPr lang="en-GB"/>
                        <a:t>Spanish</a:t>
                      </a:r>
                    </a:p>
                  </a:txBody>
                  <a:tcPr/>
                </a:tc>
                <a:tc>
                  <a:txBody>
                    <a:bodyPr/>
                    <a:lstStyle/>
                    <a:p>
                      <a:pPr algn="ctr"/>
                      <a:r>
                        <a:rPr lang="en-GB"/>
                        <a:t>182</a:t>
                      </a:r>
                    </a:p>
                  </a:txBody>
                  <a:tcPr/>
                </a:tc>
                <a:extLst>
                  <a:ext uri="{0D108BD9-81ED-4DB2-BD59-A6C34878D82A}">
                    <a16:rowId xmlns:a16="http://schemas.microsoft.com/office/drawing/2014/main" val="1464113793"/>
                  </a:ext>
                </a:extLst>
              </a:tr>
              <a:tr h="370840">
                <a:tc>
                  <a:txBody>
                    <a:bodyPr/>
                    <a:lstStyle/>
                    <a:p>
                      <a:pPr algn="ctr"/>
                      <a:r>
                        <a:rPr lang="en-GB"/>
                        <a:t>German</a:t>
                      </a:r>
                    </a:p>
                  </a:txBody>
                  <a:tcPr/>
                </a:tc>
                <a:tc>
                  <a:txBody>
                    <a:bodyPr/>
                    <a:lstStyle/>
                    <a:p>
                      <a:pPr algn="ctr"/>
                      <a:r>
                        <a:rPr lang="en-GB"/>
                        <a:t>95</a:t>
                      </a:r>
                    </a:p>
                  </a:txBody>
                  <a:tcPr/>
                </a:tc>
                <a:extLst>
                  <a:ext uri="{0D108BD9-81ED-4DB2-BD59-A6C34878D82A}">
                    <a16:rowId xmlns:a16="http://schemas.microsoft.com/office/drawing/2014/main" val="4018773462"/>
                  </a:ext>
                </a:extLst>
              </a:tr>
            </a:tbl>
          </a:graphicData>
        </a:graphic>
      </p:graphicFrame>
    </p:spTree>
    <p:extLst>
      <p:ext uri="{BB962C8B-B14F-4D97-AF65-F5344CB8AC3E}">
        <p14:creationId xmlns:p14="http://schemas.microsoft.com/office/powerpoint/2010/main" val="1283172618"/>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8251" y="1521787"/>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85" name="TextBox 84">
            <a:extLst>
              <a:ext uri="{FF2B5EF4-FFF2-40B4-BE49-F238E27FC236}">
                <a16:creationId xmlns:a16="http://schemas.microsoft.com/office/drawing/2014/main" id="{24F15835-8A82-401C-952F-AE6BE8975293}"/>
              </a:ext>
            </a:extLst>
          </p:cNvPr>
          <p:cNvSpPr txBox="1"/>
          <p:nvPr/>
        </p:nvSpPr>
        <p:spPr>
          <a:xfrm>
            <a:off x="124870" y="27636"/>
            <a:ext cx="3860721" cy="1077218"/>
          </a:xfrm>
          <a:prstGeom prst="rect">
            <a:avLst/>
          </a:prstGeom>
          <a:noFill/>
        </p:spPr>
        <p:txBody>
          <a:bodyPr wrap="square" rtlCol="0">
            <a:spAutoFit/>
          </a:bodyPr>
          <a:lstStyle/>
          <a:p>
            <a:r>
              <a:rPr lang="en-GB" sz="1600"/>
              <a:t>In a school, each student studies one of French, Spanish or German. The table shows the number of students who study each language.</a:t>
            </a:r>
          </a:p>
        </p:txBody>
      </p:sp>
      <p:sp>
        <p:nvSpPr>
          <p:cNvPr id="87" name="TextBox 86">
            <a:extLst>
              <a:ext uri="{FF2B5EF4-FFF2-40B4-BE49-F238E27FC236}">
                <a16:creationId xmlns:a16="http://schemas.microsoft.com/office/drawing/2014/main" id="{80A84620-BDA5-4C83-B199-31D264E82BE1}"/>
              </a:ext>
            </a:extLst>
          </p:cNvPr>
          <p:cNvSpPr txBox="1"/>
          <p:nvPr/>
        </p:nvSpPr>
        <p:spPr>
          <a:xfrm>
            <a:off x="164627" y="3038365"/>
            <a:ext cx="3676847" cy="1815882"/>
          </a:xfrm>
          <a:prstGeom prst="rect">
            <a:avLst/>
          </a:prstGeom>
          <a:noFill/>
        </p:spPr>
        <p:txBody>
          <a:bodyPr wrap="square" rtlCol="0">
            <a:spAutoFit/>
          </a:bodyPr>
          <a:lstStyle/>
          <a:p>
            <a:r>
              <a:rPr lang="en-GB" sz="1600"/>
              <a:t>An inspector wants to look at the work of a stratified sample of 40 of these students.</a:t>
            </a:r>
          </a:p>
          <a:p>
            <a:endParaRPr lang="en-GB" sz="1600"/>
          </a:p>
          <a:p>
            <a:r>
              <a:rPr lang="en-GB" sz="1600"/>
              <a:t>Find the number of students studying each of these languages that should be in the sample.</a:t>
            </a:r>
          </a:p>
        </p:txBody>
      </p:sp>
      <p:graphicFrame>
        <p:nvGraphicFramePr>
          <p:cNvPr id="88" name="Table 2">
            <a:extLst>
              <a:ext uri="{FF2B5EF4-FFF2-40B4-BE49-F238E27FC236}">
                <a16:creationId xmlns:a16="http://schemas.microsoft.com/office/drawing/2014/main" id="{263D25B2-42A8-454B-8ADF-3D7F233E4FDC}"/>
              </a:ext>
            </a:extLst>
          </p:cNvPr>
          <p:cNvGraphicFramePr>
            <a:graphicFrameLocks noGrp="1"/>
          </p:cNvGraphicFramePr>
          <p:nvPr/>
        </p:nvGraphicFramePr>
        <p:xfrm>
          <a:off x="239325" y="1279714"/>
          <a:ext cx="3485238" cy="1483360"/>
        </p:xfrm>
        <a:graphic>
          <a:graphicData uri="http://schemas.openxmlformats.org/drawingml/2006/table">
            <a:tbl>
              <a:tblPr firstRow="1" bandRow="1">
                <a:tableStyleId>{5940675A-B579-460E-94D1-54222C63F5DA}</a:tableStyleId>
              </a:tblPr>
              <a:tblGrid>
                <a:gridCol w="1742619">
                  <a:extLst>
                    <a:ext uri="{9D8B030D-6E8A-4147-A177-3AD203B41FA5}">
                      <a16:colId xmlns:a16="http://schemas.microsoft.com/office/drawing/2014/main" val="1955542220"/>
                    </a:ext>
                  </a:extLst>
                </a:gridCol>
                <a:gridCol w="1742619">
                  <a:extLst>
                    <a:ext uri="{9D8B030D-6E8A-4147-A177-3AD203B41FA5}">
                      <a16:colId xmlns:a16="http://schemas.microsoft.com/office/drawing/2014/main" val="3990985362"/>
                    </a:ext>
                  </a:extLst>
                </a:gridCol>
              </a:tblGrid>
              <a:tr h="370840">
                <a:tc>
                  <a:txBody>
                    <a:bodyPr/>
                    <a:lstStyle/>
                    <a:p>
                      <a:pPr algn="ctr"/>
                      <a:r>
                        <a:rPr lang="en-GB" b="1"/>
                        <a:t>Language</a:t>
                      </a:r>
                    </a:p>
                  </a:txBody>
                  <a:tcPr/>
                </a:tc>
                <a:tc>
                  <a:txBody>
                    <a:bodyPr/>
                    <a:lstStyle/>
                    <a:p>
                      <a:pPr algn="ctr"/>
                      <a:r>
                        <a:rPr lang="en-GB" b="1"/>
                        <a:t>Number of students</a:t>
                      </a:r>
                    </a:p>
                  </a:txBody>
                  <a:tcPr/>
                </a:tc>
                <a:extLst>
                  <a:ext uri="{0D108BD9-81ED-4DB2-BD59-A6C34878D82A}">
                    <a16:rowId xmlns:a16="http://schemas.microsoft.com/office/drawing/2014/main" val="1925601474"/>
                  </a:ext>
                </a:extLst>
              </a:tr>
              <a:tr h="370840">
                <a:tc>
                  <a:txBody>
                    <a:bodyPr/>
                    <a:lstStyle/>
                    <a:p>
                      <a:pPr algn="ctr"/>
                      <a:r>
                        <a:rPr lang="en-GB"/>
                        <a:t>French</a:t>
                      </a:r>
                    </a:p>
                  </a:txBody>
                  <a:tcPr/>
                </a:tc>
                <a:tc>
                  <a:txBody>
                    <a:bodyPr/>
                    <a:lstStyle/>
                    <a:p>
                      <a:pPr algn="ctr"/>
                      <a:r>
                        <a:rPr lang="en-GB"/>
                        <a:t>223</a:t>
                      </a:r>
                    </a:p>
                  </a:txBody>
                  <a:tcPr/>
                </a:tc>
                <a:extLst>
                  <a:ext uri="{0D108BD9-81ED-4DB2-BD59-A6C34878D82A}">
                    <a16:rowId xmlns:a16="http://schemas.microsoft.com/office/drawing/2014/main" val="2643604037"/>
                  </a:ext>
                </a:extLst>
              </a:tr>
              <a:tr h="370840">
                <a:tc>
                  <a:txBody>
                    <a:bodyPr/>
                    <a:lstStyle/>
                    <a:p>
                      <a:pPr algn="ctr"/>
                      <a:r>
                        <a:rPr lang="en-GB"/>
                        <a:t>Spanish</a:t>
                      </a:r>
                    </a:p>
                  </a:txBody>
                  <a:tcPr/>
                </a:tc>
                <a:tc>
                  <a:txBody>
                    <a:bodyPr/>
                    <a:lstStyle/>
                    <a:p>
                      <a:pPr algn="ctr"/>
                      <a:r>
                        <a:rPr lang="en-GB"/>
                        <a:t>182</a:t>
                      </a:r>
                    </a:p>
                  </a:txBody>
                  <a:tcPr/>
                </a:tc>
                <a:extLst>
                  <a:ext uri="{0D108BD9-81ED-4DB2-BD59-A6C34878D82A}">
                    <a16:rowId xmlns:a16="http://schemas.microsoft.com/office/drawing/2014/main" val="1464113793"/>
                  </a:ext>
                </a:extLst>
              </a:tr>
              <a:tr h="370840">
                <a:tc>
                  <a:txBody>
                    <a:bodyPr/>
                    <a:lstStyle/>
                    <a:p>
                      <a:pPr algn="ctr"/>
                      <a:r>
                        <a:rPr lang="en-GB"/>
                        <a:t>German</a:t>
                      </a:r>
                    </a:p>
                  </a:txBody>
                  <a:tcPr/>
                </a:tc>
                <a:tc>
                  <a:txBody>
                    <a:bodyPr/>
                    <a:lstStyle/>
                    <a:p>
                      <a:pPr algn="ctr"/>
                      <a:r>
                        <a:rPr lang="en-GB"/>
                        <a:t>95</a:t>
                      </a:r>
                    </a:p>
                  </a:txBody>
                  <a:tcPr/>
                </a:tc>
                <a:extLst>
                  <a:ext uri="{0D108BD9-81ED-4DB2-BD59-A6C34878D82A}">
                    <a16:rowId xmlns:a16="http://schemas.microsoft.com/office/drawing/2014/main" val="4018773462"/>
                  </a:ext>
                </a:extLst>
              </a:tr>
            </a:tbl>
          </a:graphicData>
        </a:graphic>
      </p:graphicFrame>
      <p:grpSp>
        <p:nvGrpSpPr>
          <p:cNvPr id="42" name="Group 41">
            <a:extLst>
              <a:ext uri="{FF2B5EF4-FFF2-40B4-BE49-F238E27FC236}">
                <a16:creationId xmlns:a16="http://schemas.microsoft.com/office/drawing/2014/main" id="{52FD929B-F08F-49E4-9842-0C84DC6C1077}"/>
              </a:ext>
            </a:extLst>
          </p:cNvPr>
          <p:cNvGrpSpPr/>
          <p:nvPr/>
        </p:nvGrpSpPr>
        <p:grpSpPr>
          <a:xfrm>
            <a:off x="4281120" y="630274"/>
            <a:ext cx="581760" cy="649440"/>
            <a:chOff x="4210406" y="1116086"/>
            <a:chExt cx="581760" cy="649440"/>
          </a:xfrm>
        </p:grpSpPr>
        <mc:AlternateContent xmlns:mc="http://schemas.openxmlformats.org/markup-compatibility/2006" xmlns:p14="http://schemas.microsoft.com/office/powerpoint/2010/main">
          <mc:Choice Requires="p14">
            <p:contentPart p14:bwMode="auto" r:id="rId2">
              <p14:nvContentPartPr>
                <p14:cNvPr id="28" name="Ink 27">
                  <a:extLst>
                    <a:ext uri="{FF2B5EF4-FFF2-40B4-BE49-F238E27FC236}">
                      <a16:creationId xmlns:a16="http://schemas.microsoft.com/office/drawing/2014/main" id="{F6C03B0B-6466-4AFF-9F75-20CD822D2D3F}"/>
                    </a:ext>
                  </a:extLst>
                </p14:cNvPr>
                <p14:cNvContentPartPr/>
                <p14:nvPr/>
              </p14:nvContentPartPr>
              <p14:xfrm>
                <a:off x="4224446" y="1188806"/>
                <a:ext cx="135720" cy="185760"/>
              </p14:xfrm>
            </p:contentPart>
          </mc:Choice>
          <mc:Fallback xmlns="">
            <p:pic>
              <p:nvPicPr>
                <p:cNvPr id="28" name="Ink 27">
                  <a:extLst>
                    <a:ext uri="{FF2B5EF4-FFF2-40B4-BE49-F238E27FC236}">
                      <a16:creationId xmlns:a16="http://schemas.microsoft.com/office/drawing/2014/main" id="{F6C03B0B-6466-4AFF-9F75-20CD822D2D3F}"/>
                    </a:ext>
                  </a:extLst>
                </p:cNvPr>
                <p:cNvPicPr/>
                <p:nvPr/>
              </p:nvPicPr>
              <p:blipFill>
                <a:blip r:embed="rId3"/>
                <a:stretch>
                  <a:fillRect/>
                </a:stretch>
              </p:blipFill>
              <p:spPr>
                <a:xfrm>
                  <a:off x="4206446" y="1171166"/>
                  <a:ext cx="1713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9" name="Ink 28">
                  <a:extLst>
                    <a:ext uri="{FF2B5EF4-FFF2-40B4-BE49-F238E27FC236}">
                      <a16:creationId xmlns:a16="http://schemas.microsoft.com/office/drawing/2014/main" id="{3F733A5C-CF3A-4554-823A-6BAE9F054325}"/>
                    </a:ext>
                  </a:extLst>
                </p14:cNvPr>
                <p14:cNvContentPartPr/>
                <p14:nvPr/>
              </p14:nvContentPartPr>
              <p14:xfrm>
                <a:off x="4441166" y="1181606"/>
                <a:ext cx="129240" cy="175680"/>
              </p14:xfrm>
            </p:contentPart>
          </mc:Choice>
          <mc:Fallback xmlns="">
            <p:pic>
              <p:nvPicPr>
                <p:cNvPr id="29" name="Ink 28">
                  <a:extLst>
                    <a:ext uri="{FF2B5EF4-FFF2-40B4-BE49-F238E27FC236}">
                      <a16:creationId xmlns:a16="http://schemas.microsoft.com/office/drawing/2014/main" id="{3F733A5C-CF3A-4554-823A-6BAE9F054325}"/>
                    </a:ext>
                  </a:extLst>
                </p:cNvPr>
                <p:cNvPicPr/>
                <p:nvPr/>
              </p:nvPicPr>
              <p:blipFill>
                <a:blip r:embed="rId5"/>
                <a:stretch>
                  <a:fillRect/>
                </a:stretch>
              </p:blipFill>
              <p:spPr>
                <a:xfrm>
                  <a:off x="4423526" y="1163606"/>
                  <a:ext cx="164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33" name="Ink 32">
                  <a:extLst>
                    <a:ext uri="{FF2B5EF4-FFF2-40B4-BE49-F238E27FC236}">
                      <a16:creationId xmlns:a16="http://schemas.microsoft.com/office/drawing/2014/main" id="{F5DC7FCA-7CA2-4E30-8F3C-6DF1B1FDC5CB}"/>
                    </a:ext>
                  </a:extLst>
                </p14:cNvPr>
                <p14:cNvContentPartPr/>
                <p14:nvPr/>
              </p14:nvContentPartPr>
              <p14:xfrm>
                <a:off x="4682006" y="1116086"/>
                <a:ext cx="103320" cy="225360"/>
              </p14:xfrm>
            </p:contentPart>
          </mc:Choice>
          <mc:Fallback xmlns="">
            <p:pic>
              <p:nvPicPr>
                <p:cNvPr id="33" name="Ink 32">
                  <a:extLst>
                    <a:ext uri="{FF2B5EF4-FFF2-40B4-BE49-F238E27FC236}">
                      <a16:creationId xmlns:a16="http://schemas.microsoft.com/office/drawing/2014/main" id="{F5DC7FCA-7CA2-4E30-8F3C-6DF1B1FDC5CB}"/>
                    </a:ext>
                  </a:extLst>
                </p:cNvPr>
                <p:cNvPicPr/>
                <p:nvPr/>
              </p:nvPicPr>
              <p:blipFill>
                <a:blip r:embed="rId7"/>
                <a:stretch>
                  <a:fillRect/>
                </a:stretch>
              </p:blipFill>
              <p:spPr>
                <a:xfrm>
                  <a:off x="4664006" y="1098086"/>
                  <a:ext cx="13896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4" name="Ink 33">
                  <a:extLst>
                    <a:ext uri="{FF2B5EF4-FFF2-40B4-BE49-F238E27FC236}">
                      <a16:creationId xmlns:a16="http://schemas.microsoft.com/office/drawing/2014/main" id="{E4C32536-789C-40EC-8540-0B8A49A32E83}"/>
                    </a:ext>
                  </a:extLst>
                </p14:cNvPr>
                <p14:cNvContentPartPr/>
                <p14:nvPr/>
              </p14:nvContentPartPr>
              <p14:xfrm>
                <a:off x="4210406" y="1418126"/>
                <a:ext cx="581760" cy="106920"/>
              </p14:xfrm>
            </p:contentPart>
          </mc:Choice>
          <mc:Fallback xmlns="">
            <p:pic>
              <p:nvPicPr>
                <p:cNvPr id="34" name="Ink 33">
                  <a:extLst>
                    <a:ext uri="{FF2B5EF4-FFF2-40B4-BE49-F238E27FC236}">
                      <a16:creationId xmlns:a16="http://schemas.microsoft.com/office/drawing/2014/main" id="{E4C32536-789C-40EC-8540-0B8A49A32E83}"/>
                    </a:ext>
                  </a:extLst>
                </p:cNvPr>
                <p:cNvPicPr/>
                <p:nvPr/>
              </p:nvPicPr>
              <p:blipFill>
                <a:blip r:embed="rId9"/>
                <a:stretch>
                  <a:fillRect/>
                </a:stretch>
              </p:blipFill>
              <p:spPr>
                <a:xfrm>
                  <a:off x="4192766" y="1400486"/>
                  <a:ext cx="61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8" name="Ink 37">
                  <a:extLst>
                    <a:ext uri="{FF2B5EF4-FFF2-40B4-BE49-F238E27FC236}">
                      <a16:creationId xmlns:a16="http://schemas.microsoft.com/office/drawing/2014/main" id="{AA27561A-28EB-4D9F-969C-B3E01BE8E18D}"/>
                    </a:ext>
                  </a:extLst>
                </p14:cNvPr>
                <p14:cNvContentPartPr/>
                <p14:nvPr/>
              </p14:nvContentPartPr>
              <p14:xfrm>
                <a:off x="4251806" y="1613246"/>
                <a:ext cx="132840" cy="152280"/>
              </p14:xfrm>
            </p:contentPart>
          </mc:Choice>
          <mc:Fallback xmlns="">
            <p:pic>
              <p:nvPicPr>
                <p:cNvPr id="38" name="Ink 37">
                  <a:extLst>
                    <a:ext uri="{FF2B5EF4-FFF2-40B4-BE49-F238E27FC236}">
                      <a16:creationId xmlns:a16="http://schemas.microsoft.com/office/drawing/2014/main" id="{AA27561A-28EB-4D9F-969C-B3E01BE8E18D}"/>
                    </a:ext>
                  </a:extLst>
                </p:cNvPr>
                <p:cNvPicPr/>
                <p:nvPr/>
              </p:nvPicPr>
              <p:blipFill>
                <a:blip r:embed="rId11"/>
                <a:stretch>
                  <a:fillRect/>
                </a:stretch>
              </p:blipFill>
              <p:spPr>
                <a:xfrm>
                  <a:off x="4234166" y="1595246"/>
                  <a:ext cx="16848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9" name="Ink 38">
                  <a:extLst>
                    <a:ext uri="{FF2B5EF4-FFF2-40B4-BE49-F238E27FC236}">
                      <a16:creationId xmlns:a16="http://schemas.microsoft.com/office/drawing/2014/main" id="{5B8C5794-5398-424D-90F7-307F3DF6E004}"/>
                    </a:ext>
                  </a:extLst>
                </p14:cNvPr>
                <p14:cNvContentPartPr/>
                <p14:nvPr/>
              </p14:nvContentPartPr>
              <p14:xfrm>
                <a:off x="4246046" y="1600646"/>
                <a:ext cx="144720" cy="63720"/>
              </p14:xfrm>
            </p:contentPart>
          </mc:Choice>
          <mc:Fallback xmlns="">
            <p:pic>
              <p:nvPicPr>
                <p:cNvPr id="39" name="Ink 38">
                  <a:extLst>
                    <a:ext uri="{FF2B5EF4-FFF2-40B4-BE49-F238E27FC236}">
                      <a16:creationId xmlns:a16="http://schemas.microsoft.com/office/drawing/2014/main" id="{5B8C5794-5398-424D-90F7-307F3DF6E004}"/>
                    </a:ext>
                  </a:extLst>
                </p:cNvPr>
                <p:cNvPicPr/>
                <p:nvPr/>
              </p:nvPicPr>
              <p:blipFill>
                <a:blip r:embed="rId13"/>
                <a:stretch>
                  <a:fillRect/>
                </a:stretch>
              </p:blipFill>
              <p:spPr>
                <a:xfrm>
                  <a:off x="4228046" y="1583006"/>
                  <a:ext cx="1803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0" name="Ink 39">
                  <a:extLst>
                    <a:ext uri="{FF2B5EF4-FFF2-40B4-BE49-F238E27FC236}">
                      <a16:creationId xmlns:a16="http://schemas.microsoft.com/office/drawing/2014/main" id="{A1E7E4A7-94C9-42B2-8D89-F01A1E7159B6}"/>
                    </a:ext>
                  </a:extLst>
                </p14:cNvPr>
                <p14:cNvContentPartPr/>
                <p14:nvPr/>
              </p14:nvContentPartPr>
              <p14:xfrm>
                <a:off x="4474286" y="1593086"/>
                <a:ext cx="92160" cy="137880"/>
              </p14:xfrm>
            </p:contentPart>
          </mc:Choice>
          <mc:Fallback xmlns="">
            <p:pic>
              <p:nvPicPr>
                <p:cNvPr id="40" name="Ink 39">
                  <a:extLst>
                    <a:ext uri="{FF2B5EF4-FFF2-40B4-BE49-F238E27FC236}">
                      <a16:creationId xmlns:a16="http://schemas.microsoft.com/office/drawing/2014/main" id="{A1E7E4A7-94C9-42B2-8D89-F01A1E7159B6}"/>
                    </a:ext>
                  </a:extLst>
                </p:cNvPr>
                <p:cNvPicPr/>
                <p:nvPr/>
              </p:nvPicPr>
              <p:blipFill>
                <a:blip r:embed="rId15"/>
                <a:stretch>
                  <a:fillRect/>
                </a:stretch>
              </p:blipFill>
              <p:spPr>
                <a:xfrm>
                  <a:off x="4456286" y="1575086"/>
                  <a:ext cx="127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41" name="Ink 40">
                  <a:extLst>
                    <a:ext uri="{FF2B5EF4-FFF2-40B4-BE49-F238E27FC236}">
                      <a16:creationId xmlns:a16="http://schemas.microsoft.com/office/drawing/2014/main" id="{321B1765-0CD2-453C-ADB4-2A974D54DF1E}"/>
                    </a:ext>
                  </a:extLst>
                </p14:cNvPr>
                <p14:cNvContentPartPr/>
                <p14:nvPr/>
              </p14:nvContentPartPr>
              <p14:xfrm>
                <a:off x="4645286" y="1602086"/>
                <a:ext cx="109800" cy="112320"/>
              </p14:xfrm>
            </p:contentPart>
          </mc:Choice>
          <mc:Fallback xmlns="">
            <p:pic>
              <p:nvPicPr>
                <p:cNvPr id="41" name="Ink 40">
                  <a:extLst>
                    <a:ext uri="{FF2B5EF4-FFF2-40B4-BE49-F238E27FC236}">
                      <a16:creationId xmlns:a16="http://schemas.microsoft.com/office/drawing/2014/main" id="{321B1765-0CD2-453C-ADB4-2A974D54DF1E}"/>
                    </a:ext>
                  </a:extLst>
                </p:cNvPr>
                <p:cNvPicPr/>
                <p:nvPr/>
              </p:nvPicPr>
              <p:blipFill>
                <a:blip r:embed="rId17"/>
                <a:stretch>
                  <a:fillRect/>
                </a:stretch>
              </p:blipFill>
              <p:spPr>
                <a:xfrm>
                  <a:off x="4627646" y="1584446"/>
                  <a:ext cx="145440" cy="147960"/>
                </a:xfrm>
                <a:prstGeom prst="rect">
                  <a:avLst/>
                </a:prstGeom>
              </p:spPr>
            </p:pic>
          </mc:Fallback>
        </mc:AlternateContent>
      </p:grpSp>
      <p:grpSp>
        <p:nvGrpSpPr>
          <p:cNvPr id="81" name="Group 80">
            <a:extLst>
              <a:ext uri="{FF2B5EF4-FFF2-40B4-BE49-F238E27FC236}">
                <a16:creationId xmlns:a16="http://schemas.microsoft.com/office/drawing/2014/main" id="{F57A6E39-386D-499E-BA74-B532C8F9BB51}"/>
              </a:ext>
            </a:extLst>
          </p:cNvPr>
          <p:cNvGrpSpPr/>
          <p:nvPr/>
        </p:nvGrpSpPr>
        <p:grpSpPr>
          <a:xfrm>
            <a:off x="5064480" y="773554"/>
            <a:ext cx="675360" cy="262440"/>
            <a:chOff x="4993766" y="1259366"/>
            <a:chExt cx="675360" cy="262440"/>
          </a:xfrm>
        </p:grpSpPr>
        <mc:AlternateContent xmlns:mc="http://schemas.openxmlformats.org/markup-compatibility/2006" xmlns:p14="http://schemas.microsoft.com/office/powerpoint/2010/main">
          <mc:Choice Requires="p14">
            <p:contentPart p14:bwMode="auto" r:id="rId18">
              <p14:nvContentPartPr>
                <p14:cNvPr id="55" name="Ink 54">
                  <a:extLst>
                    <a:ext uri="{FF2B5EF4-FFF2-40B4-BE49-F238E27FC236}">
                      <a16:creationId xmlns:a16="http://schemas.microsoft.com/office/drawing/2014/main" id="{97DF9B58-E303-45B7-BF63-3A319CA00669}"/>
                    </a:ext>
                  </a:extLst>
                </p14:cNvPr>
                <p14:cNvContentPartPr/>
                <p14:nvPr/>
              </p14:nvContentPartPr>
              <p14:xfrm>
                <a:off x="4993766" y="1349006"/>
                <a:ext cx="143640" cy="122760"/>
              </p14:xfrm>
            </p:contentPart>
          </mc:Choice>
          <mc:Fallback xmlns="">
            <p:pic>
              <p:nvPicPr>
                <p:cNvPr id="55" name="Ink 54">
                  <a:extLst>
                    <a:ext uri="{FF2B5EF4-FFF2-40B4-BE49-F238E27FC236}">
                      <a16:creationId xmlns:a16="http://schemas.microsoft.com/office/drawing/2014/main" id="{97DF9B58-E303-45B7-BF63-3A319CA00669}"/>
                    </a:ext>
                  </a:extLst>
                </p:cNvPr>
                <p:cNvPicPr/>
                <p:nvPr/>
              </p:nvPicPr>
              <p:blipFill>
                <a:blip r:embed="rId19"/>
                <a:stretch>
                  <a:fillRect/>
                </a:stretch>
              </p:blipFill>
              <p:spPr>
                <a:xfrm>
                  <a:off x="4976126" y="1331006"/>
                  <a:ext cx="17928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0" name="Ink 69">
                  <a:extLst>
                    <a:ext uri="{FF2B5EF4-FFF2-40B4-BE49-F238E27FC236}">
                      <a16:creationId xmlns:a16="http://schemas.microsoft.com/office/drawing/2014/main" id="{3F19BB6D-D29D-4126-A074-9BD65E3D0044}"/>
                    </a:ext>
                  </a:extLst>
                </p14:cNvPr>
                <p14:cNvContentPartPr/>
                <p14:nvPr/>
              </p14:nvContentPartPr>
              <p14:xfrm>
                <a:off x="5011766" y="1360886"/>
                <a:ext cx="141120" cy="160920"/>
              </p14:xfrm>
            </p:contentPart>
          </mc:Choice>
          <mc:Fallback xmlns="">
            <p:pic>
              <p:nvPicPr>
                <p:cNvPr id="70" name="Ink 69">
                  <a:extLst>
                    <a:ext uri="{FF2B5EF4-FFF2-40B4-BE49-F238E27FC236}">
                      <a16:creationId xmlns:a16="http://schemas.microsoft.com/office/drawing/2014/main" id="{3F19BB6D-D29D-4126-A074-9BD65E3D0044}"/>
                    </a:ext>
                  </a:extLst>
                </p:cNvPr>
                <p:cNvPicPr/>
                <p:nvPr/>
              </p:nvPicPr>
              <p:blipFill>
                <a:blip r:embed="rId21"/>
                <a:stretch>
                  <a:fillRect/>
                </a:stretch>
              </p:blipFill>
              <p:spPr>
                <a:xfrm>
                  <a:off x="4993766" y="1342886"/>
                  <a:ext cx="1767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5" name="Ink 74">
                  <a:extLst>
                    <a:ext uri="{FF2B5EF4-FFF2-40B4-BE49-F238E27FC236}">
                      <a16:creationId xmlns:a16="http://schemas.microsoft.com/office/drawing/2014/main" id="{00B404ED-F1F4-4253-911D-D2EDF9AA6DB5}"/>
                    </a:ext>
                  </a:extLst>
                </p14:cNvPr>
                <p14:cNvContentPartPr/>
                <p14:nvPr/>
              </p14:nvContentPartPr>
              <p14:xfrm>
                <a:off x="5279246" y="1259366"/>
                <a:ext cx="168480" cy="139680"/>
              </p14:xfrm>
            </p:contentPart>
          </mc:Choice>
          <mc:Fallback xmlns="">
            <p:pic>
              <p:nvPicPr>
                <p:cNvPr id="75" name="Ink 74">
                  <a:extLst>
                    <a:ext uri="{FF2B5EF4-FFF2-40B4-BE49-F238E27FC236}">
                      <a16:creationId xmlns:a16="http://schemas.microsoft.com/office/drawing/2014/main" id="{00B404ED-F1F4-4253-911D-D2EDF9AA6DB5}"/>
                    </a:ext>
                  </a:extLst>
                </p:cNvPr>
                <p:cNvPicPr/>
                <p:nvPr/>
              </p:nvPicPr>
              <p:blipFill>
                <a:blip r:embed="rId23"/>
                <a:stretch>
                  <a:fillRect/>
                </a:stretch>
              </p:blipFill>
              <p:spPr>
                <a:xfrm>
                  <a:off x="5261606" y="1241726"/>
                  <a:ext cx="2041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6" name="Ink 75">
                  <a:extLst>
                    <a:ext uri="{FF2B5EF4-FFF2-40B4-BE49-F238E27FC236}">
                      <a16:creationId xmlns:a16="http://schemas.microsoft.com/office/drawing/2014/main" id="{F66BC77F-19A1-49B5-8E3F-FA5B83C6CF8F}"/>
                    </a:ext>
                  </a:extLst>
                </p14:cNvPr>
                <p14:cNvContentPartPr/>
                <p14:nvPr/>
              </p14:nvContentPartPr>
              <p14:xfrm>
                <a:off x="5352326" y="1310846"/>
                <a:ext cx="42480" cy="190080"/>
              </p14:xfrm>
            </p:contentPart>
          </mc:Choice>
          <mc:Fallback xmlns="">
            <p:pic>
              <p:nvPicPr>
                <p:cNvPr id="76" name="Ink 75">
                  <a:extLst>
                    <a:ext uri="{FF2B5EF4-FFF2-40B4-BE49-F238E27FC236}">
                      <a16:creationId xmlns:a16="http://schemas.microsoft.com/office/drawing/2014/main" id="{F66BC77F-19A1-49B5-8E3F-FA5B83C6CF8F}"/>
                    </a:ext>
                  </a:extLst>
                </p:cNvPr>
                <p:cNvPicPr/>
                <p:nvPr/>
              </p:nvPicPr>
              <p:blipFill>
                <a:blip r:embed="rId25"/>
                <a:stretch>
                  <a:fillRect/>
                </a:stretch>
              </p:blipFill>
              <p:spPr>
                <a:xfrm>
                  <a:off x="5334326" y="1293206"/>
                  <a:ext cx="7812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7" name="Ink 76">
                  <a:extLst>
                    <a:ext uri="{FF2B5EF4-FFF2-40B4-BE49-F238E27FC236}">
                      <a16:creationId xmlns:a16="http://schemas.microsoft.com/office/drawing/2014/main" id="{62642ACE-499A-478A-9B6E-0D32DA7B8C9E}"/>
                    </a:ext>
                  </a:extLst>
                </p14:cNvPr>
                <p14:cNvContentPartPr/>
                <p14:nvPr/>
              </p14:nvContentPartPr>
              <p14:xfrm>
                <a:off x="5503166" y="1306166"/>
                <a:ext cx="165960" cy="158040"/>
              </p14:xfrm>
            </p:contentPart>
          </mc:Choice>
          <mc:Fallback xmlns="">
            <p:pic>
              <p:nvPicPr>
                <p:cNvPr id="77" name="Ink 76">
                  <a:extLst>
                    <a:ext uri="{FF2B5EF4-FFF2-40B4-BE49-F238E27FC236}">
                      <a16:creationId xmlns:a16="http://schemas.microsoft.com/office/drawing/2014/main" id="{62642ACE-499A-478A-9B6E-0D32DA7B8C9E}"/>
                    </a:ext>
                  </a:extLst>
                </p:cNvPr>
                <p:cNvPicPr/>
                <p:nvPr/>
              </p:nvPicPr>
              <p:blipFill>
                <a:blip r:embed="rId27"/>
                <a:stretch>
                  <a:fillRect/>
                </a:stretch>
              </p:blipFill>
              <p:spPr>
                <a:xfrm>
                  <a:off x="5485166" y="1288526"/>
                  <a:ext cx="201600" cy="193680"/>
                </a:xfrm>
                <a:prstGeom prst="rect">
                  <a:avLst/>
                </a:prstGeom>
              </p:spPr>
            </p:pic>
          </mc:Fallback>
        </mc:AlternateContent>
      </p:grpSp>
      <p:grpSp>
        <p:nvGrpSpPr>
          <p:cNvPr id="112" name="Group 111">
            <a:extLst>
              <a:ext uri="{FF2B5EF4-FFF2-40B4-BE49-F238E27FC236}">
                <a16:creationId xmlns:a16="http://schemas.microsoft.com/office/drawing/2014/main" id="{B5C20675-98AF-4F2D-8376-A78AE3C5403E}"/>
              </a:ext>
            </a:extLst>
          </p:cNvPr>
          <p:cNvGrpSpPr/>
          <p:nvPr/>
        </p:nvGrpSpPr>
        <p:grpSpPr>
          <a:xfrm>
            <a:off x="3359366" y="926260"/>
            <a:ext cx="646560" cy="869760"/>
            <a:chOff x="3359366" y="1020686"/>
            <a:chExt cx="646560" cy="869760"/>
          </a:xfrm>
        </p:grpSpPr>
        <mc:AlternateContent xmlns:mc="http://schemas.openxmlformats.org/markup-compatibility/2006" xmlns:p14="http://schemas.microsoft.com/office/powerpoint/2010/main">
          <mc:Choice Requires="p14">
            <p:contentPart p14:bwMode="auto" r:id="rId28">
              <p14:nvContentPartPr>
                <p14:cNvPr id="105" name="Ink 104">
                  <a:extLst>
                    <a:ext uri="{FF2B5EF4-FFF2-40B4-BE49-F238E27FC236}">
                      <a16:creationId xmlns:a16="http://schemas.microsoft.com/office/drawing/2014/main" id="{E68886EB-BF1C-4DA8-8B35-D5FB5A3CF128}"/>
                    </a:ext>
                  </a:extLst>
                </p14:cNvPr>
                <p14:cNvContentPartPr/>
                <p14:nvPr/>
              </p14:nvContentPartPr>
              <p14:xfrm>
                <a:off x="3359366" y="1109606"/>
                <a:ext cx="492840" cy="780840"/>
              </p14:xfrm>
            </p:contentPart>
          </mc:Choice>
          <mc:Fallback xmlns="">
            <p:pic>
              <p:nvPicPr>
                <p:cNvPr id="105" name="Ink 104">
                  <a:extLst>
                    <a:ext uri="{FF2B5EF4-FFF2-40B4-BE49-F238E27FC236}">
                      <a16:creationId xmlns:a16="http://schemas.microsoft.com/office/drawing/2014/main" id="{E68886EB-BF1C-4DA8-8B35-D5FB5A3CF128}"/>
                    </a:ext>
                  </a:extLst>
                </p:cNvPr>
                <p:cNvPicPr/>
                <p:nvPr/>
              </p:nvPicPr>
              <p:blipFill>
                <a:blip r:embed="rId29"/>
                <a:stretch>
                  <a:fillRect/>
                </a:stretch>
              </p:blipFill>
              <p:spPr>
                <a:xfrm>
                  <a:off x="3341726" y="1091606"/>
                  <a:ext cx="528480" cy="81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09" name="Ink 108">
                  <a:extLst>
                    <a:ext uri="{FF2B5EF4-FFF2-40B4-BE49-F238E27FC236}">
                      <a16:creationId xmlns:a16="http://schemas.microsoft.com/office/drawing/2014/main" id="{D1BDA343-C950-4394-9CFB-A6BAC08A8B16}"/>
                    </a:ext>
                  </a:extLst>
                </p14:cNvPr>
                <p14:cNvContentPartPr/>
                <p14:nvPr/>
              </p14:nvContentPartPr>
              <p14:xfrm>
                <a:off x="3847886" y="1020686"/>
                <a:ext cx="158040" cy="136080"/>
              </p14:xfrm>
            </p:contentPart>
          </mc:Choice>
          <mc:Fallback xmlns="">
            <p:pic>
              <p:nvPicPr>
                <p:cNvPr id="109" name="Ink 108">
                  <a:extLst>
                    <a:ext uri="{FF2B5EF4-FFF2-40B4-BE49-F238E27FC236}">
                      <a16:creationId xmlns:a16="http://schemas.microsoft.com/office/drawing/2014/main" id="{D1BDA343-C950-4394-9CFB-A6BAC08A8B16}"/>
                    </a:ext>
                  </a:extLst>
                </p:cNvPr>
                <p:cNvPicPr/>
                <p:nvPr/>
              </p:nvPicPr>
              <p:blipFill>
                <a:blip r:embed="rId31"/>
                <a:stretch>
                  <a:fillRect/>
                </a:stretch>
              </p:blipFill>
              <p:spPr>
                <a:xfrm>
                  <a:off x="3829886" y="1003046"/>
                  <a:ext cx="193680" cy="171720"/>
                </a:xfrm>
                <a:prstGeom prst="rect">
                  <a:avLst/>
                </a:prstGeom>
              </p:spPr>
            </p:pic>
          </mc:Fallback>
        </mc:AlternateContent>
      </p:grpSp>
      <p:grpSp>
        <p:nvGrpSpPr>
          <p:cNvPr id="124" name="Group 123">
            <a:extLst>
              <a:ext uri="{FF2B5EF4-FFF2-40B4-BE49-F238E27FC236}">
                <a16:creationId xmlns:a16="http://schemas.microsoft.com/office/drawing/2014/main" id="{9DA29AAD-2060-46AB-9612-0D30825A0E58}"/>
              </a:ext>
            </a:extLst>
          </p:cNvPr>
          <p:cNvGrpSpPr/>
          <p:nvPr/>
        </p:nvGrpSpPr>
        <p:grpSpPr>
          <a:xfrm>
            <a:off x="4195286" y="1496500"/>
            <a:ext cx="184320" cy="137880"/>
            <a:chOff x="4195286" y="1590926"/>
            <a:chExt cx="184320" cy="137880"/>
          </a:xfrm>
        </p:grpSpPr>
        <mc:AlternateContent xmlns:mc="http://schemas.openxmlformats.org/markup-compatibility/2006" xmlns:p14="http://schemas.microsoft.com/office/powerpoint/2010/main">
          <mc:Choice Requires="p14">
            <p:contentPart p14:bwMode="auto" r:id="rId32">
              <p14:nvContentPartPr>
                <p14:cNvPr id="113" name="Ink 112">
                  <a:extLst>
                    <a:ext uri="{FF2B5EF4-FFF2-40B4-BE49-F238E27FC236}">
                      <a16:creationId xmlns:a16="http://schemas.microsoft.com/office/drawing/2014/main" id="{1B047BF4-A1EC-4800-89AE-413511A24088}"/>
                    </a:ext>
                  </a:extLst>
                </p14:cNvPr>
                <p14:cNvContentPartPr/>
                <p14:nvPr/>
              </p14:nvContentPartPr>
              <p14:xfrm>
                <a:off x="4195286" y="1590926"/>
                <a:ext cx="171000" cy="40320"/>
              </p14:xfrm>
            </p:contentPart>
          </mc:Choice>
          <mc:Fallback xmlns="">
            <p:pic>
              <p:nvPicPr>
                <p:cNvPr id="113" name="Ink 112">
                  <a:extLst>
                    <a:ext uri="{FF2B5EF4-FFF2-40B4-BE49-F238E27FC236}">
                      <a16:creationId xmlns:a16="http://schemas.microsoft.com/office/drawing/2014/main" id="{1B047BF4-A1EC-4800-89AE-413511A24088}"/>
                    </a:ext>
                  </a:extLst>
                </p:cNvPr>
                <p:cNvPicPr/>
                <p:nvPr/>
              </p:nvPicPr>
              <p:blipFill>
                <a:blip r:embed="rId33"/>
                <a:stretch>
                  <a:fillRect/>
                </a:stretch>
              </p:blipFill>
              <p:spPr>
                <a:xfrm>
                  <a:off x="4177646" y="1572926"/>
                  <a:ext cx="2066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14" name="Ink 113">
                  <a:extLst>
                    <a:ext uri="{FF2B5EF4-FFF2-40B4-BE49-F238E27FC236}">
                      <a16:creationId xmlns:a16="http://schemas.microsoft.com/office/drawing/2014/main" id="{BD50BB68-D905-452D-8FC5-A2513A843EC4}"/>
                    </a:ext>
                  </a:extLst>
                </p14:cNvPr>
                <p14:cNvContentPartPr/>
                <p14:nvPr/>
              </p14:nvContentPartPr>
              <p14:xfrm>
                <a:off x="4219766" y="1715126"/>
                <a:ext cx="159840" cy="13680"/>
              </p14:xfrm>
            </p:contentPart>
          </mc:Choice>
          <mc:Fallback xmlns="">
            <p:pic>
              <p:nvPicPr>
                <p:cNvPr id="114" name="Ink 113">
                  <a:extLst>
                    <a:ext uri="{FF2B5EF4-FFF2-40B4-BE49-F238E27FC236}">
                      <a16:creationId xmlns:a16="http://schemas.microsoft.com/office/drawing/2014/main" id="{BD50BB68-D905-452D-8FC5-A2513A843EC4}"/>
                    </a:ext>
                  </a:extLst>
                </p:cNvPr>
                <p:cNvPicPr/>
                <p:nvPr/>
              </p:nvPicPr>
              <p:blipFill>
                <a:blip r:embed="rId35"/>
                <a:stretch>
                  <a:fillRect/>
                </a:stretch>
              </p:blipFill>
              <p:spPr>
                <a:xfrm>
                  <a:off x="4201766" y="1697486"/>
                  <a:ext cx="195480" cy="49320"/>
                </a:xfrm>
                <a:prstGeom prst="rect">
                  <a:avLst/>
                </a:prstGeom>
              </p:spPr>
            </p:pic>
          </mc:Fallback>
        </mc:AlternateContent>
      </p:grpSp>
      <p:grpSp>
        <p:nvGrpSpPr>
          <p:cNvPr id="137" name="Group 136">
            <a:extLst>
              <a:ext uri="{FF2B5EF4-FFF2-40B4-BE49-F238E27FC236}">
                <a16:creationId xmlns:a16="http://schemas.microsoft.com/office/drawing/2014/main" id="{B0F7488F-8A3D-4079-A3A0-0E87DAE20A55}"/>
              </a:ext>
            </a:extLst>
          </p:cNvPr>
          <p:cNvGrpSpPr/>
          <p:nvPr/>
        </p:nvGrpSpPr>
        <p:grpSpPr>
          <a:xfrm>
            <a:off x="4560686" y="1425940"/>
            <a:ext cx="810360" cy="232920"/>
            <a:chOff x="4560686" y="1520366"/>
            <a:chExt cx="810360" cy="232920"/>
          </a:xfrm>
        </p:grpSpPr>
        <mc:AlternateContent xmlns:mc="http://schemas.openxmlformats.org/markup-compatibility/2006" xmlns:p14="http://schemas.microsoft.com/office/powerpoint/2010/main">
          <mc:Choice Requires="p14">
            <p:contentPart p14:bwMode="auto" r:id="rId36">
              <p14:nvContentPartPr>
                <p14:cNvPr id="129" name="Ink 128">
                  <a:extLst>
                    <a:ext uri="{FF2B5EF4-FFF2-40B4-BE49-F238E27FC236}">
                      <a16:creationId xmlns:a16="http://schemas.microsoft.com/office/drawing/2014/main" id="{5F58B8BC-478B-4C74-B61B-909521D641F7}"/>
                    </a:ext>
                  </a:extLst>
                </p14:cNvPr>
                <p14:cNvContentPartPr/>
                <p14:nvPr/>
              </p14:nvContentPartPr>
              <p14:xfrm>
                <a:off x="4560686" y="1526486"/>
                <a:ext cx="22680" cy="176040"/>
              </p14:xfrm>
            </p:contentPart>
          </mc:Choice>
          <mc:Fallback xmlns="">
            <p:pic>
              <p:nvPicPr>
                <p:cNvPr id="129" name="Ink 128">
                  <a:extLst>
                    <a:ext uri="{FF2B5EF4-FFF2-40B4-BE49-F238E27FC236}">
                      <a16:creationId xmlns:a16="http://schemas.microsoft.com/office/drawing/2014/main" id="{5F58B8BC-478B-4C74-B61B-909521D641F7}"/>
                    </a:ext>
                  </a:extLst>
                </p:cNvPr>
                <p:cNvPicPr/>
                <p:nvPr/>
              </p:nvPicPr>
              <p:blipFill>
                <a:blip r:embed="rId37"/>
                <a:stretch>
                  <a:fillRect/>
                </a:stretch>
              </p:blipFill>
              <p:spPr>
                <a:xfrm>
                  <a:off x="4542686" y="1508486"/>
                  <a:ext cx="583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0" name="Ink 129">
                  <a:extLst>
                    <a:ext uri="{FF2B5EF4-FFF2-40B4-BE49-F238E27FC236}">
                      <a16:creationId xmlns:a16="http://schemas.microsoft.com/office/drawing/2014/main" id="{32F60B14-B08B-42F5-8CA2-57630A6905CE}"/>
                    </a:ext>
                  </a:extLst>
                </p14:cNvPr>
                <p14:cNvContentPartPr/>
                <p14:nvPr/>
              </p14:nvContentPartPr>
              <p14:xfrm>
                <a:off x="4661486" y="1520366"/>
                <a:ext cx="133560" cy="223920"/>
              </p14:xfrm>
            </p:contentPart>
          </mc:Choice>
          <mc:Fallback xmlns="">
            <p:pic>
              <p:nvPicPr>
                <p:cNvPr id="130" name="Ink 129">
                  <a:extLst>
                    <a:ext uri="{FF2B5EF4-FFF2-40B4-BE49-F238E27FC236}">
                      <a16:creationId xmlns:a16="http://schemas.microsoft.com/office/drawing/2014/main" id="{32F60B14-B08B-42F5-8CA2-57630A6905CE}"/>
                    </a:ext>
                  </a:extLst>
                </p:cNvPr>
                <p:cNvPicPr/>
                <p:nvPr/>
              </p:nvPicPr>
              <p:blipFill>
                <a:blip r:embed="rId39"/>
                <a:stretch>
                  <a:fillRect/>
                </a:stretch>
              </p:blipFill>
              <p:spPr>
                <a:xfrm>
                  <a:off x="4643486" y="1502726"/>
                  <a:ext cx="1692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1" name="Ink 130">
                  <a:extLst>
                    <a:ext uri="{FF2B5EF4-FFF2-40B4-BE49-F238E27FC236}">
                      <a16:creationId xmlns:a16="http://schemas.microsoft.com/office/drawing/2014/main" id="{558761A6-B0FE-4627-9ACD-042A7837252C}"/>
                    </a:ext>
                  </a:extLst>
                </p14:cNvPr>
                <p14:cNvContentPartPr/>
                <p14:nvPr/>
              </p14:nvContentPartPr>
              <p14:xfrm>
                <a:off x="4702166" y="1642766"/>
                <a:ext cx="144000" cy="30600"/>
              </p14:xfrm>
            </p:contentPart>
          </mc:Choice>
          <mc:Fallback xmlns="">
            <p:pic>
              <p:nvPicPr>
                <p:cNvPr id="131" name="Ink 130">
                  <a:extLst>
                    <a:ext uri="{FF2B5EF4-FFF2-40B4-BE49-F238E27FC236}">
                      <a16:creationId xmlns:a16="http://schemas.microsoft.com/office/drawing/2014/main" id="{558761A6-B0FE-4627-9ACD-042A7837252C}"/>
                    </a:ext>
                  </a:extLst>
                </p:cNvPr>
                <p:cNvPicPr/>
                <p:nvPr/>
              </p:nvPicPr>
              <p:blipFill>
                <a:blip r:embed="rId41"/>
                <a:stretch>
                  <a:fillRect/>
                </a:stretch>
              </p:blipFill>
              <p:spPr>
                <a:xfrm>
                  <a:off x="4684526" y="1625126"/>
                  <a:ext cx="17964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33" name="Ink 132">
                  <a:extLst>
                    <a:ext uri="{FF2B5EF4-FFF2-40B4-BE49-F238E27FC236}">
                      <a16:creationId xmlns:a16="http://schemas.microsoft.com/office/drawing/2014/main" id="{9630AC86-BF39-4B36-B367-DB2DAB75FAD9}"/>
                    </a:ext>
                  </a:extLst>
                </p14:cNvPr>
                <p14:cNvContentPartPr/>
                <p14:nvPr/>
              </p14:nvContentPartPr>
              <p14:xfrm>
                <a:off x="4948766" y="1644206"/>
                <a:ext cx="360" cy="360"/>
              </p14:xfrm>
            </p:contentPart>
          </mc:Choice>
          <mc:Fallback xmlns="">
            <p:pic>
              <p:nvPicPr>
                <p:cNvPr id="133" name="Ink 132">
                  <a:extLst>
                    <a:ext uri="{FF2B5EF4-FFF2-40B4-BE49-F238E27FC236}">
                      <a16:creationId xmlns:a16="http://schemas.microsoft.com/office/drawing/2014/main" id="{9630AC86-BF39-4B36-B367-DB2DAB75FAD9}"/>
                    </a:ext>
                  </a:extLst>
                </p:cNvPr>
                <p:cNvPicPr/>
                <p:nvPr/>
              </p:nvPicPr>
              <p:blipFill>
                <a:blip r:embed="rId43"/>
                <a:stretch>
                  <a:fillRect/>
                </a:stretch>
              </p:blipFill>
              <p:spPr>
                <a:xfrm>
                  <a:off x="4931126" y="16265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34" name="Ink 133">
                  <a:extLst>
                    <a:ext uri="{FF2B5EF4-FFF2-40B4-BE49-F238E27FC236}">
                      <a16:creationId xmlns:a16="http://schemas.microsoft.com/office/drawing/2014/main" id="{EB6BA5AD-6629-486F-8349-4DF5C07A23DE}"/>
                    </a:ext>
                  </a:extLst>
                </p14:cNvPr>
                <p14:cNvContentPartPr/>
                <p14:nvPr/>
              </p14:nvContentPartPr>
              <p14:xfrm>
                <a:off x="5028686" y="1547726"/>
                <a:ext cx="114840" cy="178200"/>
              </p14:xfrm>
            </p:contentPart>
          </mc:Choice>
          <mc:Fallback xmlns="">
            <p:pic>
              <p:nvPicPr>
                <p:cNvPr id="134" name="Ink 133">
                  <a:extLst>
                    <a:ext uri="{FF2B5EF4-FFF2-40B4-BE49-F238E27FC236}">
                      <a16:creationId xmlns:a16="http://schemas.microsoft.com/office/drawing/2014/main" id="{EB6BA5AD-6629-486F-8349-4DF5C07A23DE}"/>
                    </a:ext>
                  </a:extLst>
                </p:cNvPr>
                <p:cNvPicPr/>
                <p:nvPr/>
              </p:nvPicPr>
              <p:blipFill>
                <a:blip r:embed="rId45"/>
                <a:stretch>
                  <a:fillRect/>
                </a:stretch>
              </p:blipFill>
              <p:spPr>
                <a:xfrm>
                  <a:off x="5011046" y="1529726"/>
                  <a:ext cx="15048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35" name="Ink 134">
                  <a:extLst>
                    <a:ext uri="{FF2B5EF4-FFF2-40B4-BE49-F238E27FC236}">
                      <a16:creationId xmlns:a16="http://schemas.microsoft.com/office/drawing/2014/main" id="{1587954A-C9F9-44E5-B053-0D74ECC8E4EB}"/>
                    </a:ext>
                  </a:extLst>
                </p14:cNvPr>
                <p14:cNvContentPartPr/>
                <p14:nvPr/>
              </p14:nvContentPartPr>
              <p14:xfrm>
                <a:off x="5221646" y="1532246"/>
                <a:ext cx="149400" cy="127440"/>
              </p14:xfrm>
            </p:contentPart>
          </mc:Choice>
          <mc:Fallback xmlns="">
            <p:pic>
              <p:nvPicPr>
                <p:cNvPr id="135" name="Ink 134">
                  <a:extLst>
                    <a:ext uri="{FF2B5EF4-FFF2-40B4-BE49-F238E27FC236}">
                      <a16:creationId xmlns:a16="http://schemas.microsoft.com/office/drawing/2014/main" id="{1587954A-C9F9-44E5-B053-0D74ECC8E4EB}"/>
                    </a:ext>
                  </a:extLst>
                </p:cNvPr>
                <p:cNvPicPr/>
                <p:nvPr/>
              </p:nvPicPr>
              <p:blipFill>
                <a:blip r:embed="rId47"/>
                <a:stretch>
                  <a:fillRect/>
                </a:stretch>
              </p:blipFill>
              <p:spPr>
                <a:xfrm>
                  <a:off x="5203646" y="1514606"/>
                  <a:ext cx="18504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36" name="Ink 135">
                  <a:extLst>
                    <a:ext uri="{FF2B5EF4-FFF2-40B4-BE49-F238E27FC236}">
                      <a16:creationId xmlns:a16="http://schemas.microsoft.com/office/drawing/2014/main" id="{132B3170-4104-4827-A617-4579E4FDEC09}"/>
                    </a:ext>
                  </a:extLst>
                </p14:cNvPr>
                <p14:cNvContentPartPr/>
                <p14:nvPr/>
              </p14:nvContentPartPr>
              <p14:xfrm>
                <a:off x="5302286" y="1582286"/>
                <a:ext cx="47520" cy="171000"/>
              </p14:xfrm>
            </p:contentPart>
          </mc:Choice>
          <mc:Fallback xmlns="">
            <p:pic>
              <p:nvPicPr>
                <p:cNvPr id="136" name="Ink 135">
                  <a:extLst>
                    <a:ext uri="{FF2B5EF4-FFF2-40B4-BE49-F238E27FC236}">
                      <a16:creationId xmlns:a16="http://schemas.microsoft.com/office/drawing/2014/main" id="{132B3170-4104-4827-A617-4579E4FDEC09}"/>
                    </a:ext>
                  </a:extLst>
                </p:cNvPr>
                <p:cNvPicPr/>
                <p:nvPr/>
              </p:nvPicPr>
              <p:blipFill>
                <a:blip r:embed="rId49"/>
                <a:stretch>
                  <a:fillRect/>
                </a:stretch>
              </p:blipFill>
              <p:spPr>
                <a:xfrm>
                  <a:off x="5284646" y="1564646"/>
                  <a:ext cx="83160" cy="206640"/>
                </a:xfrm>
                <a:prstGeom prst="rect">
                  <a:avLst/>
                </a:prstGeom>
              </p:spPr>
            </p:pic>
          </mc:Fallback>
        </mc:AlternateContent>
      </p:grpSp>
      <p:grpSp>
        <p:nvGrpSpPr>
          <p:cNvPr id="141" name="Group 140">
            <a:extLst>
              <a:ext uri="{FF2B5EF4-FFF2-40B4-BE49-F238E27FC236}">
                <a16:creationId xmlns:a16="http://schemas.microsoft.com/office/drawing/2014/main" id="{12305650-DF59-401D-98C1-A758195FA7EB}"/>
              </a:ext>
            </a:extLst>
          </p:cNvPr>
          <p:cNvGrpSpPr/>
          <p:nvPr/>
        </p:nvGrpSpPr>
        <p:grpSpPr>
          <a:xfrm>
            <a:off x="3363686" y="2144140"/>
            <a:ext cx="685440" cy="107640"/>
            <a:chOff x="3363686" y="2238566"/>
            <a:chExt cx="685440" cy="107640"/>
          </a:xfrm>
        </p:grpSpPr>
        <mc:AlternateContent xmlns:mc="http://schemas.openxmlformats.org/markup-compatibility/2006" xmlns:p14="http://schemas.microsoft.com/office/powerpoint/2010/main">
          <mc:Choice Requires="p14">
            <p:contentPart p14:bwMode="auto" r:id="rId50">
              <p14:nvContentPartPr>
                <p14:cNvPr id="138" name="Ink 137">
                  <a:extLst>
                    <a:ext uri="{FF2B5EF4-FFF2-40B4-BE49-F238E27FC236}">
                      <a16:creationId xmlns:a16="http://schemas.microsoft.com/office/drawing/2014/main" id="{4E72FAF2-C9B0-475E-8CE4-DCC903866DCF}"/>
                    </a:ext>
                  </a:extLst>
                </p14:cNvPr>
                <p14:cNvContentPartPr/>
                <p14:nvPr/>
              </p14:nvContentPartPr>
              <p14:xfrm>
                <a:off x="3363686" y="2281046"/>
                <a:ext cx="548280" cy="28800"/>
              </p14:xfrm>
            </p:contentPart>
          </mc:Choice>
          <mc:Fallback xmlns="">
            <p:pic>
              <p:nvPicPr>
                <p:cNvPr id="138" name="Ink 137">
                  <a:extLst>
                    <a:ext uri="{FF2B5EF4-FFF2-40B4-BE49-F238E27FC236}">
                      <a16:creationId xmlns:a16="http://schemas.microsoft.com/office/drawing/2014/main" id="{4E72FAF2-C9B0-475E-8CE4-DCC903866DCF}"/>
                    </a:ext>
                  </a:extLst>
                </p:cNvPr>
                <p:cNvPicPr/>
                <p:nvPr/>
              </p:nvPicPr>
              <p:blipFill>
                <a:blip r:embed="rId51"/>
                <a:stretch>
                  <a:fillRect/>
                </a:stretch>
              </p:blipFill>
              <p:spPr>
                <a:xfrm>
                  <a:off x="3345686" y="2263046"/>
                  <a:ext cx="58392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0" name="Ink 139">
                  <a:extLst>
                    <a:ext uri="{FF2B5EF4-FFF2-40B4-BE49-F238E27FC236}">
                      <a16:creationId xmlns:a16="http://schemas.microsoft.com/office/drawing/2014/main" id="{06937EBB-6A89-40F6-B206-AB968A783CC8}"/>
                    </a:ext>
                  </a:extLst>
                </p14:cNvPr>
                <p14:cNvContentPartPr/>
                <p14:nvPr/>
              </p14:nvContentPartPr>
              <p14:xfrm>
                <a:off x="3855086" y="2238566"/>
                <a:ext cx="194040" cy="107640"/>
              </p14:xfrm>
            </p:contentPart>
          </mc:Choice>
          <mc:Fallback xmlns="">
            <p:pic>
              <p:nvPicPr>
                <p:cNvPr id="140" name="Ink 139">
                  <a:extLst>
                    <a:ext uri="{FF2B5EF4-FFF2-40B4-BE49-F238E27FC236}">
                      <a16:creationId xmlns:a16="http://schemas.microsoft.com/office/drawing/2014/main" id="{06937EBB-6A89-40F6-B206-AB968A783CC8}"/>
                    </a:ext>
                  </a:extLst>
                </p:cNvPr>
                <p:cNvPicPr/>
                <p:nvPr/>
              </p:nvPicPr>
              <p:blipFill>
                <a:blip r:embed="rId53"/>
                <a:stretch>
                  <a:fillRect/>
                </a:stretch>
              </p:blipFill>
              <p:spPr>
                <a:xfrm>
                  <a:off x="3837446" y="2220926"/>
                  <a:ext cx="229680" cy="143280"/>
                </a:xfrm>
                <a:prstGeom prst="rect">
                  <a:avLst/>
                </a:prstGeom>
              </p:spPr>
            </p:pic>
          </mc:Fallback>
        </mc:AlternateContent>
      </p:grpSp>
      <p:grpSp>
        <p:nvGrpSpPr>
          <p:cNvPr id="155" name="Group 154">
            <a:extLst>
              <a:ext uri="{FF2B5EF4-FFF2-40B4-BE49-F238E27FC236}">
                <a16:creationId xmlns:a16="http://schemas.microsoft.com/office/drawing/2014/main" id="{9A7DEF09-EFD3-41C0-83DA-92E17927D80B}"/>
              </a:ext>
            </a:extLst>
          </p:cNvPr>
          <p:cNvGrpSpPr/>
          <p:nvPr/>
        </p:nvGrpSpPr>
        <p:grpSpPr>
          <a:xfrm>
            <a:off x="4285646" y="2036860"/>
            <a:ext cx="1552680" cy="538560"/>
            <a:chOff x="4285646" y="2131286"/>
            <a:chExt cx="1552680" cy="538560"/>
          </a:xfrm>
        </p:grpSpPr>
        <mc:AlternateContent xmlns:mc="http://schemas.openxmlformats.org/markup-compatibility/2006" xmlns:p14="http://schemas.microsoft.com/office/powerpoint/2010/main">
          <mc:Choice Requires="p14">
            <p:contentPart p14:bwMode="auto" r:id="rId54">
              <p14:nvContentPartPr>
                <p14:cNvPr id="142" name="Ink 141">
                  <a:extLst>
                    <a:ext uri="{FF2B5EF4-FFF2-40B4-BE49-F238E27FC236}">
                      <a16:creationId xmlns:a16="http://schemas.microsoft.com/office/drawing/2014/main" id="{DD5C181E-87B9-470A-AE73-5DFCE99505CD}"/>
                    </a:ext>
                  </a:extLst>
                </p14:cNvPr>
                <p14:cNvContentPartPr/>
                <p14:nvPr/>
              </p14:nvContentPartPr>
              <p14:xfrm>
                <a:off x="4292126" y="2171606"/>
                <a:ext cx="34920" cy="150120"/>
              </p14:xfrm>
            </p:contentPart>
          </mc:Choice>
          <mc:Fallback xmlns="">
            <p:pic>
              <p:nvPicPr>
                <p:cNvPr id="142" name="Ink 141">
                  <a:extLst>
                    <a:ext uri="{FF2B5EF4-FFF2-40B4-BE49-F238E27FC236}">
                      <a16:creationId xmlns:a16="http://schemas.microsoft.com/office/drawing/2014/main" id="{DD5C181E-87B9-470A-AE73-5DFCE99505CD}"/>
                    </a:ext>
                  </a:extLst>
                </p:cNvPr>
                <p:cNvPicPr/>
                <p:nvPr/>
              </p:nvPicPr>
              <p:blipFill>
                <a:blip r:embed="rId55"/>
                <a:stretch>
                  <a:fillRect/>
                </a:stretch>
              </p:blipFill>
              <p:spPr>
                <a:xfrm>
                  <a:off x="4274486" y="2153966"/>
                  <a:ext cx="705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3" name="Ink 142">
                  <a:extLst>
                    <a:ext uri="{FF2B5EF4-FFF2-40B4-BE49-F238E27FC236}">
                      <a16:creationId xmlns:a16="http://schemas.microsoft.com/office/drawing/2014/main" id="{093E4CFC-5DFE-4B7B-8DC2-72201ABB481C}"/>
                    </a:ext>
                  </a:extLst>
                </p14:cNvPr>
                <p14:cNvContentPartPr/>
                <p14:nvPr/>
              </p14:nvContentPartPr>
              <p14:xfrm>
                <a:off x="4428926" y="2143166"/>
                <a:ext cx="111600" cy="169200"/>
              </p14:xfrm>
            </p:contentPart>
          </mc:Choice>
          <mc:Fallback xmlns="">
            <p:pic>
              <p:nvPicPr>
                <p:cNvPr id="143" name="Ink 142">
                  <a:extLst>
                    <a:ext uri="{FF2B5EF4-FFF2-40B4-BE49-F238E27FC236}">
                      <a16:creationId xmlns:a16="http://schemas.microsoft.com/office/drawing/2014/main" id="{093E4CFC-5DFE-4B7B-8DC2-72201ABB481C}"/>
                    </a:ext>
                  </a:extLst>
                </p:cNvPr>
                <p:cNvPicPr/>
                <p:nvPr/>
              </p:nvPicPr>
              <p:blipFill>
                <a:blip r:embed="rId57"/>
                <a:stretch>
                  <a:fillRect/>
                </a:stretch>
              </p:blipFill>
              <p:spPr>
                <a:xfrm>
                  <a:off x="4411286" y="2125166"/>
                  <a:ext cx="1472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44" name="Ink 143">
                  <a:extLst>
                    <a:ext uri="{FF2B5EF4-FFF2-40B4-BE49-F238E27FC236}">
                      <a16:creationId xmlns:a16="http://schemas.microsoft.com/office/drawing/2014/main" id="{3481ADFF-A0C3-4099-980A-1F4902E22475}"/>
                    </a:ext>
                  </a:extLst>
                </p14:cNvPr>
                <p14:cNvContentPartPr/>
                <p14:nvPr/>
              </p14:nvContentPartPr>
              <p14:xfrm>
                <a:off x="4660406" y="2131286"/>
                <a:ext cx="122400" cy="165600"/>
              </p14:xfrm>
            </p:contentPart>
          </mc:Choice>
          <mc:Fallback xmlns="">
            <p:pic>
              <p:nvPicPr>
                <p:cNvPr id="144" name="Ink 143">
                  <a:extLst>
                    <a:ext uri="{FF2B5EF4-FFF2-40B4-BE49-F238E27FC236}">
                      <a16:creationId xmlns:a16="http://schemas.microsoft.com/office/drawing/2014/main" id="{3481ADFF-A0C3-4099-980A-1F4902E22475}"/>
                    </a:ext>
                  </a:extLst>
                </p:cNvPr>
                <p:cNvPicPr/>
                <p:nvPr/>
              </p:nvPicPr>
              <p:blipFill>
                <a:blip r:embed="rId59"/>
                <a:stretch>
                  <a:fillRect/>
                </a:stretch>
              </p:blipFill>
              <p:spPr>
                <a:xfrm>
                  <a:off x="4642766" y="2113646"/>
                  <a:ext cx="1580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45" name="Ink 144">
                  <a:extLst>
                    <a:ext uri="{FF2B5EF4-FFF2-40B4-BE49-F238E27FC236}">
                      <a16:creationId xmlns:a16="http://schemas.microsoft.com/office/drawing/2014/main" id="{4AAAECB1-8679-48FF-BB79-399A2D462D9E}"/>
                    </a:ext>
                  </a:extLst>
                </p14:cNvPr>
                <p14:cNvContentPartPr/>
                <p14:nvPr/>
              </p14:nvContentPartPr>
              <p14:xfrm>
                <a:off x="4285646" y="2350526"/>
                <a:ext cx="580320" cy="97200"/>
              </p14:xfrm>
            </p:contentPart>
          </mc:Choice>
          <mc:Fallback xmlns="">
            <p:pic>
              <p:nvPicPr>
                <p:cNvPr id="145" name="Ink 144">
                  <a:extLst>
                    <a:ext uri="{FF2B5EF4-FFF2-40B4-BE49-F238E27FC236}">
                      <a16:creationId xmlns:a16="http://schemas.microsoft.com/office/drawing/2014/main" id="{4AAAECB1-8679-48FF-BB79-399A2D462D9E}"/>
                    </a:ext>
                  </a:extLst>
                </p:cNvPr>
                <p:cNvPicPr/>
                <p:nvPr/>
              </p:nvPicPr>
              <p:blipFill>
                <a:blip r:embed="rId61"/>
                <a:stretch>
                  <a:fillRect/>
                </a:stretch>
              </p:blipFill>
              <p:spPr>
                <a:xfrm>
                  <a:off x="4268006" y="2332526"/>
                  <a:ext cx="6159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46" name="Ink 145">
                  <a:extLst>
                    <a:ext uri="{FF2B5EF4-FFF2-40B4-BE49-F238E27FC236}">
                      <a16:creationId xmlns:a16="http://schemas.microsoft.com/office/drawing/2014/main" id="{252B2597-7B58-4204-BAC4-CA9C33705F95}"/>
                    </a:ext>
                  </a:extLst>
                </p14:cNvPr>
                <p14:cNvContentPartPr/>
                <p14:nvPr/>
              </p14:nvContentPartPr>
              <p14:xfrm>
                <a:off x="4416686" y="2506406"/>
                <a:ext cx="146160" cy="163440"/>
              </p14:xfrm>
            </p:contentPart>
          </mc:Choice>
          <mc:Fallback xmlns="">
            <p:pic>
              <p:nvPicPr>
                <p:cNvPr id="146" name="Ink 145">
                  <a:extLst>
                    <a:ext uri="{FF2B5EF4-FFF2-40B4-BE49-F238E27FC236}">
                      <a16:creationId xmlns:a16="http://schemas.microsoft.com/office/drawing/2014/main" id="{252B2597-7B58-4204-BAC4-CA9C33705F95}"/>
                    </a:ext>
                  </a:extLst>
                </p:cNvPr>
                <p:cNvPicPr/>
                <p:nvPr/>
              </p:nvPicPr>
              <p:blipFill>
                <a:blip r:embed="rId63"/>
                <a:stretch>
                  <a:fillRect/>
                </a:stretch>
              </p:blipFill>
              <p:spPr>
                <a:xfrm>
                  <a:off x="4398686" y="2488766"/>
                  <a:ext cx="18180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47" name="Ink 146">
                  <a:extLst>
                    <a:ext uri="{FF2B5EF4-FFF2-40B4-BE49-F238E27FC236}">
                      <a16:creationId xmlns:a16="http://schemas.microsoft.com/office/drawing/2014/main" id="{DAF7863E-F2E7-45CC-AEAA-BB741219A92E}"/>
                    </a:ext>
                  </a:extLst>
                </p14:cNvPr>
                <p14:cNvContentPartPr/>
                <p14:nvPr/>
              </p14:nvContentPartPr>
              <p14:xfrm>
                <a:off x="4425686" y="2499566"/>
                <a:ext cx="130320" cy="24480"/>
              </p14:xfrm>
            </p:contentPart>
          </mc:Choice>
          <mc:Fallback xmlns="">
            <p:pic>
              <p:nvPicPr>
                <p:cNvPr id="147" name="Ink 146">
                  <a:extLst>
                    <a:ext uri="{FF2B5EF4-FFF2-40B4-BE49-F238E27FC236}">
                      <a16:creationId xmlns:a16="http://schemas.microsoft.com/office/drawing/2014/main" id="{DAF7863E-F2E7-45CC-AEAA-BB741219A92E}"/>
                    </a:ext>
                  </a:extLst>
                </p:cNvPr>
                <p:cNvPicPr/>
                <p:nvPr/>
              </p:nvPicPr>
              <p:blipFill>
                <a:blip r:embed="rId65"/>
                <a:stretch>
                  <a:fillRect/>
                </a:stretch>
              </p:blipFill>
              <p:spPr>
                <a:xfrm>
                  <a:off x="4407686" y="2481926"/>
                  <a:ext cx="165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48" name="Ink 147">
                  <a:extLst>
                    <a:ext uri="{FF2B5EF4-FFF2-40B4-BE49-F238E27FC236}">
                      <a16:creationId xmlns:a16="http://schemas.microsoft.com/office/drawing/2014/main" id="{D4B16975-D1EA-41CE-BB2F-7531285BC238}"/>
                    </a:ext>
                  </a:extLst>
                </p14:cNvPr>
                <p14:cNvContentPartPr/>
                <p14:nvPr/>
              </p14:nvContentPartPr>
              <p14:xfrm>
                <a:off x="4662206" y="2503526"/>
                <a:ext cx="98640" cy="121680"/>
              </p14:xfrm>
            </p:contentPart>
          </mc:Choice>
          <mc:Fallback xmlns="">
            <p:pic>
              <p:nvPicPr>
                <p:cNvPr id="148" name="Ink 147">
                  <a:extLst>
                    <a:ext uri="{FF2B5EF4-FFF2-40B4-BE49-F238E27FC236}">
                      <a16:creationId xmlns:a16="http://schemas.microsoft.com/office/drawing/2014/main" id="{D4B16975-D1EA-41CE-BB2F-7531285BC238}"/>
                    </a:ext>
                  </a:extLst>
                </p:cNvPr>
                <p:cNvPicPr/>
                <p:nvPr/>
              </p:nvPicPr>
              <p:blipFill>
                <a:blip r:embed="rId67"/>
                <a:stretch>
                  <a:fillRect/>
                </a:stretch>
              </p:blipFill>
              <p:spPr>
                <a:xfrm>
                  <a:off x="4644566" y="2485886"/>
                  <a:ext cx="134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49" name="Ink 148">
                  <a:extLst>
                    <a:ext uri="{FF2B5EF4-FFF2-40B4-BE49-F238E27FC236}">
                      <a16:creationId xmlns:a16="http://schemas.microsoft.com/office/drawing/2014/main" id="{247987C1-4F71-400E-BDE6-FB7A127F501D}"/>
                    </a:ext>
                  </a:extLst>
                </p14:cNvPr>
                <p14:cNvContentPartPr/>
                <p14:nvPr/>
              </p14:nvContentPartPr>
              <p14:xfrm>
                <a:off x="4849766" y="2506766"/>
                <a:ext cx="99000" cy="83520"/>
              </p14:xfrm>
            </p:contentPart>
          </mc:Choice>
          <mc:Fallback xmlns="">
            <p:pic>
              <p:nvPicPr>
                <p:cNvPr id="149" name="Ink 148">
                  <a:extLst>
                    <a:ext uri="{FF2B5EF4-FFF2-40B4-BE49-F238E27FC236}">
                      <a16:creationId xmlns:a16="http://schemas.microsoft.com/office/drawing/2014/main" id="{247987C1-4F71-400E-BDE6-FB7A127F501D}"/>
                    </a:ext>
                  </a:extLst>
                </p:cNvPr>
                <p:cNvPicPr/>
                <p:nvPr/>
              </p:nvPicPr>
              <p:blipFill>
                <a:blip r:embed="rId69"/>
                <a:stretch>
                  <a:fillRect/>
                </a:stretch>
              </p:blipFill>
              <p:spPr>
                <a:xfrm>
                  <a:off x="4831766" y="2489126"/>
                  <a:ext cx="1346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50" name="Ink 149">
                  <a:extLst>
                    <a:ext uri="{FF2B5EF4-FFF2-40B4-BE49-F238E27FC236}">
                      <a16:creationId xmlns:a16="http://schemas.microsoft.com/office/drawing/2014/main" id="{53749D89-B49F-4A5B-81C1-A4B335330FEA}"/>
                    </a:ext>
                  </a:extLst>
                </p14:cNvPr>
                <p14:cNvContentPartPr/>
                <p14:nvPr/>
              </p14:nvContentPartPr>
              <p14:xfrm>
                <a:off x="5091686" y="2330006"/>
                <a:ext cx="153000" cy="72720"/>
              </p14:xfrm>
            </p:contentPart>
          </mc:Choice>
          <mc:Fallback xmlns="">
            <p:pic>
              <p:nvPicPr>
                <p:cNvPr id="150" name="Ink 149">
                  <a:extLst>
                    <a:ext uri="{FF2B5EF4-FFF2-40B4-BE49-F238E27FC236}">
                      <a16:creationId xmlns:a16="http://schemas.microsoft.com/office/drawing/2014/main" id="{53749D89-B49F-4A5B-81C1-A4B335330FEA}"/>
                    </a:ext>
                  </a:extLst>
                </p:cNvPr>
                <p:cNvPicPr/>
                <p:nvPr/>
              </p:nvPicPr>
              <p:blipFill>
                <a:blip r:embed="rId71"/>
                <a:stretch>
                  <a:fillRect/>
                </a:stretch>
              </p:blipFill>
              <p:spPr>
                <a:xfrm>
                  <a:off x="5073686" y="2312006"/>
                  <a:ext cx="18864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1" name="Ink 150">
                  <a:extLst>
                    <a:ext uri="{FF2B5EF4-FFF2-40B4-BE49-F238E27FC236}">
                      <a16:creationId xmlns:a16="http://schemas.microsoft.com/office/drawing/2014/main" id="{7DCE88F1-7F9B-4098-AA6F-FC00EC8992E3}"/>
                    </a:ext>
                  </a:extLst>
                </p14:cNvPr>
                <p14:cNvContentPartPr/>
                <p14:nvPr/>
              </p14:nvContentPartPr>
              <p14:xfrm>
                <a:off x="5116886" y="2324966"/>
                <a:ext cx="133200" cy="145080"/>
              </p14:xfrm>
            </p:contentPart>
          </mc:Choice>
          <mc:Fallback xmlns="">
            <p:pic>
              <p:nvPicPr>
                <p:cNvPr id="151" name="Ink 150">
                  <a:extLst>
                    <a:ext uri="{FF2B5EF4-FFF2-40B4-BE49-F238E27FC236}">
                      <a16:creationId xmlns:a16="http://schemas.microsoft.com/office/drawing/2014/main" id="{7DCE88F1-7F9B-4098-AA6F-FC00EC8992E3}"/>
                    </a:ext>
                  </a:extLst>
                </p:cNvPr>
                <p:cNvPicPr/>
                <p:nvPr/>
              </p:nvPicPr>
              <p:blipFill>
                <a:blip r:embed="rId73"/>
                <a:stretch>
                  <a:fillRect/>
                </a:stretch>
              </p:blipFill>
              <p:spPr>
                <a:xfrm>
                  <a:off x="5099246" y="2306966"/>
                  <a:ext cx="1688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52" name="Ink 151">
                  <a:extLst>
                    <a:ext uri="{FF2B5EF4-FFF2-40B4-BE49-F238E27FC236}">
                      <a16:creationId xmlns:a16="http://schemas.microsoft.com/office/drawing/2014/main" id="{7066850F-39FC-4B57-BFCA-054B6158C760}"/>
                    </a:ext>
                  </a:extLst>
                </p14:cNvPr>
                <p14:cNvContentPartPr/>
                <p14:nvPr/>
              </p14:nvContentPartPr>
              <p14:xfrm>
                <a:off x="5379326" y="2222726"/>
                <a:ext cx="205200" cy="140040"/>
              </p14:xfrm>
            </p:contentPart>
          </mc:Choice>
          <mc:Fallback xmlns="">
            <p:pic>
              <p:nvPicPr>
                <p:cNvPr id="152" name="Ink 151">
                  <a:extLst>
                    <a:ext uri="{FF2B5EF4-FFF2-40B4-BE49-F238E27FC236}">
                      <a16:creationId xmlns:a16="http://schemas.microsoft.com/office/drawing/2014/main" id="{7066850F-39FC-4B57-BFCA-054B6158C760}"/>
                    </a:ext>
                  </a:extLst>
                </p:cNvPr>
                <p:cNvPicPr/>
                <p:nvPr/>
              </p:nvPicPr>
              <p:blipFill>
                <a:blip r:embed="rId75"/>
                <a:stretch>
                  <a:fillRect/>
                </a:stretch>
              </p:blipFill>
              <p:spPr>
                <a:xfrm>
                  <a:off x="5361326" y="2204726"/>
                  <a:ext cx="24084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53" name="Ink 152">
                  <a:extLst>
                    <a:ext uri="{FF2B5EF4-FFF2-40B4-BE49-F238E27FC236}">
                      <a16:creationId xmlns:a16="http://schemas.microsoft.com/office/drawing/2014/main" id="{C64AFD71-4CCA-422F-AD66-B74870A4742D}"/>
                    </a:ext>
                  </a:extLst>
                </p14:cNvPr>
                <p14:cNvContentPartPr/>
                <p14:nvPr/>
              </p14:nvContentPartPr>
              <p14:xfrm>
                <a:off x="5485886" y="2285366"/>
                <a:ext cx="48240" cy="175680"/>
              </p14:xfrm>
            </p:contentPart>
          </mc:Choice>
          <mc:Fallback xmlns="">
            <p:pic>
              <p:nvPicPr>
                <p:cNvPr id="153" name="Ink 152">
                  <a:extLst>
                    <a:ext uri="{FF2B5EF4-FFF2-40B4-BE49-F238E27FC236}">
                      <a16:creationId xmlns:a16="http://schemas.microsoft.com/office/drawing/2014/main" id="{C64AFD71-4CCA-422F-AD66-B74870A4742D}"/>
                    </a:ext>
                  </a:extLst>
                </p:cNvPr>
                <p:cNvPicPr/>
                <p:nvPr/>
              </p:nvPicPr>
              <p:blipFill>
                <a:blip r:embed="rId77"/>
                <a:stretch>
                  <a:fillRect/>
                </a:stretch>
              </p:blipFill>
              <p:spPr>
                <a:xfrm>
                  <a:off x="5467886" y="2267726"/>
                  <a:ext cx="83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54" name="Ink 153">
                  <a:extLst>
                    <a:ext uri="{FF2B5EF4-FFF2-40B4-BE49-F238E27FC236}">
                      <a16:creationId xmlns:a16="http://schemas.microsoft.com/office/drawing/2014/main" id="{A43971FB-11B3-41C7-BF7F-577651EC112D}"/>
                    </a:ext>
                  </a:extLst>
                </p14:cNvPr>
                <p14:cNvContentPartPr/>
                <p14:nvPr/>
              </p14:nvContentPartPr>
              <p14:xfrm>
                <a:off x="5657966" y="2243246"/>
                <a:ext cx="180360" cy="143280"/>
              </p14:xfrm>
            </p:contentPart>
          </mc:Choice>
          <mc:Fallback xmlns="">
            <p:pic>
              <p:nvPicPr>
                <p:cNvPr id="154" name="Ink 153">
                  <a:extLst>
                    <a:ext uri="{FF2B5EF4-FFF2-40B4-BE49-F238E27FC236}">
                      <a16:creationId xmlns:a16="http://schemas.microsoft.com/office/drawing/2014/main" id="{A43971FB-11B3-41C7-BF7F-577651EC112D}"/>
                    </a:ext>
                  </a:extLst>
                </p:cNvPr>
                <p:cNvPicPr/>
                <p:nvPr/>
              </p:nvPicPr>
              <p:blipFill>
                <a:blip r:embed="rId79"/>
                <a:stretch>
                  <a:fillRect/>
                </a:stretch>
              </p:blipFill>
              <p:spPr>
                <a:xfrm>
                  <a:off x="5639966" y="2225246"/>
                  <a:ext cx="216000" cy="178920"/>
                </a:xfrm>
                <a:prstGeom prst="rect">
                  <a:avLst/>
                </a:prstGeom>
              </p:spPr>
            </p:pic>
          </mc:Fallback>
        </mc:AlternateContent>
      </p:grpSp>
      <p:grpSp>
        <p:nvGrpSpPr>
          <p:cNvPr id="158" name="Group 157">
            <a:extLst>
              <a:ext uri="{FF2B5EF4-FFF2-40B4-BE49-F238E27FC236}">
                <a16:creationId xmlns:a16="http://schemas.microsoft.com/office/drawing/2014/main" id="{B9F3F4D8-BE0A-4912-8CAD-A68235EA8BE7}"/>
              </a:ext>
            </a:extLst>
          </p:cNvPr>
          <p:cNvGrpSpPr/>
          <p:nvPr/>
        </p:nvGrpSpPr>
        <p:grpSpPr>
          <a:xfrm>
            <a:off x="4774166" y="2741020"/>
            <a:ext cx="177840" cy="87840"/>
            <a:chOff x="4774166" y="2835446"/>
            <a:chExt cx="177840" cy="87840"/>
          </a:xfrm>
        </p:grpSpPr>
        <mc:AlternateContent xmlns:mc="http://schemas.openxmlformats.org/markup-compatibility/2006" xmlns:p14="http://schemas.microsoft.com/office/powerpoint/2010/main">
          <mc:Choice Requires="p14">
            <p:contentPart p14:bwMode="auto" r:id="rId80">
              <p14:nvContentPartPr>
                <p14:cNvPr id="156" name="Ink 155">
                  <a:extLst>
                    <a:ext uri="{FF2B5EF4-FFF2-40B4-BE49-F238E27FC236}">
                      <a16:creationId xmlns:a16="http://schemas.microsoft.com/office/drawing/2014/main" id="{23A18B80-A56E-4ED0-B526-BEECC3396562}"/>
                    </a:ext>
                  </a:extLst>
                </p14:cNvPr>
                <p14:cNvContentPartPr/>
                <p14:nvPr/>
              </p14:nvContentPartPr>
              <p14:xfrm>
                <a:off x="4774166" y="2835446"/>
                <a:ext cx="156240" cy="22680"/>
              </p14:xfrm>
            </p:contentPart>
          </mc:Choice>
          <mc:Fallback xmlns="">
            <p:pic>
              <p:nvPicPr>
                <p:cNvPr id="156" name="Ink 155">
                  <a:extLst>
                    <a:ext uri="{FF2B5EF4-FFF2-40B4-BE49-F238E27FC236}">
                      <a16:creationId xmlns:a16="http://schemas.microsoft.com/office/drawing/2014/main" id="{23A18B80-A56E-4ED0-B526-BEECC3396562}"/>
                    </a:ext>
                  </a:extLst>
                </p:cNvPr>
                <p:cNvPicPr/>
                <p:nvPr/>
              </p:nvPicPr>
              <p:blipFill>
                <a:blip r:embed="rId81"/>
                <a:stretch>
                  <a:fillRect/>
                </a:stretch>
              </p:blipFill>
              <p:spPr>
                <a:xfrm>
                  <a:off x="4756526" y="2817446"/>
                  <a:ext cx="191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57" name="Ink 156">
                  <a:extLst>
                    <a:ext uri="{FF2B5EF4-FFF2-40B4-BE49-F238E27FC236}">
                      <a16:creationId xmlns:a16="http://schemas.microsoft.com/office/drawing/2014/main" id="{AC224828-E902-44A8-9CC9-DE9EBFCEC0BB}"/>
                    </a:ext>
                  </a:extLst>
                </p14:cNvPr>
                <p14:cNvContentPartPr/>
                <p14:nvPr/>
              </p14:nvContentPartPr>
              <p14:xfrm>
                <a:off x="4787846" y="2917166"/>
                <a:ext cx="164160" cy="6120"/>
              </p14:xfrm>
            </p:contentPart>
          </mc:Choice>
          <mc:Fallback xmlns="">
            <p:pic>
              <p:nvPicPr>
                <p:cNvPr id="157" name="Ink 156">
                  <a:extLst>
                    <a:ext uri="{FF2B5EF4-FFF2-40B4-BE49-F238E27FC236}">
                      <a16:creationId xmlns:a16="http://schemas.microsoft.com/office/drawing/2014/main" id="{AC224828-E902-44A8-9CC9-DE9EBFCEC0BB}"/>
                    </a:ext>
                  </a:extLst>
                </p:cNvPr>
                <p:cNvPicPr/>
                <p:nvPr/>
              </p:nvPicPr>
              <p:blipFill>
                <a:blip r:embed="rId83"/>
                <a:stretch>
                  <a:fillRect/>
                </a:stretch>
              </p:blipFill>
              <p:spPr>
                <a:xfrm>
                  <a:off x="4770206" y="2899526"/>
                  <a:ext cx="199800" cy="41760"/>
                </a:xfrm>
                <a:prstGeom prst="rect">
                  <a:avLst/>
                </a:prstGeom>
              </p:spPr>
            </p:pic>
          </mc:Fallback>
        </mc:AlternateContent>
      </p:grpSp>
      <p:grpSp>
        <p:nvGrpSpPr>
          <p:cNvPr id="167" name="Group 166">
            <a:extLst>
              <a:ext uri="{FF2B5EF4-FFF2-40B4-BE49-F238E27FC236}">
                <a16:creationId xmlns:a16="http://schemas.microsoft.com/office/drawing/2014/main" id="{68E7006F-CF2D-40E1-B030-F16ED2FA89D9}"/>
              </a:ext>
            </a:extLst>
          </p:cNvPr>
          <p:cNvGrpSpPr/>
          <p:nvPr/>
        </p:nvGrpSpPr>
        <p:grpSpPr>
          <a:xfrm>
            <a:off x="5129846" y="2505940"/>
            <a:ext cx="837360" cy="297720"/>
            <a:chOff x="5129846" y="2600366"/>
            <a:chExt cx="837360" cy="297720"/>
          </a:xfrm>
        </p:grpSpPr>
        <mc:AlternateContent xmlns:mc="http://schemas.openxmlformats.org/markup-compatibility/2006" xmlns:p14="http://schemas.microsoft.com/office/powerpoint/2010/main">
          <mc:Choice Requires="p14">
            <p:contentPart p14:bwMode="auto" r:id="rId84">
              <p14:nvContentPartPr>
                <p14:cNvPr id="159" name="Ink 158">
                  <a:extLst>
                    <a:ext uri="{FF2B5EF4-FFF2-40B4-BE49-F238E27FC236}">
                      <a16:creationId xmlns:a16="http://schemas.microsoft.com/office/drawing/2014/main" id="{C9177347-7559-40C6-805D-D9A033271749}"/>
                    </a:ext>
                  </a:extLst>
                </p14:cNvPr>
                <p14:cNvContentPartPr/>
                <p14:nvPr/>
              </p14:nvContentPartPr>
              <p14:xfrm>
                <a:off x="5129846" y="2701886"/>
                <a:ext cx="16200" cy="193320"/>
              </p14:xfrm>
            </p:contentPart>
          </mc:Choice>
          <mc:Fallback xmlns="">
            <p:pic>
              <p:nvPicPr>
                <p:cNvPr id="159" name="Ink 158">
                  <a:extLst>
                    <a:ext uri="{FF2B5EF4-FFF2-40B4-BE49-F238E27FC236}">
                      <a16:creationId xmlns:a16="http://schemas.microsoft.com/office/drawing/2014/main" id="{C9177347-7559-40C6-805D-D9A033271749}"/>
                    </a:ext>
                  </a:extLst>
                </p:cNvPr>
                <p:cNvPicPr/>
                <p:nvPr/>
              </p:nvPicPr>
              <p:blipFill>
                <a:blip r:embed="rId85"/>
                <a:stretch>
                  <a:fillRect/>
                </a:stretch>
              </p:blipFill>
              <p:spPr>
                <a:xfrm>
                  <a:off x="5112206" y="2683886"/>
                  <a:ext cx="5184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60" name="Ink 159">
                  <a:extLst>
                    <a:ext uri="{FF2B5EF4-FFF2-40B4-BE49-F238E27FC236}">
                      <a16:creationId xmlns:a16="http://schemas.microsoft.com/office/drawing/2014/main" id="{D96B3744-BDED-4B7C-B718-FBC5903F96A7}"/>
                    </a:ext>
                  </a:extLst>
                </p14:cNvPr>
                <p14:cNvContentPartPr/>
                <p14:nvPr/>
              </p14:nvContentPartPr>
              <p14:xfrm>
                <a:off x="5234966" y="2725286"/>
                <a:ext cx="132120" cy="115560"/>
              </p14:xfrm>
            </p:contentPart>
          </mc:Choice>
          <mc:Fallback xmlns="">
            <p:pic>
              <p:nvPicPr>
                <p:cNvPr id="160" name="Ink 159">
                  <a:extLst>
                    <a:ext uri="{FF2B5EF4-FFF2-40B4-BE49-F238E27FC236}">
                      <a16:creationId xmlns:a16="http://schemas.microsoft.com/office/drawing/2014/main" id="{D96B3744-BDED-4B7C-B718-FBC5903F96A7}"/>
                    </a:ext>
                  </a:extLst>
                </p:cNvPr>
                <p:cNvPicPr/>
                <p:nvPr/>
              </p:nvPicPr>
              <p:blipFill>
                <a:blip r:embed="rId87"/>
                <a:stretch>
                  <a:fillRect/>
                </a:stretch>
              </p:blipFill>
              <p:spPr>
                <a:xfrm>
                  <a:off x="5216966" y="2707286"/>
                  <a:ext cx="167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1" name="Ink 160">
                  <a:extLst>
                    <a:ext uri="{FF2B5EF4-FFF2-40B4-BE49-F238E27FC236}">
                      <a16:creationId xmlns:a16="http://schemas.microsoft.com/office/drawing/2014/main" id="{53C9939A-BD5C-4F2E-91B8-C280AABDA122}"/>
                    </a:ext>
                  </a:extLst>
                </p14:cNvPr>
                <p14:cNvContentPartPr/>
                <p14:nvPr/>
              </p14:nvContentPartPr>
              <p14:xfrm>
                <a:off x="5316686" y="2738966"/>
                <a:ext cx="30600" cy="159120"/>
              </p14:xfrm>
            </p:contentPart>
          </mc:Choice>
          <mc:Fallback xmlns="">
            <p:pic>
              <p:nvPicPr>
                <p:cNvPr id="161" name="Ink 160">
                  <a:extLst>
                    <a:ext uri="{FF2B5EF4-FFF2-40B4-BE49-F238E27FC236}">
                      <a16:creationId xmlns:a16="http://schemas.microsoft.com/office/drawing/2014/main" id="{53C9939A-BD5C-4F2E-91B8-C280AABDA122}"/>
                    </a:ext>
                  </a:extLst>
                </p:cNvPr>
                <p:cNvPicPr/>
                <p:nvPr/>
              </p:nvPicPr>
              <p:blipFill>
                <a:blip r:embed="rId89"/>
                <a:stretch>
                  <a:fillRect/>
                </a:stretch>
              </p:blipFill>
              <p:spPr>
                <a:xfrm>
                  <a:off x="5298686" y="2720966"/>
                  <a:ext cx="662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2" name="Ink 161">
                  <a:extLst>
                    <a:ext uri="{FF2B5EF4-FFF2-40B4-BE49-F238E27FC236}">
                      <a16:creationId xmlns:a16="http://schemas.microsoft.com/office/drawing/2014/main" id="{8147CA5A-DFAA-483F-B7D0-CFCBCEB58D0F}"/>
                    </a:ext>
                  </a:extLst>
                </p14:cNvPr>
                <p14:cNvContentPartPr/>
                <p14:nvPr/>
              </p14:nvContentPartPr>
              <p14:xfrm>
                <a:off x="5495246" y="2792606"/>
                <a:ext cx="3240" cy="6480"/>
              </p14:xfrm>
            </p:contentPart>
          </mc:Choice>
          <mc:Fallback xmlns="">
            <p:pic>
              <p:nvPicPr>
                <p:cNvPr id="162" name="Ink 161">
                  <a:extLst>
                    <a:ext uri="{FF2B5EF4-FFF2-40B4-BE49-F238E27FC236}">
                      <a16:creationId xmlns:a16="http://schemas.microsoft.com/office/drawing/2014/main" id="{8147CA5A-DFAA-483F-B7D0-CFCBCEB58D0F}"/>
                    </a:ext>
                  </a:extLst>
                </p:cNvPr>
                <p:cNvPicPr/>
                <p:nvPr/>
              </p:nvPicPr>
              <p:blipFill>
                <a:blip r:embed="rId91"/>
                <a:stretch>
                  <a:fillRect/>
                </a:stretch>
              </p:blipFill>
              <p:spPr>
                <a:xfrm>
                  <a:off x="5477246" y="2774606"/>
                  <a:ext cx="3888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64" name="Ink 163">
                  <a:extLst>
                    <a:ext uri="{FF2B5EF4-FFF2-40B4-BE49-F238E27FC236}">
                      <a16:creationId xmlns:a16="http://schemas.microsoft.com/office/drawing/2014/main" id="{AE1B4AF1-C467-4F61-88BE-262EC98D8EA2}"/>
                    </a:ext>
                  </a:extLst>
                </p14:cNvPr>
                <p14:cNvContentPartPr/>
                <p14:nvPr/>
              </p14:nvContentPartPr>
              <p14:xfrm>
                <a:off x="5582726" y="2681726"/>
                <a:ext cx="137520" cy="170640"/>
              </p14:xfrm>
            </p:contentPart>
          </mc:Choice>
          <mc:Fallback xmlns="">
            <p:pic>
              <p:nvPicPr>
                <p:cNvPr id="164" name="Ink 163">
                  <a:extLst>
                    <a:ext uri="{FF2B5EF4-FFF2-40B4-BE49-F238E27FC236}">
                      <a16:creationId xmlns:a16="http://schemas.microsoft.com/office/drawing/2014/main" id="{AE1B4AF1-C467-4F61-88BE-262EC98D8EA2}"/>
                    </a:ext>
                  </a:extLst>
                </p:cNvPr>
                <p:cNvPicPr/>
                <p:nvPr/>
              </p:nvPicPr>
              <p:blipFill>
                <a:blip r:embed="rId93"/>
                <a:stretch>
                  <a:fillRect/>
                </a:stretch>
              </p:blipFill>
              <p:spPr>
                <a:xfrm>
                  <a:off x="5564726" y="2663726"/>
                  <a:ext cx="173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65" name="Ink 164">
                  <a:extLst>
                    <a:ext uri="{FF2B5EF4-FFF2-40B4-BE49-F238E27FC236}">
                      <a16:creationId xmlns:a16="http://schemas.microsoft.com/office/drawing/2014/main" id="{43DEE479-C0C6-4978-8F94-07311E465C1F}"/>
                    </a:ext>
                  </a:extLst>
                </p14:cNvPr>
                <p14:cNvContentPartPr/>
                <p14:nvPr/>
              </p14:nvContentPartPr>
              <p14:xfrm>
                <a:off x="5600006" y="2657246"/>
                <a:ext cx="130320" cy="46080"/>
              </p14:xfrm>
            </p:contentPart>
          </mc:Choice>
          <mc:Fallback xmlns="">
            <p:pic>
              <p:nvPicPr>
                <p:cNvPr id="165" name="Ink 164">
                  <a:extLst>
                    <a:ext uri="{FF2B5EF4-FFF2-40B4-BE49-F238E27FC236}">
                      <a16:creationId xmlns:a16="http://schemas.microsoft.com/office/drawing/2014/main" id="{43DEE479-C0C6-4978-8F94-07311E465C1F}"/>
                    </a:ext>
                  </a:extLst>
                </p:cNvPr>
                <p:cNvPicPr/>
                <p:nvPr/>
              </p:nvPicPr>
              <p:blipFill>
                <a:blip r:embed="rId95"/>
                <a:stretch>
                  <a:fillRect/>
                </a:stretch>
              </p:blipFill>
              <p:spPr>
                <a:xfrm>
                  <a:off x="5582366" y="2639606"/>
                  <a:ext cx="16596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6" name="Ink 165">
                  <a:extLst>
                    <a:ext uri="{FF2B5EF4-FFF2-40B4-BE49-F238E27FC236}">
                      <a16:creationId xmlns:a16="http://schemas.microsoft.com/office/drawing/2014/main" id="{93B3814E-3BF9-4C59-A2D1-B35BA2EBC45D}"/>
                    </a:ext>
                  </a:extLst>
                </p14:cNvPr>
                <p14:cNvContentPartPr/>
                <p14:nvPr/>
              </p14:nvContentPartPr>
              <p14:xfrm>
                <a:off x="5836166" y="2600366"/>
                <a:ext cx="131040" cy="245880"/>
              </p14:xfrm>
            </p:contentPart>
          </mc:Choice>
          <mc:Fallback xmlns="">
            <p:pic>
              <p:nvPicPr>
                <p:cNvPr id="166" name="Ink 165">
                  <a:extLst>
                    <a:ext uri="{FF2B5EF4-FFF2-40B4-BE49-F238E27FC236}">
                      <a16:creationId xmlns:a16="http://schemas.microsoft.com/office/drawing/2014/main" id="{93B3814E-3BF9-4C59-A2D1-B35BA2EBC45D}"/>
                    </a:ext>
                  </a:extLst>
                </p:cNvPr>
                <p:cNvPicPr/>
                <p:nvPr/>
              </p:nvPicPr>
              <p:blipFill>
                <a:blip r:embed="rId97"/>
                <a:stretch>
                  <a:fillRect/>
                </a:stretch>
              </p:blipFill>
              <p:spPr>
                <a:xfrm>
                  <a:off x="5818526" y="2582726"/>
                  <a:ext cx="166680" cy="281520"/>
                </a:xfrm>
                <a:prstGeom prst="rect">
                  <a:avLst/>
                </a:prstGeom>
              </p:spPr>
            </p:pic>
          </mc:Fallback>
        </mc:AlternateContent>
      </p:grpSp>
      <p:grpSp>
        <p:nvGrpSpPr>
          <p:cNvPr id="180" name="Group 179">
            <a:extLst>
              <a:ext uri="{FF2B5EF4-FFF2-40B4-BE49-F238E27FC236}">
                <a16:creationId xmlns:a16="http://schemas.microsoft.com/office/drawing/2014/main" id="{24CB84BF-4D08-4C06-9968-FDBE2D0E5DC5}"/>
              </a:ext>
            </a:extLst>
          </p:cNvPr>
          <p:cNvGrpSpPr/>
          <p:nvPr/>
        </p:nvGrpSpPr>
        <p:grpSpPr>
          <a:xfrm>
            <a:off x="3511286" y="2610340"/>
            <a:ext cx="1237320" cy="1260720"/>
            <a:chOff x="3511286" y="2704766"/>
            <a:chExt cx="1237320" cy="1260720"/>
          </a:xfrm>
        </p:grpSpPr>
        <mc:AlternateContent xmlns:mc="http://schemas.openxmlformats.org/markup-compatibility/2006" xmlns:p14="http://schemas.microsoft.com/office/powerpoint/2010/main">
          <mc:Choice Requires="p14">
            <p:contentPart p14:bwMode="auto" r:id="rId98">
              <p14:nvContentPartPr>
                <p14:cNvPr id="168" name="Ink 167">
                  <a:extLst>
                    <a:ext uri="{FF2B5EF4-FFF2-40B4-BE49-F238E27FC236}">
                      <a16:creationId xmlns:a16="http://schemas.microsoft.com/office/drawing/2014/main" id="{50B7DE84-932B-460E-9A8E-7EBB67684152}"/>
                    </a:ext>
                  </a:extLst>
                </p14:cNvPr>
                <p14:cNvContentPartPr/>
                <p14:nvPr/>
              </p14:nvContentPartPr>
              <p14:xfrm>
                <a:off x="3511286" y="2704766"/>
                <a:ext cx="522000" cy="718560"/>
              </p14:xfrm>
            </p:contentPart>
          </mc:Choice>
          <mc:Fallback xmlns="">
            <p:pic>
              <p:nvPicPr>
                <p:cNvPr id="168" name="Ink 167">
                  <a:extLst>
                    <a:ext uri="{FF2B5EF4-FFF2-40B4-BE49-F238E27FC236}">
                      <a16:creationId xmlns:a16="http://schemas.microsoft.com/office/drawing/2014/main" id="{50B7DE84-932B-460E-9A8E-7EBB67684152}"/>
                    </a:ext>
                  </a:extLst>
                </p:cNvPr>
                <p:cNvPicPr/>
                <p:nvPr/>
              </p:nvPicPr>
              <p:blipFill>
                <a:blip r:embed="rId99"/>
                <a:stretch>
                  <a:fillRect/>
                </a:stretch>
              </p:blipFill>
              <p:spPr>
                <a:xfrm>
                  <a:off x="3493286" y="2686766"/>
                  <a:ext cx="557640" cy="754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69" name="Ink 168">
                  <a:extLst>
                    <a:ext uri="{FF2B5EF4-FFF2-40B4-BE49-F238E27FC236}">
                      <a16:creationId xmlns:a16="http://schemas.microsoft.com/office/drawing/2014/main" id="{8EEE5F06-B7B8-472B-9E43-D0DA410CB5E4}"/>
                    </a:ext>
                  </a:extLst>
                </p14:cNvPr>
                <p14:cNvContentPartPr/>
                <p14:nvPr/>
              </p14:nvContentPartPr>
              <p14:xfrm>
                <a:off x="3942926" y="3370046"/>
                <a:ext cx="165960" cy="154800"/>
              </p14:xfrm>
            </p:contentPart>
          </mc:Choice>
          <mc:Fallback xmlns="">
            <p:pic>
              <p:nvPicPr>
                <p:cNvPr id="169" name="Ink 168">
                  <a:extLst>
                    <a:ext uri="{FF2B5EF4-FFF2-40B4-BE49-F238E27FC236}">
                      <a16:creationId xmlns:a16="http://schemas.microsoft.com/office/drawing/2014/main" id="{8EEE5F06-B7B8-472B-9E43-D0DA410CB5E4}"/>
                    </a:ext>
                  </a:extLst>
                </p:cNvPr>
                <p:cNvPicPr/>
                <p:nvPr/>
              </p:nvPicPr>
              <p:blipFill>
                <a:blip r:embed="rId101"/>
                <a:stretch>
                  <a:fillRect/>
                </a:stretch>
              </p:blipFill>
              <p:spPr>
                <a:xfrm>
                  <a:off x="3924926" y="3352046"/>
                  <a:ext cx="20160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71" name="Ink 170">
                  <a:extLst>
                    <a:ext uri="{FF2B5EF4-FFF2-40B4-BE49-F238E27FC236}">
                      <a16:creationId xmlns:a16="http://schemas.microsoft.com/office/drawing/2014/main" id="{FD69393A-605E-4EB5-9CF2-0A8E4445B635}"/>
                    </a:ext>
                  </a:extLst>
                </p14:cNvPr>
                <p14:cNvContentPartPr/>
                <p14:nvPr/>
              </p14:nvContentPartPr>
              <p14:xfrm>
                <a:off x="4204286" y="3367886"/>
                <a:ext cx="164520" cy="209520"/>
              </p14:xfrm>
            </p:contentPart>
          </mc:Choice>
          <mc:Fallback xmlns="">
            <p:pic>
              <p:nvPicPr>
                <p:cNvPr id="171" name="Ink 170">
                  <a:extLst>
                    <a:ext uri="{FF2B5EF4-FFF2-40B4-BE49-F238E27FC236}">
                      <a16:creationId xmlns:a16="http://schemas.microsoft.com/office/drawing/2014/main" id="{FD69393A-605E-4EB5-9CF2-0A8E4445B635}"/>
                    </a:ext>
                  </a:extLst>
                </p:cNvPr>
                <p:cNvPicPr/>
                <p:nvPr/>
              </p:nvPicPr>
              <p:blipFill>
                <a:blip r:embed="rId103"/>
                <a:stretch>
                  <a:fillRect/>
                </a:stretch>
              </p:blipFill>
              <p:spPr>
                <a:xfrm>
                  <a:off x="4186646" y="3349886"/>
                  <a:ext cx="200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2" name="Ink 171">
                  <a:extLst>
                    <a:ext uri="{FF2B5EF4-FFF2-40B4-BE49-F238E27FC236}">
                      <a16:creationId xmlns:a16="http://schemas.microsoft.com/office/drawing/2014/main" id="{099D6A39-1EC4-444D-926F-39A3E217A117}"/>
                    </a:ext>
                  </a:extLst>
                </p14:cNvPr>
                <p14:cNvContentPartPr/>
                <p14:nvPr/>
              </p14:nvContentPartPr>
              <p14:xfrm>
                <a:off x="4457006" y="3375806"/>
                <a:ext cx="129600" cy="172800"/>
              </p14:xfrm>
            </p:contentPart>
          </mc:Choice>
          <mc:Fallback xmlns="">
            <p:pic>
              <p:nvPicPr>
                <p:cNvPr id="172" name="Ink 171">
                  <a:extLst>
                    <a:ext uri="{FF2B5EF4-FFF2-40B4-BE49-F238E27FC236}">
                      <a16:creationId xmlns:a16="http://schemas.microsoft.com/office/drawing/2014/main" id="{099D6A39-1EC4-444D-926F-39A3E217A117}"/>
                    </a:ext>
                  </a:extLst>
                </p:cNvPr>
                <p:cNvPicPr/>
                <p:nvPr/>
              </p:nvPicPr>
              <p:blipFill>
                <a:blip r:embed="rId105"/>
                <a:stretch>
                  <a:fillRect/>
                </a:stretch>
              </p:blipFill>
              <p:spPr>
                <a:xfrm>
                  <a:off x="4439366" y="3358166"/>
                  <a:ext cx="16524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73" name="Ink 172">
                  <a:extLst>
                    <a:ext uri="{FF2B5EF4-FFF2-40B4-BE49-F238E27FC236}">
                      <a16:creationId xmlns:a16="http://schemas.microsoft.com/office/drawing/2014/main" id="{1026A04B-6602-4400-A111-92CD1AD224C7}"/>
                    </a:ext>
                  </a:extLst>
                </p14:cNvPr>
                <p14:cNvContentPartPr/>
                <p14:nvPr/>
              </p14:nvContentPartPr>
              <p14:xfrm>
                <a:off x="4475006" y="3342686"/>
                <a:ext cx="164880" cy="49680"/>
              </p14:xfrm>
            </p:contentPart>
          </mc:Choice>
          <mc:Fallback xmlns="">
            <p:pic>
              <p:nvPicPr>
                <p:cNvPr id="173" name="Ink 172">
                  <a:extLst>
                    <a:ext uri="{FF2B5EF4-FFF2-40B4-BE49-F238E27FC236}">
                      <a16:creationId xmlns:a16="http://schemas.microsoft.com/office/drawing/2014/main" id="{1026A04B-6602-4400-A111-92CD1AD224C7}"/>
                    </a:ext>
                  </a:extLst>
                </p:cNvPr>
                <p:cNvPicPr/>
                <p:nvPr/>
              </p:nvPicPr>
              <p:blipFill>
                <a:blip r:embed="rId107"/>
                <a:stretch>
                  <a:fillRect/>
                </a:stretch>
              </p:blipFill>
              <p:spPr>
                <a:xfrm>
                  <a:off x="4457366" y="3325046"/>
                  <a:ext cx="20052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4" name="Ink 173">
                  <a:extLst>
                    <a:ext uri="{FF2B5EF4-FFF2-40B4-BE49-F238E27FC236}">
                      <a16:creationId xmlns:a16="http://schemas.microsoft.com/office/drawing/2014/main" id="{484A2530-EEBB-468E-B00B-E42EF7A76CED}"/>
                    </a:ext>
                  </a:extLst>
                </p14:cNvPr>
                <p14:cNvContentPartPr/>
                <p14:nvPr/>
              </p14:nvContentPartPr>
              <p14:xfrm>
                <a:off x="4207886" y="3616646"/>
                <a:ext cx="527400" cy="68040"/>
              </p14:xfrm>
            </p:contentPart>
          </mc:Choice>
          <mc:Fallback xmlns="">
            <p:pic>
              <p:nvPicPr>
                <p:cNvPr id="174" name="Ink 173">
                  <a:extLst>
                    <a:ext uri="{FF2B5EF4-FFF2-40B4-BE49-F238E27FC236}">
                      <a16:creationId xmlns:a16="http://schemas.microsoft.com/office/drawing/2014/main" id="{484A2530-EEBB-468E-B00B-E42EF7A76CED}"/>
                    </a:ext>
                  </a:extLst>
                </p:cNvPr>
                <p:cNvPicPr/>
                <p:nvPr/>
              </p:nvPicPr>
              <p:blipFill>
                <a:blip r:embed="rId109"/>
                <a:stretch>
                  <a:fillRect/>
                </a:stretch>
              </p:blipFill>
              <p:spPr>
                <a:xfrm>
                  <a:off x="4189886" y="3598646"/>
                  <a:ext cx="56304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76" name="Ink 175">
                  <a:extLst>
                    <a:ext uri="{FF2B5EF4-FFF2-40B4-BE49-F238E27FC236}">
                      <a16:creationId xmlns:a16="http://schemas.microsoft.com/office/drawing/2014/main" id="{720F40DD-646E-4852-95AF-5387AFA81834}"/>
                    </a:ext>
                  </a:extLst>
                </p14:cNvPr>
                <p14:cNvContentPartPr/>
                <p14:nvPr/>
              </p14:nvContentPartPr>
              <p14:xfrm>
                <a:off x="4223366" y="3808526"/>
                <a:ext cx="133920" cy="156960"/>
              </p14:xfrm>
            </p:contentPart>
          </mc:Choice>
          <mc:Fallback xmlns="">
            <p:pic>
              <p:nvPicPr>
                <p:cNvPr id="176" name="Ink 175">
                  <a:extLst>
                    <a:ext uri="{FF2B5EF4-FFF2-40B4-BE49-F238E27FC236}">
                      <a16:creationId xmlns:a16="http://schemas.microsoft.com/office/drawing/2014/main" id="{720F40DD-646E-4852-95AF-5387AFA81834}"/>
                    </a:ext>
                  </a:extLst>
                </p:cNvPr>
                <p:cNvPicPr/>
                <p:nvPr/>
              </p:nvPicPr>
              <p:blipFill>
                <a:blip r:embed="rId111"/>
                <a:stretch>
                  <a:fillRect/>
                </a:stretch>
              </p:blipFill>
              <p:spPr>
                <a:xfrm>
                  <a:off x="4205726" y="3790526"/>
                  <a:ext cx="16956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77" name="Ink 176">
                  <a:extLst>
                    <a:ext uri="{FF2B5EF4-FFF2-40B4-BE49-F238E27FC236}">
                      <a16:creationId xmlns:a16="http://schemas.microsoft.com/office/drawing/2014/main" id="{A5BE6053-8D2B-4FD6-BD32-F5F91D2F9ABD}"/>
                    </a:ext>
                  </a:extLst>
                </p14:cNvPr>
                <p14:cNvContentPartPr/>
                <p14:nvPr/>
              </p14:nvContentPartPr>
              <p14:xfrm>
                <a:off x="4228046" y="3763886"/>
                <a:ext cx="155520" cy="47160"/>
              </p14:xfrm>
            </p:contentPart>
          </mc:Choice>
          <mc:Fallback xmlns="">
            <p:pic>
              <p:nvPicPr>
                <p:cNvPr id="177" name="Ink 176">
                  <a:extLst>
                    <a:ext uri="{FF2B5EF4-FFF2-40B4-BE49-F238E27FC236}">
                      <a16:creationId xmlns:a16="http://schemas.microsoft.com/office/drawing/2014/main" id="{A5BE6053-8D2B-4FD6-BD32-F5F91D2F9ABD}"/>
                    </a:ext>
                  </a:extLst>
                </p:cNvPr>
                <p:cNvPicPr/>
                <p:nvPr/>
              </p:nvPicPr>
              <p:blipFill>
                <a:blip r:embed="rId113"/>
                <a:stretch>
                  <a:fillRect/>
                </a:stretch>
              </p:blipFill>
              <p:spPr>
                <a:xfrm>
                  <a:off x="4210046" y="3746246"/>
                  <a:ext cx="191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78" name="Ink 177">
                  <a:extLst>
                    <a:ext uri="{FF2B5EF4-FFF2-40B4-BE49-F238E27FC236}">
                      <a16:creationId xmlns:a16="http://schemas.microsoft.com/office/drawing/2014/main" id="{FF9BF603-13EF-40C2-92AF-6C8DD100267F}"/>
                    </a:ext>
                  </a:extLst>
                </p14:cNvPr>
                <p14:cNvContentPartPr/>
                <p14:nvPr/>
              </p14:nvContentPartPr>
              <p14:xfrm>
                <a:off x="4441886" y="3782246"/>
                <a:ext cx="123480" cy="144360"/>
              </p14:xfrm>
            </p:contentPart>
          </mc:Choice>
          <mc:Fallback xmlns="">
            <p:pic>
              <p:nvPicPr>
                <p:cNvPr id="178" name="Ink 177">
                  <a:extLst>
                    <a:ext uri="{FF2B5EF4-FFF2-40B4-BE49-F238E27FC236}">
                      <a16:creationId xmlns:a16="http://schemas.microsoft.com/office/drawing/2014/main" id="{FF9BF603-13EF-40C2-92AF-6C8DD100267F}"/>
                    </a:ext>
                  </a:extLst>
                </p:cNvPr>
                <p:cNvPicPr/>
                <p:nvPr/>
              </p:nvPicPr>
              <p:blipFill>
                <a:blip r:embed="rId115"/>
                <a:stretch>
                  <a:fillRect/>
                </a:stretch>
              </p:blipFill>
              <p:spPr>
                <a:xfrm>
                  <a:off x="4424246" y="3764246"/>
                  <a:ext cx="1591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79" name="Ink 178">
                  <a:extLst>
                    <a:ext uri="{FF2B5EF4-FFF2-40B4-BE49-F238E27FC236}">
                      <a16:creationId xmlns:a16="http://schemas.microsoft.com/office/drawing/2014/main" id="{D95B916B-5523-4B54-8362-15C5A113FE07}"/>
                    </a:ext>
                  </a:extLst>
                </p14:cNvPr>
                <p14:cNvContentPartPr/>
                <p14:nvPr/>
              </p14:nvContentPartPr>
              <p14:xfrm>
                <a:off x="4625126" y="3779726"/>
                <a:ext cx="123480" cy="96120"/>
              </p14:xfrm>
            </p:contentPart>
          </mc:Choice>
          <mc:Fallback xmlns="">
            <p:pic>
              <p:nvPicPr>
                <p:cNvPr id="179" name="Ink 178">
                  <a:extLst>
                    <a:ext uri="{FF2B5EF4-FFF2-40B4-BE49-F238E27FC236}">
                      <a16:creationId xmlns:a16="http://schemas.microsoft.com/office/drawing/2014/main" id="{D95B916B-5523-4B54-8362-15C5A113FE07}"/>
                    </a:ext>
                  </a:extLst>
                </p:cNvPr>
                <p:cNvPicPr/>
                <p:nvPr/>
              </p:nvPicPr>
              <p:blipFill>
                <a:blip r:embed="rId117"/>
                <a:stretch>
                  <a:fillRect/>
                </a:stretch>
              </p:blipFill>
              <p:spPr>
                <a:xfrm>
                  <a:off x="4607486" y="3761726"/>
                  <a:ext cx="159120" cy="131760"/>
                </a:xfrm>
                <a:prstGeom prst="rect">
                  <a:avLst/>
                </a:prstGeom>
              </p:spPr>
            </p:pic>
          </mc:Fallback>
        </mc:AlternateContent>
      </p:grpSp>
      <p:grpSp>
        <p:nvGrpSpPr>
          <p:cNvPr id="186" name="Group 185">
            <a:extLst>
              <a:ext uri="{FF2B5EF4-FFF2-40B4-BE49-F238E27FC236}">
                <a16:creationId xmlns:a16="http://schemas.microsoft.com/office/drawing/2014/main" id="{EC759C51-F2C0-470A-8C31-0392C3D45491}"/>
              </a:ext>
            </a:extLst>
          </p:cNvPr>
          <p:cNvGrpSpPr/>
          <p:nvPr/>
        </p:nvGrpSpPr>
        <p:grpSpPr>
          <a:xfrm>
            <a:off x="4953446" y="3338980"/>
            <a:ext cx="726840" cy="226800"/>
            <a:chOff x="4953446" y="3433406"/>
            <a:chExt cx="726840" cy="226800"/>
          </a:xfrm>
        </p:grpSpPr>
        <mc:AlternateContent xmlns:mc="http://schemas.openxmlformats.org/markup-compatibility/2006" xmlns:p14="http://schemas.microsoft.com/office/powerpoint/2010/main">
          <mc:Choice Requires="p14">
            <p:contentPart p14:bwMode="auto" r:id="rId118">
              <p14:nvContentPartPr>
                <p14:cNvPr id="181" name="Ink 180">
                  <a:extLst>
                    <a:ext uri="{FF2B5EF4-FFF2-40B4-BE49-F238E27FC236}">
                      <a16:creationId xmlns:a16="http://schemas.microsoft.com/office/drawing/2014/main" id="{91F36B89-6512-4415-BFB0-8B3F2871E35D}"/>
                    </a:ext>
                  </a:extLst>
                </p14:cNvPr>
                <p14:cNvContentPartPr/>
                <p14:nvPr/>
              </p14:nvContentPartPr>
              <p14:xfrm>
                <a:off x="4953446" y="3549686"/>
                <a:ext cx="151200" cy="90720"/>
              </p14:xfrm>
            </p:contentPart>
          </mc:Choice>
          <mc:Fallback xmlns="">
            <p:pic>
              <p:nvPicPr>
                <p:cNvPr id="181" name="Ink 180">
                  <a:extLst>
                    <a:ext uri="{FF2B5EF4-FFF2-40B4-BE49-F238E27FC236}">
                      <a16:creationId xmlns:a16="http://schemas.microsoft.com/office/drawing/2014/main" id="{91F36B89-6512-4415-BFB0-8B3F2871E35D}"/>
                    </a:ext>
                  </a:extLst>
                </p:cNvPr>
                <p:cNvPicPr/>
                <p:nvPr/>
              </p:nvPicPr>
              <p:blipFill>
                <a:blip r:embed="rId119"/>
                <a:stretch>
                  <a:fillRect/>
                </a:stretch>
              </p:blipFill>
              <p:spPr>
                <a:xfrm>
                  <a:off x="4935806" y="3532046"/>
                  <a:ext cx="18684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82" name="Ink 181">
                  <a:extLst>
                    <a:ext uri="{FF2B5EF4-FFF2-40B4-BE49-F238E27FC236}">
                      <a16:creationId xmlns:a16="http://schemas.microsoft.com/office/drawing/2014/main" id="{B4315E93-9DEE-45E4-9BA7-F05B41E726A9}"/>
                    </a:ext>
                  </a:extLst>
                </p14:cNvPr>
                <p14:cNvContentPartPr/>
                <p14:nvPr/>
              </p14:nvContentPartPr>
              <p14:xfrm>
                <a:off x="4979366" y="3542846"/>
                <a:ext cx="138240" cy="117360"/>
              </p14:xfrm>
            </p:contentPart>
          </mc:Choice>
          <mc:Fallback xmlns="">
            <p:pic>
              <p:nvPicPr>
                <p:cNvPr id="182" name="Ink 181">
                  <a:extLst>
                    <a:ext uri="{FF2B5EF4-FFF2-40B4-BE49-F238E27FC236}">
                      <a16:creationId xmlns:a16="http://schemas.microsoft.com/office/drawing/2014/main" id="{B4315E93-9DEE-45E4-9BA7-F05B41E726A9}"/>
                    </a:ext>
                  </a:extLst>
                </p:cNvPr>
                <p:cNvPicPr/>
                <p:nvPr/>
              </p:nvPicPr>
              <p:blipFill>
                <a:blip r:embed="rId121"/>
                <a:stretch>
                  <a:fillRect/>
                </a:stretch>
              </p:blipFill>
              <p:spPr>
                <a:xfrm>
                  <a:off x="4961366" y="3524846"/>
                  <a:ext cx="1738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3" name="Ink 182">
                  <a:extLst>
                    <a:ext uri="{FF2B5EF4-FFF2-40B4-BE49-F238E27FC236}">
                      <a16:creationId xmlns:a16="http://schemas.microsoft.com/office/drawing/2014/main" id="{8598857C-D9BE-435F-AFC8-9878E0757B21}"/>
                    </a:ext>
                  </a:extLst>
                </p14:cNvPr>
                <p14:cNvContentPartPr/>
                <p14:nvPr/>
              </p14:nvContentPartPr>
              <p14:xfrm>
                <a:off x="5229926" y="3433406"/>
                <a:ext cx="145440" cy="142200"/>
              </p14:xfrm>
            </p:contentPart>
          </mc:Choice>
          <mc:Fallback xmlns="">
            <p:pic>
              <p:nvPicPr>
                <p:cNvPr id="183" name="Ink 182">
                  <a:extLst>
                    <a:ext uri="{FF2B5EF4-FFF2-40B4-BE49-F238E27FC236}">
                      <a16:creationId xmlns:a16="http://schemas.microsoft.com/office/drawing/2014/main" id="{8598857C-D9BE-435F-AFC8-9878E0757B21}"/>
                    </a:ext>
                  </a:extLst>
                </p:cNvPr>
                <p:cNvPicPr/>
                <p:nvPr/>
              </p:nvPicPr>
              <p:blipFill>
                <a:blip r:embed="rId123"/>
                <a:stretch>
                  <a:fillRect/>
                </a:stretch>
              </p:blipFill>
              <p:spPr>
                <a:xfrm>
                  <a:off x="5211926" y="3415766"/>
                  <a:ext cx="18108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4" name="Ink 183">
                  <a:extLst>
                    <a:ext uri="{FF2B5EF4-FFF2-40B4-BE49-F238E27FC236}">
                      <a16:creationId xmlns:a16="http://schemas.microsoft.com/office/drawing/2014/main" id="{A99D7E96-875D-44F4-9F20-A893DBEA8F89}"/>
                    </a:ext>
                  </a:extLst>
                </p14:cNvPr>
                <p14:cNvContentPartPr/>
                <p14:nvPr/>
              </p14:nvContentPartPr>
              <p14:xfrm>
                <a:off x="5318126" y="3482366"/>
                <a:ext cx="44640" cy="163440"/>
              </p14:xfrm>
            </p:contentPart>
          </mc:Choice>
          <mc:Fallback xmlns="">
            <p:pic>
              <p:nvPicPr>
                <p:cNvPr id="184" name="Ink 183">
                  <a:extLst>
                    <a:ext uri="{FF2B5EF4-FFF2-40B4-BE49-F238E27FC236}">
                      <a16:creationId xmlns:a16="http://schemas.microsoft.com/office/drawing/2014/main" id="{A99D7E96-875D-44F4-9F20-A893DBEA8F89}"/>
                    </a:ext>
                  </a:extLst>
                </p:cNvPr>
                <p:cNvPicPr/>
                <p:nvPr/>
              </p:nvPicPr>
              <p:blipFill>
                <a:blip r:embed="rId125"/>
                <a:stretch>
                  <a:fillRect/>
                </a:stretch>
              </p:blipFill>
              <p:spPr>
                <a:xfrm>
                  <a:off x="5300486" y="3464366"/>
                  <a:ext cx="802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85" name="Ink 184">
                  <a:extLst>
                    <a:ext uri="{FF2B5EF4-FFF2-40B4-BE49-F238E27FC236}">
                      <a16:creationId xmlns:a16="http://schemas.microsoft.com/office/drawing/2014/main" id="{1AF218D6-122F-43B4-B836-730E5ACEDD81}"/>
                    </a:ext>
                  </a:extLst>
                </p14:cNvPr>
                <p14:cNvContentPartPr/>
                <p14:nvPr/>
              </p14:nvContentPartPr>
              <p14:xfrm>
                <a:off x="5486246" y="3448886"/>
                <a:ext cx="194040" cy="150840"/>
              </p14:xfrm>
            </p:contentPart>
          </mc:Choice>
          <mc:Fallback xmlns="">
            <p:pic>
              <p:nvPicPr>
                <p:cNvPr id="185" name="Ink 184">
                  <a:extLst>
                    <a:ext uri="{FF2B5EF4-FFF2-40B4-BE49-F238E27FC236}">
                      <a16:creationId xmlns:a16="http://schemas.microsoft.com/office/drawing/2014/main" id="{1AF218D6-122F-43B4-B836-730E5ACEDD81}"/>
                    </a:ext>
                  </a:extLst>
                </p:cNvPr>
                <p:cNvPicPr/>
                <p:nvPr/>
              </p:nvPicPr>
              <p:blipFill>
                <a:blip r:embed="rId127"/>
                <a:stretch>
                  <a:fillRect/>
                </a:stretch>
              </p:blipFill>
              <p:spPr>
                <a:xfrm>
                  <a:off x="5468246" y="3430886"/>
                  <a:ext cx="229680" cy="186480"/>
                </a:xfrm>
                <a:prstGeom prst="rect">
                  <a:avLst/>
                </a:prstGeom>
              </p:spPr>
            </p:pic>
          </mc:Fallback>
        </mc:AlternateContent>
      </p:grpSp>
      <p:grpSp>
        <p:nvGrpSpPr>
          <p:cNvPr id="194" name="Group 193">
            <a:extLst>
              <a:ext uri="{FF2B5EF4-FFF2-40B4-BE49-F238E27FC236}">
                <a16:creationId xmlns:a16="http://schemas.microsoft.com/office/drawing/2014/main" id="{F8F3A6A4-7B35-4559-86A6-A930CB3A8FC8}"/>
              </a:ext>
            </a:extLst>
          </p:cNvPr>
          <p:cNvGrpSpPr/>
          <p:nvPr/>
        </p:nvGrpSpPr>
        <p:grpSpPr>
          <a:xfrm>
            <a:off x="4664726" y="3884380"/>
            <a:ext cx="856080" cy="252720"/>
            <a:chOff x="4664726" y="3978806"/>
            <a:chExt cx="856080" cy="252720"/>
          </a:xfrm>
        </p:grpSpPr>
        <mc:AlternateContent xmlns:mc="http://schemas.openxmlformats.org/markup-compatibility/2006" xmlns:p14="http://schemas.microsoft.com/office/powerpoint/2010/main">
          <mc:Choice Requires="p14">
            <p:contentPart p14:bwMode="auto" r:id="rId128">
              <p14:nvContentPartPr>
                <p14:cNvPr id="187" name="Ink 186">
                  <a:extLst>
                    <a:ext uri="{FF2B5EF4-FFF2-40B4-BE49-F238E27FC236}">
                      <a16:creationId xmlns:a16="http://schemas.microsoft.com/office/drawing/2014/main" id="{20453A99-D5C5-4EA4-9F8D-218E955AEF20}"/>
                    </a:ext>
                  </a:extLst>
                </p14:cNvPr>
                <p14:cNvContentPartPr/>
                <p14:nvPr/>
              </p14:nvContentPartPr>
              <p14:xfrm>
                <a:off x="4664726" y="4121726"/>
                <a:ext cx="132120" cy="39240"/>
              </p14:xfrm>
            </p:contentPart>
          </mc:Choice>
          <mc:Fallback xmlns="">
            <p:pic>
              <p:nvPicPr>
                <p:cNvPr id="187" name="Ink 186">
                  <a:extLst>
                    <a:ext uri="{FF2B5EF4-FFF2-40B4-BE49-F238E27FC236}">
                      <a16:creationId xmlns:a16="http://schemas.microsoft.com/office/drawing/2014/main" id="{20453A99-D5C5-4EA4-9F8D-218E955AEF20}"/>
                    </a:ext>
                  </a:extLst>
                </p:cNvPr>
                <p:cNvPicPr/>
                <p:nvPr/>
              </p:nvPicPr>
              <p:blipFill>
                <a:blip r:embed="rId129"/>
                <a:stretch>
                  <a:fillRect/>
                </a:stretch>
              </p:blipFill>
              <p:spPr>
                <a:xfrm>
                  <a:off x="4646726" y="4103726"/>
                  <a:ext cx="1677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88" name="Ink 187">
                  <a:extLst>
                    <a:ext uri="{FF2B5EF4-FFF2-40B4-BE49-F238E27FC236}">
                      <a16:creationId xmlns:a16="http://schemas.microsoft.com/office/drawing/2014/main" id="{C4EA4EF2-C599-410B-88FC-BDEEC4143C2B}"/>
                    </a:ext>
                  </a:extLst>
                </p14:cNvPr>
                <p14:cNvContentPartPr/>
                <p14:nvPr/>
              </p14:nvContentPartPr>
              <p14:xfrm>
                <a:off x="4723766" y="4214606"/>
                <a:ext cx="119520" cy="16920"/>
              </p14:xfrm>
            </p:contentPart>
          </mc:Choice>
          <mc:Fallback xmlns="">
            <p:pic>
              <p:nvPicPr>
                <p:cNvPr id="188" name="Ink 187">
                  <a:extLst>
                    <a:ext uri="{FF2B5EF4-FFF2-40B4-BE49-F238E27FC236}">
                      <a16:creationId xmlns:a16="http://schemas.microsoft.com/office/drawing/2014/main" id="{C4EA4EF2-C599-410B-88FC-BDEEC4143C2B}"/>
                    </a:ext>
                  </a:extLst>
                </p:cNvPr>
                <p:cNvPicPr/>
                <p:nvPr/>
              </p:nvPicPr>
              <p:blipFill>
                <a:blip r:embed="rId131"/>
                <a:stretch>
                  <a:fillRect/>
                </a:stretch>
              </p:blipFill>
              <p:spPr>
                <a:xfrm>
                  <a:off x="4705766" y="4196966"/>
                  <a:ext cx="155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90" name="Ink 189">
                  <a:extLst>
                    <a:ext uri="{FF2B5EF4-FFF2-40B4-BE49-F238E27FC236}">
                      <a16:creationId xmlns:a16="http://schemas.microsoft.com/office/drawing/2014/main" id="{A99087C9-D943-4B3D-810C-3FBEE64C19CA}"/>
                    </a:ext>
                  </a:extLst>
                </p14:cNvPr>
                <p14:cNvContentPartPr/>
                <p14:nvPr/>
              </p14:nvContentPartPr>
              <p14:xfrm>
                <a:off x="4984766" y="3986366"/>
                <a:ext cx="162000" cy="222120"/>
              </p14:xfrm>
            </p:contentPart>
          </mc:Choice>
          <mc:Fallback xmlns="">
            <p:pic>
              <p:nvPicPr>
                <p:cNvPr id="190" name="Ink 189">
                  <a:extLst>
                    <a:ext uri="{FF2B5EF4-FFF2-40B4-BE49-F238E27FC236}">
                      <a16:creationId xmlns:a16="http://schemas.microsoft.com/office/drawing/2014/main" id="{A99087C9-D943-4B3D-810C-3FBEE64C19CA}"/>
                    </a:ext>
                  </a:extLst>
                </p:cNvPr>
                <p:cNvPicPr/>
                <p:nvPr/>
              </p:nvPicPr>
              <p:blipFill>
                <a:blip r:embed="rId133"/>
                <a:stretch>
                  <a:fillRect/>
                </a:stretch>
              </p:blipFill>
              <p:spPr>
                <a:xfrm>
                  <a:off x="4966766" y="3968366"/>
                  <a:ext cx="19764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1" name="Ink 190">
                  <a:extLst>
                    <a:ext uri="{FF2B5EF4-FFF2-40B4-BE49-F238E27FC236}">
                      <a16:creationId xmlns:a16="http://schemas.microsoft.com/office/drawing/2014/main" id="{07A1C7D8-7C63-44D7-A801-262A3C235A0A}"/>
                    </a:ext>
                  </a:extLst>
                </p14:cNvPr>
                <p14:cNvContentPartPr/>
                <p14:nvPr/>
              </p14:nvContentPartPr>
              <p14:xfrm>
                <a:off x="4987286" y="4135766"/>
                <a:ext cx="165240" cy="27360"/>
              </p14:xfrm>
            </p:contentPart>
          </mc:Choice>
          <mc:Fallback xmlns="">
            <p:pic>
              <p:nvPicPr>
                <p:cNvPr id="191" name="Ink 190">
                  <a:extLst>
                    <a:ext uri="{FF2B5EF4-FFF2-40B4-BE49-F238E27FC236}">
                      <a16:creationId xmlns:a16="http://schemas.microsoft.com/office/drawing/2014/main" id="{07A1C7D8-7C63-44D7-A801-262A3C235A0A}"/>
                    </a:ext>
                  </a:extLst>
                </p:cNvPr>
                <p:cNvPicPr/>
                <p:nvPr/>
              </p:nvPicPr>
              <p:blipFill>
                <a:blip r:embed="rId135"/>
                <a:stretch>
                  <a:fillRect/>
                </a:stretch>
              </p:blipFill>
              <p:spPr>
                <a:xfrm>
                  <a:off x="4969646" y="4117766"/>
                  <a:ext cx="20088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92" name="Ink 191">
                  <a:extLst>
                    <a:ext uri="{FF2B5EF4-FFF2-40B4-BE49-F238E27FC236}">
                      <a16:creationId xmlns:a16="http://schemas.microsoft.com/office/drawing/2014/main" id="{ED3CC148-B74C-4BAD-87AC-53F2C29B2DEB}"/>
                    </a:ext>
                  </a:extLst>
                </p14:cNvPr>
                <p14:cNvContentPartPr/>
                <p14:nvPr/>
              </p14:nvContentPartPr>
              <p14:xfrm>
                <a:off x="5224526" y="4137206"/>
                <a:ext cx="13320" cy="11880"/>
              </p14:xfrm>
            </p:contentPart>
          </mc:Choice>
          <mc:Fallback xmlns="">
            <p:pic>
              <p:nvPicPr>
                <p:cNvPr id="192" name="Ink 191">
                  <a:extLst>
                    <a:ext uri="{FF2B5EF4-FFF2-40B4-BE49-F238E27FC236}">
                      <a16:creationId xmlns:a16="http://schemas.microsoft.com/office/drawing/2014/main" id="{ED3CC148-B74C-4BAD-87AC-53F2C29B2DEB}"/>
                    </a:ext>
                  </a:extLst>
                </p:cNvPr>
                <p:cNvPicPr/>
                <p:nvPr/>
              </p:nvPicPr>
              <p:blipFill>
                <a:blip r:embed="rId137"/>
                <a:stretch>
                  <a:fillRect/>
                </a:stretch>
              </p:blipFill>
              <p:spPr>
                <a:xfrm>
                  <a:off x="5206526" y="4119206"/>
                  <a:ext cx="489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93" name="Ink 192">
                  <a:extLst>
                    <a:ext uri="{FF2B5EF4-FFF2-40B4-BE49-F238E27FC236}">
                      <a16:creationId xmlns:a16="http://schemas.microsoft.com/office/drawing/2014/main" id="{AEE04ED9-9015-4AEF-BCC3-DCCEE788B210}"/>
                    </a:ext>
                  </a:extLst>
                </p14:cNvPr>
                <p14:cNvContentPartPr/>
                <p14:nvPr/>
              </p14:nvContentPartPr>
              <p14:xfrm>
                <a:off x="5371766" y="3978806"/>
                <a:ext cx="149040" cy="222480"/>
              </p14:xfrm>
            </p:contentPart>
          </mc:Choice>
          <mc:Fallback xmlns="">
            <p:pic>
              <p:nvPicPr>
                <p:cNvPr id="193" name="Ink 192">
                  <a:extLst>
                    <a:ext uri="{FF2B5EF4-FFF2-40B4-BE49-F238E27FC236}">
                      <a16:creationId xmlns:a16="http://schemas.microsoft.com/office/drawing/2014/main" id="{AEE04ED9-9015-4AEF-BCC3-DCCEE788B210}"/>
                    </a:ext>
                  </a:extLst>
                </p:cNvPr>
                <p:cNvPicPr/>
                <p:nvPr/>
              </p:nvPicPr>
              <p:blipFill>
                <a:blip r:embed="rId139"/>
                <a:stretch>
                  <a:fillRect/>
                </a:stretch>
              </p:blipFill>
              <p:spPr>
                <a:xfrm>
                  <a:off x="5353766" y="3961166"/>
                  <a:ext cx="184680" cy="258120"/>
                </a:xfrm>
                <a:prstGeom prst="rect">
                  <a:avLst/>
                </a:prstGeom>
              </p:spPr>
            </p:pic>
          </mc:Fallback>
        </mc:AlternateContent>
      </p:grpSp>
      <p:grpSp>
        <p:nvGrpSpPr>
          <p:cNvPr id="200" name="Group 199">
            <a:extLst>
              <a:ext uri="{FF2B5EF4-FFF2-40B4-BE49-F238E27FC236}">
                <a16:creationId xmlns:a16="http://schemas.microsoft.com/office/drawing/2014/main" id="{8E8CF053-C0F1-4E41-A579-D02DB4B4DB7D}"/>
              </a:ext>
            </a:extLst>
          </p:cNvPr>
          <p:cNvGrpSpPr/>
          <p:nvPr/>
        </p:nvGrpSpPr>
        <p:grpSpPr>
          <a:xfrm>
            <a:off x="1647926" y="4800940"/>
            <a:ext cx="626040" cy="240480"/>
            <a:chOff x="1647926" y="4895366"/>
            <a:chExt cx="626040" cy="240480"/>
          </a:xfrm>
        </p:grpSpPr>
        <mc:AlternateContent xmlns:mc="http://schemas.openxmlformats.org/markup-compatibility/2006" xmlns:p14="http://schemas.microsoft.com/office/powerpoint/2010/main">
          <mc:Choice Requires="p14">
            <p:contentPart p14:bwMode="auto" r:id="rId140">
              <p14:nvContentPartPr>
                <p14:cNvPr id="195" name="Ink 194">
                  <a:extLst>
                    <a:ext uri="{FF2B5EF4-FFF2-40B4-BE49-F238E27FC236}">
                      <a16:creationId xmlns:a16="http://schemas.microsoft.com/office/drawing/2014/main" id="{94C48FDF-53F9-462A-B308-495FAC9BB753}"/>
                    </a:ext>
                  </a:extLst>
                </p14:cNvPr>
                <p14:cNvContentPartPr/>
                <p14:nvPr/>
              </p14:nvContentPartPr>
              <p14:xfrm>
                <a:off x="1647926" y="4909046"/>
                <a:ext cx="20520" cy="197640"/>
              </p14:xfrm>
            </p:contentPart>
          </mc:Choice>
          <mc:Fallback xmlns="">
            <p:pic>
              <p:nvPicPr>
                <p:cNvPr id="195" name="Ink 194">
                  <a:extLst>
                    <a:ext uri="{FF2B5EF4-FFF2-40B4-BE49-F238E27FC236}">
                      <a16:creationId xmlns:a16="http://schemas.microsoft.com/office/drawing/2014/main" id="{94C48FDF-53F9-462A-B308-495FAC9BB753}"/>
                    </a:ext>
                  </a:extLst>
                </p:cNvPr>
                <p:cNvPicPr/>
                <p:nvPr/>
              </p:nvPicPr>
              <p:blipFill>
                <a:blip r:embed="rId141"/>
                <a:stretch>
                  <a:fillRect/>
                </a:stretch>
              </p:blipFill>
              <p:spPr>
                <a:xfrm>
                  <a:off x="1630286" y="489104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96" name="Ink 195">
                  <a:extLst>
                    <a:ext uri="{FF2B5EF4-FFF2-40B4-BE49-F238E27FC236}">
                      <a16:creationId xmlns:a16="http://schemas.microsoft.com/office/drawing/2014/main" id="{0B1D5517-A93B-4991-907F-60324D5E949B}"/>
                    </a:ext>
                  </a:extLst>
                </p14:cNvPr>
                <p14:cNvContentPartPr/>
                <p14:nvPr/>
              </p14:nvContentPartPr>
              <p14:xfrm>
                <a:off x="1754846" y="4895366"/>
                <a:ext cx="166320" cy="240480"/>
              </p14:xfrm>
            </p:contentPart>
          </mc:Choice>
          <mc:Fallback xmlns="">
            <p:pic>
              <p:nvPicPr>
                <p:cNvPr id="196" name="Ink 195">
                  <a:extLst>
                    <a:ext uri="{FF2B5EF4-FFF2-40B4-BE49-F238E27FC236}">
                      <a16:creationId xmlns:a16="http://schemas.microsoft.com/office/drawing/2014/main" id="{0B1D5517-A93B-4991-907F-60324D5E949B}"/>
                    </a:ext>
                  </a:extLst>
                </p:cNvPr>
                <p:cNvPicPr/>
                <p:nvPr/>
              </p:nvPicPr>
              <p:blipFill>
                <a:blip r:embed="rId143"/>
                <a:stretch>
                  <a:fillRect/>
                </a:stretch>
              </p:blipFill>
              <p:spPr>
                <a:xfrm>
                  <a:off x="1737206" y="4877726"/>
                  <a:ext cx="20196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98" name="Ink 197">
                  <a:extLst>
                    <a:ext uri="{FF2B5EF4-FFF2-40B4-BE49-F238E27FC236}">
                      <a16:creationId xmlns:a16="http://schemas.microsoft.com/office/drawing/2014/main" id="{C3DC4FC9-7C8F-4625-97A1-07B9CFF89942}"/>
                    </a:ext>
                  </a:extLst>
                </p14:cNvPr>
                <p14:cNvContentPartPr/>
                <p14:nvPr/>
              </p14:nvContentPartPr>
              <p14:xfrm>
                <a:off x="2081366" y="4994726"/>
                <a:ext cx="192600" cy="27360"/>
              </p14:xfrm>
            </p:contentPart>
          </mc:Choice>
          <mc:Fallback xmlns="">
            <p:pic>
              <p:nvPicPr>
                <p:cNvPr id="198" name="Ink 197">
                  <a:extLst>
                    <a:ext uri="{FF2B5EF4-FFF2-40B4-BE49-F238E27FC236}">
                      <a16:creationId xmlns:a16="http://schemas.microsoft.com/office/drawing/2014/main" id="{C3DC4FC9-7C8F-4625-97A1-07B9CFF89942}"/>
                    </a:ext>
                  </a:extLst>
                </p:cNvPr>
                <p:cNvPicPr/>
                <p:nvPr/>
              </p:nvPicPr>
              <p:blipFill>
                <a:blip r:embed="rId145"/>
                <a:stretch>
                  <a:fillRect/>
                </a:stretch>
              </p:blipFill>
              <p:spPr>
                <a:xfrm>
                  <a:off x="2063366" y="4976726"/>
                  <a:ext cx="22824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99" name="Ink 198">
                  <a:extLst>
                    <a:ext uri="{FF2B5EF4-FFF2-40B4-BE49-F238E27FC236}">
                      <a16:creationId xmlns:a16="http://schemas.microsoft.com/office/drawing/2014/main" id="{1FF40FB6-745F-42B3-8022-B9E12B39E878}"/>
                    </a:ext>
                  </a:extLst>
                </p14:cNvPr>
                <p14:cNvContentPartPr/>
                <p14:nvPr/>
              </p14:nvContentPartPr>
              <p14:xfrm>
                <a:off x="2173526" y="4922366"/>
                <a:ext cx="27360" cy="180720"/>
              </p14:xfrm>
            </p:contentPart>
          </mc:Choice>
          <mc:Fallback xmlns="">
            <p:pic>
              <p:nvPicPr>
                <p:cNvPr id="199" name="Ink 198">
                  <a:extLst>
                    <a:ext uri="{FF2B5EF4-FFF2-40B4-BE49-F238E27FC236}">
                      <a16:creationId xmlns:a16="http://schemas.microsoft.com/office/drawing/2014/main" id="{1FF40FB6-745F-42B3-8022-B9E12B39E878}"/>
                    </a:ext>
                  </a:extLst>
                </p:cNvPr>
                <p:cNvPicPr/>
                <p:nvPr/>
              </p:nvPicPr>
              <p:blipFill>
                <a:blip r:embed="rId147"/>
                <a:stretch>
                  <a:fillRect/>
                </a:stretch>
              </p:blipFill>
              <p:spPr>
                <a:xfrm>
                  <a:off x="2155886" y="4904366"/>
                  <a:ext cx="63000" cy="216360"/>
                </a:xfrm>
                <a:prstGeom prst="rect">
                  <a:avLst/>
                </a:prstGeom>
              </p:spPr>
            </p:pic>
          </mc:Fallback>
        </mc:AlternateContent>
      </p:grpSp>
      <p:grpSp>
        <p:nvGrpSpPr>
          <p:cNvPr id="206" name="Group 205">
            <a:extLst>
              <a:ext uri="{FF2B5EF4-FFF2-40B4-BE49-F238E27FC236}">
                <a16:creationId xmlns:a16="http://schemas.microsoft.com/office/drawing/2014/main" id="{A33ECC79-C04F-4670-BBDC-835F146A56A0}"/>
              </a:ext>
            </a:extLst>
          </p:cNvPr>
          <p:cNvGrpSpPr/>
          <p:nvPr/>
        </p:nvGrpSpPr>
        <p:grpSpPr>
          <a:xfrm>
            <a:off x="2422646" y="4780060"/>
            <a:ext cx="543600" cy="231840"/>
            <a:chOff x="2422646" y="4874486"/>
            <a:chExt cx="543600" cy="231840"/>
          </a:xfrm>
        </p:grpSpPr>
        <mc:AlternateContent xmlns:mc="http://schemas.openxmlformats.org/markup-compatibility/2006" xmlns:p14="http://schemas.microsoft.com/office/powerpoint/2010/main">
          <mc:Choice Requires="p14">
            <p:contentPart p14:bwMode="auto" r:id="rId148">
              <p14:nvContentPartPr>
                <p14:cNvPr id="201" name="Ink 200">
                  <a:extLst>
                    <a:ext uri="{FF2B5EF4-FFF2-40B4-BE49-F238E27FC236}">
                      <a16:creationId xmlns:a16="http://schemas.microsoft.com/office/drawing/2014/main" id="{A543CA15-B6D6-4B67-833E-7D6E6CD6DCB4}"/>
                    </a:ext>
                  </a:extLst>
                </p14:cNvPr>
                <p14:cNvContentPartPr/>
                <p14:nvPr/>
              </p14:nvContentPartPr>
              <p14:xfrm>
                <a:off x="2422646" y="4874486"/>
                <a:ext cx="37800" cy="231840"/>
              </p14:xfrm>
            </p:contentPart>
          </mc:Choice>
          <mc:Fallback xmlns="">
            <p:pic>
              <p:nvPicPr>
                <p:cNvPr id="201" name="Ink 200">
                  <a:extLst>
                    <a:ext uri="{FF2B5EF4-FFF2-40B4-BE49-F238E27FC236}">
                      <a16:creationId xmlns:a16="http://schemas.microsoft.com/office/drawing/2014/main" id="{A543CA15-B6D6-4B67-833E-7D6E6CD6DCB4}"/>
                    </a:ext>
                  </a:extLst>
                </p:cNvPr>
                <p:cNvPicPr/>
                <p:nvPr/>
              </p:nvPicPr>
              <p:blipFill>
                <a:blip r:embed="rId149"/>
                <a:stretch>
                  <a:fillRect/>
                </a:stretch>
              </p:blipFill>
              <p:spPr>
                <a:xfrm>
                  <a:off x="2404646" y="4856486"/>
                  <a:ext cx="734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02" name="Ink 201">
                  <a:extLst>
                    <a:ext uri="{FF2B5EF4-FFF2-40B4-BE49-F238E27FC236}">
                      <a16:creationId xmlns:a16="http://schemas.microsoft.com/office/drawing/2014/main" id="{AB85837E-EDC7-4272-9EA9-49D0160D660D}"/>
                    </a:ext>
                  </a:extLst>
                </p14:cNvPr>
                <p14:cNvContentPartPr/>
                <p14:nvPr/>
              </p14:nvContentPartPr>
              <p14:xfrm>
                <a:off x="2528126" y="4896806"/>
                <a:ext cx="157680" cy="194760"/>
              </p14:xfrm>
            </p:contentPart>
          </mc:Choice>
          <mc:Fallback xmlns="">
            <p:pic>
              <p:nvPicPr>
                <p:cNvPr id="202" name="Ink 201">
                  <a:extLst>
                    <a:ext uri="{FF2B5EF4-FFF2-40B4-BE49-F238E27FC236}">
                      <a16:creationId xmlns:a16="http://schemas.microsoft.com/office/drawing/2014/main" id="{AB85837E-EDC7-4272-9EA9-49D0160D660D}"/>
                    </a:ext>
                  </a:extLst>
                </p:cNvPr>
                <p:cNvPicPr/>
                <p:nvPr/>
              </p:nvPicPr>
              <p:blipFill>
                <a:blip r:embed="rId151"/>
                <a:stretch>
                  <a:fillRect/>
                </a:stretch>
              </p:blipFill>
              <p:spPr>
                <a:xfrm>
                  <a:off x="2510486" y="4879166"/>
                  <a:ext cx="193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03" name="Ink 202">
                  <a:extLst>
                    <a:ext uri="{FF2B5EF4-FFF2-40B4-BE49-F238E27FC236}">
                      <a16:creationId xmlns:a16="http://schemas.microsoft.com/office/drawing/2014/main" id="{470E9882-5C92-4CD6-B842-026B9D4B4D30}"/>
                    </a:ext>
                  </a:extLst>
                </p14:cNvPr>
                <p14:cNvContentPartPr/>
                <p14:nvPr/>
              </p14:nvContentPartPr>
              <p14:xfrm>
                <a:off x="2533886" y="4874846"/>
                <a:ext cx="155520" cy="39240"/>
              </p14:xfrm>
            </p:contentPart>
          </mc:Choice>
          <mc:Fallback xmlns="">
            <p:pic>
              <p:nvPicPr>
                <p:cNvPr id="203" name="Ink 202">
                  <a:extLst>
                    <a:ext uri="{FF2B5EF4-FFF2-40B4-BE49-F238E27FC236}">
                      <a16:creationId xmlns:a16="http://schemas.microsoft.com/office/drawing/2014/main" id="{470E9882-5C92-4CD6-B842-026B9D4B4D30}"/>
                    </a:ext>
                  </a:extLst>
                </p:cNvPr>
                <p:cNvPicPr/>
                <p:nvPr/>
              </p:nvPicPr>
              <p:blipFill>
                <a:blip r:embed="rId153"/>
                <a:stretch>
                  <a:fillRect/>
                </a:stretch>
              </p:blipFill>
              <p:spPr>
                <a:xfrm>
                  <a:off x="2516246" y="4856846"/>
                  <a:ext cx="1911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04" name="Ink 203">
                  <a:extLst>
                    <a:ext uri="{FF2B5EF4-FFF2-40B4-BE49-F238E27FC236}">
                      <a16:creationId xmlns:a16="http://schemas.microsoft.com/office/drawing/2014/main" id="{8F4D0708-71FF-4FD4-8AA1-F5F3A9EEC579}"/>
                    </a:ext>
                  </a:extLst>
                </p14:cNvPr>
                <p14:cNvContentPartPr/>
                <p14:nvPr/>
              </p14:nvContentPartPr>
              <p14:xfrm>
                <a:off x="2798126" y="4985726"/>
                <a:ext cx="168120" cy="14760"/>
              </p14:xfrm>
            </p:contentPart>
          </mc:Choice>
          <mc:Fallback xmlns="">
            <p:pic>
              <p:nvPicPr>
                <p:cNvPr id="204" name="Ink 203">
                  <a:extLst>
                    <a:ext uri="{FF2B5EF4-FFF2-40B4-BE49-F238E27FC236}">
                      <a16:creationId xmlns:a16="http://schemas.microsoft.com/office/drawing/2014/main" id="{8F4D0708-71FF-4FD4-8AA1-F5F3A9EEC579}"/>
                    </a:ext>
                  </a:extLst>
                </p:cNvPr>
                <p:cNvPicPr/>
                <p:nvPr/>
              </p:nvPicPr>
              <p:blipFill>
                <a:blip r:embed="rId155"/>
                <a:stretch>
                  <a:fillRect/>
                </a:stretch>
              </p:blipFill>
              <p:spPr>
                <a:xfrm>
                  <a:off x="2780126" y="4967726"/>
                  <a:ext cx="203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05" name="Ink 204">
                  <a:extLst>
                    <a:ext uri="{FF2B5EF4-FFF2-40B4-BE49-F238E27FC236}">
                      <a16:creationId xmlns:a16="http://schemas.microsoft.com/office/drawing/2014/main" id="{05B371EE-CA14-48B9-8DBA-3A78614B29BB}"/>
                    </a:ext>
                  </a:extLst>
                </p14:cNvPr>
                <p14:cNvContentPartPr/>
                <p14:nvPr/>
              </p14:nvContentPartPr>
              <p14:xfrm>
                <a:off x="2890286" y="4922726"/>
                <a:ext cx="43560" cy="168480"/>
              </p14:xfrm>
            </p:contentPart>
          </mc:Choice>
          <mc:Fallback xmlns="">
            <p:pic>
              <p:nvPicPr>
                <p:cNvPr id="205" name="Ink 204">
                  <a:extLst>
                    <a:ext uri="{FF2B5EF4-FFF2-40B4-BE49-F238E27FC236}">
                      <a16:creationId xmlns:a16="http://schemas.microsoft.com/office/drawing/2014/main" id="{05B371EE-CA14-48B9-8DBA-3A78614B29BB}"/>
                    </a:ext>
                  </a:extLst>
                </p:cNvPr>
                <p:cNvPicPr/>
                <p:nvPr/>
              </p:nvPicPr>
              <p:blipFill>
                <a:blip r:embed="rId157"/>
                <a:stretch>
                  <a:fillRect/>
                </a:stretch>
              </p:blipFill>
              <p:spPr>
                <a:xfrm>
                  <a:off x="2872646" y="4905086"/>
                  <a:ext cx="79200" cy="204120"/>
                </a:xfrm>
                <a:prstGeom prst="rect">
                  <a:avLst/>
                </a:prstGeom>
              </p:spPr>
            </p:pic>
          </mc:Fallback>
        </mc:AlternateContent>
      </p:grpSp>
      <p:grpSp>
        <p:nvGrpSpPr>
          <p:cNvPr id="210" name="Group 209">
            <a:extLst>
              <a:ext uri="{FF2B5EF4-FFF2-40B4-BE49-F238E27FC236}">
                <a16:creationId xmlns:a16="http://schemas.microsoft.com/office/drawing/2014/main" id="{A940E362-5457-49F0-9B3F-65CD9B3890EC}"/>
              </a:ext>
            </a:extLst>
          </p:cNvPr>
          <p:cNvGrpSpPr/>
          <p:nvPr/>
        </p:nvGrpSpPr>
        <p:grpSpPr>
          <a:xfrm>
            <a:off x="3087566" y="4783660"/>
            <a:ext cx="437400" cy="201600"/>
            <a:chOff x="3087566" y="4878086"/>
            <a:chExt cx="437400" cy="201600"/>
          </a:xfrm>
        </p:grpSpPr>
        <mc:AlternateContent xmlns:mc="http://schemas.openxmlformats.org/markup-compatibility/2006" xmlns:p14="http://schemas.microsoft.com/office/powerpoint/2010/main">
          <mc:Choice Requires="p14">
            <p:contentPart p14:bwMode="auto" r:id="rId158">
              <p14:nvContentPartPr>
                <p14:cNvPr id="207" name="Ink 206">
                  <a:extLst>
                    <a:ext uri="{FF2B5EF4-FFF2-40B4-BE49-F238E27FC236}">
                      <a16:creationId xmlns:a16="http://schemas.microsoft.com/office/drawing/2014/main" id="{A6389D9F-FB8D-4681-9D76-403D9AACFEDF}"/>
                    </a:ext>
                  </a:extLst>
                </p14:cNvPr>
                <p14:cNvContentPartPr/>
                <p14:nvPr/>
              </p14:nvContentPartPr>
              <p14:xfrm>
                <a:off x="3087566" y="4878086"/>
                <a:ext cx="133200" cy="201600"/>
              </p14:xfrm>
            </p:contentPart>
          </mc:Choice>
          <mc:Fallback xmlns="">
            <p:pic>
              <p:nvPicPr>
                <p:cNvPr id="207" name="Ink 206">
                  <a:extLst>
                    <a:ext uri="{FF2B5EF4-FFF2-40B4-BE49-F238E27FC236}">
                      <a16:creationId xmlns:a16="http://schemas.microsoft.com/office/drawing/2014/main" id="{A6389D9F-FB8D-4681-9D76-403D9AACFEDF}"/>
                    </a:ext>
                  </a:extLst>
                </p:cNvPr>
                <p:cNvPicPr/>
                <p:nvPr/>
              </p:nvPicPr>
              <p:blipFill>
                <a:blip r:embed="rId159"/>
                <a:stretch>
                  <a:fillRect/>
                </a:stretch>
              </p:blipFill>
              <p:spPr>
                <a:xfrm>
                  <a:off x="3069926" y="4860086"/>
                  <a:ext cx="16884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08" name="Ink 207">
                  <a:extLst>
                    <a:ext uri="{FF2B5EF4-FFF2-40B4-BE49-F238E27FC236}">
                      <a16:creationId xmlns:a16="http://schemas.microsoft.com/office/drawing/2014/main" id="{6428481D-CBBA-4773-80FF-D2C297299A4B}"/>
                    </a:ext>
                  </a:extLst>
                </p14:cNvPr>
                <p14:cNvContentPartPr/>
                <p14:nvPr/>
              </p14:nvContentPartPr>
              <p14:xfrm>
                <a:off x="3407606" y="4926686"/>
                <a:ext cx="117360" cy="11520"/>
              </p14:xfrm>
            </p:contentPart>
          </mc:Choice>
          <mc:Fallback xmlns="">
            <p:pic>
              <p:nvPicPr>
                <p:cNvPr id="208" name="Ink 207">
                  <a:extLst>
                    <a:ext uri="{FF2B5EF4-FFF2-40B4-BE49-F238E27FC236}">
                      <a16:creationId xmlns:a16="http://schemas.microsoft.com/office/drawing/2014/main" id="{6428481D-CBBA-4773-80FF-D2C297299A4B}"/>
                    </a:ext>
                  </a:extLst>
                </p:cNvPr>
                <p:cNvPicPr/>
                <p:nvPr/>
              </p:nvPicPr>
              <p:blipFill>
                <a:blip r:embed="rId161"/>
                <a:stretch>
                  <a:fillRect/>
                </a:stretch>
              </p:blipFill>
              <p:spPr>
                <a:xfrm>
                  <a:off x="3389606" y="4908686"/>
                  <a:ext cx="153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09" name="Ink 208">
                  <a:extLst>
                    <a:ext uri="{FF2B5EF4-FFF2-40B4-BE49-F238E27FC236}">
                      <a16:creationId xmlns:a16="http://schemas.microsoft.com/office/drawing/2014/main" id="{52608FC9-F77A-44A3-9556-AF05DAEA4879}"/>
                    </a:ext>
                  </a:extLst>
                </p14:cNvPr>
                <p14:cNvContentPartPr/>
                <p14:nvPr/>
              </p14:nvContentPartPr>
              <p14:xfrm>
                <a:off x="3377726" y="5035046"/>
                <a:ext cx="114840" cy="17640"/>
              </p14:xfrm>
            </p:contentPart>
          </mc:Choice>
          <mc:Fallback xmlns="">
            <p:pic>
              <p:nvPicPr>
                <p:cNvPr id="209" name="Ink 208">
                  <a:extLst>
                    <a:ext uri="{FF2B5EF4-FFF2-40B4-BE49-F238E27FC236}">
                      <a16:creationId xmlns:a16="http://schemas.microsoft.com/office/drawing/2014/main" id="{52608FC9-F77A-44A3-9556-AF05DAEA4879}"/>
                    </a:ext>
                  </a:extLst>
                </p:cNvPr>
                <p:cNvPicPr/>
                <p:nvPr/>
              </p:nvPicPr>
              <p:blipFill>
                <a:blip r:embed="rId163"/>
                <a:stretch>
                  <a:fillRect/>
                </a:stretch>
              </p:blipFill>
              <p:spPr>
                <a:xfrm>
                  <a:off x="3359726" y="5017406"/>
                  <a:ext cx="150480" cy="53280"/>
                </a:xfrm>
                <a:prstGeom prst="rect">
                  <a:avLst/>
                </a:prstGeom>
              </p:spPr>
            </p:pic>
          </mc:Fallback>
        </mc:AlternateContent>
      </p:grpSp>
      <p:grpSp>
        <p:nvGrpSpPr>
          <p:cNvPr id="218" name="Group 217">
            <a:extLst>
              <a:ext uri="{FF2B5EF4-FFF2-40B4-BE49-F238E27FC236}">
                <a16:creationId xmlns:a16="http://schemas.microsoft.com/office/drawing/2014/main" id="{9A52CF4D-C178-4B40-88B2-32E712EDE3C9}"/>
              </a:ext>
            </a:extLst>
          </p:cNvPr>
          <p:cNvGrpSpPr/>
          <p:nvPr/>
        </p:nvGrpSpPr>
        <p:grpSpPr>
          <a:xfrm>
            <a:off x="3618926" y="4741180"/>
            <a:ext cx="413280" cy="446760"/>
            <a:chOff x="3618926" y="4835606"/>
            <a:chExt cx="413280" cy="446760"/>
          </a:xfrm>
        </p:grpSpPr>
        <mc:AlternateContent xmlns:mc="http://schemas.openxmlformats.org/markup-compatibility/2006" xmlns:p14="http://schemas.microsoft.com/office/powerpoint/2010/main">
          <mc:Choice Requires="p14">
            <p:contentPart p14:bwMode="auto" r:id="rId164">
              <p14:nvContentPartPr>
                <p14:cNvPr id="211" name="Ink 210">
                  <a:extLst>
                    <a:ext uri="{FF2B5EF4-FFF2-40B4-BE49-F238E27FC236}">
                      <a16:creationId xmlns:a16="http://schemas.microsoft.com/office/drawing/2014/main" id="{9B2B34E1-0B76-4F56-BF23-3F72DDE707F6}"/>
                    </a:ext>
                  </a:extLst>
                </p14:cNvPr>
                <p14:cNvContentPartPr/>
                <p14:nvPr/>
              </p14:nvContentPartPr>
              <p14:xfrm>
                <a:off x="3618926" y="4835606"/>
                <a:ext cx="192240" cy="172080"/>
              </p14:xfrm>
            </p:contentPart>
          </mc:Choice>
          <mc:Fallback xmlns="">
            <p:pic>
              <p:nvPicPr>
                <p:cNvPr id="211" name="Ink 210">
                  <a:extLst>
                    <a:ext uri="{FF2B5EF4-FFF2-40B4-BE49-F238E27FC236}">
                      <a16:creationId xmlns:a16="http://schemas.microsoft.com/office/drawing/2014/main" id="{9B2B34E1-0B76-4F56-BF23-3F72DDE707F6}"/>
                    </a:ext>
                  </a:extLst>
                </p:cNvPr>
                <p:cNvPicPr/>
                <p:nvPr/>
              </p:nvPicPr>
              <p:blipFill>
                <a:blip r:embed="rId165"/>
                <a:stretch>
                  <a:fillRect/>
                </a:stretch>
              </p:blipFill>
              <p:spPr>
                <a:xfrm>
                  <a:off x="3601286" y="4817606"/>
                  <a:ext cx="2278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12" name="Ink 211">
                  <a:extLst>
                    <a:ext uri="{FF2B5EF4-FFF2-40B4-BE49-F238E27FC236}">
                      <a16:creationId xmlns:a16="http://schemas.microsoft.com/office/drawing/2014/main" id="{EE527CD1-2A30-4EBE-9446-34FDC624BAE7}"/>
                    </a:ext>
                  </a:extLst>
                </p14:cNvPr>
                <p14:cNvContentPartPr/>
                <p14:nvPr/>
              </p14:nvContentPartPr>
              <p14:xfrm>
                <a:off x="3727646" y="4920926"/>
                <a:ext cx="42840" cy="181800"/>
              </p14:xfrm>
            </p:contentPart>
          </mc:Choice>
          <mc:Fallback xmlns="">
            <p:pic>
              <p:nvPicPr>
                <p:cNvPr id="212" name="Ink 211">
                  <a:extLst>
                    <a:ext uri="{FF2B5EF4-FFF2-40B4-BE49-F238E27FC236}">
                      <a16:creationId xmlns:a16="http://schemas.microsoft.com/office/drawing/2014/main" id="{EE527CD1-2A30-4EBE-9446-34FDC624BAE7}"/>
                    </a:ext>
                  </a:extLst>
                </p:cNvPr>
                <p:cNvPicPr/>
                <p:nvPr/>
              </p:nvPicPr>
              <p:blipFill>
                <a:blip r:embed="rId167"/>
                <a:stretch>
                  <a:fillRect/>
                </a:stretch>
              </p:blipFill>
              <p:spPr>
                <a:xfrm>
                  <a:off x="3710006" y="4902926"/>
                  <a:ext cx="7848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13" name="Ink 212">
                  <a:extLst>
                    <a:ext uri="{FF2B5EF4-FFF2-40B4-BE49-F238E27FC236}">
                      <a16:creationId xmlns:a16="http://schemas.microsoft.com/office/drawing/2014/main" id="{161FE847-420D-49DA-BEAE-93BC7DDC78BC}"/>
                    </a:ext>
                  </a:extLst>
                </p14:cNvPr>
                <p14:cNvContentPartPr/>
                <p14:nvPr/>
              </p14:nvContentPartPr>
              <p14:xfrm>
                <a:off x="3874886" y="4870886"/>
                <a:ext cx="17280" cy="228240"/>
              </p14:xfrm>
            </p:contentPart>
          </mc:Choice>
          <mc:Fallback xmlns="">
            <p:pic>
              <p:nvPicPr>
                <p:cNvPr id="213" name="Ink 212">
                  <a:extLst>
                    <a:ext uri="{FF2B5EF4-FFF2-40B4-BE49-F238E27FC236}">
                      <a16:creationId xmlns:a16="http://schemas.microsoft.com/office/drawing/2014/main" id="{161FE847-420D-49DA-BEAE-93BC7DDC78BC}"/>
                    </a:ext>
                  </a:extLst>
                </p:cNvPr>
                <p:cNvPicPr/>
                <p:nvPr/>
              </p:nvPicPr>
              <p:blipFill>
                <a:blip r:embed="rId169"/>
                <a:stretch>
                  <a:fillRect/>
                </a:stretch>
              </p:blipFill>
              <p:spPr>
                <a:xfrm>
                  <a:off x="3856886" y="4853246"/>
                  <a:ext cx="5292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15" name="Ink 214">
                  <a:extLst>
                    <a:ext uri="{FF2B5EF4-FFF2-40B4-BE49-F238E27FC236}">
                      <a16:creationId xmlns:a16="http://schemas.microsoft.com/office/drawing/2014/main" id="{0E35EC8D-2CB6-45C2-AE30-4FC357309F48}"/>
                    </a:ext>
                  </a:extLst>
                </p14:cNvPr>
                <p14:cNvContentPartPr/>
                <p14:nvPr/>
              </p14:nvContentPartPr>
              <p14:xfrm>
                <a:off x="3797486" y="5179046"/>
                <a:ext cx="178200" cy="22320"/>
              </p14:xfrm>
            </p:contentPart>
          </mc:Choice>
          <mc:Fallback xmlns="">
            <p:pic>
              <p:nvPicPr>
                <p:cNvPr id="215" name="Ink 214">
                  <a:extLst>
                    <a:ext uri="{FF2B5EF4-FFF2-40B4-BE49-F238E27FC236}">
                      <a16:creationId xmlns:a16="http://schemas.microsoft.com/office/drawing/2014/main" id="{0E35EC8D-2CB6-45C2-AE30-4FC357309F48}"/>
                    </a:ext>
                  </a:extLst>
                </p:cNvPr>
                <p:cNvPicPr/>
                <p:nvPr/>
              </p:nvPicPr>
              <p:blipFill>
                <a:blip r:embed="rId171"/>
                <a:stretch>
                  <a:fillRect/>
                </a:stretch>
              </p:blipFill>
              <p:spPr>
                <a:xfrm>
                  <a:off x="3779486" y="5161406"/>
                  <a:ext cx="21384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17" name="Ink 216">
                  <a:extLst>
                    <a:ext uri="{FF2B5EF4-FFF2-40B4-BE49-F238E27FC236}">
                      <a16:creationId xmlns:a16="http://schemas.microsoft.com/office/drawing/2014/main" id="{644BEDDB-4B97-41AE-9126-B0567A609732}"/>
                    </a:ext>
                  </a:extLst>
                </p14:cNvPr>
                <p14:cNvContentPartPr/>
                <p14:nvPr/>
              </p14:nvContentPartPr>
              <p14:xfrm>
                <a:off x="3820526" y="5254286"/>
                <a:ext cx="211680" cy="28080"/>
              </p14:xfrm>
            </p:contentPart>
          </mc:Choice>
          <mc:Fallback xmlns="">
            <p:pic>
              <p:nvPicPr>
                <p:cNvPr id="217" name="Ink 216">
                  <a:extLst>
                    <a:ext uri="{FF2B5EF4-FFF2-40B4-BE49-F238E27FC236}">
                      <a16:creationId xmlns:a16="http://schemas.microsoft.com/office/drawing/2014/main" id="{644BEDDB-4B97-41AE-9126-B0567A609732}"/>
                    </a:ext>
                  </a:extLst>
                </p:cNvPr>
                <p:cNvPicPr/>
                <p:nvPr/>
              </p:nvPicPr>
              <p:blipFill>
                <a:blip r:embed="rId173"/>
                <a:stretch>
                  <a:fillRect/>
                </a:stretch>
              </p:blipFill>
              <p:spPr>
                <a:xfrm>
                  <a:off x="3802526" y="5236286"/>
                  <a:ext cx="247320" cy="63720"/>
                </a:xfrm>
                <a:prstGeom prst="rect">
                  <a:avLst/>
                </a:prstGeom>
              </p:spPr>
            </p:pic>
          </mc:Fallback>
        </mc:AlternateContent>
      </p:grpSp>
      <p:grpSp>
        <p:nvGrpSpPr>
          <p:cNvPr id="228" name="Group 227">
            <a:extLst>
              <a:ext uri="{FF2B5EF4-FFF2-40B4-BE49-F238E27FC236}">
                <a16:creationId xmlns:a16="http://schemas.microsoft.com/office/drawing/2014/main" id="{D5D47D67-3142-48EA-9CF8-1B90F5526E92}"/>
              </a:ext>
            </a:extLst>
          </p:cNvPr>
          <p:cNvGrpSpPr/>
          <p:nvPr/>
        </p:nvGrpSpPr>
        <p:grpSpPr>
          <a:xfrm>
            <a:off x="4673006" y="4361740"/>
            <a:ext cx="869760" cy="262080"/>
            <a:chOff x="4673006" y="4456166"/>
            <a:chExt cx="869760" cy="262080"/>
          </a:xfrm>
        </p:grpSpPr>
        <mc:AlternateContent xmlns:mc="http://schemas.openxmlformats.org/markup-compatibility/2006" xmlns:p14="http://schemas.microsoft.com/office/powerpoint/2010/main">
          <mc:Choice Requires="p14">
            <p:contentPart p14:bwMode="auto" r:id="rId174">
              <p14:nvContentPartPr>
                <p14:cNvPr id="219" name="Ink 218">
                  <a:extLst>
                    <a:ext uri="{FF2B5EF4-FFF2-40B4-BE49-F238E27FC236}">
                      <a16:creationId xmlns:a16="http://schemas.microsoft.com/office/drawing/2014/main" id="{760F4DB1-F148-4200-A652-0C449EB530CA}"/>
                    </a:ext>
                  </a:extLst>
                </p14:cNvPr>
                <p14:cNvContentPartPr/>
                <p14:nvPr/>
              </p14:nvContentPartPr>
              <p14:xfrm>
                <a:off x="4673006" y="4456166"/>
                <a:ext cx="147240" cy="48960"/>
              </p14:xfrm>
            </p:contentPart>
          </mc:Choice>
          <mc:Fallback xmlns="">
            <p:pic>
              <p:nvPicPr>
                <p:cNvPr id="219" name="Ink 218">
                  <a:extLst>
                    <a:ext uri="{FF2B5EF4-FFF2-40B4-BE49-F238E27FC236}">
                      <a16:creationId xmlns:a16="http://schemas.microsoft.com/office/drawing/2014/main" id="{760F4DB1-F148-4200-A652-0C449EB530CA}"/>
                    </a:ext>
                  </a:extLst>
                </p:cNvPr>
                <p:cNvPicPr/>
                <p:nvPr/>
              </p:nvPicPr>
              <p:blipFill>
                <a:blip r:embed="rId175"/>
                <a:stretch>
                  <a:fillRect/>
                </a:stretch>
              </p:blipFill>
              <p:spPr>
                <a:xfrm>
                  <a:off x="4655366" y="4438526"/>
                  <a:ext cx="18288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20" name="Ink 219">
                  <a:extLst>
                    <a:ext uri="{FF2B5EF4-FFF2-40B4-BE49-F238E27FC236}">
                      <a16:creationId xmlns:a16="http://schemas.microsoft.com/office/drawing/2014/main" id="{D5DFF949-F989-4C36-AB3D-3CA6FAFF7323}"/>
                    </a:ext>
                  </a:extLst>
                </p14:cNvPr>
                <p14:cNvContentPartPr/>
                <p14:nvPr/>
              </p14:nvContentPartPr>
              <p14:xfrm>
                <a:off x="4701806" y="4500446"/>
                <a:ext cx="28800" cy="217800"/>
              </p14:xfrm>
            </p:contentPart>
          </mc:Choice>
          <mc:Fallback xmlns="">
            <p:pic>
              <p:nvPicPr>
                <p:cNvPr id="220" name="Ink 219">
                  <a:extLst>
                    <a:ext uri="{FF2B5EF4-FFF2-40B4-BE49-F238E27FC236}">
                      <a16:creationId xmlns:a16="http://schemas.microsoft.com/office/drawing/2014/main" id="{D5DFF949-F989-4C36-AB3D-3CA6FAFF7323}"/>
                    </a:ext>
                  </a:extLst>
                </p:cNvPr>
                <p:cNvPicPr/>
                <p:nvPr/>
              </p:nvPicPr>
              <p:blipFill>
                <a:blip r:embed="rId177"/>
                <a:stretch>
                  <a:fillRect/>
                </a:stretch>
              </p:blipFill>
              <p:spPr>
                <a:xfrm>
                  <a:off x="4683806" y="4482446"/>
                  <a:ext cx="6444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21" name="Ink 220">
                  <a:extLst>
                    <a:ext uri="{FF2B5EF4-FFF2-40B4-BE49-F238E27FC236}">
                      <a16:creationId xmlns:a16="http://schemas.microsoft.com/office/drawing/2014/main" id="{0BEF6634-AA4D-47EC-AF25-52AA4F033187}"/>
                    </a:ext>
                  </a:extLst>
                </p14:cNvPr>
                <p14:cNvContentPartPr/>
                <p14:nvPr/>
              </p14:nvContentPartPr>
              <p14:xfrm>
                <a:off x="4700366" y="4595126"/>
                <a:ext cx="90360" cy="31680"/>
              </p14:xfrm>
            </p:contentPart>
          </mc:Choice>
          <mc:Fallback xmlns="">
            <p:pic>
              <p:nvPicPr>
                <p:cNvPr id="221" name="Ink 220">
                  <a:extLst>
                    <a:ext uri="{FF2B5EF4-FFF2-40B4-BE49-F238E27FC236}">
                      <a16:creationId xmlns:a16="http://schemas.microsoft.com/office/drawing/2014/main" id="{0BEF6634-AA4D-47EC-AF25-52AA4F033187}"/>
                    </a:ext>
                  </a:extLst>
                </p:cNvPr>
                <p:cNvPicPr/>
                <p:nvPr/>
              </p:nvPicPr>
              <p:blipFill>
                <a:blip r:embed="rId179"/>
                <a:stretch>
                  <a:fillRect/>
                </a:stretch>
              </p:blipFill>
              <p:spPr>
                <a:xfrm>
                  <a:off x="4682366" y="4577486"/>
                  <a:ext cx="12600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22" name="Ink 221">
                  <a:extLst>
                    <a:ext uri="{FF2B5EF4-FFF2-40B4-BE49-F238E27FC236}">
                      <a16:creationId xmlns:a16="http://schemas.microsoft.com/office/drawing/2014/main" id="{53BB9401-BA10-4FF8-9372-75B781C61725}"/>
                    </a:ext>
                  </a:extLst>
                </p14:cNvPr>
                <p14:cNvContentPartPr/>
                <p14:nvPr/>
              </p14:nvContentPartPr>
              <p14:xfrm>
                <a:off x="4827446" y="4563446"/>
                <a:ext cx="110880" cy="102600"/>
              </p14:xfrm>
            </p:contentPart>
          </mc:Choice>
          <mc:Fallback xmlns="">
            <p:pic>
              <p:nvPicPr>
                <p:cNvPr id="222" name="Ink 221">
                  <a:extLst>
                    <a:ext uri="{FF2B5EF4-FFF2-40B4-BE49-F238E27FC236}">
                      <a16:creationId xmlns:a16="http://schemas.microsoft.com/office/drawing/2014/main" id="{53BB9401-BA10-4FF8-9372-75B781C61725}"/>
                    </a:ext>
                  </a:extLst>
                </p:cNvPr>
                <p:cNvPicPr/>
                <p:nvPr/>
              </p:nvPicPr>
              <p:blipFill>
                <a:blip r:embed="rId181"/>
                <a:stretch>
                  <a:fillRect/>
                </a:stretch>
              </p:blipFill>
              <p:spPr>
                <a:xfrm>
                  <a:off x="4809446" y="4545446"/>
                  <a:ext cx="14652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23" name="Ink 222">
                  <a:extLst>
                    <a:ext uri="{FF2B5EF4-FFF2-40B4-BE49-F238E27FC236}">
                      <a16:creationId xmlns:a16="http://schemas.microsoft.com/office/drawing/2014/main" id="{AA9FA9E1-EC64-41AD-904F-3EA0F55CB7A6}"/>
                    </a:ext>
                  </a:extLst>
                </p14:cNvPr>
                <p14:cNvContentPartPr/>
                <p14:nvPr/>
              </p14:nvContentPartPr>
              <p14:xfrm>
                <a:off x="4978646" y="4536446"/>
                <a:ext cx="113400" cy="142920"/>
              </p14:xfrm>
            </p:contentPart>
          </mc:Choice>
          <mc:Fallback xmlns="">
            <p:pic>
              <p:nvPicPr>
                <p:cNvPr id="223" name="Ink 222">
                  <a:extLst>
                    <a:ext uri="{FF2B5EF4-FFF2-40B4-BE49-F238E27FC236}">
                      <a16:creationId xmlns:a16="http://schemas.microsoft.com/office/drawing/2014/main" id="{AA9FA9E1-EC64-41AD-904F-3EA0F55CB7A6}"/>
                    </a:ext>
                  </a:extLst>
                </p:cNvPr>
                <p:cNvPicPr/>
                <p:nvPr/>
              </p:nvPicPr>
              <p:blipFill>
                <a:blip r:embed="rId183"/>
                <a:stretch>
                  <a:fillRect/>
                </a:stretch>
              </p:blipFill>
              <p:spPr>
                <a:xfrm>
                  <a:off x="4960646" y="4518446"/>
                  <a:ext cx="149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24" name="Ink 223">
                  <a:extLst>
                    <a:ext uri="{FF2B5EF4-FFF2-40B4-BE49-F238E27FC236}">
                      <a16:creationId xmlns:a16="http://schemas.microsoft.com/office/drawing/2014/main" id="{ED4A69C4-7B18-4AEC-88CE-B195A256EC2D}"/>
                    </a:ext>
                  </a:extLst>
                </p14:cNvPr>
                <p14:cNvContentPartPr/>
                <p14:nvPr/>
              </p14:nvContentPartPr>
              <p14:xfrm>
                <a:off x="5141726" y="4560566"/>
                <a:ext cx="220320" cy="109800"/>
              </p14:xfrm>
            </p:contentPart>
          </mc:Choice>
          <mc:Fallback xmlns="">
            <p:pic>
              <p:nvPicPr>
                <p:cNvPr id="224" name="Ink 223">
                  <a:extLst>
                    <a:ext uri="{FF2B5EF4-FFF2-40B4-BE49-F238E27FC236}">
                      <a16:creationId xmlns:a16="http://schemas.microsoft.com/office/drawing/2014/main" id="{ED4A69C4-7B18-4AEC-88CE-B195A256EC2D}"/>
                    </a:ext>
                  </a:extLst>
                </p:cNvPr>
                <p:cNvPicPr/>
                <p:nvPr/>
              </p:nvPicPr>
              <p:blipFill>
                <a:blip r:embed="rId185"/>
                <a:stretch>
                  <a:fillRect/>
                </a:stretch>
              </p:blipFill>
              <p:spPr>
                <a:xfrm>
                  <a:off x="5123726" y="4542566"/>
                  <a:ext cx="2559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25" name="Ink 224">
                  <a:extLst>
                    <a:ext uri="{FF2B5EF4-FFF2-40B4-BE49-F238E27FC236}">
                      <a16:creationId xmlns:a16="http://schemas.microsoft.com/office/drawing/2014/main" id="{83C3B835-C505-43A1-AA08-3430AB4EE948}"/>
                    </a:ext>
                  </a:extLst>
                </p14:cNvPr>
                <p14:cNvContentPartPr/>
                <p14:nvPr/>
              </p14:nvContentPartPr>
              <p14:xfrm>
                <a:off x="5428286" y="4463366"/>
                <a:ext cx="114480" cy="204480"/>
              </p14:xfrm>
            </p:contentPart>
          </mc:Choice>
          <mc:Fallback xmlns="">
            <p:pic>
              <p:nvPicPr>
                <p:cNvPr id="225" name="Ink 224">
                  <a:extLst>
                    <a:ext uri="{FF2B5EF4-FFF2-40B4-BE49-F238E27FC236}">
                      <a16:creationId xmlns:a16="http://schemas.microsoft.com/office/drawing/2014/main" id="{83C3B835-C505-43A1-AA08-3430AB4EE948}"/>
                    </a:ext>
                  </a:extLst>
                </p:cNvPr>
                <p:cNvPicPr/>
                <p:nvPr/>
              </p:nvPicPr>
              <p:blipFill>
                <a:blip r:embed="rId187"/>
                <a:stretch>
                  <a:fillRect/>
                </a:stretch>
              </p:blipFill>
              <p:spPr>
                <a:xfrm>
                  <a:off x="5410286" y="4445366"/>
                  <a:ext cx="150120" cy="24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8">
            <p14:nvContentPartPr>
              <p14:cNvPr id="226" name="Ink 225">
                <a:extLst>
                  <a:ext uri="{FF2B5EF4-FFF2-40B4-BE49-F238E27FC236}">
                    <a16:creationId xmlns:a16="http://schemas.microsoft.com/office/drawing/2014/main" id="{8D3D9495-4E31-478F-966B-271B205759F6}"/>
                  </a:ext>
                </a:extLst>
              </p14:cNvPr>
              <p14:cNvContentPartPr/>
              <p14:nvPr/>
            </p14:nvContentPartPr>
            <p14:xfrm>
              <a:off x="5748686" y="4362820"/>
              <a:ext cx="15480" cy="40320"/>
            </p14:xfrm>
          </p:contentPart>
        </mc:Choice>
        <mc:Fallback xmlns="">
          <p:pic>
            <p:nvPicPr>
              <p:cNvPr id="226" name="Ink 225">
                <a:extLst>
                  <a:ext uri="{FF2B5EF4-FFF2-40B4-BE49-F238E27FC236}">
                    <a16:creationId xmlns:a16="http://schemas.microsoft.com/office/drawing/2014/main" id="{8D3D9495-4E31-478F-966B-271B205759F6}"/>
                  </a:ext>
                </a:extLst>
              </p:cNvPr>
              <p:cNvPicPr/>
              <p:nvPr/>
            </p:nvPicPr>
            <p:blipFill>
              <a:blip r:embed="rId189"/>
              <a:stretch>
                <a:fillRect/>
              </a:stretch>
            </p:blipFill>
            <p:spPr>
              <a:xfrm>
                <a:off x="5731046" y="4345180"/>
                <a:ext cx="511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27" name="Ink 226">
                <a:extLst>
                  <a:ext uri="{FF2B5EF4-FFF2-40B4-BE49-F238E27FC236}">
                    <a16:creationId xmlns:a16="http://schemas.microsoft.com/office/drawing/2014/main" id="{455A2972-9DBA-4FD5-938B-6F2390A07F6A}"/>
                  </a:ext>
                </a:extLst>
              </p14:cNvPr>
              <p14:cNvContentPartPr/>
              <p14:nvPr/>
            </p14:nvContentPartPr>
            <p14:xfrm>
              <a:off x="5750126" y="4536700"/>
              <a:ext cx="360" cy="360"/>
            </p14:xfrm>
          </p:contentPart>
        </mc:Choice>
        <mc:Fallback xmlns="">
          <p:pic>
            <p:nvPicPr>
              <p:cNvPr id="227" name="Ink 226">
                <a:extLst>
                  <a:ext uri="{FF2B5EF4-FFF2-40B4-BE49-F238E27FC236}">
                    <a16:creationId xmlns:a16="http://schemas.microsoft.com/office/drawing/2014/main" id="{455A2972-9DBA-4FD5-938B-6F2390A07F6A}"/>
                  </a:ext>
                </a:extLst>
              </p:cNvPr>
              <p:cNvPicPr/>
              <p:nvPr/>
            </p:nvPicPr>
            <p:blipFill>
              <a:blip r:embed="rId43"/>
              <a:stretch>
                <a:fillRect/>
              </a:stretch>
            </p:blipFill>
            <p:spPr>
              <a:xfrm>
                <a:off x="5732126" y="4518700"/>
                <a:ext cx="36000" cy="36000"/>
              </a:xfrm>
              <a:prstGeom prst="rect">
                <a:avLst/>
              </a:prstGeom>
            </p:spPr>
          </p:pic>
        </mc:Fallback>
      </mc:AlternateContent>
      <p:grpSp>
        <p:nvGrpSpPr>
          <p:cNvPr id="231" name="Group 230">
            <a:extLst>
              <a:ext uri="{FF2B5EF4-FFF2-40B4-BE49-F238E27FC236}">
                <a16:creationId xmlns:a16="http://schemas.microsoft.com/office/drawing/2014/main" id="{7B7A82B4-4939-4A9C-AAA6-24C4C2B27AF1}"/>
              </a:ext>
            </a:extLst>
          </p:cNvPr>
          <p:cNvGrpSpPr/>
          <p:nvPr/>
        </p:nvGrpSpPr>
        <p:grpSpPr>
          <a:xfrm>
            <a:off x="6052166" y="4283260"/>
            <a:ext cx="335160" cy="218160"/>
            <a:chOff x="6052166" y="4377686"/>
            <a:chExt cx="335160" cy="218160"/>
          </a:xfrm>
        </p:grpSpPr>
        <mc:AlternateContent xmlns:mc="http://schemas.openxmlformats.org/markup-compatibility/2006" xmlns:p14="http://schemas.microsoft.com/office/powerpoint/2010/main">
          <mc:Choice Requires="p14">
            <p:contentPart p14:bwMode="auto" r:id="rId191">
              <p14:nvContentPartPr>
                <p14:cNvPr id="229" name="Ink 228">
                  <a:extLst>
                    <a:ext uri="{FF2B5EF4-FFF2-40B4-BE49-F238E27FC236}">
                      <a16:creationId xmlns:a16="http://schemas.microsoft.com/office/drawing/2014/main" id="{35243FD1-0765-484B-83BC-F38930805167}"/>
                    </a:ext>
                  </a:extLst>
                </p14:cNvPr>
                <p14:cNvContentPartPr/>
                <p14:nvPr/>
              </p14:nvContentPartPr>
              <p14:xfrm>
                <a:off x="6052166" y="4396766"/>
                <a:ext cx="35640" cy="189000"/>
              </p14:xfrm>
            </p:contentPart>
          </mc:Choice>
          <mc:Fallback xmlns="">
            <p:pic>
              <p:nvPicPr>
                <p:cNvPr id="229" name="Ink 228">
                  <a:extLst>
                    <a:ext uri="{FF2B5EF4-FFF2-40B4-BE49-F238E27FC236}">
                      <a16:creationId xmlns:a16="http://schemas.microsoft.com/office/drawing/2014/main" id="{35243FD1-0765-484B-83BC-F38930805167}"/>
                    </a:ext>
                  </a:extLst>
                </p:cNvPr>
                <p:cNvPicPr/>
                <p:nvPr/>
              </p:nvPicPr>
              <p:blipFill>
                <a:blip r:embed="rId192"/>
                <a:stretch>
                  <a:fillRect/>
                </a:stretch>
              </p:blipFill>
              <p:spPr>
                <a:xfrm>
                  <a:off x="6034526" y="4378766"/>
                  <a:ext cx="712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30" name="Ink 229">
                  <a:extLst>
                    <a:ext uri="{FF2B5EF4-FFF2-40B4-BE49-F238E27FC236}">
                      <a16:creationId xmlns:a16="http://schemas.microsoft.com/office/drawing/2014/main" id="{71C09423-9847-496F-A014-DC018CA890E1}"/>
                    </a:ext>
                  </a:extLst>
                </p14:cNvPr>
                <p14:cNvContentPartPr/>
                <p14:nvPr/>
              </p14:nvContentPartPr>
              <p14:xfrm>
                <a:off x="6218126" y="4377686"/>
                <a:ext cx="169200" cy="218160"/>
              </p14:xfrm>
            </p:contentPart>
          </mc:Choice>
          <mc:Fallback xmlns="">
            <p:pic>
              <p:nvPicPr>
                <p:cNvPr id="230" name="Ink 229">
                  <a:extLst>
                    <a:ext uri="{FF2B5EF4-FFF2-40B4-BE49-F238E27FC236}">
                      <a16:creationId xmlns:a16="http://schemas.microsoft.com/office/drawing/2014/main" id="{71C09423-9847-496F-A014-DC018CA890E1}"/>
                    </a:ext>
                  </a:extLst>
                </p:cNvPr>
                <p:cNvPicPr/>
                <p:nvPr/>
              </p:nvPicPr>
              <p:blipFill>
                <a:blip r:embed="rId194"/>
                <a:stretch>
                  <a:fillRect/>
                </a:stretch>
              </p:blipFill>
              <p:spPr>
                <a:xfrm>
                  <a:off x="6200486" y="4360046"/>
                  <a:ext cx="204840" cy="253800"/>
                </a:xfrm>
                <a:prstGeom prst="rect">
                  <a:avLst/>
                </a:prstGeom>
              </p:spPr>
            </p:pic>
          </mc:Fallback>
        </mc:AlternateContent>
      </p:grpSp>
      <p:grpSp>
        <p:nvGrpSpPr>
          <p:cNvPr id="242" name="Group 241">
            <a:extLst>
              <a:ext uri="{FF2B5EF4-FFF2-40B4-BE49-F238E27FC236}">
                <a16:creationId xmlns:a16="http://schemas.microsoft.com/office/drawing/2014/main" id="{344665E3-AC3F-4D0C-9CD5-4E0CC05D6396}"/>
              </a:ext>
            </a:extLst>
          </p:cNvPr>
          <p:cNvGrpSpPr/>
          <p:nvPr/>
        </p:nvGrpSpPr>
        <p:grpSpPr>
          <a:xfrm>
            <a:off x="4732766" y="4687540"/>
            <a:ext cx="1188000" cy="318960"/>
            <a:chOff x="4732766" y="4781966"/>
            <a:chExt cx="1188000" cy="318960"/>
          </a:xfrm>
        </p:grpSpPr>
        <mc:AlternateContent xmlns:mc="http://schemas.openxmlformats.org/markup-compatibility/2006" xmlns:p14="http://schemas.microsoft.com/office/powerpoint/2010/main">
          <mc:Choice Requires="p14">
            <p:contentPart p14:bwMode="auto" r:id="rId195">
              <p14:nvContentPartPr>
                <p14:cNvPr id="232" name="Ink 231">
                  <a:extLst>
                    <a:ext uri="{FF2B5EF4-FFF2-40B4-BE49-F238E27FC236}">
                      <a16:creationId xmlns:a16="http://schemas.microsoft.com/office/drawing/2014/main" id="{53A63C36-FD41-430C-A838-9D9859EFE0FD}"/>
                    </a:ext>
                  </a:extLst>
                </p14:cNvPr>
                <p14:cNvContentPartPr/>
                <p14:nvPr/>
              </p14:nvContentPartPr>
              <p14:xfrm>
                <a:off x="4785326" y="4912646"/>
                <a:ext cx="2520" cy="2520"/>
              </p14:xfrm>
            </p:contentPart>
          </mc:Choice>
          <mc:Fallback xmlns="">
            <p:pic>
              <p:nvPicPr>
                <p:cNvPr id="232" name="Ink 231">
                  <a:extLst>
                    <a:ext uri="{FF2B5EF4-FFF2-40B4-BE49-F238E27FC236}">
                      <a16:creationId xmlns:a16="http://schemas.microsoft.com/office/drawing/2014/main" id="{53A63C36-FD41-430C-A838-9D9859EFE0FD}"/>
                    </a:ext>
                  </a:extLst>
                </p:cNvPr>
                <p:cNvPicPr/>
                <p:nvPr/>
              </p:nvPicPr>
              <p:blipFill>
                <a:blip r:embed="rId196"/>
                <a:stretch>
                  <a:fillRect/>
                </a:stretch>
              </p:blipFill>
              <p:spPr>
                <a:xfrm>
                  <a:off x="4767326" y="4894646"/>
                  <a:ext cx="3816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33" name="Ink 232">
                  <a:extLst>
                    <a:ext uri="{FF2B5EF4-FFF2-40B4-BE49-F238E27FC236}">
                      <a16:creationId xmlns:a16="http://schemas.microsoft.com/office/drawing/2014/main" id="{5E197962-13F2-4407-97BE-00C5C698755D}"/>
                    </a:ext>
                  </a:extLst>
                </p14:cNvPr>
                <p14:cNvContentPartPr/>
                <p14:nvPr/>
              </p14:nvContentPartPr>
              <p14:xfrm>
                <a:off x="4732766" y="4861526"/>
                <a:ext cx="121320" cy="164880"/>
              </p14:xfrm>
            </p:contentPart>
          </mc:Choice>
          <mc:Fallback xmlns="">
            <p:pic>
              <p:nvPicPr>
                <p:cNvPr id="233" name="Ink 232">
                  <a:extLst>
                    <a:ext uri="{FF2B5EF4-FFF2-40B4-BE49-F238E27FC236}">
                      <a16:creationId xmlns:a16="http://schemas.microsoft.com/office/drawing/2014/main" id="{5E197962-13F2-4407-97BE-00C5C698755D}"/>
                    </a:ext>
                  </a:extLst>
                </p:cNvPr>
                <p:cNvPicPr/>
                <p:nvPr/>
              </p:nvPicPr>
              <p:blipFill>
                <a:blip r:embed="rId198"/>
                <a:stretch>
                  <a:fillRect/>
                </a:stretch>
              </p:blipFill>
              <p:spPr>
                <a:xfrm>
                  <a:off x="4714766" y="4843526"/>
                  <a:ext cx="15696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34" name="Ink 233">
                  <a:extLst>
                    <a:ext uri="{FF2B5EF4-FFF2-40B4-BE49-F238E27FC236}">
                      <a16:creationId xmlns:a16="http://schemas.microsoft.com/office/drawing/2014/main" id="{0B19DB1A-56C2-415C-867D-E0590390901E}"/>
                    </a:ext>
                  </a:extLst>
                </p14:cNvPr>
                <p14:cNvContentPartPr/>
                <p14:nvPr/>
              </p14:nvContentPartPr>
              <p14:xfrm>
                <a:off x="4929326" y="4937486"/>
                <a:ext cx="84240" cy="163440"/>
              </p14:xfrm>
            </p:contentPart>
          </mc:Choice>
          <mc:Fallback xmlns="">
            <p:pic>
              <p:nvPicPr>
                <p:cNvPr id="234" name="Ink 233">
                  <a:extLst>
                    <a:ext uri="{FF2B5EF4-FFF2-40B4-BE49-F238E27FC236}">
                      <a16:creationId xmlns:a16="http://schemas.microsoft.com/office/drawing/2014/main" id="{0B19DB1A-56C2-415C-867D-E0590390901E}"/>
                    </a:ext>
                  </a:extLst>
                </p:cNvPr>
                <p:cNvPicPr/>
                <p:nvPr/>
              </p:nvPicPr>
              <p:blipFill>
                <a:blip r:embed="rId200"/>
                <a:stretch>
                  <a:fillRect/>
                </a:stretch>
              </p:blipFill>
              <p:spPr>
                <a:xfrm>
                  <a:off x="4911686" y="4919846"/>
                  <a:ext cx="1198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5" name="Ink 234">
                  <a:extLst>
                    <a:ext uri="{FF2B5EF4-FFF2-40B4-BE49-F238E27FC236}">
                      <a16:creationId xmlns:a16="http://schemas.microsoft.com/office/drawing/2014/main" id="{33558F60-2550-4743-97A0-3F6F3DE27AC0}"/>
                    </a:ext>
                  </a:extLst>
                </p14:cNvPr>
                <p14:cNvContentPartPr/>
                <p14:nvPr/>
              </p14:nvContentPartPr>
              <p14:xfrm>
                <a:off x="5057846" y="4924886"/>
                <a:ext cx="110520" cy="75240"/>
              </p14:xfrm>
            </p:contentPart>
          </mc:Choice>
          <mc:Fallback xmlns="">
            <p:pic>
              <p:nvPicPr>
                <p:cNvPr id="235" name="Ink 234">
                  <a:extLst>
                    <a:ext uri="{FF2B5EF4-FFF2-40B4-BE49-F238E27FC236}">
                      <a16:creationId xmlns:a16="http://schemas.microsoft.com/office/drawing/2014/main" id="{33558F60-2550-4743-97A0-3F6F3DE27AC0}"/>
                    </a:ext>
                  </a:extLst>
                </p:cNvPr>
                <p:cNvPicPr/>
                <p:nvPr/>
              </p:nvPicPr>
              <p:blipFill>
                <a:blip r:embed="rId202"/>
                <a:stretch>
                  <a:fillRect/>
                </a:stretch>
              </p:blipFill>
              <p:spPr>
                <a:xfrm>
                  <a:off x="5039846" y="4907246"/>
                  <a:ext cx="14616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36" name="Ink 235">
                  <a:extLst>
                    <a:ext uri="{FF2B5EF4-FFF2-40B4-BE49-F238E27FC236}">
                      <a16:creationId xmlns:a16="http://schemas.microsoft.com/office/drawing/2014/main" id="{F575A439-40C8-42F6-9462-80B78D92D8FD}"/>
                    </a:ext>
                  </a:extLst>
                </p14:cNvPr>
                <p14:cNvContentPartPr/>
                <p14:nvPr/>
              </p14:nvContentPartPr>
              <p14:xfrm>
                <a:off x="5229566" y="4949366"/>
                <a:ext cx="105120" cy="70920"/>
              </p14:xfrm>
            </p:contentPart>
          </mc:Choice>
          <mc:Fallback xmlns="">
            <p:pic>
              <p:nvPicPr>
                <p:cNvPr id="236" name="Ink 235">
                  <a:extLst>
                    <a:ext uri="{FF2B5EF4-FFF2-40B4-BE49-F238E27FC236}">
                      <a16:creationId xmlns:a16="http://schemas.microsoft.com/office/drawing/2014/main" id="{F575A439-40C8-42F6-9462-80B78D92D8FD}"/>
                    </a:ext>
                  </a:extLst>
                </p:cNvPr>
                <p:cNvPicPr/>
                <p:nvPr/>
              </p:nvPicPr>
              <p:blipFill>
                <a:blip r:embed="rId204"/>
                <a:stretch>
                  <a:fillRect/>
                </a:stretch>
              </p:blipFill>
              <p:spPr>
                <a:xfrm>
                  <a:off x="5211566" y="4931366"/>
                  <a:ext cx="1407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7" name="Ink 236">
                  <a:extLst>
                    <a:ext uri="{FF2B5EF4-FFF2-40B4-BE49-F238E27FC236}">
                      <a16:creationId xmlns:a16="http://schemas.microsoft.com/office/drawing/2014/main" id="{33A9553C-2578-4E6E-8678-E850139ED086}"/>
                    </a:ext>
                  </a:extLst>
                </p14:cNvPr>
                <p14:cNvContentPartPr/>
                <p14:nvPr/>
              </p14:nvContentPartPr>
              <p14:xfrm>
                <a:off x="5377526" y="4926686"/>
                <a:ext cx="18720" cy="104760"/>
              </p14:xfrm>
            </p:contentPart>
          </mc:Choice>
          <mc:Fallback xmlns="">
            <p:pic>
              <p:nvPicPr>
                <p:cNvPr id="237" name="Ink 236">
                  <a:extLst>
                    <a:ext uri="{FF2B5EF4-FFF2-40B4-BE49-F238E27FC236}">
                      <a16:creationId xmlns:a16="http://schemas.microsoft.com/office/drawing/2014/main" id="{33A9553C-2578-4E6E-8678-E850139ED086}"/>
                    </a:ext>
                  </a:extLst>
                </p:cNvPr>
                <p:cNvPicPr/>
                <p:nvPr/>
              </p:nvPicPr>
              <p:blipFill>
                <a:blip r:embed="rId206"/>
                <a:stretch>
                  <a:fillRect/>
                </a:stretch>
              </p:blipFill>
              <p:spPr>
                <a:xfrm>
                  <a:off x="5359886" y="4909046"/>
                  <a:ext cx="543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38" name="Ink 237">
                  <a:extLst>
                    <a:ext uri="{FF2B5EF4-FFF2-40B4-BE49-F238E27FC236}">
                      <a16:creationId xmlns:a16="http://schemas.microsoft.com/office/drawing/2014/main" id="{C1116BD5-FB46-42E9-BB34-077E75319E78}"/>
                    </a:ext>
                  </a:extLst>
                </p14:cNvPr>
                <p14:cNvContentPartPr/>
                <p14:nvPr/>
              </p14:nvContentPartPr>
              <p14:xfrm>
                <a:off x="5490206" y="4920926"/>
                <a:ext cx="70560" cy="94320"/>
              </p14:xfrm>
            </p:contentPart>
          </mc:Choice>
          <mc:Fallback xmlns="">
            <p:pic>
              <p:nvPicPr>
                <p:cNvPr id="238" name="Ink 237">
                  <a:extLst>
                    <a:ext uri="{FF2B5EF4-FFF2-40B4-BE49-F238E27FC236}">
                      <a16:creationId xmlns:a16="http://schemas.microsoft.com/office/drawing/2014/main" id="{C1116BD5-FB46-42E9-BB34-077E75319E78}"/>
                    </a:ext>
                  </a:extLst>
                </p:cNvPr>
                <p:cNvPicPr/>
                <p:nvPr/>
              </p:nvPicPr>
              <p:blipFill>
                <a:blip r:embed="rId208"/>
                <a:stretch>
                  <a:fillRect/>
                </a:stretch>
              </p:blipFill>
              <p:spPr>
                <a:xfrm>
                  <a:off x="5472566" y="4903286"/>
                  <a:ext cx="10620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39" name="Ink 238">
                  <a:extLst>
                    <a:ext uri="{FF2B5EF4-FFF2-40B4-BE49-F238E27FC236}">
                      <a16:creationId xmlns:a16="http://schemas.microsoft.com/office/drawing/2014/main" id="{153AF4D4-0F6F-4034-B076-4766666303EE}"/>
                    </a:ext>
                  </a:extLst>
                </p14:cNvPr>
                <p14:cNvContentPartPr/>
                <p14:nvPr/>
              </p14:nvContentPartPr>
              <p14:xfrm>
                <a:off x="5512526" y="4914446"/>
                <a:ext cx="55800" cy="29160"/>
              </p14:xfrm>
            </p:contentPart>
          </mc:Choice>
          <mc:Fallback xmlns="">
            <p:pic>
              <p:nvPicPr>
                <p:cNvPr id="239" name="Ink 238">
                  <a:extLst>
                    <a:ext uri="{FF2B5EF4-FFF2-40B4-BE49-F238E27FC236}">
                      <a16:creationId xmlns:a16="http://schemas.microsoft.com/office/drawing/2014/main" id="{153AF4D4-0F6F-4034-B076-4766666303EE}"/>
                    </a:ext>
                  </a:extLst>
                </p:cNvPr>
                <p:cNvPicPr/>
                <p:nvPr/>
              </p:nvPicPr>
              <p:blipFill>
                <a:blip r:embed="rId210"/>
                <a:stretch>
                  <a:fillRect/>
                </a:stretch>
              </p:blipFill>
              <p:spPr>
                <a:xfrm>
                  <a:off x="5494526" y="4896806"/>
                  <a:ext cx="9144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40" name="Ink 239">
                  <a:extLst>
                    <a:ext uri="{FF2B5EF4-FFF2-40B4-BE49-F238E27FC236}">
                      <a16:creationId xmlns:a16="http://schemas.microsoft.com/office/drawing/2014/main" id="{7F6F4412-BD92-45B2-BB76-4B909EC68316}"/>
                    </a:ext>
                  </a:extLst>
                </p14:cNvPr>
                <p14:cNvContentPartPr/>
                <p14:nvPr/>
              </p14:nvContentPartPr>
              <p14:xfrm>
                <a:off x="5628446" y="4800326"/>
                <a:ext cx="123120" cy="156240"/>
              </p14:xfrm>
            </p:contentPart>
          </mc:Choice>
          <mc:Fallback xmlns="">
            <p:pic>
              <p:nvPicPr>
                <p:cNvPr id="240" name="Ink 239">
                  <a:extLst>
                    <a:ext uri="{FF2B5EF4-FFF2-40B4-BE49-F238E27FC236}">
                      <a16:creationId xmlns:a16="http://schemas.microsoft.com/office/drawing/2014/main" id="{7F6F4412-BD92-45B2-BB76-4B909EC68316}"/>
                    </a:ext>
                  </a:extLst>
                </p:cNvPr>
                <p:cNvPicPr/>
                <p:nvPr/>
              </p:nvPicPr>
              <p:blipFill>
                <a:blip r:embed="rId212"/>
                <a:stretch>
                  <a:fillRect/>
                </a:stretch>
              </p:blipFill>
              <p:spPr>
                <a:xfrm>
                  <a:off x="5610806" y="4782326"/>
                  <a:ext cx="1587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41" name="Ink 240">
                  <a:extLst>
                    <a:ext uri="{FF2B5EF4-FFF2-40B4-BE49-F238E27FC236}">
                      <a16:creationId xmlns:a16="http://schemas.microsoft.com/office/drawing/2014/main" id="{A2381589-6E14-4F36-9AD9-A4CE2A2F5D08}"/>
                    </a:ext>
                  </a:extLst>
                </p14:cNvPr>
                <p14:cNvContentPartPr/>
                <p14:nvPr/>
              </p14:nvContentPartPr>
              <p14:xfrm>
                <a:off x="5911406" y="4781966"/>
                <a:ext cx="9360" cy="178920"/>
              </p14:xfrm>
            </p:contentPart>
          </mc:Choice>
          <mc:Fallback xmlns="">
            <p:pic>
              <p:nvPicPr>
                <p:cNvPr id="241" name="Ink 240">
                  <a:extLst>
                    <a:ext uri="{FF2B5EF4-FFF2-40B4-BE49-F238E27FC236}">
                      <a16:creationId xmlns:a16="http://schemas.microsoft.com/office/drawing/2014/main" id="{A2381589-6E14-4F36-9AD9-A4CE2A2F5D08}"/>
                    </a:ext>
                  </a:extLst>
                </p:cNvPr>
                <p:cNvPicPr/>
                <p:nvPr/>
              </p:nvPicPr>
              <p:blipFill>
                <a:blip r:embed="rId214"/>
                <a:stretch>
                  <a:fillRect/>
                </a:stretch>
              </p:blipFill>
              <p:spPr>
                <a:xfrm>
                  <a:off x="5893766" y="4763966"/>
                  <a:ext cx="45000" cy="214560"/>
                </a:xfrm>
                <a:prstGeom prst="rect">
                  <a:avLst/>
                </a:prstGeom>
              </p:spPr>
            </p:pic>
          </mc:Fallback>
        </mc:AlternateContent>
      </p:grpSp>
      <p:grpSp>
        <p:nvGrpSpPr>
          <p:cNvPr id="246" name="Group 245">
            <a:extLst>
              <a:ext uri="{FF2B5EF4-FFF2-40B4-BE49-F238E27FC236}">
                <a16:creationId xmlns:a16="http://schemas.microsoft.com/office/drawing/2014/main" id="{2E479B13-278F-4D61-9139-9F5E6A5BB5EB}"/>
              </a:ext>
            </a:extLst>
          </p:cNvPr>
          <p:cNvGrpSpPr/>
          <p:nvPr/>
        </p:nvGrpSpPr>
        <p:grpSpPr>
          <a:xfrm>
            <a:off x="6147206" y="4652260"/>
            <a:ext cx="320400" cy="210960"/>
            <a:chOff x="6147206" y="4746686"/>
            <a:chExt cx="320400" cy="210960"/>
          </a:xfrm>
        </p:grpSpPr>
        <mc:AlternateContent xmlns:mc="http://schemas.openxmlformats.org/markup-compatibility/2006" xmlns:p14="http://schemas.microsoft.com/office/powerpoint/2010/main">
          <mc:Choice Requires="p14">
            <p:contentPart p14:bwMode="auto" r:id="rId215">
              <p14:nvContentPartPr>
                <p14:cNvPr id="243" name="Ink 242">
                  <a:extLst>
                    <a:ext uri="{FF2B5EF4-FFF2-40B4-BE49-F238E27FC236}">
                      <a16:creationId xmlns:a16="http://schemas.microsoft.com/office/drawing/2014/main" id="{E53D476A-D92C-4A8B-8C23-EFA76831AFF9}"/>
                    </a:ext>
                  </a:extLst>
                </p14:cNvPr>
                <p14:cNvContentPartPr/>
                <p14:nvPr/>
              </p14:nvContentPartPr>
              <p14:xfrm>
                <a:off x="6147206" y="4746686"/>
                <a:ext cx="25920" cy="191520"/>
              </p14:xfrm>
            </p:contentPart>
          </mc:Choice>
          <mc:Fallback xmlns="">
            <p:pic>
              <p:nvPicPr>
                <p:cNvPr id="243" name="Ink 242">
                  <a:extLst>
                    <a:ext uri="{FF2B5EF4-FFF2-40B4-BE49-F238E27FC236}">
                      <a16:creationId xmlns:a16="http://schemas.microsoft.com/office/drawing/2014/main" id="{E53D476A-D92C-4A8B-8C23-EFA76831AFF9}"/>
                    </a:ext>
                  </a:extLst>
                </p:cNvPr>
                <p:cNvPicPr/>
                <p:nvPr/>
              </p:nvPicPr>
              <p:blipFill>
                <a:blip r:embed="rId216"/>
                <a:stretch>
                  <a:fillRect/>
                </a:stretch>
              </p:blipFill>
              <p:spPr>
                <a:xfrm>
                  <a:off x="6129206" y="4728686"/>
                  <a:ext cx="6156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44" name="Ink 243">
                  <a:extLst>
                    <a:ext uri="{FF2B5EF4-FFF2-40B4-BE49-F238E27FC236}">
                      <a16:creationId xmlns:a16="http://schemas.microsoft.com/office/drawing/2014/main" id="{9ABF4F18-4DC5-4DB5-B9CB-04AFEFF9895D}"/>
                    </a:ext>
                  </a:extLst>
                </p14:cNvPr>
                <p14:cNvContentPartPr/>
                <p14:nvPr/>
              </p14:nvContentPartPr>
              <p14:xfrm>
                <a:off x="6291206" y="4750286"/>
                <a:ext cx="176400" cy="128160"/>
              </p14:xfrm>
            </p:contentPart>
          </mc:Choice>
          <mc:Fallback xmlns="">
            <p:pic>
              <p:nvPicPr>
                <p:cNvPr id="244" name="Ink 243">
                  <a:extLst>
                    <a:ext uri="{FF2B5EF4-FFF2-40B4-BE49-F238E27FC236}">
                      <a16:creationId xmlns:a16="http://schemas.microsoft.com/office/drawing/2014/main" id="{9ABF4F18-4DC5-4DB5-B9CB-04AFEFF9895D}"/>
                    </a:ext>
                  </a:extLst>
                </p:cNvPr>
                <p:cNvPicPr/>
                <p:nvPr/>
              </p:nvPicPr>
              <p:blipFill>
                <a:blip r:embed="rId218"/>
                <a:stretch>
                  <a:fillRect/>
                </a:stretch>
              </p:blipFill>
              <p:spPr>
                <a:xfrm>
                  <a:off x="6273566" y="4732646"/>
                  <a:ext cx="2120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45" name="Ink 244">
                  <a:extLst>
                    <a:ext uri="{FF2B5EF4-FFF2-40B4-BE49-F238E27FC236}">
                      <a16:creationId xmlns:a16="http://schemas.microsoft.com/office/drawing/2014/main" id="{815EF14D-729E-4305-9D7E-54524156ADDD}"/>
                    </a:ext>
                  </a:extLst>
                </p14:cNvPr>
                <p14:cNvContentPartPr/>
                <p14:nvPr/>
              </p14:nvContentPartPr>
              <p14:xfrm>
                <a:off x="6414686" y="4772606"/>
                <a:ext cx="36000" cy="185040"/>
              </p14:xfrm>
            </p:contentPart>
          </mc:Choice>
          <mc:Fallback xmlns="">
            <p:pic>
              <p:nvPicPr>
                <p:cNvPr id="245" name="Ink 244">
                  <a:extLst>
                    <a:ext uri="{FF2B5EF4-FFF2-40B4-BE49-F238E27FC236}">
                      <a16:creationId xmlns:a16="http://schemas.microsoft.com/office/drawing/2014/main" id="{815EF14D-729E-4305-9D7E-54524156ADDD}"/>
                    </a:ext>
                  </a:extLst>
                </p:cNvPr>
                <p:cNvPicPr/>
                <p:nvPr/>
              </p:nvPicPr>
              <p:blipFill>
                <a:blip r:embed="rId220"/>
                <a:stretch>
                  <a:fillRect/>
                </a:stretch>
              </p:blipFill>
              <p:spPr>
                <a:xfrm>
                  <a:off x="6396686" y="4754966"/>
                  <a:ext cx="71640" cy="220680"/>
                </a:xfrm>
                <a:prstGeom prst="rect">
                  <a:avLst/>
                </a:prstGeom>
              </p:spPr>
            </p:pic>
          </mc:Fallback>
        </mc:AlternateContent>
      </p:grpSp>
      <p:grpSp>
        <p:nvGrpSpPr>
          <p:cNvPr id="255" name="Group 254">
            <a:extLst>
              <a:ext uri="{FF2B5EF4-FFF2-40B4-BE49-F238E27FC236}">
                <a16:creationId xmlns:a16="http://schemas.microsoft.com/office/drawing/2014/main" id="{6E5DD2A6-3DA7-4866-BF86-88974BF04A14}"/>
              </a:ext>
            </a:extLst>
          </p:cNvPr>
          <p:cNvGrpSpPr/>
          <p:nvPr/>
        </p:nvGrpSpPr>
        <p:grpSpPr>
          <a:xfrm>
            <a:off x="4732046" y="5117380"/>
            <a:ext cx="1211760" cy="233280"/>
            <a:chOff x="4732046" y="5211806"/>
            <a:chExt cx="1211760" cy="233280"/>
          </a:xfrm>
        </p:grpSpPr>
        <mc:AlternateContent xmlns:mc="http://schemas.openxmlformats.org/markup-compatibility/2006" xmlns:p14="http://schemas.microsoft.com/office/powerpoint/2010/main">
          <mc:Choice Requires="p14">
            <p:contentPart p14:bwMode="auto" r:id="rId221">
              <p14:nvContentPartPr>
                <p14:cNvPr id="247" name="Ink 246">
                  <a:extLst>
                    <a:ext uri="{FF2B5EF4-FFF2-40B4-BE49-F238E27FC236}">
                      <a16:creationId xmlns:a16="http://schemas.microsoft.com/office/drawing/2014/main" id="{237907BF-0028-4B1A-9949-235064E480B8}"/>
                    </a:ext>
                  </a:extLst>
                </p14:cNvPr>
                <p14:cNvContentPartPr/>
                <p14:nvPr/>
              </p14:nvContentPartPr>
              <p14:xfrm>
                <a:off x="4732046" y="5211806"/>
                <a:ext cx="218160" cy="233280"/>
              </p14:xfrm>
            </p:contentPart>
          </mc:Choice>
          <mc:Fallback xmlns="">
            <p:pic>
              <p:nvPicPr>
                <p:cNvPr id="247" name="Ink 246">
                  <a:extLst>
                    <a:ext uri="{FF2B5EF4-FFF2-40B4-BE49-F238E27FC236}">
                      <a16:creationId xmlns:a16="http://schemas.microsoft.com/office/drawing/2014/main" id="{237907BF-0028-4B1A-9949-235064E480B8}"/>
                    </a:ext>
                  </a:extLst>
                </p:cNvPr>
                <p:cNvPicPr/>
                <p:nvPr/>
              </p:nvPicPr>
              <p:blipFill>
                <a:blip r:embed="rId222"/>
                <a:stretch>
                  <a:fillRect/>
                </a:stretch>
              </p:blipFill>
              <p:spPr>
                <a:xfrm>
                  <a:off x="4714046" y="5194166"/>
                  <a:ext cx="253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48" name="Ink 247">
                  <a:extLst>
                    <a:ext uri="{FF2B5EF4-FFF2-40B4-BE49-F238E27FC236}">
                      <a16:creationId xmlns:a16="http://schemas.microsoft.com/office/drawing/2014/main" id="{5B7E1F7A-79CB-4DF7-868C-64552AA6A48B}"/>
                    </a:ext>
                  </a:extLst>
                </p14:cNvPr>
                <p14:cNvContentPartPr/>
                <p14:nvPr/>
              </p14:nvContentPartPr>
              <p14:xfrm>
                <a:off x="4966406" y="5283086"/>
                <a:ext cx="136440" cy="144000"/>
              </p14:xfrm>
            </p:contentPart>
          </mc:Choice>
          <mc:Fallback xmlns="">
            <p:pic>
              <p:nvPicPr>
                <p:cNvPr id="248" name="Ink 247">
                  <a:extLst>
                    <a:ext uri="{FF2B5EF4-FFF2-40B4-BE49-F238E27FC236}">
                      <a16:creationId xmlns:a16="http://schemas.microsoft.com/office/drawing/2014/main" id="{5B7E1F7A-79CB-4DF7-868C-64552AA6A48B}"/>
                    </a:ext>
                  </a:extLst>
                </p:cNvPr>
                <p:cNvPicPr/>
                <p:nvPr/>
              </p:nvPicPr>
              <p:blipFill>
                <a:blip r:embed="rId224"/>
                <a:stretch>
                  <a:fillRect/>
                </a:stretch>
              </p:blipFill>
              <p:spPr>
                <a:xfrm>
                  <a:off x="4948766" y="5265446"/>
                  <a:ext cx="1720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49" name="Ink 248">
                  <a:extLst>
                    <a:ext uri="{FF2B5EF4-FFF2-40B4-BE49-F238E27FC236}">
                      <a16:creationId xmlns:a16="http://schemas.microsoft.com/office/drawing/2014/main" id="{88BDFDD0-C676-436B-9AB8-50B0D7DD1C25}"/>
                    </a:ext>
                  </a:extLst>
                </p14:cNvPr>
                <p14:cNvContentPartPr/>
                <p14:nvPr/>
              </p14:nvContentPartPr>
              <p14:xfrm>
                <a:off x="5133446" y="5279486"/>
                <a:ext cx="55440" cy="136440"/>
              </p14:xfrm>
            </p:contentPart>
          </mc:Choice>
          <mc:Fallback xmlns="">
            <p:pic>
              <p:nvPicPr>
                <p:cNvPr id="249" name="Ink 248">
                  <a:extLst>
                    <a:ext uri="{FF2B5EF4-FFF2-40B4-BE49-F238E27FC236}">
                      <a16:creationId xmlns:a16="http://schemas.microsoft.com/office/drawing/2014/main" id="{88BDFDD0-C676-436B-9AB8-50B0D7DD1C25}"/>
                    </a:ext>
                  </a:extLst>
                </p:cNvPr>
                <p:cNvPicPr/>
                <p:nvPr/>
              </p:nvPicPr>
              <p:blipFill>
                <a:blip r:embed="rId226"/>
                <a:stretch>
                  <a:fillRect/>
                </a:stretch>
              </p:blipFill>
              <p:spPr>
                <a:xfrm>
                  <a:off x="5115806" y="5261486"/>
                  <a:ext cx="91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50" name="Ink 249">
                  <a:extLst>
                    <a:ext uri="{FF2B5EF4-FFF2-40B4-BE49-F238E27FC236}">
                      <a16:creationId xmlns:a16="http://schemas.microsoft.com/office/drawing/2014/main" id="{9EBC5249-3E38-4092-8A25-13E28F77F606}"/>
                    </a:ext>
                  </a:extLst>
                </p14:cNvPr>
                <p14:cNvContentPartPr/>
                <p14:nvPr/>
              </p14:nvContentPartPr>
              <p14:xfrm>
                <a:off x="5284646" y="5302166"/>
                <a:ext cx="139680" cy="107280"/>
              </p14:xfrm>
            </p:contentPart>
          </mc:Choice>
          <mc:Fallback xmlns="">
            <p:pic>
              <p:nvPicPr>
                <p:cNvPr id="250" name="Ink 249">
                  <a:extLst>
                    <a:ext uri="{FF2B5EF4-FFF2-40B4-BE49-F238E27FC236}">
                      <a16:creationId xmlns:a16="http://schemas.microsoft.com/office/drawing/2014/main" id="{9EBC5249-3E38-4092-8A25-13E28F77F606}"/>
                    </a:ext>
                  </a:extLst>
                </p:cNvPr>
                <p:cNvPicPr/>
                <p:nvPr/>
              </p:nvPicPr>
              <p:blipFill>
                <a:blip r:embed="rId228"/>
                <a:stretch>
                  <a:fillRect/>
                </a:stretch>
              </p:blipFill>
              <p:spPr>
                <a:xfrm>
                  <a:off x="5267006" y="5284526"/>
                  <a:ext cx="175320" cy="14292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51" name="Ink 250">
                  <a:extLst>
                    <a:ext uri="{FF2B5EF4-FFF2-40B4-BE49-F238E27FC236}">
                      <a16:creationId xmlns:a16="http://schemas.microsoft.com/office/drawing/2014/main" id="{52F769D0-263C-4E06-AA09-7E06FE4EF864}"/>
                    </a:ext>
                  </a:extLst>
                </p14:cNvPr>
                <p14:cNvContentPartPr/>
                <p14:nvPr/>
              </p14:nvContentPartPr>
              <p14:xfrm>
                <a:off x="5504246" y="5285966"/>
                <a:ext cx="141480" cy="113760"/>
              </p14:xfrm>
            </p:contentPart>
          </mc:Choice>
          <mc:Fallback xmlns="">
            <p:pic>
              <p:nvPicPr>
                <p:cNvPr id="251" name="Ink 250">
                  <a:extLst>
                    <a:ext uri="{FF2B5EF4-FFF2-40B4-BE49-F238E27FC236}">
                      <a16:creationId xmlns:a16="http://schemas.microsoft.com/office/drawing/2014/main" id="{52F769D0-263C-4E06-AA09-7E06FE4EF864}"/>
                    </a:ext>
                  </a:extLst>
                </p:cNvPr>
                <p:cNvPicPr/>
                <p:nvPr/>
              </p:nvPicPr>
              <p:blipFill>
                <a:blip r:embed="rId230"/>
                <a:stretch>
                  <a:fillRect/>
                </a:stretch>
              </p:blipFill>
              <p:spPr>
                <a:xfrm>
                  <a:off x="5486606" y="5267966"/>
                  <a:ext cx="17712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52" name="Ink 251">
                  <a:extLst>
                    <a:ext uri="{FF2B5EF4-FFF2-40B4-BE49-F238E27FC236}">
                      <a16:creationId xmlns:a16="http://schemas.microsoft.com/office/drawing/2014/main" id="{B6B6AF6D-3984-4E93-B4BE-941502A951C5}"/>
                    </a:ext>
                  </a:extLst>
                </p14:cNvPr>
                <p14:cNvContentPartPr/>
                <p14:nvPr/>
              </p14:nvContentPartPr>
              <p14:xfrm>
                <a:off x="5691806" y="5310446"/>
                <a:ext cx="96120" cy="102960"/>
              </p14:xfrm>
            </p:contentPart>
          </mc:Choice>
          <mc:Fallback xmlns="">
            <p:pic>
              <p:nvPicPr>
                <p:cNvPr id="252" name="Ink 251">
                  <a:extLst>
                    <a:ext uri="{FF2B5EF4-FFF2-40B4-BE49-F238E27FC236}">
                      <a16:creationId xmlns:a16="http://schemas.microsoft.com/office/drawing/2014/main" id="{B6B6AF6D-3984-4E93-B4BE-941502A951C5}"/>
                    </a:ext>
                  </a:extLst>
                </p:cNvPr>
                <p:cNvPicPr/>
                <p:nvPr/>
              </p:nvPicPr>
              <p:blipFill>
                <a:blip r:embed="rId232"/>
                <a:stretch>
                  <a:fillRect/>
                </a:stretch>
              </p:blipFill>
              <p:spPr>
                <a:xfrm>
                  <a:off x="5674166" y="5292446"/>
                  <a:ext cx="1317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53" name="Ink 252">
                  <a:extLst>
                    <a:ext uri="{FF2B5EF4-FFF2-40B4-BE49-F238E27FC236}">
                      <a16:creationId xmlns:a16="http://schemas.microsoft.com/office/drawing/2014/main" id="{53C2C8D6-2889-404E-ACBC-1D89AAB3D1AE}"/>
                    </a:ext>
                  </a:extLst>
                </p14:cNvPr>
                <p14:cNvContentPartPr/>
                <p14:nvPr/>
              </p14:nvContentPartPr>
              <p14:xfrm>
                <a:off x="5919686" y="5231966"/>
                <a:ext cx="6840" cy="38880"/>
              </p14:xfrm>
            </p:contentPart>
          </mc:Choice>
          <mc:Fallback xmlns="">
            <p:pic>
              <p:nvPicPr>
                <p:cNvPr id="253" name="Ink 252">
                  <a:extLst>
                    <a:ext uri="{FF2B5EF4-FFF2-40B4-BE49-F238E27FC236}">
                      <a16:creationId xmlns:a16="http://schemas.microsoft.com/office/drawing/2014/main" id="{53C2C8D6-2889-404E-ACBC-1D89AAB3D1AE}"/>
                    </a:ext>
                  </a:extLst>
                </p:cNvPr>
                <p:cNvPicPr/>
                <p:nvPr/>
              </p:nvPicPr>
              <p:blipFill>
                <a:blip r:embed="rId234"/>
                <a:stretch>
                  <a:fillRect/>
                </a:stretch>
              </p:blipFill>
              <p:spPr>
                <a:xfrm>
                  <a:off x="5902046" y="5213966"/>
                  <a:ext cx="4248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54" name="Ink 253">
                  <a:extLst>
                    <a:ext uri="{FF2B5EF4-FFF2-40B4-BE49-F238E27FC236}">
                      <a16:creationId xmlns:a16="http://schemas.microsoft.com/office/drawing/2014/main" id="{C60AB90E-5188-48B1-8CAF-7A0E66048ACA}"/>
                    </a:ext>
                  </a:extLst>
                </p14:cNvPr>
                <p14:cNvContentPartPr/>
                <p14:nvPr/>
              </p14:nvContentPartPr>
              <p14:xfrm>
                <a:off x="5937326" y="5364446"/>
                <a:ext cx="6480" cy="720"/>
              </p14:xfrm>
            </p:contentPart>
          </mc:Choice>
          <mc:Fallback xmlns="">
            <p:pic>
              <p:nvPicPr>
                <p:cNvPr id="254" name="Ink 253">
                  <a:extLst>
                    <a:ext uri="{FF2B5EF4-FFF2-40B4-BE49-F238E27FC236}">
                      <a16:creationId xmlns:a16="http://schemas.microsoft.com/office/drawing/2014/main" id="{C60AB90E-5188-48B1-8CAF-7A0E66048ACA}"/>
                    </a:ext>
                  </a:extLst>
                </p:cNvPr>
                <p:cNvPicPr/>
                <p:nvPr/>
              </p:nvPicPr>
              <p:blipFill>
                <a:blip r:embed="rId236"/>
                <a:stretch>
                  <a:fillRect/>
                </a:stretch>
              </p:blipFill>
              <p:spPr>
                <a:xfrm>
                  <a:off x="5919326" y="5346446"/>
                  <a:ext cx="4212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37">
            <p14:nvContentPartPr>
              <p14:cNvPr id="256" name="Ink 255">
                <a:extLst>
                  <a:ext uri="{FF2B5EF4-FFF2-40B4-BE49-F238E27FC236}">
                    <a16:creationId xmlns:a16="http://schemas.microsoft.com/office/drawing/2014/main" id="{32D54097-798E-4E75-8784-D4A497D160F0}"/>
                  </a:ext>
                </a:extLst>
              </p14:cNvPr>
              <p14:cNvContentPartPr/>
              <p14:nvPr/>
            </p14:nvContentPartPr>
            <p14:xfrm>
              <a:off x="6168806" y="5051140"/>
              <a:ext cx="145440" cy="259200"/>
            </p14:xfrm>
          </p:contentPart>
        </mc:Choice>
        <mc:Fallback xmlns="">
          <p:pic>
            <p:nvPicPr>
              <p:cNvPr id="256" name="Ink 255">
                <a:extLst>
                  <a:ext uri="{FF2B5EF4-FFF2-40B4-BE49-F238E27FC236}">
                    <a16:creationId xmlns:a16="http://schemas.microsoft.com/office/drawing/2014/main" id="{32D54097-798E-4E75-8784-D4A497D160F0}"/>
                  </a:ext>
                </a:extLst>
              </p:cNvPr>
              <p:cNvPicPr/>
              <p:nvPr/>
            </p:nvPicPr>
            <p:blipFill>
              <a:blip r:embed="rId238"/>
              <a:stretch>
                <a:fillRect/>
              </a:stretch>
            </p:blipFill>
            <p:spPr>
              <a:xfrm>
                <a:off x="6150806" y="5033500"/>
                <a:ext cx="18108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57" name="Ink 256">
                <a:extLst>
                  <a:ext uri="{FF2B5EF4-FFF2-40B4-BE49-F238E27FC236}">
                    <a16:creationId xmlns:a16="http://schemas.microsoft.com/office/drawing/2014/main" id="{BD1E4224-9A38-4430-BBA9-3E3EAD24CB87}"/>
                  </a:ext>
                </a:extLst>
              </p14:cNvPr>
              <p14:cNvContentPartPr/>
              <p14:nvPr/>
            </p14:nvContentPartPr>
            <p14:xfrm>
              <a:off x="4485806" y="4168780"/>
              <a:ext cx="2163960" cy="1346040"/>
            </p14:xfrm>
          </p:contentPart>
        </mc:Choice>
        <mc:Fallback xmlns="">
          <p:pic>
            <p:nvPicPr>
              <p:cNvPr id="257" name="Ink 256">
                <a:extLst>
                  <a:ext uri="{FF2B5EF4-FFF2-40B4-BE49-F238E27FC236}">
                    <a16:creationId xmlns:a16="http://schemas.microsoft.com/office/drawing/2014/main" id="{BD1E4224-9A38-4430-BBA9-3E3EAD24CB87}"/>
                  </a:ext>
                </a:extLst>
              </p:cNvPr>
              <p:cNvPicPr/>
              <p:nvPr/>
            </p:nvPicPr>
            <p:blipFill>
              <a:blip r:embed="rId240"/>
              <a:stretch>
                <a:fillRect/>
              </a:stretch>
            </p:blipFill>
            <p:spPr>
              <a:xfrm>
                <a:off x="4468166" y="4151140"/>
                <a:ext cx="2199600" cy="1381680"/>
              </a:xfrm>
              <a:prstGeom prst="rect">
                <a:avLst/>
              </a:prstGeom>
            </p:spPr>
          </p:pic>
        </mc:Fallback>
      </mc:AlternateContent>
      <p:grpSp>
        <p:nvGrpSpPr>
          <p:cNvPr id="266" name="Group 265">
            <a:extLst>
              <a:ext uri="{FF2B5EF4-FFF2-40B4-BE49-F238E27FC236}">
                <a16:creationId xmlns:a16="http://schemas.microsoft.com/office/drawing/2014/main" id="{F1B9C708-F94B-4B84-ADB1-D4A49FC847C4}"/>
              </a:ext>
            </a:extLst>
          </p:cNvPr>
          <p:cNvGrpSpPr/>
          <p:nvPr/>
        </p:nvGrpSpPr>
        <p:grpSpPr>
          <a:xfrm>
            <a:off x="202526" y="4892740"/>
            <a:ext cx="1051560" cy="222840"/>
            <a:chOff x="202526" y="4987166"/>
            <a:chExt cx="1051560" cy="222840"/>
          </a:xfrm>
        </p:grpSpPr>
        <mc:AlternateContent xmlns:mc="http://schemas.openxmlformats.org/markup-compatibility/2006" xmlns:p14="http://schemas.microsoft.com/office/powerpoint/2010/main">
          <mc:Choice Requires="p14">
            <p:contentPart p14:bwMode="auto" r:id="rId241">
              <p14:nvContentPartPr>
                <p14:cNvPr id="259" name="Ink 258">
                  <a:extLst>
                    <a:ext uri="{FF2B5EF4-FFF2-40B4-BE49-F238E27FC236}">
                      <a16:creationId xmlns:a16="http://schemas.microsoft.com/office/drawing/2014/main" id="{7C788C05-7F75-4515-9D54-B7B48F66E54F}"/>
                    </a:ext>
                  </a:extLst>
                </p14:cNvPr>
                <p14:cNvContentPartPr/>
                <p14:nvPr/>
              </p14:nvContentPartPr>
              <p14:xfrm>
                <a:off x="202526" y="5012366"/>
                <a:ext cx="157680" cy="197640"/>
              </p14:xfrm>
            </p:contentPart>
          </mc:Choice>
          <mc:Fallback xmlns="">
            <p:pic>
              <p:nvPicPr>
                <p:cNvPr id="259" name="Ink 258">
                  <a:extLst>
                    <a:ext uri="{FF2B5EF4-FFF2-40B4-BE49-F238E27FC236}">
                      <a16:creationId xmlns:a16="http://schemas.microsoft.com/office/drawing/2014/main" id="{7C788C05-7F75-4515-9D54-B7B48F66E54F}"/>
                    </a:ext>
                  </a:extLst>
                </p:cNvPr>
                <p:cNvPicPr/>
                <p:nvPr/>
              </p:nvPicPr>
              <p:blipFill>
                <a:blip r:embed="rId242"/>
                <a:stretch>
                  <a:fillRect/>
                </a:stretch>
              </p:blipFill>
              <p:spPr>
                <a:xfrm>
                  <a:off x="184886" y="4994726"/>
                  <a:ext cx="1933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60" name="Ink 259">
                  <a:extLst>
                    <a:ext uri="{FF2B5EF4-FFF2-40B4-BE49-F238E27FC236}">
                      <a16:creationId xmlns:a16="http://schemas.microsoft.com/office/drawing/2014/main" id="{C164B36F-006D-4741-96FC-9288DA7DCBD7}"/>
                    </a:ext>
                  </a:extLst>
                </p14:cNvPr>
                <p14:cNvContentPartPr/>
                <p14:nvPr/>
              </p14:nvContentPartPr>
              <p14:xfrm>
                <a:off x="395846" y="5002646"/>
                <a:ext cx="84240" cy="185040"/>
              </p14:xfrm>
            </p:contentPart>
          </mc:Choice>
          <mc:Fallback xmlns="">
            <p:pic>
              <p:nvPicPr>
                <p:cNvPr id="260" name="Ink 259">
                  <a:extLst>
                    <a:ext uri="{FF2B5EF4-FFF2-40B4-BE49-F238E27FC236}">
                      <a16:creationId xmlns:a16="http://schemas.microsoft.com/office/drawing/2014/main" id="{C164B36F-006D-4741-96FC-9288DA7DCBD7}"/>
                    </a:ext>
                  </a:extLst>
                </p:cNvPr>
                <p:cNvPicPr/>
                <p:nvPr/>
              </p:nvPicPr>
              <p:blipFill>
                <a:blip r:embed="rId244"/>
                <a:stretch>
                  <a:fillRect/>
                </a:stretch>
              </p:blipFill>
              <p:spPr>
                <a:xfrm>
                  <a:off x="377846" y="4984646"/>
                  <a:ext cx="1198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261" name="Ink 260">
                  <a:extLst>
                    <a:ext uri="{FF2B5EF4-FFF2-40B4-BE49-F238E27FC236}">
                      <a16:creationId xmlns:a16="http://schemas.microsoft.com/office/drawing/2014/main" id="{72B7EBF9-F704-4A0F-8994-7B8A3D483B60}"/>
                    </a:ext>
                  </a:extLst>
                </p14:cNvPr>
                <p14:cNvContentPartPr/>
                <p14:nvPr/>
              </p14:nvContentPartPr>
              <p14:xfrm>
                <a:off x="563246" y="5097686"/>
                <a:ext cx="79200" cy="82080"/>
              </p14:xfrm>
            </p:contentPart>
          </mc:Choice>
          <mc:Fallback xmlns="">
            <p:pic>
              <p:nvPicPr>
                <p:cNvPr id="261" name="Ink 260">
                  <a:extLst>
                    <a:ext uri="{FF2B5EF4-FFF2-40B4-BE49-F238E27FC236}">
                      <a16:creationId xmlns:a16="http://schemas.microsoft.com/office/drawing/2014/main" id="{72B7EBF9-F704-4A0F-8994-7B8A3D483B60}"/>
                    </a:ext>
                  </a:extLst>
                </p:cNvPr>
                <p:cNvPicPr/>
                <p:nvPr/>
              </p:nvPicPr>
              <p:blipFill>
                <a:blip r:embed="rId246"/>
                <a:stretch>
                  <a:fillRect/>
                </a:stretch>
              </p:blipFill>
              <p:spPr>
                <a:xfrm>
                  <a:off x="545606" y="5079686"/>
                  <a:ext cx="11484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262" name="Ink 261">
                  <a:extLst>
                    <a:ext uri="{FF2B5EF4-FFF2-40B4-BE49-F238E27FC236}">
                      <a16:creationId xmlns:a16="http://schemas.microsoft.com/office/drawing/2014/main" id="{72B00DF9-5A8F-4F4C-8EB1-834ADF09BD3B}"/>
                    </a:ext>
                  </a:extLst>
                </p14:cNvPr>
                <p14:cNvContentPartPr/>
                <p14:nvPr/>
              </p14:nvContentPartPr>
              <p14:xfrm>
                <a:off x="738566" y="5085806"/>
                <a:ext cx="76680" cy="95400"/>
              </p14:xfrm>
            </p:contentPart>
          </mc:Choice>
          <mc:Fallback xmlns="">
            <p:pic>
              <p:nvPicPr>
                <p:cNvPr id="262" name="Ink 261">
                  <a:extLst>
                    <a:ext uri="{FF2B5EF4-FFF2-40B4-BE49-F238E27FC236}">
                      <a16:creationId xmlns:a16="http://schemas.microsoft.com/office/drawing/2014/main" id="{72B00DF9-5A8F-4F4C-8EB1-834ADF09BD3B}"/>
                    </a:ext>
                  </a:extLst>
                </p:cNvPr>
                <p:cNvPicPr/>
                <p:nvPr/>
              </p:nvPicPr>
              <p:blipFill>
                <a:blip r:embed="rId248"/>
                <a:stretch>
                  <a:fillRect/>
                </a:stretch>
              </p:blipFill>
              <p:spPr>
                <a:xfrm>
                  <a:off x="720926" y="5068166"/>
                  <a:ext cx="11232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263" name="Ink 262">
                  <a:extLst>
                    <a:ext uri="{FF2B5EF4-FFF2-40B4-BE49-F238E27FC236}">
                      <a16:creationId xmlns:a16="http://schemas.microsoft.com/office/drawing/2014/main" id="{95C2B7C5-B831-49E5-ADDD-04547CD2CB20}"/>
                    </a:ext>
                  </a:extLst>
                </p14:cNvPr>
                <p14:cNvContentPartPr/>
                <p14:nvPr/>
              </p14:nvContentPartPr>
              <p14:xfrm>
                <a:off x="916406" y="4988966"/>
                <a:ext cx="30960" cy="172080"/>
              </p14:xfrm>
            </p:contentPart>
          </mc:Choice>
          <mc:Fallback xmlns="">
            <p:pic>
              <p:nvPicPr>
                <p:cNvPr id="263" name="Ink 262">
                  <a:extLst>
                    <a:ext uri="{FF2B5EF4-FFF2-40B4-BE49-F238E27FC236}">
                      <a16:creationId xmlns:a16="http://schemas.microsoft.com/office/drawing/2014/main" id="{95C2B7C5-B831-49E5-ADDD-04547CD2CB20}"/>
                    </a:ext>
                  </a:extLst>
                </p:cNvPr>
                <p:cNvPicPr/>
                <p:nvPr/>
              </p:nvPicPr>
              <p:blipFill>
                <a:blip r:embed="rId250"/>
                <a:stretch>
                  <a:fillRect/>
                </a:stretch>
              </p:blipFill>
              <p:spPr>
                <a:xfrm>
                  <a:off x="898406" y="4971326"/>
                  <a:ext cx="6660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264" name="Ink 263">
                  <a:extLst>
                    <a:ext uri="{FF2B5EF4-FFF2-40B4-BE49-F238E27FC236}">
                      <a16:creationId xmlns:a16="http://schemas.microsoft.com/office/drawing/2014/main" id="{CB1F3BC3-F1A6-413C-B620-280C001D68F2}"/>
                    </a:ext>
                  </a:extLst>
                </p14:cNvPr>
                <p14:cNvContentPartPr/>
                <p14:nvPr/>
              </p14:nvContentPartPr>
              <p14:xfrm>
                <a:off x="968606" y="5076806"/>
                <a:ext cx="142200" cy="84240"/>
              </p14:xfrm>
            </p:contentPart>
          </mc:Choice>
          <mc:Fallback xmlns="">
            <p:pic>
              <p:nvPicPr>
                <p:cNvPr id="264" name="Ink 263">
                  <a:extLst>
                    <a:ext uri="{FF2B5EF4-FFF2-40B4-BE49-F238E27FC236}">
                      <a16:creationId xmlns:a16="http://schemas.microsoft.com/office/drawing/2014/main" id="{CB1F3BC3-F1A6-413C-B620-280C001D68F2}"/>
                    </a:ext>
                  </a:extLst>
                </p:cNvPr>
                <p:cNvPicPr/>
                <p:nvPr/>
              </p:nvPicPr>
              <p:blipFill>
                <a:blip r:embed="rId252"/>
                <a:stretch>
                  <a:fillRect/>
                </a:stretch>
              </p:blipFill>
              <p:spPr>
                <a:xfrm>
                  <a:off x="950966" y="5059166"/>
                  <a:ext cx="1778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265" name="Ink 264">
                  <a:extLst>
                    <a:ext uri="{FF2B5EF4-FFF2-40B4-BE49-F238E27FC236}">
                      <a16:creationId xmlns:a16="http://schemas.microsoft.com/office/drawing/2014/main" id="{4B35813D-A7D1-42CE-808C-3D5C0B398534}"/>
                    </a:ext>
                  </a:extLst>
                </p14:cNvPr>
                <p14:cNvContentPartPr/>
                <p14:nvPr/>
              </p14:nvContentPartPr>
              <p14:xfrm>
                <a:off x="1221326" y="4987166"/>
                <a:ext cx="32760" cy="202680"/>
              </p14:xfrm>
            </p:contentPart>
          </mc:Choice>
          <mc:Fallback xmlns="">
            <p:pic>
              <p:nvPicPr>
                <p:cNvPr id="265" name="Ink 264">
                  <a:extLst>
                    <a:ext uri="{FF2B5EF4-FFF2-40B4-BE49-F238E27FC236}">
                      <a16:creationId xmlns:a16="http://schemas.microsoft.com/office/drawing/2014/main" id="{4B35813D-A7D1-42CE-808C-3D5C0B398534}"/>
                    </a:ext>
                  </a:extLst>
                </p:cNvPr>
                <p:cNvPicPr/>
                <p:nvPr/>
              </p:nvPicPr>
              <p:blipFill>
                <a:blip r:embed="rId254"/>
                <a:stretch>
                  <a:fillRect/>
                </a:stretch>
              </p:blipFill>
              <p:spPr>
                <a:xfrm>
                  <a:off x="1203686" y="4969526"/>
                  <a:ext cx="68400" cy="238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55">
            <p14:nvContentPartPr>
              <p14:cNvPr id="267" name="Ink 266">
                <a:extLst>
                  <a:ext uri="{FF2B5EF4-FFF2-40B4-BE49-F238E27FC236}">
                    <a16:creationId xmlns:a16="http://schemas.microsoft.com/office/drawing/2014/main" id="{BE2F40BF-E286-47FE-B2E6-B7016C4E8AF0}"/>
                  </a:ext>
                </a:extLst>
              </p14:cNvPr>
              <p14:cNvContentPartPr/>
              <p14:nvPr/>
            </p14:nvContentPartPr>
            <p14:xfrm>
              <a:off x="2014406" y="3306580"/>
              <a:ext cx="266400" cy="313920"/>
            </p14:xfrm>
          </p:contentPart>
        </mc:Choice>
        <mc:Fallback xmlns="">
          <p:pic>
            <p:nvPicPr>
              <p:cNvPr id="267" name="Ink 266">
                <a:extLst>
                  <a:ext uri="{FF2B5EF4-FFF2-40B4-BE49-F238E27FC236}">
                    <a16:creationId xmlns:a16="http://schemas.microsoft.com/office/drawing/2014/main" id="{BE2F40BF-E286-47FE-B2E6-B7016C4E8AF0}"/>
                  </a:ext>
                </a:extLst>
              </p:cNvPr>
              <p:cNvPicPr/>
              <p:nvPr/>
            </p:nvPicPr>
            <p:blipFill>
              <a:blip r:embed="rId256"/>
              <a:stretch>
                <a:fillRect/>
              </a:stretch>
            </p:blipFill>
            <p:spPr>
              <a:xfrm>
                <a:off x="1996766" y="3288940"/>
                <a:ext cx="302040" cy="349560"/>
              </a:xfrm>
              <a:prstGeom prst="rect">
                <a:avLst/>
              </a:prstGeom>
            </p:spPr>
          </p:pic>
        </mc:Fallback>
      </mc:AlternateContent>
      <p:grpSp>
        <p:nvGrpSpPr>
          <p:cNvPr id="280" name="Group 279">
            <a:extLst>
              <a:ext uri="{FF2B5EF4-FFF2-40B4-BE49-F238E27FC236}">
                <a16:creationId xmlns:a16="http://schemas.microsoft.com/office/drawing/2014/main" id="{5F4D6A50-AFC7-48AB-9FF7-1513730BDBCF}"/>
              </a:ext>
            </a:extLst>
          </p:cNvPr>
          <p:cNvGrpSpPr/>
          <p:nvPr/>
        </p:nvGrpSpPr>
        <p:grpSpPr>
          <a:xfrm>
            <a:off x="1337246" y="2814100"/>
            <a:ext cx="786240" cy="241920"/>
            <a:chOff x="1337246" y="2908526"/>
            <a:chExt cx="786240" cy="241920"/>
          </a:xfrm>
        </p:grpSpPr>
        <mc:AlternateContent xmlns:mc="http://schemas.openxmlformats.org/markup-compatibility/2006" xmlns:p14="http://schemas.microsoft.com/office/powerpoint/2010/main">
          <mc:Choice Requires="p14">
            <p:contentPart p14:bwMode="auto" r:id="rId257">
              <p14:nvContentPartPr>
                <p14:cNvPr id="268" name="Ink 267">
                  <a:extLst>
                    <a:ext uri="{FF2B5EF4-FFF2-40B4-BE49-F238E27FC236}">
                      <a16:creationId xmlns:a16="http://schemas.microsoft.com/office/drawing/2014/main" id="{1A96E800-195C-40DA-BE84-236092D3292A}"/>
                    </a:ext>
                  </a:extLst>
                </p14:cNvPr>
                <p14:cNvContentPartPr/>
                <p14:nvPr/>
              </p14:nvContentPartPr>
              <p14:xfrm>
                <a:off x="1337246" y="2946686"/>
                <a:ext cx="180720" cy="85680"/>
              </p14:xfrm>
            </p:contentPart>
          </mc:Choice>
          <mc:Fallback xmlns="">
            <p:pic>
              <p:nvPicPr>
                <p:cNvPr id="268" name="Ink 267">
                  <a:extLst>
                    <a:ext uri="{FF2B5EF4-FFF2-40B4-BE49-F238E27FC236}">
                      <a16:creationId xmlns:a16="http://schemas.microsoft.com/office/drawing/2014/main" id="{1A96E800-195C-40DA-BE84-236092D3292A}"/>
                    </a:ext>
                  </a:extLst>
                </p:cNvPr>
                <p:cNvPicPr/>
                <p:nvPr/>
              </p:nvPicPr>
              <p:blipFill>
                <a:blip r:embed="rId258"/>
                <a:stretch>
                  <a:fillRect/>
                </a:stretch>
              </p:blipFill>
              <p:spPr>
                <a:xfrm>
                  <a:off x="1319606" y="2928686"/>
                  <a:ext cx="21636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269" name="Ink 268">
                  <a:extLst>
                    <a:ext uri="{FF2B5EF4-FFF2-40B4-BE49-F238E27FC236}">
                      <a16:creationId xmlns:a16="http://schemas.microsoft.com/office/drawing/2014/main" id="{9249E010-D371-40BD-9218-7E78C90E33C8}"/>
                    </a:ext>
                  </a:extLst>
                </p14:cNvPr>
                <p14:cNvContentPartPr/>
                <p14:nvPr/>
              </p14:nvContentPartPr>
              <p14:xfrm>
                <a:off x="1434446" y="2944526"/>
                <a:ext cx="22680" cy="192600"/>
              </p14:xfrm>
            </p:contentPart>
          </mc:Choice>
          <mc:Fallback xmlns="">
            <p:pic>
              <p:nvPicPr>
                <p:cNvPr id="269" name="Ink 268">
                  <a:extLst>
                    <a:ext uri="{FF2B5EF4-FFF2-40B4-BE49-F238E27FC236}">
                      <a16:creationId xmlns:a16="http://schemas.microsoft.com/office/drawing/2014/main" id="{9249E010-D371-40BD-9218-7E78C90E33C8}"/>
                    </a:ext>
                  </a:extLst>
                </p:cNvPr>
                <p:cNvPicPr/>
                <p:nvPr/>
              </p:nvPicPr>
              <p:blipFill>
                <a:blip r:embed="rId260"/>
                <a:stretch>
                  <a:fillRect/>
                </a:stretch>
              </p:blipFill>
              <p:spPr>
                <a:xfrm>
                  <a:off x="1416806" y="2926526"/>
                  <a:ext cx="5832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270" name="Ink 269">
                  <a:extLst>
                    <a:ext uri="{FF2B5EF4-FFF2-40B4-BE49-F238E27FC236}">
                      <a16:creationId xmlns:a16="http://schemas.microsoft.com/office/drawing/2014/main" id="{341C0897-9425-4B9C-B1CC-E03F64DC74C5}"/>
                    </a:ext>
                  </a:extLst>
                </p14:cNvPr>
                <p14:cNvContentPartPr/>
                <p14:nvPr/>
              </p14:nvContentPartPr>
              <p14:xfrm>
                <a:off x="1501406" y="3076286"/>
                <a:ext cx="76680" cy="74160"/>
              </p14:xfrm>
            </p:contentPart>
          </mc:Choice>
          <mc:Fallback xmlns="">
            <p:pic>
              <p:nvPicPr>
                <p:cNvPr id="270" name="Ink 269">
                  <a:extLst>
                    <a:ext uri="{FF2B5EF4-FFF2-40B4-BE49-F238E27FC236}">
                      <a16:creationId xmlns:a16="http://schemas.microsoft.com/office/drawing/2014/main" id="{341C0897-9425-4B9C-B1CC-E03F64DC74C5}"/>
                    </a:ext>
                  </a:extLst>
                </p:cNvPr>
                <p:cNvPicPr/>
                <p:nvPr/>
              </p:nvPicPr>
              <p:blipFill>
                <a:blip r:embed="rId262"/>
                <a:stretch>
                  <a:fillRect/>
                </a:stretch>
              </p:blipFill>
              <p:spPr>
                <a:xfrm>
                  <a:off x="1483406" y="3058646"/>
                  <a:ext cx="11232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271" name="Ink 270">
                  <a:extLst>
                    <a:ext uri="{FF2B5EF4-FFF2-40B4-BE49-F238E27FC236}">
                      <a16:creationId xmlns:a16="http://schemas.microsoft.com/office/drawing/2014/main" id="{A591A840-E172-420F-B86A-D20CBA5CBB98}"/>
                    </a:ext>
                  </a:extLst>
                </p14:cNvPr>
                <p14:cNvContentPartPr/>
                <p14:nvPr/>
              </p14:nvContentPartPr>
              <p14:xfrm>
                <a:off x="1636046" y="2949566"/>
                <a:ext cx="127800" cy="190080"/>
              </p14:xfrm>
            </p:contentPart>
          </mc:Choice>
          <mc:Fallback xmlns="">
            <p:pic>
              <p:nvPicPr>
                <p:cNvPr id="271" name="Ink 270">
                  <a:extLst>
                    <a:ext uri="{FF2B5EF4-FFF2-40B4-BE49-F238E27FC236}">
                      <a16:creationId xmlns:a16="http://schemas.microsoft.com/office/drawing/2014/main" id="{A591A840-E172-420F-B86A-D20CBA5CBB98}"/>
                    </a:ext>
                  </a:extLst>
                </p:cNvPr>
                <p:cNvPicPr/>
                <p:nvPr/>
              </p:nvPicPr>
              <p:blipFill>
                <a:blip r:embed="rId264"/>
                <a:stretch>
                  <a:fillRect/>
                </a:stretch>
              </p:blipFill>
              <p:spPr>
                <a:xfrm>
                  <a:off x="1618046" y="2931926"/>
                  <a:ext cx="16344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272" name="Ink 271">
                  <a:extLst>
                    <a:ext uri="{FF2B5EF4-FFF2-40B4-BE49-F238E27FC236}">
                      <a16:creationId xmlns:a16="http://schemas.microsoft.com/office/drawing/2014/main" id="{1817355B-51F1-4897-98AA-2FF218FBB1C6}"/>
                    </a:ext>
                  </a:extLst>
                </p14:cNvPr>
                <p14:cNvContentPartPr/>
                <p14:nvPr/>
              </p14:nvContentPartPr>
              <p14:xfrm>
                <a:off x="1769966" y="2908526"/>
                <a:ext cx="194400" cy="222480"/>
              </p14:xfrm>
            </p:contentPart>
          </mc:Choice>
          <mc:Fallback xmlns="">
            <p:pic>
              <p:nvPicPr>
                <p:cNvPr id="272" name="Ink 271">
                  <a:extLst>
                    <a:ext uri="{FF2B5EF4-FFF2-40B4-BE49-F238E27FC236}">
                      <a16:creationId xmlns:a16="http://schemas.microsoft.com/office/drawing/2014/main" id="{1817355B-51F1-4897-98AA-2FF218FBB1C6}"/>
                    </a:ext>
                  </a:extLst>
                </p:cNvPr>
                <p:cNvPicPr/>
                <p:nvPr/>
              </p:nvPicPr>
              <p:blipFill>
                <a:blip r:embed="rId266"/>
                <a:stretch>
                  <a:fillRect/>
                </a:stretch>
              </p:blipFill>
              <p:spPr>
                <a:xfrm>
                  <a:off x="1751966" y="2890526"/>
                  <a:ext cx="2300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273" name="Ink 272">
                  <a:extLst>
                    <a:ext uri="{FF2B5EF4-FFF2-40B4-BE49-F238E27FC236}">
                      <a16:creationId xmlns:a16="http://schemas.microsoft.com/office/drawing/2014/main" id="{A47E6D51-4858-4BF9-9A0F-06458002294E}"/>
                    </a:ext>
                  </a:extLst>
                </p14:cNvPr>
                <p14:cNvContentPartPr/>
                <p14:nvPr/>
              </p14:nvContentPartPr>
              <p14:xfrm>
                <a:off x="2103326" y="2977286"/>
                <a:ext cx="6840" cy="20160"/>
              </p14:xfrm>
            </p:contentPart>
          </mc:Choice>
          <mc:Fallback xmlns="">
            <p:pic>
              <p:nvPicPr>
                <p:cNvPr id="273" name="Ink 272">
                  <a:extLst>
                    <a:ext uri="{FF2B5EF4-FFF2-40B4-BE49-F238E27FC236}">
                      <a16:creationId xmlns:a16="http://schemas.microsoft.com/office/drawing/2014/main" id="{A47E6D51-4858-4BF9-9A0F-06458002294E}"/>
                    </a:ext>
                  </a:extLst>
                </p:cNvPr>
                <p:cNvPicPr/>
                <p:nvPr/>
              </p:nvPicPr>
              <p:blipFill>
                <a:blip r:embed="rId268"/>
                <a:stretch>
                  <a:fillRect/>
                </a:stretch>
              </p:blipFill>
              <p:spPr>
                <a:xfrm>
                  <a:off x="2085686" y="2959646"/>
                  <a:ext cx="4248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274" name="Ink 273">
                  <a:extLst>
                    <a:ext uri="{FF2B5EF4-FFF2-40B4-BE49-F238E27FC236}">
                      <a16:creationId xmlns:a16="http://schemas.microsoft.com/office/drawing/2014/main" id="{45810E49-C87F-45F9-9D65-3F050E92F31A}"/>
                    </a:ext>
                  </a:extLst>
                </p14:cNvPr>
                <p14:cNvContentPartPr/>
                <p14:nvPr/>
              </p14:nvContentPartPr>
              <p14:xfrm>
                <a:off x="2118086" y="3100766"/>
                <a:ext cx="5400" cy="4320"/>
              </p14:xfrm>
            </p:contentPart>
          </mc:Choice>
          <mc:Fallback xmlns="">
            <p:pic>
              <p:nvPicPr>
                <p:cNvPr id="274" name="Ink 273">
                  <a:extLst>
                    <a:ext uri="{FF2B5EF4-FFF2-40B4-BE49-F238E27FC236}">
                      <a16:creationId xmlns:a16="http://schemas.microsoft.com/office/drawing/2014/main" id="{45810E49-C87F-45F9-9D65-3F050E92F31A}"/>
                    </a:ext>
                  </a:extLst>
                </p:cNvPr>
                <p:cNvPicPr/>
                <p:nvPr/>
              </p:nvPicPr>
              <p:blipFill>
                <a:blip r:embed="rId270"/>
                <a:stretch>
                  <a:fillRect/>
                </a:stretch>
              </p:blipFill>
              <p:spPr>
                <a:xfrm>
                  <a:off x="2100086" y="3083126"/>
                  <a:ext cx="41040" cy="39960"/>
                </a:xfrm>
                <a:prstGeom prst="rect">
                  <a:avLst/>
                </a:prstGeom>
              </p:spPr>
            </p:pic>
          </mc:Fallback>
        </mc:AlternateContent>
      </p:grpSp>
      <p:grpSp>
        <p:nvGrpSpPr>
          <p:cNvPr id="279" name="Group 278">
            <a:extLst>
              <a:ext uri="{FF2B5EF4-FFF2-40B4-BE49-F238E27FC236}">
                <a16:creationId xmlns:a16="http://schemas.microsoft.com/office/drawing/2014/main" id="{2FF422FE-DBC6-46EF-9592-0EB9E52A49EB}"/>
              </a:ext>
            </a:extLst>
          </p:cNvPr>
          <p:cNvGrpSpPr/>
          <p:nvPr/>
        </p:nvGrpSpPr>
        <p:grpSpPr>
          <a:xfrm>
            <a:off x="2402486" y="2853340"/>
            <a:ext cx="684000" cy="169920"/>
            <a:chOff x="2402486" y="2947766"/>
            <a:chExt cx="684000" cy="169920"/>
          </a:xfrm>
        </p:grpSpPr>
        <mc:AlternateContent xmlns:mc="http://schemas.openxmlformats.org/markup-compatibility/2006" xmlns:p14="http://schemas.microsoft.com/office/powerpoint/2010/main">
          <mc:Choice Requires="p14">
            <p:contentPart p14:bwMode="auto" r:id="rId271">
              <p14:nvContentPartPr>
                <p14:cNvPr id="275" name="Ink 274">
                  <a:extLst>
                    <a:ext uri="{FF2B5EF4-FFF2-40B4-BE49-F238E27FC236}">
                      <a16:creationId xmlns:a16="http://schemas.microsoft.com/office/drawing/2014/main" id="{3E1CAA59-68C8-4CA1-BB78-E767247625E0}"/>
                    </a:ext>
                  </a:extLst>
                </p14:cNvPr>
                <p14:cNvContentPartPr/>
                <p14:nvPr/>
              </p14:nvContentPartPr>
              <p14:xfrm>
                <a:off x="2402486" y="2965766"/>
                <a:ext cx="124560" cy="151920"/>
              </p14:xfrm>
            </p:contentPart>
          </mc:Choice>
          <mc:Fallback xmlns="">
            <p:pic>
              <p:nvPicPr>
                <p:cNvPr id="275" name="Ink 274">
                  <a:extLst>
                    <a:ext uri="{FF2B5EF4-FFF2-40B4-BE49-F238E27FC236}">
                      <a16:creationId xmlns:a16="http://schemas.microsoft.com/office/drawing/2014/main" id="{3E1CAA59-68C8-4CA1-BB78-E767247625E0}"/>
                    </a:ext>
                  </a:extLst>
                </p:cNvPr>
                <p:cNvPicPr/>
                <p:nvPr/>
              </p:nvPicPr>
              <p:blipFill>
                <a:blip r:embed="rId272"/>
                <a:stretch>
                  <a:fillRect/>
                </a:stretch>
              </p:blipFill>
              <p:spPr>
                <a:xfrm>
                  <a:off x="2384846" y="2948126"/>
                  <a:ext cx="1602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276" name="Ink 275">
                  <a:extLst>
                    <a:ext uri="{FF2B5EF4-FFF2-40B4-BE49-F238E27FC236}">
                      <a16:creationId xmlns:a16="http://schemas.microsoft.com/office/drawing/2014/main" id="{FE08166C-F556-4F00-BC38-2746333E7F92}"/>
                    </a:ext>
                  </a:extLst>
                </p14:cNvPr>
                <p14:cNvContentPartPr/>
                <p14:nvPr/>
              </p14:nvContentPartPr>
              <p14:xfrm>
                <a:off x="2428046" y="2947766"/>
                <a:ext cx="185760" cy="78480"/>
              </p14:xfrm>
            </p:contentPart>
          </mc:Choice>
          <mc:Fallback xmlns="">
            <p:pic>
              <p:nvPicPr>
                <p:cNvPr id="276" name="Ink 275">
                  <a:extLst>
                    <a:ext uri="{FF2B5EF4-FFF2-40B4-BE49-F238E27FC236}">
                      <a16:creationId xmlns:a16="http://schemas.microsoft.com/office/drawing/2014/main" id="{FE08166C-F556-4F00-BC38-2746333E7F92}"/>
                    </a:ext>
                  </a:extLst>
                </p:cNvPr>
                <p:cNvPicPr/>
                <p:nvPr/>
              </p:nvPicPr>
              <p:blipFill>
                <a:blip r:embed="rId274"/>
                <a:stretch>
                  <a:fillRect/>
                </a:stretch>
              </p:blipFill>
              <p:spPr>
                <a:xfrm>
                  <a:off x="2410046" y="2929766"/>
                  <a:ext cx="22140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277" name="Ink 276">
                  <a:extLst>
                    <a:ext uri="{FF2B5EF4-FFF2-40B4-BE49-F238E27FC236}">
                      <a16:creationId xmlns:a16="http://schemas.microsoft.com/office/drawing/2014/main" id="{F7BD286B-768A-4827-99E0-538D5A5EB47E}"/>
                    </a:ext>
                  </a:extLst>
                </p14:cNvPr>
                <p14:cNvContentPartPr/>
                <p14:nvPr/>
              </p14:nvContentPartPr>
              <p14:xfrm>
                <a:off x="2690486" y="2988806"/>
                <a:ext cx="136800" cy="113400"/>
              </p14:xfrm>
            </p:contentPart>
          </mc:Choice>
          <mc:Fallback xmlns="">
            <p:pic>
              <p:nvPicPr>
                <p:cNvPr id="277" name="Ink 276">
                  <a:extLst>
                    <a:ext uri="{FF2B5EF4-FFF2-40B4-BE49-F238E27FC236}">
                      <a16:creationId xmlns:a16="http://schemas.microsoft.com/office/drawing/2014/main" id="{F7BD286B-768A-4827-99E0-538D5A5EB47E}"/>
                    </a:ext>
                  </a:extLst>
                </p:cNvPr>
                <p:cNvPicPr/>
                <p:nvPr/>
              </p:nvPicPr>
              <p:blipFill>
                <a:blip r:embed="rId276"/>
                <a:stretch>
                  <a:fillRect/>
                </a:stretch>
              </p:blipFill>
              <p:spPr>
                <a:xfrm>
                  <a:off x="2672486" y="2971166"/>
                  <a:ext cx="1724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278" name="Ink 277">
                  <a:extLst>
                    <a:ext uri="{FF2B5EF4-FFF2-40B4-BE49-F238E27FC236}">
                      <a16:creationId xmlns:a16="http://schemas.microsoft.com/office/drawing/2014/main" id="{D01CD8B7-CCD7-48AE-8E87-6E506C73CE0F}"/>
                    </a:ext>
                  </a:extLst>
                </p14:cNvPr>
                <p14:cNvContentPartPr/>
                <p14:nvPr/>
              </p14:nvContentPartPr>
              <p14:xfrm>
                <a:off x="2897846" y="2960006"/>
                <a:ext cx="188640" cy="137520"/>
              </p14:xfrm>
            </p:contentPart>
          </mc:Choice>
          <mc:Fallback xmlns="">
            <p:pic>
              <p:nvPicPr>
                <p:cNvPr id="278" name="Ink 277">
                  <a:extLst>
                    <a:ext uri="{FF2B5EF4-FFF2-40B4-BE49-F238E27FC236}">
                      <a16:creationId xmlns:a16="http://schemas.microsoft.com/office/drawing/2014/main" id="{D01CD8B7-CCD7-48AE-8E87-6E506C73CE0F}"/>
                    </a:ext>
                  </a:extLst>
                </p:cNvPr>
                <p:cNvPicPr/>
                <p:nvPr/>
              </p:nvPicPr>
              <p:blipFill>
                <a:blip r:embed="rId278"/>
                <a:stretch>
                  <a:fillRect/>
                </a:stretch>
              </p:blipFill>
              <p:spPr>
                <a:xfrm>
                  <a:off x="2880206" y="2942006"/>
                  <a:ext cx="224280" cy="173160"/>
                </a:xfrm>
                <a:prstGeom prst="rect">
                  <a:avLst/>
                </a:prstGeom>
              </p:spPr>
            </p:pic>
          </mc:Fallback>
        </mc:AlternateContent>
      </p:grpSp>
    </p:spTree>
    <p:extLst>
      <p:ext uri="{BB962C8B-B14F-4D97-AF65-F5344CB8AC3E}">
        <p14:creationId xmlns:p14="http://schemas.microsoft.com/office/powerpoint/2010/main" val="1844985242"/>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D11CA517-854C-4148-BB0E-ED053668209F}"/>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p:sp>
        <p:nvSpPr>
          <p:cNvPr id="87" name="TextBox 86">
            <a:extLst>
              <a:ext uri="{FF2B5EF4-FFF2-40B4-BE49-F238E27FC236}">
                <a16:creationId xmlns:a16="http://schemas.microsoft.com/office/drawing/2014/main" id="{2E12F024-744E-4FAC-8496-16FCB8B39D33}"/>
              </a:ext>
            </a:extLst>
          </p:cNvPr>
          <p:cNvSpPr txBox="1"/>
          <p:nvPr/>
        </p:nvSpPr>
        <p:spPr>
          <a:xfrm>
            <a:off x="7049893" y="2031394"/>
            <a:ext cx="2085749" cy="2677656"/>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Where did the number 500 come from, and how was it used?</a:t>
            </a:r>
          </a:p>
          <a:p>
            <a:endParaRPr lang="en-GB" sz="1400"/>
          </a:p>
          <a:p>
            <a:r>
              <a:rPr lang="en-GB" sz="1400" b="1"/>
              <a:t>2. </a:t>
            </a:r>
            <a:r>
              <a:rPr lang="en-GB" sz="1400"/>
              <a:t>What fraction of students studied Spanish?</a:t>
            </a:r>
          </a:p>
          <a:p>
            <a:endParaRPr lang="en-GB" sz="1400"/>
          </a:p>
          <a:p>
            <a:r>
              <a:rPr lang="en-GB" sz="1400" b="1"/>
              <a:t>3. </a:t>
            </a:r>
            <a:r>
              <a:rPr lang="en-GB" sz="1400"/>
              <a:t>Why was a 'check' done, and how did it affect the answer?</a:t>
            </a:r>
          </a:p>
        </p:txBody>
      </p:sp>
      <p:sp>
        <p:nvSpPr>
          <p:cNvPr id="88" name="TextBox 87">
            <a:extLst>
              <a:ext uri="{FF2B5EF4-FFF2-40B4-BE49-F238E27FC236}">
                <a16:creationId xmlns:a16="http://schemas.microsoft.com/office/drawing/2014/main" id="{6F8DB2CD-1AC8-4904-B380-032D35FF5170}"/>
              </a:ext>
            </a:extLst>
          </p:cNvPr>
          <p:cNvSpPr txBox="1"/>
          <p:nvPr/>
        </p:nvSpPr>
        <p:spPr>
          <a:xfrm>
            <a:off x="124870" y="27636"/>
            <a:ext cx="3860721" cy="1077218"/>
          </a:xfrm>
          <a:prstGeom prst="rect">
            <a:avLst/>
          </a:prstGeom>
          <a:noFill/>
        </p:spPr>
        <p:txBody>
          <a:bodyPr wrap="square" rtlCol="0">
            <a:spAutoFit/>
          </a:bodyPr>
          <a:lstStyle/>
          <a:p>
            <a:r>
              <a:rPr lang="en-GB" sz="1600"/>
              <a:t>In a school, each student studies one of French, Spanish or German. The table shows the number of students who study each language.</a:t>
            </a:r>
          </a:p>
        </p:txBody>
      </p:sp>
      <p:sp>
        <p:nvSpPr>
          <p:cNvPr id="105" name="TextBox 104">
            <a:extLst>
              <a:ext uri="{FF2B5EF4-FFF2-40B4-BE49-F238E27FC236}">
                <a16:creationId xmlns:a16="http://schemas.microsoft.com/office/drawing/2014/main" id="{C43E05E7-C385-47D4-B4DB-86EB8264D812}"/>
              </a:ext>
            </a:extLst>
          </p:cNvPr>
          <p:cNvSpPr txBox="1"/>
          <p:nvPr/>
        </p:nvSpPr>
        <p:spPr>
          <a:xfrm>
            <a:off x="164627" y="3038365"/>
            <a:ext cx="3676847" cy="1815882"/>
          </a:xfrm>
          <a:prstGeom prst="rect">
            <a:avLst/>
          </a:prstGeom>
          <a:noFill/>
        </p:spPr>
        <p:txBody>
          <a:bodyPr wrap="square" rtlCol="0">
            <a:spAutoFit/>
          </a:bodyPr>
          <a:lstStyle/>
          <a:p>
            <a:r>
              <a:rPr lang="en-GB" sz="1600"/>
              <a:t>An inspector wants to look at the work of a stratified sample of 40 of these students.</a:t>
            </a:r>
          </a:p>
          <a:p>
            <a:endParaRPr lang="en-GB" sz="1600"/>
          </a:p>
          <a:p>
            <a:r>
              <a:rPr lang="en-GB" sz="1600"/>
              <a:t>Find the number of students studying each of these languages that should be in the sample.</a:t>
            </a:r>
          </a:p>
        </p:txBody>
      </p:sp>
      <p:graphicFrame>
        <p:nvGraphicFramePr>
          <p:cNvPr id="109" name="Table 2">
            <a:extLst>
              <a:ext uri="{FF2B5EF4-FFF2-40B4-BE49-F238E27FC236}">
                <a16:creationId xmlns:a16="http://schemas.microsoft.com/office/drawing/2014/main" id="{32FAFE72-3734-4BFD-966D-6EE3322C1648}"/>
              </a:ext>
            </a:extLst>
          </p:cNvPr>
          <p:cNvGraphicFramePr>
            <a:graphicFrameLocks noGrp="1"/>
          </p:cNvGraphicFramePr>
          <p:nvPr/>
        </p:nvGraphicFramePr>
        <p:xfrm>
          <a:off x="239325" y="1279714"/>
          <a:ext cx="3485238" cy="1483360"/>
        </p:xfrm>
        <a:graphic>
          <a:graphicData uri="http://schemas.openxmlformats.org/drawingml/2006/table">
            <a:tbl>
              <a:tblPr firstRow="1" bandRow="1">
                <a:tableStyleId>{5940675A-B579-460E-94D1-54222C63F5DA}</a:tableStyleId>
              </a:tblPr>
              <a:tblGrid>
                <a:gridCol w="1742619">
                  <a:extLst>
                    <a:ext uri="{9D8B030D-6E8A-4147-A177-3AD203B41FA5}">
                      <a16:colId xmlns:a16="http://schemas.microsoft.com/office/drawing/2014/main" val="1955542220"/>
                    </a:ext>
                  </a:extLst>
                </a:gridCol>
                <a:gridCol w="1742619">
                  <a:extLst>
                    <a:ext uri="{9D8B030D-6E8A-4147-A177-3AD203B41FA5}">
                      <a16:colId xmlns:a16="http://schemas.microsoft.com/office/drawing/2014/main" val="3990985362"/>
                    </a:ext>
                  </a:extLst>
                </a:gridCol>
              </a:tblGrid>
              <a:tr h="370840">
                <a:tc>
                  <a:txBody>
                    <a:bodyPr/>
                    <a:lstStyle/>
                    <a:p>
                      <a:pPr algn="ctr"/>
                      <a:r>
                        <a:rPr lang="en-GB" b="1"/>
                        <a:t>Language</a:t>
                      </a:r>
                    </a:p>
                  </a:txBody>
                  <a:tcPr/>
                </a:tc>
                <a:tc>
                  <a:txBody>
                    <a:bodyPr/>
                    <a:lstStyle/>
                    <a:p>
                      <a:pPr algn="ctr"/>
                      <a:r>
                        <a:rPr lang="en-GB" b="1"/>
                        <a:t>Number of students</a:t>
                      </a:r>
                    </a:p>
                  </a:txBody>
                  <a:tcPr/>
                </a:tc>
                <a:extLst>
                  <a:ext uri="{0D108BD9-81ED-4DB2-BD59-A6C34878D82A}">
                    <a16:rowId xmlns:a16="http://schemas.microsoft.com/office/drawing/2014/main" val="1925601474"/>
                  </a:ext>
                </a:extLst>
              </a:tr>
              <a:tr h="370840">
                <a:tc>
                  <a:txBody>
                    <a:bodyPr/>
                    <a:lstStyle/>
                    <a:p>
                      <a:pPr algn="ctr"/>
                      <a:r>
                        <a:rPr lang="en-GB"/>
                        <a:t>French</a:t>
                      </a:r>
                    </a:p>
                  </a:txBody>
                  <a:tcPr/>
                </a:tc>
                <a:tc>
                  <a:txBody>
                    <a:bodyPr/>
                    <a:lstStyle/>
                    <a:p>
                      <a:pPr algn="ctr"/>
                      <a:r>
                        <a:rPr lang="en-GB"/>
                        <a:t>223</a:t>
                      </a:r>
                    </a:p>
                  </a:txBody>
                  <a:tcPr/>
                </a:tc>
                <a:extLst>
                  <a:ext uri="{0D108BD9-81ED-4DB2-BD59-A6C34878D82A}">
                    <a16:rowId xmlns:a16="http://schemas.microsoft.com/office/drawing/2014/main" val="2643604037"/>
                  </a:ext>
                </a:extLst>
              </a:tr>
              <a:tr h="370840">
                <a:tc>
                  <a:txBody>
                    <a:bodyPr/>
                    <a:lstStyle/>
                    <a:p>
                      <a:pPr algn="ctr"/>
                      <a:r>
                        <a:rPr lang="en-GB"/>
                        <a:t>Spanish</a:t>
                      </a:r>
                    </a:p>
                  </a:txBody>
                  <a:tcPr/>
                </a:tc>
                <a:tc>
                  <a:txBody>
                    <a:bodyPr/>
                    <a:lstStyle/>
                    <a:p>
                      <a:pPr algn="ctr"/>
                      <a:r>
                        <a:rPr lang="en-GB"/>
                        <a:t>182</a:t>
                      </a:r>
                    </a:p>
                  </a:txBody>
                  <a:tcPr/>
                </a:tc>
                <a:extLst>
                  <a:ext uri="{0D108BD9-81ED-4DB2-BD59-A6C34878D82A}">
                    <a16:rowId xmlns:a16="http://schemas.microsoft.com/office/drawing/2014/main" val="1464113793"/>
                  </a:ext>
                </a:extLst>
              </a:tr>
              <a:tr h="370840">
                <a:tc>
                  <a:txBody>
                    <a:bodyPr/>
                    <a:lstStyle/>
                    <a:p>
                      <a:pPr algn="ctr"/>
                      <a:r>
                        <a:rPr lang="en-GB"/>
                        <a:t>German</a:t>
                      </a:r>
                    </a:p>
                  </a:txBody>
                  <a:tcPr/>
                </a:tc>
                <a:tc>
                  <a:txBody>
                    <a:bodyPr/>
                    <a:lstStyle/>
                    <a:p>
                      <a:pPr algn="ctr"/>
                      <a:r>
                        <a:rPr lang="en-GB"/>
                        <a:t>95</a:t>
                      </a:r>
                    </a:p>
                  </a:txBody>
                  <a:tcPr/>
                </a:tc>
                <a:extLst>
                  <a:ext uri="{0D108BD9-81ED-4DB2-BD59-A6C34878D82A}">
                    <a16:rowId xmlns:a16="http://schemas.microsoft.com/office/drawing/2014/main" val="4018773462"/>
                  </a:ext>
                </a:extLst>
              </a:tr>
            </a:tbl>
          </a:graphicData>
        </a:graphic>
      </p:graphicFrame>
      <p:grpSp>
        <p:nvGrpSpPr>
          <p:cNvPr id="112" name="Group 111">
            <a:extLst>
              <a:ext uri="{FF2B5EF4-FFF2-40B4-BE49-F238E27FC236}">
                <a16:creationId xmlns:a16="http://schemas.microsoft.com/office/drawing/2014/main" id="{85F3FFB0-FBD6-445A-AE68-2E51637B3CD3}"/>
              </a:ext>
            </a:extLst>
          </p:cNvPr>
          <p:cNvGrpSpPr/>
          <p:nvPr/>
        </p:nvGrpSpPr>
        <p:grpSpPr>
          <a:xfrm>
            <a:off x="4281120" y="630274"/>
            <a:ext cx="581760" cy="649440"/>
            <a:chOff x="4210406" y="1116086"/>
            <a:chExt cx="581760" cy="649440"/>
          </a:xfrm>
        </p:grpSpPr>
        <mc:AlternateContent xmlns:mc="http://schemas.openxmlformats.org/markup-compatibility/2006" xmlns:p14="http://schemas.microsoft.com/office/powerpoint/2010/main">
          <mc:Choice Requires="p14">
            <p:contentPart p14:bwMode="auto" r:id="rId2">
              <p14:nvContentPartPr>
                <p14:cNvPr id="113" name="Ink 112">
                  <a:extLst>
                    <a:ext uri="{FF2B5EF4-FFF2-40B4-BE49-F238E27FC236}">
                      <a16:creationId xmlns:a16="http://schemas.microsoft.com/office/drawing/2014/main" id="{69F6E1E7-E786-4647-B501-401D482A3D2D}"/>
                    </a:ext>
                  </a:extLst>
                </p14:cNvPr>
                <p14:cNvContentPartPr/>
                <p14:nvPr/>
              </p14:nvContentPartPr>
              <p14:xfrm>
                <a:off x="4224446" y="1188806"/>
                <a:ext cx="135720" cy="185760"/>
              </p14:xfrm>
            </p:contentPart>
          </mc:Choice>
          <mc:Fallback xmlns="">
            <p:pic>
              <p:nvPicPr>
                <p:cNvPr id="113" name="Ink 112">
                  <a:extLst>
                    <a:ext uri="{FF2B5EF4-FFF2-40B4-BE49-F238E27FC236}">
                      <a16:creationId xmlns:a16="http://schemas.microsoft.com/office/drawing/2014/main" id="{69F6E1E7-E786-4647-B501-401D482A3D2D}"/>
                    </a:ext>
                  </a:extLst>
                </p:cNvPr>
                <p:cNvPicPr/>
                <p:nvPr/>
              </p:nvPicPr>
              <p:blipFill>
                <a:blip r:embed="rId3"/>
                <a:stretch>
                  <a:fillRect/>
                </a:stretch>
              </p:blipFill>
              <p:spPr>
                <a:xfrm>
                  <a:off x="4206446" y="1171166"/>
                  <a:ext cx="1713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4" name="Ink 113">
                  <a:extLst>
                    <a:ext uri="{FF2B5EF4-FFF2-40B4-BE49-F238E27FC236}">
                      <a16:creationId xmlns:a16="http://schemas.microsoft.com/office/drawing/2014/main" id="{C19C369B-C4AF-4312-BA11-259942A04A98}"/>
                    </a:ext>
                  </a:extLst>
                </p14:cNvPr>
                <p14:cNvContentPartPr/>
                <p14:nvPr/>
              </p14:nvContentPartPr>
              <p14:xfrm>
                <a:off x="4441166" y="1181606"/>
                <a:ext cx="129240" cy="175680"/>
              </p14:xfrm>
            </p:contentPart>
          </mc:Choice>
          <mc:Fallback xmlns="">
            <p:pic>
              <p:nvPicPr>
                <p:cNvPr id="114" name="Ink 113">
                  <a:extLst>
                    <a:ext uri="{FF2B5EF4-FFF2-40B4-BE49-F238E27FC236}">
                      <a16:creationId xmlns:a16="http://schemas.microsoft.com/office/drawing/2014/main" id="{C19C369B-C4AF-4312-BA11-259942A04A98}"/>
                    </a:ext>
                  </a:extLst>
                </p:cNvPr>
                <p:cNvPicPr/>
                <p:nvPr/>
              </p:nvPicPr>
              <p:blipFill>
                <a:blip r:embed="rId5"/>
                <a:stretch>
                  <a:fillRect/>
                </a:stretch>
              </p:blipFill>
              <p:spPr>
                <a:xfrm>
                  <a:off x="4423526" y="1163606"/>
                  <a:ext cx="164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4" name="Ink 123">
                  <a:extLst>
                    <a:ext uri="{FF2B5EF4-FFF2-40B4-BE49-F238E27FC236}">
                      <a16:creationId xmlns:a16="http://schemas.microsoft.com/office/drawing/2014/main" id="{65F59D3F-B62F-44A0-A1A4-A6AE3D5EA913}"/>
                    </a:ext>
                  </a:extLst>
                </p14:cNvPr>
                <p14:cNvContentPartPr/>
                <p14:nvPr/>
              </p14:nvContentPartPr>
              <p14:xfrm>
                <a:off x="4682006" y="1116086"/>
                <a:ext cx="103320" cy="225360"/>
              </p14:xfrm>
            </p:contentPart>
          </mc:Choice>
          <mc:Fallback xmlns="">
            <p:pic>
              <p:nvPicPr>
                <p:cNvPr id="124" name="Ink 123">
                  <a:extLst>
                    <a:ext uri="{FF2B5EF4-FFF2-40B4-BE49-F238E27FC236}">
                      <a16:creationId xmlns:a16="http://schemas.microsoft.com/office/drawing/2014/main" id="{65F59D3F-B62F-44A0-A1A4-A6AE3D5EA913}"/>
                    </a:ext>
                  </a:extLst>
                </p:cNvPr>
                <p:cNvPicPr/>
                <p:nvPr/>
              </p:nvPicPr>
              <p:blipFill>
                <a:blip r:embed="rId7"/>
                <a:stretch>
                  <a:fillRect/>
                </a:stretch>
              </p:blipFill>
              <p:spPr>
                <a:xfrm>
                  <a:off x="4664006" y="1098086"/>
                  <a:ext cx="13896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9" name="Ink 128">
                  <a:extLst>
                    <a:ext uri="{FF2B5EF4-FFF2-40B4-BE49-F238E27FC236}">
                      <a16:creationId xmlns:a16="http://schemas.microsoft.com/office/drawing/2014/main" id="{88C857B3-1AC5-4ECF-BE4E-8A26BBD38E84}"/>
                    </a:ext>
                  </a:extLst>
                </p14:cNvPr>
                <p14:cNvContentPartPr/>
                <p14:nvPr/>
              </p14:nvContentPartPr>
              <p14:xfrm>
                <a:off x="4210406" y="1418126"/>
                <a:ext cx="581760" cy="106920"/>
              </p14:xfrm>
            </p:contentPart>
          </mc:Choice>
          <mc:Fallback xmlns="">
            <p:pic>
              <p:nvPicPr>
                <p:cNvPr id="129" name="Ink 128">
                  <a:extLst>
                    <a:ext uri="{FF2B5EF4-FFF2-40B4-BE49-F238E27FC236}">
                      <a16:creationId xmlns:a16="http://schemas.microsoft.com/office/drawing/2014/main" id="{88C857B3-1AC5-4ECF-BE4E-8A26BBD38E84}"/>
                    </a:ext>
                  </a:extLst>
                </p:cNvPr>
                <p:cNvPicPr/>
                <p:nvPr/>
              </p:nvPicPr>
              <p:blipFill>
                <a:blip r:embed="rId9"/>
                <a:stretch>
                  <a:fillRect/>
                </a:stretch>
              </p:blipFill>
              <p:spPr>
                <a:xfrm>
                  <a:off x="4192766" y="1400486"/>
                  <a:ext cx="61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30" name="Ink 129">
                  <a:extLst>
                    <a:ext uri="{FF2B5EF4-FFF2-40B4-BE49-F238E27FC236}">
                      <a16:creationId xmlns:a16="http://schemas.microsoft.com/office/drawing/2014/main" id="{A6499546-3D2D-4460-8C92-89AE9E56D0CC}"/>
                    </a:ext>
                  </a:extLst>
                </p14:cNvPr>
                <p14:cNvContentPartPr/>
                <p14:nvPr/>
              </p14:nvContentPartPr>
              <p14:xfrm>
                <a:off x="4251806" y="1613246"/>
                <a:ext cx="132840" cy="152280"/>
              </p14:xfrm>
            </p:contentPart>
          </mc:Choice>
          <mc:Fallback xmlns="">
            <p:pic>
              <p:nvPicPr>
                <p:cNvPr id="130" name="Ink 129">
                  <a:extLst>
                    <a:ext uri="{FF2B5EF4-FFF2-40B4-BE49-F238E27FC236}">
                      <a16:creationId xmlns:a16="http://schemas.microsoft.com/office/drawing/2014/main" id="{A6499546-3D2D-4460-8C92-89AE9E56D0CC}"/>
                    </a:ext>
                  </a:extLst>
                </p:cNvPr>
                <p:cNvPicPr/>
                <p:nvPr/>
              </p:nvPicPr>
              <p:blipFill>
                <a:blip r:embed="rId11"/>
                <a:stretch>
                  <a:fillRect/>
                </a:stretch>
              </p:blipFill>
              <p:spPr>
                <a:xfrm>
                  <a:off x="4234166" y="1595246"/>
                  <a:ext cx="16848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1" name="Ink 130">
                  <a:extLst>
                    <a:ext uri="{FF2B5EF4-FFF2-40B4-BE49-F238E27FC236}">
                      <a16:creationId xmlns:a16="http://schemas.microsoft.com/office/drawing/2014/main" id="{84B127E8-C39E-422F-9458-C830BD3F3114}"/>
                    </a:ext>
                  </a:extLst>
                </p14:cNvPr>
                <p14:cNvContentPartPr/>
                <p14:nvPr/>
              </p14:nvContentPartPr>
              <p14:xfrm>
                <a:off x="4246046" y="1600646"/>
                <a:ext cx="144720" cy="63720"/>
              </p14:xfrm>
            </p:contentPart>
          </mc:Choice>
          <mc:Fallback xmlns="">
            <p:pic>
              <p:nvPicPr>
                <p:cNvPr id="131" name="Ink 130">
                  <a:extLst>
                    <a:ext uri="{FF2B5EF4-FFF2-40B4-BE49-F238E27FC236}">
                      <a16:creationId xmlns:a16="http://schemas.microsoft.com/office/drawing/2014/main" id="{84B127E8-C39E-422F-9458-C830BD3F3114}"/>
                    </a:ext>
                  </a:extLst>
                </p:cNvPr>
                <p:cNvPicPr/>
                <p:nvPr/>
              </p:nvPicPr>
              <p:blipFill>
                <a:blip r:embed="rId13"/>
                <a:stretch>
                  <a:fillRect/>
                </a:stretch>
              </p:blipFill>
              <p:spPr>
                <a:xfrm>
                  <a:off x="4228046" y="1583006"/>
                  <a:ext cx="1803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3" name="Ink 132">
                  <a:extLst>
                    <a:ext uri="{FF2B5EF4-FFF2-40B4-BE49-F238E27FC236}">
                      <a16:creationId xmlns:a16="http://schemas.microsoft.com/office/drawing/2014/main" id="{1ACD979E-0824-4A65-A111-39E32C09DDC7}"/>
                    </a:ext>
                  </a:extLst>
                </p14:cNvPr>
                <p14:cNvContentPartPr/>
                <p14:nvPr/>
              </p14:nvContentPartPr>
              <p14:xfrm>
                <a:off x="4474286" y="1593086"/>
                <a:ext cx="92160" cy="137880"/>
              </p14:xfrm>
            </p:contentPart>
          </mc:Choice>
          <mc:Fallback xmlns="">
            <p:pic>
              <p:nvPicPr>
                <p:cNvPr id="133" name="Ink 132">
                  <a:extLst>
                    <a:ext uri="{FF2B5EF4-FFF2-40B4-BE49-F238E27FC236}">
                      <a16:creationId xmlns:a16="http://schemas.microsoft.com/office/drawing/2014/main" id="{1ACD979E-0824-4A65-A111-39E32C09DDC7}"/>
                    </a:ext>
                  </a:extLst>
                </p:cNvPr>
                <p:cNvPicPr/>
                <p:nvPr/>
              </p:nvPicPr>
              <p:blipFill>
                <a:blip r:embed="rId15"/>
                <a:stretch>
                  <a:fillRect/>
                </a:stretch>
              </p:blipFill>
              <p:spPr>
                <a:xfrm>
                  <a:off x="4456286" y="1575086"/>
                  <a:ext cx="127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4" name="Ink 133">
                  <a:extLst>
                    <a:ext uri="{FF2B5EF4-FFF2-40B4-BE49-F238E27FC236}">
                      <a16:creationId xmlns:a16="http://schemas.microsoft.com/office/drawing/2014/main" id="{BDFDAC69-CC2E-4FF8-B833-B9A26C658F96}"/>
                    </a:ext>
                  </a:extLst>
                </p14:cNvPr>
                <p14:cNvContentPartPr/>
                <p14:nvPr/>
              </p14:nvContentPartPr>
              <p14:xfrm>
                <a:off x="4645286" y="1602086"/>
                <a:ext cx="109800" cy="112320"/>
              </p14:xfrm>
            </p:contentPart>
          </mc:Choice>
          <mc:Fallback xmlns="">
            <p:pic>
              <p:nvPicPr>
                <p:cNvPr id="134" name="Ink 133">
                  <a:extLst>
                    <a:ext uri="{FF2B5EF4-FFF2-40B4-BE49-F238E27FC236}">
                      <a16:creationId xmlns:a16="http://schemas.microsoft.com/office/drawing/2014/main" id="{BDFDAC69-CC2E-4FF8-B833-B9A26C658F96}"/>
                    </a:ext>
                  </a:extLst>
                </p:cNvPr>
                <p:cNvPicPr/>
                <p:nvPr/>
              </p:nvPicPr>
              <p:blipFill>
                <a:blip r:embed="rId17"/>
                <a:stretch>
                  <a:fillRect/>
                </a:stretch>
              </p:blipFill>
              <p:spPr>
                <a:xfrm>
                  <a:off x="4627646" y="1584446"/>
                  <a:ext cx="145440" cy="147960"/>
                </a:xfrm>
                <a:prstGeom prst="rect">
                  <a:avLst/>
                </a:prstGeom>
              </p:spPr>
            </p:pic>
          </mc:Fallback>
        </mc:AlternateContent>
      </p:grpSp>
      <p:grpSp>
        <p:nvGrpSpPr>
          <p:cNvPr id="135" name="Group 134">
            <a:extLst>
              <a:ext uri="{FF2B5EF4-FFF2-40B4-BE49-F238E27FC236}">
                <a16:creationId xmlns:a16="http://schemas.microsoft.com/office/drawing/2014/main" id="{D7984EB7-AB9A-4EFC-A597-2537DBFDE4D2}"/>
              </a:ext>
            </a:extLst>
          </p:cNvPr>
          <p:cNvGrpSpPr/>
          <p:nvPr/>
        </p:nvGrpSpPr>
        <p:grpSpPr>
          <a:xfrm>
            <a:off x="5064480" y="773554"/>
            <a:ext cx="675360" cy="262440"/>
            <a:chOff x="4993766" y="1259366"/>
            <a:chExt cx="675360" cy="262440"/>
          </a:xfrm>
        </p:grpSpPr>
        <mc:AlternateContent xmlns:mc="http://schemas.openxmlformats.org/markup-compatibility/2006" xmlns:p14="http://schemas.microsoft.com/office/powerpoint/2010/main">
          <mc:Choice Requires="p14">
            <p:contentPart p14:bwMode="auto" r:id="rId18">
              <p14:nvContentPartPr>
                <p14:cNvPr id="136" name="Ink 135">
                  <a:extLst>
                    <a:ext uri="{FF2B5EF4-FFF2-40B4-BE49-F238E27FC236}">
                      <a16:creationId xmlns:a16="http://schemas.microsoft.com/office/drawing/2014/main" id="{913908F6-93DB-4B95-85CF-53CEFF138D54}"/>
                    </a:ext>
                  </a:extLst>
                </p14:cNvPr>
                <p14:cNvContentPartPr/>
                <p14:nvPr/>
              </p14:nvContentPartPr>
              <p14:xfrm>
                <a:off x="4993766" y="1349006"/>
                <a:ext cx="143640" cy="122760"/>
              </p14:xfrm>
            </p:contentPart>
          </mc:Choice>
          <mc:Fallback xmlns="">
            <p:pic>
              <p:nvPicPr>
                <p:cNvPr id="136" name="Ink 135">
                  <a:extLst>
                    <a:ext uri="{FF2B5EF4-FFF2-40B4-BE49-F238E27FC236}">
                      <a16:creationId xmlns:a16="http://schemas.microsoft.com/office/drawing/2014/main" id="{913908F6-93DB-4B95-85CF-53CEFF138D54}"/>
                    </a:ext>
                  </a:extLst>
                </p:cNvPr>
                <p:cNvPicPr/>
                <p:nvPr/>
              </p:nvPicPr>
              <p:blipFill>
                <a:blip r:embed="rId19"/>
                <a:stretch>
                  <a:fillRect/>
                </a:stretch>
              </p:blipFill>
              <p:spPr>
                <a:xfrm>
                  <a:off x="4976126" y="1331006"/>
                  <a:ext cx="17928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7" name="Ink 136">
                  <a:extLst>
                    <a:ext uri="{FF2B5EF4-FFF2-40B4-BE49-F238E27FC236}">
                      <a16:creationId xmlns:a16="http://schemas.microsoft.com/office/drawing/2014/main" id="{1028F542-351A-4688-A184-FBBB4C776A32}"/>
                    </a:ext>
                  </a:extLst>
                </p14:cNvPr>
                <p14:cNvContentPartPr/>
                <p14:nvPr/>
              </p14:nvContentPartPr>
              <p14:xfrm>
                <a:off x="5011766" y="1360886"/>
                <a:ext cx="141120" cy="160920"/>
              </p14:xfrm>
            </p:contentPart>
          </mc:Choice>
          <mc:Fallback xmlns="">
            <p:pic>
              <p:nvPicPr>
                <p:cNvPr id="137" name="Ink 136">
                  <a:extLst>
                    <a:ext uri="{FF2B5EF4-FFF2-40B4-BE49-F238E27FC236}">
                      <a16:creationId xmlns:a16="http://schemas.microsoft.com/office/drawing/2014/main" id="{1028F542-351A-4688-A184-FBBB4C776A32}"/>
                    </a:ext>
                  </a:extLst>
                </p:cNvPr>
                <p:cNvPicPr/>
                <p:nvPr/>
              </p:nvPicPr>
              <p:blipFill>
                <a:blip r:embed="rId21"/>
                <a:stretch>
                  <a:fillRect/>
                </a:stretch>
              </p:blipFill>
              <p:spPr>
                <a:xfrm>
                  <a:off x="4993766" y="1342886"/>
                  <a:ext cx="1767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8" name="Ink 137">
                  <a:extLst>
                    <a:ext uri="{FF2B5EF4-FFF2-40B4-BE49-F238E27FC236}">
                      <a16:creationId xmlns:a16="http://schemas.microsoft.com/office/drawing/2014/main" id="{FF34C86B-A0DB-4197-AB7E-0455062C349D}"/>
                    </a:ext>
                  </a:extLst>
                </p14:cNvPr>
                <p14:cNvContentPartPr/>
                <p14:nvPr/>
              </p14:nvContentPartPr>
              <p14:xfrm>
                <a:off x="5279246" y="1259366"/>
                <a:ext cx="168480" cy="139680"/>
              </p14:xfrm>
            </p:contentPart>
          </mc:Choice>
          <mc:Fallback xmlns="">
            <p:pic>
              <p:nvPicPr>
                <p:cNvPr id="138" name="Ink 137">
                  <a:extLst>
                    <a:ext uri="{FF2B5EF4-FFF2-40B4-BE49-F238E27FC236}">
                      <a16:creationId xmlns:a16="http://schemas.microsoft.com/office/drawing/2014/main" id="{FF34C86B-A0DB-4197-AB7E-0455062C349D}"/>
                    </a:ext>
                  </a:extLst>
                </p:cNvPr>
                <p:cNvPicPr/>
                <p:nvPr/>
              </p:nvPicPr>
              <p:blipFill>
                <a:blip r:embed="rId23"/>
                <a:stretch>
                  <a:fillRect/>
                </a:stretch>
              </p:blipFill>
              <p:spPr>
                <a:xfrm>
                  <a:off x="5261606" y="1241726"/>
                  <a:ext cx="2041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9" name="Ink 138">
                  <a:extLst>
                    <a:ext uri="{FF2B5EF4-FFF2-40B4-BE49-F238E27FC236}">
                      <a16:creationId xmlns:a16="http://schemas.microsoft.com/office/drawing/2014/main" id="{694A3175-DDB7-4962-91C7-AA1244917D82}"/>
                    </a:ext>
                  </a:extLst>
                </p14:cNvPr>
                <p14:cNvContentPartPr/>
                <p14:nvPr/>
              </p14:nvContentPartPr>
              <p14:xfrm>
                <a:off x="5352326" y="1310846"/>
                <a:ext cx="42480" cy="190080"/>
              </p14:xfrm>
            </p:contentPart>
          </mc:Choice>
          <mc:Fallback xmlns="">
            <p:pic>
              <p:nvPicPr>
                <p:cNvPr id="139" name="Ink 138">
                  <a:extLst>
                    <a:ext uri="{FF2B5EF4-FFF2-40B4-BE49-F238E27FC236}">
                      <a16:creationId xmlns:a16="http://schemas.microsoft.com/office/drawing/2014/main" id="{694A3175-DDB7-4962-91C7-AA1244917D82}"/>
                    </a:ext>
                  </a:extLst>
                </p:cNvPr>
                <p:cNvPicPr/>
                <p:nvPr/>
              </p:nvPicPr>
              <p:blipFill>
                <a:blip r:embed="rId25"/>
                <a:stretch>
                  <a:fillRect/>
                </a:stretch>
              </p:blipFill>
              <p:spPr>
                <a:xfrm>
                  <a:off x="5334326" y="1293206"/>
                  <a:ext cx="7812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0" name="Ink 139">
                  <a:extLst>
                    <a:ext uri="{FF2B5EF4-FFF2-40B4-BE49-F238E27FC236}">
                      <a16:creationId xmlns:a16="http://schemas.microsoft.com/office/drawing/2014/main" id="{F7AFC2E0-C023-4BE5-ADDC-C5AE3FFE0310}"/>
                    </a:ext>
                  </a:extLst>
                </p14:cNvPr>
                <p14:cNvContentPartPr/>
                <p14:nvPr/>
              </p14:nvContentPartPr>
              <p14:xfrm>
                <a:off x="5503166" y="1306166"/>
                <a:ext cx="165960" cy="158040"/>
              </p14:xfrm>
            </p:contentPart>
          </mc:Choice>
          <mc:Fallback xmlns="">
            <p:pic>
              <p:nvPicPr>
                <p:cNvPr id="140" name="Ink 139">
                  <a:extLst>
                    <a:ext uri="{FF2B5EF4-FFF2-40B4-BE49-F238E27FC236}">
                      <a16:creationId xmlns:a16="http://schemas.microsoft.com/office/drawing/2014/main" id="{F7AFC2E0-C023-4BE5-ADDC-C5AE3FFE0310}"/>
                    </a:ext>
                  </a:extLst>
                </p:cNvPr>
                <p:cNvPicPr/>
                <p:nvPr/>
              </p:nvPicPr>
              <p:blipFill>
                <a:blip r:embed="rId27"/>
                <a:stretch>
                  <a:fillRect/>
                </a:stretch>
              </p:blipFill>
              <p:spPr>
                <a:xfrm>
                  <a:off x="5485166" y="1288526"/>
                  <a:ext cx="201600" cy="193680"/>
                </a:xfrm>
                <a:prstGeom prst="rect">
                  <a:avLst/>
                </a:prstGeom>
              </p:spPr>
            </p:pic>
          </mc:Fallback>
        </mc:AlternateContent>
      </p:grpSp>
      <p:grpSp>
        <p:nvGrpSpPr>
          <p:cNvPr id="141" name="Group 140">
            <a:extLst>
              <a:ext uri="{FF2B5EF4-FFF2-40B4-BE49-F238E27FC236}">
                <a16:creationId xmlns:a16="http://schemas.microsoft.com/office/drawing/2014/main" id="{E2D4B34C-BD33-498F-B727-6785A65BAFE1}"/>
              </a:ext>
            </a:extLst>
          </p:cNvPr>
          <p:cNvGrpSpPr/>
          <p:nvPr/>
        </p:nvGrpSpPr>
        <p:grpSpPr>
          <a:xfrm>
            <a:off x="3359366" y="926260"/>
            <a:ext cx="646560" cy="869760"/>
            <a:chOff x="3359366" y="1020686"/>
            <a:chExt cx="646560" cy="869760"/>
          </a:xfrm>
        </p:grpSpPr>
        <mc:AlternateContent xmlns:mc="http://schemas.openxmlformats.org/markup-compatibility/2006" xmlns:p14="http://schemas.microsoft.com/office/powerpoint/2010/main">
          <mc:Choice Requires="p14">
            <p:contentPart p14:bwMode="auto" r:id="rId28">
              <p14:nvContentPartPr>
                <p14:cNvPr id="142" name="Ink 141">
                  <a:extLst>
                    <a:ext uri="{FF2B5EF4-FFF2-40B4-BE49-F238E27FC236}">
                      <a16:creationId xmlns:a16="http://schemas.microsoft.com/office/drawing/2014/main" id="{1F5CDC0A-F619-4929-AC38-C0BD209D5C70}"/>
                    </a:ext>
                  </a:extLst>
                </p14:cNvPr>
                <p14:cNvContentPartPr/>
                <p14:nvPr/>
              </p14:nvContentPartPr>
              <p14:xfrm>
                <a:off x="3359366" y="1109606"/>
                <a:ext cx="492840" cy="780840"/>
              </p14:xfrm>
            </p:contentPart>
          </mc:Choice>
          <mc:Fallback xmlns="">
            <p:pic>
              <p:nvPicPr>
                <p:cNvPr id="142" name="Ink 141">
                  <a:extLst>
                    <a:ext uri="{FF2B5EF4-FFF2-40B4-BE49-F238E27FC236}">
                      <a16:creationId xmlns:a16="http://schemas.microsoft.com/office/drawing/2014/main" id="{1F5CDC0A-F619-4929-AC38-C0BD209D5C70}"/>
                    </a:ext>
                  </a:extLst>
                </p:cNvPr>
                <p:cNvPicPr/>
                <p:nvPr/>
              </p:nvPicPr>
              <p:blipFill>
                <a:blip r:embed="rId29"/>
                <a:stretch>
                  <a:fillRect/>
                </a:stretch>
              </p:blipFill>
              <p:spPr>
                <a:xfrm>
                  <a:off x="3341726" y="1091606"/>
                  <a:ext cx="528480" cy="81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3" name="Ink 142">
                  <a:extLst>
                    <a:ext uri="{FF2B5EF4-FFF2-40B4-BE49-F238E27FC236}">
                      <a16:creationId xmlns:a16="http://schemas.microsoft.com/office/drawing/2014/main" id="{16F1C4CB-9C8F-4C28-A2B6-925B576772DF}"/>
                    </a:ext>
                  </a:extLst>
                </p14:cNvPr>
                <p14:cNvContentPartPr/>
                <p14:nvPr/>
              </p14:nvContentPartPr>
              <p14:xfrm>
                <a:off x="3847886" y="1020686"/>
                <a:ext cx="158040" cy="136080"/>
              </p14:xfrm>
            </p:contentPart>
          </mc:Choice>
          <mc:Fallback xmlns="">
            <p:pic>
              <p:nvPicPr>
                <p:cNvPr id="143" name="Ink 142">
                  <a:extLst>
                    <a:ext uri="{FF2B5EF4-FFF2-40B4-BE49-F238E27FC236}">
                      <a16:creationId xmlns:a16="http://schemas.microsoft.com/office/drawing/2014/main" id="{16F1C4CB-9C8F-4C28-A2B6-925B576772DF}"/>
                    </a:ext>
                  </a:extLst>
                </p:cNvPr>
                <p:cNvPicPr/>
                <p:nvPr/>
              </p:nvPicPr>
              <p:blipFill>
                <a:blip r:embed="rId31"/>
                <a:stretch>
                  <a:fillRect/>
                </a:stretch>
              </p:blipFill>
              <p:spPr>
                <a:xfrm>
                  <a:off x="3829886" y="1003046"/>
                  <a:ext cx="193680" cy="171720"/>
                </a:xfrm>
                <a:prstGeom prst="rect">
                  <a:avLst/>
                </a:prstGeom>
              </p:spPr>
            </p:pic>
          </mc:Fallback>
        </mc:AlternateContent>
      </p:grpSp>
      <p:grpSp>
        <p:nvGrpSpPr>
          <p:cNvPr id="144" name="Group 143">
            <a:extLst>
              <a:ext uri="{FF2B5EF4-FFF2-40B4-BE49-F238E27FC236}">
                <a16:creationId xmlns:a16="http://schemas.microsoft.com/office/drawing/2014/main" id="{FF0FE115-698A-4DB8-8427-1846F28553AA}"/>
              </a:ext>
            </a:extLst>
          </p:cNvPr>
          <p:cNvGrpSpPr/>
          <p:nvPr/>
        </p:nvGrpSpPr>
        <p:grpSpPr>
          <a:xfrm>
            <a:off x="4195286" y="1496500"/>
            <a:ext cx="184320" cy="137880"/>
            <a:chOff x="4195286" y="1590926"/>
            <a:chExt cx="184320" cy="137880"/>
          </a:xfrm>
        </p:grpSpPr>
        <mc:AlternateContent xmlns:mc="http://schemas.openxmlformats.org/markup-compatibility/2006" xmlns:p14="http://schemas.microsoft.com/office/powerpoint/2010/main">
          <mc:Choice Requires="p14">
            <p:contentPart p14:bwMode="auto" r:id="rId32">
              <p14:nvContentPartPr>
                <p14:cNvPr id="145" name="Ink 144">
                  <a:extLst>
                    <a:ext uri="{FF2B5EF4-FFF2-40B4-BE49-F238E27FC236}">
                      <a16:creationId xmlns:a16="http://schemas.microsoft.com/office/drawing/2014/main" id="{2196199C-A7E9-4826-9484-7D33EC2B4E0F}"/>
                    </a:ext>
                  </a:extLst>
                </p14:cNvPr>
                <p14:cNvContentPartPr/>
                <p14:nvPr/>
              </p14:nvContentPartPr>
              <p14:xfrm>
                <a:off x="4195286" y="1590926"/>
                <a:ext cx="171000" cy="40320"/>
              </p14:xfrm>
            </p:contentPart>
          </mc:Choice>
          <mc:Fallback xmlns="">
            <p:pic>
              <p:nvPicPr>
                <p:cNvPr id="145" name="Ink 144">
                  <a:extLst>
                    <a:ext uri="{FF2B5EF4-FFF2-40B4-BE49-F238E27FC236}">
                      <a16:creationId xmlns:a16="http://schemas.microsoft.com/office/drawing/2014/main" id="{2196199C-A7E9-4826-9484-7D33EC2B4E0F}"/>
                    </a:ext>
                  </a:extLst>
                </p:cNvPr>
                <p:cNvPicPr/>
                <p:nvPr/>
              </p:nvPicPr>
              <p:blipFill>
                <a:blip r:embed="rId33"/>
                <a:stretch>
                  <a:fillRect/>
                </a:stretch>
              </p:blipFill>
              <p:spPr>
                <a:xfrm>
                  <a:off x="4177646" y="1572926"/>
                  <a:ext cx="2066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6" name="Ink 145">
                  <a:extLst>
                    <a:ext uri="{FF2B5EF4-FFF2-40B4-BE49-F238E27FC236}">
                      <a16:creationId xmlns:a16="http://schemas.microsoft.com/office/drawing/2014/main" id="{6A051B20-9A54-4F88-B667-D84666D831D6}"/>
                    </a:ext>
                  </a:extLst>
                </p14:cNvPr>
                <p14:cNvContentPartPr/>
                <p14:nvPr/>
              </p14:nvContentPartPr>
              <p14:xfrm>
                <a:off x="4219766" y="1715126"/>
                <a:ext cx="159840" cy="13680"/>
              </p14:xfrm>
            </p:contentPart>
          </mc:Choice>
          <mc:Fallback xmlns="">
            <p:pic>
              <p:nvPicPr>
                <p:cNvPr id="146" name="Ink 145">
                  <a:extLst>
                    <a:ext uri="{FF2B5EF4-FFF2-40B4-BE49-F238E27FC236}">
                      <a16:creationId xmlns:a16="http://schemas.microsoft.com/office/drawing/2014/main" id="{6A051B20-9A54-4F88-B667-D84666D831D6}"/>
                    </a:ext>
                  </a:extLst>
                </p:cNvPr>
                <p:cNvPicPr/>
                <p:nvPr/>
              </p:nvPicPr>
              <p:blipFill>
                <a:blip r:embed="rId35"/>
                <a:stretch>
                  <a:fillRect/>
                </a:stretch>
              </p:blipFill>
              <p:spPr>
                <a:xfrm>
                  <a:off x="4201766" y="1697486"/>
                  <a:ext cx="195480" cy="49320"/>
                </a:xfrm>
                <a:prstGeom prst="rect">
                  <a:avLst/>
                </a:prstGeom>
              </p:spPr>
            </p:pic>
          </mc:Fallback>
        </mc:AlternateContent>
      </p:grpSp>
      <p:grpSp>
        <p:nvGrpSpPr>
          <p:cNvPr id="147" name="Group 146">
            <a:extLst>
              <a:ext uri="{FF2B5EF4-FFF2-40B4-BE49-F238E27FC236}">
                <a16:creationId xmlns:a16="http://schemas.microsoft.com/office/drawing/2014/main" id="{899CD6D4-E5CB-4FF3-8161-D76D5C666987}"/>
              </a:ext>
            </a:extLst>
          </p:cNvPr>
          <p:cNvGrpSpPr/>
          <p:nvPr/>
        </p:nvGrpSpPr>
        <p:grpSpPr>
          <a:xfrm>
            <a:off x="4560686" y="1425940"/>
            <a:ext cx="810360" cy="232920"/>
            <a:chOff x="4560686" y="1520366"/>
            <a:chExt cx="810360" cy="232920"/>
          </a:xfrm>
        </p:grpSpPr>
        <mc:AlternateContent xmlns:mc="http://schemas.openxmlformats.org/markup-compatibility/2006" xmlns:p14="http://schemas.microsoft.com/office/powerpoint/2010/main">
          <mc:Choice Requires="p14">
            <p:contentPart p14:bwMode="auto" r:id="rId36">
              <p14:nvContentPartPr>
                <p14:cNvPr id="148" name="Ink 147">
                  <a:extLst>
                    <a:ext uri="{FF2B5EF4-FFF2-40B4-BE49-F238E27FC236}">
                      <a16:creationId xmlns:a16="http://schemas.microsoft.com/office/drawing/2014/main" id="{086C5066-FD03-4E7D-8489-E9154B3EAFC1}"/>
                    </a:ext>
                  </a:extLst>
                </p14:cNvPr>
                <p14:cNvContentPartPr/>
                <p14:nvPr/>
              </p14:nvContentPartPr>
              <p14:xfrm>
                <a:off x="4560686" y="1526486"/>
                <a:ext cx="22680" cy="176040"/>
              </p14:xfrm>
            </p:contentPart>
          </mc:Choice>
          <mc:Fallback xmlns="">
            <p:pic>
              <p:nvPicPr>
                <p:cNvPr id="148" name="Ink 147">
                  <a:extLst>
                    <a:ext uri="{FF2B5EF4-FFF2-40B4-BE49-F238E27FC236}">
                      <a16:creationId xmlns:a16="http://schemas.microsoft.com/office/drawing/2014/main" id="{086C5066-FD03-4E7D-8489-E9154B3EAFC1}"/>
                    </a:ext>
                  </a:extLst>
                </p:cNvPr>
                <p:cNvPicPr/>
                <p:nvPr/>
              </p:nvPicPr>
              <p:blipFill>
                <a:blip r:embed="rId37"/>
                <a:stretch>
                  <a:fillRect/>
                </a:stretch>
              </p:blipFill>
              <p:spPr>
                <a:xfrm>
                  <a:off x="4542686" y="1508486"/>
                  <a:ext cx="583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9" name="Ink 148">
                  <a:extLst>
                    <a:ext uri="{FF2B5EF4-FFF2-40B4-BE49-F238E27FC236}">
                      <a16:creationId xmlns:a16="http://schemas.microsoft.com/office/drawing/2014/main" id="{D31AAA31-735A-47C7-BA72-8F755995D6DD}"/>
                    </a:ext>
                  </a:extLst>
                </p14:cNvPr>
                <p14:cNvContentPartPr/>
                <p14:nvPr/>
              </p14:nvContentPartPr>
              <p14:xfrm>
                <a:off x="4661486" y="1520366"/>
                <a:ext cx="133560" cy="223920"/>
              </p14:xfrm>
            </p:contentPart>
          </mc:Choice>
          <mc:Fallback xmlns="">
            <p:pic>
              <p:nvPicPr>
                <p:cNvPr id="149" name="Ink 148">
                  <a:extLst>
                    <a:ext uri="{FF2B5EF4-FFF2-40B4-BE49-F238E27FC236}">
                      <a16:creationId xmlns:a16="http://schemas.microsoft.com/office/drawing/2014/main" id="{D31AAA31-735A-47C7-BA72-8F755995D6DD}"/>
                    </a:ext>
                  </a:extLst>
                </p:cNvPr>
                <p:cNvPicPr/>
                <p:nvPr/>
              </p:nvPicPr>
              <p:blipFill>
                <a:blip r:embed="rId39"/>
                <a:stretch>
                  <a:fillRect/>
                </a:stretch>
              </p:blipFill>
              <p:spPr>
                <a:xfrm>
                  <a:off x="4643486" y="1502726"/>
                  <a:ext cx="1692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3CF0C043-4D14-45E9-92F6-F6C8EEC8B1E4}"/>
                    </a:ext>
                  </a:extLst>
                </p14:cNvPr>
                <p14:cNvContentPartPr/>
                <p14:nvPr/>
              </p14:nvContentPartPr>
              <p14:xfrm>
                <a:off x="4702166" y="1642766"/>
                <a:ext cx="144000" cy="30600"/>
              </p14:xfrm>
            </p:contentPart>
          </mc:Choice>
          <mc:Fallback xmlns="">
            <p:pic>
              <p:nvPicPr>
                <p:cNvPr id="150" name="Ink 149">
                  <a:extLst>
                    <a:ext uri="{FF2B5EF4-FFF2-40B4-BE49-F238E27FC236}">
                      <a16:creationId xmlns:a16="http://schemas.microsoft.com/office/drawing/2014/main" id="{3CF0C043-4D14-45E9-92F6-F6C8EEC8B1E4}"/>
                    </a:ext>
                  </a:extLst>
                </p:cNvPr>
                <p:cNvPicPr/>
                <p:nvPr/>
              </p:nvPicPr>
              <p:blipFill>
                <a:blip r:embed="rId41"/>
                <a:stretch>
                  <a:fillRect/>
                </a:stretch>
              </p:blipFill>
              <p:spPr>
                <a:xfrm>
                  <a:off x="4684526" y="1625126"/>
                  <a:ext cx="17964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1" name="Ink 150">
                  <a:extLst>
                    <a:ext uri="{FF2B5EF4-FFF2-40B4-BE49-F238E27FC236}">
                      <a16:creationId xmlns:a16="http://schemas.microsoft.com/office/drawing/2014/main" id="{F1075BE9-F15B-43FD-AB1D-47B3303A75DD}"/>
                    </a:ext>
                  </a:extLst>
                </p14:cNvPr>
                <p14:cNvContentPartPr/>
                <p14:nvPr/>
              </p14:nvContentPartPr>
              <p14:xfrm>
                <a:off x="4948766" y="1644206"/>
                <a:ext cx="360" cy="360"/>
              </p14:xfrm>
            </p:contentPart>
          </mc:Choice>
          <mc:Fallback xmlns="">
            <p:pic>
              <p:nvPicPr>
                <p:cNvPr id="151" name="Ink 150">
                  <a:extLst>
                    <a:ext uri="{FF2B5EF4-FFF2-40B4-BE49-F238E27FC236}">
                      <a16:creationId xmlns:a16="http://schemas.microsoft.com/office/drawing/2014/main" id="{F1075BE9-F15B-43FD-AB1D-47B3303A75DD}"/>
                    </a:ext>
                  </a:extLst>
                </p:cNvPr>
                <p:cNvPicPr/>
                <p:nvPr/>
              </p:nvPicPr>
              <p:blipFill>
                <a:blip r:embed="rId43"/>
                <a:stretch>
                  <a:fillRect/>
                </a:stretch>
              </p:blipFill>
              <p:spPr>
                <a:xfrm>
                  <a:off x="4931126" y="16265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2" name="Ink 151">
                  <a:extLst>
                    <a:ext uri="{FF2B5EF4-FFF2-40B4-BE49-F238E27FC236}">
                      <a16:creationId xmlns:a16="http://schemas.microsoft.com/office/drawing/2014/main" id="{0295219E-9716-4160-93A4-7269A95E4E89}"/>
                    </a:ext>
                  </a:extLst>
                </p14:cNvPr>
                <p14:cNvContentPartPr/>
                <p14:nvPr/>
              </p14:nvContentPartPr>
              <p14:xfrm>
                <a:off x="5028686" y="1547726"/>
                <a:ext cx="114840" cy="178200"/>
              </p14:xfrm>
            </p:contentPart>
          </mc:Choice>
          <mc:Fallback xmlns="">
            <p:pic>
              <p:nvPicPr>
                <p:cNvPr id="152" name="Ink 151">
                  <a:extLst>
                    <a:ext uri="{FF2B5EF4-FFF2-40B4-BE49-F238E27FC236}">
                      <a16:creationId xmlns:a16="http://schemas.microsoft.com/office/drawing/2014/main" id="{0295219E-9716-4160-93A4-7269A95E4E89}"/>
                    </a:ext>
                  </a:extLst>
                </p:cNvPr>
                <p:cNvPicPr/>
                <p:nvPr/>
              </p:nvPicPr>
              <p:blipFill>
                <a:blip r:embed="rId45"/>
                <a:stretch>
                  <a:fillRect/>
                </a:stretch>
              </p:blipFill>
              <p:spPr>
                <a:xfrm>
                  <a:off x="5011046" y="1529726"/>
                  <a:ext cx="15048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3" name="Ink 152">
                  <a:extLst>
                    <a:ext uri="{FF2B5EF4-FFF2-40B4-BE49-F238E27FC236}">
                      <a16:creationId xmlns:a16="http://schemas.microsoft.com/office/drawing/2014/main" id="{8C3456D7-A4A2-46EB-8AB6-0AD0BD2FE61A}"/>
                    </a:ext>
                  </a:extLst>
                </p14:cNvPr>
                <p14:cNvContentPartPr/>
                <p14:nvPr/>
              </p14:nvContentPartPr>
              <p14:xfrm>
                <a:off x="5221646" y="1532246"/>
                <a:ext cx="149400" cy="127440"/>
              </p14:xfrm>
            </p:contentPart>
          </mc:Choice>
          <mc:Fallback xmlns="">
            <p:pic>
              <p:nvPicPr>
                <p:cNvPr id="153" name="Ink 152">
                  <a:extLst>
                    <a:ext uri="{FF2B5EF4-FFF2-40B4-BE49-F238E27FC236}">
                      <a16:creationId xmlns:a16="http://schemas.microsoft.com/office/drawing/2014/main" id="{8C3456D7-A4A2-46EB-8AB6-0AD0BD2FE61A}"/>
                    </a:ext>
                  </a:extLst>
                </p:cNvPr>
                <p:cNvPicPr/>
                <p:nvPr/>
              </p:nvPicPr>
              <p:blipFill>
                <a:blip r:embed="rId47"/>
                <a:stretch>
                  <a:fillRect/>
                </a:stretch>
              </p:blipFill>
              <p:spPr>
                <a:xfrm>
                  <a:off x="5203646" y="1514606"/>
                  <a:ext cx="18504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4" name="Ink 153">
                  <a:extLst>
                    <a:ext uri="{FF2B5EF4-FFF2-40B4-BE49-F238E27FC236}">
                      <a16:creationId xmlns:a16="http://schemas.microsoft.com/office/drawing/2014/main" id="{64F26A40-4C45-4357-8442-0B4B0D431047}"/>
                    </a:ext>
                  </a:extLst>
                </p14:cNvPr>
                <p14:cNvContentPartPr/>
                <p14:nvPr/>
              </p14:nvContentPartPr>
              <p14:xfrm>
                <a:off x="5302286" y="1582286"/>
                <a:ext cx="47520" cy="171000"/>
              </p14:xfrm>
            </p:contentPart>
          </mc:Choice>
          <mc:Fallback xmlns="">
            <p:pic>
              <p:nvPicPr>
                <p:cNvPr id="154" name="Ink 153">
                  <a:extLst>
                    <a:ext uri="{FF2B5EF4-FFF2-40B4-BE49-F238E27FC236}">
                      <a16:creationId xmlns:a16="http://schemas.microsoft.com/office/drawing/2014/main" id="{64F26A40-4C45-4357-8442-0B4B0D431047}"/>
                    </a:ext>
                  </a:extLst>
                </p:cNvPr>
                <p:cNvPicPr/>
                <p:nvPr/>
              </p:nvPicPr>
              <p:blipFill>
                <a:blip r:embed="rId49"/>
                <a:stretch>
                  <a:fillRect/>
                </a:stretch>
              </p:blipFill>
              <p:spPr>
                <a:xfrm>
                  <a:off x="5284646" y="1564646"/>
                  <a:ext cx="83160" cy="206640"/>
                </a:xfrm>
                <a:prstGeom prst="rect">
                  <a:avLst/>
                </a:prstGeom>
              </p:spPr>
            </p:pic>
          </mc:Fallback>
        </mc:AlternateContent>
      </p:grpSp>
      <p:grpSp>
        <p:nvGrpSpPr>
          <p:cNvPr id="155" name="Group 154">
            <a:extLst>
              <a:ext uri="{FF2B5EF4-FFF2-40B4-BE49-F238E27FC236}">
                <a16:creationId xmlns:a16="http://schemas.microsoft.com/office/drawing/2014/main" id="{8710430D-8CF7-43F3-A40E-F7D662868EB4}"/>
              </a:ext>
            </a:extLst>
          </p:cNvPr>
          <p:cNvGrpSpPr/>
          <p:nvPr/>
        </p:nvGrpSpPr>
        <p:grpSpPr>
          <a:xfrm>
            <a:off x="3363686" y="2144140"/>
            <a:ext cx="685440" cy="107640"/>
            <a:chOff x="3363686" y="2238566"/>
            <a:chExt cx="685440" cy="107640"/>
          </a:xfrm>
        </p:grpSpPr>
        <mc:AlternateContent xmlns:mc="http://schemas.openxmlformats.org/markup-compatibility/2006" xmlns:p14="http://schemas.microsoft.com/office/powerpoint/2010/main">
          <mc:Choice Requires="p14">
            <p:contentPart p14:bwMode="auto" r:id="rId50">
              <p14:nvContentPartPr>
                <p14:cNvPr id="156" name="Ink 155">
                  <a:extLst>
                    <a:ext uri="{FF2B5EF4-FFF2-40B4-BE49-F238E27FC236}">
                      <a16:creationId xmlns:a16="http://schemas.microsoft.com/office/drawing/2014/main" id="{48F2E04D-504B-4AAF-A5EF-86DE97282CFA}"/>
                    </a:ext>
                  </a:extLst>
                </p14:cNvPr>
                <p14:cNvContentPartPr/>
                <p14:nvPr/>
              </p14:nvContentPartPr>
              <p14:xfrm>
                <a:off x="3363686" y="2281046"/>
                <a:ext cx="548280" cy="28800"/>
              </p14:xfrm>
            </p:contentPart>
          </mc:Choice>
          <mc:Fallback xmlns="">
            <p:pic>
              <p:nvPicPr>
                <p:cNvPr id="156" name="Ink 155">
                  <a:extLst>
                    <a:ext uri="{FF2B5EF4-FFF2-40B4-BE49-F238E27FC236}">
                      <a16:creationId xmlns:a16="http://schemas.microsoft.com/office/drawing/2014/main" id="{48F2E04D-504B-4AAF-A5EF-86DE97282CFA}"/>
                    </a:ext>
                  </a:extLst>
                </p:cNvPr>
                <p:cNvPicPr/>
                <p:nvPr/>
              </p:nvPicPr>
              <p:blipFill>
                <a:blip r:embed="rId51"/>
                <a:stretch>
                  <a:fillRect/>
                </a:stretch>
              </p:blipFill>
              <p:spPr>
                <a:xfrm>
                  <a:off x="3345686" y="2263046"/>
                  <a:ext cx="58392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7" name="Ink 156">
                  <a:extLst>
                    <a:ext uri="{FF2B5EF4-FFF2-40B4-BE49-F238E27FC236}">
                      <a16:creationId xmlns:a16="http://schemas.microsoft.com/office/drawing/2014/main" id="{3336A959-6A10-46D8-B2C0-F05EDCF4B195}"/>
                    </a:ext>
                  </a:extLst>
                </p14:cNvPr>
                <p14:cNvContentPartPr/>
                <p14:nvPr/>
              </p14:nvContentPartPr>
              <p14:xfrm>
                <a:off x="3855086" y="2238566"/>
                <a:ext cx="194040" cy="107640"/>
              </p14:xfrm>
            </p:contentPart>
          </mc:Choice>
          <mc:Fallback xmlns="">
            <p:pic>
              <p:nvPicPr>
                <p:cNvPr id="157" name="Ink 156">
                  <a:extLst>
                    <a:ext uri="{FF2B5EF4-FFF2-40B4-BE49-F238E27FC236}">
                      <a16:creationId xmlns:a16="http://schemas.microsoft.com/office/drawing/2014/main" id="{3336A959-6A10-46D8-B2C0-F05EDCF4B195}"/>
                    </a:ext>
                  </a:extLst>
                </p:cNvPr>
                <p:cNvPicPr/>
                <p:nvPr/>
              </p:nvPicPr>
              <p:blipFill>
                <a:blip r:embed="rId53"/>
                <a:stretch>
                  <a:fillRect/>
                </a:stretch>
              </p:blipFill>
              <p:spPr>
                <a:xfrm>
                  <a:off x="3837446" y="2220926"/>
                  <a:ext cx="229680" cy="143280"/>
                </a:xfrm>
                <a:prstGeom prst="rect">
                  <a:avLst/>
                </a:prstGeom>
              </p:spPr>
            </p:pic>
          </mc:Fallback>
        </mc:AlternateContent>
      </p:grpSp>
      <p:grpSp>
        <p:nvGrpSpPr>
          <p:cNvPr id="158" name="Group 157">
            <a:extLst>
              <a:ext uri="{FF2B5EF4-FFF2-40B4-BE49-F238E27FC236}">
                <a16:creationId xmlns:a16="http://schemas.microsoft.com/office/drawing/2014/main" id="{91D7E6AB-EF1D-4FD8-82BD-BB736BA930A6}"/>
              </a:ext>
            </a:extLst>
          </p:cNvPr>
          <p:cNvGrpSpPr/>
          <p:nvPr/>
        </p:nvGrpSpPr>
        <p:grpSpPr>
          <a:xfrm>
            <a:off x="4285646" y="2036860"/>
            <a:ext cx="1552680" cy="538560"/>
            <a:chOff x="4285646" y="2131286"/>
            <a:chExt cx="1552680" cy="538560"/>
          </a:xfrm>
        </p:grpSpPr>
        <mc:AlternateContent xmlns:mc="http://schemas.openxmlformats.org/markup-compatibility/2006" xmlns:p14="http://schemas.microsoft.com/office/powerpoint/2010/main">
          <mc:Choice Requires="p14">
            <p:contentPart p14:bwMode="auto" r:id="rId54">
              <p14:nvContentPartPr>
                <p14:cNvPr id="159" name="Ink 158">
                  <a:extLst>
                    <a:ext uri="{FF2B5EF4-FFF2-40B4-BE49-F238E27FC236}">
                      <a16:creationId xmlns:a16="http://schemas.microsoft.com/office/drawing/2014/main" id="{F6203FC2-B283-438F-8B3A-C8A1C82A59E8}"/>
                    </a:ext>
                  </a:extLst>
                </p14:cNvPr>
                <p14:cNvContentPartPr/>
                <p14:nvPr/>
              </p14:nvContentPartPr>
              <p14:xfrm>
                <a:off x="4292126" y="2171606"/>
                <a:ext cx="34920" cy="150120"/>
              </p14:xfrm>
            </p:contentPart>
          </mc:Choice>
          <mc:Fallback xmlns="">
            <p:pic>
              <p:nvPicPr>
                <p:cNvPr id="159" name="Ink 158">
                  <a:extLst>
                    <a:ext uri="{FF2B5EF4-FFF2-40B4-BE49-F238E27FC236}">
                      <a16:creationId xmlns:a16="http://schemas.microsoft.com/office/drawing/2014/main" id="{F6203FC2-B283-438F-8B3A-C8A1C82A59E8}"/>
                    </a:ext>
                  </a:extLst>
                </p:cNvPr>
                <p:cNvPicPr/>
                <p:nvPr/>
              </p:nvPicPr>
              <p:blipFill>
                <a:blip r:embed="rId55"/>
                <a:stretch>
                  <a:fillRect/>
                </a:stretch>
              </p:blipFill>
              <p:spPr>
                <a:xfrm>
                  <a:off x="4274486" y="2153966"/>
                  <a:ext cx="705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60" name="Ink 159">
                  <a:extLst>
                    <a:ext uri="{FF2B5EF4-FFF2-40B4-BE49-F238E27FC236}">
                      <a16:creationId xmlns:a16="http://schemas.microsoft.com/office/drawing/2014/main" id="{0F840570-DD54-40B7-B34A-FCBB813AEAF4}"/>
                    </a:ext>
                  </a:extLst>
                </p14:cNvPr>
                <p14:cNvContentPartPr/>
                <p14:nvPr/>
              </p14:nvContentPartPr>
              <p14:xfrm>
                <a:off x="4428926" y="2143166"/>
                <a:ext cx="111600" cy="169200"/>
              </p14:xfrm>
            </p:contentPart>
          </mc:Choice>
          <mc:Fallback xmlns="">
            <p:pic>
              <p:nvPicPr>
                <p:cNvPr id="160" name="Ink 159">
                  <a:extLst>
                    <a:ext uri="{FF2B5EF4-FFF2-40B4-BE49-F238E27FC236}">
                      <a16:creationId xmlns:a16="http://schemas.microsoft.com/office/drawing/2014/main" id="{0F840570-DD54-40B7-B34A-FCBB813AEAF4}"/>
                    </a:ext>
                  </a:extLst>
                </p:cNvPr>
                <p:cNvPicPr/>
                <p:nvPr/>
              </p:nvPicPr>
              <p:blipFill>
                <a:blip r:embed="rId57"/>
                <a:stretch>
                  <a:fillRect/>
                </a:stretch>
              </p:blipFill>
              <p:spPr>
                <a:xfrm>
                  <a:off x="4411286" y="2125166"/>
                  <a:ext cx="1472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1" name="Ink 160">
                  <a:extLst>
                    <a:ext uri="{FF2B5EF4-FFF2-40B4-BE49-F238E27FC236}">
                      <a16:creationId xmlns:a16="http://schemas.microsoft.com/office/drawing/2014/main" id="{F1A79039-1122-41B7-9F5A-3BA1E0E0ACAE}"/>
                    </a:ext>
                  </a:extLst>
                </p14:cNvPr>
                <p14:cNvContentPartPr/>
                <p14:nvPr/>
              </p14:nvContentPartPr>
              <p14:xfrm>
                <a:off x="4660406" y="2131286"/>
                <a:ext cx="122400" cy="165600"/>
              </p14:xfrm>
            </p:contentPart>
          </mc:Choice>
          <mc:Fallback xmlns="">
            <p:pic>
              <p:nvPicPr>
                <p:cNvPr id="161" name="Ink 160">
                  <a:extLst>
                    <a:ext uri="{FF2B5EF4-FFF2-40B4-BE49-F238E27FC236}">
                      <a16:creationId xmlns:a16="http://schemas.microsoft.com/office/drawing/2014/main" id="{F1A79039-1122-41B7-9F5A-3BA1E0E0ACAE}"/>
                    </a:ext>
                  </a:extLst>
                </p:cNvPr>
                <p:cNvPicPr/>
                <p:nvPr/>
              </p:nvPicPr>
              <p:blipFill>
                <a:blip r:embed="rId59"/>
                <a:stretch>
                  <a:fillRect/>
                </a:stretch>
              </p:blipFill>
              <p:spPr>
                <a:xfrm>
                  <a:off x="4642766" y="2113646"/>
                  <a:ext cx="1580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2" name="Ink 161">
                  <a:extLst>
                    <a:ext uri="{FF2B5EF4-FFF2-40B4-BE49-F238E27FC236}">
                      <a16:creationId xmlns:a16="http://schemas.microsoft.com/office/drawing/2014/main" id="{3F419B89-8FED-4A22-8E87-96F22C8B3B79}"/>
                    </a:ext>
                  </a:extLst>
                </p14:cNvPr>
                <p14:cNvContentPartPr/>
                <p14:nvPr/>
              </p14:nvContentPartPr>
              <p14:xfrm>
                <a:off x="4285646" y="2350526"/>
                <a:ext cx="580320" cy="97200"/>
              </p14:xfrm>
            </p:contentPart>
          </mc:Choice>
          <mc:Fallback xmlns="">
            <p:pic>
              <p:nvPicPr>
                <p:cNvPr id="162" name="Ink 161">
                  <a:extLst>
                    <a:ext uri="{FF2B5EF4-FFF2-40B4-BE49-F238E27FC236}">
                      <a16:creationId xmlns:a16="http://schemas.microsoft.com/office/drawing/2014/main" id="{3F419B89-8FED-4A22-8E87-96F22C8B3B79}"/>
                    </a:ext>
                  </a:extLst>
                </p:cNvPr>
                <p:cNvPicPr/>
                <p:nvPr/>
              </p:nvPicPr>
              <p:blipFill>
                <a:blip r:embed="rId61"/>
                <a:stretch>
                  <a:fillRect/>
                </a:stretch>
              </p:blipFill>
              <p:spPr>
                <a:xfrm>
                  <a:off x="4268006" y="2332526"/>
                  <a:ext cx="6159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3" name="Ink 162">
                  <a:extLst>
                    <a:ext uri="{FF2B5EF4-FFF2-40B4-BE49-F238E27FC236}">
                      <a16:creationId xmlns:a16="http://schemas.microsoft.com/office/drawing/2014/main" id="{976D634D-7D1C-46DC-8017-9F58E174291F}"/>
                    </a:ext>
                  </a:extLst>
                </p14:cNvPr>
                <p14:cNvContentPartPr/>
                <p14:nvPr/>
              </p14:nvContentPartPr>
              <p14:xfrm>
                <a:off x="4416686" y="2506406"/>
                <a:ext cx="146160" cy="163440"/>
              </p14:xfrm>
            </p:contentPart>
          </mc:Choice>
          <mc:Fallback xmlns="">
            <p:pic>
              <p:nvPicPr>
                <p:cNvPr id="163" name="Ink 162">
                  <a:extLst>
                    <a:ext uri="{FF2B5EF4-FFF2-40B4-BE49-F238E27FC236}">
                      <a16:creationId xmlns:a16="http://schemas.microsoft.com/office/drawing/2014/main" id="{976D634D-7D1C-46DC-8017-9F58E174291F}"/>
                    </a:ext>
                  </a:extLst>
                </p:cNvPr>
                <p:cNvPicPr/>
                <p:nvPr/>
              </p:nvPicPr>
              <p:blipFill>
                <a:blip r:embed="rId63"/>
                <a:stretch>
                  <a:fillRect/>
                </a:stretch>
              </p:blipFill>
              <p:spPr>
                <a:xfrm>
                  <a:off x="4398686" y="2488766"/>
                  <a:ext cx="18180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4" name="Ink 163">
                  <a:extLst>
                    <a:ext uri="{FF2B5EF4-FFF2-40B4-BE49-F238E27FC236}">
                      <a16:creationId xmlns:a16="http://schemas.microsoft.com/office/drawing/2014/main" id="{BF0F355B-374D-4A56-AE25-011B5841627E}"/>
                    </a:ext>
                  </a:extLst>
                </p14:cNvPr>
                <p14:cNvContentPartPr/>
                <p14:nvPr/>
              </p14:nvContentPartPr>
              <p14:xfrm>
                <a:off x="4425686" y="2499566"/>
                <a:ext cx="130320" cy="24480"/>
              </p14:xfrm>
            </p:contentPart>
          </mc:Choice>
          <mc:Fallback xmlns="">
            <p:pic>
              <p:nvPicPr>
                <p:cNvPr id="164" name="Ink 163">
                  <a:extLst>
                    <a:ext uri="{FF2B5EF4-FFF2-40B4-BE49-F238E27FC236}">
                      <a16:creationId xmlns:a16="http://schemas.microsoft.com/office/drawing/2014/main" id="{BF0F355B-374D-4A56-AE25-011B5841627E}"/>
                    </a:ext>
                  </a:extLst>
                </p:cNvPr>
                <p:cNvPicPr/>
                <p:nvPr/>
              </p:nvPicPr>
              <p:blipFill>
                <a:blip r:embed="rId65"/>
                <a:stretch>
                  <a:fillRect/>
                </a:stretch>
              </p:blipFill>
              <p:spPr>
                <a:xfrm>
                  <a:off x="4407686" y="2481926"/>
                  <a:ext cx="165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5" name="Ink 164">
                  <a:extLst>
                    <a:ext uri="{FF2B5EF4-FFF2-40B4-BE49-F238E27FC236}">
                      <a16:creationId xmlns:a16="http://schemas.microsoft.com/office/drawing/2014/main" id="{203CE869-5966-41E2-B64F-C4E4D73BE581}"/>
                    </a:ext>
                  </a:extLst>
                </p14:cNvPr>
                <p14:cNvContentPartPr/>
                <p14:nvPr/>
              </p14:nvContentPartPr>
              <p14:xfrm>
                <a:off x="4662206" y="2503526"/>
                <a:ext cx="98640" cy="121680"/>
              </p14:xfrm>
            </p:contentPart>
          </mc:Choice>
          <mc:Fallback xmlns="">
            <p:pic>
              <p:nvPicPr>
                <p:cNvPr id="165" name="Ink 164">
                  <a:extLst>
                    <a:ext uri="{FF2B5EF4-FFF2-40B4-BE49-F238E27FC236}">
                      <a16:creationId xmlns:a16="http://schemas.microsoft.com/office/drawing/2014/main" id="{203CE869-5966-41E2-B64F-C4E4D73BE581}"/>
                    </a:ext>
                  </a:extLst>
                </p:cNvPr>
                <p:cNvPicPr/>
                <p:nvPr/>
              </p:nvPicPr>
              <p:blipFill>
                <a:blip r:embed="rId67"/>
                <a:stretch>
                  <a:fillRect/>
                </a:stretch>
              </p:blipFill>
              <p:spPr>
                <a:xfrm>
                  <a:off x="4644566" y="2485886"/>
                  <a:ext cx="134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66" name="Ink 165">
                  <a:extLst>
                    <a:ext uri="{FF2B5EF4-FFF2-40B4-BE49-F238E27FC236}">
                      <a16:creationId xmlns:a16="http://schemas.microsoft.com/office/drawing/2014/main" id="{FD0CDEE9-8445-40CF-A9E4-0EF1F11E3739}"/>
                    </a:ext>
                  </a:extLst>
                </p14:cNvPr>
                <p14:cNvContentPartPr/>
                <p14:nvPr/>
              </p14:nvContentPartPr>
              <p14:xfrm>
                <a:off x="4849766" y="2506766"/>
                <a:ext cx="99000" cy="83520"/>
              </p14:xfrm>
            </p:contentPart>
          </mc:Choice>
          <mc:Fallback xmlns="">
            <p:pic>
              <p:nvPicPr>
                <p:cNvPr id="166" name="Ink 165">
                  <a:extLst>
                    <a:ext uri="{FF2B5EF4-FFF2-40B4-BE49-F238E27FC236}">
                      <a16:creationId xmlns:a16="http://schemas.microsoft.com/office/drawing/2014/main" id="{FD0CDEE9-8445-40CF-A9E4-0EF1F11E3739}"/>
                    </a:ext>
                  </a:extLst>
                </p:cNvPr>
                <p:cNvPicPr/>
                <p:nvPr/>
              </p:nvPicPr>
              <p:blipFill>
                <a:blip r:embed="rId69"/>
                <a:stretch>
                  <a:fillRect/>
                </a:stretch>
              </p:blipFill>
              <p:spPr>
                <a:xfrm>
                  <a:off x="4831766" y="2489126"/>
                  <a:ext cx="1346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67" name="Ink 166">
                  <a:extLst>
                    <a:ext uri="{FF2B5EF4-FFF2-40B4-BE49-F238E27FC236}">
                      <a16:creationId xmlns:a16="http://schemas.microsoft.com/office/drawing/2014/main" id="{22A6046C-305E-466A-94C2-797E725445F9}"/>
                    </a:ext>
                  </a:extLst>
                </p14:cNvPr>
                <p14:cNvContentPartPr/>
                <p14:nvPr/>
              </p14:nvContentPartPr>
              <p14:xfrm>
                <a:off x="5091686" y="2330006"/>
                <a:ext cx="153000" cy="72720"/>
              </p14:xfrm>
            </p:contentPart>
          </mc:Choice>
          <mc:Fallback xmlns="">
            <p:pic>
              <p:nvPicPr>
                <p:cNvPr id="167" name="Ink 166">
                  <a:extLst>
                    <a:ext uri="{FF2B5EF4-FFF2-40B4-BE49-F238E27FC236}">
                      <a16:creationId xmlns:a16="http://schemas.microsoft.com/office/drawing/2014/main" id="{22A6046C-305E-466A-94C2-797E725445F9}"/>
                    </a:ext>
                  </a:extLst>
                </p:cNvPr>
                <p:cNvPicPr/>
                <p:nvPr/>
              </p:nvPicPr>
              <p:blipFill>
                <a:blip r:embed="rId71"/>
                <a:stretch>
                  <a:fillRect/>
                </a:stretch>
              </p:blipFill>
              <p:spPr>
                <a:xfrm>
                  <a:off x="5073686" y="2312006"/>
                  <a:ext cx="18864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8" name="Ink 167">
                  <a:extLst>
                    <a:ext uri="{FF2B5EF4-FFF2-40B4-BE49-F238E27FC236}">
                      <a16:creationId xmlns:a16="http://schemas.microsoft.com/office/drawing/2014/main" id="{8D43A08F-C96A-4516-8020-03C43484DE56}"/>
                    </a:ext>
                  </a:extLst>
                </p14:cNvPr>
                <p14:cNvContentPartPr/>
                <p14:nvPr/>
              </p14:nvContentPartPr>
              <p14:xfrm>
                <a:off x="5116886" y="2324966"/>
                <a:ext cx="133200" cy="145080"/>
              </p14:xfrm>
            </p:contentPart>
          </mc:Choice>
          <mc:Fallback xmlns="">
            <p:pic>
              <p:nvPicPr>
                <p:cNvPr id="168" name="Ink 167">
                  <a:extLst>
                    <a:ext uri="{FF2B5EF4-FFF2-40B4-BE49-F238E27FC236}">
                      <a16:creationId xmlns:a16="http://schemas.microsoft.com/office/drawing/2014/main" id="{8D43A08F-C96A-4516-8020-03C43484DE56}"/>
                    </a:ext>
                  </a:extLst>
                </p:cNvPr>
                <p:cNvPicPr/>
                <p:nvPr/>
              </p:nvPicPr>
              <p:blipFill>
                <a:blip r:embed="rId73"/>
                <a:stretch>
                  <a:fillRect/>
                </a:stretch>
              </p:blipFill>
              <p:spPr>
                <a:xfrm>
                  <a:off x="5099246" y="2306966"/>
                  <a:ext cx="1688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69" name="Ink 168">
                  <a:extLst>
                    <a:ext uri="{FF2B5EF4-FFF2-40B4-BE49-F238E27FC236}">
                      <a16:creationId xmlns:a16="http://schemas.microsoft.com/office/drawing/2014/main" id="{A793504B-9EEE-4446-8C15-B1FA2DA782C2}"/>
                    </a:ext>
                  </a:extLst>
                </p14:cNvPr>
                <p14:cNvContentPartPr/>
                <p14:nvPr/>
              </p14:nvContentPartPr>
              <p14:xfrm>
                <a:off x="5379326" y="2222726"/>
                <a:ext cx="205200" cy="140040"/>
              </p14:xfrm>
            </p:contentPart>
          </mc:Choice>
          <mc:Fallback xmlns="">
            <p:pic>
              <p:nvPicPr>
                <p:cNvPr id="169" name="Ink 168">
                  <a:extLst>
                    <a:ext uri="{FF2B5EF4-FFF2-40B4-BE49-F238E27FC236}">
                      <a16:creationId xmlns:a16="http://schemas.microsoft.com/office/drawing/2014/main" id="{A793504B-9EEE-4446-8C15-B1FA2DA782C2}"/>
                    </a:ext>
                  </a:extLst>
                </p:cNvPr>
                <p:cNvPicPr/>
                <p:nvPr/>
              </p:nvPicPr>
              <p:blipFill>
                <a:blip r:embed="rId75"/>
                <a:stretch>
                  <a:fillRect/>
                </a:stretch>
              </p:blipFill>
              <p:spPr>
                <a:xfrm>
                  <a:off x="5361326" y="2204726"/>
                  <a:ext cx="24084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0" name="Ink 169">
                  <a:extLst>
                    <a:ext uri="{FF2B5EF4-FFF2-40B4-BE49-F238E27FC236}">
                      <a16:creationId xmlns:a16="http://schemas.microsoft.com/office/drawing/2014/main" id="{F35C8668-AB54-4D18-B9B9-3213EB8A7F3D}"/>
                    </a:ext>
                  </a:extLst>
                </p14:cNvPr>
                <p14:cNvContentPartPr/>
                <p14:nvPr/>
              </p14:nvContentPartPr>
              <p14:xfrm>
                <a:off x="5485886" y="2285366"/>
                <a:ext cx="48240" cy="175680"/>
              </p14:xfrm>
            </p:contentPart>
          </mc:Choice>
          <mc:Fallback xmlns="">
            <p:pic>
              <p:nvPicPr>
                <p:cNvPr id="170" name="Ink 169">
                  <a:extLst>
                    <a:ext uri="{FF2B5EF4-FFF2-40B4-BE49-F238E27FC236}">
                      <a16:creationId xmlns:a16="http://schemas.microsoft.com/office/drawing/2014/main" id="{F35C8668-AB54-4D18-B9B9-3213EB8A7F3D}"/>
                    </a:ext>
                  </a:extLst>
                </p:cNvPr>
                <p:cNvPicPr/>
                <p:nvPr/>
              </p:nvPicPr>
              <p:blipFill>
                <a:blip r:embed="rId77"/>
                <a:stretch>
                  <a:fillRect/>
                </a:stretch>
              </p:blipFill>
              <p:spPr>
                <a:xfrm>
                  <a:off x="5467886" y="2267726"/>
                  <a:ext cx="83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71" name="Ink 170">
                  <a:extLst>
                    <a:ext uri="{FF2B5EF4-FFF2-40B4-BE49-F238E27FC236}">
                      <a16:creationId xmlns:a16="http://schemas.microsoft.com/office/drawing/2014/main" id="{4B80403C-EE64-4ECB-AC41-2DC60468820A}"/>
                    </a:ext>
                  </a:extLst>
                </p14:cNvPr>
                <p14:cNvContentPartPr/>
                <p14:nvPr/>
              </p14:nvContentPartPr>
              <p14:xfrm>
                <a:off x="5657966" y="2243246"/>
                <a:ext cx="180360" cy="143280"/>
              </p14:xfrm>
            </p:contentPart>
          </mc:Choice>
          <mc:Fallback xmlns="">
            <p:pic>
              <p:nvPicPr>
                <p:cNvPr id="171" name="Ink 170">
                  <a:extLst>
                    <a:ext uri="{FF2B5EF4-FFF2-40B4-BE49-F238E27FC236}">
                      <a16:creationId xmlns:a16="http://schemas.microsoft.com/office/drawing/2014/main" id="{4B80403C-EE64-4ECB-AC41-2DC60468820A}"/>
                    </a:ext>
                  </a:extLst>
                </p:cNvPr>
                <p:cNvPicPr/>
                <p:nvPr/>
              </p:nvPicPr>
              <p:blipFill>
                <a:blip r:embed="rId79"/>
                <a:stretch>
                  <a:fillRect/>
                </a:stretch>
              </p:blipFill>
              <p:spPr>
                <a:xfrm>
                  <a:off x="5639966" y="2225246"/>
                  <a:ext cx="216000" cy="178920"/>
                </a:xfrm>
                <a:prstGeom prst="rect">
                  <a:avLst/>
                </a:prstGeom>
              </p:spPr>
            </p:pic>
          </mc:Fallback>
        </mc:AlternateContent>
      </p:grpSp>
      <p:grpSp>
        <p:nvGrpSpPr>
          <p:cNvPr id="172" name="Group 171">
            <a:extLst>
              <a:ext uri="{FF2B5EF4-FFF2-40B4-BE49-F238E27FC236}">
                <a16:creationId xmlns:a16="http://schemas.microsoft.com/office/drawing/2014/main" id="{BD4F8C12-637D-4B07-84A1-7C6084A5C86E}"/>
              </a:ext>
            </a:extLst>
          </p:cNvPr>
          <p:cNvGrpSpPr/>
          <p:nvPr/>
        </p:nvGrpSpPr>
        <p:grpSpPr>
          <a:xfrm>
            <a:off x="4774166" y="2741020"/>
            <a:ext cx="177840" cy="87840"/>
            <a:chOff x="4774166" y="2835446"/>
            <a:chExt cx="177840" cy="87840"/>
          </a:xfrm>
        </p:grpSpPr>
        <mc:AlternateContent xmlns:mc="http://schemas.openxmlformats.org/markup-compatibility/2006" xmlns:p14="http://schemas.microsoft.com/office/powerpoint/2010/main">
          <mc:Choice Requires="p14">
            <p:contentPart p14:bwMode="auto" r:id="rId80">
              <p14:nvContentPartPr>
                <p14:cNvPr id="173" name="Ink 172">
                  <a:extLst>
                    <a:ext uri="{FF2B5EF4-FFF2-40B4-BE49-F238E27FC236}">
                      <a16:creationId xmlns:a16="http://schemas.microsoft.com/office/drawing/2014/main" id="{24EC63DE-0303-49F3-A395-B875015970AE}"/>
                    </a:ext>
                  </a:extLst>
                </p14:cNvPr>
                <p14:cNvContentPartPr/>
                <p14:nvPr/>
              </p14:nvContentPartPr>
              <p14:xfrm>
                <a:off x="4774166" y="2835446"/>
                <a:ext cx="156240" cy="22680"/>
              </p14:xfrm>
            </p:contentPart>
          </mc:Choice>
          <mc:Fallback xmlns="">
            <p:pic>
              <p:nvPicPr>
                <p:cNvPr id="173" name="Ink 172">
                  <a:extLst>
                    <a:ext uri="{FF2B5EF4-FFF2-40B4-BE49-F238E27FC236}">
                      <a16:creationId xmlns:a16="http://schemas.microsoft.com/office/drawing/2014/main" id="{24EC63DE-0303-49F3-A395-B875015970AE}"/>
                    </a:ext>
                  </a:extLst>
                </p:cNvPr>
                <p:cNvPicPr/>
                <p:nvPr/>
              </p:nvPicPr>
              <p:blipFill>
                <a:blip r:embed="rId81"/>
                <a:stretch>
                  <a:fillRect/>
                </a:stretch>
              </p:blipFill>
              <p:spPr>
                <a:xfrm>
                  <a:off x="4756526" y="2817446"/>
                  <a:ext cx="191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4" name="Ink 173">
                  <a:extLst>
                    <a:ext uri="{FF2B5EF4-FFF2-40B4-BE49-F238E27FC236}">
                      <a16:creationId xmlns:a16="http://schemas.microsoft.com/office/drawing/2014/main" id="{29483F44-F9BC-4BF0-B793-DF6837BDC0AD}"/>
                    </a:ext>
                  </a:extLst>
                </p14:cNvPr>
                <p14:cNvContentPartPr/>
                <p14:nvPr/>
              </p14:nvContentPartPr>
              <p14:xfrm>
                <a:off x="4787846" y="2917166"/>
                <a:ext cx="164160" cy="6120"/>
              </p14:xfrm>
            </p:contentPart>
          </mc:Choice>
          <mc:Fallback xmlns="">
            <p:pic>
              <p:nvPicPr>
                <p:cNvPr id="174" name="Ink 173">
                  <a:extLst>
                    <a:ext uri="{FF2B5EF4-FFF2-40B4-BE49-F238E27FC236}">
                      <a16:creationId xmlns:a16="http://schemas.microsoft.com/office/drawing/2014/main" id="{29483F44-F9BC-4BF0-B793-DF6837BDC0AD}"/>
                    </a:ext>
                  </a:extLst>
                </p:cNvPr>
                <p:cNvPicPr/>
                <p:nvPr/>
              </p:nvPicPr>
              <p:blipFill>
                <a:blip r:embed="rId83"/>
                <a:stretch>
                  <a:fillRect/>
                </a:stretch>
              </p:blipFill>
              <p:spPr>
                <a:xfrm>
                  <a:off x="4770206" y="2899526"/>
                  <a:ext cx="199800" cy="41760"/>
                </a:xfrm>
                <a:prstGeom prst="rect">
                  <a:avLst/>
                </a:prstGeom>
              </p:spPr>
            </p:pic>
          </mc:Fallback>
        </mc:AlternateContent>
      </p:grpSp>
      <p:grpSp>
        <p:nvGrpSpPr>
          <p:cNvPr id="175" name="Group 174">
            <a:extLst>
              <a:ext uri="{FF2B5EF4-FFF2-40B4-BE49-F238E27FC236}">
                <a16:creationId xmlns:a16="http://schemas.microsoft.com/office/drawing/2014/main" id="{41E7EAF6-F9C8-4B9E-B3DF-EECF73582EF0}"/>
              </a:ext>
            </a:extLst>
          </p:cNvPr>
          <p:cNvGrpSpPr/>
          <p:nvPr/>
        </p:nvGrpSpPr>
        <p:grpSpPr>
          <a:xfrm>
            <a:off x="5129846" y="2505940"/>
            <a:ext cx="837360" cy="297720"/>
            <a:chOff x="5129846" y="2600366"/>
            <a:chExt cx="837360" cy="297720"/>
          </a:xfrm>
        </p:grpSpPr>
        <mc:AlternateContent xmlns:mc="http://schemas.openxmlformats.org/markup-compatibility/2006" xmlns:p14="http://schemas.microsoft.com/office/powerpoint/2010/main">
          <mc:Choice Requires="p14">
            <p:contentPart p14:bwMode="auto" r:id="rId84">
              <p14:nvContentPartPr>
                <p14:cNvPr id="176" name="Ink 175">
                  <a:extLst>
                    <a:ext uri="{FF2B5EF4-FFF2-40B4-BE49-F238E27FC236}">
                      <a16:creationId xmlns:a16="http://schemas.microsoft.com/office/drawing/2014/main" id="{0DDDBA91-D89C-4408-BC2B-FC07CFBB40A1}"/>
                    </a:ext>
                  </a:extLst>
                </p14:cNvPr>
                <p14:cNvContentPartPr/>
                <p14:nvPr/>
              </p14:nvContentPartPr>
              <p14:xfrm>
                <a:off x="5129846" y="2701886"/>
                <a:ext cx="16200" cy="193320"/>
              </p14:xfrm>
            </p:contentPart>
          </mc:Choice>
          <mc:Fallback xmlns="">
            <p:pic>
              <p:nvPicPr>
                <p:cNvPr id="176" name="Ink 175">
                  <a:extLst>
                    <a:ext uri="{FF2B5EF4-FFF2-40B4-BE49-F238E27FC236}">
                      <a16:creationId xmlns:a16="http://schemas.microsoft.com/office/drawing/2014/main" id="{0DDDBA91-D89C-4408-BC2B-FC07CFBB40A1}"/>
                    </a:ext>
                  </a:extLst>
                </p:cNvPr>
                <p:cNvPicPr/>
                <p:nvPr/>
              </p:nvPicPr>
              <p:blipFill>
                <a:blip r:embed="rId85"/>
                <a:stretch>
                  <a:fillRect/>
                </a:stretch>
              </p:blipFill>
              <p:spPr>
                <a:xfrm>
                  <a:off x="5112206" y="2683886"/>
                  <a:ext cx="5184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77" name="Ink 176">
                  <a:extLst>
                    <a:ext uri="{FF2B5EF4-FFF2-40B4-BE49-F238E27FC236}">
                      <a16:creationId xmlns:a16="http://schemas.microsoft.com/office/drawing/2014/main" id="{E5B60B43-2FFA-4767-BFE2-28611AC830FE}"/>
                    </a:ext>
                  </a:extLst>
                </p14:cNvPr>
                <p14:cNvContentPartPr/>
                <p14:nvPr/>
              </p14:nvContentPartPr>
              <p14:xfrm>
                <a:off x="5234966" y="2725286"/>
                <a:ext cx="132120" cy="115560"/>
              </p14:xfrm>
            </p:contentPart>
          </mc:Choice>
          <mc:Fallback xmlns="">
            <p:pic>
              <p:nvPicPr>
                <p:cNvPr id="177" name="Ink 176">
                  <a:extLst>
                    <a:ext uri="{FF2B5EF4-FFF2-40B4-BE49-F238E27FC236}">
                      <a16:creationId xmlns:a16="http://schemas.microsoft.com/office/drawing/2014/main" id="{E5B60B43-2FFA-4767-BFE2-28611AC830FE}"/>
                    </a:ext>
                  </a:extLst>
                </p:cNvPr>
                <p:cNvPicPr/>
                <p:nvPr/>
              </p:nvPicPr>
              <p:blipFill>
                <a:blip r:embed="rId87"/>
                <a:stretch>
                  <a:fillRect/>
                </a:stretch>
              </p:blipFill>
              <p:spPr>
                <a:xfrm>
                  <a:off x="5216966" y="2707286"/>
                  <a:ext cx="167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78" name="Ink 177">
                  <a:extLst>
                    <a:ext uri="{FF2B5EF4-FFF2-40B4-BE49-F238E27FC236}">
                      <a16:creationId xmlns:a16="http://schemas.microsoft.com/office/drawing/2014/main" id="{55C89A97-B90E-49F6-A9D5-E9962FC79A4D}"/>
                    </a:ext>
                  </a:extLst>
                </p14:cNvPr>
                <p14:cNvContentPartPr/>
                <p14:nvPr/>
              </p14:nvContentPartPr>
              <p14:xfrm>
                <a:off x="5316686" y="2738966"/>
                <a:ext cx="30600" cy="159120"/>
              </p14:xfrm>
            </p:contentPart>
          </mc:Choice>
          <mc:Fallback xmlns="">
            <p:pic>
              <p:nvPicPr>
                <p:cNvPr id="178" name="Ink 177">
                  <a:extLst>
                    <a:ext uri="{FF2B5EF4-FFF2-40B4-BE49-F238E27FC236}">
                      <a16:creationId xmlns:a16="http://schemas.microsoft.com/office/drawing/2014/main" id="{55C89A97-B90E-49F6-A9D5-E9962FC79A4D}"/>
                    </a:ext>
                  </a:extLst>
                </p:cNvPr>
                <p:cNvPicPr/>
                <p:nvPr/>
              </p:nvPicPr>
              <p:blipFill>
                <a:blip r:embed="rId89"/>
                <a:stretch>
                  <a:fillRect/>
                </a:stretch>
              </p:blipFill>
              <p:spPr>
                <a:xfrm>
                  <a:off x="5298686" y="2720966"/>
                  <a:ext cx="662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79" name="Ink 178">
                  <a:extLst>
                    <a:ext uri="{FF2B5EF4-FFF2-40B4-BE49-F238E27FC236}">
                      <a16:creationId xmlns:a16="http://schemas.microsoft.com/office/drawing/2014/main" id="{586EA408-3B0B-4988-BFEB-295B893E714A}"/>
                    </a:ext>
                  </a:extLst>
                </p14:cNvPr>
                <p14:cNvContentPartPr/>
                <p14:nvPr/>
              </p14:nvContentPartPr>
              <p14:xfrm>
                <a:off x="5495246" y="2792606"/>
                <a:ext cx="3240" cy="6480"/>
              </p14:xfrm>
            </p:contentPart>
          </mc:Choice>
          <mc:Fallback xmlns="">
            <p:pic>
              <p:nvPicPr>
                <p:cNvPr id="179" name="Ink 178">
                  <a:extLst>
                    <a:ext uri="{FF2B5EF4-FFF2-40B4-BE49-F238E27FC236}">
                      <a16:creationId xmlns:a16="http://schemas.microsoft.com/office/drawing/2014/main" id="{586EA408-3B0B-4988-BFEB-295B893E714A}"/>
                    </a:ext>
                  </a:extLst>
                </p:cNvPr>
                <p:cNvPicPr/>
                <p:nvPr/>
              </p:nvPicPr>
              <p:blipFill>
                <a:blip r:embed="rId91"/>
                <a:stretch>
                  <a:fillRect/>
                </a:stretch>
              </p:blipFill>
              <p:spPr>
                <a:xfrm>
                  <a:off x="5477246" y="2774606"/>
                  <a:ext cx="3888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80" name="Ink 179">
                  <a:extLst>
                    <a:ext uri="{FF2B5EF4-FFF2-40B4-BE49-F238E27FC236}">
                      <a16:creationId xmlns:a16="http://schemas.microsoft.com/office/drawing/2014/main" id="{D9D978CD-BB07-49FB-890F-08BF3B9DB0A8}"/>
                    </a:ext>
                  </a:extLst>
                </p14:cNvPr>
                <p14:cNvContentPartPr/>
                <p14:nvPr/>
              </p14:nvContentPartPr>
              <p14:xfrm>
                <a:off x="5582726" y="2681726"/>
                <a:ext cx="137520" cy="170640"/>
              </p14:xfrm>
            </p:contentPart>
          </mc:Choice>
          <mc:Fallback xmlns="">
            <p:pic>
              <p:nvPicPr>
                <p:cNvPr id="180" name="Ink 179">
                  <a:extLst>
                    <a:ext uri="{FF2B5EF4-FFF2-40B4-BE49-F238E27FC236}">
                      <a16:creationId xmlns:a16="http://schemas.microsoft.com/office/drawing/2014/main" id="{D9D978CD-BB07-49FB-890F-08BF3B9DB0A8}"/>
                    </a:ext>
                  </a:extLst>
                </p:cNvPr>
                <p:cNvPicPr/>
                <p:nvPr/>
              </p:nvPicPr>
              <p:blipFill>
                <a:blip r:embed="rId93"/>
                <a:stretch>
                  <a:fillRect/>
                </a:stretch>
              </p:blipFill>
              <p:spPr>
                <a:xfrm>
                  <a:off x="5564726" y="2663726"/>
                  <a:ext cx="173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81" name="Ink 180">
                  <a:extLst>
                    <a:ext uri="{FF2B5EF4-FFF2-40B4-BE49-F238E27FC236}">
                      <a16:creationId xmlns:a16="http://schemas.microsoft.com/office/drawing/2014/main" id="{E8876D86-E4D0-47B2-B18A-16A59AEF65DE}"/>
                    </a:ext>
                  </a:extLst>
                </p14:cNvPr>
                <p14:cNvContentPartPr/>
                <p14:nvPr/>
              </p14:nvContentPartPr>
              <p14:xfrm>
                <a:off x="5600006" y="2657246"/>
                <a:ext cx="130320" cy="46080"/>
              </p14:xfrm>
            </p:contentPart>
          </mc:Choice>
          <mc:Fallback xmlns="">
            <p:pic>
              <p:nvPicPr>
                <p:cNvPr id="181" name="Ink 180">
                  <a:extLst>
                    <a:ext uri="{FF2B5EF4-FFF2-40B4-BE49-F238E27FC236}">
                      <a16:creationId xmlns:a16="http://schemas.microsoft.com/office/drawing/2014/main" id="{E8876D86-E4D0-47B2-B18A-16A59AEF65DE}"/>
                    </a:ext>
                  </a:extLst>
                </p:cNvPr>
                <p:cNvPicPr/>
                <p:nvPr/>
              </p:nvPicPr>
              <p:blipFill>
                <a:blip r:embed="rId95"/>
                <a:stretch>
                  <a:fillRect/>
                </a:stretch>
              </p:blipFill>
              <p:spPr>
                <a:xfrm>
                  <a:off x="5582366" y="2639606"/>
                  <a:ext cx="16596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2" name="Ink 181">
                  <a:extLst>
                    <a:ext uri="{FF2B5EF4-FFF2-40B4-BE49-F238E27FC236}">
                      <a16:creationId xmlns:a16="http://schemas.microsoft.com/office/drawing/2014/main" id="{B5A69263-3D0B-453E-854C-3BCB932B37E8}"/>
                    </a:ext>
                  </a:extLst>
                </p14:cNvPr>
                <p14:cNvContentPartPr/>
                <p14:nvPr/>
              </p14:nvContentPartPr>
              <p14:xfrm>
                <a:off x="5836166" y="2600366"/>
                <a:ext cx="131040" cy="245880"/>
              </p14:xfrm>
            </p:contentPart>
          </mc:Choice>
          <mc:Fallback xmlns="">
            <p:pic>
              <p:nvPicPr>
                <p:cNvPr id="182" name="Ink 181">
                  <a:extLst>
                    <a:ext uri="{FF2B5EF4-FFF2-40B4-BE49-F238E27FC236}">
                      <a16:creationId xmlns:a16="http://schemas.microsoft.com/office/drawing/2014/main" id="{B5A69263-3D0B-453E-854C-3BCB932B37E8}"/>
                    </a:ext>
                  </a:extLst>
                </p:cNvPr>
                <p:cNvPicPr/>
                <p:nvPr/>
              </p:nvPicPr>
              <p:blipFill>
                <a:blip r:embed="rId97"/>
                <a:stretch>
                  <a:fillRect/>
                </a:stretch>
              </p:blipFill>
              <p:spPr>
                <a:xfrm>
                  <a:off x="5818526" y="2582726"/>
                  <a:ext cx="166680" cy="281520"/>
                </a:xfrm>
                <a:prstGeom prst="rect">
                  <a:avLst/>
                </a:prstGeom>
              </p:spPr>
            </p:pic>
          </mc:Fallback>
        </mc:AlternateContent>
      </p:grpSp>
      <p:grpSp>
        <p:nvGrpSpPr>
          <p:cNvPr id="183" name="Group 182">
            <a:extLst>
              <a:ext uri="{FF2B5EF4-FFF2-40B4-BE49-F238E27FC236}">
                <a16:creationId xmlns:a16="http://schemas.microsoft.com/office/drawing/2014/main" id="{7A67D248-767E-4546-AD97-E9CDE517BEE7}"/>
              </a:ext>
            </a:extLst>
          </p:cNvPr>
          <p:cNvGrpSpPr/>
          <p:nvPr/>
        </p:nvGrpSpPr>
        <p:grpSpPr>
          <a:xfrm>
            <a:off x="3511286" y="2610340"/>
            <a:ext cx="1237320" cy="1260720"/>
            <a:chOff x="3511286" y="2704766"/>
            <a:chExt cx="1237320" cy="1260720"/>
          </a:xfrm>
        </p:grpSpPr>
        <mc:AlternateContent xmlns:mc="http://schemas.openxmlformats.org/markup-compatibility/2006" xmlns:p14="http://schemas.microsoft.com/office/powerpoint/2010/main">
          <mc:Choice Requires="p14">
            <p:contentPart p14:bwMode="auto" r:id="rId98">
              <p14:nvContentPartPr>
                <p14:cNvPr id="184" name="Ink 183">
                  <a:extLst>
                    <a:ext uri="{FF2B5EF4-FFF2-40B4-BE49-F238E27FC236}">
                      <a16:creationId xmlns:a16="http://schemas.microsoft.com/office/drawing/2014/main" id="{F0EA721D-2938-4454-BFEE-836268CC0F7B}"/>
                    </a:ext>
                  </a:extLst>
                </p14:cNvPr>
                <p14:cNvContentPartPr/>
                <p14:nvPr/>
              </p14:nvContentPartPr>
              <p14:xfrm>
                <a:off x="3511286" y="2704766"/>
                <a:ext cx="522000" cy="718560"/>
              </p14:xfrm>
            </p:contentPart>
          </mc:Choice>
          <mc:Fallback xmlns="">
            <p:pic>
              <p:nvPicPr>
                <p:cNvPr id="184" name="Ink 183">
                  <a:extLst>
                    <a:ext uri="{FF2B5EF4-FFF2-40B4-BE49-F238E27FC236}">
                      <a16:creationId xmlns:a16="http://schemas.microsoft.com/office/drawing/2014/main" id="{F0EA721D-2938-4454-BFEE-836268CC0F7B}"/>
                    </a:ext>
                  </a:extLst>
                </p:cNvPr>
                <p:cNvPicPr/>
                <p:nvPr/>
              </p:nvPicPr>
              <p:blipFill>
                <a:blip r:embed="rId99"/>
                <a:stretch>
                  <a:fillRect/>
                </a:stretch>
              </p:blipFill>
              <p:spPr>
                <a:xfrm>
                  <a:off x="3493286" y="2686766"/>
                  <a:ext cx="557640" cy="754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5" name="Ink 184">
                  <a:extLst>
                    <a:ext uri="{FF2B5EF4-FFF2-40B4-BE49-F238E27FC236}">
                      <a16:creationId xmlns:a16="http://schemas.microsoft.com/office/drawing/2014/main" id="{14E48FDC-4CD3-4879-BB16-33269C8B2047}"/>
                    </a:ext>
                  </a:extLst>
                </p14:cNvPr>
                <p14:cNvContentPartPr/>
                <p14:nvPr/>
              </p14:nvContentPartPr>
              <p14:xfrm>
                <a:off x="3942926" y="3370046"/>
                <a:ext cx="165960" cy="154800"/>
              </p14:xfrm>
            </p:contentPart>
          </mc:Choice>
          <mc:Fallback xmlns="">
            <p:pic>
              <p:nvPicPr>
                <p:cNvPr id="185" name="Ink 184">
                  <a:extLst>
                    <a:ext uri="{FF2B5EF4-FFF2-40B4-BE49-F238E27FC236}">
                      <a16:creationId xmlns:a16="http://schemas.microsoft.com/office/drawing/2014/main" id="{14E48FDC-4CD3-4879-BB16-33269C8B2047}"/>
                    </a:ext>
                  </a:extLst>
                </p:cNvPr>
                <p:cNvPicPr/>
                <p:nvPr/>
              </p:nvPicPr>
              <p:blipFill>
                <a:blip r:embed="rId101"/>
                <a:stretch>
                  <a:fillRect/>
                </a:stretch>
              </p:blipFill>
              <p:spPr>
                <a:xfrm>
                  <a:off x="3924926" y="3352046"/>
                  <a:ext cx="20160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86" name="Ink 185">
                  <a:extLst>
                    <a:ext uri="{FF2B5EF4-FFF2-40B4-BE49-F238E27FC236}">
                      <a16:creationId xmlns:a16="http://schemas.microsoft.com/office/drawing/2014/main" id="{CC258CB7-AAA7-4328-8058-017537EF6664}"/>
                    </a:ext>
                  </a:extLst>
                </p14:cNvPr>
                <p14:cNvContentPartPr/>
                <p14:nvPr/>
              </p14:nvContentPartPr>
              <p14:xfrm>
                <a:off x="4204286" y="3367886"/>
                <a:ext cx="164520" cy="209520"/>
              </p14:xfrm>
            </p:contentPart>
          </mc:Choice>
          <mc:Fallback xmlns="">
            <p:pic>
              <p:nvPicPr>
                <p:cNvPr id="186" name="Ink 185">
                  <a:extLst>
                    <a:ext uri="{FF2B5EF4-FFF2-40B4-BE49-F238E27FC236}">
                      <a16:creationId xmlns:a16="http://schemas.microsoft.com/office/drawing/2014/main" id="{CC258CB7-AAA7-4328-8058-017537EF6664}"/>
                    </a:ext>
                  </a:extLst>
                </p:cNvPr>
                <p:cNvPicPr/>
                <p:nvPr/>
              </p:nvPicPr>
              <p:blipFill>
                <a:blip r:embed="rId103"/>
                <a:stretch>
                  <a:fillRect/>
                </a:stretch>
              </p:blipFill>
              <p:spPr>
                <a:xfrm>
                  <a:off x="4186646" y="3349886"/>
                  <a:ext cx="200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7" name="Ink 186">
                  <a:extLst>
                    <a:ext uri="{FF2B5EF4-FFF2-40B4-BE49-F238E27FC236}">
                      <a16:creationId xmlns:a16="http://schemas.microsoft.com/office/drawing/2014/main" id="{94D75D4D-4F15-42FC-96A8-882158CB8B11}"/>
                    </a:ext>
                  </a:extLst>
                </p14:cNvPr>
                <p14:cNvContentPartPr/>
                <p14:nvPr/>
              </p14:nvContentPartPr>
              <p14:xfrm>
                <a:off x="4457006" y="3375806"/>
                <a:ext cx="129600" cy="172800"/>
              </p14:xfrm>
            </p:contentPart>
          </mc:Choice>
          <mc:Fallback xmlns="">
            <p:pic>
              <p:nvPicPr>
                <p:cNvPr id="187" name="Ink 186">
                  <a:extLst>
                    <a:ext uri="{FF2B5EF4-FFF2-40B4-BE49-F238E27FC236}">
                      <a16:creationId xmlns:a16="http://schemas.microsoft.com/office/drawing/2014/main" id="{94D75D4D-4F15-42FC-96A8-882158CB8B11}"/>
                    </a:ext>
                  </a:extLst>
                </p:cNvPr>
                <p:cNvPicPr/>
                <p:nvPr/>
              </p:nvPicPr>
              <p:blipFill>
                <a:blip r:embed="rId105"/>
                <a:stretch>
                  <a:fillRect/>
                </a:stretch>
              </p:blipFill>
              <p:spPr>
                <a:xfrm>
                  <a:off x="4439366" y="3358166"/>
                  <a:ext cx="16524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8" name="Ink 187">
                  <a:extLst>
                    <a:ext uri="{FF2B5EF4-FFF2-40B4-BE49-F238E27FC236}">
                      <a16:creationId xmlns:a16="http://schemas.microsoft.com/office/drawing/2014/main" id="{9CD00F1E-BEEB-4D3D-B778-BA6F3FDBA2A1}"/>
                    </a:ext>
                  </a:extLst>
                </p14:cNvPr>
                <p14:cNvContentPartPr/>
                <p14:nvPr/>
              </p14:nvContentPartPr>
              <p14:xfrm>
                <a:off x="4475006" y="3342686"/>
                <a:ext cx="164880" cy="49680"/>
              </p14:xfrm>
            </p:contentPart>
          </mc:Choice>
          <mc:Fallback xmlns="">
            <p:pic>
              <p:nvPicPr>
                <p:cNvPr id="188" name="Ink 187">
                  <a:extLst>
                    <a:ext uri="{FF2B5EF4-FFF2-40B4-BE49-F238E27FC236}">
                      <a16:creationId xmlns:a16="http://schemas.microsoft.com/office/drawing/2014/main" id="{9CD00F1E-BEEB-4D3D-B778-BA6F3FDBA2A1}"/>
                    </a:ext>
                  </a:extLst>
                </p:cNvPr>
                <p:cNvPicPr/>
                <p:nvPr/>
              </p:nvPicPr>
              <p:blipFill>
                <a:blip r:embed="rId107"/>
                <a:stretch>
                  <a:fillRect/>
                </a:stretch>
              </p:blipFill>
              <p:spPr>
                <a:xfrm>
                  <a:off x="4457366" y="3325046"/>
                  <a:ext cx="20052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9" name="Ink 188">
                  <a:extLst>
                    <a:ext uri="{FF2B5EF4-FFF2-40B4-BE49-F238E27FC236}">
                      <a16:creationId xmlns:a16="http://schemas.microsoft.com/office/drawing/2014/main" id="{1C204EF8-0174-4E78-8A78-0B726C2C0D47}"/>
                    </a:ext>
                  </a:extLst>
                </p14:cNvPr>
                <p14:cNvContentPartPr/>
                <p14:nvPr/>
              </p14:nvContentPartPr>
              <p14:xfrm>
                <a:off x="4207886" y="3616646"/>
                <a:ext cx="527400" cy="68040"/>
              </p14:xfrm>
            </p:contentPart>
          </mc:Choice>
          <mc:Fallback xmlns="">
            <p:pic>
              <p:nvPicPr>
                <p:cNvPr id="189" name="Ink 188">
                  <a:extLst>
                    <a:ext uri="{FF2B5EF4-FFF2-40B4-BE49-F238E27FC236}">
                      <a16:creationId xmlns:a16="http://schemas.microsoft.com/office/drawing/2014/main" id="{1C204EF8-0174-4E78-8A78-0B726C2C0D47}"/>
                    </a:ext>
                  </a:extLst>
                </p:cNvPr>
                <p:cNvPicPr/>
                <p:nvPr/>
              </p:nvPicPr>
              <p:blipFill>
                <a:blip r:embed="rId109"/>
                <a:stretch>
                  <a:fillRect/>
                </a:stretch>
              </p:blipFill>
              <p:spPr>
                <a:xfrm>
                  <a:off x="4189886" y="3598646"/>
                  <a:ext cx="56304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0" name="Ink 189">
                  <a:extLst>
                    <a:ext uri="{FF2B5EF4-FFF2-40B4-BE49-F238E27FC236}">
                      <a16:creationId xmlns:a16="http://schemas.microsoft.com/office/drawing/2014/main" id="{CBF78104-E5AD-4872-8DF2-E45A37E413EE}"/>
                    </a:ext>
                  </a:extLst>
                </p14:cNvPr>
                <p14:cNvContentPartPr/>
                <p14:nvPr/>
              </p14:nvContentPartPr>
              <p14:xfrm>
                <a:off x="4223366" y="3808526"/>
                <a:ext cx="133920" cy="156960"/>
              </p14:xfrm>
            </p:contentPart>
          </mc:Choice>
          <mc:Fallback xmlns="">
            <p:pic>
              <p:nvPicPr>
                <p:cNvPr id="190" name="Ink 189">
                  <a:extLst>
                    <a:ext uri="{FF2B5EF4-FFF2-40B4-BE49-F238E27FC236}">
                      <a16:creationId xmlns:a16="http://schemas.microsoft.com/office/drawing/2014/main" id="{CBF78104-E5AD-4872-8DF2-E45A37E413EE}"/>
                    </a:ext>
                  </a:extLst>
                </p:cNvPr>
                <p:cNvPicPr/>
                <p:nvPr/>
              </p:nvPicPr>
              <p:blipFill>
                <a:blip r:embed="rId111"/>
                <a:stretch>
                  <a:fillRect/>
                </a:stretch>
              </p:blipFill>
              <p:spPr>
                <a:xfrm>
                  <a:off x="4205726" y="3790526"/>
                  <a:ext cx="16956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91" name="Ink 190">
                  <a:extLst>
                    <a:ext uri="{FF2B5EF4-FFF2-40B4-BE49-F238E27FC236}">
                      <a16:creationId xmlns:a16="http://schemas.microsoft.com/office/drawing/2014/main" id="{9ADE44C4-FAC3-4AB8-91C8-41E2D08962A6}"/>
                    </a:ext>
                  </a:extLst>
                </p14:cNvPr>
                <p14:cNvContentPartPr/>
                <p14:nvPr/>
              </p14:nvContentPartPr>
              <p14:xfrm>
                <a:off x="4228046" y="3763886"/>
                <a:ext cx="155520" cy="47160"/>
              </p14:xfrm>
            </p:contentPart>
          </mc:Choice>
          <mc:Fallback xmlns="">
            <p:pic>
              <p:nvPicPr>
                <p:cNvPr id="191" name="Ink 190">
                  <a:extLst>
                    <a:ext uri="{FF2B5EF4-FFF2-40B4-BE49-F238E27FC236}">
                      <a16:creationId xmlns:a16="http://schemas.microsoft.com/office/drawing/2014/main" id="{9ADE44C4-FAC3-4AB8-91C8-41E2D08962A6}"/>
                    </a:ext>
                  </a:extLst>
                </p:cNvPr>
                <p:cNvPicPr/>
                <p:nvPr/>
              </p:nvPicPr>
              <p:blipFill>
                <a:blip r:embed="rId113"/>
                <a:stretch>
                  <a:fillRect/>
                </a:stretch>
              </p:blipFill>
              <p:spPr>
                <a:xfrm>
                  <a:off x="4210046" y="3746246"/>
                  <a:ext cx="191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92" name="Ink 191">
                  <a:extLst>
                    <a:ext uri="{FF2B5EF4-FFF2-40B4-BE49-F238E27FC236}">
                      <a16:creationId xmlns:a16="http://schemas.microsoft.com/office/drawing/2014/main" id="{C192A931-0BD5-4BA7-A69F-8E0E550ED442}"/>
                    </a:ext>
                  </a:extLst>
                </p14:cNvPr>
                <p14:cNvContentPartPr/>
                <p14:nvPr/>
              </p14:nvContentPartPr>
              <p14:xfrm>
                <a:off x="4441886" y="3782246"/>
                <a:ext cx="123480" cy="144360"/>
              </p14:xfrm>
            </p:contentPart>
          </mc:Choice>
          <mc:Fallback xmlns="">
            <p:pic>
              <p:nvPicPr>
                <p:cNvPr id="192" name="Ink 191">
                  <a:extLst>
                    <a:ext uri="{FF2B5EF4-FFF2-40B4-BE49-F238E27FC236}">
                      <a16:creationId xmlns:a16="http://schemas.microsoft.com/office/drawing/2014/main" id="{C192A931-0BD5-4BA7-A69F-8E0E550ED442}"/>
                    </a:ext>
                  </a:extLst>
                </p:cNvPr>
                <p:cNvPicPr/>
                <p:nvPr/>
              </p:nvPicPr>
              <p:blipFill>
                <a:blip r:embed="rId115"/>
                <a:stretch>
                  <a:fillRect/>
                </a:stretch>
              </p:blipFill>
              <p:spPr>
                <a:xfrm>
                  <a:off x="4424246" y="3764246"/>
                  <a:ext cx="1591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93" name="Ink 192">
                  <a:extLst>
                    <a:ext uri="{FF2B5EF4-FFF2-40B4-BE49-F238E27FC236}">
                      <a16:creationId xmlns:a16="http://schemas.microsoft.com/office/drawing/2014/main" id="{7BF0FE2B-FD1B-4201-82C7-710548234DA4}"/>
                    </a:ext>
                  </a:extLst>
                </p14:cNvPr>
                <p14:cNvContentPartPr/>
                <p14:nvPr/>
              </p14:nvContentPartPr>
              <p14:xfrm>
                <a:off x="4625126" y="3779726"/>
                <a:ext cx="123480" cy="96120"/>
              </p14:xfrm>
            </p:contentPart>
          </mc:Choice>
          <mc:Fallback xmlns="">
            <p:pic>
              <p:nvPicPr>
                <p:cNvPr id="193" name="Ink 192">
                  <a:extLst>
                    <a:ext uri="{FF2B5EF4-FFF2-40B4-BE49-F238E27FC236}">
                      <a16:creationId xmlns:a16="http://schemas.microsoft.com/office/drawing/2014/main" id="{7BF0FE2B-FD1B-4201-82C7-710548234DA4}"/>
                    </a:ext>
                  </a:extLst>
                </p:cNvPr>
                <p:cNvPicPr/>
                <p:nvPr/>
              </p:nvPicPr>
              <p:blipFill>
                <a:blip r:embed="rId117"/>
                <a:stretch>
                  <a:fillRect/>
                </a:stretch>
              </p:blipFill>
              <p:spPr>
                <a:xfrm>
                  <a:off x="4607486" y="3761726"/>
                  <a:ext cx="159120" cy="131760"/>
                </a:xfrm>
                <a:prstGeom prst="rect">
                  <a:avLst/>
                </a:prstGeom>
              </p:spPr>
            </p:pic>
          </mc:Fallback>
        </mc:AlternateContent>
      </p:grpSp>
      <p:grpSp>
        <p:nvGrpSpPr>
          <p:cNvPr id="194" name="Group 193">
            <a:extLst>
              <a:ext uri="{FF2B5EF4-FFF2-40B4-BE49-F238E27FC236}">
                <a16:creationId xmlns:a16="http://schemas.microsoft.com/office/drawing/2014/main" id="{80FDF65E-2BE8-4687-BED9-6F14ABD59CE7}"/>
              </a:ext>
            </a:extLst>
          </p:cNvPr>
          <p:cNvGrpSpPr/>
          <p:nvPr/>
        </p:nvGrpSpPr>
        <p:grpSpPr>
          <a:xfrm>
            <a:off x="4953446" y="3338980"/>
            <a:ext cx="726840" cy="226800"/>
            <a:chOff x="4953446" y="3433406"/>
            <a:chExt cx="726840" cy="226800"/>
          </a:xfrm>
        </p:grpSpPr>
        <mc:AlternateContent xmlns:mc="http://schemas.openxmlformats.org/markup-compatibility/2006" xmlns:p14="http://schemas.microsoft.com/office/powerpoint/2010/main">
          <mc:Choice Requires="p14">
            <p:contentPart p14:bwMode="auto" r:id="rId118">
              <p14:nvContentPartPr>
                <p14:cNvPr id="195" name="Ink 194">
                  <a:extLst>
                    <a:ext uri="{FF2B5EF4-FFF2-40B4-BE49-F238E27FC236}">
                      <a16:creationId xmlns:a16="http://schemas.microsoft.com/office/drawing/2014/main" id="{F2A6F85A-E034-4EC9-A5A3-978F4418F562}"/>
                    </a:ext>
                  </a:extLst>
                </p14:cNvPr>
                <p14:cNvContentPartPr/>
                <p14:nvPr/>
              </p14:nvContentPartPr>
              <p14:xfrm>
                <a:off x="4953446" y="3549686"/>
                <a:ext cx="151200" cy="90720"/>
              </p14:xfrm>
            </p:contentPart>
          </mc:Choice>
          <mc:Fallback xmlns="">
            <p:pic>
              <p:nvPicPr>
                <p:cNvPr id="195" name="Ink 194">
                  <a:extLst>
                    <a:ext uri="{FF2B5EF4-FFF2-40B4-BE49-F238E27FC236}">
                      <a16:creationId xmlns:a16="http://schemas.microsoft.com/office/drawing/2014/main" id="{F2A6F85A-E034-4EC9-A5A3-978F4418F562}"/>
                    </a:ext>
                  </a:extLst>
                </p:cNvPr>
                <p:cNvPicPr/>
                <p:nvPr/>
              </p:nvPicPr>
              <p:blipFill>
                <a:blip r:embed="rId119"/>
                <a:stretch>
                  <a:fillRect/>
                </a:stretch>
              </p:blipFill>
              <p:spPr>
                <a:xfrm>
                  <a:off x="4935806" y="3532046"/>
                  <a:ext cx="18684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96" name="Ink 195">
                  <a:extLst>
                    <a:ext uri="{FF2B5EF4-FFF2-40B4-BE49-F238E27FC236}">
                      <a16:creationId xmlns:a16="http://schemas.microsoft.com/office/drawing/2014/main" id="{1161EAF9-CF1C-49F0-AADE-5F36247C3233}"/>
                    </a:ext>
                  </a:extLst>
                </p14:cNvPr>
                <p14:cNvContentPartPr/>
                <p14:nvPr/>
              </p14:nvContentPartPr>
              <p14:xfrm>
                <a:off x="4979366" y="3542846"/>
                <a:ext cx="138240" cy="117360"/>
              </p14:xfrm>
            </p:contentPart>
          </mc:Choice>
          <mc:Fallback xmlns="">
            <p:pic>
              <p:nvPicPr>
                <p:cNvPr id="196" name="Ink 195">
                  <a:extLst>
                    <a:ext uri="{FF2B5EF4-FFF2-40B4-BE49-F238E27FC236}">
                      <a16:creationId xmlns:a16="http://schemas.microsoft.com/office/drawing/2014/main" id="{1161EAF9-CF1C-49F0-AADE-5F36247C3233}"/>
                    </a:ext>
                  </a:extLst>
                </p:cNvPr>
                <p:cNvPicPr/>
                <p:nvPr/>
              </p:nvPicPr>
              <p:blipFill>
                <a:blip r:embed="rId121"/>
                <a:stretch>
                  <a:fillRect/>
                </a:stretch>
              </p:blipFill>
              <p:spPr>
                <a:xfrm>
                  <a:off x="4961366" y="3524846"/>
                  <a:ext cx="1738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97" name="Ink 196">
                  <a:extLst>
                    <a:ext uri="{FF2B5EF4-FFF2-40B4-BE49-F238E27FC236}">
                      <a16:creationId xmlns:a16="http://schemas.microsoft.com/office/drawing/2014/main" id="{9F8EB513-EF2C-4BE8-9745-5A2EEC5B895F}"/>
                    </a:ext>
                  </a:extLst>
                </p14:cNvPr>
                <p14:cNvContentPartPr/>
                <p14:nvPr/>
              </p14:nvContentPartPr>
              <p14:xfrm>
                <a:off x="5229926" y="3433406"/>
                <a:ext cx="145440" cy="142200"/>
              </p14:xfrm>
            </p:contentPart>
          </mc:Choice>
          <mc:Fallback xmlns="">
            <p:pic>
              <p:nvPicPr>
                <p:cNvPr id="197" name="Ink 196">
                  <a:extLst>
                    <a:ext uri="{FF2B5EF4-FFF2-40B4-BE49-F238E27FC236}">
                      <a16:creationId xmlns:a16="http://schemas.microsoft.com/office/drawing/2014/main" id="{9F8EB513-EF2C-4BE8-9745-5A2EEC5B895F}"/>
                    </a:ext>
                  </a:extLst>
                </p:cNvPr>
                <p:cNvPicPr/>
                <p:nvPr/>
              </p:nvPicPr>
              <p:blipFill>
                <a:blip r:embed="rId123"/>
                <a:stretch>
                  <a:fillRect/>
                </a:stretch>
              </p:blipFill>
              <p:spPr>
                <a:xfrm>
                  <a:off x="5211926" y="3415766"/>
                  <a:ext cx="18108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8" name="Ink 197">
                  <a:extLst>
                    <a:ext uri="{FF2B5EF4-FFF2-40B4-BE49-F238E27FC236}">
                      <a16:creationId xmlns:a16="http://schemas.microsoft.com/office/drawing/2014/main" id="{1514E1B8-FBD2-4480-BE42-E2141BDD2FC9}"/>
                    </a:ext>
                  </a:extLst>
                </p14:cNvPr>
                <p14:cNvContentPartPr/>
                <p14:nvPr/>
              </p14:nvContentPartPr>
              <p14:xfrm>
                <a:off x="5318126" y="3482366"/>
                <a:ext cx="44640" cy="163440"/>
              </p14:xfrm>
            </p:contentPart>
          </mc:Choice>
          <mc:Fallback xmlns="">
            <p:pic>
              <p:nvPicPr>
                <p:cNvPr id="198" name="Ink 197">
                  <a:extLst>
                    <a:ext uri="{FF2B5EF4-FFF2-40B4-BE49-F238E27FC236}">
                      <a16:creationId xmlns:a16="http://schemas.microsoft.com/office/drawing/2014/main" id="{1514E1B8-FBD2-4480-BE42-E2141BDD2FC9}"/>
                    </a:ext>
                  </a:extLst>
                </p:cNvPr>
                <p:cNvPicPr/>
                <p:nvPr/>
              </p:nvPicPr>
              <p:blipFill>
                <a:blip r:embed="rId125"/>
                <a:stretch>
                  <a:fillRect/>
                </a:stretch>
              </p:blipFill>
              <p:spPr>
                <a:xfrm>
                  <a:off x="5300486" y="3464366"/>
                  <a:ext cx="802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9" name="Ink 198">
                  <a:extLst>
                    <a:ext uri="{FF2B5EF4-FFF2-40B4-BE49-F238E27FC236}">
                      <a16:creationId xmlns:a16="http://schemas.microsoft.com/office/drawing/2014/main" id="{75185612-6137-43E9-A772-D91AE4BCB969}"/>
                    </a:ext>
                  </a:extLst>
                </p14:cNvPr>
                <p14:cNvContentPartPr/>
                <p14:nvPr/>
              </p14:nvContentPartPr>
              <p14:xfrm>
                <a:off x="5486246" y="3448886"/>
                <a:ext cx="194040" cy="150840"/>
              </p14:xfrm>
            </p:contentPart>
          </mc:Choice>
          <mc:Fallback xmlns="">
            <p:pic>
              <p:nvPicPr>
                <p:cNvPr id="199" name="Ink 198">
                  <a:extLst>
                    <a:ext uri="{FF2B5EF4-FFF2-40B4-BE49-F238E27FC236}">
                      <a16:creationId xmlns:a16="http://schemas.microsoft.com/office/drawing/2014/main" id="{75185612-6137-43E9-A772-D91AE4BCB969}"/>
                    </a:ext>
                  </a:extLst>
                </p:cNvPr>
                <p:cNvPicPr/>
                <p:nvPr/>
              </p:nvPicPr>
              <p:blipFill>
                <a:blip r:embed="rId127"/>
                <a:stretch>
                  <a:fillRect/>
                </a:stretch>
              </p:blipFill>
              <p:spPr>
                <a:xfrm>
                  <a:off x="5468246" y="3430886"/>
                  <a:ext cx="229680" cy="186480"/>
                </a:xfrm>
                <a:prstGeom prst="rect">
                  <a:avLst/>
                </a:prstGeom>
              </p:spPr>
            </p:pic>
          </mc:Fallback>
        </mc:AlternateContent>
      </p:grpSp>
      <p:grpSp>
        <p:nvGrpSpPr>
          <p:cNvPr id="200" name="Group 199">
            <a:extLst>
              <a:ext uri="{FF2B5EF4-FFF2-40B4-BE49-F238E27FC236}">
                <a16:creationId xmlns:a16="http://schemas.microsoft.com/office/drawing/2014/main" id="{855238B9-4420-419E-A43E-3FAB3AA57669}"/>
              </a:ext>
            </a:extLst>
          </p:cNvPr>
          <p:cNvGrpSpPr/>
          <p:nvPr/>
        </p:nvGrpSpPr>
        <p:grpSpPr>
          <a:xfrm>
            <a:off x="4664726" y="3884380"/>
            <a:ext cx="856080" cy="252720"/>
            <a:chOff x="4664726" y="3978806"/>
            <a:chExt cx="856080" cy="252720"/>
          </a:xfrm>
        </p:grpSpPr>
        <mc:AlternateContent xmlns:mc="http://schemas.openxmlformats.org/markup-compatibility/2006" xmlns:p14="http://schemas.microsoft.com/office/powerpoint/2010/main">
          <mc:Choice Requires="p14">
            <p:contentPart p14:bwMode="auto" r:id="rId128">
              <p14:nvContentPartPr>
                <p14:cNvPr id="201" name="Ink 200">
                  <a:extLst>
                    <a:ext uri="{FF2B5EF4-FFF2-40B4-BE49-F238E27FC236}">
                      <a16:creationId xmlns:a16="http://schemas.microsoft.com/office/drawing/2014/main" id="{ADC9E085-7A3F-40E5-B3EB-50E41F0E07CB}"/>
                    </a:ext>
                  </a:extLst>
                </p14:cNvPr>
                <p14:cNvContentPartPr/>
                <p14:nvPr/>
              </p14:nvContentPartPr>
              <p14:xfrm>
                <a:off x="4664726" y="4121726"/>
                <a:ext cx="132120" cy="39240"/>
              </p14:xfrm>
            </p:contentPart>
          </mc:Choice>
          <mc:Fallback xmlns="">
            <p:pic>
              <p:nvPicPr>
                <p:cNvPr id="201" name="Ink 200">
                  <a:extLst>
                    <a:ext uri="{FF2B5EF4-FFF2-40B4-BE49-F238E27FC236}">
                      <a16:creationId xmlns:a16="http://schemas.microsoft.com/office/drawing/2014/main" id="{ADC9E085-7A3F-40E5-B3EB-50E41F0E07CB}"/>
                    </a:ext>
                  </a:extLst>
                </p:cNvPr>
                <p:cNvPicPr/>
                <p:nvPr/>
              </p:nvPicPr>
              <p:blipFill>
                <a:blip r:embed="rId129"/>
                <a:stretch>
                  <a:fillRect/>
                </a:stretch>
              </p:blipFill>
              <p:spPr>
                <a:xfrm>
                  <a:off x="4646726" y="4103726"/>
                  <a:ext cx="1677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02" name="Ink 201">
                  <a:extLst>
                    <a:ext uri="{FF2B5EF4-FFF2-40B4-BE49-F238E27FC236}">
                      <a16:creationId xmlns:a16="http://schemas.microsoft.com/office/drawing/2014/main" id="{1040196F-A1F7-4666-AA83-4A0E276CFDFE}"/>
                    </a:ext>
                  </a:extLst>
                </p14:cNvPr>
                <p14:cNvContentPartPr/>
                <p14:nvPr/>
              </p14:nvContentPartPr>
              <p14:xfrm>
                <a:off x="4723766" y="4214606"/>
                <a:ext cx="119520" cy="16920"/>
              </p14:xfrm>
            </p:contentPart>
          </mc:Choice>
          <mc:Fallback xmlns="">
            <p:pic>
              <p:nvPicPr>
                <p:cNvPr id="202" name="Ink 201">
                  <a:extLst>
                    <a:ext uri="{FF2B5EF4-FFF2-40B4-BE49-F238E27FC236}">
                      <a16:creationId xmlns:a16="http://schemas.microsoft.com/office/drawing/2014/main" id="{1040196F-A1F7-4666-AA83-4A0E276CFDFE}"/>
                    </a:ext>
                  </a:extLst>
                </p:cNvPr>
                <p:cNvPicPr/>
                <p:nvPr/>
              </p:nvPicPr>
              <p:blipFill>
                <a:blip r:embed="rId131"/>
                <a:stretch>
                  <a:fillRect/>
                </a:stretch>
              </p:blipFill>
              <p:spPr>
                <a:xfrm>
                  <a:off x="4705766" y="4196966"/>
                  <a:ext cx="155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03" name="Ink 202">
                  <a:extLst>
                    <a:ext uri="{FF2B5EF4-FFF2-40B4-BE49-F238E27FC236}">
                      <a16:creationId xmlns:a16="http://schemas.microsoft.com/office/drawing/2014/main" id="{01601F8F-4983-4A72-A2DF-05F2CF55BD36}"/>
                    </a:ext>
                  </a:extLst>
                </p14:cNvPr>
                <p14:cNvContentPartPr/>
                <p14:nvPr/>
              </p14:nvContentPartPr>
              <p14:xfrm>
                <a:off x="4984766" y="3986366"/>
                <a:ext cx="162000" cy="222120"/>
              </p14:xfrm>
            </p:contentPart>
          </mc:Choice>
          <mc:Fallback xmlns="">
            <p:pic>
              <p:nvPicPr>
                <p:cNvPr id="203" name="Ink 202">
                  <a:extLst>
                    <a:ext uri="{FF2B5EF4-FFF2-40B4-BE49-F238E27FC236}">
                      <a16:creationId xmlns:a16="http://schemas.microsoft.com/office/drawing/2014/main" id="{01601F8F-4983-4A72-A2DF-05F2CF55BD36}"/>
                    </a:ext>
                  </a:extLst>
                </p:cNvPr>
                <p:cNvPicPr/>
                <p:nvPr/>
              </p:nvPicPr>
              <p:blipFill>
                <a:blip r:embed="rId133"/>
                <a:stretch>
                  <a:fillRect/>
                </a:stretch>
              </p:blipFill>
              <p:spPr>
                <a:xfrm>
                  <a:off x="4966766" y="3968366"/>
                  <a:ext cx="19764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04" name="Ink 203">
                  <a:extLst>
                    <a:ext uri="{FF2B5EF4-FFF2-40B4-BE49-F238E27FC236}">
                      <a16:creationId xmlns:a16="http://schemas.microsoft.com/office/drawing/2014/main" id="{363FB0FF-C197-441B-9A64-3482F11EAD29}"/>
                    </a:ext>
                  </a:extLst>
                </p14:cNvPr>
                <p14:cNvContentPartPr/>
                <p14:nvPr/>
              </p14:nvContentPartPr>
              <p14:xfrm>
                <a:off x="4987286" y="4135766"/>
                <a:ext cx="165240" cy="27360"/>
              </p14:xfrm>
            </p:contentPart>
          </mc:Choice>
          <mc:Fallback xmlns="">
            <p:pic>
              <p:nvPicPr>
                <p:cNvPr id="204" name="Ink 203">
                  <a:extLst>
                    <a:ext uri="{FF2B5EF4-FFF2-40B4-BE49-F238E27FC236}">
                      <a16:creationId xmlns:a16="http://schemas.microsoft.com/office/drawing/2014/main" id="{363FB0FF-C197-441B-9A64-3482F11EAD29}"/>
                    </a:ext>
                  </a:extLst>
                </p:cNvPr>
                <p:cNvPicPr/>
                <p:nvPr/>
              </p:nvPicPr>
              <p:blipFill>
                <a:blip r:embed="rId135"/>
                <a:stretch>
                  <a:fillRect/>
                </a:stretch>
              </p:blipFill>
              <p:spPr>
                <a:xfrm>
                  <a:off x="4969646" y="4117766"/>
                  <a:ext cx="20088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05" name="Ink 204">
                  <a:extLst>
                    <a:ext uri="{FF2B5EF4-FFF2-40B4-BE49-F238E27FC236}">
                      <a16:creationId xmlns:a16="http://schemas.microsoft.com/office/drawing/2014/main" id="{611A575E-8B43-4D50-ACB1-E69AD4E30D47}"/>
                    </a:ext>
                  </a:extLst>
                </p14:cNvPr>
                <p14:cNvContentPartPr/>
                <p14:nvPr/>
              </p14:nvContentPartPr>
              <p14:xfrm>
                <a:off x="5224526" y="4137206"/>
                <a:ext cx="13320" cy="11880"/>
              </p14:xfrm>
            </p:contentPart>
          </mc:Choice>
          <mc:Fallback xmlns="">
            <p:pic>
              <p:nvPicPr>
                <p:cNvPr id="205" name="Ink 204">
                  <a:extLst>
                    <a:ext uri="{FF2B5EF4-FFF2-40B4-BE49-F238E27FC236}">
                      <a16:creationId xmlns:a16="http://schemas.microsoft.com/office/drawing/2014/main" id="{611A575E-8B43-4D50-ACB1-E69AD4E30D47}"/>
                    </a:ext>
                  </a:extLst>
                </p:cNvPr>
                <p:cNvPicPr/>
                <p:nvPr/>
              </p:nvPicPr>
              <p:blipFill>
                <a:blip r:embed="rId137"/>
                <a:stretch>
                  <a:fillRect/>
                </a:stretch>
              </p:blipFill>
              <p:spPr>
                <a:xfrm>
                  <a:off x="5206526" y="4119206"/>
                  <a:ext cx="489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06" name="Ink 205">
                  <a:extLst>
                    <a:ext uri="{FF2B5EF4-FFF2-40B4-BE49-F238E27FC236}">
                      <a16:creationId xmlns:a16="http://schemas.microsoft.com/office/drawing/2014/main" id="{6812BC65-8057-49DD-ABA2-0BCEADA41839}"/>
                    </a:ext>
                  </a:extLst>
                </p14:cNvPr>
                <p14:cNvContentPartPr/>
                <p14:nvPr/>
              </p14:nvContentPartPr>
              <p14:xfrm>
                <a:off x="5371766" y="3978806"/>
                <a:ext cx="149040" cy="222480"/>
              </p14:xfrm>
            </p:contentPart>
          </mc:Choice>
          <mc:Fallback xmlns="">
            <p:pic>
              <p:nvPicPr>
                <p:cNvPr id="206" name="Ink 205">
                  <a:extLst>
                    <a:ext uri="{FF2B5EF4-FFF2-40B4-BE49-F238E27FC236}">
                      <a16:creationId xmlns:a16="http://schemas.microsoft.com/office/drawing/2014/main" id="{6812BC65-8057-49DD-ABA2-0BCEADA41839}"/>
                    </a:ext>
                  </a:extLst>
                </p:cNvPr>
                <p:cNvPicPr/>
                <p:nvPr/>
              </p:nvPicPr>
              <p:blipFill>
                <a:blip r:embed="rId139"/>
                <a:stretch>
                  <a:fillRect/>
                </a:stretch>
              </p:blipFill>
              <p:spPr>
                <a:xfrm>
                  <a:off x="5353766" y="3961166"/>
                  <a:ext cx="184680" cy="258120"/>
                </a:xfrm>
                <a:prstGeom prst="rect">
                  <a:avLst/>
                </a:prstGeom>
              </p:spPr>
            </p:pic>
          </mc:Fallback>
        </mc:AlternateContent>
      </p:grpSp>
      <p:grpSp>
        <p:nvGrpSpPr>
          <p:cNvPr id="207" name="Group 206">
            <a:extLst>
              <a:ext uri="{FF2B5EF4-FFF2-40B4-BE49-F238E27FC236}">
                <a16:creationId xmlns:a16="http://schemas.microsoft.com/office/drawing/2014/main" id="{ADCEB1AC-31B2-473E-BD2F-6CEE1F87F8E1}"/>
              </a:ext>
            </a:extLst>
          </p:cNvPr>
          <p:cNvGrpSpPr/>
          <p:nvPr/>
        </p:nvGrpSpPr>
        <p:grpSpPr>
          <a:xfrm>
            <a:off x="1647926" y="4800940"/>
            <a:ext cx="626040" cy="240480"/>
            <a:chOff x="1647926" y="4895366"/>
            <a:chExt cx="626040" cy="240480"/>
          </a:xfrm>
        </p:grpSpPr>
        <mc:AlternateContent xmlns:mc="http://schemas.openxmlformats.org/markup-compatibility/2006" xmlns:p14="http://schemas.microsoft.com/office/powerpoint/2010/main">
          <mc:Choice Requires="p14">
            <p:contentPart p14:bwMode="auto" r:id="rId140">
              <p14:nvContentPartPr>
                <p14:cNvPr id="208" name="Ink 207">
                  <a:extLst>
                    <a:ext uri="{FF2B5EF4-FFF2-40B4-BE49-F238E27FC236}">
                      <a16:creationId xmlns:a16="http://schemas.microsoft.com/office/drawing/2014/main" id="{26532428-686F-47DA-A1DD-BA99EEEEA9A3}"/>
                    </a:ext>
                  </a:extLst>
                </p14:cNvPr>
                <p14:cNvContentPartPr/>
                <p14:nvPr/>
              </p14:nvContentPartPr>
              <p14:xfrm>
                <a:off x="1647926" y="4909046"/>
                <a:ext cx="20520" cy="197640"/>
              </p14:xfrm>
            </p:contentPart>
          </mc:Choice>
          <mc:Fallback xmlns="">
            <p:pic>
              <p:nvPicPr>
                <p:cNvPr id="208" name="Ink 207">
                  <a:extLst>
                    <a:ext uri="{FF2B5EF4-FFF2-40B4-BE49-F238E27FC236}">
                      <a16:creationId xmlns:a16="http://schemas.microsoft.com/office/drawing/2014/main" id="{26532428-686F-47DA-A1DD-BA99EEEEA9A3}"/>
                    </a:ext>
                  </a:extLst>
                </p:cNvPr>
                <p:cNvPicPr/>
                <p:nvPr/>
              </p:nvPicPr>
              <p:blipFill>
                <a:blip r:embed="rId141"/>
                <a:stretch>
                  <a:fillRect/>
                </a:stretch>
              </p:blipFill>
              <p:spPr>
                <a:xfrm>
                  <a:off x="1630286" y="489104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9" name="Ink 208">
                  <a:extLst>
                    <a:ext uri="{FF2B5EF4-FFF2-40B4-BE49-F238E27FC236}">
                      <a16:creationId xmlns:a16="http://schemas.microsoft.com/office/drawing/2014/main" id="{7D03910B-9D7D-4362-8D57-918AC9930C14}"/>
                    </a:ext>
                  </a:extLst>
                </p14:cNvPr>
                <p14:cNvContentPartPr/>
                <p14:nvPr/>
              </p14:nvContentPartPr>
              <p14:xfrm>
                <a:off x="1754846" y="4895366"/>
                <a:ext cx="166320" cy="240480"/>
              </p14:xfrm>
            </p:contentPart>
          </mc:Choice>
          <mc:Fallback xmlns="">
            <p:pic>
              <p:nvPicPr>
                <p:cNvPr id="209" name="Ink 208">
                  <a:extLst>
                    <a:ext uri="{FF2B5EF4-FFF2-40B4-BE49-F238E27FC236}">
                      <a16:creationId xmlns:a16="http://schemas.microsoft.com/office/drawing/2014/main" id="{7D03910B-9D7D-4362-8D57-918AC9930C14}"/>
                    </a:ext>
                  </a:extLst>
                </p:cNvPr>
                <p:cNvPicPr/>
                <p:nvPr/>
              </p:nvPicPr>
              <p:blipFill>
                <a:blip r:embed="rId143"/>
                <a:stretch>
                  <a:fillRect/>
                </a:stretch>
              </p:blipFill>
              <p:spPr>
                <a:xfrm>
                  <a:off x="1737206" y="4877726"/>
                  <a:ext cx="20196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10" name="Ink 209">
                  <a:extLst>
                    <a:ext uri="{FF2B5EF4-FFF2-40B4-BE49-F238E27FC236}">
                      <a16:creationId xmlns:a16="http://schemas.microsoft.com/office/drawing/2014/main" id="{3F624FBC-7719-42F3-90BD-1392507B9FF5}"/>
                    </a:ext>
                  </a:extLst>
                </p14:cNvPr>
                <p14:cNvContentPartPr/>
                <p14:nvPr/>
              </p14:nvContentPartPr>
              <p14:xfrm>
                <a:off x="2081366" y="4994726"/>
                <a:ext cx="192600" cy="27360"/>
              </p14:xfrm>
            </p:contentPart>
          </mc:Choice>
          <mc:Fallback xmlns="">
            <p:pic>
              <p:nvPicPr>
                <p:cNvPr id="210" name="Ink 209">
                  <a:extLst>
                    <a:ext uri="{FF2B5EF4-FFF2-40B4-BE49-F238E27FC236}">
                      <a16:creationId xmlns:a16="http://schemas.microsoft.com/office/drawing/2014/main" id="{3F624FBC-7719-42F3-90BD-1392507B9FF5}"/>
                    </a:ext>
                  </a:extLst>
                </p:cNvPr>
                <p:cNvPicPr/>
                <p:nvPr/>
              </p:nvPicPr>
              <p:blipFill>
                <a:blip r:embed="rId145"/>
                <a:stretch>
                  <a:fillRect/>
                </a:stretch>
              </p:blipFill>
              <p:spPr>
                <a:xfrm>
                  <a:off x="2063366" y="4976726"/>
                  <a:ext cx="22824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11" name="Ink 210">
                  <a:extLst>
                    <a:ext uri="{FF2B5EF4-FFF2-40B4-BE49-F238E27FC236}">
                      <a16:creationId xmlns:a16="http://schemas.microsoft.com/office/drawing/2014/main" id="{185E3379-ADCD-4766-AE12-D934D89EC767}"/>
                    </a:ext>
                  </a:extLst>
                </p14:cNvPr>
                <p14:cNvContentPartPr/>
                <p14:nvPr/>
              </p14:nvContentPartPr>
              <p14:xfrm>
                <a:off x="2173526" y="4922366"/>
                <a:ext cx="27360" cy="180720"/>
              </p14:xfrm>
            </p:contentPart>
          </mc:Choice>
          <mc:Fallback xmlns="">
            <p:pic>
              <p:nvPicPr>
                <p:cNvPr id="211" name="Ink 210">
                  <a:extLst>
                    <a:ext uri="{FF2B5EF4-FFF2-40B4-BE49-F238E27FC236}">
                      <a16:creationId xmlns:a16="http://schemas.microsoft.com/office/drawing/2014/main" id="{185E3379-ADCD-4766-AE12-D934D89EC767}"/>
                    </a:ext>
                  </a:extLst>
                </p:cNvPr>
                <p:cNvPicPr/>
                <p:nvPr/>
              </p:nvPicPr>
              <p:blipFill>
                <a:blip r:embed="rId147"/>
                <a:stretch>
                  <a:fillRect/>
                </a:stretch>
              </p:blipFill>
              <p:spPr>
                <a:xfrm>
                  <a:off x="2155886" y="4904366"/>
                  <a:ext cx="63000" cy="216360"/>
                </a:xfrm>
                <a:prstGeom prst="rect">
                  <a:avLst/>
                </a:prstGeom>
              </p:spPr>
            </p:pic>
          </mc:Fallback>
        </mc:AlternateContent>
      </p:grpSp>
      <p:grpSp>
        <p:nvGrpSpPr>
          <p:cNvPr id="212" name="Group 211">
            <a:extLst>
              <a:ext uri="{FF2B5EF4-FFF2-40B4-BE49-F238E27FC236}">
                <a16:creationId xmlns:a16="http://schemas.microsoft.com/office/drawing/2014/main" id="{BC87FD7C-F3DC-42E9-A5D0-73969ACA909F}"/>
              </a:ext>
            </a:extLst>
          </p:cNvPr>
          <p:cNvGrpSpPr/>
          <p:nvPr/>
        </p:nvGrpSpPr>
        <p:grpSpPr>
          <a:xfrm>
            <a:off x="2422646" y="4780060"/>
            <a:ext cx="543600" cy="231840"/>
            <a:chOff x="2422646" y="4874486"/>
            <a:chExt cx="543600" cy="231840"/>
          </a:xfrm>
        </p:grpSpPr>
        <mc:AlternateContent xmlns:mc="http://schemas.openxmlformats.org/markup-compatibility/2006" xmlns:p14="http://schemas.microsoft.com/office/powerpoint/2010/main">
          <mc:Choice Requires="p14">
            <p:contentPart p14:bwMode="auto" r:id="rId148">
              <p14:nvContentPartPr>
                <p14:cNvPr id="213" name="Ink 212">
                  <a:extLst>
                    <a:ext uri="{FF2B5EF4-FFF2-40B4-BE49-F238E27FC236}">
                      <a16:creationId xmlns:a16="http://schemas.microsoft.com/office/drawing/2014/main" id="{B1CE8250-2194-4E0C-ADB4-5D336CEE67A9}"/>
                    </a:ext>
                  </a:extLst>
                </p14:cNvPr>
                <p14:cNvContentPartPr/>
                <p14:nvPr/>
              </p14:nvContentPartPr>
              <p14:xfrm>
                <a:off x="2422646" y="4874486"/>
                <a:ext cx="37800" cy="231840"/>
              </p14:xfrm>
            </p:contentPart>
          </mc:Choice>
          <mc:Fallback xmlns="">
            <p:pic>
              <p:nvPicPr>
                <p:cNvPr id="213" name="Ink 212">
                  <a:extLst>
                    <a:ext uri="{FF2B5EF4-FFF2-40B4-BE49-F238E27FC236}">
                      <a16:creationId xmlns:a16="http://schemas.microsoft.com/office/drawing/2014/main" id="{B1CE8250-2194-4E0C-ADB4-5D336CEE67A9}"/>
                    </a:ext>
                  </a:extLst>
                </p:cNvPr>
                <p:cNvPicPr/>
                <p:nvPr/>
              </p:nvPicPr>
              <p:blipFill>
                <a:blip r:embed="rId149"/>
                <a:stretch>
                  <a:fillRect/>
                </a:stretch>
              </p:blipFill>
              <p:spPr>
                <a:xfrm>
                  <a:off x="2404646" y="4856486"/>
                  <a:ext cx="734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14" name="Ink 213">
                  <a:extLst>
                    <a:ext uri="{FF2B5EF4-FFF2-40B4-BE49-F238E27FC236}">
                      <a16:creationId xmlns:a16="http://schemas.microsoft.com/office/drawing/2014/main" id="{D0C2711B-38B6-4B15-BB76-EEFD4FD9F2CE}"/>
                    </a:ext>
                  </a:extLst>
                </p14:cNvPr>
                <p14:cNvContentPartPr/>
                <p14:nvPr/>
              </p14:nvContentPartPr>
              <p14:xfrm>
                <a:off x="2528126" y="4896806"/>
                <a:ext cx="157680" cy="194760"/>
              </p14:xfrm>
            </p:contentPart>
          </mc:Choice>
          <mc:Fallback xmlns="">
            <p:pic>
              <p:nvPicPr>
                <p:cNvPr id="214" name="Ink 213">
                  <a:extLst>
                    <a:ext uri="{FF2B5EF4-FFF2-40B4-BE49-F238E27FC236}">
                      <a16:creationId xmlns:a16="http://schemas.microsoft.com/office/drawing/2014/main" id="{D0C2711B-38B6-4B15-BB76-EEFD4FD9F2CE}"/>
                    </a:ext>
                  </a:extLst>
                </p:cNvPr>
                <p:cNvPicPr/>
                <p:nvPr/>
              </p:nvPicPr>
              <p:blipFill>
                <a:blip r:embed="rId151"/>
                <a:stretch>
                  <a:fillRect/>
                </a:stretch>
              </p:blipFill>
              <p:spPr>
                <a:xfrm>
                  <a:off x="2510486" y="4879166"/>
                  <a:ext cx="193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15" name="Ink 214">
                  <a:extLst>
                    <a:ext uri="{FF2B5EF4-FFF2-40B4-BE49-F238E27FC236}">
                      <a16:creationId xmlns:a16="http://schemas.microsoft.com/office/drawing/2014/main" id="{5275DB43-2BDC-41E2-AC26-8B510594FA58}"/>
                    </a:ext>
                  </a:extLst>
                </p14:cNvPr>
                <p14:cNvContentPartPr/>
                <p14:nvPr/>
              </p14:nvContentPartPr>
              <p14:xfrm>
                <a:off x="2533886" y="4874846"/>
                <a:ext cx="155520" cy="39240"/>
              </p14:xfrm>
            </p:contentPart>
          </mc:Choice>
          <mc:Fallback xmlns="">
            <p:pic>
              <p:nvPicPr>
                <p:cNvPr id="215" name="Ink 214">
                  <a:extLst>
                    <a:ext uri="{FF2B5EF4-FFF2-40B4-BE49-F238E27FC236}">
                      <a16:creationId xmlns:a16="http://schemas.microsoft.com/office/drawing/2014/main" id="{5275DB43-2BDC-41E2-AC26-8B510594FA58}"/>
                    </a:ext>
                  </a:extLst>
                </p:cNvPr>
                <p:cNvPicPr/>
                <p:nvPr/>
              </p:nvPicPr>
              <p:blipFill>
                <a:blip r:embed="rId153"/>
                <a:stretch>
                  <a:fillRect/>
                </a:stretch>
              </p:blipFill>
              <p:spPr>
                <a:xfrm>
                  <a:off x="2516246" y="4856846"/>
                  <a:ext cx="1911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16" name="Ink 215">
                  <a:extLst>
                    <a:ext uri="{FF2B5EF4-FFF2-40B4-BE49-F238E27FC236}">
                      <a16:creationId xmlns:a16="http://schemas.microsoft.com/office/drawing/2014/main" id="{82CEA736-9182-427F-A4E4-170E668DE9DF}"/>
                    </a:ext>
                  </a:extLst>
                </p14:cNvPr>
                <p14:cNvContentPartPr/>
                <p14:nvPr/>
              </p14:nvContentPartPr>
              <p14:xfrm>
                <a:off x="2798126" y="4985726"/>
                <a:ext cx="168120" cy="14760"/>
              </p14:xfrm>
            </p:contentPart>
          </mc:Choice>
          <mc:Fallback xmlns="">
            <p:pic>
              <p:nvPicPr>
                <p:cNvPr id="216" name="Ink 215">
                  <a:extLst>
                    <a:ext uri="{FF2B5EF4-FFF2-40B4-BE49-F238E27FC236}">
                      <a16:creationId xmlns:a16="http://schemas.microsoft.com/office/drawing/2014/main" id="{82CEA736-9182-427F-A4E4-170E668DE9DF}"/>
                    </a:ext>
                  </a:extLst>
                </p:cNvPr>
                <p:cNvPicPr/>
                <p:nvPr/>
              </p:nvPicPr>
              <p:blipFill>
                <a:blip r:embed="rId155"/>
                <a:stretch>
                  <a:fillRect/>
                </a:stretch>
              </p:blipFill>
              <p:spPr>
                <a:xfrm>
                  <a:off x="2780126" y="4967726"/>
                  <a:ext cx="203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17" name="Ink 216">
                  <a:extLst>
                    <a:ext uri="{FF2B5EF4-FFF2-40B4-BE49-F238E27FC236}">
                      <a16:creationId xmlns:a16="http://schemas.microsoft.com/office/drawing/2014/main" id="{3DBF80D2-407D-415B-8BB0-A412D8F5CA91}"/>
                    </a:ext>
                  </a:extLst>
                </p14:cNvPr>
                <p14:cNvContentPartPr/>
                <p14:nvPr/>
              </p14:nvContentPartPr>
              <p14:xfrm>
                <a:off x="2890286" y="4922726"/>
                <a:ext cx="43560" cy="168480"/>
              </p14:xfrm>
            </p:contentPart>
          </mc:Choice>
          <mc:Fallback xmlns="">
            <p:pic>
              <p:nvPicPr>
                <p:cNvPr id="217" name="Ink 216">
                  <a:extLst>
                    <a:ext uri="{FF2B5EF4-FFF2-40B4-BE49-F238E27FC236}">
                      <a16:creationId xmlns:a16="http://schemas.microsoft.com/office/drawing/2014/main" id="{3DBF80D2-407D-415B-8BB0-A412D8F5CA91}"/>
                    </a:ext>
                  </a:extLst>
                </p:cNvPr>
                <p:cNvPicPr/>
                <p:nvPr/>
              </p:nvPicPr>
              <p:blipFill>
                <a:blip r:embed="rId157"/>
                <a:stretch>
                  <a:fillRect/>
                </a:stretch>
              </p:blipFill>
              <p:spPr>
                <a:xfrm>
                  <a:off x="2872646" y="4905086"/>
                  <a:ext cx="79200" cy="204120"/>
                </a:xfrm>
                <a:prstGeom prst="rect">
                  <a:avLst/>
                </a:prstGeom>
              </p:spPr>
            </p:pic>
          </mc:Fallback>
        </mc:AlternateContent>
      </p:grpSp>
      <p:grpSp>
        <p:nvGrpSpPr>
          <p:cNvPr id="218" name="Group 217">
            <a:extLst>
              <a:ext uri="{FF2B5EF4-FFF2-40B4-BE49-F238E27FC236}">
                <a16:creationId xmlns:a16="http://schemas.microsoft.com/office/drawing/2014/main" id="{82E04F6F-CAD2-4721-8386-5A33BED0DA26}"/>
              </a:ext>
            </a:extLst>
          </p:cNvPr>
          <p:cNvGrpSpPr/>
          <p:nvPr/>
        </p:nvGrpSpPr>
        <p:grpSpPr>
          <a:xfrm>
            <a:off x="3087566" y="4783660"/>
            <a:ext cx="437400" cy="201600"/>
            <a:chOff x="3087566" y="4878086"/>
            <a:chExt cx="437400" cy="201600"/>
          </a:xfrm>
        </p:grpSpPr>
        <mc:AlternateContent xmlns:mc="http://schemas.openxmlformats.org/markup-compatibility/2006" xmlns:p14="http://schemas.microsoft.com/office/powerpoint/2010/main">
          <mc:Choice Requires="p14">
            <p:contentPart p14:bwMode="auto" r:id="rId158">
              <p14:nvContentPartPr>
                <p14:cNvPr id="219" name="Ink 218">
                  <a:extLst>
                    <a:ext uri="{FF2B5EF4-FFF2-40B4-BE49-F238E27FC236}">
                      <a16:creationId xmlns:a16="http://schemas.microsoft.com/office/drawing/2014/main" id="{C8A16682-338F-4E67-9BDD-6957EE1BAA14}"/>
                    </a:ext>
                  </a:extLst>
                </p14:cNvPr>
                <p14:cNvContentPartPr/>
                <p14:nvPr/>
              </p14:nvContentPartPr>
              <p14:xfrm>
                <a:off x="3087566" y="4878086"/>
                <a:ext cx="133200" cy="201600"/>
              </p14:xfrm>
            </p:contentPart>
          </mc:Choice>
          <mc:Fallback xmlns="">
            <p:pic>
              <p:nvPicPr>
                <p:cNvPr id="219" name="Ink 218">
                  <a:extLst>
                    <a:ext uri="{FF2B5EF4-FFF2-40B4-BE49-F238E27FC236}">
                      <a16:creationId xmlns:a16="http://schemas.microsoft.com/office/drawing/2014/main" id="{C8A16682-338F-4E67-9BDD-6957EE1BAA14}"/>
                    </a:ext>
                  </a:extLst>
                </p:cNvPr>
                <p:cNvPicPr/>
                <p:nvPr/>
              </p:nvPicPr>
              <p:blipFill>
                <a:blip r:embed="rId159"/>
                <a:stretch>
                  <a:fillRect/>
                </a:stretch>
              </p:blipFill>
              <p:spPr>
                <a:xfrm>
                  <a:off x="3069926" y="4860086"/>
                  <a:ext cx="16884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0" name="Ink 219">
                  <a:extLst>
                    <a:ext uri="{FF2B5EF4-FFF2-40B4-BE49-F238E27FC236}">
                      <a16:creationId xmlns:a16="http://schemas.microsoft.com/office/drawing/2014/main" id="{6F2F31B1-1507-44F2-8C1E-C8682D3BBC15}"/>
                    </a:ext>
                  </a:extLst>
                </p14:cNvPr>
                <p14:cNvContentPartPr/>
                <p14:nvPr/>
              </p14:nvContentPartPr>
              <p14:xfrm>
                <a:off x="3407606" y="4926686"/>
                <a:ext cx="117360" cy="11520"/>
              </p14:xfrm>
            </p:contentPart>
          </mc:Choice>
          <mc:Fallback xmlns="">
            <p:pic>
              <p:nvPicPr>
                <p:cNvPr id="220" name="Ink 219">
                  <a:extLst>
                    <a:ext uri="{FF2B5EF4-FFF2-40B4-BE49-F238E27FC236}">
                      <a16:creationId xmlns:a16="http://schemas.microsoft.com/office/drawing/2014/main" id="{6F2F31B1-1507-44F2-8C1E-C8682D3BBC15}"/>
                    </a:ext>
                  </a:extLst>
                </p:cNvPr>
                <p:cNvPicPr/>
                <p:nvPr/>
              </p:nvPicPr>
              <p:blipFill>
                <a:blip r:embed="rId161"/>
                <a:stretch>
                  <a:fillRect/>
                </a:stretch>
              </p:blipFill>
              <p:spPr>
                <a:xfrm>
                  <a:off x="3389606" y="4908686"/>
                  <a:ext cx="153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21" name="Ink 220">
                  <a:extLst>
                    <a:ext uri="{FF2B5EF4-FFF2-40B4-BE49-F238E27FC236}">
                      <a16:creationId xmlns:a16="http://schemas.microsoft.com/office/drawing/2014/main" id="{68415F56-FF93-4BBA-B945-ABE662D8D64B}"/>
                    </a:ext>
                  </a:extLst>
                </p14:cNvPr>
                <p14:cNvContentPartPr/>
                <p14:nvPr/>
              </p14:nvContentPartPr>
              <p14:xfrm>
                <a:off x="3377726" y="5035046"/>
                <a:ext cx="114840" cy="17640"/>
              </p14:xfrm>
            </p:contentPart>
          </mc:Choice>
          <mc:Fallback xmlns="">
            <p:pic>
              <p:nvPicPr>
                <p:cNvPr id="221" name="Ink 220">
                  <a:extLst>
                    <a:ext uri="{FF2B5EF4-FFF2-40B4-BE49-F238E27FC236}">
                      <a16:creationId xmlns:a16="http://schemas.microsoft.com/office/drawing/2014/main" id="{68415F56-FF93-4BBA-B945-ABE662D8D64B}"/>
                    </a:ext>
                  </a:extLst>
                </p:cNvPr>
                <p:cNvPicPr/>
                <p:nvPr/>
              </p:nvPicPr>
              <p:blipFill>
                <a:blip r:embed="rId163"/>
                <a:stretch>
                  <a:fillRect/>
                </a:stretch>
              </p:blipFill>
              <p:spPr>
                <a:xfrm>
                  <a:off x="3359726" y="5017406"/>
                  <a:ext cx="150480" cy="53280"/>
                </a:xfrm>
                <a:prstGeom prst="rect">
                  <a:avLst/>
                </a:prstGeom>
              </p:spPr>
            </p:pic>
          </mc:Fallback>
        </mc:AlternateContent>
      </p:grpSp>
      <p:grpSp>
        <p:nvGrpSpPr>
          <p:cNvPr id="222" name="Group 221">
            <a:extLst>
              <a:ext uri="{FF2B5EF4-FFF2-40B4-BE49-F238E27FC236}">
                <a16:creationId xmlns:a16="http://schemas.microsoft.com/office/drawing/2014/main" id="{11E93CFF-4400-4161-93F6-BFC13EEBDA57}"/>
              </a:ext>
            </a:extLst>
          </p:cNvPr>
          <p:cNvGrpSpPr/>
          <p:nvPr/>
        </p:nvGrpSpPr>
        <p:grpSpPr>
          <a:xfrm>
            <a:off x="3618926" y="4741180"/>
            <a:ext cx="413280" cy="446760"/>
            <a:chOff x="3618926" y="4835606"/>
            <a:chExt cx="413280" cy="446760"/>
          </a:xfrm>
        </p:grpSpPr>
        <mc:AlternateContent xmlns:mc="http://schemas.openxmlformats.org/markup-compatibility/2006" xmlns:p14="http://schemas.microsoft.com/office/powerpoint/2010/main">
          <mc:Choice Requires="p14">
            <p:contentPart p14:bwMode="auto" r:id="rId164">
              <p14:nvContentPartPr>
                <p14:cNvPr id="223" name="Ink 222">
                  <a:extLst>
                    <a:ext uri="{FF2B5EF4-FFF2-40B4-BE49-F238E27FC236}">
                      <a16:creationId xmlns:a16="http://schemas.microsoft.com/office/drawing/2014/main" id="{5A043DC4-8015-40C7-9FB8-6793092E7EFC}"/>
                    </a:ext>
                  </a:extLst>
                </p14:cNvPr>
                <p14:cNvContentPartPr/>
                <p14:nvPr/>
              </p14:nvContentPartPr>
              <p14:xfrm>
                <a:off x="3618926" y="4835606"/>
                <a:ext cx="192240" cy="172080"/>
              </p14:xfrm>
            </p:contentPart>
          </mc:Choice>
          <mc:Fallback xmlns="">
            <p:pic>
              <p:nvPicPr>
                <p:cNvPr id="223" name="Ink 222">
                  <a:extLst>
                    <a:ext uri="{FF2B5EF4-FFF2-40B4-BE49-F238E27FC236}">
                      <a16:creationId xmlns:a16="http://schemas.microsoft.com/office/drawing/2014/main" id="{5A043DC4-8015-40C7-9FB8-6793092E7EFC}"/>
                    </a:ext>
                  </a:extLst>
                </p:cNvPr>
                <p:cNvPicPr/>
                <p:nvPr/>
              </p:nvPicPr>
              <p:blipFill>
                <a:blip r:embed="rId165"/>
                <a:stretch>
                  <a:fillRect/>
                </a:stretch>
              </p:blipFill>
              <p:spPr>
                <a:xfrm>
                  <a:off x="3601286" y="4817606"/>
                  <a:ext cx="2278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24" name="Ink 223">
                  <a:extLst>
                    <a:ext uri="{FF2B5EF4-FFF2-40B4-BE49-F238E27FC236}">
                      <a16:creationId xmlns:a16="http://schemas.microsoft.com/office/drawing/2014/main" id="{F4E78CE3-3F21-4B29-9D94-1C906CEC0A76}"/>
                    </a:ext>
                  </a:extLst>
                </p14:cNvPr>
                <p14:cNvContentPartPr/>
                <p14:nvPr/>
              </p14:nvContentPartPr>
              <p14:xfrm>
                <a:off x="3727646" y="4920926"/>
                <a:ext cx="42840" cy="181800"/>
              </p14:xfrm>
            </p:contentPart>
          </mc:Choice>
          <mc:Fallback xmlns="">
            <p:pic>
              <p:nvPicPr>
                <p:cNvPr id="224" name="Ink 223">
                  <a:extLst>
                    <a:ext uri="{FF2B5EF4-FFF2-40B4-BE49-F238E27FC236}">
                      <a16:creationId xmlns:a16="http://schemas.microsoft.com/office/drawing/2014/main" id="{F4E78CE3-3F21-4B29-9D94-1C906CEC0A76}"/>
                    </a:ext>
                  </a:extLst>
                </p:cNvPr>
                <p:cNvPicPr/>
                <p:nvPr/>
              </p:nvPicPr>
              <p:blipFill>
                <a:blip r:embed="rId167"/>
                <a:stretch>
                  <a:fillRect/>
                </a:stretch>
              </p:blipFill>
              <p:spPr>
                <a:xfrm>
                  <a:off x="3710006" y="4902926"/>
                  <a:ext cx="7848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25" name="Ink 224">
                  <a:extLst>
                    <a:ext uri="{FF2B5EF4-FFF2-40B4-BE49-F238E27FC236}">
                      <a16:creationId xmlns:a16="http://schemas.microsoft.com/office/drawing/2014/main" id="{FCA6BEF2-F622-432D-A28B-E63D92EEA1B5}"/>
                    </a:ext>
                  </a:extLst>
                </p14:cNvPr>
                <p14:cNvContentPartPr/>
                <p14:nvPr/>
              </p14:nvContentPartPr>
              <p14:xfrm>
                <a:off x="3874886" y="4870886"/>
                <a:ext cx="17280" cy="228240"/>
              </p14:xfrm>
            </p:contentPart>
          </mc:Choice>
          <mc:Fallback xmlns="">
            <p:pic>
              <p:nvPicPr>
                <p:cNvPr id="225" name="Ink 224">
                  <a:extLst>
                    <a:ext uri="{FF2B5EF4-FFF2-40B4-BE49-F238E27FC236}">
                      <a16:creationId xmlns:a16="http://schemas.microsoft.com/office/drawing/2014/main" id="{FCA6BEF2-F622-432D-A28B-E63D92EEA1B5}"/>
                    </a:ext>
                  </a:extLst>
                </p:cNvPr>
                <p:cNvPicPr/>
                <p:nvPr/>
              </p:nvPicPr>
              <p:blipFill>
                <a:blip r:embed="rId169"/>
                <a:stretch>
                  <a:fillRect/>
                </a:stretch>
              </p:blipFill>
              <p:spPr>
                <a:xfrm>
                  <a:off x="3856886" y="4853246"/>
                  <a:ext cx="5292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26" name="Ink 225">
                  <a:extLst>
                    <a:ext uri="{FF2B5EF4-FFF2-40B4-BE49-F238E27FC236}">
                      <a16:creationId xmlns:a16="http://schemas.microsoft.com/office/drawing/2014/main" id="{5F26F3BB-FF5E-472F-833E-62865CDB635E}"/>
                    </a:ext>
                  </a:extLst>
                </p14:cNvPr>
                <p14:cNvContentPartPr/>
                <p14:nvPr/>
              </p14:nvContentPartPr>
              <p14:xfrm>
                <a:off x="3797486" y="5179046"/>
                <a:ext cx="178200" cy="22320"/>
              </p14:xfrm>
            </p:contentPart>
          </mc:Choice>
          <mc:Fallback xmlns="">
            <p:pic>
              <p:nvPicPr>
                <p:cNvPr id="226" name="Ink 225">
                  <a:extLst>
                    <a:ext uri="{FF2B5EF4-FFF2-40B4-BE49-F238E27FC236}">
                      <a16:creationId xmlns:a16="http://schemas.microsoft.com/office/drawing/2014/main" id="{5F26F3BB-FF5E-472F-833E-62865CDB635E}"/>
                    </a:ext>
                  </a:extLst>
                </p:cNvPr>
                <p:cNvPicPr/>
                <p:nvPr/>
              </p:nvPicPr>
              <p:blipFill>
                <a:blip r:embed="rId171"/>
                <a:stretch>
                  <a:fillRect/>
                </a:stretch>
              </p:blipFill>
              <p:spPr>
                <a:xfrm>
                  <a:off x="3779486" y="5161406"/>
                  <a:ext cx="21384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27" name="Ink 226">
                  <a:extLst>
                    <a:ext uri="{FF2B5EF4-FFF2-40B4-BE49-F238E27FC236}">
                      <a16:creationId xmlns:a16="http://schemas.microsoft.com/office/drawing/2014/main" id="{858694F6-A350-42D3-BF68-9E169EF595C3}"/>
                    </a:ext>
                  </a:extLst>
                </p14:cNvPr>
                <p14:cNvContentPartPr/>
                <p14:nvPr/>
              </p14:nvContentPartPr>
              <p14:xfrm>
                <a:off x="3820526" y="5254286"/>
                <a:ext cx="211680" cy="28080"/>
              </p14:xfrm>
            </p:contentPart>
          </mc:Choice>
          <mc:Fallback xmlns="">
            <p:pic>
              <p:nvPicPr>
                <p:cNvPr id="227" name="Ink 226">
                  <a:extLst>
                    <a:ext uri="{FF2B5EF4-FFF2-40B4-BE49-F238E27FC236}">
                      <a16:creationId xmlns:a16="http://schemas.microsoft.com/office/drawing/2014/main" id="{858694F6-A350-42D3-BF68-9E169EF595C3}"/>
                    </a:ext>
                  </a:extLst>
                </p:cNvPr>
                <p:cNvPicPr/>
                <p:nvPr/>
              </p:nvPicPr>
              <p:blipFill>
                <a:blip r:embed="rId173"/>
                <a:stretch>
                  <a:fillRect/>
                </a:stretch>
              </p:blipFill>
              <p:spPr>
                <a:xfrm>
                  <a:off x="3802526" y="5236286"/>
                  <a:ext cx="247320" cy="63720"/>
                </a:xfrm>
                <a:prstGeom prst="rect">
                  <a:avLst/>
                </a:prstGeom>
              </p:spPr>
            </p:pic>
          </mc:Fallback>
        </mc:AlternateContent>
      </p:grpSp>
      <p:grpSp>
        <p:nvGrpSpPr>
          <p:cNvPr id="228" name="Group 227">
            <a:extLst>
              <a:ext uri="{FF2B5EF4-FFF2-40B4-BE49-F238E27FC236}">
                <a16:creationId xmlns:a16="http://schemas.microsoft.com/office/drawing/2014/main" id="{40E7A4BF-4F9D-4409-9067-E23C51173017}"/>
              </a:ext>
            </a:extLst>
          </p:cNvPr>
          <p:cNvGrpSpPr/>
          <p:nvPr/>
        </p:nvGrpSpPr>
        <p:grpSpPr>
          <a:xfrm>
            <a:off x="4673006" y="4361740"/>
            <a:ext cx="869760" cy="262080"/>
            <a:chOff x="4673006" y="4456166"/>
            <a:chExt cx="869760" cy="262080"/>
          </a:xfrm>
        </p:grpSpPr>
        <mc:AlternateContent xmlns:mc="http://schemas.openxmlformats.org/markup-compatibility/2006" xmlns:p14="http://schemas.microsoft.com/office/powerpoint/2010/main">
          <mc:Choice Requires="p14">
            <p:contentPart p14:bwMode="auto" r:id="rId174">
              <p14:nvContentPartPr>
                <p14:cNvPr id="229" name="Ink 228">
                  <a:extLst>
                    <a:ext uri="{FF2B5EF4-FFF2-40B4-BE49-F238E27FC236}">
                      <a16:creationId xmlns:a16="http://schemas.microsoft.com/office/drawing/2014/main" id="{6E29799F-6791-4615-A7F6-975A8A2E794F}"/>
                    </a:ext>
                  </a:extLst>
                </p14:cNvPr>
                <p14:cNvContentPartPr/>
                <p14:nvPr/>
              </p14:nvContentPartPr>
              <p14:xfrm>
                <a:off x="4673006" y="4456166"/>
                <a:ext cx="147240" cy="48960"/>
              </p14:xfrm>
            </p:contentPart>
          </mc:Choice>
          <mc:Fallback xmlns="">
            <p:pic>
              <p:nvPicPr>
                <p:cNvPr id="229" name="Ink 228">
                  <a:extLst>
                    <a:ext uri="{FF2B5EF4-FFF2-40B4-BE49-F238E27FC236}">
                      <a16:creationId xmlns:a16="http://schemas.microsoft.com/office/drawing/2014/main" id="{6E29799F-6791-4615-A7F6-975A8A2E794F}"/>
                    </a:ext>
                  </a:extLst>
                </p:cNvPr>
                <p:cNvPicPr/>
                <p:nvPr/>
              </p:nvPicPr>
              <p:blipFill>
                <a:blip r:embed="rId175"/>
                <a:stretch>
                  <a:fillRect/>
                </a:stretch>
              </p:blipFill>
              <p:spPr>
                <a:xfrm>
                  <a:off x="4655366" y="4438526"/>
                  <a:ext cx="18288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30" name="Ink 229">
                  <a:extLst>
                    <a:ext uri="{FF2B5EF4-FFF2-40B4-BE49-F238E27FC236}">
                      <a16:creationId xmlns:a16="http://schemas.microsoft.com/office/drawing/2014/main" id="{FC2B16F0-5A9F-4137-8075-D0C2255D58E1}"/>
                    </a:ext>
                  </a:extLst>
                </p14:cNvPr>
                <p14:cNvContentPartPr/>
                <p14:nvPr/>
              </p14:nvContentPartPr>
              <p14:xfrm>
                <a:off x="4701806" y="4500446"/>
                <a:ext cx="28800" cy="217800"/>
              </p14:xfrm>
            </p:contentPart>
          </mc:Choice>
          <mc:Fallback xmlns="">
            <p:pic>
              <p:nvPicPr>
                <p:cNvPr id="230" name="Ink 229">
                  <a:extLst>
                    <a:ext uri="{FF2B5EF4-FFF2-40B4-BE49-F238E27FC236}">
                      <a16:creationId xmlns:a16="http://schemas.microsoft.com/office/drawing/2014/main" id="{FC2B16F0-5A9F-4137-8075-D0C2255D58E1}"/>
                    </a:ext>
                  </a:extLst>
                </p:cNvPr>
                <p:cNvPicPr/>
                <p:nvPr/>
              </p:nvPicPr>
              <p:blipFill>
                <a:blip r:embed="rId177"/>
                <a:stretch>
                  <a:fillRect/>
                </a:stretch>
              </p:blipFill>
              <p:spPr>
                <a:xfrm>
                  <a:off x="4683806" y="4482446"/>
                  <a:ext cx="6444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31" name="Ink 230">
                  <a:extLst>
                    <a:ext uri="{FF2B5EF4-FFF2-40B4-BE49-F238E27FC236}">
                      <a16:creationId xmlns:a16="http://schemas.microsoft.com/office/drawing/2014/main" id="{4797FE79-7AD4-449A-AC25-E95D24C7BEB0}"/>
                    </a:ext>
                  </a:extLst>
                </p14:cNvPr>
                <p14:cNvContentPartPr/>
                <p14:nvPr/>
              </p14:nvContentPartPr>
              <p14:xfrm>
                <a:off x="4700366" y="4595126"/>
                <a:ext cx="90360" cy="31680"/>
              </p14:xfrm>
            </p:contentPart>
          </mc:Choice>
          <mc:Fallback xmlns="">
            <p:pic>
              <p:nvPicPr>
                <p:cNvPr id="231" name="Ink 230">
                  <a:extLst>
                    <a:ext uri="{FF2B5EF4-FFF2-40B4-BE49-F238E27FC236}">
                      <a16:creationId xmlns:a16="http://schemas.microsoft.com/office/drawing/2014/main" id="{4797FE79-7AD4-449A-AC25-E95D24C7BEB0}"/>
                    </a:ext>
                  </a:extLst>
                </p:cNvPr>
                <p:cNvPicPr/>
                <p:nvPr/>
              </p:nvPicPr>
              <p:blipFill>
                <a:blip r:embed="rId179"/>
                <a:stretch>
                  <a:fillRect/>
                </a:stretch>
              </p:blipFill>
              <p:spPr>
                <a:xfrm>
                  <a:off x="4682366" y="4577486"/>
                  <a:ext cx="12600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32" name="Ink 231">
                  <a:extLst>
                    <a:ext uri="{FF2B5EF4-FFF2-40B4-BE49-F238E27FC236}">
                      <a16:creationId xmlns:a16="http://schemas.microsoft.com/office/drawing/2014/main" id="{04FF6CC3-8249-4BFB-AEF2-CEFA4483E960}"/>
                    </a:ext>
                  </a:extLst>
                </p14:cNvPr>
                <p14:cNvContentPartPr/>
                <p14:nvPr/>
              </p14:nvContentPartPr>
              <p14:xfrm>
                <a:off x="4827446" y="4563446"/>
                <a:ext cx="110880" cy="102600"/>
              </p14:xfrm>
            </p:contentPart>
          </mc:Choice>
          <mc:Fallback xmlns="">
            <p:pic>
              <p:nvPicPr>
                <p:cNvPr id="232" name="Ink 231">
                  <a:extLst>
                    <a:ext uri="{FF2B5EF4-FFF2-40B4-BE49-F238E27FC236}">
                      <a16:creationId xmlns:a16="http://schemas.microsoft.com/office/drawing/2014/main" id="{04FF6CC3-8249-4BFB-AEF2-CEFA4483E960}"/>
                    </a:ext>
                  </a:extLst>
                </p:cNvPr>
                <p:cNvPicPr/>
                <p:nvPr/>
              </p:nvPicPr>
              <p:blipFill>
                <a:blip r:embed="rId181"/>
                <a:stretch>
                  <a:fillRect/>
                </a:stretch>
              </p:blipFill>
              <p:spPr>
                <a:xfrm>
                  <a:off x="4809446" y="4545446"/>
                  <a:ext cx="14652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33" name="Ink 232">
                  <a:extLst>
                    <a:ext uri="{FF2B5EF4-FFF2-40B4-BE49-F238E27FC236}">
                      <a16:creationId xmlns:a16="http://schemas.microsoft.com/office/drawing/2014/main" id="{C1D7661C-7E07-4D72-B0A2-DE9EE20DB707}"/>
                    </a:ext>
                  </a:extLst>
                </p14:cNvPr>
                <p14:cNvContentPartPr/>
                <p14:nvPr/>
              </p14:nvContentPartPr>
              <p14:xfrm>
                <a:off x="4978646" y="4536446"/>
                <a:ext cx="113400" cy="142920"/>
              </p14:xfrm>
            </p:contentPart>
          </mc:Choice>
          <mc:Fallback xmlns="">
            <p:pic>
              <p:nvPicPr>
                <p:cNvPr id="233" name="Ink 232">
                  <a:extLst>
                    <a:ext uri="{FF2B5EF4-FFF2-40B4-BE49-F238E27FC236}">
                      <a16:creationId xmlns:a16="http://schemas.microsoft.com/office/drawing/2014/main" id="{C1D7661C-7E07-4D72-B0A2-DE9EE20DB707}"/>
                    </a:ext>
                  </a:extLst>
                </p:cNvPr>
                <p:cNvPicPr/>
                <p:nvPr/>
              </p:nvPicPr>
              <p:blipFill>
                <a:blip r:embed="rId183"/>
                <a:stretch>
                  <a:fillRect/>
                </a:stretch>
              </p:blipFill>
              <p:spPr>
                <a:xfrm>
                  <a:off x="4960646" y="4518446"/>
                  <a:ext cx="149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34" name="Ink 233">
                  <a:extLst>
                    <a:ext uri="{FF2B5EF4-FFF2-40B4-BE49-F238E27FC236}">
                      <a16:creationId xmlns:a16="http://schemas.microsoft.com/office/drawing/2014/main" id="{15065D43-5E0C-456B-A5D3-8A0B4DFD4371}"/>
                    </a:ext>
                  </a:extLst>
                </p14:cNvPr>
                <p14:cNvContentPartPr/>
                <p14:nvPr/>
              </p14:nvContentPartPr>
              <p14:xfrm>
                <a:off x="5141726" y="4560566"/>
                <a:ext cx="220320" cy="109800"/>
              </p14:xfrm>
            </p:contentPart>
          </mc:Choice>
          <mc:Fallback xmlns="">
            <p:pic>
              <p:nvPicPr>
                <p:cNvPr id="234" name="Ink 233">
                  <a:extLst>
                    <a:ext uri="{FF2B5EF4-FFF2-40B4-BE49-F238E27FC236}">
                      <a16:creationId xmlns:a16="http://schemas.microsoft.com/office/drawing/2014/main" id="{15065D43-5E0C-456B-A5D3-8A0B4DFD4371}"/>
                    </a:ext>
                  </a:extLst>
                </p:cNvPr>
                <p:cNvPicPr/>
                <p:nvPr/>
              </p:nvPicPr>
              <p:blipFill>
                <a:blip r:embed="rId185"/>
                <a:stretch>
                  <a:fillRect/>
                </a:stretch>
              </p:blipFill>
              <p:spPr>
                <a:xfrm>
                  <a:off x="5123726" y="4542566"/>
                  <a:ext cx="2559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35" name="Ink 234">
                  <a:extLst>
                    <a:ext uri="{FF2B5EF4-FFF2-40B4-BE49-F238E27FC236}">
                      <a16:creationId xmlns:a16="http://schemas.microsoft.com/office/drawing/2014/main" id="{D4683818-5698-40E1-B7CB-98F9FBF5C498}"/>
                    </a:ext>
                  </a:extLst>
                </p14:cNvPr>
                <p14:cNvContentPartPr/>
                <p14:nvPr/>
              </p14:nvContentPartPr>
              <p14:xfrm>
                <a:off x="5428286" y="4463366"/>
                <a:ext cx="114480" cy="204480"/>
              </p14:xfrm>
            </p:contentPart>
          </mc:Choice>
          <mc:Fallback xmlns="">
            <p:pic>
              <p:nvPicPr>
                <p:cNvPr id="235" name="Ink 234">
                  <a:extLst>
                    <a:ext uri="{FF2B5EF4-FFF2-40B4-BE49-F238E27FC236}">
                      <a16:creationId xmlns:a16="http://schemas.microsoft.com/office/drawing/2014/main" id="{D4683818-5698-40E1-B7CB-98F9FBF5C498}"/>
                    </a:ext>
                  </a:extLst>
                </p:cNvPr>
                <p:cNvPicPr/>
                <p:nvPr/>
              </p:nvPicPr>
              <p:blipFill>
                <a:blip r:embed="rId187"/>
                <a:stretch>
                  <a:fillRect/>
                </a:stretch>
              </p:blipFill>
              <p:spPr>
                <a:xfrm>
                  <a:off x="5410286" y="4445366"/>
                  <a:ext cx="150120" cy="24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8">
            <p14:nvContentPartPr>
              <p14:cNvPr id="236" name="Ink 235">
                <a:extLst>
                  <a:ext uri="{FF2B5EF4-FFF2-40B4-BE49-F238E27FC236}">
                    <a16:creationId xmlns:a16="http://schemas.microsoft.com/office/drawing/2014/main" id="{5D690C68-0C06-4D18-B8D7-979E7E76B40A}"/>
                  </a:ext>
                </a:extLst>
              </p14:cNvPr>
              <p14:cNvContentPartPr/>
              <p14:nvPr/>
            </p14:nvContentPartPr>
            <p14:xfrm>
              <a:off x="5748686" y="4362820"/>
              <a:ext cx="15480" cy="40320"/>
            </p14:xfrm>
          </p:contentPart>
        </mc:Choice>
        <mc:Fallback xmlns="">
          <p:pic>
            <p:nvPicPr>
              <p:cNvPr id="236" name="Ink 235">
                <a:extLst>
                  <a:ext uri="{FF2B5EF4-FFF2-40B4-BE49-F238E27FC236}">
                    <a16:creationId xmlns:a16="http://schemas.microsoft.com/office/drawing/2014/main" id="{5D690C68-0C06-4D18-B8D7-979E7E76B40A}"/>
                  </a:ext>
                </a:extLst>
              </p:cNvPr>
              <p:cNvPicPr/>
              <p:nvPr/>
            </p:nvPicPr>
            <p:blipFill>
              <a:blip r:embed="rId189"/>
              <a:stretch>
                <a:fillRect/>
              </a:stretch>
            </p:blipFill>
            <p:spPr>
              <a:xfrm>
                <a:off x="5731046" y="4345180"/>
                <a:ext cx="511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37" name="Ink 236">
                <a:extLst>
                  <a:ext uri="{FF2B5EF4-FFF2-40B4-BE49-F238E27FC236}">
                    <a16:creationId xmlns:a16="http://schemas.microsoft.com/office/drawing/2014/main" id="{F51E2F00-1A84-4BBB-9D66-DE3891017795}"/>
                  </a:ext>
                </a:extLst>
              </p14:cNvPr>
              <p14:cNvContentPartPr/>
              <p14:nvPr/>
            </p14:nvContentPartPr>
            <p14:xfrm>
              <a:off x="5750126" y="4536700"/>
              <a:ext cx="360" cy="360"/>
            </p14:xfrm>
          </p:contentPart>
        </mc:Choice>
        <mc:Fallback xmlns="">
          <p:pic>
            <p:nvPicPr>
              <p:cNvPr id="237" name="Ink 236">
                <a:extLst>
                  <a:ext uri="{FF2B5EF4-FFF2-40B4-BE49-F238E27FC236}">
                    <a16:creationId xmlns:a16="http://schemas.microsoft.com/office/drawing/2014/main" id="{F51E2F00-1A84-4BBB-9D66-DE3891017795}"/>
                  </a:ext>
                </a:extLst>
              </p:cNvPr>
              <p:cNvPicPr/>
              <p:nvPr/>
            </p:nvPicPr>
            <p:blipFill>
              <a:blip r:embed="rId43"/>
              <a:stretch>
                <a:fillRect/>
              </a:stretch>
            </p:blipFill>
            <p:spPr>
              <a:xfrm>
                <a:off x="5732126" y="4518700"/>
                <a:ext cx="36000" cy="36000"/>
              </a:xfrm>
              <a:prstGeom prst="rect">
                <a:avLst/>
              </a:prstGeom>
            </p:spPr>
          </p:pic>
        </mc:Fallback>
      </mc:AlternateContent>
      <p:grpSp>
        <p:nvGrpSpPr>
          <p:cNvPr id="238" name="Group 237">
            <a:extLst>
              <a:ext uri="{FF2B5EF4-FFF2-40B4-BE49-F238E27FC236}">
                <a16:creationId xmlns:a16="http://schemas.microsoft.com/office/drawing/2014/main" id="{FA746EAD-B08A-41C5-8791-9946AFF8D6F1}"/>
              </a:ext>
            </a:extLst>
          </p:cNvPr>
          <p:cNvGrpSpPr/>
          <p:nvPr/>
        </p:nvGrpSpPr>
        <p:grpSpPr>
          <a:xfrm>
            <a:off x="6052166" y="4283260"/>
            <a:ext cx="335160" cy="218160"/>
            <a:chOff x="6052166" y="4377686"/>
            <a:chExt cx="335160" cy="218160"/>
          </a:xfrm>
        </p:grpSpPr>
        <mc:AlternateContent xmlns:mc="http://schemas.openxmlformats.org/markup-compatibility/2006" xmlns:p14="http://schemas.microsoft.com/office/powerpoint/2010/main">
          <mc:Choice Requires="p14">
            <p:contentPart p14:bwMode="auto" r:id="rId191">
              <p14:nvContentPartPr>
                <p14:cNvPr id="239" name="Ink 238">
                  <a:extLst>
                    <a:ext uri="{FF2B5EF4-FFF2-40B4-BE49-F238E27FC236}">
                      <a16:creationId xmlns:a16="http://schemas.microsoft.com/office/drawing/2014/main" id="{6F76E841-8FB4-478A-9EE9-FFA65A79F798}"/>
                    </a:ext>
                  </a:extLst>
                </p14:cNvPr>
                <p14:cNvContentPartPr/>
                <p14:nvPr/>
              </p14:nvContentPartPr>
              <p14:xfrm>
                <a:off x="6052166" y="4396766"/>
                <a:ext cx="35640" cy="189000"/>
              </p14:xfrm>
            </p:contentPart>
          </mc:Choice>
          <mc:Fallback xmlns="">
            <p:pic>
              <p:nvPicPr>
                <p:cNvPr id="239" name="Ink 238">
                  <a:extLst>
                    <a:ext uri="{FF2B5EF4-FFF2-40B4-BE49-F238E27FC236}">
                      <a16:creationId xmlns:a16="http://schemas.microsoft.com/office/drawing/2014/main" id="{6F76E841-8FB4-478A-9EE9-FFA65A79F798}"/>
                    </a:ext>
                  </a:extLst>
                </p:cNvPr>
                <p:cNvPicPr/>
                <p:nvPr/>
              </p:nvPicPr>
              <p:blipFill>
                <a:blip r:embed="rId192"/>
                <a:stretch>
                  <a:fillRect/>
                </a:stretch>
              </p:blipFill>
              <p:spPr>
                <a:xfrm>
                  <a:off x="6034526" y="4378766"/>
                  <a:ext cx="712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40" name="Ink 239">
                  <a:extLst>
                    <a:ext uri="{FF2B5EF4-FFF2-40B4-BE49-F238E27FC236}">
                      <a16:creationId xmlns:a16="http://schemas.microsoft.com/office/drawing/2014/main" id="{47993679-ED47-44A8-BA31-640539AC5D96}"/>
                    </a:ext>
                  </a:extLst>
                </p14:cNvPr>
                <p14:cNvContentPartPr/>
                <p14:nvPr/>
              </p14:nvContentPartPr>
              <p14:xfrm>
                <a:off x="6218126" y="4377686"/>
                <a:ext cx="169200" cy="218160"/>
              </p14:xfrm>
            </p:contentPart>
          </mc:Choice>
          <mc:Fallback xmlns="">
            <p:pic>
              <p:nvPicPr>
                <p:cNvPr id="240" name="Ink 239">
                  <a:extLst>
                    <a:ext uri="{FF2B5EF4-FFF2-40B4-BE49-F238E27FC236}">
                      <a16:creationId xmlns:a16="http://schemas.microsoft.com/office/drawing/2014/main" id="{47993679-ED47-44A8-BA31-640539AC5D96}"/>
                    </a:ext>
                  </a:extLst>
                </p:cNvPr>
                <p:cNvPicPr/>
                <p:nvPr/>
              </p:nvPicPr>
              <p:blipFill>
                <a:blip r:embed="rId194"/>
                <a:stretch>
                  <a:fillRect/>
                </a:stretch>
              </p:blipFill>
              <p:spPr>
                <a:xfrm>
                  <a:off x="6200486" y="4360046"/>
                  <a:ext cx="204840" cy="253800"/>
                </a:xfrm>
                <a:prstGeom prst="rect">
                  <a:avLst/>
                </a:prstGeom>
              </p:spPr>
            </p:pic>
          </mc:Fallback>
        </mc:AlternateContent>
      </p:grpSp>
      <p:grpSp>
        <p:nvGrpSpPr>
          <p:cNvPr id="241" name="Group 240">
            <a:extLst>
              <a:ext uri="{FF2B5EF4-FFF2-40B4-BE49-F238E27FC236}">
                <a16:creationId xmlns:a16="http://schemas.microsoft.com/office/drawing/2014/main" id="{8F556222-04A0-44EA-8ABB-6EE79526A4BC}"/>
              </a:ext>
            </a:extLst>
          </p:cNvPr>
          <p:cNvGrpSpPr/>
          <p:nvPr/>
        </p:nvGrpSpPr>
        <p:grpSpPr>
          <a:xfrm>
            <a:off x="4732766" y="4687540"/>
            <a:ext cx="1188000" cy="318960"/>
            <a:chOff x="4732766" y="4781966"/>
            <a:chExt cx="1188000" cy="318960"/>
          </a:xfrm>
        </p:grpSpPr>
        <mc:AlternateContent xmlns:mc="http://schemas.openxmlformats.org/markup-compatibility/2006" xmlns:p14="http://schemas.microsoft.com/office/powerpoint/2010/main">
          <mc:Choice Requires="p14">
            <p:contentPart p14:bwMode="auto" r:id="rId195">
              <p14:nvContentPartPr>
                <p14:cNvPr id="242" name="Ink 241">
                  <a:extLst>
                    <a:ext uri="{FF2B5EF4-FFF2-40B4-BE49-F238E27FC236}">
                      <a16:creationId xmlns:a16="http://schemas.microsoft.com/office/drawing/2014/main" id="{8CB60A0A-7424-474C-A223-4C6B3A0E17F8}"/>
                    </a:ext>
                  </a:extLst>
                </p14:cNvPr>
                <p14:cNvContentPartPr/>
                <p14:nvPr/>
              </p14:nvContentPartPr>
              <p14:xfrm>
                <a:off x="4785326" y="4912646"/>
                <a:ext cx="2520" cy="2520"/>
              </p14:xfrm>
            </p:contentPart>
          </mc:Choice>
          <mc:Fallback xmlns="">
            <p:pic>
              <p:nvPicPr>
                <p:cNvPr id="242" name="Ink 241">
                  <a:extLst>
                    <a:ext uri="{FF2B5EF4-FFF2-40B4-BE49-F238E27FC236}">
                      <a16:creationId xmlns:a16="http://schemas.microsoft.com/office/drawing/2014/main" id="{8CB60A0A-7424-474C-A223-4C6B3A0E17F8}"/>
                    </a:ext>
                  </a:extLst>
                </p:cNvPr>
                <p:cNvPicPr/>
                <p:nvPr/>
              </p:nvPicPr>
              <p:blipFill>
                <a:blip r:embed="rId196"/>
                <a:stretch>
                  <a:fillRect/>
                </a:stretch>
              </p:blipFill>
              <p:spPr>
                <a:xfrm>
                  <a:off x="4767326" y="4894646"/>
                  <a:ext cx="3816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43" name="Ink 242">
                  <a:extLst>
                    <a:ext uri="{FF2B5EF4-FFF2-40B4-BE49-F238E27FC236}">
                      <a16:creationId xmlns:a16="http://schemas.microsoft.com/office/drawing/2014/main" id="{EDAE3902-0BDC-4359-8543-85213DAA56EC}"/>
                    </a:ext>
                  </a:extLst>
                </p14:cNvPr>
                <p14:cNvContentPartPr/>
                <p14:nvPr/>
              </p14:nvContentPartPr>
              <p14:xfrm>
                <a:off x="4732766" y="4861526"/>
                <a:ext cx="121320" cy="164880"/>
              </p14:xfrm>
            </p:contentPart>
          </mc:Choice>
          <mc:Fallback xmlns="">
            <p:pic>
              <p:nvPicPr>
                <p:cNvPr id="243" name="Ink 242">
                  <a:extLst>
                    <a:ext uri="{FF2B5EF4-FFF2-40B4-BE49-F238E27FC236}">
                      <a16:creationId xmlns:a16="http://schemas.microsoft.com/office/drawing/2014/main" id="{EDAE3902-0BDC-4359-8543-85213DAA56EC}"/>
                    </a:ext>
                  </a:extLst>
                </p:cNvPr>
                <p:cNvPicPr/>
                <p:nvPr/>
              </p:nvPicPr>
              <p:blipFill>
                <a:blip r:embed="rId198"/>
                <a:stretch>
                  <a:fillRect/>
                </a:stretch>
              </p:blipFill>
              <p:spPr>
                <a:xfrm>
                  <a:off x="4714766" y="4843526"/>
                  <a:ext cx="15696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44" name="Ink 243">
                  <a:extLst>
                    <a:ext uri="{FF2B5EF4-FFF2-40B4-BE49-F238E27FC236}">
                      <a16:creationId xmlns:a16="http://schemas.microsoft.com/office/drawing/2014/main" id="{1C0347D6-F67A-4AF1-93F5-6AF1792A8187}"/>
                    </a:ext>
                  </a:extLst>
                </p14:cNvPr>
                <p14:cNvContentPartPr/>
                <p14:nvPr/>
              </p14:nvContentPartPr>
              <p14:xfrm>
                <a:off x="4929326" y="4937486"/>
                <a:ext cx="84240" cy="163440"/>
              </p14:xfrm>
            </p:contentPart>
          </mc:Choice>
          <mc:Fallback xmlns="">
            <p:pic>
              <p:nvPicPr>
                <p:cNvPr id="244" name="Ink 243">
                  <a:extLst>
                    <a:ext uri="{FF2B5EF4-FFF2-40B4-BE49-F238E27FC236}">
                      <a16:creationId xmlns:a16="http://schemas.microsoft.com/office/drawing/2014/main" id="{1C0347D6-F67A-4AF1-93F5-6AF1792A8187}"/>
                    </a:ext>
                  </a:extLst>
                </p:cNvPr>
                <p:cNvPicPr/>
                <p:nvPr/>
              </p:nvPicPr>
              <p:blipFill>
                <a:blip r:embed="rId200"/>
                <a:stretch>
                  <a:fillRect/>
                </a:stretch>
              </p:blipFill>
              <p:spPr>
                <a:xfrm>
                  <a:off x="4911686" y="4919846"/>
                  <a:ext cx="1198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45" name="Ink 244">
                  <a:extLst>
                    <a:ext uri="{FF2B5EF4-FFF2-40B4-BE49-F238E27FC236}">
                      <a16:creationId xmlns:a16="http://schemas.microsoft.com/office/drawing/2014/main" id="{D77F74A4-3654-40E1-93B5-45C32E777D57}"/>
                    </a:ext>
                  </a:extLst>
                </p14:cNvPr>
                <p14:cNvContentPartPr/>
                <p14:nvPr/>
              </p14:nvContentPartPr>
              <p14:xfrm>
                <a:off x="5057846" y="4924886"/>
                <a:ext cx="110520" cy="75240"/>
              </p14:xfrm>
            </p:contentPart>
          </mc:Choice>
          <mc:Fallback xmlns="">
            <p:pic>
              <p:nvPicPr>
                <p:cNvPr id="245" name="Ink 244">
                  <a:extLst>
                    <a:ext uri="{FF2B5EF4-FFF2-40B4-BE49-F238E27FC236}">
                      <a16:creationId xmlns:a16="http://schemas.microsoft.com/office/drawing/2014/main" id="{D77F74A4-3654-40E1-93B5-45C32E777D57}"/>
                    </a:ext>
                  </a:extLst>
                </p:cNvPr>
                <p:cNvPicPr/>
                <p:nvPr/>
              </p:nvPicPr>
              <p:blipFill>
                <a:blip r:embed="rId202"/>
                <a:stretch>
                  <a:fillRect/>
                </a:stretch>
              </p:blipFill>
              <p:spPr>
                <a:xfrm>
                  <a:off x="5039846" y="4907246"/>
                  <a:ext cx="14616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46" name="Ink 245">
                  <a:extLst>
                    <a:ext uri="{FF2B5EF4-FFF2-40B4-BE49-F238E27FC236}">
                      <a16:creationId xmlns:a16="http://schemas.microsoft.com/office/drawing/2014/main" id="{BD429252-DDA9-4914-B24B-9CE80108FB1C}"/>
                    </a:ext>
                  </a:extLst>
                </p14:cNvPr>
                <p14:cNvContentPartPr/>
                <p14:nvPr/>
              </p14:nvContentPartPr>
              <p14:xfrm>
                <a:off x="5229566" y="4949366"/>
                <a:ext cx="105120" cy="70920"/>
              </p14:xfrm>
            </p:contentPart>
          </mc:Choice>
          <mc:Fallback xmlns="">
            <p:pic>
              <p:nvPicPr>
                <p:cNvPr id="246" name="Ink 245">
                  <a:extLst>
                    <a:ext uri="{FF2B5EF4-FFF2-40B4-BE49-F238E27FC236}">
                      <a16:creationId xmlns:a16="http://schemas.microsoft.com/office/drawing/2014/main" id="{BD429252-DDA9-4914-B24B-9CE80108FB1C}"/>
                    </a:ext>
                  </a:extLst>
                </p:cNvPr>
                <p:cNvPicPr/>
                <p:nvPr/>
              </p:nvPicPr>
              <p:blipFill>
                <a:blip r:embed="rId204"/>
                <a:stretch>
                  <a:fillRect/>
                </a:stretch>
              </p:blipFill>
              <p:spPr>
                <a:xfrm>
                  <a:off x="5211566" y="4931366"/>
                  <a:ext cx="1407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47" name="Ink 246">
                  <a:extLst>
                    <a:ext uri="{FF2B5EF4-FFF2-40B4-BE49-F238E27FC236}">
                      <a16:creationId xmlns:a16="http://schemas.microsoft.com/office/drawing/2014/main" id="{94542217-680D-47E2-86A4-D3E91394FC62}"/>
                    </a:ext>
                  </a:extLst>
                </p14:cNvPr>
                <p14:cNvContentPartPr/>
                <p14:nvPr/>
              </p14:nvContentPartPr>
              <p14:xfrm>
                <a:off x="5377526" y="4926686"/>
                <a:ext cx="18720" cy="104760"/>
              </p14:xfrm>
            </p:contentPart>
          </mc:Choice>
          <mc:Fallback xmlns="">
            <p:pic>
              <p:nvPicPr>
                <p:cNvPr id="247" name="Ink 246">
                  <a:extLst>
                    <a:ext uri="{FF2B5EF4-FFF2-40B4-BE49-F238E27FC236}">
                      <a16:creationId xmlns:a16="http://schemas.microsoft.com/office/drawing/2014/main" id="{94542217-680D-47E2-86A4-D3E91394FC62}"/>
                    </a:ext>
                  </a:extLst>
                </p:cNvPr>
                <p:cNvPicPr/>
                <p:nvPr/>
              </p:nvPicPr>
              <p:blipFill>
                <a:blip r:embed="rId206"/>
                <a:stretch>
                  <a:fillRect/>
                </a:stretch>
              </p:blipFill>
              <p:spPr>
                <a:xfrm>
                  <a:off x="5359886" y="4909046"/>
                  <a:ext cx="543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48" name="Ink 247">
                  <a:extLst>
                    <a:ext uri="{FF2B5EF4-FFF2-40B4-BE49-F238E27FC236}">
                      <a16:creationId xmlns:a16="http://schemas.microsoft.com/office/drawing/2014/main" id="{C1D5B4EE-4CB9-4531-A6FE-4890A345FE23}"/>
                    </a:ext>
                  </a:extLst>
                </p14:cNvPr>
                <p14:cNvContentPartPr/>
                <p14:nvPr/>
              </p14:nvContentPartPr>
              <p14:xfrm>
                <a:off x="5490206" y="4920926"/>
                <a:ext cx="70560" cy="94320"/>
              </p14:xfrm>
            </p:contentPart>
          </mc:Choice>
          <mc:Fallback xmlns="">
            <p:pic>
              <p:nvPicPr>
                <p:cNvPr id="248" name="Ink 247">
                  <a:extLst>
                    <a:ext uri="{FF2B5EF4-FFF2-40B4-BE49-F238E27FC236}">
                      <a16:creationId xmlns:a16="http://schemas.microsoft.com/office/drawing/2014/main" id="{C1D5B4EE-4CB9-4531-A6FE-4890A345FE23}"/>
                    </a:ext>
                  </a:extLst>
                </p:cNvPr>
                <p:cNvPicPr/>
                <p:nvPr/>
              </p:nvPicPr>
              <p:blipFill>
                <a:blip r:embed="rId208"/>
                <a:stretch>
                  <a:fillRect/>
                </a:stretch>
              </p:blipFill>
              <p:spPr>
                <a:xfrm>
                  <a:off x="5472566" y="4903286"/>
                  <a:ext cx="10620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49" name="Ink 248">
                  <a:extLst>
                    <a:ext uri="{FF2B5EF4-FFF2-40B4-BE49-F238E27FC236}">
                      <a16:creationId xmlns:a16="http://schemas.microsoft.com/office/drawing/2014/main" id="{DD64FC23-E09D-480E-8CA0-447EBAF0A41D}"/>
                    </a:ext>
                  </a:extLst>
                </p14:cNvPr>
                <p14:cNvContentPartPr/>
                <p14:nvPr/>
              </p14:nvContentPartPr>
              <p14:xfrm>
                <a:off x="5512526" y="4914446"/>
                <a:ext cx="55800" cy="29160"/>
              </p14:xfrm>
            </p:contentPart>
          </mc:Choice>
          <mc:Fallback xmlns="">
            <p:pic>
              <p:nvPicPr>
                <p:cNvPr id="249" name="Ink 248">
                  <a:extLst>
                    <a:ext uri="{FF2B5EF4-FFF2-40B4-BE49-F238E27FC236}">
                      <a16:creationId xmlns:a16="http://schemas.microsoft.com/office/drawing/2014/main" id="{DD64FC23-E09D-480E-8CA0-447EBAF0A41D}"/>
                    </a:ext>
                  </a:extLst>
                </p:cNvPr>
                <p:cNvPicPr/>
                <p:nvPr/>
              </p:nvPicPr>
              <p:blipFill>
                <a:blip r:embed="rId210"/>
                <a:stretch>
                  <a:fillRect/>
                </a:stretch>
              </p:blipFill>
              <p:spPr>
                <a:xfrm>
                  <a:off x="5494526" y="4896806"/>
                  <a:ext cx="9144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50" name="Ink 249">
                  <a:extLst>
                    <a:ext uri="{FF2B5EF4-FFF2-40B4-BE49-F238E27FC236}">
                      <a16:creationId xmlns:a16="http://schemas.microsoft.com/office/drawing/2014/main" id="{646DED03-BEBD-481E-90C0-93024C0E7E6D}"/>
                    </a:ext>
                  </a:extLst>
                </p14:cNvPr>
                <p14:cNvContentPartPr/>
                <p14:nvPr/>
              </p14:nvContentPartPr>
              <p14:xfrm>
                <a:off x="5628446" y="4800326"/>
                <a:ext cx="123120" cy="156240"/>
              </p14:xfrm>
            </p:contentPart>
          </mc:Choice>
          <mc:Fallback xmlns="">
            <p:pic>
              <p:nvPicPr>
                <p:cNvPr id="250" name="Ink 249">
                  <a:extLst>
                    <a:ext uri="{FF2B5EF4-FFF2-40B4-BE49-F238E27FC236}">
                      <a16:creationId xmlns:a16="http://schemas.microsoft.com/office/drawing/2014/main" id="{646DED03-BEBD-481E-90C0-93024C0E7E6D}"/>
                    </a:ext>
                  </a:extLst>
                </p:cNvPr>
                <p:cNvPicPr/>
                <p:nvPr/>
              </p:nvPicPr>
              <p:blipFill>
                <a:blip r:embed="rId212"/>
                <a:stretch>
                  <a:fillRect/>
                </a:stretch>
              </p:blipFill>
              <p:spPr>
                <a:xfrm>
                  <a:off x="5610806" y="4782326"/>
                  <a:ext cx="1587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51" name="Ink 250">
                  <a:extLst>
                    <a:ext uri="{FF2B5EF4-FFF2-40B4-BE49-F238E27FC236}">
                      <a16:creationId xmlns:a16="http://schemas.microsoft.com/office/drawing/2014/main" id="{5EF96FF6-94DE-4796-BCD6-FC1EF5D8A398}"/>
                    </a:ext>
                  </a:extLst>
                </p14:cNvPr>
                <p14:cNvContentPartPr/>
                <p14:nvPr/>
              </p14:nvContentPartPr>
              <p14:xfrm>
                <a:off x="5911406" y="4781966"/>
                <a:ext cx="9360" cy="178920"/>
              </p14:xfrm>
            </p:contentPart>
          </mc:Choice>
          <mc:Fallback xmlns="">
            <p:pic>
              <p:nvPicPr>
                <p:cNvPr id="251" name="Ink 250">
                  <a:extLst>
                    <a:ext uri="{FF2B5EF4-FFF2-40B4-BE49-F238E27FC236}">
                      <a16:creationId xmlns:a16="http://schemas.microsoft.com/office/drawing/2014/main" id="{5EF96FF6-94DE-4796-BCD6-FC1EF5D8A398}"/>
                    </a:ext>
                  </a:extLst>
                </p:cNvPr>
                <p:cNvPicPr/>
                <p:nvPr/>
              </p:nvPicPr>
              <p:blipFill>
                <a:blip r:embed="rId214"/>
                <a:stretch>
                  <a:fillRect/>
                </a:stretch>
              </p:blipFill>
              <p:spPr>
                <a:xfrm>
                  <a:off x="5893766" y="4763966"/>
                  <a:ext cx="45000" cy="214560"/>
                </a:xfrm>
                <a:prstGeom prst="rect">
                  <a:avLst/>
                </a:prstGeom>
              </p:spPr>
            </p:pic>
          </mc:Fallback>
        </mc:AlternateContent>
      </p:grpSp>
      <p:grpSp>
        <p:nvGrpSpPr>
          <p:cNvPr id="252" name="Group 251">
            <a:extLst>
              <a:ext uri="{FF2B5EF4-FFF2-40B4-BE49-F238E27FC236}">
                <a16:creationId xmlns:a16="http://schemas.microsoft.com/office/drawing/2014/main" id="{B3D538EA-948B-494B-8F14-A58DFABE3ECC}"/>
              </a:ext>
            </a:extLst>
          </p:cNvPr>
          <p:cNvGrpSpPr/>
          <p:nvPr/>
        </p:nvGrpSpPr>
        <p:grpSpPr>
          <a:xfrm>
            <a:off x="6147206" y="4652260"/>
            <a:ext cx="320400" cy="210960"/>
            <a:chOff x="6147206" y="4746686"/>
            <a:chExt cx="320400" cy="210960"/>
          </a:xfrm>
        </p:grpSpPr>
        <mc:AlternateContent xmlns:mc="http://schemas.openxmlformats.org/markup-compatibility/2006" xmlns:p14="http://schemas.microsoft.com/office/powerpoint/2010/main">
          <mc:Choice Requires="p14">
            <p:contentPart p14:bwMode="auto" r:id="rId215">
              <p14:nvContentPartPr>
                <p14:cNvPr id="253" name="Ink 252">
                  <a:extLst>
                    <a:ext uri="{FF2B5EF4-FFF2-40B4-BE49-F238E27FC236}">
                      <a16:creationId xmlns:a16="http://schemas.microsoft.com/office/drawing/2014/main" id="{E3779563-5204-4D33-8E65-9242724184BF}"/>
                    </a:ext>
                  </a:extLst>
                </p14:cNvPr>
                <p14:cNvContentPartPr/>
                <p14:nvPr/>
              </p14:nvContentPartPr>
              <p14:xfrm>
                <a:off x="6147206" y="4746686"/>
                <a:ext cx="25920" cy="191520"/>
              </p14:xfrm>
            </p:contentPart>
          </mc:Choice>
          <mc:Fallback xmlns="">
            <p:pic>
              <p:nvPicPr>
                <p:cNvPr id="253" name="Ink 252">
                  <a:extLst>
                    <a:ext uri="{FF2B5EF4-FFF2-40B4-BE49-F238E27FC236}">
                      <a16:creationId xmlns:a16="http://schemas.microsoft.com/office/drawing/2014/main" id="{E3779563-5204-4D33-8E65-9242724184BF}"/>
                    </a:ext>
                  </a:extLst>
                </p:cNvPr>
                <p:cNvPicPr/>
                <p:nvPr/>
              </p:nvPicPr>
              <p:blipFill>
                <a:blip r:embed="rId216"/>
                <a:stretch>
                  <a:fillRect/>
                </a:stretch>
              </p:blipFill>
              <p:spPr>
                <a:xfrm>
                  <a:off x="6129206" y="4728686"/>
                  <a:ext cx="6156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54" name="Ink 253">
                  <a:extLst>
                    <a:ext uri="{FF2B5EF4-FFF2-40B4-BE49-F238E27FC236}">
                      <a16:creationId xmlns:a16="http://schemas.microsoft.com/office/drawing/2014/main" id="{998D3795-7C73-48A5-900E-BB22B96CAC52}"/>
                    </a:ext>
                  </a:extLst>
                </p14:cNvPr>
                <p14:cNvContentPartPr/>
                <p14:nvPr/>
              </p14:nvContentPartPr>
              <p14:xfrm>
                <a:off x="6291206" y="4750286"/>
                <a:ext cx="176400" cy="128160"/>
              </p14:xfrm>
            </p:contentPart>
          </mc:Choice>
          <mc:Fallback xmlns="">
            <p:pic>
              <p:nvPicPr>
                <p:cNvPr id="254" name="Ink 253">
                  <a:extLst>
                    <a:ext uri="{FF2B5EF4-FFF2-40B4-BE49-F238E27FC236}">
                      <a16:creationId xmlns:a16="http://schemas.microsoft.com/office/drawing/2014/main" id="{998D3795-7C73-48A5-900E-BB22B96CAC52}"/>
                    </a:ext>
                  </a:extLst>
                </p:cNvPr>
                <p:cNvPicPr/>
                <p:nvPr/>
              </p:nvPicPr>
              <p:blipFill>
                <a:blip r:embed="rId218"/>
                <a:stretch>
                  <a:fillRect/>
                </a:stretch>
              </p:blipFill>
              <p:spPr>
                <a:xfrm>
                  <a:off x="6273566" y="4732646"/>
                  <a:ext cx="2120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55" name="Ink 254">
                  <a:extLst>
                    <a:ext uri="{FF2B5EF4-FFF2-40B4-BE49-F238E27FC236}">
                      <a16:creationId xmlns:a16="http://schemas.microsoft.com/office/drawing/2014/main" id="{4BA1AA33-AB1D-429C-941E-1E2B3FBDE803}"/>
                    </a:ext>
                  </a:extLst>
                </p14:cNvPr>
                <p14:cNvContentPartPr/>
                <p14:nvPr/>
              </p14:nvContentPartPr>
              <p14:xfrm>
                <a:off x="6414686" y="4772606"/>
                <a:ext cx="36000" cy="185040"/>
              </p14:xfrm>
            </p:contentPart>
          </mc:Choice>
          <mc:Fallback xmlns="">
            <p:pic>
              <p:nvPicPr>
                <p:cNvPr id="255" name="Ink 254">
                  <a:extLst>
                    <a:ext uri="{FF2B5EF4-FFF2-40B4-BE49-F238E27FC236}">
                      <a16:creationId xmlns:a16="http://schemas.microsoft.com/office/drawing/2014/main" id="{4BA1AA33-AB1D-429C-941E-1E2B3FBDE803}"/>
                    </a:ext>
                  </a:extLst>
                </p:cNvPr>
                <p:cNvPicPr/>
                <p:nvPr/>
              </p:nvPicPr>
              <p:blipFill>
                <a:blip r:embed="rId220"/>
                <a:stretch>
                  <a:fillRect/>
                </a:stretch>
              </p:blipFill>
              <p:spPr>
                <a:xfrm>
                  <a:off x="6396686" y="4754966"/>
                  <a:ext cx="71640" cy="220680"/>
                </a:xfrm>
                <a:prstGeom prst="rect">
                  <a:avLst/>
                </a:prstGeom>
              </p:spPr>
            </p:pic>
          </mc:Fallback>
        </mc:AlternateContent>
      </p:grpSp>
      <p:grpSp>
        <p:nvGrpSpPr>
          <p:cNvPr id="256" name="Group 255">
            <a:extLst>
              <a:ext uri="{FF2B5EF4-FFF2-40B4-BE49-F238E27FC236}">
                <a16:creationId xmlns:a16="http://schemas.microsoft.com/office/drawing/2014/main" id="{B6CA23A9-DBC7-421A-AB75-0868736EED7D}"/>
              </a:ext>
            </a:extLst>
          </p:cNvPr>
          <p:cNvGrpSpPr/>
          <p:nvPr/>
        </p:nvGrpSpPr>
        <p:grpSpPr>
          <a:xfrm>
            <a:off x="4732046" y="5117380"/>
            <a:ext cx="1211760" cy="233280"/>
            <a:chOff x="4732046" y="5211806"/>
            <a:chExt cx="1211760" cy="233280"/>
          </a:xfrm>
        </p:grpSpPr>
        <mc:AlternateContent xmlns:mc="http://schemas.openxmlformats.org/markup-compatibility/2006" xmlns:p14="http://schemas.microsoft.com/office/powerpoint/2010/main">
          <mc:Choice Requires="p14">
            <p:contentPart p14:bwMode="auto" r:id="rId221">
              <p14:nvContentPartPr>
                <p14:cNvPr id="257" name="Ink 256">
                  <a:extLst>
                    <a:ext uri="{FF2B5EF4-FFF2-40B4-BE49-F238E27FC236}">
                      <a16:creationId xmlns:a16="http://schemas.microsoft.com/office/drawing/2014/main" id="{DA0D2945-0FF0-4412-864F-C43A2F973BE0}"/>
                    </a:ext>
                  </a:extLst>
                </p14:cNvPr>
                <p14:cNvContentPartPr/>
                <p14:nvPr/>
              </p14:nvContentPartPr>
              <p14:xfrm>
                <a:off x="4732046" y="5211806"/>
                <a:ext cx="218160" cy="233280"/>
              </p14:xfrm>
            </p:contentPart>
          </mc:Choice>
          <mc:Fallback xmlns="">
            <p:pic>
              <p:nvPicPr>
                <p:cNvPr id="257" name="Ink 256">
                  <a:extLst>
                    <a:ext uri="{FF2B5EF4-FFF2-40B4-BE49-F238E27FC236}">
                      <a16:creationId xmlns:a16="http://schemas.microsoft.com/office/drawing/2014/main" id="{DA0D2945-0FF0-4412-864F-C43A2F973BE0}"/>
                    </a:ext>
                  </a:extLst>
                </p:cNvPr>
                <p:cNvPicPr/>
                <p:nvPr/>
              </p:nvPicPr>
              <p:blipFill>
                <a:blip r:embed="rId222"/>
                <a:stretch>
                  <a:fillRect/>
                </a:stretch>
              </p:blipFill>
              <p:spPr>
                <a:xfrm>
                  <a:off x="4714046" y="5194166"/>
                  <a:ext cx="253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58" name="Ink 257">
                  <a:extLst>
                    <a:ext uri="{FF2B5EF4-FFF2-40B4-BE49-F238E27FC236}">
                      <a16:creationId xmlns:a16="http://schemas.microsoft.com/office/drawing/2014/main" id="{5B7783FD-ED50-4BDC-9694-1A384181570C}"/>
                    </a:ext>
                  </a:extLst>
                </p14:cNvPr>
                <p14:cNvContentPartPr/>
                <p14:nvPr/>
              </p14:nvContentPartPr>
              <p14:xfrm>
                <a:off x="4966406" y="5283086"/>
                <a:ext cx="136440" cy="144000"/>
              </p14:xfrm>
            </p:contentPart>
          </mc:Choice>
          <mc:Fallback xmlns="">
            <p:pic>
              <p:nvPicPr>
                <p:cNvPr id="258" name="Ink 257">
                  <a:extLst>
                    <a:ext uri="{FF2B5EF4-FFF2-40B4-BE49-F238E27FC236}">
                      <a16:creationId xmlns:a16="http://schemas.microsoft.com/office/drawing/2014/main" id="{5B7783FD-ED50-4BDC-9694-1A384181570C}"/>
                    </a:ext>
                  </a:extLst>
                </p:cNvPr>
                <p:cNvPicPr/>
                <p:nvPr/>
              </p:nvPicPr>
              <p:blipFill>
                <a:blip r:embed="rId224"/>
                <a:stretch>
                  <a:fillRect/>
                </a:stretch>
              </p:blipFill>
              <p:spPr>
                <a:xfrm>
                  <a:off x="4948766" y="5265446"/>
                  <a:ext cx="1720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59" name="Ink 258">
                  <a:extLst>
                    <a:ext uri="{FF2B5EF4-FFF2-40B4-BE49-F238E27FC236}">
                      <a16:creationId xmlns:a16="http://schemas.microsoft.com/office/drawing/2014/main" id="{84746C46-0B11-4AC5-B6D2-A095F8FFC22D}"/>
                    </a:ext>
                  </a:extLst>
                </p14:cNvPr>
                <p14:cNvContentPartPr/>
                <p14:nvPr/>
              </p14:nvContentPartPr>
              <p14:xfrm>
                <a:off x="5133446" y="5279486"/>
                <a:ext cx="55440" cy="136440"/>
              </p14:xfrm>
            </p:contentPart>
          </mc:Choice>
          <mc:Fallback xmlns="">
            <p:pic>
              <p:nvPicPr>
                <p:cNvPr id="259" name="Ink 258">
                  <a:extLst>
                    <a:ext uri="{FF2B5EF4-FFF2-40B4-BE49-F238E27FC236}">
                      <a16:creationId xmlns:a16="http://schemas.microsoft.com/office/drawing/2014/main" id="{84746C46-0B11-4AC5-B6D2-A095F8FFC22D}"/>
                    </a:ext>
                  </a:extLst>
                </p:cNvPr>
                <p:cNvPicPr/>
                <p:nvPr/>
              </p:nvPicPr>
              <p:blipFill>
                <a:blip r:embed="rId226"/>
                <a:stretch>
                  <a:fillRect/>
                </a:stretch>
              </p:blipFill>
              <p:spPr>
                <a:xfrm>
                  <a:off x="5115806" y="5261486"/>
                  <a:ext cx="91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60" name="Ink 259">
                  <a:extLst>
                    <a:ext uri="{FF2B5EF4-FFF2-40B4-BE49-F238E27FC236}">
                      <a16:creationId xmlns:a16="http://schemas.microsoft.com/office/drawing/2014/main" id="{B7749DB4-ACF8-40FA-9D40-3F11D4BFAA05}"/>
                    </a:ext>
                  </a:extLst>
                </p14:cNvPr>
                <p14:cNvContentPartPr/>
                <p14:nvPr/>
              </p14:nvContentPartPr>
              <p14:xfrm>
                <a:off x="5284646" y="5302166"/>
                <a:ext cx="139680" cy="107280"/>
              </p14:xfrm>
            </p:contentPart>
          </mc:Choice>
          <mc:Fallback xmlns="">
            <p:pic>
              <p:nvPicPr>
                <p:cNvPr id="260" name="Ink 259">
                  <a:extLst>
                    <a:ext uri="{FF2B5EF4-FFF2-40B4-BE49-F238E27FC236}">
                      <a16:creationId xmlns:a16="http://schemas.microsoft.com/office/drawing/2014/main" id="{B7749DB4-ACF8-40FA-9D40-3F11D4BFAA05}"/>
                    </a:ext>
                  </a:extLst>
                </p:cNvPr>
                <p:cNvPicPr/>
                <p:nvPr/>
              </p:nvPicPr>
              <p:blipFill>
                <a:blip r:embed="rId228"/>
                <a:stretch>
                  <a:fillRect/>
                </a:stretch>
              </p:blipFill>
              <p:spPr>
                <a:xfrm>
                  <a:off x="5267006" y="5284526"/>
                  <a:ext cx="175320" cy="14292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61" name="Ink 260">
                  <a:extLst>
                    <a:ext uri="{FF2B5EF4-FFF2-40B4-BE49-F238E27FC236}">
                      <a16:creationId xmlns:a16="http://schemas.microsoft.com/office/drawing/2014/main" id="{053442A2-3159-4F96-B290-4B9E7F91E062}"/>
                    </a:ext>
                  </a:extLst>
                </p14:cNvPr>
                <p14:cNvContentPartPr/>
                <p14:nvPr/>
              </p14:nvContentPartPr>
              <p14:xfrm>
                <a:off x="5504246" y="5285966"/>
                <a:ext cx="141480" cy="113760"/>
              </p14:xfrm>
            </p:contentPart>
          </mc:Choice>
          <mc:Fallback xmlns="">
            <p:pic>
              <p:nvPicPr>
                <p:cNvPr id="261" name="Ink 260">
                  <a:extLst>
                    <a:ext uri="{FF2B5EF4-FFF2-40B4-BE49-F238E27FC236}">
                      <a16:creationId xmlns:a16="http://schemas.microsoft.com/office/drawing/2014/main" id="{053442A2-3159-4F96-B290-4B9E7F91E062}"/>
                    </a:ext>
                  </a:extLst>
                </p:cNvPr>
                <p:cNvPicPr/>
                <p:nvPr/>
              </p:nvPicPr>
              <p:blipFill>
                <a:blip r:embed="rId230"/>
                <a:stretch>
                  <a:fillRect/>
                </a:stretch>
              </p:blipFill>
              <p:spPr>
                <a:xfrm>
                  <a:off x="5486606" y="5267966"/>
                  <a:ext cx="17712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62" name="Ink 261">
                  <a:extLst>
                    <a:ext uri="{FF2B5EF4-FFF2-40B4-BE49-F238E27FC236}">
                      <a16:creationId xmlns:a16="http://schemas.microsoft.com/office/drawing/2014/main" id="{6C14EA82-C702-4070-9934-48F9F0D46289}"/>
                    </a:ext>
                  </a:extLst>
                </p14:cNvPr>
                <p14:cNvContentPartPr/>
                <p14:nvPr/>
              </p14:nvContentPartPr>
              <p14:xfrm>
                <a:off x="5691806" y="5310446"/>
                <a:ext cx="96120" cy="102960"/>
              </p14:xfrm>
            </p:contentPart>
          </mc:Choice>
          <mc:Fallback xmlns="">
            <p:pic>
              <p:nvPicPr>
                <p:cNvPr id="262" name="Ink 261">
                  <a:extLst>
                    <a:ext uri="{FF2B5EF4-FFF2-40B4-BE49-F238E27FC236}">
                      <a16:creationId xmlns:a16="http://schemas.microsoft.com/office/drawing/2014/main" id="{6C14EA82-C702-4070-9934-48F9F0D46289}"/>
                    </a:ext>
                  </a:extLst>
                </p:cNvPr>
                <p:cNvPicPr/>
                <p:nvPr/>
              </p:nvPicPr>
              <p:blipFill>
                <a:blip r:embed="rId232"/>
                <a:stretch>
                  <a:fillRect/>
                </a:stretch>
              </p:blipFill>
              <p:spPr>
                <a:xfrm>
                  <a:off x="5674166" y="5292446"/>
                  <a:ext cx="1317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63" name="Ink 262">
                  <a:extLst>
                    <a:ext uri="{FF2B5EF4-FFF2-40B4-BE49-F238E27FC236}">
                      <a16:creationId xmlns:a16="http://schemas.microsoft.com/office/drawing/2014/main" id="{56F6B085-24DB-432E-B426-1D12E66189FA}"/>
                    </a:ext>
                  </a:extLst>
                </p14:cNvPr>
                <p14:cNvContentPartPr/>
                <p14:nvPr/>
              </p14:nvContentPartPr>
              <p14:xfrm>
                <a:off x="5919686" y="5231966"/>
                <a:ext cx="6840" cy="38880"/>
              </p14:xfrm>
            </p:contentPart>
          </mc:Choice>
          <mc:Fallback xmlns="">
            <p:pic>
              <p:nvPicPr>
                <p:cNvPr id="263" name="Ink 262">
                  <a:extLst>
                    <a:ext uri="{FF2B5EF4-FFF2-40B4-BE49-F238E27FC236}">
                      <a16:creationId xmlns:a16="http://schemas.microsoft.com/office/drawing/2014/main" id="{56F6B085-24DB-432E-B426-1D12E66189FA}"/>
                    </a:ext>
                  </a:extLst>
                </p:cNvPr>
                <p:cNvPicPr/>
                <p:nvPr/>
              </p:nvPicPr>
              <p:blipFill>
                <a:blip r:embed="rId234"/>
                <a:stretch>
                  <a:fillRect/>
                </a:stretch>
              </p:blipFill>
              <p:spPr>
                <a:xfrm>
                  <a:off x="5902046" y="5213966"/>
                  <a:ext cx="4248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64" name="Ink 263">
                  <a:extLst>
                    <a:ext uri="{FF2B5EF4-FFF2-40B4-BE49-F238E27FC236}">
                      <a16:creationId xmlns:a16="http://schemas.microsoft.com/office/drawing/2014/main" id="{3AA203AF-0838-4BFB-83DF-51068381807A}"/>
                    </a:ext>
                  </a:extLst>
                </p14:cNvPr>
                <p14:cNvContentPartPr/>
                <p14:nvPr/>
              </p14:nvContentPartPr>
              <p14:xfrm>
                <a:off x="5937326" y="5364446"/>
                <a:ext cx="6480" cy="720"/>
              </p14:xfrm>
            </p:contentPart>
          </mc:Choice>
          <mc:Fallback xmlns="">
            <p:pic>
              <p:nvPicPr>
                <p:cNvPr id="264" name="Ink 263">
                  <a:extLst>
                    <a:ext uri="{FF2B5EF4-FFF2-40B4-BE49-F238E27FC236}">
                      <a16:creationId xmlns:a16="http://schemas.microsoft.com/office/drawing/2014/main" id="{3AA203AF-0838-4BFB-83DF-51068381807A}"/>
                    </a:ext>
                  </a:extLst>
                </p:cNvPr>
                <p:cNvPicPr/>
                <p:nvPr/>
              </p:nvPicPr>
              <p:blipFill>
                <a:blip r:embed="rId236"/>
                <a:stretch>
                  <a:fillRect/>
                </a:stretch>
              </p:blipFill>
              <p:spPr>
                <a:xfrm>
                  <a:off x="5919326" y="5346446"/>
                  <a:ext cx="4212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37">
            <p14:nvContentPartPr>
              <p14:cNvPr id="265" name="Ink 264">
                <a:extLst>
                  <a:ext uri="{FF2B5EF4-FFF2-40B4-BE49-F238E27FC236}">
                    <a16:creationId xmlns:a16="http://schemas.microsoft.com/office/drawing/2014/main" id="{881D9C63-9827-41EB-B3D4-377C5EBCF931}"/>
                  </a:ext>
                </a:extLst>
              </p14:cNvPr>
              <p14:cNvContentPartPr/>
              <p14:nvPr/>
            </p14:nvContentPartPr>
            <p14:xfrm>
              <a:off x="6168806" y="5051140"/>
              <a:ext cx="145440" cy="259200"/>
            </p14:xfrm>
          </p:contentPart>
        </mc:Choice>
        <mc:Fallback xmlns="">
          <p:pic>
            <p:nvPicPr>
              <p:cNvPr id="265" name="Ink 264">
                <a:extLst>
                  <a:ext uri="{FF2B5EF4-FFF2-40B4-BE49-F238E27FC236}">
                    <a16:creationId xmlns:a16="http://schemas.microsoft.com/office/drawing/2014/main" id="{881D9C63-9827-41EB-B3D4-377C5EBCF931}"/>
                  </a:ext>
                </a:extLst>
              </p:cNvPr>
              <p:cNvPicPr/>
              <p:nvPr/>
            </p:nvPicPr>
            <p:blipFill>
              <a:blip r:embed="rId238"/>
              <a:stretch>
                <a:fillRect/>
              </a:stretch>
            </p:blipFill>
            <p:spPr>
              <a:xfrm>
                <a:off x="6150806" y="5033500"/>
                <a:ext cx="18108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66" name="Ink 265">
                <a:extLst>
                  <a:ext uri="{FF2B5EF4-FFF2-40B4-BE49-F238E27FC236}">
                    <a16:creationId xmlns:a16="http://schemas.microsoft.com/office/drawing/2014/main" id="{34623834-6BC8-4CE4-AB70-A9189E114C7C}"/>
                  </a:ext>
                </a:extLst>
              </p14:cNvPr>
              <p14:cNvContentPartPr/>
              <p14:nvPr/>
            </p14:nvContentPartPr>
            <p14:xfrm>
              <a:off x="4485806" y="4168780"/>
              <a:ext cx="2163960" cy="1346040"/>
            </p14:xfrm>
          </p:contentPart>
        </mc:Choice>
        <mc:Fallback xmlns="">
          <p:pic>
            <p:nvPicPr>
              <p:cNvPr id="266" name="Ink 265">
                <a:extLst>
                  <a:ext uri="{FF2B5EF4-FFF2-40B4-BE49-F238E27FC236}">
                    <a16:creationId xmlns:a16="http://schemas.microsoft.com/office/drawing/2014/main" id="{34623834-6BC8-4CE4-AB70-A9189E114C7C}"/>
                  </a:ext>
                </a:extLst>
              </p:cNvPr>
              <p:cNvPicPr/>
              <p:nvPr/>
            </p:nvPicPr>
            <p:blipFill>
              <a:blip r:embed="rId240"/>
              <a:stretch>
                <a:fillRect/>
              </a:stretch>
            </p:blipFill>
            <p:spPr>
              <a:xfrm>
                <a:off x="4468166" y="4151140"/>
                <a:ext cx="2199600" cy="1381680"/>
              </a:xfrm>
              <a:prstGeom prst="rect">
                <a:avLst/>
              </a:prstGeom>
            </p:spPr>
          </p:pic>
        </mc:Fallback>
      </mc:AlternateContent>
      <p:grpSp>
        <p:nvGrpSpPr>
          <p:cNvPr id="267" name="Group 266">
            <a:extLst>
              <a:ext uri="{FF2B5EF4-FFF2-40B4-BE49-F238E27FC236}">
                <a16:creationId xmlns:a16="http://schemas.microsoft.com/office/drawing/2014/main" id="{3EF92265-8669-4F5D-8BBC-1409F3FC13CF}"/>
              </a:ext>
            </a:extLst>
          </p:cNvPr>
          <p:cNvGrpSpPr/>
          <p:nvPr/>
        </p:nvGrpSpPr>
        <p:grpSpPr>
          <a:xfrm>
            <a:off x="202526" y="4892740"/>
            <a:ext cx="1051560" cy="222840"/>
            <a:chOff x="202526" y="4987166"/>
            <a:chExt cx="1051560" cy="222840"/>
          </a:xfrm>
        </p:grpSpPr>
        <mc:AlternateContent xmlns:mc="http://schemas.openxmlformats.org/markup-compatibility/2006" xmlns:p14="http://schemas.microsoft.com/office/powerpoint/2010/main">
          <mc:Choice Requires="p14">
            <p:contentPart p14:bwMode="auto" r:id="rId241">
              <p14:nvContentPartPr>
                <p14:cNvPr id="268" name="Ink 267">
                  <a:extLst>
                    <a:ext uri="{FF2B5EF4-FFF2-40B4-BE49-F238E27FC236}">
                      <a16:creationId xmlns:a16="http://schemas.microsoft.com/office/drawing/2014/main" id="{A60E5F71-9694-46F3-BC42-F6CA8A5F7943}"/>
                    </a:ext>
                  </a:extLst>
                </p14:cNvPr>
                <p14:cNvContentPartPr/>
                <p14:nvPr/>
              </p14:nvContentPartPr>
              <p14:xfrm>
                <a:off x="202526" y="5012366"/>
                <a:ext cx="157680" cy="197640"/>
              </p14:xfrm>
            </p:contentPart>
          </mc:Choice>
          <mc:Fallback xmlns="">
            <p:pic>
              <p:nvPicPr>
                <p:cNvPr id="268" name="Ink 267">
                  <a:extLst>
                    <a:ext uri="{FF2B5EF4-FFF2-40B4-BE49-F238E27FC236}">
                      <a16:creationId xmlns:a16="http://schemas.microsoft.com/office/drawing/2014/main" id="{A60E5F71-9694-46F3-BC42-F6CA8A5F7943}"/>
                    </a:ext>
                  </a:extLst>
                </p:cNvPr>
                <p:cNvPicPr/>
                <p:nvPr/>
              </p:nvPicPr>
              <p:blipFill>
                <a:blip r:embed="rId242"/>
                <a:stretch>
                  <a:fillRect/>
                </a:stretch>
              </p:blipFill>
              <p:spPr>
                <a:xfrm>
                  <a:off x="184886" y="4994726"/>
                  <a:ext cx="1933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69" name="Ink 268">
                  <a:extLst>
                    <a:ext uri="{FF2B5EF4-FFF2-40B4-BE49-F238E27FC236}">
                      <a16:creationId xmlns:a16="http://schemas.microsoft.com/office/drawing/2014/main" id="{C255C5F6-0AFC-40A5-9ECB-B06D4ED3255D}"/>
                    </a:ext>
                  </a:extLst>
                </p14:cNvPr>
                <p14:cNvContentPartPr/>
                <p14:nvPr/>
              </p14:nvContentPartPr>
              <p14:xfrm>
                <a:off x="395846" y="5002646"/>
                <a:ext cx="84240" cy="185040"/>
              </p14:xfrm>
            </p:contentPart>
          </mc:Choice>
          <mc:Fallback xmlns="">
            <p:pic>
              <p:nvPicPr>
                <p:cNvPr id="269" name="Ink 268">
                  <a:extLst>
                    <a:ext uri="{FF2B5EF4-FFF2-40B4-BE49-F238E27FC236}">
                      <a16:creationId xmlns:a16="http://schemas.microsoft.com/office/drawing/2014/main" id="{C255C5F6-0AFC-40A5-9ECB-B06D4ED3255D}"/>
                    </a:ext>
                  </a:extLst>
                </p:cNvPr>
                <p:cNvPicPr/>
                <p:nvPr/>
              </p:nvPicPr>
              <p:blipFill>
                <a:blip r:embed="rId244"/>
                <a:stretch>
                  <a:fillRect/>
                </a:stretch>
              </p:blipFill>
              <p:spPr>
                <a:xfrm>
                  <a:off x="377846" y="4984646"/>
                  <a:ext cx="1198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270" name="Ink 269">
                  <a:extLst>
                    <a:ext uri="{FF2B5EF4-FFF2-40B4-BE49-F238E27FC236}">
                      <a16:creationId xmlns:a16="http://schemas.microsoft.com/office/drawing/2014/main" id="{0C18085C-AF86-4900-96D7-0E957C8698AC}"/>
                    </a:ext>
                  </a:extLst>
                </p14:cNvPr>
                <p14:cNvContentPartPr/>
                <p14:nvPr/>
              </p14:nvContentPartPr>
              <p14:xfrm>
                <a:off x="563246" y="5097686"/>
                <a:ext cx="79200" cy="82080"/>
              </p14:xfrm>
            </p:contentPart>
          </mc:Choice>
          <mc:Fallback xmlns="">
            <p:pic>
              <p:nvPicPr>
                <p:cNvPr id="270" name="Ink 269">
                  <a:extLst>
                    <a:ext uri="{FF2B5EF4-FFF2-40B4-BE49-F238E27FC236}">
                      <a16:creationId xmlns:a16="http://schemas.microsoft.com/office/drawing/2014/main" id="{0C18085C-AF86-4900-96D7-0E957C8698AC}"/>
                    </a:ext>
                  </a:extLst>
                </p:cNvPr>
                <p:cNvPicPr/>
                <p:nvPr/>
              </p:nvPicPr>
              <p:blipFill>
                <a:blip r:embed="rId246"/>
                <a:stretch>
                  <a:fillRect/>
                </a:stretch>
              </p:blipFill>
              <p:spPr>
                <a:xfrm>
                  <a:off x="545606" y="5079686"/>
                  <a:ext cx="11484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271" name="Ink 270">
                  <a:extLst>
                    <a:ext uri="{FF2B5EF4-FFF2-40B4-BE49-F238E27FC236}">
                      <a16:creationId xmlns:a16="http://schemas.microsoft.com/office/drawing/2014/main" id="{1433E1C3-D162-4761-B8BF-E258AA0D50BB}"/>
                    </a:ext>
                  </a:extLst>
                </p14:cNvPr>
                <p14:cNvContentPartPr/>
                <p14:nvPr/>
              </p14:nvContentPartPr>
              <p14:xfrm>
                <a:off x="738566" y="5085806"/>
                <a:ext cx="76680" cy="95400"/>
              </p14:xfrm>
            </p:contentPart>
          </mc:Choice>
          <mc:Fallback xmlns="">
            <p:pic>
              <p:nvPicPr>
                <p:cNvPr id="271" name="Ink 270">
                  <a:extLst>
                    <a:ext uri="{FF2B5EF4-FFF2-40B4-BE49-F238E27FC236}">
                      <a16:creationId xmlns:a16="http://schemas.microsoft.com/office/drawing/2014/main" id="{1433E1C3-D162-4761-B8BF-E258AA0D50BB}"/>
                    </a:ext>
                  </a:extLst>
                </p:cNvPr>
                <p:cNvPicPr/>
                <p:nvPr/>
              </p:nvPicPr>
              <p:blipFill>
                <a:blip r:embed="rId248"/>
                <a:stretch>
                  <a:fillRect/>
                </a:stretch>
              </p:blipFill>
              <p:spPr>
                <a:xfrm>
                  <a:off x="720926" y="5068166"/>
                  <a:ext cx="11232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272" name="Ink 271">
                  <a:extLst>
                    <a:ext uri="{FF2B5EF4-FFF2-40B4-BE49-F238E27FC236}">
                      <a16:creationId xmlns:a16="http://schemas.microsoft.com/office/drawing/2014/main" id="{5B0D8DE4-19A3-4C34-862F-C2373055D24A}"/>
                    </a:ext>
                  </a:extLst>
                </p14:cNvPr>
                <p14:cNvContentPartPr/>
                <p14:nvPr/>
              </p14:nvContentPartPr>
              <p14:xfrm>
                <a:off x="916406" y="4988966"/>
                <a:ext cx="30960" cy="172080"/>
              </p14:xfrm>
            </p:contentPart>
          </mc:Choice>
          <mc:Fallback xmlns="">
            <p:pic>
              <p:nvPicPr>
                <p:cNvPr id="272" name="Ink 271">
                  <a:extLst>
                    <a:ext uri="{FF2B5EF4-FFF2-40B4-BE49-F238E27FC236}">
                      <a16:creationId xmlns:a16="http://schemas.microsoft.com/office/drawing/2014/main" id="{5B0D8DE4-19A3-4C34-862F-C2373055D24A}"/>
                    </a:ext>
                  </a:extLst>
                </p:cNvPr>
                <p:cNvPicPr/>
                <p:nvPr/>
              </p:nvPicPr>
              <p:blipFill>
                <a:blip r:embed="rId250"/>
                <a:stretch>
                  <a:fillRect/>
                </a:stretch>
              </p:blipFill>
              <p:spPr>
                <a:xfrm>
                  <a:off x="898406" y="4971326"/>
                  <a:ext cx="6660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273" name="Ink 272">
                  <a:extLst>
                    <a:ext uri="{FF2B5EF4-FFF2-40B4-BE49-F238E27FC236}">
                      <a16:creationId xmlns:a16="http://schemas.microsoft.com/office/drawing/2014/main" id="{6CCCC5BA-0601-465B-9A46-97D5B5A4367D}"/>
                    </a:ext>
                  </a:extLst>
                </p14:cNvPr>
                <p14:cNvContentPartPr/>
                <p14:nvPr/>
              </p14:nvContentPartPr>
              <p14:xfrm>
                <a:off x="968606" y="5076806"/>
                <a:ext cx="142200" cy="84240"/>
              </p14:xfrm>
            </p:contentPart>
          </mc:Choice>
          <mc:Fallback xmlns="">
            <p:pic>
              <p:nvPicPr>
                <p:cNvPr id="273" name="Ink 272">
                  <a:extLst>
                    <a:ext uri="{FF2B5EF4-FFF2-40B4-BE49-F238E27FC236}">
                      <a16:creationId xmlns:a16="http://schemas.microsoft.com/office/drawing/2014/main" id="{6CCCC5BA-0601-465B-9A46-97D5B5A4367D}"/>
                    </a:ext>
                  </a:extLst>
                </p:cNvPr>
                <p:cNvPicPr/>
                <p:nvPr/>
              </p:nvPicPr>
              <p:blipFill>
                <a:blip r:embed="rId252"/>
                <a:stretch>
                  <a:fillRect/>
                </a:stretch>
              </p:blipFill>
              <p:spPr>
                <a:xfrm>
                  <a:off x="950966" y="5059166"/>
                  <a:ext cx="1778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274" name="Ink 273">
                  <a:extLst>
                    <a:ext uri="{FF2B5EF4-FFF2-40B4-BE49-F238E27FC236}">
                      <a16:creationId xmlns:a16="http://schemas.microsoft.com/office/drawing/2014/main" id="{CA64C75E-6AB1-4A14-9110-0B868D2FBB22}"/>
                    </a:ext>
                  </a:extLst>
                </p14:cNvPr>
                <p14:cNvContentPartPr/>
                <p14:nvPr/>
              </p14:nvContentPartPr>
              <p14:xfrm>
                <a:off x="1221326" y="4987166"/>
                <a:ext cx="32760" cy="202680"/>
              </p14:xfrm>
            </p:contentPart>
          </mc:Choice>
          <mc:Fallback xmlns="">
            <p:pic>
              <p:nvPicPr>
                <p:cNvPr id="274" name="Ink 273">
                  <a:extLst>
                    <a:ext uri="{FF2B5EF4-FFF2-40B4-BE49-F238E27FC236}">
                      <a16:creationId xmlns:a16="http://schemas.microsoft.com/office/drawing/2014/main" id="{CA64C75E-6AB1-4A14-9110-0B868D2FBB22}"/>
                    </a:ext>
                  </a:extLst>
                </p:cNvPr>
                <p:cNvPicPr/>
                <p:nvPr/>
              </p:nvPicPr>
              <p:blipFill>
                <a:blip r:embed="rId254"/>
                <a:stretch>
                  <a:fillRect/>
                </a:stretch>
              </p:blipFill>
              <p:spPr>
                <a:xfrm>
                  <a:off x="1203686" y="4969526"/>
                  <a:ext cx="68400" cy="238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55">
            <p14:nvContentPartPr>
              <p14:cNvPr id="275" name="Ink 274">
                <a:extLst>
                  <a:ext uri="{FF2B5EF4-FFF2-40B4-BE49-F238E27FC236}">
                    <a16:creationId xmlns:a16="http://schemas.microsoft.com/office/drawing/2014/main" id="{9091F981-A9CE-4945-BF26-93D30AE30599}"/>
                  </a:ext>
                </a:extLst>
              </p14:cNvPr>
              <p14:cNvContentPartPr/>
              <p14:nvPr/>
            </p14:nvContentPartPr>
            <p14:xfrm>
              <a:off x="2014406" y="3306580"/>
              <a:ext cx="266400" cy="313920"/>
            </p14:xfrm>
          </p:contentPart>
        </mc:Choice>
        <mc:Fallback xmlns="">
          <p:pic>
            <p:nvPicPr>
              <p:cNvPr id="275" name="Ink 274">
                <a:extLst>
                  <a:ext uri="{FF2B5EF4-FFF2-40B4-BE49-F238E27FC236}">
                    <a16:creationId xmlns:a16="http://schemas.microsoft.com/office/drawing/2014/main" id="{9091F981-A9CE-4945-BF26-93D30AE30599}"/>
                  </a:ext>
                </a:extLst>
              </p:cNvPr>
              <p:cNvPicPr/>
              <p:nvPr/>
            </p:nvPicPr>
            <p:blipFill>
              <a:blip r:embed="rId256"/>
              <a:stretch>
                <a:fillRect/>
              </a:stretch>
            </p:blipFill>
            <p:spPr>
              <a:xfrm>
                <a:off x="1996766" y="3288940"/>
                <a:ext cx="302040" cy="349560"/>
              </a:xfrm>
              <a:prstGeom prst="rect">
                <a:avLst/>
              </a:prstGeom>
            </p:spPr>
          </p:pic>
        </mc:Fallback>
      </mc:AlternateContent>
      <p:grpSp>
        <p:nvGrpSpPr>
          <p:cNvPr id="276" name="Group 275">
            <a:extLst>
              <a:ext uri="{FF2B5EF4-FFF2-40B4-BE49-F238E27FC236}">
                <a16:creationId xmlns:a16="http://schemas.microsoft.com/office/drawing/2014/main" id="{3FB6F063-9BB0-4267-8AF8-6D8176BDAFAB}"/>
              </a:ext>
            </a:extLst>
          </p:cNvPr>
          <p:cNvGrpSpPr/>
          <p:nvPr/>
        </p:nvGrpSpPr>
        <p:grpSpPr>
          <a:xfrm>
            <a:off x="1337246" y="2814100"/>
            <a:ext cx="786240" cy="241920"/>
            <a:chOff x="1337246" y="2908526"/>
            <a:chExt cx="786240" cy="241920"/>
          </a:xfrm>
        </p:grpSpPr>
        <mc:AlternateContent xmlns:mc="http://schemas.openxmlformats.org/markup-compatibility/2006" xmlns:p14="http://schemas.microsoft.com/office/powerpoint/2010/main">
          <mc:Choice Requires="p14">
            <p:contentPart p14:bwMode="auto" r:id="rId257">
              <p14:nvContentPartPr>
                <p14:cNvPr id="277" name="Ink 276">
                  <a:extLst>
                    <a:ext uri="{FF2B5EF4-FFF2-40B4-BE49-F238E27FC236}">
                      <a16:creationId xmlns:a16="http://schemas.microsoft.com/office/drawing/2014/main" id="{9CB89D23-E1E2-440A-B213-B38A1E33D5FD}"/>
                    </a:ext>
                  </a:extLst>
                </p14:cNvPr>
                <p14:cNvContentPartPr/>
                <p14:nvPr/>
              </p14:nvContentPartPr>
              <p14:xfrm>
                <a:off x="1337246" y="2946686"/>
                <a:ext cx="180720" cy="85680"/>
              </p14:xfrm>
            </p:contentPart>
          </mc:Choice>
          <mc:Fallback xmlns="">
            <p:pic>
              <p:nvPicPr>
                <p:cNvPr id="277" name="Ink 276">
                  <a:extLst>
                    <a:ext uri="{FF2B5EF4-FFF2-40B4-BE49-F238E27FC236}">
                      <a16:creationId xmlns:a16="http://schemas.microsoft.com/office/drawing/2014/main" id="{9CB89D23-E1E2-440A-B213-B38A1E33D5FD}"/>
                    </a:ext>
                  </a:extLst>
                </p:cNvPr>
                <p:cNvPicPr/>
                <p:nvPr/>
              </p:nvPicPr>
              <p:blipFill>
                <a:blip r:embed="rId258"/>
                <a:stretch>
                  <a:fillRect/>
                </a:stretch>
              </p:blipFill>
              <p:spPr>
                <a:xfrm>
                  <a:off x="1319606" y="2928686"/>
                  <a:ext cx="21636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278" name="Ink 277">
                  <a:extLst>
                    <a:ext uri="{FF2B5EF4-FFF2-40B4-BE49-F238E27FC236}">
                      <a16:creationId xmlns:a16="http://schemas.microsoft.com/office/drawing/2014/main" id="{538C161D-A21F-4A5F-936D-1BCB74712613}"/>
                    </a:ext>
                  </a:extLst>
                </p14:cNvPr>
                <p14:cNvContentPartPr/>
                <p14:nvPr/>
              </p14:nvContentPartPr>
              <p14:xfrm>
                <a:off x="1434446" y="2944526"/>
                <a:ext cx="22680" cy="192600"/>
              </p14:xfrm>
            </p:contentPart>
          </mc:Choice>
          <mc:Fallback xmlns="">
            <p:pic>
              <p:nvPicPr>
                <p:cNvPr id="278" name="Ink 277">
                  <a:extLst>
                    <a:ext uri="{FF2B5EF4-FFF2-40B4-BE49-F238E27FC236}">
                      <a16:creationId xmlns:a16="http://schemas.microsoft.com/office/drawing/2014/main" id="{538C161D-A21F-4A5F-936D-1BCB74712613}"/>
                    </a:ext>
                  </a:extLst>
                </p:cNvPr>
                <p:cNvPicPr/>
                <p:nvPr/>
              </p:nvPicPr>
              <p:blipFill>
                <a:blip r:embed="rId260"/>
                <a:stretch>
                  <a:fillRect/>
                </a:stretch>
              </p:blipFill>
              <p:spPr>
                <a:xfrm>
                  <a:off x="1416806" y="2926526"/>
                  <a:ext cx="5832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279" name="Ink 278">
                  <a:extLst>
                    <a:ext uri="{FF2B5EF4-FFF2-40B4-BE49-F238E27FC236}">
                      <a16:creationId xmlns:a16="http://schemas.microsoft.com/office/drawing/2014/main" id="{8029680C-67B5-4D61-887B-97E492AB25A5}"/>
                    </a:ext>
                  </a:extLst>
                </p14:cNvPr>
                <p14:cNvContentPartPr/>
                <p14:nvPr/>
              </p14:nvContentPartPr>
              <p14:xfrm>
                <a:off x="1501406" y="3076286"/>
                <a:ext cx="76680" cy="74160"/>
              </p14:xfrm>
            </p:contentPart>
          </mc:Choice>
          <mc:Fallback xmlns="">
            <p:pic>
              <p:nvPicPr>
                <p:cNvPr id="279" name="Ink 278">
                  <a:extLst>
                    <a:ext uri="{FF2B5EF4-FFF2-40B4-BE49-F238E27FC236}">
                      <a16:creationId xmlns:a16="http://schemas.microsoft.com/office/drawing/2014/main" id="{8029680C-67B5-4D61-887B-97E492AB25A5}"/>
                    </a:ext>
                  </a:extLst>
                </p:cNvPr>
                <p:cNvPicPr/>
                <p:nvPr/>
              </p:nvPicPr>
              <p:blipFill>
                <a:blip r:embed="rId262"/>
                <a:stretch>
                  <a:fillRect/>
                </a:stretch>
              </p:blipFill>
              <p:spPr>
                <a:xfrm>
                  <a:off x="1483406" y="3058646"/>
                  <a:ext cx="11232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280" name="Ink 279">
                  <a:extLst>
                    <a:ext uri="{FF2B5EF4-FFF2-40B4-BE49-F238E27FC236}">
                      <a16:creationId xmlns:a16="http://schemas.microsoft.com/office/drawing/2014/main" id="{BD1E9F49-FA14-4847-8A71-26DFA3A69B7A}"/>
                    </a:ext>
                  </a:extLst>
                </p14:cNvPr>
                <p14:cNvContentPartPr/>
                <p14:nvPr/>
              </p14:nvContentPartPr>
              <p14:xfrm>
                <a:off x="1636046" y="2949566"/>
                <a:ext cx="127800" cy="190080"/>
              </p14:xfrm>
            </p:contentPart>
          </mc:Choice>
          <mc:Fallback xmlns="">
            <p:pic>
              <p:nvPicPr>
                <p:cNvPr id="280" name="Ink 279">
                  <a:extLst>
                    <a:ext uri="{FF2B5EF4-FFF2-40B4-BE49-F238E27FC236}">
                      <a16:creationId xmlns:a16="http://schemas.microsoft.com/office/drawing/2014/main" id="{BD1E9F49-FA14-4847-8A71-26DFA3A69B7A}"/>
                    </a:ext>
                  </a:extLst>
                </p:cNvPr>
                <p:cNvPicPr/>
                <p:nvPr/>
              </p:nvPicPr>
              <p:blipFill>
                <a:blip r:embed="rId264"/>
                <a:stretch>
                  <a:fillRect/>
                </a:stretch>
              </p:blipFill>
              <p:spPr>
                <a:xfrm>
                  <a:off x="1618046" y="2931926"/>
                  <a:ext cx="16344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281" name="Ink 280">
                  <a:extLst>
                    <a:ext uri="{FF2B5EF4-FFF2-40B4-BE49-F238E27FC236}">
                      <a16:creationId xmlns:a16="http://schemas.microsoft.com/office/drawing/2014/main" id="{CA33A4E5-C94B-4F2E-AFAE-203FED4B2EFE}"/>
                    </a:ext>
                  </a:extLst>
                </p14:cNvPr>
                <p14:cNvContentPartPr/>
                <p14:nvPr/>
              </p14:nvContentPartPr>
              <p14:xfrm>
                <a:off x="1769966" y="2908526"/>
                <a:ext cx="194400" cy="222480"/>
              </p14:xfrm>
            </p:contentPart>
          </mc:Choice>
          <mc:Fallback xmlns="">
            <p:pic>
              <p:nvPicPr>
                <p:cNvPr id="281" name="Ink 280">
                  <a:extLst>
                    <a:ext uri="{FF2B5EF4-FFF2-40B4-BE49-F238E27FC236}">
                      <a16:creationId xmlns:a16="http://schemas.microsoft.com/office/drawing/2014/main" id="{CA33A4E5-C94B-4F2E-AFAE-203FED4B2EFE}"/>
                    </a:ext>
                  </a:extLst>
                </p:cNvPr>
                <p:cNvPicPr/>
                <p:nvPr/>
              </p:nvPicPr>
              <p:blipFill>
                <a:blip r:embed="rId266"/>
                <a:stretch>
                  <a:fillRect/>
                </a:stretch>
              </p:blipFill>
              <p:spPr>
                <a:xfrm>
                  <a:off x="1751966" y="2890526"/>
                  <a:ext cx="2300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282" name="Ink 281">
                  <a:extLst>
                    <a:ext uri="{FF2B5EF4-FFF2-40B4-BE49-F238E27FC236}">
                      <a16:creationId xmlns:a16="http://schemas.microsoft.com/office/drawing/2014/main" id="{EFA3E4B4-E983-4D2B-8958-2AA97A417C23}"/>
                    </a:ext>
                  </a:extLst>
                </p14:cNvPr>
                <p14:cNvContentPartPr/>
                <p14:nvPr/>
              </p14:nvContentPartPr>
              <p14:xfrm>
                <a:off x="2103326" y="2977286"/>
                <a:ext cx="6840" cy="20160"/>
              </p14:xfrm>
            </p:contentPart>
          </mc:Choice>
          <mc:Fallback xmlns="">
            <p:pic>
              <p:nvPicPr>
                <p:cNvPr id="282" name="Ink 281">
                  <a:extLst>
                    <a:ext uri="{FF2B5EF4-FFF2-40B4-BE49-F238E27FC236}">
                      <a16:creationId xmlns:a16="http://schemas.microsoft.com/office/drawing/2014/main" id="{EFA3E4B4-E983-4D2B-8958-2AA97A417C23}"/>
                    </a:ext>
                  </a:extLst>
                </p:cNvPr>
                <p:cNvPicPr/>
                <p:nvPr/>
              </p:nvPicPr>
              <p:blipFill>
                <a:blip r:embed="rId268"/>
                <a:stretch>
                  <a:fillRect/>
                </a:stretch>
              </p:blipFill>
              <p:spPr>
                <a:xfrm>
                  <a:off x="2085686" y="2959646"/>
                  <a:ext cx="4248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283" name="Ink 282">
                  <a:extLst>
                    <a:ext uri="{FF2B5EF4-FFF2-40B4-BE49-F238E27FC236}">
                      <a16:creationId xmlns:a16="http://schemas.microsoft.com/office/drawing/2014/main" id="{75D78011-AD99-4B77-ABD4-D454823AFC08}"/>
                    </a:ext>
                  </a:extLst>
                </p14:cNvPr>
                <p14:cNvContentPartPr/>
                <p14:nvPr/>
              </p14:nvContentPartPr>
              <p14:xfrm>
                <a:off x="2118086" y="3100766"/>
                <a:ext cx="5400" cy="4320"/>
              </p14:xfrm>
            </p:contentPart>
          </mc:Choice>
          <mc:Fallback xmlns="">
            <p:pic>
              <p:nvPicPr>
                <p:cNvPr id="283" name="Ink 282">
                  <a:extLst>
                    <a:ext uri="{FF2B5EF4-FFF2-40B4-BE49-F238E27FC236}">
                      <a16:creationId xmlns:a16="http://schemas.microsoft.com/office/drawing/2014/main" id="{75D78011-AD99-4B77-ABD4-D454823AFC08}"/>
                    </a:ext>
                  </a:extLst>
                </p:cNvPr>
                <p:cNvPicPr/>
                <p:nvPr/>
              </p:nvPicPr>
              <p:blipFill>
                <a:blip r:embed="rId270"/>
                <a:stretch>
                  <a:fillRect/>
                </a:stretch>
              </p:blipFill>
              <p:spPr>
                <a:xfrm>
                  <a:off x="2100086" y="3083126"/>
                  <a:ext cx="41040" cy="39960"/>
                </a:xfrm>
                <a:prstGeom prst="rect">
                  <a:avLst/>
                </a:prstGeom>
              </p:spPr>
            </p:pic>
          </mc:Fallback>
        </mc:AlternateContent>
      </p:grpSp>
      <p:grpSp>
        <p:nvGrpSpPr>
          <p:cNvPr id="284" name="Group 283">
            <a:extLst>
              <a:ext uri="{FF2B5EF4-FFF2-40B4-BE49-F238E27FC236}">
                <a16:creationId xmlns:a16="http://schemas.microsoft.com/office/drawing/2014/main" id="{2D997735-3156-4253-BEB5-5211BBF92AAB}"/>
              </a:ext>
            </a:extLst>
          </p:cNvPr>
          <p:cNvGrpSpPr/>
          <p:nvPr/>
        </p:nvGrpSpPr>
        <p:grpSpPr>
          <a:xfrm>
            <a:off x="2402486" y="2853340"/>
            <a:ext cx="684000" cy="169920"/>
            <a:chOff x="2402486" y="2947766"/>
            <a:chExt cx="684000" cy="169920"/>
          </a:xfrm>
        </p:grpSpPr>
        <mc:AlternateContent xmlns:mc="http://schemas.openxmlformats.org/markup-compatibility/2006" xmlns:p14="http://schemas.microsoft.com/office/powerpoint/2010/main">
          <mc:Choice Requires="p14">
            <p:contentPart p14:bwMode="auto" r:id="rId271">
              <p14:nvContentPartPr>
                <p14:cNvPr id="285" name="Ink 284">
                  <a:extLst>
                    <a:ext uri="{FF2B5EF4-FFF2-40B4-BE49-F238E27FC236}">
                      <a16:creationId xmlns:a16="http://schemas.microsoft.com/office/drawing/2014/main" id="{4D6CBE95-81C5-433B-9255-AEF2F605418C}"/>
                    </a:ext>
                  </a:extLst>
                </p14:cNvPr>
                <p14:cNvContentPartPr/>
                <p14:nvPr/>
              </p14:nvContentPartPr>
              <p14:xfrm>
                <a:off x="2402486" y="2965766"/>
                <a:ext cx="124560" cy="151920"/>
              </p14:xfrm>
            </p:contentPart>
          </mc:Choice>
          <mc:Fallback xmlns="">
            <p:pic>
              <p:nvPicPr>
                <p:cNvPr id="285" name="Ink 284">
                  <a:extLst>
                    <a:ext uri="{FF2B5EF4-FFF2-40B4-BE49-F238E27FC236}">
                      <a16:creationId xmlns:a16="http://schemas.microsoft.com/office/drawing/2014/main" id="{4D6CBE95-81C5-433B-9255-AEF2F605418C}"/>
                    </a:ext>
                  </a:extLst>
                </p:cNvPr>
                <p:cNvPicPr/>
                <p:nvPr/>
              </p:nvPicPr>
              <p:blipFill>
                <a:blip r:embed="rId272"/>
                <a:stretch>
                  <a:fillRect/>
                </a:stretch>
              </p:blipFill>
              <p:spPr>
                <a:xfrm>
                  <a:off x="2384846" y="2948126"/>
                  <a:ext cx="1602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286" name="Ink 285">
                  <a:extLst>
                    <a:ext uri="{FF2B5EF4-FFF2-40B4-BE49-F238E27FC236}">
                      <a16:creationId xmlns:a16="http://schemas.microsoft.com/office/drawing/2014/main" id="{7FE3F60E-79EB-4CD3-9696-D7EA6D667DFA}"/>
                    </a:ext>
                  </a:extLst>
                </p14:cNvPr>
                <p14:cNvContentPartPr/>
                <p14:nvPr/>
              </p14:nvContentPartPr>
              <p14:xfrm>
                <a:off x="2428046" y="2947766"/>
                <a:ext cx="185760" cy="78480"/>
              </p14:xfrm>
            </p:contentPart>
          </mc:Choice>
          <mc:Fallback xmlns="">
            <p:pic>
              <p:nvPicPr>
                <p:cNvPr id="286" name="Ink 285">
                  <a:extLst>
                    <a:ext uri="{FF2B5EF4-FFF2-40B4-BE49-F238E27FC236}">
                      <a16:creationId xmlns:a16="http://schemas.microsoft.com/office/drawing/2014/main" id="{7FE3F60E-79EB-4CD3-9696-D7EA6D667DFA}"/>
                    </a:ext>
                  </a:extLst>
                </p:cNvPr>
                <p:cNvPicPr/>
                <p:nvPr/>
              </p:nvPicPr>
              <p:blipFill>
                <a:blip r:embed="rId274"/>
                <a:stretch>
                  <a:fillRect/>
                </a:stretch>
              </p:blipFill>
              <p:spPr>
                <a:xfrm>
                  <a:off x="2410046" y="2929766"/>
                  <a:ext cx="22140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287" name="Ink 286">
                  <a:extLst>
                    <a:ext uri="{FF2B5EF4-FFF2-40B4-BE49-F238E27FC236}">
                      <a16:creationId xmlns:a16="http://schemas.microsoft.com/office/drawing/2014/main" id="{4229E3EA-653D-4548-81E2-CC8D97EE0415}"/>
                    </a:ext>
                  </a:extLst>
                </p14:cNvPr>
                <p14:cNvContentPartPr/>
                <p14:nvPr/>
              </p14:nvContentPartPr>
              <p14:xfrm>
                <a:off x="2690486" y="2988806"/>
                <a:ext cx="136800" cy="113400"/>
              </p14:xfrm>
            </p:contentPart>
          </mc:Choice>
          <mc:Fallback xmlns="">
            <p:pic>
              <p:nvPicPr>
                <p:cNvPr id="287" name="Ink 286">
                  <a:extLst>
                    <a:ext uri="{FF2B5EF4-FFF2-40B4-BE49-F238E27FC236}">
                      <a16:creationId xmlns:a16="http://schemas.microsoft.com/office/drawing/2014/main" id="{4229E3EA-653D-4548-81E2-CC8D97EE0415}"/>
                    </a:ext>
                  </a:extLst>
                </p:cNvPr>
                <p:cNvPicPr/>
                <p:nvPr/>
              </p:nvPicPr>
              <p:blipFill>
                <a:blip r:embed="rId276"/>
                <a:stretch>
                  <a:fillRect/>
                </a:stretch>
              </p:blipFill>
              <p:spPr>
                <a:xfrm>
                  <a:off x="2672486" y="2971166"/>
                  <a:ext cx="1724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288" name="Ink 287">
                  <a:extLst>
                    <a:ext uri="{FF2B5EF4-FFF2-40B4-BE49-F238E27FC236}">
                      <a16:creationId xmlns:a16="http://schemas.microsoft.com/office/drawing/2014/main" id="{818B6DF1-190B-4673-B8EB-D9B667A60742}"/>
                    </a:ext>
                  </a:extLst>
                </p14:cNvPr>
                <p14:cNvContentPartPr/>
                <p14:nvPr/>
              </p14:nvContentPartPr>
              <p14:xfrm>
                <a:off x="2897846" y="2960006"/>
                <a:ext cx="188640" cy="137520"/>
              </p14:xfrm>
            </p:contentPart>
          </mc:Choice>
          <mc:Fallback xmlns="">
            <p:pic>
              <p:nvPicPr>
                <p:cNvPr id="288" name="Ink 287">
                  <a:extLst>
                    <a:ext uri="{FF2B5EF4-FFF2-40B4-BE49-F238E27FC236}">
                      <a16:creationId xmlns:a16="http://schemas.microsoft.com/office/drawing/2014/main" id="{818B6DF1-190B-4673-B8EB-D9B667A60742}"/>
                    </a:ext>
                  </a:extLst>
                </p:cNvPr>
                <p:cNvPicPr/>
                <p:nvPr/>
              </p:nvPicPr>
              <p:blipFill>
                <a:blip r:embed="rId278"/>
                <a:stretch>
                  <a:fillRect/>
                </a:stretch>
              </p:blipFill>
              <p:spPr>
                <a:xfrm>
                  <a:off x="2880206" y="2942006"/>
                  <a:ext cx="224280" cy="173160"/>
                </a:xfrm>
                <a:prstGeom prst="rect">
                  <a:avLst/>
                </a:prstGeom>
              </p:spPr>
            </p:pic>
          </mc:Fallback>
        </mc:AlternateContent>
      </p:grpSp>
    </p:spTree>
    <p:extLst>
      <p:ext uri="{BB962C8B-B14F-4D97-AF65-F5344CB8AC3E}">
        <p14:creationId xmlns:p14="http://schemas.microsoft.com/office/powerpoint/2010/main" val="2630390048"/>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6" name="Rectangle 5">
            <a:extLst>
              <a:ext uri="{FF2B5EF4-FFF2-40B4-BE49-F238E27FC236}">
                <a16:creationId xmlns:a16="http://schemas.microsoft.com/office/drawing/2014/main" id="{E5746678-583D-4D46-AFD0-8FA3052C1029}"/>
              </a:ext>
            </a:extLst>
          </p:cNvPr>
          <p:cNvSpPr/>
          <p:nvPr/>
        </p:nvSpPr>
        <p:spPr>
          <a:xfrm>
            <a:off x="4437676" y="1742891"/>
            <a:ext cx="2677952" cy="271979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TextBox 6">
            <a:extLst>
              <a:ext uri="{FF2B5EF4-FFF2-40B4-BE49-F238E27FC236}">
                <a16:creationId xmlns:a16="http://schemas.microsoft.com/office/drawing/2014/main" id="{AF39F8F6-0AFE-4CD2-A41D-21D64D9A1579}"/>
              </a:ext>
            </a:extLst>
          </p:cNvPr>
          <p:cNvSpPr txBox="1"/>
          <p:nvPr/>
        </p:nvSpPr>
        <p:spPr>
          <a:xfrm>
            <a:off x="4424130" y="1718578"/>
            <a:ext cx="1343251" cy="307777"/>
          </a:xfrm>
          <a:prstGeom prst="rect">
            <a:avLst/>
          </a:prstGeom>
          <a:noFill/>
        </p:spPr>
        <p:txBody>
          <a:bodyPr wrap="square">
            <a:spAutoFit/>
          </a:bodyPr>
          <a:lstStyle/>
          <a:p>
            <a:r>
              <a:rPr lang="en-GB" sz="1400" b="1"/>
              <a:t>Your turn:</a:t>
            </a:r>
          </a:p>
        </p:txBody>
      </p:sp>
      <p:sp>
        <p:nvSpPr>
          <p:cNvPr id="8" name="TextBox 7">
            <a:extLst>
              <a:ext uri="{FF2B5EF4-FFF2-40B4-BE49-F238E27FC236}">
                <a16:creationId xmlns:a16="http://schemas.microsoft.com/office/drawing/2014/main" id="{F7601509-D064-4F18-948F-3837AA45A756}"/>
              </a:ext>
            </a:extLst>
          </p:cNvPr>
          <p:cNvSpPr txBox="1"/>
          <p:nvPr/>
        </p:nvSpPr>
        <p:spPr>
          <a:xfrm>
            <a:off x="4478216" y="1982924"/>
            <a:ext cx="2581565" cy="1600438"/>
          </a:xfrm>
          <a:prstGeom prst="rect">
            <a:avLst/>
          </a:prstGeom>
          <a:noFill/>
        </p:spPr>
        <p:txBody>
          <a:bodyPr wrap="square" rtlCol="0">
            <a:spAutoFit/>
          </a:bodyPr>
          <a:lstStyle/>
          <a:p>
            <a:r>
              <a:rPr lang="en-GB" sz="1400"/>
              <a:t>a) Same question, but this time 208 French, 140 Spanish and 101 German. Sample size: 30.</a:t>
            </a:r>
          </a:p>
          <a:p>
            <a:endParaRPr lang="en-GB" sz="1400"/>
          </a:p>
          <a:p>
            <a:r>
              <a:rPr lang="en-GB" sz="1400"/>
              <a:t>b) How many from each year (below) for a stratified sample of 25 students.</a:t>
            </a:r>
          </a:p>
        </p:txBody>
      </p:sp>
      <p:graphicFrame>
        <p:nvGraphicFramePr>
          <p:cNvPr id="9" name="Table 6">
            <a:extLst>
              <a:ext uri="{FF2B5EF4-FFF2-40B4-BE49-F238E27FC236}">
                <a16:creationId xmlns:a16="http://schemas.microsoft.com/office/drawing/2014/main" id="{187BE2AB-701E-4B5E-8634-A62D8BCC84DF}"/>
              </a:ext>
            </a:extLst>
          </p:cNvPr>
          <p:cNvGraphicFramePr>
            <a:graphicFrameLocks noGrp="1"/>
          </p:cNvGraphicFramePr>
          <p:nvPr/>
        </p:nvGraphicFramePr>
        <p:xfrm>
          <a:off x="4520185" y="3566600"/>
          <a:ext cx="2505797" cy="741680"/>
        </p:xfrm>
        <a:graphic>
          <a:graphicData uri="http://schemas.openxmlformats.org/drawingml/2006/table">
            <a:tbl>
              <a:tblPr bandRow="1">
                <a:tableStyleId>{5940675A-B579-460E-94D1-54222C63F5DA}</a:tableStyleId>
              </a:tblPr>
              <a:tblGrid>
                <a:gridCol w="755234">
                  <a:extLst>
                    <a:ext uri="{9D8B030D-6E8A-4147-A177-3AD203B41FA5}">
                      <a16:colId xmlns:a16="http://schemas.microsoft.com/office/drawing/2014/main" val="3681588629"/>
                    </a:ext>
                  </a:extLst>
                </a:gridCol>
                <a:gridCol w="476250">
                  <a:extLst>
                    <a:ext uri="{9D8B030D-6E8A-4147-A177-3AD203B41FA5}">
                      <a16:colId xmlns:a16="http://schemas.microsoft.com/office/drawing/2014/main" val="1768886712"/>
                    </a:ext>
                  </a:extLst>
                </a:gridCol>
                <a:gridCol w="482600">
                  <a:extLst>
                    <a:ext uri="{9D8B030D-6E8A-4147-A177-3AD203B41FA5}">
                      <a16:colId xmlns:a16="http://schemas.microsoft.com/office/drawing/2014/main" val="1197733792"/>
                    </a:ext>
                  </a:extLst>
                </a:gridCol>
                <a:gridCol w="387350">
                  <a:extLst>
                    <a:ext uri="{9D8B030D-6E8A-4147-A177-3AD203B41FA5}">
                      <a16:colId xmlns:a16="http://schemas.microsoft.com/office/drawing/2014/main" val="2199613466"/>
                    </a:ext>
                  </a:extLst>
                </a:gridCol>
                <a:gridCol w="404363">
                  <a:extLst>
                    <a:ext uri="{9D8B030D-6E8A-4147-A177-3AD203B41FA5}">
                      <a16:colId xmlns:a16="http://schemas.microsoft.com/office/drawing/2014/main" val="2965623325"/>
                    </a:ext>
                  </a:extLst>
                </a:gridCol>
              </a:tblGrid>
              <a:tr h="370840">
                <a:tc>
                  <a:txBody>
                    <a:bodyPr/>
                    <a:lstStyle/>
                    <a:p>
                      <a:pPr algn="ctr"/>
                      <a:r>
                        <a:rPr lang="en-GB" sz="1200" b="1"/>
                        <a:t>Year</a:t>
                      </a:r>
                    </a:p>
                  </a:txBody>
                  <a:tcPr/>
                </a:tc>
                <a:tc>
                  <a:txBody>
                    <a:bodyPr/>
                    <a:lstStyle/>
                    <a:p>
                      <a:pPr algn="ctr"/>
                      <a:r>
                        <a:rPr lang="en-GB"/>
                        <a:t>7</a:t>
                      </a:r>
                    </a:p>
                  </a:txBody>
                  <a:tcPr/>
                </a:tc>
                <a:tc>
                  <a:txBody>
                    <a:bodyPr/>
                    <a:lstStyle/>
                    <a:p>
                      <a:pPr algn="ctr"/>
                      <a:r>
                        <a:rPr lang="en-GB"/>
                        <a:t>8</a:t>
                      </a:r>
                    </a:p>
                  </a:txBody>
                  <a:tcPr/>
                </a:tc>
                <a:tc>
                  <a:txBody>
                    <a:bodyPr/>
                    <a:lstStyle/>
                    <a:p>
                      <a:pPr algn="ctr"/>
                      <a:r>
                        <a:rPr lang="en-GB"/>
                        <a:t>9</a:t>
                      </a:r>
                    </a:p>
                  </a:txBody>
                  <a:tcPr/>
                </a:tc>
                <a:tc>
                  <a:txBody>
                    <a:bodyPr/>
                    <a:lstStyle/>
                    <a:p>
                      <a:pPr algn="ctr"/>
                      <a:r>
                        <a:rPr lang="en-GB"/>
                        <a:t>10</a:t>
                      </a:r>
                    </a:p>
                  </a:txBody>
                  <a:tcPr/>
                </a:tc>
                <a:extLst>
                  <a:ext uri="{0D108BD9-81ED-4DB2-BD59-A6C34878D82A}">
                    <a16:rowId xmlns:a16="http://schemas.microsoft.com/office/drawing/2014/main" val="502698702"/>
                  </a:ext>
                </a:extLst>
              </a:tr>
              <a:tr h="370840">
                <a:tc>
                  <a:txBody>
                    <a:bodyPr/>
                    <a:lstStyle/>
                    <a:p>
                      <a:pPr algn="ctr"/>
                      <a:r>
                        <a:rPr lang="en-GB" sz="1200" b="1"/>
                        <a:t>Students</a:t>
                      </a:r>
                    </a:p>
                  </a:txBody>
                  <a:tcPr/>
                </a:tc>
                <a:tc>
                  <a:txBody>
                    <a:bodyPr/>
                    <a:lstStyle/>
                    <a:p>
                      <a:pPr algn="ctr"/>
                      <a:r>
                        <a:rPr lang="en-GB"/>
                        <a:t>150</a:t>
                      </a:r>
                    </a:p>
                  </a:txBody>
                  <a:tcPr/>
                </a:tc>
                <a:tc>
                  <a:txBody>
                    <a:bodyPr/>
                    <a:lstStyle/>
                    <a:p>
                      <a:pPr algn="ctr"/>
                      <a:r>
                        <a:rPr lang="en-GB"/>
                        <a:t>132</a:t>
                      </a:r>
                    </a:p>
                  </a:txBody>
                  <a:tcPr/>
                </a:tc>
                <a:tc>
                  <a:txBody>
                    <a:bodyPr/>
                    <a:lstStyle/>
                    <a:p>
                      <a:pPr algn="ctr"/>
                      <a:r>
                        <a:rPr lang="en-GB"/>
                        <a:t>90</a:t>
                      </a:r>
                    </a:p>
                  </a:txBody>
                  <a:tcPr/>
                </a:tc>
                <a:tc>
                  <a:txBody>
                    <a:bodyPr/>
                    <a:lstStyle/>
                    <a:p>
                      <a:pPr algn="ctr"/>
                      <a:r>
                        <a:rPr lang="en-GB"/>
                        <a:t>32</a:t>
                      </a:r>
                    </a:p>
                  </a:txBody>
                  <a:tcPr/>
                </a:tc>
                <a:extLst>
                  <a:ext uri="{0D108BD9-81ED-4DB2-BD59-A6C34878D82A}">
                    <a16:rowId xmlns:a16="http://schemas.microsoft.com/office/drawing/2014/main" val="1082244006"/>
                  </a:ext>
                </a:extLst>
              </a:tr>
            </a:tbl>
          </a:graphicData>
        </a:graphic>
      </p:graphicFrame>
    </p:spTree>
    <p:extLst>
      <p:ext uri="{BB962C8B-B14F-4D97-AF65-F5344CB8AC3E}">
        <p14:creationId xmlns:p14="http://schemas.microsoft.com/office/powerpoint/2010/main" val="1055016770"/>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2C9C3F13-80AD-44F0-855E-43CC55574BC6}"/>
              </a:ext>
            </a:extLst>
          </p:cNvPr>
          <p:cNvSpPr txBox="1"/>
          <p:nvPr/>
        </p:nvSpPr>
        <p:spPr>
          <a:xfrm>
            <a:off x="6114807" y="211211"/>
            <a:ext cx="2978149" cy="2246769"/>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Where did the number 500 come from, and how was it used?</a:t>
            </a:r>
          </a:p>
          <a:p>
            <a:endParaRPr lang="en-GB" sz="1400"/>
          </a:p>
          <a:p>
            <a:r>
              <a:rPr lang="en-GB" sz="1400" b="1"/>
              <a:t>2. </a:t>
            </a:r>
            <a:r>
              <a:rPr lang="en-GB" sz="1400"/>
              <a:t>What fraction of students studied Spanish?</a:t>
            </a:r>
          </a:p>
          <a:p>
            <a:endParaRPr lang="en-GB" sz="1400"/>
          </a:p>
          <a:p>
            <a:r>
              <a:rPr lang="en-GB" sz="1400" b="1"/>
              <a:t>3. </a:t>
            </a:r>
            <a:r>
              <a:rPr lang="en-GB" sz="1400"/>
              <a:t>Why was a 'check' done, and how did it affect the answer?</a:t>
            </a:r>
          </a:p>
        </p:txBody>
      </p:sp>
      <p:sp>
        <p:nvSpPr>
          <p:cNvPr id="105" name="Rectangle 104">
            <a:extLst>
              <a:ext uri="{FF2B5EF4-FFF2-40B4-BE49-F238E27FC236}">
                <a16:creationId xmlns:a16="http://schemas.microsoft.com/office/drawing/2014/main" id="{6AF0E56C-BC2B-41A3-96AB-E42CA97F1390}"/>
              </a:ext>
            </a:extLst>
          </p:cNvPr>
          <p:cNvSpPr/>
          <p:nvPr/>
        </p:nvSpPr>
        <p:spPr>
          <a:xfrm>
            <a:off x="6412526" y="2625541"/>
            <a:ext cx="2677952" cy="271979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9" name="TextBox 108">
            <a:extLst>
              <a:ext uri="{FF2B5EF4-FFF2-40B4-BE49-F238E27FC236}">
                <a16:creationId xmlns:a16="http://schemas.microsoft.com/office/drawing/2014/main" id="{1450AA23-D24D-4CB7-A420-3AAE0809AFF9}"/>
              </a:ext>
            </a:extLst>
          </p:cNvPr>
          <p:cNvSpPr txBox="1"/>
          <p:nvPr/>
        </p:nvSpPr>
        <p:spPr>
          <a:xfrm>
            <a:off x="6398980" y="2601228"/>
            <a:ext cx="1343251" cy="307777"/>
          </a:xfrm>
          <a:prstGeom prst="rect">
            <a:avLst/>
          </a:prstGeom>
          <a:noFill/>
        </p:spPr>
        <p:txBody>
          <a:bodyPr wrap="square">
            <a:spAutoFit/>
          </a:bodyPr>
          <a:lstStyle/>
          <a:p>
            <a:r>
              <a:rPr lang="en-GB" sz="1400" b="1"/>
              <a:t>Your turn:</a:t>
            </a:r>
          </a:p>
        </p:txBody>
      </p:sp>
      <p:sp>
        <p:nvSpPr>
          <p:cNvPr id="5" name="TextBox 4">
            <a:extLst>
              <a:ext uri="{FF2B5EF4-FFF2-40B4-BE49-F238E27FC236}">
                <a16:creationId xmlns:a16="http://schemas.microsoft.com/office/drawing/2014/main" id="{80D216DC-8C83-4AC3-B18F-582766A3FFD5}"/>
              </a:ext>
            </a:extLst>
          </p:cNvPr>
          <p:cNvSpPr txBox="1"/>
          <p:nvPr/>
        </p:nvSpPr>
        <p:spPr>
          <a:xfrm>
            <a:off x="6453066" y="2865574"/>
            <a:ext cx="2581565" cy="1600438"/>
          </a:xfrm>
          <a:prstGeom prst="rect">
            <a:avLst/>
          </a:prstGeom>
          <a:noFill/>
        </p:spPr>
        <p:txBody>
          <a:bodyPr wrap="square" rtlCol="0">
            <a:spAutoFit/>
          </a:bodyPr>
          <a:lstStyle/>
          <a:p>
            <a:r>
              <a:rPr lang="en-GB" sz="1400"/>
              <a:t>a) Same question, but this time 208 French, 140 Spanish and 101 German. Sample size: 30.</a:t>
            </a:r>
          </a:p>
          <a:p>
            <a:endParaRPr lang="en-GB" sz="1400"/>
          </a:p>
          <a:p>
            <a:r>
              <a:rPr lang="en-GB" sz="1400"/>
              <a:t>b) How many from each year (below) for a stratified sample of 25 students.</a:t>
            </a:r>
          </a:p>
        </p:txBody>
      </p:sp>
      <p:sp>
        <p:nvSpPr>
          <p:cNvPr id="87" name="TextBox 86">
            <a:extLst>
              <a:ext uri="{FF2B5EF4-FFF2-40B4-BE49-F238E27FC236}">
                <a16:creationId xmlns:a16="http://schemas.microsoft.com/office/drawing/2014/main" id="{CFEFEFF0-F7E1-434A-818A-ABCC33FF1CE7}"/>
              </a:ext>
            </a:extLst>
          </p:cNvPr>
          <p:cNvSpPr txBox="1"/>
          <p:nvPr/>
        </p:nvSpPr>
        <p:spPr>
          <a:xfrm>
            <a:off x="124870" y="27636"/>
            <a:ext cx="3860721" cy="1077218"/>
          </a:xfrm>
          <a:prstGeom prst="rect">
            <a:avLst/>
          </a:prstGeom>
          <a:noFill/>
        </p:spPr>
        <p:txBody>
          <a:bodyPr wrap="square" rtlCol="0">
            <a:spAutoFit/>
          </a:bodyPr>
          <a:lstStyle/>
          <a:p>
            <a:r>
              <a:rPr lang="en-GB" sz="1600"/>
              <a:t>In a school, each student studies one of French, Spanish or German. The table shows the number of students who study each language.</a:t>
            </a:r>
          </a:p>
        </p:txBody>
      </p:sp>
      <p:sp>
        <p:nvSpPr>
          <p:cNvPr id="112" name="TextBox 111">
            <a:extLst>
              <a:ext uri="{FF2B5EF4-FFF2-40B4-BE49-F238E27FC236}">
                <a16:creationId xmlns:a16="http://schemas.microsoft.com/office/drawing/2014/main" id="{C3350E06-9EE1-4780-BFD0-B3148EC27E92}"/>
              </a:ext>
            </a:extLst>
          </p:cNvPr>
          <p:cNvSpPr txBox="1"/>
          <p:nvPr/>
        </p:nvSpPr>
        <p:spPr>
          <a:xfrm>
            <a:off x="164627" y="3038365"/>
            <a:ext cx="3676847" cy="1815882"/>
          </a:xfrm>
          <a:prstGeom prst="rect">
            <a:avLst/>
          </a:prstGeom>
          <a:noFill/>
        </p:spPr>
        <p:txBody>
          <a:bodyPr wrap="square" rtlCol="0">
            <a:spAutoFit/>
          </a:bodyPr>
          <a:lstStyle/>
          <a:p>
            <a:r>
              <a:rPr lang="en-GB" sz="1600"/>
              <a:t>An inspector wants to look at the work of a stratified sample of 40 of these students.</a:t>
            </a:r>
          </a:p>
          <a:p>
            <a:endParaRPr lang="en-GB" sz="1600"/>
          </a:p>
          <a:p>
            <a:r>
              <a:rPr lang="en-GB" sz="1600"/>
              <a:t>Find the number of students studying each of these languages that should be in the sample.</a:t>
            </a:r>
          </a:p>
        </p:txBody>
      </p:sp>
      <p:graphicFrame>
        <p:nvGraphicFramePr>
          <p:cNvPr id="113" name="Table 2">
            <a:extLst>
              <a:ext uri="{FF2B5EF4-FFF2-40B4-BE49-F238E27FC236}">
                <a16:creationId xmlns:a16="http://schemas.microsoft.com/office/drawing/2014/main" id="{DBE5E2E4-F63D-4B54-9318-1A33B0F2CCED}"/>
              </a:ext>
            </a:extLst>
          </p:cNvPr>
          <p:cNvGraphicFramePr>
            <a:graphicFrameLocks noGrp="1"/>
          </p:cNvGraphicFramePr>
          <p:nvPr/>
        </p:nvGraphicFramePr>
        <p:xfrm>
          <a:off x="239325" y="1279714"/>
          <a:ext cx="3485238" cy="1483360"/>
        </p:xfrm>
        <a:graphic>
          <a:graphicData uri="http://schemas.openxmlformats.org/drawingml/2006/table">
            <a:tbl>
              <a:tblPr firstRow="1" bandRow="1">
                <a:tableStyleId>{5940675A-B579-460E-94D1-54222C63F5DA}</a:tableStyleId>
              </a:tblPr>
              <a:tblGrid>
                <a:gridCol w="1742619">
                  <a:extLst>
                    <a:ext uri="{9D8B030D-6E8A-4147-A177-3AD203B41FA5}">
                      <a16:colId xmlns:a16="http://schemas.microsoft.com/office/drawing/2014/main" val="1955542220"/>
                    </a:ext>
                  </a:extLst>
                </a:gridCol>
                <a:gridCol w="1742619">
                  <a:extLst>
                    <a:ext uri="{9D8B030D-6E8A-4147-A177-3AD203B41FA5}">
                      <a16:colId xmlns:a16="http://schemas.microsoft.com/office/drawing/2014/main" val="3990985362"/>
                    </a:ext>
                  </a:extLst>
                </a:gridCol>
              </a:tblGrid>
              <a:tr h="370840">
                <a:tc>
                  <a:txBody>
                    <a:bodyPr/>
                    <a:lstStyle/>
                    <a:p>
                      <a:pPr algn="ctr"/>
                      <a:r>
                        <a:rPr lang="en-GB" b="1"/>
                        <a:t>Language</a:t>
                      </a:r>
                    </a:p>
                  </a:txBody>
                  <a:tcPr/>
                </a:tc>
                <a:tc>
                  <a:txBody>
                    <a:bodyPr/>
                    <a:lstStyle/>
                    <a:p>
                      <a:pPr algn="ctr"/>
                      <a:r>
                        <a:rPr lang="en-GB" b="1"/>
                        <a:t>Number of students</a:t>
                      </a:r>
                    </a:p>
                  </a:txBody>
                  <a:tcPr/>
                </a:tc>
                <a:extLst>
                  <a:ext uri="{0D108BD9-81ED-4DB2-BD59-A6C34878D82A}">
                    <a16:rowId xmlns:a16="http://schemas.microsoft.com/office/drawing/2014/main" val="1925601474"/>
                  </a:ext>
                </a:extLst>
              </a:tr>
              <a:tr h="370840">
                <a:tc>
                  <a:txBody>
                    <a:bodyPr/>
                    <a:lstStyle/>
                    <a:p>
                      <a:pPr algn="ctr"/>
                      <a:r>
                        <a:rPr lang="en-GB"/>
                        <a:t>French</a:t>
                      </a:r>
                    </a:p>
                  </a:txBody>
                  <a:tcPr/>
                </a:tc>
                <a:tc>
                  <a:txBody>
                    <a:bodyPr/>
                    <a:lstStyle/>
                    <a:p>
                      <a:pPr algn="ctr"/>
                      <a:r>
                        <a:rPr lang="en-GB"/>
                        <a:t>223</a:t>
                      </a:r>
                    </a:p>
                  </a:txBody>
                  <a:tcPr/>
                </a:tc>
                <a:extLst>
                  <a:ext uri="{0D108BD9-81ED-4DB2-BD59-A6C34878D82A}">
                    <a16:rowId xmlns:a16="http://schemas.microsoft.com/office/drawing/2014/main" val="2643604037"/>
                  </a:ext>
                </a:extLst>
              </a:tr>
              <a:tr h="370840">
                <a:tc>
                  <a:txBody>
                    <a:bodyPr/>
                    <a:lstStyle/>
                    <a:p>
                      <a:pPr algn="ctr"/>
                      <a:r>
                        <a:rPr lang="en-GB"/>
                        <a:t>Spanish</a:t>
                      </a:r>
                    </a:p>
                  </a:txBody>
                  <a:tcPr/>
                </a:tc>
                <a:tc>
                  <a:txBody>
                    <a:bodyPr/>
                    <a:lstStyle/>
                    <a:p>
                      <a:pPr algn="ctr"/>
                      <a:r>
                        <a:rPr lang="en-GB"/>
                        <a:t>182</a:t>
                      </a:r>
                    </a:p>
                  </a:txBody>
                  <a:tcPr/>
                </a:tc>
                <a:extLst>
                  <a:ext uri="{0D108BD9-81ED-4DB2-BD59-A6C34878D82A}">
                    <a16:rowId xmlns:a16="http://schemas.microsoft.com/office/drawing/2014/main" val="1464113793"/>
                  </a:ext>
                </a:extLst>
              </a:tr>
              <a:tr h="370840">
                <a:tc>
                  <a:txBody>
                    <a:bodyPr/>
                    <a:lstStyle/>
                    <a:p>
                      <a:pPr algn="ctr"/>
                      <a:r>
                        <a:rPr lang="en-GB"/>
                        <a:t>German</a:t>
                      </a:r>
                    </a:p>
                  </a:txBody>
                  <a:tcPr/>
                </a:tc>
                <a:tc>
                  <a:txBody>
                    <a:bodyPr/>
                    <a:lstStyle/>
                    <a:p>
                      <a:pPr algn="ctr"/>
                      <a:r>
                        <a:rPr lang="en-GB"/>
                        <a:t>95</a:t>
                      </a:r>
                    </a:p>
                  </a:txBody>
                  <a:tcPr/>
                </a:tc>
                <a:extLst>
                  <a:ext uri="{0D108BD9-81ED-4DB2-BD59-A6C34878D82A}">
                    <a16:rowId xmlns:a16="http://schemas.microsoft.com/office/drawing/2014/main" val="4018773462"/>
                  </a:ext>
                </a:extLst>
              </a:tr>
            </a:tbl>
          </a:graphicData>
        </a:graphic>
      </p:graphicFrame>
      <p:grpSp>
        <p:nvGrpSpPr>
          <p:cNvPr id="114" name="Group 113">
            <a:extLst>
              <a:ext uri="{FF2B5EF4-FFF2-40B4-BE49-F238E27FC236}">
                <a16:creationId xmlns:a16="http://schemas.microsoft.com/office/drawing/2014/main" id="{1D4CD0E1-52CB-47C6-A73C-B6A92E359CAC}"/>
              </a:ext>
            </a:extLst>
          </p:cNvPr>
          <p:cNvGrpSpPr/>
          <p:nvPr/>
        </p:nvGrpSpPr>
        <p:grpSpPr>
          <a:xfrm>
            <a:off x="4281120" y="630274"/>
            <a:ext cx="581760" cy="649440"/>
            <a:chOff x="4210406" y="1116086"/>
            <a:chExt cx="581760" cy="649440"/>
          </a:xfrm>
        </p:grpSpPr>
        <mc:AlternateContent xmlns:mc="http://schemas.openxmlformats.org/markup-compatibility/2006" xmlns:p14="http://schemas.microsoft.com/office/powerpoint/2010/main">
          <mc:Choice Requires="p14">
            <p:contentPart p14:bwMode="auto" r:id="rId2">
              <p14:nvContentPartPr>
                <p14:cNvPr id="124" name="Ink 123">
                  <a:extLst>
                    <a:ext uri="{FF2B5EF4-FFF2-40B4-BE49-F238E27FC236}">
                      <a16:creationId xmlns:a16="http://schemas.microsoft.com/office/drawing/2014/main" id="{CD7742AF-EBF2-49F0-A451-68E4C3F4D9BA}"/>
                    </a:ext>
                  </a:extLst>
                </p14:cNvPr>
                <p14:cNvContentPartPr/>
                <p14:nvPr/>
              </p14:nvContentPartPr>
              <p14:xfrm>
                <a:off x="4224446" y="1188806"/>
                <a:ext cx="135720" cy="185760"/>
              </p14:xfrm>
            </p:contentPart>
          </mc:Choice>
          <mc:Fallback xmlns="">
            <p:pic>
              <p:nvPicPr>
                <p:cNvPr id="124" name="Ink 123">
                  <a:extLst>
                    <a:ext uri="{FF2B5EF4-FFF2-40B4-BE49-F238E27FC236}">
                      <a16:creationId xmlns:a16="http://schemas.microsoft.com/office/drawing/2014/main" id="{CD7742AF-EBF2-49F0-A451-68E4C3F4D9BA}"/>
                    </a:ext>
                  </a:extLst>
                </p:cNvPr>
                <p:cNvPicPr/>
                <p:nvPr/>
              </p:nvPicPr>
              <p:blipFill>
                <a:blip r:embed="rId3"/>
                <a:stretch>
                  <a:fillRect/>
                </a:stretch>
              </p:blipFill>
              <p:spPr>
                <a:xfrm>
                  <a:off x="4206446" y="1171166"/>
                  <a:ext cx="1713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9" name="Ink 128">
                  <a:extLst>
                    <a:ext uri="{FF2B5EF4-FFF2-40B4-BE49-F238E27FC236}">
                      <a16:creationId xmlns:a16="http://schemas.microsoft.com/office/drawing/2014/main" id="{50150069-8CC9-4FB2-BC20-B50A0ACD0B04}"/>
                    </a:ext>
                  </a:extLst>
                </p14:cNvPr>
                <p14:cNvContentPartPr/>
                <p14:nvPr/>
              </p14:nvContentPartPr>
              <p14:xfrm>
                <a:off x="4441166" y="1181606"/>
                <a:ext cx="129240" cy="175680"/>
              </p14:xfrm>
            </p:contentPart>
          </mc:Choice>
          <mc:Fallback xmlns="">
            <p:pic>
              <p:nvPicPr>
                <p:cNvPr id="129" name="Ink 128">
                  <a:extLst>
                    <a:ext uri="{FF2B5EF4-FFF2-40B4-BE49-F238E27FC236}">
                      <a16:creationId xmlns:a16="http://schemas.microsoft.com/office/drawing/2014/main" id="{50150069-8CC9-4FB2-BC20-B50A0ACD0B04}"/>
                    </a:ext>
                  </a:extLst>
                </p:cNvPr>
                <p:cNvPicPr/>
                <p:nvPr/>
              </p:nvPicPr>
              <p:blipFill>
                <a:blip r:embed="rId5"/>
                <a:stretch>
                  <a:fillRect/>
                </a:stretch>
              </p:blipFill>
              <p:spPr>
                <a:xfrm>
                  <a:off x="4423526" y="1163606"/>
                  <a:ext cx="164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30" name="Ink 129">
                  <a:extLst>
                    <a:ext uri="{FF2B5EF4-FFF2-40B4-BE49-F238E27FC236}">
                      <a16:creationId xmlns:a16="http://schemas.microsoft.com/office/drawing/2014/main" id="{8BFC4D41-A9E2-4488-995B-9187DA82D97F}"/>
                    </a:ext>
                  </a:extLst>
                </p14:cNvPr>
                <p14:cNvContentPartPr/>
                <p14:nvPr/>
              </p14:nvContentPartPr>
              <p14:xfrm>
                <a:off x="4682006" y="1116086"/>
                <a:ext cx="103320" cy="225360"/>
              </p14:xfrm>
            </p:contentPart>
          </mc:Choice>
          <mc:Fallback xmlns="">
            <p:pic>
              <p:nvPicPr>
                <p:cNvPr id="130" name="Ink 129">
                  <a:extLst>
                    <a:ext uri="{FF2B5EF4-FFF2-40B4-BE49-F238E27FC236}">
                      <a16:creationId xmlns:a16="http://schemas.microsoft.com/office/drawing/2014/main" id="{8BFC4D41-A9E2-4488-995B-9187DA82D97F}"/>
                    </a:ext>
                  </a:extLst>
                </p:cNvPr>
                <p:cNvPicPr/>
                <p:nvPr/>
              </p:nvPicPr>
              <p:blipFill>
                <a:blip r:embed="rId7"/>
                <a:stretch>
                  <a:fillRect/>
                </a:stretch>
              </p:blipFill>
              <p:spPr>
                <a:xfrm>
                  <a:off x="4664006" y="1098086"/>
                  <a:ext cx="13896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31" name="Ink 130">
                  <a:extLst>
                    <a:ext uri="{FF2B5EF4-FFF2-40B4-BE49-F238E27FC236}">
                      <a16:creationId xmlns:a16="http://schemas.microsoft.com/office/drawing/2014/main" id="{F0D0B4A5-5291-49F7-89AE-F66AF3FC0171}"/>
                    </a:ext>
                  </a:extLst>
                </p14:cNvPr>
                <p14:cNvContentPartPr/>
                <p14:nvPr/>
              </p14:nvContentPartPr>
              <p14:xfrm>
                <a:off x="4210406" y="1418126"/>
                <a:ext cx="581760" cy="106920"/>
              </p14:xfrm>
            </p:contentPart>
          </mc:Choice>
          <mc:Fallback xmlns="">
            <p:pic>
              <p:nvPicPr>
                <p:cNvPr id="131" name="Ink 130">
                  <a:extLst>
                    <a:ext uri="{FF2B5EF4-FFF2-40B4-BE49-F238E27FC236}">
                      <a16:creationId xmlns:a16="http://schemas.microsoft.com/office/drawing/2014/main" id="{F0D0B4A5-5291-49F7-89AE-F66AF3FC0171}"/>
                    </a:ext>
                  </a:extLst>
                </p:cNvPr>
                <p:cNvPicPr/>
                <p:nvPr/>
              </p:nvPicPr>
              <p:blipFill>
                <a:blip r:embed="rId9"/>
                <a:stretch>
                  <a:fillRect/>
                </a:stretch>
              </p:blipFill>
              <p:spPr>
                <a:xfrm>
                  <a:off x="4192766" y="1400486"/>
                  <a:ext cx="6174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33" name="Ink 132">
                  <a:extLst>
                    <a:ext uri="{FF2B5EF4-FFF2-40B4-BE49-F238E27FC236}">
                      <a16:creationId xmlns:a16="http://schemas.microsoft.com/office/drawing/2014/main" id="{4A4D917E-B32B-4C5D-A36A-96185EB11EBB}"/>
                    </a:ext>
                  </a:extLst>
                </p14:cNvPr>
                <p14:cNvContentPartPr/>
                <p14:nvPr/>
              </p14:nvContentPartPr>
              <p14:xfrm>
                <a:off x="4251806" y="1613246"/>
                <a:ext cx="132840" cy="152280"/>
              </p14:xfrm>
            </p:contentPart>
          </mc:Choice>
          <mc:Fallback xmlns="">
            <p:pic>
              <p:nvPicPr>
                <p:cNvPr id="133" name="Ink 132">
                  <a:extLst>
                    <a:ext uri="{FF2B5EF4-FFF2-40B4-BE49-F238E27FC236}">
                      <a16:creationId xmlns:a16="http://schemas.microsoft.com/office/drawing/2014/main" id="{4A4D917E-B32B-4C5D-A36A-96185EB11EBB}"/>
                    </a:ext>
                  </a:extLst>
                </p:cNvPr>
                <p:cNvPicPr/>
                <p:nvPr/>
              </p:nvPicPr>
              <p:blipFill>
                <a:blip r:embed="rId11"/>
                <a:stretch>
                  <a:fillRect/>
                </a:stretch>
              </p:blipFill>
              <p:spPr>
                <a:xfrm>
                  <a:off x="4234166" y="1595246"/>
                  <a:ext cx="16848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4" name="Ink 133">
                  <a:extLst>
                    <a:ext uri="{FF2B5EF4-FFF2-40B4-BE49-F238E27FC236}">
                      <a16:creationId xmlns:a16="http://schemas.microsoft.com/office/drawing/2014/main" id="{9376BD2E-F0A0-4A48-9F01-791575B0D2D9}"/>
                    </a:ext>
                  </a:extLst>
                </p14:cNvPr>
                <p14:cNvContentPartPr/>
                <p14:nvPr/>
              </p14:nvContentPartPr>
              <p14:xfrm>
                <a:off x="4246046" y="1600646"/>
                <a:ext cx="144720" cy="63720"/>
              </p14:xfrm>
            </p:contentPart>
          </mc:Choice>
          <mc:Fallback xmlns="">
            <p:pic>
              <p:nvPicPr>
                <p:cNvPr id="134" name="Ink 133">
                  <a:extLst>
                    <a:ext uri="{FF2B5EF4-FFF2-40B4-BE49-F238E27FC236}">
                      <a16:creationId xmlns:a16="http://schemas.microsoft.com/office/drawing/2014/main" id="{9376BD2E-F0A0-4A48-9F01-791575B0D2D9}"/>
                    </a:ext>
                  </a:extLst>
                </p:cNvPr>
                <p:cNvPicPr/>
                <p:nvPr/>
              </p:nvPicPr>
              <p:blipFill>
                <a:blip r:embed="rId13"/>
                <a:stretch>
                  <a:fillRect/>
                </a:stretch>
              </p:blipFill>
              <p:spPr>
                <a:xfrm>
                  <a:off x="4228046" y="1583006"/>
                  <a:ext cx="1803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5" name="Ink 134">
                  <a:extLst>
                    <a:ext uri="{FF2B5EF4-FFF2-40B4-BE49-F238E27FC236}">
                      <a16:creationId xmlns:a16="http://schemas.microsoft.com/office/drawing/2014/main" id="{87EF7B18-2F6E-438C-B384-51D29C8DB9B3}"/>
                    </a:ext>
                  </a:extLst>
                </p14:cNvPr>
                <p14:cNvContentPartPr/>
                <p14:nvPr/>
              </p14:nvContentPartPr>
              <p14:xfrm>
                <a:off x="4474286" y="1593086"/>
                <a:ext cx="92160" cy="137880"/>
              </p14:xfrm>
            </p:contentPart>
          </mc:Choice>
          <mc:Fallback xmlns="">
            <p:pic>
              <p:nvPicPr>
                <p:cNvPr id="135" name="Ink 134">
                  <a:extLst>
                    <a:ext uri="{FF2B5EF4-FFF2-40B4-BE49-F238E27FC236}">
                      <a16:creationId xmlns:a16="http://schemas.microsoft.com/office/drawing/2014/main" id="{87EF7B18-2F6E-438C-B384-51D29C8DB9B3}"/>
                    </a:ext>
                  </a:extLst>
                </p:cNvPr>
                <p:cNvPicPr/>
                <p:nvPr/>
              </p:nvPicPr>
              <p:blipFill>
                <a:blip r:embed="rId15"/>
                <a:stretch>
                  <a:fillRect/>
                </a:stretch>
              </p:blipFill>
              <p:spPr>
                <a:xfrm>
                  <a:off x="4456286" y="1575086"/>
                  <a:ext cx="127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6" name="Ink 135">
                  <a:extLst>
                    <a:ext uri="{FF2B5EF4-FFF2-40B4-BE49-F238E27FC236}">
                      <a16:creationId xmlns:a16="http://schemas.microsoft.com/office/drawing/2014/main" id="{0315A4E2-85EC-464B-BD96-22AB490B6BE7}"/>
                    </a:ext>
                  </a:extLst>
                </p14:cNvPr>
                <p14:cNvContentPartPr/>
                <p14:nvPr/>
              </p14:nvContentPartPr>
              <p14:xfrm>
                <a:off x="4645286" y="1602086"/>
                <a:ext cx="109800" cy="112320"/>
              </p14:xfrm>
            </p:contentPart>
          </mc:Choice>
          <mc:Fallback xmlns="">
            <p:pic>
              <p:nvPicPr>
                <p:cNvPr id="136" name="Ink 135">
                  <a:extLst>
                    <a:ext uri="{FF2B5EF4-FFF2-40B4-BE49-F238E27FC236}">
                      <a16:creationId xmlns:a16="http://schemas.microsoft.com/office/drawing/2014/main" id="{0315A4E2-85EC-464B-BD96-22AB490B6BE7}"/>
                    </a:ext>
                  </a:extLst>
                </p:cNvPr>
                <p:cNvPicPr/>
                <p:nvPr/>
              </p:nvPicPr>
              <p:blipFill>
                <a:blip r:embed="rId17"/>
                <a:stretch>
                  <a:fillRect/>
                </a:stretch>
              </p:blipFill>
              <p:spPr>
                <a:xfrm>
                  <a:off x="4627646" y="1584446"/>
                  <a:ext cx="145440" cy="147960"/>
                </a:xfrm>
                <a:prstGeom prst="rect">
                  <a:avLst/>
                </a:prstGeom>
              </p:spPr>
            </p:pic>
          </mc:Fallback>
        </mc:AlternateContent>
      </p:grpSp>
      <p:grpSp>
        <p:nvGrpSpPr>
          <p:cNvPr id="137" name="Group 136">
            <a:extLst>
              <a:ext uri="{FF2B5EF4-FFF2-40B4-BE49-F238E27FC236}">
                <a16:creationId xmlns:a16="http://schemas.microsoft.com/office/drawing/2014/main" id="{14AB637F-C7AC-4253-95F7-EECF584A63F8}"/>
              </a:ext>
            </a:extLst>
          </p:cNvPr>
          <p:cNvGrpSpPr/>
          <p:nvPr/>
        </p:nvGrpSpPr>
        <p:grpSpPr>
          <a:xfrm>
            <a:off x="5064480" y="773554"/>
            <a:ext cx="675360" cy="262440"/>
            <a:chOff x="4993766" y="1259366"/>
            <a:chExt cx="675360" cy="262440"/>
          </a:xfrm>
        </p:grpSpPr>
        <mc:AlternateContent xmlns:mc="http://schemas.openxmlformats.org/markup-compatibility/2006" xmlns:p14="http://schemas.microsoft.com/office/powerpoint/2010/main">
          <mc:Choice Requires="p14">
            <p:contentPart p14:bwMode="auto" r:id="rId18">
              <p14:nvContentPartPr>
                <p14:cNvPr id="138" name="Ink 137">
                  <a:extLst>
                    <a:ext uri="{FF2B5EF4-FFF2-40B4-BE49-F238E27FC236}">
                      <a16:creationId xmlns:a16="http://schemas.microsoft.com/office/drawing/2014/main" id="{056C6A3A-4188-4A96-8A9E-F3B1515618F0}"/>
                    </a:ext>
                  </a:extLst>
                </p14:cNvPr>
                <p14:cNvContentPartPr/>
                <p14:nvPr/>
              </p14:nvContentPartPr>
              <p14:xfrm>
                <a:off x="4993766" y="1349006"/>
                <a:ext cx="143640" cy="122760"/>
              </p14:xfrm>
            </p:contentPart>
          </mc:Choice>
          <mc:Fallback xmlns="">
            <p:pic>
              <p:nvPicPr>
                <p:cNvPr id="138" name="Ink 137">
                  <a:extLst>
                    <a:ext uri="{FF2B5EF4-FFF2-40B4-BE49-F238E27FC236}">
                      <a16:creationId xmlns:a16="http://schemas.microsoft.com/office/drawing/2014/main" id="{056C6A3A-4188-4A96-8A9E-F3B1515618F0}"/>
                    </a:ext>
                  </a:extLst>
                </p:cNvPr>
                <p:cNvPicPr/>
                <p:nvPr/>
              </p:nvPicPr>
              <p:blipFill>
                <a:blip r:embed="rId19"/>
                <a:stretch>
                  <a:fillRect/>
                </a:stretch>
              </p:blipFill>
              <p:spPr>
                <a:xfrm>
                  <a:off x="4976126" y="1331006"/>
                  <a:ext cx="17928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9" name="Ink 138">
                  <a:extLst>
                    <a:ext uri="{FF2B5EF4-FFF2-40B4-BE49-F238E27FC236}">
                      <a16:creationId xmlns:a16="http://schemas.microsoft.com/office/drawing/2014/main" id="{FECFCAB4-3BE0-4085-B76A-3226A35879CC}"/>
                    </a:ext>
                  </a:extLst>
                </p14:cNvPr>
                <p14:cNvContentPartPr/>
                <p14:nvPr/>
              </p14:nvContentPartPr>
              <p14:xfrm>
                <a:off x="5011766" y="1360886"/>
                <a:ext cx="141120" cy="160920"/>
              </p14:xfrm>
            </p:contentPart>
          </mc:Choice>
          <mc:Fallback xmlns="">
            <p:pic>
              <p:nvPicPr>
                <p:cNvPr id="139" name="Ink 138">
                  <a:extLst>
                    <a:ext uri="{FF2B5EF4-FFF2-40B4-BE49-F238E27FC236}">
                      <a16:creationId xmlns:a16="http://schemas.microsoft.com/office/drawing/2014/main" id="{FECFCAB4-3BE0-4085-B76A-3226A35879CC}"/>
                    </a:ext>
                  </a:extLst>
                </p:cNvPr>
                <p:cNvPicPr/>
                <p:nvPr/>
              </p:nvPicPr>
              <p:blipFill>
                <a:blip r:embed="rId21"/>
                <a:stretch>
                  <a:fillRect/>
                </a:stretch>
              </p:blipFill>
              <p:spPr>
                <a:xfrm>
                  <a:off x="4993766" y="1342886"/>
                  <a:ext cx="1767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0" name="Ink 139">
                  <a:extLst>
                    <a:ext uri="{FF2B5EF4-FFF2-40B4-BE49-F238E27FC236}">
                      <a16:creationId xmlns:a16="http://schemas.microsoft.com/office/drawing/2014/main" id="{304513C5-9C23-4989-ADAE-72B9E0919B65}"/>
                    </a:ext>
                  </a:extLst>
                </p14:cNvPr>
                <p14:cNvContentPartPr/>
                <p14:nvPr/>
              </p14:nvContentPartPr>
              <p14:xfrm>
                <a:off x="5279246" y="1259366"/>
                <a:ext cx="168480" cy="139680"/>
              </p14:xfrm>
            </p:contentPart>
          </mc:Choice>
          <mc:Fallback xmlns="">
            <p:pic>
              <p:nvPicPr>
                <p:cNvPr id="140" name="Ink 139">
                  <a:extLst>
                    <a:ext uri="{FF2B5EF4-FFF2-40B4-BE49-F238E27FC236}">
                      <a16:creationId xmlns:a16="http://schemas.microsoft.com/office/drawing/2014/main" id="{304513C5-9C23-4989-ADAE-72B9E0919B65}"/>
                    </a:ext>
                  </a:extLst>
                </p:cNvPr>
                <p:cNvPicPr/>
                <p:nvPr/>
              </p:nvPicPr>
              <p:blipFill>
                <a:blip r:embed="rId23"/>
                <a:stretch>
                  <a:fillRect/>
                </a:stretch>
              </p:blipFill>
              <p:spPr>
                <a:xfrm>
                  <a:off x="5261606" y="1241726"/>
                  <a:ext cx="2041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1" name="Ink 140">
                  <a:extLst>
                    <a:ext uri="{FF2B5EF4-FFF2-40B4-BE49-F238E27FC236}">
                      <a16:creationId xmlns:a16="http://schemas.microsoft.com/office/drawing/2014/main" id="{29729B7D-DFAC-4F78-842E-89FA9FD88906}"/>
                    </a:ext>
                  </a:extLst>
                </p14:cNvPr>
                <p14:cNvContentPartPr/>
                <p14:nvPr/>
              </p14:nvContentPartPr>
              <p14:xfrm>
                <a:off x="5352326" y="1310846"/>
                <a:ext cx="42480" cy="190080"/>
              </p14:xfrm>
            </p:contentPart>
          </mc:Choice>
          <mc:Fallback xmlns="">
            <p:pic>
              <p:nvPicPr>
                <p:cNvPr id="141" name="Ink 140">
                  <a:extLst>
                    <a:ext uri="{FF2B5EF4-FFF2-40B4-BE49-F238E27FC236}">
                      <a16:creationId xmlns:a16="http://schemas.microsoft.com/office/drawing/2014/main" id="{29729B7D-DFAC-4F78-842E-89FA9FD88906}"/>
                    </a:ext>
                  </a:extLst>
                </p:cNvPr>
                <p:cNvPicPr/>
                <p:nvPr/>
              </p:nvPicPr>
              <p:blipFill>
                <a:blip r:embed="rId25"/>
                <a:stretch>
                  <a:fillRect/>
                </a:stretch>
              </p:blipFill>
              <p:spPr>
                <a:xfrm>
                  <a:off x="5334326" y="1293206"/>
                  <a:ext cx="7812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2" name="Ink 141">
                  <a:extLst>
                    <a:ext uri="{FF2B5EF4-FFF2-40B4-BE49-F238E27FC236}">
                      <a16:creationId xmlns:a16="http://schemas.microsoft.com/office/drawing/2014/main" id="{9703A4F7-B5CD-41B5-8C82-BF5350C373B1}"/>
                    </a:ext>
                  </a:extLst>
                </p14:cNvPr>
                <p14:cNvContentPartPr/>
                <p14:nvPr/>
              </p14:nvContentPartPr>
              <p14:xfrm>
                <a:off x="5503166" y="1306166"/>
                <a:ext cx="165960" cy="158040"/>
              </p14:xfrm>
            </p:contentPart>
          </mc:Choice>
          <mc:Fallback xmlns="">
            <p:pic>
              <p:nvPicPr>
                <p:cNvPr id="142" name="Ink 141">
                  <a:extLst>
                    <a:ext uri="{FF2B5EF4-FFF2-40B4-BE49-F238E27FC236}">
                      <a16:creationId xmlns:a16="http://schemas.microsoft.com/office/drawing/2014/main" id="{9703A4F7-B5CD-41B5-8C82-BF5350C373B1}"/>
                    </a:ext>
                  </a:extLst>
                </p:cNvPr>
                <p:cNvPicPr/>
                <p:nvPr/>
              </p:nvPicPr>
              <p:blipFill>
                <a:blip r:embed="rId27"/>
                <a:stretch>
                  <a:fillRect/>
                </a:stretch>
              </p:blipFill>
              <p:spPr>
                <a:xfrm>
                  <a:off x="5485166" y="1288526"/>
                  <a:ext cx="201600" cy="193680"/>
                </a:xfrm>
                <a:prstGeom prst="rect">
                  <a:avLst/>
                </a:prstGeom>
              </p:spPr>
            </p:pic>
          </mc:Fallback>
        </mc:AlternateContent>
      </p:grpSp>
      <p:grpSp>
        <p:nvGrpSpPr>
          <p:cNvPr id="143" name="Group 142">
            <a:extLst>
              <a:ext uri="{FF2B5EF4-FFF2-40B4-BE49-F238E27FC236}">
                <a16:creationId xmlns:a16="http://schemas.microsoft.com/office/drawing/2014/main" id="{A8B6B4D7-44B3-4BBA-AD94-D5B9B865E515}"/>
              </a:ext>
            </a:extLst>
          </p:cNvPr>
          <p:cNvGrpSpPr/>
          <p:nvPr/>
        </p:nvGrpSpPr>
        <p:grpSpPr>
          <a:xfrm>
            <a:off x="3359366" y="926260"/>
            <a:ext cx="646560" cy="869760"/>
            <a:chOff x="3359366" y="1020686"/>
            <a:chExt cx="646560" cy="869760"/>
          </a:xfrm>
        </p:grpSpPr>
        <mc:AlternateContent xmlns:mc="http://schemas.openxmlformats.org/markup-compatibility/2006" xmlns:p14="http://schemas.microsoft.com/office/powerpoint/2010/main">
          <mc:Choice Requires="p14">
            <p:contentPart p14:bwMode="auto" r:id="rId28">
              <p14:nvContentPartPr>
                <p14:cNvPr id="144" name="Ink 143">
                  <a:extLst>
                    <a:ext uri="{FF2B5EF4-FFF2-40B4-BE49-F238E27FC236}">
                      <a16:creationId xmlns:a16="http://schemas.microsoft.com/office/drawing/2014/main" id="{4AF66C08-1645-4B11-9F80-F9A25B6A34B2}"/>
                    </a:ext>
                  </a:extLst>
                </p14:cNvPr>
                <p14:cNvContentPartPr/>
                <p14:nvPr/>
              </p14:nvContentPartPr>
              <p14:xfrm>
                <a:off x="3359366" y="1109606"/>
                <a:ext cx="492840" cy="780840"/>
              </p14:xfrm>
            </p:contentPart>
          </mc:Choice>
          <mc:Fallback xmlns="">
            <p:pic>
              <p:nvPicPr>
                <p:cNvPr id="144" name="Ink 143">
                  <a:extLst>
                    <a:ext uri="{FF2B5EF4-FFF2-40B4-BE49-F238E27FC236}">
                      <a16:creationId xmlns:a16="http://schemas.microsoft.com/office/drawing/2014/main" id="{4AF66C08-1645-4B11-9F80-F9A25B6A34B2}"/>
                    </a:ext>
                  </a:extLst>
                </p:cNvPr>
                <p:cNvPicPr/>
                <p:nvPr/>
              </p:nvPicPr>
              <p:blipFill>
                <a:blip r:embed="rId29"/>
                <a:stretch>
                  <a:fillRect/>
                </a:stretch>
              </p:blipFill>
              <p:spPr>
                <a:xfrm>
                  <a:off x="3341726" y="1091606"/>
                  <a:ext cx="528480" cy="81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5" name="Ink 144">
                  <a:extLst>
                    <a:ext uri="{FF2B5EF4-FFF2-40B4-BE49-F238E27FC236}">
                      <a16:creationId xmlns:a16="http://schemas.microsoft.com/office/drawing/2014/main" id="{DEF912A3-7DCE-44EA-A018-6FCAE681E13E}"/>
                    </a:ext>
                  </a:extLst>
                </p14:cNvPr>
                <p14:cNvContentPartPr/>
                <p14:nvPr/>
              </p14:nvContentPartPr>
              <p14:xfrm>
                <a:off x="3847886" y="1020686"/>
                <a:ext cx="158040" cy="136080"/>
              </p14:xfrm>
            </p:contentPart>
          </mc:Choice>
          <mc:Fallback xmlns="">
            <p:pic>
              <p:nvPicPr>
                <p:cNvPr id="145" name="Ink 144">
                  <a:extLst>
                    <a:ext uri="{FF2B5EF4-FFF2-40B4-BE49-F238E27FC236}">
                      <a16:creationId xmlns:a16="http://schemas.microsoft.com/office/drawing/2014/main" id="{DEF912A3-7DCE-44EA-A018-6FCAE681E13E}"/>
                    </a:ext>
                  </a:extLst>
                </p:cNvPr>
                <p:cNvPicPr/>
                <p:nvPr/>
              </p:nvPicPr>
              <p:blipFill>
                <a:blip r:embed="rId31"/>
                <a:stretch>
                  <a:fillRect/>
                </a:stretch>
              </p:blipFill>
              <p:spPr>
                <a:xfrm>
                  <a:off x="3829886" y="1003046"/>
                  <a:ext cx="193680" cy="171720"/>
                </a:xfrm>
                <a:prstGeom prst="rect">
                  <a:avLst/>
                </a:prstGeom>
              </p:spPr>
            </p:pic>
          </mc:Fallback>
        </mc:AlternateContent>
      </p:grpSp>
      <p:grpSp>
        <p:nvGrpSpPr>
          <p:cNvPr id="146" name="Group 145">
            <a:extLst>
              <a:ext uri="{FF2B5EF4-FFF2-40B4-BE49-F238E27FC236}">
                <a16:creationId xmlns:a16="http://schemas.microsoft.com/office/drawing/2014/main" id="{6BCF0FDA-4F2E-420E-AE59-288335AB106A}"/>
              </a:ext>
            </a:extLst>
          </p:cNvPr>
          <p:cNvGrpSpPr/>
          <p:nvPr/>
        </p:nvGrpSpPr>
        <p:grpSpPr>
          <a:xfrm>
            <a:off x="4195286" y="1496500"/>
            <a:ext cx="184320" cy="137880"/>
            <a:chOff x="4195286" y="1590926"/>
            <a:chExt cx="184320" cy="137880"/>
          </a:xfrm>
        </p:grpSpPr>
        <mc:AlternateContent xmlns:mc="http://schemas.openxmlformats.org/markup-compatibility/2006" xmlns:p14="http://schemas.microsoft.com/office/powerpoint/2010/main">
          <mc:Choice Requires="p14">
            <p:contentPart p14:bwMode="auto" r:id="rId32">
              <p14:nvContentPartPr>
                <p14:cNvPr id="147" name="Ink 146">
                  <a:extLst>
                    <a:ext uri="{FF2B5EF4-FFF2-40B4-BE49-F238E27FC236}">
                      <a16:creationId xmlns:a16="http://schemas.microsoft.com/office/drawing/2014/main" id="{A8018608-20C6-4020-8D2D-F3C6AF5E18B3}"/>
                    </a:ext>
                  </a:extLst>
                </p14:cNvPr>
                <p14:cNvContentPartPr/>
                <p14:nvPr/>
              </p14:nvContentPartPr>
              <p14:xfrm>
                <a:off x="4195286" y="1590926"/>
                <a:ext cx="171000" cy="40320"/>
              </p14:xfrm>
            </p:contentPart>
          </mc:Choice>
          <mc:Fallback xmlns="">
            <p:pic>
              <p:nvPicPr>
                <p:cNvPr id="147" name="Ink 146">
                  <a:extLst>
                    <a:ext uri="{FF2B5EF4-FFF2-40B4-BE49-F238E27FC236}">
                      <a16:creationId xmlns:a16="http://schemas.microsoft.com/office/drawing/2014/main" id="{A8018608-20C6-4020-8D2D-F3C6AF5E18B3}"/>
                    </a:ext>
                  </a:extLst>
                </p:cNvPr>
                <p:cNvPicPr/>
                <p:nvPr/>
              </p:nvPicPr>
              <p:blipFill>
                <a:blip r:embed="rId33"/>
                <a:stretch>
                  <a:fillRect/>
                </a:stretch>
              </p:blipFill>
              <p:spPr>
                <a:xfrm>
                  <a:off x="4177646" y="1572926"/>
                  <a:ext cx="20664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8" name="Ink 147">
                  <a:extLst>
                    <a:ext uri="{FF2B5EF4-FFF2-40B4-BE49-F238E27FC236}">
                      <a16:creationId xmlns:a16="http://schemas.microsoft.com/office/drawing/2014/main" id="{5514B490-1BBE-4C31-B9CB-78799BFFCD08}"/>
                    </a:ext>
                  </a:extLst>
                </p14:cNvPr>
                <p14:cNvContentPartPr/>
                <p14:nvPr/>
              </p14:nvContentPartPr>
              <p14:xfrm>
                <a:off x="4219766" y="1715126"/>
                <a:ext cx="159840" cy="13680"/>
              </p14:xfrm>
            </p:contentPart>
          </mc:Choice>
          <mc:Fallback xmlns="">
            <p:pic>
              <p:nvPicPr>
                <p:cNvPr id="148" name="Ink 147">
                  <a:extLst>
                    <a:ext uri="{FF2B5EF4-FFF2-40B4-BE49-F238E27FC236}">
                      <a16:creationId xmlns:a16="http://schemas.microsoft.com/office/drawing/2014/main" id="{5514B490-1BBE-4C31-B9CB-78799BFFCD08}"/>
                    </a:ext>
                  </a:extLst>
                </p:cNvPr>
                <p:cNvPicPr/>
                <p:nvPr/>
              </p:nvPicPr>
              <p:blipFill>
                <a:blip r:embed="rId35"/>
                <a:stretch>
                  <a:fillRect/>
                </a:stretch>
              </p:blipFill>
              <p:spPr>
                <a:xfrm>
                  <a:off x="4201766" y="1697486"/>
                  <a:ext cx="195480" cy="49320"/>
                </a:xfrm>
                <a:prstGeom prst="rect">
                  <a:avLst/>
                </a:prstGeom>
              </p:spPr>
            </p:pic>
          </mc:Fallback>
        </mc:AlternateContent>
      </p:grpSp>
      <p:grpSp>
        <p:nvGrpSpPr>
          <p:cNvPr id="149" name="Group 148">
            <a:extLst>
              <a:ext uri="{FF2B5EF4-FFF2-40B4-BE49-F238E27FC236}">
                <a16:creationId xmlns:a16="http://schemas.microsoft.com/office/drawing/2014/main" id="{64B95DF2-8330-48A8-AACB-7ADB93E82833}"/>
              </a:ext>
            </a:extLst>
          </p:cNvPr>
          <p:cNvGrpSpPr/>
          <p:nvPr/>
        </p:nvGrpSpPr>
        <p:grpSpPr>
          <a:xfrm>
            <a:off x="4560686" y="1425940"/>
            <a:ext cx="810360" cy="232920"/>
            <a:chOff x="4560686" y="1520366"/>
            <a:chExt cx="810360" cy="232920"/>
          </a:xfrm>
        </p:grpSpPr>
        <mc:AlternateContent xmlns:mc="http://schemas.openxmlformats.org/markup-compatibility/2006" xmlns:p14="http://schemas.microsoft.com/office/powerpoint/2010/main">
          <mc:Choice Requires="p14">
            <p:contentPart p14:bwMode="auto" r:id="rId36">
              <p14:nvContentPartPr>
                <p14:cNvPr id="150" name="Ink 149">
                  <a:extLst>
                    <a:ext uri="{FF2B5EF4-FFF2-40B4-BE49-F238E27FC236}">
                      <a16:creationId xmlns:a16="http://schemas.microsoft.com/office/drawing/2014/main" id="{BFD14050-994C-4C8F-9BCF-FCF954FD6BC9}"/>
                    </a:ext>
                  </a:extLst>
                </p14:cNvPr>
                <p14:cNvContentPartPr/>
                <p14:nvPr/>
              </p14:nvContentPartPr>
              <p14:xfrm>
                <a:off x="4560686" y="1526486"/>
                <a:ext cx="22680" cy="176040"/>
              </p14:xfrm>
            </p:contentPart>
          </mc:Choice>
          <mc:Fallback xmlns="">
            <p:pic>
              <p:nvPicPr>
                <p:cNvPr id="150" name="Ink 149">
                  <a:extLst>
                    <a:ext uri="{FF2B5EF4-FFF2-40B4-BE49-F238E27FC236}">
                      <a16:creationId xmlns:a16="http://schemas.microsoft.com/office/drawing/2014/main" id="{BFD14050-994C-4C8F-9BCF-FCF954FD6BC9}"/>
                    </a:ext>
                  </a:extLst>
                </p:cNvPr>
                <p:cNvPicPr/>
                <p:nvPr/>
              </p:nvPicPr>
              <p:blipFill>
                <a:blip r:embed="rId37"/>
                <a:stretch>
                  <a:fillRect/>
                </a:stretch>
              </p:blipFill>
              <p:spPr>
                <a:xfrm>
                  <a:off x="4542686" y="1508486"/>
                  <a:ext cx="583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51" name="Ink 150">
                  <a:extLst>
                    <a:ext uri="{FF2B5EF4-FFF2-40B4-BE49-F238E27FC236}">
                      <a16:creationId xmlns:a16="http://schemas.microsoft.com/office/drawing/2014/main" id="{502CBC66-6607-498A-BF93-1E897BA77935}"/>
                    </a:ext>
                  </a:extLst>
                </p14:cNvPr>
                <p14:cNvContentPartPr/>
                <p14:nvPr/>
              </p14:nvContentPartPr>
              <p14:xfrm>
                <a:off x="4661486" y="1520366"/>
                <a:ext cx="133560" cy="223920"/>
              </p14:xfrm>
            </p:contentPart>
          </mc:Choice>
          <mc:Fallback xmlns="">
            <p:pic>
              <p:nvPicPr>
                <p:cNvPr id="151" name="Ink 150">
                  <a:extLst>
                    <a:ext uri="{FF2B5EF4-FFF2-40B4-BE49-F238E27FC236}">
                      <a16:creationId xmlns:a16="http://schemas.microsoft.com/office/drawing/2014/main" id="{502CBC66-6607-498A-BF93-1E897BA77935}"/>
                    </a:ext>
                  </a:extLst>
                </p:cNvPr>
                <p:cNvPicPr/>
                <p:nvPr/>
              </p:nvPicPr>
              <p:blipFill>
                <a:blip r:embed="rId39"/>
                <a:stretch>
                  <a:fillRect/>
                </a:stretch>
              </p:blipFill>
              <p:spPr>
                <a:xfrm>
                  <a:off x="4643486" y="1502726"/>
                  <a:ext cx="1692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2" name="Ink 151">
                  <a:extLst>
                    <a:ext uri="{FF2B5EF4-FFF2-40B4-BE49-F238E27FC236}">
                      <a16:creationId xmlns:a16="http://schemas.microsoft.com/office/drawing/2014/main" id="{5D7EED84-AACC-4607-90AD-CBDEA10EA4D7}"/>
                    </a:ext>
                  </a:extLst>
                </p14:cNvPr>
                <p14:cNvContentPartPr/>
                <p14:nvPr/>
              </p14:nvContentPartPr>
              <p14:xfrm>
                <a:off x="4702166" y="1642766"/>
                <a:ext cx="144000" cy="30600"/>
              </p14:xfrm>
            </p:contentPart>
          </mc:Choice>
          <mc:Fallback xmlns="">
            <p:pic>
              <p:nvPicPr>
                <p:cNvPr id="152" name="Ink 151">
                  <a:extLst>
                    <a:ext uri="{FF2B5EF4-FFF2-40B4-BE49-F238E27FC236}">
                      <a16:creationId xmlns:a16="http://schemas.microsoft.com/office/drawing/2014/main" id="{5D7EED84-AACC-4607-90AD-CBDEA10EA4D7}"/>
                    </a:ext>
                  </a:extLst>
                </p:cNvPr>
                <p:cNvPicPr/>
                <p:nvPr/>
              </p:nvPicPr>
              <p:blipFill>
                <a:blip r:embed="rId41"/>
                <a:stretch>
                  <a:fillRect/>
                </a:stretch>
              </p:blipFill>
              <p:spPr>
                <a:xfrm>
                  <a:off x="4684526" y="1625126"/>
                  <a:ext cx="17964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3" name="Ink 152">
                  <a:extLst>
                    <a:ext uri="{FF2B5EF4-FFF2-40B4-BE49-F238E27FC236}">
                      <a16:creationId xmlns:a16="http://schemas.microsoft.com/office/drawing/2014/main" id="{48E30C1A-A333-41D8-9A63-866C742B6089}"/>
                    </a:ext>
                  </a:extLst>
                </p14:cNvPr>
                <p14:cNvContentPartPr/>
                <p14:nvPr/>
              </p14:nvContentPartPr>
              <p14:xfrm>
                <a:off x="4948766" y="1644206"/>
                <a:ext cx="360" cy="360"/>
              </p14:xfrm>
            </p:contentPart>
          </mc:Choice>
          <mc:Fallback xmlns="">
            <p:pic>
              <p:nvPicPr>
                <p:cNvPr id="153" name="Ink 152">
                  <a:extLst>
                    <a:ext uri="{FF2B5EF4-FFF2-40B4-BE49-F238E27FC236}">
                      <a16:creationId xmlns:a16="http://schemas.microsoft.com/office/drawing/2014/main" id="{48E30C1A-A333-41D8-9A63-866C742B6089}"/>
                    </a:ext>
                  </a:extLst>
                </p:cNvPr>
                <p:cNvPicPr/>
                <p:nvPr/>
              </p:nvPicPr>
              <p:blipFill>
                <a:blip r:embed="rId43"/>
                <a:stretch>
                  <a:fillRect/>
                </a:stretch>
              </p:blipFill>
              <p:spPr>
                <a:xfrm>
                  <a:off x="4931126" y="16265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4" name="Ink 153">
                  <a:extLst>
                    <a:ext uri="{FF2B5EF4-FFF2-40B4-BE49-F238E27FC236}">
                      <a16:creationId xmlns:a16="http://schemas.microsoft.com/office/drawing/2014/main" id="{D252FAE0-73B1-4A8B-B76B-6C86DB42C7B2}"/>
                    </a:ext>
                  </a:extLst>
                </p14:cNvPr>
                <p14:cNvContentPartPr/>
                <p14:nvPr/>
              </p14:nvContentPartPr>
              <p14:xfrm>
                <a:off x="5028686" y="1547726"/>
                <a:ext cx="114840" cy="178200"/>
              </p14:xfrm>
            </p:contentPart>
          </mc:Choice>
          <mc:Fallback xmlns="">
            <p:pic>
              <p:nvPicPr>
                <p:cNvPr id="154" name="Ink 153">
                  <a:extLst>
                    <a:ext uri="{FF2B5EF4-FFF2-40B4-BE49-F238E27FC236}">
                      <a16:creationId xmlns:a16="http://schemas.microsoft.com/office/drawing/2014/main" id="{D252FAE0-73B1-4A8B-B76B-6C86DB42C7B2}"/>
                    </a:ext>
                  </a:extLst>
                </p:cNvPr>
                <p:cNvPicPr/>
                <p:nvPr/>
              </p:nvPicPr>
              <p:blipFill>
                <a:blip r:embed="rId45"/>
                <a:stretch>
                  <a:fillRect/>
                </a:stretch>
              </p:blipFill>
              <p:spPr>
                <a:xfrm>
                  <a:off x="5011046" y="1529726"/>
                  <a:ext cx="15048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BA4A9C3E-E2AA-4EA4-857D-9417836885CA}"/>
                    </a:ext>
                  </a:extLst>
                </p14:cNvPr>
                <p14:cNvContentPartPr/>
                <p14:nvPr/>
              </p14:nvContentPartPr>
              <p14:xfrm>
                <a:off x="5221646" y="1532246"/>
                <a:ext cx="149400" cy="127440"/>
              </p14:xfrm>
            </p:contentPart>
          </mc:Choice>
          <mc:Fallback xmlns="">
            <p:pic>
              <p:nvPicPr>
                <p:cNvPr id="155" name="Ink 154">
                  <a:extLst>
                    <a:ext uri="{FF2B5EF4-FFF2-40B4-BE49-F238E27FC236}">
                      <a16:creationId xmlns:a16="http://schemas.microsoft.com/office/drawing/2014/main" id="{BA4A9C3E-E2AA-4EA4-857D-9417836885CA}"/>
                    </a:ext>
                  </a:extLst>
                </p:cNvPr>
                <p:cNvPicPr/>
                <p:nvPr/>
              </p:nvPicPr>
              <p:blipFill>
                <a:blip r:embed="rId47"/>
                <a:stretch>
                  <a:fillRect/>
                </a:stretch>
              </p:blipFill>
              <p:spPr>
                <a:xfrm>
                  <a:off x="5203646" y="1514606"/>
                  <a:ext cx="18504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5EB24D7D-CAA9-409E-940C-6F521DFE05BB}"/>
                    </a:ext>
                  </a:extLst>
                </p14:cNvPr>
                <p14:cNvContentPartPr/>
                <p14:nvPr/>
              </p14:nvContentPartPr>
              <p14:xfrm>
                <a:off x="5302286" y="1582286"/>
                <a:ext cx="47520" cy="171000"/>
              </p14:xfrm>
            </p:contentPart>
          </mc:Choice>
          <mc:Fallback xmlns="">
            <p:pic>
              <p:nvPicPr>
                <p:cNvPr id="156" name="Ink 155">
                  <a:extLst>
                    <a:ext uri="{FF2B5EF4-FFF2-40B4-BE49-F238E27FC236}">
                      <a16:creationId xmlns:a16="http://schemas.microsoft.com/office/drawing/2014/main" id="{5EB24D7D-CAA9-409E-940C-6F521DFE05BB}"/>
                    </a:ext>
                  </a:extLst>
                </p:cNvPr>
                <p:cNvPicPr/>
                <p:nvPr/>
              </p:nvPicPr>
              <p:blipFill>
                <a:blip r:embed="rId49"/>
                <a:stretch>
                  <a:fillRect/>
                </a:stretch>
              </p:blipFill>
              <p:spPr>
                <a:xfrm>
                  <a:off x="5284646" y="1564646"/>
                  <a:ext cx="83160" cy="206640"/>
                </a:xfrm>
                <a:prstGeom prst="rect">
                  <a:avLst/>
                </a:prstGeom>
              </p:spPr>
            </p:pic>
          </mc:Fallback>
        </mc:AlternateContent>
      </p:grpSp>
      <p:grpSp>
        <p:nvGrpSpPr>
          <p:cNvPr id="157" name="Group 156">
            <a:extLst>
              <a:ext uri="{FF2B5EF4-FFF2-40B4-BE49-F238E27FC236}">
                <a16:creationId xmlns:a16="http://schemas.microsoft.com/office/drawing/2014/main" id="{A71FEE20-71E9-4B7F-B395-DE2CFF015FAB}"/>
              </a:ext>
            </a:extLst>
          </p:cNvPr>
          <p:cNvGrpSpPr/>
          <p:nvPr/>
        </p:nvGrpSpPr>
        <p:grpSpPr>
          <a:xfrm>
            <a:off x="3363686" y="2144140"/>
            <a:ext cx="685440" cy="107640"/>
            <a:chOff x="3363686" y="2238566"/>
            <a:chExt cx="685440" cy="107640"/>
          </a:xfrm>
        </p:grpSpPr>
        <mc:AlternateContent xmlns:mc="http://schemas.openxmlformats.org/markup-compatibility/2006" xmlns:p14="http://schemas.microsoft.com/office/powerpoint/2010/main">
          <mc:Choice Requires="p14">
            <p:contentPart p14:bwMode="auto" r:id="rId50">
              <p14:nvContentPartPr>
                <p14:cNvPr id="158" name="Ink 157">
                  <a:extLst>
                    <a:ext uri="{FF2B5EF4-FFF2-40B4-BE49-F238E27FC236}">
                      <a16:creationId xmlns:a16="http://schemas.microsoft.com/office/drawing/2014/main" id="{2E0883F5-ADFD-4037-8ECC-400CA687A609}"/>
                    </a:ext>
                  </a:extLst>
                </p14:cNvPr>
                <p14:cNvContentPartPr/>
                <p14:nvPr/>
              </p14:nvContentPartPr>
              <p14:xfrm>
                <a:off x="3363686" y="2281046"/>
                <a:ext cx="548280" cy="28800"/>
              </p14:xfrm>
            </p:contentPart>
          </mc:Choice>
          <mc:Fallback xmlns="">
            <p:pic>
              <p:nvPicPr>
                <p:cNvPr id="158" name="Ink 157">
                  <a:extLst>
                    <a:ext uri="{FF2B5EF4-FFF2-40B4-BE49-F238E27FC236}">
                      <a16:creationId xmlns:a16="http://schemas.microsoft.com/office/drawing/2014/main" id="{2E0883F5-ADFD-4037-8ECC-400CA687A609}"/>
                    </a:ext>
                  </a:extLst>
                </p:cNvPr>
                <p:cNvPicPr/>
                <p:nvPr/>
              </p:nvPicPr>
              <p:blipFill>
                <a:blip r:embed="rId51"/>
                <a:stretch>
                  <a:fillRect/>
                </a:stretch>
              </p:blipFill>
              <p:spPr>
                <a:xfrm>
                  <a:off x="3345686" y="2263046"/>
                  <a:ext cx="58392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5861F8B8-571D-495D-BB71-2312913345E6}"/>
                    </a:ext>
                  </a:extLst>
                </p14:cNvPr>
                <p14:cNvContentPartPr/>
                <p14:nvPr/>
              </p14:nvContentPartPr>
              <p14:xfrm>
                <a:off x="3855086" y="2238566"/>
                <a:ext cx="194040" cy="107640"/>
              </p14:xfrm>
            </p:contentPart>
          </mc:Choice>
          <mc:Fallback xmlns="">
            <p:pic>
              <p:nvPicPr>
                <p:cNvPr id="159" name="Ink 158">
                  <a:extLst>
                    <a:ext uri="{FF2B5EF4-FFF2-40B4-BE49-F238E27FC236}">
                      <a16:creationId xmlns:a16="http://schemas.microsoft.com/office/drawing/2014/main" id="{5861F8B8-571D-495D-BB71-2312913345E6}"/>
                    </a:ext>
                  </a:extLst>
                </p:cNvPr>
                <p:cNvPicPr/>
                <p:nvPr/>
              </p:nvPicPr>
              <p:blipFill>
                <a:blip r:embed="rId53"/>
                <a:stretch>
                  <a:fillRect/>
                </a:stretch>
              </p:blipFill>
              <p:spPr>
                <a:xfrm>
                  <a:off x="3837446" y="2220926"/>
                  <a:ext cx="229680" cy="143280"/>
                </a:xfrm>
                <a:prstGeom prst="rect">
                  <a:avLst/>
                </a:prstGeom>
              </p:spPr>
            </p:pic>
          </mc:Fallback>
        </mc:AlternateContent>
      </p:grpSp>
      <p:grpSp>
        <p:nvGrpSpPr>
          <p:cNvPr id="160" name="Group 159">
            <a:extLst>
              <a:ext uri="{FF2B5EF4-FFF2-40B4-BE49-F238E27FC236}">
                <a16:creationId xmlns:a16="http://schemas.microsoft.com/office/drawing/2014/main" id="{CEB03EAC-C7A7-406C-8B98-34AE2D14F21D}"/>
              </a:ext>
            </a:extLst>
          </p:cNvPr>
          <p:cNvGrpSpPr/>
          <p:nvPr/>
        </p:nvGrpSpPr>
        <p:grpSpPr>
          <a:xfrm>
            <a:off x="4285646" y="2036860"/>
            <a:ext cx="1552680" cy="538560"/>
            <a:chOff x="4285646" y="2131286"/>
            <a:chExt cx="1552680" cy="538560"/>
          </a:xfrm>
        </p:grpSpPr>
        <mc:AlternateContent xmlns:mc="http://schemas.openxmlformats.org/markup-compatibility/2006" xmlns:p14="http://schemas.microsoft.com/office/powerpoint/2010/main">
          <mc:Choice Requires="p14">
            <p:contentPart p14:bwMode="auto" r:id="rId54">
              <p14:nvContentPartPr>
                <p14:cNvPr id="161" name="Ink 160">
                  <a:extLst>
                    <a:ext uri="{FF2B5EF4-FFF2-40B4-BE49-F238E27FC236}">
                      <a16:creationId xmlns:a16="http://schemas.microsoft.com/office/drawing/2014/main" id="{B0B1E9E7-9F09-4830-A11F-DE7FED156E18}"/>
                    </a:ext>
                  </a:extLst>
                </p14:cNvPr>
                <p14:cNvContentPartPr/>
                <p14:nvPr/>
              </p14:nvContentPartPr>
              <p14:xfrm>
                <a:off x="4292126" y="2171606"/>
                <a:ext cx="34920" cy="150120"/>
              </p14:xfrm>
            </p:contentPart>
          </mc:Choice>
          <mc:Fallback xmlns="">
            <p:pic>
              <p:nvPicPr>
                <p:cNvPr id="161" name="Ink 160">
                  <a:extLst>
                    <a:ext uri="{FF2B5EF4-FFF2-40B4-BE49-F238E27FC236}">
                      <a16:creationId xmlns:a16="http://schemas.microsoft.com/office/drawing/2014/main" id="{B0B1E9E7-9F09-4830-A11F-DE7FED156E18}"/>
                    </a:ext>
                  </a:extLst>
                </p:cNvPr>
                <p:cNvPicPr/>
                <p:nvPr/>
              </p:nvPicPr>
              <p:blipFill>
                <a:blip r:embed="rId55"/>
                <a:stretch>
                  <a:fillRect/>
                </a:stretch>
              </p:blipFill>
              <p:spPr>
                <a:xfrm>
                  <a:off x="4274486" y="2153966"/>
                  <a:ext cx="705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62" name="Ink 161">
                  <a:extLst>
                    <a:ext uri="{FF2B5EF4-FFF2-40B4-BE49-F238E27FC236}">
                      <a16:creationId xmlns:a16="http://schemas.microsoft.com/office/drawing/2014/main" id="{BAED9069-E169-4992-BCC5-569F11C92566}"/>
                    </a:ext>
                  </a:extLst>
                </p14:cNvPr>
                <p14:cNvContentPartPr/>
                <p14:nvPr/>
              </p14:nvContentPartPr>
              <p14:xfrm>
                <a:off x="4428926" y="2143166"/>
                <a:ext cx="111600" cy="169200"/>
              </p14:xfrm>
            </p:contentPart>
          </mc:Choice>
          <mc:Fallback xmlns="">
            <p:pic>
              <p:nvPicPr>
                <p:cNvPr id="162" name="Ink 161">
                  <a:extLst>
                    <a:ext uri="{FF2B5EF4-FFF2-40B4-BE49-F238E27FC236}">
                      <a16:creationId xmlns:a16="http://schemas.microsoft.com/office/drawing/2014/main" id="{BAED9069-E169-4992-BCC5-569F11C92566}"/>
                    </a:ext>
                  </a:extLst>
                </p:cNvPr>
                <p:cNvPicPr/>
                <p:nvPr/>
              </p:nvPicPr>
              <p:blipFill>
                <a:blip r:embed="rId57"/>
                <a:stretch>
                  <a:fillRect/>
                </a:stretch>
              </p:blipFill>
              <p:spPr>
                <a:xfrm>
                  <a:off x="4411286" y="2125166"/>
                  <a:ext cx="1472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3" name="Ink 162">
                  <a:extLst>
                    <a:ext uri="{FF2B5EF4-FFF2-40B4-BE49-F238E27FC236}">
                      <a16:creationId xmlns:a16="http://schemas.microsoft.com/office/drawing/2014/main" id="{E50C1D6F-44BE-4B78-89D5-FA091156614D}"/>
                    </a:ext>
                  </a:extLst>
                </p14:cNvPr>
                <p14:cNvContentPartPr/>
                <p14:nvPr/>
              </p14:nvContentPartPr>
              <p14:xfrm>
                <a:off x="4660406" y="2131286"/>
                <a:ext cx="122400" cy="165600"/>
              </p14:xfrm>
            </p:contentPart>
          </mc:Choice>
          <mc:Fallback xmlns="">
            <p:pic>
              <p:nvPicPr>
                <p:cNvPr id="163" name="Ink 162">
                  <a:extLst>
                    <a:ext uri="{FF2B5EF4-FFF2-40B4-BE49-F238E27FC236}">
                      <a16:creationId xmlns:a16="http://schemas.microsoft.com/office/drawing/2014/main" id="{E50C1D6F-44BE-4B78-89D5-FA091156614D}"/>
                    </a:ext>
                  </a:extLst>
                </p:cNvPr>
                <p:cNvPicPr/>
                <p:nvPr/>
              </p:nvPicPr>
              <p:blipFill>
                <a:blip r:embed="rId59"/>
                <a:stretch>
                  <a:fillRect/>
                </a:stretch>
              </p:blipFill>
              <p:spPr>
                <a:xfrm>
                  <a:off x="4642766" y="2113646"/>
                  <a:ext cx="15804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D06D4C28-3E20-48DA-92EE-F183337303DA}"/>
                    </a:ext>
                  </a:extLst>
                </p14:cNvPr>
                <p14:cNvContentPartPr/>
                <p14:nvPr/>
              </p14:nvContentPartPr>
              <p14:xfrm>
                <a:off x="4285646" y="2350526"/>
                <a:ext cx="580320" cy="97200"/>
              </p14:xfrm>
            </p:contentPart>
          </mc:Choice>
          <mc:Fallback xmlns="">
            <p:pic>
              <p:nvPicPr>
                <p:cNvPr id="164" name="Ink 163">
                  <a:extLst>
                    <a:ext uri="{FF2B5EF4-FFF2-40B4-BE49-F238E27FC236}">
                      <a16:creationId xmlns:a16="http://schemas.microsoft.com/office/drawing/2014/main" id="{D06D4C28-3E20-48DA-92EE-F183337303DA}"/>
                    </a:ext>
                  </a:extLst>
                </p:cNvPr>
                <p:cNvPicPr/>
                <p:nvPr/>
              </p:nvPicPr>
              <p:blipFill>
                <a:blip r:embed="rId61"/>
                <a:stretch>
                  <a:fillRect/>
                </a:stretch>
              </p:blipFill>
              <p:spPr>
                <a:xfrm>
                  <a:off x="4268006" y="2332526"/>
                  <a:ext cx="61596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5" name="Ink 164">
                  <a:extLst>
                    <a:ext uri="{FF2B5EF4-FFF2-40B4-BE49-F238E27FC236}">
                      <a16:creationId xmlns:a16="http://schemas.microsoft.com/office/drawing/2014/main" id="{DC660C73-7174-4DD4-8A45-8AF257884935}"/>
                    </a:ext>
                  </a:extLst>
                </p14:cNvPr>
                <p14:cNvContentPartPr/>
                <p14:nvPr/>
              </p14:nvContentPartPr>
              <p14:xfrm>
                <a:off x="4416686" y="2506406"/>
                <a:ext cx="146160" cy="163440"/>
              </p14:xfrm>
            </p:contentPart>
          </mc:Choice>
          <mc:Fallback xmlns="">
            <p:pic>
              <p:nvPicPr>
                <p:cNvPr id="165" name="Ink 164">
                  <a:extLst>
                    <a:ext uri="{FF2B5EF4-FFF2-40B4-BE49-F238E27FC236}">
                      <a16:creationId xmlns:a16="http://schemas.microsoft.com/office/drawing/2014/main" id="{DC660C73-7174-4DD4-8A45-8AF257884935}"/>
                    </a:ext>
                  </a:extLst>
                </p:cNvPr>
                <p:cNvPicPr/>
                <p:nvPr/>
              </p:nvPicPr>
              <p:blipFill>
                <a:blip r:embed="rId63"/>
                <a:stretch>
                  <a:fillRect/>
                </a:stretch>
              </p:blipFill>
              <p:spPr>
                <a:xfrm>
                  <a:off x="4398686" y="2488766"/>
                  <a:ext cx="18180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6" name="Ink 165">
                  <a:extLst>
                    <a:ext uri="{FF2B5EF4-FFF2-40B4-BE49-F238E27FC236}">
                      <a16:creationId xmlns:a16="http://schemas.microsoft.com/office/drawing/2014/main" id="{32FD205F-5E39-4219-997E-224D45BCA8EB}"/>
                    </a:ext>
                  </a:extLst>
                </p14:cNvPr>
                <p14:cNvContentPartPr/>
                <p14:nvPr/>
              </p14:nvContentPartPr>
              <p14:xfrm>
                <a:off x="4425686" y="2499566"/>
                <a:ext cx="130320" cy="24480"/>
              </p14:xfrm>
            </p:contentPart>
          </mc:Choice>
          <mc:Fallback xmlns="">
            <p:pic>
              <p:nvPicPr>
                <p:cNvPr id="166" name="Ink 165">
                  <a:extLst>
                    <a:ext uri="{FF2B5EF4-FFF2-40B4-BE49-F238E27FC236}">
                      <a16:creationId xmlns:a16="http://schemas.microsoft.com/office/drawing/2014/main" id="{32FD205F-5E39-4219-997E-224D45BCA8EB}"/>
                    </a:ext>
                  </a:extLst>
                </p:cNvPr>
                <p:cNvPicPr/>
                <p:nvPr/>
              </p:nvPicPr>
              <p:blipFill>
                <a:blip r:embed="rId65"/>
                <a:stretch>
                  <a:fillRect/>
                </a:stretch>
              </p:blipFill>
              <p:spPr>
                <a:xfrm>
                  <a:off x="4407686" y="2481926"/>
                  <a:ext cx="165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67" name="Ink 166">
                  <a:extLst>
                    <a:ext uri="{FF2B5EF4-FFF2-40B4-BE49-F238E27FC236}">
                      <a16:creationId xmlns:a16="http://schemas.microsoft.com/office/drawing/2014/main" id="{3204AABA-2D11-4498-9FAA-C13BD5FA17B9}"/>
                    </a:ext>
                  </a:extLst>
                </p14:cNvPr>
                <p14:cNvContentPartPr/>
                <p14:nvPr/>
              </p14:nvContentPartPr>
              <p14:xfrm>
                <a:off x="4662206" y="2503526"/>
                <a:ext cx="98640" cy="121680"/>
              </p14:xfrm>
            </p:contentPart>
          </mc:Choice>
          <mc:Fallback xmlns="">
            <p:pic>
              <p:nvPicPr>
                <p:cNvPr id="167" name="Ink 166">
                  <a:extLst>
                    <a:ext uri="{FF2B5EF4-FFF2-40B4-BE49-F238E27FC236}">
                      <a16:creationId xmlns:a16="http://schemas.microsoft.com/office/drawing/2014/main" id="{3204AABA-2D11-4498-9FAA-C13BD5FA17B9}"/>
                    </a:ext>
                  </a:extLst>
                </p:cNvPr>
                <p:cNvPicPr/>
                <p:nvPr/>
              </p:nvPicPr>
              <p:blipFill>
                <a:blip r:embed="rId67"/>
                <a:stretch>
                  <a:fillRect/>
                </a:stretch>
              </p:blipFill>
              <p:spPr>
                <a:xfrm>
                  <a:off x="4644566" y="2485886"/>
                  <a:ext cx="134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68" name="Ink 167">
                  <a:extLst>
                    <a:ext uri="{FF2B5EF4-FFF2-40B4-BE49-F238E27FC236}">
                      <a16:creationId xmlns:a16="http://schemas.microsoft.com/office/drawing/2014/main" id="{C2C8948F-34F4-4AE3-A230-2811E1562698}"/>
                    </a:ext>
                  </a:extLst>
                </p14:cNvPr>
                <p14:cNvContentPartPr/>
                <p14:nvPr/>
              </p14:nvContentPartPr>
              <p14:xfrm>
                <a:off x="4849766" y="2506766"/>
                <a:ext cx="99000" cy="83520"/>
              </p14:xfrm>
            </p:contentPart>
          </mc:Choice>
          <mc:Fallback xmlns="">
            <p:pic>
              <p:nvPicPr>
                <p:cNvPr id="168" name="Ink 167">
                  <a:extLst>
                    <a:ext uri="{FF2B5EF4-FFF2-40B4-BE49-F238E27FC236}">
                      <a16:creationId xmlns:a16="http://schemas.microsoft.com/office/drawing/2014/main" id="{C2C8948F-34F4-4AE3-A230-2811E1562698}"/>
                    </a:ext>
                  </a:extLst>
                </p:cNvPr>
                <p:cNvPicPr/>
                <p:nvPr/>
              </p:nvPicPr>
              <p:blipFill>
                <a:blip r:embed="rId69"/>
                <a:stretch>
                  <a:fillRect/>
                </a:stretch>
              </p:blipFill>
              <p:spPr>
                <a:xfrm>
                  <a:off x="4831766" y="2489126"/>
                  <a:ext cx="13464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69" name="Ink 168">
                  <a:extLst>
                    <a:ext uri="{FF2B5EF4-FFF2-40B4-BE49-F238E27FC236}">
                      <a16:creationId xmlns:a16="http://schemas.microsoft.com/office/drawing/2014/main" id="{711467E9-CDB4-45A8-853B-4A648A83A75D}"/>
                    </a:ext>
                  </a:extLst>
                </p14:cNvPr>
                <p14:cNvContentPartPr/>
                <p14:nvPr/>
              </p14:nvContentPartPr>
              <p14:xfrm>
                <a:off x="5091686" y="2330006"/>
                <a:ext cx="153000" cy="72720"/>
              </p14:xfrm>
            </p:contentPart>
          </mc:Choice>
          <mc:Fallback xmlns="">
            <p:pic>
              <p:nvPicPr>
                <p:cNvPr id="169" name="Ink 168">
                  <a:extLst>
                    <a:ext uri="{FF2B5EF4-FFF2-40B4-BE49-F238E27FC236}">
                      <a16:creationId xmlns:a16="http://schemas.microsoft.com/office/drawing/2014/main" id="{711467E9-CDB4-45A8-853B-4A648A83A75D}"/>
                    </a:ext>
                  </a:extLst>
                </p:cNvPr>
                <p:cNvPicPr/>
                <p:nvPr/>
              </p:nvPicPr>
              <p:blipFill>
                <a:blip r:embed="rId71"/>
                <a:stretch>
                  <a:fillRect/>
                </a:stretch>
              </p:blipFill>
              <p:spPr>
                <a:xfrm>
                  <a:off x="5073686" y="2312006"/>
                  <a:ext cx="18864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0" name="Ink 169">
                  <a:extLst>
                    <a:ext uri="{FF2B5EF4-FFF2-40B4-BE49-F238E27FC236}">
                      <a16:creationId xmlns:a16="http://schemas.microsoft.com/office/drawing/2014/main" id="{F89F3F97-FAB3-4A97-B18D-E1595079A6F2}"/>
                    </a:ext>
                  </a:extLst>
                </p14:cNvPr>
                <p14:cNvContentPartPr/>
                <p14:nvPr/>
              </p14:nvContentPartPr>
              <p14:xfrm>
                <a:off x="5116886" y="2324966"/>
                <a:ext cx="133200" cy="145080"/>
              </p14:xfrm>
            </p:contentPart>
          </mc:Choice>
          <mc:Fallback xmlns="">
            <p:pic>
              <p:nvPicPr>
                <p:cNvPr id="170" name="Ink 169">
                  <a:extLst>
                    <a:ext uri="{FF2B5EF4-FFF2-40B4-BE49-F238E27FC236}">
                      <a16:creationId xmlns:a16="http://schemas.microsoft.com/office/drawing/2014/main" id="{F89F3F97-FAB3-4A97-B18D-E1595079A6F2}"/>
                    </a:ext>
                  </a:extLst>
                </p:cNvPr>
                <p:cNvPicPr/>
                <p:nvPr/>
              </p:nvPicPr>
              <p:blipFill>
                <a:blip r:embed="rId73"/>
                <a:stretch>
                  <a:fillRect/>
                </a:stretch>
              </p:blipFill>
              <p:spPr>
                <a:xfrm>
                  <a:off x="5099246" y="2306966"/>
                  <a:ext cx="1688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1" name="Ink 170">
                  <a:extLst>
                    <a:ext uri="{FF2B5EF4-FFF2-40B4-BE49-F238E27FC236}">
                      <a16:creationId xmlns:a16="http://schemas.microsoft.com/office/drawing/2014/main" id="{344AC64C-074C-4BC4-879B-5D9830733AE3}"/>
                    </a:ext>
                  </a:extLst>
                </p14:cNvPr>
                <p14:cNvContentPartPr/>
                <p14:nvPr/>
              </p14:nvContentPartPr>
              <p14:xfrm>
                <a:off x="5379326" y="2222726"/>
                <a:ext cx="205200" cy="140040"/>
              </p14:xfrm>
            </p:contentPart>
          </mc:Choice>
          <mc:Fallback xmlns="">
            <p:pic>
              <p:nvPicPr>
                <p:cNvPr id="171" name="Ink 170">
                  <a:extLst>
                    <a:ext uri="{FF2B5EF4-FFF2-40B4-BE49-F238E27FC236}">
                      <a16:creationId xmlns:a16="http://schemas.microsoft.com/office/drawing/2014/main" id="{344AC64C-074C-4BC4-879B-5D9830733AE3}"/>
                    </a:ext>
                  </a:extLst>
                </p:cNvPr>
                <p:cNvPicPr/>
                <p:nvPr/>
              </p:nvPicPr>
              <p:blipFill>
                <a:blip r:embed="rId75"/>
                <a:stretch>
                  <a:fillRect/>
                </a:stretch>
              </p:blipFill>
              <p:spPr>
                <a:xfrm>
                  <a:off x="5361326" y="2204726"/>
                  <a:ext cx="24084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2" name="Ink 171">
                  <a:extLst>
                    <a:ext uri="{FF2B5EF4-FFF2-40B4-BE49-F238E27FC236}">
                      <a16:creationId xmlns:a16="http://schemas.microsoft.com/office/drawing/2014/main" id="{9FB851B6-756F-48E9-AA55-6E706E64C793}"/>
                    </a:ext>
                  </a:extLst>
                </p14:cNvPr>
                <p14:cNvContentPartPr/>
                <p14:nvPr/>
              </p14:nvContentPartPr>
              <p14:xfrm>
                <a:off x="5485886" y="2285366"/>
                <a:ext cx="48240" cy="175680"/>
              </p14:xfrm>
            </p:contentPart>
          </mc:Choice>
          <mc:Fallback xmlns="">
            <p:pic>
              <p:nvPicPr>
                <p:cNvPr id="172" name="Ink 171">
                  <a:extLst>
                    <a:ext uri="{FF2B5EF4-FFF2-40B4-BE49-F238E27FC236}">
                      <a16:creationId xmlns:a16="http://schemas.microsoft.com/office/drawing/2014/main" id="{9FB851B6-756F-48E9-AA55-6E706E64C793}"/>
                    </a:ext>
                  </a:extLst>
                </p:cNvPr>
                <p:cNvPicPr/>
                <p:nvPr/>
              </p:nvPicPr>
              <p:blipFill>
                <a:blip r:embed="rId77"/>
                <a:stretch>
                  <a:fillRect/>
                </a:stretch>
              </p:blipFill>
              <p:spPr>
                <a:xfrm>
                  <a:off x="5467886" y="2267726"/>
                  <a:ext cx="838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73" name="Ink 172">
                  <a:extLst>
                    <a:ext uri="{FF2B5EF4-FFF2-40B4-BE49-F238E27FC236}">
                      <a16:creationId xmlns:a16="http://schemas.microsoft.com/office/drawing/2014/main" id="{39B4006E-60BE-4083-8EF5-DAB73E8CDB04}"/>
                    </a:ext>
                  </a:extLst>
                </p14:cNvPr>
                <p14:cNvContentPartPr/>
                <p14:nvPr/>
              </p14:nvContentPartPr>
              <p14:xfrm>
                <a:off x="5657966" y="2243246"/>
                <a:ext cx="180360" cy="143280"/>
              </p14:xfrm>
            </p:contentPart>
          </mc:Choice>
          <mc:Fallback xmlns="">
            <p:pic>
              <p:nvPicPr>
                <p:cNvPr id="173" name="Ink 172">
                  <a:extLst>
                    <a:ext uri="{FF2B5EF4-FFF2-40B4-BE49-F238E27FC236}">
                      <a16:creationId xmlns:a16="http://schemas.microsoft.com/office/drawing/2014/main" id="{39B4006E-60BE-4083-8EF5-DAB73E8CDB04}"/>
                    </a:ext>
                  </a:extLst>
                </p:cNvPr>
                <p:cNvPicPr/>
                <p:nvPr/>
              </p:nvPicPr>
              <p:blipFill>
                <a:blip r:embed="rId79"/>
                <a:stretch>
                  <a:fillRect/>
                </a:stretch>
              </p:blipFill>
              <p:spPr>
                <a:xfrm>
                  <a:off x="5639966" y="2225246"/>
                  <a:ext cx="216000" cy="178920"/>
                </a:xfrm>
                <a:prstGeom prst="rect">
                  <a:avLst/>
                </a:prstGeom>
              </p:spPr>
            </p:pic>
          </mc:Fallback>
        </mc:AlternateContent>
      </p:grpSp>
      <p:grpSp>
        <p:nvGrpSpPr>
          <p:cNvPr id="174" name="Group 173">
            <a:extLst>
              <a:ext uri="{FF2B5EF4-FFF2-40B4-BE49-F238E27FC236}">
                <a16:creationId xmlns:a16="http://schemas.microsoft.com/office/drawing/2014/main" id="{40C7F283-A014-426C-8DCA-27A282A89638}"/>
              </a:ext>
            </a:extLst>
          </p:cNvPr>
          <p:cNvGrpSpPr/>
          <p:nvPr/>
        </p:nvGrpSpPr>
        <p:grpSpPr>
          <a:xfrm>
            <a:off x="4774166" y="2741020"/>
            <a:ext cx="177840" cy="87840"/>
            <a:chOff x="4774166" y="2835446"/>
            <a:chExt cx="177840" cy="87840"/>
          </a:xfrm>
        </p:grpSpPr>
        <mc:AlternateContent xmlns:mc="http://schemas.openxmlformats.org/markup-compatibility/2006" xmlns:p14="http://schemas.microsoft.com/office/powerpoint/2010/main">
          <mc:Choice Requires="p14">
            <p:contentPart p14:bwMode="auto" r:id="rId80">
              <p14:nvContentPartPr>
                <p14:cNvPr id="175" name="Ink 174">
                  <a:extLst>
                    <a:ext uri="{FF2B5EF4-FFF2-40B4-BE49-F238E27FC236}">
                      <a16:creationId xmlns:a16="http://schemas.microsoft.com/office/drawing/2014/main" id="{94549975-D516-405C-AE20-4FC0B609713F}"/>
                    </a:ext>
                  </a:extLst>
                </p14:cNvPr>
                <p14:cNvContentPartPr/>
                <p14:nvPr/>
              </p14:nvContentPartPr>
              <p14:xfrm>
                <a:off x="4774166" y="2835446"/>
                <a:ext cx="156240" cy="22680"/>
              </p14:xfrm>
            </p:contentPart>
          </mc:Choice>
          <mc:Fallback xmlns="">
            <p:pic>
              <p:nvPicPr>
                <p:cNvPr id="175" name="Ink 174">
                  <a:extLst>
                    <a:ext uri="{FF2B5EF4-FFF2-40B4-BE49-F238E27FC236}">
                      <a16:creationId xmlns:a16="http://schemas.microsoft.com/office/drawing/2014/main" id="{94549975-D516-405C-AE20-4FC0B609713F}"/>
                    </a:ext>
                  </a:extLst>
                </p:cNvPr>
                <p:cNvPicPr/>
                <p:nvPr/>
              </p:nvPicPr>
              <p:blipFill>
                <a:blip r:embed="rId81"/>
                <a:stretch>
                  <a:fillRect/>
                </a:stretch>
              </p:blipFill>
              <p:spPr>
                <a:xfrm>
                  <a:off x="4756526" y="2817446"/>
                  <a:ext cx="191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6" name="Ink 175">
                  <a:extLst>
                    <a:ext uri="{FF2B5EF4-FFF2-40B4-BE49-F238E27FC236}">
                      <a16:creationId xmlns:a16="http://schemas.microsoft.com/office/drawing/2014/main" id="{A367CE7F-B763-48FD-AEF3-355640CBB078}"/>
                    </a:ext>
                  </a:extLst>
                </p14:cNvPr>
                <p14:cNvContentPartPr/>
                <p14:nvPr/>
              </p14:nvContentPartPr>
              <p14:xfrm>
                <a:off x="4787846" y="2917166"/>
                <a:ext cx="164160" cy="6120"/>
              </p14:xfrm>
            </p:contentPart>
          </mc:Choice>
          <mc:Fallback xmlns="">
            <p:pic>
              <p:nvPicPr>
                <p:cNvPr id="176" name="Ink 175">
                  <a:extLst>
                    <a:ext uri="{FF2B5EF4-FFF2-40B4-BE49-F238E27FC236}">
                      <a16:creationId xmlns:a16="http://schemas.microsoft.com/office/drawing/2014/main" id="{A367CE7F-B763-48FD-AEF3-355640CBB078}"/>
                    </a:ext>
                  </a:extLst>
                </p:cNvPr>
                <p:cNvPicPr/>
                <p:nvPr/>
              </p:nvPicPr>
              <p:blipFill>
                <a:blip r:embed="rId83"/>
                <a:stretch>
                  <a:fillRect/>
                </a:stretch>
              </p:blipFill>
              <p:spPr>
                <a:xfrm>
                  <a:off x="4770206" y="2899526"/>
                  <a:ext cx="199800" cy="41760"/>
                </a:xfrm>
                <a:prstGeom prst="rect">
                  <a:avLst/>
                </a:prstGeom>
              </p:spPr>
            </p:pic>
          </mc:Fallback>
        </mc:AlternateContent>
      </p:grpSp>
      <p:grpSp>
        <p:nvGrpSpPr>
          <p:cNvPr id="177" name="Group 176">
            <a:extLst>
              <a:ext uri="{FF2B5EF4-FFF2-40B4-BE49-F238E27FC236}">
                <a16:creationId xmlns:a16="http://schemas.microsoft.com/office/drawing/2014/main" id="{C3703678-7816-417F-9A18-240873E26139}"/>
              </a:ext>
            </a:extLst>
          </p:cNvPr>
          <p:cNvGrpSpPr/>
          <p:nvPr/>
        </p:nvGrpSpPr>
        <p:grpSpPr>
          <a:xfrm>
            <a:off x="5129846" y="2505940"/>
            <a:ext cx="837360" cy="297720"/>
            <a:chOff x="5129846" y="2600366"/>
            <a:chExt cx="837360" cy="297720"/>
          </a:xfrm>
        </p:grpSpPr>
        <mc:AlternateContent xmlns:mc="http://schemas.openxmlformats.org/markup-compatibility/2006" xmlns:p14="http://schemas.microsoft.com/office/powerpoint/2010/main">
          <mc:Choice Requires="p14">
            <p:contentPart p14:bwMode="auto" r:id="rId84">
              <p14:nvContentPartPr>
                <p14:cNvPr id="178" name="Ink 177">
                  <a:extLst>
                    <a:ext uri="{FF2B5EF4-FFF2-40B4-BE49-F238E27FC236}">
                      <a16:creationId xmlns:a16="http://schemas.microsoft.com/office/drawing/2014/main" id="{8723F1D7-C513-4F73-A53D-E6E209167A9C}"/>
                    </a:ext>
                  </a:extLst>
                </p14:cNvPr>
                <p14:cNvContentPartPr/>
                <p14:nvPr/>
              </p14:nvContentPartPr>
              <p14:xfrm>
                <a:off x="5129846" y="2701886"/>
                <a:ext cx="16200" cy="193320"/>
              </p14:xfrm>
            </p:contentPart>
          </mc:Choice>
          <mc:Fallback xmlns="">
            <p:pic>
              <p:nvPicPr>
                <p:cNvPr id="178" name="Ink 177">
                  <a:extLst>
                    <a:ext uri="{FF2B5EF4-FFF2-40B4-BE49-F238E27FC236}">
                      <a16:creationId xmlns:a16="http://schemas.microsoft.com/office/drawing/2014/main" id="{8723F1D7-C513-4F73-A53D-E6E209167A9C}"/>
                    </a:ext>
                  </a:extLst>
                </p:cNvPr>
                <p:cNvPicPr/>
                <p:nvPr/>
              </p:nvPicPr>
              <p:blipFill>
                <a:blip r:embed="rId85"/>
                <a:stretch>
                  <a:fillRect/>
                </a:stretch>
              </p:blipFill>
              <p:spPr>
                <a:xfrm>
                  <a:off x="5112206" y="2683886"/>
                  <a:ext cx="5184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79" name="Ink 178">
                  <a:extLst>
                    <a:ext uri="{FF2B5EF4-FFF2-40B4-BE49-F238E27FC236}">
                      <a16:creationId xmlns:a16="http://schemas.microsoft.com/office/drawing/2014/main" id="{FB3E49A1-FDF3-4630-9623-C3A1870F5653}"/>
                    </a:ext>
                  </a:extLst>
                </p14:cNvPr>
                <p14:cNvContentPartPr/>
                <p14:nvPr/>
              </p14:nvContentPartPr>
              <p14:xfrm>
                <a:off x="5234966" y="2725286"/>
                <a:ext cx="132120" cy="115560"/>
              </p14:xfrm>
            </p:contentPart>
          </mc:Choice>
          <mc:Fallback xmlns="">
            <p:pic>
              <p:nvPicPr>
                <p:cNvPr id="179" name="Ink 178">
                  <a:extLst>
                    <a:ext uri="{FF2B5EF4-FFF2-40B4-BE49-F238E27FC236}">
                      <a16:creationId xmlns:a16="http://schemas.microsoft.com/office/drawing/2014/main" id="{FB3E49A1-FDF3-4630-9623-C3A1870F5653}"/>
                    </a:ext>
                  </a:extLst>
                </p:cNvPr>
                <p:cNvPicPr/>
                <p:nvPr/>
              </p:nvPicPr>
              <p:blipFill>
                <a:blip r:embed="rId87"/>
                <a:stretch>
                  <a:fillRect/>
                </a:stretch>
              </p:blipFill>
              <p:spPr>
                <a:xfrm>
                  <a:off x="5216966" y="2707286"/>
                  <a:ext cx="167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0" name="Ink 179">
                  <a:extLst>
                    <a:ext uri="{FF2B5EF4-FFF2-40B4-BE49-F238E27FC236}">
                      <a16:creationId xmlns:a16="http://schemas.microsoft.com/office/drawing/2014/main" id="{A1E66EDE-41E3-42DA-97B3-72F64968FA2A}"/>
                    </a:ext>
                  </a:extLst>
                </p14:cNvPr>
                <p14:cNvContentPartPr/>
                <p14:nvPr/>
              </p14:nvContentPartPr>
              <p14:xfrm>
                <a:off x="5316686" y="2738966"/>
                <a:ext cx="30600" cy="159120"/>
              </p14:xfrm>
            </p:contentPart>
          </mc:Choice>
          <mc:Fallback xmlns="">
            <p:pic>
              <p:nvPicPr>
                <p:cNvPr id="180" name="Ink 179">
                  <a:extLst>
                    <a:ext uri="{FF2B5EF4-FFF2-40B4-BE49-F238E27FC236}">
                      <a16:creationId xmlns:a16="http://schemas.microsoft.com/office/drawing/2014/main" id="{A1E66EDE-41E3-42DA-97B3-72F64968FA2A}"/>
                    </a:ext>
                  </a:extLst>
                </p:cNvPr>
                <p:cNvPicPr/>
                <p:nvPr/>
              </p:nvPicPr>
              <p:blipFill>
                <a:blip r:embed="rId89"/>
                <a:stretch>
                  <a:fillRect/>
                </a:stretch>
              </p:blipFill>
              <p:spPr>
                <a:xfrm>
                  <a:off x="5298686" y="2720966"/>
                  <a:ext cx="6624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81" name="Ink 180">
                  <a:extLst>
                    <a:ext uri="{FF2B5EF4-FFF2-40B4-BE49-F238E27FC236}">
                      <a16:creationId xmlns:a16="http://schemas.microsoft.com/office/drawing/2014/main" id="{D66D46CF-AC4F-4403-9387-7D6115B94A8C}"/>
                    </a:ext>
                  </a:extLst>
                </p14:cNvPr>
                <p14:cNvContentPartPr/>
                <p14:nvPr/>
              </p14:nvContentPartPr>
              <p14:xfrm>
                <a:off x="5495246" y="2792606"/>
                <a:ext cx="3240" cy="6480"/>
              </p14:xfrm>
            </p:contentPart>
          </mc:Choice>
          <mc:Fallback xmlns="">
            <p:pic>
              <p:nvPicPr>
                <p:cNvPr id="181" name="Ink 180">
                  <a:extLst>
                    <a:ext uri="{FF2B5EF4-FFF2-40B4-BE49-F238E27FC236}">
                      <a16:creationId xmlns:a16="http://schemas.microsoft.com/office/drawing/2014/main" id="{D66D46CF-AC4F-4403-9387-7D6115B94A8C}"/>
                    </a:ext>
                  </a:extLst>
                </p:cNvPr>
                <p:cNvPicPr/>
                <p:nvPr/>
              </p:nvPicPr>
              <p:blipFill>
                <a:blip r:embed="rId91"/>
                <a:stretch>
                  <a:fillRect/>
                </a:stretch>
              </p:blipFill>
              <p:spPr>
                <a:xfrm>
                  <a:off x="5477246" y="2774606"/>
                  <a:ext cx="3888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82" name="Ink 181">
                  <a:extLst>
                    <a:ext uri="{FF2B5EF4-FFF2-40B4-BE49-F238E27FC236}">
                      <a16:creationId xmlns:a16="http://schemas.microsoft.com/office/drawing/2014/main" id="{D12AB97E-1428-42E6-B53A-1CA054A2BBC5}"/>
                    </a:ext>
                  </a:extLst>
                </p14:cNvPr>
                <p14:cNvContentPartPr/>
                <p14:nvPr/>
              </p14:nvContentPartPr>
              <p14:xfrm>
                <a:off x="5582726" y="2681726"/>
                <a:ext cx="137520" cy="170640"/>
              </p14:xfrm>
            </p:contentPart>
          </mc:Choice>
          <mc:Fallback xmlns="">
            <p:pic>
              <p:nvPicPr>
                <p:cNvPr id="182" name="Ink 181">
                  <a:extLst>
                    <a:ext uri="{FF2B5EF4-FFF2-40B4-BE49-F238E27FC236}">
                      <a16:creationId xmlns:a16="http://schemas.microsoft.com/office/drawing/2014/main" id="{D12AB97E-1428-42E6-B53A-1CA054A2BBC5}"/>
                    </a:ext>
                  </a:extLst>
                </p:cNvPr>
                <p:cNvPicPr/>
                <p:nvPr/>
              </p:nvPicPr>
              <p:blipFill>
                <a:blip r:embed="rId93"/>
                <a:stretch>
                  <a:fillRect/>
                </a:stretch>
              </p:blipFill>
              <p:spPr>
                <a:xfrm>
                  <a:off x="5564726" y="2663726"/>
                  <a:ext cx="173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83" name="Ink 182">
                  <a:extLst>
                    <a:ext uri="{FF2B5EF4-FFF2-40B4-BE49-F238E27FC236}">
                      <a16:creationId xmlns:a16="http://schemas.microsoft.com/office/drawing/2014/main" id="{0A1695C1-69DD-47F9-8B30-03882680156B}"/>
                    </a:ext>
                  </a:extLst>
                </p14:cNvPr>
                <p14:cNvContentPartPr/>
                <p14:nvPr/>
              </p14:nvContentPartPr>
              <p14:xfrm>
                <a:off x="5600006" y="2657246"/>
                <a:ext cx="130320" cy="46080"/>
              </p14:xfrm>
            </p:contentPart>
          </mc:Choice>
          <mc:Fallback xmlns="">
            <p:pic>
              <p:nvPicPr>
                <p:cNvPr id="183" name="Ink 182">
                  <a:extLst>
                    <a:ext uri="{FF2B5EF4-FFF2-40B4-BE49-F238E27FC236}">
                      <a16:creationId xmlns:a16="http://schemas.microsoft.com/office/drawing/2014/main" id="{0A1695C1-69DD-47F9-8B30-03882680156B}"/>
                    </a:ext>
                  </a:extLst>
                </p:cNvPr>
                <p:cNvPicPr/>
                <p:nvPr/>
              </p:nvPicPr>
              <p:blipFill>
                <a:blip r:embed="rId95"/>
                <a:stretch>
                  <a:fillRect/>
                </a:stretch>
              </p:blipFill>
              <p:spPr>
                <a:xfrm>
                  <a:off x="5582366" y="2639606"/>
                  <a:ext cx="16596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4" name="Ink 183">
                  <a:extLst>
                    <a:ext uri="{FF2B5EF4-FFF2-40B4-BE49-F238E27FC236}">
                      <a16:creationId xmlns:a16="http://schemas.microsoft.com/office/drawing/2014/main" id="{C07109FD-DFFD-433D-A1C9-430C7E86449B}"/>
                    </a:ext>
                  </a:extLst>
                </p14:cNvPr>
                <p14:cNvContentPartPr/>
                <p14:nvPr/>
              </p14:nvContentPartPr>
              <p14:xfrm>
                <a:off x="5836166" y="2600366"/>
                <a:ext cx="131040" cy="245880"/>
              </p14:xfrm>
            </p:contentPart>
          </mc:Choice>
          <mc:Fallback xmlns="">
            <p:pic>
              <p:nvPicPr>
                <p:cNvPr id="184" name="Ink 183">
                  <a:extLst>
                    <a:ext uri="{FF2B5EF4-FFF2-40B4-BE49-F238E27FC236}">
                      <a16:creationId xmlns:a16="http://schemas.microsoft.com/office/drawing/2014/main" id="{C07109FD-DFFD-433D-A1C9-430C7E86449B}"/>
                    </a:ext>
                  </a:extLst>
                </p:cNvPr>
                <p:cNvPicPr/>
                <p:nvPr/>
              </p:nvPicPr>
              <p:blipFill>
                <a:blip r:embed="rId97"/>
                <a:stretch>
                  <a:fillRect/>
                </a:stretch>
              </p:blipFill>
              <p:spPr>
                <a:xfrm>
                  <a:off x="5818526" y="2582726"/>
                  <a:ext cx="166680" cy="281520"/>
                </a:xfrm>
                <a:prstGeom prst="rect">
                  <a:avLst/>
                </a:prstGeom>
              </p:spPr>
            </p:pic>
          </mc:Fallback>
        </mc:AlternateContent>
      </p:grpSp>
      <p:grpSp>
        <p:nvGrpSpPr>
          <p:cNvPr id="185" name="Group 184">
            <a:extLst>
              <a:ext uri="{FF2B5EF4-FFF2-40B4-BE49-F238E27FC236}">
                <a16:creationId xmlns:a16="http://schemas.microsoft.com/office/drawing/2014/main" id="{CEDAE250-ACA9-4BA5-BC86-7C8B0D78390A}"/>
              </a:ext>
            </a:extLst>
          </p:cNvPr>
          <p:cNvGrpSpPr/>
          <p:nvPr/>
        </p:nvGrpSpPr>
        <p:grpSpPr>
          <a:xfrm>
            <a:off x="3511286" y="2610340"/>
            <a:ext cx="1237320" cy="1260720"/>
            <a:chOff x="3511286" y="2704766"/>
            <a:chExt cx="1237320" cy="1260720"/>
          </a:xfrm>
        </p:grpSpPr>
        <mc:AlternateContent xmlns:mc="http://schemas.openxmlformats.org/markup-compatibility/2006" xmlns:p14="http://schemas.microsoft.com/office/powerpoint/2010/main">
          <mc:Choice Requires="p14">
            <p:contentPart p14:bwMode="auto" r:id="rId98">
              <p14:nvContentPartPr>
                <p14:cNvPr id="186" name="Ink 185">
                  <a:extLst>
                    <a:ext uri="{FF2B5EF4-FFF2-40B4-BE49-F238E27FC236}">
                      <a16:creationId xmlns:a16="http://schemas.microsoft.com/office/drawing/2014/main" id="{B9FF90E6-6DC4-45ED-870C-85A3B47C0C9B}"/>
                    </a:ext>
                  </a:extLst>
                </p14:cNvPr>
                <p14:cNvContentPartPr/>
                <p14:nvPr/>
              </p14:nvContentPartPr>
              <p14:xfrm>
                <a:off x="3511286" y="2704766"/>
                <a:ext cx="522000" cy="718560"/>
              </p14:xfrm>
            </p:contentPart>
          </mc:Choice>
          <mc:Fallback xmlns="">
            <p:pic>
              <p:nvPicPr>
                <p:cNvPr id="186" name="Ink 185">
                  <a:extLst>
                    <a:ext uri="{FF2B5EF4-FFF2-40B4-BE49-F238E27FC236}">
                      <a16:creationId xmlns:a16="http://schemas.microsoft.com/office/drawing/2014/main" id="{B9FF90E6-6DC4-45ED-870C-85A3B47C0C9B}"/>
                    </a:ext>
                  </a:extLst>
                </p:cNvPr>
                <p:cNvPicPr/>
                <p:nvPr/>
              </p:nvPicPr>
              <p:blipFill>
                <a:blip r:embed="rId99"/>
                <a:stretch>
                  <a:fillRect/>
                </a:stretch>
              </p:blipFill>
              <p:spPr>
                <a:xfrm>
                  <a:off x="3493286" y="2686766"/>
                  <a:ext cx="557640" cy="754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7" name="Ink 186">
                  <a:extLst>
                    <a:ext uri="{FF2B5EF4-FFF2-40B4-BE49-F238E27FC236}">
                      <a16:creationId xmlns:a16="http://schemas.microsoft.com/office/drawing/2014/main" id="{9CC4FB0C-A1CD-42A2-A920-5C0A1ABF0339}"/>
                    </a:ext>
                  </a:extLst>
                </p14:cNvPr>
                <p14:cNvContentPartPr/>
                <p14:nvPr/>
              </p14:nvContentPartPr>
              <p14:xfrm>
                <a:off x="3942926" y="3370046"/>
                <a:ext cx="165960" cy="154800"/>
              </p14:xfrm>
            </p:contentPart>
          </mc:Choice>
          <mc:Fallback xmlns="">
            <p:pic>
              <p:nvPicPr>
                <p:cNvPr id="187" name="Ink 186">
                  <a:extLst>
                    <a:ext uri="{FF2B5EF4-FFF2-40B4-BE49-F238E27FC236}">
                      <a16:creationId xmlns:a16="http://schemas.microsoft.com/office/drawing/2014/main" id="{9CC4FB0C-A1CD-42A2-A920-5C0A1ABF0339}"/>
                    </a:ext>
                  </a:extLst>
                </p:cNvPr>
                <p:cNvPicPr/>
                <p:nvPr/>
              </p:nvPicPr>
              <p:blipFill>
                <a:blip r:embed="rId101"/>
                <a:stretch>
                  <a:fillRect/>
                </a:stretch>
              </p:blipFill>
              <p:spPr>
                <a:xfrm>
                  <a:off x="3924926" y="3352046"/>
                  <a:ext cx="20160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88" name="Ink 187">
                  <a:extLst>
                    <a:ext uri="{FF2B5EF4-FFF2-40B4-BE49-F238E27FC236}">
                      <a16:creationId xmlns:a16="http://schemas.microsoft.com/office/drawing/2014/main" id="{7C26DE20-1400-4ED8-92DB-86C7A8124585}"/>
                    </a:ext>
                  </a:extLst>
                </p14:cNvPr>
                <p14:cNvContentPartPr/>
                <p14:nvPr/>
              </p14:nvContentPartPr>
              <p14:xfrm>
                <a:off x="4204286" y="3367886"/>
                <a:ext cx="164520" cy="209520"/>
              </p14:xfrm>
            </p:contentPart>
          </mc:Choice>
          <mc:Fallback xmlns="">
            <p:pic>
              <p:nvPicPr>
                <p:cNvPr id="188" name="Ink 187">
                  <a:extLst>
                    <a:ext uri="{FF2B5EF4-FFF2-40B4-BE49-F238E27FC236}">
                      <a16:creationId xmlns:a16="http://schemas.microsoft.com/office/drawing/2014/main" id="{7C26DE20-1400-4ED8-92DB-86C7A8124585}"/>
                    </a:ext>
                  </a:extLst>
                </p:cNvPr>
                <p:cNvPicPr/>
                <p:nvPr/>
              </p:nvPicPr>
              <p:blipFill>
                <a:blip r:embed="rId103"/>
                <a:stretch>
                  <a:fillRect/>
                </a:stretch>
              </p:blipFill>
              <p:spPr>
                <a:xfrm>
                  <a:off x="4186646" y="3349886"/>
                  <a:ext cx="200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9" name="Ink 188">
                  <a:extLst>
                    <a:ext uri="{FF2B5EF4-FFF2-40B4-BE49-F238E27FC236}">
                      <a16:creationId xmlns:a16="http://schemas.microsoft.com/office/drawing/2014/main" id="{4A38C2C9-CC8A-4350-8EF0-BEAC4C4CAF45}"/>
                    </a:ext>
                  </a:extLst>
                </p14:cNvPr>
                <p14:cNvContentPartPr/>
                <p14:nvPr/>
              </p14:nvContentPartPr>
              <p14:xfrm>
                <a:off x="4457006" y="3375806"/>
                <a:ext cx="129600" cy="172800"/>
              </p14:xfrm>
            </p:contentPart>
          </mc:Choice>
          <mc:Fallback xmlns="">
            <p:pic>
              <p:nvPicPr>
                <p:cNvPr id="189" name="Ink 188">
                  <a:extLst>
                    <a:ext uri="{FF2B5EF4-FFF2-40B4-BE49-F238E27FC236}">
                      <a16:creationId xmlns:a16="http://schemas.microsoft.com/office/drawing/2014/main" id="{4A38C2C9-CC8A-4350-8EF0-BEAC4C4CAF45}"/>
                    </a:ext>
                  </a:extLst>
                </p:cNvPr>
                <p:cNvPicPr/>
                <p:nvPr/>
              </p:nvPicPr>
              <p:blipFill>
                <a:blip r:embed="rId105"/>
                <a:stretch>
                  <a:fillRect/>
                </a:stretch>
              </p:blipFill>
              <p:spPr>
                <a:xfrm>
                  <a:off x="4439366" y="3358166"/>
                  <a:ext cx="16524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90" name="Ink 189">
                  <a:extLst>
                    <a:ext uri="{FF2B5EF4-FFF2-40B4-BE49-F238E27FC236}">
                      <a16:creationId xmlns:a16="http://schemas.microsoft.com/office/drawing/2014/main" id="{1498DBC5-3426-4DC5-B37F-C132907F0052}"/>
                    </a:ext>
                  </a:extLst>
                </p14:cNvPr>
                <p14:cNvContentPartPr/>
                <p14:nvPr/>
              </p14:nvContentPartPr>
              <p14:xfrm>
                <a:off x="4475006" y="3342686"/>
                <a:ext cx="164880" cy="49680"/>
              </p14:xfrm>
            </p:contentPart>
          </mc:Choice>
          <mc:Fallback xmlns="">
            <p:pic>
              <p:nvPicPr>
                <p:cNvPr id="190" name="Ink 189">
                  <a:extLst>
                    <a:ext uri="{FF2B5EF4-FFF2-40B4-BE49-F238E27FC236}">
                      <a16:creationId xmlns:a16="http://schemas.microsoft.com/office/drawing/2014/main" id="{1498DBC5-3426-4DC5-B37F-C132907F0052}"/>
                    </a:ext>
                  </a:extLst>
                </p:cNvPr>
                <p:cNvPicPr/>
                <p:nvPr/>
              </p:nvPicPr>
              <p:blipFill>
                <a:blip r:embed="rId107"/>
                <a:stretch>
                  <a:fillRect/>
                </a:stretch>
              </p:blipFill>
              <p:spPr>
                <a:xfrm>
                  <a:off x="4457366" y="3325046"/>
                  <a:ext cx="20052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91" name="Ink 190">
                  <a:extLst>
                    <a:ext uri="{FF2B5EF4-FFF2-40B4-BE49-F238E27FC236}">
                      <a16:creationId xmlns:a16="http://schemas.microsoft.com/office/drawing/2014/main" id="{2A7E2B56-C28B-45D2-B640-012065B14755}"/>
                    </a:ext>
                  </a:extLst>
                </p14:cNvPr>
                <p14:cNvContentPartPr/>
                <p14:nvPr/>
              </p14:nvContentPartPr>
              <p14:xfrm>
                <a:off x="4207886" y="3616646"/>
                <a:ext cx="527400" cy="68040"/>
              </p14:xfrm>
            </p:contentPart>
          </mc:Choice>
          <mc:Fallback xmlns="">
            <p:pic>
              <p:nvPicPr>
                <p:cNvPr id="191" name="Ink 190">
                  <a:extLst>
                    <a:ext uri="{FF2B5EF4-FFF2-40B4-BE49-F238E27FC236}">
                      <a16:creationId xmlns:a16="http://schemas.microsoft.com/office/drawing/2014/main" id="{2A7E2B56-C28B-45D2-B640-012065B14755}"/>
                    </a:ext>
                  </a:extLst>
                </p:cNvPr>
                <p:cNvPicPr/>
                <p:nvPr/>
              </p:nvPicPr>
              <p:blipFill>
                <a:blip r:embed="rId109"/>
                <a:stretch>
                  <a:fillRect/>
                </a:stretch>
              </p:blipFill>
              <p:spPr>
                <a:xfrm>
                  <a:off x="4189886" y="3598646"/>
                  <a:ext cx="56304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2" name="Ink 191">
                  <a:extLst>
                    <a:ext uri="{FF2B5EF4-FFF2-40B4-BE49-F238E27FC236}">
                      <a16:creationId xmlns:a16="http://schemas.microsoft.com/office/drawing/2014/main" id="{67B3B1A1-F7F1-4BE9-BF91-9775F0471200}"/>
                    </a:ext>
                  </a:extLst>
                </p14:cNvPr>
                <p14:cNvContentPartPr/>
                <p14:nvPr/>
              </p14:nvContentPartPr>
              <p14:xfrm>
                <a:off x="4223366" y="3808526"/>
                <a:ext cx="133920" cy="156960"/>
              </p14:xfrm>
            </p:contentPart>
          </mc:Choice>
          <mc:Fallback xmlns="">
            <p:pic>
              <p:nvPicPr>
                <p:cNvPr id="192" name="Ink 191">
                  <a:extLst>
                    <a:ext uri="{FF2B5EF4-FFF2-40B4-BE49-F238E27FC236}">
                      <a16:creationId xmlns:a16="http://schemas.microsoft.com/office/drawing/2014/main" id="{67B3B1A1-F7F1-4BE9-BF91-9775F0471200}"/>
                    </a:ext>
                  </a:extLst>
                </p:cNvPr>
                <p:cNvPicPr/>
                <p:nvPr/>
              </p:nvPicPr>
              <p:blipFill>
                <a:blip r:embed="rId111"/>
                <a:stretch>
                  <a:fillRect/>
                </a:stretch>
              </p:blipFill>
              <p:spPr>
                <a:xfrm>
                  <a:off x="4205726" y="3790526"/>
                  <a:ext cx="16956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93" name="Ink 192">
                  <a:extLst>
                    <a:ext uri="{FF2B5EF4-FFF2-40B4-BE49-F238E27FC236}">
                      <a16:creationId xmlns:a16="http://schemas.microsoft.com/office/drawing/2014/main" id="{0CFA0B3C-E0F3-4F63-AC6F-E1D84F2B8ABF}"/>
                    </a:ext>
                  </a:extLst>
                </p14:cNvPr>
                <p14:cNvContentPartPr/>
                <p14:nvPr/>
              </p14:nvContentPartPr>
              <p14:xfrm>
                <a:off x="4228046" y="3763886"/>
                <a:ext cx="155520" cy="47160"/>
              </p14:xfrm>
            </p:contentPart>
          </mc:Choice>
          <mc:Fallback xmlns="">
            <p:pic>
              <p:nvPicPr>
                <p:cNvPr id="193" name="Ink 192">
                  <a:extLst>
                    <a:ext uri="{FF2B5EF4-FFF2-40B4-BE49-F238E27FC236}">
                      <a16:creationId xmlns:a16="http://schemas.microsoft.com/office/drawing/2014/main" id="{0CFA0B3C-E0F3-4F63-AC6F-E1D84F2B8ABF}"/>
                    </a:ext>
                  </a:extLst>
                </p:cNvPr>
                <p:cNvPicPr/>
                <p:nvPr/>
              </p:nvPicPr>
              <p:blipFill>
                <a:blip r:embed="rId113"/>
                <a:stretch>
                  <a:fillRect/>
                </a:stretch>
              </p:blipFill>
              <p:spPr>
                <a:xfrm>
                  <a:off x="4210046" y="3746246"/>
                  <a:ext cx="191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94" name="Ink 193">
                  <a:extLst>
                    <a:ext uri="{FF2B5EF4-FFF2-40B4-BE49-F238E27FC236}">
                      <a16:creationId xmlns:a16="http://schemas.microsoft.com/office/drawing/2014/main" id="{F1975EC2-324A-4EE9-9DD9-60A369A0785B}"/>
                    </a:ext>
                  </a:extLst>
                </p14:cNvPr>
                <p14:cNvContentPartPr/>
                <p14:nvPr/>
              </p14:nvContentPartPr>
              <p14:xfrm>
                <a:off x="4441886" y="3782246"/>
                <a:ext cx="123480" cy="144360"/>
              </p14:xfrm>
            </p:contentPart>
          </mc:Choice>
          <mc:Fallback xmlns="">
            <p:pic>
              <p:nvPicPr>
                <p:cNvPr id="194" name="Ink 193">
                  <a:extLst>
                    <a:ext uri="{FF2B5EF4-FFF2-40B4-BE49-F238E27FC236}">
                      <a16:creationId xmlns:a16="http://schemas.microsoft.com/office/drawing/2014/main" id="{F1975EC2-324A-4EE9-9DD9-60A369A0785B}"/>
                    </a:ext>
                  </a:extLst>
                </p:cNvPr>
                <p:cNvPicPr/>
                <p:nvPr/>
              </p:nvPicPr>
              <p:blipFill>
                <a:blip r:embed="rId115"/>
                <a:stretch>
                  <a:fillRect/>
                </a:stretch>
              </p:blipFill>
              <p:spPr>
                <a:xfrm>
                  <a:off x="4424246" y="3764246"/>
                  <a:ext cx="1591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95" name="Ink 194">
                  <a:extLst>
                    <a:ext uri="{FF2B5EF4-FFF2-40B4-BE49-F238E27FC236}">
                      <a16:creationId xmlns:a16="http://schemas.microsoft.com/office/drawing/2014/main" id="{5C18E4FC-F887-4646-ABEB-B48989CAEF1A}"/>
                    </a:ext>
                  </a:extLst>
                </p14:cNvPr>
                <p14:cNvContentPartPr/>
                <p14:nvPr/>
              </p14:nvContentPartPr>
              <p14:xfrm>
                <a:off x="4625126" y="3779726"/>
                <a:ext cx="123480" cy="96120"/>
              </p14:xfrm>
            </p:contentPart>
          </mc:Choice>
          <mc:Fallback xmlns="">
            <p:pic>
              <p:nvPicPr>
                <p:cNvPr id="195" name="Ink 194">
                  <a:extLst>
                    <a:ext uri="{FF2B5EF4-FFF2-40B4-BE49-F238E27FC236}">
                      <a16:creationId xmlns:a16="http://schemas.microsoft.com/office/drawing/2014/main" id="{5C18E4FC-F887-4646-ABEB-B48989CAEF1A}"/>
                    </a:ext>
                  </a:extLst>
                </p:cNvPr>
                <p:cNvPicPr/>
                <p:nvPr/>
              </p:nvPicPr>
              <p:blipFill>
                <a:blip r:embed="rId117"/>
                <a:stretch>
                  <a:fillRect/>
                </a:stretch>
              </p:blipFill>
              <p:spPr>
                <a:xfrm>
                  <a:off x="4607486" y="3761726"/>
                  <a:ext cx="159120" cy="131760"/>
                </a:xfrm>
                <a:prstGeom prst="rect">
                  <a:avLst/>
                </a:prstGeom>
              </p:spPr>
            </p:pic>
          </mc:Fallback>
        </mc:AlternateContent>
      </p:grpSp>
      <p:grpSp>
        <p:nvGrpSpPr>
          <p:cNvPr id="196" name="Group 195">
            <a:extLst>
              <a:ext uri="{FF2B5EF4-FFF2-40B4-BE49-F238E27FC236}">
                <a16:creationId xmlns:a16="http://schemas.microsoft.com/office/drawing/2014/main" id="{DBFA1D84-B6AA-493C-930D-60E1F8327900}"/>
              </a:ext>
            </a:extLst>
          </p:cNvPr>
          <p:cNvGrpSpPr/>
          <p:nvPr/>
        </p:nvGrpSpPr>
        <p:grpSpPr>
          <a:xfrm>
            <a:off x="4953446" y="3338980"/>
            <a:ext cx="726840" cy="226800"/>
            <a:chOff x="4953446" y="3433406"/>
            <a:chExt cx="726840" cy="226800"/>
          </a:xfrm>
        </p:grpSpPr>
        <mc:AlternateContent xmlns:mc="http://schemas.openxmlformats.org/markup-compatibility/2006" xmlns:p14="http://schemas.microsoft.com/office/powerpoint/2010/main">
          <mc:Choice Requires="p14">
            <p:contentPart p14:bwMode="auto" r:id="rId118">
              <p14:nvContentPartPr>
                <p14:cNvPr id="197" name="Ink 196">
                  <a:extLst>
                    <a:ext uri="{FF2B5EF4-FFF2-40B4-BE49-F238E27FC236}">
                      <a16:creationId xmlns:a16="http://schemas.microsoft.com/office/drawing/2014/main" id="{7525D414-C228-41EB-9324-9A5F618AD633}"/>
                    </a:ext>
                  </a:extLst>
                </p14:cNvPr>
                <p14:cNvContentPartPr/>
                <p14:nvPr/>
              </p14:nvContentPartPr>
              <p14:xfrm>
                <a:off x="4953446" y="3549686"/>
                <a:ext cx="151200" cy="90720"/>
              </p14:xfrm>
            </p:contentPart>
          </mc:Choice>
          <mc:Fallback xmlns="">
            <p:pic>
              <p:nvPicPr>
                <p:cNvPr id="197" name="Ink 196">
                  <a:extLst>
                    <a:ext uri="{FF2B5EF4-FFF2-40B4-BE49-F238E27FC236}">
                      <a16:creationId xmlns:a16="http://schemas.microsoft.com/office/drawing/2014/main" id="{7525D414-C228-41EB-9324-9A5F618AD633}"/>
                    </a:ext>
                  </a:extLst>
                </p:cNvPr>
                <p:cNvPicPr/>
                <p:nvPr/>
              </p:nvPicPr>
              <p:blipFill>
                <a:blip r:embed="rId119"/>
                <a:stretch>
                  <a:fillRect/>
                </a:stretch>
              </p:blipFill>
              <p:spPr>
                <a:xfrm>
                  <a:off x="4935806" y="3532046"/>
                  <a:ext cx="18684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98" name="Ink 197">
                  <a:extLst>
                    <a:ext uri="{FF2B5EF4-FFF2-40B4-BE49-F238E27FC236}">
                      <a16:creationId xmlns:a16="http://schemas.microsoft.com/office/drawing/2014/main" id="{5AF1861F-C69A-4BA6-BD48-8B3F85BCBB95}"/>
                    </a:ext>
                  </a:extLst>
                </p14:cNvPr>
                <p14:cNvContentPartPr/>
                <p14:nvPr/>
              </p14:nvContentPartPr>
              <p14:xfrm>
                <a:off x="4979366" y="3542846"/>
                <a:ext cx="138240" cy="117360"/>
              </p14:xfrm>
            </p:contentPart>
          </mc:Choice>
          <mc:Fallback xmlns="">
            <p:pic>
              <p:nvPicPr>
                <p:cNvPr id="198" name="Ink 197">
                  <a:extLst>
                    <a:ext uri="{FF2B5EF4-FFF2-40B4-BE49-F238E27FC236}">
                      <a16:creationId xmlns:a16="http://schemas.microsoft.com/office/drawing/2014/main" id="{5AF1861F-C69A-4BA6-BD48-8B3F85BCBB95}"/>
                    </a:ext>
                  </a:extLst>
                </p:cNvPr>
                <p:cNvPicPr/>
                <p:nvPr/>
              </p:nvPicPr>
              <p:blipFill>
                <a:blip r:embed="rId121"/>
                <a:stretch>
                  <a:fillRect/>
                </a:stretch>
              </p:blipFill>
              <p:spPr>
                <a:xfrm>
                  <a:off x="4961366" y="3524846"/>
                  <a:ext cx="1738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99" name="Ink 198">
                  <a:extLst>
                    <a:ext uri="{FF2B5EF4-FFF2-40B4-BE49-F238E27FC236}">
                      <a16:creationId xmlns:a16="http://schemas.microsoft.com/office/drawing/2014/main" id="{FD000274-8B44-4689-B1FD-84A56C91D558}"/>
                    </a:ext>
                  </a:extLst>
                </p14:cNvPr>
                <p14:cNvContentPartPr/>
                <p14:nvPr/>
              </p14:nvContentPartPr>
              <p14:xfrm>
                <a:off x="5229926" y="3433406"/>
                <a:ext cx="145440" cy="142200"/>
              </p14:xfrm>
            </p:contentPart>
          </mc:Choice>
          <mc:Fallback xmlns="">
            <p:pic>
              <p:nvPicPr>
                <p:cNvPr id="199" name="Ink 198">
                  <a:extLst>
                    <a:ext uri="{FF2B5EF4-FFF2-40B4-BE49-F238E27FC236}">
                      <a16:creationId xmlns:a16="http://schemas.microsoft.com/office/drawing/2014/main" id="{FD000274-8B44-4689-B1FD-84A56C91D558}"/>
                    </a:ext>
                  </a:extLst>
                </p:cNvPr>
                <p:cNvPicPr/>
                <p:nvPr/>
              </p:nvPicPr>
              <p:blipFill>
                <a:blip r:embed="rId123"/>
                <a:stretch>
                  <a:fillRect/>
                </a:stretch>
              </p:blipFill>
              <p:spPr>
                <a:xfrm>
                  <a:off x="5211926" y="3415766"/>
                  <a:ext cx="18108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00" name="Ink 199">
                  <a:extLst>
                    <a:ext uri="{FF2B5EF4-FFF2-40B4-BE49-F238E27FC236}">
                      <a16:creationId xmlns:a16="http://schemas.microsoft.com/office/drawing/2014/main" id="{04945E31-4A06-4DCA-9472-518A1393551D}"/>
                    </a:ext>
                  </a:extLst>
                </p14:cNvPr>
                <p14:cNvContentPartPr/>
                <p14:nvPr/>
              </p14:nvContentPartPr>
              <p14:xfrm>
                <a:off x="5318126" y="3482366"/>
                <a:ext cx="44640" cy="163440"/>
              </p14:xfrm>
            </p:contentPart>
          </mc:Choice>
          <mc:Fallback xmlns="">
            <p:pic>
              <p:nvPicPr>
                <p:cNvPr id="200" name="Ink 199">
                  <a:extLst>
                    <a:ext uri="{FF2B5EF4-FFF2-40B4-BE49-F238E27FC236}">
                      <a16:creationId xmlns:a16="http://schemas.microsoft.com/office/drawing/2014/main" id="{04945E31-4A06-4DCA-9472-518A1393551D}"/>
                    </a:ext>
                  </a:extLst>
                </p:cNvPr>
                <p:cNvPicPr/>
                <p:nvPr/>
              </p:nvPicPr>
              <p:blipFill>
                <a:blip r:embed="rId125"/>
                <a:stretch>
                  <a:fillRect/>
                </a:stretch>
              </p:blipFill>
              <p:spPr>
                <a:xfrm>
                  <a:off x="5300486" y="3464366"/>
                  <a:ext cx="802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01" name="Ink 200">
                  <a:extLst>
                    <a:ext uri="{FF2B5EF4-FFF2-40B4-BE49-F238E27FC236}">
                      <a16:creationId xmlns:a16="http://schemas.microsoft.com/office/drawing/2014/main" id="{55AC4E21-EA0D-4F01-828E-414C845BBFC2}"/>
                    </a:ext>
                  </a:extLst>
                </p14:cNvPr>
                <p14:cNvContentPartPr/>
                <p14:nvPr/>
              </p14:nvContentPartPr>
              <p14:xfrm>
                <a:off x="5486246" y="3448886"/>
                <a:ext cx="194040" cy="150840"/>
              </p14:xfrm>
            </p:contentPart>
          </mc:Choice>
          <mc:Fallback xmlns="">
            <p:pic>
              <p:nvPicPr>
                <p:cNvPr id="201" name="Ink 200">
                  <a:extLst>
                    <a:ext uri="{FF2B5EF4-FFF2-40B4-BE49-F238E27FC236}">
                      <a16:creationId xmlns:a16="http://schemas.microsoft.com/office/drawing/2014/main" id="{55AC4E21-EA0D-4F01-828E-414C845BBFC2}"/>
                    </a:ext>
                  </a:extLst>
                </p:cNvPr>
                <p:cNvPicPr/>
                <p:nvPr/>
              </p:nvPicPr>
              <p:blipFill>
                <a:blip r:embed="rId127"/>
                <a:stretch>
                  <a:fillRect/>
                </a:stretch>
              </p:blipFill>
              <p:spPr>
                <a:xfrm>
                  <a:off x="5468246" y="3430886"/>
                  <a:ext cx="229680" cy="186480"/>
                </a:xfrm>
                <a:prstGeom prst="rect">
                  <a:avLst/>
                </a:prstGeom>
              </p:spPr>
            </p:pic>
          </mc:Fallback>
        </mc:AlternateContent>
      </p:grpSp>
      <p:grpSp>
        <p:nvGrpSpPr>
          <p:cNvPr id="202" name="Group 201">
            <a:extLst>
              <a:ext uri="{FF2B5EF4-FFF2-40B4-BE49-F238E27FC236}">
                <a16:creationId xmlns:a16="http://schemas.microsoft.com/office/drawing/2014/main" id="{48CCBD63-B60C-4475-BBC2-424D3A0DABB8}"/>
              </a:ext>
            </a:extLst>
          </p:cNvPr>
          <p:cNvGrpSpPr/>
          <p:nvPr/>
        </p:nvGrpSpPr>
        <p:grpSpPr>
          <a:xfrm>
            <a:off x="4664726" y="3884380"/>
            <a:ext cx="856080" cy="252720"/>
            <a:chOff x="4664726" y="3978806"/>
            <a:chExt cx="856080" cy="252720"/>
          </a:xfrm>
        </p:grpSpPr>
        <mc:AlternateContent xmlns:mc="http://schemas.openxmlformats.org/markup-compatibility/2006" xmlns:p14="http://schemas.microsoft.com/office/powerpoint/2010/main">
          <mc:Choice Requires="p14">
            <p:contentPart p14:bwMode="auto" r:id="rId128">
              <p14:nvContentPartPr>
                <p14:cNvPr id="203" name="Ink 202">
                  <a:extLst>
                    <a:ext uri="{FF2B5EF4-FFF2-40B4-BE49-F238E27FC236}">
                      <a16:creationId xmlns:a16="http://schemas.microsoft.com/office/drawing/2014/main" id="{0ECBAEA7-EC9C-4772-AC3D-52AF21DCDC72}"/>
                    </a:ext>
                  </a:extLst>
                </p14:cNvPr>
                <p14:cNvContentPartPr/>
                <p14:nvPr/>
              </p14:nvContentPartPr>
              <p14:xfrm>
                <a:off x="4664726" y="4121726"/>
                <a:ext cx="132120" cy="39240"/>
              </p14:xfrm>
            </p:contentPart>
          </mc:Choice>
          <mc:Fallback xmlns="">
            <p:pic>
              <p:nvPicPr>
                <p:cNvPr id="203" name="Ink 202">
                  <a:extLst>
                    <a:ext uri="{FF2B5EF4-FFF2-40B4-BE49-F238E27FC236}">
                      <a16:creationId xmlns:a16="http://schemas.microsoft.com/office/drawing/2014/main" id="{0ECBAEA7-EC9C-4772-AC3D-52AF21DCDC72}"/>
                    </a:ext>
                  </a:extLst>
                </p:cNvPr>
                <p:cNvPicPr/>
                <p:nvPr/>
              </p:nvPicPr>
              <p:blipFill>
                <a:blip r:embed="rId129"/>
                <a:stretch>
                  <a:fillRect/>
                </a:stretch>
              </p:blipFill>
              <p:spPr>
                <a:xfrm>
                  <a:off x="4646726" y="4103726"/>
                  <a:ext cx="1677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04" name="Ink 203">
                  <a:extLst>
                    <a:ext uri="{FF2B5EF4-FFF2-40B4-BE49-F238E27FC236}">
                      <a16:creationId xmlns:a16="http://schemas.microsoft.com/office/drawing/2014/main" id="{CE2641C8-4701-4FB5-8C05-AC27000A59DC}"/>
                    </a:ext>
                  </a:extLst>
                </p14:cNvPr>
                <p14:cNvContentPartPr/>
                <p14:nvPr/>
              </p14:nvContentPartPr>
              <p14:xfrm>
                <a:off x="4723766" y="4214606"/>
                <a:ext cx="119520" cy="16920"/>
              </p14:xfrm>
            </p:contentPart>
          </mc:Choice>
          <mc:Fallback xmlns="">
            <p:pic>
              <p:nvPicPr>
                <p:cNvPr id="204" name="Ink 203">
                  <a:extLst>
                    <a:ext uri="{FF2B5EF4-FFF2-40B4-BE49-F238E27FC236}">
                      <a16:creationId xmlns:a16="http://schemas.microsoft.com/office/drawing/2014/main" id="{CE2641C8-4701-4FB5-8C05-AC27000A59DC}"/>
                    </a:ext>
                  </a:extLst>
                </p:cNvPr>
                <p:cNvPicPr/>
                <p:nvPr/>
              </p:nvPicPr>
              <p:blipFill>
                <a:blip r:embed="rId131"/>
                <a:stretch>
                  <a:fillRect/>
                </a:stretch>
              </p:blipFill>
              <p:spPr>
                <a:xfrm>
                  <a:off x="4705766" y="4196966"/>
                  <a:ext cx="155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05" name="Ink 204">
                  <a:extLst>
                    <a:ext uri="{FF2B5EF4-FFF2-40B4-BE49-F238E27FC236}">
                      <a16:creationId xmlns:a16="http://schemas.microsoft.com/office/drawing/2014/main" id="{355D83B1-8CF9-46A3-A112-18DA596D7801}"/>
                    </a:ext>
                  </a:extLst>
                </p14:cNvPr>
                <p14:cNvContentPartPr/>
                <p14:nvPr/>
              </p14:nvContentPartPr>
              <p14:xfrm>
                <a:off x="4984766" y="3986366"/>
                <a:ext cx="162000" cy="222120"/>
              </p14:xfrm>
            </p:contentPart>
          </mc:Choice>
          <mc:Fallback xmlns="">
            <p:pic>
              <p:nvPicPr>
                <p:cNvPr id="205" name="Ink 204">
                  <a:extLst>
                    <a:ext uri="{FF2B5EF4-FFF2-40B4-BE49-F238E27FC236}">
                      <a16:creationId xmlns:a16="http://schemas.microsoft.com/office/drawing/2014/main" id="{355D83B1-8CF9-46A3-A112-18DA596D7801}"/>
                    </a:ext>
                  </a:extLst>
                </p:cNvPr>
                <p:cNvPicPr/>
                <p:nvPr/>
              </p:nvPicPr>
              <p:blipFill>
                <a:blip r:embed="rId133"/>
                <a:stretch>
                  <a:fillRect/>
                </a:stretch>
              </p:blipFill>
              <p:spPr>
                <a:xfrm>
                  <a:off x="4966766" y="3968366"/>
                  <a:ext cx="19764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06" name="Ink 205">
                  <a:extLst>
                    <a:ext uri="{FF2B5EF4-FFF2-40B4-BE49-F238E27FC236}">
                      <a16:creationId xmlns:a16="http://schemas.microsoft.com/office/drawing/2014/main" id="{0C0CD41D-CAAF-41BF-87AB-6D578A4D1E86}"/>
                    </a:ext>
                  </a:extLst>
                </p14:cNvPr>
                <p14:cNvContentPartPr/>
                <p14:nvPr/>
              </p14:nvContentPartPr>
              <p14:xfrm>
                <a:off x="4987286" y="4135766"/>
                <a:ext cx="165240" cy="27360"/>
              </p14:xfrm>
            </p:contentPart>
          </mc:Choice>
          <mc:Fallback xmlns="">
            <p:pic>
              <p:nvPicPr>
                <p:cNvPr id="206" name="Ink 205">
                  <a:extLst>
                    <a:ext uri="{FF2B5EF4-FFF2-40B4-BE49-F238E27FC236}">
                      <a16:creationId xmlns:a16="http://schemas.microsoft.com/office/drawing/2014/main" id="{0C0CD41D-CAAF-41BF-87AB-6D578A4D1E86}"/>
                    </a:ext>
                  </a:extLst>
                </p:cNvPr>
                <p:cNvPicPr/>
                <p:nvPr/>
              </p:nvPicPr>
              <p:blipFill>
                <a:blip r:embed="rId135"/>
                <a:stretch>
                  <a:fillRect/>
                </a:stretch>
              </p:blipFill>
              <p:spPr>
                <a:xfrm>
                  <a:off x="4969646" y="4117766"/>
                  <a:ext cx="20088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07" name="Ink 206">
                  <a:extLst>
                    <a:ext uri="{FF2B5EF4-FFF2-40B4-BE49-F238E27FC236}">
                      <a16:creationId xmlns:a16="http://schemas.microsoft.com/office/drawing/2014/main" id="{B0435D3A-0037-4800-BE94-2F0969BB40E4}"/>
                    </a:ext>
                  </a:extLst>
                </p14:cNvPr>
                <p14:cNvContentPartPr/>
                <p14:nvPr/>
              </p14:nvContentPartPr>
              <p14:xfrm>
                <a:off x="5224526" y="4137206"/>
                <a:ext cx="13320" cy="11880"/>
              </p14:xfrm>
            </p:contentPart>
          </mc:Choice>
          <mc:Fallback xmlns="">
            <p:pic>
              <p:nvPicPr>
                <p:cNvPr id="207" name="Ink 206">
                  <a:extLst>
                    <a:ext uri="{FF2B5EF4-FFF2-40B4-BE49-F238E27FC236}">
                      <a16:creationId xmlns:a16="http://schemas.microsoft.com/office/drawing/2014/main" id="{B0435D3A-0037-4800-BE94-2F0969BB40E4}"/>
                    </a:ext>
                  </a:extLst>
                </p:cNvPr>
                <p:cNvPicPr/>
                <p:nvPr/>
              </p:nvPicPr>
              <p:blipFill>
                <a:blip r:embed="rId137"/>
                <a:stretch>
                  <a:fillRect/>
                </a:stretch>
              </p:blipFill>
              <p:spPr>
                <a:xfrm>
                  <a:off x="5206526" y="4119206"/>
                  <a:ext cx="489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08" name="Ink 207">
                  <a:extLst>
                    <a:ext uri="{FF2B5EF4-FFF2-40B4-BE49-F238E27FC236}">
                      <a16:creationId xmlns:a16="http://schemas.microsoft.com/office/drawing/2014/main" id="{5ECB9571-839F-4764-9CB5-47614C1A08F5}"/>
                    </a:ext>
                  </a:extLst>
                </p14:cNvPr>
                <p14:cNvContentPartPr/>
                <p14:nvPr/>
              </p14:nvContentPartPr>
              <p14:xfrm>
                <a:off x="5371766" y="3978806"/>
                <a:ext cx="149040" cy="222480"/>
              </p14:xfrm>
            </p:contentPart>
          </mc:Choice>
          <mc:Fallback xmlns="">
            <p:pic>
              <p:nvPicPr>
                <p:cNvPr id="208" name="Ink 207">
                  <a:extLst>
                    <a:ext uri="{FF2B5EF4-FFF2-40B4-BE49-F238E27FC236}">
                      <a16:creationId xmlns:a16="http://schemas.microsoft.com/office/drawing/2014/main" id="{5ECB9571-839F-4764-9CB5-47614C1A08F5}"/>
                    </a:ext>
                  </a:extLst>
                </p:cNvPr>
                <p:cNvPicPr/>
                <p:nvPr/>
              </p:nvPicPr>
              <p:blipFill>
                <a:blip r:embed="rId139"/>
                <a:stretch>
                  <a:fillRect/>
                </a:stretch>
              </p:blipFill>
              <p:spPr>
                <a:xfrm>
                  <a:off x="5353766" y="3961166"/>
                  <a:ext cx="184680" cy="258120"/>
                </a:xfrm>
                <a:prstGeom prst="rect">
                  <a:avLst/>
                </a:prstGeom>
              </p:spPr>
            </p:pic>
          </mc:Fallback>
        </mc:AlternateContent>
      </p:grpSp>
      <p:grpSp>
        <p:nvGrpSpPr>
          <p:cNvPr id="209" name="Group 208">
            <a:extLst>
              <a:ext uri="{FF2B5EF4-FFF2-40B4-BE49-F238E27FC236}">
                <a16:creationId xmlns:a16="http://schemas.microsoft.com/office/drawing/2014/main" id="{18403F5D-F1C2-43A3-8FB1-D5C8B49C51B9}"/>
              </a:ext>
            </a:extLst>
          </p:cNvPr>
          <p:cNvGrpSpPr/>
          <p:nvPr/>
        </p:nvGrpSpPr>
        <p:grpSpPr>
          <a:xfrm>
            <a:off x="1647926" y="4800940"/>
            <a:ext cx="626040" cy="240480"/>
            <a:chOff x="1647926" y="4895366"/>
            <a:chExt cx="626040" cy="240480"/>
          </a:xfrm>
        </p:grpSpPr>
        <mc:AlternateContent xmlns:mc="http://schemas.openxmlformats.org/markup-compatibility/2006" xmlns:p14="http://schemas.microsoft.com/office/powerpoint/2010/main">
          <mc:Choice Requires="p14">
            <p:contentPart p14:bwMode="auto" r:id="rId140">
              <p14:nvContentPartPr>
                <p14:cNvPr id="210" name="Ink 209">
                  <a:extLst>
                    <a:ext uri="{FF2B5EF4-FFF2-40B4-BE49-F238E27FC236}">
                      <a16:creationId xmlns:a16="http://schemas.microsoft.com/office/drawing/2014/main" id="{F3210457-7034-4E4D-9DB7-970C6C0ECA4E}"/>
                    </a:ext>
                  </a:extLst>
                </p14:cNvPr>
                <p14:cNvContentPartPr/>
                <p14:nvPr/>
              </p14:nvContentPartPr>
              <p14:xfrm>
                <a:off x="1647926" y="4909046"/>
                <a:ext cx="20520" cy="197640"/>
              </p14:xfrm>
            </p:contentPart>
          </mc:Choice>
          <mc:Fallback xmlns="">
            <p:pic>
              <p:nvPicPr>
                <p:cNvPr id="210" name="Ink 209">
                  <a:extLst>
                    <a:ext uri="{FF2B5EF4-FFF2-40B4-BE49-F238E27FC236}">
                      <a16:creationId xmlns:a16="http://schemas.microsoft.com/office/drawing/2014/main" id="{F3210457-7034-4E4D-9DB7-970C6C0ECA4E}"/>
                    </a:ext>
                  </a:extLst>
                </p:cNvPr>
                <p:cNvPicPr/>
                <p:nvPr/>
              </p:nvPicPr>
              <p:blipFill>
                <a:blip r:embed="rId141"/>
                <a:stretch>
                  <a:fillRect/>
                </a:stretch>
              </p:blipFill>
              <p:spPr>
                <a:xfrm>
                  <a:off x="1630286" y="4891046"/>
                  <a:ext cx="561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11" name="Ink 210">
                  <a:extLst>
                    <a:ext uri="{FF2B5EF4-FFF2-40B4-BE49-F238E27FC236}">
                      <a16:creationId xmlns:a16="http://schemas.microsoft.com/office/drawing/2014/main" id="{EA548730-5021-4351-A66D-B6B97DEAA1E6}"/>
                    </a:ext>
                  </a:extLst>
                </p14:cNvPr>
                <p14:cNvContentPartPr/>
                <p14:nvPr/>
              </p14:nvContentPartPr>
              <p14:xfrm>
                <a:off x="1754846" y="4895366"/>
                <a:ext cx="166320" cy="240480"/>
              </p14:xfrm>
            </p:contentPart>
          </mc:Choice>
          <mc:Fallback xmlns="">
            <p:pic>
              <p:nvPicPr>
                <p:cNvPr id="211" name="Ink 210">
                  <a:extLst>
                    <a:ext uri="{FF2B5EF4-FFF2-40B4-BE49-F238E27FC236}">
                      <a16:creationId xmlns:a16="http://schemas.microsoft.com/office/drawing/2014/main" id="{EA548730-5021-4351-A66D-B6B97DEAA1E6}"/>
                    </a:ext>
                  </a:extLst>
                </p:cNvPr>
                <p:cNvPicPr/>
                <p:nvPr/>
              </p:nvPicPr>
              <p:blipFill>
                <a:blip r:embed="rId143"/>
                <a:stretch>
                  <a:fillRect/>
                </a:stretch>
              </p:blipFill>
              <p:spPr>
                <a:xfrm>
                  <a:off x="1737206" y="4877726"/>
                  <a:ext cx="20196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12" name="Ink 211">
                  <a:extLst>
                    <a:ext uri="{FF2B5EF4-FFF2-40B4-BE49-F238E27FC236}">
                      <a16:creationId xmlns:a16="http://schemas.microsoft.com/office/drawing/2014/main" id="{AA5853C2-5E3C-4EE8-94B9-35CF738FB2C5}"/>
                    </a:ext>
                  </a:extLst>
                </p14:cNvPr>
                <p14:cNvContentPartPr/>
                <p14:nvPr/>
              </p14:nvContentPartPr>
              <p14:xfrm>
                <a:off x="2081366" y="4994726"/>
                <a:ext cx="192600" cy="27360"/>
              </p14:xfrm>
            </p:contentPart>
          </mc:Choice>
          <mc:Fallback xmlns="">
            <p:pic>
              <p:nvPicPr>
                <p:cNvPr id="212" name="Ink 211">
                  <a:extLst>
                    <a:ext uri="{FF2B5EF4-FFF2-40B4-BE49-F238E27FC236}">
                      <a16:creationId xmlns:a16="http://schemas.microsoft.com/office/drawing/2014/main" id="{AA5853C2-5E3C-4EE8-94B9-35CF738FB2C5}"/>
                    </a:ext>
                  </a:extLst>
                </p:cNvPr>
                <p:cNvPicPr/>
                <p:nvPr/>
              </p:nvPicPr>
              <p:blipFill>
                <a:blip r:embed="rId145"/>
                <a:stretch>
                  <a:fillRect/>
                </a:stretch>
              </p:blipFill>
              <p:spPr>
                <a:xfrm>
                  <a:off x="2063366" y="4976726"/>
                  <a:ext cx="22824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13" name="Ink 212">
                  <a:extLst>
                    <a:ext uri="{FF2B5EF4-FFF2-40B4-BE49-F238E27FC236}">
                      <a16:creationId xmlns:a16="http://schemas.microsoft.com/office/drawing/2014/main" id="{BDE8224C-8CF1-4241-AD58-B56A61914BF0}"/>
                    </a:ext>
                  </a:extLst>
                </p14:cNvPr>
                <p14:cNvContentPartPr/>
                <p14:nvPr/>
              </p14:nvContentPartPr>
              <p14:xfrm>
                <a:off x="2173526" y="4922366"/>
                <a:ext cx="27360" cy="180720"/>
              </p14:xfrm>
            </p:contentPart>
          </mc:Choice>
          <mc:Fallback xmlns="">
            <p:pic>
              <p:nvPicPr>
                <p:cNvPr id="213" name="Ink 212">
                  <a:extLst>
                    <a:ext uri="{FF2B5EF4-FFF2-40B4-BE49-F238E27FC236}">
                      <a16:creationId xmlns:a16="http://schemas.microsoft.com/office/drawing/2014/main" id="{BDE8224C-8CF1-4241-AD58-B56A61914BF0}"/>
                    </a:ext>
                  </a:extLst>
                </p:cNvPr>
                <p:cNvPicPr/>
                <p:nvPr/>
              </p:nvPicPr>
              <p:blipFill>
                <a:blip r:embed="rId147"/>
                <a:stretch>
                  <a:fillRect/>
                </a:stretch>
              </p:blipFill>
              <p:spPr>
                <a:xfrm>
                  <a:off x="2155886" y="4904366"/>
                  <a:ext cx="63000" cy="216360"/>
                </a:xfrm>
                <a:prstGeom prst="rect">
                  <a:avLst/>
                </a:prstGeom>
              </p:spPr>
            </p:pic>
          </mc:Fallback>
        </mc:AlternateContent>
      </p:grpSp>
      <p:grpSp>
        <p:nvGrpSpPr>
          <p:cNvPr id="214" name="Group 213">
            <a:extLst>
              <a:ext uri="{FF2B5EF4-FFF2-40B4-BE49-F238E27FC236}">
                <a16:creationId xmlns:a16="http://schemas.microsoft.com/office/drawing/2014/main" id="{07607326-3912-41B6-A04E-B226E38579DA}"/>
              </a:ext>
            </a:extLst>
          </p:cNvPr>
          <p:cNvGrpSpPr/>
          <p:nvPr/>
        </p:nvGrpSpPr>
        <p:grpSpPr>
          <a:xfrm>
            <a:off x="2422646" y="4780060"/>
            <a:ext cx="543600" cy="231840"/>
            <a:chOff x="2422646" y="4874486"/>
            <a:chExt cx="543600" cy="231840"/>
          </a:xfrm>
        </p:grpSpPr>
        <mc:AlternateContent xmlns:mc="http://schemas.openxmlformats.org/markup-compatibility/2006" xmlns:p14="http://schemas.microsoft.com/office/powerpoint/2010/main">
          <mc:Choice Requires="p14">
            <p:contentPart p14:bwMode="auto" r:id="rId148">
              <p14:nvContentPartPr>
                <p14:cNvPr id="215" name="Ink 214">
                  <a:extLst>
                    <a:ext uri="{FF2B5EF4-FFF2-40B4-BE49-F238E27FC236}">
                      <a16:creationId xmlns:a16="http://schemas.microsoft.com/office/drawing/2014/main" id="{71DAB14B-DCF9-4A5F-9C4B-5C399919278F}"/>
                    </a:ext>
                  </a:extLst>
                </p14:cNvPr>
                <p14:cNvContentPartPr/>
                <p14:nvPr/>
              </p14:nvContentPartPr>
              <p14:xfrm>
                <a:off x="2422646" y="4874486"/>
                <a:ext cx="37800" cy="231840"/>
              </p14:xfrm>
            </p:contentPart>
          </mc:Choice>
          <mc:Fallback xmlns="">
            <p:pic>
              <p:nvPicPr>
                <p:cNvPr id="215" name="Ink 214">
                  <a:extLst>
                    <a:ext uri="{FF2B5EF4-FFF2-40B4-BE49-F238E27FC236}">
                      <a16:creationId xmlns:a16="http://schemas.microsoft.com/office/drawing/2014/main" id="{71DAB14B-DCF9-4A5F-9C4B-5C399919278F}"/>
                    </a:ext>
                  </a:extLst>
                </p:cNvPr>
                <p:cNvPicPr/>
                <p:nvPr/>
              </p:nvPicPr>
              <p:blipFill>
                <a:blip r:embed="rId149"/>
                <a:stretch>
                  <a:fillRect/>
                </a:stretch>
              </p:blipFill>
              <p:spPr>
                <a:xfrm>
                  <a:off x="2404646" y="4856486"/>
                  <a:ext cx="734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16" name="Ink 215">
                  <a:extLst>
                    <a:ext uri="{FF2B5EF4-FFF2-40B4-BE49-F238E27FC236}">
                      <a16:creationId xmlns:a16="http://schemas.microsoft.com/office/drawing/2014/main" id="{DF764D1E-DDEE-4FAC-9485-138AAACB8ADA}"/>
                    </a:ext>
                  </a:extLst>
                </p14:cNvPr>
                <p14:cNvContentPartPr/>
                <p14:nvPr/>
              </p14:nvContentPartPr>
              <p14:xfrm>
                <a:off x="2528126" y="4896806"/>
                <a:ext cx="157680" cy="194760"/>
              </p14:xfrm>
            </p:contentPart>
          </mc:Choice>
          <mc:Fallback xmlns="">
            <p:pic>
              <p:nvPicPr>
                <p:cNvPr id="216" name="Ink 215">
                  <a:extLst>
                    <a:ext uri="{FF2B5EF4-FFF2-40B4-BE49-F238E27FC236}">
                      <a16:creationId xmlns:a16="http://schemas.microsoft.com/office/drawing/2014/main" id="{DF764D1E-DDEE-4FAC-9485-138AAACB8ADA}"/>
                    </a:ext>
                  </a:extLst>
                </p:cNvPr>
                <p:cNvPicPr/>
                <p:nvPr/>
              </p:nvPicPr>
              <p:blipFill>
                <a:blip r:embed="rId151"/>
                <a:stretch>
                  <a:fillRect/>
                </a:stretch>
              </p:blipFill>
              <p:spPr>
                <a:xfrm>
                  <a:off x="2510486" y="4879166"/>
                  <a:ext cx="193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17" name="Ink 216">
                  <a:extLst>
                    <a:ext uri="{FF2B5EF4-FFF2-40B4-BE49-F238E27FC236}">
                      <a16:creationId xmlns:a16="http://schemas.microsoft.com/office/drawing/2014/main" id="{6BA82DCC-9982-4D7E-A3C9-662DAF335016}"/>
                    </a:ext>
                  </a:extLst>
                </p14:cNvPr>
                <p14:cNvContentPartPr/>
                <p14:nvPr/>
              </p14:nvContentPartPr>
              <p14:xfrm>
                <a:off x="2533886" y="4874846"/>
                <a:ext cx="155520" cy="39240"/>
              </p14:xfrm>
            </p:contentPart>
          </mc:Choice>
          <mc:Fallback xmlns="">
            <p:pic>
              <p:nvPicPr>
                <p:cNvPr id="217" name="Ink 216">
                  <a:extLst>
                    <a:ext uri="{FF2B5EF4-FFF2-40B4-BE49-F238E27FC236}">
                      <a16:creationId xmlns:a16="http://schemas.microsoft.com/office/drawing/2014/main" id="{6BA82DCC-9982-4D7E-A3C9-662DAF335016}"/>
                    </a:ext>
                  </a:extLst>
                </p:cNvPr>
                <p:cNvPicPr/>
                <p:nvPr/>
              </p:nvPicPr>
              <p:blipFill>
                <a:blip r:embed="rId153"/>
                <a:stretch>
                  <a:fillRect/>
                </a:stretch>
              </p:blipFill>
              <p:spPr>
                <a:xfrm>
                  <a:off x="2516246" y="4856846"/>
                  <a:ext cx="19116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18" name="Ink 217">
                  <a:extLst>
                    <a:ext uri="{FF2B5EF4-FFF2-40B4-BE49-F238E27FC236}">
                      <a16:creationId xmlns:a16="http://schemas.microsoft.com/office/drawing/2014/main" id="{CF79ABA1-BAE4-4CAA-ACD3-C1E5354E4DC3}"/>
                    </a:ext>
                  </a:extLst>
                </p14:cNvPr>
                <p14:cNvContentPartPr/>
                <p14:nvPr/>
              </p14:nvContentPartPr>
              <p14:xfrm>
                <a:off x="2798126" y="4985726"/>
                <a:ext cx="168120" cy="14760"/>
              </p14:xfrm>
            </p:contentPart>
          </mc:Choice>
          <mc:Fallback xmlns="">
            <p:pic>
              <p:nvPicPr>
                <p:cNvPr id="218" name="Ink 217">
                  <a:extLst>
                    <a:ext uri="{FF2B5EF4-FFF2-40B4-BE49-F238E27FC236}">
                      <a16:creationId xmlns:a16="http://schemas.microsoft.com/office/drawing/2014/main" id="{CF79ABA1-BAE4-4CAA-ACD3-C1E5354E4DC3}"/>
                    </a:ext>
                  </a:extLst>
                </p:cNvPr>
                <p:cNvPicPr/>
                <p:nvPr/>
              </p:nvPicPr>
              <p:blipFill>
                <a:blip r:embed="rId155"/>
                <a:stretch>
                  <a:fillRect/>
                </a:stretch>
              </p:blipFill>
              <p:spPr>
                <a:xfrm>
                  <a:off x="2780126" y="4967726"/>
                  <a:ext cx="20376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19" name="Ink 218">
                  <a:extLst>
                    <a:ext uri="{FF2B5EF4-FFF2-40B4-BE49-F238E27FC236}">
                      <a16:creationId xmlns:a16="http://schemas.microsoft.com/office/drawing/2014/main" id="{502CDBA8-7630-4567-96F4-8070BD5AF21E}"/>
                    </a:ext>
                  </a:extLst>
                </p14:cNvPr>
                <p14:cNvContentPartPr/>
                <p14:nvPr/>
              </p14:nvContentPartPr>
              <p14:xfrm>
                <a:off x="2890286" y="4922726"/>
                <a:ext cx="43560" cy="168480"/>
              </p14:xfrm>
            </p:contentPart>
          </mc:Choice>
          <mc:Fallback xmlns="">
            <p:pic>
              <p:nvPicPr>
                <p:cNvPr id="219" name="Ink 218">
                  <a:extLst>
                    <a:ext uri="{FF2B5EF4-FFF2-40B4-BE49-F238E27FC236}">
                      <a16:creationId xmlns:a16="http://schemas.microsoft.com/office/drawing/2014/main" id="{502CDBA8-7630-4567-96F4-8070BD5AF21E}"/>
                    </a:ext>
                  </a:extLst>
                </p:cNvPr>
                <p:cNvPicPr/>
                <p:nvPr/>
              </p:nvPicPr>
              <p:blipFill>
                <a:blip r:embed="rId157"/>
                <a:stretch>
                  <a:fillRect/>
                </a:stretch>
              </p:blipFill>
              <p:spPr>
                <a:xfrm>
                  <a:off x="2872646" y="4905086"/>
                  <a:ext cx="79200" cy="204120"/>
                </a:xfrm>
                <a:prstGeom prst="rect">
                  <a:avLst/>
                </a:prstGeom>
              </p:spPr>
            </p:pic>
          </mc:Fallback>
        </mc:AlternateContent>
      </p:grpSp>
      <p:grpSp>
        <p:nvGrpSpPr>
          <p:cNvPr id="220" name="Group 219">
            <a:extLst>
              <a:ext uri="{FF2B5EF4-FFF2-40B4-BE49-F238E27FC236}">
                <a16:creationId xmlns:a16="http://schemas.microsoft.com/office/drawing/2014/main" id="{0D068B47-7B74-41E2-9048-B1797EC7CC85}"/>
              </a:ext>
            </a:extLst>
          </p:cNvPr>
          <p:cNvGrpSpPr/>
          <p:nvPr/>
        </p:nvGrpSpPr>
        <p:grpSpPr>
          <a:xfrm>
            <a:off x="3087566" y="4783660"/>
            <a:ext cx="437400" cy="201600"/>
            <a:chOff x="3087566" y="4878086"/>
            <a:chExt cx="437400" cy="201600"/>
          </a:xfrm>
        </p:grpSpPr>
        <mc:AlternateContent xmlns:mc="http://schemas.openxmlformats.org/markup-compatibility/2006" xmlns:p14="http://schemas.microsoft.com/office/powerpoint/2010/main">
          <mc:Choice Requires="p14">
            <p:contentPart p14:bwMode="auto" r:id="rId158">
              <p14:nvContentPartPr>
                <p14:cNvPr id="221" name="Ink 220">
                  <a:extLst>
                    <a:ext uri="{FF2B5EF4-FFF2-40B4-BE49-F238E27FC236}">
                      <a16:creationId xmlns:a16="http://schemas.microsoft.com/office/drawing/2014/main" id="{C1D707E7-55C0-4C9F-90C1-5C48AEB8A6F6}"/>
                    </a:ext>
                  </a:extLst>
                </p14:cNvPr>
                <p14:cNvContentPartPr/>
                <p14:nvPr/>
              </p14:nvContentPartPr>
              <p14:xfrm>
                <a:off x="3087566" y="4878086"/>
                <a:ext cx="133200" cy="201600"/>
              </p14:xfrm>
            </p:contentPart>
          </mc:Choice>
          <mc:Fallback xmlns="">
            <p:pic>
              <p:nvPicPr>
                <p:cNvPr id="221" name="Ink 220">
                  <a:extLst>
                    <a:ext uri="{FF2B5EF4-FFF2-40B4-BE49-F238E27FC236}">
                      <a16:creationId xmlns:a16="http://schemas.microsoft.com/office/drawing/2014/main" id="{C1D707E7-55C0-4C9F-90C1-5C48AEB8A6F6}"/>
                    </a:ext>
                  </a:extLst>
                </p:cNvPr>
                <p:cNvPicPr/>
                <p:nvPr/>
              </p:nvPicPr>
              <p:blipFill>
                <a:blip r:embed="rId159"/>
                <a:stretch>
                  <a:fillRect/>
                </a:stretch>
              </p:blipFill>
              <p:spPr>
                <a:xfrm>
                  <a:off x="3069926" y="4860086"/>
                  <a:ext cx="16884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2" name="Ink 221">
                  <a:extLst>
                    <a:ext uri="{FF2B5EF4-FFF2-40B4-BE49-F238E27FC236}">
                      <a16:creationId xmlns:a16="http://schemas.microsoft.com/office/drawing/2014/main" id="{CE5C8812-FF88-4D1D-83FA-310BD8D5FF2E}"/>
                    </a:ext>
                  </a:extLst>
                </p14:cNvPr>
                <p14:cNvContentPartPr/>
                <p14:nvPr/>
              </p14:nvContentPartPr>
              <p14:xfrm>
                <a:off x="3407606" y="4926686"/>
                <a:ext cx="117360" cy="11520"/>
              </p14:xfrm>
            </p:contentPart>
          </mc:Choice>
          <mc:Fallback xmlns="">
            <p:pic>
              <p:nvPicPr>
                <p:cNvPr id="222" name="Ink 221">
                  <a:extLst>
                    <a:ext uri="{FF2B5EF4-FFF2-40B4-BE49-F238E27FC236}">
                      <a16:creationId xmlns:a16="http://schemas.microsoft.com/office/drawing/2014/main" id="{CE5C8812-FF88-4D1D-83FA-310BD8D5FF2E}"/>
                    </a:ext>
                  </a:extLst>
                </p:cNvPr>
                <p:cNvPicPr/>
                <p:nvPr/>
              </p:nvPicPr>
              <p:blipFill>
                <a:blip r:embed="rId161"/>
                <a:stretch>
                  <a:fillRect/>
                </a:stretch>
              </p:blipFill>
              <p:spPr>
                <a:xfrm>
                  <a:off x="3389606" y="4908686"/>
                  <a:ext cx="153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23" name="Ink 222">
                  <a:extLst>
                    <a:ext uri="{FF2B5EF4-FFF2-40B4-BE49-F238E27FC236}">
                      <a16:creationId xmlns:a16="http://schemas.microsoft.com/office/drawing/2014/main" id="{C6E874D7-6BCB-4A03-B716-6E362759E120}"/>
                    </a:ext>
                  </a:extLst>
                </p14:cNvPr>
                <p14:cNvContentPartPr/>
                <p14:nvPr/>
              </p14:nvContentPartPr>
              <p14:xfrm>
                <a:off x="3377726" y="5035046"/>
                <a:ext cx="114840" cy="17640"/>
              </p14:xfrm>
            </p:contentPart>
          </mc:Choice>
          <mc:Fallback xmlns="">
            <p:pic>
              <p:nvPicPr>
                <p:cNvPr id="223" name="Ink 222">
                  <a:extLst>
                    <a:ext uri="{FF2B5EF4-FFF2-40B4-BE49-F238E27FC236}">
                      <a16:creationId xmlns:a16="http://schemas.microsoft.com/office/drawing/2014/main" id="{C6E874D7-6BCB-4A03-B716-6E362759E120}"/>
                    </a:ext>
                  </a:extLst>
                </p:cNvPr>
                <p:cNvPicPr/>
                <p:nvPr/>
              </p:nvPicPr>
              <p:blipFill>
                <a:blip r:embed="rId163"/>
                <a:stretch>
                  <a:fillRect/>
                </a:stretch>
              </p:blipFill>
              <p:spPr>
                <a:xfrm>
                  <a:off x="3359726" y="5017406"/>
                  <a:ext cx="150480" cy="53280"/>
                </a:xfrm>
                <a:prstGeom prst="rect">
                  <a:avLst/>
                </a:prstGeom>
              </p:spPr>
            </p:pic>
          </mc:Fallback>
        </mc:AlternateContent>
      </p:grpSp>
      <p:grpSp>
        <p:nvGrpSpPr>
          <p:cNvPr id="224" name="Group 223">
            <a:extLst>
              <a:ext uri="{FF2B5EF4-FFF2-40B4-BE49-F238E27FC236}">
                <a16:creationId xmlns:a16="http://schemas.microsoft.com/office/drawing/2014/main" id="{381146B7-EBFC-4B2B-AB2B-C1CEF46E47D9}"/>
              </a:ext>
            </a:extLst>
          </p:cNvPr>
          <p:cNvGrpSpPr/>
          <p:nvPr/>
        </p:nvGrpSpPr>
        <p:grpSpPr>
          <a:xfrm>
            <a:off x="3618926" y="4741180"/>
            <a:ext cx="413280" cy="446760"/>
            <a:chOff x="3618926" y="4835606"/>
            <a:chExt cx="413280" cy="446760"/>
          </a:xfrm>
        </p:grpSpPr>
        <mc:AlternateContent xmlns:mc="http://schemas.openxmlformats.org/markup-compatibility/2006" xmlns:p14="http://schemas.microsoft.com/office/powerpoint/2010/main">
          <mc:Choice Requires="p14">
            <p:contentPart p14:bwMode="auto" r:id="rId164">
              <p14:nvContentPartPr>
                <p14:cNvPr id="225" name="Ink 224">
                  <a:extLst>
                    <a:ext uri="{FF2B5EF4-FFF2-40B4-BE49-F238E27FC236}">
                      <a16:creationId xmlns:a16="http://schemas.microsoft.com/office/drawing/2014/main" id="{2373FC3C-9866-4B29-BDC0-07E45834BDE2}"/>
                    </a:ext>
                  </a:extLst>
                </p14:cNvPr>
                <p14:cNvContentPartPr/>
                <p14:nvPr/>
              </p14:nvContentPartPr>
              <p14:xfrm>
                <a:off x="3618926" y="4835606"/>
                <a:ext cx="192240" cy="172080"/>
              </p14:xfrm>
            </p:contentPart>
          </mc:Choice>
          <mc:Fallback xmlns="">
            <p:pic>
              <p:nvPicPr>
                <p:cNvPr id="225" name="Ink 224">
                  <a:extLst>
                    <a:ext uri="{FF2B5EF4-FFF2-40B4-BE49-F238E27FC236}">
                      <a16:creationId xmlns:a16="http://schemas.microsoft.com/office/drawing/2014/main" id="{2373FC3C-9866-4B29-BDC0-07E45834BDE2}"/>
                    </a:ext>
                  </a:extLst>
                </p:cNvPr>
                <p:cNvPicPr/>
                <p:nvPr/>
              </p:nvPicPr>
              <p:blipFill>
                <a:blip r:embed="rId165"/>
                <a:stretch>
                  <a:fillRect/>
                </a:stretch>
              </p:blipFill>
              <p:spPr>
                <a:xfrm>
                  <a:off x="3601286" y="4817606"/>
                  <a:ext cx="2278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26" name="Ink 225">
                  <a:extLst>
                    <a:ext uri="{FF2B5EF4-FFF2-40B4-BE49-F238E27FC236}">
                      <a16:creationId xmlns:a16="http://schemas.microsoft.com/office/drawing/2014/main" id="{34ECC175-ADD3-455E-BCCA-5B863A55C1B3}"/>
                    </a:ext>
                  </a:extLst>
                </p14:cNvPr>
                <p14:cNvContentPartPr/>
                <p14:nvPr/>
              </p14:nvContentPartPr>
              <p14:xfrm>
                <a:off x="3727646" y="4920926"/>
                <a:ext cx="42840" cy="181800"/>
              </p14:xfrm>
            </p:contentPart>
          </mc:Choice>
          <mc:Fallback xmlns="">
            <p:pic>
              <p:nvPicPr>
                <p:cNvPr id="226" name="Ink 225">
                  <a:extLst>
                    <a:ext uri="{FF2B5EF4-FFF2-40B4-BE49-F238E27FC236}">
                      <a16:creationId xmlns:a16="http://schemas.microsoft.com/office/drawing/2014/main" id="{34ECC175-ADD3-455E-BCCA-5B863A55C1B3}"/>
                    </a:ext>
                  </a:extLst>
                </p:cNvPr>
                <p:cNvPicPr/>
                <p:nvPr/>
              </p:nvPicPr>
              <p:blipFill>
                <a:blip r:embed="rId167"/>
                <a:stretch>
                  <a:fillRect/>
                </a:stretch>
              </p:blipFill>
              <p:spPr>
                <a:xfrm>
                  <a:off x="3710006" y="4902926"/>
                  <a:ext cx="7848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27" name="Ink 226">
                  <a:extLst>
                    <a:ext uri="{FF2B5EF4-FFF2-40B4-BE49-F238E27FC236}">
                      <a16:creationId xmlns:a16="http://schemas.microsoft.com/office/drawing/2014/main" id="{102C5B74-20BF-4B49-9ECB-73230442E821}"/>
                    </a:ext>
                  </a:extLst>
                </p14:cNvPr>
                <p14:cNvContentPartPr/>
                <p14:nvPr/>
              </p14:nvContentPartPr>
              <p14:xfrm>
                <a:off x="3874886" y="4870886"/>
                <a:ext cx="17280" cy="228240"/>
              </p14:xfrm>
            </p:contentPart>
          </mc:Choice>
          <mc:Fallback xmlns="">
            <p:pic>
              <p:nvPicPr>
                <p:cNvPr id="227" name="Ink 226">
                  <a:extLst>
                    <a:ext uri="{FF2B5EF4-FFF2-40B4-BE49-F238E27FC236}">
                      <a16:creationId xmlns:a16="http://schemas.microsoft.com/office/drawing/2014/main" id="{102C5B74-20BF-4B49-9ECB-73230442E821}"/>
                    </a:ext>
                  </a:extLst>
                </p:cNvPr>
                <p:cNvPicPr/>
                <p:nvPr/>
              </p:nvPicPr>
              <p:blipFill>
                <a:blip r:embed="rId169"/>
                <a:stretch>
                  <a:fillRect/>
                </a:stretch>
              </p:blipFill>
              <p:spPr>
                <a:xfrm>
                  <a:off x="3856886" y="4853246"/>
                  <a:ext cx="52920" cy="26388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28" name="Ink 227">
                  <a:extLst>
                    <a:ext uri="{FF2B5EF4-FFF2-40B4-BE49-F238E27FC236}">
                      <a16:creationId xmlns:a16="http://schemas.microsoft.com/office/drawing/2014/main" id="{C970C8A4-636E-44AF-8523-AC8AB33CDB57}"/>
                    </a:ext>
                  </a:extLst>
                </p14:cNvPr>
                <p14:cNvContentPartPr/>
                <p14:nvPr/>
              </p14:nvContentPartPr>
              <p14:xfrm>
                <a:off x="3797486" y="5179046"/>
                <a:ext cx="178200" cy="22320"/>
              </p14:xfrm>
            </p:contentPart>
          </mc:Choice>
          <mc:Fallback xmlns="">
            <p:pic>
              <p:nvPicPr>
                <p:cNvPr id="228" name="Ink 227">
                  <a:extLst>
                    <a:ext uri="{FF2B5EF4-FFF2-40B4-BE49-F238E27FC236}">
                      <a16:creationId xmlns:a16="http://schemas.microsoft.com/office/drawing/2014/main" id="{C970C8A4-636E-44AF-8523-AC8AB33CDB57}"/>
                    </a:ext>
                  </a:extLst>
                </p:cNvPr>
                <p:cNvPicPr/>
                <p:nvPr/>
              </p:nvPicPr>
              <p:blipFill>
                <a:blip r:embed="rId171"/>
                <a:stretch>
                  <a:fillRect/>
                </a:stretch>
              </p:blipFill>
              <p:spPr>
                <a:xfrm>
                  <a:off x="3779486" y="5161406"/>
                  <a:ext cx="21384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29" name="Ink 228">
                  <a:extLst>
                    <a:ext uri="{FF2B5EF4-FFF2-40B4-BE49-F238E27FC236}">
                      <a16:creationId xmlns:a16="http://schemas.microsoft.com/office/drawing/2014/main" id="{EEC73F53-FCC1-4B28-A3CE-8D3B1B65A267}"/>
                    </a:ext>
                  </a:extLst>
                </p14:cNvPr>
                <p14:cNvContentPartPr/>
                <p14:nvPr/>
              </p14:nvContentPartPr>
              <p14:xfrm>
                <a:off x="3820526" y="5254286"/>
                <a:ext cx="211680" cy="28080"/>
              </p14:xfrm>
            </p:contentPart>
          </mc:Choice>
          <mc:Fallback xmlns="">
            <p:pic>
              <p:nvPicPr>
                <p:cNvPr id="229" name="Ink 228">
                  <a:extLst>
                    <a:ext uri="{FF2B5EF4-FFF2-40B4-BE49-F238E27FC236}">
                      <a16:creationId xmlns:a16="http://schemas.microsoft.com/office/drawing/2014/main" id="{EEC73F53-FCC1-4B28-A3CE-8D3B1B65A267}"/>
                    </a:ext>
                  </a:extLst>
                </p:cNvPr>
                <p:cNvPicPr/>
                <p:nvPr/>
              </p:nvPicPr>
              <p:blipFill>
                <a:blip r:embed="rId173"/>
                <a:stretch>
                  <a:fillRect/>
                </a:stretch>
              </p:blipFill>
              <p:spPr>
                <a:xfrm>
                  <a:off x="3802526" y="5236286"/>
                  <a:ext cx="247320" cy="63720"/>
                </a:xfrm>
                <a:prstGeom prst="rect">
                  <a:avLst/>
                </a:prstGeom>
              </p:spPr>
            </p:pic>
          </mc:Fallback>
        </mc:AlternateContent>
      </p:grpSp>
      <p:grpSp>
        <p:nvGrpSpPr>
          <p:cNvPr id="230" name="Group 229">
            <a:extLst>
              <a:ext uri="{FF2B5EF4-FFF2-40B4-BE49-F238E27FC236}">
                <a16:creationId xmlns:a16="http://schemas.microsoft.com/office/drawing/2014/main" id="{FC3664A9-6AA7-4176-8B88-AEB5F1BFDD59}"/>
              </a:ext>
            </a:extLst>
          </p:cNvPr>
          <p:cNvGrpSpPr/>
          <p:nvPr/>
        </p:nvGrpSpPr>
        <p:grpSpPr>
          <a:xfrm>
            <a:off x="4400487" y="4361020"/>
            <a:ext cx="869760" cy="262080"/>
            <a:chOff x="4673006" y="4456166"/>
            <a:chExt cx="869760" cy="262080"/>
          </a:xfrm>
        </p:grpSpPr>
        <mc:AlternateContent xmlns:mc="http://schemas.openxmlformats.org/markup-compatibility/2006" xmlns:p14="http://schemas.microsoft.com/office/powerpoint/2010/main">
          <mc:Choice Requires="p14">
            <p:contentPart p14:bwMode="auto" r:id="rId174">
              <p14:nvContentPartPr>
                <p14:cNvPr id="231" name="Ink 230">
                  <a:extLst>
                    <a:ext uri="{FF2B5EF4-FFF2-40B4-BE49-F238E27FC236}">
                      <a16:creationId xmlns:a16="http://schemas.microsoft.com/office/drawing/2014/main" id="{C4C79684-DB10-4FB6-A0A8-46765A53F0D0}"/>
                    </a:ext>
                  </a:extLst>
                </p14:cNvPr>
                <p14:cNvContentPartPr/>
                <p14:nvPr/>
              </p14:nvContentPartPr>
              <p14:xfrm>
                <a:off x="4673006" y="4456166"/>
                <a:ext cx="147240" cy="48960"/>
              </p14:xfrm>
            </p:contentPart>
          </mc:Choice>
          <mc:Fallback xmlns="">
            <p:pic>
              <p:nvPicPr>
                <p:cNvPr id="231" name="Ink 230">
                  <a:extLst>
                    <a:ext uri="{FF2B5EF4-FFF2-40B4-BE49-F238E27FC236}">
                      <a16:creationId xmlns:a16="http://schemas.microsoft.com/office/drawing/2014/main" id="{C4C79684-DB10-4FB6-A0A8-46765A53F0D0}"/>
                    </a:ext>
                  </a:extLst>
                </p:cNvPr>
                <p:cNvPicPr/>
                <p:nvPr/>
              </p:nvPicPr>
              <p:blipFill>
                <a:blip r:embed="rId175"/>
                <a:stretch>
                  <a:fillRect/>
                </a:stretch>
              </p:blipFill>
              <p:spPr>
                <a:xfrm>
                  <a:off x="4655366" y="4438526"/>
                  <a:ext cx="182880" cy="846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32" name="Ink 231">
                  <a:extLst>
                    <a:ext uri="{FF2B5EF4-FFF2-40B4-BE49-F238E27FC236}">
                      <a16:creationId xmlns:a16="http://schemas.microsoft.com/office/drawing/2014/main" id="{06EBE66F-A737-4F7F-8968-EBD25F796AB1}"/>
                    </a:ext>
                  </a:extLst>
                </p14:cNvPr>
                <p14:cNvContentPartPr/>
                <p14:nvPr/>
              </p14:nvContentPartPr>
              <p14:xfrm>
                <a:off x="4701806" y="4500446"/>
                <a:ext cx="28800" cy="217800"/>
              </p14:xfrm>
            </p:contentPart>
          </mc:Choice>
          <mc:Fallback xmlns="">
            <p:pic>
              <p:nvPicPr>
                <p:cNvPr id="232" name="Ink 231">
                  <a:extLst>
                    <a:ext uri="{FF2B5EF4-FFF2-40B4-BE49-F238E27FC236}">
                      <a16:creationId xmlns:a16="http://schemas.microsoft.com/office/drawing/2014/main" id="{06EBE66F-A737-4F7F-8968-EBD25F796AB1}"/>
                    </a:ext>
                  </a:extLst>
                </p:cNvPr>
                <p:cNvPicPr/>
                <p:nvPr/>
              </p:nvPicPr>
              <p:blipFill>
                <a:blip r:embed="rId177"/>
                <a:stretch>
                  <a:fillRect/>
                </a:stretch>
              </p:blipFill>
              <p:spPr>
                <a:xfrm>
                  <a:off x="4683806" y="4482446"/>
                  <a:ext cx="6444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33" name="Ink 232">
                  <a:extLst>
                    <a:ext uri="{FF2B5EF4-FFF2-40B4-BE49-F238E27FC236}">
                      <a16:creationId xmlns:a16="http://schemas.microsoft.com/office/drawing/2014/main" id="{F2B4830A-1886-4749-AE70-44179B83F066}"/>
                    </a:ext>
                  </a:extLst>
                </p14:cNvPr>
                <p14:cNvContentPartPr/>
                <p14:nvPr/>
              </p14:nvContentPartPr>
              <p14:xfrm>
                <a:off x="4700366" y="4595126"/>
                <a:ext cx="90360" cy="31680"/>
              </p14:xfrm>
            </p:contentPart>
          </mc:Choice>
          <mc:Fallback xmlns="">
            <p:pic>
              <p:nvPicPr>
                <p:cNvPr id="233" name="Ink 232">
                  <a:extLst>
                    <a:ext uri="{FF2B5EF4-FFF2-40B4-BE49-F238E27FC236}">
                      <a16:creationId xmlns:a16="http://schemas.microsoft.com/office/drawing/2014/main" id="{F2B4830A-1886-4749-AE70-44179B83F066}"/>
                    </a:ext>
                  </a:extLst>
                </p:cNvPr>
                <p:cNvPicPr/>
                <p:nvPr/>
              </p:nvPicPr>
              <p:blipFill>
                <a:blip r:embed="rId179"/>
                <a:stretch>
                  <a:fillRect/>
                </a:stretch>
              </p:blipFill>
              <p:spPr>
                <a:xfrm>
                  <a:off x="4682366" y="4577486"/>
                  <a:ext cx="12600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34" name="Ink 233">
                  <a:extLst>
                    <a:ext uri="{FF2B5EF4-FFF2-40B4-BE49-F238E27FC236}">
                      <a16:creationId xmlns:a16="http://schemas.microsoft.com/office/drawing/2014/main" id="{0B8EC5A7-68ED-4064-B4D1-764CE668DF50}"/>
                    </a:ext>
                  </a:extLst>
                </p14:cNvPr>
                <p14:cNvContentPartPr/>
                <p14:nvPr/>
              </p14:nvContentPartPr>
              <p14:xfrm>
                <a:off x="4827446" y="4563446"/>
                <a:ext cx="110880" cy="102600"/>
              </p14:xfrm>
            </p:contentPart>
          </mc:Choice>
          <mc:Fallback xmlns="">
            <p:pic>
              <p:nvPicPr>
                <p:cNvPr id="234" name="Ink 233">
                  <a:extLst>
                    <a:ext uri="{FF2B5EF4-FFF2-40B4-BE49-F238E27FC236}">
                      <a16:creationId xmlns:a16="http://schemas.microsoft.com/office/drawing/2014/main" id="{0B8EC5A7-68ED-4064-B4D1-764CE668DF50}"/>
                    </a:ext>
                  </a:extLst>
                </p:cNvPr>
                <p:cNvPicPr/>
                <p:nvPr/>
              </p:nvPicPr>
              <p:blipFill>
                <a:blip r:embed="rId181"/>
                <a:stretch>
                  <a:fillRect/>
                </a:stretch>
              </p:blipFill>
              <p:spPr>
                <a:xfrm>
                  <a:off x="4809446" y="4545446"/>
                  <a:ext cx="146520" cy="1382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35" name="Ink 234">
                  <a:extLst>
                    <a:ext uri="{FF2B5EF4-FFF2-40B4-BE49-F238E27FC236}">
                      <a16:creationId xmlns:a16="http://schemas.microsoft.com/office/drawing/2014/main" id="{17DFE42A-7615-43F2-85D6-65E827676BAD}"/>
                    </a:ext>
                  </a:extLst>
                </p14:cNvPr>
                <p14:cNvContentPartPr/>
                <p14:nvPr/>
              </p14:nvContentPartPr>
              <p14:xfrm>
                <a:off x="4978646" y="4536446"/>
                <a:ext cx="113400" cy="142920"/>
              </p14:xfrm>
            </p:contentPart>
          </mc:Choice>
          <mc:Fallback xmlns="">
            <p:pic>
              <p:nvPicPr>
                <p:cNvPr id="235" name="Ink 234">
                  <a:extLst>
                    <a:ext uri="{FF2B5EF4-FFF2-40B4-BE49-F238E27FC236}">
                      <a16:creationId xmlns:a16="http://schemas.microsoft.com/office/drawing/2014/main" id="{17DFE42A-7615-43F2-85D6-65E827676BAD}"/>
                    </a:ext>
                  </a:extLst>
                </p:cNvPr>
                <p:cNvPicPr/>
                <p:nvPr/>
              </p:nvPicPr>
              <p:blipFill>
                <a:blip r:embed="rId183"/>
                <a:stretch>
                  <a:fillRect/>
                </a:stretch>
              </p:blipFill>
              <p:spPr>
                <a:xfrm>
                  <a:off x="4960646" y="4518446"/>
                  <a:ext cx="14904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36" name="Ink 235">
                  <a:extLst>
                    <a:ext uri="{FF2B5EF4-FFF2-40B4-BE49-F238E27FC236}">
                      <a16:creationId xmlns:a16="http://schemas.microsoft.com/office/drawing/2014/main" id="{B16F4EC3-B5D5-4572-9FC2-01FB82C4F8BD}"/>
                    </a:ext>
                  </a:extLst>
                </p14:cNvPr>
                <p14:cNvContentPartPr/>
                <p14:nvPr/>
              </p14:nvContentPartPr>
              <p14:xfrm>
                <a:off x="5141726" y="4560566"/>
                <a:ext cx="220320" cy="109800"/>
              </p14:xfrm>
            </p:contentPart>
          </mc:Choice>
          <mc:Fallback xmlns="">
            <p:pic>
              <p:nvPicPr>
                <p:cNvPr id="236" name="Ink 235">
                  <a:extLst>
                    <a:ext uri="{FF2B5EF4-FFF2-40B4-BE49-F238E27FC236}">
                      <a16:creationId xmlns:a16="http://schemas.microsoft.com/office/drawing/2014/main" id="{B16F4EC3-B5D5-4572-9FC2-01FB82C4F8BD}"/>
                    </a:ext>
                  </a:extLst>
                </p:cNvPr>
                <p:cNvPicPr/>
                <p:nvPr/>
              </p:nvPicPr>
              <p:blipFill>
                <a:blip r:embed="rId185"/>
                <a:stretch>
                  <a:fillRect/>
                </a:stretch>
              </p:blipFill>
              <p:spPr>
                <a:xfrm>
                  <a:off x="5123726" y="4542566"/>
                  <a:ext cx="2559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37" name="Ink 236">
                  <a:extLst>
                    <a:ext uri="{FF2B5EF4-FFF2-40B4-BE49-F238E27FC236}">
                      <a16:creationId xmlns:a16="http://schemas.microsoft.com/office/drawing/2014/main" id="{AFCF0C15-234B-4325-8622-D091662906B3}"/>
                    </a:ext>
                  </a:extLst>
                </p14:cNvPr>
                <p14:cNvContentPartPr/>
                <p14:nvPr/>
              </p14:nvContentPartPr>
              <p14:xfrm>
                <a:off x="5428286" y="4463366"/>
                <a:ext cx="114480" cy="204480"/>
              </p14:xfrm>
            </p:contentPart>
          </mc:Choice>
          <mc:Fallback xmlns="">
            <p:pic>
              <p:nvPicPr>
                <p:cNvPr id="237" name="Ink 236">
                  <a:extLst>
                    <a:ext uri="{FF2B5EF4-FFF2-40B4-BE49-F238E27FC236}">
                      <a16:creationId xmlns:a16="http://schemas.microsoft.com/office/drawing/2014/main" id="{AFCF0C15-234B-4325-8622-D091662906B3}"/>
                    </a:ext>
                  </a:extLst>
                </p:cNvPr>
                <p:cNvPicPr/>
                <p:nvPr/>
              </p:nvPicPr>
              <p:blipFill>
                <a:blip r:embed="rId187"/>
                <a:stretch>
                  <a:fillRect/>
                </a:stretch>
              </p:blipFill>
              <p:spPr>
                <a:xfrm>
                  <a:off x="5410286" y="4445366"/>
                  <a:ext cx="150120" cy="24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8">
            <p14:nvContentPartPr>
              <p14:cNvPr id="238" name="Ink 237">
                <a:extLst>
                  <a:ext uri="{FF2B5EF4-FFF2-40B4-BE49-F238E27FC236}">
                    <a16:creationId xmlns:a16="http://schemas.microsoft.com/office/drawing/2014/main" id="{762DA6BE-BAB2-4BE5-9D73-D4B925B09C82}"/>
                  </a:ext>
                </a:extLst>
              </p14:cNvPr>
              <p14:cNvContentPartPr/>
              <p14:nvPr/>
            </p14:nvContentPartPr>
            <p14:xfrm>
              <a:off x="5476167" y="4362100"/>
              <a:ext cx="15480" cy="40320"/>
            </p14:xfrm>
          </p:contentPart>
        </mc:Choice>
        <mc:Fallback xmlns="">
          <p:pic>
            <p:nvPicPr>
              <p:cNvPr id="238" name="Ink 237">
                <a:extLst>
                  <a:ext uri="{FF2B5EF4-FFF2-40B4-BE49-F238E27FC236}">
                    <a16:creationId xmlns:a16="http://schemas.microsoft.com/office/drawing/2014/main" id="{762DA6BE-BAB2-4BE5-9D73-D4B925B09C82}"/>
                  </a:ext>
                </a:extLst>
              </p:cNvPr>
              <p:cNvPicPr/>
              <p:nvPr/>
            </p:nvPicPr>
            <p:blipFill>
              <a:blip r:embed="rId189"/>
              <a:stretch>
                <a:fillRect/>
              </a:stretch>
            </p:blipFill>
            <p:spPr>
              <a:xfrm>
                <a:off x="5458527" y="4344460"/>
                <a:ext cx="5112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39" name="Ink 238">
                <a:extLst>
                  <a:ext uri="{FF2B5EF4-FFF2-40B4-BE49-F238E27FC236}">
                    <a16:creationId xmlns:a16="http://schemas.microsoft.com/office/drawing/2014/main" id="{34AF8AE1-8EFE-46BA-A4BD-1E0A4D07DB15}"/>
                  </a:ext>
                </a:extLst>
              </p14:cNvPr>
              <p14:cNvContentPartPr/>
              <p14:nvPr/>
            </p14:nvContentPartPr>
            <p14:xfrm>
              <a:off x="5477607" y="4535980"/>
              <a:ext cx="360" cy="360"/>
            </p14:xfrm>
          </p:contentPart>
        </mc:Choice>
        <mc:Fallback xmlns="">
          <p:pic>
            <p:nvPicPr>
              <p:cNvPr id="239" name="Ink 238">
                <a:extLst>
                  <a:ext uri="{FF2B5EF4-FFF2-40B4-BE49-F238E27FC236}">
                    <a16:creationId xmlns:a16="http://schemas.microsoft.com/office/drawing/2014/main" id="{34AF8AE1-8EFE-46BA-A4BD-1E0A4D07DB15}"/>
                  </a:ext>
                </a:extLst>
              </p:cNvPr>
              <p:cNvPicPr/>
              <p:nvPr/>
            </p:nvPicPr>
            <p:blipFill>
              <a:blip r:embed="rId43"/>
              <a:stretch>
                <a:fillRect/>
              </a:stretch>
            </p:blipFill>
            <p:spPr>
              <a:xfrm>
                <a:off x="5459607" y="4517980"/>
                <a:ext cx="36000" cy="36000"/>
              </a:xfrm>
              <a:prstGeom prst="rect">
                <a:avLst/>
              </a:prstGeom>
            </p:spPr>
          </p:pic>
        </mc:Fallback>
      </mc:AlternateContent>
      <p:grpSp>
        <p:nvGrpSpPr>
          <p:cNvPr id="240" name="Group 239">
            <a:extLst>
              <a:ext uri="{FF2B5EF4-FFF2-40B4-BE49-F238E27FC236}">
                <a16:creationId xmlns:a16="http://schemas.microsoft.com/office/drawing/2014/main" id="{60B3CA1C-A546-48D8-BBB2-8F62542FA3C9}"/>
              </a:ext>
            </a:extLst>
          </p:cNvPr>
          <p:cNvGrpSpPr/>
          <p:nvPr/>
        </p:nvGrpSpPr>
        <p:grpSpPr>
          <a:xfrm>
            <a:off x="5779647" y="4282540"/>
            <a:ext cx="335160" cy="218160"/>
            <a:chOff x="6052166" y="4377686"/>
            <a:chExt cx="335160" cy="218160"/>
          </a:xfrm>
        </p:grpSpPr>
        <mc:AlternateContent xmlns:mc="http://schemas.openxmlformats.org/markup-compatibility/2006" xmlns:p14="http://schemas.microsoft.com/office/powerpoint/2010/main">
          <mc:Choice Requires="p14">
            <p:contentPart p14:bwMode="auto" r:id="rId191">
              <p14:nvContentPartPr>
                <p14:cNvPr id="241" name="Ink 240">
                  <a:extLst>
                    <a:ext uri="{FF2B5EF4-FFF2-40B4-BE49-F238E27FC236}">
                      <a16:creationId xmlns:a16="http://schemas.microsoft.com/office/drawing/2014/main" id="{261A7FE6-3E71-4DEF-BDD4-2BFBC172B38E}"/>
                    </a:ext>
                  </a:extLst>
                </p14:cNvPr>
                <p14:cNvContentPartPr/>
                <p14:nvPr/>
              </p14:nvContentPartPr>
              <p14:xfrm>
                <a:off x="6052166" y="4396766"/>
                <a:ext cx="35640" cy="189000"/>
              </p14:xfrm>
            </p:contentPart>
          </mc:Choice>
          <mc:Fallback xmlns="">
            <p:pic>
              <p:nvPicPr>
                <p:cNvPr id="241" name="Ink 240">
                  <a:extLst>
                    <a:ext uri="{FF2B5EF4-FFF2-40B4-BE49-F238E27FC236}">
                      <a16:creationId xmlns:a16="http://schemas.microsoft.com/office/drawing/2014/main" id="{261A7FE6-3E71-4DEF-BDD4-2BFBC172B38E}"/>
                    </a:ext>
                  </a:extLst>
                </p:cNvPr>
                <p:cNvPicPr/>
                <p:nvPr/>
              </p:nvPicPr>
              <p:blipFill>
                <a:blip r:embed="rId192"/>
                <a:stretch>
                  <a:fillRect/>
                </a:stretch>
              </p:blipFill>
              <p:spPr>
                <a:xfrm>
                  <a:off x="6034526" y="4378766"/>
                  <a:ext cx="712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42" name="Ink 241">
                  <a:extLst>
                    <a:ext uri="{FF2B5EF4-FFF2-40B4-BE49-F238E27FC236}">
                      <a16:creationId xmlns:a16="http://schemas.microsoft.com/office/drawing/2014/main" id="{4D8BF4BB-EB3A-464D-A985-EF822244B38C}"/>
                    </a:ext>
                  </a:extLst>
                </p14:cNvPr>
                <p14:cNvContentPartPr/>
                <p14:nvPr/>
              </p14:nvContentPartPr>
              <p14:xfrm>
                <a:off x="6218126" y="4377686"/>
                <a:ext cx="169200" cy="218160"/>
              </p14:xfrm>
            </p:contentPart>
          </mc:Choice>
          <mc:Fallback xmlns="">
            <p:pic>
              <p:nvPicPr>
                <p:cNvPr id="242" name="Ink 241">
                  <a:extLst>
                    <a:ext uri="{FF2B5EF4-FFF2-40B4-BE49-F238E27FC236}">
                      <a16:creationId xmlns:a16="http://schemas.microsoft.com/office/drawing/2014/main" id="{4D8BF4BB-EB3A-464D-A985-EF822244B38C}"/>
                    </a:ext>
                  </a:extLst>
                </p:cNvPr>
                <p:cNvPicPr/>
                <p:nvPr/>
              </p:nvPicPr>
              <p:blipFill>
                <a:blip r:embed="rId194"/>
                <a:stretch>
                  <a:fillRect/>
                </a:stretch>
              </p:blipFill>
              <p:spPr>
                <a:xfrm>
                  <a:off x="6200486" y="4360046"/>
                  <a:ext cx="204840" cy="253800"/>
                </a:xfrm>
                <a:prstGeom prst="rect">
                  <a:avLst/>
                </a:prstGeom>
              </p:spPr>
            </p:pic>
          </mc:Fallback>
        </mc:AlternateContent>
      </p:grpSp>
      <p:grpSp>
        <p:nvGrpSpPr>
          <p:cNvPr id="243" name="Group 242">
            <a:extLst>
              <a:ext uri="{FF2B5EF4-FFF2-40B4-BE49-F238E27FC236}">
                <a16:creationId xmlns:a16="http://schemas.microsoft.com/office/drawing/2014/main" id="{F36EA63C-A4E7-4EC8-B2E9-96160120C181}"/>
              </a:ext>
            </a:extLst>
          </p:cNvPr>
          <p:cNvGrpSpPr/>
          <p:nvPr/>
        </p:nvGrpSpPr>
        <p:grpSpPr>
          <a:xfrm>
            <a:off x="4460247" y="4686820"/>
            <a:ext cx="1188000" cy="318960"/>
            <a:chOff x="4732766" y="4781966"/>
            <a:chExt cx="1188000" cy="318960"/>
          </a:xfrm>
        </p:grpSpPr>
        <mc:AlternateContent xmlns:mc="http://schemas.openxmlformats.org/markup-compatibility/2006" xmlns:p14="http://schemas.microsoft.com/office/powerpoint/2010/main">
          <mc:Choice Requires="p14">
            <p:contentPart p14:bwMode="auto" r:id="rId195">
              <p14:nvContentPartPr>
                <p14:cNvPr id="244" name="Ink 243">
                  <a:extLst>
                    <a:ext uri="{FF2B5EF4-FFF2-40B4-BE49-F238E27FC236}">
                      <a16:creationId xmlns:a16="http://schemas.microsoft.com/office/drawing/2014/main" id="{7E1939E4-85D8-4091-9A96-5B7FDA8B09E6}"/>
                    </a:ext>
                  </a:extLst>
                </p14:cNvPr>
                <p14:cNvContentPartPr/>
                <p14:nvPr/>
              </p14:nvContentPartPr>
              <p14:xfrm>
                <a:off x="4785326" y="4912646"/>
                <a:ext cx="2520" cy="2520"/>
              </p14:xfrm>
            </p:contentPart>
          </mc:Choice>
          <mc:Fallback xmlns="">
            <p:pic>
              <p:nvPicPr>
                <p:cNvPr id="244" name="Ink 243">
                  <a:extLst>
                    <a:ext uri="{FF2B5EF4-FFF2-40B4-BE49-F238E27FC236}">
                      <a16:creationId xmlns:a16="http://schemas.microsoft.com/office/drawing/2014/main" id="{7E1939E4-85D8-4091-9A96-5B7FDA8B09E6}"/>
                    </a:ext>
                  </a:extLst>
                </p:cNvPr>
                <p:cNvPicPr/>
                <p:nvPr/>
              </p:nvPicPr>
              <p:blipFill>
                <a:blip r:embed="rId196"/>
                <a:stretch>
                  <a:fillRect/>
                </a:stretch>
              </p:blipFill>
              <p:spPr>
                <a:xfrm>
                  <a:off x="4767326" y="4894646"/>
                  <a:ext cx="3816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45" name="Ink 244">
                  <a:extLst>
                    <a:ext uri="{FF2B5EF4-FFF2-40B4-BE49-F238E27FC236}">
                      <a16:creationId xmlns:a16="http://schemas.microsoft.com/office/drawing/2014/main" id="{AF7DCDD4-15EE-40A8-B805-6CFBF22230E8}"/>
                    </a:ext>
                  </a:extLst>
                </p14:cNvPr>
                <p14:cNvContentPartPr/>
                <p14:nvPr/>
              </p14:nvContentPartPr>
              <p14:xfrm>
                <a:off x="4732766" y="4861526"/>
                <a:ext cx="121320" cy="164880"/>
              </p14:xfrm>
            </p:contentPart>
          </mc:Choice>
          <mc:Fallback xmlns="">
            <p:pic>
              <p:nvPicPr>
                <p:cNvPr id="245" name="Ink 244">
                  <a:extLst>
                    <a:ext uri="{FF2B5EF4-FFF2-40B4-BE49-F238E27FC236}">
                      <a16:creationId xmlns:a16="http://schemas.microsoft.com/office/drawing/2014/main" id="{AF7DCDD4-15EE-40A8-B805-6CFBF22230E8}"/>
                    </a:ext>
                  </a:extLst>
                </p:cNvPr>
                <p:cNvPicPr/>
                <p:nvPr/>
              </p:nvPicPr>
              <p:blipFill>
                <a:blip r:embed="rId198"/>
                <a:stretch>
                  <a:fillRect/>
                </a:stretch>
              </p:blipFill>
              <p:spPr>
                <a:xfrm>
                  <a:off x="4714766" y="4843526"/>
                  <a:ext cx="15696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46" name="Ink 245">
                  <a:extLst>
                    <a:ext uri="{FF2B5EF4-FFF2-40B4-BE49-F238E27FC236}">
                      <a16:creationId xmlns:a16="http://schemas.microsoft.com/office/drawing/2014/main" id="{2B3D30B5-E77D-4F33-B434-912F3A9623FD}"/>
                    </a:ext>
                  </a:extLst>
                </p14:cNvPr>
                <p14:cNvContentPartPr/>
                <p14:nvPr/>
              </p14:nvContentPartPr>
              <p14:xfrm>
                <a:off x="4929326" y="4937486"/>
                <a:ext cx="84240" cy="163440"/>
              </p14:xfrm>
            </p:contentPart>
          </mc:Choice>
          <mc:Fallback xmlns="">
            <p:pic>
              <p:nvPicPr>
                <p:cNvPr id="246" name="Ink 245">
                  <a:extLst>
                    <a:ext uri="{FF2B5EF4-FFF2-40B4-BE49-F238E27FC236}">
                      <a16:creationId xmlns:a16="http://schemas.microsoft.com/office/drawing/2014/main" id="{2B3D30B5-E77D-4F33-B434-912F3A9623FD}"/>
                    </a:ext>
                  </a:extLst>
                </p:cNvPr>
                <p:cNvPicPr/>
                <p:nvPr/>
              </p:nvPicPr>
              <p:blipFill>
                <a:blip r:embed="rId200"/>
                <a:stretch>
                  <a:fillRect/>
                </a:stretch>
              </p:blipFill>
              <p:spPr>
                <a:xfrm>
                  <a:off x="4911686" y="4919846"/>
                  <a:ext cx="11988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47" name="Ink 246">
                  <a:extLst>
                    <a:ext uri="{FF2B5EF4-FFF2-40B4-BE49-F238E27FC236}">
                      <a16:creationId xmlns:a16="http://schemas.microsoft.com/office/drawing/2014/main" id="{3CFECF7B-20C6-45E6-9FA0-719AEC75C8ED}"/>
                    </a:ext>
                  </a:extLst>
                </p14:cNvPr>
                <p14:cNvContentPartPr/>
                <p14:nvPr/>
              </p14:nvContentPartPr>
              <p14:xfrm>
                <a:off x="5057846" y="4924886"/>
                <a:ext cx="110520" cy="75240"/>
              </p14:xfrm>
            </p:contentPart>
          </mc:Choice>
          <mc:Fallback xmlns="">
            <p:pic>
              <p:nvPicPr>
                <p:cNvPr id="247" name="Ink 246">
                  <a:extLst>
                    <a:ext uri="{FF2B5EF4-FFF2-40B4-BE49-F238E27FC236}">
                      <a16:creationId xmlns:a16="http://schemas.microsoft.com/office/drawing/2014/main" id="{3CFECF7B-20C6-45E6-9FA0-719AEC75C8ED}"/>
                    </a:ext>
                  </a:extLst>
                </p:cNvPr>
                <p:cNvPicPr/>
                <p:nvPr/>
              </p:nvPicPr>
              <p:blipFill>
                <a:blip r:embed="rId202"/>
                <a:stretch>
                  <a:fillRect/>
                </a:stretch>
              </p:blipFill>
              <p:spPr>
                <a:xfrm>
                  <a:off x="5039846" y="4907246"/>
                  <a:ext cx="14616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48" name="Ink 247">
                  <a:extLst>
                    <a:ext uri="{FF2B5EF4-FFF2-40B4-BE49-F238E27FC236}">
                      <a16:creationId xmlns:a16="http://schemas.microsoft.com/office/drawing/2014/main" id="{2EE9A5CF-5237-4A27-ABA7-5DB5B5C42283}"/>
                    </a:ext>
                  </a:extLst>
                </p14:cNvPr>
                <p14:cNvContentPartPr/>
                <p14:nvPr/>
              </p14:nvContentPartPr>
              <p14:xfrm>
                <a:off x="5229566" y="4949366"/>
                <a:ext cx="105120" cy="70920"/>
              </p14:xfrm>
            </p:contentPart>
          </mc:Choice>
          <mc:Fallback xmlns="">
            <p:pic>
              <p:nvPicPr>
                <p:cNvPr id="248" name="Ink 247">
                  <a:extLst>
                    <a:ext uri="{FF2B5EF4-FFF2-40B4-BE49-F238E27FC236}">
                      <a16:creationId xmlns:a16="http://schemas.microsoft.com/office/drawing/2014/main" id="{2EE9A5CF-5237-4A27-ABA7-5DB5B5C42283}"/>
                    </a:ext>
                  </a:extLst>
                </p:cNvPr>
                <p:cNvPicPr/>
                <p:nvPr/>
              </p:nvPicPr>
              <p:blipFill>
                <a:blip r:embed="rId204"/>
                <a:stretch>
                  <a:fillRect/>
                </a:stretch>
              </p:blipFill>
              <p:spPr>
                <a:xfrm>
                  <a:off x="5211566" y="4931366"/>
                  <a:ext cx="1407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49" name="Ink 248">
                  <a:extLst>
                    <a:ext uri="{FF2B5EF4-FFF2-40B4-BE49-F238E27FC236}">
                      <a16:creationId xmlns:a16="http://schemas.microsoft.com/office/drawing/2014/main" id="{597CA24F-EB0D-4385-94A4-FE1D4DE6748A}"/>
                    </a:ext>
                  </a:extLst>
                </p14:cNvPr>
                <p14:cNvContentPartPr/>
                <p14:nvPr/>
              </p14:nvContentPartPr>
              <p14:xfrm>
                <a:off x="5377526" y="4926686"/>
                <a:ext cx="18720" cy="104760"/>
              </p14:xfrm>
            </p:contentPart>
          </mc:Choice>
          <mc:Fallback xmlns="">
            <p:pic>
              <p:nvPicPr>
                <p:cNvPr id="249" name="Ink 248">
                  <a:extLst>
                    <a:ext uri="{FF2B5EF4-FFF2-40B4-BE49-F238E27FC236}">
                      <a16:creationId xmlns:a16="http://schemas.microsoft.com/office/drawing/2014/main" id="{597CA24F-EB0D-4385-94A4-FE1D4DE6748A}"/>
                    </a:ext>
                  </a:extLst>
                </p:cNvPr>
                <p:cNvPicPr/>
                <p:nvPr/>
              </p:nvPicPr>
              <p:blipFill>
                <a:blip r:embed="rId206"/>
                <a:stretch>
                  <a:fillRect/>
                </a:stretch>
              </p:blipFill>
              <p:spPr>
                <a:xfrm>
                  <a:off x="5359886" y="4909046"/>
                  <a:ext cx="5436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50" name="Ink 249">
                  <a:extLst>
                    <a:ext uri="{FF2B5EF4-FFF2-40B4-BE49-F238E27FC236}">
                      <a16:creationId xmlns:a16="http://schemas.microsoft.com/office/drawing/2014/main" id="{D5293E1B-1B12-452D-AFFD-5D62FA7799DE}"/>
                    </a:ext>
                  </a:extLst>
                </p14:cNvPr>
                <p14:cNvContentPartPr/>
                <p14:nvPr/>
              </p14:nvContentPartPr>
              <p14:xfrm>
                <a:off x="5490206" y="4920926"/>
                <a:ext cx="70560" cy="94320"/>
              </p14:xfrm>
            </p:contentPart>
          </mc:Choice>
          <mc:Fallback xmlns="">
            <p:pic>
              <p:nvPicPr>
                <p:cNvPr id="250" name="Ink 249">
                  <a:extLst>
                    <a:ext uri="{FF2B5EF4-FFF2-40B4-BE49-F238E27FC236}">
                      <a16:creationId xmlns:a16="http://schemas.microsoft.com/office/drawing/2014/main" id="{D5293E1B-1B12-452D-AFFD-5D62FA7799DE}"/>
                    </a:ext>
                  </a:extLst>
                </p:cNvPr>
                <p:cNvPicPr/>
                <p:nvPr/>
              </p:nvPicPr>
              <p:blipFill>
                <a:blip r:embed="rId208"/>
                <a:stretch>
                  <a:fillRect/>
                </a:stretch>
              </p:blipFill>
              <p:spPr>
                <a:xfrm>
                  <a:off x="5472566" y="4903286"/>
                  <a:ext cx="10620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51" name="Ink 250">
                  <a:extLst>
                    <a:ext uri="{FF2B5EF4-FFF2-40B4-BE49-F238E27FC236}">
                      <a16:creationId xmlns:a16="http://schemas.microsoft.com/office/drawing/2014/main" id="{8439E677-4542-48BC-A898-38C6E84A57D0}"/>
                    </a:ext>
                  </a:extLst>
                </p14:cNvPr>
                <p14:cNvContentPartPr/>
                <p14:nvPr/>
              </p14:nvContentPartPr>
              <p14:xfrm>
                <a:off x="5512526" y="4914446"/>
                <a:ext cx="55800" cy="29160"/>
              </p14:xfrm>
            </p:contentPart>
          </mc:Choice>
          <mc:Fallback xmlns="">
            <p:pic>
              <p:nvPicPr>
                <p:cNvPr id="251" name="Ink 250">
                  <a:extLst>
                    <a:ext uri="{FF2B5EF4-FFF2-40B4-BE49-F238E27FC236}">
                      <a16:creationId xmlns:a16="http://schemas.microsoft.com/office/drawing/2014/main" id="{8439E677-4542-48BC-A898-38C6E84A57D0}"/>
                    </a:ext>
                  </a:extLst>
                </p:cNvPr>
                <p:cNvPicPr/>
                <p:nvPr/>
              </p:nvPicPr>
              <p:blipFill>
                <a:blip r:embed="rId210"/>
                <a:stretch>
                  <a:fillRect/>
                </a:stretch>
              </p:blipFill>
              <p:spPr>
                <a:xfrm>
                  <a:off x="5494526" y="4896806"/>
                  <a:ext cx="9144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52" name="Ink 251">
                  <a:extLst>
                    <a:ext uri="{FF2B5EF4-FFF2-40B4-BE49-F238E27FC236}">
                      <a16:creationId xmlns:a16="http://schemas.microsoft.com/office/drawing/2014/main" id="{EFA2CB0E-B2AD-4148-9B64-7F59C07162DE}"/>
                    </a:ext>
                  </a:extLst>
                </p14:cNvPr>
                <p14:cNvContentPartPr/>
                <p14:nvPr/>
              </p14:nvContentPartPr>
              <p14:xfrm>
                <a:off x="5628446" y="4800326"/>
                <a:ext cx="123120" cy="156240"/>
              </p14:xfrm>
            </p:contentPart>
          </mc:Choice>
          <mc:Fallback xmlns="">
            <p:pic>
              <p:nvPicPr>
                <p:cNvPr id="252" name="Ink 251">
                  <a:extLst>
                    <a:ext uri="{FF2B5EF4-FFF2-40B4-BE49-F238E27FC236}">
                      <a16:creationId xmlns:a16="http://schemas.microsoft.com/office/drawing/2014/main" id="{EFA2CB0E-B2AD-4148-9B64-7F59C07162DE}"/>
                    </a:ext>
                  </a:extLst>
                </p:cNvPr>
                <p:cNvPicPr/>
                <p:nvPr/>
              </p:nvPicPr>
              <p:blipFill>
                <a:blip r:embed="rId212"/>
                <a:stretch>
                  <a:fillRect/>
                </a:stretch>
              </p:blipFill>
              <p:spPr>
                <a:xfrm>
                  <a:off x="5610806" y="4782326"/>
                  <a:ext cx="1587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53" name="Ink 252">
                  <a:extLst>
                    <a:ext uri="{FF2B5EF4-FFF2-40B4-BE49-F238E27FC236}">
                      <a16:creationId xmlns:a16="http://schemas.microsoft.com/office/drawing/2014/main" id="{514A45B0-3647-4273-A0E7-ECD79F8FB202}"/>
                    </a:ext>
                  </a:extLst>
                </p14:cNvPr>
                <p14:cNvContentPartPr/>
                <p14:nvPr/>
              </p14:nvContentPartPr>
              <p14:xfrm>
                <a:off x="5911406" y="4781966"/>
                <a:ext cx="9360" cy="178920"/>
              </p14:xfrm>
            </p:contentPart>
          </mc:Choice>
          <mc:Fallback xmlns="">
            <p:pic>
              <p:nvPicPr>
                <p:cNvPr id="253" name="Ink 252">
                  <a:extLst>
                    <a:ext uri="{FF2B5EF4-FFF2-40B4-BE49-F238E27FC236}">
                      <a16:creationId xmlns:a16="http://schemas.microsoft.com/office/drawing/2014/main" id="{514A45B0-3647-4273-A0E7-ECD79F8FB202}"/>
                    </a:ext>
                  </a:extLst>
                </p:cNvPr>
                <p:cNvPicPr/>
                <p:nvPr/>
              </p:nvPicPr>
              <p:blipFill>
                <a:blip r:embed="rId214"/>
                <a:stretch>
                  <a:fillRect/>
                </a:stretch>
              </p:blipFill>
              <p:spPr>
                <a:xfrm>
                  <a:off x="5893766" y="4763966"/>
                  <a:ext cx="45000" cy="214560"/>
                </a:xfrm>
                <a:prstGeom prst="rect">
                  <a:avLst/>
                </a:prstGeom>
              </p:spPr>
            </p:pic>
          </mc:Fallback>
        </mc:AlternateContent>
      </p:grpSp>
      <p:grpSp>
        <p:nvGrpSpPr>
          <p:cNvPr id="254" name="Group 253">
            <a:extLst>
              <a:ext uri="{FF2B5EF4-FFF2-40B4-BE49-F238E27FC236}">
                <a16:creationId xmlns:a16="http://schemas.microsoft.com/office/drawing/2014/main" id="{BD3378B7-E6FE-4CDE-B423-8DD35DBE1DF1}"/>
              </a:ext>
            </a:extLst>
          </p:cNvPr>
          <p:cNvGrpSpPr/>
          <p:nvPr/>
        </p:nvGrpSpPr>
        <p:grpSpPr>
          <a:xfrm>
            <a:off x="5874687" y="4651540"/>
            <a:ext cx="320400" cy="210960"/>
            <a:chOff x="6147206" y="4746686"/>
            <a:chExt cx="320400" cy="210960"/>
          </a:xfrm>
        </p:grpSpPr>
        <mc:AlternateContent xmlns:mc="http://schemas.openxmlformats.org/markup-compatibility/2006" xmlns:p14="http://schemas.microsoft.com/office/powerpoint/2010/main">
          <mc:Choice Requires="p14">
            <p:contentPart p14:bwMode="auto" r:id="rId215">
              <p14:nvContentPartPr>
                <p14:cNvPr id="255" name="Ink 254">
                  <a:extLst>
                    <a:ext uri="{FF2B5EF4-FFF2-40B4-BE49-F238E27FC236}">
                      <a16:creationId xmlns:a16="http://schemas.microsoft.com/office/drawing/2014/main" id="{9A4B0276-D20E-48B7-9728-EFE516B8AE06}"/>
                    </a:ext>
                  </a:extLst>
                </p14:cNvPr>
                <p14:cNvContentPartPr/>
                <p14:nvPr/>
              </p14:nvContentPartPr>
              <p14:xfrm>
                <a:off x="6147206" y="4746686"/>
                <a:ext cx="25920" cy="191520"/>
              </p14:xfrm>
            </p:contentPart>
          </mc:Choice>
          <mc:Fallback xmlns="">
            <p:pic>
              <p:nvPicPr>
                <p:cNvPr id="255" name="Ink 254">
                  <a:extLst>
                    <a:ext uri="{FF2B5EF4-FFF2-40B4-BE49-F238E27FC236}">
                      <a16:creationId xmlns:a16="http://schemas.microsoft.com/office/drawing/2014/main" id="{9A4B0276-D20E-48B7-9728-EFE516B8AE06}"/>
                    </a:ext>
                  </a:extLst>
                </p:cNvPr>
                <p:cNvPicPr/>
                <p:nvPr/>
              </p:nvPicPr>
              <p:blipFill>
                <a:blip r:embed="rId216"/>
                <a:stretch>
                  <a:fillRect/>
                </a:stretch>
              </p:blipFill>
              <p:spPr>
                <a:xfrm>
                  <a:off x="6129206" y="4728686"/>
                  <a:ext cx="6156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56" name="Ink 255">
                  <a:extLst>
                    <a:ext uri="{FF2B5EF4-FFF2-40B4-BE49-F238E27FC236}">
                      <a16:creationId xmlns:a16="http://schemas.microsoft.com/office/drawing/2014/main" id="{3683CA03-0E92-4A5F-9D7F-2717C8A07428}"/>
                    </a:ext>
                  </a:extLst>
                </p14:cNvPr>
                <p14:cNvContentPartPr/>
                <p14:nvPr/>
              </p14:nvContentPartPr>
              <p14:xfrm>
                <a:off x="6291206" y="4750286"/>
                <a:ext cx="176400" cy="128160"/>
              </p14:xfrm>
            </p:contentPart>
          </mc:Choice>
          <mc:Fallback xmlns="">
            <p:pic>
              <p:nvPicPr>
                <p:cNvPr id="256" name="Ink 255">
                  <a:extLst>
                    <a:ext uri="{FF2B5EF4-FFF2-40B4-BE49-F238E27FC236}">
                      <a16:creationId xmlns:a16="http://schemas.microsoft.com/office/drawing/2014/main" id="{3683CA03-0E92-4A5F-9D7F-2717C8A07428}"/>
                    </a:ext>
                  </a:extLst>
                </p:cNvPr>
                <p:cNvPicPr/>
                <p:nvPr/>
              </p:nvPicPr>
              <p:blipFill>
                <a:blip r:embed="rId218"/>
                <a:stretch>
                  <a:fillRect/>
                </a:stretch>
              </p:blipFill>
              <p:spPr>
                <a:xfrm>
                  <a:off x="6273566" y="4732646"/>
                  <a:ext cx="2120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57" name="Ink 256">
                  <a:extLst>
                    <a:ext uri="{FF2B5EF4-FFF2-40B4-BE49-F238E27FC236}">
                      <a16:creationId xmlns:a16="http://schemas.microsoft.com/office/drawing/2014/main" id="{44C2AE50-2E8E-4377-93E2-510101F3AE54}"/>
                    </a:ext>
                  </a:extLst>
                </p14:cNvPr>
                <p14:cNvContentPartPr/>
                <p14:nvPr/>
              </p14:nvContentPartPr>
              <p14:xfrm>
                <a:off x="6414686" y="4772606"/>
                <a:ext cx="36000" cy="185040"/>
              </p14:xfrm>
            </p:contentPart>
          </mc:Choice>
          <mc:Fallback xmlns="">
            <p:pic>
              <p:nvPicPr>
                <p:cNvPr id="257" name="Ink 256">
                  <a:extLst>
                    <a:ext uri="{FF2B5EF4-FFF2-40B4-BE49-F238E27FC236}">
                      <a16:creationId xmlns:a16="http://schemas.microsoft.com/office/drawing/2014/main" id="{44C2AE50-2E8E-4377-93E2-510101F3AE54}"/>
                    </a:ext>
                  </a:extLst>
                </p:cNvPr>
                <p:cNvPicPr/>
                <p:nvPr/>
              </p:nvPicPr>
              <p:blipFill>
                <a:blip r:embed="rId220"/>
                <a:stretch>
                  <a:fillRect/>
                </a:stretch>
              </p:blipFill>
              <p:spPr>
                <a:xfrm>
                  <a:off x="6396686" y="4754966"/>
                  <a:ext cx="71640" cy="220680"/>
                </a:xfrm>
                <a:prstGeom prst="rect">
                  <a:avLst/>
                </a:prstGeom>
              </p:spPr>
            </p:pic>
          </mc:Fallback>
        </mc:AlternateContent>
      </p:grpSp>
      <p:grpSp>
        <p:nvGrpSpPr>
          <p:cNvPr id="258" name="Group 257">
            <a:extLst>
              <a:ext uri="{FF2B5EF4-FFF2-40B4-BE49-F238E27FC236}">
                <a16:creationId xmlns:a16="http://schemas.microsoft.com/office/drawing/2014/main" id="{40390343-63BD-41DD-A28C-560EDAEAB149}"/>
              </a:ext>
            </a:extLst>
          </p:cNvPr>
          <p:cNvGrpSpPr/>
          <p:nvPr/>
        </p:nvGrpSpPr>
        <p:grpSpPr>
          <a:xfrm>
            <a:off x="4459527" y="5116660"/>
            <a:ext cx="1211760" cy="233280"/>
            <a:chOff x="4732046" y="5211806"/>
            <a:chExt cx="1211760" cy="233280"/>
          </a:xfrm>
        </p:grpSpPr>
        <mc:AlternateContent xmlns:mc="http://schemas.openxmlformats.org/markup-compatibility/2006" xmlns:p14="http://schemas.microsoft.com/office/powerpoint/2010/main">
          <mc:Choice Requires="p14">
            <p:contentPart p14:bwMode="auto" r:id="rId221">
              <p14:nvContentPartPr>
                <p14:cNvPr id="259" name="Ink 258">
                  <a:extLst>
                    <a:ext uri="{FF2B5EF4-FFF2-40B4-BE49-F238E27FC236}">
                      <a16:creationId xmlns:a16="http://schemas.microsoft.com/office/drawing/2014/main" id="{90DBAD98-8ADA-4382-A3C6-02640CBC7EEB}"/>
                    </a:ext>
                  </a:extLst>
                </p14:cNvPr>
                <p14:cNvContentPartPr/>
                <p14:nvPr/>
              </p14:nvContentPartPr>
              <p14:xfrm>
                <a:off x="4732046" y="5211806"/>
                <a:ext cx="218160" cy="233280"/>
              </p14:xfrm>
            </p:contentPart>
          </mc:Choice>
          <mc:Fallback xmlns="">
            <p:pic>
              <p:nvPicPr>
                <p:cNvPr id="259" name="Ink 258">
                  <a:extLst>
                    <a:ext uri="{FF2B5EF4-FFF2-40B4-BE49-F238E27FC236}">
                      <a16:creationId xmlns:a16="http://schemas.microsoft.com/office/drawing/2014/main" id="{90DBAD98-8ADA-4382-A3C6-02640CBC7EEB}"/>
                    </a:ext>
                  </a:extLst>
                </p:cNvPr>
                <p:cNvPicPr/>
                <p:nvPr/>
              </p:nvPicPr>
              <p:blipFill>
                <a:blip r:embed="rId222"/>
                <a:stretch>
                  <a:fillRect/>
                </a:stretch>
              </p:blipFill>
              <p:spPr>
                <a:xfrm>
                  <a:off x="4714046" y="5194166"/>
                  <a:ext cx="253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60" name="Ink 259">
                  <a:extLst>
                    <a:ext uri="{FF2B5EF4-FFF2-40B4-BE49-F238E27FC236}">
                      <a16:creationId xmlns:a16="http://schemas.microsoft.com/office/drawing/2014/main" id="{19ABA6A5-221A-44E4-B3D6-3E2FE80EF442}"/>
                    </a:ext>
                  </a:extLst>
                </p14:cNvPr>
                <p14:cNvContentPartPr/>
                <p14:nvPr/>
              </p14:nvContentPartPr>
              <p14:xfrm>
                <a:off x="4966406" y="5283086"/>
                <a:ext cx="136440" cy="144000"/>
              </p14:xfrm>
            </p:contentPart>
          </mc:Choice>
          <mc:Fallback xmlns="">
            <p:pic>
              <p:nvPicPr>
                <p:cNvPr id="260" name="Ink 259">
                  <a:extLst>
                    <a:ext uri="{FF2B5EF4-FFF2-40B4-BE49-F238E27FC236}">
                      <a16:creationId xmlns:a16="http://schemas.microsoft.com/office/drawing/2014/main" id="{19ABA6A5-221A-44E4-B3D6-3E2FE80EF442}"/>
                    </a:ext>
                  </a:extLst>
                </p:cNvPr>
                <p:cNvPicPr/>
                <p:nvPr/>
              </p:nvPicPr>
              <p:blipFill>
                <a:blip r:embed="rId224"/>
                <a:stretch>
                  <a:fillRect/>
                </a:stretch>
              </p:blipFill>
              <p:spPr>
                <a:xfrm>
                  <a:off x="4948766" y="5265446"/>
                  <a:ext cx="1720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61" name="Ink 260">
                  <a:extLst>
                    <a:ext uri="{FF2B5EF4-FFF2-40B4-BE49-F238E27FC236}">
                      <a16:creationId xmlns:a16="http://schemas.microsoft.com/office/drawing/2014/main" id="{A7A5EF21-F1A2-4270-A95C-9A1EB3109DBA}"/>
                    </a:ext>
                  </a:extLst>
                </p14:cNvPr>
                <p14:cNvContentPartPr/>
                <p14:nvPr/>
              </p14:nvContentPartPr>
              <p14:xfrm>
                <a:off x="5133446" y="5279486"/>
                <a:ext cx="55440" cy="136440"/>
              </p14:xfrm>
            </p:contentPart>
          </mc:Choice>
          <mc:Fallback xmlns="">
            <p:pic>
              <p:nvPicPr>
                <p:cNvPr id="261" name="Ink 260">
                  <a:extLst>
                    <a:ext uri="{FF2B5EF4-FFF2-40B4-BE49-F238E27FC236}">
                      <a16:creationId xmlns:a16="http://schemas.microsoft.com/office/drawing/2014/main" id="{A7A5EF21-F1A2-4270-A95C-9A1EB3109DBA}"/>
                    </a:ext>
                  </a:extLst>
                </p:cNvPr>
                <p:cNvPicPr/>
                <p:nvPr/>
              </p:nvPicPr>
              <p:blipFill>
                <a:blip r:embed="rId226"/>
                <a:stretch>
                  <a:fillRect/>
                </a:stretch>
              </p:blipFill>
              <p:spPr>
                <a:xfrm>
                  <a:off x="5115806" y="5261486"/>
                  <a:ext cx="91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62" name="Ink 261">
                  <a:extLst>
                    <a:ext uri="{FF2B5EF4-FFF2-40B4-BE49-F238E27FC236}">
                      <a16:creationId xmlns:a16="http://schemas.microsoft.com/office/drawing/2014/main" id="{326C854F-93AD-4015-BD2B-F366F3F15F8A}"/>
                    </a:ext>
                  </a:extLst>
                </p14:cNvPr>
                <p14:cNvContentPartPr/>
                <p14:nvPr/>
              </p14:nvContentPartPr>
              <p14:xfrm>
                <a:off x="5284646" y="5302166"/>
                <a:ext cx="139680" cy="107280"/>
              </p14:xfrm>
            </p:contentPart>
          </mc:Choice>
          <mc:Fallback xmlns="">
            <p:pic>
              <p:nvPicPr>
                <p:cNvPr id="262" name="Ink 261">
                  <a:extLst>
                    <a:ext uri="{FF2B5EF4-FFF2-40B4-BE49-F238E27FC236}">
                      <a16:creationId xmlns:a16="http://schemas.microsoft.com/office/drawing/2014/main" id="{326C854F-93AD-4015-BD2B-F366F3F15F8A}"/>
                    </a:ext>
                  </a:extLst>
                </p:cNvPr>
                <p:cNvPicPr/>
                <p:nvPr/>
              </p:nvPicPr>
              <p:blipFill>
                <a:blip r:embed="rId228"/>
                <a:stretch>
                  <a:fillRect/>
                </a:stretch>
              </p:blipFill>
              <p:spPr>
                <a:xfrm>
                  <a:off x="5267006" y="5284526"/>
                  <a:ext cx="175320" cy="14292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63" name="Ink 262">
                  <a:extLst>
                    <a:ext uri="{FF2B5EF4-FFF2-40B4-BE49-F238E27FC236}">
                      <a16:creationId xmlns:a16="http://schemas.microsoft.com/office/drawing/2014/main" id="{7DFB2C3D-92D9-4F86-A913-6EB23E17ED98}"/>
                    </a:ext>
                  </a:extLst>
                </p14:cNvPr>
                <p14:cNvContentPartPr/>
                <p14:nvPr/>
              </p14:nvContentPartPr>
              <p14:xfrm>
                <a:off x="5504246" y="5285966"/>
                <a:ext cx="141480" cy="113760"/>
              </p14:xfrm>
            </p:contentPart>
          </mc:Choice>
          <mc:Fallback xmlns="">
            <p:pic>
              <p:nvPicPr>
                <p:cNvPr id="263" name="Ink 262">
                  <a:extLst>
                    <a:ext uri="{FF2B5EF4-FFF2-40B4-BE49-F238E27FC236}">
                      <a16:creationId xmlns:a16="http://schemas.microsoft.com/office/drawing/2014/main" id="{7DFB2C3D-92D9-4F86-A913-6EB23E17ED98}"/>
                    </a:ext>
                  </a:extLst>
                </p:cNvPr>
                <p:cNvPicPr/>
                <p:nvPr/>
              </p:nvPicPr>
              <p:blipFill>
                <a:blip r:embed="rId230"/>
                <a:stretch>
                  <a:fillRect/>
                </a:stretch>
              </p:blipFill>
              <p:spPr>
                <a:xfrm>
                  <a:off x="5486606" y="5267966"/>
                  <a:ext cx="17712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64" name="Ink 263">
                  <a:extLst>
                    <a:ext uri="{FF2B5EF4-FFF2-40B4-BE49-F238E27FC236}">
                      <a16:creationId xmlns:a16="http://schemas.microsoft.com/office/drawing/2014/main" id="{846323D9-00B3-4549-B433-3A7C34540EE8}"/>
                    </a:ext>
                  </a:extLst>
                </p14:cNvPr>
                <p14:cNvContentPartPr/>
                <p14:nvPr/>
              </p14:nvContentPartPr>
              <p14:xfrm>
                <a:off x="5691806" y="5310446"/>
                <a:ext cx="96120" cy="102960"/>
              </p14:xfrm>
            </p:contentPart>
          </mc:Choice>
          <mc:Fallback xmlns="">
            <p:pic>
              <p:nvPicPr>
                <p:cNvPr id="264" name="Ink 263">
                  <a:extLst>
                    <a:ext uri="{FF2B5EF4-FFF2-40B4-BE49-F238E27FC236}">
                      <a16:creationId xmlns:a16="http://schemas.microsoft.com/office/drawing/2014/main" id="{846323D9-00B3-4549-B433-3A7C34540EE8}"/>
                    </a:ext>
                  </a:extLst>
                </p:cNvPr>
                <p:cNvPicPr/>
                <p:nvPr/>
              </p:nvPicPr>
              <p:blipFill>
                <a:blip r:embed="rId232"/>
                <a:stretch>
                  <a:fillRect/>
                </a:stretch>
              </p:blipFill>
              <p:spPr>
                <a:xfrm>
                  <a:off x="5674166" y="5292446"/>
                  <a:ext cx="1317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65" name="Ink 264">
                  <a:extLst>
                    <a:ext uri="{FF2B5EF4-FFF2-40B4-BE49-F238E27FC236}">
                      <a16:creationId xmlns:a16="http://schemas.microsoft.com/office/drawing/2014/main" id="{BEA17A25-2B4D-4C94-8DAA-6217289F84AE}"/>
                    </a:ext>
                  </a:extLst>
                </p14:cNvPr>
                <p14:cNvContentPartPr/>
                <p14:nvPr/>
              </p14:nvContentPartPr>
              <p14:xfrm>
                <a:off x="5919686" y="5231966"/>
                <a:ext cx="6840" cy="38880"/>
              </p14:xfrm>
            </p:contentPart>
          </mc:Choice>
          <mc:Fallback xmlns="">
            <p:pic>
              <p:nvPicPr>
                <p:cNvPr id="265" name="Ink 264">
                  <a:extLst>
                    <a:ext uri="{FF2B5EF4-FFF2-40B4-BE49-F238E27FC236}">
                      <a16:creationId xmlns:a16="http://schemas.microsoft.com/office/drawing/2014/main" id="{BEA17A25-2B4D-4C94-8DAA-6217289F84AE}"/>
                    </a:ext>
                  </a:extLst>
                </p:cNvPr>
                <p:cNvPicPr/>
                <p:nvPr/>
              </p:nvPicPr>
              <p:blipFill>
                <a:blip r:embed="rId234"/>
                <a:stretch>
                  <a:fillRect/>
                </a:stretch>
              </p:blipFill>
              <p:spPr>
                <a:xfrm>
                  <a:off x="5902046" y="5213966"/>
                  <a:ext cx="4248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66" name="Ink 265">
                  <a:extLst>
                    <a:ext uri="{FF2B5EF4-FFF2-40B4-BE49-F238E27FC236}">
                      <a16:creationId xmlns:a16="http://schemas.microsoft.com/office/drawing/2014/main" id="{7D6344DC-F103-4053-B52A-AA59C7481EC7}"/>
                    </a:ext>
                  </a:extLst>
                </p14:cNvPr>
                <p14:cNvContentPartPr/>
                <p14:nvPr/>
              </p14:nvContentPartPr>
              <p14:xfrm>
                <a:off x="5937326" y="5364446"/>
                <a:ext cx="6480" cy="720"/>
              </p14:xfrm>
            </p:contentPart>
          </mc:Choice>
          <mc:Fallback xmlns="">
            <p:pic>
              <p:nvPicPr>
                <p:cNvPr id="266" name="Ink 265">
                  <a:extLst>
                    <a:ext uri="{FF2B5EF4-FFF2-40B4-BE49-F238E27FC236}">
                      <a16:creationId xmlns:a16="http://schemas.microsoft.com/office/drawing/2014/main" id="{7D6344DC-F103-4053-B52A-AA59C7481EC7}"/>
                    </a:ext>
                  </a:extLst>
                </p:cNvPr>
                <p:cNvPicPr/>
                <p:nvPr/>
              </p:nvPicPr>
              <p:blipFill>
                <a:blip r:embed="rId236"/>
                <a:stretch>
                  <a:fillRect/>
                </a:stretch>
              </p:blipFill>
              <p:spPr>
                <a:xfrm>
                  <a:off x="5919326" y="5346446"/>
                  <a:ext cx="42120" cy="36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37">
            <p14:nvContentPartPr>
              <p14:cNvPr id="267" name="Ink 266">
                <a:extLst>
                  <a:ext uri="{FF2B5EF4-FFF2-40B4-BE49-F238E27FC236}">
                    <a16:creationId xmlns:a16="http://schemas.microsoft.com/office/drawing/2014/main" id="{62F11FF6-6E02-440E-AE91-2E05E8C08F68}"/>
                  </a:ext>
                </a:extLst>
              </p14:cNvPr>
              <p14:cNvContentPartPr/>
              <p14:nvPr/>
            </p14:nvContentPartPr>
            <p14:xfrm>
              <a:off x="5896287" y="5050420"/>
              <a:ext cx="145440" cy="259200"/>
            </p14:xfrm>
          </p:contentPart>
        </mc:Choice>
        <mc:Fallback xmlns="">
          <p:pic>
            <p:nvPicPr>
              <p:cNvPr id="267" name="Ink 266">
                <a:extLst>
                  <a:ext uri="{FF2B5EF4-FFF2-40B4-BE49-F238E27FC236}">
                    <a16:creationId xmlns:a16="http://schemas.microsoft.com/office/drawing/2014/main" id="{62F11FF6-6E02-440E-AE91-2E05E8C08F68}"/>
                  </a:ext>
                </a:extLst>
              </p:cNvPr>
              <p:cNvPicPr/>
              <p:nvPr/>
            </p:nvPicPr>
            <p:blipFill>
              <a:blip r:embed="rId238"/>
              <a:stretch>
                <a:fillRect/>
              </a:stretch>
            </p:blipFill>
            <p:spPr>
              <a:xfrm>
                <a:off x="5878287" y="5032780"/>
                <a:ext cx="18108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68" name="Ink 267">
                <a:extLst>
                  <a:ext uri="{FF2B5EF4-FFF2-40B4-BE49-F238E27FC236}">
                    <a16:creationId xmlns:a16="http://schemas.microsoft.com/office/drawing/2014/main" id="{8FCBB8B3-2E7A-41BD-8528-3A84757ED0D4}"/>
                  </a:ext>
                </a:extLst>
              </p14:cNvPr>
              <p14:cNvContentPartPr/>
              <p14:nvPr/>
            </p14:nvContentPartPr>
            <p14:xfrm>
              <a:off x="4213287" y="4168060"/>
              <a:ext cx="2163960" cy="1346040"/>
            </p14:xfrm>
          </p:contentPart>
        </mc:Choice>
        <mc:Fallback xmlns="">
          <p:pic>
            <p:nvPicPr>
              <p:cNvPr id="268" name="Ink 267">
                <a:extLst>
                  <a:ext uri="{FF2B5EF4-FFF2-40B4-BE49-F238E27FC236}">
                    <a16:creationId xmlns:a16="http://schemas.microsoft.com/office/drawing/2014/main" id="{8FCBB8B3-2E7A-41BD-8528-3A84757ED0D4}"/>
                  </a:ext>
                </a:extLst>
              </p:cNvPr>
              <p:cNvPicPr/>
              <p:nvPr/>
            </p:nvPicPr>
            <p:blipFill>
              <a:blip r:embed="rId240"/>
              <a:stretch>
                <a:fillRect/>
              </a:stretch>
            </p:blipFill>
            <p:spPr>
              <a:xfrm>
                <a:off x="4195647" y="4150420"/>
                <a:ext cx="2199600" cy="1381680"/>
              </a:xfrm>
              <a:prstGeom prst="rect">
                <a:avLst/>
              </a:prstGeom>
            </p:spPr>
          </p:pic>
        </mc:Fallback>
      </mc:AlternateContent>
      <p:grpSp>
        <p:nvGrpSpPr>
          <p:cNvPr id="269" name="Group 268">
            <a:extLst>
              <a:ext uri="{FF2B5EF4-FFF2-40B4-BE49-F238E27FC236}">
                <a16:creationId xmlns:a16="http://schemas.microsoft.com/office/drawing/2014/main" id="{1FF5524D-0904-40F4-8D5B-B3D63DDD616E}"/>
              </a:ext>
            </a:extLst>
          </p:cNvPr>
          <p:cNvGrpSpPr/>
          <p:nvPr/>
        </p:nvGrpSpPr>
        <p:grpSpPr>
          <a:xfrm>
            <a:off x="202526" y="4892740"/>
            <a:ext cx="1051560" cy="222840"/>
            <a:chOff x="202526" y="4987166"/>
            <a:chExt cx="1051560" cy="222840"/>
          </a:xfrm>
        </p:grpSpPr>
        <mc:AlternateContent xmlns:mc="http://schemas.openxmlformats.org/markup-compatibility/2006" xmlns:p14="http://schemas.microsoft.com/office/powerpoint/2010/main">
          <mc:Choice Requires="p14">
            <p:contentPart p14:bwMode="auto" r:id="rId241">
              <p14:nvContentPartPr>
                <p14:cNvPr id="270" name="Ink 269">
                  <a:extLst>
                    <a:ext uri="{FF2B5EF4-FFF2-40B4-BE49-F238E27FC236}">
                      <a16:creationId xmlns:a16="http://schemas.microsoft.com/office/drawing/2014/main" id="{065A5CF4-7F19-41B3-BF82-2395E9EFDAAE}"/>
                    </a:ext>
                  </a:extLst>
                </p14:cNvPr>
                <p14:cNvContentPartPr/>
                <p14:nvPr/>
              </p14:nvContentPartPr>
              <p14:xfrm>
                <a:off x="202526" y="5012366"/>
                <a:ext cx="157680" cy="197640"/>
              </p14:xfrm>
            </p:contentPart>
          </mc:Choice>
          <mc:Fallback xmlns="">
            <p:pic>
              <p:nvPicPr>
                <p:cNvPr id="270" name="Ink 269">
                  <a:extLst>
                    <a:ext uri="{FF2B5EF4-FFF2-40B4-BE49-F238E27FC236}">
                      <a16:creationId xmlns:a16="http://schemas.microsoft.com/office/drawing/2014/main" id="{065A5CF4-7F19-41B3-BF82-2395E9EFDAAE}"/>
                    </a:ext>
                  </a:extLst>
                </p:cNvPr>
                <p:cNvPicPr/>
                <p:nvPr/>
              </p:nvPicPr>
              <p:blipFill>
                <a:blip r:embed="rId242"/>
                <a:stretch>
                  <a:fillRect/>
                </a:stretch>
              </p:blipFill>
              <p:spPr>
                <a:xfrm>
                  <a:off x="184886" y="4994726"/>
                  <a:ext cx="19332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71" name="Ink 270">
                  <a:extLst>
                    <a:ext uri="{FF2B5EF4-FFF2-40B4-BE49-F238E27FC236}">
                      <a16:creationId xmlns:a16="http://schemas.microsoft.com/office/drawing/2014/main" id="{91A8DFDC-7F25-427F-A135-E2C99E73C7EF}"/>
                    </a:ext>
                  </a:extLst>
                </p14:cNvPr>
                <p14:cNvContentPartPr/>
                <p14:nvPr/>
              </p14:nvContentPartPr>
              <p14:xfrm>
                <a:off x="395846" y="5002646"/>
                <a:ext cx="84240" cy="185040"/>
              </p14:xfrm>
            </p:contentPart>
          </mc:Choice>
          <mc:Fallback xmlns="">
            <p:pic>
              <p:nvPicPr>
                <p:cNvPr id="271" name="Ink 270">
                  <a:extLst>
                    <a:ext uri="{FF2B5EF4-FFF2-40B4-BE49-F238E27FC236}">
                      <a16:creationId xmlns:a16="http://schemas.microsoft.com/office/drawing/2014/main" id="{91A8DFDC-7F25-427F-A135-E2C99E73C7EF}"/>
                    </a:ext>
                  </a:extLst>
                </p:cNvPr>
                <p:cNvPicPr/>
                <p:nvPr/>
              </p:nvPicPr>
              <p:blipFill>
                <a:blip r:embed="rId244"/>
                <a:stretch>
                  <a:fillRect/>
                </a:stretch>
              </p:blipFill>
              <p:spPr>
                <a:xfrm>
                  <a:off x="377846" y="4984646"/>
                  <a:ext cx="1198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272" name="Ink 271">
                  <a:extLst>
                    <a:ext uri="{FF2B5EF4-FFF2-40B4-BE49-F238E27FC236}">
                      <a16:creationId xmlns:a16="http://schemas.microsoft.com/office/drawing/2014/main" id="{BDF2D32C-72CF-4850-BDD8-C3D8D49CD8D1}"/>
                    </a:ext>
                  </a:extLst>
                </p14:cNvPr>
                <p14:cNvContentPartPr/>
                <p14:nvPr/>
              </p14:nvContentPartPr>
              <p14:xfrm>
                <a:off x="563246" y="5097686"/>
                <a:ext cx="79200" cy="82080"/>
              </p14:xfrm>
            </p:contentPart>
          </mc:Choice>
          <mc:Fallback xmlns="">
            <p:pic>
              <p:nvPicPr>
                <p:cNvPr id="272" name="Ink 271">
                  <a:extLst>
                    <a:ext uri="{FF2B5EF4-FFF2-40B4-BE49-F238E27FC236}">
                      <a16:creationId xmlns:a16="http://schemas.microsoft.com/office/drawing/2014/main" id="{BDF2D32C-72CF-4850-BDD8-C3D8D49CD8D1}"/>
                    </a:ext>
                  </a:extLst>
                </p:cNvPr>
                <p:cNvPicPr/>
                <p:nvPr/>
              </p:nvPicPr>
              <p:blipFill>
                <a:blip r:embed="rId246"/>
                <a:stretch>
                  <a:fillRect/>
                </a:stretch>
              </p:blipFill>
              <p:spPr>
                <a:xfrm>
                  <a:off x="545606" y="5079686"/>
                  <a:ext cx="11484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273" name="Ink 272">
                  <a:extLst>
                    <a:ext uri="{FF2B5EF4-FFF2-40B4-BE49-F238E27FC236}">
                      <a16:creationId xmlns:a16="http://schemas.microsoft.com/office/drawing/2014/main" id="{557BF136-D605-4A62-BA0E-4659F82BC4F1}"/>
                    </a:ext>
                  </a:extLst>
                </p14:cNvPr>
                <p14:cNvContentPartPr/>
                <p14:nvPr/>
              </p14:nvContentPartPr>
              <p14:xfrm>
                <a:off x="738566" y="5085806"/>
                <a:ext cx="76680" cy="95400"/>
              </p14:xfrm>
            </p:contentPart>
          </mc:Choice>
          <mc:Fallback xmlns="">
            <p:pic>
              <p:nvPicPr>
                <p:cNvPr id="273" name="Ink 272">
                  <a:extLst>
                    <a:ext uri="{FF2B5EF4-FFF2-40B4-BE49-F238E27FC236}">
                      <a16:creationId xmlns:a16="http://schemas.microsoft.com/office/drawing/2014/main" id="{557BF136-D605-4A62-BA0E-4659F82BC4F1}"/>
                    </a:ext>
                  </a:extLst>
                </p:cNvPr>
                <p:cNvPicPr/>
                <p:nvPr/>
              </p:nvPicPr>
              <p:blipFill>
                <a:blip r:embed="rId248"/>
                <a:stretch>
                  <a:fillRect/>
                </a:stretch>
              </p:blipFill>
              <p:spPr>
                <a:xfrm>
                  <a:off x="720926" y="5068166"/>
                  <a:ext cx="11232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274" name="Ink 273">
                  <a:extLst>
                    <a:ext uri="{FF2B5EF4-FFF2-40B4-BE49-F238E27FC236}">
                      <a16:creationId xmlns:a16="http://schemas.microsoft.com/office/drawing/2014/main" id="{A0CDA11C-A833-460C-85BA-E6D1DA83A07B}"/>
                    </a:ext>
                  </a:extLst>
                </p14:cNvPr>
                <p14:cNvContentPartPr/>
                <p14:nvPr/>
              </p14:nvContentPartPr>
              <p14:xfrm>
                <a:off x="916406" y="4988966"/>
                <a:ext cx="30960" cy="172080"/>
              </p14:xfrm>
            </p:contentPart>
          </mc:Choice>
          <mc:Fallback xmlns="">
            <p:pic>
              <p:nvPicPr>
                <p:cNvPr id="274" name="Ink 273">
                  <a:extLst>
                    <a:ext uri="{FF2B5EF4-FFF2-40B4-BE49-F238E27FC236}">
                      <a16:creationId xmlns:a16="http://schemas.microsoft.com/office/drawing/2014/main" id="{A0CDA11C-A833-460C-85BA-E6D1DA83A07B}"/>
                    </a:ext>
                  </a:extLst>
                </p:cNvPr>
                <p:cNvPicPr/>
                <p:nvPr/>
              </p:nvPicPr>
              <p:blipFill>
                <a:blip r:embed="rId250"/>
                <a:stretch>
                  <a:fillRect/>
                </a:stretch>
              </p:blipFill>
              <p:spPr>
                <a:xfrm>
                  <a:off x="898406" y="4971326"/>
                  <a:ext cx="6660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275" name="Ink 274">
                  <a:extLst>
                    <a:ext uri="{FF2B5EF4-FFF2-40B4-BE49-F238E27FC236}">
                      <a16:creationId xmlns:a16="http://schemas.microsoft.com/office/drawing/2014/main" id="{27A6D632-F58B-413E-8285-CA3D52075023}"/>
                    </a:ext>
                  </a:extLst>
                </p14:cNvPr>
                <p14:cNvContentPartPr/>
                <p14:nvPr/>
              </p14:nvContentPartPr>
              <p14:xfrm>
                <a:off x="968606" y="5076806"/>
                <a:ext cx="142200" cy="84240"/>
              </p14:xfrm>
            </p:contentPart>
          </mc:Choice>
          <mc:Fallback xmlns="">
            <p:pic>
              <p:nvPicPr>
                <p:cNvPr id="275" name="Ink 274">
                  <a:extLst>
                    <a:ext uri="{FF2B5EF4-FFF2-40B4-BE49-F238E27FC236}">
                      <a16:creationId xmlns:a16="http://schemas.microsoft.com/office/drawing/2014/main" id="{27A6D632-F58B-413E-8285-CA3D52075023}"/>
                    </a:ext>
                  </a:extLst>
                </p:cNvPr>
                <p:cNvPicPr/>
                <p:nvPr/>
              </p:nvPicPr>
              <p:blipFill>
                <a:blip r:embed="rId252"/>
                <a:stretch>
                  <a:fillRect/>
                </a:stretch>
              </p:blipFill>
              <p:spPr>
                <a:xfrm>
                  <a:off x="950966" y="5059166"/>
                  <a:ext cx="1778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276" name="Ink 275">
                  <a:extLst>
                    <a:ext uri="{FF2B5EF4-FFF2-40B4-BE49-F238E27FC236}">
                      <a16:creationId xmlns:a16="http://schemas.microsoft.com/office/drawing/2014/main" id="{D48D0ABD-1C23-481B-A351-CA9C38CCB68E}"/>
                    </a:ext>
                  </a:extLst>
                </p14:cNvPr>
                <p14:cNvContentPartPr/>
                <p14:nvPr/>
              </p14:nvContentPartPr>
              <p14:xfrm>
                <a:off x="1221326" y="4987166"/>
                <a:ext cx="32760" cy="202680"/>
              </p14:xfrm>
            </p:contentPart>
          </mc:Choice>
          <mc:Fallback xmlns="">
            <p:pic>
              <p:nvPicPr>
                <p:cNvPr id="276" name="Ink 275">
                  <a:extLst>
                    <a:ext uri="{FF2B5EF4-FFF2-40B4-BE49-F238E27FC236}">
                      <a16:creationId xmlns:a16="http://schemas.microsoft.com/office/drawing/2014/main" id="{D48D0ABD-1C23-481B-A351-CA9C38CCB68E}"/>
                    </a:ext>
                  </a:extLst>
                </p:cNvPr>
                <p:cNvPicPr/>
                <p:nvPr/>
              </p:nvPicPr>
              <p:blipFill>
                <a:blip r:embed="rId254"/>
                <a:stretch>
                  <a:fillRect/>
                </a:stretch>
              </p:blipFill>
              <p:spPr>
                <a:xfrm>
                  <a:off x="1203686" y="4969526"/>
                  <a:ext cx="68400" cy="238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55">
            <p14:nvContentPartPr>
              <p14:cNvPr id="277" name="Ink 276">
                <a:extLst>
                  <a:ext uri="{FF2B5EF4-FFF2-40B4-BE49-F238E27FC236}">
                    <a16:creationId xmlns:a16="http://schemas.microsoft.com/office/drawing/2014/main" id="{E3844A6D-F89A-436A-B4FF-36697965F7AF}"/>
                  </a:ext>
                </a:extLst>
              </p14:cNvPr>
              <p14:cNvContentPartPr/>
              <p14:nvPr/>
            </p14:nvContentPartPr>
            <p14:xfrm>
              <a:off x="2014406" y="3306580"/>
              <a:ext cx="266400" cy="313920"/>
            </p14:xfrm>
          </p:contentPart>
        </mc:Choice>
        <mc:Fallback xmlns="">
          <p:pic>
            <p:nvPicPr>
              <p:cNvPr id="277" name="Ink 276">
                <a:extLst>
                  <a:ext uri="{FF2B5EF4-FFF2-40B4-BE49-F238E27FC236}">
                    <a16:creationId xmlns:a16="http://schemas.microsoft.com/office/drawing/2014/main" id="{E3844A6D-F89A-436A-B4FF-36697965F7AF}"/>
                  </a:ext>
                </a:extLst>
              </p:cNvPr>
              <p:cNvPicPr/>
              <p:nvPr/>
            </p:nvPicPr>
            <p:blipFill>
              <a:blip r:embed="rId256"/>
              <a:stretch>
                <a:fillRect/>
              </a:stretch>
            </p:blipFill>
            <p:spPr>
              <a:xfrm>
                <a:off x="1996766" y="3288940"/>
                <a:ext cx="302040" cy="349560"/>
              </a:xfrm>
              <a:prstGeom prst="rect">
                <a:avLst/>
              </a:prstGeom>
            </p:spPr>
          </p:pic>
        </mc:Fallback>
      </mc:AlternateContent>
      <p:grpSp>
        <p:nvGrpSpPr>
          <p:cNvPr id="278" name="Group 277">
            <a:extLst>
              <a:ext uri="{FF2B5EF4-FFF2-40B4-BE49-F238E27FC236}">
                <a16:creationId xmlns:a16="http://schemas.microsoft.com/office/drawing/2014/main" id="{8B65EB06-098C-402A-9F69-B158979510EE}"/>
              </a:ext>
            </a:extLst>
          </p:cNvPr>
          <p:cNvGrpSpPr/>
          <p:nvPr/>
        </p:nvGrpSpPr>
        <p:grpSpPr>
          <a:xfrm>
            <a:off x="1337246" y="2814100"/>
            <a:ext cx="786240" cy="241920"/>
            <a:chOff x="1337246" y="2908526"/>
            <a:chExt cx="786240" cy="241920"/>
          </a:xfrm>
        </p:grpSpPr>
        <mc:AlternateContent xmlns:mc="http://schemas.openxmlformats.org/markup-compatibility/2006" xmlns:p14="http://schemas.microsoft.com/office/powerpoint/2010/main">
          <mc:Choice Requires="p14">
            <p:contentPart p14:bwMode="auto" r:id="rId257">
              <p14:nvContentPartPr>
                <p14:cNvPr id="279" name="Ink 278">
                  <a:extLst>
                    <a:ext uri="{FF2B5EF4-FFF2-40B4-BE49-F238E27FC236}">
                      <a16:creationId xmlns:a16="http://schemas.microsoft.com/office/drawing/2014/main" id="{6EA3D346-49DF-415C-8041-72860DDB60CE}"/>
                    </a:ext>
                  </a:extLst>
                </p14:cNvPr>
                <p14:cNvContentPartPr/>
                <p14:nvPr/>
              </p14:nvContentPartPr>
              <p14:xfrm>
                <a:off x="1337246" y="2946686"/>
                <a:ext cx="180720" cy="85680"/>
              </p14:xfrm>
            </p:contentPart>
          </mc:Choice>
          <mc:Fallback xmlns="">
            <p:pic>
              <p:nvPicPr>
                <p:cNvPr id="279" name="Ink 278">
                  <a:extLst>
                    <a:ext uri="{FF2B5EF4-FFF2-40B4-BE49-F238E27FC236}">
                      <a16:creationId xmlns:a16="http://schemas.microsoft.com/office/drawing/2014/main" id="{6EA3D346-49DF-415C-8041-72860DDB60CE}"/>
                    </a:ext>
                  </a:extLst>
                </p:cNvPr>
                <p:cNvPicPr/>
                <p:nvPr/>
              </p:nvPicPr>
              <p:blipFill>
                <a:blip r:embed="rId258"/>
                <a:stretch>
                  <a:fillRect/>
                </a:stretch>
              </p:blipFill>
              <p:spPr>
                <a:xfrm>
                  <a:off x="1319606" y="2928686"/>
                  <a:ext cx="21636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280" name="Ink 279">
                  <a:extLst>
                    <a:ext uri="{FF2B5EF4-FFF2-40B4-BE49-F238E27FC236}">
                      <a16:creationId xmlns:a16="http://schemas.microsoft.com/office/drawing/2014/main" id="{52230E95-B39A-4BA6-970B-9C025B527FED}"/>
                    </a:ext>
                  </a:extLst>
                </p14:cNvPr>
                <p14:cNvContentPartPr/>
                <p14:nvPr/>
              </p14:nvContentPartPr>
              <p14:xfrm>
                <a:off x="1434446" y="2944526"/>
                <a:ext cx="22680" cy="192600"/>
              </p14:xfrm>
            </p:contentPart>
          </mc:Choice>
          <mc:Fallback xmlns="">
            <p:pic>
              <p:nvPicPr>
                <p:cNvPr id="280" name="Ink 279">
                  <a:extLst>
                    <a:ext uri="{FF2B5EF4-FFF2-40B4-BE49-F238E27FC236}">
                      <a16:creationId xmlns:a16="http://schemas.microsoft.com/office/drawing/2014/main" id="{52230E95-B39A-4BA6-970B-9C025B527FED}"/>
                    </a:ext>
                  </a:extLst>
                </p:cNvPr>
                <p:cNvPicPr/>
                <p:nvPr/>
              </p:nvPicPr>
              <p:blipFill>
                <a:blip r:embed="rId260"/>
                <a:stretch>
                  <a:fillRect/>
                </a:stretch>
              </p:blipFill>
              <p:spPr>
                <a:xfrm>
                  <a:off x="1416806" y="2926526"/>
                  <a:ext cx="5832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281" name="Ink 280">
                  <a:extLst>
                    <a:ext uri="{FF2B5EF4-FFF2-40B4-BE49-F238E27FC236}">
                      <a16:creationId xmlns:a16="http://schemas.microsoft.com/office/drawing/2014/main" id="{41245A4A-AA65-45C0-B09A-68C5F39EBC44}"/>
                    </a:ext>
                  </a:extLst>
                </p14:cNvPr>
                <p14:cNvContentPartPr/>
                <p14:nvPr/>
              </p14:nvContentPartPr>
              <p14:xfrm>
                <a:off x="1501406" y="3076286"/>
                <a:ext cx="76680" cy="74160"/>
              </p14:xfrm>
            </p:contentPart>
          </mc:Choice>
          <mc:Fallback xmlns="">
            <p:pic>
              <p:nvPicPr>
                <p:cNvPr id="281" name="Ink 280">
                  <a:extLst>
                    <a:ext uri="{FF2B5EF4-FFF2-40B4-BE49-F238E27FC236}">
                      <a16:creationId xmlns:a16="http://schemas.microsoft.com/office/drawing/2014/main" id="{41245A4A-AA65-45C0-B09A-68C5F39EBC44}"/>
                    </a:ext>
                  </a:extLst>
                </p:cNvPr>
                <p:cNvPicPr/>
                <p:nvPr/>
              </p:nvPicPr>
              <p:blipFill>
                <a:blip r:embed="rId262"/>
                <a:stretch>
                  <a:fillRect/>
                </a:stretch>
              </p:blipFill>
              <p:spPr>
                <a:xfrm>
                  <a:off x="1483406" y="3058646"/>
                  <a:ext cx="112320" cy="10980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282" name="Ink 281">
                  <a:extLst>
                    <a:ext uri="{FF2B5EF4-FFF2-40B4-BE49-F238E27FC236}">
                      <a16:creationId xmlns:a16="http://schemas.microsoft.com/office/drawing/2014/main" id="{0157406D-7999-489E-9CCB-A07ABC6E9963}"/>
                    </a:ext>
                  </a:extLst>
                </p14:cNvPr>
                <p14:cNvContentPartPr/>
                <p14:nvPr/>
              </p14:nvContentPartPr>
              <p14:xfrm>
                <a:off x="1636046" y="2949566"/>
                <a:ext cx="127800" cy="190080"/>
              </p14:xfrm>
            </p:contentPart>
          </mc:Choice>
          <mc:Fallback xmlns="">
            <p:pic>
              <p:nvPicPr>
                <p:cNvPr id="282" name="Ink 281">
                  <a:extLst>
                    <a:ext uri="{FF2B5EF4-FFF2-40B4-BE49-F238E27FC236}">
                      <a16:creationId xmlns:a16="http://schemas.microsoft.com/office/drawing/2014/main" id="{0157406D-7999-489E-9CCB-A07ABC6E9963}"/>
                    </a:ext>
                  </a:extLst>
                </p:cNvPr>
                <p:cNvPicPr/>
                <p:nvPr/>
              </p:nvPicPr>
              <p:blipFill>
                <a:blip r:embed="rId264"/>
                <a:stretch>
                  <a:fillRect/>
                </a:stretch>
              </p:blipFill>
              <p:spPr>
                <a:xfrm>
                  <a:off x="1618046" y="2931926"/>
                  <a:ext cx="16344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283" name="Ink 282">
                  <a:extLst>
                    <a:ext uri="{FF2B5EF4-FFF2-40B4-BE49-F238E27FC236}">
                      <a16:creationId xmlns:a16="http://schemas.microsoft.com/office/drawing/2014/main" id="{EB87FF35-5D6D-4962-949B-C4D5596B6363}"/>
                    </a:ext>
                  </a:extLst>
                </p14:cNvPr>
                <p14:cNvContentPartPr/>
                <p14:nvPr/>
              </p14:nvContentPartPr>
              <p14:xfrm>
                <a:off x="1769966" y="2908526"/>
                <a:ext cx="194400" cy="222480"/>
              </p14:xfrm>
            </p:contentPart>
          </mc:Choice>
          <mc:Fallback xmlns="">
            <p:pic>
              <p:nvPicPr>
                <p:cNvPr id="283" name="Ink 282">
                  <a:extLst>
                    <a:ext uri="{FF2B5EF4-FFF2-40B4-BE49-F238E27FC236}">
                      <a16:creationId xmlns:a16="http://schemas.microsoft.com/office/drawing/2014/main" id="{EB87FF35-5D6D-4962-949B-C4D5596B6363}"/>
                    </a:ext>
                  </a:extLst>
                </p:cNvPr>
                <p:cNvPicPr/>
                <p:nvPr/>
              </p:nvPicPr>
              <p:blipFill>
                <a:blip r:embed="rId266"/>
                <a:stretch>
                  <a:fillRect/>
                </a:stretch>
              </p:blipFill>
              <p:spPr>
                <a:xfrm>
                  <a:off x="1751966" y="2890526"/>
                  <a:ext cx="2300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284" name="Ink 283">
                  <a:extLst>
                    <a:ext uri="{FF2B5EF4-FFF2-40B4-BE49-F238E27FC236}">
                      <a16:creationId xmlns:a16="http://schemas.microsoft.com/office/drawing/2014/main" id="{DE1B96DC-DE0C-4034-9EFE-A18A08FF01C1}"/>
                    </a:ext>
                  </a:extLst>
                </p14:cNvPr>
                <p14:cNvContentPartPr/>
                <p14:nvPr/>
              </p14:nvContentPartPr>
              <p14:xfrm>
                <a:off x="2103326" y="2977286"/>
                <a:ext cx="6840" cy="20160"/>
              </p14:xfrm>
            </p:contentPart>
          </mc:Choice>
          <mc:Fallback xmlns="">
            <p:pic>
              <p:nvPicPr>
                <p:cNvPr id="284" name="Ink 283">
                  <a:extLst>
                    <a:ext uri="{FF2B5EF4-FFF2-40B4-BE49-F238E27FC236}">
                      <a16:creationId xmlns:a16="http://schemas.microsoft.com/office/drawing/2014/main" id="{DE1B96DC-DE0C-4034-9EFE-A18A08FF01C1}"/>
                    </a:ext>
                  </a:extLst>
                </p:cNvPr>
                <p:cNvPicPr/>
                <p:nvPr/>
              </p:nvPicPr>
              <p:blipFill>
                <a:blip r:embed="rId268"/>
                <a:stretch>
                  <a:fillRect/>
                </a:stretch>
              </p:blipFill>
              <p:spPr>
                <a:xfrm>
                  <a:off x="2085686" y="2959646"/>
                  <a:ext cx="4248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285" name="Ink 284">
                  <a:extLst>
                    <a:ext uri="{FF2B5EF4-FFF2-40B4-BE49-F238E27FC236}">
                      <a16:creationId xmlns:a16="http://schemas.microsoft.com/office/drawing/2014/main" id="{9975DB2A-073B-4638-AEC6-3E2DC5D1D25B}"/>
                    </a:ext>
                  </a:extLst>
                </p14:cNvPr>
                <p14:cNvContentPartPr/>
                <p14:nvPr/>
              </p14:nvContentPartPr>
              <p14:xfrm>
                <a:off x="2118086" y="3100766"/>
                <a:ext cx="5400" cy="4320"/>
              </p14:xfrm>
            </p:contentPart>
          </mc:Choice>
          <mc:Fallback xmlns="">
            <p:pic>
              <p:nvPicPr>
                <p:cNvPr id="285" name="Ink 284">
                  <a:extLst>
                    <a:ext uri="{FF2B5EF4-FFF2-40B4-BE49-F238E27FC236}">
                      <a16:creationId xmlns:a16="http://schemas.microsoft.com/office/drawing/2014/main" id="{9975DB2A-073B-4638-AEC6-3E2DC5D1D25B}"/>
                    </a:ext>
                  </a:extLst>
                </p:cNvPr>
                <p:cNvPicPr/>
                <p:nvPr/>
              </p:nvPicPr>
              <p:blipFill>
                <a:blip r:embed="rId270"/>
                <a:stretch>
                  <a:fillRect/>
                </a:stretch>
              </p:blipFill>
              <p:spPr>
                <a:xfrm>
                  <a:off x="2100086" y="3083126"/>
                  <a:ext cx="41040" cy="39960"/>
                </a:xfrm>
                <a:prstGeom prst="rect">
                  <a:avLst/>
                </a:prstGeom>
              </p:spPr>
            </p:pic>
          </mc:Fallback>
        </mc:AlternateContent>
      </p:grpSp>
      <p:grpSp>
        <p:nvGrpSpPr>
          <p:cNvPr id="286" name="Group 285">
            <a:extLst>
              <a:ext uri="{FF2B5EF4-FFF2-40B4-BE49-F238E27FC236}">
                <a16:creationId xmlns:a16="http://schemas.microsoft.com/office/drawing/2014/main" id="{8F6664F3-86BF-42FA-92D7-348D79281E51}"/>
              </a:ext>
            </a:extLst>
          </p:cNvPr>
          <p:cNvGrpSpPr/>
          <p:nvPr/>
        </p:nvGrpSpPr>
        <p:grpSpPr>
          <a:xfrm>
            <a:off x="2402486" y="2853340"/>
            <a:ext cx="684000" cy="169920"/>
            <a:chOff x="2402486" y="2947766"/>
            <a:chExt cx="684000" cy="169920"/>
          </a:xfrm>
        </p:grpSpPr>
        <mc:AlternateContent xmlns:mc="http://schemas.openxmlformats.org/markup-compatibility/2006" xmlns:p14="http://schemas.microsoft.com/office/powerpoint/2010/main">
          <mc:Choice Requires="p14">
            <p:contentPart p14:bwMode="auto" r:id="rId271">
              <p14:nvContentPartPr>
                <p14:cNvPr id="287" name="Ink 286">
                  <a:extLst>
                    <a:ext uri="{FF2B5EF4-FFF2-40B4-BE49-F238E27FC236}">
                      <a16:creationId xmlns:a16="http://schemas.microsoft.com/office/drawing/2014/main" id="{23C92D83-479A-4869-93CC-82FB6D951143}"/>
                    </a:ext>
                  </a:extLst>
                </p14:cNvPr>
                <p14:cNvContentPartPr/>
                <p14:nvPr/>
              </p14:nvContentPartPr>
              <p14:xfrm>
                <a:off x="2402486" y="2965766"/>
                <a:ext cx="124560" cy="151920"/>
              </p14:xfrm>
            </p:contentPart>
          </mc:Choice>
          <mc:Fallback xmlns="">
            <p:pic>
              <p:nvPicPr>
                <p:cNvPr id="287" name="Ink 286">
                  <a:extLst>
                    <a:ext uri="{FF2B5EF4-FFF2-40B4-BE49-F238E27FC236}">
                      <a16:creationId xmlns:a16="http://schemas.microsoft.com/office/drawing/2014/main" id="{23C92D83-479A-4869-93CC-82FB6D951143}"/>
                    </a:ext>
                  </a:extLst>
                </p:cNvPr>
                <p:cNvPicPr/>
                <p:nvPr/>
              </p:nvPicPr>
              <p:blipFill>
                <a:blip r:embed="rId272"/>
                <a:stretch>
                  <a:fillRect/>
                </a:stretch>
              </p:blipFill>
              <p:spPr>
                <a:xfrm>
                  <a:off x="2384846" y="2948126"/>
                  <a:ext cx="1602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288" name="Ink 287">
                  <a:extLst>
                    <a:ext uri="{FF2B5EF4-FFF2-40B4-BE49-F238E27FC236}">
                      <a16:creationId xmlns:a16="http://schemas.microsoft.com/office/drawing/2014/main" id="{78B8B495-DD4D-4C6E-9490-6ECF3A6F6752}"/>
                    </a:ext>
                  </a:extLst>
                </p14:cNvPr>
                <p14:cNvContentPartPr/>
                <p14:nvPr/>
              </p14:nvContentPartPr>
              <p14:xfrm>
                <a:off x="2428046" y="2947766"/>
                <a:ext cx="185760" cy="78480"/>
              </p14:xfrm>
            </p:contentPart>
          </mc:Choice>
          <mc:Fallback xmlns="">
            <p:pic>
              <p:nvPicPr>
                <p:cNvPr id="288" name="Ink 287">
                  <a:extLst>
                    <a:ext uri="{FF2B5EF4-FFF2-40B4-BE49-F238E27FC236}">
                      <a16:creationId xmlns:a16="http://schemas.microsoft.com/office/drawing/2014/main" id="{78B8B495-DD4D-4C6E-9490-6ECF3A6F6752}"/>
                    </a:ext>
                  </a:extLst>
                </p:cNvPr>
                <p:cNvPicPr/>
                <p:nvPr/>
              </p:nvPicPr>
              <p:blipFill>
                <a:blip r:embed="rId274"/>
                <a:stretch>
                  <a:fillRect/>
                </a:stretch>
              </p:blipFill>
              <p:spPr>
                <a:xfrm>
                  <a:off x="2410046" y="2929766"/>
                  <a:ext cx="22140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289" name="Ink 288">
                  <a:extLst>
                    <a:ext uri="{FF2B5EF4-FFF2-40B4-BE49-F238E27FC236}">
                      <a16:creationId xmlns:a16="http://schemas.microsoft.com/office/drawing/2014/main" id="{ECE13602-F15C-457F-BA06-81DBA9375EC7}"/>
                    </a:ext>
                  </a:extLst>
                </p14:cNvPr>
                <p14:cNvContentPartPr/>
                <p14:nvPr/>
              </p14:nvContentPartPr>
              <p14:xfrm>
                <a:off x="2690486" y="2988806"/>
                <a:ext cx="136800" cy="113400"/>
              </p14:xfrm>
            </p:contentPart>
          </mc:Choice>
          <mc:Fallback xmlns="">
            <p:pic>
              <p:nvPicPr>
                <p:cNvPr id="289" name="Ink 288">
                  <a:extLst>
                    <a:ext uri="{FF2B5EF4-FFF2-40B4-BE49-F238E27FC236}">
                      <a16:creationId xmlns:a16="http://schemas.microsoft.com/office/drawing/2014/main" id="{ECE13602-F15C-457F-BA06-81DBA9375EC7}"/>
                    </a:ext>
                  </a:extLst>
                </p:cNvPr>
                <p:cNvPicPr/>
                <p:nvPr/>
              </p:nvPicPr>
              <p:blipFill>
                <a:blip r:embed="rId276"/>
                <a:stretch>
                  <a:fillRect/>
                </a:stretch>
              </p:blipFill>
              <p:spPr>
                <a:xfrm>
                  <a:off x="2672486" y="2971166"/>
                  <a:ext cx="1724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290" name="Ink 289">
                  <a:extLst>
                    <a:ext uri="{FF2B5EF4-FFF2-40B4-BE49-F238E27FC236}">
                      <a16:creationId xmlns:a16="http://schemas.microsoft.com/office/drawing/2014/main" id="{507D1A7A-EC0E-47B2-AAAE-A28F7A048497}"/>
                    </a:ext>
                  </a:extLst>
                </p14:cNvPr>
                <p14:cNvContentPartPr/>
                <p14:nvPr/>
              </p14:nvContentPartPr>
              <p14:xfrm>
                <a:off x="2897846" y="2960006"/>
                <a:ext cx="188640" cy="137520"/>
              </p14:xfrm>
            </p:contentPart>
          </mc:Choice>
          <mc:Fallback xmlns="">
            <p:pic>
              <p:nvPicPr>
                <p:cNvPr id="290" name="Ink 289">
                  <a:extLst>
                    <a:ext uri="{FF2B5EF4-FFF2-40B4-BE49-F238E27FC236}">
                      <a16:creationId xmlns:a16="http://schemas.microsoft.com/office/drawing/2014/main" id="{507D1A7A-EC0E-47B2-AAAE-A28F7A048497}"/>
                    </a:ext>
                  </a:extLst>
                </p:cNvPr>
                <p:cNvPicPr/>
                <p:nvPr/>
              </p:nvPicPr>
              <p:blipFill>
                <a:blip r:embed="rId278"/>
                <a:stretch>
                  <a:fillRect/>
                </a:stretch>
              </p:blipFill>
              <p:spPr>
                <a:xfrm>
                  <a:off x="2880206" y="2942006"/>
                  <a:ext cx="224280" cy="173160"/>
                </a:xfrm>
                <a:prstGeom prst="rect">
                  <a:avLst/>
                </a:prstGeom>
              </p:spPr>
            </p:pic>
          </mc:Fallback>
        </mc:AlternateContent>
      </p:grpSp>
      <p:graphicFrame>
        <p:nvGraphicFramePr>
          <p:cNvPr id="6" name="Table 6">
            <a:extLst>
              <a:ext uri="{FF2B5EF4-FFF2-40B4-BE49-F238E27FC236}">
                <a16:creationId xmlns:a16="http://schemas.microsoft.com/office/drawing/2014/main" id="{A0A28239-F496-4598-8E7D-815E0318B074}"/>
              </a:ext>
            </a:extLst>
          </p:cNvPr>
          <p:cNvGraphicFramePr>
            <a:graphicFrameLocks noGrp="1"/>
          </p:cNvGraphicFramePr>
          <p:nvPr/>
        </p:nvGraphicFramePr>
        <p:xfrm>
          <a:off x="6495035" y="4449250"/>
          <a:ext cx="2505797" cy="741680"/>
        </p:xfrm>
        <a:graphic>
          <a:graphicData uri="http://schemas.openxmlformats.org/drawingml/2006/table">
            <a:tbl>
              <a:tblPr bandRow="1">
                <a:tableStyleId>{5940675A-B579-460E-94D1-54222C63F5DA}</a:tableStyleId>
              </a:tblPr>
              <a:tblGrid>
                <a:gridCol w="755234">
                  <a:extLst>
                    <a:ext uri="{9D8B030D-6E8A-4147-A177-3AD203B41FA5}">
                      <a16:colId xmlns:a16="http://schemas.microsoft.com/office/drawing/2014/main" val="3681588629"/>
                    </a:ext>
                  </a:extLst>
                </a:gridCol>
                <a:gridCol w="476250">
                  <a:extLst>
                    <a:ext uri="{9D8B030D-6E8A-4147-A177-3AD203B41FA5}">
                      <a16:colId xmlns:a16="http://schemas.microsoft.com/office/drawing/2014/main" val="1768886712"/>
                    </a:ext>
                  </a:extLst>
                </a:gridCol>
                <a:gridCol w="482600">
                  <a:extLst>
                    <a:ext uri="{9D8B030D-6E8A-4147-A177-3AD203B41FA5}">
                      <a16:colId xmlns:a16="http://schemas.microsoft.com/office/drawing/2014/main" val="1197733792"/>
                    </a:ext>
                  </a:extLst>
                </a:gridCol>
                <a:gridCol w="387350">
                  <a:extLst>
                    <a:ext uri="{9D8B030D-6E8A-4147-A177-3AD203B41FA5}">
                      <a16:colId xmlns:a16="http://schemas.microsoft.com/office/drawing/2014/main" val="2199613466"/>
                    </a:ext>
                  </a:extLst>
                </a:gridCol>
                <a:gridCol w="404363">
                  <a:extLst>
                    <a:ext uri="{9D8B030D-6E8A-4147-A177-3AD203B41FA5}">
                      <a16:colId xmlns:a16="http://schemas.microsoft.com/office/drawing/2014/main" val="2965623325"/>
                    </a:ext>
                  </a:extLst>
                </a:gridCol>
              </a:tblGrid>
              <a:tr h="370840">
                <a:tc>
                  <a:txBody>
                    <a:bodyPr/>
                    <a:lstStyle/>
                    <a:p>
                      <a:pPr algn="ctr"/>
                      <a:r>
                        <a:rPr lang="en-GB" sz="1200" b="1"/>
                        <a:t>Year</a:t>
                      </a:r>
                    </a:p>
                  </a:txBody>
                  <a:tcPr/>
                </a:tc>
                <a:tc>
                  <a:txBody>
                    <a:bodyPr/>
                    <a:lstStyle/>
                    <a:p>
                      <a:pPr algn="ctr"/>
                      <a:r>
                        <a:rPr lang="en-GB"/>
                        <a:t>7</a:t>
                      </a:r>
                    </a:p>
                  </a:txBody>
                  <a:tcPr/>
                </a:tc>
                <a:tc>
                  <a:txBody>
                    <a:bodyPr/>
                    <a:lstStyle/>
                    <a:p>
                      <a:pPr algn="ctr"/>
                      <a:r>
                        <a:rPr lang="en-GB"/>
                        <a:t>8</a:t>
                      </a:r>
                    </a:p>
                  </a:txBody>
                  <a:tcPr/>
                </a:tc>
                <a:tc>
                  <a:txBody>
                    <a:bodyPr/>
                    <a:lstStyle/>
                    <a:p>
                      <a:pPr algn="ctr"/>
                      <a:r>
                        <a:rPr lang="en-GB"/>
                        <a:t>9</a:t>
                      </a:r>
                    </a:p>
                  </a:txBody>
                  <a:tcPr/>
                </a:tc>
                <a:tc>
                  <a:txBody>
                    <a:bodyPr/>
                    <a:lstStyle/>
                    <a:p>
                      <a:pPr algn="ctr"/>
                      <a:r>
                        <a:rPr lang="en-GB"/>
                        <a:t>10</a:t>
                      </a:r>
                    </a:p>
                  </a:txBody>
                  <a:tcPr/>
                </a:tc>
                <a:extLst>
                  <a:ext uri="{0D108BD9-81ED-4DB2-BD59-A6C34878D82A}">
                    <a16:rowId xmlns:a16="http://schemas.microsoft.com/office/drawing/2014/main" val="502698702"/>
                  </a:ext>
                </a:extLst>
              </a:tr>
              <a:tr h="370840">
                <a:tc>
                  <a:txBody>
                    <a:bodyPr/>
                    <a:lstStyle/>
                    <a:p>
                      <a:pPr algn="ctr"/>
                      <a:r>
                        <a:rPr lang="en-GB" sz="1200" b="1"/>
                        <a:t>Students</a:t>
                      </a:r>
                    </a:p>
                  </a:txBody>
                  <a:tcPr/>
                </a:tc>
                <a:tc>
                  <a:txBody>
                    <a:bodyPr/>
                    <a:lstStyle/>
                    <a:p>
                      <a:pPr algn="ctr"/>
                      <a:r>
                        <a:rPr lang="en-GB"/>
                        <a:t>150</a:t>
                      </a:r>
                    </a:p>
                  </a:txBody>
                  <a:tcPr/>
                </a:tc>
                <a:tc>
                  <a:txBody>
                    <a:bodyPr/>
                    <a:lstStyle/>
                    <a:p>
                      <a:pPr algn="ctr"/>
                      <a:r>
                        <a:rPr lang="en-GB"/>
                        <a:t>132</a:t>
                      </a:r>
                    </a:p>
                  </a:txBody>
                  <a:tcPr/>
                </a:tc>
                <a:tc>
                  <a:txBody>
                    <a:bodyPr/>
                    <a:lstStyle/>
                    <a:p>
                      <a:pPr algn="ctr"/>
                      <a:r>
                        <a:rPr lang="en-GB"/>
                        <a:t>90</a:t>
                      </a:r>
                    </a:p>
                  </a:txBody>
                  <a:tcPr/>
                </a:tc>
                <a:tc>
                  <a:txBody>
                    <a:bodyPr/>
                    <a:lstStyle/>
                    <a:p>
                      <a:pPr algn="ctr"/>
                      <a:r>
                        <a:rPr lang="en-GB"/>
                        <a:t>32</a:t>
                      </a:r>
                    </a:p>
                  </a:txBody>
                  <a:tcPr/>
                </a:tc>
                <a:extLst>
                  <a:ext uri="{0D108BD9-81ED-4DB2-BD59-A6C34878D82A}">
                    <a16:rowId xmlns:a16="http://schemas.microsoft.com/office/drawing/2014/main" val="1082244006"/>
                  </a:ext>
                </a:extLst>
              </a:tr>
            </a:tbl>
          </a:graphicData>
        </a:graphic>
      </p:graphicFrame>
    </p:spTree>
    <p:extLst>
      <p:ext uri="{BB962C8B-B14F-4D97-AF65-F5344CB8AC3E}">
        <p14:creationId xmlns:p14="http://schemas.microsoft.com/office/powerpoint/2010/main" val="729724400"/>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Rectangle 125">
            <a:extLst>
              <a:ext uri="{FF2B5EF4-FFF2-40B4-BE49-F238E27FC236}">
                <a16:creationId xmlns:a16="http://schemas.microsoft.com/office/drawing/2014/main" id="{1E9DF45A-354B-4B72-918B-B58012C8F700}"/>
              </a:ext>
            </a:extLst>
          </p:cNvPr>
          <p:cNvSpPr/>
          <p:nvPr/>
        </p:nvSpPr>
        <p:spPr>
          <a:xfrm>
            <a:off x="507026" y="815791"/>
            <a:ext cx="2677952" cy="271979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8" name="TextBox 157">
            <a:extLst>
              <a:ext uri="{FF2B5EF4-FFF2-40B4-BE49-F238E27FC236}">
                <a16:creationId xmlns:a16="http://schemas.microsoft.com/office/drawing/2014/main" id="{51CC5949-C979-48A9-AE5B-74A42030ABE2}"/>
              </a:ext>
            </a:extLst>
          </p:cNvPr>
          <p:cNvSpPr txBox="1"/>
          <p:nvPr/>
        </p:nvSpPr>
        <p:spPr>
          <a:xfrm>
            <a:off x="493480" y="791478"/>
            <a:ext cx="1343251" cy="307777"/>
          </a:xfrm>
          <a:prstGeom prst="rect">
            <a:avLst/>
          </a:prstGeom>
          <a:noFill/>
        </p:spPr>
        <p:txBody>
          <a:bodyPr wrap="square">
            <a:spAutoFit/>
          </a:bodyPr>
          <a:lstStyle/>
          <a:p>
            <a:r>
              <a:rPr lang="en-GB" sz="1400" b="1"/>
              <a:t>Your turn:</a:t>
            </a:r>
          </a:p>
        </p:txBody>
      </p:sp>
      <p:sp>
        <p:nvSpPr>
          <p:cNvPr id="169" name="TextBox 168">
            <a:extLst>
              <a:ext uri="{FF2B5EF4-FFF2-40B4-BE49-F238E27FC236}">
                <a16:creationId xmlns:a16="http://schemas.microsoft.com/office/drawing/2014/main" id="{D4A6474D-8655-4BD5-95B6-64B29B9FE64C}"/>
              </a:ext>
            </a:extLst>
          </p:cNvPr>
          <p:cNvSpPr txBox="1"/>
          <p:nvPr/>
        </p:nvSpPr>
        <p:spPr>
          <a:xfrm>
            <a:off x="547566" y="1055824"/>
            <a:ext cx="2581565" cy="1600438"/>
          </a:xfrm>
          <a:prstGeom prst="rect">
            <a:avLst/>
          </a:prstGeom>
          <a:noFill/>
        </p:spPr>
        <p:txBody>
          <a:bodyPr wrap="square" rtlCol="0">
            <a:spAutoFit/>
          </a:bodyPr>
          <a:lstStyle/>
          <a:p>
            <a:r>
              <a:rPr lang="en-GB" sz="1400"/>
              <a:t>a) Same question, but this time 208 French, 140 Spanish and 101 German. Sample size: 30.</a:t>
            </a:r>
          </a:p>
          <a:p>
            <a:endParaRPr lang="en-GB" sz="1400"/>
          </a:p>
          <a:p>
            <a:r>
              <a:rPr lang="en-GB" sz="1400"/>
              <a:t>b) How many from each year (below) for a stratified sample of 25 students.</a:t>
            </a:r>
          </a:p>
        </p:txBody>
      </p:sp>
      <p:graphicFrame>
        <p:nvGraphicFramePr>
          <p:cNvPr id="170" name="Table 6">
            <a:extLst>
              <a:ext uri="{FF2B5EF4-FFF2-40B4-BE49-F238E27FC236}">
                <a16:creationId xmlns:a16="http://schemas.microsoft.com/office/drawing/2014/main" id="{CE799175-237D-4508-A8F1-4B52B00C4A99}"/>
              </a:ext>
            </a:extLst>
          </p:cNvPr>
          <p:cNvGraphicFramePr>
            <a:graphicFrameLocks noGrp="1"/>
          </p:cNvGraphicFramePr>
          <p:nvPr/>
        </p:nvGraphicFramePr>
        <p:xfrm>
          <a:off x="589535" y="2639500"/>
          <a:ext cx="2505797" cy="741680"/>
        </p:xfrm>
        <a:graphic>
          <a:graphicData uri="http://schemas.openxmlformats.org/drawingml/2006/table">
            <a:tbl>
              <a:tblPr bandRow="1">
                <a:tableStyleId>{5940675A-B579-460E-94D1-54222C63F5DA}</a:tableStyleId>
              </a:tblPr>
              <a:tblGrid>
                <a:gridCol w="755234">
                  <a:extLst>
                    <a:ext uri="{9D8B030D-6E8A-4147-A177-3AD203B41FA5}">
                      <a16:colId xmlns:a16="http://schemas.microsoft.com/office/drawing/2014/main" val="3681588629"/>
                    </a:ext>
                  </a:extLst>
                </a:gridCol>
                <a:gridCol w="476250">
                  <a:extLst>
                    <a:ext uri="{9D8B030D-6E8A-4147-A177-3AD203B41FA5}">
                      <a16:colId xmlns:a16="http://schemas.microsoft.com/office/drawing/2014/main" val="1768886712"/>
                    </a:ext>
                  </a:extLst>
                </a:gridCol>
                <a:gridCol w="482600">
                  <a:extLst>
                    <a:ext uri="{9D8B030D-6E8A-4147-A177-3AD203B41FA5}">
                      <a16:colId xmlns:a16="http://schemas.microsoft.com/office/drawing/2014/main" val="1197733792"/>
                    </a:ext>
                  </a:extLst>
                </a:gridCol>
                <a:gridCol w="387350">
                  <a:extLst>
                    <a:ext uri="{9D8B030D-6E8A-4147-A177-3AD203B41FA5}">
                      <a16:colId xmlns:a16="http://schemas.microsoft.com/office/drawing/2014/main" val="2199613466"/>
                    </a:ext>
                  </a:extLst>
                </a:gridCol>
                <a:gridCol w="404363">
                  <a:extLst>
                    <a:ext uri="{9D8B030D-6E8A-4147-A177-3AD203B41FA5}">
                      <a16:colId xmlns:a16="http://schemas.microsoft.com/office/drawing/2014/main" val="2965623325"/>
                    </a:ext>
                  </a:extLst>
                </a:gridCol>
              </a:tblGrid>
              <a:tr h="370840">
                <a:tc>
                  <a:txBody>
                    <a:bodyPr/>
                    <a:lstStyle/>
                    <a:p>
                      <a:pPr algn="ctr"/>
                      <a:r>
                        <a:rPr lang="en-GB" sz="1200" b="1"/>
                        <a:t>Year</a:t>
                      </a:r>
                    </a:p>
                  </a:txBody>
                  <a:tcPr/>
                </a:tc>
                <a:tc>
                  <a:txBody>
                    <a:bodyPr/>
                    <a:lstStyle/>
                    <a:p>
                      <a:pPr algn="ctr"/>
                      <a:r>
                        <a:rPr lang="en-GB"/>
                        <a:t>7</a:t>
                      </a:r>
                    </a:p>
                  </a:txBody>
                  <a:tcPr/>
                </a:tc>
                <a:tc>
                  <a:txBody>
                    <a:bodyPr/>
                    <a:lstStyle/>
                    <a:p>
                      <a:pPr algn="ctr"/>
                      <a:r>
                        <a:rPr lang="en-GB"/>
                        <a:t>8</a:t>
                      </a:r>
                    </a:p>
                  </a:txBody>
                  <a:tcPr/>
                </a:tc>
                <a:tc>
                  <a:txBody>
                    <a:bodyPr/>
                    <a:lstStyle/>
                    <a:p>
                      <a:pPr algn="ctr"/>
                      <a:r>
                        <a:rPr lang="en-GB"/>
                        <a:t>9</a:t>
                      </a:r>
                    </a:p>
                  </a:txBody>
                  <a:tcPr/>
                </a:tc>
                <a:tc>
                  <a:txBody>
                    <a:bodyPr/>
                    <a:lstStyle/>
                    <a:p>
                      <a:pPr algn="ctr"/>
                      <a:r>
                        <a:rPr lang="en-GB"/>
                        <a:t>10</a:t>
                      </a:r>
                    </a:p>
                  </a:txBody>
                  <a:tcPr/>
                </a:tc>
                <a:extLst>
                  <a:ext uri="{0D108BD9-81ED-4DB2-BD59-A6C34878D82A}">
                    <a16:rowId xmlns:a16="http://schemas.microsoft.com/office/drawing/2014/main" val="502698702"/>
                  </a:ext>
                </a:extLst>
              </a:tr>
              <a:tr h="370840">
                <a:tc>
                  <a:txBody>
                    <a:bodyPr/>
                    <a:lstStyle/>
                    <a:p>
                      <a:pPr algn="ctr"/>
                      <a:r>
                        <a:rPr lang="en-GB" sz="1200" b="1"/>
                        <a:t>Students</a:t>
                      </a:r>
                    </a:p>
                  </a:txBody>
                  <a:tcPr/>
                </a:tc>
                <a:tc>
                  <a:txBody>
                    <a:bodyPr/>
                    <a:lstStyle/>
                    <a:p>
                      <a:pPr algn="ctr"/>
                      <a:r>
                        <a:rPr lang="en-GB"/>
                        <a:t>150</a:t>
                      </a:r>
                    </a:p>
                  </a:txBody>
                  <a:tcPr/>
                </a:tc>
                <a:tc>
                  <a:txBody>
                    <a:bodyPr/>
                    <a:lstStyle/>
                    <a:p>
                      <a:pPr algn="ctr"/>
                      <a:r>
                        <a:rPr lang="en-GB"/>
                        <a:t>132</a:t>
                      </a:r>
                    </a:p>
                  </a:txBody>
                  <a:tcPr/>
                </a:tc>
                <a:tc>
                  <a:txBody>
                    <a:bodyPr/>
                    <a:lstStyle/>
                    <a:p>
                      <a:pPr algn="ctr"/>
                      <a:r>
                        <a:rPr lang="en-GB"/>
                        <a:t>90</a:t>
                      </a:r>
                    </a:p>
                  </a:txBody>
                  <a:tcPr/>
                </a:tc>
                <a:tc>
                  <a:txBody>
                    <a:bodyPr/>
                    <a:lstStyle/>
                    <a:p>
                      <a:pPr algn="ctr"/>
                      <a:r>
                        <a:rPr lang="en-GB"/>
                        <a:t>32</a:t>
                      </a:r>
                    </a:p>
                  </a:txBody>
                  <a:tcPr/>
                </a:tc>
                <a:extLst>
                  <a:ext uri="{0D108BD9-81ED-4DB2-BD59-A6C34878D82A}">
                    <a16:rowId xmlns:a16="http://schemas.microsoft.com/office/drawing/2014/main" val="1082244006"/>
                  </a:ext>
                </a:extLst>
              </a:tr>
            </a:tbl>
          </a:graphicData>
        </a:graphic>
      </p:graphicFrame>
      <p:grpSp>
        <p:nvGrpSpPr>
          <p:cNvPr id="7" name="Group 6">
            <a:extLst>
              <a:ext uri="{FF2B5EF4-FFF2-40B4-BE49-F238E27FC236}">
                <a16:creationId xmlns:a16="http://schemas.microsoft.com/office/drawing/2014/main" id="{7C5E4CAC-51EB-4580-B409-9C5648F04029}"/>
              </a:ext>
            </a:extLst>
          </p:cNvPr>
          <p:cNvGrpSpPr/>
          <p:nvPr/>
        </p:nvGrpSpPr>
        <p:grpSpPr>
          <a:xfrm>
            <a:off x="3028886" y="501566"/>
            <a:ext cx="667800" cy="683640"/>
            <a:chOff x="3028886" y="501566"/>
            <a:chExt cx="667800" cy="6836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7D16C6A1-DBC3-4D66-B2E5-59C63E923F59}"/>
                    </a:ext>
                  </a:extLst>
                </p14:cNvPr>
                <p14:cNvContentPartPr/>
                <p14:nvPr/>
              </p14:nvContentPartPr>
              <p14:xfrm>
                <a:off x="3028886" y="623606"/>
                <a:ext cx="569520" cy="561600"/>
              </p14:xfrm>
            </p:contentPart>
          </mc:Choice>
          <mc:Fallback xmlns="">
            <p:pic>
              <p:nvPicPr>
                <p:cNvPr id="2" name="Ink 1">
                  <a:extLst>
                    <a:ext uri="{FF2B5EF4-FFF2-40B4-BE49-F238E27FC236}">
                      <a16:creationId xmlns:a16="http://schemas.microsoft.com/office/drawing/2014/main" id="{7D16C6A1-DBC3-4D66-B2E5-59C63E923F59}"/>
                    </a:ext>
                  </a:extLst>
                </p:cNvPr>
                <p:cNvPicPr/>
                <p:nvPr/>
              </p:nvPicPr>
              <p:blipFill>
                <a:blip r:embed="rId3"/>
                <a:stretch>
                  <a:fillRect/>
                </a:stretch>
              </p:blipFill>
              <p:spPr>
                <a:xfrm>
                  <a:off x="3010886" y="605606"/>
                  <a:ext cx="605160" cy="597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BA2B48E-2EF1-4624-8993-D9C91C64A616}"/>
                    </a:ext>
                  </a:extLst>
                </p14:cNvPr>
                <p14:cNvContentPartPr/>
                <p14:nvPr/>
              </p14:nvContentPartPr>
              <p14:xfrm>
                <a:off x="3548006" y="501566"/>
                <a:ext cx="148680" cy="245160"/>
              </p14:xfrm>
            </p:contentPart>
          </mc:Choice>
          <mc:Fallback xmlns="">
            <p:pic>
              <p:nvPicPr>
                <p:cNvPr id="3" name="Ink 2">
                  <a:extLst>
                    <a:ext uri="{FF2B5EF4-FFF2-40B4-BE49-F238E27FC236}">
                      <a16:creationId xmlns:a16="http://schemas.microsoft.com/office/drawing/2014/main" id="{4BA2B48E-2EF1-4624-8993-D9C91C64A616}"/>
                    </a:ext>
                  </a:extLst>
                </p:cNvPr>
                <p:cNvPicPr/>
                <p:nvPr/>
              </p:nvPicPr>
              <p:blipFill>
                <a:blip r:embed="rId5"/>
                <a:stretch>
                  <a:fillRect/>
                </a:stretch>
              </p:blipFill>
              <p:spPr>
                <a:xfrm>
                  <a:off x="3530006" y="483926"/>
                  <a:ext cx="184320" cy="280800"/>
                </a:xfrm>
                <a:prstGeom prst="rect">
                  <a:avLst/>
                </a:prstGeom>
              </p:spPr>
            </p:pic>
          </mc:Fallback>
        </mc:AlternateContent>
      </p:grpSp>
      <p:grpSp>
        <p:nvGrpSpPr>
          <p:cNvPr id="6" name="Group 5">
            <a:extLst>
              <a:ext uri="{FF2B5EF4-FFF2-40B4-BE49-F238E27FC236}">
                <a16:creationId xmlns:a16="http://schemas.microsoft.com/office/drawing/2014/main" id="{BDB42EC8-7B3B-47E4-AA1A-DC21C88B1B2C}"/>
              </a:ext>
            </a:extLst>
          </p:cNvPr>
          <p:cNvGrpSpPr/>
          <p:nvPr/>
        </p:nvGrpSpPr>
        <p:grpSpPr>
          <a:xfrm>
            <a:off x="4081166" y="274046"/>
            <a:ext cx="300600" cy="437040"/>
            <a:chOff x="4081166" y="274046"/>
            <a:chExt cx="300600" cy="437040"/>
          </a:xfrm>
        </p:grpSpPr>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BA2B841E-316D-45D4-A00D-1CA98FA15533}"/>
                    </a:ext>
                  </a:extLst>
                </p14:cNvPr>
                <p14:cNvContentPartPr/>
                <p14:nvPr/>
              </p14:nvContentPartPr>
              <p14:xfrm>
                <a:off x="4081166" y="460166"/>
                <a:ext cx="165600" cy="133920"/>
              </p14:xfrm>
            </p:contentPart>
          </mc:Choice>
          <mc:Fallback xmlns="">
            <p:pic>
              <p:nvPicPr>
                <p:cNvPr id="4" name="Ink 3">
                  <a:extLst>
                    <a:ext uri="{FF2B5EF4-FFF2-40B4-BE49-F238E27FC236}">
                      <a16:creationId xmlns:a16="http://schemas.microsoft.com/office/drawing/2014/main" id="{BA2B841E-316D-45D4-A00D-1CA98FA15533}"/>
                    </a:ext>
                  </a:extLst>
                </p:cNvPr>
                <p:cNvPicPr/>
                <p:nvPr/>
              </p:nvPicPr>
              <p:blipFill>
                <a:blip r:embed="rId7"/>
                <a:stretch>
                  <a:fillRect/>
                </a:stretch>
              </p:blipFill>
              <p:spPr>
                <a:xfrm>
                  <a:off x="4063166" y="442526"/>
                  <a:ext cx="2012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 name="Ink 4">
                  <a:extLst>
                    <a:ext uri="{FF2B5EF4-FFF2-40B4-BE49-F238E27FC236}">
                      <a16:creationId xmlns:a16="http://schemas.microsoft.com/office/drawing/2014/main" id="{013E22E1-050B-46E4-8F6B-28BF58B171BF}"/>
                    </a:ext>
                  </a:extLst>
                </p14:cNvPr>
                <p14:cNvContentPartPr/>
                <p14:nvPr/>
              </p14:nvContentPartPr>
              <p14:xfrm>
                <a:off x="4225166" y="274046"/>
                <a:ext cx="156600" cy="437040"/>
              </p14:xfrm>
            </p:contentPart>
          </mc:Choice>
          <mc:Fallback xmlns="">
            <p:pic>
              <p:nvPicPr>
                <p:cNvPr id="5" name="Ink 4">
                  <a:extLst>
                    <a:ext uri="{FF2B5EF4-FFF2-40B4-BE49-F238E27FC236}">
                      <a16:creationId xmlns:a16="http://schemas.microsoft.com/office/drawing/2014/main" id="{013E22E1-050B-46E4-8F6B-28BF58B171BF}"/>
                    </a:ext>
                  </a:extLst>
                </p:cNvPr>
                <p:cNvPicPr/>
                <p:nvPr/>
              </p:nvPicPr>
              <p:blipFill>
                <a:blip r:embed="rId9"/>
                <a:stretch>
                  <a:fillRect/>
                </a:stretch>
              </p:blipFill>
              <p:spPr>
                <a:xfrm>
                  <a:off x="4207526" y="256406"/>
                  <a:ext cx="192240" cy="472680"/>
                </a:xfrm>
                <a:prstGeom prst="rect">
                  <a:avLst/>
                </a:prstGeom>
              </p:spPr>
            </p:pic>
          </mc:Fallback>
        </mc:AlternateContent>
      </p:grpSp>
      <p:grpSp>
        <p:nvGrpSpPr>
          <p:cNvPr id="22" name="Group 21">
            <a:extLst>
              <a:ext uri="{FF2B5EF4-FFF2-40B4-BE49-F238E27FC236}">
                <a16:creationId xmlns:a16="http://schemas.microsoft.com/office/drawing/2014/main" id="{0839C8F2-30F8-4497-B25F-67882D742613}"/>
              </a:ext>
            </a:extLst>
          </p:cNvPr>
          <p:cNvGrpSpPr/>
          <p:nvPr/>
        </p:nvGrpSpPr>
        <p:grpSpPr>
          <a:xfrm>
            <a:off x="4745366" y="287366"/>
            <a:ext cx="2723040" cy="344520"/>
            <a:chOff x="4745366" y="287366"/>
            <a:chExt cx="2723040" cy="344520"/>
          </a:xfrm>
        </p:grpSpPr>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D2FC3E4B-3B29-431D-8E22-DD7BD217C4F8}"/>
                    </a:ext>
                  </a:extLst>
                </p14:cNvPr>
                <p14:cNvContentPartPr/>
                <p14:nvPr/>
              </p14:nvContentPartPr>
              <p14:xfrm>
                <a:off x="4745366" y="375206"/>
                <a:ext cx="204480" cy="256680"/>
              </p14:xfrm>
            </p:contentPart>
          </mc:Choice>
          <mc:Fallback xmlns="">
            <p:pic>
              <p:nvPicPr>
                <p:cNvPr id="8" name="Ink 7">
                  <a:extLst>
                    <a:ext uri="{FF2B5EF4-FFF2-40B4-BE49-F238E27FC236}">
                      <a16:creationId xmlns:a16="http://schemas.microsoft.com/office/drawing/2014/main" id="{D2FC3E4B-3B29-431D-8E22-DD7BD217C4F8}"/>
                    </a:ext>
                  </a:extLst>
                </p:cNvPr>
                <p:cNvPicPr/>
                <p:nvPr/>
              </p:nvPicPr>
              <p:blipFill>
                <a:blip r:embed="rId11"/>
                <a:stretch>
                  <a:fillRect/>
                </a:stretch>
              </p:blipFill>
              <p:spPr>
                <a:xfrm>
                  <a:off x="4727366" y="357566"/>
                  <a:ext cx="24012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8C5D1FCD-47B4-4283-8349-54926322BFBB}"/>
                    </a:ext>
                  </a:extLst>
                </p14:cNvPr>
                <p14:cNvContentPartPr/>
                <p14:nvPr/>
              </p14:nvContentPartPr>
              <p14:xfrm>
                <a:off x="5008526" y="465566"/>
                <a:ext cx="194400" cy="127800"/>
              </p14:xfrm>
            </p:contentPart>
          </mc:Choice>
          <mc:Fallback xmlns="">
            <p:pic>
              <p:nvPicPr>
                <p:cNvPr id="9" name="Ink 8">
                  <a:extLst>
                    <a:ext uri="{FF2B5EF4-FFF2-40B4-BE49-F238E27FC236}">
                      <a16:creationId xmlns:a16="http://schemas.microsoft.com/office/drawing/2014/main" id="{8C5D1FCD-47B4-4283-8349-54926322BFBB}"/>
                    </a:ext>
                  </a:extLst>
                </p:cNvPr>
                <p:cNvPicPr/>
                <p:nvPr/>
              </p:nvPicPr>
              <p:blipFill>
                <a:blip r:embed="rId13"/>
                <a:stretch>
                  <a:fillRect/>
                </a:stretch>
              </p:blipFill>
              <p:spPr>
                <a:xfrm>
                  <a:off x="4990886" y="447926"/>
                  <a:ext cx="23004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9CC32F38-EAD4-412A-80DF-DA425B492A53}"/>
                    </a:ext>
                  </a:extLst>
                </p14:cNvPr>
                <p14:cNvContentPartPr/>
                <p14:nvPr/>
              </p14:nvContentPartPr>
              <p14:xfrm>
                <a:off x="5313086" y="398246"/>
                <a:ext cx="157680" cy="195480"/>
              </p14:xfrm>
            </p:contentPart>
          </mc:Choice>
          <mc:Fallback xmlns="">
            <p:pic>
              <p:nvPicPr>
                <p:cNvPr id="10" name="Ink 9">
                  <a:extLst>
                    <a:ext uri="{FF2B5EF4-FFF2-40B4-BE49-F238E27FC236}">
                      <a16:creationId xmlns:a16="http://schemas.microsoft.com/office/drawing/2014/main" id="{9CC32F38-EAD4-412A-80DF-DA425B492A53}"/>
                    </a:ext>
                  </a:extLst>
                </p:cNvPr>
                <p:cNvPicPr/>
                <p:nvPr/>
              </p:nvPicPr>
              <p:blipFill>
                <a:blip r:embed="rId15"/>
                <a:stretch>
                  <a:fillRect/>
                </a:stretch>
              </p:blipFill>
              <p:spPr>
                <a:xfrm>
                  <a:off x="5295086" y="380606"/>
                  <a:ext cx="1933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5BCEE7EF-D767-4362-A818-0F4C5C35C0BD}"/>
                    </a:ext>
                  </a:extLst>
                </p14:cNvPr>
                <p14:cNvContentPartPr/>
                <p14:nvPr/>
              </p14:nvContentPartPr>
              <p14:xfrm>
                <a:off x="5607566" y="455846"/>
                <a:ext cx="150840" cy="11520"/>
              </p14:xfrm>
            </p:contentPart>
          </mc:Choice>
          <mc:Fallback xmlns="">
            <p:pic>
              <p:nvPicPr>
                <p:cNvPr id="11" name="Ink 10">
                  <a:extLst>
                    <a:ext uri="{FF2B5EF4-FFF2-40B4-BE49-F238E27FC236}">
                      <a16:creationId xmlns:a16="http://schemas.microsoft.com/office/drawing/2014/main" id="{5BCEE7EF-D767-4362-A818-0F4C5C35C0BD}"/>
                    </a:ext>
                  </a:extLst>
                </p:cNvPr>
                <p:cNvPicPr/>
                <p:nvPr/>
              </p:nvPicPr>
              <p:blipFill>
                <a:blip r:embed="rId17"/>
                <a:stretch>
                  <a:fillRect/>
                </a:stretch>
              </p:blipFill>
              <p:spPr>
                <a:xfrm>
                  <a:off x="5589566" y="438206"/>
                  <a:ext cx="1864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92208E16-1861-4FCA-AE5C-F44104F1050A}"/>
                    </a:ext>
                  </a:extLst>
                </p14:cNvPr>
                <p14:cNvContentPartPr/>
                <p14:nvPr/>
              </p14:nvContentPartPr>
              <p14:xfrm>
                <a:off x="5684606" y="406166"/>
                <a:ext cx="38520" cy="150480"/>
              </p14:xfrm>
            </p:contentPart>
          </mc:Choice>
          <mc:Fallback xmlns="">
            <p:pic>
              <p:nvPicPr>
                <p:cNvPr id="12" name="Ink 11">
                  <a:extLst>
                    <a:ext uri="{FF2B5EF4-FFF2-40B4-BE49-F238E27FC236}">
                      <a16:creationId xmlns:a16="http://schemas.microsoft.com/office/drawing/2014/main" id="{92208E16-1861-4FCA-AE5C-F44104F1050A}"/>
                    </a:ext>
                  </a:extLst>
                </p:cNvPr>
                <p:cNvPicPr/>
                <p:nvPr/>
              </p:nvPicPr>
              <p:blipFill>
                <a:blip r:embed="rId19"/>
                <a:stretch>
                  <a:fillRect/>
                </a:stretch>
              </p:blipFill>
              <p:spPr>
                <a:xfrm>
                  <a:off x="5666966" y="388166"/>
                  <a:ext cx="7416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D768F896-4045-4DB2-980C-4E006605F287}"/>
                    </a:ext>
                  </a:extLst>
                </p14:cNvPr>
                <p14:cNvContentPartPr/>
                <p14:nvPr/>
              </p14:nvContentPartPr>
              <p14:xfrm>
                <a:off x="5925086" y="300686"/>
                <a:ext cx="18000" cy="221040"/>
              </p14:xfrm>
            </p:contentPart>
          </mc:Choice>
          <mc:Fallback xmlns="">
            <p:pic>
              <p:nvPicPr>
                <p:cNvPr id="13" name="Ink 12">
                  <a:extLst>
                    <a:ext uri="{FF2B5EF4-FFF2-40B4-BE49-F238E27FC236}">
                      <a16:creationId xmlns:a16="http://schemas.microsoft.com/office/drawing/2014/main" id="{D768F896-4045-4DB2-980C-4E006605F287}"/>
                    </a:ext>
                  </a:extLst>
                </p:cNvPr>
                <p:cNvPicPr/>
                <p:nvPr/>
              </p:nvPicPr>
              <p:blipFill>
                <a:blip r:embed="rId21"/>
                <a:stretch>
                  <a:fillRect/>
                </a:stretch>
              </p:blipFill>
              <p:spPr>
                <a:xfrm>
                  <a:off x="5907086" y="282686"/>
                  <a:ext cx="536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11CAD6FA-E34D-4835-8980-38B8D5BD9727}"/>
                    </a:ext>
                  </a:extLst>
                </p14:cNvPr>
                <p14:cNvContentPartPr/>
                <p14:nvPr/>
              </p14:nvContentPartPr>
              <p14:xfrm>
                <a:off x="6024446" y="362966"/>
                <a:ext cx="152640" cy="112680"/>
              </p14:xfrm>
            </p:contentPart>
          </mc:Choice>
          <mc:Fallback xmlns="">
            <p:pic>
              <p:nvPicPr>
                <p:cNvPr id="14" name="Ink 13">
                  <a:extLst>
                    <a:ext uri="{FF2B5EF4-FFF2-40B4-BE49-F238E27FC236}">
                      <a16:creationId xmlns:a16="http://schemas.microsoft.com/office/drawing/2014/main" id="{11CAD6FA-E34D-4835-8980-38B8D5BD9727}"/>
                    </a:ext>
                  </a:extLst>
                </p:cNvPr>
                <p:cNvPicPr/>
                <p:nvPr/>
              </p:nvPicPr>
              <p:blipFill>
                <a:blip r:embed="rId23"/>
                <a:stretch>
                  <a:fillRect/>
                </a:stretch>
              </p:blipFill>
              <p:spPr>
                <a:xfrm>
                  <a:off x="6006446" y="344966"/>
                  <a:ext cx="18828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A7E6FF2A-3E69-4A92-908F-128AE0D93FDB}"/>
                    </a:ext>
                  </a:extLst>
                </p14:cNvPr>
                <p14:cNvContentPartPr/>
                <p14:nvPr/>
              </p14:nvContentPartPr>
              <p14:xfrm>
                <a:off x="6083486" y="395006"/>
                <a:ext cx="46080" cy="183600"/>
              </p14:xfrm>
            </p:contentPart>
          </mc:Choice>
          <mc:Fallback xmlns="">
            <p:pic>
              <p:nvPicPr>
                <p:cNvPr id="15" name="Ink 14">
                  <a:extLst>
                    <a:ext uri="{FF2B5EF4-FFF2-40B4-BE49-F238E27FC236}">
                      <a16:creationId xmlns:a16="http://schemas.microsoft.com/office/drawing/2014/main" id="{A7E6FF2A-3E69-4A92-908F-128AE0D93FDB}"/>
                    </a:ext>
                  </a:extLst>
                </p:cNvPr>
                <p:cNvPicPr/>
                <p:nvPr/>
              </p:nvPicPr>
              <p:blipFill>
                <a:blip r:embed="rId25"/>
                <a:stretch>
                  <a:fillRect/>
                </a:stretch>
              </p:blipFill>
              <p:spPr>
                <a:xfrm>
                  <a:off x="6065846" y="377366"/>
                  <a:ext cx="8172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F3C207FE-9BC4-4179-BAFE-AC1CC208E06F}"/>
                    </a:ext>
                  </a:extLst>
                </p14:cNvPr>
                <p14:cNvContentPartPr/>
                <p14:nvPr/>
              </p14:nvContentPartPr>
              <p14:xfrm>
                <a:off x="6194006" y="414446"/>
                <a:ext cx="139680" cy="112320"/>
              </p14:xfrm>
            </p:contentPart>
          </mc:Choice>
          <mc:Fallback xmlns="">
            <p:pic>
              <p:nvPicPr>
                <p:cNvPr id="16" name="Ink 15">
                  <a:extLst>
                    <a:ext uri="{FF2B5EF4-FFF2-40B4-BE49-F238E27FC236}">
                      <a16:creationId xmlns:a16="http://schemas.microsoft.com/office/drawing/2014/main" id="{F3C207FE-9BC4-4179-BAFE-AC1CC208E06F}"/>
                    </a:ext>
                  </a:extLst>
                </p:cNvPr>
                <p:cNvPicPr/>
                <p:nvPr/>
              </p:nvPicPr>
              <p:blipFill>
                <a:blip r:embed="rId27"/>
                <a:stretch>
                  <a:fillRect/>
                </a:stretch>
              </p:blipFill>
              <p:spPr>
                <a:xfrm>
                  <a:off x="6176366" y="396446"/>
                  <a:ext cx="17532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4F22A4A8-FEC6-4D5E-9042-04DF359E54CC}"/>
                    </a:ext>
                  </a:extLst>
                </p14:cNvPr>
                <p14:cNvContentPartPr/>
                <p14:nvPr/>
              </p14:nvContentPartPr>
              <p14:xfrm>
                <a:off x="6469046" y="398246"/>
                <a:ext cx="171720" cy="138600"/>
              </p14:xfrm>
            </p:contentPart>
          </mc:Choice>
          <mc:Fallback xmlns="">
            <p:pic>
              <p:nvPicPr>
                <p:cNvPr id="17" name="Ink 16">
                  <a:extLst>
                    <a:ext uri="{FF2B5EF4-FFF2-40B4-BE49-F238E27FC236}">
                      <a16:creationId xmlns:a16="http://schemas.microsoft.com/office/drawing/2014/main" id="{4F22A4A8-FEC6-4D5E-9042-04DF359E54CC}"/>
                    </a:ext>
                  </a:extLst>
                </p:cNvPr>
                <p:cNvPicPr/>
                <p:nvPr/>
              </p:nvPicPr>
              <p:blipFill>
                <a:blip r:embed="rId29"/>
                <a:stretch>
                  <a:fillRect/>
                </a:stretch>
              </p:blipFill>
              <p:spPr>
                <a:xfrm>
                  <a:off x="6451406" y="380606"/>
                  <a:ext cx="2073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 name="Ink 17">
                  <a:extLst>
                    <a:ext uri="{FF2B5EF4-FFF2-40B4-BE49-F238E27FC236}">
                      <a16:creationId xmlns:a16="http://schemas.microsoft.com/office/drawing/2014/main" id="{6350EFEC-413A-4B99-B14E-4C414E087B2B}"/>
                    </a:ext>
                  </a:extLst>
                </p14:cNvPr>
                <p14:cNvContentPartPr/>
                <p14:nvPr/>
              </p14:nvContentPartPr>
              <p14:xfrm>
                <a:off x="6749126" y="303566"/>
                <a:ext cx="30960" cy="191160"/>
              </p14:xfrm>
            </p:contentPart>
          </mc:Choice>
          <mc:Fallback xmlns="">
            <p:pic>
              <p:nvPicPr>
                <p:cNvPr id="18" name="Ink 17">
                  <a:extLst>
                    <a:ext uri="{FF2B5EF4-FFF2-40B4-BE49-F238E27FC236}">
                      <a16:creationId xmlns:a16="http://schemas.microsoft.com/office/drawing/2014/main" id="{6350EFEC-413A-4B99-B14E-4C414E087B2B}"/>
                    </a:ext>
                  </a:extLst>
                </p:cNvPr>
                <p:cNvPicPr/>
                <p:nvPr/>
              </p:nvPicPr>
              <p:blipFill>
                <a:blip r:embed="rId31"/>
                <a:stretch>
                  <a:fillRect/>
                </a:stretch>
              </p:blipFill>
              <p:spPr>
                <a:xfrm>
                  <a:off x="6731126" y="285566"/>
                  <a:ext cx="6660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9" name="Ink 18">
                  <a:extLst>
                    <a:ext uri="{FF2B5EF4-FFF2-40B4-BE49-F238E27FC236}">
                      <a16:creationId xmlns:a16="http://schemas.microsoft.com/office/drawing/2014/main" id="{8DB147C6-4964-4FA2-AADA-AF5F59D3BC7D}"/>
                    </a:ext>
                  </a:extLst>
                </p14:cNvPr>
                <p14:cNvContentPartPr/>
                <p14:nvPr/>
              </p14:nvContentPartPr>
              <p14:xfrm>
                <a:off x="6854966" y="287366"/>
                <a:ext cx="295920" cy="178200"/>
              </p14:xfrm>
            </p:contentPart>
          </mc:Choice>
          <mc:Fallback xmlns="">
            <p:pic>
              <p:nvPicPr>
                <p:cNvPr id="19" name="Ink 18">
                  <a:extLst>
                    <a:ext uri="{FF2B5EF4-FFF2-40B4-BE49-F238E27FC236}">
                      <a16:creationId xmlns:a16="http://schemas.microsoft.com/office/drawing/2014/main" id="{8DB147C6-4964-4FA2-AADA-AF5F59D3BC7D}"/>
                    </a:ext>
                  </a:extLst>
                </p:cNvPr>
                <p:cNvPicPr/>
                <p:nvPr/>
              </p:nvPicPr>
              <p:blipFill>
                <a:blip r:embed="rId33"/>
                <a:stretch>
                  <a:fillRect/>
                </a:stretch>
              </p:blipFill>
              <p:spPr>
                <a:xfrm>
                  <a:off x="6837326" y="269366"/>
                  <a:ext cx="33156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0" name="Ink 19">
                  <a:extLst>
                    <a:ext uri="{FF2B5EF4-FFF2-40B4-BE49-F238E27FC236}">
                      <a16:creationId xmlns:a16="http://schemas.microsoft.com/office/drawing/2014/main" id="{01626A9B-74FD-45FB-9184-8886AA645472}"/>
                    </a:ext>
                  </a:extLst>
                </p14:cNvPr>
                <p14:cNvContentPartPr/>
                <p14:nvPr/>
              </p14:nvContentPartPr>
              <p14:xfrm>
                <a:off x="7312526" y="391406"/>
                <a:ext cx="155880" cy="87840"/>
              </p14:xfrm>
            </p:contentPart>
          </mc:Choice>
          <mc:Fallback xmlns="">
            <p:pic>
              <p:nvPicPr>
                <p:cNvPr id="20" name="Ink 19">
                  <a:extLst>
                    <a:ext uri="{FF2B5EF4-FFF2-40B4-BE49-F238E27FC236}">
                      <a16:creationId xmlns:a16="http://schemas.microsoft.com/office/drawing/2014/main" id="{01626A9B-74FD-45FB-9184-8886AA645472}"/>
                    </a:ext>
                  </a:extLst>
                </p:cNvPr>
                <p:cNvPicPr/>
                <p:nvPr/>
              </p:nvPicPr>
              <p:blipFill>
                <a:blip r:embed="rId35"/>
                <a:stretch>
                  <a:fillRect/>
                </a:stretch>
              </p:blipFill>
              <p:spPr>
                <a:xfrm>
                  <a:off x="7294526" y="373766"/>
                  <a:ext cx="191520" cy="123480"/>
                </a:xfrm>
                <a:prstGeom prst="rect">
                  <a:avLst/>
                </a:prstGeom>
              </p:spPr>
            </p:pic>
          </mc:Fallback>
        </mc:AlternateContent>
      </p:grpSp>
      <p:grpSp>
        <p:nvGrpSpPr>
          <p:cNvPr id="29" name="Group 28">
            <a:extLst>
              <a:ext uri="{FF2B5EF4-FFF2-40B4-BE49-F238E27FC236}">
                <a16:creationId xmlns:a16="http://schemas.microsoft.com/office/drawing/2014/main" id="{B892394C-F079-481B-A559-347AB0E0B394}"/>
              </a:ext>
            </a:extLst>
          </p:cNvPr>
          <p:cNvGrpSpPr/>
          <p:nvPr/>
        </p:nvGrpSpPr>
        <p:grpSpPr>
          <a:xfrm>
            <a:off x="7741646" y="261086"/>
            <a:ext cx="756360" cy="375480"/>
            <a:chOff x="7741646" y="261086"/>
            <a:chExt cx="756360" cy="375480"/>
          </a:xfrm>
        </p:grpSpPr>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BF0879FA-68E7-4A0B-BC58-F1D7155B3C54}"/>
                    </a:ext>
                  </a:extLst>
                </p14:cNvPr>
                <p14:cNvContentPartPr/>
                <p14:nvPr/>
              </p14:nvContentPartPr>
              <p14:xfrm>
                <a:off x="7741646" y="261086"/>
                <a:ext cx="168120" cy="182880"/>
              </p14:xfrm>
            </p:contentPart>
          </mc:Choice>
          <mc:Fallback xmlns="">
            <p:pic>
              <p:nvPicPr>
                <p:cNvPr id="23" name="Ink 22">
                  <a:extLst>
                    <a:ext uri="{FF2B5EF4-FFF2-40B4-BE49-F238E27FC236}">
                      <a16:creationId xmlns:a16="http://schemas.microsoft.com/office/drawing/2014/main" id="{BF0879FA-68E7-4A0B-BC58-F1D7155B3C54}"/>
                    </a:ext>
                  </a:extLst>
                </p:cNvPr>
                <p:cNvPicPr/>
                <p:nvPr/>
              </p:nvPicPr>
              <p:blipFill>
                <a:blip r:embed="rId37"/>
                <a:stretch>
                  <a:fillRect/>
                </a:stretch>
              </p:blipFill>
              <p:spPr>
                <a:xfrm>
                  <a:off x="7724006" y="243446"/>
                  <a:ext cx="203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AAF727C1-626D-4F62-8281-DAB612850C33}"/>
                    </a:ext>
                  </a:extLst>
                </p14:cNvPr>
                <p14:cNvContentPartPr/>
                <p14:nvPr/>
              </p14:nvContentPartPr>
              <p14:xfrm>
                <a:off x="7840286" y="371246"/>
                <a:ext cx="57600" cy="168840"/>
              </p14:xfrm>
            </p:contentPart>
          </mc:Choice>
          <mc:Fallback xmlns="">
            <p:pic>
              <p:nvPicPr>
                <p:cNvPr id="25" name="Ink 24">
                  <a:extLst>
                    <a:ext uri="{FF2B5EF4-FFF2-40B4-BE49-F238E27FC236}">
                      <a16:creationId xmlns:a16="http://schemas.microsoft.com/office/drawing/2014/main" id="{AAF727C1-626D-4F62-8281-DAB612850C33}"/>
                    </a:ext>
                  </a:extLst>
                </p:cNvPr>
                <p:cNvPicPr/>
                <p:nvPr/>
              </p:nvPicPr>
              <p:blipFill>
                <a:blip r:embed="rId39"/>
                <a:stretch>
                  <a:fillRect/>
                </a:stretch>
              </p:blipFill>
              <p:spPr>
                <a:xfrm>
                  <a:off x="7822646" y="353606"/>
                  <a:ext cx="932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69AA4344-452D-4E21-9437-366E05C168EC}"/>
                    </a:ext>
                  </a:extLst>
                </p14:cNvPr>
                <p14:cNvContentPartPr/>
                <p14:nvPr/>
              </p14:nvContentPartPr>
              <p14:xfrm>
                <a:off x="8017406" y="296366"/>
                <a:ext cx="177120" cy="158040"/>
              </p14:xfrm>
            </p:contentPart>
          </mc:Choice>
          <mc:Fallback xmlns="">
            <p:pic>
              <p:nvPicPr>
                <p:cNvPr id="26" name="Ink 25">
                  <a:extLst>
                    <a:ext uri="{FF2B5EF4-FFF2-40B4-BE49-F238E27FC236}">
                      <a16:creationId xmlns:a16="http://schemas.microsoft.com/office/drawing/2014/main" id="{69AA4344-452D-4E21-9437-366E05C168EC}"/>
                    </a:ext>
                  </a:extLst>
                </p:cNvPr>
                <p:cNvPicPr/>
                <p:nvPr/>
              </p:nvPicPr>
              <p:blipFill>
                <a:blip r:embed="rId41"/>
                <a:stretch>
                  <a:fillRect/>
                </a:stretch>
              </p:blipFill>
              <p:spPr>
                <a:xfrm>
                  <a:off x="7999406" y="278366"/>
                  <a:ext cx="2127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0877AF7F-B525-4463-BCE8-128880D8556C}"/>
                    </a:ext>
                  </a:extLst>
                </p14:cNvPr>
                <p14:cNvContentPartPr/>
                <p14:nvPr/>
              </p14:nvContentPartPr>
              <p14:xfrm>
                <a:off x="8138006" y="369806"/>
                <a:ext cx="50760" cy="184320"/>
              </p14:xfrm>
            </p:contentPart>
          </mc:Choice>
          <mc:Fallback xmlns="">
            <p:pic>
              <p:nvPicPr>
                <p:cNvPr id="27" name="Ink 26">
                  <a:extLst>
                    <a:ext uri="{FF2B5EF4-FFF2-40B4-BE49-F238E27FC236}">
                      <a16:creationId xmlns:a16="http://schemas.microsoft.com/office/drawing/2014/main" id="{0877AF7F-B525-4463-BCE8-128880D8556C}"/>
                    </a:ext>
                  </a:extLst>
                </p:cNvPr>
                <p:cNvPicPr/>
                <p:nvPr/>
              </p:nvPicPr>
              <p:blipFill>
                <a:blip r:embed="rId43"/>
                <a:stretch>
                  <a:fillRect/>
                </a:stretch>
              </p:blipFill>
              <p:spPr>
                <a:xfrm>
                  <a:off x="8120006" y="352166"/>
                  <a:ext cx="86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74626169-54BF-4DB2-8845-3708A9840943}"/>
                    </a:ext>
                  </a:extLst>
                </p14:cNvPr>
                <p14:cNvContentPartPr/>
                <p14:nvPr/>
              </p14:nvContentPartPr>
              <p14:xfrm>
                <a:off x="8306846" y="284486"/>
                <a:ext cx="191160" cy="352080"/>
              </p14:xfrm>
            </p:contentPart>
          </mc:Choice>
          <mc:Fallback xmlns="">
            <p:pic>
              <p:nvPicPr>
                <p:cNvPr id="28" name="Ink 27">
                  <a:extLst>
                    <a:ext uri="{FF2B5EF4-FFF2-40B4-BE49-F238E27FC236}">
                      <a16:creationId xmlns:a16="http://schemas.microsoft.com/office/drawing/2014/main" id="{74626169-54BF-4DB2-8845-3708A9840943}"/>
                    </a:ext>
                  </a:extLst>
                </p:cNvPr>
                <p:cNvPicPr/>
                <p:nvPr/>
              </p:nvPicPr>
              <p:blipFill>
                <a:blip r:embed="rId45"/>
                <a:stretch>
                  <a:fillRect/>
                </a:stretch>
              </p:blipFill>
              <p:spPr>
                <a:xfrm>
                  <a:off x="8288846" y="266846"/>
                  <a:ext cx="226800" cy="387720"/>
                </a:xfrm>
                <a:prstGeom prst="rect">
                  <a:avLst/>
                </a:prstGeom>
              </p:spPr>
            </p:pic>
          </mc:Fallback>
        </mc:AlternateContent>
      </p:grpSp>
      <p:grpSp>
        <p:nvGrpSpPr>
          <p:cNvPr id="34" name="Group 33">
            <a:extLst>
              <a:ext uri="{FF2B5EF4-FFF2-40B4-BE49-F238E27FC236}">
                <a16:creationId xmlns:a16="http://schemas.microsoft.com/office/drawing/2014/main" id="{AB03052D-0C8B-4431-B4EB-731863A2C736}"/>
              </a:ext>
            </a:extLst>
          </p:cNvPr>
          <p:cNvGrpSpPr/>
          <p:nvPr/>
        </p:nvGrpSpPr>
        <p:grpSpPr>
          <a:xfrm>
            <a:off x="4419566" y="984326"/>
            <a:ext cx="365040" cy="241200"/>
            <a:chOff x="4419566" y="984326"/>
            <a:chExt cx="365040" cy="241200"/>
          </a:xfrm>
        </p:grpSpPr>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CC401B58-FED5-4E62-95B0-56B996BF97B7}"/>
                    </a:ext>
                  </a:extLst>
                </p14:cNvPr>
                <p14:cNvContentPartPr/>
                <p14:nvPr/>
              </p14:nvContentPartPr>
              <p14:xfrm>
                <a:off x="4419566" y="984326"/>
                <a:ext cx="184320" cy="49320"/>
              </p14:xfrm>
            </p:contentPart>
          </mc:Choice>
          <mc:Fallback xmlns="">
            <p:pic>
              <p:nvPicPr>
                <p:cNvPr id="30" name="Ink 29">
                  <a:extLst>
                    <a:ext uri="{FF2B5EF4-FFF2-40B4-BE49-F238E27FC236}">
                      <a16:creationId xmlns:a16="http://schemas.microsoft.com/office/drawing/2014/main" id="{CC401B58-FED5-4E62-95B0-56B996BF97B7}"/>
                    </a:ext>
                  </a:extLst>
                </p:cNvPr>
                <p:cNvPicPr/>
                <p:nvPr/>
              </p:nvPicPr>
              <p:blipFill>
                <a:blip r:embed="rId47"/>
                <a:stretch>
                  <a:fillRect/>
                </a:stretch>
              </p:blipFill>
              <p:spPr>
                <a:xfrm>
                  <a:off x="4401926" y="966686"/>
                  <a:ext cx="21996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1" name="Ink 30">
                  <a:extLst>
                    <a:ext uri="{FF2B5EF4-FFF2-40B4-BE49-F238E27FC236}">
                      <a16:creationId xmlns:a16="http://schemas.microsoft.com/office/drawing/2014/main" id="{DD59F630-1145-4F2A-B4F3-11E7BBCBA4E4}"/>
                    </a:ext>
                  </a:extLst>
                </p14:cNvPr>
                <p14:cNvContentPartPr/>
                <p14:nvPr/>
              </p14:nvContentPartPr>
              <p14:xfrm>
                <a:off x="4455926" y="1026086"/>
                <a:ext cx="55800" cy="199440"/>
              </p14:xfrm>
            </p:contentPart>
          </mc:Choice>
          <mc:Fallback xmlns="">
            <p:pic>
              <p:nvPicPr>
                <p:cNvPr id="31" name="Ink 30">
                  <a:extLst>
                    <a:ext uri="{FF2B5EF4-FFF2-40B4-BE49-F238E27FC236}">
                      <a16:creationId xmlns:a16="http://schemas.microsoft.com/office/drawing/2014/main" id="{DD59F630-1145-4F2A-B4F3-11E7BBCBA4E4}"/>
                    </a:ext>
                  </a:extLst>
                </p:cNvPr>
                <p:cNvPicPr/>
                <p:nvPr/>
              </p:nvPicPr>
              <p:blipFill>
                <a:blip r:embed="rId49"/>
                <a:stretch>
                  <a:fillRect/>
                </a:stretch>
              </p:blipFill>
              <p:spPr>
                <a:xfrm>
                  <a:off x="4438286" y="1008086"/>
                  <a:ext cx="914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 name="Ink 31">
                  <a:extLst>
                    <a:ext uri="{FF2B5EF4-FFF2-40B4-BE49-F238E27FC236}">
                      <a16:creationId xmlns:a16="http://schemas.microsoft.com/office/drawing/2014/main" id="{53FC60E0-A3CF-4107-B72A-2F5D95697CB3}"/>
                    </a:ext>
                  </a:extLst>
                </p14:cNvPr>
                <p14:cNvContentPartPr/>
                <p14:nvPr/>
              </p14:nvContentPartPr>
              <p14:xfrm>
                <a:off x="4452326" y="1115006"/>
                <a:ext cx="144000" cy="47160"/>
              </p14:xfrm>
            </p:contentPart>
          </mc:Choice>
          <mc:Fallback xmlns="">
            <p:pic>
              <p:nvPicPr>
                <p:cNvPr id="32" name="Ink 31">
                  <a:extLst>
                    <a:ext uri="{FF2B5EF4-FFF2-40B4-BE49-F238E27FC236}">
                      <a16:creationId xmlns:a16="http://schemas.microsoft.com/office/drawing/2014/main" id="{53FC60E0-A3CF-4107-B72A-2F5D95697CB3}"/>
                    </a:ext>
                  </a:extLst>
                </p:cNvPr>
                <p:cNvPicPr/>
                <p:nvPr/>
              </p:nvPicPr>
              <p:blipFill>
                <a:blip r:embed="rId51"/>
                <a:stretch>
                  <a:fillRect/>
                </a:stretch>
              </p:blipFill>
              <p:spPr>
                <a:xfrm>
                  <a:off x="4434326" y="1097366"/>
                  <a:ext cx="17964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 name="Ink 32">
                  <a:extLst>
                    <a:ext uri="{FF2B5EF4-FFF2-40B4-BE49-F238E27FC236}">
                      <a16:creationId xmlns:a16="http://schemas.microsoft.com/office/drawing/2014/main" id="{E8FE6F04-7FD9-4332-9CA4-6E6F139928EE}"/>
                    </a:ext>
                  </a:extLst>
                </p14:cNvPr>
                <p14:cNvContentPartPr/>
                <p14:nvPr/>
              </p14:nvContentPartPr>
              <p14:xfrm>
                <a:off x="4756886" y="1016366"/>
                <a:ext cx="27720" cy="193320"/>
              </p14:xfrm>
            </p:contentPart>
          </mc:Choice>
          <mc:Fallback xmlns="">
            <p:pic>
              <p:nvPicPr>
                <p:cNvPr id="33" name="Ink 32">
                  <a:extLst>
                    <a:ext uri="{FF2B5EF4-FFF2-40B4-BE49-F238E27FC236}">
                      <a16:creationId xmlns:a16="http://schemas.microsoft.com/office/drawing/2014/main" id="{E8FE6F04-7FD9-4332-9CA4-6E6F139928EE}"/>
                    </a:ext>
                  </a:extLst>
                </p:cNvPr>
                <p:cNvPicPr/>
                <p:nvPr/>
              </p:nvPicPr>
              <p:blipFill>
                <a:blip r:embed="rId53"/>
                <a:stretch>
                  <a:fillRect/>
                </a:stretch>
              </p:blipFill>
              <p:spPr>
                <a:xfrm>
                  <a:off x="4738886" y="998726"/>
                  <a:ext cx="63360" cy="228960"/>
                </a:xfrm>
                <a:prstGeom prst="rect">
                  <a:avLst/>
                </a:prstGeom>
              </p:spPr>
            </p:pic>
          </mc:Fallback>
        </mc:AlternateContent>
      </p:grpSp>
      <p:grpSp>
        <p:nvGrpSpPr>
          <p:cNvPr id="175" name="Group 174">
            <a:extLst>
              <a:ext uri="{FF2B5EF4-FFF2-40B4-BE49-F238E27FC236}">
                <a16:creationId xmlns:a16="http://schemas.microsoft.com/office/drawing/2014/main" id="{30FE97FF-1CA9-4FDA-87EA-C59971478083}"/>
              </a:ext>
            </a:extLst>
          </p:cNvPr>
          <p:cNvGrpSpPr/>
          <p:nvPr/>
        </p:nvGrpSpPr>
        <p:grpSpPr>
          <a:xfrm>
            <a:off x="5178086" y="832406"/>
            <a:ext cx="677520" cy="569880"/>
            <a:chOff x="5178086" y="832406"/>
            <a:chExt cx="677520" cy="569880"/>
          </a:xfrm>
        </p:grpSpPr>
        <mc:AlternateContent xmlns:mc="http://schemas.openxmlformats.org/markup-compatibility/2006" xmlns:p14="http://schemas.microsoft.com/office/powerpoint/2010/main">
          <mc:Choice Requires="p14">
            <p:contentPart p14:bwMode="auto" r:id="rId54">
              <p14:nvContentPartPr>
                <p14:cNvPr id="35" name="Ink 34">
                  <a:extLst>
                    <a:ext uri="{FF2B5EF4-FFF2-40B4-BE49-F238E27FC236}">
                      <a16:creationId xmlns:a16="http://schemas.microsoft.com/office/drawing/2014/main" id="{69B3D803-F331-428E-BF8B-902C5D39D871}"/>
                    </a:ext>
                  </a:extLst>
                </p14:cNvPr>
                <p14:cNvContentPartPr/>
                <p14:nvPr/>
              </p14:nvContentPartPr>
              <p14:xfrm>
                <a:off x="5240726" y="881726"/>
                <a:ext cx="156600" cy="154080"/>
              </p14:xfrm>
            </p:contentPart>
          </mc:Choice>
          <mc:Fallback xmlns="">
            <p:pic>
              <p:nvPicPr>
                <p:cNvPr id="35" name="Ink 34">
                  <a:extLst>
                    <a:ext uri="{FF2B5EF4-FFF2-40B4-BE49-F238E27FC236}">
                      <a16:creationId xmlns:a16="http://schemas.microsoft.com/office/drawing/2014/main" id="{69B3D803-F331-428E-BF8B-902C5D39D871}"/>
                    </a:ext>
                  </a:extLst>
                </p:cNvPr>
                <p:cNvPicPr/>
                <p:nvPr/>
              </p:nvPicPr>
              <p:blipFill>
                <a:blip r:embed="rId55"/>
                <a:stretch>
                  <a:fillRect/>
                </a:stretch>
              </p:blipFill>
              <p:spPr>
                <a:xfrm>
                  <a:off x="5222726" y="863726"/>
                  <a:ext cx="19224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6" name="Ink 35">
                  <a:extLst>
                    <a:ext uri="{FF2B5EF4-FFF2-40B4-BE49-F238E27FC236}">
                      <a16:creationId xmlns:a16="http://schemas.microsoft.com/office/drawing/2014/main" id="{1609CDFF-CA8C-4A92-BE66-444319CC5FB0}"/>
                    </a:ext>
                  </a:extLst>
                </p14:cNvPr>
                <p14:cNvContentPartPr/>
                <p14:nvPr/>
              </p14:nvContentPartPr>
              <p14:xfrm>
                <a:off x="5477966" y="884246"/>
                <a:ext cx="138240" cy="110160"/>
              </p14:xfrm>
            </p:contentPart>
          </mc:Choice>
          <mc:Fallback xmlns="">
            <p:pic>
              <p:nvPicPr>
                <p:cNvPr id="36" name="Ink 35">
                  <a:extLst>
                    <a:ext uri="{FF2B5EF4-FFF2-40B4-BE49-F238E27FC236}">
                      <a16:creationId xmlns:a16="http://schemas.microsoft.com/office/drawing/2014/main" id="{1609CDFF-CA8C-4A92-BE66-444319CC5FB0}"/>
                    </a:ext>
                  </a:extLst>
                </p:cNvPr>
                <p:cNvPicPr/>
                <p:nvPr/>
              </p:nvPicPr>
              <p:blipFill>
                <a:blip r:embed="rId57"/>
                <a:stretch>
                  <a:fillRect/>
                </a:stretch>
              </p:blipFill>
              <p:spPr>
                <a:xfrm>
                  <a:off x="5459966" y="866246"/>
                  <a:ext cx="1738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8" name="Ink 37">
                  <a:extLst>
                    <a:ext uri="{FF2B5EF4-FFF2-40B4-BE49-F238E27FC236}">
                      <a16:creationId xmlns:a16="http://schemas.microsoft.com/office/drawing/2014/main" id="{F7DE5B00-70F5-4A4D-8BFF-F7B7C024D9C0}"/>
                    </a:ext>
                  </a:extLst>
                </p14:cNvPr>
                <p14:cNvContentPartPr/>
                <p14:nvPr/>
              </p14:nvContentPartPr>
              <p14:xfrm>
                <a:off x="5694686" y="832406"/>
                <a:ext cx="123120" cy="178560"/>
              </p14:xfrm>
            </p:contentPart>
          </mc:Choice>
          <mc:Fallback xmlns="">
            <p:pic>
              <p:nvPicPr>
                <p:cNvPr id="38" name="Ink 37">
                  <a:extLst>
                    <a:ext uri="{FF2B5EF4-FFF2-40B4-BE49-F238E27FC236}">
                      <a16:creationId xmlns:a16="http://schemas.microsoft.com/office/drawing/2014/main" id="{F7DE5B00-70F5-4A4D-8BFF-F7B7C024D9C0}"/>
                    </a:ext>
                  </a:extLst>
                </p:cNvPr>
                <p:cNvPicPr/>
                <p:nvPr/>
              </p:nvPicPr>
              <p:blipFill>
                <a:blip r:embed="rId59"/>
                <a:stretch>
                  <a:fillRect/>
                </a:stretch>
              </p:blipFill>
              <p:spPr>
                <a:xfrm>
                  <a:off x="5676686" y="814766"/>
                  <a:ext cx="15876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9" name="Ink 38">
                  <a:extLst>
                    <a:ext uri="{FF2B5EF4-FFF2-40B4-BE49-F238E27FC236}">
                      <a16:creationId xmlns:a16="http://schemas.microsoft.com/office/drawing/2014/main" id="{9CE5237D-C6D9-4A11-9428-75EDEB4626E2}"/>
                    </a:ext>
                  </a:extLst>
                </p14:cNvPr>
                <p14:cNvContentPartPr/>
                <p14:nvPr/>
              </p14:nvContentPartPr>
              <p14:xfrm>
                <a:off x="5178086" y="1057406"/>
                <a:ext cx="633240" cy="123480"/>
              </p14:xfrm>
            </p:contentPart>
          </mc:Choice>
          <mc:Fallback xmlns="">
            <p:pic>
              <p:nvPicPr>
                <p:cNvPr id="39" name="Ink 38">
                  <a:extLst>
                    <a:ext uri="{FF2B5EF4-FFF2-40B4-BE49-F238E27FC236}">
                      <a16:creationId xmlns:a16="http://schemas.microsoft.com/office/drawing/2014/main" id="{9CE5237D-C6D9-4A11-9428-75EDEB4626E2}"/>
                    </a:ext>
                  </a:extLst>
                </p:cNvPr>
                <p:cNvPicPr/>
                <p:nvPr/>
              </p:nvPicPr>
              <p:blipFill>
                <a:blip r:embed="rId61"/>
                <a:stretch>
                  <a:fillRect/>
                </a:stretch>
              </p:blipFill>
              <p:spPr>
                <a:xfrm>
                  <a:off x="5160446" y="1039766"/>
                  <a:ext cx="6688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1" name="Ink 40">
                  <a:extLst>
                    <a:ext uri="{FF2B5EF4-FFF2-40B4-BE49-F238E27FC236}">
                      <a16:creationId xmlns:a16="http://schemas.microsoft.com/office/drawing/2014/main" id="{179F466B-E65A-493B-8F60-29417324BCD3}"/>
                    </a:ext>
                  </a:extLst>
                </p14:cNvPr>
                <p14:cNvContentPartPr/>
                <p14:nvPr/>
              </p14:nvContentPartPr>
              <p14:xfrm>
                <a:off x="5279606" y="1236326"/>
                <a:ext cx="148680" cy="105480"/>
              </p14:xfrm>
            </p:contentPart>
          </mc:Choice>
          <mc:Fallback xmlns="">
            <p:pic>
              <p:nvPicPr>
                <p:cNvPr id="41" name="Ink 40">
                  <a:extLst>
                    <a:ext uri="{FF2B5EF4-FFF2-40B4-BE49-F238E27FC236}">
                      <a16:creationId xmlns:a16="http://schemas.microsoft.com/office/drawing/2014/main" id="{179F466B-E65A-493B-8F60-29417324BCD3}"/>
                    </a:ext>
                  </a:extLst>
                </p:cNvPr>
                <p:cNvPicPr/>
                <p:nvPr/>
              </p:nvPicPr>
              <p:blipFill>
                <a:blip r:embed="rId63"/>
                <a:stretch>
                  <a:fillRect/>
                </a:stretch>
              </p:blipFill>
              <p:spPr>
                <a:xfrm>
                  <a:off x="5261966" y="1218326"/>
                  <a:ext cx="18432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2" name="Ink 41">
                  <a:extLst>
                    <a:ext uri="{FF2B5EF4-FFF2-40B4-BE49-F238E27FC236}">
                      <a16:creationId xmlns:a16="http://schemas.microsoft.com/office/drawing/2014/main" id="{09AC27F5-EE64-4460-9B13-618E2389B3A9}"/>
                    </a:ext>
                  </a:extLst>
                </p14:cNvPr>
                <p14:cNvContentPartPr/>
                <p14:nvPr/>
              </p14:nvContentPartPr>
              <p14:xfrm>
                <a:off x="5349806" y="1239926"/>
                <a:ext cx="43920" cy="151200"/>
              </p14:xfrm>
            </p:contentPart>
          </mc:Choice>
          <mc:Fallback xmlns="">
            <p:pic>
              <p:nvPicPr>
                <p:cNvPr id="42" name="Ink 41">
                  <a:extLst>
                    <a:ext uri="{FF2B5EF4-FFF2-40B4-BE49-F238E27FC236}">
                      <a16:creationId xmlns:a16="http://schemas.microsoft.com/office/drawing/2014/main" id="{09AC27F5-EE64-4460-9B13-618E2389B3A9}"/>
                    </a:ext>
                  </a:extLst>
                </p:cNvPr>
                <p:cNvPicPr/>
                <p:nvPr/>
              </p:nvPicPr>
              <p:blipFill>
                <a:blip r:embed="rId65"/>
                <a:stretch>
                  <a:fillRect/>
                </a:stretch>
              </p:blipFill>
              <p:spPr>
                <a:xfrm>
                  <a:off x="5332166" y="1221926"/>
                  <a:ext cx="79560" cy="1868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3" name="Ink 42">
                  <a:extLst>
                    <a:ext uri="{FF2B5EF4-FFF2-40B4-BE49-F238E27FC236}">
                      <a16:creationId xmlns:a16="http://schemas.microsoft.com/office/drawing/2014/main" id="{6A2B7452-D4DF-4196-84C6-9A49A233D7AB}"/>
                    </a:ext>
                  </a:extLst>
                </p14:cNvPr>
                <p14:cNvContentPartPr/>
                <p14:nvPr/>
              </p14:nvContentPartPr>
              <p14:xfrm>
                <a:off x="5494886" y="1209326"/>
                <a:ext cx="169560" cy="129600"/>
              </p14:xfrm>
            </p:contentPart>
          </mc:Choice>
          <mc:Fallback xmlns="">
            <p:pic>
              <p:nvPicPr>
                <p:cNvPr id="43" name="Ink 42">
                  <a:extLst>
                    <a:ext uri="{FF2B5EF4-FFF2-40B4-BE49-F238E27FC236}">
                      <a16:creationId xmlns:a16="http://schemas.microsoft.com/office/drawing/2014/main" id="{6A2B7452-D4DF-4196-84C6-9A49A233D7AB}"/>
                    </a:ext>
                  </a:extLst>
                </p:cNvPr>
                <p:cNvPicPr/>
                <p:nvPr/>
              </p:nvPicPr>
              <p:blipFill>
                <a:blip r:embed="rId67"/>
                <a:stretch>
                  <a:fillRect/>
                </a:stretch>
              </p:blipFill>
              <p:spPr>
                <a:xfrm>
                  <a:off x="5476886" y="1191326"/>
                  <a:ext cx="2052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4" name="Ink 43">
                  <a:extLst>
                    <a:ext uri="{FF2B5EF4-FFF2-40B4-BE49-F238E27FC236}">
                      <a16:creationId xmlns:a16="http://schemas.microsoft.com/office/drawing/2014/main" id="{C8768925-605B-453D-9551-F44B6AE5E958}"/>
                    </a:ext>
                  </a:extLst>
                </p14:cNvPr>
                <p14:cNvContentPartPr/>
                <p14:nvPr/>
              </p14:nvContentPartPr>
              <p14:xfrm>
                <a:off x="5554286" y="1246406"/>
                <a:ext cx="70920" cy="153000"/>
              </p14:xfrm>
            </p:contentPart>
          </mc:Choice>
          <mc:Fallback xmlns="">
            <p:pic>
              <p:nvPicPr>
                <p:cNvPr id="44" name="Ink 43">
                  <a:extLst>
                    <a:ext uri="{FF2B5EF4-FFF2-40B4-BE49-F238E27FC236}">
                      <a16:creationId xmlns:a16="http://schemas.microsoft.com/office/drawing/2014/main" id="{C8768925-605B-453D-9551-F44B6AE5E958}"/>
                    </a:ext>
                  </a:extLst>
                </p:cNvPr>
                <p:cNvPicPr/>
                <p:nvPr/>
              </p:nvPicPr>
              <p:blipFill>
                <a:blip r:embed="rId69"/>
                <a:stretch>
                  <a:fillRect/>
                </a:stretch>
              </p:blipFill>
              <p:spPr>
                <a:xfrm>
                  <a:off x="5536646" y="1228406"/>
                  <a:ext cx="10656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5" name="Ink 44">
                  <a:extLst>
                    <a:ext uri="{FF2B5EF4-FFF2-40B4-BE49-F238E27FC236}">
                      <a16:creationId xmlns:a16="http://schemas.microsoft.com/office/drawing/2014/main" id="{D9758932-3344-457F-B128-FB5843F4597D}"/>
                    </a:ext>
                  </a:extLst>
                </p14:cNvPr>
                <p14:cNvContentPartPr/>
                <p14:nvPr/>
              </p14:nvContentPartPr>
              <p14:xfrm>
                <a:off x="5726366" y="1203566"/>
                <a:ext cx="129240" cy="198720"/>
              </p14:xfrm>
            </p:contentPart>
          </mc:Choice>
          <mc:Fallback xmlns="">
            <p:pic>
              <p:nvPicPr>
                <p:cNvPr id="45" name="Ink 44">
                  <a:extLst>
                    <a:ext uri="{FF2B5EF4-FFF2-40B4-BE49-F238E27FC236}">
                      <a16:creationId xmlns:a16="http://schemas.microsoft.com/office/drawing/2014/main" id="{D9758932-3344-457F-B128-FB5843F4597D}"/>
                    </a:ext>
                  </a:extLst>
                </p:cNvPr>
                <p:cNvPicPr/>
                <p:nvPr/>
              </p:nvPicPr>
              <p:blipFill>
                <a:blip r:embed="rId71"/>
                <a:stretch>
                  <a:fillRect/>
                </a:stretch>
              </p:blipFill>
              <p:spPr>
                <a:xfrm>
                  <a:off x="5708726" y="1185926"/>
                  <a:ext cx="164880" cy="234360"/>
                </a:xfrm>
                <a:prstGeom prst="rect">
                  <a:avLst/>
                </a:prstGeom>
              </p:spPr>
            </p:pic>
          </mc:Fallback>
        </mc:AlternateContent>
      </p:grpSp>
      <p:grpSp>
        <p:nvGrpSpPr>
          <p:cNvPr id="174" name="Group 173">
            <a:extLst>
              <a:ext uri="{FF2B5EF4-FFF2-40B4-BE49-F238E27FC236}">
                <a16:creationId xmlns:a16="http://schemas.microsoft.com/office/drawing/2014/main" id="{6B00F46B-625F-434D-A624-7A504469A121}"/>
              </a:ext>
            </a:extLst>
          </p:cNvPr>
          <p:cNvGrpSpPr/>
          <p:nvPr/>
        </p:nvGrpSpPr>
        <p:grpSpPr>
          <a:xfrm>
            <a:off x="6133166" y="1044086"/>
            <a:ext cx="149760" cy="158040"/>
            <a:chOff x="6133166" y="1044086"/>
            <a:chExt cx="149760" cy="158040"/>
          </a:xfrm>
        </p:grpSpPr>
        <mc:AlternateContent xmlns:mc="http://schemas.openxmlformats.org/markup-compatibility/2006" xmlns:p14="http://schemas.microsoft.com/office/powerpoint/2010/main">
          <mc:Choice Requires="p14">
            <p:contentPart p14:bwMode="auto" r:id="rId72">
              <p14:nvContentPartPr>
                <p14:cNvPr id="47" name="Ink 46">
                  <a:extLst>
                    <a:ext uri="{FF2B5EF4-FFF2-40B4-BE49-F238E27FC236}">
                      <a16:creationId xmlns:a16="http://schemas.microsoft.com/office/drawing/2014/main" id="{366E7030-495A-4526-A202-AFD1CFD8181D}"/>
                    </a:ext>
                  </a:extLst>
                </p14:cNvPr>
                <p14:cNvContentPartPr/>
                <p14:nvPr/>
              </p14:nvContentPartPr>
              <p14:xfrm>
                <a:off x="6133166" y="1044086"/>
                <a:ext cx="144360" cy="123120"/>
              </p14:xfrm>
            </p:contentPart>
          </mc:Choice>
          <mc:Fallback xmlns="">
            <p:pic>
              <p:nvPicPr>
                <p:cNvPr id="47" name="Ink 46">
                  <a:extLst>
                    <a:ext uri="{FF2B5EF4-FFF2-40B4-BE49-F238E27FC236}">
                      <a16:creationId xmlns:a16="http://schemas.microsoft.com/office/drawing/2014/main" id="{366E7030-495A-4526-A202-AFD1CFD8181D}"/>
                    </a:ext>
                  </a:extLst>
                </p:cNvPr>
                <p:cNvPicPr/>
                <p:nvPr/>
              </p:nvPicPr>
              <p:blipFill>
                <a:blip r:embed="rId73"/>
                <a:stretch>
                  <a:fillRect/>
                </a:stretch>
              </p:blipFill>
              <p:spPr>
                <a:xfrm>
                  <a:off x="6115166" y="1026086"/>
                  <a:ext cx="1800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8" name="Ink 47">
                  <a:extLst>
                    <a:ext uri="{FF2B5EF4-FFF2-40B4-BE49-F238E27FC236}">
                      <a16:creationId xmlns:a16="http://schemas.microsoft.com/office/drawing/2014/main" id="{CA62C7D1-E967-4AFE-BC3F-3CA6364DF3F5}"/>
                    </a:ext>
                  </a:extLst>
                </p14:cNvPr>
                <p14:cNvContentPartPr/>
                <p14:nvPr/>
              </p14:nvContentPartPr>
              <p14:xfrm>
                <a:off x="6154766" y="1068566"/>
                <a:ext cx="128160" cy="133560"/>
              </p14:xfrm>
            </p:contentPart>
          </mc:Choice>
          <mc:Fallback xmlns="">
            <p:pic>
              <p:nvPicPr>
                <p:cNvPr id="48" name="Ink 47">
                  <a:extLst>
                    <a:ext uri="{FF2B5EF4-FFF2-40B4-BE49-F238E27FC236}">
                      <a16:creationId xmlns:a16="http://schemas.microsoft.com/office/drawing/2014/main" id="{CA62C7D1-E967-4AFE-BC3F-3CA6364DF3F5}"/>
                    </a:ext>
                  </a:extLst>
                </p:cNvPr>
                <p:cNvPicPr/>
                <p:nvPr/>
              </p:nvPicPr>
              <p:blipFill>
                <a:blip r:embed="rId75"/>
                <a:stretch>
                  <a:fillRect/>
                </a:stretch>
              </p:blipFill>
              <p:spPr>
                <a:xfrm>
                  <a:off x="6136766" y="1050566"/>
                  <a:ext cx="163800" cy="169200"/>
                </a:xfrm>
                <a:prstGeom prst="rect">
                  <a:avLst/>
                </a:prstGeom>
              </p:spPr>
            </p:pic>
          </mc:Fallback>
        </mc:AlternateContent>
      </p:grpSp>
      <p:grpSp>
        <p:nvGrpSpPr>
          <p:cNvPr id="173" name="Group 172">
            <a:extLst>
              <a:ext uri="{FF2B5EF4-FFF2-40B4-BE49-F238E27FC236}">
                <a16:creationId xmlns:a16="http://schemas.microsoft.com/office/drawing/2014/main" id="{8FF9DE1E-A78D-4CDC-92E9-F3681C6282ED}"/>
              </a:ext>
            </a:extLst>
          </p:cNvPr>
          <p:cNvGrpSpPr/>
          <p:nvPr/>
        </p:nvGrpSpPr>
        <p:grpSpPr>
          <a:xfrm>
            <a:off x="6472646" y="961286"/>
            <a:ext cx="379440" cy="216720"/>
            <a:chOff x="6472646" y="961286"/>
            <a:chExt cx="379440" cy="216720"/>
          </a:xfrm>
        </p:grpSpPr>
        <mc:AlternateContent xmlns:mc="http://schemas.openxmlformats.org/markup-compatibility/2006" xmlns:p14="http://schemas.microsoft.com/office/powerpoint/2010/main">
          <mc:Choice Requires="p14">
            <p:contentPart p14:bwMode="auto" r:id="rId76">
              <p14:nvContentPartPr>
                <p14:cNvPr id="49" name="Ink 48">
                  <a:extLst>
                    <a:ext uri="{FF2B5EF4-FFF2-40B4-BE49-F238E27FC236}">
                      <a16:creationId xmlns:a16="http://schemas.microsoft.com/office/drawing/2014/main" id="{F100DB4E-4F04-40FB-9F3E-0A519BAAF40F}"/>
                    </a:ext>
                  </a:extLst>
                </p14:cNvPr>
                <p14:cNvContentPartPr/>
                <p14:nvPr/>
              </p14:nvContentPartPr>
              <p14:xfrm>
                <a:off x="6472646" y="961286"/>
                <a:ext cx="145080" cy="216720"/>
              </p14:xfrm>
            </p:contentPart>
          </mc:Choice>
          <mc:Fallback xmlns="">
            <p:pic>
              <p:nvPicPr>
                <p:cNvPr id="49" name="Ink 48">
                  <a:extLst>
                    <a:ext uri="{FF2B5EF4-FFF2-40B4-BE49-F238E27FC236}">
                      <a16:creationId xmlns:a16="http://schemas.microsoft.com/office/drawing/2014/main" id="{F100DB4E-4F04-40FB-9F3E-0A519BAAF40F}"/>
                    </a:ext>
                  </a:extLst>
                </p:cNvPr>
                <p:cNvPicPr/>
                <p:nvPr/>
              </p:nvPicPr>
              <p:blipFill>
                <a:blip r:embed="rId77"/>
                <a:stretch>
                  <a:fillRect/>
                </a:stretch>
              </p:blipFill>
              <p:spPr>
                <a:xfrm>
                  <a:off x="6455006" y="943646"/>
                  <a:ext cx="18072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71" name="Ink 170">
                  <a:extLst>
                    <a:ext uri="{FF2B5EF4-FFF2-40B4-BE49-F238E27FC236}">
                      <a16:creationId xmlns:a16="http://schemas.microsoft.com/office/drawing/2014/main" id="{46D9C343-9769-494D-B7AF-0BFB6D6500B0}"/>
                    </a:ext>
                  </a:extLst>
                </p14:cNvPr>
                <p14:cNvContentPartPr/>
                <p14:nvPr/>
              </p14:nvContentPartPr>
              <p14:xfrm>
                <a:off x="6680006" y="998366"/>
                <a:ext cx="172080" cy="117000"/>
              </p14:xfrm>
            </p:contentPart>
          </mc:Choice>
          <mc:Fallback xmlns="">
            <p:pic>
              <p:nvPicPr>
                <p:cNvPr id="171" name="Ink 170">
                  <a:extLst>
                    <a:ext uri="{FF2B5EF4-FFF2-40B4-BE49-F238E27FC236}">
                      <a16:creationId xmlns:a16="http://schemas.microsoft.com/office/drawing/2014/main" id="{46D9C343-9769-494D-B7AF-0BFB6D6500B0}"/>
                    </a:ext>
                  </a:extLst>
                </p:cNvPr>
                <p:cNvPicPr/>
                <p:nvPr/>
              </p:nvPicPr>
              <p:blipFill>
                <a:blip r:embed="rId79"/>
                <a:stretch>
                  <a:fillRect/>
                </a:stretch>
              </p:blipFill>
              <p:spPr>
                <a:xfrm>
                  <a:off x="6662366" y="980726"/>
                  <a:ext cx="207720" cy="152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0">
            <p14:nvContentPartPr>
              <p14:cNvPr id="172" name="Ink 171">
                <a:extLst>
                  <a:ext uri="{FF2B5EF4-FFF2-40B4-BE49-F238E27FC236}">
                    <a16:creationId xmlns:a16="http://schemas.microsoft.com/office/drawing/2014/main" id="{8B747FAE-2EB9-47EE-A20E-EDCFEC990E9A}"/>
                  </a:ext>
                </a:extLst>
              </p14:cNvPr>
              <p14:cNvContentPartPr/>
              <p14:nvPr/>
            </p14:nvContentPartPr>
            <p14:xfrm>
              <a:off x="7066646" y="1033646"/>
              <a:ext cx="152280" cy="108720"/>
            </p14:xfrm>
          </p:contentPart>
        </mc:Choice>
        <mc:Fallback xmlns="">
          <p:pic>
            <p:nvPicPr>
              <p:cNvPr id="172" name="Ink 171">
                <a:extLst>
                  <a:ext uri="{FF2B5EF4-FFF2-40B4-BE49-F238E27FC236}">
                    <a16:creationId xmlns:a16="http://schemas.microsoft.com/office/drawing/2014/main" id="{8B747FAE-2EB9-47EE-A20E-EDCFEC990E9A}"/>
                  </a:ext>
                </a:extLst>
              </p:cNvPr>
              <p:cNvPicPr/>
              <p:nvPr/>
            </p:nvPicPr>
            <p:blipFill>
              <a:blip r:embed="rId81"/>
              <a:stretch>
                <a:fillRect/>
              </a:stretch>
            </p:blipFill>
            <p:spPr>
              <a:xfrm>
                <a:off x="7049006" y="1015646"/>
                <a:ext cx="187920" cy="144360"/>
              </a:xfrm>
              <a:prstGeom prst="rect">
                <a:avLst/>
              </a:prstGeom>
            </p:spPr>
          </p:pic>
        </mc:Fallback>
      </mc:AlternateContent>
      <p:grpSp>
        <p:nvGrpSpPr>
          <p:cNvPr id="181" name="Group 180">
            <a:extLst>
              <a:ext uri="{FF2B5EF4-FFF2-40B4-BE49-F238E27FC236}">
                <a16:creationId xmlns:a16="http://schemas.microsoft.com/office/drawing/2014/main" id="{5DBF356F-8F12-4221-98F0-58617FAAEF6B}"/>
              </a:ext>
            </a:extLst>
          </p:cNvPr>
          <p:cNvGrpSpPr/>
          <p:nvPr/>
        </p:nvGrpSpPr>
        <p:grpSpPr>
          <a:xfrm>
            <a:off x="7447526" y="875246"/>
            <a:ext cx="366840" cy="295920"/>
            <a:chOff x="7447526" y="875246"/>
            <a:chExt cx="366840" cy="295920"/>
          </a:xfrm>
        </p:grpSpPr>
        <mc:AlternateContent xmlns:mc="http://schemas.openxmlformats.org/markup-compatibility/2006" xmlns:p14="http://schemas.microsoft.com/office/powerpoint/2010/main">
          <mc:Choice Requires="p14">
            <p:contentPart p14:bwMode="auto" r:id="rId82">
              <p14:nvContentPartPr>
                <p14:cNvPr id="176" name="Ink 175">
                  <a:extLst>
                    <a:ext uri="{FF2B5EF4-FFF2-40B4-BE49-F238E27FC236}">
                      <a16:creationId xmlns:a16="http://schemas.microsoft.com/office/drawing/2014/main" id="{CADC4DE5-C4FC-4231-A0CE-8A3EF52C8874}"/>
                    </a:ext>
                  </a:extLst>
                </p14:cNvPr>
                <p14:cNvContentPartPr/>
                <p14:nvPr/>
              </p14:nvContentPartPr>
              <p14:xfrm>
                <a:off x="7447526" y="937526"/>
                <a:ext cx="13320" cy="195480"/>
              </p14:xfrm>
            </p:contentPart>
          </mc:Choice>
          <mc:Fallback xmlns="">
            <p:pic>
              <p:nvPicPr>
                <p:cNvPr id="176" name="Ink 175">
                  <a:extLst>
                    <a:ext uri="{FF2B5EF4-FFF2-40B4-BE49-F238E27FC236}">
                      <a16:creationId xmlns:a16="http://schemas.microsoft.com/office/drawing/2014/main" id="{CADC4DE5-C4FC-4231-A0CE-8A3EF52C8874}"/>
                    </a:ext>
                  </a:extLst>
                </p:cNvPr>
                <p:cNvPicPr/>
                <p:nvPr/>
              </p:nvPicPr>
              <p:blipFill>
                <a:blip r:embed="rId83"/>
                <a:stretch>
                  <a:fillRect/>
                </a:stretch>
              </p:blipFill>
              <p:spPr>
                <a:xfrm>
                  <a:off x="7429886" y="919886"/>
                  <a:ext cx="489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78" name="Ink 177">
                  <a:extLst>
                    <a:ext uri="{FF2B5EF4-FFF2-40B4-BE49-F238E27FC236}">
                      <a16:creationId xmlns:a16="http://schemas.microsoft.com/office/drawing/2014/main" id="{D68DA5B6-6F41-484C-8BFD-E96EC96980FA}"/>
                    </a:ext>
                  </a:extLst>
                </p14:cNvPr>
                <p14:cNvContentPartPr/>
                <p14:nvPr/>
              </p14:nvContentPartPr>
              <p14:xfrm>
                <a:off x="7807166" y="1072886"/>
                <a:ext cx="7200" cy="5400"/>
              </p14:xfrm>
            </p:contentPart>
          </mc:Choice>
          <mc:Fallback xmlns="">
            <p:pic>
              <p:nvPicPr>
                <p:cNvPr id="178" name="Ink 177">
                  <a:extLst>
                    <a:ext uri="{FF2B5EF4-FFF2-40B4-BE49-F238E27FC236}">
                      <a16:creationId xmlns:a16="http://schemas.microsoft.com/office/drawing/2014/main" id="{D68DA5B6-6F41-484C-8BFD-E96EC96980FA}"/>
                    </a:ext>
                  </a:extLst>
                </p:cNvPr>
                <p:cNvPicPr/>
                <p:nvPr/>
              </p:nvPicPr>
              <p:blipFill>
                <a:blip r:embed="rId85"/>
                <a:stretch>
                  <a:fillRect/>
                </a:stretch>
              </p:blipFill>
              <p:spPr>
                <a:xfrm>
                  <a:off x="7789526" y="1055246"/>
                  <a:ext cx="428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80" name="Ink 179">
                  <a:extLst>
                    <a:ext uri="{FF2B5EF4-FFF2-40B4-BE49-F238E27FC236}">
                      <a16:creationId xmlns:a16="http://schemas.microsoft.com/office/drawing/2014/main" id="{100D4950-25B8-47D1-85A0-3B695A0ED2E3}"/>
                    </a:ext>
                  </a:extLst>
                </p14:cNvPr>
                <p14:cNvContentPartPr/>
                <p14:nvPr/>
              </p14:nvContentPartPr>
              <p14:xfrm>
                <a:off x="7589006" y="875246"/>
                <a:ext cx="128520" cy="295920"/>
              </p14:xfrm>
            </p:contentPart>
          </mc:Choice>
          <mc:Fallback xmlns="">
            <p:pic>
              <p:nvPicPr>
                <p:cNvPr id="180" name="Ink 179">
                  <a:extLst>
                    <a:ext uri="{FF2B5EF4-FFF2-40B4-BE49-F238E27FC236}">
                      <a16:creationId xmlns:a16="http://schemas.microsoft.com/office/drawing/2014/main" id="{100D4950-25B8-47D1-85A0-3B695A0ED2E3}"/>
                    </a:ext>
                  </a:extLst>
                </p:cNvPr>
                <p:cNvPicPr/>
                <p:nvPr/>
              </p:nvPicPr>
              <p:blipFill>
                <a:blip r:embed="rId87"/>
                <a:stretch>
                  <a:fillRect/>
                </a:stretch>
              </p:blipFill>
              <p:spPr>
                <a:xfrm>
                  <a:off x="7571366" y="857606"/>
                  <a:ext cx="164160" cy="331560"/>
                </a:xfrm>
                <a:prstGeom prst="rect">
                  <a:avLst/>
                </a:prstGeom>
              </p:spPr>
            </p:pic>
          </mc:Fallback>
        </mc:AlternateContent>
      </p:grpSp>
      <p:grpSp>
        <p:nvGrpSpPr>
          <p:cNvPr id="185" name="Group 184">
            <a:extLst>
              <a:ext uri="{FF2B5EF4-FFF2-40B4-BE49-F238E27FC236}">
                <a16:creationId xmlns:a16="http://schemas.microsoft.com/office/drawing/2014/main" id="{D9D30A16-CDF2-41EA-B783-BCFDC28D170F}"/>
              </a:ext>
            </a:extLst>
          </p:cNvPr>
          <p:cNvGrpSpPr/>
          <p:nvPr/>
        </p:nvGrpSpPr>
        <p:grpSpPr>
          <a:xfrm>
            <a:off x="7963406" y="892526"/>
            <a:ext cx="397080" cy="205560"/>
            <a:chOff x="7963406" y="892526"/>
            <a:chExt cx="397080" cy="205560"/>
          </a:xfrm>
        </p:grpSpPr>
        <mc:AlternateContent xmlns:mc="http://schemas.openxmlformats.org/markup-compatibility/2006" xmlns:p14="http://schemas.microsoft.com/office/powerpoint/2010/main">
          <mc:Choice Requires="p14">
            <p:contentPart p14:bwMode="auto" r:id="rId88">
              <p14:nvContentPartPr>
                <p14:cNvPr id="183" name="Ink 182">
                  <a:extLst>
                    <a:ext uri="{FF2B5EF4-FFF2-40B4-BE49-F238E27FC236}">
                      <a16:creationId xmlns:a16="http://schemas.microsoft.com/office/drawing/2014/main" id="{B350B798-1B52-46AD-A7FE-62D350AF4506}"/>
                    </a:ext>
                  </a:extLst>
                </p14:cNvPr>
                <p14:cNvContentPartPr/>
                <p14:nvPr/>
              </p14:nvContentPartPr>
              <p14:xfrm>
                <a:off x="7963406" y="892526"/>
                <a:ext cx="106560" cy="205560"/>
              </p14:xfrm>
            </p:contentPart>
          </mc:Choice>
          <mc:Fallback xmlns="">
            <p:pic>
              <p:nvPicPr>
                <p:cNvPr id="183" name="Ink 182">
                  <a:extLst>
                    <a:ext uri="{FF2B5EF4-FFF2-40B4-BE49-F238E27FC236}">
                      <a16:creationId xmlns:a16="http://schemas.microsoft.com/office/drawing/2014/main" id="{B350B798-1B52-46AD-A7FE-62D350AF4506}"/>
                    </a:ext>
                  </a:extLst>
                </p:cNvPr>
                <p:cNvPicPr/>
                <p:nvPr/>
              </p:nvPicPr>
              <p:blipFill>
                <a:blip r:embed="rId89"/>
                <a:stretch>
                  <a:fillRect/>
                </a:stretch>
              </p:blipFill>
              <p:spPr>
                <a:xfrm>
                  <a:off x="7945406" y="874886"/>
                  <a:ext cx="14220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84" name="Ink 183">
                  <a:extLst>
                    <a:ext uri="{FF2B5EF4-FFF2-40B4-BE49-F238E27FC236}">
                      <a16:creationId xmlns:a16="http://schemas.microsoft.com/office/drawing/2014/main" id="{B1A99F78-FE83-46FC-987D-54C92BFDA342}"/>
                    </a:ext>
                  </a:extLst>
                </p14:cNvPr>
                <p14:cNvContentPartPr/>
                <p14:nvPr/>
              </p14:nvContentPartPr>
              <p14:xfrm>
                <a:off x="8191286" y="913766"/>
                <a:ext cx="169200" cy="156600"/>
              </p14:xfrm>
            </p:contentPart>
          </mc:Choice>
          <mc:Fallback xmlns="">
            <p:pic>
              <p:nvPicPr>
                <p:cNvPr id="184" name="Ink 183">
                  <a:extLst>
                    <a:ext uri="{FF2B5EF4-FFF2-40B4-BE49-F238E27FC236}">
                      <a16:creationId xmlns:a16="http://schemas.microsoft.com/office/drawing/2014/main" id="{B1A99F78-FE83-46FC-987D-54C92BFDA342}"/>
                    </a:ext>
                  </a:extLst>
                </p:cNvPr>
                <p:cNvPicPr/>
                <p:nvPr/>
              </p:nvPicPr>
              <p:blipFill>
                <a:blip r:embed="rId91"/>
                <a:stretch>
                  <a:fillRect/>
                </a:stretch>
              </p:blipFill>
              <p:spPr>
                <a:xfrm>
                  <a:off x="8173286" y="895766"/>
                  <a:ext cx="204840" cy="192240"/>
                </a:xfrm>
                <a:prstGeom prst="rect">
                  <a:avLst/>
                </a:prstGeom>
              </p:spPr>
            </p:pic>
          </mc:Fallback>
        </mc:AlternateContent>
      </p:grpSp>
      <p:grpSp>
        <p:nvGrpSpPr>
          <p:cNvPr id="191" name="Group 190">
            <a:extLst>
              <a:ext uri="{FF2B5EF4-FFF2-40B4-BE49-F238E27FC236}">
                <a16:creationId xmlns:a16="http://schemas.microsoft.com/office/drawing/2014/main" id="{676BA6D1-C452-4C05-A265-39BA7C0983A0}"/>
              </a:ext>
            </a:extLst>
          </p:cNvPr>
          <p:cNvGrpSpPr/>
          <p:nvPr/>
        </p:nvGrpSpPr>
        <p:grpSpPr>
          <a:xfrm>
            <a:off x="4410566" y="1762646"/>
            <a:ext cx="343800" cy="217080"/>
            <a:chOff x="4410566" y="1762646"/>
            <a:chExt cx="343800" cy="217080"/>
          </a:xfrm>
        </p:grpSpPr>
        <mc:AlternateContent xmlns:mc="http://schemas.openxmlformats.org/markup-compatibility/2006" xmlns:p14="http://schemas.microsoft.com/office/powerpoint/2010/main">
          <mc:Choice Requires="p14">
            <p:contentPart p14:bwMode="auto" r:id="rId92">
              <p14:nvContentPartPr>
                <p14:cNvPr id="186" name="Ink 185">
                  <a:extLst>
                    <a:ext uri="{FF2B5EF4-FFF2-40B4-BE49-F238E27FC236}">
                      <a16:creationId xmlns:a16="http://schemas.microsoft.com/office/drawing/2014/main" id="{0A9A3298-FAAA-4327-9E01-B9BC324C66CE}"/>
                    </a:ext>
                  </a:extLst>
                </p14:cNvPr>
                <p14:cNvContentPartPr/>
                <p14:nvPr/>
              </p14:nvContentPartPr>
              <p14:xfrm>
                <a:off x="4410566" y="1780286"/>
                <a:ext cx="154800" cy="199440"/>
              </p14:xfrm>
            </p:contentPart>
          </mc:Choice>
          <mc:Fallback xmlns="">
            <p:pic>
              <p:nvPicPr>
                <p:cNvPr id="186" name="Ink 185">
                  <a:extLst>
                    <a:ext uri="{FF2B5EF4-FFF2-40B4-BE49-F238E27FC236}">
                      <a16:creationId xmlns:a16="http://schemas.microsoft.com/office/drawing/2014/main" id="{0A9A3298-FAAA-4327-9E01-B9BC324C66CE}"/>
                    </a:ext>
                  </a:extLst>
                </p:cNvPr>
                <p:cNvPicPr/>
                <p:nvPr/>
              </p:nvPicPr>
              <p:blipFill>
                <a:blip r:embed="rId93"/>
                <a:stretch>
                  <a:fillRect/>
                </a:stretch>
              </p:blipFill>
              <p:spPr>
                <a:xfrm>
                  <a:off x="4392566" y="1762286"/>
                  <a:ext cx="1904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87" name="Ink 186">
                  <a:extLst>
                    <a:ext uri="{FF2B5EF4-FFF2-40B4-BE49-F238E27FC236}">
                      <a16:creationId xmlns:a16="http://schemas.microsoft.com/office/drawing/2014/main" id="{943CE753-F370-4BA1-9D0F-E9A68CF50E74}"/>
                    </a:ext>
                  </a:extLst>
                </p14:cNvPr>
                <p14:cNvContentPartPr/>
                <p14:nvPr/>
              </p14:nvContentPartPr>
              <p14:xfrm>
                <a:off x="4737446" y="1762646"/>
                <a:ext cx="9720" cy="16560"/>
              </p14:xfrm>
            </p:contentPart>
          </mc:Choice>
          <mc:Fallback xmlns="">
            <p:pic>
              <p:nvPicPr>
                <p:cNvPr id="187" name="Ink 186">
                  <a:extLst>
                    <a:ext uri="{FF2B5EF4-FFF2-40B4-BE49-F238E27FC236}">
                      <a16:creationId xmlns:a16="http://schemas.microsoft.com/office/drawing/2014/main" id="{943CE753-F370-4BA1-9D0F-E9A68CF50E74}"/>
                    </a:ext>
                  </a:extLst>
                </p:cNvPr>
                <p:cNvPicPr/>
                <p:nvPr/>
              </p:nvPicPr>
              <p:blipFill>
                <a:blip r:embed="rId95"/>
                <a:stretch>
                  <a:fillRect/>
                </a:stretch>
              </p:blipFill>
              <p:spPr>
                <a:xfrm>
                  <a:off x="4719806" y="1745006"/>
                  <a:ext cx="4536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8" name="Ink 187">
                  <a:extLst>
                    <a:ext uri="{FF2B5EF4-FFF2-40B4-BE49-F238E27FC236}">
                      <a16:creationId xmlns:a16="http://schemas.microsoft.com/office/drawing/2014/main" id="{A13DEE24-DB0F-42A7-A39A-8C9E8CBFB1CA}"/>
                    </a:ext>
                  </a:extLst>
                </p14:cNvPr>
                <p14:cNvContentPartPr/>
                <p14:nvPr/>
              </p14:nvContentPartPr>
              <p14:xfrm>
                <a:off x="4740686" y="1966406"/>
                <a:ext cx="13680" cy="10800"/>
              </p14:xfrm>
            </p:contentPart>
          </mc:Choice>
          <mc:Fallback xmlns="">
            <p:pic>
              <p:nvPicPr>
                <p:cNvPr id="188" name="Ink 187">
                  <a:extLst>
                    <a:ext uri="{FF2B5EF4-FFF2-40B4-BE49-F238E27FC236}">
                      <a16:creationId xmlns:a16="http://schemas.microsoft.com/office/drawing/2014/main" id="{A13DEE24-DB0F-42A7-A39A-8C9E8CBFB1CA}"/>
                    </a:ext>
                  </a:extLst>
                </p:cNvPr>
                <p:cNvPicPr/>
                <p:nvPr/>
              </p:nvPicPr>
              <p:blipFill>
                <a:blip r:embed="rId97"/>
                <a:stretch>
                  <a:fillRect/>
                </a:stretch>
              </p:blipFill>
              <p:spPr>
                <a:xfrm>
                  <a:off x="4723046" y="1948406"/>
                  <a:ext cx="49320" cy="46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8">
            <p14:nvContentPartPr>
              <p14:cNvPr id="189" name="Ink 188">
                <a:extLst>
                  <a:ext uri="{FF2B5EF4-FFF2-40B4-BE49-F238E27FC236}">
                    <a16:creationId xmlns:a16="http://schemas.microsoft.com/office/drawing/2014/main" id="{2BFC4756-2745-4675-A3A9-811C53988DA0}"/>
                  </a:ext>
                </a:extLst>
              </p14:cNvPr>
              <p14:cNvContentPartPr/>
              <p14:nvPr/>
            </p14:nvContentPartPr>
            <p14:xfrm>
              <a:off x="4360526" y="1317326"/>
              <a:ext cx="413280" cy="95760"/>
            </p14:xfrm>
          </p:contentPart>
        </mc:Choice>
        <mc:Fallback xmlns="">
          <p:pic>
            <p:nvPicPr>
              <p:cNvPr id="189" name="Ink 188">
                <a:extLst>
                  <a:ext uri="{FF2B5EF4-FFF2-40B4-BE49-F238E27FC236}">
                    <a16:creationId xmlns:a16="http://schemas.microsoft.com/office/drawing/2014/main" id="{2BFC4756-2745-4675-A3A9-811C53988DA0}"/>
                  </a:ext>
                </a:extLst>
              </p:cNvPr>
              <p:cNvPicPr/>
              <p:nvPr/>
            </p:nvPicPr>
            <p:blipFill>
              <a:blip r:embed="rId99"/>
              <a:stretch>
                <a:fillRect/>
              </a:stretch>
            </p:blipFill>
            <p:spPr>
              <a:xfrm>
                <a:off x="4342886" y="1299326"/>
                <a:ext cx="44892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90" name="Ink 189">
                <a:extLst>
                  <a:ext uri="{FF2B5EF4-FFF2-40B4-BE49-F238E27FC236}">
                    <a16:creationId xmlns:a16="http://schemas.microsoft.com/office/drawing/2014/main" id="{225480D7-FA11-4460-9C3B-7FFD67346987}"/>
                  </a:ext>
                </a:extLst>
              </p14:cNvPr>
              <p14:cNvContentPartPr/>
              <p14:nvPr/>
            </p14:nvContentPartPr>
            <p14:xfrm>
              <a:off x="4394006" y="2113646"/>
              <a:ext cx="386640" cy="47520"/>
            </p14:xfrm>
          </p:contentPart>
        </mc:Choice>
        <mc:Fallback xmlns="">
          <p:pic>
            <p:nvPicPr>
              <p:cNvPr id="190" name="Ink 189">
                <a:extLst>
                  <a:ext uri="{FF2B5EF4-FFF2-40B4-BE49-F238E27FC236}">
                    <a16:creationId xmlns:a16="http://schemas.microsoft.com/office/drawing/2014/main" id="{225480D7-FA11-4460-9C3B-7FFD67346987}"/>
                  </a:ext>
                </a:extLst>
              </p:cNvPr>
              <p:cNvPicPr/>
              <p:nvPr/>
            </p:nvPicPr>
            <p:blipFill>
              <a:blip r:embed="rId101"/>
              <a:stretch>
                <a:fillRect/>
              </a:stretch>
            </p:blipFill>
            <p:spPr>
              <a:xfrm>
                <a:off x="4376366" y="2095646"/>
                <a:ext cx="422280" cy="83160"/>
              </a:xfrm>
              <a:prstGeom prst="rect">
                <a:avLst/>
              </a:prstGeom>
            </p:spPr>
          </p:pic>
        </mc:Fallback>
      </mc:AlternateContent>
      <p:grpSp>
        <p:nvGrpSpPr>
          <p:cNvPr id="207" name="Group 206">
            <a:extLst>
              <a:ext uri="{FF2B5EF4-FFF2-40B4-BE49-F238E27FC236}">
                <a16:creationId xmlns:a16="http://schemas.microsoft.com/office/drawing/2014/main" id="{D6F1A5FF-79EB-4465-94C7-9F64DE62D58F}"/>
              </a:ext>
            </a:extLst>
          </p:cNvPr>
          <p:cNvGrpSpPr/>
          <p:nvPr/>
        </p:nvGrpSpPr>
        <p:grpSpPr>
          <a:xfrm>
            <a:off x="5189966" y="1692086"/>
            <a:ext cx="697320" cy="655560"/>
            <a:chOff x="5189966" y="1692086"/>
            <a:chExt cx="697320" cy="655560"/>
          </a:xfrm>
        </p:grpSpPr>
        <mc:AlternateContent xmlns:mc="http://schemas.openxmlformats.org/markup-compatibility/2006" xmlns:p14="http://schemas.microsoft.com/office/powerpoint/2010/main">
          <mc:Choice Requires="p14">
            <p:contentPart p14:bwMode="auto" r:id="rId102">
              <p14:nvContentPartPr>
                <p14:cNvPr id="192" name="Ink 191">
                  <a:extLst>
                    <a:ext uri="{FF2B5EF4-FFF2-40B4-BE49-F238E27FC236}">
                      <a16:creationId xmlns:a16="http://schemas.microsoft.com/office/drawing/2014/main" id="{748BAE40-CADA-4109-8D85-2912BE40C3AB}"/>
                    </a:ext>
                  </a:extLst>
                </p14:cNvPr>
                <p14:cNvContentPartPr/>
                <p14:nvPr/>
              </p14:nvContentPartPr>
              <p14:xfrm>
                <a:off x="5189966" y="1692086"/>
                <a:ext cx="63720" cy="236160"/>
              </p14:xfrm>
            </p:contentPart>
          </mc:Choice>
          <mc:Fallback xmlns="">
            <p:pic>
              <p:nvPicPr>
                <p:cNvPr id="192" name="Ink 191">
                  <a:extLst>
                    <a:ext uri="{FF2B5EF4-FFF2-40B4-BE49-F238E27FC236}">
                      <a16:creationId xmlns:a16="http://schemas.microsoft.com/office/drawing/2014/main" id="{748BAE40-CADA-4109-8D85-2912BE40C3AB}"/>
                    </a:ext>
                  </a:extLst>
                </p:cNvPr>
                <p:cNvPicPr/>
                <p:nvPr/>
              </p:nvPicPr>
              <p:blipFill>
                <a:blip r:embed="rId103"/>
                <a:stretch>
                  <a:fillRect/>
                </a:stretch>
              </p:blipFill>
              <p:spPr>
                <a:xfrm>
                  <a:off x="5172326" y="1674446"/>
                  <a:ext cx="99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93" name="Ink 192">
                  <a:extLst>
                    <a:ext uri="{FF2B5EF4-FFF2-40B4-BE49-F238E27FC236}">
                      <a16:creationId xmlns:a16="http://schemas.microsoft.com/office/drawing/2014/main" id="{179551C1-E56B-446E-93E1-976950BA19C8}"/>
                    </a:ext>
                  </a:extLst>
                </p14:cNvPr>
                <p14:cNvContentPartPr/>
                <p14:nvPr/>
              </p14:nvContentPartPr>
              <p14:xfrm>
                <a:off x="5318846" y="1736726"/>
                <a:ext cx="178200" cy="116280"/>
              </p14:xfrm>
            </p:contentPart>
          </mc:Choice>
          <mc:Fallback xmlns="">
            <p:pic>
              <p:nvPicPr>
                <p:cNvPr id="193" name="Ink 192">
                  <a:extLst>
                    <a:ext uri="{FF2B5EF4-FFF2-40B4-BE49-F238E27FC236}">
                      <a16:creationId xmlns:a16="http://schemas.microsoft.com/office/drawing/2014/main" id="{179551C1-E56B-446E-93E1-976950BA19C8}"/>
                    </a:ext>
                  </a:extLst>
                </p:cNvPr>
                <p:cNvPicPr/>
                <p:nvPr/>
              </p:nvPicPr>
              <p:blipFill>
                <a:blip r:embed="rId105"/>
                <a:stretch>
                  <a:fillRect/>
                </a:stretch>
              </p:blipFill>
              <p:spPr>
                <a:xfrm>
                  <a:off x="5301206" y="1719086"/>
                  <a:ext cx="21384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94" name="Ink 193">
                  <a:extLst>
                    <a:ext uri="{FF2B5EF4-FFF2-40B4-BE49-F238E27FC236}">
                      <a16:creationId xmlns:a16="http://schemas.microsoft.com/office/drawing/2014/main" id="{5352A0FD-3245-4DB9-9649-B8D6BE1C986F}"/>
                    </a:ext>
                  </a:extLst>
                </p14:cNvPr>
                <p14:cNvContentPartPr/>
                <p14:nvPr/>
              </p14:nvContentPartPr>
              <p14:xfrm>
                <a:off x="5425766" y="1762646"/>
                <a:ext cx="79920" cy="181080"/>
              </p14:xfrm>
            </p:contentPart>
          </mc:Choice>
          <mc:Fallback xmlns="">
            <p:pic>
              <p:nvPicPr>
                <p:cNvPr id="194" name="Ink 193">
                  <a:extLst>
                    <a:ext uri="{FF2B5EF4-FFF2-40B4-BE49-F238E27FC236}">
                      <a16:creationId xmlns:a16="http://schemas.microsoft.com/office/drawing/2014/main" id="{5352A0FD-3245-4DB9-9649-B8D6BE1C986F}"/>
                    </a:ext>
                  </a:extLst>
                </p:cNvPr>
                <p:cNvPicPr/>
                <p:nvPr/>
              </p:nvPicPr>
              <p:blipFill>
                <a:blip r:embed="rId107"/>
                <a:stretch>
                  <a:fillRect/>
                </a:stretch>
              </p:blipFill>
              <p:spPr>
                <a:xfrm>
                  <a:off x="5407766" y="1744646"/>
                  <a:ext cx="11556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95" name="Ink 194">
                  <a:extLst>
                    <a:ext uri="{FF2B5EF4-FFF2-40B4-BE49-F238E27FC236}">
                      <a16:creationId xmlns:a16="http://schemas.microsoft.com/office/drawing/2014/main" id="{4627F947-4556-4D43-BA35-3220092F873A}"/>
                    </a:ext>
                  </a:extLst>
                </p14:cNvPr>
                <p14:cNvContentPartPr/>
                <p14:nvPr/>
              </p14:nvContentPartPr>
              <p14:xfrm>
                <a:off x="5549966" y="1748246"/>
                <a:ext cx="172080" cy="106920"/>
              </p14:xfrm>
            </p:contentPart>
          </mc:Choice>
          <mc:Fallback xmlns="">
            <p:pic>
              <p:nvPicPr>
                <p:cNvPr id="195" name="Ink 194">
                  <a:extLst>
                    <a:ext uri="{FF2B5EF4-FFF2-40B4-BE49-F238E27FC236}">
                      <a16:creationId xmlns:a16="http://schemas.microsoft.com/office/drawing/2014/main" id="{4627F947-4556-4D43-BA35-3220092F873A}"/>
                    </a:ext>
                  </a:extLst>
                </p:cNvPr>
                <p:cNvPicPr/>
                <p:nvPr/>
              </p:nvPicPr>
              <p:blipFill>
                <a:blip r:embed="rId109"/>
                <a:stretch>
                  <a:fillRect/>
                </a:stretch>
              </p:blipFill>
              <p:spPr>
                <a:xfrm>
                  <a:off x="5531966" y="1730606"/>
                  <a:ext cx="20772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6" name="Ink 195">
                  <a:extLst>
                    <a:ext uri="{FF2B5EF4-FFF2-40B4-BE49-F238E27FC236}">
                      <a16:creationId xmlns:a16="http://schemas.microsoft.com/office/drawing/2014/main" id="{241D69A5-A45E-49B5-BA95-C475B30CF544}"/>
                    </a:ext>
                  </a:extLst>
                </p14:cNvPr>
                <p14:cNvContentPartPr/>
                <p14:nvPr/>
              </p14:nvContentPartPr>
              <p14:xfrm>
                <a:off x="5257646" y="1973606"/>
                <a:ext cx="457920" cy="94680"/>
              </p14:xfrm>
            </p:contentPart>
          </mc:Choice>
          <mc:Fallback xmlns="">
            <p:pic>
              <p:nvPicPr>
                <p:cNvPr id="196" name="Ink 195">
                  <a:extLst>
                    <a:ext uri="{FF2B5EF4-FFF2-40B4-BE49-F238E27FC236}">
                      <a16:creationId xmlns:a16="http://schemas.microsoft.com/office/drawing/2014/main" id="{241D69A5-A45E-49B5-BA95-C475B30CF544}"/>
                    </a:ext>
                  </a:extLst>
                </p:cNvPr>
                <p:cNvPicPr/>
                <p:nvPr/>
              </p:nvPicPr>
              <p:blipFill>
                <a:blip r:embed="rId111"/>
                <a:stretch>
                  <a:fillRect/>
                </a:stretch>
              </p:blipFill>
              <p:spPr>
                <a:xfrm>
                  <a:off x="5239646" y="1955966"/>
                  <a:ext cx="49356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97" name="Ink 196">
                  <a:extLst>
                    <a:ext uri="{FF2B5EF4-FFF2-40B4-BE49-F238E27FC236}">
                      <a16:creationId xmlns:a16="http://schemas.microsoft.com/office/drawing/2014/main" id="{ACC33652-4936-407E-BFBD-DBC674491F61}"/>
                    </a:ext>
                  </a:extLst>
                </p14:cNvPr>
                <p14:cNvContentPartPr/>
                <p14:nvPr/>
              </p14:nvContentPartPr>
              <p14:xfrm>
                <a:off x="5268446" y="2170166"/>
                <a:ext cx="216000" cy="119880"/>
              </p14:xfrm>
            </p:contentPart>
          </mc:Choice>
          <mc:Fallback xmlns="">
            <p:pic>
              <p:nvPicPr>
                <p:cNvPr id="197" name="Ink 196">
                  <a:extLst>
                    <a:ext uri="{FF2B5EF4-FFF2-40B4-BE49-F238E27FC236}">
                      <a16:creationId xmlns:a16="http://schemas.microsoft.com/office/drawing/2014/main" id="{ACC33652-4936-407E-BFBD-DBC674491F61}"/>
                    </a:ext>
                  </a:extLst>
                </p:cNvPr>
                <p:cNvPicPr/>
                <p:nvPr/>
              </p:nvPicPr>
              <p:blipFill>
                <a:blip r:embed="rId113"/>
                <a:stretch>
                  <a:fillRect/>
                </a:stretch>
              </p:blipFill>
              <p:spPr>
                <a:xfrm>
                  <a:off x="5250806" y="2152526"/>
                  <a:ext cx="2516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98" name="Ink 197">
                  <a:extLst>
                    <a:ext uri="{FF2B5EF4-FFF2-40B4-BE49-F238E27FC236}">
                      <a16:creationId xmlns:a16="http://schemas.microsoft.com/office/drawing/2014/main" id="{93F5AF23-196B-4061-B8F4-D118F62BBF3E}"/>
                    </a:ext>
                  </a:extLst>
                </p14:cNvPr>
                <p14:cNvContentPartPr/>
                <p14:nvPr/>
              </p14:nvContentPartPr>
              <p14:xfrm>
                <a:off x="5378606" y="2184926"/>
                <a:ext cx="71280" cy="155880"/>
              </p14:xfrm>
            </p:contentPart>
          </mc:Choice>
          <mc:Fallback xmlns="">
            <p:pic>
              <p:nvPicPr>
                <p:cNvPr id="198" name="Ink 197">
                  <a:extLst>
                    <a:ext uri="{FF2B5EF4-FFF2-40B4-BE49-F238E27FC236}">
                      <a16:creationId xmlns:a16="http://schemas.microsoft.com/office/drawing/2014/main" id="{93F5AF23-196B-4061-B8F4-D118F62BBF3E}"/>
                    </a:ext>
                  </a:extLst>
                </p:cNvPr>
                <p:cNvPicPr/>
                <p:nvPr/>
              </p:nvPicPr>
              <p:blipFill>
                <a:blip r:embed="rId115"/>
                <a:stretch>
                  <a:fillRect/>
                </a:stretch>
              </p:blipFill>
              <p:spPr>
                <a:xfrm>
                  <a:off x="5360966" y="2167286"/>
                  <a:ext cx="10692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99" name="Ink 198">
                  <a:extLst>
                    <a:ext uri="{FF2B5EF4-FFF2-40B4-BE49-F238E27FC236}">
                      <a16:creationId xmlns:a16="http://schemas.microsoft.com/office/drawing/2014/main" id="{F5E939B6-58E4-48D8-A684-C2443C387C83}"/>
                    </a:ext>
                  </a:extLst>
                </p14:cNvPr>
                <p14:cNvContentPartPr/>
                <p14:nvPr/>
              </p14:nvContentPartPr>
              <p14:xfrm>
                <a:off x="5538806" y="2139926"/>
                <a:ext cx="153720" cy="130680"/>
              </p14:xfrm>
            </p:contentPart>
          </mc:Choice>
          <mc:Fallback xmlns="">
            <p:pic>
              <p:nvPicPr>
                <p:cNvPr id="199" name="Ink 198">
                  <a:extLst>
                    <a:ext uri="{FF2B5EF4-FFF2-40B4-BE49-F238E27FC236}">
                      <a16:creationId xmlns:a16="http://schemas.microsoft.com/office/drawing/2014/main" id="{F5E939B6-58E4-48D8-A684-C2443C387C83}"/>
                    </a:ext>
                  </a:extLst>
                </p:cNvPr>
                <p:cNvPicPr/>
                <p:nvPr/>
              </p:nvPicPr>
              <p:blipFill>
                <a:blip r:embed="rId117"/>
                <a:stretch>
                  <a:fillRect/>
                </a:stretch>
              </p:blipFill>
              <p:spPr>
                <a:xfrm>
                  <a:off x="5521166" y="2122286"/>
                  <a:ext cx="18936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00" name="Ink 199">
                  <a:extLst>
                    <a:ext uri="{FF2B5EF4-FFF2-40B4-BE49-F238E27FC236}">
                      <a16:creationId xmlns:a16="http://schemas.microsoft.com/office/drawing/2014/main" id="{4CB37E9D-94CB-4015-9FB9-A97E675D4BDB}"/>
                    </a:ext>
                  </a:extLst>
                </p14:cNvPr>
                <p14:cNvContentPartPr/>
                <p14:nvPr/>
              </p14:nvContentPartPr>
              <p14:xfrm>
                <a:off x="5607926" y="2187806"/>
                <a:ext cx="92520" cy="149400"/>
              </p14:xfrm>
            </p:contentPart>
          </mc:Choice>
          <mc:Fallback xmlns="">
            <p:pic>
              <p:nvPicPr>
                <p:cNvPr id="200" name="Ink 199">
                  <a:extLst>
                    <a:ext uri="{FF2B5EF4-FFF2-40B4-BE49-F238E27FC236}">
                      <a16:creationId xmlns:a16="http://schemas.microsoft.com/office/drawing/2014/main" id="{4CB37E9D-94CB-4015-9FB9-A97E675D4BDB}"/>
                    </a:ext>
                  </a:extLst>
                </p:cNvPr>
                <p:cNvPicPr/>
                <p:nvPr/>
              </p:nvPicPr>
              <p:blipFill>
                <a:blip r:embed="rId119"/>
                <a:stretch>
                  <a:fillRect/>
                </a:stretch>
              </p:blipFill>
              <p:spPr>
                <a:xfrm>
                  <a:off x="5589926" y="2169806"/>
                  <a:ext cx="12816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1" name="Ink 200">
                  <a:extLst>
                    <a:ext uri="{FF2B5EF4-FFF2-40B4-BE49-F238E27FC236}">
                      <a16:creationId xmlns:a16="http://schemas.microsoft.com/office/drawing/2014/main" id="{B23EF639-399B-43D1-ACD2-F35AFC101B46}"/>
                    </a:ext>
                  </a:extLst>
                </p14:cNvPr>
                <p14:cNvContentPartPr/>
                <p14:nvPr/>
              </p14:nvContentPartPr>
              <p14:xfrm>
                <a:off x="5762006" y="2140286"/>
                <a:ext cx="125280" cy="207360"/>
              </p14:xfrm>
            </p:contentPart>
          </mc:Choice>
          <mc:Fallback xmlns="">
            <p:pic>
              <p:nvPicPr>
                <p:cNvPr id="201" name="Ink 200">
                  <a:extLst>
                    <a:ext uri="{FF2B5EF4-FFF2-40B4-BE49-F238E27FC236}">
                      <a16:creationId xmlns:a16="http://schemas.microsoft.com/office/drawing/2014/main" id="{B23EF639-399B-43D1-ACD2-F35AFC101B46}"/>
                    </a:ext>
                  </a:extLst>
                </p:cNvPr>
                <p:cNvPicPr/>
                <p:nvPr/>
              </p:nvPicPr>
              <p:blipFill>
                <a:blip r:embed="rId121"/>
                <a:stretch>
                  <a:fillRect/>
                </a:stretch>
              </p:blipFill>
              <p:spPr>
                <a:xfrm>
                  <a:off x="5744006" y="2122286"/>
                  <a:ext cx="160920" cy="243000"/>
                </a:xfrm>
                <a:prstGeom prst="rect">
                  <a:avLst/>
                </a:prstGeom>
              </p:spPr>
            </p:pic>
          </mc:Fallback>
        </mc:AlternateContent>
      </p:grpSp>
      <p:grpSp>
        <p:nvGrpSpPr>
          <p:cNvPr id="206" name="Group 205">
            <a:extLst>
              <a:ext uri="{FF2B5EF4-FFF2-40B4-BE49-F238E27FC236}">
                <a16:creationId xmlns:a16="http://schemas.microsoft.com/office/drawing/2014/main" id="{10D88E43-AEF7-4AC4-BD92-79BEBBC9CD03}"/>
              </a:ext>
            </a:extLst>
          </p:cNvPr>
          <p:cNvGrpSpPr/>
          <p:nvPr/>
        </p:nvGrpSpPr>
        <p:grpSpPr>
          <a:xfrm>
            <a:off x="6155486" y="1894046"/>
            <a:ext cx="1072080" cy="250560"/>
            <a:chOff x="6155486" y="1894046"/>
            <a:chExt cx="1072080" cy="250560"/>
          </a:xfrm>
        </p:grpSpPr>
        <mc:AlternateContent xmlns:mc="http://schemas.openxmlformats.org/markup-compatibility/2006" xmlns:p14="http://schemas.microsoft.com/office/powerpoint/2010/main">
          <mc:Choice Requires="p14">
            <p:contentPart p14:bwMode="auto" r:id="rId122">
              <p14:nvContentPartPr>
                <p14:cNvPr id="202" name="Ink 201">
                  <a:extLst>
                    <a:ext uri="{FF2B5EF4-FFF2-40B4-BE49-F238E27FC236}">
                      <a16:creationId xmlns:a16="http://schemas.microsoft.com/office/drawing/2014/main" id="{7B30BC68-2776-458E-95C4-8FE272834E64}"/>
                    </a:ext>
                  </a:extLst>
                </p14:cNvPr>
                <p14:cNvContentPartPr/>
                <p14:nvPr/>
              </p14:nvContentPartPr>
              <p14:xfrm>
                <a:off x="6155486" y="1977566"/>
                <a:ext cx="163080" cy="167040"/>
              </p14:xfrm>
            </p:contentPart>
          </mc:Choice>
          <mc:Fallback xmlns="">
            <p:pic>
              <p:nvPicPr>
                <p:cNvPr id="202" name="Ink 201">
                  <a:extLst>
                    <a:ext uri="{FF2B5EF4-FFF2-40B4-BE49-F238E27FC236}">
                      <a16:creationId xmlns:a16="http://schemas.microsoft.com/office/drawing/2014/main" id="{7B30BC68-2776-458E-95C4-8FE272834E64}"/>
                    </a:ext>
                  </a:extLst>
                </p:cNvPr>
                <p:cNvPicPr/>
                <p:nvPr/>
              </p:nvPicPr>
              <p:blipFill>
                <a:blip r:embed="rId123"/>
                <a:stretch>
                  <a:fillRect/>
                </a:stretch>
              </p:blipFill>
              <p:spPr>
                <a:xfrm>
                  <a:off x="6137486" y="1959926"/>
                  <a:ext cx="1987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03" name="Ink 202">
                  <a:extLst>
                    <a:ext uri="{FF2B5EF4-FFF2-40B4-BE49-F238E27FC236}">
                      <a16:creationId xmlns:a16="http://schemas.microsoft.com/office/drawing/2014/main" id="{D33F75DA-244B-4EBC-B51E-2A6984A9A4D5}"/>
                    </a:ext>
                  </a:extLst>
                </p14:cNvPr>
                <p14:cNvContentPartPr/>
                <p14:nvPr/>
              </p14:nvContentPartPr>
              <p14:xfrm>
                <a:off x="6473366" y="1894046"/>
                <a:ext cx="134280" cy="215640"/>
              </p14:xfrm>
            </p:contentPart>
          </mc:Choice>
          <mc:Fallback xmlns="">
            <p:pic>
              <p:nvPicPr>
                <p:cNvPr id="203" name="Ink 202">
                  <a:extLst>
                    <a:ext uri="{FF2B5EF4-FFF2-40B4-BE49-F238E27FC236}">
                      <a16:creationId xmlns:a16="http://schemas.microsoft.com/office/drawing/2014/main" id="{D33F75DA-244B-4EBC-B51E-2A6984A9A4D5}"/>
                    </a:ext>
                  </a:extLst>
                </p:cNvPr>
                <p:cNvPicPr/>
                <p:nvPr/>
              </p:nvPicPr>
              <p:blipFill>
                <a:blip r:embed="rId125"/>
                <a:stretch>
                  <a:fillRect/>
                </a:stretch>
              </p:blipFill>
              <p:spPr>
                <a:xfrm>
                  <a:off x="6455366" y="1876046"/>
                  <a:ext cx="16992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04" name="Ink 203">
                  <a:extLst>
                    <a:ext uri="{FF2B5EF4-FFF2-40B4-BE49-F238E27FC236}">
                      <a16:creationId xmlns:a16="http://schemas.microsoft.com/office/drawing/2014/main" id="{4E158089-D0C8-41C7-9C76-EF6ECE72B6EC}"/>
                    </a:ext>
                  </a:extLst>
                </p14:cNvPr>
                <p14:cNvContentPartPr/>
                <p14:nvPr/>
              </p14:nvContentPartPr>
              <p14:xfrm>
                <a:off x="6659486" y="1942646"/>
                <a:ext cx="201960" cy="121680"/>
              </p14:xfrm>
            </p:contentPart>
          </mc:Choice>
          <mc:Fallback xmlns="">
            <p:pic>
              <p:nvPicPr>
                <p:cNvPr id="204" name="Ink 203">
                  <a:extLst>
                    <a:ext uri="{FF2B5EF4-FFF2-40B4-BE49-F238E27FC236}">
                      <a16:creationId xmlns:a16="http://schemas.microsoft.com/office/drawing/2014/main" id="{4E158089-D0C8-41C7-9C76-EF6ECE72B6EC}"/>
                    </a:ext>
                  </a:extLst>
                </p:cNvPr>
                <p:cNvPicPr/>
                <p:nvPr/>
              </p:nvPicPr>
              <p:blipFill>
                <a:blip r:embed="rId127"/>
                <a:stretch>
                  <a:fillRect/>
                </a:stretch>
              </p:blipFill>
              <p:spPr>
                <a:xfrm>
                  <a:off x="6641846" y="1925006"/>
                  <a:ext cx="237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05" name="Ink 204">
                  <a:extLst>
                    <a:ext uri="{FF2B5EF4-FFF2-40B4-BE49-F238E27FC236}">
                      <a16:creationId xmlns:a16="http://schemas.microsoft.com/office/drawing/2014/main" id="{B34406A1-0F43-4027-B017-8C99B75E4B1D}"/>
                    </a:ext>
                  </a:extLst>
                </p14:cNvPr>
                <p14:cNvContentPartPr/>
                <p14:nvPr/>
              </p14:nvContentPartPr>
              <p14:xfrm>
                <a:off x="7034246" y="1942646"/>
                <a:ext cx="193320" cy="111600"/>
              </p14:xfrm>
            </p:contentPart>
          </mc:Choice>
          <mc:Fallback xmlns="">
            <p:pic>
              <p:nvPicPr>
                <p:cNvPr id="205" name="Ink 204">
                  <a:extLst>
                    <a:ext uri="{FF2B5EF4-FFF2-40B4-BE49-F238E27FC236}">
                      <a16:creationId xmlns:a16="http://schemas.microsoft.com/office/drawing/2014/main" id="{B34406A1-0F43-4027-B017-8C99B75E4B1D}"/>
                    </a:ext>
                  </a:extLst>
                </p:cNvPr>
                <p:cNvPicPr/>
                <p:nvPr/>
              </p:nvPicPr>
              <p:blipFill>
                <a:blip r:embed="rId129"/>
                <a:stretch>
                  <a:fillRect/>
                </a:stretch>
              </p:blipFill>
              <p:spPr>
                <a:xfrm>
                  <a:off x="7016246" y="1925006"/>
                  <a:ext cx="228960" cy="147240"/>
                </a:xfrm>
                <a:prstGeom prst="rect">
                  <a:avLst/>
                </a:prstGeom>
              </p:spPr>
            </p:pic>
          </mc:Fallback>
        </mc:AlternateContent>
      </p:grpSp>
      <p:grpSp>
        <p:nvGrpSpPr>
          <p:cNvPr id="215" name="Group 214">
            <a:extLst>
              <a:ext uri="{FF2B5EF4-FFF2-40B4-BE49-F238E27FC236}">
                <a16:creationId xmlns:a16="http://schemas.microsoft.com/office/drawing/2014/main" id="{D9A7B22C-CEA7-4D43-9E23-8AAFA9253512}"/>
              </a:ext>
            </a:extLst>
          </p:cNvPr>
          <p:cNvGrpSpPr/>
          <p:nvPr/>
        </p:nvGrpSpPr>
        <p:grpSpPr>
          <a:xfrm>
            <a:off x="7475246" y="1768046"/>
            <a:ext cx="950760" cy="302400"/>
            <a:chOff x="7475246" y="1768046"/>
            <a:chExt cx="950760" cy="302400"/>
          </a:xfrm>
        </p:grpSpPr>
        <mc:AlternateContent xmlns:mc="http://schemas.openxmlformats.org/markup-compatibility/2006" xmlns:p14="http://schemas.microsoft.com/office/powerpoint/2010/main">
          <mc:Choice Requires="p14">
            <p:contentPart p14:bwMode="auto" r:id="rId130">
              <p14:nvContentPartPr>
                <p14:cNvPr id="208" name="Ink 207">
                  <a:extLst>
                    <a:ext uri="{FF2B5EF4-FFF2-40B4-BE49-F238E27FC236}">
                      <a16:creationId xmlns:a16="http://schemas.microsoft.com/office/drawing/2014/main" id="{C5013D82-DB0B-449F-A6CF-EE29236F3067}"/>
                    </a:ext>
                  </a:extLst>
                </p14:cNvPr>
                <p14:cNvContentPartPr/>
                <p14:nvPr/>
              </p14:nvContentPartPr>
              <p14:xfrm>
                <a:off x="7475246" y="1781006"/>
                <a:ext cx="219600" cy="254160"/>
              </p14:xfrm>
            </p:contentPart>
          </mc:Choice>
          <mc:Fallback xmlns="">
            <p:pic>
              <p:nvPicPr>
                <p:cNvPr id="208" name="Ink 207">
                  <a:extLst>
                    <a:ext uri="{FF2B5EF4-FFF2-40B4-BE49-F238E27FC236}">
                      <a16:creationId xmlns:a16="http://schemas.microsoft.com/office/drawing/2014/main" id="{C5013D82-DB0B-449F-A6CF-EE29236F3067}"/>
                    </a:ext>
                  </a:extLst>
                </p:cNvPr>
                <p:cNvPicPr/>
                <p:nvPr/>
              </p:nvPicPr>
              <p:blipFill>
                <a:blip r:embed="rId131"/>
                <a:stretch>
                  <a:fillRect/>
                </a:stretch>
              </p:blipFill>
              <p:spPr>
                <a:xfrm>
                  <a:off x="7457606" y="1763006"/>
                  <a:ext cx="25524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09" name="Ink 208">
                  <a:extLst>
                    <a:ext uri="{FF2B5EF4-FFF2-40B4-BE49-F238E27FC236}">
                      <a16:creationId xmlns:a16="http://schemas.microsoft.com/office/drawing/2014/main" id="{F1AE1F73-4356-4D14-B0A9-5AEFB6F3671B}"/>
                    </a:ext>
                  </a:extLst>
                </p14:cNvPr>
                <p14:cNvContentPartPr/>
                <p14:nvPr/>
              </p14:nvContentPartPr>
              <p14:xfrm>
                <a:off x="7823366" y="1933646"/>
                <a:ext cx="360" cy="360"/>
              </p14:xfrm>
            </p:contentPart>
          </mc:Choice>
          <mc:Fallback xmlns="">
            <p:pic>
              <p:nvPicPr>
                <p:cNvPr id="209" name="Ink 208">
                  <a:extLst>
                    <a:ext uri="{FF2B5EF4-FFF2-40B4-BE49-F238E27FC236}">
                      <a16:creationId xmlns:a16="http://schemas.microsoft.com/office/drawing/2014/main" id="{F1AE1F73-4356-4D14-B0A9-5AEFB6F3671B}"/>
                    </a:ext>
                  </a:extLst>
                </p:cNvPr>
                <p:cNvPicPr/>
                <p:nvPr/>
              </p:nvPicPr>
              <p:blipFill>
                <a:blip r:embed="rId133"/>
                <a:stretch>
                  <a:fillRect/>
                </a:stretch>
              </p:blipFill>
              <p:spPr>
                <a:xfrm>
                  <a:off x="7805726" y="19160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10" name="Ink 209">
                  <a:extLst>
                    <a:ext uri="{FF2B5EF4-FFF2-40B4-BE49-F238E27FC236}">
                      <a16:creationId xmlns:a16="http://schemas.microsoft.com/office/drawing/2014/main" id="{434E93F4-182E-4B72-BA74-6ED3579CC7CE}"/>
                    </a:ext>
                  </a:extLst>
                </p14:cNvPr>
                <p14:cNvContentPartPr/>
                <p14:nvPr/>
              </p14:nvContentPartPr>
              <p14:xfrm>
                <a:off x="7987166" y="1768046"/>
                <a:ext cx="167760" cy="302400"/>
              </p14:xfrm>
            </p:contentPart>
          </mc:Choice>
          <mc:Fallback xmlns="">
            <p:pic>
              <p:nvPicPr>
                <p:cNvPr id="210" name="Ink 209">
                  <a:extLst>
                    <a:ext uri="{FF2B5EF4-FFF2-40B4-BE49-F238E27FC236}">
                      <a16:creationId xmlns:a16="http://schemas.microsoft.com/office/drawing/2014/main" id="{434E93F4-182E-4B72-BA74-6ED3579CC7CE}"/>
                    </a:ext>
                  </a:extLst>
                </p:cNvPr>
                <p:cNvPicPr/>
                <p:nvPr/>
              </p:nvPicPr>
              <p:blipFill>
                <a:blip r:embed="rId135"/>
                <a:stretch>
                  <a:fillRect/>
                </a:stretch>
              </p:blipFill>
              <p:spPr>
                <a:xfrm>
                  <a:off x="7969166" y="1750406"/>
                  <a:ext cx="20340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11" name="Ink 210">
                  <a:extLst>
                    <a:ext uri="{FF2B5EF4-FFF2-40B4-BE49-F238E27FC236}">
                      <a16:creationId xmlns:a16="http://schemas.microsoft.com/office/drawing/2014/main" id="{CCE75F58-5962-4812-B383-B3B77F8692CF}"/>
                    </a:ext>
                  </a:extLst>
                </p14:cNvPr>
                <p14:cNvContentPartPr/>
                <p14:nvPr/>
              </p14:nvContentPartPr>
              <p14:xfrm>
                <a:off x="8222246" y="1814126"/>
                <a:ext cx="178560" cy="227160"/>
              </p14:xfrm>
            </p:contentPart>
          </mc:Choice>
          <mc:Fallback xmlns="">
            <p:pic>
              <p:nvPicPr>
                <p:cNvPr id="211" name="Ink 210">
                  <a:extLst>
                    <a:ext uri="{FF2B5EF4-FFF2-40B4-BE49-F238E27FC236}">
                      <a16:creationId xmlns:a16="http://schemas.microsoft.com/office/drawing/2014/main" id="{CCE75F58-5962-4812-B383-B3B77F8692CF}"/>
                    </a:ext>
                  </a:extLst>
                </p:cNvPr>
                <p:cNvPicPr/>
                <p:nvPr/>
              </p:nvPicPr>
              <p:blipFill>
                <a:blip r:embed="rId137"/>
                <a:stretch>
                  <a:fillRect/>
                </a:stretch>
              </p:blipFill>
              <p:spPr>
                <a:xfrm>
                  <a:off x="8204606" y="1796486"/>
                  <a:ext cx="21420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12" name="Ink 211">
                  <a:extLst>
                    <a:ext uri="{FF2B5EF4-FFF2-40B4-BE49-F238E27FC236}">
                      <a16:creationId xmlns:a16="http://schemas.microsoft.com/office/drawing/2014/main" id="{791BF115-A011-4ED4-B7B0-630D6B56B67C}"/>
                    </a:ext>
                  </a:extLst>
                </p14:cNvPr>
                <p14:cNvContentPartPr/>
                <p14:nvPr/>
              </p14:nvContentPartPr>
              <p14:xfrm>
                <a:off x="8248166" y="1793966"/>
                <a:ext cx="177840" cy="119160"/>
              </p14:xfrm>
            </p:contentPart>
          </mc:Choice>
          <mc:Fallback xmlns="">
            <p:pic>
              <p:nvPicPr>
                <p:cNvPr id="212" name="Ink 211">
                  <a:extLst>
                    <a:ext uri="{FF2B5EF4-FFF2-40B4-BE49-F238E27FC236}">
                      <a16:creationId xmlns:a16="http://schemas.microsoft.com/office/drawing/2014/main" id="{791BF115-A011-4ED4-B7B0-630D6B56B67C}"/>
                    </a:ext>
                  </a:extLst>
                </p:cNvPr>
                <p:cNvPicPr/>
                <p:nvPr/>
              </p:nvPicPr>
              <p:blipFill>
                <a:blip r:embed="rId139"/>
                <a:stretch>
                  <a:fillRect/>
                </a:stretch>
              </p:blipFill>
              <p:spPr>
                <a:xfrm>
                  <a:off x="8230166" y="1775966"/>
                  <a:ext cx="213480" cy="154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0">
            <p14:nvContentPartPr>
              <p14:cNvPr id="213" name="Ink 212">
                <a:extLst>
                  <a:ext uri="{FF2B5EF4-FFF2-40B4-BE49-F238E27FC236}">
                    <a16:creationId xmlns:a16="http://schemas.microsoft.com/office/drawing/2014/main" id="{92326DC1-E885-4E5F-BFDA-ED4B748CB8F3}"/>
                  </a:ext>
                </a:extLst>
              </p14:cNvPr>
              <p14:cNvContentPartPr/>
              <p14:nvPr/>
            </p14:nvContentPartPr>
            <p14:xfrm>
              <a:off x="7478126" y="1212926"/>
              <a:ext cx="849960" cy="74520"/>
            </p14:xfrm>
          </p:contentPart>
        </mc:Choice>
        <mc:Fallback xmlns="">
          <p:pic>
            <p:nvPicPr>
              <p:cNvPr id="213" name="Ink 212">
                <a:extLst>
                  <a:ext uri="{FF2B5EF4-FFF2-40B4-BE49-F238E27FC236}">
                    <a16:creationId xmlns:a16="http://schemas.microsoft.com/office/drawing/2014/main" id="{92326DC1-E885-4E5F-BFDA-ED4B748CB8F3}"/>
                  </a:ext>
                </a:extLst>
              </p:cNvPr>
              <p:cNvPicPr/>
              <p:nvPr/>
            </p:nvPicPr>
            <p:blipFill>
              <a:blip r:embed="rId141"/>
              <a:stretch>
                <a:fillRect/>
              </a:stretch>
            </p:blipFill>
            <p:spPr>
              <a:xfrm>
                <a:off x="7460126" y="1195286"/>
                <a:ext cx="88560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14" name="Ink 213">
                <a:extLst>
                  <a:ext uri="{FF2B5EF4-FFF2-40B4-BE49-F238E27FC236}">
                    <a16:creationId xmlns:a16="http://schemas.microsoft.com/office/drawing/2014/main" id="{11333F2B-F86C-4678-81B1-B8DD628BEB89}"/>
                  </a:ext>
                </a:extLst>
              </p14:cNvPr>
              <p14:cNvContentPartPr/>
              <p14:nvPr/>
            </p14:nvContentPartPr>
            <p14:xfrm>
              <a:off x="7585766" y="2204006"/>
              <a:ext cx="822960" cy="97920"/>
            </p14:xfrm>
          </p:contentPart>
        </mc:Choice>
        <mc:Fallback xmlns="">
          <p:pic>
            <p:nvPicPr>
              <p:cNvPr id="214" name="Ink 213">
                <a:extLst>
                  <a:ext uri="{FF2B5EF4-FFF2-40B4-BE49-F238E27FC236}">
                    <a16:creationId xmlns:a16="http://schemas.microsoft.com/office/drawing/2014/main" id="{11333F2B-F86C-4678-81B1-B8DD628BEB89}"/>
                  </a:ext>
                </a:extLst>
              </p:cNvPr>
              <p:cNvPicPr/>
              <p:nvPr/>
            </p:nvPicPr>
            <p:blipFill>
              <a:blip r:embed="rId143"/>
              <a:stretch>
                <a:fillRect/>
              </a:stretch>
            </p:blipFill>
            <p:spPr>
              <a:xfrm>
                <a:off x="7568126" y="2186006"/>
                <a:ext cx="858600" cy="133560"/>
              </a:xfrm>
              <a:prstGeom prst="rect">
                <a:avLst/>
              </a:prstGeom>
            </p:spPr>
          </p:pic>
        </mc:Fallback>
      </mc:AlternateContent>
      <p:grpSp>
        <p:nvGrpSpPr>
          <p:cNvPr id="220" name="Group 219">
            <a:extLst>
              <a:ext uri="{FF2B5EF4-FFF2-40B4-BE49-F238E27FC236}">
                <a16:creationId xmlns:a16="http://schemas.microsoft.com/office/drawing/2014/main" id="{4769C4A3-8EF1-4F1A-AF87-59B43B945E68}"/>
              </a:ext>
            </a:extLst>
          </p:cNvPr>
          <p:cNvGrpSpPr/>
          <p:nvPr/>
        </p:nvGrpSpPr>
        <p:grpSpPr>
          <a:xfrm>
            <a:off x="4476446" y="2681726"/>
            <a:ext cx="382320" cy="234000"/>
            <a:chOff x="4476446" y="2681726"/>
            <a:chExt cx="382320" cy="234000"/>
          </a:xfrm>
        </p:grpSpPr>
        <mc:AlternateContent xmlns:mc="http://schemas.openxmlformats.org/markup-compatibility/2006" xmlns:p14="http://schemas.microsoft.com/office/powerpoint/2010/main">
          <mc:Choice Requires="p14">
            <p:contentPart p14:bwMode="auto" r:id="rId144">
              <p14:nvContentPartPr>
                <p14:cNvPr id="216" name="Ink 215">
                  <a:extLst>
                    <a:ext uri="{FF2B5EF4-FFF2-40B4-BE49-F238E27FC236}">
                      <a16:creationId xmlns:a16="http://schemas.microsoft.com/office/drawing/2014/main" id="{D484EA03-793A-4598-B3D1-F003455A1549}"/>
                    </a:ext>
                  </a:extLst>
                </p14:cNvPr>
                <p14:cNvContentPartPr/>
                <p14:nvPr/>
              </p14:nvContentPartPr>
              <p14:xfrm>
                <a:off x="4476446" y="2681726"/>
                <a:ext cx="245160" cy="234000"/>
              </p14:xfrm>
            </p:contentPart>
          </mc:Choice>
          <mc:Fallback xmlns="">
            <p:pic>
              <p:nvPicPr>
                <p:cNvPr id="216" name="Ink 215">
                  <a:extLst>
                    <a:ext uri="{FF2B5EF4-FFF2-40B4-BE49-F238E27FC236}">
                      <a16:creationId xmlns:a16="http://schemas.microsoft.com/office/drawing/2014/main" id="{D484EA03-793A-4598-B3D1-F003455A1549}"/>
                    </a:ext>
                  </a:extLst>
                </p:cNvPr>
                <p:cNvPicPr/>
                <p:nvPr/>
              </p:nvPicPr>
              <p:blipFill>
                <a:blip r:embed="rId145"/>
                <a:stretch>
                  <a:fillRect/>
                </a:stretch>
              </p:blipFill>
              <p:spPr>
                <a:xfrm>
                  <a:off x="4458446" y="2664086"/>
                  <a:ext cx="28080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17" name="Ink 216">
                  <a:extLst>
                    <a:ext uri="{FF2B5EF4-FFF2-40B4-BE49-F238E27FC236}">
                      <a16:creationId xmlns:a16="http://schemas.microsoft.com/office/drawing/2014/main" id="{EC499AA3-6E3B-42F1-A26F-AA0C6F6A8C94}"/>
                    </a:ext>
                  </a:extLst>
                </p14:cNvPr>
                <p14:cNvContentPartPr/>
                <p14:nvPr/>
              </p14:nvContentPartPr>
              <p14:xfrm>
                <a:off x="4831406" y="2688206"/>
                <a:ext cx="16560" cy="34200"/>
              </p14:xfrm>
            </p:contentPart>
          </mc:Choice>
          <mc:Fallback xmlns="">
            <p:pic>
              <p:nvPicPr>
                <p:cNvPr id="217" name="Ink 216">
                  <a:extLst>
                    <a:ext uri="{FF2B5EF4-FFF2-40B4-BE49-F238E27FC236}">
                      <a16:creationId xmlns:a16="http://schemas.microsoft.com/office/drawing/2014/main" id="{EC499AA3-6E3B-42F1-A26F-AA0C6F6A8C94}"/>
                    </a:ext>
                  </a:extLst>
                </p:cNvPr>
                <p:cNvPicPr/>
                <p:nvPr/>
              </p:nvPicPr>
              <p:blipFill>
                <a:blip r:embed="rId147"/>
                <a:stretch>
                  <a:fillRect/>
                </a:stretch>
              </p:blipFill>
              <p:spPr>
                <a:xfrm>
                  <a:off x="4813766" y="2670206"/>
                  <a:ext cx="522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8" name="Ink 217">
                  <a:extLst>
                    <a:ext uri="{FF2B5EF4-FFF2-40B4-BE49-F238E27FC236}">
                      <a16:creationId xmlns:a16="http://schemas.microsoft.com/office/drawing/2014/main" id="{A0E06D80-2685-402B-8DB9-03114BA8124D}"/>
                    </a:ext>
                  </a:extLst>
                </p14:cNvPr>
                <p14:cNvContentPartPr/>
                <p14:nvPr/>
              </p14:nvContentPartPr>
              <p14:xfrm>
                <a:off x="4858406" y="2884766"/>
                <a:ext cx="360" cy="360"/>
              </p14:xfrm>
            </p:contentPart>
          </mc:Choice>
          <mc:Fallback xmlns="">
            <p:pic>
              <p:nvPicPr>
                <p:cNvPr id="218" name="Ink 217">
                  <a:extLst>
                    <a:ext uri="{FF2B5EF4-FFF2-40B4-BE49-F238E27FC236}">
                      <a16:creationId xmlns:a16="http://schemas.microsoft.com/office/drawing/2014/main" id="{A0E06D80-2685-402B-8DB9-03114BA8124D}"/>
                    </a:ext>
                  </a:extLst>
                </p:cNvPr>
                <p:cNvPicPr/>
                <p:nvPr/>
              </p:nvPicPr>
              <p:blipFill>
                <a:blip r:embed="rId133"/>
                <a:stretch>
                  <a:fillRect/>
                </a:stretch>
              </p:blipFill>
              <p:spPr>
                <a:xfrm>
                  <a:off x="4840766" y="2867126"/>
                  <a:ext cx="36000" cy="36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9">
            <p14:nvContentPartPr>
              <p14:cNvPr id="219" name="Ink 218">
                <a:extLst>
                  <a:ext uri="{FF2B5EF4-FFF2-40B4-BE49-F238E27FC236}">
                    <a16:creationId xmlns:a16="http://schemas.microsoft.com/office/drawing/2014/main" id="{65E75559-E4E5-4DB1-AF7A-E947D5B29BB1}"/>
                  </a:ext>
                </a:extLst>
              </p14:cNvPr>
              <p14:cNvContentPartPr/>
              <p14:nvPr/>
            </p14:nvContentPartPr>
            <p14:xfrm>
              <a:off x="4413446" y="3012566"/>
              <a:ext cx="523080" cy="77400"/>
            </p14:xfrm>
          </p:contentPart>
        </mc:Choice>
        <mc:Fallback xmlns="">
          <p:pic>
            <p:nvPicPr>
              <p:cNvPr id="219" name="Ink 218">
                <a:extLst>
                  <a:ext uri="{FF2B5EF4-FFF2-40B4-BE49-F238E27FC236}">
                    <a16:creationId xmlns:a16="http://schemas.microsoft.com/office/drawing/2014/main" id="{65E75559-E4E5-4DB1-AF7A-E947D5B29BB1}"/>
                  </a:ext>
                </a:extLst>
              </p:cNvPr>
              <p:cNvPicPr/>
              <p:nvPr/>
            </p:nvPicPr>
            <p:blipFill>
              <a:blip r:embed="rId150"/>
              <a:stretch>
                <a:fillRect/>
              </a:stretch>
            </p:blipFill>
            <p:spPr>
              <a:xfrm>
                <a:off x="4395446" y="2994566"/>
                <a:ext cx="558720" cy="113040"/>
              </a:xfrm>
              <a:prstGeom prst="rect">
                <a:avLst/>
              </a:prstGeom>
            </p:spPr>
          </p:pic>
        </mc:Fallback>
      </mc:AlternateContent>
      <p:grpSp>
        <p:nvGrpSpPr>
          <p:cNvPr id="236" name="Group 235">
            <a:extLst>
              <a:ext uri="{FF2B5EF4-FFF2-40B4-BE49-F238E27FC236}">
                <a16:creationId xmlns:a16="http://schemas.microsoft.com/office/drawing/2014/main" id="{8F7732C2-0AEF-455D-8E11-58E2C0D3013F}"/>
              </a:ext>
            </a:extLst>
          </p:cNvPr>
          <p:cNvGrpSpPr/>
          <p:nvPr/>
        </p:nvGrpSpPr>
        <p:grpSpPr>
          <a:xfrm>
            <a:off x="5282486" y="2693966"/>
            <a:ext cx="626040" cy="702000"/>
            <a:chOff x="5282486" y="2693966"/>
            <a:chExt cx="626040" cy="702000"/>
          </a:xfrm>
        </p:grpSpPr>
        <mc:AlternateContent xmlns:mc="http://schemas.openxmlformats.org/markup-compatibility/2006" xmlns:p14="http://schemas.microsoft.com/office/powerpoint/2010/main">
          <mc:Choice Requires="p14">
            <p:contentPart p14:bwMode="auto" r:id="rId151">
              <p14:nvContentPartPr>
                <p14:cNvPr id="221" name="Ink 220">
                  <a:extLst>
                    <a:ext uri="{FF2B5EF4-FFF2-40B4-BE49-F238E27FC236}">
                      <a16:creationId xmlns:a16="http://schemas.microsoft.com/office/drawing/2014/main" id="{6E09235B-F4C8-48B6-AE2A-7E1C5ED159E5}"/>
                    </a:ext>
                  </a:extLst>
                </p14:cNvPr>
                <p14:cNvContentPartPr/>
                <p14:nvPr/>
              </p14:nvContentPartPr>
              <p14:xfrm>
                <a:off x="5311286" y="2728526"/>
                <a:ext cx="17280" cy="176040"/>
              </p14:xfrm>
            </p:contentPart>
          </mc:Choice>
          <mc:Fallback xmlns="">
            <p:pic>
              <p:nvPicPr>
                <p:cNvPr id="221" name="Ink 220">
                  <a:extLst>
                    <a:ext uri="{FF2B5EF4-FFF2-40B4-BE49-F238E27FC236}">
                      <a16:creationId xmlns:a16="http://schemas.microsoft.com/office/drawing/2014/main" id="{6E09235B-F4C8-48B6-AE2A-7E1C5ED159E5}"/>
                    </a:ext>
                  </a:extLst>
                </p:cNvPr>
                <p:cNvPicPr/>
                <p:nvPr/>
              </p:nvPicPr>
              <p:blipFill>
                <a:blip r:embed="rId152"/>
                <a:stretch>
                  <a:fillRect/>
                </a:stretch>
              </p:blipFill>
              <p:spPr>
                <a:xfrm>
                  <a:off x="5293646" y="2710886"/>
                  <a:ext cx="529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22" name="Ink 221">
                  <a:extLst>
                    <a:ext uri="{FF2B5EF4-FFF2-40B4-BE49-F238E27FC236}">
                      <a16:creationId xmlns:a16="http://schemas.microsoft.com/office/drawing/2014/main" id="{78FDD4A4-753F-4E60-9B2F-D6340F9E937B}"/>
                    </a:ext>
                  </a:extLst>
                </p14:cNvPr>
                <p14:cNvContentPartPr/>
                <p14:nvPr/>
              </p14:nvContentPartPr>
              <p14:xfrm>
                <a:off x="5392646" y="2736446"/>
                <a:ext cx="131760" cy="107280"/>
              </p14:xfrm>
            </p:contentPart>
          </mc:Choice>
          <mc:Fallback xmlns="">
            <p:pic>
              <p:nvPicPr>
                <p:cNvPr id="222" name="Ink 221">
                  <a:extLst>
                    <a:ext uri="{FF2B5EF4-FFF2-40B4-BE49-F238E27FC236}">
                      <a16:creationId xmlns:a16="http://schemas.microsoft.com/office/drawing/2014/main" id="{78FDD4A4-753F-4E60-9B2F-D6340F9E937B}"/>
                    </a:ext>
                  </a:extLst>
                </p:cNvPr>
                <p:cNvPicPr/>
                <p:nvPr/>
              </p:nvPicPr>
              <p:blipFill>
                <a:blip r:embed="rId154"/>
                <a:stretch>
                  <a:fillRect/>
                </a:stretch>
              </p:blipFill>
              <p:spPr>
                <a:xfrm>
                  <a:off x="5375006" y="2718446"/>
                  <a:ext cx="167400" cy="1429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23" name="Ink 222">
                  <a:extLst>
                    <a:ext uri="{FF2B5EF4-FFF2-40B4-BE49-F238E27FC236}">
                      <a16:creationId xmlns:a16="http://schemas.microsoft.com/office/drawing/2014/main" id="{141DC2C6-94AF-4B60-A241-442514FD8B85}"/>
                    </a:ext>
                  </a:extLst>
                </p14:cNvPr>
                <p14:cNvContentPartPr/>
                <p14:nvPr/>
              </p14:nvContentPartPr>
              <p14:xfrm>
                <a:off x="5670926" y="2693966"/>
                <a:ext cx="30240" cy="172080"/>
              </p14:xfrm>
            </p:contentPart>
          </mc:Choice>
          <mc:Fallback xmlns="">
            <p:pic>
              <p:nvPicPr>
                <p:cNvPr id="223" name="Ink 222">
                  <a:extLst>
                    <a:ext uri="{FF2B5EF4-FFF2-40B4-BE49-F238E27FC236}">
                      <a16:creationId xmlns:a16="http://schemas.microsoft.com/office/drawing/2014/main" id="{141DC2C6-94AF-4B60-A241-442514FD8B85}"/>
                    </a:ext>
                  </a:extLst>
                </p:cNvPr>
                <p:cNvPicPr/>
                <p:nvPr/>
              </p:nvPicPr>
              <p:blipFill>
                <a:blip r:embed="rId156"/>
                <a:stretch>
                  <a:fillRect/>
                </a:stretch>
              </p:blipFill>
              <p:spPr>
                <a:xfrm>
                  <a:off x="5652926" y="2675966"/>
                  <a:ext cx="658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24" name="Ink 223">
                  <a:extLst>
                    <a:ext uri="{FF2B5EF4-FFF2-40B4-BE49-F238E27FC236}">
                      <a16:creationId xmlns:a16="http://schemas.microsoft.com/office/drawing/2014/main" id="{66A44D7A-E420-482F-BBCB-721C838B9912}"/>
                    </a:ext>
                  </a:extLst>
                </p14:cNvPr>
                <p14:cNvContentPartPr/>
                <p14:nvPr/>
              </p14:nvContentPartPr>
              <p14:xfrm>
                <a:off x="5282486" y="2979806"/>
                <a:ext cx="446400" cy="86400"/>
              </p14:xfrm>
            </p:contentPart>
          </mc:Choice>
          <mc:Fallback xmlns="">
            <p:pic>
              <p:nvPicPr>
                <p:cNvPr id="224" name="Ink 223">
                  <a:extLst>
                    <a:ext uri="{FF2B5EF4-FFF2-40B4-BE49-F238E27FC236}">
                      <a16:creationId xmlns:a16="http://schemas.microsoft.com/office/drawing/2014/main" id="{66A44D7A-E420-482F-BBCB-721C838B9912}"/>
                    </a:ext>
                  </a:extLst>
                </p:cNvPr>
                <p:cNvPicPr/>
                <p:nvPr/>
              </p:nvPicPr>
              <p:blipFill>
                <a:blip r:embed="rId158"/>
                <a:stretch>
                  <a:fillRect/>
                </a:stretch>
              </p:blipFill>
              <p:spPr>
                <a:xfrm>
                  <a:off x="5264486" y="2962166"/>
                  <a:ext cx="48204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26" name="Ink 225">
                  <a:extLst>
                    <a:ext uri="{FF2B5EF4-FFF2-40B4-BE49-F238E27FC236}">
                      <a16:creationId xmlns:a16="http://schemas.microsoft.com/office/drawing/2014/main" id="{120EE81E-F7AB-4721-8985-EB0FB12A1567}"/>
                    </a:ext>
                  </a:extLst>
                </p14:cNvPr>
                <p14:cNvContentPartPr/>
                <p14:nvPr/>
              </p14:nvContentPartPr>
              <p14:xfrm>
                <a:off x="5287526" y="3219926"/>
                <a:ext cx="187560" cy="105480"/>
              </p14:xfrm>
            </p:contentPart>
          </mc:Choice>
          <mc:Fallback xmlns="">
            <p:pic>
              <p:nvPicPr>
                <p:cNvPr id="226" name="Ink 225">
                  <a:extLst>
                    <a:ext uri="{FF2B5EF4-FFF2-40B4-BE49-F238E27FC236}">
                      <a16:creationId xmlns:a16="http://schemas.microsoft.com/office/drawing/2014/main" id="{120EE81E-F7AB-4721-8985-EB0FB12A1567}"/>
                    </a:ext>
                  </a:extLst>
                </p:cNvPr>
                <p:cNvPicPr/>
                <p:nvPr/>
              </p:nvPicPr>
              <p:blipFill>
                <a:blip r:embed="rId160"/>
                <a:stretch>
                  <a:fillRect/>
                </a:stretch>
              </p:blipFill>
              <p:spPr>
                <a:xfrm>
                  <a:off x="5269886" y="3202286"/>
                  <a:ext cx="223200" cy="1411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27" name="Ink 226">
                  <a:extLst>
                    <a:ext uri="{FF2B5EF4-FFF2-40B4-BE49-F238E27FC236}">
                      <a16:creationId xmlns:a16="http://schemas.microsoft.com/office/drawing/2014/main" id="{0EFA8988-CEEB-432C-950D-802CECD0EE9F}"/>
                    </a:ext>
                  </a:extLst>
                </p14:cNvPr>
                <p14:cNvContentPartPr/>
                <p14:nvPr/>
              </p14:nvContentPartPr>
              <p14:xfrm>
                <a:off x="5369606" y="3239366"/>
                <a:ext cx="52560" cy="156600"/>
              </p14:xfrm>
            </p:contentPart>
          </mc:Choice>
          <mc:Fallback xmlns="">
            <p:pic>
              <p:nvPicPr>
                <p:cNvPr id="227" name="Ink 226">
                  <a:extLst>
                    <a:ext uri="{FF2B5EF4-FFF2-40B4-BE49-F238E27FC236}">
                      <a16:creationId xmlns:a16="http://schemas.microsoft.com/office/drawing/2014/main" id="{0EFA8988-CEEB-432C-950D-802CECD0EE9F}"/>
                    </a:ext>
                  </a:extLst>
                </p:cNvPr>
                <p:cNvPicPr/>
                <p:nvPr/>
              </p:nvPicPr>
              <p:blipFill>
                <a:blip r:embed="rId162"/>
                <a:stretch>
                  <a:fillRect/>
                </a:stretch>
              </p:blipFill>
              <p:spPr>
                <a:xfrm>
                  <a:off x="5351606" y="3221366"/>
                  <a:ext cx="8820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28" name="Ink 227">
                  <a:extLst>
                    <a:ext uri="{FF2B5EF4-FFF2-40B4-BE49-F238E27FC236}">
                      <a16:creationId xmlns:a16="http://schemas.microsoft.com/office/drawing/2014/main" id="{2CCD32DA-94F9-4095-B496-6FF328C7120F}"/>
                    </a:ext>
                  </a:extLst>
                </p14:cNvPr>
                <p14:cNvContentPartPr/>
                <p14:nvPr/>
              </p14:nvContentPartPr>
              <p14:xfrm>
                <a:off x="5549966" y="3163766"/>
                <a:ext cx="179280" cy="116280"/>
              </p14:xfrm>
            </p:contentPart>
          </mc:Choice>
          <mc:Fallback xmlns="">
            <p:pic>
              <p:nvPicPr>
                <p:cNvPr id="228" name="Ink 227">
                  <a:extLst>
                    <a:ext uri="{FF2B5EF4-FFF2-40B4-BE49-F238E27FC236}">
                      <a16:creationId xmlns:a16="http://schemas.microsoft.com/office/drawing/2014/main" id="{2CCD32DA-94F9-4095-B496-6FF328C7120F}"/>
                    </a:ext>
                  </a:extLst>
                </p:cNvPr>
                <p:cNvPicPr/>
                <p:nvPr/>
              </p:nvPicPr>
              <p:blipFill>
                <a:blip r:embed="rId164"/>
                <a:stretch>
                  <a:fillRect/>
                </a:stretch>
              </p:blipFill>
              <p:spPr>
                <a:xfrm>
                  <a:off x="5531966" y="3145766"/>
                  <a:ext cx="21492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29" name="Ink 228">
                  <a:extLst>
                    <a:ext uri="{FF2B5EF4-FFF2-40B4-BE49-F238E27FC236}">
                      <a16:creationId xmlns:a16="http://schemas.microsoft.com/office/drawing/2014/main" id="{04516469-1BCB-4719-9BC0-D8C6A9E16E54}"/>
                    </a:ext>
                  </a:extLst>
                </p14:cNvPr>
                <p14:cNvContentPartPr/>
                <p14:nvPr/>
              </p14:nvContentPartPr>
              <p14:xfrm>
                <a:off x="5629886" y="3234326"/>
                <a:ext cx="70200" cy="145800"/>
              </p14:xfrm>
            </p:contentPart>
          </mc:Choice>
          <mc:Fallback xmlns="">
            <p:pic>
              <p:nvPicPr>
                <p:cNvPr id="229" name="Ink 228">
                  <a:extLst>
                    <a:ext uri="{FF2B5EF4-FFF2-40B4-BE49-F238E27FC236}">
                      <a16:creationId xmlns:a16="http://schemas.microsoft.com/office/drawing/2014/main" id="{04516469-1BCB-4719-9BC0-D8C6A9E16E54}"/>
                    </a:ext>
                  </a:extLst>
                </p:cNvPr>
                <p:cNvPicPr/>
                <p:nvPr/>
              </p:nvPicPr>
              <p:blipFill>
                <a:blip r:embed="rId166"/>
                <a:stretch>
                  <a:fillRect/>
                </a:stretch>
              </p:blipFill>
              <p:spPr>
                <a:xfrm>
                  <a:off x="5611886" y="3216326"/>
                  <a:ext cx="10584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30" name="Ink 229">
                  <a:extLst>
                    <a:ext uri="{FF2B5EF4-FFF2-40B4-BE49-F238E27FC236}">
                      <a16:creationId xmlns:a16="http://schemas.microsoft.com/office/drawing/2014/main" id="{D54B421C-70D4-495C-869E-706280372789}"/>
                    </a:ext>
                  </a:extLst>
                </p14:cNvPr>
                <p14:cNvContentPartPr/>
                <p14:nvPr/>
              </p14:nvContentPartPr>
              <p14:xfrm>
                <a:off x="5786486" y="3140726"/>
                <a:ext cx="122040" cy="233280"/>
              </p14:xfrm>
            </p:contentPart>
          </mc:Choice>
          <mc:Fallback xmlns="">
            <p:pic>
              <p:nvPicPr>
                <p:cNvPr id="230" name="Ink 229">
                  <a:extLst>
                    <a:ext uri="{FF2B5EF4-FFF2-40B4-BE49-F238E27FC236}">
                      <a16:creationId xmlns:a16="http://schemas.microsoft.com/office/drawing/2014/main" id="{D54B421C-70D4-495C-869E-706280372789}"/>
                    </a:ext>
                  </a:extLst>
                </p:cNvPr>
                <p:cNvPicPr/>
                <p:nvPr/>
              </p:nvPicPr>
              <p:blipFill>
                <a:blip r:embed="rId168"/>
                <a:stretch>
                  <a:fillRect/>
                </a:stretch>
              </p:blipFill>
              <p:spPr>
                <a:xfrm>
                  <a:off x="5768846" y="3123086"/>
                  <a:ext cx="157680" cy="268920"/>
                </a:xfrm>
                <a:prstGeom prst="rect">
                  <a:avLst/>
                </a:prstGeom>
              </p:spPr>
            </p:pic>
          </mc:Fallback>
        </mc:AlternateContent>
      </p:grpSp>
      <p:grpSp>
        <p:nvGrpSpPr>
          <p:cNvPr id="235" name="Group 234">
            <a:extLst>
              <a:ext uri="{FF2B5EF4-FFF2-40B4-BE49-F238E27FC236}">
                <a16:creationId xmlns:a16="http://schemas.microsoft.com/office/drawing/2014/main" id="{6A95C4B0-0A28-46A7-B506-56A034E0B7F1}"/>
              </a:ext>
            </a:extLst>
          </p:cNvPr>
          <p:cNvGrpSpPr/>
          <p:nvPr/>
        </p:nvGrpSpPr>
        <p:grpSpPr>
          <a:xfrm>
            <a:off x="6163766" y="2844086"/>
            <a:ext cx="1027440" cy="244440"/>
            <a:chOff x="6163766" y="2844086"/>
            <a:chExt cx="1027440" cy="244440"/>
          </a:xfrm>
        </p:grpSpPr>
        <mc:AlternateContent xmlns:mc="http://schemas.openxmlformats.org/markup-compatibility/2006" xmlns:p14="http://schemas.microsoft.com/office/powerpoint/2010/main">
          <mc:Choice Requires="p14">
            <p:contentPart p14:bwMode="auto" r:id="rId169">
              <p14:nvContentPartPr>
                <p14:cNvPr id="231" name="Ink 230">
                  <a:extLst>
                    <a:ext uri="{FF2B5EF4-FFF2-40B4-BE49-F238E27FC236}">
                      <a16:creationId xmlns:a16="http://schemas.microsoft.com/office/drawing/2014/main" id="{D956F90E-09EA-404F-BB0A-E75DEF8D6654}"/>
                    </a:ext>
                  </a:extLst>
                </p14:cNvPr>
                <p14:cNvContentPartPr/>
                <p14:nvPr/>
              </p14:nvContentPartPr>
              <p14:xfrm>
                <a:off x="6163766" y="2929766"/>
                <a:ext cx="159120" cy="158760"/>
              </p14:xfrm>
            </p:contentPart>
          </mc:Choice>
          <mc:Fallback xmlns="">
            <p:pic>
              <p:nvPicPr>
                <p:cNvPr id="231" name="Ink 230">
                  <a:extLst>
                    <a:ext uri="{FF2B5EF4-FFF2-40B4-BE49-F238E27FC236}">
                      <a16:creationId xmlns:a16="http://schemas.microsoft.com/office/drawing/2014/main" id="{D956F90E-09EA-404F-BB0A-E75DEF8D6654}"/>
                    </a:ext>
                  </a:extLst>
                </p:cNvPr>
                <p:cNvPicPr/>
                <p:nvPr/>
              </p:nvPicPr>
              <p:blipFill>
                <a:blip r:embed="rId170"/>
                <a:stretch>
                  <a:fillRect/>
                </a:stretch>
              </p:blipFill>
              <p:spPr>
                <a:xfrm>
                  <a:off x="6145766" y="2911766"/>
                  <a:ext cx="19476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32" name="Ink 231">
                  <a:extLst>
                    <a:ext uri="{FF2B5EF4-FFF2-40B4-BE49-F238E27FC236}">
                      <a16:creationId xmlns:a16="http://schemas.microsoft.com/office/drawing/2014/main" id="{1D1C4BF4-2B7C-4380-81BF-428C5C98F2F3}"/>
                    </a:ext>
                  </a:extLst>
                </p14:cNvPr>
                <p14:cNvContentPartPr/>
                <p14:nvPr/>
              </p14:nvContentPartPr>
              <p14:xfrm>
                <a:off x="6476606" y="2844086"/>
                <a:ext cx="130680" cy="207720"/>
              </p14:xfrm>
            </p:contentPart>
          </mc:Choice>
          <mc:Fallback xmlns="">
            <p:pic>
              <p:nvPicPr>
                <p:cNvPr id="232" name="Ink 231">
                  <a:extLst>
                    <a:ext uri="{FF2B5EF4-FFF2-40B4-BE49-F238E27FC236}">
                      <a16:creationId xmlns:a16="http://schemas.microsoft.com/office/drawing/2014/main" id="{1D1C4BF4-2B7C-4380-81BF-428C5C98F2F3}"/>
                    </a:ext>
                  </a:extLst>
                </p:cNvPr>
                <p:cNvPicPr/>
                <p:nvPr/>
              </p:nvPicPr>
              <p:blipFill>
                <a:blip r:embed="rId172"/>
                <a:stretch>
                  <a:fillRect/>
                </a:stretch>
              </p:blipFill>
              <p:spPr>
                <a:xfrm>
                  <a:off x="6458606" y="2826086"/>
                  <a:ext cx="16632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33" name="Ink 232">
                  <a:extLst>
                    <a:ext uri="{FF2B5EF4-FFF2-40B4-BE49-F238E27FC236}">
                      <a16:creationId xmlns:a16="http://schemas.microsoft.com/office/drawing/2014/main" id="{265380A3-544F-4262-B48E-9ECF1F16B459}"/>
                    </a:ext>
                  </a:extLst>
                </p14:cNvPr>
                <p14:cNvContentPartPr/>
                <p14:nvPr/>
              </p14:nvContentPartPr>
              <p14:xfrm>
                <a:off x="6669206" y="2874326"/>
                <a:ext cx="177840" cy="91440"/>
              </p14:xfrm>
            </p:contentPart>
          </mc:Choice>
          <mc:Fallback xmlns="">
            <p:pic>
              <p:nvPicPr>
                <p:cNvPr id="233" name="Ink 232">
                  <a:extLst>
                    <a:ext uri="{FF2B5EF4-FFF2-40B4-BE49-F238E27FC236}">
                      <a16:creationId xmlns:a16="http://schemas.microsoft.com/office/drawing/2014/main" id="{265380A3-544F-4262-B48E-9ECF1F16B459}"/>
                    </a:ext>
                  </a:extLst>
                </p:cNvPr>
                <p:cNvPicPr/>
                <p:nvPr/>
              </p:nvPicPr>
              <p:blipFill>
                <a:blip r:embed="rId174"/>
                <a:stretch>
                  <a:fillRect/>
                </a:stretch>
              </p:blipFill>
              <p:spPr>
                <a:xfrm>
                  <a:off x="6651566" y="2856686"/>
                  <a:ext cx="21348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34" name="Ink 233">
                  <a:extLst>
                    <a:ext uri="{FF2B5EF4-FFF2-40B4-BE49-F238E27FC236}">
                      <a16:creationId xmlns:a16="http://schemas.microsoft.com/office/drawing/2014/main" id="{61DE53C1-A59D-4D59-B285-AACFCFC68B89}"/>
                    </a:ext>
                  </a:extLst>
                </p14:cNvPr>
                <p14:cNvContentPartPr/>
                <p14:nvPr/>
              </p14:nvContentPartPr>
              <p14:xfrm>
                <a:off x="7022366" y="2889086"/>
                <a:ext cx="168840" cy="121680"/>
              </p14:xfrm>
            </p:contentPart>
          </mc:Choice>
          <mc:Fallback xmlns="">
            <p:pic>
              <p:nvPicPr>
                <p:cNvPr id="234" name="Ink 233">
                  <a:extLst>
                    <a:ext uri="{FF2B5EF4-FFF2-40B4-BE49-F238E27FC236}">
                      <a16:creationId xmlns:a16="http://schemas.microsoft.com/office/drawing/2014/main" id="{61DE53C1-A59D-4D59-B285-AACFCFC68B89}"/>
                    </a:ext>
                  </a:extLst>
                </p:cNvPr>
                <p:cNvPicPr/>
                <p:nvPr/>
              </p:nvPicPr>
              <p:blipFill>
                <a:blip r:embed="rId176"/>
                <a:stretch>
                  <a:fillRect/>
                </a:stretch>
              </p:blipFill>
              <p:spPr>
                <a:xfrm>
                  <a:off x="7004366" y="2871446"/>
                  <a:ext cx="204480" cy="157320"/>
                </a:xfrm>
                <a:prstGeom prst="rect">
                  <a:avLst/>
                </a:prstGeom>
              </p:spPr>
            </p:pic>
          </mc:Fallback>
        </mc:AlternateContent>
      </p:grpSp>
      <p:grpSp>
        <p:nvGrpSpPr>
          <p:cNvPr id="243" name="Group 242">
            <a:extLst>
              <a:ext uri="{FF2B5EF4-FFF2-40B4-BE49-F238E27FC236}">
                <a16:creationId xmlns:a16="http://schemas.microsoft.com/office/drawing/2014/main" id="{4038FDE4-44A6-4CE1-8B8A-8FC636C7819E}"/>
              </a:ext>
            </a:extLst>
          </p:cNvPr>
          <p:cNvGrpSpPr/>
          <p:nvPr/>
        </p:nvGrpSpPr>
        <p:grpSpPr>
          <a:xfrm>
            <a:off x="7419086" y="2686046"/>
            <a:ext cx="929520" cy="288360"/>
            <a:chOff x="7419086" y="2686046"/>
            <a:chExt cx="929520" cy="288360"/>
          </a:xfrm>
        </p:grpSpPr>
        <mc:AlternateContent xmlns:mc="http://schemas.openxmlformats.org/markup-compatibility/2006" xmlns:p14="http://schemas.microsoft.com/office/powerpoint/2010/main">
          <mc:Choice Requires="p14">
            <p:contentPart p14:bwMode="auto" r:id="rId177">
              <p14:nvContentPartPr>
                <p14:cNvPr id="237" name="Ink 236">
                  <a:extLst>
                    <a:ext uri="{FF2B5EF4-FFF2-40B4-BE49-F238E27FC236}">
                      <a16:creationId xmlns:a16="http://schemas.microsoft.com/office/drawing/2014/main" id="{5E6FF01F-443D-4CB3-BC50-B62714F251C5}"/>
                    </a:ext>
                  </a:extLst>
                </p14:cNvPr>
                <p14:cNvContentPartPr/>
                <p14:nvPr/>
              </p14:nvContentPartPr>
              <p14:xfrm>
                <a:off x="7419086" y="2723486"/>
                <a:ext cx="178920" cy="250920"/>
              </p14:xfrm>
            </p:contentPart>
          </mc:Choice>
          <mc:Fallback xmlns="">
            <p:pic>
              <p:nvPicPr>
                <p:cNvPr id="237" name="Ink 236">
                  <a:extLst>
                    <a:ext uri="{FF2B5EF4-FFF2-40B4-BE49-F238E27FC236}">
                      <a16:creationId xmlns:a16="http://schemas.microsoft.com/office/drawing/2014/main" id="{5E6FF01F-443D-4CB3-BC50-B62714F251C5}"/>
                    </a:ext>
                  </a:extLst>
                </p:cNvPr>
                <p:cNvPicPr/>
                <p:nvPr/>
              </p:nvPicPr>
              <p:blipFill>
                <a:blip r:embed="rId178"/>
                <a:stretch>
                  <a:fillRect/>
                </a:stretch>
              </p:blipFill>
              <p:spPr>
                <a:xfrm>
                  <a:off x="7401086" y="2705486"/>
                  <a:ext cx="21456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38" name="Ink 237">
                  <a:extLst>
                    <a:ext uri="{FF2B5EF4-FFF2-40B4-BE49-F238E27FC236}">
                      <a16:creationId xmlns:a16="http://schemas.microsoft.com/office/drawing/2014/main" id="{396364C8-C008-4511-98BF-D7C4616FF304}"/>
                    </a:ext>
                  </a:extLst>
                </p14:cNvPr>
                <p14:cNvContentPartPr/>
                <p14:nvPr/>
              </p14:nvContentPartPr>
              <p14:xfrm>
                <a:off x="7725086" y="2877566"/>
                <a:ext cx="2520" cy="1800"/>
              </p14:xfrm>
            </p:contentPart>
          </mc:Choice>
          <mc:Fallback xmlns="">
            <p:pic>
              <p:nvPicPr>
                <p:cNvPr id="238" name="Ink 237">
                  <a:extLst>
                    <a:ext uri="{FF2B5EF4-FFF2-40B4-BE49-F238E27FC236}">
                      <a16:creationId xmlns:a16="http://schemas.microsoft.com/office/drawing/2014/main" id="{396364C8-C008-4511-98BF-D7C4616FF304}"/>
                    </a:ext>
                  </a:extLst>
                </p:cNvPr>
                <p:cNvPicPr/>
                <p:nvPr/>
              </p:nvPicPr>
              <p:blipFill>
                <a:blip r:embed="rId180"/>
                <a:stretch>
                  <a:fillRect/>
                </a:stretch>
              </p:blipFill>
              <p:spPr>
                <a:xfrm>
                  <a:off x="7707446" y="2859566"/>
                  <a:ext cx="381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39" name="Ink 238">
                  <a:extLst>
                    <a:ext uri="{FF2B5EF4-FFF2-40B4-BE49-F238E27FC236}">
                      <a16:creationId xmlns:a16="http://schemas.microsoft.com/office/drawing/2014/main" id="{BCAA33F2-A958-4154-9E49-BAAF37237F84}"/>
                    </a:ext>
                  </a:extLst>
                </p14:cNvPr>
                <p14:cNvContentPartPr/>
                <p14:nvPr/>
              </p14:nvContentPartPr>
              <p14:xfrm>
                <a:off x="7858286" y="2686046"/>
                <a:ext cx="164880" cy="274320"/>
              </p14:xfrm>
            </p:contentPart>
          </mc:Choice>
          <mc:Fallback xmlns="">
            <p:pic>
              <p:nvPicPr>
                <p:cNvPr id="239" name="Ink 238">
                  <a:extLst>
                    <a:ext uri="{FF2B5EF4-FFF2-40B4-BE49-F238E27FC236}">
                      <a16:creationId xmlns:a16="http://schemas.microsoft.com/office/drawing/2014/main" id="{BCAA33F2-A958-4154-9E49-BAAF37237F84}"/>
                    </a:ext>
                  </a:extLst>
                </p:cNvPr>
                <p:cNvPicPr/>
                <p:nvPr/>
              </p:nvPicPr>
              <p:blipFill>
                <a:blip r:embed="rId182"/>
                <a:stretch>
                  <a:fillRect/>
                </a:stretch>
              </p:blipFill>
              <p:spPr>
                <a:xfrm>
                  <a:off x="7840286" y="2668406"/>
                  <a:ext cx="20052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40" name="Ink 239">
                  <a:extLst>
                    <a:ext uri="{FF2B5EF4-FFF2-40B4-BE49-F238E27FC236}">
                      <a16:creationId xmlns:a16="http://schemas.microsoft.com/office/drawing/2014/main" id="{A6F022C8-240C-4C72-8295-51A239C75D18}"/>
                    </a:ext>
                  </a:extLst>
                </p14:cNvPr>
                <p14:cNvContentPartPr/>
                <p14:nvPr/>
              </p14:nvContentPartPr>
              <p14:xfrm>
                <a:off x="7890326" y="2846606"/>
                <a:ext cx="165600" cy="48600"/>
              </p14:xfrm>
            </p:contentPart>
          </mc:Choice>
          <mc:Fallback xmlns="">
            <p:pic>
              <p:nvPicPr>
                <p:cNvPr id="240" name="Ink 239">
                  <a:extLst>
                    <a:ext uri="{FF2B5EF4-FFF2-40B4-BE49-F238E27FC236}">
                      <a16:creationId xmlns:a16="http://schemas.microsoft.com/office/drawing/2014/main" id="{A6F022C8-240C-4C72-8295-51A239C75D18}"/>
                    </a:ext>
                  </a:extLst>
                </p:cNvPr>
                <p:cNvPicPr/>
                <p:nvPr/>
              </p:nvPicPr>
              <p:blipFill>
                <a:blip r:embed="rId184"/>
                <a:stretch>
                  <a:fillRect/>
                </a:stretch>
              </p:blipFill>
              <p:spPr>
                <a:xfrm>
                  <a:off x="7872326" y="2828966"/>
                  <a:ext cx="20124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41" name="Ink 240">
                  <a:extLst>
                    <a:ext uri="{FF2B5EF4-FFF2-40B4-BE49-F238E27FC236}">
                      <a16:creationId xmlns:a16="http://schemas.microsoft.com/office/drawing/2014/main" id="{05592E74-3A36-4E42-9EBF-A4CA241CD03B}"/>
                    </a:ext>
                  </a:extLst>
                </p14:cNvPr>
                <p14:cNvContentPartPr/>
                <p14:nvPr/>
              </p14:nvContentPartPr>
              <p14:xfrm>
                <a:off x="8159606" y="2691806"/>
                <a:ext cx="189000" cy="280800"/>
              </p14:xfrm>
            </p:contentPart>
          </mc:Choice>
          <mc:Fallback xmlns="">
            <p:pic>
              <p:nvPicPr>
                <p:cNvPr id="241" name="Ink 240">
                  <a:extLst>
                    <a:ext uri="{FF2B5EF4-FFF2-40B4-BE49-F238E27FC236}">
                      <a16:creationId xmlns:a16="http://schemas.microsoft.com/office/drawing/2014/main" id="{05592E74-3A36-4E42-9EBF-A4CA241CD03B}"/>
                    </a:ext>
                  </a:extLst>
                </p:cNvPr>
                <p:cNvPicPr/>
                <p:nvPr/>
              </p:nvPicPr>
              <p:blipFill>
                <a:blip r:embed="rId186"/>
                <a:stretch>
                  <a:fillRect/>
                </a:stretch>
              </p:blipFill>
              <p:spPr>
                <a:xfrm>
                  <a:off x="8141966" y="2673806"/>
                  <a:ext cx="224640" cy="316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7">
            <p14:nvContentPartPr>
              <p14:cNvPr id="242" name="Ink 241">
                <a:extLst>
                  <a:ext uri="{FF2B5EF4-FFF2-40B4-BE49-F238E27FC236}">
                    <a16:creationId xmlns:a16="http://schemas.microsoft.com/office/drawing/2014/main" id="{65498CF7-B7C7-4002-81F5-9C9CD02CCDD9}"/>
                  </a:ext>
                </a:extLst>
              </p14:cNvPr>
              <p14:cNvContentPartPr/>
              <p14:nvPr/>
            </p14:nvContentPartPr>
            <p14:xfrm>
              <a:off x="7443566" y="3096086"/>
              <a:ext cx="933120" cy="61920"/>
            </p14:xfrm>
          </p:contentPart>
        </mc:Choice>
        <mc:Fallback xmlns="">
          <p:pic>
            <p:nvPicPr>
              <p:cNvPr id="242" name="Ink 241">
                <a:extLst>
                  <a:ext uri="{FF2B5EF4-FFF2-40B4-BE49-F238E27FC236}">
                    <a16:creationId xmlns:a16="http://schemas.microsoft.com/office/drawing/2014/main" id="{65498CF7-B7C7-4002-81F5-9C9CD02CCDD9}"/>
                  </a:ext>
                </a:extLst>
              </p:cNvPr>
              <p:cNvPicPr/>
              <p:nvPr/>
            </p:nvPicPr>
            <p:blipFill>
              <a:blip r:embed="rId188"/>
              <a:stretch>
                <a:fillRect/>
              </a:stretch>
            </p:blipFill>
            <p:spPr>
              <a:xfrm>
                <a:off x="7425566" y="3078446"/>
                <a:ext cx="968760" cy="97560"/>
              </a:xfrm>
              <a:prstGeom prst="rect">
                <a:avLst/>
              </a:prstGeom>
            </p:spPr>
          </p:pic>
        </mc:Fallback>
      </mc:AlternateContent>
      <p:grpSp>
        <p:nvGrpSpPr>
          <p:cNvPr id="302" name="Group 301">
            <a:extLst>
              <a:ext uri="{FF2B5EF4-FFF2-40B4-BE49-F238E27FC236}">
                <a16:creationId xmlns:a16="http://schemas.microsoft.com/office/drawing/2014/main" id="{90AC8FCA-36BA-4905-9BAE-A28364B20063}"/>
              </a:ext>
            </a:extLst>
          </p:cNvPr>
          <p:cNvGrpSpPr/>
          <p:nvPr/>
        </p:nvGrpSpPr>
        <p:grpSpPr>
          <a:xfrm>
            <a:off x="3893246" y="3558326"/>
            <a:ext cx="4108320" cy="933120"/>
            <a:chOff x="3893246" y="3558326"/>
            <a:chExt cx="4108320" cy="933120"/>
          </a:xfrm>
        </p:grpSpPr>
        <mc:AlternateContent xmlns:mc="http://schemas.openxmlformats.org/markup-compatibility/2006" xmlns:p14="http://schemas.microsoft.com/office/powerpoint/2010/main">
          <mc:Choice Requires="p14">
            <p:contentPart p14:bwMode="auto" r:id="rId189">
              <p14:nvContentPartPr>
                <p14:cNvPr id="264" name="Ink 263">
                  <a:extLst>
                    <a:ext uri="{FF2B5EF4-FFF2-40B4-BE49-F238E27FC236}">
                      <a16:creationId xmlns:a16="http://schemas.microsoft.com/office/drawing/2014/main" id="{80DD1D01-40E3-42BE-AC0C-88B060817324}"/>
                    </a:ext>
                  </a:extLst>
                </p14:cNvPr>
                <p14:cNvContentPartPr/>
                <p14:nvPr/>
              </p14:nvContentPartPr>
              <p14:xfrm>
                <a:off x="3958766" y="3617006"/>
                <a:ext cx="28800" cy="222840"/>
              </p14:xfrm>
            </p:contentPart>
          </mc:Choice>
          <mc:Fallback xmlns="">
            <p:pic>
              <p:nvPicPr>
                <p:cNvPr id="264" name="Ink 263">
                  <a:extLst>
                    <a:ext uri="{FF2B5EF4-FFF2-40B4-BE49-F238E27FC236}">
                      <a16:creationId xmlns:a16="http://schemas.microsoft.com/office/drawing/2014/main" id="{80DD1D01-40E3-42BE-AC0C-88B060817324}"/>
                    </a:ext>
                  </a:extLst>
                </p:cNvPr>
                <p:cNvPicPr/>
                <p:nvPr/>
              </p:nvPicPr>
              <p:blipFill>
                <a:blip r:embed="rId190"/>
                <a:stretch>
                  <a:fillRect/>
                </a:stretch>
              </p:blipFill>
              <p:spPr>
                <a:xfrm>
                  <a:off x="3941126" y="3599366"/>
                  <a:ext cx="6444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65" name="Ink 264">
                  <a:extLst>
                    <a:ext uri="{FF2B5EF4-FFF2-40B4-BE49-F238E27FC236}">
                      <a16:creationId xmlns:a16="http://schemas.microsoft.com/office/drawing/2014/main" id="{AB553A14-01E3-48EB-8E08-F680514CED17}"/>
                    </a:ext>
                  </a:extLst>
                </p14:cNvPr>
                <p14:cNvContentPartPr/>
                <p14:nvPr/>
              </p14:nvContentPartPr>
              <p14:xfrm>
                <a:off x="4050206" y="3626006"/>
                <a:ext cx="159120" cy="153000"/>
              </p14:xfrm>
            </p:contentPart>
          </mc:Choice>
          <mc:Fallback xmlns="">
            <p:pic>
              <p:nvPicPr>
                <p:cNvPr id="265" name="Ink 264">
                  <a:extLst>
                    <a:ext uri="{FF2B5EF4-FFF2-40B4-BE49-F238E27FC236}">
                      <a16:creationId xmlns:a16="http://schemas.microsoft.com/office/drawing/2014/main" id="{AB553A14-01E3-48EB-8E08-F680514CED17}"/>
                    </a:ext>
                  </a:extLst>
                </p:cNvPr>
                <p:cNvPicPr/>
                <p:nvPr/>
              </p:nvPicPr>
              <p:blipFill>
                <a:blip r:embed="rId192"/>
                <a:stretch>
                  <a:fillRect/>
                </a:stretch>
              </p:blipFill>
              <p:spPr>
                <a:xfrm>
                  <a:off x="4032206" y="3608006"/>
                  <a:ext cx="19476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66" name="Ink 265">
                  <a:extLst>
                    <a:ext uri="{FF2B5EF4-FFF2-40B4-BE49-F238E27FC236}">
                      <a16:creationId xmlns:a16="http://schemas.microsoft.com/office/drawing/2014/main" id="{B5C4819E-2F18-4F32-B0F1-B17C5F8D0FB4}"/>
                    </a:ext>
                  </a:extLst>
                </p14:cNvPr>
                <p14:cNvContentPartPr/>
                <p14:nvPr/>
              </p14:nvContentPartPr>
              <p14:xfrm>
                <a:off x="4127606" y="3680006"/>
                <a:ext cx="69480" cy="202320"/>
              </p14:xfrm>
            </p:contentPart>
          </mc:Choice>
          <mc:Fallback xmlns="">
            <p:pic>
              <p:nvPicPr>
                <p:cNvPr id="266" name="Ink 265">
                  <a:extLst>
                    <a:ext uri="{FF2B5EF4-FFF2-40B4-BE49-F238E27FC236}">
                      <a16:creationId xmlns:a16="http://schemas.microsoft.com/office/drawing/2014/main" id="{B5C4819E-2F18-4F32-B0F1-B17C5F8D0FB4}"/>
                    </a:ext>
                  </a:extLst>
                </p:cNvPr>
                <p:cNvPicPr/>
                <p:nvPr/>
              </p:nvPicPr>
              <p:blipFill>
                <a:blip r:embed="rId194"/>
                <a:stretch>
                  <a:fillRect/>
                </a:stretch>
              </p:blipFill>
              <p:spPr>
                <a:xfrm>
                  <a:off x="4109606" y="3662006"/>
                  <a:ext cx="10512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67" name="Ink 266">
                  <a:extLst>
                    <a:ext uri="{FF2B5EF4-FFF2-40B4-BE49-F238E27FC236}">
                      <a16:creationId xmlns:a16="http://schemas.microsoft.com/office/drawing/2014/main" id="{D01F33FC-6AA4-47D6-8CCB-D0621AE5F26C}"/>
                    </a:ext>
                  </a:extLst>
                </p14:cNvPr>
                <p14:cNvContentPartPr/>
                <p14:nvPr/>
              </p14:nvContentPartPr>
              <p14:xfrm>
                <a:off x="4456286" y="3673526"/>
                <a:ext cx="122400" cy="145800"/>
              </p14:xfrm>
            </p:contentPart>
          </mc:Choice>
          <mc:Fallback xmlns="">
            <p:pic>
              <p:nvPicPr>
                <p:cNvPr id="267" name="Ink 266">
                  <a:extLst>
                    <a:ext uri="{FF2B5EF4-FFF2-40B4-BE49-F238E27FC236}">
                      <a16:creationId xmlns:a16="http://schemas.microsoft.com/office/drawing/2014/main" id="{D01F33FC-6AA4-47D6-8CCB-D0621AE5F26C}"/>
                    </a:ext>
                  </a:extLst>
                </p:cNvPr>
                <p:cNvPicPr/>
                <p:nvPr/>
              </p:nvPicPr>
              <p:blipFill>
                <a:blip r:embed="rId196"/>
                <a:stretch>
                  <a:fillRect/>
                </a:stretch>
              </p:blipFill>
              <p:spPr>
                <a:xfrm>
                  <a:off x="4438646" y="3655886"/>
                  <a:ext cx="15804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68" name="Ink 267">
                  <a:extLst>
                    <a:ext uri="{FF2B5EF4-FFF2-40B4-BE49-F238E27FC236}">
                      <a16:creationId xmlns:a16="http://schemas.microsoft.com/office/drawing/2014/main" id="{9EABEF07-C5FB-4BF6-9D9D-198E4CCD84E2}"/>
                    </a:ext>
                  </a:extLst>
                </p14:cNvPr>
                <p14:cNvContentPartPr/>
                <p14:nvPr/>
              </p14:nvContentPartPr>
              <p14:xfrm>
                <a:off x="4824206" y="3612326"/>
                <a:ext cx="123120" cy="188640"/>
              </p14:xfrm>
            </p:contentPart>
          </mc:Choice>
          <mc:Fallback xmlns="">
            <p:pic>
              <p:nvPicPr>
                <p:cNvPr id="268" name="Ink 267">
                  <a:extLst>
                    <a:ext uri="{FF2B5EF4-FFF2-40B4-BE49-F238E27FC236}">
                      <a16:creationId xmlns:a16="http://schemas.microsoft.com/office/drawing/2014/main" id="{9EABEF07-C5FB-4BF6-9D9D-198E4CCD84E2}"/>
                    </a:ext>
                  </a:extLst>
                </p:cNvPr>
                <p:cNvPicPr/>
                <p:nvPr/>
              </p:nvPicPr>
              <p:blipFill>
                <a:blip r:embed="rId198"/>
                <a:stretch>
                  <a:fillRect/>
                </a:stretch>
              </p:blipFill>
              <p:spPr>
                <a:xfrm>
                  <a:off x="4806566" y="3594326"/>
                  <a:ext cx="15876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69" name="Ink 268">
                  <a:extLst>
                    <a:ext uri="{FF2B5EF4-FFF2-40B4-BE49-F238E27FC236}">
                      <a16:creationId xmlns:a16="http://schemas.microsoft.com/office/drawing/2014/main" id="{AA5F8194-B0B0-4FCC-882C-87FC954EC576}"/>
                    </a:ext>
                  </a:extLst>
                </p14:cNvPr>
                <p14:cNvContentPartPr/>
                <p14:nvPr/>
              </p14:nvContentPartPr>
              <p14:xfrm>
                <a:off x="5167286" y="3704126"/>
                <a:ext cx="142920" cy="6120"/>
              </p14:xfrm>
            </p:contentPart>
          </mc:Choice>
          <mc:Fallback xmlns="">
            <p:pic>
              <p:nvPicPr>
                <p:cNvPr id="269" name="Ink 268">
                  <a:extLst>
                    <a:ext uri="{FF2B5EF4-FFF2-40B4-BE49-F238E27FC236}">
                      <a16:creationId xmlns:a16="http://schemas.microsoft.com/office/drawing/2014/main" id="{AA5F8194-B0B0-4FCC-882C-87FC954EC576}"/>
                    </a:ext>
                  </a:extLst>
                </p:cNvPr>
                <p:cNvPicPr/>
                <p:nvPr/>
              </p:nvPicPr>
              <p:blipFill>
                <a:blip r:embed="rId200"/>
                <a:stretch>
                  <a:fillRect/>
                </a:stretch>
              </p:blipFill>
              <p:spPr>
                <a:xfrm>
                  <a:off x="5149286" y="3686486"/>
                  <a:ext cx="1785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70" name="Ink 269">
                  <a:extLst>
                    <a:ext uri="{FF2B5EF4-FFF2-40B4-BE49-F238E27FC236}">
                      <a16:creationId xmlns:a16="http://schemas.microsoft.com/office/drawing/2014/main" id="{7EDC097A-6D27-4DF2-911B-7615061DACF1}"/>
                    </a:ext>
                  </a:extLst>
                </p14:cNvPr>
                <p14:cNvContentPartPr/>
                <p14:nvPr/>
              </p14:nvContentPartPr>
              <p14:xfrm>
                <a:off x="5242166" y="3638246"/>
                <a:ext cx="66240" cy="156600"/>
              </p14:xfrm>
            </p:contentPart>
          </mc:Choice>
          <mc:Fallback xmlns="">
            <p:pic>
              <p:nvPicPr>
                <p:cNvPr id="270" name="Ink 269">
                  <a:extLst>
                    <a:ext uri="{FF2B5EF4-FFF2-40B4-BE49-F238E27FC236}">
                      <a16:creationId xmlns:a16="http://schemas.microsoft.com/office/drawing/2014/main" id="{7EDC097A-6D27-4DF2-911B-7615061DACF1}"/>
                    </a:ext>
                  </a:extLst>
                </p:cNvPr>
                <p:cNvPicPr/>
                <p:nvPr/>
              </p:nvPicPr>
              <p:blipFill>
                <a:blip r:embed="rId202"/>
                <a:stretch>
                  <a:fillRect/>
                </a:stretch>
              </p:blipFill>
              <p:spPr>
                <a:xfrm>
                  <a:off x="5224526" y="3620246"/>
                  <a:ext cx="10188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71" name="Ink 270">
                  <a:extLst>
                    <a:ext uri="{FF2B5EF4-FFF2-40B4-BE49-F238E27FC236}">
                      <a16:creationId xmlns:a16="http://schemas.microsoft.com/office/drawing/2014/main" id="{AACB7DAB-9F0B-4D05-BA5A-CAACC28E737B}"/>
                    </a:ext>
                  </a:extLst>
                </p14:cNvPr>
                <p14:cNvContentPartPr/>
                <p14:nvPr/>
              </p14:nvContentPartPr>
              <p14:xfrm>
                <a:off x="5532686" y="3578486"/>
                <a:ext cx="200160" cy="254520"/>
              </p14:xfrm>
            </p:contentPart>
          </mc:Choice>
          <mc:Fallback xmlns="">
            <p:pic>
              <p:nvPicPr>
                <p:cNvPr id="271" name="Ink 270">
                  <a:extLst>
                    <a:ext uri="{FF2B5EF4-FFF2-40B4-BE49-F238E27FC236}">
                      <a16:creationId xmlns:a16="http://schemas.microsoft.com/office/drawing/2014/main" id="{AACB7DAB-9F0B-4D05-BA5A-CAACC28E737B}"/>
                    </a:ext>
                  </a:extLst>
                </p:cNvPr>
                <p:cNvPicPr/>
                <p:nvPr/>
              </p:nvPicPr>
              <p:blipFill>
                <a:blip r:embed="rId204"/>
                <a:stretch>
                  <a:fillRect/>
                </a:stretch>
              </p:blipFill>
              <p:spPr>
                <a:xfrm>
                  <a:off x="5515046" y="3560846"/>
                  <a:ext cx="23580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72" name="Ink 271">
                  <a:extLst>
                    <a:ext uri="{FF2B5EF4-FFF2-40B4-BE49-F238E27FC236}">
                      <a16:creationId xmlns:a16="http://schemas.microsoft.com/office/drawing/2014/main" id="{33CAC6CF-16FA-41A3-ACAE-F6861CE42B5E}"/>
                    </a:ext>
                  </a:extLst>
                </p14:cNvPr>
                <p14:cNvContentPartPr/>
                <p14:nvPr/>
              </p14:nvContentPartPr>
              <p14:xfrm>
                <a:off x="5577686" y="3708446"/>
                <a:ext cx="204480" cy="65880"/>
              </p14:xfrm>
            </p:contentPart>
          </mc:Choice>
          <mc:Fallback xmlns="">
            <p:pic>
              <p:nvPicPr>
                <p:cNvPr id="272" name="Ink 271">
                  <a:extLst>
                    <a:ext uri="{FF2B5EF4-FFF2-40B4-BE49-F238E27FC236}">
                      <a16:creationId xmlns:a16="http://schemas.microsoft.com/office/drawing/2014/main" id="{33CAC6CF-16FA-41A3-ACAE-F6861CE42B5E}"/>
                    </a:ext>
                  </a:extLst>
                </p:cNvPr>
                <p:cNvPicPr/>
                <p:nvPr/>
              </p:nvPicPr>
              <p:blipFill>
                <a:blip r:embed="rId206"/>
                <a:stretch>
                  <a:fillRect/>
                </a:stretch>
              </p:blipFill>
              <p:spPr>
                <a:xfrm>
                  <a:off x="5559686" y="3690446"/>
                  <a:ext cx="24012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73" name="Ink 272">
                  <a:extLst>
                    <a:ext uri="{FF2B5EF4-FFF2-40B4-BE49-F238E27FC236}">
                      <a16:creationId xmlns:a16="http://schemas.microsoft.com/office/drawing/2014/main" id="{81FE236A-C402-40C4-9039-21BC0EE6308F}"/>
                    </a:ext>
                  </a:extLst>
                </p14:cNvPr>
                <p14:cNvContentPartPr/>
                <p14:nvPr/>
              </p14:nvContentPartPr>
              <p14:xfrm>
                <a:off x="5981246" y="3661646"/>
                <a:ext cx="184320" cy="96120"/>
              </p14:xfrm>
            </p:contentPart>
          </mc:Choice>
          <mc:Fallback xmlns="">
            <p:pic>
              <p:nvPicPr>
                <p:cNvPr id="273" name="Ink 272">
                  <a:extLst>
                    <a:ext uri="{FF2B5EF4-FFF2-40B4-BE49-F238E27FC236}">
                      <a16:creationId xmlns:a16="http://schemas.microsoft.com/office/drawing/2014/main" id="{81FE236A-C402-40C4-9039-21BC0EE6308F}"/>
                    </a:ext>
                  </a:extLst>
                </p:cNvPr>
                <p:cNvPicPr/>
                <p:nvPr/>
              </p:nvPicPr>
              <p:blipFill>
                <a:blip r:embed="rId208"/>
                <a:stretch>
                  <a:fillRect/>
                </a:stretch>
              </p:blipFill>
              <p:spPr>
                <a:xfrm>
                  <a:off x="5963246" y="3643646"/>
                  <a:ext cx="21996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77" name="Ink 276">
                  <a:extLst>
                    <a:ext uri="{FF2B5EF4-FFF2-40B4-BE49-F238E27FC236}">
                      <a16:creationId xmlns:a16="http://schemas.microsoft.com/office/drawing/2014/main" id="{A53F4649-14CF-4FEB-9C36-5CAD99A7968A}"/>
                    </a:ext>
                  </a:extLst>
                </p14:cNvPr>
                <p14:cNvContentPartPr/>
                <p14:nvPr/>
              </p14:nvContentPartPr>
              <p14:xfrm>
                <a:off x="6370406" y="3558326"/>
                <a:ext cx="156960" cy="248040"/>
              </p14:xfrm>
            </p:contentPart>
          </mc:Choice>
          <mc:Fallback xmlns="">
            <p:pic>
              <p:nvPicPr>
                <p:cNvPr id="277" name="Ink 276">
                  <a:extLst>
                    <a:ext uri="{FF2B5EF4-FFF2-40B4-BE49-F238E27FC236}">
                      <a16:creationId xmlns:a16="http://schemas.microsoft.com/office/drawing/2014/main" id="{A53F4649-14CF-4FEB-9C36-5CAD99A7968A}"/>
                    </a:ext>
                  </a:extLst>
                </p:cNvPr>
                <p:cNvPicPr/>
                <p:nvPr/>
              </p:nvPicPr>
              <p:blipFill>
                <a:blip r:embed="rId210"/>
                <a:stretch>
                  <a:fillRect/>
                </a:stretch>
              </p:blipFill>
              <p:spPr>
                <a:xfrm>
                  <a:off x="6352406" y="3540686"/>
                  <a:ext cx="19260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78" name="Ink 277">
                  <a:extLst>
                    <a:ext uri="{FF2B5EF4-FFF2-40B4-BE49-F238E27FC236}">
                      <a16:creationId xmlns:a16="http://schemas.microsoft.com/office/drawing/2014/main" id="{22F4BA52-CC1C-4C94-AA90-460FD588257E}"/>
                    </a:ext>
                  </a:extLst>
                </p14:cNvPr>
                <p14:cNvContentPartPr/>
                <p14:nvPr/>
              </p14:nvContentPartPr>
              <p14:xfrm>
                <a:off x="6569486" y="3617006"/>
                <a:ext cx="260640" cy="153720"/>
              </p14:xfrm>
            </p:contentPart>
          </mc:Choice>
          <mc:Fallback xmlns="">
            <p:pic>
              <p:nvPicPr>
                <p:cNvPr id="278" name="Ink 277">
                  <a:extLst>
                    <a:ext uri="{FF2B5EF4-FFF2-40B4-BE49-F238E27FC236}">
                      <a16:creationId xmlns:a16="http://schemas.microsoft.com/office/drawing/2014/main" id="{22F4BA52-CC1C-4C94-AA90-460FD588257E}"/>
                    </a:ext>
                  </a:extLst>
                </p:cNvPr>
                <p:cNvPicPr/>
                <p:nvPr/>
              </p:nvPicPr>
              <p:blipFill>
                <a:blip r:embed="rId212"/>
                <a:stretch>
                  <a:fillRect/>
                </a:stretch>
              </p:blipFill>
              <p:spPr>
                <a:xfrm>
                  <a:off x="6551486" y="3599366"/>
                  <a:ext cx="2962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80" name="Ink 279">
                  <a:extLst>
                    <a:ext uri="{FF2B5EF4-FFF2-40B4-BE49-F238E27FC236}">
                      <a16:creationId xmlns:a16="http://schemas.microsoft.com/office/drawing/2014/main" id="{AF8661D8-9C94-49B0-8CCD-36EBFE3260D8}"/>
                    </a:ext>
                  </a:extLst>
                </p14:cNvPr>
                <p14:cNvContentPartPr/>
                <p14:nvPr/>
              </p14:nvContentPartPr>
              <p14:xfrm>
                <a:off x="4094486" y="4078166"/>
                <a:ext cx="198360" cy="64440"/>
              </p14:xfrm>
            </p:contentPart>
          </mc:Choice>
          <mc:Fallback xmlns="">
            <p:pic>
              <p:nvPicPr>
                <p:cNvPr id="280" name="Ink 279">
                  <a:extLst>
                    <a:ext uri="{FF2B5EF4-FFF2-40B4-BE49-F238E27FC236}">
                      <a16:creationId xmlns:a16="http://schemas.microsoft.com/office/drawing/2014/main" id="{AF8661D8-9C94-49B0-8CCD-36EBFE3260D8}"/>
                    </a:ext>
                  </a:extLst>
                </p:cNvPr>
                <p:cNvPicPr/>
                <p:nvPr/>
              </p:nvPicPr>
              <p:blipFill>
                <a:blip r:embed="rId214"/>
                <a:stretch>
                  <a:fillRect/>
                </a:stretch>
              </p:blipFill>
              <p:spPr>
                <a:xfrm>
                  <a:off x="4076846" y="4060166"/>
                  <a:ext cx="23400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81" name="Ink 280">
                  <a:extLst>
                    <a:ext uri="{FF2B5EF4-FFF2-40B4-BE49-F238E27FC236}">
                      <a16:creationId xmlns:a16="http://schemas.microsoft.com/office/drawing/2014/main" id="{89AD3464-4805-46CD-8CDC-F041C5A72A5D}"/>
                    </a:ext>
                  </a:extLst>
                </p14:cNvPr>
                <p14:cNvContentPartPr/>
                <p14:nvPr/>
              </p14:nvContentPartPr>
              <p14:xfrm>
                <a:off x="4156046" y="4074206"/>
                <a:ext cx="35640" cy="268920"/>
              </p14:xfrm>
            </p:contentPart>
          </mc:Choice>
          <mc:Fallback xmlns="">
            <p:pic>
              <p:nvPicPr>
                <p:cNvPr id="281" name="Ink 280">
                  <a:extLst>
                    <a:ext uri="{FF2B5EF4-FFF2-40B4-BE49-F238E27FC236}">
                      <a16:creationId xmlns:a16="http://schemas.microsoft.com/office/drawing/2014/main" id="{89AD3464-4805-46CD-8CDC-F041C5A72A5D}"/>
                    </a:ext>
                  </a:extLst>
                </p:cNvPr>
                <p:cNvPicPr/>
                <p:nvPr/>
              </p:nvPicPr>
              <p:blipFill>
                <a:blip r:embed="rId216"/>
                <a:stretch>
                  <a:fillRect/>
                </a:stretch>
              </p:blipFill>
              <p:spPr>
                <a:xfrm>
                  <a:off x="4138046" y="4056566"/>
                  <a:ext cx="71280" cy="30456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82" name="Ink 281">
                  <a:extLst>
                    <a:ext uri="{FF2B5EF4-FFF2-40B4-BE49-F238E27FC236}">
                      <a16:creationId xmlns:a16="http://schemas.microsoft.com/office/drawing/2014/main" id="{9E472458-F7C6-4212-BE3C-D7F12DEA4BB7}"/>
                    </a:ext>
                  </a:extLst>
                </p14:cNvPr>
                <p14:cNvContentPartPr/>
                <p14:nvPr/>
              </p14:nvContentPartPr>
              <p14:xfrm>
                <a:off x="4151366" y="4119206"/>
                <a:ext cx="311760" cy="183960"/>
              </p14:xfrm>
            </p:contentPart>
          </mc:Choice>
          <mc:Fallback xmlns="">
            <p:pic>
              <p:nvPicPr>
                <p:cNvPr id="282" name="Ink 281">
                  <a:extLst>
                    <a:ext uri="{FF2B5EF4-FFF2-40B4-BE49-F238E27FC236}">
                      <a16:creationId xmlns:a16="http://schemas.microsoft.com/office/drawing/2014/main" id="{9E472458-F7C6-4212-BE3C-D7F12DEA4BB7}"/>
                    </a:ext>
                  </a:extLst>
                </p:cNvPr>
                <p:cNvPicPr/>
                <p:nvPr/>
              </p:nvPicPr>
              <p:blipFill>
                <a:blip r:embed="rId218"/>
                <a:stretch>
                  <a:fillRect/>
                </a:stretch>
              </p:blipFill>
              <p:spPr>
                <a:xfrm>
                  <a:off x="4133726" y="4101566"/>
                  <a:ext cx="3474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83" name="Ink 282">
                  <a:extLst>
                    <a:ext uri="{FF2B5EF4-FFF2-40B4-BE49-F238E27FC236}">
                      <a16:creationId xmlns:a16="http://schemas.microsoft.com/office/drawing/2014/main" id="{46FB1726-1BA1-4C00-A3B9-D6055A401FC1}"/>
                    </a:ext>
                  </a:extLst>
                </p14:cNvPr>
                <p14:cNvContentPartPr/>
                <p14:nvPr/>
              </p14:nvContentPartPr>
              <p14:xfrm>
                <a:off x="4459166" y="4267526"/>
                <a:ext cx="10800" cy="7560"/>
              </p14:xfrm>
            </p:contentPart>
          </mc:Choice>
          <mc:Fallback xmlns="">
            <p:pic>
              <p:nvPicPr>
                <p:cNvPr id="283" name="Ink 282">
                  <a:extLst>
                    <a:ext uri="{FF2B5EF4-FFF2-40B4-BE49-F238E27FC236}">
                      <a16:creationId xmlns:a16="http://schemas.microsoft.com/office/drawing/2014/main" id="{46FB1726-1BA1-4C00-A3B9-D6055A401FC1}"/>
                    </a:ext>
                  </a:extLst>
                </p:cNvPr>
                <p:cNvPicPr/>
                <p:nvPr/>
              </p:nvPicPr>
              <p:blipFill>
                <a:blip r:embed="rId220"/>
                <a:stretch>
                  <a:fillRect/>
                </a:stretch>
              </p:blipFill>
              <p:spPr>
                <a:xfrm>
                  <a:off x="4441166" y="4249526"/>
                  <a:ext cx="4644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284" name="Ink 283">
                  <a:extLst>
                    <a:ext uri="{FF2B5EF4-FFF2-40B4-BE49-F238E27FC236}">
                      <a16:creationId xmlns:a16="http://schemas.microsoft.com/office/drawing/2014/main" id="{63C3E941-6A4E-4083-8995-2EED49EF7D9E}"/>
                    </a:ext>
                  </a:extLst>
                </p14:cNvPr>
                <p14:cNvContentPartPr/>
                <p14:nvPr/>
              </p14:nvContentPartPr>
              <p14:xfrm>
                <a:off x="4756166" y="4076006"/>
                <a:ext cx="11880" cy="197280"/>
              </p14:xfrm>
            </p:contentPart>
          </mc:Choice>
          <mc:Fallback xmlns="">
            <p:pic>
              <p:nvPicPr>
                <p:cNvPr id="284" name="Ink 283">
                  <a:extLst>
                    <a:ext uri="{FF2B5EF4-FFF2-40B4-BE49-F238E27FC236}">
                      <a16:creationId xmlns:a16="http://schemas.microsoft.com/office/drawing/2014/main" id="{63C3E941-6A4E-4083-8995-2EED49EF7D9E}"/>
                    </a:ext>
                  </a:extLst>
                </p:cNvPr>
                <p:cNvPicPr/>
                <p:nvPr/>
              </p:nvPicPr>
              <p:blipFill>
                <a:blip r:embed="rId222"/>
                <a:stretch>
                  <a:fillRect/>
                </a:stretch>
              </p:blipFill>
              <p:spPr>
                <a:xfrm>
                  <a:off x="4738526" y="4058366"/>
                  <a:ext cx="4752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85" name="Ink 284">
                  <a:extLst>
                    <a:ext uri="{FF2B5EF4-FFF2-40B4-BE49-F238E27FC236}">
                      <a16:creationId xmlns:a16="http://schemas.microsoft.com/office/drawing/2014/main" id="{699B6ACD-42BF-4B80-B7F0-FB4DFDCABF80}"/>
                    </a:ext>
                  </a:extLst>
                </p14:cNvPr>
                <p14:cNvContentPartPr/>
                <p14:nvPr/>
              </p14:nvContentPartPr>
              <p14:xfrm>
                <a:off x="4855886" y="4075286"/>
                <a:ext cx="148680" cy="142560"/>
              </p14:xfrm>
            </p:contentPart>
          </mc:Choice>
          <mc:Fallback xmlns="">
            <p:pic>
              <p:nvPicPr>
                <p:cNvPr id="285" name="Ink 284">
                  <a:extLst>
                    <a:ext uri="{FF2B5EF4-FFF2-40B4-BE49-F238E27FC236}">
                      <a16:creationId xmlns:a16="http://schemas.microsoft.com/office/drawing/2014/main" id="{699B6ACD-42BF-4B80-B7F0-FB4DFDCABF80}"/>
                    </a:ext>
                  </a:extLst>
                </p:cNvPr>
                <p:cNvPicPr/>
                <p:nvPr/>
              </p:nvPicPr>
              <p:blipFill>
                <a:blip r:embed="rId224"/>
                <a:stretch>
                  <a:fillRect/>
                </a:stretch>
              </p:blipFill>
              <p:spPr>
                <a:xfrm>
                  <a:off x="4837886" y="4057286"/>
                  <a:ext cx="18432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86" name="Ink 285">
                  <a:extLst>
                    <a:ext uri="{FF2B5EF4-FFF2-40B4-BE49-F238E27FC236}">
                      <a16:creationId xmlns:a16="http://schemas.microsoft.com/office/drawing/2014/main" id="{9E66A451-4205-4104-A4BA-F12D7F10746C}"/>
                    </a:ext>
                  </a:extLst>
                </p14:cNvPr>
                <p14:cNvContentPartPr/>
                <p14:nvPr/>
              </p14:nvContentPartPr>
              <p14:xfrm>
                <a:off x="4937966" y="4164206"/>
                <a:ext cx="43560" cy="160560"/>
              </p14:xfrm>
            </p:contentPart>
          </mc:Choice>
          <mc:Fallback xmlns="">
            <p:pic>
              <p:nvPicPr>
                <p:cNvPr id="286" name="Ink 285">
                  <a:extLst>
                    <a:ext uri="{FF2B5EF4-FFF2-40B4-BE49-F238E27FC236}">
                      <a16:creationId xmlns:a16="http://schemas.microsoft.com/office/drawing/2014/main" id="{9E66A451-4205-4104-A4BA-F12D7F10746C}"/>
                    </a:ext>
                  </a:extLst>
                </p:cNvPr>
                <p:cNvPicPr/>
                <p:nvPr/>
              </p:nvPicPr>
              <p:blipFill>
                <a:blip r:embed="rId226"/>
                <a:stretch>
                  <a:fillRect/>
                </a:stretch>
              </p:blipFill>
              <p:spPr>
                <a:xfrm>
                  <a:off x="4919966" y="4146566"/>
                  <a:ext cx="792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89" name="Ink 288">
                  <a:extLst>
                    <a:ext uri="{FF2B5EF4-FFF2-40B4-BE49-F238E27FC236}">
                      <a16:creationId xmlns:a16="http://schemas.microsoft.com/office/drawing/2014/main" id="{555C545E-B92F-4862-8B47-F7833FF7D733}"/>
                    </a:ext>
                  </a:extLst>
                </p14:cNvPr>
                <p14:cNvContentPartPr/>
                <p14:nvPr/>
              </p14:nvContentPartPr>
              <p14:xfrm>
                <a:off x="5475446" y="4095086"/>
                <a:ext cx="197640" cy="239400"/>
              </p14:xfrm>
            </p:contentPart>
          </mc:Choice>
          <mc:Fallback xmlns="">
            <p:pic>
              <p:nvPicPr>
                <p:cNvPr id="289" name="Ink 288">
                  <a:extLst>
                    <a:ext uri="{FF2B5EF4-FFF2-40B4-BE49-F238E27FC236}">
                      <a16:creationId xmlns:a16="http://schemas.microsoft.com/office/drawing/2014/main" id="{555C545E-B92F-4862-8B47-F7833FF7D733}"/>
                    </a:ext>
                  </a:extLst>
                </p:cNvPr>
                <p:cNvPicPr/>
                <p:nvPr/>
              </p:nvPicPr>
              <p:blipFill>
                <a:blip r:embed="rId228"/>
                <a:stretch>
                  <a:fillRect/>
                </a:stretch>
              </p:blipFill>
              <p:spPr>
                <a:xfrm>
                  <a:off x="5457806" y="4077086"/>
                  <a:ext cx="23328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90" name="Ink 289">
                  <a:extLst>
                    <a:ext uri="{FF2B5EF4-FFF2-40B4-BE49-F238E27FC236}">
                      <a16:creationId xmlns:a16="http://schemas.microsoft.com/office/drawing/2014/main" id="{DA6E9EE4-5BDB-425B-B6F4-16A01ABBDED1}"/>
                    </a:ext>
                  </a:extLst>
                </p14:cNvPr>
                <p14:cNvContentPartPr/>
                <p14:nvPr/>
              </p14:nvContentPartPr>
              <p14:xfrm>
                <a:off x="5837966" y="4127486"/>
                <a:ext cx="22680" cy="30600"/>
              </p14:xfrm>
            </p:contentPart>
          </mc:Choice>
          <mc:Fallback xmlns="">
            <p:pic>
              <p:nvPicPr>
                <p:cNvPr id="290" name="Ink 289">
                  <a:extLst>
                    <a:ext uri="{FF2B5EF4-FFF2-40B4-BE49-F238E27FC236}">
                      <a16:creationId xmlns:a16="http://schemas.microsoft.com/office/drawing/2014/main" id="{DA6E9EE4-5BDB-425B-B6F4-16A01ABBDED1}"/>
                    </a:ext>
                  </a:extLst>
                </p:cNvPr>
                <p:cNvPicPr/>
                <p:nvPr/>
              </p:nvPicPr>
              <p:blipFill>
                <a:blip r:embed="rId230"/>
                <a:stretch>
                  <a:fillRect/>
                </a:stretch>
              </p:blipFill>
              <p:spPr>
                <a:xfrm>
                  <a:off x="5820326" y="4109846"/>
                  <a:ext cx="5832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91" name="Ink 290">
                  <a:extLst>
                    <a:ext uri="{FF2B5EF4-FFF2-40B4-BE49-F238E27FC236}">
                      <a16:creationId xmlns:a16="http://schemas.microsoft.com/office/drawing/2014/main" id="{243097FB-A368-46E3-8F9B-1A424BA9A309}"/>
                    </a:ext>
                  </a:extLst>
                </p14:cNvPr>
                <p14:cNvContentPartPr/>
                <p14:nvPr/>
              </p14:nvContentPartPr>
              <p14:xfrm>
                <a:off x="5832206" y="4274726"/>
                <a:ext cx="19800" cy="43560"/>
              </p14:xfrm>
            </p:contentPart>
          </mc:Choice>
          <mc:Fallback xmlns="">
            <p:pic>
              <p:nvPicPr>
                <p:cNvPr id="291" name="Ink 290">
                  <a:extLst>
                    <a:ext uri="{FF2B5EF4-FFF2-40B4-BE49-F238E27FC236}">
                      <a16:creationId xmlns:a16="http://schemas.microsoft.com/office/drawing/2014/main" id="{243097FB-A368-46E3-8F9B-1A424BA9A309}"/>
                    </a:ext>
                  </a:extLst>
                </p:cNvPr>
                <p:cNvPicPr/>
                <p:nvPr/>
              </p:nvPicPr>
              <p:blipFill>
                <a:blip r:embed="rId232"/>
                <a:stretch>
                  <a:fillRect/>
                </a:stretch>
              </p:blipFill>
              <p:spPr>
                <a:xfrm>
                  <a:off x="5814206" y="4257086"/>
                  <a:ext cx="55440" cy="7920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92" name="Ink 291">
                  <a:extLst>
                    <a:ext uri="{FF2B5EF4-FFF2-40B4-BE49-F238E27FC236}">
                      <a16:creationId xmlns:a16="http://schemas.microsoft.com/office/drawing/2014/main" id="{148C866D-D57D-473E-82F3-4D8FF7DAB291}"/>
                    </a:ext>
                  </a:extLst>
                </p14:cNvPr>
                <p14:cNvContentPartPr/>
                <p14:nvPr/>
              </p14:nvContentPartPr>
              <p14:xfrm>
                <a:off x="6064766" y="4090766"/>
                <a:ext cx="192600" cy="239040"/>
              </p14:xfrm>
            </p:contentPart>
          </mc:Choice>
          <mc:Fallback xmlns="">
            <p:pic>
              <p:nvPicPr>
                <p:cNvPr id="292" name="Ink 291">
                  <a:extLst>
                    <a:ext uri="{FF2B5EF4-FFF2-40B4-BE49-F238E27FC236}">
                      <a16:creationId xmlns:a16="http://schemas.microsoft.com/office/drawing/2014/main" id="{148C866D-D57D-473E-82F3-4D8FF7DAB291}"/>
                    </a:ext>
                  </a:extLst>
                </p:cNvPr>
                <p:cNvPicPr/>
                <p:nvPr/>
              </p:nvPicPr>
              <p:blipFill>
                <a:blip r:embed="rId234"/>
                <a:stretch>
                  <a:fillRect/>
                </a:stretch>
              </p:blipFill>
              <p:spPr>
                <a:xfrm>
                  <a:off x="6046766" y="4072766"/>
                  <a:ext cx="22824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94" name="Ink 293">
                  <a:extLst>
                    <a:ext uri="{FF2B5EF4-FFF2-40B4-BE49-F238E27FC236}">
                      <a16:creationId xmlns:a16="http://schemas.microsoft.com/office/drawing/2014/main" id="{75FD2E71-F0BF-478E-98F3-57955554E1A6}"/>
                    </a:ext>
                  </a:extLst>
                </p14:cNvPr>
                <p14:cNvContentPartPr/>
                <p14:nvPr/>
              </p14:nvContentPartPr>
              <p14:xfrm>
                <a:off x="6759566" y="4049366"/>
                <a:ext cx="275400" cy="191880"/>
              </p14:xfrm>
            </p:contentPart>
          </mc:Choice>
          <mc:Fallback xmlns="">
            <p:pic>
              <p:nvPicPr>
                <p:cNvPr id="294" name="Ink 293">
                  <a:extLst>
                    <a:ext uri="{FF2B5EF4-FFF2-40B4-BE49-F238E27FC236}">
                      <a16:creationId xmlns:a16="http://schemas.microsoft.com/office/drawing/2014/main" id="{75FD2E71-F0BF-478E-98F3-57955554E1A6}"/>
                    </a:ext>
                  </a:extLst>
                </p:cNvPr>
                <p:cNvPicPr/>
                <p:nvPr/>
              </p:nvPicPr>
              <p:blipFill>
                <a:blip r:embed="rId236"/>
                <a:stretch>
                  <a:fillRect/>
                </a:stretch>
              </p:blipFill>
              <p:spPr>
                <a:xfrm>
                  <a:off x="6741926" y="4031726"/>
                  <a:ext cx="31104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295" name="Ink 294">
                  <a:extLst>
                    <a:ext uri="{FF2B5EF4-FFF2-40B4-BE49-F238E27FC236}">
                      <a16:creationId xmlns:a16="http://schemas.microsoft.com/office/drawing/2014/main" id="{6E7D95CC-9C9F-4F47-A45F-E89AF6A14F4A}"/>
                    </a:ext>
                  </a:extLst>
                </p14:cNvPr>
                <p14:cNvContentPartPr/>
                <p14:nvPr/>
              </p14:nvContentPartPr>
              <p14:xfrm>
                <a:off x="7230446" y="4116326"/>
                <a:ext cx="20520" cy="47160"/>
              </p14:xfrm>
            </p:contentPart>
          </mc:Choice>
          <mc:Fallback xmlns="">
            <p:pic>
              <p:nvPicPr>
                <p:cNvPr id="295" name="Ink 294">
                  <a:extLst>
                    <a:ext uri="{FF2B5EF4-FFF2-40B4-BE49-F238E27FC236}">
                      <a16:creationId xmlns:a16="http://schemas.microsoft.com/office/drawing/2014/main" id="{6E7D95CC-9C9F-4F47-A45F-E89AF6A14F4A}"/>
                    </a:ext>
                  </a:extLst>
                </p:cNvPr>
                <p:cNvPicPr/>
                <p:nvPr/>
              </p:nvPicPr>
              <p:blipFill>
                <a:blip r:embed="rId238"/>
                <a:stretch>
                  <a:fillRect/>
                </a:stretch>
              </p:blipFill>
              <p:spPr>
                <a:xfrm>
                  <a:off x="7212446" y="4098686"/>
                  <a:ext cx="56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96" name="Ink 295">
                  <a:extLst>
                    <a:ext uri="{FF2B5EF4-FFF2-40B4-BE49-F238E27FC236}">
                      <a16:creationId xmlns:a16="http://schemas.microsoft.com/office/drawing/2014/main" id="{A0149D41-A708-4B46-B9ED-85471BB4EA00}"/>
                    </a:ext>
                  </a:extLst>
                </p14:cNvPr>
                <p14:cNvContentPartPr/>
                <p14:nvPr/>
              </p14:nvContentPartPr>
              <p14:xfrm>
                <a:off x="7236206" y="4295246"/>
                <a:ext cx="13680" cy="23760"/>
              </p14:xfrm>
            </p:contentPart>
          </mc:Choice>
          <mc:Fallback xmlns="">
            <p:pic>
              <p:nvPicPr>
                <p:cNvPr id="296" name="Ink 295">
                  <a:extLst>
                    <a:ext uri="{FF2B5EF4-FFF2-40B4-BE49-F238E27FC236}">
                      <a16:creationId xmlns:a16="http://schemas.microsoft.com/office/drawing/2014/main" id="{A0149D41-A708-4B46-B9ED-85471BB4EA00}"/>
                    </a:ext>
                  </a:extLst>
                </p:cNvPr>
                <p:cNvPicPr/>
                <p:nvPr/>
              </p:nvPicPr>
              <p:blipFill>
                <a:blip r:embed="rId240"/>
                <a:stretch>
                  <a:fillRect/>
                </a:stretch>
              </p:blipFill>
              <p:spPr>
                <a:xfrm>
                  <a:off x="7218206" y="4277606"/>
                  <a:ext cx="4932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298" name="Ink 297">
                  <a:extLst>
                    <a:ext uri="{FF2B5EF4-FFF2-40B4-BE49-F238E27FC236}">
                      <a16:creationId xmlns:a16="http://schemas.microsoft.com/office/drawing/2014/main" id="{88D6D769-930B-4997-A5F3-A59DB9AF089D}"/>
                    </a:ext>
                  </a:extLst>
                </p14:cNvPr>
                <p14:cNvContentPartPr/>
                <p14:nvPr/>
              </p14:nvContentPartPr>
              <p14:xfrm>
                <a:off x="7527446" y="4011566"/>
                <a:ext cx="211320" cy="307080"/>
              </p14:xfrm>
            </p:contentPart>
          </mc:Choice>
          <mc:Fallback xmlns="">
            <p:pic>
              <p:nvPicPr>
                <p:cNvPr id="298" name="Ink 297">
                  <a:extLst>
                    <a:ext uri="{FF2B5EF4-FFF2-40B4-BE49-F238E27FC236}">
                      <a16:creationId xmlns:a16="http://schemas.microsoft.com/office/drawing/2014/main" id="{88D6D769-930B-4997-A5F3-A59DB9AF089D}"/>
                    </a:ext>
                  </a:extLst>
                </p:cNvPr>
                <p:cNvPicPr/>
                <p:nvPr/>
              </p:nvPicPr>
              <p:blipFill>
                <a:blip r:embed="rId242"/>
                <a:stretch>
                  <a:fillRect/>
                </a:stretch>
              </p:blipFill>
              <p:spPr>
                <a:xfrm>
                  <a:off x="7509806" y="3993566"/>
                  <a:ext cx="246960" cy="34272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99" name="Ink 298">
                  <a:extLst>
                    <a:ext uri="{FF2B5EF4-FFF2-40B4-BE49-F238E27FC236}">
                      <a16:creationId xmlns:a16="http://schemas.microsoft.com/office/drawing/2014/main" id="{205B762D-A485-4A5D-9799-B1846A93417C}"/>
                    </a:ext>
                  </a:extLst>
                </p14:cNvPr>
                <p14:cNvContentPartPr/>
                <p14:nvPr/>
              </p14:nvContentPartPr>
              <p14:xfrm>
                <a:off x="7514126" y="4154126"/>
                <a:ext cx="264240" cy="45720"/>
              </p14:xfrm>
            </p:contentPart>
          </mc:Choice>
          <mc:Fallback xmlns="">
            <p:pic>
              <p:nvPicPr>
                <p:cNvPr id="299" name="Ink 298">
                  <a:extLst>
                    <a:ext uri="{FF2B5EF4-FFF2-40B4-BE49-F238E27FC236}">
                      <a16:creationId xmlns:a16="http://schemas.microsoft.com/office/drawing/2014/main" id="{205B762D-A485-4A5D-9799-B1846A93417C}"/>
                    </a:ext>
                  </a:extLst>
                </p:cNvPr>
                <p:cNvPicPr/>
                <p:nvPr/>
              </p:nvPicPr>
              <p:blipFill>
                <a:blip r:embed="rId244"/>
                <a:stretch>
                  <a:fillRect/>
                </a:stretch>
              </p:blipFill>
              <p:spPr>
                <a:xfrm>
                  <a:off x="7496486" y="4136126"/>
                  <a:ext cx="29988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301" name="Ink 300">
                  <a:extLst>
                    <a:ext uri="{FF2B5EF4-FFF2-40B4-BE49-F238E27FC236}">
                      <a16:creationId xmlns:a16="http://schemas.microsoft.com/office/drawing/2014/main" id="{C8BF0DD7-F51D-4623-9155-9F4D4B7C53D7}"/>
                    </a:ext>
                  </a:extLst>
                </p14:cNvPr>
                <p14:cNvContentPartPr/>
                <p14:nvPr/>
              </p14:nvContentPartPr>
              <p14:xfrm>
                <a:off x="3893246" y="3771086"/>
                <a:ext cx="4108320" cy="720360"/>
              </p14:xfrm>
            </p:contentPart>
          </mc:Choice>
          <mc:Fallback xmlns="">
            <p:pic>
              <p:nvPicPr>
                <p:cNvPr id="301" name="Ink 300">
                  <a:extLst>
                    <a:ext uri="{FF2B5EF4-FFF2-40B4-BE49-F238E27FC236}">
                      <a16:creationId xmlns:a16="http://schemas.microsoft.com/office/drawing/2014/main" id="{C8BF0DD7-F51D-4623-9155-9F4D4B7C53D7}"/>
                    </a:ext>
                  </a:extLst>
                </p:cNvPr>
                <p:cNvPicPr/>
                <p:nvPr/>
              </p:nvPicPr>
              <p:blipFill>
                <a:blip r:embed="rId246"/>
                <a:stretch>
                  <a:fillRect/>
                </a:stretch>
              </p:blipFill>
              <p:spPr>
                <a:xfrm>
                  <a:off x="3875246" y="3753086"/>
                  <a:ext cx="4143960" cy="756000"/>
                </a:xfrm>
                <a:prstGeom prst="rect">
                  <a:avLst/>
                </a:prstGeom>
              </p:spPr>
            </p:pic>
          </mc:Fallback>
        </mc:AlternateContent>
      </p:grpSp>
      <p:grpSp>
        <p:nvGrpSpPr>
          <p:cNvPr id="305" name="Group 304">
            <a:extLst>
              <a:ext uri="{FF2B5EF4-FFF2-40B4-BE49-F238E27FC236}">
                <a16:creationId xmlns:a16="http://schemas.microsoft.com/office/drawing/2014/main" id="{19ECD200-E59B-48E1-9DC0-A6053442722D}"/>
              </a:ext>
            </a:extLst>
          </p:cNvPr>
          <p:cNvGrpSpPr/>
          <p:nvPr/>
        </p:nvGrpSpPr>
        <p:grpSpPr>
          <a:xfrm>
            <a:off x="192446" y="3563366"/>
            <a:ext cx="234720" cy="418680"/>
            <a:chOff x="192446" y="3563366"/>
            <a:chExt cx="234720" cy="418680"/>
          </a:xfrm>
        </p:grpSpPr>
        <mc:AlternateContent xmlns:mc="http://schemas.openxmlformats.org/markup-compatibility/2006" xmlns:p14="http://schemas.microsoft.com/office/powerpoint/2010/main">
          <mc:Choice Requires="p14">
            <p:contentPart p14:bwMode="auto" r:id="rId247">
              <p14:nvContentPartPr>
                <p14:cNvPr id="303" name="Ink 302">
                  <a:extLst>
                    <a:ext uri="{FF2B5EF4-FFF2-40B4-BE49-F238E27FC236}">
                      <a16:creationId xmlns:a16="http://schemas.microsoft.com/office/drawing/2014/main" id="{42735C87-6968-4E29-BD9C-7AFAFA4B5710}"/>
                    </a:ext>
                  </a:extLst>
                </p14:cNvPr>
                <p14:cNvContentPartPr/>
                <p14:nvPr/>
              </p14:nvContentPartPr>
              <p14:xfrm>
                <a:off x="192446" y="3645806"/>
                <a:ext cx="113760" cy="250200"/>
              </p14:xfrm>
            </p:contentPart>
          </mc:Choice>
          <mc:Fallback xmlns="">
            <p:pic>
              <p:nvPicPr>
                <p:cNvPr id="303" name="Ink 302">
                  <a:extLst>
                    <a:ext uri="{FF2B5EF4-FFF2-40B4-BE49-F238E27FC236}">
                      <a16:creationId xmlns:a16="http://schemas.microsoft.com/office/drawing/2014/main" id="{42735C87-6968-4E29-BD9C-7AFAFA4B5710}"/>
                    </a:ext>
                  </a:extLst>
                </p:cNvPr>
                <p:cNvPicPr/>
                <p:nvPr/>
              </p:nvPicPr>
              <p:blipFill>
                <a:blip r:embed="rId248"/>
                <a:stretch>
                  <a:fillRect/>
                </a:stretch>
              </p:blipFill>
              <p:spPr>
                <a:xfrm>
                  <a:off x="174446" y="3627806"/>
                  <a:ext cx="1494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304" name="Ink 303">
                  <a:extLst>
                    <a:ext uri="{FF2B5EF4-FFF2-40B4-BE49-F238E27FC236}">
                      <a16:creationId xmlns:a16="http://schemas.microsoft.com/office/drawing/2014/main" id="{F955EC57-1E7F-471F-AC10-AC38FA558A49}"/>
                    </a:ext>
                  </a:extLst>
                </p14:cNvPr>
                <p14:cNvContentPartPr/>
                <p14:nvPr/>
              </p14:nvContentPartPr>
              <p14:xfrm>
                <a:off x="335366" y="3563366"/>
                <a:ext cx="91800" cy="418680"/>
              </p14:xfrm>
            </p:contentPart>
          </mc:Choice>
          <mc:Fallback xmlns="">
            <p:pic>
              <p:nvPicPr>
                <p:cNvPr id="304" name="Ink 303">
                  <a:extLst>
                    <a:ext uri="{FF2B5EF4-FFF2-40B4-BE49-F238E27FC236}">
                      <a16:creationId xmlns:a16="http://schemas.microsoft.com/office/drawing/2014/main" id="{F955EC57-1E7F-471F-AC10-AC38FA558A49}"/>
                    </a:ext>
                  </a:extLst>
                </p:cNvPr>
                <p:cNvPicPr/>
                <p:nvPr/>
              </p:nvPicPr>
              <p:blipFill>
                <a:blip r:embed="rId250"/>
                <a:stretch>
                  <a:fillRect/>
                </a:stretch>
              </p:blipFill>
              <p:spPr>
                <a:xfrm>
                  <a:off x="317726" y="3545726"/>
                  <a:ext cx="127440" cy="454320"/>
                </a:xfrm>
                <a:prstGeom prst="rect">
                  <a:avLst/>
                </a:prstGeom>
              </p:spPr>
            </p:pic>
          </mc:Fallback>
        </mc:AlternateContent>
      </p:grpSp>
      <p:grpSp>
        <p:nvGrpSpPr>
          <p:cNvPr id="308" name="Group 307">
            <a:extLst>
              <a:ext uri="{FF2B5EF4-FFF2-40B4-BE49-F238E27FC236}">
                <a16:creationId xmlns:a16="http://schemas.microsoft.com/office/drawing/2014/main" id="{98B4EE71-BA4C-4C63-A71E-B73BFAD80AA5}"/>
              </a:ext>
            </a:extLst>
          </p:cNvPr>
          <p:cNvGrpSpPr/>
          <p:nvPr/>
        </p:nvGrpSpPr>
        <p:grpSpPr>
          <a:xfrm>
            <a:off x="224486" y="2473286"/>
            <a:ext cx="319680" cy="821880"/>
            <a:chOff x="224486" y="2473286"/>
            <a:chExt cx="319680" cy="821880"/>
          </a:xfrm>
        </p:grpSpPr>
        <mc:AlternateContent xmlns:mc="http://schemas.openxmlformats.org/markup-compatibility/2006" xmlns:p14="http://schemas.microsoft.com/office/powerpoint/2010/main">
          <mc:Choice Requires="p14">
            <p:contentPart p14:bwMode="auto" r:id="rId251">
              <p14:nvContentPartPr>
                <p14:cNvPr id="306" name="Ink 305">
                  <a:extLst>
                    <a:ext uri="{FF2B5EF4-FFF2-40B4-BE49-F238E27FC236}">
                      <a16:creationId xmlns:a16="http://schemas.microsoft.com/office/drawing/2014/main" id="{18405602-E87A-45FB-9B7B-E84DAFA40A3C}"/>
                    </a:ext>
                  </a:extLst>
                </p14:cNvPr>
                <p14:cNvContentPartPr/>
                <p14:nvPr/>
              </p14:nvContentPartPr>
              <p14:xfrm>
                <a:off x="311966" y="2473286"/>
                <a:ext cx="232200" cy="782640"/>
              </p14:xfrm>
            </p:contentPart>
          </mc:Choice>
          <mc:Fallback xmlns="">
            <p:pic>
              <p:nvPicPr>
                <p:cNvPr id="306" name="Ink 305">
                  <a:extLst>
                    <a:ext uri="{FF2B5EF4-FFF2-40B4-BE49-F238E27FC236}">
                      <a16:creationId xmlns:a16="http://schemas.microsoft.com/office/drawing/2014/main" id="{18405602-E87A-45FB-9B7B-E84DAFA40A3C}"/>
                    </a:ext>
                  </a:extLst>
                </p:cNvPr>
                <p:cNvPicPr/>
                <p:nvPr/>
              </p:nvPicPr>
              <p:blipFill>
                <a:blip r:embed="rId252"/>
                <a:stretch>
                  <a:fillRect/>
                </a:stretch>
              </p:blipFill>
              <p:spPr>
                <a:xfrm>
                  <a:off x="294326" y="2455286"/>
                  <a:ext cx="267840" cy="81828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307" name="Ink 306">
                  <a:extLst>
                    <a:ext uri="{FF2B5EF4-FFF2-40B4-BE49-F238E27FC236}">
                      <a16:creationId xmlns:a16="http://schemas.microsoft.com/office/drawing/2014/main" id="{21D8DF50-49EB-407A-9E32-0E6842252A61}"/>
                    </a:ext>
                  </a:extLst>
                </p14:cNvPr>
                <p14:cNvContentPartPr/>
                <p14:nvPr/>
              </p14:nvContentPartPr>
              <p14:xfrm>
                <a:off x="224486" y="3165926"/>
                <a:ext cx="217080" cy="129240"/>
              </p14:xfrm>
            </p:contentPart>
          </mc:Choice>
          <mc:Fallback xmlns="">
            <p:pic>
              <p:nvPicPr>
                <p:cNvPr id="307" name="Ink 306">
                  <a:extLst>
                    <a:ext uri="{FF2B5EF4-FFF2-40B4-BE49-F238E27FC236}">
                      <a16:creationId xmlns:a16="http://schemas.microsoft.com/office/drawing/2014/main" id="{21D8DF50-49EB-407A-9E32-0E6842252A61}"/>
                    </a:ext>
                  </a:extLst>
                </p:cNvPr>
                <p:cNvPicPr/>
                <p:nvPr/>
              </p:nvPicPr>
              <p:blipFill>
                <a:blip r:embed="rId254"/>
                <a:stretch>
                  <a:fillRect/>
                </a:stretch>
              </p:blipFill>
              <p:spPr>
                <a:xfrm>
                  <a:off x="206846" y="3147926"/>
                  <a:ext cx="252720" cy="164880"/>
                </a:xfrm>
                <a:prstGeom prst="rect">
                  <a:avLst/>
                </a:prstGeom>
              </p:spPr>
            </p:pic>
          </mc:Fallback>
        </mc:AlternateContent>
      </p:grpSp>
      <p:grpSp>
        <p:nvGrpSpPr>
          <p:cNvPr id="315" name="Group 314">
            <a:extLst>
              <a:ext uri="{FF2B5EF4-FFF2-40B4-BE49-F238E27FC236}">
                <a16:creationId xmlns:a16="http://schemas.microsoft.com/office/drawing/2014/main" id="{8427FA06-5AD3-4371-80B6-F42B4DB2F9CC}"/>
              </a:ext>
            </a:extLst>
          </p:cNvPr>
          <p:cNvGrpSpPr/>
          <p:nvPr/>
        </p:nvGrpSpPr>
        <p:grpSpPr>
          <a:xfrm>
            <a:off x="3093326" y="3064766"/>
            <a:ext cx="755280" cy="243000"/>
            <a:chOff x="3093326" y="3064766"/>
            <a:chExt cx="755280" cy="243000"/>
          </a:xfrm>
        </p:grpSpPr>
        <mc:AlternateContent xmlns:mc="http://schemas.openxmlformats.org/markup-compatibility/2006" xmlns:p14="http://schemas.microsoft.com/office/powerpoint/2010/main">
          <mc:Choice Requires="p14">
            <p:contentPart p14:bwMode="auto" r:id="rId255">
              <p14:nvContentPartPr>
                <p14:cNvPr id="309" name="Ink 308">
                  <a:extLst>
                    <a:ext uri="{FF2B5EF4-FFF2-40B4-BE49-F238E27FC236}">
                      <a16:creationId xmlns:a16="http://schemas.microsoft.com/office/drawing/2014/main" id="{8059BE6A-AC48-48C0-87AD-4FF09B6CD973}"/>
                    </a:ext>
                  </a:extLst>
                </p14:cNvPr>
                <p14:cNvContentPartPr/>
                <p14:nvPr/>
              </p14:nvContentPartPr>
              <p14:xfrm>
                <a:off x="3093326" y="3089606"/>
                <a:ext cx="140040" cy="27360"/>
              </p14:xfrm>
            </p:contentPart>
          </mc:Choice>
          <mc:Fallback xmlns="">
            <p:pic>
              <p:nvPicPr>
                <p:cNvPr id="309" name="Ink 308">
                  <a:extLst>
                    <a:ext uri="{FF2B5EF4-FFF2-40B4-BE49-F238E27FC236}">
                      <a16:creationId xmlns:a16="http://schemas.microsoft.com/office/drawing/2014/main" id="{8059BE6A-AC48-48C0-87AD-4FF09B6CD973}"/>
                    </a:ext>
                  </a:extLst>
                </p:cNvPr>
                <p:cNvPicPr/>
                <p:nvPr/>
              </p:nvPicPr>
              <p:blipFill>
                <a:blip r:embed="rId256"/>
                <a:stretch>
                  <a:fillRect/>
                </a:stretch>
              </p:blipFill>
              <p:spPr>
                <a:xfrm>
                  <a:off x="3075686" y="3071966"/>
                  <a:ext cx="17568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310" name="Ink 309">
                  <a:extLst>
                    <a:ext uri="{FF2B5EF4-FFF2-40B4-BE49-F238E27FC236}">
                      <a16:creationId xmlns:a16="http://schemas.microsoft.com/office/drawing/2014/main" id="{FC84C6EE-5B53-4996-B63F-E20DACBA658E}"/>
                    </a:ext>
                  </a:extLst>
                </p14:cNvPr>
                <p14:cNvContentPartPr/>
                <p14:nvPr/>
              </p14:nvContentPartPr>
              <p14:xfrm>
                <a:off x="3110246" y="3218126"/>
                <a:ext cx="77400" cy="11880"/>
              </p14:xfrm>
            </p:contentPart>
          </mc:Choice>
          <mc:Fallback xmlns="">
            <p:pic>
              <p:nvPicPr>
                <p:cNvPr id="310" name="Ink 309">
                  <a:extLst>
                    <a:ext uri="{FF2B5EF4-FFF2-40B4-BE49-F238E27FC236}">
                      <a16:creationId xmlns:a16="http://schemas.microsoft.com/office/drawing/2014/main" id="{FC84C6EE-5B53-4996-B63F-E20DACBA658E}"/>
                    </a:ext>
                  </a:extLst>
                </p:cNvPr>
                <p:cNvPicPr/>
                <p:nvPr/>
              </p:nvPicPr>
              <p:blipFill>
                <a:blip r:embed="rId258"/>
                <a:stretch>
                  <a:fillRect/>
                </a:stretch>
              </p:blipFill>
              <p:spPr>
                <a:xfrm>
                  <a:off x="3092606" y="3200486"/>
                  <a:ext cx="11304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311" name="Ink 310">
                  <a:extLst>
                    <a:ext uri="{FF2B5EF4-FFF2-40B4-BE49-F238E27FC236}">
                      <a16:creationId xmlns:a16="http://schemas.microsoft.com/office/drawing/2014/main" id="{B6BF7EDA-197F-480D-8E19-55AC4CD9D76F}"/>
                    </a:ext>
                  </a:extLst>
                </p14:cNvPr>
                <p14:cNvContentPartPr/>
                <p14:nvPr/>
              </p14:nvContentPartPr>
              <p14:xfrm>
                <a:off x="3274046" y="3074126"/>
                <a:ext cx="154440" cy="140760"/>
              </p14:xfrm>
            </p:contentPart>
          </mc:Choice>
          <mc:Fallback xmlns="">
            <p:pic>
              <p:nvPicPr>
                <p:cNvPr id="311" name="Ink 310">
                  <a:extLst>
                    <a:ext uri="{FF2B5EF4-FFF2-40B4-BE49-F238E27FC236}">
                      <a16:creationId xmlns:a16="http://schemas.microsoft.com/office/drawing/2014/main" id="{B6BF7EDA-197F-480D-8E19-55AC4CD9D76F}"/>
                    </a:ext>
                  </a:extLst>
                </p:cNvPr>
                <p:cNvPicPr/>
                <p:nvPr/>
              </p:nvPicPr>
              <p:blipFill>
                <a:blip r:embed="rId260"/>
                <a:stretch>
                  <a:fillRect/>
                </a:stretch>
              </p:blipFill>
              <p:spPr>
                <a:xfrm>
                  <a:off x="3256046" y="3056486"/>
                  <a:ext cx="19008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312" name="Ink 311">
                  <a:extLst>
                    <a:ext uri="{FF2B5EF4-FFF2-40B4-BE49-F238E27FC236}">
                      <a16:creationId xmlns:a16="http://schemas.microsoft.com/office/drawing/2014/main" id="{59A7E62C-86E3-41C3-BBB5-E90CD8C66921}"/>
                    </a:ext>
                  </a:extLst>
                </p14:cNvPr>
                <p14:cNvContentPartPr/>
                <p14:nvPr/>
              </p14:nvContentPartPr>
              <p14:xfrm>
                <a:off x="3378806" y="3114446"/>
                <a:ext cx="222840" cy="149400"/>
              </p14:xfrm>
            </p:contentPart>
          </mc:Choice>
          <mc:Fallback xmlns="">
            <p:pic>
              <p:nvPicPr>
                <p:cNvPr id="312" name="Ink 311">
                  <a:extLst>
                    <a:ext uri="{FF2B5EF4-FFF2-40B4-BE49-F238E27FC236}">
                      <a16:creationId xmlns:a16="http://schemas.microsoft.com/office/drawing/2014/main" id="{59A7E62C-86E3-41C3-BBB5-E90CD8C66921}"/>
                    </a:ext>
                  </a:extLst>
                </p:cNvPr>
                <p:cNvPicPr/>
                <p:nvPr/>
              </p:nvPicPr>
              <p:blipFill>
                <a:blip r:embed="rId262"/>
                <a:stretch>
                  <a:fillRect/>
                </a:stretch>
              </p:blipFill>
              <p:spPr>
                <a:xfrm>
                  <a:off x="3361166" y="3096806"/>
                  <a:ext cx="25848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313" name="Ink 312">
                  <a:extLst>
                    <a:ext uri="{FF2B5EF4-FFF2-40B4-BE49-F238E27FC236}">
                      <a16:creationId xmlns:a16="http://schemas.microsoft.com/office/drawing/2014/main" id="{BAB3DC99-F424-4B95-8C05-A2FF70E04A8D}"/>
                    </a:ext>
                  </a:extLst>
                </p14:cNvPr>
                <p14:cNvContentPartPr/>
                <p14:nvPr/>
              </p14:nvContentPartPr>
              <p14:xfrm>
                <a:off x="3659966" y="3064766"/>
                <a:ext cx="188640" cy="161640"/>
              </p14:xfrm>
            </p:contentPart>
          </mc:Choice>
          <mc:Fallback xmlns="">
            <p:pic>
              <p:nvPicPr>
                <p:cNvPr id="313" name="Ink 312">
                  <a:extLst>
                    <a:ext uri="{FF2B5EF4-FFF2-40B4-BE49-F238E27FC236}">
                      <a16:creationId xmlns:a16="http://schemas.microsoft.com/office/drawing/2014/main" id="{BAB3DC99-F424-4B95-8C05-A2FF70E04A8D}"/>
                    </a:ext>
                  </a:extLst>
                </p:cNvPr>
                <p:cNvPicPr/>
                <p:nvPr/>
              </p:nvPicPr>
              <p:blipFill>
                <a:blip r:embed="rId264"/>
                <a:stretch>
                  <a:fillRect/>
                </a:stretch>
              </p:blipFill>
              <p:spPr>
                <a:xfrm>
                  <a:off x="3641966" y="3047126"/>
                  <a:ext cx="2242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314" name="Ink 313">
                  <a:extLst>
                    <a:ext uri="{FF2B5EF4-FFF2-40B4-BE49-F238E27FC236}">
                      <a16:creationId xmlns:a16="http://schemas.microsoft.com/office/drawing/2014/main" id="{0FD5E74B-A062-4D2F-BE78-B2E908552D28}"/>
                    </a:ext>
                  </a:extLst>
                </p14:cNvPr>
                <p14:cNvContentPartPr/>
                <p14:nvPr/>
              </p14:nvContentPartPr>
              <p14:xfrm>
                <a:off x="3779486" y="3125966"/>
                <a:ext cx="39600" cy="181800"/>
              </p14:xfrm>
            </p:contentPart>
          </mc:Choice>
          <mc:Fallback xmlns="">
            <p:pic>
              <p:nvPicPr>
                <p:cNvPr id="314" name="Ink 313">
                  <a:extLst>
                    <a:ext uri="{FF2B5EF4-FFF2-40B4-BE49-F238E27FC236}">
                      <a16:creationId xmlns:a16="http://schemas.microsoft.com/office/drawing/2014/main" id="{0FD5E74B-A062-4D2F-BE78-B2E908552D28}"/>
                    </a:ext>
                  </a:extLst>
                </p:cNvPr>
                <p:cNvPicPr/>
                <p:nvPr/>
              </p:nvPicPr>
              <p:blipFill>
                <a:blip r:embed="rId266"/>
                <a:stretch>
                  <a:fillRect/>
                </a:stretch>
              </p:blipFill>
              <p:spPr>
                <a:xfrm>
                  <a:off x="3761486" y="3108326"/>
                  <a:ext cx="75240" cy="217440"/>
                </a:xfrm>
                <a:prstGeom prst="rect">
                  <a:avLst/>
                </a:prstGeom>
              </p:spPr>
            </p:pic>
          </mc:Fallback>
        </mc:AlternateContent>
      </p:grpSp>
      <p:grpSp>
        <p:nvGrpSpPr>
          <p:cNvPr id="321" name="Group 320">
            <a:extLst>
              <a:ext uri="{FF2B5EF4-FFF2-40B4-BE49-F238E27FC236}">
                <a16:creationId xmlns:a16="http://schemas.microsoft.com/office/drawing/2014/main" id="{000BA57B-A5BF-43CF-8961-AF3F112D6102}"/>
              </a:ext>
            </a:extLst>
          </p:cNvPr>
          <p:cNvGrpSpPr/>
          <p:nvPr/>
        </p:nvGrpSpPr>
        <p:grpSpPr>
          <a:xfrm>
            <a:off x="493046" y="3777926"/>
            <a:ext cx="501840" cy="376200"/>
            <a:chOff x="493046" y="3777926"/>
            <a:chExt cx="501840" cy="376200"/>
          </a:xfrm>
        </p:grpSpPr>
        <mc:AlternateContent xmlns:mc="http://schemas.openxmlformats.org/markup-compatibility/2006" xmlns:p14="http://schemas.microsoft.com/office/powerpoint/2010/main">
          <mc:Choice Requires="p14">
            <p:contentPart p14:bwMode="auto" r:id="rId267">
              <p14:nvContentPartPr>
                <p14:cNvPr id="316" name="Ink 315">
                  <a:extLst>
                    <a:ext uri="{FF2B5EF4-FFF2-40B4-BE49-F238E27FC236}">
                      <a16:creationId xmlns:a16="http://schemas.microsoft.com/office/drawing/2014/main" id="{417081D2-A193-4F98-8C49-57603A41E311}"/>
                    </a:ext>
                  </a:extLst>
                </p14:cNvPr>
                <p14:cNvContentPartPr/>
                <p14:nvPr/>
              </p14:nvContentPartPr>
              <p14:xfrm>
                <a:off x="610406" y="3777926"/>
                <a:ext cx="155520" cy="220680"/>
              </p14:xfrm>
            </p:contentPart>
          </mc:Choice>
          <mc:Fallback xmlns="">
            <p:pic>
              <p:nvPicPr>
                <p:cNvPr id="316" name="Ink 315">
                  <a:extLst>
                    <a:ext uri="{FF2B5EF4-FFF2-40B4-BE49-F238E27FC236}">
                      <a16:creationId xmlns:a16="http://schemas.microsoft.com/office/drawing/2014/main" id="{417081D2-A193-4F98-8C49-57603A41E311}"/>
                    </a:ext>
                  </a:extLst>
                </p:cNvPr>
                <p:cNvPicPr/>
                <p:nvPr/>
              </p:nvPicPr>
              <p:blipFill>
                <a:blip r:embed="rId268"/>
                <a:stretch>
                  <a:fillRect/>
                </a:stretch>
              </p:blipFill>
              <p:spPr>
                <a:xfrm>
                  <a:off x="592766" y="3759926"/>
                  <a:ext cx="19116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317" name="Ink 316">
                  <a:extLst>
                    <a:ext uri="{FF2B5EF4-FFF2-40B4-BE49-F238E27FC236}">
                      <a16:creationId xmlns:a16="http://schemas.microsoft.com/office/drawing/2014/main" id="{D720DE1C-2EC9-4C3B-B4F1-5250DB783145}"/>
                    </a:ext>
                  </a:extLst>
                </p14:cNvPr>
                <p14:cNvContentPartPr/>
                <p14:nvPr/>
              </p14:nvContentPartPr>
              <p14:xfrm>
                <a:off x="604286" y="3910766"/>
                <a:ext cx="210240" cy="69840"/>
              </p14:xfrm>
            </p:contentPart>
          </mc:Choice>
          <mc:Fallback xmlns="">
            <p:pic>
              <p:nvPicPr>
                <p:cNvPr id="317" name="Ink 316">
                  <a:extLst>
                    <a:ext uri="{FF2B5EF4-FFF2-40B4-BE49-F238E27FC236}">
                      <a16:creationId xmlns:a16="http://schemas.microsoft.com/office/drawing/2014/main" id="{D720DE1C-2EC9-4C3B-B4F1-5250DB783145}"/>
                    </a:ext>
                  </a:extLst>
                </p:cNvPr>
                <p:cNvPicPr/>
                <p:nvPr/>
              </p:nvPicPr>
              <p:blipFill>
                <a:blip r:embed="rId270"/>
                <a:stretch>
                  <a:fillRect/>
                </a:stretch>
              </p:blipFill>
              <p:spPr>
                <a:xfrm>
                  <a:off x="586286" y="3893126"/>
                  <a:ext cx="24588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318" name="Ink 317">
                  <a:extLst>
                    <a:ext uri="{FF2B5EF4-FFF2-40B4-BE49-F238E27FC236}">
                      <a16:creationId xmlns:a16="http://schemas.microsoft.com/office/drawing/2014/main" id="{4829342B-5E43-4782-9731-9B334B6B3228}"/>
                    </a:ext>
                  </a:extLst>
                </p14:cNvPr>
                <p14:cNvContentPartPr/>
                <p14:nvPr/>
              </p14:nvContentPartPr>
              <p14:xfrm>
                <a:off x="493046" y="4090406"/>
                <a:ext cx="290520" cy="63720"/>
              </p14:xfrm>
            </p:contentPart>
          </mc:Choice>
          <mc:Fallback xmlns="">
            <p:pic>
              <p:nvPicPr>
                <p:cNvPr id="318" name="Ink 317">
                  <a:extLst>
                    <a:ext uri="{FF2B5EF4-FFF2-40B4-BE49-F238E27FC236}">
                      <a16:creationId xmlns:a16="http://schemas.microsoft.com/office/drawing/2014/main" id="{4829342B-5E43-4782-9731-9B334B6B3228}"/>
                    </a:ext>
                  </a:extLst>
                </p:cNvPr>
                <p:cNvPicPr/>
                <p:nvPr/>
              </p:nvPicPr>
              <p:blipFill>
                <a:blip r:embed="rId272"/>
                <a:stretch>
                  <a:fillRect/>
                </a:stretch>
              </p:blipFill>
              <p:spPr>
                <a:xfrm>
                  <a:off x="475406" y="4072406"/>
                  <a:ext cx="3261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319" name="Ink 318">
                  <a:extLst>
                    <a:ext uri="{FF2B5EF4-FFF2-40B4-BE49-F238E27FC236}">
                      <a16:creationId xmlns:a16="http://schemas.microsoft.com/office/drawing/2014/main" id="{0EB8029C-AA14-4F69-A214-6E7846C2CC17}"/>
                    </a:ext>
                  </a:extLst>
                </p14:cNvPr>
                <p14:cNvContentPartPr/>
                <p14:nvPr/>
              </p14:nvContentPartPr>
              <p14:xfrm>
                <a:off x="980486" y="3819686"/>
                <a:ext cx="12240" cy="23400"/>
              </p14:xfrm>
            </p:contentPart>
          </mc:Choice>
          <mc:Fallback xmlns="">
            <p:pic>
              <p:nvPicPr>
                <p:cNvPr id="319" name="Ink 318">
                  <a:extLst>
                    <a:ext uri="{FF2B5EF4-FFF2-40B4-BE49-F238E27FC236}">
                      <a16:creationId xmlns:a16="http://schemas.microsoft.com/office/drawing/2014/main" id="{0EB8029C-AA14-4F69-A214-6E7846C2CC17}"/>
                    </a:ext>
                  </a:extLst>
                </p:cNvPr>
                <p:cNvPicPr/>
                <p:nvPr/>
              </p:nvPicPr>
              <p:blipFill>
                <a:blip r:embed="rId274"/>
                <a:stretch>
                  <a:fillRect/>
                </a:stretch>
              </p:blipFill>
              <p:spPr>
                <a:xfrm>
                  <a:off x="962486" y="3802046"/>
                  <a:ext cx="4788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320" name="Ink 319">
                  <a:extLst>
                    <a:ext uri="{FF2B5EF4-FFF2-40B4-BE49-F238E27FC236}">
                      <a16:creationId xmlns:a16="http://schemas.microsoft.com/office/drawing/2014/main" id="{C9FE35F6-6588-4C60-84E3-5085C69EF3F4}"/>
                    </a:ext>
                  </a:extLst>
                </p14:cNvPr>
                <p14:cNvContentPartPr/>
                <p14:nvPr/>
              </p14:nvContentPartPr>
              <p14:xfrm>
                <a:off x="988406" y="4004006"/>
                <a:ext cx="6480" cy="6480"/>
              </p14:xfrm>
            </p:contentPart>
          </mc:Choice>
          <mc:Fallback xmlns="">
            <p:pic>
              <p:nvPicPr>
                <p:cNvPr id="320" name="Ink 319">
                  <a:extLst>
                    <a:ext uri="{FF2B5EF4-FFF2-40B4-BE49-F238E27FC236}">
                      <a16:creationId xmlns:a16="http://schemas.microsoft.com/office/drawing/2014/main" id="{C9FE35F6-6588-4C60-84E3-5085C69EF3F4}"/>
                    </a:ext>
                  </a:extLst>
                </p:cNvPr>
                <p:cNvPicPr/>
                <p:nvPr/>
              </p:nvPicPr>
              <p:blipFill>
                <a:blip r:embed="rId276"/>
                <a:stretch>
                  <a:fillRect/>
                </a:stretch>
              </p:blipFill>
              <p:spPr>
                <a:xfrm>
                  <a:off x="970766" y="3986366"/>
                  <a:ext cx="42120" cy="42120"/>
                </a:xfrm>
                <a:prstGeom prst="rect">
                  <a:avLst/>
                </a:prstGeom>
              </p:spPr>
            </p:pic>
          </mc:Fallback>
        </mc:AlternateContent>
      </p:grpSp>
      <p:grpSp>
        <p:nvGrpSpPr>
          <p:cNvPr id="335" name="Group 334">
            <a:extLst>
              <a:ext uri="{FF2B5EF4-FFF2-40B4-BE49-F238E27FC236}">
                <a16:creationId xmlns:a16="http://schemas.microsoft.com/office/drawing/2014/main" id="{487BB54E-B7E8-435D-B6A1-E16B73F350E6}"/>
              </a:ext>
            </a:extLst>
          </p:cNvPr>
          <p:cNvGrpSpPr/>
          <p:nvPr/>
        </p:nvGrpSpPr>
        <p:grpSpPr>
          <a:xfrm>
            <a:off x="1236086" y="3619886"/>
            <a:ext cx="677160" cy="571320"/>
            <a:chOff x="1236086" y="3619886"/>
            <a:chExt cx="677160" cy="571320"/>
          </a:xfrm>
        </p:grpSpPr>
        <mc:AlternateContent xmlns:mc="http://schemas.openxmlformats.org/markup-compatibility/2006" xmlns:p14="http://schemas.microsoft.com/office/powerpoint/2010/main">
          <mc:Choice Requires="p14">
            <p:contentPart p14:bwMode="auto" r:id="rId277">
              <p14:nvContentPartPr>
                <p14:cNvPr id="322" name="Ink 321">
                  <a:extLst>
                    <a:ext uri="{FF2B5EF4-FFF2-40B4-BE49-F238E27FC236}">
                      <a16:creationId xmlns:a16="http://schemas.microsoft.com/office/drawing/2014/main" id="{777B4DE2-2DB7-4887-BEC5-3D2D516ABD6E}"/>
                    </a:ext>
                  </a:extLst>
                </p14:cNvPr>
                <p14:cNvContentPartPr/>
                <p14:nvPr/>
              </p14:nvContentPartPr>
              <p14:xfrm>
                <a:off x="1263806" y="3639686"/>
                <a:ext cx="27360" cy="172440"/>
              </p14:xfrm>
            </p:contentPart>
          </mc:Choice>
          <mc:Fallback xmlns="">
            <p:pic>
              <p:nvPicPr>
                <p:cNvPr id="322" name="Ink 321">
                  <a:extLst>
                    <a:ext uri="{FF2B5EF4-FFF2-40B4-BE49-F238E27FC236}">
                      <a16:creationId xmlns:a16="http://schemas.microsoft.com/office/drawing/2014/main" id="{777B4DE2-2DB7-4887-BEC5-3D2D516ABD6E}"/>
                    </a:ext>
                  </a:extLst>
                </p:cNvPr>
                <p:cNvPicPr/>
                <p:nvPr/>
              </p:nvPicPr>
              <p:blipFill>
                <a:blip r:embed="rId278"/>
                <a:stretch>
                  <a:fillRect/>
                </a:stretch>
              </p:blipFill>
              <p:spPr>
                <a:xfrm>
                  <a:off x="1245806" y="3621686"/>
                  <a:ext cx="6300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323" name="Ink 322">
                  <a:extLst>
                    <a:ext uri="{FF2B5EF4-FFF2-40B4-BE49-F238E27FC236}">
                      <a16:creationId xmlns:a16="http://schemas.microsoft.com/office/drawing/2014/main" id="{6206CEDC-907E-4EC0-B851-F7BAA22922EB}"/>
                    </a:ext>
                  </a:extLst>
                </p14:cNvPr>
                <p14:cNvContentPartPr/>
                <p14:nvPr/>
              </p14:nvContentPartPr>
              <p14:xfrm>
                <a:off x="1378286" y="3636086"/>
                <a:ext cx="141480" cy="166680"/>
              </p14:xfrm>
            </p:contentPart>
          </mc:Choice>
          <mc:Fallback xmlns="">
            <p:pic>
              <p:nvPicPr>
                <p:cNvPr id="323" name="Ink 322">
                  <a:extLst>
                    <a:ext uri="{FF2B5EF4-FFF2-40B4-BE49-F238E27FC236}">
                      <a16:creationId xmlns:a16="http://schemas.microsoft.com/office/drawing/2014/main" id="{6206CEDC-907E-4EC0-B851-F7BAA22922EB}"/>
                    </a:ext>
                  </a:extLst>
                </p:cNvPr>
                <p:cNvPicPr/>
                <p:nvPr/>
              </p:nvPicPr>
              <p:blipFill>
                <a:blip r:embed="rId280"/>
                <a:stretch>
                  <a:fillRect/>
                </a:stretch>
              </p:blipFill>
              <p:spPr>
                <a:xfrm>
                  <a:off x="1360286" y="3618446"/>
                  <a:ext cx="17712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281">
              <p14:nvContentPartPr>
                <p14:cNvPr id="324" name="Ink 323">
                  <a:extLst>
                    <a:ext uri="{FF2B5EF4-FFF2-40B4-BE49-F238E27FC236}">
                      <a16:creationId xmlns:a16="http://schemas.microsoft.com/office/drawing/2014/main" id="{B7E312DC-CE9C-4D3E-A8F3-6EEC141B028B}"/>
                    </a:ext>
                  </a:extLst>
                </p14:cNvPr>
                <p14:cNvContentPartPr/>
                <p14:nvPr/>
              </p14:nvContentPartPr>
              <p14:xfrm>
                <a:off x="1384406" y="3637886"/>
                <a:ext cx="154440" cy="41400"/>
              </p14:xfrm>
            </p:contentPart>
          </mc:Choice>
          <mc:Fallback xmlns="">
            <p:pic>
              <p:nvPicPr>
                <p:cNvPr id="324" name="Ink 323">
                  <a:extLst>
                    <a:ext uri="{FF2B5EF4-FFF2-40B4-BE49-F238E27FC236}">
                      <a16:creationId xmlns:a16="http://schemas.microsoft.com/office/drawing/2014/main" id="{B7E312DC-CE9C-4D3E-A8F3-6EEC141B028B}"/>
                    </a:ext>
                  </a:extLst>
                </p:cNvPr>
                <p:cNvPicPr/>
                <p:nvPr/>
              </p:nvPicPr>
              <p:blipFill>
                <a:blip r:embed="rId282"/>
                <a:stretch>
                  <a:fillRect/>
                </a:stretch>
              </p:blipFill>
              <p:spPr>
                <a:xfrm>
                  <a:off x="1366406" y="3620246"/>
                  <a:ext cx="19008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325" name="Ink 324">
                  <a:extLst>
                    <a:ext uri="{FF2B5EF4-FFF2-40B4-BE49-F238E27FC236}">
                      <a16:creationId xmlns:a16="http://schemas.microsoft.com/office/drawing/2014/main" id="{BB154590-9B7C-412D-B705-D4CFE5CC7593}"/>
                    </a:ext>
                  </a:extLst>
                </p14:cNvPr>
                <p14:cNvContentPartPr/>
                <p14:nvPr/>
              </p14:nvContentPartPr>
              <p14:xfrm>
                <a:off x="1586006" y="3619886"/>
                <a:ext cx="164160" cy="133560"/>
              </p14:xfrm>
            </p:contentPart>
          </mc:Choice>
          <mc:Fallback xmlns="">
            <p:pic>
              <p:nvPicPr>
                <p:cNvPr id="325" name="Ink 324">
                  <a:extLst>
                    <a:ext uri="{FF2B5EF4-FFF2-40B4-BE49-F238E27FC236}">
                      <a16:creationId xmlns:a16="http://schemas.microsoft.com/office/drawing/2014/main" id="{BB154590-9B7C-412D-B705-D4CFE5CC7593}"/>
                    </a:ext>
                  </a:extLst>
                </p:cNvPr>
                <p:cNvPicPr/>
                <p:nvPr/>
              </p:nvPicPr>
              <p:blipFill>
                <a:blip r:embed="rId284"/>
                <a:stretch>
                  <a:fillRect/>
                </a:stretch>
              </p:blipFill>
              <p:spPr>
                <a:xfrm>
                  <a:off x="1568006" y="3602246"/>
                  <a:ext cx="19980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326" name="Ink 325">
                  <a:extLst>
                    <a:ext uri="{FF2B5EF4-FFF2-40B4-BE49-F238E27FC236}">
                      <a16:creationId xmlns:a16="http://schemas.microsoft.com/office/drawing/2014/main" id="{453F309E-48E7-4D11-82CA-7569EAA354E6}"/>
                    </a:ext>
                  </a:extLst>
                </p14:cNvPr>
                <p14:cNvContentPartPr/>
                <p14:nvPr/>
              </p14:nvContentPartPr>
              <p14:xfrm>
                <a:off x="1236086" y="3889886"/>
                <a:ext cx="410760" cy="83880"/>
              </p14:xfrm>
            </p:contentPart>
          </mc:Choice>
          <mc:Fallback xmlns="">
            <p:pic>
              <p:nvPicPr>
                <p:cNvPr id="326" name="Ink 325">
                  <a:extLst>
                    <a:ext uri="{FF2B5EF4-FFF2-40B4-BE49-F238E27FC236}">
                      <a16:creationId xmlns:a16="http://schemas.microsoft.com/office/drawing/2014/main" id="{453F309E-48E7-4D11-82CA-7569EAA354E6}"/>
                    </a:ext>
                  </a:extLst>
                </p:cNvPr>
                <p:cNvPicPr/>
                <p:nvPr/>
              </p:nvPicPr>
              <p:blipFill>
                <a:blip r:embed="rId286"/>
                <a:stretch>
                  <a:fillRect/>
                </a:stretch>
              </p:blipFill>
              <p:spPr>
                <a:xfrm>
                  <a:off x="1218446" y="3871886"/>
                  <a:ext cx="44640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327" name="Ink 326">
                  <a:extLst>
                    <a:ext uri="{FF2B5EF4-FFF2-40B4-BE49-F238E27FC236}">
                      <a16:creationId xmlns:a16="http://schemas.microsoft.com/office/drawing/2014/main" id="{A395F62E-3C79-4244-9A19-BCF20463DA0C}"/>
                    </a:ext>
                  </a:extLst>
                </p14:cNvPr>
                <p14:cNvContentPartPr/>
                <p14:nvPr/>
              </p14:nvContentPartPr>
              <p14:xfrm>
                <a:off x="1313126" y="4033886"/>
                <a:ext cx="167040" cy="82800"/>
              </p14:xfrm>
            </p:contentPart>
          </mc:Choice>
          <mc:Fallback xmlns="">
            <p:pic>
              <p:nvPicPr>
                <p:cNvPr id="327" name="Ink 326">
                  <a:extLst>
                    <a:ext uri="{FF2B5EF4-FFF2-40B4-BE49-F238E27FC236}">
                      <a16:creationId xmlns:a16="http://schemas.microsoft.com/office/drawing/2014/main" id="{A395F62E-3C79-4244-9A19-BCF20463DA0C}"/>
                    </a:ext>
                  </a:extLst>
                </p:cNvPr>
                <p:cNvPicPr/>
                <p:nvPr/>
              </p:nvPicPr>
              <p:blipFill>
                <a:blip r:embed="rId288"/>
                <a:stretch>
                  <a:fillRect/>
                </a:stretch>
              </p:blipFill>
              <p:spPr>
                <a:xfrm>
                  <a:off x="1295486" y="4016246"/>
                  <a:ext cx="20268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328" name="Ink 327">
                  <a:extLst>
                    <a:ext uri="{FF2B5EF4-FFF2-40B4-BE49-F238E27FC236}">
                      <a16:creationId xmlns:a16="http://schemas.microsoft.com/office/drawing/2014/main" id="{74592E3F-0E55-42D4-AD66-D832F55B21DD}"/>
                    </a:ext>
                  </a:extLst>
                </p14:cNvPr>
                <p14:cNvContentPartPr/>
                <p14:nvPr/>
              </p14:nvContentPartPr>
              <p14:xfrm>
                <a:off x="1404926" y="4032446"/>
                <a:ext cx="65160" cy="139320"/>
              </p14:xfrm>
            </p:contentPart>
          </mc:Choice>
          <mc:Fallback xmlns="">
            <p:pic>
              <p:nvPicPr>
                <p:cNvPr id="328" name="Ink 327">
                  <a:extLst>
                    <a:ext uri="{FF2B5EF4-FFF2-40B4-BE49-F238E27FC236}">
                      <a16:creationId xmlns:a16="http://schemas.microsoft.com/office/drawing/2014/main" id="{74592E3F-0E55-42D4-AD66-D832F55B21DD}"/>
                    </a:ext>
                  </a:extLst>
                </p:cNvPr>
                <p:cNvPicPr/>
                <p:nvPr/>
              </p:nvPicPr>
              <p:blipFill>
                <a:blip r:embed="rId290"/>
                <a:stretch>
                  <a:fillRect/>
                </a:stretch>
              </p:blipFill>
              <p:spPr>
                <a:xfrm>
                  <a:off x="1386926" y="4014806"/>
                  <a:ext cx="10080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329" name="Ink 328">
                  <a:extLst>
                    <a:ext uri="{FF2B5EF4-FFF2-40B4-BE49-F238E27FC236}">
                      <a16:creationId xmlns:a16="http://schemas.microsoft.com/office/drawing/2014/main" id="{4A4A1926-C72A-4D5C-851E-8F1212143AF1}"/>
                    </a:ext>
                  </a:extLst>
                </p14:cNvPr>
                <p14:cNvContentPartPr/>
                <p14:nvPr/>
              </p14:nvContentPartPr>
              <p14:xfrm>
                <a:off x="1536686" y="4037126"/>
                <a:ext cx="137520" cy="96120"/>
              </p14:xfrm>
            </p:contentPart>
          </mc:Choice>
          <mc:Fallback xmlns="">
            <p:pic>
              <p:nvPicPr>
                <p:cNvPr id="329" name="Ink 328">
                  <a:extLst>
                    <a:ext uri="{FF2B5EF4-FFF2-40B4-BE49-F238E27FC236}">
                      <a16:creationId xmlns:a16="http://schemas.microsoft.com/office/drawing/2014/main" id="{4A4A1926-C72A-4D5C-851E-8F1212143AF1}"/>
                    </a:ext>
                  </a:extLst>
                </p:cNvPr>
                <p:cNvPicPr/>
                <p:nvPr/>
              </p:nvPicPr>
              <p:blipFill>
                <a:blip r:embed="rId292"/>
                <a:stretch>
                  <a:fillRect/>
                </a:stretch>
              </p:blipFill>
              <p:spPr>
                <a:xfrm>
                  <a:off x="1519046" y="4019126"/>
                  <a:ext cx="173160" cy="13176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330" name="Ink 329">
                  <a:extLst>
                    <a:ext uri="{FF2B5EF4-FFF2-40B4-BE49-F238E27FC236}">
                      <a16:creationId xmlns:a16="http://schemas.microsoft.com/office/drawing/2014/main" id="{F00B39F4-1E19-4EA0-AA04-F97E398FCEBB}"/>
                    </a:ext>
                  </a:extLst>
                </p14:cNvPr>
                <p14:cNvContentPartPr/>
                <p14:nvPr/>
              </p14:nvContentPartPr>
              <p14:xfrm>
                <a:off x="1721726" y="3994286"/>
                <a:ext cx="191520" cy="196920"/>
              </p14:xfrm>
            </p:contentPart>
          </mc:Choice>
          <mc:Fallback xmlns="">
            <p:pic>
              <p:nvPicPr>
                <p:cNvPr id="330" name="Ink 329">
                  <a:extLst>
                    <a:ext uri="{FF2B5EF4-FFF2-40B4-BE49-F238E27FC236}">
                      <a16:creationId xmlns:a16="http://schemas.microsoft.com/office/drawing/2014/main" id="{F00B39F4-1E19-4EA0-AA04-F97E398FCEBB}"/>
                    </a:ext>
                  </a:extLst>
                </p:cNvPr>
                <p:cNvPicPr/>
                <p:nvPr/>
              </p:nvPicPr>
              <p:blipFill>
                <a:blip r:embed="rId294"/>
                <a:stretch>
                  <a:fillRect/>
                </a:stretch>
              </p:blipFill>
              <p:spPr>
                <a:xfrm>
                  <a:off x="1704086" y="3976646"/>
                  <a:ext cx="227160" cy="232560"/>
                </a:xfrm>
                <a:prstGeom prst="rect">
                  <a:avLst/>
                </a:prstGeom>
              </p:spPr>
            </p:pic>
          </mc:Fallback>
        </mc:AlternateContent>
      </p:grpSp>
      <p:grpSp>
        <p:nvGrpSpPr>
          <p:cNvPr id="348" name="Group 347">
            <a:extLst>
              <a:ext uri="{FF2B5EF4-FFF2-40B4-BE49-F238E27FC236}">
                <a16:creationId xmlns:a16="http://schemas.microsoft.com/office/drawing/2014/main" id="{72416A19-1E8D-4C2B-AEEB-DD88A285F899}"/>
              </a:ext>
            </a:extLst>
          </p:cNvPr>
          <p:cNvGrpSpPr/>
          <p:nvPr/>
        </p:nvGrpSpPr>
        <p:grpSpPr>
          <a:xfrm>
            <a:off x="2010086" y="3753446"/>
            <a:ext cx="1365120" cy="224640"/>
            <a:chOff x="2010086" y="3753446"/>
            <a:chExt cx="1365120" cy="224640"/>
          </a:xfrm>
        </p:grpSpPr>
        <mc:AlternateContent xmlns:mc="http://schemas.openxmlformats.org/markup-compatibility/2006" xmlns:p14="http://schemas.microsoft.com/office/powerpoint/2010/main">
          <mc:Choice Requires="p14">
            <p:contentPart p14:bwMode="auto" r:id="rId295">
              <p14:nvContentPartPr>
                <p14:cNvPr id="336" name="Ink 335">
                  <a:extLst>
                    <a:ext uri="{FF2B5EF4-FFF2-40B4-BE49-F238E27FC236}">
                      <a16:creationId xmlns:a16="http://schemas.microsoft.com/office/drawing/2014/main" id="{910D7B47-BB16-4347-A83E-C7DDD6D0915E}"/>
                    </a:ext>
                  </a:extLst>
                </p14:cNvPr>
                <p14:cNvContentPartPr/>
                <p14:nvPr/>
              </p14:nvContentPartPr>
              <p14:xfrm>
                <a:off x="2010086" y="3831926"/>
                <a:ext cx="106200" cy="101160"/>
              </p14:xfrm>
            </p:contentPart>
          </mc:Choice>
          <mc:Fallback xmlns="">
            <p:pic>
              <p:nvPicPr>
                <p:cNvPr id="336" name="Ink 335">
                  <a:extLst>
                    <a:ext uri="{FF2B5EF4-FFF2-40B4-BE49-F238E27FC236}">
                      <a16:creationId xmlns:a16="http://schemas.microsoft.com/office/drawing/2014/main" id="{910D7B47-BB16-4347-A83E-C7DDD6D0915E}"/>
                    </a:ext>
                  </a:extLst>
                </p:cNvPr>
                <p:cNvPicPr/>
                <p:nvPr/>
              </p:nvPicPr>
              <p:blipFill>
                <a:blip r:embed="rId296"/>
                <a:stretch>
                  <a:fillRect/>
                </a:stretch>
              </p:blipFill>
              <p:spPr>
                <a:xfrm>
                  <a:off x="1992446" y="3813926"/>
                  <a:ext cx="14184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337" name="Ink 336">
                  <a:extLst>
                    <a:ext uri="{FF2B5EF4-FFF2-40B4-BE49-F238E27FC236}">
                      <a16:creationId xmlns:a16="http://schemas.microsoft.com/office/drawing/2014/main" id="{6CC25183-0B9E-4FAA-B17D-10693F88FB53}"/>
                    </a:ext>
                  </a:extLst>
                </p14:cNvPr>
                <p14:cNvContentPartPr/>
                <p14:nvPr/>
              </p14:nvContentPartPr>
              <p14:xfrm>
                <a:off x="2030966" y="3825446"/>
                <a:ext cx="95400" cy="138960"/>
              </p14:xfrm>
            </p:contentPart>
          </mc:Choice>
          <mc:Fallback xmlns="">
            <p:pic>
              <p:nvPicPr>
                <p:cNvPr id="337" name="Ink 336">
                  <a:extLst>
                    <a:ext uri="{FF2B5EF4-FFF2-40B4-BE49-F238E27FC236}">
                      <a16:creationId xmlns:a16="http://schemas.microsoft.com/office/drawing/2014/main" id="{6CC25183-0B9E-4FAA-B17D-10693F88FB53}"/>
                    </a:ext>
                  </a:extLst>
                </p:cNvPr>
                <p:cNvPicPr/>
                <p:nvPr/>
              </p:nvPicPr>
              <p:blipFill>
                <a:blip r:embed="rId298"/>
                <a:stretch>
                  <a:fillRect/>
                </a:stretch>
              </p:blipFill>
              <p:spPr>
                <a:xfrm>
                  <a:off x="2012966" y="3807446"/>
                  <a:ext cx="13104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338" name="Ink 337">
                  <a:extLst>
                    <a:ext uri="{FF2B5EF4-FFF2-40B4-BE49-F238E27FC236}">
                      <a16:creationId xmlns:a16="http://schemas.microsoft.com/office/drawing/2014/main" id="{4D9008C8-200B-4E9F-A45B-45ADA096564D}"/>
                    </a:ext>
                  </a:extLst>
                </p14:cNvPr>
                <p14:cNvContentPartPr/>
                <p14:nvPr/>
              </p14:nvContentPartPr>
              <p14:xfrm>
                <a:off x="2217446" y="3798806"/>
                <a:ext cx="120960" cy="147960"/>
              </p14:xfrm>
            </p:contentPart>
          </mc:Choice>
          <mc:Fallback xmlns="">
            <p:pic>
              <p:nvPicPr>
                <p:cNvPr id="338" name="Ink 337">
                  <a:extLst>
                    <a:ext uri="{FF2B5EF4-FFF2-40B4-BE49-F238E27FC236}">
                      <a16:creationId xmlns:a16="http://schemas.microsoft.com/office/drawing/2014/main" id="{4D9008C8-200B-4E9F-A45B-45ADA096564D}"/>
                    </a:ext>
                  </a:extLst>
                </p:cNvPr>
                <p:cNvPicPr/>
                <p:nvPr/>
              </p:nvPicPr>
              <p:blipFill>
                <a:blip r:embed="rId300"/>
                <a:stretch>
                  <a:fillRect/>
                </a:stretch>
              </p:blipFill>
              <p:spPr>
                <a:xfrm>
                  <a:off x="2199806" y="3781166"/>
                  <a:ext cx="15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339" name="Ink 338">
                  <a:extLst>
                    <a:ext uri="{FF2B5EF4-FFF2-40B4-BE49-F238E27FC236}">
                      <a16:creationId xmlns:a16="http://schemas.microsoft.com/office/drawing/2014/main" id="{05C486E2-C0BB-4E6B-A5DC-7CB27B9BB96D}"/>
                    </a:ext>
                  </a:extLst>
                </p14:cNvPr>
                <p14:cNvContentPartPr/>
                <p14:nvPr/>
              </p14:nvContentPartPr>
              <p14:xfrm>
                <a:off x="2418326" y="3817166"/>
                <a:ext cx="91080" cy="156960"/>
              </p14:xfrm>
            </p:contentPart>
          </mc:Choice>
          <mc:Fallback xmlns="">
            <p:pic>
              <p:nvPicPr>
                <p:cNvPr id="339" name="Ink 338">
                  <a:extLst>
                    <a:ext uri="{FF2B5EF4-FFF2-40B4-BE49-F238E27FC236}">
                      <a16:creationId xmlns:a16="http://schemas.microsoft.com/office/drawing/2014/main" id="{05C486E2-C0BB-4E6B-A5DC-7CB27B9BB96D}"/>
                    </a:ext>
                  </a:extLst>
                </p:cNvPr>
                <p:cNvPicPr/>
                <p:nvPr/>
              </p:nvPicPr>
              <p:blipFill>
                <a:blip r:embed="rId302"/>
                <a:stretch>
                  <a:fillRect/>
                </a:stretch>
              </p:blipFill>
              <p:spPr>
                <a:xfrm>
                  <a:off x="2400326" y="3799166"/>
                  <a:ext cx="12672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340" name="Ink 339">
                  <a:extLst>
                    <a:ext uri="{FF2B5EF4-FFF2-40B4-BE49-F238E27FC236}">
                      <a16:creationId xmlns:a16="http://schemas.microsoft.com/office/drawing/2014/main" id="{12A18E59-2D3E-4AB7-8CDD-92983005C7DC}"/>
                    </a:ext>
                  </a:extLst>
                </p14:cNvPr>
                <p14:cNvContentPartPr/>
                <p14:nvPr/>
              </p14:nvContentPartPr>
              <p14:xfrm>
                <a:off x="2427686" y="3770726"/>
                <a:ext cx="128160" cy="64080"/>
              </p14:xfrm>
            </p:contentPart>
          </mc:Choice>
          <mc:Fallback xmlns="">
            <p:pic>
              <p:nvPicPr>
                <p:cNvPr id="340" name="Ink 339">
                  <a:extLst>
                    <a:ext uri="{FF2B5EF4-FFF2-40B4-BE49-F238E27FC236}">
                      <a16:creationId xmlns:a16="http://schemas.microsoft.com/office/drawing/2014/main" id="{12A18E59-2D3E-4AB7-8CDD-92983005C7DC}"/>
                    </a:ext>
                  </a:extLst>
                </p:cNvPr>
                <p:cNvPicPr/>
                <p:nvPr/>
              </p:nvPicPr>
              <p:blipFill>
                <a:blip r:embed="rId304"/>
                <a:stretch>
                  <a:fillRect/>
                </a:stretch>
              </p:blipFill>
              <p:spPr>
                <a:xfrm>
                  <a:off x="2409686" y="3753086"/>
                  <a:ext cx="16380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341" name="Ink 340">
                  <a:extLst>
                    <a:ext uri="{FF2B5EF4-FFF2-40B4-BE49-F238E27FC236}">
                      <a16:creationId xmlns:a16="http://schemas.microsoft.com/office/drawing/2014/main" id="{908CFDB2-CEBE-461C-BA45-90D42A879D67}"/>
                    </a:ext>
                  </a:extLst>
                </p14:cNvPr>
                <p14:cNvContentPartPr/>
                <p14:nvPr/>
              </p14:nvContentPartPr>
              <p14:xfrm>
                <a:off x="2629646" y="3823646"/>
                <a:ext cx="76320" cy="11880"/>
              </p14:xfrm>
            </p:contentPart>
          </mc:Choice>
          <mc:Fallback xmlns="">
            <p:pic>
              <p:nvPicPr>
                <p:cNvPr id="341" name="Ink 340">
                  <a:extLst>
                    <a:ext uri="{FF2B5EF4-FFF2-40B4-BE49-F238E27FC236}">
                      <a16:creationId xmlns:a16="http://schemas.microsoft.com/office/drawing/2014/main" id="{908CFDB2-CEBE-461C-BA45-90D42A879D67}"/>
                    </a:ext>
                  </a:extLst>
                </p:cNvPr>
                <p:cNvPicPr/>
                <p:nvPr/>
              </p:nvPicPr>
              <p:blipFill>
                <a:blip r:embed="rId306"/>
                <a:stretch>
                  <a:fillRect/>
                </a:stretch>
              </p:blipFill>
              <p:spPr>
                <a:xfrm>
                  <a:off x="2612006" y="3805646"/>
                  <a:ext cx="1119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307">
              <p14:nvContentPartPr>
                <p14:cNvPr id="342" name="Ink 341">
                  <a:extLst>
                    <a:ext uri="{FF2B5EF4-FFF2-40B4-BE49-F238E27FC236}">
                      <a16:creationId xmlns:a16="http://schemas.microsoft.com/office/drawing/2014/main" id="{85AA0A87-CD7D-495E-B499-CBBAE1C8E025}"/>
                    </a:ext>
                  </a:extLst>
                </p14:cNvPr>
                <p14:cNvContentPartPr/>
                <p14:nvPr/>
              </p14:nvContentPartPr>
              <p14:xfrm>
                <a:off x="2626406" y="3904286"/>
                <a:ext cx="87840" cy="24840"/>
              </p14:xfrm>
            </p:contentPart>
          </mc:Choice>
          <mc:Fallback xmlns="">
            <p:pic>
              <p:nvPicPr>
                <p:cNvPr id="342" name="Ink 341">
                  <a:extLst>
                    <a:ext uri="{FF2B5EF4-FFF2-40B4-BE49-F238E27FC236}">
                      <a16:creationId xmlns:a16="http://schemas.microsoft.com/office/drawing/2014/main" id="{85AA0A87-CD7D-495E-B499-CBBAE1C8E025}"/>
                    </a:ext>
                  </a:extLst>
                </p:cNvPr>
                <p:cNvPicPr/>
                <p:nvPr/>
              </p:nvPicPr>
              <p:blipFill>
                <a:blip r:embed="rId308"/>
                <a:stretch>
                  <a:fillRect/>
                </a:stretch>
              </p:blipFill>
              <p:spPr>
                <a:xfrm>
                  <a:off x="2608406" y="3886286"/>
                  <a:ext cx="1234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344" name="Ink 343">
                  <a:extLst>
                    <a:ext uri="{FF2B5EF4-FFF2-40B4-BE49-F238E27FC236}">
                      <a16:creationId xmlns:a16="http://schemas.microsoft.com/office/drawing/2014/main" id="{B9A55C54-2A01-4A53-92ED-FD241EC32883}"/>
                    </a:ext>
                  </a:extLst>
                </p14:cNvPr>
                <p14:cNvContentPartPr/>
                <p14:nvPr/>
              </p14:nvContentPartPr>
              <p14:xfrm>
                <a:off x="2860766" y="3753446"/>
                <a:ext cx="137520" cy="216000"/>
              </p14:xfrm>
            </p:contentPart>
          </mc:Choice>
          <mc:Fallback xmlns="">
            <p:pic>
              <p:nvPicPr>
                <p:cNvPr id="344" name="Ink 343">
                  <a:extLst>
                    <a:ext uri="{FF2B5EF4-FFF2-40B4-BE49-F238E27FC236}">
                      <a16:creationId xmlns:a16="http://schemas.microsoft.com/office/drawing/2014/main" id="{B9A55C54-2A01-4A53-92ED-FD241EC32883}"/>
                    </a:ext>
                  </a:extLst>
                </p:cNvPr>
                <p:cNvPicPr/>
                <p:nvPr/>
              </p:nvPicPr>
              <p:blipFill>
                <a:blip r:embed="rId310"/>
                <a:stretch>
                  <a:fillRect/>
                </a:stretch>
              </p:blipFill>
              <p:spPr>
                <a:xfrm>
                  <a:off x="2843126" y="3735806"/>
                  <a:ext cx="1731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311">
              <p14:nvContentPartPr>
                <p14:cNvPr id="345" name="Ink 344">
                  <a:extLst>
                    <a:ext uri="{FF2B5EF4-FFF2-40B4-BE49-F238E27FC236}">
                      <a16:creationId xmlns:a16="http://schemas.microsoft.com/office/drawing/2014/main" id="{5ABFDD2F-C476-4261-8BC7-94E04936468F}"/>
                    </a:ext>
                  </a:extLst>
                </p14:cNvPr>
                <p14:cNvContentPartPr/>
                <p14:nvPr/>
              </p14:nvContentPartPr>
              <p14:xfrm>
                <a:off x="3086846" y="3861446"/>
                <a:ext cx="8280" cy="7200"/>
              </p14:xfrm>
            </p:contentPart>
          </mc:Choice>
          <mc:Fallback xmlns="">
            <p:pic>
              <p:nvPicPr>
                <p:cNvPr id="345" name="Ink 344">
                  <a:extLst>
                    <a:ext uri="{FF2B5EF4-FFF2-40B4-BE49-F238E27FC236}">
                      <a16:creationId xmlns:a16="http://schemas.microsoft.com/office/drawing/2014/main" id="{5ABFDD2F-C476-4261-8BC7-94E04936468F}"/>
                    </a:ext>
                  </a:extLst>
                </p:cNvPr>
                <p:cNvPicPr/>
                <p:nvPr/>
              </p:nvPicPr>
              <p:blipFill>
                <a:blip r:embed="rId312"/>
                <a:stretch>
                  <a:fillRect/>
                </a:stretch>
              </p:blipFill>
              <p:spPr>
                <a:xfrm>
                  <a:off x="3069206" y="3843806"/>
                  <a:ext cx="439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313">
              <p14:nvContentPartPr>
                <p14:cNvPr id="347" name="Ink 346">
                  <a:extLst>
                    <a:ext uri="{FF2B5EF4-FFF2-40B4-BE49-F238E27FC236}">
                      <a16:creationId xmlns:a16="http://schemas.microsoft.com/office/drawing/2014/main" id="{632528E6-0DF0-44DF-958F-2C56F344CB98}"/>
                    </a:ext>
                  </a:extLst>
                </p14:cNvPr>
                <p14:cNvContentPartPr/>
                <p14:nvPr/>
              </p14:nvContentPartPr>
              <p14:xfrm>
                <a:off x="3234806" y="3757766"/>
                <a:ext cx="140400" cy="220320"/>
              </p14:xfrm>
            </p:contentPart>
          </mc:Choice>
          <mc:Fallback xmlns="">
            <p:pic>
              <p:nvPicPr>
                <p:cNvPr id="347" name="Ink 346">
                  <a:extLst>
                    <a:ext uri="{FF2B5EF4-FFF2-40B4-BE49-F238E27FC236}">
                      <a16:creationId xmlns:a16="http://schemas.microsoft.com/office/drawing/2014/main" id="{632528E6-0DF0-44DF-958F-2C56F344CB98}"/>
                    </a:ext>
                  </a:extLst>
                </p:cNvPr>
                <p:cNvPicPr/>
                <p:nvPr/>
              </p:nvPicPr>
              <p:blipFill>
                <a:blip r:embed="rId314"/>
                <a:stretch>
                  <a:fillRect/>
                </a:stretch>
              </p:blipFill>
              <p:spPr>
                <a:xfrm>
                  <a:off x="3216806" y="3740126"/>
                  <a:ext cx="176040" cy="255960"/>
                </a:xfrm>
                <a:prstGeom prst="rect">
                  <a:avLst/>
                </a:prstGeom>
              </p:spPr>
            </p:pic>
          </mc:Fallback>
        </mc:AlternateContent>
      </p:grpSp>
      <p:grpSp>
        <p:nvGrpSpPr>
          <p:cNvPr id="353" name="Group 352">
            <a:extLst>
              <a:ext uri="{FF2B5EF4-FFF2-40B4-BE49-F238E27FC236}">
                <a16:creationId xmlns:a16="http://schemas.microsoft.com/office/drawing/2014/main" id="{1CC919CA-FAAA-4A77-B4B3-12EC05058681}"/>
              </a:ext>
            </a:extLst>
          </p:cNvPr>
          <p:cNvGrpSpPr/>
          <p:nvPr/>
        </p:nvGrpSpPr>
        <p:grpSpPr>
          <a:xfrm>
            <a:off x="202886" y="4369046"/>
            <a:ext cx="429480" cy="328320"/>
            <a:chOff x="202886" y="4369046"/>
            <a:chExt cx="429480" cy="328320"/>
          </a:xfrm>
        </p:grpSpPr>
        <mc:AlternateContent xmlns:mc="http://schemas.openxmlformats.org/markup-compatibility/2006" xmlns:p14="http://schemas.microsoft.com/office/powerpoint/2010/main">
          <mc:Choice Requires="p14">
            <p:contentPart p14:bwMode="auto" r:id="rId315">
              <p14:nvContentPartPr>
                <p14:cNvPr id="349" name="Ink 348">
                  <a:extLst>
                    <a:ext uri="{FF2B5EF4-FFF2-40B4-BE49-F238E27FC236}">
                      <a16:creationId xmlns:a16="http://schemas.microsoft.com/office/drawing/2014/main" id="{EC419F42-CC8E-4350-968A-A9A798F486A1}"/>
                    </a:ext>
                  </a:extLst>
                </p14:cNvPr>
                <p14:cNvContentPartPr/>
                <p14:nvPr/>
              </p14:nvContentPartPr>
              <p14:xfrm>
                <a:off x="252566" y="4370486"/>
                <a:ext cx="130680" cy="193320"/>
              </p14:xfrm>
            </p:contentPart>
          </mc:Choice>
          <mc:Fallback xmlns="">
            <p:pic>
              <p:nvPicPr>
                <p:cNvPr id="349" name="Ink 348">
                  <a:extLst>
                    <a:ext uri="{FF2B5EF4-FFF2-40B4-BE49-F238E27FC236}">
                      <a16:creationId xmlns:a16="http://schemas.microsoft.com/office/drawing/2014/main" id="{EC419F42-CC8E-4350-968A-A9A798F486A1}"/>
                    </a:ext>
                  </a:extLst>
                </p:cNvPr>
                <p:cNvPicPr/>
                <p:nvPr/>
              </p:nvPicPr>
              <p:blipFill>
                <a:blip r:embed="rId316"/>
                <a:stretch>
                  <a:fillRect/>
                </a:stretch>
              </p:blipFill>
              <p:spPr>
                <a:xfrm>
                  <a:off x="234926" y="4352846"/>
                  <a:ext cx="16632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350" name="Ink 349">
                  <a:extLst>
                    <a:ext uri="{FF2B5EF4-FFF2-40B4-BE49-F238E27FC236}">
                      <a16:creationId xmlns:a16="http://schemas.microsoft.com/office/drawing/2014/main" id="{A1379B75-567C-414F-8AF9-BA033B71FBF0}"/>
                    </a:ext>
                  </a:extLst>
                </p14:cNvPr>
                <p14:cNvContentPartPr/>
                <p14:nvPr/>
              </p14:nvContentPartPr>
              <p14:xfrm>
                <a:off x="202886" y="4632926"/>
                <a:ext cx="249480" cy="64440"/>
              </p14:xfrm>
            </p:contentPart>
          </mc:Choice>
          <mc:Fallback xmlns="">
            <p:pic>
              <p:nvPicPr>
                <p:cNvPr id="350" name="Ink 349">
                  <a:extLst>
                    <a:ext uri="{FF2B5EF4-FFF2-40B4-BE49-F238E27FC236}">
                      <a16:creationId xmlns:a16="http://schemas.microsoft.com/office/drawing/2014/main" id="{A1379B75-567C-414F-8AF9-BA033B71FBF0}"/>
                    </a:ext>
                  </a:extLst>
                </p:cNvPr>
                <p:cNvPicPr/>
                <p:nvPr/>
              </p:nvPicPr>
              <p:blipFill>
                <a:blip r:embed="rId318"/>
                <a:stretch>
                  <a:fillRect/>
                </a:stretch>
              </p:blipFill>
              <p:spPr>
                <a:xfrm>
                  <a:off x="185246" y="4614926"/>
                  <a:ext cx="285120" cy="1000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351" name="Ink 350">
                  <a:extLst>
                    <a:ext uri="{FF2B5EF4-FFF2-40B4-BE49-F238E27FC236}">
                      <a16:creationId xmlns:a16="http://schemas.microsoft.com/office/drawing/2014/main" id="{72E4709D-40EE-448C-85DE-F797082FE3A2}"/>
                    </a:ext>
                  </a:extLst>
                </p14:cNvPr>
                <p14:cNvContentPartPr/>
                <p14:nvPr/>
              </p14:nvContentPartPr>
              <p14:xfrm>
                <a:off x="612566" y="4369046"/>
                <a:ext cx="3240" cy="13680"/>
              </p14:xfrm>
            </p:contentPart>
          </mc:Choice>
          <mc:Fallback xmlns="">
            <p:pic>
              <p:nvPicPr>
                <p:cNvPr id="351" name="Ink 350">
                  <a:extLst>
                    <a:ext uri="{FF2B5EF4-FFF2-40B4-BE49-F238E27FC236}">
                      <a16:creationId xmlns:a16="http://schemas.microsoft.com/office/drawing/2014/main" id="{72E4709D-40EE-448C-85DE-F797082FE3A2}"/>
                    </a:ext>
                  </a:extLst>
                </p:cNvPr>
                <p:cNvPicPr/>
                <p:nvPr/>
              </p:nvPicPr>
              <p:blipFill>
                <a:blip r:embed="rId320"/>
                <a:stretch>
                  <a:fillRect/>
                </a:stretch>
              </p:blipFill>
              <p:spPr>
                <a:xfrm>
                  <a:off x="594566" y="4351406"/>
                  <a:ext cx="3888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352" name="Ink 351">
                  <a:extLst>
                    <a:ext uri="{FF2B5EF4-FFF2-40B4-BE49-F238E27FC236}">
                      <a16:creationId xmlns:a16="http://schemas.microsoft.com/office/drawing/2014/main" id="{035329C6-EF52-40C7-AA21-884262D669CB}"/>
                    </a:ext>
                  </a:extLst>
                </p14:cNvPr>
                <p14:cNvContentPartPr/>
                <p14:nvPr/>
              </p14:nvContentPartPr>
              <p14:xfrm>
                <a:off x="629126" y="4544006"/>
                <a:ext cx="3240" cy="20520"/>
              </p14:xfrm>
            </p:contentPart>
          </mc:Choice>
          <mc:Fallback xmlns="">
            <p:pic>
              <p:nvPicPr>
                <p:cNvPr id="352" name="Ink 351">
                  <a:extLst>
                    <a:ext uri="{FF2B5EF4-FFF2-40B4-BE49-F238E27FC236}">
                      <a16:creationId xmlns:a16="http://schemas.microsoft.com/office/drawing/2014/main" id="{035329C6-EF52-40C7-AA21-884262D669CB}"/>
                    </a:ext>
                  </a:extLst>
                </p:cNvPr>
                <p:cNvPicPr/>
                <p:nvPr/>
              </p:nvPicPr>
              <p:blipFill>
                <a:blip r:embed="rId322"/>
                <a:stretch>
                  <a:fillRect/>
                </a:stretch>
              </p:blipFill>
              <p:spPr>
                <a:xfrm>
                  <a:off x="611126" y="4526006"/>
                  <a:ext cx="38880" cy="56160"/>
                </a:xfrm>
                <a:prstGeom prst="rect">
                  <a:avLst/>
                </a:prstGeom>
              </p:spPr>
            </p:pic>
          </mc:Fallback>
        </mc:AlternateContent>
      </p:grpSp>
      <p:grpSp>
        <p:nvGrpSpPr>
          <p:cNvPr id="360" name="Group 359">
            <a:extLst>
              <a:ext uri="{FF2B5EF4-FFF2-40B4-BE49-F238E27FC236}">
                <a16:creationId xmlns:a16="http://schemas.microsoft.com/office/drawing/2014/main" id="{D5B8EECD-F933-4BE4-A62D-8EF032FCD0D3}"/>
              </a:ext>
            </a:extLst>
          </p:cNvPr>
          <p:cNvGrpSpPr/>
          <p:nvPr/>
        </p:nvGrpSpPr>
        <p:grpSpPr>
          <a:xfrm>
            <a:off x="956006" y="4361126"/>
            <a:ext cx="566640" cy="200520"/>
            <a:chOff x="956006" y="4361126"/>
            <a:chExt cx="566640" cy="200520"/>
          </a:xfrm>
        </p:grpSpPr>
        <mc:AlternateContent xmlns:mc="http://schemas.openxmlformats.org/markup-compatibility/2006" xmlns:p14="http://schemas.microsoft.com/office/powerpoint/2010/main">
          <mc:Choice Requires="p14">
            <p:contentPart p14:bwMode="auto" r:id="rId323">
              <p14:nvContentPartPr>
                <p14:cNvPr id="354" name="Ink 353">
                  <a:extLst>
                    <a:ext uri="{FF2B5EF4-FFF2-40B4-BE49-F238E27FC236}">
                      <a16:creationId xmlns:a16="http://schemas.microsoft.com/office/drawing/2014/main" id="{14210A23-27C8-42DC-A8E1-61411FF21EA7}"/>
                    </a:ext>
                  </a:extLst>
                </p14:cNvPr>
                <p14:cNvContentPartPr/>
                <p14:nvPr/>
              </p14:nvContentPartPr>
              <p14:xfrm>
                <a:off x="956006" y="4366526"/>
                <a:ext cx="129600" cy="195120"/>
              </p14:xfrm>
            </p:contentPart>
          </mc:Choice>
          <mc:Fallback xmlns="">
            <p:pic>
              <p:nvPicPr>
                <p:cNvPr id="354" name="Ink 353">
                  <a:extLst>
                    <a:ext uri="{FF2B5EF4-FFF2-40B4-BE49-F238E27FC236}">
                      <a16:creationId xmlns:a16="http://schemas.microsoft.com/office/drawing/2014/main" id="{14210A23-27C8-42DC-A8E1-61411FF21EA7}"/>
                    </a:ext>
                  </a:extLst>
                </p:cNvPr>
                <p:cNvPicPr/>
                <p:nvPr/>
              </p:nvPicPr>
              <p:blipFill>
                <a:blip r:embed="rId324"/>
                <a:stretch>
                  <a:fillRect/>
                </a:stretch>
              </p:blipFill>
              <p:spPr>
                <a:xfrm>
                  <a:off x="938006" y="4348886"/>
                  <a:ext cx="16524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355" name="Ink 354">
                  <a:extLst>
                    <a:ext uri="{FF2B5EF4-FFF2-40B4-BE49-F238E27FC236}">
                      <a16:creationId xmlns:a16="http://schemas.microsoft.com/office/drawing/2014/main" id="{090C6A8C-7A1A-4C82-B652-BC4194D9A5A8}"/>
                    </a:ext>
                  </a:extLst>
                </p14:cNvPr>
                <p14:cNvContentPartPr/>
                <p14:nvPr/>
              </p14:nvContentPartPr>
              <p14:xfrm>
                <a:off x="1182806" y="4474166"/>
                <a:ext cx="3960" cy="9360"/>
              </p14:xfrm>
            </p:contentPart>
          </mc:Choice>
          <mc:Fallback xmlns="">
            <p:pic>
              <p:nvPicPr>
                <p:cNvPr id="355" name="Ink 354">
                  <a:extLst>
                    <a:ext uri="{FF2B5EF4-FFF2-40B4-BE49-F238E27FC236}">
                      <a16:creationId xmlns:a16="http://schemas.microsoft.com/office/drawing/2014/main" id="{090C6A8C-7A1A-4C82-B652-BC4194D9A5A8}"/>
                    </a:ext>
                  </a:extLst>
                </p:cNvPr>
                <p:cNvPicPr/>
                <p:nvPr/>
              </p:nvPicPr>
              <p:blipFill>
                <a:blip r:embed="rId326"/>
                <a:stretch>
                  <a:fillRect/>
                </a:stretch>
              </p:blipFill>
              <p:spPr>
                <a:xfrm>
                  <a:off x="1165166" y="4456526"/>
                  <a:ext cx="396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27">
              <p14:nvContentPartPr>
                <p14:cNvPr id="356" name="Ink 355">
                  <a:extLst>
                    <a:ext uri="{FF2B5EF4-FFF2-40B4-BE49-F238E27FC236}">
                      <a16:creationId xmlns:a16="http://schemas.microsoft.com/office/drawing/2014/main" id="{61924226-928F-4C18-A873-022999DD57D2}"/>
                    </a:ext>
                  </a:extLst>
                </p14:cNvPr>
                <p14:cNvContentPartPr/>
                <p14:nvPr/>
              </p14:nvContentPartPr>
              <p14:xfrm>
                <a:off x="1329686" y="4361126"/>
                <a:ext cx="192960" cy="192600"/>
              </p14:xfrm>
            </p:contentPart>
          </mc:Choice>
          <mc:Fallback xmlns="">
            <p:pic>
              <p:nvPicPr>
                <p:cNvPr id="356" name="Ink 355">
                  <a:extLst>
                    <a:ext uri="{FF2B5EF4-FFF2-40B4-BE49-F238E27FC236}">
                      <a16:creationId xmlns:a16="http://schemas.microsoft.com/office/drawing/2014/main" id="{61924226-928F-4C18-A873-022999DD57D2}"/>
                    </a:ext>
                  </a:extLst>
                </p:cNvPr>
                <p:cNvPicPr/>
                <p:nvPr/>
              </p:nvPicPr>
              <p:blipFill>
                <a:blip r:embed="rId328"/>
                <a:stretch>
                  <a:fillRect/>
                </a:stretch>
              </p:blipFill>
              <p:spPr>
                <a:xfrm>
                  <a:off x="1312046" y="4343486"/>
                  <a:ext cx="228600" cy="228240"/>
                </a:xfrm>
                <a:prstGeom prst="rect">
                  <a:avLst/>
                </a:prstGeom>
              </p:spPr>
            </p:pic>
          </mc:Fallback>
        </mc:AlternateContent>
      </p:grpSp>
      <p:grpSp>
        <p:nvGrpSpPr>
          <p:cNvPr id="372" name="Group 371">
            <a:extLst>
              <a:ext uri="{FF2B5EF4-FFF2-40B4-BE49-F238E27FC236}">
                <a16:creationId xmlns:a16="http://schemas.microsoft.com/office/drawing/2014/main" id="{14ED6465-F26C-48EF-8DA6-3932178B02A6}"/>
              </a:ext>
            </a:extLst>
          </p:cNvPr>
          <p:cNvGrpSpPr/>
          <p:nvPr/>
        </p:nvGrpSpPr>
        <p:grpSpPr>
          <a:xfrm>
            <a:off x="914606" y="4755686"/>
            <a:ext cx="565560" cy="252360"/>
            <a:chOff x="914606" y="4755686"/>
            <a:chExt cx="565560" cy="252360"/>
          </a:xfrm>
        </p:grpSpPr>
        <mc:AlternateContent xmlns:mc="http://schemas.openxmlformats.org/markup-compatibility/2006" xmlns:p14="http://schemas.microsoft.com/office/powerpoint/2010/main">
          <mc:Choice Requires="p14">
            <p:contentPart p14:bwMode="auto" r:id="rId329">
              <p14:nvContentPartPr>
                <p14:cNvPr id="361" name="Ink 360">
                  <a:extLst>
                    <a:ext uri="{FF2B5EF4-FFF2-40B4-BE49-F238E27FC236}">
                      <a16:creationId xmlns:a16="http://schemas.microsoft.com/office/drawing/2014/main" id="{FFF2FB01-6FC7-4FB7-ADE5-C7207C427E7F}"/>
                    </a:ext>
                  </a:extLst>
                </p14:cNvPr>
                <p14:cNvContentPartPr/>
                <p14:nvPr/>
              </p14:nvContentPartPr>
              <p14:xfrm>
                <a:off x="914606" y="4818326"/>
                <a:ext cx="142200" cy="189720"/>
              </p14:xfrm>
            </p:contentPart>
          </mc:Choice>
          <mc:Fallback xmlns="">
            <p:pic>
              <p:nvPicPr>
                <p:cNvPr id="361" name="Ink 360">
                  <a:extLst>
                    <a:ext uri="{FF2B5EF4-FFF2-40B4-BE49-F238E27FC236}">
                      <a16:creationId xmlns:a16="http://schemas.microsoft.com/office/drawing/2014/main" id="{FFF2FB01-6FC7-4FB7-ADE5-C7207C427E7F}"/>
                    </a:ext>
                  </a:extLst>
                </p:cNvPr>
                <p:cNvPicPr/>
                <p:nvPr/>
              </p:nvPicPr>
              <p:blipFill>
                <a:blip r:embed="rId330"/>
                <a:stretch>
                  <a:fillRect/>
                </a:stretch>
              </p:blipFill>
              <p:spPr>
                <a:xfrm>
                  <a:off x="896606" y="4800686"/>
                  <a:ext cx="17784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362" name="Ink 361">
                  <a:extLst>
                    <a:ext uri="{FF2B5EF4-FFF2-40B4-BE49-F238E27FC236}">
                      <a16:creationId xmlns:a16="http://schemas.microsoft.com/office/drawing/2014/main" id="{7BBAB16E-2784-4468-827D-9E3F50E5B990}"/>
                    </a:ext>
                  </a:extLst>
                </p14:cNvPr>
                <p14:cNvContentPartPr/>
                <p14:nvPr/>
              </p14:nvContentPartPr>
              <p14:xfrm>
                <a:off x="951686" y="4778726"/>
                <a:ext cx="127800" cy="67320"/>
              </p14:xfrm>
            </p:contentPart>
          </mc:Choice>
          <mc:Fallback xmlns="">
            <p:pic>
              <p:nvPicPr>
                <p:cNvPr id="362" name="Ink 361">
                  <a:extLst>
                    <a:ext uri="{FF2B5EF4-FFF2-40B4-BE49-F238E27FC236}">
                      <a16:creationId xmlns:a16="http://schemas.microsoft.com/office/drawing/2014/main" id="{7BBAB16E-2784-4468-827D-9E3F50E5B990}"/>
                    </a:ext>
                  </a:extLst>
                </p:cNvPr>
                <p:cNvPicPr/>
                <p:nvPr/>
              </p:nvPicPr>
              <p:blipFill>
                <a:blip r:embed="rId332"/>
                <a:stretch>
                  <a:fillRect/>
                </a:stretch>
              </p:blipFill>
              <p:spPr>
                <a:xfrm>
                  <a:off x="934046" y="4761086"/>
                  <a:ext cx="163440" cy="10296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363" name="Ink 362">
                  <a:extLst>
                    <a:ext uri="{FF2B5EF4-FFF2-40B4-BE49-F238E27FC236}">
                      <a16:creationId xmlns:a16="http://schemas.microsoft.com/office/drawing/2014/main" id="{F671FBB6-D72A-4C7F-89E2-E9F4A41295A3}"/>
                    </a:ext>
                  </a:extLst>
                </p14:cNvPr>
                <p14:cNvContentPartPr/>
                <p14:nvPr/>
              </p14:nvContentPartPr>
              <p14:xfrm>
                <a:off x="1226006" y="4916606"/>
                <a:ext cx="360" cy="360"/>
              </p14:xfrm>
            </p:contentPart>
          </mc:Choice>
          <mc:Fallback xmlns="">
            <p:pic>
              <p:nvPicPr>
                <p:cNvPr id="363" name="Ink 362">
                  <a:extLst>
                    <a:ext uri="{FF2B5EF4-FFF2-40B4-BE49-F238E27FC236}">
                      <a16:creationId xmlns:a16="http://schemas.microsoft.com/office/drawing/2014/main" id="{F671FBB6-D72A-4C7F-89E2-E9F4A41295A3}"/>
                    </a:ext>
                  </a:extLst>
                </p:cNvPr>
                <p:cNvPicPr/>
                <p:nvPr/>
              </p:nvPicPr>
              <p:blipFill>
                <a:blip r:embed="rId334"/>
                <a:stretch>
                  <a:fillRect/>
                </a:stretch>
              </p:blipFill>
              <p:spPr>
                <a:xfrm>
                  <a:off x="1208366" y="48989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365" name="Ink 364">
                  <a:extLst>
                    <a:ext uri="{FF2B5EF4-FFF2-40B4-BE49-F238E27FC236}">
                      <a16:creationId xmlns:a16="http://schemas.microsoft.com/office/drawing/2014/main" id="{3D80814E-375C-493A-BAAA-58520F38DD16}"/>
                    </a:ext>
                  </a:extLst>
                </p14:cNvPr>
                <p14:cNvContentPartPr/>
                <p14:nvPr/>
              </p14:nvContentPartPr>
              <p14:xfrm>
                <a:off x="1352366" y="4755686"/>
                <a:ext cx="127800" cy="245520"/>
              </p14:xfrm>
            </p:contentPart>
          </mc:Choice>
          <mc:Fallback xmlns="">
            <p:pic>
              <p:nvPicPr>
                <p:cNvPr id="365" name="Ink 364">
                  <a:extLst>
                    <a:ext uri="{FF2B5EF4-FFF2-40B4-BE49-F238E27FC236}">
                      <a16:creationId xmlns:a16="http://schemas.microsoft.com/office/drawing/2014/main" id="{3D80814E-375C-493A-BAAA-58520F38DD16}"/>
                    </a:ext>
                  </a:extLst>
                </p:cNvPr>
                <p:cNvPicPr/>
                <p:nvPr/>
              </p:nvPicPr>
              <p:blipFill>
                <a:blip r:embed="rId336"/>
                <a:stretch>
                  <a:fillRect/>
                </a:stretch>
              </p:blipFill>
              <p:spPr>
                <a:xfrm>
                  <a:off x="1334726" y="4737686"/>
                  <a:ext cx="163440" cy="281160"/>
                </a:xfrm>
                <a:prstGeom prst="rect">
                  <a:avLst/>
                </a:prstGeom>
              </p:spPr>
            </p:pic>
          </mc:Fallback>
        </mc:AlternateContent>
      </p:grpSp>
      <p:grpSp>
        <p:nvGrpSpPr>
          <p:cNvPr id="371" name="Group 370">
            <a:extLst>
              <a:ext uri="{FF2B5EF4-FFF2-40B4-BE49-F238E27FC236}">
                <a16:creationId xmlns:a16="http://schemas.microsoft.com/office/drawing/2014/main" id="{13CB1304-119A-41FE-9A8C-BC3E98AA1B94}"/>
              </a:ext>
            </a:extLst>
          </p:cNvPr>
          <p:cNvGrpSpPr/>
          <p:nvPr/>
        </p:nvGrpSpPr>
        <p:grpSpPr>
          <a:xfrm>
            <a:off x="284246" y="4879526"/>
            <a:ext cx="337680" cy="275760"/>
            <a:chOff x="284246" y="4879526"/>
            <a:chExt cx="337680" cy="275760"/>
          </a:xfrm>
        </p:grpSpPr>
        <mc:AlternateContent xmlns:mc="http://schemas.openxmlformats.org/markup-compatibility/2006" xmlns:p14="http://schemas.microsoft.com/office/powerpoint/2010/main">
          <mc:Choice Requires="p14">
            <p:contentPart p14:bwMode="auto" r:id="rId337">
              <p14:nvContentPartPr>
                <p14:cNvPr id="357" name="Ink 356">
                  <a:extLst>
                    <a:ext uri="{FF2B5EF4-FFF2-40B4-BE49-F238E27FC236}">
                      <a16:creationId xmlns:a16="http://schemas.microsoft.com/office/drawing/2014/main" id="{7FADD384-261F-476B-BC46-1CE0BD1A479A}"/>
                    </a:ext>
                  </a:extLst>
                </p14:cNvPr>
                <p14:cNvContentPartPr/>
                <p14:nvPr/>
              </p14:nvContentPartPr>
              <p14:xfrm>
                <a:off x="289286" y="4879526"/>
                <a:ext cx="144720" cy="191880"/>
              </p14:xfrm>
            </p:contentPart>
          </mc:Choice>
          <mc:Fallback xmlns="">
            <p:pic>
              <p:nvPicPr>
                <p:cNvPr id="357" name="Ink 356">
                  <a:extLst>
                    <a:ext uri="{FF2B5EF4-FFF2-40B4-BE49-F238E27FC236}">
                      <a16:creationId xmlns:a16="http://schemas.microsoft.com/office/drawing/2014/main" id="{7FADD384-261F-476B-BC46-1CE0BD1A479A}"/>
                    </a:ext>
                  </a:extLst>
                </p:cNvPr>
                <p:cNvPicPr/>
                <p:nvPr/>
              </p:nvPicPr>
              <p:blipFill>
                <a:blip r:embed="rId338"/>
                <a:stretch>
                  <a:fillRect/>
                </a:stretch>
              </p:blipFill>
              <p:spPr>
                <a:xfrm>
                  <a:off x="271286" y="4861886"/>
                  <a:ext cx="1803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358" name="Ink 357">
                  <a:extLst>
                    <a:ext uri="{FF2B5EF4-FFF2-40B4-BE49-F238E27FC236}">
                      <a16:creationId xmlns:a16="http://schemas.microsoft.com/office/drawing/2014/main" id="{71ACA22A-02BE-4E06-8A61-269643DBC055}"/>
                    </a:ext>
                  </a:extLst>
                </p14:cNvPr>
                <p14:cNvContentPartPr/>
                <p14:nvPr/>
              </p14:nvContentPartPr>
              <p14:xfrm>
                <a:off x="610046" y="4889606"/>
                <a:ext cx="11880" cy="24120"/>
              </p14:xfrm>
            </p:contentPart>
          </mc:Choice>
          <mc:Fallback xmlns="">
            <p:pic>
              <p:nvPicPr>
                <p:cNvPr id="358" name="Ink 357">
                  <a:extLst>
                    <a:ext uri="{FF2B5EF4-FFF2-40B4-BE49-F238E27FC236}">
                      <a16:creationId xmlns:a16="http://schemas.microsoft.com/office/drawing/2014/main" id="{71ACA22A-02BE-4E06-8A61-269643DBC055}"/>
                    </a:ext>
                  </a:extLst>
                </p:cNvPr>
                <p:cNvPicPr/>
                <p:nvPr/>
              </p:nvPicPr>
              <p:blipFill>
                <a:blip r:embed="rId340"/>
                <a:stretch>
                  <a:fillRect/>
                </a:stretch>
              </p:blipFill>
              <p:spPr>
                <a:xfrm>
                  <a:off x="592406" y="4871966"/>
                  <a:ext cx="475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359" name="Ink 358">
                  <a:extLst>
                    <a:ext uri="{FF2B5EF4-FFF2-40B4-BE49-F238E27FC236}">
                      <a16:creationId xmlns:a16="http://schemas.microsoft.com/office/drawing/2014/main" id="{D4330390-96DC-4C39-BFCA-96BCA6D4833E}"/>
                    </a:ext>
                  </a:extLst>
                </p14:cNvPr>
                <p14:cNvContentPartPr/>
                <p14:nvPr/>
              </p14:nvContentPartPr>
              <p14:xfrm>
                <a:off x="612926" y="5055566"/>
                <a:ext cx="6480" cy="9000"/>
              </p14:xfrm>
            </p:contentPart>
          </mc:Choice>
          <mc:Fallback xmlns="">
            <p:pic>
              <p:nvPicPr>
                <p:cNvPr id="359" name="Ink 358">
                  <a:extLst>
                    <a:ext uri="{FF2B5EF4-FFF2-40B4-BE49-F238E27FC236}">
                      <a16:creationId xmlns:a16="http://schemas.microsoft.com/office/drawing/2014/main" id="{D4330390-96DC-4C39-BFCA-96BCA6D4833E}"/>
                    </a:ext>
                  </a:extLst>
                </p:cNvPr>
                <p:cNvPicPr/>
                <p:nvPr/>
              </p:nvPicPr>
              <p:blipFill>
                <a:blip r:embed="rId342"/>
                <a:stretch>
                  <a:fillRect/>
                </a:stretch>
              </p:blipFill>
              <p:spPr>
                <a:xfrm>
                  <a:off x="594926" y="5037926"/>
                  <a:ext cx="42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366" name="Ink 365">
                  <a:extLst>
                    <a:ext uri="{FF2B5EF4-FFF2-40B4-BE49-F238E27FC236}">
                      <a16:creationId xmlns:a16="http://schemas.microsoft.com/office/drawing/2014/main" id="{EE667A33-C8D0-4897-A67C-B920120BBA51}"/>
                    </a:ext>
                  </a:extLst>
                </p14:cNvPr>
                <p14:cNvContentPartPr/>
                <p14:nvPr/>
              </p14:nvContentPartPr>
              <p14:xfrm>
                <a:off x="284246" y="5121446"/>
                <a:ext cx="295920" cy="33840"/>
              </p14:xfrm>
            </p:contentPart>
          </mc:Choice>
          <mc:Fallback xmlns="">
            <p:pic>
              <p:nvPicPr>
                <p:cNvPr id="366" name="Ink 365">
                  <a:extLst>
                    <a:ext uri="{FF2B5EF4-FFF2-40B4-BE49-F238E27FC236}">
                      <a16:creationId xmlns:a16="http://schemas.microsoft.com/office/drawing/2014/main" id="{EE667A33-C8D0-4897-A67C-B920120BBA51}"/>
                    </a:ext>
                  </a:extLst>
                </p:cNvPr>
                <p:cNvPicPr/>
                <p:nvPr/>
              </p:nvPicPr>
              <p:blipFill>
                <a:blip r:embed="rId344"/>
                <a:stretch>
                  <a:fillRect/>
                </a:stretch>
              </p:blipFill>
              <p:spPr>
                <a:xfrm>
                  <a:off x="266246" y="5103446"/>
                  <a:ext cx="331560" cy="69480"/>
                </a:xfrm>
                <a:prstGeom prst="rect">
                  <a:avLst/>
                </a:prstGeom>
              </p:spPr>
            </p:pic>
          </mc:Fallback>
        </mc:AlternateContent>
      </p:grpSp>
      <p:grpSp>
        <p:nvGrpSpPr>
          <p:cNvPr id="378" name="Group 377">
            <a:extLst>
              <a:ext uri="{FF2B5EF4-FFF2-40B4-BE49-F238E27FC236}">
                <a16:creationId xmlns:a16="http://schemas.microsoft.com/office/drawing/2014/main" id="{401248D4-B416-4FD5-91CB-5EF1AE1C3CD0}"/>
              </a:ext>
            </a:extLst>
          </p:cNvPr>
          <p:cNvGrpSpPr/>
          <p:nvPr/>
        </p:nvGrpSpPr>
        <p:grpSpPr>
          <a:xfrm>
            <a:off x="980486" y="5239886"/>
            <a:ext cx="524880" cy="228600"/>
            <a:chOff x="980486" y="5239886"/>
            <a:chExt cx="524880" cy="228600"/>
          </a:xfrm>
        </p:grpSpPr>
        <mc:AlternateContent xmlns:mc="http://schemas.openxmlformats.org/markup-compatibility/2006" xmlns:p14="http://schemas.microsoft.com/office/powerpoint/2010/main">
          <mc:Choice Requires="p14">
            <p:contentPart p14:bwMode="auto" r:id="rId345">
              <p14:nvContentPartPr>
                <p14:cNvPr id="373" name="Ink 372">
                  <a:extLst>
                    <a:ext uri="{FF2B5EF4-FFF2-40B4-BE49-F238E27FC236}">
                      <a16:creationId xmlns:a16="http://schemas.microsoft.com/office/drawing/2014/main" id="{00F9B69B-D43D-405B-A4C7-20651BF94768}"/>
                    </a:ext>
                  </a:extLst>
                </p14:cNvPr>
                <p14:cNvContentPartPr/>
                <p14:nvPr/>
              </p14:nvContentPartPr>
              <p14:xfrm>
                <a:off x="980486" y="5239886"/>
                <a:ext cx="169920" cy="228600"/>
              </p14:xfrm>
            </p:contentPart>
          </mc:Choice>
          <mc:Fallback xmlns="">
            <p:pic>
              <p:nvPicPr>
                <p:cNvPr id="373" name="Ink 372">
                  <a:extLst>
                    <a:ext uri="{FF2B5EF4-FFF2-40B4-BE49-F238E27FC236}">
                      <a16:creationId xmlns:a16="http://schemas.microsoft.com/office/drawing/2014/main" id="{00F9B69B-D43D-405B-A4C7-20651BF94768}"/>
                    </a:ext>
                  </a:extLst>
                </p:cNvPr>
                <p:cNvPicPr/>
                <p:nvPr/>
              </p:nvPicPr>
              <p:blipFill>
                <a:blip r:embed="rId346"/>
                <a:stretch>
                  <a:fillRect/>
                </a:stretch>
              </p:blipFill>
              <p:spPr>
                <a:xfrm>
                  <a:off x="962486" y="5221886"/>
                  <a:ext cx="20556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374" name="Ink 373">
                  <a:extLst>
                    <a:ext uri="{FF2B5EF4-FFF2-40B4-BE49-F238E27FC236}">
                      <a16:creationId xmlns:a16="http://schemas.microsoft.com/office/drawing/2014/main" id="{49D2A775-9309-4813-8256-0887089A192F}"/>
                    </a:ext>
                  </a:extLst>
                </p14:cNvPr>
                <p14:cNvContentPartPr/>
                <p14:nvPr/>
              </p14:nvContentPartPr>
              <p14:xfrm>
                <a:off x="1195766" y="5381726"/>
                <a:ext cx="3600" cy="17640"/>
              </p14:xfrm>
            </p:contentPart>
          </mc:Choice>
          <mc:Fallback xmlns="">
            <p:pic>
              <p:nvPicPr>
                <p:cNvPr id="374" name="Ink 373">
                  <a:extLst>
                    <a:ext uri="{FF2B5EF4-FFF2-40B4-BE49-F238E27FC236}">
                      <a16:creationId xmlns:a16="http://schemas.microsoft.com/office/drawing/2014/main" id="{49D2A775-9309-4813-8256-0887089A192F}"/>
                    </a:ext>
                  </a:extLst>
                </p:cNvPr>
                <p:cNvPicPr/>
                <p:nvPr/>
              </p:nvPicPr>
              <p:blipFill>
                <a:blip r:embed="rId348"/>
                <a:stretch>
                  <a:fillRect/>
                </a:stretch>
              </p:blipFill>
              <p:spPr>
                <a:xfrm>
                  <a:off x="1178126" y="5364086"/>
                  <a:ext cx="392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375" name="Ink 374">
                  <a:extLst>
                    <a:ext uri="{FF2B5EF4-FFF2-40B4-BE49-F238E27FC236}">
                      <a16:creationId xmlns:a16="http://schemas.microsoft.com/office/drawing/2014/main" id="{23F033E2-5574-4408-874E-E30BC75E6B74}"/>
                    </a:ext>
                  </a:extLst>
                </p14:cNvPr>
                <p14:cNvContentPartPr/>
                <p14:nvPr/>
              </p14:nvContentPartPr>
              <p14:xfrm>
                <a:off x="1353086" y="5260406"/>
                <a:ext cx="152280" cy="151920"/>
              </p14:xfrm>
            </p:contentPart>
          </mc:Choice>
          <mc:Fallback xmlns="">
            <p:pic>
              <p:nvPicPr>
                <p:cNvPr id="375" name="Ink 374">
                  <a:extLst>
                    <a:ext uri="{FF2B5EF4-FFF2-40B4-BE49-F238E27FC236}">
                      <a16:creationId xmlns:a16="http://schemas.microsoft.com/office/drawing/2014/main" id="{23F033E2-5574-4408-874E-E30BC75E6B74}"/>
                    </a:ext>
                  </a:extLst>
                </p:cNvPr>
                <p:cNvPicPr/>
                <p:nvPr/>
              </p:nvPicPr>
              <p:blipFill>
                <a:blip r:embed="rId350"/>
                <a:stretch>
                  <a:fillRect/>
                </a:stretch>
              </p:blipFill>
              <p:spPr>
                <a:xfrm>
                  <a:off x="1335446" y="5242406"/>
                  <a:ext cx="187920" cy="187560"/>
                </a:xfrm>
                <a:prstGeom prst="rect">
                  <a:avLst/>
                </a:prstGeom>
              </p:spPr>
            </p:pic>
          </mc:Fallback>
        </mc:AlternateContent>
      </p:grpSp>
      <p:grpSp>
        <p:nvGrpSpPr>
          <p:cNvPr id="377" name="Group 376">
            <a:extLst>
              <a:ext uri="{FF2B5EF4-FFF2-40B4-BE49-F238E27FC236}">
                <a16:creationId xmlns:a16="http://schemas.microsoft.com/office/drawing/2014/main" id="{F9FB4E10-F040-4D39-B8D9-69E1644BC282}"/>
              </a:ext>
            </a:extLst>
          </p:cNvPr>
          <p:cNvGrpSpPr/>
          <p:nvPr/>
        </p:nvGrpSpPr>
        <p:grpSpPr>
          <a:xfrm>
            <a:off x="350486" y="5322326"/>
            <a:ext cx="381240" cy="300960"/>
            <a:chOff x="350486" y="5322326"/>
            <a:chExt cx="381240" cy="300960"/>
          </a:xfrm>
        </p:grpSpPr>
        <mc:AlternateContent xmlns:mc="http://schemas.openxmlformats.org/markup-compatibility/2006" xmlns:p14="http://schemas.microsoft.com/office/powerpoint/2010/main">
          <mc:Choice Requires="p14">
            <p:contentPart p14:bwMode="auto" r:id="rId351">
              <p14:nvContentPartPr>
                <p14:cNvPr id="367" name="Ink 366">
                  <a:extLst>
                    <a:ext uri="{FF2B5EF4-FFF2-40B4-BE49-F238E27FC236}">
                      <a16:creationId xmlns:a16="http://schemas.microsoft.com/office/drawing/2014/main" id="{547A74BA-E404-4DE8-85CD-7CE8C8A9876E}"/>
                    </a:ext>
                  </a:extLst>
                </p14:cNvPr>
                <p14:cNvContentPartPr/>
                <p14:nvPr/>
              </p14:nvContentPartPr>
              <p14:xfrm>
                <a:off x="350486" y="5322326"/>
                <a:ext cx="10080" cy="184680"/>
              </p14:xfrm>
            </p:contentPart>
          </mc:Choice>
          <mc:Fallback xmlns="">
            <p:pic>
              <p:nvPicPr>
                <p:cNvPr id="367" name="Ink 366">
                  <a:extLst>
                    <a:ext uri="{FF2B5EF4-FFF2-40B4-BE49-F238E27FC236}">
                      <a16:creationId xmlns:a16="http://schemas.microsoft.com/office/drawing/2014/main" id="{547A74BA-E404-4DE8-85CD-7CE8C8A9876E}"/>
                    </a:ext>
                  </a:extLst>
                </p:cNvPr>
                <p:cNvPicPr/>
                <p:nvPr/>
              </p:nvPicPr>
              <p:blipFill>
                <a:blip r:embed="rId352"/>
                <a:stretch>
                  <a:fillRect/>
                </a:stretch>
              </p:blipFill>
              <p:spPr>
                <a:xfrm>
                  <a:off x="332846" y="5304326"/>
                  <a:ext cx="45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353">
              <p14:nvContentPartPr>
                <p14:cNvPr id="368" name="Ink 367">
                  <a:extLst>
                    <a:ext uri="{FF2B5EF4-FFF2-40B4-BE49-F238E27FC236}">
                      <a16:creationId xmlns:a16="http://schemas.microsoft.com/office/drawing/2014/main" id="{86F79701-ABCF-4A7D-80C7-533077170645}"/>
                    </a:ext>
                  </a:extLst>
                </p14:cNvPr>
                <p14:cNvContentPartPr/>
                <p14:nvPr/>
              </p14:nvContentPartPr>
              <p14:xfrm>
                <a:off x="428966" y="5355086"/>
                <a:ext cx="112320" cy="114840"/>
              </p14:xfrm>
            </p:contentPart>
          </mc:Choice>
          <mc:Fallback xmlns="">
            <p:pic>
              <p:nvPicPr>
                <p:cNvPr id="368" name="Ink 367">
                  <a:extLst>
                    <a:ext uri="{FF2B5EF4-FFF2-40B4-BE49-F238E27FC236}">
                      <a16:creationId xmlns:a16="http://schemas.microsoft.com/office/drawing/2014/main" id="{86F79701-ABCF-4A7D-80C7-533077170645}"/>
                    </a:ext>
                  </a:extLst>
                </p:cNvPr>
                <p:cNvPicPr/>
                <p:nvPr/>
              </p:nvPicPr>
              <p:blipFill>
                <a:blip r:embed="rId354"/>
                <a:stretch>
                  <a:fillRect/>
                </a:stretch>
              </p:blipFill>
              <p:spPr>
                <a:xfrm>
                  <a:off x="411326" y="5337446"/>
                  <a:ext cx="1479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369" name="Ink 368">
                  <a:extLst>
                    <a:ext uri="{FF2B5EF4-FFF2-40B4-BE49-F238E27FC236}">
                      <a16:creationId xmlns:a16="http://schemas.microsoft.com/office/drawing/2014/main" id="{9820A5C2-9C30-4F82-9229-DF6D61EA5A1E}"/>
                    </a:ext>
                  </a:extLst>
                </p14:cNvPr>
                <p14:cNvContentPartPr/>
                <p14:nvPr/>
              </p14:nvContentPartPr>
              <p14:xfrm>
                <a:off x="678086" y="5337446"/>
                <a:ext cx="53640" cy="159840"/>
              </p14:xfrm>
            </p:contentPart>
          </mc:Choice>
          <mc:Fallback xmlns="">
            <p:pic>
              <p:nvPicPr>
                <p:cNvPr id="369" name="Ink 368">
                  <a:extLst>
                    <a:ext uri="{FF2B5EF4-FFF2-40B4-BE49-F238E27FC236}">
                      <a16:creationId xmlns:a16="http://schemas.microsoft.com/office/drawing/2014/main" id="{9820A5C2-9C30-4F82-9229-DF6D61EA5A1E}"/>
                    </a:ext>
                  </a:extLst>
                </p:cNvPr>
                <p:cNvPicPr/>
                <p:nvPr/>
              </p:nvPicPr>
              <p:blipFill>
                <a:blip r:embed="rId356"/>
                <a:stretch>
                  <a:fillRect/>
                </a:stretch>
              </p:blipFill>
              <p:spPr>
                <a:xfrm>
                  <a:off x="660086" y="5319446"/>
                  <a:ext cx="892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357">
              <p14:nvContentPartPr>
                <p14:cNvPr id="376" name="Ink 375">
                  <a:extLst>
                    <a:ext uri="{FF2B5EF4-FFF2-40B4-BE49-F238E27FC236}">
                      <a16:creationId xmlns:a16="http://schemas.microsoft.com/office/drawing/2014/main" id="{348F480A-785B-4509-9F43-EBFFF2726506}"/>
                    </a:ext>
                  </a:extLst>
                </p14:cNvPr>
                <p14:cNvContentPartPr/>
                <p14:nvPr/>
              </p14:nvContentPartPr>
              <p14:xfrm>
                <a:off x="392966" y="5554526"/>
                <a:ext cx="317160" cy="68760"/>
              </p14:xfrm>
            </p:contentPart>
          </mc:Choice>
          <mc:Fallback xmlns="">
            <p:pic>
              <p:nvPicPr>
                <p:cNvPr id="376" name="Ink 375">
                  <a:extLst>
                    <a:ext uri="{FF2B5EF4-FFF2-40B4-BE49-F238E27FC236}">
                      <a16:creationId xmlns:a16="http://schemas.microsoft.com/office/drawing/2014/main" id="{348F480A-785B-4509-9F43-EBFFF2726506}"/>
                    </a:ext>
                  </a:extLst>
                </p:cNvPr>
                <p:cNvPicPr/>
                <p:nvPr/>
              </p:nvPicPr>
              <p:blipFill>
                <a:blip r:embed="rId358"/>
                <a:stretch>
                  <a:fillRect/>
                </a:stretch>
              </p:blipFill>
              <p:spPr>
                <a:xfrm>
                  <a:off x="374966" y="5536526"/>
                  <a:ext cx="352800" cy="104400"/>
                </a:xfrm>
                <a:prstGeom prst="rect">
                  <a:avLst/>
                </a:prstGeom>
              </p:spPr>
            </p:pic>
          </mc:Fallback>
        </mc:AlternateContent>
      </p:grpSp>
      <p:grpSp>
        <p:nvGrpSpPr>
          <p:cNvPr id="433" name="Group 432">
            <a:extLst>
              <a:ext uri="{FF2B5EF4-FFF2-40B4-BE49-F238E27FC236}">
                <a16:creationId xmlns:a16="http://schemas.microsoft.com/office/drawing/2014/main" id="{A8BA9524-9519-45A1-8C21-CA4B72B60AAF}"/>
              </a:ext>
            </a:extLst>
          </p:cNvPr>
          <p:cNvGrpSpPr/>
          <p:nvPr/>
        </p:nvGrpSpPr>
        <p:grpSpPr>
          <a:xfrm>
            <a:off x="2173886" y="4664606"/>
            <a:ext cx="5588280" cy="1015920"/>
            <a:chOff x="2173886" y="4664606"/>
            <a:chExt cx="5588280" cy="1015920"/>
          </a:xfrm>
        </p:grpSpPr>
        <mc:AlternateContent xmlns:mc="http://schemas.openxmlformats.org/markup-compatibility/2006" xmlns:p14="http://schemas.microsoft.com/office/powerpoint/2010/main">
          <mc:Choice Requires="p14">
            <p:contentPart p14:bwMode="auto" r:id="rId359">
              <p14:nvContentPartPr>
                <p14:cNvPr id="379" name="Ink 378">
                  <a:extLst>
                    <a:ext uri="{FF2B5EF4-FFF2-40B4-BE49-F238E27FC236}">
                      <a16:creationId xmlns:a16="http://schemas.microsoft.com/office/drawing/2014/main" id="{0D54E3D2-2B58-49B1-AB43-F0165067163D}"/>
                    </a:ext>
                  </a:extLst>
                </p14:cNvPr>
                <p14:cNvContentPartPr/>
                <p14:nvPr/>
              </p14:nvContentPartPr>
              <p14:xfrm>
                <a:off x="2514806" y="4738766"/>
                <a:ext cx="157680" cy="203400"/>
              </p14:xfrm>
            </p:contentPart>
          </mc:Choice>
          <mc:Fallback xmlns="">
            <p:pic>
              <p:nvPicPr>
                <p:cNvPr id="379" name="Ink 378">
                  <a:extLst>
                    <a:ext uri="{FF2B5EF4-FFF2-40B4-BE49-F238E27FC236}">
                      <a16:creationId xmlns:a16="http://schemas.microsoft.com/office/drawing/2014/main" id="{0D54E3D2-2B58-49B1-AB43-F0165067163D}"/>
                    </a:ext>
                  </a:extLst>
                </p:cNvPr>
                <p:cNvPicPr/>
                <p:nvPr/>
              </p:nvPicPr>
              <p:blipFill>
                <a:blip r:embed="rId360"/>
                <a:stretch>
                  <a:fillRect/>
                </a:stretch>
              </p:blipFill>
              <p:spPr>
                <a:xfrm>
                  <a:off x="2497166" y="4721126"/>
                  <a:ext cx="19332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380" name="Ink 379">
                  <a:extLst>
                    <a:ext uri="{FF2B5EF4-FFF2-40B4-BE49-F238E27FC236}">
                      <a16:creationId xmlns:a16="http://schemas.microsoft.com/office/drawing/2014/main" id="{80EAE115-DE41-4383-8B06-4AACF68325FA}"/>
                    </a:ext>
                  </a:extLst>
                </p14:cNvPr>
                <p14:cNvContentPartPr/>
                <p14:nvPr/>
              </p14:nvContentPartPr>
              <p14:xfrm>
                <a:off x="2841326" y="4812206"/>
                <a:ext cx="141120" cy="24120"/>
              </p14:xfrm>
            </p:contentPart>
          </mc:Choice>
          <mc:Fallback xmlns="">
            <p:pic>
              <p:nvPicPr>
                <p:cNvPr id="380" name="Ink 379">
                  <a:extLst>
                    <a:ext uri="{FF2B5EF4-FFF2-40B4-BE49-F238E27FC236}">
                      <a16:creationId xmlns:a16="http://schemas.microsoft.com/office/drawing/2014/main" id="{80EAE115-DE41-4383-8B06-4AACF68325FA}"/>
                    </a:ext>
                  </a:extLst>
                </p:cNvPr>
                <p:cNvPicPr/>
                <p:nvPr/>
              </p:nvPicPr>
              <p:blipFill>
                <a:blip r:embed="rId362"/>
                <a:stretch>
                  <a:fillRect/>
                </a:stretch>
              </p:blipFill>
              <p:spPr>
                <a:xfrm>
                  <a:off x="2823326" y="4794206"/>
                  <a:ext cx="17676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381" name="Ink 380">
                  <a:extLst>
                    <a:ext uri="{FF2B5EF4-FFF2-40B4-BE49-F238E27FC236}">
                      <a16:creationId xmlns:a16="http://schemas.microsoft.com/office/drawing/2014/main" id="{5C7F9860-C341-4DA0-9EBE-C9D5464B2954}"/>
                    </a:ext>
                  </a:extLst>
                </p14:cNvPr>
                <p14:cNvContentPartPr/>
                <p14:nvPr/>
              </p14:nvContentPartPr>
              <p14:xfrm>
                <a:off x="2901446" y="4744166"/>
                <a:ext cx="47160" cy="167760"/>
              </p14:xfrm>
            </p:contentPart>
          </mc:Choice>
          <mc:Fallback xmlns="">
            <p:pic>
              <p:nvPicPr>
                <p:cNvPr id="381" name="Ink 380">
                  <a:extLst>
                    <a:ext uri="{FF2B5EF4-FFF2-40B4-BE49-F238E27FC236}">
                      <a16:creationId xmlns:a16="http://schemas.microsoft.com/office/drawing/2014/main" id="{5C7F9860-C341-4DA0-9EBE-C9D5464B2954}"/>
                    </a:ext>
                  </a:extLst>
                </p:cNvPr>
                <p:cNvPicPr/>
                <p:nvPr/>
              </p:nvPicPr>
              <p:blipFill>
                <a:blip r:embed="rId364"/>
                <a:stretch>
                  <a:fillRect/>
                </a:stretch>
              </p:blipFill>
              <p:spPr>
                <a:xfrm>
                  <a:off x="2883446" y="4726526"/>
                  <a:ext cx="8280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382" name="Ink 381">
                  <a:extLst>
                    <a:ext uri="{FF2B5EF4-FFF2-40B4-BE49-F238E27FC236}">
                      <a16:creationId xmlns:a16="http://schemas.microsoft.com/office/drawing/2014/main" id="{1937E5B7-1F6B-4F7F-B576-CD4D1F0A809C}"/>
                    </a:ext>
                  </a:extLst>
                </p14:cNvPr>
                <p14:cNvContentPartPr/>
                <p14:nvPr/>
              </p14:nvContentPartPr>
              <p14:xfrm>
                <a:off x="3198446" y="4717886"/>
                <a:ext cx="142560" cy="200520"/>
              </p14:xfrm>
            </p:contentPart>
          </mc:Choice>
          <mc:Fallback xmlns="">
            <p:pic>
              <p:nvPicPr>
                <p:cNvPr id="382" name="Ink 381">
                  <a:extLst>
                    <a:ext uri="{FF2B5EF4-FFF2-40B4-BE49-F238E27FC236}">
                      <a16:creationId xmlns:a16="http://schemas.microsoft.com/office/drawing/2014/main" id="{1937E5B7-1F6B-4F7F-B576-CD4D1F0A809C}"/>
                    </a:ext>
                  </a:extLst>
                </p:cNvPr>
                <p:cNvPicPr/>
                <p:nvPr/>
              </p:nvPicPr>
              <p:blipFill>
                <a:blip r:embed="rId366"/>
                <a:stretch>
                  <a:fillRect/>
                </a:stretch>
              </p:blipFill>
              <p:spPr>
                <a:xfrm>
                  <a:off x="3180806" y="4699886"/>
                  <a:ext cx="17820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383" name="Ink 382">
                  <a:extLst>
                    <a:ext uri="{FF2B5EF4-FFF2-40B4-BE49-F238E27FC236}">
                      <a16:creationId xmlns:a16="http://schemas.microsoft.com/office/drawing/2014/main" id="{4FA78D5B-AC5C-4BAA-A9D4-90A9E3B3764F}"/>
                    </a:ext>
                  </a:extLst>
                </p14:cNvPr>
                <p14:cNvContentPartPr/>
                <p14:nvPr/>
              </p14:nvContentPartPr>
              <p14:xfrm>
                <a:off x="3474926" y="4777286"/>
                <a:ext cx="106200" cy="14040"/>
              </p14:xfrm>
            </p:contentPart>
          </mc:Choice>
          <mc:Fallback xmlns="">
            <p:pic>
              <p:nvPicPr>
                <p:cNvPr id="383" name="Ink 382">
                  <a:extLst>
                    <a:ext uri="{FF2B5EF4-FFF2-40B4-BE49-F238E27FC236}">
                      <a16:creationId xmlns:a16="http://schemas.microsoft.com/office/drawing/2014/main" id="{4FA78D5B-AC5C-4BAA-A9D4-90A9E3B3764F}"/>
                    </a:ext>
                  </a:extLst>
                </p:cNvPr>
                <p:cNvPicPr/>
                <p:nvPr/>
              </p:nvPicPr>
              <p:blipFill>
                <a:blip r:embed="rId368"/>
                <a:stretch>
                  <a:fillRect/>
                </a:stretch>
              </p:blipFill>
              <p:spPr>
                <a:xfrm>
                  <a:off x="3457286" y="4759646"/>
                  <a:ext cx="14184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384" name="Ink 383">
                  <a:extLst>
                    <a:ext uri="{FF2B5EF4-FFF2-40B4-BE49-F238E27FC236}">
                      <a16:creationId xmlns:a16="http://schemas.microsoft.com/office/drawing/2014/main" id="{5CC9E13D-E943-4770-BD2F-D102B6D02396}"/>
                    </a:ext>
                  </a:extLst>
                </p14:cNvPr>
                <p14:cNvContentPartPr/>
                <p14:nvPr/>
              </p14:nvContentPartPr>
              <p14:xfrm>
                <a:off x="3504446" y="4741646"/>
                <a:ext cx="65160" cy="132840"/>
              </p14:xfrm>
            </p:contentPart>
          </mc:Choice>
          <mc:Fallback xmlns="">
            <p:pic>
              <p:nvPicPr>
                <p:cNvPr id="384" name="Ink 383">
                  <a:extLst>
                    <a:ext uri="{FF2B5EF4-FFF2-40B4-BE49-F238E27FC236}">
                      <a16:creationId xmlns:a16="http://schemas.microsoft.com/office/drawing/2014/main" id="{5CC9E13D-E943-4770-BD2F-D102B6D02396}"/>
                    </a:ext>
                  </a:extLst>
                </p:cNvPr>
                <p:cNvPicPr/>
                <p:nvPr/>
              </p:nvPicPr>
              <p:blipFill>
                <a:blip r:embed="rId370"/>
                <a:stretch>
                  <a:fillRect/>
                </a:stretch>
              </p:blipFill>
              <p:spPr>
                <a:xfrm>
                  <a:off x="3486446" y="4723646"/>
                  <a:ext cx="1008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371">
              <p14:nvContentPartPr>
                <p14:cNvPr id="385" name="Ink 384">
                  <a:extLst>
                    <a:ext uri="{FF2B5EF4-FFF2-40B4-BE49-F238E27FC236}">
                      <a16:creationId xmlns:a16="http://schemas.microsoft.com/office/drawing/2014/main" id="{81282922-70BE-44EA-BADF-282F6B001340}"/>
                    </a:ext>
                  </a:extLst>
                </p14:cNvPr>
                <p14:cNvContentPartPr/>
                <p14:nvPr/>
              </p14:nvContentPartPr>
              <p14:xfrm>
                <a:off x="3721526" y="4664606"/>
                <a:ext cx="135720" cy="227520"/>
              </p14:xfrm>
            </p:contentPart>
          </mc:Choice>
          <mc:Fallback xmlns="">
            <p:pic>
              <p:nvPicPr>
                <p:cNvPr id="385" name="Ink 384">
                  <a:extLst>
                    <a:ext uri="{FF2B5EF4-FFF2-40B4-BE49-F238E27FC236}">
                      <a16:creationId xmlns:a16="http://schemas.microsoft.com/office/drawing/2014/main" id="{81282922-70BE-44EA-BADF-282F6B001340}"/>
                    </a:ext>
                  </a:extLst>
                </p:cNvPr>
                <p:cNvPicPr/>
                <p:nvPr/>
              </p:nvPicPr>
              <p:blipFill>
                <a:blip r:embed="rId372"/>
                <a:stretch>
                  <a:fillRect/>
                </a:stretch>
              </p:blipFill>
              <p:spPr>
                <a:xfrm>
                  <a:off x="3703526" y="4646606"/>
                  <a:ext cx="17136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386" name="Ink 385">
                  <a:extLst>
                    <a:ext uri="{FF2B5EF4-FFF2-40B4-BE49-F238E27FC236}">
                      <a16:creationId xmlns:a16="http://schemas.microsoft.com/office/drawing/2014/main" id="{5B09BEE4-305E-4D34-9586-8632F979AC03}"/>
                    </a:ext>
                  </a:extLst>
                </p14:cNvPr>
                <p14:cNvContentPartPr/>
                <p14:nvPr/>
              </p14:nvContentPartPr>
              <p14:xfrm>
                <a:off x="4001966" y="4822646"/>
                <a:ext cx="111240" cy="11160"/>
              </p14:xfrm>
            </p:contentPart>
          </mc:Choice>
          <mc:Fallback xmlns="">
            <p:pic>
              <p:nvPicPr>
                <p:cNvPr id="386" name="Ink 385">
                  <a:extLst>
                    <a:ext uri="{FF2B5EF4-FFF2-40B4-BE49-F238E27FC236}">
                      <a16:creationId xmlns:a16="http://schemas.microsoft.com/office/drawing/2014/main" id="{5B09BEE4-305E-4D34-9586-8632F979AC03}"/>
                    </a:ext>
                  </a:extLst>
                </p:cNvPr>
                <p:cNvPicPr/>
                <p:nvPr/>
              </p:nvPicPr>
              <p:blipFill>
                <a:blip r:embed="rId374"/>
                <a:stretch>
                  <a:fillRect/>
                </a:stretch>
              </p:blipFill>
              <p:spPr>
                <a:xfrm>
                  <a:off x="3983966" y="4805006"/>
                  <a:ext cx="1468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387" name="Ink 386">
                  <a:extLst>
                    <a:ext uri="{FF2B5EF4-FFF2-40B4-BE49-F238E27FC236}">
                      <a16:creationId xmlns:a16="http://schemas.microsoft.com/office/drawing/2014/main" id="{2F521BBE-1864-4838-94AE-F237A968FB43}"/>
                    </a:ext>
                  </a:extLst>
                </p14:cNvPr>
                <p14:cNvContentPartPr/>
                <p14:nvPr/>
              </p14:nvContentPartPr>
              <p14:xfrm>
                <a:off x="4043006" y="4755686"/>
                <a:ext cx="40680" cy="168840"/>
              </p14:xfrm>
            </p:contentPart>
          </mc:Choice>
          <mc:Fallback xmlns="">
            <p:pic>
              <p:nvPicPr>
                <p:cNvPr id="387" name="Ink 386">
                  <a:extLst>
                    <a:ext uri="{FF2B5EF4-FFF2-40B4-BE49-F238E27FC236}">
                      <a16:creationId xmlns:a16="http://schemas.microsoft.com/office/drawing/2014/main" id="{2F521BBE-1864-4838-94AE-F237A968FB43}"/>
                    </a:ext>
                  </a:extLst>
                </p:cNvPr>
                <p:cNvPicPr/>
                <p:nvPr/>
              </p:nvPicPr>
              <p:blipFill>
                <a:blip r:embed="rId376"/>
                <a:stretch>
                  <a:fillRect/>
                </a:stretch>
              </p:blipFill>
              <p:spPr>
                <a:xfrm>
                  <a:off x="4025366" y="4738046"/>
                  <a:ext cx="7632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377">
              <p14:nvContentPartPr>
                <p14:cNvPr id="388" name="Ink 387">
                  <a:extLst>
                    <a:ext uri="{FF2B5EF4-FFF2-40B4-BE49-F238E27FC236}">
                      <a16:creationId xmlns:a16="http://schemas.microsoft.com/office/drawing/2014/main" id="{1977DDF6-D6FF-456C-9A8C-ADDD5F70351C}"/>
                    </a:ext>
                  </a:extLst>
                </p14:cNvPr>
                <p14:cNvContentPartPr/>
                <p14:nvPr/>
              </p14:nvContentPartPr>
              <p14:xfrm>
                <a:off x="4222646" y="4740206"/>
                <a:ext cx="212760" cy="170640"/>
              </p14:xfrm>
            </p:contentPart>
          </mc:Choice>
          <mc:Fallback xmlns="">
            <p:pic>
              <p:nvPicPr>
                <p:cNvPr id="388" name="Ink 387">
                  <a:extLst>
                    <a:ext uri="{FF2B5EF4-FFF2-40B4-BE49-F238E27FC236}">
                      <a16:creationId xmlns:a16="http://schemas.microsoft.com/office/drawing/2014/main" id="{1977DDF6-D6FF-456C-9A8C-ADDD5F70351C}"/>
                    </a:ext>
                  </a:extLst>
                </p:cNvPr>
                <p:cNvPicPr/>
                <p:nvPr/>
              </p:nvPicPr>
              <p:blipFill>
                <a:blip r:embed="rId378"/>
                <a:stretch>
                  <a:fillRect/>
                </a:stretch>
              </p:blipFill>
              <p:spPr>
                <a:xfrm>
                  <a:off x="4204646" y="4722566"/>
                  <a:ext cx="24840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389" name="Ink 388">
                  <a:extLst>
                    <a:ext uri="{FF2B5EF4-FFF2-40B4-BE49-F238E27FC236}">
                      <a16:creationId xmlns:a16="http://schemas.microsoft.com/office/drawing/2014/main" id="{9F5A735B-99A9-490A-BC0A-4C2C9BD52BB6}"/>
                    </a:ext>
                  </a:extLst>
                </p14:cNvPr>
                <p14:cNvContentPartPr/>
                <p14:nvPr/>
              </p14:nvContentPartPr>
              <p14:xfrm>
                <a:off x="4610366" y="4797806"/>
                <a:ext cx="140400" cy="109080"/>
              </p14:xfrm>
            </p:contentPart>
          </mc:Choice>
          <mc:Fallback xmlns="">
            <p:pic>
              <p:nvPicPr>
                <p:cNvPr id="389" name="Ink 388">
                  <a:extLst>
                    <a:ext uri="{FF2B5EF4-FFF2-40B4-BE49-F238E27FC236}">
                      <a16:creationId xmlns:a16="http://schemas.microsoft.com/office/drawing/2014/main" id="{9F5A735B-99A9-490A-BC0A-4C2C9BD52BB6}"/>
                    </a:ext>
                  </a:extLst>
                </p:cNvPr>
                <p:cNvPicPr/>
                <p:nvPr/>
              </p:nvPicPr>
              <p:blipFill>
                <a:blip r:embed="rId380"/>
                <a:stretch>
                  <a:fillRect/>
                </a:stretch>
              </p:blipFill>
              <p:spPr>
                <a:xfrm>
                  <a:off x="4592726" y="4780166"/>
                  <a:ext cx="17604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392" name="Ink 391">
                  <a:extLst>
                    <a:ext uri="{FF2B5EF4-FFF2-40B4-BE49-F238E27FC236}">
                      <a16:creationId xmlns:a16="http://schemas.microsoft.com/office/drawing/2014/main" id="{B6202583-71C0-4145-8B22-EA774B068A5E}"/>
                    </a:ext>
                  </a:extLst>
                </p14:cNvPr>
                <p14:cNvContentPartPr/>
                <p14:nvPr/>
              </p14:nvContentPartPr>
              <p14:xfrm>
                <a:off x="4938686" y="4740206"/>
                <a:ext cx="146160" cy="188640"/>
              </p14:xfrm>
            </p:contentPart>
          </mc:Choice>
          <mc:Fallback xmlns="">
            <p:pic>
              <p:nvPicPr>
                <p:cNvPr id="392" name="Ink 391">
                  <a:extLst>
                    <a:ext uri="{FF2B5EF4-FFF2-40B4-BE49-F238E27FC236}">
                      <a16:creationId xmlns:a16="http://schemas.microsoft.com/office/drawing/2014/main" id="{B6202583-71C0-4145-8B22-EA774B068A5E}"/>
                    </a:ext>
                  </a:extLst>
                </p:cNvPr>
                <p:cNvPicPr/>
                <p:nvPr/>
              </p:nvPicPr>
              <p:blipFill>
                <a:blip r:embed="rId382"/>
                <a:stretch>
                  <a:fillRect/>
                </a:stretch>
              </p:blipFill>
              <p:spPr>
                <a:xfrm>
                  <a:off x="4921046" y="4722566"/>
                  <a:ext cx="1818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393" name="Ink 392">
                  <a:extLst>
                    <a:ext uri="{FF2B5EF4-FFF2-40B4-BE49-F238E27FC236}">
                      <a16:creationId xmlns:a16="http://schemas.microsoft.com/office/drawing/2014/main" id="{EBA453AC-848C-438E-A739-A6B4421EA037}"/>
                    </a:ext>
                  </a:extLst>
                </p14:cNvPr>
                <p14:cNvContentPartPr/>
                <p14:nvPr/>
              </p14:nvContentPartPr>
              <p14:xfrm>
                <a:off x="5171966" y="4738046"/>
                <a:ext cx="164520" cy="185760"/>
              </p14:xfrm>
            </p:contentPart>
          </mc:Choice>
          <mc:Fallback xmlns="">
            <p:pic>
              <p:nvPicPr>
                <p:cNvPr id="393" name="Ink 392">
                  <a:extLst>
                    <a:ext uri="{FF2B5EF4-FFF2-40B4-BE49-F238E27FC236}">
                      <a16:creationId xmlns:a16="http://schemas.microsoft.com/office/drawing/2014/main" id="{EBA453AC-848C-438E-A739-A6B4421EA037}"/>
                    </a:ext>
                  </a:extLst>
                </p:cNvPr>
                <p:cNvPicPr/>
                <p:nvPr/>
              </p:nvPicPr>
              <p:blipFill>
                <a:blip r:embed="rId384"/>
                <a:stretch>
                  <a:fillRect/>
                </a:stretch>
              </p:blipFill>
              <p:spPr>
                <a:xfrm>
                  <a:off x="5153966" y="4720046"/>
                  <a:ext cx="2001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394" name="Ink 393">
                  <a:extLst>
                    <a:ext uri="{FF2B5EF4-FFF2-40B4-BE49-F238E27FC236}">
                      <a16:creationId xmlns:a16="http://schemas.microsoft.com/office/drawing/2014/main" id="{7FAC77DC-96E4-4B92-B6F5-D31D6A8F6CEF}"/>
                    </a:ext>
                  </a:extLst>
                </p14:cNvPr>
                <p14:cNvContentPartPr/>
                <p14:nvPr/>
              </p14:nvContentPartPr>
              <p14:xfrm>
                <a:off x="5216606" y="4734446"/>
                <a:ext cx="182520" cy="21960"/>
              </p14:xfrm>
            </p:contentPart>
          </mc:Choice>
          <mc:Fallback xmlns="">
            <p:pic>
              <p:nvPicPr>
                <p:cNvPr id="394" name="Ink 393">
                  <a:extLst>
                    <a:ext uri="{FF2B5EF4-FFF2-40B4-BE49-F238E27FC236}">
                      <a16:creationId xmlns:a16="http://schemas.microsoft.com/office/drawing/2014/main" id="{7FAC77DC-96E4-4B92-B6F5-D31D6A8F6CEF}"/>
                    </a:ext>
                  </a:extLst>
                </p:cNvPr>
                <p:cNvPicPr/>
                <p:nvPr/>
              </p:nvPicPr>
              <p:blipFill>
                <a:blip r:embed="rId386"/>
                <a:stretch>
                  <a:fillRect/>
                </a:stretch>
              </p:blipFill>
              <p:spPr>
                <a:xfrm>
                  <a:off x="5198966" y="4716446"/>
                  <a:ext cx="21816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387">
              <p14:nvContentPartPr>
                <p14:cNvPr id="399" name="Ink 398">
                  <a:extLst>
                    <a:ext uri="{FF2B5EF4-FFF2-40B4-BE49-F238E27FC236}">
                      <a16:creationId xmlns:a16="http://schemas.microsoft.com/office/drawing/2014/main" id="{CFBE98CC-DAA1-4228-90BD-EFF9FDE8587D}"/>
                    </a:ext>
                  </a:extLst>
                </p14:cNvPr>
                <p14:cNvContentPartPr/>
                <p14:nvPr/>
              </p14:nvContentPartPr>
              <p14:xfrm>
                <a:off x="3225806" y="5251766"/>
                <a:ext cx="158760" cy="231120"/>
              </p14:xfrm>
            </p:contentPart>
          </mc:Choice>
          <mc:Fallback xmlns="">
            <p:pic>
              <p:nvPicPr>
                <p:cNvPr id="399" name="Ink 398">
                  <a:extLst>
                    <a:ext uri="{FF2B5EF4-FFF2-40B4-BE49-F238E27FC236}">
                      <a16:creationId xmlns:a16="http://schemas.microsoft.com/office/drawing/2014/main" id="{CFBE98CC-DAA1-4228-90BD-EFF9FDE8587D}"/>
                    </a:ext>
                  </a:extLst>
                </p:cNvPr>
                <p:cNvPicPr/>
                <p:nvPr/>
              </p:nvPicPr>
              <p:blipFill>
                <a:blip r:embed="rId388"/>
                <a:stretch>
                  <a:fillRect/>
                </a:stretch>
              </p:blipFill>
              <p:spPr>
                <a:xfrm>
                  <a:off x="3207806" y="523376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404" name="Ink 403">
                  <a:extLst>
                    <a:ext uri="{FF2B5EF4-FFF2-40B4-BE49-F238E27FC236}">
                      <a16:creationId xmlns:a16="http://schemas.microsoft.com/office/drawing/2014/main" id="{88CB9DAF-5332-4587-B7DE-1BA42083A695}"/>
                    </a:ext>
                  </a:extLst>
                </p14:cNvPr>
                <p14:cNvContentPartPr/>
                <p14:nvPr/>
              </p14:nvContentPartPr>
              <p14:xfrm>
                <a:off x="4320206" y="5316206"/>
                <a:ext cx="6480" cy="39600"/>
              </p14:xfrm>
            </p:contentPart>
          </mc:Choice>
          <mc:Fallback xmlns="">
            <p:pic>
              <p:nvPicPr>
                <p:cNvPr id="404" name="Ink 403">
                  <a:extLst>
                    <a:ext uri="{FF2B5EF4-FFF2-40B4-BE49-F238E27FC236}">
                      <a16:creationId xmlns:a16="http://schemas.microsoft.com/office/drawing/2014/main" id="{88CB9DAF-5332-4587-B7DE-1BA42083A695}"/>
                    </a:ext>
                  </a:extLst>
                </p:cNvPr>
                <p:cNvPicPr/>
                <p:nvPr/>
              </p:nvPicPr>
              <p:blipFill>
                <a:blip r:embed="rId390"/>
                <a:stretch>
                  <a:fillRect/>
                </a:stretch>
              </p:blipFill>
              <p:spPr>
                <a:xfrm>
                  <a:off x="4302566" y="5298566"/>
                  <a:ext cx="4212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405" name="Ink 404">
                  <a:extLst>
                    <a:ext uri="{FF2B5EF4-FFF2-40B4-BE49-F238E27FC236}">
                      <a16:creationId xmlns:a16="http://schemas.microsoft.com/office/drawing/2014/main" id="{0619C6A3-B526-4E0B-AA4D-E6676011F47E}"/>
                    </a:ext>
                  </a:extLst>
                </p14:cNvPr>
                <p14:cNvContentPartPr/>
                <p14:nvPr/>
              </p14:nvContentPartPr>
              <p14:xfrm>
                <a:off x="4327406" y="5507726"/>
                <a:ext cx="5400" cy="5400"/>
              </p14:xfrm>
            </p:contentPart>
          </mc:Choice>
          <mc:Fallback xmlns="">
            <p:pic>
              <p:nvPicPr>
                <p:cNvPr id="405" name="Ink 404">
                  <a:extLst>
                    <a:ext uri="{FF2B5EF4-FFF2-40B4-BE49-F238E27FC236}">
                      <a16:creationId xmlns:a16="http://schemas.microsoft.com/office/drawing/2014/main" id="{0619C6A3-B526-4E0B-AA4D-E6676011F47E}"/>
                    </a:ext>
                  </a:extLst>
                </p:cNvPr>
                <p:cNvPicPr/>
                <p:nvPr/>
              </p:nvPicPr>
              <p:blipFill>
                <a:blip r:embed="rId392"/>
                <a:stretch>
                  <a:fillRect/>
                </a:stretch>
              </p:blipFill>
              <p:spPr>
                <a:xfrm>
                  <a:off x="4309766" y="5490086"/>
                  <a:ext cx="410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393">
              <p14:nvContentPartPr>
                <p14:cNvPr id="406" name="Ink 405">
                  <a:extLst>
                    <a:ext uri="{FF2B5EF4-FFF2-40B4-BE49-F238E27FC236}">
                      <a16:creationId xmlns:a16="http://schemas.microsoft.com/office/drawing/2014/main" id="{F337090D-486F-405B-9F21-FD167C8D20DE}"/>
                    </a:ext>
                  </a:extLst>
                </p14:cNvPr>
                <p14:cNvContentPartPr/>
                <p14:nvPr/>
              </p14:nvContentPartPr>
              <p14:xfrm>
                <a:off x="4503446" y="5249246"/>
                <a:ext cx="168480" cy="245880"/>
              </p14:xfrm>
            </p:contentPart>
          </mc:Choice>
          <mc:Fallback xmlns="">
            <p:pic>
              <p:nvPicPr>
                <p:cNvPr id="406" name="Ink 405">
                  <a:extLst>
                    <a:ext uri="{FF2B5EF4-FFF2-40B4-BE49-F238E27FC236}">
                      <a16:creationId xmlns:a16="http://schemas.microsoft.com/office/drawing/2014/main" id="{F337090D-486F-405B-9F21-FD167C8D20DE}"/>
                    </a:ext>
                  </a:extLst>
                </p:cNvPr>
                <p:cNvPicPr/>
                <p:nvPr/>
              </p:nvPicPr>
              <p:blipFill>
                <a:blip r:embed="rId394"/>
                <a:stretch>
                  <a:fillRect/>
                </a:stretch>
              </p:blipFill>
              <p:spPr>
                <a:xfrm>
                  <a:off x="4485446" y="5231606"/>
                  <a:ext cx="20412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396" name="Ink 395">
                  <a:extLst>
                    <a:ext uri="{FF2B5EF4-FFF2-40B4-BE49-F238E27FC236}">
                      <a16:creationId xmlns:a16="http://schemas.microsoft.com/office/drawing/2014/main" id="{AFC7E663-FF1A-4D81-BF4F-9AA92C63A52F}"/>
                    </a:ext>
                  </a:extLst>
                </p14:cNvPr>
                <p14:cNvContentPartPr/>
                <p14:nvPr/>
              </p14:nvContentPartPr>
              <p14:xfrm>
                <a:off x="2608766" y="5238086"/>
                <a:ext cx="201600" cy="244440"/>
              </p14:xfrm>
            </p:contentPart>
          </mc:Choice>
          <mc:Fallback xmlns="">
            <p:pic>
              <p:nvPicPr>
                <p:cNvPr id="396" name="Ink 395">
                  <a:extLst>
                    <a:ext uri="{FF2B5EF4-FFF2-40B4-BE49-F238E27FC236}">
                      <a16:creationId xmlns:a16="http://schemas.microsoft.com/office/drawing/2014/main" id="{AFC7E663-FF1A-4D81-BF4F-9AA92C63A52F}"/>
                    </a:ext>
                  </a:extLst>
                </p:cNvPr>
                <p:cNvPicPr/>
                <p:nvPr/>
              </p:nvPicPr>
              <p:blipFill>
                <a:blip r:embed="rId396"/>
                <a:stretch>
                  <a:fillRect/>
                </a:stretch>
              </p:blipFill>
              <p:spPr>
                <a:xfrm>
                  <a:off x="2590766" y="5220446"/>
                  <a:ext cx="23724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397">
              <p14:nvContentPartPr>
                <p14:cNvPr id="397" name="Ink 396">
                  <a:extLst>
                    <a:ext uri="{FF2B5EF4-FFF2-40B4-BE49-F238E27FC236}">
                      <a16:creationId xmlns:a16="http://schemas.microsoft.com/office/drawing/2014/main" id="{553DAE38-3A6E-4F49-B336-B4D8D76A192E}"/>
                    </a:ext>
                  </a:extLst>
                </p14:cNvPr>
                <p14:cNvContentPartPr/>
                <p14:nvPr/>
              </p14:nvContentPartPr>
              <p14:xfrm>
                <a:off x="2673206" y="5370926"/>
                <a:ext cx="171360" cy="85680"/>
              </p14:xfrm>
            </p:contentPart>
          </mc:Choice>
          <mc:Fallback xmlns="">
            <p:pic>
              <p:nvPicPr>
                <p:cNvPr id="397" name="Ink 396">
                  <a:extLst>
                    <a:ext uri="{FF2B5EF4-FFF2-40B4-BE49-F238E27FC236}">
                      <a16:creationId xmlns:a16="http://schemas.microsoft.com/office/drawing/2014/main" id="{553DAE38-3A6E-4F49-B336-B4D8D76A192E}"/>
                    </a:ext>
                  </a:extLst>
                </p:cNvPr>
                <p:cNvPicPr/>
                <p:nvPr/>
              </p:nvPicPr>
              <p:blipFill>
                <a:blip r:embed="rId398"/>
                <a:stretch>
                  <a:fillRect/>
                </a:stretch>
              </p:blipFill>
              <p:spPr>
                <a:xfrm>
                  <a:off x="2655566" y="5353286"/>
                  <a:ext cx="20700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398" name="Ink 397">
                  <a:extLst>
                    <a:ext uri="{FF2B5EF4-FFF2-40B4-BE49-F238E27FC236}">
                      <a16:creationId xmlns:a16="http://schemas.microsoft.com/office/drawing/2014/main" id="{F2C89ACC-A97F-4BED-A7DD-6DF67123224A}"/>
                    </a:ext>
                  </a:extLst>
                </p14:cNvPr>
                <p14:cNvContentPartPr/>
                <p14:nvPr/>
              </p14:nvContentPartPr>
              <p14:xfrm>
                <a:off x="3028886" y="5259326"/>
                <a:ext cx="23400" cy="201240"/>
              </p14:xfrm>
            </p:contentPart>
          </mc:Choice>
          <mc:Fallback xmlns="">
            <p:pic>
              <p:nvPicPr>
                <p:cNvPr id="398" name="Ink 397">
                  <a:extLst>
                    <a:ext uri="{FF2B5EF4-FFF2-40B4-BE49-F238E27FC236}">
                      <a16:creationId xmlns:a16="http://schemas.microsoft.com/office/drawing/2014/main" id="{F2C89ACC-A97F-4BED-A7DD-6DF67123224A}"/>
                    </a:ext>
                  </a:extLst>
                </p:cNvPr>
                <p:cNvPicPr/>
                <p:nvPr/>
              </p:nvPicPr>
              <p:blipFill>
                <a:blip r:embed="rId400"/>
                <a:stretch>
                  <a:fillRect/>
                </a:stretch>
              </p:blipFill>
              <p:spPr>
                <a:xfrm>
                  <a:off x="3010886" y="5241326"/>
                  <a:ext cx="590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401" name="Ink 400">
                  <a:extLst>
                    <a:ext uri="{FF2B5EF4-FFF2-40B4-BE49-F238E27FC236}">
                      <a16:creationId xmlns:a16="http://schemas.microsoft.com/office/drawing/2014/main" id="{FCE4C7D7-034E-4B1C-A1C2-852A3FFE931F}"/>
                    </a:ext>
                  </a:extLst>
                </p14:cNvPr>
                <p14:cNvContentPartPr/>
                <p14:nvPr/>
              </p14:nvContentPartPr>
              <p14:xfrm>
                <a:off x="2666366" y="5596646"/>
                <a:ext cx="199440" cy="55080"/>
              </p14:xfrm>
            </p:contentPart>
          </mc:Choice>
          <mc:Fallback xmlns="">
            <p:pic>
              <p:nvPicPr>
                <p:cNvPr id="401" name="Ink 400">
                  <a:extLst>
                    <a:ext uri="{FF2B5EF4-FFF2-40B4-BE49-F238E27FC236}">
                      <a16:creationId xmlns:a16="http://schemas.microsoft.com/office/drawing/2014/main" id="{FCE4C7D7-034E-4B1C-A1C2-852A3FFE931F}"/>
                    </a:ext>
                  </a:extLst>
                </p:cNvPr>
                <p:cNvPicPr/>
                <p:nvPr/>
              </p:nvPicPr>
              <p:blipFill>
                <a:blip r:embed="rId402"/>
                <a:stretch>
                  <a:fillRect/>
                </a:stretch>
              </p:blipFill>
              <p:spPr>
                <a:xfrm>
                  <a:off x="2648726" y="5579006"/>
                  <a:ext cx="235080" cy="9072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413" name="Ink 412">
                  <a:extLst>
                    <a:ext uri="{FF2B5EF4-FFF2-40B4-BE49-F238E27FC236}">
                      <a16:creationId xmlns:a16="http://schemas.microsoft.com/office/drawing/2014/main" id="{F173EC82-07F1-4703-AD4C-F1737C5B78D0}"/>
                    </a:ext>
                  </a:extLst>
                </p14:cNvPr>
                <p14:cNvContentPartPr/>
                <p14:nvPr/>
              </p14:nvContentPartPr>
              <p14:xfrm>
                <a:off x="2365046" y="5268326"/>
                <a:ext cx="124200" cy="112680"/>
              </p14:xfrm>
            </p:contentPart>
          </mc:Choice>
          <mc:Fallback xmlns="">
            <p:pic>
              <p:nvPicPr>
                <p:cNvPr id="413" name="Ink 412">
                  <a:extLst>
                    <a:ext uri="{FF2B5EF4-FFF2-40B4-BE49-F238E27FC236}">
                      <a16:creationId xmlns:a16="http://schemas.microsoft.com/office/drawing/2014/main" id="{F173EC82-07F1-4703-AD4C-F1737C5B78D0}"/>
                    </a:ext>
                  </a:extLst>
                </p:cNvPr>
                <p:cNvPicPr/>
                <p:nvPr/>
              </p:nvPicPr>
              <p:blipFill>
                <a:blip r:embed="rId404"/>
                <a:stretch>
                  <a:fillRect/>
                </a:stretch>
              </p:blipFill>
              <p:spPr>
                <a:xfrm>
                  <a:off x="2347046" y="5250326"/>
                  <a:ext cx="15984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414" name="Ink 413">
                  <a:extLst>
                    <a:ext uri="{FF2B5EF4-FFF2-40B4-BE49-F238E27FC236}">
                      <a16:creationId xmlns:a16="http://schemas.microsoft.com/office/drawing/2014/main" id="{5A31C60B-F40A-4925-810E-2193C895EA18}"/>
                    </a:ext>
                  </a:extLst>
                </p14:cNvPr>
                <p14:cNvContentPartPr/>
                <p14:nvPr/>
              </p14:nvContentPartPr>
              <p14:xfrm>
                <a:off x="2471246" y="5270126"/>
                <a:ext cx="51480" cy="248400"/>
              </p14:xfrm>
            </p:contentPart>
          </mc:Choice>
          <mc:Fallback xmlns="">
            <p:pic>
              <p:nvPicPr>
                <p:cNvPr id="414" name="Ink 413">
                  <a:extLst>
                    <a:ext uri="{FF2B5EF4-FFF2-40B4-BE49-F238E27FC236}">
                      <a16:creationId xmlns:a16="http://schemas.microsoft.com/office/drawing/2014/main" id="{5A31C60B-F40A-4925-810E-2193C895EA18}"/>
                    </a:ext>
                  </a:extLst>
                </p:cNvPr>
                <p:cNvPicPr/>
                <p:nvPr/>
              </p:nvPicPr>
              <p:blipFill>
                <a:blip r:embed="rId406"/>
                <a:stretch>
                  <a:fillRect/>
                </a:stretch>
              </p:blipFill>
              <p:spPr>
                <a:xfrm>
                  <a:off x="2453606" y="5252486"/>
                  <a:ext cx="8712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407">
              <p14:nvContentPartPr>
                <p14:cNvPr id="402" name="Ink 401">
                  <a:extLst>
                    <a:ext uri="{FF2B5EF4-FFF2-40B4-BE49-F238E27FC236}">
                      <a16:creationId xmlns:a16="http://schemas.microsoft.com/office/drawing/2014/main" id="{657AECBE-CC34-4099-83E6-931372BEC47D}"/>
                    </a:ext>
                  </a:extLst>
                </p14:cNvPr>
                <p14:cNvContentPartPr/>
                <p14:nvPr/>
              </p14:nvContentPartPr>
              <p14:xfrm>
                <a:off x="3975686" y="5277326"/>
                <a:ext cx="162720" cy="194400"/>
              </p14:xfrm>
            </p:contentPart>
          </mc:Choice>
          <mc:Fallback xmlns="">
            <p:pic>
              <p:nvPicPr>
                <p:cNvPr id="402" name="Ink 401">
                  <a:extLst>
                    <a:ext uri="{FF2B5EF4-FFF2-40B4-BE49-F238E27FC236}">
                      <a16:creationId xmlns:a16="http://schemas.microsoft.com/office/drawing/2014/main" id="{657AECBE-CC34-4099-83E6-931372BEC47D}"/>
                    </a:ext>
                  </a:extLst>
                </p:cNvPr>
                <p:cNvPicPr/>
                <p:nvPr/>
              </p:nvPicPr>
              <p:blipFill>
                <a:blip r:embed="rId408"/>
                <a:stretch>
                  <a:fillRect/>
                </a:stretch>
              </p:blipFill>
              <p:spPr>
                <a:xfrm>
                  <a:off x="3958046" y="5259686"/>
                  <a:ext cx="1983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403" name="Ink 402">
                  <a:extLst>
                    <a:ext uri="{FF2B5EF4-FFF2-40B4-BE49-F238E27FC236}">
                      <a16:creationId xmlns:a16="http://schemas.microsoft.com/office/drawing/2014/main" id="{29D75FC5-0D84-4B8E-A344-20EF6D2B4DC5}"/>
                    </a:ext>
                  </a:extLst>
                </p14:cNvPr>
                <p14:cNvContentPartPr/>
                <p14:nvPr/>
              </p14:nvContentPartPr>
              <p14:xfrm>
                <a:off x="3893246" y="5580806"/>
                <a:ext cx="249840" cy="46080"/>
              </p14:xfrm>
            </p:contentPart>
          </mc:Choice>
          <mc:Fallback xmlns="">
            <p:pic>
              <p:nvPicPr>
                <p:cNvPr id="403" name="Ink 402">
                  <a:extLst>
                    <a:ext uri="{FF2B5EF4-FFF2-40B4-BE49-F238E27FC236}">
                      <a16:creationId xmlns:a16="http://schemas.microsoft.com/office/drawing/2014/main" id="{29D75FC5-0D84-4B8E-A344-20EF6D2B4DC5}"/>
                    </a:ext>
                  </a:extLst>
                </p:cNvPr>
                <p:cNvPicPr/>
                <p:nvPr/>
              </p:nvPicPr>
              <p:blipFill>
                <a:blip r:embed="rId410"/>
                <a:stretch>
                  <a:fillRect/>
                </a:stretch>
              </p:blipFill>
              <p:spPr>
                <a:xfrm>
                  <a:off x="3875246" y="5563166"/>
                  <a:ext cx="28548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416" name="Ink 415">
                  <a:extLst>
                    <a:ext uri="{FF2B5EF4-FFF2-40B4-BE49-F238E27FC236}">
                      <a16:creationId xmlns:a16="http://schemas.microsoft.com/office/drawing/2014/main" id="{FC51DA82-EA82-4436-9ECD-EC5863FB4B70}"/>
                    </a:ext>
                  </a:extLst>
                </p14:cNvPr>
                <p14:cNvContentPartPr/>
                <p14:nvPr/>
              </p14:nvContentPartPr>
              <p14:xfrm>
                <a:off x="3751766" y="5279126"/>
                <a:ext cx="105120" cy="90720"/>
              </p14:xfrm>
            </p:contentPart>
          </mc:Choice>
          <mc:Fallback xmlns="">
            <p:pic>
              <p:nvPicPr>
                <p:cNvPr id="416" name="Ink 415">
                  <a:extLst>
                    <a:ext uri="{FF2B5EF4-FFF2-40B4-BE49-F238E27FC236}">
                      <a16:creationId xmlns:a16="http://schemas.microsoft.com/office/drawing/2014/main" id="{FC51DA82-EA82-4436-9ECD-EC5863FB4B70}"/>
                    </a:ext>
                  </a:extLst>
                </p:cNvPr>
                <p:cNvPicPr/>
                <p:nvPr/>
              </p:nvPicPr>
              <p:blipFill>
                <a:blip r:embed="rId412"/>
                <a:stretch>
                  <a:fillRect/>
                </a:stretch>
              </p:blipFill>
              <p:spPr>
                <a:xfrm>
                  <a:off x="3733766" y="5261126"/>
                  <a:ext cx="14076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413">
              <p14:nvContentPartPr>
                <p14:cNvPr id="417" name="Ink 416">
                  <a:extLst>
                    <a:ext uri="{FF2B5EF4-FFF2-40B4-BE49-F238E27FC236}">
                      <a16:creationId xmlns:a16="http://schemas.microsoft.com/office/drawing/2014/main" id="{469BB404-E3F8-49A6-9EC2-1C16A5B61DD8}"/>
                    </a:ext>
                  </a:extLst>
                </p14:cNvPr>
                <p14:cNvContentPartPr/>
                <p14:nvPr/>
              </p14:nvContentPartPr>
              <p14:xfrm>
                <a:off x="3830966" y="5279126"/>
                <a:ext cx="69480" cy="223920"/>
              </p14:xfrm>
            </p:contentPart>
          </mc:Choice>
          <mc:Fallback xmlns="">
            <p:pic>
              <p:nvPicPr>
                <p:cNvPr id="417" name="Ink 416">
                  <a:extLst>
                    <a:ext uri="{FF2B5EF4-FFF2-40B4-BE49-F238E27FC236}">
                      <a16:creationId xmlns:a16="http://schemas.microsoft.com/office/drawing/2014/main" id="{469BB404-E3F8-49A6-9EC2-1C16A5B61DD8}"/>
                    </a:ext>
                  </a:extLst>
                </p:cNvPr>
                <p:cNvPicPr/>
                <p:nvPr/>
              </p:nvPicPr>
              <p:blipFill>
                <a:blip r:embed="rId414"/>
                <a:stretch>
                  <a:fillRect/>
                </a:stretch>
              </p:blipFill>
              <p:spPr>
                <a:xfrm>
                  <a:off x="3813326" y="5261486"/>
                  <a:ext cx="10512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408" name="Ink 407">
                  <a:extLst>
                    <a:ext uri="{FF2B5EF4-FFF2-40B4-BE49-F238E27FC236}">
                      <a16:creationId xmlns:a16="http://schemas.microsoft.com/office/drawing/2014/main" id="{18D32BCB-FBD0-4EE8-9D9F-EF4385F6571C}"/>
                    </a:ext>
                  </a:extLst>
                </p14:cNvPr>
                <p14:cNvContentPartPr/>
                <p14:nvPr/>
              </p14:nvContentPartPr>
              <p14:xfrm>
                <a:off x="5282846" y="5233406"/>
                <a:ext cx="141840" cy="248760"/>
              </p14:xfrm>
            </p:contentPart>
          </mc:Choice>
          <mc:Fallback xmlns="">
            <p:pic>
              <p:nvPicPr>
                <p:cNvPr id="408" name="Ink 407">
                  <a:extLst>
                    <a:ext uri="{FF2B5EF4-FFF2-40B4-BE49-F238E27FC236}">
                      <a16:creationId xmlns:a16="http://schemas.microsoft.com/office/drawing/2014/main" id="{18D32BCB-FBD0-4EE8-9D9F-EF4385F6571C}"/>
                    </a:ext>
                  </a:extLst>
                </p:cNvPr>
                <p:cNvPicPr/>
                <p:nvPr/>
              </p:nvPicPr>
              <p:blipFill>
                <a:blip r:embed="rId416"/>
                <a:stretch>
                  <a:fillRect/>
                </a:stretch>
              </p:blipFill>
              <p:spPr>
                <a:xfrm>
                  <a:off x="5265206" y="5215406"/>
                  <a:ext cx="177480" cy="284400"/>
                </a:xfrm>
                <a:prstGeom prst="rect">
                  <a:avLst/>
                </a:prstGeom>
              </p:spPr>
            </p:pic>
          </mc:Fallback>
        </mc:AlternateContent>
        <mc:AlternateContent xmlns:mc="http://schemas.openxmlformats.org/markup-compatibility/2006" xmlns:p14="http://schemas.microsoft.com/office/powerpoint/2010/main">
          <mc:Choice Requires="p14">
            <p:contentPart p14:bwMode="auto" r:id="rId417">
              <p14:nvContentPartPr>
                <p14:cNvPr id="409" name="Ink 408">
                  <a:extLst>
                    <a:ext uri="{FF2B5EF4-FFF2-40B4-BE49-F238E27FC236}">
                      <a16:creationId xmlns:a16="http://schemas.microsoft.com/office/drawing/2014/main" id="{E7A5D379-E1C1-400D-B599-131A3B27096B}"/>
                    </a:ext>
                  </a:extLst>
                </p14:cNvPr>
                <p14:cNvContentPartPr/>
                <p14:nvPr/>
              </p14:nvContentPartPr>
              <p14:xfrm>
                <a:off x="5191406" y="5526806"/>
                <a:ext cx="285480" cy="12240"/>
              </p14:xfrm>
            </p:contentPart>
          </mc:Choice>
          <mc:Fallback xmlns="">
            <p:pic>
              <p:nvPicPr>
                <p:cNvPr id="409" name="Ink 408">
                  <a:extLst>
                    <a:ext uri="{FF2B5EF4-FFF2-40B4-BE49-F238E27FC236}">
                      <a16:creationId xmlns:a16="http://schemas.microsoft.com/office/drawing/2014/main" id="{E7A5D379-E1C1-400D-B599-131A3B27096B}"/>
                    </a:ext>
                  </a:extLst>
                </p:cNvPr>
                <p:cNvPicPr/>
                <p:nvPr/>
              </p:nvPicPr>
              <p:blipFill>
                <a:blip r:embed="rId418"/>
                <a:stretch>
                  <a:fillRect/>
                </a:stretch>
              </p:blipFill>
              <p:spPr>
                <a:xfrm>
                  <a:off x="5173766" y="5509166"/>
                  <a:ext cx="32112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410" name="Ink 409">
                  <a:extLst>
                    <a:ext uri="{FF2B5EF4-FFF2-40B4-BE49-F238E27FC236}">
                      <a16:creationId xmlns:a16="http://schemas.microsoft.com/office/drawing/2014/main" id="{C911093F-5E42-4DD9-839C-966271F9950D}"/>
                    </a:ext>
                  </a:extLst>
                </p14:cNvPr>
                <p14:cNvContentPartPr/>
                <p14:nvPr/>
              </p14:nvContentPartPr>
              <p14:xfrm>
                <a:off x="5642126" y="5267246"/>
                <a:ext cx="15480" cy="47880"/>
              </p14:xfrm>
            </p:contentPart>
          </mc:Choice>
          <mc:Fallback xmlns="">
            <p:pic>
              <p:nvPicPr>
                <p:cNvPr id="410" name="Ink 409">
                  <a:extLst>
                    <a:ext uri="{FF2B5EF4-FFF2-40B4-BE49-F238E27FC236}">
                      <a16:creationId xmlns:a16="http://schemas.microsoft.com/office/drawing/2014/main" id="{C911093F-5E42-4DD9-839C-966271F9950D}"/>
                    </a:ext>
                  </a:extLst>
                </p:cNvPr>
                <p:cNvPicPr/>
                <p:nvPr/>
              </p:nvPicPr>
              <p:blipFill>
                <a:blip r:embed="rId420"/>
                <a:stretch>
                  <a:fillRect/>
                </a:stretch>
              </p:blipFill>
              <p:spPr>
                <a:xfrm>
                  <a:off x="5624486" y="5249246"/>
                  <a:ext cx="51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421">
              <p14:nvContentPartPr>
                <p14:cNvPr id="411" name="Ink 410">
                  <a:extLst>
                    <a:ext uri="{FF2B5EF4-FFF2-40B4-BE49-F238E27FC236}">
                      <a16:creationId xmlns:a16="http://schemas.microsoft.com/office/drawing/2014/main" id="{0C9AFB16-8368-4B95-994D-DDFE891909DE}"/>
                    </a:ext>
                  </a:extLst>
                </p14:cNvPr>
                <p14:cNvContentPartPr/>
                <p14:nvPr/>
              </p14:nvContentPartPr>
              <p14:xfrm>
                <a:off x="5641046" y="5481806"/>
                <a:ext cx="5400" cy="13320"/>
              </p14:xfrm>
            </p:contentPart>
          </mc:Choice>
          <mc:Fallback xmlns="">
            <p:pic>
              <p:nvPicPr>
                <p:cNvPr id="411" name="Ink 410">
                  <a:extLst>
                    <a:ext uri="{FF2B5EF4-FFF2-40B4-BE49-F238E27FC236}">
                      <a16:creationId xmlns:a16="http://schemas.microsoft.com/office/drawing/2014/main" id="{0C9AFB16-8368-4B95-994D-DDFE891909DE}"/>
                    </a:ext>
                  </a:extLst>
                </p:cNvPr>
                <p:cNvPicPr/>
                <p:nvPr/>
              </p:nvPicPr>
              <p:blipFill>
                <a:blip r:embed="rId422"/>
                <a:stretch>
                  <a:fillRect/>
                </a:stretch>
              </p:blipFill>
              <p:spPr>
                <a:xfrm>
                  <a:off x="5623046" y="5463806"/>
                  <a:ext cx="410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418" name="Ink 417">
                  <a:extLst>
                    <a:ext uri="{FF2B5EF4-FFF2-40B4-BE49-F238E27FC236}">
                      <a16:creationId xmlns:a16="http://schemas.microsoft.com/office/drawing/2014/main" id="{11D6DD69-3448-4613-B2CF-71CA920457F5}"/>
                    </a:ext>
                  </a:extLst>
                </p14:cNvPr>
                <p14:cNvContentPartPr/>
                <p14:nvPr/>
              </p14:nvContentPartPr>
              <p14:xfrm>
                <a:off x="5036606" y="5238086"/>
                <a:ext cx="129600" cy="91800"/>
              </p14:xfrm>
            </p:contentPart>
          </mc:Choice>
          <mc:Fallback xmlns="">
            <p:pic>
              <p:nvPicPr>
                <p:cNvPr id="418" name="Ink 417">
                  <a:extLst>
                    <a:ext uri="{FF2B5EF4-FFF2-40B4-BE49-F238E27FC236}">
                      <a16:creationId xmlns:a16="http://schemas.microsoft.com/office/drawing/2014/main" id="{11D6DD69-3448-4613-B2CF-71CA920457F5}"/>
                    </a:ext>
                  </a:extLst>
                </p:cNvPr>
                <p:cNvPicPr/>
                <p:nvPr/>
              </p:nvPicPr>
              <p:blipFill>
                <a:blip r:embed="rId424"/>
                <a:stretch>
                  <a:fillRect/>
                </a:stretch>
              </p:blipFill>
              <p:spPr>
                <a:xfrm>
                  <a:off x="5018606" y="5220086"/>
                  <a:ext cx="165240" cy="12744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419" name="Ink 418">
                  <a:extLst>
                    <a:ext uri="{FF2B5EF4-FFF2-40B4-BE49-F238E27FC236}">
                      <a16:creationId xmlns:a16="http://schemas.microsoft.com/office/drawing/2014/main" id="{126F2BB5-592F-4F31-A124-2CEE6FFB22FC}"/>
                    </a:ext>
                  </a:extLst>
                </p14:cNvPr>
                <p14:cNvContentPartPr/>
                <p14:nvPr/>
              </p14:nvContentPartPr>
              <p14:xfrm>
                <a:off x="5128766" y="5242406"/>
                <a:ext cx="73800" cy="248760"/>
              </p14:xfrm>
            </p:contentPart>
          </mc:Choice>
          <mc:Fallback xmlns="">
            <p:pic>
              <p:nvPicPr>
                <p:cNvPr id="419" name="Ink 418">
                  <a:extLst>
                    <a:ext uri="{FF2B5EF4-FFF2-40B4-BE49-F238E27FC236}">
                      <a16:creationId xmlns:a16="http://schemas.microsoft.com/office/drawing/2014/main" id="{126F2BB5-592F-4F31-A124-2CEE6FFB22FC}"/>
                    </a:ext>
                  </a:extLst>
                </p:cNvPr>
                <p:cNvPicPr/>
                <p:nvPr/>
              </p:nvPicPr>
              <p:blipFill>
                <a:blip r:embed="rId426"/>
                <a:stretch>
                  <a:fillRect/>
                </a:stretch>
              </p:blipFill>
              <p:spPr>
                <a:xfrm>
                  <a:off x="5110766" y="5224766"/>
                  <a:ext cx="109440" cy="28440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422" name="Ink 421">
                  <a:extLst>
                    <a:ext uri="{FF2B5EF4-FFF2-40B4-BE49-F238E27FC236}">
                      <a16:creationId xmlns:a16="http://schemas.microsoft.com/office/drawing/2014/main" id="{28B2E564-05DF-4979-818C-233D5B77B867}"/>
                    </a:ext>
                  </a:extLst>
                </p14:cNvPr>
                <p14:cNvContentPartPr/>
                <p14:nvPr/>
              </p14:nvContentPartPr>
              <p14:xfrm>
                <a:off x="5863166" y="5238446"/>
                <a:ext cx="151560" cy="227520"/>
              </p14:xfrm>
            </p:contentPart>
          </mc:Choice>
          <mc:Fallback xmlns="">
            <p:pic>
              <p:nvPicPr>
                <p:cNvPr id="422" name="Ink 421">
                  <a:extLst>
                    <a:ext uri="{FF2B5EF4-FFF2-40B4-BE49-F238E27FC236}">
                      <a16:creationId xmlns:a16="http://schemas.microsoft.com/office/drawing/2014/main" id="{28B2E564-05DF-4979-818C-233D5B77B867}"/>
                    </a:ext>
                  </a:extLst>
                </p:cNvPr>
                <p:cNvPicPr/>
                <p:nvPr/>
              </p:nvPicPr>
              <p:blipFill>
                <a:blip r:embed="rId428"/>
                <a:stretch>
                  <a:fillRect/>
                </a:stretch>
              </p:blipFill>
              <p:spPr>
                <a:xfrm>
                  <a:off x="5845166" y="5220446"/>
                  <a:ext cx="18720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423" name="Ink 422">
                  <a:extLst>
                    <a:ext uri="{FF2B5EF4-FFF2-40B4-BE49-F238E27FC236}">
                      <a16:creationId xmlns:a16="http://schemas.microsoft.com/office/drawing/2014/main" id="{80F947A8-626D-4F87-ADBD-808B57020541}"/>
                    </a:ext>
                  </a:extLst>
                </p14:cNvPr>
                <p14:cNvContentPartPr/>
                <p14:nvPr/>
              </p14:nvContentPartPr>
              <p14:xfrm>
                <a:off x="6547526" y="5197766"/>
                <a:ext cx="134640" cy="84600"/>
              </p14:xfrm>
            </p:contentPart>
          </mc:Choice>
          <mc:Fallback xmlns="">
            <p:pic>
              <p:nvPicPr>
                <p:cNvPr id="423" name="Ink 422">
                  <a:extLst>
                    <a:ext uri="{FF2B5EF4-FFF2-40B4-BE49-F238E27FC236}">
                      <a16:creationId xmlns:a16="http://schemas.microsoft.com/office/drawing/2014/main" id="{80F947A8-626D-4F87-ADBD-808B57020541}"/>
                    </a:ext>
                  </a:extLst>
                </p:cNvPr>
                <p:cNvPicPr/>
                <p:nvPr/>
              </p:nvPicPr>
              <p:blipFill>
                <a:blip r:embed="rId430"/>
                <a:stretch>
                  <a:fillRect/>
                </a:stretch>
              </p:blipFill>
              <p:spPr>
                <a:xfrm>
                  <a:off x="6529886" y="5180126"/>
                  <a:ext cx="170280" cy="120240"/>
                </a:xfrm>
                <a:prstGeom prst="rect">
                  <a:avLst/>
                </a:prstGeom>
              </p:spPr>
            </p:pic>
          </mc:Fallback>
        </mc:AlternateContent>
        <mc:AlternateContent xmlns:mc="http://schemas.openxmlformats.org/markup-compatibility/2006" xmlns:p14="http://schemas.microsoft.com/office/powerpoint/2010/main">
          <mc:Choice Requires="p14">
            <p:contentPart p14:bwMode="auto" r:id="rId431">
              <p14:nvContentPartPr>
                <p14:cNvPr id="424" name="Ink 423">
                  <a:extLst>
                    <a:ext uri="{FF2B5EF4-FFF2-40B4-BE49-F238E27FC236}">
                      <a16:creationId xmlns:a16="http://schemas.microsoft.com/office/drawing/2014/main" id="{6CAE0FCA-E862-4AD9-A802-52228F52490A}"/>
                    </a:ext>
                  </a:extLst>
                </p14:cNvPr>
                <p14:cNvContentPartPr/>
                <p14:nvPr/>
              </p14:nvContentPartPr>
              <p14:xfrm>
                <a:off x="6645806" y="5210726"/>
                <a:ext cx="90360" cy="226440"/>
              </p14:xfrm>
            </p:contentPart>
          </mc:Choice>
          <mc:Fallback xmlns="">
            <p:pic>
              <p:nvPicPr>
                <p:cNvPr id="424" name="Ink 423">
                  <a:extLst>
                    <a:ext uri="{FF2B5EF4-FFF2-40B4-BE49-F238E27FC236}">
                      <a16:creationId xmlns:a16="http://schemas.microsoft.com/office/drawing/2014/main" id="{6CAE0FCA-E862-4AD9-A802-52228F52490A}"/>
                    </a:ext>
                  </a:extLst>
                </p:cNvPr>
                <p:cNvPicPr/>
                <p:nvPr/>
              </p:nvPicPr>
              <p:blipFill>
                <a:blip r:embed="rId432"/>
                <a:stretch>
                  <a:fillRect/>
                </a:stretch>
              </p:blipFill>
              <p:spPr>
                <a:xfrm>
                  <a:off x="6628166" y="5192726"/>
                  <a:ext cx="12600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425" name="Ink 424">
                  <a:extLst>
                    <a:ext uri="{FF2B5EF4-FFF2-40B4-BE49-F238E27FC236}">
                      <a16:creationId xmlns:a16="http://schemas.microsoft.com/office/drawing/2014/main" id="{2E2488B8-6800-47F6-B3DF-296073AAD794}"/>
                    </a:ext>
                  </a:extLst>
                </p14:cNvPr>
                <p14:cNvContentPartPr/>
                <p14:nvPr/>
              </p14:nvContentPartPr>
              <p14:xfrm>
                <a:off x="6842726" y="5193446"/>
                <a:ext cx="6480" cy="185400"/>
              </p14:xfrm>
            </p:contentPart>
          </mc:Choice>
          <mc:Fallback xmlns="">
            <p:pic>
              <p:nvPicPr>
                <p:cNvPr id="425" name="Ink 424">
                  <a:extLst>
                    <a:ext uri="{FF2B5EF4-FFF2-40B4-BE49-F238E27FC236}">
                      <a16:creationId xmlns:a16="http://schemas.microsoft.com/office/drawing/2014/main" id="{2E2488B8-6800-47F6-B3DF-296073AAD794}"/>
                    </a:ext>
                  </a:extLst>
                </p:cNvPr>
                <p:cNvPicPr/>
                <p:nvPr/>
              </p:nvPicPr>
              <p:blipFill>
                <a:blip r:embed="rId434"/>
                <a:stretch>
                  <a:fillRect/>
                </a:stretch>
              </p:blipFill>
              <p:spPr>
                <a:xfrm>
                  <a:off x="6824726" y="5175806"/>
                  <a:ext cx="4212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435">
              <p14:nvContentPartPr>
                <p14:cNvPr id="426" name="Ink 425">
                  <a:extLst>
                    <a:ext uri="{FF2B5EF4-FFF2-40B4-BE49-F238E27FC236}">
                      <a16:creationId xmlns:a16="http://schemas.microsoft.com/office/drawing/2014/main" id="{9BB55899-86FA-441F-94BD-E6763FB5E8AF}"/>
                    </a:ext>
                  </a:extLst>
                </p14:cNvPr>
                <p14:cNvContentPartPr/>
                <p14:nvPr/>
              </p14:nvContentPartPr>
              <p14:xfrm>
                <a:off x="6960806" y="5219726"/>
                <a:ext cx="133920" cy="70560"/>
              </p14:xfrm>
            </p:contentPart>
          </mc:Choice>
          <mc:Fallback xmlns="">
            <p:pic>
              <p:nvPicPr>
                <p:cNvPr id="426" name="Ink 425">
                  <a:extLst>
                    <a:ext uri="{FF2B5EF4-FFF2-40B4-BE49-F238E27FC236}">
                      <a16:creationId xmlns:a16="http://schemas.microsoft.com/office/drawing/2014/main" id="{9BB55899-86FA-441F-94BD-E6763FB5E8AF}"/>
                    </a:ext>
                  </a:extLst>
                </p:cNvPr>
                <p:cNvPicPr/>
                <p:nvPr/>
              </p:nvPicPr>
              <p:blipFill>
                <a:blip r:embed="rId436"/>
                <a:stretch>
                  <a:fillRect/>
                </a:stretch>
              </p:blipFill>
              <p:spPr>
                <a:xfrm>
                  <a:off x="6942806" y="5202086"/>
                  <a:ext cx="16956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437">
              <p14:nvContentPartPr>
                <p14:cNvPr id="427" name="Ink 426">
                  <a:extLst>
                    <a:ext uri="{FF2B5EF4-FFF2-40B4-BE49-F238E27FC236}">
                      <a16:creationId xmlns:a16="http://schemas.microsoft.com/office/drawing/2014/main" id="{6ECB569F-1A39-43BC-BF71-312D6056F7AD}"/>
                    </a:ext>
                  </a:extLst>
                </p14:cNvPr>
                <p14:cNvContentPartPr/>
                <p14:nvPr/>
              </p14:nvContentPartPr>
              <p14:xfrm>
                <a:off x="6545726" y="5520326"/>
                <a:ext cx="397080" cy="77040"/>
              </p14:xfrm>
            </p:contentPart>
          </mc:Choice>
          <mc:Fallback xmlns="">
            <p:pic>
              <p:nvPicPr>
                <p:cNvPr id="427" name="Ink 426">
                  <a:extLst>
                    <a:ext uri="{FF2B5EF4-FFF2-40B4-BE49-F238E27FC236}">
                      <a16:creationId xmlns:a16="http://schemas.microsoft.com/office/drawing/2014/main" id="{6ECB569F-1A39-43BC-BF71-312D6056F7AD}"/>
                    </a:ext>
                  </a:extLst>
                </p:cNvPr>
                <p:cNvPicPr/>
                <p:nvPr/>
              </p:nvPicPr>
              <p:blipFill>
                <a:blip r:embed="rId438"/>
                <a:stretch>
                  <a:fillRect/>
                </a:stretch>
              </p:blipFill>
              <p:spPr>
                <a:xfrm>
                  <a:off x="6528086" y="5502686"/>
                  <a:ext cx="43272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439">
              <p14:nvContentPartPr>
                <p14:cNvPr id="428" name="Ink 427">
                  <a:extLst>
                    <a:ext uri="{FF2B5EF4-FFF2-40B4-BE49-F238E27FC236}">
                      <a16:creationId xmlns:a16="http://schemas.microsoft.com/office/drawing/2014/main" id="{1A221286-7CC8-4B17-9CC0-65AC8B02BF26}"/>
                    </a:ext>
                  </a:extLst>
                </p14:cNvPr>
                <p14:cNvContentPartPr/>
                <p14:nvPr/>
              </p14:nvContentPartPr>
              <p14:xfrm>
                <a:off x="7265726" y="5213966"/>
                <a:ext cx="27360" cy="39600"/>
              </p14:xfrm>
            </p:contentPart>
          </mc:Choice>
          <mc:Fallback xmlns="">
            <p:pic>
              <p:nvPicPr>
                <p:cNvPr id="428" name="Ink 427">
                  <a:extLst>
                    <a:ext uri="{FF2B5EF4-FFF2-40B4-BE49-F238E27FC236}">
                      <a16:creationId xmlns:a16="http://schemas.microsoft.com/office/drawing/2014/main" id="{1A221286-7CC8-4B17-9CC0-65AC8B02BF26}"/>
                    </a:ext>
                  </a:extLst>
                </p:cNvPr>
                <p:cNvPicPr/>
                <p:nvPr/>
              </p:nvPicPr>
              <p:blipFill>
                <a:blip r:embed="rId440"/>
                <a:stretch>
                  <a:fillRect/>
                </a:stretch>
              </p:blipFill>
              <p:spPr>
                <a:xfrm>
                  <a:off x="7247726" y="5196326"/>
                  <a:ext cx="6300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441">
              <p14:nvContentPartPr>
                <p14:cNvPr id="429" name="Ink 428">
                  <a:extLst>
                    <a:ext uri="{FF2B5EF4-FFF2-40B4-BE49-F238E27FC236}">
                      <a16:creationId xmlns:a16="http://schemas.microsoft.com/office/drawing/2014/main" id="{B8B992B0-C569-41D9-B49C-8B55C8BB4ECF}"/>
                    </a:ext>
                  </a:extLst>
                </p14:cNvPr>
                <p14:cNvContentPartPr/>
                <p14:nvPr/>
              </p14:nvContentPartPr>
              <p14:xfrm>
                <a:off x="7277246" y="5462366"/>
                <a:ext cx="13320" cy="11880"/>
              </p14:xfrm>
            </p:contentPart>
          </mc:Choice>
          <mc:Fallback xmlns="">
            <p:pic>
              <p:nvPicPr>
                <p:cNvPr id="429" name="Ink 428">
                  <a:extLst>
                    <a:ext uri="{FF2B5EF4-FFF2-40B4-BE49-F238E27FC236}">
                      <a16:creationId xmlns:a16="http://schemas.microsoft.com/office/drawing/2014/main" id="{B8B992B0-C569-41D9-B49C-8B55C8BB4ECF}"/>
                    </a:ext>
                  </a:extLst>
                </p:cNvPr>
                <p:cNvPicPr/>
                <p:nvPr/>
              </p:nvPicPr>
              <p:blipFill>
                <a:blip r:embed="rId442"/>
                <a:stretch>
                  <a:fillRect/>
                </a:stretch>
              </p:blipFill>
              <p:spPr>
                <a:xfrm>
                  <a:off x="7259246" y="5444726"/>
                  <a:ext cx="489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443">
              <p14:nvContentPartPr>
                <p14:cNvPr id="430" name="Ink 429">
                  <a:extLst>
                    <a:ext uri="{FF2B5EF4-FFF2-40B4-BE49-F238E27FC236}">
                      <a16:creationId xmlns:a16="http://schemas.microsoft.com/office/drawing/2014/main" id="{A66DA459-AE71-4B02-B5CD-947B7F27CF06}"/>
                    </a:ext>
                  </a:extLst>
                </p14:cNvPr>
                <p14:cNvContentPartPr/>
                <p14:nvPr/>
              </p14:nvContentPartPr>
              <p14:xfrm>
                <a:off x="7487846" y="5182646"/>
                <a:ext cx="219960" cy="218880"/>
              </p14:xfrm>
            </p:contentPart>
          </mc:Choice>
          <mc:Fallback xmlns="">
            <p:pic>
              <p:nvPicPr>
                <p:cNvPr id="430" name="Ink 429">
                  <a:extLst>
                    <a:ext uri="{FF2B5EF4-FFF2-40B4-BE49-F238E27FC236}">
                      <a16:creationId xmlns:a16="http://schemas.microsoft.com/office/drawing/2014/main" id="{A66DA459-AE71-4B02-B5CD-947B7F27CF06}"/>
                    </a:ext>
                  </a:extLst>
                </p:cNvPr>
                <p:cNvPicPr/>
                <p:nvPr/>
              </p:nvPicPr>
              <p:blipFill>
                <a:blip r:embed="rId444"/>
                <a:stretch>
                  <a:fillRect/>
                </a:stretch>
              </p:blipFill>
              <p:spPr>
                <a:xfrm>
                  <a:off x="7469846" y="5165006"/>
                  <a:ext cx="255600" cy="254520"/>
                </a:xfrm>
                <a:prstGeom prst="rect">
                  <a:avLst/>
                </a:prstGeom>
              </p:spPr>
            </p:pic>
          </mc:Fallback>
        </mc:AlternateContent>
        <mc:AlternateContent xmlns:mc="http://schemas.openxmlformats.org/markup-compatibility/2006" xmlns:p14="http://schemas.microsoft.com/office/powerpoint/2010/main">
          <mc:Choice Requires="p14">
            <p:contentPart p14:bwMode="auto" r:id="rId445">
              <p14:nvContentPartPr>
                <p14:cNvPr id="432" name="Ink 431">
                  <a:extLst>
                    <a:ext uri="{FF2B5EF4-FFF2-40B4-BE49-F238E27FC236}">
                      <a16:creationId xmlns:a16="http://schemas.microsoft.com/office/drawing/2014/main" id="{7E23188C-5AE8-4421-9F36-FABACDF08AF4}"/>
                    </a:ext>
                  </a:extLst>
                </p14:cNvPr>
                <p14:cNvContentPartPr/>
                <p14:nvPr/>
              </p14:nvContentPartPr>
              <p14:xfrm>
                <a:off x="2173886" y="4934606"/>
                <a:ext cx="5588280" cy="745920"/>
              </p14:xfrm>
            </p:contentPart>
          </mc:Choice>
          <mc:Fallback xmlns="">
            <p:pic>
              <p:nvPicPr>
                <p:cNvPr id="432" name="Ink 431">
                  <a:extLst>
                    <a:ext uri="{FF2B5EF4-FFF2-40B4-BE49-F238E27FC236}">
                      <a16:creationId xmlns:a16="http://schemas.microsoft.com/office/drawing/2014/main" id="{7E23188C-5AE8-4421-9F36-FABACDF08AF4}"/>
                    </a:ext>
                  </a:extLst>
                </p:cNvPr>
                <p:cNvPicPr/>
                <p:nvPr/>
              </p:nvPicPr>
              <p:blipFill>
                <a:blip r:embed="rId446"/>
                <a:stretch>
                  <a:fillRect/>
                </a:stretch>
              </p:blipFill>
              <p:spPr>
                <a:xfrm>
                  <a:off x="2155886" y="4916966"/>
                  <a:ext cx="5623920" cy="781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47">
            <p14:nvContentPartPr>
              <p14:cNvPr id="435" name="Ink 434">
                <a:extLst>
                  <a:ext uri="{FF2B5EF4-FFF2-40B4-BE49-F238E27FC236}">
                    <a16:creationId xmlns:a16="http://schemas.microsoft.com/office/drawing/2014/main" id="{67529226-9224-4A97-A958-9E9528E4CF91}"/>
                  </a:ext>
                </a:extLst>
              </p14:cNvPr>
              <p14:cNvContentPartPr/>
              <p14:nvPr/>
            </p14:nvContentPartPr>
            <p14:xfrm>
              <a:off x="3959846" y="3953966"/>
              <a:ext cx="3921840" cy="414360"/>
            </p14:xfrm>
          </p:contentPart>
        </mc:Choice>
        <mc:Fallback xmlns="">
          <p:pic>
            <p:nvPicPr>
              <p:cNvPr id="435" name="Ink 434">
                <a:extLst>
                  <a:ext uri="{FF2B5EF4-FFF2-40B4-BE49-F238E27FC236}">
                    <a16:creationId xmlns:a16="http://schemas.microsoft.com/office/drawing/2014/main" id="{67529226-9224-4A97-A958-9E9528E4CF91}"/>
                  </a:ext>
                </a:extLst>
              </p:cNvPr>
              <p:cNvPicPr/>
              <p:nvPr/>
            </p:nvPicPr>
            <p:blipFill>
              <a:blip r:embed="rId448"/>
              <a:stretch>
                <a:fillRect/>
              </a:stretch>
            </p:blipFill>
            <p:spPr>
              <a:xfrm>
                <a:off x="3923846" y="3881966"/>
                <a:ext cx="3993480" cy="558000"/>
              </a:xfrm>
              <a:prstGeom prst="rect">
                <a:avLst/>
              </a:prstGeom>
            </p:spPr>
          </p:pic>
        </mc:Fallback>
      </mc:AlternateContent>
      <mc:AlternateContent xmlns:mc="http://schemas.openxmlformats.org/markup-compatibility/2006" xmlns:p14="http://schemas.microsoft.com/office/powerpoint/2010/main">
        <mc:Choice Requires="p14">
          <p:contentPart p14:bwMode="auto" r:id="rId449">
            <p14:nvContentPartPr>
              <p14:cNvPr id="436" name="Ink 435">
                <a:extLst>
                  <a:ext uri="{FF2B5EF4-FFF2-40B4-BE49-F238E27FC236}">
                    <a16:creationId xmlns:a16="http://schemas.microsoft.com/office/drawing/2014/main" id="{9F11F475-D99F-4B8C-9217-AE80325F972E}"/>
                  </a:ext>
                </a:extLst>
              </p14:cNvPr>
              <p14:cNvContentPartPr/>
              <p14:nvPr/>
            </p14:nvContentPartPr>
            <p14:xfrm>
              <a:off x="2336606" y="5086166"/>
              <a:ext cx="5522760" cy="432360"/>
            </p14:xfrm>
          </p:contentPart>
        </mc:Choice>
        <mc:Fallback xmlns="">
          <p:pic>
            <p:nvPicPr>
              <p:cNvPr id="436" name="Ink 435">
                <a:extLst>
                  <a:ext uri="{FF2B5EF4-FFF2-40B4-BE49-F238E27FC236}">
                    <a16:creationId xmlns:a16="http://schemas.microsoft.com/office/drawing/2014/main" id="{9F11F475-D99F-4B8C-9217-AE80325F972E}"/>
                  </a:ext>
                </a:extLst>
              </p:cNvPr>
              <p:cNvPicPr/>
              <p:nvPr/>
            </p:nvPicPr>
            <p:blipFill>
              <a:blip r:embed="rId450"/>
              <a:stretch>
                <a:fillRect/>
              </a:stretch>
            </p:blipFill>
            <p:spPr>
              <a:xfrm>
                <a:off x="2300966" y="5014166"/>
                <a:ext cx="5594400" cy="576000"/>
              </a:xfrm>
              <a:prstGeom prst="rect">
                <a:avLst/>
              </a:prstGeom>
            </p:spPr>
          </p:pic>
        </mc:Fallback>
      </mc:AlternateContent>
    </p:spTree>
    <p:extLst>
      <p:ext uri="{BB962C8B-B14F-4D97-AF65-F5344CB8AC3E}">
        <p14:creationId xmlns:p14="http://schemas.microsoft.com/office/powerpoint/2010/main" val="1706687237"/>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34703611"/>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2801853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2" name="Partial Circle 1">
            <a:extLst>
              <a:ext uri="{FF2B5EF4-FFF2-40B4-BE49-F238E27FC236}">
                <a16:creationId xmlns:a16="http://schemas.microsoft.com/office/drawing/2014/main" id="{6F1AA3BF-E629-8EF5-0E93-85DBBD184B59}"/>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4C047F2E-0A68-565D-EFF8-2DA4FA3B9F26}"/>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C0EDE012-A62C-3BE0-9CDD-D9CBE96D7E73}"/>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A69428B-077D-0F5B-FB68-E7A1C44E166B}"/>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7A69428B-077D-0F5B-FB68-E7A1C44E166B}"/>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25B88CD3-BC3B-FF08-5305-2587E4627BE9}"/>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DE440509-C88D-098C-7722-9DF409AD91AA}"/>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A3A92BBA-D153-EDC6-3E17-D6247193DFB6}"/>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A3A92BBA-D153-EDC6-3E17-D6247193DFB6}"/>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 name="Ink 8">
                <a:extLst>
                  <a:ext uri="{FF2B5EF4-FFF2-40B4-BE49-F238E27FC236}">
                    <a16:creationId xmlns:a16="http://schemas.microsoft.com/office/drawing/2014/main" id="{34ACE160-940B-5620-C0F5-8FFC032CA909}"/>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34ACE160-940B-5620-C0F5-8FFC032CA909}"/>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5D344579-DFBE-1FF1-3F62-31A66255BCDE}"/>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5D344579-DFBE-1FF1-3F62-31A66255BCDE}"/>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 name="Ink 10">
                <a:extLst>
                  <a:ext uri="{FF2B5EF4-FFF2-40B4-BE49-F238E27FC236}">
                    <a16:creationId xmlns:a16="http://schemas.microsoft.com/office/drawing/2014/main" id="{72A67AF2-1943-EAA2-00FC-98D50314DCF2}"/>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72A67AF2-1943-EAA2-00FC-98D50314DCF2}"/>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Ink 11">
                <a:extLst>
                  <a:ext uri="{FF2B5EF4-FFF2-40B4-BE49-F238E27FC236}">
                    <a16:creationId xmlns:a16="http://schemas.microsoft.com/office/drawing/2014/main" id="{F335C233-ED3E-2BDA-63BD-E7A9C94A40A1}"/>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F335C233-ED3E-2BDA-63BD-E7A9C94A40A1}"/>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F52FC00A-48C6-6D46-A3FE-C6BD016DE067}"/>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F52FC00A-48C6-6D46-A3FE-C6BD016DE067}"/>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B4CBDC42-4AF2-46F3-5883-B2380E6FD885}"/>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B4CBDC42-4AF2-46F3-5883-B2380E6FD885}"/>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5C83ADE7-89F8-B5DE-C845-8F1F763B63DF}"/>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5C83ADE7-89F8-B5DE-C845-8F1F763B63DF}"/>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CFC651B2-3025-2CDB-DEB2-79B3F497F2B4}"/>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CFC651B2-3025-2CDB-DEB2-79B3F497F2B4}"/>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10E6AF8B-1383-D5B2-EF98-69C92A97C21D}"/>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10E6AF8B-1383-D5B2-EF98-69C92A97C21D}"/>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 name="Ink 17">
                <a:extLst>
                  <a:ext uri="{FF2B5EF4-FFF2-40B4-BE49-F238E27FC236}">
                    <a16:creationId xmlns:a16="http://schemas.microsoft.com/office/drawing/2014/main" id="{37ED6217-C835-67D0-D40B-4AF7DFF5EF36}"/>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37ED6217-C835-67D0-D40B-4AF7DFF5EF36}"/>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139E0DBA-5689-958E-D42D-39D2660409CA}"/>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139E0DBA-5689-958E-D42D-39D2660409CA}"/>
                  </a:ext>
                </a:extLst>
              </p:cNvPr>
              <p:cNvPicPr/>
              <p:nvPr/>
            </p:nvPicPr>
            <p:blipFill>
              <a:blip r:embed="rId20"/>
              <a:stretch>
                <a:fillRect/>
              </a:stretch>
            </p:blipFill>
            <p:spPr>
              <a:xfrm>
                <a:off x="2365883" y="1508296"/>
                <a:ext cx="72000" cy="144000"/>
              </a:xfrm>
              <a:prstGeom prst="rect">
                <a:avLst/>
              </a:prstGeom>
            </p:spPr>
          </p:pic>
        </mc:Fallback>
      </mc:AlternateContent>
      <p:grpSp>
        <p:nvGrpSpPr>
          <p:cNvPr id="20" name="Group 19">
            <a:extLst>
              <a:ext uri="{FF2B5EF4-FFF2-40B4-BE49-F238E27FC236}">
                <a16:creationId xmlns:a16="http://schemas.microsoft.com/office/drawing/2014/main" id="{DB55489B-F9AA-FB99-4036-975473C9BAB7}"/>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5">
              <p14:nvContentPartPr>
                <p14:cNvPr id="21" name="Ink 20">
                  <a:extLst>
                    <a:ext uri="{FF2B5EF4-FFF2-40B4-BE49-F238E27FC236}">
                      <a16:creationId xmlns:a16="http://schemas.microsoft.com/office/drawing/2014/main" id="{0EEE28AF-45CA-9195-B807-FF5BCCE36B9A}"/>
                    </a:ext>
                  </a:extLst>
                </p14:cNvPr>
                <p14:cNvContentPartPr/>
                <p14:nvPr/>
              </p14:nvContentPartPr>
              <p14:xfrm>
                <a:off x="2814083" y="810256"/>
                <a:ext cx="199440" cy="248400"/>
              </p14:xfrm>
            </p:contentPart>
          </mc:Choice>
          <mc:Fallback xmlns="">
            <p:pic>
              <p:nvPicPr>
                <p:cNvPr id="21" name="Ink 20">
                  <a:extLst>
                    <a:ext uri="{FF2B5EF4-FFF2-40B4-BE49-F238E27FC236}">
                      <a16:creationId xmlns:a16="http://schemas.microsoft.com/office/drawing/2014/main" id="{0EEE28AF-45CA-9195-B807-FF5BCCE36B9A}"/>
                    </a:ext>
                  </a:extLst>
                </p:cNvPr>
                <p:cNvPicPr/>
                <p:nvPr/>
              </p:nvPicPr>
              <p:blipFill>
                <a:blip r:embed="rId26"/>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2" name="Ink 21">
                  <a:extLst>
                    <a:ext uri="{FF2B5EF4-FFF2-40B4-BE49-F238E27FC236}">
                      <a16:creationId xmlns:a16="http://schemas.microsoft.com/office/drawing/2014/main" id="{7B36CA72-A2BB-72FE-A290-7857D01570CE}"/>
                    </a:ext>
                  </a:extLst>
                </p14:cNvPr>
                <p14:cNvContentPartPr/>
                <p14:nvPr/>
              </p14:nvContentPartPr>
              <p14:xfrm>
                <a:off x="3172283" y="878656"/>
                <a:ext cx="158760" cy="13320"/>
              </p14:xfrm>
            </p:contentPart>
          </mc:Choice>
          <mc:Fallback xmlns="">
            <p:pic>
              <p:nvPicPr>
                <p:cNvPr id="22" name="Ink 21">
                  <a:extLst>
                    <a:ext uri="{FF2B5EF4-FFF2-40B4-BE49-F238E27FC236}">
                      <a16:creationId xmlns:a16="http://schemas.microsoft.com/office/drawing/2014/main" id="{7B36CA72-A2BB-72FE-A290-7857D01570CE}"/>
                    </a:ext>
                  </a:extLst>
                </p:cNvPr>
                <p:cNvPicPr/>
                <p:nvPr/>
              </p:nvPicPr>
              <p:blipFill>
                <a:blip r:embed="rId28"/>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3" name="Ink 22">
                  <a:extLst>
                    <a:ext uri="{FF2B5EF4-FFF2-40B4-BE49-F238E27FC236}">
                      <a16:creationId xmlns:a16="http://schemas.microsoft.com/office/drawing/2014/main" id="{832F836D-704F-1B61-6133-1F1C0A2FD86C}"/>
                    </a:ext>
                  </a:extLst>
                </p14:cNvPr>
                <p14:cNvContentPartPr/>
                <p14:nvPr/>
              </p14:nvContentPartPr>
              <p14:xfrm>
                <a:off x="3204683" y="980536"/>
                <a:ext cx="110520" cy="13680"/>
              </p14:xfrm>
            </p:contentPart>
          </mc:Choice>
          <mc:Fallback xmlns="">
            <p:pic>
              <p:nvPicPr>
                <p:cNvPr id="23" name="Ink 22">
                  <a:extLst>
                    <a:ext uri="{FF2B5EF4-FFF2-40B4-BE49-F238E27FC236}">
                      <a16:creationId xmlns:a16="http://schemas.microsoft.com/office/drawing/2014/main" id="{832F836D-704F-1B61-6133-1F1C0A2FD86C}"/>
                    </a:ext>
                  </a:extLst>
                </p:cNvPr>
                <p:cNvPicPr/>
                <p:nvPr/>
              </p:nvPicPr>
              <p:blipFill>
                <a:blip r:embed="rId30"/>
                <a:stretch>
                  <a:fillRect/>
                </a:stretch>
              </p:blipFill>
              <p:spPr>
                <a:xfrm>
                  <a:off x="3186683" y="962536"/>
                  <a:ext cx="146160" cy="49320"/>
                </a:xfrm>
                <a:prstGeom prst="rect">
                  <a:avLst/>
                </a:prstGeom>
              </p:spPr>
            </p:pic>
          </mc:Fallback>
        </mc:AlternateContent>
      </p:grpSp>
      <p:grpSp>
        <p:nvGrpSpPr>
          <p:cNvPr id="24" name="Group 23">
            <a:extLst>
              <a:ext uri="{FF2B5EF4-FFF2-40B4-BE49-F238E27FC236}">
                <a16:creationId xmlns:a16="http://schemas.microsoft.com/office/drawing/2014/main" id="{86A8E2CA-5513-35EA-6BD6-BF46233A0EAB}"/>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1">
              <p14:nvContentPartPr>
                <p14:cNvPr id="25" name="Ink 24">
                  <a:extLst>
                    <a:ext uri="{FF2B5EF4-FFF2-40B4-BE49-F238E27FC236}">
                      <a16:creationId xmlns:a16="http://schemas.microsoft.com/office/drawing/2014/main" id="{4CE4AB7F-AE73-FDC2-F91E-6F54980E4147}"/>
                    </a:ext>
                  </a:extLst>
                </p14:cNvPr>
                <p14:cNvContentPartPr/>
                <p14:nvPr/>
              </p14:nvContentPartPr>
              <p14:xfrm>
                <a:off x="3608603" y="797296"/>
                <a:ext cx="22320" cy="238680"/>
              </p14:xfrm>
            </p:contentPart>
          </mc:Choice>
          <mc:Fallback xmlns="">
            <p:pic>
              <p:nvPicPr>
                <p:cNvPr id="25" name="Ink 24">
                  <a:extLst>
                    <a:ext uri="{FF2B5EF4-FFF2-40B4-BE49-F238E27FC236}">
                      <a16:creationId xmlns:a16="http://schemas.microsoft.com/office/drawing/2014/main" id="{4CE4AB7F-AE73-FDC2-F91E-6F54980E4147}"/>
                    </a:ext>
                  </a:extLst>
                </p:cNvPr>
                <p:cNvPicPr/>
                <p:nvPr/>
              </p:nvPicPr>
              <p:blipFill>
                <a:blip r:embed="rId32"/>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 name="Ink 25">
                  <a:extLst>
                    <a:ext uri="{FF2B5EF4-FFF2-40B4-BE49-F238E27FC236}">
                      <a16:creationId xmlns:a16="http://schemas.microsoft.com/office/drawing/2014/main" id="{59C835E3-0E58-2562-ACCF-A04E92A30E22}"/>
                    </a:ext>
                  </a:extLst>
                </p14:cNvPr>
                <p14:cNvContentPartPr/>
                <p14:nvPr/>
              </p14:nvContentPartPr>
              <p14:xfrm>
                <a:off x="3718763" y="831496"/>
                <a:ext cx="59760" cy="179280"/>
              </p14:xfrm>
            </p:contentPart>
          </mc:Choice>
          <mc:Fallback xmlns="">
            <p:pic>
              <p:nvPicPr>
                <p:cNvPr id="26" name="Ink 25">
                  <a:extLst>
                    <a:ext uri="{FF2B5EF4-FFF2-40B4-BE49-F238E27FC236}">
                      <a16:creationId xmlns:a16="http://schemas.microsoft.com/office/drawing/2014/main" id="{59C835E3-0E58-2562-ACCF-A04E92A30E22}"/>
                    </a:ext>
                  </a:extLst>
                </p:cNvPr>
                <p:cNvPicPr/>
                <p:nvPr/>
              </p:nvPicPr>
              <p:blipFill>
                <a:blip r:embed="rId34"/>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7" name="Ink 26">
                  <a:extLst>
                    <a:ext uri="{FF2B5EF4-FFF2-40B4-BE49-F238E27FC236}">
                      <a16:creationId xmlns:a16="http://schemas.microsoft.com/office/drawing/2014/main" id="{D958568C-05A2-8285-8F1C-10D449E51FAC}"/>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D958568C-05A2-8285-8F1C-10D449E51FAC}"/>
                    </a:ext>
                  </a:extLst>
                </p:cNvPr>
                <p:cNvPicPr/>
                <p:nvPr/>
              </p:nvPicPr>
              <p:blipFill>
                <a:blip r:embed="rId36"/>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A70A13B0-1394-2C35-2DAF-B0B48B248F2B}"/>
                    </a:ext>
                  </a:extLst>
                </p14:cNvPr>
                <p14:cNvContentPartPr/>
                <p14:nvPr/>
              </p14:nvContentPartPr>
              <p14:xfrm>
                <a:off x="4046003" y="665896"/>
                <a:ext cx="217800" cy="361440"/>
              </p14:xfrm>
            </p:contentPart>
          </mc:Choice>
          <mc:Fallback xmlns="">
            <p:pic>
              <p:nvPicPr>
                <p:cNvPr id="28" name="Ink 27">
                  <a:extLst>
                    <a:ext uri="{FF2B5EF4-FFF2-40B4-BE49-F238E27FC236}">
                      <a16:creationId xmlns:a16="http://schemas.microsoft.com/office/drawing/2014/main" id="{A70A13B0-1394-2C35-2DAF-B0B48B248F2B}"/>
                    </a:ext>
                  </a:extLst>
                </p:cNvPr>
                <p:cNvPicPr/>
                <p:nvPr/>
              </p:nvPicPr>
              <p:blipFill>
                <a:blip r:embed="rId38"/>
                <a:stretch>
                  <a:fillRect/>
                </a:stretch>
              </p:blipFill>
              <p:spPr>
                <a:xfrm>
                  <a:off x="4028363" y="647896"/>
                  <a:ext cx="253440" cy="397080"/>
                </a:xfrm>
                <a:prstGeom prst="rect">
                  <a:avLst/>
                </a:prstGeom>
              </p:spPr>
            </p:pic>
          </mc:Fallback>
        </mc:AlternateContent>
      </p:grpSp>
      <p:grpSp>
        <p:nvGrpSpPr>
          <p:cNvPr id="29" name="Group 28">
            <a:extLst>
              <a:ext uri="{FF2B5EF4-FFF2-40B4-BE49-F238E27FC236}">
                <a16:creationId xmlns:a16="http://schemas.microsoft.com/office/drawing/2014/main" id="{E447BEDA-D8E5-5C8B-02FF-59594E7A7515}"/>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39">
              <p14:nvContentPartPr>
                <p14:cNvPr id="30" name="Ink 29">
                  <a:extLst>
                    <a:ext uri="{FF2B5EF4-FFF2-40B4-BE49-F238E27FC236}">
                      <a16:creationId xmlns:a16="http://schemas.microsoft.com/office/drawing/2014/main" id="{B64228BE-ABEE-5517-2897-FDBB1B4F56F7}"/>
                    </a:ext>
                  </a:extLst>
                </p14:cNvPr>
                <p14:cNvContentPartPr/>
                <p14:nvPr/>
              </p14:nvContentPartPr>
              <p14:xfrm>
                <a:off x="3160043" y="1466536"/>
                <a:ext cx="150480" cy="38880"/>
              </p14:xfrm>
            </p:contentPart>
          </mc:Choice>
          <mc:Fallback xmlns="">
            <p:pic>
              <p:nvPicPr>
                <p:cNvPr id="30" name="Ink 29">
                  <a:extLst>
                    <a:ext uri="{FF2B5EF4-FFF2-40B4-BE49-F238E27FC236}">
                      <a16:creationId xmlns:a16="http://schemas.microsoft.com/office/drawing/2014/main" id="{B64228BE-ABEE-5517-2897-FDBB1B4F56F7}"/>
                    </a:ext>
                  </a:extLst>
                </p:cNvPr>
                <p:cNvPicPr/>
                <p:nvPr/>
              </p:nvPicPr>
              <p:blipFill>
                <a:blip r:embed="rId40"/>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1" name="Ink 30">
                  <a:extLst>
                    <a:ext uri="{FF2B5EF4-FFF2-40B4-BE49-F238E27FC236}">
                      <a16:creationId xmlns:a16="http://schemas.microsoft.com/office/drawing/2014/main" id="{7A198483-65C6-609B-EBBB-27A91AF6E59A}"/>
                    </a:ext>
                  </a:extLst>
                </p14:cNvPr>
                <p14:cNvContentPartPr/>
                <p14:nvPr/>
              </p14:nvContentPartPr>
              <p14:xfrm>
                <a:off x="3169403" y="1583896"/>
                <a:ext cx="187920" cy="24120"/>
              </p14:xfrm>
            </p:contentPart>
          </mc:Choice>
          <mc:Fallback xmlns="">
            <p:pic>
              <p:nvPicPr>
                <p:cNvPr id="31" name="Ink 30">
                  <a:extLst>
                    <a:ext uri="{FF2B5EF4-FFF2-40B4-BE49-F238E27FC236}">
                      <a16:creationId xmlns:a16="http://schemas.microsoft.com/office/drawing/2014/main" id="{7A198483-65C6-609B-EBBB-27A91AF6E59A}"/>
                    </a:ext>
                  </a:extLst>
                </p:cNvPr>
                <p:cNvPicPr/>
                <p:nvPr/>
              </p:nvPicPr>
              <p:blipFill>
                <a:blip r:embed="rId42"/>
                <a:stretch>
                  <a:fillRect/>
                </a:stretch>
              </p:blipFill>
              <p:spPr>
                <a:xfrm>
                  <a:off x="3151763" y="1566256"/>
                  <a:ext cx="223560" cy="59760"/>
                </a:xfrm>
                <a:prstGeom prst="rect">
                  <a:avLst/>
                </a:prstGeom>
              </p:spPr>
            </p:pic>
          </mc:Fallback>
        </mc:AlternateContent>
      </p:grpSp>
      <p:grpSp>
        <p:nvGrpSpPr>
          <p:cNvPr id="32" name="Group 31">
            <a:extLst>
              <a:ext uri="{FF2B5EF4-FFF2-40B4-BE49-F238E27FC236}">
                <a16:creationId xmlns:a16="http://schemas.microsoft.com/office/drawing/2014/main" id="{16651264-28D5-91F6-E9B9-FB2272CD17F4}"/>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3">
              <p14:nvContentPartPr>
                <p14:cNvPr id="33" name="Ink 32">
                  <a:extLst>
                    <a:ext uri="{FF2B5EF4-FFF2-40B4-BE49-F238E27FC236}">
                      <a16:creationId xmlns:a16="http://schemas.microsoft.com/office/drawing/2014/main" id="{A0AB9A93-E670-0C67-0687-608071487034}"/>
                    </a:ext>
                  </a:extLst>
                </p14:cNvPr>
                <p14:cNvContentPartPr/>
                <p14:nvPr/>
              </p14:nvContentPartPr>
              <p14:xfrm>
                <a:off x="3555323" y="1345216"/>
                <a:ext cx="196200" cy="244800"/>
              </p14:xfrm>
            </p:contentPart>
          </mc:Choice>
          <mc:Fallback xmlns="">
            <p:pic>
              <p:nvPicPr>
                <p:cNvPr id="33" name="Ink 32">
                  <a:extLst>
                    <a:ext uri="{FF2B5EF4-FFF2-40B4-BE49-F238E27FC236}">
                      <a16:creationId xmlns:a16="http://schemas.microsoft.com/office/drawing/2014/main" id="{A0AB9A93-E670-0C67-0687-608071487034}"/>
                    </a:ext>
                  </a:extLst>
                </p:cNvPr>
                <p:cNvPicPr/>
                <p:nvPr/>
              </p:nvPicPr>
              <p:blipFill>
                <a:blip r:embed="rId44"/>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4" name="Ink 33">
                  <a:extLst>
                    <a:ext uri="{FF2B5EF4-FFF2-40B4-BE49-F238E27FC236}">
                      <a16:creationId xmlns:a16="http://schemas.microsoft.com/office/drawing/2014/main" id="{C8A065D0-911F-DD32-DDC2-F8D231B8AADA}"/>
                    </a:ext>
                  </a:extLst>
                </p14:cNvPr>
                <p14:cNvContentPartPr/>
                <p14:nvPr/>
              </p14:nvContentPartPr>
              <p14:xfrm>
                <a:off x="3900923" y="1384096"/>
                <a:ext cx="16200" cy="173880"/>
              </p14:xfrm>
            </p:contentPart>
          </mc:Choice>
          <mc:Fallback xmlns="">
            <p:pic>
              <p:nvPicPr>
                <p:cNvPr id="34" name="Ink 33">
                  <a:extLst>
                    <a:ext uri="{FF2B5EF4-FFF2-40B4-BE49-F238E27FC236}">
                      <a16:creationId xmlns:a16="http://schemas.microsoft.com/office/drawing/2014/main" id="{C8A065D0-911F-DD32-DDC2-F8D231B8AADA}"/>
                    </a:ext>
                  </a:extLst>
                </p:cNvPr>
                <p:cNvPicPr/>
                <p:nvPr/>
              </p:nvPicPr>
              <p:blipFill>
                <a:blip r:embed="rId46"/>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56A36D3A-E147-1226-1011-71715488F0B7}"/>
                    </a:ext>
                  </a:extLst>
                </p14:cNvPr>
                <p14:cNvContentPartPr/>
                <p14:nvPr/>
              </p14:nvContentPartPr>
              <p14:xfrm>
                <a:off x="4038083" y="1360696"/>
                <a:ext cx="16920" cy="198000"/>
              </p14:xfrm>
            </p:contentPart>
          </mc:Choice>
          <mc:Fallback xmlns="">
            <p:pic>
              <p:nvPicPr>
                <p:cNvPr id="35" name="Ink 34">
                  <a:extLst>
                    <a:ext uri="{FF2B5EF4-FFF2-40B4-BE49-F238E27FC236}">
                      <a16:creationId xmlns:a16="http://schemas.microsoft.com/office/drawing/2014/main" id="{56A36D3A-E147-1226-1011-71715488F0B7}"/>
                    </a:ext>
                  </a:extLst>
                </p:cNvPr>
                <p:cNvPicPr/>
                <p:nvPr/>
              </p:nvPicPr>
              <p:blipFill>
                <a:blip r:embed="rId48"/>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2196E70E-5481-A340-AFF4-F2B4B88D5A2F}"/>
                    </a:ext>
                  </a:extLst>
                </p14:cNvPr>
                <p14:cNvContentPartPr/>
                <p14:nvPr/>
              </p14:nvContentPartPr>
              <p14:xfrm>
                <a:off x="3855923" y="1276816"/>
                <a:ext cx="304560" cy="50760"/>
              </p14:xfrm>
            </p:contentPart>
          </mc:Choice>
          <mc:Fallback xmlns="">
            <p:pic>
              <p:nvPicPr>
                <p:cNvPr id="36" name="Ink 35">
                  <a:extLst>
                    <a:ext uri="{FF2B5EF4-FFF2-40B4-BE49-F238E27FC236}">
                      <a16:creationId xmlns:a16="http://schemas.microsoft.com/office/drawing/2014/main" id="{2196E70E-5481-A340-AFF4-F2B4B88D5A2F}"/>
                    </a:ext>
                  </a:extLst>
                </p:cNvPr>
                <p:cNvPicPr/>
                <p:nvPr/>
              </p:nvPicPr>
              <p:blipFill>
                <a:blip r:embed="rId50"/>
                <a:stretch>
                  <a:fillRect/>
                </a:stretch>
              </p:blipFill>
              <p:spPr>
                <a:xfrm>
                  <a:off x="3837923" y="1258816"/>
                  <a:ext cx="340200" cy="86400"/>
                </a:xfrm>
                <a:prstGeom prst="rect">
                  <a:avLst/>
                </a:prstGeom>
              </p:spPr>
            </p:pic>
          </mc:Fallback>
        </mc:AlternateContent>
      </p:grpSp>
      <p:grpSp>
        <p:nvGrpSpPr>
          <p:cNvPr id="37" name="Group 36">
            <a:extLst>
              <a:ext uri="{FF2B5EF4-FFF2-40B4-BE49-F238E27FC236}">
                <a16:creationId xmlns:a16="http://schemas.microsoft.com/office/drawing/2014/main" id="{551922D3-E97D-9F17-E437-E647E338D878}"/>
              </a:ext>
            </a:extLst>
          </p:cNvPr>
          <p:cNvGrpSpPr/>
          <p:nvPr/>
        </p:nvGrpSpPr>
        <p:grpSpPr>
          <a:xfrm>
            <a:off x="2717963" y="2009428"/>
            <a:ext cx="474480" cy="460800"/>
            <a:chOff x="2717963" y="1847056"/>
            <a:chExt cx="474480" cy="460800"/>
          </a:xfrm>
        </p:grpSpPr>
        <mc:AlternateContent xmlns:mc="http://schemas.openxmlformats.org/markup-compatibility/2006" xmlns:p14="http://schemas.microsoft.com/office/powerpoint/2010/main">
          <mc:Choice Requires="p14">
            <p:contentPart p14:bwMode="auto" r:id="rId51">
              <p14:nvContentPartPr>
                <p14:cNvPr id="38" name="Ink 37">
                  <a:extLst>
                    <a:ext uri="{FF2B5EF4-FFF2-40B4-BE49-F238E27FC236}">
                      <a16:creationId xmlns:a16="http://schemas.microsoft.com/office/drawing/2014/main" id="{1C1A7E12-5B37-895B-65C6-B4791E89D165}"/>
                    </a:ext>
                  </a:extLst>
                </p14:cNvPr>
                <p14:cNvContentPartPr/>
                <p14:nvPr/>
              </p14:nvContentPartPr>
              <p14:xfrm>
                <a:off x="2717963" y="1860016"/>
                <a:ext cx="451080" cy="447840"/>
              </p14:xfrm>
            </p:contentPart>
          </mc:Choice>
          <mc:Fallback xmlns="">
            <p:pic>
              <p:nvPicPr>
                <p:cNvPr id="38" name="Ink 37">
                  <a:extLst>
                    <a:ext uri="{FF2B5EF4-FFF2-40B4-BE49-F238E27FC236}">
                      <a16:creationId xmlns:a16="http://schemas.microsoft.com/office/drawing/2014/main" id="{1C1A7E12-5B37-895B-65C6-B4791E89D165}"/>
                    </a:ext>
                  </a:extLst>
                </p:cNvPr>
                <p:cNvPicPr/>
                <p:nvPr/>
              </p:nvPicPr>
              <p:blipFill>
                <a:blip r:embed="rId52"/>
                <a:stretch>
                  <a:fillRect/>
                </a:stretch>
              </p:blipFill>
              <p:spPr>
                <a:xfrm>
                  <a:off x="2699963" y="1842376"/>
                  <a:ext cx="486720" cy="4834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9" name="Ink 38">
                  <a:extLst>
                    <a:ext uri="{FF2B5EF4-FFF2-40B4-BE49-F238E27FC236}">
                      <a16:creationId xmlns:a16="http://schemas.microsoft.com/office/drawing/2014/main" id="{5CCE1F90-D16A-9094-E927-8CA6272900B1}"/>
                    </a:ext>
                  </a:extLst>
                </p14:cNvPr>
                <p14:cNvContentPartPr/>
                <p14:nvPr/>
              </p14:nvContentPartPr>
              <p14:xfrm>
                <a:off x="3127283" y="2119936"/>
                <a:ext cx="32400" cy="69120"/>
              </p14:xfrm>
            </p:contentPart>
          </mc:Choice>
          <mc:Fallback xmlns="">
            <p:pic>
              <p:nvPicPr>
                <p:cNvPr id="39" name="Ink 38">
                  <a:extLst>
                    <a:ext uri="{FF2B5EF4-FFF2-40B4-BE49-F238E27FC236}">
                      <a16:creationId xmlns:a16="http://schemas.microsoft.com/office/drawing/2014/main" id="{5CCE1F90-D16A-9094-E927-8CA6272900B1}"/>
                    </a:ext>
                  </a:extLst>
                </p:cNvPr>
                <p:cNvPicPr/>
                <p:nvPr/>
              </p:nvPicPr>
              <p:blipFill>
                <a:blip r:embed="rId54"/>
                <a:stretch>
                  <a:fillRect/>
                </a:stretch>
              </p:blipFill>
              <p:spPr>
                <a:xfrm>
                  <a:off x="3109283" y="2101936"/>
                  <a:ext cx="680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0" name="Ink 39">
                  <a:extLst>
                    <a:ext uri="{FF2B5EF4-FFF2-40B4-BE49-F238E27FC236}">
                      <a16:creationId xmlns:a16="http://schemas.microsoft.com/office/drawing/2014/main" id="{79E4BDAC-5217-048A-3B75-853EB1F34620}"/>
                    </a:ext>
                  </a:extLst>
                </p14:cNvPr>
                <p14:cNvContentPartPr/>
                <p14:nvPr/>
              </p14:nvContentPartPr>
              <p14:xfrm>
                <a:off x="2979323" y="1847056"/>
                <a:ext cx="3240" cy="360"/>
              </p14:xfrm>
            </p:contentPart>
          </mc:Choice>
          <mc:Fallback xmlns="">
            <p:pic>
              <p:nvPicPr>
                <p:cNvPr id="40" name="Ink 39">
                  <a:extLst>
                    <a:ext uri="{FF2B5EF4-FFF2-40B4-BE49-F238E27FC236}">
                      <a16:creationId xmlns:a16="http://schemas.microsoft.com/office/drawing/2014/main" id="{79E4BDAC-5217-048A-3B75-853EB1F34620}"/>
                    </a:ext>
                  </a:extLst>
                </p:cNvPr>
                <p:cNvPicPr/>
                <p:nvPr/>
              </p:nvPicPr>
              <p:blipFill>
                <a:blip r:embed="rId56"/>
                <a:stretch>
                  <a:fillRect/>
                </a:stretch>
              </p:blipFill>
              <p:spPr>
                <a:xfrm>
                  <a:off x="2961323" y="1829416"/>
                  <a:ext cx="388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1" name="Ink 40">
                  <a:extLst>
                    <a:ext uri="{FF2B5EF4-FFF2-40B4-BE49-F238E27FC236}">
                      <a16:creationId xmlns:a16="http://schemas.microsoft.com/office/drawing/2014/main" id="{40C4D1BD-2FC4-3006-C23A-3CE3F7BD1D2B}"/>
                    </a:ext>
                  </a:extLst>
                </p14:cNvPr>
                <p14:cNvContentPartPr/>
                <p14:nvPr/>
              </p14:nvContentPartPr>
              <p14:xfrm>
                <a:off x="3055643" y="1858936"/>
                <a:ext cx="64440" cy="10800"/>
              </p14:xfrm>
            </p:contentPart>
          </mc:Choice>
          <mc:Fallback xmlns="">
            <p:pic>
              <p:nvPicPr>
                <p:cNvPr id="41" name="Ink 40">
                  <a:extLst>
                    <a:ext uri="{FF2B5EF4-FFF2-40B4-BE49-F238E27FC236}">
                      <a16:creationId xmlns:a16="http://schemas.microsoft.com/office/drawing/2014/main" id="{40C4D1BD-2FC4-3006-C23A-3CE3F7BD1D2B}"/>
                    </a:ext>
                  </a:extLst>
                </p:cNvPr>
                <p:cNvPicPr/>
                <p:nvPr/>
              </p:nvPicPr>
              <p:blipFill>
                <a:blip r:embed="rId58"/>
                <a:stretch>
                  <a:fillRect/>
                </a:stretch>
              </p:blipFill>
              <p:spPr>
                <a:xfrm>
                  <a:off x="3038003" y="1840936"/>
                  <a:ext cx="100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2" name="Ink 41">
                  <a:extLst>
                    <a:ext uri="{FF2B5EF4-FFF2-40B4-BE49-F238E27FC236}">
                      <a16:creationId xmlns:a16="http://schemas.microsoft.com/office/drawing/2014/main" id="{3E2CAF49-E520-EE9C-7FFC-15C199F6BB82}"/>
                    </a:ext>
                  </a:extLst>
                </p14:cNvPr>
                <p14:cNvContentPartPr/>
                <p14:nvPr/>
              </p14:nvContentPartPr>
              <p14:xfrm>
                <a:off x="3144203" y="1926616"/>
                <a:ext cx="48240" cy="108000"/>
              </p14:xfrm>
            </p:contentPart>
          </mc:Choice>
          <mc:Fallback xmlns="">
            <p:pic>
              <p:nvPicPr>
                <p:cNvPr id="42" name="Ink 41">
                  <a:extLst>
                    <a:ext uri="{FF2B5EF4-FFF2-40B4-BE49-F238E27FC236}">
                      <a16:creationId xmlns:a16="http://schemas.microsoft.com/office/drawing/2014/main" id="{3E2CAF49-E520-EE9C-7FFC-15C199F6BB82}"/>
                    </a:ext>
                  </a:extLst>
                </p:cNvPr>
                <p:cNvPicPr/>
                <p:nvPr/>
              </p:nvPicPr>
              <p:blipFill>
                <a:blip r:embed="rId60"/>
                <a:stretch>
                  <a:fillRect/>
                </a:stretch>
              </p:blipFill>
              <p:spPr>
                <a:xfrm>
                  <a:off x="3126563" y="1908976"/>
                  <a:ext cx="83880" cy="143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3" name="Ink 42">
                <a:extLst>
                  <a:ext uri="{FF2B5EF4-FFF2-40B4-BE49-F238E27FC236}">
                    <a16:creationId xmlns:a16="http://schemas.microsoft.com/office/drawing/2014/main" id="{DF2BAD8C-E2FF-6D96-EA6E-9147F5E6D09B}"/>
                  </a:ext>
                </a:extLst>
              </p14:cNvPr>
              <p14:cNvContentPartPr/>
              <p14:nvPr/>
            </p14:nvContentPartPr>
            <p14:xfrm>
              <a:off x="2719043" y="2005468"/>
              <a:ext cx="434160" cy="472320"/>
            </p14:xfrm>
          </p:contentPart>
        </mc:Choice>
        <mc:Fallback xmlns="">
          <p:pic>
            <p:nvPicPr>
              <p:cNvPr id="43" name="Ink 42">
                <a:extLst>
                  <a:ext uri="{FF2B5EF4-FFF2-40B4-BE49-F238E27FC236}">
                    <a16:creationId xmlns:a16="http://schemas.microsoft.com/office/drawing/2014/main" id="{DF2BAD8C-E2FF-6D96-EA6E-9147F5E6D09B}"/>
                  </a:ext>
                </a:extLst>
              </p:cNvPr>
              <p:cNvPicPr/>
              <p:nvPr/>
            </p:nvPicPr>
            <p:blipFill>
              <a:blip r:embed="rId62"/>
              <a:stretch>
                <a:fillRect/>
              </a:stretch>
            </p:blipFill>
            <p:spPr>
              <a:xfrm>
                <a:off x="2683043" y="1933468"/>
                <a:ext cx="505800" cy="615960"/>
              </a:xfrm>
              <a:prstGeom prst="rect">
                <a:avLst/>
              </a:prstGeom>
            </p:spPr>
          </p:pic>
        </mc:Fallback>
      </mc:AlternateContent>
      <p:grpSp>
        <p:nvGrpSpPr>
          <p:cNvPr id="44" name="Group 43">
            <a:extLst>
              <a:ext uri="{FF2B5EF4-FFF2-40B4-BE49-F238E27FC236}">
                <a16:creationId xmlns:a16="http://schemas.microsoft.com/office/drawing/2014/main" id="{BC786B19-E16D-D4F1-DAF8-C365D7A71CBA}"/>
              </a:ext>
            </a:extLst>
          </p:cNvPr>
          <p:cNvGrpSpPr/>
          <p:nvPr/>
        </p:nvGrpSpPr>
        <p:grpSpPr>
          <a:xfrm>
            <a:off x="3326003" y="1945708"/>
            <a:ext cx="1848960" cy="627480"/>
            <a:chOff x="3326003" y="1783336"/>
            <a:chExt cx="1848960" cy="627480"/>
          </a:xfrm>
        </p:grpSpPr>
        <mc:AlternateContent xmlns:mc="http://schemas.openxmlformats.org/markup-compatibility/2006" xmlns:p14="http://schemas.microsoft.com/office/powerpoint/2010/main">
          <mc:Choice Requires="p14">
            <p:contentPart p14:bwMode="auto" r:id="rId63">
              <p14:nvContentPartPr>
                <p14:cNvPr id="45" name="Ink 44">
                  <a:extLst>
                    <a:ext uri="{FF2B5EF4-FFF2-40B4-BE49-F238E27FC236}">
                      <a16:creationId xmlns:a16="http://schemas.microsoft.com/office/drawing/2014/main" id="{8E3ADE7B-611E-E4F2-955B-58C29B55CACD}"/>
                    </a:ext>
                  </a:extLst>
                </p14:cNvPr>
                <p14:cNvContentPartPr/>
                <p14:nvPr/>
              </p14:nvContentPartPr>
              <p14:xfrm>
                <a:off x="3326003" y="2077816"/>
                <a:ext cx="153720" cy="38520"/>
              </p14:xfrm>
            </p:contentPart>
          </mc:Choice>
          <mc:Fallback xmlns="">
            <p:pic>
              <p:nvPicPr>
                <p:cNvPr id="45" name="Ink 44">
                  <a:extLst>
                    <a:ext uri="{FF2B5EF4-FFF2-40B4-BE49-F238E27FC236}">
                      <a16:creationId xmlns:a16="http://schemas.microsoft.com/office/drawing/2014/main" id="{8E3ADE7B-611E-E4F2-955B-58C29B55CACD}"/>
                    </a:ext>
                  </a:extLst>
                </p:cNvPr>
                <p:cNvPicPr/>
                <p:nvPr/>
              </p:nvPicPr>
              <p:blipFill>
                <a:blip r:embed="rId64"/>
                <a:stretch>
                  <a:fillRect/>
                </a:stretch>
              </p:blipFill>
              <p:spPr>
                <a:xfrm>
                  <a:off x="3308363" y="2060176"/>
                  <a:ext cx="1893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6" name="Ink 45">
                  <a:extLst>
                    <a:ext uri="{FF2B5EF4-FFF2-40B4-BE49-F238E27FC236}">
                      <a16:creationId xmlns:a16="http://schemas.microsoft.com/office/drawing/2014/main" id="{1A6FB331-4FDD-D329-FB24-B19DD64CBCF5}"/>
                    </a:ext>
                  </a:extLst>
                </p14:cNvPr>
                <p14:cNvContentPartPr/>
                <p14:nvPr/>
              </p14:nvContentPartPr>
              <p14:xfrm>
                <a:off x="3362003" y="2159536"/>
                <a:ext cx="129960" cy="10440"/>
              </p14:xfrm>
            </p:contentPart>
          </mc:Choice>
          <mc:Fallback xmlns="">
            <p:pic>
              <p:nvPicPr>
                <p:cNvPr id="46" name="Ink 45">
                  <a:extLst>
                    <a:ext uri="{FF2B5EF4-FFF2-40B4-BE49-F238E27FC236}">
                      <a16:creationId xmlns:a16="http://schemas.microsoft.com/office/drawing/2014/main" id="{1A6FB331-4FDD-D329-FB24-B19DD64CBCF5}"/>
                    </a:ext>
                  </a:extLst>
                </p:cNvPr>
                <p:cNvPicPr/>
                <p:nvPr/>
              </p:nvPicPr>
              <p:blipFill>
                <a:blip r:embed="rId66"/>
                <a:stretch>
                  <a:fillRect/>
                </a:stretch>
              </p:blipFill>
              <p:spPr>
                <a:xfrm>
                  <a:off x="3344363" y="2141896"/>
                  <a:ext cx="16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7" name="Ink 46">
                  <a:extLst>
                    <a:ext uri="{FF2B5EF4-FFF2-40B4-BE49-F238E27FC236}">
                      <a16:creationId xmlns:a16="http://schemas.microsoft.com/office/drawing/2014/main" id="{0229129B-7AB2-95AD-AB09-87DC4A095820}"/>
                    </a:ext>
                  </a:extLst>
                </p14:cNvPr>
                <p14:cNvContentPartPr/>
                <p14:nvPr/>
              </p14:nvContentPartPr>
              <p14:xfrm>
                <a:off x="3653603" y="1881616"/>
                <a:ext cx="163440" cy="166680"/>
              </p14:xfrm>
            </p:contentPart>
          </mc:Choice>
          <mc:Fallback xmlns="">
            <p:pic>
              <p:nvPicPr>
                <p:cNvPr id="47" name="Ink 46">
                  <a:extLst>
                    <a:ext uri="{FF2B5EF4-FFF2-40B4-BE49-F238E27FC236}">
                      <a16:creationId xmlns:a16="http://schemas.microsoft.com/office/drawing/2014/main" id="{0229129B-7AB2-95AD-AB09-87DC4A095820}"/>
                    </a:ext>
                  </a:extLst>
                </p:cNvPr>
                <p:cNvPicPr/>
                <p:nvPr/>
              </p:nvPicPr>
              <p:blipFill>
                <a:blip r:embed="rId68"/>
                <a:stretch>
                  <a:fillRect/>
                </a:stretch>
              </p:blipFill>
              <p:spPr>
                <a:xfrm>
                  <a:off x="3635963" y="1863976"/>
                  <a:ext cx="199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8" name="Ink 47">
                  <a:extLst>
                    <a:ext uri="{FF2B5EF4-FFF2-40B4-BE49-F238E27FC236}">
                      <a16:creationId xmlns:a16="http://schemas.microsoft.com/office/drawing/2014/main" id="{4A542F88-F51E-4BF9-CBBB-6C712A3E7D0C}"/>
                    </a:ext>
                  </a:extLst>
                </p14:cNvPr>
                <p14:cNvContentPartPr/>
                <p14:nvPr/>
              </p14:nvContentPartPr>
              <p14:xfrm>
                <a:off x="3884363" y="1837696"/>
                <a:ext cx="150480" cy="161640"/>
              </p14:xfrm>
            </p:contentPart>
          </mc:Choice>
          <mc:Fallback xmlns="">
            <p:pic>
              <p:nvPicPr>
                <p:cNvPr id="48" name="Ink 47">
                  <a:extLst>
                    <a:ext uri="{FF2B5EF4-FFF2-40B4-BE49-F238E27FC236}">
                      <a16:creationId xmlns:a16="http://schemas.microsoft.com/office/drawing/2014/main" id="{4A542F88-F51E-4BF9-CBBB-6C712A3E7D0C}"/>
                    </a:ext>
                  </a:extLst>
                </p:cNvPr>
                <p:cNvPicPr/>
                <p:nvPr/>
              </p:nvPicPr>
              <p:blipFill>
                <a:blip r:embed="rId70"/>
                <a:stretch>
                  <a:fillRect/>
                </a:stretch>
              </p:blipFill>
              <p:spPr>
                <a:xfrm>
                  <a:off x="3866363" y="1819696"/>
                  <a:ext cx="18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9" name="Ink 48">
                  <a:extLst>
                    <a:ext uri="{FF2B5EF4-FFF2-40B4-BE49-F238E27FC236}">
                      <a16:creationId xmlns:a16="http://schemas.microsoft.com/office/drawing/2014/main" id="{ADC89880-25F7-D0D6-9554-FAEF6D7DE508}"/>
                    </a:ext>
                  </a:extLst>
                </p14:cNvPr>
                <p14:cNvContentPartPr/>
                <p14:nvPr/>
              </p14:nvContentPartPr>
              <p14:xfrm>
                <a:off x="4080923" y="1820056"/>
                <a:ext cx="144720" cy="167040"/>
              </p14:xfrm>
            </p:contentPart>
          </mc:Choice>
          <mc:Fallback xmlns="">
            <p:pic>
              <p:nvPicPr>
                <p:cNvPr id="49" name="Ink 48">
                  <a:extLst>
                    <a:ext uri="{FF2B5EF4-FFF2-40B4-BE49-F238E27FC236}">
                      <a16:creationId xmlns:a16="http://schemas.microsoft.com/office/drawing/2014/main" id="{ADC89880-25F7-D0D6-9554-FAEF6D7DE508}"/>
                    </a:ext>
                  </a:extLst>
                </p:cNvPr>
                <p:cNvPicPr/>
                <p:nvPr/>
              </p:nvPicPr>
              <p:blipFill>
                <a:blip r:embed="rId72"/>
                <a:stretch>
                  <a:fillRect/>
                </a:stretch>
              </p:blipFill>
              <p:spPr>
                <a:xfrm>
                  <a:off x="4063283" y="1802416"/>
                  <a:ext cx="1803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0" name="Ink 49">
                  <a:extLst>
                    <a:ext uri="{FF2B5EF4-FFF2-40B4-BE49-F238E27FC236}">
                      <a16:creationId xmlns:a16="http://schemas.microsoft.com/office/drawing/2014/main" id="{C4085218-47FE-DFB7-5809-F115D87F14A7}"/>
                    </a:ext>
                  </a:extLst>
                </p14:cNvPr>
                <p14:cNvContentPartPr/>
                <p14:nvPr/>
              </p14:nvContentPartPr>
              <p14:xfrm>
                <a:off x="4102523" y="1783336"/>
                <a:ext cx="173160" cy="39240"/>
              </p14:xfrm>
            </p:contentPart>
          </mc:Choice>
          <mc:Fallback xmlns="">
            <p:pic>
              <p:nvPicPr>
                <p:cNvPr id="50" name="Ink 49">
                  <a:extLst>
                    <a:ext uri="{FF2B5EF4-FFF2-40B4-BE49-F238E27FC236}">
                      <a16:creationId xmlns:a16="http://schemas.microsoft.com/office/drawing/2014/main" id="{C4085218-47FE-DFB7-5809-F115D87F14A7}"/>
                    </a:ext>
                  </a:extLst>
                </p:cNvPr>
                <p:cNvPicPr/>
                <p:nvPr/>
              </p:nvPicPr>
              <p:blipFill>
                <a:blip r:embed="rId74"/>
                <a:stretch>
                  <a:fillRect/>
                </a:stretch>
              </p:blipFill>
              <p:spPr>
                <a:xfrm>
                  <a:off x="4084523" y="1765696"/>
                  <a:ext cx="2088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1" name="Ink 50">
                  <a:extLst>
                    <a:ext uri="{FF2B5EF4-FFF2-40B4-BE49-F238E27FC236}">
                      <a16:creationId xmlns:a16="http://schemas.microsoft.com/office/drawing/2014/main" id="{9445215B-4345-F39B-E878-9B6D335E3147}"/>
                    </a:ext>
                  </a:extLst>
                </p14:cNvPr>
                <p14:cNvContentPartPr/>
                <p14:nvPr/>
              </p14:nvContentPartPr>
              <p14:xfrm>
                <a:off x="3633083" y="2070616"/>
                <a:ext cx="633600" cy="93960"/>
              </p14:xfrm>
            </p:contentPart>
          </mc:Choice>
          <mc:Fallback xmlns="">
            <p:pic>
              <p:nvPicPr>
                <p:cNvPr id="51" name="Ink 50">
                  <a:extLst>
                    <a:ext uri="{FF2B5EF4-FFF2-40B4-BE49-F238E27FC236}">
                      <a16:creationId xmlns:a16="http://schemas.microsoft.com/office/drawing/2014/main" id="{9445215B-4345-F39B-E878-9B6D335E3147}"/>
                    </a:ext>
                  </a:extLst>
                </p:cNvPr>
                <p:cNvPicPr/>
                <p:nvPr/>
              </p:nvPicPr>
              <p:blipFill>
                <a:blip r:embed="rId76"/>
                <a:stretch>
                  <a:fillRect/>
                </a:stretch>
              </p:blipFill>
              <p:spPr>
                <a:xfrm>
                  <a:off x="3615083" y="2052976"/>
                  <a:ext cx="66924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2" name="Ink 51">
                  <a:extLst>
                    <a:ext uri="{FF2B5EF4-FFF2-40B4-BE49-F238E27FC236}">
                      <a16:creationId xmlns:a16="http://schemas.microsoft.com/office/drawing/2014/main" id="{61C1D801-FFDB-A2DF-1684-F407559F8D5C}"/>
                    </a:ext>
                  </a:extLst>
                </p14:cNvPr>
                <p14:cNvContentPartPr/>
                <p14:nvPr/>
              </p14:nvContentPartPr>
              <p14:xfrm>
                <a:off x="3675563" y="2203816"/>
                <a:ext cx="137160" cy="207000"/>
              </p14:xfrm>
            </p:contentPart>
          </mc:Choice>
          <mc:Fallback xmlns="">
            <p:pic>
              <p:nvPicPr>
                <p:cNvPr id="52" name="Ink 51">
                  <a:extLst>
                    <a:ext uri="{FF2B5EF4-FFF2-40B4-BE49-F238E27FC236}">
                      <a16:creationId xmlns:a16="http://schemas.microsoft.com/office/drawing/2014/main" id="{61C1D801-FFDB-A2DF-1684-F407559F8D5C}"/>
                    </a:ext>
                  </a:extLst>
                </p:cNvPr>
                <p:cNvPicPr/>
                <p:nvPr/>
              </p:nvPicPr>
              <p:blipFill>
                <a:blip r:embed="rId78"/>
                <a:stretch>
                  <a:fillRect/>
                </a:stretch>
              </p:blipFill>
              <p:spPr>
                <a:xfrm>
                  <a:off x="3657923" y="218581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3" name="Ink 52">
                  <a:extLst>
                    <a:ext uri="{FF2B5EF4-FFF2-40B4-BE49-F238E27FC236}">
                      <a16:creationId xmlns:a16="http://schemas.microsoft.com/office/drawing/2014/main" id="{A43B9BFC-4B8C-BDA6-627F-70D8615864BB}"/>
                    </a:ext>
                  </a:extLst>
                </p14:cNvPr>
                <p14:cNvContentPartPr/>
                <p14:nvPr/>
              </p14:nvContentPartPr>
              <p14:xfrm>
                <a:off x="3857003" y="2222536"/>
                <a:ext cx="120600" cy="157320"/>
              </p14:xfrm>
            </p:contentPart>
          </mc:Choice>
          <mc:Fallback xmlns="">
            <p:pic>
              <p:nvPicPr>
                <p:cNvPr id="53" name="Ink 52">
                  <a:extLst>
                    <a:ext uri="{FF2B5EF4-FFF2-40B4-BE49-F238E27FC236}">
                      <a16:creationId xmlns:a16="http://schemas.microsoft.com/office/drawing/2014/main" id="{A43B9BFC-4B8C-BDA6-627F-70D8615864BB}"/>
                    </a:ext>
                  </a:extLst>
                </p:cNvPr>
                <p:cNvPicPr/>
                <p:nvPr/>
              </p:nvPicPr>
              <p:blipFill>
                <a:blip r:embed="rId80"/>
                <a:stretch>
                  <a:fillRect/>
                </a:stretch>
              </p:blipFill>
              <p:spPr>
                <a:xfrm>
                  <a:off x="3839363" y="2204536"/>
                  <a:ext cx="156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4" name="Ink 53">
                  <a:extLst>
                    <a:ext uri="{FF2B5EF4-FFF2-40B4-BE49-F238E27FC236}">
                      <a16:creationId xmlns:a16="http://schemas.microsoft.com/office/drawing/2014/main" id="{841523AE-74DF-3BC9-DE56-53349F3DC2DD}"/>
                    </a:ext>
                  </a:extLst>
                </p14:cNvPr>
                <p14:cNvContentPartPr/>
                <p14:nvPr/>
              </p14:nvContentPartPr>
              <p14:xfrm>
                <a:off x="4031243" y="2267536"/>
                <a:ext cx="128160" cy="96480"/>
              </p14:xfrm>
            </p:contentPart>
          </mc:Choice>
          <mc:Fallback xmlns="">
            <p:pic>
              <p:nvPicPr>
                <p:cNvPr id="54" name="Ink 53">
                  <a:extLst>
                    <a:ext uri="{FF2B5EF4-FFF2-40B4-BE49-F238E27FC236}">
                      <a16:creationId xmlns:a16="http://schemas.microsoft.com/office/drawing/2014/main" id="{841523AE-74DF-3BC9-DE56-53349F3DC2DD}"/>
                    </a:ext>
                  </a:extLst>
                </p:cNvPr>
                <p:cNvPicPr/>
                <p:nvPr/>
              </p:nvPicPr>
              <p:blipFill>
                <a:blip r:embed="rId82"/>
                <a:stretch>
                  <a:fillRect/>
                </a:stretch>
              </p:blipFill>
              <p:spPr>
                <a:xfrm>
                  <a:off x="4013243" y="2249536"/>
                  <a:ext cx="1638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5" name="Ink 54">
                  <a:extLst>
                    <a:ext uri="{FF2B5EF4-FFF2-40B4-BE49-F238E27FC236}">
                      <a16:creationId xmlns:a16="http://schemas.microsoft.com/office/drawing/2014/main" id="{78B3CD11-B034-881B-94C5-567F0FE51901}"/>
                    </a:ext>
                  </a:extLst>
                </p14:cNvPr>
                <p14:cNvContentPartPr/>
                <p14:nvPr/>
              </p14:nvContentPartPr>
              <p14:xfrm>
                <a:off x="4423643" y="1989256"/>
                <a:ext cx="155880" cy="124920"/>
              </p14:xfrm>
            </p:contentPart>
          </mc:Choice>
          <mc:Fallback xmlns="">
            <p:pic>
              <p:nvPicPr>
                <p:cNvPr id="55" name="Ink 54">
                  <a:extLst>
                    <a:ext uri="{FF2B5EF4-FFF2-40B4-BE49-F238E27FC236}">
                      <a16:creationId xmlns:a16="http://schemas.microsoft.com/office/drawing/2014/main" id="{78B3CD11-B034-881B-94C5-567F0FE51901}"/>
                    </a:ext>
                  </a:extLst>
                </p:cNvPr>
                <p:cNvPicPr/>
                <p:nvPr/>
              </p:nvPicPr>
              <p:blipFill>
                <a:blip r:embed="rId84"/>
                <a:stretch>
                  <a:fillRect/>
                </a:stretch>
              </p:blipFill>
              <p:spPr>
                <a:xfrm>
                  <a:off x="4406003" y="1971616"/>
                  <a:ext cx="19152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6" name="Ink 55">
                  <a:extLst>
                    <a:ext uri="{FF2B5EF4-FFF2-40B4-BE49-F238E27FC236}">
                      <a16:creationId xmlns:a16="http://schemas.microsoft.com/office/drawing/2014/main" id="{E1BC2202-CFA9-A6DB-8A49-1858B90AE051}"/>
                    </a:ext>
                  </a:extLst>
                </p14:cNvPr>
                <p14:cNvContentPartPr/>
                <p14:nvPr/>
              </p14:nvContentPartPr>
              <p14:xfrm>
                <a:off x="4439123" y="1994656"/>
                <a:ext cx="163800" cy="127080"/>
              </p14:xfrm>
            </p:contentPart>
          </mc:Choice>
          <mc:Fallback xmlns="">
            <p:pic>
              <p:nvPicPr>
                <p:cNvPr id="56" name="Ink 55">
                  <a:extLst>
                    <a:ext uri="{FF2B5EF4-FFF2-40B4-BE49-F238E27FC236}">
                      <a16:creationId xmlns:a16="http://schemas.microsoft.com/office/drawing/2014/main" id="{E1BC2202-CFA9-A6DB-8A49-1858B90AE051}"/>
                    </a:ext>
                  </a:extLst>
                </p:cNvPr>
                <p:cNvPicPr/>
                <p:nvPr/>
              </p:nvPicPr>
              <p:blipFill>
                <a:blip r:embed="rId86"/>
                <a:stretch>
                  <a:fillRect/>
                </a:stretch>
              </p:blipFill>
              <p:spPr>
                <a:xfrm>
                  <a:off x="4421123" y="1977016"/>
                  <a:ext cx="1994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7" name="Ink 56">
                  <a:extLst>
                    <a:ext uri="{FF2B5EF4-FFF2-40B4-BE49-F238E27FC236}">
                      <a16:creationId xmlns:a16="http://schemas.microsoft.com/office/drawing/2014/main" id="{D400A00F-5D76-3850-0AEC-318B9A7C5DBC}"/>
                    </a:ext>
                  </a:extLst>
                </p14:cNvPr>
                <p14:cNvContentPartPr/>
                <p14:nvPr/>
              </p14:nvContentPartPr>
              <p14:xfrm>
                <a:off x="4705523" y="1872616"/>
                <a:ext cx="108720" cy="236160"/>
              </p14:xfrm>
            </p:contentPart>
          </mc:Choice>
          <mc:Fallback xmlns="">
            <p:pic>
              <p:nvPicPr>
                <p:cNvPr id="57" name="Ink 56">
                  <a:extLst>
                    <a:ext uri="{FF2B5EF4-FFF2-40B4-BE49-F238E27FC236}">
                      <a16:creationId xmlns:a16="http://schemas.microsoft.com/office/drawing/2014/main" id="{D400A00F-5D76-3850-0AEC-318B9A7C5DBC}"/>
                    </a:ext>
                  </a:extLst>
                </p:cNvPr>
                <p:cNvPicPr/>
                <p:nvPr/>
              </p:nvPicPr>
              <p:blipFill>
                <a:blip r:embed="rId88"/>
                <a:stretch>
                  <a:fillRect/>
                </a:stretch>
              </p:blipFill>
              <p:spPr>
                <a:xfrm>
                  <a:off x="4687883" y="1854616"/>
                  <a:ext cx="144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8" name="Ink 57">
                  <a:extLst>
                    <a:ext uri="{FF2B5EF4-FFF2-40B4-BE49-F238E27FC236}">
                      <a16:creationId xmlns:a16="http://schemas.microsoft.com/office/drawing/2014/main" id="{131E500C-329F-D958-FA2A-21EDED87E650}"/>
                    </a:ext>
                  </a:extLst>
                </p14:cNvPr>
                <p14:cNvContentPartPr/>
                <p14:nvPr/>
              </p14:nvContentPartPr>
              <p14:xfrm>
                <a:off x="4932683" y="1927336"/>
                <a:ext cx="21240" cy="144000"/>
              </p14:xfrm>
            </p:contentPart>
          </mc:Choice>
          <mc:Fallback xmlns="">
            <p:pic>
              <p:nvPicPr>
                <p:cNvPr id="58" name="Ink 57">
                  <a:extLst>
                    <a:ext uri="{FF2B5EF4-FFF2-40B4-BE49-F238E27FC236}">
                      <a16:creationId xmlns:a16="http://schemas.microsoft.com/office/drawing/2014/main" id="{131E500C-329F-D958-FA2A-21EDED87E650}"/>
                    </a:ext>
                  </a:extLst>
                </p:cNvPr>
                <p:cNvPicPr/>
                <p:nvPr/>
              </p:nvPicPr>
              <p:blipFill>
                <a:blip r:embed="rId90"/>
                <a:stretch>
                  <a:fillRect/>
                </a:stretch>
              </p:blipFill>
              <p:spPr>
                <a:xfrm>
                  <a:off x="4915043" y="1909336"/>
                  <a:ext cx="568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9" name="Ink 58">
                  <a:extLst>
                    <a:ext uri="{FF2B5EF4-FFF2-40B4-BE49-F238E27FC236}">
                      <a16:creationId xmlns:a16="http://schemas.microsoft.com/office/drawing/2014/main" id="{B180DB21-7CF1-6DC5-89F5-86832814AD63}"/>
                    </a:ext>
                  </a:extLst>
                </p14:cNvPr>
                <p14:cNvContentPartPr/>
                <p14:nvPr/>
              </p14:nvContentPartPr>
              <p14:xfrm>
                <a:off x="5040683" y="1885936"/>
                <a:ext cx="39600" cy="182520"/>
              </p14:xfrm>
            </p:contentPart>
          </mc:Choice>
          <mc:Fallback xmlns="">
            <p:pic>
              <p:nvPicPr>
                <p:cNvPr id="59" name="Ink 58">
                  <a:extLst>
                    <a:ext uri="{FF2B5EF4-FFF2-40B4-BE49-F238E27FC236}">
                      <a16:creationId xmlns:a16="http://schemas.microsoft.com/office/drawing/2014/main" id="{B180DB21-7CF1-6DC5-89F5-86832814AD63}"/>
                    </a:ext>
                  </a:extLst>
                </p:cNvPr>
                <p:cNvPicPr/>
                <p:nvPr/>
              </p:nvPicPr>
              <p:blipFill>
                <a:blip r:embed="rId92"/>
                <a:stretch>
                  <a:fillRect/>
                </a:stretch>
              </p:blipFill>
              <p:spPr>
                <a:xfrm>
                  <a:off x="5023043" y="1868296"/>
                  <a:ext cx="75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60" name="Ink 59">
                  <a:extLst>
                    <a:ext uri="{FF2B5EF4-FFF2-40B4-BE49-F238E27FC236}">
                      <a16:creationId xmlns:a16="http://schemas.microsoft.com/office/drawing/2014/main" id="{17B0FBEE-6B4F-F779-515F-E19BC3BC2983}"/>
                    </a:ext>
                  </a:extLst>
                </p14:cNvPr>
                <p14:cNvContentPartPr/>
                <p14:nvPr/>
              </p14:nvContentPartPr>
              <p14:xfrm>
                <a:off x="4880123" y="1803496"/>
                <a:ext cx="294840" cy="108000"/>
              </p14:xfrm>
            </p:contentPart>
          </mc:Choice>
          <mc:Fallback xmlns="">
            <p:pic>
              <p:nvPicPr>
                <p:cNvPr id="60" name="Ink 59">
                  <a:extLst>
                    <a:ext uri="{FF2B5EF4-FFF2-40B4-BE49-F238E27FC236}">
                      <a16:creationId xmlns:a16="http://schemas.microsoft.com/office/drawing/2014/main" id="{17B0FBEE-6B4F-F779-515F-E19BC3BC2983}"/>
                    </a:ext>
                  </a:extLst>
                </p:cNvPr>
                <p:cNvPicPr/>
                <p:nvPr/>
              </p:nvPicPr>
              <p:blipFill>
                <a:blip r:embed="rId94"/>
                <a:stretch>
                  <a:fillRect/>
                </a:stretch>
              </p:blipFill>
              <p:spPr>
                <a:xfrm>
                  <a:off x="4862123" y="1785856"/>
                  <a:ext cx="330480" cy="143640"/>
                </a:xfrm>
                <a:prstGeom prst="rect">
                  <a:avLst/>
                </a:prstGeom>
              </p:spPr>
            </p:pic>
          </mc:Fallback>
        </mc:AlternateContent>
      </p:grpSp>
      <p:grpSp>
        <p:nvGrpSpPr>
          <p:cNvPr id="61" name="Group 60">
            <a:extLst>
              <a:ext uri="{FF2B5EF4-FFF2-40B4-BE49-F238E27FC236}">
                <a16:creationId xmlns:a16="http://schemas.microsoft.com/office/drawing/2014/main" id="{A78C2AD3-1B55-F0B1-B389-3257A417C56E}"/>
              </a:ext>
            </a:extLst>
          </p:cNvPr>
          <p:cNvGrpSpPr/>
          <p:nvPr/>
        </p:nvGrpSpPr>
        <p:grpSpPr>
          <a:xfrm>
            <a:off x="3279203" y="2709988"/>
            <a:ext cx="1649880" cy="609480"/>
            <a:chOff x="3279203" y="2547616"/>
            <a:chExt cx="1649880" cy="609480"/>
          </a:xfrm>
        </p:grpSpPr>
        <mc:AlternateContent xmlns:mc="http://schemas.openxmlformats.org/markup-compatibility/2006" xmlns:p14="http://schemas.microsoft.com/office/powerpoint/2010/main">
          <mc:Choice Requires="p14">
            <p:contentPart p14:bwMode="auto" r:id="rId95">
              <p14:nvContentPartPr>
                <p14:cNvPr id="62" name="Ink 61">
                  <a:extLst>
                    <a:ext uri="{FF2B5EF4-FFF2-40B4-BE49-F238E27FC236}">
                      <a16:creationId xmlns:a16="http://schemas.microsoft.com/office/drawing/2014/main" id="{DFDE1C58-0A86-28BF-83A7-D42F82C70413}"/>
                    </a:ext>
                  </a:extLst>
                </p14:cNvPr>
                <p14:cNvContentPartPr/>
                <p14:nvPr/>
              </p14:nvContentPartPr>
              <p14:xfrm>
                <a:off x="3289643" y="2765056"/>
                <a:ext cx="138960" cy="39240"/>
              </p14:xfrm>
            </p:contentPart>
          </mc:Choice>
          <mc:Fallback xmlns="">
            <p:pic>
              <p:nvPicPr>
                <p:cNvPr id="62" name="Ink 61">
                  <a:extLst>
                    <a:ext uri="{FF2B5EF4-FFF2-40B4-BE49-F238E27FC236}">
                      <a16:creationId xmlns:a16="http://schemas.microsoft.com/office/drawing/2014/main" id="{DFDE1C58-0A86-28BF-83A7-D42F82C70413}"/>
                    </a:ext>
                  </a:extLst>
                </p:cNvPr>
                <p:cNvPicPr/>
                <p:nvPr/>
              </p:nvPicPr>
              <p:blipFill>
                <a:blip r:embed="rId96"/>
                <a:stretch>
                  <a:fillRect/>
                </a:stretch>
              </p:blipFill>
              <p:spPr>
                <a:xfrm>
                  <a:off x="3272003" y="2747416"/>
                  <a:ext cx="1746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3" name="Ink 62">
                  <a:extLst>
                    <a:ext uri="{FF2B5EF4-FFF2-40B4-BE49-F238E27FC236}">
                      <a16:creationId xmlns:a16="http://schemas.microsoft.com/office/drawing/2014/main" id="{4C1EF065-A529-DF80-AE9B-77DC76460754}"/>
                    </a:ext>
                  </a:extLst>
                </p14:cNvPr>
                <p14:cNvContentPartPr/>
                <p14:nvPr/>
              </p14:nvContentPartPr>
              <p14:xfrm>
                <a:off x="3279203" y="2874496"/>
                <a:ext cx="147960" cy="33480"/>
              </p14:xfrm>
            </p:contentPart>
          </mc:Choice>
          <mc:Fallback xmlns="">
            <p:pic>
              <p:nvPicPr>
                <p:cNvPr id="63" name="Ink 62">
                  <a:extLst>
                    <a:ext uri="{FF2B5EF4-FFF2-40B4-BE49-F238E27FC236}">
                      <a16:creationId xmlns:a16="http://schemas.microsoft.com/office/drawing/2014/main" id="{4C1EF065-A529-DF80-AE9B-77DC76460754}"/>
                    </a:ext>
                  </a:extLst>
                </p:cNvPr>
                <p:cNvPicPr/>
                <p:nvPr/>
              </p:nvPicPr>
              <p:blipFill>
                <a:blip r:embed="rId98"/>
                <a:stretch>
                  <a:fillRect/>
                </a:stretch>
              </p:blipFill>
              <p:spPr>
                <a:xfrm>
                  <a:off x="3261563" y="2856856"/>
                  <a:ext cx="18360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4" name="Ink 63">
                  <a:extLst>
                    <a:ext uri="{FF2B5EF4-FFF2-40B4-BE49-F238E27FC236}">
                      <a16:creationId xmlns:a16="http://schemas.microsoft.com/office/drawing/2014/main" id="{992D1185-465A-E76E-B88B-CB9C7888A3F5}"/>
                    </a:ext>
                  </a:extLst>
                </p14:cNvPr>
                <p14:cNvContentPartPr/>
                <p14:nvPr/>
              </p14:nvContentPartPr>
              <p14:xfrm>
                <a:off x="3653603" y="2682256"/>
                <a:ext cx="136440" cy="162000"/>
              </p14:xfrm>
            </p:contentPart>
          </mc:Choice>
          <mc:Fallback xmlns="">
            <p:pic>
              <p:nvPicPr>
                <p:cNvPr id="64" name="Ink 63">
                  <a:extLst>
                    <a:ext uri="{FF2B5EF4-FFF2-40B4-BE49-F238E27FC236}">
                      <a16:creationId xmlns:a16="http://schemas.microsoft.com/office/drawing/2014/main" id="{992D1185-465A-E76E-B88B-CB9C7888A3F5}"/>
                    </a:ext>
                  </a:extLst>
                </p:cNvPr>
                <p:cNvPicPr/>
                <p:nvPr/>
              </p:nvPicPr>
              <p:blipFill>
                <a:blip r:embed="rId100"/>
                <a:stretch>
                  <a:fillRect/>
                </a:stretch>
              </p:blipFill>
              <p:spPr>
                <a:xfrm>
                  <a:off x="3635963" y="2664616"/>
                  <a:ext cx="1720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65" name="Ink 64">
                  <a:extLst>
                    <a:ext uri="{FF2B5EF4-FFF2-40B4-BE49-F238E27FC236}">
                      <a16:creationId xmlns:a16="http://schemas.microsoft.com/office/drawing/2014/main" id="{46B697A3-28C4-6EE9-FA70-1AFDA260C4B0}"/>
                    </a:ext>
                  </a:extLst>
                </p14:cNvPr>
                <p14:cNvContentPartPr/>
                <p14:nvPr/>
              </p14:nvContentPartPr>
              <p14:xfrm>
                <a:off x="3657563" y="2639416"/>
                <a:ext cx="178200" cy="63360"/>
              </p14:xfrm>
            </p:contentPart>
          </mc:Choice>
          <mc:Fallback xmlns="">
            <p:pic>
              <p:nvPicPr>
                <p:cNvPr id="65" name="Ink 64">
                  <a:extLst>
                    <a:ext uri="{FF2B5EF4-FFF2-40B4-BE49-F238E27FC236}">
                      <a16:creationId xmlns:a16="http://schemas.microsoft.com/office/drawing/2014/main" id="{46B697A3-28C4-6EE9-FA70-1AFDA260C4B0}"/>
                    </a:ext>
                  </a:extLst>
                </p:cNvPr>
                <p:cNvPicPr/>
                <p:nvPr/>
              </p:nvPicPr>
              <p:blipFill>
                <a:blip r:embed="rId102"/>
                <a:stretch>
                  <a:fillRect/>
                </a:stretch>
              </p:blipFill>
              <p:spPr>
                <a:xfrm>
                  <a:off x="3639563" y="2621776"/>
                  <a:ext cx="21384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6" name="Ink 65">
                  <a:extLst>
                    <a:ext uri="{FF2B5EF4-FFF2-40B4-BE49-F238E27FC236}">
                      <a16:creationId xmlns:a16="http://schemas.microsoft.com/office/drawing/2014/main" id="{10B3BA65-1B7B-5907-DEE4-C2AF811D0245}"/>
                    </a:ext>
                  </a:extLst>
                </p14:cNvPr>
                <p14:cNvContentPartPr/>
                <p14:nvPr/>
              </p14:nvContentPartPr>
              <p14:xfrm>
                <a:off x="3592043" y="2875936"/>
                <a:ext cx="357840" cy="56160"/>
              </p14:xfrm>
            </p:contentPart>
          </mc:Choice>
          <mc:Fallback xmlns="">
            <p:pic>
              <p:nvPicPr>
                <p:cNvPr id="66" name="Ink 65">
                  <a:extLst>
                    <a:ext uri="{FF2B5EF4-FFF2-40B4-BE49-F238E27FC236}">
                      <a16:creationId xmlns:a16="http://schemas.microsoft.com/office/drawing/2014/main" id="{10B3BA65-1B7B-5907-DEE4-C2AF811D0245}"/>
                    </a:ext>
                  </a:extLst>
                </p:cNvPr>
                <p:cNvPicPr/>
                <p:nvPr/>
              </p:nvPicPr>
              <p:blipFill>
                <a:blip r:embed="rId104"/>
                <a:stretch>
                  <a:fillRect/>
                </a:stretch>
              </p:blipFill>
              <p:spPr>
                <a:xfrm>
                  <a:off x="3574403" y="2857936"/>
                  <a:ext cx="3934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7" name="Ink 66">
                  <a:extLst>
                    <a:ext uri="{FF2B5EF4-FFF2-40B4-BE49-F238E27FC236}">
                      <a16:creationId xmlns:a16="http://schemas.microsoft.com/office/drawing/2014/main" id="{FC5DF624-2966-C0DF-F8ED-950C1393999F}"/>
                    </a:ext>
                  </a:extLst>
                </p14:cNvPr>
                <p14:cNvContentPartPr/>
                <p14:nvPr/>
              </p14:nvContentPartPr>
              <p14:xfrm>
                <a:off x="3683483" y="2959096"/>
                <a:ext cx="140400" cy="198000"/>
              </p14:xfrm>
            </p:contentPart>
          </mc:Choice>
          <mc:Fallback xmlns="">
            <p:pic>
              <p:nvPicPr>
                <p:cNvPr id="67" name="Ink 66">
                  <a:extLst>
                    <a:ext uri="{FF2B5EF4-FFF2-40B4-BE49-F238E27FC236}">
                      <a16:creationId xmlns:a16="http://schemas.microsoft.com/office/drawing/2014/main" id="{FC5DF624-2966-C0DF-F8ED-950C1393999F}"/>
                    </a:ext>
                  </a:extLst>
                </p:cNvPr>
                <p:cNvPicPr/>
                <p:nvPr/>
              </p:nvPicPr>
              <p:blipFill>
                <a:blip r:embed="rId106"/>
                <a:stretch>
                  <a:fillRect/>
                </a:stretch>
              </p:blipFill>
              <p:spPr>
                <a:xfrm>
                  <a:off x="3665843" y="2941456"/>
                  <a:ext cx="1760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8" name="Ink 67">
                  <a:extLst>
                    <a:ext uri="{FF2B5EF4-FFF2-40B4-BE49-F238E27FC236}">
                      <a16:creationId xmlns:a16="http://schemas.microsoft.com/office/drawing/2014/main" id="{05DC6D48-9C16-6622-2520-758FD6AE8AA1}"/>
                    </a:ext>
                  </a:extLst>
                </p14:cNvPr>
                <p14:cNvContentPartPr/>
                <p14:nvPr/>
              </p14:nvContentPartPr>
              <p14:xfrm>
                <a:off x="4097483" y="2797816"/>
                <a:ext cx="120240" cy="94320"/>
              </p14:xfrm>
            </p:contentPart>
          </mc:Choice>
          <mc:Fallback xmlns="">
            <p:pic>
              <p:nvPicPr>
                <p:cNvPr id="68" name="Ink 67">
                  <a:extLst>
                    <a:ext uri="{FF2B5EF4-FFF2-40B4-BE49-F238E27FC236}">
                      <a16:creationId xmlns:a16="http://schemas.microsoft.com/office/drawing/2014/main" id="{05DC6D48-9C16-6622-2520-758FD6AE8AA1}"/>
                    </a:ext>
                  </a:extLst>
                </p:cNvPr>
                <p:cNvPicPr/>
                <p:nvPr/>
              </p:nvPicPr>
              <p:blipFill>
                <a:blip r:embed="rId108"/>
                <a:stretch>
                  <a:fillRect/>
                </a:stretch>
              </p:blipFill>
              <p:spPr>
                <a:xfrm>
                  <a:off x="4079843" y="2780176"/>
                  <a:ext cx="1558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9" name="Ink 68">
                  <a:extLst>
                    <a:ext uri="{FF2B5EF4-FFF2-40B4-BE49-F238E27FC236}">
                      <a16:creationId xmlns:a16="http://schemas.microsoft.com/office/drawing/2014/main" id="{34519115-80EE-AD62-A20B-214A87041423}"/>
                    </a:ext>
                  </a:extLst>
                </p14:cNvPr>
                <p14:cNvContentPartPr/>
                <p14:nvPr/>
              </p14:nvContentPartPr>
              <p14:xfrm>
                <a:off x="4120883" y="2774056"/>
                <a:ext cx="140040" cy="123480"/>
              </p14:xfrm>
            </p:contentPart>
          </mc:Choice>
          <mc:Fallback xmlns="">
            <p:pic>
              <p:nvPicPr>
                <p:cNvPr id="69" name="Ink 68">
                  <a:extLst>
                    <a:ext uri="{FF2B5EF4-FFF2-40B4-BE49-F238E27FC236}">
                      <a16:creationId xmlns:a16="http://schemas.microsoft.com/office/drawing/2014/main" id="{34519115-80EE-AD62-A20B-214A87041423}"/>
                    </a:ext>
                  </a:extLst>
                </p:cNvPr>
                <p:cNvPicPr/>
                <p:nvPr/>
              </p:nvPicPr>
              <p:blipFill>
                <a:blip r:embed="rId110"/>
                <a:stretch>
                  <a:fillRect/>
                </a:stretch>
              </p:blipFill>
              <p:spPr>
                <a:xfrm>
                  <a:off x="4102883" y="2756416"/>
                  <a:ext cx="1756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70" name="Ink 69">
                  <a:extLst>
                    <a:ext uri="{FF2B5EF4-FFF2-40B4-BE49-F238E27FC236}">
                      <a16:creationId xmlns:a16="http://schemas.microsoft.com/office/drawing/2014/main" id="{5F74948D-D254-3B1D-E024-49D07EC42750}"/>
                    </a:ext>
                  </a:extLst>
                </p14:cNvPr>
                <p14:cNvContentPartPr/>
                <p14:nvPr/>
              </p14:nvContentPartPr>
              <p14:xfrm>
                <a:off x="4414283" y="2630416"/>
                <a:ext cx="151920" cy="222480"/>
              </p14:xfrm>
            </p:contentPart>
          </mc:Choice>
          <mc:Fallback xmlns="">
            <p:pic>
              <p:nvPicPr>
                <p:cNvPr id="70" name="Ink 69">
                  <a:extLst>
                    <a:ext uri="{FF2B5EF4-FFF2-40B4-BE49-F238E27FC236}">
                      <a16:creationId xmlns:a16="http://schemas.microsoft.com/office/drawing/2014/main" id="{5F74948D-D254-3B1D-E024-49D07EC42750}"/>
                    </a:ext>
                  </a:extLst>
                </p:cNvPr>
                <p:cNvPicPr/>
                <p:nvPr/>
              </p:nvPicPr>
              <p:blipFill>
                <a:blip r:embed="rId112"/>
                <a:stretch>
                  <a:fillRect/>
                </a:stretch>
              </p:blipFill>
              <p:spPr>
                <a:xfrm>
                  <a:off x="4396643" y="2612416"/>
                  <a:ext cx="1875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71" name="Ink 70">
                  <a:extLst>
                    <a:ext uri="{FF2B5EF4-FFF2-40B4-BE49-F238E27FC236}">
                      <a16:creationId xmlns:a16="http://schemas.microsoft.com/office/drawing/2014/main" id="{DD161B50-E864-C5C0-B2BB-CB135FDD5CDB}"/>
                    </a:ext>
                  </a:extLst>
                </p14:cNvPr>
                <p14:cNvContentPartPr/>
                <p14:nvPr/>
              </p14:nvContentPartPr>
              <p14:xfrm>
                <a:off x="4661243" y="2669296"/>
                <a:ext cx="15840" cy="129960"/>
              </p14:xfrm>
            </p:contentPart>
          </mc:Choice>
          <mc:Fallback xmlns="">
            <p:pic>
              <p:nvPicPr>
                <p:cNvPr id="71" name="Ink 70">
                  <a:extLst>
                    <a:ext uri="{FF2B5EF4-FFF2-40B4-BE49-F238E27FC236}">
                      <a16:creationId xmlns:a16="http://schemas.microsoft.com/office/drawing/2014/main" id="{DD161B50-E864-C5C0-B2BB-CB135FDD5CDB}"/>
                    </a:ext>
                  </a:extLst>
                </p:cNvPr>
                <p:cNvPicPr/>
                <p:nvPr/>
              </p:nvPicPr>
              <p:blipFill>
                <a:blip r:embed="rId114"/>
                <a:stretch>
                  <a:fillRect/>
                </a:stretch>
              </p:blipFill>
              <p:spPr>
                <a:xfrm>
                  <a:off x="4643603" y="2651296"/>
                  <a:ext cx="514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2" name="Ink 71">
                  <a:extLst>
                    <a:ext uri="{FF2B5EF4-FFF2-40B4-BE49-F238E27FC236}">
                      <a16:creationId xmlns:a16="http://schemas.microsoft.com/office/drawing/2014/main" id="{49AE84B7-E112-ABF0-7A5A-C4B5262B9BB1}"/>
                    </a:ext>
                  </a:extLst>
                </p14:cNvPr>
                <p14:cNvContentPartPr/>
                <p14:nvPr/>
              </p14:nvContentPartPr>
              <p14:xfrm>
                <a:off x="4787243" y="2654896"/>
                <a:ext cx="37800" cy="140760"/>
              </p14:xfrm>
            </p:contentPart>
          </mc:Choice>
          <mc:Fallback xmlns="">
            <p:pic>
              <p:nvPicPr>
                <p:cNvPr id="72" name="Ink 71">
                  <a:extLst>
                    <a:ext uri="{FF2B5EF4-FFF2-40B4-BE49-F238E27FC236}">
                      <a16:creationId xmlns:a16="http://schemas.microsoft.com/office/drawing/2014/main" id="{49AE84B7-E112-ABF0-7A5A-C4B5262B9BB1}"/>
                    </a:ext>
                  </a:extLst>
                </p:cNvPr>
                <p:cNvPicPr/>
                <p:nvPr/>
              </p:nvPicPr>
              <p:blipFill>
                <a:blip r:embed="rId116"/>
                <a:stretch>
                  <a:fillRect/>
                </a:stretch>
              </p:blipFill>
              <p:spPr>
                <a:xfrm>
                  <a:off x="4769603" y="2636896"/>
                  <a:ext cx="734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3" name="Ink 72">
                  <a:extLst>
                    <a:ext uri="{FF2B5EF4-FFF2-40B4-BE49-F238E27FC236}">
                      <a16:creationId xmlns:a16="http://schemas.microsoft.com/office/drawing/2014/main" id="{B9922AE7-4BE5-8E4B-EAB8-9CCEB9A2AF01}"/>
                    </a:ext>
                  </a:extLst>
                </p14:cNvPr>
                <p14:cNvContentPartPr/>
                <p14:nvPr/>
              </p14:nvContentPartPr>
              <p14:xfrm>
                <a:off x="4628483" y="2547616"/>
                <a:ext cx="300600" cy="118080"/>
              </p14:xfrm>
            </p:contentPart>
          </mc:Choice>
          <mc:Fallback xmlns="">
            <p:pic>
              <p:nvPicPr>
                <p:cNvPr id="73" name="Ink 72">
                  <a:extLst>
                    <a:ext uri="{FF2B5EF4-FFF2-40B4-BE49-F238E27FC236}">
                      <a16:creationId xmlns:a16="http://schemas.microsoft.com/office/drawing/2014/main" id="{B9922AE7-4BE5-8E4B-EAB8-9CCEB9A2AF01}"/>
                    </a:ext>
                  </a:extLst>
                </p:cNvPr>
                <p:cNvPicPr/>
                <p:nvPr/>
              </p:nvPicPr>
              <p:blipFill>
                <a:blip r:embed="rId118"/>
                <a:stretch>
                  <a:fillRect/>
                </a:stretch>
              </p:blipFill>
              <p:spPr>
                <a:xfrm>
                  <a:off x="4610483" y="2529976"/>
                  <a:ext cx="336240" cy="153720"/>
                </a:xfrm>
                <a:prstGeom prst="rect">
                  <a:avLst/>
                </a:prstGeom>
              </p:spPr>
            </p:pic>
          </mc:Fallback>
        </mc:AlternateContent>
      </p:grpSp>
      <p:grpSp>
        <p:nvGrpSpPr>
          <p:cNvPr id="74" name="Group 73">
            <a:extLst>
              <a:ext uri="{FF2B5EF4-FFF2-40B4-BE49-F238E27FC236}">
                <a16:creationId xmlns:a16="http://schemas.microsoft.com/office/drawing/2014/main" id="{6F108FDF-34D3-8FC4-3C24-1CCAA9B94D9B}"/>
              </a:ext>
            </a:extLst>
          </p:cNvPr>
          <p:cNvGrpSpPr/>
          <p:nvPr/>
        </p:nvGrpSpPr>
        <p:grpSpPr>
          <a:xfrm>
            <a:off x="3286043" y="3653188"/>
            <a:ext cx="162360" cy="137160"/>
            <a:chOff x="3286043" y="3490816"/>
            <a:chExt cx="162360" cy="137160"/>
          </a:xfrm>
        </p:grpSpPr>
        <mc:AlternateContent xmlns:mc="http://schemas.openxmlformats.org/markup-compatibility/2006" xmlns:p14="http://schemas.microsoft.com/office/powerpoint/2010/main">
          <mc:Choice Requires="p14">
            <p:contentPart p14:bwMode="auto" r:id="rId119">
              <p14:nvContentPartPr>
                <p14:cNvPr id="75" name="Ink 74">
                  <a:extLst>
                    <a:ext uri="{FF2B5EF4-FFF2-40B4-BE49-F238E27FC236}">
                      <a16:creationId xmlns:a16="http://schemas.microsoft.com/office/drawing/2014/main" id="{0F9F4541-C9FF-75F4-6811-A49FDE5A1BE1}"/>
                    </a:ext>
                  </a:extLst>
                </p14:cNvPr>
                <p14:cNvContentPartPr/>
                <p14:nvPr/>
              </p14:nvContentPartPr>
              <p14:xfrm>
                <a:off x="3286043" y="3490816"/>
                <a:ext cx="162360" cy="41400"/>
              </p14:xfrm>
            </p:contentPart>
          </mc:Choice>
          <mc:Fallback xmlns="">
            <p:pic>
              <p:nvPicPr>
                <p:cNvPr id="75" name="Ink 74">
                  <a:extLst>
                    <a:ext uri="{FF2B5EF4-FFF2-40B4-BE49-F238E27FC236}">
                      <a16:creationId xmlns:a16="http://schemas.microsoft.com/office/drawing/2014/main" id="{0F9F4541-C9FF-75F4-6811-A49FDE5A1BE1}"/>
                    </a:ext>
                  </a:extLst>
                </p:cNvPr>
                <p:cNvPicPr/>
                <p:nvPr/>
              </p:nvPicPr>
              <p:blipFill>
                <a:blip r:embed="rId120"/>
                <a:stretch>
                  <a:fillRect/>
                </a:stretch>
              </p:blipFill>
              <p:spPr>
                <a:xfrm>
                  <a:off x="3268403" y="3473176"/>
                  <a:ext cx="1980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76" name="Ink 75">
                  <a:extLst>
                    <a:ext uri="{FF2B5EF4-FFF2-40B4-BE49-F238E27FC236}">
                      <a16:creationId xmlns:a16="http://schemas.microsoft.com/office/drawing/2014/main" id="{DC45AB2B-D8EF-5B26-865C-F76160B9DA7C}"/>
                    </a:ext>
                  </a:extLst>
                </p14:cNvPr>
                <p14:cNvContentPartPr/>
                <p14:nvPr/>
              </p14:nvContentPartPr>
              <p14:xfrm>
                <a:off x="3300803" y="3609616"/>
                <a:ext cx="145800" cy="18360"/>
              </p14:xfrm>
            </p:contentPart>
          </mc:Choice>
          <mc:Fallback xmlns="">
            <p:pic>
              <p:nvPicPr>
                <p:cNvPr id="76" name="Ink 75">
                  <a:extLst>
                    <a:ext uri="{FF2B5EF4-FFF2-40B4-BE49-F238E27FC236}">
                      <a16:creationId xmlns:a16="http://schemas.microsoft.com/office/drawing/2014/main" id="{DC45AB2B-D8EF-5B26-865C-F76160B9DA7C}"/>
                    </a:ext>
                  </a:extLst>
                </p:cNvPr>
                <p:cNvPicPr/>
                <p:nvPr/>
              </p:nvPicPr>
              <p:blipFill>
                <a:blip r:embed="rId122"/>
                <a:stretch>
                  <a:fillRect/>
                </a:stretch>
              </p:blipFill>
              <p:spPr>
                <a:xfrm>
                  <a:off x="3283163" y="3591976"/>
                  <a:ext cx="181440" cy="54000"/>
                </a:xfrm>
                <a:prstGeom prst="rect">
                  <a:avLst/>
                </a:prstGeom>
              </p:spPr>
            </p:pic>
          </mc:Fallback>
        </mc:AlternateContent>
      </p:grpSp>
      <p:grpSp>
        <p:nvGrpSpPr>
          <p:cNvPr id="77" name="Group 76">
            <a:extLst>
              <a:ext uri="{FF2B5EF4-FFF2-40B4-BE49-F238E27FC236}">
                <a16:creationId xmlns:a16="http://schemas.microsoft.com/office/drawing/2014/main" id="{5DB7AC46-4880-4BBB-979B-0BE104A9A25C}"/>
              </a:ext>
            </a:extLst>
          </p:cNvPr>
          <p:cNvGrpSpPr/>
          <p:nvPr/>
        </p:nvGrpSpPr>
        <p:grpSpPr>
          <a:xfrm>
            <a:off x="3658283" y="3425668"/>
            <a:ext cx="594720" cy="307800"/>
            <a:chOff x="3658283" y="3263296"/>
            <a:chExt cx="594720" cy="307800"/>
          </a:xfrm>
        </p:grpSpPr>
        <mc:AlternateContent xmlns:mc="http://schemas.openxmlformats.org/markup-compatibility/2006" xmlns:p14="http://schemas.microsoft.com/office/powerpoint/2010/main">
          <mc:Choice Requires="p14">
            <p:contentPart p14:bwMode="auto" r:id="rId123">
              <p14:nvContentPartPr>
                <p14:cNvPr id="78" name="Ink 77">
                  <a:extLst>
                    <a:ext uri="{FF2B5EF4-FFF2-40B4-BE49-F238E27FC236}">
                      <a16:creationId xmlns:a16="http://schemas.microsoft.com/office/drawing/2014/main" id="{DD220425-A41B-D9F6-4ADA-046C70184364}"/>
                    </a:ext>
                  </a:extLst>
                </p14:cNvPr>
                <p14:cNvContentPartPr/>
                <p14:nvPr/>
              </p14:nvContentPartPr>
              <p14:xfrm>
                <a:off x="3658283" y="3428896"/>
                <a:ext cx="151920" cy="142200"/>
              </p14:xfrm>
            </p:contentPart>
          </mc:Choice>
          <mc:Fallback xmlns="">
            <p:pic>
              <p:nvPicPr>
                <p:cNvPr id="78" name="Ink 77">
                  <a:extLst>
                    <a:ext uri="{FF2B5EF4-FFF2-40B4-BE49-F238E27FC236}">
                      <a16:creationId xmlns:a16="http://schemas.microsoft.com/office/drawing/2014/main" id="{DD220425-A41B-D9F6-4ADA-046C70184364}"/>
                    </a:ext>
                  </a:extLst>
                </p:cNvPr>
                <p:cNvPicPr/>
                <p:nvPr/>
              </p:nvPicPr>
              <p:blipFill>
                <a:blip r:embed="rId124"/>
                <a:stretch>
                  <a:fillRect/>
                </a:stretch>
              </p:blipFill>
              <p:spPr>
                <a:xfrm>
                  <a:off x="3640283" y="3411256"/>
                  <a:ext cx="1875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9" name="Ink 78">
                  <a:extLst>
                    <a:ext uri="{FF2B5EF4-FFF2-40B4-BE49-F238E27FC236}">
                      <a16:creationId xmlns:a16="http://schemas.microsoft.com/office/drawing/2014/main" id="{C4333783-F954-8AD8-9BD9-19840F04B587}"/>
                    </a:ext>
                  </a:extLst>
                </p14:cNvPr>
                <p14:cNvContentPartPr/>
                <p14:nvPr/>
              </p14:nvContentPartPr>
              <p14:xfrm>
                <a:off x="3669083" y="3372016"/>
                <a:ext cx="168120" cy="60120"/>
              </p14:xfrm>
            </p:contentPart>
          </mc:Choice>
          <mc:Fallback xmlns="">
            <p:pic>
              <p:nvPicPr>
                <p:cNvPr id="79" name="Ink 78">
                  <a:extLst>
                    <a:ext uri="{FF2B5EF4-FFF2-40B4-BE49-F238E27FC236}">
                      <a16:creationId xmlns:a16="http://schemas.microsoft.com/office/drawing/2014/main" id="{C4333783-F954-8AD8-9BD9-19840F04B587}"/>
                    </a:ext>
                  </a:extLst>
                </p:cNvPr>
                <p:cNvPicPr/>
                <p:nvPr/>
              </p:nvPicPr>
              <p:blipFill>
                <a:blip r:embed="rId126"/>
                <a:stretch>
                  <a:fillRect/>
                </a:stretch>
              </p:blipFill>
              <p:spPr>
                <a:xfrm>
                  <a:off x="3651443" y="3354016"/>
                  <a:ext cx="20376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80" name="Ink 79">
                  <a:extLst>
                    <a:ext uri="{FF2B5EF4-FFF2-40B4-BE49-F238E27FC236}">
                      <a16:creationId xmlns:a16="http://schemas.microsoft.com/office/drawing/2014/main" id="{BF12C699-A8EC-12CA-CA5B-E7095B4E02F0}"/>
                    </a:ext>
                  </a:extLst>
                </p14:cNvPr>
                <p14:cNvContentPartPr/>
                <p14:nvPr/>
              </p14:nvContentPartPr>
              <p14:xfrm>
                <a:off x="3983363" y="3364816"/>
                <a:ext cx="18720" cy="160920"/>
              </p14:xfrm>
            </p:contentPart>
          </mc:Choice>
          <mc:Fallback xmlns="">
            <p:pic>
              <p:nvPicPr>
                <p:cNvPr id="80" name="Ink 79">
                  <a:extLst>
                    <a:ext uri="{FF2B5EF4-FFF2-40B4-BE49-F238E27FC236}">
                      <a16:creationId xmlns:a16="http://schemas.microsoft.com/office/drawing/2014/main" id="{BF12C699-A8EC-12CA-CA5B-E7095B4E02F0}"/>
                    </a:ext>
                  </a:extLst>
                </p:cNvPr>
                <p:cNvPicPr/>
                <p:nvPr/>
              </p:nvPicPr>
              <p:blipFill>
                <a:blip r:embed="rId128"/>
                <a:stretch>
                  <a:fillRect/>
                </a:stretch>
              </p:blipFill>
              <p:spPr>
                <a:xfrm>
                  <a:off x="3965363" y="3346816"/>
                  <a:ext cx="543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81" name="Ink 80">
                  <a:extLst>
                    <a:ext uri="{FF2B5EF4-FFF2-40B4-BE49-F238E27FC236}">
                      <a16:creationId xmlns:a16="http://schemas.microsoft.com/office/drawing/2014/main" id="{56D5D261-2E8A-A8F0-6756-E904F276B232}"/>
                    </a:ext>
                  </a:extLst>
                </p14:cNvPr>
                <p14:cNvContentPartPr/>
                <p14:nvPr/>
              </p14:nvContentPartPr>
              <p14:xfrm>
                <a:off x="4085243" y="3337456"/>
                <a:ext cx="45360" cy="191880"/>
              </p14:xfrm>
            </p:contentPart>
          </mc:Choice>
          <mc:Fallback xmlns="">
            <p:pic>
              <p:nvPicPr>
                <p:cNvPr id="81" name="Ink 80">
                  <a:extLst>
                    <a:ext uri="{FF2B5EF4-FFF2-40B4-BE49-F238E27FC236}">
                      <a16:creationId xmlns:a16="http://schemas.microsoft.com/office/drawing/2014/main" id="{56D5D261-2E8A-A8F0-6756-E904F276B232}"/>
                    </a:ext>
                  </a:extLst>
                </p:cNvPr>
                <p:cNvPicPr/>
                <p:nvPr/>
              </p:nvPicPr>
              <p:blipFill>
                <a:blip r:embed="rId130"/>
                <a:stretch>
                  <a:fillRect/>
                </a:stretch>
              </p:blipFill>
              <p:spPr>
                <a:xfrm>
                  <a:off x="4067603" y="3319456"/>
                  <a:ext cx="810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2" name="Ink 81">
                  <a:extLst>
                    <a:ext uri="{FF2B5EF4-FFF2-40B4-BE49-F238E27FC236}">
                      <a16:creationId xmlns:a16="http://schemas.microsoft.com/office/drawing/2014/main" id="{96044091-D44A-7E62-E41C-E16BBBD3BCE5}"/>
                    </a:ext>
                  </a:extLst>
                </p14:cNvPr>
                <p14:cNvContentPartPr/>
                <p14:nvPr/>
              </p14:nvContentPartPr>
              <p14:xfrm>
                <a:off x="3915683" y="3263296"/>
                <a:ext cx="337320" cy="63720"/>
              </p14:xfrm>
            </p:contentPart>
          </mc:Choice>
          <mc:Fallback xmlns="">
            <p:pic>
              <p:nvPicPr>
                <p:cNvPr id="82" name="Ink 81">
                  <a:extLst>
                    <a:ext uri="{FF2B5EF4-FFF2-40B4-BE49-F238E27FC236}">
                      <a16:creationId xmlns:a16="http://schemas.microsoft.com/office/drawing/2014/main" id="{96044091-D44A-7E62-E41C-E16BBBD3BCE5}"/>
                    </a:ext>
                  </a:extLst>
                </p:cNvPr>
                <p:cNvPicPr/>
                <p:nvPr/>
              </p:nvPicPr>
              <p:blipFill>
                <a:blip r:embed="rId132"/>
                <a:stretch>
                  <a:fillRect/>
                </a:stretch>
              </p:blipFill>
              <p:spPr>
                <a:xfrm>
                  <a:off x="3898043" y="3245656"/>
                  <a:ext cx="372960" cy="99360"/>
                </a:xfrm>
                <a:prstGeom prst="rect">
                  <a:avLst/>
                </a:prstGeom>
              </p:spPr>
            </p:pic>
          </mc:Fallback>
        </mc:AlternateContent>
      </p:grpSp>
      <p:grpSp>
        <p:nvGrpSpPr>
          <p:cNvPr id="83" name="Group 82">
            <a:extLst>
              <a:ext uri="{FF2B5EF4-FFF2-40B4-BE49-F238E27FC236}">
                <a16:creationId xmlns:a16="http://schemas.microsoft.com/office/drawing/2014/main" id="{38D8166C-EA75-B505-FDAF-74B3F7D7A929}"/>
              </a:ext>
            </a:extLst>
          </p:cNvPr>
          <p:cNvGrpSpPr/>
          <p:nvPr/>
        </p:nvGrpSpPr>
        <p:grpSpPr>
          <a:xfrm>
            <a:off x="366803" y="3351496"/>
            <a:ext cx="734400" cy="329760"/>
            <a:chOff x="366803" y="3351496"/>
            <a:chExt cx="734400" cy="329760"/>
          </a:xfrm>
        </p:grpSpPr>
        <mc:AlternateContent xmlns:mc="http://schemas.openxmlformats.org/markup-compatibility/2006" xmlns:p14="http://schemas.microsoft.com/office/powerpoint/2010/main">
          <mc:Choice Requires="p14">
            <p:contentPart p14:bwMode="auto" r:id="rId133">
              <p14:nvContentPartPr>
                <p14:cNvPr id="84" name="Ink 83">
                  <a:extLst>
                    <a:ext uri="{FF2B5EF4-FFF2-40B4-BE49-F238E27FC236}">
                      <a16:creationId xmlns:a16="http://schemas.microsoft.com/office/drawing/2014/main" id="{BEFD10E5-2D69-83B6-6FBB-B100C7C8A89B}"/>
                    </a:ext>
                  </a:extLst>
                </p14:cNvPr>
                <p14:cNvContentPartPr/>
                <p14:nvPr/>
              </p14:nvContentPartPr>
              <p14:xfrm>
                <a:off x="366803" y="3351496"/>
                <a:ext cx="177480" cy="282240"/>
              </p14:xfrm>
            </p:contentPart>
          </mc:Choice>
          <mc:Fallback xmlns="">
            <p:pic>
              <p:nvPicPr>
                <p:cNvPr id="84" name="Ink 83">
                  <a:extLst>
                    <a:ext uri="{FF2B5EF4-FFF2-40B4-BE49-F238E27FC236}">
                      <a16:creationId xmlns:a16="http://schemas.microsoft.com/office/drawing/2014/main" id="{BEFD10E5-2D69-83B6-6FBB-B100C7C8A89B}"/>
                    </a:ext>
                  </a:extLst>
                </p:cNvPr>
                <p:cNvPicPr/>
                <p:nvPr/>
              </p:nvPicPr>
              <p:blipFill>
                <a:blip r:embed="rId134"/>
                <a:stretch>
                  <a:fillRect/>
                </a:stretch>
              </p:blipFill>
              <p:spPr>
                <a:xfrm>
                  <a:off x="348803" y="3333496"/>
                  <a:ext cx="21312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85" name="Ink 84">
                  <a:extLst>
                    <a:ext uri="{FF2B5EF4-FFF2-40B4-BE49-F238E27FC236}">
                      <a16:creationId xmlns:a16="http://schemas.microsoft.com/office/drawing/2014/main" id="{033CF7C9-E93F-3E1A-C9A0-0D31B4B745F2}"/>
                    </a:ext>
                  </a:extLst>
                </p14:cNvPr>
                <p14:cNvContentPartPr/>
                <p14:nvPr/>
              </p14:nvContentPartPr>
              <p14:xfrm>
                <a:off x="640043" y="3656776"/>
                <a:ext cx="461160" cy="24480"/>
              </p14:xfrm>
            </p:contentPart>
          </mc:Choice>
          <mc:Fallback xmlns="">
            <p:pic>
              <p:nvPicPr>
                <p:cNvPr id="85" name="Ink 84">
                  <a:extLst>
                    <a:ext uri="{FF2B5EF4-FFF2-40B4-BE49-F238E27FC236}">
                      <a16:creationId xmlns:a16="http://schemas.microsoft.com/office/drawing/2014/main" id="{033CF7C9-E93F-3E1A-C9A0-0D31B4B745F2}"/>
                    </a:ext>
                  </a:extLst>
                </p:cNvPr>
                <p:cNvPicPr/>
                <p:nvPr/>
              </p:nvPicPr>
              <p:blipFill>
                <a:blip r:embed="rId136"/>
                <a:stretch>
                  <a:fillRect/>
                </a:stretch>
              </p:blipFill>
              <p:spPr>
                <a:xfrm>
                  <a:off x="622043" y="3639136"/>
                  <a:ext cx="496800" cy="6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7">
            <p14:nvContentPartPr>
              <p14:cNvPr id="87" name="Ink 86">
                <a:extLst>
                  <a:ext uri="{FF2B5EF4-FFF2-40B4-BE49-F238E27FC236}">
                    <a16:creationId xmlns:a16="http://schemas.microsoft.com/office/drawing/2014/main" id="{B8DC6395-7557-5169-8B8C-70D663995857}"/>
                  </a:ext>
                </a:extLst>
              </p14:cNvPr>
              <p14:cNvContentPartPr/>
              <p14:nvPr/>
            </p14:nvContentPartPr>
            <p14:xfrm>
              <a:off x="319643" y="3286336"/>
              <a:ext cx="203040" cy="351360"/>
            </p14:xfrm>
          </p:contentPart>
        </mc:Choice>
        <mc:Fallback xmlns="">
          <p:pic>
            <p:nvPicPr>
              <p:cNvPr id="87" name="Ink 86">
                <a:extLst>
                  <a:ext uri="{FF2B5EF4-FFF2-40B4-BE49-F238E27FC236}">
                    <a16:creationId xmlns:a16="http://schemas.microsoft.com/office/drawing/2014/main" id="{B8DC6395-7557-5169-8B8C-70D663995857}"/>
                  </a:ext>
                </a:extLst>
              </p:cNvPr>
              <p:cNvPicPr/>
              <p:nvPr/>
            </p:nvPicPr>
            <p:blipFill>
              <a:blip r:embed="rId138"/>
              <a:stretch>
                <a:fillRect/>
              </a:stretch>
            </p:blipFill>
            <p:spPr>
              <a:xfrm>
                <a:off x="284003" y="3214336"/>
                <a:ext cx="274680" cy="495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8" name="Ink 87">
                <a:extLst>
                  <a:ext uri="{FF2B5EF4-FFF2-40B4-BE49-F238E27FC236}">
                    <a16:creationId xmlns:a16="http://schemas.microsoft.com/office/drawing/2014/main" id="{7439FBF7-13B8-3DE2-8030-56278F992198}"/>
                  </a:ext>
                </a:extLst>
              </p14:cNvPr>
              <p14:cNvContentPartPr/>
              <p14:nvPr/>
            </p14:nvContentPartPr>
            <p14:xfrm>
              <a:off x="645083" y="3642376"/>
              <a:ext cx="438480" cy="29160"/>
            </p14:xfrm>
          </p:contentPart>
        </mc:Choice>
        <mc:Fallback xmlns="">
          <p:pic>
            <p:nvPicPr>
              <p:cNvPr id="88" name="Ink 87">
                <a:extLst>
                  <a:ext uri="{FF2B5EF4-FFF2-40B4-BE49-F238E27FC236}">
                    <a16:creationId xmlns:a16="http://schemas.microsoft.com/office/drawing/2014/main" id="{7439FBF7-13B8-3DE2-8030-56278F992198}"/>
                  </a:ext>
                </a:extLst>
              </p:cNvPr>
              <p:cNvPicPr/>
              <p:nvPr/>
            </p:nvPicPr>
            <p:blipFill>
              <a:blip r:embed="rId140"/>
              <a:stretch>
                <a:fillRect/>
              </a:stretch>
            </p:blipFill>
            <p:spPr>
              <a:xfrm>
                <a:off x="609443" y="3570736"/>
                <a:ext cx="510120" cy="172800"/>
              </a:xfrm>
              <a:prstGeom prst="rect">
                <a:avLst/>
              </a:prstGeom>
            </p:spPr>
          </p:pic>
        </mc:Fallback>
      </mc:AlternateContent>
      <p:grpSp>
        <p:nvGrpSpPr>
          <p:cNvPr id="89" name="Group 88">
            <a:extLst>
              <a:ext uri="{FF2B5EF4-FFF2-40B4-BE49-F238E27FC236}">
                <a16:creationId xmlns:a16="http://schemas.microsoft.com/office/drawing/2014/main" id="{EE112158-1BF3-F905-B485-EF98A68D6E9E}"/>
              </a:ext>
            </a:extLst>
          </p:cNvPr>
          <p:cNvGrpSpPr/>
          <p:nvPr/>
        </p:nvGrpSpPr>
        <p:grpSpPr>
          <a:xfrm>
            <a:off x="786203" y="3806536"/>
            <a:ext cx="110520" cy="177120"/>
            <a:chOff x="786203" y="3806536"/>
            <a:chExt cx="110520" cy="177120"/>
          </a:xfrm>
        </p:grpSpPr>
        <mc:AlternateContent xmlns:mc="http://schemas.openxmlformats.org/markup-compatibility/2006" xmlns:p14="http://schemas.microsoft.com/office/powerpoint/2010/main">
          <mc:Choice Requires="p14">
            <p:contentPart p14:bwMode="auto" r:id="rId141">
              <p14:nvContentPartPr>
                <p14:cNvPr id="90" name="Ink 89">
                  <a:extLst>
                    <a:ext uri="{FF2B5EF4-FFF2-40B4-BE49-F238E27FC236}">
                      <a16:creationId xmlns:a16="http://schemas.microsoft.com/office/drawing/2014/main" id="{0D08D9CA-3D9C-5D47-8E6B-3C76EB6EE776}"/>
                    </a:ext>
                  </a:extLst>
                </p14:cNvPr>
                <p14:cNvContentPartPr/>
                <p14:nvPr/>
              </p14:nvContentPartPr>
              <p14:xfrm>
                <a:off x="786203" y="3806536"/>
                <a:ext cx="110520" cy="107640"/>
              </p14:xfrm>
            </p:contentPart>
          </mc:Choice>
          <mc:Fallback xmlns="">
            <p:pic>
              <p:nvPicPr>
                <p:cNvPr id="90" name="Ink 89">
                  <a:extLst>
                    <a:ext uri="{FF2B5EF4-FFF2-40B4-BE49-F238E27FC236}">
                      <a16:creationId xmlns:a16="http://schemas.microsoft.com/office/drawing/2014/main" id="{0D08D9CA-3D9C-5D47-8E6B-3C76EB6EE776}"/>
                    </a:ext>
                  </a:extLst>
                </p:cNvPr>
                <p:cNvPicPr/>
                <p:nvPr/>
              </p:nvPicPr>
              <p:blipFill>
                <a:blip r:embed="rId142"/>
                <a:stretch>
                  <a:fillRect/>
                </a:stretch>
              </p:blipFill>
              <p:spPr>
                <a:xfrm>
                  <a:off x="768563" y="3788536"/>
                  <a:ext cx="1461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91" name="Ink 90">
                  <a:extLst>
                    <a:ext uri="{FF2B5EF4-FFF2-40B4-BE49-F238E27FC236}">
                      <a16:creationId xmlns:a16="http://schemas.microsoft.com/office/drawing/2014/main" id="{368C1012-A96C-03E6-5BFA-351B71DFFF33}"/>
                    </a:ext>
                  </a:extLst>
                </p14:cNvPr>
                <p14:cNvContentPartPr/>
                <p14:nvPr/>
              </p14:nvContentPartPr>
              <p14:xfrm>
                <a:off x="870083" y="3830656"/>
                <a:ext cx="21960" cy="153000"/>
              </p14:xfrm>
            </p:contentPart>
          </mc:Choice>
          <mc:Fallback xmlns="">
            <p:pic>
              <p:nvPicPr>
                <p:cNvPr id="91" name="Ink 90">
                  <a:extLst>
                    <a:ext uri="{FF2B5EF4-FFF2-40B4-BE49-F238E27FC236}">
                      <a16:creationId xmlns:a16="http://schemas.microsoft.com/office/drawing/2014/main" id="{368C1012-A96C-03E6-5BFA-351B71DFFF33}"/>
                    </a:ext>
                  </a:extLst>
                </p:cNvPr>
                <p:cNvPicPr/>
                <p:nvPr/>
              </p:nvPicPr>
              <p:blipFill>
                <a:blip r:embed="rId144"/>
                <a:stretch>
                  <a:fillRect/>
                </a:stretch>
              </p:blipFill>
              <p:spPr>
                <a:xfrm>
                  <a:off x="852083" y="3813016"/>
                  <a:ext cx="57600" cy="188640"/>
                </a:xfrm>
                <a:prstGeom prst="rect">
                  <a:avLst/>
                </a:prstGeom>
              </p:spPr>
            </p:pic>
          </mc:Fallback>
        </mc:AlternateContent>
      </p:grpSp>
      <p:grpSp>
        <p:nvGrpSpPr>
          <p:cNvPr id="92" name="Group 91">
            <a:extLst>
              <a:ext uri="{FF2B5EF4-FFF2-40B4-BE49-F238E27FC236}">
                <a16:creationId xmlns:a16="http://schemas.microsoft.com/office/drawing/2014/main" id="{F0BA267D-F432-6A0A-A11E-E4E44A3E9F93}"/>
              </a:ext>
            </a:extLst>
          </p:cNvPr>
          <p:cNvGrpSpPr/>
          <p:nvPr/>
        </p:nvGrpSpPr>
        <p:grpSpPr>
          <a:xfrm>
            <a:off x="1398203" y="3656416"/>
            <a:ext cx="148320" cy="137160"/>
            <a:chOff x="1398203" y="3656416"/>
            <a:chExt cx="148320" cy="137160"/>
          </a:xfrm>
        </p:grpSpPr>
        <mc:AlternateContent xmlns:mc="http://schemas.openxmlformats.org/markup-compatibility/2006" xmlns:p14="http://schemas.microsoft.com/office/powerpoint/2010/main">
          <mc:Choice Requires="p14">
            <p:contentPart p14:bwMode="auto" r:id="rId145">
              <p14:nvContentPartPr>
                <p14:cNvPr id="93" name="Ink 92">
                  <a:extLst>
                    <a:ext uri="{FF2B5EF4-FFF2-40B4-BE49-F238E27FC236}">
                      <a16:creationId xmlns:a16="http://schemas.microsoft.com/office/drawing/2014/main" id="{B1A823E0-12A2-4525-2E83-E88AC6DAE8BD}"/>
                    </a:ext>
                  </a:extLst>
                </p14:cNvPr>
                <p14:cNvContentPartPr/>
                <p14:nvPr/>
              </p14:nvContentPartPr>
              <p14:xfrm>
                <a:off x="1408283" y="3656416"/>
                <a:ext cx="114120" cy="29160"/>
              </p14:xfrm>
            </p:contentPart>
          </mc:Choice>
          <mc:Fallback xmlns="">
            <p:pic>
              <p:nvPicPr>
                <p:cNvPr id="93" name="Ink 92">
                  <a:extLst>
                    <a:ext uri="{FF2B5EF4-FFF2-40B4-BE49-F238E27FC236}">
                      <a16:creationId xmlns:a16="http://schemas.microsoft.com/office/drawing/2014/main" id="{B1A823E0-12A2-4525-2E83-E88AC6DAE8BD}"/>
                    </a:ext>
                  </a:extLst>
                </p:cNvPr>
                <p:cNvPicPr/>
                <p:nvPr/>
              </p:nvPicPr>
              <p:blipFill>
                <a:blip r:embed="rId146"/>
                <a:stretch>
                  <a:fillRect/>
                </a:stretch>
              </p:blipFill>
              <p:spPr>
                <a:xfrm>
                  <a:off x="1390283" y="3638416"/>
                  <a:ext cx="149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94" name="Ink 93">
                  <a:extLst>
                    <a:ext uri="{FF2B5EF4-FFF2-40B4-BE49-F238E27FC236}">
                      <a16:creationId xmlns:a16="http://schemas.microsoft.com/office/drawing/2014/main" id="{6007AB1F-330F-B283-1905-3C2A44D4A609}"/>
                    </a:ext>
                  </a:extLst>
                </p14:cNvPr>
                <p14:cNvContentPartPr/>
                <p14:nvPr/>
              </p14:nvContentPartPr>
              <p14:xfrm>
                <a:off x="1398203" y="3762976"/>
                <a:ext cx="148320" cy="30600"/>
              </p14:xfrm>
            </p:contentPart>
          </mc:Choice>
          <mc:Fallback xmlns="">
            <p:pic>
              <p:nvPicPr>
                <p:cNvPr id="94" name="Ink 93">
                  <a:extLst>
                    <a:ext uri="{FF2B5EF4-FFF2-40B4-BE49-F238E27FC236}">
                      <a16:creationId xmlns:a16="http://schemas.microsoft.com/office/drawing/2014/main" id="{6007AB1F-330F-B283-1905-3C2A44D4A609}"/>
                    </a:ext>
                  </a:extLst>
                </p:cNvPr>
                <p:cNvPicPr/>
                <p:nvPr/>
              </p:nvPicPr>
              <p:blipFill>
                <a:blip r:embed="rId148"/>
                <a:stretch>
                  <a:fillRect/>
                </a:stretch>
              </p:blipFill>
              <p:spPr>
                <a:xfrm>
                  <a:off x="1380563" y="3744976"/>
                  <a:ext cx="183960" cy="66240"/>
                </a:xfrm>
                <a:prstGeom prst="rect">
                  <a:avLst/>
                </a:prstGeom>
              </p:spPr>
            </p:pic>
          </mc:Fallback>
        </mc:AlternateContent>
      </p:grpSp>
      <p:grpSp>
        <p:nvGrpSpPr>
          <p:cNvPr id="95" name="Group 94">
            <a:extLst>
              <a:ext uri="{FF2B5EF4-FFF2-40B4-BE49-F238E27FC236}">
                <a16:creationId xmlns:a16="http://schemas.microsoft.com/office/drawing/2014/main" id="{B23816A0-A27D-A407-CB15-F094047F1219}"/>
              </a:ext>
            </a:extLst>
          </p:cNvPr>
          <p:cNvGrpSpPr/>
          <p:nvPr/>
        </p:nvGrpSpPr>
        <p:grpSpPr>
          <a:xfrm>
            <a:off x="1763243" y="3598456"/>
            <a:ext cx="668880" cy="240120"/>
            <a:chOff x="1763243" y="3598456"/>
            <a:chExt cx="668880" cy="240120"/>
          </a:xfrm>
        </p:grpSpPr>
        <mc:AlternateContent xmlns:mc="http://schemas.openxmlformats.org/markup-compatibility/2006" xmlns:p14="http://schemas.microsoft.com/office/powerpoint/2010/main">
          <mc:Choice Requires="p14">
            <p:contentPart p14:bwMode="auto" r:id="rId149">
              <p14:nvContentPartPr>
                <p14:cNvPr id="96" name="Ink 95">
                  <a:extLst>
                    <a:ext uri="{FF2B5EF4-FFF2-40B4-BE49-F238E27FC236}">
                      <a16:creationId xmlns:a16="http://schemas.microsoft.com/office/drawing/2014/main" id="{A73C5EFB-9DFC-D9FB-0107-BF98FCC283F3}"/>
                    </a:ext>
                  </a:extLst>
                </p14:cNvPr>
                <p14:cNvContentPartPr/>
                <p14:nvPr/>
              </p14:nvContentPartPr>
              <p14:xfrm>
                <a:off x="1763243" y="3598456"/>
                <a:ext cx="142560" cy="226440"/>
              </p14:xfrm>
            </p:contentPart>
          </mc:Choice>
          <mc:Fallback xmlns="">
            <p:pic>
              <p:nvPicPr>
                <p:cNvPr id="96" name="Ink 95">
                  <a:extLst>
                    <a:ext uri="{FF2B5EF4-FFF2-40B4-BE49-F238E27FC236}">
                      <a16:creationId xmlns:a16="http://schemas.microsoft.com/office/drawing/2014/main" id="{A73C5EFB-9DFC-D9FB-0107-BF98FCC283F3}"/>
                    </a:ext>
                  </a:extLst>
                </p:cNvPr>
                <p:cNvPicPr/>
                <p:nvPr/>
              </p:nvPicPr>
              <p:blipFill>
                <a:blip r:embed="rId150"/>
                <a:stretch>
                  <a:fillRect/>
                </a:stretch>
              </p:blipFill>
              <p:spPr>
                <a:xfrm>
                  <a:off x="1745603" y="3580816"/>
                  <a:ext cx="17820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7" name="Ink 96">
                  <a:extLst>
                    <a:ext uri="{FF2B5EF4-FFF2-40B4-BE49-F238E27FC236}">
                      <a16:creationId xmlns:a16="http://schemas.microsoft.com/office/drawing/2014/main" id="{EB95B72A-570D-04A1-A07D-716626BCF4AF}"/>
                    </a:ext>
                  </a:extLst>
                </p14:cNvPr>
                <p14:cNvContentPartPr/>
                <p14:nvPr/>
              </p14:nvContentPartPr>
              <p14:xfrm>
                <a:off x="1969523" y="3718696"/>
                <a:ext cx="172800" cy="114840"/>
              </p14:xfrm>
            </p:contentPart>
          </mc:Choice>
          <mc:Fallback xmlns="">
            <p:pic>
              <p:nvPicPr>
                <p:cNvPr id="97" name="Ink 96">
                  <a:extLst>
                    <a:ext uri="{FF2B5EF4-FFF2-40B4-BE49-F238E27FC236}">
                      <a16:creationId xmlns:a16="http://schemas.microsoft.com/office/drawing/2014/main" id="{EB95B72A-570D-04A1-A07D-716626BCF4AF}"/>
                    </a:ext>
                  </a:extLst>
                </p:cNvPr>
                <p:cNvPicPr/>
                <p:nvPr/>
              </p:nvPicPr>
              <p:blipFill>
                <a:blip r:embed="rId152"/>
                <a:stretch>
                  <a:fillRect/>
                </a:stretch>
              </p:blipFill>
              <p:spPr>
                <a:xfrm>
                  <a:off x="1951883" y="3701056"/>
                  <a:ext cx="20844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98" name="Ink 97">
                  <a:extLst>
                    <a:ext uri="{FF2B5EF4-FFF2-40B4-BE49-F238E27FC236}">
                      <a16:creationId xmlns:a16="http://schemas.microsoft.com/office/drawing/2014/main" id="{52AE85AD-3F93-E18E-2320-CE0EC8C11DC5}"/>
                    </a:ext>
                  </a:extLst>
                </p14:cNvPr>
                <p14:cNvContentPartPr/>
                <p14:nvPr/>
              </p14:nvContentPartPr>
              <p14:xfrm>
                <a:off x="2178683" y="3709696"/>
                <a:ext cx="253440" cy="128880"/>
              </p14:xfrm>
            </p:contentPart>
          </mc:Choice>
          <mc:Fallback xmlns="">
            <p:pic>
              <p:nvPicPr>
                <p:cNvPr id="98" name="Ink 97">
                  <a:extLst>
                    <a:ext uri="{FF2B5EF4-FFF2-40B4-BE49-F238E27FC236}">
                      <a16:creationId xmlns:a16="http://schemas.microsoft.com/office/drawing/2014/main" id="{52AE85AD-3F93-E18E-2320-CE0EC8C11DC5}"/>
                    </a:ext>
                  </a:extLst>
                </p:cNvPr>
                <p:cNvPicPr/>
                <p:nvPr/>
              </p:nvPicPr>
              <p:blipFill>
                <a:blip r:embed="rId154"/>
                <a:stretch>
                  <a:fillRect/>
                </a:stretch>
              </p:blipFill>
              <p:spPr>
                <a:xfrm>
                  <a:off x="2160683" y="3692056"/>
                  <a:ext cx="289080" cy="164520"/>
                </a:xfrm>
                <a:prstGeom prst="rect">
                  <a:avLst/>
                </a:prstGeom>
              </p:spPr>
            </p:pic>
          </mc:Fallback>
        </mc:AlternateContent>
      </p:grpSp>
      <p:grpSp>
        <p:nvGrpSpPr>
          <p:cNvPr id="99" name="Group 98">
            <a:extLst>
              <a:ext uri="{FF2B5EF4-FFF2-40B4-BE49-F238E27FC236}">
                <a16:creationId xmlns:a16="http://schemas.microsoft.com/office/drawing/2014/main" id="{E700B1E9-2E2B-A352-6435-EC714EB57441}"/>
              </a:ext>
            </a:extLst>
          </p:cNvPr>
          <p:cNvGrpSpPr/>
          <p:nvPr/>
        </p:nvGrpSpPr>
        <p:grpSpPr>
          <a:xfrm>
            <a:off x="136043" y="3602056"/>
            <a:ext cx="167760" cy="173160"/>
            <a:chOff x="136043" y="3602056"/>
            <a:chExt cx="167760" cy="173160"/>
          </a:xfrm>
        </p:grpSpPr>
        <mc:AlternateContent xmlns:mc="http://schemas.openxmlformats.org/markup-compatibility/2006" xmlns:p14="http://schemas.microsoft.com/office/powerpoint/2010/main">
          <mc:Choice Requires="p14">
            <p:contentPart p14:bwMode="auto" r:id="rId155">
              <p14:nvContentPartPr>
                <p14:cNvPr id="100" name="Ink 99">
                  <a:extLst>
                    <a:ext uri="{FF2B5EF4-FFF2-40B4-BE49-F238E27FC236}">
                      <a16:creationId xmlns:a16="http://schemas.microsoft.com/office/drawing/2014/main" id="{F127A43A-CC97-31F9-6029-38A50883E640}"/>
                    </a:ext>
                  </a:extLst>
                </p14:cNvPr>
                <p14:cNvContentPartPr/>
                <p14:nvPr/>
              </p14:nvContentPartPr>
              <p14:xfrm>
                <a:off x="136043" y="3602056"/>
                <a:ext cx="156600" cy="173160"/>
              </p14:xfrm>
            </p:contentPart>
          </mc:Choice>
          <mc:Fallback xmlns="">
            <p:pic>
              <p:nvPicPr>
                <p:cNvPr id="100" name="Ink 99">
                  <a:extLst>
                    <a:ext uri="{FF2B5EF4-FFF2-40B4-BE49-F238E27FC236}">
                      <a16:creationId xmlns:a16="http://schemas.microsoft.com/office/drawing/2014/main" id="{F127A43A-CC97-31F9-6029-38A50883E640}"/>
                    </a:ext>
                  </a:extLst>
                </p:cNvPr>
                <p:cNvPicPr/>
                <p:nvPr/>
              </p:nvPicPr>
              <p:blipFill>
                <a:blip r:embed="rId156"/>
                <a:stretch>
                  <a:fillRect/>
                </a:stretch>
              </p:blipFill>
              <p:spPr>
                <a:xfrm>
                  <a:off x="118043" y="3584416"/>
                  <a:ext cx="192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01" name="Ink 100">
                  <a:extLst>
                    <a:ext uri="{FF2B5EF4-FFF2-40B4-BE49-F238E27FC236}">
                      <a16:creationId xmlns:a16="http://schemas.microsoft.com/office/drawing/2014/main" id="{71CFDA07-F34B-5636-EFED-79D7D8411623}"/>
                    </a:ext>
                  </a:extLst>
                </p14:cNvPr>
                <p14:cNvContentPartPr/>
                <p14:nvPr/>
              </p14:nvContentPartPr>
              <p14:xfrm>
                <a:off x="193283" y="3664336"/>
                <a:ext cx="110520" cy="107640"/>
              </p14:xfrm>
            </p:contentPart>
          </mc:Choice>
          <mc:Fallback xmlns="">
            <p:pic>
              <p:nvPicPr>
                <p:cNvPr id="101" name="Ink 100">
                  <a:extLst>
                    <a:ext uri="{FF2B5EF4-FFF2-40B4-BE49-F238E27FC236}">
                      <a16:creationId xmlns:a16="http://schemas.microsoft.com/office/drawing/2014/main" id="{71CFDA07-F34B-5636-EFED-79D7D8411623}"/>
                    </a:ext>
                  </a:extLst>
                </p:cNvPr>
                <p:cNvPicPr/>
                <p:nvPr/>
              </p:nvPicPr>
              <p:blipFill>
                <a:blip r:embed="rId158"/>
                <a:stretch>
                  <a:fillRect/>
                </a:stretch>
              </p:blipFill>
              <p:spPr>
                <a:xfrm>
                  <a:off x="175283" y="3646336"/>
                  <a:ext cx="146160" cy="143280"/>
                </a:xfrm>
                <a:prstGeom prst="rect">
                  <a:avLst/>
                </a:prstGeom>
              </p:spPr>
            </p:pic>
          </mc:Fallback>
        </mc:AlternateContent>
      </p:grpSp>
      <p:grpSp>
        <p:nvGrpSpPr>
          <p:cNvPr id="102" name="Group 101">
            <a:extLst>
              <a:ext uri="{FF2B5EF4-FFF2-40B4-BE49-F238E27FC236}">
                <a16:creationId xmlns:a16="http://schemas.microsoft.com/office/drawing/2014/main" id="{3BE31C39-AFAE-62D2-DE76-C8FDC8E22501}"/>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159">
              <p14:nvContentPartPr>
                <p14:cNvPr id="103" name="Ink 102">
                  <a:extLst>
                    <a:ext uri="{FF2B5EF4-FFF2-40B4-BE49-F238E27FC236}">
                      <a16:creationId xmlns:a16="http://schemas.microsoft.com/office/drawing/2014/main" id="{7A4B4E3A-32F1-DE6F-288C-7A75997A8B4C}"/>
                    </a:ext>
                  </a:extLst>
                </p14:cNvPr>
                <p14:cNvContentPartPr/>
                <p14:nvPr/>
              </p14:nvContentPartPr>
              <p14:xfrm>
                <a:off x="4269203" y="1428376"/>
                <a:ext cx="144000" cy="149760"/>
              </p14:xfrm>
            </p:contentPart>
          </mc:Choice>
          <mc:Fallback xmlns="">
            <p:pic>
              <p:nvPicPr>
                <p:cNvPr id="103" name="Ink 102">
                  <a:extLst>
                    <a:ext uri="{FF2B5EF4-FFF2-40B4-BE49-F238E27FC236}">
                      <a16:creationId xmlns:a16="http://schemas.microsoft.com/office/drawing/2014/main" id="{7A4B4E3A-32F1-DE6F-288C-7A75997A8B4C}"/>
                    </a:ext>
                  </a:extLst>
                </p:cNvPr>
                <p:cNvPicPr/>
                <p:nvPr/>
              </p:nvPicPr>
              <p:blipFill>
                <a:blip r:embed="rId160"/>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04" name="Ink 103">
                  <a:extLst>
                    <a:ext uri="{FF2B5EF4-FFF2-40B4-BE49-F238E27FC236}">
                      <a16:creationId xmlns:a16="http://schemas.microsoft.com/office/drawing/2014/main" id="{669BFE69-D6BF-E531-BAB8-0C250CEF534C}"/>
                    </a:ext>
                  </a:extLst>
                </p14:cNvPr>
                <p14:cNvContentPartPr/>
                <p14:nvPr/>
              </p14:nvContentPartPr>
              <p14:xfrm>
                <a:off x="4468283" y="1420456"/>
                <a:ext cx="261360" cy="115560"/>
              </p14:xfrm>
            </p:contentPart>
          </mc:Choice>
          <mc:Fallback xmlns="">
            <p:pic>
              <p:nvPicPr>
                <p:cNvPr id="104" name="Ink 103">
                  <a:extLst>
                    <a:ext uri="{FF2B5EF4-FFF2-40B4-BE49-F238E27FC236}">
                      <a16:creationId xmlns:a16="http://schemas.microsoft.com/office/drawing/2014/main" id="{669BFE69-D6BF-E531-BAB8-0C250CEF534C}"/>
                    </a:ext>
                  </a:extLst>
                </p:cNvPr>
                <p:cNvPicPr/>
                <p:nvPr/>
              </p:nvPicPr>
              <p:blipFill>
                <a:blip r:embed="rId162"/>
                <a:stretch>
                  <a:fillRect/>
                </a:stretch>
              </p:blipFill>
              <p:spPr>
                <a:xfrm>
                  <a:off x="4450643" y="1402456"/>
                  <a:ext cx="297000" cy="151200"/>
                </a:xfrm>
                <a:prstGeom prst="rect">
                  <a:avLst/>
                </a:prstGeom>
              </p:spPr>
            </p:pic>
          </mc:Fallback>
        </mc:AlternateContent>
      </p:grpSp>
      <p:grpSp>
        <p:nvGrpSpPr>
          <p:cNvPr id="105" name="Group 104">
            <a:extLst>
              <a:ext uri="{FF2B5EF4-FFF2-40B4-BE49-F238E27FC236}">
                <a16:creationId xmlns:a16="http://schemas.microsoft.com/office/drawing/2014/main" id="{63EFAABD-647E-3365-AAC6-D53FB0731D13}"/>
              </a:ext>
            </a:extLst>
          </p:cNvPr>
          <p:cNvGrpSpPr/>
          <p:nvPr/>
        </p:nvGrpSpPr>
        <p:grpSpPr>
          <a:xfrm>
            <a:off x="4401323" y="3549856"/>
            <a:ext cx="475920" cy="122040"/>
            <a:chOff x="4401323" y="3549856"/>
            <a:chExt cx="475920" cy="122040"/>
          </a:xfrm>
        </p:grpSpPr>
        <mc:AlternateContent xmlns:mc="http://schemas.openxmlformats.org/markup-compatibility/2006" xmlns:p14="http://schemas.microsoft.com/office/powerpoint/2010/main">
          <mc:Choice Requires="p14">
            <p:contentPart p14:bwMode="auto" r:id="rId163">
              <p14:nvContentPartPr>
                <p14:cNvPr id="106" name="Ink 105">
                  <a:extLst>
                    <a:ext uri="{FF2B5EF4-FFF2-40B4-BE49-F238E27FC236}">
                      <a16:creationId xmlns:a16="http://schemas.microsoft.com/office/drawing/2014/main" id="{A35BC4D0-345E-CEF2-D8D1-BC1B435A321D}"/>
                    </a:ext>
                  </a:extLst>
                </p14:cNvPr>
                <p14:cNvContentPartPr/>
                <p14:nvPr/>
              </p14:nvContentPartPr>
              <p14:xfrm>
                <a:off x="4401323" y="3565336"/>
                <a:ext cx="159480" cy="106560"/>
              </p14:xfrm>
            </p:contentPart>
          </mc:Choice>
          <mc:Fallback xmlns="">
            <p:pic>
              <p:nvPicPr>
                <p:cNvPr id="106" name="Ink 105">
                  <a:extLst>
                    <a:ext uri="{FF2B5EF4-FFF2-40B4-BE49-F238E27FC236}">
                      <a16:creationId xmlns:a16="http://schemas.microsoft.com/office/drawing/2014/main" id="{A35BC4D0-345E-CEF2-D8D1-BC1B435A321D}"/>
                    </a:ext>
                  </a:extLst>
                </p:cNvPr>
                <p:cNvPicPr/>
                <p:nvPr/>
              </p:nvPicPr>
              <p:blipFill>
                <a:blip r:embed="rId164"/>
                <a:stretch>
                  <a:fillRect/>
                </a:stretch>
              </p:blipFill>
              <p:spPr>
                <a:xfrm>
                  <a:off x="4383323" y="3547696"/>
                  <a:ext cx="1951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07" name="Ink 106">
                  <a:extLst>
                    <a:ext uri="{FF2B5EF4-FFF2-40B4-BE49-F238E27FC236}">
                      <a16:creationId xmlns:a16="http://schemas.microsoft.com/office/drawing/2014/main" id="{ECC5F92F-E29F-E06C-409D-F12100B26E7B}"/>
                    </a:ext>
                  </a:extLst>
                </p14:cNvPr>
                <p14:cNvContentPartPr/>
                <p14:nvPr/>
              </p14:nvContentPartPr>
              <p14:xfrm>
                <a:off x="4609043" y="3549856"/>
                <a:ext cx="268200" cy="103320"/>
              </p14:xfrm>
            </p:contentPart>
          </mc:Choice>
          <mc:Fallback xmlns="">
            <p:pic>
              <p:nvPicPr>
                <p:cNvPr id="107" name="Ink 106">
                  <a:extLst>
                    <a:ext uri="{FF2B5EF4-FFF2-40B4-BE49-F238E27FC236}">
                      <a16:creationId xmlns:a16="http://schemas.microsoft.com/office/drawing/2014/main" id="{ECC5F92F-E29F-E06C-409D-F12100B26E7B}"/>
                    </a:ext>
                  </a:extLst>
                </p:cNvPr>
                <p:cNvPicPr/>
                <p:nvPr/>
              </p:nvPicPr>
              <p:blipFill>
                <a:blip r:embed="rId166"/>
                <a:stretch>
                  <a:fillRect/>
                </a:stretch>
              </p:blipFill>
              <p:spPr>
                <a:xfrm>
                  <a:off x="4591403" y="3532216"/>
                  <a:ext cx="303840" cy="138960"/>
                </a:xfrm>
                <a:prstGeom prst="rect">
                  <a:avLst/>
                </a:prstGeom>
              </p:spPr>
            </p:pic>
          </mc:Fallback>
        </mc:AlternateContent>
      </p:grpSp>
      <p:grpSp>
        <p:nvGrpSpPr>
          <p:cNvPr id="123" name="Group 122">
            <a:extLst>
              <a:ext uri="{FF2B5EF4-FFF2-40B4-BE49-F238E27FC236}">
                <a16:creationId xmlns:a16="http://schemas.microsoft.com/office/drawing/2014/main" id="{DE9ADECE-3DF7-190F-4E76-10D950661704}"/>
              </a:ext>
            </a:extLst>
          </p:cNvPr>
          <p:cNvGrpSpPr/>
          <p:nvPr/>
        </p:nvGrpSpPr>
        <p:grpSpPr>
          <a:xfrm>
            <a:off x="295363" y="4384696"/>
            <a:ext cx="1977840" cy="663120"/>
            <a:chOff x="705563" y="4384696"/>
            <a:chExt cx="1977840" cy="663120"/>
          </a:xfrm>
        </p:grpSpPr>
        <mc:AlternateContent xmlns:mc="http://schemas.openxmlformats.org/markup-compatibility/2006" xmlns:p14="http://schemas.microsoft.com/office/powerpoint/2010/main">
          <mc:Choice Requires="p14">
            <p:contentPart p14:bwMode="auto" r:id="rId167">
              <p14:nvContentPartPr>
                <p14:cNvPr id="108" name="Ink 107">
                  <a:extLst>
                    <a:ext uri="{FF2B5EF4-FFF2-40B4-BE49-F238E27FC236}">
                      <a16:creationId xmlns:a16="http://schemas.microsoft.com/office/drawing/2014/main" id="{3FABD85C-01B2-C6B7-1D38-4DDF98FCFB91}"/>
                    </a:ext>
                  </a:extLst>
                </p14:cNvPr>
                <p14:cNvContentPartPr/>
                <p14:nvPr/>
              </p14:nvContentPartPr>
              <p14:xfrm>
                <a:off x="842723" y="4560376"/>
                <a:ext cx="165600" cy="248400"/>
              </p14:xfrm>
            </p:contentPart>
          </mc:Choice>
          <mc:Fallback xmlns="">
            <p:pic>
              <p:nvPicPr>
                <p:cNvPr id="108" name="Ink 107">
                  <a:extLst>
                    <a:ext uri="{FF2B5EF4-FFF2-40B4-BE49-F238E27FC236}">
                      <a16:creationId xmlns:a16="http://schemas.microsoft.com/office/drawing/2014/main" id="{3FABD85C-01B2-C6B7-1D38-4DDF98FCFB91}"/>
                    </a:ext>
                  </a:extLst>
                </p:cNvPr>
                <p:cNvPicPr/>
                <p:nvPr/>
              </p:nvPicPr>
              <p:blipFill>
                <a:blip r:embed="rId168"/>
                <a:stretch>
                  <a:fillRect/>
                </a:stretch>
              </p:blipFill>
              <p:spPr>
                <a:xfrm>
                  <a:off x="824723" y="4542376"/>
                  <a:ext cx="20124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09" name="Ink 108">
                  <a:extLst>
                    <a:ext uri="{FF2B5EF4-FFF2-40B4-BE49-F238E27FC236}">
                      <a16:creationId xmlns:a16="http://schemas.microsoft.com/office/drawing/2014/main" id="{6DB5D8A4-1C02-57DA-915D-7F5169C0BF7E}"/>
                    </a:ext>
                  </a:extLst>
                </p14:cNvPr>
                <p14:cNvContentPartPr/>
                <p14:nvPr/>
              </p14:nvContentPartPr>
              <p14:xfrm>
                <a:off x="855683" y="4539136"/>
                <a:ext cx="196920" cy="88200"/>
              </p14:xfrm>
            </p:contentPart>
          </mc:Choice>
          <mc:Fallback xmlns="">
            <p:pic>
              <p:nvPicPr>
                <p:cNvPr id="109" name="Ink 108">
                  <a:extLst>
                    <a:ext uri="{FF2B5EF4-FFF2-40B4-BE49-F238E27FC236}">
                      <a16:creationId xmlns:a16="http://schemas.microsoft.com/office/drawing/2014/main" id="{6DB5D8A4-1C02-57DA-915D-7F5169C0BF7E}"/>
                    </a:ext>
                  </a:extLst>
                </p:cNvPr>
                <p:cNvPicPr/>
                <p:nvPr/>
              </p:nvPicPr>
              <p:blipFill>
                <a:blip r:embed="rId170"/>
                <a:stretch>
                  <a:fillRect/>
                </a:stretch>
              </p:blipFill>
              <p:spPr>
                <a:xfrm>
                  <a:off x="837683" y="4521136"/>
                  <a:ext cx="232560" cy="1238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10" name="Ink 109">
                  <a:extLst>
                    <a:ext uri="{FF2B5EF4-FFF2-40B4-BE49-F238E27FC236}">
                      <a16:creationId xmlns:a16="http://schemas.microsoft.com/office/drawing/2014/main" id="{0FA62C6B-614A-08D7-F47B-31130A1D16EB}"/>
                    </a:ext>
                  </a:extLst>
                </p14:cNvPr>
                <p14:cNvContentPartPr/>
                <p14:nvPr/>
              </p14:nvContentPartPr>
              <p14:xfrm>
                <a:off x="1184723" y="4588096"/>
                <a:ext cx="21960" cy="199080"/>
              </p14:xfrm>
            </p:contentPart>
          </mc:Choice>
          <mc:Fallback xmlns="">
            <p:pic>
              <p:nvPicPr>
                <p:cNvPr id="110" name="Ink 109">
                  <a:extLst>
                    <a:ext uri="{FF2B5EF4-FFF2-40B4-BE49-F238E27FC236}">
                      <a16:creationId xmlns:a16="http://schemas.microsoft.com/office/drawing/2014/main" id="{0FA62C6B-614A-08D7-F47B-31130A1D16EB}"/>
                    </a:ext>
                  </a:extLst>
                </p:cNvPr>
                <p:cNvPicPr/>
                <p:nvPr/>
              </p:nvPicPr>
              <p:blipFill>
                <a:blip r:embed="rId172"/>
                <a:stretch>
                  <a:fillRect/>
                </a:stretch>
              </p:blipFill>
              <p:spPr>
                <a:xfrm>
                  <a:off x="1167083" y="4570456"/>
                  <a:ext cx="576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11" name="Ink 110">
                  <a:extLst>
                    <a:ext uri="{FF2B5EF4-FFF2-40B4-BE49-F238E27FC236}">
                      <a16:creationId xmlns:a16="http://schemas.microsoft.com/office/drawing/2014/main" id="{E46DC6AA-D566-C3C2-2122-076E15555C1E}"/>
                    </a:ext>
                  </a:extLst>
                </p14:cNvPr>
                <p14:cNvContentPartPr/>
                <p14:nvPr/>
              </p14:nvContentPartPr>
              <p14:xfrm>
                <a:off x="1296683" y="4566856"/>
                <a:ext cx="41040" cy="169200"/>
              </p14:xfrm>
            </p:contentPart>
          </mc:Choice>
          <mc:Fallback xmlns="">
            <p:pic>
              <p:nvPicPr>
                <p:cNvPr id="111" name="Ink 110">
                  <a:extLst>
                    <a:ext uri="{FF2B5EF4-FFF2-40B4-BE49-F238E27FC236}">
                      <a16:creationId xmlns:a16="http://schemas.microsoft.com/office/drawing/2014/main" id="{E46DC6AA-D566-C3C2-2122-076E15555C1E}"/>
                    </a:ext>
                  </a:extLst>
                </p:cNvPr>
                <p:cNvPicPr/>
                <p:nvPr/>
              </p:nvPicPr>
              <p:blipFill>
                <a:blip r:embed="rId174"/>
                <a:stretch>
                  <a:fillRect/>
                </a:stretch>
              </p:blipFill>
              <p:spPr>
                <a:xfrm>
                  <a:off x="1278683" y="4548856"/>
                  <a:ext cx="7668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12" name="Ink 111">
                  <a:extLst>
                    <a:ext uri="{FF2B5EF4-FFF2-40B4-BE49-F238E27FC236}">
                      <a16:creationId xmlns:a16="http://schemas.microsoft.com/office/drawing/2014/main" id="{57E1B737-A4F7-9F07-DECD-4840AB632613}"/>
                    </a:ext>
                  </a:extLst>
                </p14:cNvPr>
                <p14:cNvContentPartPr/>
                <p14:nvPr/>
              </p14:nvContentPartPr>
              <p14:xfrm>
                <a:off x="1139363" y="4514296"/>
                <a:ext cx="277560" cy="54720"/>
              </p14:xfrm>
            </p:contentPart>
          </mc:Choice>
          <mc:Fallback xmlns="">
            <p:pic>
              <p:nvPicPr>
                <p:cNvPr id="112" name="Ink 111">
                  <a:extLst>
                    <a:ext uri="{FF2B5EF4-FFF2-40B4-BE49-F238E27FC236}">
                      <a16:creationId xmlns:a16="http://schemas.microsoft.com/office/drawing/2014/main" id="{57E1B737-A4F7-9F07-DECD-4840AB632613}"/>
                    </a:ext>
                  </a:extLst>
                </p:cNvPr>
                <p:cNvPicPr/>
                <p:nvPr/>
              </p:nvPicPr>
              <p:blipFill>
                <a:blip r:embed="rId176"/>
                <a:stretch>
                  <a:fillRect/>
                </a:stretch>
              </p:blipFill>
              <p:spPr>
                <a:xfrm>
                  <a:off x="1121723" y="4496296"/>
                  <a:ext cx="313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13" name="Ink 112">
                  <a:extLst>
                    <a:ext uri="{FF2B5EF4-FFF2-40B4-BE49-F238E27FC236}">
                      <a16:creationId xmlns:a16="http://schemas.microsoft.com/office/drawing/2014/main" id="{ADBEE01F-C178-A655-FF5B-C038FDAB0588}"/>
                    </a:ext>
                  </a:extLst>
                </p14:cNvPr>
                <p14:cNvContentPartPr/>
                <p14:nvPr/>
              </p14:nvContentPartPr>
              <p14:xfrm>
                <a:off x="1522403" y="4653256"/>
                <a:ext cx="172800" cy="25920"/>
              </p14:xfrm>
            </p:contentPart>
          </mc:Choice>
          <mc:Fallback xmlns="">
            <p:pic>
              <p:nvPicPr>
                <p:cNvPr id="113" name="Ink 112">
                  <a:extLst>
                    <a:ext uri="{FF2B5EF4-FFF2-40B4-BE49-F238E27FC236}">
                      <a16:creationId xmlns:a16="http://schemas.microsoft.com/office/drawing/2014/main" id="{ADBEE01F-C178-A655-FF5B-C038FDAB0588}"/>
                    </a:ext>
                  </a:extLst>
                </p:cNvPr>
                <p:cNvPicPr/>
                <p:nvPr/>
              </p:nvPicPr>
              <p:blipFill>
                <a:blip r:embed="rId178"/>
                <a:stretch>
                  <a:fillRect/>
                </a:stretch>
              </p:blipFill>
              <p:spPr>
                <a:xfrm>
                  <a:off x="1504763" y="4635616"/>
                  <a:ext cx="2084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14" name="Ink 113">
                  <a:extLst>
                    <a:ext uri="{FF2B5EF4-FFF2-40B4-BE49-F238E27FC236}">
                      <a16:creationId xmlns:a16="http://schemas.microsoft.com/office/drawing/2014/main" id="{57660BEC-AAA6-1AA6-48BD-B7A63AA909BC}"/>
                    </a:ext>
                  </a:extLst>
                </p14:cNvPr>
                <p14:cNvContentPartPr/>
                <p14:nvPr/>
              </p14:nvContentPartPr>
              <p14:xfrm>
                <a:off x="1620323" y="4559296"/>
                <a:ext cx="10440" cy="180720"/>
              </p14:xfrm>
            </p:contentPart>
          </mc:Choice>
          <mc:Fallback xmlns="">
            <p:pic>
              <p:nvPicPr>
                <p:cNvPr id="114" name="Ink 113">
                  <a:extLst>
                    <a:ext uri="{FF2B5EF4-FFF2-40B4-BE49-F238E27FC236}">
                      <a16:creationId xmlns:a16="http://schemas.microsoft.com/office/drawing/2014/main" id="{57660BEC-AAA6-1AA6-48BD-B7A63AA909BC}"/>
                    </a:ext>
                  </a:extLst>
                </p:cNvPr>
                <p:cNvPicPr/>
                <p:nvPr/>
              </p:nvPicPr>
              <p:blipFill>
                <a:blip r:embed="rId180"/>
                <a:stretch>
                  <a:fillRect/>
                </a:stretch>
              </p:blipFill>
              <p:spPr>
                <a:xfrm>
                  <a:off x="1602323" y="4541656"/>
                  <a:ext cx="460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15" name="Ink 114">
                  <a:extLst>
                    <a:ext uri="{FF2B5EF4-FFF2-40B4-BE49-F238E27FC236}">
                      <a16:creationId xmlns:a16="http://schemas.microsoft.com/office/drawing/2014/main" id="{720B270B-7805-B837-9267-293F11095A3D}"/>
                    </a:ext>
                  </a:extLst>
                </p14:cNvPr>
                <p14:cNvContentPartPr/>
                <p14:nvPr/>
              </p14:nvContentPartPr>
              <p14:xfrm>
                <a:off x="1841363" y="4505296"/>
                <a:ext cx="153360" cy="222120"/>
              </p14:xfrm>
            </p:contentPart>
          </mc:Choice>
          <mc:Fallback xmlns="">
            <p:pic>
              <p:nvPicPr>
                <p:cNvPr id="115" name="Ink 114">
                  <a:extLst>
                    <a:ext uri="{FF2B5EF4-FFF2-40B4-BE49-F238E27FC236}">
                      <a16:creationId xmlns:a16="http://schemas.microsoft.com/office/drawing/2014/main" id="{720B270B-7805-B837-9267-293F11095A3D}"/>
                    </a:ext>
                  </a:extLst>
                </p:cNvPr>
                <p:cNvPicPr/>
                <p:nvPr/>
              </p:nvPicPr>
              <p:blipFill>
                <a:blip r:embed="rId182"/>
                <a:stretch>
                  <a:fillRect/>
                </a:stretch>
              </p:blipFill>
              <p:spPr>
                <a:xfrm>
                  <a:off x="1823363" y="4487656"/>
                  <a:ext cx="1890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16" name="Ink 115">
                  <a:extLst>
                    <a:ext uri="{FF2B5EF4-FFF2-40B4-BE49-F238E27FC236}">
                      <a16:creationId xmlns:a16="http://schemas.microsoft.com/office/drawing/2014/main" id="{2BC8015D-77A4-C201-129F-B5985190A0EF}"/>
                    </a:ext>
                  </a:extLst>
                </p14:cNvPr>
                <p14:cNvContentPartPr/>
                <p14:nvPr/>
              </p14:nvContentPartPr>
              <p14:xfrm>
                <a:off x="2068523" y="4390456"/>
                <a:ext cx="100080" cy="500040"/>
              </p14:xfrm>
            </p:contentPart>
          </mc:Choice>
          <mc:Fallback xmlns="">
            <p:pic>
              <p:nvPicPr>
                <p:cNvPr id="116" name="Ink 115">
                  <a:extLst>
                    <a:ext uri="{FF2B5EF4-FFF2-40B4-BE49-F238E27FC236}">
                      <a16:creationId xmlns:a16="http://schemas.microsoft.com/office/drawing/2014/main" id="{2BC8015D-77A4-C201-129F-B5985190A0EF}"/>
                    </a:ext>
                  </a:extLst>
                </p:cNvPr>
                <p:cNvPicPr/>
                <p:nvPr/>
              </p:nvPicPr>
              <p:blipFill>
                <a:blip r:embed="rId184"/>
                <a:stretch>
                  <a:fillRect/>
                </a:stretch>
              </p:blipFill>
              <p:spPr>
                <a:xfrm>
                  <a:off x="2050523" y="4372816"/>
                  <a:ext cx="135720" cy="53568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17" name="Ink 116">
                  <a:extLst>
                    <a:ext uri="{FF2B5EF4-FFF2-40B4-BE49-F238E27FC236}">
                      <a16:creationId xmlns:a16="http://schemas.microsoft.com/office/drawing/2014/main" id="{CD8F647A-568F-A041-12DD-E66A78D42994}"/>
                    </a:ext>
                  </a:extLst>
                </p14:cNvPr>
                <p14:cNvContentPartPr/>
                <p14:nvPr/>
              </p14:nvContentPartPr>
              <p14:xfrm>
                <a:off x="705563" y="4384696"/>
                <a:ext cx="209520" cy="663120"/>
              </p14:xfrm>
            </p:contentPart>
          </mc:Choice>
          <mc:Fallback xmlns="">
            <p:pic>
              <p:nvPicPr>
                <p:cNvPr id="117" name="Ink 116">
                  <a:extLst>
                    <a:ext uri="{FF2B5EF4-FFF2-40B4-BE49-F238E27FC236}">
                      <a16:creationId xmlns:a16="http://schemas.microsoft.com/office/drawing/2014/main" id="{CD8F647A-568F-A041-12DD-E66A78D42994}"/>
                    </a:ext>
                  </a:extLst>
                </p:cNvPr>
                <p:cNvPicPr/>
                <p:nvPr/>
              </p:nvPicPr>
              <p:blipFill>
                <a:blip r:embed="rId186"/>
                <a:stretch>
                  <a:fillRect/>
                </a:stretch>
              </p:blipFill>
              <p:spPr>
                <a:xfrm>
                  <a:off x="687563" y="4367056"/>
                  <a:ext cx="245160" cy="6987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18" name="Ink 117">
                  <a:extLst>
                    <a:ext uri="{FF2B5EF4-FFF2-40B4-BE49-F238E27FC236}">
                      <a16:creationId xmlns:a16="http://schemas.microsoft.com/office/drawing/2014/main" id="{C28DD53B-AA89-D7BE-DAA9-A901DD808EF4}"/>
                    </a:ext>
                  </a:extLst>
                </p14:cNvPr>
                <p14:cNvContentPartPr/>
                <p14:nvPr/>
              </p14:nvContentPartPr>
              <p14:xfrm>
                <a:off x="2267963" y="4627336"/>
                <a:ext cx="132480" cy="137160"/>
              </p14:xfrm>
            </p:contentPart>
          </mc:Choice>
          <mc:Fallback xmlns="">
            <p:pic>
              <p:nvPicPr>
                <p:cNvPr id="118" name="Ink 117">
                  <a:extLst>
                    <a:ext uri="{FF2B5EF4-FFF2-40B4-BE49-F238E27FC236}">
                      <a16:creationId xmlns:a16="http://schemas.microsoft.com/office/drawing/2014/main" id="{C28DD53B-AA89-D7BE-DAA9-A901DD808EF4}"/>
                    </a:ext>
                  </a:extLst>
                </p:cNvPr>
                <p:cNvPicPr/>
                <p:nvPr/>
              </p:nvPicPr>
              <p:blipFill>
                <a:blip r:embed="rId188"/>
                <a:stretch>
                  <a:fillRect/>
                </a:stretch>
              </p:blipFill>
              <p:spPr>
                <a:xfrm>
                  <a:off x="2249963" y="4609336"/>
                  <a:ext cx="16812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19" name="Ink 118">
                  <a:extLst>
                    <a:ext uri="{FF2B5EF4-FFF2-40B4-BE49-F238E27FC236}">
                      <a16:creationId xmlns:a16="http://schemas.microsoft.com/office/drawing/2014/main" id="{B9BD09FF-DDD4-C949-7E57-BDA1266E791C}"/>
                    </a:ext>
                  </a:extLst>
                </p14:cNvPr>
                <p14:cNvContentPartPr/>
                <p14:nvPr/>
              </p14:nvContentPartPr>
              <p14:xfrm>
                <a:off x="2441123" y="4635256"/>
                <a:ext cx="242280" cy="96480"/>
              </p14:xfrm>
            </p:contentPart>
          </mc:Choice>
          <mc:Fallback xmlns="">
            <p:pic>
              <p:nvPicPr>
                <p:cNvPr id="119" name="Ink 118">
                  <a:extLst>
                    <a:ext uri="{FF2B5EF4-FFF2-40B4-BE49-F238E27FC236}">
                      <a16:creationId xmlns:a16="http://schemas.microsoft.com/office/drawing/2014/main" id="{B9BD09FF-DDD4-C949-7E57-BDA1266E791C}"/>
                    </a:ext>
                  </a:extLst>
                </p:cNvPr>
                <p:cNvPicPr/>
                <p:nvPr/>
              </p:nvPicPr>
              <p:blipFill>
                <a:blip r:embed="rId190"/>
                <a:stretch>
                  <a:fillRect/>
                </a:stretch>
              </p:blipFill>
              <p:spPr>
                <a:xfrm>
                  <a:off x="2423123" y="4617616"/>
                  <a:ext cx="277920" cy="132120"/>
                </a:xfrm>
                <a:prstGeom prst="rect">
                  <a:avLst/>
                </a:prstGeom>
              </p:spPr>
            </p:pic>
          </mc:Fallback>
        </mc:AlternateContent>
      </p:grpSp>
      <p:grpSp>
        <p:nvGrpSpPr>
          <p:cNvPr id="122" name="Group 121">
            <a:extLst>
              <a:ext uri="{FF2B5EF4-FFF2-40B4-BE49-F238E27FC236}">
                <a16:creationId xmlns:a16="http://schemas.microsoft.com/office/drawing/2014/main" id="{0EFB87BA-3604-2AC7-A10C-2C79B7FF5391}"/>
              </a:ext>
            </a:extLst>
          </p:cNvPr>
          <p:cNvGrpSpPr/>
          <p:nvPr/>
        </p:nvGrpSpPr>
        <p:grpSpPr>
          <a:xfrm>
            <a:off x="2558323" y="4636336"/>
            <a:ext cx="179280" cy="77400"/>
            <a:chOff x="2968523" y="4636336"/>
            <a:chExt cx="179280" cy="77400"/>
          </a:xfrm>
        </p:grpSpPr>
        <mc:AlternateContent xmlns:mc="http://schemas.openxmlformats.org/markup-compatibility/2006" xmlns:p14="http://schemas.microsoft.com/office/powerpoint/2010/main">
          <mc:Choice Requires="p14">
            <p:contentPart p14:bwMode="auto" r:id="rId191">
              <p14:nvContentPartPr>
                <p14:cNvPr id="120" name="Ink 119">
                  <a:extLst>
                    <a:ext uri="{FF2B5EF4-FFF2-40B4-BE49-F238E27FC236}">
                      <a16:creationId xmlns:a16="http://schemas.microsoft.com/office/drawing/2014/main" id="{5292B831-02DA-36B7-282C-E695B6E7810C}"/>
                    </a:ext>
                  </a:extLst>
                </p14:cNvPr>
                <p14:cNvContentPartPr/>
                <p14:nvPr/>
              </p14:nvContentPartPr>
              <p14:xfrm>
                <a:off x="2968523" y="4636336"/>
                <a:ext cx="145800" cy="15480"/>
              </p14:xfrm>
            </p:contentPart>
          </mc:Choice>
          <mc:Fallback xmlns="">
            <p:pic>
              <p:nvPicPr>
                <p:cNvPr id="120" name="Ink 119">
                  <a:extLst>
                    <a:ext uri="{FF2B5EF4-FFF2-40B4-BE49-F238E27FC236}">
                      <a16:creationId xmlns:a16="http://schemas.microsoft.com/office/drawing/2014/main" id="{5292B831-02DA-36B7-282C-E695B6E7810C}"/>
                    </a:ext>
                  </a:extLst>
                </p:cNvPr>
                <p:cNvPicPr/>
                <p:nvPr/>
              </p:nvPicPr>
              <p:blipFill>
                <a:blip r:embed="rId192"/>
                <a:stretch>
                  <a:fillRect/>
                </a:stretch>
              </p:blipFill>
              <p:spPr>
                <a:xfrm>
                  <a:off x="2950523" y="461869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121" name="Ink 120">
                  <a:extLst>
                    <a:ext uri="{FF2B5EF4-FFF2-40B4-BE49-F238E27FC236}">
                      <a16:creationId xmlns:a16="http://schemas.microsoft.com/office/drawing/2014/main" id="{C2E02B1B-AD9C-4D38-B956-3D9104429BD4}"/>
                    </a:ext>
                  </a:extLst>
                </p14:cNvPr>
                <p14:cNvContentPartPr/>
                <p14:nvPr/>
              </p14:nvContentPartPr>
              <p14:xfrm>
                <a:off x="2968523" y="4701136"/>
                <a:ext cx="179280" cy="12600"/>
              </p14:xfrm>
            </p:contentPart>
          </mc:Choice>
          <mc:Fallback xmlns="">
            <p:pic>
              <p:nvPicPr>
                <p:cNvPr id="121" name="Ink 120">
                  <a:extLst>
                    <a:ext uri="{FF2B5EF4-FFF2-40B4-BE49-F238E27FC236}">
                      <a16:creationId xmlns:a16="http://schemas.microsoft.com/office/drawing/2014/main" id="{C2E02B1B-AD9C-4D38-B956-3D9104429BD4}"/>
                    </a:ext>
                  </a:extLst>
                </p:cNvPr>
                <p:cNvPicPr/>
                <p:nvPr/>
              </p:nvPicPr>
              <p:blipFill>
                <a:blip r:embed="rId194"/>
                <a:stretch>
                  <a:fillRect/>
                </a:stretch>
              </p:blipFill>
              <p:spPr>
                <a:xfrm>
                  <a:off x="2950523" y="4683496"/>
                  <a:ext cx="214920" cy="48240"/>
                </a:xfrm>
                <a:prstGeom prst="rect">
                  <a:avLst/>
                </a:prstGeom>
              </p:spPr>
            </p:pic>
          </mc:Fallback>
        </mc:AlternateContent>
      </p:grpSp>
      <p:grpSp>
        <p:nvGrpSpPr>
          <p:cNvPr id="136" name="Group 135">
            <a:extLst>
              <a:ext uri="{FF2B5EF4-FFF2-40B4-BE49-F238E27FC236}">
                <a16:creationId xmlns:a16="http://schemas.microsoft.com/office/drawing/2014/main" id="{56F2C2E5-58F9-739E-652F-B209BB569D5A}"/>
              </a:ext>
            </a:extLst>
          </p:cNvPr>
          <p:cNvGrpSpPr/>
          <p:nvPr/>
        </p:nvGrpSpPr>
        <p:grpSpPr>
          <a:xfrm>
            <a:off x="2983123" y="4314856"/>
            <a:ext cx="1728360" cy="378360"/>
            <a:chOff x="3393323" y="4314856"/>
            <a:chExt cx="1728360" cy="378360"/>
          </a:xfrm>
        </p:grpSpPr>
        <mc:AlternateContent xmlns:mc="http://schemas.openxmlformats.org/markup-compatibility/2006" xmlns:p14="http://schemas.microsoft.com/office/powerpoint/2010/main">
          <mc:Choice Requires="p14">
            <p:contentPart p14:bwMode="auto" r:id="rId195">
              <p14:nvContentPartPr>
                <p14:cNvPr id="124" name="Ink 123">
                  <a:extLst>
                    <a:ext uri="{FF2B5EF4-FFF2-40B4-BE49-F238E27FC236}">
                      <a16:creationId xmlns:a16="http://schemas.microsoft.com/office/drawing/2014/main" id="{C7266ACE-4937-E6AC-D6DC-8624A5B907DA}"/>
                    </a:ext>
                  </a:extLst>
                </p14:cNvPr>
                <p14:cNvContentPartPr/>
                <p14:nvPr/>
              </p14:nvContentPartPr>
              <p14:xfrm>
                <a:off x="3393323" y="4472896"/>
                <a:ext cx="180720" cy="220320"/>
              </p14:xfrm>
            </p:contentPart>
          </mc:Choice>
          <mc:Fallback xmlns="">
            <p:pic>
              <p:nvPicPr>
                <p:cNvPr id="124" name="Ink 123">
                  <a:extLst>
                    <a:ext uri="{FF2B5EF4-FFF2-40B4-BE49-F238E27FC236}">
                      <a16:creationId xmlns:a16="http://schemas.microsoft.com/office/drawing/2014/main" id="{C7266ACE-4937-E6AC-D6DC-8624A5B907DA}"/>
                    </a:ext>
                  </a:extLst>
                </p:cNvPr>
                <p:cNvPicPr/>
                <p:nvPr/>
              </p:nvPicPr>
              <p:blipFill>
                <a:blip r:embed="rId196"/>
                <a:stretch>
                  <a:fillRect/>
                </a:stretch>
              </p:blipFill>
              <p:spPr>
                <a:xfrm>
                  <a:off x="3375323" y="4455256"/>
                  <a:ext cx="21636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25" name="Ink 124">
                  <a:extLst>
                    <a:ext uri="{FF2B5EF4-FFF2-40B4-BE49-F238E27FC236}">
                      <a16:creationId xmlns:a16="http://schemas.microsoft.com/office/drawing/2014/main" id="{D5D8E19D-2D45-68D9-7942-BF5D3912994F}"/>
                    </a:ext>
                  </a:extLst>
                </p14:cNvPr>
                <p14:cNvContentPartPr/>
                <p14:nvPr/>
              </p14:nvContentPartPr>
              <p14:xfrm>
                <a:off x="3665483" y="4420696"/>
                <a:ext cx="165600" cy="239040"/>
              </p14:xfrm>
            </p:contentPart>
          </mc:Choice>
          <mc:Fallback xmlns="">
            <p:pic>
              <p:nvPicPr>
                <p:cNvPr id="125" name="Ink 124">
                  <a:extLst>
                    <a:ext uri="{FF2B5EF4-FFF2-40B4-BE49-F238E27FC236}">
                      <a16:creationId xmlns:a16="http://schemas.microsoft.com/office/drawing/2014/main" id="{D5D8E19D-2D45-68D9-7942-BF5D3912994F}"/>
                    </a:ext>
                  </a:extLst>
                </p:cNvPr>
                <p:cNvPicPr/>
                <p:nvPr/>
              </p:nvPicPr>
              <p:blipFill>
                <a:blip r:embed="rId198"/>
                <a:stretch>
                  <a:fillRect/>
                </a:stretch>
              </p:blipFill>
              <p:spPr>
                <a:xfrm>
                  <a:off x="3647843" y="4403056"/>
                  <a:ext cx="20124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6" name="Ink 125">
                  <a:extLst>
                    <a:ext uri="{FF2B5EF4-FFF2-40B4-BE49-F238E27FC236}">
                      <a16:creationId xmlns:a16="http://schemas.microsoft.com/office/drawing/2014/main" id="{1051EBE0-8394-C801-72BA-849CEAE38C86}"/>
                    </a:ext>
                  </a:extLst>
                </p14:cNvPr>
                <p14:cNvContentPartPr/>
                <p14:nvPr/>
              </p14:nvContentPartPr>
              <p14:xfrm>
                <a:off x="3963923" y="4518976"/>
                <a:ext cx="20160" cy="1800"/>
              </p14:xfrm>
            </p:contentPart>
          </mc:Choice>
          <mc:Fallback xmlns="">
            <p:pic>
              <p:nvPicPr>
                <p:cNvPr id="126" name="Ink 125">
                  <a:extLst>
                    <a:ext uri="{FF2B5EF4-FFF2-40B4-BE49-F238E27FC236}">
                      <a16:creationId xmlns:a16="http://schemas.microsoft.com/office/drawing/2014/main" id="{1051EBE0-8394-C801-72BA-849CEAE38C86}"/>
                    </a:ext>
                  </a:extLst>
                </p:cNvPr>
                <p:cNvPicPr/>
                <p:nvPr/>
              </p:nvPicPr>
              <p:blipFill>
                <a:blip r:embed="rId200"/>
                <a:stretch>
                  <a:fillRect/>
                </a:stretch>
              </p:blipFill>
              <p:spPr>
                <a:xfrm>
                  <a:off x="3945923" y="4500976"/>
                  <a:ext cx="55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28" name="Ink 127">
                  <a:extLst>
                    <a:ext uri="{FF2B5EF4-FFF2-40B4-BE49-F238E27FC236}">
                      <a16:creationId xmlns:a16="http://schemas.microsoft.com/office/drawing/2014/main" id="{5072D0FC-28C1-CED6-45EA-27AE06AB8813}"/>
                    </a:ext>
                  </a:extLst>
                </p14:cNvPr>
                <p14:cNvContentPartPr/>
                <p14:nvPr/>
              </p14:nvContentPartPr>
              <p14:xfrm>
                <a:off x="4094963" y="4354096"/>
                <a:ext cx="167760" cy="302040"/>
              </p14:xfrm>
            </p:contentPart>
          </mc:Choice>
          <mc:Fallback xmlns="">
            <p:pic>
              <p:nvPicPr>
                <p:cNvPr id="128" name="Ink 127">
                  <a:extLst>
                    <a:ext uri="{FF2B5EF4-FFF2-40B4-BE49-F238E27FC236}">
                      <a16:creationId xmlns:a16="http://schemas.microsoft.com/office/drawing/2014/main" id="{5072D0FC-28C1-CED6-45EA-27AE06AB8813}"/>
                    </a:ext>
                  </a:extLst>
                </p:cNvPr>
                <p:cNvPicPr/>
                <p:nvPr/>
              </p:nvPicPr>
              <p:blipFill>
                <a:blip r:embed="rId202"/>
                <a:stretch>
                  <a:fillRect/>
                </a:stretch>
              </p:blipFill>
              <p:spPr>
                <a:xfrm>
                  <a:off x="4076963" y="4336456"/>
                  <a:ext cx="20340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29" name="Ink 128">
                  <a:extLst>
                    <a:ext uri="{FF2B5EF4-FFF2-40B4-BE49-F238E27FC236}">
                      <a16:creationId xmlns:a16="http://schemas.microsoft.com/office/drawing/2014/main" id="{AC9AD01B-C653-5E23-215A-559B18543EC0}"/>
                    </a:ext>
                  </a:extLst>
                </p14:cNvPr>
                <p14:cNvContentPartPr/>
                <p14:nvPr/>
              </p14:nvContentPartPr>
              <p14:xfrm>
                <a:off x="4142843" y="4507096"/>
                <a:ext cx="155160" cy="26640"/>
              </p14:xfrm>
            </p:contentPart>
          </mc:Choice>
          <mc:Fallback xmlns="">
            <p:pic>
              <p:nvPicPr>
                <p:cNvPr id="129" name="Ink 128">
                  <a:extLst>
                    <a:ext uri="{FF2B5EF4-FFF2-40B4-BE49-F238E27FC236}">
                      <a16:creationId xmlns:a16="http://schemas.microsoft.com/office/drawing/2014/main" id="{AC9AD01B-C653-5E23-215A-559B18543EC0}"/>
                    </a:ext>
                  </a:extLst>
                </p:cNvPr>
                <p:cNvPicPr/>
                <p:nvPr/>
              </p:nvPicPr>
              <p:blipFill>
                <a:blip r:embed="rId204"/>
                <a:stretch>
                  <a:fillRect/>
                </a:stretch>
              </p:blipFill>
              <p:spPr>
                <a:xfrm>
                  <a:off x="4125203" y="4489096"/>
                  <a:ext cx="1908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30" name="Ink 129">
                  <a:extLst>
                    <a:ext uri="{FF2B5EF4-FFF2-40B4-BE49-F238E27FC236}">
                      <a16:creationId xmlns:a16="http://schemas.microsoft.com/office/drawing/2014/main" id="{D4FA74E6-DABF-D9E9-1790-F3FA1E0EB8DB}"/>
                    </a:ext>
                  </a:extLst>
                </p14:cNvPr>
                <p14:cNvContentPartPr/>
                <p14:nvPr/>
              </p14:nvContentPartPr>
              <p14:xfrm>
                <a:off x="4403483" y="4384336"/>
                <a:ext cx="179280" cy="178920"/>
              </p14:xfrm>
            </p:contentPart>
          </mc:Choice>
          <mc:Fallback xmlns="">
            <p:pic>
              <p:nvPicPr>
                <p:cNvPr id="130" name="Ink 129">
                  <a:extLst>
                    <a:ext uri="{FF2B5EF4-FFF2-40B4-BE49-F238E27FC236}">
                      <a16:creationId xmlns:a16="http://schemas.microsoft.com/office/drawing/2014/main" id="{D4FA74E6-DABF-D9E9-1790-F3FA1E0EB8DB}"/>
                    </a:ext>
                  </a:extLst>
                </p:cNvPr>
                <p:cNvPicPr/>
                <p:nvPr/>
              </p:nvPicPr>
              <p:blipFill>
                <a:blip r:embed="rId206"/>
                <a:stretch>
                  <a:fillRect/>
                </a:stretch>
              </p:blipFill>
              <p:spPr>
                <a:xfrm>
                  <a:off x="4385843" y="4366336"/>
                  <a:ext cx="21492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33" name="Ink 132">
                  <a:extLst>
                    <a:ext uri="{FF2B5EF4-FFF2-40B4-BE49-F238E27FC236}">
                      <a16:creationId xmlns:a16="http://schemas.microsoft.com/office/drawing/2014/main" id="{4F346097-A499-8B9F-2206-36E0E1B7CBCB}"/>
                    </a:ext>
                  </a:extLst>
                </p14:cNvPr>
                <p14:cNvContentPartPr/>
                <p14:nvPr/>
              </p14:nvContentPartPr>
              <p14:xfrm>
                <a:off x="4681043" y="4314856"/>
                <a:ext cx="180360" cy="268560"/>
              </p14:xfrm>
            </p:contentPart>
          </mc:Choice>
          <mc:Fallback xmlns="">
            <p:pic>
              <p:nvPicPr>
                <p:cNvPr id="133" name="Ink 132">
                  <a:extLst>
                    <a:ext uri="{FF2B5EF4-FFF2-40B4-BE49-F238E27FC236}">
                      <a16:creationId xmlns:a16="http://schemas.microsoft.com/office/drawing/2014/main" id="{4F346097-A499-8B9F-2206-36E0E1B7CBCB}"/>
                    </a:ext>
                  </a:extLst>
                </p:cNvPr>
                <p:cNvPicPr/>
                <p:nvPr/>
              </p:nvPicPr>
              <p:blipFill>
                <a:blip r:embed="rId208"/>
                <a:stretch>
                  <a:fillRect/>
                </a:stretch>
              </p:blipFill>
              <p:spPr>
                <a:xfrm>
                  <a:off x="4663403" y="4297216"/>
                  <a:ext cx="216000" cy="3042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34" name="Ink 133">
                  <a:extLst>
                    <a:ext uri="{FF2B5EF4-FFF2-40B4-BE49-F238E27FC236}">
                      <a16:creationId xmlns:a16="http://schemas.microsoft.com/office/drawing/2014/main" id="{32F83496-F187-68B0-E3BE-6E26064189B0}"/>
                    </a:ext>
                  </a:extLst>
                </p14:cNvPr>
                <p14:cNvContentPartPr/>
                <p14:nvPr/>
              </p14:nvContentPartPr>
              <p14:xfrm>
                <a:off x="4719563" y="4475776"/>
                <a:ext cx="166320" cy="36360"/>
              </p14:xfrm>
            </p:contentPart>
          </mc:Choice>
          <mc:Fallback xmlns="">
            <p:pic>
              <p:nvPicPr>
                <p:cNvPr id="134" name="Ink 133">
                  <a:extLst>
                    <a:ext uri="{FF2B5EF4-FFF2-40B4-BE49-F238E27FC236}">
                      <a16:creationId xmlns:a16="http://schemas.microsoft.com/office/drawing/2014/main" id="{32F83496-F187-68B0-E3BE-6E26064189B0}"/>
                    </a:ext>
                  </a:extLst>
                </p:cNvPr>
                <p:cNvPicPr/>
                <p:nvPr/>
              </p:nvPicPr>
              <p:blipFill>
                <a:blip r:embed="rId210"/>
                <a:stretch>
                  <a:fillRect/>
                </a:stretch>
              </p:blipFill>
              <p:spPr>
                <a:xfrm>
                  <a:off x="4701563" y="4458136"/>
                  <a:ext cx="2019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135" name="Ink 134">
                  <a:extLst>
                    <a:ext uri="{FF2B5EF4-FFF2-40B4-BE49-F238E27FC236}">
                      <a16:creationId xmlns:a16="http://schemas.microsoft.com/office/drawing/2014/main" id="{4B3E15E8-226E-2A5E-EECD-A5023397B66F}"/>
                    </a:ext>
                  </a:extLst>
                </p14:cNvPr>
                <p14:cNvContentPartPr/>
                <p14:nvPr/>
              </p14:nvContentPartPr>
              <p14:xfrm>
                <a:off x="4959323" y="4328176"/>
                <a:ext cx="162360" cy="276480"/>
              </p14:xfrm>
            </p:contentPart>
          </mc:Choice>
          <mc:Fallback xmlns="">
            <p:pic>
              <p:nvPicPr>
                <p:cNvPr id="135" name="Ink 134">
                  <a:extLst>
                    <a:ext uri="{FF2B5EF4-FFF2-40B4-BE49-F238E27FC236}">
                      <a16:creationId xmlns:a16="http://schemas.microsoft.com/office/drawing/2014/main" id="{4B3E15E8-226E-2A5E-EECD-A5023397B66F}"/>
                    </a:ext>
                  </a:extLst>
                </p:cNvPr>
                <p:cNvPicPr/>
                <p:nvPr/>
              </p:nvPicPr>
              <p:blipFill>
                <a:blip r:embed="rId212"/>
                <a:stretch>
                  <a:fillRect/>
                </a:stretch>
              </p:blipFill>
              <p:spPr>
                <a:xfrm>
                  <a:off x="4941323" y="4310176"/>
                  <a:ext cx="198000" cy="312120"/>
                </a:xfrm>
                <a:prstGeom prst="rect">
                  <a:avLst/>
                </a:prstGeom>
              </p:spPr>
            </p:pic>
          </mc:Fallback>
        </mc:AlternateContent>
      </p:grpSp>
      <p:grpSp>
        <p:nvGrpSpPr>
          <p:cNvPr id="157" name="Group 156">
            <a:extLst>
              <a:ext uri="{FF2B5EF4-FFF2-40B4-BE49-F238E27FC236}">
                <a16:creationId xmlns:a16="http://schemas.microsoft.com/office/drawing/2014/main" id="{0444D2F8-A765-D81F-F652-9B3CB2D297B3}"/>
              </a:ext>
            </a:extLst>
          </p:cNvPr>
          <p:cNvGrpSpPr/>
          <p:nvPr/>
        </p:nvGrpSpPr>
        <p:grpSpPr>
          <a:xfrm>
            <a:off x="2621323" y="4788256"/>
            <a:ext cx="2928960" cy="690480"/>
            <a:chOff x="3031523" y="4788256"/>
            <a:chExt cx="2928960" cy="690480"/>
          </a:xfrm>
        </p:grpSpPr>
        <mc:AlternateContent xmlns:mc="http://schemas.openxmlformats.org/markup-compatibility/2006" xmlns:p14="http://schemas.microsoft.com/office/powerpoint/2010/main">
          <mc:Choice Requires="p14">
            <p:contentPart p14:bwMode="auto" r:id="rId213">
              <p14:nvContentPartPr>
                <p14:cNvPr id="137" name="Ink 136">
                  <a:extLst>
                    <a:ext uri="{FF2B5EF4-FFF2-40B4-BE49-F238E27FC236}">
                      <a16:creationId xmlns:a16="http://schemas.microsoft.com/office/drawing/2014/main" id="{761A7D2A-69F0-E03C-EBA5-A3F175C000A6}"/>
                    </a:ext>
                  </a:extLst>
                </p14:cNvPr>
                <p14:cNvContentPartPr/>
                <p14:nvPr/>
              </p14:nvContentPartPr>
              <p14:xfrm>
                <a:off x="3036923" y="5226376"/>
                <a:ext cx="141840" cy="30600"/>
              </p14:xfrm>
            </p:contentPart>
          </mc:Choice>
          <mc:Fallback xmlns="">
            <p:pic>
              <p:nvPicPr>
                <p:cNvPr id="137" name="Ink 136">
                  <a:extLst>
                    <a:ext uri="{FF2B5EF4-FFF2-40B4-BE49-F238E27FC236}">
                      <a16:creationId xmlns:a16="http://schemas.microsoft.com/office/drawing/2014/main" id="{761A7D2A-69F0-E03C-EBA5-A3F175C000A6}"/>
                    </a:ext>
                  </a:extLst>
                </p:cNvPr>
                <p:cNvPicPr/>
                <p:nvPr/>
              </p:nvPicPr>
              <p:blipFill>
                <a:blip r:embed="rId214"/>
                <a:stretch>
                  <a:fillRect/>
                </a:stretch>
              </p:blipFill>
              <p:spPr>
                <a:xfrm>
                  <a:off x="3018923" y="5208376"/>
                  <a:ext cx="1774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138" name="Ink 137">
                  <a:extLst>
                    <a:ext uri="{FF2B5EF4-FFF2-40B4-BE49-F238E27FC236}">
                      <a16:creationId xmlns:a16="http://schemas.microsoft.com/office/drawing/2014/main" id="{02E63F6B-F88A-55EA-99D4-C8B258FE1768}"/>
                    </a:ext>
                  </a:extLst>
                </p14:cNvPr>
                <p14:cNvContentPartPr/>
                <p14:nvPr/>
              </p14:nvContentPartPr>
              <p14:xfrm>
                <a:off x="3031523" y="5321056"/>
                <a:ext cx="109080" cy="27360"/>
              </p14:xfrm>
            </p:contentPart>
          </mc:Choice>
          <mc:Fallback xmlns="">
            <p:pic>
              <p:nvPicPr>
                <p:cNvPr id="138" name="Ink 137">
                  <a:extLst>
                    <a:ext uri="{FF2B5EF4-FFF2-40B4-BE49-F238E27FC236}">
                      <a16:creationId xmlns:a16="http://schemas.microsoft.com/office/drawing/2014/main" id="{02E63F6B-F88A-55EA-99D4-C8B258FE1768}"/>
                    </a:ext>
                  </a:extLst>
                </p:cNvPr>
                <p:cNvPicPr/>
                <p:nvPr/>
              </p:nvPicPr>
              <p:blipFill>
                <a:blip r:embed="rId216"/>
                <a:stretch>
                  <a:fillRect/>
                </a:stretch>
              </p:blipFill>
              <p:spPr>
                <a:xfrm>
                  <a:off x="3013523" y="5303416"/>
                  <a:ext cx="144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139" name="Ink 138">
                  <a:extLst>
                    <a:ext uri="{FF2B5EF4-FFF2-40B4-BE49-F238E27FC236}">
                      <a16:creationId xmlns:a16="http://schemas.microsoft.com/office/drawing/2014/main" id="{0A2E8ECC-BB5C-EAE7-466A-8FA5E2DCB492}"/>
                    </a:ext>
                  </a:extLst>
                </p14:cNvPr>
                <p14:cNvContentPartPr/>
                <p14:nvPr/>
              </p14:nvContentPartPr>
              <p14:xfrm>
                <a:off x="3387203" y="5102896"/>
                <a:ext cx="168840" cy="192960"/>
              </p14:xfrm>
            </p:contentPart>
          </mc:Choice>
          <mc:Fallback xmlns="">
            <p:pic>
              <p:nvPicPr>
                <p:cNvPr id="139" name="Ink 138">
                  <a:extLst>
                    <a:ext uri="{FF2B5EF4-FFF2-40B4-BE49-F238E27FC236}">
                      <a16:creationId xmlns:a16="http://schemas.microsoft.com/office/drawing/2014/main" id="{0A2E8ECC-BB5C-EAE7-466A-8FA5E2DCB492}"/>
                    </a:ext>
                  </a:extLst>
                </p:cNvPr>
                <p:cNvPicPr/>
                <p:nvPr/>
              </p:nvPicPr>
              <p:blipFill>
                <a:blip r:embed="rId218"/>
                <a:stretch>
                  <a:fillRect/>
                </a:stretch>
              </p:blipFill>
              <p:spPr>
                <a:xfrm>
                  <a:off x="3369563" y="5085256"/>
                  <a:ext cx="20448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140" name="Ink 139">
                  <a:extLst>
                    <a:ext uri="{FF2B5EF4-FFF2-40B4-BE49-F238E27FC236}">
                      <a16:creationId xmlns:a16="http://schemas.microsoft.com/office/drawing/2014/main" id="{A9D595F3-DDBD-8274-177A-52066008F9F4}"/>
                    </a:ext>
                  </a:extLst>
                </p14:cNvPr>
                <p14:cNvContentPartPr/>
                <p14:nvPr/>
              </p14:nvContentPartPr>
              <p14:xfrm>
                <a:off x="3667283" y="5074096"/>
                <a:ext cx="140040" cy="240480"/>
              </p14:xfrm>
            </p:contentPart>
          </mc:Choice>
          <mc:Fallback xmlns="">
            <p:pic>
              <p:nvPicPr>
                <p:cNvPr id="140" name="Ink 139">
                  <a:extLst>
                    <a:ext uri="{FF2B5EF4-FFF2-40B4-BE49-F238E27FC236}">
                      <a16:creationId xmlns:a16="http://schemas.microsoft.com/office/drawing/2014/main" id="{A9D595F3-DDBD-8274-177A-52066008F9F4}"/>
                    </a:ext>
                  </a:extLst>
                </p:cNvPr>
                <p:cNvPicPr/>
                <p:nvPr/>
              </p:nvPicPr>
              <p:blipFill>
                <a:blip r:embed="rId220"/>
                <a:stretch>
                  <a:fillRect/>
                </a:stretch>
              </p:blipFill>
              <p:spPr>
                <a:xfrm>
                  <a:off x="3649643" y="5056096"/>
                  <a:ext cx="17568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141" name="Ink 140">
                  <a:extLst>
                    <a:ext uri="{FF2B5EF4-FFF2-40B4-BE49-F238E27FC236}">
                      <a16:creationId xmlns:a16="http://schemas.microsoft.com/office/drawing/2014/main" id="{FFCC93F3-758D-D710-3DE9-D908E7DF9FF6}"/>
                    </a:ext>
                  </a:extLst>
                </p14:cNvPr>
                <p14:cNvContentPartPr/>
                <p14:nvPr/>
              </p14:nvContentPartPr>
              <p14:xfrm>
                <a:off x="3976163" y="5173456"/>
                <a:ext cx="7560" cy="9000"/>
              </p14:xfrm>
            </p:contentPart>
          </mc:Choice>
          <mc:Fallback xmlns="">
            <p:pic>
              <p:nvPicPr>
                <p:cNvPr id="141" name="Ink 140">
                  <a:extLst>
                    <a:ext uri="{FF2B5EF4-FFF2-40B4-BE49-F238E27FC236}">
                      <a16:creationId xmlns:a16="http://schemas.microsoft.com/office/drawing/2014/main" id="{FFCC93F3-758D-D710-3DE9-D908E7DF9FF6}"/>
                    </a:ext>
                  </a:extLst>
                </p:cNvPr>
                <p:cNvPicPr/>
                <p:nvPr/>
              </p:nvPicPr>
              <p:blipFill>
                <a:blip r:embed="rId222"/>
                <a:stretch>
                  <a:fillRect/>
                </a:stretch>
              </p:blipFill>
              <p:spPr>
                <a:xfrm>
                  <a:off x="3958163" y="5155816"/>
                  <a:ext cx="432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144" name="Ink 143">
                  <a:extLst>
                    <a:ext uri="{FF2B5EF4-FFF2-40B4-BE49-F238E27FC236}">
                      <a16:creationId xmlns:a16="http://schemas.microsoft.com/office/drawing/2014/main" id="{0123FD12-27E7-5810-708A-4736E58DE568}"/>
                    </a:ext>
                  </a:extLst>
                </p14:cNvPr>
                <p14:cNvContentPartPr/>
                <p14:nvPr/>
              </p14:nvContentPartPr>
              <p14:xfrm>
                <a:off x="4102523" y="5041696"/>
                <a:ext cx="224640" cy="230400"/>
              </p14:xfrm>
            </p:contentPart>
          </mc:Choice>
          <mc:Fallback xmlns="">
            <p:pic>
              <p:nvPicPr>
                <p:cNvPr id="144" name="Ink 143">
                  <a:extLst>
                    <a:ext uri="{FF2B5EF4-FFF2-40B4-BE49-F238E27FC236}">
                      <a16:creationId xmlns:a16="http://schemas.microsoft.com/office/drawing/2014/main" id="{0123FD12-27E7-5810-708A-4736E58DE568}"/>
                    </a:ext>
                  </a:extLst>
                </p:cNvPr>
                <p:cNvPicPr/>
                <p:nvPr/>
              </p:nvPicPr>
              <p:blipFill>
                <a:blip r:embed="rId224"/>
                <a:stretch>
                  <a:fillRect/>
                </a:stretch>
              </p:blipFill>
              <p:spPr>
                <a:xfrm>
                  <a:off x="4084523" y="5024056"/>
                  <a:ext cx="26028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145" name="Ink 144">
                  <a:extLst>
                    <a:ext uri="{FF2B5EF4-FFF2-40B4-BE49-F238E27FC236}">
                      <a16:creationId xmlns:a16="http://schemas.microsoft.com/office/drawing/2014/main" id="{BFA452D9-C751-E8FE-A755-B18382E2242A}"/>
                    </a:ext>
                  </a:extLst>
                </p14:cNvPr>
                <p14:cNvContentPartPr/>
                <p14:nvPr/>
              </p14:nvContentPartPr>
              <p14:xfrm>
                <a:off x="4192523" y="5174536"/>
                <a:ext cx="208080" cy="59760"/>
              </p14:xfrm>
            </p:contentPart>
          </mc:Choice>
          <mc:Fallback xmlns="">
            <p:pic>
              <p:nvPicPr>
                <p:cNvPr id="145" name="Ink 144">
                  <a:extLst>
                    <a:ext uri="{FF2B5EF4-FFF2-40B4-BE49-F238E27FC236}">
                      <a16:creationId xmlns:a16="http://schemas.microsoft.com/office/drawing/2014/main" id="{BFA452D9-C751-E8FE-A755-B18382E2242A}"/>
                    </a:ext>
                  </a:extLst>
                </p:cNvPr>
                <p:cNvPicPr/>
                <p:nvPr/>
              </p:nvPicPr>
              <p:blipFill>
                <a:blip r:embed="rId226"/>
                <a:stretch>
                  <a:fillRect/>
                </a:stretch>
              </p:blipFill>
              <p:spPr>
                <a:xfrm>
                  <a:off x="4174523" y="5156536"/>
                  <a:ext cx="24372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146" name="Ink 145">
                  <a:extLst>
                    <a:ext uri="{FF2B5EF4-FFF2-40B4-BE49-F238E27FC236}">
                      <a16:creationId xmlns:a16="http://schemas.microsoft.com/office/drawing/2014/main" id="{9B8E34DA-3357-B52B-356B-989E303DC9FF}"/>
                    </a:ext>
                  </a:extLst>
                </p14:cNvPr>
                <p14:cNvContentPartPr/>
                <p14:nvPr/>
              </p14:nvContentPartPr>
              <p14:xfrm>
                <a:off x="4519763" y="5120536"/>
                <a:ext cx="109440" cy="136440"/>
              </p14:xfrm>
            </p:contentPart>
          </mc:Choice>
          <mc:Fallback xmlns="">
            <p:pic>
              <p:nvPicPr>
                <p:cNvPr id="146" name="Ink 145">
                  <a:extLst>
                    <a:ext uri="{FF2B5EF4-FFF2-40B4-BE49-F238E27FC236}">
                      <a16:creationId xmlns:a16="http://schemas.microsoft.com/office/drawing/2014/main" id="{9B8E34DA-3357-B52B-356B-989E303DC9FF}"/>
                    </a:ext>
                  </a:extLst>
                </p:cNvPr>
                <p:cNvPicPr/>
                <p:nvPr/>
              </p:nvPicPr>
              <p:blipFill>
                <a:blip r:embed="rId228"/>
                <a:stretch>
                  <a:fillRect/>
                </a:stretch>
              </p:blipFill>
              <p:spPr>
                <a:xfrm>
                  <a:off x="4502123" y="5102896"/>
                  <a:ext cx="145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147" name="Ink 146">
                  <a:extLst>
                    <a:ext uri="{FF2B5EF4-FFF2-40B4-BE49-F238E27FC236}">
                      <a16:creationId xmlns:a16="http://schemas.microsoft.com/office/drawing/2014/main" id="{553BBA7A-DF18-6021-B1FE-8CDF0E92E5FD}"/>
                    </a:ext>
                  </a:extLst>
                </p14:cNvPr>
                <p14:cNvContentPartPr/>
                <p14:nvPr/>
              </p14:nvContentPartPr>
              <p14:xfrm>
                <a:off x="4670603" y="5182096"/>
                <a:ext cx="198000" cy="82800"/>
              </p14:xfrm>
            </p:contentPart>
          </mc:Choice>
          <mc:Fallback xmlns="">
            <p:pic>
              <p:nvPicPr>
                <p:cNvPr id="147" name="Ink 146">
                  <a:extLst>
                    <a:ext uri="{FF2B5EF4-FFF2-40B4-BE49-F238E27FC236}">
                      <a16:creationId xmlns:a16="http://schemas.microsoft.com/office/drawing/2014/main" id="{553BBA7A-DF18-6021-B1FE-8CDF0E92E5FD}"/>
                    </a:ext>
                  </a:extLst>
                </p:cNvPr>
                <p:cNvPicPr/>
                <p:nvPr/>
              </p:nvPicPr>
              <p:blipFill>
                <a:blip r:embed="rId230"/>
                <a:stretch>
                  <a:fillRect/>
                </a:stretch>
              </p:blipFill>
              <p:spPr>
                <a:xfrm>
                  <a:off x="4652963" y="5164096"/>
                  <a:ext cx="23364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148" name="Ink 147">
                  <a:extLst>
                    <a:ext uri="{FF2B5EF4-FFF2-40B4-BE49-F238E27FC236}">
                      <a16:creationId xmlns:a16="http://schemas.microsoft.com/office/drawing/2014/main" id="{9ADFDCE9-47F4-A070-8ED2-E1C118F8888F}"/>
                    </a:ext>
                  </a:extLst>
                </p14:cNvPr>
                <p14:cNvContentPartPr/>
                <p14:nvPr/>
              </p14:nvContentPartPr>
              <p14:xfrm>
                <a:off x="5186843" y="5031976"/>
                <a:ext cx="121680" cy="209880"/>
              </p14:xfrm>
            </p:contentPart>
          </mc:Choice>
          <mc:Fallback xmlns="">
            <p:pic>
              <p:nvPicPr>
                <p:cNvPr id="148" name="Ink 147">
                  <a:extLst>
                    <a:ext uri="{FF2B5EF4-FFF2-40B4-BE49-F238E27FC236}">
                      <a16:creationId xmlns:a16="http://schemas.microsoft.com/office/drawing/2014/main" id="{9ADFDCE9-47F4-A070-8ED2-E1C118F8888F}"/>
                    </a:ext>
                  </a:extLst>
                </p:cNvPr>
                <p:cNvPicPr/>
                <p:nvPr/>
              </p:nvPicPr>
              <p:blipFill>
                <a:blip r:embed="rId232"/>
                <a:stretch>
                  <a:fillRect/>
                </a:stretch>
              </p:blipFill>
              <p:spPr>
                <a:xfrm>
                  <a:off x="5169203" y="5013976"/>
                  <a:ext cx="15732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149" name="Ink 148">
                  <a:extLst>
                    <a:ext uri="{FF2B5EF4-FFF2-40B4-BE49-F238E27FC236}">
                      <a16:creationId xmlns:a16="http://schemas.microsoft.com/office/drawing/2014/main" id="{0BF1C1AE-8036-01EF-E406-7DBC22F111F6}"/>
                    </a:ext>
                  </a:extLst>
                </p14:cNvPr>
                <p14:cNvContentPartPr/>
                <p14:nvPr/>
              </p14:nvContentPartPr>
              <p14:xfrm>
                <a:off x="5372243" y="5096776"/>
                <a:ext cx="103320" cy="129240"/>
              </p14:xfrm>
            </p:contentPart>
          </mc:Choice>
          <mc:Fallback xmlns="">
            <p:pic>
              <p:nvPicPr>
                <p:cNvPr id="149" name="Ink 148">
                  <a:extLst>
                    <a:ext uri="{FF2B5EF4-FFF2-40B4-BE49-F238E27FC236}">
                      <a16:creationId xmlns:a16="http://schemas.microsoft.com/office/drawing/2014/main" id="{0BF1C1AE-8036-01EF-E406-7DBC22F111F6}"/>
                    </a:ext>
                  </a:extLst>
                </p:cNvPr>
                <p:cNvPicPr/>
                <p:nvPr/>
              </p:nvPicPr>
              <p:blipFill>
                <a:blip r:embed="rId234"/>
                <a:stretch>
                  <a:fillRect/>
                </a:stretch>
              </p:blipFill>
              <p:spPr>
                <a:xfrm>
                  <a:off x="5354243" y="5078776"/>
                  <a:ext cx="1389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150" name="Ink 149">
                  <a:extLst>
                    <a:ext uri="{FF2B5EF4-FFF2-40B4-BE49-F238E27FC236}">
                      <a16:creationId xmlns:a16="http://schemas.microsoft.com/office/drawing/2014/main" id="{16B7267C-A038-3672-E21D-48DE62C9336F}"/>
                    </a:ext>
                  </a:extLst>
                </p14:cNvPr>
                <p14:cNvContentPartPr/>
                <p14:nvPr/>
              </p14:nvContentPartPr>
              <p14:xfrm>
                <a:off x="5384483" y="5094976"/>
                <a:ext cx="117720" cy="42480"/>
              </p14:xfrm>
            </p:contentPart>
          </mc:Choice>
          <mc:Fallback xmlns="">
            <p:pic>
              <p:nvPicPr>
                <p:cNvPr id="150" name="Ink 149">
                  <a:extLst>
                    <a:ext uri="{FF2B5EF4-FFF2-40B4-BE49-F238E27FC236}">
                      <a16:creationId xmlns:a16="http://schemas.microsoft.com/office/drawing/2014/main" id="{16B7267C-A038-3672-E21D-48DE62C9336F}"/>
                    </a:ext>
                  </a:extLst>
                </p:cNvPr>
                <p:cNvPicPr/>
                <p:nvPr/>
              </p:nvPicPr>
              <p:blipFill>
                <a:blip r:embed="rId236"/>
                <a:stretch>
                  <a:fillRect/>
                </a:stretch>
              </p:blipFill>
              <p:spPr>
                <a:xfrm>
                  <a:off x="5366843" y="5077336"/>
                  <a:ext cx="1533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151" name="Ink 150">
                  <a:extLst>
                    <a:ext uri="{FF2B5EF4-FFF2-40B4-BE49-F238E27FC236}">
                      <a16:creationId xmlns:a16="http://schemas.microsoft.com/office/drawing/2014/main" id="{3252C851-2C40-88D4-4DCE-C91A1F6B5688}"/>
                    </a:ext>
                  </a:extLst>
                </p14:cNvPr>
                <p14:cNvContentPartPr/>
                <p14:nvPr/>
              </p14:nvContentPartPr>
              <p14:xfrm>
                <a:off x="5526683" y="5061496"/>
                <a:ext cx="141120" cy="249840"/>
              </p14:xfrm>
            </p:contentPart>
          </mc:Choice>
          <mc:Fallback xmlns="">
            <p:pic>
              <p:nvPicPr>
                <p:cNvPr id="151" name="Ink 150">
                  <a:extLst>
                    <a:ext uri="{FF2B5EF4-FFF2-40B4-BE49-F238E27FC236}">
                      <a16:creationId xmlns:a16="http://schemas.microsoft.com/office/drawing/2014/main" id="{3252C851-2C40-88D4-4DCE-C91A1F6B5688}"/>
                    </a:ext>
                  </a:extLst>
                </p:cNvPr>
                <p:cNvPicPr/>
                <p:nvPr/>
              </p:nvPicPr>
              <p:blipFill>
                <a:blip r:embed="rId238"/>
                <a:stretch>
                  <a:fillRect/>
                </a:stretch>
              </p:blipFill>
              <p:spPr>
                <a:xfrm>
                  <a:off x="5509043" y="5043856"/>
                  <a:ext cx="1767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152" name="Ink 151">
                  <a:extLst>
                    <a:ext uri="{FF2B5EF4-FFF2-40B4-BE49-F238E27FC236}">
                      <a16:creationId xmlns:a16="http://schemas.microsoft.com/office/drawing/2014/main" id="{3243D04E-4B0E-B026-3B1D-E5EC7042479F}"/>
                    </a:ext>
                  </a:extLst>
                </p14:cNvPr>
                <p14:cNvContentPartPr/>
                <p14:nvPr/>
              </p14:nvContentPartPr>
              <p14:xfrm>
                <a:off x="5708123" y="5016496"/>
                <a:ext cx="44280" cy="263160"/>
              </p14:xfrm>
            </p:contentPart>
          </mc:Choice>
          <mc:Fallback xmlns="">
            <p:pic>
              <p:nvPicPr>
                <p:cNvPr id="152" name="Ink 151">
                  <a:extLst>
                    <a:ext uri="{FF2B5EF4-FFF2-40B4-BE49-F238E27FC236}">
                      <a16:creationId xmlns:a16="http://schemas.microsoft.com/office/drawing/2014/main" id="{3243D04E-4B0E-B026-3B1D-E5EC7042479F}"/>
                    </a:ext>
                  </a:extLst>
                </p:cNvPr>
                <p:cNvPicPr/>
                <p:nvPr/>
              </p:nvPicPr>
              <p:blipFill>
                <a:blip r:embed="rId240"/>
                <a:stretch>
                  <a:fillRect/>
                </a:stretch>
              </p:blipFill>
              <p:spPr>
                <a:xfrm>
                  <a:off x="5690483" y="4998856"/>
                  <a:ext cx="799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153" name="Ink 152">
                  <a:extLst>
                    <a:ext uri="{FF2B5EF4-FFF2-40B4-BE49-F238E27FC236}">
                      <a16:creationId xmlns:a16="http://schemas.microsoft.com/office/drawing/2014/main" id="{629D3804-EA0C-14C7-6FDC-DB0E29C630C7}"/>
                    </a:ext>
                  </a:extLst>
                </p14:cNvPr>
                <p14:cNvContentPartPr/>
                <p14:nvPr/>
              </p14:nvContentPartPr>
              <p14:xfrm>
                <a:off x="5066603" y="4921096"/>
                <a:ext cx="189720" cy="390600"/>
              </p14:xfrm>
            </p:contentPart>
          </mc:Choice>
          <mc:Fallback xmlns="">
            <p:pic>
              <p:nvPicPr>
                <p:cNvPr id="153" name="Ink 152">
                  <a:extLst>
                    <a:ext uri="{FF2B5EF4-FFF2-40B4-BE49-F238E27FC236}">
                      <a16:creationId xmlns:a16="http://schemas.microsoft.com/office/drawing/2014/main" id="{629D3804-EA0C-14C7-6FDC-DB0E29C630C7}"/>
                    </a:ext>
                  </a:extLst>
                </p:cNvPr>
                <p:cNvPicPr/>
                <p:nvPr/>
              </p:nvPicPr>
              <p:blipFill>
                <a:blip r:embed="rId242"/>
                <a:stretch>
                  <a:fillRect/>
                </a:stretch>
              </p:blipFill>
              <p:spPr>
                <a:xfrm>
                  <a:off x="5048603" y="4903096"/>
                  <a:ext cx="225360" cy="42624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156" name="Ink 155">
                  <a:extLst>
                    <a:ext uri="{FF2B5EF4-FFF2-40B4-BE49-F238E27FC236}">
                      <a16:creationId xmlns:a16="http://schemas.microsoft.com/office/drawing/2014/main" id="{6215688B-7936-6189-A473-276F0F909B53}"/>
                    </a:ext>
                  </a:extLst>
                </p14:cNvPr>
                <p14:cNvContentPartPr/>
                <p14:nvPr/>
              </p14:nvContentPartPr>
              <p14:xfrm>
                <a:off x="3293603" y="4788256"/>
                <a:ext cx="2666880" cy="690480"/>
              </p14:xfrm>
            </p:contentPart>
          </mc:Choice>
          <mc:Fallback xmlns="">
            <p:pic>
              <p:nvPicPr>
                <p:cNvPr id="156" name="Ink 155">
                  <a:extLst>
                    <a:ext uri="{FF2B5EF4-FFF2-40B4-BE49-F238E27FC236}">
                      <a16:creationId xmlns:a16="http://schemas.microsoft.com/office/drawing/2014/main" id="{6215688B-7936-6189-A473-276F0F909B53}"/>
                    </a:ext>
                  </a:extLst>
                </p:cNvPr>
                <p:cNvPicPr/>
                <p:nvPr/>
              </p:nvPicPr>
              <p:blipFill>
                <a:blip r:embed="rId244"/>
                <a:stretch>
                  <a:fillRect/>
                </a:stretch>
              </p:blipFill>
              <p:spPr>
                <a:xfrm>
                  <a:off x="3275963" y="4770616"/>
                  <a:ext cx="2702520" cy="726120"/>
                </a:xfrm>
                <a:prstGeom prst="rect">
                  <a:avLst/>
                </a:prstGeom>
              </p:spPr>
            </p:pic>
          </mc:Fallback>
        </mc:AlternateContent>
      </p:grpSp>
    </p:spTree>
    <p:extLst>
      <p:ext uri="{BB962C8B-B14F-4D97-AF65-F5344CB8AC3E}">
        <p14:creationId xmlns:p14="http://schemas.microsoft.com/office/powerpoint/2010/main" val="2762457456"/>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4698725" y="500093"/>
            <a:ext cx="4445275" cy="2862322"/>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065043" cy="830997"/>
          </a:xfrm>
          <a:prstGeom prst="rect">
            <a:avLst/>
          </a:prstGeom>
          <a:noFill/>
        </p:spPr>
        <p:txBody>
          <a:bodyPr wrap="square" rtlCol="0">
            <a:spAutoFit/>
          </a:bodyPr>
          <a:lstStyle/>
          <a:p>
            <a:r>
              <a:rPr lang="en-GB" sz="1600"/>
              <a:t>A restaurant has the menu below. Pranaav wants to order a starter, main and dessert. How many options does he have? List them all.</a:t>
            </a:r>
          </a:p>
        </p:txBody>
      </p:sp>
      <p:sp>
        <p:nvSpPr>
          <p:cNvPr id="18" name="TextBox 17">
            <a:extLst>
              <a:ext uri="{FF2B5EF4-FFF2-40B4-BE49-F238E27FC236}">
                <a16:creationId xmlns:a16="http://schemas.microsoft.com/office/drawing/2014/main" id="{F5BFE7A6-55EE-EE9E-7C50-2670D17A68B2}"/>
              </a:ext>
            </a:extLst>
          </p:cNvPr>
          <p:cNvSpPr txBox="1"/>
          <p:nvPr/>
        </p:nvSpPr>
        <p:spPr>
          <a:xfrm>
            <a:off x="318113" y="1191293"/>
            <a:ext cx="2692853" cy="923330"/>
          </a:xfrm>
          <a:prstGeom prst="rect">
            <a:avLst/>
          </a:prstGeom>
          <a:noFill/>
        </p:spPr>
        <p:txBody>
          <a:bodyPr wrap="none" rtlCol="0">
            <a:spAutoFit/>
          </a:bodyPr>
          <a:lstStyle/>
          <a:p>
            <a:r>
              <a:rPr lang="en-GB" b="1"/>
              <a:t>Starter: </a:t>
            </a:r>
            <a:r>
              <a:rPr lang="en-GB"/>
              <a:t>Soup or melon</a:t>
            </a:r>
          </a:p>
          <a:p>
            <a:r>
              <a:rPr lang="en-GB" b="1"/>
              <a:t>Main: </a:t>
            </a:r>
            <a:r>
              <a:rPr lang="en-GB"/>
              <a:t>Chicken, veg or beef</a:t>
            </a:r>
          </a:p>
          <a:p>
            <a:r>
              <a:rPr lang="en-GB" b="1"/>
              <a:t>Dessert:</a:t>
            </a:r>
            <a:r>
              <a:rPr lang="en-GB"/>
              <a:t> Ice cream or jelly</a:t>
            </a:r>
          </a:p>
        </p:txBody>
      </p:sp>
    </p:spTree>
    <p:extLst>
      <p:ext uri="{BB962C8B-B14F-4D97-AF65-F5344CB8AC3E}">
        <p14:creationId xmlns:p14="http://schemas.microsoft.com/office/powerpoint/2010/main" val="695775753"/>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40" name="TextBox 39">
            <a:extLst>
              <a:ext uri="{FF2B5EF4-FFF2-40B4-BE49-F238E27FC236}">
                <a16:creationId xmlns:a16="http://schemas.microsoft.com/office/drawing/2014/main" id="{E516C743-96D0-3FB2-BECD-3ECF9BD24BDF}"/>
              </a:ext>
            </a:extLst>
          </p:cNvPr>
          <p:cNvSpPr txBox="1"/>
          <p:nvPr/>
        </p:nvSpPr>
        <p:spPr>
          <a:xfrm>
            <a:off x="318113" y="272394"/>
            <a:ext cx="4065043" cy="830997"/>
          </a:xfrm>
          <a:prstGeom prst="rect">
            <a:avLst/>
          </a:prstGeom>
          <a:noFill/>
        </p:spPr>
        <p:txBody>
          <a:bodyPr wrap="square" rtlCol="0">
            <a:spAutoFit/>
          </a:bodyPr>
          <a:lstStyle/>
          <a:p>
            <a:r>
              <a:rPr lang="en-GB" sz="1600"/>
              <a:t>A restaurant has the menu below. Pranaav wants to order a starter, main and dessert. How many options does he have? List them all.</a:t>
            </a:r>
          </a:p>
        </p:txBody>
      </p:sp>
      <p:sp>
        <p:nvSpPr>
          <p:cNvPr id="41" name="TextBox 40">
            <a:extLst>
              <a:ext uri="{FF2B5EF4-FFF2-40B4-BE49-F238E27FC236}">
                <a16:creationId xmlns:a16="http://schemas.microsoft.com/office/drawing/2014/main" id="{88947FE2-B1E4-4B60-471C-ED1716EA3410}"/>
              </a:ext>
            </a:extLst>
          </p:cNvPr>
          <p:cNvSpPr txBox="1"/>
          <p:nvPr/>
        </p:nvSpPr>
        <p:spPr>
          <a:xfrm>
            <a:off x="318113" y="1191293"/>
            <a:ext cx="2692853" cy="923330"/>
          </a:xfrm>
          <a:prstGeom prst="rect">
            <a:avLst/>
          </a:prstGeom>
          <a:noFill/>
        </p:spPr>
        <p:txBody>
          <a:bodyPr wrap="none" rtlCol="0">
            <a:spAutoFit/>
          </a:bodyPr>
          <a:lstStyle/>
          <a:p>
            <a:r>
              <a:rPr lang="en-GB" b="1"/>
              <a:t>Starter: </a:t>
            </a:r>
            <a:r>
              <a:rPr lang="en-GB"/>
              <a:t>Soup or melon</a:t>
            </a:r>
          </a:p>
          <a:p>
            <a:r>
              <a:rPr lang="en-GB" b="1"/>
              <a:t>Main: </a:t>
            </a:r>
            <a:r>
              <a:rPr lang="en-GB"/>
              <a:t>Chicken, veg or beef</a:t>
            </a:r>
          </a:p>
          <a:p>
            <a:r>
              <a:rPr lang="en-GB" b="1"/>
              <a:t>Dessert:</a:t>
            </a:r>
            <a:r>
              <a:rPr lang="en-GB"/>
              <a:t> Ice cream or jelly</a:t>
            </a:r>
          </a:p>
        </p:txBody>
      </p:sp>
      <mc:AlternateContent xmlns:mc="http://schemas.openxmlformats.org/markup-compatibility/2006" xmlns:p14="http://schemas.microsoft.com/office/powerpoint/2010/main">
        <mc:Choice Requires="p14">
          <p:contentPart p14:bwMode="auto" r:id="rId2">
            <p14:nvContentPartPr>
              <p14:cNvPr id="42" name="Ink 41">
                <a:extLst>
                  <a:ext uri="{FF2B5EF4-FFF2-40B4-BE49-F238E27FC236}">
                    <a16:creationId xmlns:a16="http://schemas.microsoft.com/office/drawing/2014/main" id="{141F0CCF-E78A-71F7-1109-961AF45ABE20}"/>
                  </a:ext>
                </a:extLst>
              </p14:cNvPr>
              <p14:cNvContentPartPr/>
              <p14:nvPr/>
            </p14:nvContentPartPr>
            <p14:xfrm>
              <a:off x="1170189" y="1505246"/>
              <a:ext cx="146880" cy="23760"/>
            </p14:xfrm>
          </p:contentPart>
        </mc:Choice>
        <mc:Fallback xmlns="">
          <p:pic>
            <p:nvPicPr>
              <p:cNvPr id="42" name="Ink 41">
                <a:extLst>
                  <a:ext uri="{FF2B5EF4-FFF2-40B4-BE49-F238E27FC236}">
                    <a16:creationId xmlns:a16="http://schemas.microsoft.com/office/drawing/2014/main" id="{141F0CCF-E78A-71F7-1109-961AF45ABE20}"/>
                  </a:ext>
                </a:extLst>
              </p:cNvPr>
              <p:cNvPicPr/>
              <p:nvPr/>
            </p:nvPicPr>
            <p:blipFill>
              <a:blip r:embed="rId3"/>
              <a:stretch>
                <a:fillRect/>
              </a:stretch>
            </p:blipFill>
            <p:spPr>
              <a:xfrm>
                <a:off x="1152189" y="1487246"/>
                <a:ext cx="18252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3" name="Ink 42">
                <a:extLst>
                  <a:ext uri="{FF2B5EF4-FFF2-40B4-BE49-F238E27FC236}">
                    <a16:creationId xmlns:a16="http://schemas.microsoft.com/office/drawing/2014/main" id="{BCB64A29-F6C5-81AF-C4E9-2542BEC72141}"/>
                  </a:ext>
                </a:extLst>
              </p14:cNvPr>
              <p14:cNvContentPartPr/>
              <p14:nvPr/>
            </p14:nvContentPartPr>
            <p14:xfrm>
              <a:off x="1965789" y="1514966"/>
              <a:ext cx="173880" cy="36360"/>
            </p14:xfrm>
          </p:contentPart>
        </mc:Choice>
        <mc:Fallback xmlns="">
          <p:pic>
            <p:nvPicPr>
              <p:cNvPr id="43" name="Ink 42">
                <a:extLst>
                  <a:ext uri="{FF2B5EF4-FFF2-40B4-BE49-F238E27FC236}">
                    <a16:creationId xmlns:a16="http://schemas.microsoft.com/office/drawing/2014/main" id="{BCB64A29-F6C5-81AF-C4E9-2542BEC72141}"/>
                  </a:ext>
                </a:extLst>
              </p:cNvPr>
              <p:cNvPicPr/>
              <p:nvPr/>
            </p:nvPicPr>
            <p:blipFill>
              <a:blip r:embed="rId5"/>
              <a:stretch>
                <a:fillRect/>
              </a:stretch>
            </p:blipFill>
            <p:spPr>
              <a:xfrm>
                <a:off x="1947789" y="1496966"/>
                <a:ext cx="20952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4" name="Ink 43">
                <a:extLst>
                  <a:ext uri="{FF2B5EF4-FFF2-40B4-BE49-F238E27FC236}">
                    <a16:creationId xmlns:a16="http://schemas.microsoft.com/office/drawing/2014/main" id="{4E40F74A-D152-D040-810E-F47BE581F173}"/>
                  </a:ext>
                </a:extLst>
              </p14:cNvPr>
              <p14:cNvContentPartPr/>
              <p14:nvPr/>
            </p14:nvContentPartPr>
            <p14:xfrm>
              <a:off x="1018989" y="1764086"/>
              <a:ext cx="149400" cy="19080"/>
            </p14:xfrm>
          </p:contentPart>
        </mc:Choice>
        <mc:Fallback xmlns="">
          <p:pic>
            <p:nvPicPr>
              <p:cNvPr id="44" name="Ink 43">
                <a:extLst>
                  <a:ext uri="{FF2B5EF4-FFF2-40B4-BE49-F238E27FC236}">
                    <a16:creationId xmlns:a16="http://schemas.microsoft.com/office/drawing/2014/main" id="{4E40F74A-D152-D040-810E-F47BE581F173}"/>
                  </a:ext>
                </a:extLst>
              </p:cNvPr>
              <p:cNvPicPr/>
              <p:nvPr/>
            </p:nvPicPr>
            <p:blipFill>
              <a:blip r:embed="rId7"/>
              <a:stretch>
                <a:fillRect/>
              </a:stretch>
            </p:blipFill>
            <p:spPr>
              <a:xfrm>
                <a:off x="1000989" y="1746446"/>
                <a:ext cx="1850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5" name="Ink 44">
                <a:extLst>
                  <a:ext uri="{FF2B5EF4-FFF2-40B4-BE49-F238E27FC236}">
                    <a16:creationId xmlns:a16="http://schemas.microsoft.com/office/drawing/2014/main" id="{86E5DC99-473A-9FA4-0414-FBA3E225AC4F}"/>
                  </a:ext>
                </a:extLst>
              </p14:cNvPr>
              <p14:cNvContentPartPr/>
              <p14:nvPr/>
            </p14:nvContentPartPr>
            <p14:xfrm>
              <a:off x="1831869" y="1761926"/>
              <a:ext cx="142200" cy="19080"/>
            </p14:xfrm>
          </p:contentPart>
        </mc:Choice>
        <mc:Fallback xmlns="">
          <p:pic>
            <p:nvPicPr>
              <p:cNvPr id="45" name="Ink 44">
                <a:extLst>
                  <a:ext uri="{FF2B5EF4-FFF2-40B4-BE49-F238E27FC236}">
                    <a16:creationId xmlns:a16="http://schemas.microsoft.com/office/drawing/2014/main" id="{86E5DC99-473A-9FA4-0414-FBA3E225AC4F}"/>
                  </a:ext>
                </a:extLst>
              </p:cNvPr>
              <p:cNvPicPr/>
              <p:nvPr/>
            </p:nvPicPr>
            <p:blipFill>
              <a:blip r:embed="rId9"/>
              <a:stretch>
                <a:fillRect/>
              </a:stretch>
            </p:blipFill>
            <p:spPr>
              <a:xfrm>
                <a:off x="1813869" y="1743926"/>
                <a:ext cx="1778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46" name="Ink 45">
                <a:extLst>
                  <a:ext uri="{FF2B5EF4-FFF2-40B4-BE49-F238E27FC236}">
                    <a16:creationId xmlns:a16="http://schemas.microsoft.com/office/drawing/2014/main" id="{C5D0AA0E-62BC-F34E-8DD5-96EC9A2B1EE6}"/>
                  </a:ext>
                </a:extLst>
              </p14:cNvPr>
              <p14:cNvContentPartPr/>
              <p14:nvPr/>
            </p14:nvContentPartPr>
            <p14:xfrm>
              <a:off x="2482749" y="1756526"/>
              <a:ext cx="128160" cy="19440"/>
            </p14:xfrm>
          </p:contentPart>
        </mc:Choice>
        <mc:Fallback xmlns="">
          <p:pic>
            <p:nvPicPr>
              <p:cNvPr id="46" name="Ink 45">
                <a:extLst>
                  <a:ext uri="{FF2B5EF4-FFF2-40B4-BE49-F238E27FC236}">
                    <a16:creationId xmlns:a16="http://schemas.microsoft.com/office/drawing/2014/main" id="{C5D0AA0E-62BC-F34E-8DD5-96EC9A2B1EE6}"/>
                  </a:ext>
                </a:extLst>
              </p:cNvPr>
              <p:cNvPicPr/>
              <p:nvPr/>
            </p:nvPicPr>
            <p:blipFill>
              <a:blip r:embed="rId11"/>
              <a:stretch>
                <a:fillRect/>
              </a:stretch>
            </p:blipFill>
            <p:spPr>
              <a:xfrm>
                <a:off x="2464749" y="1738526"/>
                <a:ext cx="1638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7" name="Ink 46">
                <a:extLst>
                  <a:ext uri="{FF2B5EF4-FFF2-40B4-BE49-F238E27FC236}">
                    <a16:creationId xmlns:a16="http://schemas.microsoft.com/office/drawing/2014/main" id="{038CC440-E35F-D407-3F79-1682830A0439}"/>
                  </a:ext>
                </a:extLst>
              </p14:cNvPr>
              <p14:cNvContentPartPr/>
              <p14:nvPr/>
            </p14:nvContentPartPr>
            <p14:xfrm>
              <a:off x="1228149" y="2070806"/>
              <a:ext cx="172800" cy="19080"/>
            </p14:xfrm>
          </p:contentPart>
        </mc:Choice>
        <mc:Fallback xmlns="">
          <p:pic>
            <p:nvPicPr>
              <p:cNvPr id="47" name="Ink 46">
                <a:extLst>
                  <a:ext uri="{FF2B5EF4-FFF2-40B4-BE49-F238E27FC236}">
                    <a16:creationId xmlns:a16="http://schemas.microsoft.com/office/drawing/2014/main" id="{038CC440-E35F-D407-3F79-1682830A0439}"/>
                  </a:ext>
                </a:extLst>
              </p:cNvPr>
              <p:cNvPicPr/>
              <p:nvPr/>
            </p:nvPicPr>
            <p:blipFill>
              <a:blip r:embed="rId13"/>
              <a:stretch>
                <a:fillRect/>
              </a:stretch>
            </p:blipFill>
            <p:spPr>
              <a:xfrm>
                <a:off x="1210509" y="2052806"/>
                <a:ext cx="2084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8" name="Ink 47">
                <a:extLst>
                  <a:ext uri="{FF2B5EF4-FFF2-40B4-BE49-F238E27FC236}">
                    <a16:creationId xmlns:a16="http://schemas.microsoft.com/office/drawing/2014/main" id="{C5DC519C-D667-8D9A-3907-E8C3ECB3A3D0}"/>
                  </a:ext>
                </a:extLst>
              </p14:cNvPr>
              <p14:cNvContentPartPr/>
              <p14:nvPr/>
            </p14:nvContentPartPr>
            <p14:xfrm>
              <a:off x="2397069" y="2109223"/>
              <a:ext cx="149760" cy="5400"/>
            </p14:xfrm>
          </p:contentPart>
        </mc:Choice>
        <mc:Fallback xmlns="">
          <p:pic>
            <p:nvPicPr>
              <p:cNvPr id="48" name="Ink 47">
                <a:extLst>
                  <a:ext uri="{FF2B5EF4-FFF2-40B4-BE49-F238E27FC236}">
                    <a16:creationId xmlns:a16="http://schemas.microsoft.com/office/drawing/2014/main" id="{C5DC519C-D667-8D9A-3907-E8C3ECB3A3D0}"/>
                  </a:ext>
                </a:extLst>
              </p:cNvPr>
              <p:cNvPicPr/>
              <p:nvPr/>
            </p:nvPicPr>
            <p:blipFill>
              <a:blip r:embed="rId15"/>
              <a:stretch>
                <a:fillRect/>
              </a:stretch>
            </p:blipFill>
            <p:spPr>
              <a:xfrm>
                <a:off x="2379069" y="2091223"/>
                <a:ext cx="18540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3" name="Ink 52">
                <a:extLst>
                  <a:ext uri="{FF2B5EF4-FFF2-40B4-BE49-F238E27FC236}">
                    <a16:creationId xmlns:a16="http://schemas.microsoft.com/office/drawing/2014/main" id="{15F7D51D-944B-9DDB-3FD8-5276A676A668}"/>
                  </a:ext>
                </a:extLst>
              </p14:cNvPr>
              <p14:cNvContentPartPr/>
              <p14:nvPr/>
            </p14:nvContentPartPr>
            <p14:xfrm>
              <a:off x="806589" y="2486246"/>
              <a:ext cx="167040" cy="223560"/>
            </p14:xfrm>
          </p:contentPart>
        </mc:Choice>
        <mc:Fallback xmlns="">
          <p:pic>
            <p:nvPicPr>
              <p:cNvPr id="53" name="Ink 52">
                <a:extLst>
                  <a:ext uri="{FF2B5EF4-FFF2-40B4-BE49-F238E27FC236}">
                    <a16:creationId xmlns:a16="http://schemas.microsoft.com/office/drawing/2014/main" id="{15F7D51D-944B-9DDB-3FD8-5276A676A668}"/>
                  </a:ext>
                </a:extLst>
              </p:cNvPr>
              <p:cNvPicPr/>
              <p:nvPr/>
            </p:nvPicPr>
            <p:blipFill>
              <a:blip r:embed="rId17"/>
              <a:stretch>
                <a:fillRect/>
              </a:stretch>
            </p:blipFill>
            <p:spPr>
              <a:xfrm>
                <a:off x="788949" y="2468606"/>
                <a:ext cx="20268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4" name="Ink 53">
                <a:extLst>
                  <a:ext uri="{FF2B5EF4-FFF2-40B4-BE49-F238E27FC236}">
                    <a16:creationId xmlns:a16="http://schemas.microsoft.com/office/drawing/2014/main" id="{2E02D392-E885-B71A-53E9-B977A20B5510}"/>
                  </a:ext>
                </a:extLst>
              </p14:cNvPr>
              <p14:cNvContentPartPr/>
              <p14:nvPr/>
            </p14:nvContentPartPr>
            <p14:xfrm>
              <a:off x="1121229" y="2522246"/>
              <a:ext cx="222120" cy="181080"/>
            </p14:xfrm>
          </p:contentPart>
        </mc:Choice>
        <mc:Fallback xmlns="">
          <p:pic>
            <p:nvPicPr>
              <p:cNvPr id="54" name="Ink 53">
                <a:extLst>
                  <a:ext uri="{FF2B5EF4-FFF2-40B4-BE49-F238E27FC236}">
                    <a16:creationId xmlns:a16="http://schemas.microsoft.com/office/drawing/2014/main" id="{2E02D392-E885-B71A-53E9-B977A20B5510}"/>
                  </a:ext>
                </a:extLst>
              </p:cNvPr>
              <p:cNvPicPr/>
              <p:nvPr/>
            </p:nvPicPr>
            <p:blipFill>
              <a:blip r:embed="rId19"/>
              <a:stretch>
                <a:fillRect/>
              </a:stretch>
            </p:blipFill>
            <p:spPr>
              <a:xfrm>
                <a:off x="1103589" y="2504246"/>
                <a:ext cx="257760" cy="216720"/>
              </a:xfrm>
              <a:prstGeom prst="rect">
                <a:avLst/>
              </a:prstGeom>
            </p:spPr>
          </p:pic>
        </mc:Fallback>
      </mc:AlternateContent>
      <p:grpSp>
        <p:nvGrpSpPr>
          <p:cNvPr id="61" name="Group 60">
            <a:extLst>
              <a:ext uri="{FF2B5EF4-FFF2-40B4-BE49-F238E27FC236}">
                <a16:creationId xmlns:a16="http://schemas.microsoft.com/office/drawing/2014/main" id="{91D270CA-5406-1B9C-C42C-317923AF4DD8}"/>
              </a:ext>
            </a:extLst>
          </p:cNvPr>
          <p:cNvGrpSpPr/>
          <p:nvPr/>
        </p:nvGrpSpPr>
        <p:grpSpPr>
          <a:xfrm>
            <a:off x="818109" y="3056126"/>
            <a:ext cx="410400" cy="204120"/>
            <a:chOff x="818109" y="3056126"/>
            <a:chExt cx="410400" cy="204120"/>
          </a:xfrm>
        </p:grpSpPr>
        <mc:AlternateContent xmlns:mc="http://schemas.openxmlformats.org/markup-compatibility/2006" xmlns:p14="http://schemas.microsoft.com/office/powerpoint/2010/main">
          <mc:Choice Requires="p14">
            <p:contentPart p14:bwMode="auto" r:id="rId20">
              <p14:nvContentPartPr>
                <p14:cNvPr id="59" name="Ink 58">
                  <a:extLst>
                    <a:ext uri="{FF2B5EF4-FFF2-40B4-BE49-F238E27FC236}">
                      <a16:creationId xmlns:a16="http://schemas.microsoft.com/office/drawing/2014/main" id="{EE03DF06-B110-6219-3A5F-F33E2E642EED}"/>
                    </a:ext>
                  </a:extLst>
                </p14:cNvPr>
                <p14:cNvContentPartPr/>
                <p14:nvPr/>
              </p14:nvContentPartPr>
              <p14:xfrm>
                <a:off x="818109" y="3056126"/>
                <a:ext cx="138960" cy="204120"/>
              </p14:xfrm>
            </p:contentPart>
          </mc:Choice>
          <mc:Fallback xmlns="">
            <p:pic>
              <p:nvPicPr>
                <p:cNvPr id="59" name="Ink 58">
                  <a:extLst>
                    <a:ext uri="{FF2B5EF4-FFF2-40B4-BE49-F238E27FC236}">
                      <a16:creationId xmlns:a16="http://schemas.microsoft.com/office/drawing/2014/main" id="{EE03DF06-B110-6219-3A5F-F33E2E642EED}"/>
                    </a:ext>
                  </a:extLst>
                </p:cNvPr>
                <p:cNvPicPr/>
                <p:nvPr/>
              </p:nvPicPr>
              <p:blipFill>
                <a:blip r:embed="rId21"/>
                <a:stretch>
                  <a:fillRect/>
                </a:stretch>
              </p:blipFill>
              <p:spPr>
                <a:xfrm>
                  <a:off x="800469" y="3038486"/>
                  <a:ext cx="1746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0" name="Ink 59">
                  <a:extLst>
                    <a:ext uri="{FF2B5EF4-FFF2-40B4-BE49-F238E27FC236}">
                      <a16:creationId xmlns:a16="http://schemas.microsoft.com/office/drawing/2014/main" id="{7D7D49F0-E9C2-DDF3-DEE6-E58615E453F0}"/>
                    </a:ext>
                  </a:extLst>
                </p14:cNvPr>
                <p14:cNvContentPartPr/>
                <p14:nvPr/>
              </p14:nvContentPartPr>
              <p14:xfrm>
                <a:off x="1112229" y="3088526"/>
                <a:ext cx="116280" cy="162360"/>
              </p14:xfrm>
            </p:contentPart>
          </mc:Choice>
          <mc:Fallback xmlns="">
            <p:pic>
              <p:nvPicPr>
                <p:cNvPr id="60" name="Ink 59">
                  <a:extLst>
                    <a:ext uri="{FF2B5EF4-FFF2-40B4-BE49-F238E27FC236}">
                      <a16:creationId xmlns:a16="http://schemas.microsoft.com/office/drawing/2014/main" id="{7D7D49F0-E9C2-DDF3-DEE6-E58615E453F0}"/>
                    </a:ext>
                  </a:extLst>
                </p:cNvPr>
                <p:cNvPicPr/>
                <p:nvPr/>
              </p:nvPicPr>
              <p:blipFill>
                <a:blip r:embed="rId23"/>
                <a:stretch>
                  <a:fillRect/>
                </a:stretch>
              </p:blipFill>
              <p:spPr>
                <a:xfrm>
                  <a:off x="1094589" y="3070886"/>
                  <a:ext cx="151920" cy="198000"/>
                </a:xfrm>
                <a:prstGeom prst="rect">
                  <a:avLst/>
                </a:prstGeom>
              </p:spPr>
            </p:pic>
          </mc:Fallback>
        </mc:AlternateContent>
      </p:grpSp>
      <p:grpSp>
        <p:nvGrpSpPr>
          <p:cNvPr id="131" name="Group 130">
            <a:extLst>
              <a:ext uri="{FF2B5EF4-FFF2-40B4-BE49-F238E27FC236}">
                <a16:creationId xmlns:a16="http://schemas.microsoft.com/office/drawing/2014/main" id="{F4C73EA8-7399-0C7D-C093-7F0B47B97B6C}"/>
              </a:ext>
            </a:extLst>
          </p:cNvPr>
          <p:cNvGrpSpPr/>
          <p:nvPr/>
        </p:nvGrpSpPr>
        <p:grpSpPr>
          <a:xfrm>
            <a:off x="792549" y="3760646"/>
            <a:ext cx="410040" cy="201240"/>
            <a:chOff x="792549" y="3760646"/>
            <a:chExt cx="410040" cy="201240"/>
          </a:xfrm>
        </p:grpSpPr>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D8292CB4-22BD-9360-8BD9-6DB952EE1B98}"/>
                    </a:ext>
                  </a:extLst>
                </p14:cNvPr>
                <p14:cNvContentPartPr/>
                <p14:nvPr/>
              </p14:nvContentPartPr>
              <p14:xfrm>
                <a:off x="792549" y="3760646"/>
                <a:ext cx="124200" cy="201240"/>
              </p14:xfrm>
            </p:contentPart>
          </mc:Choice>
          <mc:Fallback xmlns="">
            <p:pic>
              <p:nvPicPr>
                <p:cNvPr id="129" name="Ink 128">
                  <a:extLst>
                    <a:ext uri="{FF2B5EF4-FFF2-40B4-BE49-F238E27FC236}">
                      <a16:creationId xmlns:a16="http://schemas.microsoft.com/office/drawing/2014/main" id="{D8292CB4-22BD-9360-8BD9-6DB952EE1B98}"/>
                    </a:ext>
                  </a:extLst>
                </p:cNvPr>
                <p:cNvPicPr/>
                <p:nvPr/>
              </p:nvPicPr>
              <p:blipFill>
                <a:blip r:embed="rId25"/>
                <a:stretch>
                  <a:fillRect/>
                </a:stretch>
              </p:blipFill>
              <p:spPr>
                <a:xfrm>
                  <a:off x="774909" y="3743006"/>
                  <a:ext cx="159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52C3D2BB-CBA9-2AF8-6331-3CD9C06D312E}"/>
                    </a:ext>
                  </a:extLst>
                </p14:cNvPr>
                <p14:cNvContentPartPr/>
                <p14:nvPr/>
              </p14:nvContentPartPr>
              <p14:xfrm>
                <a:off x="1057869" y="3788366"/>
                <a:ext cx="144720" cy="146160"/>
              </p14:xfrm>
            </p:contentPart>
          </mc:Choice>
          <mc:Fallback xmlns="">
            <p:pic>
              <p:nvPicPr>
                <p:cNvPr id="130" name="Ink 129">
                  <a:extLst>
                    <a:ext uri="{FF2B5EF4-FFF2-40B4-BE49-F238E27FC236}">
                      <a16:creationId xmlns:a16="http://schemas.microsoft.com/office/drawing/2014/main" id="{52C3D2BB-CBA9-2AF8-6331-3CD9C06D312E}"/>
                    </a:ext>
                  </a:extLst>
                </p:cNvPr>
                <p:cNvPicPr/>
                <p:nvPr/>
              </p:nvPicPr>
              <p:blipFill>
                <a:blip r:embed="rId27"/>
                <a:stretch>
                  <a:fillRect/>
                </a:stretch>
              </p:blipFill>
              <p:spPr>
                <a:xfrm>
                  <a:off x="1039869" y="3770366"/>
                  <a:ext cx="180360" cy="181800"/>
                </a:xfrm>
                <a:prstGeom prst="rect">
                  <a:avLst/>
                </a:prstGeom>
              </p:spPr>
            </p:pic>
          </mc:Fallback>
        </mc:AlternateContent>
      </p:grpSp>
      <p:grpSp>
        <p:nvGrpSpPr>
          <p:cNvPr id="135" name="Group 134">
            <a:extLst>
              <a:ext uri="{FF2B5EF4-FFF2-40B4-BE49-F238E27FC236}">
                <a16:creationId xmlns:a16="http://schemas.microsoft.com/office/drawing/2014/main" id="{79D1EA15-B392-6C12-E8F3-64909154172B}"/>
              </a:ext>
            </a:extLst>
          </p:cNvPr>
          <p:cNvGrpSpPr/>
          <p:nvPr/>
        </p:nvGrpSpPr>
        <p:grpSpPr>
          <a:xfrm>
            <a:off x="1488789" y="2989886"/>
            <a:ext cx="234720" cy="236880"/>
            <a:chOff x="1488789" y="2989886"/>
            <a:chExt cx="234720" cy="236880"/>
          </a:xfrm>
        </p:grpSpPr>
        <mc:AlternateContent xmlns:mc="http://schemas.openxmlformats.org/markup-compatibility/2006" xmlns:p14="http://schemas.microsoft.com/office/powerpoint/2010/main">
          <mc:Choice Requires="p14">
            <p:contentPart p14:bwMode="auto" r:id="rId28">
              <p14:nvContentPartPr>
                <p14:cNvPr id="133" name="Ink 132">
                  <a:extLst>
                    <a:ext uri="{FF2B5EF4-FFF2-40B4-BE49-F238E27FC236}">
                      <a16:creationId xmlns:a16="http://schemas.microsoft.com/office/drawing/2014/main" id="{4B7104A5-F6E8-15DD-29BF-57CFB2A94490}"/>
                    </a:ext>
                  </a:extLst>
                </p14:cNvPr>
                <p14:cNvContentPartPr/>
                <p14:nvPr/>
              </p14:nvContentPartPr>
              <p14:xfrm>
                <a:off x="1488789" y="2989886"/>
                <a:ext cx="234720" cy="80640"/>
              </p14:xfrm>
            </p:contentPart>
          </mc:Choice>
          <mc:Fallback xmlns="">
            <p:pic>
              <p:nvPicPr>
                <p:cNvPr id="133" name="Ink 132">
                  <a:extLst>
                    <a:ext uri="{FF2B5EF4-FFF2-40B4-BE49-F238E27FC236}">
                      <a16:creationId xmlns:a16="http://schemas.microsoft.com/office/drawing/2014/main" id="{4B7104A5-F6E8-15DD-29BF-57CFB2A94490}"/>
                    </a:ext>
                  </a:extLst>
                </p:cNvPr>
                <p:cNvPicPr/>
                <p:nvPr/>
              </p:nvPicPr>
              <p:blipFill>
                <a:blip r:embed="rId29"/>
                <a:stretch>
                  <a:fillRect/>
                </a:stretch>
              </p:blipFill>
              <p:spPr>
                <a:xfrm>
                  <a:off x="1471149" y="2971886"/>
                  <a:ext cx="2703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4" name="Ink 133">
                  <a:extLst>
                    <a:ext uri="{FF2B5EF4-FFF2-40B4-BE49-F238E27FC236}">
                      <a16:creationId xmlns:a16="http://schemas.microsoft.com/office/drawing/2014/main" id="{A840C4D7-4CEE-70C3-85BA-0C4E36431E82}"/>
                    </a:ext>
                  </a:extLst>
                </p14:cNvPr>
                <p14:cNvContentPartPr/>
                <p14:nvPr/>
              </p14:nvContentPartPr>
              <p14:xfrm>
                <a:off x="1539909" y="3061166"/>
                <a:ext cx="86400" cy="165600"/>
              </p14:xfrm>
            </p:contentPart>
          </mc:Choice>
          <mc:Fallback xmlns="">
            <p:pic>
              <p:nvPicPr>
                <p:cNvPr id="134" name="Ink 133">
                  <a:extLst>
                    <a:ext uri="{FF2B5EF4-FFF2-40B4-BE49-F238E27FC236}">
                      <a16:creationId xmlns:a16="http://schemas.microsoft.com/office/drawing/2014/main" id="{A840C4D7-4CEE-70C3-85BA-0C4E36431E82}"/>
                    </a:ext>
                  </a:extLst>
                </p:cNvPr>
                <p:cNvPicPr/>
                <p:nvPr/>
              </p:nvPicPr>
              <p:blipFill>
                <a:blip r:embed="rId31"/>
                <a:stretch>
                  <a:fillRect/>
                </a:stretch>
              </p:blipFill>
              <p:spPr>
                <a:xfrm>
                  <a:off x="1521909" y="3043526"/>
                  <a:ext cx="122040" cy="201240"/>
                </a:xfrm>
                <a:prstGeom prst="rect">
                  <a:avLst/>
                </a:prstGeom>
              </p:spPr>
            </p:pic>
          </mc:Fallback>
        </mc:AlternateContent>
      </p:grpSp>
      <p:grpSp>
        <p:nvGrpSpPr>
          <p:cNvPr id="144" name="Group 143">
            <a:extLst>
              <a:ext uri="{FF2B5EF4-FFF2-40B4-BE49-F238E27FC236}">
                <a16:creationId xmlns:a16="http://schemas.microsoft.com/office/drawing/2014/main" id="{175EB324-EFE3-911D-AE1F-B225C6F4C3A5}"/>
              </a:ext>
            </a:extLst>
          </p:cNvPr>
          <p:cNvGrpSpPr/>
          <p:nvPr/>
        </p:nvGrpSpPr>
        <p:grpSpPr>
          <a:xfrm>
            <a:off x="815589" y="4309646"/>
            <a:ext cx="416520" cy="147960"/>
            <a:chOff x="815589" y="4309646"/>
            <a:chExt cx="416520" cy="147960"/>
          </a:xfrm>
        </p:grpSpPr>
        <mc:AlternateContent xmlns:mc="http://schemas.openxmlformats.org/markup-compatibility/2006" xmlns:p14="http://schemas.microsoft.com/office/powerpoint/2010/main">
          <mc:Choice Requires="p14">
            <p:contentPart p14:bwMode="auto" r:id="rId32">
              <p14:nvContentPartPr>
                <p14:cNvPr id="139" name="Ink 138">
                  <a:extLst>
                    <a:ext uri="{FF2B5EF4-FFF2-40B4-BE49-F238E27FC236}">
                      <a16:creationId xmlns:a16="http://schemas.microsoft.com/office/drawing/2014/main" id="{0DCAC246-4926-7012-BE13-15BCAFA6E322}"/>
                    </a:ext>
                  </a:extLst>
                </p14:cNvPr>
                <p14:cNvContentPartPr/>
                <p14:nvPr/>
              </p14:nvContentPartPr>
              <p14:xfrm>
                <a:off x="815589" y="4323686"/>
                <a:ext cx="116640" cy="133920"/>
              </p14:xfrm>
            </p:contentPart>
          </mc:Choice>
          <mc:Fallback xmlns="">
            <p:pic>
              <p:nvPicPr>
                <p:cNvPr id="139" name="Ink 138">
                  <a:extLst>
                    <a:ext uri="{FF2B5EF4-FFF2-40B4-BE49-F238E27FC236}">
                      <a16:creationId xmlns:a16="http://schemas.microsoft.com/office/drawing/2014/main" id="{0DCAC246-4926-7012-BE13-15BCAFA6E322}"/>
                    </a:ext>
                  </a:extLst>
                </p:cNvPr>
                <p:cNvPicPr/>
                <p:nvPr/>
              </p:nvPicPr>
              <p:blipFill>
                <a:blip r:embed="rId33"/>
                <a:stretch>
                  <a:fillRect/>
                </a:stretch>
              </p:blipFill>
              <p:spPr>
                <a:xfrm>
                  <a:off x="797589" y="4306046"/>
                  <a:ext cx="1522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0" name="Ink 139">
                  <a:extLst>
                    <a:ext uri="{FF2B5EF4-FFF2-40B4-BE49-F238E27FC236}">
                      <a16:creationId xmlns:a16="http://schemas.microsoft.com/office/drawing/2014/main" id="{08A316C4-97C8-5D7A-ADF0-C754D590405F}"/>
                    </a:ext>
                  </a:extLst>
                </p14:cNvPr>
                <p14:cNvContentPartPr/>
                <p14:nvPr/>
              </p14:nvContentPartPr>
              <p14:xfrm>
                <a:off x="1050309" y="4309646"/>
                <a:ext cx="181800" cy="139680"/>
              </p14:xfrm>
            </p:contentPart>
          </mc:Choice>
          <mc:Fallback xmlns="">
            <p:pic>
              <p:nvPicPr>
                <p:cNvPr id="140" name="Ink 139">
                  <a:extLst>
                    <a:ext uri="{FF2B5EF4-FFF2-40B4-BE49-F238E27FC236}">
                      <a16:creationId xmlns:a16="http://schemas.microsoft.com/office/drawing/2014/main" id="{08A316C4-97C8-5D7A-ADF0-C754D590405F}"/>
                    </a:ext>
                  </a:extLst>
                </p:cNvPr>
                <p:cNvPicPr/>
                <p:nvPr/>
              </p:nvPicPr>
              <p:blipFill>
                <a:blip r:embed="rId35"/>
                <a:stretch>
                  <a:fillRect/>
                </a:stretch>
              </p:blipFill>
              <p:spPr>
                <a:xfrm>
                  <a:off x="1032669" y="4291646"/>
                  <a:ext cx="217440" cy="175320"/>
                </a:xfrm>
                <a:prstGeom prst="rect">
                  <a:avLst/>
                </a:prstGeom>
              </p:spPr>
            </p:pic>
          </mc:Fallback>
        </mc:AlternateContent>
      </p:grpSp>
      <p:grpSp>
        <p:nvGrpSpPr>
          <p:cNvPr id="143" name="Group 142">
            <a:extLst>
              <a:ext uri="{FF2B5EF4-FFF2-40B4-BE49-F238E27FC236}">
                <a16:creationId xmlns:a16="http://schemas.microsoft.com/office/drawing/2014/main" id="{6BD64756-B570-D792-1B7E-769017011B8C}"/>
              </a:ext>
            </a:extLst>
          </p:cNvPr>
          <p:cNvGrpSpPr/>
          <p:nvPr/>
        </p:nvGrpSpPr>
        <p:grpSpPr>
          <a:xfrm>
            <a:off x="1464669" y="4248086"/>
            <a:ext cx="193680" cy="238680"/>
            <a:chOff x="1464669" y="4248086"/>
            <a:chExt cx="193680" cy="238680"/>
          </a:xfrm>
        </p:grpSpPr>
        <mc:AlternateContent xmlns:mc="http://schemas.openxmlformats.org/markup-compatibility/2006" xmlns:p14="http://schemas.microsoft.com/office/powerpoint/2010/main">
          <mc:Choice Requires="p14">
            <p:contentPart p14:bwMode="auto" r:id="rId36">
              <p14:nvContentPartPr>
                <p14:cNvPr id="141" name="Ink 140">
                  <a:extLst>
                    <a:ext uri="{FF2B5EF4-FFF2-40B4-BE49-F238E27FC236}">
                      <a16:creationId xmlns:a16="http://schemas.microsoft.com/office/drawing/2014/main" id="{BAA06605-558D-3704-65A4-A544341AA243}"/>
                    </a:ext>
                  </a:extLst>
                </p14:cNvPr>
                <p14:cNvContentPartPr/>
                <p14:nvPr/>
              </p14:nvContentPartPr>
              <p14:xfrm>
                <a:off x="1464669" y="4248086"/>
                <a:ext cx="151920" cy="77040"/>
              </p14:xfrm>
            </p:contentPart>
          </mc:Choice>
          <mc:Fallback xmlns="">
            <p:pic>
              <p:nvPicPr>
                <p:cNvPr id="141" name="Ink 140">
                  <a:extLst>
                    <a:ext uri="{FF2B5EF4-FFF2-40B4-BE49-F238E27FC236}">
                      <a16:creationId xmlns:a16="http://schemas.microsoft.com/office/drawing/2014/main" id="{BAA06605-558D-3704-65A4-A544341AA243}"/>
                    </a:ext>
                  </a:extLst>
                </p:cNvPr>
                <p:cNvPicPr/>
                <p:nvPr/>
              </p:nvPicPr>
              <p:blipFill>
                <a:blip r:embed="rId37"/>
                <a:stretch>
                  <a:fillRect/>
                </a:stretch>
              </p:blipFill>
              <p:spPr>
                <a:xfrm>
                  <a:off x="1446669" y="4230086"/>
                  <a:ext cx="18756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2" name="Ink 141">
                  <a:extLst>
                    <a:ext uri="{FF2B5EF4-FFF2-40B4-BE49-F238E27FC236}">
                      <a16:creationId xmlns:a16="http://schemas.microsoft.com/office/drawing/2014/main" id="{7FA6E00A-14E1-32F0-4BDE-7936733140F5}"/>
                    </a:ext>
                  </a:extLst>
                </p14:cNvPr>
                <p14:cNvContentPartPr/>
                <p14:nvPr/>
              </p14:nvContentPartPr>
              <p14:xfrm>
                <a:off x="1565829" y="4323686"/>
                <a:ext cx="92520" cy="163080"/>
              </p14:xfrm>
            </p:contentPart>
          </mc:Choice>
          <mc:Fallback xmlns="">
            <p:pic>
              <p:nvPicPr>
                <p:cNvPr id="142" name="Ink 141">
                  <a:extLst>
                    <a:ext uri="{FF2B5EF4-FFF2-40B4-BE49-F238E27FC236}">
                      <a16:creationId xmlns:a16="http://schemas.microsoft.com/office/drawing/2014/main" id="{7FA6E00A-14E1-32F0-4BDE-7936733140F5}"/>
                    </a:ext>
                  </a:extLst>
                </p:cNvPr>
                <p:cNvPicPr/>
                <p:nvPr/>
              </p:nvPicPr>
              <p:blipFill>
                <a:blip r:embed="rId39"/>
                <a:stretch>
                  <a:fillRect/>
                </a:stretch>
              </p:blipFill>
              <p:spPr>
                <a:xfrm>
                  <a:off x="1548189" y="4306046"/>
                  <a:ext cx="128160" cy="198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0">
            <p14:nvContentPartPr>
              <p14:cNvPr id="146" name="Ink 145">
                <a:extLst>
                  <a:ext uri="{FF2B5EF4-FFF2-40B4-BE49-F238E27FC236}">
                    <a16:creationId xmlns:a16="http://schemas.microsoft.com/office/drawing/2014/main" id="{9784FA3C-8808-A154-BA1A-21C2DDF8E728}"/>
                  </a:ext>
                </a:extLst>
              </p14:cNvPr>
              <p14:cNvContentPartPr/>
              <p14:nvPr/>
            </p14:nvContentPartPr>
            <p14:xfrm>
              <a:off x="808389" y="4900766"/>
              <a:ext cx="155520" cy="172440"/>
            </p14:xfrm>
          </p:contentPart>
        </mc:Choice>
        <mc:Fallback xmlns="">
          <p:pic>
            <p:nvPicPr>
              <p:cNvPr id="146" name="Ink 145">
                <a:extLst>
                  <a:ext uri="{FF2B5EF4-FFF2-40B4-BE49-F238E27FC236}">
                    <a16:creationId xmlns:a16="http://schemas.microsoft.com/office/drawing/2014/main" id="{9784FA3C-8808-A154-BA1A-21C2DDF8E728}"/>
                  </a:ext>
                </a:extLst>
              </p:cNvPr>
              <p:cNvPicPr/>
              <p:nvPr/>
            </p:nvPicPr>
            <p:blipFill>
              <a:blip r:embed="rId41"/>
              <a:stretch>
                <a:fillRect/>
              </a:stretch>
            </p:blipFill>
            <p:spPr>
              <a:xfrm>
                <a:off x="790749" y="4883126"/>
                <a:ext cx="1911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7" name="Ink 146">
                <a:extLst>
                  <a:ext uri="{FF2B5EF4-FFF2-40B4-BE49-F238E27FC236}">
                    <a16:creationId xmlns:a16="http://schemas.microsoft.com/office/drawing/2014/main" id="{EA2F8649-6B7B-21DF-8ABE-A83632A8C509}"/>
                  </a:ext>
                </a:extLst>
              </p14:cNvPr>
              <p14:cNvContentPartPr/>
              <p14:nvPr/>
            </p14:nvContentPartPr>
            <p14:xfrm>
              <a:off x="1103949" y="4907246"/>
              <a:ext cx="71280" cy="150480"/>
            </p14:xfrm>
          </p:contentPart>
        </mc:Choice>
        <mc:Fallback xmlns="">
          <p:pic>
            <p:nvPicPr>
              <p:cNvPr id="147" name="Ink 146">
                <a:extLst>
                  <a:ext uri="{FF2B5EF4-FFF2-40B4-BE49-F238E27FC236}">
                    <a16:creationId xmlns:a16="http://schemas.microsoft.com/office/drawing/2014/main" id="{EA2F8649-6B7B-21DF-8ABE-A83632A8C509}"/>
                  </a:ext>
                </a:extLst>
              </p:cNvPr>
              <p:cNvPicPr/>
              <p:nvPr/>
            </p:nvPicPr>
            <p:blipFill>
              <a:blip r:embed="rId43"/>
              <a:stretch>
                <a:fillRect/>
              </a:stretch>
            </p:blipFill>
            <p:spPr>
              <a:xfrm>
                <a:off x="1086309" y="4889246"/>
                <a:ext cx="10692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8" name="Ink 147">
                <a:extLst>
                  <a:ext uri="{FF2B5EF4-FFF2-40B4-BE49-F238E27FC236}">
                    <a16:creationId xmlns:a16="http://schemas.microsoft.com/office/drawing/2014/main" id="{29AF3E30-2B38-E939-6641-D8D8E6946305}"/>
                  </a:ext>
                </a:extLst>
              </p14:cNvPr>
              <p14:cNvContentPartPr/>
              <p14:nvPr/>
            </p14:nvContentPartPr>
            <p14:xfrm>
              <a:off x="1138149" y="4866926"/>
              <a:ext cx="132120" cy="193680"/>
            </p14:xfrm>
          </p:contentPart>
        </mc:Choice>
        <mc:Fallback xmlns="">
          <p:pic>
            <p:nvPicPr>
              <p:cNvPr id="148" name="Ink 147">
                <a:extLst>
                  <a:ext uri="{FF2B5EF4-FFF2-40B4-BE49-F238E27FC236}">
                    <a16:creationId xmlns:a16="http://schemas.microsoft.com/office/drawing/2014/main" id="{29AF3E30-2B38-E939-6641-D8D8E6946305}"/>
                  </a:ext>
                </a:extLst>
              </p:cNvPr>
              <p:cNvPicPr/>
              <p:nvPr/>
            </p:nvPicPr>
            <p:blipFill>
              <a:blip r:embed="rId45"/>
              <a:stretch>
                <a:fillRect/>
              </a:stretch>
            </p:blipFill>
            <p:spPr>
              <a:xfrm>
                <a:off x="1120509" y="4848926"/>
                <a:ext cx="16776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5458B9D5-B5CD-412B-4431-67C03551F557}"/>
                  </a:ext>
                </a:extLst>
              </p14:cNvPr>
              <p14:cNvContentPartPr/>
              <p14:nvPr/>
            </p14:nvContentPartPr>
            <p14:xfrm>
              <a:off x="837549" y="5338526"/>
              <a:ext cx="152640" cy="178200"/>
            </p14:xfrm>
          </p:contentPart>
        </mc:Choice>
        <mc:Fallback xmlns="">
          <p:pic>
            <p:nvPicPr>
              <p:cNvPr id="155" name="Ink 154">
                <a:extLst>
                  <a:ext uri="{FF2B5EF4-FFF2-40B4-BE49-F238E27FC236}">
                    <a16:creationId xmlns:a16="http://schemas.microsoft.com/office/drawing/2014/main" id="{5458B9D5-B5CD-412B-4431-67C03551F557}"/>
                  </a:ext>
                </a:extLst>
              </p:cNvPr>
              <p:cNvPicPr/>
              <p:nvPr/>
            </p:nvPicPr>
            <p:blipFill>
              <a:blip r:embed="rId47"/>
              <a:stretch>
                <a:fillRect/>
              </a:stretch>
            </p:blipFill>
            <p:spPr>
              <a:xfrm>
                <a:off x="819909" y="5320526"/>
                <a:ext cx="188280" cy="213840"/>
              </a:xfrm>
              <a:prstGeom prst="rect">
                <a:avLst/>
              </a:prstGeom>
            </p:spPr>
          </p:pic>
        </mc:Fallback>
      </mc:AlternateContent>
      <p:grpSp>
        <p:nvGrpSpPr>
          <p:cNvPr id="161" name="Group 160">
            <a:extLst>
              <a:ext uri="{FF2B5EF4-FFF2-40B4-BE49-F238E27FC236}">
                <a16:creationId xmlns:a16="http://schemas.microsoft.com/office/drawing/2014/main" id="{8B21944D-810F-95CA-87ED-1933296572C6}"/>
              </a:ext>
            </a:extLst>
          </p:cNvPr>
          <p:cNvGrpSpPr/>
          <p:nvPr/>
        </p:nvGrpSpPr>
        <p:grpSpPr>
          <a:xfrm>
            <a:off x="1174149" y="5285966"/>
            <a:ext cx="504720" cy="221040"/>
            <a:chOff x="1174149" y="5285966"/>
            <a:chExt cx="504720" cy="221040"/>
          </a:xfrm>
        </p:grpSpPr>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ED661E64-C616-E7A9-360F-88D0E15A1529}"/>
                    </a:ext>
                  </a:extLst>
                </p14:cNvPr>
                <p14:cNvContentPartPr/>
                <p14:nvPr/>
              </p14:nvContentPartPr>
              <p14:xfrm>
                <a:off x="1174149" y="5363006"/>
                <a:ext cx="22680" cy="129600"/>
              </p14:xfrm>
            </p:contentPart>
          </mc:Choice>
          <mc:Fallback xmlns="">
            <p:pic>
              <p:nvPicPr>
                <p:cNvPr id="156" name="Ink 155">
                  <a:extLst>
                    <a:ext uri="{FF2B5EF4-FFF2-40B4-BE49-F238E27FC236}">
                      <a16:creationId xmlns:a16="http://schemas.microsoft.com/office/drawing/2014/main" id="{ED661E64-C616-E7A9-360F-88D0E15A1529}"/>
                    </a:ext>
                  </a:extLst>
                </p:cNvPr>
                <p:cNvPicPr/>
                <p:nvPr/>
              </p:nvPicPr>
              <p:blipFill>
                <a:blip r:embed="rId49"/>
                <a:stretch>
                  <a:fillRect/>
                </a:stretch>
              </p:blipFill>
              <p:spPr>
                <a:xfrm>
                  <a:off x="1156509" y="5345006"/>
                  <a:ext cx="5832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7" name="Ink 156">
                  <a:extLst>
                    <a:ext uri="{FF2B5EF4-FFF2-40B4-BE49-F238E27FC236}">
                      <a16:creationId xmlns:a16="http://schemas.microsoft.com/office/drawing/2014/main" id="{6A3D3D9B-B0A9-9AF3-4B52-F4E3B6BD793A}"/>
                    </a:ext>
                  </a:extLst>
                </p14:cNvPr>
                <p14:cNvContentPartPr/>
                <p14:nvPr/>
              </p14:nvContentPartPr>
              <p14:xfrm>
                <a:off x="1191789" y="5314406"/>
                <a:ext cx="150840" cy="192600"/>
              </p14:xfrm>
            </p:contentPart>
          </mc:Choice>
          <mc:Fallback xmlns="">
            <p:pic>
              <p:nvPicPr>
                <p:cNvPr id="157" name="Ink 156">
                  <a:extLst>
                    <a:ext uri="{FF2B5EF4-FFF2-40B4-BE49-F238E27FC236}">
                      <a16:creationId xmlns:a16="http://schemas.microsoft.com/office/drawing/2014/main" id="{6A3D3D9B-B0A9-9AF3-4B52-F4E3B6BD793A}"/>
                    </a:ext>
                  </a:extLst>
                </p:cNvPr>
                <p:cNvPicPr/>
                <p:nvPr/>
              </p:nvPicPr>
              <p:blipFill>
                <a:blip r:embed="rId51"/>
                <a:stretch>
                  <a:fillRect/>
                </a:stretch>
              </p:blipFill>
              <p:spPr>
                <a:xfrm>
                  <a:off x="1174149" y="5296766"/>
                  <a:ext cx="1864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205F6881-F674-D1D8-2DEB-0F9312E541A2}"/>
                    </a:ext>
                  </a:extLst>
                </p14:cNvPr>
                <p14:cNvContentPartPr/>
                <p14:nvPr/>
              </p14:nvContentPartPr>
              <p14:xfrm>
                <a:off x="1500309" y="5285966"/>
                <a:ext cx="139320" cy="52560"/>
              </p14:xfrm>
            </p:contentPart>
          </mc:Choice>
          <mc:Fallback xmlns="">
            <p:pic>
              <p:nvPicPr>
                <p:cNvPr id="159" name="Ink 158">
                  <a:extLst>
                    <a:ext uri="{FF2B5EF4-FFF2-40B4-BE49-F238E27FC236}">
                      <a16:creationId xmlns:a16="http://schemas.microsoft.com/office/drawing/2014/main" id="{205F6881-F674-D1D8-2DEB-0F9312E541A2}"/>
                    </a:ext>
                  </a:extLst>
                </p:cNvPr>
                <p:cNvPicPr/>
                <p:nvPr/>
              </p:nvPicPr>
              <p:blipFill>
                <a:blip r:embed="rId53"/>
                <a:stretch>
                  <a:fillRect/>
                </a:stretch>
              </p:blipFill>
              <p:spPr>
                <a:xfrm>
                  <a:off x="1482669" y="5268326"/>
                  <a:ext cx="17496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0" name="Ink 159">
                  <a:extLst>
                    <a:ext uri="{FF2B5EF4-FFF2-40B4-BE49-F238E27FC236}">
                      <a16:creationId xmlns:a16="http://schemas.microsoft.com/office/drawing/2014/main" id="{7E527099-38C9-FA10-2E8D-9B1C97C78C62}"/>
                    </a:ext>
                  </a:extLst>
                </p14:cNvPr>
                <p14:cNvContentPartPr/>
                <p14:nvPr/>
              </p14:nvContentPartPr>
              <p14:xfrm>
                <a:off x="1577709" y="5321606"/>
                <a:ext cx="101160" cy="150120"/>
              </p14:xfrm>
            </p:contentPart>
          </mc:Choice>
          <mc:Fallback xmlns="">
            <p:pic>
              <p:nvPicPr>
                <p:cNvPr id="160" name="Ink 159">
                  <a:extLst>
                    <a:ext uri="{FF2B5EF4-FFF2-40B4-BE49-F238E27FC236}">
                      <a16:creationId xmlns:a16="http://schemas.microsoft.com/office/drawing/2014/main" id="{7E527099-38C9-FA10-2E8D-9B1C97C78C62}"/>
                    </a:ext>
                  </a:extLst>
                </p:cNvPr>
                <p:cNvPicPr/>
                <p:nvPr/>
              </p:nvPicPr>
              <p:blipFill>
                <a:blip r:embed="rId55"/>
                <a:stretch>
                  <a:fillRect/>
                </a:stretch>
              </p:blipFill>
              <p:spPr>
                <a:xfrm>
                  <a:off x="1559709" y="5303966"/>
                  <a:ext cx="136800" cy="18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162" name="Ink 161">
                <a:extLst>
                  <a:ext uri="{FF2B5EF4-FFF2-40B4-BE49-F238E27FC236}">
                    <a16:creationId xmlns:a16="http://schemas.microsoft.com/office/drawing/2014/main" id="{28CC1A21-CCB8-1034-1901-5D6162DE23A4}"/>
                  </a:ext>
                </a:extLst>
              </p14:cNvPr>
              <p14:cNvContentPartPr/>
              <p14:nvPr/>
            </p14:nvContentPartPr>
            <p14:xfrm>
              <a:off x="2007549" y="2400206"/>
              <a:ext cx="143640" cy="3022920"/>
            </p14:xfrm>
          </p:contentPart>
        </mc:Choice>
        <mc:Fallback xmlns="">
          <p:pic>
            <p:nvPicPr>
              <p:cNvPr id="162" name="Ink 161">
                <a:extLst>
                  <a:ext uri="{FF2B5EF4-FFF2-40B4-BE49-F238E27FC236}">
                    <a16:creationId xmlns:a16="http://schemas.microsoft.com/office/drawing/2014/main" id="{28CC1A21-CCB8-1034-1901-5D6162DE23A4}"/>
                  </a:ext>
                </a:extLst>
              </p:cNvPr>
              <p:cNvPicPr/>
              <p:nvPr/>
            </p:nvPicPr>
            <p:blipFill>
              <a:blip r:embed="rId57"/>
              <a:stretch>
                <a:fillRect/>
              </a:stretch>
            </p:blipFill>
            <p:spPr>
              <a:xfrm>
                <a:off x="1989549" y="2382206"/>
                <a:ext cx="179280" cy="3058560"/>
              </a:xfrm>
              <a:prstGeom prst="rect">
                <a:avLst/>
              </a:prstGeom>
            </p:spPr>
          </p:pic>
        </mc:Fallback>
      </mc:AlternateContent>
      <p:grpSp>
        <p:nvGrpSpPr>
          <p:cNvPr id="168" name="Group 167">
            <a:extLst>
              <a:ext uri="{FF2B5EF4-FFF2-40B4-BE49-F238E27FC236}">
                <a16:creationId xmlns:a16="http://schemas.microsoft.com/office/drawing/2014/main" id="{E45BEBF0-4834-A5F0-9C96-2834EEFF8D08}"/>
              </a:ext>
            </a:extLst>
          </p:cNvPr>
          <p:cNvGrpSpPr/>
          <p:nvPr/>
        </p:nvGrpSpPr>
        <p:grpSpPr>
          <a:xfrm>
            <a:off x="2458629" y="2463206"/>
            <a:ext cx="223920" cy="211320"/>
            <a:chOff x="2458629" y="2463206"/>
            <a:chExt cx="223920" cy="211320"/>
          </a:xfrm>
        </p:grpSpPr>
        <mc:AlternateContent xmlns:mc="http://schemas.openxmlformats.org/markup-compatibility/2006" xmlns:p14="http://schemas.microsoft.com/office/powerpoint/2010/main">
          <mc:Choice Requires="p14">
            <p:contentPart p14:bwMode="auto" r:id="rId58">
              <p14:nvContentPartPr>
                <p14:cNvPr id="163" name="Ink 162">
                  <a:extLst>
                    <a:ext uri="{FF2B5EF4-FFF2-40B4-BE49-F238E27FC236}">
                      <a16:creationId xmlns:a16="http://schemas.microsoft.com/office/drawing/2014/main" id="{78CE95F9-C2BA-A66F-52D4-8B7737915CD6}"/>
                    </a:ext>
                  </a:extLst>
                </p14:cNvPr>
                <p14:cNvContentPartPr/>
                <p14:nvPr/>
              </p14:nvContentPartPr>
              <p14:xfrm>
                <a:off x="2458629" y="2487326"/>
                <a:ext cx="20880" cy="187200"/>
              </p14:xfrm>
            </p:contentPart>
          </mc:Choice>
          <mc:Fallback xmlns="">
            <p:pic>
              <p:nvPicPr>
                <p:cNvPr id="163" name="Ink 162">
                  <a:extLst>
                    <a:ext uri="{FF2B5EF4-FFF2-40B4-BE49-F238E27FC236}">
                      <a16:creationId xmlns:a16="http://schemas.microsoft.com/office/drawing/2014/main" id="{78CE95F9-C2BA-A66F-52D4-8B7737915CD6}"/>
                    </a:ext>
                  </a:extLst>
                </p:cNvPr>
                <p:cNvPicPr/>
                <p:nvPr/>
              </p:nvPicPr>
              <p:blipFill>
                <a:blip r:embed="rId59"/>
                <a:stretch>
                  <a:fillRect/>
                </a:stretch>
              </p:blipFill>
              <p:spPr>
                <a:xfrm>
                  <a:off x="2440989" y="2469326"/>
                  <a:ext cx="5652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38B08D7E-300E-B133-B9BF-3FD8227B242F}"/>
                    </a:ext>
                  </a:extLst>
                </p14:cNvPr>
                <p14:cNvContentPartPr/>
                <p14:nvPr/>
              </p14:nvContentPartPr>
              <p14:xfrm>
                <a:off x="2479509" y="2463206"/>
                <a:ext cx="203040" cy="181080"/>
              </p14:xfrm>
            </p:contentPart>
          </mc:Choice>
          <mc:Fallback xmlns="">
            <p:pic>
              <p:nvPicPr>
                <p:cNvPr id="164" name="Ink 163">
                  <a:extLst>
                    <a:ext uri="{FF2B5EF4-FFF2-40B4-BE49-F238E27FC236}">
                      <a16:creationId xmlns:a16="http://schemas.microsoft.com/office/drawing/2014/main" id="{38B08D7E-300E-B133-B9BF-3FD8227B242F}"/>
                    </a:ext>
                  </a:extLst>
                </p:cNvPr>
                <p:cNvPicPr/>
                <p:nvPr/>
              </p:nvPicPr>
              <p:blipFill>
                <a:blip r:embed="rId61"/>
                <a:stretch>
                  <a:fillRect/>
                </a:stretch>
              </p:blipFill>
              <p:spPr>
                <a:xfrm>
                  <a:off x="2461509" y="2445566"/>
                  <a:ext cx="23868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169" name="Ink 168">
                <a:extLst>
                  <a:ext uri="{FF2B5EF4-FFF2-40B4-BE49-F238E27FC236}">
                    <a16:creationId xmlns:a16="http://schemas.microsoft.com/office/drawing/2014/main" id="{1790137C-821F-8E0C-6272-CCB8C362827D}"/>
                  </a:ext>
                </a:extLst>
              </p14:cNvPr>
              <p14:cNvContentPartPr/>
              <p14:nvPr/>
            </p14:nvContentPartPr>
            <p14:xfrm>
              <a:off x="2823669" y="2462126"/>
              <a:ext cx="132480" cy="192240"/>
            </p14:xfrm>
          </p:contentPart>
        </mc:Choice>
        <mc:Fallback xmlns="">
          <p:pic>
            <p:nvPicPr>
              <p:cNvPr id="169" name="Ink 168">
                <a:extLst>
                  <a:ext uri="{FF2B5EF4-FFF2-40B4-BE49-F238E27FC236}">
                    <a16:creationId xmlns:a16="http://schemas.microsoft.com/office/drawing/2014/main" id="{1790137C-821F-8E0C-6272-CCB8C362827D}"/>
                  </a:ext>
                </a:extLst>
              </p:cNvPr>
              <p:cNvPicPr/>
              <p:nvPr/>
            </p:nvPicPr>
            <p:blipFill>
              <a:blip r:embed="rId63"/>
              <a:stretch>
                <a:fillRect/>
              </a:stretch>
            </p:blipFill>
            <p:spPr>
              <a:xfrm>
                <a:off x="2806029" y="2444126"/>
                <a:ext cx="1681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74" name="Ink 173">
                <a:extLst>
                  <a:ext uri="{FF2B5EF4-FFF2-40B4-BE49-F238E27FC236}">
                    <a16:creationId xmlns:a16="http://schemas.microsoft.com/office/drawing/2014/main" id="{858AC48F-E15A-A669-93E8-C4EA9E52F288}"/>
                  </a:ext>
                </a:extLst>
              </p14:cNvPr>
              <p14:cNvContentPartPr/>
              <p14:nvPr/>
            </p14:nvContentPartPr>
            <p14:xfrm>
              <a:off x="1593549" y="2476886"/>
              <a:ext cx="8280" cy="217080"/>
            </p14:xfrm>
          </p:contentPart>
        </mc:Choice>
        <mc:Fallback xmlns="">
          <p:pic>
            <p:nvPicPr>
              <p:cNvPr id="174" name="Ink 173">
                <a:extLst>
                  <a:ext uri="{FF2B5EF4-FFF2-40B4-BE49-F238E27FC236}">
                    <a16:creationId xmlns:a16="http://schemas.microsoft.com/office/drawing/2014/main" id="{858AC48F-E15A-A669-93E8-C4EA9E52F288}"/>
                  </a:ext>
                </a:extLst>
              </p:cNvPr>
              <p:cNvPicPr/>
              <p:nvPr/>
            </p:nvPicPr>
            <p:blipFill>
              <a:blip r:embed="rId65"/>
              <a:stretch>
                <a:fillRect/>
              </a:stretch>
            </p:blipFill>
            <p:spPr>
              <a:xfrm>
                <a:off x="1575909" y="2458886"/>
                <a:ext cx="439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75" name="Ink 174">
                <a:extLst>
                  <a:ext uri="{FF2B5EF4-FFF2-40B4-BE49-F238E27FC236}">
                    <a16:creationId xmlns:a16="http://schemas.microsoft.com/office/drawing/2014/main" id="{537EEDCE-739A-E366-045E-9D5DF7A283F6}"/>
                  </a:ext>
                </a:extLst>
              </p14:cNvPr>
              <p14:cNvContentPartPr/>
              <p14:nvPr/>
            </p14:nvContentPartPr>
            <p14:xfrm>
              <a:off x="1530189" y="3734726"/>
              <a:ext cx="32040" cy="243720"/>
            </p14:xfrm>
          </p:contentPart>
        </mc:Choice>
        <mc:Fallback xmlns="">
          <p:pic>
            <p:nvPicPr>
              <p:cNvPr id="175" name="Ink 174">
                <a:extLst>
                  <a:ext uri="{FF2B5EF4-FFF2-40B4-BE49-F238E27FC236}">
                    <a16:creationId xmlns:a16="http://schemas.microsoft.com/office/drawing/2014/main" id="{537EEDCE-739A-E366-045E-9D5DF7A283F6}"/>
                  </a:ext>
                </a:extLst>
              </p:cNvPr>
              <p:cNvPicPr/>
              <p:nvPr/>
            </p:nvPicPr>
            <p:blipFill>
              <a:blip r:embed="rId67"/>
              <a:stretch>
                <a:fillRect/>
              </a:stretch>
            </p:blipFill>
            <p:spPr>
              <a:xfrm>
                <a:off x="1512189" y="3716726"/>
                <a:ext cx="676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6" name="Ink 175">
                <a:extLst>
                  <a:ext uri="{FF2B5EF4-FFF2-40B4-BE49-F238E27FC236}">
                    <a16:creationId xmlns:a16="http://schemas.microsoft.com/office/drawing/2014/main" id="{F19774F3-F82D-9A8F-655C-790421E7BF30}"/>
                  </a:ext>
                </a:extLst>
              </p14:cNvPr>
              <p14:cNvContentPartPr/>
              <p14:nvPr/>
            </p14:nvContentPartPr>
            <p14:xfrm>
              <a:off x="1552869" y="4830206"/>
              <a:ext cx="17640" cy="257760"/>
            </p14:xfrm>
          </p:contentPart>
        </mc:Choice>
        <mc:Fallback xmlns="">
          <p:pic>
            <p:nvPicPr>
              <p:cNvPr id="176" name="Ink 175">
                <a:extLst>
                  <a:ext uri="{FF2B5EF4-FFF2-40B4-BE49-F238E27FC236}">
                    <a16:creationId xmlns:a16="http://schemas.microsoft.com/office/drawing/2014/main" id="{F19774F3-F82D-9A8F-655C-790421E7BF30}"/>
                  </a:ext>
                </a:extLst>
              </p:cNvPr>
              <p:cNvPicPr/>
              <p:nvPr/>
            </p:nvPicPr>
            <p:blipFill>
              <a:blip r:embed="rId69"/>
              <a:stretch>
                <a:fillRect/>
              </a:stretch>
            </p:blipFill>
            <p:spPr>
              <a:xfrm>
                <a:off x="1534869" y="4812206"/>
                <a:ext cx="532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7" name="Ink 176">
                <a:extLst>
                  <a:ext uri="{FF2B5EF4-FFF2-40B4-BE49-F238E27FC236}">
                    <a16:creationId xmlns:a16="http://schemas.microsoft.com/office/drawing/2014/main" id="{B419208D-BFDE-F25F-0339-8BF62746AEE7}"/>
                  </a:ext>
                </a:extLst>
              </p14:cNvPr>
              <p14:cNvContentPartPr/>
              <p14:nvPr/>
            </p14:nvContentPartPr>
            <p14:xfrm>
              <a:off x="3227949" y="2417486"/>
              <a:ext cx="24840" cy="277560"/>
            </p14:xfrm>
          </p:contentPart>
        </mc:Choice>
        <mc:Fallback xmlns="">
          <p:pic>
            <p:nvPicPr>
              <p:cNvPr id="177" name="Ink 176">
                <a:extLst>
                  <a:ext uri="{FF2B5EF4-FFF2-40B4-BE49-F238E27FC236}">
                    <a16:creationId xmlns:a16="http://schemas.microsoft.com/office/drawing/2014/main" id="{B419208D-BFDE-F25F-0339-8BF62746AEE7}"/>
                  </a:ext>
                </a:extLst>
              </p:cNvPr>
              <p:cNvPicPr/>
              <p:nvPr/>
            </p:nvPicPr>
            <p:blipFill>
              <a:blip r:embed="rId71"/>
              <a:stretch>
                <a:fillRect/>
              </a:stretch>
            </p:blipFill>
            <p:spPr>
              <a:xfrm>
                <a:off x="3210309" y="2399846"/>
                <a:ext cx="60480" cy="313200"/>
              </a:xfrm>
              <a:prstGeom prst="rect">
                <a:avLst/>
              </a:prstGeom>
            </p:spPr>
          </p:pic>
        </mc:Fallback>
      </mc:AlternateContent>
      <p:grpSp>
        <p:nvGrpSpPr>
          <p:cNvPr id="180" name="Group 179">
            <a:extLst>
              <a:ext uri="{FF2B5EF4-FFF2-40B4-BE49-F238E27FC236}">
                <a16:creationId xmlns:a16="http://schemas.microsoft.com/office/drawing/2014/main" id="{BFDF608F-76A3-1BB8-A927-6C911B5C5FBF}"/>
              </a:ext>
            </a:extLst>
          </p:cNvPr>
          <p:cNvGrpSpPr/>
          <p:nvPr/>
        </p:nvGrpSpPr>
        <p:grpSpPr>
          <a:xfrm>
            <a:off x="2431629" y="2981606"/>
            <a:ext cx="181800" cy="203760"/>
            <a:chOff x="2431629" y="2981606"/>
            <a:chExt cx="181800" cy="203760"/>
          </a:xfrm>
        </p:grpSpPr>
        <mc:AlternateContent xmlns:mc="http://schemas.openxmlformats.org/markup-compatibility/2006" xmlns:p14="http://schemas.microsoft.com/office/powerpoint/2010/main">
          <mc:Choice Requires="p14">
            <p:contentPart p14:bwMode="auto" r:id="rId72">
              <p14:nvContentPartPr>
                <p14:cNvPr id="178" name="Ink 177">
                  <a:extLst>
                    <a:ext uri="{FF2B5EF4-FFF2-40B4-BE49-F238E27FC236}">
                      <a16:creationId xmlns:a16="http://schemas.microsoft.com/office/drawing/2014/main" id="{643CA1AD-DE18-1B96-D464-FCAF9DEA5C79}"/>
                    </a:ext>
                  </a:extLst>
                </p14:cNvPr>
                <p14:cNvContentPartPr/>
                <p14:nvPr/>
              </p14:nvContentPartPr>
              <p14:xfrm>
                <a:off x="2431629" y="2999246"/>
                <a:ext cx="15120" cy="186120"/>
              </p14:xfrm>
            </p:contentPart>
          </mc:Choice>
          <mc:Fallback xmlns="">
            <p:pic>
              <p:nvPicPr>
                <p:cNvPr id="178" name="Ink 177">
                  <a:extLst>
                    <a:ext uri="{FF2B5EF4-FFF2-40B4-BE49-F238E27FC236}">
                      <a16:creationId xmlns:a16="http://schemas.microsoft.com/office/drawing/2014/main" id="{643CA1AD-DE18-1B96-D464-FCAF9DEA5C79}"/>
                    </a:ext>
                  </a:extLst>
                </p:cNvPr>
                <p:cNvPicPr/>
                <p:nvPr/>
              </p:nvPicPr>
              <p:blipFill>
                <a:blip r:embed="rId73"/>
                <a:stretch>
                  <a:fillRect/>
                </a:stretch>
              </p:blipFill>
              <p:spPr>
                <a:xfrm>
                  <a:off x="2413629" y="2981246"/>
                  <a:ext cx="50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9" name="Ink 178">
                  <a:extLst>
                    <a:ext uri="{FF2B5EF4-FFF2-40B4-BE49-F238E27FC236}">
                      <a16:creationId xmlns:a16="http://schemas.microsoft.com/office/drawing/2014/main" id="{76C2DE14-B602-86C0-35FF-05BC7A8CDACD}"/>
                    </a:ext>
                  </a:extLst>
                </p14:cNvPr>
                <p14:cNvContentPartPr/>
                <p14:nvPr/>
              </p14:nvContentPartPr>
              <p14:xfrm>
                <a:off x="2459349" y="2981606"/>
                <a:ext cx="154080" cy="198720"/>
              </p14:xfrm>
            </p:contentPart>
          </mc:Choice>
          <mc:Fallback xmlns="">
            <p:pic>
              <p:nvPicPr>
                <p:cNvPr id="179" name="Ink 178">
                  <a:extLst>
                    <a:ext uri="{FF2B5EF4-FFF2-40B4-BE49-F238E27FC236}">
                      <a16:creationId xmlns:a16="http://schemas.microsoft.com/office/drawing/2014/main" id="{76C2DE14-B602-86C0-35FF-05BC7A8CDACD}"/>
                    </a:ext>
                  </a:extLst>
                </p:cNvPr>
                <p:cNvPicPr/>
                <p:nvPr/>
              </p:nvPicPr>
              <p:blipFill>
                <a:blip r:embed="rId75"/>
                <a:stretch>
                  <a:fillRect/>
                </a:stretch>
              </p:blipFill>
              <p:spPr>
                <a:xfrm>
                  <a:off x="2441709" y="2963606"/>
                  <a:ext cx="189720" cy="234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81" name="Ink 180">
                <a:extLst>
                  <a:ext uri="{FF2B5EF4-FFF2-40B4-BE49-F238E27FC236}">
                    <a16:creationId xmlns:a16="http://schemas.microsoft.com/office/drawing/2014/main" id="{E0886F04-5333-EE34-AA41-33915C21CEBA}"/>
                  </a:ext>
                </a:extLst>
              </p14:cNvPr>
              <p14:cNvContentPartPr/>
              <p14:nvPr/>
            </p14:nvContentPartPr>
            <p14:xfrm>
              <a:off x="2828349" y="2981966"/>
              <a:ext cx="130320" cy="171000"/>
            </p14:xfrm>
          </p:contentPart>
        </mc:Choice>
        <mc:Fallback xmlns="">
          <p:pic>
            <p:nvPicPr>
              <p:cNvPr id="181" name="Ink 180">
                <a:extLst>
                  <a:ext uri="{FF2B5EF4-FFF2-40B4-BE49-F238E27FC236}">
                    <a16:creationId xmlns:a16="http://schemas.microsoft.com/office/drawing/2014/main" id="{E0886F04-5333-EE34-AA41-33915C21CEBA}"/>
                  </a:ext>
                </a:extLst>
              </p:cNvPr>
              <p:cNvPicPr/>
              <p:nvPr/>
            </p:nvPicPr>
            <p:blipFill>
              <a:blip r:embed="rId77"/>
              <a:stretch>
                <a:fillRect/>
              </a:stretch>
            </p:blipFill>
            <p:spPr>
              <a:xfrm>
                <a:off x="2810349" y="2963966"/>
                <a:ext cx="165960" cy="206640"/>
              </a:xfrm>
              <a:prstGeom prst="rect">
                <a:avLst/>
              </a:prstGeom>
            </p:spPr>
          </p:pic>
        </mc:Fallback>
      </mc:AlternateContent>
      <p:grpSp>
        <p:nvGrpSpPr>
          <p:cNvPr id="184" name="Group 183">
            <a:extLst>
              <a:ext uri="{FF2B5EF4-FFF2-40B4-BE49-F238E27FC236}">
                <a16:creationId xmlns:a16="http://schemas.microsoft.com/office/drawing/2014/main" id="{57BCEFB0-AFCB-21B8-0986-E2CEA9A470AB}"/>
              </a:ext>
            </a:extLst>
          </p:cNvPr>
          <p:cNvGrpSpPr/>
          <p:nvPr/>
        </p:nvGrpSpPr>
        <p:grpSpPr>
          <a:xfrm>
            <a:off x="3175029" y="2876846"/>
            <a:ext cx="193320" cy="217440"/>
            <a:chOff x="3175029" y="2876846"/>
            <a:chExt cx="193320" cy="217440"/>
          </a:xfrm>
        </p:grpSpPr>
        <mc:AlternateContent xmlns:mc="http://schemas.openxmlformats.org/markup-compatibility/2006" xmlns:p14="http://schemas.microsoft.com/office/powerpoint/2010/main">
          <mc:Choice Requires="p14">
            <p:contentPart p14:bwMode="auto" r:id="rId78">
              <p14:nvContentPartPr>
                <p14:cNvPr id="182" name="Ink 181">
                  <a:extLst>
                    <a:ext uri="{FF2B5EF4-FFF2-40B4-BE49-F238E27FC236}">
                      <a16:creationId xmlns:a16="http://schemas.microsoft.com/office/drawing/2014/main" id="{AEF62617-ACD0-C253-71C6-EAD6D47A23CF}"/>
                    </a:ext>
                  </a:extLst>
                </p14:cNvPr>
                <p14:cNvContentPartPr/>
                <p14:nvPr/>
              </p14:nvContentPartPr>
              <p14:xfrm>
                <a:off x="3175029" y="2876846"/>
                <a:ext cx="193320" cy="68400"/>
              </p14:xfrm>
            </p:contentPart>
          </mc:Choice>
          <mc:Fallback xmlns="">
            <p:pic>
              <p:nvPicPr>
                <p:cNvPr id="182" name="Ink 181">
                  <a:extLst>
                    <a:ext uri="{FF2B5EF4-FFF2-40B4-BE49-F238E27FC236}">
                      <a16:creationId xmlns:a16="http://schemas.microsoft.com/office/drawing/2014/main" id="{AEF62617-ACD0-C253-71C6-EAD6D47A23CF}"/>
                    </a:ext>
                  </a:extLst>
                </p:cNvPr>
                <p:cNvPicPr/>
                <p:nvPr/>
              </p:nvPicPr>
              <p:blipFill>
                <a:blip r:embed="rId79"/>
                <a:stretch>
                  <a:fillRect/>
                </a:stretch>
              </p:blipFill>
              <p:spPr>
                <a:xfrm>
                  <a:off x="3157389" y="2859206"/>
                  <a:ext cx="22896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83" name="Ink 182">
                  <a:extLst>
                    <a:ext uri="{FF2B5EF4-FFF2-40B4-BE49-F238E27FC236}">
                      <a16:creationId xmlns:a16="http://schemas.microsoft.com/office/drawing/2014/main" id="{D94C0440-43C6-F435-6E08-83A5C47CC807}"/>
                    </a:ext>
                  </a:extLst>
                </p14:cNvPr>
                <p14:cNvContentPartPr/>
                <p14:nvPr/>
              </p14:nvContentPartPr>
              <p14:xfrm>
                <a:off x="3239109" y="2926886"/>
                <a:ext cx="93600" cy="167400"/>
              </p14:xfrm>
            </p:contentPart>
          </mc:Choice>
          <mc:Fallback xmlns="">
            <p:pic>
              <p:nvPicPr>
                <p:cNvPr id="183" name="Ink 182">
                  <a:extLst>
                    <a:ext uri="{FF2B5EF4-FFF2-40B4-BE49-F238E27FC236}">
                      <a16:creationId xmlns:a16="http://schemas.microsoft.com/office/drawing/2014/main" id="{D94C0440-43C6-F435-6E08-83A5C47CC807}"/>
                    </a:ext>
                  </a:extLst>
                </p:cNvPr>
                <p:cNvPicPr/>
                <p:nvPr/>
              </p:nvPicPr>
              <p:blipFill>
                <a:blip r:embed="rId81"/>
                <a:stretch>
                  <a:fillRect/>
                </a:stretch>
              </p:blipFill>
              <p:spPr>
                <a:xfrm>
                  <a:off x="3221469" y="2909246"/>
                  <a:ext cx="129240" cy="203040"/>
                </a:xfrm>
                <a:prstGeom prst="rect">
                  <a:avLst/>
                </a:prstGeom>
              </p:spPr>
            </p:pic>
          </mc:Fallback>
        </mc:AlternateContent>
      </p:grpSp>
      <p:grpSp>
        <p:nvGrpSpPr>
          <p:cNvPr id="187" name="Group 186">
            <a:extLst>
              <a:ext uri="{FF2B5EF4-FFF2-40B4-BE49-F238E27FC236}">
                <a16:creationId xmlns:a16="http://schemas.microsoft.com/office/drawing/2014/main" id="{5C3214FF-D11D-F68C-123A-74AB705031B6}"/>
              </a:ext>
            </a:extLst>
          </p:cNvPr>
          <p:cNvGrpSpPr/>
          <p:nvPr/>
        </p:nvGrpSpPr>
        <p:grpSpPr>
          <a:xfrm>
            <a:off x="2398149" y="3683246"/>
            <a:ext cx="202680" cy="216000"/>
            <a:chOff x="2398149" y="3683246"/>
            <a:chExt cx="202680" cy="216000"/>
          </a:xfrm>
        </p:grpSpPr>
        <mc:AlternateContent xmlns:mc="http://schemas.openxmlformats.org/markup-compatibility/2006" xmlns:p14="http://schemas.microsoft.com/office/powerpoint/2010/main">
          <mc:Choice Requires="p14">
            <p:contentPart p14:bwMode="auto" r:id="rId82">
              <p14:nvContentPartPr>
                <p14:cNvPr id="185" name="Ink 184">
                  <a:extLst>
                    <a:ext uri="{FF2B5EF4-FFF2-40B4-BE49-F238E27FC236}">
                      <a16:creationId xmlns:a16="http://schemas.microsoft.com/office/drawing/2014/main" id="{F89C3F88-D6D2-AF3C-6A10-6C26AFB55B42}"/>
                    </a:ext>
                  </a:extLst>
                </p14:cNvPr>
                <p14:cNvContentPartPr/>
                <p14:nvPr/>
              </p14:nvContentPartPr>
              <p14:xfrm>
                <a:off x="2398149" y="3683246"/>
                <a:ext cx="14400" cy="216000"/>
              </p14:xfrm>
            </p:contentPart>
          </mc:Choice>
          <mc:Fallback xmlns="">
            <p:pic>
              <p:nvPicPr>
                <p:cNvPr id="185" name="Ink 184">
                  <a:extLst>
                    <a:ext uri="{FF2B5EF4-FFF2-40B4-BE49-F238E27FC236}">
                      <a16:creationId xmlns:a16="http://schemas.microsoft.com/office/drawing/2014/main" id="{F89C3F88-D6D2-AF3C-6A10-6C26AFB55B42}"/>
                    </a:ext>
                  </a:extLst>
                </p:cNvPr>
                <p:cNvPicPr/>
                <p:nvPr/>
              </p:nvPicPr>
              <p:blipFill>
                <a:blip r:embed="rId83"/>
                <a:stretch>
                  <a:fillRect/>
                </a:stretch>
              </p:blipFill>
              <p:spPr>
                <a:xfrm>
                  <a:off x="2380149" y="3665246"/>
                  <a:ext cx="500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6" name="Ink 185">
                  <a:extLst>
                    <a:ext uri="{FF2B5EF4-FFF2-40B4-BE49-F238E27FC236}">
                      <a16:creationId xmlns:a16="http://schemas.microsoft.com/office/drawing/2014/main" id="{16EF3A48-CD54-4C45-0568-AA4C3871F13C}"/>
                    </a:ext>
                  </a:extLst>
                </p14:cNvPr>
                <p14:cNvContentPartPr/>
                <p14:nvPr/>
              </p14:nvContentPartPr>
              <p14:xfrm>
                <a:off x="2432349" y="3687206"/>
                <a:ext cx="168480" cy="189360"/>
              </p14:xfrm>
            </p:contentPart>
          </mc:Choice>
          <mc:Fallback xmlns="">
            <p:pic>
              <p:nvPicPr>
                <p:cNvPr id="186" name="Ink 185">
                  <a:extLst>
                    <a:ext uri="{FF2B5EF4-FFF2-40B4-BE49-F238E27FC236}">
                      <a16:creationId xmlns:a16="http://schemas.microsoft.com/office/drawing/2014/main" id="{16EF3A48-CD54-4C45-0568-AA4C3871F13C}"/>
                    </a:ext>
                  </a:extLst>
                </p:cNvPr>
                <p:cNvPicPr/>
                <p:nvPr/>
              </p:nvPicPr>
              <p:blipFill>
                <a:blip r:embed="rId85"/>
                <a:stretch>
                  <a:fillRect/>
                </a:stretch>
              </p:blipFill>
              <p:spPr>
                <a:xfrm>
                  <a:off x="2414709" y="3669566"/>
                  <a:ext cx="204120" cy="22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6">
            <p14:nvContentPartPr>
              <p14:cNvPr id="188" name="Ink 187">
                <a:extLst>
                  <a:ext uri="{FF2B5EF4-FFF2-40B4-BE49-F238E27FC236}">
                    <a16:creationId xmlns:a16="http://schemas.microsoft.com/office/drawing/2014/main" id="{DCD0AE03-4E0F-A2EA-E973-B4F82707E6B8}"/>
                  </a:ext>
                </a:extLst>
              </p14:cNvPr>
              <p14:cNvContentPartPr/>
              <p14:nvPr/>
            </p14:nvContentPartPr>
            <p14:xfrm>
              <a:off x="2852829" y="3668846"/>
              <a:ext cx="103680" cy="164880"/>
            </p14:xfrm>
          </p:contentPart>
        </mc:Choice>
        <mc:Fallback xmlns="">
          <p:pic>
            <p:nvPicPr>
              <p:cNvPr id="188" name="Ink 187">
                <a:extLst>
                  <a:ext uri="{FF2B5EF4-FFF2-40B4-BE49-F238E27FC236}">
                    <a16:creationId xmlns:a16="http://schemas.microsoft.com/office/drawing/2014/main" id="{DCD0AE03-4E0F-A2EA-E973-B4F82707E6B8}"/>
                  </a:ext>
                </a:extLst>
              </p:cNvPr>
              <p:cNvPicPr/>
              <p:nvPr/>
            </p:nvPicPr>
            <p:blipFill>
              <a:blip r:embed="rId87"/>
              <a:stretch>
                <a:fillRect/>
              </a:stretch>
            </p:blipFill>
            <p:spPr>
              <a:xfrm>
                <a:off x="2834829" y="3651206"/>
                <a:ext cx="1393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9" name="Ink 188">
                <a:extLst>
                  <a:ext uri="{FF2B5EF4-FFF2-40B4-BE49-F238E27FC236}">
                    <a16:creationId xmlns:a16="http://schemas.microsoft.com/office/drawing/2014/main" id="{562CD992-B4CD-38AC-470F-0EB3CB6BAFB1}"/>
                  </a:ext>
                </a:extLst>
              </p14:cNvPr>
              <p14:cNvContentPartPr/>
              <p14:nvPr/>
            </p14:nvContentPartPr>
            <p14:xfrm>
              <a:off x="3244509" y="3633206"/>
              <a:ext cx="20520" cy="221400"/>
            </p14:xfrm>
          </p:contentPart>
        </mc:Choice>
        <mc:Fallback xmlns="">
          <p:pic>
            <p:nvPicPr>
              <p:cNvPr id="189" name="Ink 188">
                <a:extLst>
                  <a:ext uri="{FF2B5EF4-FFF2-40B4-BE49-F238E27FC236}">
                    <a16:creationId xmlns:a16="http://schemas.microsoft.com/office/drawing/2014/main" id="{562CD992-B4CD-38AC-470F-0EB3CB6BAFB1}"/>
                  </a:ext>
                </a:extLst>
              </p:cNvPr>
              <p:cNvPicPr/>
              <p:nvPr/>
            </p:nvPicPr>
            <p:blipFill>
              <a:blip r:embed="rId89"/>
              <a:stretch>
                <a:fillRect/>
              </a:stretch>
            </p:blipFill>
            <p:spPr>
              <a:xfrm>
                <a:off x="3226509" y="3615206"/>
                <a:ext cx="56160" cy="257040"/>
              </a:xfrm>
              <a:prstGeom prst="rect">
                <a:avLst/>
              </a:prstGeom>
            </p:spPr>
          </p:pic>
        </mc:Fallback>
      </mc:AlternateContent>
      <p:grpSp>
        <p:nvGrpSpPr>
          <p:cNvPr id="193" name="Group 192">
            <a:extLst>
              <a:ext uri="{FF2B5EF4-FFF2-40B4-BE49-F238E27FC236}">
                <a16:creationId xmlns:a16="http://schemas.microsoft.com/office/drawing/2014/main" id="{17F16097-540B-A259-2CB3-687B63BF1B16}"/>
              </a:ext>
            </a:extLst>
          </p:cNvPr>
          <p:cNvGrpSpPr/>
          <p:nvPr/>
        </p:nvGrpSpPr>
        <p:grpSpPr>
          <a:xfrm>
            <a:off x="2397429" y="4185806"/>
            <a:ext cx="169200" cy="183960"/>
            <a:chOff x="2397429" y="4185806"/>
            <a:chExt cx="169200" cy="183960"/>
          </a:xfrm>
        </p:grpSpPr>
        <mc:AlternateContent xmlns:mc="http://schemas.openxmlformats.org/markup-compatibility/2006" xmlns:p14="http://schemas.microsoft.com/office/powerpoint/2010/main">
          <mc:Choice Requires="p14">
            <p:contentPart p14:bwMode="auto" r:id="rId90">
              <p14:nvContentPartPr>
                <p14:cNvPr id="190" name="Ink 189">
                  <a:extLst>
                    <a:ext uri="{FF2B5EF4-FFF2-40B4-BE49-F238E27FC236}">
                      <a16:creationId xmlns:a16="http://schemas.microsoft.com/office/drawing/2014/main" id="{3FFD2680-1134-60A1-17CB-7371A5A76D8C}"/>
                    </a:ext>
                  </a:extLst>
                </p14:cNvPr>
                <p14:cNvContentPartPr/>
                <p14:nvPr/>
              </p14:nvContentPartPr>
              <p14:xfrm>
                <a:off x="2397429" y="4197326"/>
                <a:ext cx="28440" cy="172440"/>
              </p14:xfrm>
            </p:contentPart>
          </mc:Choice>
          <mc:Fallback xmlns="">
            <p:pic>
              <p:nvPicPr>
                <p:cNvPr id="190" name="Ink 189">
                  <a:extLst>
                    <a:ext uri="{FF2B5EF4-FFF2-40B4-BE49-F238E27FC236}">
                      <a16:creationId xmlns:a16="http://schemas.microsoft.com/office/drawing/2014/main" id="{3FFD2680-1134-60A1-17CB-7371A5A76D8C}"/>
                    </a:ext>
                  </a:extLst>
                </p:cNvPr>
                <p:cNvPicPr/>
                <p:nvPr/>
              </p:nvPicPr>
              <p:blipFill>
                <a:blip r:embed="rId91"/>
                <a:stretch>
                  <a:fillRect/>
                </a:stretch>
              </p:blipFill>
              <p:spPr>
                <a:xfrm>
                  <a:off x="2379789" y="4179326"/>
                  <a:ext cx="6408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91" name="Ink 190">
                  <a:extLst>
                    <a:ext uri="{FF2B5EF4-FFF2-40B4-BE49-F238E27FC236}">
                      <a16:creationId xmlns:a16="http://schemas.microsoft.com/office/drawing/2014/main" id="{0FB2D8C6-6685-38F9-3B16-072A2ED18424}"/>
                    </a:ext>
                  </a:extLst>
                </p14:cNvPr>
                <p14:cNvContentPartPr/>
                <p14:nvPr/>
              </p14:nvContentPartPr>
              <p14:xfrm>
                <a:off x="2405349" y="4185806"/>
                <a:ext cx="161280" cy="179280"/>
              </p14:xfrm>
            </p:contentPart>
          </mc:Choice>
          <mc:Fallback xmlns="">
            <p:pic>
              <p:nvPicPr>
                <p:cNvPr id="191" name="Ink 190">
                  <a:extLst>
                    <a:ext uri="{FF2B5EF4-FFF2-40B4-BE49-F238E27FC236}">
                      <a16:creationId xmlns:a16="http://schemas.microsoft.com/office/drawing/2014/main" id="{0FB2D8C6-6685-38F9-3B16-072A2ED18424}"/>
                    </a:ext>
                  </a:extLst>
                </p:cNvPr>
                <p:cNvPicPr/>
                <p:nvPr/>
              </p:nvPicPr>
              <p:blipFill>
                <a:blip r:embed="rId93"/>
                <a:stretch>
                  <a:fillRect/>
                </a:stretch>
              </p:blipFill>
              <p:spPr>
                <a:xfrm>
                  <a:off x="2387709" y="4167806"/>
                  <a:ext cx="196920" cy="214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4">
            <p14:nvContentPartPr>
              <p14:cNvPr id="192" name="Ink 191">
                <a:extLst>
                  <a:ext uri="{FF2B5EF4-FFF2-40B4-BE49-F238E27FC236}">
                    <a16:creationId xmlns:a16="http://schemas.microsoft.com/office/drawing/2014/main" id="{1B391DEB-A41D-0690-18AE-7C9564FC196F}"/>
                  </a:ext>
                </a:extLst>
              </p14:cNvPr>
              <p14:cNvContentPartPr/>
              <p14:nvPr/>
            </p14:nvContentPartPr>
            <p14:xfrm>
              <a:off x="2847069" y="4168886"/>
              <a:ext cx="113040" cy="163800"/>
            </p14:xfrm>
          </p:contentPart>
        </mc:Choice>
        <mc:Fallback xmlns="">
          <p:pic>
            <p:nvPicPr>
              <p:cNvPr id="192" name="Ink 191">
                <a:extLst>
                  <a:ext uri="{FF2B5EF4-FFF2-40B4-BE49-F238E27FC236}">
                    <a16:creationId xmlns:a16="http://schemas.microsoft.com/office/drawing/2014/main" id="{1B391DEB-A41D-0690-18AE-7C9564FC196F}"/>
                  </a:ext>
                </a:extLst>
              </p:cNvPr>
              <p:cNvPicPr/>
              <p:nvPr/>
            </p:nvPicPr>
            <p:blipFill>
              <a:blip r:embed="rId95"/>
              <a:stretch>
                <a:fillRect/>
              </a:stretch>
            </p:blipFill>
            <p:spPr>
              <a:xfrm>
                <a:off x="2829429" y="4151246"/>
                <a:ext cx="148680" cy="199440"/>
              </a:xfrm>
              <a:prstGeom prst="rect">
                <a:avLst/>
              </a:prstGeom>
            </p:spPr>
          </p:pic>
        </mc:Fallback>
      </mc:AlternateContent>
      <p:grpSp>
        <p:nvGrpSpPr>
          <p:cNvPr id="196" name="Group 195">
            <a:extLst>
              <a:ext uri="{FF2B5EF4-FFF2-40B4-BE49-F238E27FC236}">
                <a16:creationId xmlns:a16="http://schemas.microsoft.com/office/drawing/2014/main" id="{0D73F665-EBB8-D684-6C33-8FBFFF7C56D4}"/>
              </a:ext>
            </a:extLst>
          </p:cNvPr>
          <p:cNvGrpSpPr/>
          <p:nvPr/>
        </p:nvGrpSpPr>
        <p:grpSpPr>
          <a:xfrm>
            <a:off x="3183309" y="4090766"/>
            <a:ext cx="210240" cy="239400"/>
            <a:chOff x="3183309" y="4090766"/>
            <a:chExt cx="210240" cy="239400"/>
          </a:xfrm>
        </p:grpSpPr>
        <mc:AlternateContent xmlns:mc="http://schemas.openxmlformats.org/markup-compatibility/2006" xmlns:p14="http://schemas.microsoft.com/office/powerpoint/2010/main">
          <mc:Choice Requires="p14">
            <p:contentPart p14:bwMode="auto" r:id="rId96">
              <p14:nvContentPartPr>
                <p14:cNvPr id="194" name="Ink 193">
                  <a:extLst>
                    <a:ext uri="{FF2B5EF4-FFF2-40B4-BE49-F238E27FC236}">
                      <a16:creationId xmlns:a16="http://schemas.microsoft.com/office/drawing/2014/main" id="{4090F7AD-BAFF-8B99-F1E3-52F18AA4228A}"/>
                    </a:ext>
                  </a:extLst>
                </p14:cNvPr>
                <p14:cNvContentPartPr/>
                <p14:nvPr/>
              </p14:nvContentPartPr>
              <p14:xfrm>
                <a:off x="3183309" y="4090766"/>
                <a:ext cx="210240" cy="81000"/>
              </p14:xfrm>
            </p:contentPart>
          </mc:Choice>
          <mc:Fallback xmlns="">
            <p:pic>
              <p:nvPicPr>
                <p:cNvPr id="194" name="Ink 193">
                  <a:extLst>
                    <a:ext uri="{FF2B5EF4-FFF2-40B4-BE49-F238E27FC236}">
                      <a16:creationId xmlns:a16="http://schemas.microsoft.com/office/drawing/2014/main" id="{4090F7AD-BAFF-8B99-F1E3-52F18AA4228A}"/>
                    </a:ext>
                  </a:extLst>
                </p:cNvPr>
                <p:cNvPicPr/>
                <p:nvPr/>
              </p:nvPicPr>
              <p:blipFill>
                <a:blip r:embed="rId97"/>
                <a:stretch>
                  <a:fillRect/>
                </a:stretch>
              </p:blipFill>
              <p:spPr>
                <a:xfrm>
                  <a:off x="3165309" y="4073126"/>
                  <a:ext cx="245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5" name="Ink 194">
                  <a:extLst>
                    <a:ext uri="{FF2B5EF4-FFF2-40B4-BE49-F238E27FC236}">
                      <a16:creationId xmlns:a16="http://schemas.microsoft.com/office/drawing/2014/main" id="{C82FAA8D-F45B-3855-6599-88A3371A528F}"/>
                    </a:ext>
                  </a:extLst>
                </p14:cNvPr>
                <p14:cNvContentPartPr/>
                <p14:nvPr/>
              </p14:nvContentPartPr>
              <p14:xfrm>
                <a:off x="3262869" y="4162766"/>
                <a:ext cx="124560" cy="167400"/>
              </p14:xfrm>
            </p:contentPart>
          </mc:Choice>
          <mc:Fallback xmlns="">
            <p:pic>
              <p:nvPicPr>
                <p:cNvPr id="195" name="Ink 194">
                  <a:extLst>
                    <a:ext uri="{FF2B5EF4-FFF2-40B4-BE49-F238E27FC236}">
                      <a16:creationId xmlns:a16="http://schemas.microsoft.com/office/drawing/2014/main" id="{C82FAA8D-F45B-3855-6599-88A3371A528F}"/>
                    </a:ext>
                  </a:extLst>
                </p:cNvPr>
                <p:cNvPicPr/>
                <p:nvPr/>
              </p:nvPicPr>
              <p:blipFill>
                <a:blip r:embed="rId99"/>
                <a:stretch>
                  <a:fillRect/>
                </a:stretch>
              </p:blipFill>
              <p:spPr>
                <a:xfrm>
                  <a:off x="3245229" y="4145126"/>
                  <a:ext cx="160200" cy="203040"/>
                </a:xfrm>
                <a:prstGeom prst="rect">
                  <a:avLst/>
                </a:prstGeom>
              </p:spPr>
            </p:pic>
          </mc:Fallback>
        </mc:AlternateContent>
      </p:grpSp>
      <p:grpSp>
        <p:nvGrpSpPr>
          <p:cNvPr id="203" name="Group 202">
            <a:extLst>
              <a:ext uri="{FF2B5EF4-FFF2-40B4-BE49-F238E27FC236}">
                <a16:creationId xmlns:a16="http://schemas.microsoft.com/office/drawing/2014/main" id="{BB9F640C-8C98-8B20-0B1E-8980DD14D5BA}"/>
              </a:ext>
            </a:extLst>
          </p:cNvPr>
          <p:cNvGrpSpPr/>
          <p:nvPr/>
        </p:nvGrpSpPr>
        <p:grpSpPr>
          <a:xfrm>
            <a:off x="2395629" y="4772246"/>
            <a:ext cx="173160" cy="194400"/>
            <a:chOff x="2395629" y="4772246"/>
            <a:chExt cx="173160" cy="194400"/>
          </a:xfrm>
        </p:grpSpPr>
        <mc:AlternateContent xmlns:mc="http://schemas.openxmlformats.org/markup-compatibility/2006" xmlns:p14="http://schemas.microsoft.com/office/powerpoint/2010/main">
          <mc:Choice Requires="p14">
            <p:contentPart p14:bwMode="auto" r:id="rId100">
              <p14:nvContentPartPr>
                <p14:cNvPr id="197" name="Ink 196">
                  <a:extLst>
                    <a:ext uri="{FF2B5EF4-FFF2-40B4-BE49-F238E27FC236}">
                      <a16:creationId xmlns:a16="http://schemas.microsoft.com/office/drawing/2014/main" id="{8AB3A31B-9BD2-7475-7203-D149A9DC846A}"/>
                    </a:ext>
                  </a:extLst>
                </p14:cNvPr>
                <p14:cNvContentPartPr/>
                <p14:nvPr/>
              </p14:nvContentPartPr>
              <p14:xfrm>
                <a:off x="2395629" y="4783046"/>
                <a:ext cx="14400" cy="183600"/>
              </p14:xfrm>
            </p:contentPart>
          </mc:Choice>
          <mc:Fallback xmlns="">
            <p:pic>
              <p:nvPicPr>
                <p:cNvPr id="197" name="Ink 196">
                  <a:extLst>
                    <a:ext uri="{FF2B5EF4-FFF2-40B4-BE49-F238E27FC236}">
                      <a16:creationId xmlns:a16="http://schemas.microsoft.com/office/drawing/2014/main" id="{8AB3A31B-9BD2-7475-7203-D149A9DC846A}"/>
                    </a:ext>
                  </a:extLst>
                </p:cNvPr>
                <p:cNvPicPr/>
                <p:nvPr/>
              </p:nvPicPr>
              <p:blipFill>
                <a:blip r:embed="rId101"/>
                <a:stretch>
                  <a:fillRect/>
                </a:stretch>
              </p:blipFill>
              <p:spPr>
                <a:xfrm>
                  <a:off x="2377629" y="4765046"/>
                  <a:ext cx="5004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98" name="Ink 197">
                  <a:extLst>
                    <a:ext uri="{FF2B5EF4-FFF2-40B4-BE49-F238E27FC236}">
                      <a16:creationId xmlns:a16="http://schemas.microsoft.com/office/drawing/2014/main" id="{B440EA04-8620-7777-6878-C1244757B1F7}"/>
                    </a:ext>
                  </a:extLst>
                </p14:cNvPr>
                <p14:cNvContentPartPr/>
                <p14:nvPr/>
              </p14:nvContentPartPr>
              <p14:xfrm>
                <a:off x="2413269" y="4772246"/>
                <a:ext cx="155520" cy="172800"/>
              </p14:xfrm>
            </p:contentPart>
          </mc:Choice>
          <mc:Fallback xmlns="">
            <p:pic>
              <p:nvPicPr>
                <p:cNvPr id="198" name="Ink 197">
                  <a:extLst>
                    <a:ext uri="{FF2B5EF4-FFF2-40B4-BE49-F238E27FC236}">
                      <a16:creationId xmlns:a16="http://schemas.microsoft.com/office/drawing/2014/main" id="{B440EA04-8620-7777-6878-C1244757B1F7}"/>
                    </a:ext>
                  </a:extLst>
                </p:cNvPr>
                <p:cNvPicPr/>
                <p:nvPr/>
              </p:nvPicPr>
              <p:blipFill>
                <a:blip r:embed="rId103"/>
                <a:stretch>
                  <a:fillRect/>
                </a:stretch>
              </p:blipFill>
              <p:spPr>
                <a:xfrm>
                  <a:off x="2395629" y="4754606"/>
                  <a:ext cx="191160" cy="208440"/>
                </a:xfrm>
                <a:prstGeom prst="rect">
                  <a:avLst/>
                </a:prstGeom>
              </p:spPr>
            </p:pic>
          </mc:Fallback>
        </mc:AlternateContent>
      </p:grpSp>
      <p:grpSp>
        <p:nvGrpSpPr>
          <p:cNvPr id="202" name="Group 201">
            <a:extLst>
              <a:ext uri="{FF2B5EF4-FFF2-40B4-BE49-F238E27FC236}">
                <a16:creationId xmlns:a16="http://schemas.microsoft.com/office/drawing/2014/main" id="{A6B6BA4E-3AE7-59B6-D556-AAB9E974E02C}"/>
              </a:ext>
            </a:extLst>
          </p:cNvPr>
          <p:cNvGrpSpPr/>
          <p:nvPr/>
        </p:nvGrpSpPr>
        <p:grpSpPr>
          <a:xfrm>
            <a:off x="2749509" y="4730846"/>
            <a:ext cx="181080" cy="215280"/>
            <a:chOff x="2749509" y="4730846"/>
            <a:chExt cx="181080" cy="215280"/>
          </a:xfrm>
        </p:grpSpPr>
        <mc:AlternateContent xmlns:mc="http://schemas.openxmlformats.org/markup-compatibility/2006" xmlns:p14="http://schemas.microsoft.com/office/powerpoint/2010/main">
          <mc:Choice Requires="p14">
            <p:contentPart p14:bwMode="auto" r:id="rId104">
              <p14:nvContentPartPr>
                <p14:cNvPr id="199" name="Ink 198">
                  <a:extLst>
                    <a:ext uri="{FF2B5EF4-FFF2-40B4-BE49-F238E27FC236}">
                      <a16:creationId xmlns:a16="http://schemas.microsoft.com/office/drawing/2014/main" id="{FDA64905-9720-F4FB-2E13-537B872DB436}"/>
                    </a:ext>
                  </a:extLst>
                </p14:cNvPr>
                <p14:cNvContentPartPr/>
                <p14:nvPr/>
              </p14:nvContentPartPr>
              <p14:xfrm>
                <a:off x="2749509" y="4783406"/>
                <a:ext cx="51480" cy="146880"/>
              </p14:xfrm>
            </p:contentPart>
          </mc:Choice>
          <mc:Fallback xmlns="">
            <p:pic>
              <p:nvPicPr>
                <p:cNvPr id="199" name="Ink 198">
                  <a:extLst>
                    <a:ext uri="{FF2B5EF4-FFF2-40B4-BE49-F238E27FC236}">
                      <a16:creationId xmlns:a16="http://schemas.microsoft.com/office/drawing/2014/main" id="{FDA64905-9720-F4FB-2E13-537B872DB436}"/>
                    </a:ext>
                  </a:extLst>
                </p:cNvPr>
                <p:cNvPicPr/>
                <p:nvPr/>
              </p:nvPicPr>
              <p:blipFill>
                <a:blip r:embed="rId105"/>
                <a:stretch>
                  <a:fillRect/>
                </a:stretch>
              </p:blipFill>
              <p:spPr>
                <a:xfrm>
                  <a:off x="2731509" y="4765406"/>
                  <a:ext cx="8712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00" name="Ink 199">
                  <a:extLst>
                    <a:ext uri="{FF2B5EF4-FFF2-40B4-BE49-F238E27FC236}">
                      <a16:creationId xmlns:a16="http://schemas.microsoft.com/office/drawing/2014/main" id="{160E15D6-B1C5-45D8-E815-7B25E3F2989B}"/>
                    </a:ext>
                  </a:extLst>
                </p14:cNvPr>
                <p14:cNvContentPartPr/>
                <p14:nvPr/>
              </p14:nvContentPartPr>
              <p14:xfrm>
                <a:off x="2782629" y="4730846"/>
                <a:ext cx="147960" cy="215280"/>
              </p14:xfrm>
            </p:contentPart>
          </mc:Choice>
          <mc:Fallback xmlns="">
            <p:pic>
              <p:nvPicPr>
                <p:cNvPr id="200" name="Ink 199">
                  <a:extLst>
                    <a:ext uri="{FF2B5EF4-FFF2-40B4-BE49-F238E27FC236}">
                      <a16:creationId xmlns:a16="http://schemas.microsoft.com/office/drawing/2014/main" id="{160E15D6-B1C5-45D8-E815-7B25E3F2989B}"/>
                    </a:ext>
                  </a:extLst>
                </p:cNvPr>
                <p:cNvPicPr/>
                <p:nvPr/>
              </p:nvPicPr>
              <p:blipFill>
                <a:blip r:embed="rId107"/>
                <a:stretch>
                  <a:fillRect/>
                </a:stretch>
              </p:blipFill>
              <p:spPr>
                <a:xfrm>
                  <a:off x="2764629" y="4713206"/>
                  <a:ext cx="1836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8">
            <p14:nvContentPartPr>
              <p14:cNvPr id="201" name="Ink 200">
                <a:extLst>
                  <a:ext uri="{FF2B5EF4-FFF2-40B4-BE49-F238E27FC236}">
                    <a16:creationId xmlns:a16="http://schemas.microsoft.com/office/drawing/2014/main" id="{39192349-2C60-9FEF-48D4-BF756A2DF75C}"/>
                  </a:ext>
                </a:extLst>
              </p14:cNvPr>
              <p14:cNvContentPartPr/>
              <p14:nvPr/>
            </p14:nvContentPartPr>
            <p14:xfrm>
              <a:off x="3213189" y="4749206"/>
              <a:ext cx="29880" cy="193320"/>
            </p14:xfrm>
          </p:contentPart>
        </mc:Choice>
        <mc:Fallback xmlns="">
          <p:pic>
            <p:nvPicPr>
              <p:cNvPr id="201" name="Ink 200">
                <a:extLst>
                  <a:ext uri="{FF2B5EF4-FFF2-40B4-BE49-F238E27FC236}">
                    <a16:creationId xmlns:a16="http://schemas.microsoft.com/office/drawing/2014/main" id="{39192349-2C60-9FEF-48D4-BF756A2DF75C}"/>
                  </a:ext>
                </a:extLst>
              </p:cNvPr>
              <p:cNvPicPr/>
              <p:nvPr/>
            </p:nvPicPr>
            <p:blipFill>
              <a:blip r:embed="rId109"/>
              <a:stretch>
                <a:fillRect/>
              </a:stretch>
            </p:blipFill>
            <p:spPr>
              <a:xfrm>
                <a:off x="3195189" y="4731566"/>
                <a:ext cx="65520" cy="228960"/>
              </a:xfrm>
              <a:prstGeom prst="rect">
                <a:avLst/>
              </a:prstGeom>
            </p:spPr>
          </p:pic>
        </mc:Fallback>
      </mc:AlternateContent>
      <p:grpSp>
        <p:nvGrpSpPr>
          <p:cNvPr id="212" name="Group 211">
            <a:extLst>
              <a:ext uri="{FF2B5EF4-FFF2-40B4-BE49-F238E27FC236}">
                <a16:creationId xmlns:a16="http://schemas.microsoft.com/office/drawing/2014/main" id="{B8C45843-D9A8-CBBA-23CF-9507BA6FDBC8}"/>
              </a:ext>
            </a:extLst>
          </p:cNvPr>
          <p:cNvGrpSpPr/>
          <p:nvPr/>
        </p:nvGrpSpPr>
        <p:grpSpPr>
          <a:xfrm>
            <a:off x="2369709" y="5242766"/>
            <a:ext cx="176400" cy="174600"/>
            <a:chOff x="2369709" y="5242766"/>
            <a:chExt cx="176400" cy="174600"/>
          </a:xfrm>
        </p:grpSpPr>
        <mc:AlternateContent xmlns:mc="http://schemas.openxmlformats.org/markup-compatibility/2006" xmlns:p14="http://schemas.microsoft.com/office/powerpoint/2010/main">
          <mc:Choice Requires="p14">
            <p:contentPart p14:bwMode="auto" r:id="rId110">
              <p14:nvContentPartPr>
                <p14:cNvPr id="204" name="Ink 203">
                  <a:extLst>
                    <a:ext uri="{FF2B5EF4-FFF2-40B4-BE49-F238E27FC236}">
                      <a16:creationId xmlns:a16="http://schemas.microsoft.com/office/drawing/2014/main" id="{E14C16AF-E746-1B86-D374-6AEBB06F51AA}"/>
                    </a:ext>
                  </a:extLst>
                </p14:cNvPr>
                <p14:cNvContentPartPr/>
                <p14:nvPr/>
              </p14:nvContentPartPr>
              <p14:xfrm>
                <a:off x="2369709" y="5277326"/>
                <a:ext cx="17640" cy="140040"/>
              </p14:xfrm>
            </p:contentPart>
          </mc:Choice>
          <mc:Fallback xmlns="">
            <p:pic>
              <p:nvPicPr>
                <p:cNvPr id="204" name="Ink 203">
                  <a:extLst>
                    <a:ext uri="{FF2B5EF4-FFF2-40B4-BE49-F238E27FC236}">
                      <a16:creationId xmlns:a16="http://schemas.microsoft.com/office/drawing/2014/main" id="{E14C16AF-E746-1B86-D374-6AEBB06F51AA}"/>
                    </a:ext>
                  </a:extLst>
                </p:cNvPr>
                <p:cNvPicPr/>
                <p:nvPr/>
              </p:nvPicPr>
              <p:blipFill>
                <a:blip r:embed="rId111"/>
                <a:stretch>
                  <a:fillRect/>
                </a:stretch>
              </p:blipFill>
              <p:spPr>
                <a:xfrm>
                  <a:off x="2352069" y="5259326"/>
                  <a:ext cx="53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05" name="Ink 204">
                  <a:extLst>
                    <a:ext uri="{FF2B5EF4-FFF2-40B4-BE49-F238E27FC236}">
                      <a16:creationId xmlns:a16="http://schemas.microsoft.com/office/drawing/2014/main" id="{7A055EFD-996E-8DC8-AF13-B4C58CBB8DE6}"/>
                    </a:ext>
                  </a:extLst>
                </p14:cNvPr>
                <p14:cNvContentPartPr/>
                <p14:nvPr/>
              </p14:nvContentPartPr>
              <p14:xfrm>
                <a:off x="2393469" y="5242766"/>
                <a:ext cx="152640" cy="126000"/>
              </p14:xfrm>
            </p:contentPart>
          </mc:Choice>
          <mc:Fallback xmlns="">
            <p:pic>
              <p:nvPicPr>
                <p:cNvPr id="205" name="Ink 204">
                  <a:extLst>
                    <a:ext uri="{FF2B5EF4-FFF2-40B4-BE49-F238E27FC236}">
                      <a16:creationId xmlns:a16="http://schemas.microsoft.com/office/drawing/2014/main" id="{7A055EFD-996E-8DC8-AF13-B4C58CBB8DE6}"/>
                    </a:ext>
                  </a:extLst>
                </p:cNvPr>
                <p:cNvPicPr/>
                <p:nvPr/>
              </p:nvPicPr>
              <p:blipFill>
                <a:blip r:embed="rId113"/>
                <a:stretch>
                  <a:fillRect/>
                </a:stretch>
              </p:blipFill>
              <p:spPr>
                <a:xfrm>
                  <a:off x="2375829" y="5225126"/>
                  <a:ext cx="188280" cy="161640"/>
                </a:xfrm>
                <a:prstGeom prst="rect">
                  <a:avLst/>
                </a:prstGeom>
              </p:spPr>
            </p:pic>
          </mc:Fallback>
        </mc:AlternateContent>
      </p:grpSp>
      <p:grpSp>
        <p:nvGrpSpPr>
          <p:cNvPr id="211" name="Group 210">
            <a:extLst>
              <a:ext uri="{FF2B5EF4-FFF2-40B4-BE49-F238E27FC236}">
                <a16:creationId xmlns:a16="http://schemas.microsoft.com/office/drawing/2014/main" id="{7EF945A7-8E48-1702-B234-E3ABF7BDA696}"/>
              </a:ext>
            </a:extLst>
          </p:cNvPr>
          <p:cNvGrpSpPr/>
          <p:nvPr/>
        </p:nvGrpSpPr>
        <p:grpSpPr>
          <a:xfrm>
            <a:off x="2782629" y="5243846"/>
            <a:ext cx="160560" cy="220320"/>
            <a:chOff x="2782629" y="5243846"/>
            <a:chExt cx="160560" cy="220320"/>
          </a:xfrm>
        </p:grpSpPr>
        <mc:AlternateContent xmlns:mc="http://schemas.openxmlformats.org/markup-compatibility/2006" xmlns:p14="http://schemas.microsoft.com/office/powerpoint/2010/main">
          <mc:Choice Requires="p14">
            <p:contentPart p14:bwMode="auto" r:id="rId114">
              <p14:nvContentPartPr>
                <p14:cNvPr id="206" name="Ink 205">
                  <a:extLst>
                    <a:ext uri="{FF2B5EF4-FFF2-40B4-BE49-F238E27FC236}">
                      <a16:creationId xmlns:a16="http://schemas.microsoft.com/office/drawing/2014/main" id="{BD475DE8-C1BE-1F1D-F8BF-7135F62E3877}"/>
                    </a:ext>
                  </a:extLst>
                </p14:cNvPr>
                <p14:cNvContentPartPr/>
                <p14:nvPr/>
              </p14:nvContentPartPr>
              <p14:xfrm>
                <a:off x="2782629" y="5271566"/>
                <a:ext cx="32040" cy="162720"/>
              </p14:xfrm>
            </p:contentPart>
          </mc:Choice>
          <mc:Fallback xmlns="">
            <p:pic>
              <p:nvPicPr>
                <p:cNvPr id="206" name="Ink 205">
                  <a:extLst>
                    <a:ext uri="{FF2B5EF4-FFF2-40B4-BE49-F238E27FC236}">
                      <a16:creationId xmlns:a16="http://schemas.microsoft.com/office/drawing/2014/main" id="{BD475DE8-C1BE-1F1D-F8BF-7135F62E3877}"/>
                    </a:ext>
                  </a:extLst>
                </p:cNvPr>
                <p:cNvPicPr/>
                <p:nvPr/>
              </p:nvPicPr>
              <p:blipFill>
                <a:blip r:embed="rId115"/>
                <a:stretch>
                  <a:fillRect/>
                </a:stretch>
              </p:blipFill>
              <p:spPr>
                <a:xfrm>
                  <a:off x="2764629" y="5253926"/>
                  <a:ext cx="6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07" name="Ink 206">
                  <a:extLst>
                    <a:ext uri="{FF2B5EF4-FFF2-40B4-BE49-F238E27FC236}">
                      <a16:creationId xmlns:a16="http://schemas.microsoft.com/office/drawing/2014/main" id="{9C6A1C5E-F128-D0D2-5563-0151A52E86B4}"/>
                    </a:ext>
                  </a:extLst>
                </p14:cNvPr>
                <p14:cNvContentPartPr/>
                <p14:nvPr/>
              </p14:nvContentPartPr>
              <p14:xfrm>
                <a:off x="2797749" y="5243846"/>
                <a:ext cx="145440" cy="220320"/>
              </p14:xfrm>
            </p:contentPart>
          </mc:Choice>
          <mc:Fallback xmlns="">
            <p:pic>
              <p:nvPicPr>
                <p:cNvPr id="207" name="Ink 206">
                  <a:extLst>
                    <a:ext uri="{FF2B5EF4-FFF2-40B4-BE49-F238E27FC236}">
                      <a16:creationId xmlns:a16="http://schemas.microsoft.com/office/drawing/2014/main" id="{9C6A1C5E-F128-D0D2-5563-0151A52E86B4}"/>
                    </a:ext>
                  </a:extLst>
                </p:cNvPr>
                <p:cNvPicPr/>
                <p:nvPr/>
              </p:nvPicPr>
              <p:blipFill>
                <a:blip r:embed="rId117"/>
                <a:stretch>
                  <a:fillRect/>
                </a:stretch>
              </p:blipFill>
              <p:spPr>
                <a:xfrm>
                  <a:off x="2779749" y="5226206"/>
                  <a:ext cx="181080" cy="255960"/>
                </a:xfrm>
                <a:prstGeom prst="rect">
                  <a:avLst/>
                </a:prstGeom>
              </p:spPr>
            </p:pic>
          </mc:Fallback>
        </mc:AlternateContent>
      </p:grpSp>
      <p:grpSp>
        <p:nvGrpSpPr>
          <p:cNvPr id="210" name="Group 209">
            <a:extLst>
              <a:ext uri="{FF2B5EF4-FFF2-40B4-BE49-F238E27FC236}">
                <a16:creationId xmlns:a16="http://schemas.microsoft.com/office/drawing/2014/main" id="{EA4488EB-40AF-97C6-0598-124A3F269998}"/>
              </a:ext>
            </a:extLst>
          </p:cNvPr>
          <p:cNvGrpSpPr/>
          <p:nvPr/>
        </p:nvGrpSpPr>
        <p:grpSpPr>
          <a:xfrm>
            <a:off x="3179709" y="5212526"/>
            <a:ext cx="205920" cy="220680"/>
            <a:chOff x="3179709" y="5212526"/>
            <a:chExt cx="205920" cy="220680"/>
          </a:xfrm>
        </p:grpSpPr>
        <mc:AlternateContent xmlns:mc="http://schemas.openxmlformats.org/markup-compatibility/2006" xmlns:p14="http://schemas.microsoft.com/office/powerpoint/2010/main">
          <mc:Choice Requires="p14">
            <p:contentPart p14:bwMode="auto" r:id="rId118">
              <p14:nvContentPartPr>
                <p14:cNvPr id="208" name="Ink 207">
                  <a:extLst>
                    <a:ext uri="{FF2B5EF4-FFF2-40B4-BE49-F238E27FC236}">
                      <a16:creationId xmlns:a16="http://schemas.microsoft.com/office/drawing/2014/main" id="{C7095AFC-88C6-657C-5326-16281EA5F4EF}"/>
                    </a:ext>
                  </a:extLst>
                </p14:cNvPr>
                <p14:cNvContentPartPr/>
                <p14:nvPr/>
              </p14:nvContentPartPr>
              <p14:xfrm>
                <a:off x="3179709" y="5212526"/>
                <a:ext cx="205920" cy="50400"/>
              </p14:xfrm>
            </p:contentPart>
          </mc:Choice>
          <mc:Fallback xmlns="">
            <p:pic>
              <p:nvPicPr>
                <p:cNvPr id="208" name="Ink 207">
                  <a:extLst>
                    <a:ext uri="{FF2B5EF4-FFF2-40B4-BE49-F238E27FC236}">
                      <a16:creationId xmlns:a16="http://schemas.microsoft.com/office/drawing/2014/main" id="{C7095AFC-88C6-657C-5326-16281EA5F4EF}"/>
                    </a:ext>
                  </a:extLst>
                </p:cNvPr>
                <p:cNvPicPr/>
                <p:nvPr/>
              </p:nvPicPr>
              <p:blipFill>
                <a:blip r:embed="rId119"/>
                <a:stretch>
                  <a:fillRect/>
                </a:stretch>
              </p:blipFill>
              <p:spPr>
                <a:xfrm>
                  <a:off x="3161709" y="5194526"/>
                  <a:ext cx="241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9" name="Ink 208">
                  <a:extLst>
                    <a:ext uri="{FF2B5EF4-FFF2-40B4-BE49-F238E27FC236}">
                      <a16:creationId xmlns:a16="http://schemas.microsoft.com/office/drawing/2014/main" id="{2D702372-78AD-7589-490D-08F5EEFF485C}"/>
                    </a:ext>
                  </a:extLst>
                </p14:cNvPr>
                <p14:cNvContentPartPr/>
                <p14:nvPr/>
              </p14:nvContentPartPr>
              <p14:xfrm>
                <a:off x="3233349" y="5279126"/>
                <a:ext cx="137520" cy="154080"/>
              </p14:xfrm>
            </p:contentPart>
          </mc:Choice>
          <mc:Fallback xmlns="">
            <p:pic>
              <p:nvPicPr>
                <p:cNvPr id="209" name="Ink 208">
                  <a:extLst>
                    <a:ext uri="{FF2B5EF4-FFF2-40B4-BE49-F238E27FC236}">
                      <a16:creationId xmlns:a16="http://schemas.microsoft.com/office/drawing/2014/main" id="{2D702372-78AD-7589-490D-08F5EEFF485C}"/>
                    </a:ext>
                  </a:extLst>
                </p:cNvPr>
                <p:cNvPicPr/>
                <p:nvPr/>
              </p:nvPicPr>
              <p:blipFill>
                <a:blip r:embed="rId121"/>
                <a:stretch>
                  <a:fillRect/>
                </a:stretch>
              </p:blipFill>
              <p:spPr>
                <a:xfrm>
                  <a:off x="3215709" y="5261126"/>
                  <a:ext cx="173160" cy="18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2">
            <p14:nvContentPartPr>
              <p14:cNvPr id="214" name="Ink 213">
                <a:extLst>
                  <a:ext uri="{FF2B5EF4-FFF2-40B4-BE49-F238E27FC236}">
                    <a16:creationId xmlns:a16="http://schemas.microsoft.com/office/drawing/2014/main" id="{315B01C6-D611-9F53-E6BE-E02514656B9B}"/>
                  </a:ext>
                </a:extLst>
              </p14:cNvPr>
              <p14:cNvContentPartPr/>
              <p14:nvPr/>
            </p14:nvContentPartPr>
            <p14:xfrm>
              <a:off x="3487869" y="1201046"/>
              <a:ext cx="179280" cy="227520"/>
            </p14:xfrm>
          </p:contentPart>
        </mc:Choice>
        <mc:Fallback xmlns="">
          <p:pic>
            <p:nvPicPr>
              <p:cNvPr id="214" name="Ink 213">
                <a:extLst>
                  <a:ext uri="{FF2B5EF4-FFF2-40B4-BE49-F238E27FC236}">
                    <a16:creationId xmlns:a16="http://schemas.microsoft.com/office/drawing/2014/main" id="{315B01C6-D611-9F53-E6BE-E02514656B9B}"/>
                  </a:ext>
                </a:extLst>
              </p:cNvPr>
              <p:cNvPicPr/>
              <p:nvPr/>
            </p:nvPicPr>
            <p:blipFill>
              <a:blip r:embed="rId123"/>
              <a:stretch>
                <a:fillRect/>
              </a:stretch>
            </p:blipFill>
            <p:spPr>
              <a:xfrm>
                <a:off x="3470229" y="1183046"/>
                <a:ext cx="214920" cy="263160"/>
              </a:xfrm>
              <a:prstGeom prst="rect">
                <a:avLst/>
              </a:prstGeom>
            </p:spPr>
          </p:pic>
        </mc:Fallback>
      </mc:AlternateContent>
      <p:grpSp>
        <p:nvGrpSpPr>
          <p:cNvPr id="217" name="Group 216">
            <a:extLst>
              <a:ext uri="{FF2B5EF4-FFF2-40B4-BE49-F238E27FC236}">
                <a16:creationId xmlns:a16="http://schemas.microsoft.com/office/drawing/2014/main" id="{5B1B48B5-2521-676F-35F0-73688DF6C68A}"/>
              </a:ext>
            </a:extLst>
          </p:cNvPr>
          <p:cNvGrpSpPr/>
          <p:nvPr/>
        </p:nvGrpSpPr>
        <p:grpSpPr>
          <a:xfrm>
            <a:off x="3849669" y="1265846"/>
            <a:ext cx="185760" cy="177480"/>
            <a:chOff x="3849669" y="1265846"/>
            <a:chExt cx="185760" cy="177480"/>
          </a:xfrm>
        </p:grpSpPr>
        <mc:AlternateContent xmlns:mc="http://schemas.openxmlformats.org/markup-compatibility/2006" xmlns:p14="http://schemas.microsoft.com/office/powerpoint/2010/main">
          <mc:Choice Requires="p14">
            <p:contentPart p14:bwMode="auto" r:id="rId124">
              <p14:nvContentPartPr>
                <p14:cNvPr id="215" name="Ink 214">
                  <a:extLst>
                    <a:ext uri="{FF2B5EF4-FFF2-40B4-BE49-F238E27FC236}">
                      <a16:creationId xmlns:a16="http://schemas.microsoft.com/office/drawing/2014/main" id="{A94CF4F2-60F2-B15A-3762-5AD375E4099A}"/>
                    </a:ext>
                  </a:extLst>
                </p14:cNvPr>
                <p14:cNvContentPartPr/>
                <p14:nvPr/>
              </p14:nvContentPartPr>
              <p14:xfrm>
                <a:off x="3849669" y="1295006"/>
                <a:ext cx="132840" cy="112680"/>
              </p14:xfrm>
            </p:contentPart>
          </mc:Choice>
          <mc:Fallback xmlns="">
            <p:pic>
              <p:nvPicPr>
                <p:cNvPr id="215" name="Ink 214">
                  <a:extLst>
                    <a:ext uri="{FF2B5EF4-FFF2-40B4-BE49-F238E27FC236}">
                      <a16:creationId xmlns:a16="http://schemas.microsoft.com/office/drawing/2014/main" id="{A94CF4F2-60F2-B15A-3762-5AD375E4099A}"/>
                    </a:ext>
                  </a:extLst>
                </p:cNvPr>
                <p:cNvPicPr/>
                <p:nvPr/>
              </p:nvPicPr>
              <p:blipFill>
                <a:blip r:embed="rId125"/>
                <a:stretch>
                  <a:fillRect/>
                </a:stretch>
              </p:blipFill>
              <p:spPr>
                <a:xfrm>
                  <a:off x="3831669" y="1277006"/>
                  <a:ext cx="16848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16" name="Ink 215">
                  <a:extLst>
                    <a:ext uri="{FF2B5EF4-FFF2-40B4-BE49-F238E27FC236}">
                      <a16:creationId xmlns:a16="http://schemas.microsoft.com/office/drawing/2014/main" id="{4A9AA4C1-720E-EDCC-C559-9108038ABF02}"/>
                    </a:ext>
                  </a:extLst>
                </p14:cNvPr>
                <p14:cNvContentPartPr/>
                <p14:nvPr/>
              </p14:nvContentPartPr>
              <p14:xfrm>
                <a:off x="3866949" y="1265846"/>
                <a:ext cx="168480" cy="177480"/>
              </p14:xfrm>
            </p:contentPart>
          </mc:Choice>
          <mc:Fallback xmlns="">
            <p:pic>
              <p:nvPicPr>
                <p:cNvPr id="216" name="Ink 215">
                  <a:extLst>
                    <a:ext uri="{FF2B5EF4-FFF2-40B4-BE49-F238E27FC236}">
                      <a16:creationId xmlns:a16="http://schemas.microsoft.com/office/drawing/2014/main" id="{4A9AA4C1-720E-EDCC-C559-9108038ABF02}"/>
                    </a:ext>
                  </a:extLst>
                </p:cNvPr>
                <p:cNvPicPr/>
                <p:nvPr/>
              </p:nvPicPr>
              <p:blipFill>
                <a:blip r:embed="rId127"/>
                <a:stretch>
                  <a:fillRect/>
                </a:stretch>
              </p:blipFill>
              <p:spPr>
                <a:xfrm>
                  <a:off x="3849309" y="1247846"/>
                  <a:ext cx="204120" cy="213120"/>
                </a:xfrm>
                <a:prstGeom prst="rect">
                  <a:avLst/>
                </a:prstGeom>
              </p:spPr>
            </p:pic>
          </mc:Fallback>
        </mc:AlternateContent>
      </p:grpSp>
      <p:grpSp>
        <p:nvGrpSpPr>
          <p:cNvPr id="223" name="Group 222">
            <a:extLst>
              <a:ext uri="{FF2B5EF4-FFF2-40B4-BE49-F238E27FC236}">
                <a16:creationId xmlns:a16="http://schemas.microsoft.com/office/drawing/2014/main" id="{FCFC70DF-60D5-EE2E-D585-736B4B56EC64}"/>
              </a:ext>
            </a:extLst>
          </p:cNvPr>
          <p:cNvGrpSpPr/>
          <p:nvPr/>
        </p:nvGrpSpPr>
        <p:grpSpPr>
          <a:xfrm>
            <a:off x="4219389" y="1183766"/>
            <a:ext cx="842040" cy="290880"/>
            <a:chOff x="4219389" y="1183766"/>
            <a:chExt cx="842040" cy="290880"/>
          </a:xfrm>
        </p:grpSpPr>
        <mc:AlternateContent xmlns:mc="http://schemas.openxmlformats.org/markup-compatibility/2006" xmlns:p14="http://schemas.microsoft.com/office/powerpoint/2010/main">
          <mc:Choice Requires="p14">
            <p:contentPart p14:bwMode="auto" r:id="rId128">
              <p14:nvContentPartPr>
                <p14:cNvPr id="218" name="Ink 217">
                  <a:extLst>
                    <a:ext uri="{FF2B5EF4-FFF2-40B4-BE49-F238E27FC236}">
                      <a16:creationId xmlns:a16="http://schemas.microsoft.com/office/drawing/2014/main" id="{57C253BE-6383-B435-8503-C8C63F794260}"/>
                    </a:ext>
                  </a:extLst>
                </p14:cNvPr>
                <p14:cNvContentPartPr/>
                <p14:nvPr/>
              </p14:nvContentPartPr>
              <p14:xfrm>
                <a:off x="4219389" y="1206446"/>
                <a:ext cx="174600" cy="268200"/>
              </p14:xfrm>
            </p:contentPart>
          </mc:Choice>
          <mc:Fallback xmlns="">
            <p:pic>
              <p:nvPicPr>
                <p:cNvPr id="218" name="Ink 217">
                  <a:extLst>
                    <a:ext uri="{FF2B5EF4-FFF2-40B4-BE49-F238E27FC236}">
                      <a16:creationId xmlns:a16="http://schemas.microsoft.com/office/drawing/2014/main" id="{57C253BE-6383-B435-8503-C8C63F794260}"/>
                    </a:ext>
                  </a:extLst>
                </p:cNvPr>
                <p:cNvPicPr/>
                <p:nvPr/>
              </p:nvPicPr>
              <p:blipFill>
                <a:blip r:embed="rId129"/>
                <a:stretch>
                  <a:fillRect/>
                </a:stretch>
              </p:blipFill>
              <p:spPr>
                <a:xfrm>
                  <a:off x="4201749" y="1188806"/>
                  <a:ext cx="210240" cy="303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19" name="Ink 218">
                  <a:extLst>
                    <a:ext uri="{FF2B5EF4-FFF2-40B4-BE49-F238E27FC236}">
                      <a16:creationId xmlns:a16="http://schemas.microsoft.com/office/drawing/2014/main" id="{C27B0098-A307-F9EB-41AB-9024D101BCE8}"/>
                    </a:ext>
                  </a:extLst>
                </p14:cNvPr>
                <p14:cNvContentPartPr/>
                <p14:nvPr/>
              </p14:nvContentPartPr>
              <p14:xfrm>
                <a:off x="4540509" y="1356926"/>
                <a:ext cx="118080" cy="70200"/>
              </p14:xfrm>
            </p:contentPart>
          </mc:Choice>
          <mc:Fallback xmlns="">
            <p:pic>
              <p:nvPicPr>
                <p:cNvPr id="219" name="Ink 218">
                  <a:extLst>
                    <a:ext uri="{FF2B5EF4-FFF2-40B4-BE49-F238E27FC236}">
                      <a16:creationId xmlns:a16="http://schemas.microsoft.com/office/drawing/2014/main" id="{C27B0098-A307-F9EB-41AB-9024D101BCE8}"/>
                    </a:ext>
                  </a:extLst>
                </p:cNvPr>
                <p:cNvPicPr/>
                <p:nvPr/>
              </p:nvPicPr>
              <p:blipFill>
                <a:blip r:embed="rId131"/>
                <a:stretch>
                  <a:fillRect/>
                </a:stretch>
              </p:blipFill>
              <p:spPr>
                <a:xfrm>
                  <a:off x="4522869" y="1339286"/>
                  <a:ext cx="15372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20" name="Ink 219">
                  <a:extLst>
                    <a:ext uri="{FF2B5EF4-FFF2-40B4-BE49-F238E27FC236}">
                      <a16:creationId xmlns:a16="http://schemas.microsoft.com/office/drawing/2014/main" id="{6CEB2027-C6D2-CFBB-AD30-F7029EFE1BC1}"/>
                    </a:ext>
                  </a:extLst>
                </p14:cNvPr>
                <p14:cNvContentPartPr/>
                <p14:nvPr/>
              </p14:nvContentPartPr>
              <p14:xfrm>
                <a:off x="4574709" y="1323806"/>
                <a:ext cx="122040" cy="136080"/>
              </p14:xfrm>
            </p:contentPart>
          </mc:Choice>
          <mc:Fallback xmlns="">
            <p:pic>
              <p:nvPicPr>
                <p:cNvPr id="220" name="Ink 219">
                  <a:extLst>
                    <a:ext uri="{FF2B5EF4-FFF2-40B4-BE49-F238E27FC236}">
                      <a16:creationId xmlns:a16="http://schemas.microsoft.com/office/drawing/2014/main" id="{6CEB2027-C6D2-CFBB-AD30-F7029EFE1BC1}"/>
                    </a:ext>
                  </a:extLst>
                </p:cNvPr>
                <p:cNvPicPr/>
                <p:nvPr/>
              </p:nvPicPr>
              <p:blipFill>
                <a:blip r:embed="rId133"/>
                <a:stretch>
                  <a:fillRect/>
                </a:stretch>
              </p:blipFill>
              <p:spPr>
                <a:xfrm>
                  <a:off x="4556709" y="1305806"/>
                  <a:ext cx="15768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22" name="Ink 221">
                  <a:extLst>
                    <a:ext uri="{FF2B5EF4-FFF2-40B4-BE49-F238E27FC236}">
                      <a16:creationId xmlns:a16="http://schemas.microsoft.com/office/drawing/2014/main" id="{2326D07F-AA88-8F63-F185-12A5B40627C1}"/>
                    </a:ext>
                  </a:extLst>
                </p14:cNvPr>
                <p14:cNvContentPartPr/>
                <p14:nvPr/>
              </p14:nvContentPartPr>
              <p14:xfrm>
                <a:off x="4836789" y="1183766"/>
                <a:ext cx="224640" cy="221040"/>
              </p14:xfrm>
            </p:contentPart>
          </mc:Choice>
          <mc:Fallback xmlns="">
            <p:pic>
              <p:nvPicPr>
                <p:cNvPr id="222" name="Ink 221">
                  <a:extLst>
                    <a:ext uri="{FF2B5EF4-FFF2-40B4-BE49-F238E27FC236}">
                      <a16:creationId xmlns:a16="http://schemas.microsoft.com/office/drawing/2014/main" id="{2326D07F-AA88-8F63-F185-12A5B40627C1}"/>
                    </a:ext>
                  </a:extLst>
                </p:cNvPr>
                <p:cNvPicPr/>
                <p:nvPr/>
              </p:nvPicPr>
              <p:blipFill>
                <a:blip r:embed="rId135"/>
                <a:stretch>
                  <a:fillRect/>
                </a:stretch>
              </p:blipFill>
              <p:spPr>
                <a:xfrm>
                  <a:off x="4819149" y="1165766"/>
                  <a:ext cx="260280" cy="256680"/>
                </a:xfrm>
                <a:prstGeom prst="rect">
                  <a:avLst/>
                </a:prstGeom>
              </p:spPr>
            </p:pic>
          </mc:Fallback>
        </mc:AlternateContent>
      </p:grpSp>
      <p:grpSp>
        <p:nvGrpSpPr>
          <p:cNvPr id="232" name="Group 231">
            <a:extLst>
              <a:ext uri="{FF2B5EF4-FFF2-40B4-BE49-F238E27FC236}">
                <a16:creationId xmlns:a16="http://schemas.microsoft.com/office/drawing/2014/main" id="{9811A90C-FABE-9F78-DFEA-331A060D7F3E}"/>
              </a:ext>
            </a:extLst>
          </p:cNvPr>
          <p:cNvGrpSpPr/>
          <p:nvPr/>
        </p:nvGrpSpPr>
        <p:grpSpPr>
          <a:xfrm>
            <a:off x="4019949" y="1742126"/>
            <a:ext cx="992520" cy="775440"/>
            <a:chOff x="4019949" y="1742126"/>
            <a:chExt cx="992520" cy="775440"/>
          </a:xfrm>
        </p:grpSpPr>
        <mc:AlternateContent xmlns:mc="http://schemas.openxmlformats.org/markup-compatibility/2006" xmlns:p14="http://schemas.microsoft.com/office/powerpoint/2010/main">
          <mc:Choice Requires="p14">
            <p:contentPart p14:bwMode="auto" r:id="rId136">
              <p14:nvContentPartPr>
                <p14:cNvPr id="227" name="Ink 226">
                  <a:extLst>
                    <a:ext uri="{FF2B5EF4-FFF2-40B4-BE49-F238E27FC236}">
                      <a16:creationId xmlns:a16="http://schemas.microsoft.com/office/drawing/2014/main" id="{265D9253-644A-1497-9270-2D7DC5FEF41B}"/>
                    </a:ext>
                  </a:extLst>
                </p14:cNvPr>
                <p14:cNvContentPartPr/>
                <p14:nvPr/>
              </p14:nvContentPartPr>
              <p14:xfrm>
                <a:off x="4224429" y="1945886"/>
                <a:ext cx="15840" cy="376560"/>
              </p14:xfrm>
            </p:contentPart>
          </mc:Choice>
          <mc:Fallback xmlns="">
            <p:pic>
              <p:nvPicPr>
                <p:cNvPr id="227" name="Ink 226">
                  <a:extLst>
                    <a:ext uri="{FF2B5EF4-FFF2-40B4-BE49-F238E27FC236}">
                      <a16:creationId xmlns:a16="http://schemas.microsoft.com/office/drawing/2014/main" id="{265D9253-644A-1497-9270-2D7DC5FEF41B}"/>
                    </a:ext>
                  </a:extLst>
                </p:cNvPr>
                <p:cNvPicPr/>
                <p:nvPr/>
              </p:nvPicPr>
              <p:blipFill>
                <a:blip r:embed="rId137"/>
                <a:stretch>
                  <a:fillRect/>
                </a:stretch>
              </p:blipFill>
              <p:spPr>
                <a:xfrm>
                  <a:off x="4206429" y="1928246"/>
                  <a:ext cx="5148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28" name="Ink 227">
                  <a:extLst>
                    <a:ext uri="{FF2B5EF4-FFF2-40B4-BE49-F238E27FC236}">
                      <a16:creationId xmlns:a16="http://schemas.microsoft.com/office/drawing/2014/main" id="{9169BA9D-E9C2-3755-F363-511AE257D550}"/>
                    </a:ext>
                  </a:extLst>
                </p14:cNvPr>
                <p14:cNvContentPartPr/>
                <p14:nvPr/>
              </p14:nvContentPartPr>
              <p14:xfrm>
                <a:off x="4433229" y="1960286"/>
                <a:ext cx="330480" cy="312120"/>
              </p14:xfrm>
            </p:contentPart>
          </mc:Choice>
          <mc:Fallback xmlns="">
            <p:pic>
              <p:nvPicPr>
                <p:cNvPr id="228" name="Ink 227">
                  <a:extLst>
                    <a:ext uri="{FF2B5EF4-FFF2-40B4-BE49-F238E27FC236}">
                      <a16:creationId xmlns:a16="http://schemas.microsoft.com/office/drawing/2014/main" id="{9169BA9D-E9C2-3755-F363-511AE257D550}"/>
                    </a:ext>
                  </a:extLst>
                </p:cNvPr>
                <p:cNvPicPr/>
                <p:nvPr/>
              </p:nvPicPr>
              <p:blipFill>
                <a:blip r:embed="rId139"/>
                <a:stretch>
                  <a:fillRect/>
                </a:stretch>
              </p:blipFill>
              <p:spPr>
                <a:xfrm>
                  <a:off x="4415589" y="1942646"/>
                  <a:ext cx="366120" cy="3477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29" name="Ink 228">
                  <a:extLst>
                    <a:ext uri="{FF2B5EF4-FFF2-40B4-BE49-F238E27FC236}">
                      <a16:creationId xmlns:a16="http://schemas.microsoft.com/office/drawing/2014/main" id="{290AE5E5-960C-B412-F98B-8EA727C81FFF}"/>
                    </a:ext>
                  </a:extLst>
                </p14:cNvPr>
                <p14:cNvContentPartPr/>
                <p14:nvPr/>
              </p14:nvContentPartPr>
              <p14:xfrm>
                <a:off x="4085829" y="1742126"/>
                <a:ext cx="757800" cy="65160"/>
              </p14:xfrm>
            </p:contentPart>
          </mc:Choice>
          <mc:Fallback xmlns="">
            <p:pic>
              <p:nvPicPr>
                <p:cNvPr id="229" name="Ink 228">
                  <a:extLst>
                    <a:ext uri="{FF2B5EF4-FFF2-40B4-BE49-F238E27FC236}">
                      <a16:creationId xmlns:a16="http://schemas.microsoft.com/office/drawing/2014/main" id="{290AE5E5-960C-B412-F98B-8EA727C81FFF}"/>
                    </a:ext>
                  </a:extLst>
                </p:cNvPr>
                <p:cNvPicPr/>
                <p:nvPr/>
              </p:nvPicPr>
              <p:blipFill>
                <a:blip r:embed="rId141"/>
                <a:stretch>
                  <a:fillRect/>
                </a:stretch>
              </p:blipFill>
              <p:spPr>
                <a:xfrm>
                  <a:off x="4067829" y="1724486"/>
                  <a:ext cx="793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0" name="Ink 229">
                  <a:extLst>
                    <a:ext uri="{FF2B5EF4-FFF2-40B4-BE49-F238E27FC236}">
                      <a16:creationId xmlns:a16="http://schemas.microsoft.com/office/drawing/2014/main" id="{280030FA-F085-BDA4-E810-E6A3CC5F5734}"/>
                    </a:ext>
                  </a:extLst>
                </p14:cNvPr>
                <p14:cNvContentPartPr/>
                <p14:nvPr/>
              </p14:nvContentPartPr>
              <p14:xfrm>
                <a:off x="4019949" y="1866686"/>
                <a:ext cx="992520" cy="650880"/>
              </p14:xfrm>
            </p:contentPart>
          </mc:Choice>
          <mc:Fallback xmlns="">
            <p:pic>
              <p:nvPicPr>
                <p:cNvPr id="230" name="Ink 229">
                  <a:extLst>
                    <a:ext uri="{FF2B5EF4-FFF2-40B4-BE49-F238E27FC236}">
                      <a16:creationId xmlns:a16="http://schemas.microsoft.com/office/drawing/2014/main" id="{280030FA-F085-BDA4-E810-E6A3CC5F5734}"/>
                    </a:ext>
                  </a:extLst>
                </p:cNvPr>
                <p:cNvPicPr/>
                <p:nvPr/>
              </p:nvPicPr>
              <p:blipFill>
                <a:blip r:embed="rId143"/>
                <a:stretch>
                  <a:fillRect/>
                </a:stretch>
              </p:blipFill>
              <p:spPr>
                <a:xfrm>
                  <a:off x="4001949" y="1848686"/>
                  <a:ext cx="1028160" cy="6865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1" name="Ink 230">
                  <a:extLst>
                    <a:ext uri="{FF2B5EF4-FFF2-40B4-BE49-F238E27FC236}">
                      <a16:creationId xmlns:a16="http://schemas.microsoft.com/office/drawing/2014/main" id="{06B2B226-AB9C-1FC2-FE7D-7F10A24D4234}"/>
                    </a:ext>
                  </a:extLst>
                </p14:cNvPr>
                <p14:cNvContentPartPr/>
                <p14:nvPr/>
              </p14:nvContentPartPr>
              <p14:xfrm>
                <a:off x="4905189" y="1782806"/>
                <a:ext cx="90360" cy="710640"/>
              </p14:xfrm>
            </p:contentPart>
          </mc:Choice>
          <mc:Fallback xmlns="">
            <p:pic>
              <p:nvPicPr>
                <p:cNvPr id="231" name="Ink 230">
                  <a:extLst>
                    <a:ext uri="{FF2B5EF4-FFF2-40B4-BE49-F238E27FC236}">
                      <a16:creationId xmlns:a16="http://schemas.microsoft.com/office/drawing/2014/main" id="{06B2B226-AB9C-1FC2-FE7D-7F10A24D4234}"/>
                    </a:ext>
                  </a:extLst>
                </p:cNvPr>
                <p:cNvPicPr/>
                <p:nvPr/>
              </p:nvPicPr>
              <p:blipFill>
                <a:blip r:embed="rId145"/>
                <a:stretch>
                  <a:fillRect/>
                </a:stretch>
              </p:blipFill>
              <p:spPr>
                <a:xfrm>
                  <a:off x="4887549" y="1764806"/>
                  <a:ext cx="126000" cy="746280"/>
                </a:xfrm>
                <a:prstGeom prst="rect">
                  <a:avLst/>
                </a:prstGeom>
              </p:spPr>
            </p:pic>
          </mc:Fallback>
        </mc:AlternateContent>
      </p:grpSp>
    </p:spTree>
    <p:extLst>
      <p:ext uri="{BB962C8B-B14F-4D97-AF65-F5344CB8AC3E}">
        <p14:creationId xmlns:p14="http://schemas.microsoft.com/office/powerpoint/2010/main" val="2317566903"/>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extBox 39">
            <a:extLst>
              <a:ext uri="{FF2B5EF4-FFF2-40B4-BE49-F238E27FC236}">
                <a16:creationId xmlns:a16="http://schemas.microsoft.com/office/drawing/2014/main" id="{E516C743-96D0-3FB2-BECD-3ECF9BD24BDF}"/>
              </a:ext>
            </a:extLst>
          </p:cNvPr>
          <p:cNvSpPr txBox="1"/>
          <p:nvPr/>
        </p:nvSpPr>
        <p:spPr>
          <a:xfrm>
            <a:off x="318113" y="272394"/>
            <a:ext cx="4065043" cy="830997"/>
          </a:xfrm>
          <a:prstGeom prst="rect">
            <a:avLst/>
          </a:prstGeom>
          <a:noFill/>
        </p:spPr>
        <p:txBody>
          <a:bodyPr wrap="square" rtlCol="0">
            <a:spAutoFit/>
          </a:bodyPr>
          <a:lstStyle/>
          <a:p>
            <a:r>
              <a:rPr lang="en-GB" sz="1600"/>
              <a:t>A restaurant has the menu below. Pranaav wants to order a starter, main and dessert. How many options does he have? List them all.</a:t>
            </a:r>
          </a:p>
        </p:txBody>
      </p:sp>
      <p:sp>
        <p:nvSpPr>
          <p:cNvPr id="41" name="TextBox 40">
            <a:extLst>
              <a:ext uri="{FF2B5EF4-FFF2-40B4-BE49-F238E27FC236}">
                <a16:creationId xmlns:a16="http://schemas.microsoft.com/office/drawing/2014/main" id="{88947FE2-B1E4-4B60-471C-ED1716EA3410}"/>
              </a:ext>
            </a:extLst>
          </p:cNvPr>
          <p:cNvSpPr txBox="1"/>
          <p:nvPr/>
        </p:nvSpPr>
        <p:spPr>
          <a:xfrm>
            <a:off x="318113" y="1191293"/>
            <a:ext cx="2692853" cy="923330"/>
          </a:xfrm>
          <a:prstGeom prst="rect">
            <a:avLst/>
          </a:prstGeom>
          <a:noFill/>
        </p:spPr>
        <p:txBody>
          <a:bodyPr wrap="none" rtlCol="0">
            <a:spAutoFit/>
          </a:bodyPr>
          <a:lstStyle/>
          <a:p>
            <a:r>
              <a:rPr lang="en-GB" b="1"/>
              <a:t>Starter: </a:t>
            </a:r>
            <a:r>
              <a:rPr lang="en-GB"/>
              <a:t>Soup or melon</a:t>
            </a:r>
          </a:p>
          <a:p>
            <a:r>
              <a:rPr lang="en-GB" b="1"/>
              <a:t>Main: </a:t>
            </a:r>
            <a:r>
              <a:rPr lang="en-GB"/>
              <a:t>Chicken, veg or beef</a:t>
            </a:r>
          </a:p>
          <a:p>
            <a:r>
              <a:rPr lang="en-GB" b="1"/>
              <a:t>Dessert:</a:t>
            </a:r>
            <a:r>
              <a:rPr lang="en-GB"/>
              <a:t> Ice cream or jelly</a:t>
            </a:r>
          </a:p>
        </p:txBody>
      </p:sp>
      <mc:AlternateContent xmlns:mc="http://schemas.openxmlformats.org/markup-compatibility/2006" xmlns:p14="http://schemas.microsoft.com/office/powerpoint/2010/main">
        <mc:Choice Requires="p14">
          <p:contentPart p14:bwMode="auto" r:id="rId2">
            <p14:nvContentPartPr>
              <p14:cNvPr id="42" name="Ink 41">
                <a:extLst>
                  <a:ext uri="{FF2B5EF4-FFF2-40B4-BE49-F238E27FC236}">
                    <a16:creationId xmlns:a16="http://schemas.microsoft.com/office/drawing/2014/main" id="{141F0CCF-E78A-71F7-1109-961AF45ABE20}"/>
                  </a:ext>
                </a:extLst>
              </p14:cNvPr>
              <p14:cNvContentPartPr/>
              <p14:nvPr/>
            </p14:nvContentPartPr>
            <p14:xfrm>
              <a:off x="1170189" y="1505246"/>
              <a:ext cx="146880" cy="23760"/>
            </p14:xfrm>
          </p:contentPart>
        </mc:Choice>
        <mc:Fallback xmlns="">
          <p:pic>
            <p:nvPicPr>
              <p:cNvPr id="42" name="Ink 41">
                <a:extLst>
                  <a:ext uri="{FF2B5EF4-FFF2-40B4-BE49-F238E27FC236}">
                    <a16:creationId xmlns:a16="http://schemas.microsoft.com/office/drawing/2014/main" id="{141F0CCF-E78A-71F7-1109-961AF45ABE20}"/>
                  </a:ext>
                </a:extLst>
              </p:cNvPr>
              <p:cNvPicPr/>
              <p:nvPr/>
            </p:nvPicPr>
            <p:blipFill>
              <a:blip r:embed="rId3"/>
              <a:stretch>
                <a:fillRect/>
              </a:stretch>
            </p:blipFill>
            <p:spPr>
              <a:xfrm>
                <a:off x="1152189" y="1487246"/>
                <a:ext cx="18252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3" name="Ink 42">
                <a:extLst>
                  <a:ext uri="{FF2B5EF4-FFF2-40B4-BE49-F238E27FC236}">
                    <a16:creationId xmlns:a16="http://schemas.microsoft.com/office/drawing/2014/main" id="{BCB64A29-F6C5-81AF-C4E9-2542BEC72141}"/>
                  </a:ext>
                </a:extLst>
              </p14:cNvPr>
              <p14:cNvContentPartPr/>
              <p14:nvPr/>
            </p14:nvContentPartPr>
            <p14:xfrm>
              <a:off x="1965789" y="1514966"/>
              <a:ext cx="173880" cy="36360"/>
            </p14:xfrm>
          </p:contentPart>
        </mc:Choice>
        <mc:Fallback xmlns="">
          <p:pic>
            <p:nvPicPr>
              <p:cNvPr id="43" name="Ink 42">
                <a:extLst>
                  <a:ext uri="{FF2B5EF4-FFF2-40B4-BE49-F238E27FC236}">
                    <a16:creationId xmlns:a16="http://schemas.microsoft.com/office/drawing/2014/main" id="{BCB64A29-F6C5-81AF-C4E9-2542BEC72141}"/>
                  </a:ext>
                </a:extLst>
              </p:cNvPr>
              <p:cNvPicPr/>
              <p:nvPr/>
            </p:nvPicPr>
            <p:blipFill>
              <a:blip r:embed="rId5"/>
              <a:stretch>
                <a:fillRect/>
              </a:stretch>
            </p:blipFill>
            <p:spPr>
              <a:xfrm>
                <a:off x="1947789" y="1496966"/>
                <a:ext cx="20952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4" name="Ink 43">
                <a:extLst>
                  <a:ext uri="{FF2B5EF4-FFF2-40B4-BE49-F238E27FC236}">
                    <a16:creationId xmlns:a16="http://schemas.microsoft.com/office/drawing/2014/main" id="{4E40F74A-D152-D040-810E-F47BE581F173}"/>
                  </a:ext>
                </a:extLst>
              </p14:cNvPr>
              <p14:cNvContentPartPr/>
              <p14:nvPr/>
            </p14:nvContentPartPr>
            <p14:xfrm>
              <a:off x="1018989" y="1764086"/>
              <a:ext cx="149400" cy="19080"/>
            </p14:xfrm>
          </p:contentPart>
        </mc:Choice>
        <mc:Fallback xmlns="">
          <p:pic>
            <p:nvPicPr>
              <p:cNvPr id="44" name="Ink 43">
                <a:extLst>
                  <a:ext uri="{FF2B5EF4-FFF2-40B4-BE49-F238E27FC236}">
                    <a16:creationId xmlns:a16="http://schemas.microsoft.com/office/drawing/2014/main" id="{4E40F74A-D152-D040-810E-F47BE581F173}"/>
                  </a:ext>
                </a:extLst>
              </p:cNvPr>
              <p:cNvPicPr/>
              <p:nvPr/>
            </p:nvPicPr>
            <p:blipFill>
              <a:blip r:embed="rId7"/>
              <a:stretch>
                <a:fillRect/>
              </a:stretch>
            </p:blipFill>
            <p:spPr>
              <a:xfrm>
                <a:off x="1000989" y="1746446"/>
                <a:ext cx="1850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5" name="Ink 44">
                <a:extLst>
                  <a:ext uri="{FF2B5EF4-FFF2-40B4-BE49-F238E27FC236}">
                    <a16:creationId xmlns:a16="http://schemas.microsoft.com/office/drawing/2014/main" id="{86E5DC99-473A-9FA4-0414-FBA3E225AC4F}"/>
                  </a:ext>
                </a:extLst>
              </p14:cNvPr>
              <p14:cNvContentPartPr/>
              <p14:nvPr/>
            </p14:nvContentPartPr>
            <p14:xfrm>
              <a:off x="1831869" y="1761926"/>
              <a:ext cx="142200" cy="19080"/>
            </p14:xfrm>
          </p:contentPart>
        </mc:Choice>
        <mc:Fallback xmlns="">
          <p:pic>
            <p:nvPicPr>
              <p:cNvPr id="45" name="Ink 44">
                <a:extLst>
                  <a:ext uri="{FF2B5EF4-FFF2-40B4-BE49-F238E27FC236}">
                    <a16:creationId xmlns:a16="http://schemas.microsoft.com/office/drawing/2014/main" id="{86E5DC99-473A-9FA4-0414-FBA3E225AC4F}"/>
                  </a:ext>
                </a:extLst>
              </p:cNvPr>
              <p:cNvPicPr/>
              <p:nvPr/>
            </p:nvPicPr>
            <p:blipFill>
              <a:blip r:embed="rId9"/>
              <a:stretch>
                <a:fillRect/>
              </a:stretch>
            </p:blipFill>
            <p:spPr>
              <a:xfrm>
                <a:off x="1813869" y="1743926"/>
                <a:ext cx="1778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46" name="Ink 45">
                <a:extLst>
                  <a:ext uri="{FF2B5EF4-FFF2-40B4-BE49-F238E27FC236}">
                    <a16:creationId xmlns:a16="http://schemas.microsoft.com/office/drawing/2014/main" id="{C5D0AA0E-62BC-F34E-8DD5-96EC9A2B1EE6}"/>
                  </a:ext>
                </a:extLst>
              </p14:cNvPr>
              <p14:cNvContentPartPr/>
              <p14:nvPr/>
            </p14:nvContentPartPr>
            <p14:xfrm>
              <a:off x="2482749" y="1756526"/>
              <a:ext cx="128160" cy="19440"/>
            </p14:xfrm>
          </p:contentPart>
        </mc:Choice>
        <mc:Fallback xmlns="">
          <p:pic>
            <p:nvPicPr>
              <p:cNvPr id="46" name="Ink 45">
                <a:extLst>
                  <a:ext uri="{FF2B5EF4-FFF2-40B4-BE49-F238E27FC236}">
                    <a16:creationId xmlns:a16="http://schemas.microsoft.com/office/drawing/2014/main" id="{C5D0AA0E-62BC-F34E-8DD5-96EC9A2B1EE6}"/>
                  </a:ext>
                </a:extLst>
              </p:cNvPr>
              <p:cNvPicPr/>
              <p:nvPr/>
            </p:nvPicPr>
            <p:blipFill>
              <a:blip r:embed="rId11"/>
              <a:stretch>
                <a:fillRect/>
              </a:stretch>
            </p:blipFill>
            <p:spPr>
              <a:xfrm>
                <a:off x="2464749" y="1738526"/>
                <a:ext cx="1638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7" name="Ink 46">
                <a:extLst>
                  <a:ext uri="{FF2B5EF4-FFF2-40B4-BE49-F238E27FC236}">
                    <a16:creationId xmlns:a16="http://schemas.microsoft.com/office/drawing/2014/main" id="{038CC440-E35F-D407-3F79-1682830A0439}"/>
                  </a:ext>
                </a:extLst>
              </p14:cNvPr>
              <p14:cNvContentPartPr/>
              <p14:nvPr/>
            </p14:nvContentPartPr>
            <p14:xfrm>
              <a:off x="1228149" y="2070806"/>
              <a:ext cx="172800" cy="19080"/>
            </p14:xfrm>
          </p:contentPart>
        </mc:Choice>
        <mc:Fallback xmlns="">
          <p:pic>
            <p:nvPicPr>
              <p:cNvPr id="47" name="Ink 46">
                <a:extLst>
                  <a:ext uri="{FF2B5EF4-FFF2-40B4-BE49-F238E27FC236}">
                    <a16:creationId xmlns:a16="http://schemas.microsoft.com/office/drawing/2014/main" id="{038CC440-E35F-D407-3F79-1682830A0439}"/>
                  </a:ext>
                </a:extLst>
              </p:cNvPr>
              <p:cNvPicPr/>
              <p:nvPr/>
            </p:nvPicPr>
            <p:blipFill>
              <a:blip r:embed="rId13"/>
              <a:stretch>
                <a:fillRect/>
              </a:stretch>
            </p:blipFill>
            <p:spPr>
              <a:xfrm>
                <a:off x="1210509" y="2052806"/>
                <a:ext cx="2084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8" name="Ink 47">
                <a:extLst>
                  <a:ext uri="{FF2B5EF4-FFF2-40B4-BE49-F238E27FC236}">
                    <a16:creationId xmlns:a16="http://schemas.microsoft.com/office/drawing/2014/main" id="{C5DC519C-D667-8D9A-3907-E8C3ECB3A3D0}"/>
                  </a:ext>
                </a:extLst>
              </p14:cNvPr>
              <p14:cNvContentPartPr/>
              <p14:nvPr/>
            </p14:nvContentPartPr>
            <p14:xfrm>
              <a:off x="2397069" y="2109223"/>
              <a:ext cx="149760" cy="5400"/>
            </p14:xfrm>
          </p:contentPart>
        </mc:Choice>
        <mc:Fallback xmlns="">
          <p:pic>
            <p:nvPicPr>
              <p:cNvPr id="48" name="Ink 47">
                <a:extLst>
                  <a:ext uri="{FF2B5EF4-FFF2-40B4-BE49-F238E27FC236}">
                    <a16:creationId xmlns:a16="http://schemas.microsoft.com/office/drawing/2014/main" id="{C5DC519C-D667-8D9A-3907-E8C3ECB3A3D0}"/>
                  </a:ext>
                </a:extLst>
              </p:cNvPr>
              <p:cNvPicPr/>
              <p:nvPr/>
            </p:nvPicPr>
            <p:blipFill>
              <a:blip r:embed="rId15"/>
              <a:stretch>
                <a:fillRect/>
              </a:stretch>
            </p:blipFill>
            <p:spPr>
              <a:xfrm>
                <a:off x="2379069" y="2091223"/>
                <a:ext cx="18540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3" name="Ink 52">
                <a:extLst>
                  <a:ext uri="{FF2B5EF4-FFF2-40B4-BE49-F238E27FC236}">
                    <a16:creationId xmlns:a16="http://schemas.microsoft.com/office/drawing/2014/main" id="{15F7D51D-944B-9DDB-3FD8-5276A676A668}"/>
                  </a:ext>
                </a:extLst>
              </p14:cNvPr>
              <p14:cNvContentPartPr/>
              <p14:nvPr/>
            </p14:nvContentPartPr>
            <p14:xfrm>
              <a:off x="806589" y="2486246"/>
              <a:ext cx="167040" cy="223560"/>
            </p14:xfrm>
          </p:contentPart>
        </mc:Choice>
        <mc:Fallback xmlns="">
          <p:pic>
            <p:nvPicPr>
              <p:cNvPr id="53" name="Ink 52">
                <a:extLst>
                  <a:ext uri="{FF2B5EF4-FFF2-40B4-BE49-F238E27FC236}">
                    <a16:creationId xmlns:a16="http://schemas.microsoft.com/office/drawing/2014/main" id="{15F7D51D-944B-9DDB-3FD8-5276A676A668}"/>
                  </a:ext>
                </a:extLst>
              </p:cNvPr>
              <p:cNvPicPr/>
              <p:nvPr/>
            </p:nvPicPr>
            <p:blipFill>
              <a:blip r:embed="rId17"/>
              <a:stretch>
                <a:fillRect/>
              </a:stretch>
            </p:blipFill>
            <p:spPr>
              <a:xfrm>
                <a:off x="788949" y="2468606"/>
                <a:ext cx="20268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4" name="Ink 53">
                <a:extLst>
                  <a:ext uri="{FF2B5EF4-FFF2-40B4-BE49-F238E27FC236}">
                    <a16:creationId xmlns:a16="http://schemas.microsoft.com/office/drawing/2014/main" id="{2E02D392-E885-B71A-53E9-B977A20B5510}"/>
                  </a:ext>
                </a:extLst>
              </p14:cNvPr>
              <p14:cNvContentPartPr/>
              <p14:nvPr/>
            </p14:nvContentPartPr>
            <p14:xfrm>
              <a:off x="1121229" y="2522246"/>
              <a:ext cx="222120" cy="181080"/>
            </p14:xfrm>
          </p:contentPart>
        </mc:Choice>
        <mc:Fallback xmlns="">
          <p:pic>
            <p:nvPicPr>
              <p:cNvPr id="54" name="Ink 53">
                <a:extLst>
                  <a:ext uri="{FF2B5EF4-FFF2-40B4-BE49-F238E27FC236}">
                    <a16:creationId xmlns:a16="http://schemas.microsoft.com/office/drawing/2014/main" id="{2E02D392-E885-B71A-53E9-B977A20B5510}"/>
                  </a:ext>
                </a:extLst>
              </p:cNvPr>
              <p:cNvPicPr/>
              <p:nvPr/>
            </p:nvPicPr>
            <p:blipFill>
              <a:blip r:embed="rId19"/>
              <a:stretch>
                <a:fillRect/>
              </a:stretch>
            </p:blipFill>
            <p:spPr>
              <a:xfrm>
                <a:off x="1103589" y="2504246"/>
                <a:ext cx="257760" cy="216720"/>
              </a:xfrm>
              <a:prstGeom prst="rect">
                <a:avLst/>
              </a:prstGeom>
            </p:spPr>
          </p:pic>
        </mc:Fallback>
      </mc:AlternateContent>
      <p:grpSp>
        <p:nvGrpSpPr>
          <p:cNvPr id="61" name="Group 60">
            <a:extLst>
              <a:ext uri="{FF2B5EF4-FFF2-40B4-BE49-F238E27FC236}">
                <a16:creationId xmlns:a16="http://schemas.microsoft.com/office/drawing/2014/main" id="{91D270CA-5406-1B9C-C42C-317923AF4DD8}"/>
              </a:ext>
            </a:extLst>
          </p:cNvPr>
          <p:cNvGrpSpPr/>
          <p:nvPr/>
        </p:nvGrpSpPr>
        <p:grpSpPr>
          <a:xfrm>
            <a:off x="818109" y="3056126"/>
            <a:ext cx="410400" cy="204120"/>
            <a:chOff x="818109" y="3056126"/>
            <a:chExt cx="410400" cy="204120"/>
          </a:xfrm>
        </p:grpSpPr>
        <mc:AlternateContent xmlns:mc="http://schemas.openxmlformats.org/markup-compatibility/2006" xmlns:p14="http://schemas.microsoft.com/office/powerpoint/2010/main">
          <mc:Choice Requires="p14">
            <p:contentPart p14:bwMode="auto" r:id="rId20">
              <p14:nvContentPartPr>
                <p14:cNvPr id="59" name="Ink 58">
                  <a:extLst>
                    <a:ext uri="{FF2B5EF4-FFF2-40B4-BE49-F238E27FC236}">
                      <a16:creationId xmlns:a16="http://schemas.microsoft.com/office/drawing/2014/main" id="{EE03DF06-B110-6219-3A5F-F33E2E642EED}"/>
                    </a:ext>
                  </a:extLst>
                </p14:cNvPr>
                <p14:cNvContentPartPr/>
                <p14:nvPr/>
              </p14:nvContentPartPr>
              <p14:xfrm>
                <a:off x="818109" y="3056126"/>
                <a:ext cx="138960" cy="204120"/>
              </p14:xfrm>
            </p:contentPart>
          </mc:Choice>
          <mc:Fallback xmlns="">
            <p:pic>
              <p:nvPicPr>
                <p:cNvPr id="59" name="Ink 58">
                  <a:extLst>
                    <a:ext uri="{FF2B5EF4-FFF2-40B4-BE49-F238E27FC236}">
                      <a16:creationId xmlns:a16="http://schemas.microsoft.com/office/drawing/2014/main" id="{EE03DF06-B110-6219-3A5F-F33E2E642EED}"/>
                    </a:ext>
                  </a:extLst>
                </p:cNvPr>
                <p:cNvPicPr/>
                <p:nvPr/>
              </p:nvPicPr>
              <p:blipFill>
                <a:blip r:embed="rId21"/>
                <a:stretch>
                  <a:fillRect/>
                </a:stretch>
              </p:blipFill>
              <p:spPr>
                <a:xfrm>
                  <a:off x="800469" y="3038486"/>
                  <a:ext cx="1746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0" name="Ink 59">
                  <a:extLst>
                    <a:ext uri="{FF2B5EF4-FFF2-40B4-BE49-F238E27FC236}">
                      <a16:creationId xmlns:a16="http://schemas.microsoft.com/office/drawing/2014/main" id="{7D7D49F0-E9C2-DDF3-DEE6-E58615E453F0}"/>
                    </a:ext>
                  </a:extLst>
                </p14:cNvPr>
                <p14:cNvContentPartPr/>
                <p14:nvPr/>
              </p14:nvContentPartPr>
              <p14:xfrm>
                <a:off x="1112229" y="3088526"/>
                <a:ext cx="116280" cy="162360"/>
              </p14:xfrm>
            </p:contentPart>
          </mc:Choice>
          <mc:Fallback xmlns="">
            <p:pic>
              <p:nvPicPr>
                <p:cNvPr id="60" name="Ink 59">
                  <a:extLst>
                    <a:ext uri="{FF2B5EF4-FFF2-40B4-BE49-F238E27FC236}">
                      <a16:creationId xmlns:a16="http://schemas.microsoft.com/office/drawing/2014/main" id="{7D7D49F0-E9C2-DDF3-DEE6-E58615E453F0}"/>
                    </a:ext>
                  </a:extLst>
                </p:cNvPr>
                <p:cNvPicPr/>
                <p:nvPr/>
              </p:nvPicPr>
              <p:blipFill>
                <a:blip r:embed="rId23"/>
                <a:stretch>
                  <a:fillRect/>
                </a:stretch>
              </p:blipFill>
              <p:spPr>
                <a:xfrm>
                  <a:off x="1094589" y="3070886"/>
                  <a:ext cx="151920" cy="198000"/>
                </a:xfrm>
                <a:prstGeom prst="rect">
                  <a:avLst/>
                </a:prstGeom>
              </p:spPr>
            </p:pic>
          </mc:Fallback>
        </mc:AlternateContent>
      </p:grpSp>
      <p:grpSp>
        <p:nvGrpSpPr>
          <p:cNvPr id="131" name="Group 130">
            <a:extLst>
              <a:ext uri="{FF2B5EF4-FFF2-40B4-BE49-F238E27FC236}">
                <a16:creationId xmlns:a16="http://schemas.microsoft.com/office/drawing/2014/main" id="{F4C73EA8-7399-0C7D-C093-7F0B47B97B6C}"/>
              </a:ext>
            </a:extLst>
          </p:cNvPr>
          <p:cNvGrpSpPr/>
          <p:nvPr/>
        </p:nvGrpSpPr>
        <p:grpSpPr>
          <a:xfrm>
            <a:off x="792549" y="3760646"/>
            <a:ext cx="410040" cy="201240"/>
            <a:chOff x="792549" y="3760646"/>
            <a:chExt cx="410040" cy="201240"/>
          </a:xfrm>
        </p:grpSpPr>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D8292CB4-22BD-9360-8BD9-6DB952EE1B98}"/>
                    </a:ext>
                  </a:extLst>
                </p14:cNvPr>
                <p14:cNvContentPartPr/>
                <p14:nvPr/>
              </p14:nvContentPartPr>
              <p14:xfrm>
                <a:off x="792549" y="3760646"/>
                <a:ext cx="124200" cy="201240"/>
              </p14:xfrm>
            </p:contentPart>
          </mc:Choice>
          <mc:Fallback xmlns="">
            <p:pic>
              <p:nvPicPr>
                <p:cNvPr id="129" name="Ink 128">
                  <a:extLst>
                    <a:ext uri="{FF2B5EF4-FFF2-40B4-BE49-F238E27FC236}">
                      <a16:creationId xmlns:a16="http://schemas.microsoft.com/office/drawing/2014/main" id="{D8292CB4-22BD-9360-8BD9-6DB952EE1B98}"/>
                    </a:ext>
                  </a:extLst>
                </p:cNvPr>
                <p:cNvPicPr/>
                <p:nvPr/>
              </p:nvPicPr>
              <p:blipFill>
                <a:blip r:embed="rId25"/>
                <a:stretch>
                  <a:fillRect/>
                </a:stretch>
              </p:blipFill>
              <p:spPr>
                <a:xfrm>
                  <a:off x="774909" y="3743006"/>
                  <a:ext cx="159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52C3D2BB-CBA9-2AF8-6331-3CD9C06D312E}"/>
                    </a:ext>
                  </a:extLst>
                </p14:cNvPr>
                <p14:cNvContentPartPr/>
                <p14:nvPr/>
              </p14:nvContentPartPr>
              <p14:xfrm>
                <a:off x="1057869" y="3788366"/>
                <a:ext cx="144720" cy="146160"/>
              </p14:xfrm>
            </p:contentPart>
          </mc:Choice>
          <mc:Fallback xmlns="">
            <p:pic>
              <p:nvPicPr>
                <p:cNvPr id="130" name="Ink 129">
                  <a:extLst>
                    <a:ext uri="{FF2B5EF4-FFF2-40B4-BE49-F238E27FC236}">
                      <a16:creationId xmlns:a16="http://schemas.microsoft.com/office/drawing/2014/main" id="{52C3D2BB-CBA9-2AF8-6331-3CD9C06D312E}"/>
                    </a:ext>
                  </a:extLst>
                </p:cNvPr>
                <p:cNvPicPr/>
                <p:nvPr/>
              </p:nvPicPr>
              <p:blipFill>
                <a:blip r:embed="rId27"/>
                <a:stretch>
                  <a:fillRect/>
                </a:stretch>
              </p:blipFill>
              <p:spPr>
                <a:xfrm>
                  <a:off x="1039869" y="3770366"/>
                  <a:ext cx="180360" cy="181800"/>
                </a:xfrm>
                <a:prstGeom prst="rect">
                  <a:avLst/>
                </a:prstGeom>
              </p:spPr>
            </p:pic>
          </mc:Fallback>
        </mc:AlternateContent>
      </p:grpSp>
      <p:grpSp>
        <p:nvGrpSpPr>
          <p:cNvPr id="135" name="Group 134">
            <a:extLst>
              <a:ext uri="{FF2B5EF4-FFF2-40B4-BE49-F238E27FC236}">
                <a16:creationId xmlns:a16="http://schemas.microsoft.com/office/drawing/2014/main" id="{79D1EA15-B392-6C12-E8F3-64909154172B}"/>
              </a:ext>
            </a:extLst>
          </p:cNvPr>
          <p:cNvGrpSpPr/>
          <p:nvPr/>
        </p:nvGrpSpPr>
        <p:grpSpPr>
          <a:xfrm>
            <a:off x="1488789" y="2989886"/>
            <a:ext cx="234720" cy="236880"/>
            <a:chOff x="1488789" y="2989886"/>
            <a:chExt cx="234720" cy="236880"/>
          </a:xfrm>
        </p:grpSpPr>
        <mc:AlternateContent xmlns:mc="http://schemas.openxmlformats.org/markup-compatibility/2006" xmlns:p14="http://schemas.microsoft.com/office/powerpoint/2010/main">
          <mc:Choice Requires="p14">
            <p:contentPart p14:bwMode="auto" r:id="rId28">
              <p14:nvContentPartPr>
                <p14:cNvPr id="133" name="Ink 132">
                  <a:extLst>
                    <a:ext uri="{FF2B5EF4-FFF2-40B4-BE49-F238E27FC236}">
                      <a16:creationId xmlns:a16="http://schemas.microsoft.com/office/drawing/2014/main" id="{4B7104A5-F6E8-15DD-29BF-57CFB2A94490}"/>
                    </a:ext>
                  </a:extLst>
                </p14:cNvPr>
                <p14:cNvContentPartPr/>
                <p14:nvPr/>
              </p14:nvContentPartPr>
              <p14:xfrm>
                <a:off x="1488789" y="2989886"/>
                <a:ext cx="234720" cy="80640"/>
              </p14:xfrm>
            </p:contentPart>
          </mc:Choice>
          <mc:Fallback xmlns="">
            <p:pic>
              <p:nvPicPr>
                <p:cNvPr id="133" name="Ink 132">
                  <a:extLst>
                    <a:ext uri="{FF2B5EF4-FFF2-40B4-BE49-F238E27FC236}">
                      <a16:creationId xmlns:a16="http://schemas.microsoft.com/office/drawing/2014/main" id="{4B7104A5-F6E8-15DD-29BF-57CFB2A94490}"/>
                    </a:ext>
                  </a:extLst>
                </p:cNvPr>
                <p:cNvPicPr/>
                <p:nvPr/>
              </p:nvPicPr>
              <p:blipFill>
                <a:blip r:embed="rId29"/>
                <a:stretch>
                  <a:fillRect/>
                </a:stretch>
              </p:blipFill>
              <p:spPr>
                <a:xfrm>
                  <a:off x="1471149" y="2971886"/>
                  <a:ext cx="2703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4" name="Ink 133">
                  <a:extLst>
                    <a:ext uri="{FF2B5EF4-FFF2-40B4-BE49-F238E27FC236}">
                      <a16:creationId xmlns:a16="http://schemas.microsoft.com/office/drawing/2014/main" id="{A840C4D7-4CEE-70C3-85BA-0C4E36431E82}"/>
                    </a:ext>
                  </a:extLst>
                </p14:cNvPr>
                <p14:cNvContentPartPr/>
                <p14:nvPr/>
              </p14:nvContentPartPr>
              <p14:xfrm>
                <a:off x="1539909" y="3061166"/>
                <a:ext cx="86400" cy="165600"/>
              </p14:xfrm>
            </p:contentPart>
          </mc:Choice>
          <mc:Fallback xmlns="">
            <p:pic>
              <p:nvPicPr>
                <p:cNvPr id="134" name="Ink 133">
                  <a:extLst>
                    <a:ext uri="{FF2B5EF4-FFF2-40B4-BE49-F238E27FC236}">
                      <a16:creationId xmlns:a16="http://schemas.microsoft.com/office/drawing/2014/main" id="{A840C4D7-4CEE-70C3-85BA-0C4E36431E82}"/>
                    </a:ext>
                  </a:extLst>
                </p:cNvPr>
                <p:cNvPicPr/>
                <p:nvPr/>
              </p:nvPicPr>
              <p:blipFill>
                <a:blip r:embed="rId31"/>
                <a:stretch>
                  <a:fillRect/>
                </a:stretch>
              </p:blipFill>
              <p:spPr>
                <a:xfrm>
                  <a:off x="1521909" y="3043526"/>
                  <a:ext cx="122040" cy="201240"/>
                </a:xfrm>
                <a:prstGeom prst="rect">
                  <a:avLst/>
                </a:prstGeom>
              </p:spPr>
            </p:pic>
          </mc:Fallback>
        </mc:AlternateContent>
      </p:grpSp>
      <p:grpSp>
        <p:nvGrpSpPr>
          <p:cNvPr id="144" name="Group 143">
            <a:extLst>
              <a:ext uri="{FF2B5EF4-FFF2-40B4-BE49-F238E27FC236}">
                <a16:creationId xmlns:a16="http://schemas.microsoft.com/office/drawing/2014/main" id="{175EB324-EFE3-911D-AE1F-B225C6F4C3A5}"/>
              </a:ext>
            </a:extLst>
          </p:cNvPr>
          <p:cNvGrpSpPr/>
          <p:nvPr/>
        </p:nvGrpSpPr>
        <p:grpSpPr>
          <a:xfrm>
            <a:off x="815589" y="4309646"/>
            <a:ext cx="416520" cy="147960"/>
            <a:chOff x="815589" y="4309646"/>
            <a:chExt cx="416520" cy="147960"/>
          </a:xfrm>
        </p:grpSpPr>
        <mc:AlternateContent xmlns:mc="http://schemas.openxmlformats.org/markup-compatibility/2006" xmlns:p14="http://schemas.microsoft.com/office/powerpoint/2010/main">
          <mc:Choice Requires="p14">
            <p:contentPart p14:bwMode="auto" r:id="rId32">
              <p14:nvContentPartPr>
                <p14:cNvPr id="139" name="Ink 138">
                  <a:extLst>
                    <a:ext uri="{FF2B5EF4-FFF2-40B4-BE49-F238E27FC236}">
                      <a16:creationId xmlns:a16="http://schemas.microsoft.com/office/drawing/2014/main" id="{0DCAC246-4926-7012-BE13-15BCAFA6E322}"/>
                    </a:ext>
                  </a:extLst>
                </p14:cNvPr>
                <p14:cNvContentPartPr/>
                <p14:nvPr/>
              </p14:nvContentPartPr>
              <p14:xfrm>
                <a:off x="815589" y="4323686"/>
                <a:ext cx="116640" cy="133920"/>
              </p14:xfrm>
            </p:contentPart>
          </mc:Choice>
          <mc:Fallback xmlns="">
            <p:pic>
              <p:nvPicPr>
                <p:cNvPr id="139" name="Ink 138">
                  <a:extLst>
                    <a:ext uri="{FF2B5EF4-FFF2-40B4-BE49-F238E27FC236}">
                      <a16:creationId xmlns:a16="http://schemas.microsoft.com/office/drawing/2014/main" id="{0DCAC246-4926-7012-BE13-15BCAFA6E322}"/>
                    </a:ext>
                  </a:extLst>
                </p:cNvPr>
                <p:cNvPicPr/>
                <p:nvPr/>
              </p:nvPicPr>
              <p:blipFill>
                <a:blip r:embed="rId33"/>
                <a:stretch>
                  <a:fillRect/>
                </a:stretch>
              </p:blipFill>
              <p:spPr>
                <a:xfrm>
                  <a:off x="797589" y="4306046"/>
                  <a:ext cx="1522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0" name="Ink 139">
                  <a:extLst>
                    <a:ext uri="{FF2B5EF4-FFF2-40B4-BE49-F238E27FC236}">
                      <a16:creationId xmlns:a16="http://schemas.microsoft.com/office/drawing/2014/main" id="{08A316C4-97C8-5D7A-ADF0-C754D590405F}"/>
                    </a:ext>
                  </a:extLst>
                </p14:cNvPr>
                <p14:cNvContentPartPr/>
                <p14:nvPr/>
              </p14:nvContentPartPr>
              <p14:xfrm>
                <a:off x="1050309" y="4309646"/>
                <a:ext cx="181800" cy="139680"/>
              </p14:xfrm>
            </p:contentPart>
          </mc:Choice>
          <mc:Fallback xmlns="">
            <p:pic>
              <p:nvPicPr>
                <p:cNvPr id="140" name="Ink 139">
                  <a:extLst>
                    <a:ext uri="{FF2B5EF4-FFF2-40B4-BE49-F238E27FC236}">
                      <a16:creationId xmlns:a16="http://schemas.microsoft.com/office/drawing/2014/main" id="{08A316C4-97C8-5D7A-ADF0-C754D590405F}"/>
                    </a:ext>
                  </a:extLst>
                </p:cNvPr>
                <p:cNvPicPr/>
                <p:nvPr/>
              </p:nvPicPr>
              <p:blipFill>
                <a:blip r:embed="rId35"/>
                <a:stretch>
                  <a:fillRect/>
                </a:stretch>
              </p:blipFill>
              <p:spPr>
                <a:xfrm>
                  <a:off x="1032669" y="4291646"/>
                  <a:ext cx="217440" cy="175320"/>
                </a:xfrm>
                <a:prstGeom prst="rect">
                  <a:avLst/>
                </a:prstGeom>
              </p:spPr>
            </p:pic>
          </mc:Fallback>
        </mc:AlternateContent>
      </p:grpSp>
      <p:grpSp>
        <p:nvGrpSpPr>
          <p:cNvPr id="143" name="Group 142">
            <a:extLst>
              <a:ext uri="{FF2B5EF4-FFF2-40B4-BE49-F238E27FC236}">
                <a16:creationId xmlns:a16="http://schemas.microsoft.com/office/drawing/2014/main" id="{6BD64756-B570-D792-1B7E-769017011B8C}"/>
              </a:ext>
            </a:extLst>
          </p:cNvPr>
          <p:cNvGrpSpPr/>
          <p:nvPr/>
        </p:nvGrpSpPr>
        <p:grpSpPr>
          <a:xfrm>
            <a:off x="1464669" y="4248086"/>
            <a:ext cx="193680" cy="238680"/>
            <a:chOff x="1464669" y="4248086"/>
            <a:chExt cx="193680" cy="238680"/>
          </a:xfrm>
        </p:grpSpPr>
        <mc:AlternateContent xmlns:mc="http://schemas.openxmlformats.org/markup-compatibility/2006" xmlns:p14="http://schemas.microsoft.com/office/powerpoint/2010/main">
          <mc:Choice Requires="p14">
            <p:contentPart p14:bwMode="auto" r:id="rId36">
              <p14:nvContentPartPr>
                <p14:cNvPr id="141" name="Ink 140">
                  <a:extLst>
                    <a:ext uri="{FF2B5EF4-FFF2-40B4-BE49-F238E27FC236}">
                      <a16:creationId xmlns:a16="http://schemas.microsoft.com/office/drawing/2014/main" id="{BAA06605-558D-3704-65A4-A544341AA243}"/>
                    </a:ext>
                  </a:extLst>
                </p14:cNvPr>
                <p14:cNvContentPartPr/>
                <p14:nvPr/>
              </p14:nvContentPartPr>
              <p14:xfrm>
                <a:off x="1464669" y="4248086"/>
                <a:ext cx="151920" cy="77040"/>
              </p14:xfrm>
            </p:contentPart>
          </mc:Choice>
          <mc:Fallback xmlns="">
            <p:pic>
              <p:nvPicPr>
                <p:cNvPr id="141" name="Ink 140">
                  <a:extLst>
                    <a:ext uri="{FF2B5EF4-FFF2-40B4-BE49-F238E27FC236}">
                      <a16:creationId xmlns:a16="http://schemas.microsoft.com/office/drawing/2014/main" id="{BAA06605-558D-3704-65A4-A544341AA243}"/>
                    </a:ext>
                  </a:extLst>
                </p:cNvPr>
                <p:cNvPicPr/>
                <p:nvPr/>
              </p:nvPicPr>
              <p:blipFill>
                <a:blip r:embed="rId37"/>
                <a:stretch>
                  <a:fillRect/>
                </a:stretch>
              </p:blipFill>
              <p:spPr>
                <a:xfrm>
                  <a:off x="1446669" y="4230086"/>
                  <a:ext cx="18756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2" name="Ink 141">
                  <a:extLst>
                    <a:ext uri="{FF2B5EF4-FFF2-40B4-BE49-F238E27FC236}">
                      <a16:creationId xmlns:a16="http://schemas.microsoft.com/office/drawing/2014/main" id="{7FA6E00A-14E1-32F0-4BDE-7936733140F5}"/>
                    </a:ext>
                  </a:extLst>
                </p14:cNvPr>
                <p14:cNvContentPartPr/>
                <p14:nvPr/>
              </p14:nvContentPartPr>
              <p14:xfrm>
                <a:off x="1565829" y="4323686"/>
                <a:ext cx="92520" cy="163080"/>
              </p14:xfrm>
            </p:contentPart>
          </mc:Choice>
          <mc:Fallback xmlns="">
            <p:pic>
              <p:nvPicPr>
                <p:cNvPr id="142" name="Ink 141">
                  <a:extLst>
                    <a:ext uri="{FF2B5EF4-FFF2-40B4-BE49-F238E27FC236}">
                      <a16:creationId xmlns:a16="http://schemas.microsoft.com/office/drawing/2014/main" id="{7FA6E00A-14E1-32F0-4BDE-7936733140F5}"/>
                    </a:ext>
                  </a:extLst>
                </p:cNvPr>
                <p:cNvPicPr/>
                <p:nvPr/>
              </p:nvPicPr>
              <p:blipFill>
                <a:blip r:embed="rId39"/>
                <a:stretch>
                  <a:fillRect/>
                </a:stretch>
              </p:blipFill>
              <p:spPr>
                <a:xfrm>
                  <a:off x="1548189" y="4306046"/>
                  <a:ext cx="128160" cy="198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0">
            <p14:nvContentPartPr>
              <p14:cNvPr id="146" name="Ink 145">
                <a:extLst>
                  <a:ext uri="{FF2B5EF4-FFF2-40B4-BE49-F238E27FC236}">
                    <a16:creationId xmlns:a16="http://schemas.microsoft.com/office/drawing/2014/main" id="{9784FA3C-8808-A154-BA1A-21C2DDF8E728}"/>
                  </a:ext>
                </a:extLst>
              </p14:cNvPr>
              <p14:cNvContentPartPr/>
              <p14:nvPr/>
            </p14:nvContentPartPr>
            <p14:xfrm>
              <a:off x="808389" y="4900766"/>
              <a:ext cx="155520" cy="172440"/>
            </p14:xfrm>
          </p:contentPart>
        </mc:Choice>
        <mc:Fallback xmlns="">
          <p:pic>
            <p:nvPicPr>
              <p:cNvPr id="146" name="Ink 145">
                <a:extLst>
                  <a:ext uri="{FF2B5EF4-FFF2-40B4-BE49-F238E27FC236}">
                    <a16:creationId xmlns:a16="http://schemas.microsoft.com/office/drawing/2014/main" id="{9784FA3C-8808-A154-BA1A-21C2DDF8E728}"/>
                  </a:ext>
                </a:extLst>
              </p:cNvPr>
              <p:cNvPicPr/>
              <p:nvPr/>
            </p:nvPicPr>
            <p:blipFill>
              <a:blip r:embed="rId41"/>
              <a:stretch>
                <a:fillRect/>
              </a:stretch>
            </p:blipFill>
            <p:spPr>
              <a:xfrm>
                <a:off x="790749" y="4883126"/>
                <a:ext cx="1911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7" name="Ink 146">
                <a:extLst>
                  <a:ext uri="{FF2B5EF4-FFF2-40B4-BE49-F238E27FC236}">
                    <a16:creationId xmlns:a16="http://schemas.microsoft.com/office/drawing/2014/main" id="{EA2F8649-6B7B-21DF-8ABE-A83632A8C509}"/>
                  </a:ext>
                </a:extLst>
              </p14:cNvPr>
              <p14:cNvContentPartPr/>
              <p14:nvPr/>
            </p14:nvContentPartPr>
            <p14:xfrm>
              <a:off x="1103949" y="4907246"/>
              <a:ext cx="71280" cy="150480"/>
            </p14:xfrm>
          </p:contentPart>
        </mc:Choice>
        <mc:Fallback xmlns="">
          <p:pic>
            <p:nvPicPr>
              <p:cNvPr id="147" name="Ink 146">
                <a:extLst>
                  <a:ext uri="{FF2B5EF4-FFF2-40B4-BE49-F238E27FC236}">
                    <a16:creationId xmlns:a16="http://schemas.microsoft.com/office/drawing/2014/main" id="{EA2F8649-6B7B-21DF-8ABE-A83632A8C509}"/>
                  </a:ext>
                </a:extLst>
              </p:cNvPr>
              <p:cNvPicPr/>
              <p:nvPr/>
            </p:nvPicPr>
            <p:blipFill>
              <a:blip r:embed="rId43"/>
              <a:stretch>
                <a:fillRect/>
              </a:stretch>
            </p:blipFill>
            <p:spPr>
              <a:xfrm>
                <a:off x="1086309" y="4889246"/>
                <a:ext cx="10692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8" name="Ink 147">
                <a:extLst>
                  <a:ext uri="{FF2B5EF4-FFF2-40B4-BE49-F238E27FC236}">
                    <a16:creationId xmlns:a16="http://schemas.microsoft.com/office/drawing/2014/main" id="{29AF3E30-2B38-E939-6641-D8D8E6946305}"/>
                  </a:ext>
                </a:extLst>
              </p14:cNvPr>
              <p14:cNvContentPartPr/>
              <p14:nvPr/>
            </p14:nvContentPartPr>
            <p14:xfrm>
              <a:off x="1138149" y="4866926"/>
              <a:ext cx="132120" cy="193680"/>
            </p14:xfrm>
          </p:contentPart>
        </mc:Choice>
        <mc:Fallback xmlns="">
          <p:pic>
            <p:nvPicPr>
              <p:cNvPr id="148" name="Ink 147">
                <a:extLst>
                  <a:ext uri="{FF2B5EF4-FFF2-40B4-BE49-F238E27FC236}">
                    <a16:creationId xmlns:a16="http://schemas.microsoft.com/office/drawing/2014/main" id="{29AF3E30-2B38-E939-6641-D8D8E6946305}"/>
                  </a:ext>
                </a:extLst>
              </p:cNvPr>
              <p:cNvPicPr/>
              <p:nvPr/>
            </p:nvPicPr>
            <p:blipFill>
              <a:blip r:embed="rId45"/>
              <a:stretch>
                <a:fillRect/>
              </a:stretch>
            </p:blipFill>
            <p:spPr>
              <a:xfrm>
                <a:off x="1120509" y="4848926"/>
                <a:ext cx="16776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5458B9D5-B5CD-412B-4431-67C03551F557}"/>
                  </a:ext>
                </a:extLst>
              </p14:cNvPr>
              <p14:cNvContentPartPr/>
              <p14:nvPr/>
            </p14:nvContentPartPr>
            <p14:xfrm>
              <a:off x="837549" y="5338526"/>
              <a:ext cx="152640" cy="178200"/>
            </p14:xfrm>
          </p:contentPart>
        </mc:Choice>
        <mc:Fallback xmlns="">
          <p:pic>
            <p:nvPicPr>
              <p:cNvPr id="155" name="Ink 154">
                <a:extLst>
                  <a:ext uri="{FF2B5EF4-FFF2-40B4-BE49-F238E27FC236}">
                    <a16:creationId xmlns:a16="http://schemas.microsoft.com/office/drawing/2014/main" id="{5458B9D5-B5CD-412B-4431-67C03551F557}"/>
                  </a:ext>
                </a:extLst>
              </p:cNvPr>
              <p:cNvPicPr/>
              <p:nvPr/>
            </p:nvPicPr>
            <p:blipFill>
              <a:blip r:embed="rId47"/>
              <a:stretch>
                <a:fillRect/>
              </a:stretch>
            </p:blipFill>
            <p:spPr>
              <a:xfrm>
                <a:off x="819909" y="5320526"/>
                <a:ext cx="188280" cy="213840"/>
              </a:xfrm>
              <a:prstGeom prst="rect">
                <a:avLst/>
              </a:prstGeom>
            </p:spPr>
          </p:pic>
        </mc:Fallback>
      </mc:AlternateContent>
      <p:grpSp>
        <p:nvGrpSpPr>
          <p:cNvPr id="161" name="Group 160">
            <a:extLst>
              <a:ext uri="{FF2B5EF4-FFF2-40B4-BE49-F238E27FC236}">
                <a16:creationId xmlns:a16="http://schemas.microsoft.com/office/drawing/2014/main" id="{8B21944D-810F-95CA-87ED-1933296572C6}"/>
              </a:ext>
            </a:extLst>
          </p:cNvPr>
          <p:cNvGrpSpPr/>
          <p:nvPr/>
        </p:nvGrpSpPr>
        <p:grpSpPr>
          <a:xfrm>
            <a:off x="1174149" y="5285966"/>
            <a:ext cx="504720" cy="221040"/>
            <a:chOff x="1174149" y="5285966"/>
            <a:chExt cx="504720" cy="221040"/>
          </a:xfrm>
        </p:grpSpPr>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ED661E64-C616-E7A9-360F-88D0E15A1529}"/>
                    </a:ext>
                  </a:extLst>
                </p14:cNvPr>
                <p14:cNvContentPartPr/>
                <p14:nvPr/>
              </p14:nvContentPartPr>
              <p14:xfrm>
                <a:off x="1174149" y="5363006"/>
                <a:ext cx="22680" cy="129600"/>
              </p14:xfrm>
            </p:contentPart>
          </mc:Choice>
          <mc:Fallback xmlns="">
            <p:pic>
              <p:nvPicPr>
                <p:cNvPr id="156" name="Ink 155">
                  <a:extLst>
                    <a:ext uri="{FF2B5EF4-FFF2-40B4-BE49-F238E27FC236}">
                      <a16:creationId xmlns:a16="http://schemas.microsoft.com/office/drawing/2014/main" id="{ED661E64-C616-E7A9-360F-88D0E15A1529}"/>
                    </a:ext>
                  </a:extLst>
                </p:cNvPr>
                <p:cNvPicPr/>
                <p:nvPr/>
              </p:nvPicPr>
              <p:blipFill>
                <a:blip r:embed="rId49"/>
                <a:stretch>
                  <a:fillRect/>
                </a:stretch>
              </p:blipFill>
              <p:spPr>
                <a:xfrm>
                  <a:off x="1156509" y="5345006"/>
                  <a:ext cx="5832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7" name="Ink 156">
                  <a:extLst>
                    <a:ext uri="{FF2B5EF4-FFF2-40B4-BE49-F238E27FC236}">
                      <a16:creationId xmlns:a16="http://schemas.microsoft.com/office/drawing/2014/main" id="{6A3D3D9B-B0A9-9AF3-4B52-F4E3B6BD793A}"/>
                    </a:ext>
                  </a:extLst>
                </p14:cNvPr>
                <p14:cNvContentPartPr/>
                <p14:nvPr/>
              </p14:nvContentPartPr>
              <p14:xfrm>
                <a:off x="1191789" y="5314406"/>
                <a:ext cx="150840" cy="192600"/>
              </p14:xfrm>
            </p:contentPart>
          </mc:Choice>
          <mc:Fallback xmlns="">
            <p:pic>
              <p:nvPicPr>
                <p:cNvPr id="157" name="Ink 156">
                  <a:extLst>
                    <a:ext uri="{FF2B5EF4-FFF2-40B4-BE49-F238E27FC236}">
                      <a16:creationId xmlns:a16="http://schemas.microsoft.com/office/drawing/2014/main" id="{6A3D3D9B-B0A9-9AF3-4B52-F4E3B6BD793A}"/>
                    </a:ext>
                  </a:extLst>
                </p:cNvPr>
                <p:cNvPicPr/>
                <p:nvPr/>
              </p:nvPicPr>
              <p:blipFill>
                <a:blip r:embed="rId51"/>
                <a:stretch>
                  <a:fillRect/>
                </a:stretch>
              </p:blipFill>
              <p:spPr>
                <a:xfrm>
                  <a:off x="1174149" y="5296766"/>
                  <a:ext cx="1864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205F6881-F674-D1D8-2DEB-0F9312E541A2}"/>
                    </a:ext>
                  </a:extLst>
                </p14:cNvPr>
                <p14:cNvContentPartPr/>
                <p14:nvPr/>
              </p14:nvContentPartPr>
              <p14:xfrm>
                <a:off x="1500309" y="5285966"/>
                <a:ext cx="139320" cy="52560"/>
              </p14:xfrm>
            </p:contentPart>
          </mc:Choice>
          <mc:Fallback xmlns="">
            <p:pic>
              <p:nvPicPr>
                <p:cNvPr id="159" name="Ink 158">
                  <a:extLst>
                    <a:ext uri="{FF2B5EF4-FFF2-40B4-BE49-F238E27FC236}">
                      <a16:creationId xmlns:a16="http://schemas.microsoft.com/office/drawing/2014/main" id="{205F6881-F674-D1D8-2DEB-0F9312E541A2}"/>
                    </a:ext>
                  </a:extLst>
                </p:cNvPr>
                <p:cNvPicPr/>
                <p:nvPr/>
              </p:nvPicPr>
              <p:blipFill>
                <a:blip r:embed="rId53"/>
                <a:stretch>
                  <a:fillRect/>
                </a:stretch>
              </p:blipFill>
              <p:spPr>
                <a:xfrm>
                  <a:off x="1482669" y="5268326"/>
                  <a:ext cx="17496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0" name="Ink 159">
                  <a:extLst>
                    <a:ext uri="{FF2B5EF4-FFF2-40B4-BE49-F238E27FC236}">
                      <a16:creationId xmlns:a16="http://schemas.microsoft.com/office/drawing/2014/main" id="{7E527099-38C9-FA10-2E8D-9B1C97C78C62}"/>
                    </a:ext>
                  </a:extLst>
                </p14:cNvPr>
                <p14:cNvContentPartPr/>
                <p14:nvPr/>
              </p14:nvContentPartPr>
              <p14:xfrm>
                <a:off x="1577709" y="5321606"/>
                <a:ext cx="101160" cy="150120"/>
              </p14:xfrm>
            </p:contentPart>
          </mc:Choice>
          <mc:Fallback xmlns="">
            <p:pic>
              <p:nvPicPr>
                <p:cNvPr id="160" name="Ink 159">
                  <a:extLst>
                    <a:ext uri="{FF2B5EF4-FFF2-40B4-BE49-F238E27FC236}">
                      <a16:creationId xmlns:a16="http://schemas.microsoft.com/office/drawing/2014/main" id="{7E527099-38C9-FA10-2E8D-9B1C97C78C62}"/>
                    </a:ext>
                  </a:extLst>
                </p:cNvPr>
                <p:cNvPicPr/>
                <p:nvPr/>
              </p:nvPicPr>
              <p:blipFill>
                <a:blip r:embed="rId55"/>
                <a:stretch>
                  <a:fillRect/>
                </a:stretch>
              </p:blipFill>
              <p:spPr>
                <a:xfrm>
                  <a:off x="1559709" y="5303966"/>
                  <a:ext cx="136800" cy="18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162" name="Ink 161">
                <a:extLst>
                  <a:ext uri="{FF2B5EF4-FFF2-40B4-BE49-F238E27FC236}">
                    <a16:creationId xmlns:a16="http://schemas.microsoft.com/office/drawing/2014/main" id="{28CC1A21-CCB8-1034-1901-5D6162DE23A4}"/>
                  </a:ext>
                </a:extLst>
              </p14:cNvPr>
              <p14:cNvContentPartPr/>
              <p14:nvPr/>
            </p14:nvContentPartPr>
            <p14:xfrm>
              <a:off x="2007549" y="2400206"/>
              <a:ext cx="143640" cy="3022920"/>
            </p14:xfrm>
          </p:contentPart>
        </mc:Choice>
        <mc:Fallback xmlns="">
          <p:pic>
            <p:nvPicPr>
              <p:cNvPr id="162" name="Ink 161">
                <a:extLst>
                  <a:ext uri="{FF2B5EF4-FFF2-40B4-BE49-F238E27FC236}">
                    <a16:creationId xmlns:a16="http://schemas.microsoft.com/office/drawing/2014/main" id="{28CC1A21-CCB8-1034-1901-5D6162DE23A4}"/>
                  </a:ext>
                </a:extLst>
              </p:cNvPr>
              <p:cNvPicPr/>
              <p:nvPr/>
            </p:nvPicPr>
            <p:blipFill>
              <a:blip r:embed="rId57"/>
              <a:stretch>
                <a:fillRect/>
              </a:stretch>
            </p:blipFill>
            <p:spPr>
              <a:xfrm>
                <a:off x="1989549" y="2382206"/>
                <a:ext cx="179280" cy="3058560"/>
              </a:xfrm>
              <a:prstGeom prst="rect">
                <a:avLst/>
              </a:prstGeom>
            </p:spPr>
          </p:pic>
        </mc:Fallback>
      </mc:AlternateContent>
      <p:grpSp>
        <p:nvGrpSpPr>
          <p:cNvPr id="168" name="Group 167">
            <a:extLst>
              <a:ext uri="{FF2B5EF4-FFF2-40B4-BE49-F238E27FC236}">
                <a16:creationId xmlns:a16="http://schemas.microsoft.com/office/drawing/2014/main" id="{E45BEBF0-4834-A5F0-9C96-2834EEFF8D08}"/>
              </a:ext>
            </a:extLst>
          </p:cNvPr>
          <p:cNvGrpSpPr/>
          <p:nvPr/>
        </p:nvGrpSpPr>
        <p:grpSpPr>
          <a:xfrm>
            <a:off x="2458629" y="2463206"/>
            <a:ext cx="223920" cy="211320"/>
            <a:chOff x="2458629" y="2463206"/>
            <a:chExt cx="223920" cy="211320"/>
          </a:xfrm>
        </p:grpSpPr>
        <mc:AlternateContent xmlns:mc="http://schemas.openxmlformats.org/markup-compatibility/2006" xmlns:p14="http://schemas.microsoft.com/office/powerpoint/2010/main">
          <mc:Choice Requires="p14">
            <p:contentPart p14:bwMode="auto" r:id="rId58">
              <p14:nvContentPartPr>
                <p14:cNvPr id="163" name="Ink 162">
                  <a:extLst>
                    <a:ext uri="{FF2B5EF4-FFF2-40B4-BE49-F238E27FC236}">
                      <a16:creationId xmlns:a16="http://schemas.microsoft.com/office/drawing/2014/main" id="{78CE95F9-C2BA-A66F-52D4-8B7737915CD6}"/>
                    </a:ext>
                  </a:extLst>
                </p14:cNvPr>
                <p14:cNvContentPartPr/>
                <p14:nvPr/>
              </p14:nvContentPartPr>
              <p14:xfrm>
                <a:off x="2458629" y="2487326"/>
                <a:ext cx="20880" cy="187200"/>
              </p14:xfrm>
            </p:contentPart>
          </mc:Choice>
          <mc:Fallback xmlns="">
            <p:pic>
              <p:nvPicPr>
                <p:cNvPr id="163" name="Ink 162">
                  <a:extLst>
                    <a:ext uri="{FF2B5EF4-FFF2-40B4-BE49-F238E27FC236}">
                      <a16:creationId xmlns:a16="http://schemas.microsoft.com/office/drawing/2014/main" id="{78CE95F9-C2BA-A66F-52D4-8B7737915CD6}"/>
                    </a:ext>
                  </a:extLst>
                </p:cNvPr>
                <p:cNvPicPr/>
                <p:nvPr/>
              </p:nvPicPr>
              <p:blipFill>
                <a:blip r:embed="rId59"/>
                <a:stretch>
                  <a:fillRect/>
                </a:stretch>
              </p:blipFill>
              <p:spPr>
                <a:xfrm>
                  <a:off x="2440989" y="2469326"/>
                  <a:ext cx="5652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38B08D7E-300E-B133-B9BF-3FD8227B242F}"/>
                    </a:ext>
                  </a:extLst>
                </p14:cNvPr>
                <p14:cNvContentPartPr/>
                <p14:nvPr/>
              </p14:nvContentPartPr>
              <p14:xfrm>
                <a:off x="2479509" y="2463206"/>
                <a:ext cx="203040" cy="181080"/>
              </p14:xfrm>
            </p:contentPart>
          </mc:Choice>
          <mc:Fallback xmlns="">
            <p:pic>
              <p:nvPicPr>
                <p:cNvPr id="164" name="Ink 163">
                  <a:extLst>
                    <a:ext uri="{FF2B5EF4-FFF2-40B4-BE49-F238E27FC236}">
                      <a16:creationId xmlns:a16="http://schemas.microsoft.com/office/drawing/2014/main" id="{38B08D7E-300E-B133-B9BF-3FD8227B242F}"/>
                    </a:ext>
                  </a:extLst>
                </p:cNvPr>
                <p:cNvPicPr/>
                <p:nvPr/>
              </p:nvPicPr>
              <p:blipFill>
                <a:blip r:embed="rId61"/>
                <a:stretch>
                  <a:fillRect/>
                </a:stretch>
              </p:blipFill>
              <p:spPr>
                <a:xfrm>
                  <a:off x="2461509" y="2445566"/>
                  <a:ext cx="23868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169" name="Ink 168">
                <a:extLst>
                  <a:ext uri="{FF2B5EF4-FFF2-40B4-BE49-F238E27FC236}">
                    <a16:creationId xmlns:a16="http://schemas.microsoft.com/office/drawing/2014/main" id="{1790137C-821F-8E0C-6272-CCB8C362827D}"/>
                  </a:ext>
                </a:extLst>
              </p14:cNvPr>
              <p14:cNvContentPartPr/>
              <p14:nvPr/>
            </p14:nvContentPartPr>
            <p14:xfrm>
              <a:off x="2823669" y="2462126"/>
              <a:ext cx="132480" cy="192240"/>
            </p14:xfrm>
          </p:contentPart>
        </mc:Choice>
        <mc:Fallback xmlns="">
          <p:pic>
            <p:nvPicPr>
              <p:cNvPr id="169" name="Ink 168">
                <a:extLst>
                  <a:ext uri="{FF2B5EF4-FFF2-40B4-BE49-F238E27FC236}">
                    <a16:creationId xmlns:a16="http://schemas.microsoft.com/office/drawing/2014/main" id="{1790137C-821F-8E0C-6272-CCB8C362827D}"/>
                  </a:ext>
                </a:extLst>
              </p:cNvPr>
              <p:cNvPicPr/>
              <p:nvPr/>
            </p:nvPicPr>
            <p:blipFill>
              <a:blip r:embed="rId63"/>
              <a:stretch>
                <a:fillRect/>
              </a:stretch>
            </p:blipFill>
            <p:spPr>
              <a:xfrm>
                <a:off x="2806029" y="2444126"/>
                <a:ext cx="1681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74" name="Ink 173">
                <a:extLst>
                  <a:ext uri="{FF2B5EF4-FFF2-40B4-BE49-F238E27FC236}">
                    <a16:creationId xmlns:a16="http://schemas.microsoft.com/office/drawing/2014/main" id="{858AC48F-E15A-A669-93E8-C4EA9E52F288}"/>
                  </a:ext>
                </a:extLst>
              </p14:cNvPr>
              <p14:cNvContentPartPr/>
              <p14:nvPr/>
            </p14:nvContentPartPr>
            <p14:xfrm>
              <a:off x="1593549" y="2476886"/>
              <a:ext cx="8280" cy="217080"/>
            </p14:xfrm>
          </p:contentPart>
        </mc:Choice>
        <mc:Fallback xmlns="">
          <p:pic>
            <p:nvPicPr>
              <p:cNvPr id="174" name="Ink 173">
                <a:extLst>
                  <a:ext uri="{FF2B5EF4-FFF2-40B4-BE49-F238E27FC236}">
                    <a16:creationId xmlns:a16="http://schemas.microsoft.com/office/drawing/2014/main" id="{858AC48F-E15A-A669-93E8-C4EA9E52F288}"/>
                  </a:ext>
                </a:extLst>
              </p:cNvPr>
              <p:cNvPicPr/>
              <p:nvPr/>
            </p:nvPicPr>
            <p:blipFill>
              <a:blip r:embed="rId65"/>
              <a:stretch>
                <a:fillRect/>
              </a:stretch>
            </p:blipFill>
            <p:spPr>
              <a:xfrm>
                <a:off x="1575909" y="2458886"/>
                <a:ext cx="439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75" name="Ink 174">
                <a:extLst>
                  <a:ext uri="{FF2B5EF4-FFF2-40B4-BE49-F238E27FC236}">
                    <a16:creationId xmlns:a16="http://schemas.microsoft.com/office/drawing/2014/main" id="{537EEDCE-739A-E366-045E-9D5DF7A283F6}"/>
                  </a:ext>
                </a:extLst>
              </p14:cNvPr>
              <p14:cNvContentPartPr/>
              <p14:nvPr/>
            </p14:nvContentPartPr>
            <p14:xfrm>
              <a:off x="1530189" y="3734726"/>
              <a:ext cx="32040" cy="243720"/>
            </p14:xfrm>
          </p:contentPart>
        </mc:Choice>
        <mc:Fallback xmlns="">
          <p:pic>
            <p:nvPicPr>
              <p:cNvPr id="175" name="Ink 174">
                <a:extLst>
                  <a:ext uri="{FF2B5EF4-FFF2-40B4-BE49-F238E27FC236}">
                    <a16:creationId xmlns:a16="http://schemas.microsoft.com/office/drawing/2014/main" id="{537EEDCE-739A-E366-045E-9D5DF7A283F6}"/>
                  </a:ext>
                </a:extLst>
              </p:cNvPr>
              <p:cNvPicPr/>
              <p:nvPr/>
            </p:nvPicPr>
            <p:blipFill>
              <a:blip r:embed="rId67"/>
              <a:stretch>
                <a:fillRect/>
              </a:stretch>
            </p:blipFill>
            <p:spPr>
              <a:xfrm>
                <a:off x="1512189" y="3716726"/>
                <a:ext cx="676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6" name="Ink 175">
                <a:extLst>
                  <a:ext uri="{FF2B5EF4-FFF2-40B4-BE49-F238E27FC236}">
                    <a16:creationId xmlns:a16="http://schemas.microsoft.com/office/drawing/2014/main" id="{F19774F3-F82D-9A8F-655C-790421E7BF30}"/>
                  </a:ext>
                </a:extLst>
              </p14:cNvPr>
              <p14:cNvContentPartPr/>
              <p14:nvPr/>
            </p14:nvContentPartPr>
            <p14:xfrm>
              <a:off x="1552869" y="4830206"/>
              <a:ext cx="17640" cy="257760"/>
            </p14:xfrm>
          </p:contentPart>
        </mc:Choice>
        <mc:Fallback xmlns="">
          <p:pic>
            <p:nvPicPr>
              <p:cNvPr id="176" name="Ink 175">
                <a:extLst>
                  <a:ext uri="{FF2B5EF4-FFF2-40B4-BE49-F238E27FC236}">
                    <a16:creationId xmlns:a16="http://schemas.microsoft.com/office/drawing/2014/main" id="{F19774F3-F82D-9A8F-655C-790421E7BF30}"/>
                  </a:ext>
                </a:extLst>
              </p:cNvPr>
              <p:cNvPicPr/>
              <p:nvPr/>
            </p:nvPicPr>
            <p:blipFill>
              <a:blip r:embed="rId69"/>
              <a:stretch>
                <a:fillRect/>
              </a:stretch>
            </p:blipFill>
            <p:spPr>
              <a:xfrm>
                <a:off x="1534869" y="4812206"/>
                <a:ext cx="532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7" name="Ink 176">
                <a:extLst>
                  <a:ext uri="{FF2B5EF4-FFF2-40B4-BE49-F238E27FC236}">
                    <a16:creationId xmlns:a16="http://schemas.microsoft.com/office/drawing/2014/main" id="{B419208D-BFDE-F25F-0339-8BF62746AEE7}"/>
                  </a:ext>
                </a:extLst>
              </p14:cNvPr>
              <p14:cNvContentPartPr/>
              <p14:nvPr/>
            </p14:nvContentPartPr>
            <p14:xfrm>
              <a:off x="3227949" y="2417486"/>
              <a:ext cx="24840" cy="277560"/>
            </p14:xfrm>
          </p:contentPart>
        </mc:Choice>
        <mc:Fallback xmlns="">
          <p:pic>
            <p:nvPicPr>
              <p:cNvPr id="177" name="Ink 176">
                <a:extLst>
                  <a:ext uri="{FF2B5EF4-FFF2-40B4-BE49-F238E27FC236}">
                    <a16:creationId xmlns:a16="http://schemas.microsoft.com/office/drawing/2014/main" id="{B419208D-BFDE-F25F-0339-8BF62746AEE7}"/>
                  </a:ext>
                </a:extLst>
              </p:cNvPr>
              <p:cNvPicPr/>
              <p:nvPr/>
            </p:nvPicPr>
            <p:blipFill>
              <a:blip r:embed="rId71"/>
              <a:stretch>
                <a:fillRect/>
              </a:stretch>
            </p:blipFill>
            <p:spPr>
              <a:xfrm>
                <a:off x="3210309" y="2399846"/>
                <a:ext cx="60480" cy="313200"/>
              </a:xfrm>
              <a:prstGeom prst="rect">
                <a:avLst/>
              </a:prstGeom>
            </p:spPr>
          </p:pic>
        </mc:Fallback>
      </mc:AlternateContent>
      <p:grpSp>
        <p:nvGrpSpPr>
          <p:cNvPr id="180" name="Group 179">
            <a:extLst>
              <a:ext uri="{FF2B5EF4-FFF2-40B4-BE49-F238E27FC236}">
                <a16:creationId xmlns:a16="http://schemas.microsoft.com/office/drawing/2014/main" id="{BFDF608F-76A3-1BB8-A927-6C911B5C5FBF}"/>
              </a:ext>
            </a:extLst>
          </p:cNvPr>
          <p:cNvGrpSpPr/>
          <p:nvPr/>
        </p:nvGrpSpPr>
        <p:grpSpPr>
          <a:xfrm>
            <a:off x="2431629" y="2981606"/>
            <a:ext cx="181800" cy="203760"/>
            <a:chOff x="2431629" y="2981606"/>
            <a:chExt cx="181800" cy="203760"/>
          </a:xfrm>
        </p:grpSpPr>
        <mc:AlternateContent xmlns:mc="http://schemas.openxmlformats.org/markup-compatibility/2006" xmlns:p14="http://schemas.microsoft.com/office/powerpoint/2010/main">
          <mc:Choice Requires="p14">
            <p:contentPart p14:bwMode="auto" r:id="rId72">
              <p14:nvContentPartPr>
                <p14:cNvPr id="178" name="Ink 177">
                  <a:extLst>
                    <a:ext uri="{FF2B5EF4-FFF2-40B4-BE49-F238E27FC236}">
                      <a16:creationId xmlns:a16="http://schemas.microsoft.com/office/drawing/2014/main" id="{643CA1AD-DE18-1B96-D464-FCAF9DEA5C79}"/>
                    </a:ext>
                  </a:extLst>
                </p14:cNvPr>
                <p14:cNvContentPartPr/>
                <p14:nvPr/>
              </p14:nvContentPartPr>
              <p14:xfrm>
                <a:off x="2431629" y="2999246"/>
                <a:ext cx="15120" cy="186120"/>
              </p14:xfrm>
            </p:contentPart>
          </mc:Choice>
          <mc:Fallback xmlns="">
            <p:pic>
              <p:nvPicPr>
                <p:cNvPr id="178" name="Ink 177">
                  <a:extLst>
                    <a:ext uri="{FF2B5EF4-FFF2-40B4-BE49-F238E27FC236}">
                      <a16:creationId xmlns:a16="http://schemas.microsoft.com/office/drawing/2014/main" id="{643CA1AD-DE18-1B96-D464-FCAF9DEA5C79}"/>
                    </a:ext>
                  </a:extLst>
                </p:cNvPr>
                <p:cNvPicPr/>
                <p:nvPr/>
              </p:nvPicPr>
              <p:blipFill>
                <a:blip r:embed="rId73"/>
                <a:stretch>
                  <a:fillRect/>
                </a:stretch>
              </p:blipFill>
              <p:spPr>
                <a:xfrm>
                  <a:off x="2413629" y="2981246"/>
                  <a:ext cx="50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9" name="Ink 178">
                  <a:extLst>
                    <a:ext uri="{FF2B5EF4-FFF2-40B4-BE49-F238E27FC236}">
                      <a16:creationId xmlns:a16="http://schemas.microsoft.com/office/drawing/2014/main" id="{76C2DE14-B602-86C0-35FF-05BC7A8CDACD}"/>
                    </a:ext>
                  </a:extLst>
                </p14:cNvPr>
                <p14:cNvContentPartPr/>
                <p14:nvPr/>
              </p14:nvContentPartPr>
              <p14:xfrm>
                <a:off x="2459349" y="2981606"/>
                <a:ext cx="154080" cy="198720"/>
              </p14:xfrm>
            </p:contentPart>
          </mc:Choice>
          <mc:Fallback xmlns="">
            <p:pic>
              <p:nvPicPr>
                <p:cNvPr id="179" name="Ink 178">
                  <a:extLst>
                    <a:ext uri="{FF2B5EF4-FFF2-40B4-BE49-F238E27FC236}">
                      <a16:creationId xmlns:a16="http://schemas.microsoft.com/office/drawing/2014/main" id="{76C2DE14-B602-86C0-35FF-05BC7A8CDACD}"/>
                    </a:ext>
                  </a:extLst>
                </p:cNvPr>
                <p:cNvPicPr/>
                <p:nvPr/>
              </p:nvPicPr>
              <p:blipFill>
                <a:blip r:embed="rId75"/>
                <a:stretch>
                  <a:fillRect/>
                </a:stretch>
              </p:blipFill>
              <p:spPr>
                <a:xfrm>
                  <a:off x="2441709" y="2963606"/>
                  <a:ext cx="189720" cy="234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81" name="Ink 180">
                <a:extLst>
                  <a:ext uri="{FF2B5EF4-FFF2-40B4-BE49-F238E27FC236}">
                    <a16:creationId xmlns:a16="http://schemas.microsoft.com/office/drawing/2014/main" id="{E0886F04-5333-EE34-AA41-33915C21CEBA}"/>
                  </a:ext>
                </a:extLst>
              </p14:cNvPr>
              <p14:cNvContentPartPr/>
              <p14:nvPr/>
            </p14:nvContentPartPr>
            <p14:xfrm>
              <a:off x="2828349" y="2981966"/>
              <a:ext cx="130320" cy="171000"/>
            </p14:xfrm>
          </p:contentPart>
        </mc:Choice>
        <mc:Fallback xmlns="">
          <p:pic>
            <p:nvPicPr>
              <p:cNvPr id="181" name="Ink 180">
                <a:extLst>
                  <a:ext uri="{FF2B5EF4-FFF2-40B4-BE49-F238E27FC236}">
                    <a16:creationId xmlns:a16="http://schemas.microsoft.com/office/drawing/2014/main" id="{E0886F04-5333-EE34-AA41-33915C21CEBA}"/>
                  </a:ext>
                </a:extLst>
              </p:cNvPr>
              <p:cNvPicPr/>
              <p:nvPr/>
            </p:nvPicPr>
            <p:blipFill>
              <a:blip r:embed="rId77"/>
              <a:stretch>
                <a:fillRect/>
              </a:stretch>
            </p:blipFill>
            <p:spPr>
              <a:xfrm>
                <a:off x="2810349" y="2963966"/>
                <a:ext cx="165960" cy="206640"/>
              </a:xfrm>
              <a:prstGeom prst="rect">
                <a:avLst/>
              </a:prstGeom>
            </p:spPr>
          </p:pic>
        </mc:Fallback>
      </mc:AlternateContent>
      <p:grpSp>
        <p:nvGrpSpPr>
          <p:cNvPr id="184" name="Group 183">
            <a:extLst>
              <a:ext uri="{FF2B5EF4-FFF2-40B4-BE49-F238E27FC236}">
                <a16:creationId xmlns:a16="http://schemas.microsoft.com/office/drawing/2014/main" id="{57BCEFB0-AFCB-21B8-0986-E2CEA9A470AB}"/>
              </a:ext>
            </a:extLst>
          </p:cNvPr>
          <p:cNvGrpSpPr/>
          <p:nvPr/>
        </p:nvGrpSpPr>
        <p:grpSpPr>
          <a:xfrm>
            <a:off x="3175029" y="2876846"/>
            <a:ext cx="193320" cy="217440"/>
            <a:chOff x="3175029" y="2876846"/>
            <a:chExt cx="193320" cy="217440"/>
          </a:xfrm>
        </p:grpSpPr>
        <mc:AlternateContent xmlns:mc="http://schemas.openxmlformats.org/markup-compatibility/2006" xmlns:p14="http://schemas.microsoft.com/office/powerpoint/2010/main">
          <mc:Choice Requires="p14">
            <p:contentPart p14:bwMode="auto" r:id="rId78">
              <p14:nvContentPartPr>
                <p14:cNvPr id="182" name="Ink 181">
                  <a:extLst>
                    <a:ext uri="{FF2B5EF4-FFF2-40B4-BE49-F238E27FC236}">
                      <a16:creationId xmlns:a16="http://schemas.microsoft.com/office/drawing/2014/main" id="{AEF62617-ACD0-C253-71C6-EAD6D47A23CF}"/>
                    </a:ext>
                  </a:extLst>
                </p14:cNvPr>
                <p14:cNvContentPartPr/>
                <p14:nvPr/>
              </p14:nvContentPartPr>
              <p14:xfrm>
                <a:off x="3175029" y="2876846"/>
                <a:ext cx="193320" cy="68400"/>
              </p14:xfrm>
            </p:contentPart>
          </mc:Choice>
          <mc:Fallback xmlns="">
            <p:pic>
              <p:nvPicPr>
                <p:cNvPr id="182" name="Ink 181">
                  <a:extLst>
                    <a:ext uri="{FF2B5EF4-FFF2-40B4-BE49-F238E27FC236}">
                      <a16:creationId xmlns:a16="http://schemas.microsoft.com/office/drawing/2014/main" id="{AEF62617-ACD0-C253-71C6-EAD6D47A23CF}"/>
                    </a:ext>
                  </a:extLst>
                </p:cNvPr>
                <p:cNvPicPr/>
                <p:nvPr/>
              </p:nvPicPr>
              <p:blipFill>
                <a:blip r:embed="rId79"/>
                <a:stretch>
                  <a:fillRect/>
                </a:stretch>
              </p:blipFill>
              <p:spPr>
                <a:xfrm>
                  <a:off x="3157389" y="2859206"/>
                  <a:ext cx="22896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83" name="Ink 182">
                  <a:extLst>
                    <a:ext uri="{FF2B5EF4-FFF2-40B4-BE49-F238E27FC236}">
                      <a16:creationId xmlns:a16="http://schemas.microsoft.com/office/drawing/2014/main" id="{D94C0440-43C6-F435-6E08-83A5C47CC807}"/>
                    </a:ext>
                  </a:extLst>
                </p14:cNvPr>
                <p14:cNvContentPartPr/>
                <p14:nvPr/>
              </p14:nvContentPartPr>
              <p14:xfrm>
                <a:off x="3239109" y="2926886"/>
                <a:ext cx="93600" cy="167400"/>
              </p14:xfrm>
            </p:contentPart>
          </mc:Choice>
          <mc:Fallback xmlns="">
            <p:pic>
              <p:nvPicPr>
                <p:cNvPr id="183" name="Ink 182">
                  <a:extLst>
                    <a:ext uri="{FF2B5EF4-FFF2-40B4-BE49-F238E27FC236}">
                      <a16:creationId xmlns:a16="http://schemas.microsoft.com/office/drawing/2014/main" id="{D94C0440-43C6-F435-6E08-83A5C47CC807}"/>
                    </a:ext>
                  </a:extLst>
                </p:cNvPr>
                <p:cNvPicPr/>
                <p:nvPr/>
              </p:nvPicPr>
              <p:blipFill>
                <a:blip r:embed="rId81"/>
                <a:stretch>
                  <a:fillRect/>
                </a:stretch>
              </p:blipFill>
              <p:spPr>
                <a:xfrm>
                  <a:off x="3221469" y="2909246"/>
                  <a:ext cx="129240" cy="203040"/>
                </a:xfrm>
                <a:prstGeom prst="rect">
                  <a:avLst/>
                </a:prstGeom>
              </p:spPr>
            </p:pic>
          </mc:Fallback>
        </mc:AlternateContent>
      </p:grpSp>
      <p:grpSp>
        <p:nvGrpSpPr>
          <p:cNvPr id="187" name="Group 186">
            <a:extLst>
              <a:ext uri="{FF2B5EF4-FFF2-40B4-BE49-F238E27FC236}">
                <a16:creationId xmlns:a16="http://schemas.microsoft.com/office/drawing/2014/main" id="{5C3214FF-D11D-F68C-123A-74AB705031B6}"/>
              </a:ext>
            </a:extLst>
          </p:cNvPr>
          <p:cNvGrpSpPr/>
          <p:nvPr/>
        </p:nvGrpSpPr>
        <p:grpSpPr>
          <a:xfrm>
            <a:off x="2398149" y="3683246"/>
            <a:ext cx="202680" cy="216000"/>
            <a:chOff x="2398149" y="3683246"/>
            <a:chExt cx="202680" cy="216000"/>
          </a:xfrm>
        </p:grpSpPr>
        <mc:AlternateContent xmlns:mc="http://schemas.openxmlformats.org/markup-compatibility/2006" xmlns:p14="http://schemas.microsoft.com/office/powerpoint/2010/main">
          <mc:Choice Requires="p14">
            <p:contentPart p14:bwMode="auto" r:id="rId82">
              <p14:nvContentPartPr>
                <p14:cNvPr id="185" name="Ink 184">
                  <a:extLst>
                    <a:ext uri="{FF2B5EF4-FFF2-40B4-BE49-F238E27FC236}">
                      <a16:creationId xmlns:a16="http://schemas.microsoft.com/office/drawing/2014/main" id="{F89C3F88-D6D2-AF3C-6A10-6C26AFB55B42}"/>
                    </a:ext>
                  </a:extLst>
                </p14:cNvPr>
                <p14:cNvContentPartPr/>
                <p14:nvPr/>
              </p14:nvContentPartPr>
              <p14:xfrm>
                <a:off x="2398149" y="3683246"/>
                <a:ext cx="14400" cy="216000"/>
              </p14:xfrm>
            </p:contentPart>
          </mc:Choice>
          <mc:Fallback xmlns="">
            <p:pic>
              <p:nvPicPr>
                <p:cNvPr id="185" name="Ink 184">
                  <a:extLst>
                    <a:ext uri="{FF2B5EF4-FFF2-40B4-BE49-F238E27FC236}">
                      <a16:creationId xmlns:a16="http://schemas.microsoft.com/office/drawing/2014/main" id="{F89C3F88-D6D2-AF3C-6A10-6C26AFB55B42}"/>
                    </a:ext>
                  </a:extLst>
                </p:cNvPr>
                <p:cNvPicPr/>
                <p:nvPr/>
              </p:nvPicPr>
              <p:blipFill>
                <a:blip r:embed="rId83"/>
                <a:stretch>
                  <a:fillRect/>
                </a:stretch>
              </p:blipFill>
              <p:spPr>
                <a:xfrm>
                  <a:off x="2380149" y="3665246"/>
                  <a:ext cx="500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6" name="Ink 185">
                  <a:extLst>
                    <a:ext uri="{FF2B5EF4-FFF2-40B4-BE49-F238E27FC236}">
                      <a16:creationId xmlns:a16="http://schemas.microsoft.com/office/drawing/2014/main" id="{16EF3A48-CD54-4C45-0568-AA4C3871F13C}"/>
                    </a:ext>
                  </a:extLst>
                </p14:cNvPr>
                <p14:cNvContentPartPr/>
                <p14:nvPr/>
              </p14:nvContentPartPr>
              <p14:xfrm>
                <a:off x="2432349" y="3687206"/>
                <a:ext cx="168480" cy="189360"/>
              </p14:xfrm>
            </p:contentPart>
          </mc:Choice>
          <mc:Fallback xmlns="">
            <p:pic>
              <p:nvPicPr>
                <p:cNvPr id="186" name="Ink 185">
                  <a:extLst>
                    <a:ext uri="{FF2B5EF4-FFF2-40B4-BE49-F238E27FC236}">
                      <a16:creationId xmlns:a16="http://schemas.microsoft.com/office/drawing/2014/main" id="{16EF3A48-CD54-4C45-0568-AA4C3871F13C}"/>
                    </a:ext>
                  </a:extLst>
                </p:cNvPr>
                <p:cNvPicPr/>
                <p:nvPr/>
              </p:nvPicPr>
              <p:blipFill>
                <a:blip r:embed="rId85"/>
                <a:stretch>
                  <a:fillRect/>
                </a:stretch>
              </p:blipFill>
              <p:spPr>
                <a:xfrm>
                  <a:off x="2414709" y="3669566"/>
                  <a:ext cx="204120" cy="22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6">
            <p14:nvContentPartPr>
              <p14:cNvPr id="188" name="Ink 187">
                <a:extLst>
                  <a:ext uri="{FF2B5EF4-FFF2-40B4-BE49-F238E27FC236}">
                    <a16:creationId xmlns:a16="http://schemas.microsoft.com/office/drawing/2014/main" id="{DCD0AE03-4E0F-A2EA-E973-B4F82707E6B8}"/>
                  </a:ext>
                </a:extLst>
              </p14:cNvPr>
              <p14:cNvContentPartPr/>
              <p14:nvPr/>
            </p14:nvContentPartPr>
            <p14:xfrm>
              <a:off x="2852829" y="3668846"/>
              <a:ext cx="103680" cy="164880"/>
            </p14:xfrm>
          </p:contentPart>
        </mc:Choice>
        <mc:Fallback xmlns="">
          <p:pic>
            <p:nvPicPr>
              <p:cNvPr id="188" name="Ink 187">
                <a:extLst>
                  <a:ext uri="{FF2B5EF4-FFF2-40B4-BE49-F238E27FC236}">
                    <a16:creationId xmlns:a16="http://schemas.microsoft.com/office/drawing/2014/main" id="{DCD0AE03-4E0F-A2EA-E973-B4F82707E6B8}"/>
                  </a:ext>
                </a:extLst>
              </p:cNvPr>
              <p:cNvPicPr/>
              <p:nvPr/>
            </p:nvPicPr>
            <p:blipFill>
              <a:blip r:embed="rId87"/>
              <a:stretch>
                <a:fillRect/>
              </a:stretch>
            </p:blipFill>
            <p:spPr>
              <a:xfrm>
                <a:off x="2834829" y="3651206"/>
                <a:ext cx="1393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9" name="Ink 188">
                <a:extLst>
                  <a:ext uri="{FF2B5EF4-FFF2-40B4-BE49-F238E27FC236}">
                    <a16:creationId xmlns:a16="http://schemas.microsoft.com/office/drawing/2014/main" id="{562CD992-B4CD-38AC-470F-0EB3CB6BAFB1}"/>
                  </a:ext>
                </a:extLst>
              </p14:cNvPr>
              <p14:cNvContentPartPr/>
              <p14:nvPr/>
            </p14:nvContentPartPr>
            <p14:xfrm>
              <a:off x="3244509" y="3633206"/>
              <a:ext cx="20520" cy="221400"/>
            </p14:xfrm>
          </p:contentPart>
        </mc:Choice>
        <mc:Fallback xmlns="">
          <p:pic>
            <p:nvPicPr>
              <p:cNvPr id="189" name="Ink 188">
                <a:extLst>
                  <a:ext uri="{FF2B5EF4-FFF2-40B4-BE49-F238E27FC236}">
                    <a16:creationId xmlns:a16="http://schemas.microsoft.com/office/drawing/2014/main" id="{562CD992-B4CD-38AC-470F-0EB3CB6BAFB1}"/>
                  </a:ext>
                </a:extLst>
              </p:cNvPr>
              <p:cNvPicPr/>
              <p:nvPr/>
            </p:nvPicPr>
            <p:blipFill>
              <a:blip r:embed="rId89"/>
              <a:stretch>
                <a:fillRect/>
              </a:stretch>
            </p:blipFill>
            <p:spPr>
              <a:xfrm>
                <a:off x="3226509" y="3615206"/>
                <a:ext cx="56160" cy="257040"/>
              </a:xfrm>
              <a:prstGeom prst="rect">
                <a:avLst/>
              </a:prstGeom>
            </p:spPr>
          </p:pic>
        </mc:Fallback>
      </mc:AlternateContent>
      <p:grpSp>
        <p:nvGrpSpPr>
          <p:cNvPr id="193" name="Group 192">
            <a:extLst>
              <a:ext uri="{FF2B5EF4-FFF2-40B4-BE49-F238E27FC236}">
                <a16:creationId xmlns:a16="http://schemas.microsoft.com/office/drawing/2014/main" id="{17F16097-540B-A259-2CB3-687B63BF1B16}"/>
              </a:ext>
            </a:extLst>
          </p:cNvPr>
          <p:cNvGrpSpPr/>
          <p:nvPr/>
        </p:nvGrpSpPr>
        <p:grpSpPr>
          <a:xfrm>
            <a:off x="2397429" y="4185806"/>
            <a:ext cx="169200" cy="183960"/>
            <a:chOff x="2397429" y="4185806"/>
            <a:chExt cx="169200" cy="183960"/>
          </a:xfrm>
        </p:grpSpPr>
        <mc:AlternateContent xmlns:mc="http://schemas.openxmlformats.org/markup-compatibility/2006" xmlns:p14="http://schemas.microsoft.com/office/powerpoint/2010/main">
          <mc:Choice Requires="p14">
            <p:contentPart p14:bwMode="auto" r:id="rId90">
              <p14:nvContentPartPr>
                <p14:cNvPr id="190" name="Ink 189">
                  <a:extLst>
                    <a:ext uri="{FF2B5EF4-FFF2-40B4-BE49-F238E27FC236}">
                      <a16:creationId xmlns:a16="http://schemas.microsoft.com/office/drawing/2014/main" id="{3FFD2680-1134-60A1-17CB-7371A5A76D8C}"/>
                    </a:ext>
                  </a:extLst>
                </p14:cNvPr>
                <p14:cNvContentPartPr/>
                <p14:nvPr/>
              </p14:nvContentPartPr>
              <p14:xfrm>
                <a:off x="2397429" y="4197326"/>
                <a:ext cx="28440" cy="172440"/>
              </p14:xfrm>
            </p:contentPart>
          </mc:Choice>
          <mc:Fallback xmlns="">
            <p:pic>
              <p:nvPicPr>
                <p:cNvPr id="190" name="Ink 189">
                  <a:extLst>
                    <a:ext uri="{FF2B5EF4-FFF2-40B4-BE49-F238E27FC236}">
                      <a16:creationId xmlns:a16="http://schemas.microsoft.com/office/drawing/2014/main" id="{3FFD2680-1134-60A1-17CB-7371A5A76D8C}"/>
                    </a:ext>
                  </a:extLst>
                </p:cNvPr>
                <p:cNvPicPr/>
                <p:nvPr/>
              </p:nvPicPr>
              <p:blipFill>
                <a:blip r:embed="rId91"/>
                <a:stretch>
                  <a:fillRect/>
                </a:stretch>
              </p:blipFill>
              <p:spPr>
                <a:xfrm>
                  <a:off x="2379789" y="4179326"/>
                  <a:ext cx="6408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91" name="Ink 190">
                  <a:extLst>
                    <a:ext uri="{FF2B5EF4-FFF2-40B4-BE49-F238E27FC236}">
                      <a16:creationId xmlns:a16="http://schemas.microsoft.com/office/drawing/2014/main" id="{0FB2D8C6-6685-38F9-3B16-072A2ED18424}"/>
                    </a:ext>
                  </a:extLst>
                </p14:cNvPr>
                <p14:cNvContentPartPr/>
                <p14:nvPr/>
              </p14:nvContentPartPr>
              <p14:xfrm>
                <a:off x="2405349" y="4185806"/>
                <a:ext cx="161280" cy="179280"/>
              </p14:xfrm>
            </p:contentPart>
          </mc:Choice>
          <mc:Fallback xmlns="">
            <p:pic>
              <p:nvPicPr>
                <p:cNvPr id="191" name="Ink 190">
                  <a:extLst>
                    <a:ext uri="{FF2B5EF4-FFF2-40B4-BE49-F238E27FC236}">
                      <a16:creationId xmlns:a16="http://schemas.microsoft.com/office/drawing/2014/main" id="{0FB2D8C6-6685-38F9-3B16-072A2ED18424}"/>
                    </a:ext>
                  </a:extLst>
                </p:cNvPr>
                <p:cNvPicPr/>
                <p:nvPr/>
              </p:nvPicPr>
              <p:blipFill>
                <a:blip r:embed="rId93"/>
                <a:stretch>
                  <a:fillRect/>
                </a:stretch>
              </p:blipFill>
              <p:spPr>
                <a:xfrm>
                  <a:off x="2387709" y="4167806"/>
                  <a:ext cx="196920" cy="214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4">
            <p14:nvContentPartPr>
              <p14:cNvPr id="192" name="Ink 191">
                <a:extLst>
                  <a:ext uri="{FF2B5EF4-FFF2-40B4-BE49-F238E27FC236}">
                    <a16:creationId xmlns:a16="http://schemas.microsoft.com/office/drawing/2014/main" id="{1B391DEB-A41D-0690-18AE-7C9564FC196F}"/>
                  </a:ext>
                </a:extLst>
              </p14:cNvPr>
              <p14:cNvContentPartPr/>
              <p14:nvPr/>
            </p14:nvContentPartPr>
            <p14:xfrm>
              <a:off x="2847069" y="4168886"/>
              <a:ext cx="113040" cy="163800"/>
            </p14:xfrm>
          </p:contentPart>
        </mc:Choice>
        <mc:Fallback xmlns="">
          <p:pic>
            <p:nvPicPr>
              <p:cNvPr id="192" name="Ink 191">
                <a:extLst>
                  <a:ext uri="{FF2B5EF4-FFF2-40B4-BE49-F238E27FC236}">
                    <a16:creationId xmlns:a16="http://schemas.microsoft.com/office/drawing/2014/main" id="{1B391DEB-A41D-0690-18AE-7C9564FC196F}"/>
                  </a:ext>
                </a:extLst>
              </p:cNvPr>
              <p:cNvPicPr/>
              <p:nvPr/>
            </p:nvPicPr>
            <p:blipFill>
              <a:blip r:embed="rId95"/>
              <a:stretch>
                <a:fillRect/>
              </a:stretch>
            </p:blipFill>
            <p:spPr>
              <a:xfrm>
                <a:off x="2829429" y="4151246"/>
                <a:ext cx="148680" cy="199440"/>
              </a:xfrm>
              <a:prstGeom prst="rect">
                <a:avLst/>
              </a:prstGeom>
            </p:spPr>
          </p:pic>
        </mc:Fallback>
      </mc:AlternateContent>
      <p:grpSp>
        <p:nvGrpSpPr>
          <p:cNvPr id="196" name="Group 195">
            <a:extLst>
              <a:ext uri="{FF2B5EF4-FFF2-40B4-BE49-F238E27FC236}">
                <a16:creationId xmlns:a16="http://schemas.microsoft.com/office/drawing/2014/main" id="{0D73F665-EBB8-D684-6C33-8FBFFF7C56D4}"/>
              </a:ext>
            </a:extLst>
          </p:cNvPr>
          <p:cNvGrpSpPr/>
          <p:nvPr/>
        </p:nvGrpSpPr>
        <p:grpSpPr>
          <a:xfrm>
            <a:off x="3183309" y="4090766"/>
            <a:ext cx="210240" cy="239400"/>
            <a:chOff x="3183309" y="4090766"/>
            <a:chExt cx="210240" cy="239400"/>
          </a:xfrm>
        </p:grpSpPr>
        <mc:AlternateContent xmlns:mc="http://schemas.openxmlformats.org/markup-compatibility/2006" xmlns:p14="http://schemas.microsoft.com/office/powerpoint/2010/main">
          <mc:Choice Requires="p14">
            <p:contentPart p14:bwMode="auto" r:id="rId96">
              <p14:nvContentPartPr>
                <p14:cNvPr id="194" name="Ink 193">
                  <a:extLst>
                    <a:ext uri="{FF2B5EF4-FFF2-40B4-BE49-F238E27FC236}">
                      <a16:creationId xmlns:a16="http://schemas.microsoft.com/office/drawing/2014/main" id="{4090F7AD-BAFF-8B99-F1E3-52F18AA4228A}"/>
                    </a:ext>
                  </a:extLst>
                </p14:cNvPr>
                <p14:cNvContentPartPr/>
                <p14:nvPr/>
              </p14:nvContentPartPr>
              <p14:xfrm>
                <a:off x="3183309" y="4090766"/>
                <a:ext cx="210240" cy="81000"/>
              </p14:xfrm>
            </p:contentPart>
          </mc:Choice>
          <mc:Fallback xmlns="">
            <p:pic>
              <p:nvPicPr>
                <p:cNvPr id="194" name="Ink 193">
                  <a:extLst>
                    <a:ext uri="{FF2B5EF4-FFF2-40B4-BE49-F238E27FC236}">
                      <a16:creationId xmlns:a16="http://schemas.microsoft.com/office/drawing/2014/main" id="{4090F7AD-BAFF-8B99-F1E3-52F18AA4228A}"/>
                    </a:ext>
                  </a:extLst>
                </p:cNvPr>
                <p:cNvPicPr/>
                <p:nvPr/>
              </p:nvPicPr>
              <p:blipFill>
                <a:blip r:embed="rId97"/>
                <a:stretch>
                  <a:fillRect/>
                </a:stretch>
              </p:blipFill>
              <p:spPr>
                <a:xfrm>
                  <a:off x="3165309" y="4073126"/>
                  <a:ext cx="245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5" name="Ink 194">
                  <a:extLst>
                    <a:ext uri="{FF2B5EF4-FFF2-40B4-BE49-F238E27FC236}">
                      <a16:creationId xmlns:a16="http://schemas.microsoft.com/office/drawing/2014/main" id="{C82FAA8D-F45B-3855-6599-88A3371A528F}"/>
                    </a:ext>
                  </a:extLst>
                </p14:cNvPr>
                <p14:cNvContentPartPr/>
                <p14:nvPr/>
              </p14:nvContentPartPr>
              <p14:xfrm>
                <a:off x="3262869" y="4162766"/>
                <a:ext cx="124560" cy="167400"/>
              </p14:xfrm>
            </p:contentPart>
          </mc:Choice>
          <mc:Fallback xmlns="">
            <p:pic>
              <p:nvPicPr>
                <p:cNvPr id="195" name="Ink 194">
                  <a:extLst>
                    <a:ext uri="{FF2B5EF4-FFF2-40B4-BE49-F238E27FC236}">
                      <a16:creationId xmlns:a16="http://schemas.microsoft.com/office/drawing/2014/main" id="{C82FAA8D-F45B-3855-6599-88A3371A528F}"/>
                    </a:ext>
                  </a:extLst>
                </p:cNvPr>
                <p:cNvPicPr/>
                <p:nvPr/>
              </p:nvPicPr>
              <p:blipFill>
                <a:blip r:embed="rId99"/>
                <a:stretch>
                  <a:fillRect/>
                </a:stretch>
              </p:blipFill>
              <p:spPr>
                <a:xfrm>
                  <a:off x="3245229" y="4145126"/>
                  <a:ext cx="160200" cy="203040"/>
                </a:xfrm>
                <a:prstGeom prst="rect">
                  <a:avLst/>
                </a:prstGeom>
              </p:spPr>
            </p:pic>
          </mc:Fallback>
        </mc:AlternateContent>
      </p:grpSp>
      <p:grpSp>
        <p:nvGrpSpPr>
          <p:cNvPr id="203" name="Group 202">
            <a:extLst>
              <a:ext uri="{FF2B5EF4-FFF2-40B4-BE49-F238E27FC236}">
                <a16:creationId xmlns:a16="http://schemas.microsoft.com/office/drawing/2014/main" id="{BB9F640C-8C98-8B20-0B1E-8980DD14D5BA}"/>
              </a:ext>
            </a:extLst>
          </p:cNvPr>
          <p:cNvGrpSpPr/>
          <p:nvPr/>
        </p:nvGrpSpPr>
        <p:grpSpPr>
          <a:xfrm>
            <a:off x="2395629" y="4772246"/>
            <a:ext cx="173160" cy="194400"/>
            <a:chOff x="2395629" y="4772246"/>
            <a:chExt cx="173160" cy="194400"/>
          </a:xfrm>
        </p:grpSpPr>
        <mc:AlternateContent xmlns:mc="http://schemas.openxmlformats.org/markup-compatibility/2006" xmlns:p14="http://schemas.microsoft.com/office/powerpoint/2010/main">
          <mc:Choice Requires="p14">
            <p:contentPart p14:bwMode="auto" r:id="rId100">
              <p14:nvContentPartPr>
                <p14:cNvPr id="197" name="Ink 196">
                  <a:extLst>
                    <a:ext uri="{FF2B5EF4-FFF2-40B4-BE49-F238E27FC236}">
                      <a16:creationId xmlns:a16="http://schemas.microsoft.com/office/drawing/2014/main" id="{8AB3A31B-9BD2-7475-7203-D149A9DC846A}"/>
                    </a:ext>
                  </a:extLst>
                </p14:cNvPr>
                <p14:cNvContentPartPr/>
                <p14:nvPr/>
              </p14:nvContentPartPr>
              <p14:xfrm>
                <a:off x="2395629" y="4783046"/>
                <a:ext cx="14400" cy="183600"/>
              </p14:xfrm>
            </p:contentPart>
          </mc:Choice>
          <mc:Fallback xmlns="">
            <p:pic>
              <p:nvPicPr>
                <p:cNvPr id="197" name="Ink 196">
                  <a:extLst>
                    <a:ext uri="{FF2B5EF4-FFF2-40B4-BE49-F238E27FC236}">
                      <a16:creationId xmlns:a16="http://schemas.microsoft.com/office/drawing/2014/main" id="{8AB3A31B-9BD2-7475-7203-D149A9DC846A}"/>
                    </a:ext>
                  </a:extLst>
                </p:cNvPr>
                <p:cNvPicPr/>
                <p:nvPr/>
              </p:nvPicPr>
              <p:blipFill>
                <a:blip r:embed="rId101"/>
                <a:stretch>
                  <a:fillRect/>
                </a:stretch>
              </p:blipFill>
              <p:spPr>
                <a:xfrm>
                  <a:off x="2377629" y="4765046"/>
                  <a:ext cx="5004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98" name="Ink 197">
                  <a:extLst>
                    <a:ext uri="{FF2B5EF4-FFF2-40B4-BE49-F238E27FC236}">
                      <a16:creationId xmlns:a16="http://schemas.microsoft.com/office/drawing/2014/main" id="{B440EA04-8620-7777-6878-C1244757B1F7}"/>
                    </a:ext>
                  </a:extLst>
                </p14:cNvPr>
                <p14:cNvContentPartPr/>
                <p14:nvPr/>
              </p14:nvContentPartPr>
              <p14:xfrm>
                <a:off x="2413269" y="4772246"/>
                <a:ext cx="155520" cy="172800"/>
              </p14:xfrm>
            </p:contentPart>
          </mc:Choice>
          <mc:Fallback xmlns="">
            <p:pic>
              <p:nvPicPr>
                <p:cNvPr id="198" name="Ink 197">
                  <a:extLst>
                    <a:ext uri="{FF2B5EF4-FFF2-40B4-BE49-F238E27FC236}">
                      <a16:creationId xmlns:a16="http://schemas.microsoft.com/office/drawing/2014/main" id="{B440EA04-8620-7777-6878-C1244757B1F7}"/>
                    </a:ext>
                  </a:extLst>
                </p:cNvPr>
                <p:cNvPicPr/>
                <p:nvPr/>
              </p:nvPicPr>
              <p:blipFill>
                <a:blip r:embed="rId103"/>
                <a:stretch>
                  <a:fillRect/>
                </a:stretch>
              </p:blipFill>
              <p:spPr>
                <a:xfrm>
                  <a:off x="2395629" y="4754606"/>
                  <a:ext cx="191160" cy="208440"/>
                </a:xfrm>
                <a:prstGeom prst="rect">
                  <a:avLst/>
                </a:prstGeom>
              </p:spPr>
            </p:pic>
          </mc:Fallback>
        </mc:AlternateContent>
      </p:grpSp>
      <p:grpSp>
        <p:nvGrpSpPr>
          <p:cNvPr id="202" name="Group 201">
            <a:extLst>
              <a:ext uri="{FF2B5EF4-FFF2-40B4-BE49-F238E27FC236}">
                <a16:creationId xmlns:a16="http://schemas.microsoft.com/office/drawing/2014/main" id="{A6B6BA4E-3AE7-59B6-D556-AAB9E974E02C}"/>
              </a:ext>
            </a:extLst>
          </p:cNvPr>
          <p:cNvGrpSpPr/>
          <p:nvPr/>
        </p:nvGrpSpPr>
        <p:grpSpPr>
          <a:xfrm>
            <a:off x="2749509" y="4730846"/>
            <a:ext cx="181080" cy="215280"/>
            <a:chOff x="2749509" y="4730846"/>
            <a:chExt cx="181080" cy="215280"/>
          </a:xfrm>
        </p:grpSpPr>
        <mc:AlternateContent xmlns:mc="http://schemas.openxmlformats.org/markup-compatibility/2006" xmlns:p14="http://schemas.microsoft.com/office/powerpoint/2010/main">
          <mc:Choice Requires="p14">
            <p:contentPart p14:bwMode="auto" r:id="rId104">
              <p14:nvContentPartPr>
                <p14:cNvPr id="199" name="Ink 198">
                  <a:extLst>
                    <a:ext uri="{FF2B5EF4-FFF2-40B4-BE49-F238E27FC236}">
                      <a16:creationId xmlns:a16="http://schemas.microsoft.com/office/drawing/2014/main" id="{FDA64905-9720-F4FB-2E13-537B872DB436}"/>
                    </a:ext>
                  </a:extLst>
                </p14:cNvPr>
                <p14:cNvContentPartPr/>
                <p14:nvPr/>
              </p14:nvContentPartPr>
              <p14:xfrm>
                <a:off x="2749509" y="4783406"/>
                <a:ext cx="51480" cy="146880"/>
              </p14:xfrm>
            </p:contentPart>
          </mc:Choice>
          <mc:Fallback xmlns="">
            <p:pic>
              <p:nvPicPr>
                <p:cNvPr id="199" name="Ink 198">
                  <a:extLst>
                    <a:ext uri="{FF2B5EF4-FFF2-40B4-BE49-F238E27FC236}">
                      <a16:creationId xmlns:a16="http://schemas.microsoft.com/office/drawing/2014/main" id="{FDA64905-9720-F4FB-2E13-537B872DB436}"/>
                    </a:ext>
                  </a:extLst>
                </p:cNvPr>
                <p:cNvPicPr/>
                <p:nvPr/>
              </p:nvPicPr>
              <p:blipFill>
                <a:blip r:embed="rId105"/>
                <a:stretch>
                  <a:fillRect/>
                </a:stretch>
              </p:blipFill>
              <p:spPr>
                <a:xfrm>
                  <a:off x="2731509" y="4765406"/>
                  <a:ext cx="8712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00" name="Ink 199">
                  <a:extLst>
                    <a:ext uri="{FF2B5EF4-FFF2-40B4-BE49-F238E27FC236}">
                      <a16:creationId xmlns:a16="http://schemas.microsoft.com/office/drawing/2014/main" id="{160E15D6-B1C5-45D8-E815-7B25E3F2989B}"/>
                    </a:ext>
                  </a:extLst>
                </p14:cNvPr>
                <p14:cNvContentPartPr/>
                <p14:nvPr/>
              </p14:nvContentPartPr>
              <p14:xfrm>
                <a:off x="2782629" y="4730846"/>
                <a:ext cx="147960" cy="215280"/>
              </p14:xfrm>
            </p:contentPart>
          </mc:Choice>
          <mc:Fallback xmlns="">
            <p:pic>
              <p:nvPicPr>
                <p:cNvPr id="200" name="Ink 199">
                  <a:extLst>
                    <a:ext uri="{FF2B5EF4-FFF2-40B4-BE49-F238E27FC236}">
                      <a16:creationId xmlns:a16="http://schemas.microsoft.com/office/drawing/2014/main" id="{160E15D6-B1C5-45D8-E815-7B25E3F2989B}"/>
                    </a:ext>
                  </a:extLst>
                </p:cNvPr>
                <p:cNvPicPr/>
                <p:nvPr/>
              </p:nvPicPr>
              <p:blipFill>
                <a:blip r:embed="rId107"/>
                <a:stretch>
                  <a:fillRect/>
                </a:stretch>
              </p:blipFill>
              <p:spPr>
                <a:xfrm>
                  <a:off x="2764629" y="4713206"/>
                  <a:ext cx="1836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8">
            <p14:nvContentPartPr>
              <p14:cNvPr id="201" name="Ink 200">
                <a:extLst>
                  <a:ext uri="{FF2B5EF4-FFF2-40B4-BE49-F238E27FC236}">
                    <a16:creationId xmlns:a16="http://schemas.microsoft.com/office/drawing/2014/main" id="{39192349-2C60-9FEF-48D4-BF756A2DF75C}"/>
                  </a:ext>
                </a:extLst>
              </p14:cNvPr>
              <p14:cNvContentPartPr/>
              <p14:nvPr/>
            </p14:nvContentPartPr>
            <p14:xfrm>
              <a:off x="3213189" y="4749206"/>
              <a:ext cx="29880" cy="193320"/>
            </p14:xfrm>
          </p:contentPart>
        </mc:Choice>
        <mc:Fallback xmlns="">
          <p:pic>
            <p:nvPicPr>
              <p:cNvPr id="201" name="Ink 200">
                <a:extLst>
                  <a:ext uri="{FF2B5EF4-FFF2-40B4-BE49-F238E27FC236}">
                    <a16:creationId xmlns:a16="http://schemas.microsoft.com/office/drawing/2014/main" id="{39192349-2C60-9FEF-48D4-BF756A2DF75C}"/>
                  </a:ext>
                </a:extLst>
              </p:cNvPr>
              <p:cNvPicPr/>
              <p:nvPr/>
            </p:nvPicPr>
            <p:blipFill>
              <a:blip r:embed="rId109"/>
              <a:stretch>
                <a:fillRect/>
              </a:stretch>
            </p:blipFill>
            <p:spPr>
              <a:xfrm>
                <a:off x="3195189" y="4731566"/>
                <a:ext cx="65520" cy="228960"/>
              </a:xfrm>
              <a:prstGeom prst="rect">
                <a:avLst/>
              </a:prstGeom>
            </p:spPr>
          </p:pic>
        </mc:Fallback>
      </mc:AlternateContent>
      <p:grpSp>
        <p:nvGrpSpPr>
          <p:cNvPr id="212" name="Group 211">
            <a:extLst>
              <a:ext uri="{FF2B5EF4-FFF2-40B4-BE49-F238E27FC236}">
                <a16:creationId xmlns:a16="http://schemas.microsoft.com/office/drawing/2014/main" id="{B8C45843-D9A8-CBBA-23CF-9507BA6FDBC8}"/>
              </a:ext>
            </a:extLst>
          </p:cNvPr>
          <p:cNvGrpSpPr/>
          <p:nvPr/>
        </p:nvGrpSpPr>
        <p:grpSpPr>
          <a:xfrm>
            <a:off x="2369709" y="5242766"/>
            <a:ext cx="176400" cy="174600"/>
            <a:chOff x="2369709" y="5242766"/>
            <a:chExt cx="176400" cy="174600"/>
          </a:xfrm>
        </p:grpSpPr>
        <mc:AlternateContent xmlns:mc="http://schemas.openxmlformats.org/markup-compatibility/2006" xmlns:p14="http://schemas.microsoft.com/office/powerpoint/2010/main">
          <mc:Choice Requires="p14">
            <p:contentPart p14:bwMode="auto" r:id="rId110">
              <p14:nvContentPartPr>
                <p14:cNvPr id="204" name="Ink 203">
                  <a:extLst>
                    <a:ext uri="{FF2B5EF4-FFF2-40B4-BE49-F238E27FC236}">
                      <a16:creationId xmlns:a16="http://schemas.microsoft.com/office/drawing/2014/main" id="{E14C16AF-E746-1B86-D374-6AEBB06F51AA}"/>
                    </a:ext>
                  </a:extLst>
                </p14:cNvPr>
                <p14:cNvContentPartPr/>
                <p14:nvPr/>
              </p14:nvContentPartPr>
              <p14:xfrm>
                <a:off x="2369709" y="5277326"/>
                <a:ext cx="17640" cy="140040"/>
              </p14:xfrm>
            </p:contentPart>
          </mc:Choice>
          <mc:Fallback xmlns="">
            <p:pic>
              <p:nvPicPr>
                <p:cNvPr id="204" name="Ink 203">
                  <a:extLst>
                    <a:ext uri="{FF2B5EF4-FFF2-40B4-BE49-F238E27FC236}">
                      <a16:creationId xmlns:a16="http://schemas.microsoft.com/office/drawing/2014/main" id="{E14C16AF-E746-1B86-D374-6AEBB06F51AA}"/>
                    </a:ext>
                  </a:extLst>
                </p:cNvPr>
                <p:cNvPicPr/>
                <p:nvPr/>
              </p:nvPicPr>
              <p:blipFill>
                <a:blip r:embed="rId111"/>
                <a:stretch>
                  <a:fillRect/>
                </a:stretch>
              </p:blipFill>
              <p:spPr>
                <a:xfrm>
                  <a:off x="2352069" y="5259326"/>
                  <a:ext cx="53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05" name="Ink 204">
                  <a:extLst>
                    <a:ext uri="{FF2B5EF4-FFF2-40B4-BE49-F238E27FC236}">
                      <a16:creationId xmlns:a16="http://schemas.microsoft.com/office/drawing/2014/main" id="{7A055EFD-996E-8DC8-AF13-B4C58CBB8DE6}"/>
                    </a:ext>
                  </a:extLst>
                </p14:cNvPr>
                <p14:cNvContentPartPr/>
                <p14:nvPr/>
              </p14:nvContentPartPr>
              <p14:xfrm>
                <a:off x="2393469" y="5242766"/>
                <a:ext cx="152640" cy="126000"/>
              </p14:xfrm>
            </p:contentPart>
          </mc:Choice>
          <mc:Fallback xmlns="">
            <p:pic>
              <p:nvPicPr>
                <p:cNvPr id="205" name="Ink 204">
                  <a:extLst>
                    <a:ext uri="{FF2B5EF4-FFF2-40B4-BE49-F238E27FC236}">
                      <a16:creationId xmlns:a16="http://schemas.microsoft.com/office/drawing/2014/main" id="{7A055EFD-996E-8DC8-AF13-B4C58CBB8DE6}"/>
                    </a:ext>
                  </a:extLst>
                </p:cNvPr>
                <p:cNvPicPr/>
                <p:nvPr/>
              </p:nvPicPr>
              <p:blipFill>
                <a:blip r:embed="rId113"/>
                <a:stretch>
                  <a:fillRect/>
                </a:stretch>
              </p:blipFill>
              <p:spPr>
                <a:xfrm>
                  <a:off x="2375829" y="5225126"/>
                  <a:ext cx="188280" cy="161640"/>
                </a:xfrm>
                <a:prstGeom prst="rect">
                  <a:avLst/>
                </a:prstGeom>
              </p:spPr>
            </p:pic>
          </mc:Fallback>
        </mc:AlternateContent>
      </p:grpSp>
      <p:grpSp>
        <p:nvGrpSpPr>
          <p:cNvPr id="211" name="Group 210">
            <a:extLst>
              <a:ext uri="{FF2B5EF4-FFF2-40B4-BE49-F238E27FC236}">
                <a16:creationId xmlns:a16="http://schemas.microsoft.com/office/drawing/2014/main" id="{7EF945A7-8E48-1702-B234-E3ABF7BDA696}"/>
              </a:ext>
            </a:extLst>
          </p:cNvPr>
          <p:cNvGrpSpPr/>
          <p:nvPr/>
        </p:nvGrpSpPr>
        <p:grpSpPr>
          <a:xfrm>
            <a:off x="2782629" y="5243846"/>
            <a:ext cx="160560" cy="220320"/>
            <a:chOff x="2782629" y="5243846"/>
            <a:chExt cx="160560" cy="220320"/>
          </a:xfrm>
        </p:grpSpPr>
        <mc:AlternateContent xmlns:mc="http://schemas.openxmlformats.org/markup-compatibility/2006" xmlns:p14="http://schemas.microsoft.com/office/powerpoint/2010/main">
          <mc:Choice Requires="p14">
            <p:contentPart p14:bwMode="auto" r:id="rId114">
              <p14:nvContentPartPr>
                <p14:cNvPr id="206" name="Ink 205">
                  <a:extLst>
                    <a:ext uri="{FF2B5EF4-FFF2-40B4-BE49-F238E27FC236}">
                      <a16:creationId xmlns:a16="http://schemas.microsoft.com/office/drawing/2014/main" id="{BD475DE8-C1BE-1F1D-F8BF-7135F62E3877}"/>
                    </a:ext>
                  </a:extLst>
                </p14:cNvPr>
                <p14:cNvContentPartPr/>
                <p14:nvPr/>
              </p14:nvContentPartPr>
              <p14:xfrm>
                <a:off x="2782629" y="5271566"/>
                <a:ext cx="32040" cy="162720"/>
              </p14:xfrm>
            </p:contentPart>
          </mc:Choice>
          <mc:Fallback xmlns="">
            <p:pic>
              <p:nvPicPr>
                <p:cNvPr id="206" name="Ink 205">
                  <a:extLst>
                    <a:ext uri="{FF2B5EF4-FFF2-40B4-BE49-F238E27FC236}">
                      <a16:creationId xmlns:a16="http://schemas.microsoft.com/office/drawing/2014/main" id="{BD475DE8-C1BE-1F1D-F8BF-7135F62E3877}"/>
                    </a:ext>
                  </a:extLst>
                </p:cNvPr>
                <p:cNvPicPr/>
                <p:nvPr/>
              </p:nvPicPr>
              <p:blipFill>
                <a:blip r:embed="rId115"/>
                <a:stretch>
                  <a:fillRect/>
                </a:stretch>
              </p:blipFill>
              <p:spPr>
                <a:xfrm>
                  <a:off x="2764629" y="5253926"/>
                  <a:ext cx="6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07" name="Ink 206">
                  <a:extLst>
                    <a:ext uri="{FF2B5EF4-FFF2-40B4-BE49-F238E27FC236}">
                      <a16:creationId xmlns:a16="http://schemas.microsoft.com/office/drawing/2014/main" id="{9C6A1C5E-F128-D0D2-5563-0151A52E86B4}"/>
                    </a:ext>
                  </a:extLst>
                </p14:cNvPr>
                <p14:cNvContentPartPr/>
                <p14:nvPr/>
              </p14:nvContentPartPr>
              <p14:xfrm>
                <a:off x="2797749" y="5243846"/>
                <a:ext cx="145440" cy="220320"/>
              </p14:xfrm>
            </p:contentPart>
          </mc:Choice>
          <mc:Fallback xmlns="">
            <p:pic>
              <p:nvPicPr>
                <p:cNvPr id="207" name="Ink 206">
                  <a:extLst>
                    <a:ext uri="{FF2B5EF4-FFF2-40B4-BE49-F238E27FC236}">
                      <a16:creationId xmlns:a16="http://schemas.microsoft.com/office/drawing/2014/main" id="{9C6A1C5E-F128-D0D2-5563-0151A52E86B4}"/>
                    </a:ext>
                  </a:extLst>
                </p:cNvPr>
                <p:cNvPicPr/>
                <p:nvPr/>
              </p:nvPicPr>
              <p:blipFill>
                <a:blip r:embed="rId117"/>
                <a:stretch>
                  <a:fillRect/>
                </a:stretch>
              </p:blipFill>
              <p:spPr>
                <a:xfrm>
                  <a:off x="2779749" y="5226206"/>
                  <a:ext cx="181080" cy="255960"/>
                </a:xfrm>
                <a:prstGeom prst="rect">
                  <a:avLst/>
                </a:prstGeom>
              </p:spPr>
            </p:pic>
          </mc:Fallback>
        </mc:AlternateContent>
      </p:grpSp>
      <p:grpSp>
        <p:nvGrpSpPr>
          <p:cNvPr id="210" name="Group 209">
            <a:extLst>
              <a:ext uri="{FF2B5EF4-FFF2-40B4-BE49-F238E27FC236}">
                <a16:creationId xmlns:a16="http://schemas.microsoft.com/office/drawing/2014/main" id="{EA4488EB-40AF-97C6-0598-124A3F269998}"/>
              </a:ext>
            </a:extLst>
          </p:cNvPr>
          <p:cNvGrpSpPr/>
          <p:nvPr/>
        </p:nvGrpSpPr>
        <p:grpSpPr>
          <a:xfrm>
            <a:off x="3179709" y="5212526"/>
            <a:ext cx="205920" cy="220680"/>
            <a:chOff x="3179709" y="5212526"/>
            <a:chExt cx="205920" cy="220680"/>
          </a:xfrm>
        </p:grpSpPr>
        <mc:AlternateContent xmlns:mc="http://schemas.openxmlformats.org/markup-compatibility/2006" xmlns:p14="http://schemas.microsoft.com/office/powerpoint/2010/main">
          <mc:Choice Requires="p14">
            <p:contentPart p14:bwMode="auto" r:id="rId118">
              <p14:nvContentPartPr>
                <p14:cNvPr id="208" name="Ink 207">
                  <a:extLst>
                    <a:ext uri="{FF2B5EF4-FFF2-40B4-BE49-F238E27FC236}">
                      <a16:creationId xmlns:a16="http://schemas.microsoft.com/office/drawing/2014/main" id="{C7095AFC-88C6-657C-5326-16281EA5F4EF}"/>
                    </a:ext>
                  </a:extLst>
                </p14:cNvPr>
                <p14:cNvContentPartPr/>
                <p14:nvPr/>
              </p14:nvContentPartPr>
              <p14:xfrm>
                <a:off x="3179709" y="5212526"/>
                <a:ext cx="205920" cy="50400"/>
              </p14:xfrm>
            </p:contentPart>
          </mc:Choice>
          <mc:Fallback xmlns="">
            <p:pic>
              <p:nvPicPr>
                <p:cNvPr id="208" name="Ink 207">
                  <a:extLst>
                    <a:ext uri="{FF2B5EF4-FFF2-40B4-BE49-F238E27FC236}">
                      <a16:creationId xmlns:a16="http://schemas.microsoft.com/office/drawing/2014/main" id="{C7095AFC-88C6-657C-5326-16281EA5F4EF}"/>
                    </a:ext>
                  </a:extLst>
                </p:cNvPr>
                <p:cNvPicPr/>
                <p:nvPr/>
              </p:nvPicPr>
              <p:blipFill>
                <a:blip r:embed="rId119"/>
                <a:stretch>
                  <a:fillRect/>
                </a:stretch>
              </p:blipFill>
              <p:spPr>
                <a:xfrm>
                  <a:off x="3161709" y="5194526"/>
                  <a:ext cx="241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9" name="Ink 208">
                  <a:extLst>
                    <a:ext uri="{FF2B5EF4-FFF2-40B4-BE49-F238E27FC236}">
                      <a16:creationId xmlns:a16="http://schemas.microsoft.com/office/drawing/2014/main" id="{2D702372-78AD-7589-490D-08F5EEFF485C}"/>
                    </a:ext>
                  </a:extLst>
                </p14:cNvPr>
                <p14:cNvContentPartPr/>
                <p14:nvPr/>
              </p14:nvContentPartPr>
              <p14:xfrm>
                <a:off x="3233349" y="5279126"/>
                <a:ext cx="137520" cy="154080"/>
              </p14:xfrm>
            </p:contentPart>
          </mc:Choice>
          <mc:Fallback xmlns="">
            <p:pic>
              <p:nvPicPr>
                <p:cNvPr id="209" name="Ink 208">
                  <a:extLst>
                    <a:ext uri="{FF2B5EF4-FFF2-40B4-BE49-F238E27FC236}">
                      <a16:creationId xmlns:a16="http://schemas.microsoft.com/office/drawing/2014/main" id="{2D702372-78AD-7589-490D-08F5EEFF485C}"/>
                    </a:ext>
                  </a:extLst>
                </p:cNvPr>
                <p:cNvPicPr/>
                <p:nvPr/>
              </p:nvPicPr>
              <p:blipFill>
                <a:blip r:embed="rId121"/>
                <a:stretch>
                  <a:fillRect/>
                </a:stretch>
              </p:blipFill>
              <p:spPr>
                <a:xfrm>
                  <a:off x="3215709" y="5261126"/>
                  <a:ext cx="173160" cy="18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2">
            <p14:nvContentPartPr>
              <p14:cNvPr id="214" name="Ink 213">
                <a:extLst>
                  <a:ext uri="{FF2B5EF4-FFF2-40B4-BE49-F238E27FC236}">
                    <a16:creationId xmlns:a16="http://schemas.microsoft.com/office/drawing/2014/main" id="{315B01C6-D611-9F53-E6BE-E02514656B9B}"/>
                  </a:ext>
                </a:extLst>
              </p14:cNvPr>
              <p14:cNvContentPartPr/>
              <p14:nvPr/>
            </p14:nvContentPartPr>
            <p14:xfrm>
              <a:off x="3487869" y="1201046"/>
              <a:ext cx="179280" cy="227520"/>
            </p14:xfrm>
          </p:contentPart>
        </mc:Choice>
        <mc:Fallback xmlns="">
          <p:pic>
            <p:nvPicPr>
              <p:cNvPr id="214" name="Ink 213">
                <a:extLst>
                  <a:ext uri="{FF2B5EF4-FFF2-40B4-BE49-F238E27FC236}">
                    <a16:creationId xmlns:a16="http://schemas.microsoft.com/office/drawing/2014/main" id="{315B01C6-D611-9F53-E6BE-E02514656B9B}"/>
                  </a:ext>
                </a:extLst>
              </p:cNvPr>
              <p:cNvPicPr/>
              <p:nvPr/>
            </p:nvPicPr>
            <p:blipFill>
              <a:blip r:embed="rId123"/>
              <a:stretch>
                <a:fillRect/>
              </a:stretch>
            </p:blipFill>
            <p:spPr>
              <a:xfrm>
                <a:off x="3470229" y="1183046"/>
                <a:ext cx="214920" cy="263160"/>
              </a:xfrm>
              <a:prstGeom prst="rect">
                <a:avLst/>
              </a:prstGeom>
            </p:spPr>
          </p:pic>
        </mc:Fallback>
      </mc:AlternateContent>
      <p:grpSp>
        <p:nvGrpSpPr>
          <p:cNvPr id="217" name="Group 216">
            <a:extLst>
              <a:ext uri="{FF2B5EF4-FFF2-40B4-BE49-F238E27FC236}">
                <a16:creationId xmlns:a16="http://schemas.microsoft.com/office/drawing/2014/main" id="{5B1B48B5-2521-676F-35F0-73688DF6C68A}"/>
              </a:ext>
            </a:extLst>
          </p:cNvPr>
          <p:cNvGrpSpPr/>
          <p:nvPr/>
        </p:nvGrpSpPr>
        <p:grpSpPr>
          <a:xfrm>
            <a:off x="3849669" y="1265846"/>
            <a:ext cx="185760" cy="177480"/>
            <a:chOff x="3849669" y="1265846"/>
            <a:chExt cx="185760" cy="177480"/>
          </a:xfrm>
        </p:grpSpPr>
        <mc:AlternateContent xmlns:mc="http://schemas.openxmlformats.org/markup-compatibility/2006" xmlns:p14="http://schemas.microsoft.com/office/powerpoint/2010/main">
          <mc:Choice Requires="p14">
            <p:contentPart p14:bwMode="auto" r:id="rId124">
              <p14:nvContentPartPr>
                <p14:cNvPr id="215" name="Ink 214">
                  <a:extLst>
                    <a:ext uri="{FF2B5EF4-FFF2-40B4-BE49-F238E27FC236}">
                      <a16:creationId xmlns:a16="http://schemas.microsoft.com/office/drawing/2014/main" id="{A94CF4F2-60F2-B15A-3762-5AD375E4099A}"/>
                    </a:ext>
                  </a:extLst>
                </p14:cNvPr>
                <p14:cNvContentPartPr/>
                <p14:nvPr/>
              </p14:nvContentPartPr>
              <p14:xfrm>
                <a:off x="3849669" y="1295006"/>
                <a:ext cx="132840" cy="112680"/>
              </p14:xfrm>
            </p:contentPart>
          </mc:Choice>
          <mc:Fallback xmlns="">
            <p:pic>
              <p:nvPicPr>
                <p:cNvPr id="215" name="Ink 214">
                  <a:extLst>
                    <a:ext uri="{FF2B5EF4-FFF2-40B4-BE49-F238E27FC236}">
                      <a16:creationId xmlns:a16="http://schemas.microsoft.com/office/drawing/2014/main" id="{A94CF4F2-60F2-B15A-3762-5AD375E4099A}"/>
                    </a:ext>
                  </a:extLst>
                </p:cNvPr>
                <p:cNvPicPr/>
                <p:nvPr/>
              </p:nvPicPr>
              <p:blipFill>
                <a:blip r:embed="rId125"/>
                <a:stretch>
                  <a:fillRect/>
                </a:stretch>
              </p:blipFill>
              <p:spPr>
                <a:xfrm>
                  <a:off x="3831669" y="1277006"/>
                  <a:ext cx="16848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16" name="Ink 215">
                  <a:extLst>
                    <a:ext uri="{FF2B5EF4-FFF2-40B4-BE49-F238E27FC236}">
                      <a16:creationId xmlns:a16="http://schemas.microsoft.com/office/drawing/2014/main" id="{4A9AA4C1-720E-EDCC-C559-9108038ABF02}"/>
                    </a:ext>
                  </a:extLst>
                </p14:cNvPr>
                <p14:cNvContentPartPr/>
                <p14:nvPr/>
              </p14:nvContentPartPr>
              <p14:xfrm>
                <a:off x="3866949" y="1265846"/>
                <a:ext cx="168480" cy="177480"/>
              </p14:xfrm>
            </p:contentPart>
          </mc:Choice>
          <mc:Fallback xmlns="">
            <p:pic>
              <p:nvPicPr>
                <p:cNvPr id="216" name="Ink 215">
                  <a:extLst>
                    <a:ext uri="{FF2B5EF4-FFF2-40B4-BE49-F238E27FC236}">
                      <a16:creationId xmlns:a16="http://schemas.microsoft.com/office/drawing/2014/main" id="{4A9AA4C1-720E-EDCC-C559-9108038ABF02}"/>
                    </a:ext>
                  </a:extLst>
                </p:cNvPr>
                <p:cNvPicPr/>
                <p:nvPr/>
              </p:nvPicPr>
              <p:blipFill>
                <a:blip r:embed="rId127"/>
                <a:stretch>
                  <a:fillRect/>
                </a:stretch>
              </p:blipFill>
              <p:spPr>
                <a:xfrm>
                  <a:off x="3849309" y="1247846"/>
                  <a:ext cx="204120" cy="213120"/>
                </a:xfrm>
                <a:prstGeom prst="rect">
                  <a:avLst/>
                </a:prstGeom>
              </p:spPr>
            </p:pic>
          </mc:Fallback>
        </mc:AlternateContent>
      </p:grpSp>
      <p:grpSp>
        <p:nvGrpSpPr>
          <p:cNvPr id="223" name="Group 222">
            <a:extLst>
              <a:ext uri="{FF2B5EF4-FFF2-40B4-BE49-F238E27FC236}">
                <a16:creationId xmlns:a16="http://schemas.microsoft.com/office/drawing/2014/main" id="{FCFC70DF-60D5-EE2E-D585-736B4B56EC64}"/>
              </a:ext>
            </a:extLst>
          </p:cNvPr>
          <p:cNvGrpSpPr/>
          <p:nvPr/>
        </p:nvGrpSpPr>
        <p:grpSpPr>
          <a:xfrm>
            <a:off x="4219389" y="1183766"/>
            <a:ext cx="842040" cy="290880"/>
            <a:chOff x="4219389" y="1183766"/>
            <a:chExt cx="842040" cy="290880"/>
          </a:xfrm>
        </p:grpSpPr>
        <mc:AlternateContent xmlns:mc="http://schemas.openxmlformats.org/markup-compatibility/2006" xmlns:p14="http://schemas.microsoft.com/office/powerpoint/2010/main">
          <mc:Choice Requires="p14">
            <p:contentPart p14:bwMode="auto" r:id="rId128">
              <p14:nvContentPartPr>
                <p14:cNvPr id="218" name="Ink 217">
                  <a:extLst>
                    <a:ext uri="{FF2B5EF4-FFF2-40B4-BE49-F238E27FC236}">
                      <a16:creationId xmlns:a16="http://schemas.microsoft.com/office/drawing/2014/main" id="{57C253BE-6383-B435-8503-C8C63F794260}"/>
                    </a:ext>
                  </a:extLst>
                </p14:cNvPr>
                <p14:cNvContentPartPr/>
                <p14:nvPr/>
              </p14:nvContentPartPr>
              <p14:xfrm>
                <a:off x="4219389" y="1206446"/>
                <a:ext cx="174600" cy="268200"/>
              </p14:xfrm>
            </p:contentPart>
          </mc:Choice>
          <mc:Fallback xmlns="">
            <p:pic>
              <p:nvPicPr>
                <p:cNvPr id="218" name="Ink 217">
                  <a:extLst>
                    <a:ext uri="{FF2B5EF4-FFF2-40B4-BE49-F238E27FC236}">
                      <a16:creationId xmlns:a16="http://schemas.microsoft.com/office/drawing/2014/main" id="{57C253BE-6383-B435-8503-C8C63F794260}"/>
                    </a:ext>
                  </a:extLst>
                </p:cNvPr>
                <p:cNvPicPr/>
                <p:nvPr/>
              </p:nvPicPr>
              <p:blipFill>
                <a:blip r:embed="rId129"/>
                <a:stretch>
                  <a:fillRect/>
                </a:stretch>
              </p:blipFill>
              <p:spPr>
                <a:xfrm>
                  <a:off x="4201749" y="1188806"/>
                  <a:ext cx="210240" cy="303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19" name="Ink 218">
                  <a:extLst>
                    <a:ext uri="{FF2B5EF4-FFF2-40B4-BE49-F238E27FC236}">
                      <a16:creationId xmlns:a16="http://schemas.microsoft.com/office/drawing/2014/main" id="{C27B0098-A307-F9EB-41AB-9024D101BCE8}"/>
                    </a:ext>
                  </a:extLst>
                </p14:cNvPr>
                <p14:cNvContentPartPr/>
                <p14:nvPr/>
              </p14:nvContentPartPr>
              <p14:xfrm>
                <a:off x="4540509" y="1356926"/>
                <a:ext cx="118080" cy="70200"/>
              </p14:xfrm>
            </p:contentPart>
          </mc:Choice>
          <mc:Fallback xmlns="">
            <p:pic>
              <p:nvPicPr>
                <p:cNvPr id="219" name="Ink 218">
                  <a:extLst>
                    <a:ext uri="{FF2B5EF4-FFF2-40B4-BE49-F238E27FC236}">
                      <a16:creationId xmlns:a16="http://schemas.microsoft.com/office/drawing/2014/main" id="{C27B0098-A307-F9EB-41AB-9024D101BCE8}"/>
                    </a:ext>
                  </a:extLst>
                </p:cNvPr>
                <p:cNvPicPr/>
                <p:nvPr/>
              </p:nvPicPr>
              <p:blipFill>
                <a:blip r:embed="rId131"/>
                <a:stretch>
                  <a:fillRect/>
                </a:stretch>
              </p:blipFill>
              <p:spPr>
                <a:xfrm>
                  <a:off x="4522869" y="1339286"/>
                  <a:ext cx="15372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20" name="Ink 219">
                  <a:extLst>
                    <a:ext uri="{FF2B5EF4-FFF2-40B4-BE49-F238E27FC236}">
                      <a16:creationId xmlns:a16="http://schemas.microsoft.com/office/drawing/2014/main" id="{6CEB2027-C6D2-CFBB-AD30-F7029EFE1BC1}"/>
                    </a:ext>
                  </a:extLst>
                </p14:cNvPr>
                <p14:cNvContentPartPr/>
                <p14:nvPr/>
              </p14:nvContentPartPr>
              <p14:xfrm>
                <a:off x="4574709" y="1323806"/>
                <a:ext cx="122040" cy="136080"/>
              </p14:xfrm>
            </p:contentPart>
          </mc:Choice>
          <mc:Fallback xmlns="">
            <p:pic>
              <p:nvPicPr>
                <p:cNvPr id="220" name="Ink 219">
                  <a:extLst>
                    <a:ext uri="{FF2B5EF4-FFF2-40B4-BE49-F238E27FC236}">
                      <a16:creationId xmlns:a16="http://schemas.microsoft.com/office/drawing/2014/main" id="{6CEB2027-C6D2-CFBB-AD30-F7029EFE1BC1}"/>
                    </a:ext>
                  </a:extLst>
                </p:cNvPr>
                <p:cNvPicPr/>
                <p:nvPr/>
              </p:nvPicPr>
              <p:blipFill>
                <a:blip r:embed="rId133"/>
                <a:stretch>
                  <a:fillRect/>
                </a:stretch>
              </p:blipFill>
              <p:spPr>
                <a:xfrm>
                  <a:off x="4556709" y="1305806"/>
                  <a:ext cx="15768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22" name="Ink 221">
                  <a:extLst>
                    <a:ext uri="{FF2B5EF4-FFF2-40B4-BE49-F238E27FC236}">
                      <a16:creationId xmlns:a16="http://schemas.microsoft.com/office/drawing/2014/main" id="{2326D07F-AA88-8F63-F185-12A5B40627C1}"/>
                    </a:ext>
                  </a:extLst>
                </p14:cNvPr>
                <p14:cNvContentPartPr/>
                <p14:nvPr/>
              </p14:nvContentPartPr>
              <p14:xfrm>
                <a:off x="4836789" y="1183766"/>
                <a:ext cx="224640" cy="221040"/>
              </p14:xfrm>
            </p:contentPart>
          </mc:Choice>
          <mc:Fallback xmlns="">
            <p:pic>
              <p:nvPicPr>
                <p:cNvPr id="222" name="Ink 221">
                  <a:extLst>
                    <a:ext uri="{FF2B5EF4-FFF2-40B4-BE49-F238E27FC236}">
                      <a16:creationId xmlns:a16="http://schemas.microsoft.com/office/drawing/2014/main" id="{2326D07F-AA88-8F63-F185-12A5B40627C1}"/>
                    </a:ext>
                  </a:extLst>
                </p:cNvPr>
                <p:cNvPicPr/>
                <p:nvPr/>
              </p:nvPicPr>
              <p:blipFill>
                <a:blip r:embed="rId135"/>
                <a:stretch>
                  <a:fillRect/>
                </a:stretch>
              </p:blipFill>
              <p:spPr>
                <a:xfrm>
                  <a:off x="4819149" y="1165766"/>
                  <a:ext cx="260280" cy="256680"/>
                </a:xfrm>
                <a:prstGeom prst="rect">
                  <a:avLst/>
                </a:prstGeom>
              </p:spPr>
            </p:pic>
          </mc:Fallback>
        </mc:AlternateContent>
      </p:grpSp>
      <p:grpSp>
        <p:nvGrpSpPr>
          <p:cNvPr id="232" name="Group 231">
            <a:extLst>
              <a:ext uri="{FF2B5EF4-FFF2-40B4-BE49-F238E27FC236}">
                <a16:creationId xmlns:a16="http://schemas.microsoft.com/office/drawing/2014/main" id="{9811A90C-FABE-9F78-DFEA-331A060D7F3E}"/>
              </a:ext>
            </a:extLst>
          </p:cNvPr>
          <p:cNvGrpSpPr/>
          <p:nvPr/>
        </p:nvGrpSpPr>
        <p:grpSpPr>
          <a:xfrm>
            <a:off x="4019949" y="1742126"/>
            <a:ext cx="992520" cy="775440"/>
            <a:chOff x="4019949" y="1742126"/>
            <a:chExt cx="992520" cy="775440"/>
          </a:xfrm>
        </p:grpSpPr>
        <mc:AlternateContent xmlns:mc="http://schemas.openxmlformats.org/markup-compatibility/2006" xmlns:p14="http://schemas.microsoft.com/office/powerpoint/2010/main">
          <mc:Choice Requires="p14">
            <p:contentPart p14:bwMode="auto" r:id="rId136">
              <p14:nvContentPartPr>
                <p14:cNvPr id="227" name="Ink 226">
                  <a:extLst>
                    <a:ext uri="{FF2B5EF4-FFF2-40B4-BE49-F238E27FC236}">
                      <a16:creationId xmlns:a16="http://schemas.microsoft.com/office/drawing/2014/main" id="{265D9253-644A-1497-9270-2D7DC5FEF41B}"/>
                    </a:ext>
                  </a:extLst>
                </p14:cNvPr>
                <p14:cNvContentPartPr/>
                <p14:nvPr/>
              </p14:nvContentPartPr>
              <p14:xfrm>
                <a:off x="4224429" y="1945886"/>
                <a:ext cx="15840" cy="376560"/>
              </p14:xfrm>
            </p:contentPart>
          </mc:Choice>
          <mc:Fallback xmlns="">
            <p:pic>
              <p:nvPicPr>
                <p:cNvPr id="227" name="Ink 226">
                  <a:extLst>
                    <a:ext uri="{FF2B5EF4-FFF2-40B4-BE49-F238E27FC236}">
                      <a16:creationId xmlns:a16="http://schemas.microsoft.com/office/drawing/2014/main" id="{265D9253-644A-1497-9270-2D7DC5FEF41B}"/>
                    </a:ext>
                  </a:extLst>
                </p:cNvPr>
                <p:cNvPicPr/>
                <p:nvPr/>
              </p:nvPicPr>
              <p:blipFill>
                <a:blip r:embed="rId137"/>
                <a:stretch>
                  <a:fillRect/>
                </a:stretch>
              </p:blipFill>
              <p:spPr>
                <a:xfrm>
                  <a:off x="4206429" y="1928246"/>
                  <a:ext cx="5148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28" name="Ink 227">
                  <a:extLst>
                    <a:ext uri="{FF2B5EF4-FFF2-40B4-BE49-F238E27FC236}">
                      <a16:creationId xmlns:a16="http://schemas.microsoft.com/office/drawing/2014/main" id="{9169BA9D-E9C2-3755-F363-511AE257D550}"/>
                    </a:ext>
                  </a:extLst>
                </p14:cNvPr>
                <p14:cNvContentPartPr/>
                <p14:nvPr/>
              </p14:nvContentPartPr>
              <p14:xfrm>
                <a:off x="4433229" y="1960286"/>
                <a:ext cx="330480" cy="312120"/>
              </p14:xfrm>
            </p:contentPart>
          </mc:Choice>
          <mc:Fallback xmlns="">
            <p:pic>
              <p:nvPicPr>
                <p:cNvPr id="228" name="Ink 227">
                  <a:extLst>
                    <a:ext uri="{FF2B5EF4-FFF2-40B4-BE49-F238E27FC236}">
                      <a16:creationId xmlns:a16="http://schemas.microsoft.com/office/drawing/2014/main" id="{9169BA9D-E9C2-3755-F363-511AE257D550}"/>
                    </a:ext>
                  </a:extLst>
                </p:cNvPr>
                <p:cNvPicPr/>
                <p:nvPr/>
              </p:nvPicPr>
              <p:blipFill>
                <a:blip r:embed="rId139"/>
                <a:stretch>
                  <a:fillRect/>
                </a:stretch>
              </p:blipFill>
              <p:spPr>
                <a:xfrm>
                  <a:off x="4415589" y="1942646"/>
                  <a:ext cx="366120" cy="3477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29" name="Ink 228">
                  <a:extLst>
                    <a:ext uri="{FF2B5EF4-FFF2-40B4-BE49-F238E27FC236}">
                      <a16:creationId xmlns:a16="http://schemas.microsoft.com/office/drawing/2014/main" id="{290AE5E5-960C-B412-F98B-8EA727C81FFF}"/>
                    </a:ext>
                  </a:extLst>
                </p14:cNvPr>
                <p14:cNvContentPartPr/>
                <p14:nvPr/>
              </p14:nvContentPartPr>
              <p14:xfrm>
                <a:off x="4085829" y="1742126"/>
                <a:ext cx="757800" cy="65160"/>
              </p14:xfrm>
            </p:contentPart>
          </mc:Choice>
          <mc:Fallback xmlns="">
            <p:pic>
              <p:nvPicPr>
                <p:cNvPr id="229" name="Ink 228">
                  <a:extLst>
                    <a:ext uri="{FF2B5EF4-FFF2-40B4-BE49-F238E27FC236}">
                      <a16:creationId xmlns:a16="http://schemas.microsoft.com/office/drawing/2014/main" id="{290AE5E5-960C-B412-F98B-8EA727C81FFF}"/>
                    </a:ext>
                  </a:extLst>
                </p:cNvPr>
                <p:cNvPicPr/>
                <p:nvPr/>
              </p:nvPicPr>
              <p:blipFill>
                <a:blip r:embed="rId141"/>
                <a:stretch>
                  <a:fillRect/>
                </a:stretch>
              </p:blipFill>
              <p:spPr>
                <a:xfrm>
                  <a:off x="4067829" y="1724486"/>
                  <a:ext cx="793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0" name="Ink 229">
                  <a:extLst>
                    <a:ext uri="{FF2B5EF4-FFF2-40B4-BE49-F238E27FC236}">
                      <a16:creationId xmlns:a16="http://schemas.microsoft.com/office/drawing/2014/main" id="{280030FA-F085-BDA4-E810-E6A3CC5F5734}"/>
                    </a:ext>
                  </a:extLst>
                </p14:cNvPr>
                <p14:cNvContentPartPr/>
                <p14:nvPr/>
              </p14:nvContentPartPr>
              <p14:xfrm>
                <a:off x="4019949" y="1866686"/>
                <a:ext cx="992520" cy="650880"/>
              </p14:xfrm>
            </p:contentPart>
          </mc:Choice>
          <mc:Fallback xmlns="">
            <p:pic>
              <p:nvPicPr>
                <p:cNvPr id="230" name="Ink 229">
                  <a:extLst>
                    <a:ext uri="{FF2B5EF4-FFF2-40B4-BE49-F238E27FC236}">
                      <a16:creationId xmlns:a16="http://schemas.microsoft.com/office/drawing/2014/main" id="{280030FA-F085-BDA4-E810-E6A3CC5F5734}"/>
                    </a:ext>
                  </a:extLst>
                </p:cNvPr>
                <p:cNvPicPr/>
                <p:nvPr/>
              </p:nvPicPr>
              <p:blipFill>
                <a:blip r:embed="rId143"/>
                <a:stretch>
                  <a:fillRect/>
                </a:stretch>
              </p:blipFill>
              <p:spPr>
                <a:xfrm>
                  <a:off x="4001949" y="1848686"/>
                  <a:ext cx="1028160" cy="6865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1" name="Ink 230">
                  <a:extLst>
                    <a:ext uri="{FF2B5EF4-FFF2-40B4-BE49-F238E27FC236}">
                      <a16:creationId xmlns:a16="http://schemas.microsoft.com/office/drawing/2014/main" id="{06B2B226-AB9C-1FC2-FE7D-7F10A24D4234}"/>
                    </a:ext>
                  </a:extLst>
                </p14:cNvPr>
                <p14:cNvContentPartPr/>
                <p14:nvPr/>
              </p14:nvContentPartPr>
              <p14:xfrm>
                <a:off x="4905189" y="1782806"/>
                <a:ext cx="90360" cy="710640"/>
              </p14:xfrm>
            </p:contentPart>
          </mc:Choice>
          <mc:Fallback xmlns="">
            <p:pic>
              <p:nvPicPr>
                <p:cNvPr id="231" name="Ink 230">
                  <a:extLst>
                    <a:ext uri="{FF2B5EF4-FFF2-40B4-BE49-F238E27FC236}">
                      <a16:creationId xmlns:a16="http://schemas.microsoft.com/office/drawing/2014/main" id="{06B2B226-AB9C-1FC2-FE7D-7F10A24D4234}"/>
                    </a:ext>
                  </a:extLst>
                </p:cNvPr>
                <p:cNvPicPr/>
                <p:nvPr/>
              </p:nvPicPr>
              <p:blipFill>
                <a:blip r:embed="rId145"/>
                <a:stretch>
                  <a:fillRect/>
                </a:stretch>
              </p:blipFill>
              <p:spPr>
                <a:xfrm>
                  <a:off x="4887549" y="1764806"/>
                  <a:ext cx="126000" cy="746280"/>
                </a:xfrm>
                <a:prstGeom prst="rect">
                  <a:avLst/>
                </a:prstGeom>
              </p:spPr>
            </p:pic>
          </mc:Fallback>
        </mc:AlternateContent>
      </p:grpSp>
      <p:sp>
        <p:nvSpPr>
          <p:cNvPr id="97" name="TextBox 96">
            <a:extLst>
              <a:ext uri="{FF2B5EF4-FFF2-40B4-BE49-F238E27FC236}">
                <a16:creationId xmlns:a16="http://schemas.microsoft.com/office/drawing/2014/main" id="{66C10322-0D00-7DCA-295B-D320DA86EDF1}"/>
              </a:ext>
            </a:extLst>
          </p:cNvPr>
          <p:cNvSpPr txBox="1"/>
          <p:nvPr/>
        </p:nvSpPr>
        <p:spPr>
          <a:xfrm>
            <a:off x="5648949" y="250416"/>
            <a:ext cx="3495051" cy="1754326"/>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these questions.</a:t>
            </a:r>
          </a:p>
        </p:txBody>
      </p: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C32DB9AC-359F-2AE4-A164-7881BA688659}"/>
                  </a:ext>
                </a:extLst>
              </p:cNvPr>
              <p:cNvSpPr txBox="1"/>
              <p:nvPr/>
            </p:nvSpPr>
            <p:spPr>
              <a:xfrm>
                <a:off x="5677389" y="2155011"/>
                <a:ext cx="3467169"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a:t>
                </a:r>
                <a:r>
                  <a:rPr lang="en-GB"/>
                  <a:t>. Were the options listed randomly or systematically? Can you explain the order?</a:t>
                </a:r>
              </a:p>
              <a:p>
                <a:endParaRPr lang="en-GB"/>
              </a:p>
              <a:p>
                <a:r>
                  <a:rPr lang="en-GB" b="1"/>
                  <a:t>2. </a:t>
                </a:r>
                <a:r>
                  <a:rPr lang="en-GB"/>
                  <a:t>For </a:t>
                </a:r>
                <a14:m>
                  <m:oMath xmlns:m="http://schemas.openxmlformats.org/officeDocument/2006/math">
                    <m:r>
                      <a:rPr lang="en-GB" b="0" i="1" smtClean="0">
                        <a:latin typeface="Cambria Math" panose="02040503050406030204" pitchFamily="18" charset="0"/>
                      </a:rPr>
                      <m:t>2×3×2</m:t>
                    </m:r>
                  </m:oMath>
                </a14:m>
                <a:r>
                  <a:rPr lang="en-GB"/>
                  <a:t> where did the numbers come from?</a:t>
                </a:r>
              </a:p>
              <a:p>
                <a:endParaRPr lang="en-GB"/>
              </a:p>
              <a:p>
                <a:r>
                  <a:rPr lang="en-GB" b="1"/>
                  <a:t>3. </a:t>
                </a:r>
                <a:r>
                  <a:rPr lang="en-GB"/>
                  <a:t>What 2 methods can you use to get the answer of 12?</a:t>
                </a:r>
              </a:p>
            </p:txBody>
          </p:sp>
        </mc:Choice>
        <mc:Fallback xmlns="">
          <p:sp>
            <p:nvSpPr>
              <p:cNvPr id="98" name="TextBox 97">
                <a:extLst>
                  <a:ext uri="{FF2B5EF4-FFF2-40B4-BE49-F238E27FC236}">
                    <a16:creationId xmlns:a16="http://schemas.microsoft.com/office/drawing/2014/main" id="{C32DB9AC-359F-2AE4-A164-7881BA688659}"/>
                  </a:ext>
                </a:extLst>
              </p:cNvPr>
              <p:cNvSpPr txBox="1">
                <a:spLocks noRot="1" noChangeAspect="1" noMove="1" noResize="1" noEditPoints="1" noAdjustHandles="1" noChangeArrowheads="1" noChangeShapeType="1" noTextEdit="1"/>
              </p:cNvSpPr>
              <p:nvPr/>
            </p:nvSpPr>
            <p:spPr>
              <a:xfrm>
                <a:off x="5677389" y="2155011"/>
                <a:ext cx="3467169" cy="3139321"/>
              </a:xfrm>
              <a:prstGeom prst="rect">
                <a:avLst/>
              </a:prstGeom>
              <a:blipFill>
                <a:blip r:embed="rId146"/>
                <a:stretch>
                  <a:fillRect l="-1406" t="-1167" b="-2335"/>
                </a:stretch>
              </a:blipFill>
            </p:spPr>
            <p:txBody>
              <a:bodyPr/>
              <a:lstStyle/>
              <a:p>
                <a:r>
                  <a:rPr lang="en-GB">
                    <a:noFill/>
                  </a:rPr>
                  <a:t> </a:t>
                </a:r>
              </a:p>
            </p:txBody>
          </p:sp>
        </mc:Fallback>
      </mc:AlternateContent>
    </p:spTree>
    <p:extLst>
      <p:ext uri="{BB962C8B-B14F-4D97-AF65-F5344CB8AC3E}">
        <p14:creationId xmlns:p14="http://schemas.microsoft.com/office/powerpoint/2010/main" val="1070252229"/>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29" name="Rectangle 28">
            <a:extLst>
              <a:ext uri="{FF2B5EF4-FFF2-40B4-BE49-F238E27FC236}">
                <a16:creationId xmlns:a16="http://schemas.microsoft.com/office/drawing/2014/main" id="{F880CFA6-4EE9-1E70-D87C-0C9597003179}"/>
              </a:ext>
            </a:extLst>
          </p:cNvPr>
          <p:cNvSpPr/>
          <p:nvPr/>
        </p:nvSpPr>
        <p:spPr>
          <a:xfrm>
            <a:off x="3535507" y="1987097"/>
            <a:ext cx="3423438" cy="229454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0" name="TextBox 29">
            <a:extLst>
              <a:ext uri="{FF2B5EF4-FFF2-40B4-BE49-F238E27FC236}">
                <a16:creationId xmlns:a16="http://schemas.microsoft.com/office/drawing/2014/main" id="{BE20785A-FD03-FE49-C59F-B061B80D2AAD}"/>
              </a:ext>
            </a:extLst>
          </p:cNvPr>
          <p:cNvSpPr txBox="1"/>
          <p:nvPr/>
        </p:nvSpPr>
        <p:spPr>
          <a:xfrm>
            <a:off x="3729024" y="2069152"/>
            <a:ext cx="1343251" cy="307777"/>
          </a:xfrm>
          <a:prstGeom prst="rect">
            <a:avLst/>
          </a:prstGeom>
          <a:noFill/>
        </p:spPr>
        <p:txBody>
          <a:bodyPr wrap="square">
            <a:spAutoFit/>
          </a:bodyPr>
          <a:lstStyle/>
          <a:p>
            <a:r>
              <a:rPr lang="en-GB" sz="1400" b="1"/>
              <a:t>Your turn:</a:t>
            </a:r>
          </a:p>
        </p:txBody>
      </p:sp>
      <p:sp>
        <p:nvSpPr>
          <p:cNvPr id="31" name="TextBox 30">
            <a:extLst>
              <a:ext uri="{FF2B5EF4-FFF2-40B4-BE49-F238E27FC236}">
                <a16:creationId xmlns:a16="http://schemas.microsoft.com/office/drawing/2014/main" id="{7F0F724B-43F3-27B3-25C9-CB8656222933}"/>
              </a:ext>
            </a:extLst>
          </p:cNvPr>
          <p:cNvSpPr txBox="1"/>
          <p:nvPr/>
        </p:nvSpPr>
        <p:spPr>
          <a:xfrm>
            <a:off x="3735667" y="2545397"/>
            <a:ext cx="2946816" cy="1600438"/>
          </a:xfrm>
          <a:prstGeom prst="rect">
            <a:avLst/>
          </a:prstGeom>
          <a:noFill/>
        </p:spPr>
        <p:txBody>
          <a:bodyPr wrap="square" rtlCol="0">
            <a:spAutoFit/>
          </a:bodyPr>
          <a:lstStyle/>
          <a:p>
            <a:r>
              <a:rPr lang="en-GB" sz="1400"/>
              <a:t>How many outfit combinations can Peter make if he has the clothes below? List them all.</a:t>
            </a:r>
          </a:p>
          <a:p>
            <a:endParaRPr lang="en-GB" sz="1400"/>
          </a:p>
          <a:p>
            <a:r>
              <a:rPr lang="en-GB" sz="1400" b="1"/>
              <a:t>T-shirts: </a:t>
            </a:r>
            <a:r>
              <a:rPr lang="en-GB" sz="1400"/>
              <a:t>red, yellow, blue and green</a:t>
            </a:r>
          </a:p>
          <a:p>
            <a:r>
              <a:rPr lang="en-GB" sz="1400" b="1"/>
              <a:t>Shorts: </a:t>
            </a:r>
            <a:r>
              <a:rPr lang="en-GB" sz="1400"/>
              <a:t>orange and pink</a:t>
            </a:r>
          </a:p>
          <a:p>
            <a:r>
              <a:rPr lang="en-GB" sz="1400" b="1"/>
              <a:t>Shoes: </a:t>
            </a:r>
            <a:r>
              <a:rPr lang="en-GB" sz="1400"/>
              <a:t>sandals or trainers</a:t>
            </a:r>
          </a:p>
        </p:txBody>
      </p:sp>
    </p:spTree>
    <p:extLst>
      <p:ext uri="{BB962C8B-B14F-4D97-AF65-F5344CB8AC3E}">
        <p14:creationId xmlns:p14="http://schemas.microsoft.com/office/powerpoint/2010/main" val="1437015050"/>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extBox 39">
            <a:extLst>
              <a:ext uri="{FF2B5EF4-FFF2-40B4-BE49-F238E27FC236}">
                <a16:creationId xmlns:a16="http://schemas.microsoft.com/office/drawing/2014/main" id="{E516C743-96D0-3FB2-BECD-3ECF9BD24BDF}"/>
              </a:ext>
            </a:extLst>
          </p:cNvPr>
          <p:cNvSpPr txBox="1"/>
          <p:nvPr/>
        </p:nvSpPr>
        <p:spPr>
          <a:xfrm>
            <a:off x="318113" y="272394"/>
            <a:ext cx="4065043" cy="830997"/>
          </a:xfrm>
          <a:prstGeom prst="rect">
            <a:avLst/>
          </a:prstGeom>
          <a:noFill/>
        </p:spPr>
        <p:txBody>
          <a:bodyPr wrap="square" rtlCol="0">
            <a:spAutoFit/>
          </a:bodyPr>
          <a:lstStyle/>
          <a:p>
            <a:r>
              <a:rPr lang="en-GB" sz="1600"/>
              <a:t>A restaurant has the menu below. Pranaav wants to order a starter, main and dessert. How many options does he have? List them all.</a:t>
            </a:r>
          </a:p>
        </p:txBody>
      </p:sp>
      <p:sp>
        <p:nvSpPr>
          <p:cNvPr id="41" name="TextBox 40">
            <a:extLst>
              <a:ext uri="{FF2B5EF4-FFF2-40B4-BE49-F238E27FC236}">
                <a16:creationId xmlns:a16="http://schemas.microsoft.com/office/drawing/2014/main" id="{88947FE2-B1E4-4B60-471C-ED1716EA3410}"/>
              </a:ext>
            </a:extLst>
          </p:cNvPr>
          <p:cNvSpPr txBox="1"/>
          <p:nvPr/>
        </p:nvSpPr>
        <p:spPr>
          <a:xfrm>
            <a:off x="318113" y="1191293"/>
            <a:ext cx="2692853" cy="923330"/>
          </a:xfrm>
          <a:prstGeom prst="rect">
            <a:avLst/>
          </a:prstGeom>
          <a:noFill/>
        </p:spPr>
        <p:txBody>
          <a:bodyPr wrap="none" rtlCol="0">
            <a:spAutoFit/>
          </a:bodyPr>
          <a:lstStyle/>
          <a:p>
            <a:r>
              <a:rPr lang="en-GB" b="1"/>
              <a:t>Starter: </a:t>
            </a:r>
            <a:r>
              <a:rPr lang="en-GB"/>
              <a:t>Soup or melon</a:t>
            </a:r>
          </a:p>
          <a:p>
            <a:r>
              <a:rPr lang="en-GB" b="1"/>
              <a:t>Main: </a:t>
            </a:r>
            <a:r>
              <a:rPr lang="en-GB"/>
              <a:t>Chicken, veg or beef</a:t>
            </a:r>
          </a:p>
          <a:p>
            <a:r>
              <a:rPr lang="en-GB" b="1"/>
              <a:t>Dessert:</a:t>
            </a:r>
            <a:r>
              <a:rPr lang="en-GB"/>
              <a:t> Ice cream or jelly</a:t>
            </a:r>
          </a:p>
        </p:txBody>
      </p:sp>
      <mc:AlternateContent xmlns:mc="http://schemas.openxmlformats.org/markup-compatibility/2006" xmlns:p14="http://schemas.microsoft.com/office/powerpoint/2010/main">
        <mc:Choice Requires="p14">
          <p:contentPart p14:bwMode="auto" r:id="rId2">
            <p14:nvContentPartPr>
              <p14:cNvPr id="42" name="Ink 41">
                <a:extLst>
                  <a:ext uri="{FF2B5EF4-FFF2-40B4-BE49-F238E27FC236}">
                    <a16:creationId xmlns:a16="http://schemas.microsoft.com/office/drawing/2014/main" id="{141F0CCF-E78A-71F7-1109-961AF45ABE20}"/>
                  </a:ext>
                </a:extLst>
              </p14:cNvPr>
              <p14:cNvContentPartPr/>
              <p14:nvPr/>
            </p14:nvContentPartPr>
            <p14:xfrm>
              <a:off x="1170189" y="1505246"/>
              <a:ext cx="146880" cy="23760"/>
            </p14:xfrm>
          </p:contentPart>
        </mc:Choice>
        <mc:Fallback xmlns="">
          <p:pic>
            <p:nvPicPr>
              <p:cNvPr id="42" name="Ink 41">
                <a:extLst>
                  <a:ext uri="{FF2B5EF4-FFF2-40B4-BE49-F238E27FC236}">
                    <a16:creationId xmlns:a16="http://schemas.microsoft.com/office/drawing/2014/main" id="{141F0CCF-E78A-71F7-1109-961AF45ABE20}"/>
                  </a:ext>
                </a:extLst>
              </p:cNvPr>
              <p:cNvPicPr/>
              <p:nvPr/>
            </p:nvPicPr>
            <p:blipFill>
              <a:blip r:embed="rId3"/>
              <a:stretch>
                <a:fillRect/>
              </a:stretch>
            </p:blipFill>
            <p:spPr>
              <a:xfrm>
                <a:off x="1152189" y="1487246"/>
                <a:ext cx="18252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3" name="Ink 42">
                <a:extLst>
                  <a:ext uri="{FF2B5EF4-FFF2-40B4-BE49-F238E27FC236}">
                    <a16:creationId xmlns:a16="http://schemas.microsoft.com/office/drawing/2014/main" id="{BCB64A29-F6C5-81AF-C4E9-2542BEC72141}"/>
                  </a:ext>
                </a:extLst>
              </p14:cNvPr>
              <p14:cNvContentPartPr/>
              <p14:nvPr/>
            </p14:nvContentPartPr>
            <p14:xfrm>
              <a:off x="1965789" y="1514966"/>
              <a:ext cx="173880" cy="36360"/>
            </p14:xfrm>
          </p:contentPart>
        </mc:Choice>
        <mc:Fallback xmlns="">
          <p:pic>
            <p:nvPicPr>
              <p:cNvPr id="43" name="Ink 42">
                <a:extLst>
                  <a:ext uri="{FF2B5EF4-FFF2-40B4-BE49-F238E27FC236}">
                    <a16:creationId xmlns:a16="http://schemas.microsoft.com/office/drawing/2014/main" id="{BCB64A29-F6C5-81AF-C4E9-2542BEC72141}"/>
                  </a:ext>
                </a:extLst>
              </p:cNvPr>
              <p:cNvPicPr/>
              <p:nvPr/>
            </p:nvPicPr>
            <p:blipFill>
              <a:blip r:embed="rId5"/>
              <a:stretch>
                <a:fillRect/>
              </a:stretch>
            </p:blipFill>
            <p:spPr>
              <a:xfrm>
                <a:off x="1947789" y="1496966"/>
                <a:ext cx="20952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4" name="Ink 43">
                <a:extLst>
                  <a:ext uri="{FF2B5EF4-FFF2-40B4-BE49-F238E27FC236}">
                    <a16:creationId xmlns:a16="http://schemas.microsoft.com/office/drawing/2014/main" id="{4E40F74A-D152-D040-810E-F47BE581F173}"/>
                  </a:ext>
                </a:extLst>
              </p14:cNvPr>
              <p14:cNvContentPartPr/>
              <p14:nvPr/>
            </p14:nvContentPartPr>
            <p14:xfrm>
              <a:off x="1018989" y="1764086"/>
              <a:ext cx="149400" cy="19080"/>
            </p14:xfrm>
          </p:contentPart>
        </mc:Choice>
        <mc:Fallback xmlns="">
          <p:pic>
            <p:nvPicPr>
              <p:cNvPr id="44" name="Ink 43">
                <a:extLst>
                  <a:ext uri="{FF2B5EF4-FFF2-40B4-BE49-F238E27FC236}">
                    <a16:creationId xmlns:a16="http://schemas.microsoft.com/office/drawing/2014/main" id="{4E40F74A-D152-D040-810E-F47BE581F173}"/>
                  </a:ext>
                </a:extLst>
              </p:cNvPr>
              <p:cNvPicPr/>
              <p:nvPr/>
            </p:nvPicPr>
            <p:blipFill>
              <a:blip r:embed="rId7"/>
              <a:stretch>
                <a:fillRect/>
              </a:stretch>
            </p:blipFill>
            <p:spPr>
              <a:xfrm>
                <a:off x="1000989" y="1746446"/>
                <a:ext cx="1850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5" name="Ink 44">
                <a:extLst>
                  <a:ext uri="{FF2B5EF4-FFF2-40B4-BE49-F238E27FC236}">
                    <a16:creationId xmlns:a16="http://schemas.microsoft.com/office/drawing/2014/main" id="{86E5DC99-473A-9FA4-0414-FBA3E225AC4F}"/>
                  </a:ext>
                </a:extLst>
              </p14:cNvPr>
              <p14:cNvContentPartPr/>
              <p14:nvPr/>
            </p14:nvContentPartPr>
            <p14:xfrm>
              <a:off x="1831869" y="1761926"/>
              <a:ext cx="142200" cy="19080"/>
            </p14:xfrm>
          </p:contentPart>
        </mc:Choice>
        <mc:Fallback xmlns="">
          <p:pic>
            <p:nvPicPr>
              <p:cNvPr id="45" name="Ink 44">
                <a:extLst>
                  <a:ext uri="{FF2B5EF4-FFF2-40B4-BE49-F238E27FC236}">
                    <a16:creationId xmlns:a16="http://schemas.microsoft.com/office/drawing/2014/main" id="{86E5DC99-473A-9FA4-0414-FBA3E225AC4F}"/>
                  </a:ext>
                </a:extLst>
              </p:cNvPr>
              <p:cNvPicPr/>
              <p:nvPr/>
            </p:nvPicPr>
            <p:blipFill>
              <a:blip r:embed="rId9"/>
              <a:stretch>
                <a:fillRect/>
              </a:stretch>
            </p:blipFill>
            <p:spPr>
              <a:xfrm>
                <a:off x="1813869" y="1743926"/>
                <a:ext cx="1778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46" name="Ink 45">
                <a:extLst>
                  <a:ext uri="{FF2B5EF4-FFF2-40B4-BE49-F238E27FC236}">
                    <a16:creationId xmlns:a16="http://schemas.microsoft.com/office/drawing/2014/main" id="{C5D0AA0E-62BC-F34E-8DD5-96EC9A2B1EE6}"/>
                  </a:ext>
                </a:extLst>
              </p14:cNvPr>
              <p14:cNvContentPartPr/>
              <p14:nvPr/>
            </p14:nvContentPartPr>
            <p14:xfrm>
              <a:off x="2482749" y="1756526"/>
              <a:ext cx="128160" cy="19440"/>
            </p14:xfrm>
          </p:contentPart>
        </mc:Choice>
        <mc:Fallback xmlns="">
          <p:pic>
            <p:nvPicPr>
              <p:cNvPr id="46" name="Ink 45">
                <a:extLst>
                  <a:ext uri="{FF2B5EF4-FFF2-40B4-BE49-F238E27FC236}">
                    <a16:creationId xmlns:a16="http://schemas.microsoft.com/office/drawing/2014/main" id="{C5D0AA0E-62BC-F34E-8DD5-96EC9A2B1EE6}"/>
                  </a:ext>
                </a:extLst>
              </p:cNvPr>
              <p:cNvPicPr/>
              <p:nvPr/>
            </p:nvPicPr>
            <p:blipFill>
              <a:blip r:embed="rId11"/>
              <a:stretch>
                <a:fillRect/>
              </a:stretch>
            </p:blipFill>
            <p:spPr>
              <a:xfrm>
                <a:off x="2464749" y="1738526"/>
                <a:ext cx="1638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7" name="Ink 46">
                <a:extLst>
                  <a:ext uri="{FF2B5EF4-FFF2-40B4-BE49-F238E27FC236}">
                    <a16:creationId xmlns:a16="http://schemas.microsoft.com/office/drawing/2014/main" id="{038CC440-E35F-D407-3F79-1682830A0439}"/>
                  </a:ext>
                </a:extLst>
              </p14:cNvPr>
              <p14:cNvContentPartPr/>
              <p14:nvPr/>
            </p14:nvContentPartPr>
            <p14:xfrm>
              <a:off x="1228149" y="2070806"/>
              <a:ext cx="172800" cy="19080"/>
            </p14:xfrm>
          </p:contentPart>
        </mc:Choice>
        <mc:Fallback xmlns="">
          <p:pic>
            <p:nvPicPr>
              <p:cNvPr id="47" name="Ink 46">
                <a:extLst>
                  <a:ext uri="{FF2B5EF4-FFF2-40B4-BE49-F238E27FC236}">
                    <a16:creationId xmlns:a16="http://schemas.microsoft.com/office/drawing/2014/main" id="{038CC440-E35F-D407-3F79-1682830A0439}"/>
                  </a:ext>
                </a:extLst>
              </p:cNvPr>
              <p:cNvPicPr/>
              <p:nvPr/>
            </p:nvPicPr>
            <p:blipFill>
              <a:blip r:embed="rId13"/>
              <a:stretch>
                <a:fillRect/>
              </a:stretch>
            </p:blipFill>
            <p:spPr>
              <a:xfrm>
                <a:off x="1210509" y="2052806"/>
                <a:ext cx="2084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8" name="Ink 47">
                <a:extLst>
                  <a:ext uri="{FF2B5EF4-FFF2-40B4-BE49-F238E27FC236}">
                    <a16:creationId xmlns:a16="http://schemas.microsoft.com/office/drawing/2014/main" id="{C5DC519C-D667-8D9A-3907-E8C3ECB3A3D0}"/>
                  </a:ext>
                </a:extLst>
              </p14:cNvPr>
              <p14:cNvContentPartPr/>
              <p14:nvPr/>
            </p14:nvContentPartPr>
            <p14:xfrm>
              <a:off x="2397069" y="2109223"/>
              <a:ext cx="149760" cy="5400"/>
            </p14:xfrm>
          </p:contentPart>
        </mc:Choice>
        <mc:Fallback xmlns="">
          <p:pic>
            <p:nvPicPr>
              <p:cNvPr id="48" name="Ink 47">
                <a:extLst>
                  <a:ext uri="{FF2B5EF4-FFF2-40B4-BE49-F238E27FC236}">
                    <a16:creationId xmlns:a16="http://schemas.microsoft.com/office/drawing/2014/main" id="{C5DC519C-D667-8D9A-3907-E8C3ECB3A3D0}"/>
                  </a:ext>
                </a:extLst>
              </p:cNvPr>
              <p:cNvPicPr/>
              <p:nvPr/>
            </p:nvPicPr>
            <p:blipFill>
              <a:blip r:embed="rId15"/>
              <a:stretch>
                <a:fillRect/>
              </a:stretch>
            </p:blipFill>
            <p:spPr>
              <a:xfrm>
                <a:off x="2379069" y="2091223"/>
                <a:ext cx="18540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3" name="Ink 52">
                <a:extLst>
                  <a:ext uri="{FF2B5EF4-FFF2-40B4-BE49-F238E27FC236}">
                    <a16:creationId xmlns:a16="http://schemas.microsoft.com/office/drawing/2014/main" id="{15F7D51D-944B-9DDB-3FD8-5276A676A668}"/>
                  </a:ext>
                </a:extLst>
              </p14:cNvPr>
              <p14:cNvContentPartPr/>
              <p14:nvPr/>
            </p14:nvContentPartPr>
            <p14:xfrm>
              <a:off x="806589" y="2486246"/>
              <a:ext cx="167040" cy="223560"/>
            </p14:xfrm>
          </p:contentPart>
        </mc:Choice>
        <mc:Fallback xmlns="">
          <p:pic>
            <p:nvPicPr>
              <p:cNvPr id="53" name="Ink 52">
                <a:extLst>
                  <a:ext uri="{FF2B5EF4-FFF2-40B4-BE49-F238E27FC236}">
                    <a16:creationId xmlns:a16="http://schemas.microsoft.com/office/drawing/2014/main" id="{15F7D51D-944B-9DDB-3FD8-5276A676A668}"/>
                  </a:ext>
                </a:extLst>
              </p:cNvPr>
              <p:cNvPicPr/>
              <p:nvPr/>
            </p:nvPicPr>
            <p:blipFill>
              <a:blip r:embed="rId17"/>
              <a:stretch>
                <a:fillRect/>
              </a:stretch>
            </p:blipFill>
            <p:spPr>
              <a:xfrm>
                <a:off x="788949" y="2468606"/>
                <a:ext cx="20268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4" name="Ink 53">
                <a:extLst>
                  <a:ext uri="{FF2B5EF4-FFF2-40B4-BE49-F238E27FC236}">
                    <a16:creationId xmlns:a16="http://schemas.microsoft.com/office/drawing/2014/main" id="{2E02D392-E885-B71A-53E9-B977A20B5510}"/>
                  </a:ext>
                </a:extLst>
              </p14:cNvPr>
              <p14:cNvContentPartPr/>
              <p14:nvPr/>
            </p14:nvContentPartPr>
            <p14:xfrm>
              <a:off x="1121229" y="2522246"/>
              <a:ext cx="222120" cy="181080"/>
            </p14:xfrm>
          </p:contentPart>
        </mc:Choice>
        <mc:Fallback xmlns="">
          <p:pic>
            <p:nvPicPr>
              <p:cNvPr id="54" name="Ink 53">
                <a:extLst>
                  <a:ext uri="{FF2B5EF4-FFF2-40B4-BE49-F238E27FC236}">
                    <a16:creationId xmlns:a16="http://schemas.microsoft.com/office/drawing/2014/main" id="{2E02D392-E885-B71A-53E9-B977A20B5510}"/>
                  </a:ext>
                </a:extLst>
              </p:cNvPr>
              <p:cNvPicPr/>
              <p:nvPr/>
            </p:nvPicPr>
            <p:blipFill>
              <a:blip r:embed="rId19"/>
              <a:stretch>
                <a:fillRect/>
              </a:stretch>
            </p:blipFill>
            <p:spPr>
              <a:xfrm>
                <a:off x="1103589" y="2504246"/>
                <a:ext cx="257760" cy="216720"/>
              </a:xfrm>
              <a:prstGeom prst="rect">
                <a:avLst/>
              </a:prstGeom>
            </p:spPr>
          </p:pic>
        </mc:Fallback>
      </mc:AlternateContent>
      <p:grpSp>
        <p:nvGrpSpPr>
          <p:cNvPr id="61" name="Group 60">
            <a:extLst>
              <a:ext uri="{FF2B5EF4-FFF2-40B4-BE49-F238E27FC236}">
                <a16:creationId xmlns:a16="http://schemas.microsoft.com/office/drawing/2014/main" id="{91D270CA-5406-1B9C-C42C-317923AF4DD8}"/>
              </a:ext>
            </a:extLst>
          </p:cNvPr>
          <p:cNvGrpSpPr/>
          <p:nvPr/>
        </p:nvGrpSpPr>
        <p:grpSpPr>
          <a:xfrm>
            <a:off x="818109" y="3056126"/>
            <a:ext cx="410400" cy="204120"/>
            <a:chOff x="818109" y="3056126"/>
            <a:chExt cx="410400" cy="204120"/>
          </a:xfrm>
        </p:grpSpPr>
        <mc:AlternateContent xmlns:mc="http://schemas.openxmlformats.org/markup-compatibility/2006" xmlns:p14="http://schemas.microsoft.com/office/powerpoint/2010/main">
          <mc:Choice Requires="p14">
            <p:contentPart p14:bwMode="auto" r:id="rId20">
              <p14:nvContentPartPr>
                <p14:cNvPr id="59" name="Ink 58">
                  <a:extLst>
                    <a:ext uri="{FF2B5EF4-FFF2-40B4-BE49-F238E27FC236}">
                      <a16:creationId xmlns:a16="http://schemas.microsoft.com/office/drawing/2014/main" id="{EE03DF06-B110-6219-3A5F-F33E2E642EED}"/>
                    </a:ext>
                  </a:extLst>
                </p14:cNvPr>
                <p14:cNvContentPartPr/>
                <p14:nvPr/>
              </p14:nvContentPartPr>
              <p14:xfrm>
                <a:off x="818109" y="3056126"/>
                <a:ext cx="138960" cy="204120"/>
              </p14:xfrm>
            </p:contentPart>
          </mc:Choice>
          <mc:Fallback xmlns="">
            <p:pic>
              <p:nvPicPr>
                <p:cNvPr id="59" name="Ink 58">
                  <a:extLst>
                    <a:ext uri="{FF2B5EF4-FFF2-40B4-BE49-F238E27FC236}">
                      <a16:creationId xmlns:a16="http://schemas.microsoft.com/office/drawing/2014/main" id="{EE03DF06-B110-6219-3A5F-F33E2E642EED}"/>
                    </a:ext>
                  </a:extLst>
                </p:cNvPr>
                <p:cNvPicPr/>
                <p:nvPr/>
              </p:nvPicPr>
              <p:blipFill>
                <a:blip r:embed="rId21"/>
                <a:stretch>
                  <a:fillRect/>
                </a:stretch>
              </p:blipFill>
              <p:spPr>
                <a:xfrm>
                  <a:off x="800469" y="3038486"/>
                  <a:ext cx="17460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0" name="Ink 59">
                  <a:extLst>
                    <a:ext uri="{FF2B5EF4-FFF2-40B4-BE49-F238E27FC236}">
                      <a16:creationId xmlns:a16="http://schemas.microsoft.com/office/drawing/2014/main" id="{7D7D49F0-E9C2-DDF3-DEE6-E58615E453F0}"/>
                    </a:ext>
                  </a:extLst>
                </p14:cNvPr>
                <p14:cNvContentPartPr/>
                <p14:nvPr/>
              </p14:nvContentPartPr>
              <p14:xfrm>
                <a:off x="1112229" y="3088526"/>
                <a:ext cx="116280" cy="162360"/>
              </p14:xfrm>
            </p:contentPart>
          </mc:Choice>
          <mc:Fallback xmlns="">
            <p:pic>
              <p:nvPicPr>
                <p:cNvPr id="60" name="Ink 59">
                  <a:extLst>
                    <a:ext uri="{FF2B5EF4-FFF2-40B4-BE49-F238E27FC236}">
                      <a16:creationId xmlns:a16="http://schemas.microsoft.com/office/drawing/2014/main" id="{7D7D49F0-E9C2-DDF3-DEE6-E58615E453F0}"/>
                    </a:ext>
                  </a:extLst>
                </p:cNvPr>
                <p:cNvPicPr/>
                <p:nvPr/>
              </p:nvPicPr>
              <p:blipFill>
                <a:blip r:embed="rId23"/>
                <a:stretch>
                  <a:fillRect/>
                </a:stretch>
              </p:blipFill>
              <p:spPr>
                <a:xfrm>
                  <a:off x="1094589" y="3070886"/>
                  <a:ext cx="151920" cy="198000"/>
                </a:xfrm>
                <a:prstGeom prst="rect">
                  <a:avLst/>
                </a:prstGeom>
              </p:spPr>
            </p:pic>
          </mc:Fallback>
        </mc:AlternateContent>
      </p:grpSp>
      <p:grpSp>
        <p:nvGrpSpPr>
          <p:cNvPr id="131" name="Group 130">
            <a:extLst>
              <a:ext uri="{FF2B5EF4-FFF2-40B4-BE49-F238E27FC236}">
                <a16:creationId xmlns:a16="http://schemas.microsoft.com/office/drawing/2014/main" id="{F4C73EA8-7399-0C7D-C093-7F0B47B97B6C}"/>
              </a:ext>
            </a:extLst>
          </p:cNvPr>
          <p:cNvGrpSpPr/>
          <p:nvPr/>
        </p:nvGrpSpPr>
        <p:grpSpPr>
          <a:xfrm>
            <a:off x="792549" y="3760646"/>
            <a:ext cx="410040" cy="201240"/>
            <a:chOff x="792549" y="3760646"/>
            <a:chExt cx="410040" cy="201240"/>
          </a:xfrm>
        </p:grpSpPr>
        <mc:AlternateContent xmlns:mc="http://schemas.openxmlformats.org/markup-compatibility/2006" xmlns:p14="http://schemas.microsoft.com/office/powerpoint/2010/main">
          <mc:Choice Requires="p14">
            <p:contentPart p14:bwMode="auto" r:id="rId24">
              <p14:nvContentPartPr>
                <p14:cNvPr id="129" name="Ink 128">
                  <a:extLst>
                    <a:ext uri="{FF2B5EF4-FFF2-40B4-BE49-F238E27FC236}">
                      <a16:creationId xmlns:a16="http://schemas.microsoft.com/office/drawing/2014/main" id="{D8292CB4-22BD-9360-8BD9-6DB952EE1B98}"/>
                    </a:ext>
                  </a:extLst>
                </p14:cNvPr>
                <p14:cNvContentPartPr/>
                <p14:nvPr/>
              </p14:nvContentPartPr>
              <p14:xfrm>
                <a:off x="792549" y="3760646"/>
                <a:ext cx="124200" cy="201240"/>
              </p14:xfrm>
            </p:contentPart>
          </mc:Choice>
          <mc:Fallback xmlns="">
            <p:pic>
              <p:nvPicPr>
                <p:cNvPr id="129" name="Ink 128">
                  <a:extLst>
                    <a:ext uri="{FF2B5EF4-FFF2-40B4-BE49-F238E27FC236}">
                      <a16:creationId xmlns:a16="http://schemas.microsoft.com/office/drawing/2014/main" id="{D8292CB4-22BD-9360-8BD9-6DB952EE1B98}"/>
                    </a:ext>
                  </a:extLst>
                </p:cNvPr>
                <p:cNvPicPr/>
                <p:nvPr/>
              </p:nvPicPr>
              <p:blipFill>
                <a:blip r:embed="rId25"/>
                <a:stretch>
                  <a:fillRect/>
                </a:stretch>
              </p:blipFill>
              <p:spPr>
                <a:xfrm>
                  <a:off x="774909" y="3743006"/>
                  <a:ext cx="1598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0" name="Ink 129">
                  <a:extLst>
                    <a:ext uri="{FF2B5EF4-FFF2-40B4-BE49-F238E27FC236}">
                      <a16:creationId xmlns:a16="http://schemas.microsoft.com/office/drawing/2014/main" id="{52C3D2BB-CBA9-2AF8-6331-3CD9C06D312E}"/>
                    </a:ext>
                  </a:extLst>
                </p14:cNvPr>
                <p14:cNvContentPartPr/>
                <p14:nvPr/>
              </p14:nvContentPartPr>
              <p14:xfrm>
                <a:off x="1057869" y="3788366"/>
                <a:ext cx="144720" cy="146160"/>
              </p14:xfrm>
            </p:contentPart>
          </mc:Choice>
          <mc:Fallback xmlns="">
            <p:pic>
              <p:nvPicPr>
                <p:cNvPr id="130" name="Ink 129">
                  <a:extLst>
                    <a:ext uri="{FF2B5EF4-FFF2-40B4-BE49-F238E27FC236}">
                      <a16:creationId xmlns:a16="http://schemas.microsoft.com/office/drawing/2014/main" id="{52C3D2BB-CBA9-2AF8-6331-3CD9C06D312E}"/>
                    </a:ext>
                  </a:extLst>
                </p:cNvPr>
                <p:cNvPicPr/>
                <p:nvPr/>
              </p:nvPicPr>
              <p:blipFill>
                <a:blip r:embed="rId27"/>
                <a:stretch>
                  <a:fillRect/>
                </a:stretch>
              </p:blipFill>
              <p:spPr>
                <a:xfrm>
                  <a:off x="1039869" y="3770366"/>
                  <a:ext cx="180360" cy="181800"/>
                </a:xfrm>
                <a:prstGeom prst="rect">
                  <a:avLst/>
                </a:prstGeom>
              </p:spPr>
            </p:pic>
          </mc:Fallback>
        </mc:AlternateContent>
      </p:grpSp>
      <p:grpSp>
        <p:nvGrpSpPr>
          <p:cNvPr id="135" name="Group 134">
            <a:extLst>
              <a:ext uri="{FF2B5EF4-FFF2-40B4-BE49-F238E27FC236}">
                <a16:creationId xmlns:a16="http://schemas.microsoft.com/office/drawing/2014/main" id="{79D1EA15-B392-6C12-E8F3-64909154172B}"/>
              </a:ext>
            </a:extLst>
          </p:cNvPr>
          <p:cNvGrpSpPr/>
          <p:nvPr/>
        </p:nvGrpSpPr>
        <p:grpSpPr>
          <a:xfrm>
            <a:off x="1488789" y="2989886"/>
            <a:ext cx="234720" cy="236880"/>
            <a:chOff x="1488789" y="2989886"/>
            <a:chExt cx="234720" cy="236880"/>
          </a:xfrm>
        </p:grpSpPr>
        <mc:AlternateContent xmlns:mc="http://schemas.openxmlformats.org/markup-compatibility/2006" xmlns:p14="http://schemas.microsoft.com/office/powerpoint/2010/main">
          <mc:Choice Requires="p14">
            <p:contentPart p14:bwMode="auto" r:id="rId28">
              <p14:nvContentPartPr>
                <p14:cNvPr id="133" name="Ink 132">
                  <a:extLst>
                    <a:ext uri="{FF2B5EF4-FFF2-40B4-BE49-F238E27FC236}">
                      <a16:creationId xmlns:a16="http://schemas.microsoft.com/office/drawing/2014/main" id="{4B7104A5-F6E8-15DD-29BF-57CFB2A94490}"/>
                    </a:ext>
                  </a:extLst>
                </p14:cNvPr>
                <p14:cNvContentPartPr/>
                <p14:nvPr/>
              </p14:nvContentPartPr>
              <p14:xfrm>
                <a:off x="1488789" y="2989886"/>
                <a:ext cx="234720" cy="80640"/>
              </p14:xfrm>
            </p:contentPart>
          </mc:Choice>
          <mc:Fallback xmlns="">
            <p:pic>
              <p:nvPicPr>
                <p:cNvPr id="133" name="Ink 132">
                  <a:extLst>
                    <a:ext uri="{FF2B5EF4-FFF2-40B4-BE49-F238E27FC236}">
                      <a16:creationId xmlns:a16="http://schemas.microsoft.com/office/drawing/2014/main" id="{4B7104A5-F6E8-15DD-29BF-57CFB2A94490}"/>
                    </a:ext>
                  </a:extLst>
                </p:cNvPr>
                <p:cNvPicPr/>
                <p:nvPr/>
              </p:nvPicPr>
              <p:blipFill>
                <a:blip r:embed="rId29"/>
                <a:stretch>
                  <a:fillRect/>
                </a:stretch>
              </p:blipFill>
              <p:spPr>
                <a:xfrm>
                  <a:off x="1471149" y="2971886"/>
                  <a:ext cx="27036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4" name="Ink 133">
                  <a:extLst>
                    <a:ext uri="{FF2B5EF4-FFF2-40B4-BE49-F238E27FC236}">
                      <a16:creationId xmlns:a16="http://schemas.microsoft.com/office/drawing/2014/main" id="{A840C4D7-4CEE-70C3-85BA-0C4E36431E82}"/>
                    </a:ext>
                  </a:extLst>
                </p14:cNvPr>
                <p14:cNvContentPartPr/>
                <p14:nvPr/>
              </p14:nvContentPartPr>
              <p14:xfrm>
                <a:off x="1539909" y="3061166"/>
                <a:ext cx="86400" cy="165600"/>
              </p14:xfrm>
            </p:contentPart>
          </mc:Choice>
          <mc:Fallback xmlns="">
            <p:pic>
              <p:nvPicPr>
                <p:cNvPr id="134" name="Ink 133">
                  <a:extLst>
                    <a:ext uri="{FF2B5EF4-FFF2-40B4-BE49-F238E27FC236}">
                      <a16:creationId xmlns:a16="http://schemas.microsoft.com/office/drawing/2014/main" id="{A840C4D7-4CEE-70C3-85BA-0C4E36431E82}"/>
                    </a:ext>
                  </a:extLst>
                </p:cNvPr>
                <p:cNvPicPr/>
                <p:nvPr/>
              </p:nvPicPr>
              <p:blipFill>
                <a:blip r:embed="rId31"/>
                <a:stretch>
                  <a:fillRect/>
                </a:stretch>
              </p:blipFill>
              <p:spPr>
                <a:xfrm>
                  <a:off x="1521909" y="3043526"/>
                  <a:ext cx="122040" cy="201240"/>
                </a:xfrm>
                <a:prstGeom prst="rect">
                  <a:avLst/>
                </a:prstGeom>
              </p:spPr>
            </p:pic>
          </mc:Fallback>
        </mc:AlternateContent>
      </p:grpSp>
      <p:grpSp>
        <p:nvGrpSpPr>
          <p:cNvPr id="144" name="Group 143">
            <a:extLst>
              <a:ext uri="{FF2B5EF4-FFF2-40B4-BE49-F238E27FC236}">
                <a16:creationId xmlns:a16="http://schemas.microsoft.com/office/drawing/2014/main" id="{175EB324-EFE3-911D-AE1F-B225C6F4C3A5}"/>
              </a:ext>
            </a:extLst>
          </p:cNvPr>
          <p:cNvGrpSpPr/>
          <p:nvPr/>
        </p:nvGrpSpPr>
        <p:grpSpPr>
          <a:xfrm>
            <a:off x="815589" y="4309646"/>
            <a:ext cx="416520" cy="147960"/>
            <a:chOff x="815589" y="4309646"/>
            <a:chExt cx="416520" cy="147960"/>
          </a:xfrm>
        </p:grpSpPr>
        <mc:AlternateContent xmlns:mc="http://schemas.openxmlformats.org/markup-compatibility/2006" xmlns:p14="http://schemas.microsoft.com/office/powerpoint/2010/main">
          <mc:Choice Requires="p14">
            <p:contentPart p14:bwMode="auto" r:id="rId32">
              <p14:nvContentPartPr>
                <p14:cNvPr id="139" name="Ink 138">
                  <a:extLst>
                    <a:ext uri="{FF2B5EF4-FFF2-40B4-BE49-F238E27FC236}">
                      <a16:creationId xmlns:a16="http://schemas.microsoft.com/office/drawing/2014/main" id="{0DCAC246-4926-7012-BE13-15BCAFA6E322}"/>
                    </a:ext>
                  </a:extLst>
                </p14:cNvPr>
                <p14:cNvContentPartPr/>
                <p14:nvPr/>
              </p14:nvContentPartPr>
              <p14:xfrm>
                <a:off x="815589" y="4323686"/>
                <a:ext cx="116640" cy="133920"/>
              </p14:xfrm>
            </p:contentPart>
          </mc:Choice>
          <mc:Fallback xmlns="">
            <p:pic>
              <p:nvPicPr>
                <p:cNvPr id="139" name="Ink 138">
                  <a:extLst>
                    <a:ext uri="{FF2B5EF4-FFF2-40B4-BE49-F238E27FC236}">
                      <a16:creationId xmlns:a16="http://schemas.microsoft.com/office/drawing/2014/main" id="{0DCAC246-4926-7012-BE13-15BCAFA6E322}"/>
                    </a:ext>
                  </a:extLst>
                </p:cNvPr>
                <p:cNvPicPr/>
                <p:nvPr/>
              </p:nvPicPr>
              <p:blipFill>
                <a:blip r:embed="rId33"/>
                <a:stretch>
                  <a:fillRect/>
                </a:stretch>
              </p:blipFill>
              <p:spPr>
                <a:xfrm>
                  <a:off x="797589" y="4306046"/>
                  <a:ext cx="1522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0" name="Ink 139">
                  <a:extLst>
                    <a:ext uri="{FF2B5EF4-FFF2-40B4-BE49-F238E27FC236}">
                      <a16:creationId xmlns:a16="http://schemas.microsoft.com/office/drawing/2014/main" id="{08A316C4-97C8-5D7A-ADF0-C754D590405F}"/>
                    </a:ext>
                  </a:extLst>
                </p14:cNvPr>
                <p14:cNvContentPartPr/>
                <p14:nvPr/>
              </p14:nvContentPartPr>
              <p14:xfrm>
                <a:off x="1050309" y="4309646"/>
                <a:ext cx="181800" cy="139680"/>
              </p14:xfrm>
            </p:contentPart>
          </mc:Choice>
          <mc:Fallback xmlns="">
            <p:pic>
              <p:nvPicPr>
                <p:cNvPr id="140" name="Ink 139">
                  <a:extLst>
                    <a:ext uri="{FF2B5EF4-FFF2-40B4-BE49-F238E27FC236}">
                      <a16:creationId xmlns:a16="http://schemas.microsoft.com/office/drawing/2014/main" id="{08A316C4-97C8-5D7A-ADF0-C754D590405F}"/>
                    </a:ext>
                  </a:extLst>
                </p:cNvPr>
                <p:cNvPicPr/>
                <p:nvPr/>
              </p:nvPicPr>
              <p:blipFill>
                <a:blip r:embed="rId35"/>
                <a:stretch>
                  <a:fillRect/>
                </a:stretch>
              </p:blipFill>
              <p:spPr>
                <a:xfrm>
                  <a:off x="1032669" y="4291646"/>
                  <a:ext cx="217440" cy="175320"/>
                </a:xfrm>
                <a:prstGeom prst="rect">
                  <a:avLst/>
                </a:prstGeom>
              </p:spPr>
            </p:pic>
          </mc:Fallback>
        </mc:AlternateContent>
      </p:grpSp>
      <p:grpSp>
        <p:nvGrpSpPr>
          <p:cNvPr id="143" name="Group 142">
            <a:extLst>
              <a:ext uri="{FF2B5EF4-FFF2-40B4-BE49-F238E27FC236}">
                <a16:creationId xmlns:a16="http://schemas.microsoft.com/office/drawing/2014/main" id="{6BD64756-B570-D792-1B7E-769017011B8C}"/>
              </a:ext>
            </a:extLst>
          </p:cNvPr>
          <p:cNvGrpSpPr/>
          <p:nvPr/>
        </p:nvGrpSpPr>
        <p:grpSpPr>
          <a:xfrm>
            <a:off x="1464669" y="4248086"/>
            <a:ext cx="193680" cy="238680"/>
            <a:chOff x="1464669" y="4248086"/>
            <a:chExt cx="193680" cy="238680"/>
          </a:xfrm>
        </p:grpSpPr>
        <mc:AlternateContent xmlns:mc="http://schemas.openxmlformats.org/markup-compatibility/2006" xmlns:p14="http://schemas.microsoft.com/office/powerpoint/2010/main">
          <mc:Choice Requires="p14">
            <p:contentPart p14:bwMode="auto" r:id="rId36">
              <p14:nvContentPartPr>
                <p14:cNvPr id="141" name="Ink 140">
                  <a:extLst>
                    <a:ext uri="{FF2B5EF4-FFF2-40B4-BE49-F238E27FC236}">
                      <a16:creationId xmlns:a16="http://schemas.microsoft.com/office/drawing/2014/main" id="{BAA06605-558D-3704-65A4-A544341AA243}"/>
                    </a:ext>
                  </a:extLst>
                </p14:cNvPr>
                <p14:cNvContentPartPr/>
                <p14:nvPr/>
              </p14:nvContentPartPr>
              <p14:xfrm>
                <a:off x="1464669" y="4248086"/>
                <a:ext cx="151920" cy="77040"/>
              </p14:xfrm>
            </p:contentPart>
          </mc:Choice>
          <mc:Fallback xmlns="">
            <p:pic>
              <p:nvPicPr>
                <p:cNvPr id="141" name="Ink 140">
                  <a:extLst>
                    <a:ext uri="{FF2B5EF4-FFF2-40B4-BE49-F238E27FC236}">
                      <a16:creationId xmlns:a16="http://schemas.microsoft.com/office/drawing/2014/main" id="{BAA06605-558D-3704-65A4-A544341AA243}"/>
                    </a:ext>
                  </a:extLst>
                </p:cNvPr>
                <p:cNvPicPr/>
                <p:nvPr/>
              </p:nvPicPr>
              <p:blipFill>
                <a:blip r:embed="rId37"/>
                <a:stretch>
                  <a:fillRect/>
                </a:stretch>
              </p:blipFill>
              <p:spPr>
                <a:xfrm>
                  <a:off x="1446669" y="4230086"/>
                  <a:ext cx="18756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2" name="Ink 141">
                  <a:extLst>
                    <a:ext uri="{FF2B5EF4-FFF2-40B4-BE49-F238E27FC236}">
                      <a16:creationId xmlns:a16="http://schemas.microsoft.com/office/drawing/2014/main" id="{7FA6E00A-14E1-32F0-4BDE-7936733140F5}"/>
                    </a:ext>
                  </a:extLst>
                </p14:cNvPr>
                <p14:cNvContentPartPr/>
                <p14:nvPr/>
              </p14:nvContentPartPr>
              <p14:xfrm>
                <a:off x="1565829" y="4323686"/>
                <a:ext cx="92520" cy="163080"/>
              </p14:xfrm>
            </p:contentPart>
          </mc:Choice>
          <mc:Fallback xmlns="">
            <p:pic>
              <p:nvPicPr>
                <p:cNvPr id="142" name="Ink 141">
                  <a:extLst>
                    <a:ext uri="{FF2B5EF4-FFF2-40B4-BE49-F238E27FC236}">
                      <a16:creationId xmlns:a16="http://schemas.microsoft.com/office/drawing/2014/main" id="{7FA6E00A-14E1-32F0-4BDE-7936733140F5}"/>
                    </a:ext>
                  </a:extLst>
                </p:cNvPr>
                <p:cNvPicPr/>
                <p:nvPr/>
              </p:nvPicPr>
              <p:blipFill>
                <a:blip r:embed="rId39"/>
                <a:stretch>
                  <a:fillRect/>
                </a:stretch>
              </p:blipFill>
              <p:spPr>
                <a:xfrm>
                  <a:off x="1548189" y="4306046"/>
                  <a:ext cx="128160" cy="198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0">
            <p14:nvContentPartPr>
              <p14:cNvPr id="146" name="Ink 145">
                <a:extLst>
                  <a:ext uri="{FF2B5EF4-FFF2-40B4-BE49-F238E27FC236}">
                    <a16:creationId xmlns:a16="http://schemas.microsoft.com/office/drawing/2014/main" id="{9784FA3C-8808-A154-BA1A-21C2DDF8E728}"/>
                  </a:ext>
                </a:extLst>
              </p14:cNvPr>
              <p14:cNvContentPartPr/>
              <p14:nvPr/>
            </p14:nvContentPartPr>
            <p14:xfrm>
              <a:off x="808389" y="4900766"/>
              <a:ext cx="155520" cy="172440"/>
            </p14:xfrm>
          </p:contentPart>
        </mc:Choice>
        <mc:Fallback xmlns="">
          <p:pic>
            <p:nvPicPr>
              <p:cNvPr id="146" name="Ink 145">
                <a:extLst>
                  <a:ext uri="{FF2B5EF4-FFF2-40B4-BE49-F238E27FC236}">
                    <a16:creationId xmlns:a16="http://schemas.microsoft.com/office/drawing/2014/main" id="{9784FA3C-8808-A154-BA1A-21C2DDF8E728}"/>
                  </a:ext>
                </a:extLst>
              </p:cNvPr>
              <p:cNvPicPr/>
              <p:nvPr/>
            </p:nvPicPr>
            <p:blipFill>
              <a:blip r:embed="rId41"/>
              <a:stretch>
                <a:fillRect/>
              </a:stretch>
            </p:blipFill>
            <p:spPr>
              <a:xfrm>
                <a:off x="790749" y="4883126"/>
                <a:ext cx="1911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7" name="Ink 146">
                <a:extLst>
                  <a:ext uri="{FF2B5EF4-FFF2-40B4-BE49-F238E27FC236}">
                    <a16:creationId xmlns:a16="http://schemas.microsoft.com/office/drawing/2014/main" id="{EA2F8649-6B7B-21DF-8ABE-A83632A8C509}"/>
                  </a:ext>
                </a:extLst>
              </p14:cNvPr>
              <p14:cNvContentPartPr/>
              <p14:nvPr/>
            </p14:nvContentPartPr>
            <p14:xfrm>
              <a:off x="1103949" y="4907246"/>
              <a:ext cx="71280" cy="150480"/>
            </p14:xfrm>
          </p:contentPart>
        </mc:Choice>
        <mc:Fallback xmlns="">
          <p:pic>
            <p:nvPicPr>
              <p:cNvPr id="147" name="Ink 146">
                <a:extLst>
                  <a:ext uri="{FF2B5EF4-FFF2-40B4-BE49-F238E27FC236}">
                    <a16:creationId xmlns:a16="http://schemas.microsoft.com/office/drawing/2014/main" id="{EA2F8649-6B7B-21DF-8ABE-A83632A8C509}"/>
                  </a:ext>
                </a:extLst>
              </p:cNvPr>
              <p:cNvPicPr/>
              <p:nvPr/>
            </p:nvPicPr>
            <p:blipFill>
              <a:blip r:embed="rId43"/>
              <a:stretch>
                <a:fillRect/>
              </a:stretch>
            </p:blipFill>
            <p:spPr>
              <a:xfrm>
                <a:off x="1086309" y="4889246"/>
                <a:ext cx="10692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8" name="Ink 147">
                <a:extLst>
                  <a:ext uri="{FF2B5EF4-FFF2-40B4-BE49-F238E27FC236}">
                    <a16:creationId xmlns:a16="http://schemas.microsoft.com/office/drawing/2014/main" id="{29AF3E30-2B38-E939-6641-D8D8E6946305}"/>
                  </a:ext>
                </a:extLst>
              </p14:cNvPr>
              <p14:cNvContentPartPr/>
              <p14:nvPr/>
            </p14:nvContentPartPr>
            <p14:xfrm>
              <a:off x="1138149" y="4866926"/>
              <a:ext cx="132120" cy="193680"/>
            </p14:xfrm>
          </p:contentPart>
        </mc:Choice>
        <mc:Fallback xmlns="">
          <p:pic>
            <p:nvPicPr>
              <p:cNvPr id="148" name="Ink 147">
                <a:extLst>
                  <a:ext uri="{FF2B5EF4-FFF2-40B4-BE49-F238E27FC236}">
                    <a16:creationId xmlns:a16="http://schemas.microsoft.com/office/drawing/2014/main" id="{29AF3E30-2B38-E939-6641-D8D8E6946305}"/>
                  </a:ext>
                </a:extLst>
              </p:cNvPr>
              <p:cNvPicPr/>
              <p:nvPr/>
            </p:nvPicPr>
            <p:blipFill>
              <a:blip r:embed="rId45"/>
              <a:stretch>
                <a:fillRect/>
              </a:stretch>
            </p:blipFill>
            <p:spPr>
              <a:xfrm>
                <a:off x="1120509" y="4848926"/>
                <a:ext cx="16776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5" name="Ink 154">
                <a:extLst>
                  <a:ext uri="{FF2B5EF4-FFF2-40B4-BE49-F238E27FC236}">
                    <a16:creationId xmlns:a16="http://schemas.microsoft.com/office/drawing/2014/main" id="{5458B9D5-B5CD-412B-4431-67C03551F557}"/>
                  </a:ext>
                </a:extLst>
              </p14:cNvPr>
              <p14:cNvContentPartPr/>
              <p14:nvPr/>
            </p14:nvContentPartPr>
            <p14:xfrm>
              <a:off x="837549" y="5338526"/>
              <a:ext cx="152640" cy="178200"/>
            </p14:xfrm>
          </p:contentPart>
        </mc:Choice>
        <mc:Fallback xmlns="">
          <p:pic>
            <p:nvPicPr>
              <p:cNvPr id="155" name="Ink 154">
                <a:extLst>
                  <a:ext uri="{FF2B5EF4-FFF2-40B4-BE49-F238E27FC236}">
                    <a16:creationId xmlns:a16="http://schemas.microsoft.com/office/drawing/2014/main" id="{5458B9D5-B5CD-412B-4431-67C03551F557}"/>
                  </a:ext>
                </a:extLst>
              </p:cNvPr>
              <p:cNvPicPr/>
              <p:nvPr/>
            </p:nvPicPr>
            <p:blipFill>
              <a:blip r:embed="rId47"/>
              <a:stretch>
                <a:fillRect/>
              </a:stretch>
            </p:blipFill>
            <p:spPr>
              <a:xfrm>
                <a:off x="819909" y="5320526"/>
                <a:ext cx="188280" cy="213840"/>
              </a:xfrm>
              <a:prstGeom prst="rect">
                <a:avLst/>
              </a:prstGeom>
            </p:spPr>
          </p:pic>
        </mc:Fallback>
      </mc:AlternateContent>
      <p:grpSp>
        <p:nvGrpSpPr>
          <p:cNvPr id="161" name="Group 160">
            <a:extLst>
              <a:ext uri="{FF2B5EF4-FFF2-40B4-BE49-F238E27FC236}">
                <a16:creationId xmlns:a16="http://schemas.microsoft.com/office/drawing/2014/main" id="{8B21944D-810F-95CA-87ED-1933296572C6}"/>
              </a:ext>
            </a:extLst>
          </p:cNvPr>
          <p:cNvGrpSpPr/>
          <p:nvPr/>
        </p:nvGrpSpPr>
        <p:grpSpPr>
          <a:xfrm>
            <a:off x="1174149" y="5285966"/>
            <a:ext cx="504720" cy="221040"/>
            <a:chOff x="1174149" y="5285966"/>
            <a:chExt cx="504720" cy="221040"/>
          </a:xfrm>
        </p:grpSpPr>
        <mc:AlternateContent xmlns:mc="http://schemas.openxmlformats.org/markup-compatibility/2006" xmlns:p14="http://schemas.microsoft.com/office/powerpoint/2010/main">
          <mc:Choice Requires="p14">
            <p:contentPart p14:bwMode="auto" r:id="rId48">
              <p14:nvContentPartPr>
                <p14:cNvPr id="156" name="Ink 155">
                  <a:extLst>
                    <a:ext uri="{FF2B5EF4-FFF2-40B4-BE49-F238E27FC236}">
                      <a16:creationId xmlns:a16="http://schemas.microsoft.com/office/drawing/2014/main" id="{ED661E64-C616-E7A9-360F-88D0E15A1529}"/>
                    </a:ext>
                  </a:extLst>
                </p14:cNvPr>
                <p14:cNvContentPartPr/>
                <p14:nvPr/>
              </p14:nvContentPartPr>
              <p14:xfrm>
                <a:off x="1174149" y="5363006"/>
                <a:ext cx="22680" cy="129600"/>
              </p14:xfrm>
            </p:contentPart>
          </mc:Choice>
          <mc:Fallback xmlns="">
            <p:pic>
              <p:nvPicPr>
                <p:cNvPr id="156" name="Ink 155">
                  <a:extLst>
                    <a:ext uri="{FF2B5EF4-FFF2-40B4-BE49-F238E27FC236}">
                      <a16:creationId xmlns:a16="http://schemas.microsoft.com/office/drawing/2014/main" id="{ED661E64-C616-E7A9-360F-88D0E15A1529}"/>
                    </a:ext>
                  </a:extLst>
                </p:cNvPr>
                <p:cNvPicPr/>
                <p:nvPr/>
              </p:nvPicPr>
              <p:blipFill>
                <a:blip r:embed="rId49"/>
                <a:stretch>
                  <a:fillRect/>
                </a:stretch>
              </p:blipFill>
              <p:spPr>
                <a:xfrm>
                  <a:off x="1156509" y="5345006"/>
                  <a:ext cx="5832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7" name="Ink 156">
                  <a:extLst>
                    <a:ext uri="{FF2B5EF4-FFF2-40B4-BE49-F238E27FC236}">
                      <a16:creationId xmlns:a16="http://schemas.microsoft.com/office/drawing/2014/main" id="{6A3D3D9B-B0A9-9AF3-4B52-F4E3B6BD793A}"/>
                    </a:ext>
                  </a:extLst>
                </p14:cNvPr>
                <p14:cNvContentPartPr/>
                <p14:nvPr/>
              </p14:nvContentPartPr>
              <p14:xfrm>
                <a:off x="1191789" y="5314406"/>
                <a:ext cx="150840" cy="192600"/>
              </p14:xfrm>
            </p:contentPart>
          </mc:Choice>
          <mc:Fallback xmlns="">
            <p:pic>
              <p:nvPicPr>
                <p:cNvPr id="157" name="Ink 156">
                  <a:extLst>
                    <a:ext uri="{FF2B5EF4-FFF2-40B4-BE49-F238E27FC236}">
                      <a16:creationId xmlns:a16="http://schemas.microsoft.com/office/drawing/2014/main" id="{6A3D3D9B-B0A9-9AF3-4B52-F4E3B6BD793A}"/>
                    </a:ext>
                  </a:extLst>
                </p:cNvPr>
                <p:cNvPicPr/>
                <p:nvPr/>
              </p:nvPicPr>
              <p:blipFill>
                <a:blip r:embed="rId51"/>
                <a:stretch>
                  <a:fillRect/>
                </a:stretch>
              </p:blipFill>
              <p:spPr>
                <a:xfrm>
                  <a:off x="1174149" y="5296766"/>
                  <a:ext cx="1864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9" name="Ink 158">
                  <a:extLst>
                    <a:ext uri="{FF2B5EF4-FFF2-40B4-BE49-F238E27FC236}">
                      <a16:creationId xmlns:a16="http://schemas.microsoft.com/office/drawing/2014/main" id="{205F6881-F674-D1D8-2DEB-0F9312E541A2}"/>
                    </a:ext>
                  </a:extLst>
                </p14:cNvPr>
                <p14:cNvContentPartPr/>
                <p14:nvPr/>
              </p14:nvContentPartPr>
              <p14:xfrm>
                <a:off x="1500309" y="5285966"/>
                <a:ext cx="139320" cy="52560"/>
              </p14:xfrm>
            </p:contentPart>
          </mc:Choice>
          <mc:Fallback xmlns="">
            <p:pic>
              <p:nvPicPr>
                <p:cNvPr id="159" name="Ink 158">
                  <a:extLst>
                    <a:ext uri="{FF2B5EF4-FFF2-40B4-BE49-F238E27FC236}">
                      <a16:creationId xmlns:a16="http://schemas.microsoft.com/office/drawing/2014/main" id="{205F6881-F674-D1D8-2DEB-0F9312E541A2}"/>
                    </a:ext>
                  </a:extLst>
                </p:cNvPr>
                <p:cNvPicPr/>
                <p:nvPr/>
              </p:nvPicPr>
              <p:blipFill>
                <a:blip r:embed="rId53"/>
                <a:stretch>
                  <a:fillRect/>
                </a:stretch>
              </p:blipFill>
              <p:spPr>
                <a:xfrm>
                  <a:off x="1482669" y="5268326"/>
                  <a:ext cx="17496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0" name="Ink 159">
                  <a:extLst>
                    <a:ext uri="{FF2B5EF4-FFF2-40B4-BE49-F238E27FC236}">
                      <a16:creationId xmlns:a16="http://schemas.microsoft.com/office/drawing/2014/main" id="{7E527099-38C9-FA10-2E8D-9B1C97C78C62}"/>
                    </a:ext>
                  </a:extLst>
                </p14:cNvPr>
                <p14:cNvContentPartPr/>
                <p14:nvPr/>
              </p14:nvContentPartPr>
              <p14:xfrm>
                <a:off x="1577709" y="5321606"/>
                <a:ext cx="101160" cy="150120"/>
              </p14:xfrm>
            </p:contentPart>
          </mc:Choice>
          <mc:Fallback xmlns="">
            <p:pic>
              <p:nvPicPr>
                <p:cNvPr id="160" name="Ink 159">
                  <a:extLst>
                    <a:ext uri="{FF2B5EF4-FFF2-40B4-BE49-F238E27FC236}">
                      <a16:creationId xmlns:a16="http://schemas.microsoft.com/office/drawing/2014/main" id="{7E527099-38C9-FA10-2E8D-9B1C97C78C62}"/>
                    </a:ext>
                  </a:extLst>
                </p:cNvPr>
                <p:cNvPicPr/>
                <p:nvPr/>
              </p:nvPicPr>
              <p:blipFill>
                <a:blip r:embed="rId55"/>
                <a:stretch>
                  <a:fillRect/>
                </a:stretch>
              </p:blipFill>
              <p:spPr>
                <a:xfrm>
                  <a:off x="1559709" y="5303966"/>
                  <a:ext cx="136800" cy="185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162" name="Ink 161">
                <a:extLst>
                  <a:ext uri="{FF2B5EF4-FFF2-40B4-BE49-F238E27FC236}">
                    <a16:creationId xmlns:a16="http://schemas.microsoft.com/office/drawing/2014/main" id="{28CC1A21-CCB8-1034-1901-5D6162DE23A4}"/>
                  </a:ext>
                </a:extLst>
              </p14:cNvPr>
              <p14:cNvContentPartPr/>
              <p14:nvPr/>
            </p14:nvContentPartPr>
            <p14:xfrm>
              <a:off x="2007549" y="2400206"/>
              <a:ext cx="143640" cy="3022920"/>
            </p14:xfrm>
          </p:contentPart>
        </mc:Choice>
        <mc:Fallback xmlns="">
          <p:pic>
            <p:nvPicPr>
              <p:cNvPr id="162" name="Ink 161">
                <a:extLst>
                  <a:ext uri="{FF2B5EF4-FFF2-40B4-BE49-F238E27FC236}">
                    <a16:creationId xmlns:a16="http://schemas.microsoft.com/office/drawing/2014/main" id="{28CC1A21-CCB8-1034-1901-5D6162DE23A4}"/>
                  </a:ext>
                </a:extLst>
              </p:cNvPr>
              <p:cNvPicPr/>
              <p:nvPr/>
            </p:nvPicPr>
            <p:blipFill>
              <a:blip r:embed="rId57"/>
              <a:stretch>
                <a:fillRect/>
              </a:stretch>
            </p:blipFill>
            <p:spPr>
              <a:xfrm>
                <a:off x="1989549" y="2382206"/>
                <a:ext cx="179280" cy="3058560"/>
              </a:xfrm>
              <a:prstGeom prst="rect">
                <a:avLst/>
              </a:prstGeom>
            </p:spPr>
          </p:pic>
        </mc:Fallback>
      </mc:AlternateContent>
      <p:grpSp>
        <p:nvGrpSpPr>
          <p:cNvPr id="168" name="Group 167">
            <a:extLst>
              <a:ext uri="{FF2B5EF4-FFF2-40B4-BE49-F238E27FC236}">
                <a16:creationId xmlns:a16="http://schemas.microsoft.com/office/drawing/2014/main" id="{E45BEBF0-4834-A5F0-9C96-2834EEFF8D08}"/>
              </a:ext>
            </a:extLst>
          </p:cNvPr>
          <p:cNvGrpSpPr/>
          <p:nvPr/>
        </p:nvGrpSpPr>
        <p:grpSpPr>
          <a:xfrm>
            <a:off x="2458629" y="2463206"/>
            <a:ext cx="223920" cy="211320"/>
            <a:chOff x="2458629" y="2463206"/>
            <a:chExt cx="223920" cy="211320"/>
          </a:xfrm>
        </p:grpSpPr>
        <mc:AlternateContent xmlns:mc="http://schemas.openxmlformats.org/markup-compatibility/2006" xmlns:p14="http://schemas.microsoft.com/office/powerpoint/2010/main">
          <mc:Choice Requires="p14">
            <p:contentPart p14:bwMode="auto" r:id="rId58">
              <p14:nvContentPartPr>
                <p14:cNvPr id="163" name="Ink 162">
                  <a:extLst>
                    <a:ext uri="{FF2B5EF4-FFF2-40B4-BE49-F238E27FC236}">
                      <a16:creationId xmlns:a16="http://schemas.microsoft.com/office/drawing/2014/main" id="{78CE95F9-C2BA-A66F-52D4-8B7737915CD6}"/>
                    </a:ext>
                  </a:extLst>
                </p14:cNvPr>
                <p14:cNvContentPartPr/>
                <p14:nvPr/>
              </p14:nvContentPartPr>
              <p14:xfrm>
                <a:off x="2458629" y="2487326"/>
                <a:ext cx="20880" cy="187200"/>
              </p14:xfrm>
            </p:contentPart>
          </mc:Choice>
          <mc:Fallback xmlns="">
            <p:pic>
              <p:nvPicPr>
                <p:cNvPr id="163" name="Ink 162">
                  <a:extLst>
                    <a:ext uri="{FF2B5EF4-FFF2-40B4-BE49-F238E27FC236}">
                      <a16:creationId xmlns:a16="http://schemas.microsoft.com/office/drawing/2014/main" id="{78CE95F9-C2BA-A66F-52D4-8B7737915CD6}"/>
                    </a:ext>
                  </a:extLst>
                </p:cNvPr>
                <p:cNvPicPr/>
                <p:nvPr/>
              </p:nvPicPr>
              <p:blipFill>
                <a:blip r:embed="rId59"/>
                <a:stretch>
                  <a:fillRect/>
                </a:stretch>
              </p:blipFill>
              <p:spPr>
                <a:xfrm>
                  <a:off x="2440989" y="2469326"/>
                  <a:ext cx="5652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4" name="Ink 163">
                  <a:extLst>
                    <a:ext uri="{FF2B5EF4-FFF2-40B4-BE49-F238E27FC236}">
                      <a16:creationId xmlns:a16="http://schemas.microsoft.com/office/drawing/2014/main" id="{38B08D7E-300E-B133-B9BF-3FD8227B242F}"/>
                    </a:ext>
                  </a:extLst>
                </p14:cNvPr>
                <p14:cNvContentPartPr/>
                <p14:nvPr/>
              </p14:nvContentPartPr>
              <p14:xfrm>
                <a:off x="2479509" y="2463206"/>
                <a:ext cx="203040" cy="181080"/>
              </p14:xfrm>
            </p:contentPart>
          </mc:Choice>
          <mc:Fallback xmlns="">
            <p:pic>
              <p:nvPicPr>
                <p:cNvPr id="164" name="Ink 163">
                  <a:extLst>
                    <a:ext uri="{FF2B5EF4-FFF2-40B4-BE49-F238E27FC236}">
                      <a16:creationId xmlns:a16="http://schemas.microsoft.com/office/drawing/2014/main" id="{38B08D7E-300E-B133-B9BF-3FD8227B242F}"/>
                    </a:ext>
                  </a:extLst>
                </p:cNvPr>
                <p:cNvPicPr/>
                <p:nvPr/>
              </p:nvPicPr>
              <p:blipFill>
                <a:blip r:embed="rId61"/>
                <a:stretch>
                  <a:fillRect/>
                </a:stretch>
              </p:blipFill>
              <p:spPr>
                <a:xfrm>
                  <a:off x="2461509" y="2445566"/>
                  <a:ext cx="23868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169" name="Ink 168">
                <a:extLst>
                  <a:ext uri="{FF2B5EF4-FFF2-40B4-BE49-F238E27FC236}">
                    <a16:creationId xmlns:a16="http://schemas.microsoft.com/office/drawing/2014/main" id="{1790137C-821F-8E0C-6272-CCB8C362827D}"/>
                  </a:ext>
                </a:extLst>
              </p14:cNvPr>
              <p14:cNvContentPartPr/>
              <p14:nvPr/>
            </p14:nvContentPartPr>
            <p14:xfrm>
              <a:off x="2823669" y="2462126"/>
              <a:ext cx="132480" cy="192240"/>
            </p14:xfrm>
          </p:contentPart>
        </mc:Choice>
        <mc:Fallback xmlns="">
          <p:pic>
            <p:nvPicPr>
              <p:cNvPr id="169" name="Ink 168">
                <a:extLst>
                  <a:ext uri="{FF2B5EF4-FFF2-40B4-BE49-F238E27FC236}">
                    <a16:creationId xmlns:a16="http://schemas.microsoft.com/office/drawing/2014/main" id="{1790137C-821F-8E0C-6272-CCB8C362827D}"/>
                  </a:ext>
                </a:extLst>
              </p:cNvPr>
              <p:cNvPicPr/>
              <p:nvPr/>
            </p:nvPicPr>
            <p:blipFill>
              <a:blip r:embed="rId63"/>
              <a:stretch>
                <a:fillRect/>
              </a:stretch>
            </p:blipFill>
            <p:spPr>
              <a:xfrm>
                <a:off x="2806029" y="2444126"/>
                <a:ext cx="1681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74" name="Ink 173">
                <a:extLst>
                  <a:ext uri="{FF2B5EF4-FFF2-40B4-BE49-F238E27FC236}">
                    <a16:creationId xmlns:a16="http://schemas.microsoft.com/office/drawing/2014/main" id="{858AC48F-E15A-A669-93E8-C4EA9E52F288}"/>
                  </a:ext>
                </a:extLst>
              </p14:cNvPr>
              <p14:cNvContentPartPr/>
              <p14:nvPr/>
            </p14:nvContentPartPr>
            <p14:xfrm>
              <a:off x="1593549" y="2476886"/>
              <a:ext cx="8280" cy="217080"/>
            </p14:xfrm>
          </p:contentPart>
        </mc:Choice>
        <mc:Fallback xmlns="">
          <p:pic>
            <p:nvPicPr>
              <p:cNvPr id="174" name="Ink 173">
                <a:extLst>
                  <a:ext uri="{FF2B5EF4-FFF2-40B4-BE49-F238E27FC236}">
                    <a16:creationId xmlns:a16="http://schemas.microsoft.com/office/drawing/2014/main" id="{858AC48F-E15A-A669-93E8-C4EA9E52F288}"/>
                  </a:ext>
                </a:extLst>
              </p:cNvPr>
              <p:cNvPicPr/>
              <p:nvPr/>
            </p:nvPicPr>
            <p:blipFill>
              <a:blip r:embed="rId65"/>
              <a:stretch>
                <a:fillRect/>
              </a:stretch>
            </p:blipFill>
            <p:spPr>
              <a:xfrm>
                <a:off x="1575909" y="2458886"/>
                <a:ext cx="4392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75" name="Ink 174">
                <a:extLst>
                  <a:ext uri="{FF2B5EF4-FFF2-40B4-BE49-F238E27FC236}">
                    <a16:creationId xmlns:a16="http://schemas.microsoft.com/office/drawing/2014/main" id="{537EEDCE-739A-E366-045E-9D5DF7A283F6}"/>
                  </a:ext>
                </a:extLst>
              </p14:cNvPr>
              <p14:cNvContentPartPr/>
              <p14:nvPr/>
            </p14:nvContentPartPr>
            <p14:xfrm>
              <a:off x="1530189" y="3734726"/>
              <a:ext cx="32040" cy="243720"/>
            </p14:xfrm>
          </p:contentPart>
        </mc:Choice>
        <mc:Fallback xmlns="">
          <p:pic>
            <p:nvPicPr>
              <p:cNvPr id="175" name="Ink 174">
                <a:extLst>
                  <a:ext uri="{FF2B5EF4-FFF2-40B4-BE49-F238E27FC236}">
                    <a16:creationId xmlns:a16="http://schemas.microsoft.com/office/drawing/2014/main" id="{537EEDCE-739A-E366-045E-9D5DF7A283F6}"/>
                  </a:ext>
                </a:extLst>
              </p:cNvPr>
              <p:cNvPicPr/>
              <p:nvPr/>
            </p:nvPicPr>
            <p:blipFill>
              <a:blip r:embed="rId67"/>
              <a:stretch>
                <a:fillRect/>
              </a:stretch>
            </p:blipFill>
            <p:spPr>
              <a:xfrm>
                <a:off x="1512189" y="3716726"/>
                <a:ext cx="676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6" name="Ink 175">
                <a:extLst>
                  <a:ext uri="{FF2B5EF4-FFF2-40B4-BE49-F238E27FC236}">
                    <a16:creationId xmlns:a16="http://schemas.microsoft.com/office/drawing/2014/main" id="{F19774F3-F82D-9A8F-655C-790421E7BF30}"/>
                  </a:ext>
                </a:extLst>
              </p14:cNvPr>
              <p14:cNvContentPartPr/>
              <p14:nvPr/>
            </p14:nvContentPartPr>
            <p14:xfrm>
              <a:off x="1552869" y="4830206"/>
              <a:ext cx="17640" cy="257760"/>
            </p14:xfrm>
          </p:contentPart>
        </mc:Choice>
        <mc:Fallback xmlns="">
          <p:pic>
            <p:nvPicPr>
              <p:cNvPr id="176" name="Ink 175">
                <a:extLst>
                  <a:ext uri="{FF2B5EF4-FFF2-40B4-BE49-F238E27FC236}">
                    <a16:creationId xmlns:a16="http://schemas.microsoft.com/office/drawing/2014/main" id="{F19774F3-F82D-9A8F-655C-790421E7BF30}"/>
                  </a:ext>
                </a:extLst>
              </p:cNvPr>
              <p:cNvPicPr/>
              <p:nvPr/>
            </p:nvPicPr>
            <p:blipFill>
              <a:blip r:embed="rId69"/>
              <a:stretch>
                <a:fillRect/>
              </a:stretch>
            </p:blipFill>
            <p:spPr>
              <a:xfrm>
                <a:off x="1534869" y="4812206"/>
                <a:ext cx="5328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7" name="Ink 176">
                <a:extLst>
                  <a:ext uri="{FF2B5EF4-FFF2-40B4-BE49-F238E27FC236}">
                    <a16:creationId xmlns:a16="http://schemas.microsoft.com/office/drawing/2014/main" id="{B419208D-BFDE-F25F-0339-8BF62746AEE7}"/>
                  </a:ext>
                </a:extLst>
              </p14:cNvPr>
              <p14:cNvContentPartPr/>
              <p14:nvPr/>
            </p14:nvContentPartPr>
            <p14:xfrm>
              <a:off x="3227949" y="2417486"/>
              <a:ext cx="24840" cy="277560"/>
            </p14:xfrm>
          </p:contentPart>
        </mc:Choice>
        <mc:Fallback xmlns="">
          <p:pic>
            <p:nvPicPr>
              <p:cNvPr id="177" name="Ink 176">
                <a:extLst>
                  <a:ext uri="{FF2B5EF4-FFF2-40B4-BE49-F238E27FC236}">
                    <a16:creationId xmlns:a16="http://schemas.microsoft.com/office/drawing/2014/main" id="{B419208D-BFDE-F25F-0339-8BF62746AEE7}"/>
                  </a:ext>
                </a:extLst>
              </p:cNvPr>
              <p:cNvPicPr/>
              <p:nvPr/>
            </p:nvPicPr>
            <p:blipFill>
              <a:blip r:embed="rId71"/>
              <a:stretch>
                <a:fillRect/>
              </a:stretch>
            </p:blipFill>
            <p:spPr>
              <a:xfrm>
                <a:off x="3210309" y="2399846"/>
                <a:ext cx="60480" cy="313200"/>
              </a:xfrm>
              <a:prstGeom prst="rect">
                <a:avLst/>
              </a:prstGeom>
            </p:spPr>
          </p:pic>
        </mc:Fallback>
      </mc:AlternateContent>
      <p:grpSp>
        <p:nvGrpSpPr>
          <p:cNvPr id="180" name="Group 179">
            <a:extLst>
              <a:ext uri="{FF2B5EF4-FFF2-40B4-BE49-F238E27FC236}">
                <a16:creationId xmlns:a16="http://schemas.microsoft.com/office/drawing/2014/main" id="{BFDF608F-76A3-1BB8-A927-6C911B5C5FBF}"/>
              </a:ext>
            </a:extLst>
          </p:cNvPr>
          <p:cNvGrpSpPr/>
          <p:nvPr/>
        </p:nvGrpSpPr>
        <p:grpSpPr>
          <a:xfrm>
            <a:off x="2431629" y="2981606"/>
            <a:ext cx="181800" cy="203760"/>
            <a:chOff x="2431629" y="2981606"/>
            <a:chExt cx="181800" cy="203760"/>
          </a:xfrm>
        </p:grpSpPr>
        <mc:AlternateContent xmlns:mc="http://schemas.openxmlformats.org/markup-compatibility/2006" xmlns:p14="http://schemas.microsoft.com/office/powerpoint/2010/main">
          <mc:Choice Requires="p14">
            <p:contentPart p14:bwMode="auto" r:id="rId72">
              <p14:nvContentPartPr>
                <p14:cNvPr id="178" name="Ink 177">
                  <a:extLst>
                    <a:ext uri="{FF2B5EF4-FFF2-40B4-BE49-F238E27FC236}">
                      <a16:creationId xmlns:a16="http://schemas.microsoft.com/office/drawing/2014/main" id="{643CA1AD-DE18-1B96-D464-FCAF9DEA5C79}"/>
                    </a:ext>
                  </a:extLst>
                </p14:cNvPr>
                <p14:cNvContentPartPr/>
                <p14:nvPr/>
              </p14:nvContentPartPr>
              <p14:xfrm>
                <a:off x="2431629" y="2999246"/>
                <a:ext cx="15120" cy="186120"/>
              </p14:xfrm>
            </p:contentPart>
          </mc:Choice>
          <mc:Fallback xmlns="">
            <p:pic>
              <p:nvPicPr>
                <p:cNvPr id="178" name="Ink 177">
                  <a:extLst>
                    <a:ext uri="{FF2B5EF4-FFF2-40B4-BE49-F238E27FC236}">
                      <a16:creationId xmlns:a16="http://schemas.microsoft.com/office/drawing/2014/main" id="{643CA1AD-DE18-1B96-D464-FCAF9DEA5C79}"/>
                    </a:ext>
                  </a:extLst>
                </p:cNvPr>
                <p:cNvPicPr/>
                <p:nvPr/>
              </p:nvPicPr>
              <p:blipFill>
                <a:blip r:embed="rId73"/>
                <a:stretch>
                  <a:fillRect/>
                </a:stretch>
              </p:blipFill>
              <p:spPr>
                <a:xfrm>
                  <a:off x="2413629" y="2981246"/>
                  <a:ext cx="507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9" name="Ink 178">
                  <a:extLst>
                    <a:ext uri="{FF2B5EF4-FFF2-40B4-BE49-F238E27FC236}">
                      <a16:creationId xmlns:a16="http://schemas.microsoft.com/office/drawing/2014/main" id="{76C2DE14-B602-86C0-35FF-05BC7A8CDACD}"/>
                    </a:ext>
                  </a:extLst>
                </p14:cNvPr>
                <p14:cNvContentPartPr/>
                <p14:nvPr/>
              </p14:nvContentPartPr>
              <p14:xfrm>
                <a:off x="2459349" y="2981606"/>
                <a:ext cx="154080" cy="198720"/>
              </p14:xfrm>
            </p:contentPart>
          </mc:Choice>
          <mc:Fallback xmlns="">
            <p:pic>
              <p:nvPicPr>
                <p:cNvPr id="179" name="Ink 178">
                  <a:extLst>
                    <a:ext uri="{FF2B5EF4-FFF2-40B4-BE49-F238E27FC236}">
                      <a16:creationId xmlns:a16="http://schemas.microsoft.com/office/drawing/2014/main" id="{76C2DE14-B602-86C0-35FF-05BC7A8CDACD}"/>
                    </a:ext>
                  </a:extLst>
                </p:cNvPr>
                <p:cNvPicPr/>
                <p:nvPr/>
              </p:nvPicPr>
              <p:blipFill>
                <a:blip r:embed="rId75"/>
                <a:stretch>
                  <a:fillRect/>
                </a:stretch>
              </p:blipFill>
              <p:spPr>
                <a:xfrm>
                  <a:off x="2441709" y="2963606"/>
                  <a:ext cx="189720" cy="234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6">
            <p14:nvContentPartPr>
              <p14:cNvPr id="181" name="Ink 180">
                <a:extLst>
                  <a:ext uri="{FF2B5EF4-FFF2-40B4-BE49-F238E27FC236}">
                    <a16:creationId xmlns:a16="http://schemas.microsoft.com/office/drawing/2014/main" id="{E0886F04-5333-EE34-AA41-33915C21CEBA}"/>
                  </a:ext>
                </a:extLst>
              </p14:cNvPr>
              <p14:cNvContentPartPr/>
              <p14:nvPr/>
            </p14:nvContentPartPr>
            <p14:xfrm>
              <a:off x="2828349" y="2981966"/>
              <a:ext cx="130320" cy="171000"/>
            </p14:xfrm>
          </p:contentPart>
        </mc:Choice>
        <mc:Fallback xmlns="">
          <p:pic>
            <p:nvPicPr>
              <p:cNvPr id="181" name="Ink 180">
                <a:extLst>
                  <a:ext uri="{FF2B5EF4-FFF2-40B4-BE49-F238E27FC236}">
                    <a16:creationId xmlns:a16="http://schemas.microsoft.com/office/drawing/2014/main" id="{E0886F04-5333-EE34-AA41-33915C21CEBA}"/>
                  </a:ext>
                </a:extLst>
              </p:cNvPr>
              <p:cNvPicPr/>
              <p:nvPr/>
            </p:nvPicPr>
            <p:blipFill>
              <a:blip r:embed="rId77"/>
              <a:stretch>
                <a:fillRect/>
              </a:stretch>
            </p:blipFill>
            <p:spPr>
              <a:xfrm>
                <a:off x="2810349" y="2963966"/>
                <a:ext cx="165960" cy="206640"/>
              </a:xfrm>
              <a:prstGeom prst="rect">
                <a:avLst/>
              </a:prstGeom>
            </p:spPr>
          </p:pic>
        </mc:Fallback>
      </mc:AlternateContent>
      <p:grpSp>
        <p:nvGrpSpPr>
          <p:cNvPr id="184" name="Group 183">
            <a:extLst>
              <a:ext uri="{FF2B5EF4-FFF2-40B4-BE49-F238E27FC236}">
                <a16:creationId xmlns:a16="http://schemas.microsoft.com/office/drawing/2014/main" id="{57BCEFB0-AFCB-21B8-0986-E2CEA9A470AB}"/>
              </a:ext>
            </a:extLst>
          </p:cNvPr>
          <p:cNvGrpSpPr/>
          <p:nvPr/>
        </p:nvGrpSpPr>
        <p:grpSpPr>
          <a:xfrm>
            <a:off x="3175029" y="2876846"/>
            <a:ext cx="193320" cy="217440"/>
            <a:chOff x="3175029" y="2876846"/>
            <a:chExt cx="193320" cy="217440"/>
          </a:xfrm>
        </p:grpSpPr>
        <mc:AlternateContent xmlns:mc="http://schemas.openxmlformats.org/markup-compatibility/2006" xmlns:p14="http://schemas.microsoft.com/office/powerpoint/2010/main">
          <mc:Choice Requires="p14">
            <p:contentPart p14:bwMode="auto" r:id="rId78">
              <p14:nvContentPartPr>
                <p14:cNvPr id="182" name="Ink 181">
                  <a:extLst>
                    <a:ext uri="{FF2B5EF4-FFF2-40B4-BE49-F238E27FC236}">
                      <a16:creationId xmlns:a16="http://schemas.microsoft.com/office/drawing/2014/main" id="{AEF62617-ACD0-C253-71C6-EAD6D47A23CF}"/>
                    </a:ext>
                  </a:extLst>
                </p14:cNvPr>
                <p14:cNvContentPartPr/>
                <p14:nvPr/>
              </p14:nvContentPartPr>
              <p14:xfrm>
                <a:off x="3175029" y="2876846"/>
                <a:ext cx="193320" cy="68400"/>
              </p14:xfrm>
            </p:contentPart>
          </mc:Choice>
          <mc:Fallback xmlns="">
            <p:pic>
              <p:nvPicPr>
                <p:cNvPr id="182" name="Ink 181">
                  <a:extLst>
                    <a:ext uri="{FF2B5EF4-FFF2-40B4-BE49-F238E27FC236}">
                      <a16:creationId xmlns:a16="http://schemas.microsoft.com/office/drawing/2014/main" id="{AEF62617-ACD0-C253-71C6-EAD6D47A23CF}"/>
                    </a:ext>
                  </a:extLst>
                </p:cNvPr>
                <p:cNvPicPr/>
                <p:nvPr/>
              </p:nvPicPr>
              <p:blipFill>
                <a:blip r:embed="rId79"/>
                <a:stretch>
                  <a:fillRect/>
                </a:stretch>
              </p:blipFill>
              <p:spPr>
                <a:xfrm>
                  <a:off x="3157389" y="2859206"/>
                  <a:ext cx="22896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83" name="Ink 182">
                  <a:extLst>
                    <a:ext uri="{FF2B5EF4-FFF2-40B4-BE49-F238E27FC236}">
                      <a16:creationId xmlns:a16="http://schemas.microsoft.com/office/drawing/2014/main" id="{D94C0440-43C6-F435-6E08-83A5C47CC807}"/>
                    </a:ext>
                  </a:extLst>
                </p14:cNvPr>
                <p14:cNvContentPartPr/>
                <p14:nvPr/>
              </p14:nvContentPartPr>
              <p14:xfrm>
                <a:off x="3239109" y="2926886"/>
                <a:ext cx="93600" cy="167400"/>
              </p14:xfrm>
            </p:contentPart>
          </mc:Choice>
          <mc:Fallback xmlns="">
            <p:pic>
              <p:nvPicPr>
                <p:cNvPr id="183" name="Ink 182">
                  <a:extLst>
                    <a:ext uri="{FF2B5EF4-FFF2-40B4-BE49-F238E27FC236}">
                      <a16:creationId xmlns:a16="http://schemas.microsoft.com/office/drawing/2014/main" id="{D94C0440-43C6-F435-6E08-83A5C47CC807}"/>
                    </a:ext>
                  </a:extLst>
                </p:cNvPr>
                <p:cNvPicPr/>
                <p:nvPr/>
              </p:nvPicPr>
              <p:blipFill>
                <a:blip r:embed="rId81"/>
                <a:stretch>
                  <a:fillRect/>
                </a:stretch>
              </p:blipFill>
              <p:spPr>
                <a:xfrm>
                  <a:off x="3221469" y="2909246"/>
                  <a:ext cx="129240" cy="203040"/>
                </a:xfrm>
                <a:prstGeom prst="rect">
                  <a:avLst/>
                </a:prstGeom>
              </p:spPr>
            </p:pic>
          </mc:Fallback>
        </mc:AlternateContent>
      </p:grpSp>
      <p:grpSp>
        <p:nvGrpSpPr>
          <p:cNvPr id="187" name="Group 186">
            <a:extLst>
              <a:ext uri="{FF2B5EF4-FFF2-40B4-BE49-F238E27FC236}">
                <a16:creationId xmlns:a16="http://schemas.microsoft.com/office/drawing/2014/main" id="{5C3214FF-D11D-F68C-123A-74AB705031B6}"/>
              </a:ext>
            </a:extLst>
          </p:cNvPr>
          <p:cNvGrpSpPr/>
          <p:nvPr/>
        </p:nvGrpSpPr>
        <p:grpSpPr>
          <a:xfrm>
            <a:off x="2398149" y="3683246"/>
            <a:ext cx="202680" cy="216000"/>
            <a:chOff x="2398149" y="3683246"/>
            <a:chExt cx="202680" cy="216000"/>
          </a:xfrm>
        </p:grpSpPr>
        <mc:AlternateContent xmlns:mc="http://schemas.openxmlformats.org/markup-compatibility/2006" xmlns:p14="http://schemas.microsoft.com/office/powerpoint/2010/main">
          <mc:Choice Requires="p14">
            <p:contentPart p14:bwMode="auto" r:id="rId82">
              <p14:nvContentPartPr>
                <p14:cNvPr id="185" name="Ink 184">
                  <a:extLst>
                    <a:ext uri="{FF2B5EF4-FFF2-40B4-BE49-F238E27FC236}">
                      <a16:creationId xmlns:a16="http://schemas.microsoft.com/office/drawing/2014/main" id="{F89C3F88-D6D2-AF3C-6A10-6C26AFB55B42}"/>
                    </a:ext>
                  </a:extLst>
                </p14:cNvPr>
                <p14:cNvContentPartPr/>
                <p14:nvPr/>
              </p14:nvContentPartPr>
              <p14:xfrm>
                <a:off x="2398149" y="3683246"/>
                <a:ext cx="14400" cy="216000"/>
              </p14:xfrm>
            </p:contentPart>
          </mc:Choice>
          <mc:Fallback xmlns="">
            <p:pic>
              <p:nvPicPr>
                <p:cNvPr id="185" name="Ink 184">
                  <a:extLst>
                    <a:ext uri="{FF2B5EF4-FFF2-40B4-BE49-F238E27FC236}">
                      <a16:creationId xmlns:a16="http://schemas.microsoft.com/office/drawing/2014/main" id="{F89C3F88-D6D2-AF3C-6A10-6C26AFB55B42}"/>
                    </a:ext>
                  </a:extLst>
                </p:cNvPr>
                <p:cNvPicPr/>
                <p:nvPr/>
              </p:nvPicPr>
              <p:blipFill>
                <a:blip r:embed="rId83"/>
                <a:stretch>
                  <a:fillRect/>
                </a:stretch>
              </p:blipFill>
              <p:spPr>
                <a:xfrm>
                  <a:off x="2380149" y="3665246"/>
                  <a:ext cx="500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6" name="Ink 185">
                  <a:extLst>
                    <a:ext uri="{FF2B5EF4-FFF2-40B4-BE49-F238E27FC236}">
                      <a16:creationId xmlns:a16="http://schemas.microsoft.com/office/drawing/2014/main" id="{16EF3A48-CD54-4C45-0568-AA4C3871F13C}"/>
                    </a:ext>
                  </a:extLst>
                </p14:cNvPr>
                <p14:cNvContentPartPr/>
                <p14:nvPr/>
              </p14:nvContentPartPr>
              <p14:xfrm>
                <a:off x="2432349" y="3687206"/>
                <a:ext cx="168480" cy="189360"/>
              </p14:xfrm>
            </p:contentPart>
          </mc:Choice>
          <mc:Fallback xmlns="">
            <p:pic>
              <p:nvPicPr>
                <p:cNvPr id="186" name="Ink 185">
                  <a:extLst>
                    <a:ext uri="{FF2B5EF4-FFF2-40B4-BE49-F238E27FC236}">
                      <a16:creationId xmlns:a16="http://schemas.microsoft.com/office/drawing/2014/main" id="{16EF3A48-CD54-4C45-0568-AA4C3871F13C}"/>
                    </a:ext>
                  </a:extLst>
                </p:cNvPr>
                <p:cNvPicPr/>
                <p:nvPr/>
              </p:nvPicPr>
              <p:blipFill>
                <a:blip r:embed="rId85"/>
                <a:stretch>
                  <a:fillRect/>
                </a:stretch>
              </p:blipFill>
              <p:spPr>
                <a:xfrm>
                  <a:off x="2414709" y="3669566"/>
                  <a:ext cx="204120" cy="22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6">
            <p14:nvContentPartPr>
              <p14:cNvPr id="188" name="Ink 187">
                <a:extLst>
                  <a:ext uri="{FF2B5EF4-FFF2-40B4-BE49-F238E27FC236}">
                    <a16:creationId xmlns:a16="http://schemas.microsoft.com/office/drawing/2014/main" id="{DCD0AE03-4E0F-A2EA-E973-B4F82707E6B8}"/>
                  </a:ext>
                </a:extLst>
              </p14:cNvPr>
              <p14:cNvContentPartPr/>
              <p14:nvPr/>
            </p14:nvContentPartPr>
            <p14:xfrm>
              <a:off x="2852829" y="3668846"/>
              <a:ext cx="103680" cy="164880"/>
            </p14:xfrm>
          </p:contentPart>
        </mc:Choice>
        <mc:Fallback xmlns="">
          <p:pic>
            <p:nvPicPr>
              <p:cNvPr id="188" name="Ink 187">
                <a:extLst>
                  <a:ext uri="{FF2B5EF4-FFF2-40B4-BE49-F238E27FC236}">
                    <a16:creationId xmlns:a16="http://schemas.microsoft.com/office/drawing/2014/main" id="{DCD0AE03-4E0F-A2EA-E973-B4F82707E6B8}"/>
                  </a:ext>
                </a:extLst>
              </p:cNvPr>
              <p:cNvPicPr/>
              <p:nvPr/>
            </p:nvPicPr>
            <p:blipFill>
              <a:blip r:embed="rId87"/>
              <a:stretch>
                <a:fillRect/>
              </a:stretch>
            </p:blipFill>
            <p:spPr>
              <a:xfrm>
                <a:off x="2834829" y="3651206"/>
                <a:ext cx="1393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9" name="Ink 188">
                <a:extLst>
                  <a:ext uri="{FF2B5EF4-FFF2-40B4-BE49-F238E27FC236}">
                    <a16:creationId xmlns:a16="http://schemas.microsoft.com/office/drawing/2014/main" id="{562CD992-B4CD-38AC-470F-0EB3CB6BAFB1}"/>
                  </a:ext>
                </a:extLst>
              </p14:cNvPr>
              <p14:cNvContentPartPr/>
              <p14:nvPr/>
            </p14:nvContentPartPr>
            <p14:xfrm>
              <a:off x="3244509" y="3633206"/>
              <a:ext cx="20520" cy="221400"/>
            </p14:xfrm>
          </p:contentPart>
        </mc:Choice>
        <mc:Fallback xmlns="">
          <p:pic>
            <p:nvPicPr>
              <p:cNvPr id="189" name="Ink 188">
                <a:extLst>
                  <a:ext uri="{FF2B5EF4-FFF2-40B4-BE49-F238E27FC236}">
                    <a16:creationId xmlns:a16="http://schemas.microsoft.com/office/drawing/2014/main" id="{562CD992-B4CD-38AC-470F-0EB3CB6BAFB1}"/>
                  </a:ext>
                </a:extLst>
              </p:cNvPr>
              <p:cNvPicPr/>
              <p:nvPr/>
            </p:nvPicPr>
            <p:blipFill>
              <a:blip r:embed="rId89"/>
              <a:stretch>
                <a:fillRect/>
              </a:stretch>
            </p:blipFill>
            <p:spPr>
              <a:xfrm>
                <a:off x="3226509" y="3615206"/>
                <a:ext cx="56160" cy="257040"/>
              </a:xfrm>
              <a:prstGeom prst="rect">
                <a:avLst/>
              </a:prstGeom>
            </p:spPr>
          </p:pic>
        </mc:Fallback>
      </mc:AlternateContent>
      <p:grpSp>
        <p:nvGrpSpPr>
          <p:cNvPr id="193" name="Group 192">
            <a:extLst>
              <a:ext uri="{FF2B5EF4-FFF2-40B4-BE49-F238E27FC236}">
                <a16:creationId xmlns:a16="http://schemas.microsoft.com/office/drawing/2014/main" id="{17F16097-540B-A259-2CB3-687B63BF1B16}"/>
              </a:ext>
            </a:extLst>
          </p:cNvPr>
          <p:cNvGrpSpPr/>
          <p:nvPr/>
        </p:nvGrpSpPr>
        <p:grpSpPr>
          <a:xfrm>
            <a:off x="2397429" y="4185806"/>
            <a:ext cx="169200" cy="183960"/>
            <a:chOff x="2397429" y="4185806"/>
            <a:chExt cx="169200" cy="183960"/>
          </a:xfrm>
        </p:grpSpPr>
        <mc:AlternateContent xmlns:mc="http://schemas.openxmlformats.org/markup-compatibility/2006" xmlns:p14="http://schemas.microsoft.com/office/powerpoint/2010/main">
          <mc:Choice Requires="p14">
            <p:contentPart p14:bwMode="auto" r:id="rId90">
              <p14:nvContentPartPr>
                <p14:cNvPr id="190" name="Ink 189">
                  <a:extLst>
                    <a:ext uri="{FF2B5EF4-FFF2-40B4-BE49-F238E27FC236}">
                      <a16:creationId xmlns:a16="http://schemas.microsoft.com/office/drawing/2014/main" id="{3FFD2680-1134-60A1-17CB-7371A5A76D8C}"/>
                    </a:ext>
                  </a:extLst>
                </p14:cNvPr>
                <p14:cNvContentPartPr/>
                <p14:nvPr/>
              </p14:nvContentPartPr>
              <p14:xfrm>
                <a:off x="2397429" y="4197326"/>
                <a:ext cx="28440" cy="172440"/>
              </p14:xfrm>
            </p:contentPart>
          </mc:Choice>
          <mc:Fallback xmlns="">
            <p:pic>
              <p:nvPicPr>
                <p:cNvPr id="190" name="Ink 189">
                  <a:extLst>
                    <a:ext uri="{FF2B5EF4-FFF2-40B4-BE49-F238E27FC236}">
                      <a16:creationId xmlns:a16="http://schemas.microsoft.com/office/drawing/2014/main" id="{3FFD2680-1134-60A1-17CB-7371A5A76D8C}"/>
                    </a:ext>
                  </a:extLst>
                </p:cNvPr>
                <p:cNvPicPr/>
                <p:nvPr/>
              </p:nvPicPr>
              <p:blipFill>
                <a:blip r:embed="rId91"/>
                <a:stretch>
                  <a:fillRect/>
                </a:stretch>
              </p:blipFill>
              <p:spPr>
                <a:xfrm>
                  <a:off x="2379789" y="4179326"/>
                  <a:ext cx="6408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91" name="Ink 190">
                  <a:extLst>
                    <a:ext uri="{FF2B5EF4-FFF2-40B4-BE49-F238E27FC236}">
                      <a16:creationId xmlns:a16="http://schemas.microsoft.com/office/drawing/2014/main" id="{0FB2D8C6-6685-38F9-3B16-072A2ED18424}"/>
                    </a:ext>
                  </a:extLst>
                </p14:cNvPr>
                <p14:cNvContentPartPr/>
                <p14:nvPr/>
              </p14:nvContentPartPr>
              <p14:xfrm>
                <a:off x="2405349" y="4185806"/>
                <a:ext cx="161280" cy="179280"/>
              </p14:xfrm>
            </p:contentPart>
          </mc:Choice>
          <mc:Fallback xmlns="">
            <p:pic>
              <p:nvPicPr>
                <p:cNvPr id="191" name="Ink 190">
                  <a:extLst>
                    <a:ext uri="{FF2B5EF4-FFF2-40B4-BE49-F238E27FC236}">
                      <a16:creationId xmlns:a16="http://schemas.microsoft.com/office/drawing/2014/main" id="{0FB2D8C6-6685-38F9-3B16-072A2ED18424}"/>
                    </a:ext>
                  </a:extLst>
                </p:cNvPr>
                <p:cNvPicPr/>
                <p:nvPr/>
              </p:nvPicPr>
              <p:blipFill>
                <a:blip r:embed="rId93"/>
                <a:stretch>
                  <a:fillRect/>
                </a:stretch>
              </p:blipFill>
              <p:spPr>
                <a:xfrm>
                  <a:off x="2387709" y="4167806"/>
                  <a:ext cx="196920" cy="214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4">
            <p14:nvContentPartPr>
              <p14:cNvPr id="192" name="Ink 191">
                <a:extLst>
                  <a:ext uri="{FF2B5EF4-FFF2-40B4-BE49-F238E27FC236}">
                    <a16:creationId xmlns:a16="http://schemas.microsoft.com/office/drawing/2014/main" id="{1B391DEB-A41D-0690-18AE-7C9564FC196F}"/>
                  </a:ext>
                </a:extLst>
              </p14:cNvPr>
              <p14:cNvContentPartPr/>
              <p14:nvPr/>
            </p14:nvContentPartPr>
            <p14:xfrm>
              <a:off x="2847069" y="4168886"/>
              <a:ext cx="113040" cy="163800"/>
            </p14:xfrm>
          </p:contentPart>
        </mc:Choice>
        <mc:Fallback xmlns="">
          <p:pic>
            <p:nvPicPr>
              <p:cNvPr id="192" name="Ink 191">
                <a:extLst>
                  <a:ext uri="{FF2B5EF4-FFF2-40B4-BE49-F238E27FC236}">
                    <a16:creationId xmlns:a16="http://schemas.microsoft.com/office/drawing/2014/main" id="{1B391DEB-A41D-0690-18AE-7C9564FC196F}"/>
                  </a:ext>
                </a:extLst>
              </p:cNvPr>
              <p:cNvPicPr/>
              <p:nvPr/>
            </p:nvPicPr>
            <p:blipFill>
              <a:blip r:embed="rId95"/>
              <a:stretch>
                <a:fillRect/>
              </a:stretch>
            </p:blipFill>
            <p:spPr>
              <a:xfrm>
                <a:off x="2829429" y="4151246"/>
                <a:ext cx="148680" cy="199440"/>
              </a:xfrm>
              <a:prstGeom prst="rect">
                <a:avLst/>
              </a:prstGeom>
            </p:spPr>
          </p:pic>
        </mc:Fallback>
      </mc:AlternateContent>
      <p:grpSp>
        <p:nvGrpSpPr>
          <p:cNvPr id="196" name="Group 195">
            <a:extLst>
              <a:ext uri="{FF2B5EF4-FFF2-40B4-BE49-F238E27FC236}">
                <a16:creationId xmlns:a16="http://schemas.microsoft.com/office/drawing/2014/main" id="{0D73F665-EBB8-D684-6C33-8FBFFF7C56D4}"/>
              </a:ext>
            </a:extLst>
          </p:cNvPr>
          <p:cNvGrpSpPr/>
          <p:nvPr/>
        </p:nvGrpSpPr>
        <p:grpSpPr>
          <a:xfrm>
            <a:off x="3183309" y="4090766"/>
            <a:ext cx="210240" cy="239400"/>
            <a:chOff x="3183309" y="4090766"/>
            <a:chExt cx="210240" cy="239400"/>
          </a:xfrm>
        </p:grpSpPr>
        <mc:AlternateContent xmlns:mc="http://schemas.openxmlformats.org/markup-compatibility/2006" xmlns:p14="http://schemas.microsoft.com/office/powerpoint/2010/main">
          <mc:Choice Requires="p14">
            <p:contentPart p14:bwMode="auto" r:id="rId96">
              <p14:nvContentPartPr>
                <p14:cNvPr id="194" name="Ink 193">
                  <a:extLst>
                    <a:ext uri="{FF2B5EF4-FFF2-40B4-BE49-F238E27FC236}">
                      <a16:creationId xmlns:a16="http://schemas.microsoft.com/office/drawing/2014/main" id="{4090F7AD-BAFF-8B99-F1E3-52F18AA4228A}"/>
                    </a:ext>
                  </a:extLst>
                </p14:cNvPr>
                <p14:cNvContentPartPr/>
                <p14:nvPr/>
              </p14:nvContentPartPr>
              <p14:xfrm>
                <a:off x="3183309" y="4090766"/>
                <a:ext cx="210240" cy="81000"/>
              </p14:xfrm>
            </p:contentPart>
          </mc:Choice>
          <mc:Fallback xmlns="">
            <p:pic>
              <p:nvPicPr>
                <p:cNvPr id="194" name="Ink 193">
                  <a:extLst>
                    <a:ext uri="{FF2B5EF4-FFF2-40B4-BE49-F238E27FC236}">
                      <a16:creationId xmlns:a16="http://schemas.microsoft.com/office/drawing/2014/main" id="{4090F7AD-BAFF-8B99-F1E3-52F18AA4228A}"/>
                    </a:ext>
                  </a:extLst>
                </p:cNvPr>
                <p:cNvPicPr/>
                <p:nvPr/>
              </p:nvPicPr>
              <p:blipFill>
                <a:blip r:embed="rId97"/>
                <a:stretch>
                  <a:fillRect/>
                </a:stretch>
              </p:blipFill>
              <p:spPr>
                <a:xfrm>
                  <a:off x="3165309" y="4073126"/>
                  <a:ext cx="24588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5" name="Ink 194">
                  <a:extLst>
                    <a:ext uri="{FF2B5EF4-FFF2-40B4-BE49-F238E27FC236}">
                      <a16:creationId xmlns:a16="http://schemas.microsoft.com/office/drawing/2014/main" id="{C82FAA8D-F45B-3855-6599-88A3371A528F}"/>
                    </a:ext>
                  </a:extLst>
                </p14:cNvPr>
                <p14:cNvContentPartPr/>
                <p14:nvPr/>
              </p14:nvContentPartPr>
              <p14:xfrm>
                <a:off x="3262869" y="4162766"/>
                <a:ext cx="124560" cy="167400"/>
              </p14:xfrm>
            </p:contentPart>
          </mc:Choice>
          <mc:Fallback xmlns="">
            <p:pic>
              <p:nvPicPr>
                <p:cNvPr id="195" name="Ink 194">
                  <a:extLst>
                    <a:ext uri="{FF2B5EF4-FFF2-40B4-BE49-F238E27FC236}">
                      <a16:creationId xmlns:a16="http://schemas.microsoft.com/office/drawing/2014/main" id="{C82FAA8D-F45B-3855-6599-88A3371A528F}"/>
                    </a:ext>
                  </a:extLst>
                </p:cNvPr>
                <p:cNvPicPr/>
                <p:nvPr/>
              </p:nvPicPr>
              <p:blipFill>
                <a:blip r:embed="rId99"/>
                <a:stretch>
                  <a:fillRect/>
                </a:stretch>
              </p:blipFill>
              <p:spPr>
                <a:xfrm>
                  <a:off x="3245229" y="4145126"/>
                  <a:ext cx="160200" cy="203040"/>
                </a:xfrm>
                <a:prstGeom prst="rect">
                  <a:avLst/>
                </a:prstGeom>
              </p:spPr>
            </p:pic>
          </mc:Fallback>
        </mc:AlternateContent>
      </p:grpSp>
      <p:grpSp>
        <p:nvGrpSpPr>
          <p:cNvPr id="203" name="Group 202">
            <a:extLst>
              <a:ext uri="{FF2B5EF4-FFF2-40B4-BE49-F238E27FC236}">
                <a16:creationId xmlns:a16="http://schemas.microsoft.com/office/drawing/2014/main" id="{BB9F640C-8C98-8B20-0B1E-8980DD14D5BA}"/>
              </a:ext>
            </a:extLst>
          </p:cNvPr>
          <p:cNvGrpSpPr/>
          <p:nvPr/>
        </p:nvGrpSpPr>
        <p:grpSpPr>
          <a:xfrm>
            <a:off x="2395629" y="4772246"/>
            <a:ext cx="173160" cy="194400"/>
            <a:chOff x="2395629" y="4772246"/>
            <a:chExt cx="173160" cy="194400"/>
          </a:xfrm>
        </p:grpSpPr>
        <mc:AlternateContent xmlns:mc="http://schemas.openxmlformats.org/markup-compatibility/2006" xmlns:p14="http://schemas.microsoft.com/office/powerpoint/2010/main">
          <mc:Choice Requires="p14">
            <p:contentPart p14:bwMode="auto" r:id="rId100">
              <p14:nvContentPartPr>
                <p14:cNvPr id="197" name="Ink 196">
                  <a:extLst>
                    <a:ext uri="{FF2B5EF4-FFF2-40B4-BE49-F238E27FC236}">
                      <a16:creationId xmlns:a16="http://schemas.microsoft.com/office/drawing/2014/main" id="{8AB3A31B-9BD2-7475-7203-D149A9DC846A}"/>
                    </a:ext>
                  </a:extLst>
                </p14:cNvPr>
                <p14:cNvContentPartPr/>
                <p14:nvPr/>
              </p14:nvContentPartPr>
              <p14:xfrm>
                <a:off x="2395629" y="4783046"/>
                <a:ext cx="14400" cy="183600"/>
              </p14:xfrm>
            </p:contentPart>
          </mc:Choice>
          <mc:Fallback xmlns="">
            <p:pic>
              <p:nvPicPr>
                <p:cNvPr id="197" name="Ink 196">
                  <a:extLst>
                    <a:ext uri="{FF2B5EF4-FFF2-40B4-BE49-F238E27FC236}">
                      <a16:creationId xmlns:a16="http://schemas.microsoft.com/office/drawing/2014/main" id="{8AB3A31B-9BD2-7475-7203-D149A9DC846A}"/>
                    </a:ext>
                  </a:extLst>
                </p:cNvPr>
                <p:cNvPicPr/>
                <p:nvPr/>
              </p:nvPicPr>
              <p:blipFill>
                <a:blip r:embed="rId101"/>
                <a:stretch>
                  <a:fillRect/>
                </a:stretch>
              </p:blipFill>
              <p:spPr>
                <a:xfrm>
                  <a:off x="2377629" y="4765046"/>
                  <a:ext cx="5004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98" name="Ink 197">
                  <a:extLst>
                    <a:ext uri="{FF2B5EF4-FFF2-40B4-BE49-F238E27FC236}">
                      <a16:creationId xmlns:a16="http://schemas.microsoft.com/office/drawing/2014/main" id="{B440EA04-8620-7777-6878-C1244757B1F7}"/>
                    </a:ext>
                  </a:extLst>
                </p14:cNvPr>
                <p14:cNvContentPartPr/>
                <p14:nvPr/>
              </p14:nvContentPartPr>
              <p14:xfrm>
                <a:off x="2413269" y="4772246"/>
                <a:ext cx="155520" cy="172800"/>
              </p14:xfrm>
            </p:contentPart>
          </mc:Choice>
          <mc:Fallback xmlns="">
            <p:pic>
              <p:nvPicPr>
                <p:cNvPr id="198" name="Ink 197">
                  <a:extLst>
                    <a:ext uri="{FF2B5EF4-FFF2-40B4-BE49-F238E27FC236}">
                      <a16:creationId xmlns:a16="http://schemas.microsoft.com/office/drawing/2014/main" id="{B440EA04-8620-7777-6878-C1244757B1F7}"/>
                    </a:ext>
                  </a:extLst>
                </p:cNvPr>
                <p:cNvPicPr/>
                <p:nvPr/>
              </p:nvPicPr>
              <p:blipFill>
                <a:blip r:embed="rId103"/>
                <a:stretch>
                  <a:fillRect/>
                </a:stretch>
              </p:blipFill>
              <p:spPr>
                <a:xfrm>
                  <a:off x="2395629" y="4754606"/>
                  <a:ext cx="191160" cy="208440"/>
                </a:xfrm>
                <a:prstGeom prst="rect">
                  <a:avLst/>
                </a:prstGeom>
              </p:spPr>
            </p:pic>
          </mc:Fallback>
        </mc:AlternateContent>
      </p:grpSp>
      <p:grpSp>
        <p:nvGrpSpPr>
          <p:cNvPr id="202" name="Group 201">
            <a:extLst>
              <a:ext uri="{FF2B5EF4-FFF2-40B4-BE49-F238E27FC236}">
                <a16:creationId xmlns:a16="http://schemas.microsoft.com/office/drawing/2014/main" id="{A6B6BA4E-3AE7-59B6-D556-AAB9E974E02C}"/>
              </a:ext>
            </a:extLst>
          </p:cNvPr>
          <p:cNvGrpSpPr/>
          <p:nvPr/>
        </p:nvGrpSpPr>
        <p:grpSpPr>
          <a:xfrm>
            <a:off x="2749509" y="4730846"/>
            <a:ext cx="181080" cy="215280"/>
            <a:chOff x="2749509" y="4730846"/>
            <a:chExt cx="181080" cy="215280"/>
          </a:xfrm>
        </p:grpSpPr>
        <mc:AlternateContent xmlns:mc="http://schemas.openxmlformats.org/markup-compatibility/2006" xmlns:p14="http://schemas.microsoft.com/office/powerpoint/2010/main">
          <mc:Choice Requires="p14">
            <p:contentPart p14:bwMode="auto" r:id="rId104">
              <p14:nvContentPartPr>
                <p14:cNvPr id="199" name="Ink 198">
                  <a:extLst>
                    <a:ext uri="{FF2B5EF4-FFF2-40B4-BE49-F238E27FC236}">
                      <a16:creationId xmlns:a16="http://schemas.microsoft.com/office/drawing/2014/main" id="{FDA64905-9720-F4FB-2E13-537B872DB436}"/>
                    </a:ext>
                  </a:extLst>
                </p14:cNvPr>
                <p14:cNvContentPartPr/>
                <p14:nvPr/>
              </p14:nvContentPartPr>
              <p14:xfrm>
                <a:off x="2749509" y="4783406"/>
                <a:ext cx="51480" cy="146880"/>
              </p14:xfrm>
            </p:contentPart>
          </mc:Choice>
          <mc:Fallback xmlns="">
            <p:pic>
              <p:nvPicPr>
                <p:cNvPr id="199" name="Ink 198">
                  <a:extLst>
                    <a:ext uri="{FF2B5EF4-FFF2-40B4-BE49-F238E27FC236}">
                      <a16:creationId xmlns:a16="http://schemas.microsoft.com/office/drawing/2014/main" id="{FDA64905-9720-F4FB-2E13-537B872DB436}"/>
                    </a:ext>
                  </a:extLst>
                </p:cNvPr>
                <p:cNvPicPr/>
                <p:nvPr/>
              </p:nvPicPr>
              <p:blipFill>
                <a:blip r:embed="rId105"/>
                <a:stretch>
                  <a:fillRect/>
                </a:stretch>
              </p:blipFill>
              <p:spPr>
                <a:xfrm>
                  <a:off x="2731509" y="4765406"/>
                  <a:ext cx="8712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00" name="Ink 199">
                  <a:extLst>
                    <a:ext uri="{FF2B5EF4-FFF2-40B4-BE49-F238E27FC236}">
                      <a16:creationId xmlns:a16="http://schemas.microsoft.com/office/drawing/2014/main" id="{160E15D6-B1C5-45D8-E815-7B25E3F2989B}"/>
                    </a:ext>
                  </a:extLst>
                </p14:cNvPr>
                <p14:cNvContentPartPr/>
                <p14:nvPr/>
              </p14:nvContentPartPr>
              <p14:xfrm>
                <a:off x="2782629" y="4730846"/>
                <a:ext cx="147960" cy="215280"/>
              </p14:xfrm>
            </p:contentPart>
          </mc:Choice>
          <mc:Fallback xmlns="">
            <p:pic>
              <p:nvPicPr>
                <p:cNvPr id="200" name="Ink 199">
                  <a:extLst>
                    <a:ext uri="{FF2B5EF4-FFF2-40B4-BE49-F238E27FC236}">
                      <a16:creationId xmlns:a16="http://schemas.microsoft.com/office/drawing/2014/main" id="{160E15D6-B1C5-45D8-E815-7B25E3F2989B}"/>
                    </a:ext>
                  </a:extLst>
                </p:cNvPr>
                <p:cNvPicPr/>
                <p:nvPr/>
              </p:nvPicPr>
              <p:blipFill>
                <a:blip r:embed="rId107"/>
                <a:stretch>
                  <a:fillRect/>
                </a:stretch>
              </p:blipFill>
              <p:spPr>
                <a:xfrm>
                  <a:off x="2764629" y="4713206"/>
                  <a:ext cx="183600" cy="250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8">
            <p14:nvContentPartPr>
              <p14:cNvPr id="201" name="Ink 200">
                <a:extLst>
                  <a:ext uri="{FF2B5EF4-FFF2-40B4-BE49-F238E27FC236}">
                    <a16:creationId xmlns:a16="http://schemas.microsoft.com/office/drawing/2014/main" id="{39192349-2C60-9FEF-48D4-BF756A2DF75C}"/>
                  </a:ext>
                </a:extLst>
              </p14:cNvPr>
              <p14:cNvContentPartPr/>
              <p14:nvPr/>
            </p14:nvContentPartPr>
            <p14:xfrm>
              <a:off x="3213189" y="4749206"/>
              <a:ext cx="29880" cy="193320"/>
            </p14:xfrm>
          </p:contentPart>
        </mc:Choice>
        <mc:Fallback xmlns="">
          <p:pic>
            <p:nvPicPr>
              <p:cNvPr id="201" name="Ink 200">
                <a:extLst>
                  <a:ext uri="{FF2B5EF4-FFF2-40B4-BE49-F238E27FC236}">
                    <a16:creationId xmlns:a16="http://schemas.microsoft.com/office/drawing/2014/main" id="{39192349-2C60-9FEF-48D4-BF756A2DF75C}"/>
                  </a:ext>
                </a:extLst>
              </p:cNvPr>
              <p:cNvPicPr/>
              <p:nvPr/>
            </p:nvPicPr>
            <p:blipFill>
              <a:blip r:embed="rId109"/>
              <a:stretch>
                <a:fillRect/>
              </a:stretch>
            </p:blipFill>
            <p:spPr>
              <a:xfrm>
                <a:off x="3195189" y="4731566"/>
                <a:ext cx="65520" cy="228960"/>
              </a:xfrm>
              <a:prstGeom prst="rect">
                <a:avLst/>
              </a:prstGeom>
            </p:spPr>
          </p:pic>
        </mc:Fallback>
      </mc:AlternateContent>
      <p:grpSp>
        <p:nvGrpSpPr>
          <p:cNvPr id="212" name="Group 211">
            <a:extLst>
              <a:ext uri="{FF2B5EF4-FFF2-40B4-BE49-F238E27FC236}">
                <a16:creationId xmlns:a16="http://schemas.microsoft.com/office/drawing/2014/main" id="{B8C45843-D9A8-CBBA-23CF-9507BA6FDBC8}"/>
              </a:ext>
            </a:extLst>
          </p:cNvPr>
          <p:cNvGrpSpPr/>
          <p:nvPr/>
        </p:nvGrpSpPr>
        <p:grpSpPr>
          <a:xfrm>
            <a:off x="2369709" y="5242766"/>
            <a:ext cx="176400" cy="174600"/>
            <a:chOff x="2369709" y="5242766"/>
            <a:chExt cx="176400" cy="174600"/>
          </a:xfrm>
        </p:grpSpPr>
        <mc:AlternateContent xmlns:mc="http://schemas.openxmlformats.org/markup-compatibility/2006" xmlns:p14="http://schemas.microsoft.com/office/powerpoint/2010/main">
          <mc:Choice Requires="p14">
            <p:contentPart p14:bwMode="auto" r:id="rId110">
              <p14:nvContentPartPr>
                <p14:cNvPr id="204" name="Ink 203">
                  <a:extLst>
                    <a:ext uri="{FF2B5EF4-FFF2-40B4-BE49-F238E27FC236}">
                      <a16:creationId xmlns:a16="http://schemas.microsoft.com/office/drawing/2014/main" id="{E14C16AF-E746-1B86-D374-6AEBB06F51AA}"/>
                    </a:ext>
                  </a:extLst>
                </p14:cNvPr>
                <p14:cNvContentPartPr/>
                <p14:nvPr/>
              </p14:nvContentPartPr>
              <p14:xfrm>
                <a:off x="2369709" y="5277326"/>
                <a:ext cx="17640" cy="140040"/>
              </p14:xfrm>
            </p:contentPart>
          </mc:Choice>
          <mc:Fallback xmlns="">
            <p:pic>
              <p:nvPicPr>
                <p:cNvPr id="204" name="Ink 203">
                  <a:extLst>
                    <a:ext uri="{FF2B5EF4-FFF2-40B4-BE49-F238E27FC236}">
                      <a16:creationId xmlns:a16="http://schemas.microsoft.com/office/drawing/2014/main" id="{E14C16AF-E746-1B86-D374-6AEBB06F51AA}"/>
                    </a:ext>
                  </a:extLst>
                </p:cNvPr>
                <p:cNvPicPr/>
                <p:nvPr/>
              </p:nvPicPr>
              <p:blipFill>
                <a:blip r:embed="rId111"/>
                <a:stretch>
                  <a:fillRect/>
                </a:stretch>
              </p:blipFill>
              <p:spPr>
                <a:xfrm>
                  <a:off x="2352069" y="5259326"/>
                  <a:ext cx="53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05" name="Ink 204">
                  <a:extLst>
                    <a:ext uri="{FF2B5EF4-FFF2-40B4-BE49-F238E27FC236}">
                      <a16:creationId xmlns:a16="http://schemas.microsoft.com/office/drawing/2014/main" id="{7A055EFD-996E-8DC8-AF13-B4C58CBB8DE6}"/>
                    </a:ext>
                  </a:extLst>
                </p14:cNvPr>
                <p14:cNvContentPartPr/>
                <p14:nvPr/>
              </p14:nvContentPartPr>
              <p14:xfrm>
                <a:off x="2393469" y="5242766"/>
                <a:ext cx="152640" cy="126000"/>
              </p14:xfrm>
            </p:contentPart>
          </mc:Choice>
          <mc:Fallback xmlns="">
            <p:pic>
              <p:nvPicPr>
                <p:cNvPr id="205" name="Ink 204">
                  <a:extLst>
                    <a:ext uri="{FF2B5EF4-FFF2-40B4-BE49-F238E27FC236}">
                      <a16:creationId xmlns:a16="http://schemas.microsoft.com/office/drawing/2014/main" id="{7A055EFD-996E-8DC8-AF13-B4C58CBB8DE6}"/>
                    </a:ext>
                  </a:extLst>
                </p:cNvPr>
                <p:cNvPicPr/>
                <p:nvPr/>
              </p:nvPicPr>
              <p:blipFill>
                <a:blip r:embed="rId113"/>
                <a:stretch>
                  <a:fillRect/>
                </a:stretch>
              </p:blipFill>
              <p:spPr>
                <a:xfrm>
                  <a:off x="2375829" y="5225126"/>
                  <a:ext cx="188280" cy="161640"/>
                </a:xfrm>
                <a:prstGeom prst="rect">
                  <a:avLst/>
                </a:prstGeom>
              </p:spPr>
            </p:pic>
          </mc:Fallback>
        </mc:AlternateContent>
      </p:grpSp>
      <p:grpSp>
        <p:nvGrpSpPr>
          <p:cNvPr id="211" name="Group 210">
            <a:extLst>
              <a:ext uri="{FF2B5EF4-FFF2-40B4-BE49-F238E27FC236}">
                <a16:creationId xmlns:a16="http://schemas.microsoft.com/office/drawing/2014/main" id="{7EF945A7-8E48-1702-B234-E3ABF7BDA696}"/>
              </a:ext>
            </a:extLst>
          </p:cNvPr>
          <p:cNvGrpSpPr/>
          <p:nvPr/>
        </p:nvGrpSpPr>
        <p:grpSpPr>
          <a:xfrm>
            <a:off x="2782629" y="5243846"/>
            <a:ext cx="160560" cy="220320"/>
            <a:chOff x="2782629" y="5243846"/>
            <a:chExt cx="160560" cy="220320"/>
          </a:xfrm>
        </p:grpSpPr>
        <mc:AlternateContent xmlns:mc="http://schemas.openxmlformats.org/markup-compatibility/2006" xmlns:p14="http://schemas.microsoft.com/office/powerpoint/2010/main">
          <mc:Choice Requires="p14">
            <p:contentPart p14:bwMode="auto" r:id="rId114">
              <p14:nvContentPartPr>
                <p14:cNvPr id="206" name="Ink 205">
                  <a:extLst>
                    <a:ext uri="{FF2B5EF4-FFF2-40B4-BE49-F238E27FC236}">
                      <a16:creationId xmlns:a16="http://schemas.microsoft.com/office/drawing/2014/main" id="{BD475DE8-C1BE-1F1D-F8BF-7135F62E3877}"/>
                    </a:ext>
                  </a:extLst>
                </p14:cNvPr>
                <p14:cNvContentPartPr/>
                <p14:nvPr/>
              </p14:nvContentPartPr>
              <p14:xfrm>
                <a:off x="2782629" y="5271566"/>
                <a:ext cx="32040" cy="162720"/>
              </p14:xfrm>
            </p:contentPart>
          </mc:Choice>
          <mc:Fallback xmlns="">
            <p:pic>
              <p:nvPicPr>
                <p:cNvPr id="206" name="Ink 205">
                  <a:extLst>
                    <a:ext uri="{FF2B5EF4-FFF2-40B4-BE49-F238E27FC236}">
                      <a16:creationId xmlns:a16="http://schemas.microsoft.com/office/drawing/2014/main" id="{BD475DE8-C1BE-1F1D-F8BF-7135F62E3877}"/>
                    </a:ext>
                  </a:extLst>
                </p:cNvPr>
                <p:cNvPicPr/>
                <p:nvPr/>
              </p:nvPicPr>
              <p:blipFill>
                <a:blip r:embed="rId115"/>
                <a:stretch>
                  <a:fillRect/>
                </a:stretch>
              </p:blipFill>
              <p:spPr>
                <a:xfrm>
                  <a:off x="2764629" y="5253926"/>
                  <a:ext cx="6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07" name="Ink 206">
                  <a:extLst>
                    <a:ext uri="{FF2B5EF4-FFF2-40B4-BE49-F238E27FC236}">
                      <a16:creationId xmlns:a16="http://schemas.microsoft.com/office/drawing/2014/main" id="{9C6A1C5E-F128-D0D2-5563-0151A52E86B4}"/>
                    </a:ext>
                  </a:extLst>
                </p14:cNvPr>
                <p14:cNvContentPartPr/>
                <p14:nvPr/>
              </p14:nvContentPartPr>
              <p14:xfrm>
                <a:off x="2797749" y="5243846"/>
                <a:ext cx="145440" cy="220320"/>
              </p14:xfrm>
            </p:contentPart>
          </mc:Choice>
          <mc:Fallback xmlns="">
            <p:pic>
              <p:nvPicPr>
                <p:cNvPr id="207" name="Ink 206">
                  <a:extLst>
                    <a:ext uri="{FF2B5EF4-FFF2-40B4-BE49-F238E27FC236}">
                      <a16:creationId xmlns:a16="http://schemas.microsoft.com/office/drawing/2014/main" id="{9C6A1C5E-F128-D0D2-5563-0151A52E86B4}"/>
                    </a:ext>
                  </a:extLst>
                </p:cNvPr>
                <p:cNvPicPr/>
                <p:nvPr/>
              </p:nvPicPr>
              <p:blipFill>
                <a:blip r:embed="rId117"/>
                <a:stretch>
                  <a:fillRect/>
                </a:stretch>
              </p:blipFill>
              <p:spPr>
                <a:xfrm>
                  <a:off x="2779749" y="5226206"/>
                  <a:ext cx="181080" cy="255960"/>
                </a:xfrm>
                <a:prstGeom prst="rect">
                  <a:avLst/>
                </a:prstGeom>
              </p:spPr>
            </p:pic>
          </mc:Fallback>
        </mc:AlternateContent>
      </p:grpSp>
      <p:grpSp>
        <p:nvGrpSpPr>
          <p:cNvPr id="210" name="Group 209">
            <a:extLst>
              <a:ext uri="{FF2B5EF4-FFF2-40B4-BE49-F238E27FC236}">
                <a16:creationId xmlns:a16="http://schemas.microsoft.com/office/drawing/2014/main" id="{EA4488EB-40AF-97C6-0598-124A3F269998}"/>
              </a:ext>
            </a:extLst>
          </p:cNvPr>
          <p:cNvGrpSpPr/>
          <p:nvPr/>
        </p:nvGrpSpPr>
        <p:grpSpPr>
          <a:xfrm>
            <a:off x="3179709" y="5212526"/>
            <a:ext cx="205920" cy="220680"/>
            <a:chOff x="3179709" y="5212526"/>
            <a:chExt cx="205920" cy="220680"/>
          </a:xfrm>
        </p:grpSpPr>
        <mc:AlternateContent xmlns:mc="http://schemas.openxmlformats.org/markup-compatibility/2006" xmlns:p14="http://schemas.microsoft.com/office/powerpoint/2010/main">
          <mc:Choice Requires="p14">
            <p:contentPart p14:bwMode="auto" r:id="rId118">
              <p14:nvContentPartPr>
                <p14:cNvPr id="208" name="Ink 207">
                  <a:extLst>
                    <a:ext uri="{FF2B5EF4-FFF2-40B4-BE49-F238E27FC236}">
                      <a16:creationId xmlns:a16="http://schemas.microsoft.com/office/drawing/2014/main" id="{C7095AFC-88C6-657C-5326-16281EA5F4EF}"/>
                    </a:ext>
                  </a:extLst>
                </p14:cNvPr>
                <p14:cNvContentPartPr/>
                <p14:nvPr/>
              </p14:nvContentPartPr>
              <p14:xfrm>
                <a:off x="3179709" y="5212526"/>
                <a:ext cx="205920" cy="50400"/>
              </p14:xfrm>
            </p:contentPart>
          </mc:Choice>
          <mc:Fallback xmlns="">
            <p:pic>
              <p:nvPicPr>
                <p:cNvPr id="208" name="Ink 207">
                  <a:extLst>
                    <a:ext uri="{FF2B5EF4-FFF2-40B4-BE49-F238E27FC236}">
                      <a16:creationId xmlns:a16="http://schemas.microsoft.com/office/drawing/2014/main" id="{C7095AFC-88C6-657C-5326-16281EA5F4EF}"/>
                    </a:ext>
                  </a:extLst>
                </p:cNvPr>
                <p:cNvPicPr/>
                <p:nvPr/>
              </p:nvPicPr>
              <p:blipFill>
                <a:blip r:embed="rId119"/>
                <a:stretch>
                  <a:fillRect/>
                </a:stretch>
              </p:blipFill>
              <p:spPr>
                <a:xfrm>
                  <a:off x="3161709" y="5194526"/>
                  <a:ext cx="2415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9" name="Ink 208">
                  <a:extLst>
                    <a:ext uri="{FF2B5EF4-FFF2-40B4-BE49-F238E27FC236}">
                      <a16:creationId xmlns:a16="http://schemas.microsoft.com/office/drawing/2014/main" id="{2D702372-78AD-7589-490D-08F5EEFF485C}"/>
                    </a:ext>
                  </a:extLst>
                </p14:cNvPr>
                <p14:cNvContentPartPr/>
                <p14:nvPr/>
              </p14:nvContentPartPr>
              <p14:xfrm>
                <a:off x="3233349" y="5279126"/>
                <a:ext cx="137520" cy="154080"/>
              </p14:xfrm>
            </p:contentPart>
          </mc:Choice>
          <mc:Fallback xmlns="">
            <p:pic>
              <p:nvPicPr>
                <p:cNvPr id="209" name="Ink 208">
                  <a:extLst>
                    <a:ext uri="{FF2B5EF4-FFF2-40B4-BE49-F238E27FC236}">
                      <a16:creationId xmlns:a16="http://schemas.microsoft.com/office/drawing/2014/main" id="{2D702372-78AD-7589-490D-08F5EEFF485C}"/>
                    </a:ext>
                  </a:extLst>
                </p:cNvPr>
                <p:cNvPicPr/>
                <p:nvPr/>
              </p:nvPicPr>
              <p:blipFill>
                <a:blip r:embed="rId121"/>
                <a:stretch>
                  <a:fillRect/>
                </a:stretch>
              </p:blipFill>
              <p:spPr>
                <a:xfrm>
                  <a:off x="3215709" y="5261126"/>
                  <a:ext cx="173160" cy="189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2">
            <p14:nvContentPartPr>
              <p14:cNvPr id="214" name="Ink 213">
                <a:extLst>
                  <a:ext uri="{FF2B5EF4-FFF2-40B4-BE49-F238E27FC236}">
                    <a16:creationId xmlns:a16="http://schemas.microsoft.com/office/drawing/2014/main" id="{315B01C6-D611-9F53-E6BE-E02514656B9B}"/>
                  </a:ext>
                </a:extLst>
              </p14:cNvPr>
              <p14:cNvContentPartPr/>
              <p14:nvPr/>
            </p14:nvContentPartPr>
            <p14:xfrm>
              <a:off x="3487869" y="1201046"/>
              <a:ext cx="179280" cy="227520"/>
            </p14:xfrm>
          </p:contentPart>
        </mc:Choice>
        <mc:Fallback xmlns="">
          <p:pic>
            <p:nvPicPr>
              <p:cNvPr id="214" name="Ink 213">
                <a:extLst>
                  <a:ext uri="{FF2B5EF4-FFF2-40B4-BE49-F238E27FC236}">
                    <a16:creationId xmlns:a16="http://schemas.microsoft.com/office/drawing/2014/main" id="{315B01C6-D611-9F53-E6BE-E02514656B9B}"/>
                  </a:ext>
                </a:extLst>
              </p:cNvPr>
              <p:cNvPicPr/>
              <p:nvPr/>
            </p:nvPicPr>
            <p:blipFill>
              <a:blip r:embed="rId123"/>
              <a:stretch>
                <a:fillRect/>
              </a:stretch>
            </p:blipFill>
            <p:spPr>
              <a:xfrm>
                <a:off x="3470229" y="1183046"/>
                <a:ext cx="214920" cy="263160"/>
              </a:xfrm>
              <a:prstGeom prst="rect">
                <a:avLst/>
              </a:prstGeom>
            </p:spPr>
          </p:pic>
        </mc:Fallback>
      </mc:AlternateContent>
      <p:grpSp>
        <p:nvGrpSpPr>
          <p:cNvPr id="217" name="Group 216">
            <a:extLst>
              <a:ext uri="{FF2B5EF4-FFF2-40B4-BE49-F238E27FC236}">
                <a16:creationId xmlns:a16="http://schemas.microsoft.com/office/drawing/2014/main" id="{5B1B48B5-2521-676F-35F0-73688DF6C68A}"/>
              </a:ext>
            </a:extLst>
          </p:cNvPr>
          <p:cNvGrpSpPr/>
          <p:nvPr/>
        </p:nvGrpSpPr>
        <p:grpSpPr>
          <a:xfrm>
            <a:off x="3849669" y="1265846"/>
            <a:ext cx="185760" cy="177480"/>
            <a:chOff x="3849669" y="1265846"/>
            <a:chExt cx="185760" cy="177480"/>
          </a:xfrm>
        </p:grpSpPr>
        <mc:AlternateContent xmlns:mc="http://schemas.openxmlformats.org/markup-compatibility/2006" xmlns:p14="http://schemas.microsoft.com/office/powerpoint/2010/main">
          <mc:Choice Requires="p14">
            <p:contentPart p14:bwMode="auto" r:id="rId124">
              <p14:nvContentPartPr>
                <p14:cNvPr id="215" name="Ink 214">
                  <a:extLst>
                    <a:ext uri="{FF2B5EF4-FFF2-40B4-BE49-F238E27FC236}">
                      <a16:creationId xmlns:a16="http://schemas.microsoft.com/office/drawing/2014/main" id="{A94CF4F2-60F2-B15A-3762-5AD375E4099A}"/>
                    </a:ext>
                  </a:extLst>
                </p14:cNvPr>
                <p14:cNvContentPartPr/>
                <p14:nvPr/>
              </p14:nvContentPartPr>
              <p14:xfrm>
                <a:off x="3849669" y="1295006"/>
                <a:ext cx="132840" cy="112680"/>
              </p14:xfrm>
            </p:contentPart>
          </mc:Choice>
          <mc:Fallback xmlns="">
            <p:pic>
              <p:nvPicPr>
                <p:cNvPr id="215" name="Ink 214">
                  <a:extLst>
                    <a:ext uri="{FF2B5EF4-FFF2-40B4-BE49-F238E27FC236}">
                      <a16:creationId xmlns:a16="http://schemas.microsoft.com/office/drawing/2014/main" id="{A94CF4F2-60F2-B15A-3762-5AD375E4099A}"/>
                    </a:ext>
                  </a:extLst>
                </p:cNvPr>
                <p:cNvPicPr/>
                <p:nvPr/>
              </p:nvPicPr>
              <p:blipFill>
                <a:blip r:embed="rId125"/>
                <a:stretch>
                  <a:fillRect/>
                </a:stretch>
              </p:blipFill>
              <p:spPr>
                <a:xfrm>
                  <a:off x="3831669" y="1277006"/>
                  <a:ext cx="16848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16" name="Ink 215">
                  <a:extLst>
                    <a:ext uri="{FF2B5EF4-FFF2-40B4-BE49-F238E27FC236}">
                      <a16:creationId xmlns:a16="http://schemas.microsoft.com/office/drawing/2014/main" id="{4A9AA4C1-720E-EDCC-C559-9108038ABF02}"/>
                    </a:ext>
                  </a:extLst>
                </p14:cNvPr>
                <p14:cNvContentPartPr/>
                <p14:nvPr/>
              </p14:nvContentPartPr>
              <p14:xfrm>
                <a:off x="3866949" y="1265846"/>
                <a:ext cx="168480" cy="177480"/>
              </p14:xfrm>
            </p:contentPart>
          </mc:Choice>
          <mc:Fallback xmlns="">
            <p:pic>
              <p:nvPicPr>
                <p:cNvPr id="216" name="Ink 215">
                  <a:extLst>
                    <a:ext uri="{FF2B5EF4-FFF2-40B4-BE49-F238E27FC236}">
                      <a16:creationId xmlns:a16="http://schemas.microsoft.com/office/drawing/2014/main" id="{4A9AA4C1-720E-EDCC-C559-9108038ABF02}"/>
                    </a:ext>
                  </a:extLst>
                </p:cNvPr>
                <p:cNvPicPr/>
                <p:nvPr/>
              </p:nvPicPr>
              <p:blipFill>
                <a:blip r:embed="rId127"/>
                <a:stretch>
                  <a:fillRect/>
                </a:stretch>
              </p:blipFill>
              <p:spPr>
                <a:xfrm>
                  <a:off x="3849309" y="1247846"/>
                  <a:ext cx="204120" cy="213120"/>
                </a:xfrm>
                <a:prstGeom prst="rect">
                  <a:avLst/>
                </a:prstGeom>
              </p:spPr>
            </p:pic>
          </mc:Fallback>
        </mc:AlternateContent>
      </p:grpSp>
      <p:grpSp>
        <p:nvGrpSpPr>
          <p:cNvPr id="223" name="Group 222">
            <a:extLst>
              <a:ext uri="{FF2B5EF4-FFF2-40B4-BE49-F238E27FC236}">
                <a16:creationId xmlns:a16="http://schemas.microsoft.com/office/drawing/2014/main" id="{FCFC70DF-60D5-EE2E-D585-736B4B56EC64}"/>
              </a:ext>
            </a:extLst>
          </p:cNvPr>
          <p:cNvGrpSpPr/>
          <p:nvPr/>
        </p:nvGrpSpPr>
        <p:grpSpPr>
          <a:xfrm>
            <a:off x="4219389" y="1183766"/>
            <a:ext cx="842040" cy="290880"/>
            <a:chOff x="4219389" y="1183766"/>
            <a:chExt cx="842040" cy="290880"/>
          </a:xfrm>
        </p:grpSpPr>
        <mc:AlternateContent xmlns:mc="http://schemas.openxmlformats.org/markup-compatibility/2006" xmlns:p14="http://schemas.microsoft.com/office/powerpoint/2010/main">
          <mc:Choice Requires="p14">
            <p:contentPart p14:bwMode="auto" r:id="rId128">
              <p14:nvContentPartPr>
                <p14:cNvPr id="218" name="Ink 217">
                  <a:extLst>
                    <a:ext uri="{FF2B5EF4-FFF2-40B4-BE49-F238E27FC236}">
                      <a16:creationId xmlns:a16="http://schemas.microsoft.com/office/drawing/2014/main" id="{57C253BE-6383-B435-8503-C8C63F794260}"/>
                    </a:ext>
                  </a:extLst>
                </p14:cNvPr>
                <p14:cNvContentPartPr/>
                <p14:nvPr/>
              </p14:nvContentPartPr>
              <p14:xfrm>
                <a:off x="4219389" y="1206446"/>
                <a:ext cx="174600" cy="268200"/>
              </p14:xfrm>
            </p:contentPart>
          </mc:Choice>
          <mc:Fallback xmlns="">
            <p:pic>
              <p:nvPicPr>
                <p:cNvPr id="218" name="Ink 217">
                  <a:extLst>
                    <a:ext uri="{FF2B5EF4-FFF2-40B4-BE49-F238E27FC236}">
                      <a16:creationId xmlns:a16="http://schemas.microsoft.com/office/drawing/2014/main" id="{57C253BE-6383-B435-8503-C8C63F794260}"/>
                    </a:ext>
                  </a:extLst>
                </p:cNvPr>
                <p:cNvPicPr/>
                <p:nvPr/>
              </p:nvPicPr>
              <p:blipFill>
                <a:blip r:embed="rId129"/>
                <a:stretch>
                  <a:fillRect/>
                </a:stretch>
              </p:blipFill>
              <p:spPr>
                <a:xfrm>
                  <a:off x="4201749" y="1188806"/>
                  <a:ext cx="210240" cy="303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19" name="Ink 218">
                  <a:extLst>
                    <a:ext uri="{FF2B5EF4-FFF2-40B4-BE49-F238E27FC236}">
                      <a16:creationId xmlns:a16="http://schemas.microsoft.com/office/drawing/2014/main" id="{C27B0098-A307-F9EB-41AB-9024D101BCE8}"/>
                    </a:ext>
                  </a:extLst>
                </p14:cNvPr>
                <p14:cNvContentPartPr/>
                <p14:nvPr/>
              </p14:nvContentPartPr>
              <p14:xfrm>
                <a:off x="4540509" y="1356926"/>
                <a:ext cx="118080" cy="70200"/>
              </p14:xfrm>
            </p:contentPart>
          </mc:Choice>
          <mc:Fallback xmlns="">
            <p:pic>
              <p:nvPicPr>
                <p:cNvPr id="219" name="Ink 218">
                  <a:extLst>
                    <a:ext uri="{FF2B5EF4-FFF2-40B4-BE49-F238E27FC236}">
                      <a16:creationId xmlns:a16="http://schemas.microsoft.com/office/drawing/2014/main" id="{C27B0098-A307-F9EB-41AB-9024D101BCE8}"/>
                    </a:ext>
                  </a:extLst>
                </p:cNvPr>
                <p:cNvPicPr/>
                <p:nvPr/>
              </p:nvPicPr>
              <p:blipFill>
                <a:blip r:embed="rId131"/>
                <a:stretch>
                  <a:fillRect/>
                </a:stretch>
              </p:blipFill>
              <p:spPr>
                <a:xfrm>
                  <a:off x="4522869" y="1339286"/>
                  <a:ext cx="153720" cy="1058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20" name="Ink 219">
                  <a:extLst>
                    <a:ext uri="{FF2B5EF4-FFF2-40B4-BE49-F238E27FC236}">
                      <a16:creationId xmlns:a16="http://schemas.microsoft.com/office/drawing/2014/main" id="{6CEB2027-C6D2-CFBB-AD30-F7029EFE1BC1}"/>
                    </a:ext>
                  </a:extLst>
                </p14:cNvPr>
                <p14:cNvContentPartPr/>
                <p14:nvPr/>
              </p14:nvContentPartPr>
              <p14:xfrm>
                <a:off x="4574709" y="1323806"/>
                <a:ext cx="122040" cy="136080"/>
              </p14:xfrm>
            </p:contentPart>
          </mc:Choice>
          <mc:Fallback xmlns="">
            <p:pic>
              <p:nvPicPr>
                <p:cNvPr id="220" name="Ink 219">
                  <a:extLst>
                    <a:ext uri="{FF2B5EF4-FFF2-40B4-BE49-F238E27FC236}">
                      <a16:creationId xmlns:a16="http://schemas.microsoft.com/office/drawing/2014/main" id="{6CEB2027-C6D2-CFBB-AD30-F7029EFE1BC1}"/>
                    </a:ext>
                  </a:extLst>
                </p:cNvPr>
                <p:cNvPicPr/>
                <p:nvPr/>
              </p:nvPicPr>
              <p:blipFill>
                <a:blip r:embed="rId133"/>
                <a:stretch>
                  <a:fillRect/>
                </a:stretch>
              </p:blipFill>
              <p:spPr>
                <a:xfrm>
                  <a:off x="4556709" y="1305806"/>
                  <a:ext cx="15768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22" name="Ink 221">
                  <a:extLst>
                    <a:ext uri="{FF2B5EF4-FFF2-40B4-BE49-F238E27FC236}">
                      <a16:creationId xmlns:a16="http://schemas.microsoft.com/office/drawing/2014/main" id="{2326D07F-AA88-8F63-F185-12A5B40627C1}"/>
                    </a:ext>
                  </a:extLst>
                </p14:cNvPr>
                <p14:cNvContentPartPr/>
                <p14:nvPr/>
              </p14:nvContentPartPr>
              <p14:xfrm>
                <a:off x="4836789" y="1183766"/>
                <a:ext cx="224640" cy="221040"/>
              </p14:xfrm>
            </p:contentPart>
          </mc:Choice>
          <mc:Fallback xmlns="">
            <p:pic>
              <p:nvPicPr>
                <p:cNvPr id="222" name="Ink 221">
                  <a:extLst>
                    <a:ext uri="{FF2B5EF4-FFF2-40B4-BE49-F238E27FC236}">
                      <a16:creationId xmlns:a16="http://schemas.microsoft.com/office/drawing/2014/main" id="{2326D07F-AA88-8F63-F185-12A5B40627C1}"/>
                    </a:ext>
                  </a:extLst>
                </p:cNvPr>
                <p:cNvPicPr/>
                <p:nvPr/>
              </p:nvPicPr>
              <p:blipFill>
                <a:blip r:embed="rId135"/>
                <a:stretch>
                  <a:fillRect/>
                </a:stretch>
              </p:blipFill>
              <p:spPr>
                <a:xfrm>
                  <a:off x="4819149" y="1165766"/>
                  <a:ext cx="260280" cy="256680"/>
                </a:xfrm>
                <a:prstGeom prst="rect">
                  <a:avLst/>
                </a:prstGeom>
              </p:spPr>
            </p:pic>
          </mc:Fallback>
        </mc:AlternateContent>
      </p:grpSp>
      <p:grpSp>
        <p:nvGrpSpPr>
          <p:cNvPr id="232" name="Group 231">
            <a:extLst>
              <a:ext uri="{FF2B5EF4-FFF2-40B4-BE49-F238E27FC236}">
                <a16:creationId xmlns:a16="http://schemas.microsoft.com/office/drawing/2014/main" id="{9811A90C-FABE-9F78-DFEA-331A060D7F3E}"/>
              </a:ext>
            </a:extLst>
          </p:cNvPr>
          <p:cNvGrpSpPr/>
          <p:nvPr/>
        </p:nvGrpSpPr>
        <p:grpSpPr>
          <a:xfrm>
            <a:off x="4019949" y="1742126"/>
            <a:ext cx="992520" cy="775440"/>
            <a:chOff x="4019949" y="1742126"/>
            <a:chExt cx="992520" cy="775440"/>
          </a:xfrm>
        </p:grpSpPr>
        <mc:AlternateContent xmlns:mc="http://schemas.openxmlformats.org/markup-compatibility/2006" xmlns:p14="http://schemas.microsoft.com/office/powerpoint/2010/main">
          <mc:Choice Requires="p14">
            <p:contentPart p14:bwMode="auto" r:id="rId136">
              <p14:nvContentPartPr>
                <p14:cNvPr id="227" name="Ink 226">
                  <a:extLst>
                    <a:ext uri="{FF2B5EF4-FFF2-40B4-BE49-F238E27FC236}">
                      <a16:creationId xmlns:a16="http://schemas.microsoft.com/office/drawing/2014/main" id="{265D9253-644A-1497-9270-2D7DC5FEF41B}"/>
                    </a:ext>
                  </a:extLst>
                </p14:cNvPr>
                <p14:cNvContentPartPr/>
                <p14:nvPr/>
              </p14:nvContentPartPr>
              <p14:xfrm>
                <a:off x="4224429" y="1945886"/>
                <a:ext cx="15840" cy="376560"/>
              </p14:xfrm>
            </p:contentPart>
          </mc:Choice>
          <mc:Fallback xmlns="">
            <p:pic>
              <p:nvPicPr>
                <p:cNvPr id="227" name="Ink 226">
                  <a:extLst>
                    <a:ext uri="{FF2B5EF4-FFF2-40B4-BE49-F238E27FC236}">
                      <a16:creationId xmlns:a16="http://schemas.microsoft.com/office/drawing/2014/main" id="{265D9253-644A-1497-9270-2D7DC5FEF41B}"/>
                    </a:ext>
                  </a:extLst>
                </p:cNvPr>
                <p:cNvPicPr/>
                <p:nvPr/>
              </p:nvPicPr>
              <p:blipFill>
                <a:blip r:embed="rId137"/>
                <a:stretch>
                  <a:fillRect/>
                </a:stretch>
              </p:blipFill>
              <p:spPr>
                <a:xfrm>
                  <a:off x="4206429" y="1928246"/>
                  <a:ext cx="5148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28" name="Ink 227">
                  <a:extLst>
                    <a:ext uri="{FF2B5EF4-FFF2-40B4-BE49-F238E27FC236}">
                      <a16:creationId xmlns:a16="http://schemas.microsoft.com/office/drawing/2014/main" id="{9169BA9D-E9C2-3755-F363-511AE257D550}"/>
                    </a:ext>
                  </a:extLst>
                </p14:cNvPr>
                <p14:cNvContentPartPr/>
                <p14:nvPr/>
              </p14:nvContentPartPr>
              <p14:xfrm>
                <a:off x="4433229" y="1960286"/>
                <a:ext cx="330480" cy="312120"/>
              </p14:xfrm>
            </p:contentPart>
          </mc:Choice>
          <mc:Fallback xmlns="">
            <p:pic>
              <p:nvPicPr>
                <p:cNvPr id="228" name="Ink 227">
                  <a:extLst>
                    <a:ext uri="{FF2B5EF4-FFF2-40B4-BE49-F238E27FC236}">
                      <a16:creationId xmlns:a16="http://schemas.microsoft.com/office/drawing/2014/main" id="{9169BA9D-E9C2-3755-F363-511AE257D550}"/>
                    </a:ext>
                  </a:extLst>
                </p:cNvPr>
                <p:cNvPicPr/>
                <p:nvPr/>
              </p:nvPicPr>
              <p:blipFill>
                <a:blip r:embed="rId139"/>
                <a:stretch>
                  <a:fillRect/>
                </a:stretch>
              </p:blipFill>
              <p:spPr>
                <a:xfrm>
                  <a:off x="4415589" y="1942646"/>
                  <a:ext cx="366120" cy="3477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29" name="Ink 228">
                  <a:extLst>
                    <a:ext uri="{FF2B5EF4-FFF2-40B4-BE49-F238E27FC236}">
                      <a16:creationId xmlns:a16="http://schemas.microsoft.com/office/drawing/2014/main" id="{290AE5E5-960C-B412-F98B-8EA727C81FFF}"/>
                    </a:ext>
                  </a:extLst>
                </p14:cNvPr>
                <p14:cNvContentPartPr/>
                <p14:nvPr/>
              </p14:nvContentPartPr>
              <p14:xfrm>
                <a:off x="4085829" y="1742126"/>
                <a:ext cx="757800" cy="65160"/>
              </p14:xfrm>
            </p:contentPart>
          </mc:Choice>
          <mc:Fallback xmlns="">
            <p:pic>
              <p:nvPicPr>
                <p:cNvPr id="229" name="Ink 228">
                  <a:extLst>
                    <a:ext uri="{FF2B5EF4-FFF2-40B4-BE49-F238E27FC236}">
                      <a16:creationId xmlns:a16="http://schemas.microsoft.com/office/drawing/2014/main" id="{290AE5E5-960C-B412-F98B-8EA727C81FFF}"/>
                    </a:ext>
                  </a:extLst>
                </p:cNvPr>
                <p:cNvPicPr/>
                <p:nvPr/>
              </p:nvPicPr>
              <p:blipFill>
                <a:blip r:embed="rId141"/>
                <a:stretch>
                  <a:fillRect/>
                </a:stretch>
              </p:blipFill>
              <p:spPr>
                <a:xfrm>
                  <a:off x="4067829" y="1724486"/>
                  <a:ext cx="793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0" name="Ink 229">
                  <a:extLst>
                    <a:ext uri="{FF2B5EF4-FFF2-40B4-BE49-F238E27FC236}">
                      <a16:creationId xmlns:a16="http://schemas.microsoft.com/office/drawing/2014/main" id="{280030FA-F085-BDA4-E810-E6A3CC5F5734}"/>
                    </a:ext>
                  </a:extLst>
                </p14:cNvPr>
                <p14:cNvContentPartPr/>
                <p14:nvPr/>
              </p14:nvContentPartPr>
              <p14:xfrm>
                <a:off x="4019949" y="1866686"/>
                <a:ext cx="992520" cy="650880"/>
              </p14:xfrm>
            </p:contentPart>
          </mc:Choice>
          <mc:Fallback xmlns="">
            <p:pic>
              <p:nvPicPr>
                <p:cNvPr id="230" name="Ink 229">
                  <a:extLst>
                    <a:ext uri="{FF2B5EF4-FFF2-40B4-BE49-F238E27FC236}">
                      <a16:creationId xmlns:a16="http://schemas.microsoft.com/office/drawing/2014/main" id="{280030FA-F085-BDA4-E810-E6A3CC5F5734}"/>
                    </a:ext>
                  </a:extLst>
                </p:cNvPr>
                <p:cNvPicPr/>
                <p:nvPr/>
              </p:nvPicPr>
              <p:blipFill>
                <a:blip r:embed="rId143"/>
                <a:stretch>
                  <a:fillRect/>
                </a:stretch>
              </p:blipFill>
              <p:spPr>
                <a:xfrm>
                  <a:off x="4001949" y="1848686"/>
                  <a:ext cx="1028160" cy="6865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1" name="Ink 230">
                  <a:extLst>
                    <a:ext uri="{FF2B5EF4-FFF2-40B4-BE49-F238E27FC236}">
                      <a16:creationId xmlns:a16="http://schemas.microsoft.com/office/drawing/2014/main" id="{06B2B226-AB9C-1FC2-FE7D-7F10A24D4234}"/>
                    </a:ext>
                  </a:extLst>
                </p14:cNvPr>
                <p14:cNvContentPartPr/>
                <p14:nvPr/>
              </p14:nvContentPartPr>
              <p14:xfrm>
                <a:off x="4905189" y="1782806"/>
                <a:ext cx="90360" cy="710640"/>
              </p14:xfrm>
            </p:contentPart>
          </mc:Choice>
          <mc:Fallback xmlns="">
            <p:pic>
              <p:nvPicPr>
                <p:cNvPr id="231" name="Ink 230">
                  <a:extLst>
                    <a:ext uri="{FF2B5EF4-FFF2-40B4-BE49-F238E27FC236}">
                      <a16:creationId xmlns:a16="http://schemas.microsoft.com/office/drawing/2014/main" id="{06B2B226-AB9C-1FC2-FE7D-7F10A24D4234}"/>
                    </a:ext>
                  </a:extLst>
                </p:cNvPr>
                <p:cNvPicPr/>
                <p:nvPr/>
              </p:nvPicPr>
              <p:blipFill>
                <a:blip r:embed="rId145"/>
                <a:stretch>
                  <a:fillRect/>
                </a:stretch>
              </p:blipFill>
              <p:spPr>
                <a:xfrm>
                  <a:off x="4887549" y="1764806"/>
                  <a:ext cx="126000" cy="746280"/>
                </a:xfrm>
                <a:prstGeom prst="rect">
                  <a:avLst/>
                </a:prstGeom>
              </p:spPr>
            </p:pic>
          </mc:Fallback>
        </mc:AlternateContent>
      </p:grpSp>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C32DB9AC-359F-2AE4-A164-7881BA688659}"/>
                  </a:ext>
                </a:extLst>
              </p:cNvPr>
              <p:cNvSpPr txBox="1"/>
              <p:nvPr/>
            </p:nvSpPr>
            <p:spPr>
              <a:xfrm>
                <a:off x="5677389" y="87980"/>
                <a:ext cx="3467169" cy="3139321"/>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a:t>
                </a:r>
                <a:r>
                  <a:rPr lang="en-GB"/>
                  <a:t>. Were the options listed randomly or systematically? Can you explain the order?</a:t>
                </a:r>
              </a:p>
              <a:p>
                <a:endParaRPr lang="en-GB"/>
              </a:p>
              <a:p>
                <a:r>
                  <a:rPr lang="en-GB" b="1"/>
                  <a:t>2. </a:t>
                </a:r>
                <a:r>
                  <a:rPr lang="en-GB"/>
                  <a:t>For </a:t>
                </a:r>
                <a14:m>
                  <m:oMath xmlns:m="http://schemas.openxmlformats.org/officeDocument/2006/math">
                    <m:r>
                      <a:rPr lang="en-GB" b="0" i="1" smtClean="0">
                        <a:latin typeface="Cambria Math" panose="02040503050406030204" pitchFamily="18" charset="0"/>
                      </a:rPr>
                      <m:t>2×3×2</m:t>
                    </m:r>
                  </m:oMath>
                </a14:m>
                <a:r>
                  <a:rPr lang="en-GB"/>
                  <a:t> where did the numbers come from?</a:t>
                </a:r>
              </a:p>
              <a:p>
                <a:endParaRPr lang="en-GB"/>
              </a:p>
              <a:p>
                <a:r>
                  <a:rPr lang="en-GB" b="1"/>
                  <a:t>3. </a:t>
                </a:r>
                <a:r>
                  <a:rPr lang="en-GB"/>
                  <a:t>What 2 methods can you use to get the answer of 12?</a:t>
                </a:r>
              </a:p>
            </p:txBody>
          </p:sp>
        </mc:Choice>
        <mc:Fallback xmlns="">
          <p:sp>
            <p:nvSpPr>
              <p:cNvPr id="98" name="TextBox 97">
                <a:extLst>
                  <a:ext uri="{FF2B5EF4-FFF2-40B4-BE49-F238E27FC236}">
                    <a16:creationId xmlns:a16="http://schemas.microsoft.com/office/drawing/2014/main" id="{C32DB9AC-359F-2AE4-A164-7881BA688659}"/>
                  </a:ext>
                </a:extLst>
              </p:cNvPr>
              <p:cNvSpPr txBox="1">
                <a:spLocks noRot="1" noChangeAspect="1" noMove="1" noResize="1" noEditPoints="1" noAdjustHandles="1" noChangeArrowheads="1" noChangeShapeType="1" noTextEdit="1"/>
              </p:cNvSpPr>
              <p:nvPr/>
            </p:nvSpPr>
            <p:spPr>
              <a:xfrm>
                <a:off x="5677389" y="87980"/>
                <a:ext cx="3467169" cy="3139321"/>
              </a:xfrm>
              <a:prstGeom prst="rect">
                <a:avLst/>
              </a:prstGeom>
              <a:blipFill>
                <a:blip r:embed="rId146"/>
                <a:stretch>
                  <a:fillRect l="-1406" t="-971" b="-2136"/>
                </a:stretch>
              </a:blipFill>
            </p:spPr>
            <p:txBody>
              <a:bodyPr/>
              <a:lstStyle/>
              <a:p>
                <a:r>
                  <a:rPr lang="en-GB">
                    <a:noFill/>
                  </a:rPr>
                  <a:t> </a:t>
                </a:r>
              </a:p>
            </p:txBody>
          </p:sp>
        </mc:Fallback>
      </mc:AlternateContent>
      <p:sp>
        <p:nvSpPr>
          <p:cNvPr id="99" name="Rectangle 98">
            <a:extLst>
              <a:ext uri="{FF2B5EF4-FFF2-40B4-BE49-F238E27FC236}">
                <a16:creationId xmlns:a16="http://schemas.microsoft.com/office/drawing/2014/main" id="{2B02EA75-CAE4-43FD-90A9-A7F26A1837EF}"/>
              </a:ext>
            </a:extLst>
          </p:cNvPr>
          <p:cNvSpPr/>
          <p:nvPr/>
        </p:nvSpPr>
        <p:spPr>
          <a:xfrm>
            <a:off x="5677389" y="3340946"/>
            <a:ext cx="3423438" cy="229454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TextBox 99">
            <a:extLst>
              <a:ext uri="{FF2B5EF4-FFF2-40B4-BE49-F238E27FC236}">
                <a16:creationId xmlns:a16="http://schemas.microsoft.com/office/drawing/2014/main" id="{30A36C3A-A08D-4514-6ADC-632F3CEF3535}"/>
              </a:ext>
            </a:extLst>
          </p:cNvPr>
          <p:cNvSpPr txBox="1"/>
          <p:nvPr/>
        </p:nvSpPr>
        <p:spPr>
          <a:xfrm>
            <a:off x="5870906" y="3423001"/>
            <a:ext cx="1343251" cy="307777"/>
          </a:xfrm>
          <a:prstGeom prst="rect">
            <a:avLst/>
          </a:prstGeom>
          <a:noFill/>
        </p:spPr>
        <p:txBody>
          <a:bodyPr wrap="square">
            <a:spAutoFit/>
          </a:bodyPr>
          <a:lstStyle/>
          <a:p>
            <a:r>
              <a:rPr lang="en-GB" sz="1400" b="1"/>
              <a:t>Your turn:</a:t>
            </a:r>
          </a:p>
        </p:txBody>
      </p:sp>
      <p:sp>
        <p:nvSpPr>
          <p:cNvPr id="101" name="TextBox 100">
            <a:extLst>
              <a:ext uri="{FF2B5EF4-FFF2-40B4-BE49-F238E27FC236}">
                <a16:creationId xmlns:a16="http://schemas.microsoft.com/office/drawing/2014/main" id="{8E390E1B-C393-7753-68DC-5F5D0E1FD410}"/>
              </a:ext>
            </a:extLst>
          </p:cNvPr>
          <p:cNvSpPr txBox="1"/>
          <p:nvPr/>
        </p:nvSpPr>
        <p:spPr>
          <a:xfrm>
            <a:off x="5877549" y="3899246"/>
            <a:ext cx="2946816" cy="1600438"/>
          </a:xfrm>
          <a:prstGeom prst="rect">
            <a:avLst/>
          </a:prstGeom>
          <a:noFill/>
        </p:spPr>
        <p:txBody>
          <a:bodyPr wrap="square" rtlCol="0">
            <a:spAutoFit/>
          </a:bodyPr>
          <a:lstStyle/>
          <a:p>
            <a:r>
              <a:rPr lang="en-GB" sz="1400"/>
              <a:t>How many outfit combinations can Peter make if he has the clothes below? List them all.</a:t>
            </a:r>
          </a:p>
          <a:p>
            <a:endParaRPr lang="en-GB" sz="1400"/>
          </a:p>
          <a:p>
            <a:r>
              <a:rPr lang="en-GB" sz="1400" b="1"/>
              <a:t>T-shirts: </a:t>
            </a:r>
            <a:r>
              <a:rPr lang="en-GB" sz="1400"/>
              <a:t>red, yellow, blue and green</a:t>
            </a:r>
          </a:p>
          <a:p>
            <a:r>
              <a:rPr lang="en-GB" sz="1400" b="1"/>
              <a:t>Shorts: </a:t>
            </a:r>
            <a:r>
              <a:rPr lang="en-GB" sz="1400"/>
              <a:t>orange and pink</a:t>
            </a:r>
          </a:p>
          <a:p>
            <a:r>
              <a:rPr lang="en-GB" sz="1400" b="1"/>
              <a:t>Shoes: </a:t>
            </a:r>
            <a:r>
              <a:rPr lang="en-GB" sz="1400"/>
              <a:t>sandals or trainers</a:t>
            </a:r>
          </a:p>
        </p:txBody>
      </p:sp>
    </p:spTree>
    <p:extLst>
      <p:ext uri="{BB962C8B-B14F-4D97-AF65-F5344CB8AC3E}">
        <p14:creationId xmlns:p14="http://schemas.microsoft.com/office/powerpoint/2010/main" val="412726399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9D3CB156-2FAB-C21E-8E13-8E5AFE377541}"/>
              </a:ext>
            </a:extLst>
          </p:cNvPr>
          <p:cNvSpPr/>
          <p:nvPr/>
        </p:nvSpPr>
        <p:spPr>
          <a:xfrm>
            <a:off x="2596258" y="160425"/>
            <a:ext cx="3423438" cy="229454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1" name="TextBox 50">
            <a:extLst>
              <a:ext uri="{FF2B5EF4-FFF2-40B4-BE49-F238E27FC236}">
                <a16:creationId xmlns:a16="http://schemas.microsoft.com/office/drawing/2014/main" id="{8F10148C-14EA-E7F0-0FBE-A0DBB850F52E}"/>
              </a:ext>
            </a:extLst>
          </p:cNvPr>
          <p:cNvSpPr txBox="1"/>
          <p:nvPr/>
        </p:nvSpPr>
        <p:spPr>
          <a:xfrm>
            <a:off x="2789775" y="242480"/>
            <a:ext cx="1343251" cy="307777"/>
          </a:xfrm>
          <a:prstGeom prst="rect">
            <a:avLst/>
          </a:prstGeom>
          <a:noFill/>
        </p:spPr>
        <p:txBody>
          <a:bodyPr wrap="square">
            <a:spAutoFit/>
          </a:bodyPr>
          <a:lstStyle/>
          <a:p>
            <a:r>
              <a:rPr lang="en-GB" sz="1400" b="1"/>
              <a:t>Your turn:</a:t>
            </a:r>
          </a:p>
        </p:txBody>
      </p:sp>
      <p:sp>
        <p:nvSpPr>
          <p:cNvPr id="52" name="TextBox 51">
            <a:extLst>
              <a:ext uri="{FF2B5EF4-FFF2-40B4-BE49-F238E27FC236}">
                <a16:creationId xmlns:a16="http://schemas.microsoft.com/office/drawing/2014/main" id="{A5DB7CCE-F9CC-8EAF-F125-D8028B5A9434}"/>
              </a:ext>
            </a:extLst>
          </p:cNvPr>
          <p:cNvSpPr txBox="1"/>
          <p:nvPr/>
        </p:nvSpPr>
        <p:spPr>
          <a:xfrm>
            <a:off x="2796418" y="718725"/>
            <a:ext cx="2946816" cy="1600438"/>
          </a:xfrm>
          <a:prstGeom prst="rect">
            <a:avLst/>
          </a:prstGeom>
          <a:noFill/>
        </p:spPr>
        <p:txBody>
          <a:bodyPr wrap="square" rtlCol="0">
            <a:spAutoFit/>
          </a:bodyPr>
          <a:lstStyle/>
          <a:p>
            <a:r>
              <a:rPr lang="en-GB" sz="1400"/>
              <a:t>How many outfit combinations can Peter make if he has the clothes below? List them all.</a:t>
            </a:r>
          </a:p>
          <a:p>
            <a:endParaRPr lang="en-GB" sz="1400"/>
          </a:p>
          <a:p>
            <a:r>
              <a:rPr lang="en-GB" sz="1400" b="1"/>
              <a:t>T-shirts: </a:t>
            </a:r>
            <a:r>
              <a:rPr lang="en-GB" sz="1400"/>
              <a:t>red, yellow, blue and green</a:t>
            </a:r>
          </a:p>
          <a:p>
            <a:r>
              <a:rPr lang="en-GB" sz="1400" b="1"/>
              <a:t>Shorts: </a:t>
            </a:r>
            <a:r>
              <a:rPr lang="en-GB" sz="1400"/>
              <a:t>orange and pink</a:t>
            </a:r>
          </a:p>
          <a:p>
            <a:r>
              <a:rPr lang="en-GB" sz="1400" b="1"/>
              <a:t>Shoes: </a:t>
            </a:r>
            <a:r>
              <a:rPr lang="en-GB" sz="1400"/>
              <a:t>sandals or trainers</a:t>
            </a:r>
          </a:p>
        </p:txBody>
      </p:sp>
      <p:grpSp>
        <p:nvGrpSpPr>
          <p:cNvPr id="42" name="Group 41">
            <a:extLst>
              <a:ext uri="{FF2B5EF4-FFF2-40B4-BE49-F238E27FC236}">
                <a16:creationId xmlns:a16="http://schemas.microsoft.com/office/drawing/2014/main" id="{523FEEA9-7D07-8E3F-7F25-32C39248E0AB}"/>
              </a:ext>
            </a:extLst>
          </p:cNvPr>
          <p:cNvGrpSpPr/>
          <p:nvPr/>
        </p:nvGrpSpPr>
        <p:grpSpPr>
          <a:xfrm>
            <a:off x="480446" y="2601446"/>
            <a:ext cx="985320" cy="291960"/>
            <a:chOff x="480446" y="2601446"/>
            <a:chExt cx="985320" cy="291960"/>
          </a:xfrm>
        </p:grpSpPr>
        <mc:AlternateContent xmlns:mc="http://schemas.openxmlformats.org/markup-compatibility/2006" xmlns:p14="http://schemas.microsoft.com/office/powerpoint/2010/main">
          <mc:Choice Requires="p14">
            <p:contentPart p14:bwMode="auto" r:id="rId2">
              <p14:nvContentPartPr>
                <p14:cNvPr id="18" name="Ink 17">
                  <a:extLst>
                    <a:ext uri="{FF2B5EF4-FFF2-40B4-BE49-F238E27FC236}">
                      <a16:creationId xmlns:a16="http://schemas.microsoft.com/office/drawing/2014/main" id="{E0E9BB97-A7B5-1486-B1D2-B94A49EC4209}"/>
                    </a:ext>
                  </a:extLst>
                </p14:cNvPr>
                <p14:cNvContentPartPr/>
                <p14:nvPr/>
              </p14:nvContentPartPr>
              <p14:xfrm>
                <a:off x="480446" y="2661926"/>
                <a:ext cx="38880" cy="224640"/>
              </p14:xfrm>
            </p:contentPart>
          </mc:Choice>
          <mc:Fallback xmlns="">
            <p:pic>
              <p:nvPicPr>
                <p:cNvPr id="18" name="Ink 17">
                  <a:extLst>
                    <a:ext uri="{FF2B5EF4-FFF2-40B4-BE49-F238E27FC236}">
                      <a16:creationId xmlns:a16="http://schemas.microsoft.com/office/drawing/2014/main" id="{E0E9BB97-A7B5-1486-B1D2-B94A49EC4209}"/>
                    </a:ext>
                  </a:extLst>
                </p:cNvPr>
                <p:cNvPicPr/>
                <p:nvPr/>
              </p:nvPicPr>
              <p:blipFill>
                <a:blip r:embed="rId3"/>
                <a:stretch>
                  <a:fillRect/>
                </a:stretch>
              </p:blipFill>
              <p:spPr>
                <a:xfrm>
                  <a:off x="462446" y="2643926"/>
                  <a:ext cx="7452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1" name="Ink 20">
                  <a:extLst>
                    <a:ext uri="{FF2B5EF4-FFF2-40B4-BE49-F238E27FC236}">
                      <a16:creationId xmlns:a16="http://schemas.microsoft.com/office/drawing/2014/main" id="{22681A22-5F3A-07AD-EFE3-47B755623124}"/>
                    </a:ext>
                  </a:extLst>
                </p14:cNvPr>
                <p14:cNvContentPartPr/>
                <p14:nvPr/>
              </p14:nvContentPartPr>
              <p14:xfrm>
                <a:off x="494486" y="2601446"/>
                <a:ext cx="217080" cy="291960"/>
              </p14:xfrm>
            </p:contentPart>
          </mc:Choice>
          <mc:Fallback xmlns="">
            <p:pic>
              <p:nvPicPr>
                <p:cNvPr id="21" name="Ink 20">
                  <a:extLst>
                    <a:ext uri="{FF2B5EF4-FFF2-40B4-BE49-F238E27FC236}">
                      <a16:creationId xmlns:a16="http://schemas.microsoft.com/office/drawing/2014/main" id="{22681A22-5F3A-07AD-EFE3-47B755623124}"/>
                    </a:ext>
                  </a:extLst>
                </p:cNvPr>
                <p:cNvPicPr/>
                <p:nvPr/>
              </p:nvPicPr>
              <p:blipFill>
                <a:blip r:embed="rId5"/>
                <a:stretch>
                  <a:fillRect/>
                </a:stretch>
              </p:blipFill>
              <p:spPr>
                <a:xfrm>
                  <a:off x="476846" y="2583446"/>
                  <a:ext cx="25272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37" name="Ink 36">
                  <a:extLst>
                    <a:ext uri="{FF2B5EF4-FFF2-40B4-BE49-F238E27FC236}">
                      <a16:creationId xmlns:a16="http://schemas.microsoft.com/office/drawing/2014/main" id="{0EC689D6-F146-1668-B562-8DAAF1FE8A3F}"/>
                    </a:ext>
                  </a:extLst>
                </p14:cNvPr>
                <p14:cNvContentPartPr/>
                <p14:nvPr/>
              </p14:nvContentPartPr>
              <p14:xfrm>
                <a:off x="849086" y="2664446"/>
                <a:ext cx="251640" cy="211680"/>
              </p14:xfrm>
            </p:contentPart>
          </mc:Choice>
          <mc:Fallback xmlns="">
            <p:pic>
              <p:nvPicPr>
                <p:cNvPr id="37" name="Ink 36">
                  <a:extLst>
                    <a:ext uri="{FF2B5EF4-FFF2-40B4-BE49-F238E27FC236}">
                      <a16:creationId xmlns:a16="http://schemas.microsoft.com/office/drawing/2014/main" id="{0EC689D6-F146-1668-B562-8DAAF1FE8A3F}"/>
                    </a:ext>
                  </a:extLst>
                </p:cNvPr>
                <p:cNvPicPr/>
                <p:nvPr/>
              </p:nvPicPr>
              <p:blipFill>
                <a:blip r:embed="rId7"/>
                <a:stretch>
                  <a:fillRect/>
                </a:stretch>
              </p:blipFill>
              <p:spPr>
                <a:xfrm>
                  <a:off x="831086" y="2646806"/>
                  <a:ext cx="28728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8" name="Ink 37">
                  <a:extLst>
                    <a:ext uri="{FF2B5EF4-FFF2-40B4-BE49-F238E27FC236}">
                      <a16:creationId xmlns:a16="http://schemas.microsoft.com/office/drawing/2014/main" id="{F40F230D-899A-224D-275B-F58089B0BFE6}"/>
                    </a:ext>
                  </a:extLst>
                </p14:cNvPr>
                <p14:cNvContentPartPr/>
                <p14:nvPr/>
              </p14:nvContentPartPr>
              <p14:xfrm>
                <a:off x="1282166" y="2661206"/>
                <a:ext cx="183600" cy="228600"/>
              </p14:xfrm>
            </p:contentPart>
          </mc:Choice>
          <mc:Fallback xmlns="">
            <p:pic>
              <p:nvPicPr>
                <p:cNvPr id="38" name="Ink 37">
                  <a:extLst>
                    <a:ext uri="{FF2B5EF4-FFF2-40B4-BE49-F238E27FC236}">
                      <a16:creationId xmlns:a16="http://schemas.microsoft.com/office/drawing/2014/main" id="{F40F230D-899A-224D-275B-F58089B0BFE6}"/>
                    </a:ext>
                  </a:extLst>
                </p:cNvPr>
                <p:cNvPicPr/>
                <p:nvPr/>
              </p:nvPicPr>
              <p:blipFill>
                <a:blip r:embed="rId9"/>
                <a:stretch>
                  <a:fillRect/>
                </a:stretch>
              </p:blipFill>
              <p:spPr>
                <a:xfrm>
                  <a:off x="1264166" y="2643206"/>
                  <a:ext cx="219240" cy="264240"/>
                </a:xfrm>
                <a:prstGeom prst="rect">
                  <a:avLst/>
                </a:prstGeom>
              </p:spPr>
            </p:pic>
          </mc:Fallback>
        </mc:AlternateContent>
      </p:grpSp>
      <p:grpSp>
        <p:nvGrpSpPr>
          <p:cNvPr id="47" name="Group 46">
            <a:extLst>
              <a:ext uri="{FF2B5EF4-FFF2-40B4-BE49-F238E27FC236}">
                <a16:creationId xmlns:a16="http://schemas.microsoft.com/office/drawing/2014/main" id="{3E110E97-6F4D-E1E8-985A-92E9A6FC0CCF}"/>
              </a:ext>
            </a:extLst>
          </p:cNvPr>
          <p:cNvGrpSpPr/>
          <p:nvPr/>
        </p:nvGrpSpPr>
        <p:grpSpPr>
          <a:xfrm>
            <a:off x="472886" y="3150806"/>
            <a:ext cx="586440" cy="298440"/>
            <a:chOff x="472886" y="3150806"/>
            <a:chExt cx="586440" cy="298440"/>
          </a:xfrm>
        </p:grpSpPr>
        <mc:AlternateContent xmlns:mc="http://schemas.openxmlformats.org/markup-compatibility/2006" xmlns:p14="http://schemas.microsoft.com/office/powerpoint/2010/main">
          <mc:Choice Requires="p14">
            <p:contentPart p14:bwMode="auto" r:id="rId10">
              <p14:nvContentPartPr>
                <p14:cNvPr id="39" name="Ink 38">
                  <a:extLst>
                    <a:ext uri="{FF2B5EF4-FFF2-40B4-BE49-F238E27FC236}">
                      <a16:creationId xmlns:a16="http://schemas.microsoft.com/office/drawing/2014/main" id="{3233298C-E225-EFDE-36D6-ECD05CA8A5BD}"/>
                    </a:ext>
                  </a:extLst>
                </p14:cNvPr>
                <p14:cNvContentPartPr/>
                <p14:nvPr/>
              </p14:nvContentPartPr>
              <p14:xfrm>
                <a:off x="487286" y="3212366"/>
                <a:ext cx="27360" cy="236880"/>
              </p14:xfrm>
            </p:contentPart>
          </mc:Choice>
          <mc:Fallback xmlns="">
            <p:pic>
              <p:nvPicPr>
                <p:cNvPr id="39" name="Ink 38">
                  <a:extLst>
                    <a:ext uri="{FF2B5EF4-FFF2-40B4-BE49-F238E27FC236}">
                      <a16:creationId xmlns:a16="http://schemas.microsoft.com/office/drawing/2014/main" id="{3233298C-E225-EFDE-36D6-ECD05CA8A5BD}"/>
                    </a:ext>
                  </a:extLst>
                </p:cNvPr>
                <p:cNvPicPr/>
                <p:nvPr/>
              </p:nvPicPr>
              <p:blipFill>
                <a:blip r:embed="rId11"/>
                <a:stretch>
                  <a:fillRect/>
                </a:stretch>
              </p:blipFill>
              <p:spPr>
                <a:xfrm>
                  <a:off x="469646" y="3194366"/>
                  <a:ext cx="6300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0" name="Ink 39">
                  <a:extLst>
                    <a:ext uri="{FF2B5EF4-FFF2-40B4-BE49-F238E27FC236}">
                      <a16:creationId xmlns:a16="http://schemas.microsoft.com/office/drawing/2014/main" id="{55F2448E-1469-2511-415F-D13734F1F8BD}"/>
                    </a:ext>
                  </a:extLst>
                </p14:cNvPr>
                <p14:cNvContentPartPr/>
                <p14:nvPr/>
              </p14:nvContentPartPr>
              <p14:xfrm>
                <a:off x="472886" y="3168806"/>
                <a:ext cx="200880" cy="236880"/>
              </p14:xfrm>
            </p:contentPart>
          </mc:Choice>
          <mc:Fallback xmlns="">
            <p:pic>
              <p:nvPicPr>
                <p:cNvPr id="40" name="Ink 39">
                  <a:extLst>
                    <a:ext uri="{FF2B5EF4-FFF2-40B4-BE49-F238E27FC236}">
                      <a16:creationId xmlns:a16="http://schemas.microsoft.com/office/drawing/2014/main" id="{55F2448E-1469-2511-415F-D13734F1F8BD}"/>
                    </a:ext>
                  </a:extLst>
                </p:cNvPr>
                <p:cNvPicPr/>
                <p:nvPr/>
              </p:nvPicPr>
              <p:blipFill>
                <a:blip r:embed="rId13"/>
                <a:stretch>
                  <a:fillRect/>
                </a:stretch>
              </p:blipFill>
              <p:spPr>
                <a:xfrm>
                  <a:off x="455246" y="3150806"/>
                  <a:ext cx="23652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3" name="Ink 42">
                  <a:extLst>
                    <a:ext uri="{FF2B5EF4-FFF2-40B4-BE49-F238E27FC236}">
                      <a16:creationId xmlns:a16="http://schemas.microsoft.com/office/drawing/2014/main" id="{46ED4C9D-03DE-361B-E76B-5AF896724862}"/>
                    </a:ext>
                  </a:extLst>
                </p14:cNvPr>
                <p14:cNvContentPartPr/>
                <p14:nvPr/>
              </p14:nvContentPartPr>
              <p14:xfrm>
                <a:off x="841526" y="3150806"/>
                <a:ext cx="217800" cy="230760"/>
              </p14:xfrm>
            </p:contentPart>
          </mc:Choice>
          <mc:Fallback xmlns="">
            <p:pic>
              <p:nvPicPr>
                <p:cNvPr id="43" name="Ink 42">
                  <a:extLst>
                    <a:ext uri="{FF2B5EF4-FFF2-40B4-BE49-F238E27FC236}">
                      <a16:creationId xmlns:a16="http://schemas.microsoft.com/office/drawing/2014/main" id="{46ED4C9D-03DE-361B-E76B-5AF896724862}"/>
                    </a:ext>
                  </a:extLst>
                </p:cNvPr>
                <p:cNvPicPr/>
                <p:nvPr/>
              </p:nvPicPr>
              <p:blipFill>
                <a:blip r:embed="rId15"/>
                <a:stretch>
                  <a:fillRect/>
                </a:stretch>
              </p:blipFill>
              <p:spPr>
                <a:xfrm>
                  <a:off x="823886" y="3133166"/>
                  <a:ext cx="253440" cy="266400"/>
                </a:xfrm>
                <a:prstGeom prst="rect">
                  <a:avLst/>
                </a:prstGeom>
              </p:spPr>
            </p:pic>
          </mc:Fallback>
        </mc:AlternateContent>
      </p:grpSp>
      <p:grpSp>
        <p:nvGrpSpPr>
          <p:cNvPr id="46" name="Group 45">
            <a:extLst>
              <a:ext uri="{FF2B5EF4-FFF2-40B4-BE49-F238E27FC236}">
                <a16:creationId xmlns:a16="http://schemas.microsoft.com/office/drawing/2014/main" id="{8E4DB813-745E-BF60-0C1D-00A5301A14C3}"/>
              </a:ext>
            </a:extLst>
          </p:cNvPr>
          <p:cNvGrpSpPr/>
          <p:nvPr/>
        </p:nvGrpSpPr>
        <p:grpSpPr>
          <a:xfrm>
            <a:off x="1325006" y="3123086"/>
            <a:ext cx="191520" cy="283680"/>
            <a:chOff x="1325006" y="3123086"/>
            <a:chExt cx="191520" cy="283680"/>
          </a:xfrm>
        </p:grpSpPr>
        <mc:AlternateContent xmlns:mc="http://schemas.openxmlformats.org/markup-compatibility/2006" xmlns:p14="http://schemas.microsoft.com/office/powerpoint/2010/main">
          <mc:Choice Requires="p14">
            <p:contentPart p14:bwMode="auto" r:id="rId16">
              <p14:nvContentPartPr>
                <p14:cNvPr id="44" name="Ink 43">
                  <a:extLst>
                    <a:ext uri="{FF2B5EF4-FFF2-40B4-BE49-F238E27FC236}">
                      <a16:creationId xmlns:a16="http://schemas.microsoft.com/office/drawing/2014/main" id="{122DA454-F3CB-4421-9CC1-17483B162AC7}"/>
                    </a:ext>
                  </a:extLst>
                </p14:cNvPr>
                <p14:cNvContentPartPr/>
                <p14:nvPr/>
              </p14:nvContentPartPr>
              <p14:xfrm>
                <a:off x="1325006" y="3128126"/>
                <a:ext cx="191520" cy="30240"/>
              </p14:xfrm>
            </p:contentPart>
          </mc:Choice>
          <mc:Fallback xmlns="">
            <p:pic>
              <p:nvPicPr>
                <p:cNvPr id="44" name="Ink 43">
                  <a:extLst>
                    <a:ext uri="{FF2B5EF4-FFF2-40B4-BE49-F238E27FC236}">
                      <a16:creationId xmlns:a16="http://schemas.microsoft.com/office/drawing/2014/main" id="{122DA454-F3CB-4421-9CC1-17483B162AC7}"/>
                    </a:ext>
                  </a:extLst>
                </p:cNvPr>
                <p:cNvPicPr/>
                <p:nvPr/>
              </p:nvPicPr>
              <p:blipFill>
                <a:blip r:embed="rId17"/>
                <a:stretch>
                  <a:fillRect/>
                </a:stretch>
              </p:blipFill>
              <p:spPr>
                <a:xfrm>
                  <a:off x="1307006" y="3110486"/>
                  <a:ext cx="22716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5" name="Ink 44">
                  <a:extLst>
                    <a:ext uri="{FF2B5EF4-FFF2-40B4-BE49-F238E27FC236}">
                      <a16:creationId xmlns:a16="http://schemas.microsoft.com/office/drawing/2014/main" id="{6069EC98-BE41-4F6A-5B07-04616C55644B}"/>
                    </a:ext>
                  </a:extLst>
                </p14:cNvPr>
                <p14:cNvContentPartPr/>
                <p14:nvPr/>
              </p14:nvContentPartPr>
              <p14:xfrm>
                <a:off x="1409606" y="3123086"/>
                <a:ext cx="52560" cy="283680"/>
              </p14:xfrm>
            </p:contentPart>
          </mc:Choice>
          <mc:Fallback xmlns="">
            <p:pic>
              <p:nvPicPr>
                <p:cNvPr id="45" name="Ink 44">
                  <a:extLst>
                    <a:ext uri="{FF2B5EF4-FFF2-40B4-BE49-F238E27FC236}">
                      <a16:creationId xmlns:a16="http://schemas.microsoft.com/office/drawing/2014/main" id="{6069EC98-BE41-4F6A-5B07-04616C55644B}"/>
                    </a:ext>
                  </a:extLst>
                </p:cNvPr>
                <p:cNvPicPr/>
                <p:nvPr/>
              </p:nvPicPr>
              <p:blipFill>
                <a:blip r:embed="rId19"/>
                <a:stretch>
                  <a:fillRect/>
                </a:stretch>
              </p:blipFill>
              <p:spPr>
                <a:xfrm>
                  <a:off x="1391966" y="3105446"/>
                  <a:ext cx="88200" cy="319320"/>
                </a:xfrm>
                <a:prstGeom prst="rect">
                  <a:avLst/>
                </a:prstGeom>
              </p:spPr>
            </p:pic>
          </mc:Fallback>
        </mc:AlternateContent>
      </p:grpSp>
      <p:grpSp>
        <p:nvGrpSpPr>
          <p:cNvPr id="54" name="Group 53">
            <a:extLst>
              <a:ext uri="{FF2B5EF4-FFF2-40B4-BE49-F238E27FC236}">
                <a16:creationId xmlns:a16="http://schemas.microsoft.com/office/drawing/2014/main" id="{7299AA30-AD03-5107-A78A-1D6303318429}"/>
              </a:ext>
            </a:extLst>
          </p:cNvPr>
          <p:cNvGrpSpPr/>
          <p:nvPr/>
        </p:nvGrpSpPr>
        <p:grpSpPr>
          <a:xfrm>
            <a:off x="534806" y="3847046"/>
            <a:ext cx="222480" cy="308880"/>
            <a:chOff x="534806" y="3847046"/>
            <a:chExt cx="222480" cy="308880"/>
          </a:xfrm>
        </p:grpSpPr>
        <mc:AlternateContent xmlns:mc="http://schemas.openxmlformats.org/markup-compatibility/2006" xmlns:p14="http://schemas.microsoft.com/office/powerpoint/2010/main">
          <mc:Choice Requires="p14">
            <p:contentPart p14:bwMode="auto" r:id="rId20">
              <p14:nvContentPartPr>
                <p14:cNvPr id="48" name="Ink 47">
                  <a:extLst>
                    <a:ext uri="{FF2B5EF4-FFF2-40B4-BE49-F238E27FC236}">
                      <a16:creationId xmlns:a16="http://schemas.microsoft.com/office/drawing/2014/main" id="{F7B39C33-A3E2-26F7-9370-168BBC4E7F46}"/>
                    </a:ext>
                  </a:extLst>
                </p14:cNvPr>
                <p14:cNvContentPartPr/>
                <p14:nvPr/>
              </p14:nvContentPartPr>
              <p14:xfrm>
                <a:off x="534806" y="3937046"/>
                <a:ext cx="41760" cy="218880"/>
              </p14:xfrm>
            </p:contentPart>
          </mc:Choice>
          <mc:Fallback xmlns="">
            <p:pic>
              <p:nvPicPr>
                <p:cNvPr id="48" name="Ink 47">
                  <a:extLst>
                    <a:ext uri="{FF2B5EF4-FFF2-40B4-BE49-F238E27FC236}">
                      <a16:creationId xmlns:a16="http://schemas.microsoft.com/office/drawing/2014/main" id="{F7B39C33-A3E2-26F7-9370-168BBC4E7F46}"/>
                    </a:ext>
                  </a:extLst>
                </p:cNvPr>
                <p:cNvPicPr/>
                <p:nvPr/>
              </p:nvPicPr>
              <p:blipFill>
                <a:blip r:embed="rId21"/>
                <a:stretch>
                  <a:fillRect/>
                </a:stretch>
              </p:blipFill>
              <p:spPr>
                <a:xfrm>
                  <a:off x="517166" y="3919406"/>
                  <a:ext cx="77400" cy="2545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9" name="Ink 48">
                  <a:extLst>
                    <a:ext uri="{FF2B5EF4-FFF2-40B4-BE49-F238E27FC236}">
                      <a16:creationId xmlns:a16="http://schemas.microsoft.com/office/drawing/2014/main" id="{BD38903A-03C0-31FA-6802-D16F08A61164}"/>
                    </a:ext>
                  </a:extLst>
                </p14:cNvPr>
                <p14:cNvContentPartPr/>
                <p14:nvPr/>
              </p14:nvContentPartPr>
              <p14:xfrm>
                <a:off x="552446" y="3847046"/>
                <a:ext cx="204840" cy="276840"/>
              </p14:xfrm>
            </p:contentPart>
          </mc:Choice>
          <mc:Fallback xmlns="">
            <p:pic>
              <p:nvPicPr>
                <p:cNvPr id="49" name="Ink 48">
                  <a:extLst>
                    <a:ext uri="{FF2B5EF4-FFF2-40B4-BE49-F238E27FC236}">
                      <a16:creationId xmlns:a16="http://schemas.microsoft.com/office/drawing/2014/main" id="{BD38903A-03C0-31FA-6802-D16F08A61164}"/>
                    </a:ext>
                  </a:extLst>
                </p:cNvPr>
                <p:cNvPicPr/>
                <p:nvPr/>
              </p:nvPicPr>
              <p:blipFill>
                <a:blip r:embed="rId23"/>
                <a:stretch>
                  <a:fillRect/>
                </a:stretch>
              </p:blipFill>
              <p:spPr>
                <a:xfrm>
                  <a:off x="534446" y="3829406"/>
                  <a:ext cx="240480" cy="312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4">
            <p14:nvContentPartPr>
              <p14:cNvPr id="53" name="Ink 52">
                <a:extLst>
                  <a:ext uri="{FF2B5EF4-FFF2-40B4-BE49-F238E27FC236}">
                    <a16:creationId xmlns:a16="http://schemas.microsoft.com/office/drawing/2014/main" id="{824D89FC-AB13-EFC0-B428-208D5CED9598}"/>
                  </a:ext>
                </a:extLst>
              </p14:cNvPr>
              <p14:cNvContentPartPr/>
              <p14:nvPr/>
            </p14:nvContentPartPr>
            <p14:xfrm>
              <a:off x="961046" y="3824366"/>
              <a:ext cx="160200" cy="254880"/>
            </p14:xfrm>
          </p:contentPart>
        </mc:Choice>
        <mc:Fallback xmlns="">
          <p:pic>
            <p:nvPicPr>
              <p:cNvPr id="53" name="Ink 52">
                <a:extLst>
                  <a:ext uri="{FF2B5EF4-FFF2-40B4-BE49-F238E27FC236}">
                    <a16:creationId xmlns:a16="http://schemas.microsoft.com/office/drawing/2014/main" id="{824D89FC-AB13-EFC0-B428-208D5CED9598}"/>
                  </a:ext>
                </a:extLst>
              </p:cNvPr>
              <p:cNvPicPr/>
              <p:nvPr/>
            </p:nvPicPr>
            <p:blipFill>
              <a:blip r:embed="rId25"/>
              <a:stretch>
                <a:fillRect/>
              </a:stretch>
            </p:blipFill>
            <p:spPr>
              <a:xfrm>
                <a:off x="943406" y="3806726"/>
                <a:ext cx="19584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5" name="Ink 54">
                <a:extLst>
                  <a:ext uri="{FF2B5EF4-FFF2-40B4-BE49-F238E27FC236}">
                    <a16:creationId xmlns:a16="http://schemas.microsoft.com/office/drawing/2014/main" id="{5C985450-143F-A5A9-E80B-70301E08C6D3}"/>
                  </a:ext>
                </a:extLst>
              </p14:cNvPr>
              <p14:cNvContentPartPr/>
              <p14:nvPr/>
            </p14:nvContentPartPr>
            <p14:xfrm>
              <a:off x="1341566" y="3862526"/>
              <a:ext cx="169920" cy="258120"/>
            </p14:xfrm>
          </p:contentPart>
        </mc:Choice>
        <mc:Fallback xmlns="">
          <p:pic>
            <p:nvPicPr>
              <p:cNvPr id="55" name="Ink 54">
                <a:extLst>
                  <a:ext uri="{FF2B5EF4-FFF2-40B4-BE49-F238E27FC236}">
                    <a16:creationId xmlns:a16="http://schemas.microsoft.com/office/drawing/2014/main" id="{5C985450-143F-A5A9-E80B-70301E08C6D3}"/>
                  </a:ext>
                </a:extLst>
              </p:cNvPr>
              <p:cNvPicPr/>
              <p:nvPr/>
            </p:nvPicPr>
            <p:blipFill>
              <a:blip r:embed="rId27"/>
              <a:stretch>
                <a:fillRect/>
              </a:stretch>
            </p:blipFill>
            <p:spPr>
              <a:xfrm>
                <a:off x="1323926" y="3844526"/>
                <a:ext cx="205560" cy="293760"/>
              </a:xfrm>
              <a:prstGeom prst="rect">
                <a:avLst/>
              </a:prstGeom>
            </p:spPr>
          </p:pic>
        </mc:Fallback>
      </mc:AlternateContent>
      <p:grpSp>
        <p:nvGrpSpPr>
          <p:cNvPr id="58" name="Group 57">
            <a:extLst>
              <a:ext uri="{FF2B5EF4-FFF2-40B4-BE49-F238E27FC236}">
                <a16:creationId xmlns:a16="http://schemas.microsoft.com/office/drawing/2014/main" id="{D37E7B69-0B76-92AA-8A7C-9395F764D50C}"/>
              </a:ext>
            </a:extLst>
          </p:cNvPr>
          <p:cNvGrpSpPr/>
          <p:nvPr/>
        </p:nvGrpSpPr>
        <p:grpSpPr>
          <a:xfrm>
            <a:off x="603926" y="4366526"/>
            <a:ext cx="181800" cy="262080"/>
            <a:chOff x="603926" y="4366526"/>
            <a:chExt cx="181800" cy="262080"/>
          </a:xfrm>
        </p:grpSpPr>
        <mc:AlternateContent xmlns:mc="http://schemas.openxmlformats.org/markup-compatibility/2006" xmlns:p14="http://schemas.microsoft.com/office/powerpoint/2010/main">
          <mc:Choice Requires="p14">
            <p:contentPart p14:bwMode="auto" r:id="rId28">
              <p14:nvContentPartPr>
                <p14:cNvPr id="56" name="Ink 55">
                  <a:extLst>
                    <a:ext uri="{FF2B5EF4-FFF2-40B4-BE49-F238E27FC236}">
                      <a16:creationId xmlns:a16="http://schemas.microsoft.com/office/drawing/2014/main" id="{2C6C5EBB-D27D-65E6-8EED-0D8D4C9E5821}"/>
                    </a:ext>
                  </a:extLst>
                </p14:cNvPr>
                <p14:cNvContentPartPr/>
                <p14:nvPr/>
              </p14:nvContentPartPr>
              <p14:xfrm>
                <a:off x="603926" y="4391366"/>
                <a:ext cx="51120" cy="237240"/>
              </p14:xfrm>
            </p:contentPart>
          </mc:Choice>
          <mc:Fallback xmlns="">
            <p:pic>
              <p:nvPicPr>
                <p:cNvPr id="56" name="Ink 55">
                  <a:extLst>
                    <a:ext uri="{FF2B5EF4-FFF2-40B4-BE49-F238E27FC236}">
                      <a16:creationId xmlns:a16="http://schemas.microsoft.com/office/drawing/2014/main" id="{2C6C5EBB-D27D-65E6-8EED-0D8D4C9E5821}"/>
                    </a:ext>
                  </a:extLst>
                </p:cNvPr>
                <p:cNvPicPr/>
                <p:nvPr/>
              </p:nvPicPr>
              <p:blipFill>
                <a:blip r:embed="rId29"/>
                <a:stretch>
                  <a:fillRect/>
                </a:stretch>
              </p:blipFill>
              <p:spPr>
                <a:xfrm>
                  <a:off x="585926" y="4373366"/>
                  <a:ext cx="86760" cy="272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7" name="Ink 56">
                  <a:extLst>
                    <a:ext uri="{FF2B5EF4-FFF2-40B4-BE49-F238E27FC236}">
                      <a16:creationId xmlns:a16="http://schemas.microsoft.com/office/drawing/2014/main" id="{95149E0E-5562-551D-8C86-114E5E634D92}"/>
                    </a:ext>
                  </a:extLst>
                </p14:cNvPr>
                <p14:cNvContentPartPr/>
                <p14:nvPr/>
              </p14:nvContentPartPr>
              <p14:xfrm>
                <a:off x="612206" y="4366526"/>
                <a:ext cx="173520" cy="212040"/>
              </p14:xfrm>
            </p:contentPart>
          </mc:Choice>
          <mc:Fallback xmlns="">
            <p:pic>
              <p:nvPicPr>
                <p:cNvPr id="57" name="Ink 56">
                  <a:extLst>
                    <a:ext uri="{FF2B5EF4-FFF2-40B4-BE49-F238E27FC236}">
                      <a16:creationId xmlns:a16="http://schemas.microsoft.com/office/drawing/2014/main" id="{95149E0E-5562-551D-8C86-114E5E634D92}"/>
                    </a:ext>
                  </a:extLst>
                </p:cNvPr>
                <p:cNvPicPr/>
                <p:nvPr/>
              </p:nvPicPr>
              <p:blipFill>
                <a:blip r:embed="rId31"/>
                <a:stretch>
                  <a:fillRect/>
                </a:stretch>
              </p:blipFill>
              <p:spPr>
                <a:xfrm>
                  <a:off x="594206" y="4348886"/>
                  <a:ext cx="209160" cy="247680"/>
                </a:xfrm>
                <a:prstGeom prst="rect">
                  <a:avLst/>
                </a:prstGeom>
              </p:spPr>
            </p:pic>
          </mc:Fallback>
        </mc:AlternateContent>
      </p:grpSp>
      <p:grpSp>
        <p:nvGrpSpPr>
          <p:cNvPr id="61" name="Group 60">
            <a:extLst>
              <a:ext uri="{FF2B5EF4-FFF2-40B4-BE49-F238E27FC236}">
                <a16:creationId xmlns:a16="http://schemas.microsoft.com/office/drawing/2014/main" id="{AEA9C5F8-84A8-64E5-356B-12598663A356}"/>
              </a:ext>
            </a:extLst>
          </p:cNvPr>
          <p:cNvGrpSpPr/>
          <p:nvPr/>
        </p:nvGrpSpPr>
        <p:grpSpPr>
          <a:xfrm>
            <a:off x="970406" y="4329806"/>
            <a:ext cx="174960" cy="268560"/>
            <a:chOff x="970406" y="4329806"/>
            <a:chExt cx="174960" cy="268560"/>
          </a:xfrm>
        </p:grpSpPr>
        <mc:AlternateContent xmlns:mc="http://schemas.openxmlformats.org/markup-compatibility/2006" xmlns:p14="http://schemas.microsoft.com/office/powerpoint/2010/main">
          <mc:Choice Requires="p14">
            <p:contentPart p14:bwMode="auto" r:id="rId32">
              <p14:nvContentPartPr>
                <p14:cNvPr id="59" name="Ink 58">
                  <a:extLst>
                    <a:ext uri="{FF2B5EF4-FFF2-40B4-BE49-F238E27FC236}">
                      <a16:creationId xmlns:a16="http://schemas.microsoft.com/office/drawing/2014/main" id="{D7E9084C-1F58-BEDB-5064-3ACD02728902}"/>
                    </a:ext>
                  </a:extLst>
                </p14:cNvPr>
                <p14:cNvContentPartPr/>
                <p14:nvPr/>
              </p14:nvContentPartPr>
              <p14:xfrm>
                <a:off x="970406" y="4378046"/>
                <a:ext cx="48240" cy="220320"/>
              </p14:xfrm>
            </p:contentPart>
          </mc:Choice>
          <mc:Fallback xmlns="">
            <p:pic>
              <p:nvPicPr>
                <p:cNvPr id="59" name="Ink 58">
                  <a:extLst>
                    <a:ext uri="{FF2B5EF4-FFF2-40B4-BE49-F238E27FC236}">
                      <a16:creationId xmlns:a16="http://schemas.microsoft.com/office/drawing/2014/main" id="{D7E9084C-1F58-BEDB-5064-3ACD02728902}"/>
                    </a:ext>
                  </a:extLst>
                </p:cNvPr>
                <p:cNvPicPr/>
                <p:nvPr/>
              </p:nvPicPr>
              <p:blipFill>
                <a:blip r:embed="rId33"/>
                <a:stretch>
                  <a:fillRect/>
                </a:stretch>
              </p:blipFill>
              <p:spPr>
                <a:xfrm>
                  <a:off x="952406" y="4360046"/>
                  <a:ext cx="8388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0" name="Ink 59">
                  <a:extLst>
                    <a:ext uri="{FF2B5EF4-FFF2-40B4-BE49-F238E27FC236}">
                      <a16:creationId xmlns:a16="http://schemas.microsoft.com/office/drawing/2014/main" id="{8DA4EA62-4A51-05D5-D356-BCE4386EDA49}"/>
                    </a:ext>
                  </a:extLst>
                </p14:cNvPr>
                <p14:cNvContentPartPr/>
                <p14:nvPr/>
              </p14:nvContentPartPr>
              <p14:xfrm>
                <a:off x="975086" y="4329806"/>
                <a:ext cx="170280" cy="142920"/>
              </p14:xfrm>
            </p:contentPart>
          </mc:Choice>
          <mc:Fallback xmlns="">
            <p:pic>
              <p:nvPicPr>
                <p:cNvPr id="60" name="Ink 59">
                  <a:extLst>
                    <a:ext uri="{FF2B5EF4-FFF2-40B4-BE49-F238E27FC236}">
                      <a16:creationId xmlns:a16="http://schemas.microsoft.com/office/drawing/2014/main" id="{8DA4EA62-4A51-05D5-D356-BCE4386EDA49}"/>
                    </a:ext>
                  </a:extLst>
                </p:cNvPr>
                <p:cNvPicPr/>
                <p:nvPr/>
              </p:nvPicPr>
              <p:blipFill>
                <a:blip r:embed="rId35"/>
                <a:stretch>
                  <a:fillRect/>
                </a:stretch>
              </p:blipFill>
              <p:spPr>
                <a:xfrm>
                  <a:off x="957446" y="4311806"/>
                  <a:ext cx="205920" cy="178560"/>
                </a:xfrm>
                <a:prstGeom prst="rect">
                  <a:avLst/>
                </a:prstGeom>
              </p:spPr>
            </p:pic>
          </mc:Fallback>
        </mc:AlternateContent>
      </p:grpSp>
      <p:grpSp>
        <p:nvGrpSpPr>
          <p:cNvPr id="64" name="Group 63">
            <a:extLst>
              <a:ext uri="{FF2B5EF4-FFF2-40B4-BE49-F238E27FC236}">
                <a16:creationId xmlns:a16="http://schemas.microsoft.com/office/drawing/2014/main" id="{074069E9-EAC3-A712-831B-480107A8B682}"/>
              </a:ext>
            </a:extLst>
          </p:cNvPr>
          <p:cNvGrpSpPr/>
          <p:nvPr/>
        </p:nvGrpSpPr>
        <p:grpSpPr>
          <a:xfrm>
            <a:off x="1335446" y="4355366"/>
            <a:ext cx="207720" cy="309960"/>
            <a:chOff x="1335446" y="4355366"/>
            <a:chExt cx="207720" cy="309960"/>
          </a:xfrm>
        </p:grpSpPr>
        <mc:AlternateContent xmlns:mc="http://schemas.openxmlformats.org/markup-compatibility/2006" xmlns:p14="http://schemas.microsoft.com/office/powerpoint/2010/main">
          <mc:Choice Requires="p14">
            <p:contentPart p14:bwMode="auto" r:id="rId36">
              <p14:nvContentPartPr>
                <p14:cNvPr id="62" name="Ink 61">
                  <a:extLst>
                    <a:ext uri="{FF2B5EF4-FFF2-40B4-BE49-F238E27FC236}">
                      <a16:creationId xmlns:a16="http://schemas.microsoft.com/office/drawing/2014/main" id="{4F0D5004-A05D-F804-F627-181FF907624E}"/>
                    </a:ext>
                  </a:extLst>
                </p14:cNvPr>
                <p14:cNvContentPartPr/>
                <p14:nvPr/>
              </p14:nvContentPartPr>
              <p14:xfrm>
                <a:off x="1335446" y="4355366"/>
                <a:ext cx="207720" cy="38160"/>
              </p14:xfrm>
            </p:contentPart>
          </mc:Choice>
          <mc:Fallback xmlns="">
            <p:pic>
              <p:nvPicPr>
                <p:cNvPr id="62" name="Ink 61">
                  <a:extLst>
                    <a:ext uri="{FF2B5EF4-FFF2-40B4-BE49-F238E27FC236}">
                      <a16:creationId xmlns:a16="http://schemas.microsoft.com/office/drawing/2014/main" id="{4F0D5004-A05D-F804-F627-181FF907624E}"/>
                    </a:ext>
                  </a:extLst>
                </p:cNvPr>
                <p:cNvPicPr/>
                <p:nvPr/>
              </p:nvPicPr>
              <p:blipFill>
                <a:blip r:embed="rId37"/>
                <a:stretch>
                  <a:fillRect/>
                </a:stretch>
              </p:blipFill>
              <p:spPr>
                <a:xfrm>
                  <a:off x="1317446" y="4337366"/>
                  <a:ext cx="24336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3" name="Ink 62">
                  <a:extLst>
                    <a:ext uri="{FF2B5EF4-FFF2-40B4-BE49-F238E27FC236}">
                      <a16:creationId xmlns:a16="http://schemas.microsoft.com/office/drawing/2014/main" id="{F5E8C291-33C4-B494-1DC7-B381C018A62A}"/>
                    </a:ext>
                  </a:extLst>
                </p14:cNvPr>
                <p14:cNvContentPartPr/>
                <p14:nvPr/>
              </p14:nvContentPartPr>
              <p14:xfrm>
                <a:off x="1456406" y="4365086"/>
                <a:ext cx="60840" cy="300240"/>
              </p14:xfrm>
            </p:contentPart>
          </mc:Choice>
          <mc:Fallback xmlns="">
            <p:pic>
              <p:nvPicPr>
                <p:cNvPr id="63" name="Ink 62">
                  <a:extLst>
                    <a:ext uri="{FF2B5EF4-FFF2-40B4-BE49-F238E27FC236}">
                      <a16:creationId xmlns:a16="http://schemas.microsoft.com/office/drawing/2014/main" id="{F5E8C291-33C4-B494-1DC7-B381C018A62A}"/>
                    </a:ext>
                  </a:extLst>
                </p:cNvPr>
                <p:cNvPicPr/>
                <p:nvPr/>
              </p:nvPicPr>
              <p:blipFill>
                <a:blip r:embed="rId39"/>
                <a:stretch>
                  <a:fillRect/>
                </a:stretch>
              </p:blipFill>
              <p:spPr>
                <a:xfrm>
                  <a:off x="1438406" y="4347086"/>
                  <a:ext cx="96480" cy="335880"/>
                </a:xfrm>
                <a:prstGeom prst="rect">
                  <a:avLst/>
                </a:prstGeom>
              </p:spPr>
            </p:pic>
          </mc:Fallback>
        </mc:AlternateContent>
      </p:grpSp>
      <p:grpSp>
        <p:nvGrpSpPr>
          <p:cNvPr id="69" name="Group 68">
            <a:extLst>
              <a:ext uri="{FF2B5EF4-FFF2-40B4-BE49-F238E27FC236}">
                <a16:creationId xmlns:a16="http://schemas.microsoft.com/office/drawing/2014/main" id="{478CC846-2AE3-15AD-6CB3-4CE75389DABA}"/>
              </a:ext>
            </a:extLst>
          </p:cNvPr>
          <p:cNvGrpSpPr/>
          <p:nvPr/>
        </p:nvGrpSpPr>
        <p:grpSpPr>
          <a:xfrm>
            <a:off x="2379446" y="2577686"/>
            <a:ext cx="908280" cy="289800"/>
            <a:chOff x="2379446" y="2577686"/>
            <a:chExt cx="908280" cy="289800"/>
          </a:xfrm>
        </p:grpSpPr>
        <mc:AlternateContent xmlns:mc="http://schemas.openxmlformats.org/markup-compatibility/2006" xmlns:p14="http://schemas.microsoft.com/office/powerpoint/2010/main">
          <mc:Choice Requires="p14">
            <p:contentPart p14:bwMode="auto" r:id="rId40">
              <p14:nvContentPartPr>
                <p14:cNvPr id="65" name="Ink 64">
                  <a:extLst>
                    <a:ext uri="{FF2B5EF4-FFF2-40B4-BE49-F238E27FC236}">
                      <a16:creationId xmlns:a16="http://schemas.microsoft.com/office/drawing/2014/main" id="{202DA72E-E331-B3DD-8653-3AF743387875}"/>
                    </a:ext>
                  </a:extLst>
                </p14:cNvPr>
                <p14:cNvContentPartPr/>
                <p14:nvPr/>
              </p14:nvContentPartPr>
              <p14:xfrm>
                <a:off x="2379446" y="2577686"/>
                <a:ext cx="166680" cy="168480"/>
              </p14:xfrm>
            </p:contentPart>
          </mc:Choice>
          <mc:Fallback xmlns="">
            <p:pic>
              <p:nvPicPr>
                <p:cNvPr id="65" name="Ink 64">
                  <a:extLst>
                    <a:ext uri="{FF2B5EF4-FFF2-40B4-BE49-F238E27FC236}">
                      <a16:creationId xmlns:a16="http://schemas.microsoft.com/office/drawing/2014/main" id="{202DA72E-E331-B3DD-8653-3AF743387875}"/>
                    </a:ext>
                  </a:extLst>
                </p:cNvPr>
                <p:cNvPicPr/>
                <p:nvPr/>
              </p:nvPicPr>
              <p:blipFill>
                <a:blip r:embed="rId41"/>
                <a:stretch>
                  <a:fillRect/>
                </a:stretch>
              </p:blipFill>
              <p:spPr>
                <a:xfrm>
                  <a:off x="2361446" y="2560046"/>
                  <a:ext cx="20232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66" name="Ink 65">
                  <a:extLst>
                    <a:ext uri="{FF2B5EF4-FFF2-40B4-BE49-F238E27FC236}">
                      <a16:creationId xmlns:a16="http://schemas.microsoft.com/office/drawing/2014/main" id="{E574D88D-1902-2931-0380-B447E8B826A2}"/>
                    </a:ext>
                  </a:extLst>
                </p14:cNvPr>
                <p14:cNvContentPartPr/>
                <p14:nvPr/>
              </p14:nvContentPartPr>
              <p14:xfrm>
                <a:off x="2515526" y="2628806"/>
                <a:ext cx="138600" cy="238680"/>
              </p14:xfrm>
            </p:contentPart>
          </mc:Choice>
          <mc:Fallback xmlns="">
            <p:pic>
              <p:nvPicPr>
                <p:cNvPr id="66" name="Ink 65">
                  <a:extLst>
                    <a:ext uri="{FF2B5EF4-FFF2-40B4-BE49-F238E27FC236}">
                      <a16:creationId xmlns:a16="http://schemas.microsoft.com/office/drawing/2014/main" id="{E574D88D-1902-2931-0380-B447E8B826A2}"/>
                    </a:ext>
                  </a:extLst>
                </p:cNvPr>
                <p:cNvPicPr/>
                <p:nvPr/>
              </p:nvPicPr>
              <p:blipFill>
                <a:blip r:embed="rId43"/>
                <a:stretch>
                  <a:fillRect/>
                </a:stretch>
              </p:blipFill>
              <p:spPr>
                <a:xfrm>
                  <a:off x="2497886" y="2610806"/>
                  <a:ext cx="17424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67" name="Ink 66">
                  <a:extLst>
                    <a:ext uri="{FF2B5EF4-FFF2-40B4-BE49-F238E27FC236}">
                      <a16:creationId xmlns:a16="http://schemas.microsoft.com/office/drawing/2014/main" id="{32F18CAB-9E3A-1F76-7F80-3BC480BB9213}"/>
                    </a:ext>
                  </a:extLst>
                </p14:cNvPr>
                <p14:cNvContentPartPr/>
                <p14:nvPr/>
              </p14:nvContentPartPr>
              <p14:xfrm>
                <a:off x="2792366" y="2641766"/>
                <a:ext cx="168480" cy="188280"/>
              </p14:xfrm>
            </p:contentPart>
          </mc:Choice>
          <mc:Fallback xmlns="">
            <p:pic>
              <p:nvPicPr>
                <p:cNvPr id="67" name="Ink 66">
                  <a:extLst>
                    <a:ext uri="{FF2B5EF4-FFF2-40B4-BE49-F238E27FC236}">
                      <a16:creationId xmlns:a16="http://schemas.microsoft.com/office/drawing/2014/main" id="{32F18CAB-9E3A-1F76-7F80-3BC480BB9213}"/>
                    </a:ext>
                  </a:extLst>
                </p:cNvPr>
                <p:cNvPicPr/>
                <p:nvPr/>
              </p:nvPicPr>
              <p:blipFill>
                <a:blip r:embed="rId45"/>
                <a:stretch>
                  <a:fillRect/>
                </a:stretch>
              </p:blipFill>
              <p:spPr>
                <a:xfrm>
                  <a:off x="2774726" y="2623766"/>
                  <a:ext cx="20412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68" name="Ink 67">
                  <a:extLst>
                    <a:ext uri="{FF2B5EF4-FFF2-40B4-BE49-F238E27FC236}">
                      <a16:creationId xmlns:a16="http://schemas.microsoft.com/office/drawing/2014/main" id="{D864D4F8-EB88-8B70-58B9-045EC6710107}"/>
                    </a:ext>
                  </a:extLst>
                </p14:cNvPr>
                <p14:cNvContentPartPr/>
                <p14:nvPr/>
              </p14:nvContentPartPr>
              <p14:xfrm>
                <a:off x="3126086" y="2634926"/>
                <a:ext cx="161640" cy="201240"/>
              </p14:xfrm>
            </p:contentPart>
          </mc:Choice>
          <mc:Fallback xmlns="">
            <p:pic>
              <p:nvPicPr>
                <p:cNvPr id="68" name="Ink 67">
                  <a:extLst>
                    <a:ext uri="{FF2B5EF4-FFF2-40B4-BE49-F238E27FC236}">
                      <a16:creationId xmlns:a16="http://schemas.microsoft.com/office/drawing/2014/main" id="{D864D4F8-EB88-8B70-58B9-045EC6710107}"/>
                    </a:ext>
                  </a:extLst>
                </p:cNvPr>
                <p:cNvPicPr/>
                <p:nvPr/>
              </p:nvPicPr>
              <p:blipFill>
                <a:blip r:embed="rId47"/>
                <a:stretch>
                  <a:fillRect/>
                </a:stretch>
              </p:blipFill>
              <p:spPr>
                <a:xfrm>
                  <a:off x="3108446" y="2616926"/>
                  <a:ext cx="197280" cy="236880"/>
                </a:xfrm>
                <a:prstGeom prst="rect">
                  <a:avLst/>
                </a:prstGeom>
              </p:spPr>
            </p:pic>
          </mc:Fallback>
        </mc:AlternateContent>
      </p:grpSp>
      <p:grpSp>
        <p:nvGrpSpPr>
          <p:cNvPr id="92" name="Group 91">
            <a:extLst>
              <a:ext uri="{FF2B5EF4-FFF2-40B4-BE49-F238E27FC236}">
                <a16:creationId xmlns:a16="http://schemas.microsoft.com/office/drawing/2014/main" id="{3F57508D-71D4-D837-2C85-710886F73F56}"/>
              </a:ext>
            </a:extLst>
          </p:cNvPr>
          <p:cNvGrpSpPr/>
          <p:nvPr/>
        </p:nvGrpSpPr>
        <p:grpSpPr>
          <a:xfrm>
            <a:off x="2462606" y="3066926"/>
            <a:ext cx="522720" cy="213480"/>
            <a:chOff x="2462606" y="3066926"/>
            <a:chExt cx="522720" cy="213480"/>
          </a:xfrm>
        </p:grpSpPr>
        <mc:AlternateContent xmlns:mc="http://schemas.openxmlformats.org/markup-compatibility/2006" xmlns:p14="http://schemas.microsoft.com/office/powerpoint/2010/main">
          <mc:Choice Requires="p14">
            <p:contentPart p14:bwMode="auto" r:id="rId48">
              <p14:nvContentPartPr>
                <p14:cNvPr id="70" name="Ink 69">
                  <a:extLst>
                    <a:ext uri="{FF2B5EF4-FFF2-40B4-BE49-F238E27FC236}">
                      <a16:creationId xmlns:a16="http://schemas.microsoft.com/office/drawing/2014/main" id="{14211B55-76FA-457E-B08B-F3CDABEAAC1B}"/>
                    </a:ext>
                  </a:extLst>
                </p14:cNvPr>
                <p14:cNvContentPartPr/>
                <p14:nvPr/>
              </p14:nvContentPartPr>
              <p14:xfrm>
                <a:off x="2462606" y="3072686"/>
                <a:ext cx="126000" cy="122400"/>
              </p14:xfrm>
            </p:contentPart>
          </mc:Choice>
          <mc:Fallback xmlns="">
            <p:pic>
              <p:nvPicPr>
                <p:cNvPr id="70" name="Ink 69">
                  <a:extLst>
                    <a:ext uri="{FF2B5EF4-FFF2-40B4-BE49-F238E27FC236}">
                      <a16:creationId xmlns:a16="http://schemas.microsoft.com/office/drawing/2014/main" id="{14211B55-76FA-457E-B08B-F3CDABEAAC1B}"/>
                    </a:ext>
                  </a:extLst>
                </p:cNvPr>
                <p:cNvPicPr/>
                <p:nvPr/>
              </p:nvPicPr>
              <p:blipFill>
                <a:blip r:embed="rId49"/>
                <a:stretch>
                  <a:fillRect/>
                </a:stretch>
              </p:blipFill>
              <p:spPr>
                <a:xfrm>
                  <a:off x="2444966" y="3055046"/>
                  <a:ext cx="16164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1" name="Ink 70">
                  <a:extLst>
                    <a:ext uri="{FF2B5EF4-FFF2-40B4-BE49-F238E27FC236}">
                      <a16:creationId xmlns:a16="http://schemas.microsoft.com/office/drawing/2014/main" id="{0215D23E-5A41-4E5B-0349-0EC6719A6624}"/>
                    </a:ext>
                  </a:extLst>
                </p14:cNvPr>
                <p14:cNvContentPartPr/>
                <p14:nvPr/>
              </p14:nvContentPartPr>
              <p14:xfrm>
                <a:off x="2556566" y="3066926"/>
                <a:ext cx="113040" cy="213480"/>
              </p14:xfrm>
            </p:contentPart>
          </mc:Choice>
          <mc:Fallback xmlns="">
            <p:pic>
              <p:nvPicPr>
                <p:cNvPr id="71" name="Ink 70">
                  <a:extLst>
                    <a:ext uri="{FF2B5EF4-FFF2-40B4-BE49-F238E27FC236}">
                      <a16:creationId xmlns:a16="http://schemas.microsoft.com/office/drawing/2014/main" id="{0215D23E-5A41-4E5B-0349-0EC6719A6624}"/>
                    </a:ext>
                  </a:extLst>
                </p:cNvPr>
                <p:cNvPicPr/>
                <p:nvPr/>
              </p:nvPicPr>
              <p:blipFill>
                <a:blip r:embed="rId51"/>
                <a:stretch>
                  <a:fillRect/>
                </a:stretch>
              </p:blipFill>
              <p:spPr>
                <a:xfrm>
                  <a:off x="2538566" y="3049286"/>
                  <a:ext cx="1486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2" name="Ink 71">
                  <a:extLst>
                    <a:ext uri="{FF2B5EF4-FFF2-40B4-BE49-F238E27FC236}">
                      <a16:creationId xmlns:a16="http://schemas.microsoft.com/office/drawing/2014/main" id="{22A971B9-512A-45F5-91C7-49C0B8FCFB38}"/>
                    </a:ext>
                  </a:extLst>
                </p14:cNvPr>
                <p14:cNvContentPartPr/>
                <p14:nvPr/>
              </p14:nvContentPartPr>
              <p14:xfrm>
                <a:off x="2839886" y="3089606"/>
                <a:ext cx="145440" cy="163440"/>
              </p14:xfrm>
            </p:contentPart>
          </mc:Choice>
          <mc:Fallback xmlns="">
            <p:pic>
              <p:nvPicPr>
                <p:cNvPr id="72" name="Ink 71">
                  <a:extLst>
                    <a:ext uri="{FF2B5EF4-FFF2-40B4-BE49-F238E27FC236}">
                      <a16:creationId xmlns:a16="http://schemas.microsoft.com/office/drawing/2014/main" id="{22A971B9-512A-45F5-91C7-49C0B8FCFB38}"/>
                    </a:ext>
                  </a:extLst>
                </p:cNvPr>
                <p:cNvPicPr/>
                <p:nvPr/>
              </p:nvPicPr>
              <p:blipFill>
                <a:blip r:embed="rId53"/>
                <a:stretch>
                  <a:fillRect/>
                </a:stretch>
              </p:blipFill>
              <p:spPr>
                <a:xfrm>
                  <a:off x="2822246" y="3071966"/>
                  <a:ext cx="181080" cy="199080"/>
                </a:xfrm>
                <a:prstGeom prst="rect">
                  <a:avLst/>
                </a:prstGeom>
              </p:spPr>
            </p:pic>
          </mc:Fallback>
        </mc:AlternateContent>
      </p:grpSp>
      <p:grpSp>
        <p:nvGrpSpPr>
          <p:cNvPr id="91" name="Group 90">
            <a:extLst>
              <a:ext uri="{FF2B5EF4-FFF2-40B4-BE49-F238E27FC236}">
                <a16:creationId xmlns:a16="http://schemas.microsoft.com/office/drawing/2014/main" id="{718D62BB-DCD1-B467-8AB1-07EF79610BDB}"/>
              </a:ext>
            </a:extLst>
          </p:cNvPr>
          <p:cNvGrpSpPr/>
          <p:nvPr/>
        </p:nvGrpSpPr>
        <p:grpSpPr>
          <a:xfrm>
            <a:off x="3175046" y="3075926"/>
            <a:ext cx="170640" cy="236880"/>
            <a:chOff x="3175046" y="3075926"/>
            <a:chExt cx="170640" cy="236880"/>
          </a:xfrm>
        </p:grpSpPr>
        <mc:AlternateContent xmlns:mc="http://schemas.openxmlformats.org/markup-compatibility/2006" xmlns:p14="http://schemas.microsoft.com/office/powerpoint/2010/main">
          <mc:Choice Requires="p14">
            <p:contentPart p14:bwMode="auto" r:id="rId54">
              <p14:nvContentPartPr>
                <p14:cNvPr id="73" name="Ink 72">
                  <a:extLst>
                    <a:ext uri="{FF2B5EF4-FFF2-40B4-BE49-F238E27FC236}">
                      <a16:creationId xmlns:a16="http://schemas.microsoft.com/office/drawing/2014/main" id="{8EEE99B6-9BD1-3220-1864-904A0938E247}"/>
                    </a:ext>
                  </a:extLst>
                </p14:cNvPr>
                <p14:cNvContentPartPr/>
                <p14:nvPr/>
              </p14:nvContentPartPr>
              <p14:xfrm>
                <a:off x="3175046" y="3075926"/>
                <a:ext cx="170640" cy="25920"/>
              </p14:xfrm>
            </p:contentPart>
          </mc:Choice>
          <mc:Fallback xmlns="">
            <p:pic>
              <p:nvPicPr>
                <p:cNvPr id="73" name="Ink 72">
                  <a:extLst>
                    <a:ext uri="{FF2B5EF4-FFF2-40B4-BE49-F238E27FC236}">
                      <a16:creationId xmlns:a16="http://schemas.microsoft.com/office/drawing/2014/main" id="{8EEE99B6-9BD1-3220-1864-904A0938E247}"/>
                    </a:ext>
                  </a:extLst>
                </p:cNvPr>
                <p:cNvPicPr/>
                <p:nvPr/>
              </p:nvPicPr>
              <p:blipFill>
                <a:blip r:embed="rId55"/>
                <a:stretch>
                  <a:fillRect/>
                </a:stretch>
              </p:blipFill>
              <p:spPr>
                <a:xfrm>
                  <a:off x="3157406" y="3058286"/>
                  <a:ext cx="20628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4" name="Ink 73">
                  <a:extLst>
                    <a:ext uri="{FF2B5EF4-FFF2-40B4-BE49-F238E27FC236}">
                      <a16:creationId xmlns:a16="http://schemas.microsoft.com/office/drawing/2014/main" id="{9C6CEABE-0122-3B70-80C3-079E785A27D5}"/>
                    </a:ext>
                  </a:extLst>
                </p14:cNvPr>
                <p14:cNvContentPartPr/>
                <p14:nvPr/>
              </p14:nvContentPartPr>
              <p14:xfrm>
                <a:off x="3243086" y="3082406"/>
                <a:ext cx="51120" cy="230400"/>
              </p14:xfrm>
            </p:contentPart>
          </mc:Choice>
          <mc:Fallback xmlns="">
            <p:pic>
              <p:nvPicPr>
                <p:cNvPr id="74" name="Ink 73">
                  <a:extLst>
                    <a:ext uri="{FF2B5EF4-FFF2-40B4-BE49-F238E27FC236}">
                      <a16:creationId xmlns:a16="http://schemas.microsoft.com/office/drawing/2014/main" id="{9C6CEABE-0122-3B70-80C3-079E785A27D5}"/>
                    </a:ext>
                  </a:extLst>
                </p:cNvPr>
                <p:cNvPicPr/>
                <p:nvPr/>
              </p:nvPicPr>
              <p:blipFill>
                <a:blip r:embed="rId57"/>
                <a:stretch>
                  <a:fillRect/>
                </a:stretch>
              </p:blipFill>
              <p:spPr>
                <a:xfrm>
                  <a:off x="3225086" y="3064766"/>
                  <a:ext cx="86760" cy="266040"/>
                </a:xfrm>
                <a:prstGeom prst="rect">
                  <a:avLst/>
                </a:prstGeom>
              </p:spPr>
            </p:pic>
          </mc:Fallback>
        </mc:AlternateContent>
      </p:grpSp>
      <p:grpSp>
        <p:nvGrpSpPr>
          <p:cNvPr id="90" name="Group 89">
            <a:extLst>
              <a:ext uri="{FF2B5EF4-FFF2-40B4-BE49-F238E27FC236}">
                <a16:creationId xmlns:a16="http://schemas.microsoft.com/office/drawing/2014/main" id="{0BBAFD79-081A-8D44-7D4B-E6FB44A23C9B}"/>
              </a:ext>
            </a:extLst>
          </p:cNvPr>
          <p:cNvGrpSpPr/>
          <p:nvPr/>
        </p:nvGrpSpPr>
        <p:grpSpPr>
          <a:xfrm>
            <a:off x="2447126" y="3727526"/>
            <a:ext cx="838440" cy="236880"/>
            <a:chOff x="2447126" y="3727526"/>
            <a:chExt cx="838440" cy="236880"/>
          </a:xfrm>
        </p:grpSpPr>
        <mc:AlternateContent xmlns:mc="http://schemas.openxmlformats.org/markup-compatibility/2006" xmlns:p14="http://schemas.microsoft.com/office/powerpoint/2010/main">
          <mc:Choice Requires="p14">
            <p:contentPart p14:bwMode="auto" r:id="rId58">
              <p14:nvContentPartPr>
                <p14:cNvPr id="76" name="Ink 75">
                  <a:extLst>
                    <a:ext uri="{FF2B5EF4-FFF2-40B4-BE49-F238E27FC236}">
                      <a16:creationId xmlns:a16="http://schemas.microsoft.com/office/drawing/2014/main" id="{70B6BCC1-BFCD-B78E-9F3A-0FA4D54ED995}"/>
                    </a:ext>
                  </a:extLst>
                </p14:cNvPr>
                <p14:cNvContentPartPr/>
                <p14:nvPr/>
              </p14:nvContentPartPr>
              <p14:xfrm>
                <a:off x="2447126" y="3733646"/>
                <a:ext cx="117000" cy="119880"/>
              </p14:xfrm>
            </p:contentPart>
          </mc:Choice>
          <mc:Fallback xmlns="">
            <p:pic>
              <p:nvPicPr>
                <p:cNvPr id="76" name="Ink 75">
                  <a:extLst>
                    <a:ext uri="{FF2B5EF4-FFF2-40B4-BE49-F238E27FC236}">
                      <a16:creationId xmlns:a16="http://schemas.microsoft.com/office/drawing/2014/main" id="{70B6BCC1-BFCD-B78E-9F3A-0FA4D54ED995}"/>
                    </a:ext>
                  </a:extLst>
                </p:cNvPr>
                <p:cNvPicPr/>
                <p:nvPr/>
              </p:nvPicPr>
              <p:blipFill>
                <a:blip r:embed="rId59"/>
                <a:stretch>
                  <a:fillRect/>
                </a:stretch>
              </p:blipFill>
              <p:spPr>
                <a:xfrm>
                  <a:off x="2429486" y="3716006"/>
                  <a:ext cx="1526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7" name="Ink 76">
                  <a:extLst>
                    <a:ext uri="{FF2B5EF4-FFF2-40B4-BE49-F238E27FC236}">
                      <a16:creationId xmlns:a16="http://schemas.microsoft.com/office/drawing/2014/main" id="{7F7CE0F2-6C32-5B4A-8636-5ABE119FD0F2}"/>
                    </a:ext>
                  </a:extLst>
                </p14:cNvPr>
                <p14:cNvContentPartPr/>
                <p14:nvPr/>
              </p14:nvContentPartPr>
              <p14:xfrm>
                <a:off x="2521646" y="3770006"/>
                <a:ext cx="133920" cy="194400"/>
              </p14:xfrm>
            </p:contentPart>
          </mc:Choice>
          <mc:Fallback xmlns="">
            <p:pic>
              <p:nvPicPr>
                <p:cNvPr id="77" name="Ink 76">
                  <a:extLst>
                    <a:ext uri="{FF2B5EF4-FFF2-40B4-BE49-F238E27FC236}">
                      <a16:creationId xmlns:a16="http://schemas.microsoft.com/office/drawing/2014/main" id="{7F7CE0F2-6C32-5B4A-8636-5ABE119FD0F2}"/>
                    </a:ext>
                  </a:extLst>
                </p:cNvPr>
                <p:cNvPicPr/>
                <p:nvPr/>
              </p:nvPicPr>
              <p:blipFill>
                <a:blip r:embed="rId61"/>
                <a:stretch>
                  <a:fillRect/>
                </a:stretch>
              </p:blipFill>
              <p:spPr>
                <a:xfrm>
                  <a:off x="2504006" y="3752006"/>
                  <a:ext cx="1695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8" name="Ink 77">
                  <a:extLst>
                    <a:ext uri="{FF2B5EF4-FFF2-40B4-BE49-F238E27FC236}">
                      <a16:creationId xmlns:a16="http://schemas.microsoft.com/office/drawing/2014/main" id="{5C5CA132-7923-E37E-14F4-634EEBD84FCF}"/>
                    </a:ext>
                  </a:extLst>
                </p14:cNvPr>
                <p14:cNvContentPartPr/>
                <p14:nvPr/>
              </p14:nvContentPartPr>
              <p14:xfrm>
                <a:off x="2810726" y="3727526"/>
                <a:ext cx="163800" cy="224640"/>
              </p14:xfrm>
            </p:contentPart>
          </mc:Choice>
          <mc:Fallback xmlns="">
            <p:pic>
              <p:nvPicPr>
                <p:cNvPr id="78" name="Ink 77">
                  <a:extLst>
                    <a:ext uri="{FF2B5EF4-FFF2-40B4-BE49-F238E27FC236}">
                      <a16:creationId xmlns:a16="http://schemas.microsoft.com/office/drawing/2014/main" id="{5C5CA132-7923-E37E-14F4-634EEBD84FCF}"/>
                    </a:ext>
                  </a:extLst>
                </p:cNvPr>
                <p:cNvPicPr/>
                <p:nvPr/>
              </p:nvPicPr>
              <p:blipFill>
                <a:blip r:embed="rId63"/>
                <a:stretch>
                  <a:fillRect/>
                </a:stretch>
              </p:blipFill>
              <p:spPr>
                <a:xfrm>
                  <a:off x="2792726" y="3709886"/>
                  <a:ext cx="19944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9" name="Ink 78">
                  <a:extLst>
                    <a:ext uri="{FF2B5EF4-FFF2-40B4-BE49-F238E27FC236}">
                      <a16:creationId xmlns:a16="http://schemas.microsoft.com/office/drawing/2014/main" id="{FFE9132A-0019-DE04-707D-E414054540F2}"/>
                    </a:ext>
                  </a:extLst>
                </p14:cNvPr>
                <p14:cNvContentPartPr/>
                <p14:nvPr/>
              </p14:nvContentPartPr>
              <p14:xfrm>
                <a:off x="3111326" y="3740846"/>
                <a:ext cx="174240" cy="191160"/>
              </p14:xfrm>
            </p:contentPart>
          </mc:Choice>
          <mc:Fallback xmlns="">
            <p:pic>
              <p:nvPicPr>
                <p:cNvPr id="79" name="Ink 78">
                  <a:extLst>
                    <a:ext uri="{FF2B5EF4-FFF2-40B4-BE49-F238E27FC236}">
                      <a16:creationId xmlns:a16="http://schemas.microsoft.com/office/drawing/2014/main" id="{FFE9132A-0019-DE04-707D-E414054540F2}"/>
                    </a:ext>
                  </a:extLst>
                </p:cNvPr>
                <p:cNvPicPr/>
                <p:nvPr/>
              </p:nvPicPr>
              <p:blipFill>
                <a:blip r:embed="rId65"/>
                <a:stretch>
                  <a:fillRect/>
                </a:stretch>
              </p:blipFill>
              <p:spPr>
                <a:xfrm>
                  <a:off x="3093326" y="3723206"/>
                  <a:ext cx="209880" cy="226800"/>
                </a:xfrm>
                <a:prstGeom prst="rect">
                  <a:avLst/>
                </a:prstGeom>
              </p:spPr>
            </p:pic>
          </mc:Fallback>
        </mc:AlternateContent>
      </p:grpSp>
      <p:grpSp>
        <p:nvGrpSpPr>
          <p:cNvPr id="89" name="Group 88">
            <a:extLst>
              <a:ext uri="{FF2B5EF4-FFF2-40B4-BE49-F238E27FC236}">
                <a16:creationId xmlns:a16="http://schemas.microsoft.com/office/drawing/2014/main" id="{3C8D2366-F308-26A8-1290-89D381B0E09A}"/>
              </a:ext>
            </a:extLst>
          </p:cNvPr>
          <p:cNvGrpSpPr/>
          <p:nvPr/>
        </p:nvGrpSpPr>
        <p:grpSpPr>
          <a:xfrm>
            <a:off x="2500046" y="4255646"/>
            <a:ext cx="794160" cy="272160"/>
            <a:chOff x="2500046" y="4255646"/>
            <a:chExt cx="794160" cy="272160"/>
          </a:xfrm>
        </p:grpSpPr>
        <mc:AlternateContent xmlns:mc="http://schemas.openxmlformats.org/markup-compatibility/2006" xmlns:p14="http://schemas.microsoft.com/office/powerpoint/2010/main">
          <mc:Choice Requires="p14">
            <p:contentPart p14:bwMode="auto" r:id="rId66">
              <p14:nvContentPartPr>
                <p14:cNvPr id="82" name="Ink 81">
                  <a:extLst>
                    <a:ext uri="{FF2B5EF4-FFF2-40B4-BE49-F238E27FC236}">
                      <a16:creationId xmlns:a16="http://schemas.microsoft.com/office/drawing/2014/main" id="{66BD2D24-3CA1-6929-780C-DF9CFEC0970C}"/>
                    </a:ext>
                  </a:extLst>
                </p14:cNvPr>
                <p14:cNvContentPartPr/>
                <p14:nvPr/>
              </p14:nvContentPartPr>
              <p14:xfrm>
                <a:off x="2500046" y="4299926"/>
                <a:ext cx="151560" cy="124560"/>
              </p14:xfrm>
            </p:contentPart>
          </mc:Choice>
          <mc:Fallback xmlns="">
            <p:pic>
              <p:nvPicPr>
                <p:cNvPr id="82" name="Ink 81">
                  <a:extLst>
                    <a:ext uri="{FF2B5EF4-FFF2-40B4-BE49-F238E27FC236}">
                      <a16:creationId xmlns:a16="http://schemas.microsoft.com/office/drawing/2014/main" id="{66BD2D24-3CA1-6929-780C-DF9CFEC0970C}"/>
                    </a:ext>
                  </a:extLst>
                </p:cNvPr>
                <p:cNvPicPr/>
                <p:nvPr/>
              </p:nvPicPr>
              <p:blipFill>
                <a:blip r:embed="rId67"/>
                <a:stretch>
                  <a:fillRect/>
                </a:stretch>
              </p:blipFill>
              <p:spPr>
                <a:xfrm>
                  <a:off x="2482046" y="4282286"/>
                  <a:ext cx="1872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3" name="Ink 82">
                  <a:extLst>
                    <a:ext uri="{FF2B5EF4-FFF2-40B4-BE49-F238E27FC236}">
                      <a16:creationId xmlns:a16="http://schemas.microsoft.com/office/drawing/2014/main" id="{6B2C34E6-641B-27D4-C37C-F7B771599265}"/>
                    </a:ext>
                  </a:extLst>
                </p14:cNvPr>
                <p14:cNvContentPartPr/>
                <p14:nvPr/>
              </p14:nvContentPartPr>
              <p14:xfrm>
                <a:off x="2591486" y="4342046"/>
                <a:ext cx="104040" cy="177480"/>
              </p14:xfrm>
            </p:contentPart>
          </mc:Choice>
          <mc:Fallback xmlns="">
            <p:pic>
              <p:nvPicPr>
                <p:cNvPr id="83" name="Ink 82">
                  <a:extLst>
                    <a:ext uri="{FF2B5EF4-FFF2-40B4-BE49-F238E27FC236}">
                      <a16:creationId xmlns:a16="http://schemas.microsoft.com/office/drawing/2014/main" id="{6B2C34E6-641B-27D4-C37C-F7B771599265}"/>
                    </a:ext>
                  </a:extLst>
                </p:cNvPr>
                <p:cNvPicPr/>
                <p:nvPr/>
              </p:nvPicPr>
              <p:blipFill>
                <a:blip r:embed="rId69"/>
                <a:stretch>
                  <a:fillRect/>
                </a:stretch>
              </p:blipFill>
              <p:spPr>
                <a:xfrm>
                  <a:off x="2573846" y="4324046"/>
                  <a:ext cx="1396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4" name="Ink 83">
                  <a:extLst>
                    <a:ext uri="{FF2B5EF4-FFF2-40B4-BE49-F238E27FC236}">
                      <a16:creationId xmlns:a16="http://schemas.microsoft.com/office/drawing/2014/main" id="{8FD1FD10-3476-2BC7-668F-5EFDA7CC9390}"/>
                    </a:ext>
                  </a:extLst>
                </p14:cNvPr>
                <p14:cNvContentPartPr/>
                <p14:nvPr/>
              </p14:nvContentPartPr>
              <p14:xfrm>
                <a:off x="2840606" y="4267166"/>
                <a:ext cx="159480" cy="260640"/>
              </p14:xfrm>
            </p:contentPart>
          </mc:Choice>
          <mc:Fallback xmlns="">
            <p:pic>
              <p:nvPicPr>
                <p:cNvPr id="84" name="Ink 83">
                  <a:extLst>
                    <a:ext uri="{FF2B5EF4-FFF2-40B4-BE49-F238E27FC236}">
                      <a16:creationId xmlns:a16="http://schemas.microsoft.com/office/drawing/2014/main" id="{8FD1FD10-3476-2BC7-668F-5EFDA7CC9390}"/>
                    </a:ext>
                  </a:extLst>
                </p:cNvPr>
                <p:cNvPicPr/>
                <p:nvPr/>
              </p:nvPicPr>
              <p:blipFill>
                <a:blip r:embed="rId71"/>
                <a:stretch>
                  <a:fillRect/>
                </a:stretch>
              </p:blipFill>
              <p:spPr>
                <a:xfrm>
                  <a:off x="2822606" y="4249166"/>
                  <a:ext cx="19512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5" name="Ink 84">
                  <a:extLst>
                    <a:ext uri="{FF2B5EF4-FFF2-40B4-BE49-F238E27FC236}">
                      <a16:creationId xmlns:a16="http://schemas.microsoft.com/office/drawing/2014/main" id="{B460B449-12DE-A452-3A8B-A9E7CE37AF8D}"/>
                    </a:ext>
                  </a:extLst>
                </p14:cNvPr>
                <p14:cNvContentPartPr/>
                <p14:nvPr/>
              </p14:nvContentPartPr>
              <p14:xfrm>
                <a:off x="3143726" y="4268606"/>
                <a:ext cx="150480" cy="35280"/>
              </p14:xfrm>
            </p:contentPart>
          </mc:Choice>
          <mc:Fallback xmlns="">
            <p:pic>
              <p:nvPicPr>
                <p:cNvPr id="85" name="Ink 84">
                  <a:extLst>
                    <a:ext uri="{FF2B5EF4-FFF2-40B4-BE49-F238E27FC236}">
                      <a16:creationId xmlns:a16="http://schemas.microsoft.com/office/drawing/2014/main" id="{B460B449-12DE-A452-3A8B-A9E7CE37AF8D}"/>
                    </a:ext>
                  </a:extLst>
                </p:cNvPr>
                <p:cNvPicPr/>
                <p:nvPr/>
              </p:nvPicPr>
              <p:blipFill>
                <a:blip r:embed="rId73"/>
                <a:stretch>
                  <a:fillRect/>
                </a:stretch>
              </p:blipFill>
              <p:spPr>
                <a:xfrm>
                  <a:off x="3126086" y="4250966"/>
                  <a:ext cx="18612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6" name="Ink 85">
                  <a:extLst>
                    <a:ext uri="{FF2B5EF4-FFF2-40B4-BE49-F238E27FC236}">
                      <a16:creationId xmlns:a16="http://schemas.microsoft.com/office/drawing/2014/main" id="{93CAE878-C62E-0213-F52F-8B81D275D5D4}"/>
                    </a:ext>
                  </a:extLst>
                </p14:cNvPr>
                <p14:cNvContentPartPr/>
                <p14:nvPr/>
              </p14:nvContentPartPr>
              <p14:xfrm>
                <a:off x="3203846" y="4255646"/>
                <a:ext cx="43200" cy="255960"/>
              </p14:xfrm>
            </p:contentPart>
          </mc:Choice>
          <mc:Fallback xmlns="">
            <p:pic>
              <p:nvPicPr>
                <p:cNvPr id="86" name="Ink 85">
                  <a:extLst>
                    <a:ext uri="{FF2B5EF4-FFF2-40B4-BE49-F238E27FC236}">
                      <a16:creationId xmlns:a16="http://schemas.microsoft.com/office/drawing/2014/main" id="{93CAE878-C62E-0213-F52F-8B81D275D5D4}"/>
                    </a:ext>
                  </a:extLst>
                </p:cNvPr>
                <p:cNvPicPr/>
                <p:nvPr/>
              </p:nvPicPr>
              <p:blipFill>
                <a:blip r:embed="rId75"/>
                <a:stretch>
                  <a:fillRect/>
                </a:stretch>
              </p:blipFill>
              <p:spPr>
                <a:xfrm>
                  <a:off x="3185846" y="4237646"/>
                  <a:ext cx="78840" cy="291600"/>
                </a:xfrm>
                <a:prstGeom prst="rect">
                  <a:avLst/>
                </a:prstGeom>
              </p:spPr>
            </p:pic>
          </mc:Fallback>
        </mc:AlternateContent>
      </p:grpSp>
      <p:grpSp>
        <p:nvGrpSpPr>
          <p:cNvPr id="96" name="Group 95">
            <a:extLst>
              <a:ext uri="{FF2B5EF4-FFF2-40B4-BE49-F238E27FC236}">
                <a16:creationId xmlns:a16="http://schemas.microsoft.com/office/drawing/2014/main" id="{D7C0922D-D41B-6E79-9B18-D6BD9E4F0530}"/>
              </a:ext>
            </a:extLst>
          </p:cNvPr>
          <p:cNvGrpSpPr/>
          <p:nvPr/>
        </p:nvGrpSpPr>
        <p:grpSpPr>
          <a:xfrm>
            <a:off x="4579766" y="2548526"/>
            <a:ext cx="161640" cy="240840"/>
            <a:chOff x="4579766" y="2548526"/>
            <a:chExt cx="161640" cy="240840"/>
          </a:xfrm>
        </p:grpSpPr>
        <mc:AlternateContent xmlns:mc="http://schemas.openxmlformats.org/markup-compatibility/2006" xmlns:p14="http://schemas.microsoft.com/office/powerpoint/2010/main">
          <mc:Choice Requires="p14">
            <p:contentPart p14:bwMode="auto" r:id="rId76">
              <p14:nvContentPartPr>
                <p14:cNvPr id="94" name="Ink 93">
                  <a:extLst>
                    <a:ext uri="{FF2B5EF4-FFF2-40B4-BE49-F238E27FC236}">
                      <a16:creationId xmlns:a16="http://schemas.microsoft.com/office/drawing/2014/main" id="{352AC03D-2FC3-2D91-401A-FACFBF3992CE}"/>
                    </a:ext>
                  </a:extLst>
                </p14:cNvPr>
                <p14:cNvContentPartPr/>
                <p14:nvPr/>
              </p14:nvContentPartPr>
              <p14:xfrm>
                <a:off x="4579766" y="2549966"/>
                <a:ext cx="30240" cy="221400"/>
              </p14:xfrm>
            </p:contentPart>
          </mc:Choice>
          <mc:Fallback xmlns="">
            <p:pic>
              <p:nvPicPr>
                <p:cNvPr id="94" name="Ink 93">
                  <a:extLst>
                    <a:ext uri="{FF2B5EF4-FFF2-40B4-BE49-F238E27FC236}">
                      <a16:creationId xmlns:a16="http://schemas.microsoft.com/office/drawing/2014/main" id="{352AC03D-2FC3-2D91-401A-FACFBF3992CE}"/>
                    </a:ext>
                  </a:extLst>
                </p:cNvPr>
                <p:cNvPicPr/>
                <p:nvPr/>
              </p:nvPicPr>
              <p:blipFill>
                <a:blip r:embed="rId77"/>
                <a:stretch>
                  <a:fillRect/>
                </a:stretch>
              </p:blipFill>
              <p:spPr>
                <a:xfrm>
                  <a:off x="4561766" y="2532326"/>
                  <a:ext cx="6588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5" name="Ink 94">
                  <a:extLst>
                    <a:ext uri="{FF2B5EF4-FFF2-40B4-BE49-F238E27FC236}">
                      <a16:creationId xmlns:a16="http://schemas.microsoft.com/office/drawing/2014/main" id="{8A7CE471-C8E9-8DE1-689E-36A50F0A2569}"/>
                    </a:ext>
                  </a:extLst>
                </p14:cNvPr>
                <p14:cNvContentPartPr/>
                <p14:nvPr/>
              </p14:nvContentPartPr>
              <p14:xfrm>
                <a:off x="4580486" y="2548526"/>
                <a:ext cx="160920" cy="240840"/>
              </p14:xfrm>
            </p:contentPart>
          </mc:Choice>
          <mc:Fallback xmlns="">
            <p:pic>
              <p:nvPicPr>
                <p:cNvPr id="95" name="Ink 94">
                  <a:extLst>
                    <a:ext uri="{FF2B5EF4-FFF2-40B4-BE49-F238E27FC236}">
                      <a16:creationId xmlns:a16="http://schemas.microsoft.com/office/drawing/2014/main" id="{8A7CE471-C8E9-8DE1-689E-36A50F0A2569}"/>
                    </a:ext>
                  </a:extLst>
                </p:cNvPr>
                <p:cNvPicPr/>
                <p:nvPr/>
              </p:nvPicPr>
              <p:blipFill>
                <a:blip r:embed="rId79"/>
                <a:stretch>
                  <a:fillRect/>
                </a:stretch>
              </p:blipFill>
              <p:spPr>
                <a:xfrm>
                  <a:off x="4562846" y="2530886"/>
                  <a:ext cx="196560" cy="276480"/>
                </a:xfrm>
                <a:prstGeom prst="rect">
                  <a:avLst/>
                </a:prstGeom>
              </p:spPr>
            </p:pic>
          </mc:Fallback>
        </mc:AlternateContent>
      </p:grpSp>
      <p:grpSp>
        <p:nvGrpSpPr>
          <p:cNvPr id="111" name="Group 110">
            <a:extLst>
              <a:ext uri="{FF2B5EF4-FFF2-40B4-BE49-F238E27FC236}">
                <a16:creationId xmlns:a16="http://schemas.microsoft.com/office/drawing/2014/main" id="{BC39B560-9D52-3B22-C295-E7B6EE827E07}"/>
              </a:ext>
            </a:extLst>
          </p:cNvPr>
          <p:cNvGrpSpPr/>
          <p:nvPr/>
        </p:nvGrpSpPr>
        <p:grpSpPr>
          <a:xfrm>
            <a:off x="4890806" y="2573366"/>
            <a:ext cx="464760" cy="253440"/>
            <a:chOff x="4890806" y="2573366"/>
            <a:chExt cx="464760" cy="253440"/>
          </a:xfrm>
        </p:grpSpPr>
        <mc:AlternateContent xmlns:mc="http://schemas.openxmlformats.org/markup-compatibility/2006" xmlns:p14="http://schemas.microsoft.com/office/powerpoint/2010/main">
          <mc:Choice Requires="p14">
            <p:contentPart p14:bwMode="auto" r:id="rId80">
              <p14:nvContentPartPr>
                <p14:cNvPr id="97" name="Ink 96">
                  <a:extLst>
                    <a:ext uri="{FF2B5EF4-FFF2-40B4-BE49-F238E27FC236}">
                      <a16:creationId xmlns:a16="http://schemas.microsoft.com/office/drawing/2014/main" id="{B640FE67-1529-2F1D-603A-EC2373295D3C}"/>
                    </a:ext>
                  </a:extLst>
                </p14:cNvPr>
                <p14:cNvContentPartPr/>
                <p14:nvPr/>
              </p14:nvContentPartPr>
              <p14:xfrm>
                <a:off x="4890806" y="2578766"/>
                <a:ext cx="177840" cy="191520"/>
              </p14:xfrm>
            </p:contentPart>
          </mc:Choice>
          <mc:Fallback xmlns="">
            <p:pic>
              <p:nvPicPr>
                <p:cNvPr id="97" name="Ink 96">
                  <a:extLst>
                    <a:ext uri="{FF2B5EF4-FFF2-40B4-BE49-F238E27FC236}">
                      <a16:creationId xmlns:a16="http://schemas.microsoft.com/office/drawing/2014/main" id="{B640FE67-1529-2F1D-603A-EC2373295D3C}"/>
                    </a:ext>
                  </a:extLst>
                </p:cNvPr>
                <p:cNvPicPr/>
                <p:nvPr/>
              </p:nvPicPr>
              <p:blipFill>
                <a:blip r:embed="rId81"/>
                <a:stretch>
                  <a:fillRect/>
                </a:stretch>
              </p:blipFill>
              <p:spPr>
                <a:xfrm>
                  <a:off x="4873166" y="2561126"/>
                  <a:ext cx="21348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8" name="Ink 97">
                  <a:extLst>
                    <a:ext uri="{FF2B5EF4-FFF2-40B4-BE49-F238E27FC236}">
                      <a16:creationId xmlns:a16="http://schemas.microsoft.com/office/drawing/2014/main" id="{554C031A-725F-E7E9-0E5F-1C6FD878199A}"/>
                    </a:ext>
                  </a:extLst>
                </p14:cNvPr>
                <p14:cNvContentPartPr/>
                <p14:nvPr/>
              </p14:nvContentPartPr>
              <p14:xfrm>
                <a:off x="5191046" y="2573366"/>
                <a:ext cx="164520" cy="253440"/>
              </p14:xfrm>
            </p:contentPart>
          </mc:Choice>
          <mc:Fallback xmlns="">
            <p:pic>
              <p:nvPicPr>
                <p:cNvPr id="98" name="Ink 97">
                  <a:extLst>
                    <a:ext uri="{FF2B5EF4-FFF2-40B4-BE49-F238E27FC236}">
                      <a16:creationId xmlns:a16="http://schemas.microsoft.com/office/drawing/2014/main" id="{554C031A-725F-E7E9-0E5F-1C6FD878199A}"/>
                    </a:ext>
                  </a:extLst>
                </p:cNvPr>
                <p:cNvPicPr/>
                <p:nvPr/>
              </p:nvPicPr>
              <p:blipFill>
                <a:blip r:embed="rId83"/>
                <a:stretch>
                  <a:fillRect/>
                </a:stretch>
              </p:blipFill>
              <p:spPr>
                <a:xfrm>
                  <a:off x="5173046" y="2555726"/>
                  <a:ext cx="200160" cy="289080"/>
                </a:xfrm>
                <a:prstGeom prst="rect">
                  <a:avLst/>
                </a:prstGeom>
              </p:spPr>
            </p:pic>
          </mc:Fallback>
        </mc:AlternateContent>
      </p:grpSp>
      <p:grpSp>
        <p:nvGrpSpPr>
          <p:cNvPr id="110" name="Group 109">
            <a:extLst>
              <a:ext uri="{FF2B5EF4-FFF2-40B4-BE49-F238E27FC236}">
                <a16:creationId xmlns:a16="http://schemas.microsoft.com/office/drawing/2014/main" id="{B87C0E1B-EEC8-052C-C1C7-2A5EAD9155BF}"/>
              </a:ext>
            </a:extLst>
          </p:cNvPr>
          <p:cNvGrpSpPr/>
          <p:nvPr/>
        </p:nvGrpSpPr>
        <p:grpSpPr>
          <a:xfrm>
            <a:off x="4578326" y="3074846"/>
            <a:ext cx="758880" cy="253800"/>
            <a:chOff x="4578326" y="3074846"/>
            <a:chExt cx="758880" cy="253800"/>
          </a:xfrm>
        </p:grpSpPr>
        <mc:AlternateContent xmlns:mc="http://schemas.openxmlformats.org/markup-compatibility/2006" xmlns:p14="http://schemas.microsoft.com/office/powerpoint/2010/main">
          <mc:Choice Requires="p14">
            <p:contentPart p14:bwMode="auto" r:id="rId84">
              <p14:nvContentPartPr>
                <p14:cNvPr id="99" name="Ink 98">
                  <a:extLst>
                    <a:ext uri="{FF2B5EF4-FFF2-40B4-BE49-F238E27FC236}">
                      <a16:creationId xmlns:a16="http://schemas.microsoft.com/office/drawing/2014/main" id="{5AAE7E3A-9EED-4030-6BDC-31DAE58457DB}"/>
                    </a:ext>
                  </a:extLst>
                </p14:cNvPr>
                <p14:cNvContentPartPr/>
                <p14:nvPr/>
              </p14:nvContentPartPr>
              <p14:xfrm>
                <a:off x="4578326" y="3079166"/>
                <a:ext cx="39600" cy="189720"/>
              </p14:xfrm>
            </p:contentPart>
          </mc:Choice>
          <mc:Fallback xmlns="">
            <p:pic>
              <p:nvPicPr>
                <p:cNvPr id="99" name="Ink 98">
                  <a:extLst>
                    <a:ext uri="{FF2B5EF4-FFF2-40B4-BE49-F238E27FC236}">
                      <a16:creationId xmlns:a16="http://schemas.microsoft.com/office/drawing/2014/main" id="{5AAE7E3A-9EED-4030-6BDC-31DAE58457DB}"/>
                    </a:ext>
                  </a:extLst>
                </p:cNvPr>
                <p:cNvPicPr/>
                <p:nvPr/>
              </p:nvPicPr>
              <p:blipFill>
                <a:blip r:embed="rId85"/>
                <a:stretch>
                  <a:fillRect/>
                </a:stretch>
              </p:blipFill>
              <p:spPr>
                <a:xfrm>
                  <a:off x="4560326" y="3061166"/>
                  <a:ext cx="7524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0" name="Ink 99">
                  <a:extLst>
                    <a:ext uri="{FF2B5EF4-FFF2-40B4-BE49-F238E27FC236}">
                      <a16:creationId xmlns:a16="http://schemas.microsoft.com/office/drawing/2014/main" id="{4CEB419E-0BD4-5CE2-6286-AD86B1BDE802}"/>
                    </a:ext>
                  </a:extLst>
                </p14:cNvPr>
                <p14:cNvContentPartPr/>
                <p14:nvPr/>
              </p14:nvContentPartPr>
              <p14:xfrm>
                <a:off x="4583726" y="3074846"/>
                <a:ext cx="156960" cy="209520"/>
              </p14:xfrm>
            </p:contentPart>
          </mc:Choice>
          <mc:Fallback xmlns="">
            <p:pic>
              <p:nvPicPr>
                <p:cNvPr id="100" name="Ink 99">
                  <a:extLst>
                    <a:ext uri="{FF2B5EF4-FFF2-40B4-BE49-F238E27FC236}">
                      <a16:creationId xmlns:a16="http://schemas.microsoft.com/office/drawing/2014/main" id="{4CEB419E-0BD4-5CE2-6286-AD86B1BDE802}"/>
                    </a:ext>
                  </a:extLst>
                </p:cNvPr>
                <p:cNvPicPr/>
                <p:nvPr/>
              </p:nvPicPr>
              <p:blipFill>
                <a:blip r:embed="rId87"/>
                <a:stretch>
                  <a:fillRect/>
                </a:stretch>
              </p:blipFill>
              <p:spPr>
                <a:xfrm>
                  <a:off x="4566086" y="3057206"/>
                  <a:ext cx="19260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1" name="Ink 100">
                  <a:extLst>
                    <a:ext uri="{FF2B5EF4-FFF2-40B4-BE49-F238E27FC236}">
                      <a16:creationId xmlns:a16="http://schemas.microsoft.com/office/drawing/2014/main" id="{5BA48549-1604-F2F1-CB24-0DBA2F31CDF4}"/>
                    </a:ext>
                  </a:extLst>
                </p14:cNvPr>
                <p14:cNvContentPartPr/>
                <p14:nvPr/>
              </p14:nvContentPartPr>
              <p14:xfrm>
                <a:off x="4893326" y="3106886"/>
                <a:ext cx="153360" cy="131040"/>
              </p14:xfrm>
            </p:contentPart>
          </mc:Choice>
          <mc:Fallback xmlns="">
            <p:pic>
              <p:nvPicPr>
                <p:cNvPr id="101" name="Ink 100">
                  <a:extLst>
                    <a:ext uri="{FF2B5EF4-FFF2-40B4-BE49-F238E27FC236}">
                      <a16:creationId xmlns:a16="http://schemas.microsoft.com/office/drawing/2014/main" id="{5BA48549-1604-F2F1-CB24-0DBA2F31CDF4}"/>
                    </a:ext>
                  </a:extLst>
                </p:cNvPr>
                <p:cNvPicPr/>
                <p:nvPr/>
              </p:nvPicPr>
              <p:blipFill>
                <a:blip r:embed="rId89"/>
                <a:stretch>
                  <a:fillRect/>
                </a:stretch>
              </p:blipFill>
              <p:spPr>
                <a:xfrm>
                  <a:off x="4875686" y="3088886"/>
                  <a:ext cx="1890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2" name="Ink 101">
                  <a:extLst>
                    <a:ext uri="{FF2B5EF4-FFF2-40B4-BE49-F238E27FC236}">
                      <a16:creationId xmlns:a16="http://schemas.microsoft.com/office/drawing/2014/main" id="{0A8883CB-7741-1529-CF00-2DA4A5A6E324}"/>
                    </a:ext>
                  </a:extLst>
                </p14:cNvPr>
                <p14:cNvContentPartPr/>
                <p14:nvPr/>
              </p14:nvContentPartPr>
              <p14:xfrm>
                <a:off x="5148206" y="3095366"/>
                <a:ext cx="189000" cy="45000"/>
              </p14:xfrm>
            </p:contentPart>
          </mc:Choice>
          <mc:Fallback xmlns="">
            <p:pic>
              <p:nvPicPr>
                <p:cNvPr id="102" name="Ink 101">
                  <a:extLst>
                    <a:ext uri="{FF2B5EF4-FFF2-40B4-BE49-F238E27FC236}">
                      <a16:creationId xmlns:a16="http://schemas.microsoft.com/office/drawing/2014/main" id="{0A8883CB-7741-1529-CF00-2DA4A5A6E324}"/>
                    </a:ext>
                  </a:extLst>
                </p:cNvPr>
                <p:cNvPicPr/>
                <p:nvPr/>
              </p:nvPicPr>
              <p:blipFill>
                <a:blip r:embed="rId91"/>
                <a:stretch>
                  <a:fillRect/>
                </a:stretch>
              </p:blipFill>
              <p:spPr>
                <a:xfrm>
                  <a:off x="5130206" y="3077726"/>
                  <a:ext cx="22464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3" name="Ink 102">
                  <a:extLst>
                    <a:ext uri="{FF2B5EF4-FFF2-40B4-BE49-F238E27FC236}">
                      <a16:creationId xmlns:a16="http://schemas.microsoft.com/office/drawing/2014/main" id="{4D988254-5D9F-970E-8FF9-7E2695B8C502}"/>
                    </a:ext>
                  </a:extLst>
                </p14:cNvPr>
                <p14:cNvContentPartPr/>
                <p14:nvPr/>
              </p14:nvContentPartPr>
              <p14:xfrm>
                <a:off x="5219126" y="3097886"/>
                <a:ext cx="79560" cy="230760"/>
              </p14:xfrm>
            </p:contentPart>
          </mc:Choice>
          <mc:Fallback xmlns="">
            <p:pic>
              <p:nvPicPr>
                <p:cNvPr id="103" name="Ink 102">
                  <a:extLst>
                    <a:ext uri="{FF2B5EF4-FFF2-40B4-BE49-F238E27FC236}">
                      <a16:creationId xmlns:a16="http://schemas.microsoft.com/office/drawing/2014/main" id="{4D988254-5D9F-970E-8FF9-7E2695B8C502}"/>
                    </a:ext>
                  </a:extLst>
                </p:cNvPr>
                <p:cNvPicPr/>
                <p:nvPr/>
              </p:nvPicPr>
              <p:blipFill>
                <a:blip r:embed="rId93"/>
                <a:stretch>
                  <a:fillRect/>
                </a:stretch>
              </p:blipFill>
              <p:spPr>
                <a:xfrm>
                  <a:off x="5201126" y="3080246"/>
                  <a:ext cx="115200" cy="266400"/>
                </a:xfrm>
                <a:prstGeom prst="rect">
                  <a:avLst/>
                </a:prstGeom>
              </p:spPr>
            </p:pic>
          </mc:Fallback>
        </mc:AlternateContent>
      </p:grpSp>
      <p:grpSp>
        <p:nvGrpSpPr>
          <p:cNvPr id="109" name="Group 108">
            <a:extLst>
              <a:ext uri="{FF2B5EF4-FFF2-40B4-BE49-F238E27FC236}">
                <a16:creationId xmlns:a16="http://schemas.microsoft.com/office/drawing/2014/main" id="{95DBB0BA-D5DC-E968-EAE1-2CF44DE10821}"/>
              </a:ext>
            </a:extLst>
          </p:cNvPr>
          <p:cNvGrpSpPr/>
          <p:nvPr/>
        </p:nvGrpSpPr>
        <p:grpSpPr>
          <a:xfrm>
            <a:off x="4570046" y="3676406"/>
            <a:ext cx="155160" cy="217440"/>
            <a:chOff x="4570046" y="3676406"/>
            <a:chExt cx="155160" cy="217440"/>
          </a:xfrm>
        </p:grpSpPr>
        <mc:AlternateContent xmlns:mc="http://schemas.openxmlformats.org/markup-compatibility/2006" xmlns:p14="http://schemas.microsoft.com/office/powerpoint/2010/main">
          <mc:Choice Requires="p14">
            <p:contentPart p14:bwMode="auto" r:id="rId94">
              <p14:nvContentPartPr>
                <p14:cNvPr id="104" name="Ink 103">
                  <a:extLst>
                    <a:ext uri="{FF2B5EF4-FFF2-40B4-BE49-F238E27FC236}">
                      <a16:creationId xmlns:a16="http://schemas.microsoft.com/office/drawing/2014/main" id="{5BEC0361-D90A-9D20-869F-8D355FA0A7CA}"/>
                    </a:ext>
                  </a:extLst>
                </p14:cNvPr>
                <p14:cNvContentPartPr/>
                <p14:nvPr/>
              </p14:nvContentPartPr>
              <p14:xfrm>
                <a:off x="4570046" y="3735806"/>
                <a:ext cx="32400" cy="153360"/>
              </p14:xfrm>
            </p:contentPart>
          </mc:Choice>
          <mc:Fallback xmlns="">
            <p:pic>
              <p:nvPicPr>
                <p:cNvPr id="104" name="Ink 103">
                  <a:extLst>
                    <a:ext uri="{FF2B5EF4-FFF2-40B4-BE49-F238E27FC236}">
                      <a16:creationId xmlns:a16="http://schemas.microsoft.com/office/drawing/2014/main" id="{5BEC0361-D90A-9D20-869F-8D355FA0A7CA}"/>
                    </a:ext>
                  </a:extLst>
                </p:cNvPr>
                <p:cNvPicPr/>
                <p:nvPr/>
              </p:nvPicPr>
              <p:blipFill>
                <a:blip r:embed="rId95"/>
                <a:stretch>
                  <a:fillRect/>
                </a:stretch>
              </p:blipFill>
              <p:spPr>
                <a:xfrm>
                  <a:off x="4552406" y="3718166"/>
                  <a:ext cx="6804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05" name="Ink 104">
                  <a:extLst>
                    <a:ext uri="{FF2B5EF4-FFF2-40B4-BE49-F238E27FC236}">
                      <a16:creationId xmlns:a16="http://schemas.microsoft.com/office/drawing/2014/main" id="{F4033E1E-4413-D4C1-7F41-37CC31298622}"/>
                    </a:ext>
                  </a:extLst>
                </p14:cNvPr>
                <p14:cNvContentPartPr/>
                <p14:nvPr/>
              </p14:nvContentPartPr>
              <p14:xfrm>
                <a:off x="4580846" y="3676406"/>
                <a:ext cx="144360" cy="217440"/>
              </p14:xfrm>
            </p:contentPart>
          </mc:Choice>
          <mc:Fallback xmlns="">
            <p:pic>
              <p:nvPicPr>
                <p:cNvPr id="105" name="Ink 104">
                  <a:extLst>
                    <a:ext uri="{FF2B5EF4-FFF2-40B4-BE49-F238E27FC236}">
                      <a16:creationId xmlns:a16="http://schemas.microsoft.com/office/drawing/2014/main" id="{F4033E1E-4413-D4C1-7F41-37CC31298622}"/>
                    </a:ext>
                  </a:extLst>
                </p:cNvPr>
                <p:cNvPicPr/>
                <p:nvPr/>
              </p:nvPicPr>
              <p:blipFill>
                <a:blip r:embed="rId97"/>
                <a:stretch>
                  <a:fillRect/>
                </a:stretch>
              </p:blipFill>
              <p:spPr>
                <a:xfrm>
                  <a:off x="4562846" y="3658766"/>
                  <a:ext cx="180000" cy="253080"/>
                </a:xfrm>
                <a:prstGeom prst="rect">
                  <a:avLst/>
                </a:prstGeom>
              </p:spPr>
            </p:pic>
          </mc:Fallback>
        </mc:AlternateContent>
      </p:grpSp>
      <p:grpSp>
        <p:nvGrpSpPr>
          <p:cNvPr id="113" name="Group 112">
            <a:extLst>
              <a:ext uri="{FF2B5EF4-FFF2-40B4-BE49-F238E27FC236}">
                <a16:creationId xmlns:a16="http://schemas.microsoft.com/office/drawing/2014/main" id="{2B62F859-0A2F-5CC0-8BE3-4CCCEDB6470B}"/>
              </a:ext>
            </a:extLst>
          </p:cNvPr>
          <p:cNvGrpSpPr/>
          <p:nvPr/>
        </p:nvGrpSpPr>
        <p:grpSpPr>
          <a:xfrm>
            <a:off x="4942646" y="3669206"/>
            <a:ext cx="462600" cy="219960"/>
            <a:chOff x="4942646" y="3669206"/>
            <a:chExt cx="462600" cy="219960"/>
          </a:xfrm>
        </p:grpSpPr>
        <mc:AlternateContent xmlns:mc="http://schemas.openxmlformats.org/markup-compatibility/2006" xmlns:p14="http://schemas.microsoft.com/office/powerpoint/2010/main">
          <mc:Choice Requires="p14">
            <p:contentPart p14:bwMode="auto" r:id="rId98">
              <p14:nvContentPartPr>
                <p14:cNvPr id="106" name="Ink 105">
                  <a:extLst>
                    <a:ext uri="{FF2B5EF4-FFF2-40B4-BE49-F238E27FC236}">
                      <a16:creationId xmlns:a16="http://schemas.microsoft.com/office/drawing/2014/main" id="{732F0AB8-FA66-403D-1A76-2B70B9444681}"/>
                    </a:ext>
                  </a:extLst>
                </p14:cNvPr>
                <p14:cNvContentPartPr/>
                <p14:nvPr/>
              </p14:nvContentPartPr>
              <p14:xfrm>
                <a:off x="4942646" y="3724286"/>
                <a:ext cx="32040" cy="164880"/>
              </p14:xfrm>
            </p:contentPart>
          </mc:Choice>
          <mc:Fallback xmlns="">
            <p:pic>
              <p:nvPicPr>
                <p:cNvPr id="106" name="Ink 105">
                  <a:extLst>
                    <a:ext uri="{FF2B5EF4-FFF2-40B4-BE49-F238E27FC236}">
                      <a16:creationId xmlns:a16="http://schemas.microsoft.com/office/drawing/2014/main" id="{732F0AB8-FA66-403D-1A76-2B70B9444681}"/>
                    </a:ext>
                  </a:extLst>
                </p:cNvPr>
                <p:cNvPicPr/>
                <p:nvPr/>
              </p:nvPicPr>
              <p:blipFill>
                <a:blip r:embed="rId99"/>
                <a:stretch>
                  <a:fillRect/>
                </a:stretch>
              </p:blipFill>
              <p:spPr>
                <a:xfrm>
                  <a:off x="4924646" y="3706646"/>
                  <a:ext cx="6768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07" name="Ink 106">
                  <a:extLst>
                    <a:ext uri="{FF2B5EF4-FFF2-40B4-BE49-F238E27FC236}">
                      <a16:creationId xmlns:a16="http://schemas.microsoft.com/office/drawing/2014/main" id="{B19F94EC-8BF4-D725-567F-1F2B7359A09A}"/>
                    </a:ext>
                  </a:extLst>
                </p14:cNvPr>
                <p14:cNvContentPartPr/>
                <p14:nvPr/>
              </p14:nvContentPartPr>
              <p14:xfrm>
                <a:off x="4950206" y="3669206"/>
                <a:ext cx="146520" cy="117720"/>
              </p14:xfrm>
            </p:contentPart>
          </mc:Choice>
          <mc:Fallback xmlns="">
            <p:pic>
              <p:nvPicPr>
                <p:cNvPr id="107" name="Ink 106">
                  <a:extLst>
                    <a:ext uri="{FF2B5EF4-FFF2-40B4-BE49-F238E27FC236}">
                      <a16:creationId xmlns:a16="http://schemas.microsoft.com/office/drawing/2014/main" id="{B19F94EC-8BF4-D725-567F-1F2B7359A09A}"/>
                    </a:ext>
                  </a:extLst>
                </p:cNvPr>
                <p:cNvPicPr/>
                <p:nvPr/>
              </p:nvPicPr>
              <p:blipFill>
                <a:blip r:embed="rId101"/>
                <a:stretch>
                  <a:fillRect/>
                </a:stretch>
              </p:blipFill>
              <p:spPr>
                <a:xfrm>
                  <a:off x="4932206" y="3651206"/>
                  <a:ext cx="18216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2" name="Ink 111">
                  <a:extLst>
                    <a:ext uri="{FF2B5EF4-FFF2-40B4-BE49-F238E27FC236}">
                      <a16:creationId xmlns:a16="http://schemas.microsoft.com/office/drawing/2014/main" id="{82FE4EB7-8847-3354-4EC5-1CEF8E62763A}"/>
                    </a:ext>
                  </a:extLst>
                </p14:cNvPr>
                <p14:cNvContentPartPr/>
                <p14:nvPr/>
              </p14:nvContentPartPr>
              <p14:xfrm>
                <a:off x="5223806" y="3672806"/>
                <a:ext cx="181440" cy="197640"/>
              </p14:xfrm>
            </p:contentPart>
          </mc:Choice>
          <mc:Fallback xmlns="">
            <p:pic>
              <p:nvPicPr>
                <p:cNvPr id="112" name="Ink 111">
                  <a:extLst>
                    <a:ext uri="{FF2B5EF4-FFF2-40B4-BE49-F238E27FC236}">
                      <a16:creationId xmlns:a16="http://schemas.microsoft.com/office/drawing/2014/main" id="{82FE4EB7-8847-3354-4EC5-1CEF8E62763A}"/>
                    </a:ext>
                  </a:extLst>
                </p:cNvPr>
                <p:cNvPicPr/>
                <p:nvPr/>
              </p:nvPicPr>
              <p:blipFill>
                <a:blip r:embed="rId103"/>
                <a:stretch>
                  <a:fillRect/>
                </a:stretch>
              </p:blipFill>
              <p:spPr>
                <a:xfrm>
                  <a:off x="5205806" y="3654806"/>
                  <a:ext cx="217080" cy="233280"/>
                </a:xfrm>
                <a:prstGeom prst="rect">
                  <a:avLst/>
                </a:prstGeom>
              </p:spPr>
            </p:pic>
          </mc:Fallback>
        </mc:AlternateContent>
      </p:grpSp>
      <p:grpSp>
        <p:nvGrpSpPr>
          <p:cNvPr id="121" name="Group 120">
            <a:extLst>
              <a:ext uri="{FF2B5EF4-FFF2-40B4-BE49-F238E27FC236}">
                <a16:creationId xmlns:a16="http://schemas.microsoft.com/office/drawing/2014/main" id="{098FEA81-35CA-5F11-F9B0-A4A2693F5585}"/>
              </a:ext>
            </a:extLst>
          </p:cNvPr>
          <p:cNvGrpSpPr/>
          <p:nvPr/>
        </p:nvGrpSpPr>
        <p:grpSpPr>
          <a:xfrm>
            <a:off x="4559246" y="4253126"/>
            <a:ext cx="160560" cy="248760"/>
            <a:chOff x="4559246" y="4253126"/>
            <a:chExt cx="160560" cy="248760"/>
          </a:xfrm>
        </p:grpSpPr>
        <mc:AlternateContent xmlns:mc="http://schemas.openxmlformats.org/markup-compatibility/2006" xmlns:p14="http://schemas.microsoft.com/office/powerpoint/2010/main">
          <mc:Choice Requires="p14">
            <p:contentPart p14:bwMode="auto" r:id="rId104">
              <p14:nvContentPartPr>
                <p14:cNvPr id="114" name="Ink 113">
                  <a:extLst>
                    <a:ext uri="{FF2B5EF4-FFF2-40B4-BE49-F238E27FC236}">
                      <a16:creationId xmlns:a16="http://schemas.microsoft.com/office/drawing/2014/main" id="{66CF924E-64E3-AB4D-DE68-4E9893A8E53A}"/>
                    </a:ext>
                  </a:extLst>
                </p14:cNvPr>
                <p14:cNvContentPartPr/>
                <p14:nvPr/>
              </p14:nvContentPartPr>
              <p14:xfrm>
                <a:off x="4559246" y="4321166"/>
                <a:ext cx="26280" cy="180720"/>
              </p14:xfrm>
            </p:contentPart>
          </mc:Choice>
          <mc:Fallback xmlns="">
            <p:pic>
              <p:nvPicPr>
                <p:cNvPr id="114" name="Ink 113">
                  <a:extLst>
                    <a:ext uri="{FF2B5EF4-FFF2-40B4-BE49-F238E27FC236}">
                      <a16:creationId xmlns:a16="http://schemas.microsoft.com/office/drawing/2014/main" id="{66CF924E-64E3-AB4D-DE68-4E9893A8E53A}"/>
                    </a:ext>
                  </a:extLst>
                </p:cNvPr>
                <p:cNvPicPr/>
                <p:nvPr/>
              </p:nvPicPr>
              <p:blipFill>
                <a:blip r:embed="rId105"/>
                <a:stretch>
                  <a:fillRect/>
                </a:stretch>
              </p:blipFill>
              <p:spPr>
                <a:xfrm>
                  <a:off x="4541246" y="4303166"/>
                  <a:ext cx="6192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6" name="Ink 115">
                  <a:extLst>
                    <a:ext uri="{FF2B5EF4-FFF2-40B4-BE49-F238E27FC236}">
                      <a16:creationId xmlns:a16="http://schemas.microsoft.com/office/drawing/2014/main" id="{91D6DD7D-DE2A-199A-A6E6-6E4DF94BE898}"/>
                    </a:ext>
                  </a:extLst>
                </p14:cNvPr>
                <p14:cNvContentPartPr/>
                <p14:nvPr/>
              </p14:nvContentPartPr>
              <p14:xfrm>
                <a:off x="4565366" y="4253126"/>
                <a:ext cx="154440" cy="108360"/>
              </p14:xfrm>
            </p:contentPart>
          </mc:Choice>
          <mc:Fallback xmlns="">
            <p:pic>
              <p:nvPicPr>
                <p:cNvPr id="116" name="Ink 115">
                  <a:extLst>
                    <a:ext uri="{FF2B5EF4-FFF2-40B4-BE49-F238E27FC236}">
                      <a16:creationId xmlns:a16="http://schemas.microsoft.com/office/drawing/2014/main" id="{91D6DD7D-DE2A-199A-A6E6-6E4DF94BE898}"/>
                    </a:ext>
                  </a:extLst>
                </p:cNvPr>
                <p:cNvPicPr/>
                <p:nvPr/>
              </p:nvPicPr>
              <p:blipFill>
                <a:blip r:embed="rId107"/>
                <a:stretch>
                  <a:fillRect/>
                </a:stretch>
              </p:blipFill>
              <p:spPr>
                <a:xfrm>
                  <a:off x="4547726" y="4235486"/>
                  <a:ext cx="190080" cy="144000"/>
                </a:xfrm>
                <a:prstGeom prst="rect">
                  <a:avLst/>
                </a:prstGeom>
              </p:spPr>
            </p:pic>
          </mc:Fallback>
        </mc:AlternateContent>
      </p:grpSp>
      <p:grpSp>
        <p:nvGrpSpPr>
          <p:cNvPr id="120" name="Group 119">
            <a:extLst>
              <a:ext uri="{FF2B5EF4-FFF2-40B4-BE49-F238E27FC236}">
                <a16:creationId xmlns:a16="http://schemas.microsoft.com/office/drawing/2014/main" id="{E52CC3C0-CA00-B300-2EAA-DE3B5B87FCD7}"/>
              </a:ext>
            </a:extLst>
          </p:cNvPr>
          <p:cNvGrpSpPr/>
          <p:nvPr/>
        </p:nvGrpSpPr>
        <p:grpSpPr>
          <a:xfrm>
            <a:off x="4914566" y="4275806"/>
            <a:ext cx="439920" cy="307440"/>
            <a:chOff x="4914566" y="4275806"/>
            <a:chExt cx="439920" cy="307440"/>
          </a:xfrm>
        </p:grpSpPr>
        <mc:AlternateContent xmlns:mc="http://schemas.openxmlformats.org/markup-compatibility/2006" xmlns:p14="http://schemas.microsoft.com/office/powerpoint/2010/main">
          <mc:Choice Requires="p14">
            <p:contentPart p14:bwMode="auto" r:id="rId108">
              <p14:nvContentPartPr>
                <p14:cNvPr id="117" name="Ink 116">
                  <a:extLst>
                    <a:ext uri="{FF2B5EF4-FFF2-40B4-BE49-F238E27FC236}">
                      <a16:creationId xmlns:a16="http://schemas.microsoft.com/office/drawing/2014/main" id="{B0710695-2004-D0C8-59F9-0FC6451043F1}"/>
                    </a:ext>
                  </a:extLst>
                </p14:cNvPr>
                <p14:cNvContentPartPr/>
                <p14:nvPr/>
              </p14:nvContentPartPr>
              <p14:xfrm>
                <a:off x="4914566" y="4275806"/>
                <a:ext cx="159840" cy="248040"/>
              </p14:xfrm>
            </p:contentPart>
          </mc:Choice>
          <mc:Fallback xmlns="">
            <p:pic>
              <p:nvPicPr>
                <p:cNvPr id="117" name="Ink 116">
                  <a:extLst>
                    <a:ext uri="{FF2B5EF4-FFF2-40B4-BE49-F238E27FC236}">
                      <a16:creationId xmlns:a16="http://schemas.microsoft.com/office/drawing/2014/main" id="{B0710695-2004-D0C8-59F9-0FC6451043F1}"/>
                    </a:ext>
                  </a:extLst>
                </p:cNvPr>
                <p:cNvPicPr/>
                <p:nvPr/>
              </p:nvPicPr>
              <p:blipFill>
                <a:blip r:embed="rId109"/>
                <a:stretch>
                  <a:fillRect/>
                </a:stretch>
              </p:blipFill>
              <p:spPr>
                <a:xfrm>
                  <a:off x="4896566" y="4257806"/>
                  <a:ext cx="19548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8" name="Ink 117">
                  <a:extLst>
                    <a:ext uri="{FF2B5EF4-FFF2-40B4-BE49-F238E27FC236}">
                      <a16:creationId xmlns:a16="http://schemas.microsoft.com/office/drawing/2014/main" id="{7A25C915-01E1-25EB-D720-1BAE3DD02C4C}"/>
                    </a:ext>
                  </a:extLst>
                </p14:cNvPr>
                <p14:cNvContentPartPr/>
                <p14:nvPr/>
              </p14:nvContentPartPr>
              <p14:xfrm>
                <a:off x="5152526" y="4297766"/>
                <a:ext cx="201960" cy="40680"/>
              </p14:xfrm>
            </p:contentPart>
          </mc:Choice>
          <mc:Fallback xmlns="">
            <p:pic>
              <p:nvPicPr>
                <p:cNvPr id="118" name="Ink 117">
                  <a:extLst>
                    <a:ext uri="{FF2B5EF4-FFF2-40B4-BE49-F238E27FC236}">
                      <a16:creationId xmlns:a16="http://schemas.microsoft.com/office/drawing/2014/main" id="{7A25C915-01E1-25EB-D720-1BAE3DD02C4C}"/>
                    </a:ext>
                  </a:extLst>
                </p:cNvPr>
                <p:cNvPicPr/>
                <p:nvPr/>
              </p:nvPicPr>
              <p:blipFill>
                <a:blip r:embed="rId111"/>
                <a:stretch>
                  <a:fillRect/>
                </a:stretch>
              </p:blipFill>
              <p:spPr>
                <a:xfrm>
                  <a:off x="5134886" y="4280126"/>
                  <a:ext cx="23760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19" name="Ink 118">
                  <a:extLst>
                    <a:ext uri="{FF2B5EF4-FFF2-40B4-BE49-F238E27FC236}">
                      <a16:creationId xmlns:a16="http://schemas.microsoft.com/office/drawing/2014/main" id="{326CADA4-4145-6C85-FB46-F17E76D7F8D1}"/>
                    </a:ext>
                  </a:extLst>
                </p14:cNvPr>
                <p14:cNvContentPartPr/>
                <p14:nvPr/>
              </p14:nvContentPartPr>
              <p14:xfrm>
                <a:off x="5257646" y="4279406"/>
                <a:ext cx="54360" cy="303840"/>
              </p14:xfrm>
            </p:contentPart>
          </mc:Choice>
          <mc:Fallback xmlns="">
            <p:pic>
              <p:nvPicPr>
                <p:cNvPr id="119" name="Ink 118">
                  <a:extLst>
                    <a:ext uri="{FF2B5EF4-FFF2-40B4-BE49-F238E27FC236}">
                      <a16:creationId xmlns:a16="http://schemas.microsoft.com/office/drawing/2014/main" id="{326CADA4-4145-6C85-FB46-F17E76D7F8D1}"/>
                    </a:ext>
                  </a:extLst>
                </p:cNvPr>
                <p:cNvPicPr/>
                <p:nvPr/>
              </p:nvPicPr>
              <p:blipFill>
                <a:blip r:embed="rId113"/>
                <a:stretch>
                  <a:fillRect/>
                </a:stretch>
              </p:blipFill>
              <p:spPr>
                <a:xfrm>
                  <a:off x="5240006" y="4261406"/>
                  <a:ext cx="90000" cy="339480"/>
                </a:xfrm>
                <a:prstGeom prst="rect">
                  <a:avLst/>
                </a:prstGeom>
              </p:spPr>
            </p:pic>
          </mc:Fallback>
        </mc:AlternateContent>
      </p:grpSp>
      <p:grpSp>
        <p:nvGrpSpPr>
          <p:cNvPr id="133" name="Group 132">
            <a:extLst>
              <a:ext uri="{FF2B5EF4-FFF2-40B4-BE49-F238E27FC236}">
                <a16:creationId xmlns:a16="http://schemas.microsoft.com/office/drawing/2014/main" id="{90F383FB-E1CA-84D2-0C02-678CF088FA16}"/>
              </a:ext>
            </a:extLst>
          </p:cNvPr>
          <p:cNvGrpSpPr/>
          <p:nvPr/>
        </p:nvGrpSpPr>
        <p:grpSpPr>
          <a:xfrm>
            <a:off x="6326486" y="2549966"/>
            <a:ext cx="590760" cy="273240"/>
            <a:chOff x="6326486" y="2549966"/>
            <a:chExt cx="590760" cy="273240"/>
          </a:xfrm>
        </p:grpSpPr>
        <mc:AlternateContent xmlns:mc="http://schemas.openxmlformats.org/markup-compatibility/2006" xmlns:p14="http://schemas.microsoft.com/office/powerpoint/2010/main">
          <mc:Choice Requires="p14">
            <p:contentPart p14:bwMode="auto" r:id="rId114">
              <p14:nvContentPartPr>
                <p14:cNvPr id="131" name="Ink 130">
                  <a:extLst>
                    <a:ext uri="{FF2B5EF4-FFF2-40B4-BE49-F238E27FC236}">
                      <a16:creationId xmlns:a16="http://schemas.microsoft.com/office/drawing/2014/main" id="{09FD7AB0-9BF3-EF86-3316-47C3A56FC664}"/>
                    </a:ext>
                  </a:extLst>
                </p14:cNvPr>
                <p14:cNvContentPartPr/>
                <p14:nvPr/>
              </p14:nvContentPartPr>
              <p14:xfrm>
                <a:off x="6326486" y="2549966"/>
                <a:ext cx="292320" cy="273240"/>
              </p14:xfrm>
            </p:contentPart>
          </mc:Choice>
          <mc:Fallback xmlns="">
            <p:pic>
              <p:nvPicPr>
                <p:cNvPr id="131" name="Ink 130">
                  <a:extLst>
                    <a:ext uri="{FF2B5EF4-FFF2-40B4-BE49-F238E27FC236}">
                      <a16:creationId xmlns:a16="http://schemas.microsoft.com/office/drawing/2014/main" id="{09FD7AB0-9BF3-EF86-3316-47C3A56FC664}"/>
                    </a:ext>
                  </a:extLst>
                </p:cNvPr>
                <p:cNvPicPr/>
                <p:nvPr/>
              </p:nvPicPr>
              <p:blipFill>
                <a:blip r:embed="rId115"/>
                <a:stretch>
                  <a:fillRect/>
                </a:stretch>
              </p:blipFill>
              <p:spPr>
                <a:xfrm>
                  <a:off x="6308846" y="2532326"/>
                  <a:ext cx="32796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32" name="Ink 131">
                  <a:extLst>
                    <a:ext uri="{FF2B5EF4-FFF2-40B4-BE49-F238E27FC236}">
                      <a16:creationId xmlns:a16="http://schemas.microsoft.com/office/drawing/2014/main" id="{86E5524A-FA03-5CB5-E19D-CAE20198E08A}"/>
                    </a:ext>
                  </a:extLst>
                </p14:cNvPr>
                <p14:cNvContentPartPr/>
                <p14:nvPr/>
              </p14:nvContentPartPr>
              <p14:xfrm>
                <a:off x="6747686" y="2596406"/>
                <a:ext cx="169560" cy="181800"/>
              </p14:xfrm>
            </p:contentPart>
          </mc:Choice>
          <mc:Fallback xmlns="">
            <p:pic>
              <p:nvPicPr>
                <p:cNvPr id="132" name="Ink 131">
                  <a:extLst>
                    <a:ext uri="{FF2B5EF4-FFF2-40B4-BE49-F238E27FC236}">
                      <a16:creationId xmlns:a16="http://schemas.microsoft.com/office/drawing/2014/main" id="{86E5524A-FA03-5CB5-E19D-CAE20198E08A}"/>
                    </a:ext>
                  </a:extLst>
                </p:cNvPr>
                <p:cNvPicPr/>
                <p:nvPr/>
              </p:nvPicPr>
              <p:blipFill>
                <a:blip r:embed="rId117"/>
                <a:stretch>
                  <a:fillRect/>
                </a:stretch>
              </p:blipFill>
              <p:spPr>
                <a:xfrm>
                  <a:off x="6730046" y="2578766"/>
                  <a:ext cx="205200" cy="2174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8">
            <p14:nvContentPartPr>
              <p14:cNvPr id="134" name="Ink 133">
                <a:extLst>
                  <a:ext uri="{FF2B5EF4-FFF2-40B4-BE49-F238E27FC236}">
                    <a16:creationId xmlns:a16="http://schemas.microsoft.com/office/drawing/2014/main" id="{2C6CBEC9-67B6-BDEB-6C4E-D831597AAA8E}"/>
                  </a:ext>
                </a:extLst>
              </p14:cNvPr>
              <p14:cNvContentPartPr/>
              <p14:nvPr/>
            </p14:nvContentPartPr>
            <p14:xfrm>
              <a:off x="7108406" y="2575526"/>
              <a:ext cx="178920" cy="256680"/>
            </p14:xfrm>
          </p:contentPart>
        </mc:Choice>
        <mc:Fallback xmlns="">
          <p:pic>
            <p:nvPicPr>
              <p:cNvPr id="134" name="Ink 133">
                <a:extLst>
                  <a:ext uri="{FF2B5EF4-FFF2-40B4-BE49-F238E27FC236}">
                    <a16:creationId xmlns:a16="http://schemas.microsoft.com/office/drawing/2014/main" id="{2C6CBEC9-67B6-BDEB-6C4E-D831597AAA8E}"/>
                  </a:ext>
                </a:extLst>
              </p:cNvPr>
              <p:cNvPicPr/>
              <p:nvPr/>
            </p:nvPicPr>
            <p:blipFill>
              <a:blip r:embed="rId119"/>
              <a:stretch>
                <a:fillRect/>
              </a:stretch>
            </p:blipFill>
            <p:spPr>
              <a:xfrm>
                <a:off x="7090406" y="2557526"/>
                <a:ext cx="214560" cy="292320"/>
              </a:xfrm>
              <a:prstGeom prst="rect">
                <a:avLst/>
              </a:prstGeom>
            </p:spPr>
          </p:pic>
        </mc:Fallback>
      </mc:AlternateContent>
      <p:grpSp>
        <p:nvGrpSpPr>
          <p:cNvPr id="150" name="Group 149">
            <a:extLst>
              <a:ext uri="{FF2B5EF4-FFF2-40B4-BE49-F238E27FC236}">
                <a16:creationId xmlns:a16="http://schemas.microsoft.com/office/drawing/2014/main" id="{F5C66F8A-7340-2811-9A97-057C1A1267C1}"/>
              </a:ext>
            </a:extLst>
          </p:cNvPr>
          <p:cNvGrpSpPr/>
          <p:nvPr/>
        </p:nvGrpSpPr>
        <p:grpSpPr>
          <a:xfrm>
            <a:off x="6296246" y="3056486"/>
            <a:ext cx="547200" cy="213120"/>
            <a:chOff x="6296246" y="3056486"/>
            <a:chExt cx="547200" cy="213120"/>
          </a:xfrm>
        </p:grpSpPr>
        <mc:AlternateContent xmlns:mc="http://schemas.openxmlformats.org/markup-compatibility/2006" xmlns:p14="http://schemas.microsoft.com/office/powerpoint/2010/main">
          <mc:Choice Requires="p14">
            <p:contentPart p14:bwMode="auto" r:id="rId120">
              <p14:nvContentPartPr>
                <p14:cNvPr id="135" name="Ink 134">
                  <a:extLst>
                    <a:ext uri="{FF2B5EF4-FFF2-40B4-BE49-F238E27FC236}">
                      <a16:creationId xmlns:a16="http://schemas.microsoft.com/office/drawing/2014/main" id="{E3385D73-CD3F-81D9-B50B-10B280B07699}"/>
                    </a:ext>
                  </a:extLst>
                </p14:cNvPr>
                <p14:cNvContentPartPr/>
                <p14:nvPr/>
              </p14:nvContentPartPr>
              <p14:xfrm>
                <a:off x="6296246" y="3056486"/>
                <a:ext cx="211320" cy="213120"/>
              </p14:xfrm>
            </p:contentPart>
          </mc:Choice>
          <mc:Fallback xmlns="">
            <p:pic>
              <p:nvPicPr>
                <p:cNvPr id="135" name="Ink 134">
                  <a:extLst>
                    <a:ext uri="{FF2B5EF4-FFF2-40B4-BE49-F238E27FC236}">
                      <a16:creationId xmlns:a16="http://schemas.microsoft.com/office/drawing/2014/main" id="{E3385D73-CD3F-81D9-B50B-10B280B07699}"/>
                    </a:ext>
                  </a:extLst>
                </p:cNvPr>
                <p:cNvPicPr/>
                <p:nvPr/>
              </p:nvPicPr>
              <p:blipFill>
                <a:blip r:embed="rId121"/>
                <a:stretch>
                  <a:fillRect/>
                </a:stretch>
              </p:blipFill>
              <p:spPr>
                <a:xfrm>
                  <a:off x="6278246" y="3038486"/>
                  <a:ext cx="24696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36" name="Ink 135">
                  <a:extLst>
                    <a:ext uri="{FF2B5EF4-FFF2-40B4-BE49-F238E27FC236}">
                      <a16:creationId xmlns:a16="http://schemas.microsoft.com/office/drawing/2014/main" id="{4A4A83BB-22E7-66F0-3BAE-EFC3EB443AC6}"/>
                    </a:ext>
                  </a:extLst>
                </p14:cNvPr>
                <p14:cNvContentPartPr/>
                <p14:nvPr/>
              </p14:nvContentPartPr>
              <p14:xfrm>
                <a:off x="6669206" y="3104366"/>
                <a:ext cx="174240" cy="146880"/>
              </p14:xfrm>
            </p:contentPart>
          </mc:Choice>
          <mc:Fallback xmlns="">
            <p:pic>
              <p:nvPicPr>
                <p:cNvPr id="136" name="Ink 135">
                  <a:extLst>
                    <a:ext uri="{FF2B5EF4-FFF2-40B4-BE49-F238E27FC236}">
                      <a16:creationId xmlns:a16="http://schemas.microsoft.com/office/drawing/2014/main" id="{4A4A83BB-22E7-66F0-3BAE-EFC3EB443AC6}"/>
                    </a:ext>
                  </a:extLst>
                </p:cNvPr>
                <p:cNvPicPr/>
                <p:nvPr/>
              </p:nvPicPr>
              <p:blipFill>
                <a:blip r:embed="rId123"/>
                <a:stretch>
                  <a:fillRect/>
                </a:stretch>
              </p:blipFill>
              <p:spPr>
                <a:xfrm>
                  <a:off x="6651206" y="3086726"/>
                  <a:ext cx="209880" cy="182520"/>
                </a:xfrm>
                <a:prstGeom prst="rect">
                  <a:avLst/>
                </a:prstGeom>
              </p:spPr>
            </p:pic>
          </mc:Fallback>
        </mc:AlternateContent>
      </p:grpSp>
      <p:grpSp>
        <p:nvGrpSpPr>
          <p:cNvPr id="149" name="Group 148">
            <a:extLst>
              <a:ext uri="{FF2B5EF4-FFF2-40B4-BE49-F238E27FC236}">
                <a16:creationId xmlns:a16="http://schemas.microsoft.com/office/drawing/2014/main" id="{4F65418D-9EF3-23C0-6C0C-F2AF3C72407F}"/>
              </a:ext>
            </a:extLst>
          </p:cNvPr>
          <p:cNvGrpSpPr/>
          <p:nvPr/>
        </p:nvGrpSpPr>
        <p:grpSpPr>
          <a:xfrm>
            <a:off x="7035326" y="3074846"/>
            <a:ext cx="178920" cy="242640"/>
            <a:chOff x="7035326" y="3074846"/>
            <a:chExt cx="178920" cy="242640"/>
          </a:xfrm>
        </p:grpSpPr>
        <mc:AlternateContent xmlns:mc="http://schemas.openxmlformats.org/markup-compatibility/2006" xmlns:p14="http://schemas.microsoft.com/office/powerpoint/2010/main">
          <mc:Choice Requires="p14">
            <p:contentPart p14:bwMode="auto" r:id="rId124">
              <p14:nvContentPartPr>
                <p14:cNvPr id="137" name="Ink 136">
                  <a:extLst>
                    <a:ext uri="{FF2B5EF4-FFF2-40B4-BE49-F238E27FC236}">
                      <a16:creationId xmlns:a16="http://schemas.microsoft.com/office/drawing/2014/main" id="{C13F7C7E-9BEB-1F45-8B18-1F37221AABBA}"/>
                    </a:ext>
                  </a:extLst>
                </p14:cNvPr>
                <p14:cNvContentPartPr/>
                <p14:nvPr/>
              </p14:nvContentPartPr>
              <p14:xfrm>
                <a:off x="7035326" y="3074846"/>
                <a:ext cx="178920" cy="46440"/>
              </p14:xfrm>
            </p:contentPart>
          </mc:Choice>
          <mc:Fallback xmlns="">
            <p:pic>
              <p:nvPicPr>
                <p:cNvPr id="137" name="Ink 136">
                  <a:extLst>
                    <a:ext uri="{FF2B5EF4-FFF2-40B4-BE49-F238E27FC236}">
                      <a16:creationId xmlns:a16="http://schemas.microsoft.com/office/drawing/2014/main" id="{C13F7C7E-9BEB-1F45-8B18-1F37221AABBA}"/>
                    </a:ext>
                  </a:extLst>
                </p:cNvPr>
                <p:cNvPicPr/>
                <p:nvPr/>
              </p:nvPicPr>
              <p:blipFill>
                <a:blip r:embed="rId125"/>
                <a:stretch>
                  <a:fillRect/>
                </a:stretch>
              </p:blipFill>
              <p:spPr>
                <a:xfrm>
                  <a:off x="7017686" y="3056846"/>
                  <a:ext cx="21456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38" name="Ink 137">
                  <a:extLst>
                    <a:ext uri="{FF2B5EF4-FFF2-40B4-BE49-F238E27FC236}">
                      <a16:creationId xmlns:a16="http://schemas.microsoft.com/office/drawing/2014/main" id="{588C8D6C-46AE-153C-1CC6-E2ABAAE0A695}"/>
                    </a:ext>
                  </a:extLst>
                </p14:cNvPr>
                <p14:cNvContentPartPr/>
                <p14:nvPr/>
              </p14:nvContentPartPr>
              <p14:xfrm>
                <a:off x="7123526" y="3083846"/>
                <a:ext cx="66600" cy="233640"/>
              </p14:xfrm>
            </p:contentPart>
          </mc:Choice>
          <mc:Fallback xmlns="">
            <p:pic>
              <p:nvPicPr>
                <p:cNvPr id="138" name="Ink 137">
                  <a:extLst>
                    <a:ext uri="{FF2B5EF4-FFF2-40B4-BE49-F238E27FC236}">
                      <a16:creationId xmlns:a16="http://schemas.microsoft.com/office/drawing/2014/main" id="{588C8D6C-46AE-153C-1CC6-E2ABAAE0A695}"/>
                    </a:ext>
                  </a:extLst>
                </p:cNvPr>
                <p:cNvPicPr/>
                <p:nvPr/>
              </p:nvPicPr>
              <p:blipFill>
                <a:blip r:embed="rId127"/>
                <a:stretch>
                  <a:fillRect/>
                </a:stretch>
              </p:blipFill>
              <p:spPr>
                <a:xfrm>
                  <a:off x="7105886" y="3065846"/>
                  <a:ext cx="102240" cy="269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8">
            <p14:nvContentPartPr>
              <p14:cNvPr id="139" name="Ink 138">
                <a:extLst>
                  <a:ext uri="{FF2B5EF4-FFF2-40B4-BE49-F238E27FC236}">
                    <a16:creationId xmlns:a16="http://schemas.microsoft.com/office/drawing/2014/main" id="{72DC4DD1-2796-ABC0-5C49-109DE155F097}"/>
                  </a:ext>
                </a:extLst>
              </p14:cNvPr>
              <p14:cNvContentPartPr/>
              <p14:nvPr/>
            </p14:nvContentPartPr>
            <p14:xfrm>
              <a:off x="6207326" y="3629606"/>
              <a:ext cx="297360" cy="269280"/>
            </p14:xfrm>
          </p:contentPart>
        </mc:Choice>
        <mc:Fallback xmlns="">
          <p:pic>
            <p:nvPicPr>
              <p:cNvPr id="139" name="Ink 138">
                <a:extLst>
                  <a:ext uri="{FF2B5EF4-FFF2-40B4-BE49-F238E27FC236}">
                    <a16:creationId xmlns:a16="http://schemas.microsoft.com/office/drawing/2014/main" id="{72DC4DD1-2796-ABC0-5C49-109DE155F097}"/>
                  </a:ext>
                </a:extLst>
              </p:cNvPr>
              <p:cNvPicPr/>
              <p:nvPr/>
            </p:nvPicPr>
            <p:blipFill>
              <a:blip r:embed="rId129"/>
              <a:stretch>
                <a:fillRect/>
              </a:stretch>
            </p:blipFill>
            <p:spPr>
              <a:xfrm>
                <a:off x="6189326" y="3611606"/>
                <a:ext cx="333000" cy="304920"/>
              </a:xfrm>
              <a:prstGeom prst="rect">
                <a:avLst/>
              </a:prstGeom>
            </p:spPr>
          </p:pic>
        </mc:Fallback>
      </mc:AlternateContent>
      <p:grpSp>
        <p:nvGrpSpPr>
          <p:cNvPr id="148" name="Group 147">
            <a:extLst>
              <a:ext uri="{FF2B5EF4-FFF2-40B4-BE49-F238E27FC236}">
                <a16:creationId xmlns:a16="http://schemas.microsoft.com/office/drawing/2014/main" id="{91B411E4-ACAA-040D-B5C0-1C91BFE8DD47}"/>
              </a:ext>
            </a:extLst>
          </p:cNvPr>
          <p:cNvGrpSpPr/>
          <p:nvPr/>
        </p:nvGrpSpPr>
        <p:grpSpPr>
          <a:xfrm>
            <a:off x="6691526" y="3634286"/>
            <a:ext cx="176040" cy="236160"/>
            <a:chOff x="6691526" y="3634286"/>
            <a:chExt cx="176040" cy="236160"/>
          </a:xfrm>
        </p:grpSpPr>
        <mc:AlternateContent xmlns:mc="http://schemas.openxmlformats.org/markup-compatibility/2006" xmlns:p14="http://schemas.microsoft.com/office/powerpoint/2010/main">
          <mc:Choice Requires="p14">
            <p:contentPart p14:bwMode="auto" r:id="rId130">
              <p14:nvContentPartPr>
                <p14:cNvPr id="140" name="Ink 139">
                  <a:extLst>
                    <a:ext uri="{FF2B5EF4-FFF2-40B4-BE49-F238E27FC236}">
                      <a16:creationId xmlns:a16="http://schemas.microsoft.com/office/drawing/2014/main" id="{E2C53DB3-B6D4-5A75-30BF-12A8DCD33265}"/>
                    </a:ext>
                  </a:extLst>
                </p14:cNvPr>
                <p14:cNvContentPartPr/>
                <p14:nvPr/>
              </p14:nvContentPartPr>
              <p14:xfrm>
                <a:off x="6695126" y="3685766"/>
                <a:ext cx="37800" cy="184680"/>
              </p14:xfrm>
            </p:contentPart>
          </mc:Choice>
          <mc:Fallback xmlns="">
            <p:pic>
              <p:nvPicPr>
                <p:cNvPr id="140" name="Ink 139">
                  <a:extLst>
                    <a:ext uri="{FF2B5EF4-FFF2-40B4-BE49-F238E27FC236}">
                      <a16:creationId xmlns:a16="http://schemas.microsoft.com/office/drawing/2014/main" id="{E2C53DB3-B6D4-5A75-30BF-12A8DCD33265}"/>
                    </a:ext>
                  </a:extLst>
                </p:cNvPr>
                <p:cNvPicPr/>
                <p:nvPr/>
              </p:nvPicPr>
              <p:blipFill>
                <a:blip r:embed="rId131"/>
                <a:stretch>
                  <a:fillRect/>
                </a:stretch>
              </p:blipFill>
              <p:spPr>
                <a:xfrm>
                  <a:off x="6677486" y="3668126"/>
                  <a:ext cx="7344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41" name="Ink 140">
                  <a:extLst>
                    <a:ext uri="{FF2B5EF4-FFF2-40B4-BE49-F238E27FC236}">
                      <a16:creationId xmlns:a16="http://schemas.microsoft.com/office/drawing/2014/main" id="{58ED99A0-2545-5D7E-97FA-0D2F034BA142}"/>
                    </a:ext>
                  </a:extLst>
                </p14:cNvPr>
                <p14:cNvContentPartPr/>
                <p14:nvPr/>
              </p14:nvContentPartPr>
              <p14:xfrm>
                <a:off x="6691526" y="3634286"/>
                <a:ext cx="176040" cy="154440"/>
              </p14:xfrm>
            </p:contentPart>
          </mc:Choice>
          <mc:Fallback xmlns="">
            <p:pic>
              <p:nvPicPr>
                <p:cNvPr id="141" name="Ink 140">
                  <a:extLst>
                    <a:ext uri="{FF2B5EF4-FFF2-40B4-BE49-F238E27FC236}">
                      <a16:creationId xmlns:a16="http://schemas.microsoft.com/office/drawing/2014/main" id="{58ED99A0-2545-5D7E-97FA-0D2F034BA142}"/>
                    </a:ext>
                  </a:extLst>
                </p:cNvPr>
                <p:cNvPicPr/>
                <p:nvPr/>
              </p:nvPicPr>
              <p:blipFill>
                <a:blip r:embed="rId133"/>
                <a:stretch>
                  <a:fillRect/>
                </a:stretch>
              </p:blipFill>
              <p:spPr>
                <a:xfrm>
                  <a:off x="6673886" y="3616646"/>
                  <a:ext cx="211680" cy="190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142" name="Ink 141">
                <a:extLst>
                  <a:ext uri="{FF2B5EF4-FFF2-40B4-BE49-F238E27FC236}">
                    <a16:creationId xmlns:a16="http://schemas.microsoft.com/office/drawing/2014/main" id="{E1A6F82C-8C35-FF0F-82CF-42127333FE91}"/>
                  </a:ext>
                </a:extLst>
              </p14:cNvPr>
              <p14:cNvContentPartPr/>
              <p14:nvPr/>
            </p14:nvContentPartPr>
            <p14:xfrm>
              <a:off x="7049726" y="3643286"/>
              <a:ext cx="155160" cy="192960"/>
            </p14:xfrm>
          </p:contentPart>
        </mc:Choice>
        <mc:Fallback xmlns="">
          <p:pic>
            <p:nvPicPr>
              <p:cNvPr id="142" name="Ink 141">
                <a:extLst>
                  <a:ext uri="{FF2B5EF4-FFF2-40B4-BE49-F238E27FC236}">
                    <a16:creationId xmlns:a16="http://schemas.microsoft.com/office/drawing/2014/main" id="{E1A6F82C-8C35-FF0F-82CF-42127333FE91}"/>
                  </a:ext>
                </a:extLst>
              </p:cNvPr>
              <p:cNvPicPr/>
              <p:nvPr/>
            </p:nvPicPr>
            <p:blipFill>
              <a:blip r:embed="rId135"/>
              <a:stretch>
                <a:fillRect/>
              </a:stretch>
            </p:blipFill>
            <p:spPr>
              <a:xfrm>
                <a:off x="7032086" y="3625646"/>
                <a:ext cx="190800" cy="228600"/>
              </a:xfrm>
              <a:prstGeom prst="rect">
                <a:avLst/>
              </a:prstGeom>
            </p:spPr>
          </p:pic>
        </mc:Fallback>
      </mc:AlternateContent>
      <p:grpSp>
        <p:nvGrpSpPr>
          <p:cNvPr id="147" name="Group 146">
            <a:extLst>
              <a:ext uri="{FF2B5EF4-FFF2-40B4-BE49-F238E27FC236}">
                <a16:creationId xmlns:a16="http://schemas.microsoft.com/office/drawing/2014/main" id="{FC3CEDB3-A1CD-B615-805C-8B49F9E31787}"/>
              </a:ext>
            </a:extLst>
          </p:cNvPr>
          <p:cNvGrpSpPr/>
          <p:nvPr/>
        </p:nvGrpSpPr>
        <p:grpSpPr>
          <a:xfrm>
            <a:off x="6296966" y="4255646"/>
            <a:ext cx="903960" cy="282960"/>
            <a:chOff x="6296966" y="4255646"/>
            <a:chExt cx="903960" cy="282960"/>
          </a:xfrm>
        </p:grpSpPr>
        <mc:AlternateContent xmlns:mc="http://schemas.openxmlformats.org/markup-compatibility/2006" xmlns:p14="http://schemas.microsoft.com/office/powerpoint/2010/main">
          <mc:Choice Requires="p14">
            <p:contentPart p14:bwMode="auto" r:id="rId136">
              <p14:nvContentPartPr>
                <p14:cNvPr id="143" name="Ink 142">
                  <a:extLst>
                    <a:ext uri="{FF2B5EF4-FFF2-40B4-BE49-F238E27FC236}">
                      <a16:creationId xmlns:a16="http://schemas.microsoft.com/office/drawing/2014/main" id="{7C3B49DD-1516-E8E3-843A-01387A010C1C}"/>
                    </a:ext>
                  </a:extLst>
                </p14:cNvPr>
                <p14:cNvContentPartPr/>
                <p14:nvPr/>
              </p14:nvContentPartPr>
              <p14:xfrm>
                <a:off x="6296966" y="4255646"/>
                <a:ext cx="281520" cy="248400"/>
              </p14:xfrm>
            </p:contentPart>
          </mc:Choice>
          <mc:Fallback xmlns="">
            <p:pic>
              <p:nvPicPr>
                <p:cNvPr id="143" name="Ink 142">
                  <a:extLst>
                    <a:ext uri="{FF2B5EF4-FFF2-40B4-BE49-F238E27FC236}">
                      <a16:creationId xmlns:a16="http://schemas.microsoft.com/office/drawing/2014/main" id="{7C3B49DD-1516-E8E3-843A-01387A010C1C}"/>
                    </a:ext>
                  </a:extLst>
                </p:cNvPr>
                <p:cNvPicPr/>
                <p:nvPr/>
              </p:nvPicPr>
              <p:blipFill>
                <a:blip r:embed="rId137"/>
                <a:stretch>
                  <a:fillRect/>
                </a:stretch>
              </p:blipFill>
              <p:spPr>
                <a:xfrm>
                  <a:off x="6278966" y="4238006"/>
                  <a:ext cx="31716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44" name="Ink 143">
                  <a:extLst>
                    <a:ext uri="{FF2B5EF4-FFF2-40B4-BE49-F238E27FC236}">
                      <a16:creationId xmlns:a16="http://schemas.microsoft.com/office/drawing/2014/main" id="{6A47A28F-3A8C-4A8D-C959-62A54F2EFEB5}"/>
                    </a:ext>
                  </a:extLst>
                </p14:cNvPr>
                <p14:cNvContentPartPr/>
                <p14:nvPr/>
              </p14:nvContentPartPr>
              <p14:xfrm>
                <a:off x="6750566" y="4308206"/>
                <a:ext cx="145800" cy="201240"/>
              </p14:xfrm>
            </p:contentPart>
          </mc:Choice>
          <mc:Fallback xmlns="">
            <p:pic>
              <p:nvPicPr>
                <p:cNvPr id="144" name="Ink 143">
                  <a:extLst>
                    <a:ext uri="{FF2B5EF4-FFF2-40B4-BE49-F238E27FC236}">
                      <a16:creationId xmlns:a16="http://schemas.microsoft.com/office/drawing/2014/main" id="{6A47A28F-3A8C-4A8D-C959-62A54F2EFEB5}"/>
                    </a:ext>
                  </a:extLst>
                </p:cNvPr>
                <p:cNvPicPr/>
                <p:nvPr/>
              </p:nvPicPr>
              <p:blipFill>
                <a:blip r:embed="rId139"/>
                <a:stretch>
                  <a:fillRect/>
                </a:stretch>
              </p:blipFill>
              <p:spPr>
                <a:xfrm>
                  <a:off x="6732566" y="4290566"/>
                  <a:ext cx="18144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45" name="Ink 144">
                  <a:extLst>
                    <a:ext uri="{FF2B5EF4-FFF2-40B4-BE49-F238E27FC236}">
                      <a16:creationId xmlns:a16="http://schemas.microsoft.com/office/drawing/2014/main" id="{2FCEEEB7-6A18-FA7A-4F44-BF6B82712372}"/>
                    </a:ext>
                  </a:extLst>
                </p14:cNvPr>
                <p14:cNvContentPartPr/>
                <p14:nvPr/>
              </p14:nvContentPartPr>
              <p14:xfrm>
                <a:off x="7010846" y="4259246"/>
                <a:ext cx="190080" cy="65160"/>
              </p14:xfrm>
            </p:contentPart>
          </mc:Choice>
          <mc:Fallback xmlns="">
            <p:pic>
              <p:nvPicPr>
                <p:cNvPr id="145" name="Ink 144">
                  <a:extLst>
                    <a:ext uri="{FF2B5EF4-FFF2-40B4-BE49-F238E27FC236}">
                      <a16:creationId xmlns:a16="http://schemas.microsoft.com/office/drawing/2014/main" id="{2FCEEEB7-6A18-FA7A-4F44-BF6B82712372}"/>
                    </a:ext>
                  </a:extLst>
                </p:cNvPr>
                <p:cNvPicPr/>
                <p:nvPr/>
              </p:nvPicPr>
              <p:blipFill>
                <a:blip r:embed="rId141"/>
                <a:stretch>
                  <a:fillRect/>
                </a:stretch>
              </p:blipFill>
              <p:spPr>
                <a:xfrm>
                  <a:off x="6992846" y="4241606"/>
                  <a:ext cx="22572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46" name="Ink 145">
                  <a:extLst>
                    <a:ext uri="{FF2B5EF4-FFF2-40B4-BE49-F238E27FC236}">
                      <a16:creationId xmlns:a16="http://schemas.microsoft.com/office/drawing/2014/main" id="{89CEA2D7-4F17-2B04-9086-537D54294F52}"/>
                    </a:ext>
                  </a:extLst>
                </p14:cNvPr>
                <p14:cNvContentPartPr/>
                <p14:nvPr/>
              </p14:nvContentPartPr>
              <p14:xfrm>
                <a:off x="7106606" y="4265006"/>
                <a:ext cx="39600" cy="273600"/>
              </p14:xfrm>
            </p:contentPart>
          </mc:Choice>
          <mc:Fallback xmlns="">
            <p:pic>
              <p:nvPicPr>
                <p:cNvPr id="146" name="Ink 145">
                  <a:extLst>
                    <a:ext uri="{FF2B5EF4-FFF2-40B4-BE49-F238E27FC236}">
                      <a16:creationId xmlns:a16="http://schemas.microsoft.com/office/drawing/2014/main" id="{89CEA2D7-4F17-2B04-9086-537D54294F52}"/>
                    </a:ext>
                  </a:extLst>
                </p:cNvPr>
                <p:cNvPicPr/>
                <p:nvPr/>
              </p:nvPicPr>
              <p:blipFill>
                <a:blip r:embed="rId143"/>
                <a:stretch>
                  <a:fillRect/>
                </a:stretch>
              </p:blipFill>
              <p:spPr>
                <a:xfrm>
                  <a:off x="7088966" y="4247366"/>
                  <a:ext cx="75240" cy="309240"/>
                </a:xfrm>
                <a:prstGeom prst="rect">
                  <a:avLst/>
                </a:prstGeom>
              </p:spPr>
            </p:pic>
          </mc:Fallback>
        </mc:AlternateContent>
      </p:grpSp>
      <p:grpSp>
        <p:nvGrpSpPr>
          <p:cNvPr id="169" name="Group 168">
            <a:extLst>
              <a:ext uri="{FF2B5EF4-FFF2-40B4-BE49-F238E27FC236}">
                <a16:creationId xmlns:a16="http://schemas.microsoft.com/office/drawing/2014/main" id="{1B2B3B0A-7E36-7D12-61A1-F46AFD1A1B13}"/>
              </a:ext>
            </a:extLst>
          </p:cNvPr>
          <p:cNvGrpSpPr/>
          <p:nvPr/>
        </p:nvGrpSpPr>
        <p:grpSpPr>
          <a:xfrm>
            <a:off x="217646" y="677246"/>
            <a:ext cx="687960" cy="1107720"/>
            <a:chOff x="217646" y="677246"/>
            <a:chExt cx="687960" cy="1107720"/>
          </a:xfrm>
        </p:grpSpPr>
        <mc:AlternateContent xmlns:mc="http://schemas.openxmlformats.org/markup-compatibility/2006" xmlns:p14="http://schemas.microsoft.com/office/powerpoint/2010/main">
          <mc:Choice Requires="p14">
            <p:contentPart p14:bwMode="auto" r:id="rId144">
              <p14:nvContentPartPr>
                <p14:cNvPr id="165" name="Ink 164">
                  <a:extLst>
                    <a:ext uri="{FF2B5EF4-FFF2-40B4-BE49-F238E27FC236}">
                      <a16:creationId xmlns:a16="http://schemas.microsoft.com/office/drawing/2014/main" id="{7F67072C-1E02-7C4E-8D53-9BDD9B1F1BB0}"/>
                    </a:ext>
                  </a:extLst>
                </p14:cNvPr>
                <p14:cNvContentPartPr/>
                <p14:nvPr/>
              </p14:nvContentPartPr>
              <p14:xfrm>
                <a:off x="217646" y="677246"/>
                <a:ext cx="642600" cy="543960"/>
              </p14:xfrm>
            </p:contentPart>
          </mc:Choice>
          <mc:Fallback xmlns="">
            <p:pic>
              <p:nvPicPr>
                <p:cNvPr id="165" name="Ink 164">
                  <a:extLst>
                    <a:ext uri="{FF2B5EF4-FFF2-40B4-BE49-F238E27FC236}">
                      <a16:creationId xmlns:a16="http://schemas.microsoft.com/office/drawing/2014/main" id="{7F67072C-1E02-7C4E-8D53-9BDD9B1F1BB0}"/>
                    </a:ext>
                  </a:extLst>
                </p:cNvPr>
                <p:cNvPicPr/>
                <p:nvPr/>
              </p:nvPicPr>
              <p:blipFill>
                <a:blip r:embed="rId167"/>
                <a:stretch>
                  <a:fillRect/>
                </a:stretch>
              </p:blipFill>
              <p:spPr>
                <a:xfrm>
                  <a:off x="199646" y="659606"/>
                  <a:ext cx="678240" cy="5796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66" name="Ink 165">
                  <a:extLst>
                    <a:ext uri="{FF2B5EF4-FFF2-40B4-BE49-F238E27FC236}">
                      <a16:creationId xmlns:a16="http://schemas.microsoft.com/office/drawing/2014/main" id="{48DB88FF-6697-A483-D2F5-D3CAE930E59D}"/>
                    </a:ext>
                  </a:extLst>
                </p14:cNvPr>
                <p14:cNvContentPartPr/>
                <p14:nvPr/>
              </p14:nvContentPartPr>
              <p14:xfrm>
                <a:off x="248966" y="1031486"/>
                <a:ext cx="656640" cy="193320"/>
              </p14:xfrm>
            </p:contentPart>
          </mc:Choice>
          <mc:Fallback xmlns="">
            <p:pic>
              <p:nvPicPr>
                <p:cNvPr id="166" name="Ink 165">
                  <a:extLst>
                    <a:ext uri="{FF2B5EF4-FFF2-40B4-BE49-F238E27FC236}">
                      <a16:creationId xmlns:a16="http://schemas.microsoft.com/office/drawing/2014/main" id="{48DB88FF-6697-A483-D2F5-D3CAE930E59D}"/>
                    </a:ext>
                  </a:extLst>
                </p:cNvPr>
                <p:cNvPicPr/>
                <p:nvPr/>
              </p:nvPicPr>
              <p:blipFill>
                <a:blip r:embed="rId169"/>
                <a:stretch>
                  <a:fillRect/>
                </a:stretch>
              </p:blipFill>
              <p:spPr>
                <a:xfrm>
                  <a:off x="230966" y="1013486"/>
                  <a:ext cx="69228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67" name="Ink 166">
                  <a:extLst>
                    <a:ext uri="{FF2B5EF4-FFF2-40B4-BE49-F238E27FC236}">
                      <a16:creationId xmlns:a16="http://schemas.microsoft.com/office/drawing/2014/main" id="{1D0C4839-3F4F-81F9-8D35-DD999CB693BC}"/>
                    </a:ext>
                  </a:extLst>
                </p14:cNvPr>
                <p14:cNvContentPartPr/>
                <p14:nvPr/>
              </p14:nvContentPartPr>
              <p14:xfrm>
                <a:off x="299726" y="1224446"/>
                <a:ext cx="495360" cy="217800"/>
              </p14:xfrm>
            </p:contentPart>
          </mc:Choice>
          <mc:Fallback xmlns="">
            <p:pic>
              <p:nvPicPr>
                <p:cNvPr id="167" name="Ink 166">
                  <a:extLst>
                    <a:ext uri="{FF2B5EF4-FFF2-40B4-BE49-F238E27FC236}">
                      <a16:creationId xmlns:a16="http://schemas.microsoft.com/office/drawing/2014/main" id="{1D0C4839-3F4F-81F9-8D35-DD999CB693BC}"/>
                    </a:ext>
                  </a:extLst>
                </p:cNvPr>
                <p:cNvPicPr/>
                <p:nvPr/>
              </p:nvPicPr>
              <p:blipFill>
                <a:blip r:embed="rId171"/>
                <a:stretch>
                  <a:fillRect/>
                </a:stretch>
              </p:blipFill>
              <p:spPr>
                <a:xfrm>
                  <a:off x="281726" y="1206806"/>
                  <a:ext cx="53100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68" name="Ink 167">
                  <a:extLst>
                    <a:ext uri="{FF2B5EF4-FFF2-40B4-BE49-F238E27FC236}">
                      <a16:creationId xmlns:a16="http://schemas.microsoft.com/office/drawing/2014/main" id="{178F9750-A75C-3ED9-0062-5E29C94CD6E7}"/>
                    </a:ext>
                  </a:extLst>
                </p14:cNvPr>
                <p14:cNvContentPartPr/>
                <p14:nvPr/>
              </p14:nvContentPartPr>
              <p14:xfrm>
                <a:off x="270206" y="1252166"/>
                <a:ext cx="382320" cy="532800"/>
              </p14:xfrm>
            </p:contentPart>
          </mc:Choice>
          <mc:Fallback xmlns="">
            <p:pic>
              <p:nvPicPr>
                <p:cNvPr id="168" name="Ink 167">
                  <a:extLst>
                    <a:ext uri="{FF2B5EF4-FFF2-40B4-BE49-F238E27FC236}">
                      <a16:creationId xmlns:a16="http://schemas.microsoft.com/office/drawing/2014/main" id="{178F9750-A75C-3ED9-0062-5E29C94CD6E7}"/>
                    </a:ext>
                  </a:extLst>
                </p:cNvPr>
                <p:cNvPicPr/>
                <p:nvPr/>
              </p:nvPicPr>
              <p:blipFill>
                <a:blip r:embed="rId173"/>
                <a:stretch>
                  <a:fillRect/>
                </a:stretch>
              </p:blipFill>
              <p:spPr>
                <a:xfrm>
                  <a:off x="252206" y="1234166"/>
                  <a:ext cx="417960" cy="568440"/>
                </a:xfrm>
                <a:prstGeom prst="rect">
                  <a:avLst/>
                </a:prstGeom>
              </p:spPr>
            </p:pic>
          </mc:Fallback>
        </mc:AlternateContent>
      </p:grpSp>
      <p:grpSp>
        <p:nvGrpSpPr>
          <p:cNvPr id="178" name="Group 177">
            <a:extLst>
              <a:ext uri="{FF2B5EF4-FFF2-40B4-BE49-F238E27FC236}">
                <a16:creationId xmlns:a16="http://schemas.microsoft.com/office/drawing/2014/main" id="{7D39EA62-CA3E-0CBB-FA52-01DA56E59811}"/>
              </a:ext>
            </a:extLst>
          </p:cNvPr>
          <p:cNvGrpSpPr/>
          <p:nvPr/>
        </p:nvGrpSpPr>
        <p:grpSpPr>
          <a:xfrm>
            <a:off x="933326" y="252086"/>
            <a:ext cx="435960" cy="524160"/>
            <a:chOff x="933326" y="252086"/>
            <a:chExt cx="435960" cy="524160"/>
          </a:xfrm>
        </p:grpSpPr>
        <mc:AlternateContent xmlns:mc="http://schemas.openxmlformats.org/markup-compatibility/2006" xmlns:p14="http://schemas.microsoft.com/office/powerpoint/2010/main">
          <mc:Choice Requires="p14">
            <p:contentPart p14:bwMode="auto" r:id="rId174">
              <p14:nvContentPartPr>
                <p14:cNvPr id="170" name="Ink 169">
                  <a:extLst>
                    <a:ext uri="{FF2B5EF4-FFF2-40B4-BE49-F238E27FC236}">
                      <a16:creationId xmlns:a16="http://schemas.microsoft.com/office/drawing/2014/main" id="{863FA683-7F31-DD14-1916-8E1CF349E3B8}"/>
                    </a:ext>
                  </a:extLst>
                </p14:cNvPr>
                <p14:cNvContentPartPr/>
                <p14:nvPr/>
              </p14:nvContentPartPr>
              <p14:xfrm>
                <a:off x="933326" y="252086"/>
                <a:ext cx="435960" cy="425160"/>
              </p14:xfrm>
            </p:contentPart>
          </mc:Choice>
          <mc:Fallback xmlns="">
            <p:pic>
              <p:nvPicPr>
                <p:cNvPr id="170" name="Ink 169">
                  <a:extLst>
                    <a:ext uri="{FF2B5EF4-FFF2-40B4-BE49-F238E27FC236}">
                      <a16:creationId xmlns:a16="http://schemas.microsoft.com/office/drawing/2014/main" id="{863FA683-7F31-DD14-1916-8E1CF349E3B8}"/>
                    </a:ext>
                  </a:extLst>
                </p:cNvPr>
                <p:cNvPicPr/>
                <p:nvPr/>
              </p:nvPicPr>
              <p:blipFill>
                <a:blip r:embed="rId175"/>
                <a:stretch>
                  <a:fillRect/>
                </a:stretch>
              </p:blipFill>
              <p:spPr>
                <a:xfrm>
                  <a:off x="915686" y="234086"/>
                  <a:ext cx="471600" cy="4608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71" name="Ink 170">
                  <a:extLst>
                    <a:ext uri="{FF2B5EF4-FFF2-40B4-BE49-F238E27FC236}">
                      <a16:creationId xmlns:a16="http://schemas.microsoft.com/office/drawing/2014/main" id="{2DD236F9-016F-9620-8724-4255D9B3E2C2}"/>
                    </a:ext>
                  </a:extLst>
                </p14:cNvPr>
                <p14:cNvContentPartPr/>
                <p14:nvPr/>
              </p14:nvContentPartPr>
              <p14:xfrm>
                <a:off x="991286" y="623606"/>
                <a:ext cx="365400" cy="152640"/>
              </p14:xfrm>
            </p:contentPart>
          </mc:Choice>
          <mc:Fallback xmlns="">
            <p:pic>
              <p:nvPicPr>
                <p:cNvPr id="171" name="Ink 170">
                  <a:extLst>
                    <a:ext uri="{FF2B5EF4-FFF2-40B4-BE49-F238E27FC236}">
                      <a16:creationId xmlns:a16="http://schemas.microsoft.com/office/drawing/2014/main" id="{2DD236F9-016F-9620-8724-4255D9B3E2C2}"/>
                    </a:ext>
                  </a:extLst>
                </p:cNvPr>
                <p:cNvPicPr/>
                <p:nvPr/>
              </p:nvPicPr>
              <p:blipFill>
                <a:blip r:embed="rId177"/>
                <a:stretch>
                  <a:fillRect/>
                </a:stretch>
              </p:blipFill>
              <p:spPr>
                <a:xfrm>
                  <a:off x="973286" y="605606"/>
                  <a:ext cx="401040" cy="188280"/>
                </a:xfrm>
                <a:prstGeom prst="rect">
                  <a:avLst/>
                </a:prstGeom>
              </p:spPr>
            </p:pic>
          </mc:Fallback>
        </mc:AlternateContent>
      </p:grpSp>
      <p:grpSp>
        <p:nvGrpSpPr>
          <p:cNvPr id="177" name="Group 176">
            <a:extLst>
              <a:ext uri="{FF2B5EF4-FFF2-40B4-BE49-F238E27FC236}">
                <a16:creationId xmlns:a16="http://schemas.microsoft.com/office/drawing/2014/main" id="{61710CD0-8FE0-9448-C262-EBE5B19A5E72}"/>
              </a:ext>
            </a:extLst>
          </p:cNvPr>
          <p:cNvGrpSpPr/>
          <p:nvPr/>
        </p:nvGrpSpPr>
        <p:grpSpPr>
          <a:xfrm>
            <a:off x="980126" y="927446"/>
            <a:ext cx="359640" cy="244800"/>
            <a:chOff x="980126" y="927446"/>
            <a:chExt cx="359640" cy="244800"/>
          </a:xfrm>
        </p:grpSpPr>
        <mc:AlternateContent xmlns:mc="http://schemas.openxmlformats.org/markup-compatibility/2006" xmlns:p14="http://schemas.microsoft.com/office/powerpoint/2010/main">
          <mc:Choice Requires="p14">
            <p:contentPart p14:bwMode="auto" r:id="rId178">
              <p14:nvContentPartPr>
                <p14:cNvPr id="172" name="Ink 171">
                  <a:extLst>
                    <a:ext uri="{FF2B5EF4-FFF2-40B4-BE49-F238E27FC236}">
                      <a16:creationId xmlns:a16="http://schemas.microsoft.com/office/drawing/2014/main" id="{2637D2AA-0CE1-C627-3AFA-293A150F2E66}"/>
                    </a:ext>
                  </a:extLst>
                </p14:cNvPr>
                <p14:cNvContentPartPr/>
                <p14:nvPr/>
              </p14:nvContentPartPr>
              <p14:xfrm>
                <a:off x="980126" y="927446"/>
                <a:ext cx="359640" cy="118800"/>
              </p14:xfrm>
            </p:contentPart>
          </mc:Choice>
          <mc:Fallback xmlns="">
            <p:pic>
              <p:nvPicPr>
                <p:cNvPr id="172" name="Ink 171">
                  <a:extLst>
                    <a:ext uri="{FF2B5EF4-FFF2-40B4-BE49-F238E27FC236}">
                      <a16:creationId xmlns:a16="http://schemas.microsoft.com/office/drawing/2014/main" id="{2637D2AA-0CE1-C627-3AFA-293A150F2E66}"/>
                    </a:ext>
                  </a:extLst>
                </p:cNvPr>
                <p:cNvPicPr/>
                <p:nvPr/>
              </p:nvPicPr>
              <p:blipFill>
                <a:blip r:embed="rId179"/>
                <a:stretch>
                  <a:fillRect/>
                </a:stretch>
              </p:blipFill>
              <p:spPr>
                <a:xfrm>
                  <a:off x="962486" y="909806"/>
                  <a:ext cx="39528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73" name="Ink 172">
                  <a:extLst>
                    <a:ext uri="{FF2B5EF4-FFF2-40B4-BE49-F238E27FC236}">
                      <a16:creationId xmlns:a16="http://schemas.microsoft.com/office/drawing/2014/main" id="{16C2882C-0B22-6009-B98C-6315E7D42721}"/>
                    </a:ext>
                  </a:extLst>
                </p14:cNvPr>
                <p14:cNvContentPartPr/>
                <p14:nvPr/>
              </p14:nvContentPartPr>
              <p14:xfrm>
                <a:off x="1025126" y="1038326"/>
                <a:ext cx="309960" cy="133920"/>
              </p14:xfrm>
            </p:contentPart>
          </mc:Choice>
          <mc:Fallback xmlns="">
            <p:pic>
              <p:nvPicPr>
                <p:cNvPr id="173" name="Ink 172">
                  <a:extLst>
                    <a:ext uri="{FF2B5EF4-FFF2-40B4-BE49-F238E27FC236}">
                      <a16:creationId xmlns:a16="http://schemas.microsoft.com/office/drawing/2014/main" id="{16C2882C-0B22-6009-B98C-6315E7D42721}"/>
                    </a:ext>
                  </a:extLst>
                </p:cNvPr>
                <p:cNvPicPr/>
                <p:nvPr/>
              </p:nvPicPr>
              <p:blipFill>
                <a:blip r:embed="rId181"/>
                <a:stretch>
                  <a:fillRect/>
                </a:stretch>
              </p:blipFill>
              <p:spPr>
                <a:xfrm>
                  <a:off x="1007126" y="1020686"/>
                  <a:ext cx="345600" cy="169560"/>
                </a:xfrm>
                <a:prstGeom prst="rect">
                  <a:avLst/>
                </a:prstGeom>
              </p:spPr>
            </p:pic>
          </mc:Fallback>
        </mc:AlternateContent>
      </p:grpSp>
      <p:grpSp>
        <p:nvGrpSpPr>
          <p:cNvPr id="176" name="Group 175">
            <a:extLst>
              <a:ext uri="{FF2B5EF4-FFF2-40B4-BE49-F238E27FC236}">
                <a16:creationId xmlns:a16="http://schemas.microsoft.com/office/drawing/2014/main" id="{805387F4-D45E-EBD7-9E17-CE1CEC0D68D4}"/>
              </a:ext>
            </a:extLst>
          </p:cNvPr>
          <p:cNvGrpSpPr/>
          <p:nvPr/>
        </p:nvGrpSpPr>
        <p:grpSpPr>
          <a:xfrm>
            <a:off x="936206" y="1310126"/>
            <a:ext cx="356760" cy="237240"/>
            <a:chOff x="936206" y="1310126"/>
            <a:chExt cx="356760" cy="237240"/>
          </a:xfrm>
        </p:grpSpPr>
        <mc:AlternateContent xmlns:mc="http://schemas.openxmlformats.org/markup-compatibility/2006" xmlns:p14="http://schemas.microsoft.com/office/powerpoint/2010/main">
          <mc:Choice Requires="p14">
            <p:contentPart p14:bwMode="auto" r:id="rId182">
              <p14:nvContentPartPr>
                <p14:cNvPr id="174" name="Ink 173">
                  <a:extLst>
                    <a:ext uri="{FF2B5EF4-FFF2-40B4-BE49-F238E27FC236}">
                      <a16:creationId xmlns:a16="http://schemas.microsoft.com/office/drawing/2014/main" id="{F58E1174-DA8C-75B7-CF33-6D4D5F4D2532}"/>
                    </a:ext>
                  </a:extLst>
                </p14:cNvPr>
                <p14:cNvContentPartPr/>
                <p14:nvPr/>
              </p14:nvContentPartPr>
              <p14:xfrm>
                <a:off x="936206" y="1310126"/>
                <a:ext cx="322920" cy="125640"/>
              </p14:xfrm>
            </p:contentPart>
          </mc:Choice>
          <mc:Fallback xmlns="">
            <p:pic>
              <p:nvPicPr>
                <p:cNvPr id="174" name="Ink 173">
                  <a:extLst>
                    <a:ext uri="{FF2B5EF4-FFF2-40B4-BE49-F238E27FC236}">
                      <a16:creationId xmlns:a16="http://schemas.microsoft.com/office/drawing/2014/main" id="{F58E1174-DA8C-75B7-CF33-6D4D5F4D2532}"/>
                    </a:ext>
                  </a:extLst>
                </p:cNvPr>
                <p:cNvPicPr/>
                <p:nvPr/>
              </p:nvPicPr>
              <p:blipFill>
                <a:blip r:embed="rId183"/>
                <a:stretch>
                  <a:fillRect/>
                </a:stretch>
              </p:blipFill>
              <p:spPr>
                <a:xfrm>
                  <a:off x="918566" y="1292486"/>
                  <a:ext cx="358560" cy="1612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75" name="Ink 174">
                  <a:extLst>
                    <a:ext uri="{FF2B5EF4-FFF2-40B4-BE49-F238E27FC236}">
                      <a16:creationId xmlns:a16="http://schemas.microsoft.com/office/drawing/2014/main" id="{B2AB9367-3919-7CAB-187C-CC800F29C540}"/>
                    </a:ext>
                  </a:extLst>
                </p14:cNvPr>
                <p14:cNvContentPartPr/>
                <p14:nvPr/>
              </p14:nvContentPartPr>
              <p14:xfrm>
                <a:off x="966806" y="1429646"/>
                <a:ext cx="326160" cy="117720"/>
              </p14:xfrm>
            </p:contentPart>
          </mc:Choice>
          <mc:Fallback xmlns="">
            <p:pic>
              <p:nvPicPr>
                <p:cNvPr id="175" name="Ink 174">
                  <a:extLst>
                    <a:ext uri="{FF2B5EF4-FFF2-40B4-BE49-F238E27FC236}">
                      <a16:creationId xmlns:a16="http://schemas.microsoft.com/office/drawing/2014/main" id="{B2AB9367-3919-7CAB-187C-CC800F29C540}"/>
                    </a:ext>
                  </a:extLst>
                </p:cNvPr>
                <p:cNvPicPr/>
                <p:nvPr/>
              </p:nvPicPr>
              <p:blipFill>
                <a:blip r:embed="rId185"/>
                <a:stretch>
                  <a:fillRect/>
                </a:stretch>
              </p:blipFill>
              <p:spPr>
                <a:xfrm>
                  <a:off x="948806" y="1412006"/>
                  <a:ext cx="361800" cy="153360"/>
                </a:xfrm>
                <a:prstGeom prst="rect">
                  <a:avLst/>
                </a:prstGeom>
              </p:spPr>
            </p:pic>
          </mc:Fallback>
        </mc:AlternateContent>
      </p:grpSp>
      <p:grpSp>
        <p:nvGrpSpPr>
          <p:cNvPr id="181" name="Group 180">
            <a:extLst>
              <a:ext uri="{FF2B5EF4-FFF2-40B4-BE49-F238E27FC236}">
                <a16:creationId xmlns:a16="http://schemas.microsoft.com/office/drawing/2014/main" id="{AFE1A912-1E2B-C3D9-9149-A1E63216144C}"/>
              </a:ext>
            </a:extLst>
          </p:cNvPr>
          <p:cNvGrpSpPr/>
          <p:nvPr/>
        </p:nvGrpSpPr>
        <p:grpSpPr>
          <a:xfrm>
            <a:off x="741446" y="1810886"/>
            <a:ext cx="344160" cy="322560"/>
            <a:chOff x="741446" y="1810886"/>
            <a:chExt cx="344160" cy="322560"/>
          </a:xfrm>
        </p:grpSpPr>
        <mc:AlternateContent xmlns:mc="http://schemas.openxmlformats.org/markup-compatibility/2006" xmlns:p14="http://schemas.microsoft.com/office/powerpoint/2010/main">
          <mc:Choice Requires="p14">
            <p:contentPart p14:bwMode="auto" r:id="rId186">
              <p14:nvContentPartPr>
                <p14:cNvPr id="179" name="Ink 178">
                  <a:extLst>
                    <a:ext uri="{FF2B5EF4-FFF2-40B4-BE49-F238E27FC236}">
                      <a16:creationId xmlns:a16="http://schemas.microsoft.com/office/drawing/2014/main" id="{5DB7C2D2-9797-69A5-2E42-998F4DC42B97}"/>
                    </a:ext>
                  </a:extLst>
                </p14:cNvPr>
                <p14:cNvContentPartPr/>
                <p14:nvPr/>
              </p14:nvContentPartPr>
              <p14:xfrm>
                <a:off x="741446" y="1810886"/>
                <a:ext cx="344160" cy="49320"/>
              </p14:xfrm>
            </p:contentPart>
          </mc:Choice>
          <mc:Fallback xmlns="">
            <p:pic>
              <p:nvPicPr>
                <p:cNvPr id="179" name="Ink 178">
                  <a:extLst>
                    <a:ext uri="{FF2B5EF4-FFF2-40B4-BE49-F238E27FC236}">
                      <a16:creationId xmlns:a16="http://schemas.microsoft.com/office/drawing/2014/main" id="{5DB7C2D2-9797-69A5-2E42-998F4DC42B97}"/>
                    </a:ext>
                  </a:extLst>
                </p:cNvPr>
                <p:cNvPicPr/>
                <p:nvPr/>
              </p:nvPicPr>
              <p:blipFill>
                <a:blip r:embed="rId187"/>
                <a:stretch>
                  <a:fillRect/>
                </a:stretch>
              </p:blipFill>
              <p:spPr>
                <a:xfrm>
                  <a:off x="723446" y="1792886"/>
                  <a:ext cx="37980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80" name="Ink 179">
                  <a:extLst>
                    <a:ext uri="{FF2B5EF4-FFF2-40B4-BE49-F238E27FC236}">
                      <a16:creationId xmlns:a16="http://schemas.microsoft.com/office/drawing/2014/main" id="{40AF95EE-9EAC-CDD3-5A6E-4ED9CDC7D5CB}"/>
                    </a:ext>
                  </a:extLst>
                </p14:cNvPr>
                <p14:cNvContentPartPr/>
                <p14:nvPr/>
              </p14:nvContentPartPr>
              <p14:xfrm>
                <a:off x="761606" y="1823126"/>
                <a:ext cx="166680" cy="310320"/>
              </p14:xfrm>
            </p:contentPart>
          </mc:Choice>
          <mc:Fallback xmlns="">
            <p:pic>
              <p:nvPicPr>
                <p:cNvPr id="180" name="Ink 179">
                  <a:extLst>
                    <a:ext uri="{FF2B5EF4-FFF2-40B4-BE49-F238E27FC236}">
                      <a16:creationId xmlns:a16="http://schemas.microsoft.com/office/drawing/2014/main" id="{40AF95EE-9EAC-CDD3-5A6E-4ED9CDC7D5CB}"/>
                    </a:ext>
                  </a:extLst>
                </p:cNvPr>
                <p:cNvPicPr/>
                <p:nvPr/>
              </p:nvPicPr>
              <p:blipFill>
                <a:blip r:embed="rId189"/>
                <a:stretch>
                  <a:fillRect/>
                </a:stretch>
              </p:blipFill>
              <p:spPr>
                <a:xfrm>
                  <a:off x="743606" y="1805126"/>
                  <a:ext cx="202320" cy="345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0">
            <p14:nvContentPartPr>
              <p14:cNvPr id="182" name="Ink 181">
                <a:extLst>
                  <a:ext uri="{FF2B5EF4-FFF2-40B4-BE49-F238E27FC236}">
                    <a16:creationId xmlns:a16="http://schemas.microsoft.com/office/drawing/2014/main" id="{15869F05-2D37-C3E8-ABD8-3A2F261EA323}"/>
                  </a:ext>
                </a:extLst>
              </p14:cNvPr>
              <p14:cNvContentPartPr/>
              <p14:nvPr/>
            </p14:nvContentPartPr>
            <p14:xfrm>
              <a:off x="1486646" y="61286"/>
              <a:ext cx="254520" cy="213120"/>
            </p14:xfrm>
          </p:contentPart>
        </mc:Choice>
        <mc:Fallback xmlns="">
          <p:pic>
            <p:nvPicPr>
              <p:cNvPr id="182" name="Ink 181">
                <a:extLst>
                  <a:ext uri="{FF2B5EF4-FFF2-40B4-BE49-F238E27FC236}">
                    <a16:creationId xmlns:a16="http://schemas.microsoft.com/office/drawing/2014/main" id="{15869F05-2D37-C3E8-ABD8-3A2F261EA323}"/>
                  </a:ext>
                </a:extLst>
              </p:cNvPr>
              <p:cNvPicPr/>
              <p:nvPr/>
            </p:nvPicPr>
            <p:blipFill>
              <a:blip r:embed="rId191"/>
              <a:stretch>
                <a:fillRect/>
              </a:stretch>
            </p:blipFill>
            <p:spPr>
              <a:xfrm>
                <a:off x="1477646" y="52286"/>
                <a:ext cx="272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83" name="Ink 182">
                <a:extLst>
                  <a:ext uri="{FF2B5EF4-FFF2-40B4-BE49-F238E27FC236}">
                    <a16:creationId xmlns:a16="http://schemas.microsoft.com/office/drawing/2014/main" id="{D09C07E4-504A-9F79-2FEF-8561493ECD7C}"/>
                  </a:ext>
                </a:extLst>
              </p14:cNvPr>
              <p14:cNvContentPartPr/>
              <p14:nvPr/>
            </p14:nvContentPartPr>
            <p14:xfrm>
              <a:off x="1505726" y="268286"/>
              <a:ext cx="247680" cy="113400"/>
            </p14:xfrm>
          </p:contentPart>
        </mc:Choice>
        <mc:Fallback xmlns="">
          <p:pic>
            <p:nvPicPr>
              <p:cNvPr id="183" name="Ink 182">
                <a:extLst>
                  <a:ext uri="{FF2B5EF4-FFF2-40B4-BE49-F238E27FC236}">
                    <a16:creationId xmlns:a16="http://schemas.microsoft.com/office/drawing/2014/main" id="{D09C07E4-504A-9F79-2FEF-8561493ECD7C}"/>
                  </a:ext>
                </a:extLst>
              </p:cNvPr>
              <p:cNvPicPr/>
              <p:nvPr/>
            </p:nvPicPr>
            <p:blipFill>
              <a:blip r:embed="rId193"/>
              <a:stretch>
                <a:fillRect/>
              </a:stretch>
            </p:blipFill>
            <p:spPr>
              <a:xfrm>
                <a:off x="1496726" y="259286"/>
                <a:ext cx="265320" cy="131040"/>
              </a:xfrm>
              <a:prstGeom prst="rect">
                <a:avLst/>
              </a:prstGeom>
            </p:spPr>
          </p:pic>
        </mc:Fallback>
      </mc:AlternateContent>
      <p:grpSp>
        <p:nvGrpSpPr>
          <p:cNvPr id="198" name="Group 197">
            <a:extLst>
              <a:ext uri="{FF2B5EF4-FFF2-40B4-BE49-F238E27FC236}">
                <a16:creationId xmlns:a16="http://schemas.microsoft.com/office/drawing/2014/main" id="{ED66CEDF-7CF9-BF7F-89B3-208A9D2C41EF}"/>
              </a:ext>
            </a:extLst>
          </p:cNvPr>
          <p:cNvGrpSpPr/>
          <p:nvPr/>
        </p:nvGrpSpPr>
        <p:grpSpPr>
          <a:xfrm>
            <a:off x="1413206" y="509846"/>
            <a:ext cx="308520" cy="491760"/>
            <a:chOff x="1413206" y="509846"/>
            <a:chExt cx="308520" cy="491760"/>
          </a:xfrm>
        </p:grpSpPr>
        <mc:AlternateContent xmlns:mc="http://schemas.openxmlformats.org/markup-compatibility/2006" xmlns:p14="http://schemas.microsoft.com/office/powerpoint/2010/main">
          <mc:Choice Requires="p14">
            <p:contentPart p14:bwMode="auto" r:id="rId194">
              <p14:nvContentPartPr>
                <p14:cNvPr id="191" name="Ink 190">
                  <a:extLst>
                    <a:ext uri="{FF2B5EF4-FFF2-40B4-BE49-F238E27FC236}">
                      <a16:creationId xmlns:a16="http://schemas.microsoft.com/office/drawing/2014/main" id="{43FFBDEB-6F19-E6FB-7A27-B04E1A68E4D3}"/>
                    </a:ext>
                  </a:extLst>
                </p14:cNvPr>
                <p14:cNvContentPartPr/>
                <p14:nvPr/>
              </p14:nvContentPartPr>
              <p14:xfrm>
                <a:off x="1413206" y="509846"/>
                <a:ext cx="296640" cy="219600"/>
              </p14:xfrm>
            </p:contentPart>
          </mc:Choice>
          <mc:Fallback xmlns="">
            <p:pic>
              <p:nvPicPr>
                <p:cNvPr id="191" name="Ink 190">
                  <a:extLst>
                    <a:ext uri="{FF2B5EF4-FFF2-40B4-BE49-F238E27FC236}">
                      <a16:creationId xmlns:a16="http://schemas.microsoft.com/office/drawing/2014/main" id="{43FFBDEB-6F19-E6FB-7A27-B04E1A68E4D3}"/>
                    </a:ext>
                  </a:extLst>
                </p:cNvPr>
                <p:cNvPicPr/>
                <p:nvPr/>
              </p:nvPicPr>
              <p:blipFill>
                <a:blip r:embed="rId195"/>
                <a:stretch>
                  <a:fillRect/>
                </a:stretch>
              </p:blipFill>
              <p:spPr>
                <a:xfrm>
                  <a:off x="1404206" y="500846"/>
                  <a:ext cx="3142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92" name="Ink 191">
                  <a:extLst>
                    <a:ext uri="{FF2B5EF4-FFF2-40B4-BE49-F238E27FC236}">
                      <a16:creationId xmlns:a16="http://schemas.microsoft.com/office/drawing/2014/main" id="{7061790E-DE74-278C-AA03-538ACCC5641C}"/>
                    </a:ext>
                  </a:extLst>
                </p14:cNvPr>
                <p14:cNvContentPartPr/>
                <p14:nvPr/>
              </p14:nvContentPartPr>
              <p14:xfrm>
                <a:off x="1446326" y="739526"/>
                <a:ext cx="275400" cy="32760"/>
              </p14:xfrm>
            </p:contentPart>
          </mc:Choice>
          <mc:Fallback xmlns="">
            <p:pic>
              <p:nvPicPr>
                <p:cNvPr id="192" name="Ink 191">
                  <a:extLst>
                    <a:ext uri="{FF2B5EF4-FFF2-40B4-BE49-F238E27FC236}">
                      <a16:creationId xmlns:a16="http://schemas.microsoft.com/office/drawing/2014/main" id="{7061790E-DE74-278C-AA03-538ACCC5641C}"/>
                    </a:ext>
                  </a:extLst>
                </p:cNvPr>
                <p:cNvPicPr/>
                <p:nvPr/>
              </p:nvPicPr>
              <p:blipFill>
                <a:blip r:embed="rId197"/>
                <a:stretch>
                  <a:fillRect/>
                </a:stretch>
              </p:blipFill>
              <p:spPr>
                <a:xfrm>
                  <a:off x="1437326" y="730526"/>
                  <a:ext cx="29304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93" name="Ink 192">
                  <a:extLst>
                    <a:ext uri="{FF2B5EF4-FFF2-40B4-BE49-F238E27FC236}">
                      <a16:creationId xmlns:a16="http://schemas.microsoft.com/office/drawing/2014/main" id="{18CD2D31-0798-0ED8-189D-3B42DB38F192}"/>
                    </a:ext>
                  </a:extLst>
                </p14:cNvPr>
                <p14:cNvContentPartPr/>
                <p14:nvPr/>
              </p14:nvContentPartPr>
              <p14:xfrm>
                <a:off x="1446326" y="838166"/>
                <a:ext cx="255240" cy="83880"/>
              </p14:xfrm>
            </p:contentPart>
          </mc:Choice>
          <mc:Fallback xmlns="">
            <p:pic>
              <p:nvPicPr>
                <p:cNvPr id="193" name="Ink 192">
                  <a:extLst>
                    <a:ext uri="{FF2B5EF4-FFF2-40B4-BE49-F238E27FC236}">
                      <a16:creationId xmlns:a16="http://schemas.microsoft.com/office/drawing/2014/main" id="{18CD2D31-0798-0ED8-189D-3B42DB38F192}"/>
                    </a:ext>
                  </a:extLst>
                </p:cNvPr>
                <p:cNvPicPr/>
                <p:nvPr/>
              </p:nvPicPr>
              <p:blipFill>
                <a:blip r:embed="rId199"/>
                <a:stretch>
                  <a:fillRect/>
                </a:stretch>
              </p:blipFill>
              <p:spPr>
                <a:xfrm>
                  <a:off x="1437326" y="829526"/>
                  <a:ext cx="27288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94" name="Ink 193">
                  <a:extLst>
                    <a:ext uri="{FF2B5EF4-FFF2-40B4-BE49-F238E27FC236}">
                      <a16:creationId xmlns:a16="http://schemas.microsoft.com/office/drawing/2014/main" id="{9342AE1D-C47B-2BC6-454C-5A07FEBBF777}"/>
                    </a:ext>
                  </a:extLst>
                </p14:cNvPr>
                <p14:cNvContentPartPr/>
                <p14:nvPr/>
              </p14:nvContentPartPr>
              <p14:xfrm>
                <a:off x="1466486" y="940766"/>
                <a:ext cx="250200" cy="60840"/>
              </p14:xfrm>
            </p:contentPart>
          </mc:Choice>
          <mc:Fallback xmlns="">
            <p:pic>
              <p:nvPicPr>
                <p:cNvPr id="194" name="Ink 193">
                  <a:extLst>
                    <a:ext uri="{FF2B5EF4-FFF2-40B4-BE49-F238E27FC236}">
                      <a16:creationId xmlns:a16="http://schemas.microsoft.com/office/drawing/2014/main" id="{9342AE1D-C47B-2BC6-454C-5A07FEBBF777}"/>
                    </a:ext>
                  </a:extLst>
                </p:cNvPr>
                <p:cNvPicPr/>
                <p:nvPr/>
              </p:nvPicPr>
              <p:blipFill>
                <a:blip r:embed="rId201"/>
                <a:stretch>
                  <a:fillRect/>
                </a:stretch>
              </p:blipFill>
              <p:spPr>
                <a:xfrm>
                  <a:off x="1457486" y="932126"/>
                  <a:ext cx="267840" cy="78480"/>
                </a:xfrm>
                <a:prstGeom prst="rect">
                  <a:avLst/>
                </a:prstGeom>
              </p:spPr>
            </p:pic>
          </mc:Fallback>
        </mc:AlternateContent>
      </p:grpSp>
      <p:grpSp>
        <p:nvGrpSpPr>
          <p:cNvPr id="208" name="Group 207">
            <a:extLst>
              <a:ext uri="{FF2B5EF4-FFF2-40B4-BE49-F238E27FC236}">
                <a16:creationId xmlns:a16="http://schemas.microsoft.com/office/drawing/2014/main" id="{0E91FDDC-0524-4165-FA68-04465C46BBEA}"/>
              </a:ext>
            </a:extLst>
          </p:cNvPr>
          <p:cNvGrpSpPr/>
          <p:nvPr/>
        </p:nvGrpSpPr>
        <p:grpSpPr>
          <a:xfrm>
            <a:off x="1368206" y="1124366"/>
            <a:ext cx="320400" cy="639000"/>
            <a:chOff x="1368206" y="1124366"/>
            <a:chExt cx="320400" cy="639000"/>
          </a:xfrm>
        </p:grpSpPr>
        <mc:AlternateContent xmlns:mc="http://schemas.openxmlformats.org/markup-compatibility/2006" xmlns:p14="http://schemas.microsoft.com/office/powerpoint/2010/main">
          <mc:Choice Requires="p14">
            <p:contentPart p14:bwMode="auto" r:id="rId202">
              <p14:nvContentPartPr>
                <p14:cNvPr id="195" name="Ink 194">
                  <a:extLst>
                    <a:ext uri="{FF2B5EF4-FFF2-40B4-BE49-F238E27FC236}">
                      <a16:creationId xmlns:a16="http://schemas.microsoft.com/office/drawing/2014/main" id="{CD0C4C60-9F02-0975-716C-22DAA7978FA8}"/>
                    </a:ext>
                  </a:extLst>
                </p14:cNvPr>
                <p14:cNvContentPartPr/>
                <p14:nvPr/>
              </p14:nvContentPartPr>
              <p14:xfrm>
                <a:off x="1400606" y="1124366"/>
                <a:ext cx="288000" cy="84600"/>
              </p14:xfrm>
            </p:contentPart>
          </mc:Choice>
          <mc:Fallback xmlns="">
            <p:pic>
              <p:nvPicPr>
                <p:cNvPr id="195" name="Ink 194">
                  <a:extLst>
                    <a:ext uri="{FF2B5EF4-FFF2-40B4-BE49-F238E27FC236}">
                      <a16:creationId xmlns:a16="http://schemas.microsoft.com/office/drawing/2014/main" id="{CD0C4C60-9F02-0975-716C-22DAA7978FA8}"/>
                    </a:ext>
                  </a:extLst>
                </p:cNvPr>
                <p:cNvPicPr/>
                <p:nvPr/>
              </p:nvPicPr>
              <p:blipFill>
                <a:blip r:embed="rId203"/>
                <a:stretch>
                  <a:fillRect/>
                </a:stretch>
              </p:blipFill>
              <p:spPr>
                <a:xfrm>
                  <a:off x="1391966" y="1115366"/>
                  <a:ext cx="305640" cy="1022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96" name="Ink 195">
                  <a:extLst>
                    <a:ext uri="{FF2B5EF4-FFF2-40B4-BE49-F238E27FC236}">
                      <a16:creationId xmlns:a16="http://schemas.microsoft.com/office/drawing/2014/main" id="{FAD41E5D-53A7-CD81-3BE5-A2F12E603CD3}"/>
                    </a:ext>
                  </a:extLst>
                </p14:cNvPr>
                <p14:cNvContentPartPr/>
                <p14:nvPr/>
              </p14:nvContentPartPr>
              <p14:xfrm>
                <a:off x="1452086" y="1216166"/>
                <a:ext cx="228960" cy="101880"/>
              </p14:xfrm>
            </p:contentPart>
          </mc:Choice>
          <mc:Fallback xmlns="">
            <p:pic>
              <p:nvPicPr>
                <p:cNvPr id="196" name="Ink 195">
                  <a:extLst>
                    <a:ext uri="{FF2B5EF4-FFF2-40B4-BE49-F238E27FC236}">
                      <a16:creationId xmlns:a16="http://schemas.microsoft.com/office/drawing/2014/main" id="{FAD41E5D-53A7-CD81-3BE5-A2F12E603CD3}"/>
                    </a:ext>
                  </a:extLst>
                </p:cNvPr>
                <p:cNvPicPr/>
                <p:nvPr/>
              </p:nvPicPr>
              <p:blipFill>
                <a:blip r:embed="rId205"/>
                <a:stretch>
                  <a:fillRect/>
                </a:stretch>
              </p:blipFill>
              <p:spPr>
                <a:xfrm>
                  <a:off x="1443446" y="1207166"/>
                  <a:ext cx="24660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99" name="Ink 198">
                  <a:extLst>
                    <a:ext uri="{FF2B5EF4-FFF2-40B4-BE49-F238E27FC236}">
                      <a16:creationId xmlns:a16="http://schemas.microsoft.com/office/drawing/2014/main" id="{CCE8665B-D1C6-ECDB-0D56-2FBB882DE685}"/>
                    </a:ext>
                  </a:extLst>
                </p14:cNvPr>
                <p14:cNvContentPartPr/>
                <p14:nvPr/>
              </p14:nvContentPartPr>
              <p14:xfrm>
                <a:off x="1369286" y="1328486"/>
                <a:ext cx="169920" cy="19080"/>
              </p14:xfrm>
            </p:contentPart>
          </mc:Choice>
          <mc:Fallback xmlns="">
            <p:pic>
              <p:nvPicPr>
                <p:cNvPr id="199" name="Ink 198">
                  <a:extLst>
                    <a:ext uri="{FF2B5EF4-FFF2-40B4-BE49-F238E27FC236}">
                      <a16:creationId xmlns:a16="http://schemas.microsoft.com/office/drawing/2014/main" id="{CCE8665B-D1C6-ECDB-0D56-2FBB882DE685}"/>
                    </a:ext>
                  </a:extLst>
                </p:cNvPr>
                <p:cNvPicPr/>
                <p:nvPr/>
              </p:nvPicPr>
              <p:blipFill>
                <a:blip r:embed="rId207"/>
                <a:stretch>
                  <a:fillRect/>
                </a:stretch>
              </p:blipFill>
              <p:spPr>
                <a:xfrm>
                  <a:off x="1360286" y="1319486"/>
                  <a:ext cx="187560" cy="367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00" name="Ink 199">
                  <a:extLst>
                    <a:ext uri="{FF2B5EF4-FFF2-40B4-BE49-F238E27FC236}">
                      <a16:creationId xmlns:a16="http://schemas.microsoft.com/office/drawing/2014/main" id="{45FAD7CA-1DC7-6144-D26E-5DFAD4ECA15A}"/>
                    </a:ext>
                  </a:extLst>
                </p14:cNvPr>
                <p14:cNvContentPartPr/>
                <p14:nvPr/>
              </p14:nvContentPartPr>
              <p14:xfrm>
                <a:off x="1369286" y="1345766"/>
                <a:ext cx="210240" cy="154080"/>
              </p14:xfrm>
            </p:contentPart>
          </mc:Choice>
          <mc:Fallback xmlns="">
            <p:pic>
              <p:nvPicPr>
                <p:cNvPr id="200" name="Ink 199">
                  <a:extLst>
                    <a:ext uri="{FF2B5EF4-FFF2-40B4-BE49-F238E27FC236}">
                      <a16:creationId xmlns:a16="http://schemas.microsoft.com/office/drawing/2014/main" id="{45FAD7CA-1DC7-6144-D26E-5DFAD4ECA15A}"/>
                    </a:ext>
                  </a:extLst>
                </p:cNvPr>
                <p:cNvPicPr/>
                <p:nvPr/>
              </p:nvPicPr>
              <p:blipFill>
                <a:blip r:embed="rId209"/>
                <a:stretch>
                  <a:fillRect/>
                </a:stretch>
              </p:blipFill>
              <p:spPr>
                <a:xfrm>
                  <a:off x="1360286" y="1337126"/>
                  <a:ext cx="22788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01" name="Ink 200">
                  <a:extLst>
                    <a:ext uri="{FF2B5EF4-FFF2-40B4-BE49-F238E27FC236}">
                      <a16:creationId xmlns:a16="http://schemas.microsoft.com/office/drawing/2014/main" id="{5176C3AA-B5F3-F47E-BDCF-8F038F0B398F}"/>
                    </a:ext>
                  </a:extLst>
                </p14:cNvPr>
                <p14:cNvContentPartPr/>
                <p14:nvPr/>
              </p14:nvContentPartPr>
              <p14:xfrm>
                <a:off x="1368206" y="1577606"/>
                <a:ext cx="179280" cy="34200"/>
              </p14:xfrm>
            </p:contentPart>
          </mc:Choice>
          <mc:Fallback xmlns="">
            <p:pic>
              <p:nvPicPr>
                <p:cNvPr id="201" name="Ink 200">
                  <a:extLst>
                    <a:ext uri="{FF2B5EF4-FFF2-40B4-BE49-F238E27FC236}">
                      <a16:creationId xmlns:a16="http://schemas.microsoft.com/office/drawing/2014/main" id="{5176C3AA-B5F3-F47E-BDCF-8F038F0B398F}"/>
                    </a:ext>
                  </a:extLst>
                </p:cNvPr>
                <p:cNvPicPr/>
                <p:nvPr/>
              </p:nvPicPr>
              <p:blipFill>
                <a:blip r:embed="rId211"/>
                <a:stretch>
                  <a:fillRect/>
                </a:stretch>
              </p:blipFill>
              <p:spPr>
                <a:xfrm>
                  <a:off x="1359206" y="1568966"/>
                  <a:ext cx="19692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02" name="Ink 201">
                  <a:extLst>
                    <a:ext uri="{FF2B5EF4-FFF2-40B4-BE49-F238E27FC236}">
                      <a16:creationId xmlns:a16="http://schemas.microsoft.com/office/drawing/2014/main" id="{A4B2DED1-5D22-6CAD-9E85-0C8496D4B839}"/>
                    </a:ext>
                  </a:extLst>
                </p14:cNvPr>
                <p14:cNvContentPartPr/>
                <p14:nvPr/>
              </p14:nvContentPartPr>
              <p14:xfrm>
                <a:off x="1377206" y="1586606"/>
                <a:ext cx="136800" cy="176760"/>
              </p14:xfrm>
            </p:contentPart>
          </mc:Choice>
          <mc:Fallback xmlns="">
            <p:pic>
              <p:nvPicPr>
                <p:cNvPr id="202" name="Ink 201">
                  <a:extLst>
                    <a:ext uri="{FF2B5EF4-FFF2-40B4-BE49-F238E27FC236}">
                      <a16:creationId xmlns:a16="http://schemas.microsoft.com/office/drawing/2014/main" id="{A4B2DED1-5D22-6CAD-9E85-0C8496D4B839}"/>
                    </a:ext>
                  </a:extLst>
                </p:cNvPr>
                <p:cNvPicPr/>
                <p:nvPr/>
              </p:nvPicPr>
              <p:blipFill>
                <a:blip r:embed="rId213"/>
                <a:stretch>
                  <a:fillRect/>
                </a:stretch>
              </p:blipFill>
              <p:spPr>
                <a:xfrm>
                  <a:off x="1368566" y="1577606"/>
                  <a:ext cx="154440" cy="194400"/>
                </a:xfrm>
                <a:prstGeom prst="rect">
                  <a:avLst/>
                </a:prstGeom>
              </p:spPr>
            </p:pic>
          </mc:Fallback>
        </mc:AlternateContent>
      </p:grpSp>
      <p:grpSp>
        <p:nvGrpSpPr>
          <p:cNvPr id="207" name="Group 206">
            <a:extLst>
              <a:ext uri="{FF2B5EF4-FFF2-40B4-BE49-F238E27FC236}">
                <a16:creationId xmlns:a16="http://schemas.microsoft.com/office/drawing/2014/main" id="{B8CEBCF6-54DF-3B1B-6BAD-D45C23A316A5}"/>
              </a:ext>
            </a:extLst>
          </p:cNvPr>
          <p:cNvGrpSpPr/>
          <p:nvPr/>
        </p:nvGrpSpPr>
        <p:grpSpPr>
          <a:xfrm>
            <a:off x="998126" y="1890806"/>
            <a:ext cx="375840" cy="543240"/>
            <a:chOff x="998126" y="1890806"/>
            <a:chExt cx="375840" cy="543240"/>
          </a:xfrm>
        </p:grpSpPr>
        <mc:AlternateContent xmlns:mc="http://schemas.openxmlformats.org/markup-compatibility/2006" xmlns:p14="http://schemas.microsoft.com/office/powerpoint/2010/main">
          <mc:Choice Requires="p14">
            <p:contentPart p14:bwMode="auto" r:id="rId214">
              <p14:nvContentPartPr>
                <p14:cNvPr id="203" name="Ink 202">
                  <a:extLst>
                    <a:ext uri="{FF2B5EF4-FFF2-40B4-BE49-F238E27FC236}">
                      <a16:creationId xmlns:a16="http://schemas.microsoft.com/office/drawing/2014/main" id="{91745E32-FCE3-1781-65D0-C3A81D9CB16F}"/>
                    </a:ext>
                  </a:extLst>
                </p14:cNvPr>
                <p14:cNvContentPartPr/>
                <p14:nvPr/>
              </p14:nvContentPartPr>
              <p14:xfrm>
                <a:off x="1175966" y="1890806"/>
                <a:ext cx="198000" cy="18360"/>
              </p14:xfrm>
            </p:contentPart>
          </mc:Choice>
          <mc:Fallback xmlns="">
            <p:pic>
              <p:nvPicPr>
                <p:cNvPr id="203" name="Ink 202">
                  <a:extLst>
                    <a:ext uri="{FF2B5EF4-FFF2-40B4-BE49-F238E27FC236}">
                      <a16:creationId xmlns:a16="http://schemas.microsoft.com/office/drawing/2014/main" id="{91745E32-FCE3-1781-65D0-C3A81D9CB16F}"/>
                    </a:ext>
                  </a:extLst>
                </p:cNvPr>
                <p:cNvPicPr/>
                <p:nvPr/>
              </p:nvPicPr>
              <p:blipFill>
                <a:blip r:embed="rId215"/>
                <a:stretch>
                  <a:fillRect/>
                </a:stretch>
              </p:blipFill>
              <p:spPr>
                <a:xfrm>
                  <a:off x="1167326" y="1881806"/>
                  <a:ext cx="21564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04" name="Ink 203">
                  <a:extLst>
                    <a:ext uri="{FF2B5EF4-FFF2-40B4-BE49-F238E27FC236}">
                      <a16:creationId xmlns:a16="http://schemas.microsoft.com/office/drawing/2014/main" id="{1020F276-B809-7D96-0CE0-88712FC75F1B}"/>
                    </a:ext>
                  </a:extLst>
                </p14:cNvPr>
                <p14:cNvContentPartPr/>
                <p14:nvPr/>
              </p14:nvContentPartPr>
              <p14:xfrm>
                <a:off x="1200086" y="1918526"/>
                <a:ext cx="142920" cy="145800"/>
              </p14:xfrm>
            </p:contentPart>
          </mc:Choice>
          <mc:Fallback xmlns="">
            <p:pic>
              <p:nvPicPr>
                <p:cNvPr id="204" name="Ink 203">
                  <a:extLst>
                    <a:ext uri="{FF2B5EF4-FFF2-40B4-BE49-F238E27FC236}">
                      <a16:creationId xmlns:a16="http://schemas.microsoft.com/office/drawing/2014/main" id="{1020F276-B809-7D96-0CE0-88712FC75F1B}"/>
                    </a:ext>
                  </a:extLst>
                </p:cNvPr>
                <p:cNvPicPr/>
                <p:nvPr/>
              </p:nvPicPr>
              <p:blipFill>
                <a:blip r:embed="rId217"/>
                <a:stretch>
                  <a:fillRect/>
                </a:stretch>
              </p:blipFill>
              <p:spPr>
                <a:xfrm>
                  <a:off x="1191086" y="1909886"/>
                  <a:ext cx="16056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05" name="Ink 204">
                  <a:extLst>
                    <a:ext uri="{FF2B5EF4-FFF2-40B4-BE49-F238E27FC236}">
                      <a16:creationId xmlns:a16="http://schemas.microsoft.com/office/drawing/2014/main" id="{50CA1C9F-0918-F34F-6DE7-22A6B8447DBE}"/>
                    </a:ext>
                  </a:extLst>
                </p14:cNvPr>
                <p14:cNvContentPartPr/>
                <p14:nvPr/>
              </p14:nvContentPartPr>
              <p14:xfrm>
                <a:off x="998126" y="2166926"/>
                <a:ext cx="199080" cy="38520"/>
              </p14:xfrm>
            </p:contentPart>
          </mc:Choice>
          <mc:Fallback xmlns="">
            <p:pic>
              <p:nvPicPr>
                <p:cNvPr id="205" name="Ink 204">
                  <a:extLst>
                    <a:ext uri="{FF2B5EF4-FFF2-40B4-BE49-F238E27FC236}">
                      <a16:creationId xmlns:a16="http://schemas.microsoft.com/office/drawing/2014/main" id="{50CA1C9F-0918-F34F-6DE7-22A6B8447DBE}"/>
                    </a:ext>
                  </a:extLst>
                </p:cNvPr>
                <p:cNvPicPr/>
                <p:nvPr/>
              </p:nvPicPr>
              <p:blipFill>
                <a:blip r:embed="rId219"/>
                <a:stretch>
                  <a:fillRect/>
                </a:stretch>
              </p:blipFill>
              <p:spPr>
                <a:xfrm>
                  <a:off x="989486" y="2158286"/>
                  <a:ext cx="21672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06" name="Ink 205">
                  <a:extLst>
                    <a:ext uri="{FF2B5EF4-FFF2-40B4-BE49-F238E27FC236}">
                      <a16:creationId xmlns:a16="http://schemas.microsoft.com/office/drawing/2014/main" id="{91F301B0-709C-84CA-2318-51CB92739E52}"/>
                    </a:ext>
                  </a:extLst>
                </p14:cNvPr>
                <p14:cNvContentPartPr/>
                <p14:nvPr/>
              </p14:nvContentPartPr>
              <p14:xfrm>
                <a:off x="1000286" y="2196806"/>
                <a:ext cx="51480" cy="237240"/>
              </p14:xfrm>
            </p:contentPart>
          </mc:Choice>
          <mc:Fallback xmlns="">
            <p:pic>
              <p:nvPicPr>
                <p:cNvPr id="206" name="Ink 205">
                  <a:extLst>
                    <a:ext uri="{FF2B5EF4-FFF2-40B4-BE49-F238E27FC236}">
                      <a16:creationId xmlns:a16="http://schemas.microsoft.com/office/drawing/2014/main" id="{91F301B0-709C-84CA-2318-51CB92739E52}"/>
                    </a:ext>
                  </a:extLst>
                </p:cNvPr>
                <p:cNvPicPr/>
                <p:nvPr/>
              </p:nvPicPr>
              <p:blipFill>
                <a:blip r:embed="rId221"/>
                <a:stretch>
                  <a:fillRect/>
                </a:stretch>
              </p:blipFill>
              <p:spPr>
                <a:xfrm>
                  <a:off x="991286" y="2188166"/>
                  <a:ext cx="69120" cy="254880"/>
                </a:xfrm>
                <a:prstGeom prst="rect">
                  <a:avLst/>
                </a:prstGeom>
              </p:spPr>
            </p:pic>
          </mc:Fallback>
        </mc:AlternateContent>
      </p:gr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8C6D38E-9A16-4613-87F5-F36FD7A7F49A}"/>
                  </a:ext>
                </a:extLst>
              </p:cNvPr>
              <p:cNvSpPr txBox="1"/>
              <p:nvPr/>
            </p:nvSpPr>
            <p:spPr>
              <a:xfrm>
                <a:off x="6504686" y="464666"/>
                <a:ext cx="1964833" cy="1569660"/>
              </a:xfrm>
              <a:prstGeom prst="rect">
                <a:avLst/>
              </a:prstGeom>
              <a:noFill/>
            </p:spPr>
            <p:txBody>
              <a:bodyPr wrap="none" rtlCol="0">
                <a:spAutoFit/>
              </a:bodyPr>
              <a:lstStyle/>
              <a:p>
                <a:pPr algn="ctr"/>
                <a14:m>
                  <m:oMathPara xmlns:m="http://schemas.openxmlformats.org/officeDocument/2006/math">
                    <m:oMathParaPr>
                      <m:jc m:val="centerGroup"/>
                    </m:oMathParaPr>
                    <m:oMath xmlns:m="http://schemas.openxmlformats.org/officeDocument/2006/math">
                      <m:r>
                        <a:rPr lang="en-GB" sz="3200" b="1" i="1" smtClean="0">
                          <a:solidFill>
                            <a:schemeClr val="accent6"/>
                          </a:solidFill>
                          <a:latin typeface="Cambria Math" panose="02040503050406030204" pitchFamily="18" charset="0"/>
                        </a:rPr>
                        <m:t>𝟒</m:t>
                      </m:r>
                      <m:r>
                        <a:rPr lang="en-GB" sz="3200" b="1" i="1" smtClean="0">
                          <a:solidFill>
                            <a:schemeClr val="accent6"/>
                          </a:solidFill>
                          <a:latin typeface="Cambria Math" panose="02040503050406030204" pitchFamily="18" charset="0"/>
                        </a:rPr>
                        <m:t>×</m:t>
                      </m:r>
                      <m:r>
                        <a:rPr lang="en-GB" sz="3200" b="1" i="1" smtClean="0">
                          <a:solidFill>
                            <a:schemeClr val="accent6"/>
                          </a:solidFill>
                          <a:latin typeface="Cambria Math" panose="02040503050406030204" pitchFamily="18" charset="0"/>
                        </a:rPr>
                        <m:t>𝟐</m:t>
                      </m:r>
                      <m:r>
                        <a:rPr lang="en-GB" sz="3200" b="1" i="1" smtClean="0">
                          <a:solidFill>
                            <a:schemeClr val="accent6"/>
                          </a:solidFill>
                          <a:latin typeface="Cambria Math" panose="02040503050406030204" pitchFamily="18" charset="0"/>
                        </a:rPr>
                        <m:t>×</m:t>
                      </m:r>
                      <m:r>
                        <a:rPr lang="en-GB" sz="3200" b="1" i="1" smtClean="0">
                          <a:solidFill>
                            <a:schemeClr val="accent6"/>
                          </a:solidFill>
                          <a:latin typeface="Cambria Math" panose="02040503050406030204" pitchFamily="18" charset="0"/>
                        </a:rPr>
                        <m:t>𝟐</m:t>
                      </m:r>
                    </m:oMath>
                  </m:oMathPara>
                </a14:m>
                <a:endParaRPr lang="en-GB" sz="3200" b="1">
                  <a:solidFill>
                    <a:schemeClr val="accent6"/>
                  </a:solidFill>
                </a:endParaRPr>
              </a:p>
              <a:p>
                <a:pPr algn="ctr"/>
                <a:endParaRPr lang="en-GB" sz="3200" b="1">
                  <a:solidFill>
                    <a:schemeClr val="accent6"/>
                  </a:solidFill>
                </a:endParaRPr>
              </a:p>
              <a:p>
                <a:pPr algn="ctr"/>
                <a:r>
                  <a:rPr lang="en-GB" sz="3200" b="1">
                    <a:solidFill>
                      <a:schemeClr val="accent6"/>
                    </a:solidFill>
                  </a:rPr>
                  <a:t>=16</a:t>
                </a:r>
              </a:p>
            </p:txBody>
          </p:sp>
        </mc:Choice>
        <mc:Fallback xmlns="">
          <p:sp>
            <p:nvSpPr>
              <p:cNvPr id="2" name="TextBox 1">
                <a:extLst>
                  <a:ext uri="{FF2B5EF4-FFF2-40B4-BE49-F238E27FC236}">
                    <a16:creationId xmlns:a16="http://schemas.microsoft.com/office/drawing/2014/main" id="{F8C6D38E-9A16-4613-87F5-F36FD7A7F49A}"/>
                  </a:ext>
                </a:extLst>
              </p:cNvPr>
              <p:cNvSpPr txBox="1">
                <a:spLocks noRot="1" noChangeAspect="1" noMove="1" noResize="1" noEditPoints="1" noAdjustHandles="1" noChangeArrowheads="1" noChangeShapeType="1" noTextEdit="1"/>
              </p:cNvSpPr>
              <p:nvPr/>
            </p:nvSpPr>
            <p:spPr>
              <a:xfrm>
                <a:off x="6504686" y="464666"/>
                <a:ext cx="1964833" cy="1569660"/>
              </a:xfrm>
              <a:prstGeom prst="rect">
                <a:avLst/>
              </a:prstGeom>
              <a:blipFill>
                <a:blip r:embed="rId222"/>
                <a:stretch>
                  <a:fillRect b="-11628"/>
                </a:stretch>
              </a:blipFill>
            </p:spPr>
            <p:txBody>
              <a:bodyPr/>
              <a:lstStyle/>
              <a:p>
                <a:r>
                  <a:rPr lang="en-GB">
                    <a:noFill/>
                  </a:rPr>
                  <a:t> </a:t>
                </a:r>
              </a:p>
            </p:txBody>
          </p:sp>
        </mc:Fallback>
      </mc:AlternateContent>
    </p:spTree>
    <p:extLst>
      <p:ext uri="{BB962C8B-B14F-4D97-AF65-F5344CB8AC3E}">
        <p14:creationId xmlns:p14="http://schemas.microsoft.com/office/powerpoint/2010/main" val="4079906851"/>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964042266"/>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1092801"/>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1A69EB45-4529-42A4-A773-6C931AC75489}"/>
              </a:ext>
            </a:extLst>
          </p:cNvPr>
          <p:cNvSpPr txBox="1"/>
          <p:nvPr/>
        </p:nvSpPr>
        <p:spPr>
          <a:xfrm>
            <a:off x="124870" y="122062"/>
            <a:ext cx="4168834" cy="584775"/>
          </a:xfrm>
          <a:prstGeom prst="rect">
            <a:avLst/>
          </a:prstGeom>
          <a:noFill/>
        </p:spPr>
        <p:txBody>
          <a:bodyPr wrap="square" rtlCol="0">
            <a:spAutoFit/>
          </a:bodyPr>
          <a:lstStyle/>
          <a:p>
            <a:r>
              <a:rPr lang="en-GB" sz="1600"/>
              <a:t>Evie is playing with a spinner she made. It has 4 colours of different sizes. Here are her results:</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6629400" y="585640"/>
            <a:ext cx="2514600" cy="4708981"/>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
        <p:nvSpPr>
          <p:cNvPr id="4" name="TextBox 3">
            <a:extLst>
              <a:ext uri="{FF2B5EF4-FFF2-40B4-BE49-F238E27FC236}">
                <a16:creationId xmlns:a16="http://schemas.microsoft.com/office/drawing/2014/main" id="{54365A76-0C79-43A1-AC9B-9E5AF7FBAC9B}"/>
              </a:ext>
            </a:extLst>
          </p:cNvPr>
          <p:cNvSpPr txBox="1"/>
          <p:nvPr/>
        </p:nvSpPr>
        <p:spPr>
          <a:xfrm>
            <a:off x="216805" y="3460782"/>
            <a:ext cx="3676847" cy="1815882"/>
          </a:xfrm>
          <a:prstGeom prst="rect">
            <a:avLst/>
          </a:prstGeom>
          <a:noFill/>
        </p:spPr>
        <p:txBody>
          <a:bodyPr wrap="square" rtlCol="0">
            <a:spAutoFit/>
          </a:bodyPr>
          <a:lstStyle/>
          <a:p>
            <a:r>
              <a:rPr lang="en-GB" sz="1600"/>
              <a:t>a) Evie makes one more spin. Estimate the probability it lands on </a:t>
            </a:r>
            <a:r>
              <a:rPr lang="en-GB" sz="1600" b="1"/>
              <a:t>blue</a:t>
            </a:r>
            <a:r>
              <a:rPr lang="en-GB" sz="1600"/>
              <a:t>.</a:t>
            </a:r>
          </a:p>
          <a:p>
            <a:endParaRPr lang="en-GB" sz="1600"/>
          </a:p>
          <a:p>
            <a:endParaRPr lang="en-GB" sz="1600"/>
          </a:p>
          <a:p>
            <a:r>
              <a:rPr lang="en-GB" sz="1600"/>
              <a:t>b) About how many times might you expect the spinner to land on </a:t>
            </a:r>
            <a:r>
              <a:rPr lang="en-GB" sz="1600" b="1"/>
              <a:t>green</a:t>
            </a:r>
            <a:r>
              <a:rPr lang="en-GB" sz="1600"/>
              <a:t> if spun </a:t>
            </a:r>
            <a:r>
              <a:rPr lang="en-GB" sz="1600" b="1"/>
              <a:t>350</a:t>
            </a:r>
            <a:r>
              <a:rPr lang="en-GB" sz="1600"/>
              <a:t> times?</a:t>
            </a:r>
          </a:p>
        </p:txBody>
      </p:sp>
      <p:graphicFrame>
        <p:nvGraphicFramePr>
          <p:cNvPr id="2" name="Table 2">
            <a:extLst>
              <a:ext uri="{FF2B5EF4-FFF2-40B4-BE49-F238E27FC236}">
                <a16:creationId xmlns:a16="http://schemas.microsoft.com/office/drawing/2014/main" id="{F9A0B501-5330-4D43-A4C5-9DD11B1CCA08}"/>
              </a:ext>
            </a:extLst>
          </p:cNvPr>
          <p:cNvGraphicFramePr>
            <a:graphicFrameLocks noGrp="1"/>
          </p:cNvGraphicFramePr>
          <p:nvPr/>
        </p:nvGraphicFramePr>
        <p:xfrm>
          <a:off x="415666" y="916965"/>
          <a:ext cx="3139979" cy="1854200"/>
        </p:xfrm>
        <a:graphic>
          <a:graphicData uri="http://schemas.openxmlformats.org/drawingml/2006/table">
            <a:tbl>
              <a:tblPr firstRow="1" bandRow="1">
                <a:tableStyleId>{5940675A-B579-460E-94D1-54222C63F5DA}</a:tableStyleId>
              </a:tblPr>
              <a:tblGrid>
                <a:gridCol w="932175">
                  <a:extLst>
                    <a:ext uri="{9D8B030D-6E8A-4147-A177-3AD203B41FA5}">
                      <a16:colId xmlns:a16="http://schemas.microsoft.com/office/drawing/2014/main" val="1955542220"/>
                    </a:ext>
                  </a:extLst>
                </a:gridCol>
                <a:gridCol w="1103902">
                  <a:extLst>
                    <a:ext uri="{9D8B030D-6E8A-4147-A177-3AD203B41FA5}">
                      <a16:colId xmlns:a16="http://schemas.microsoft.com/office/drawing/2014/main" val="3990985362"/>
                    </a:ext>
                  </a:extLst>
                </a:gridCol>
                <a:gridCol w="1103902">
                  <a:extLst>
                    <a:ext uri="{9D8B030D-6E8A-4147-A177-3AD203B41FA5}">
                      <a16:colId xmlns:a16="http://schemas.microsoft.com/office/drawing/2014/main" val="1581579042"/>
                    </a:ext>
                  </a:extLst>
                </a:gridCol>
              </a:tblGrid>
              <a:tr h="370840">
                <a:tc>
                  <a:txBody>
                    <a:bodyPr/>
                    <a:lstStyle/>
                    <a:p>
                      <a:pPr algn="ctr"/>
                      <a:r>
                        <a:rPr lang="en-GB" b="1"/>
                        <a:t>Colour</a:t>
                      </a:r>
                    </a:p>
                  </a:txBody>
                  <a:tcPr/>
                </a:tc>
                <a:tc>
                  <a:txBody>
                    <a:bodyPr/>
                    <a:lstStyle/>
                    <a:p>
                      <a:pPr algn="ctr"/>
                      <a:r>
                        <a:rPr lang="en-GB" b="1"/>
                        <a:t>Frequency</a:t>
                      </a:r>
                    </a:p>
                  </a:txBody>
                  <a:tcPr/>
                </a:tc>
                <a:tc>
                  <a:txBody>
                    <a:bodyPr/>
                    <a:lstStyle/>
                    <a:p>
                      <a:pPr algn="ctr"/>
                      <a:r>
                        <a:rPr lang="en-GB" b="1"/>
                        <a:t>Probability</a:t>
                      </a:r>
                    </a:p>
                  </a:txBody>
                  <a:tcPr/>
                </a:tc>
                <a:extLst>
                  <a:ext uri="{0D108BD9-81ED-4DB2-BD59-A6C34878D82A}">
                    <a16:rowId xmlns:a16="http://schemas.microsoft.com/office/drawing/2014/main" val="1925601474"/>
                  </a:ext>
                </a:extLst>
              </a:tr>
              <a:tr h="370840">
                <a:tc>
                  <a:txBody>
                    <a:bodyPr/>
                    <a:lstStyle/>
                    <a:p>
                      <a:pPr algn="ctr"/>
                      <a:r>
                        <a:rPr lang="en-GB"/>
                        <a:t>Red</a:t>
                      </a:r>
                    </a:p>
                  </a:txBody>
                  <a:tcPr/>
                </a:tc>
                <a:tc>
                  <a:txBody>
                    <a:bodyPr/>
                    <a:lstStyle/>
                    <a:p>
                      <a:pPr algn="ctr"/>
                      <a:r>
                        <a:rPr lang="en-GB"/>
                        <a:t>41</a:t>
                      </a:r>
                    </a:p>
                  </a:txBody>
                  <a:tcPr/>
                </a:tc>
                <a:tc>
                  <a:txBody>
                    <a:bodyPr/>
                    <a:lstStyle/>
                    <a:p>
                      <a:pPr algn="ctr"/>
                      <a:endParaRPr lang="en-GB"/>
                    </a:p>
                  </a:txBody>
                  <a:tcPr/>
                </a:tc>
                <a:extLst>
                  <a:ext uri="{0D108BD9-81ED-4DB2-BD59-A6C34878D82A}">
                    <a16:rowId xmlns:a16="http://schemas.microsoft.com/office/drawing/2014/main" val="2643604037"/>
                  </a:ext>
                </a:extLst>
              </a:tr>
              <a:tr h="370840">
                <a:tc>
                  <a:txBody>
                    <a:bodyPr/>
                    <a:lstStyle/>
                    <a:p>
                      <a:pPr algn="ctr"/>
                      <a:r>
                        <a:rPr lang="en-GB"/>
                        <a:t>Yellow</a:t>
                      </a:r>
                    </a:p>
                  </a:txBody>
                  <a:tcPr/>
                </a:tc>
                <a:tc>
                  <a:txBody>
                    <a:bodyPr/>
                    <a:lstStyle/>
                    <a:p>
                      <a:pPr algn="ctr"/>
                      <a:r>
                        <a:rPr lang="en-GB"/>
                        <a:t>7</a:t>
                      </a:r>
                    </a:p>
                  </a:txBody>
                  <a:tcPr/>
                </a:tc>
                <a:tc>
                  <a:txBody>
                    <a:bodyPr/>
                    <a:lstStyle/>
                    <a:p>
                      <a:pPr algn="ctr"/>
                      <a:endParaRPr lang="en-GB"/>
                    </a:p>
                  </a:txBody>
                  <a:tcPr/>
                </a:tc>
                <a:extLst>
                  <a:ext uri="{0D108BD9-81ED-4DB2-BD59-A6C34878D82A}">
                    <a16:rowId xmlns:a16="http://schemas.microsoft.com/office/drawing/2014/main" val="1464113793"/>
                  </a:ext>
                </a:extLst>
              </a:tr>
              <a:tr h="370840">
                <a:tc>
                  <a:txBody>
                    <a:bodyPr/>
                    <a:lstStyle/>
                    <a:p>
                      <a:pPr algn="ctr"/>
                      <a:r>
                        <a:rPr lang="en-GB"/>
                        <a:t>Green</a:t>
                      </a:r>
                    </a:p>
                  </a:txBody>
                  <a:tcPr/>
                </a:tc>
                <a:tc>
                  <a:txBody>
                    <a:bodyPr/>
                    <a:lstStyle/>
                    <a:p>
                      <a:pPr algn="ctr"/>
                      <a:r>
                        <a:rPr lang="en-GB"/>
                        <a:t>23</a:t>
                      </a:r>
                    </a:p>
                  </a:txBody>
                  <a:tcPr/>
                </a:tc>
                <a:tc>
                  <a:txBody>
                    <a:bodyPr/>
                    <a:lstStyle/>
                    <a:p>
                      <a:pPr algn="ctr"/>
                      <a:endParaRPr lang="en-GB"/>
                    </a:p>
                  </a:txBody>
                  <a:tcPr/>
                </a:tc>
                <a:extLst>
                  <a:ext uri="{0D108BD9-81ED-4DB2-BD59-A6C34878D82A}">
                    <a16:rowId xmlns:a16="http://schemas.microsoft.com/office/drawing/2014/main" val="35785891"/>
                  </a:ext>
                </a:extLst>
              </a:tr>
              <a:tr h="370840">
                <a:tc>
                  <a:txBody>
                    <a:bodyPr/>
                    <a:lstStyle/>
                    <a:p>
                      <a:pPr algn="ctr"/>
                      <a:r>
                        <a:rPr lang="en-GB"/>
                        <a:t>Blue</a:t>
                      </a:r>
                    </a:p>
                  </a:txBody>
                  <a:tcPr/>
                </a:tc>
                <a:tc>
                  <a:txBody>
                    <a:bodyPr/>
                    <a:lstStyle/>
                    <a:p>
                      <a:pPr algn="ctr"/>
                      <a:r>
                        <a:rPr lang="en-GB"/>
                        <a:t>12</a:t>
                      </a:r>
                    </a:p>
                  </a:txBody>
                  <a:tcPr/>
                </a:tc>
                <a:tc>
                  <a:txBody>
                    <a:bodyPr/>
                    <a:lstStyle/>
                    <a:p>
                      <a:pPr algn="ctr"/>
                      <a:endParaRPr lang="en-GB"/>
                    </a:p>
                  </a:txBody>
                  <a:tcPr/>
                </a:tc>
                <a:extLst>
                  <a:ext uri="{0D108BD9-81ED-4DB2-BD59-A6C34878D82A}">
                    <a16:rowId xmlns:a16="http://schemas.microsoft.com/office/drawing/2014/main" val="4018773462"/>
                  </a:ext>
                </a:extLst>
              </a:tr>
            </a:tbl>
          </a:graphicData>
        </a:graphic>
      </p:graphicFrame>
    </p:spTree>
    <p:extLst>
      <p:ext uri="{BB962C8B-B14F-4D97-AF65-F5344CB8AC3E}">
        <p14:creationId xmlns:p14="http://schemas.microsoft.com/office/powerpoint/2010/main" val="219792873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8251" y="1521787"/>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170" name="TextBox 169">
            <a:extLst>
              <a:ext uri="{FF2B5EF4-FFF2-40B4-BE49-F238E27FC236}">
                <a16:creationId xmlns:a16="http://schemas.microsoft.com/office/drawing/2014/main" id="{C182749A-D092-409E-8B6B-6615B855FF00}"/>
              </a:ext>
            </a:extLst>
          </p:cNvPr>
          <p:cNvSpPr txBox="1"/>
          <p:nvPr/>
        </p:nvSpPr>
        <p:spPr>
          <a:xfrm>
            <a:off x="124870" y="122062"/>
            <a:ext cx="4168834" cy="584775"/>
          </a:xfrm>
          <a:prstGeom prst="rect">
            <a:avLst/>
          </a:prstGeom>
          <a:noFill/>
        </p:spPr>
        <p:txBody>
          <a:bodyPr wrap="square" rtlCol="0">
            <a:spAutoFit/>
          </a:bodyPr>
          <a:lstStyle/>
          <a:p>
            <a:r>
              <a:rPr lang="en-GB" sz="1600"/>
              <a:t>Evie is playing with a spinner she made. It has 4 colours of different sizes. Here are her results:</a:t>
            </a:r>
          </a:p>
        </p:txBody>
      </p:sp>
      <p:sp>
        <p:nvSpPr>
          <p:cNvPr id="175" name="TextBox 174">
            <a:extLst>
              <a:ext uri="{FF2B5EF4-FFF2-40B4-BE49-F238E27FC236}">
                <a16:creationId xmlns:a16="http://schemas.microsoft.com/office/drawing/2014/main" id="{0D895168-0092-4189-A67F-783AA25B0D1B}"/>
              </a:ext>
            </a:extLst>
          </p:cNvPr>
          <p:cNvSpPr txBox="1"/>
          <p:nvPr/>
        </p:nvSpPr>
        <p:spPr>
          <a:xfrm>
            <a:off x="216805" y="3460782"/>
            <a:ext cx="3676847" cy="1815882"/>
          </a:xfrm>
          <a:prstGeom prst="rect">
            <a:avLst/>
          </a:prstGeom>
          <a:noFill/>
        </p:spPr>
        <p:txBody>
          <a:bodyPr wrap="square" rtlCol="0">
            <a:spAutoFit/>
          </a:bodyPr>
          <a:lstStyle/>
          <a:p>
            <a:r>
              <a:rPr lang="en-GB" sz="1600"/>
              <a:t>a) Evie makes one more spin. Estimate the probability it lands on </a:t>
            </a:r>
            <a:r>
              <a:rPr lang="en-GB" sz="1600" b="1"/>
              <a:t>blue</a:t>
            </a:r>
            <a:r>
              <a:rPr lang="en-GB" sz="1600"/>
              <a:t>.</a:t>
            </a:r>
          </a:p>
          <a:p>
            <a:endParaRPr lang="en-GB" sz="1600"/>
          </a:p>
          <a:p>
            <a:endParaRPr lang="en-GB" sz="1600"/>
          </a:p>
          <a:p>
            <a:r>
              <a:rPr lang="en-GB" sz="1600"/>
              <a:t>b) About how many times might you expect the spinner to land on </a:t>
            </a:r>
            <a:r>
              <a:rPr lang="en-GB" sz="1600" b="1"/>
              <a:t>green</a:t>
            </a:r>
            <a:r>
              <a:rPr lang="en-GB" sz="1600"/>
              <a:t> if spun </a:t>
            </a:r>
            <a:r>
              <a:rPr lang="en-GB" sz="1600" b="1"/>
              <a:t>350</a:t>
            </a:r>
            <a:r>
              <a:rPr lang="en-GB" sz="1600"/>
              <a:t> times?</a:t>
            </a:r>
          </a:p>
        </p:txBody>
      </p:sp>
      <p:graphicFrame>
        <p:nvGraphicFramePr>
          <p:cNvPr id="189" name="Table 2">
            <a:extLst>
              <a:ext uri="{FF2B5EF4-FFF2-40B4-BE49-F238E27FC236}">
                <a16:creationId xmlns:a16="http://schemas.microsoft.com/office/drawing/2014/main" id="{9A878C6E-8017-4AC0-9840-18DB938059D0}"/>
              </a:ext>
            </a:extLst>
          </p:cNvPr>
          <p:cNvGraphicFramePr>
            <a:graphicFrameLocks noGrp="1"/>
          </p:cNvGraphicFramePr>
          <p:nvPr/>
        </p:nvGraphicFramePr>
        <p:xfrm>
          <a:off x="415666" y="916965"/>
          <a:ext cx="3139979" cy="1854200"/>
        </p:xfrm>
        <a:graphic>
          <a:graphicData uri="http://schemas.openxmlformats.org/drawingml/2006/table">
            <a:tbl>
              <a:tblPr firstRow="1" bandRow="1">
                <a:tableStyleId>{5940675A-B579-460E-94D1-54222C63F5DA}</a:tableStyleId>
              </a:tblPr>
              <a:tblGrid>
                <a:gridCol w="932175">
                  <a:extLst>
                    <a:ext uri="{9D8B030D-6E8A-4147-A177-3AD203B41FA5}">
                      <a16:colId xmlns:a16="http://schemas.microsoft.com/office/drawing/2014/main" val="1955542220"/>
                    </a:ext>
                  </a:extLst>
                </a:gridCol>
                <a:gridCol w="1103902">
                  <a:extLst>
                    <a:ext uri="{9D8B030D-6E8A-4147-A177-3AD203B41FA5}">
                      <a16:colId xmlns:a16="http://schemas.microsoft.com/office/drawing/2014/main" val="3990985362"/>
                    </a:ext>
                  </a:extLst>
                </a:gridCol>
                <a:gridCol w="1103902">
                  <a:extLst>
                    <a:ext uri="{9D8B030D-6E8A-4147-A177-3AD203B41FA5}">
                      <a16:colId xmlns:a16="http://schemas.microsoft.com/office/drawing/2014/main" val="1581579042"/>
                    </a:ext>
                  </a:extLst>
                </a:gridCol>
              </a:tblGrid>
              <a:tr h="370840">
                <a:tc>
                  <a:txBody>
                    <a:bodyPr/>
                    <a:lstStyle/>
                    <a:p>
                      <a:pPr algn="ctr"/>
                      <a:r>
                        <a:rPr lang="en-GB" b="1"/>
                        <a:t>Colour</a:t>
                      </a:r>
                    </a:p>
                  </a:txBody>
                  <a:tcPr/>
                </a:tc>
                <a:tc>
                  <a:txBody>
                    <a:bodyPr/>
                    <a:lstStyle/>
                    <a:p>
                      <a:pPr algn="ctr"/>
                      <a:r>
                        <a:rPr lang="en-GB" b="1"/>
                        <a:t>Frequency</a:t>
                      </a:r>
                    </a:p>
                  </a:txBody>
                  <a:tcPr/>
                </a:tc>
                <a:tc>
                  <a:txBody>
                    <a:bodyPr/>
                    <a:lstStyle/>
                    <a:p>
                      <a:pPr algn="ctr"/>
                      <a:r>
                        <a:rPr lang="en-GB" b="1"/>
                        <a:t>Probability</a:t>
                      </a:r>
                    </a:p>
                  </a:txBody>
                  <a:tcPr/>
                </a:tc>
                <a:extLst>
                  <a:ext uri="{0D108BD9-81ED-4DB2-BD59-A6C34878D82A}">
                    <a16:rowId xmlns:a16="http://schemas.microsoft.com/office/drawing/2014/main" val="1925601474"/>
                  </a:ext>
                </a:extLst>
              </a:tr>
              <a:tr h="370840">
                <a:tc>
                  <a:txBody>
                    <a:bodyPr/>
                    <a:lstStyle/>
                    <a:p>
                      <a:pPr algn="ctr"/>
                      <a:r>
                        <a:rPr lang="en-GB"/>
                        <a:t>Red</a:t>
                      </a:r>
                    </a:p>
                  </a:txBody>
                  <a:tcPr/>
                </a:tc>
                <a:tc>
                  <a:txBody>
                    <a:bodyPr/>
                    <a:lstStyle/>
                    <a:p>
                      <a:pPr algn="ctr"/>
                      <a:r>
                        <a:rPr lang="en-GB"/>
                        <a:t>41</a:t>
                      </a:r>
                    </a:p>
                  </a:txBody>
                  <a:tcPr/>
                </a:tc>
                <a:tc>
                  <a:txBody>
                    <a:bodyPr/>
                    <a:lstStyle/>
                    <a:p>
                      <a:pPr algn="ctr"/>
                      <a:endParaRPr lang="en-GB"/>
                    </a:p>
                  </a:txBody>
                  <a:tcPr/>
                </a:tc>
                <a:extLst>
                  <a:ext uri="{0D108BD9-81ED-4DB2-BD59-A6C34878D82A}">
                    <a16:rowId xmlns:a16="http://schemas.microsoft.com/office/drawing/2014/main" val="2643604037"/>
                  </a:ext>
                </a:extLst>
              </a:tr>
              <a:tr h="370840">
                <a:tc>
                  <a:txBody>
                    <a:bodyPr/>
                    <a:lstStyle/>
                    <a:p>
                      <a:pPr algn="ctr"/>
                      <a:r>
                        <a:rPr lang="en-GB"/>
                        <a:t>Yellow</a:t>
                      </a:r>
                    </a:p>
                  </a:txBody>
                  <a:tcPr/>
                </a:tc>
                <a:tc>
                  <a:txBody>
                    <a:bodyPr/>
                    <a:lstStyle/>
                    <a:p>
                      <a:pPr algn="ctr"/>
                      <a:r>
                        <a:rPr lang="en-GB"/>
                        <a:t>7</a:t>
                      </a:r>
                    </a:p>
                  </a:txBody>
                  <a:tcPr/>
                </a:tc>
                <a:tc>
                  <a:txBody>
                    <a:bodyPr/>
                    <a:lstStyle/>
                    <a:p>
                      <a:pPr algn="ctr"/>
                      <a:endParaRPr lang="en-GB"/>
                    </a:p>
                  </a:txBody>
                  <a:tcPr/>
                </a:tc>
                <a:extLst>
                  <a:ext uri="{0D108BD9-81ED-4DB2-BD59-A6C34878D82A}">
                    <a16:rowId xmlns:a16="http://schemas.microsoft.com/office/drawing/2014/main" val="1464113793"/>
                  </a:ext>
                </a:extLst>
              </a:tr>
              <a:tr h="370840">
                <a:tc>
                  <a:txBody>
                    <a:bodyPr/>
                    <a:lstStyle/>
                    <a:p>
                      <a:pPr algn="ctr"/>
                      <a:r>
                        <a:rPr lang="en-GB"/>
                        <a:t>Green</a:t>
                      </a:r>
                    </a:p>
                  </a:txBody>
                  <a:tcPr/>
                </a:tc>
                <a:tc>
                  <a:txBody>
                    <a:bodyPr/>
                    <a:lstStyle/>
                    <a:p>
                      <a:pPr algn="ctr"/>
                      <a:r>
                        <a:rPr lang="en-GB"/>
                        <a:t>23</a:t>
                      </a:r>
                    </a:p>
                  </a:txBody>
                  <a:tcPr/>
                </a:tc>
                <a:tc>
                  <a:txBody>
                    <a:bodyPr/>
                    <a:lstStyle/>
                    <a:p>
                      <a:pPr algn="ctr"/>
                      <a:endParaRPr lang="en-GB"/>
                    </a:p>
                  </a:txBody>
                  <a:tcPr/>
                </a:tc>
                <a:extLst>
                  <a:ext uri="{0D108BD9-81ED-4DB2-BD59-A6C34878D82A}">
                    <a16:rowId xmlns:a16="http://schemas.microsoft.com/office/drawing/2014/main" val="35785891"/>
                  </a:ext>
                </a:extLst>
              </a:tr>
              <a:tr h="370840">
                <a:tc>
                  <a:txBody>
                    <a:bodyPr/>
                    <a:lstStyle/>
                    <a:p>
                      <a:pPr algn="ctr"/>
                      <a:r>
                        <a:rPr lang="en-GB"/>
                        <a:t>Blue</a:t>
                      </a:r>
                    </a:p>
                  </a:txBody>
                  <a:tcPr/>
                </a:tc>
                <a:tc>
                  <a:txBody>
                    <a:bodyPr/>
                    <a:lstStyle/>
                    <a:p>
                      <a:pPr algn="ctr"/>
                      <a:r>
                        <a:rPr lang="en-GB"/>
                        <a:t>12</a:t>
                      </a:r>
                    </a:p>
                  </a:txBody>
                  <a:tcPr/>
                </a:tc>
                <a:tc>
                  <a:txBody>
                    <a:bodyPr/>
                    <a:lstStyle/>
                    <a:p>
                      <a:pPr algn="ctr"/>
                      <a:endParaRPr lang="en-GB"/>
                    </a:p>
                  </a:txBody>
                  <a:tcPr/>
                </a:tc>
                <a:extLst>
                  <a:ext uri="{0D108BD9-81ED-4DB2-BD59-A6C34878D82A}">
                    <a16:rowId xmlns:a16="http://schemas.microsoft.com/office/drawing/2014/main" val="4018773462"/>
                  </a:ext>
                </a:extLst>
              </a:tr>
            </a:tbl>
          </a:graphicData>
        </a:graphic>
      </p:graphicFrame>
      <p:grpSp>
        <p:nvGrpSpPr>
          <p:cNvPr id="4" name="Group 3">
            <a:extLst>
              <a:ext uri="{FF2B5EF4-FFF2-40B4-BE49-F238E27FC236}">
                <a16:creationId xmlns:a16="http://schemas.microsoft.com/office/drawing/2014/main" id="{532F0D74-5F73-40C1-836A-7C5C9ED15249}"/>
              </a:ext>
            </a:extLst>
          </p:cNvPr>
          <p:cNvGrpSpPr/>
          <p:nvPr/>
        </p:nvGrpSpPr>
        <p:grpSpPr>
          <a:xfrm>
            <a:off x="1614446" y="2881886"/>
            <a:ext cx="489240" cy="283320"/>
            <a:chOff x="1614446" y="2881886"/>
            <a:chExt cx="489240" cy="28332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3989C8B0-7C76-49AC-BF24-3CBBB85C7841}"/>
                    </a:ext>
                  </a:extLst>
                </p14:cNvPr>
                <p14:cNvContentPartPr/>
                <p14:nvPr/>
              </p14:nvContentPartPr>
              <p14:xfrm>
                <a:off x="1614446" y="2896286"/>
                <a:ext cx="174600" cy="266760"/>
              </p14:xfrm>
            </p:contentPart>
          </mc:Choice>
          <mc:Fallback xmlns="">
            <p:pic>
              <p:nvPicPr>
                <p:cNvPr id="2" name="Ink 1">
                  <a:extLst>
                    <a:ext uri="{FF2B5EF4-FFF2-40B4-BE49-F238E27FC236}">
                      <a16:creationId xmlns:a16="http://schemas.microsoft.com/office/drawing/2014/main" id="{3989C8B0-7C76-49AC-BF24-3CBBB85C7841}"/>
                    </a:ext>
                  </a:extLst>
                </p:cNvPr>
                <p:cNvPicPr/>
                <p:nvPr/>
              </p:nvPicPr>
              <p:blipFill>
                <a:blip r:embed="rId3"/>
                <a:stretch>
                  <a:fillRect/>
                </a:stretch>
              </p:blipFill>
              <p:spPr>
                <a:xfrm>
                  <a:off x="1596446" y="2878286"/>
                  <a:ext cx="21024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E48CEDE8-8474-4593-8FDE-AB2106FCD0C0}"/>
                    </a:ext>
                  </a:extLst>
                </p14:cNvPr>
                <p14:cNvContentPartPr/>
                <p14:nvPr/>
              </p14:nvContentPartPr>
              <p14:xfrm>
                <a:off x="1935926" y="2881886"/>
                <a:ext cx="167760" cy="283320"/>
              </p14:xfrm>
            </p:contentPart>
          </mc:Choice>
          <mc:Fallback xmlns="">
            <p:pic>
              <p:nvPicPr>
                <p:cNvPr id="3" name="Ink 2">
                  <a:extLst>
                    <a:ext uri="{FF2B5EF4-FFF2-40B4-BE49-F238E27FC236}">
                      <a16:creationId xmlns:a16="http://schemas.microsoft.com/office/drawing/2014/main" id="{E48CEDE8-8474-4593-8FDE-AB2106FCD0C0}"/>
                    </a:ext>
                  </a:extLst>
                </p:cNvPr>
                <p:cNvPicPr/>
                <p:nvPr/>
              </p:nvPicPr>
              <p:blipFill>
                <a:blip r:embed="rId5"/>
                <a:stretch>
                  <a:fillRect/>
                </a:stretch>
              </p:blipFill>
              <p:spPr>
                <a:xfrm>
                  <a:off x="1918286" y="2863886"/>
                  <a:ext cx="203400" cy="318960"/>
                </a:xfrm>
                <a:prstGeom prst="rect">
                  <a:avLst/>
                </a:prstGeom>
              </p:spPr>
            </p:pic>
          </mc:Fallback>
        </mc:AlternateContent>
      </p:grpSp>
      <p:grpSp>
        <p:nvGrpSpPr>
          <p:cNvPr id="13" name="Group 12">
            <a:extLst>
              <a:ext uri="{FF2B5EF4-FFF2-40B4-BE49-F238E27FC236}">
                <a16:creationId xmlns:a16="http://schemas.microsoft.com/office/drawing/2014/main" id="{B67093D7-2208-4F28-A911-61726AF13004}"/>
              </a:ext>
            </a:extLst>
          </p:cNvPr>
          <p:cNvGrpSpPr/>
          <p:nvPr/>
        </p:nvGrpSpPr>
        <p:grpSpPr>
          <a:xfrm>
            <a:off x="396926" y="2858486"/>
            <a:ext cx="849960" cy="256320"/>
            <a:chOff x="396926" y="2858486"/>
            <a:chExt cx="849960" cy="256320"/>
          </a:xfrm>
        </p:grpSpPr>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2986770D-4A03-459C-9FAD-71BBDF32C29D}"/>
                    </a:ext>
                  </a:extLst>
                </p14:cNvPr>
                <p14:cNvContentPartPr/>
                <p14:nvPr/>
              </p14:nvContentPartPr>
              <p14:xfrm>
                <a:off x="396926" y="2891606"/>
                <a:ext cx="186840" cy="45720"/>
              </p14:xfrm>
            </p:contentPart>
          </mc:Choice>
          <mc:Fallback xmlns="">
            <p:pic>
              <p:nvPicPr>
                <p:cNvPr id="5" name="Ink 4">
                  <a:extLst>
                    <a:ext uri="{FF2B5EF4-FFF2-40B4-BE49-F238E27FC236}">
                      <a16:creationId xmlns:a16="http://schemas.microsoft.com/office/drawing/2014/main" id="{2986770D-4A03-459C-9FAD-71BBDF32C29D}"/>
                    </a:ext>
                  </a:extLst>
                </p:cNvPr>
                <p:cNvPicPr/>
                <p:nvPr/>
              </p:nvPicPr>
              <p:blipFill>
                <a:blip r:embed="rId7"/>
                <a:stretch>
                  <a:fillRect/>
                </a:stretch>
              </p:blipFill>
              <p:spPr>
                <a:xfrm>
                  <a:off x="378926" y="2873966"/>
                  <a:ext cx="22248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0D25DB6F-59B3-4539-A15C-A499B84506BB}"/>
                    </a:ext>
                  </a:extLst>
                </p14:cNvPr>
                <p14:cNvContentPartPr/>
                <p14:nvPr/>
              </p14:nvContentPartPr>
              <p14:xfrm>
                <a:off x="457406" y="2900966"/>
                <a:ext cx="36720" cy="213840"/>
              </p14:xfrm>
            </p:contentPart>
          </mc:Choice>
          <mc:Fallback xmlns="">
            <p:pic>
              <p:nvPicPr>
                <p:cNvPr id="6" name="Ink 5">
                  <a:extLst>
                    <a:ext uri="{FF2B5EF4-FFF2-40B4-BE49-F238E27FC236}">
                      <a16:creationId xmlns:a16="http://schemas.microsoft.com/office/drawing/2014/main" id="{0D25DB6F-59B3-4539-A15C-A499B84506BB}"/>
                    </a:ext>
                  </a:extLst>
                </p:cNvPr>
                <p:cNvPicPr/>
                <p:nvPr/>
              </p:nvPicPr>
              <p:blipFill>
                <a:blip r:embed="rId9"/>
                <a:stretch>
                  <a:fillRect/>
                </a:stretch>
              </p:blipFill>
              <p:spPr>
                <a:xfrm>
                  <a:off x="439406" y="2882966"/>
                  <a:ext cx="72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99A2304B-219C-44EE-B90D-D8414AECA9F6}"/>
                    </a:ext>
                  </a:extLst>
                </p14:cNvPr>
                <p14:cNvContentPartPr/>
                <p14:nvPr/>
              </p14:nvContentPartPr>
              <p14:xfrm>
                <a:off x="583046" y="3019046"/>
                <a:ext cx="84240" cy="60840"/>
              </p14:xfrm>
            </p:contentPart>
          </mc:Choice>
          <mc:Fallback xmlns="">
            <p:pic>
              <p:nvPicPr>
                <p:cNvPr id="7" name="Ink 6">
                  <a:extLst>
                    <a:ext uri="{FF2B5EF4-FFF2-40B4-BE49-F238E27FC236}">
                      <a16:creationId xmlns:a16="http://schemas.microsoft.com/office/drawing/2014/main" id="{99A2304B-219C-44EE-B90D-D8414AECA9F6}"/>
                    </a:ext>
                  </a:extLst>
                </p:cNvPr>
                <p:cNvPicPr/>
                <p:nvPr/>
              </p:nvPicPr>
              <p:blipFill>
                <a:blip r:embed="rId11"/>
                <a:stretch>
                  <a:fillRect/>
                </a:stretch>
              </p:blipFill>
              <p:spPr>
                <a:xfrm>
                  <a:off x="565046" y="3001406"/>
                  <a:ext cx="11988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6990A2D8-A772-4054-A2D7-E1FFA6DC7814}"/>
                    </a:ext>
                  </a:extLst>
                </p14:cNvPr>
                <p14:cNvContentPartPr/>
                <p14:nvPr/>
              </p14:nvContentPartPr>
              <p14:xfrm>
                <a:off x="727406" y="2889086"/>
                <a:ext cx="90360" cy="199080"/>
              </p14:xfrm>
            </p:contentPart>
          </mc:Choice>
          <mc:Fallback xmlns="">
            <p:pic>
              <p:nvPicPr>
                <p:cNvPr id="8" name="Ink 7">
                  <a:extLst>
                    <a:ext uri="{FF2B5EF4-FFF2-40B4-BE49-F238E27FC236}">
                      <a16:creationId xmlns:a16="http://schemas.microsoft.com/office/drawing/2014/main" id="{6990A2D8-A772-4054-A2D7-E1FFA6DC7814}"/>
                    </a:ext>
                  </a:extLst>
                </p:cNvPr>
                <p:cNvPicPr/>
                <p:nvPr/>
              </p:nvPicPr>
              <p:blipFill>
                <a:blip r:embed="rId13"/>
                <a:stretch>
                  <a:fillRect/>
                </a:stretch>
              </p:blipFill>
              <p:spPr>
                <a:xfrm>
                  <a:off x="709766" y="2871446"/>
                  <a:ext cx="126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76D77403-10F1-4EFB-B51D-510C4F8E0BCD}"/>
                    </a:ext>
                  </a:extLst>
                </p14:cNvPr>
                <p14:cNvContentPartPr/>
                <p14:nvPr/>
              </p14:nvContentPartPr>
              <p14:xfrm>
                <a:off x="732446" y="3008606"/>
                <a:ext cx="80640" cy="17280"/>
              </p14:xfrm>
            </p:contentPart>
          </mc:Choice>
          <mc:Fallback xmlns="">
            <p:pic>
              <p:nvPicPr>
                <p:cNvPr id="9" name="Ink 8">
                  <a:extLst>
                    <a:ext uri="{FF2B5EF4-FFF2-40B4-BE49-F238E27FC236}">
                      <a16:creationId xmlns:a16="http://schemas.microsoft.com/office/drawing/2014/main" id="{76D77403-10F1-4EFB-B51D-510C4F8E0BCD}"/>
                    </a:ext>
                  </a:extLst>
                </p:cNvPr>
                <p:cNvPicPr/>
                <p:nvPr/>
              </p:nvPicPr>
              <p:blipFill>
                <a:blip r:embed="rId15"/>
                <a:stretch>
                  <a:fillRect/>
                </a:stretch>
              </p:blipFill>
              <p:spPr>
                <a:xfrm>
                  <a:off x="714806" y="2990606"/>
                  <a:ext cx="1162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 name="Ink 9">
                  <a:extLst>
                    <a:ext uri="{FF2B5EF4-FFF2-40B4-BE49-F238E27FC236}">
                      <a16:creationId xmlns:a16="http://schemas.microsoft.com/office/drawing/2014/main" id="{9747129E-2530-4F64-AB15-48CC81E0ECAF}"/>
                    </a:ext>
                  </a:extLst>
                </p14:cNvPr>
                <p14:cNvContentPartPr/>
                <p14:nvPr/>
              </p14:nvContentPartPr>
              <p14:xfrm>
                <a:off x="860246" y="2858486"/>
                <a:ext cx="170280" cy="192240"/>
              </p14:xfrm>
            </p:contentPart>
          </mc:Choice>
          <mc:Fallback xmlns="">
            <p:pic>
              <p:nvPicPr>
                <p:cNvPr id="10" name="Ink 9">
                  <a:extLst>
                    <a:ext uri="{FF2B5EF4-FFF2-40B4-BE49-F238E27FC236}">
                      <a16:creationId xmlns:a16="http://schemas.microsoft.com/office/drawing/2014/main" id="{9747129E-2530-4F64-AB15-48CC81E0ECAF}"/>
                    </a:ext>
                  </a:extLst>
                </p:cNvPr>
                <p:cNvPicPr/>
                <p:nvPr/>
              </p:nvPicPr>
              <p:blipFill>
                <a:blip r:embed="rId17"/>
                <a:stretch>
                  <a:fillRect/>
                </a:stretch>
              </p:blipFill>
              <p:spPr>
                <a:xfrm>
                  <a:off x="842606" y="2840486"/>
                  <a:ext cx="2059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 name="Ink 10">
                  <a:extLst>
                    <a:ext uri="{FF2B5EF4-FFF2-40B4-BE49-F238E27FC236}">
                      <a16:creationId xmlns:a16="http://schemas.microsoft.com/office/drawing/2014/main" id="{54084D5F-2C75-4EED-9F14-B0C892A64233}"/>
                    </a:ext>
                  </a:extLst>
                </p14:cNvPr>
                <p14:cNvContentPartPr/>
                <p14:nvPr/>
              </p14:nvContentPartPr>
              <p14:xfrm>
                <a:off x="1195406" y="2899886"/>
                <a:ext cx="19800" cy="22680"/>
              </p14:xfrm>
            </p:contentPart>
          </mc:Choice>
          <mc:Fallback xmlns="">
            <p:pic>
              <p:nvPicPr>
                <p:cNvPr id="11" name="Ink 10">
                  <a:extLst>
                    <a:ext uri="{FF2B5EF4-FFF2-40B4-BE49-F238E27FC236}">
                      <a16:creationId xmlns:a16="http://schemas.microsoft.com/office/drawing/2014/main" id="{54084D5F-2C75-4EED-9F14-B0C892A64233}"/>
                    </a:ext>
                  </a:extLst>
                </p:cNvPr>
                <p:cNvPicPr/>
                <p:nvPr/>
              </p:nvPicPr>
              <p:blipFill>
                <a:blip r:embed="rId19"/>
                <a:stretch>
                  <a:fillRect/>
                </a:stretch>
              </p:blipFill>
              <p:spPr>
                <a:xfrm>
                  <a:off x="1177406" y="2881886"/>
                  <a:ext cx="55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 name="Ink 11">
                  <a:extLst>
                    <a:ext uri="{FF2B5EF4-FFF2-40B4-BE49-F238E27FC236}">
                      <a16:creationId xmlns:a16="http://schemas.microsoft.com/office/drawing/2014/main" id="{7632240D-63BE-47C2-A7EB-3708ED308520}"/>
                    </a:ext>
                  </a:extLst>
                </p14:cNvPr>
                <p14:cNvContentPartPr/>
                <p14:nvPr/>
              </p14:nvContentPartPr>
              <p14:xfrm>
                <a:off x="1226366" y="3051806"/>
                <a:ext cx="20520" cy="8280"/>
              </p14:xfrm>
            </p:contentPart>
          </mc:Choice>
          <mc:Fallback xmlns="">
            <p:pic>
              <p:nvPicPr>
                <p:cNvPr id="12" name="Ink 11">
                  <a:extLst>
                    <a:ext uri="{FF2B5EF4-FFF2-40B4-BE49-F238E27FC236}">
                      <a16:creationId xmlns:a16="http://schemas.microsoft.com/office/drawing/2014/main" id="{7632240D-63BE-47C2-A7EB-3708ED308520}"/>
                    </a:ext>
                  </a:extLst>
                </p:cNvPr>
                <p:cNvPicPr/>
                <p:nvPr/>
              </p:nvPicPr>
              <p:blipFill>
                <a:blip r:embed="rId21"/>
                <a:stretch>
                  <a:fillRect/>
                </a:stretch>
              </p:blipFill>
              <p:spPr>
                <a:xfrm>
                  <a:off x="1208366" y="3033806"/>
                  <a:ext cx="56160" cy="43920"/>
                </a:xfrm>
                <a:prstGeom prst="rect">
                  <a:avLst/>
                </a:prstGeom>
              </p:spPr>
            </p:pic>
          </mc:Fallback>
        </mc:AlternateContent>
      </p:grpSp>
      <p:grpSp>
        <p:nvGrpSpPr>
          <p:cNvPr id="19" name="Group 18">
            <a:extLst>
              <a:ext uri="{FF2B5EF4-FFF2-40B4-BE49-F238E27FC236}">
                <a16:creationId xmlns:a16="http://schemas.microsoft.com/office/drawing/2014/main" id="{A141AA43-C133-4D07-BAB4-19692249A092}"/>
              </a:ext>
            </a:extLst>
          </p:cNvPr>
          <p:cNvGrpSpPr/>
          <p:nvPr/>
        </p:nvGrpSpPr>
        <p:grpSpPr>
          <a:xfrm>
            <a:off x="2578526" y="1395806"/>
            <a:ext cx="851400" cy="207360"/>
            <a:chOff x="2578526" y="1395806"/>
            <a:chExt cx="851400" cy="207360"/>
          </a:xfrm>
        </p:grpSpPr>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1E9AE88B-D1D3-4130-965A-61434C132FED}"/>
                    </a:ext>
                  </a:extLst>
                </p14:cNvPr>
                <p14:cNvContentPartPr/>
                <p14:nvPr/>
              </p14:nvContentPartPr>
              <p14:xfrm>
                <a:off x="2578526" y="1397966"/>
                <a:ext cx="122400" cy="177480"/>
              </p14:xfrm>
            </p:contentPart>
          </mc:Choice>
          <mc:Fallback xmlns="">
            <p:pic>
              <p:nvPicPr>
                <p:cNvPr id="14" name="Ink 13">
                  <a:extLst>
                    <a:ext uri="{FF2B5EF4-FFF2-40B4-BE49-F238E27FC236}">
                      <a16:creationId xmlns:a16="http://schemas.microsoft.com/office/drawing/2014/main" id="{1E9AE88B-D1D3-4130-965A-61434C132FED}"/>
                    </a:ext>
                  </a:extLst>
                </p:cNvPr>
                <p:cNvPicPr/>
                <p:nvPr/>
              </p:nvPicPr>
              <p:blipFill>
                <a:blip r:embed="rId23"/>
                <a:stretch>
                  <a:fillRect/>
                </a:stretch>
              </p:blipFill>
              <p:spPr>
                <a:xfrm>
                  <a:off x="2560526" y="1380326"/>
                  <a:ext cx="1580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5453184B-CB54-4B5C-8241-2F678BA8FDB2}"/>
                    </a:ext>
                  </a:extLst>
                </p14:cNvPr>
                <p14:cNvContentPartPr/>
                <p14:nvPr/>
              </p14:nvContentPartPr>
              <p14:xfrm>
                <a:off x="2862206" y="1453406"/>
                <a:ext cx="360" cy="360"/>
              </p14:xfrm>
            </p:contentPart>
          </mc:Choice>
          <mc:Fallback xmlns="">
            <p:pic>
              <p:nvPicPr>
                <p:cNvPr id="15" name="Ink 14">
                  <a:extLst>
                    <a:ext uri="{FF2B5EF4-FFF2-40B4-BE49-F238E27FC236}">
                      <a16:creationId xmlns:a16="http://schemas.microsoft.com/office/drawing/2014/main" id="{5453184B-CB54-4B5C-8241-2F678BA8FDB2}"/>
                    </a:ext>
                  </a:extLst>
                </p:cNvPr>
                <p:cNvPicPr/>
                <p:nvPr/>
              </p:nvPicPr>
              <p:blipFill>
                <a:blip r:embed="rId25"/>
                <a:stretch>
                  <a:fillRect/>
                </a:stretch>
              </p:blipFill>
              <p:spPr>
                <a:xfrm>
                  <a:off x="2844566" y="14357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81B12AC5-A888-4F1A-A4F3-6C7A247DD826}"/>
                    </a:ext>
                  </a:extLst>
                </p14:cNvPr>
                <p14:cNvContentPartPr/>
                <p14:nvPr/>
              </p14:nvContentPartPr>
              <p14:xfrm>
                <a:off x="3009806" y="1403726"/>
                <a:ext cx="208080" cy="108000"/>
              </p14:xfrm>
            </p:contentPart>
          </mc:Choice>
          <mc:Fallback xmlns="">
            <p:pic>
              <p:nvPicPr>
                <p:cNvPr id="16" name="Ink 15">
                  <a:extLst>
                    <a:ext uri="{FF2B5EF4-FFF2-40B4-BE49-F238E27FC236}">
                      <a16:creationId xmlns:a16="http://schemas.microsoft.com/office/drawing/2014/main" id="{81B12AC5-A888-4F1A-A4F3-6C7A247DD826}"/>
                    </a:ext>
                  </a:extLst>
                </p:cNvPr>
                <p:cNvPicPr/>
                <p:nvPr/>
              </p:nvPicPr>
              <p:blipFill>
                <a:blip r:embed="rId27"/>
                <a:stretch>
                  <a:fillRect/>
                </a:stretch>
              </p:blipFill>
              <p:spPr>
                <a:xfrm>
                  <a:off x="2992166" y="1385726"/>
                  <a:ext cx="24372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B571F12B-A8BD-4F1C-A542-9BCA281B05B6}"/>
                    </a:ext>
                  </a:extLst>
                </p14:cNvPr>
                <p14:cNvContentPartPr/>
                <p14:nvPr/>
              </p14:nvContentPartPr>
              <p14:xfrm>
                <a:off x="3082166" y="1411286"/>
                <a:ext cx="53640" cy="176400"/>
              </p14:xfrm>
            </p:contentPart>
          </mc:Choice>
          <mc:Fallback xmlns="">
            <p:pic>
              <p:nvPicPr>
                <p:cNvPr id="17" name="Ink 16">
                  <a:extLst>
                    <a:ext uri="{FF2B5EF4-FFF2-40B4-BE49-F238E27FC236}">
                      <a16:creationId xmlns:a16="http://schemas.microsoft.com/office/drawing/2014/main" id="{B571F12B-A8BD-4F1C-A542-9BCA281B05B6}"/>
                    </a:ext>
                  </a:extLst>
                </p:cNvPr>
                <p:cNvPicPr/>
                <p:nvPr/>
              </p:nvPicPr>
              <p:blipFill>
                <a:blip r:embed="rId29"/>
                <a:stretch>
                  <a:fillRect/>
                </a:stretch>
              </p:blipFill>
              <p:spPr>
                <a:xfrm>
                  <a:off x="3064166" y="1393646"/>
                  <a:ext cx="892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8" name="Ink 17">
                  <a:extLst>
                    <a:ext uri="{FF2B5EF4-FFF2-40B4-BE49-F238E27FC236}">
                      <a16:creationId xmlns:a16="http://schemas.microsoft.com/office/drawing/2014/main" id="{1CE29F04-E5C6-4784-9EE1-C1534EDD6BEA}"/>
                    </a:ext>
                  </a:extLst>
                </p14:cNvPr>
                <p14:cNvContentPartPr/>
                <p14:nvPr/>
              </p14:nvContentPartPr>
              <p14:xfrm>
                <a:off x="3270086" y="1395806"/>
                <a:ext cx="159840" cy="207360"/>
              </p14:xfrm>
            </p:contentPart>
          </mc:Choice>
          <mc:Fallback xmlns="">
            <p:pic>
              <p:nvPicPr>
                <p:cNvPr id="18" name="Ink 17">
                  <a:extLst>
                    <a:ext uri="{FF2B5EF4-FFF2-40B4-BE49-F238E27FC236}">
                      <a16:creationId xmlns:a16="http://schemas.microsoft.com/office/drawing/2014/main" id="{1CE29F04-E5C6-4784-9EE1-C1534EDD6BEA}"/>
                    </a:ext>
                  </a:extLst>
                </p:cNvPr>
                <p:cNvPicPr/>
                <p:nvPr/>
              </p:nvPicPr>
              <p:blipFill>
                <a:blip r:embed="rId31"/>
                <a:stretch>
                  <a:fillRect/>
                </a:stretch>
              </p:blipFill>
              <p:spPr>
                <a:xfrm>
                  <a:off x="3252446" y="1377806"/>
                  <a:ext cx="195480" cy="24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20" name="Ink 19">
                <a:extLst>
                  <a:ext uri="{FF2B5EF4-FFF2-40B4-BE49-F238E27FC236}">
                    <a16:creationId xmlns:a16="http://schemas.microsoft.com/office/drawing/2014/main" id="{6D517BD0-1439-4E99-B052-6D0FC7E05D93}"/>
                  </a:ext>
                </a:extLst>
              </p14:cNvPr>
              <p14:cNvContentPartPr/>
              <p14:nvPr/>
            </p14:nvContentPartPr>
            <p14:xfrm>
              <a:off x="2541806" y="1771646"/>
              <a:ext cx="139680" cy="175320"/>
            </p14:xfrm>
          </p:contentPart>
        </mc:Choice>
        <mc:Fallback xmlns="">
          <p:pic>
            <p:nvPicPr>
              <p:cNvPr id="20" name="Ink 19">
                <a:extLst>
                  <a:ext uri="{FF2B5EF4-FFF2-40B4-BE49-F238E27FC236}">
                    <a16:creationId xmlns:a16="http://schemas.microsoft.com/office/drawing/2014/main" id="{6D517BD0-1439-4E99-B052-6D0FC7E05D93}"/>
                  </a:ext>
                </a:extLst>
              </p:cNvPr>
              <p:cNvPicPr/>
              <p:nvPr/>
            </p:nvPicPr>
            <p:blipFill>
              <a:blip r:embed="rId33"/>
              <a:stretch>
                <a:fillRect/>
              </a:stretch>
            </p:blipFill>
            <p:spPr>
              <a:xfrm>
                <a:off x="2524166" y="1754006"/>
                <a:ext cx="175320" cy="210960"/>
              </a:xfrm>
              <a:prstGeom prst="rect">
                <a:avLst/>
              </a:prstGeom>
            </p:spPr>
          </p:pic>
        </mc:Fallback>
      </mc:AlternateContent>
      <p:grpSp>
        <p:nvGrpSpPr>
          <p:cNvPr id="25" name="Group 24">
            <a:extLst>
              <a:ext uri="{FF2B5EF4-FFF2-40B4-BE49-F238E27FC236}">
                <a16:creationId xmlns:a16="http://schemas.microsoft.com/office/drawing/2014/main" id="{09BA6863-BBA6-42F9-90C4-873BCDF7CD01}"/>
              </a:ext>
            </a:extLst>
          </p:cNvPr>
          <p:cNvGrpSpPr/>
          <p:nvPr/>
        </p:nvGrpSpPr>
        <p:grpSpPr>
          <a:xfrm>
            <a:off x="2853566" y="1760486"/>
            <a:ext cx="557280" cy="216360"/>
            <a:chOff x="2853566" y="1760486"/>
            <a:chExt cx="557280" cy="216360"/>
          </a:xfrm>
        </p:grpSpPr>
        <mc:AlternateContent xmlns:mc="http://schemas.openxmlformats.org/markup-compatibility/2006" xmlns:p14="http://schemas.microsoft.com/office/powerpoint/2010/main">
          <mc:Choice Requires="p14">
            <p:contentPart p14:bwMode="auto" r:id="rId34">
              <p14:nvContentPartPr>
                <p14:cNvPr id="21" name="Ink 20">
                  <a:extLst>
                    <a:ext uri="{FF2B5EF4-FFF2-40B4-BE49-F238E27FC236}">
                      <a16:creationId xmlns:a16="http://schemas.microsoft.com/office/drawing/2014/main" id="{C5E6866E-DD6E-4914-8A38-955E8D27F06C}"/>
                    </a:ext>
                  </a:extLst>
                </p14:cNvPr>
                <p14:cNvContentPartPr/>
                <p14:nvPr/>
              </p14:nvContentPartPr>
              <p14:xfrm>
                <a:off x="2853566" y="1833566"/>
                <a:ext cx="360" cy="360"/>
              </p14:xfrm>
            </p:contentPart>
          </mc:Choice>
          <mc:Fallback xmlns="">
            <p:pic>
              <p:nvPicPr>
                <p:cNvPr id="21" name="Ink 20">
                  <a:extLst>
                    <a:ext uri="{FF2B5EF4-FFF2-40B4-BE49-F238E27FC236}">
                      <a16:creationId xmlns:a16="http://schemas.microsoft.com/office/drawing/2014/main" id="{C5E6866E-DD6E-4914-8A38-955E8D27F06C}"/>
                    </a:ext>
                  </a:extLst>
                </p:cNvPr>
                <p:cNvPicPr/>
                <p:nvPr/>
              </p:nvPicPr>
              <p:blipFill>
                <a:blip r:embed="rId25"/>
                <a:stretch>
                  <a:fillRect/>
                </a:stretch>
              </p:blipFill>
              <p:spPr>
                <a:xfrm>
                  <a:off x="2835926" y="181592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2" name="Ink 21">
                  <a:extLst>
                    <a:ext uri="{FF2B5EF4-FFF2-40B4-BE49-F238E27FC236}">
                      <a16:creationId xmlns:a16="http://schemas.microsoft.com/office/drawing/2014/main" id="{082ED0D2-BBD5-45E9-87D7-F50FE79E2359}"/>
                    </a:ext>
                  </a:extLst>
                </p14:cNvPr>
                <p14:cNvContentPartPr/>
                <p14:nvPr/>
              </p14:nvContentPartPr>
              <p14:xfrm>
                <a:off x="2999726" y="1775966"/>
                <a:ext cx="153000" cy="170640"/>
              </p14:xfrm>
            </p:contentPart>
          </mc:Choice>
          <mc:Fallback xmlns="">
            <p:pic>
              <p:nvPicPr>
                <p:cNvPr id="22" name="Ink 21">
                  <a:extLst>
                    <a:ext uri="{FF2B5EF4-FFF2-40B4-BE49-F238E27FC236}">
                      <a16:creationId xmlns:a16="http://schemas.microsoft.com/office/drawing/2014/main" id="{082ED0D2-BBD5-45E9-87D7-F50FE79E2359}"/>
                    </a:ext>
                  </a:extLst>
                </p:cNvPr>
                <p:cNvPicPr/>
                <p:nvPr/>
              </p:nvPicPr>
              <p:blipFill>
                <a:blip r:embed="rId36"/>
                <a:stretch>
                  <a:fillRect/>
                </a:stretch>
              </p:blipFill>
              <p:spPr>
                <a:xfrm>
                  <a:off x="2981726" y="1757966"/>
                  <a:ext cx="18864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4" name="Ink 23">
                  <a:extLst>
                    <a:ext uri="{FF2B5EF4-FFF2-40B4-BE49-F238E27FC236}">
                      <a16:creationId xmlns:a16="http://schemas.microsoft.com/office/drawing/2014/main" id="{CD8CEC93-3F17-43B7-BC09-DDCBA22DFA4C}"/>
                    </a:ext>
                  </a:extLst>
                </p14:cNvPr>
                <p14:cNvContentPartPr/>
                <p14:nvPr/>
              </p14:nvContentPartPr>
              <p14:xfrm>
                <a:off x="3238766" y="1760486"/>
                <a:ext cx="172080" cy="216360"/>
              </p14:xfrm>
            </p:contentPart>
          </mc:Choice>
          <mc:Fallback xmlns="">
            <p:pic>
              <p:nvPicPr>
                <p:cNvPr id="24" name="Ink 23">
                  <a:extLst>
                    <a:ext uri="{FF2B5EF4-FFF2-40B4-BE49-F238E27FC236}">
                      <a16:creationId xmlns:a16="http://schemas.microsoft.com/office/drawing/2014/main" id="{CD8CEC93-3F17-43B7-BC09-DDCBA22DFA4C}"/>
                    </a:ext>
                  </a:extLst>
                </p:cNvPr>
                <p:cNvPicPr/>
                <p:nvPr/>
              </p:nvPicPr>
              <p:blipFill>
                <a:blip r:embed="rId38"/>
                <a:stretch>
                  <a:fillRect/>
                </a:stretch>
              </p:blipFill>
              <p:spPr>
                <a:xfrm>
                  <a:off x="3220766" y="1742486"/>
                  <a:ext cx="207720" cy="252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9">
            <p14:nvContentPartPr>
              <p14:cNvPr id="26" name="Ink 25">
                <a:extLst>
                  <a:ext uri="{FF2B5EF4-FFF2-40B4-BE49-F238E27FC236}">
                    <a16:creationId xmlns:a16="http://schemas.microsoft.com/office/drawing/2014/main" id="{614003B5-A847-4FD8-8D5D-5CE1DCF0E7E7}"/>
                  </a:ext>
                </a:extLst>
              </p14:cNvPr>
              <p14:cNvContentPartPr/>
              <p14:nvPr/>
            </p14:nvContentPartPr>
            <p14:xfrm>
              <a:off x="2515886" y="2154326"/>
              <a:ext cx="160560" cy="180720"/>
            </p14:xfrm>
          </p:contentPart>
        </mc:Choice>
        <mc:Fallback xmlns="">
          <p:pic>
            <p:nvPicPr>
              <p:cNvPr id="26" name="Ink 25">
                <a:extLst>
                  <a:ext uri="{FF2B5EF4-FFF2-40B4-BE49-F238E27FC236}">
                    <a16:creationId xmlns:a16="http://schemas.microsoft.com/office/drawing/2014/main" id="{614003B5-A847-4FD8-8D5D-5CE1DCF0E7E7}"/>
                  </a:ext>
                </a:extLst>
              </p:cNvPr>
              <p:cNvPicPr/>
              <p:nvPr/>
            </p:nvPicPr>
            <p:blipFill>
              <a:blip r:embed="rId40"/>
              <a:stretch>
                <a:fillRect/>
              </a:stretch>
            </p:blipFill>
            <p:spPr>
              <a:xfrm>
                <a:off x="2498246" y="2136686"/>
                <a:ext cx="196200" cy="216360"/>
              </a:xfrm>
              <a:prstGeom prst="rect">
                <a:avLst/>
              </a:prstGeom>
            </p:spPr>
          </p:pic>
        </mc:Fallback>
      </mc:AlternateContent>
      <p:grpSp>
        <p:nvGrpSpPr>
          <p:cNvPr id="32" name="Group 31">
            <a:extLst>
              <a:ext uri="{FF2B5EF4-FFF2-40B4-BE49-F238E27FC236}">
                <a16:creationId xmlns:a16="http://schemas.microsoft.com/office/drawing/2014/main" id="{9E0DE46E-8D1E-46EA-8A15-00A291509AFD}"/>
              </a:ext>
            </a:extLst>
          </p:cNvPr>
          <p:cNvGrpSpPr/>
          <p:nvPr/>
        </p:nvGrpSpPr>
        <p:grpSpPr>
          <a:xfrm>
            <a:off x="2861846" y="2144246"/>
            <a:ext cx="578160" cy="209520"/>
            <a:chOff x="2861846" y="2144246"/>
            <a:chExt cx="578160" cy="209520"/>
          </a:xfrm>
        </p:grpSpPr>
        <mc:AlternateContent xmlns:mc="http://schemas.openxmlformats.org/markup-compatibility/2006" xmlns:p14="http://schemas.microsoft.com/office/powerpoint/2010/main">
          <mc:Choice Requires="p14">
            <p:contentPart p14:bwMode="auto" r:id="rId41">
              <p14:nvContentPartPr>
                <p14:cNvPr id="27" name="Ink 26">
                  <a:extLst>
                    <a:ext uri="{FF2B5EF4-FFF2-40B4-BE49-F238E27FC236}">
                      <a16:creationId xmlns:a16="http://schemas.microsoft.com/office/drawing/2014/main" id="{7E9E8E7A-FCBA-4C15-BAD6-86010762B8B5}"/>
                    </a:ext>
                  </a:extLst>
                </p14:cNvPr>
                <p14:cNvContentPartPr/>
                <p14:nvPr/>
              </p14:nvContentPartPr>
              <p14:xfrm>
                <a:off x="2861846" y="2219486"/>
                <a:ext cx="360" cy="360"/>
              </p14:xfrm>
            </p:contentPart>
          </mc:Choice>
          <mc:Fallback xmlns="">
            <p:pic>
              <p:nvPicPr>
                <p:cNvPr id="27" name="Ink 26">
                  <a:extLst>
                    <a:ext uri="{FF2B5EF4-FFF2-40B4-BE49-F238E27FC236}">
                      <a16:creationId xmlns:a16="http://schemas.microsoft.com/office/drawing/2014/main" id="{7E9E8E7A-FCBA-4C15-BAD6-86010762B8B5}"/>
                    </a:ext>
                  </a:extLst>
                </p:cNvPr>
                <p:cNvPicPr/>
                <p:nvPr/>
              </p:nvPicPr>
              <p:blipFill>
                <a:blip r:embed="rId25"/>
                <a:stretch>
                  <a:fillRect/>
                </a:stretch>
              </p:blipFill>
              <p:spPr>
                <a:xfrm>
                  <a:off x="2844206" y="220148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0" name="Ink 29">
                  <a:extLst>
                    <a:ext uri="{FF2B5EF4-FFF2-40B4-BE49-F238E27FC236}">
                      <a16:creationId xmlns:a16="http://schemas.microsoft.com/office/drawing/2014/main" id="{1C4FEF8A-8BAD-4369-AF63-E3B31AB1EC0A}"/>
                    </a:ext>
                  </a:extLst>
                </p14:cNvPr>
                <p14:cNvContentPartPr/>
                <p14:nvPr/>
              </p14:nvContentPartPr>
              <p14:xfrm>
                <a:off x="3024566" y="2147126"/>
                <a:ext cx="178200" cy="174600"/>
              </p14:xfrm>
            </p:contentPart>
          </mc:Choice>
          <mc:Fallback xmlns="">
            <p:pic>
              <p:nvPicPr>
                <p:cNvPr id="30" name="Ink 29">
                  <a:extLst>
                    <a:ext uri="{FF2B5EF4-FFF2-40B4-BE49-F238E27FC236}">
                      <a16:creationId xmlns:a16="http://schemas.microsoft.com/office/drawing/2014/main" id="{1C4FEF8A-8BAD-4369-AF63-E3B31AB1EC0A}"/>
                    </a:ext>
                  </a:extLst>
                </p:cNvPr>
                <p:cNvPicPr/>
                <p:nvPr/>
              </p:nvPicPr>
              <p:blipFill>
                <a:blip r:embed="rId43"/>
                <a:stretch>
                  <a:fillRect/>
                </a:stretch>
              </p:blipFill>
              <p:spPr>
                <a:xfrm>
                  <a:off x="3006926" y="2129126"/>
                  <a:ext cx="213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1" name="Ink 30">
                  <a:extLst>
                    <a:ext uri="{FF2B5EF4-FFF2-40B4-BE49-F238E27FC236}">
                      <a16:creationId xmlns:a16="http://schemas.microsoft.com/office/drawing/2014/main" id="{F62D20FF-F83B-4485-9C85-05846D01B70F}"/>
                    </a:ext>
                  </a:extLst>
                </p14:cNvPr>
                <p14:cNvContentPartPr/>
                <p14:nvPr/>
              </p14:nvContentPartPr>
              <p14:xfrm>
                <a:off x="3262526" y="2144246"/>
                <a:ext cx="177480" cy="209520"/>
              </p14:xfrm>
            </p:contentPart>
          </mc:Choice>
          <mc:Fallback xmlns="">
            <p:pic>
              <p:nvPicPr>
                <p:cNvPr id="31" name="Ink 30">
                  <a:extLst>
                    <a:ext uri="{FF2B5EF4-FFF2-40B4-BE49-F238E27FC236}">
                      <a16:creationId xmlns:a16="http://schemas.microsoft.com/office/drawing/2014/main" id="{F62D20FF-F83B-4485-9C85-05846D01B70F}"/>
                    </a:ext>
                  </a:extLst>
                </p:cNvPr>
                <p:cNvPicPr/>
                <p:nvPr/>
              </p:nvPicPr>
              <p:blipFill>
                <a:blip r:embed="rId45"/>
                <a:stretch>
                  <a:fillRect/>
                </a:stretch>
              </p:blipFill>
              <p:spPr>
                <a:xfrm>
                  <a:off x="3244886" y="2126246"/>
                  <a:ext cx="213120" cy="245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5" name="Ink 34">
                <a:extLst>
                  <a:ext uri="{FF2B5EF4-FFF2-40B4-BE49-F238E27FC236}">
                    <a16:creationId xmlns:a16="http://schemas.microsoft.com/office/drawing/2014/main" id="{C816338F-2507-4777-9F84-533E24198906}"/>
                  </a:ext>
                </a:extLst>
              </p14:cNvPr>
              <p14:cNvContentPartPr/>
              <p14:nvPr/>
            </p14:nvContentPartPr>
            <p14:xfrm>
              <a:off x="2578886" y="2549966"/>
              <a:ext cx="122040" cy="177480"/>
            </p14:xfrm>
          </p:contentPart>
        </mc:Choice>
        <mc:Fallback xmlns="">
          <p:pic>
            <p:nvPicPr>
              <p:cNvPr id="35" name="Ink 34">
                <a:extLst>
                  <a:ext uri="{FF2B5EF4-FFF2-40B4-BE49-F238E27FC236}">
                    <a16:creationId xmlns:a16="http://schemas.microsoft.com/office/drawing/2014/main" id="{C816338F-2507-4777-9F84-533E24198906}"/>
                  </a:ext>
                </a:extLst>
              </p:cNvPr>
              <p:cNvPicPr/>
              <p:nvPr/>
            </p:nvPicPr>
            <p:blipFill>
              <a:blip r:embed="rId47"/>
              <a:stretch>
                <a:fillRect/>
              </a:stretch>
            </p:blipFill>
            <p:spPr>
              <a:xfrm>
                <a:off x="2561246" y="2531966"/>
                <a:ext cx="1576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6" name="Ink 35">
                <a:extLst>
                  <a:ext uri="{FF2B5EF4-FFF2-40B4-BE49-F238E27FC236}">
                    <a16:creationId xmlns:a16="http://schemas.microsoft.com/office/drawing/2014/main" id="{0E5C634A-5BF1-49FE-978C-2F08F2DA7F72}"/>
                  </a:ext>
                </a:extLst>
              </p14:cNvPr>
              <p14:cNvContentPartPr/>
              <p14:nvPr/>
            </p14:nvContentPartPr>
            <p14:xfrm>
              <a:off x="2876606" y="2598566"/>
              <a:ext cx="7200" cy="16920"/>
            </p14:xfrm>
          </p:contentPart>
        </mc:Choice>
        <mc:Fallback xmlns="">
          <p:pic>
            <p:nvPicPr>
              <p:cNvPr id="36" name="Ink 35">
                <a:extLst>
                  <a:ext uri="{FF2B5EF4-FFF2-40B4-BE49-F238E27FC236}">
                    <a16:creationId xmlns:a16="http://schemas.microsoft.com/office/drawing/2014/main" id="{0E5C634A-5BF1-49FE-978C-2F08F2DA7F72}"/>
                  </a:ext>
                </a:extLst>
              </p:cNvPr>
              <p:cNvPicPr/>
              <p:nvPr/>
            </p:nvPicPr>
            <p:blipFill>
              <a:blip r:embed="rId49"/>
              <a:stretch>
                <a:fillRect/>
              </a:stretch>
            </p:blipFill>
            <p:spPr>
              <a:xfrm>
                <a:off x="2858606" y="2580926"/>
                <a:ext cx="428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7" name="Ink 36">
                <a:extLst>
                  <a:ext uri="{FF2B5EF4-FFF2-40B4-BE49-F238E27FC236}">
                    <a16:creationId xmlns:a16="http://schemas.microsoft.com/office/drawing/2014/main" id="{1E6F2682-12CB-4E9C-86C2-C3DBC4F090F0}"/>
                  </a:ext>
                </a:extLst>
              </p14:cNvPr>
              <p14:cNvContentPartPr/>
              <p14:nvPr/>
            </p14:nvContentPartPr>
            <p14:xfrm>
              <a:off x="3060566" y="2509646"/>
              <a:ext cx="24840" cy="193680"/>
            </p14:xfrm>
          </p:contentPart>
        </mc:Choice>
        <mc:Fallback xmlns="">
          <p:pic>
            <p:nvPicPr>
              <p:cNvPr id="37" name="Ink 36">
                <a:extLst>
                  <a:ext uri="{FF2B5EF4-FFF2-40B4-BE49-F238E27FC236}">
                    <a16:creationId xmlns:a16="http://schemas.microsoft.com/office/drawing/2014/main" id="{1E6F2682-12CB-4E9C-86C2-C3DBC4F090F0}"/>
                  </a:ext>
                </a:extLst>
              </p:cNvPr>
              <p:cNvPicPr/>
              <p:nvPr/>
            </p:nvPicPr>
            <p:blipFill>
              <a:blip r:embed="rId51"/>
              <a:stretch>
                <a:fillRect/>
              </a:stretch>
            </p:blipFill>
            <p:spPr>
              <a:xfrm>
                <a:off x="3042926" y="2492006"/>
                <a:ext cx="60480" cy="229320"/>
              </a:xfrm>
              <a:prstGeom prst="rect">
                <a:avLst/>
              </a:prstGeom>
            </p:spPr>
          </p:pic>
        </mc:Fallback>
      </mc:AlternateContent>
      <p:grpSp>
        <p:nvGrpSpPr>
          <p:cNvPr id="45" name="Group 44">
            <a:extLst>
              <a:ext uri="{FF2B5EF4-FFF2-40B4-BE49-F238E27FC236}">
                <a16:creationId xmlns:a16="http://schemas.microsoft.com/office/drawing/2014/main" id="{C6D182FF-6B6C-4A1A-B048-C692B8D5A81F}"/>
              </a:ext>
            </a:extLst>
          </p:cNvPr>
          <p:cNvGrpSpPr/>
          <p:nvPr/>
        </p:nvGrpSpPr>
        <p:grpSpPr>
          <a:xfrm>
            <a:off x="3247766" y="2529446"/>
            <a:ext cx="209520" cy="230760"/>
            <a:chOff x="3247766" y="2529446"/>
            <a:chExt cx="209520" cy="230760"/>
          </a:xfrm>
        </p:grpSpPr>
        <mc:AlternateContent xmlns:mc="http://schemas.openxmlformats.org/markup-compatibility/2006" xmlns:p14="http://schemas.microsoft.com/office/powerpoint/2010/main">
          <mc:Choice Requires="p14">
            <p:contentPart p14:bwMode="auto" r:id="rId52">
              <p14:nvContentPartPr>
                <p14:cNvPr id="43" name="Ink 42">
                  <a:extLst>
                    <a:ext uri="{FF2B5EF4-FFF2-40B4-BE49-F238E27FC236}">
                      <a16:creationId xmlns:a16="http://schemas.microsoft.com/office/drawing/2014/main" id="{EBD3CF2F-8E86-4747-988F-B2E5BD6FD72C}"/>
                    </a:ext>
                  </a:extLst>
                </p14:cNvPr>
                <p14:cNvContentPartPr/>
                <p14:nvPr/>
              </p14:nvContentPartPr>
              <p14:xfrm>
                <a:off x="3247766" y="2529446"/>
                <a:ext cx="209520" cy="130680"/>
              </p14:xfrm>
            </p:contentPart>
          </mc:Choice>
          <mc:Fallback xmlns="">
            <p:pic>
              <p:nvPicPr>
                <p:cNvPr id="43" name="Ink 42">
                  <a:extLst>
                    <a:ext uri="{FF2B5EF4-FFF2-40B4-BE49-F238E27FC236}">
                      <a16:creationId xmlns:a16="http://schemas.microsoft.com/office/drawing/2014/main" id="{EBD3CF2F-8E86-4747-988F-B2E5BD6FD72C}"/>
                    </a:ext>
                  </a:extLst>
                </p:cNvPr>
                <p:cNvPicPr/>
                <p:nvPr/>
              </p:nvPicPr>
              <p:blipFill>
                <a:blip r:embed="rId53"/>
                <a:stretch>
                  <a:fillRect/>
                </a:stretch>
              </p:blipFill>
              <p:spPr>
                <a:xfrm>
                  <a:off x="3230126" y="2511446"/>
                  <a:ext cx="24516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4" name="Ink 43">
                  <a:extLst>
                    <a:ext uri="{FF2B5EF4-FFF2-40B4-BE49-F238E27FC236}">
                      <a16:creationId xmlns:a16="http://schemas.microsoft.com/office/drawing/2014/main" id="{1826EADB-3F83-4886-B17D-6C2C8A3673A8}"/>
                    </a:ext>
                  </a:extLst>
                </p14:cNvPr>
                <p14:cNvContentPartPr/>
                <p14:nvPr/>
              </p14:nvContentPartPr>
              <p14:xfrm>
                <a:off x="3354686" y="2530886"/>
                <a:ext cx="65160" cy="229320"/>
              </p14:xfrm>
            </p:contentPart>
          </mc:Choice>
          <mc:Fallback xmlns="">
            <p:pic>
              <p:nvPicPr>
                <p:cNvPr id="44" name="Ink 43">
                  <a:extLst>
                    <a:ext uri="{FF2B5EF4-FFF2-40B4-BE49-F238E27FC236}">
                      <a16:creationId xmlns:a16="http://schemas.microsoft.com/office/drawing/2014/main" id="{1826EADB-3F83-4886-B17D-6C2C8A3673A8}"/>
                    </a:ext>
                  </a:extLst>
                </p:cNvPr>
                <p:cNvPicPr/>
                <p:nvPr/>
              </p:nvPicPr>
              <p:blipFill>
                <a:blip r:embed="rId55"/>
                <a:stretch>
                  <a:fillRect/>
                </a:stretch>
              </p:blipFill>
              <p:spPr>
                <a:xfrm>
                  <a:off x="3336686" y="2512886"/>
                  <a:ext cx="100800" cy="264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71" name="Ink 70">
                <a:extLst>
                  <a:ext uri="{FF2B5EF4-FFF2-40B4-BE49-F238E27FC236}">
                    <a16:creationId xmlns:a16="http://schemas.microsoft.com/office/drawing/2014/main" id="{1A631947-89D3-4CB1-B5B6-AAC400307070}"/>
                  </a:ext>
                </a:extLst>
              </p14:cNvPr>
              <p14:cNvContentPartPr/>
              <p14:nvPr/>
            </p14:nvContentPartPr>
            <p14:xfrm>
              <a:off x="4768046" y="1286006"/>
              <a:ext cx="175680" cy="163080"/>
            </p14:xfrm>
          </p:contentPart>
        </mc:Choice>
        <mc:Fallback xmlns="">
          <p:pic>
            <p:nvPicPr>
              <p:cNvPr id="71" name="Ink 70">
                <a:extLst>
                  <a:ext uri="{FF2B5EF4-FFF2-40B4-BE49-F238E27FC236}">
                    <a16:creationId xmlns:a16="http://schemas.microsoft.com/office/drawing/2014/main" id="{1A631947-89D3-4CB1-B5B6-AAC400307070}"/>
                  </a:ext>
                </a:extLst>
              </p:cNvPr>
              <p:cNvPicPr/>
              <p:nvPr/>
            </p:nvPicPr>
            <p:blipFill>
              <a:blip r:embed="rId57"/>
              <a:stretch>
                <a:fillRect/>
              </a:stretch>
            </p:blipFill>
            <p:spPr>
              <a:xfrm>
                <a:off x="4750046" y="1268006"/>
                <a:ext cx="21132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2" name="Ink 71">
                <a:extLst>
                  <a:ext uri="{FF2B5EF4-FFF2-40B4-BE49-F238E27FC236}">
                    <a16:creationId xmlns:a16="http://schemas.microsoft.com/office/drawing/2014/main" id="{E239FD6A-E4A0-4ED9-9008-73018642C540}"/>
                  </a:ext>
                </a:extLst>
              </p14:cNvPr>
              <p14:cNvContentPartPr/>
              <p14:nvPr/>
            </p14:nvContentPartPr>
            <p14:xfrm>
              <a:off x="4881086" y="1368086"/>
              <a:ext cx="41760" cy="203040"/>
            </p14:xfrm>
          </p:contentPart>
        </mc:Choice>
        <mc:Fallback xmlns="">
          <p:pic>
            <p:nvPicPr>
              <p:cNvPr id="72" name="Ink 71">
                <a:extLst>
                  <a:ext uri="{FF2B5EF4-FFF2-40B4-BE49-F238E27FC236}">
                    <a16:creationId xmlns:a16="http://schemas.microsoft.com/office/drawing/2014/main" id="{E239FD6A-E4A0-4ED9-9008-73018642C540}"/>
                  </a:ext>
                </a:extLst>
              </p:cNvPr>
              <p:cNvPicPr/>
              <p:nvPr/>
            </p:nvPicPr>
            <p:blipFill>
              <a:blip r:embed="rId59"/>
              <a:stretch>
                <a:fillRect/>
              </a:stretch>
            </p:blipFill>
            <p:spPr>
              <a:xfrm>
                <a:off x="4863086" y="1350446"/>
                <a:ext cx="774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3" name="Ink 72">
                <a:extLst>
                  <a:ext uri="{FF2B5EF4-FFF2-40B4-BE49-F238E27FC236}">
                    <a16:creationId xmlns:a16="http://schemas.microsoft.com/office/drawing/2014/main" id="{F9CBEE18-4031-4BCA-A4E3-3D97E5123445}"/>
                  </a:ext>
                </a:extLst>
              </p14:cNvPr>
              <p14:cNvContentPartPr/>
              <p14:nvPr/>
            </p14:nvContentPartPr>
            <p14:xfrm>
              <a:off x="5020046" y="1264046"/>
              <a:ext cx="129600" cy="305280"/>
            </p14:xfrm>
          </p:contentPart>
        </mc:Choice>
        <mc:Fallback xmlns="">
          <p:pic>
            <p:nvPicPr>
              <p:cNvPr id="73" name="Ink 72">
                <a:extLst>
                  <a:ext uri="{FF2B5EF4-FFF2-40B4-BE49-F238E27FC236}">
                    <a16:creationId xmlns:a16="http://schemas.microsoft.com/office/drawing/2014/main" id="{F9CBEE18-4031-4BCA-A4E3-3D97E5123445}"/>
                  </a:ext>
                </a:extLst>
              </p:cNvPr>
              <p:cNvPicPr/>
              <p:nvPr/>
            </p:nvPicPr>
            <p:blipFill>
              <a:blip r:embed="rId61"/>
              <a:stretch>
                <a:fillRect/>
              </a:stretch>
            </p:blipFill>
            <p:spPr>
              <a:xfrm>
                <a:off x="5002046" y="1246406"/>
                <a:ext cx="165240" cy="340920"/>
              </a:xfrm>
              <a:prstGeom prst="rect">
                <a:avLst/>
              </a:prstGeom>
            </p:spPr>
          </p:pic>
        </mc:Fallback>
      </mc:AlternateContent>
      <p:grpSp>
        <p:nvGrpSpPr>
          <p:cNvPr id="82" name="Group 81">
            <a:extLst>
              <a:ext uri="{FF2B5EF4-FFF2-40B4-BE49-F238E27FC236}">
                <a16:creationId xmlns:a16="http://schemas.microsoft.com/office/drawing/2014/main" id="{739431AF-35CC-4C97-A728-EDAB7930B123}"/>
              </a:ext>
            </a:extLst>
          </p:cNvPr>
          <p:cNvGrpSpPr/>
          <p:nvPr/>
        </p:nvGrpSpPr>
        <p:grpSpPr>
          <a:xfrm>
            <a:off x="5258366" y="1404086"/>
            <a:ext cx="221760" cy="17280"/>
            <a:chOff x="5258366" y="1404086"/>
            <a:chExt cx="221760" cy="17280"/>
          </a:xfrm>
        </p:grpSpPr>
        <mc:AlternateContent xmlns:mc="http://schemas.openxmlformats.org/markup-compatibility/2006" xmlns:p14="http://schemas.microsoft.com/office/powerpoint/2010/main">
          <mc:Choice Requires="p14">
            <p:contentPart p14:bwMode="auto" r:id="rId62">
              <p14:nvContentPartPr>
                <p14:cNvPr id="78" name="Ink 77">
                  <a:extLst>
                    <a:ext uri="{FF2B5EF4-FFF2-40B4-BE49-F238E27FC236}">
                      <a16:creationId xmlns:a16="http://schemas.microsoft.com/office/drawing/2014/main" id="{F3B94986-2BC3-435B-A4ED-EDFFE526FB17}"/>
                    </a:ext>
                  </a:extLst>
                </p14:cNvPr>
                <p14:cNvContentPartPr/>
                <p14:nvPr/>
              </p14:nvContentPartPr>
              <p14:xfrm>
                <a:off x="5258366" y="1416326"/>
                <a:ext cx="20160" cy="5040"/>
              </p14:xfrm>
            </p:contentPart>
          </mc:Choice>
          <mc:Fallback xmlns="">
            <p:pic>
              <p:nvPicPr>
                <p:cNvPr id="78" name="Ink 77">
                  <a:extLst>
                    <a:ext uri="{FF2B5EF4-FFF2-40B4-BE49-F238E27FC236}">
                      <a16:creationId xmlns:a16="http://schemas.microsoft.com/office/drawing/2014/main" id="{F3B94986-2BC3-435B-A4ED-EDFFE526FB17}"/>
                    </a:ext>
                  </a:extLst>
                </p:cNvPr>
                <p:cNvPicPr/>
                <p:nvPr/>
              </p:nvPicPr>
              <p:blipFill>
                <a:blip r:embed="rId63"/>
                <a:stretch>
                  <a:fillRect/>
                </a:stretch>
              </p:blipFill>
              <p:spPr>
                <a:xfrm>
                  <a:off x="5240726" y="1398686"/>
                  <a:ext cx="5580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9" name="Ink 78">
                  <a:extLst>
                    <a:ext uri="{FF2B5EF4-FFF2-40B4-BE49-F238E27FC236}">
                      <a16:creationId xmlns:a16="http://schemas.microsoft.com/office/drawing/2014/main" id="{FEEDB661-3D4D-4A76-8B65-C535CA954249}"/>
                    </a:ext>
                  </a:extLst>
                </p14:cNvPr>
                <p14:cNvContentPartPr/>
                <p14:nvPr/>
              </p14:nvContentPartPr>
              <p14:xfrm>
                <a:off x="5339006" y="1404086"/>
                <a:ext cx="93960" cy="10800"/>
              </p14:xfrm>
            </p:contentPart>
          </mc:Choice>
          <mc:Fallback xmlns="">
            <p:pic>
              <p:nvPicPr>
                <p:cNvPr id="79" name="Ink 78">
                  <a:extLst>
                    <a:ext uri="{FF2B5EF4-FFF2-40B4-BE49-F238E27FC236}">
                      <a16:creationId xmlns:a16="http://schemas.microsoft.com/office/drawing/2014/main" id="{FEEDB661-3D4D-4A76-8B65-C535CA954249}"/>
                    </a:ext>
                  </a:extLst>
                </p:cNvPr>
                <p:cNvPicPr/>
                <p:nvPr/>
              </p:nvPicPr>
              <p:blipFill>
                <a:blip r:embed="rId65"/>
                <a:stretch>
                  <a:fillRect/>
                </a:stretch>
              </p:blipFill>
              <p:spPr>
                <a:xfrm>
                  <a:off x="5321366" y="138608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80" name="Ink 79">
                  <a:extLst>
                    <a:ext uri="{FF2B5EF4-FFF2-40B4-BE49-F238E27FC236}">
                      <a16:creationId xmlns:a16="http://schemas.microsoft.com/office/drawing/2014/main" id="{241BE52C-8F89-4777-8D3E-37C185D9A5A2}"/>
                    </a:ext>
                  </a:extLst>
                </p14:cNvPr>
                <p14:cNvContentPartPr/>
                <p14:nvPr/>
              </p14:nvContentPartPr>
              <p14:xfrm>
                <a:off x="5475806" y="1404806"/>
                <a:ext cx="4320" cy="1440"/>
              </p14:xfrm>
            </p:contentPart>
          </mc:Choice>
          <mc:Fallback xmlns="">
            <p:pic>
              <p:nvPicPr>
                <p:cNvPr id="80" name="Ink 79">
                  <a:extLst>
                    <a:ext uri="{FF2B5EF4-FFF2-40B4-BE49-F238E27FC236}">
                      <a16:creationId xmlns:a16="http://schemas.microsoft.com/office/drawing/2014/main" id="{241BE52C-8F89-4777-8D3E-37C185D9A5A2}"/>
                    </a:ext>
                  </a:extLst>
                </p:cNvPr>
                <p:cNvPicPr/>
                <p:nvPr/>
              </p:nvPicPr>
              <p:blipFill>
                <a:blip r:embed="rId67"/>
                <a:stretch>
                  <a:fillRect/>
                </a:stretch>
              </p:blipFill>
              <p:spPr>
                <a:xfrm>
                  <a:off x="5458166" y="1387166"/>
                  <a:ext cx="39960" cy="37080"/>
                </a:xfrm>
                <a:prstGeom prst="rect">
                  <a:avLst/>
                </a:prstGeom>
              </p:spPr>
            </p:pic>
          </mc:Fallback>
        </mc:AlternateContent>
      </p:grpSp>
      <p:grpSp>
        <p:nvGrpSpPr>
          <p:cNvPr id="84" name="Group 83">
            <a:extLst>
              <a:ext uri="{FF2B5EF4-FFF2-40B4-BE49-F238E27FC236}">
                <a16:creationId xmlns:a16="http://schemas.microsoft.com/office/drawing/2014/main" id="{205A40DB-DCC8-488B-AA01-459CB7CA22F5}"/>
              </a:ext>
            </a:extLst>
          </p:cNvPr>
          <p:cNvGrpSpPr/>
          <p:nvPr/>
        </p:nvGrpSpPr>
        <p:grpSpPr>
          <a:xfrm>
            <a:off x="3717566" y="1223726"/>
            <a:ext cx="941760" cy="618480"/>
            <a:chOff x="3717566" y="1223726"/>
            <a:chExt cx="941760" cy="618480"/>
          </a:xfrm>
        </p:grpSpPr>
        <mc:AlternateContent xmlns:mc="http://schemas.openxmlformats.org/markup-compatibility/2006" xmlns:p14="http://schemas.microsoft.com/office/powerpoint/2010/main">
          <mc:Choice Requires="p14">
            <p:contentPart p14:bwMode="auto" r:id="rId68">
              <p14:nvContentPartPr>
                <p14:cNvPr id="46" name="Ink 45">
                  <a:extLst>
                    <a:ext uri="{FF2B5EF4-FFF2-40B4-BE49-F238E27FC236}">
                      <a16:creationId xmlns:a16="http://schemas.microsoft.com/office/drawing/2014/main" id="{EDF6B38D-F957-4CA3-9793-5005A6C243CD}"/>
                    </a:ext>
                  </a:extLst>
                </p14:cNvPr>
                <p14:cNvContentPartPr/>
                <p14:nvPr/>
              </p14:nvContentPartPr>
              <p14:xfrm>
                <a:off x="3718286" y="1223726"/>
                <a:ext cx="141120" cy="158760"/>
              </p14:xfrm>
            </p:contentPart>
          </mc:Choice>
          <mc:Fallback xmlns="">
            <p:pic>
              <p:nvPicPr>
                <p:cNvPr id="46" name="Ink 45">
                  <a:extLst>
                    <a:ext uri="{FF2B5EF4-FFF2-40B4-BE49-F238E27FC236}">
                      <a16:creationId xmlns:a16="http://schemas.microsoft.com/office/drawing/2014/main" id="{EDF6B38D-F957-4CA3-9793-5005A6C243CD}"/>
                    </a:ext>
                  </a:extLst>
                </p:cNvPr>
                <p:cNvPicPr/>
                <p:nvPr/>
              </p:nvPicPr>
              <p:blipFill>
                <a:blip r:embed="rId69"/>
                <a:stretch>
                  <a:fillRect/>
                </a:stretch>
              </p:blipFill>
              <p:spPr>
                <a:xfrm>
                  <a:off x="3700646" y="1206086"/>
                  <a:ext cx="17676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7" name="Ink 46">
                  <a:extLst>
                    <a:ext uri="{FF2B5EF4-FFF2-40B4-BE49-F238E27FC236}">
                      <a16:creationId xmlns:a16="http://schemas.microsoft.com/office/drawing/2014/main" id="{C5ECBCE6-FD0B-4D41-8573-7F4ABEADDDFF}"/>
                    </a:ext>
                  </a:extLst>
                </p14:cNvPr>
                <p14:cNvContentPartPr/>
                <p14:nvPr/>
              </p14:nvContentPartPr>
              <p14:xfrm>
                <a:off x="3810806" y="1296806"/>
                <a:ext cx="19080" cy="167760"/>
              </p14:xfrm>
            </p:contentPart>
          </mc:Choice>
          <mc:Fallback xmlns="">
            <p:pic>
              <p:nvPicPr>
                <p:cNvPr id="47" name="Ink 46">
                  <a:extLst>
                    <a:ext uri="{FF2B5EF4-FFF2-40B4-BE49-F238E27FC236}">
                      <a16:creationId xmlns:a16="http://schemas.microsoft.com/office/drawing/2014/main" id="{C5ECBCE6-FD0B-4D41-8573-7F4ABEADDDFF}"/>
                    </a:ext>
                  </a:extLst>
                </p:cNvPr>
                <p:cNvPicPr/>
                <p:nvPr/>
              </p:nvPicPr>
              <p:blipFill>
                <a:blip r:embed="rId71"/>
                <a:stretch>
                  <a:fillRect/>
                </a:stretch>
              </p:blipFill>
              <p:spPr>
                <a:xfrm>
                  <a:off x="3793166" y="1278806"/>
                  <a:ext cx="547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8" name="Ink 47">
                  <a:extLst>
                    <a:ext uri="{FF2B5EF4-FFF2-40B4-BE49-F238E27FC236}">
                      <a16:creationId xmlns:a16="http://schemas.microsoft.com/office/drawing/2014/main" id="{B252A9F3-C22A-4A6E-8E1A-7F3166EFB783}"/>
                    </a:ext>
                  </a:extLst>
                </p14:cNvPr>
                <p14:cNvContentPartPr/>
                <p14:nvPr/>
              </p14:nvContentPartPr>
              <p14:xfrm>
                <a:off x="3968846" y="1225166"/>
                <a:ext cx="22680" cy="194760"/>
              </p14:xfrm>
            </p:contentPart>
          </mc:Choice>
          <mc:Fallback xmlns="">
            <p:pic>
              <p:nvPicPr>
                <p:cNvPr id="48" name="Ink 47">
                  <a:extLst>
                    <a:ext uri="{FF2B5EF4-FFF2-40B4-BE49-F238E27FC236}">
                      <a16:creationId xmlns:a16="http://schemas.microsoft.com/office/drawing/2014/main" id="{B252A9F3-C22A-4A6E-8E1A-7F3166EFB783}"/>
                    </a:ext>
                  </a:extLst>
                </p:cNvPr>
                <p:cNvPicPr/>
                <p:nvPr/>
              </p:nvPicPr>
              <p:blipFill>
                <a:blip r:embed="rId73"/>
                <a:stretch>
                  <a:fillRect/>
                </a:stretch>
              </p:blipFill>
              <p:spPr>
                <a:xfrm>
                  <a:off x="3951206" y="1207166"/>
                  <a:ext cx="58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9" name="Ink 48">
                  <a:extLst>
                    <a:ext uri="{FF2B5EF4-FFF2-40B4-BE49-F238E27FC236}">
                      <a16:creationId xmlns:a16="http://schemas.microsoft.com/office/drawing/2014/main" id="{AB66B4D8-D6F9-47D9-9359-4F68E2648AD3}"/>
                    </a:ext>
                  </a:extLst>
                </p14:cNvPr>
                <p14:cNvContentPartPr/>
                <p14:nvPr/>
              </p14:nvContentPartPr>
              <p14:xfrm>
                <a:off x="3717566" y="1484366"/>
                <a:ext cx="427680" cy="99000"/>
              </p14:xfrm>
            </p:contentPart>
          </mc:Choice>
          <mc:Fallback xmlns="">
            <p:pic>
              <p:nvPicPr>
                <p:cNvPr id="49" name="Ink 48">
                  <a:extLst>
                    <a:ext uri="{FF2B5EF4-FFF2-40B4-BE49-F238E27FC236}">
                      <a16:creationId xmlns:a16="http://schemas.microsoft.com/office/drawing/2014/main" id="{AB66B4D8-D6F9-47D9-9359-4F68E2648AD3}"/>
                    </a:ext>
                  </a:extLst>
                </p:cNvPr>
                <p:cNvPicPr/>
                <p:nvPr/>
              </p:nvPicPr>
              <p:blipFill>
                <a:blip r:embed="rId75"/>
                <a:stretch>
                  <a:fillRect/>
                </a:stretch>
              </p:blipFill>
              <p:spPr>
                <a:xfrm>
                  <a:off x="3699926" y="1466366"/>
                  <a:ext cx="46332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50" name="Ink 49">
                  <a:extLst>
                    <a:ext uri="{FF2B5EF4-FFF2-40B4-BE49-F238E27FC236}">
                      <a16:creationId xmlns:a16="http://schemas.microsoft.com/office/drawing/2014/main" id="{27903FA1-41D2-4D8F-8A1A-127BE24FBD30}"/>
                    </a:ext>
                  </a:extLst>
                </p14:cNvPr>
                <p14:cNvContentPartPr/>
                <p14:nvPr/>
              </p14:nvContentPartPr>
              <p14:xfrm>
                <a:off x="3802166" y="1638446"/>
                <a:ext cx="133920" cy="203760"/>
              </p14:xfrm>
            </p:contentPart>
          </mc:Choice>
          <mc:Fallback xmlns="">
            <p:pic>
              <p:nvPicPr>
                <p:cNvPr id="50" name="Ink 49">
                  <a:extLst>
                    <a:ext uri="{FF2B5EF4-FFF2-40B4-BE49-F238E27FC236}">
                      <a16:creationId xmlns:a16="http://schemas.microsoft.com/office/drawing/2014/main" id="{27903FA1-41D2-4D8F-8A1A-127BE24FBD30}"/>
                    </a:ext>
                  </a:extLst>
                </p:cNvPr>
                <p:cNvPicPr/>
                <p:nvPr/>
              </p:nvPicPr>
              <p:blipFill>
                <a:blip r:embed="rId77"/>
                <a:stretch>
                  <a:fillRect/>
                </a:stretch>
              </p:blipFill>
              <p:spPr>
                <a:xfrm>
                  <a:off x="3784166" y="1620446"/>
                  <a:ext cx="169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2" name="Ink 51">
                  <a:extLst>
                    <a:ext uri="{FF2B5EF4-FFF2-40B4-BE49-F238E27FC236}">
                      <a16:creationId xmlns:a16="http://schemas.microsoft.com/office/drawing/2014/main" id="{9C04D0B4-8168-4A38-AC25-95571D226719}"/>
                    </a:ext>
                  </a:extLst>
                </p14:cNvPr>
                <p14:cNvContentPartPr/>
                <p14:nvPr/>
              </p14:nvContentPartPr>
              <p14:xfrm>
                <a:off x="4219406" y="1420286"/>
                <a:ext cx="110160" cy="24120"/>
              </p14:xfrm>
            </p:contentPart>
          </mc:Choice>
          <mc:Fallback xmlns="">
            <p:pic>
              <p:nvPicPr>
                <p:cNvPr id="52" name="Ink 51">
                  <a:extLst>
                    <a:ext uri="{FF2B5EF4-FFF2-40B4-BE49-F238E27FC236}">
                      <a16:creationId xmlns:a16="http://schemas.microsoft.com/office/drawing/2014/main" id="{9C04D0B4-8168-4A38-AC25-95571D226719}"/>
                    </a:ext>
                  </a:extLst>
                </p:cNvPr>
                <p:cNvPicPr/>
                <p:nvPr/>
              </p:nvPicPr>
              <p:blipFill>
                <a:blip r:embed="rId79"/>
                <a:stretch>
                  <a:fillRect/>
                </a:stretch>
              </p:blipFill>
              <p:spPr>
                <a:xfrm>
                  <a:off x="4201406" y="1402286"/>
                  <a:ext cx="14580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3" name="Ink 52">
                  <a:extLst>
                    <a:ext uri="{FF2B5EF4-FFF2-40B4-BE49-F238E27FC236}">
                      <a16:creationId xmlns:a16="http://schemas.microsoft.com/office/drawing/2014/main" id="{F13C623E-01B0-47AB-8643-37394DA5D84E}"/>
                    </a:ext>
                  </a:extLst>
                </p14:cNvPr>
                <p14:cNvContentPartPr/>
                <p14:nvPr/>
              </p14:nvContentPartPr>
              <p14:xfrm>
                <a:off x="4226606" y="1532606"/>
                <a:ext cx="104400" cy="29880"/>
              </p14:xfrm>
            </p:contentPart>
          </mc:Choice>
          <mc:Fallback xmlns="">
            <p:pic>
              <p:nvPicPr>
                <p:cNvPr id="53" name="Ink 52">
                  <a:extLst>
                    <a:ext uri="{FF2B5EF4-FFF2-40B4-BE49-F238E27FC236}">
                      <a16:creationId xmlns:a16="http://schemas.microsoft.com/office/drawing/2014/main" id="{F13C623E-01B0-47AB-8643-37394DA5D84E}"/>
                    </a:ext>
                  </a:extLst>
                </p:cNvPr>
                <p:cNvPicPr/>
                <p:nvPr/>
              </p:nvPicPr>
              <p:blipFill>
                <a:blip r:embed="rId81"/>
                <a:stretch>
                  <a:fillRect/>
                </a:stretch>
              </p:blipFill>
              <p:spPr>
                <a:xfrm>
                  <a:off x="4208966" y="1514966"/>
                  <a:ext cx="1400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6" name="Ink 55">
                  <a:extLst>
                    <a:ext uri="{FF2B5EF4-FFF2-40B4-BE49-F238E27FC236}">
                      <a16:creationId xmlns:a16="http://schemas.microsoft.com/office/drawing/2014/main" id="{3FBC5D7F-E6D0-4666-93E4-A1AA87BFC579}"/>
                    </a:ext>
                  </a:extLst>
                </p14:cNvPr>
                <p14:cNvContentPartPr/>
                <p14:nvPr/>
              </p14:nvContentPartPr>
              <p14:xfrm>
                <a:off x="4412006" y="1384646"/>
                <a:ext cx="150480" cy="170280"/>
              </p14:xfrm>
            </p:contentPart>
          </mc:Choice>
          <mc:Fallback xmlns="">
            <p:pic>
              <p:nvPicPr>
                <p:cNvPr id="56" name="Ink 55">
                  <a:extLst>
                    <a:ext uri="{FF2B5EF4-FFF2-40B4-BE49-F238E27FC236}">
                      <a16:creationId xmlns:a16="http://schemas.microsoft.com/office/drawing/2014/main" id="{3FBC5D7F-E6D0-4666-93E4-A1AA87BFC579}"/>
                    </a:ext>
                  </a:extLst>
                </p:cNvPr>
                <p:cNvPicPr/>
                <p:nvPr/>
              </p:nvPicPr>
              <p:blipFill>
                <a:blip r:embed="rId83"/>
                <a:stretch>
                  <a:fillRect/>
                </a:stretch>
              </p:blipFill>
              <p:spPr>
                <a:xfrm>
                  <a:off x="4394006" y="1367006"/>
                  <a:ext cx="18612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7" name="Ink 56">
                  <a:extLst>
                    <a:ext uri="{FF2B5EF4-FFF2-40B4-BE49-F238E27FC236}">
                      <a16:creationId xmlns:a16="http://schemas.microsoft.com/office/drawing/2014/main" id="{3DEDD2C7-56C8-491D-B13F-834572374259}"/>
                    </a:ext>
                  </a:extLst>
                </p14:cNvPr>
                <p14:cNvContentPartPr/>
                <p14:nvPr/>
              </p14:nvContentPartPr>
              <p14:xfrm>
                <a:off x="4658966" y="1436846"/>
                <a:ext cx="360" cy="360"/>
              </p14:xfrm>
            </p:contentPart>
          </mc:Choice>
          <mc:Fallback xmlns="">
            <p:pic>
              <p:nvPicPr>
                <p:cNvPr id="57" name="Ink 56">
                  <a:extLst>
                    <a:ext uri="{FF2B5EF4-FFF2-40B4-BE49-F238E27FC236}">
                      <a16:creationId xmlns:a16="http://schemas.microsoft.com/office/drawing/2014/main" id="{3DEDD2C7-56C8-491D-B13F-834572374259}"/>
                    </a:ext>
                  </a:extLst>
                </p:cNvPr>
                <p:cNvPicPr/>
                <p:nvPr/>
              </p:nvPicPr>
              <p:blipFill>
                <a:blip r:embed="rId85"/>
                <a:stretch>
                  <a:fillRect/>
                </a:stretch>
              </p:blipFill>
              <p:spPr>
                <a:xfrm>
                  <a:off x="4641326" y="14192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83" name="Ink 82">
                  <a:extLst>
                    <a:ext uri="{FF2B5EF4-FFF2-40B4-BE49-F238E27FC236}">
                      <a16:creationId xmlns:a16="http://schemas.microsoft.com/office/drawing/2014/main" id="{1333CF4A-E2BB-488D-B38F-D03A4F40FD1A}"/>
                    </a:ext>
                  </a:extLst>
                </p14:cNvPr>
                <p14:cNvContentPartPr/>
                <p14:nvPr/>
              </p14:nvContentPartPr>
              <p14:xfrm>
                <a:off x="4015646" y="1599926"/>
                <a:ext cx="140760" cy="213120"/>
              </p14:xfrm>
            </p:contentPart>
          </mc:Choice>
          <mc:Fallback xmlns="">
            <p:pic>
              <p:nvPicPr>
                <p:cNvPr id="83" name="Ink 82">
                  <a:extLst>
                    <a:ext uri="{FF2B5EF4-FFF2-40B4-BE49-F238E27FC236}">
                      <a16:creationId xmlns:a16="http://schemas.microsoft.com/office/drawing/2014/main" id="{1333CF4A-E2BB-488D-B38F-D03A4F40FD1A}"/>
                    </a:ext>
                  </a:extLst>
                </p:cNvPr>
                <p:cNvPicPr/>
                <p:nvPr/>
              </p:nvPicPr>
              <p:blipFill>
                <a:blip r:embed="rId87"/>
                <a:stretch>
                  <a:fillRect/>
                </a:stretch>
              </p:blipFill>
              <p:spPr>
                <a:xfrm>
                  <a:off x="3998006" y="1581926"/>
                  <a:ext cx="176400" cy="248760"/>
                </a:xfrm>
                <a:prstGeom prst="rect">
                  <a:avLst/>
                </a:prstGeom>
              </p:spPr>
            </p:pic>
          </mc:Fallback>
        </mc:AlternateContent>
      </p:grpSp>
      <p:grpSp>
        <p:nvGrpSpPr>
          <p:cNvPr id="96" name="Group 95">
            <a:extLst>
              <a:ext uri="{FF2B5EF4-FFF2-40B4-BE49-F238E27FC236}">
                <a16:creationId xmlns:a16="http://schemas.microsoft.com/office/drawing/2014/main" id="{1C086012-B2C6-414E-93CA-2C808EB665BC}"/>
              </a:ext>
            </a:extLst>
          </p:cNvPr>
          <p:cNvGrpSpPr/>
          <p:nvPr/>
        </p:nvGrpSpPr>
        <p:grpSpPr>
          <a:xfrm>
            <a:off x="2650886" y="3813566"/>
            <a:ext cx="880920" cy="568440"/>
            <a:chOff x="2650886" y="3813566"/>
            <a:chExt cx="880920" cy="568440"/>
          </a:xfrm>
        </p:grpSpPr>
        <mc:AlternateContent xmlns:mc="http://schemas.openxmlformats.org/markup-compatibility/2006" xmlns:p14="http://schemas.microsoft.com/office/powerpoint/2010/main">
          <mc:Choice Requires="p14">
            <p:contentPart p14:bwMode="auto" r:id="rId88">
              <p14:nvContentPartPr>
                <p14:cNvPr id="86" name="Ink 85">
                  <a:extLst>
                    <a:ext uri="{FF2B5EF4-FFF2-40B4-BE49-F238E27FC236}">
                      <a16:creationId xmlns:a16="http://schemas.microsoft.com/office/drawing/2014/main" id="{AC9276DE-043C-4E52-81F0-7760FDB50878}"/>
                    </a:ext>
                  </a:extLst>
                </p14:cNvPr>
                <p14:cNvContentPartPr/>
                <p14:nvPr/>
              </p14:nvContentPartPr>
              <p14:xfrm>
                <a:off x="2696246" y="3818606"/>
                <a:ext cx="26640" cy="151920"/>
              </p14:xfrm>
            </p:contentPart>
          </mc:Choice>
          <mc:Fallback xmlns="">
            <p:pic>
              <p:nvPicPr>
                <p:cNvPr id="86" name="Ink 85">
                  <a:extLst>
                    <a:ext uri="{FF2B5EF4-FFF2-40B4-BE49-F238E27FC236}">
                      <a16:creationId xmlns:a16="http://schemas.microsoft.com/office/drawing/2014/main" id="{AC9276DE-043C-4E52-81F0-7760FDB50878}"/>
                    </a:ext>
                  </a:extLst>
                </p:cNvPr>
                <p:cNvPicPr/>
                <p:nvPr/>
              </p:nvPicPr>
              <p:blipFill>
                <a:blip r:embed="rId89"/>
                <a:stretch>
                  <a:fillRect/>
                </a:stretch>
              </p:blipFill>
              <p:spPr>
                <a:xfrm>
                  <a:off x="2678606" y="3800606"/>
                  <a:ext cx="622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89" name="Ink 88">
                  <a:extLst>
                    <a:ext uri="{FF2B5EF4-FFF2-40B4-BE49-F238E27FC236}">
                      <a16:creationId xmlns:a16="http://schemas.microsoft.com/office/drawing/2014/main" id="{4C48D372-EAE8-4D5C-B84B-5DA21B698F01}"/>
                    </a:ext>
                  </a:extLst>
                </p14:cNvPr>
                <p14:cNvContentPartPr/>
                <p14:nvPr/>
              </p14:nvContentPartPr>
              <p14:xfrm>
                <a:off x="2853206" y="3813566"/>
                <a:ext cx="181080" cy="149040"/>
              </p14:xfrm>
            </p:contentPart>
          </mc:Choice>
          <mc:Fallback xmlns="">
            <p:pic>
              <p:nvPicPr>
                <p:cNvPr id="89" name="Ink 88">
                  <a:extLst>
                    <a:ext uri="{FF2B5EF4-FFF2-40B4-BE49-F238E27FC236}">
                      <a16:creationId xmlns:a16="http://schemas.microsoft.com/office/drawing/2014/main" id="{4C48D372-EAE8-4D5C-B84B-5DA21B698F01}"/>
                    </a:ext>
                  </a:extLst>
                </p:cNvPr>
                <p:cNvPicPr/>
                <p:nvPr/>
              </p:nvPicPr>
              <p:blipFill>
                <a:blip r:embed="rId91"/>
                <a:stretch>
                  <a:fillRect/>
                </a:stretch>
              </p:blipFill>
              <p:spPr>
                <a:xfrm>
                  <a:off x="2835206" y="3795926"/>
                  <a:ext cx="216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0" name="Ink 89">
                  <a:extLst>
                    <a:ext uri="{FF2B5EF4-FFF2-40B4-BE49-F238E27FC236}">
                      <a16:creationId xmlns:a16="http://schemas.microsoft.com/office/drawing/2014/main" id="{766C136B-BFBC-4B8E-9246-EA7AAE1C99B4}"/>
                    </a:ext>
                  </a:extLst>
                </p14:cNvPr>
                <p14:cNvContentPartPr/>
                <p14:nvPr/>
              </p14:nvContentPartPr>
              <p14:xfrm>
                <a:off x="2650886" y="4036766"/>
                <a:ext cx="447120" cy="66240"/>
              </p14:xfrm>
            </p:contentPart>
          </mc:Choice>
          <mc:Fallback xmlns="">
            <p:pic>
              <p:nvPicPr>
                <p:cNvPr id="90" name="Ink 89">
                  <a:extLst>
                    <a:ext uri="{FF2B5EF4-FFF2-40B4-BE49-F238E27FC236}">
                      <a16:creationId xmlns:a16="http://schemas.microsoft.com/office/drawing/2014/main" id="{766C136B-BFBC-4B8E-9246-EA7AAE1C99B4}"/>
                    </a:ext>
                  </a:extLst>
                </p:cNvPr>
                <p:cNvPicPr/>
                <p:nvPr/>
              </p:nvPicPr>
              <p:blipFill>
                <a:blip r:embed="rId93"/>
                <a:stretch>
                  <a:fillRect/>
                </a:stretch>
              </p:blipFill>
              <p:spPr>
                <a:xfrm>
                  <a:off x="2633246" y="4018766"/>
                  <a:ext cx="48276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92" name="Ink 91">
                  <a:extLst>
                    <a:ext uri="{FF2B5EF4-FFF2-40B4-BE49-F238E27FC236}">
                      <a16:creationId xmlns:a16="http://schemas.microsoft.com/office/drawing/2014/main" id="{96D8BC03-B504-4C3E-988F-B8E45B51AD5B}"/>
                    </a:ext>
                  </a:extLst>
                </p14:cNvPr>
                <p14:cNvContentPartPr/>
                <p14:nvPr/>
              </p14:nvContentPartPr>
              <p14:xfrm>
                <a:off x="2676806" y="4200206"/>
                <a:ext cx="158760" cy="181800"/>
              </p14:xfrm>
            </p:contentPart>
          </mc:Choice>
          <mc:Fallback xmlns="">
            <p:pic>
              <p:nvPicPr>
                <p:cNvPr id="92" name="Ink 91">
                  <a:extLst>
                    <a:ext uri="{FF2B5EF4-FFF2-40B4-BE49-F238E27FC236}">
                      <a16:creationId xmlns:a16="http://schemas.microsoft.com/office/drawing/2014/main" id="{96D8BC03-B504-4C3E-988F-B8E45B51AD5B}"/>
                    </a:ext>
                  </a:extLst>
                </p:cNvPr>
                <p:cNvPicPr/>
                <p:nvPr/>
              </p:nvPicPr>
              <p:blipFill>
                <a:blip r:embed="rId95"/>
                <a:stretch>
                  <a:fillRect/>
                </a:stretch>
              </p:blipFill>
              <p:spPr>
                <a:xfrm>
                  <a:off x="2658806" y="4182206"/>
                  <a:ext cx="1944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93" name="Ink 92">
                  <a:extLst>
                    <a:ext uri="{FF2B5EF4-FFF2-40B4-BE49-F238E27FC236}">
                      <a16:creationId xmlns:a16="http://schemas.microsoft.com/office/drawing/2014/main" id="{952B6A1A-C52E-4C17-B307-555FB57A4244}"/>
                    </a:ext>
                  </a:extLst>
                </p14:cNvPr>
                <p14:cNvContentPartPr/>
                <p14:nvPr/>
              </p14:nvContentPartPr>
              <p14:xfrm>
                <a:off x="2888486" y="4172846"/>
                <a:ext cx="153000" cy="167760"/>
              </p14:xfrm>
            </p:contentPart>
          </mc:Choice>
          <mc:Fallback xmlns="">
            <p:pic>
              <p:nvPicPr>
                <p:cNvPr id="93" name="Ink 92">
                  <a:extLst>
                    <a:ext uri="{FF2B5EF4-FFF2-40B4-BE49-F238E27FC236}">
                      <a16:creationId xmlns:a16="http://schemas.microsoft.com/office/drawing/2014/main" id="{952B6A1A-C52E-4C17-B307-555FB57A4244}"/>
                    </a:ext>
                  </a:extLst>
                </p:cNvPr>
                <p:cNvPicPr/>
                <p:nvPr/>
              </p:nvPicPr>
              <p:blipFill>
                <a:blip r:embed="rId97"/>
                <a:stretch>
                  <a:fillRect/>
                </a:stretch>
              </p:blipFill>
              <p:spPr>
                <a:xfrm>
                  <a:off x="2870846" y="4155206"/>
                  <a:ext cx="188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94" name="Ink 93">
                  <a:extLst>
                    <a:ext uri="{FF2B5EF4-FFF2-40B4-BE49-F238E27FC236}">
                      <a16:creationId xmlns:a16="http://schemas.microsoft.com/office/drawing/2014/main" id="{BF2EB917-BA79-4384-86E1-919353EE0BF4}"/>
                    </a:ext>
                  </a:extLst>
                </p14:cNvPr>
                <p14:cNvContentPartPr/>
                <p14:nvPr/>
              </p14:nvContentPartPr>
              <p14:xfrm>
                <a:off x="3236966" y="4006526"/>
                <a:ext cx="101880" cy="103320"/>
              </p14:xfrm>
            </p:contentPart>
          </mc:Choice>
          <mc:Fallback xmlns="">
            <p:pic>
              <p:nvPicPr>
                <p:cNvPr id="94" name="Ink 93">
                  <a:extLst>
                    <a:ext uri="{FF2B5EF4-FFF2-40B4-BE49-F238E27FC236}">
                      <a16:creationId xmlns:a16="http://schemas.microsoft.com/office/drawing/2014/main" id="{BF2EB917-BA79-4384-86E1-919353EE0BF4}"/>
                    </a:ext>
                  </a:extLst>
                </p:cNvPr>
                <p:cNvPicPr/>
                <p:nvPr/>
              </p:nvPicPr>
              <p:blipFill>
                <a:blip r:embed="rId99"/>
                <a:stretch>
                  <a:fillRect/>
                </a:stretch>
              </p:blipFill>
              <p:spPr>
                <a:xfrm>
                  <a:off x="3218966" y="3988526"/>
                  <a:ext cx="13752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95" name="Ink 94">
                  <a:extLst>
                    <a:ext uri="{FF2B5EF4-FFF2-40B4-BE49-F238E27FC236}">
                      <a16:creationId xmlns:a16="http://schemas.microsoft.com/office/drawing/2014/main" id="{3FE93A56-895F-459D-97E4-EA02AC636C0B}"/>
                    </a:ext>
                  </a:extLst>
                </p14:cNvPr>
                <p14:cNvContentPartPr/>
                <p14:nvPr/>
              </p14:nvContentPartPr>
              <p14:xfrm>
                <a:off x="3425606" y="3984926"/>
                <a:ext cx="106200" cy="117360"/>
              </p14:xfrm>
            </p:contentPart>
          </mc:Choice>
          <mc:Fallback xmlns="">
            <p:pic>
              <p:nvPicPr>
                <p:cNvPr id="95" name="Ink 94">
                  <a:extLst>
                    <a:ext uri="{FF2B5EF4-FFF2-40B4-BE49-F238E27FC236}">
                      <a16:creationId xmlns:a16="http://schemas.microsoft.com/office/drawing/2014/main" id="{3FE93A56-895F-459D-97E4-EA02AC636C0B}"/>
                    </a:ext>
                  </a:extLst>
                </p:cNvPr>
                <p:cNvPicPr/>
                <p:nvPr/>
              </p:nvPicPr>
              <p:blipFill>
                <a:blip r:embed="rId101"/>
                <a:stretch>
                  <a:fillRect/>
                </a:stretch>
              </p:blipFill>
              <p:spPr>
                <a:xfrm>
                  <a:off x="3407606" y="3967286"/>
                  <a:ext cx="141840" cy="153000"/>
                </a:xfrm>
                <a:prstGeom prst="rect">
                  <a:avLst/>
                </a:prstGeom>
              </p:spPr>
            </p:pic>
          </mc:Fallback>
        </mc:AlternateContent>
      </p:grpSp>
      <p:grpSp>
        <p:nvGrpSpPr>
          <p:cNvPr id="111" name="Group 110">
            <a:extLst>
              <a:ext uri="{FF2B5EF4-FFF2-40B4-BE49-F238E27FC236}">
                <a16:creationId xmlns:a16="http://schemas.microsoft.com/office/drawing/2014/main" id="{9B2F4800-5F9F-4CAC-842B-3EBC28FAADEB}"/>
              </a:ext>
            </a:extLst>
          </p:cNvPr>
          <p:cNvGrpSpPr/>
          <p:nvPr/>
        </p:nvGrpSpPr>
        <p:grpSpPr>
          <a:xfrm>
            <a:off x="2094326" y="4960886"/>
            <a:ext cx="567720" cy="608760"/>
            <a:chOff x="2094326" y="4960886"/>
            <a:chExt cx="567720" cy="608760"/>
          </a:xfrm>
        </p:grpSpPr>
        <mc:AlternateContent xmlns:mc="http://schemas.openxmlformats.org/markup-compatibility/2006" xmlns:p14="http://schemas.microsoft.com/office/powerpoint/2010/main">
          <mc:Choice Requires="p14">
            <p:contentPart p14:bwMode="auto" r:id="rId102">
              <p14:nvContentPartPr>
                <p14:cNvPr id="103" name="Ink 102">
                  <a:extLst>
                    <a:ext uri="{FF2B5EF4-FFF2-40B4-BE49-F238E27FC236}">
                      <a16:creationId xmlns:a16="http://schemas.microsoft.com/office/drawing/2014/main" id="{3A7F59B4-74A8-4E85-BA14-59C5B75497B4}"/>
                    </a:ext>
                  </a:extLst>
                </p14:cNvPr>
                <p14:cNvContentPartPr/>
                <p14:nvPr/>
              </p14:nvContentPartPr>
              <p14:xfrm>
                <a:off x="2139686" y="4991126"/>
                <a:ext cx="154440" cy="158400"/>
              </p14:xfrm>
            </p:contentPart>
          </mc:Choice>
          <mc:Fallback xmlns="">
            <p:pic>
              <p:nvPicPr>
                <p:cNvPr id="103" name="Ink 102">
                  <a:extLst>
                    <a:ext uri="{FF2B5EF4-FFF2-40B4-BE49-F238E27FC236}">
                      <a16:creationId xmlns:a16="http://schemas.microsoft.com/office/drawing/2014/main" id="{3A7F59B4-74A8-4E85-BA14-59C5B75497B4}"/>
                    </a:ext>
                  </a:extLst>
                </p:cNvPr>
                <p:cNvPicPr/>
                <p:nvPr/>
              </p:nvPicPr>
              <p:blipFill>
                <a:blip r:embed="rId103"/>
                <a:stretch>
                  <a:fillRect/>
                </a:stretch>
              </p:blipFill>
              <p:spPr>
                <a:xfrm>
                  <a:off x="2122046" y="4973486"/>
                  <a:ext cx="1900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04" name="Ink 103">
                  <a:extLst>
                    <a:ext uri="{FF2B5EF4-FFF2-40B4-BE49-F238E27FC236}">
                      <a16:creationId xmlns:a16="http://schemas.microsoft.com/office/drawing/2014/main" id="{67630F60-0AB6-4962-8EC1-50958810A889}"/>
                    </a:ext>
                  </a:extLst>
                </p14:cNvPr>
                <p14:cNvContentPartPr/>
                <p14:nvPr/>
              </p14:nvContentPartPr>
              <p14:xfrm>
                <a:off x="2400686" y="4960886"/>
                <a:ext cx="149040" cy="208440"/>
              </p14:xfrm>
            </p:contentPart>
          </mc:Choice>
          <mc:Fallback xmlns="">
            <p:pic>
              <p:nvPicPr>
                <p:cNvPr id="104" name="Ink 103">
                  <a:extLst>
                    <a:ext uri="{FF2B5EF4-FFF2-40B4-BE49-F238E27FC236}">
                      <a16:creationId xmlns:a16="http://schemas.microsoft.com/office/drawing/2014/main" id="{67630F60-0AB6-4962-8EC1-50958810A889}"/>
                    </a:ext>
                  </a:extLst>
                </p:cNvPr>
                <p:cNvPicPr/>
                <p:nvPr/>
              </p:nvPicPr>
              <p:blipFill>
                <a:blip r:embed="rId105"/>
                <a:stretch>
                  <a:fillRect/>
                </a:stretch>
              </p:blipFill>
              <p:spPr>
                <a:xfrm>
                  <a:off x="2382686" y="4942886"/>
                  <a:ext cx="18468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06" name="Ink 105">
                  <a:extLst>
                    <a:ext uri="{FF2B5EF4-FFF2-40B4-BE49-F238E27FC236}">
                      <a16:creationId xmlns:a16="http://schemas.microsoft.com/office/drawing/2014/main" id="{84AEE954-6F61-4645-8A2D-F9C72416D498}"/>
                    </a:ext>
                  </a:extLst>
                </p14:cNvPr>
                <p14:cNvContentPartPr/>
                <p14:nvPr/>
              </p14:nvContentPartPr>
              <p14:xfrm>
                <a:off x="2094326" y="5245286"/>
                <a:ext cx="567720" cy="71640"/>
              </p14:xfrm>
            </p:contentPart>
          </mc:Choice>
          <mc:Fallback xmlns="">
            <p:pic>
              <p:nvPicPr>
                <p:cNvPr id="106" name="Ink 105">
                  <a:extLst>
                    <a:ext uri="{FF2B5EF4-FFF2-40B4-BE49-F238E27FC236}">
                      <a16:creationId xmlns:a16="http://schemas.microsoft.com/office/drawing/2014/main" id="{84AEE954-6F61-4645-8A2D-F9C72416D498}"/>
                    </a:ext>
                  </a:extLst>
                </p:cNvPr>
                <p:cNvPicPr/>
                <p:nvPr/>
              </p:nvPicPr>
              <p:blipFill>
                <a:blip r:embed="rId107"/>
                <a:stretch>
                  <a:fillRect/>
                </a:stretch>
              </p:blipFill>
              <p:spPr>
                <a:xfrm>
                  <a:off x="2076326" y="5227286"/>
                  <a:ext cx="60336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08" name="Ink 107">
                  <a:extLst>
                    <a:ext uri="{FF2B5EF4-FFF2-40B4-BE49-F238E27FC236}">
                      <a16:creationId xmlns:a16="http://schemas.microsoft.com/office/drawing/2014/main" id="{FD164DD3-4A53-4C9F-8BD3-7F7CF1287682}"/>
                    </a:ext>
                  </a:extLst>
                </p14:cNvPr>
                <p14:cNvContentPartPr/>
                <p14:nvPr/>
              </p14:nvContentPartPr>
              <p14:xfrm>
                <a:off x="2152286" y="5406926"/>
                <a:ext cx="163440" cy="162720"/>
              </p14:xfrm>
            </p:contentPart>
          </mc:Choice>
          <mc:Fallback xmlns="">
            <p:pic>
              <p:nvPicPr>
                <p:cNvPr id="108" name="Ink 107">
                  <a:extLst>
                    <a:ext uri="{FF2B5EF4-FFF2-40B4-BE49-F238E27FC236}">
                      <a16:creationId xmlns:a16="http://schemas.microsoft.com/office/drawing/2014/main" id="{FD164DD3-4A53-4C9F-8BD3-7F7CF1287682}"/>
                    </a:ext>
                  </a:extLst>
                </p:cNvPr>
                <p:cNvPicPr/>
                <p:nvPr/>
              </p:nvPicPr>
              <p:blipFill>
                <a:blip r:embed="rId109"/>
                <a:stretch>
                  <a:fillRect/>
                </a:stretch>
              </p:blipFill>
              <p:spPr>
                <a:xfrm>
                  <a:off x="2134646" y="5388926"/>
                  <a:ext cx="1990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0" name="Ink 109">
                  <a:extLst>
                    <a:ext uri="{FF2B5EF4-FFF2-40B4-BE49-F238E27FC236}">
                      <a16:creationId xmlns:a16="http://schemas.microsoft.com/office/drawing/2014/main" id="{6A4C94CB-F8C9-4281-B0B3-DC56B32BC928}"/>
                    </a:ext>
                  </a:extLst>
                </p14:cNvPr>
                <p14:cNvContentPartPr/>
                <p14:nvPr/>
              </p14:nvContentPartPr>
              <p14:xfrm>
                <a:off x="2417606" y="5386046"/>
                <a:ext cx="136440" cy="170640"/>
              </p14:xfrm>
            </p:contentPart>
          </mc:Choice>
          <mc:Fallback xmlns="">
            <p:pic>
              <p:nvPicPr>
                <p:cNvPr id="110" name="Ink 109">
                  <a:extLst>
                    <a:ext uri="{FF2B5EF4-FFF2-40B4-BE49-F238E27FC236}">
                      <a16:creationId xmlns:a16="http://schemas.microsoft.com/office/drawing/2014/main" id="{6A4C94CB-F8C9-4281-B0B3-DC56B32BC928}"/>
                    </a:ext>
                  </a:extLst>
                </p:cNvPr>
                <p:cNvPicPr/>
                <p:nvPr/>
              </p:nvPicPr>
              <p:blipFill>
                <a:blip r:embed="rId111"/>
                <a:stretch>
                  <a:fillRect/>
                </a:stretch>
              </p:blipFill>
              <p:spPr>
                <a:xfrm>
                  <a:off x="2399966" y="5368046"/>
                  <a:ext cx="172080" cy="206280"/>
                </a:xfrm>
                <a:prstGeom prst="rect">
                  <a:avLst/>
                </a:prstGeom>
              </p:spPr>
            </p:pic>
          </mc:Fallback>
        </mc:AlternateContent>
      </p:grpSp>
      <p:grpSp>
        <p:nvGrpSpPr>
          <p:cNvPr id="117" name="Group 116">
            <a:extLst>
              <a:ext uri="{FF2B5EF4-FFF2-40B4-BE49-F238E27FC236}">
                <a16:creationId xmlns:a16="http://schemas.microsoft.com/office/drawing/2014/main" id="{FCA9498C-40B1-403B-ABF6-E5EAD6265561}"/>
              </a:ext>
            </a:extLst>
          </p:cNvPr>
          <p:cNvGrpSpPr/>
          <p:nvPr/>
        </p:nvGrpSpPr>
        <p:grpSpPr>
          <a:xfrm>
            <a:off x="2874446" y="5189486"/>
            <a:ext cx="188640" cy="131040"/>
            <a:chOff x="2874446" y="5189486"/>
            <a:chExt cx="188640" cy="131040"/>
          </a:xfrm>
        </p:grpSpPr>
        <mc:AlternateContent xmlns:mc="http://schemas.openxmlformats.org/markup-compatibility/2006" xmlns:p14="http://schemas.microsoft.com/office/powerpoint/2010/main">
          <mc:Choice Requires="p14">
            <p:contentPart p14:bwMode="auto" r:id="rId112">
              <p14:nvContentPartPr>
                <p14:cNvPr id="115" name="Ink 114">
                  <a:extLst>
                    <a:ext uri="{FF2B5EF4-FFF2-40B4-BE49-F238E27FC236}">
                      <a16:creationId xmlns:a16="http://schemas.microsoft.com/office/drawing/2014/main" id="{83A2E616-9139-48D7-BE44-38AFF47D0323}"/>
                    </a:ext>
                  </a:extLst>
                </p14:cNvPr>
                <p14:cNvContentPartPr/>
                <p14:nvPr/>
              </p14:nvContentPartPr>
              <p14:xfrm>
                <a:off x="2874446" y="5190926"/>
                <a:ext cx="170640" cy="120240"/>
              </p14:xfrm>
            </p:contentPart>
          </mc:Choice>
          <mc:Fallback xmlns="">
            <p:pic>
              <p:nvPicPr>
                <p:cNvPr id="115" name="Ink 114">
                  <a:extLst>
                    <a:ext uri="{FF2B5EF4-FFF2-40B4-BE49-F238E27FC236}">
                      <a16:creationId xmlns:a16="http://schemas.microsoft.com/office/drawing/2014/main" id="{83A2E616-9139-48D7-BE44-38AFF47D0323}"/>
                    </a:ext>
                  </a:extLst>
                </p:cNvPr>
                <p:cNvPicPr/>
                <p:nvPr/>
              </p:nvPicPr>
              <p:blipFill>
                <a:blip r:embed="rId113"/>
                <a:stretch>
                  <a:fillRect/>
                </a:stretch>
              </p:blipFill>
              <p:spPr>
                <a:xfrm>
                  <a:off x="2856806" y="5173286"/>
                  <a:ext cx="206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16" name="Ink 115">
                  <a:extLst>
                    <a:ext uri="{FF2B5EF4-FFF2-40B4-BE49-F238E27FC236}">
                      <a16:creationId xmlns:a16="http://schemas.microsoft.com/office/drawing/2014/main" id="{FA0F2E5E-0552-4ED0-93E6-362C5130C00D}"/>
                    </a:ext>
                  </a:extLst>
                </p14:cNvPr>
                <p14:cNvContentPartPr/>
                <p14:nvPr/>
              </p14:nvContentPartPr>
              <p14:xfrm>
                <a:off x="2891366" y="5189486"/>
                <a:ext cx="171720" cy="131040"/>
              </p14:xfrm>
            </p:contentPart>
          </mc:Choice>
          <mc:Fallback xmlns="">
            <p:pic>
              <p:nvPicPr>
                <p:cNvPr id="116" name="Ink 115">
                  <a:extLst>
                    <a:ext uri="{FF2B5EF4-FFF2-40B4-BE49-F238E27FC236}">
                      <a16:creationId xmlns:a16="http://schemas.microsoft.com/office/drawing/2014/main" id="{FA0F2E5E-0552-4ED0-93E6-362C5130C00D}"/>
                    </a:ext>
                  </a:extLst>
                </p:cNvPr>
                <p:cNvPicPr/>
                <p:nvPr/>
              </p:nvPicPr>
              <p:blipFill>
                <a:blip r:embed="rId115"/>
                <a:stretch>
                  <a:fillRect/>
                </a:stretch>
              </p:blipFill>
              <p:spPr>
                <a:xfrm>
                  <a:off x="2873366" y="5171846"/>
                  <a:ext cx="207360" cy="166680"/>
                </a:xfrm>
                <a:prstGeom prst="rect">
                  <a:avLst/>
                </a:prstGeom>
              </p:spPr>
            </p:pic>
          </mc:Fallback>
        </mc:AlternateContent>
      </p:grpSp>
      <p:grpSp>
        <p:nvGrpSpPr>
          <p:cNvPr id="122" name="Group 121">
            <a:extLst>
              <a:ext uri="{FF2B5EF4-FFF2-40B4-BE49-F238E27FC236}">
                <a16:creationId xmlns:a16="http://schemas.microsoft.com/office/drawing/2014/main" id="{A32AEE5C-F78D-413A-BD30-051B18FF78A2}"/>
              </a:ext>
            </a:extLst>
          </p:cNvPr>
          <p:cNvGrpSpPr/>
          <p:nvPr/>
        </p:nvGrpSpPr>
        <p:grpSpPr>
          <a:xfrm>
            <a:off x="3244166" y="5061686"/>
            <a:ext cx="755280" cy="224640"/>
            <a:chOff x="3244166" y="5061686"/>
            <a:chExt cx="755280" cy="224640"/>
          </a:xfrm>
        </p:grpSpPr>
        <mc:AlternateContent xmlns:mc="http://schemas.openxmlformats.org/markup-compatibility/2006" xmlns:p14="http://schemas.microsoft.com/office/powerpoint/2010/main">
          <mc:Choice Requires="p14">
            <p:contentPart p14:bwMode="auto" r:id="rId116">
              <p14:nvContentPartPr>
                <p14:cNvPr id="118" name="Ink 117">
                  <a:extLst>
                    <a:ext uri="{FF2B5EF4-FFF2-40B4-BE49-F238E27FC236}">
                      <a16:creationId xmlns:a16="http://schemas.microsoft.com/office/drawing/2014/main" id="{EAB7D7D5-2A77-4B83-B162-7881D7B5184F}"/>
                    </a:ext>
                  </a:extLst>
                </p14:cNvPr>
                <p14:cNvContentPartPr/>
                <p14:nvPr/>
              </p14:nvContentPartPr>
              <p14:xfrm>
                <a:off x="3244166" y="5061686"/>
                <a:ext cx="177120" cy="224640"/>
              </p14:xfrm>
            </p:contentPart>
          </mc:Choice>
          <mc:Fallback xmlns="">
            <p:pic>
              <p:nvPicPr>
                <p:cNvPr id="118" name="Ink 117">
                  <a:extLst>
                    <a:ext uri="{FF2B5EF4-FFF2-40B4-BE49-F238E27FC236}">
                      <a16:creationId xmlns:a16="http://schemas.microsoft.com/office/drawing/2014/main" id="{EAB7D7D5-2A77-4B83-B162-7881D7B5184F}"/>
                    </a:ext>
                  </a:extLst>
                </p:cNvPr>
                <p:cNvPicPr/>
                <p:nvPr/>
              </p:nvPicPr>
              <p:blipFill>
                <a:blip r:embed="rId117"/>
                <a:stretch>
                  <a:fillRect/>
                </a:stretch>
              </p:blipFill>
              <p:spPr>
                <a:xfrm>
                  <a:off x="3226526" y="5044046"/>
                  <a:ext cx="21276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19" name="Ink 118">
                  <a:extLst>
                    <a:ext uri="{FF2B5EF4-FFF2-40B4-BE49-F238E27FC236}">
                      <a16:creationId xmlns:a16="http://schemas.microsoft.com/office/drawing/2014/main" id="{C7D39209-BC7A-4DD6-B58C-4E3A124F958B}"/>
                    </a:ext>
                  </a:extLst>
                </p14:cNvPr>
                <p14:cNvContentPartPr/>
                <p14:nvPr/>
              </p14:nvContentPartPr>
              <p14:xfrm>
                <a:off x="3474566" y="5106686"/>
                <a:ext cx="173880" cy="169920"/>
              </p14:xfrm>
            </p:contentPart>
          </mc:Choice>
          <mc:Fallback xmlns="">
            <p:pic>
              <p:nvPicPr>
                <p:cNvPr id="119" name="Ink 118">
                  <a:extLst>
                    <a:ext uri="{FF2B5EF4-FFF2-40B4-BE49-F238E27FC236}">
                      <a16:creationId xmlns:a16="http://schemas.microsoft.com/office/drawing/2014/main" id="{C7D39209-BC7A-4DD6-B58C-4E3A124F958B}"/>
                    </a:ext>
                  </a:extLst>
                </p:cNvPr>
                <p:cNvPicPr/>
                <p:nvPr/>
              </p:nvPicPr>
              <p:blipFill>
                <a:blip r:embed="rId119"/>
                <a:stretch>
                  <a:fillRect/>
                </a:stretch>
              </p:blipFill>
              <p:spPr>
                <a:xfrm>
                  <a:off x="3456566" y="5089046"/>
                  <a:ext cx="20952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0" name="Ink 119">
                  <a:extLst>
                    <a:ext uri="{FF2B5EF4-FFF2-40B4-BE49-F238E27FC236}">
                      <a16:creationId xmlns:a16="http://schemas.microsoft.com/office/drawing/2014/main" id="{E34D1AA5-040F-4E71-AEA9-BE81482475C7}"/>
                    </a:ext>
                  </a:extLst>
                </p14:cNvPr>
                <p14:cNvContentPartPr/>
                <p14:nvPr/>
              </p14:nvContentPartPr>
              <p14:xfrm>
                <a:off x="3505166" y="5076806"/>
                <a:ext cx="182520" cy="27360"/>
              </p14:xfrm>
            </p:contentPart>
          </mc:Choice>
          <mc:Fallback xmlns="">
            <p:pic>
              <p:nvPicPr>
                <p:cNvPr id="120" name="Ink 119">
                  <a:extLst>
                    <a:ext uri="{FF2B5EF4-FFF2-40B4-BE49-F238E27FC236}">
                      <a16:creationId xmlns:a16="http://schemas.microsoft.com/office/drawing/2014/main" id="{E34D1AA5-040F-4E71-AEA9-BE81482475C7}"/>
                    </a:ext>
                  </a:extLst>
                </p:cNvPr>
                <p:cNvPicPr/>
                <p:nvPr/>
              </p:nvPicPr>
              <p:blipFill>
                <a:blip r:embed="rId121"/>
                <a:stretch>
                  <a:fillRect/>
                </a:stretch>
              </p:blipFill>
              <p:spPr>
                <a:xfrm>
                  <a:off x="3487526" y="5058806"/>
                  <a:ext cx="2181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1" name="Ink 120">
                  <a:extLst>
                    <a:ext uri="{FF2B5EF4-FFF2-40B4-BE49-F238E27FC236}">
                      <a16:creationId xmlns:a16="http://schemas.microsoft.com/office/drawing/2014/main" id="{98EF3C5A-45CE-46B4-B741-2F784F93B6D6}"/>
                    </a:ext>
                  </a:extLst>
                </p14:cNvPr>
                <p14:cNvContentPartPr/>
                <p14:nvPr/>
              </p14:nvContentPartPr>
              <p14:xfrm>
                <a:off x="3778046" y="5070686"/>
                <a:ext cx="221400" cy="189000"/>
              </p14:xfrm>
            </p:contentPart>
          </mc:Choice>
          <mc:Fallback xmlns="">
            <p:pic>
              <p:nvPicPr>
                <p:cNvPr id="121" name="Ink 120">
                  <a:extLst>
                    <a:ext uri="{FF2B5EF4-FFF2-40B4-BE49-F238E27FC236}">
                      <a16:creationId xmlns:a16="http://schemas.microsoft.com/office/drawing/2014/main" id="{98EF3C5A-45CE-46B4-B741-2F784F93B6D6}"/>
                    </a:ext>
                  </a:extLst>
                </p:cNvPr>
                <p:cNvPicPr/>
                <p:nvPr/>
              </p:nvPicPr>
              <p:blipFill>
                <a:blip r:embed="rId123"/>
                <a:stretch>
                  <a:fillRect/>
                </a:stretch>
              </p:blipFill>
              <p:spPr>
                <a:xfrm>
                  <a:off x="3760406" y="5052686"/>
                  <a:ext cx="257040" cy="224640"/>
                </a:xfrm>
                <a:prstGeom prst="rect">
                  <a:avLst/>
                </a:prstGeom>
              </p:spPr>
            </p:pic>
          </mc:Fallback>
        </mc:AlternateContent>
      </p:grpSp>
      <p:grpSp>
        <p:nvGrpSpPr>
          <p:cNvPr id="132" name="Group 131">
            <a:extLst>
              <a:ext uri="{FF2B5EF4-FFF2-40B4-BE49-F238E27FC236}">
                <a16:creationId xmlns:a16="http://schemas.microsoft.com/office/drawing/2014/main" id="{1F6F65BF-F919-4A7B-91A7-E4825C30F72D}"/>
              </a:ext>
            </a:extLst>
          </p:cNvPr>
          <p:cNvGrpSpPr/>
          <p:nvPr/>
        </p:nvGrpSpPr>
        <p:grpSpPr>
          <a:xfrm>
            <a:off x="3637646" y="3706646"/>
            <a:ext cx="991080" cy="518400"/>
            <a:chOff x="3637646" y="3706646"/>
            <a:chExt cx="991080" cy="518400"/>
          </a:xfrm>
        </p:grpSpPr>
        <mc:AlternateContent xmlns:mc="http://schemas.openxmlformats.org/markup-compatibility/2006" xmlns:p14="http://schemas.microsoft.com/office/powerpoint/2010/main">
          <mc:Choice Requires="p14">
            <p:contentPart p14:bwMode="auto" r:id="rId124">
              <p14:nvContentPartPr>
                <p14:cNvPr id="97" name="Ink 96">
                  <a:extLst>
                    <a:ext uri="{FF2B5EF4-FFF2-40B4-BE49-F238E27FC236}">
                      <a16:creationId xmlns:a16="http://schemas.microsoft.com/office/drawing/2014/main" id="{74938087-CAED-4E17-8A0E-9ECCDA87BF91}"/>
                    </a:ext>
                  </a:extLst>
                </p14:cNvPr>
                <p14:cNvContentPartPr/>
                <p14:nvPr/>
              </p14:nvContentPartPr>
              <p14:xfrm>
                <a:off x="3765086" y="3909326"/>
                <a:ext cx="124560" cy="193680"/>
              </p14:xfrm>
            </p:contentPart>
          </mc:Choice>
          <mc:Fallback xmlns="">
            <p:pic>
              <p:nvPicPr>
                <p:cNvPr id="97" name="Ink 96">
                  <a:extLst>
                    <a:ext uri="{FF2B5EF4-FFF2-40B4-BE49-F238E27FC236}">
                      <a16:creationId xmlns:a16="http://schemas.microsoft.com/office/drawing/2014/main" id="{74938087-CAED-4E17-8A0E-9ECCDA87BF91}"/>
                    </a:ext>
                  </a:extLst>
                </p:cNvPr>
                <p:cNvPicPr/>
                <p:nvPr/>
              </p:nvPicPr>
              <p:blipFill>
                <a:blip r:embed="rId125"/>
                <a:stretch>
                  <a:fillRect/>
                </a:stretch>
              </p:blipFill>
              <p:spPr>
                <a:xfrm>
                  <a:off x="3747446" y="3891326"/>
                  <a:ext cx="160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98" name="Ink 97">
                  <a:extLst>
                    <a:ext uri="{FF2B5EF4-FFF2-40B4-BE49-F238E27FC236}">
                      <a16:creationId xmlns:a16="http://schemas.microsoft.com/office/drawing/2014/main" id="{7BA32992-AA76-48B6-A9AC-E4F262AE1CA2}"/>
                    </a:ext>
                  </a:extLst>
                </p14:cNvPr>
                <p14:cNvContentPartPr/>
                <p14:nvPr/>
              </p14:nvContentPartPr>
              <p14:xfrm>
                <a:off x="4020326" y="3991766"/>
                <a:ext cx="5040" cy="5760"/>
              </p14:xfrm>
            </p:contentPart>
          </mc:Choice>
          <mc:Fallback xmlns="">
            <p:pic>
              <p:nvPicPr>
                <p:cNvPr id="98" name="Ink 97">
                  <a:extLst>
                    <a:ext uri="{FF2B5EF4-FFF2-40B4-BE49-F238E27FC236}">
                      <a16:creationId xmlns:a16="http://schemas.microsoft.com/office/drawing/2014/main" id="{7BA32992-AA76-48B6-A9AC-E4F262AE1CA2}"/>
                    </a:ext>
                  </a:extLst>
                </p:cNvPr>
                <p:cNvPicPr/>
                <p:nvPr/>
              </p:nvPicPr>
              <p:blipFill>
                <a:blip r:embed="rId127"/>
                <a:stretch>
                  <a:fillRect/>
                </a:stretch>
              </p:blipFill>
              <p:spPr>
                <a:xfrm>
                  <a:off x="4002326" y="3974126"/>
                  <a:ext cx="40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99" name="Ink 98">
                  <a:extLst>
                    <a:ext uri="{FF2B5EF4-FFF2-40B4-BE49-F238E27FC236}">
                      <a16:creationId xmlns:a16="http://schemas.microsoft.com/office/drawing/2014/main" id="{65C94FAD-558A-4F36-AF81-ABEB69CFA767}"/>
                    </a:ext>
                  </a:extLst>
                </p14:cNvPr>
                <p14:cNvContentPartPr/>
                <p14:nvPr/>
              </p14:nvContentPartPr>
              <p14:xfrm>
                <a:off x="4161086" y="3850286"/>
                <a:ext cx="27360" cy="199080"/>
              </p14:xfrm>
            </p:contentPart>
          </mc:Choice>
          <mc:Fallback xmlns="">
            <p:pic>
              <p:nvPicPr>
                <p:cNvPr id="99" name="Ink 98">
                  <a:extLst>
                    <a:ext uri="{FF2B5EF4-FFF2-40B4-BE49-F238E27FC236}">
                      <a16:creationId xmlns:a16="http://schemas.microsoft.com/office/drawing/2014/main" id="{65C94FAD-558A-4F36-AF81-ABEB69CFA767}"/>
                    </a:ext>
                  </a:extLst>
                </p:cNvPr>
                <p:cNvPicPr/>
                <p:nvPr/>
              </p:nvPicPr>
              <p:blipFill>
                <a:blip r:embed="rId129"/>
                <a:stretch>
                  <a:fillRect/>
                </a:stretch>
              </p:blipFill>
              <p:spPr>
                <a:xfrm>
                  <a:off x="4143446" y="3832646"/>
                  <a:ext cx="63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00" name="Ink 99">
                  <a:extLst>
                    <a:ext uri="{FF2B5EF4-FFF2-40B4-BE49-F238E27FC236}">
                      <a16:creationId xmlns:a16="http://schemas.microsoft.com/office/drawing/2014/main" id="{D4374AF6-2561-4BCA-9028-D8578B61909D}"/>
                    </a:ext>
                  </a:extLst>
                </p14:cNvPr>
                <p14:cNvContentPartPr/>
                <p14:nvPr/>
              </p14:nvContentPartPr>
              <p14:xfrm>
                <a:off x="4295366" y="3857126"/>
                <a:ext cx="188280" cy="132840"/>
              </p14:xfrm>
            </p:contentPart>
          </mc:Choice>
          <mc:Fallback xmlns="">
            <p:pic>
              <p:nvPicPr>
                <p:cNvPr id="100" name="Ink 99">
                  <a:extLst>
                    <a:ext uri="{FF2B5EF4-FFF2-40B4-BE49-F238E27FC236}">
                      <a16:creationId xmlns:a16="http://schemas.microsoft.com/office/drawing/2014/main" id="{D4374AF6-2561-4BCA-9028-D8578B61909D}"/>
                    </a:ext>
                  </a:extLst>
                </p:cNvPr>
                <p:cNvPicPr/>
                <p:nvPr/>
              </p:nvPicPr>
              <p:blipFill>
                <a:blip r:embed="rId131"/>
                <a:stretch>
                  <a:fillRect/>
                </a:stretch>
              </p:blipFill>
              <p:spPr>
                <a:xfrm>
                  <a:off x="4277726" y="3839126"/>
                  <a:ext cx="22392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01" name="Ink 100">
                  <a:extLst>
                    <a:ext uri="{FF2B5EF4-FFF2-40B4-BE49-F238E27FC236}">
                      <a16:creationId xmlns:a16="http://schemas.microsoft.com/office/drawing/2014/main" id="{2F0F1CD9-6470-498A-B345-492B56000DD6}"/>
                    </a:ext>
                  </a:extLst>
                </p14:cNvPr>
                <p14:cNvContentPartPr/>
                <p14:nvPr/>
              </p14:nvContentPartPr>
              <p14:xfrm>
                <a:off x="4401566" y="3878006"/>
                <a:ext cx="21600" cy="214200"/>
              </p14:xfrm>
            </p:contentPart>
          </mc:Choice>
          <mc:Fallback xmlns="">
            <p:pic>
              <p:nvPicPr>
                <p:cNvPr id="101" name="Ink 100">
                  <a:extLst>
                    <a:ext uri="{FF2B5EF4-FFF2-40B4-BE49-F238E27FC236}">
                      <a16:creationId xmlns:a16="http://schemas.microsoft.com/office/drawing/2014/main" id="{2F0F1CD9-6470-498A-B345-492B56000DD6}"/>
                    </a:ext>
                  </a:extLst>
                </p:cNvPr>
                <p:cNvPicPr/>
                <p:nvPr/>
              </p:nvPicPr>
              <p:blipFill>
                <a:blip r:embed="rId133"/>
                <a:stretch>
                  <a:fillRect/>
                </a:stretch>
              </p:blipFill>
              <p:spPr>
                <a:xfrm>
                  <a:off x="4383926" y="3860366"/>
                  <a:ext cx="5724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26" name="Ink 125">
                  <a:extLst>
                    <a:ext uri="{FF2B5EF4-FFF2-40B4-BE49-F238E27FC236}">
                      <a16:creationId xmlns:a16="http://schemas.microsoft.com/office/drawing/2014/main" id="{2C4E8BBB-7FA0-4EB3-A281-155398771D7A}"/>
                    </a:ext>
                  </a:extLst>
                </p14:cNvPr>
                <p14:cNvContentPartPr/>
                <p14:nvPr/>
              </p14:nvContentPartPr>
              <p14:xfrm>
                <a:off x="3690566" y="3722486"/>
                <a:ext cx="784440" cy="80280"/>
              </p14:xfrm>
            </p:contentPart>
          </mc:Choice>
          <mc:Fallback xmlns="">
            <p:pic>
              <p:nvPicPr>
                <p:cNvPr id="126" name="Ink 125">
                  <a:extLst>
                    <a:ext uri="{FF2B5EF4-FFF2-40B4-BE49-F238E27FC236}">
                      <a16:creationId xmlns:a16="http://schemas.microsoft.com/office/drawing/2014/main" id="{2C4E8BBB-7FA0-4EB3-A281-155398771D7A}"/>
                    </a:ext>
                  </a:extLst>
                </p:cNvPr>
                <p:cNvPicPr/>
                <p:nvPr/>
              </p:nvPicPr>
              <p:blipFill>
                <a:blip r:embed="rId135"/>
                <a:stretch>
                  <a:fillRect/>
                </a:stretch>
              </p:blipFill>
              <p:spPr>
                <a:xfrm>
                  <a:off x="3672566" y="3704486"/>
                  <a:ext cx="82008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27" name="Ink 126">
                  <a:extLst>
                    <a:ext uri="{FF2B5EF4-FFF2-40B4-BE49-F238E27FC236}">
                      <a16:creationId xmlns:a16="http://schemas.microsoft.com/office/drawing/2014/main" id="{3E9052F1-EDB0-46E1-91E3-B4F9B8F7A9DE}"/>
                    </a:ext>
                  </a:extLst>
                </p14:cNvPr>
                <p14:cNvContentPartPr/>
                <p14:nvPr/>
              </p14:nvContentPartPr>
              <p14:xfrm>
                <a:off x="3637646" y="3821126"/>
                <a:ext cx="955800" cy="403920"/>
              </p14:xfrm>
            </p:contentPart>
          </mc:Choice>
          <mc:Fallback xmlns="">
            <p:pic>
              <p:nvPicPr>
                <p:cNvPr id="127" name="Ink 126">
                  <a:extLst>
                    <a:ext uri="{FF2B5EF4-FFF2-40B4-BE49-F238E27FC236}">
                      <a16:creationId xmlns:a16="http://schemas.microsoft.com/office/drawing/2014/main" id="{3E9052F1-EDB0-46E1-91E3-B4F9B8F7A9DE}"/>
                    </a:ext>
                  </a:extLst>
                </p:cNvPr>
                <p:cNvPicPr/>
                <p:nvPr/>
              </p:nvPicPr>
              <p:blipFill>
                <a:blip r:embed="rId137"/>
                <a:stretch>
                  <a:fillRect/>
                </a:stretch>
              </p:blipFill>
              <p:spPr>
                <a:xfrm>
                  <a:off x="3620006" y="3803486"/>
                  <a:ext cx="991440" cy="4395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28" name="Ink 127">
                  <a:extLst>
                    <a:ext uri="{FF2B5EF4-FFF2-40B4-BE49-F238E27FC236}">
                      <a16:creationId xmlns:a16="http://schemas.microsoft.com/office/drawing/2014/main" id="{437C13BF-EB33-4968-9085-C33591CB6083}"/>
                    </a:ext>
                  </a:extLst>
                </p14:cNvPr>
                <p14:cNvContentPartPr/>
                <p14:nvPr/>
              </p14:nvContentPartPr>
              <p14:xfrm>
                <a:off x="4535846" y="3706646"/>
                <a:ext cx="92880" cy="503280"/>
              </p14:xfrm>
            </p:contentPart>
          </mc:Choice>
          <mc:Fallback xmlns="">
            <p:pic>
              <p:nvPicPr>
                <p:cNvPr id="128" name="Ink 127">
                  <a:extLst>
                    <a:ext uri="{FF2B5EF4-FFF2-40B4-BE49-F238E27FC236}">
                      <a16:creationId xmlns:a16="http://schemas.microsoft.com/office/drawing/2014/main" id="{437C13BF-EB33-4968-9085-C33591CB6083}"/>
                    </a:ext>
                  </a:extLst>
                </p:cNvPr>
                <p:cNvPicPr/>
                <p:nvPr/>
              </p:nvPicPr>
              <p:blipFill>
                <a:blip r:embed="rId139"/>
                <a:stretch>
                  <a:fillRect/>
                </a:stretch>
              </p:blipFill>
              <p:spPr>
                <a:xfrm>
                  <a:off x="4517846" y="3688646"/>
                  <a:ext cx="128520" cy="538920"/>
                </a:xfrm>
                <a:prstGeom prst="rect">
                  <a:avLst/>
                </a:prstGeom>
              </p:spPr>
            </p:pic>
          </mc:Fallback>
        </mc:AlternateContent>
      </p:grpSp>
      <p:grpSp>
        <p:nvGrpSpPr>
          <p:cNvPr id="285" name="Group 284">
            <a:extLst>
              <a:ext uri="{FF2B5EF4-FFF2-40B4-BE49-F238E27FC236}">
                <a16:creationId xmlns:a16="http://schemas.microsoft.com/office/drawing/2014/main" id="{967D9929-9C08-47F9-BEE3-F4EC3C224E2B}"/>
              </a:ext>
            </a:extLst>
          </p:cNvPr>
          <p:cNvGrpSpPr/>
          <p:nvPr/>
        </p:nvGrpSpPr>
        <p:grpSpPr>
          <a:xfrm>
            <a:off x="4158926" y="4722206"/>
            <a:ext cx="1167480" cy="714240"/>
            <a:chOff x="4158926" y="4722206"/>
            <a:chExt cx="1167480" cy="714240"/>
          </a:xfrm>
        </p:grpSpPr>
        <mc:AlternateContent xmlns:mc="http://schemas.openxmlformats.org/markup-compatibility/2006" xmlns:p14="http://schemas.microsoft.com/office/powerpoint/2010/main">
          <mc:Choice Requires="p14">
            <p:contentPart p14:bwMode="auto" r:id="rId140">
              <p14:nvContentPartPr>
                <p14:cNvPr id="123" name="Ink 122">
                  <a:extLst>
                    <a:ext uri="{FF2B5EF4-FFF2-40B4-BE49-F238E27FC236}">
                      <a16:creationId xmlns:a16="http://schemas.microsoft.com/office/drawing/2014/main" id="{5C356D9A-AEA2-4456-B1FD-4EFB434133DC}"/>
                    </a:ext>
                  </a:extLst>
                </p14:cNvPr>
                <p14:cNvContentPartPr/>
                <p14:nvPr/>
              </p14:nvContentPartPr>
              <p14:xfrm>
                <a:off x="4158926" y="5115326"/>
                <a:ext cx="195480" cy="21960"/>
              </p14:xfrm>
            </p:contentPart>
          </mc:Choice>
          <mc:Fallback xmlns="">
            <p:pic>
              <p:nvPicPr>
                <p:cNvPr id="123" name="Ink 122">
                  <a:extLst>
                    <a:ext uri="{FF2B5EF4-FFF2-40B4-BE49-F238E27FC236}">
                      <a16:creationId xmlns:a16="http://schemas.microsoft.com/office/drawing/2014/main" id="{5C356D9A-AEA2-4456-B1FD-4EFB434133DC}"/>
                    </a:ext>
                  </a:extLst>
                </p:cNvPr>
                <p:cNvPicPr/>
                <p:nvPr/>
              </p:nvPicPr>
              <p:blipFill>
                <a:blip r:embed="rId141"/>
                <a:stretch>
                  <a:fillRect/>
                </a:stretch>
              </p:blipFill>
              <p:spPr>
                <a:xfrm>
                  <a:off x="4140926" y="5097326"/>
                  <a:ext cx="2311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25" name="Ink 124">
                  <a:extLst>
                    <a:ext uri="{FF2B5EF4-FFF2-40B4-BE49-F238E27FC236}">
                      <a16:creationId xmlns:a16="http://schemas.microsoft.com/office/drawing/2014/main" id="{A93E409F-BA84-4F58-815E-0611520D92AF}"/>
                    </a:ext>
                  </a:extLst>
                </p14:cNvPr>
                <p14:cNvContentPartPr/>
                <p14:nvPr/>
              </p14:nvContentPartPr>
              <p14:xfrm>
                <a:off x="4176566" y="5237006"/>
                <a:ext cx="176760" cy="27720"/>
              </p14:xfrm>
            </p:contentPart>
          </mc:Choice>
          <mc:Fallback xmlns="">
            <p:pic>
              <p:nvPicPr>
                <p:cNvPr id="125" name="Ink 124">
                  <a:extLst>
                    <a:ext uri="{FF2B5EF4-FFF2-40B4-BE49-F238E27FC236}">
                      <a16:creationId xmlns:a16="http://schemas.microsoft.com/office/drawing/2014/main" id="{A93E409F-BA84-4F58-815E-0611520D92AF}"/>
                    </a:ext>
                  </a:extLst>
                </p:cNvPr>
                <p:cNvPicPr/>
                <p:nvPr/>
              </p:nvPicPr>
              <p:blipFill>
                <a:blip r:embed="rId143"/>
                <a:stretch>
                  <a:fillRect/>
                </a:stretch>
              </p:blipFill>
              <p:spPr>
                <a:xfrm>
                  <a:off x="4158926" y="5219006"/>
                  <a:ext cx="2124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63" name="Ink 162">
                  <a:extLst>
                    <a:ext uri="{FF2B5EF4-FFF2-40B4-BE49-F238E27FC236}">
                      <a16:creationId xmlns:a16="http://schemas.microsoft.com/office/drawing/2014/main" id="{60D2AC8F-140A-47FA-A3C8-8369A9E12E34}"/>
                    </a:ext>
                  </a:extLst>
                </p14:cNvPr>
                <p14:cNvContentPartPr/>
                <p14:nvPr/>
              </p14:nvContentPartPr>
              <p14:xfrm>
                <a:off x="4554566" y="4952606"/>
                <a:ext cx="203760" cy="308520"/>
              </p14:xfrm>
            </p:contentPart>
          </mc:Choice>
          <mc:Fallback xmlns="">
            <p:pic>
              <p:nvPicPr>
                <p:cNvPr id="163" name="Ink 162">
                  <a:extLst>
                    <a:ext uri="{FF2B5EF4-FFF2-40B4-BE49-F238E27FC236}">
                      <a16:creationId xmlns:a16="http://schemas.microsoft.com/office/drawing/2014/main" id="{60D2AC8F-140A-47FA-A3C8-8369A9E12E34}"/>
                    </a:ext>
                  </a:extLst>
                </p:cNvPr>
                <p:cNvPicPr/>
                <p:nvPr/>
              </p:nvPicPr>
              <p:blipFill>
                <a:blip r:embed="rId145"/>
                <a:stretch>
                  <a:fillRect/>
                </a:stretch>
              </p:blipFill>
              <p:spPr>
                <a:xfrm>
                  <a:off x="4536566" y="4934966"/>
                  <a:ext cx="23940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97" name="Ink 196">
                  <a:extLst>
                    <a:ext uri="{FF2B5EF4-FFF2-40B4-BE49-F238E27FC236}">
                      <a16:creationId xmlns:a16="http://schemas.microsoft.com/office/drawing/2014/main" id="{098CA74C-9A6F-48C1-B67C-999854846891}"/>
                    </a:ext>
                  </a:extLst>
                </p14:cNvPr>
                <p14:cNvContentPartPr/>
                <p14:nvPr/>
              </p14:nvContentPartPr>
              <p14:xfrm>
                <a:off x="4868486" y="4936766"/>
                <a:ext cx="231840" cy="333720"/>
              </p14:xfrm>
            </p:contentPart>
          </mc:Choice>
          <mc:Fallback xmlns="">
            <p:pic>
              <p:nvPicPr>
                <p:cNvPr id="197" name="Ink 196">
                  <a:extLst>
                    <a:ext uri="{FF2B5EF4-FFF2-40B4-BE49-F238E27FC236}">
                      <a16:creationId xmlns:a16="http://schemas.microsoft.com/office/drawing/2014/main" id="{098CA74C-9A6F-48C1-B67C-999854846891}"/>
                    </a:ext>
                  </a:extLst>
                </p:cNvPr>
                <p:cNvPicPr/>
                <p:nvPr/>
              </p:nvPicPr>
              <p:blipFill>
                <a:blip r:embed="rId147"/>
                <a:stretch>
                  <a:fillRect/>
                </a:stretch>
              </p:blipFill>
              <p:spPr>
                <a:xfrm>
                  <a:off x="4850486" y="4919126"/>
                  <a:ext cx="267480" cy="3693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4" name="Ink 213">
                  <a:extLst>
                    <a:ext uri="{FF2B5EF4-FFF2-40B4-BE49-F238E27FC236}">
                      <a16:creationId xmlns:a16="http://schemas.microsoft.com/office/drawing/2014/main" id="{E8A9FC45-DEA8-4258-86DB-4279795E89AF}"/>
                    </a:ext>
                  </a:extLst>
                </p14:cNvPr>
                <p14:cNvContentPartPr/>
                <p14:nvPr/>
              </p14:nvContentPartPr>
              <p14:xfrm>
                <a:off x="4952726" y="5095526"/>
                <a:ext cx="227160" cy="30600"/>
              </p14:xfrm>
            </p:contentPart>
          </mc:Choice>
          <mc:Fallback xmlns="">
            <p:pic>
              <p:nvPicPr>
                <p:cNvPr id="214" name="Ink 213">
                  <a:extLst>
                    <a:ext uri="{FF2B5EF4-FFF2-40B4-BE49-F238E27FC236}">
                      <a16:creationId xmlns:a16="http://schemas.microsoft.com/office/drawing/2014/main" id="{E8A9FC45-DEA8-4258-86DB-4279795E89AF}"/>
                    </a:ext>
                  </a:extLst>
                </p:cNvPr>
                <p:cNvPicPr/>
                <p:nvPr/>
              </p:nvPicPr>
              <p:blipFill>
                <a:blip r:embed="rId149"/>
                <a:stretch>
                  <a:fillRect/>
                </a:stretch>
              </p:blipFill>
              <p:spPr>
                <a:xfrm>
                  <a:off x="4934726" y="5077886"/>
                  <a:ext cx="26280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82" name="Ink 281">
                  <a:extLst>
                    <a:ext uri="{FF2B5EF4-FFF2-40B4-BE49-F238E27FC236}">
                      <a16:creationId xmlns:a16="http://schemas.microsoft.com/office/drawing/2014/main" id="{E7057E36-43FB-4EDF-9667-180BFCCC6EAC}"/>
                    </a:ext>
                  </a:extLst>
                </p14:cNvPr>
                <p14:cNvContentPartPr/>
                <p14:nvPr/>
              </p14:nvContentPartPr>
              <p14:xfrm>
                <a:off x="4430726" y="4726166"/>
                <a:ext cx="826920" cy="20160"/>
              </p14:xfrm>
            </p:contentPart>
          </mc:Choice>
          <mc:Fallback xmlns="">
            <p:pic>
              <p:nvPicPr>
                <p:cNvPr id="282" name="Ink 281">
                  <a:extLst>
                    <a:ext uri="{FF2B5EF4-FFF2-40B4-BE49-F238E27FC236}">
                      <a16:creationId xmlns:a16="http://schemas.microsoft.com/office/drawing/2014/main" id="{E7057E36-43FB-4EDF-9667-180BFCCC6EAC}"/>
                    </a:ext>
                  </a:extLst>
                </p:cNvPr>
                <p:cNvPicPr/>
                <p:nvPr/>
              </p:nvPicPr>
              <p:blipFill>
                <a:blip r:embed="rId151"/>
                <a:stretch>
                  <a:fillRect/>
                </a:stretch>
              </p:blipFill>
              <p:spPr>
                <a:xfrm>
                  <a:off x="4412726" y="4708526"/>
                  <a:ext cx="8625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83" name="Ink 282">
                  <a:extLst>
                    <a:ext uri="{FF2B5EF4-FFF2-40B4-BE49-F238E27FC236}">
                      <a16:creationId xmlns:a16="http://schemas.microsoft.com/office/drawing/2014/main" id="{47F66EEF-C263-469D-A106-0C3F0D495C5F}"/>
                    </a:ext>
                  </a:extLst>
                </p14:cNvPr>
                <p14:cNvContentPartPr/>
                <p14:nvPr/>
              </p14:nvContentPartPr>
              <p14:xfrm>
                <a:off x="4425686" y="4763246"/>
                <a:ext cx="883800" cy="673200"/>
              </p14:xfrm>
            </p:contentPart>
          </mc:Choice>
          <mc:Fallback xmlns="">
            <p:pic>
              <p:nvPicPr>
                <p:cNvPr id="283" name="Ink 282">
                  <a:extLst>
                    <a:ext uri="{FF2B5EF4-FFF2-40B4-BE49-F238E27FC236}">
                      <a16:creationId xmlns:a16="http://schemas.microsoft.com/office/drawing/2014/main" id="{47F66EEF-C263-469D-A106-0C3F0D495C5F}"/>
                    </a:ext>
                  </a:extLst>
                </p:cNvPr>
                <p:cNvPicPr/>
                <p:nvPr/>
              </p:nvPicPr>
              <p:blipFill>
                <a:blip r:embed="rId153"/>
                <a:stretch>
                  <a:fillRect/>
                </a:stretch>
              </p:blipFill>
              <p:spPr>
                <a:xfrm>
                  <a:off x="4408046" y="4745246"/>
                  <a:ext cx="919440" cy="7088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84" name="Ink 283">
                  <a:extLst>
                    <a:ext uri="{FF2B5EF4-FFF2-40B4-BE49-F238E27FC236}">
                      <a16:creationId xmlns:a16="http://schemas.microsoft.com/office/drawing/2014/main" id="{63653EDD-F8CF-4130-9363-6543031889D6}"/>
                    </a:ext>
                  </a:extLst>
                </p14:cNvPr>
                <p14:cNvContentPartPr/>
                <p14:nvPr/>
              </p14:nvContentPartPr>
              <p14:xfrm>
                <a:off x="5286446" y="4722206"/>
                <a:ext cx="39960" cy="591480"/>
              </p14:xfrm>
            </p:contentPart>
          </mc:Choice>
          <mc:Fallback xmlns="">
            <p:pic>
              <p:nvPicPr>
                <p:cNvPr id="284" name="Ink 283">
                  <a:extLst>
                    <a:ext uri="{FF2B5EF4-FFF2-40B4-BE49-F238E27FC236}">
                      <a16:creationId xmlns:a16="http://schemas.microsoft.com/office/drawing/2014/main" id="{63653EDD-F8CF-4130-9363-6543031889D6}"/>
                    </a:ext>
                  </a:extLst>
                </p:cNvPr>
                <p:cNvPicPr/>
                <p:nvPr/>
              </p:nvPicPr>
              <p:blipFill>
                <a:blip r:embed="rId155"/>
                <a:stretch>
                  <a:fillRect/>
                </a:stretch>
              </p:blipFill>
              <p:spPr>
                <a:xfrm>
                  <a:off x="5268806" y="4704566"/>
                  <a:ext cx="75600" cy="627120"/>
                </a:xfrm>
                <a:prstGeom prst="rect">
                  <a:avLst/>
                </a:prstGeom>
              </p:spPr>
            </p:pic>
          </mc:Fallback>
        </mc:AlternateContent>
      </p:grpSp>
    </p:spTree>
    <p:extLst>
      <p:ext uri="{BB962C8B-B14F-4D97-AF65-F5344CB8AC3E}">
        <p14:creationId xmlns:p14="http://schemas.microsoft.com/office/powerpoint/2010/main" val="142038898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5078313"/>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 </a:t>
            </a:r>
            <a:r>
              <a:rPr lang="en-GB"/>
              <a:t>Name and describe the 3 parts that make the perimeter?</a:t>
            </a:r>
          </a:p>
          <a:p>
            <a:endParaRPr lang="en-GB"/>
          </a:p>
          <a:p>
            <a:r>
              <a:rPr lang="en-GB" b="1"/>
              <a:t>2. </a:t>
            </a:r>
            <a:r>
              <a:rPr lang="en-GB"/>
              <a:t>What are the similarities and difference vs a method to find the sector's area?</a:t>
            </a:r>
          </a:p>
          <a:p>
            <a:endParaRPr lang="en-GB"/>
          </a:p>
          <a:p>
            <a:r>
              <a:rPr lang="en-GB" b="1"/>
              <a:t>3. </a:t>
            </a:r>
            <a:r>
              <a:rPr lang="en-GB"/>
              <a:t>Which part of the method do you think people often forget?</a:t>
            </a:r>
          </a:p>
        </p:txBody>
      </p:sp>
      <p:sp>
        <p:nvSpPr>
          <p:cNvPr id="2" name="Partial Circle 1">
            <a:extLst>
              <a:ext uri="{FF2B5EF4-FFF2-40B4-BE49-F238E27FC236}">
                <a16:creationId xmlns:a16="http://schemas.microsoft.com/office/drawing/2014/main" id="{F176348E-78C5-6A19-C76E-BC3670F2F44E}"/>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161B9BD2-309F-AA9B-5BF1-094C71A064B7}"/>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4B8F38EA-F475-931D-CB46-8B8A84BB8CA3}"/>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C2DFD8B0-EF80-716C-F936-83338D56E455}"/>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C2DFD8B0-EF80-716C-F936-83338D56E455}"/>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2"/>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4AE31057-48A9-51AF-29DC-FF3F598B3046}"/>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353950E-8BEE-9687-3907-EBCA6A66114E}"/>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3">
            <p14:nvContentPartPr>
              <p14:cNvPr id="8" name="Ink 7">
                <a:extLst>
                  <a:ext uri="{FF2B5EF4-FFF2-40B4-BE49-F238E27FC236}">
                    <a16:creationId xmlns:a16="http://schemas.microsoft.com/office/drawing/2014/main" id="{84A2D38E-AFB4-8138-AB02-DE309C33CFD8}"/>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84A2D38E-AFB4-8138-AB02-DE309C33CFD8}"/>
                  </a:ext>
                </a:extLst>
              </p:cNvPr>
              <p:cNvPicPr/>
              <p:nvPr/>
            </p:nvPicPr>
            <p:blipFill>
              <a:blip r:embed="rId4"/>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9" name="Ink 8">
                <a:extLst>
                  <a:ext uri="{FF2B5EF4-FFF2-40B4-BE49-F238E27FC236}">
                    <a16:creationId xmlns:a16="http://schemas.microsoft.com/office/drawing/2014/main" id="{7B6D797B-D66A-B321-63A4-B3CC721E7B85}"/>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7B6D797B-D66A-B321-63A4-B3CC721E7B85}"/>
                  </a:ext>
                </a:extLst>
              </p:cNvPr>
              <p:cNvPicPr/>
              <p:nvPr/>
            </p:nvPicPr>
            <p:blipFill>
              <a:blip r:embed="rId6"/>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1819C327-0E50-5BB5-72E6-99C28F3858A0}"/>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1819C327-0E50-5BB5-72E6-99C28F3858A0}"/>
                  </a:ext>
                </a:extLst>
              </p:cNvPr>
              <p:cNvPicPr/>
              <p:nvPr/>
            </p:nvPicPr>
            <p:blipFill>
              <a:blip r:embed="rId8"/>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 name="Ink 10">
                <a:extLst>
                  <a:ext uri="{FF2B5EF4-FFF2-40B4-BE49-F238E27FC236}">
                    <a16:creationId xmlns:a16="http://schemas.microsoft.com/office/drawing/2014/main" id="{CF30D6AD-99A4-30D4-34F0-3BF10CA57D8C}"/>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CF30D6AD-99A4-30D4-34F0-3BF10CA57D8C}"/>
                  </a:ext>
                </a:extLst>
              </p:cNvPr>
              <p:cNvPicPr/>
              <p:nvPr/>
            </p:nvPicPr>
            <p:blipFill>
              <a:blip r:embed="rId10"/>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Ink 11">
                <a:extLst>
                  <a:ext uri="{FF2B5EF4-FFF2-40B4-BE49-F238E27FC236}">
                    <a16:creationId xmlns:a16="http://schemas.microsoft.com/office/drawing/2014/main" id="{C75AFB79-8C11-E85A-0CE3-E49648094897}"/>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C75AFB79-8C11-E85A-0CE3-E49648094897}"/>
                  </a:ext>
                </a:extLst>
              </p:cNvPr>
              <p:cNvPicPr/>
              <p:nvPr/>
            </p:nvPicPr>
            <p:blipFill>
              <a:blip r:embed="rId12"/>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B2E62EE5-F839-B64D-8EDB-9FF56649BEF7}"/>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B2E62EE5-F839-B64D-8EDB-9FF56649BEF7}"/>
                  </a:ext>
                </a:extLst>
              </p:cNvPr>
              <p:cNvPicPr/>
              <p:nvPr/>
            </p:nvPicPr>
            <p:blipFill>
              <a:blip r:embed="rId14"/>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4" name="Ink 13">
                <a:extLst>
                  <a:ext uri="{FF2B5EF4-FFF2-40B4-BE49-F238E27FC236}">
                    <a16:creationId xmlns:a16="http://schemas.microsoft.com/office/drawing/2014/main" id="{4B1228AA-4866-6EA6-F788-E560E88488A9}"/>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4B1228AA-4866-6EA6-F788-E560E88488A9}"/>
                  </a:ext>
                </a:extLst>
              </p:cNvPr>
              <p:cNvPicPr/>
              <p:nvPr/>
            </p:nvPicPr>
            <p:blipFill>
              <a:blip r:embed="rId16"/>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5" name="Ink 14">
                <a:extLst>
                  <a:ext uri="{FF2B5EF4-FFF2-40B4-BE49-F238E27FC236}">
                    <a16:creationId xmlns:a16="http://schemas.microsoft.com/office/drawing/2014/main" id="{84FCEB32-C4D7-2EC6-BD0A-2BFB7913C2D0}"/>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84FCEB32-C4D7-2EC6-BD0A-2BFB7913C2D0}"/>
                  </a:ext>
                </a:extLst>
              </p:cNvPr>
              <p:cNvPicPr/>
              <p:nvPr/>
            </p:nvPicPr>
            <p:blipFill>
              <a:blip r:embed="rId18"/>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6" name="Ink 15">
                <a:extLst>
                  <a:ext uri="{FF2B5EF4-FFF2-40B4-BE49-F238E27FC236}">
                    <a16:creationId xmlns:a16="http://schemas.microsoft.com/office/drawing/2014/main" id="{06EC4FB3-BE15-6C93-0343-80718F6DA292}"/>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06EC4FB3-BE15-6C93-0343-80718F6DA292}"/>
                  </a:ext>
                </a:extLst>
              </p:cNvPr>
              <p:cNvPicPr/>
              <p:nvPr/>
            </p:nvPicPr>
            <p:blipFill>
              <a:blip r:embed="rId20"/>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 name="Ink 16">
                <a:extLst>
                  <a:ext uri="{FF2B5EF4-FFF2-40B4-BE49-F238E27FC236}">
                    <a16:creationId xmlns:a16="http://schemas.microsoft.com/office/drawing/2014/main" id="{DF632F02-3CAE-D91B-0C93-728B40E3CA6A}"/>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DF632F02-3CAE-D91B-0C93-728B40E3CA6A}"/>
                  </a:ext>
                </a:extLst>
              </p:cNvPr>
              <p:cNvPicPr/>
              <p:nvPr/>
            </p:nvPicPr>
            <p:blipFill>
              <a:blip r:embed="rId22"/>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 name="Ink 17">
                <a:extLst>
                  <a:ext uri="{FF2B5EF4-FFF2-40B4-BE49-F238E27FC236}">
                    <a16:creationId xmlns:a16="http://schemas.microsoft.com/office/drawing/2014/main" id="{915A35FC-2911-5680-9DBB-065078D46389}"/>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915A35FC-2911-5680-9DBB-065078D46389}"/>
                  </a:ext>
                </a:extLst>
              </p:cNvPr>
              <p:cNvPicPr/>
              <p:nvPr/>
            </p:nvPicPr>
            <p:blipFill>
              <a:blip r:embed="rId20"/>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 name="Ink 18">
                <a:extLst>
                  <a:ext uri="{FF2B5EF4-FFF2-40B4-BE49-F238E27FC236}">
                    <a16:creationId xmlns:a16="http://schemas.microsoft.com/office/drawing/2014/main" id="{598B9E9A-1EE8-1A94-54CB-DE1938E23EAC}"/>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598B9E9A-1EE8-1A94-54CB-DE1938E23EAC}"/>
                  </a:ext>
                </a:extLst>
              </p:cNvPr>
              <p:cNvPicPr/>
              <p:nvPr/>
            </p:nvPicPr>
            <p:blipFill>
              <a:blip r:embed="rId20"/>
              <a:stretch>
                <a:fillRect/>
              </a:stretch>
            </p:blipFill>
            <p:spPr>
              <a:xfrm>
                <a:off x="2365883" y="1508296"/>
                <a:ext cx="72000" cy="144000"/>
              </a:xfrm>
              <a:prstGeom prst="rect">
                <a:avLst/>
              </a:prstGeom>
            </p:spPr>
          </p:pic>
        </mc:Fallback>
      </mc:AlternateContent>
      <p:grpSp>
        <p:nvGrpSpPr>
          <p:cNvPr id="20" name="Group 19">
            <a:extLst>
              <a:ext uri="{FF2B5EF4-FFF2-40B4-BE49-F238E27FC236}">
                <a16:creationId xmlns:a16="http://schemas.microsoft.com/office/drawing/2014/main" id="{B3FDA5C0-C2D1-E409-8044-8A8363476434}"/>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5">
              <p14:nvContentPartPr>
                <p14:cNvPr id="21" name="Ink 20">
                  <a:extLst>
                    <a:ext uri="{FF2B5EF4-FFF2-40B4-BE49-F238E27FC236}">
                      <a16:creationId xmlns:a16="http://schemas.microsoft.com/office/drawing/2014/main" id="{72A8F631-F968-F359-09A9-BE4E36C49D42}"/>
                    </a:ext>
                  </a:extLst>
                </p14:cNvPr>
                <p14:cNvContentPartPr/>
                <p14:nvPr/>
              </p14:nvContentPartPr>
              <p14:xfrm>
                <a:off x="2814083" y="810256"/>
                <a:ext cx="199440" cy="248400"/>
              </p14:xfrm>
            </p:contentPart>
          </mc:Choice>
          <mc:Fallback xmlns="">
            <p:pic>
              <p:nvPicPr>
                <p:cNvPr id="21" name="Ink 20">
                  <a:extLst>
                    <a:ext uri="{FF2B5EF4-FFF2-40B4-BE49-F238E27FC236}">
                      <a16:creationId xmlns:a16="http://schemas.microsoft.com/office/drawing/2014/main" id="{72A8F631-F968-F359-09A9-BE4E36C49D42}"/>
                    </a:ext>
                  </a:extLst>
                </p:cNvPr>
                <p:cNvPicPr/>
                <p:nvPr/>
              </p:nvPicPr>
              <p:blipFill>
                <a:blip r:embed="rId26"/>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2" name="Ink 21">
                  <a:extLst>
                    <a:ext uri="{FF2B5EF4-FFF2-40B4-BE49-F238E27FC236}">
                      <a16:creationId xmlns:a16="http://schemas.microsoft.com/office/drawing/2014/main" id="{14A6BECB-7685-C8B7-F1DF-EAF8D7D3F0C3}"/>
                    </a:ext>
                  </a:extLst>
                </p14:cNvPr>
                <p14:cNvContentPartPr/>
                <p14:nvPr/>
              </p14:nvContentPartPr>
              <p14:xfrm>
                <a:off x="3172283" y="878656"/>
                <a:ext cx="158760" cy="13320"/>
              </p14:xfrm>
            </p:contentPart>
          </mc:Choice>
          <mc:Fallback xmlns="">
            <p:pic>
              <p:nvPicPr>
                <p:cNvPr id="22" name="Ink 21">
                  <a:extLst>
                    <a:ext uri="{FF2B5EF4-FFF2-40B4-BE49-F238E27FC236}">
                      <a16:creationId xmlns:a16="http://schemas.microsoft.com/office/drawing/2014/main" id="{14A6BECB-7685-C8B7-F1DF-EAF8D7D3F0C3}"/>
                    </a:ext>
                  </a:extLst>
                </p:cNvPr>
                <p:cNvPicPr/>
                <p:nvPr/>
              </p:nvPicPr>
              <p:blipFill>
                <a:blip r:embed="rId28"/>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3" name="Ink 22">
                  <a:extLst>
                    <a:ext uri="{FF2B5EF4-FFF2-40B4-BE49-F238E27FC236}">
                      <a16:creationId xmlns:a16="http://schemas.microsoft.com/office/drawing/2014/main" id="{4ABD7754-2785-DF3B-894E-357AB73AE7D9}"/>
                    </a:ext>
                  </a:extLst>
                </p14:cNvPr>
                <p14:cNvContentPartPr/>
                <p14:nvPr/>
              </p14:nvContentPartPr>
              <p14:xfrm>
                <a:off x="3204683" y="980536"/>
                <a:ext cx="110520" cy="13680"/>
              </p14:xfrm>
            </p:contentPart>
          </mc:Choice>
          <mc:Fallback xmlns="">
            <p:pic>
              <p:nvPicPr>
                <p:cNvPr id="23" name="Ink 22">
                  <a:extLst>
                    <a:ext uri="{FF2B5EF4-FFF2-40B4-BE49-F238E27FC236}">
                      <a16:creationId xmlns:a16="http://schemas.microsoft.com/office/drawing/2014/main" id="{4ABD7754-2785-DF3B-894E-357AB73AE7D9}"/>
                    </a:ext>
                  </a:extLst>
                </p:cNvPr>
                <p:cNvPicPr/>
                <p:nvPr/>
              </p:nvPicPr>
              <p:blipFill>
                <a:blip r:embed="rId30"/>
                <a:stretch>
                  <a:fillRect/>
                </a:stretch>
              </p:blipFill>
              <p:spPr>
                <a:xfrm>
                  <a:off x="3186683" y="962536"/>
                  <a:ext cx="146160" cy="49320"/>
                </a:xfrm>
                <a:prstGeom prst="rect">
                  <a:avLst/>
                </a:prstGeom>
              </p:spPr>
            </p:pic>
          </mc:Fallback>
        </mc:AlternateContent>
      </p:grpSp>
      <p:grpSp>
        <p:nvGrpSpPr>
          <p:cNvPr id="24" name="Group 23">
            <a:extLst>
              <a:ext uri="{FF2B5EF4-FFF2-40B4-BE49-F238E27FC236}">
                <a16:creationId xmlns:a16="http://schemas.microsoft.com/office/drawing/2014/main" id="{B7C107E0-2A13-123F-37AC-662C7C32EAE5}"/>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1">
              <p14:nvContentPartPr>
                <p14:cNvPr id="25" name="Ink 24">
                  <a:extLst>
                    <a:ext uri="{FF2B5EF4-FFF2-40B4-BE49-F238E27FC236}">
                      <a16:creationId xmlns:a16="http://schemas.microsoft.com/office/drawing/2014/main" id="{AA224392-DAAA-626C-D649-175029F3EE73}"/>
                    </a:ext>
                  </a:extLst>
                </p14:cNvPr>
                <p14:cNvContentPartPr/>
                <p14:nvPr/>
              </p14:nvContentPartPr>
              <p14:xfrm>
                <a:off x="3608603" y="797296"/>
                <a:ext cx="22320" cy="238680"/>
              </p14:xfrm>
            </p:contentPart>
          </mc:Choice>
          <mc:Fallback xmlns="">
            <p:pic>
              <p:nvPicPr>
                <p:cNvPr id="25" name="Ink 24">
                  <a:extLst>
                    <a:ext uri="{FF2B5EF4-FFF2-40B4-BE49-F238E27FC236}">
                      <a16:creationId xmlns:a16="http://schemas.microsoft.com/office/drawing/2014/main" id="{AA224392-DAAA-626C-D649-175029F3EE73}"/>
                    </a:ext>
                  </a:extLst>
                </p:cNvPr>
                <p:cNvPicPr/>
                <p:nvPr/>
              </p:nvPicPr>
              <p:blipFill>
                <a:blip r:embed="rId32"/>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 name="Ink 25">
                  <a:extLst>
                    <a:ext uri="{FF2B5EF4-FFF2-40B4-BE49-F238E27FC236}">
                      <a16:creationId xmlns:a16="http://schemas.microsoft.com/office/drawing/2014/main" id="{FDFB02E7-3F06-24E1-8351-DC31491696C1}"/>
                    </a:ext>
                  </a:extLst>
                </p14:cNvPr>
                <p14:cNvContentPartPr/>
                <p14:nvPr/>
              </p14:nvContentPartPr>
              <p14:xfrm>
                <a:off x="3718763" y="831496"/>
                <a:ext cx="59760" cy="179280"/>
              </p14:xfrm>
            </p:contentPart>
          </mc:Choice>
          <mc:Fallback xmlns="">
            <p:pic>
              <p:nvPicPr>
                <p:cNvPr id="26" name="Ink 25">
                  <a:extLst>
                    <a:ext uri="{FF2B5EF4-FFF2-40B4-BE49-F238E27FC236}">
                      <a16:creationId xmlns:a16="http://schemas.microsoft.com/office/drawing/2014/main" id="{FDFB02E7-3F06-24E1-8351-DC31491696C1}"/>
                    </a:ext>
                  </a:extLst>
                </p:cNvPr>
                <p:cNvPicPr/>
                <p:nvPr/>
              </p:nvPicPr>
              <p:blipFill>
                <a:blip r:embed="rId34"/>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7" name="Ink 26">
                  <a:extLst>
                    <a:ext uri="{FF2B5EF4-FFF2-40B4-BE49-F238E27FC236}">
                      <a16:creationId xmlns:a16="http://schemas.microsoft.com/office/drawing/2014/main" id="{F1D16F82-AB56-1D9E-2CA7-6DAE6C5B3908}"/>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F1D16F82-AB56-1D9E-2CA7-6DAE6C5B3908}"/>
                    </a:ext>
                  </a:extLst>
                </p:cNvPr>
                <p:cNvPicPr/>
                <p:nvPr/>
              </p:nvPicPr>
              <p:blipFill>
                <a:blip r:embed="rId36"/>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8" name="Ink 27">
                  <a:extLst>
                    <a:ext uri="{FF2B5EF4-FFF2-40B4-BE49-F238E27FC236}">
                      <a16:creationId xmlns:a16="http://schemas.microsoft.com/office/drawing/2014/main" id="{666828E7-DD04-260F-A586-339132CD80C8}"/>
                    </a:ext>
                  </a:extLst>
                </p14:cNvPr>
                <p14:cNvContentPartPr/>
                <p14:nvPr/>
              </p14:nvContentPartPr>
              <p14:xfrm>
                <a:off x="4046003" y="665896"/>
                <a:ext cx="217800" cy="361440"/>
              </p14:xfrm>
            </p:contentPart>
          </mc:Choice>
          <mc:Fallback xmlns="">
            <p:pic>
              <p:nvPicPr>
                <p:cNvPr id="28" name="Ink 27">
                  <a:extLst>
                    <a:ext uri="{FF2B5EF4-FFF2-40B4-BE49-F238E27FC236}">
                      <a16:creationId xmlns:a16="http://schemas.microsoft.com/office/drawing/2014/main" id="{666828E7-DD04-260F-A586-339132CD80C8}"/>
                    </a:ext>
                  </a:extLst>
                </p:cNvPr>
                <p:cNvPicPr/>
                <p:nvPr/>
              </p:nvPicPr>
              <p:blipFill>
                <a:blip r:embed="rId38"/>
                <a:stretch>
                  <a:fillRect/>
                </a:stretch>
              </p:blipFill>
              <p:spPr>
                <a:xfrm>
                  <a:off x="4028363" y="647896"/>
                  <a:ext cx="253440" cy="397080"/>
                </a:xfrm>
                <a:prstGeom prst="rect">
                  <a:avLst/>
                </a:prstGeom>
              </p:spPr>
            </p:pic>
          </mc:Fallback>
        </mc:AlternateContent>
      </p:grpSp>
      <p:grpSp>
        <p:nvGrpSpPr>
          <p:cNvPr id="29" name="Group 28">
            <a:extLst>
              <a:ext uri="{FF2B5EF4-FFF2-40B4-BE49-F238E27FC236}">
                <a16:creationId xmlns:a16="http://schemas.microsoft.com/office/drawing/2014/main" id="{ED37030A-EFCD-3030-9213-2212A08B636C}"/>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39">
              <p14:nvContentPartPr>
                <p14:cNvPr id="30" name="Ink 29">
                  <a:extLst>
                    <a:ext uri="{FF2B5EF4-FFF2-40B4-BE49-F238E27FC236}">
                      <a16:creationId xmlns:a16="http://schemas.microsoft.com/office/drawing/2014/main" id="{7E99C42A-CFAB-14C6-6E33-93453869DAE0}"/>
                    </a:ext>
                  </a:extLst>
                </p14:cNvPr>
                <p14:cNvContentPartPr/>
                <p14:nvPr/>
              </p14:nvContentPartPr>
              <p14:xfrm>
                <a:off x="3160043" y="1466536"/>
                <a:ext cx="150480" cy="38880"/>
              </p14:xfrm>
            </p:contentPart>
          </mc:Choice>
          <mc:Fallback xmlns="">
            <p:pic>
              <p:nvPicPr>
                <p:cNvPr id="30" name="Ink 29">
                  <a:extLst>
                    <a:ext uri="{FF2B5EF4-FFF2-40B4-BE49-F238E27FC236}">
                      <a16:creationId xmlns:a16="http://schemas.microsoft.com/office/drawing/2014/main" id="{7E99C42A-CFAB-14C6-6E33-93453869DAE0}"/>
                    </a:ext>
                  </a:extLst>
                </p:cNvPr>
                <p:cNvPicPr/>
                <p:nvPr/>
              </p:nvPicPr>
              <p:blipFill>
                <a:blip r:embed="rId40"/>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1" name="Ink 30">
                  <a:extLst>
                    <a:ext uri="{FF2B5EF4-FFF2-40B4-BE49-F238E27FC236}">
                      <a16:creationId xmlns:a16="http://schemas.microsoft.com/office/drawing/2014/main" id="{F50002F2-CFBF-D155-0C34-0E99BDFDA9BE}"/>
                    </a:ext>
                  </a:extLst>
                </p14:cNvPr>
                <p14:cNvContentPartPr/>
                <p14:nvPr/>
              </p14:nvContentPartPr>
              <p14:xfrm>
                <a:off x="3169403" y="1583896"/>
                <a:ext cx="187920" cy="24120"/>
              </p14:xfrm>
            </p:contentPart>
          </mc:Choice>
          <mc:Fallback xmlns="">
            <p:pic>
              <p:nvPicPr>
                <p:cNvPr id="31" name="Ink 30">
                  <a:extLst>
                    <a:ext uri="{FF2B5EF4-FFF2-40B4-BE49-F238E27FC236}">
                      <a16:creationId xmlns:a16="http://schemas.microsoft.com/office/drawing/2014/main" id="{F50002F2-CFBF-D155-0C34-0E99BDFDA9BE}"/>
                    </a:ext>
                  </a:extLst>
                </p:cNvPr>
                <p:cNvPicPr/>
                <p:nvPr/>
              </p:nvPicPr>
              <p:blipFill>
                <a:blip r:embed="rId42"/>
                <a:stretch>
                  <a:fillRect/>
                </a:stretch>
              </p:blipFill>
              <p:spPr>
                <a:xfrm>
                  <a:off x="3151763" y="1566256"/>
                  <a:ext cx="223560" cy="59760"/>
                </a:xfrm>
                <a:prstGeom prst="rect">
                  <a:avLst/>
                </a:prstGeom>
              </p:spPr>
            </p:pic>
          </mc:Fallback>
        </mc:AlternateContent>
      </p:grpSp>
      <p:grpSp>
        <p:nvGrpSpPr>
          <p:cNvPr id="32" name="Group 31">
            <a:extLst>
              <a:ext uri="{FF2B5EF4-FFF2-40B4-BE49-F238E27FC236}">
                <a16:creationId xmlns:a16="http://schemas.microsoft.com/office/drawing/2014/main" id="{676C6058-21D3-ED0A-7FF6-9F0EE47CCF7D}"/>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3">
              <p14:nvContentPartPr>
                <p14:cNvPr id="33" name="Ink 32">
                  <a:extLst>
                    <a:ext uri="{FF2B5EF4-FFF2-40B4-BE49-F238E27FC236}">
                      <a16:creationId xmlns:a16="http://schemas.microsoft.com/office/drawing/2014/main" id="{2405571B-CACE-25B3-6A61-A43C442BFFF6}"/>
                    </a:ext>
                  </a:extLst>
                </p14:cNvPr>
                <p14:cNvContentPartPr/>
                <p14:nvPr/>
              </p14:nvContentPartPr>
              <p14:xfrm>
                <a:off x="3555323" y="1345216"/>
                <a:ext cx="196200" cy="244800"/>
              </p14:xfrm>
            </p:contentPart>
          </mc:Choice>
          <mc:Fallback xmlns="">
            <p:pic>
              <p:nvPicPr>
                <p:cNvPr id="33" name="Ink 32">
                  <a:extLst>
                    <a:ext uri="{FF2B5EF4-FFF2-40B4-BE49-F238E27FC236}">
                      <a16:creationId xmlns:a16="http://schemas.microsoft.com/office/drawing/2014/main" id="{2405571B-CACE-25B3-6A61-A43C442BFFF6}"/>
                    </a:ext>
                  </a:extLst>
                </p:cNvPr>
                <p:cNvPicPr/>
                <p:nvPr/>
              </p:nvPicPr>
              <p:blipFill>
                <a:blip r:embed="rId44"/>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4" name="Ink 33">
                  <a:extLst>
                    <a:ext uri="{FF2B5EF4-FFF2-40B4-BE49-F238E27FC236}">
                      <a16:creationId xmlns:a16="http://schemas.microsoft.com/office/drawing/2014/main" id="{316D940E-9A26-6652-93FF-4D6A52CF8034}"/>
                    </a:ext>
                  </a:extLst>
                </p14:cNvPr>
                <p14:cNvContentPartPr/>
                <p14:nvPr/>
              </p14:nvContentPartPr>
              <p14:xfrm>
                <a:off x="3900923" y="1384096"/>
                <a:ext cx="16200" cy="173880"/>
              </p14:xfrm>
            </p:contentPart>
          </mc:Choice>
          <mc:Fallback xmlns="">
            <p:pic>
              <p:nvPicPr>
                <p:cNvPr id="34" name="Ink 33">
                  <a:extLst>
                    <a:ext uri="{FF2B5EF4-FFF2-40B4-BE49-F238E27FC236}">
                      <a16:creationId xmlns:a16="http://schemas.microsoft.com/office/drawing/2014/main" id="{316D940E-9A26-6652-93FF-4D6A52CF8034}"/>
                    </a:ext>
                  </a:extLst>
                </p:cNvPr>
                <p:cNvPicPr/>
                <p:nvPr/>
              </p:nvPicPr>
              <p:blipFill>
                <a:blip r:embed="rId46"/>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0D98354A-6E18-C850-6372-20433E596D08}"/>
                    </a:ext>
                  </a:extLst>
                </p14:cNvPr>
                <p14:cNvContentPartPr/>
                <p14:nvPr/>
              </p14:nvContentPartPr>
              <p14:xfrm>
                <a:off x="4038083" y="1360696"/>
                <a:ext cx="16920" cy="198000"/>
              </p14:xfrm>
            </p:contentPart>
          </mc:Choice>
          <mc:Fallback xmlns="">
            <p:pic>
              <p:nvPicPr>
                <p:cNvPr id="35" name="Ink 34">
                  <a:extLst>
                    <a:ext uri="{FF2B5EF4-FFF2-40B4-BE49-F238E27FC236}">
                      <a16:creationId xmlns:a16="http://schemas.microsoft.com/office/drawing/2014/main" id="{0D98354A-6E18-C850-6372-20433E596D08}"/>
                    </a:ext>
                  </a:extLst>
                </p:cNvPr>
                <p:cNvPicPr/>
                <p:nvPr/>
              </p:nvPicPr>
              <p:blipFill>
                <a:blip r:embed="rId48"/>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3FABF77C-7B68-FE56-764C-C37093C5F5EA}"/>
                    </a:ext>
                  </a:extLst>
                </p14:cNvPr>
                <p14:cNvContentPartPr/>
                <p14:nvPr/>
              </p14:nvContentPartPr>
              <p14:xfrm>
                <a:off x="3855923" y="1276816"/>
                <a:ext cx="304560" cy="50760"/>
              </p14:xfrm>
            </p:contentPart>
          </mc:Choice>
          <mc:Fallback xmlns="">
            <p:pic>
              <p:nvPicPr>
                <p:cNvPr id="36" name="Ink 35">
                  <a:extLst>
                    <a:ext uri="{FF2B5EF4-FFF2-40B4-BE49-F238E27FC236}">
                      <a16:creationId xmlns:a16="http://schemas.microsoft.com/office/drawing/2014/main" id="{3FABF77C-7B68-FE56-764C-C37093C5F5EA}"/>
                    </a:ext>
                  </a:extLst>
                </p:cNvPr>
                <p:cNvPicPr/>
                <p:nvPr/>
              </p:nvPicPr>
              <p:blipFill>
                <a:blip r:embed="rId50"/>
                <a:stretch>
                  <a:fillRect/>
                </a:stretch>
              </p:blipFill>
              <p:spPr>
                <a:xfrm>
                  <a:off x="3837923" y="1258816"/>
                  <a:ext cx="340200" cy="86400"/>
                </a:xfrm>
                <a:prstGeom prst="rect">
                  <a:avLst/>
                </a:prstGeom>
              </p:spPr>
            </p:pic>
          </mc:Fallback>
        </mc:AlternateContent>
      </p:grpSp>
      <p:grpSp>
        <p:nvGrpSpPr>
          <p:cNvPr id="37" name="Group 36">
            <a:extLst>
              <a:ext uri="{FF2B5EF4-FFF2-40B4-BE49-F238E27FC236}">
                <a16:creationId xmlns:a16="http://schemas.microsoft.com/office/drawing/2014/main" id="{981F1771-C720-49D5-630B-6258B2F5A09E}"/>
              </a:ext>
            </a:extLst>
          </p:cNvPr>
          <p:cNvGrpSpPr/>
          <p:nvPr/>
        </p:nvGrpSpPr>
        <p:grpSpPr>
          <a:xfrm>
            <a:off x="2717963" y="2009428"/>
            <a:ext cx="474480" cy="460800"/>
            <a:chOff x="2717963" y="1847056"/>
            <a:chExt cx="474480" cy="460800"/>
          </a:xfrm>
        </p:grpSpPr>
        <mc:AlternateContent xmlns:mc="http://schemas.openxmlformats.org/markup-compatibility/2006" xmlns:p14="http://schemas.microsoft.com/office/powerpoint/2010/main">
          <mc:Choice Requires="p14">
            <p:contentPart p14:bwMode="auto" r:id="rId51">
              <p14:nvContentPartPr>
                <p14:cNvPr id="38" name="Ink 37">
                  <a:extLst>
                    <a:ext uri="{FF2B5EF4-FFF2-40B4-BE49-F238E27FC236}">
                      <a16:creationId xmlns:a16="http://schemas.microsoft.com/office/drawing/2014/main" id="{85ABAAF1-0506-ED4D-8AD7-9293AA09195F}"/>
                    </a:ext>
                  </a:extLst>
                </p14:cNvPr>
                <p14:cNvContentPartPr/>
                <p14:nvPr/>
              </p14:nvContentPartPr>
              <p14:xfrm>
                <a:off x="2717963" y="1860016"/>
                <a:ext cx="451080" cy="447840"/>
              </p14:xfrm>
            </p:contentPart>
          </mc:Choice>
          <mc:Fallback xmlns="">
            <p:pic>
              <p:nvPicPr>
                <p:cNvPr id="38" name="Ink 37">
                  <a:extLst>
                    <a:ext uri="{FF2B5EF4-FFF2-40B4-BE49-F238E27FC236}">
                      <a16:creationId xmlns:a16="http://schemas.microsoft.com/office/drawing/2014/main" id="{85ABAAF1-0506-ED4D-8AD7-9293AA09195F}"/>
                    </a:ext>
                  </a:extLst>
                </p:cNvPr>
                <p:cNvPicPr/>
                <p:nvPr/>
              </p:nvPicPr>
              <p:blipFill>
                <a:blip r:embed="rId52"/>
                <a:stretch>
                  <a:fillRect/>
                </a:stretch>
              </p:blipFill>
              <p:spPr>
                <a:xfrm>
                  <a:off x="2699963" y="1842376"/>
                  <a:ext cx="486720" cy="4834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9" name="Ink 38">
                  <a:extLst>
                    <a:ext uri="{FF2B5EF4-FFF2-40B4-BE49-F238E27FC236}">
                      <a16:creationId xmlns:a16="http://schemas.microsoft.com/office/drawing/2014/main" id="{70627B17-62AC-37D2-34D9-72CCDB94532D}"/>
                    </a:ext>
                  </a:extLst>
                </p14:cNvPr>
                <p14:cNvContentPartPr/>
                <p14:nvPr/>
              </p14:nvContentPartPr>
              <p14:xfrm>
                <a:off x="3127283" y="2119936"/>
                <a:ext cx="32400" cy="69120"/>
              </p14:xfrm>
            </p:contentPart>
          </mc:Choice>
          <mc:Fallback xmlns="">
            <p:pic>
              <p:nvPicPr>
                <p:cNvPr id="39" name="Ink 38">
                  <a:extLst>
                    <a:ext uri="{FF2B5EF4-FFF2-40B4-BE49-F238E27FC236}">
                      <a16:creationId xmlns:a16="http://schemas.microsoft.com/office/drawing/2014/main" id="{70627B17-62AC-37D2-34D9-72CCDB94532D}"/>
                    </a:ext>
                  </a:extLst>
                </p:cNvPr>
                <p:cNvPicPr/>
                <p:nvPr/>
              </p:nvPicPr>
              <p:blipFill>
                <a:blip r:embed="rId54"/>
                <a:stretch>
                  <a:fillRect/>
                </a:stretch>
              </p:blipFill>
              <p:spPr>
                <a:xfrm>
                  <a:off x="3109283" y="2101936"/>
                  <a:ext cx="680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0" name="Ink 39">
                  <a:extLst>
                    <a:ext uri="{FF2B5EF4-FFF2-40B4-BE49-F238E27FC236}">
                      <a16:creationId xmlns:a16="http://schemas.microsoft.com/office/drawing/2014/main" id="{083B0D21-4A1A-8328-0B18-A88274E743BB}"/>
                    </a:ext>
                  </a:extLst>
                </p14:cNvPr>
                <p14:cNvContentPartPr/>
                <p14:nvPr/>
              </p14:nvContentPartPr>
              <p14:xfrm>
                <a:off x="2979323" y="1847056"/>
                <a:ext cx="3240" cy="360"/>
              </p14:xfrm>
            </p:contentPart>
          </mc:Choice>
          <mc:Fallback xmlns="">
            <p:pic>
              <p:nvPicPr>
                <p:cNvPr id="40" name="Ink 39">
                  <a:extLst>
                    <a:ext uri="{FF2B5EF4-FFF2-40B4-BE49-F238E27FC236}">
                      <a16:creationId xmlns:a16="http://schemas.microsoft.com/office/drawing/2014/main" id="{083B0D21-4A1A-8328-0B18-A88274E743BB}"/>
                    </a:ext>
                  </a:extLst>
                </p:cNvPr>
                <p:cNvPicPr/>
                <p:nvPr/>
              </p:nvPicPr>
              <p:blipFill>
                <a:blip r:embed="rId56"/>
                <a:stretch>
                  <a:fillRect/>
                </a:stretch>
              </p:blipFill>
              <p:spPr>
                <a:xfrm>
                  <a:off x="2961323" y="1829416"/>
                  <a:ext cx="388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1" name="Ink 40">
                  <a:extLst>
                    <a:ext uri="{FF2B5EF4-FFF2-40B4-BE49-F238E27FC236}">
                      <a16:creationId xmlns:a16="http://schemas.microsoft.com/office/drawing/2014/main" id="{012D2848-67F8-843C-B60F-6744D210BB32}"/>
                    </a:ext>
                  </a:extLst>
                </p14:cNvPr>
                <p14:cNvContentPartPr/>
                <p14:nvPr/>
              </p14:nvContentPartPr>
              <p14:xfrm>
                <a:off x="3055643" y="1858936"/>
                <a:ext cx="64440" cy="10800"/>
              </p14:xfrm>
            </p:contentPart>
          </mc:Choice>
          <mc:Fallback xmlns="">
            <p:pic>
              <p:nvPicPr>
                <p:cNvPr id="41" name="Ink 40">
                  <a:extLst>
                    <a:ext uri="{FF2B5EF4-FFF2-40B4-BE49-F238E27FC236}">
                      <a16:creationId xmlns:a16="http://schemas.microsoft.com/office/drawing/2014/main" id="{012D2848-67F8-843C-B60F-6744D210BB32}"/>
                    </a:ext>
                  </a:extLst>
                </p:cNvPr>
                <p:cNvPicPr/>
                <p:nvPr/>
              </p:nvPicPr>
              <p:blipFill>
                <a:blip r:embed="rId58"/>
                <a:stretch>
                  <a:fillRect/>
                </a:stretch>
              </p:blipFill>
              <p:spPr>
                <a:xfrm>
                  <a:off x="3038003" y="1840936"/>
                  <a:ext cx="100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2" name="Ink 41">
                  <a:extLst>
                    <a:ext uri="{FF2B5EF4-FFF2-40B4-BE49-F238E27FC236}">
                      <a16:creationId xmlns:a16="http://schemas.microsoft.com/office/drawing/2014/main" id="{2DC2AB03-675E-DEF4-61B0-F9FD48164085}"/>
                    </a:ext>
                  </a:extLst>
                </p14:cNvPr>
                <p14:cNvContentPartPr/>
                <p14:nvPr/>
              </p14:nvContentPartPr>
              <p14:xfrm>
                <a:off x="3144203" y="1926616"/>
                <a:ext cx="48240" cy="108000"/>
              </p14:xfrm>
            </p:contentPart>
          </mc:Choice>
          <mc:Fallback xmlns="">
            <p:pic>
              <p:nvPicPr>
                <p:cNvPr id="42" name="Ink 41">
                  <a:extLst>
                    <a:ext uri="{FF2B5EF4-FFF2-40B4-BE49-F238E27FC236}">
                      <a16:creationId xmlns:a16="http://schemas.microsoft.com/office/drawing/2014/main" id="{2DC2AB03-675E-DEF4-61B0-F9FD48164085}"/>
                    </a:ext>
                  </a:extLst>
                </p:cNvPr>
                <p:cNvPicPr/>
                <p:nvPr/>
              </p:nvPicPr>
              <p:blipFill>
                <a:blip r:embed="rId60"/>
                <a:stretch>
                  <a:fillRect/>
                </a:stretch>
              </p:blipFill>
              <p:spPr>
                <a:xfrm>
                  <a:off x="3126563" y="1908976"/>
                  <a:ext cx="83880" cy="143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3" name="Ink 42">
                <a:extLst>
                  <a:ext uri="{FF2B5EF4-FFF2-40B4-BE49-F238E27FC236}">
                    <a16:creationId xmlns:a16="http://schemas.microsoft.com/office/drawing/2014/main" id="{44C8BBE5-EDBA-29B9-7312-CF465E8E8280}"/>
                  </a:ext>
                </a:extLst>
              </p14:cNvPr>
              <p14:cNvContentPartPr/>
              <p14:nvPr/>
            </p14:nvContentPartPr>
            <p14:xfrm>
              <a:off x="2719043" y="2005468"/>
              <a:ext cx="434160" cy="472320"/>
            </p14:xfrm>
          </p:contentPart>
        </mc:Choice>
        <mc:Fallback xmlns="">
          <p:pic>
            <p:nvPicPr>
              <p:cNvPr id="43" name="Ink 42">
                <a:extLst>
                  <a:ext uri="{FF2B5EF4-FFF2-40B4-BE49-F238E27FC236}">
                    <a16:creationId xmlns:a16="http://schemas.microsoft.com/office/drawing/2014/main" id="{44C8BBE5-EDBA-29B9-7312-CF465E8E8280}"/>
                  </a:ext>
                </a:extLst>
              </p:cNvPr>
              <p:cNvPicPr/>
              <p:nvPr/>
            </p:nvPicPr>
            <p:blipFill>
              <a:blip r:embed="rId62"/>
              <a:stretch>
                <a:fillRect/>
              </a:stretch>
            </p:blipFill>
            <p:spPr>
              <a:xfrm>
                <a:off x="2683043" y="1933468"/>
                <a:ext cx="505800" cy="615960"/>
              </a:xfrm>
              <a:prstGeom prst="rect">
                <a:avLst/>
              </a:prstGeom>
            </p:spPr>
          </p:pic>
        </mc:Fallback>
      </mc:AlternateContent>
      <p:grpSp>
        <p:nvGrpSpPr>
          <p:cNvPr id="44" name="Group 43">
            <a:extLst>
              <a:ext uri="{FF2B5EF4-FFF2-40B4-BE49-F238E27FC236}">
                <a16:creationId xmlns:a16="http://schemas.microsoft.com/office/drawing/2014/main" id="{33B37D19-E57E-B958-56E6-3C24C6764986}"/>
              </a:ext>
            </a:extLst>
          </p:cNvPr>
          <p:cNvGrpSpPr/>
          <p:nvPr/>
        </p:nvGrpSpPr>
        <p:grpSpPr>
          <a:xfrm>
            <a:off x="3326003" y="1945708"/>
            <a:ext cx="1848960" cy="627480"/>
            <a:chOff x="3326003" y="1783336"/>
            <a:chExt cx="1848960" cy="627480"/>
          </a:xfrm>
        </p:grpSpPr>
        <mc:AlternateContent xmlns:mc="http://schemas.openxmlformats.org/markup-compatibility/2006" xmlns:p14="http://schemas.microsoft.com/office/powerpoint/2010/main">
          <mc:Choice Requires="p14">
            <p:contentPart p14:bwMode="auto" r:id="rId63">
              <p14:nvContentPartPr>
                <p14:cNvPr id="45" name="Ink 44">
                  <a:extLst>
                    <a:ext uri="{FF2B5EF4-FFF2-40B4-BE49-F238E27FC236}">
                      <a16:creationId xmlns:a16="http://schemas.microsoft.com/office/drawing/2014/main" id="{DA0A782A-4BA4-FDB9-F853-706092CCBA97}"/>
                    </a:ext>
                  </a:extLst>
                </p14:cNvPr>
                <p14:cNvContentPartPr/>
                <p14:nvPr/>
              </p14:nvContentPartPr>
              <p14:xfrm>
                <a:off x="3326003" y="2077816"/>
                <a:ext cx="153720" cy="38520"/>
              </p14:xfrm>
            </p:contentPart>
          </mc:Choice>
          <mc:Fallback xmlns="">
            <p:pic>
              <p:nvPicPr>
                <p:cNvPr id="45" name="Ink 44">
                  <a:extLst>
                    <a:ext uri="{FF2B5EF4-FFF2-40B4-BE49-F238E27FC236}">
                      <a16:creationId xmlns:a16="http://schemas.microsoft.com/office/drawing/2014/main" id="{DA0A782A-4BA4-FDB9-F853-706092CCBA97}"/>
                    </a:ext>
                  </a:extLst>
                </p:cNvPr>
                <p:cNvPicPr/>
                <p:nvPr/>
              </p:nvPicPr>
              <p:blipFill>
                <a:blip r:embed="rId64"/>
                <a:stretch>
                  <a:fillRect/>
                </a:stretch>
              </p:blipFill>
              <p:spPr>
                <a:xfrm>
                  <a:off x="3308363" y="2060176"/>
                  <a:ext cx="1893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6" name="Ink 45">
                  <a:extLst>
                    <a:ext uri="{FF2B5EF4-FFF2-40B4-BE49-F238E27FC236}">
                      <a16:creationId xmlns:a16="http://schemas.microsoft.com/office/drawing/2014/main" id="{CBE533E6-C957-DEBD-1329-661BEDCABAC7}"/>
                    </a:ext>
                  </a:extLst>
                </p14:cNvPr>
                <p14:cNvContentPartPr/>
                <p14:nvPr/>
              </p14:nvContentPartPr>
              <p14:xfrm>
                <a:off x="3362003" y="2159536"/>
                <a:ext cx="129960" cy="10440"/>
              </p14:xfrm>
            </p:contentPart>
          </mc:Choice>
          <mc:Fallback xmlns="">
            <p:pic>
              <p:nvPicPr>
                <p:cNvPr id="46" name="Ink 45">
                  <a:extLst>
                    <a:ext uri="{FF2B5EF4-FFF2-40B4-BE49-F238E27FC236}">
                      <a16:creationId xmlns:a16="http://schemas.microsoft.com/office/drawing/2014/main" id="{CBE533E6-C957-DEBD-1329-661BEDCABAC7}"/>
                    </a:ext>
                  </a:extLst>
                </p:cNvPr>
                <p:cNvPicPr/>
                <p:nvPr/>
              </p:nvPicPr>
              <p:blipFill>
                <a:blip r:embed="rId66"/>
                <a:stretch>
                  <a:fillRect/>
                </a:stretch>
              </p:blipFill>
              <p:spPr>
                <a:xfrm>
                  <a:off x="3344363" y="2141896"/>
                  <a:ext cx="16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7" name="Ink 46">
                  <a:extLst>
                    <a:ext uri="{FF2B5EF4-FFF2-40B4-BE49-F238E27FC236}">
                      <a16:creationId xmlns:a16="http://schemas.microsoft.com/office/drawing/2014/main" id="{CB3879A6-8DFE-968C-2059-6D1526AB37C4}"/>
                    </a:ext>
                  </a:extLst>
                </p14:cNvPr>
                <p14:cNvContentPartPr/>
                <p14:nvPr/>
              </p14:nvContentPartPr>
              <p14:xfrm>
                <a:off x="3653603" y="1881616"/>
                <a:ext cx="163440" cy="166680"/>
              </p14:xfrm>
            </p:contentPart>
          </mc:Choice>
          <mc:Fallback xmlns="">
            <p:pic>
              <p:nvPicPr>
                <p:cNvPr id="47" name="Ink 46">
                  <a:extLst>
                    <a:ext uri="{FF2B5EF4-FFF2-40B4-BE49-F238E27FC236}">
                      <a16:creationId xmlns:a16="http://schemas.microsoft.com/office/drawing/2014/main" id="{CB3879A6-8DFE-968C-2059-6D1526AB37C4}"/>
                    </a:ext>
                  </a:extLst>
                </p:cNvPr>
                <p:cNvPicPr/>
                <p:nvPr/>
              </p:nvPicPr>
              <p:blipFill>
                <a:blip r:embed="rId68"/>
                <a:stretch>
                  <a:fillRect/>
                </a:stretch>
              </p:blipFill>
              <p:spPr>
                <a:xfrm>
                  <a:off x="3635963" y="1863976"/>
                  <a:ext cx="199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8" name="Ink 47">
                  <a:extLst>
                    <a:ext uri="{FF2B5EF4-FFF2-40B4-BE49-F238E27FC236}">
                      <a16:creationId xmlns:a16="http://schemas.microsoft.com/office/drawing/2014/main" id="{55AE7D4F-0AE1-589C-893C-059CF80A4B28}"/>
                    </a:ext>
                  </a:extLst>
                </p14:cNvPr>
                <p14:cNvContentPartPr/>
                <p14:nvPr/>
              </p14:nvContentPartPr>
              <p14:xfrm>
                <a:off x="3884363" y="1837696"/>
                <a:ext cx="150480" cy="161640"/>
              </p14:xfrm>
            </p:contentPart>
          </mc:Choice>
          <mc:Fallback xmlns="">
            <p:pic>
              <p:nvPicPr>
                <p:cNvPr id="48" name="Ink 47">
                  <a:extLst>
                    <a:ext uri="{FF2B5EF4-FFF2-40B4-BE49-F238E27FC236}">
                      <a16:creationId xmlns:a16="http://schemas.microsoft.com/office/drawing/2014/main" id="{55AE7D4F-0AE1-589C-893C-059CF80A4B28}"/>
                    </a:ext>
                  </a:extLst>
                </p:cNvPr>
                <p:cNvPicPr/>
                <p:nvPr/>
              </p:nvPicPr>
              <p:blipFill>
                <a:blip r:embed="rId70"/>
                <a:stretch>
                  <a:fillRect/>
                </a:stretch>
              </p:blipFill>
              <p:spPr>
                <a:xfrm>
                  <a:off x="3866363" y="1819696"/>
                  <a:ext cx="18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9" name="Ink 48">
                  <a:extLst>
                    <a:ext uri="{FF2B5EF4-FFF2-40B4-BE49-F238E27FC236}">
                      <a16:creationId xmlns:a16="http://schemas.microsoft.com/office/drawing/2014/main" id="{B7B6EB13-7F74-7610-CD1D-D0BBD8DC1698}"/>
                    </a:ext>
                  </a:extLst>
                </p14:cNvPr>
                <p14:cNvContentPartPr/>
                <p14:nvPr/>
              </p14:nvContentPartPr>
              <p14:xfrm>
                <a:off x="4080923" y="1820056"/>
                <a:ext cx="144720" cy="167040"/>
              </p14:xfrm>
            </p:contentPart>
          </mc:Choice>
          <mc:Fallback xmlns="">
            <p:pic>
              <p:nvPicPr>
                <p:cNvPr id="49" name="Ink 48">
                  <a:extLst>
                    <a:ext uri="{FF2B5EF4-FFF2-40B4-BE49-F238E27FC236}">
                      <a16:creationId xmlns:a16="http://schemas.microsoft.com/office/drawing/2014/main" id="{B7B6EB13-7F74-7610-CD1D-D0BBD8DC1698}"/>
                    </a:ext>
                  </a:extLst>
                </p:cNvPr>
                <p:cNvPicPr/>
                <p:nvPr/>
              </p:nvPicPr>
              <p:blipFill>
                <a:blip r:embed="rId72"/>
                <a:stretch>
                  <a:fillRect/>
                </a:stretch>
              </p:blipFill>
              <p:spPr>
                <a:xfrm>
                  <a:off x="4063283" y="1802416"/>
                  <a:ext cx="1803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0" name="Ink 49">
                  <a:extLst>
                    <a:ext uri="{FF2B5EF4-FFF2-40B4-BE49-F238E27FC236}">
                      <a16:creationId xmlns:a16="http://schemas.microsoft.com/office/drawing/2014/main" id="{FFDAC941-1611-287D-C356-BC3293FA173A}"/>
                    </a:ext>
                  </a:extLst>
                </p14:cNvPr>
                <p14:cNvContentPartPr/>
                <p14:nvPr/>
              </p14:nvContentPartPr>
              <p14:xfrm>
                <a:off x="4102523" y="1783336"/>
                <a:ext cx="173160" cy="39240"/>
              </p14:xfrm>
            </p:contentPart>
          </mc:Choice>
          <mc:Fallback xmlns="">
            <p:pic>
              <p:nvPicPr>
                <p:cNvPr id="50" name="Ink 49">
                  <a:extLst>
                    <a:ext uri="{FF2B5EF4-FFF2-40B4-BE49-F238E27FC236}">
                      <a16:creationId xmlns:a16="http://schemas.microsoft.com/office/drawing/2014/main" id="{FFDAC941-1611-287D-C356-BC3293FA173A}"/>
                    </a:ext>
                  </a:extLst>
                </p:cNvPr>
                <p:cNvPicPr/>
                <p:nvPr/>
              </p:nvPicPr>
              <p:blipFill>
                <a:blip r:embed="rId74"/>
                <a:stretch>
                  <a:fillRect/>
                </a:stretch>
              </p:blipFill>
              <p:spPr>
                <a:xfrm>
                  <a:off x="4084523" y="1765696"/>
                  <a:ext cx="2088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1" name="Ink 50">
                  <a:extLst>
                    <a:ext uri="{FF2B5EF4-FFF2-40B4-BE49-F238E27FC236}">
                      <a16:creationId xmlns:a16="http://schemas.microsoft.com/office/drawing/2014/main" id="{9EBFA2B6-8EF4-04DE-94F4-975C742CF0FF}"/>
                    </a:ext>
                  </a:extLst>
                </p14:cNvPr>
                <p14:cNvContentPartPr/>
                <p14:nvPr/>
              </p14:nvContentPartPr>
              <p14:xfrm>
                <a:off x="3633083" y="2070616"/>
                <a:ext cx="633600" cy="93960"/>
              </p14:xfrm>
            </p:contentPart>
          </mc:Choice>
          <mc:Fallback xmlns="">
            <p:pic>
              <p:nvPicPr>
                <p:cNvPr id="51" name="Ink 50">
                  <a:extLst>
                    <a:ext uri="{FF2B5EF4-FFF2-40B4-BE49-F238E27FC236}">
                      <a16:creationId xmlns:a16="http://schemas.microsoft.com/office/drawing/2014/main" id="{9EBFA2B6-8EF4-04DE-94F4-975C742CF0FF}"/>
                    </a:ext>
                  </a:extLst>
                </p:cNvPr>
                <p:cNvPicPr/>
                <p:nvPr/>
              </p:nvPicPr>
              <p:blipFill>
                <a:blip r:embed="rId76"/>
                <a:stretch>
                  <a:fillRect/>
                </a:stretch>
              </p:blipFill>
              <p:spPr>
                <a:xfrm>
                  <a:off x="3615083" y="2052976"/>
                  <a:ext cx="66924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2" name="Ink 51">
                  <a:extLst>
                    <a:ext uri="{FF2B5EF4-FFF2-40B4-BE49-F238E27FC236}">
                      <a16:creationId xmlns:a16="http://schemas.microsoft.com/office/drawing/2014/main" id="{50CF4AE2-D507-2F5D-1B04-74C4A51888CD}"/>
                    </a:ext>
                  </a:extLst>
                </p14:cNvPr>
                <p14:cNvContentPartPr/>
                <p14:nvPr/>
              </p14:nvContentPartPr>
              <p14:xfrm>
                <a:off x="3675563" y="2203816"/>
                <a:ext cx="137160" cy="207000"/>
              </p14:xfrm>
            </p:contentPart>
          </mc:Choice>
          <mc:Fallback xmlns="">
            <p:pic>
              <p:nvPicPr>
                <p:cNvPr id="52" name="Ink 51">
                  <a:extLst>
                    <a:ext uri="{FF2B5EF4-FFF2-40B4-BE49-F238E27FC236}">
                      <a16:creationId xmlns:a16="http://schemas.microsoft.com/office/drawing/2014/main" id="{50CF4AE2-D507-2F5D-1B04-74C4A51888CD}"/>
                    </a:ext>
                  </a:extLst>
                </p:cNvPr>
                <p:cNvPicPr/>
                <p:nvPr/>
              </p:nvPicPr>
              <p:blipFill>
                <a:blip r:embed="rId78"/>
                <a:stretch>
                  <a:fillRect/>
                </a:stretch>
              </p:blipFill>
              <p:spPr>
                <a:xfrm>
                  <a:off x="3657923" y="218581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3" name="Ink 52">
                  <a:extLst>
                    <a:ext uri="{FF2B5EF4-FFF2-40B4-BE49-F238E27FC236}">
                      <a16:creationId xmlns:a16="http://schemas.microsoft.com/office/drawing/2014/main" id="{227CE029-DBFC-1D58-A0CD-7D3CA520FD08}"/>
                    </a:ext>
                  </a:extLst>
                </p14:cNvPr>
                <p14:cNvContentPartPr/>
                <p14:nvPr/>
              </p14:nvContentPartPr>
              <p14:xfrm>
                <a:off x="3857003" y="2222536"/>
                <a:ext cx="120600" cy="157320"/>
              </p14:xfrm>
            </p:contentPart>
          </mc:Choice>
          <mc:Fallback xmlns="">
            <p:pic>
              <p:nvPicPr>
                <p:cNvPr id="53" name="Ink 52">
                  <a:extLst>
                    <a:ext uri="{FF2B5EF4-FFF2-40B4-BE49-F238E27FC236}">
                      <a16:creationId xmlns:a16="http://schemas.microsoft.com/office/drawing/2014/main" id="{227CE029-DBFC-1D58-A0CD-7D3CA520FD08}"/>
                    </a:ext>
                  </a:extLst>
                </p:cNvPr>
                <p:cNvPicPr/>
                <p:nvPr/>
              </p:nvPicPr>
              <p:blipFill>
                <a:blip r:embed="rId80"/>
                <a:stretch>
                  <a:fillRect/>
                </a:stretch>
              </p:blipFill>
              <p:spPr>
                <a:xfrm>
                  <a:off x="3839363" y="2204536"/>
                  <a:ext cx="156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4" name="Ink 53">
                  <a:extLst>
                    <a:ext uri="{FF2B5EF4-FFF2-40B4-BE49-F238E27FC236}">
                      <a16:creationId xmlns:a16="http://schemas.microsoft.com/office/drawing/2014/main" id="{01175035-B415-CD94-FD92-4AEACB1E77A9}"/>
                    </a:ext>
                  </a:extLst>
                </p14:cNvPr>
                <p14:cNvContentPartPr/>
                <p14:nvPr/>
              </p14:nvContentPartPr>
              <p14:xfrm>
                <a:off x="4031243" y="2267536"/>
                <a:ext cx="128160" cy="96480"/>
              </p14:xfrm>
            </p:contentPart>
          </mc:Choice>
          <mc:Fallback xmlns="">
            <p:pic>
              <p:nvPicPr>
                <p:cNvPr id="54" name="Ink 53">
                  <a:extLst>
                    <a:ext uri="{FF2B5EF4-FFF2-40B4-BE49-F238E27FC236}">
                      <a16:creationId xmlns:a16="http://schemas.microsoft.com/office/drawing/2014/main" id="{01175035-B415-CD94-FD92-4AEACB1E77A9}"/>
                    </a:ext>
                  </a:extLst>
                </p:cNvPr>
                <p:cNvPicPr/>
                <p:nvPr/>
              </p:nvPicPr>
              <p:blipFill>
                <a:blip r:embed="rId82"/>
                <a:stretch>
                  <a:fillRect/>
                </a:stretch>
              </p:blipFill>
              <p:spPr>
                <a:xfrm>
                  <a:off x="4013243" y="2249536"/>
                  <a:ext cx="1638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5" name="Ink 54">
                  <a:extLst>
                    <a:ext uri="{FF2B5EF4-FFF2-40B4-BE49-F238E27FC236}">
                      <a16:creationId xmlns:a16="http://schemas.microsoft.com/office/drawing/2014/main" id="{7E82FFCE-9C87-EDAC-E1C6-B27D9A9B2F94}"/>
                    </a:ext>
                  </a:extLst>
                </p14:cNvPr>
                <p14:cNvContentPartPr/>
                <p14:nvPr/>
              </p14:nvContentPartPr>
              <p14:xfrm>
                <a:off x="4423643" y="1989256"/>
                <a:ext cx="155880" cy="124920"/>
              </p14:xfrm>
            </p:contentPart>
          </mc:Choice>
          <mc:Fallback xmlns="">
            <p:pic>
              <p:nvPicPr>
                <p:cNvPr id="55" name="Ink 54">
                  <a:extLst>
                    <a:ext uri="{FF2B5EF4-FFF2-40B4-BE49-F238E27FC236}">
                      <a16:creationId xmlns:a16="http://schemas.microsoft.com/office/drawing/2014/main" id="{7E82FFCE-9C87-EDAC-E1C6-B27D9A9B2F94}"/>
                    </a:ext>
                  </a:extLst>
                </p:cNvPr>
                <p:cNvPicPr/>
                <p:nvPr/>
              </p:nvPicPr>
              <p:blipFill>
                <a:blip r:embed="rId84"/>
                <a:stretch>
                  <a:fillRect/>
                </a:stretch>
              </p:blipFill>
              <p:spPr>
                <a:xfrm>
                  <a:off x="4406003" y="1971616"/>
                  <a:ext cx="19152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6" name="Ink 55">
                  <a:extLst>
                    <a:ext uri="{FF2B5EF4-FFF2-40B4-BE49-F238E27FC236}">
                      <a16:creationId xmlns:a16="http://schemas.microsoft.com/office/drawing/2014/main" id="{5D9CF056-7848-7F03-B690-F502CB36D13F}"/>
                    </a:ext>
                  </a:extLst>
                </p14:cNvPr>
                <p14:cNvContentPartPr/>
                <p14:nvPr/>
              </p14:nvContentPartPr>
              <p14:xfrm>
                <a:off x="4439123" y="1994656"/>
                <a:ext cx="163800" cy="127080"/>
              </p14:xfrm>
            </p:contentPart>
          </mc:Choice>
          <mc:Fallback xmlns="">
            <p:pic>
              <p:nvPicPr>
                <p:cNvPr id="56" name="Ink 55">
                  <a:extLst>
                    <a:ext uri="{FF2B5EF4-FFF2-40B4-BE49-F238E27FC236}">
                      <a16:creationId xmlns:a16="http://schemas.microsoft.com/office/drawing/2014/main" id="{5D9CF056-7848-7F03-B690-F502CB36D13F}"/>
                    </a:ext>
                  </a:extLst>
                </p:cNvPr>
                <p:cNvPicPr/>
                <p:nvPr/>
              </p:nvPicPr>
              <p:blipFill>
                <a:blip r:embed="rId86"/>
                <a:stretch>
                  <a:fillRect/>
                </a:stretch>
              </p:blipFill>
              <p:spPr>
                <a:xfrm>
                  <a:off x="4421123" y="1977016"/>
                  <a:ext cx="1994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7" name="Ink 56">
                  <a:extLst>
                    <a:ext uri="{FF2B5EF4-FFF2-40B4-BE49-F238E27FC236}">
                      <a16:creationId xmlns:a16="http://schemas.microsoft.com/office/drawing/2014/main" id="{E5A5B92D-E38F-AC25-5E79-6FCCF5EC6C3A}"/>
                    </a:ext>
                  </a:extLst>
                </p14:cNvPr>
                <p14:cNvContentPartPr/>
                <p14:nvPr/>
              </p14:nvContentPartPr>
              <p14:xfrm>
                <a:off x="4705523" y="1872616"/>
                <a:ext cx="108720" cy="236160"/>
              </p14:xfrm>
            </p:contentPart>
          </mc:Choice>
          <mc:Fallback xmlns="">
            <p:pic>
              <p:nvPicPr>
                <p:cNvPr id="57" name="Ink 56">
                  <a:extLst>
                    <a:ext uri="{FF2B5EF4-FFF2-40B4-BE49-F238E27FC236}">
                      <a16:creationId xmlns:a16="http://schemas.microsoft.com/office/drawing/2014/main" id="{E5A5B92D-E38F-AC25-5E79-6FCCF5EC6C3A}"/>
                    </a:ext>
                  </a:extLst>
                </p:cNvPr>
                <p:cNvPicPr/>
                <p:nvPr/>
              </p:nvPicPr>
              <p:blipFill>
                <a:blip r:embed="rId88"/>
                <a:stretch>
                  <a:fillRect/>
                </a:stretch>
              </p:blipFill>
              <p:spPr>
                <a:xfrm>
                  <a:off x="4687883" y="1854616"/>
                  <a:ext cx="144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8" name="Ink 57">
                  <a:extLst>
                    <a:ext uri="{FF2B5EF4-FFF2-40B4-BE49-F238E27FC236}">
                      <a16:creationId xmlns:a16="http://schemas.microsoft.com/office/drawing/2014/main" id="{3B27CD4B-43BA-E404-342C-303C0A0BE34C}"/>
                    </a:ext>
                  </a:extLst>
                </p14:cNvPr>
                <p14:cNvContentPartPr/>
                <p14:nvPr/>
              </p14:nvContentPartPr>
              <p14:xfrm>
                <a:off x="4932683" y="1927336"/>
                <a:ext cx="21240" cy="144000"/>
              </p14:xfrm>
            </p:contentPart>
          </mc:Choice>
          <mc:Fallback xmlns="">
            <p:pic>
              <p:nvPicPr>
                <p:cNvPr id="58" name="Ink 57">
                  <a:extLst>
                    <a:ext uri="{FF2B5EF4-FFF2-40B4-BE49-F238E27FC236}">
                      <a16:creationId xmlns:a16="http://schemas.microsoft.com/office/drawing/2014/main" id="{3B27CD4B-43BA-E404-342C-303C0A0BE34C}"/>
                    </a:ext>
                  </a:extLst>
                </p:cNvPr>
                <p:cNvPicPr/>
                <p:nvPr/>
              </p:nvPicPr>
              <p:blipFill>
                <a:blip r:embed="rId90"/>
                <a:stretch>
                  <a:fillRect/>
                </a:stretch>
              </p:blipFill>
              <p:spPr>
                <a:xfrm>
                  <a:off x="4915043" y="1909336"/>
                  <a:ext cx="568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9" name="Ink 58">
                  <a:extLst>
                    <a:ext uri="{FF2B5EF4-FFF2-40B4-BE49-F238E27FC236}">
                      <a16:creationId xmlns:a16="http://schemas.microsoft.com/office/drawing/2014/main" id="{A5F1DD13-9CEE-B752-DA87-E6E291EF85D5}"/>
                    </a:ext>
                  </a:extLst>
                </p14:cNvPr>
                <p14:cNvContentPartPr/>
                <p14:nvPr/>
              </p14:nvContentPartPr>
              <p14:xfrm>
                <a:off x="5040683" y="1885936"/>
                <a:ext cx="39600" cy="182520"/>
              </p14:xfrm>
            </p:contentPart>
          </mc:Choice>
          <mc:Fallback xmlns="">
            <p:pic>
              <p:nvPicPr>
                <p:cNvPr id="59" name="Ink 58">
                  <a:extLst>
                    <a:ext uri="{FF2B5EF4-FFF2-40B4-BE49-F238E27FC236}">
                      <a16:creationId xmlns:a16="http://schemas.microsoft.com/office/drawing/2014/main" id="{A5F1DD13-9CEE-B752-DA87-E6E291EF85D5}"/>
                    </a:ext>
                  </a:extLst>
                </p:cNvPr>
                <p:cNvPicPr/>
                <p:nvPr/>
              </p:nvPicPr>
              <p:blipFill>
                <a:blip r:embed="rId92"/>
                <a:stretch>
                  <a:fillRect/>
                </a:stretch>
              </p:blipFill>
              <p:spPr>
                <a:xfrm>
                  <a:off x="5023043" y="1868296"/>
                  <a:ext cx="75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60" name="Ink 59">
                  <a:extLst>
                    <a:ext uri="{FF2B5EF4-FFF2-40B4-BE49-F238E27FC236}">
                      <a16:creationId xmlns:a16="http://schemas.microsoft.com/office/drawing/2014/main" id="{EF26B9FE-B221-3A6C-54B5-34973705B343}"/>
                    </a:ext>
                  </a:extLst>
                </p14:cNvPr>
                <p14:cNvContentPartPr/>
                <p14:nvPr/>
              </p14:nvContentPartPr>
              <p14:xfrm>
                <a:off x="4880123" y="1803496"/>
                <a:ext cx="294840" cy="108000"/>
              </p14:xfrm>
            </p:contentPart>
          </mc:Choice>
          <mc:Fallback xmlns="">
            <p:pic>
              <p:nvPicPr>
                <p:cNvPr id="60" name="Ink 59">
                  <a:extLst>
                    <a:ext uri="{FF2B5EF4-FFF2-40B4-BE49-F238E27FC236}">
                      <a16:creationId xmlns:a16="http://schemas.microsoft.com/office/drawing/2014/main" id="{EF26B9FE-B221-3A6C-54B5-34973705B343}"/>
                    </a:ext>
                  </a:extLst>
                </p:cNvPr>
                <p:cNvPicPr/>
                <p:nvPr/>
              </p:nvPicPr>
              <p:blipFill>
                <a:blip r:embed="rId94"/>
                <a:stretch>
                  <a:fillRect/>
                </a:stretch>
              </p:blipFill>
              <p:spPr>
                <a:xfrm>
                  <a:off x="4862123" y="1785856"/>
                  <a:ext cx="330480" cy="143640"/>
                </a:xfrm>
                <a:prstGeom prst="rect">
                  <a:avLst/>
                </a:prstGeom>
              </p:spPr>
            </p:pic>
          </mc:Fallback>
        </mc:AlternateContent>
      </p:grpSp>
      <p:grpSp>
        <p:nvGrpSpPr>
          <p:cNvPr id="61" name="Group 60">
            <a:extLst>
              <a:ext uri="{FF2B5EF4-FFF2-40B4-BE49-F238E27FC236}">
                <a16:creationId xmlns:a16="http://schemas.microsoft.com/office/drawing/2014/main" id="{12664B9E-2E22-1634-91F4-1E876415A162}"/>
              </a:ext>
            </a:extLst>
          </p:cNvPr>
          <p:cNvGrpSpPr/>
          <p:nvPr/>
        </p:nvGrpSpPr>
        <p:grpSpPr>
          <a:xfrm>
            <a:off x="3279203" y="2709988"/>
            <a:ext cx="1649880" cy="609480"/>
            <a:chOff x="3279203" y="2547616"/>
            <a:chExt cx="1649880" cy="609480"/>
          </a:xfrm>
        </p:grpSpPr>
        <mc:AlternateContent xmlns:mc="http://schemas.openxmlformats.org/markup-compatibility/2006" xmlns:p14="http://schemas.microsoft.com/office/powerpoint/2010/main">
          <mc:Choice Requires="p14">
            <p:contentPart p14:bwMode="auto" r:id="rId95">
              <p14:nvContentPartPr>
                <p14:cNvPr id="62" name="Ink 61">
                  <a:extLst>
                    <a:ext uri="{FF2B5EF4-FFF2-40B4-BE49-F238E27FC236}">
                      <a16:creationId xmlns:a16="http://schemas.microsoft.com/office/drawing/2014/main" id="{F42A9D84-F461-D1CF-86D7-040AD4D216E0}"/>
                    </a:ext>
                  </a:extLst>
                </p14:cNvPr>
                <p14:cNvContentPartPr/>
                <p14:nvPr/>
              </p14:nvContentPartPr>
              <p14:xfrm>
                <a:off x="3289643" y="2765056"/>
                <a:ext cx="138960" cy="39240"/>
              </p14:xfrm>
            </p:contentPart>
          </mc:Choice>
          <mc:Fallback xmlns="">
            <p:pic>
              <p:nvPicPr>
                <p:cNvPr id="62" name="Ink 61">
                  <a:extLst>
                    <a:ext uri="{FF2B5EF4-FFF2-40B4-BE49-F238E27FC236}">
                      <a16:creationId xmlns:a16="http://schemas.microsoft.com/office/drawing/2014/main" id="{F42A9D84-F461-D1CF-86D7-040AD4D216E0}"/>
                    </a:ext>
                  </a:extLst>
                </p:cNvPr>
                <p:cNvPicPr/>
                <p:nvPr/>
              </p:nvPicPr>
              <p:blipFill>
                <a:blip r:embed="rId96"/>
                <a:stretch>
                  <a:fillRect/>
                </a:stretch>
              </p:blipFill>
              <p:spPr>
                <a:xfrm>
                  <a:off x="3272003" y="2747416"/>
                  <a:ext cx="1746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3" name="Ink 62">
                  <a:extLst>
                    <a:ext uri="{FF2B5EF4-FFF2-40B4-BE49-F238E27FC236}">
                      <a16:creationId xmlns:a16="http://schemas.microsoft.com/office/drawing/2014/main" id="{9A3C16A9-BA1E-E6BD-A324-275019D4E4DA}"/>
                    </a:ext>
                  </a:extLst>
                </p14:cNvPr>
                <p14:cNvContentPartPr/>
                <p14:nvPr/>
              </p14:nvContentPartPr>
              <p14:xfrm>
                <a:off x="3279203" y="2874496"/>
                <a:ext cx="147960" cy="33480"/>
              </p14:xfrm>
            </p:contentPart>
          </mc:Choice>
          <mc:Fallback xmlns="">
            <p:pic>
              <p:nvPicPr>
                <p:cNvPr id="63" name="Ink 62">
                  <a:extLst>
                    <a:ext uri="{FF2B5EF4-FFF2-40B4-BE49-F238E27FC236}">
                      <a16:creationId xmlns:a16="http://schemas.microsoft.com/office/drawing/2014/main" id="{9A3C16A9-BA1E-E6BD-A324-275019D4E4DA}"/>
                    </a:ext>
                  </a:extLst>
                </p:cNvPr>
                <p:cNvPicPr/>
                <p:nvPr/>
              </p:nvPicPr>
              <p:blipFill>
                <a:blip r:embed="rId98"/>
                <a:stretch>
                  <a:fillRect/>
                </a:stretch>
              </p:blipFill>
              <p:spPr>
                <a:xfrm>
                  <a:off x="3261563" y="2856856"/>
                  <a:ext cx="18360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4" name="Ink 63">
                  <a:extLst>
                    <a:ext uri="{FF2B5EF4-FFF2-40B4-BE49-F238E27FC236}">
                      <a16:creationId xmlns:a16="http://schemas.microsoft.com/office/drawing/2014/main" id="{D2D88CEA-9620-E416-6B58-AF65B5AF0E9A}"/>
                    </a:ext>
                  </a:extLst>
                </p14:cNvPr>
                <p14:cNvContentPartPr/>
                <p14:nvPr/>
              </p14:nvContentPartPr>
              <p14:xfrm>
                <a:off x="3653603" y="2682256"/>
                <a:ext cx="136440" cy="162000"/>
              </p14:xfrm>
            </p:contentPart>
          </mc:Choice>
          <mc:Fallback xmlns="">
            <p:pic>
              <p:nvPicPr>
                <p:cNvPr id="64" name="Ink 63">
                  <a:extLst>
                    <a:ext uri="{FF2B5EF4-FFF2-40B4-BE49-F238E27FC236}">
                      <a16:creationId xmlns:a16="http://schemas.microsoft.com/office/drawing/2014/main" id="{D2D88CEA-9620-E416-6B58-AF65B5AF0E9A}"/>
                    </a:ext>
                  </a:extLst>
                </p:cNvPr>
                <p:cNvPicPr/>
                <p:nvPr/>
              </p:nvPicPr>
              <p:blipFill>
                <a:blip r:embed="rId100"/>
                <a:stretch>
                  <a:fillRect/>
                </a:stretch>
              </p:blipFill>
              <p:spPr>
                <a:xfrm>
                  <a:off x="3635963" y="2664616"/>
                  <a:ext cx="1720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65" name="Ink 64">
                  <a:extLst>
                    <a:ext uri="{FF2B5EF4-FFF2-40B4-BE49-F238E27FC236}">
                      <a16:creationId xmlns:a16="http://schemas.microsoft.com/office/drawing/2014/main" id="{D5F46525-B460-37C2-56BB-48800173345F}"/>
                    </a:ext>
                  </a:extLst>
                </p14:cNvPr>
                <p14:cNvContentPartPr/>
                <p14:nvPr/>
              </p14:nvContentPartPr>
              <p14:xfrm>
                <a:off x="3657563" y="2639416"/>
                <a:ext cx="178200" cy="63360"/>
              </p14:xfrm>
            </p:contentPart>
          </mc:Choice>
          <mc:Fallback xmlns="">
            <p:pic>
              <p:nvPicPr>
                <p:cNvPr id="65" name="Ink 64">
                  <a:extLst>
                    <a:ext uri="{FF2B5EF4-FFF2-40B4-BE49-F238E27FC236}">
                      <a16:creationId xmlns:a16="http://schemas.microsoft.com/office/drawing/2014/main" id="{D5F46525-B460-37C2-56BB-48800173345F}"/>
                    </a:ext>
                  </a:extLst>
                </p:cNvPr>
                <p:cNvPicPr/>
                <p:nvPr/>
              </p:nvPicPr>
              <p:blipFill>
                <a:blip r:embed="rId102"/>
                <a:stretch>
                  <a:fillRect/>
                </a:stretch>
              </p:blipFill>
              <p:spPr>
                <a:xfrm>
                  <a:off x="3639563" y="2621776"/>
                  <a:ext cx="21384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6" name="Ink 65">
                  <a:extLst>
                    <a:ext uri="{FF2B5EF4-FFF2-40B4-BE49-F238E27FC236}">
                      <a16:creationId xmlns:a16="http://schemas.microsoft.com/office/drawing/2014/main" id="{87688814-5904-1F5F-15B1-86367F65CFD8}"/>
                    </a:ext>
                  </a:extLst>
                </p14:cNvPr>
                <p14:cNvContentPartPr/>
                <p14:nvPr/>
              </p14:nvContentPartPr>
              <p14:xfrm>
                <a:off x="3592043" y="2875936"/>
                <a:ext cx="357840" cy="56160"/>
              </p14:xfrm>
            </p:contentPart>
          </mc:Choice>
          <mc:Fallback xmlns="">
            <p:pic>
              <p:nvPicPr>
                <p:cNvPr id="66" name="Ink 65">
                  <a:extLst>
                    <a:ext uri="{FF2B5EF4-FFF2-40B4-BE49-F238E27FC236}">
                      <a16:creationId xmlns:a16="http://schemas.microsoft.com/office/drawing/2014/main" id="{87688814-5904-1F5F-15B1-86367F65CFD8}"/>
                    </a:ext>
                  </a:extLst>
                </p:cNvPr>
                <p:cNvPicPr/>
                <p:nvPr/>
              </p:nvPicPr>
              <p:blipFill>
                <a:blip r:embed="rId104"/>
                <a:stretch>
                  <a:fillRect/>
                </a:stretch>
              </p:blipFill>
              <p:spPr>
                <a:xfrm>
                  <a:off x="3574403" y="2857936"/>
                  <a:ext cx="3934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7" name="Ink 66">
                  <a:extLst>
                    <a:ext uri="{FF2B5EF4-FFF2-40B4-BE49-F238E27FC236}">
                      <a16:creationId xmlns:a16="http://schemas.microsoft.com/office/drawing/2014/main" id="{92E7D332-33E6-667E-9E9D-C22C4A251A5A}"/>
                    </a:ext>
                  </a:extLst>
                </p14:cNvPr>
                <p14:cNvContentPartPr/>
                <p14:nvPr/>
              </p14:nvContentPartPr>
              <p14:xfrm>
                <a:off x="3683483" y="2959096"/>
                <a:ext cx="140400" cy="198000"/>
              </p14:xfrm>
            </p:contentPart>
          </mc:Choice>
          <mc:Fallback xmlns="">
            <p:pic>
              <p:nvPicPr>
                <p:cNvPr id="67" name="Ink 66">
                  <a:extLst>
                    <a:ext uri="{FF2B5EF4-FFF2-40B4-BE49-F238E27FC236}">
                      <a16:creationId xmlns:a16="http://schemas.microsoft.com/office/drawing/2014/main" id="{92E7D332-33E6-667E-9E9D-C22C4A251A5A}"/>
                    </a:ext>
                  </a:extLst>
                </p:cNvPr>
                <p:cNvPicPr/>
                <p:nvPr/>
              </p:nvPicPr>
              <p:blipFill>
                <a:blip r:embed="rId106"/>
                <a:stretch>
                  <a:fillRect/>
                </a:stretch>
              </p:blipFill>
              <p:spPr>
                <a:xfrm>
                  <a:off x="3665843" y="2941456"/>
                  <a:ext cx="1760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8" name="Ink 67">
                  <a:extLst>
                    <a:ext uri="{FF2B5EF4-FFF2-40B4-BE49-F238E27FC236}">
                      <a16:creationId xmlns:a16="http://schemas.microsoft.com/office/drawing/2014/main" id="{0FD51AD5-F99B-A4E1-B6AD-5D9B8BC54AC8}"/>
                    </a:ext>
                  </a:extLst>
                </p14:cNvPr>
                <p14:cNvContentPartPr/>
                <p14:nvPr/>
              </p14:nvContentPartPr>
              <p14:xfrm>
                <a:off x="4097483" y="2797816"/>
                <a:ext cx="120240" cy="94320"/>
              </p14:xfrm>
            </p:contentPart>
          </mc:Choice>
          <mc:Fallback xmlns="">
            <p:pic>
              <p:nvPicPr>
                <p:cNvPr id="68" name="Ink 67">
                  <a:extLst>
                    <a:ext uri="{FF2B5EF4-FFF2-40B4-BE49-F238E27FC236}">
                      <a16:creationId xmlns:a16="http://schemas.microsoft.com/office/drawing/2014/main" id="{0FD51AD5-F99B-A4E1-B6AD-5D9B8BC54AC8}"/>
                    </a:ext>
                  </a:extLst>
                </p:cNvPr>
                <p:cNvPicPr/>
                <p:nvPr/>
              </p:nvPicPr>
              <p:blipFill>
                <a:blip r:embed="rId108"/>
                <a:stretch>
                  <a:fillRect/>
                </a:stretch>
              </p:blipFill>
              <p:spPr>
                <a:xfrm>
                  <a:off x="4079843" y="2780176"/>
                  <a:ext cx="1558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9" name="Ink 68">
                  <a:extLst>
                    <a:ext uri="{FF2B5EF4-FFF2-40B4-BE49-F238E27FC236}">
                      <a16:creationId xmlns:a16="http://schemas.microsoft.com/office/drawing/2014/main" id="{A4A4E03C-569C-91EA-0ADA-5B97664A654A}"/>
                    </a:ext>
                  </a:extLst>
                </p14:cNvPr>
                <p14:cNvContentPartPr/>
                <p14:nvPr/>
              </p14:nvContentPartPr>
              <p14:xfrm>
                <a:off x="4120883" y="2774056"/>
                <a:ext cx="140040" cy="123480"/>
              </p14:xfrm>
            </p:contentPart>
          </mc:Choice>
          <mc:Fallback xmlns="">
            <p:pic>
              <p:nvPicPr>
                <p:cNvPr id="69" name="Ink 68">
                  <a:extLst>
                    <a:ext uri="{FF2B5EF4-FFF2-40B4-BE49-F238E27FC236}">
                      <a16:creationId xmlns:a16="http://schemas.microsoft.com/office/drawing/2014/main" id="{A4A4E03C-569C-91EA-0ADA-5B97664A654A}"/>
                    </a:ext>
                  </a:extLst>
                </p:cNvPr>
                <p:cNvPicPr/>
                <p:nvPr/>
              </p:nvPicPr>
              <p:blipFill>
                <a:blip r:embed="rId110"/>
                <a:stretch>
                  <a:fillRect/>
                </a:stretch>
              </p:blipFill>
              <p:spPr>
                <a:xfrm>
                  <a:off x="4102883" y="2756416"/>
                  <a:ext cx="1756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70" name="Ink 69">
                  <a:extLst>
                    <a:ext uri="{FF2B5EF4-FFF2-40B4-BE49-F238E27FC236}">
                      <a16:creationId xmlns:a16="http://schemas.microsoft.com/office/drawing/2014/main" id="{199A3F2E-D72A-3A66-C47B-F32D2440D290}"/>
                    </a:ext>
                  </a:extLst>
                </p14:cNvPr>
                <p14:cNvContentPartPr/>
                <p14:nvPr/>
              </p14:nvContentPartPr>
              <p14:xfrm>
                <a:off x="4414283" y="2630416"/>
                <a:ext cx="151920" cy="222480"/>
              </p14:xfrm>
            </p:contentPart>
          </mc:Choice>
          <mc:Fallback xmlns="">
            <p:pic>
              <p:nvPicPr>
                <p:cNvPr id="70" name="Ink 69">
                  <a:extLst>
                    <a:ext uri="{FF2B5EF4-FFF2-40B4-BE49-F238E27FC236}">
                      <a16:creationId xmlns:a16="http://schemas.microsoft.com/office/drawing/2014/main" id="{199A3F2E-D72A-3A66-C47B-F32D2440D290}"/>
                    </a:ext>
                  </a:extLst>
                </p:cNvPr>
                <p:cNvPicPr/>
                <p:nvPr/>
              </p:nvPicPr>
              <p:blipFill>
                <a:blip r:embed="rId112"/>
                <a:stretch>
                  <a:fillRect/>
                </a:stretch>
              </p:blipFill>
              <p:spPr>
                <a:xfrm>
                  <a:off x="4396643" y="2612416"/>
                  <a:ext cx="1875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71" name="Ink 70">
                  <a:extLst>
                    <a:ext uri="{FF2B5EF4-FFF2-40B4-BE49-F238E27FC236}">
                      <a16:creationId xmlns:a16="http://schemas.microsoft.com/office/drawing/2014/main" id="{DCCA1F3C-FA1D-4E85-A3D5-464A5F7B4B74}"/>
                    </a:ext>
                  </a:extLst>
                </p14:cNvPr>
                <p14:cNvContentPartPr/>
                <p14:nvPr/>
              </p14:nvContentPartPr>
              <p14:xfrm>
                <a:off x="4661243" y="2669296"/>
                <a:ext cx="15840" cy="129960"/>
              </p14:xfrm>
            </p:contentPart>
          </mc:Choice>
          <mc:Fallback xmlns="">
            <p:pic>
              <p:nvPicPr>
                <p:cNvPr id="71" name="Ink 70">
                  <a:extLst>
                    <a:ext uri="{FF2B5EF4-FFF2-40B4-BE49-F238E27FC236}">
                      <a16:creationId xmlns:a16="http://schemas.microsoft.com/office/drawing/2014/main" id="{DCCA1F3C-FA1D-4E85-A3D5-464A5F7B4B74}"/>
                    </a:ext>
                  </a:extLst>
                </p:cNvPr>
                <p:cNvPicPr/>
                <p:nvPr/>
              </p:nvPicPr>
              <p:blipFill>
                <a:blip r:embed="rId114"/>
                <a:stretch>
                  <a:fillRect/>
                </a:stretch>
              </p:blipFill>
              <p:spPr>
                <a:xfrm>
                  <a:off x="4643603" y="2651296"/>
                  <a:ext cx="514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2" name="Ink 71">
                  <a:extLst>
                    <a:ext uri="{FF2B5EF4-FFF2-40B4-BE49-F238E27FC236}">
                      <a16:creationId xmlns:a16="http://schemas.microsoft.com/office/drawing/2014/main" id="{63C2007C-9ED1-8323-DF82-843F199562A4}"/>
                    </a:ext>
                  </a:extLst>
                </p14:cNvPr>
                <p14:cNvContentPartPr/>
                <p14:nvPr/>
              </p14:nvContentPartPr>
              <p14:xfrm>
                <a:off x="4787243" y="2654896"/>
                <a:ext cx="37800" cy="140760"/>
              </p14:xfrm>
            </p:contentPart>
          </mc:Choice>
          <mc:Fallback xmlns="">
            <p:pic>
              <p:nvPicPr>
                <p:cNvPr id="72" name="Ink 71">
                  <a:extLst>
                    <a:ext uri="{FF2B5EF4-FFF2-40B4-BE49-F238E27FC236}">
                      <a16:creationId xmlns:a16="http://schemas.microsoft.com/office/drawing/2014/main" id="{63C2007C-9ED1-8323-DF82-843F199562A4}"/>
                    </a:ext>
                  </a:extLst>
                </p:cNvPr>
                <p:cNvPicPr/>
                <p:nvPr/>
              </p:nvPicPr>
              <p:blipFill>
                <a:blip r:embed="rId116"/>
                <a:stretch>
                  <a:fillRect/>
                </a:stretch>
              </p:blipFill>
              <p:spPr>
                <a:xfrm>
                  <a:off x="4769603" y="2636896"/>
                  <a:ext cx="734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3" name="Ink 72">
                  <a:extLst>
                    <a:ext uri="{FF2B5EF4-FFF2-40B4-BE49-F238E27FC236}">
                      <a16:creationId xmlns:a16="http://schemas.microsoft.com/office/drawing/2014/main" id="{CCF0EA69-B03F-FC23-44CE-3AD4CE920585}"/>
                    </a:ext>
                  </a:extLst>
                </p14:cNvPr>
                <p14:cNvContentPartPr/>
                <p14:nvPr/>
              </p14:nvContentPartPr>
              <p14:xfrm>
                <a:off x="4628483" y="2547616"/>
                <a:ext cx="300600" cy="118080"/>
              </p14:xfrm>
            </p:contentPart>
          </mc:Choice>
          <mc:Fallback xmlns="">
            <p:pic>
              <p:nvPicPr>
                <p:cNvPr id="73" name="Ink 72">
                  <a:extLst>
                    <a:ext uri="{FF2B5EF4-FFF2-40B4-BE49-F238E27FC236}">
                      <a16:creationId xmlns:a16="http://schemas.microsoft.com/office/drawing/2014/main" id="{CCF0EA69-B03F-FC23-44CE-3AD4CE920585}"/>
                    </a:ext>
                  </a:extLst>
                </p:cNvPr>
                <p:cNvPicPr/>
                <p:nvPr/>
              </p:nvPicPr>
              <p:blipFill>
                <a:blip r:embed="rId118"/>
                <a:stretch>
                  <a:fillRect/>
                </a:stretch>
              </p:blipFill>
              <p:spPr>
                <a:xfrm>
                  <a:off x="4610483" y="2529976"/>
                  <a:ext cx="336240" cy="153720"/>
                </a:xfrm>
                <a:prstGeom prst="rect">
                  <a:avLst/>
                </a:prstGeom>
              </p:spPr>
            </p:pic>
          </mc:Fallback>
        </mc:AlternateContent>
      </p:grpSp>
      <p:grpSp>
        <p:nvGrpSpPr>
          <p:cNvPr id="74" name="Group 73">
            <a:extLst>
              <a:ext uri="{FF2B5EF4-FFF2-40B4-BE49-F238E27FC236}">
                <a16:creationId xmlns:a16="http://schemas.microsoft.com/office/drawing/2014/main" id="{58713191-1B34-9403-9B5C-C888AF1536B1}"/>
              </a:ext>
            </a:extLst>
          </p:cNvPr>
          <p:cNvGrpSpPr/>
          <p:nvPr/>
        </p:nvGrpSpPr>
        <p:grpSpPr>
          <a:xfrm>
            <a:off x="3286043" y="3653188"/>
            <a:ext cx="162360" cy="137160"/>
            <a:chOff x="3286043" y="3490816"/>
            <a:chExt cx="162360" cy="137160"/>
          </a:xfrm>
        </p:grpSpPr>
        <mc:AlternateContent xmlns:mc="http://schemas.openxmlformats.org/markup-compatibility/2006" xmlns:p14="http://schemas.microsoft.com/office/powerpoint/2010/main">
          <mc:Choice Requires="p14">
            <p:contentPart p14:bwMode="auto" r:id="rId119">
              <p14:nvContentPartPr>
                <p14:cNvPr id="75" name="Ink 74">
                  <a:extLst>
                    <a:ext uri="{FF2B5EF4-FFF2-40B4-BE49-F238E27FC236}">
                      <a16:creationId xmlns:a16="http://schemas.microsoft.com/office/drawing/2014/main" id="{D1B832C8-596D-0C82-33FD-0EC2F7B9B871}"/>
                    </a:ext>
                  </a:extLst>
                </p14:cNvPr>
                <p14:cNvContentPartPr/>
                <p14:nvPr/>
              </p14:nvContentPartPr>
              <p14:xfrm>
                <a:off x="3286043" y="3490816"/>
                <a:ext cx="162360" cy="41400"/>
              </p14:xfrm>
            </p:contentPart>
          </mc:Choice>
          <mc:Fallback xmlns="">
            <p:pic>
              <p:nvPicPr>
                <p:cNvPr id="75" name="Ink 74">
                  <a:extLst>
                    <a:ext uri="{FF2B5EF4-FFF2-40B4-BE49-F238E27FC236}">
                      <a16:creationId xmlns:a16="http://schemas.microsoft.com/office/drawing/2014/main" id="{D1B832C8-596D-0C82-33FD-0EC2F7B9B871}"/>
                    </a:ext>
                  </a:extLst>
                </p:cNvPr>
                <p:cNvPicPr/>
                <p:nvPr/>
              </p:nvPicPr>
              <p:blipFill>
                <a:blip r:embed="rId120"/>
                <a:stretch>
                  <a:fillRect/>
                </a:stretch>
              </p:blipFill>
              <p:spPr>
                <a:xfrm>
                  <a:off x="3268403" y="3473176"/>
                  <a:ext cx="1980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76" name="Ink 75">
                  <a:extLst>
                    <a:ext uri="{FF2B5EF4-FFF2-40B4-BE49-F238E27FC236}">
                      <a16:creationId xmlns:a16="http://schemas.microsoft.com/office/drawing/2014/main" id="{04CF97AE-5EF3-30A1-98BF-D88967ABC8B5}"/>
                    </a:ext>
                  </a:extLst>
                </p14:cNvPr>
                <p14:cNvContentPartPr/>
                <p14:nvPr/>
              </p14:nvContentPartPr>
              <p14:xfrm>
                <a:off x="3300803" y="3609616"/>
                <a:ext cx="145800" cy="18360"/>
              </p14:xfrm>
            </p:contentPart>
          </mc:Choice>
          <mc:Fallback xmlns="">
            <p:pic>
              <p:nvPicPr>
                <p:cNvPr id="76" name="Ink 75">
                  <a:extLst>
                    <a:ext uri="{FF2B5EF4-FFF2-40B4-BE49-F238E27FC236}">
                      <a16:creationId xmlns:a16="http://schemas.microsoft.com/office/drawing/2014/main" id="{04CF97AE-5EF3-30A1-98BF-D88967ABC8B5}"/>
                    </a:ext>
                  </a:extLst>
                </p:cNvPr>
                <p:cNvPicPr/>
                <p:nvPr/>
              </p:nvPicPr>
              <p:blipFill>
                <a:blip r:embed="rId122"/>
                <a:stretch>
                  <a:fillRect/>
                </a:stretch>
              </p:blipFill>
              <p:spPr>
                <a:xfrm>
                  <a:off x="3283163" y="3591976"/>
                  <a:ext cx="181440" cy="54000"/>
                </a:xfrm>
                <a:prstGeom prst="rect">
                  <a:avLst/>
                </a:prstGeom>
              </p:spPr>
            </p:pic>
          </mc:Fallback>
        </mc:AlternateContent>
      </p:grpSp>
      <p:grpSp>
        <p:nvGrpSpPr>
          <p:cNvPr id="77" name="Group 76">
            <a:extLst>
              <a:ext uri="{FF2B5EF4-FFF2-40B4-BE49-F238E27FC236}">
                <a16:creationId xmlns:a16="http://schemas.microsoft.com/office/drawing/2014/main" id="{FE354183-0AC7-A79D-572C-CD9D99782971}"/>
              </a:ext>
            </a:extLst>
          </p:cNvPr>
          <p:cNvGrpSpPr/>
          <p:nvPr/>
        </p:nvGrpSpPr>
        <p:grpSpPr>
          <a:xfrm>
            <a:off x="3658283" y="3425668"/>
            <a:ext cx="594720" cy="307800"/>
            <a:chOff x="3658283" y="3263296"/>
            <a:chExt cx="594720" cy="307800"/>
          </a:xfrm>
        </p:grpSpPr>
        <mc:AlternateContent xmlns:mc="http://schemas.openxmlformats.org/markup-compatibility/2006" xmlns:p14="http://schemas.microsoft.com/office/powerpoint/2010/main">
          <mc:Choice Requires="p14">
            <p:contentPart p14:bwMode="auto" r:id="rId123">
              <p14:nvContentPartPr>
                <p14:cNvPr id="78" name="Ink 77">
                  <a:extLst>
                    <a:ext uri="{FF2B5EF4-FFF2-40B4-BE49-F238E27FC236}">
                      <a16:creationId xmlns:a16="http://schemas.microsoft.com/office/drawing/2014/main" id="{5E087431-78E1-61BD-DB03-15E52345B6DB}"/>
                    </a:ext>
                  </a:extLst>
                </p14:cNvPr>
                <p14:cNvContentPartPr/>
                <p14:nvPr/>
              </p14:nvContentPartPr>
              <p14:xfrm>
                <a:off x="3658283" y="3428896"/>
                <a:ext cx="151920" cy="142200"/>
              </p14:xfrm>
            </p:contentPart>
          </mc:Choice>
          <mc:Fallback xmlns="">
            <p:pic>
              <p:nvPicPr>
                <p:cNvPr id="78" name="Ink 77">
                  <a:extLst>
                    <a:ext uri="{FF2B5EF4-FFF2-40B4-BE49-F238E27FC236}">
                      <a16:creationId xmlns:a16="http://schemas.microsoft.com/office/drawing/2014/main" id="{5E087431-78E1-61BD-DB03-15E52345B6DB}"/>
                    </a:ext>
                  </a:extLst>
                </p:cNvPr>
                <p:cNvPicPr/>
                <p:nvPr/>
              </p:nvPicPr>
              <p:blipFill>
                <a:blip r:embed="rId124"/>
                <a:stretch>
                  <a:fillRect/>
                </a:stretch>
              </p:blipFill>
              <p:spPr>
                <a:xfrm>
                  <a:off x="3640283" y="3411256"/>
                  <a:ext cx="1875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9" name="Ink 78">
                  <a:extLst>
                    <a:ext uri="{FF2B5EF4-FFF2-40B4-BE49-F238E27FC236}">
                      <a16:creationId xmlns:a16="http://schemas.microsoft.com/office/drawing/2014/main" id="{95DEA608-1766-FAB3-9D56-57C213DE6875}"/>
                    </a:ext>
                  </a:extLst>
                </p14:cNvPr>
                <p14:cNvContentPartPr/>
                <p14:nvPr/>
              </p14:nvContentPartPr>
              <p14:xfrm>
                <a:off x="3669083" y="3372016"/>
                <a:ext cx="168120" cy="60120"/>
              </p14:xfrm>
            </p:contentPart>
          </mc:Choice>
          <mc:Fallback xmlns="">
            <p:pic>
              <p:nvPicPr>
                <p:cNvPr id="79" name="Ink 78">
                  <a:extLst>
                    <a:ext uri="{FF2B5EF4-FFF2-40B4-BE49-F238E27FC236}">
                      <a16:creationId xmlns:a16="http://schemas.microsoft.com/office/drawing/2014/main" id="{95DEA608-1766-FAB3-9D56-57C213DE6875}"/>
                    </a:ext>
                  </a:extLst>
                </p:cNvPr>
                <p:cNvPicPr/>
                <p:nvPr/>
              </p:nvPicPr>
              <p:blipFill>
                <a:blip r:embed="rId126"/>
                <a:stretch>
                  <a:fillRect/>
                </a:stretch>
              </p:blipFill>
              <p:spPr>
                <a:xfrm>
                  <a:off x="3651443" y="3354016"/>
                  <a:ext cx="20376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80" name="Ink 79">
                  <a:extLst>
                    <a:ext uri="{FF2B5EF4-FFF2-40B4-BE49-F238E27FC236}">
                      <a16:creationId xmlns:a16="http://schemas.microsoft.com/office/drawing/2014/main" id="{2542536F-B0A6-4B54-20AA-480A37F10E49}"/>
                    </a:ext>
                  </a:extLst>
                </p14:cNvPr>
                <p14:cNvContentPartPr/>
                <p14:nvPr/>
              </p14:nvContentPartPr>
              <p14:xfrm>
                <a:off x="3983363" y="3364816"/>
                <a:ext cx="18720" cy="160920"/>
              </p14:xfrm>
            </p:contentPart>
          </mc:Choice>
          <mc:Fallback xmlns="">
            <p:pic>
              <p:nvPicPr>
                <p:cNvPr id="80" name="Ink 79">
                  <a:extLst>
                    <a:ext uri="{FF2B5EF4-FFF2-40B4-BE49-F238E27FC236}">
                      <a16:creationId xmlns:a16="http://schemas.microsoft.com/office/drawing/2014/main" id="{2542536F-B0A6-4B54-20AA-480A37F10E49}"/>
                    </a:ext>
                  </a:extLst>
                </p:cNvPr>
                <p:cNvPicPr/>
                <p:nvPr/>
              </p:nvPicPr>
              <p:blipFill>
                <a:blip r:embed="rId128"/>
                <a:stretch>
                  <a:fillRect/>
                </a:stretch>
              </p:blipFill>
              <p:spPr>
                <a:xfrm>
                  <a:off x="3965363" y="3346816"/>
                  <a:ext cx="543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81" name="Ink 80">
                  <a:extLst>
                    <a:ext uri="{FF2B5EF4-FFF2-40B4-BE49-F238E27FC236}">
                      <a16:creationId xmlns:a16="http://schemas.microsoft.com/office/drawing/2014/main" id="{BB2A3BF5-6571-3726-18D4-3EF480E67986}"/>
                    </a:ext>
                  </a:extLst>
                </p14:cNvPr>
                <p14:cNvContentPartPr/>
                <p14:nvPr/>
              </p14:nvContentPartPr>
              <p14:xfrm>
                <a:off x="4085243" y="3337456"/>
                <a:ext cx="45360" cy="191880"/>
              </p14:xfrm>
            </p:contentPart>
          </mc:Choice>
          <mc:Fallback xmlns="">
            <p:pic>
              <p:nvPicPr>
                <p:cNvPr id="81" name="Ink 80">
                  <a:extLst>
                    <a:ext uri="{FF2B5EF4-FFF2-40B4-BE49-F238E27FC236}">
                      <a16:creationId xmlns:a16="http://schemas.microsoft.com/office/drawing/2014/main" id="{BB2A3BF5-6571-3726-18D4-3EF480E67986}"/>
                    </a:ext>
                  </a:extLst>
                </p:cNvPr>
                <p:cNvPicPr/>
                <p:nvPr/>
              </p:nvPicPr>
              <p:blipFill>
                <a:blip r:embed="rId130"/>
                <a:stretch>
                  <a:fillRect/>
                </a:stretch>
              </p:blipFill>
              <p:spPr>
                <a:xfrm>
                  <a:off x="4067603" y="3319456"/>
                  <a:ext cx="810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2" name="Ink 81">
                  <a:extLst>
                    <a:ext uri="{FF2B5EF4-FFF2-40B4-BE49-F238E27FC236}">
                      <a16:creationId xmlns:a16="http://schemas.microsoft.com/office/drawing/2014/main" id="{FE73A30C-E885-6D7D-DCC3-ED5A690A9678}"/>
                    </a:ext>
                  </a:extLst>
                </p14:cNvPr>
                <p14:cNvContentPartPr/>
                <p14:nvPr/>
              </p14:nvContentPartPr>
              <p14:xfrm>
                <a:off x="3915683" y="3263296"/>
                <a:ext cx="337320" cy="63720"/>
              </p14:xfrm>
            </p:contentPart>
          </mc:Choice>
          <mc:Fallback xmlns="">
            <p:pic>
              <p:nvPicPr>
                <p:cNvPr id="82" name="Ink 81">
                  <a:extLst>
                    <a:ext uri="{FF2B5EF4-FFF2-40B4-BE49-F238E27FC236}">
                      <a16:creationId xmlns:a16="http://schemas.microsoft.com/office/drawing/2014/main" id="{FE73A30C-E885-6D7D-DCC3-ED5A690A9678}"/>
                    </a:ext>
                  </a:extLst>
                </p:cNvPr>
                <p:cNvPicPr/>
                <p:nvPr/>
              </p:nvPicPr>
              <p:blipFill>
                <a:blip r:embed="rId132"/>
                <a:stretch>
                  <a:fillRect/>
                </a:stretch>
              </p:blipFill>
              <p:spPr>
                <a:xfrm>
                  <a:off x="3898043" y="3245656"/>
                  <a:ext cx="372960" cy="99360"/>
                </a:xfrm>
                <a:prstGeom prst="rect">
                  <a:avLst/>
                </a:prstGeom>
              </p:spPr>
            </p:pic>
          </mc:Fallback>
        </mc:AlternateContent>
      </p:grpSp>
      <p:grpSp>
        <p:nvGrpSpPr>
          <p:cNvPr id="83" name="Group 82">
            <a:extLst>
              <a:ext uri="{FF2B5EF4-FFF2-40B4-BE49-F238E27FC236}">
                <a16:creationId xmlns:a16="http://schemas.microsoft.com/office/drawing/2014/main" id="{6844DBF8-ED96-3B1B-3FA8-DC3F46B31679}"/>
              </a:ext>
            </a:extLst>
          </p:cNvPr>
          <p:cNvGrpSpPr/>
          <p:nvPr/>
        </p:nvGrpSpPr>
        <p:grpSpPr>
          <a:xfrm>
            <a:off x="366803" y="3351496"/>
            <a:ext cx="734400" cy="329760"/>
            <a:chOff x="366803" y="3351496"/>
            <a:chExt cx="734400" cy="329760"/>
          </a:xfrm>
        </p:grpSpPr>
        <mc:AlternateContent xmlns:mc="http://schemas.openxmlformats.org/markup-compatibility/2006" xmlns:p14="http://schemas.microsoft.com/office/powerpoint/2010/main">
          <mc:Choice Requires="p14">
            <p:contentPart p14:bwMode="auto" r:id="rId133">
              <p14:nvContentPartPr>
                <p14:cNvPr id="84" name="Ink 83">
                  <a:extLst>
                    <a:ext uri="{FF2B5EF4-FFF2-40B4-BE49-F238E27FC236}">
                      <a16:creationId xmlns:a16="http://schemas.microsoft.com/office/drawing/2014/main" id="{B8DB536C-6C77-272B-9058-08AE547E4692}"/>
                    </a:ext>
                  </a:extLst>
                </p14:cNvPr>
                <p14:cNvContentPartPr/>
                <p14:nvPr/>
              </p14:nvContentPartPr>
              <p14:xfrm>
                <a:off x="366803" y="3351496"/>
                <a:ext cx="177480" cy="282240"/>
              </p14:xfrm>
            </p:contentPart>
          </mc:Choice>
          <mc:Fallback xmlns="">
            <p:pic>
              <p:nvPicPr>
                <p:cNvPr id="84" name="Ink 83">
                  <a:extLst>
                    <a:ext uri="{FF2B5EF4-FFF2-40B4-BE49-F238E27FC236}">
                      <a16:creationId xmlns:a16="http://schemas.microsoft.com/office/drawing/2014/main" id="{B8DB536C-6C77-272B-9058-08AE547E4692}"/>
                    </a:ext>
                  </a:extLst>
                </p:cNvPr>
                <p:cNvPicPr/>
                <p:nvPr/>
              </p:nvPicPr>
              <p:blipFill>
                <a:blip r:embed="rId134"/>
                <a:stretch>
                  <a:fillRect/>
                </a:stretch>
              </p:blipFill>
              <p:spPr>
                <a:xfrm>
                  <a:off x="348803" y="3333496"/>
                  <a:ext cx="21312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85" name="Ink 84">
                  <a:extLst>
                    <a:ext uri="{FF2B5EF4-FFF2-40B4-BE49-F238E27FC236}">
                      <a16:creationId xmlns:a16="http://schemas.microsoft.com/office/drawing/2014/main" id="{E269B2EC-6551-7FA3-FFD0-3DF404A3BE0D}"/>
                    </a:ext>
                  </a:extLst>
                </p14:cNvPr>
                <p14:cNvContentPartPr/>
                <p14:nvPr/>
              </p14:nvContentPartPr>
              <p14:xfrm>
                <a:off x="640043" y="3656776"/>
                <a:ext cx="461160" cy="24480"/>
              </p14:xfrm>
            </p:contentPart>
          </mc:Choice>
          <mc:Fallback xmlns="">
            <p:pic>
              <p:nvPicPr>
                <p:cNvPr id="85" name="Ink 84">
                  <a:extLst>
                    <a:ext uri="{FF2B5EF4-FFF2-40B4-BE49-F238E27FC236}">
                      <a16:creationId xmlns:a16="http://schemas.microsoft.com/office/drawing/2014/main" id="{E269B2EC-6551-7FA3-FFD0-3DF404A3BE0D}"/>
                    </a:ext>
                  </a:extLst>
                </p:cNvPr>
                <p:cNvPicPr/>
                <p:nvPr/>
              </p:nvPicPr>
              <p:blipFill>
                <a:blip r:embed="rId136"/>
                <a:stretch>
                  <a:fillRect/>
                </a:stretch>
              </p:blipFill>
              <p:spPr>
                <a:xfrm>
                  <a:off x="622043" y="3639136"/>
                  <a:ext cx="496800" cy="6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7">
            <p14:nvContentPartPr>
              <p14:cNvPr id="87" name="Ink 86">
                <a:extLst>
                  <a:ext uri="{FF2B5EF4-FFF2-40B4-BE49-F238E27FC236}">
                    <a16:creationId xmlns:a16="http://schemas.microsoft.com/office/drawing/2014/main" id="{0708FA1B-32D1-D063-C52A-6721F2095788}"/>
                  </a:ext>
                </a:extLst>
              </p14:cNvPr>
              <p14:cNvContentPartPr/>
              <p14:nvPr/>
            </p14:nvContentPartPr>
            <p14:xfrm>
              <a:off x="319643" y="3286336"/>
              <a:ext cx="203040" cy="351360"/>
            </p14:xfrm>
          </p:contentPart>
        </mc:Choice>
        <mc:Fallback xmlns="">
          <p:pic>
            <p:nvPicPr>
              <p:cNvPr id="87" name="Ink 86">
                <a:extLst>
                  <a:ext uri="{FF2B5EF4-FFF2-40B4-BE49-F238E27FC236}">
                    <a16:creationId xmlns:a16="http://schemas.microsoft.com/office/drawing/2014/main" id="{0708FA1B-32D1-D063-C52A-6721F2095788}"/>
                  </a:ext>
                </a:extLst>
              </p:cNvPr>
              <p:cNvPicPr/>
              <p:nvPr/>
            </p:nvPicPr>
            <p:blipFill>
              <a:blip r:embed="rId138"/>
              <a:stretch>
                <a:fillRect/>
              </a:stretch>
            </p:blipFill>
            <p:spPr>
              <a:xfrm>
                <a:off x="284003" y="3214336"/>
                <a:ext cx="274680" cy="49500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8" name="Ink 87">
                <a:extLst>
                  <a:ext uri="{FF2B5EF4-FFF2-40B4-BE49-F238E27FC236}">
                    <a16:creationId xmlns:a16="http://schemas.microsoft.com/office/drawing/2014/main" id="{9BA0CF3E-9494-A7BC-F9C7-808DCE114ABF}"/>
                  </a:ext>
                </a:extLst>
              </p14:cNvPr>
              <p14:cNvContentPartPr/>
              <p14:nvPr/>
            </p14:nvContentPartPr>
            <p14:xfrm>
              <a:off x="645083" y="3642376"/>
              <a:ext cx="438480" cy="29160"/>
            </p14:xfrm>
          </p:contentPart>
        </mc:Choice>
        <mc:Fallback xmlns="">
          <p:pic>
            <p:nvPicPr>
              <p:cNvPr id="88" name="Ink 87">
                <a:extLst>
                  <a:ext uri="{FF2B5EF4-FFF2-40B4-BE49-F238E27FC236}">
                    <a16:creationId xmlns:a16="http://schemas.microsoft.com/office/drawing/2014/main" id="{9BA0CF3E-9494-A7BC-F9C7-808DCE114ABF}"/>
                  </a:ext>
                </a:extLst>
              </p:cNvPr>
              <p:cNvPicPr/>
              <p:nvPr/>
            </p:nvPicPr>
            <p:blipFill>
              <a:blip r:embed="rId140"/>
              <a:stretch>
                <a:fillRect/>
              </a:stretch>
            </p:blipFill>
            <p:spPr>
              <a:xfrm>
                <a:off x="609443" y="3570736"/>
                <a:ext cx="510120" cy="172800"/>
              </a:xfrm>
              <a:prstGeom prst="rect">
                <a:avLst/>
              </a:prstGeom>
            </p:spPr>
          </p:pic>
        </mc:Fallback>
      </mc:AlternateContent>
      <p:grpSp>
        <p:nvGrpSpPr>
          <p:cNvPr id="89" name="Group 88">
            <a:extLst>
              <a:ext uri="{FF2B5EF4-FFF2-40B4-BE49-F238E27FC236}">
                <a16:creationId xmlns:a16="http://schemas.microsoft.com/office/drawing/2014/main" id="{FFCCA491-2AB5-8B95-AFA0-1B6FC083F2A1}"/>
              </a:ext>
            </a:extLst>
          </p:cNvPr>
          <p:cNvGrpSpPr/>
          <p:nvPr/>
        </p:nvGrpSpPr>
        <p:grpSpPr>
          <a:xfrm>
            <a:off x="786203" y="3806536"/>
            <a:ext cx="110520" cy="177120"/>
            <a:chOff x="786203" y="3806536"/>
            <a:chExt cx="110520" cy="177120"/>
          </a:xfrm>
        </p:grpSpPr>
        <mc:AlternateContent xmlns:mc="http://schemas.openxmlformats.org/markup-compatibility/2006" xmlns:p14="http://schemas.microsoft.com/office/powerpoint/2010/main">
          <mc:Choice Requires="p14">
            <p:contentPart p14:bwMode="auto" r:id="rId141">
              <p14:nvContentPartPr>
                <p14:cNvPr id="90" name="Ink 89">
                  <a:extLst>
                    <a:ext uri="{FF2B5EF4-FFF2-40B4-BE49-F238E27FC236}">
                      <a16:creationId xmlns:a16="http://schemas.microsoft.com/office/drawing/2014/main" id="{A76A45A4-4F99-2C3C-20CC-B42125362D64}"/>
                    </a:ext>
                  </a:extLst>
                </p14:cNvPr>
                <p14:cNvContentPartPr/>
                <p14:nvPr/>
              </p14:nvContentPartPr>
              <p14:xfrm>
                <a:off x="786203" y="3806536"/>
                <a:ext cx="110520" cy="107640"/>
              </p14:xfrm>
            </p:contentPart>
          </mc:Choice>
          <mc:Fallback xmlns="">
            <p:pic>
              <p:nvPicPr>
                <p:cNvPr id="90" name="Ink 89">
                  <a:extLst>
                    <a:ext uri="{FF2B5EF4-FFF2-40B4-BE49-F238E27FC236}">
                      <a16:creationId xmlns:a16="http://schemas.microsoft.com/office/drawing/2014/main" id="{A76A45A4-4F99-2C3C-20CC-B42125362D64}"/>
                    </a:ext>
                  </a:extLst>
                </p:cNvPr>
                <p:cNvPicPr/>
                <p:nvPr/>
              </p:nvPicPr>
              <p:blipFill>
                <a:blip r:embed="rId142"/>
                <a:stretch>
                  <a:fillRect/>
                </a:stretch>
              </p:blipFill>
              <p:spPr>
                <a:xfrm>
                  <a:off x="768563" y="3788536"/>
                  <a:ext cx="1461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91" name="Ink 90">
                  <a:extLst>
                    <a:ext uri="{FF2B5EF4-FFF2-40B4-BE49-F238E27FC236}">
                      <a16:creationId xmlns:a16="http://schemas.microsoft.com/office/drawing/2014/main" id="{2205D8C9-2E29-CC62-89EC-9520A96C9876}"/>
                    </a:ext>
                  </a:extLst>
                </p14:cNvPr>
                <p14:cNvContentPartPr/>
                <p14:nvPr/>
              </p14:nvContentPartPr>
              <p14:xfrm>
                <a:off x="870083" y="3830656"/>
                <a:ext cx="21960" cy="153000"/>
              </p14:xfrm>
            </p:contentPart>
          </mc:Choice>
          <mc:Fallback xmlns="">
            <p:pic>
              <p:nvPicPr>
                <p:cNvPr id="91" name="Ink 90">
                  <a:extLst>
                    <a:ext uri="{FF2B5EF4-FFF2-40B4-BE49-F238E27FC236}">
                      <a16:creationId xmlns:a16="http://schemas.microsoft.com/office/drawing/2014/main" id="{2205D8C9-2E29-CC62-89EC-9520A96C9876}"/>
                    </a:ext>
                  </a:extLst>
                </p:cNvPr>
                <p:cNvPicPr/>
                <p:nvPr/>
              </p:nvPicPr>
              <p:blipFill>
                <a:blip r:embed="rId144"/>
                <a:stretch>
                  <a:fillRect/>
                </a:stretch>
              </p:blipFill>
              <p:spPr>
                <a:xfrm>
                  <a:off x="852083" y="3813016"/>
                  <a:ext cx="57600" cy="188640"/>
                </a:xfrm>
                <a:prstGeom prst="rect">
                  <a:avLst/>
                </a:prstGeom>
              </p:spPr>
            </p:pic>
          </mc:Fallback>
        </mc:AlternateContent>
      </p:grpSp>
      <p:grpSp>
        <p:nvGrpSpPr>
          <p:cNvPr id="92" name="Group 91">
            <a:extLst>
              <a:ext uri="{FF2B5EF4-FFF2-40B4-BE49-F238E27FC236}">
                <a16:creationId xmlns:a16="http://schemas.microsoft.com/office/drawing/2014/main" id="{C9692E84-5526-B1EB-208A-03BB7A2C6666}"/>
              </a:ext>
            </a:extLst>
          </p:cNvPr>
          <p:cNvGrpSpPr/>
          <p:nvPr/>
        </p:nvGrpSpPr>
        <p:grpSpPr>
          <a:xfrm>
            <a:off x="1398203" y="3656416"/>
            <a:ext cx="148320" cy="137160"/>
            <a:chOff x="1398203" y="3656416"/>
            <a:chExt cx="148320" cy="137160"/>
          </a:xfrm>
        </p:grpSpPr>
        <mc:AlternateContent xmlns:mc="http://schemas.openxmlformats.org/markup-compatibility/2006" xmlns:p14="http://schemas.microsoft.com/office/powerpoint/2010/main">
          <mc:Choice Requires="p14">
            <p:contentPart p14:bwMode="auto" r:id="rId145">
              <p14:nvContentPartPr>
                <p14:cNvPr id="93" name="Ink 92">
                  <a:extLst>
                    <a:ext uri="{FF2B5EF4-FFF2-40B4-BE49-F238E27FC236}">
                      <a16:creationId xmlns:a16="http://schemas.microsoft.com/office/drawing/2014/main" id="{7FE72227-1B2B-8B03-6FD4-B8BED6B3C809}"/>
                    </a:ext>
                  </a:extLst>
                </p14:cNvPr>
                <p14:cNvContentPartPr/>
                <p14:nvPr/>
              </p14:nvContentPartPr>
              <p14:xfrm>
                <a:off x="1408283" y="3656416"/>
                <a:ext cx="114120" cy="29160"/>
              </p14:xfrm>
            </p:contentPart>
          </mc:Choice>
          <mc:Fallback xmlns="">
            <p:pic>
              <p:nvPicPr>
                <p:cNvPr id="93" name="Ink 92">
                  <a:extLst>
                    <a:ext uri="{FF2B5EF4-FFF2-40B4-BE49-F238E27FC236}">
                      <a16:creationId xmlns:a16="http://schemas.microsoft.com/office/drawing/2014/main" id="{7FE72227-1B2B-8B03-6FD4-B8BED6B3C809}"/>
                    </a:ext>
                  </a:extLst>
                </p:cNvPr>
                <p:cNvPicPr/>
                <p:nvPr/>
              </p:nvPicPr>
              <p:blipFill>
                <a:blip r:embed="rId146"/>
                <a:stretch>
                  <a:fillRect/>
                </a:stretch>
              </p:blipFill>
              <p:spPr>
                <a:xfrm>
                  <a:off x="1390283" y="3638416"/>
                  <a:ext cx="149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94" name="Ink 93">
                  <a:extLst>
                    <a:ext uri="{FF2B5EF4-FFF2-40B4-BE49-F238E27FC236}">
                      <a16:creationId xmlns:a16="http://schemas.microsoft.com/office/drawing/2014/main" id="{9CF31C66-3822-1D89-1BFF-A5427CD6782F}"/>
                    </a:ext>
                  </a:extLst>
                </p14:cNvPr>
                <p14:cNvContentPartPr/>
                <p14:nvPr/>
              </p14:nvContentPartPr>
              <p14:xfrm>
                <a:off x="1398203" y="3762976"/>
                <a:ext cx="148320" cy="30600"/>
              </p14:xfrm>
            </p:contentPart>
          </mc:Choice>
          <mc:Fallback xmlns="">
            <p:pic>
              <p:nvPicPr>
                <p:cNvPr id="94" name="Ink 93">
                  <a:extLst>
                    <a:ext uri="{FF2B5EF4-FFF2-40B4-BE49-F238E27FC236}">
                      <a16:creationId xmlns:a16="http://schemas.microsoft.com/office/drawing/2014/main" id="{9CF31C66-3822-1D89-1BFF-A5427CD6782F}"/>
                    </a:ext>
                  </a:extLst>
                </p:cNvPr>
                <p:cNvPicPr/>
                <p:nvPr/>
              </p:nvPicPr>
              <p:blipFill>
                <a:blip r:embed="rId148"/>
                <a:stretch>
                  <a:fillRect/>
                </a:stretch>
              </p:blipFill>
              <p:spPr>
                <a:xfrm>
                  <a:off x="1380563" y="3744976"/>
                  <a:ext cx="183960" cy="66240"/>
                </a:xfrm>
                <a:prstGeom prst="rect">
                  <a:avLst/>
                </a:prstGeom>
              </p:spPr>
            </p:pic>
          </mc:Fallback>
        </mc:AlternateContent>
      </p:grpSp>
      <p:grpSp>
        <p:nvGrpSpPr>
          <p:cNvPr id="95" name="Group 94">
            <a:extLst>
              <a:ext uri="{FF2B5EF4-FFF2-40B4-BE49-F238E27FC236}">
                <a16:creationId xmlns:a16="http://schemas.microsoft.com/office/drawing/2014/main" id="{899DDB5B-1D3D-32C2-57E4-88902EC84B89}"/>
              </a:ext>
            </a:extLst>
          </p:cNvPr>
          <p:cNvGrpSpPr/>
          <p:nvPr/>
        </p:nvGrpSpPr>
        <p:grpSpPr>
          <a:xfrm>
            <a:off x="1763243" y="3598456"/>
            <a:ext cx="668880" cy="240120"/>
            <a:chOff x="1763243" y="3598456"/>
            <a:chExt cx="668880" cy="240120"/>
          </a:xfrm>
        </p:grpSpPr>
        <mc:AlternateContent xmlns:mc="http://schemas.openxmlformats.org/markup-compatibility/2006" xmlns:p14="http://schemas.microsoft.com/office/powerpoint/2010/main">
          <mc:Choice Requires="p14">
            <p:contentPart p14:bwMode="auto" r:id="rId149">
              <p14:nvContentPartPr>
                <p14:cNvPr id="96" name="Ink 95">
                  <a:extLst>
                    <a:ext uri="{FF2B5EF4-FFF2-40B4-BE49-F238E27FC236}">
                      <a16:creationId xmlns:a16="http://schemas.microsoft.com/office/drawing/2014/main" id="{0520851F-0EC4-6C7E-577C-E3DB97C63A60}"/>
                    </a:ext>
                  </a:extLst>
                </p14:cNvPr>
                <p14:cNvContentPartPr/>
                <p14:nvPr/>
              </p14:nvContentPartPr>
              <p14:xfrm>
                <a:off x="1763243" y="3598456"/>
                <a:ext cx="142560" cy="226440"/>
              </p14:xfrm>
            </p:contentPart>
          </mc:Choice>
          <mc:Fallback xmlns="">
            <p:pic>
              <p:nvPicPr>
                <p:cNvPr id="96" name="Ink 95">
                  <a:extLst>
                    <a:ext uri="{FF2B5EF4-FFF2-40B4-BE49-F238E27FC236}">
                      <a16:creationId xmlns:a16="http://schemas.microsoft.com/office/drawing/2014/main" id="{0520851F-0EC4-6C7E-577C-E3DB97C63A60}"/>
                    </a:ext>
                  </a:extLst>
                </p:cNvPr>
                <p:cNvPicPr/>
                <p:nvPr/>
              </p:nvPicPr>
              <p:blipFill>
                <a:blip r:embed="rId150"/>
                <a:stretch>
                  <a:fillRect/>
                </a:stretch>
              </p:blipFill>
              <p:spPr>
                <a:xfrm>
                  <a:off x="1745603" y="3580816"/>
                  <a:ext cx="17820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7" name="Ink 96">
                  <a:extLst>
                    <a:ext uri="{FF2B5EF4-FFF2-40B4-BE49-F238E27FC236}">
                      <a16:creationId xmlns:a16="http://schemas.microsoft.com/office/drawing/2014/main" id="{CCE24F16-6D27-B492-C523-05AD28A2074F}"/>
                    </a:ext>
                  </a:extLst>
                </p14:cNvPr>
                <p14:cNvContentPartPr/>
                <p14:nvPr/>
              </p14:nvContentPartPr>
              <p14:xfrm>
                <a:off x="1969523" y="3718696"/>
                <a:ext cx="172800" cy="114840"/>
              </p14:xfrm>
            </p:contentPart>
          </mc:Choice>
          <mc:Fallback xmlns="">
            <p:pic>
              <p:nvPicPr>
                <p:cNvPr id="97" name="Ink 96">
                  <a:extLst>
                    <a:ext uri="{FF2B5EF4-FFF2-40B4-BE49-F238E27FC236}">
                      <a16:creationId xmlns:a16="http://schemas.microsoft.com/office/drawing/2014/main" id="{CCE24F16-6D27-B492-C523-05AD28A2074F}"/>
                    </a:ext>
                  </a:extLst>
                </p:cNvPr>
                <p:cNvPicPr/>
                <p:nvPr/>
              </p:nvPicPr>
              <p:blipFill>
                <a:blip r:embed="rId152"/>
                <a:stretch>
                  <a:fillRect/>
                </a:stretch>
              </p:blipFill>
              <p:spPr>
                <a:xfrm>
                  <a:off x="1951883" y="3701056"/>
                  <a:ext cx="20844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98" name="Ink 97">
                  <a:extLst>
                    <a:ext uri="{FF2B5EF4-FFF2-40B4-BE49-F238E27FC236}">
                      <a16:creationId xmlns:a16="http://schemas.microsoft.com/office/drawing/2014/main" id="{958BB394-B5A4-1DE7-C409-ADC1312E118E}"/>
                    </a:ext>
                  </a:extLst>
                </p14:cNvPr>
                <p14:cNvContentPartPr/>
                <p14:nvPr/>
              </p14:nvContentPartPr>
              <p14:xfrm>
                <a:off x="2178683" y="3709696"/>
                <a:ext cx="253440" cy="128880"/>
              </p14:xfrm>
            </p:contentPart>
          </mc:Choice>
          <mc:Fallback xmlns="">
            <p:pic>
              <p:nvPicPr>
                <p:cNvPr id="98" name="Ink 97">
                  <a:extLst>
                    <a:ext uri="{FF2B5EF4-FFF2-40B4-BE49-F238E27FC236}">
                      <a16:creationId xmlns:a16="http://schemas.microsoft.com/office/drawing/2014/main" id="{958BB394-B5A4-1DE7-C409-ADC1312E118E}"/>
                    </a:ext>
                  </a:extLst>
                </p:cNvPr>
                <p:cNvPicPr/>
                <p:nvPr/>
              </p:nvPicPr>
              <p:blipFill>
                <a:blip r:embed="rId154"/>
                <a:stretch>
                  <a:fillRect/>
                </a:stretch>
              </p:blipFill>
              <p:spPr>
                <a:xfrm>
                  <a:off x="2160683" y="3692056"/>
                  <a:ext cx="289080" cy="164520"/>
                </a:xfrm>
                <a:prstGeom prst="rect">
                  <a:avLst/>
                </a:prstGeom>
              </p:spPr>
            </p:pic>
          </mc:Fallback>
        </mc:AlternateContent>
      </p:grpSp>
      <p:grpSp>
        <p:nvGrpSpPr>
          <p:cNvPr id="99" name="Group 98">
            <a:extLst>
              <a:ext uri="{FF2B5EF4-FFF2-40B4-BE49-F238E27FC236}">
                <a16:creationId xmlns:a16="http://schemas.microsoft.com/office/drawing/2014/main" id="{0A372EEF-D62B-F986-5D65-91F52EB0390B}"/>
              </a:ext>
            </a:extLst>
          </p:cNvPr>
          <p:cNvGrpSpPr/>
          <p:nvPr/>
        </p:nvGrpSpPr>
        <p:grpSpPr>
          <a:xfrm>
            <a:off x="136043" y="3602056"/>
            <a:ext cx="167760" cy="173160"/>
            <a:chOff x="136043" y="3602056"/>
            <a:chExt cx="167760" cy="173160"/>
          </a:xfrm>
        </p:grpSpPr>
        <mc:AlternateContent xmlns:mc="http://schemas.openxmlformats.org/markup-compatibility/2006" xmlns:p14="http://schemas.microsoft.com/office/powerpoint/2010/main">
          <mc:Choice Requires="p14">
            <p:contentPart p14:bwMode="auto" r:id="rId155">
              <p14:nvContentPartPr>
                <p14:cNvPr id="100" name="Ink 99">
                  <a:extLst>
                    <a:ext uri="{FF2B5EF4-FFF2-40B4-BE49-F238E27FC236}">
                      <a16:creationId xmlns:a16="http://schemas.microsoft.com/office/drawing/2014/main" id="{691657A4-DA43-72A7-7FB7-2DDD0834778A}"/>
                    </a:ext>
                  </a:extLst>
                </p14:cNvPr>
                <p14:cNvContentPartPr/>
                <p14:nvPr/>
              </p14:nvContentPartPr>
              <p14:xfrm>
                <a:off x="136043" y="3602056"/>
                <a:ext cx="156600" cy="173160"/>
              </p14:xfrm>
            </p:contentPart>
          </mc:Choice>
          <mc:Fallback xmlns="">
            <p:pic>
              <p:nvPicPr>
                <p:cNvPr id="100" name="Ink 99">
                  <a:extLst>
                    <a:ext uri="{FF2B5EF4-FFF2-40B4-BE49-F238E27FC236}">
                      <a16:creationId xmlns:a16="http://schemas.microsoft.com/office/drawing/2014/main" id="{691657A4-DA43-72A7-7FB7-2DDD0834778A}"/>
                    </a:ext>
                  </a:extLst>
                </p:cNvPr>
                <p:cNvPicPr/>
                <p:nvPr/>
              </p:nvPicPr>
              <p:blipFill>
                <a:blip r:embed="rId156"/>
                <a:stretch>
                  <a:fillRect/>
                </a:stretch>
              </p:blipFill>
              <p:spPr>
                <a:xfrm>
                  <a:off x="118043" y="3584416"/>
                  <a:ext cx="192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01" name="Ink 100">
                  <a:extLst>
                    <a:ext uri="{FF2B5EF4-FFF2-40B4-BE49-F238E27FC236}">
                      <a16:creationId xmlns:a16="http://schemas.microsoft.com/office/drawing/2014/main" id="{E97B97D5-981F-36A8-D929-C828258278D3}"/>
                    </a:ext>
                  </a:extLst>
                </p14:cNvPr>
                <p14:cNvContentPartPr/>
                <p14:nvPr/>
              </p14:nvContentPartPr>
              <p14:xfrm>
                <a:off x="193283" y="3664336"/>
                <a:ext cx="110520" cy="107640"/>
              </p14:xfrm>
            </p:contentPart>
          </mc:Choice>
          <mc:Fallback xmlns="">
            <p:pic>
              <p:nvPicPr>
                <p:cNvPr id="101" name="Ink 100">
                  <a:extLst>
                    <a:ext uri="{FF2B5EF4-FFF2-40B4-BE49-F238E27FC236}">
                      <a16:creationId xmlns:a16="http://schemas.microsoft.com/office/drawing/2014/main" id="{E97B97D5-981F-36A8-D929-C828258278D3}"/>
                    </a:ext>
                  </a:extLst>
                </p:cNvPr>
                <p:cNvPicPr/>
                <p:nvPr/>
              </p:nvPicPr>
              <p:blipFill>
                <a:blip r:embed="rId158"/>
                <a:stretch>
                  <a:fillRect/>
                </a:stretch>
              </p:blipFill>
              <p:spPr>
                <a:xfrm>
                  <a:off x="175283" y="3646336"/>
                  <a:ext cx="146160" cy="143280"/>
                </a:xfrm>
                <a:prstGeom prst="rect">
                  <a:avLst/>
                </a:prstGeom>
              </p:spPr>
            </p:pic>
          </mc:Fallback>
        </mc:AlternateContent>
      </p:grpSp>
      <p:grpSp>
        <p:nvGrpSpPr>
          <p:cNvPr id="102" name="Group 101">
            <a:extLst>
              <a:ext uri="{FF2B5EF4-FFF2-40B4-BE49-F238E27FC236}">
                <a16:creationId xmlns:a16="http://schemas.microsoft.com/office/drawing/2014/main" id="{CF137FF7-6CE5-BAC8-2903-9FB3EF43B12D}"/>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159">
              <p14:nvContentPartPr>
                <p14:cNvPr id="103" name="Ink 102">
                  <a:extLst>
                    <a:ext uri="{FF2B5EF4-FFF2-40B4-BE49-F238E27FC236}">
                      <a16:creationId xmlns:a16="http://schemas.microsoft.com/office/drawing/2014/main" id="{B1B5D646-3751-229C-47A9-4D3C6611F07E}"/>
                    </a:ext>
                  </a:extLst>
                </p14:cNvPr>
                <p14:cNvContentPartPr/>
                <p14:nvPr/>
              </p14:nvContentPartPr>
              <p14:xfrm>
                <a:off x="4269203" y="1428376"/>
                <a:ext cx="144000" cy="149760"/>
              </p14:xfrm>
            </p:contentPart>
          </mc:Choice>
          <mc:Fallback xmlns="">
            <p:pic>
              <p:nvPicPr>
                <p:cNvPr id="103" name="Ink 102">
                  <a:extLst>
                    <a:ext uri="{FF2B5EF4-FFF2-40B4-BE49-F238E27FC236}">
                      <a16:creationId xmlns:a16="http://schemas.microsoft.com/office/drawing/2014/main" id="{B1B5D646-3751-229C-47A9-4D3C6611F07E}"/>
                    </a:ext>
                  </a:extLst>
                </p:cNvPr>
                <p:cNvPicPr/>
                <p:nvPr/>
              </p:nvPicPr>
              <p:blipFill>
                <a:blip r:embed="rId160"/>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04" name="Ink 103">
                  <a:extLst>
                    <a:ext uri="{FF2B5EF4-FFF2-40B4-BE49-F238E27FC236}">
                      <a16:creationId xmlns:a16="http://schemas.microsoft.com/office/drawing/2014/main" id="{7D7A1E77-ED21-18D7-61A8-019DCDCC5B78}"/>
                    </a:ext>
                  </a:extLst>
                </p14:cNvPr>
                <p14:cNvContentPartPr/>
                <p14:nvPr/>
              </p14:nvContentPartPr>
              <p14:xfrm>
                <a:off x="4468283" y="1420456"/>
                <a:ext cx="261360" cy="115560"/>
              </p14:xfrm>
            </p:contentPart>
          </mc:Choice>
          <mc:Fallback xmlns="">
            <p:pic>
              <p:nvPicPr>
                <p:cNvPr id="104" name="Ink 103">
                  <a:extLst>
                    <a:ext uri="{FF2B5EF4-FFF2-40B4-BE49-F238E27FC236}">
                      <a16:creationId xmlns:a16="http://schemas.microsoft.com/office/drawing/2014/main" id="{7D7A1E77-ED21-18D7-61A8-019DCDCC5B78}"/>
                    </a:ext>
                  </a:extLst>
                </p:cNvPr>
                <p:cNvPicPr/>
                <p:nvPr/>
              </p:nvPicPr>
              <p:blipFill>
                <a:blip r:embed="rId162"/>
                <a:stretch>
                  <a:fillRect/>
                </a:stretch>
              </p:blipFill>
              <p:spPr>
                <a:xfrm>
                  <a:off x="4450643" y="1402456"/>
                  <a:ext cx="297000" cy="151200"/>
                </a:xfrm>
                <a:prstGeom prst="rect">
                  <a:avLst/>
                </a:prstGeom>
              </p:spPr>
            </p:pic>
          </mc:Fallback>
        </mc:AlternateContent>
      </p:grpSp>
      <p:grpSp>
        <p:nvGrpSpPr>
          <p:cNvPr id="105" name="Group 104">
            <a:extLst>
              <a:ext uri="{FF2B5EF4-FFF2-40B4-BE49-F238E27FC236}">
                <a16:creationId xmlns:a16="http://schemas.microsoft.com/office/drawing/2014/main" id="{7F789C09-938A-F0DB-46CF-7A570F86FAA2}"/>
              </a:ext>
            </a:extLst>
          </p:cNvPr>
          <p:cNvGrpSpPr/>
          <p:nvPr/>
        </p:nvGrpSpPr>
        <p:grpSpPr>
          <a:xfrm>
            <a:off x="4401323" y="3549856"/>
            <a:ext cx="475920" cy="122040"/>
            <a:chOff x="4401323" y="3549856"/>
            <a:chExt cx="475920" cy="122040"/>
          </a:xfrm>
        </p:grpSpPr>
        <mc:AlternateContent xmlns:mc="http://schemas.openxmlformats.org/markup-compatibility/2006" xmlns:p14="http://schemas.microsoft.com/office/powerpoint/2010/main">
          <mc:Choice Requires="p14">
            <p:contentPart p14:bwMode="auto" r:id="rId163">
              <p14:nvContentPartPr>
                <p14:cNvPr id="106" name="Ink 105">
                  <a:extLst>
                    <a:ext uri="{FF2B5EF4-FFF2-40B4-BE49-F238E27FC236}">
                      <a16:creationId xmlns:a16="http://schemas.microsoft.com/office/drawing/2014/main" id="{714F0975-4C9E-29C7-F7AF-A2E6FD6656F8}"/>
                    </a:ext>
                  </a:extLst>
                </p14:cNvPr>
                <p14:cNvContentPartPr/>
                <p14:nvPr/>
              </p14:nvContentPartPr>
              <p14:xfrm>
                <a:off x="4401323" y="3565336"/>
                <a:ext cx="159480" cy="106560"/>
              </p14:xfrm>
            </p:contentPart>
          </mc:Choice>
          <mc:Fallback xmlns="">
            <p:pic>
              <p:nvPicPr>
                <p:cNvPr id="106" name="Ink 105">
                  <a:extLst>
                    <a:ext uri="{FF2B5EF4-FFF2-40B4-BE49-F238E27FC236}">
                      <a16:creationId xmlns:a16="http://schemas.microsoft.com/office/drawing/2014/main" id="{714F0975-4C9E-29C7-F7AF-A2E6FD6656F8}"/>
                    </a:ext>
                  </a:extLst>
                </p:cNvPr>
                <p:cNvPicPr/>
                <p:nvPr/>
              </p:nvPicPr>
              <p:blipFill>
                <a:blip r:embed="rId164"/>
                <a:stretch>
                  <a:fillRect/>
                </a:stretch>
              </p:blipFill>
              <p:spPr>
                <a:xfrm>
                  <a:off x="4383323" y="3547696"/>
                  <a:ext cx="1951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07" name="Ink 106">
                  <a:extLst>
                    <a:ext uri="{FF2B5EF4-FFF2-40B4-BE49-F238E27FC236}">
                      <a16:creationId xmlns:a16="http://schemas.microsoft.com/office/drawing/2014/main" id="{3B4B664A-4A86-D94F-3C8A-79112A9E4E2B}"/>
                    </a:ext>
                  </a:extLst>
                </p14:cNvPr>
                <p14:cNvContentPartPr/>
                <p14:nvPr/>
              </p14:nvContentPartPr>
              <p14:xfrm>
                <a:off x="4609043" y="3549856"/>
                <a:ext cx="268200" cy="103320"/>
              </p14:xfrm>
            </p:contentPart>
          </mc:Choice>
          <mc:Fallback xmlns="">
            <p:pic>
              <p:nvPicPr>
                <p:cNvPr id="107" name="Ink 106">
                  <a:extLst>
                    <a:ext uri="{FF2B5EF4-FFF2-40B4-BE49-F238E27FC236}">
                      <a16:creationId xmlns:a16="http://schemas.microsoft.com/office/drawing/2014/main" id="{3B4B664A-4A86-D94F-3C8A-79112A9E4E2B}"/>
                    </a:ext>
                  </a:extLst>
                </p:cNvPr>
                <p:cNvPicPr/>
                <p:nvPr/>
              </p:nvPicPr>
              <p:blipFill>
                <a:blip r:embed="rId166"/>
                <a:stretch>
                  <a:fillRect/>
                </a:stretch>
              </p:blipFill>
              <p:spPr>
                <a:xfrm>
                  <a:off x="4591403" y="3532216"/>
                  <a:ext cx="303840" cy="138960"/>
                </a:xfrm>
                <a:prstGeom prst="rect">
                  <a:avLst/>
                </a:prstGeom>
              </p:spPr>
            </p:pic>
          </mc:Fallback>
        </mc:AlternateContent>
      </p:grpSp>
      <p:grpSp>
        <p:nvGrpSpPr>
          <p:cNvPr id="108" name="Group 107">
            <a:extLst>
              <a:ext uri="{FF2B5EF4-FFF2-40B4-BE49-F238E27FC236}">
                <a16:creationId xmlns:a16="http://schemas.microsoft.com/office/drawing/2014/main" id="{891DFAC2-451F-C555-9DB0-33EC346D5C06}"/>
              </a:ext>
            </a:extLst>
          </p:cNvPr>
          <p:cNvGrpSpPr/>
          <p:nvPr/>
        </p:nvGrpSpPr>
        <p:grpSpPr>
          <a:xfrm>
            <a:off x="295363" y="4384696"/>
            <a:ext cx="1977840" cy="663120"/>
            <a:chOff x="705563" y="4384696"/>
            <a:chExt cx="1977840" cy="663120"/>
          </a:xfrm>
        </p:grpSpPr>
        <mc:AlternateContent xmlns:mc="http://schemas.openxmlformats.org/markup-compatibility/2006" xmlns:p14="http://schemas.microsoft.com/office/powerpoint/2010/main">
          <mc:Choice Requires="p14">
            <p:contentPart p14:bwMode="auto" r:id="rId167">
              <p14:nvContentPartPr>
                <p14:cNvPr id="109" name="Ink 108">
                  <a:extLst>
                    <a:ext uri="{FF2B5EF4-FFF2-40B4-BE49-F238E27FC236}">
                      <a16:creationId xmlns:a16="http://schemas.microsoft.com/office/drawing/2014/main" id="{5C5EC8BB-A120-6B49-E7FC-B1E60C80C6D3}"/>
                    </a:ext>
                  </a:extLst>
                </p14:cNvPr>
                <p14:cNvContentPartPr/>
                <p14:nvPr/>
              </p14:nvContentPartPr>
              <p14:xfrm>
                <a:off x="842723" y="4560376"/>
                <a:ext cx="165600" cy="248400"/>
              </p14:xfrm>
            </p:contentPart>
          </mc:Choice>
          <mc:Fallback xmlns="">
            <p:pic>
              <p:nvPicPr>
                <p:cNvPr id="109" name="Ink 108">
                  <a:extLst>
                    <a:ext uri="{FF2B5EF4-FFF2-40B4-BE49-F238E27FC236}">
                      <a16:creationId xmlns:a16="http://schemas.microsoft.com/office/drawing/2014/main" id="{5C5EC8BB-A120-6B49-E7FC-B1E60C80C6D3}"/>
                    </a:ext>
                  </a:extLst>
                </p:cNvPr>
                <p:cNvPicPr/>
                <p:nvPr/>
              </p:nvPicPr>
              <p:blipFill>
                <a:blip r:embed="rId168"/>
                <a:stretch>
                  <a:fillRect/>
                </a:stretch>
              </p:blipFill>
              <p:spPr>
                <a:xfrm>
                  <a:off x="824723" y="4542376"/>
                  <a:ext cx="20124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10" name="Ink 109">
                  <a:extLst>
                    <a:ext uri="{FF2B5EF4-FFF2-40B4-BE49-F238E27FC236}">
                      <a16:creationId xmlns:a16="http://schemas.microsoft.com/office/drawing/2014/main" id="{CD6332EE-E264-B82D-3D66-9D379002DC5C}"/>
                    </a:ext>
                  </a:extLst>
                </p14:cNvPr>
                <p14:cNvContentPartPr/>
                <p14:nvPr/>
              </p14:nvContentPartPr>
              <p14:xfrm>
                <a:off x="855683" y="4539136"/>
                <a:ext cx="196920" cy="88200"/>
              </p14:xfrm>
            </p:contentPart>
          </mc:Choice>
          <mc:Fallback xmlns="">
            <p:pic>
              <p:nvPicPr>
                <p:cNvPr id="110" name="Ink 109">
                  <a:extLst>
                    <a:ext uri="{FF2B5EF4-FFF2-40B4-BE49-F238E27FC236}">
                      <a16:creationId xmlns:a16="http://schemas.microsoft.com/office/drawing/2014/main" id="{CD6332EE-E264-B82D-3D66-9D379002DC5C}"/>
                    </a:ext>
                  </a:extLst>
                </p:cNvPr>
                <p:cNvPicPr/>
                <p:nvPr/>
              </p:nvPicPr>
              <p:blipFill>
                <a:blip r:embed="rId170"/>
                <a:stretch>
                  <a:fillRect/>
                </a:stretch>
              </p:blipFill>
              <p:spPr>
                <a:xfrm>
                  <a:off x="837683" y="4521136"/>
                  <a:ext cx="232560" cy="1238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11" name="Ink 110">
                  <a:extLst>
                    <a:ext uri="{FF2B5EF4-FFF2-40B4-BE49-F238E27FC236}">
                      <a16:creationId xmlns:a16="http://schemas.microsoft.com/office/drawing/2014/main" id="{B03421A2-B5E7-CF40-6E9F-BFE95736DAE9}"/>
                    </a:ext>
                  </a:extLst>
                </p14:cNvPr>
                <p14:cNvContentPartPr/>
                <p14:nvPr/>
              </p14:nvContentPartPr>
              <p14:xfrm>
                <a:off x="1184723" y="4588096"/>
                <a:ext cx="21960" cy="199080"/>
              </p14:xfrm>
            </p:contentPart>
          </mc:Choice>
          <mc:Fallback xmlns="">
            <p:pic>
              <p:nvPicPr>
                <p:cNvPr id="111" name="Ink 110">
                  <a:extLst>
                    <a:ext uri="{FF2B5EF4-FFF2-40B4-BE49-F238E27FC236}">
                      <a16:creationId xmlns:a16="http://schemas.microsoft.com/office/drawing/2014/main" id="{B03421A2-B5E7-CF40-6E9F-BFE95736DAE9}"/>
                    </a:ext>
                  </a:extLst>
                </p:cNvPr>
                <p:cNvPicPr/>
                <p:nvPr/>
              </p:nvPicPr>
              <p:blipFill>
                <a:blip r:embed="rId172"/>
                <a:stretch>
                  <a:fillRect/>
                </a:stretch>
              </p:blipFill>
              <p:spPr>
                <a:xfrm>
                  <a:off x="1167083" y="4570456"/>
                  <a:ext cx="576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12" name="Ink 111">
                  <a:extLst>
                    <a:ext uri="{FF2B5EF4-FFF2-40B4-BE49-F238E27FC236}">
                      <a16:creationId xmlns:a16="http://schemas.microsoft.com/office/drawing/2014/main" id="{A3E068E3-6FBA-1620-6B31-FB83A085CF00}"/>
                    </a:ext>
                  </a:extLst>
                </p14:cNvPr>
                <p14:cNvContentPartPr/>
                <p14:nvPr/>
              </p14:nvContentPartPr>
              <p14:xfrm>
                <a:off x="1296683" y="4566856"/>
                <a:ext cx="41040" cy="169200"/>
              </p14:xfrm>
            </p:contentPart>
          </mc:Choice>
          <mc:Fallback xmlns="">
            <p:pic>
              <p:nvPicPr>
                <p:cNvPr id="112" name="Ink 111">
                  <a:extLst>
                    <a:ext uri="{FF2B5EF4-FFF2-40B4-BE49-F238E27FC236}">
                      <a16:creationId xmlns:a16="http://schemas.microsoft.com/office/drawing/2014/main" id="{A3E068E3-6FBA-1620-6B31-FB83A085CF00}"/>
                    </a:ext>
                  </a:extLst>
                </p:cNvPr>
                <p:cNvPicPr/>
                <p:nvPr/>
              </p:nvPicPr>
              <p:blipFill>
                <a:blip r:embed="rId174"/>
                <a:stretch>
                  <a:fillRect/>
                </a:stretch>
              </p:blipFill>
              <p:spPr>
                <a:xfrm>
                  <a:off x="1278683" y="4548856"/>
                  <a:ext cx="7668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13" name="Ink 112">
                  <a:extLst>
                    <a:ext uri="{FF2B5EF4-FFF2-40B4-BE49-F238E27FC236}">
                      <a16:creationId xmlns:a16="http://schemas.microsoft.com/office/drawing/2014/main" id="{72345899-EA71-97B3-9837-C7C514FAC7A2}"/>
                    </a:ext>
                  </a:extLst>
                </p14:cNvPr>
                <p14:cNvContentPartPr/>
                <p14:nvPr/>
              </p14:nvContentPartPr>
              <p14:xfrm>
                <a:off x="1139363" y="4514296"/>
                <a:ext cx="277560" cy="54720"/>
              </p14:xfrm>
            </p:contentPart>
          </mc:Choice>
          <mc:Fallback xmlns="">
            <p:pic>
              <p:nvPicPr>
                <p:cNvPr id="113" name="Ink 112">
                  <a:extLst>
                    <a:ext uri="{FF2B5EF4-FFF2-40B4-BE49-F238E27FC236}">
                      <a16:creationId xmlns:a16="http://schemas.microsoft.com/office/drawing/2014/main" id="{72345899-EA71-97B3-9837-C7C514FAC7A2}"/>
                    </a:ext>
                  </a:extLst>
                </p:cNvPr>
                <p:cNvPicPr/>
                <p:nvPr/>
              </p:nvPicPr>
              <p:blipFill>
                <a:blip r:embed="rId176"/>
                <a:stretch>
                  <a:fillRect/>
                </a:stretch>
              </p:blipFill>
              <p:spPr>
                <a:xfrm>
                  <a:off x="1121723" y="4496296"/>
                  <a:ext cx="313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14" name="Ink 113">
                  <a:extLst>
                    <a:ext uri="{FF2B5EF4-FFF2-40B4-BE49-F238E27FC236}">
                      <a16:creationId xmlns:a16="http://schemas.microsoft.com/office/drawing/2014/main" id="{F5124CF6-27F9-D119-E5AA-27AAAC4BF7F0}"/>
                    </a:ext>
                  </a:extLst>
                </p14:cNvPr>
                <p14:cNvContentPartPr/>
                <p14:nvPr/>
              </p14:nvContentPartPr>
              <p14:xfrm>
                <a:off x="1522403" y="4653256"/>
                <a:ext cx="172800" cy="25920"/>
              </p14:xfrm>
            </p:contentPart>
          </mc:Choice>
          <mc:Fallback xmlns="">
            <p:pic>
              <p:nvPicPr>
                <p:cNvPr id="114" name="Ink 113">
                  <a:extLst>
                    <a:ext uri="{FF2B5EF4-FFF2-40B4-BE49-F238E27FC236}">
                      <a16:creationId xmlns:a16="http://schemas.microsoft.com/office/drawing/2014/main" id="{F5124CF6-27F9-D119-E5AA-27AAAC4BF7F0}"/>
                    </a:ext>
                  </a:extLst>
                </p:cNvPr>
                <p:cNvPicPr/>
                <p:nvPr/>
              </p:nvPicPr>
              <p:blipFill>
                <a:blip r:embed="rId178"/>
                <a:stretch>
                  <a:fillRect/>
                </a:stretch>
              </p:blipFill>
              <p:spPr>
                <a:xfrm>
                  <a:off x="1504763" y="4635616"/>
                  <a:ext cx="2084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89" name="Ink 188">
                  <a:extLst>
                    <a:ext uri="{FF2B5EF4-FFF2-40B4-BE49-F238E27FC236}">
                      <a16:creationId xmlns:a16="http://schemas.microsoft.com/office/drawing/2014/main" id="{A8C79DA2-55BF-15F6-C3E2-FAB41C034B89}"/>
                    </a:ext>
                  </a:extLst>
                </p14:cNvPr>
                <p14:cNvContentPartPr/>
                <p14:nvPr/>
              </p14:nvContentPartPr>
              <p14:xfrm>
                <a:off x="1620323" y="4559296"/>
                <a:ext cx="10440" cy="180720"/>
              </p14:xfrm>
            </p:contentPart>
          </mc:Choice>
          <mc:Fallback xmlns="">
            <p:pic>
              <p:nvPicPr>
                <p:cNvPr id="189" name="Ink 188">
                  <a:extLst>
                    <a:ext uri="{FF2B5EF4-FFF2-40B4-BE49-F238E27FC236}">
                      <a16:creationId xmlns:a16="http://schemas.microsoft.com/office/drawing/2014/main" id="{A8C79DA2-55BF-15F6-C3E2-FAB41C034B89}"/>
                    </a:ext>
                  </a:extLst>
                </p:cNvPr>
                <p:cNvPicPr/>
                <p:nvPr/>
              </p:nvPicPr>
              <p:blipFill>
                <a:blip r:embed="rId180"/>
                <a:stretch>
                  <a:fillRect/>
                </a:stretch>
              </p:blipFill>
              <p:spPr>
                <a:xfrm>
                  <a:off x="1602323" y="4541656"/>
                  <a:ext cx="460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90" name="Ink 189">
                  <a:extLst>
                    <a:ext uri="{FF2B5EF4-FFF2-40B4-BE49-F238E27FC236}">
                      <a16:creationId xmlns:a16="http://schemas.microsoft.com/office/drawing/2014/main" id="{4B398924-32FA-0E77-E656-EAECE625CFCC}"/>
                    </a:ext>
                  </a:extLst>
                </p14:cNvPr>
                <p14:cNvContentPartPr/>
                <p14:nvPr/>
              </p14:nvContentPartPr>
              <p14:xfrm>
                <a:off x="1841363" y="4505296"/>
                <a:ext cx="153360" cy="222120"/>
              </p14:xfrm>
            </p:contentPart>
          </mc:Choice>
          <mc:Fallback xmlns="">
            <p:pic>
              <p:nvPicPr>
                <p:cNvPr id="190" name="Ink 189">
                  <a:extLst>
                    <a:ext uri="{FF2B5EF4-FFF2-40B4-BE49-F238E27FC236}">
                      <a16:creationId xmlns:a16="http://schemas.microsoft.com/office/drawing/2014/main" id="{4B398924-32FA-0E77-E656-EAECE625CFCC}"/>
                    </a:ext>
                  </a:extLst>
                </p:cNvPr>
                <p:cNvPicPr/>
                <p:nvPr/>
              </p:nvPicPr>
              <p:blipFill>
                <a:blip r:embed="rId182"/>
                <a:stretch>
                  <a:fillRect/>
                </a:stretch>
              </p:blipFill>
              <p:spPr>
                <a:xfrm>
                  <a:off x="1823363" y="4487656"/>
                  <a:ext cx="1890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91" name="Ink 190">
                  <a:extLst>
                    <a:ext uri="{FF2B5EF4-FFF2-40B4-BE49-F238E27FC236}">
                      <a16:creationId xmlns:a16="http://schemas.microsoft.com/office/drawing/2014/main" id="{C6E6E595-6A7C-89C1-8192-B513FBBFBB1F}"/>
                    </a:ext>
                  </a:extLst>
                </p14:cNvPr>
                <p14:cNvContentPartPr/>
                <p14:nvPr/>
              </p14:nvContentPartPr>
              <p14:xfrm>
                <a:off x="2068523" y="4390456"/>
                <a:ext cx="100080" cy="500040"/>
              </p14:xfrm>
            </p:contentPart>
          </mc:Choice>
          <mc:Fallback xmlns="">
            <p:pic>
              <p:nvPicPr>
                <p:cNvPr id="191" name="Ink 190">
                  <a:extLst>
                    <a:ext uri="{FF2B5EF4-FFF2-40B4-BE49-F238E27FC236}">
                      <a16:creationId xmlns:a16="http://schemas.microsoft.com/office/drawing/2014/main" id="{C6E6E595-6A7C-89C1-8192-B513FBBFBB1F}"/>
                    </a:ext>
                  </a:extLst>
                </p:cNvPr>
                <p:cNvPicPr/>
                <p:nvPr/>
              </p:nvPicPr>
              <p:blipFill>
                <a:blip r:embed="rId184"/>
                <a:stretch>
                  <a:fillRect/>
                </a:stretch>
              </p:blipFill>
              <p:spPr>
                <a:xfrm>
                  <a:off x="2050523" y="4372816"/>
                  <a:ext cx="135720" cy="53568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92" name="Ink 191">
                  <a:extLst>
                    <a:ext uri="{FF2B5EF4-FFF2-40B4-BE49-F238E27FC236}">
                      <a16:creationId xmlns:a16="http://schemas.microsoft.com/office/drawing/2014/main" id="{D93BE71D-AFC7-92BB-A6CC-C1AEC9D51780}"/>
                    </a:ext>
                  </a:extLst>
                </p14:cNvPr>
                <p14:cNvContentPartPr/>
                <p14:nvPr/>
              </p14:nvContentPartPr>
              <p14:xfrm>
                <a:off x="705563" y="4384696"/>
                <a:ext cx="209520" cy="663120"/>
              </p14:xfrm>
            </p:contentPart>
          </mc:Choice>
          <mc:Fallback xmlns="">
            <p:pic>
              <p:nvPicPr>
                <p:cNvPr id="192" name="Ink 191">
                  <a:extLst>
                    <a:ext uri="{FF2B5EF4-FFF2-40B4-BE49-F238E27FC236}">
                      <a16:creationId xmlns:a16="http://schemas.microsoft.com/office/drawing/2014/main" id="{D93BE71D-AFC7-92BB-A6CC-C1AEC9D51780}"/>
                    </a:ext>
                  </a:extLst>
                </p:cNvPr>
                <p:cNvPicPr/>
                <p:nvPr/>
              </p:nvPicPr>
              <p:blipFill>
                <a:blip r:embed="rId186"/>
                <a:stretch>
                  <a:fillRect/>
                </a:stretch>
              </p:blipFill>
              <p:spPr>
                <a:xfrm>
                  <a:off x="687563" y="4367056"/>
                  <a:ext cx="245160" cy="6987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93" name="Ink 192">
                  <a:extLst>
                    <a:ext uri="{FF2B5EF4-FFF2-40B4-BE49-F238E27FC236}">
                      <a16:creationId xmlns:a16="http://schemas.microsoft.com/office/drawing/2014/main" id="{0FB9F115-D6AF-92C2-3954-0189D38B1426}"/>
                    </a:ext>
                  </a:extLst>
                </p14:cNvPr>
                <p14:cNvContentPartPr/>
                <p14:nvPr/>
              </p14:nvContentPartPr>
              <p14:xfrm>
                <a:off x="2267963" y="4627336"/>
                <a:ext cx="132480" cy="137160"/>
              </p14:xfrm>
            </p:contentPart>
          </mc:Choice>
          <mc:Fallback xmlns="">
            <p:pic>
              <p:nvPicPr>
                <p:cNvPr id="193" name="Ink 192">
                  <a:extLst>
                    <a:ext uri="{FF2B5EF4-FFF2-40B4-BE49-F238E27FC236}">
                      <a16:creationId xmlns:a16="http://schemas.microsoft.com/office/drawing/2014/main" id="{0FB9F115-D6AF-92C2-3954-0189D38B1426}"/>
                    </a:ext>
                  </a:extLst>
                </p:cNvPr>
                <p:cNvPicPr/>
                <p:nvPr/>
              </p:nvPicPr>
              <p:blipFill>
                <a:blip r:embed="rId188"/>
                <a:stretch>
                  <a:fillRect/>
                </a:stretch>
              </p:blipFill>
              <p:spPr>
                <a:xfrm>
                  <a:off x="2249963" y="4609336"/>
                  <a:ext cx="16812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94" name="Ink 193">
                  <a:extLst>
                    <a:ext uri="{FF2B5EF4-FFF2-40B4-BE49-F238E27FC236}">
                      <a16:creationId xmlns:a16="http://schemas.microsoft.com/office/drawing/2014/main" id="{DB482ADE-1645-D2D0-F61B-69F90618CCFF}"/>
                    </a:ext>
                  </a:extLst>
                </p14:cNvPr>
                <p14:cNvContentPartPr/>
                <p14:nvPr/>
              </p14:nvContentPartPr>
              <p14:xfrm>
                <a:off x="2441123" y="4635256"/>
                <a:ext cx="242280" cy="96480"/>
              </p14:xfrm>
            </p:contentPart>
          </mc:Choice>
          <mc:Fallback xmlns="">
            <p:pic>
              <p:nvPicPr>
                <p:cNvPr id="194" name="Ink 193">
                  <a:extLst>
                    <a:ext uri="{FF2B5EF4-FFF2-40B4-BE49-F238E27FC236}">
                      <a16:creationId xmlns:a16="http://schemas.microsoft.com/office/drawing/2014/main" id="{DB482ADE-1645-D2D0-F61B-69F90618CCFF}"/>
                    </a:ext>
                  </a:extLst>
                </p:cNvPr>
                <p:cNvPicPr/>
                <p:nvPr/>
              </p:nvPicPr>
              <p:blipFill>
                <a:blip r:embed="rId190"/>
                <a:stretch>
                  <a:fillRect/>
                </a:stretch>
              </p:blipFill>
              <p:spPr>
                <a:xfrm>
                  <a:off x="2423123" y="4617616"/>
                  <a:ext cx="277920" cy="132120"/>
                </a:xfrm>
                <a:prstGeom prst="rect">
                  <a:avLst/>
                </a:prstGeom>
              </p:spPr>
            </p:pic>
          </mc:Fallback>
        </mc:AlternateContent>
      </p:grpSp>
      <p:grpSp>
        <p:nvGrpSpPr>
          <p:cNvPr id="195" name="Group 194">
            <a:extLst>
              <a:ext uri="{FF2B5EF4-FFF2-40B4-BE49-F238E27FC236}">
                <a16:creationId xmlns:a16="http://schemas.microsoft.com/office/drawing/2014/main" id="{A2A67246-270E-0CE6-903D-0C3CC06D264E}"/>
              </a:ext>
            </a:extLst>
          </p:cNvPr>
          <p:cNvGrpSpPr/>
          <p:nvPr/>
        </p:nvGrpSpPr>
        <p:grpSpPr>
          <a:xfrm>
            <a:off x="2558323" y="4636336"/>
            <a:ext cx="179280" cy="77400"/>
            <a:chOff x="2968523" y="4636336"/>
            <a:chExt cx="179280" cy="77400"/>
          </a:xfrm>
        </p:grpSpPr>
        <mc:AlternateContent xmlns:mc="http://schemas.openxmlformats.org/markup-compatibility/2006" xmlns:p14="http://schemas.microsoft.com/office/powerpoint/2010/main">
          <mc:Choice Requires="p14">
            <p:contentPart p14:bwMode="auto" r:id="rId191">
              <p14:nvContentPartPr>
                <p14:cNvPr id="196" name="Ink 195">
                  <a:extLst>
                    <a:ext uri="{FF2B5EF4-FFF2-40B4-BE49-F238E27FC236}">
                      <a16:creationId xmlns:a16="http://schemas.microsoft.com/office/drawing/2014/main" id="{9254C3EE-F218-C8A0-B371-DFC5A48060B3}"/>
                    </a:ext>
                  </a:extLst>
                </p14:cNvPr>
                <p14:cNvContentPartPr/>
                <p14:nvPr/>
              </p14:nvContentPartPr>
              <p14:xfrm>
                <a:off x="2968523" y="4636336"/>
                <a:ext cx="145800" cy="15480"/>
              </p14:xfrm>
            </p:contentPart>
          </mc:Choice>
          <mc:Fallback xmlns="">
            <p:pic>
              <p:nvPicPr>
                <p:cNvPr id="196" name="Ink 195">
                  <a:extLst>
                    <a:ext uri="{FF2B5EF4-FFF2-40B4-BE49-F238E27FC236}">
                      <a16:creationId xmlns:a16="http://schemas.microsoft.com/office/drawing/2014/main" id="{9254C3EE-F218-C8A0-B371-DFC5A48060B3}"/>
                    </a:ext>
                  </a:extLst>
                </p:cNvPr>
                <p:cNvPicPr/>
                <p:nvPr/>
              </p:nvPicPr>
              <p:blipFill>
                <a:blip r:embed="rId192"/>
                <a:stretch>
                  <a:fillRect/>
                </a:stretch>
              </p:blipFill>
              <p:spPr>
                <a:xfrm>
                  <a:off x="2950523" y="461869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197" name="Ink 196">
                  <a:extLst>
                    <a:ext uri="{FF2B5EF4-FFF2-40B4-BE49-F238E27FC236}">
                      <a16:creationId xmlns:a16="http://schemas.microsoft.com/office/drawing/2014/main" id="{8E80C28B-32EE-9B74-5130-D5BF6AB53582}"/>
                    </a:ext>
                  </a:extLst>
                </p14:cNvPr>
                <p14:cNvContentPartPr/>
                <p14:nvPr/>
              </p14:nvContentPartPr>
              <p14:xfrm>
                <a:off x="2968523" y="4701136"/>
                <a:ext cx="179280" cy="12600"/>
              </p14:xfrm>
            </p:contentPart>
          </mc:Choice>
          <mc:Fallback xmlns="">
            <p:pic>
              <p:nvPicPr>
                <p:cNvPr id="197" name="Ink 196">
                  <a:extLst>
                    <a:ext uri="{FF2B5EF4-FFF2-40B4-BE49-F238E27FC236}">
                      <a16:creationId xmlns:a16="http://schemas.microsoft.com/office/drawing/2014/main" id="{8E80C28B-32EE-9B74-5130-D5BF6AB53582}"/>
                    </a:ext>
                  </a:extLst>
                </p:cNvPr>
                <p:cNvPicPr/>
                <p:nvPr/>
              </p:nvPicPr>
              <p:blipFill>
                <a:blip r:embed="rId194"/>
                <a:stretch>
                  <a:fillRect/>
                </a:stretch>
              </p:blipFill>
              <p:spPr>
                <a:xfrm>
                  <a:off x="2950523" y="4683496"/>
                  <a:ext cx="214920" cy="48240"/>
                </a:xfrm>
                <a:prstGeom prst="rect">
                  <a:avLst/>
                </a:prstGeom>
              </p:spPr>
            </p:pic>
          </mc:Fallback>
        </mc:AlternateContent>
      </p:grpSp>
      <p:grpSp>
        <p:nvGrpSpPr>
          <p:cNvPr id="198" name="Group 197">
            <a:extLst>
              <a:ext uri="{FF2B5EF4-FFF2-40B4-BE49-F238E27FC236}">
                <a16:creationId xmlns:a16="http://schemas.microsoft.com/office/drawing/2014/main" id="{A8A7DC47-F8C0-942E-6A93-9ACE6C6B7A59}"/>
              </a:ext>
            </a:extLst>
          </p:cNvPr>
          <p:cNvGrpSpPr/>
          <p:nvPr/>
        </p:nvGrpSpPr>
        <p:grpSpPr>
          <a:xfrm>
            <a:off x="2983123" y="4314856"/>
            <a:ext cx="1728360" cy="378360"/>
            <a:chOff x="3393323" y="4314856"/>
            <a:chExt cx="1728360" cy="378360"/>
          </a:xfrm>
        </p:grpSpPr>
        <mc:AlternateContent xmlns:mc="http://schemas.openxmlformats.org/markup-compatibility/2006" xmlns:p14="http://schemas.microsoft.com/office/powerpoint/2010/main">
          <mc:Choice Requires="p14">
            <p:contentPart p14:bwMode="auto" r:id="rId195">
              <p14:nvContentPartPr>
                <p14:cNvPr id="199" name="Ink 198">
                  <a:extLst>
                    <a:ext uri="{FF2B5EF4-FFF2-40B4-BE49-F238E27FC236}">
                      <a16:creationId xmlns:a16="http://schemas.microsoft.com/office/drawing/2014/main" id="{CF34BF98-0670-28D8-0870-57C4F7B5E48F}"/>
                    </a:ext>
                  </a:extLst>
                </p14:cNvPr>
                <p14:cNvContentPartPr/>
                <p14:nvPr/>
              </p14:nvContentPartPr>
              <p14:xfrm>
                <a:off x="3393323" y="4472896"/>
                <a:ext cx="180720" cy="220320"/>
              </p14:xfrm>
            </p:contentPart>
          </mc:Choice>
          <mc:Fallback xmlns="">
            <p:pic>
              <p:nvPicPr>
                <p:cNvPr id="199" name="Ink 198">
                  <a:extLst>
                    <a:ext uri="{FF2B5EF4-FFF2-40B4-BE49-F238E27FC236}">
                      <a16:creationId xmlns:a16="http://schemas.microsoft.com/office/drawing/2014/main" id="{CF34BF98-0670-28D8-0870-57C4F7B5E48F}"/>
                    </a:ext>
                  </a:extLst>
                </p:cNvPr>
                <p:cNvPicPr/>
                <p:nvPr/>
              </p:nvPicPr>
              <p:blipFill>
                <a:blip r:embed="rId196"/>
                <a:stretch>
                  <a:fillRect/>
                </a:stretch>
              </p:blipFill>
              <p:spPr>
                <a:xfrm>
                  <a:off x="3375323" y="4455256"/>
                  <a:ext cx="21636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00" name="Ink 199">
                  <a:extLst>
                    <a:ext uri="{FF2B5EF4-FFF2-40B4-BE49-F238E27FC236}">
                      <a16:creationId xmlns:a16="http://schemas.microsoft.com/office/drawing/2014/main" id="{E5577A92-09A2-6656-B44A-6E809930B6D3}"/>
                    </a:ext>
                  </a:extLst>
                </p14:cNvPr>
                <p14:cNvContentPartPr/>
                <p14:nvPr/>
              </p14:nvContentPartPr>
              <p14:xfrm>
                <a:off x="3665483" y="4420696"/>
                <a:ext cx="165600" cy="239040"/>
              </p14:xfrm>
            </p:contentPart>
          </mc:Choice>
          <mc:Fallback xmlns="">
            <p:pic>
              <p:nvPicPr>
                <p:cNvPr id="200" name="Ink 199">
                  <a:extLst>
                    <a:ext uri="{FF2B5EF4-FFF2-40B4-BE49-F238E27FC236}">
                      <a16:creationId xmlns:a16="http://schemas.microsoft.com/office/drawing/2014/main" id="{E5577A92-09A2-6656-B44A-6E809930B6D3}"/>
                    </a:ext>
                  </a:extLst>
                </p:cNvPr>
                <p:cNvPicPr/>
                <p:nvPr/>
              </p:nvPicPr>
              <p:blipFill>
                <a:blip r:embed="rId198"/>
                <a:stretch>
                  <a:fillRect/>
                </a:stretch>
              </p:blipFill>
              <p:spPr>
                <a:xfrm>
                  <a:off x="3647843" y="4403056"/>
                  <a:ext cx="20124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01" name="Ink 200">
                  <a:extLst>
                    <a:ext uri="{FF2B5EF4-FFF2-40B4-BE49-F238E27FC236}">
                      <a16:creationId xmlns:a16="http://schemas.microsoft.com/office/drawing/2014/main" id="{61107CCB-8C16-EA65-F9DA-34E306C963BB}"/>
                    </a:ext>
                  </a:extLst>
                </p14:cNvPr>
                <p14:cNvContentPartPr/>
                <p14:nvPr/>
              </p14:nvContentPartPr>
              <p14:xfrm>
                <a:off x="3963923" y="4518976"/>
                <a:ext cx="20160" cy="1800"/>
              </p14:xfrm>
            </p:contentPart>
          </mc:Choice>
          <mc:Fallback xmlns="">
            <p:pic>
              <p:nvPicPr>
                <p:cNvPr id="201" name="Ink 200">
                  <a:extLst>
                    <a:ext uri="{FF2B5EF4-FFF2-40B4-BE49-F238E27FC236}">
                      <a16:creationId xmlns:a16="http://schemas.microsoft.com/office/drawing/2014/main" id="{61107CCB-8C16-EA65-F9DA-34E306C963BB}"/>
                    </a:ext>
                  </a:extLst>
                </p:cNvPr>
                <p:cNvPicPr/>
                <p:nvPr/>
              </p:nvPicPr>
              <p:blipFill>
                <a:blip r:embed="rId200"/>
                <a:stretch>
                  <a:fillRect/>
                </a:stretch>
              </p:blipFill>
              <p:spPr>
                <a:xfrm>
                  <a:off x="3945923" y="4500976"/>
                  <a:ext cx="55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02" name="Ink 201">
                  <a:extLst>
                    <a:ext uri="{FF2B5EF4-FFF2-40B4-BE49-F238E27FC236}">
                      <a16:creationId xmlns:a16="http://schemas.microsoft.com/office/drawing/2014/main" id="{973CED85-5FD0-A289-C8D0-7441A63AE22A}"/>
                    </a:ext>
                  </a:extLst>
                </p14:cNvPr>
                <p14:cNvContentPartPr/>
                <p14:nvPr/>
              </p14:nvContentPartPr>
              <p14:xfrm>
                <a:off x="4094963" y="4354096"/>
                <a:ext cx="167760" cy="302040"/>
              </p14:xfrm>
            </p:contentPart>
          </mc:Choice>
          <mc:Fallback xmlns="">
            <p:pic>
              <p:nvPicPr>
                <p:cNvPr id="202" name="Ink 201">
                  <a:extLst>
                    <a:ext uri="{FF2B5EF4-FFF2-40B4-BE49-F238E27FC236}">
                      <a16:creationId xmlns:a16="http://schemas.microsoft.com/office/drawing/2014/main" id="{973CED85-5FD0-A289-C8D0-7441A63AE22A}"/>
                    </a:ext>
                  </a:extLst>
                </p:cNvPr>
                <p:cNvPicPr/>
                <p:nvPr/>
              </p:nvPicPr>
              <p:blipFill>
                <a:blip r:embed="rId202"/>
                <a:stretch>
                  <a:fillRect/>
                </a:stretch>
              </p:blipFill>
              <p:spPr>
                <a:xfrm>
                  <a:off x="4076963" y="4336456"/>
                  <a:ext cx="20340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03" name="Ink 202">
                  <a:extLst>
                    <a:ext uri="{FF2B5EF4-FFF2-40B4-BE49-F238E27FC236}">
                      <a16:creationId xmlns:a16="http://schemas.microsoft.com/office/drawing/2014/main" id="{F58380A6-C4DE-49BF-9D33-CEC3649EAB34}"/>
                    </a:ext>
                  </a:extLst>
                </p14:cNvPr>
                <p14:cNvContentPartPr/>
                <p14:nvPr/>
              </p14:nvContentPartPr>
              <p14:xfrm>
                <a:off x="4142843" y="4507096"/>
                <a:ext cx="155160" cy="26640"/>
              </p14:xfrm>
            </p:contentPart>
          </mc:Choice>
          <mc:Fallback xmlns="">
            <p:pic>
              <p:nvPicPr>
                <p:cNvPr id="203" name="Ink 202">
                  <a:extLst>
                    <a:ext uri="{FF2B5EF4-FFF2-40B4-BE49-F238E27FC236}">
                      <a16:creationId xmlns:a16="http://schemas.microsoft.com/office/drawing/2014/main" id="{F58380A6-C4DE-49BF-9D33-CEC3649EAB34}"/>
                    </a:ext>
                  </a:extLst>
                </p:cNvPr>
                <p:cNvPicPr/>
                <p:nvPr/>
              </p:nvPicPr>
              <p:blipFill>
                <a:blip r:embed="rId204"/>
                <a:stretch>
                  <a:fillRect/>
                </a:stretch>
              </p:blipFill>
              <p:spPr>
                <a:xfrm>
                  <a:off x="4125203" y="4489096"/>
                  <a:ext cx="1908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04" name="Ink 203">
                  <a:extLst>
                    <a:ext uri="{FF2B5EF4-FFF2-40B4-BE49-F238E27FC236}">
                      <a16:creationId xmlns:a16="http://schemas.microsoft.com/office/drawing/2014/main" id="{2587397A-B8B5-3734-6144-1FFF51A70A04}"/>
                    </a:ext>
                  </a:extLst>
                </p14:cNvPr>
                <p14:cNvContentPartPr/>
                <p14:nvPr/>
              </p14:nvContentPartPr>
              <p14:xfrm>
                <a:off x="4403483" y="4384336"/>
                <a:ext cx="179280" cy="178920"/>
              </p14:xfrm>
            </p:contentPart>
          </mc:Choice>
          <mc:Fallback xmlns="">
            <p:pic>
              <p:nvPicPr>
                <p:cNvPr id="204" name="Ink 203">
                  <a:extLst>
                    <a:ext uri="{FF2B5EF4-FFF2-40B4-BE49-F238E27FC236}">
                      <a16:creationId xmlns:a16="http://schemas.microsoft.com/office/drawing/2014/main" id="{2587397A-B8B5-3734-6144-1FFF51A70A04}"/>
                    </a:ext>
                  </a:extLst>
                </p:cNvPr>
                <p:cNvPicPr/>
                <p:nvPr/>
              </p:nvPicPr>
              <p:blipFill>
                <a:blip r:embed="rId206"/>
                <a:stretch>
                  <a:fillRect/>
                </a:stretch>
              </p:blipFill>
              <p:spPr>
                <a:xfrm>
                  <a:off x="4385843" y="4366336"/>
                  <a:ext cx="21492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05" name="Ink 204">
                  <a:extLst>
                    <a:ext uri="{FF2B5EF4-FFF2-40B4-BE49-F238E27FC236}">
                      <a16:creationId xmlns:a16="http://schemas.microsoft.com/office/drawing/2014/main" id="{7B7E9016-0DF8-A704-F825-B1EB3720A0C3}"/>
                    </a:ext>
                  </a:extLst>
                </p14:cNvPr>
                <p14:cNvContentPartPr/>
                <p14:nvPr/>
              </p14:nvContentPartPr>
              <p14:xfrm>
                <a:off x="4681043" y="4314856"/>
                <a:ext cx="180360" cy="268560"/>
              </p14:xfrm>
            </p:contentPart>
          </mc:Choice>
          <mc:Fallback xmlns="">
            <p:pic>
              <p:nvPicPr>
                <p:cNvPr id="205" name="Ink 204">
                  <a:extLst>
                    <a:ext uri="{FF2B5EF4-FFF2-40B4-BE49-F238E27FC236}">
                      <a16:creationId xmlns:a16="http://schemas.microsoft.com/office/drawing/2014/main" id="{7B7E9016-0DF8-A704-F825-B1EB3720A0C3}"/>
                    </a:ext>
                  </a:extLst>
                </p:cNvPr>
                <p:cNvPicPr/>
                <p:nvPr/>
              </p:nvPicPr>
              <p:blipFill>
                <a:blip r:embed="rId208"/>
                <a:stretch>
                  <a:fillRect/>
                </a:stretch>
              </p:blipFill>
              <p:spPr>
                <a:xfrm>
                  <a:off x="4663403" y="4297216"/>
                  <a:ext cx="216000" cy="3042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06" name="Ink 205">
                  <a:extLst>
                    <a:ext uri="{FF2B5EF4-FFF2-40B4-BE49-F238E27FC236}">
                      <a16:creationId xmlns:a16="http://schemas.microsoft.com/office/drawing/2014/main" id="{8CD62DEC-949E-9F1B-1BC2-E60F80DAE4B4}"/>
                    </a:ext>
                  </a:extLst>
                </p14:cNvPr>
                <p14:cNvContentPartPr/>
                <p14:nvPr/>
              </p14:nvContentPartPr>
              <p14:xfrm>
                <a:off x="4719563" y="4475776"/>
                <a:ext cx="166320" cy="36360"/>
              </p14:xfrm>
            </p:contentPart>
          </mc:Choice>
          <mc:Fallback xmlns="">
            <p:pic>
              <p:nvPicPr>
                <p:cNvPr id="206" name="Ink 205">
                  <a:extLst>
                    <a:ext uri="{FF2B5EF4-FFF2-40B4-BE49-F238E27FC236}">
                      <a16:creationId xmlns:a16="http://schemas.microsoft.com/office/drawing/2014/main" id="{8CD62DEC-949E-9F1B-1BC2-E60F80DAE4B4}"/>
                    </a:ext>
                  </a:extLst>
                </p:cNvPr>
                <p:cNvPicPr/>
                <p:nvPr/>
              </p:nvPicPr>
              <p:blipFill>
                <a:blip r:embed="rId210"/>
                <a:stretch>
                  <a:fillRect/>
                </a:stretch>
              </p:blipFill>
              <p:spPr>
                <a:xfrm>
                  <a:off x="4701563" y="4458136"/>
                  <a:ext cx="2019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07" name="Ink 206">
                  <a:extLst>
                    <a:ext uri="{FF2B5EF4-FFF2-40B4-BE49-F238E27FC236}">
                      <a16:creationId xmlns:a16="http://schemas.microsoft.com/office/drawing/2014/main" id="{0ECEE1D4-4D39-CAC2-7625-46A7DCD661CC}"/>
                    </a:ext>
                  </a:extLst>
                </p14:cNvPr>
                <p14:cNvContentPartPr/>
                <p14:nvPr/>
              </p14:nvContentPartPr>
              <p14:xfrm>
                <a:off x="4959323" y="4328176"/>
                <a:ext cx="162360" cy="276480"/>
              </p14:xfrm>
            </p:contentPart>
          </mc:Choice>
          <mc:Fallback xmlns="">
            <p:pic>
              <p:nvPicPr>
                <p:cNvPr id="207" name="Ink 206">
                  <a:extLst>
                    <a:ext uri="{FF2B5EF4-FFF2-40B4-BE49-F238E27FC236}">
                      <a16:creationId xmlns:a16="http://schemas.microsoft.com/office/drawing/2014/main" id="{0ECEE1D4-4D39-CAC2-7625-46A7DCD661CC}"/>
                    </a:ext>
                  </a:extLst>
                </p:cNvPr>
                <p:cNvPicPr/>
                <p:nvPr/>
              </p:nvPicPr>
              <p:blipFill>
                <a:blip r:embed="rId212"/>
                <a:stretch>
                  <a:fillRect/>
                </a:stretch>
              </p:blipFill>
              <p:spPr>
                <a:xfrm>
                  <a:off x="4941323" y="4310176"/>
                  <a:ext cx="198000" cy="312120"/>
                </a:xfrm>
                <a:prstGeom prst="rect">
                  <a:avLst/>
                </a:prstGeom>
              </p:spPr>
            </p:pic>
          </mc:Fallback>
        </mc:AlternateContent>
      </p:grpSp>
      <p:grpSp>
        <p:nvGrpSpPr>
          <p:cNvPr id="208" name="Group 207">
            <a:extLst>
              <a:ext uri="{FF2B5EF4-FFF2-40B4-BE49-F238E27FC236}">
                <a16:creationId xmlns:a16="http://schemas.microsoft.com/office/drawing/2014/main" id="{5BCD4292-C134-913B-F115-2250FFD7B99F}"/>
              </a:ext>
            </a:extLst>
          </p:cNvPr>
          <p:cNvGrpSpPr/>
          <p:nvPr/>
        </p:nvGrpSpPr>
        <p:grpSpPr>
          <a:xfrm>
            <a:off x="2621323" y="4788256"/>
            <a:ext cx="2928960" cy="690480"/>
            <a:chOff x="3031523" y="4788256"/>
            <a:chExt cx="2928960" cy="690480"/>
          </a:xfrm>
        </p:grpSpPr>
        <mc:AlternateContent xmlns:mc="http://schemas.openxmlformats.org/markup-compatibility/2006" xmlns:p14="http://schemas.microsoft.com/office/powerpoint/2010/main">
          <mc:Choice Requires="p14">
            <p:contentPart p14:bwMode="auto" r:id="rId213">
              <p14:nvContentPartPr>
                <p14:cNvPr id="209" name="Ink 208">
                  <a:extLst>
                    <a:ext uri="{FF2B5EF4-FFF2-40B4-BE49-F238E27FC236}">
                      <a16:creationId xmlns:a16="http://schemas.microsoft.com/office/drawing/2014/main" id="{6BA82298-6C66-4978-2CB6-D95DB7D398CE}"/>
                    </a:ext>
                  </a:extLst>
                </p14:cNvPr>
                <p14:cNvContentPartPr/>
                <p14:nvPr/>
              </p14:nvContentPartPr>
              <p14:xfrm>
                <a:off x="3036923" y="5226376"/>
                <a:ext cx="141840" cy="30600"/>
              </p14:xfrm>
            </p:contentPart>
          </mc:Choice>
          <mc:Fallback xmlns="">
            <p:pic>
              <p:nvPicPr>
                <p:cNvPr id="209" name="Ink 208">
                  <a:extLst>
                    <a:ext uri="{FF2B5EF4-FFF2-40B4-BE49-F238E27FC236}">
                      <a16:creationId xmlns:a16="http://schemas.microsoft.com/office/drawing/2014/main" id="{6BA82298-6C66-4978-2CB6-D95DB7D398CE}"/>
                    </a:ext>
                  </a:extLst>
                </p:cNvPr>
                <p:cNvPicPr/>
                <p:nvPr/>
              </p:nvPicPr>
              <p:blipFill>
                <a:blip r:embed="rId214"/>
                <a:stretch>
                  <a:fillRect/>
                </a:stretch>
              </p:blipFill>
              <p:spPr>
                <a:xfrm>
                  <a:off x="3018923" y="5208376"/>
                  <a:ext cx="1774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10" name="Ink 209">
                  <a:extLst>
                    <a:ext uri="{FF2B5EF4-FFF2-40B4-BE49-F238E27FC236}">
                      <a16:creationId xmlns:a16="http://schemas.microsoft.com/office/drawing/2014/main" id="{BD7948CE-171B-603B-E08C-208EDEF84DFF}"/>
                    </a:ext>
                  </a:extLst>
                </p14:cNvPr>
                <p14:cNvContentPartPr/>
                <p14:nvPr/>
              </p14:nvContentPartPr>
              <p14:xfrm>
                <a:off x="3031523" y="5321056"/>
                <a:ext cx="109080" cy="27360"/>
              </p14:xfrm>
            </p:contentPart>
          </mc:Choice>
          <mc:Fallback xmlns="">
            <p:pic>
              <p:nvPicPr>
                <p:cNvPr id="210" name="Ink 209">
                  <a:extLst>
                    <a:ext uri="{FF2B5EF4-FFF2-40B4-BE49-F238E27FC236}">
                      <a16:creationId xmlns:a16="http://schemas.microsoft.com/office/drawing/2014/main" id="{BD7948CE-171B-603B-E08C-208EDEF84DFF}"/>
                    </a:ext>
                  </a:extLst>
                </p:cNvPr>
                <p:cNvPicPr/>
                <p:nvPr/>
              </p:nvPicPr>
              <p:blipFill>
                <a:blip r:embed="rId216"/>
                <a:stretch>
                  <a:fillRect/>
                </a:stretch>
              </p:blipFill>
              <p:spPr>
                <a:xfrm>
                  <a:off x="3013523" y="5303416"/>
                  <a:ext cx="144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11" name="Ink 210">
                  <a:extLst>
                    <a:ext uri="{FF2B5EF4-FFF2-40B4-BE49-F238E27FC236}">
                      <a16:creationId xmlns:a16="http://schemas.microsoft.com/office/drawing/2014/main" id="{21542CC9-BDB6-6890-95B4-6BA682A8051E}"/>
                    </a:ext>
                  </a:extLst>
                </p14:cNvPr>
                <p14:cNvContentPartPr/>
                <p14:nvPr/>
              </p14:nvContentPartPr>
              <p14:xfrm>
                <a:off x="3387203" y="5102896"/>
                <a:ext cx="168840" cy="192960"/>
              </p14:xfrm>
            </p:contentPart>
          </mc:Choice>
          <mc:Fallback xmlns="">
            <p:pic>
              <p:nvPicPr>
                <p:cNvPr id="211" name="Ink 210">
                  <a:extLst>
                    <a:ext uri="{FF2B5EF4-FFF2-40B4-BE49-F238E27FC236}">
                      <a16:creationId xmlns:a16="http://schemas.microsoft.com/office/drawing/2014/main" id="{21542CC9-BDB6-6890-95B4-6BA682A8051E}"/>
                    </a:ext>
                  </a:extLst>
                </p:cNvPr>
                <p:cNvPicPr/>
                <p:nvPr/>
              </p:nvPicPr>
              <p:blipFill>
                <a:blip r:embed="rId218"/>
                <a:stretch>
                  <a:fillRect/>
                </a:stretch>
              </p:blipFill>
              <p:spPr>
                <a:xfrm>
                  <a:off x="3369563" y="5085256"/>
                  <a:ext cx="20448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12" name="Ink 211">
                  <a:extLst>
                    <a:ext uri="{FF2B5EF4-FFF2-40B4-BE49-F238E27FC236}">
                      <a16:creationId xmlns:a16="http://schemas.microsoft.com/office/drawing/2014/main" id="{504E4B8A-772B-CEDA-B2D2-090297DCE292}"/>
                    </a:ext>
                  </a:extLst>
                </p14:cNvPr>
                <p14:cNvContentPartPr/>
                <p14:nvPr/>
              </p14:nvContentPartPr>
              <p14:xfrm>
                <a:off x="3667283" y="5074096"/>
                <a:ext cx="140040" cy="240480"/>
              </p14:xfrm>
            </p:contentPart>
          </mc:Choice>
          <mc:Fallback xmlns="">
            <p:pic>
              <p:nvPicPr>
                <p:cNvPr id="212" name="Ink 211">
                  <a:extLst>
                    <a:ext uri="{FF2B5EF4-FFF2-40B4-BE49-F238E27FC236}">
                      <a16:creationId xmlns:a16="http://schemas.microsoft.com/office/drawing/2014/main" id="{504E4B8A-772B-CEDA-B2D2-090297DCE292}"/>
                    </a:ext>
                  </a:extLst>
                </p:cNvPr>
                <p:cNvPicPr/>
                <p:nvPr/>
              </p:nvPicPr>
              <p:blipFill>
                <a:blip r:embed="rId220"/>
                <a:stretch>
                  <a:fillRect/>
                </a:stretch>
              </p:blipFill>
              <p:spPr>
                <a:xfrm>
                  <a:off x="3649643" y="5056096"/>
                  <a:ext cx="17568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213" name="Ink 212">
                  <a:extLst>
                    <a:ext uri="{FF2B5EF4-FFF2-40B4-BE49-F238E27FC236}">
                      <a16:creationId xmlns:a16="http://schemas.microsoft.com/office/drawing/2014/main" id="{A765544D-5305-1807-8E0E-F69126D1319A}"/>
                    </a:ext>
                  </a:extLst>
                </p14:cNvPr>
                <p14:cNvContentPartPr/>
                <p14:nvPr/>
              </p14:nvContentPartPr>
              <p14:xfrm>
                <a:off x="3976163" y="5173456"/>
                <a:ext cx="7560" cy="9000"/>
              </p14:xfrm>
            </p:contentPart>
          </mc:Choice>
          <mc:Fallback xmlns="">
            <p:pic>
              <p:nvPicPr>
                <p:cNvPr id="213" name="Ink 212">
                  <a:extLst>
                    <a:ext uri="{FF2B5EF4-FFF2-40B4-BE49-F238E27FC236}">
                      <a16:creationId xmlns:a16="http://schemas.microsoft.com/office/drawing/2014/main" id="{A765544D-5305-1807-8E0E-F69126D1319A}"/>
                    </a:ext>
                  </a:extLst>
                </p:cNvPr>
                <p:cNvPicPr/>
                <p:nvPr/>
              </p:nvPicPr>
              <p:blipFill>
                <a:blip r:embed="rId222"/>
                <a:stretch>
                  <a:fillRect/>
                </a:stretch>
              </p:blipFill>
              <p:spPr>
                <a:xfrm>
                  <a:off x="3958163" y="5155816"/>
                  <a:ext cx="432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14" name="Ink 213">
                  <a:extLst>
                    <a:ext uri="{FF2B5EF4-FFF2-40B4-BE49-F238E27FC236}">
                      <a16:creationId xmlns:a16="http://schemas.microsoft.com/office/drawing/2014/main" id="{E8E5F687-435F-3388-1A00-DE2060FCD30D}"/>
                    </a:ext>
                  </a:extLst>
                </p14:cNvPr>
                <p14:cNvContentPartPr/>
                <p14:nvPr/>
              </p14:nvContentPartPr>
              <p14:xfrm>
                <a:off x="4102523" y="5041696"/>
                <a:ext cx="224640" cy="230400"/>
              </p14:xfrm>
            </p:contentPart>
          </mc:Choice>
          <mc:Fallback xmlns="">
            <p:pic>
              <p:nvPicPr>
                <p:cNvPr id="214" name="Ink 213">
                  <a:extLst>
                    <a:ext uri="{FF2B5EF4-FFF2-40B4-BE49-F238E27FC236}">
                      <a16:creationId xmlns:a16="http://schemas.microsoft.com/office/drawing/2014/main" id="{E8E5F687-435F-3388-1A00-DE2060FCD30D}"/>
                    </a:ext>
                  </a:extLst>
                </p:cNvPr>
                <p:cNvPicPr/>
                <p:nvPr/>
              </p:nvPicPr>
              <p:blipFill>
                <a:blip r:embed="rId224"/>
                <a:stretch>
                  <a:fillRect/>
                </a:stretch>
              </p:blipFill>
              <p:spPr>
                <a:xfrm>
                  <a:off x="4084523" y="5024056"/>
                  <a:ext cx="26028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15" name="Ink 214">
                  <a:extLst>
                    <a:ext uri="{FF2B5EF4-FFF2-40B4-BE49-F238E27FC236}">
                      <a16:creationId xmlns:a16="http://schemas.microsoft.com/office/drawing/2014/main" id="{A7D357E1-5162-6DF6-B266-2A98902A9C79}"/>
                    </a:ext>
                  </a:extLst>
                </p14:cNvPr>
                <p14:cNvContentPartPr/>
                <p14:nvPr/>
              </p14:nvContentPartPr>
              <p14:xfrm>
                <a:off x="4192523" y="5174536"/>
                <a:ext cx="208080" cy="59760"/>
              </p14:xfrm>
            </p:contentPart>
          </mc:Choice>
          <mc:Fallback xmlns="">
            <p:pic>
              <p:nvPicPr>
                <p:cNvPr id="215" name="Ink 214">
                  <a:extLst>
                    <a:ext uri="{FF2B5EF4-FFF2-40B4-BE49-F238E27FC236}">
                      <a16:creationId xmlns:a16="http://schemas.microsoft.com/office/drawing/2014/main" id="{A7D357E1-5162-6DF6-B266-2A98902A9C79}"/>
                    </a:ext>
                  </a:extLst>
                </p:cNvPr>
                <p:cNvPicPr/>
                <p:nvPr/>
              </p:nvPicPr>
              <p:blipFill>
                <a:blip r:embed="rId226"/>
                <a:stretch>
                  <a:fillRect/>
                </a:stretch>
              </p:blipFill>
              <p:spPr>
                <a:xfrm>
                  <a:off x="4174523" y="5156536"/>
                  <a:ext cx="24372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16" name="Ink 215">
                  <a:extLst>
                    <a:ext uri="{FF2B5EF4-FFF2-40B4-BE49-F238E27FC236}">
                      <a16:creationId xmlns:a16="http://schemas.microsoft.com/office/drawing/2014/main" id="{C5DC9402-8A40-6170-7CB2-11BC2795375C}"/>
                    </a:ext>
                  </a:extLst>
                </p14:cNvPr>
                <p14:cNvContentPartPr/>
                <p14:nvPr/>
              </p14:nvContentPartPr>
              <p14:xfrm>
                <a:off x="4519763" y="5120536"/>
                <a:ext cx="109440" cy="136440"/>
              </p14:xfrm>
            </p:contentPart>
          </mc:Choice>
          <mc:Fallback xmlns="">
            <p:pic>
              <p:nvPicPr>
                <p:cNvPr id="216" name="Ink 215">
                  <a:extLst>
                    <a:ext uri="{FF2B5EF4-FFF2-40B4-BE49-F238E27FC236}">
                      <a16:creationId xmlns:a16="http://schemas.microsoft.com/office/drawing/2014/main" id="{C5DC9402-8A40-6170-7CB2-11BC2795375C}"/>
                    </a:ext>
                  </a:extLst>
                </p:cNvPr>
                <p:cNvPicPr/>
                <p:nvPr/>
              </p:nvPicPr>
              <p:blipFill>
                <a:blip r:embed="rId228"/>
                <a:stretch>
                  <a:fillRect/>
                </a:stretch>
              </p:blipFill>
              <p:spPr>
                <a:xfrm>
                  <a:off x="4502123" y="5102896"/>
                  <a:ext cx="145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17" name="Ink 216">
                  <a:extLst>
                    <a:ext uri="{FF2B5EF4-FFF2-40B4-BE49-F238E27FC236}">
                      <a16:creationId xmlns:a16="http://schemas.microsoft.com/office/drawing/2014/main" id="{996D6431-43F9-8EF5-7A25-AE1D4C59D6B5}"/>
                    </a:ext>
                  </a:extLst>
                </p14:cNvPr>
                <p14:cNvContentPartPr/>
                <p14:nvPr/>
              </p14:nvContentPartPr>
              <p14:xfrm>
                <a:off x="4670603" y="5182096"/>
                <a:ext cx="198000" cy="82800"/>
              </p14:xfrm>
            </p:contentPart>
          </mc:Choice>
          <mc:Fallback xmlns="">
            <p:pic>
              <p:nvPicPr>
                <p:cNvPr id="217" name="Ink 216">
                  <a:extLst>
                    <a:ext uri="{FF2B5EF4-FFF2-40B4-BE49-F238E27FC236}">
                      <a16:creationId xmlns:a16="http://schemas.microsoft.com/office/drawing/2014/main" id="{996D6431-43F9-8EF5-7A25-AE1D4C59D6B5}"/>
                    </a:ext>
                  </a:extLst>
                </p:cNvPr>
                <p:cNvPicPr/>
                <p:nvPr/>
              </p:nvPicPr>
              <p:blipFill>
                <a:blip r:embed="rId230"/>
                <a:stretch>
                  <a:fillRect/>
                </a:stretch>
              </p:blipFill>
              <p:spPr>
                <a:xfrm>
                  <a:off x="4652963" y="5164096"/>
                  <a:ext cx="23364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18" name="Ink 217">
                  <a:extLst>
                    <a:ext uri="{FF2B5EF4-FFF2-40B4-BE49-F238E27FC236}">
                      <a16:creationId xmlns:a16="http://schemas.microsoft.com/office/drawing/2014/main" id="{4F175460-2CAD-6604-8A5D-5A7B226E5B42}"/>
                    </a:ext>
                  </a:extLst>
                </p14:cNvPr>
                <p14:cNvContentPartPr/>
                <p14:nvPr/>
              </p14:nvContentPartPr>
              <p14:xfrm>
                <a:off x="5186843" y="5031976"/>
                <a:ext cx="121680" cy="209880"/>
              </p14:xfrm>
            </p:contentPart>
          </mc:Choice>
          <mc:Fallback xmlns="">
            <p:pic>
              <p:nvPicPr>
                <p:cNvPr id="218" name="Ink 217">
                  <a:extLst>
                    <a:ext uri="{FF2B5EF4-FFF2-40B4-BE49-F238E27FC236}">
                      <a16:creationId xmlns:a16="http://schemas.microsoft.com/office/drawing/2014/main" id="{4F175460-2CAD-6604-8A5D-5A7B226E5B42}"/>
                    </a:ext>
                  </a:extLst>
                </p:cNvPr>
                <p:cNvPicPr/>
                <p:nvPr/>
              </p:nvPicPr>
              <p:blipFill>
                <a:blip r:embed="rId232"/>
                <a:stretch>
                  <a:fillRect/>
                </a:stretch>
              </p:blipFill>
              <p:spPr>
                <a:xfrm>
                  <a:off x="5169203" y="5013976"/>
                  <a:ext cx="15732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19" name="Ink 218">
                  <a:extLst>
                    <a:ext uri="{FF2B5EF4-FFF2-40B4-BE49-F238E27FC236}">
                      <a16:creationId xmlns:a16="http://schemas.microsoft.com/office/drawing/2014/main" id="{47048AE8-BAF7-1EF5-EFA1-9D1A21A1B332}"/>
                    </a:ext>
                  </a:extLst>
                </p14:cNvPr>
                <p14:cNvContentPartPr/>
                <p14:nvPr/>
              </p14:nvContentPartPr>
              <p14:xfrm>
                <a:off x="5372243" y="5096776"/>
                <a:ext cx="103320" cy="129240"/>
              </p14:xfrm>
            </p:contentPart>
          </mc:Choice>
          <mc:Fallback xmlns="">
            <p:pic>
              <p:nvPicPr>
                <p:cNvPr id="219" name="Ink 218">
                  <a:extLst>
                    <a:ext uri="{FF2B5EF4-FFF2-40B4-BE49-F238E27FC236}">
                      <a16:creationId xmlns:a16="http://schemas.microsoft.com/office/drawing/2014/main" id="{47048AE8-BAF7-1EF5-EFA1-9D1A21A1B332}"/>
                    </a:ext>
                  </a:extLst>
                </p:cNvPr>
                <p:cNvPicPr/>
                <p:nvPr/>
              </p:nvPicPr>
              <p:blipFill>
                <a:blip r:embed="rId234"/>
                <a:stretch>
                  <a:fillRect/>
                </a:stretch>
              </p:blipFill>
              <p:spPr>
                <a:xfrm>
                  <a:off x="5354243" y="5078776"/>
                  <a:ext cx="1389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20" name="Ink 219">
                  <a:extLst>
                    <a:ext uri="{FF2B5EF4-FFF2-40B4-BE49-F238E27FC236}">
                      <a16:creationId xmlns:a16="http://schemas.microsoft.com/office/drawing/2014/main" id="{ADB0C0A6-525E-4CC5-DBEE-D78DFF1572FC}"/>
                    </a:ext>
                  </a:extLst>
                </p14:cNvPr>
                <p14:cNvContentPartPr/>
                <p14:nvPr/>
              </p14:nvContentPartPr>
              <p14:xfrm>
                <a:off x="5384483" y="5094976"/>
                <a:ext cx="117720" cy="42480"/>
              </p14:xfrm>
            </p:contentPart>
          </mc:Choice>
          <mc:Fallback xmlns="">
            <p:pic>
              <p:nvPicPr>
                <p:cNvPr id="220" name="Ink 219">
                  <a:extLst>
                    <a:ext uri="{FF2B5EF4-FFF2-40B4-BE49-F238E27FC236}">
                      <a16:creationId xmlns:a16="http://schemas.microsoft.com/office/drawing/2014/main" id="{ADB0C0A6-525E-4CC5-DBEE-D78DFF1572FC}"/>
                    </a:ext>
                  </a:extLst>
                </p:cNvPr>
                <p:cNvPicPr/>
                <p:nvPr/>
              </p:nvPicPr>
              <p:blipFill>
                <a:blip r:embed="rId236"/>
                <a:stretch>
                  <a:fillRect/>
                </a:stretch>
              </p:blipFill>
              <p:spPr>
                <a:xfrm>
                  <a:off x="5366843" y="5077336"/>
                  <a:ext cx="1533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221" name="Ink 220">
                  <a:extLst>
                    <a:ext uri="{FF2B5EF4-FFF2-40B4-BE49-F238E27FC236}">
                      <a16:creationId xmlns:a16="http://schemas.microsoft.com/office/drawing/2014/main" id="{8D37B265-7AC8-DCD3-F7E3-56EF02B2D02B}"/>
                    </a:ext>
                  </a:extLst>
                </p14:cNvPr>
                <p14:cNvContentPartPr/>
                <p14:nvPr/>
              </p14:nvContentPartPr>
              <p14:xfrm>
                <a:off x="5526683" y="5061496"/>
                <a:ext cx="141120" cy="249840"/>
              </p14:xfrm>
            </p:contentPart>
          </mc:Choice>
          <mc:Fallback xmlns="">
            <p:pic>
              <p:nvPicPr>
                <p:cNvPr id="221" name="Ink 220">
                  <a:extLst>
                    <a:ext uri="{FF2B5EF4-FFF2-40B4-BE49-F238E27FC236}">
                      <a16:creationId xmlns:a16="http://schemas.microsoft.com/office/drawing/2014/main" id="{8D37B265-7AC8-DCD3-F7E3-56EF02B2D02B}"/>
                    </a:ext>
                  </a:extLst>
                </p:cNvPr>
                <p:cNvPicPr/>
                <p:nvPr/>
              </p:nvPicPr>
              <p:blipFill>
                <a:blip r:embed="rId238"/>
                <a:stretch>
                  <a:fillRect/>
                </a:stretch>
              </p:blipFill>
              <p:spPr>
                <a:xfrm>
                  <a:off x="5509043" y="5043856"/>
                  <a:ext cx="1767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22" name="Ink 221">
                  <a:extLst>
                    <a:ext uri="{FF2B5EF4-FFF2-40B4-BE49-F238E27FC236}">
                      <a16:creationId xmlns:a16="http://schemas.microsoft.com/office/drawing/2014/main" id="{76037AFB-F443-1BC6-2BA9-EE7EE680EBB3}"/>
                    </a:ext>
                  </a:extLst>
                </p14:cNvPr>
                <p14:cNvContentPartPr/>
                <p14:nvPr/>
              </p14:nvContentPartPr>
              <p14:xfrm>
                <a:off x="5708123" y="5016496"/>
                <a:ext cx="44280" cy="263160"/>
              </p14:xfrm>
            </p:contentPart>
          </mc:Choice>
          <mc:Fallback xmlns="">
            <p:pic>
              <p:nvPicPr>
                <p:cNvPr id="222" name="Ink 221">
                  <a:extLst>
                    <a:ext uri="{FF2B5EF4-FFF2-40B4-BE49-F238E27FC236}">
                      <a16:creationId xmlns:a16="http://schemas.microsoft.com/office/drawing/2014/main" id="{76037AFB-F443-1BC6-2BA9-EE7EE680EBB3}"/>
                    </a:ext>
                  </a:extLst>
                </p:cNvPr>
                <p:cNvPicPr/>
                <p:nvPr/>
              </p:nvPicPr>
              <p:blipFill>
                <a:blip r:embed="rId240"/>
                <a:stretch>
                  <a:fillRect/>
                </a:stretch>
              </p:blipFill>
              <p:spPr>
                <a:xfrm>
                  <a:off x="5690483" y="4998856"/>
                  <a:ext cx="799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223" name="Ink 222">
                  <a:extLst>
                    <a:ext uri="{FF2B5EF4-FFF2-40B4-BE49-F238E27FC236}">
                      <a16:creationId xmlns:a16="http://schemas.microsoft.com/office/drawing/2014/main" id="{B5EA38F7-8562-1CAC-0F61-493E702B1757}"/>
                    </a:ext>
                  </a:extLst>
                </p14:cNvPr>
                <p14:cNvContentPartPr/>
                <p14:nvPr/>
              </p14:nvContentPartPr>
              <p14:xfrm>
                <a:off x="5066603" y="4921096"/>
                <a:ext cx="189720" cy="390600"/>
              </p14:xfrm>
            </p:contentPart>
          </mc:Choice>
          <mc:Fallback xmlns="">
            <p:pic>
              <p:nvPicPr>
                <p:cNvPr id="223" name="Ink 222">
                  <a:extLst>
                    <a:ext uri="{FF2B5EF4-FFF2-40B4-BE49-F238E27FC236}">
                      <a16:creationId xmlns:a16="http://schemas.microsoft.com/office/drawing/2014/main" id="{B5EA38F7-8562-1CAC-0F61-493E702B1757}"/>
                    </a:ext>
                  </a:extLst>
                </p:cNvPr>
                <p:cNvPicPr/>
                <p:nvPr/>
              </p:nvPicPr>
              <p:blipFill>
                <a:blip r:embed="rId242"/>
                <a:stretch>
                  <a:fillRect/>
                </a:stretch>
              </p:blipFill>
              <p:spPr>
                <a:xfrm>
                  <a:off x="5048603" y="4903096"/>
                  <a:ext cx="225360" cy="42624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24" name="Ink 223">
                  <a:extLst>
                    <a:ext uri="{FF2B5EF4-FFF2-40B4-BE49-F238E27FC236}">
                      <a16:creationId xmlns:a16="http://schemas.microsoft.com/office/drawing/2014/main" id="{DF6C062F-95C8-5041-6260-FEB4A5CF7D68}"/>
                    </a:ext>
                  </a:extLst>
                </p14:cNvPr>
                <p14:cNvContentPartPr/>
                <p14:nvPr/>
              </p14:nvContentPartPr>
              <p14:xfrm>
                <a:off x="3293603" y="4788256"/>
                <a:ext cx="2666880" cy="690480"/>
              </p14:xfrm>
            </p:contentPart>
          </mc:Choice>
          <mc:Fallback xmlns="">
            <p:pic>
              <p:nvPicPr>
                <p:cNvPr id="224" name="Ink 223">
                  <a:extLst>
                    <a:ext uri="{FF2B5EF4-FFF2-40B4-BE49-F238E27FC236}">
                      <a16:creationId xmlns:a16="http://schemas.microsoft.com/office/drawing/2014/main" id="{DF6C062F-95C8-5041-6260-FEB4A5CF7D68}"/>
                    </a:ext>
                  </a:extLst>
                </p:cNvPr>
                <p:cNvPicPr/>
                <p:nvPr/>
              </p:nvPicPr>
              <p:blipFill>
                <a:blip r:embed="rId244"/>
                <a:stretch>
                  <a:fillRect/>
                </a:stretch>
              </p:blipFill>
              <p:spPr>
                <a:xfrm>
                  <a:off x="3275963" y="4770616"/>
                  <a:ext cx="2702520" cy="726120"/>
                </a:xfrm>
                <a:prstGeom prst="rect">
                  <a:avLst/>
                </a:prstGeom>
              </p:spPr>
            </p:pic>
          </mc:Fallback>
        </mc:AlternateContent>
      </p:grpSp>
    </p:spTree>
    <p:extLst>
      <p:ext uri="{BB962C8B-B14F-4D97-AF65-F5344CB8AC3E}">
        <p14:creationId xmlns:p14="http://schemas.microsoft.com/office/powerpoint/2010/main" val="2281022940"/>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D11CA517-854C-4148-BB0E-ED053668209F}"/>
              </a:ext>
            </a:extLst>
          </p:cNvPr>
          <p:cNvSpPr txBox="1"/>
          <p:nvPr/>
        </p:nvSpPr>
        <p:spPr>
          <a:xfrm>
            <a:off x="6730504" y="158401"/>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p:sp>
        <p:nvSpPr>
          <p:cNvPr id="87" name="TextBox 86">
            <a:extLst>
              <a:ext uri="{FF2B5EF4-FFF2-40B4-BE49-F238E27FC236}">
                <a16:creationId xmlns:a16="http://schemas.microsoft.com/office/drawing/2014/main" id="{2E12F024-744E-4FAC-8496-16FCB8B39D33}"/>
              </a:ext>
            </a:extLst>
          </p:cNvPr>
          <p:cNvSpPr txBox="1"/>
          <p:nvPr/>
        </p:nvSpPr>
        <p:spPr>
          <a:xfrm>
            <a:off x="6725574" y="2060783"/>
            <a:ext cx="2085749" cy="3108543"/>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a:t>
            </a:r>
            <a:r>
              <a:rPr lang="en-GB" sz="1400"/>
              <a:t>. Where do you think the "0.08" came from?</a:t>
            </a:r>
          </a:p>
          <a:p>
            <a:endParaRPr lang="en-GB" sz="1400"/>
          </a:p>
          <a:p>
            <a:r>
              <a:rPr lang="en-GB" sz="1400" b="1"/>
              <a:t>2. </a:t>
            </a:r>
            <a:r>
              <a:rPr lang="en-GB" sz="1400"/>
              <a:t>What do you think the 4 probabilities add up to? Check with a calculator.</a:t>
            </a:r>
          </a:p>
          <a:p>
            <a:endParaRPr lang="en-GB" sz="1400"/>
          </a:p>
          <a:p>
            <a:r>
              <a:rPr lang="en-GB" sz="1400" b="1"/>
              <a:t>3. </a:t>
            </a:r>
            <a:r>
              <a:rPr lang="en-GB" sz="1400"/>
              <a:t>Which colour do you think has the largest sector on the spinner and why? Make a sketch of the spinner.</a:t>
            </a:r>
          </a:p>
        </p:txBody>
      </p:sp>
      <p:sp>
        <p:nvSpPr>
          <p:cNvPr id="289" name="TextBox 288">
            <a:extLst>
              <a:ext uri="{FF2B5EF4-FFF2-40B4-BE49-F238E27FC236}">
                <a16:creationId xmlns:a16="http://schemas.microsoft.com/office/drawing/2014/main" id="{D15A82A8-F5C3-4C62-AC64-626D45FCDA13}"/>
              </a:ext>
            </a:extLst>
          </p:cNvPr>
          <p:cNvSpPr txBox="1"/>
          <p:nvPr/>
        </p:nvSpPr>
        <p:spPr>
          <a:xfrm>
            <a:off x="124870" y="122062"/>
            <a:ext cx="4168834" cy="584775"/>
          </a:xfrm>
          <a:prstGeom prst="rect">
            <a:avLst/>
          </a:prstGeom>
          <a:noFill/>
        </p:spPr>
        <p:txBody>
          <a:bodyPr wrap="square" rtlCol="0">
            <a:spAutoFit/>
          </a:bodyPr>
          <a:lstStyle/>
          <a:p>
            <a:r>
              <a:rPr lang="en-GB" sz="1600"/>
              <a:t>Evie is playing with a spinner she made. It has 4 colours of different sizes. Here are her results:</a:t>
            </a:r>
          </a:p>
        </p:txBody>
      </p:sp>
      <p:sp>
        <p:nvSpPr>
          <p:cNvPr id="290" name="TextBox 289">
            <a:extLst>
              <a:ext uri="{FF2B5EF4-FFF2-40B4-BE49-F238E27FC236}">
                <a16:creationId xmlns:a16="http://schemas.microsoft.com/office/drawing/2014/main" id="{5A0644CB-4518-46E9-B208-0C248D7534B6}"/>
              </a:ext>
            </a:extLst>
          </p:cNvPr>
          <p:cNvSpPr txBox="1"/>
          <p:nvPr/>
        </p:nvSpPr>
        <p:spPr>
          <a:xfrm>
            <a:off x="216805" y="3460782"/>
            <a:ext cx="3676847" cy="1815882"/>
          </a:xfrm>
          <a:prstGeom prst="rect">
            <a:avLst/>
          </a:prstGeom>
          <a:noFill/>
        </p:spPr>
        <p:txBody>
          <a:bodyPr wrap="square" rtlCol="0">
            <a:spAutoFit/>
          </a:bodyPr>
          <a:lstStyle/>
          <a:p>
            <a:r>
              <a:rPr lang="en-GB" sz="1600"/>
              <a:t>a) Evie makes one more spin. Estimate the probability it lands on </a:t>
            </a:r>
            <a:r>
              <a:rPr lang="en-GB" sz="1600" b="1"/>
              <a:t>blue</a:t>
            </a:r>
            <a:r>
              <a:rPr lang="en-GB" sz="1600"/>
              <a:t>.</a:t>
            </a:r>
          </a:p>
          <a:p>
            <a:endParaRPr lang="en-GB" sz="1600"/>
          </a:p>
          <a:p>
            <a:endParaRPr lang="en-GB" sz="1600"/>
          </a:p>
          <a:p>
            <a:r>
              <a:rPr lang="en-GB" sz="1600"/>
              <a:t>b) About how many times might you expect the spinner to land on </a:t>
            </a:r>
            <a:r>
              <a:rPr lang="en-GB" sz="1600" b="1"/>
              <a:t>green</a:t>
            </a:r>
            <a:r>
              <a:rPr lang="en-GB" sz="1600"/>
              <a:t> if spun </a:t>
            </a:r>
            <a:r>
              <a:rPr lang="en-GB" sz="1600" b="1"/>
              <a:t>350</a:t>
            </a:r>
            <a:r>
              <a:rPr lang="en-GB" sz="1600"/>
              <a:t> times?</a:t>
            </a:r>
          </a:p>
        </p:txBody>
      </p:sp>
      <p:graphicFrame>
        <p:nvGraphicFramePr>
          <p:cNvPr id="291" name="Table 2">
            <a:extLst>
              <a:ext uri="{FF2B5EF4-FFF2-40B4-BE49-F238E27FC236}">
                <a16:creationId xmlns:a16="http://schemas.microsoft.com/office/drawing/2014/main" id="{F13F2108-A336-45FA-9C76-9114BBDF97E9}"/>
              </a:ext>
            </a:extLst>
          </p:cNvPr>
          <p:cNvGraphicFramePr>
            <a:graphicFrameLocks noGrp="1"/>
          </p:cNvGraphicFramePr>
          <p:nvPr/>
        </p:nvGraphicFramePr>
        <p:xfrm>
          <a:off x="415666" y="916965"/>
          <a:ext cx="3139979" cy="1854200"/>
        </p:xfrm>
        <a:graphic>
          <a:graphicData uri="http://schemas.openxmlformats.org/drawingml/2006/table">
            <a:tbl>
              <a:tblPr firstRow="1" bandRow="1">
                <a:tableStyleId>{5940675A-B579-460E-94D1-54222C63F5DA}</a:tableStyleId>
              </a:tblPr>
              <a:tblGrid>
                <a:gridCol w="932175">
                  <a:extLst>
                    <a:ext uri="{9D8B030D-6E8A-4147-A177-3AD203B41FA5}">
                      <a16:colId xmlns:a16="http://schemas.microsoft.com/office/drawing/2014/main" val="1955542220"/>
                    </a:ext>
                  </a:extLst>
                </a:gridCol>
                <a:gridCol w="1103902">
                  <a:extLst>
                    <a:ext uri="{9D8B030D-6E8A-4147-A177-3AD203B41FA5}">
                      <a16:colId xmlns:a16="http://schemas.microsoft.com/office/drawing/2014/main" val="3990985362"/>
                    </a:ext>
                  </a:extLst>
                </a:gridCol>
                <a:gridCol w="1103902">
                  <a:extLst>
                    <a:ext uri="{9D8B030D-6E8A-4147-A177-3AD203B41FA5}">
                      <a16:colId xmlns:a16="http://schemas.microsoft.com/office/drawing/2014/main" val="1581579042"/>
                    </a:ext>
                  </a:extLst>
                </a:gridCol>
              </a:tblGrid>
              <a:tr h="370840">
                <a:tc>
                  <a:txBody>
                    <a:bodyPr/>
                    <a:lstStyle/>
                    <a:p>
                      <a:pPr algn="ctr"/>
                      <a:r>
                        <a:rPr lang="en-GB" b="1"/>
                        <a:t>Colour</a:t>
                      </a:r>
                    </a:p>
                  </a:txBody>
                  <a:tcPr/>
                </a:tc>
                <a:tc>
                  <a:txBody>
                    <a:bodyPr/>
                    <a:lstStyle/>
                    <a:p>
                      <a:pPr algn="ctr"/>
                      <a:r>
                        <a:rPr lang="en-GB" b="1"/>
                        <a:t>Frequency</a:t>
                      </a:r>
                    </a:p>
                  </a:txBody>
                  <a:tcPr/>
                </a:tc>
                <a:tc>
                  <a:txBody>
                    <a:bodyPr/>
                    <a:lstStyle/>
                    <a:p>
                      <a:pPr algn="ctr"/>
                      <a:r>
                        <a:rPr lang="en-GB" b="1"/>
                        <a:t>Probability</a:t>
                      </a:r>
                    </a:p>
                  </a:txBody>
                  <a:tcPr/>
                </a:tc>
                <a:extLst>
                  <a:ext uri="{0D108BD9-81ED-4DB2-BD59-A6C34878D82A}">
                    <a16:rowId xmlns:a16="http://schemas.microsoft.com/office/drawing/2014/main" val="1925601474"/>
                  </a:ext>
                </a:extLst>
              </a:tr>
              <a:tr h="370840">
                <a:tc>
                  <a:txBody>
                    <a:bodyPr/>
                    <a:lstStyle/>
                    <a:p>
                      <a:pPr algn="ctr"/>
                      <a:r>
                        <a:rPr lang="en-GB"/>
                        <a:t>Red</a:t>
                      </a:r>
                    </a:p>
                  </a:txBody>
                  <a:tcPr/>
                </a:tc>
                <a:tc>
                  <a:txBody>
                    <a:bodyPr/>
                    <a:lstStyle/>
                    <a:p>
                      <a:pPr algn="ctr"/>
                      <a:r>
                        <a:rPr lang="en-GB"/>
                        <a:t>41</a:t>
                      </a:r>
                    </a:p>
                  </a:txBody>
                  <a:tcPr/>
                </a:tc>
                <a:tc>
                  <a:txBody>
                    <a:bodyPr/>
                    <a:lstStyle/>
                    <a:p>
                      <a:pPr algn="ctr"/>
                      <a:endParaRPr lang="en-GB"/>
                    </a:p>
                  </a:txBody>
                  <a:tcPr/>
                </a:tc>
                <a:extLst>
                  <a:ext uri="{0D108BD9-81ED-4DB2-BD59-A6C34878D82A}">
                    <a16:rowId xmlns:a16="http://schemas.microsoft.com/office/drawing/2014/main" val="2643604037"/>
                  </a:ext>
                </a:extLst>
              </a:tr>
              <a:tr h="370840">
                <a:tc>
                  <a:txBody>
                    <a:bodyPr/>
                    <a:lstStyle/>
                    <a:p>
                      <a:pPr algn="ctr"/>
                      <a:r>
                        <a:rPr lang="en-GB"/>
                        <a:t>Yellow</a:t>
                      </a:r>
                    </a:p>
                  </a:txBody>
                  <a:tcPr/>
                </a:tc>
                <a:tc>
                  <a:txBody>
                    <a:bodyPr/>
                    <a:lstStyle/>
                    <a:p>
                      <a:pPr algn="ctr"/>
                      <a:r>
                        <a:rPr lang="en-GB"/>
                        <a:t>7</a:t>
                      </a:r>
                    </a:p>
                  </a:txBody>
                  <a:tcPr/>
                </a:tc>
                <a:tc>
                  <a:txBody>
                    <a:bodyPr/>
                    <a:lstStyle/>
                    <a:p>
                      <a:pPr algn="ctr"/>
                      <a:endParaRPr lang="en-GB"/>
                    </a:p>
                  </a:txBody>
                  <a:tcPr/>
                </a:tc>
                <a:extLst>
                  <a:ext uri="{0D108BD9-81ED-4DB2-BD59-A6C34878D82A}">
                    <a16:rowId xmlns:a16="http://schemas.microsoft.com/office/drawing/2014/main" val="1464113793"/>
                  </a:ext>
                </a:extLst>
              </a:tr>
              <a:tr h="370840">
                <a:tc>
                  <a:txBody>
                    <a:bodyPr/>
                    <a:lstStyle/>
                    <a:p>
                      <a:pPr algn="ctr"/>
                      <a:r>
                        <a:rPr lang="en-GB"/>
                        <a:t>Green</a:t>
                      </a:r>
                    </a:p>
                  </a:txBody>
                  <a:tcPr/>
                </a:tc>
                <a:tc>
                  <a:txBody>
                    <a:bodyPr/>
                    <a:lstStyle/>
                    <a:p>
                      <a:pPr algn="ctr"/>
                      <a:r>
                        <a:rPr lang="en-GB"/>
                        <a:t>23</a:t>
                      </a:r>
                    </a:p>
                  </a:txBody>
                  <a:tcPr/>
                </a:tc>
                <a:tc>
                  <a:txBody>
                    <a:bodyPr/>
                    <a:lstStyle/>
                    <a:p>
                      <a:pPr algn="ctr"/>
                      <a:endParaRPr lang="en-GB"/>
                    </a:p>
                  </a:txBody>
                  <a:tcPr/>
                </a:tc>
                <a:extLst>
                  <a:ext uri="{0D108BD9-81ED-4DB2-BD59-A6C34878D82A}">
                    <a16:rowId xmlns:a16="http://schemas.microsoft.com/office/drawing/2014/main" val="35785891"/>
                  </a:ext>
                </a:extLst>
              </a:tr>
              <a:tr h="370840">
                <a:tc>
                  <a:txBody>
                    <a:bodyPr/>
                    <a:lstStyle/>
                    <a:p>
                      <a:pPr algn="ctr"/>
                      <a:r>
                        <a:rPr lang="en-GB"/>
                        <a:t>Blue</a:t>
                      </a:r>
                    </a:p>
                  </a:txBody>
                  <a:tcPr/>
                </a:tc>
                <a:tc>
                  <a:txBody>
                    <a:bodyPr/>
                    <a:lstStyle/>
                    <a:p>
                      <a:pPr algn="ctr"/>
                      <a:r>
                        <a:rPr lang="en-GB"/>
                        <a:t>12</a:t>
                      </a:r>
                    </a:p>
                  </a:txBody>
                  <a:tcPr/>
                </a:tc>
                <a:tc>
                  <a:txBody>
                    <a:bodyPr/>
                    <a:lstStyle/>
                    <a:p>
                      <a:pPr algn="ctr"/>
                      <a:endParaRPr lang="en-GB"/>
                    </a:p>
                  </a:txBody>
                  <a:tcPr/>
                </a:tc>
                <a:extLst>
                  <a:ext uri="{0D108BD9-81ED-4DB2-BD59-A6C34878D82A}">
                    <a16:rowId xmlns:a16="http://schemas.microsoft.com/office/drawing/2014/main" val="4018773462"/>
                  </a:ext>
                </a:extLst>
              </a:tr>
            </a:tbl>
          </a:graphicData>
        </a:graphic>
      </p:graphicFrame>
      <p:grpSp>
        <p:nvGrpSpPr>
          <p:cNvPr id="292" name="Group 291">
            <a:extLst>
              <a:ext uri="{FF2B5EF4-FFF2-40B4-BE49-F238E27FC236}">
                <a16:creationId xmlns:a16="http://schemas.microsoft.com/office/drawing/2014/main" id="{D8FA2677-52FB-46C3-BBD2-24D8CB8153DF}"/>
              </a:ext>
            </a:extLst>
          </p:cNvPr>
          <p:cNvGrpSpPr/>
          <p:nvPr/>
        </p:nvGrpSpPr>
        <p:grpSpPr>
          <a:xfrm>
            <a:off x="1614446" y="2881886"/>
            <a:ext cx="489240" cy="283320"/>
            <a:chOff x="1614446" y="2881886"/>
            <a:chExt cx="489240" cy="283320"/>
          </a:xfrm>
        </p:grpSpPr>
        <mc:AlternateContent xmlns:mc="http://schemas.openxmlformats.org/markup-compatibility/2006" xmlns:p14="http://schemas.microsoft.com/office/powerpoint/2010/main">
          <mc:Choice Requires="p14">
            <p:contentPart p14:bwMode="auto" r:id="rId2">
              <p14:nvContentPartPr>
                <p14:cNvPr id="293" name="Ink 292">
                  <a:extLst>
                    <a:ext uri="{FF2B5EF4-FFF2-40B4-BE49-F238E27FC236}">
                      <a16:creationId xmlns:a16="http://schemas.microsoft.com/office/drawing/2014/main" id="{1E2D3CB3-83B0-422A-A85A-F2878EEC23AC}"/>
                    </a:ext>
                  </a:extLst>
                </p14:cNvPr>
                <p14:cNvContentPartPr/>
                <p14:nvPr/>
              </p14:nvContentPartPr>
              <p14:xfrm>
                <a:off x="1614446" y="2896286"/>
                <a:ext cx="174600" cy="266760"/>
              </p14:xfrm>
            </p:contentPart>
          </mc:Choice>
          <mc:Fallback xmlns="">
            <p:pic>
              <p:nvPicPr>
                <p:cNvPr id="293" name="Ink 292">
                  <a:extLst>
                    <a:ext uri="{FF2B5EF4-FFF2-40B4-BE49-F238E27FC236}">
                      <a16:creationId xmlns:a16="http://schemas.microsoft.com/office/drawing/2014/main" id="{1E2D3CB3-83B0-422A-A85A-F2878EEC23AC}"/>
                    </a:ext>
                  </a:extLst>
                </p:cNvPr>
                <p:cNvPicPr/>
                <p:nvPr/>
              </p:nvPicPr>
              <p:blipFill>
                <a:blip r:embed="rId3"/>
                <a:stretch>
                  <a:fillRect/>
                </a:stretch>
              </p:blipFill>
              <p:spPr>
                <a:xfrm>
                  <a:off x="1596446" y="2878286"/>
                  <a:ext cx="21024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94" name="Ink 293">
                  <a:extLst>
                    <a:ext uri="{FF2B5EF4-FFF2-40B4-BE49-F238E27FC236}">
                      <a16:creationId xmlns:a16="http://schemas.microsoft.com/office/drawing/2014/main" id="{3558AB79-4FCB-4FAB-8433-1A400112CC1C}"/>
                    </a:ext>
                  </a:extLst>
                </p14:cNvPr>
                <p14:cNvContentPartPr/>
                <p14:nvPr/>
              </p14:nvContentPartPr>
              <p14:xfrm>
                <a:off x="1935926" y="2881886"/>
                <a:ext cx="167760" cy="283320"/>
              </p14:xfrm>
            </p:contentPart>
          </mc:Choice>
          <mc:Fallback xmlns="">
            <p:pic>
              <p:nvPicPr>
                <p:cNvPr id="294" name="Ink 293">
                  <a:extLst>
                    <a:ext uri="{FF2B5EF4-FFF2-40B4-BE49-F238E27FC236}">
                      <a16:creationId xmlns:a16="http://schemas.microsoft.com/office/drawing/2014/main" id="{3558AB79-4FCB-4FAB-8433-1A400112CC1C}"/>
                    </a:ext>
                  </a:extLst>
                </p:cNvPr>
                <p:cNvPicPr/>
                <p:nvPr/>
              </p:nvPicPr>
              <p:blipFill>
                <a:blip r:embed="rId5"/>
                <a:stretch>
                  <a:fillRect/>
                </a:stretch>
              </p:blipFill>
              <p:spPr>
                <a:xfrm>
                  <a:off x="1918286" y="2863886"/>
                  <a:ext cx="203400" cy="318960"/>
                </a:xfrm>
                <a:prstGeom prst="rect">
                  <a:avLst/>
                </a:prstGeom>
              </p:spPr>
            </p:pic>
          </mc:Fallback>
        </mc:AlternateContent>
      </p:grpSp>
      <p:grpSp>
        <p:nvGrpSpPr>
          <p:cNvPr id="295" name="Group 294">
            <a:extLst>
              <a:ext uri="{FF2B5EF4-FFF2-40B4-BE49-F238E27FC236}">
                <a16:creationId xmlns:a16="http://schemas.microsoft.com/office/drawing/2014/main" id="{7A28F1CE-A120-432D-BAD3-C3F932DCA6FF}"/>
              </a:ext>
            </a:extLst>
          </p:cNvPr>
          <p:cNvGrpSpPr/>
          <p:nvPr/>
        </p:nvGrpSpPr>
        <p:grpSpPr>
          <a:xfrm>
            <a:off x="396926" y="2858486"/>
            <a:ext cx="849960" cy="256320"/>
            <a:chOff x="396926" y="2858486"/>
            <a:chExt cx="849960" cy="256320"/>
          </a:xfrm>
        </p:grpSpPr>
        <mc:AlternateContent xmlns:mc="http://schemas.openxmlformats.org/markup-compatibility/2006" xmlns:p14="http://schemas.microsoft.com/office/powerpoint/2010/main">
          <mc:Choice Requires="p14">
            <p:contentPart p14:bwMode="auto" r:id="rId6">
              <p14:nvContentPartPr>
                <p14:cNvPr id="296" name="Ink 295">
                  <a:extLst>
                    <a:ext uri="{FF2B5EF4-FFF2-40B4-BE49-F238E27FC236}">
                      <a16:creationId xmlns:a16="http://schemas.microsoft.com/office/drawing/2014/main" id="{EC1565C4-7323-4364-9F28-D4AC31D6EF9A}"/>
                    </a:ext>
                  </a:extLst>
                </p14:cNvPr>
                <p14:cNvContentPartPr/>
                <p14:nvPr/>
              </p14:nvContentPartPr>
              <p14:xfrm>
                <a:off x="396926" y="2891606"/>
                <a:ext cx="186840" cy="45720"/>
              </p14:xfrm>
            </p:contentPart>
          </mc:Choice>
          <mc:Fallback xmlns="">
            <p:pic>
              <p:nvPicPr>
                <p:cNvPr id="296" name="Ink 295">
                  <a:extLst>
                    <a:ext uri="{FF2B5EF4-FFF2-40B4-BE49-F238E27FC236}">
                      <a16:creationId xmlns:a16="http://schemas.microsoft.com/office/drawing/2014/main" id="{EC1565C4-7323-4364-9F28-D4AC31D6EF9A}"/>
                    </a:ext>
                  </a:extLst>
                </p:cNvPr>
                <p:cNvPicPr/>
                <p:nvPr/>
              </p:nvPicPr>
              <p:blipFill>
                <a:blip r:embed="rId7"/>
                <a:stretch>
                  <a:fillRect/>
                </a:stretch>
              </p:blipFill>
              <p:spPr>
                <a:xfrm>
                  <a:off x="378926" y="2873966"/>
                  <a:ext cx="22248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97" name="Ink 296">
                  <a:extLst>
                    <a:ext uri="{FF2B5EF4-FFF2-40B4-BE49-F238E27FC236}">
                      <a16:creationId xmlns:a16="http://schemas.microsoft.com/office/drawing/2014/main" id="{88C8CC96-755F-4AC3-BC52-095BD2DCEA44}"/>
                    </a:ext>
                  </a:extLst>
                </p14:cNvPr>
                <p14:cNvContentPartPr/>
                <p14:nvPr/>
              </p14:nvContentPartPr>
              <p14:xfrm>
                <a:off x="457406" y="2900966"/>
                <a:ext cx="36720" cy="213840"/>
              </p14:xfrm>
            </p:contentPart>
          </mc:Choice>
          <mc:Fallback xmlns="">
            <p:pic>
              <p:nvPicPr>
                <p:cNvPr id="297" name="Ink 296">
                  <a:extLst>
                    <a:ext uri="{FF2B5EF4-FFF2-40B4-BE49-F238E27FC236}">
                      <a16:creationId xmlns:a16="http://schemas.microsoft.com/office/drawing/2014/main" id="{88C8CC96-755F-4AC3-BC52-095BD2DCEA44}"/>
                    </a:ext>
                  </a:extLst>
                </p:cNvPr>
                <p:cNvPicPr/>
                <p:nvPr/>
              </p:nvPicPr>
              <p:blipFill>
                <a:blip r:embed="rId9"/>
                <a:stretch>
                  <a:fillRect/>
                </a:stretch>
              </p:blipFill>
              <p:spPr>
                <a:xfrm>
                  <a:off x="439406" y="2882966"/>
                  <a:ext cx="72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98" name="Ink 297">
                  <a:extLst>
                    <a:ext uri="{FF2B5EF4-FFF2-40B4-BE49-F238E27FC236}">
                      <a16:creationId xmlns:a16="http://schemas.microsoft.com/office/drawing/2014/main" id="{50B3222B-CE1E-43D7-85BF-4F588929CF4D}"/>
                    </a:ext>
                  </a:extLst>
                </p14:cNvPr>
                <p14:cNvContentPartPr/>
                <p14:nvPr/>
              </p14:nvContentPartPr>
              <p14:xfrm>
                <a:off x="583046" y="3019046"/>
                <a:ext cx="84240" cy="60840"/>
              </p14:xfrm>
            </p:contentPart>
          </mc:Choice>
          <mc:Fallback xmlns="">
            <p:pic>
              <p:nvPicPr>
                <p:cNvPr id="298" name="Ink 297">
                  <a:extLst>
                    <a:ext uri="{FF2B5EF4-FFF2-40B4-BE49-F238E27FC236}">
                      <a16:creationId xmlns:a16="http://schemas.microsoft.com/office/drawing/2014/main" id="{50B3222B-CE1E-43D7-85BF-4F588929CF4D}"/>
                    </a:ext>
                  </a:extLst>
                </p:cNvPr>
                <p:cNvPicPr/>
                <p:nvPr/>
              </p:nvPicPr>
              <p:blipFill>
                <a:blip r:embed="rId11"/>
                <a:stretch>
                  <a:fillRect/>
                </a:stretch>
              </p:blipFill>
              <p:spPr>
                <a:xfrm>
                  <a:off x="565046" y="3001406"/>
                  <a:ext cx="11988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99" name="Ink 298">
                  <a:extLst>
                    <a:ext uri="{FF2B5EF4-FFF2-40B4-BE49-F238E27FC236}">
                      <a16:creationId xmlns:a16="http://schemas.microsoft.com/office/drawing/2014/main" id="{A9B76AD9-DDB5-4994-9880-32675A8C767E}"/>
                    </a:ext>
                  </a:extLst>
                </p14:cNvPr>
                <p14:cNvContentPartPr/>
                <p14:nvPr/>
              </p14:nvContentPartPr>
              <p14:xfrm>
                <a:off x="727406" y="2889086"/>
                <a:ext cx="90360" cy="199080"/>
              </p14:xfrm>
            </p:contentPart>
          </mc:Choice>
          <mc:Fallback xmlns="">
            <p:pic>
              <p:nvPicPr>
                <p:cNvPr id="299" name="Ink 298">
                  <a:extLst>
                    <a:ext uri="{FF2B5EF4-FFF2-40B4-BE49-F238E27FC236}">
                      <a16:creationId xmlns:a16="http://schemas.microsoft.com/office/drawing/2014/main" id="{A9B76AD9-DDB5-4994-9880-32675A8C767E}"/>
                    </a:ext>
                  </a:extLst>
                </p:cNvPr>
                <p:cNvPicPr/>
                <p:nvPr/>
              </p:nvPicPr>
              <p:blipFill>
                <a:blip r:embed="rId13"/>
                <a:stretch>
                  <a:fillRect/>
                </a:stretch>
              </p:blipFill>
              <p:spPr>
                <a:xfrm>
                  <a:off x="709766" y="2871446"/>
                  <a:ext cx="126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00" name="Ink 299">
                  <a:extLst>
                    <a:ext uri="{FF2B5EF4-FFF2-40B4-BE49-F238E27FC236}">
                      <a16:creationId xmlns:a16="http://schemas.microsoft.com/office/drawing/2014/main" id="{2E8416C6-3CDF-4181-B1BD-FDAB2B59630E}"/>
                    </a:ext>
                  </a:extLst>
                </p14:cNvPr>
                <p14:cNvContentPartPr/>
                <p14:nvPr/>
              </p14:nvContentPartPr>
              <p14:xfrm>
                <a:off x="732446" y="3008606"/>
                <a:ext cx="80640" cy="17280"/>
              </p14:xfrm>
            </p:contentPart>
          </mc:Choice>
          <mc:Fallback xmlns="">
            <p:pic>
              <p:nvPicPr>
                <p:cNvPr id="300" name="Ink 299">
                  <a:extLst>
                    <a:ext uri="{FF2B5EF4-FFF2-40B4-BE49-F238E27FC236}">
                      <a16:creationId xmlns:a16="http://schemas.microsoft.com/office/drawing/2014/main" id="{2E8416C6-3CDF-4181-B1BD-FDAB2B59630E}"/>
                    </a:ext>
                  </a:extLst>
                </p:cNvPr>
                <p:cNvPicPr/>
                <p:nvPr/>
              </p:nvPicPr>
              <p:blipFill>
                <a:blip r:embed="rId15"/>
                <a:stretch>
                  <a:fillRect/>
                </a:stretch>
              </p:blipFill>
              <p:spPr>
                <a:xfrm>
                  <a:off x="714806" y="2990606"/>
                  <a:ext cx="1162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1" name="Ink 300">
                  <a:extLst>
                    <a:ext uri="{FF2B5EF4-FFF2-40B4-BE49-F238E27FC236}">
                      <a16:creationId xmlns:a16="http://schemas.microsoft.com/office/drawing/2014/main" id="{6335B962-0ADA-4161-B08A-4D1A96A8CA5B}"/>
                    </a:ext>
                  </a:extLst>
                </p14:cNvPr>
                <p14:cNvContentPartPr/>
                <p14:nvPr/>
              </p14:nvContentPartPr>
              <p14:xfrm>
                <a:off x="860246" y="2858486"/>
                <a:ext cx="170280" cy="192240"/>
              </p14:xfrm>
            </p:contentPart>
          </mc:Choice>
          <mc:Fallback xmlns="">
            <p:pic>
              <p:nvPicPr>
                <p:cNvPr id="301" name="Ink 300">
                  <a:extLst>
                    <a:ext uri="{FF2B5EF4-FFF2-40B4-BE49-F238E27FC236}">
                      <a16:creationId xmlns:a16="http://schemas.microsoft.com/office/drawing/2014/main" id="{6335B962-0ADA-4161-B08A-4D1A96A8CA5B}"/>
                    </a:ext>
                  </a:extLst>
                </p:cNvPr>
                <p:cNvPicPr/>
                <p:nvPr/>
              </p:nvPicPr>
              <p:blipFill>
                <a:blip r:embed="rId17"/>
                <a:stretch>
                  <a:fillRect/>
                </a:stretch>
              </p:blipFill>
              <p:spPr>
                <a:xfrm>
                  <a:off x="842606" y="2840486"/>
                  <a:ext cx="2059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02" name="Ink 301">
                  <a:extLst>
                    <a:ext uri="{FF2B5EF4-FFF2-40B4-BE49-F238E27FC236}">
                      <a16:creationId xmlns:a16="http://schemas.microsoft.com/office/drawing/2014/main" id="{A991F598-C37E-48D5-898F-B7B9B1B7F808}"/>
                    </a:ext>
                  </a:extLst>
                </p14:cNvPr>
                <p14:cNvContentPartPr/>
                <p14:nvPr/>
              </p14:nvContentPartPr>
              <p14:xfrm>
                <a:off x="1195406" y="2899886"/>
                <a:ext cx="19800" cy="22680"/>
              </p14:xfrm>
            </p:contentPart>
          </mc:Choice>
          <mc:Fallback xmlns="">
            <p:pic>
              <p:nvPicPr>
                <p:cNvPr id="302" name="Ink 301">
                  <a:extLst>
                    <a:ext uri="{FF2B5EF4-FFF2-40B4-BE49-F238E27FC236}">
                      <a16:creationId xmlns:a16="http://schemas.microsoft.com/office/drawing/2014/main" id="{A991F598-C37E-48D5-898F-B7B9B1B7F808}"/>
                    </a:ext>
                  </a:extLst>
                </p:cNvPr>
                <p:cNvPicPr/>
                <p:nvPr/>
              </p:nvPicPr>
              <p:blipFill>
                <a:blip r:embed="rId19"/>
                <a:stretch>
                  <a:fillRect/>
                </a:stretch>
              </p:blipFill>
              <p:spPr>
                <a:xfrm>
                  <a:off x="1177406" y="2881886"/>
                  <a:ext cx="55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3" name="Ink 302">
                  <a:extLst>
                    <a:ext uri="{FF2B5EF4-FFF2-40B4-BE49-F238E27FC236}">
                      <a16:creationId xmlns:a16="http://schemas.microsoft.com/office/drawing/2014/main" id="{2D6A33B0-1236-4F03-AFA6-8346B72CAF20}"/>
                    </a:ext>
                  </a:extLst>
                </p14:cNvPr>
                <p14:cNvContentPartPr/>
                <p14:nvPr/>
              </p14:nvContentPartPr>
              <p14:xfrm>
                <a:off x="1226366" y="3051806"/>
                <a:ext cx="20520" cy="8280"/>
              </p14:xfrm>
            </p:contentPart>
          </mc:Choice>
          <mc:Fallback xmlns="">
            <p:pic>
              <p:nvPicPr>
                <p:cNvPr id="303" name="Ink 302">
                  <a:extLst>
                    <a:ext uri="{FF2B5EF4-FFF2-40B4-BE49-F238E27FC236}">
                      <a16:creationId xmlns:a16="http://schemas.microsoft.com/office/drawing/2014/main" id="{2D6A33B0-1236-4F03-AFA6-8346B72CAF20}"/>
                    </a:ext>
                  </a:extLst>
                </p:cNvPr>
                <p:cNvPicPr/>
                <p:nvPr/>
              </p:nvPicPr>
              <p:blipFill>
                <a:blip r:embed="rId21"/>
                <a:stretch>
                  <a:fillRect/>
                </a:stretch>
              </p:blipFill>
              <p:spPr>
                <a:xfrm>
                  <a:off x="1208366" y="3033806"/>
                  <a:ext cx="56160" cy="43920"/>
                </a:xfrm>
                <a:prstGeom prst="rect">
                  <a:avLst/>
                </a:prstGeom>
              </p:spPr>
            </p:pic>
          </mc:Fallback>
        </mc:AlternateContent>
      </p:grpSp>
      <p:grpSp>
        <p:nvGrpSpPr>
          <p:cNvPr id="304" name="Group 303">
            <a:extLst>
              <a:ext uri="{FF2B5EF4-FFF2-40B4-BE49-F238E27FC236}">
                <a16:creationId xmlns:a16="http://schemas.microsoft.com/office/drawing/2014/main" id="{7814F7D1-0F4B-482A-9BE4-1AD16811132B}"/>
              </a:ext>
            </a:extLst>
          </p:cNvPr>
          <p:cNvGrpSpPr/>
          <p:nvPr/>
        </p:nvGrpSpPr>
        <p:grpSpPr>
          <a:xfrm>
            <a:off x="2578526" y="1395806"/>
            <a:ext cx="851400" cy="207360"/>
            <a:chOff x="2578526" y="1395806"/>
            <a:chExt cx="851400" cy="207360"/>
          </a:xfrm>
        </p:grpSpPr>
        <mc:AlternateContent xmlns:mc="http://schemas.openxmlformats.org/markup-compatibility/2006" xmlns:p14="http://schemas.microsoft.com/office/powerpoint/2010/main">
          <mc:Choice Requires="p14">
            <p:contentPart p14:bwMode="auto" r:id="rId22">
              <p14:nvContentPartPr>
                <p14:cNvPr id="305" name="Ink 304">
                  <a:extLst>
                    <a:ext uri="{FF2B5EF4-FFF2-40B4-BE49-F238E27FC236}">
                      <a16:creationId xmlns:a16="http://schemas.microsoft.com/office/drawing/2014/main" id="{6998B790-B34F-4A91-9FBB-536DD1593E56}"/>
                    </a:ext>
                  </a:extLst>
                </p14:cNvPr>
                <p14:cNvContentPartPr/>
                <p14:nvPr/>
              </p14:nvContentPartPr>
              <p14:xfrm>
                <a:off x="2578526" y="1397966"/>
                <a:ext cx="122400" cy="177480"/>
              </p14:xfrm>
            </p:contentPart>
          </mc:Choice>
          <mc:Fallback xmlns="">
            <p:pic>
              <p:nvPicPr>
                <p:cNvPr id="305" name="Ink 304">
                  <a:extLst>
                    <a:ext uri="{FF2B5EF4-FFF2-40B4-BE49-F238E27FC236}">
                      <a16:creationId xmlns:a16="http://schemas.microsoft.com/office/drawing/2014/main" id="{6998B790-B34F-4A91-9FBB-536DD1593E56}"/>
                    </a:ext>
                  </a:extLst>
                </p:cNvPr>
                <p:cNvPicPr/>
                <p:nvPr/>
              </p:nvPicPr>
              <p:blipFill>
                <a:blip r:embed="rId23"/>
                <a:stretch>
                  <a:fillRect/>
                </a:stretch>
              </p:blipFill>
              <p:spPr>
                <a:xfrm>
                  <a:off x="2560526" y="1380326"/>
                  <a:ext cx="1580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06" name="Ink 305">
                  <a:extLst>
                    <a:ext uri="{FF2B5EF4-FFF2-40B4-BE49-F238E27FC236}">
                      <a16:creationId xmlns:a16="http://schemas.microsoft.com/office/drawing/2014/main" id="{344F883E-D558-4323-8A85-CE0E8A4DE3D0}"/>
                    </a:ext>
                  </a:extLst>
                </p14:cNvPr>
                <p14:cNvContentPartPr/>
                <p14:nvPr/>
              </p14:nvContentPartPr>
              <p14:xfrm>
                <a:off x="2862206" y="1453406"/>
                <a:ext cx="360" cy="360"/>
              </p14:xfrm>
            </p:contentPart>
          </mc:Choice>
          <mc:Fallback xmlns="">
            <p:pic>
              <p:nvPicPr>
                <p:cNvPr id="306" name="Ink 305">
                  <a:extLst>
                    <a:ext uri="{FF2B5EF4-FFF2-40B4-BE49-F238E27FC236}">
                      <a16:creationId xmlns:a16="http://schemas.microsoft.com/office/drawing/2014/main" id="{344F883E-D558-4323-8A85-CE0E8A4DE3D0}"/>
                    </a:ext>
                  </a:extLst>
                </p:cNvPr>
                <p:cNvPicPr/>
                <p:nvPr/>
              </p:nvPicPr>
              <p:blipFill>
                <a:blip r:embed="rId25"/>
                <a:stretch>
                  <a:fillRect/>
                </a:stretch>
              </p:blipFill>
              <p:spPr>
                <a:xfrm>
                  <a:off x="2844566" y="14357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07" name="Ink 306">
                  <a:extLst>
                    <a:ext uri="{FF2B5EF4-FFF2-40B4-BE49-F238E27FC236}">
                      <a16:creationId xmlns:a16="http://schemas.microsoft.com/office/drawing/2014/main" id="{BD9A8A21-9647-44EC-94F0-5B06A66F0C45}"/>
                    </a:ext>
                  </a:extLst>
                </p14:cNvPr>
                <p14:cNvContentPartPr/>
                <p14:nvPr/>
              </p14:nvContentPartPr>
              <p14:xfrm>
                <a:off x="3009806" y="1403726"/>
                <a:ext cx="208080" cy="108000"/>
              </p14:xfrm>
            </p:contentPart>
          </mc:Choice>
          <mc:Fallback xmlns="">
            <p:pic>
              <p:nvPicPr>
                <p:cNvPr id="307" name="Ink 306">
                  <a:extLst>
                    <a:ext uri="{FF2B5EF4-FFF2-40B4-BE49-F238E27FC236}">
                      <a16:creationId xmlns:a16="http://schemas.microsoft.com/office/drawing/2014/main" id="{BD9A8A21-9647-44EC-94F0-5B06A66F0C45}"/>
                    </a:ext>
                  </a:extLst>
                </p:cNvPr>
                <p:cNvPicPr/>
                <p:nvPr/>
              </p:nvPicPr>
              <p:blipFill>
                <a:blip r:embed="rId27"/>
                <a:stretch>
                  <a:fillRect/>
                </a:stretch>
              </p:blipFill>
              <p:spPr>
                <a:xfrm>
                  <a:off x="2992166" y="1385726"/>
                  <a:ext cx="24372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08" name="Ink 307">
                  <a:extLst>
                    <a:ext uri="{FF2B5EF4-FFF2-40B4-BE49-F238E27FC236}">
                      <a16:creationId xmlns:a16="http://schemas.microsoft.com/office/drawing/2014/main" id="{8A3910BB-8DF6-4C1F-88E4-E0D220733A97}"/>
                    </a:ext>
                  </a:extLst>
                </p14:cNvPr>
                <p14:cNvContentPartPr/>
                <p14:nvPr/>
              </p14:nvContentPartPr>
              <p14:xfrm>
                <a:off x="3082166" y="1411286"/>
                <a:ext cx="53640" cy="176400"/>
              </p14:xfrm>
            </p:contentPart>
          </mc:Choice>
          <mc:Fallback xmlns="">
            <p:pic>
              <p:nvPicPr>
                <p:cNvPr id="308" name="Ink 307">
                  <a:extLst>
                    <a:ext uri="{FF2B5EF4-FFF2-40B4-BE49-F238E27FC236}">
                      <a16:creationId xmlns:a16="http://schemas.microsoft.com/office/drawing/2014/main" id="{8A3910BB-8DF6-4C1F-88E4-E0D220733A97}"/>
                    </a:ext>
                  </a:extLst>
                </p:cNvPr>
                <p:cNvPicPr/>
                <p:nvPr/>
              </p:nvPicPr>
              <p:blipFill>
                <a:blip r:embed="rId29"/>
                <a:stretch>
                  <a:fillRect/>
                </a:stretch>
              </p:blipFill>
              <p:spPr>
                <a:xfrm>
                  <a:off x="3064166" y="1393646"/>
                  <a:ext cx="892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09" name="Ink 308">
                  <a:extLst>
                    <a:ext uri="{FF2B5EF4-FFF2-40B4-BE49-F238E27FC236}">
                      <a16:creationId xmlns:a16="http://schemas.microsoft.com/office/drawing/2014/main" id="{ABFBCEDD-C1C8-47E9-B70F-D2A387BD7228}"/>
                    </a:ext>
                  </a:extLst>
                </p14:cNvPr>
                <p14:cNvContentPartPr/>
                <p14:nvPr/>
              </p14:nvContentPartPr>
              <p14:xfrm>
                <a:off x="3270086" y="1395806"/>
                <a:ext cx="159840" cy="207360"/>
              </p14:xfrm>
            </p:contentPart>
          </mc:Choice>
          <mc:Fallback xmlns="">
            <p:pic>
              <p:nvPicPr>
                <p:cNvPr id="309" name="Ink 308">
                  <a:extLst>
                    <a:ext uri="{FF2B5EF4-FFF2-40B4-BE49-F238E27FC236}">
                      <a16:creationId xmlns:a16="http://schemas.microsoft.com/office/drawing/2014/main" id="{ABFBCEDD-C1C8-47E9-B70F-D2A387BD7228}"/>
                    </a:ext>
                  </a:extLst>
                </p:cNvPr>
                <p:cNvPicPr/>
                <p:nvPr/>
              </p:nvPicPr>
              <p:blipFill>
                <a:blip r:embed="rId31"/>
                <a:stretch>
                  <a:fillRect/>
                </a:stretch>
              </p:blipFill>
              <p:spPr>
                <a:xfrm>
                  <a:off x="3252446" y="1377806"/>
                  <a:ext cx="195480" cy="24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310" name="Ink 309">
                <a:extLst>
                  <a:ext uri="{FF2B5EF4-FFF2-40B4-BE49-F238E27FC236}">
                    <a16:creationId xmlns:a16="http://schemas.microsoft.com/office/drawing/2014/main" id="{E06C9332-1436-40DF-97F7-2A5BC78533B5}"/>
                  </a:ext>
                </a:extLst>
              </p14:cNvPr>
              <p14:cNvContentPartPr/>
              <p14:nvPr/>
            </p14:nvContentPartPr>
            <p14:xfrm>
              <a:off x="2541806" y="1771646"/>
              <a:ext cx="139680" cy="175320"/>
            </p14:xfrm>
          </p:contentPart>
        </mc:Choice>
        <mc:Fallback xmlns="">
          <p:pic>
            <p:nvPicPr>
              <p:cNvPr id="310" name="Ink 309">
                <a:extLst>
                  <a:ext uri="{FF2B5EF4-FFF2-40B4-BE49-F238E27FC236}">
                    <a16:creationId xmlns:a16="http://schemas.microsoft.com/office/drawing/2014/main" id="{E06C9332-1436-40DF-97F7-2A5BC78533B5}"/>
                  </a:ext>
                </a:extLst>
              </p:cNvPr>
              <p:cNvPicPr/>
              <p:nvPr/>
            </p:nvPicPr>
            <p:blipFill>
              <a:blip r:embed="rId33"/>
              <a:stretch>
                <a:fillRect/>
              </a:stretch>
            </p:blipFill>
            <p:spPr>
              <a:xfrm>
                <a:off x="2524166" y="1754006"/>
                <a:ext cx="175320" cy="210960"/>
              </a:xfrm>
              <a:prstGeom prst="rect">
                <a:avLst/>
              </a:prstGeom>
            </p:spPr>
          </p:pic>
        </mc:Fallback>
      </mc:AlternateContent>
      <p:grpSp>
        <p:nvGrpSpPr>
          <p:cNvPr id="311" name="Group 310">
            <a:extLst>
              <a:ext uri="{FF2B5EF4-FFF2-40B4-BE49-F238E27FC236}">
                <a16:creationId xmlns:a16="http://schemas.microsoft.com/office/drawing/2014/main" id="{90BDD29F-5BAE-4B1B-B05F-409CCF9BAF81}"/>
              </a:ext>
            </a:extLst>
          </p:cNvPr>
          <p:cNvGrpSpPr/>
          <p:nvPr/>
        </p:nvGrpSpPr>
        <p:grpSpPr>
          <a:xfrm>
            <a:off x="2853566" y="1760486"/>
            <a:ext cx="557280" cy="216360"/>
            <a:chOff x="2853566" y="1760486"/>
            <a:chExt cx="557280" cy="216360"/>
          </a:xfrm>
        </p:grpSpPr>
        <mc:AlternateContent xmlns:mc="http://schemas.openxmlformats.org/markup-compatibility/2006" xmlns:p14="http://schemas.microsoft.com/office/powerpoint/2010/main">
          <mc:Choice Requires="p14">
            <p:contentPart p14:bwMode="auto" r:id="rId34">
              <p14:nvContentPartPr>
                <p14:cNvPr id="312" name="Ink 311">
                  <a:extLst>
                    <a:ext uri="{FF2B5EF4-FFF2-40B4-BE49-F238E27FC236}">
                      <a16:creationId xmlns:a16="http://schemas.microsoft.com/office/drawing/2014/main" id="{2022A789-2DE4-4D17-B3F2-7689E1BF1E2A}"/>
                    </a:ext>
                  </a:extLst>
                </p14:cNvPr>
                <p14:cNvContentPartPr/>
                <p14:nvPr/>
              </p14:nvContentPartPr>
              <p14:xfrm>
                <a:off x="2853566" y="1833566"/>
                <a:ext cx="360" cy="360"/>
              </p14:xfrm>
            </p:contentPart>
          </mc:Choice>
          <mc:Fallback xmlns="">
            <p:pic>
              <p:nvPicPr>
                <p:cNvPr id="312" name="Ink 311">
                  <a:extLst>
                    <a:ext uri="{FF2B5EF4-FFF2-40B4-BE49-F238E27FC236}">
                      <a16:creationId xmlns:a16="http://schemas.microsoft.com/office/drawing/2014/main" id="{2022A789-2DE4-4D17-B3F2-7689E1BF1E2A}"/>
                    </a:ext>
                  </a:extLst>
                </p:cNvPr>
                <p:cNvPicPr/>
                <p:nvPr/>
              </p:nvPicPr>
              <p:blipFill>
                <a:blip r:embed="rId25"/>
                <a:stretch>
                  <a:fillRect/>
                </a:stretch>
              </p:blipFill>
              <p:spPr>
                <a:xfrm>
                  <a:off x="2835926" y="181592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13" name="Ink 312">
                  <a:extLst>
                    <a:ext uri="{FF2B5EF4-FFF2-40B4-BE49-F238E27FC236}">
                      <a16:creationId xmlns:a16="http://schemas.microsoft.com/office/drawing/2014/main" id="{C878D3B7-A098-4E94-B0E5-30935DA01D58}"/>
                    </a:ext>
                  </a:extLst>
                </p14:cNvPr>
                <p14:cNvContentPartPr/>
                <p14:nvPr/>
              </p14:nvContentPartPr>
              <p14:xfrm>
                <a:off x="2999726" y="1775966"/>
                <a:ext cx="153000" cy="170640"/>
              </p14:xfrm>
            </p:contentPart>
          </mc:Choice>
          <mc:Fallback xmlns="">
            <p:pic>
              <p:nvPicPr>
                <p:cNvPr id="313" name="Ink 312">
                  <a:extLst>
                    <a:ext uri="{FF2B5EF4-FFF2-40B4-BE49-F238E27FC236}">
                      <a16:creationId xmlns:a16="http://schemas.microsoft.com/office/drawing/2014/main" id="{C878D3B7-A098-4E94-B0E5-30935DA01D58}"/>
                    </a:ext>
                  </a:extLst>
                </p:cNvPr>
                <p:cNvPicPr/>
                <p:nvPr/>
              </p:nvPicPr>
              <p:blipFill>
                <a:blip r:embed="rId36"/>
                <a:stretch>
                  <a:fillRect/>
                </a:stretch>
              </p:blipFill>
              <p:spPr>
                <a:xfrm>
                  <a:off x="2981726" y="1757966"/>
                  <a:ext cx="18864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14" name="Ink 313">
                  <a:extLst>
                    <a:ext uri="{FF2B5EF4-FFF2-40B4-BE49-F238E27FC236}">
                      <a16:creationId xmlns:a16="http://schemas.microsoft.com/office/drawing/2014/main" id="{51551D2F-79F6-494A-9547-9F0C4D702703}"/>
                    </a:ext>
                  </a:extLst>
                </p14:cNvPr>
                <p14:cNvContentPartPr/>
                <p14:nvPr/>
              </p14:nvContentPartPr>
              <p14:xfrm>
                <a:off x="3238766" y="1760486"/>
                <a:ext cx="172080" cy="216360"/>
              </p14:xfrm>
            </p:contentPart>
          </mc:Choice>
          <mc:Fallback xmlns="">
            <p:pic>
              <p:nvPicPr>
                <p:cNvPr id="314" name="Ink 313">
                  <a:extLst>
                    <a:ext uri="{FF2B5EF4-FFF2-40B4-BE49-F238E27FC236}">
                      <a16:creationId xmlns:a16="http://schemas.microsoft.com/office/drawing/2014/main" id="{51551D2F-79F6-494A-9547-9F0C4D702703}"/>
                    </a:ext>
                  </a:extLst>
                </p:cNvPr>
                <p:cNvPicPr/>
                <p:nvPr/>
              </p:nvPicPr>
              <p:blipFill>
                <a:blip r:embed="rId38"/>
                <a:stretch>
                  <a:fillRect/>
                </a:stretch>
              </p:blipFill>
              <p:spPr>
                <a:xfrm>
                  <a:off x="3220766" y="1742486"/>
                  <a:ext cx="207720" cy="252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9">
            <p14:nvContentPartPr>
              <p14:cNvPr id="315" name="Ink 314">
                <a:extLst>
                  <a:ext uri="{FF2B5EF4-FFF2-40B4-BE49-F238E27FC236}">
                    <a16:creationId xmlns:a16="http://schemas.microsoft.com/office/drawing/2014/main" id="{BD3A5301-80B3-455D-A0BB-B86D87081BC1}"/>
                  </a:ext>
                </a:extLst>
              </p14:cNvPr>
              <p14:cNvContentPartPr/>
              <p14:nvPr/>
            </p14:nvContentPartPr>
            <p14:xfrm>
              <a:off x="2515886" y="2154326"/>
              <a:ext cx="160560" cy="180720"/>
            </p14:xfrm>
          </p:contentPart>
        </mc:Choice>
        <mc:Fallback xmlns="">
          <p:pic>
            <p:nvPicPr>
              <p:cNvPr id="315" name="Ink 314">
                <a:extLst>
                  <a:ext uri="{FF2B5EF4-FFF2-40B4-BE49-F238E27FC236}">
                    <a16:creationId xmlns:a16="http://schemas.microsoft.com/office/drawing/2014/main" id="{BD3A5301-80B3-455D-A0BB-B86D87081BC1}"/>
                  </a:ext>
                </a:extLst>
              </p:cNvPr>
              <p:cNvPicPr/>
              <p:nvPr/>
            </p:nvPicPr>
            <p:blipFill>
              <a:blip r:embed="rId40"/>
              <a:stretch>
                <a:fillRect/>
              </a:stretch>
            </p:blipFill>
            <p:spPr>
              <a:xfrm>
                <a:off x="2498246" y="2136686"/>
                <a:ext cx="196200" cy="216360"/>
              </a:xfrm>
              <a:prstGeom prst="rect">
                <a:avLst/>
              </a:prstGeom>
            </p:spPr>
          </p:pic>
        </mc:Fallback>
      </mc:AlternateContent>
      <p:grpSp>
        <p:nvGrpSpPr>
          <p:cNvPr id="316" name="Group 315">
            <a:extLst>
              <a:ext uri="{FF2B5EF4-FFF2-40B4-BE49-F238E27FC236}">
                <a16:creationId xmlns:a16="http://schemas.microsoft.com/office/drawing/2014/main" id="{FC641CFE-DD68-40E4-9C30-6A8C679DF1AF}"/>
              </a:ext>
            </a:extLst>
          </p:cNvPr>
          <p:cNvGrpSpPr/>
          <p:nvPr/>
        </p:nvGrpSpPr>
        <p:grpSpPr>
          <a:xfrm>
            <a:off x="2861846" y="2144246"/>
            <a:ext cx="578160" cy="209520"/>
            <a:chOff x="2861846" y="2144246"/>
            <a:chExt cx="578160" cy="209520"/>
          </a:xfrm>
        </p:grpSpPr>
        <mc:AlternateContent xmlns:mc="http://schemas.openxmlformats.org/markup-compatibility/2006" xmlns:p14="http://schemas.microsoft.com/office/powerpoint/2010/main">
          <mc:Choice Requires="p14">
            <p:contentPart p14:bwMode="auto" r:id="rId41">
              <p14:nvContentPartPr>
                <p14:cNvPr id="317" name="Ink 316">
                  <a:extLst>
                    <a:ext uri="{FF2B5EF4-FFF2-40B4-BE49-F238E27FC236}">
                      <a16:creationId xmlns:a16="http://schemas.microsoft.com/office/drawing/2014/main" id="{EF7AFA7B-7203-4A8B-A181-BED0F5579DBB}"/>
                    </a:ext>
                  </a:extLst>
                </p14:cNvPr>
                <p14:cNvContentPartPr/>
                <p14:nvPr/>
              </p14:nvContentPartPr>
              <p14:xfrm>
                <a:off x="2861846" y="2219486"/>
                <a:ext cx="360" cy="360"/>
              </p14:xfrm>
            </p:contentPart>
          </mc:Choice>
          <mc:Fallback xmlns="">
            <p:pic>
              <p:nvPicPr>
                <p:cNvPr id="317" name="Ink 316">
                  <a:extLst>
                    <a:ext uri="{FF2B5EF4-FFF2-40B4-BE49-F238E27FC236}">
                      <a16:creationId xmlns:a16="http://schemas.microsoft.com/office/drawing/2014/main" id="{EF7AFA7B-7203-4A8B-A181-BED0F5579DBB}"/>
                    </a:ext>
                  </a:extLst>
                </p:cNvPr>
                <p:cNvPicPr/>
                <p:nvPr/>
              </p:nvPicPr>
              <p:blipFill>
                <a:blip r:embed="rId25"/>
                <a:stretch>
                  <a:fillRect/>
                </a:stretch>
              </p:blipFill>
              <p:spPr>
                <a:xfrm>
                  <a:off x="2844206" y="220148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18" name="Ink 317">
                  <a:extLst>
                    <a:ext uri="{FF2B5EF4-FFF2-40B4-BE49-F238E27FC236}">
                      <a16:creationId xmlns:a16="http://schemas.microsoft.com/office/drawing/2014/main" id="{0A689DE5-75AC-4824-9E26-48ADAF77CFA0}"/>
                    </a:ext>
                  </a:extLst>
                </p14:cNvPr>
                <p14:cNvContentPartPr/>
                <p14:nvPr/>
              </p14:nvContentPartPr>
              <p14:xfrm>
                <a:off x="3024566" y="2147126"/>
                <a:ext cx="178200" cy="174600"/>
              </p14:xfrm>
            </p:contentPart>
          </mc:Choice>
          <mc:Fallback xmlns="">
            <p:pic>
              <p:nvPicPr>
                <p:cNvPr id="318" name="Ink 317">
                  <a:extLst>
                    <a:ext uri="{FF2B5EF4-FFF2-40B4-BE49-F238E27FC236}">
                      <a16:creationId xmlns:a16="http://schemas.microsoft.com/office/drawing/2014/main" id="{0A689DE5-75AC-4824-9E26-48ADAF77CFA0}"/>
                    </a:ext>
                  </a:extLst>
                </p:cNvPr>
                <p:cNvPicPr/>
                <p:nvPr/>
              </p:nvPicPr>
              <p:blipFill>
                <a:blip r:embed="rId43"/>
                <a:stretch>
                  <a:fillRect/>
                </a:stretch>
              </p:blipFill>
              <p:spPr>
                <a:xfrm>
                  <a:off x="3006926" y="2129126"/>
                  <a:ext cx="213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19" name="Ink 318">
                  <a:extLst>
                    <a:ext uri="{FF2B5EF4-FFF2-40B4-BE49-F238E27FC236}">
                      <a16:creationId xmlns:a16="http://schemas.microsoft.com/office/drawing/2014/main" id="{42E03152-DC43-42F3-BECF-7E736ABD4ED7}"/>
                    </a:ext>
                  </a:extLst>
                </p14:cNvPr>
                <p14:cNvContentPartPr/>
                <p14:nvPr/>
              </p14:nvContentPartPr>
              <p14:xfrm>
                <a:off x="3262526" y="2144246"/>
                <a:ext cx="177480" cy="209520"/>
              </p14:xfrm>
            </p:contentPart>
          </mc:Choice>
          <mc:Fallback xmlns="">
            <p:pic>
              <p:nvPicPr>
                <p:cNvPr id="319" name="Ink 318">
                  <a:extLst>
                    <a:ext uri="{FF2B5EF4-FFF2-40B4-BE49-F238E27FC236}">
                      <a16:creationId xmlns:a16="http://schemas.microsoft.com/office/drawing/2014/main" id="{42E03152-DC43-42F3-BECF-7E736ABD4ED7}"/>
                    </a:ext>
                  </a:extLst>
                </p:cNvPr>
                <p:cNvPicPr/>
                <p:nvPr/>
              </p:nvPicPr>
              <p:blipFill>
                <a:blip r:embed="rId45"/>
                <a:stretch>
                  <a:fillRect/>
                </a:stretch>
              </p:blipFill>
              <p:spPr>
                <a:xfrm>
                  <a:off x="3244886" y="2126246"/>
                  <a:ext cx="213120" cy="245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0" name="Ink 319">
                <a:extLst>
                  <a:ext uri="{FF2B5EF4-FFF2-40B4-BE49-F238E27FC236}">
                    <a16:creationId xmlns:a16="http://schemas.microsoft.com/office/drawing/2014/main" id="{12D62EDA-5811-411B-B2CD-72913D198100}"/>
                  </a:ext>
                </a:extLst>
              </p14:cNvPr>
              <p14:cNvContentPartPr/>
              <p14:nvPr/>
            </p14:nvContentPartPr>
            <p14:xfrm>
              <a:off x="2578886" y="2549966"/>
              <a:ext cx="122040" cy="177480"/>
            </p14:xfrm>
          </p:contentPart>
        </mc:Choice>
        <mc:Fallback xmlns="">
          <p:pic>
            <p:nvPicPr>
              <p:cNvPr id="320" name="Ink 319">
                <a:extLst>
                  <a:ext uri="{FF2B5EF4-FFF2-40B4-BE49-F238E27FC236}">
                    <a16:creationId xmlns:a16="http://schemas.microsoft.com/office/drawing/2014/main" id="{12D62EDA-5811-411B-B2CD-72913D198100}"/>
                  </a:ext>
                </a:extLst>
              </p:cNvPr>
              <p:cNvPicPr/>
              <p:nvPr/>
            </p:nvPicPr>
            <p:blipFill>
              <a:blip r:embed="rId47"/>
              <a:stretch>
                <a:fillRect/>
              </a:stretch>
            </p:blipFill>
            <p:spPr>
              <a:xfrm>
                <a:off x="2561246" y="2531966"/>
                <a:ext cx="1576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21" name="Ink 320">
                <a:extLst>
                  <a:ext uri="{FF2B5EF4-FFF2-40B4-BE49-F238E27FC236}">
                    <a16:creationId xmlns:a16="http://schemas.microsoft.com/office/drawing/2014/main" id="{C8257A3F-36A2-4357-B814-ED3E500583BD}"/>
                  </a:ext>
                </a:extLst>
              </p14:cNvPr>
              <p14:cNvContentPartPr/>
              <p14:nvPr/>
            </p14:nvContentPartPr>
            <p14:xfrm>
              <a:off x="2876606" y="2598566"/>
              <a:ext cx="7200" cy="16920"/>
            </p14:xfrm>
          </p:contentPart>
        </mc:Choice>
        <mc:Fallback xmlns="">
          <p:pic>
            <p:nvPicPr>
              <p:cNvPr id="321" name="Ink 320">
                <a:extLst>
                  <a:ext uri="{FF2B5EF4-FFF2-40B4-BE49-F238E27FC236}">
                    <a16:creationId xmlns:a16="http://schemas.microsoft.com/office/drawing/2014/main" id="{C8257A3F-36A2-4357-B814-ED3E500583BD}"/>
                  </a:ext>
                </a:extLst>
              </p:cNvPr>
              <p:cNvPicPr/>
              <p:nvPr/>
            </p:nvPicPr>
            <p:blipFill>
              <a:blip r:embed="rId49"/>
              <a:stretch>
                <a:fillRect/>
              </a:stretch>
            </p:blipFill>
            <p:spPr>
              <a:xfrm>
                <a:off x="2858606" y="2580926"/>
                <a:ext cx="428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2" name="Ink 321">
                <a:extLst>
                  <a:ext uri="{FF2B5EF4-FFF2-40B4-BE49-F238E27FC236}">
                    <a16:creationId xmlns:a16="http://schemas.microsoft.com/office/drawing/2014/main" id="{948E913E-4648-4991-9309-6E871277F941}"/>
                  </a:ext>
                </a:extLst>
              </p14:cNvPr>
              <p14:cNvContentPartPr/>
              <p14:nvPr/>
            </p14:nvContentPartPr>
            <p14:xfrm>
              <a:off x="3060566" y="2509646"/>
              <a:ext cx="24840" cy="193680"/>
            </p14:xfrm>
          </p:contentPart>
        </mc:Choice>
        <mc:Fallback xmlns="">
          <p:pic>
            <p:nvPicPr>
              <p:cNvPr id="322" name="Ink 321">
                <a:extLst>
                  <a:ext uri="{FF2B5EF4-FFF2-40B4-BE49-F238E27FC236}">
                    <a16:creationId xmlns:a16="http://schemas.microsoft.com/office/drawing/2014/main" id="{948E913E-4648-4991-9309-6E871277F941}"/>
                  </a:ext>
                </a:extLst>
              </p:cNvPr>
              <p:cNvPicPr/>
              <p:nvPr/>
            </p:nvPicPr>
            <p:blipFill>
              <a:blip r:embed="rId51"/>
              <a:stretch>
                <a:fillRect/>
              </a:stretch>
            </p:blipFill>
            <p:spPr>
              <a:xfrm>
                <a:off x="3042926" y="2492006"/>
                <a:ext cx="60480" cy="229320"/>
              </a:xfrm>
              <a:prstGeom prst="rect">
                <a:avLst/>
              </a:prstGeom>
            </p:spPr>
          </p:pic>
        </mc:Fallback>
      </mc:AlternateContent>
      <p:grpSp>
        <p:nvGrpSpPr>
          <p:cNvPr id="323" name="Group 322">
            <a:extLst>
              <a:ext uri="{FF2B5EF4-FFF2-40B4-BE49-F238E27FC236}">
                <a16:creationId xmlns:a16="http://schemas.microsoft.com/office/drawing/2014/main" id="{85085BD6-5AA9-44FA-8AC5-66FCBE4FA45B}"/>
              </a:ext>
            </a:extLst>
          </p:cNvPr>
          <p:cNvGrpSpPr/>
          <p:nvPr/>
        </p:nvGrpSpPr>
        <p:grpSpPr>
          <a:xfrm>
            <a:off x="3247766" y="2529446"/>
            <a:ext cx="209520" cy="230760"/>
            <a:chOff x="3247766" y="2529446"/>
            <a:chExt cx="209520" cy="230760"/>
          </a:xfrm>
        </p:grpSpPr>
        <mc:AlternateContent xmlns:mc="http://schemas.openxmlformats.org/markup-compatibility/2006" xmlns:p14="http://schemas.microsoft.com/office/powerpoint/2010/main">
          <mc:Choice Requires="p14">
            <p:contentPart p14:bwMode="auto" r:id="rId52">
              <p14:nvContentPartPr>
                <p14:cNvPr id="324" name="Ink 323">
                  <a:extLst>
                    <a:ext uri="{FF2B5EF4-FFF2-40B4-BE49-F238E27FC236}">
                      <a16:creationId xmlns:a16="http://schemas.microsoft.com/office/drawing/2014/main" id="{C2E79625-4573-429D-8B23-FFC5A96138BF}"/>
                    </a:ext>
                  </a:extLst>
                </p14:cNvPr>
                <p14:cNvContentPartPr/>
                <p14:nvPr/>
              </p14:nvContentPartPr>
              <p14:xfrm>
                <a:off x="3247766" y="2529446"/>
                <a:ext cx="209520" cy="130680"/>
              </p14:xfrm>
            </p:contentPart>
          </mc:Choice>
          <mc:Fallback xmlns="">
            <p:pic>
              <p:nvPicPr>
                <p:cNvPr id="324" name="Ink 323">
                  <a:extLst>
                    <a:ext uri="{FF2B5EF4-FFF2-40B4-BE49-F238E27FC236}">
                      <a16:creationId xmlns:a16="http://schemas.microsoft.com/office/drawing/2014/main" id="{C2E79625-4573-429D-8B23-FFC5A96138BF}"/>
                    </a:ext>
                  </a:extLst>
                </p:cNvPr>
                <p:cNvPicPr/>
                <p:nvPr/>
              </p:nvPicPr>
              <p:blipFill>
                <a:blip r:embed="rId53"/>
                <a:stretch>
                  <a:fillRect/>
                </a:stretch>
              </p:blipFill>
              <p:spPr>
                <a:xfrm>
                  <a:off x="3230126" y="2511446"/>
                  <a:ext cx="24516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5" name="Ink 324">
                  <a:extLst>
                    <a:ext uri="{FF2B5EF4-FFF2-40B4-BE49-F238E27FC236}">
                      <a16:creationId xmlns:a16="http://schemas.microsoft.com/office/drawing/2014/main" id="{7251D231-5192-4CC0-BF49-612FADFBC1DD}"/>
                    </a:ext>
                  </a:extLst>
                </p14:cNvPr>
                <p14:cNvContentPartPr/>
                <p14:nvPr/>
              </p14:nvContentPartPr>
              <p14:xfrm>
                <a:off x="3354686" y="2530886"/>
                <a:ext cx="65160" cy="229320"/>
              </p14:xfrm>
            </p:contentPart>
          </mc:Choice>
          <mc:Fallback xmlns="">
            <p:pic>
              <p:nvPicPr>
                <p:cNvPr id="325" name="Ink 324">
                  <a:extLst>
                    <a:ext uri="{FF2B5EF4-FFF2-40B4-BE49-F238E27FC236}">
                      <a16:creationId xmlns:a16="http://schemas.microsoft.com/office/drawing/2014/main" id="{7251D231-5192-4CC0-BF49-612FADFBC1DD}"/>
                    </a:ext>
                  </a:extLst>
                </p:cNvPr>
                <p:cNvPicPr/>
                <p:nvPr/>
              </p:nvPicPr>
              <p:blipFill>
                <a:blip r:embed="rId55"/>
                <a:stretch>
                  <a:fillRect/>
                </a:stretch>
              </p:blipFill>
              <p:spPr>
                <a:xfrm>
                  <a:off x="3336686" y="2512886"/>
                  <a:ext cx="100800" cy="264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326" name="Ink 325">
                <a:extLst>
                  <a:ext uri="{FF2B5EF4-FFF2-40B4-BE49-F238E27FC236}">
                    <a16:creationId xmlns:a16="http://schemas.microsoft.com/office/drawing/2014/main" id="{772B8EB6-D69F-4E80-91C5-5039FC65C053}"/>
                  </a:ext>
                </a:extLst>
              </p14:cNvPr>
              <p14:cNvContentPartPr/>
              <p14:nvPr/>
            </p14:nvContentPartPr>
            <p14:xfrm>
              <a:off x="4768046" y="1286006"/>
              <a:ext cx="175680" cy="163080"/>
            </p14:xfrm>
          </p:contentPart>
        </mc:Choice>
        <mc:Fallback xmlns="">
          <p:pic>
            <p:nvPicPr>
              <p:cNvPr id="326" name="Ink 325">
                <a:extLst>
                  <a:ext uri="{FF2B5EF4-FFF2-40B4-BE49-F238E27FC236}">
                    <a16:creationId xmlns:a16="http://schemas.microsoft.com/office/drawing/2014/main" id="{772B8EB6-D69F-4E80-91C5-5039FC65C053}"/>
                  </a:ext>
                </a:extLst>
              </p:cNvPr>
              <p:cNvPicPr/>
              <p:nvPr/>
            </p:nvPicPr>
            <p:blipFill>
              <a:blip r:embed="rId57"/>
              <a:stretch>
                <a:fillRect/>
              </a:stretch>
            </p:blipFill>
            <p:spPr>
              <a:xfrm>
                <a:off x="4750046" y="1268006"/>
                <a:ext cx="21132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27" name="Ink 326">
                <a:extLst>
                  <a:ext uri="{FF2B5EF4-FFF2-40B4-BE49-F238E27FC236}">
                    <a16:creationId xmlns:a16="http://schemas.microsoft.com/office/drawing/2014/main" id="{F2306374-F64A-43C1-B537-28BD2C24EA60}"/>
                  </a:ext>
                </a:extLst>
              </p14:cNvPr>
              <p14:cNvContentPartPr/>
              <p14:nvPr/>
            </p14:nvContentPartPr>
            <p14:xfrm>
              <a:off x="4881086" y="1368086"/>
              <a:ext cx="41760" cy="203040"/>
            </p14:xfrm>
          </p:contentPart>
        </mc:Choice>
        <mc:Fallback xmlns="">
          <p:pic>
            <p:nvPicPr>
              <p:cNvPr id="327" name="Ink 326">
                <a:extLst>
                  <a:ext uri="{FF2B5EF4-FFF2-40B4-BE49-F238E27FC236}">
                    <a16:creationId xmlns:a16="http://schemas.microsoft.com/office/drawing/2014/main" id="{F2306374-F64A-43C1-B537-28BD2C24EA60}"/>
                  </a:ext>
                </a:extLst>
              </p:cNvPr>
              <p:cNvPicPr/>
              <p:nvPr/>
            </p:nvPicPr>
            <p:blipFill>
              <a:blip r:embed="rId59"/>
              <a:stretch>
                <a:fillRect/>
              </a:stretch>
            </p:blipFill>
            <p:spPr>
              <a:xfrm>
                <a:off x="4863086" y="1350446"/>
                <a:ext cx="774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28" name="Ink 327">
                <a:extLst>
                  <a:ext uri="{FF2B5EF4-FFF2-40B4-BE49-F238E27FC236}">
                    <a16:creationId xmlns:a16="http://schemas.microsoft.com/office/drawing/2014/main" id="{D8D380D3-438C-4D05-AA42-E9FF0050471C}"/>
                  </a:ext>
                </a:extLst>
              </p14:cNvPr>
              <p14:cNvContentPartPr/>
              <p14:nvPr/>
            </p14:nvContentPartPr>
            <p14:xfrm>
              <a:off x="5020046" y="1264046"/>
              <a:ext cx="129600" cy="305280"/>
            </p14:xfrm>
          </p:contentPart>
        </mc:Choice>
        <mc:Fallback xmlns="">
          <p:pic>
            <p:nvPicPr>
              <p:cNvPr id="328" name="Ink 327">
                <a:extLst>
                  <a:ext uri="{FF2B5EF4-FFF2-40B4-BE49-F238E27FC236}">
                    <a16:creationId xmlns:a16="http://schemas.microsoft.com/office/drawing/2014/main" id="{D8D380D3-438C-4D05-AA42-E9FF0050471C}"/>
                  </a:ext>
                </a:extLst>
              </p:cNvPr>
              <p:cNvPicPr/>
              <p:nvPr/>
            </p:nvPicPr>
            <p:blipFill>
              <a:blip r:embed="rId61"/>
              <a:stretch>
                <a:fillRect/>
              </a:stretch>
            </p:blipFill>
            <p:spPr>
              <a:xfrm>
                <a:off x="5002046" y="1246406"/>
                <a:ext cx="165240" cy="340920"/>
              </a:xfrm>
              <a:prstGeom prst="rect">
                <a:avLst/>
              </a:prstGeom>
            </p:spPr>
          </p:pic>
        </mc:Fallback>
      </mc:AlternateContent>
      <p:grpSp>
        <p:nvGrpSpPr>
          <p:cNvPr id="329" name="Group 328">
            <a:extLst>
              <a:ext uri="{FF2B5EF4-FFF2-40B4-BE49-F238E27FC236}">
                <a16:creationId xmlns:a16="http://schemas.microsoft.com/office/drawing/2014/main" id="{B6799336-1502-49E6-AAFC-732808DF48B1}"/>
              </a:ext>
            </a:extLst>
          </p:cNvPr>
          <p:cNvGrpSpPr/>
          <p:nvPr/>
        </p:nvGrpSpPr>
        <p:grpSpPr>
          <a:xfrm>
            <a:off x="5258366" y="1404086"/>
            <a:ext cx="221760" cy="17280"/>
            <a:chOff x="5258366" y="1404086"/>
            <a:chExt cx="221760" cy="17280"/>
          </a:xfrm>
        </p:grpSpPr>
        <mc:AlternateContent xmlns:mc="http://schemas.openxmlformats.org/markup-compatibility/2006" xmlns:p14="http://schemas.microsoft.com/office/powerpoint/2010/main">
          <mc:Choice Requires="p14">
            <p:contentPart p14:bwMode="auto" r:id="rId62">
              <p14:nvContentPartPr>
                <p14:cNvPr id="330" name="Ink 329">
                  <a:extLst>
                    <a:ext uri="{FF2B5EF4-FFF2-40B4-BE49-F238E27FC236}">
                      <a16:creationId xmlns:a16="http://schemas.microsoft.com/office/drawing/2014/main" id="{EC70236F-B386-40EE-8E95-DC3938188576}"/>
                    </a:ext>
                  </a:extLst>
                </p14:cNvPr>
                <p14:cNvContentPartPr/>
                <p14:nvPr/>
              </p14:nvContentPartPr>
              <p14:xfrm>
                <a:off x="5258366" y="1416326"/>
                <a:ext cx="20160" cy="5040"/>
              </p14:xfrm>
            </p:contentPart>
          </mc:Choice>
          <mc:Fallback xmlns="">
            <p:pic>
              <p:nvPicPr>
                <p:cNvPr id="330" name="Ink 329">
                  <a:extLst>
                    <a:ext uri="{FF2B5EF4-FFF2-40B4-BE49-F238E27FC236}">
                      <a16:creationId xmlns:a16="http://schemas.microsoft.com/office/drawing/2014/main" id="{EC70236F-B386-40EE-8E95-DC3938188576}"/>
                    </a:ext>
                  </a:extLst>
                </p:cNvPr>
                <p:cNvPicPr/>
                <p:nvPr/>
              </p:nvPicPr>
              <p:blipFill>
                <a:blip r:embed="rId63"/>
                <a:stretch>
                  <a:fillRect/>
                </a:stretch>
              </p:blipFill>
              <p:spPr>
                <a:xfrm>
                  <a:off x="5240726" y="1398686"/>
                  <a:ext cx="5580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31" name="Ink 330">
                  <a:extLst>
                    <a:ext uri="{FF2B5EF4-FFF2-40B4-BE49-F238E27FC236}">
                      <a16:creationId xmlns:a16="http://schemas.microsoft.com/office/drawing/2014/main" id="{927F8B9A-A918-42D8-A157-5EEF15FF60AA}"/>
                    </a:ext>
                  </a:extLst>
                </p14:cNvPr>
                <p14:cNvContentPartPr/>
                <p14:nvPr/>
              </p14:nvContentPartPr>
              <p14:xfrm>
                <a:off x="5339006" y="1404086"/>
                <a:ext cx="93960" cy="10800"/>
              </p14:xfrm>
            </p:contentPart>
          </mc:Choice>
          <mc:Fallback xmlns="">
            <p:pic>
              <p:nvPicPr>
                <p:cNvPr id="331" name="Ink 330">
                  <a:extLst>
                    <a:ext uri="{FF2B5EF4-FFF2-40B4-BE49-F238E27FC236}">
                      <a16:creationId xmlns:a16="http://schemas.microsoft.com/office/drawing/2014/main" id="{927F8B9A-A918-42D8-A157-5EEF15FF60AA}"/>
                    </a:ext>
                  </a:extLst>
                </p:cNvPr>
                <p:cNvPicPr/>
                <p:nvPr/>
              </p:nvPicPr>
              <p:blipFill>
                <a:blip r:embed="rId65"/>
                <a:stretch>
                  <a:fillRect/>
                </a:stretch>
              </p:blipFill>
              <p:spPr>
                <a:xfrm>
                  <a:off x="5321366" y="138608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32" name="Ink 331">
                  <a:extLst>
                    <a:ext uri="{FF2B5EF4-FFF2-40B4-BE49-F238E27FC236}">
                      <a16:creationId xmlns:a16="http://schemas.microsoft.com/office/drawing/2014/main" id="{C8A76D18-0888-4E38-AC27-0272B8BF95BE}"/>
                    </a:ext>
                  </a:extLst>
                </p14:cNvPr>
                <p14:cNvContentPartPr/>
                <p14:nvPr/>
              </p14:nvContentPartPr>
              <p14:xfrm>
                <a:off x="5475806" y="1404806"/>
                <a:ext cx="4320" cy="1440"/>
              </p14:xfrm>
            </p:contentPart>
          </mc:Choice>
          <mc:Fallback xmlns="">
            <p:pic>
              <p:nvPicPr>
                <p:cNvPr id="332" name="Ink 331">
                  <a:extLst>
                    <a:ext uri="{FF2B5EF4-FFF2-40B4-BE49-F238E27FC236}">
                      <a16:creationId xmlns:a16="http://schemas.microsoft.com/office/drawing/2014/main" id="{C8A76D18-0888-4E38-AC27-0272B8BF95BE}"/>
                    </a:ext>
                  </a:extLst>
                </p:cNvPr>
                <p:cNvPicPr/>
                <p:nvPr/>
              </p:nvPicPr>
              <p:blipFill>
                <a:blip r:embed="rId67"/>
                <a:stretch>
                  <a:fillRect/>
                </a:stretch>
              </p:blipFill>
              <p:spPr>
                <a:xfrm>
                  <a:off x="5458166" y="1387166"/>
                  <a:ext cx="39960" cy="37080"/>
                </a:xfrm>
                <a:prstGeom prst="rect">
                  <a:avLst/>
                </a:prstGeom>
              </p:spPr>
            </p:pic>
          </mc:Fallback>
        </mc:AlternateContent>
      </p:grpSp>
      <p:grpSp>
        <p:nvGrpSpPr>
          <p:cNvPr id="333" name="Group 332">
            <a:extLst>
              <a:ext uri="{FF2B5EF4-FFF2-40B4-BE49-F238E27FC236}">
                <a16:creationId xmlns:a16="http://schemas.microsoft.com/office/drawing/2014/main" id="{EA6B1F20-91D2-4160-BDBB-A9A48BB8E98C}"/>
              </a:ext>
            </a:extLst>
          </p:cNvPr>
          <p:cNvGrpSpPr/>
          <p:nvPr/>
        </p:nvGrpSpPr>
        <p:grpSpPr>
          <a:xfrm>
            <a:off x="3717566" y="1223726"/>
            <a:ext cx="941760" cy="618480"/>
            <a:chOff x="3717566" y="1223726"/>
            <a:chExt cx="941760" cy="618480"/>
          </a:xfrm>
        </p:grpSpPr>
        <mc:AlternateContent xmlns:mc="http://schemas.openxmlformats.org/markup-compatibility/2006" xmlns:p14="http://schemas.microsoft.com/office/powerpoint/2010/main">
          <mc:Choice Requires="p14">
            <p:contentPart p14:bwMode="auto" r:id="rId68">
              <p14:nvContentPartPr>
                <p14:cNvPr id="334" name="Ink 333">
                  <a:extLst>
                    <a:ext uri="{FF2B5EF4-FFF2-40B4-BE49-F238E27FC236}">
                      <a16:creationId xmlns:a16="http://schemas.microsoft.com/office/drawing/2014/main" id="{08D95CCB-BE4E-421F-85AC-4AFEE705A2D6}"/>
                    </a:ext>
                  </a:extLst>
                </p14:cNvPr>
                <p14:cNvContentPartPr/>
                <p14:nvPr/>
              </p14:nvContentPartPr>
              <p14:xfrm>
                <a:off x="3718286" y="1223726"/>
                <a:ext cx="141120" cy="158760"/>
              </p14:xfrm>
            </p:contentPart>
          </mc:Choice>
          <mc:Fallback xmlns="">
            <p:pic>
              <p:nvPicPr>
                <p:cNvPr id="334" name="Ink 333">
                  <a:extLst>
                    <a:ext uri="{FF2B5EF4-FFF2-40B4-BE49-F238E27FC236}">
                      <a16:creationId xmlns:a16="http://schemas.microsoft.com/office/drawing/2014/main" id="{08D95CCB-BE4E-421F-85AC-4AFEE705A2D6}"/>
                    </a:ext>
                  </a:extLst>
                </p:cNvPr>
                <p:cNvPicPr/>
                <p:nvPr/>
              </p:nvPicPr>
              <p:blipFill>
                <a:blip r:embed="rId69"/>
                <a:stretch>
                  <a:fillRect/>
                </a:stretch>
              </p:blipFill>
              <p:spPr>
                <a:xfrm>
                  <a:off x="3700646" y="1206086"/>
                  <a:ext cx="17676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35" name="Ink 334">
                  <a:extLst>
                    <a:ext uri="{FF2B5EF4-FFF2-40B4-BE49-F238E27FC236}">
                      <a16:creationId xmlns:a16="http://schemas.microsoft.com/office/drawing/2014/main" id="{7F0D94D0-3FB1-4DD3-8D62-C908A57B7CF1}"/>
                    </a:ext>
                  </a:extLst>
                </p14:cNvPr>
                <p14:cNvContentPartPr/>
                <p14:nvPr/>
              </p14:nvContentPartPr>
              <p14:xfrm>
                <a:off x="3810806" y="1296806"/>
                <a:ext cx="19080" cy="167760"/>
              </p14:xfrm>
            </p:contentPart>
          </mc:Choice>
          <mc:Fallback xmlns="">
            <p:pic>
              <p:nvPicPr>
                <p:cNvPr id="335" name="Ink 334">
                  <a:extLst>
                    <a:ext uri="{FF2B5EF4-FFF2-40B4-BE49-F238E27FC236}">
                      <a16:creationId xmlns:a16="http://schemas.microsoft.com/office/drawing/2014/main" id="{7F0D94D0-3FB1-4DD3-8D62-C908A57B7CF1}"/>
                    </a:ext>
                  </a:extLst>
                </p:cNvPr>
                <p:cNvPicPr/>
                <p:nvPr/>
              </p:nvPicPr>
              <p:blipFill>
                <a:blip r:embed="rId71"/>
                <a:stretch>
                  <a:fillRect/>
                </a:stretch>
              </p:blipFill>
              <p:spPr>
                <a:xfrm>
                  <a:off x="3793166" y="1278806"/>
                  <a:ext cx="547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36" name="Ink 335">
                  <a:extLst>
                    <a:ext uri="{FF2B5EF4-FFF2-40B4-BE49-F238E27FC236}">
                      <a16:creationId xmlns:a16="http://schemas.microsoft.com/office/drawing/2014/main" id="{16CC24A1-C176-44E2-98B1-A297D91A6885}"/>
                    </a:ext>
                  </a:extLst>
                </p14:cNvPr>
                <p14:cNvContentPartPr/>
                <p14:nvPr/>
              </p14:nvContentPartPr>
              <p14:xfrm>
                <a:off x="3968846" y="1225166"/>
                <a:ext cx="22680" cy="194760"/>
              </p14:xfrm>
            </p:contentPart>
          </mc:Choice>
          <mc:Fallback xmlns="">
            <p:pic>
              <p:nvPicPr>
                <p:cNvPr id="336" name="Ink 335">
                  <a:extLst>
                    <a:ext uri="{FF2B5EF4-FFF2-40B4-BE49-F238E27FC236}">
                      <a16:creationId xmlns:a16="http://schemas.microsoft.com/office/drawing/2014/main" id="{16CC24A1-C176-44E2-98B1-A297D91A6885}"/>
                    </a:ext>
                  </a:extLst>
                </p:cNvPr>
                <p:cNvPicPr/>
                <p:nvPr/>
              </p:nvPicPr>
              <p:blipFill>
                <a:blip r:embed="rId73"/>
                <a:stretch>
                  <a:fillRect/>
                </a:stretch>
              </p:blipFill>
              <p:spPr>
                <a:xfrm>
                  <a:off x="3951206" y="1207166"/>
                  <a:ext cx="58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37" name="Ink 336">
                  <a:extLst>
                    <a:ext uri="{FF2B5EF4-FFF2-40B4-BE49-F238E27FC236}">
                      <a16:creationId xmlns:a16="http://schemas.microsoft.com/office/drawing/2014/main" id="{276A2472-4F83-40BE-8F58-E815C6CA7761}"/>
                    </a:ext>
                  </a:extLst>
                </p14:cNvPr>
                <p14:cNvContentPartPr/>
                <p14:nvPr/>
              </p14:nvContentPartPr>
              <p14:xfrm>
                <a:off x="3717566" y="1484366"/>
                <a:ext cx="427680" cy="99000"/>
              </p14:xfrm>
            </p:contentPart>
          </mc:Choice>
          <mc:Fallback xmlns="">
            <p:pic>
              <p:nvPicPr>
                <p:cNvPr id="337" name="Ink 336">
                  <a:extLst>
                    <a:ext uri="{FF2B5EF4-FFF2-40B4-BE49-F238E27FC236}">
                      <a16:creationId xmlns:a16="http://schemas.microsoft.com/office/drawing/2014/main" id="{276A2472-4F83-40BE-8F58-E815C6CA7761}"/>
                    </a:ext>
                  </a:extLst>
                </p:cNvPr>
                <p:cNvPicPr/>
                <p:nvPr/>
              </p:nvPicPr>
              <p:blipFill>
                <a:blip r:embed="rId75"/>
                <a:stretch>
                  <a:fillRect/>
                </a:stretch>
              </p:blipFill>
              <p:spPr>
                <a:xfrm>
                  <a:off x="3699926" y="1466366"/>
                  <a:ext cx="46332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38" name="Ink 337">
                  <a:extLst>
                    <a:ext uri="{FF2B5EF4-FFF2-40B4-BE49-F238E27FC236}">
                      <a16:creationId xmlns:a16="http://schemas.microsoft.com/office/drawing/2014/main" id="{91422DC6-6911-4F19-9F03-6223053B0783}"/>
                    </a:ext>
                  </a:extLst>
                </p14:cNvPr>
                <p14:cNvContentPartPr/>
                <p14:nvPr/>
              </p14:nvContentPartPr>
              <p14:xfrm>
                <a:off x="3802166" y="1638446"/>
                <a:ext cx="133920" cy="203760"/>
              </p14:xfrm>
            </p:contentPart>
          </mc:Choice>
          <mc:Fallback xmlns="">
            <p:pic>
              <p:nvPicPr>
                <p:cNvPr id="338" name="Ink 337">
                  <a:extLst>
                    <a:ext uri="{FF2B5EF4-FFF2-40B4-BE49-F238E27FC236}">
                      <a16:creationId xmlns:a16="http://schemas.microsoft.com/office/drawing/2014/main" id="{91422DC6-6911-4F19-9F03-6223053B0783}"/>
                    </a:ext>
                  </a:extLst>
                </p:cNvPr>
                <p:cNvPicPr/>
                <p:nvPr/>
              </p:nvPicPr>
              <p:blipFill>
                <a:blip r:embed="rId77"/>
                <a:stretch>
                  <a:fillRect/>
                </a:stretch>
              </p:blipFill>
              <p:spPr>
                <a:xfrm>
                  <a:off x="3784166" y="1620446"/>
                  <a:ext cx="169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39" name="Ink 338">
                  <a:extLst>
                    <a:ext uri="{FF2B5EF4-FFF2-40B4-BE49-F238E27FC236}">
                      <a16:creationId xmlns:a16="http://schemas.microsoft.com/office/drawing/2014/main" id="{3CF6F47B-C389-490E-A59D-B4E4B2692B06}"/>
                    </a:ext>
                  </a:extLst>
                </p14:cNvPr>
                <p14:cNvContentPartPr/>
                <p14:nvPr/>
              </p14:nvContentPartPr>
              <p14:xfrm>
                <a:off x="4219406" y="1420286"/>
                <a:ext cx="110160" cy="24120"/>
              </p14:xfrm>
            </p:contentPart>
          </mc:Choice>
          <mc:Fallback xmlns="">
            <p:pic>
              <p:nvPicPr>
                <p:cNvPr id="339" name="Ink 338">
                  <a:extLst>
                    <a:ext uri="{FF2B5EF4-FFF2-40B4-BE49-F238E27FC236}">
                      <a16:creationId xmlns:a16="http://schemas.microsoft.com/office/drawing/2014/main" id="{3CF6F47B-C389-490E-A59D-B4E4B2692B06}"/>
                    </a:ext>
                  </a:extLst>
                </p:cNvPr>
                <p:cNvPicPr/>
                <p:nvPr/>
              </p:nvPicPr>
              <p:blipFill>
                <a:blip r:embed="rId79"/>
                <a:stretch>
                  <a:fillRect/>
                </a:stretch>
              </p:blipFill>
              <p:spPr>
                <a:xfrm>
                  <a:off x="4201406" y="1402286"/>
                  <a:ext cx="14580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340" name="Ink 339">
                  <a:extLst>
                    <a:ext uri="{FF2B5EF4-FFF2-40B4-BE49-F238E27FC236}">
                      <a16:creationId xmlns:a16="http://schemas.microsoft.com/office/drawing/2014/main" id="{EDF80F15-27CC-4112-8005-DDCA17CC2ADE}"/>
                    </a:ext>
                  </a:extLst>
                </p14:cNvPr>
                <p14:cNvContentPartPr/>
                <p14:nvPr/>
              </p14:nvContentPartPr>
              <p14:xfrm>
                <a:off x="4226606" y="1532606"/>
                <a:ext cx="104400" cy="29880"/>
              </p14:xfrm>
            </p:contentPart>
          </mc:Choice>
          <mc:Fallback xmlns="">
            <p:pic>
              <p:nvPicPr>
                <p:cNvPr id="340" name="Ink 339">
                  <a:extLst>
                    <a:ext uri="{FF2B5EF4-FFF2-40B4-BE49-F238E27FC236}">
                      <a16:creationId xmlns:a16="http://schemas.microsoft.com/office/drawing/2014/main" id="{EDF80F15-27CC-4112-8005-DDCA17CC2ADE}"/>
                    </a:ext>
                  </a:extLst>
                </p:cNvPr>
                <p:cNvPicPr/>
                <p:nvPr/>
              </p:nvPicPr>
              <p:blipFill>
                <a:blip r:embed="rId81"/>
                <a:stretch>
                  <a:fillRect/>
                </a:stretch>
              </p:blipFill>
              <p:spPr>
                <a:xfrm>
                  <a:off x="4208966" y="1514966"/>
                  <a:ext cx="1400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41" name="Ink 340">
                  <a:extLst>
                    <a:ext uri="{FF2B5EF4-FFF2-40B4-BE49-F238E27FC236}">
                      <a16:creationId xmlns:a16="http://schemas.microsoft.com/office/drawing/2014/main" id="{4A99A36F-22D9-46F3-A539-ECFEFAB99C02}"/>
                    </a:ext>
                  </a:extLst>
                </p14:cNvPr>
                <p14:cNvContentPartPr/>
                <p14:nvPr/>
              </p14:nvContentPartPr>
              <p14:xfrm>
                <a:off x="4412006" y="1384646"/>
                <a:ext cx="150480" cy="170280"/>
              </p14:xfrm>
            </p:contentPart>
          </mc:Choice>
          <mc:Fallback xmlns="">
            <p:pic>
              <p:nvPicPr>
                <p:cNvPr id="341" name="Ink 340">
                  <a:extLst>
                    <a:ext uri="{FF2B5EF4-FFF2-40B4-BE49-F238E27FC236}">
                      <a16:creationId xmlns:a16="http://schemas.microsoft.com/office/drawing/2014/main" id="{4A99A36F-22D9-46F3-A539-ECFEFAB99C02}"/>
                    </a:ext>
                  </a:extLst>
                </p:cNvPr>
                <p:cNvPicPr/>
                <p:nvPr/>
              </p:nvPicPr>
              <p:blipFill>
                <a:blip r:embed="rId83"/>
                <a:stretch>
                  <a:fillRect/>
                </a:stretch>
              </p:blipFill>
              <p:spPr>
                <a:xfrm>
                  <a:off x="4394006" y="1367006"/>
                  <a:ext cx="18612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42" name="Ink 341">
                  <a:extLst>
                    <a:ext uri="{FF2B5EF4-FFF2-40B4-BE49-F238E27FC236}">
                      <a16:creationId xmlns:a16="http://schemas.microsoft.com/office/drawing/2014/main" id="{8069D865-A5AB-4D88-A52E-FCE4F4B8850B}"/>
                    </a:ext>
                  </a:extLst>
                </p14:cNvPr>
                <p14:cNvContentPartPr/>
                <p14:nvPr/>
              </p14:nvContentPartPr>
              <p14:xfrm>
                <a:off x="4658966" y="1436846"/>
                <a:ext cx="360" cy="360"/>
              </p14:xfrm>
            </p:contentPart>
          </mc:Choice>
          <mc:Fallback xmlns="">
            <p:pic>
              <p:nvPicPr>
                <p:cNvPr id="342" name="Ink 341">
                  <a:extLst>
                    <a:ext uri="{FF2B5EF4-FFF2-40B4-BE49-F238E27FC236}">
                      <a16:creationId xmlns:a16="http://schemas.microsoft.com/office/drawing/2014/main" id="{8069D865-A5AB-4D88-A52E-FCE4F4B8850B}"/>
                    </a:ext>
                  </a:extLst>
                </p:cNvPr>
                <p:cNvPicPr/>
                <p:nvPr/>
              </p:nvPicPr>
              <p:blipFill>
                <a:blip r:embed="rId85"/>
                <a:stretch>
                  <a:fillRect/>
                </a:stretch>
              </p:blipFill>
              <p:spPr>
                <a:xfrm>
                  <a:off x="4641326" y="14192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43" name="Ink 342">
                  <a:extLst>
                    <a:ext uri="{FF2B5EF4-FFF2-40B4-BE49-F238E27FC236}">
                      <a16:creationId xmlns:a16="http://schemas.microsoft.com/office/drawing/2014/main" id="{3D018147-C6AB-439D-8B61-B8470A6E1243}"/>
                    </a:ext>
                  </a:extLst>
                </p14:cNvPr>
                <p14:cNvContentPartPr/>
                <p14:nvPr/>
              </p14:nvContentPartPr>
              <p14:xfrm>
                <a:off x="4015646" y="1599926"/>
                <a:ext cx="140760" cy="213120"/>
              </p14:xfrm>
            </p:contentPart>
          </mc:Choice>
          <mc:Fallback xmlns="">
            <p:pic>
              <p:nvPicPr>
                <p:cNvPr id="343" name="Ink 342">
                  <a:extLst>
                    <a:ext uri="{FF2B5EF4-FFF2-40B4-BE49-F238E27FC236}">
                      <a16:creationId xmlns:a16="http://schemas.microsoft.com/office/drawing/2014/main" id="{3D018147-C6AB-439D-8B61-B8470A6E1243}"/>
                    </a:ext>
                  </a:extLst>
                </p:cNvPr>
                <p:cNvPicPr/>
                <p:nvPr/>
              </p:nvPicPr>
              <p:blipFill>
                <a:blip r:embed="rId87"/>
                <a:stretch>
                  <a:fillRect/>
                </a:stretch>
              </p:blipFill>
              <p:spPr>
                <a:xfrm>
                  <a:off x="3998006" y="1581926"/>
                  <a:ext cx="176400" cy="248760"/>
                </a:xfrm>
                <a:prstGeom prst="rect">
                  <a:avLst/>
                </a:prstGeom>
              </p:spPr>
            </p:pic>
          </mc:Fallback>
        </mc:AlternateContent>
      </p:grpSp>
      <p:grpSp>
        <p:nvGrpSpPr>
          <p:cNvPr id="344" name="Group 343">
            <a:extLst>
              <a:ext uri="{FF2B5EF4-FFF2-40B4-BE49-F238E27FC236}">
                <a16:creationId xmlns:a16="http://schemas.microsoft.com/office/drawing/2014/main" id="{6654C2B0-560E-489B-B3AF-C445C769BDFF}"/>
              </a:ext>
            </a:extLst>
          </p:cNvPr>
          <p:cNvGrpSpPr/>
          <p:nvPr/>
        </p:nvGrpSpPr>
        <p:grpSpPr>
          <a:xfrm>
            <a:off x="2650886" y="3813566"/>
            <a:ext cx="880920" cy="568440"/>
            <a:chOff x="2650886" y="3813566"/>
            <a:chExt cx="880920" cy="568440"/>
          </a:xfrm>
        </p:grpSpPr>
        <mc:AlternateContent xmlns:mc="http://schemas.openxmlformats.org/markup-compatibility/2006" xmlns:p14="http://schemas.microsoft.com/office/powerpoint/2010/main">
          <mc:Choice Requires="p14">
            <p:contentPart p14:bwMode="auto" r:id="rId88">
              <p14:nvContentPartPr>
                <p14:cNvPr id="345" name="Ink 344">
                  <a:extLst>
                    <a:ext uri="{FF2B5EF4-FFF2-40B4-BE49-F238E27FC236}">
                      <a16:creationId xmlns:a16="http://schemas.microsoft.com/office/drawing/2014/main" id="{D6F1F1A2-C5FD-439B-A774-01BFA036D49A}"/>
                    </a:ext>
                  </a:extLst>
                </p14:cNvPr>
                <p14:cNvContentPartPr/>
                <p14:nvPr/>
              </p14:nvContentPartPr>
              <p14:xfrm>
                <a:off x="2696246" y="3818606"/>
                <a:ext cx="26640" cy="151920"/>
              </p14:xfrm>
            </p:contentPart>
          </mc:Choice>
          <mc:Fallback xmlns="">
            <p:pic>
              <p:nvPicPr>
                <p:cNvPr id="345" name="Ink 344">
                  <a:extLst>
                    <a:ext uri="{FF2B5EF4-FFF2-40B4-BE49-F238E27FC236}">
                      <a16:creationId xmlns:a16="http://schemas.microsoft.com/office/drawing/2014/main" id="{D6F1F1A2-C5FD-439B-A774-01BFA036D49A}"/>
                    </a:ext>
                  </a:extLst>
                </p:cNvPr>
                <p:cNvPicPr/>
                <p:nvPr/>
              </p:nvPicPr>
              <p:blipFill>
                <a:blip r:embed="rId89"/>
                <a:stretch>
                  <a:fillRect/>
                </a:stretch>
              </p:blipFill>
              <p:spPr>
                <a:xfrm>
                  <a:off x="2678606" y="3800606"/>
                  <a:ext cx="622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46" name="Ink 345">
                  <a:extLst>
                    <a:ext uri="{FF2B5EF4-FFF2-40B4-BE49-F238E27FC236}">
                      <a16:creationId xmlns:a16="http://schemas.microsoft.com/office/drawing/2014/main" id="{54A67E71-93FC-41DF-B562-7BECD059B982}"/>
                    </a:ext>
                  </a:extLst>
                </p14:cNvPr>
                <p14:cNvContentPartPr/>
                <p14:nvPr/>
              </p14:nvContentPartPr>
              <p14:xfrm>
                <a:off x="2853206" y="3813566"/>
                <a:ext cx="181080" cy="149040"/>
              </p14:xfrm>
            </p:contentPart>
          </mc:Choice>
          <mc:Fallback xmlns="">
            <p:pic>
              <p:nvPicPr>
                <p:cNvPr id="346" name="Ink 345">
                  <a:extLst>
                    <a:ext uri="{FF2B5EF4-FFF2-40B4-BE49-F238E27FC236}">
                      <a16:creationId xmlns:a16="http://schemas.microsoft.com/office/drawing/2014/main" id="{54A67E71-93FC-41DF-B562-7BECD059B982}"/>
                    </a:ext>
                  </a:extLst>
                </p:cNvPr>
                <p:cNvPicPr/>
                <p:nvPr/>
              </p:nvPicPr>
              <p:blipFill>
                <a:blip r:embed="rId91"/>
                <a:stretch>
                  <a:fillRect/>
                </a:stretch>
              </p:blipFill>
              <p:spPr>
                <a:xfrm>
                  <a:off x="2835206" y="3795926"/>
                  <a:ext cx="216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47" name="Ink 346">
                  <a:extLst>
                    <a:ext uri="{FF2B5EF4-FFF2-40B4-BE49-F238E27FC236}">
                      <a16:creationId xmlns:a16="http://schemas.microsoft.com/office/drawing/2014/main" id="{DE3AD11F-C677-4EC5-98DA-495392CB4C29}"/>
                    </a:ext>
                  </a:extLst>
                </p14:cNvPr>
                <p14:cNvContentPartPr/>
                <p14:nvPr/>
              </p14:nvContentPartPr>
              <p14:xfrm>
                <a:off x="2650886" y="4036766"/>
                <a:ext cx="447120" cy="66240"/>
              </p14:xfrm>
            </p:contentPart>
          </mc:Choice>
          <mc:Fallback xmlns="">
            <p:pic>
              <p:nvPicPr>
                <p:cNvPr id="347" name="Ink 346">
                  <a:extLst>
                    <a:ext uri="{FF2B5EF4-FFF2-40B4-BE49-F238E27FC236}">
                      <a16:creationId xmlns:a16="http://schemas.microsoft.com/office/drawing/2014/main" id="{DE3AD11F-C677-4EC5-98DA-495392CB4C29}"/>
                    </a:ext>
                  </a:extLst>
                </p:cNvPr>
                <p:cNvPicPr/>
                <p:nvPr/>
              </p:nvPicPr>
              <p:blipFill>
                <a:blip r:embed="rId93"/>
                <a:stretch>
                  <a:fillRect/>
                </a:stretch>
              </p:blipFill>
              <p:spPr>
                <a:xfrm>
                  <a:off x="2633246" y="4018766"/>
                  <a:ext cx="48276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48" name="Ink 347">
                  <a:extLst>
                    <a:ext uri="{FF2B5EF4-FFF2-40B4-BE49-F238E27FC236}">
                      <a16:creationId xmlns:a16="http://schemas.microsoft.com/office/drawing/2014/main" id="{E6D60416-9C6F-482F-9001-416B996160C2}"/>
                    </a:ext>
                  </a:extLst>
                </p14:cNvPr>
                <p14:cNvContentPartPr/>
                <p14:nvPr/>
              </p14:nvContentPartPr>
              <p14:xfrm>
                <a:off x="2676806" y="4200206"/>
                <a:ext cx="158760" cy="181800"/>
              </p14:xfrm>
            </p:contentPart>
          </mc:Choice>
          <mc:Fallback xmlns="">
            <p:pic>
              <p:nvPicPr>
                <p:cNvPr id="348" name="Ink 347">
                  <a:extLst>
                    <a:ext uri="{FF2B5EF4-FFF2-40B4-BE49-F238E27FC236}">
                      <a16:creationId xmlns:a16="http://schemas.microsoft.com/office/drawing/2014/main" id="{E6D60416-9C6F-482F-9001-416B996160C2}"/>
                    </a:ext>
                  </a:extLst>
                </p:cNvPr>
                <p:cNvPicPr/>
                <p:nvPr/>
              </p:nvPicPr>
              <p:blipFill>
                <a:blip r:embed="rId95"/>
                <a:stretch>
                  <a:fillRect/>
                </a:stretch>
              </p:blipFill>
              <p:spPr>
                <a:xfrm>
                  <a:off x="2658806" y="4182206"/>
                  <a:ext cx="1944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49" name="Ink 348">
                  <a:extLst>
                    <a:ext uri="{FF2B5EF4-FFF2-40B4-BE49-F238E27FC236}">
                      <a16:creationId xmlns:a16="http://schemas.microsoft.com/office/drawing/2014/main" id="{0A383FCD-2A4A-4679-B069-79E4B1EFE31F}"/>
                    </a:ext>
                  </a:extLst>
                </p14:cNvPr>
                <p14:cNvContentPartPr/>
                <p14:nvPr/>
              </p14:nvContentPartPr>
              <p14:xfrm>
                <a:off x="2888486" y="4172846"/>
                <a:ext cx="153000" cy="167760"/>
              </p14:xfrm>
            </p:contentPart>
          </mc:Choice>
          <mc:Fallback xmlns="">
            <p:pic>
              <p:nvPicPr>
                <p:cNvPr id="349" name="Ink 348">
                  <a:extLst>
                    <a:ext uri="{FF2B5EF4-FFF2-40B4-BE49-F238E27FC236}">
                      <a16:creationId xmlns:a16="http://schemas.microsoft.com/office/drawing/2014/main" id="{0A383FCD-2A4A-4679-B069-79E4B1EFE31F}"/>
                    </a:ext>
                  </a:extLst>
                </p:cNvPr>
                <p:cNvPicPr/>
                <p:nvPr/>
              </p:nvPicPr>
              <p:blipFill>
                <a:blip r:embed="rId97"/>
                <a:stretch>
                  <a:fillRect/>
                </a:stretch>
              </p:blipFill>
              <p:spPr>
                <a:xfrm>
                  <a:off x="2870846" y="4155206"/>
                  <a:ext cx="188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350" name="Ink 349">
                  <a:extLst>
                    <a:ext uri="{FF2B5EF4-FFF2-40B4-BE49-F238E27FC236}">
                      <a16:creationId xmlns:a16="http://schemas.microsoft.com/office/drawing/2014/main" id="{122BFA55-1EFA-4A1B-B9E8-295B081992D3}"/>
                    </a:ext>
                  </a:extLst>
                </p14:cNvPr>
                <p14:cNvContentPartPr/>
                <p14:nvPr/>
              </p14:nvContentPartPr>
              <p14:xfrm>
                <a:off x="3236966" y="4006526"/>
                <a:ext cx="101880" cy="103320"/>
              </p14:xfrm>
            </p:contentPart>
          </mc:Choice>
          <mc:Fallback xmlns="">
            <p:pic>
              <p:nvPicPr>
                <p:cNvPr id="350" name="Ink 349">
                  <a:extLst>
                    <a:ext uri="{FF2B5EF4-FFF2-40B4-BE49-F238E27FC236}">
                      <a16:creationId xmlns:a16="http://schemas.microsoft.com/office/drawing/2014/main" id="{122BFA55-1EFA-4A1B-B9E8-295B081992D3}"/>
                    </a:ext>
                  </a:extLst>
                </p:cNvPr>
                <p:cNvPicPr/>
                <p:nvPr/>
              </p:nvPicPr>
              <p:blipFill>
                <a:blip r:embed="rId99"/>
                <a:stretch>
                  <a:fillRect/>
                </a:stretch>
              </p:blipFill>
              <p:spPr>
                <a:xfrm>
                  <a:off x="3218966" y="3988526"/>
                  <a:ext cx="13752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51" name="Ink 350">
                  <a:extLst>
                    <a:ext uri="{FF2B5EF4-FFF2-40B4-BE49-F238E27FC236}">
                      <a16:creationId xmlns:a16="http://schemas.microsoft.com/office/drawing/2014/main" id="{8FDAF9B3-8A36-4A03-96C1-835C793D1A24}"/>
                    </a:ext>
                  </a:extLst>
                </p14:cNvPr>
                <p14:cNvContentPartPr/>
                <p14:nvPr/>
              </p14:nvContentPartPr>
              <p14:xfrm>
                <a:off x="3425606" y="3984926"/>
                <a:ext cx="106200" cy="117360"/>
              </p14:xfrm>
            </p:contentPart>
          </mc:Choice>
          <mc:Fallback xmlns="">
            <p:pic>
              <p:nvPicPr>
                <p:cNvPr id="351" name="Ink 350">
                  <a:extLst>
                    <a:ext uri="{FF2B5EF4-FFF2-40B4-BE49-F238E27FC236}">
                      <a16:creationId xmlns:a16="http://schemas.microsoft.com/office/drawing/2014/main" id="{8FDAF9B3-8A36-4A03-96C1-835C793D1A24}"/>
                    </a:ext>
                  </a:extLst>
                </p:cNvPr>
                <p:cNvPicPr/>
                <p:nvPr/>
              </p:nvPicPr>
              <p:blipFill>
                <a:blip r:embed="rId101"/>
                <a:stretch>
                  <a:fillRect/>
                </a:stretch>
              </p:blipFill>
              <p:spPr>
                <a:xfrm>
                  <a:off x="3407606" y="3967286"/>
                  <a:ext cx="141840" cy="153000"/>
                </a:xfrm>
                <a:prstGeom prst="rect">
                  <a:avLst/>
                </a:prstGeom>
              </p:spPr>
            </p:pic>
          </mc:Fallback>
        </mc:AlternateContent>
      </p:grpSp>
      <p:grpSp>
        <p:nvGrpSpPr>
          <p:cNvPr id="352" name="Group 351">
            <a:extLst>
              <a:ext uri="{FF2B5EF4-FFF2-40B4-BE49-F238E27FC236}">
                <a16:creationId xmlns:a16="http://schemas.microsoft.com/office/drawing/2014/main" id="{669F7274-95E1-4BDB-9654-B868C62FC523}"/>
              </a:ext>
            </a:extLst>
          </p:cNvPr>
          <p:cNvGrpSpPr/>
          <p:nvPr/>
        </p:nvGrpSpPr>
        <p:grpSpPr>
          <a:xfrm>
            <a:off x="2094326" y="4960886"/>
            <a:ext cx="567720" cy="608760"/>
            <a:chOff x="2094326" y="4960886"/>
            <a:chExt cx="567720" cy="608760"/>
          </a:xfrm>
        </p:grpSpPr>
        <mc:AlternateContent xmlns:mc="http://schemas.openxmlformats.org/markup-compatibility/2006" xmlns:p14="http://schemas.microsoft.com/office/powerpoint/2010/main">
          <mc:Choice Requires="p14">
            <p:contentPart p14:bwMode="auto" r:id="rId102">
              <p14:nvContentPartPr>
                <p14:cNvPr id="353" name="Ink 352">
                  <a:extLst>
                    <a:ext uri="{FF2B5EF4-FFF2-40B4-BE49-F238E27FC236}">
                      <a16:creationId xmlns:a16="http://schemas.microsoft.com/office/drawing/2014/main" id="{66A7C2EB-C5EA-42FE-B462-159B9AC8AE28}"/>
                    </a:ext>
                  </a:extLst>
                </p14:cNvPr>
                <p14:cNvContentPartPr/>
                <p14:nvPr/>
              </p14:nvContentPartPr>
              <p14:xfrm>
                <a:off x="2139686" y="4991126"/>
                <a:ext cx="154440" cy="158400"/>
              </p14:xfrm>
            </p:contentPart>
          </mc:Choice>
          <mc:Fallback xmlns="">
            <p:pic>
              <p:nvPicPr>
                <p:cNvPr id="353" name="Ink 352">
                  <a:extLst>
                    <a:ext uri="{FF2B5EF4-FFF2-40B4-BE49-F238E27FC236}">
                      <a16:creationId xmlns:a16="http://schemas.microsoft.com/office/drawing/2014/main" id="{66A7C2EB-C5EA-42FE-B462-159B9AC8AE28}"/>
                    </a:ext>
                  </a:extLst>
                </p:cNvPr>
                <p:cNvPicPr/>
                <p:nvPr/>
              </p:nvPicPr>
              <p:blipFill>
                <a:blip r:embed="rId103"/>
                <a:stretch>
                  <a:fillRect/>
                </a:stretch>
              </p:blipFill>
              <p:spPr>
                <a:xfrm>
                  <a:off x="2122046" y="4973486"/>
                  <a:ext cx="1900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54" name="Ink 353">
                  <a:extLst>
                    <a:ext uri="{FF2B5EF4-FFF2-40B4-BE49-F238E27FC236}">
                      <a16:creationId xmlns:a16="http://schemas.microsoft.com/office/drawing/2014/main" id="{3E235C46-DE3E-4C3E-B4C3-ADE651733009}"/>
                    </a:ext>
                  </a:extLst>
                </p14:cNvPr>
                <p14:cNvContentPartPr/>
                <p14:nvPr/>
              </p14:nvContentPartPr>
              <p14:xfrm>
                <a:off x="2400686" y="4960886"/>
                <a:ext cx="149040" cy="208440"/>
              </p14:xfrm>
            </p:contentPart>
          </mc:Choice>
          <mc:Fallback xmlns="">
            <p:pic>
              <p:nvPicPr>
                <p:cNvPr id="354" name="Ink 353">
                  <a:extLst>
                    <a:ext uri="{FF2B5EF4-FFF2-40B4-BE49-F238E27FC236}">
                      <a16:creationId xmlns:a16="http://schemas.microsoft.com/office/drawing/2014/main" id="{3E235C46-DE3E-4C3E-B4C3-ADE651733009}"/>
                    </a:ext>
                  </a:extLst>
                </p:cNvPr>
                <p:cNvPicPr/>
                <p:nvPr/>
              </p:nvPicPr>
              <p:blipFill>
                <a:blip r:embed="rId105"/>
                <a:stretch>
                  <a:fillRect/>
                </a:stretch>
              </p:blipFill>
              <p:spPr>
                <a:xfrm>
                  <a:off x="2382686" y="4942886"/>
                  <a:ext cx="18468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55" name="Ink 354">
                  <a:extLst>
                    <a:ext uri="{FF2B5EF4-FFF2-40B4-BE49-F238E27FC236}">
                      <a16:creationId xmlns:a16="http://schemas.microsoft.com/office/drawing/2014/main" id="{E35FC0A1-49D8-4FF5-8E3D-9529C9F19914}"/>
                    </a:ext>
                  </a:extLst>
                </p14:cNvPr>
                <p14:cNvContentPartPr/>
                <p14:nvPr/>
              </p14:nvContentPartPr>
              <p14:xfrm>
                <a:off x="2094326" y="5245286"/>
                <a:ext cx="567720" cy="71640"/>
              </p14:xfrm>
            </p:contentPart>
          </mc:Choice>
          <mc:Fallback xmlns="">
            <p:pic>
              <p:nvPicPr>
                <p:cNvPr id="355" name="Ink 354">
                  <a:extLst>
                    <a:ext uri="{FF2B5EF4-FFF2-40B4-BE49-F238E27FC236}">
                      <a16:creationId xmlns:a16="http://schemas.microsoft.com/office/drawing/2014/main" id="{E35FC0A1-49D8-4FF5-8E3D-9529C9F19914}"/>
                    </a:ext>
                  </a:extLst>
                </p:cNvPr>
                <p:cNvPicPr/>
                <p:nvPr/>
              </p:nvPicPr>
              <p:blipFill>
                <a:blip r:embed="rId107"/>
                <a:stretch>
                  <a:fillRect/>
                </a:stretch>
              </p:blipFill>
              <p:spPr>
                <a:xfrm>
                  <a:off x="2076326" y="5227286"/>
                  <a:ext cx="60336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56" name="Ink 355">
                  <a:extLst>
                    <a:ext uri="{FF2B5EF4-FFF2-40B4-BE49-F238E27FC236}">
                      <a16:creationId xmlns:a16="http://schemas.microsoft.com/office/drawing/2014/main" id="{6B1809A9-3287-40CB-B302-2465D65189D7}"/>
                    </a:ext>
                  </a:extLst>
                </p14:cNvPr>
                <p14:cNvContentPartPr/>
                <p14:nvPr/>
              </p14:nvContentPartPr>
              <p14:xfrm>
                <a:off x="2152286" y="5406926"/>
                <a:ext cx="163440" cy="162720"/>
              </p14:xfrm>
            </p:contentPart>
          </mc:Choice>
          <mc:Fallback xmlns="">
            <p:pic>
              <p:nvPicPr>
                <p:cNvPr id="356" name="Ink 355">
                  <a:extLst>
                    <a:ext uri="{FF2B5EF4-FFF2-40B4-BE49-F238E27FC236}">
                      <a16:creationId xmlns:a16="http://schemas.microsoft.com/office/drawing/2014/main" id="{6B1809A9-3287-40CB-B302-2465D65189D7}"/>
                    </a:ext>
                  </a:extLst>
                </p:cNvPr>
                <p:cNvPicPr/>
                <p:nvPr/>
              </p:nvPicPr>
              <p:blipFill>
                <a:blip r:embed="rId109"/>
                <a:stretch>
                  <a:fillRect/>
                </a:stretch>
              </p:blipFill>
              <p:spPr>
                <a:xfrm>
                  <a:off x="2134646" y="5388926"/>
                  <a:ext cx="1990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57" name="Ink 356">
                  <a:extLst>
                    <a:ext uri="{FF2B5EF4-FFF2-40B4-BE49-F238E27FC236}">
                      <a16:creationId xmlns:a16="http://schemas.microsoft.com/office/drawing/2014/main" id="{17FC1800-2FC9-40D4-A3F7-50BBB4F34331}"/>
                    </a:ext>
                  </a:extLst>
                </p14:cNvPr>
                <p14:cNvContentPartPr/>
                <p14:nvPr/>
              </p14:nvContentPartPr>
              <p14:xfrm>
                <a:off x="2417606" y="5386046"/>
                <a:ext cx="136440" cy="170640"/>
              </p14:xfrm>
            </p:contentPart>
          </mc:Choice>
          <mc:Fallback xmlns="">
            <p:pic>
              <p:nvPicPr>
                <p:cNvPr id="357" name="Ink 356">
                  <a:extLst>
                    <a:ext uri="{FF2B5EF4-FFF2-40B4-BE49-F238E27FC236}">
                      <a16:creationId xmlns:a16="http://schemas.microsoft.com/office/drawing/2014/main" id="{17FC1800-2FC9-40D4-A3F7-50BBB4F34331}"/>
                    </a:ext>
                  </a:extLst>
                </p:cNvPr>
                <p:cNvPicPr/>
                <p:nvPr/>
              </p:nvPicPr>
              <p:blipFill>
                <a:blip r:embed="rId111"/>
                <a:stretch>
                  <a:fillRect/>
                </a:stretch>
              </p:blipFill>
              <p:spPr>
                <a:xfrm>
                  <a:off x="2399966" y="5368046"/>
                  <a:ext cx="172080" cy="206280"/>
                </a:xfrm>
                <a:prstGeom prst="rect">
                  <a:avLst/>
                </a:prstGeom>
              </p:spPr>
            </p:pic>
          </mc:Fallback>
        </mc:AlternateContent>
      </p:grpSp>
      <p:grpSp>
        <p:nvGrpSpPr>
          <p:cNvPr id="358" name="Group 357">
            <a:extLst>
              <a:ext uri="{FF2B5EF4-FFF2-40B4-BE49-F238E27FC236}">
                <a16:creationId xmlns:a16="http://schemas.microsoft.com/office/drawing/2014/main" id="{5F66A4AA-EB1F-4850-A058-EA8566230C3A}"/>
              </a:ext>
            </a:extLst>
          </p:cNvPr>
          <p:cNvGrpSpPr/>
          <p:nvPr/>
        </p:nvGrpSpPr>
        <p:grpSpPr>
          <a:xfrm>
            <a:off x="2874446" y="5189486"/>
            <a:ext cx="188640" cy="131040"/>
            <a:chOff x="2874446" y="5189486"/>
            <a:chExt cx="188640" cy="131040"/>
          </a:xfrm>
        </p:grpSpPr>
        <mc:AlternateContent xmlns:mc="http://schemas.openxmlformats.org/markup-compatibility/2006" xmlns:p14="http://schemas.microsoft.com/office/powerpoint/2010/main">
          <mc:Choice Requires="p14">
            <p:contentPart p14:bwMode="auto" r:id="rId112">
              <p14:nvContentPartPr>
                <p14:cNvPr id="359" name="Ink 358">
                  <a:extLst>
                    <a:ext uri="{FF2B5EF4-FFF2-40B4-BE49-F238E27FC236}">
                      <a16:creationId xmlns:a16="http://schemas.microsoft.com/office/drawing/2014/main" id="{D13C72EF-0F2E-4CF2-A9D3-025721BE6285}"/>
                    </a:ext>
                  </a:extLst>
                </p14:cNvPr>
                <p14:cNvContentPartPr/>
                <p14:nvPr/>
              </p14:nvContentPartPr>
              <p14:xfrm>
                <a:off x="2874446" y="5190926"/>
                <a:ext cx="170640" cy="120240"/>
              </p14:xfrm>
            </p:contentPart>
          </mc:Choice>
          <mc:Fallback xmlns="">
            <p:pic>
              <p:nvPicPr>
                <p:cNvPr id="359" name="Ink 358">
                  <a:extLst>
                    <a:ext uri="{FF2B5EF4-FFF2-40B4-BE49-F238E27FC236}">
                      <a16:creationId xmlns:a16="http://schemas.microsoft.com/office/drawing/2014/main" id="{D13C72EF-0F2E-4CF2-A9D3-025721BE6285}"/>
                    </a:ext>
                  </a:extLst>
                </p:cNvPr>
                <p:cNvPicPr/>
                <p:nvPr/>
              </p:nvPicPr>
              <p:blipFill>
                <a:blip r:embed="rId113"/>
                <a:stretch>
                  <a:fillRect/>
                </a:stretch>
              </p:blipFill>
              <p:spPr>
                <a:xfrm>
                  <a:off x="2856806" y="5173286"/>
                  <a:ext cx="206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60" name="Ink 359">
                  <a:extLst>
                    <a:ext uri="{FF2B5EF4-FFF2-40B4-BE49-F238E27FC236}">
                      <a16:creationId xmlns:a16="http://schemas.microsoft.com/office/drawing/2014/main" id="{C020E0AA-2FA4-4058-9CC0-26A4D0FCC578}"/>
                    </a:ext>
                  </a:extLst>
                </p14:cNvPr>
                <p14:cNvContentPartPr/>
                <p14:nvPr/>
              </p14:nvContentPartPr>
              <p14:xfrm>
                <a:off x="2891366" y="5189486"/>
                <a:ext cx="171720" cy="131040"/>
              </p14:xfrm>
            </p:contentPart>
          </mc:Choice>
          <mc:Fallback xmlns="">
            <p:pic>
              <p:nvPicPr>
                <p:cNvPr id="360" name="Ink 359">
                  <a:extLst>
                    <a:ext uri="{FF2B5EF4-FFF2-40B4-BE49-F238E27FC236}">
                      <a16:creationId xmlns:a16="http://schemas.microsoft.com/office/drawing/2014/main" id="{C020E0AA-2FA4-4058-9CC0-26A4D0FCC578}"/>
                    </a:ext>
                  </a:extLst>
                </p:cNvPr>
                <p:cNvPicPr/>
                <p:nvPr/>
              </p:nvPicPr>
              <p:blipFill>
                <a:blip r:embed="rId115"/>
                <a:stretch>
                  <a:fillRect/>
                </a:stretch>
              </p:blipFill>
              <p:spPr>
                <a:xfrm>
                  <a:off x="2873366" y="5171846"/>
                  <a:ext cx="207360" cy="166680"/>
                </a:xfrm>
                <a:prstGeom prst="rect">
                  <a:avLst/>
                </a:prstGeom>
              </p:spPr>
            </p:pic>
          </mc:Fallback>
        </mc:AlternateContent>
      </p:grpSp>
      <p:grpSp>
        <p:nvGrpSpPr>
          <p:cNvPr id="361" name="Group 360">
            <a:extLst>
              <a:ext uri="{FF2B5EF4-FFF2-40B4-BE49-F238E27FC236}">
                <a16:creationId xmlns:a16="http://schemas.microsoft.com/office/drawing/2014/main" id="{F43B8454-4421-44C6-9C1B-3BB75AE49927}"/>
              </a:ext>
            </a:extLst>
          </p:cNvPr>
          <p:cNvGrpSpPr/>
          <p:nvPr/>
        </p:nvGrpSpPr>
        <p:grpSpPr>
          <a:xfrm>
            <a:off x="3244166" y="5061686"/>
            <a:ext cx="755280" cy="224640"/>
            <a:chOff x="3244166" y="5061686"/>
            <a:chExt cx="755280" cy="224640"/>
          </a:xfrm>
        </p:grpSpPr>
        <mc:AlternateContent xmlns:mc="http://schemas.openxmlformats.org/markup-compatibility/2006" xmlns:p14="http://schemas.microsoft.com/office/powerpoint/2010/main">
          <mc:Choice Requires="p14">
            <p:contentPart p14:bwMode="auto" r:id="rId116">
              <p14:nvContentPartPr>
                <p14:cNvPr id="362" name="Ink 361">
                  <a:extLst>
                    <a:ext uri="{FF2B5EF4-FFF2-40B4-BE49-F238E27FC236}">
                      <a16:creationId xmlns:a16="http://schemas.microsoft.com/office/drawing/2014/main" id="{98FB0CAA-85F1-408E-A130-F0D4CC223DF6}"/>
                    </a:ext>
                  </a:extLst>
                </p14:cNvPr>
                <p14:cNvContentPartPr/>
                <p14:nvPr/>
              </p14:nvContentPartPr>
              <p14:xfrm>
                <a:off x="3244166" y="5061686"/>
                <a:ext cx="177120" cy="224640"/>
              </p14:xfrm>
            </p:contentPart>
          </mc:Choice>
          <mc:Fallback xmlns="">
            <p:pic>
              <p:nvPicPr>
                <p:cNvPr id="362" name="Ink 361">
                  <a:extLst>
                    <a:ext uri="{FF2B5EF4-FFF2-40B4-BE49-F238E27FC236}">
                      <a16:creationId xmlns:a16="http://schemas.microsoft.com/office/drawing/2014/main" id="{98FB0CAA-85F1-408E-A130-F0D4CC223DF6}"/>
                    </a:ext>
                  </a:extLst>
                </p:cNvPr>
                <p:cNvPicPr/>
                <p:nvPr/>
              </p:nvPicPr>
              <p:blipFill>
                <a:blip r:embed="rId117"/>
                <a:stretch>
                  <a:fillRect/>
                </a:stretch>
              </p:blipFill>
              <p:spPr>
                <a:xfrm>
                  <a:off x="3226526" y="5044046"/>
                  <a:ext cx="21276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63" name="Ink 362">
                  <a:extLst>
                    <a:ext uri="{FF2B5EF4-FFF2-40B4-BE49-F238E27FC236}">
                      <a16:creationId xmlns:a16="http://schemas.microsoft.com/office/drawing/2014/main" id="{93B4F166-8CB4-4E13-97AB-E00B25DBC38A}"/>
                    </a:ext>
                  </a:extLst>
                </p14:cNvPr>
                <p14:cNvContentPartPr/>
                <p14:nvPr/>
              </p14:nvContentPartPr>
              <p14:xfrm>
                <a:off x="3474566" y="5106686"/>
                <a:ext cx="173880" cy="169920"/>
              </p14:xfrm>
            </p:contentPart>
          </mc:Choice>
          <mc:Fallback xmlns="">
            <p:pic>
              <p:nvPicPr>
                <p:cNvPr id="363" name="Ink 362">
                  <a:extLst>
                    <a:ext uri="{FF2B5EF4-FFF2-40B4-BE49-F238E27FC236}">
                      <a16:creationId xmlns:a16="http://schemas.microsoft.com/office/drawing/2014/main" id="{93B4F166-8CB4-4E13-97AB-E00B25DBC38A}"/>
                    </a:ext>
                  </a:extLst>
                </p:cNvPr>
                <p:cNvPicPr/>
                <p:nvPr/>
              </p:nvPicPr>
              <p:blipFill>
                <a:blip r:embed="rId119"/>
                <a:stretch>
                  <a:fillRect/>
                </a:stretch>
              </p:blipFill>
              <p:spPr>
                <a:xfrm>
                  <a:off x="3456566" y="5089046"/>
                  <a:ext cx="20952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64" name="Ink 363">
                  <a:extLst>
                    <a:ext uri="{FF2B5EF4-FFF2-40B4-BE49-F238E27FC236}">
                      <a16:creationId xmlns:a16="http://schemas.microsoft.com/office/drawing/2014/main" id="{C8813B09-551B-4E9E-9E22-C3E00D878BBC}"/>
                    </a:ext>
                  </a:extLst>
                </p14:cNvPr>
                <p14:cNvContentPartPr/>
                <p14:nvPr/>
              </p14:nvContentPartPr>
              <p14:xfrm>
                <a:off x="3505166" y="5076806"/>
                <a:ext cx="182520" cy="27360"/>
              </p14:xfrm>
            </p:contentPart>
          </mc:Choice>
          <mc:Fallback xmlns="">
            <p:pic>
              <p:nvPicPr>
                <p:cNvPr id="364" name="Ink 363">
                  <a:extLst>
                    <a:ext uri="{FF2B5EF4-FFF2-40B4-BE49-F238E27FC236}">
                      <a16:creationId xmlns:a16="http://schemas.microsoft.com/office/drawing/2014/main" id="{C8813B09-551B-4E9E-9E22-C3E00D878BBC}"/>
                    </a:ext>
                  </a:extLst>
                </p:cNvPr>
                <p:cNvPicPr/>
                <p:nvPr/>
              </p:nvPicPr>
              <p:blipFill>
                <a:blip r:embed="rId121"/>
                <a:stretch>
                  <a:fillRect/>
                </a:stretch>
              </p:blipFill>
              <p:spPr>
                <a:xfrm>
                  <a:off x="3487526" y="5058806"/>
                  <a:ext cx="2181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65" name="Ink 364">
                  <a:extLst>
                    <a:ext uri="{FF2B5EF4-FFF2-40B4-BE49-F238E27FC236}">
                      <a16:creationId xmlns:a16="http://schemas.microsoft.com/office/drawing/2014/main" id="{5D3D92E4-B8B9-40E2-AED0-C091061CBB16}"/>
                    </a:ext>
                  </a:extLst>
                </p14:cNvPr>
                <p14:cNvContentPartPr/>
                <p14:nvPr/>
              </p14:nvContentPartPr>
              <p14:xfrm>
                <a:off x="3778046" y="5070686"/>
                <a:ext cx="221400" cy="189000"/>
              </p14:xfrm>
            </p:contentPart>
          </mc:Choice>
          <mc:Fallback xmlns="">
            <p:pic>
              <p:nvPicPr>
                <p:cNvPr id="365" name="Ink 364">
                  <a:extLst>
                    <a:ext uri="{FF2B5EF4-FFF2-40B4-BE49-F238E27FC236}">
                      <a16:creationId xmlns:a16="http://schemas.microsoft.com/office/drawing/2014/main" id="{5D3D92E4-B8B9-40E2-AED0-C091061CBB16}"/>
                    </a:ext>
                  </a:extLst>
                </p:cNvPr>
                <p:cNvPicPr/>
                <p:nvPr/>
              </p:nvPicPr>
              <p:blipFill>
                <a:blip r:embed="rId123"/>
                <a:stretch>
                  <a:fillRect/>
                </a:stretch>
              </p:blipFill>
              <p:spPr>
                <a:xfrm>
                  <a:off x="3760406" y="5052686"/>
                  <a:ext cx="257040" cy="224640"/>
                </a:xfrm>
                <a:prstGeom prst="rect">
                  <a:avLst/>
                </a:prstGeom>
              </p:spPr>
            </p:pic>
          </mc:Fallback>
        </mc:AlternateContent>
      </p:grpSp>
      <p:grpSp>
        <p:nvGrpSpPr>
          <p:cNvPr id="366" name="Group 365">
            <a:extLst>
              <a:ext uri="{FF2B5EF4-FFF2-40B4-BE49-F238E27FC236}">
                <a16:creationId xmlns:a16="http://schemas.microsoft.com/office/drawing/2014/main" id="{AE951BE5-E1B4-4A27-8A28-BC5CAFFE5289}"/>
              </a:ext>
            </a:extLst>
          </p:cNvPr>
          <p:cNvGrpSpPr/>
          <p:nvPr/>
        </p:nvGrpSpPr>
        <p:grpSpPr>
          <a:xfrm>
            <a:off x="3637646" y="3706646"/>
            <a:ext cx="991080" cy="518400"/>
            <a:chOff x="3637646" y="3706646"/>
            <a:chExt cx="991080" cy="518400"/>
          </a:xfrm>
        </p:grpSpPr>
        <mc:AlternateContent xmlns:mc="http://schemas.openxmlformats.org/markup-compatibility/2006" xmlns:p14="http://schemas.microsoft.com/office/powerpoint/2010/main">
          <mc:Choice Requires="p14">
            <p:contentPart p14:bwMode="auto" r:id="rId124">
              <p14:nvContentPartPr>
                <p14:cNvPr id="367" name="Ink 366">
                  <a:extLst>
                    <a:ext uri="{FF2B5EF4-FFF2-40B4-BE49-F238E27FC236}">
                      <a16:creationId xmlns:a16="http://schemas.microsoft.com/office/drawing/2014/main" id="{6A5B05D2-EBD7-4309-8306-F651D9C77024}"/>
                    </a:ext>
                  </a:extLst>
                </p14:cNvPr>
                <p14:cNvContentPartPr/>
                <p14:nvPr/>
              </p14:nvContentPartPr>
              <p14:xfrm>
                <a:off x="3765086" y="3909326"/>
                <a:ext cx="124560" cy="193680"/>
              </p14:xfrm>
            </p:contentPart>
          </mc:Choice>
          <mc:Fallback xmlns="">
            <p:pic>
              <p:nvPicPr>
                <p:cNvPr id="367" name="Ink 366">
                  <a:extLst>
                    <a:ext uri="{FF2B5EF4-FFF2-40B4-BE49-F238E27FC236}">
                      <a16:creationId xmlns:a16="http://schemas.microsoft.com/office/drawing/2014/main" id="{6A5B05D2-EBD7-4309-8306-F651D9C77024}"/>
                    </a:ext>
                  </a:extLst>
                </p:cNvPr>
                <p:cNvPicPr/>
                <p:nvPr/>
              </p:nvPicPr>
              <p:blipFill>
                <a:blip r:embed="rId125"/>
                <a:stretch>
                  <a:fillRect/>
                </a:stretch>
              </p:blipFill>
              <p:spPr>
                <a:xfrm>
                  <a:off x="3747446" y="3891326"/>
                  <a:ext cx="160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68" name="Ink 367">
                  <a:extLst>
                    <a:ext uri="{FF2B5EF4-FFF2-40B4-BE49-F238E27FC236}">
                      <a16:creationId xmlns:a16="http://schemas.microsoft.com/office/drawing/2014/main" id="{E37C5AF1-6E0E-426D-95A2-86FC5A7E7046}"/>
                    </a:ext>
                  </a:extLst>
                </p14:cNvPr>
                <p14:cNvContentPartPr/>
                <p14:nvPr/>
              </p14:nvContentPartPr>
              <p14:xfrm>
                <a:off x="4020326" y="3991766"/>
                <a:ext cx="5040" cy="5760"/>
              </p14:xfrm>
            </p:contentPart>
          </mc:Choice>
          <mc:Fallback xmlns="">
            <p:pic>
              <p:nvPicPr>
                <p:cNvPr id="368" name="Ink 367">
                  <a:extLst>
                    <a:ext uri="{FF2B5EF4-FFF2-40B4-BE49-F238E27FC236}">
                      <a16:creationId xmlns:a16="http://schemas.microsoft.com/office/drawing/2014/main" id="{E37C5AF1-6E0E-426D-95A2-86FC5A7E7046}"/>
                    </a:ext>
                  </a:extLst>
                </p:cNvPr>
                <p:cNvPicPr/>
                <p:nvPr/>
              </p:nvPicPr>
              <p:blipFill>
                <a:blip r:embed="rId127"/>
                <a:stretch>
                  <a:fillRect/>
                </a:stretch>
              </p:blipFill>
              <p:spPr>
                <a:xfrm>
                  <a:off x="4002326" y="3974126"/>
                  <a:ext cx="40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369" name="Ink 368">
                  <a:extLst>
                    <a:ext uri="{FF2B5EF4-FFF2-40B4-BE49-F238E27FC236}">
                      <a16:creationId xmlns:a16="http://schemas.microsoft.com/office/drawing/2014/main" id="{ECC54DAC-0C45-4CE1-960E-25FBD02A275D}"/>
                    </a:ext>
                  </a:extLst>
                </p14:cNvPr>
                <p14:cNvContentPartPr/>
                <p14:nvPr/>
              </p14:nvContentPartPr>
              <p14:xfrm>
                <a:off x="4161086" y="3850286"/>
                <a:ext cx="27360" cy="199080"/>
              </p14:xfrm>
            </p:contentPart>
          </mc:Choice>
          <mc:Fallback xmlns="">
            <p:pic>
              <p:nvPicPr>
                <p:cNvPr id="369" name="Ink 368">
                  <a:extLst>
                    <a:ext uri="{FF2B5EF4-FFF2-40B4-BE49-F238E27FC236}">
                      <a16:creationId xmlns:a16="http://schemas.microsoft.com/office/drawing/2014/main" id="{ECC54DAC-0C45-4CE1-960E-25FBD02A275D}"/>
                    </a:ext>
                  </a:extLst>
                </p:cNvPr>
                <p:cNvPicPr/>
                <p:nvPr/>
              </p:nvPicPr>
              <p:blipFill>
                <a:blip r:embed="rId129"/>
                <a:stretch>
                  <a:fillRect/>
                </a:stretch>
              </p:blipFill>
              <p:spPr>
                <a:xfrm>
                  <a:off x="4143446" y="3832646"/>
                  <a:ext cx="63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70" name="Ink 369">
                  <a:extLst>
                    <a:ext uri="{FF2B5EF4-FFF2-40B4-BE49-F238E27FC236}">
                      <a16:creationId xmlns:a16="http://schemas.microsoft.com/office/drawing/2014/main" id="{32E2A75F-CAEE-4A64-BCE2-637B450D051E}"/>
                    </a:ext>
                  </a:extLst>
                </p14:cNvPr>
                <p14:cNvContentPartPr/>
                <p14:nvPr/>
              </p14:nvContentPartPr>
              <p14:xfrm>
                <a:off x="4295366" y="3857126"/>
                <a:ext cx="188280" cy="132840"/>
              </p14:xfrm>
            </p:contentPart>
          </mc:Choice>
          <mc:Fallback xmlns="">
            <p:pic>
              <p:nvPicPr>
                <p:cNvPr id="370" name="Ink 369">
                  <a:extLst>
                    <a:ext uri="{FF2B5EF4-FFF2-40B4-BE49-F238E27FC236}">
                      <a16:creationId xmlns:a16="http://schemas.microsoft.com/office/drawing/2014/main" id="{32E2A75F-CAEE-4A64-BCE2-637B450D051E}"/>
                    </a:ext>
                  </a:extLst>
                </p:cNvPr>
                <p:cNvPicPr/>
                <p:nvPr/>
              </p:nvPicPr>
              <p:blipFill>
                <a:blip r:embed="rId131"/>
                <a:stretch>
                  <a:fillRect/>
                </a:stretch>
              </p:blipFill>
              <p:spPr>
                <a:xfrm>
                  <a:off x="4277726" y="3839126"/>
                  <a:ext cx="22392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371" name="Ink 370">
                  <a:extLst>
                    <a:ext uri="{FF2B5EF4-FFF2-40B4-BE49-F238E27FC236}">
                      <a16:creationId xmlns:a16="http://schemas.microsoft.com/office/drawing/2014/main" id="{1D31C146-E5B3-4227-9D96-3F8F6EF41D08}"/>
                    </a:ext>
                  </a:extLst>
                </p14:cNvPr>
                <p14:cNvContentPartPr/>
                <p14:nvPr/>
              </p14:nvContentPartPr>
              <p14:xfrm>
                <a:off x="4401566" y="3878006"/>
                <a:ext cx="21600" cy="214200"/>
              </p14:xfrm>
            </p:contentPart>
          </mc:Choice>
          <mc:Fallback xmlns="">
            <p:pic>
              <p:nvPicPr>
                <p:cNvPr id="371" name="Ink 370">
                  <a:extLst>
                    <a:ext uri="{FF2B5EF4-FFF2-40B4-BE49-F238E27FC236}">
                      <a16:creationId xmlns:a16="http://schemas.microsoft.com/office/drawing/2014/main" id="{1D31C146-E5B3-4227-9D96-3F8F6EF41D08}"/>
                    </a:ext>
                  </a:extLst>
                </p:cNvPr>
                <p:cNvPicPr/>
                <p:nvPr/>
              </p:nvPicPr>
              <p:blipFill>
                <a:blip r:embed="rId133"/>
                <a:stretch>
                  <a:fillRect/>
                </a:stretch>
              </p:blipFill>
              <p:spPr>
                <a:xfrm>
                  <a:off x="4383926" y="3860366"/>
                  <a:ext cx="5724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72" name="Ink 371">
                  <a:extLst>
                    <a:ext uri="{FF2B5EF4-FFF2-40B4-BE49-F238E27FC236}">
                      <a16:creationId xmlns:a16="http://schemas.microsoft.com/office/drawing/2014/main" id="{35F7A5D2-9DAB-4F90-A5AA-F7F4531DBC7C}"/>
                    </a:ext>
                  </a:extLst>
                </p14:cNvPr>
                <p14:cNvContentPartPr/>
                <p14:nvPr/>
              </p14:nvContentPartPr>
              <p14:xfrm>
                <a:off x="3690566" y="3722486"/>
                <a:ext cx="784440" cy="80280"/>
              </p14:xfrm>
            </p:contentPart>
          </mc:Choice>
          <mc:Fallback xmlns="">
            <p:pic>
              <p:nvPicPr>
                <p:cNvPr id="372" name="Ink 371">
                  <a:extLst>
                    <a:ext uri="{FF2B5EF4-FFF2-40B4-BE49-F238E27FC236}">
                      <a16:creationId xmlns:a16="http://schemas.microsoft.com/office/drawing/2014/main" id="{35F7A5D2-9DAB-4F90-A5AA-F7F4531DBC7C}"/>
                    </a:ext>
                  </a:extLst>
                </p:cNvPr>
                <p:cNvPicPr/>
                <p:nvPr/>
              </p:nvPicPr>
              <p:blipFill>
                <a:blip r:embed="rId135"/>
                <a:stretch>
                  <a:fillRect/>
                </a:stretch>
              </p:blipFill>
              <p:spPr>
                <a:xfrm>
                  <a:off x="3672566" y="3704486"/>
                  <a:ext cx="82008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373" name="Ink 372">
                  <a:extLst>
                    <a:ext uri="{FF2B5EF4-FFF2-40B4-BE49-F238E27FC236}">
                      <a16:creationId xmlns:a16="http://schemas.microsoft.com/office/drawing/2014/main" id="{B3C3A5B9-3E8F-4956-B1CF-E922B466019D}"/>
                    </a:ext>
                  </a:extLst>
                </p14:cNvPr>
                <p14:cNvContentPartPr/>
                <p14:nvPr/>
              </p14:nvContentPartPr>
              <p14:xfrm>
                <a:off x="3637646" y="3821126"/>
                <a:ext cx="955800" cy="403920"/>
              </p14:xfrm>
            </p:contentPart>
          </mc:Choice>
          <mc:Fallback xmlns="">
            <p:pic>
              <p:nvPicPr>
                <p:cNvPr id="373" name="Ink 372">
                  <a:extLst>
                    <a:ext uri="{FF2B5EF4-FFF2-40B4-BE49-F238E27FC236}">
                      <a16:creationId xmlns:a16="http://schemas.microsoft.com/office/drawing/2014/main" id="{B3C3A5B9-3E8F-4956-B1CF-E922B466019D}"/>
                    </a:ext>
                  </a:extLst>
                </p:cNvPr>
                <p:cNvPicPr/>
                <p:nvPr/>
              </p:nvPicPr>
              <p:blipFill>
                <a:blip r:embed="rId137"/>
                <a:stretch>
                  <a:fillRect/>
                </a:stretch>
              </p:blipFill>
              <p:spPr>
                <a:xfrm>
                  <a:off x="3620006" y="3803486"/>
                  <a:ext cx="991440" cy="4395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74" name="Ink 373">
                  <a:extLst>
                    <a:ext uri="{FF2B5EF4-FFF2-40B4-BE49-F238E27FC236}">
                      <a16:creationId xmlns:a16="http://schemas.microsoft.com/office/drawing/2014/main" id="{2871E2C3-33BE-4936-B61C-0B2E3D8CB2BF}"/>
                    </a:ext>
                  </a:extLst>
                </p14:cNvPr>
                <p14:cNvContentPartPr/>
                <p14:nvPr/>
              </p14:nvContentPartPr>
              <p14:xfrm>
                <a:off x="4535846" y="3706646"/>
                <a:ext cx="92880" cy="503280"/>
              </p14:xfrm>
            </p:contentPart>
          </mc:Choice>
          <mc:Fallback xmlns="">
            <p:pic>
              <p:nvPicPr>
                <p:cNvPr id="374" name="Ink 373">
                  <a:extLst>
                    <a:ext uri="{FF2B5EF4-FFF2-40B4-BE49-F238E27FC236}">
                      <a16:creationId xmlns:a16="http://schemas.microsoft.com/office/drawing/2014/main" id="{2871E2C3-33BE-4936-B61C-0B2E3D8CB2BF}"/>
                    </a:ext>
                  </a:extLst>
                </p:cNvPr>
                <p:cNvPicPr/>
                <p:nvPr/>
              </p:nvPicPr>
              <p:blipFill>
                <a:blip r:embed="rId139"/>
                <a:stretch>
                  <a:fillRect/>
                </a:stretch>
              </p:blipFill>
              <p:spPr>
                <a:xfrm>
                  <a:off x="4517846" y="3688646"/>
                  <a:ext cx="128520" cy="538920"/>
                </a:xfrm>
                <a:prstGeom prst="rect">
                  <a:avLst/>
                </a:prstGeom>
              </p:spPr>
            </p:pic>
          </mc:Fallback>
        </mc:AlternateContent>
      </p:grpSp>
      <p:grpSp>
        <p:nvGrpSpPr>
          <p:cNvPr id="375" name="Group 374">
            <a:extLst>
              <a:ext uri="{FF2B5EF4-FFF2-40B4-BE49-F238E27FC236}">
                <a16:creationId xmlns:a16="http://schemas.microsoft.com/office/drawing/2014/main" id="{84FD0896-BB28-41C0-B643-DD473E65255A}"/>
              </a:ext>
            </a:extLst>
          </p:cNvPr>
          <p:cNvGrpSpPr/>
          <p:nvPr/>
        </p:nvGrpSpPr>
        <p:grpSpPr>
          <a:xfrm>
            <a:off x="4158926" y="4722206"/>
            <a:ext cx="1167480" cy="714240"/>
            <a:chOff x="4158926" y="4722206"/>
            <a:chExt cx="1167480" cy="714240"/>
          </a:xfrm>
        </p:grpSpPr>
        <mc:AlternateContent xmlns:mc="http://schemas.openxmlformats.org/markup-compatibility/2006" xmlns:p14="http://schemas.microsoft.com/office/powerpoint/2010/main">
          <mc:Choice Requires="p14">
            <p:contentPart p14:bwMode="auto" r:id="rId140">
              <p14:nvContentPartPr>
                <p14:cNvPr id="376" name="Ink 375">
                  <a:extLst>
                    <a:ext uri="{FF2B5EF4-FFF2-40B4-BE49-F238E27FC236}">
                      <a16:creationId xmlns:a16="http://schemas.microsoft.com/office/drawing/2014/main" id="{10B26CD5-D5D9-411C-A1BA-34D88B816770}"/>
                    </a:ext>
                  </a:extLst>
                </p14:cNvPr>
                <p14:cNvContentPartPr/>
                <p14:nvPr/>
              </p14:nvContentPartPr>
              <p14:xfrm>
                <a:off x="4158926" y="5115326"/>
                <a:ext cx="195480" cy="21960"/>
              </p14:xfrm>
            </p:contentPart>
          </mc:Choice>
          <mc:Fallback xmlns="">
            <p:pic>
              <p:nvPicPr>
                <p:cNvPr id="376" name="Ink 375">
                  <a:extLst>
                    <a:ext uri="{FF2B5EF4-FFF2-40B4-BE49-F238E27FC236}">
                      <a16:creationId xmlns:a16="http://schemas.microsoft.com/office/drawing/2014/main" id="{10B26CD5-D5D9-411C-A1BA-34D88B816770}"/>
                    </a:ext>
                  </a:extLst>
                </p:cNvPr>
                <p:cNvPicPr/>
                <p:nvPr/>
              </p:nvPicPr>
              <p:blipFill>
                <a:blip r:embed="rId141"/>
                <a:stretch>
                  <a:fillRect/>
                </a:stretch>
              </p:blipFill>
              <p:spPr>
                <a:xfrm>
                  <a:off x="4140926" y="5097326"/>
                  <a:ext cx="2311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377" name="Ink 376">
                  <a:extLst>
                    <a:ext uri="{FF2B5EF4-FFF2-40B4-BE49-F238E27FC236}">
                      <a16:creationId xmlns:a16="http://schemas.microsoft.com/office/drawing/2014/main" id="{77CC1CCE-1FF5-4431-9C69-CAF93B094F28}"/>
                    </a:ext>
                  </a:extLst>
                </p14:cNvPr>
                <p14:cNvContentPartPr/>
                <p14:nvPr/>
              </p14:nvContentPartPr>
              <p14:xfrm>
                <a:off x="4176566" y="5237006"/>
                <a:ext cx="176760" cy="27720"/>
              </p14:xfrm>
            </p:contentPart>
          </mc:Choice>
          <mc:Fallback xmlns="">
            <p:pic>
              <p:nvPicPr>
                <p:cNvPr id="377" name="Ink 376">
                  <a:extLst>
                    <a:ext uri="{FF2B5EF4-FFF2-40B4-BE49-F238E27FC236}">
                      <a16:creationId xmlns:a16="http://schemas.microsoft.com/office/drawing/2014/main" id="{77CC1CCE-1FF5-4431-9C69-CAF93B094F28}"/>
                    </a:ext>
                  </a:extLst>
                </p:cNvPr>
                <p:cNvPicPr/>
                <p:nvPr/>
              </p:nvPicPr>
              <p:blipFill>
                <a:blip r:embed="rId143"/>
                <a:stretch>
                  <a:fillRect/>
                </a:stretch>
              </p:blipFill>
              <p:spPr>
                <a:xfrm>
                  <a:off x="4158926" y="5219006"/>
                  <a:ext cx="2124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78" name="Ink 377">
                  <a:extLst>
                    <a:ext uri="{FF2B5EF4-FFF2-40B4-BE49-F238E27FC236}">
                      <a16:creationId xmlns:a16="http://schemas.microsoft.com/office/drawing/2014/main" id="{7D58DC3F-01DE-418A-BD93-7173FFFEF0AF}"/>
                    </a:ext>
                  </a:extLst>
                </p14:cNvPr>
                <p14:cNvContentPartPr/>
                <p14:nvPr/>
              </p14:nvContentPartPr>
              <p14:xfrm>
                <a:off x="4554566" y="4952606"/>
                <a:ext cx="203760" cy="308520"/>
              </p14:xfrm>
            </p:contentPart>
          </mc:Choice>
          <mc:Fallback xmlns="">
            <p:pic>
              <p:nvPicPr>
                <p:cNvPr id="378" name="Ink 377">
                  <a:extLst>
                    <a:ext uri="{FF2B5EF4-FFF2-40B4-BE49-F238E27FC236}">
                      <a16:creationId xmlns:a16="http://schemas.microsoft.com/office/drawing/2014/main" id="{7D58DC3F-01DE-418A-BD93-7173FFFEF0AF}"/>
                    </a:ext>
                  </a:extLst>
                </p:cNvPr>
                <p:cNvPicPr/>
                <p:nvPr/>
              </p:nvPicPr>
              <p:blipFill>
                <a:blip r:embed="rId145"/>
                <a:stretch>
                  <a:fillRect/>
                </a:stretch>
              </p:blipFill>
              <p:spPr>
                <a:xfrm>
                  <a:off x="4536566" y="4934966"/>
                  <a:ext cx="23940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79" name="Ink 378">
                  <a:extLst>
                    <a:ext uri="{FF2B5EF4-FFF2-40B4-BE49-F238E27FC236}">
                      <a16:creationId xmlns:a16="http://schemas.microsoft.com/office/drawing/2014/main" id="{BA056B26-04AC-4A14-B05A-FFF7DE8F883D}"/>
                    </a:ext>
                  </a:extLst>
                </p14:cNvPr>
                <p14:cNvContentPartPr/>
                <p14:nvPr/>
              </p14:nvContentPartPr>
              <p14:xfrm>
                <a:off x="4868486" y="4936766"/>
                <a:ext cx="231840" cy="333720"/>
              </p14:xfrm>
            </p:contentPart>
          </mc:Choice>
          <mc:Fallback xmlns="">
            <p:pic>
              <p:nvPicPr>
                <p:cNvPr id="379" name="Ink 378">
                  <a:extLst>
                    <a:ext uri="{FF2B5EF4-FFF2-40B4-BE49-F238E27FC236}">
                      <a16:creationId xmlns:a16="http://schemas.microsoft.com/office/drawing/2014/main" id="{BA056B26-04AC-4A14-B05A-FFF7DE8F883D}"/>
                    </a:ext>
                  </a:extLst>
                </p:cNvPr>
                <p:cNvPicPr/>
                <p:nvPr/>
              </p:nvPicPr>
              <p:blipFill>
                <a:blip r:embed="rId147"/>
                <a:stretch>
                  <a:fillRect/>
                </a:stretch>
              </p:blipFill>
              <p:spPr>
                <a:xfrm>
                  <a:off x="4850486" y="4919126"/>
                  <a:ext cx="267480" cy="3693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80" name="Ink 379">
                  <a:extLst>
                    <a:ext uri="{FF2B5EF4-FFF2-40B4-BE49-F238E27FC236}">
                      <a16:creationId xmlns:a16="http://schemas.microsoft.com/office/drawing/2014/main" id="{2EEBE57E-C4D4-4339-8CEE-E1B72FEAD736}"/>
                    </a:ext>
                  </a:extLst>
                </p14:cNvPr>
                <p14:cNvContentPartPr/>
                <p14:nvPr/>
              </p14:nvContentPartPr>
              <p14:xfrm>
                <a:off x="4952726" y="5095526"/>
                <a:ext cx="227160" cy="30600"/>
              </p14:xfrm>
            </p:contentPart>
          </mc:Choice>
          <mc:Fallback xmlns="">
            <p:pic>
              <p:nvPicPr>
                <p:cNvPr id="380" name="Ink 379">
                  <a:extLst>
                    <a:ext uri="{FF2B5EF4-FFF2-40B4-BE49-F238E27FC236}">
                      <a16:creationId xmlns:a16="http://schemas.microsoft.com/office/drawing/2014/main" id="{2EEBE57E-C4D4-4339-8CEE-E1B72FEAD736}"/>
                    </a:ext>
                  </a:extLst>
                </p:cNvPr>
                <p:cNvPicPr/>
                <p:nvPr/>
              </p:nvPicPr>
              <p:blipFill>
                <a:blip r:embed="rId149"/>
                <a:stretch>
                  <a:fillRect/>
                </a:stretch>
              </p:blipFill>
              <p:spPr>
                <a:xfrm>
                  <a:off x="4934726" y="5077886"/>
                  <a:ext cx="26280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81" name="Ink 380">
                  <a:extLst>
                    <a:ext uri="{FF2B5EF4-FFF2-40B4-BE49-F238E27FC236}">
                      <a16:creationId xmlns:a16="http://schemas.microsoft.com/office/drawing/2014/main" id="{754ECC71-A54D-431E-96E4-12E1F909C90C}"/>
                    </a:ext>
                  </a:extLst>
                </p14:cNvPr>
                <p14:cNvContentPartPr/>
                <p14:nvPr/>
              </p14:nvContentPartPr>
              <p14:xfrm>
                <a:off x="4430726" y="4726166"/>
                <a:ext cx="826920" cy="20160"/>
              </p14:xfrm>
            </p:contentPart>
          </mc:Choice>
          <mc:Fallback xmlns="">
            <p:pic>
              <p:nvPicPr>
                <p:cNvPr id="381" name="Ink 380">
                  <a:extLst>
                    <a:ext uri="{FF2B5EF4-FFF2-40B4-BE49-F238E27FC236}">
                      <a16:creationId xmlns:a16="http://schemas.microsoft.com/office/drawing/2014/main" id="{754ECC71-A54D-431E-96E4-12E1F909C90C}"/>
                    </a:ext>
                  </a:extLst>
                </p:cNvPr>
                <p:cNvPicPr/>
                <p:nvPr/>
              </p:nvPicPr>
              <p:blipFill>
                <a:blip r:embed="rId151"/>
                <a:stretch>
                  <a:fillRect/>
                </a:stretch>
              </p:blipFill>
              <p:spPr>
                <a:xfrm>
                  <a:off x="4412726" y="4708526"/>
                  <a:ext cx="8625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82" name="Ink 381">
                  <a:extLst>
                    <a:ext uri="{FF2B5EF4-FFF2-40B4-BE49-F238E27FC236}">
                      <a16:creationId xmlns:a16="http://schemas.microsoft.com/office/drawing/2014/main" id="{43EAF653-CD55-4566-9732-36537843D860}"/>
                    </a:ext>
                  </a:extLst>
                </p14:cNvPr>
                <p14:cNvContentPartPr/>
                <p14:nvPr/>
              </p14:nvContentPartPr>
              <p14:xfrm>
                <a:off x="4425686" y="4763246"/>
                <a:ext cx="883800" cy="673200"/>
              </p14:xfrm>
            </p:contentPart>
          </mc:Choice>
          <mc:Fallback xmlns="">
            <p:pic>
              <p:nvPicPr>
                <p:cNvPr id="382" name="Ink 381">
                  <a:extLst>
                    <a:ext uri="{FF2B5EF4-FFF2-40B4-BE49-F238E27FC236}">
                      <a16:creationId xmlns:a16="http://schemas.microsoft.com/office/drawing/2014/main" id="{43EAF653-CD55-4566-9732-36537843D860}"/>
                    </a:ext>
                  </a:extLst>
                </p:cNvPr>
                <p:cNvPicPr/>
                <p:nvPr/>
              </p:nvPicPr>
              <p:blipFill>
                <a:blip r:embed="rId153"/>
                <a:stretch>
                  <a:fillRect/>
                </a:stretch>
              </p:blipFill>
              <p:spPr>
                <a:xfrm>
                  <a:off x="4408046" y="4745246"/>
                  <a:ext cx="919440" cy="7088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83" name="Ink 382">
                  <a:extLst>
                    <a:ext uri="{FF2B5EF4-FFF2-40B4-BE49-F238E27FC236}">
                      <a16:creationId xmlns:a16="http://schemas.microsoft.com/office/drawing/2014/main" id="{C70C6C7E-F678-4245-856F-D3D93122EE39}"/>
                    </a:ext>
                  </a:extLst>
                </p14:cNvPr>
                <p14:cNvContentPartPr/>
                <p14:nvPr/>
              </p14:nvContentPartPr>
              <p14:xfrm>
                <a:off x="5286446" y="4722206"/>
                <a:ext cx="39960" cy="591480"/>
              </p14:xfrm>
            </p:contentPart>
          </mc:Choice>
          <mc:Fallback xmlns="">
            <p:pic>
              <p:nvPicPr>
                <p:cNvPr id="383" name="Ink 382">
                  <a:extLst>
                    <a:ext uri="{FF2B5EF4-FFF2-40B4-BE49-F238E27FC236}">
                      <a16:creationId xmlns:a16="http://schemas.microsoft.com/office/drawing/2014/main" id="{C70C6C7E-F678-4245-856F-D3D93122EE39}"/>
                    </a:ext>
                  </a:extLst>
                </p:cNvPr>
                <p:cNvPicPr/>
                <p:nvPr/>
              </p:nvPicPr>
              <p:blipFill>
                <a:blip r:embed="rId155"/>
                <a:stretch>
                  <a:fillRect/>
                </a:stretch>
              </p:blipFill>
              <p:spPr>
                <a:xfrm>
                  <a:off x="5268806" y="4704566"/>
                  <a:ext cx="75600" cy="627120"/>
                </a:xfrm>
                <a:prstGeom prst="rect">
                  <a:avLst/>
                </a:prstGeom>
              </p:spPr>
            </p:pic>
          </mc:Fallback>
        </mc:AlternateContent>
      </p:grpSp>
    </p:spTree>
    <p:extLst>
      <p:ext uri="{BB962C8B-B14F-4D97-AF65-F5344CB8AC3E}">
        <p14:creationId xmlns:p14="http://schemas.microsoft.com/office/powerpoint/2010/main" val="4125407619"/>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10" name="Rectangle 9">
            <a:extLst>
              <a:ext uri="{FF2B5EF4-FFF2-40B4-BE49-F238E27FC236}">
                <a16:creationId xmlns:a16="http://schemas.microsoft.com/office/drawing/2014/main" id="{E4C669C8-95B2-43A1-97E3-800FD2BCBE8E}"/>
              </a:ext>
            </a:extLst>
          </p:cNvPr>
          <p:cNvSpPr/>
          <p:nvPr/>
        </p:nvSpPr>
        <p:spPr>
          <a:xfrm>
            <a:off x="4532143" y="1491965"/>
            <a:ext cx="3450532" cy="301046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TextBox 10">
            <a:extLst>
              <a:ext uri="{FF2B5EF4-FFF2-40B4-BE49-F238E27FC236}">
                <a16:creationId xmlns:a16="http://schemas.microsoft.com/office/drawing/2014/main" id="{0E8542D5-C2E8-42C5-83CD-62D9731C3AAE}"/>
              </a:ext>
            </a:extLst>
          </p:cNvPr>
          <p:cNvSpPr txBox="1"/>
          <p:nvPr/>
        </p:nvSpPr>
        <p:spPr>
          <a:xfrm>
            <a:off x="4532143" y="1486455"/>
            <a:ext cx="1343251" cy="307777"/>
          </a:xfrm>
          <a:prstGeom prst="rect">
            <a:avLst/>
          </a:prstGeom>
          <a:noFill/>
        </p:spPr>
        <p:txBody>
          <a:bodyPr wrap="square">
            <a:spAutoFit/>
          </a:bodyPr>
          <a:lstStyle/>
          <a:p>
            <a:r>
              <a:rPr lang="en-GB" sz="1400" b="1"/>
              <a:t>Your turn:</a:t>
            </a:r>
          </a:p>
        </p:txBody>
      </p:sp>
      <p:sp>
        <p:nvSpPr>
          <p:cNvPr id="12" name="TextBox 11">
            <a:extLst>
              <a:ext uri="{FF2B5EF4-FFF2-40B4-BE49-F238E27FC236}">
                <a16:creationId xmlns:a16="http://schemas.microsoft.com/office/drawing/2014/main" id="{9D874A1C-F9AE-4126-A359-DE1BAE85C4C4}"/>
              </a:ext>
            </a:extLst>
          </p:cNvPr>
          <p:cNvSpPr txBox="1"/>
          <p:nvPr/>
        </p:nvSpPr>
        <p:spPr>
          <a:xfrm>
            <a:off x="4691135" y="1748825"/>
            <a:ext cx="3133118" cy="523220"/>
          </a:xfrm>
          <a:prstGeom prst="rect">
            <a:avLst/>
          </a:prstGeom>
          <a:noFill/>
        </p:spPr>
        <p:txBody>
          <a:bodyPr wrap="square" rtlCol="0">
            <a:spAutoFit/>
          </a:bodyPr>
          <a:lstStyle/>
          <a:p>
            <a:r>
              <a:rPr lang="en-GB" sz="1400"/>
              <a:t>Francesca has a biased 3-sided die. She finds the following after several rolls: </a:t>
            </a:r>
          </a:p>
        </p:txBody>
      </p:sp>
      <p:graphicFrame>
        <p:nvGraphicFramePr>
          <p:cNvPr id="13" name="Table 6">
            <a:extLst>
              <a:ext uri="{FF2B5EF4-FFF2-40B4-BE49-F238E27FC236}">
                <a16:creationId xmlns:a16="http://schemas.microsoft.com/office/drawing/2014/main" id="{A1E9191C-737D-432A-89F8-768A2ACFB98B}"/>
              </a:ext>
            </a:extLst>
          </p:cNvPr>
          <p:cNvGraphicFramePr>
            <a:graphicFrameLocks noGrp="1"/>
          </p:cNvGraphicFramePr>
          <p:nvPr/>
        </p:nvGraphicFramePr>
        <p:xfrm>
          <a:off x="4624895" y="2309665"/>
          <a:ext cx="3251866" cy="939279"/>
        </p:xfrm>
        <a:graphic>
          <a:graphicData uri="http://schemas.openxmlformats.org/drawingml/2006/table">
            <a:tbl>
              <a:tblPr bandRow="1">
                <a:tableStyleId>{5940675A-B579-460E-94D1-54222C63F5DA}</a:tableStyleId>
              </a:tblPr>
              <a:tblGrid>
                <a:gridCol w="1168687">
                  <a:extLst>
                    <a:ext uri="{9D8B030D-6E8A-4147-A177-3AD203B41FA5}">
                      <a16:colId xmlns:a16="http://schemas.microsoft.com/office/drawing/2014/main" val="3681588629"/>
                    </a:ext>
                  </a:extLst>
                </a:gridCol>
                <a:gridCol w="736975">
                  <a:extLst>
                    <a:ext uri="{9D8B030D-6E8A-4147-A177-3AD203B41FA5}">
                      <a16:colId xmlns:a16="http://schemas.microsoft.com/office/drawing/2014/main" val="1768886712"/>
                    </a:ext>
                  </a:extLst>
                </a:gridCol>
                <a:gridCol w="746799">
                  <a:extLst>
                    <a:ext uri="{9D8B030D-6E8A-4147-A177-3AD203B41FA5}">
                      <a16:colId xmlns:a16="http://schemas.microsoft.com/office/drawing/2014/main" val="1197733792"/>
                    </a:ext>
                  </a:extLst>
                </a:gridCol>
                <a:gridCol w="599405">
                  <a:extLst>
                    <a:ext uri="{9D8B030D-6E8A-4147-A177-3AD203B41FA5}">
                      <a16:colId xmlns:a16="http://schemas.microsoft.com/office/drawing/2014/main" val="2199613466"/>
                    </a:ext>
                  </a:extLst>
                </a:gridCol>
              </a:tblGrid>
              <a:tr h="313093">
                <a:tc>
                  <a:txBody>
                    <a:bodyPr/>
                    <a:lstStyle/>
                    <a:p>
                      <a:pPr algn="ctr"/>
                      <a:r>
                        <a:rPr lang="en-GB" sz="1200" b="1"/>
                        <a:t>Number</a:t>
                      </a:r>
                    </a:p>
                  </a:txBody>
                  <a:tcPr/>
                </a:tc>
                <a:tc>
                  <a:txBody>
                    <a:bodyPr/>
                    <a:lstStyle/>
                    <a:p>
                      <a:pPr algn="ctr"/>
                      <a:r>
                        <a:rPr lang="en-GB"/>
                        <a:t>1</a:t>
                      </a:r>
                    </a:p>
                  </a:txBody>
                  <a:tcPr/>
                </a:tc>
                <a:tc>
                  <a:txBody>
                    <a:bodyPr/>
                    <a:lstStyle/>
                    <a:p>
                      <a:pPr algn="ctr"/>
                      <a:r>
                        <a:rPr lang="en-GB"/>
                        <a:t>2</a:t>
                      </a:r>
                    </a:p>
                  </a:txBody>
                  <a:tcPr/>
                </a:tc>
                <a:tc>
                  <a:txBody>
                    <a:bodyPr/>
                    <a:lstStyle/>
                    <a:p>
                      <a:pPr algn="ctr"/>
                      <a:r>
                        <a:rPr lang="en-GB"/>
                        <a:t>3</a:t>
                      </a:r>
                    </a:p>
                  </a:txBody>
                  <a:tcPr/>
                </a:tc>
                <a:extLst>
                  <a:ext uri="{0D108BD9-81ED-4DB2-BD59-A6C34878D82A}">
                    <a16:rowId xmlns:a16="http://schemas.microsoft.com/office/drawing/2014/main" val="502698702"/>
                  </a:ext>
                </a:extLst>
              </a:tr>
              <a:tr h="313093">
                <a:tc>
                  <a:txBody>
                    <a:bodyPr/>
                    <a:lstStyle/>
                    <a:p>
                      <a:pPr algn="ctr"/>
                      <a:r>
                        <a:rPr lang="en-GB" sz="1200" b="1"/>
                        <a:t>Frequency</a:t>
                      </a:r>
                    </a:p>
                  </a:txBody>
                  <a:tcPr/>
                </a:tc>
                <a:tc>
                  <a:txBody>
                    <a:bodyPr/>
                    <a:lstStyle/>
                    <a:p>
                      <a:pPr algn="ctr"/>
                      <a:r>
                        <a:rPr lang="en-GB"/>
                        <a:t>45</a:t>
                      </a:r>
                    </a:p>
                  </a:txBody>
                  <a:tcPr/>
                </a:tc>
                <a:tc>
                  <a:txBody>
                    <a:bodyPr/>
                    <a:lstStyle/>
                    <a:p>
                      <a:pPr algn="ctr"/>
                      <a:r>
                        <a:rPr lang="en-GB"/>
                        <a:t>11</a:t>
                      </a:r>
                    </a:p>
                  </a:txBody>
                  <a:tcPr/>
                </a:tc>
                <a:tc>
                  <a:txBody>
                    <a:bodyPr/>
                    <a:lstStyle/>
                    <a:p>
                      <a:pPr algn="ctr"/>
                      <a:r>
                        <a:rPr lang="en-GB"/>
                        <a:t>25</a:t>
                      </a:r>
                    </a:p>
                  </a:txBody>
                  <a:tcPr/>
                </a:tc>
                <a:extLst>
                  <a:ext uri="{0D108BD9-81ED-4DB2-BD59-A6C34878D82A}">
                    <a16:rowId xmlns:a16="http://schemas.microsoft.com/office/drawing/2014/main" val="3387560884"/>
                  </a:ext>
                </a:extLst>
              </a:tr>
              <a:tr h="313093">
                <a:tc>
                  <a:txBody>
                    <a:bodyPr/>
                    <a:lstStyle/>
                    <a:p>
                      <a:pPr algn="ctr"/>
                      <a:r>
                        <a:rPr lang="en-GB" sz="1200" b="1"/>
                        <a:t>Probability</a:t>
                      </a:r>
                    </a:p>
                  </a:txBody>
                  <a:tcPr/>
                </a:tc>
                <a:tc>
                  <a:txBody>
                    <a:bodyPr/>
                    <a:lstStyle/>
                    <a:p>
                      <a:pPr algn="ctr"/>
                      <a:endParaRPr lang="en-GB"/>
                    </a:p>
                  </a:txBody>
                  <a:tcPr/>
                </a:tc>
                <a:tc>
                  <a:txBody>
                    <a:bodyPr/>
                    <a:lstStyle/>
                    <a:p>
                      <a:pPr algn="ctr"/>
                      <a:endParaRPr lang="en-GB"/>
                    </a:p>
                  </a:txBody>
                  <a:tcPr/>
                </a:tc>
                <a:tc>
                  <a:txBody>
                    <a:bodyPr/>
                    <a:lstStyle/>
                    <a:p>
                      <a:pPr algn="ctr"/>
                      <a:endParaRPr lang="en-GB"/>
                    </a:p>
                  </a:txBody>
                  <a:tcPr/>
                </a:tc>
                <a:extLst>
                  <a:ext uri="{0D108BD9-81ED-4DB2-BD59-A6C34878D82A}">
                    <a16:rowId xmlns:a16="http://schemas.microsoft.com/office/drawing/2014/main" val="1082244006"/>
                  </a:ext>
                </a:extLst>
              </a:tr>
            </a:tbl>
          </a:graphicData>
        </a:graphic>
      </p:graphicFrame>
      <p:sp>
        <p:nvSpPr>
          <p:cNvPr id="14" name="TextBox 13">
            <a:extLst>
              <a:ext uri="{FF2B5EF4-FFF2-40B4-BE49-F238E27FC236}">
                <a16:creationId xmlns:a16="http://schemas.microsoft.com/office/drawing/2014/main" id="{7EA53359-1336-4F58-8C26-A8FF41E92550}"/>
              </a:ext>
            </a:extLst>
          </p:cNvPr>
          <p:cNvSpPr txBox="1"/>
          <p:nvPr/>
        </p:nvSpPr>
        <p:spPr>
          <a:xfrm>
            <a:off x="4675925" y="3300109"/>
            <a:ext cx="3133118" cy="1169551"/>
          </a:xfrm>
          <a:prstGeom prst="rect">
            <a:avLst/>
          </a:prstGeom>
          <a:noFill/>
        </p:spPr>
        <p:txBody>
          <a:bodyPr wrap="square" rtlCol="0">
            <a:spAutoFit/>
          </a:bodyPr>
          <a:lstStyle/>
          <a:p>
            <a:r>
              <a:rPr lang="en-GB" sz="1400"/>
              <a:t>a) Francesca rolls it once more. Estimate the probability she scores a 3.</a:t>
            </a:r>
          </a:p>
          <a:p>
            <a:endParaRPr lang="en-GB" sz="1400"/>
          </a:p>
          <a:p>
            <a:r>
              <a:rPr lang="en-GB" sz="1400"/>
              <a:t>b) About how many times might you expect to score a 2 if rolled 650 times?</a:t>
            </a:r>
          </a:p>
        </p:txBody>
      </p:sp>
    </p:spTree>
    <p:extLst>
      <p:ext uri="{BB962C8B-B14F-4D97-AF65-F5344CB8AC3E}">
        <p14:creationId xmlns:p14="http://schemas.microsoft.com/office/powerpoint/2010/main" val="1073470939"/>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TextBox 87">
            <a:extLst>
              <a:ext uri="{FF2B5EF4-FFF2-40B4-BE49-F238E27FC236}">
                <a16:creationId xmlns:a16="http://schemas.microsoft.com/office/drawing/2014/main" id="{2C9C3F13-80AD-44F0-855E-43CC55574BC6}"/>
              </a:ext>
            </a:extLst>
          </p:cNvPr>
          <p:cNvSpPr txBox="1"/>
          <p:nvPr/>
        </p:nvSpPr>
        <p:spPr>
          <a:xfrm>
            <a:off x="5622327" y="211211"/>
            <a:ext cx="3470630" cy="2246769"/>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a:t>
            </a:r>
            <a:r>
              <a:rPr lang="en-GB" sz="1400"/>
              <a:t>. Where do you think the "0.08" came from?</a:t>
            </a:r>
          </a:p>
          <a:p>
            <a:endParaRPr lang="en-GB" sz="1400"/>
          </a:p>
          <a:p>
            <a:r>
              <a:rPr lang="en-GB" sz="1400" b="1"/>
              <a:t>2. </a:t>
            </a:r>
            <a:r>
              <a:rPr lang="en-GB" sz="1400"/>
              <a:t>What do you think the 4 probabilities add up to? Check with a calculator.</a:t>
            </a:r>
          </a:p>
          <a:p>
            <a:endParaRPr lang="en-GB" sz="1400"/>
          </a:p>
          <a:p>
            <a:r>
              <a:rPr lang="en-GB" sz="1400" b="1"/>
              <a:t>3. </a:t>
            </a:r>
            <a:r>
              <a:rPr lang="en-GB" sz="1400"/>
              <a:t>Which colour do you think has the largest sector on the spinner and why? Make a sketch of the spinner.</a:t>
            </a:r>
          </a:p>
        </p:txBody>
      </p:sp>
      <p:sp>
        <p:nvSpPr>
          <p:cNvPr id="105" name="Rectangle 104">
            <a:extLst>
              <a:ext uri="{FF2B5EF4-FFF2-40B4-BE49-F238E27FC236}">
                <a16:creationId xmlns:a16="http://schemas.microsoft.com/office/drawing/2014/main" id="{6AF0E56C-BC2B-41A3-96AB-E42CA97F1390}"/>
              </a:ext>
            </a:extLst>
          </p:cNvPr>
          <p:cNvSpPr/>
          <p:nvPr/>
        </p:nvSpPr>
        <p:spPr>
          <a:xfrm>
            <a:off x="5650295" y="2625026"/>
            <a:ext cx="3450532" cy="301046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9" name="TextBox 108">
            <a:extLst>
              <a:ext uri="{FF2B5EF4-FFF2-40B4-BE49-F238E27FC236}">
                <a16:creationId xmlns:a16="http://schemas.microsoft.com/office/drawing/2014/main" id="{1450AA23-D24D-4CB7-A420-3AAE0809AFF9}"/>
              </a:ext>
            </a:extLst>
          </p:cNvPr>
          <p:cNvSpPr txBox="1"/>
          <p:nvPr/>
        </p:nvSpPr>
        <p:spPr>
          <a:xfrm>
            <a:off x="5650295" y="2619516"/>
            <a:ext cx="1343251" cy="307777"/>
          </a:xfrm>
          <a:prstGeom prst="rect">
            <a:avLst/>
          </a:prstGeom>
          <a:noFill/>
        </p:spPr>
        <p:txBody>
          <a:bodyPr wrap="square">
            <a:spAutoFit/>
          </a:bodyPr>
          <a:lstStyle/>
          <a:p>
            <a:r>
              <a:rPr lang="en-GB" sz="1400" b="1"/>
              <a:t>Your turn:</a:t>
            </a:r>
          </a:p>
        </p:txBody>
      </p:sp>
      <p:sp>
        <p:nvSpPr>
          <p:cNvPr id="5" name="TextBox 4">
            <a:extLst>
              <a:ext uri="{FF2B5EF4-FFF2-40B4-BE49-F238E27FC236}">
                <a16:creationId xmlns:a16="http://schemas.microsoft.com/office/drawing/2014/main" id="{80D216DC-8C83-4AC3-B18F-582766A3FFD5}"/>
              </a:ext>
            </a:extLst>
          </p:cNvPr>
          <p:cNvSpPr txBox="1"/>
          <p:nvPr/>
        </p:nvSpPr>
        <p:spPr>
          <a:xfrm>
            <a:off x="5809287" y="2881886"/>
            <a:ext cx="3133118" cy="523220"/>
          </a:xfrm>
          <a:prstGeom prst="rect">
            <a:avLst/>
          </a:prstGeom>
          <a:noFill/>
        </p:spPr>
        <p:txBody>
          <a:bodyPr wrap="square" rtlCol="0">
            <a:spAutoFit/>
          </a:bodyPr>
          <a:lstStyle/>
          <a:p>
            <a:r>
              <a:rPr lang="en-GB" sz="1400"/>
              <a:t>Francesca has a biased 3-sided die. She finds the following after several rolls: </a:t>
            </a:r>
          </a:p>
        </p:txBody>
      </p:sp>
      <p:graphicFrame>
        <p:nvGraphicFramePr>
          <p:cNvPr id="6" name="Table 6">
            <a:extLst>
              <a:ext uri="{FF2B5EF4-FFF2-40B4-BE49-F238E27FC236}">
                <a16:creationId xmlns:a16="http://schemas.microsoft.com/office/drawing/2014/main" id="{A0A28239-F496-4598-8E7D-815E0318B074}"/>
              </a:ext>
            </a:extLst>
          </p:cNvPr>
          <p:cNvGraphicFramePr>
            <a:graphicFrameLocks noGrp="1"/>
          </p:cNvGraphicFramePr>
          <p:nvPr/>
        </p:nvGraphicFramePr>
        <p:xfrm>
          <a:off x="5743047" y="3442726"/>
          <a:ext cx="3251866" cy="939279"/>
        </p:xfrm>
        <a:graphic>
          <a:graphicData uri="http://schemas.openxmlformats.org/drawingml/2006/table">
            <a:tbl>
              <a:tblPr bandRow="1">
                <a:tableStyleId>{5940675A-B579-460E-94D1-54222C63F5DA}</a:tableStyleId>
              </a:tblPr>
              <a:tblGrid>
                <a:gridCol w="1168687">
                  <a:extLst>
                    <a:ext uri="{9D8B030D-6E8A-4147-A177-3AD203B41FA5}">
                      <a16:colId xmlns:a16="http://schemas.microsoft.com/office/drawing/2014/main" val="3681588629"/>
                    </a:ext>
                  </a:extLst>
                </a:gridCol>
                <a:gridCol w="736975">
                  <a:extLst>
                    <a:ext uri="{9D8B030D-6E8A-4147-A177-3AD203B41FA5}">
                      <a16:colId xmlns:a16="http://schemas.microsoft.com/office/drawing/2014/main" val="1768886712"/>
                    </a:ext>
                  </a:extLst>
                </a:gridCol>
                <a:gridCol w="746799">
                  <a:extLst>
                    <a:ext uri="{9D8B030D-6E8A-4147-A177-3AD203B41FA5}">
                      <a16:colId xmlns:a16="http://schemas.microsoft.com/office/drawing/2014/main" val="1197733792"/>
                    </a:ext>
                  </a:extLst>
                </a:gridCol>
                <a:gridCol w="599405">
                  <a:extLst>
                    <a:ext uri="{9D8B030D-6E8A-4147-A177-3AD203B41FA5}">
                      <a16:colId xmlns:a16="http://schemas.microsoft.com/office/drawing/2014/main" val="2199613466"/>
                    </a:ext>
                  </a:extLst>
                </a:gridCol>
              </a:tblGrid>
              <a:tr h="313093">
                <a:tc>
                  <a:txBody>
                    <a:bodyPr/>
                    <a:lstStyle/>
                    <a:p>
                      <a:pPr algn="ctr"/>
                      <a:r>
                        <a:rPr lang="en-GB" sz="1200" b="1"/>
                        <a:t>Number</a:t>
                      </a:r>
                    </a:p>
                  </a:txBody>
                  <a:tcPr/>
                </a:tc>
                <a:tc>
                  <a:txBody>
                    <a:bodyPr/>
                    <a:lstStyle/>
                    <a:p>
                      <a:pPr algn="ctr"/>
                      <a:r>
                        <a:rPr lang="en-GB"/>
                        <a:t>1</a:t>
                      </a:r>
                    </a:p>
                  </a:txBody>
                  <a:tcPr/>
                </a:tc>
                <a:tc>
                  <a:txBody>
                    <a:bodyPr/>
                    <a:lstStyle/>
                    <a:p>
                      <a:pPr algn="ctr"/>
                      <a:r>
                        <a:rPr lang="en-GB"/>
                        <a:t>2</a:t>
                      </a:r>
                    </a:p>
                  </a:txBody>
                  <a:tcPr/>
                </a:tc>
                <a:tc>
                  <a:txBody>
                    <a:bodyPr/>
                    <a:lstStyle/>
                    <a:p>
                      <a:pPr algn="ctr"/>
                      <a:r>
                        <a:rPr lang="en-GB"/>
                        <a:t>3</a:t>
                      </a:r>
                    </a:p>
                  </a:txBody>
                  <a:tcPr/>
                </a:tc>
                <a:extLst>
                  <a:ext uri="{0D108BD9-81ED-4DB2-BD59-A6C34878D82A}">
                    <a16:rowId xmlns:a16="http://schemas.microsoft.com/office/drawing/2014/main" val="502698702"/>
                  </a:ext>
                </a:extLst>
              </a:tr>
              <a:tr h="313093">
                <a:tc>
                  <a:txBody>
                    <a:bodyPr/>
                    <a:lstStyle/>
                    <a:p>
                      <a:pPr algn="ctr"/>
                      <a:r>
                        <a:rPr lang="en-GB" sz="1200" b="1"/>
                        <a:t>Frequency</a:t>
                      </a:r>
                    </a:p>
                  </a:txBody>
                  <a:tcPr/>
                </a:tc>
                <a:tc>
                  <a:txBody>
                    <a:bodyPr/>
                    <a:lstStyle/>
                    <a:p>
                      <a:pPr algn="ctr"/>
                      <a:r>
                        <a:rPr lang="en-GB"/>
                        <a:t>45</a:t>
                      </a:r>
                    </a:p>
                  </a:txBody>
                  <a:tcPr/>
                </a:tc>
                <a:tc>
                  <a:txBody>
                    <a:bodyPr/>
                    <a:lstStyle/>
                    <a:p>
                      <a:pPr algn="ctr"/>
                      <a:r>
                        <a:rPr lang="en-GB"/>
                        <a:t>11</a:t>
                      </a:r>
                    </a:p>
                  </a:txBody>
                  <a:tcPr/>
                </a:tc>
                <a:tc>
                  <a:txBody>
                    <a:bodyPr/>
                    <a:lstStyle/>
                    <a:p>
                      <a:pPr algn="ctr"/>
                      <a:r>
                        <a:rPr lang="en-GB"/>
                        <a:t>25</a:t>
                      </a:r>
                    </a:p>
                  </a:txBody>
                  <a:tcPr/>
                </a:tc>
                <a:extLst>
                  <a:ext uri="{0D108BD9-81ED-4DB2-BD59-A6C34878D82A}">
                    <a16:rowId xmlns:a16="http://schemas.microsoft.com/office/drawing/2014/main" val="3387560884"/>
                  </a:ext>
                </a:extLst>
              </a:tr>
              <a:tr h="313093">
                <a:tc>
                  <a:txBody>
                    <a:bodyPr/>
                    <a:lstStyle/>
                    <a:p>
                      <a:pPr algn="ctr"/>
                      <a:r>
                        <a:rPr lang="en-GB" sz="1200" b="1"/>
                        <a:t>Probability</a:t>
                      </a:r>
                    </a:p>
                  </a:txBody>
                  <a:tcPr/>
                </a:tc>
                <a:tc>
                  <a:txBody>
                    <a:bodyPr/>
                    <a:lstStyle/>
                    <a:p>
                      <a:pPr algn="ctr"/>
                      <a:endParaRPr lang="en-GB"/>
                    </a:p>
                  </a:txBody>
                  <a:tcPr/>
                </a:tc>
                <a:tc>
                  <a:txBody>
                    <a:bodyPr/>
                    <a:lstStyle/>
                    <a:p>
                      <a:pPr algn="ctr"/>
                      <a:endParaRPr lang="en-GB"/>
                    </a:p>
                  </a:txBody>
                  <a:tcPr/>
                </a:tc>
                <a:tc>
                  <a:txBody>
                    <a:bodyPr/>
                    <a:lstStyle/>
                    <a:p>
                      <a:pPr algn="ctr"/>
                      <a:endParaRPr lang="en-GB"/>
                    </a:p>
                  </a:txBody>
                  <a:tcPr/>
                </a:tc>
                <a:extLst>
                  <a:ext uri="{0D108BD9-81ED-4DB2-BD59-A6C34878D82A}">
                    <a16:rowId xmlns:a16="http://schemas.microsoft.com/office/drawing/2014/main" val="1082244006"/>
                  </a:ext>
                </a:extLst>
              </a:tr>
            </a:tbl>
          </a:graphicData>
        </a:graphic>
      </p:graphicFrame>
      <p:sp>
        <p:nvSpPr>
          <p:cNvPr id="291" name="TextBox 290">
            <a:extLst>
              <a:ext uri="{FF2B5EF4-FFF2-40B4-BE49-F238E27FC236}">
                <a16:creationId xmlns:a16="http://schemas.microsoft.com/office/drawing/2014/main" id="{C204C105-4B8D-4155-B845-85EDEAFB6C3E}"/>
              </a:ext>
            </a:extLst>
          </p:cNvPr>
          <p:cNvSpPr txBox="1"/>
          <p:nvPr/>
        </p:nvSpPr>
        <p:spPr>
          <a:xfrm>
            <a:off x="124870" y="122062"/>
            <a:ext cx="4168834" cy="584775"/>
          </a:xfrm>
          <a:prstGeom prst="rect">
            <a:avLst/>
          </a:prstGeom>
          <a:noFill/>
        </p:spPr>
        <p:txBody>
          <a:bodyPr wrap="square" rtlCol="0">
            <a:spAutoFit/>
          </a:bodyPr>
          <a:lstStyle/>
          <a:p>
            <a:r>
              <a:rPr lang="en-GB" sz="1600"/>
              <a:t>Evie is playing with a spinner she made. It has 4 colours of different sizes. Here are her results:</a:t>
            </a:r>
          </a:p>
        </p:txBody>
      </p:sp>
      <p:sp>
        <p:nvSpPr>
          <p:cNvPr id="292" name="TextBox 291">
            <a:extLst>
              <a:ext uri="{FF2B5EF4-FFF2-40B4-BE49-F238E27FC236}">
                <a16:creationId xmlns:a16="http://schemas.microsoft.com/office/drawing/2014/main" id="{7E199187-DB55-4273-959C-A3F87C6E4B43}"/>
              </a:ext>
            </a:extLst>
          </p:cNvPr>
          <p:cNvSpPr txBox="1"/>
          <p:nvPr/>
        </p:nvSpPr>
        <p:spPr>
          <a:xfrm>
            <a:off x="216805" y="3460782"/>
            <a:ext cx="3676847" cy="1815882"/>
          </a:xfrm>
          <a:prstGeom prst="rect">
            <a:avLst/>
          </a:prstGeom>
          <a:noFill/>
        </p:spPr>
        <p:txBody>
          <a:bodyPr wrap="square" rtlCol="0">
            <a:spAutoFit/>
          </a:bodyPr>
          <a:lstStyle/>
          <a:p>
            <a:r>
              <a:rPr lang="en-GB" sz="1600"/>
              <a:t>a) Evie makes one more spin. Estimate the probability it lands on </a:t>
            </a:r>
            <a:r>
              <a:rPr lang="en-GB" sz="1600" b="1"/>
              <a:t>blue</a:t>
            </a:r>
            <a:r>
              <a:rPr lang="en-GB" sz="1600"/>
              <a:t>.</a:t>
            </a:r>
          </a:p>
          <a:p>
            <a:endParaRPr lang="en-GB" sz="1600"/>
          </a:p>
          <a:p>
            <a:endParaRPr lang="en-GB" sz="1600"/>
          </a:p>
          <a:p>
            <a:r>
              <a:rPr lang="en-GB" sz="1600"/>
              <a:t>b) About how many times might you expect the spinner to land on </a:t>
            </a:r>
            <a:r>
              <a:rPr lang="en-GB" sz="1600" b="1"/>
              <a:t>green</a:t>
            </a:r>
            <a:r>
              <a:rPr lang="en-GB" sz="1600"/>
              <a:t> if spun </a:t>
            </a:r>
            <a:r>
              <a:rPr lang="en-GB" sz="1600" b="1"/>
              <a:t>350</a:t>
            </a:r>
            <a:r>
              <a:rPr lang="en-GB" sz="1600"/>
              <a:t> times?</a:t>
            </a:r>
          </a:p>
        </p:txBody>
      </p:sp>
      <p:graphicFrame>
        <p:nvGraphicFramePr>
          <p:cNvPr id="293" name="Table 2">
            <a:extLst>
              <a:ext uri="{FF2B5EF4-FFF2-40B4-BE49-F238E27FC236}">
                <a16:creationId xmlns:a16="http://schemas.microsoft.com/office/drawing/2014/main" id="{4F6D5E9E-E02B-409A-860F-376B110B19CC}"/>
              </a:ext>
            </a:extLst>
          </p:cNvPr>
          <p:cNvGraphicFramePr>
            <a:graphicFrameLocks noGrp="1"/>
          </p:cNvGraphicFramePr>
          <p:nvPr/>
        </p:nvGraphicFramePr>
        <p:xfrm>
          <a:off x="415666" y="916965"/>
          <a:ext cx="3139979" cy="1854200"/>
        </p:xfrm>
        <a:graphic>
          <a:graphicData uri="http://schemas.openxmlformats.org/drawingml/2006/table">
            <a:tbl>
              <a:tblPr firstRow="1" bandRow="1">
                <a:tableStyleId>{5940675A-B579-460E-94D1-54222C63F5DA}</a:tableStyleId>
              </a:tblPr>
              <a:tblGrid>
                <a:gridCol w="932175">
                  <a:extLst>
                    <a:ext uri="{9D8B030D-6E8A-4147-A177-3AD203B41FA5}">
                      <a16:colId xmlns:a16="http://schemas.microsoft.com/office/drawing/2014/main" val="1955542220"/>
                    </a:ext>
                  </a:extLst>
                </a:gridCol>
                <a:gridCol w="1103902">
                  <a:extLst>
                    <a:ext uri="{9D8B030D-6E8A-4147-A177-3AD203B41FA5}">
                      <a16:colId xmlns:a16="http://schemas.microsoft.com/office/drawing/2014/main" val="3990985362"/>
                    </a:ext>
                  </a:extLst>
                </a:gridCol>
                <a:gridCol w="1103902">
                  <a:extLst>
                    <a:ext uri="{9D8B030D-6E8A-4147-A177-3AD203B41FA5}">
                      <a16:colId xmlns:a16="http://schemas.microsoft.com/office/drawing/2014/main" val="1581579042"/>
                    </a:ext>
                  </a:extLst>
                </a:gridCol>
              </a:tblGrid>
              <a:tr h="370840">
                <a:tc>
                  <a:txBody>
                    <a:bodyPr/>
                    <a:lstStyle/>
                    <a:p>
                      <a:pPr algn="ctr"/>
                      <a:r>
                        <a:rPr lang="en-GB" b="1"/>
                        <a:t>Colour</a:t>
                      </a:r>
                    </a:p>
                  </a:txBody>
                  <a:tcPr/>
                </a:tc>
                <a:tc>
                  <a:txBody>
                    <a:bodyPr/>
                    <a:lstStyle/>
                    <a:p>
                      <a:pPr algn="ctr"/>
                      <a:r>
                        <a:rPr lang="en-GB" b="1"/>
                        <a:t>Frequency</a:t>
                      </a:r>
                    </a:p>
                  </a:txBody>
                  <a:tcPr/>
                </a:tc>
                <a:tc>
                  <a:txBody>
                    <a:bodyPr/>
                    <a:lstStyle/>
                    <a:p>
                      <a:pPr algn="ctr"/>
                      <a:r>
                        <a:rPr lang="en-GB" b="1"/>
                        <a:t>Probability</a:t>
                      </a:r>
                    </a:p>
                  </a:txBody>
                  <a:tcPr/>
                </a:tc>
                <a:extLst>
                  <a:ext uri="{0D108BD9-81ED-4DB2-BD59-A6C34878D82A}">
                    <a16:rowId xmlns:a16="http://schemas.microsoft.com/office/drawing/2014/main" val="1925601474"/>
                  </a:ext>
                </a:extLst>
              </a:tr>
              <a:tr h="370840">
                <a:tc>
                  <a:txBody>
                    <a:bodyPr/>
                    <a:lstStyle/>
                    <a:p>
                      <a:pPr algn="ctr"/>
                      <a:r>
                        <a:rPr lang="en-GB"/>
                        <a:t>Red</a:t>
                      </a:r>
                    </a:p>
                  </a:txBody>
                  <a:tcPr/>
                </a:tc>
                <a:tc>
                  <a:txBody>
                    <a:bodyPr/>
                    <a:lstStyle/>
                    <a:p>
                      <a:pPr algn="ctr"/>
                      <a:r>
                        <a:rPr lang="en-GB"/>
                        <a:t>41</a:t>
                      </a:r>
                    </a:p>
                  </a:txBody>
                  <a:tcPr/>
                </a:tc>
                <a:tc>
                  <a:txBody>
                    <a:bodyPr/>
                    <a:lstStyle/>
                    <a:p>
                      <a:pPr algn="ctr"/>
                      <a:endParaRPr lang="en-GB"/>
                    </a:p>
                  </a:txBody>
                  <a:tcPr/>
                </a:tc>
                <a:extLst>
                  <a:ext uri="{0D108BD9-81ED-4DB2-BD59-A6C34878D82A}">
                    <a16:rowId xmlns:a16="http://schemas.microsoft.com/office/drawing/2014/main" val="2643604037"/>
                  </a:ext>
                </a:extLst>
              </a:tr>
              <a:tr h="370840">
                <a:tc>
                  <a:txBody>
                    <a:bodyPr/>
                    <a:lstStyle/>
                    <a:p>
                      <a:pPr algn="ctr"/>
                      <a:r>
                        <a:rPr lang="en-GB"/>
                        <a:t>Yellow</a:t>
                      </a:r>
                    </a:p>
                  </a:txBody>
                  <a:tcPr/>
                </a:tc>
                <a:tc>
                  <a:txBody>
                    <a:bodyPr/>
                    <a:lstStyle/>
                    <a:p>
                      <a:pPr algn="ctr"/>
                      <a:r>
                        <a:rPr lang="en-GB"/>
                        <a:t>7</a:t>
                      </a:r>
                    </a:p>
                  </a:txBody>
                  <a:tcPr/>
                </a:tc>
                <a:tc>
                  <a:txBody>
                    <a:bodyPr/>
                    <a:lstStyle/>
                    <a:p>
                      <a:pPr algn="ctr"/>
                      <a:endParaRPr lang="en-GB"/>
                    </a:p>
                  </a:txBody>
                  <a:tcPr/>
                </a:tc>
                <a:extLst>
                  <a:ext uri="{0D108BD9-81ED-4DB2-BD59-A6C34878D82A}">
                    <a16:rowId xmlns:a16="http://schemas.microsoft.com/office/drawing/2014/main" val="1464113793"/>
                  </a:ext>
                </a:extLst>
              </a:tr>
              <a:tr h="370840">
                <a:tc>
                  <a:txBody>
                    <a:bodyPr/>
                    <a:lstStyle/>
                    <a:p>
                      <a:pPr algn="ctr"/>
                      <a:r>
                        <a:rPr lang="en-GB"/>
                        <a:t>Green</a:t>
                      </a:r>
                    </a:p>
                  </a:txBody>
                  <a:tcPr/>
                </a:tc>
                <a:tc>
                  <a:txBody>
                    <a:bodyPr/>
                    <a:lstStyle/>
                    <a:p>
                      <a:pPr algn="ctr"/>
                      <a:r>
                        <a:rPr lang="en-GB"/>
                        <a:t>23</a:t>
                      </a:r>
                    </a:p>
                  </a:txBody>
                  <a:tcPr/>
                </a:tc>
                <a:tc>
                  <a:txBody>
                    <a:bodyPr/>
                    <a:lstStyle/>
                    <a:p>
                      <a:pPr algn="ctr"/>
                      <a:endParaRPr lang="en-GB"/>
                    </a:p>
                  </a:txBody>
                  <a:tcPr/>
                </a:tc>
                <a:extLst>
                  <a:ext uri="{0D108BD9-81ED-4DB2-BD59-A6C34878D82A}">
                    <a16:rowId xmlns:a16="http://schemas.microsoft.com/office/drawing/2014/main" val="35785891"/>
                  </a:ext>
                </a:extLst>
              </a:tr>
              <a:tr h="370840">
                <a:tc>
                  <a:txBody>
                    <a:bodyPr/>
                    <a:lstStyle/>
                    <a:p>
                      <a:pPr algn="ctr"/>
                      <a:r>
                        <a:rPr lang="en-GB"/>
                        <a:t>Blue</a:t>
                      </a:r>
                    </a:p>
                  </a:txBody>
                  <a:tcPr/>
                </a:tc>
                <a:tc>
                  <a:txBody>
                    <a:bodyPr/>
                    <a:lstStyle/>
                    <a:p>
                      <a:pPr algn="ctr"/>
                      <a:r>
                        <a:rPr lang="en-GB"/>
                        <a:t>12</a:t>
                      </a:r>
                    </a:p>
                  </a:txBody>
                  <a:tcPr/>
                </a:tc>
                <a:tc>
                  <a:txBody>
                    <a:bodyPr/>
                    <a:lstStyle/>
                    <a:p>
                      <a:pPr algn="ctr"/>
                      <a:endParaRPr lang="en-GB"/>
                    </a:p>
                  </a:txBody>
                  <a:tcPr/>
                </a:tc>
                <a:extLst>
                  <a:ext uri="{0D108BD9-81ED-4DB2-BD59-A6C34878D82A}">
                    <a16:rowId xmlns:a16="http://schemas.microsoft.com/office/drawing/2014/main" val="4018773462"/>
                  </a:ext>
                </a:extLst>
              </a:tr>
            </a:tbl>
          </a:graphicData>
        </a:graphic>
      </p:graphicFrame>
      <p:grpSp>
        <p:nvGrpSpPr>
          <p:cNvPr id="294" name="Group 293">
            <a:extLst>
              <a:ext uri="{FF2B5EF4-FFF2-40B4-BE49-F238E27FC236}">
                <a16:creationId xmlns:a16="http://schemas.microsoft.com/office/drawing/2014/main" id="{E82D111A-EA14-4754-B485-900E46691A7A}"/>
              </a:ext>
            </a:extLst>
          </p:cNvPr>
          <p:cNvGrpSpPr/>
          <p:nvPr/>
        </p:nvGrpSpPr>
        <p:grpSpPr>
          <a:xfrm>
            <a:off x="1614446" y="2881886"/>
            <a:ext cx="489240" cy="283320"/>
            <a:chOff x="1614446" y="2881886"/>
            <a:chExt cx="489240" cy="283320"/>
          </a:xfrm>
        </p:grpSpPr>
        <mc:AlternateContent xmlns:mc="http://schemas.openxmlformats.org/markup-compatibility/2006" xmlns:p14="http://schemas.microsoft.com/office/powerpoint/2010/main">
          <mc:Choice Requires="p14">
            <p:contentPart p14:bwMode="auto" r:id="rId2">
              <p14:nvContentPartPr>
                <p14:cNvPr id="295" name="Ink 294">
                  <a:extLst>
                    <a:ext uri="{FF2B5EF4-FFF2-40B4-BE49-F238E27FC236}">
                      <a16:creationId xmlns:a16="http://schemas.microsoft.com/office/drawing/2014/main" id="{FBC6D237-836F-4BD5-A900-92A1E69AE4E7}"/>
                    </a:ext>
                  </a:extLst>
                </p14:cNvPr>
                <p14:cNvContentPartPr/>
                <p14:nvPr/>
              </p14:nvContentPartPr>
              <p14:xfrm>
                <a:off x="1614446" y="2896286"/>
                <a:ext cx="174600" cy="266760"/>
              </p14:xfrm>
            </p:contentPart>
          </mc:Choice>
          <mc:Fallback xmlns="">
            <p:pic>
              <p:nvPicPr>
                <p:cNvPr id="295" name="Ink 294">
                  <a:extLst>
                    <a:ext uri="{FF2B5EF4-FFF2-40B4-BE49-F238E27FC236}">
                      <a16:creationId xmlns:a16="http://schemas.microsoft.com/office/drawing/2014/main" id="{FBC6D237-836F-4BD5-A900-92A1E69AE4E7}"/>
                    </a:ext>
                  </a:extLst>
                </p:cNvPr>
                <p:cNvPicPr/>
                <p:nvPr/>
              </p:nvPicPr>
              <p:blipFill>
                <a:blip r:embed="rId3"/>
                <a:stretch>
                  <a:fillRect/>
                </a:stretch>
              </p:blipFill>
              <p:spPr>
                <a:xfrm>
                  <a:off x="1596446" y="2878286"/>
                  <a:ext cx="21024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96" name="Ink 295">
                  <a:extLst>
                    <a:ext uri="{FF2B5EF4-FFF2-40B4-BE49-F238E27FC236}">
                      <a16:creationId xmlns:a16="http://schemas.microsoft.com/office/drawing/2014/main" id="{2A5B206E-0A9B-458C-AD42-7F5F13CD6D99}"/>
                    </a:ext>
                  </a:extLst>
                </p14:cNvPr>
                <p14:cNvContentPartPr/>
                <p14:nvPr/>
              </p14:nvContentPartPr>
              <p14:xfrm>
                <a:off x="1935926" y="2881886"/>
                <a:ext cx="167760" cy="283320"/>
              </p14:xfrm>
            </p:contentPart>
          </mc:Choice>
          <mc:Fallback xmlns="">
            <p:pic>
              <p:nvPicPr>
                <p:cNvPr id="296" name="Ink 295">
                  <a:extLst>
                    <a:ext uri="{FF2B5EF4-FFF2-40B4-BE49-F238E27FC236}">
                      <a16:creationId xmlns:a16="http://schemas.microsoft.com/office/drawing/2014/main" id="{2A5B206E-0A9B-458C-AD42-7F5F13CD6D99}"/>
                    </a:ext>
                  </a:extLst>
                </p:cNvPr>
                <p:cNvPicPr/>
                <p:nvPr/>
              </p:nvPicPr>
              <p:blipFill>
                <a:blip r:embed="rId5"/>
                <a:stretch>
                  <a:fillRect/>
                </a:stretch>
              </p:blipFill>
              <p:spPr>
                <a:xfrm>
                  <a:off x="1918286" y="2863886"/>
                  <a:ext cx="203400" cy="318960"/>
                </a:xfrm>
                <a:prstGeom prst="rect">
                  <a:avLst/>
                </a:prstGeom>
              </p:spPr>
            </p:pic>
          </mc:Fallback>
        </mc:AlternateContent>
      </p:grpSp>
      <p:grpSp>
        <p:nvGrpSpPr>
          <p:cNvPr id="297" name="Group 296">
            <a:extLst>
              <a:ext uri="{FF2B5EF4-FFF2-40B4-BE49-F238E27FC236}">
                <a16:creationId xmlns:a16="http://schemas.microsoft.com/office/drawing/2014/main" id="{60689095-6DCF-4372-BEEA-B79FFADADD26}"/>
              </a:ext>
            </a:extLst>
          </p:cNvPr>
          <p:cNvGrpSpPr/>
          <p:nvPr/>
        </p:nvGrpSpPr>
        <p:grpSpPr>
          <a:xfrm>
            <a:off x="396926" y="2858486"/>
            <a:ext cx="849960" cy="256320"/>
            <a:chOff x="396926" y="2858486"/>
            <a:chExt cx="849960" cy="256320"/>
          </a:xfrm>
        </p:grpSpPr>
        <mc:AlternateContent xmlns:mc="http://schemas.openxmlformats.org/markup-compatibility/2006" xmlns:p14="http://schemas.microsoft.com/office/powerpoint/2010/main">
          <mc:Choice Requires="p14">
            <p:contentPart p14:bwMode="auto" r:id="rId6">
              <p14:nvContentPartPr>
                <p14:cNvPr id="298" name="Ink 297">
                  <a:extLst>
                    <a:ext uri="{FF2B5EF4-FFF2-40B4-BE49-F238E27FC236}">
                      <a16:creationId xmlns:a16="http://schemas.microsoft.com/office/drawing/2014/main" id="{060A9930-2A58-446A-A168-C15F20E78B8E}"/>
                    </a:ext>
                  </a:extLst>
                </p14:cNvPr>
                <p14:cNvContentPartPr/>
                <p14:nvPr/>
              </p14:nvContentPartPr>
              <p14:xfrm>
                <a:off x="396926" y="2891606"/>
                <a:ext cx="186840" cy="45720"/>
              </p14:xfrm>
            </p:contentPart>
          </mc:Choice>
          <mc:Fallback xmlns="">
            <p:pic>
              <p:nvPicPr>
                <p:cNvPr id="298" name="Ink 297">
                  <a:extLst>
                    <a:ext uri="{FF2B5EF4-FFF2-40B4-BE49-F238E27FC236}">
                      <a16:creationId xmlns:a16="http://schemas.microsoft.com/office/drawing/2014/main" id="{060A9930-2A58-446A-A168-C15F20E78B8E}"/>
                    </a:ext>
                  </a:extLst>
                </p:cNvPr>
                <p:cNvPicPr/>
                <p:nvPr/>
              </p:nvPicPr>
              <p:blipFill>
                <a:blip r:embed="rId7"/>
                <a:stretch>
                  <a:fillRect/>
                </a:stretch>
              </p:blipFill>
              <p:spPr>
                <a:xfrm>
                  <a:off x="378926" y="2873966"/>
                  <a:ext cx="22248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99" name="Ink 298">
                  <a:extLst>
                    <a:ext uri="{FF2B5EF4-FFF2-40B4-BE49-F238E27FC236}">
                      <a16:creationId xmlns:a16="http://schemas.microsoft.com/office/drawing/2014/main" id="{94B1E8B8-05D5-4808-A7E0-3C24E54F81D4}"/>
                    </a:ext>
                  </a:extLst>
                </p14:cNvPr>
                <p14:cNvContentPartPr/>
                <p14:nvPr/>
              </p14:nvContentPartPr>
              <p14:xfrm>
                <a:off x="457406" y="2900966"/>
                <a:ext cx="36720" cy="213840"/>
              </p14:xfrm>
            </p:contentPart>
          </mc:Choice>
          <mc:Fallback xmlns="">
            <p:pic>
              <p:nvPicPr>
                <p:cNvPr id="299" name="Ink 298">
                  <a:extLst>
                    <a:ext uri="{FF2B5EF4-FFF2-40B4-BE49-F238E27FC236}">
                      <a16:creationId xmlns:a16="http://schemas.microsoft.com/office/drawing/2014/main" id="{94B1E8B8-05D5-4808-A7E0-3C24E54F81D4}"/>
                    </a:ext>
                  </a:extLst>
                </p:cNvPr>
                <p:cNvPicPr/>
                <p:nvPr/>
              </p:nvPicPr>
              <p:blipFill>
                <a:blip r:embed="rId9"/>
                <a:stretch>
                  <a:fillRect/>
                </a:stretch>
              </p:blipFill>
              <p:spPr>
                <a:xfrm>
                  <a:off x="439406" y="2882966"/>
                  <a:ext cx="7236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00" name="Ink 299">
                  <a:extLst>
                    <a:ext uri="{FF2B5EF4-FFF2-40B4-BE49-F238E27FC236}">
                      <a16:creationId xmlns:a16="http://schemas.microsoft.com/office/drawing/2014/main" id="{95C9BF57-945F-4312-A1A7-E3E2A71BBF36}"/>
                    </a:ext>
                  </a:extLst>
                </p14:cNvPr>
                <p14:cNvContentPartPr/>
                <p14:nvPr/>
              </p14:nvContentPartPr>
              <p14:xfrm>
                <a:off x="583046" y="3019046"/>
                <a:ext cx="84240" cy="60840"/>
              </p14:xfrm>
            </p:contentPart>
          </mc:Choice>
          <mc:Fallback xmlns="">
            <p:pic>
              <p:nvPicPr>
                <p:cNvPr id="300" name="Ink 299">
                  <a:extLst>
                    <a:ext uri="{FF2B5EF4-FFF2-40B4-BE49-F238E27FC236}">
                      <a16:creationId xmlns:a16="http://schemas.microsoft.com/office/drawing/2014/main" id="{95C9BF57-945F-4312-A1A7-E3E2A71BBF36}"/>
                    </a:ext>
                  </a:extLst>
                </p:cNvPr>
                <p:cNvPicPr/>
                <p:nvPr/>
              </p:nvPicPr>
              <p:blipFill>
                <a:blip r:embed="rId11"/>
                <a:stretch>
                  <a:fillRect/>
                </a:stretch>
              </p:blipFill>
              <p:spPr>
                <a:xfrm>
                  <a:off x="565046" y="3001406"/>
                  <a:ext cx="11988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01" name="Ink 300">
                  <a:extLst>
                    <a:ext uri="{FF2B5EF4-FFF2-40B4-BE49-F238E27FC236}">
                      <a16:creationId xmlns:a16="http://schemas.microsoft.com/office/drawing/2014/main" id="{20045F69-C5E4-4276-8791-72CA42AE706A}"/>
                    </a:ext>
                  </a:extLst>
                </p14:cNvPr>
                <p14:cNvContentPartPr/>
                <p14:nvPr/>
              </p14:nvContentPartPr>
              <p14:xfrm>
                <a:off x="727406" y="2889086"/>
                <a:ext cx="90360" cy="199080"/>
              </p14:xfrm>
            </p:contentPart>
          </mc:Choice>
          <mc:Fallback xmlns="">
            <p:pic>
              <p:nvPicPr>
                <p:cNvPr id="301" name="Ink 300">
                  <a:extLst>
                    <a:ext uri="{FF2B5EF4-FFF2-40B4-BE49-F238E27FC236}">
                      <a16:creationId xmlns:a16="http://schemas.microsoft.com/office/drawing/2014/main" id="{20045F69-C5E4-4276-8791-72CA42AE706A}"/>
                    </a:ext>
                  </a:extLst>
                </p:cNvPr>
                <p:cNvPicPr/>
                <p:nvPr/>
              </p:nvPicPr>
              <p:blipFill>
                <a:blip r:embed="rId13"/>
                <a:stretch>
                  <a:fillRect/>
                </a:stretch>
              </p:blipFill>
              <p:spPr>
                <a:xfrm>
                  <a:off x="709766" y="2871446"/>
                  <a:ext cx="126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02" name="Ink 301">
                  <a:extLst>
                    <a:ext uri="{FF2B5EF4-FFF2-40B4-BE49-F238E27FC236}">
                      <a16:creationId xmlns:a16="http://schemas.microsoft.com/office/drawing/2014/main" id="{FDBF88C6-FD46-40FF-B2BB-AD2BE15B78F8}"/>
                    </a:ext>
                  </a:extLst>
                </p14:cNvPr>
                <p14:cNvContentPartPr/>
                <p14:nvPr/>
              </p14:nvContentPartPr>
              <p14:xfrm>
                <a:off x="732446" y="3008606"/>
                <a:ext cx="80640" cy="17280"/>
              </p14:xfrm>
            </p:contentPart>
          </mc:Choice>
          <mc:Fallback xmlns="">
            <p:pic>
              <p:nvPicPr>
                <p:cNvPr id="302" name="Ink 301">
                  <a:extLst>
                    <a:ext uri="{FF2B5EF4-FFF2-40B4-BE49-F238E27FC236}">
                      <a16:creationId xmlns:a16="http://schemas.microsoft.com/office/drawing/2014/main" id="{FDBF88C6-FD46-40FF-B2BB-AD2BE15B78F8}"/>
                    </a:ext>
                  </a:extLst>
                </p:cNvPr>
                <p:cNvPicPr/>
                <p:nvPr/>
              </p:nvPicPr>
              <p:blipFill>
                <a:blip r:embed="rId15"/>
                <a:stretch>
                  <a:fillRect/>
                </a:stretch>
              </p:blipFill>
              <p:spPr>
                <a:xfrm>
                  <a:off x="714806" y="2990606"/>
                  <a:ext cx="1162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3" name="Ink 302">
                  <a:extLst>
                    <a:ext uri="{FF2B5EF4-FFF2-40B4-BE49-F238E27FC236}">
                      <a16:creationId xmlns:a16="http://schemas.microsoft.com/office/drawing/2014/main" id="{08477C89-D9E4-47A4-9F51-065F37BFC3E3}"/>
                    </a:ext>
                  </a:extLst>
                </p14:cNvPr>
                <p14:cNvContentPartPr/>
                <p14:nvPr/>
              </p14:nvContentPartPr>
              <p14:xfrm>
                <a:off x="860246" y="2858486"/>
                <a:ext cx="170280" cy="192240"/>
              </p14:xfrm>
            </p:contentPart>
          </mc:Choice>
          <mc:Fallback xmlns="">
            <p:pic>
              <p:nvPicPr>
                <p:cNvPr id="303" name="Ink 302">
                  <a:extLst>
                    <a:ext uri="{FF2B5EF4-FFF2-40B4-BE49-F238E27FC236}">
                      <a16:creationId xmlns:a16="http://schemas.microsoft.com/office/drawing/2014/main" id="{08477C89-D9E4-47A4-9F51-065F37BFC3E3}"/>
                    </a:ext>
                  </a:extLst>
                </p:cNvPr>
                <p:cNvPicPr/>
                <p:nvPr/>
              </p:nvPicPr>
              <p:blipFill>
                <a:blip r:embed="rId17"/>
                <a:stretch>
                  <a:fillRect/>
                </a:stretch>
              </p:blipFill>
              <p:spPr>
                <a:xfrm>
                  <a:off x="842606" y="2840486"/>
                  <a:ext cx="20592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04" name="Ink 303">
                  <a:extLst>
                    <a:ext uri="{FF2B5EF4-FFF2-40B4-BE49-F238E27FC236}">
                      <a16:creationId xmlns:a16="http://schemas.microsoft.com/office/drawing/2014/main" id="{A91B99EE-7619-40C8-A10C-A852760C98EB}"/>
                    </a:ext>
                  </a:extLst>
                </p14:cNvPr>
                <p14:cNvContentPartPr/>
                <p14:nvPr/>
              </p14:nvContentPartPr>
              <p14:xfrm>
                <a:off x="1195406" y="2899886"/>
                <a:ext cx="19800" cy="22680"/>
              </p14:xfrm>
            </p:contentPart>
          </mc:Choice>
          <mc:Fallback xmlns="">
            <p:pic>
              <p:nvPicPr>
                <p:cNvPr id="304" name="Ink 303">
                  <a:extLst>
                    <a:ext uri="{FF2B5EF4-FFF2-40B4-BE49-F238E27FC236}">
                      <a16:creationId xmlns:a16="http://schemas.microsoft.com/office/drawing/2014/main" id="{A91B99EE-7619-40C8-A10C-A852760C98EB}"/>
                    </a:ext>
                  </a:extLst>
                </p:cNvPr>
                <p:cNvPicPr/>
                <p:nvPr/>
              </p:nvPicPr>
              <p:blipFill>
                <a:blip r:embed="rId19"/>
                <a:stretch>
                  <a:fillRect/>
                </a:stretch>
              </p:blipFill>
              <p:spPr>
                <a:xfrm>
                  <a:off x="1177406" y="2881886"/>
                  <a:ext cx="55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5" name="Ink 304">
                  <a:extLst>
                    <a:ext uri="{FF2B5EF4-FFF2-40B4-BE49-F238E27FC236}">
                      <a16:creationId xmlns:a16="http://schemas.microsoft.com/office/drawing/2014/main" id="{8FBD6C15-500B-4DF4-8721-16D8595BFD26}"/>
                    </a:ext>
                  </a:extLst>
                </p14:cNvPr>
                <p14:cNvContentPartPr/>
                <p14:nvPr/>
              </p14:nvContentPartPr>
              <p14:xfrm>
                <a:off x="1226366" y="3051806"/>
                <a:ext cx="20520" cy="8280"/>
              </p14:xfrm>
            </p:contentPart>
          </mc:Choice>
          <mc:Fallback xmlns="">
            <p:pic>
              <p:nvPicPr>
                <p:cNvPr id="305" name="Ink 304">
                  <a:extLst>
                    <a:ext uri="{FF2B5EF4-FFF2-40B4-BE49-F238E27FC236}">
                      <a16:creationId xmlns:a16="http://schemas.microsoft.com/office/drawing/2014/main" id="{8FBD6C15-500B-4DF4-8721-16D8595BFD26}"/>
                    </a:ext>
                  </a:extLst>
                </p:cNvPr>
                <p:cNvPicPr/>
                <p:nvPr/>
              </p:nvPicPr>
              <p:blipFill>
                <a:blip r:embed="rId21"/>
                <a:stretch>
                  <a:fillRect/>
                </a:stretch>
              </p:blipFill>
              <p:spPr>
                <a:xfrm>
                  <a:off x="1208366" y="3033806"/>
                  <a:ext cx="56160" cy="43920"/>
                </a:xfrm>
                <a:prstGeom prst="rect">
                  <a:avLst/>
                </a:prstGeom>
              </p:spPr>
            </p:pic>
          </mc:Fallback>
        </mc:AlternateContent>
      </p:grpSp>
      <p:grpSp>
        <p:nvGrpSpPr>
          <p:cNvPr id="306" name="Group 305">
            <a:extLst>
              <a:ext uri="{FF2B5EF4-FFF2-40B4-BE49-F238E27FC236}">
                <a16:creationId xmlns:a16="http://schemas.microsoft.com/office/drawing/2014/main" id="{17AB87EE-8931-45C4-859E-33424D461692}"/>
              </a:ext>
            </a:extLst>
          </p:cNvPr>
          <p:cNvGrpSpPr/>
          <p:nvPr/>
        </p:nvGrpSpPr>
        <p:grpSpPr>
          <a:xfrm>
            <a:off x="2578526" y="1395806"/>
            <a:ext cx="851400" cy="207360"/>
            <a:chOff x="2578526" y="1395806"/>
            <a:chExt cx="851400" cy="207360"/>
          </a:xfrm>
        </p:grpSpPr>
        <mc:AlternateContent xmlns:mc="http://schemas.openxmlformats.org/markup-compatibility/2006" xmlns:p14="http://schemas.microsoft.com/office/powerpoint/2010/main">
          <mc:Choice Requires="p14">
            <p:contentPart p14:bwMode="auto" r:id="rId22">
              <p14:nvContentPartPr>
                <p14:cNvPr id="307" name="Ink 306">
                  <a:extLst>
                    <a:ext uri="{FF2B5EF4-FFF2-40B4-BE49-F238E27FC236}">
                      <a16:creationId xmlns:a16="http://schemas.microsoft.com/office/drawing/2014/main" id="{D0672BBF-4D7A-4180-A64F-C07715F92777}"/>
                    </a:ext>
                  </a:extLst>
                </p14:cNvPr>
                <p14:cNvContentPartPr/>
                <p14:nvPr/>
              </p14:nvContentPartPr>
              <p14:xfrm>
                <a:off x="2578526" y="1397966"/>
                <a:ext cx="122400" cy="177480"/>
              </p14:xfrm>
            </p:contentPart>
          </mc:Choice>
          <mc:Fallback xmlns="">
            <p:pic>
              <p:nvPicPr>
                <p:cNvPr id="307" name="Ink 306">
                  <a:extLst>
                    <a:ext uri="{FF2B5EF4-FFF2-40B4-BE49-F238E27FC236}">
                      <a16:creationId xmlns:a16="http://schemas.microsoft.com/office/drawing/2014/main" id="{D0672BBF-4D7A-4180-A64F-C07715F92777}"/>
                    </a:ext>
                  </a:extLst>
                </p:cNvPr>
                <p:cNvPicPr/>
                <p:nvPr/>
              </p:nvPicPr>
              <p:blipFill>
                <a:blip r:embed="rId23"/>
                <a:stretch>
                  <a:fillRect/>
                </a:stretch>
              </p:blipFill>
              <p:spPr>
                <a:xfrm>
                  <a:off x="2560526" y="1380326"/>
                  <a:ext cx="1580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08" name="Ink 307">
                  <a:extLst>
                    <a:ext uri="{FF2B5EF4-FFF2-40B4-BE49-F238E27FC236}">
                      <a16:creationId xmlns:a16="http://schemas.microsoft.com/office/drawing/2014/main" id="{2141A79F-B8EE-4940-988E-948801E2BFF7}"/>
                    </a:ext>
                  </a:extLst>
                </p14:cNvPr>
                <p14:cNvContentPartPr/>
                <p14:nvPr/>
              </p14:nvContentPartPr>
              <p14:xfrm>
                <a:off x="2862206" y="1453406"/>
                <a:ext cx="360" cy="360"/>
              </p14:xfrm>
            </p:contentPart>
          </mc:Choice>
          <mc:Fallback xmlns="">
            <p:pic>
              <p:nvPicPr>
                <p:cNvPr id="308" name="Ink 307">
                  <a:extLst>
                    <a:ext uri="{FF2B5EF4-FFF2-40B4-BE49-F238E27FC236}">
                      <a16:creationId xmlns:a16="http://schemas.microsoft.com/office/drawing/2014/main" id="{2141A79F-B8EE-4940-988E-948801E2BFF7}"/>
                    </a:ext>
                  </a:extLst>
                </p:cNvPr>
                <p:cNvPicPr/>
                <p:nvPr/>
              </p:nvPicPr>
              <p:blipFill>
                <a:blip r:embed="rId25"/>
                <a:stretch>
                  <a:fillRect/>
                </a:stretch>
              </p:blipFill>
              <p:spPr>
                <a:xfrm>
                  <a:off x="2844566" y="143576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09" name="Ink 308">
                  <a:extLst>
                    <a:ext uri="{FF2B5EF4-FFF2-40B4-BE49-F238E27FC236}">
                      <a16:creationId xmlns:a16="http://schemas.microsoft.com/office/drawing/2014/main" id="{9F50A603-A256-4F1C-896F-4820B43B1714}"/>
                    </a:ext>
                  </a:extLst>
                </p14:cNvPr>
                <p14:cNvContentPartPr/>
                <p14:nvPr/>
              </p14:nvContentPartPr>
              <p14:xfrm>
                <a:off x="3009806" y="1403726"/>
                <a:ext cx="208080" cy="108000"/>
              </p14:xfrm>
            </p:contentPart>
          </mc:Choice>
          <mc:Fallback xmlns="">
            <p:pic>
              <p:nvPicPr>
                <p:cNvPr id="309" name="Ink 308">
                  <a:extLst>
                    <a:ext uri="{FF2B5EF4-FFF2-40B4-BE49-F238E27FC236}">
                      <a16:creationId xmlns:a16="http://schemas.microsoft.com/office/drawing/2014/main" id="{9F50A603-A256-4F1C-896F-4820B43B1714}"/>
                    </a:ext>
                  </a:extLst>
                </p:cNvPr>
                <p:cNvPicPr/>
                <p:nvPr/>
              </p:nvPicPr>
              <p:blipFill>
                <a:blip r:embed="rId27"/>
                <a:stretch>
                  <a:fillRect/>
                </a:stretch>
              </p:blipFill>
              <p:spPr>
                <a:xfrm>
                  <a:off x="2992166" y="1385726"/>
                  <a:ext cx="24372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10" name="Ink 309">
                  <a:extLst>
                    <a:ext uri="{FF2B5EF4-FFF2-40B4-BE49-F238E27FC236}">
                      <a16:creationId xmlns:a16="http://schemas.microsoft.com/office/drawing/2014/main" id="{811B4B3D-1522-4AB4-B1DB-5086D2CA94BF}"/>
                    </a:ext>
                  </a:extLst>
                </p14:cNvPr>
                <p14:cNvContentPartPr/>
                <p14:nvPr/>
              </p14:nvContentPartPr>
              <p14:xfrm>
                <a:off x="3082166" y="1411286"/>
                <a:ext cx="53640" cy="176400"/>
              </p14:xfrm>
            </p:contentPart>
          </mc:Choice>
          <mc:Fallback xmlns="">
            <p:pic>
              <p:nvPicPr>
                <p:cNvPr id="310" name="Ink 309">
                  <a:extLst>
                    <a:ext uri="{FF2B5EF4-FFF2-40B4-BE49-F238E27FC236}">
                      <a16:creationId xmlns:a16="http://schemas.microsoft.com/office/drawing/2014/main" id="{811B4B3D-1522-4AB4-B1DB-5086D2CA94BF}"/>
                    </a:ext>
                  </a:extLst>
                </p:cNvPr>
                <p:cNvPicPr/>
                <p:nvPr/>
              </p:nvPicPr>
              <p:blipFill>
                <a:blip r:embed="rId29"/>
                <a:stretch>
                  <a:fillRect/>
                </a:stretch>
              </p:blipFill>
              <p:spPr>
                <a:xfrm>
                  <a:off x="3064166" y="1393646"/>
                  <a:ext cx="892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11" name="Ink 310">
                  <a:extLst>
                    <a:ext uri="{FF2B5EF4-FFF2-40B4-BE49-F238E27FC236}">
                      <a16:creationId xmlns:a16="http://schemas.microsoft.com/office/drawing/2014/main" id="{98E1BD28-3F0C-4ABC-830C-DEC6681252B7}"/>
                    </a:ext>
                  </a:extLst>
                </p14:cNvPr>
                <p14:cNvContentPartPr/>
                <p14:nvPr/>
              </p14:nvContentPartPr>
              <p14:xfrm>
                <a:off x="3270086" y="1395806"/>
                <a:ext cx="159840" cy="207360"/>
              </p14:xfrm>
            </p:contentPart>
          </mc:Choice>
          <mc:Fallback xmlns="">
            <p:pic>
              <p:nvPicPr>
                <p:cNvPr id="311" name="Ink 310">
                  <a:extLst>
                    <a:ext uri="{FF2B5EF4-FFF2-40B4-BE49-F238E27FC236}">
                      <a16:creationId xmlns:a16="http://schemas.microsoft.com/office/drawing/2014/main" id="{98E1BD28-3F0C-4ABC-830C-DEC6681252B7}"/>
                    </a:ext>
                  </a:extLst>
                </p:cNvPr>
                <p:cNvPicPr/>
                <p:nvPr/>
              </p:nvPicPr>
              <p:blipFill>
                <a:blip r:embed="rId31"/>
                <a:stretch>
                  <a:fillRect/>
                </a:stretch>
              </p:blipFill>
              <p:spPr>
                <a:xfrm>
                  <a:off x="3252446" y="1377806"/>
                  <a:ext cx="195480" cy="24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312" name="Ink 311">
                <a:extLst>
                  <a:ext uri="{FF2B5EF4-FFF2-40B4-BE49-F238E27FC236}">
                    <a16:creationId xmlns:a16="http://schemas.microsoft.com/office/drawing/2014/main" id="{7FDA1D16-D0D5-4ACB-AA0C-AFA049996C4D}"/>
                  </a:ext>
                </a:extLst>
              </p14:cNvPr>
              <p14:cNvContentPartPr/>
              <p14:nvPr/>
            </p14:nvContentPartPr>
            <p14:xfrm>
              <a:off x="2541806" y="1771646"/>
              <a:ext cx="139680" cy="175320"/>
            </p14:xfrm>
          </p:contentPart>
        </mc:Choice>
        <mc:Fallback xmlns="">
          <p:pic>
            <p:nvPicPr>
              <p:cNvPr id="312" name="Ink 311">
                <a:extLst>
                  <a:ext uri="{FF2B5EF4-FFF2-40B4-BE49-F238E27FC236}">
                    <a16:creationId xmlns:a16="http://schemas.microsoft.com/office/drawing/2014/main" id="{7FDA1D16-D0D5-4ACB-AA0C-AFA049996C4D}"/>
                  </a:ext>
                </a:extLst>
              </p:cNvPr>
              <p:cNvPicPr/>
              <p:nvPr/>
            </p:nvPicPr>
            <p:blipFill>
              <a:blip r:embed="rId33"/>
              <a:stretch>
                <a:fillRect/>
              </a:stretch>
            </p:blipFill>
            <p:spPr>
              <a:xfrm>
                <a:off x="2524166" y="1754006"/>
                <a:ext cx="175320" cy="210960"/>
              </a:xfrm>
              <a:prstGeom prst="rect">
                <a:avLst/>
              </a:prstGeom>
            </p:spPr>
          </p:pic>
        </mc:Fallback>
      </mc:AlternateContent>
      <p:grpSp>
        <p:nvGrpSpPr>
          <p:cNvPr id="313" name="Group 312">
            <a:extLst>
              <a:ext uri="{FF2B5EF4-FFF2-40B4-BE49-F238E27FC236}">
                <a16:creationId xmlns:a16="http://schemas.microsoft.com/office/drawing/2014/main" id="{E9AE3C19-99F1-471E-A32F-316758F28EBE}"/>
              </a:ext>
            </a:extLst>
          </p:cNvPr>
          <p:cNvGrpSpPr/>
          <p:nvPr/>
        </p:nvGrpSpPr>
        <p:grpSpPr>
          <a:xfrm>
            <a:off x="2853566" y="1760486"/>
            <a:ext cx="557280" cy="216360"/>
            <a:chOff x="2853566" y="1760486"/>
            <a:chExt cx="557280" cy="216360"/>
          </a:xfrm>
        </p:grpSpPr>
        <mc:AlternateContent xmlns:mc="http://schemas.openxmlformats.org/markup-compatibility/2006" xmlns:p14="http://schemas.microsoft.com/office/powerpoint/2010/main">
          <mc:Choice Requires="p14">
            <p:contentPart p14:bwMode="auto" r:id="rId34">
              <p14:nvContentPartPr>
                <p14:cNvPr id="314" name="Ink 313">
                  <a:extLst>
                    <a:ext uri="{FF2B5EF4-FFF2-40B4-BE49-F238E27FC236}">
                      <a16:creationId xmlns:a16="http://schemas.microsoft.com/office/drawing/2014/main" id="{B7C7ACD7-220A-4203-A917-7D08CD66F1DF}"/>
                    </a:ext>
                  </a:extLst>
                </p14:cNvPr>
                <p14:cNvContentPartPr/>
                <p14:nvPr/>
              </p14:nvContentPartPr>
              <p14:xfrm>
                <a:off x="2853566" y="1833566"/>
                <a:ext cx="360" cy="360"/>
              </p14:xfrm>
            </p:contentPart>
          </mc:Choice>
          <mc:Fallback xmlns="">
            <p:pic>
              <p:nvPicPr>
                <p:cNvPr id="314" name="Ink 313">
                  <a:extLst>
                    <a:ext uri="{FF2B5EF4-FFF2-40B4-BE49-F238E27FC236}">
                      <a16:creationId xmlns:a16="http://schemas.microsoft.com/office/drawing/2014/main" id="{B7C7ACD7-220A-4203-A917-7D08CD66F1DF}"/>
                    </a:ext>
                  </a:extLst>
                </p:cNvPr>
                <p:cNvPicPr/>
                <p:nvPr/>
              </p:nvPicPr>
              <p:blipFill>
                <a:blip r:embed="rId25"/>
                <a:stretch>
                  <a:fillRect/>
                </a:stretch>
              </p:blipFill>
              <p:spPr>
                <a:xfrm>
                  <a:off x="2835926" y="181592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15" name="Ink 314">
                  <a:extLst>
                    <a:ext uri="{FF2B5EF4-FFF2-40B4-BE49-F238E27FC236}">
                      <a16:creationId xmlns:a16="http://schemas.microsoft.com/office/drawing/2014/main" id="{EA0F35CE-CA8E-4C12-B789-F397EC55B2DF}"/>
                    </a:ext>
                  </a:extLst>
                </p14:cNvPr>
                <p14:cNvContentPartPr/>
                <p14:nvPr/>
              </p14:nvContentPartPr>
              <p14:xfrm>
                <a:off x="2999726" y="1775966"/>
                <a:ext cx="153000" cy="170640"/>
              </p14:xfrm>
            </p:contentPart>
          </mc:Choice>
          <mc:Fallback xmlns="">
            <p:pic>
              <p:nvPicPr>
                <p:cNvPr id="315" name="Ink 314">
                  <a:extLst>
                    <a:ext uri="{FF2B5EF4-FFF2-40B4-BE49-F238E27FC236}">
                      <a16:creationId xmlns:a16="http://schemas.microsoft.com/office/drawing/2014/main" id="{EA0F35CE-CA8E-4C12-B789-F397EC55B2DF}"/>
                    </a:ext>
                  </a:extLst>
                </p:cNvPr>
                <p:cNvPicPr/>
                <p:nvPr/>
              </p:nvPicPr>
              <p:blipFill>
                <a:blip r:embed="rId36"/>
                <a:stretch>
                  <a:fillRect/>
                </a:stretch>
              </p:blipFill>
              <p:spPr>
                <a:xfrm>
                  <a:off x="2981726" y="1757966"/>
                  <a:ext cx="18864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16" name="Ink 315">
                  <a:extLst>
                    <a:ext uri="{FF2B5EF4-FFF2-40B4-BE49-F238E27FC236}">
                      <a16:creationId xmlns:a16="http://schemas.microsoft.com/office/drawing/2014/main" id="{F58527EB-02CA-4D8D-9212-2F8EF8FE8C22}"/>
                    </a:ext>
                  </a:extLst>
                </p14:cNvPr>
                <p14:cNvContentPartPr/>
                <p14:nvPr/>
              </p14:nvContentPartPr>
              <p14:xfrm>
                <a:off x="3238766" y="1760486"/>
                <a:ext cx="172080" cy="216360"/>
              </p14:xfrm>
            </p:contentPart>
          </mc:Choice>
          <mc:Fallback xmlns="">
            <p:pic>
              <p:nvPicPr>
                <p:cNvPr id="316" name="Ink 315">
                  <a:extLst>
                    <a:ext uri="{FF2B5EF4-FFF2-40B4-BE49-F238E27FC236}">
                      <a16:creationId xmlns:a16="http://schemas.microsoft.com/office/drawing/2014/main" id="{F58527EB-02CA-4D8D-9212-2F8EF8FE8C22}"/>
                    </a:ext>
                  </a:extLst>
                </p:cNvPr>
                <p:cNvPicPr/>
                <p:nvPr/>
              </p:nvPicPr>
              <p:blipFill>
                <a:blip r:embed="rId38"/>
                <a:stretch>
                  <a:fillRect/>
                </a:stretch>
              </p:blipFill>
              <p:spPr>
                <a:xfrm>
                  <a:off x="3220766" y="1742486"/>
                  <a:ext cx="207720" cy="252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9">
            <p14:nvContentPartPr>
              <p14:cNvPr id="317" name="Ink 316">
                <a:extLst>
                  <a:ext uri="{FF2B5EF4-FFF2-40B4-BE49-F238E27FC236}">
                    <a16:creationId xmlns:a16="http://schemas.microsoft.com/office/drawing/2014/main" id="{9D32B114-F884-4E44-B00B-5C6959277111}"/>
                  </a:ext>
                </a:extLst>
              </p14:cNvPr>
              <p14:cNvContentPartPr/>
              <p14:nvPr/>
            </p14:nvContentPartPr>
            <p14:xfrm>
              <a:off x="2515886" y="2154326"/>
              <a:ext cx="160560" cy="180720"/>
            </p14:xfrm>
          </p:contentPart>
        </mc:Choice>
        <mc:Fallback xmlns="">
          <p:pic>
            <p:nvPicPr>
              <p:cNvPr id="317" name="Ink 316">
                <a:extLst>
                  <a:ext uri="{FF2B5EF4-FFF2-40B4-BE49-F238E27FC236}">
                    <a16:creationId xmlns:a16="http://schemas.microsoft.com/office/drawing/2014/main" id="{9D32B114-F884-4E44-B00B-5C6959277111}"/>
                  </a:ext>
                </a:extLst>
              </p:cNvPr>
              <p:cNvPicPr/>
              <p:nvPr/>
            </p:nvPicPr>
            <p:blipFill>
              <a:blip r:embed="rId40"/>
              <a:stretch>
                <a:fillRect/>
              </a:stretch>
            </p:blipFill>
            <p:spPr>
              <a:xfrm>
                <a:off x="2498246" y="2136686"/>
                <a:ext cx="196200" cy="216360"/>
              </a:xfrm>
              <a:prstGeom prst="rect">
                <a:avLst/>
              </a:prstGeom>
            </p:spPr>
          </p:pic>
        </mc:Fallback>
      </mc:AlternateContent>
      <p:grpSp>
        <p:nvGrpSpPr>
          <p:cNvPr id="318" name="Group 317">
            <a:extLst>
              <a:ext uri="{FF2B5EF4-FFF2-40B4-BE49-F238E27FC236}">
                <a16:creationId xmlns:a16="http://schemas.microsoft.com/office/drawing/2014/main" id="{A6BCF29A-8D5F-45EB-ADB1-059A9D59BF43}"/>
              </a:ext>
            </a:extLst>
          </p:cNvPr>
          <p:cNvGrpSpPr/>
          <p:nvPr/>
        </p:nvGrpSpPr>
        <p:grpSpPr>
          <a:xfrm>
            <a:off x="2861846" y="2144246"/>
            <a:ext cx="578160" cy="209520"/>
            <a:chOff x="2861846" y="2144246"/>
            <a:chExt cx="578160" cy="209520"/>
          </a:xfrm>
        </p:grpSpPr>
        <mc:AlternateContent xmlns:mc="http://schemas.openxmlformats.org/markup-compatibility/2006" xmlns:p14="http://schemas.microsoft.com/office/powerpoint/2010/main">
          <mc:Choice Requires="p14">
            <p:contentPart p14:bwMode="auto" r:id="rId41">
              <p14:nvContentPartPr>
                <p14:cNvPr id="319" name="Ink 318">
                  <a:extLst>
                    <a:ext uri="{FF2B5EF4-FFF2-40B4-BE49-F238E27FC236}">
                      <a16:creationId xmlns:a16="http://schemas.microsoft.com/office/drawing/2014/main" id="{25911467-0BDE-4107-BB8C-BB0721AEDBC5}"/>
                    </a:ext>
                  </a:extLst>
                </p14:cNvPr>
                <p14:cNvContentPartPr/>
                <p14:nvPr/>
              </p14:nvContentPartPr>
              <p14:xfrm>
                <a:off x="2861846" y="2219486"/>
                <a:ext cx="360" cy="360"/>
              </p14:xfrm>
            </p:contentPart>
          </mc:Choice>
          <mc:Fallback xmlns="">
            <p:pic>
              <p:nvPicPr>
                <p:cNvPr id="319" name="Ink 318">
                  <a:extLst>
                    <a:ext uri="{FF2B5EF4-FFF2-40B4-BE49-F238E27FC236}">
                      <a16:creationId xmlns:a16="http://schemas.microsoft.com/office/drawing/2014/main" id="{25911467-0BDE-4107-BB8C-BB0721AEDBC5}"/>
                    </a:ext>
                  </a:extLst>
                </p:cNvPr>
                <p:cNvPicPr/>
                <p:nvPr/>
              </p:nvPicPr>
              <p:blipFill>
                <a:blip r:embed="rId25"/>
                <a:stretch>
                  <a:fillRect/>
                </a:stretch>
              </p:blipFill>
              <p:spPr>
                <a:xfrm>
                  <a:off x="2844206" y="220148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20" name="Ink 319">
                  <a:extLst>
                    <a:ext uri="{FF2B5EF4-FFF2-40B4-BE49-F238E27FC236}">
                      <a16:creationId xmlns:a16="http://schemas.microsoft.com/office/drawing/2014/main" id="{FDFB84D3-8654-441E-8A56-6A780A58BFFD}"/>
                    </a:ext>
                  </a:extLst>
                </p14:cNvPr>
                <p14:cNvContentPartPr/>
                <p14:nvPr/>
              </p14:nvContentPartPr>
              <p14:xfrm>
                <a:off x="3024566" y="2147126"/>
                <a:ext cx="178200" cy="174600"/>
              </p14:xfrm>
            </p:contentPart>
          </mc:Choice>
          <mc:Fallback xmlns="">
            <p:pic>
              <p:nvPicPr>
                <p:cNvPr id="320" name="Ink 319">
                  <a:extLst>
                    <a:ext uri="{FF2B5EF4-FFF2-40B4-BE49-F238E27FC236}">
                      <a16:creationId xmlns:a16="http://schemas.microsoft.com/office/drawing/2014/main" id="{FDFB84D3-8654-441E-8A56-6A780A58BFFD}"/>
                    </a:ext>
                  </a:extLst>
                </p:cNvPr>
                <p:cNvPicPr/>
                <p:nvPr/>
              </p:nvPicPr>
              <p:blipFill>
                <a:blip r:embed="rId43"/>
                <a:stretch>
                  <a:fillRect/>
                </a:stretch>
              </p:blipFill>
              <p:spPr>
                <a:xfrm>
                  <a:off x="3006926" y="2129126"/>
                  <a:ext cx="213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21" name="Ink 320">
                  <a:extLst>
                    <a:ext uri="{FF2B5EF4-FFF2-40B4-BE49-F238E27FC236}">
                      <a16:creationId xmlns:a16="http://schemas.microsoft.com/office/drawing/2014/main" id="{3F75D6CF-5458-484D-A949-52572B5DF60D}"/>
                    </a:ext>
                  </a:extLst>
                </p14:cNvPr>
                <p14:cNvContentPartPr/>
                <p14:nvPr/>
              </p14:nvContentPartPr>
              <p14:xfrm>
                <a:off x="3262526" y="2144246"/>
                <a:ext cx="177480" cy="209520"/>
              </p14:xfrm>
            </p:contentPart>
          </mc:Choice>
          <mc:Fallback xmlns="">
            <p:pic>
              <p:nvPicPr>
                <p:cNvPr id="321" name="Ink 320">
                  <a:extLst>
                    <a:ext uri="{FF2B5EF4-FFF2-40B4-BE49-F238E27FC236}">
                      <a16:creationId xmlns:a16="http://schemas.microsoft.com/office/drawing/2014/main" id="{3F75D6CF-5458-484D-A949-52572B5DF60D}"/>
                    </a:ext>
                  </a:extLst>
                </p:cNvPr>
                <p:cNvPicPr/>
                <p:nvPr/>
              </p:nvPicPr>
              <p:blipFill>
                <a:blip r:embed="rId45"/>
                <a:stretch>
                  <a:fillRect/>
                </a:stretch>
              </p:blipFill>
              <p:spPr>
                <a:xfrm>
                  <a:off x="3244886" y="2126246"/>
                  <a:ext cx="213120" cy="245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2" name="Ink 321">
                <a:extLst>
                  <a:ext uri="{FF2B5EF4-FFF2-40B4-BE49-F238E27FC236}">
                    <a16:creationId xmlns:a16="http://schemas.microsoft.com/office/drawing/2014/main" id="{A47FDDF6-0E4B-46E4-A94B-51FEA4320C8D}"/>
                  </a:ext>
                </a:extLst>
              </p14:cNvPr>
              <p14:cNvContentPartPr/>
              <p14:nvPr/>
            </p14:nvContentPartPr>
            <p14:xfrm>
              <a:off x="2578886" y="2549966"/>
              <a:ext cx="122040" cy="177480"/>
            </p14:xfrm>
          </p:contentPart>
        </mc:Choice>
        <mc:Fallback xmlns="">
          <p:pic>
            <p:nvPicPr>
              <p:cNvPr id="322" name="Ink 321">
                <a:extLst>
                  <a:ext uri="{FF2B5EF4-FFF2-40B4-BE49-F238E27FC236}">
                    <a16:creationId xmlns:a16="http://schemas.microsoft.com/office/drawing/2014/main" id="{A47FDDF6-0E4B-46E4-A94B-51FEA4320C8D}"/>
                  </a:ext>
                </a:extLst>
              </p:cNvPr>
              <p:cNvPicPr/>
              <p:nvPr/>
            </p:nvPicPr>
            <p:blipFill>
              <a:blip r:embed="rId47"/>
              <a:stretch>
                <a:fillRect/>
              </a:stretch>
            </p:blipFill>
            <p:spPr>
              <a:xfrm>
                <a:off x="2561246" y="2531966"/>
                <a:ext cx="1576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23" name="Ink 322">
                <a:extLst>
                  <a:ext uri="{FF2B5EF4-FFF2-40B4-BE49-F238E27FC236}">
                    <a16:creationId xmlns:a16="http://schemas.microsoft.com/office/drawing/2014/main" id="{05CEFFBD-2E7D-4B26-A1A4-D0910D1F8144}"/>
                  </a:ext>
                </a:extLst>
              </p14:cNvPr>
              <p14:cNvContentPartPr/>
              <p14:nvPr/>
            </p14:nvContentPartPr>
            <p14:xfrm>
              <a:off x="2876606" y="2598566"/>
              <a:ext cx="7200" cy="16920"/>
            </p14:xfrm>
          </p:contentPart>
        </mc:Choice>
        <mc:Fallback xmlns="">
          <p:pic>
            <p:nvPicPr>
              <p:cNvPr id="323" name="Ink 322">
                <a:extLst>
                  <a:ext uri="{FF2B5EF4-FFF2-40B4-BE49-F238E27FC236}">
                    <a16:creationId xmlns:a16="http://schemas.microsoft.com/office/drawing/2014/main" id="{05CEFFBD-2E7D-4B26-A1A4-D0910D1F8144}"/>
                  </a:ext>
                </a:extLst>
              </p:cNvPr>
              <p:cNvPicPr/>
              <p:nvPr/>
            </p:nvPicPr>
            <p:blipFill>
              <a:blip r:embed="rId49"/>
              <a:stretch>
                <a:fillRect/>
              </a:stretch>
            </p:blipFill>
            <p:spPr>
              <a:xfrm>
                <a:off x="2858606" y="2580926"/>
                <a:ext cx="428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4" name="Ink 323">
                <a:extLst>
                  <a:ext uri="{FF2B5EF4-FFF2-40B4-BE49-F238E27FC236}">
                    <a16:creationId xmlns:a16="http://schemas.microsoft.com/office/drawing/2014/main" id="{66C7C7AA-1A1A-48F1-95D8-5796C5DB368E}"/>
                  </a:ext>
                </a:extLst>
              </p14:cNvPr>
              <p14:cNvContentPartPr/>
              <p14:nvPr/>
            </p14:nvContentPartPr>
            <p14:xfrm>
              <a:off x="3060566" y="2509646"/>
              <a:ext cx="24840" cy="193680"/>
            </p14:xfrm>
          </p:contentPart>
        </mc:Choice>
        <mc:Fallback xmlns="">
          <p:pic>
            <p:nvPicPr>
              <p:cNvPr id="324" name="Ink 323">
                <a:extLst>
                  <a:ext uri="{FF2B5EF4-FFF2-40B4-BE49-F238E27FC236}">
                    <a16:creationId xmlns:a16="http://schemas.microsoft.com/office/drawing/2014/main" id="{66C7C7AA-1A1A-48F1-95D8-5796C5DB368E}"/>
                  </a:ext>
                </a:extLst>
              </p:cNvPr>
              <p:cNvPicPr/>
              <p:nvPr/>
            </p:nvPicPr>
            <p:blipFill>
              <a:blip r:embed="rId51"/>
              <a:stretch>
                <a:fillRect/>
              </a:stretch>
            </p:blipFill>
            <p:spPr>
              <a:xfrm>
                <a:off x="3042926" y="2492006"/>
                <a:ext cx="60480" cy="229320"/>
              </a:xfrm>
              <a:prstGeom prst="rect">
                <a:avLst/>
              </a:prstGeom>
            </p:spPr>
          </p:pic>
        </mc:Fallback>
      </mc:AlternateContent>
      <p:grpSp>
        <p:nvGrpSpPr>
          <p:cNvPr id="325" name="Group 324">
            <a:extLst>
              <a:ext uri="{FF2B5EF4-FFF2-40B4-BE49-F238E27FC236}">
                <a16:creationId xmlns:a16="http://schemas.microsoft.com/office/drawing/2014/main" id="{FEDABBC4-47F9-4C3C-B3BD-B267E931DA71}"/>
              </a:ext>
            </a:extLst>
          </p:cNvPr>
          <p:cNvGrpSpPr/>
          <p:nvPr/>
        </p:nvGrpSpPr>
        <p:grpSpPr>
          <a:xfrm>
            <a:off x="3247766" y="2529446"/>
            <a:ext cx="209520" cy="230760"/>
            <a:chOff x="3247766" y="2529446"/>
            <a:chExt cx="209520" cy="230760"/>
          </a:xfrm>
        </p:grpSpPr>
        <mc:AlternateContent xmlns:mc="http://schemas.openxmlformats.org/markup-compatibility/2006" xmlns:p14="http://schemas.microsoft.com/office/powerpoint/2010/main">
          <mc:Choice Requires="p14">
            <p:contentPart p14:bwMode="auto" r:id="rId52">
              <p14:nvContentPartPr>
                <p14:cNvPr id="326" name="Ink 325">
                  <a:extLst>
                    <a:ext uri="{FF2B5EF4-FFF2-40B4-BE49-F238E27FC236}">
                      <a16:creationId xmlns:a16="http://schemas.microsoft.com/office/drawing/2014/main" id="{D216FB7D-61FA-40E6-9A59-85C1348CED43}"/>
                    </a:ext>
                  </a:extLst>
                </p14:cNvPr>
                <p14:cNvContentPartPr/>
                <p14:nvPr/>
              </p14:nvContentPartPr>
              <p14:xfrm>
                <a:off x="3247766" y="2529446"/>
                <a:ext cx="209520" cy="130680"/>
              </p14:xfrm>
            </p:contentPart>
          </mc:Choice>
          <mc:Fallback xmlns="">
            <p:pic>
              <p:nvPicPr>
                <p:cNvPr id="326" name="Ink 325">
                  <a:extLst>
                    <a:ext uri="{FF2B5EF4-FFF2-40B4-BE49-F238E27FC236}">
                      <a16:creationId xmlns:a16="http://schemas.microsoft.com/office/drawing/2014/main" id="{D216FB7D-61FA-40E6-9A59-85C1348CED43}"/>
                    </a:ext>
                  </a:extLst>
                </p:cNvPr>
                <p:cNvPicPr/>
                <p:nvPr/>
              </p:nvPicPr>
              <p:blipFill>
                <a:blip r:embed="rId53"/>
                <a:stretch>
                  <a:fillRect/>
                </a:stretch>
              </p:blipFill>
              <p:spPr>
                <a:xfrm>
                  <a:off x="3230126" y="2511446"/>
                  <a:ext cx="24516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7" name="Ink 326">
                  <a:extLst>
                    <a:ext uri="{FF2B5EF4-FFF2-40B4-BE49-F238E27FC236}">
                      <a16:creationId xmlns:a16="http://schemas.microsoft.com/office/drawing/2014/main" id="{E12B612A-6494-4D99-96D9-04A6B017D311}"/>
                    </a:ext>
                  </a:extLst>
                </p14:cNvPr>
                <p14:cNvContentPartPr/>
                <p14:nvPr/>
              </p14:nvContentPartPr>
              <p14:xfrm>
                <a:off x="3354686" y="2530886"/>
                <a:ext cx="65160" cy="229320"/>
              </p14:xfrm>
            </p:contentPart>
          </mc:Choice>
          <mc:Fallback xmlns="">
            <p:pic>
              <p:nvPicPr>
                <p:cNvPr id="327" name="Ink 326">
                  <a:extLst>
                    <a:ext uri="{FF2B5EF4-FFF2-40B4-BE49-F238E27FC236}">
                      <a16:creationId xmlns:a16="http://schemas.microsoft.com/office/drawing/2014/main" id="{E12B612A-6494-4D99-96D9-04A6B017D311}"/>
                    </a:ext>
                  </a:extLst>
                </p:cNvPr>
                <p:cNvPicPr/>
                <p:nvPr/>
              </p:nvPicPr>
              <p:blipFill>
                <a:blip r:embed="rId55"/>
                <a:stretch>
                  <a:fillRect/>
                </a:stretch>
              </p:blipFill>
              <p:spPr>
                <a:xfrm>
                  <a:off x="3336686" y="2512886"/>
                  <a:ext cx="100800" cy="264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6">
            <p14:nvContentPartPr>
              <p14:cNvPr id="328" name="Ink 327">
                <a:extLst>
                  <a:ext uri="{FF2B5EF4-FFF2-40B4-BE49-F238E27FC236}">
                    <a16:creationId xmlns:a16="http://schemas.microsoft.com/office/drawing/2014/main" id="{DB2BF47B-086E-4FB7-930A-D4291B387FD8}"/>
                  </a:ext>
                </a:extLst>
              </p14:cNvPr>
              <p14:cNvContentPartPr/>
              <p14:nvPr/>
            </p14:nvContentPartPr>
            <p14:xfrm>
              <a:off x="4768046" y="1286006"/>
              <a:ext cx="175680" cy="163080"/>
            </p14:xfrm>
          </p:contentPart>
        </mc:Choice>
        <mc:Fallback xmlns="">
          <p:pic>
            <p:nvPicPr>
              <p:cNvPr id="328" name="Ink 327">
                <a:extLst>
                  <a:ext uri="{FF2B5EF4-FFF2-40B4-BE49-F238E27FC236}">
                    <a16:creationId xmlns:a16="http://schemas.microsoft.com/office/drawing/2014/main" id="{DB2BF47B-086E-4FB7-930A-D4291B387FD8}"/>
                  </a:ext>
                </a:extLst>
              </p:cNvPr>
              <p:cNvPicPr/>
              <p:nvPr/>
            </p:nvPicPr>
            <p:blipFill>
              <a:blip r:embed="rId57"/>
              <a:stretch>
                <a:fillRect/>
              </a:stretch>
            </p:blipFill>
            <p:spPr>
              <a:xfrm>
                <a:off x="4750046" y="1268006"/>
                <a:ext cx="21132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29" name="Ink 328">
                <a:extLst>
                  <a:ext uri="{FF2B5EF4-FFF2-40B4-BE49-F238E27FC236}">
                    <a16:creationId xmlns:a16="http://schemas.microsoft.com/office/drawing/2014/main" id="{D5B82DFD-0B04-4B37-8FA4-41BF8EEF9716}"/>
                  </a:ext>
                </a:extLst>
              </p14:cNvPr>
              <p14:cNvContentPartPr/>
              <p14:nvPr/>
            </p14:nvContentPartPr>
            <p14:xfrm>
              <a:off x="4881086" y="1368086"/>
              <a:ext cx="41760" cy="203040"/>
            </p14:xfrm>
          </p:contentPart>
        </mc:Choice>
        <mc:Fallback xmlns="">
          <p:pic>
            <p:nvPicPr>
              <p:cNvPr id="329" name="Ink 328">
                <a:extLst>
                  <a:ext uri="{FF2B5EF4-FFF2-40B4-BE49-F238E27FC236}">
                    <a16:creationId xmlns:a16="http://schemas.microsoft.com/office/drawing/2014/main" id="{D5B82DFD-0B04-4B37-8FA4-41BF8EEF9716}"/>
                  </a:ext>
                </a:extLst>
              </p:cNvPr>
              <p:cNvPicPr/>
              <p:nvPr/>
            </p:nvPicPr>
            <p:blipFill>
              <a:blip r:embed="rId59"/>
              <a:stretch>
                <a:fillRect/>
              </a:stretch>
            </p:blipFill>
            <p:spPr>
              <a:xfrm>
                <a:off x="4863086" y="1350446"/>
                <a:ext cx="774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30" name="Ink 329">
                <a:extLst>
                  <a:ext uri="{FF2B5EF4-FFF2-40B4-BE49-F238E27FC236}">
                    <a16:creationId xmlns:a16="http://schemas.microsoft.com/office/drawing/2014/main" id="{B5F404CA-1494-49E5-AA40-7564439A4DBA}"/>
                  </a:ext>
                </a:extLst>
              </p14:cNvPr>
              <p14:cNvContentPartPr/>
              <p14:nvPr/>
            </p14:nvContentPartPr>
            <p14:xfrm>
              <a:off x="5020046" y="1264046"/>
              <a:ext cx="129600" cy="305280"/>
            </p14:xfrm>
          </p:contentPart>
        </mc:Choice>
        <mc:Fallback xmlns="">
          <p:pic>
            <p:nvPicPr>
              <p:cNvPr id="330" name="Ink 329">
                <a:extLst>
                  <a:ext uri="{FF2B5EF4-FFF2-40B4-BE49-F238E27FC236}">
                    <a16:creationId xmlns:a16="http://schemas.microsoft.com/office/drawing/2014/main" id="{B5F404CA-1494-49E5-AA40-7564439A4DBA}"/>
                  </a:ext>
                </a:extLst>
              </p:cNvPr>
              <p:cNvPicPr/>
              <p:nvPr/>
            </p:nvPicPr>
            <p:blipFill>
              <a:blip r:embed="rId61"/>
              <a:stretch>
                <a:fillRect/>
              </a:stretch>
            </p:blipFill>
            <p:spPr>
              <a:xfrm>
                <a:off x="5002046" y="1246406"/>
                <a:ext cx="165240" cy="340920"/>
              </a:xfrm>
              <a:prstGeom prst="rect">
                <a:avLst/>
              </a:prstGeom>
            </p:spPr>
          </p:pic>
        </mc:Fallback>
      </mc:AlternateContent>
      <p:grpSp>
        <p:nvGrpSpPr>
          <p:cNvPr id="331" name="Group 330">
            <a:extLst>
              <a:ext uri="{FF2B5EF4-FFF2-40B4-BE49-F238E27FC236}">
                <a16:creationId xmlns:a16="http://schemas.microsoft.com/office/drawing/2014/main" id="{6A96F9C2-B2AE-413A-B9B7-8A58E04D8411}"/>
              </a:ext>
            </a:extLst>
          </p:cNvPr>
          <p:cNvGrpSpPr/>
          <p:nvPr/>
        </p:nvGrpSpPr>
        <p:grpSpPr>
          <a:xfrm>
            <a:off x="5258366" y="1404086"/>
            <a:ext cx="221760" cy="17280"/>
            <a:chOff x="5258366" y="1404086"/>
            <a:chExt cx="221760" cy="17280"/>
          </a:xfrm>
        </p:grpSpPr>
        <mc:AlternateContent xmlns:mc="http://schemas.openxmlformats.org/markup-compatibility/2006" xmlns:p14="http://schemas.microsoft.com/office/powerpoint/2010/main">
          <mc:Choice Requires="p14">
            <p:contentPart p14:bwMode="auto" r:id="rId62">
              <p14:nvContentPartPr>
                <p14:cNvPr id="332" name="Ink 331">
                  <a:extLst>
                    <a:ext uri="{FF2B5EF4-FFF2-40B4-BE49-F238E27FC236}">
                      <a16:creationId xmlns:a16="http://schemas.microsoft.com/office/drawing/2014/main" id="{C9314453-B91E-4E9A-B7BD-814C05AB5ED8}"/>
                    </a:ext>
                  </a:extLst>
                </p14:cNvPr>
                <p14:cNvContentPartPr/>
                <p14:nvPr/>
              </p14:nvContentPartPr>
              <p14:xfrm>
                <a:off x="5258366" y="1416326"/>
                <a:ext cx="20160" cy="5040"/>
              </p14:xfrm>
            </p:contentPart>
          </mc:Choice>
          <mc:Fallback xmlns="">
            <p:pic>
              <p:nvPicPr>
                <p:cNvPr id="332" name="Ink 331">
                  <a:extLst>
                    <a:ext uri="{FF2B5EF4-FFF2-40B4-BE49-F238E27FC236}">
                      <a16:creationId xmlns:a16="http://schemas.microsoft.com/office/drawing/2014/main" id="{C9314453-B91E-4E9A-B7BD-814C05AB5ED8}"/>
                    </a:ext>
                  </a:extLst>
                </p:cNvPr>
                <p:cNvPicPr/>
                <p:nvPr/>
              </p:nvPicPr>
              <p:blipFill>
                <a:blip r:embed="rId63"/>
                <a:stretch>
                  <a:fillRect/>
                </a:stretch>
              </p:blipFill>
              <p:spPr>
                <a:xfrm>
                  <a:off x="5240726" y="1398686"/>
                  <a:ext cx="5580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33" name="Ink 332">
                  <a:extLst>
                    <a:ext uri="{FF2B5EF4-FFF2-40B4-BE49-F238E27FC236}">
                      <a16:creationId xmlns:a16="http://schemas.microsoft.com/office/drawing/2014/main" id="{2DEBA407-5C66-4CDD-A3D0-1B98A7DA5275}"/>
                    </a:ext>
                  </a:extLst>
                </p14:cNvPr>
                <p14:cNvContentPartPr/>
                <p14:nvPr/>
              </p14:nvContentPartPr>
              <p14:xfrm>
                <a:off x="5339006" y="1404086"/>
                <a:ext cx="93960" cy="10800"/>
              </p14:xfrm>
            </p:contentPart>
          </mc:Choice>
          <mc:Fallback xmlns="">
            <p:pic>
              <p:nvPicPr>
                <p:cNvPr id="333" name="Ink 332">
                  <a:extLst>
                    <a:ext uri="{FF2B5EF4-FFF2-40B4-BE49-F238E27FC236}">
                      <a16:creationId xmlns:a16="http://schemas.microsoft.com/office/drawing/2014/main" id="{2DEBA407-5C66-4CDD-A3D0-1B98A7DA5275}"/>
                    </a:ext>
                  </a:extLst>
                </p:cNvPr>
                <p:cNvPicPr/>
                <p:nvPr/>
              </p:nvPicPr>
              <p:blipFill>
                <a:blip r:embed="rId65"/>
                <a:stretch>
                  <a:fillRect/>
                </a:stretch>
              </p:blipFill>
              <p:spPr>
                <a:xfrm>
                  <a:off x="5321366" y="138608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34" name="Ink 333">
                  <a:extLst>
                    <a:ext uri="{FF2B5EF4-FFF2-40B4-BE49-F238E27FC236}">
                      <a16:creationId xmlns:a16="http://schemas.microsoft.com/office/drawing/2014/main" id="{C53643C6-BCC0-4A47-B5B9-75B7454122A8}"/>
                    </a:ext>
                  </a:extLst>
                </p14:cNvPr>
                <p14:cNvContentPartPr/>
                <p14:nvPr/>
              </p14:nvContentPartPr>
              <p14:xfrm>
                <a:off x="5475806" y="1404806"/>
                <a:ext cx="4320" cy="1440"/>
              </p14:xfrm>
            </p:contentPart>
          </mc:Choice>
          <mc:Fallback xmlns="">
            <p:pic>
              <p:nvPicPr>
                <p:cNvPr id="334" name="Ink 333">
                  <a:extLst>
                    <a:ext uri="{FF2B5EF4-FFF2-40B4-BE49-F238E27FC236}">
                      <a16:creationId xmlns:a16="http://schemas.microsoft.com/office/drawing/2014/main" id="{C53643C6-BCC0-4A47-B5B9-75B7454122A8}"/>
                    </a:ext>
                  </a:extLst>
                </p:cNvPr>
                <p:cNvPicPr/>
                <p:nvPr/>
              </p:nvPicPr>
              <p:blipFill>
                <a:blip r:embed="rId67"/>
                <a:stretch>
                  <a:fillRect/>
                </a:stretch>
              </p:blipFill>
              <p:spPr>
                <a:xfrm>
                  <a:off x="5458166" y="1387166"/>
                  <a:ext cx="39960" cy="37080"/>
                </a:xfrm>
                <a:prstGeom prst="rect">
                  <a:avLst/>
                </a:prstGeom>
              </p:spPr>
            </p:pic>
          </mc:Fallback>
        </mc:AlternateContent>
      </p:grpSp>
      <p:grpSp>
        <p:nvGrpSpPr>
          <p:cNvPr id="335" name="Group 334">
            <a:extLst>
              <a:ext uri="{FF2B5EF4-FFF2-40B4-BE49-F238E27FC236}">
                <a16:creationId xmlns:a16="http://schemas.microsoft.com/office/drawing/2014/main" id="{84C4801D-F5F8-40E1-AE82-F2B468B04CD9}"/>
              </a:ext>
            </a:extLst>
          </p:cNvPr>
          <p:cNvGrpSpPr/>
          <p:nvPr/>
        </p:nvGrpSpPr>
        <p:grpSpPr>
          <a:xfrm>
            <a:off x="3717566" y="1223726"/>
            <a:ext cx="941760" cy="618480"/>
            <a:chOff x="3717566" y="1223726"/>
            <a:chExt cx="941760" cy="618480"/>
          </a:xfrm>
        </p:grpSpPr>
        <mc:AlternateContent xmlns:mc="http://schemas.openxmlformats.org/markup-compatibility/2006" xmlns:p14="http://schemas.microsoft.com/office/powerpoint/2010/main">
          <mc:Choice Requires="p14">
            <p:contentPart p14:bwMode="auto" r:id="rId68">
              <p14:nvContentPartPr>
                <p14:cNvPr id="336" name="Ink 335">
                  <a:extLst>
                    <a:ext uri="{FF2B5EF4-FFF2-40B4-BE49-F238E27FC236}">
                      <a16:creationId xmlns:a16="http://schemas.microsoft.com/office/drawing/2014/main" id="{0DA2FC59-DBC5-46BC-B885-A1A412FA881B}"/>
                    </a:ext>
                  </a:extLst>
                </p14:cNvPr>
                <p14:cNvContentPartPr/>
                <p14:nvPr/>
              </p14:nvContentPartPr>
              <p14:xfrm>
                <a:off x="3718286" y="1223726"/>
                <a:ext cx="141120" cy="158760"/>
              </p14:xfrm>
            </p:contentPart>
          </mc:Choice>
          <mc:Fallback xmlns="">
            <p:pic>
              <p:nvPicPr>
                <p:cNvPr id="336" name="Ink 335">
                  <a:extLst>
                    <a:ext uri="{FF2B5EF4-FFF2-40B4-BE49-F238E27FC236}">
                      <a16:creationId xmlns:a16="http://schemas.microsoft.com/office/drawing/2014/main" id="{0DA2FC59-DBC5-46BC-B885-A1A412FA881B}"/>
                    </a:ext>
                  </a:extLst>
                </p:cNvPr>
                <p:cNvPicPr/>
                <p:nvPr/>
              </p:nvPicPr>
              <p:blipFill>
                <a:blip r:embed="rId69"/>
                <a:stretch>
                  <a:fillRect/>
                </a:stretch>
              </p:blipFill>
              <p:spPr>
                <a:xfrm>
                  <a:off x="3700646" y="1206086"/>
                  <a:ext cx="17676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37" name="Ink 336">
                  <a:extLst>
                    <a:ext uri="{FF2B5EF4-FFF2-40B4-BE49-F238E27FC236}">
                      <a16:creationId xmlns:a16="http://schemas.microsoft.com/office/drawing/2014/main" id="{31D61F62-758A-411C-B539-87FE82F7A17E}"/>
                    </a:ext>
                  </a:extLst>
                </p14:cNvPr>
                <p14:cNvContentPartPr/>
                <p14:nvPr/>
              </p14:nvContentPartPr>
              <p14:xfrm>
                <a:off x="3810806" y="1296806"/>
                <a:ext cx="19080" cy="167760"/>
              </p14:xfrm>
            </p:contentPart>
          </mc:Choice>
          <mc:Fallback xmlns="">
            <p:pic>
              <p:nvPicPr>
                <p:cNvPr id="337" name="Ink 336">
                  <a:extLst>
                    <a:ext uri="{FF2B5EF4-FFF2-40B4-BE49-F238E27FC236}">
                      <a16:creationId xmlns:a16="http://schemas.microsoft.com/office/drawing/2014/main" id="{31D61F62-758A-411C-B539-87FE82F7A17E}"/>
                    </a:ext>
                  </a:extLst>
                </p:cNvPr>
                <p:cNvPicPr/>
                <p:nvPr/>
              </p:nvPicPr>
              <p:blipFill>
                <a:blip r:embed="rId71"/>
                <a:stretch>
                  <a:fillRect/>
                </a:stretch>
              </p:blipFill>
              <p:spPr>
                <a:xfrm>
                  <a:off x="3793166" y="1278806"/>
                  <a:ext cx="5472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38" name="Ink 337">
                  <a:extLst>
                    <a:ext uri="{FF2B5EF4-FFF2-40B4-BE49-F238E27FC236}">
                      <a16:creationId xmlns:a16="http://schemas.microsoft.com/office/drawing/2014/main" id="{17B94644-ED60-4623-AC0B-D183C2ABE23F}"/>
                    </a:ext>
                  </a:extLst>
                </p14:cNvPr>
                <p14:cNvContentPartPr/>
                <p14:nvPr/>
              </p14:nvContentPartPr>
              <p14:xfrm>
                <a:off x="3968846" y="1225166"/>
                <a:ext cx="22680" cy="194760"/>
              </p14:xfrm>
            </p:contentPart>
          </mc:Choice>
          <mc:Fallback xmlns="">
            <p:pic>
              <p:nvPicPr>
                <p:cNvPr id="338" name="Ink 337">
                  <a:extLst>
                    <a:ext uri="{FF2B5EF4-FFF2-40B4-BE49-F238E27FC236}">
                      <a16:creationId xmlns:a16="http://schemas.microsoft.com/office/drawing/2014/main" id="{17B94644-ED60-4623-AC0B-D183C2ABE23F}"/>
                    </a:ext>
                  </a:extLst>
                </p:cNvPr>
                <p:cNvPicPr/>
                <p:nvPr/>
              </p:nvPicPr>
              <p:blipFill>
                <a:blip r:embed="rId73"/>
                <a:stretch>
                  <a:fillRect/>
                </a:stretch>
              </p:blipFill>
              <p:spPr>
                <a:xfrm>
                  <a:off x="3951206" y="1207166"/>
                  <a:ext cx="5832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39" name="Ink 338">
                  <a:extLst>
                    <a:ext uri="{FF2B5EF4-FFF2-40B4-BE49-F238E27FC236}">
                      <a16:creationId xmlns:a16="http://schemas.microsoft.com/office/drawing/2014/main" id="{AE23526B-0B20-4C1A-9C03-91E0AB3B1E1F}"/>
                    </a:ext>
                  </a:extLst>
                </p14:cNvPr>
                <p14:cNvContentPartPr/>
                <p14:nvPr/>
              </p14:nvContentPartPr>
              <p14:xfrm>
                <a:off x="3717566" y="1484366"/>
                <a:ext cx="427680" cy="99000"/>
              </p14:xfrm>
            </p:contentPart>
          </mc:Choice>
          <mc:Fallback xmlns="">
            <p:pic>
              <p:nvPicPr>
                <p:cNvPr id="339" name="Ink 338">
                  <a:extLst>
                    <a:ext uri="{FF2B5EF4-FFF2-40B4-BE49-F238E27FC236}">
                      <a16:creationId xmlns:a16="http://schemas.microsoft.com/office/drawing/2014/main" id="{AE23526B-0B20-4C1A-9C03-91E0AB3B1E1F}"/>
                    </a:ext>
                  </a:extLst>
                </p:cNvPr>
                <p:cNvPicPr/>
                <p:nvPr/>
              </p:nvPicPr>
              <p:blipFill>
                <a:blip r:embed="rId75"/>
                <a:stretch>
                  <a:fillRect/>
                </a:stretch>
              </p:blipFill>
              <p:spPr>
                <a:xfrm>
                  <a:off x="3699926" y="1466366"/>
                  <a:ext cx="46332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40" name="Ink 339">
                  <a:extLst>
                    <a:ext uri="{FF2B5EF4-FFF2-40B4-BE49-F238E27FC236}">
                      <a16:creationId xmlns:a16="http://schemas.microsoft.com/office/drawing/2014/main" id="{C08F4F0A-702E-4902-9B07-AF4407410D4D}"/>
                    </a:ext>
                  </a:extLst>
                </p14:cNvPr>
                <p14:cNvContentPartPr/>
                <p14:nvPr/>
              </p14:nvContentPartPr>
              <p14:xfrm>
                <a:off x="3802166" y="1638446"/>
                <a:ext cx="133920" cy="203760"/>
              </p14:xfrm>
            </p:contentPart>
          </mc:Choice>
          <mc:Fallback xmlns="">
            <p:pic>
              <p:nvPicPr>
                <p:cNvPr id="340" name="Ink 339">
                  <a:extLst>
                    <a:ext uri="{FF2B5EF4-FFF2-40B4-BE49-F238E27FC236}">
                      <a16:creationId xmlns:a16="http://schemas.microsoft.com/office/drawing/2014/main" id="{C08F4F0A-702E-4902-9B07-AF4407410D4D}"/>
                    </a:ext>
                  </a:extLst>
                </p:cNvPr>
                <p:cNvPicPr/>
                <p:nvPr/>
              </p:nvPicPr>
              <p:blipFill>
                <a:blip r:embed="rId77"/>
                <a:stretch>
                  <a:fillRect/>
                </a:stretch>
              </p:blipFill>
              <p:spPr>
                <a:xfrm>
                  <a:off x="3784166" y="1620446"/>
                  <a:ext cx="169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41" name="Ink 340">
                  <a:extLst>
                    <a:ext uri="{FF2B5EF4-FFF2-40B4-BE49-F238E27FC236}">
                      <a16:creationId xmlns:a16="http://schemas.microsoft.com/office/drawing/2014/main" id="{6416226B-8AA3-43F9-9AD5-94BEF8DA2D5B}"/>
                    </a:ext>
                  </a:extLst>
                </p14:cNvPr>
                <p14:cNvContentPartPr/>
                <p14:nvPr/>
              </p14:nvContentPartPr>
              <p14:xfrm>
                <a:off x="4219406" y="1420286"/>
                <a:ext cx="110160" cy="24120"/>
              </p14:xfrm>
            </p:contentPart>
          </mc:Choice>
          <mc:Fallback xmlns="">
            <p:pic>
              <p:nvPicPr>
                <p:cNvPr id="341" name="Ink 340">
                  <a:extLst>
                    <a:ext uri="{FF2B5EF4-FFF2-40B4-BE49-F238E27FC236}">
                      <a16:creationId xmlns:a16="http://schemas.microsoft.com/office/drawing/2014/main" id="{6416226B-8AA3-43F9-9AD5-94BEF8DA2D5B}"/>
                    </a:ext>
                  </a:extLst>
                </p:cNvPr>
                <p:cNvPicPr/>
                <p:nvPr/>
              </p:nvPicPr>
              <p:blipFill>
                <a:blip r:embed="rId79"/>
                <a:stretch>
                  <a:fillRect/>
                </a:stretch>
              </p:blipFill>
              <p:spPr>
                <a:xfrm>
                  <a:off x="4201406" y="1402286"/>
                  <a:ext cx="14580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342" name="Ink 341">
                  <a:extLst>
                    <a:ext uri="{FF2B5EF4-FFF2-40B4-BE49-F238E27FC236}">
                      <a16:creationId xmlns:a16="http://schemas.microsoft.com/office/drawing/2014/main" id="{B290E3AD-8D16-4DA9-B225-94466E0BBDEF}"/>
                    </a:ext>
                  </a:extLst>
                </p14:cNvPr>
                <p14:cNvContentPartPr/>
                <p14:nvPr/>
              </p14:nvContentPartPr>
              <p14:xfrm>
                <a:off x="4226606" y="1532606"/>
                <a:ext cx="104400" cy="29880"/>
              </p14:xfrm>
            </p:contentPart>
          </mc:Choice>
          <mc:Fallback xmlns="">
            <p:pic>
              <p:nvPicPr>
                <p:cNvPr id="342" name="Ink 341">
                  <a:extLst>
                    <a:ext uri="{FF2B5EF4-FFF2-40B4-BE49-F238E27FC236}">
                      <a16:creationId xmlns:a16="http://schemas.microsoft.com/office/drawing/2014/main" id="{B290E3AD-8D16-4DA9-B225-94466E0BBDEF}"/>
                    </a:ext>
                  </a:extLst>
                </p:cNvPr>
                <p:cNvPicPr/>
                <p:nvPr/>
              </p:nvPicPr>
              <p:blipFill>
                <a:blip r:embed="rId81"/>
                <a:stretch>
                  <a:fillRect/>
                </a:stretch>
              </p:blipFill>
              <p:spPr>
                <a:xfrm>
                  <a:off x="4208966" y="1514966"/>
                  <a:ext cx="1400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43" name="Ink 342">
                  <a:extLst>
                    <a:ext uri="{FF2B5EF4-FFF2-40B4-BE49-F238E27FC236}">
                      <a16:creationId xmlns:a16="http://schemas.microsoft.com/office/drawing/2014/main" id="{CC115AD5-1CEE-4E46-91B2-619EC03C06D1}"/>
                    </a:ext>
                  </a:extLst>
                </p14:cNvPr>
                <p14:cNvContentPartPr/>
                <p14:nvPr/>
              </p14:nvContentPartPr>
              <p14:xfrm>
                <a:off x="4412006" y="1384646"/>
                <a:ext cx="150480" cy="170280"/>
              </p14:xfrm>
            </p:contentPart>
          </mc:Choice>
          <mc:Fallback xmlns="">
            <p:pic>
              <p:nvPicPr>
                <p:cNvPr id="343" name="Ink 342">
                  <a:extLst>
                    <a:ext uri="{FF2B5EF4-FFF2-40B4-BE49-F238E27FC236}">
                      <a16:creationId xmlns:a16="http://schemas.microsoft.com/office/drawing/2014/main" id="{CC115AD5-1CEE-4E46-91B2-619EC03C06D1}"/>
                    </a:ext>
                  </a:extLst>
                </p:cNvPr>
                <p:cNvPicPr/>
                <p:nvPr/>
              </p:nvPicPr>
              <p:blipFill>
                <a:blip r:embed="rId83"/>
                <a:stretch>
                  <a:fillRect/>
                </a:stretch>
              </p:blipFill>
              <p:spPr>
                <a:xfrm>
                  <a:off x="4394006" y="1367006"/>
                  <a:ext cx="18612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44" name="Ink 343">
                  <a:extLst>
                    <a:ext uri="{FF2B5EF4-FFF2-40B4-BE49-F238E27FC236}">
                      <a16:creationId xmlns:a16="http://schemas.microsoft.com/office/drawing/2014/main" id="{22BA5E3B-FEC3-461D-B8DD-610A36F8C9CA}"/>
                    </a:ext>
                  </a:extLst>
                </p14:cNvPr>
                <p14:cNvContentPartPr/>
                <p14:nvPr/>
              </p14:nvContentPartPr>
              <p14:xfrm>
                <a:off x="4658966" y="1436846"/>
                <a:ext cx="360" cy="360"/>
              </p14:xfrm>
            </p:contentPart>
          </mc:Choice>
          <mc:Fallback xmlns="">
            <p:pic>
              <p:nvPicPr>
                <p:cNvPr id="344" name="Ink 343">
                  <a:extLst>
                    <a:ext uri="{FF2B5EF4-FFF2-40B4-BE49-F238E27FC236}">
                      <a16:creationId xmlns:a16="http://schemas.microsoft.com/office/drawing/2014/main" id="{22BA5E3B-FEC3-461D-B8DD-610A36F8C9CA}"/>
                    </a:ext>
                  </a:extLst>
                </p:cNvPr>
                <p:cNvPicPr/>
                <p:nvPr/>
              </p:nvPicPr>
              <p:blipFill>
                <a:blip r:embed="rId85"/>
                <a:stretch>
                  <a:fillRect/>
                </a:stretch>
              </p:blipFill>
              <p:spPr>
                <a:xfrm>
                  <a:off x="4641326" y="141920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45" name="Ink 344">
                  <a:extLst>
                    <a:ext uri="{FF2B5EF4-FFF2-40B4-BE49-F238E27FC236}">
                      <a16:creationId xmlns:a16="http://schemas.microsoft.com/office/drawing/2014/main" id="{328C66AD-1D97-471F-9FE9-220DA7F26A3A}"/>
                    </a:ext>
                  </a:extLst>
                </p14:cNvPr>
                <p14:cNvContentPartPr/>
                <p14:nvPr/>
              </p14:nvContentPartPr>
              <p14:xfrm>
                <a:off x="4015646" y="1599926"/>
                <a:ext cx="140760" cy="213120"/>
              </p14:xfrm>
            </p:contentPart>
          </mc:Choice>
          <mc:Fallback xmlns="">
            <p:pic>
              <p:nvPicPr>
                <p:cNvPr id="345" name="Ink 344">
                  <a:extLst>
                    <a:ext uri="{FF2B5EF4-FFF2-40B4-BE49-F238E27FC236}">
                      <a16:creationId xmlns:a16="http://schemas.microsoft.com/office/drawing/2014/main" id="{328C66AD-1D97-471F-9FE9-220DA7F26A3A}"/>
                    </a:ext>
                  </a:extLst>
                </p:cNvPr>
                <p:cNvPicPr/>
                <p:nvPr/>
              </p:nvPicPr>
              <p:blipFill>
                <a:blip r:embed="rId87"/>
                <a:stretch>
                  <a:fillRect/>
                </a:stretch>
              </p:blipFill>
              <p:spPr>
                <a:xfrm>
                  <a:off x="3998006" y="1581926"/>
                  <a:ext cx="176400" cy="248760"/>
                </a:xfrm>
                <a:prstGeom prst="rect">
                  <a:avLst/>
                </a:prstGeom>
              </p:spPr>
            </p:pic>
          </mc:Fallback>
        </mc:AlternateContent>
      </p:grpSp>
      <p:grpSp>
        <p:nvGrpSpPr>
          <p:cNvPr id="346" name="Group 345">
            <a:extLst>
              <a:ext uri="{FF2B5EF4-FFF2-40B4-BE49-F238E27FC236}">
                <a16:creationId xmlns:a16="http://schemas.microsoft.com/office/drawing/2014/main" id="{7EAF8899-2777-4C9E-A962-3080C8F18CB6}"/>
              </a:ext>
            </a:extLst>
          </p:cNvPr>
          <p:cNvGrpSpPr/>
          <p:nvPr/>
        </p:nvGrpSpPr>
        <p:grpSpPr>
          <a:xfrm>
            <a:off x="2650886" y="3813566"/>
            <a:ext cx="880920" cy="568440"/>
            <a:chOff x="2650886" y="3813566"/>
            <a:chExt cx="880920" cy="568440"/>
          </a:xfrm>
        </p:grpSpPr>
        <mc:AlternateContent xmlns:mc="http://schemas.openxmlformats.org/markup-compatibility/2006" xmlns:p14="http://schemas.microsoft.com/office/powerpoint/2010/main">
          <mc:Choice Requires="p14">
            <p:contentPart p14:bwMode="auto" r:id="rId88">
              <p14:nvContentPartPr>
                <p14:cNvPr id="347" name="Ink 346">
                  <a:extLst>
                    <a:ext uri="{FF2B5EF4-FFF2-40B4-BE49-F238E27FC236}">
                      <a16:creationId xmlns:a16="http://schemas.microsoft.com/office/drawing/2014/main" id="{4371C6C6-E41C-4375-AE23-8BA494D9AB8F}"/>
                    </a:ext>
                  </a:extLst>
                </p14:cNvPr>
                <p14:cNvContentPartPr/>
                <p14:nvPr/>
              </p14:nvContentPartPr>
              <p14:xfrm>
                <a:off x="2696246" y="3818606"/>
                <a:ext cx="26640" cy="151920"/>
              </p14:xfrm>
            </p:contentPart>
          </mc:Choice>
          <mc:Fallback xmlns="">
            <p:pic>
              <p:nvPicPr>
                <p:cNvPr id="347" name="Ink 346">
                  <a:extLst>
                    <a:ext uri="{FF2B5EF4-FFF2-40B4-BE49-F238E27FC236}">
                      <a16:creationId xmlns:a16="http://schemas.microsoft.com/office/drawing/2014/main" id="{4371C6C6-E41C-4375-AE23-8BA494D9AB8F}"/>
                    </a:ext>
                  </a:extLst>
                </p:cNvPr>
                <p:cNvPicPr/>
                <p:nvPr/>
              </p:nvPicPr>
              <p:blipFill>
                <a:blip r:embed="rId89"/>
                <a:stretch>
                  <a:fillRect/>
                </a:stretch>
              </p:blipFill>
              <p:spPr>
                <a:xfrm>
                  <a:off x="2678606" y="3800606"/>
                  <a:ext cx="6228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48" name="Ink 347">
                  <a:extLst>
                    <a:ext uri="{FF2B5EF4-FFF2-40B4-BE49-F238E27FC236}">
                      <a16:creationId xmlns:a16="http://schemas.microsoft.com/office/drawing/2014/main" id="{5C8E178A-30DF-42D6-A982-09872F6E143C}"/>
                    </a:ext>
                  </a:extLst>
                </p14:cNvPr>
                <p14:cNvContentPartPr/>
                <p14:nvPr/>
              </p14:nvContentPartPr>
              <p14:xfrm>
                <a:off x="2853206" y="3813566"/>
                <a:ext cx="181080" cy="149040"/>
              </p14:xfrm>
            </p:contentPart>
          </mc:Choice>
          <mc:Fallback xmlns="">
            <p:pic>
              <p:nvPicPr>
                <p:cNvPr id="348" name="Ink 347">
                  <a:extLst>
                    <a:ext uri="{FF2B5EF4-FFF2-40B4-BE49-F238E27FC236}">
                      <a16:creationId xmlns:a16="http://schemas.microsoft.com/office/drawing/2014/main" id="{5C8E178A-30DF-42D6-A982-09872F6E143C}"/>
                    </a:ext>
                  </a:extLst>
                </p:cNvPr>
                <p:cNvPicPr/>
                <p:nvPr/>
              </p:nvPicPr>
              <p:blipFill>
                <a:blip r:embed="rId91"/>
                <a:stretch>
                  <a:fillRect/>
                </a:stretch>
              </p:blipFill>
              <p:spPr>
                <a:xfrm>
                  <a:off x="2835206" y="3795926"/>
                  <a:ext cx="2167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49" name="Ink 348">
                  <a:extLst>
                    <a:ext uri="{FF2B5EF4-FFF2-40B4-BE49-F238E27FC236}">
                      <a16:creationId xmlns:a16="http://schemas.microsoft.com/office/drawing/2014/main" id="{B36CAD27-EF27-40F6-96ED-C2FE2918DCDE}"/>
                    </a:ext>
                  </a:extLst>
                </p14:cNvPr>
                <p14:cNvContentPartPr/>
                <p14:nvPr/>
              </p14:nvContentPartPr>
              <p14:xfrm>
                <a:off x="2650886" y="4036766"/>
                <a:ext cx="447120" cy="66240"/>
              </p14:xfrm>
            </p:contentPart>
          </mc:Choice>
          <mc:Fallback xmlns="">
            <p:pic>
              <p:nvPicPr>
                <p:cNvPr id="349" name="Ink 348">
                  <a:extLst>
                    <a:ext uri="{FF2B5EF4-FFF2-40B4-BE49-F238E27FC236}">
                      <a16:creationId xmlns:a16="http://schemas.microsoft.com/office/drawing/2014/main" id="{B36CAD27-EF27-40F6-96ED-C2FE2918DCDE}"/>
                    </a:ext>
                  </a:extLst>
                </p:cNvPr>
                <p:cNvPicPr/>
                <p:nvPr/>
              </p:nvPicPr>
              <p:blipFill>
                <a:blip r:embed="rId93"/>
                <a:stretch>
                  <a:fillRect/>
                </a:stretch>
              </p:blipFill>
              <p:spPr>
                <a:xfrm>
                  <a:off x="2633246" y="4018766"/>
                  <a:ext cx="48276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50" name="Ink 349">
                  <a:extLst>
                    <a:ext uri="{FF2B5EF4-FFF2-40B4-BE49-F238E27FC236}">
                      <a16:creationId xmlns:a16="http://schemas.microsoft.com/office/drawing/2014/main" id="{3B9CAFB6-E8BE-4873-8CD9-F5885F3D0D32}"/>
                    </a:ext>
                  </a:extLst>
                </p14:cNvPr>
                <p14:cNvContentPartPr/>
                <p14:nvPr/>
              </p14:nvContentPartPr>
              <p14:xfrm>
                <a:off x="2676806" y="4200206"/>
                <a:ext cx="158760" cy="181800"/>
              </p14:xfrm>
            </p:contentPart>
          </mc:Choice>
          <mc:Fallback xmlns="">
            <p:pic>
              <p:nvPicPr>
                <p:cNvPr id="350" name="Ink 349">
                  <a:extLst>
                    <a:ext uri="{FF2B5EF4-FFF2-40B4-BE49-F238E27FC236}">
                      <a16:creationId xmlns:a16="http://schemas.microsoft.com/office/drawing/2014/main" id="{3B9CAFB6-E8BE-4873-8CD9-F5885F3D0D32}"/>
                    </a:ext>
                  </a:extLst>
                </p:cNvPr>
                <p:cNvPicPr/>
                <p:nvPr/>
              </p:nvPicPr>
              <p:blipFill>
                <a:blip r:embed="rId95"/>
                <a:stretch>
                  <a:fillRect/>
                </a:stretch>
              </p:blipFill>
              <p:spPr>
                <a:xfrm>
                  <a:off x="2658806" y="4182206"/>
                  <a:ext cx="1944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51" name="Ink 350">
                  <a:extLst>
                    <a:ext uri="{FF2B5EF4-FFF2-40B4-BE49-F238E27FC236}">
                      <a16:creationId xmlns:a16="http://schemas.microsoft.com/office/drawing/2014/main" id="{87EBE2F1-D633-4A61-82E2-DBCD49D9FF4F}"/>
                    </a:ext>
                  </a:extLst>
                </p14:cNvPr>
                <p14:cNvContentPartPr/>
                <p14:nvPr/>
              </p14:nvContentPartPr>
              <p14:xfrm>
                <a:off x="2888486" y="4172846"/>
                <a:ext cx="153000" cy="167760"/>
              </p14:xfrm>
            </p:contentPart>
          </mc:Choice>
          <mc:Fallback xmlns="">
            <p:pic>
              <p:nvPicPr>
                <p:cNvPr id="351" name="Ink 350">
                  <a:extLst>
                    <a:ext uri="{FF2B5EF4-FFF2-40B4-BE49-F238E27FC236}">
                      <a16:creationId xmlns:a16="http://schemas.microsoft.com/office/drawing/2014/main" id="{87EBE2F1-D633-4A61-82E2-DBCD49D9FF4F}"/>
                    </a:ext>
                  </a:extLst>
                </p:cNvPr>
                <p:cNvPicPr/>
                <p:nvPr/>
              </p:nvPicPr>
              <p:blipFill>
                <a:blip r:embed="rId97"/>
                <a:stretch>
                  <a:fillRect/>
                </a:stretch>
              </p:blipFill>
              <p:spPr>
                <a:xfrm>
                  <a:off x="2870846" y="4155206"/>
                  <a:ext cx="1886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352" name="Ink 351">
                  <a:extLst>
                    <a:ext uri="{FF2B5EF4-FFF2-40B4-BE49-F238E27FC236}">
                      <a16:creationId xmlns:a16="http://schemas.microsoft.com/office/drawing/2014/main" id="{958FB3BA-C208-4DC1-9F23-E373165EF9B5}"/>
                    </a:ext>
                  </a:extLst>
                </p14:cNvPr>
                <p14:cNvContentPartPr/>
                <p14:nvPr/>
              </p14:nvContentPartPr>
              <p14:xfrm>
                <a:off x="3236966" y="4006526"/>
                <a:ext cx="101880" cy="103320"/>
              </p14:xfrm>
            </p:contentPart>
          </mc:Choice>
          <mc:Fallback xmlns="">
            <p:pic>
              <p:nvPicPr>
                <p:cNvPr id="352" name="Ink 351">
                  <a:extLst>
                    <a:ext uri="{FF2B5EF4-FFF2-40B4-BE49-F238E27FC236}">
                      <a16:creationId xmlns:a16="http://schemas.microsoft.com/office/drawing/2014/main" id="{958FB3BA-C208-4DC1-9F23-E373165EF9B5}"/>
                    </a:ext>
                  </a:extLst>
                </p:cNvPr>
                <p:cNvPicPr/>
                <p:nvPr/>
              </p:nvPicPr>
              <p:blipFill>
                <a:blip r:embed="rId99"/>
                <a:stretch>
                  <a:fillRect/>
                </a:stretch>
              </p:blipFill>
              <p:spPr>
                <a:xfrm>
                  <a:off x="3218966" y="3988526"/>
                  <a:ext cx="13752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53" name="Ink 352">
                  <a:extLst>
                    <a:ext uri="{FF2B5EF4-FFF2-40B4-BE49-F238E27FC236}">
                      <a16:creationId xmlns:a16="http://schemas.microsoft.com/office/drawing/2014/main" id="{825752BA-C94E-4A49-90F5-EE1125685642}"/>
                    </a:ext>
                  </a:extLst>
                </p14:cNvPr>
                <p14:cNvContentPartPr/>
                <p14:nvPr/>
              </p14:nvContentPartPr>
              <p14:xfrm>
                <a:off x="3425606" y="3984926"/>
                <a:ext cx="106200" cy="117360"/>
              </p14:xfrm>
            </p:contentPart>
          </mc:Choice>
          <mc:Fallback xmlns="">
            <p:pic>
              <p:nvPicPr>
                <p:cNvPr id="353" name="Ink 352">
                  <a:extLst>
                    <a:ext uri="{FF2B5EF4-FFF2-40B4-BE49-F238E27FC236}">
                      <a16:creationId xmlns:a16="http://schemas.microsoft.com/office/drawing/2014/main" id="{825752BA-C94E-4A49-90F5-EE1125685642}"/>
                    </a:ext>
                  </a:extLst>
                </p:cNvPr>
                <p:cNvPicPr/>
                <p:nvPr/>
              </p:nvPicPr>
              <p:blipFill>
                <a:blip r:embed="rId101"/>
                <a:stretch>
                  <a:fillRect/>
                </a:stretch>
              </p:blipFill>
              <p:spPr>
                <a:xfrm>
                  <a:off x="3407606" y="3967286"/>
                  <a:ext cx="141840" cy="153000"/>
                </a:xfrm>
                <a:prstGeom prst="rect">
                  <a:avLst/>
                </a:prstGeom>
              </p:spPr>
            </p:pic>
          </mc:Fallback>
        </mc:AlternateContent>
      </p:grpSp>
      <p:grpSp>
        <p:nvGrpSpPr>
          <p:cNvPr id="354" name="Group 353">
            <a:extLst>
              <a:ext uri="{FF2B5EF4-FFF2-40B4-BE49-F238E27FC236}">
                <a16:creationId xmlns:a16="http://schemas.microsoft.com/office/drawing/2014/main" id="{390C28F2-CF7F-44C8-9132-600DD1E3C6AC}"/>
              </a:ext>
            </a:extLst>
          </p:cNvPr>
          <p:cNvGrpSpPr/>
          <p:nvPr/>
        </p:nvGrpSpPr>
        <p:grpSpPr>
          <a:xfrm>
            <a:off x="2094326" y="4960886"/>
            <a:ext cx="567720" cy="608760"/>
            <a:chOff x="2094326" y="4960886"/>
            <a:chExt cx="567720" cy="608760"/>
          </a:xfrm>
        </p:grpSpPr>
        <mc:AlternateContent xmlns:mc="http://schemas.openxmlformats.org/markup-compatibility/2006" xmlns:p14="http://schemas.microsoft.com/office/powerpoint/2010/main">
          <mc:Choice Requires="p14">
            <p:contentPart p14:bwMode="auto" r:id="rId102">
              <p14:nvContentPartPr>
                <p14:cNvPr id="355" name="Ink 354">
                  <a:extLst>
                    <a:ext uri="{FF2B5EF4-FFF2-40B4-BE49-F238E27FC236}">
                      <a16:creationId xmlns:a16="http://schemas.microsoft.com/office/drawing/2014/main" id="{336C4026-48D7-4C20-AD66-297D18188833}"/>
                    </a:ext>
                  </a:extLst>
                </p14:cNvPr>
                <p14:cNvContentPartPr/>
                <p14:nvPr/>
              </p14:nvContentPartPr>
              <p14:xfrm>
                <a:off x="2139686" y="4991126"/>
                <a:ext cx="154440" cy="158400"/>
              </p14:xfrm>
            </p:contentPart>
          </mc:Choice>
          <mc:Fallback xmlns="">
            <p:pic>
              <p:nvPicPr>
                <p:cNvPr id="355" name="Ink 354">
                  <a:extLst>
                    <a:ext uri="{FF2B5EF4-FFF2-40B4-BE49-F238E27FC236}">
                      <a16:creationId xmlns:a16="http://schemas.microsoft.com/office/drawing/2014/main" id="{336C4026-48D7-4C20-AD66-297D18188833}"/>
                    </a:ext>
                  </a:extLst>
                </p:cNvPr>
                <p:cNvPicPr/>
                <p:nvPr/>
              </p:nvPicPr>
              <p:blipFill>
                <a:blip r:embed="rId103"/>
                <a:stretch>
                  <a:fillRect/>
                </a:stretch>
              </p:blipFill>
              <p:spPr>
                <a:xfrm>
                  <a:off x="2122046" y="4973486"/>
                  <a:ext cx="1900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56" name="Ink 355">
                  <a:extLst>
                    <a:ext uri="{FF2B5EF4-FFF2-40B4-BE49-F238E27FC236}">
                      <a16:creationId xmlns:a16="http://schemas.microsoft.com/office/drawing/2014/main" id="{1ACD1968-0D1F-4D5E-A0CA-5B53D6278307}"/>
                    </a:ext>
                  </a:extLst>
                </p14:cNvPr>
                <p14:cNvContentPartPr/>
                <p14:nvPr/>
              </p14:nvContentPartPr>
              <p14:xfrm>
                <a:off x="2400686" y="4960886"/>
                <a:ext cx="149040" cy="208440"/>
              </p14:xfrm>
            </p:contentPart>
          </mc:Choice>
          <mc:Fallback xmlns="">
            <p:pic>
              <p:nvPicPr>
                <p:cNvPr id="356" name="Ink 355">
                  <a:extLst>
                    <a:ext uri="{FF2B5EF4-FFF2-40B4-BE49-F238E27FC236}">
                      <a16:creationId xmlns:a16="http://schemas.microsoft.com/office/drawing/2014/main" id="{1ACD1968-0D1F-4D5E-A0CA-5B53D6278307}"/>
                    </a:ext>
                  </a:extLst>
                </p:cNvPr>
                <p:cNvPicPr/>
                <p:nvPr/>
              </p:nvPicPr>
              <p:blipFill>
                <a:blip r:embed="rId105"/>
                <a:stretch>
                  <a:fillRect/>
                </a:stretch>
              </p:blipFill>
              <p:spPr>
                <a:xfrm>
                  <a:off x="2382686" y="4942886"/>
                  <a:ext cx="18468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57" name="Ink 356">
                  <a:extLst>
                    <a:ext uri="{FF2B5EF4-FFF2-40B4-BE49-F238E27FC236}">
                      <a16:creationId xmlns:a16="http://schemas.microsoft.com/office/drawing/2014/main" id="{01CA88DA-FC22-490F-99D8-06D096CF4B19}"/>
                    </a:ext>
                  </a:extLst>
                </p14:cNvPr>
                <p14:cNvContentPartPr/>
                <p14:nvPr/>
              </p14:nvContentPartPr>
              <p14:xfrm>
                <a:off x="2094326" y="5245286"/>
                <a:ext cx="567720" cy="71640"/>
              </p14:xfrm>
            </p:contentPart>
          </mc:Choice>
          <mc:Fallback xmlns="">
            <p:pic>
              <p:nvPicPr>
                <p:cNvPr id="357" name="Ink 356">
                  <a:extLst>
                    <a:ext uri="{FF2B5EF4-FFF2-40B4-BE49-F238E27FC236}">
                      <a16:creationId xmlns:a16="http://schemas.microsoft.com/office/drawing/2014/main" id="{01CA88DA-FC22-490F-99D8-06D096CF4B19}"/>
                    </a:ext>
                  </a:extLst>
                </p:cNvPr>
                <p:cNvPicPr/>
                <p:nvPr/>
              </p:nvPicPr>
              <p:blipFill>
                <a:blip r:embed="rId107"/>
                <a:stretch>
                  <a:fillRect/>
                </a:stretch>
              </p:blipFill>
              <p:spPr>
                <a:xfrm>
                  <a:off x="2076326" y="5227286"/>
                  <a:ext cx="60336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58" name="Ink 357">
                  <a:extLst>
                    <a:ext uri="{FF2B5EF4-FFF2-40B4-BE49-F238E27FC236}">
                      <a16:creationId xmlns:a16="http://schemas.microsoft.com/office/drawing/2014/main" id="{CEC90D63-78B0-4FB9-9A41-F19594B5160F}"/>
                    </a:ext>
                  </a:extLst>
                </p14:cNvPr>
                <p14:cNvContentPartPr/>
                <p14:nvPr/>
              </p14:nvContentPartPr>
              <p14:xfrm>
                <a:off x="2152286" y="5406926"/>
                <a:ext cx="163440" cy="162720"/>
              </p14:xfrm>
            </p:contentPart>
          </mc:Choice>
          <mc:Fallback xmlns="">
            <p:pic>
              <p:nvPicPr>
                <p:cNvPr id="358" name="Ink 357">
                  <a:extLst>
                    <a:ext uri="{FF2B5EF4-FFF2-40B4-BE49-F238E27FC236}">
                      <a16:creationId xmlns:a16="http://schemas.microsoft.com/office/drawing/2014/main" id="{CEC90D63-78B0-4FB9-9A41-F19594B5160F}"/>
                    </a:ext>
                  </a:extLst>
                </p:cNvPr>
                <p:cNvPicPr/>
                <p:nvPr/>
              </p:nvPicPr>
              <p:blipFill>
                <a:blip r:embed="rId109"/>
                <a:stretch>
                  <a:fillRect/>
                </a:stretch>
              </p:blipFill>
              <p:spPr>
                <a:xfrm>
                  <a:off x="2134646" y="5388926"/>
                  <a:ext cx="1990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59" name="Ink 358">
                  <a:extLst>
                    <a:ext uri="{FF2B5EF4-FFF2-40B4-BE49-F238E27FC236}">
                      <a16:creationId xmlns:a16="http://schemas.microsoft.com/office/drawing/2014/main" id="{10AC9D53-5291-4C12-AA58-0548D9122750}"/>
                    </a:ext>
                  </a:extLst>
                </p14:cNvPr>
                <p14:cNvContentPartPr/>
                <p14:nvPr/>
              </p14:nvContentPartPr>
              <p14:xfrm>
                <a:off x="2417606" y="5386046"/>
                <a:ext cx="136440" cy="170640"/>
              </p14:xfrm>
            </p:contentPart>
          </mc:Choice>
          <mc:Fallback xmlns="">
            <p:pic>
              <p:nvPicPr>
                <p:cNvPr id="359" name="Ink 358">
                  <a:extLst>
                    <a:ext uri="{FF2B5EF4-FFF2-40B4-BE49-F238E27FC236}">
                      <a16:creationId xmlns:a16="http://schemas.microsoft.com/office/drawing/2014/main" id="{10AC9D53-5291-4C12-AA58-0548D9122750}"/>
                    </a:ext>
                  </a:extLst>
                </p:cNvPr>
                <p:cNvPicPr/>
                <p:nvPr/>
              </p:nvPicPr>
              <p:blipFill>
                <a:blip r:embed="rId111"/>
                <a:stretch>
                  <a:fillRect/>
                </a:stretch>
              </p:blipFill>
              <p:spPr>
                <a:xfrm>
                  <a:off x="2399966" y="5368046"/>
                  <a:ext cx="172080" cy="206280"/>
                </a:xfrm>
                <a:prstGeom prst="rect">
                  <a:avLst/>
                </a:prstGeom>
              </p:spPr>
            </p:pic>
          </mc:Fallback>
        </mc:AlternateContent>
      </p:grpSp>
      <p:grpSp>
        <p:nvGrpSpPr>
          <p:cNvPr id="360" name="Group 359">
            <a:extLst>
              <a:ext uri="{FF2B5EF4-FFF2-40B4-BE49-F238E27FC236}">
                <a16:creationId xmlns:a16="http://schemas.microsoft.com/office/drawing/2014/main" id="{7F1FFD36-0047-4E80-9748-E668707BBD6A}"/>
              </a:ext>
            </a:extLst>
          </p:cNvPr>
          <p:cNvGrpSpPr/>
          <p:nvPr/>
        </p:nvGrpSpPr>
        <p:grpSpPr>
          <a:xfrm>
            <a:off x="2874446" y="5189486"/>
            <a:ext cx="188640" cy="131040"/>
            <a:chOff x="2874446" y="5189486"/>
            <a:chExt cx="188640" cy="131040"/>
          </a:xfrm>
        </p:grpSpPr>
        <mc:AlternateContent xmlns:mc="http://schemas.openxmlformats.org/markup-compatibility/2006" xmlns:p14="http://schemas.microsoft.com/office/powerpoint/2010/main">
          <mc:Choice Requires="p14">
            <p:contentPart p14:bwMode="auto" r:id="rId112">
              <p14:nvContentPartPr>
                <p14:cNvPr id="361" name="Ink 360">
                  <a:extLst>
                    <a:ext uri="{FF2B5EF4-FFF2-40B4-BE49-F238E27FC236}">
                      <a16:creationId xmlns:a16="http://schemas.microsoft.com/office/drawing/2014/main" id="{12F56938-8DE6-4DEB-A01A-A85984AC4DAB}"/>
                    </a:ext>
                  </a:extLst>
                </p14:cNvPr>
                <p14:cNvContentPartPr/>
                <p14:nvPr/>
              </p14:nvContentPartPr>
              <p14:xfrm>
                <a:off x="2874446" y="5190926"/>
                <a:ext cx="170640" cy="120240"/>
              </p14:xfrm>
            </p:contentPart>
          </mc:Choice>
          <mc:Fallback xmlns="">
            <p:pic>
              <p:nvPicPr>
                <p:cNvPr id="361" name="Ink 360">
                  <a:extLst>
                    <a:ext uri="{FF2B5EF4-FFF2-40B4-BE49-F238E27FC236}">
                      <a16:creationId xmlns:a16="http://schemas.microsoft.com/office/drawing/2014/main" id="{12F56938-8DE6-4DEB-A01A-A85984AC4DAB}"/>
                    </a:ext>
                  </a:extLst>
                </p:cNvPr>
                <p:cNvPicPr/>
                <p:nvPr/>
              </p:nvPicPr>
              <p:blipFill>
                <a:blip r:embed="rId113"/>
                <a:stretch>
                  <a:fillRect/>
                </a:stretch>
              </p:blipFill>
              <p:spPr>
                <a:xfrm>
                  <a:off x="2856806" y="5173286"/>
                  <a:ext cx="206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62" name="Ink 361">
                  <a:extLst>
                    <a:ext uri="{FF2B5EF4-FFF2-40B4-BE49-F238E27FC236}">
                      <a16:creationId xmlns:a16="http://schemas.microsoft.com/office/drawing/2014/main" id="{45FA6CF5-607E-4FAF-840D-DF404E72DF4C}"/>
                    </a:ext>
                  </a:extLst>
                </p14:cNvPr>
                <p14:cNvContentPartPr/>
                <p14:nvPr/>
              </p14:nvContentPartPr>
              <p14:xfrm>
                <a:off x="2891366" y="5189486"/>
                <a:ext cx="171720" cy="131040"/>
              </p14:xfrm>
            </p:contentPart>
          </mc:Choice>
          <mc:Fallback xmlns="">
            <p:pic>
              <p:nvPicPr>
                <p:cNvPr id="362" name="Ink 361">
                  <a:extLst>
                    <a:ext uri="{FF2B5EF4-FFF2-40B4-BE49-F238E27FC236}">
                      <a16:creationId xmlns:a16="http://schemas.microsoft.com/office/drawing/2014/main" id="{45FA6CF5-607E-4FAF-840D-DF404E72DF4C}"/>
                    </a:ext>
                  </a:extLst>
                </p:cNvPr>
                <p:cNvPicPr/>
                <p:nvPr/>
              </p:nvPicPr>
              <p:blipFill>
                <a:blip r:embed="rId115"/>
                <a:stretch>
                  <a:fillRect/>
                </a:stretch>
              </p:blipFill>
              <p:spPr>
                <a:xfrm>
                  <a:off x="2873366" y="5171846"/>
                  <a:ext cx="207360" cy="166680"/>
                </a:xfrm>
                <a:prstGeom prst="rect">
                  <a:avLst/>
                </a:prstGeom>
              </p:spPr>
            </p:pic>
          </mc:Fallback>
        </mc:AlternateContent>
      </p:grpSp>
      <p:grpSp>
        <p:nvGrpSpPr>
          <p:cNvPr id="363" name="Group 362">
            <a:extLst>
              <a:ext uri="{FF2B5EF4-FFF2-40B4-BE49-F238E27FC236}">
                <a16:creationId xmlns:a16="http://schemas.microsoft.com/office/drawing/2014/main" id="{B87D2CC0-5968-4A55-A256-294DD9F5C571}"/>
              </a:ext>
            </a:extLst>
          </p:cNvPr>
          <p:cNvGrpSpPr/>
          <p:nvPr/>
        </p:nvGrpSpPr>
        <p:grpSpPr>
          <a:xfrm>
            <a:off x="3244166" y="5061686"/>
            <a:ext cx="755280" cy="224640"/>
            <a:chOff x="3244166" y="5061686"/>
            <a:chExt cx="755280" cy="224640"/>
          </a:xfrm>
        </p:grpSpPr>
        <mc:AlternateContent xmlns:mc="http://schemas.openxmlformats.org/markup-compatibility/2006" xmlns:p14="http://schemas.microsoft.com/office/powerpoint/2010/main">
          <mc:Choice Requires="p14">
            <p:contentPart p14:bwMode="auto" r:id="rId116">
              <p14:nvContentPartPr>
                <p14:cNvPr id="364" name="Ink 363">
                  <a:extLst>
                    <a:ext uri="{FF2B5EF4-FFF2-40B4-BE49-F238E27FC236}">
                      <a16:creationId xmlns:a16="http://schemas.microsoft.com/office/drawing/2014/main" id="{19114019-E290-474B-96D8-16FD355758E5}"/>
                    </a:ext>
                  </a:extLst>
                </p14:cNvPr>
                <p14:cNvContentPartPr/>
                <p14:nvPr/>
              </p14:nvContentPartPr>
              <p14:xfrm>
                <a:off x="3244166" y="5061686"/>
                <a:ext cx="177120" cy="224640"/>
              </p14:xfrm>
            </p:contentPart>
          </mc:Choice>
          <mc:Fallback xmlns="">
            <p:pic>
              <p:nvPicPr>
                <p:cNvPr id="364" name="Ink 363">
                  <a:extLst>
                    <a:ext uri="{FF2B5EF4-FFF2-40B4-BE49-F238E27FC236}">
                      <a16:creationId xmlns:a16="http://schemas.microsoft.com/office/drawing/2014/main" id="{19114019-E290-474B-96D8-16FD355758E5}"/>
                    </a:ext>
                  </a:extLst>
                </p:cNvPr>
                <p:cNvPicPr/>
                <p:nvPr/>
              </p:nvPicPr>
              <p:blipFill>
                <a:blip r:embed="rId117"/>
                <a:stretch>
                  <a:fillRect/>
                </a:stretch>
              </p:blipFill>
              <p:spPr>
                <a:xfrm>
                  <a:off x="3226526" y="5044046"/>
                  <a:ext cx="21276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65" name="Ink 364">
                  <a:extLst>
                    <a:ext uri="{FF2B5EF4-FFF2-40B4-BE49-F238E27FC236}">
                      <a16:creationId xmlns:a16="http://schemas.microsoft.com/office/drawing/2014/main" id="{69BBD205-4B77-4F24-9249-5B6DA6C37895}"/>
                    </a:ext>
                  </a:extLst>
                </p14:cNvPr>
                <p14:cNvContentPartPr/>
                <p14:nvPr/>
              </p14:nvContentPartPr>
              <p14:xfrm>
                <a:off x="3474566" y="5106686"/>
                <a:ext cx="173880" cy="169920"/>
              </p14:xfrm>
            </p:contentPart>
          </mc:Choice>
          <mc:Fallback xmlns="">
            <p:pic>
              <p:nvPicPr>
                <p:cNvPr id="365" name="Ink 364">
                  <a:extLst>
                    <a:ext uri="{FF2B5EF4-FFF2-40B4-BE49-F238E27FC236}">
                      <a16:creationId xmlns:a16="http://schemas.microsoft.com/office/drawing/2014/main" id="{69BBD205-4B77-4F24-9249-5B6DA6C37895}"/>
                    </a:ext>
                  </a:extLst>
                </p:cNvPr>
                <p:cNvPicPr/>
                <p:nvPr/>
              </p:nvPicPr>
              <p:blipFill>
                <a:blip r:embed="rId119"/>
                <a:stretch>
                  <a:fillRect/>
                </a:stretch>
              </p:blipFill>
              <p:spPr>
                <a:xfrm>
                  <a:off x="3456566" y="5089046"/>
                  <a:ext cx="20952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66" name="Ink 365">
                  <a:extLst>
                    <a:ext uri="{FF2B5EF4-FFF2-40B4-BE49-F238E27FC236}">
                      <a16:creationId xmlns:a16="http://schemas.microsoft.com/office/drawing/2014/main" id="{0808A8C6-F280-4838-BB93-E4AD707730DE}"/>
                    </a:ext>
                  </a:extLst>
                </p14:cNvPr>
                <p14:cNvContentPartPr/>
                <p14:nvPr/>
              </p14:nvContentPartPr>
              <p14:xfrm>
                <a:off x="3505166" y="5076806"/>
                <a:ext cx="182520" cy="27360"/>
              </p14:xfrm>
            </p:contentPart>
          </mc:Choice>
          <mc:Fallback xmlns="">
            <p:pic>
              <p:nvPicPr>
                <p:cNvPr id="366" name="Ink 365">
                  <a:extLst>
                    <a:ext uri="{FF2B5EF4-FFF2-40B4-BE49-F238E27FC236}">
                      <a16:creationId xmlns:a16="http://schemas.microsoft.com/office/drawing/2014/main" id="{0808A8C6-F280-4838-BB93-E4AD707730DE}"/>
                    </a:ext>
                  </a:extLst>
                </p:cNvPr>
                <p:cNvPicPr/>
                <p:nvPr/>
              </p:nvPicPr>
              <p:blipFill>
                <a:blip r:embed="rId121"/>
                <a:stretch>
                  <a:fillRect/>
                </a:stretch>
              </p:blipFill>
              <p:spPr>
                <a:xfrm>
                  <a:off x="3487526" y="5058806"/>
                  <a:ext cx="21816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67" name="Ink 366">
                  <a:extLst>
                    <a:ext uri="{FF2B5EF4-FFF2-40B4-BE49-F238E27FC236}">
                      <a16:creationId xmlns:a16="http://schemas.microsoft.com/office/drawing/2014/main" id="{16F29CBF-A53D-46FC-83B1-951CAE1BC970}"/>
                    </a:ext>
                  </a:extLst>
                </p14:cNvPr>
                <p14:cNvContentPartPr/>
                <p14:nvPr/>
              </p14:nvContentPartPr>
              <p14:xfrm>
                <a:off x="3778046" y="5070686"/>
                <a:ext cx="221400" cy="189000"/>
              </p14:xfrm>
            </p:contentPart>
          </mc:Choice>
          <mc:Fallback xmlns="">
            <p:pic>
              <p:nvPicPr>
                <p:cNvPr id="367" name="Ink 366">
                  <a:extLst>
                    <a:ext uri="{FF2B5EF4-FFF2-40B4-BE49-F238E27FC236}">
                      <a16:creationId xmlns:a16="http://schemas.microsoft.com/office/drawing/2014/main" id="{16F29CBF-A53D-46FC-83B1-951CAE1BC970}"/>
                    </a:ext>
                  </a:extLst>
                </p:cNvPr>
                <p:cNvPicPr/>
                <p:nvPr/>
              </p:nvPicPr>
              <p:blipFill>
                <a:blip r:embed="rId123"/>
                <a:stretch>
                  <a:fillRect/>
                </a:stretch>
              </p:blipFill>
              <p:spPr>
                <a:xfrm>
                  <a:off x="3760406" y="5052686"/>
                  <a:ext cx="257040" cy="224640"/>
                </a:xfrm>
                <a:prstGeom prst="rect">
                  <a:avLst/>
                </a:prstGeom>
              </p:spPr>
            </p:pic>
          </mc:Fallback>
        </mc:AlternateContent>
      </p:grpSp>
      <p:grpSp>
        <p:nvGrpSpPr>
          <p:cNvPr id="368" name="Group 367">
            <a:extLst>
              <a:ext uri="{FF2B5EF4-FFF2-40B4-BE49-F238E27FC236}">
                <a16:creationId xmlns:a16="http://schemas.microsoft.com/office/drawing/2014/main" id="{0FF1F9AC-4C83-481E-885D-CC0D5C57CBD2}"/>
              </a:ext>
            </a:extLst>
          </p:cNvPr>
          <p:cNvGrpSpPr/>
          <p:nvPr/>
        </p:nvGrpSpPr>
        <p:grpSpPr>
          <a:xfrm>
            <a:off x="3637646" y="3706646"/>
            <a:ext cx="991080" cy="518400"/>
            <a:chOff x="3637646" y="3706646"/>
            <a:chExt cx="991080" cy="518400"/>
          </a:xfrm>
        </p:grpSpPr>
        <mc:AlternateContent xmlns:mc="http://schemas.openxmlformats.org/markup-compatibility/2006" xmlns:p14="http://schemas.microsoft.com/office/powerpoint/2010/main">
          <mc:Choice Requires="p14">
            <p:contentPart p14:bwMode="auto" r:id="rId124">
              <p14:nvContentPartPr>
                <p14:cNvPr id="369" name="Ink 368">
                  <a:extLst>
                    <a:ext uri="{FF2B5EF4-FFF2-40B4-BE49-F238E27FC236}">
                      <a16:creationId xmlns:a16="http://schemas.microsoft.com/office/drawing/2014/main" id="{92B4DD03-AFC4-4E23-AFB1-84831AD9B77B}"/>
                    </a:ext>
                  </a:extLst>
                </p14:cNvPr>
                <p14:cNvContentPartPr/>
                <p14:nvPr/>
              </p14:nvContentPartPr>
              <p14:xfrm>
                <a:off x="3765086" y="3909326"/>
                <a:ext cx="124560" cy="193680"/>
              </p14:xfrm>
            </p:contentPart>
          </mc:Choice>
          <mc:Fallback xmlns="">
            <p:pic>
              <p:nvPicPr>
                <p:cNvPr id="369" name="Ink 368">
                  <a:extLst>
                    <a:ext uri="{FF2B5EF4-FFF2-40B4-BE49-F238E27FC236}">
                      <a16:creationId xmlns:a16="http://schemas.microsoft.com/office/drawing/2014/main" id="{92B4DD03-AFC4-4E23-AFB1-84831AD9B77B}"/>
                    </a:ext>
                  </a:extLst>
                </p:cNvPr>
                <p:cNvPicPr/>
                <p:nvPr/>
              </p:nvPicPr>
              <p:blipFill>
                <a:blip r:embed="rId125"/>
                <a:stretch>
                  <a:fillRect/>
                </a:stretch>
              </p:blipFill>
              <p:spPr>
                <a:xfrm>
                  <a:off x="3747446" y="3891326"/>
                  <a:ext cx="16020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70" name="Ink 369">
                  <a:extLst>
                    <a:ext uri="{FF2B5EF4-FFF2-40B4-BE49-F238E27FC236}">
                      <a16:creationId xmlns:a16="http://schemas.microsoft.com/office/drawing/2014/main" id="{64D13EC1-7226-4392-9748-22A4C2DC3F4E}"/>
                    </a:ext>
                  </a:extLst>
                </p14:cNvPr>
                <p14:cNvContentPartPr/>
                <p14:nvPr/>
              </p14:nvContentPartPr>
              <p14:xfrm>
                <a:off x="4020326" y="3991766"/>
                <a:ext cx="5040" cy="5760"/>
              </p14:xfrm>
            </p:contentPart>
          </mc:Choice>
          <mc:Fallback xmlns="">
            <p:pic>
              <p:nvPicPr>
                <p:cNvPr id="370" name="Ink 369">
                  <a:extLst>
                    <a:ext uri="{FF2B5EF4-FFF2-40B4-BE49-F238E27FC236}">
                      <a16:creationId xmlns:a16="http://schemas.microsoft.com/office/drawing/2014/main" id="{64D13EC1-7226-4392-9748-22A4C2DC3F4E}"/>
                    </a:ext>
                  </a:extLst>
                </p:cNvPr>
                <p:cNvPicPr/>
                <p:nvPr/>
              </p:nvPicPr>
              <p:blipFill>
                <a:blip r:embed="rId127"/>
                <a:stretch>
                  <a:fillRect/>
                </a:stretch>
              </p:blipFill>
              <p:spPr>
                <a:xfrm>
                  <a:off x="4002326" y="3974126"/>
                  <a:ext cx="406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371" name="Ink 370">
                  <a:extLst>
                    <a:ext uri="{FF2B5EF4-FFF2-40B4-BE49-F238E27FC236}">
                      <a16:creationId xmlns:a16="http://schemas.microsoft.com/office/drawing/2014/main" id="{8AF4F3FC-7306-4448-8BAD-0DD0FEEC6255}"/>
                    </a:ext>
                  </a:extLst>
                </p14:cNvPr>
                <p14:cNvContentPartPr/>
                <p14:nvPr/>
              </p14:nvContentPartPr>
              <p14:xfrm>
                <a:off x="4161086" y="3850286"/>
                <a:ext cx="27360" cy="199080"/>
              </p14:xfrm>
            </p:contentPart>
          </mc:Choice>
          <mc:Fallback xmlns="">
            <p:pic>
              <p:nvPicPr>
                <p:cNvPr id="371" name="Ink 370">
                  <a:extLst>
                    <a:ext uri="{FF2B5EF4-FFF2-40B4-BE49-F238E27FC236}">
                      <a16:creationId xmlns:a16="http://schemas.microsoft.com/office/drawing/2014/main" id="{8AF4F3FC-7306-4448-8BAD-0DD0FEEC6255}"/>
                    </a:ext>
                  </a:extLst>
                </p:cNvPr>
                <p:cNvPicPr/>
                <p:nvPr/>
              </p:nvPicPr>
              <p:blipFill>
                <a:blip r:embed="rId129"/>
                <a:stretch>
                  <a:fillRect/>
                </a:stretch>
              </p:blipFill>
              <p:spPr>
                <a:xfrm>
                  <a:off x="4143446" y="3832646"/>
                  <a:ext cx="630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72" name="Ink 371">
                  <a:extLst>
                    <a:ext uri="{FF2B5EF4-FFF2-40B4-BE49-F238E27FC236}">
                      <a16:creationId xmlns:a16="http://schemas.microsoft.com/office/drawing/2014/main" id="{BBE797AD-37CC-47C6-9647-2C211323BF13}"/>
                    </a:ext>
                  </a:extLst>
                </p14:cNvPr>
                <p14:cNvContentPartPr/>
                <p14:nvPr/>
              </p14:nvContentPartPr>
              <p14:xfrm>
                <a:off x="4295366" y="3857126"/>
                <a:ext cx="188280" cy="132840"/>
              </p14:xfrm>
            </p:contentPart>
          </mc:Choice>
          <mc:Fallback xmlns="">
            <p:pic>
              <p:nvPicPr>
                <p:cNvPr id="372" name="Ink 371">
                  <a:extLst>
                    <a:ext uri="{FF2B5EF4-FFF2-40B4-BE49-F238E27FC236}">
                      <a16:creationId xmlns:a16="http://schemas.microsoft.com/office/drawing/2014/main" id="{BBE797AD-37CC-47C6-9647-2C211323BF13}"/>
                    </a:ext>
                  </a:extLst>
                </p:cNvPr>
                <p:cNvPicPr/>
                <p:nvPr/>
              </p:nvPicPr>
              <p:blipFill>
                <a:blip r:embed="rId131"/>
                <a:stretch>
                  <a:fillRect/>
                </a:stretch>
              </p:blipFill>
              <p:spPr>
                <a:xfrm>
                  <a:off x="4277726" y="3839126"/>
                  <a:ext cx="22392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373" name="Ink 372">
                  <a:extLst>
                    <a:ext uri="{FF2B5EF4-FFF2-40B4-BE49-F238E27FC236}">
                      <a16:creationId xmlns:a16="http://schemas.microsoft.com/office/drawing/2014/main" id="{481D6F55-2D82-4756-B1A8-8EC773AA439C}"/>
                    </a:ext>
                  </a:extLst>
                </p14:cNvPr>
                <p14:cNvContentPartPr/>
                <p14:nvPr/>
              </p14:nvContentPartPr>
              <p14:xfrm>
                <a:off x="4401566" y="3878006"/>
                <a:ext cx="21600" cy="214200"/>
              </p14:xfrm>
            </p:contentPart>
          </mc:Choice>
          <mc:Fallback xmlns="">
            <p:pic>
              <p:nvPicPr>
                <p:cNvPr id="373" name="Ink 372">
                  <a:extLst>
                    <a:ext uri="{FF2B5EF4-FFF2-40B4-BE49-F238E27FC236}">
                      <a16:creationId xmlns:a16="http://schemas.microsoft.com/office/drawing/2014/main" id="{481D6F55-2D82-4756-B1A8-8EC773AA439C}"/>
                    </a:ext>
                  </a:extLst>
                </p:cNvPr>
                <p:cNvPicPr/>
                <p:nvPr/>
              </p:nvPicPr>
              <p:blipFill>
                <a:blip r:embed="rId133"/>
                <a:stretch>
                  <a:fillRect/>
                </a:stretch>
              </p:blipFill>
              <p:spPr>
                <a:xfrm>
                  <a:off x="4383926" y="3860366"/>
                  <a:ext cx="5724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74" name="Ink 373">
                  <a:extLst>
                    <a:ext uri="{FF2B5EF4-FFF2-40B4-BE49-F238E27FC236}">
                      <a16:creationId xmlns:a16="http://schemas.microsoft.com/office/drawing/2014/main" id="{FC4BDB64-E95A-4AB8-8DD6-10C67E5FCF83}"/>
                    </a:ext>
                  </a:extLst>
                </p14:cNvPr>
                <p14:cNvContentPartPr/>
                <p14:nvPr/>
              </p14:nvContentPartPr>
              <p14:xfrm>
                <a:off x="3690566" y="3722486"/>
                <a:ext cx="784440" cy="80280"/>
              </p14:xfrm>
            </p:contentPart>
          </mc:Choice>
          <mc:Fallback xmlns="">
            <p:pic>
              <p:nvPicPr>
                <p:cNvPr id="374" name="Ink 373">
                  <a:extLst>
                    <a:ext uri="{FF2B5EF4-FFF2-40B4-BE49-F238E27FC236}">
                      <a16:creationId xmlns:a16="http://schemas.microsoft.com/office/drawing/2014/main" id="{FC4BDB64-E95A-4AB8-8DD6-10C67E5FCF83}"/>
                    </a:ext>
                  </a:extLst>
                </p:cNvPr>
                <p:cNvPicPr/>
                <p:nvPr/>
              </p:nvPicPr>
              <p:blipFill>
                <a:blip r:embed="rId135"/>
                <a:stretch>
                  <a:fillRect/>
                </a:stretch>
              </p:blipFill>
              <p:spPr>
                <a:xfrm>
                  <a:off x="3672566" y="3704486"/>
                  <a:ext cx="82008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375" name="Ink 374">
                  <a:extLst>
                    <a:ext uri="{FF2B5EF4-FFF2-40B4-BE49-F238E27FC236}">
                      <a16:creationId xmlns:a16="http://schemas.microsoft.com/office/drawing/2014/main" id="{981CD37A-92FD-4C7E-84CF-C66F5E01E276}"/>
                    </a:ext>
                  </a:extLst>
                </p14:cNvPr>
                <p14:cNvContentPartPr/>
                <p14:nvPr/>
              </p14:nvContentPartPr>
              <p14:xfrm>
                <a:off x="3637646" y="3821126"/>
                <a:ext cx="955800" cy="403920"/>
              </p14:xfrm>
            </p:contentPart>
          </mc:Choice>
          <mc:Fallback xmlns="">
            <p:pic>
              <p:nvPicPr>
                <p:cNvPr id="375" name="Ink 374">
                  <a:extLst>
                    <a:ext uri="{FF2B5EF4-FFF2-40B4-BE49-F238E27FC236}">
                      <a16:creationId xmlns:a16="http://schemas.microsoft.com/office/drawing/2014/main" id="{981CD37A-92FD-4C7E-84CF-C66F5E01E276}"/>
                    </a:ext>
                  </a:extLst>
                </p:cNvPr>
                <p:cNvPicPr/>
                <p:nvPr/>
              </p:nvPicPr>
              <p:blipFill>
                <a:blip r:embed="rId137"/>
                <a:stretch>
                  <a:fillRect/>
                </a:stretch>
              </p:blipFill>
              <p:spPr>
                <a:xfrm>
                  <a:off x="3620006" y="3803486"/>
                  <a:ext cx="991440" cy="4395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76" name="Ink 375">
                  <a:extLst>
                    <a:ext uri="{FF2B5EF4-FFF2-40B4-BE49-F238E27FC236}">
                      <a16:creationId xmlns:a16="http://schemas.microsoft.com/office/drawing/2014/main" id="{E85C8B12-8A4B-4B2B-A1EB-E625EDB1BCCD}"/>
                    </a:ext>
                  </a:extLst>
                </p14:cNvPr>
                <p14:cNvContentPartPr/>
                <p14:nvPr/>
              </p14:nvContentPartPr>
              <p14:xfrm>
                <a:off x="4535846" y="3706646"/>
                <a:ext cx="92880" cy="503280"/>
              </p14:xfrm>
            </p:contentPart>
          </mc:Choice>
          <mc:Fallback xmlns="">
            <p:pic>
              <p:nvPicPr>
                <p:cNvPr id="376" name="Ink 375">
                  <a:extLst>
                    <a:ext uri="{FF2B5EF4-FFF2-40B4-BE49-F238E27FC236}">
                      <a16:creationId xmlns:a16="http://schemas.microsoft.com/office/drawing/2014/main" id="{E85C8B12-8A4B-4B2B-A1EB-E625EDB1BCCD}"/>
                    </a:ext>
                  </a:extLst>
                </p:cNvPr>
                <p:cNvPicPr/>
                <p:nvPr/>
              </p:nvPicPr>
              <p:blipFill>
                <a:blip r:embed="rId139"/>
                <a:stretch>
                  <a:fillRect/>
                </a:stretch>
              </p:blipFill>
              <p:spPr>
                <a:xfrm>
                  <a:off x="4517846" y="3688646"/>
                  <a:ext cx="128520" cy="538920"/>
                </a:xfrm>
                <a:prstGeom prst="rect">
                  <a:avLst/>
                </a:prstGeom>
              </p:spPr>
            </p:pic>
          </mc:Fallback>
        </mc:AlternateContent>
      </p:grpSp>
      <p:grpSp>
        <p:nvGrpSpPr>
          <p:cNvPr id="377" name="Group 376">
            <a:extLst>
              <a:ext uri="{FF2B5EF4-FFF2-40B4-BE49-F238E27FC236}">
                <a16:creationId xmlns:a16="http://schemas.microsoft.com/office/drawing/2014/main" id="{68B7BEE0-32F7-4D79-A8FC-0B7BFE14C81B}"/>
              </a:ext>
            </a:extLst>
          </p:cNvPr>
          <p:cNvGrpSpPr/>
          <p:nvPr/>
        </p:nvGrpSpPr>
        <p:grpSpPr>
          <a:xfrm>
            <a:off x="4158926" y="4722206"/>
            <a:ext cx="1167480" cy="714240"/>
            <a:chOff x="4158926" y="4722206"/>
            <a:chExt cx="1167480" cy="714240"/>
          </a:xfrm>
        </p:grpSpPr>
        <mc:AlternateContent xmlns:mc="http://schemas.openxmlformats.org/markup-compatibility/2006" xmlns:p14="http://schemas.microsoft.com/office/powerpoint/2010/main">
          <mc:Choice Requires="p14">
            <p:contentPart p14:bwMode="auto" r:id="rId140">
              <p14:nvContentPartPr>
                <p14:cNvPr id="378" name="Ink 377">
                  <a:extLst>
                    <a:ext uri="{FF2B5EF4-FFF2-40B4-BE49-F238E27FC236}">
                      <a16:creationId xmlns:a16="http://schemas.microsoft.com/office/drawing/2014/main" id="{073B145D-D3CB-4528-9C2D-6B9258D603B9}"/>
                    </a:ext>
                  </a:extLst>
                </p14:cNvPr>
                <p14:cNvContentPartPr/>
                <p14:nvPr/>
              </p14:nvContentPartPr>
              <p14:xfrm>
                <a:off x="4158926" y="5115326"/>
                <a:ext cx="195480" cy="21960"/>
              </p14:xfrm>
            </p:contentPart>
          </mc:Choice>
          <mc:Fallback xmlns="">
            <p:pic>
              <p:nvPicPr>
                <p:cNvPr id="378" name="Ink 377">
                  <a:extLst>
                    <a:ext uri="{FF2B5EF4-FFF2-40B4-BE49-F238E27FC236}">
                      <a16:creationId xmlns:a16="http://schemas.microsoft.com/office/drawing/2014/main" id="{073B145D-D3CB-4528-9C2D-6B9258D603B9}"/>
                    </a:ext>
                  </a:extLst>
                </p:cNvPr>
                <p:cNvPicPr/>
                <p:nvPr/>
              </p:nvPicPr>
              <p:blipFill>
                <a:blip r:embed="rId141"/>
                <a:stretch>
                  <a:fillRect/>
                </a:stretch>
              </p:blipFill>
              <p:spPr>
                <a:xfrm>
                  <a:off x="4140926" y="5097326"/>
                  <a:ext cx="2311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379" name="Ink 378">
                  <a:extLst>
                    <a:ext uri="{FF2B5EF4-FFF2-40B4-BE49-F238E27FC236}">
                      <a16:creationId xmlns:a16="http://schemas.microsoft.com/office/drawing/2014/main" id="{B95E9980-85E9-4B27-8B5D-D51D0A74ADE5}"/>
                    </a:ext>
                  </a:extLst>
                </p14:cNvPr>
                <p14:cNvContentPartPr/>
                <p14:nvPr/>
              </p14:nvContentPartPr>
              <p14:xfrm>
                <a:off x="4176566" y="5237006"/>
                <a:ext cx="176760" cy="27720"/>
              </p14:xfrm>
            </p:contentPart>
          </mc:Choice>
          <mc:Fallback xmlns="">
            <p:pic>
              <p:nvPicPr>
                <p:cNvPr id="379" name="Ink 378">
                  <a:extLst>
                    <a:ext uri="{FF2B5EF4-FFF2-40B4-BE49-F238E27FC236}">
                      <a16:creationId xmlns:a16="http://schemas.microsoft.com/office/drawing/2014/main" id="{B95E9980-85E9-4B27-8B5D-D51D0A74ADE5}"/>
                    </a:ext>
                  </a:extLst>
                </p:cNvPr>
                <p:cNvPicPr/>
                <p:nvPr/>
              </p:nvPicPr>
              <p:blipFill>
                <a:blip r:embed="rId143"/>
                <a:stretch>
                  <a:fillRect/>
                </a:stretch>
              </p:blipFill>
              <p:spPr>
                <a:xfrm>
                  <a:off x="4158926" y="5219006"/>
                  <a:ext cx="2124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80" name="Ink 379">
                  <a:extLst>
                    <a:ext uri="{FF2B5EF4-FFF2-40B4-BE49-F238E27FC236}">
                      <a16:creationId xmlns:a16="http://schemas.microsoft.com/office/drawing/2014/main" id="{E7B1706B-60EF-487B-8EB7-1E02FB88153E}"/>
                    </a:ext>
                  </a:extLst>
                </p14:cNvPr>
                <p14:cNvContentPartPr/>
                <p14:nvPr/>
              </p14:nvContentPartPr>
              <p14:xfrm>
                <a:off x="4554566" y="4952606"/>
                <a:ext cx="203760" cy="308520"/>
              </p14:xfrm>
            </p:contentPart>
          </mc:Choice>
          <mc:Fallback xmlns="">
            <p:pic>
              <p:nvPicPr>
                <p:cNvPr id="380" name="Ink 379">
                  <a:extLst>
                    <a:ext uri="{FF2B5EF4-FFF2-40B4-BE49-F238E27FC236}">
                      <a16:creationId xmlns:a16="http://schemas.microsoft.com/office/drawing/2014/main" id="{E7B1706B-60EF-487B-8EB7-1E02FB88153E}"/>
                    </a:ext>
                  </a:extLst>
                </p:cNvPr>
                <p:cNvPicPr/>
                <p:nvPr/>
              </p:nvPicPr>
              <p:blipFill>
                <a:blip r:embed="rId145"/>
                <a:stretch>
                  <a:fillRect/>
                </a:stretch>
              </p:blipFill>
              <p:spPr>
                <a:xfrm>
                  <a:off x="4536566" y="4934966"/>
                  <a:ext cx="239400" cy="344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81" name="Ink 380">
                  <a:extLst>
                    <a:ext uri="{FF2B5EF4-FFF2-40B4-BE49-F238E27FC236}">
                      <a16:creationId xmlns:a16="http://schemas.microsoft.com/office/drawing/2014/main" id="{AFBCC72B-8D60-4DB7-A527-DA4E2418535A}"/>
                    </a:ext>
                  </a:extLst>
                </p14:cNvPr>
                <p14:cNvContentPartPr/>
                <p14:nvPr/>
              </p14:nvContentPartPr>
              <p14:xfrm>
                <a:off x="4868486" y="4936766"/>
                <a:ext cx="231840" cy="333720"/>
              </p14:xfrm>
            </p:contentPart>
          </mc:Choice>
          <mc:Fallback xmlns="">
            <p:pic>
              <p:nvPicPr>
                <p:cNvPr id="381" name="Ink 380">
                  <a:extLst>
                    <a:ext uri="{FF2B5EF4-FFF2-40B4-BE49-F238E27FC236}">
                      <a16:creationId xmlns:a16="http://schemas.microsoft.com/office/drawing/2014/main" id="{AFBCC72B-8D60-4DB7-A527-DA4E2418535A}"/>
                    </a:ext>
                  </a:extLst>
                </p:cNvPr>
                <p:cNvPicPr/>
                <p:nvPr/>
              </p:nvPicPr>
              <p:blipFill>
                <a:blip r:embed="rId147"/>
                <a:stretch>
                  <a:fillRect/>
                </a:stretch>
              </p:blipFill>
              <p:spPr>
                <a:xfrm>
                  <a:off x="4850486" y="4919126"/>
                  <a:ext cx="267480" cy="3693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82" name="Ink 381">
                  <a:extLst>
                    <a:ext uri="{FF2B5EF4-FFF2-40B4-BE49-F238E27FC236}">
                      <a16:creationId xmlns:a16="http://schemas.microsoft.com/office/drawing/2014/main" id="{6C4CE7A3-61BF-484F-AB95-ED4B72E0CE58}"/>
                    </a:ext>
                  </a:extLst>
                </p14:cNvPr>
                <p14:cNvContentPartPr/>
                <p14:nvPr/>
              </p14:nvContentPartPr>
              <p14:xfrm>
                <a:off x="4952726" y="5095526"/>
                <a:ext cx="227160" cy="30600"/>
              </p14:xfrm>
            </p:contentPart>
          </mc:Choice>
          <mc:Fallback xmlns="">
            <p:pic>
              <p:nvPicPr>
                <p:cNvPr id="382" name="Ink 381">
                  <a:extLst>
                    <a:ext uri="{FF2B5EF4-FFF2-40B4-BE49-F238E27FC236}">
                      <a16:creationId xmlns:a16="http://schemas.microsoft.com/office/drawing/2014/main" id="{6C4CE7A3-61BF-484F-AB95-ED4B72E0CE58}"/>
                    </a:ext>
                  </a:extLst>
                </p:cNvPr>
                <p:cNvPicPr/>
                <p:nvPr/>
              </p:nvPicPr>
              <p:blipFill>
                <a:blip r:embed="rId149"/>
                <a:stretch>
                  <a:fillRect/>
                </a:stretch>
              </p:blipFill>
              <p:spPr>
                <a:xfrm>
                  <a:off x="4934726" y="5077886"/>
                  <a:ext cx="26280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83" name="Ink 382">
                  <a:extLst>
                    <a:ext uri="{FF2B5EF4-FFF2-40B4-BE49-F238E27FC236}">
                      <a16:creationId xmlns:a16="http://schemas.microsoft.com/office/drawing/2014/main" id="{1B8F3B1E-A162-47C5-9371-46111601F512}"/>
                    </a:ext>
                  </a:extLst>
                </p14:cNvPr>
                <p14:cNvContentPartPr/>
                <p14:nvPr/>
              </p14:nvContentPartPr>
              <p14:xfrm>
                <a:off x="4430726" y="4726166"/>
                <a:ext cx="826920" cy="20160"/>
              </p14:xfrm>
            </p:contentPart>
          </mc:Choice>
          <mc:Fallback xmlns="">
            <p:pic>
              <p:nvPicPr>
                <p:cNvPr id="383" name="Ink 382">
                  <a:extLst>
                    <a:ext uri="{FF2B5EF4-FFF2-40B4-BE49-F238E27FC236}">
                      <a16:creationId xmlns:a16="http://schemas.microsoft.com/office/drawing/2014/main" id="{1B8F3B1E-A162-47C5-9371-46111601F512}"/>
                    </a:ext>
                  </a:extLst>
                </p:cNvPr>
                <p:cNvPicPr/>
                <p:nvPr/>
              </p:nvPicPr>
              <p:blipFill>
                <a:blip r:embed="rId151"/>
                <a:stretch>
                  <a:fillRect/>
                </a:stretch>
              </p:blipFill>
              <p:spPr>
                <a:xfrm>
                  <a:off x="4412726" y="4708526"/>
                  <a:ext cx="8625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84" name="Ink 383">
                  <a:extLst>
                    <a:ext uri="{FF2B5EF4-FFF2-40B4-BE49-F238E27FC236}">
                      <a16:creationId xmlns:a16="http://schemas.microsoft.com/office/drawing/2014/main" id="{6A5BC599-885B-4573-8461-57BD92B4D1E6}"/>
                    </a:ext>
                  </a:extLst>
                </p14:cNvPr>
                <p14:cNvContentPartPr/>
                <p14:nvPr/>
              </p14:nvContentPartPr>
              <p14:xfrm>
                <a:off x="4425686" y="4763246"/>
                <a:ext cx="883800" cy="673200"/>
              </p14:xfrm>
            </p:contentPart>
          </mc:Choice>
          <mc:Fallback xmlns="">
            <p:pic>
              <p:nvPicPr>
                <p:cNvPr id="384" name="Ink 383">
                  <a:extLst>
                    <a:ext uri="{FF2B5EF4-FFF2-40B4-BE49-F238E27FC236}">
                      <a16:creationId xmlns:a16="http://schemas.microsoft.com/office/drawing/2014/main" id="{6A5BC599-885B-4573-8461-57BD92B4D1E6}"/>
                    </a:ext>
                  </a:extLst>
                </p:cNvPr>
                <p:cNvPicPr/>
                <p:nvPr/>
              </p:nvPicPr>
              <p:blipFill>
                <a:blip r:embed="rId153"/>
                <a:stretch>
                  <a:fillRect/>
                </a:stretch>
              </p:blipFill>
              <p:spPr>
                <a:xfrm>
                  <a:off x="4408046" y="4745246"/>
                  <a:ext cx="919440" cy="7088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85" name="Ink 384">
                  <a:extLst>
                    <a:ext uri="{FF2B5EF4-FFF2-40B4-BE49-F238E27FC236}">
                      <a16:creationId xmlns:a16="http://schemas.microsoft.com/office/drawing/2014/main" id="{DF69A24C-EB8E-4FFA-A85F-B36087DC49C7}"/>
                    </a:ext>
                  </a:extLst>
                </p14:cNvPr>
                <p14:cNvContentPartPr/>
                <p14:nvPr/>
              </p14:nvContentPartPr>
              <p14:xfrm>
                <a:off x="5286446" y="4722206"/>
                <a:ext cx="39960" cy="591480"/>
              </p14:xfrm>
            </p:contentPart>
          </mc:Choice>
          <mc:Fallback xmlns="">
            <p:pic>
              <p:nvPicPr>
                <p:cNvPr id="385" name="Ink 384">
                  <a:extLst>
                    <a:ext uri="{FF2B5EF4-FFF2-40B4-BE49-F238E27FC236}">
                      <a16:creationId xmlns:a16="http://schemas.microsoft.com/office/drawing/2014/main" id="{DF69A24C-EB8E-4FFA-A85F-B36087DC49C7}"/>
                    </a:ext>
                  </a:extLst>
                </p:cNvPr>
                <p:cNvPicPr/>
                <p:nvPr/>
              </p:nvPicPr>
              <p:blipFill>
                <a:blip r:embed="rId155"/>
                <a:stretch>
                  <a:fillRect/>
                </a:stretch>
              </p:blipFill>
              <p:spPr>
                <a:xfrm>
                  <a:off x="5268806" y="4704566"/>
                  <a:ext cx="75600" cy="627120"/>
                </a:xfrm>
                <a:prstGeom prst="rect">
                  <a:avLst/>
                </a:prstGeom>
              </p:spPr>
            </p:pic>
          </mc:Fallback>
        </mc:AlternateContent>
      </p:grpSp>
      <p:sp>
        <p:nvSpPr>
          <p:cNvPr id="386" name="TextBox 385">
            <a:extLst>
              <a:ext uri="{FF2B5EF4-FFF2-40B4-BE49-F238E27FC236}">
                <a16:creationId xmlns:a16="http://schemas.microsoft.com/office/drawing/2014/main" id="{1E6C5EB8-0075-45AA-A4F3-F536188A7E30}"/>
              </a:ext>
            </a:extLst>
          </p:cNvPr>
          <p:cNvSpPr txBox="1"/>
          <p:nvPr/>
        </p:nvSpPr>
        <p:spPr>
          <a:xfrm>
            <a:off x="5794077" y="4433170"/>
            <a:ext cx="3133118" cy="1169551"/>
          </a:xfrm>
          <a:prstGeom prst="rect">
            <a:avLst/>
          </a:prstGeom>
          <a:noFill/>
        </p:spPr>
        <p:txBody>
          <a:bodyPr wrap="square" rtlCol="0">
            <a:spAutoFit/>
          </a:bodyPr>
          <a:lstStyle/>
          <a:p>
            <a:r>
              <a:rPr lang="en-GB" sz="1400"/>
              <a:t>a) Francesca rolls it once more. Estimate the probability she scores a 3.</a:t>
            </a:r>
          </a:p>
          <a:p>
            <a:endParaRPr lang="en-GB" sz="1400"/>
          </a:p>
          <a:p>
            <a:r>
              <a:rPr lang="en-GB" sz="1400"/>
              <a:t>b) About how many times might you expect to score a 2 if rolled 650 times?</a:t>
            </a:r>
          </a:p>
        </p:txBody>
      </p:sp>
    </p:spTree>
    <p:extLst>
      <p:ext uri="{BB962C8B-B14F-4D97-AF65-F5344CB8AC3E}">
        <p14:creationId xmlns:p14="http://schemas.microsoft.com/office/powerpoint/2010/main" val="321956605"/>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 name="Rectangle 262">
            <a:extLst>
              <a:ext uri="{FF2B5EF4-FFF2-40B4-BE49-F238E27FC236}">
                <a16:creationId xmlns:a16="http://schemas.microsoft.com/office/drawing/2014/main" id="{CB137253-E180-4174-A851-2647DAE4DCC4}"/>
              </a:ext>
            </a:extLst>
          </p:cNvPr>
          <p:cNvSpPr/>
          <p:nvPr/>
        </p:nvSpPr>
        <p:spPr>
          <a:xfrm>
            <a:off x="864604" y="711743"/>
            <a:ext cx="3450532" cy="301046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74" name="TextBox 273">
            <a:extLst>
              <a:ext uri="{FF2B5EF4-FFF2-40B4-BE49-F238E27FC236}">
                <a16:creationId xmlns:a16="http://schemas.microsoft.com/office/drawing/2014/main" id="{0405669F-31B3-4DB6-A31C-2C26342CE549}"/>
              </a:ext>
            </a:extLst>
          </p:cNvPr>
          <p:cNvSpPr txBox="1"/>
          <p:nvPr/>
        </p:nvSpPr>
        <p:spPr>
          <a:xfrm>
            <a:off x="864604" y="706233"/>
            <a:ext cx="1343251" cy="307777"/>
          </a:xfrm>
          <a:prstGeom prst="rect">
            <a:avLst/>
          </a:prstGeom>
          <a:noFill/>
        </p:spPr>
        <p:txBody>
          <a:bodyPr wrap="square">
            <a:spAutoFit/>
          </a:bodyPr>
          <a:lstStyle/>
          <a:p>
            <a:r>
              <a:rPr lang="en-GB" sz="1400" b="1"/>
              <a:t>Your turn:</a:t>
            </a:r>
          </a:p>
        </p:txBody>
      </p:sp>
      <p:sp>
        <p:nvSpPr>
          <p:cNvPr id="275" name="TextBox 274">
            <a:extLst>
              <a:ext uri="{FF2B5EF4-FFF2-40B4-BE49-F238E27FC236}">
                <a16:creationId xmlns:a16="http://schemas.microsoft.com/office/drawing/2014/main" id="{6914E087-9501-4592-8C4D-C911D853FB41}"/>
              </a:ext>
            </a:extLst>
          </p:cNvPr>
          <p:cNvSpPr txBox="1"/>
          <p:nvPr/>
        </p:nvSpPr>
        <p:spPr>
          <a:xfrm>
            <a:off x="1023596" y="968603"/>
            <a:ext cx="3133118" cy="523220"/>
          </a:xfrm>
          <a:prstGeom prst="rect">
            <a:avLst/>
          </a:prstGeom>
          <a:noFill/>
        </p:spPr>
        <p:txBody>
          <a:bodyPr wrap="square" rtlCol="0">
            <a:spAutoFit/>
          </a:bodyPr>
          <a:lstStyle/>
          <a:p>
            <a:r>
              <a:rPr lang="en-GB" sz="1400"/>
              <a:t>Francesca has a biased 3-sided die. She finds the following after several rolls: </a:t>
            </a:r>
          </a:p>
        </p:txBody>
      </p:sp>
      <p:graphicFrame>
        <p:nvGraphicFramePr>
          <p:cNvPr id="276" name="Table 6">
            <a:extLst>
              <a:ext uri="{FF2B5EF4-FFF2-40B4-BE49-F238E27FC236}">
                <a16:creationId xmlns:a16="http://schemas.microsoft.com/office/drawing/2014/main" id="{8F9A4F44-F5A2-470A-8D67-F10447423057}"/>
              </a:ext>
            </a:extLst>
          </p:cNvPr>
          <p:cNvGraphicFramePr>
            <a:graphicFrameLocks noGrp="1"/>
          </p:cNvGraphicFramePr>
          <p:nvPr/>
        </p:nvGraphicFramePr>
        <p:xfrm>
          <a:off x="957356" y="1529443"/>
          <a:ext cx="3251866" cy="939279"/>
        </p:xfrm>
        <a:graphic>
          <a:graphicData uri="http://schemas.openxmlformats.org/drawingml/2006/table">
            <a:tbl>
              <a:tblPr bandRow="1">
                <a:tableStyleId>{5940675A-B579-460E-94D1-54222C63F5DA}</a:tableStyleId>
              </a:tblPr>
              <a:tblGrid>
                <a:gridCol w="1168687">
                  <a:extLst>
                    <a:ext uri="{9D8B030D-6E8A-4147-A177-3AD203B41FA5}">
                      <a16:colId xmlns:a16="http://schemas.microsoft.com/office/drawing/2014/main" val="3681588629"/>
                    </a:ext>
                  </a:extLst>
                </a:gridCol>
                <a:gridCol w="736975">
                  <a:extLst>
                    <a:ext uri="{9D8B030D-6E8A-4147-A177-3AD203B41FA5}">
                      <a16:colId xmlns:a16="http://schemas.microsoft.com/office/drawing/2014/main" val="1768886712"/>
                    </a:ext>
                  </a:extLst>
                </a:gridCol>
                <a:gridCol w="746799">
                  <a:extLst>
                    <a:ext uri="{9D8B030D-6E8A-4147-A177-3AD203B41FA5}">
                      <a16:colId xmlns:a16="http://schemas.microsoft.com/office/drawing/2014/main" val="1197733792"/>
                    </a:ext>
                  </a:extLst>
                </a:gridCol>
                <a:gridCol w="599405">
                  <a:extLst>
                    <a:ext uri="{9D8B030D-6E8A-4147-A177-3AD203B41FA5}">
                      <a16:colId xmlns:a16="http://schemas.microsoft.com/office/drawing/2014/main" val="2199613466"/>
                    </a:ext>
                  </a:extLst>
                </a:gridCol>
              </a:tblGrid>
              <a:tr h="313093">
                <a:tc>
                  <a:txBody>
                    <a:bodyPr/>
                    <a:lstStyle/>
                    <a:p>
                      <a:pPr algn="ctr"/>
                      <a:r>
                        <a:rPr lang="en-GB" sz="1200" b="1"/>
                        <a:t>Number</a:t>
                      </a:r>
                    </a:p>
                  </a:txBody>
                  <a:tcPr/>
                </a:tc>
                <a:tc>
                  <a:txBody>
                    <a:bodyPr/>
                    <a:lstStyle/>
                    <a:p>
                      <a:pPr algn="ctr"/>
                      <a:r>
                        <a:rPr lang="en-GB"/>
                        <a:t>1</a:t>
                      </a:r>
                    </a:p>
                  </a:txBody>
                  <a:tcPr/>
                </a:tc>
                <a:tc>
                  <a:txBody>
                    <a:bodyPr/>
                    <a:lstStyle/>
                    <a:p>
                      <a:pPr algn="ctr"/>
                      <a:r>
                        <a:rPr lang="en-GB"/>
                        <a:t>2</a:t>
                      </a:r>
                    </a:p>
                  </a:txBody>
                  <a:tcPr/>
                </a:tc>
                <a:tc>
                  <a:txBody>
                    <a:bodyPr/>
                    <a:lstStyle/>
                    <a:p>
                      <a:pPr algn="ctr"/>
                      <a:r>
                        <a:rPr lang="en-GB"/>
                        <a:t>3</a:t>
                      </a:r>
                    </a:p>
                  </a:txBody>
                  <a:tcPr/>
                </a:tc>
                <a:extLst>
                  <a:ext uri="{0D108BD9-81ED-4DB2-BD59-A6C34878D82A}">
                    <a16:rowId xmlns:a16="http://schemas.microsoft.com/office/drawing/2014/main" val="502698702"/>
                  </a:ext>
                </a:extLst>
              </a:tr>
              <a:tr h="313093">
                <a:tc>
                  <a:txBody>
                    <a:bodyPr/>
                    <a:lstStyle/>
                    <a:p>
                      <a:pPr algn="ctr"/>
                      <a:r>
                        <a:rPr lang="en-GB" sz="1200" b="1"/>
                        <a:t>Frequency</a:t>
                      </a:r>
                    </a:p>
                  </a:txBody>
                  <a:tcPr/>
                </a:tc>
                <a:tc>
                  <a:txBody>
                    <a:bodyPr/>
                    <a:lstStyle/>
                    <a:p>
                      <a:pPr algn="ctr"/>
                      <a:r>
                        <a:rPr lang="en-GB"/>
                        <a:t>45</a:t>
                      </a:r>
                    </a:p>
                  </a:txBody>
                  <a:tcPr/>
                </a:tc>
                <a:tc>
                  <a:txBody>
                    <a:bodyPr/>
                    <a:lstStyle/>
                    <a:p>
                      <a:pPr algn="ctr"/>
                      <a:r>
                        <a:rPr lang="en-GB"/>
                        <a:t>11</a:t>
                      </a:r>
                    </a:p>
                  </a:txBody>
                  <a:tcPr/>
                </a:tc>
                <a:tc>
                  <a:txBody>
                    <a:bodyPr/>
                    <a:lstStyle/>
                    <a:p>
                      <a:pPr algn="ctr"/>
                      <a:r>
                        <a:rPr lang="en-GB"/>
                        <a:t>25</a:t>
                      </a:r>
                    </a:p>
                  </a:txBody>
                  <a:tcPr/>
                </a:tc>
                <a:extLst>
                  <a:ext uri="{0D108BD9-81ED-4DB2-BD59-A6C34878D82A}">
                    <a16:rowId xmlns:a16="http://schemas.microsoft.com/office/drawing/2014/main" val="3387560884"/>
                  </a:ext>
                </a:extLst>
              </a:tr>
              <a:tr h="313093">
                <a:tc>
                  <a:txBody>
                    <a:bodyPr/>
                    <a:lstStyle/>
                    <a:p>
                      <a:pPr algn="ctr"/>
                      <a:r>
                        <a:rPr lang="en-GB" sz="1200" b="1"/>
                        <a:t>Probability</a:t>
                      </a:r>
                    </a:p>
                  </a:txBody>
                  <a:tcPr/>
                </a:tc>
                <a:tc>
                  <a:txBody>
                    <a:bodyPr/>
                    <a:lstStyle/>
                    <a:p>
                      <a:pPr algn="ctr"/>
                      <a:endParaRPr lang="en-GB"/>
                    </a:p>
                  </a:txBody>
                  <a:tcPr/>
                </a:tc>
                <a:tc>
                  <a:txBody>
                    <a:bodyPr/>
                    <a:lstStyle/>
                    <a:p>
                      <a:pPr algn="ctr"/>
                      <a:endParaRPr lang="en-GB"/>
                    </a:p>
                  </a:txBody>
                  <a:tcPr/>
                </a:tc>
                <a:tc>
                  <a:txBody>
                    <a:bodyPr/>
                    <a:lstStyle/>
                    <a:p>
                      <a:pPr algn="ctr"/>
                      <a:endParaRPr lang="en-GB"/>
                    </a:p>
                  </a:txBody>
                  <a:tcPr/>
                </a:tc>
                <a:extLst>
                  <a:ext uri="{0D108BD9-81ED-4DB2-BD59-A6C34878D82A}">
                    <a16:rowId xmlns:a16="http://schemas.microsoft.com/office/drawing/2014/main" val="1082244006"/>
                  </a:ext>
                </a:extLst>
              </a:tr>
            </a:tbl>
          </a:graphicData>
        </a:graphic>
      </p:graphicFrame>
      <p:sp>
        <p:nvSpPr>
          <p:cNvPr id="279" name="TextBox 278">
            <a:extLst>
              <a:ext uri="{FF2B5EF4-FFF2-40B4-BE49-F238E27FC236}">
                <a16:creationId xmlns:a16="http://schemas.microsoft.com/office/drawing/2014/main" id="{294BFB2E-D52B-478F-9AEB-D81DAB336266}"/>
              </a:ext>
            </a:extLst>
          </p:cNvPr>
          <p:cNvSpPr txBox="1"/>
          <p:nvPr/>
        </p:nvSpPr>
        <p:spPr>
          <a:xfrm>
            <a:off x="1008386" y="2519887"/>
            <a:ext cx="3133118" cy="1169551"/>
          </a:xfrm>
          <a:prstGeom prst="rect">
            <a:avLst/>
          </a:prstGeom>
          <a:noFill/>
        </p:spPr>
        <p:txBody>
          <a:bodyPr wrap="square" rtlCol="0">
            <a:spAutoFit/>
          </a:bodyPr>
          <a:lstStyle/>
          <a:p>
            <a:r>
              <a:rPr lang="en-GB" sz="1400"/>
              <a:t>a) Francesca rolls it once more. Estimate the probability she scores a 3.</a:t>
            </a:r>
          </a:p>
          <a:p>
            <a:endParaRPr lang="en-GB" sz="1400"/>
          </a:p>
          <a:p>
            <a:r>
              <a:rPr lang="en-GB" sz="1400"/>
              <a:t>b) About how many times might you expect to score a 2 if rolled 650 times?</a:t>
            </a:r>
          </a:p>
        </p:txBody>
      </p:sp>
      <p:grpSp>
        <p:nvGrpSpPr>
          <p:cNvPr id="54" name="Group 53">
            <a:extLst>
              <a:ext uri="{FF2B5EF4-FFF2-40B4-BE49-F238E27FC236}">
                <a16:creationId xmlns:a16="http://schemas.microsoft.com/office/drawing/2014/main" id="{24BA218D-1DE3-4518-BE1A-DF4DE65E5821}"/>
              </a:ext>
            </a:extLst>
          </p:cNvPr>
          <p:cNvGrpSpPr/>
          <p:nvPr/>
        </p:nvGrpSpPr>
        <p:grpSpPr>
          <a:xfrm>
            <a:off x="4281647" y="1415293"/>
            <a:ext cx="714960" cy="682920"/>
            <a:chOff x="3491486" y="809006"/>
            <a:chExt cx="714960" cy="682920"/>
          </a:xfrm>
        </p:grpSpPr>
        <mc:AlternateContent xmlns:mc="http://schemas.openxmlformats.org/markup-compatibility/2006" xmlns:p14="http://schemas.microsoft.com/office/powerpoint/2010/main">
          <mc:Choice Requires="p14">
            <p:contentPart p14:bwMode="auto" r:id="rId2">
              <p14:nvContentPartPr>
                <p14:cNvPr id="21" name="Ink 20">
                  <a:extLst>
                    <a:ext uri="{FF2B5EF4-FFF2-40B4-BE49-F238E27FC236}">
                      <a16:creationId xmlns:a16="http://schemas.microsoft.com/office/drawing/2014/main" id="{EC947BDF-FBF5-4B9E-8274-F86D7D7AC464}"/>
                    </a:ext>
                  </a:extLst>
                </p14:cNvPr>
                <p14:cNvContentPartPr/>
                <p14:nvPr/>
              </p14:nvContentPartPr>
              <p14:xfrm>
                <a:off x="3579326" y="1245686"/>
                <a:ext cx="168840" cy="246240"/>
              </p14:xfrm>
            </p:contentPart>
          </mc:Choice>
          <mc:Fallback xmlns="">
            <p:pic>
              <p:nvPicPr>
                <p:cNvPr id="21" name="Ink 20">
                  <a:extLst>
                    <a:ext uri="{FF2B5EF4-FFF2-40B4-BE49-F238E27FC236}">
                      <a16:creationId xmlns:a16="http://schemas.microsoft.com/office/drawing/2014/main" id="{EC947BDF-FBF5-4B9E-8274-F86D7D7AC464}"/>
                    </a:ext>
                  </a:extLst>
                </p:cNvPr>
                <p:cNvPicPr/>
                <p:nvPr/>
              </p:nvPicPr>
              <p:blipFill>
                <a:blip r:embed="rId3"/>
                <a:stretch>
                  <a:fillRect/>
                </a:stretch>
              </p:blipFill>
              <p:spPr>
                <a:xfrm>
                  <a:off x="3561686" y="1227686"/>
                  <a:ext cx="20448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4" name="Ink 23">
                  <a:extLst>
                    <a:ext uri="{FF2B5EF4-FFF2-40B4-BE49-F238E27FC236}">
                      <a16:creationId xmlns:a16="http://schemas.microsoft.com/office/drawing/2014/main" id="{CE31B058-1CED-41D6-B15D-A83A0D8E6C0F}"/>
                    </a:ext>
                  </a:extLst>
                </p14:cNvPr>
                <p14:cNvContentPartPr/>
                <p14:nvPr/>
              </p14:nvContentPartPr>
              <p14:xfrm>
                <a:off x="3880286" y="1205726"/>
                <a:ext cx="28800" cy="263520"/>
              </p14:xfrm>
            </p:contentPart>
          </mc:Choice>
          <mc:Fallback xmlns="">
            <p:pic>
              <p:nvPicPr>
                <p:cNvPr id="24" name="Ink 23">
                  <a:extLst>
                    <a:ext uri="{FF2B5EF4-FFF2-40B4-BE49-F238E27FC236}">
                      <a16:creationId xmlns:a16="http://schemas.microsoft.com/office/drawing/2014/main" id="{CE31B058-1CED-41D6-B15D-A83A0D8E6C0F}"/>
                    </a:ext>
                  </a:extLst>
                </p:cNvPr>
                <p:cNvPicPr/>
                <p:nvPr/>
              </p:nvPicPr>
              <p:blipFill>
                <a:blip r:embed="rId5"/>
                <a:stretch>
                  <a:fillRect/>
                </a:stretch>
              </p:blipFill>
              <p:spPr>
                <a:xfrm>
                  <a:off x="3862646" y="1188086"/>
                  <a:ext cx="6444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0" name="Ink 39">
                  <a:extLst>
                    <a:ext uri="{FF2B5EF4-FFF2-40B4-BE49-F238E27FC236}">
                      <a16:creationId xmlns:a16="http://schemas.microsoft.com/office/drawing/2014/main" id="{3CC59CDC-7EB7-4CEA-8457-0C5FB332ED1C}"/>
                    </a:ext>
                  </a:extLst>
                </p14:cNvPr>
                <p14:cNvContentPartPr/>
                <p14:nvPr/>
              </p14:nvContentPartPr>
              <p14:xfrm>
                <a:off x="3513446" y="927446"/>
                <a:ext cx="165960" cy="49320"/>
              </p14:xfrm>
            </p:contentPart>
          </mc:Choice>
          <mc:Fallback xmlns="">
            <p:pic>
              <p:nvPicPr>
                <p:cNvPr id="40" name="Ink 39">
                  <a:extLst>
                    <a:ext uri="{FF2B5EF4-FFF2-40B4-BE49-F238E27FC236}">
                      <a16:creationId xmlns:a16="http://schemas.microsoft.com/office/drawing/2014/main" id="{3CC59CDC-7EB7-4CEA-8457-0C5FB332ED1C}"/>
                    </a:ext>
                  </a:extLst>
                </p:cNvPr>
                <p:cNvPicPr/>
                <p:nvPr/>
              </p:nvPicPr>
              <p:blipFill>
                <a:blip r:embed="rId7"/>
                <a:stretch>
                  <a:fillRect/>
                </a:stretch>
              </p:blipFill>
              <p:spPr>
                <a:xfrm>
                  <a:off x="3495806" y="909806"/>
                  <a:ext cx="20160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6" name="Ink 45">
                  <a:extLst>
                    <a:ext uri="{FF2B5EF4-FFF2-40B4-BE49-F238E27FC236}">
                      <a16:creationId xmlns:a16="http://schemas.microsoft.com/office/drawing/2014/main" id="{F3D0FA7A-B86C-4CAC-865D-A9BF74C6AC9B}"/>
                    </a:ext>
                  </a:extLst>
                </p14:cNvPr>
                <p14:cNvContentPartPr/>
                <p14:nvPr/>
              </p14:nvContentPartPr>
              <p14:xfrm>
                <a:off x="3613166" y="932486"/>
                <a:ext cx="27000" cy="151560"/>
              </p14:xfrm>
            </p:contentPart>
          </mc:Choice>
          <mc:Fallback xmlns="">
            <p:pic>
              <p:nvPicPr>
                <p:cNvPr id="46" name="Ink 45">
                  <a:extLst>
                    <a:ext uri="{FF2B5EF4-FFF2-40B4-BE49-F238E27FC236}">
                      <a16:creationId xmlns:a16="http://schemas.microsoft.com/office/drawing/2014/main" id="{F3D0FA7A-B86C-4CAC-865D-A9BF74C6AC9B}"/>
                    </a:ext>
                  </a:extLst>
                </p:cNvPr>
                <p:cNvPicPr/>
                <p:nvPr/>
              </p:nvPicPr>
              <p:blipFill>
                <a:blip r:embed="rId9"/>
                <a:stretch>
                  <a:fillRect/>
                </a:stretch>
              </p:blipFill>
              <p:spPr>
                <a:xfrm>
                  <a:off x="3595166" y="914846"/>
                  <a:ext cx="6264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0" name="Ink 49">
                  <a:extLst>
                    <a:ext uri="{FF2B5EF4-FFF2-40B4-BE49-F238E27FC236}">
                      <a16:creationId xmlns:a16="http://schemas.microsoft.com/office/drawing/2014/main" id="{F8DC5C52-F967-4369-9131-0E7102498917}"/>
                    </a:ext>
                  </a:extLst>
                </p14:cNvPr>
                <p14:cNvContentPartPr/>
                <p14:nvPr/>
              </p14:nvContentPartPr>
              <p14:xfrm>
                <a:off x="3714326" y="1029686"/>
                <a:ext cx="76680" cy="54720"/>
              </p14:xfrm>
            </p:contentPart>
          </mc:Choice>
          <mc:Fallback xmlns="">
            <p:pic>
              <p:nvPicPr>
                <p:cNvPr id="50" name="Ink 49">
                  <a:extLst>
                    <a:ext uri="{FF2B5EF4-FFF2-40B4-BE49-F238E27FC236}">
                      <a16:creationId xmlns:a16="http://schemas.microsoft.com/office/drawing/2014/main" id="{F8DC5C52-F967-4369-9131-0E7102498917}"/>
                    </a:ext>
                  </a:extLst>
                </p:cNvPr>
                <p:cNvPicPr/>
                <p:nvPr/>
              </p:nvPicPr>
              <p:blipFill>
                <a:blip r:embed="rId11"/>
                <a:stretch>
                  <a:fillRect/>
                </a:stretch>
              </p:blipFill>
              <p:spPr>
                <a:xfrm>
                  <a:off x="3696326" y="1011686"/>
                  <a:ext cx="11232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1" name="Ink 50">
                  <a:extLst>
                    <a:ext uri="{FF2B5EF4-FFF2-40B4-BE49-F238E27FC236}">
                      <a16:creationId xmlns:a16="http://schemas.microsoft.com/office/drawing/2014/main" id="{43A39854-17A2-4A77-96D4-E2D1652861C7}"/>
                    </a:ext>
                  </a:extLst>
                </p14:cNvPr>
                <p14:cNvContentPartPr/>
                <p14:nvPr/>
              </p14:nvContentPartPr>
              <p14:xfrm>
                <a:off x="3847886" y="876686"/>
                <a:ext cx="85680" cy="175680"/>
              </p14:xfrm>
            </p:contentPart>
          </mc:Choice>
          <mc:Fallback xmlns="">
            <p:pic>
              <p:nvPicPr>
                <p:cNvPr id="51" name="Ink 50">
                  <a:extLst>
                    <a:ext uri="{FF2B5EF4-FFF2-40B4-BE49-F238E27FC236}">
                      <a16:creationId xmlns:a16="http://schemas.microsoft.com/office/drawing/2014/main" id="{43A39854-17A2-4A77-96D4-E2D1652861C7}"/>
                    </a:ext>
                  </a:extLst>
                </p:cNvPr>
                <p:cNvPicPr/>
                <p:nvPr/>
              </p:nvPicPr>
              <p:blipFill>
                <a:blip r:embed="rId13"/>
                <a:stretch>
                  <a:fillRect/>
                </a:stretch>
              </p:blipFill>
              <p:spPr>
                <a:xfrm>
                  <a:off x="3830246" y="858686"/>
                  <a:ext cx="1213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52" name="Ink 51">
                  <a:extLst>
                    <a:ext uri="{FF2B5EF4-FFF2-40B4-BE49-F238E27FC236}">
                      <a16:creationId xmlns:a16="http://schemas.microsoft.com/office/drawing/2014/main" id="{B203D2A7-433A-4299-BB47-C1B5B1D713A4}"/>
                    </a:ext>
                  </a:extLst>
                </p14:cNvPr>
                <p14:cNvContentPartPr/>
                <p14:nvPr/>
              </p14:nvContentPartPr>
              <p14:xfrm>
                <a:off x="3870206" y="809006"/>
                <a:ext cx="281520" cy="223560"/>
              </p14:xfrm>
            </p:contentPart>
          </mc:Choice>
          <mc:Fallback xmlns="">
            <p:pic>
              <p:nvPicPr>
                <p:cNvPr id="52" name="Ink 51">
                  <a:extLst>
                    <a:ext uri="{FF2B5EF4-FFF2-40B4-BE49-F238E27FC236}">
                      <a16:creationId xmlns:a16="http://schemas.microsoft.com/office/drawing/2014/main" id="{B203D2A7-433A-4299-BB47-C1B5B1D713A4}"/>
                    </a:ext>
                  </a:extLst>
                </p:cNvPr>
                <p:cNvPicPr/>
                <p:nvPr/>
              </p:nvPicPr>
              <p:blipFill>
                <a:blip r:embed="rId15"/>
                <a:stretch>
                  <a:fillRect/>
                </a:stretch>
              </p:blipFill>
              <p:spPr>
                <a:xfrm>
                  <a:off x="3852566" y="791006"/>
                  <a:ext cx="31716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3" name="Ink 52">
                  <a:extLst>
                    <a:ext uri="{FF2B5EF4-FFF2-40B4-BE49-F238E27FC236}">
                      <a16:creationId xmlns:a16="http://schemas.microsoft.com/office/drawing/2014/main" id="{332CF052-98AA-424D-9444-0E23C1A8C57F}"/>
                    </a:ext>
                  </a:extLst>
                </p14:cNvPr>
                <p14:cNvContentPartPr/>
                <p14:nvPr/>
              </p14:nvContentPartPr>
              <p14:xfrm>
                <a:off x="3491486" y="1102766"/>
                <a:ext cx="714960" cy="78120"/>
              </p14:xfrm>
            </p:contentPart>
          </mc:Choice>
          <mc:Fallback xmlns="">
            <p:pic>
              <p:nvPicPr>
                <p:cNvPr id="53" name="Ink 52">
                  <a:extLst>
                    <a:ext uri="{FF2B5EF4-FFF2-40B4-BE49-F238E27FC236}">
                      <a16:creationId xmlns:a16="http://schemas.microsoft.com/office/drawing/2014/main" id="{332CF052-98AA-424D-9444-0E23C1A8C57F}"/>
                    </a:ext>
                  </a:extLst>
                </p:cNvPr>
                <p:cNvPicPr/>
                <p:nvPr/>
              </p:nvPicPr>
              <p:blipFill>
                <a:blip r:embed="rId17"/>
                <a:stretch>
                  <a:fillRect/>
                </a:stretch>
              </p:blipFill>
              <p:spPr>
                <a:xfrm>
                  <a:off x="3473846" y="1084766"/>
                  <a:ext cx="750600" cy="113760"/>
                </a:xfrm>
                <a:prstGeom prst="rect">
                  <a:avLst/>
                </a:prstGeom>
              </p:spPr>
            </p:pic>
          </mc:Fallback>
        </mc:AlternateContent>
      </p:grpSp>
      <p:grpSp>
        <p:nvGrpSpPr>
          <p:cNvPr id="60" name="Group 59">
            <a:extLst>
              <a:ext uri="{FF2B5EF4-FFF2-40B4-BE49-F238E27FC236}">
                <a16:creationId xmlns:a16="http://schemas.microsoft.com/office/drawing/2014/main" id="{00BFB0F6-1609-4A50-8890-BF336BB96B65}"/>
              </a:ext>
            </a:extLst>
          </p:cNvPr>
          <p:cNvGrpSpPr/>
          <p:nvPr/>
        </p:nvGrpSpPr>
        <p:grpSpPr>
          <a:xfrm>
            <a:off x="2150447" y="2206213"/>
            <a:ext cx="628200" cy="205200"/>
            <a:chOff x="1360286" y="1599926"/>
            <a:chExt cx="628200" cy="205200"/>
          </a:xfrm>
        </p:grpSpPr>
        <mc:AlternateContent xmlns:mc="http://schemas.openxmlformats.org/markup-compatibility/2006" xmlns:p14="http://schemas.microsoft.com/office/powerpoint/2010/main">
          <mc:Choice Requires="p14">
            <p:contentPart p14:bwMode="auto" r:id="rId18">
              <p14:nvContentPartPr>
                <p14:cNvPr id="55" name="Ink 54">
                  <a:extLst>
                    <a:ext uri="{FF2B5EF4-FFF2-40B4-BE49-F238E27FC236}">
                      <a16:creationId xmlns:a16="http://schemas.microsoft.com/office/drawing/2014/main" id="{D1756884-8C72-44EB-8529-987B12982893}"/>
                    </a:ext>
                  </a:extLst>
                </p14:cNvPr>
                <p14:cNvContentPartPr/>
                <p14:nvPr/>
              </p14:nvContentPartPr>
              <p14:xfrm>
                <a:off x="1360286" y="1630526"/>
                <a:ext cx="131040" cy="171360"/>
              </p14:xfrm>
            </p:contentPart>
          </mc:Choice>
          <mc:Fallback xmlns="">
            <p:pic>
              <p:nvPicPr>
                <p:cNvPr id="55" name="Ink 54">
                  <a:extLst>
                    <a:ext uri="{FF2B5EF4-FFF2-40B4-BE49-F238E27FC236}">
                      <a16:creationId xmlns:a16="http://schemas.microsoft.com/office/drawing/2014/main" id="{D1756884-8C72-44EB-8529-987B12982893}"/>
                    </a:ext>
                  </a:extLst>
                </p:cNvPr>
                <p:cNvPicPr/>
                <p:nvPr/>
              </p:nvPicPr>
              <p:blipFill>
                <a:blip r:embed="rId19"/>
                <a:stretch>
                  <a:fillRect/>
                </a:stretch>
              </p:blipFill>
              <p:spPr>
                <a:xfrm>
                  <a:off x="1342646" y="1612886"/>
                  <a:ext cx="1666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6" name="Ink 55">
                  <a:extLst>
                    <a:ext uri="{FF2B5EF4-FFF2-40B4-BE49-F238E27FC236}">
                      <a16:creationId xmlns:a16="http://schemas.microsoft.com/office/drawing/2014/main" id="{63002F20-95DA-40E4-91E2-0929B8647E39}"/>
                    </a:ext>
                  </a:extLst>
                </p14:cNvPr>
                <p14:cNvContentPartPr/>
                <p14:nvPr/>
              </p14:nvContentPartPr>
              <p14:xfrm>
                <a:off x="1580246" y="1695686"/>
                <a:ext cx="2520" cy="4320"/>
              </p14:xfrm>
            </p:contentPart>
          </mc:Choice>
          <mc:Fallback xmlns="">
            <p:pic>
              <p:nvPicPr>
                <p:cNvPr id="56" name="Ink 55">
                  <a:extLst>
                    <a:ext uri="{FF2B5EF4-FFF2-40B4-BE49-F238E27FC236}">
                      <a16:creationId xmlns:a16="http://schemas.microsoft.com/office/drawing/2014/main" id="{63002F20-95DA-40E4-91E2-0929B8647E39}"/>
                    </a:ext>
                  </a:extLst>
                </p:cNvPr>
                <p:cNvPicPr/>
                <p:nvPr/>
              </p:nvPicPr>
              <p:blipFill>
                <a:blip r:embed="rId21"/>
                <a:stretch>
                  <a:fillRect/>
                </a:stretch>
              </p:blipFill>
              <p:spPr>
                <a:xfrm>
                  <a:off x="1562246" y="1677686"/>
                  <a:ext cx="381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57" name="Ink 56">
                  <a:extLst>
                    <a:ext uri="{FF2B5EF4-FFF2-40B4-BE49-F238E27FC236}">
                      <a16:creationId xmlns:a16="http://schemas.microsoft.com/office/drawing/2014/main" id="{D52907C1-A4A1-4C47-9790-8F3E84B701CE}"/>
                    </a:ext>
                  </a:extLst>
                </p14:cNvPr>
                <p14:cNvContentPartPr/>
                <p14:nvPr/>
              </p14:nvContentPartPr>
              <p14:xfrm>
                <a:off x="1682846" y="1632326"/>
                <a:ext cx="85320" cy="172800"/>
              </p14:xfrm>
            </p:contentPart>
          </mc:Choice>
          <mc:Fallback xmlns="">
            <p:pic>
              <p:nvPicPr>
                <p:cNvPr id="57" name="Ink 56">
                  <a:extLst>
                    <a:ext uri="{FF2B5EF4-FFF2-40B4-BE49-F238E27FC236}">
                      <a16:creationId xmlns:a16="http://schemas.microsoft.com/office/drawing/2014/main" id="{D52907C1-A4A1-4C47-9790-8F3E84B701CE}"/>
                    </a:ext>
                  </a:extLst>
                </p:cNvPr>
                <p:cNvPicPr/>
                <p:nvPr/>
              </p:nvPicPr>
              <p:blipFill>
                <a:blip r:embed="rId23"/>
                <a:stretch>
                  <a:fillRect/>
                </a:stretch>
              </p:blipFill>
              <p:spPr>
                <a:xfrm>
                  <a:off x="1665206" y="1614686"/>
                  <a:ext cx="12096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58" name="Ink 57">
                  <a:extLst>
                    <a:ext uri="{FF2B5EF4-FFF2-40B4-BE49-F238E27FC236}">
                      <a16:creationId xmlns:a16="http://schemas.microsoft.com/office/drawing/2014/main" id="{2241CEA3-B9AA-4451-9300-D633DD9E6493}"/>
                    </a:ext>
                  </a:extLst>
                </p14:cNvPr>
                <p14:cNvContentPartPr/>
                <p14:nvPr/>
              </p14:nvContentPartPr>
              <p14:xfrm>
                <a:off x="1701926" y="1611806"/>
                <a:ext cx="96840" cy="46800"/>
              </p14:xfrm>
            </p:contentPart>
          </mc:Choice>
          <mc:Fallback xmlns="">
            <p:pic>
              <p:nvPicPr>
                <p:cNvPr id="58" name="Ink 57">
                  <a:extLst>
                    <a:ext uri="{FF2B5EF4-FFF2-40B4-BE49-F238E27FC236}">
                      <a16:creationId xmlns:a16="http://schemas.microsoft.com/office/drawing/2014/main" id="{2241CEA3-B9AA-4451-9300-D633DD9E6493}"/>
                    </a:ext>
                  </a:extLst>
                </p:cNvPr>
                <p:cNvPicPr/>
                <p:nvPr/>
              </p:nvPicPr>
              <p:blipFill>
                <a:blip r:embed="rId25"/>
                <a:stretch>
                  <a:fillRect/>
                </a:stretch>
              </p:blipFill>
              <p:spPr>
                <a:xfrm>
                  <a:off x="1684286" y="1593806"/>
                  <a:ext cx="13248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9" name="Ink 58">
                  <a:extLst>
                    <a:ext uri="{FF2B5EF4-FFF2-40B4-BE49-F238E27FC236}">
                      <a16:creationId xmlns:a16="http://schemas.microsoft.com/office/drawing/2014/main" id="{190D022C-0625-4B00-8D65-96235B3A92C1}"/>
                    </a:ext>
                  </a:extLst>
                </p14:cNvPr>
                <p14:cNvContentPartPr/>
                <p14:nvPr/>
              </p14:nvContentPartPr>
              <p14:xfrm>
                <a:off x="1869686" y="1599926"/>
                <a:ext cx="118800" cy="187920"/>
              </p14:xfrm>
            </p:contentPart>
          </mc:Choice>
          <mc:Fallback xmlns="">
            <p:pic>
              <p:nvPicPr>
                <p:cNvPr id="59" name="Ink 58">
                  <a:extLst>
                    <a:ext uri="{FF2B5EF4-FFF2-40B4-BE49-F238E27FC236}">
                      <a16:creationId xmlns:a16="http://schemas.microsoft.com/office/drawing/2014/main" id="{190D022C-0625-4B00-8D65-96235B3A92C1}"/>
                    </a:ext>
                  </a:extLst>
                </p:cNvPr>
                <p:cNvPicPr/>
                <p:nvPr/>
              </p:nvPicPr>
              <p:blipFill>
                <a:blip r:embed="rId27"/>
                <a:stretch>
                  <a:fillRect/>
                </a:stretch>
              </p:blipFill>
              <p:spPr>
                <a:xfrm>
                  <a:off x="1852046" y="1581926"/>
                  <a:ext cx="154440" cy="223560"/>
                </a:xfrm>
                <a:prstGeom prst="rect">
                  <a:avLst/>
                </a:prstGeom>
              </p:spPr>
            </p:pic>
          </mc:Fallback>
        </mc:AlternateContent>
      </p:grpSp>
      <p:grpSp>
        <p:nvGrpSpPr>
          <p:cNvPr id="96" name="Group 95">
            <a:extLst>
              <a:ext uri="{FF2B5EF4-FFF2-40B4-BE49-F238E27FC236}">
                <a16:creationId xmlns:a16="http://schemas.microsoft.com/office/drawing/2014/main" id="{1CB0D478-0978-4746-A7F4-D03E5158CB68}"/>
              </a:ext>
            </a:extLst>
          </p:cNvPr>
          <p:cNvGrpSpPr/>
          <p:nvPr/>
        </p:nvGrpSpPr>
        <p:grpSpPr>
          <a:xfrm>
            <a:off x="3485687" y="3680053"/>
            <a:ext cx="588960" cy="461520"/>
            <a:chOff x="2695526" y="3073766"/>
            <a:chExt cx="588960" cy="461520"/>
          </a:xfrm>
        </p:grpSpPr>
        <mc:AlternateContent xmlns:mc="http://schemas.openxmlformats.org/markup-compatibility/2006" xmlns:p14="http://schemas.microsoft.com/office/powerpoint/2010/main">
          <mc:Choice Requires="p14">
            <p:contentPart p14:bwMode="auto" r:id="rId28">
              <p14:nvContentPartPr>
                <p14:cNvPr id="94" name="Ink 93">
                  <a:extLst>
                    <a:ext uri="{FF2B5EF4-FFF2-40B4-BE49-F238E27FC236}">
                      <a16:creationId xmlns:a16="http://schemas.microsoft.com/office/drawing/2014/main" id="{88413414-1D14-47EA-A94B-A0AE52753378}"/>
                    </a:ext>
                  </a:extLst>
                </p14:cNvPr>
                <p14:cNvContentPartPr/>
                <p14:nvPr/>
              </p14:nvContentPartPr>
              <p14:xfrm>
                <a:off x="2695526" y="3073766"/>
                <a:ext cx="397080" cy="358200"/>
              </p14:xfrm>
            </p:contentPart>
          </mc:Choice>
          <mc:Fallback xmlns="">
            <p:pic>
              <p:nvPicPr>
                <p:cNvPr id="94" name="Ink 93">
                  <a:extLst>
                    <a:ext uri="{FF2B5EF4-FFF2-40B4-BE49-F238E27FC236}">
                      <a16:creationId xmlns:a16="http://schemas.microsoft.com/office/drawing/2014/main" id="{88413414-1D14-47EA-A94B-A0AE52753378}"/>
                    </a:ext>
                  </a:extLst>
                </p:cNvPr>
                <p:cNvPicPr/>
                <p:nvPr/>
              </p:nvPicPr>
              <p:blipFill>
                <a:blip r:embed="rId29"/>
                <a:stretch>
                  <a:fillRect/>
                </a:stretch>
              </p:blipFill>
              <p:spPr>
                <a:xfrm>
                  <a:off x="2677526" y="3055766"/>
                  <a:ext cx="432720" cy="3938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95" name="Ink 94">
                  <a:extLst>
                    <a:ext uri="{FF2B5EF4-FFF2-40B4-BE49-F238E27FC236}">
                      <a16:creationId xmlns:a16="http://schemas.microsoft.com/office/drawing/2014/main" id="{EC93714E-734F-4821-A755-4BB2346A0937}"/>
                    </a:ext>
                  </a:extLst>
                </p14:cNvPr>
                <p14:cNvContentPartPr/>
                <p14:nvPr/>
              </p14:nvContentPartPr>
              <p14:xfrm>
                <a:off x="3002606" y="3289406"/>
                <a:ext cx="281880" cy="245880"/>
              </p14:xfrm>
            </p:contentPart>
          </mc:Choice>
          <mc:Fallback xmlns="">
            <p:pic>
              <p:nvPicPr>
                <p:cNvPr id="95" name="Ink 94">
                  <a:extLst>
                    <a:ext uri="{FF2B5EF4-FFF2-40B4-BE49-F238E27FC236}">
                      <a16:creationId xmlns:a16="http://schemas.microsoft.com/office/drawing/2014/main" id="{EC93714E-734F-4821-A755-4BB2346A0937}"/>
                    </a:ext>
                  </a:extLst>
                </p:cNvPr>
                <p:cNvPicPr/>
                <p:nvPr/>
              </p:nvPicPr>
              <p:blipFill>
                <a:blip r:embed="rId31"/>
                <a:stretch>
                  <a:fillRect/>
                </a:stretch>
              </p:blipFill>
              <p:spPr>
                <a:xfrm>
                  <a:off x="2984966" y="3271406"/>
                  <a:ext cx="317520" cy="281520"/>
                </a:xfrm>
                <a:prstGeom prst="rect">
                  <a:avLst/>
                </a:prstGeom>
              </p:spPr>
            </p:pic>
          </mc:Fallback>
        </mc:AlternateContent>
      </p:grpSp>
      <p:grpSp>
        <p:nvGrpSpPr>
          <p:cNvPr id="100" name="Group 99">
            <a:extLst>
              <a:ext uri="{FF2B5EF4-FFF2-40B4-BE49-F238E27FC236}">
                <a16:creationId xmlns:a16="http://schemas.microsoft.com/office/drawing/2014/main" id="{33083DEA-474F-4EF4-AD91-6FB5526680DC}"/>
              </a:ext>
            </a:extLst>
          </p:cNvPr>
          <p:cNvGrpSpPr/>
          <p:nvPr/>
        </p:nvGrpSpPr>
        <p:grpSpPr>
          <a:xfrm>
            <a:off x="4501247" y="3928453"/>
            <a:ext cx="183960" cy="285120"/>
            <a:chOff x="3711086" y="3322166"/>
            <a:chExt cx="183960" cy="285120"/>
          </a:xfrm>
        </p:grpSpPr>
        <mc:AlternateContent xmlns:mc="http://schemas.openxmlformats.org/markup-compatibility/2006" xmlns:p14="http://schemas.microsoft.com/office/powerpoint/2010/main">
          <mc:Choice Requires="p14">
            <p:contentPart p14:bwMode="auto" r:id="rId32">
              <p14:nvContentPartPr>
                <p14:cNvPr id="97" name="Ink 96">
                  <a:extLst>
                    <a:ext uri="{FF2B5EF4-FFF2-40B4-BE49-F238E27FC236}">
                      <a16:creationId xmlns:a16="http://schemas.microsoft.com/office/drawing/2014/main" id="{97CCE457-9740-4796-93B7-01FFE1674346}"/>
                    </a:ext>
                  </a:extLst>
                </p14:cNvPr>
                <p14:cNvContentPartPr/>
                <p14:nvPr/>
              </p14:nvContentPartPr>
              <p14:xfrm>
                <a:off x="3711086" y="3371126"/>
                <a:ext cx="49320" cy="236160"/>
              </p14:xfrm>
            </p:contentPart>
          </mc:Choice>
          <mc:Fallback xmlns="">
            <p:pic>
              <p:nvPicPr>
                <p:cNvPr id="97" name="Ink 96">
                  <a:extLst>
                    <a:ext uri="{FF2B5EF4-FFF2-40B4-BE49-F238E27FC236}">
                      <a16:creationId xmlns:a16="http://schemas.microsoft.com/office/drawing/2014/main" id="{97CCE457-9740-4796-93B7-01FFE1674346}"/>
                    </a:ext>
                  </a:extLst>
                </p:cNvPr>
                <p:cNvPicPr/>
                <p:nvPr/>
              </p:nvPicPr>
              <p:blipFill>
                <a:blip r:embed="rId33"/>
                <a:stretch>
                  <a:fillRect/>
                </a:stretch>
              </p:blipFill>
              <p:spPr>
                <a:xfrm>
                  <a:off x="3693446" y="3353486"/>
                  <a:ext cx="849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98" name="Ink 97">
                  <a:extLst>
                    <a:ext uri="{FF2B5EF4-FFF2-40B4-BE49-F238E27FC236}">
                      <a16:creationId xmlns:a16="http://schemas.microsoft.com/office/drawing/2014/main" id="{E97B3B6E-A8CE-4CF7-A492-19E016A61C0F}"/>
                    </a:ext>
                  </a:extLst>
                </p14:cNvPr>
                <p14:cNvContentPartPr/>
                <p14:nvPr/>
              </p14:nvContentPartPr>
              <p14:xfrm>
                <a:off x="3841766" y="3322166"/>
                <a:ext cx="53280" cy="266400"/>
              </p14:xfrm>
            </p:contentPart>
          </mc:Choice>
          <mc:Fallback xmlns="">
            <p:pic>
              <p:nvPicPr>
                <p:cNvPr id="98" name="Ink 97">
                  <a:extLst>
                    <a:ext uri="{FF2B5EF4-FFF2-40B4-BE49-F238E27FC236}">
                      <a16:creationId xmlns:a16="http://schemas.microsoft.com/office/drawing/2014/main" id="{E97B3B6E-A8CE-4CF7-A492-19E016A61C0F}"/>
                    </a:ext>
                  </a:extLst>
                </p:cNvPr>
                <p:cNvPicPr/>
                <p:nvPr/>
              </p:nvPicPr>
              <p:blipFill>
                <a:blip r:embed="rId35"/>
                <a:stretch>
                  <a:fillRect/>
                </a:stretch>
              </p:blipFill>
              <p:spPr>
                <a:xfrm>
                  <a:off x="3823766" y="3304526"/>
                  <a:ext cx="88920" cy="302040"/>
                </a:xfrm>
                <a:prstGeom prst="rect">
                  <a:avLst/>
                </a:prstGeom>
              </p:spPr>
            </p:pic>
          </mc:Fallback>
        </mc:AlternateContent>
      </p:grpSp>
      <p:grpSp>
        <p:nvGrpSpPr>
          <p:cNvPr id="110" name="Group 109">
            <a:extLst>
              <a:ext uri="{FF2B5EF4-FFF2-40B4-BE49-F238E27FC236}">
                <a16:creationId xmlns:a16="http://schemas.microsoft.com/office/drawing/2014/main" id="{0168C8DA-7E02-40A9-9924-B55C2D75DBCD}"/>
              </a:ext>
            </a:extLst>
          </p:cNvPr>
          <p:cNvGrpSpPr/>
          <p:nvPr/>
        </p:nvGrpSpPr>
        <p:grpSpPr>
          <a:xfrm>
            <a:off x="4325567" y="4329853"/>
            <a:ext cx="503280" cy="447480"/>
            <a:chOff x="3535406" y="3723566"/>
            <a:chExt cx="503280" cy="447480"/>
          </a:xfrm>
        </p:grpSpPr>
        <mc:AlternateContent xmlns:mc="http://schemas.openxmlformats.org/markup-compatibility/2006" xmlns:p14="http://schemas.microsoft.com/office/powerpoint/2010/main">
          <mc:Choice Requires="p14">
            <p:contentPart p14:bwMode="auto" r:id="rId36">
              <p14:nvContentPartPr>
                <p14:cNvPr id="99" name="Ink 98">
                  <a:extLst>
                    <a:ext uri="{FF2B5EF4-FFF2-40B4-BE49-F238E27FC236}">
                      <a16:creationId xmlns:a16="http://schemas.microsoft.com/office/drawing/2014/main" id="{6264BAE4-97C4-460D-83B5-729936EF7CD2}"/>
                    </a:ext>
                  </a:extLst>
                </p14:cNvPr>
                <p14:cNvContentPartPr/>
                <p14:nvPr/>
              </p14:nvContentPartPr>
              <p14:xfrm>
                <a:off x="3535406" y="3723566"/>
                <a:ext cx="503280" cy="94680"/>
              </p14:xfrm>
            </p:contentPart>
          </mc:Choice>
          <mc:Fallback xmlns="">
            <p:pic>
              <p:nvPicPr>
                <p:cNvPr id="99" name="Ink 98">
                  <a:extLst>
                    <a:ext uri="{FF2B5EF4-FFF2-40B4-BE49-F238E27FC236}">
                      <a16:creationId xmlns:a16="http://schemas.microsoft.com/office/drawing/2014/main" id="{6264BAE4-97C4-460D-83B5-729936EF7CD2}"/>
                    </a:ext>
                  </a:extLst>
                </p:cNvPr>
                <p:cNvPicPr/>
                <p:nvPr/>
              </p:nvPicPr>
              <p:blipFill>
                <a:blip r:embed="rId37"/>
                <a:stretch>
                  <a:fillRect/>
                </a:stretch>
              </p:blipFill>
              <p:spPr>
                <a:xfrm>
                  <a:off x="3517766" y="3705926"/>
                  <a:ext cx="53892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01" name="Ink 100">
                  <a:extLst>
                    <a:ext uri="{FF2B5EF4-FFF2-40B4-BE49-F238E27FC236}">
                      <a16:creationId xmlns:a16="http://schemas.microsoft.com/office/drawing/2014/main" id="{8F6588EA-5B88-42CF-A47E-A40746898B95}"/>
                    </a:ext>
                  </a:extLst>
                </p14:cNvPr>
                <p14:cNvContentPartPr/>
                <p14:nvPr/>
              </p14:nvContentPartPr>
              <p14:xfrm>
                <a:off x="3652766" y="3893846"/>
                <a:ext cx="180000" cy="277200"/>
              </p14:xfrm>
            </p:contentPart>
          </mc:Choice>
          <mc:Fallback xmlns="">
            <p:pic>
              <p:nvPicPr>
                <p:cNvPr id="101" name="Ink 100">
                  <a:extLst>
                    <a:ext uri="{FF2B5EF4-FFF2-40B4-BE49-F238E27FC236}">
                      <a16:creationId xmlns:a16="http://schemas.microsoft.com/office/drawing/2014/main" id="{8F6588EA-5B88-42CF-A47E-A40746898B95}"/>
                    </a:ext>
                  </a:extLst>
                </p:cNvPr>
                <p:cNvPicPr/>
                <p:nvPr/>
              </p:nvPicPr>
              <p:blipFill>
                <a:blip r:embed="rId39"/>
                <a:stretch>
                  <a:fillRect/>
                </a:stretch>
              </p:blipFill>
              <p:spPr>
                <a:xfrm>
                  <a:off x="3635126" y="3876206"/>
                  <a:ext cx="21564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02" name="Ink 101">
                  <a:extLst>
                    <a:ext uri="{FF2B5EF4-FFF2-40B4-BE49-F238E27FC236}">
                      <a16:creationId xmlns:a16="http://schemas.microsoft.com/office/drawing/2014/main" id="{DC2FA405-5850-4FBB-AC90-DCB53332C0D2}"/>
                    </a:ext>
                  </a:extLst>
                </p14:cNvPr>
                <p14:cNvContentPartPr/>
                <p14:nvPr/>
              </p14:nvContentPartPr>
              <p14:xfrm>
                <a:off x="3969926" y="3872966"/>
                <a:ext cx="23760" cy="216720"/>
              </p14:xfrm>
            </p:contentPart>
          </mc:Choice>
          <mc:Fallback xmlns="">
            <p:pic>
              <p:nvPicPr>
                <p:cNvPr id="102" name="Ink 101">
                  <a:extLst>
                    <a:ext uri="{FF2B5EF4-FFF2-40B4-BE49-F238E27FC236}">
                      <a16:creationId xmlns:a16="http://schemas.microsoft.com/office/drawing/2014/main" id="{DC2FA405-5850-4FBB-AC90-DCB53332C0D2}"/>
                    </a:ext>
                  </a:extLst>
                </p:cNvPr>
                <p:cNvPicPr/>
                <p:nvPr/>
              </p:nvPicPr>
              <p:blipFill>
                <a:blip r:embed="rId41"/>
                <a:stretch>
                  <a:fillRect/>
                </a:stretch>
              </p:blipFill>
              <p:spPr>
                <a:xfrm>
                  <a:off x="3951926" y="3855326"/>
                  <a:ext cx="59400" cy="252360"/>
                </a:xfrm>
                <a:prstGeom prst="rect">
                  <a:avLst/>
                </a:prstGeom>
              </p:spPr>
            </p:pic>
          </mc:Fallback>
        </mc:AlternateContent>
      </p:grpSp>
      <p:grpSp>
        <p:nvGrpSpPr>
          <p:cNvPr id="109" name="Group 108">
            <a:extLst>
              <a:ext uri="{FF2B5EF4-FFF2-40B4-BE49-F238E27FC236}">
                <a16:creationId xmlns:a16="http://schemas.microsoft.com/office/drawing/2014/main" id="{178DC6B1-4B71-4CE5-A825-4C75619EA0EA}"/>
              </a:ext>
            </a:extLst>
          </p:cNvPr>
          <p:cNvGrpSpPr/>
          <p:nvPr/>
        </p:nvGrpSpPr>
        <p:grpSpPr>
          <a:xfrm>
            <a:off x="5085527" y="3987133"/>
            <a:ext cx="1278000" cy="399600"/>
            <a:chOff x="4295366" y="3380846"/>
            <a:chExt cx="1278000" cy="399600"/>
          </a:xfrm>
        </p:grpSpPr>
        <mc:AlternateContent xmlns:mc="http://schemas.openxmlformats.org/markup-compatibility/2006" xmlns:p14="http://schemas.microsoft.com/office/powerpoint/2010/main">
          <mc:Choice Requires="p14">
            <p:contentPart p14:bwMode="auto" r:id="rId42">
              <p14:nvContentPartPr>
                <p14:cNvPr id="103" name="Ink 102">
                  <a:extLst>
                    <a:ext uri="{FF2B5EF4-FFF2-40B4-BE49-F238E27FC236}">
                      <a16:creationId xmlns:a16="http://schemas.microsoft.com/office/drawing/2014/main" id="{6E306DF8-E53B-4376-A743-20A730845F29}"/>
                    </a:ext>
                  </a:extLst>
                </p14:cNvPr>
                <p14:cNvContentPartPr/>
                <p14:nvPr/>
              </p14:nvContentPartPr>
              <p14:xfrm>
                <a:off x="4301846" y="3586406"/>
                <a:ext cx="123840" cy="142560"/>
              </p14:xfrm>
            </p:contentPart>
          </mc:Choice>
          <mc:Fallback xmlns="">
            <p:pic>
              <p:nvPicPr>
                <p:cNvPr id="103" name="Ink 102">
                  <a:extLst>
                    <a:ext uri="{FF2B5EF4-FFF2-40B4-BE49-F238E27FC236}">
                      <a16:creationId xmlns:a16="http://schemas.microsoft.com/office/drawing/2014/main" id="{6E306DF8-E53B-4376-A743-20A730845F29}"/>
                    </a:ext>
                  </a:extLst>
                </p:cNvPr>
                <p:cNvPicPr/>
                <p:nvPr/>
              </p:nvPicPr>
              <p:blipFill>
                <a:blip r:embed="rId43"/>
                <a:stretch>
                  <a:fillRect/>
                </a:stretch>
              </p:blipFill>
              <p:spPr>
                <a:xfrm>
                  <a:off x="4283846" y="3568766"/>
                  <a:ext cx="1594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04" name="Ink 103">
                  <a:extLst>
                    <a:ext uri="{FF2B5EF4-FFF2-40B4-BE49-F238E27FC236}">
                      <a16:creationId xmlns:a16="http://schemas.microsoft.com/office/drawing/2014/main" id="{28110142-C403-4E7D-BE02-9EE37107C3C5}"/>
                    </a:ext>
                  </a:extLst>
                </p14:cNvPr>
                <p14:cNvContentPartPr/>
                <p14:nvPr/>
              </p14:nvContentPartPr>
              <p14:xfrm>
                <a:off x="4295366" y="3616646"/>
                <a:ext cx="179640" cy="163800"/>
              </p14:xfrm>
            </p:contentPart>
          </mc:Choice>
          <mc:Fallback xmlns="">
            <p:pic>
              <p:nvPicPr>
                <p:cNvPr id="104" name="Ink 103">
                  <a:extLst>
                    <a:ext uri="{FF2B5EF4-FFF2-40B4-BE49-F238E27FC236}">
                      <a16:creationId xmlns:a16="http://schemas.microsoft.com/office/drawing/2014/main" id="{28110142-C403-4E7D-BE02-9EE37107C3C5}"/>
                    </a:ext>
                  </a:extLst>
                </p:cNvPr>
                <p:cNvPicPr/>
                <p:nvPr/>
              </p:nvPicPr>
              <p:blipFill>
                <a:blip r:embed="rId45"/>
                <a:stretch>
                  <a:fillRect/>
                </a:stretch>
              </p:blipFill>
              <p:spPr>
                <a:xfrm>
                  <a:off x="4277366" y="3599006"/>
                  <a:ext cx="21528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05" name="Ink 104">
                  <a:extLst>
                    <a:ext uri="{FF2B5EF4-FFF2-40B4-BE49-F238E27FC236}">
                      <a16:creationId xmlns:a16="http://schemas.microsoft.com/office/drawing/2014/main" id="{A8C4EF70-171E-4E07-BCAC-7DE4918FA712}"/>
                    </a:ext>
                  </a:extLst>
                </p14:cNvPr>
                <p14:cNvContentPartPr/>
                <p14:nvPr/>
              </p14:nvContentPartPr>
              <p14:xfrm>
                <a:off x="4678406" y="3380846"/>
                <a:ext cx="133200" cy="309600"/>
              </p14:xfrm>
            </p:contentPart>
          </mc:Choice>
          <mc:Fallback xmlns="">
            <p:pic>
              <p:nvPicPr>
                <p:cNvPr id="105" name="Ink 104">
                  <a:extLst>
                    <a:ext uri="{FF2B5EF4-FFF2-40B4-BE49-F238E27FC236}">
                      <a16:creationId xmlns:a16="http://schemas.microsoft.com/office/drawing/2014/main" id="{A8C4EF70-171E-4E07-BCAC-7DE4918FA712}"/>
                    </a:ext>
                  </a:extLst>
                </p:cNvPr>
                <p:cNvPicPr/>
                <p:nvPr/>
              </p:nvPicPr>
              <p:blipFill>
                <a:blip r:embed="rId47"/>
                <a:stretch>
                  <a:fillRect/>
                </a:stretch>
              </p:blipFill>
              <p:spPr>
                <a:xfrm>
                  <a:off x="4660406" y="3363206"/>
                  <a:ext cx="168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06" name="Ink 105">
                  <a:extLst>
                    <a:ext uri="{FF2B5EF4-FFF2-40B4-BE49-F238E27FC236}">
                      <a16:creationId xmlns:a16="http://schemas.microsoft.com/office/drawing/2014/main" id="{1D951EA5-6249-4C2F-8ECD-70528C08B108}"/>
                    </a:ext>
                  </a:extLst>
                </p14:cNvPr>
                <p14:cNvContentPartPr/>
                <p14:nvPr/>
              </p14:nvContentPartPr>
              <p14:xfrm>
                <a:off x="4950926" y="3438086"/>
                <a:ext cx="214200" cy="190800"/>
              </p14:xfrm>
            </p:contentPart>
          </mc:Choice>
          <mc:Fallback xmlns="">
            <p:pic>
              <p:nvPicPr>
                <p:cNvPr id="106" name="Ink 105">
                  <a:extLst>
                    <a:ext uri="{FF2B5EF4-FFF2-40B4-BE49-F238E27FC236}">
                      <a16:creationId xmlns:a16="http://schemas.microsoft.com/office/drawing/2014/main" id="{1D951EA5-6249-4C2F-8ECD-70528C08B108}"/>
                    </a:ext>
                  </a:extLst>
                </p:cNvPr>
                <p:cNvPicPr/>
                <p:nvPr/>
              </p:nvPicPr>
              <p:blipFill>
                <a:blip r:embed="rId49"/>
                <a:stretch>
                  <a:fillRect/>
                </a:stretch>
              </p:blipFill>
              <p:spPr>
                <a:xfrm>
                  <a:off x="4932926" y="3420086"/>
                  <a:ext cx="24984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07" name="Ink 106">
                  <a:extLst>
                    <a:ext uri="{FF2B5EF4-FFF2-40B4-BE49-F238E27FC236}">
                      <a16:creationId xmlns:a16="http://schemas.microsoft.com/office/drawing/2014/main" id="{DD7F9EAB-9794-4E4F-9479-FD5E774680E4}"/>
                    </a:ext>
                  </a:extLst>
                </p14:cNvPr>
                <p14:cNvContentPartPr/>
                <p14:nvPr/>
              </p14:nvContentPartPr>
              <p14:xfrm>
                <a:off x="4992326" y="3400646"/>
                <a:ext cx="196560" cy="42120"/>
              </p14:xfrm>
            </p:contentPart>
          </mc:Choice>
          <mc:Fallback xmlns="">
            <p:pic>
              <p:nvPicPr>
                <p:cNvPr id="107" name="Ink 106">
                  <a:extLst>
                    <a:ext uri="{FF2B5EF4-FFF2-40B4-BE49-F238E27FC236}">
                      <a16:creationId xmlns:a16="http://schemas.microsoft.com/office/drawing/2014/main" id="{DD7F9EAB-9794-4E4F-9479-FD5E774680E4}"/>
                    </a:ext>
                  </a:extLst>
                </p:cNvPr>
                <p:cNvPicPr/>
                <p:nvPr/>
              </p:nvPicPr>
              <p:blipFill>
                <a:blip r:embed="rId51"/>
                <a:stretch>
                  <a:fillRect/>
                </a:stretch>
              </p:blipFill>
              <p:spPr>
                <a:xfrm>
                  <a:off x="4974686" y="3383006"/>
                  <a:ext cx="23220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08" name="Ink 107">
                  <a:extLst>
                    <a:ext uri="{FF2B5EF4-FFF2-40B4-BE49-F238E27FC236}">
                      <a16:creationId xmlns:a16="http://schemas.microsoft.com/office/drawing/2014/main" id="{9288E320-2F28-425A-B5E6-362AD2B15184}"/>
                    </a:ext>
                  </a:extLst>
                </p14:cNvPr>
                <p14:cNvContentPartPr/>
                <p14:nvPr/>
              </p14:nvContentPartPr>
              <p14:xfrm>
                <a:off x="5310566" y="3413606"/>
                <a:ext cx="262800" cy="195480"/>
              </p14:xfrm>
            </p:contentPart>
          </mc:Choice>
          <mc:Fallback xmlns="">
            <p:pic>
              <p:nvPicPr>
                <p:cNvPr id="108" name="Ink 107">
                  <a:extLst>
                    <a:ext uri="{FF2B5EF4-FFF2-40B4-BE49-F238E27FC236}">
                      <a16:creationId xmlns:a16="http://schemas.microsoft.com/office/drawing/2014/main" id="{9288E320-2F28-425A-B5E6-362AD2B15184}"/>
                    </a:ext>
                  </a:extLst>
                </p:cNvPr>
                <p:cNvPicPr/>
                <p:nvPr/>
              </p:nvPicPr>
              <p:blipFill>
                <a:blip r:embed="rId53"/>
                <a:stretch>
                  <a:fillRect/>
                </a:stretch>
              </p:blipFill>
              <p:spPr>
                <a:xfrm>
                  <a:off x="5292926" y="3395606"/>
                  <a:ext cx="298440" cy="231120"/>
                </a:xfrm>
                <a:prstGeom prst="rect">
                  <a:avLst/>
                </a:prstGeom>
              </p:spPr>
            </p:pic>
          </mc:Fallback>
        </mc:AlternateContent>
      </p:grpSp>
      <p:grpSp>
        <p:nvGrpSpPr>
          <p:cNvPr id="118" name="Group 117">
            <a:extLst>
              <a:ext uri="{FF2B5EF4-FFF2-40B4-BE49-F238E27FC236}">
                <a16:creationId xmlns:a16="http://schemas.microsoft.com/office/drawing/2014/main" id="{1C280F0A-0007-4E60-8BF3-698C1C3B315F}"/>
              </a:ext>
            </a:extLst>
          </p:cNvPr>
          <p:cNvGrpSpPr/>
          <p:nvPr/>
        </p:nvGrpSpPr>
        <p:grpSpPr>
          <a:xfrm>
            <a:off x="6724607" y="3693013"/>
            <a:ext cx="1497600" cy="722160"/>
            <a:chOff x="5934446" y="3086726"/>
            <a:chExt cx="1497600" cy="722160"/>
          </a:xfrm>
        </p:grpSpPr>
        <mc:AlternateContent xmlns:mc="http://schemas.openxmlformats.org/markup-compatibility/2006" xmlns:p14="http://schemas.microsoft.com/office/powerpoint/2010/main">
          <mc:Choice Requires="p14">
            <p:contentPart p14:bwMode="auto" r:id="rId54">
              <p14:nvContentPartPr>
                <p14:cNvPr id="111" name="Ink 110">
                  <a:extLst>
                    <a:ext uri="{FF2B5EF4-FFF2-40B4-BE49-F238E27FC236}">
                      <a16:creationId xmlns:a16="http://schemas.microsoft.com/office/drawing/2014/main" id="{4F0525F5-5020-4302-9F9C-11D4F4C6D0EE}"/>
                    </a:ext>
                  </a:extLst>
                </p14:cNvPr>
                <p14:cNvContentPartPr/>
                <p14:nvPr/>
              </p14:nvContentPartPr>
              <p14:xfrm>
                <a:off x="5934446" y="3471566"/>
                <a:ext cx="201240" cy="27000"/>
              </p14:xfrm>
            </p:contentPart>
          </mc:Choice>
          <mc:Fallback xmlns="">
            <p:pic>
              <p:nvPicPr>
                <p:cNvPr id="111" name="Ink 110">
                  <a:extLst>
                    <a:ext uri="{FF2B5EF4-FFF2-40B4-BE49-F238E27FC236}">
                      <a16:creationId xmlns:a16="http://schemas.microsoft.com/office/drawing/2014/main" id="{4F0525F5-5020-4302-9F9C-11D4F4C6D0EE}"/>
                    </a:ext>
                  </a:extLst>
                </p:cNvPr>
                <p:cNvPicPr/>
                <p:nvPr/>
              </p:nvPicPr>
              <p:blipFill>
                <a:blip r:embed="rId55"/>
                <a:stretch>
                  <a:fillRect/>
                </a:stretch>
              </p:blipFill>
              <p:spPr>
                <a:xfrm>
                  <a:off x="5916446" y="3453926"/>
                  <a:ext cx="2368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12" name="Ink 111">
                  <a:extLst>
                    <a:ext uri="{FF2B5EF4-FFF2-40B4-BE49-F238E27FC236}">
                      <a16:creationId xmlns:a16="http://schemas.microsoft.com/office/drawing/2014/main" id="{41A39157-91D8-42E4-9F02-53024C916BFB}"/>
                    </a:ext>
                  </a:extLst>
                </p14:cNvPr>
                <p14:cNvContentPartPr/>
                <p14:nvPr/>
              </p14:nvContentPartPr>
              <p14:xfrm>
                <a:off x="6076286" y="3619886"/>
                <a:ext cx="82440" cy="13320"/>
              </p14:xfrm>
            </p:contentPart>
          </mc:Choice>
          <mc:Fallback xmlns="">
            <p:pic>
              <p:nvPicPr>
                <p:cNvPr id="112" name="Ink 111">
                  <a:extLst>
                    <a:ext uri="{FF2B5EF4-FFF2-40B4-BE49-F238E27FC236}">
                      <a16:creationId xmlns:a16="http://schemas.microsoft.com/office/drawing/2014/main" id="{41A39157-91D8-42E4-9F02-53024C916BFB}"/>
                    </a:ext>
                  </a:extLst>
                </p:cNvPr>
                <p:cNvPicPr/>
                <p:nvPr/>
              </p:nvPicPr>
              <p:blipFill>
                <a:blip r:embed="rId57"/>
                <a:stretch>
                  <a:fillRect/>
                </a:stretch>
              </p:blipFill>
              <p:spPr>
                <a:xfrm>
                  <a:off x="6058286" y="3602246"/>
                  <a:ext cx="1180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3" name="Ink 112">
                  <a:extLst>
                    <a:ext uri="{FF2B5EF4-FFF2-40B4-BE49-F238E27FC236}">
                      <a16:creationId xmlns:a16="http://schemas.microsoft.com/office/drawing/2014/main" id="{BA1453D2-9E13-4786-BF28-32D4BD600F5F}"/>
                    </a:ext>
                  </a:extLst>
                </p14:cNvPr>
                <p14:cNvContentPartPr/>
                <p14:nvPr/>
              </p14:nvContentPartPr>
              <p14:xfrm>
                <a:off x="6500006" y="3286166"/>
                <a:ext cx="307080" cy="336240"/>
              </p14:xfrm>
            </p:contentPart>
          </mc:Choice>
          <mc:Fallback xmlns="">
            <p:pic>
              <p:nvPicPr>
                <p:cNvPr id="113" name="Ink 112">
                  <a:extLst>
                    <a:ext uri="{FF2B5EF4-FFF2-40B4-BE49-F238E27FC236}">
                      <a16:creationId xmlns:a16="http://schemas.microsoft.com/office/drawing/2014/main" id="{BA1453D2-9E13-4786-BF28-32D4BD600F5F}"/>
                    </a:ext>
                  </a:extLst>
                </p:cNvPr>
                <p:cNvPicPr/>
                <p:nvPr/>
              </p:nvPicPr>
              <p:blipFill>
                <a:blip r:embed="rId59"/>
                <a:stretch>
                  <a:fillRect/>
                </a:stretch>
              </p:blipFill>
              <p:spPr>
                <a:xfrm>
                  <a:off x="6482366" y="3268526"/>
                  <a:ext cx="342720" cy="3718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14" name="Ink 113">
                  <a:extLst>
                    <a:ext uri="{FF2B5EF4-FFF2-40B4-BE49-F238E27FC236}">
                      <a16:creationId xmlns:a16="http://schemas.microsoft.com/office/drawing/2014/main" id="{93E6A38E-D811-445B-8D13-1EF0EED1065B}"/>
                    </a:ext>
                  </a:extLst>
                </p14:cNvPr>
                <p14:cNvContentPartPr/>
                <p14:nvPr/>
              </p14:nvContentPartPr>
              <p14:xfrm>
                <a:off x="6888446" y="3270686"/>
                <a:ext cx="226080" cy="309240"/>
              </p14:xfrm>
            </p:contentPart>
          </mc:Choice>
          <mc:Fallback xmlns="">
            <p:pic>
              <p:nvPicPr>
                <p:cNvPr id="114" name="Ink 113">
                  <a:extLst>
                    <a:ext uri="{FF2B5EF4-FFF2-40B4-BE49-F238E27FC236}">
                      <a16:creationId xmlns:a16="http://schemas.microsoft.com/office/drawing/2014/main" id="{93E6A38E-D811-445B-8D13-1EF0EED1065B}"/>
                    </a:ext>
                  </a:extLst>
                </p:cNvPr>
                <p:cNvPicPr/>
                <p:nvPr/>
              </p:nvPicPr>
              <p:blipFill>
                <a:blip r:embed="rId61"/>
                <a:stretch>
                  <a:fillRect/>
                </a:stretch>
              </p:blipFill>
              <p:spPr>
                <a:xfrm>
                  <a:off x="6870446" y="3253046"/>
                  <a:ext cx="261720" cy="3448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16" name="Ink 115">
                  <a:extLst>
                    <a:ext uri="{FF2B5EF4-FFF2-40B4-BE49-F238E27FC236}">
                      <a16:creationId xmlns:a16="http://schemas.microsoft.com/office/drawing/2014/main" id="{34700A20-26F3-49BA-A5C2-77BA6E070803}"/>
                    </a:ext>
                  </a:extLst>
                </p14:cNvPr>
                <p14:cNvContentPartPr/>
                <p14:nvPr/>
              </p14:nvContentPartPr>
              <p14:xfrm>
                <a:off x="6421166" y="3086726"/>
                <a:ext cx="866520" cy="141120"/>
              </p14:xfrm>
            </p:contentPart>
          </mc:Choice>
          <mc:Fallback xmlns="">
            <p:pic>
              <p:nvPicPr>
                <p:cNvPr id="116" name="Ink 115">
                  <a:extLst>
                    <a:ext uri="{FF2B5EF4-FFF2-40B4-BE49-F238E27FC236}">
                      <a16:creationId xmlns:a16="http://schemas.microsoft.com/office/drawing/2014/main" id="{34700A20-26F3-49BA-A5C2-77BA6E070803}"/>
                    </a:ext>
                  </a:extLst>
                </p:cNvPr>
                <p:cNvPicPr/>
                <p:nvPr/>
              </p:nvPicPr>
              <p:blipFill>
                <a:blip r:embed="rId63"/>
                <a:stretch>
                  <a:fillRect/>
                </a:stretch>
              </p:blipFill>
              <p:spPr>
                <a:xfrm>
                  <a:off x="6403166" y="3068726"/>
                  <a:ext cx="90216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17" name="Ink 116">
                  <a:extLst>
                    <a:ext uri="{FF2B5EF4-FFF2-40B4-BE49-F238E27FC236}">
                      <a16:creationId xmlns:a16="http://schemas.microsoft.com/office/drawing/2014/main" id="{5A0AE86B-C09A-4955-BE41-C945B1D267B7}"/>
                    </a:ext>
                  </a:extLst>
                </p14:cNvPr>
                <p14:cNvContentPartPr/>
                <p14:nvPr/>
              </p14:nvContentPartPr>
              <p14:xfrm>
                <a:off x="6269246" y="3153686"/>
                <a:ext cx="1162800" cy="655200"/>
              </p14:xfrm>
            </p:contentPart>
          </mc:Choice>
          <mc:Fallback xmlns="">
            <p:pic>
              <p:nvPicPr>
                <p:cNvPr id="117" name="Ink 116">
                  <a:extLst>
                    <a:ext uri="{FF2B5EF4-FFF2-40B4-BE49-F238E27FC236}">
                      <a16:creationId xmlns:a16="http://schemas.microsoft.com/office/drawing/2014/main" id="{5A0AE86B-C09A-4955-BE41-C945B1D267B7}"/>
                    </a:ext>
                  </a:extLst>
                </p:cNvPr>
                <p:cNvPicPr/>
                <p:nvPr/>
              </p:nvPicPr>
              <p:blipFill>
                <a:blip r:embed="rId65"/>
                <a:stretch>
                  <a:fillRect/>
                </a:stretch>
              </p:blipFill>
              <p:spPr>
                <a:xfrm>
                  <a:off x="6251246" y="3136046"/>
                  <a:ext cx="1198440" cy="690840"/>
                </a:xfrm>
                <a:prstGeom prst="rect">
                  <a:avLst/>
                </a:prstGeom>
              </p:spPr>
            </p:pic>
          </mc:Fallback>
        </mc:AlternateContent>
      </p:grpSp>
      <p:grpSp>
        <p:nvGrpSpPr>
          <p:cNvPr id="121" name="Group 120">
            <a:extLst>
              <a:ext uri="{FF2B5EF4-FFF2-40B4-BE49-F238E27FC236}">
                <a16:creationId xmlns:a16="http://schemas.microsoft.com/office/drawing/2014/main" id="{8F7C4212-3B0D-4496-8E02-18E58AFAB4FB}"/>
              </a:ext>
            </a:extLst>
          </p:cNvPr>
          <p:cNvGrpSpPr/>
          <p:nvPr/>
        </p:nvGrpSpPr>
        <p:grpSpPr>
          <a:xfrm>
            <a:off x="2931287" y="2210893"/>
            <a:ext cx="4612680" cy="931320"/>
            <a:chOff x="2141126" y="1604606"/>
            <a:chExt cx="4612680" cy="931320"/>
          </a:xfrm>
        </p:grpSpPr>
        <mc:AlternateContent xmlns:mc="http://schemas.openxmlformats.org/markup-compatibility/2006" xmlns:p14="http://schemas.microsoft.com/office/powerpoint/2010/main">
          <mc:Choice Requires="p14">
            <p:contentPart p14:bwMode="auto" r:id="rId66">
              <p14:nvContentPartPr>
                <p14:cNvPr id="61" name="Ink 60">
                  <a:extLst>
                    <a:ext uri="{FF2B5EF4-FFF2-40B4-BE49-F238E27FC236}">
                      <a16:creationId xmlns:a16="http://schemas.microsoft.com/office/drawing/2014/main" id="{1A76E382-A44D-4AAF-8DE1-C612BFFCCEF2}"/>
                    </a:ext>
                  </a:extLst>
                </p14:cNvPr>
                <p14:cNvContentPartPr/>
                <p14:nvPr/>
              </p14:nvContentPartPr>
              <p14:xfrm>
                <a:off x="2141126" y="1621166"/>
                <a:ext cx="121680" cy="175680"/>
              </p14:xfrm>
            </p:contentPart>
          </mc:Choice>
          <mc:Fallback xmlns="">
            <p:pic>
              <p:nvPicPr>
                <p:cNvPr id="61" name="Ink 60">
                  <a:extLst>
                    <a:ext uri="{FF2B5EF4-FFF2-40B4-BE49-F238E27FC236}">
                      <a16:creationId xmlns:a16="http://schemas.microsoft.com/office/drawing/2014/main" id="{1A76E382-A44D-4AAF-8DE1-C612BFFCCEF2}"/>
                    </a:ext>
                  </a:extLst>
                </p:cNvPr>
                <p:cNvPicPr/>
                <p:nvPr/>
              </p:nvPicPr>
              <p:blipFill>
                <a:blip r:embed="rId67"/>
                <a:stretch>
                  <a:fillRect/>
                </a:stretch>
              </p:blipFill>
              <p:spPr>
                <a:xfrm>
                  <a:off x="2123486" y="1603166"/>
                  <a:ext cx="1573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2" name="Ink 61">
                  <a:extLst>
                    <a:ext uri="{FF2B5EF4-FFF2-40B4-BE49-F238E27FC236}">
                      <a16:creationId xmlns:a16="http://schemas.microsoft.com/office/drawing/2014/main" id="{CED50A57-728F-406F-97B1-D736027AC9A8}"/>
                    </a:ext>
                  </a:extLst>
                </p14:cNvPr>
                <p14:cNvContentPartPr/>
                <p14:nvPr/>
              </p14:nvContentPartPr>
              <p14:xfrm>
                <a:off x="2330486" y="1697846"/>
                <a:ext cx="4320" cy="9360"/>
              </p14:xfrm>
            </p:contentPart>
          </mc:Choice>
          <mc:Fallback xmlns="">
            <p:pic>
              <p:nvPicPr>
                <p:cNvPr id="62" name="Ink 61">
                  <a:extLst>
                    <a:ext uri="{FF2B5EF4-FFF2-40B4-BE49-F238E27FC236}">
                      <a16:creationId xmlns:a16="http://schemas.microsoft.com/office/drawing/2014/main" id="{CED50A57-728F-406F-97B1-D736027AC9A8}"/>
                    </a:ext>
                  </a:extLst>
                </p:cNvPr>
                <p:cNvPicPr/>
                <p:nvPr/>
              </p:nvPicPr>
              <p:blipFill>
                <a:blip r:embed="rId69"/>
                <a:stretch>
                  <a:fillRect/>
                </a:stretch>
              </p:blipFill>
              <p:spPr>
                <a:xfrm>
                  <a:off x="2312486" y="1680206"/>
                  <a:ext cx="399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63" name="Ink 62">
                  <a:extLst>
                    <a:ext uri="{FF2B5EF4-FFF2-40B4-BE49-F238E27FC236}">
                      <a16:creationId xmlns:a16="http://schemas.microsoft.com/office/drawing/2014/main" id="{981D62B4-4EAD-4027-AE98-A6FD0BA63D10}"/>
                    </a:ext>
                  </a:extLst>
                </p14:cNvPr>
                <p14:cNvContentPartPr/>
                <p14:nvPr/>
              </p14:nvContentPartPr>
              <p14:xfrm>
                <a:off x="2436686" y="1606046"/>
                <a:ext cx="37440" cy="175320"/>
              </p14:xfrm>
            </p:contentPart>
          </mc:Choice>
          <mc:Fallback xmlns="">
            <p:pic>
              <p:nvPicPr>
                <p:cNvPr id="63" name="Ink 62">
                  <a:extLst>
                    <a:ext uri="{FF2B5EF4-FFF2-40B4-BE49-F238E27FC236}">
                      <a16:creationId xmlns:a16="http://schemas.microsoft.com/office/drawing/2014/main" id="{981D62B4-4EAD-4027-AE98-A6FD0BA63D10}"/>
                    </a:ext>
                  </a:extLst>
                </p:cNvPr>
                <p:cNvPicPr/>
                <p:nvPr/>
              </p:nvPicPr>
              <p:blipFill>
                <a:blip r:embed="rId71"/>
                <a:stretch>
                  <a:fillRect/>
                </a:stretch>
              </p:blipFill>
              <p:spPr>
                <a:xfrm>
                  <a:off x="2419046" y="1588046"/>
                  <a:ext cx="7308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65" name="Ink 64">
                  <a:extLst>
                    <a:ext uri="{FF2B5EF4-FFF2-40B4-BE49-F238E27FC236}">
                      <a16:creationId xmlns:a16="http://schemas.microsoft.com/office/drawing/2014/main" id="{A893CB74-05D8-4F7F-A443-4A171A90D15C}"/>
                    </a:ext>
                  </a:extLst>
                </p14:cNvPr>
                <p14:cNvContentPartPr/>
                <p14:nvPr/>
              </p14:nvContentPartPr>
              <p14:xfrm>
                <a:off x="2563406" y="1604606"/>
                <a:ext cx="127800" cy="141120"/>
              </p14:xfrm>
            </p:contentPart>
          </mc:Choice>
          <mc:Fallback xmlns="">
            <p:pic>
              <p:nvPicPr>
                <p:cNvPr id="65" name="Ink 64">
                  <a:extLst>
                    <a:ext uri="{FF2B5EF4-FFF2-40B4-BE49-F238E27FC236}">
                      <a16:creationId xmlns:a16="http://schemas.microsoft.com/office/drawing/2014/main" id="{A893CB74-05D8-4F7F-A443-4A171A90D15C}"/>
                    </a:ext>
                  </a:extLst>
                </p:cNvPr>
                <p:cNvPicPr/>
                <p:nvPr/>
              </p:nvPicPr>
              <p:blipFill>
                <a:blip r:embed="rId73"/>
                <a:stretch>
                  <a:fillRect/>
                </a:stretch>
              </p:blipFill>
              <p:spPr>
                <a:xfrm>
                  <a:off x="2545766" y="1586606"/>
                  <a:ext cx="1634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6" name="Ink 65">
                  <a:extLst>
                    <a:ext uri="{FF2B5EF4-FFF2-40B4-BE49-F238E27FC236}">
                      <a16:creationId xmlns:a16="http://schemas.microsoft.com/office/drawing/2014/main" id="{0C9EA446-D7EB-45FF-B1B1-8DE5995D37C0}"/>
                    </a:ext>
                  </a:extLst>
                </p14:cNvPr>
                <p14:cNvContentPartPr/>
                <p14:nvPr/>
              </p14:nvContentPartPr>
              <p14:xfrm>
                <a:off x="2639726" y="1620806"/>
                <a:ext cx="43560" cy="212400"/>
              </p14:xfrm>
            </p:contentPart>
          </mc:Choice>
          <mc:Fallback xmlns="">
            <p:pic>
              <p:nvPicPr>
                <p:cNvPr id="66" name="Ink 65">
                  <a:extLst>
                    <a:ext uri="{FF2B5EF4-FFF2-40B4-BE49-F238E27FC236}">
                      <a16:creationId xmlns:a16="http://schemas.microsoft.com/office/drawing/2014/main" id="{0C9EA446-D7EB-45FF-B1B1-8DE5995D37C0}"/>
                    </a:ext>
                  </a:extLst>
                </p:cNvPr>
                <p:cNvPicPr/>
                <p:nvPr/>
              </p:nvPicPr>
              <p:blipFill>
                <a:blip r:embed="rId75"/>
                <a:stretch>
                  <a:fillRect/>
                </a:stretch>
              </p:blipFill>
              <p:spPr>
                <a:xfrm>
                  <a:off x="2621726" y="1603166"/>
                  <a:ext cx="7920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8" name="Ink 67">
                  <a:extLst>
                    <a:ext uri="{FF2B5EF4-FFF2-40B4-BE49-F238E27FC236}">
                      <a16:creationId xmlns:a16="http://schemas.microsoft.com/office/drawing/2014/main" id="{22E00024-C5D7-407F-BC78-A55FD2BBE8FA}"/>
                    </a:ext>
                  </a:extLst>
                </p14:cNvPr>
                <p14:cNvContentPartPr/>
                <p14:nvPr/>
              </p14:nvContentPartPr>
              <p14:xfrm>
                <a:off x="2871206" y="1651766"/>
                <a:ext cx="127080" cy="170640"/>
              </p14:xfrm>
            </p:contentPart>
          </mc:Choice>
          <mc:Fallback xmlns="">
            <p:pic>
              <p:nvPicPr>
                <p:cNvPr id="68" name="Ink 67">
                  <a:extLst>
                    <a:ext uri="{FF2B5EF4-FFF2-40B4-BE49-F238E27FC236}">
                      <a16:creationId xmlns:a16="http://schemas.microsoft.com/office/drawing/2014/main" id="{22E00024-C5D7-407F-BC78-A55FD2BBE8FA}"/>
                    </a:ext>
                  </a:extLst>
                </p:cNvPr>
                <p:cNvPicPr/>
                <p:nvPr/>
              </p:nvPicPr>
              <p:blipFill>
                <a:blip r:embed="rId77"/>
                <a:stretch>
                  <a:fillRect/>
                </a:stretch>
              </p:blipFill>
              <p:spPr>
                <a:xfrm>
                  <a:off x="2853206" y="1633766"/>
                  <a:ext cx="16272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9" name="Ink 68">
                  <a:extLst>
                    <a:ext uri="{FF2B5EF4-FFF2-40B4-BE49-F238E27FC236}">
                      <a16:creationId xmlns:a16="http://schemas.microsoft.com/office/drawing/2014/main" id="{83F2C624-F166-4AAA-BEE0-D4456DCC1E21}"/>
                    </a:ext>
                  </a:extLst>
                </p14:cNvPr>
                <p14:cNvContentPartPr/>
                <p14:nvPr/>
              </p14:nvContentPartPr>
              <p14:xfrm>
                <a:off x="3080726" y="1739606"/>
                <a:ext cx="4320" cy="720"/>
              </p14:xfrm>
            </p:contentPart>
          </mc:Choice>
          <mc:Fallback xmlns="">
            <p:pic>
              <p:nvPicPr>
                <p:cNvPr id="69" name="Ink 68">
                  <a:extLst>
                    <a:ext uri="{FF2B5EF4-FFF2-40B4-BE49-F238E27FC236}">
                      <a16:creationId xmlns:a16="http://schemas.microsoft.com/office/drawing/2014/main" id="{83F2C624-F166-4AAA-BEE0-D4456DCC1E21}"/>
                    </a:ext>
                  </a:extLst>
                </p:cNvPr>
                <p:cNvPicPr/>
                <p:nvPr/>
              </p:nvPicPr>
              <p:blipFill>
                <a:blip r:embed="rId79"/>
                <a:stretch>
                  <a:fillRect/>
                </a:stretch>
              </p:blipFill>
              <p:spPr>
                <a:xfrm>
                  <a:off x="3062726" y="1721966"/>
                  <a:ext cx="399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70" name="Ink 69">
                  <a:extLst>
                    <a:ext uri="{FF2B5EF4-FFF2-40B4-BE49-F238E27FC236}">
                      <a16:creationId xmlns:a16="http://schemas.microsoft.com/office/drawing/2014/main" id="{B26585DA-32AE-4374-BAE6-1F1A934A8DA7}"/>
                    </a:ext>
                  </a:extLst>
                </p14:cNvPr>
                <p14:cNvContentPartPr/>
                <p14:nvPr/>
              </p14:nvContentPartPr>
              <p14:xfrm>
                <a:off x="3179366" y="1618646"/>
                <a:ext cx="120240" cy="202680"/>
              </p14:xfrm>
            </p:contentPart>
          </mc:Choice>
          <mc:Fallback xmlns="">
            <p:pic>
              <p:nvPicPr>
                <p:cNvPr id="70" name="Ink 69">
                  <a:extLst>
                    <a:ext uri="{FF2B5EF4-FFF2-40B4-BE49-F238E27FC236}">
                      <a16:creationId xmlns:a16="http://schemas.microsoft.com/office/drawing/2014/main" id="{B26585DA-32AE-4374-BAE6-1F1A934A8DA7}"/>
                    </a:ext>
                  </a:extLst>
                </p:cNvPr>
                <p:cNvPicPr/>
                <p:nvPr/>
              </p:nvPicPr>
              <p:blipFill>
                <a:blip r:embed="rId81"/>
                <a:stretch>
                  <a:fillRect/>
                </a:stretch>
              </p:blipFill>
              <p:spPr>
                <a:xfrm>
                  <a:off x="3161366" y="1600646"/>
                  <a:ext cx="155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71" name="Ink 70">
                  <a:extLst>
                    <a:ext uri="{FF2B5EF4-FFF2-40B4-BE49-F238E27FC236}">
                      <a16:creationId xmlns:a16="http://schemas.microsoft.com/office/drawing/2014/main" id="{DDD70990-16EF-4938-8638-CDE0481E460D}"/>
                    </a:ext>
                  </a:extLst>
                </p14:cNvPr>
                <p14:cNvContentPartPr/>
                <p14:nvPr/>
              </p14:nvContentPartPr>
              <p14:xfrm>
                <a:off x="3352166" y="1630526"/>
                <a:ext cx="33120" cy="209880"/>
              </p14:xfrm>
            </p:contentPart>
          </mc:Choice>
          <mc:Fallback xmlns="">
            <p:pic>
              <p:nvPicPr>
                <p:cNvPr id="71" name="Ink 70">
                  <a:extLst>
                    <a:ext uri="{FF2B5EF4-FFF2-40B4-BE49-F238E27FC236}">
                      <a16:creationId xmlns:a16="http://schemas.microsoft.com/office/drawing/2014/main" id="{DDD70990-16EF-4938-8638-CDE0481E460D}"/>
                    </a:ext>
                  </a:extLst>
                </p:cNvPr>
                <p:cNvPicPr/>
                <p:nvPr/>
              </p:nvPicPr>
              <p:blipFill>
                <a:blip r:embed="rId83"/>
                <a:stretch>
                  <a:fillRect/>
                </a:stretch>
              </p:blipFill>
              <p:spPr>
                <a:xfrm>
                  <a:off x="3334526" y="1612886"/>
                  <a:ext cx="6876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73" name="Ink 72">
                  <a:extLst>
                    <a:ext uri="{FF2B5EF4-FFF2-40B4-BE49-F238E27FC236}">
                      <a16:creationId xmlns:a16="http://schemas.microsoft.com/office/drawing/2014/main" id="{4546C1D9-149A-4C90-BDC7-5C8786E9CA20}"/>
                    </a:ext>
                  </a:extLst>
                </p14:cNvPr>
                <p14:cNvContentPartPr/>
                <p14:nvPr/>
              </p14:nvContentPartPr>
              <p14:xfrm>
                <a:off x="3235526" y="2241806"/>
                <a:ext cx="774000" cy="33480"/>
              </p14:xfrm>
            </p:contentPart>
          </mc:Choice>
          <mc:Fallback xmlns="">
            <p:pic>
              <p:nvPicPr>
                <p:cNvPr id="73" name="Ink 72">
                  <a:extLst>
                    <a:ext uri="{FF2B5EF4-FFF2-40B4-BE49-F238E27FC236}">
                      <a16:creationId xmlns:a16="http://schemas.microsoft.com/office/drawing/2014/main" id="{4546C1D9-149A-4C90-BDC7-5C8786E9CA20}"/>
                    </a:ext>
                  </a:extLst>
                </p:cNvPr>
                <p:cNvPicPr/>
                <p:nvPr/>
              </p:nvPicPr>
              <p:blipFill>
                <a:blip r:embed="rId85"/>
                <a:stretch>
                  <a:fillRect/>
                </a:stretch>
              </p:blipFill>
              <p:spPr>
                <a:xfrm>
                  <a:off x="3217886" y="2223806"/>
                  <a:ext cx="80964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74" name="Ink 73">
                  <a:extLst>
                    <a:ext uri="{FF2B5EF4-FFF2-40B4-BE49-F238E27FC236}">
                      <a16:creationId xmlns:a16="http://schemas.microsoft.com/office/drawing/2014/main" id="{750A8C38-F887-476B-9313-37CA0FEDBE55}"/>
                    </a:ext>
                  </a:extLst>
                </p14:cNvPr>
                <p14:cNvContentPartPr/>
                <p14:nvPr/>
              </p14:nvContentPartPr>
              <p14:xfrm>
                <a:off x="3907286" y="2153246"/>
                <a:ext cx="270000" cy="173520"/>
              </p14:xfrm>
            </p:contentPart>
          </mc:Choice>
          <mc:Fallback xmlns="">
            <p:pic>
              <p:nvPicPr>
                <p:cNvPr id="74" name="Ink 73">
                  <a:extLst>
                    <a:ext uri="{FF2B5EF4-FFF2-40B4-BE49-F238E27FC236}">
                      <a16:creationId xmlns:a16="http://schemas.microsoft.com/office/drawing/2014/main" id="{750A8C38-F887-476B-9313-37CA0FEDBE55}"/>
                    </a:ext>
                  </a:extLst>
                </p:cNvPr>
                <p:cNvPicPr/>
                <p:nvPr/>
              </p:nvPicPr>
              <p:blipFill>
                <a:blip r:embed="rId87"/>
                <a:stretch>
                  <a:fillRect/>
                </a:stretch>
              </p:blipFill>
              <p:spPr>
                <a:xfrm>
                  <a:off x="3889646" y="2135246"/>
                  <a:ext cx="30564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76" name="Ink 75">
                  <a:extLst>
                    <a:ext uri="{FF2B5EF4-FFF2-40B4-BE49-F238E27FC236}">
                      <a16:creationId xmlns:a16="http://schemas.microsoft.com/office/drawing/2014/main" id="{68488905-848B-499A-A5FB-46DCF519361A}"/>
                    </a:ext>
                  </a:extLst>
                </p14:cNvPr>
                <p14:cNvContentPartPr/>
                <p14:nvPr/>
              </p14:nvContentPartPr>
              <p14:xfrm>
                <a:off x="4409846" y="1871006"/>
                <a:ext cx="156240" cy="185400"/>
              </p14:xfrm>
            </p:contentPart>
          </mc:Choice>
          <mc:Fallback xmlns="">
            <p:pic>
              <p:nvPicPr>
                <p:cNvPr id="76" name="Ink 75">
                  <a:extLst>
                    <a:ext uri="{FF2B5EF4-FFF2-40B4-BE49-F238E27FC236}">
                      <a16:creationId xmlns:a16="http://schemas.microsoft.com/office/drawing/2014/main" id="{68488905-848B-499A-A5FB-46DCF519361A}"/>
                    </a:ext>
                  </a:extLst>
                </p:cNvPr>
                <p:cNvPicPr/>
                <p:nvPr/>
              </p:nvPicPr>
              <p:blipFill>
                <a:blip r:embed="rId89"/>
                <a:stretch>
                  <a:fillRect/>
                </a:stretch>
              </p:blipFill>
              <p:spPr>
                <a:xfrm>
                  <a:off x="4391846" y="1853006"/>
                  <a:ext cx="19188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77" name="Ink 76">
                  <a:extLst>
                    <a:ext uri="{FF2B5EF4-FFF2-40B4-BE49-F238E27FC236}">
                      <a16:creationId xmlns:a16="http://schemas.microsoft.com/office/drawing/2014/main" id="{F0E4D62E-84C4-4C87-AA25-C126870F7A2C}"/>
                    </a:ext>
                  </a:extLst>
                </p14:cNvPr>
                <p14:cNvContentPartPr/>
                <p14:nvPr/>
              </p14:nvContentPartPr>
              <p14:xfrm>
                <a:off x="4666166" y="1872446"/>
                <a:ext cx="145440" cy="178200"/>
              </p14:xfrm>
            </p:contentPart>
          </mc:Choice>
          <mc:Fallback xmlns="">
            <p:pic>
              <p:nvPicPr>
                <p:cNvPr id="77" name="Ink 76">
                  <a:extLst>
                    <a:ext uri="{FF2B5EF4-FFF2-40B4-BE49-F238E27FC236}">
                      <a16:creationId xmlns:a16="http://schemas.microsoft.com/office/drawing/2014/main" id="{F0E4D62E-84C4-4C87-AA25-C126870F7A2C}"/>
                    </a:ext>
                  </a:extLst>
                </p:cNvPr>
                <p:cNvPicPr/>
                <p:nvPr/>
              </p:nvPicPr>
              <p:blipFill>
                <a:blip r:embed="rId91"/>
                <a:stretch>
                  <a:fillRect/>
                </a:stretch>
              </p:blipFill>
              <p:spPr>
                <a:xfrm>
                  <a:off x="4648526" y="1854446"/>
                  <a:ext cx="18108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78" name="Ink 77">
                  <a:extLst>
                    <a:ext uri="{FF2B5EF4-FFF2-40B4-BE49-F238E27FC236}">
                      <a16:creationId xmlns:a16="http://schemas.microsoft.com/office/drawing/2014/main" id="{EF7F27B2-6C38-4E64-B090-071BB63263E7}"/>
                    </a:ext>
                  </a:extLst>
                </p14:cNvPr>
                <p14:cNvContentPartPr/>
                <p14:nvPr/>
              </p14:nvContentPartPr>
              <p14:xfrm>
                <a:off x="4692086" y="1832126"/>
                <a:ext cx="192600" cy="77040"/>
              </p14:xfrm>
            </p:contentPart>
          </mc:Choice>
          <mc:Fallback xmlns="">
            <p:pic>
              <p:nvPicPr>
                <p:cNvPr id="78" name="Ink 77">
                  <a:extLst>
                    <a:ext uri="{FF2B5EF4-FFF2-40B4-BE49-F238E27FC236}">
                      <a16:creationId xmlns:a16="http://schemas.microsoft.com/office/drawing/2014/main" id="{EF7F27B2-6C38-4E64-B090-071BB63263E7}"/>
                    </a:ext>
                  </a:extLst>
                </p:cNvPr>
                <p:cNvPicPr/>
                <p:nvPr/>
              </p:nvPicPr>
              <p:blipFill>
                <a:blip r:embed="rId93"/>
                <a:stretch>
                  <a:fillRect/>
                </a:stretch>
              </p:blipFill>
              <p:spPr>
                <a:xfrm>
                  <a:off x="4674446" y="1814486"/>
                  <a:ext cx="228240" cy="1126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79" name="Ink 78">
                  <a:extLst>
                    <a:ext uri="{FF2B5EF4-FFF2-40B4-BE49-F238E27FC236}">
                      <a16:creationId xmlns:a16="http://schemas.microsoft.com/office/drawing/2014/main" id="{0A015140-F68E-40AD-9AA3-D182FE647A73}"/>
                    </a:ext>
                  </a:extLst>
                </p14:cNvPr>
                <p14:cNvContentPartPr/>
                <p14:nvPr/>
              </p14:nvContentPartPr>
              <p14:xfrm>
                <a:off x="4383566" y="2135606"/>
                <a:ext cx="492120" cy="83880"/>
              </p14:xfrm>
            </p:contentPart>
          </mc:Choice>
          <mc:Fallback xmlns="">
            <p:pic>
              <p:nvPicPr>
                <p:cNvPr id="79" name="Ink 78">
                  <a:extLst>
                    <a:ext uri="{FF2B5EF4-FFF2-40B4-BE49-F238E27FC236}">
                      <a16:creationId xmlns:a16="http://schemas.microsoft.com/office/drawing/2014/main" id="{0A015140-F68E-40AD-9AA3-D182FE647A73}"/>
                    </a:ext>
                  </a:extLst>
                </p:cNvPr>
                <p:cNvPicPr/>
                <p:nvPr/>
              </p:nvPicPr>
              <p:blipFill>
                <a:blip r:embed="rId95"/>
                <a:stretch>
                  <a:fillRect/>
                </a:stretch>
              </p:blipFill>
              <p:spPr>
                <a:xfrm>
                  <a:off x="4365566" y="2117966"/>
                  <a:ext cx="527760" cy="1195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82" name="Ink 81">
                  <a:extLst>
                    <a:ext uri="{FF2B5EF4-FFF2-40B4-BE49-F238E27FC236}">
                      <a16:creationId xmlns:a16="http://schemas.microsoft.com/office/drawing/2014/main" id="{CC4147E9-FEAE-4AC9-A405-732C318CAA12}"/>
                    </a:ext>
                  </a:extLst>
                </p14:cNvPr>
                <p14:cNvContentPartPr/>
                <p14:nvPr/>
              </p14:nvContentPartPr>
              <p14:xfrm>
                <a:off x="4383566" y="2324966"/>
                <a:ext cx="145080" cy="210960"/>
              </p14:xfrm>
            </p:contentPart>
          </mc:Choice>
          <mc:Fallback xmlns="">
            <p:pic>
              <p:nvPicPr>
                <p:cNvPr id="82" name="Ink 81">
                  <a:extLst>
                    <a:ext uri="{FF2B5EF4-FFF2-40B4-BE49-F238E27FC236}">
                      <a16:creationId xmlns:a16="http://schemas.microsoft.com/office/drawing/2014/main" id="{CC4147E9-FEAE-4AC9-A405-732C318CAA12}"/>
                    </a:ext>
                  </a:extLst>
                </p:cNvPr>
                <p:cNvPicPr/>
                <p:nvPr/>
              </p:nvPicPr>
              <p:blipFill>
                <a:blip r:embed="rId97"/>
                <a:stretch>
                  <a:fillRect/>
                </a:stretch>
              </p:blipFill>
              <p:spPr>
                <a:xfrm>
                  <a:off x="4365566" y="2306966"/>
                  <a:ext cx="18072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83" name="Ink 82">
                  <a:extLst>
                    <a:ext uri="{FF2B5EF4-FFF2-40B4-BE49-F238E27FC236}">
                      <a16:creationId xmlns:a16="http://schemas.microsoft.com/office/drawing/2014/main" id="{634E5F2A-0872-442C-81B0-6D895BF67296}"/>
                    </a:ext>
                  </a:extLst>
                </p14:cNvPr>
                <p14:cNvContentPartPr/>
                <p14:nvPr/>
              </p14:nvContentPartPr>
              <p14:xfrm>
                <a:off x="4627286" y="2325686"/>
                <a:ext cx="37800" cy="202320"/>
              </p14:xfrm>
            </p:contentPart>
          </mc:Choice>
          <mc:Fallback xmlns="">
            <p:pic>
              <p:nvPicPr>
                <p:cNvPr id="83" name="Ink 82">
                  <a:extLst>
                    <a:ext uri="{FF2B5EF4-FFF2-40B4-BE49-F238E27FC236}">
                      <a16:creationId xmlns:a16="http://schemas.microsoft.com/office/drawing/2014/main" id="{634E5F2A-0872-442C-81B0-6D895BF67296}"/>
                    </a:ext>
                  </a:extLst>
                </p:cNvPr>
                <p:cNvPicPr/>
                <p:nvPr/>
              </p:nvPicPr>
              <p:blipFill>
                <a:blip r:embed="rId99"/>
                <a:stretch>
                  <a:fillRect/>
                </a:stretch>
              </p:blipFill>
              <p:spPr>
                <a:xfrm>
                  <a:off x="4609646" y="2307686"/>
                  <a:ext cx="7344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84" name="Ink 83">
                  <a:extLst>
                    <a:ext uri="{FF2B5EF4-FFF2-40B4-BE49-F238E27FC236}">
                      <a16:creationId xmlns:a16="http://schemas.microsoft.com/office/drawing/2014/main" id="{3602292F-FB5B-4108-93EA-323B48873EE7}"/>
                    </a:ext>
                  </a:extLst>
                </p14:cNvPr>
                <p14:cNvContentPartPr/>
                <p14:nvPr/>
              </p14:nvContentPartPr>
              <p14:xfrm>
                <a:off x="5102486" y="2143166"/>
                <a:ext cx="89280" cy="123840"/>
              </p14:xfrm>
            </p:contentPart>
          </mc:Choice>
          <mc:Fallback xmlns="">
            <p:pic>
              <p:nvPicPr>
                <p:cNvPr id="84" name="Ink 83">
                  <a:extLst>
                    <a:ext uri="{FF2B5EF4-FFF2-40B4-BE49-F238E27FC236}">
                      <a16:creationId xmlns:a16="http://schemas.microsoft.com/office/drawing/2014/main" id="{3602292F-FB5B-4108-93EA-323B48873EE7}"/>
                    </a:ext>
                  </a:extLst>
                </p:cNvPr>
                <p:cNvPicPr/>
                <p:nvPr/>
              </p:nvPicPr>
              <p:blipFill>
                <a:blip r:embed="rId101"/>
                <a:stretch>
                  <a:fillRect/>
                </a:stretch>
              </p:blipFill>
              <p:spPr>
                <a:xfrm>
                  <a:off x="5084846" y="2125526"/>
                  <a:ext cx="12492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85" name="Ink 84">
                  <a:extLst>
                    <a:ext uri="{FF2B5EF4-FFF2-40B4-BE49-F238E27FC236}">
                      <a16:creationId xmlns:a16="http://schemas.microsoft.com/office/drawing/2014/main" id="{F169FB55-A51B-4CE8-9880-B77BE349E124}"/>
                    </a:ext>
                  </a:extLst>
                </p14:cNvPr>
                <p14:cNvContentPartPr/>
                <p14:nvPr/>
              </p14:nvContentPartPr>
              <p14:xfrm>
                <a:off x="5271686" y="2108246"/>
                <a:ext cx="139680" cy="105120"/>
              </p14:xfrm>
            </p:contentPart>
          </mc:Choice>
          <mc:Fallback xmlns="">
            <p:pic>
              <p:nvPicPr>
                <p:cNvPr id="85" name="Ink 84">
                  <a:extLst>
                    <a:ext uri="{FF2B5EF4-FFF2-40B4-BE49-F238E27FC236}">
                      <a16:creationId xmlns:a16="http://schemas.microsoft.com/office/drawing/2014/main" id="{F169FB55-A51B-4CE8-9880-B77BE349E124}"/>
                    </a:ext>
                  </a:extLst>
                </p:cNvPr>
                <p:cNvPicPr/>
                <p:nvPr/>
              </p:nvPicPr>
              <p:blipFill>
                <a:blip r:embed="rId103"/>
                <a:stretch>
                  <a:fillRect/>
                </a:stretch>
              </p:blipFill>
              <p:spPr>
                <a:xfrm>
                  <a:off x="5254046" y="2090606"/>
                  <a:ext cx="17532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86" name="Ink 85">
                  <a:extLst>
                    <a:ext uri="{FF2B5EF4-FFF2-40B4-BE49-F238E27FC236}">
                      <a16:creationId xmlns:a16="http://schemas.microsoft.com/office/drawing/2014/main" id="{59F4CD71-363A-4E8A-BFA7-65A1A95D8104}"/>
                    </a:ext>
                  </a:extLst>
                </p14:cNvPr>
                <p14:cNvContentPartPr/>
                <p14:nvPr/>
              </p14:nvContentPartPr>
              <p14:xfrm>
                <a:off x="5108966" y="2329286"/>
                <a:ext cx="290160" cy="41040"/>
              </p14:xfrm>
            </p:contentPart>
          </mc:Choice>
          <mc:Fallback xmlns="">
            <p:pic>
              <p:nvPicPr>
                <p:cNvPr id="86" name="Ink 85">
                  <a:extLst>
                    <a:ext uri="{FF2B5EF4-FFF2-40B4-BE49-F238E27FC236}">
                      <a16:creationId xmlns:a16="http://schemas.microsoft.com/office/drawing/2014/main" id="{59F4CD71-363A-4E8A-BFA7-65A1A95D8104}"/>
                    </a:ext>
                  </a:extLst>
                </p:cNvPr>
                <p:cNvPicPr/>
                <p:nvPr/>
              </p:nvPicPr>
              <p:blipFill>
                <a:blip r:embed="rId105"/>
                <a:stretch>
                  <a:fillRect/>
                </a:stretch>
              </p:blipFill>
              <p:spPr>
                <a:xfrm>
                  <a:off x="5090966" y="2311286"/>
                  <a:ext cx="325800" cy="766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89" name="Ink 88">
                  <a:extLst>
                    <a:ext uri="{FF2B5EF4-FFF2-40B4-BE49-F238E27FC236}">
                      <a16:creationId xmlns:a16="http://schemas.microsoft.com/office/drawing/2014/main" id="{5193DF80-F9D5-4FCA-9EB5-F53958EDC2D4}"/>
                    </a:ext>
                  </a:extLst>
                </p14:cNvPr>
                <p14:cNvContentPartPr/>
                <p14:nvPr/>
              </p14:nvContentPartPr>
              <p14:xfrm>
                <a:off x="5717006" y="2039486"/>
                <a:ext cx="172800" cy="246240"/>
              </p14:xfrm>
            </p:contentPart>
          </mc:Choice>
          <mc:Fallback xmlns="">
            <p:pic>
              <p:nvPicPr>
                <p:cNvPr id="89" name="Ink 88">
                  <a:extLst>
                    <a:ext uri="{FF2B5EF4-FFF2-40B4-BE49-F238E27FC236}">
                      <a16:creationId xmlns:a16="http://schemas.microsoft.com/office/drawing/2014/main" id="{5193DF80-F9D5-4FCA-9EB5-F53958EDC2D4}"/>
                    </a:ext>
                  </a:extLst>
                </p:cNvPr>
                <p:cNvPicPr/>
                <p:nvPr/>
              </p:nvPicPr>
              <p:blipFill>
                <a:blip r:embed="rId107"/>
                <a:stretch>
                  <a:fillRect/>
                </a:stretch>
              </p:blipFill>
              <p:spPr>
                <a:xfrm>
                  <a:off x="5699366" y="2021846"/>
                  <a:ext cx="208440" cy="2818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90" name="Ink 89">
                  <a:extLst>
                    <a:ext uri="{FF2B5EF4-FFF2-40B4-BE49-F238E27FC236}">
                      <a16:creationId xmlns:a16="http://schemas.microsoft.com/office/drawing/2014/main" id="{CB772B67-988D-45B3-AAA2-0AD40D058C78}"/>
                    </a:ext>
                  </a:extLst>
                </p14:cNvPr>
                <p14:cNvContentPartPr/>
                <p14:nvPr/>
              </p14:nvContentPartPr>
              <p14:xfrm>
                <a:off x="6016526" y="2157566"/>
                <a:ext cx="17640" cy="3960"/>
              </p14:xfrm>
            </p:contentPart>
          </mc:Choice>
          <mc:Fallback xmlns="">
            <p:pic>
              <p:nvPicPr>
                <p:cNvPr id="90" name="Ink 89">
                  <a:extLst>
                    <a:ext uri="{FF2B5EF4-FFF2-40B4-BE49-F238E27FC236}">
                      <a16:creationId xmlns:a16="http://schemas.microsoft.com/office/drawing/2014/main" id="{CB772B67-988D-45B3-AAA2-0AD40D058C78}"/>
                    </a:ext>
                  </a:extLst>
                </p:cNvPr>
                <p:cNvPicPr/>
                <p:nvPr/>
              </p:nvPicPr>
              <p:blipFill>
                <a:blip r:embed="rId109"/>
                <a:stretch>
                  <a:fillRect/>
                </a:stretch>
              </p:blipFill>
              <p:spPr>
                <a:xfrm>
                  <a:off x="5998526" y="2139566"/>
                  <a:ext cx="532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91" name="Ink 90">
                  <a:extLst>
                    <a:ext uri="{FF2B5EF4-FFF2-40B4-BE49-F238E27FC236}">
                      <a16:creationId xmlns:a16="http://schemas.microsoft.com/office/drawing/2014/main" id="{DE41C0AC-84FF-48E4-B142-11904C7B380D}"/>
                    </a:ext>
                  </a:extLst>
                </p14:cNvPr>
                <p14:cNvContentPartPr/>
                <p14:nvPr/>
              </p14:nvContentPartPr>
              <p14:xfrm>
                <a:off x="6124166" y="1990886"/>
                <a:ext cx="221400" cy="289080"/>
              </p14:xfrm>
            </p:contentPart>
          </mc:Choice>
          <mc:Fallback xmlns="">
            <p:pic>
              <p:nvPicPr>
                <p:cNvPr id="91" name="Ink 90">
                  <a:extLst>
                    <a:ext uri="{FF2B5EF4-FFF2-40B4-BE49-F238E27FC236}">
                      <a16:creationId xmlns:a16="http://schemas.microsoft.com/office/drawing/2014/main" id="{DE41C0AC-84FF-48E4-B142-11904C7B380D}"/>
                    </a:ext>
                  </a:extLst>
                </p:cNvPr>
                <p:cNvPicPr/>
                <p:nvPr/>
              </p:nvPicPr>
              <p:blipFill>
                <a:blip r:embed="rId111"/>
                <a:stretch>
                  <a:fillRect/>
                </a:stretch>
              </p:blipFill>
              <p:spPr>
                <a:xfrm>
                  <a:off x="6106526" y="1973246"/>
                  <a:ext cx="257040" cy="3247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92" name="Ink 91">
                  <a:extLst>
                    <a:ext uri="{FF2B5EF4-FFF2-40B4-BE49-F238E27FC236}">
                      <a16:creationId xmlns:a16="http://schemas.microsoft.com/office/drawing/2014/main" id="{AAE1F7DD-1678-4AC4-864D-961C963FDB90}"/>
                    </a:ext>
                  </a:extLst>
                </p14:cNvPr>
                <p14:cNvContentPartPr/>
                <p14:nvPr/>
              </p14:nvContentPartPr>
              <p14:xfrm>
                <a:off x="6444926" y="1986926"/>
                <a:ext cx="22320" cy="316440"/>
              </p14:xfrm>
            </p:contentPart>
          </mc:Choice>
          <mc:Fallback xmlns="">
            <p:pic>
              <p:nvPicPr>
                <p:cNvPr id="92" name="Ink 91">
                  <a:extLst>
                    <a:ext uri="{FF2B5EF4-FFF2-40B4-BE49-F238E27FC236}">
                      <a16:creationId xmlns:a16="http://schemas.microsoft.com/office/drawing/2014/main" id="{AAE1F7DD-1678-4AC4-864D-961C963FDB90}"/>
                    </a:ext>
                  </a:extLst>
                </p:cNvPr>
                <p:cNvPicPr/>
                <p:nvPr/>
              </p:nvPicPr>
              <p:blipFill>
                <a:blip r:embed="rId113"/>
                <a:stretch>
                  <a:fillRect/>
                </a:stretch>
              </p:blipFill>
              <p:spPr>
                <a:xfrm>
                  <a:off x="6426926" y="1968926"/>
                  <a:ext cx="57960" cy="3520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19" name="Ink 118">
                  <a:extLst>
                    <a:ext uri="{FF2B5EF4-FFF2-40B4-BE49-F238E27FC236}">
                      <a16:creationId xmlns:a16="http://schemas.microsoft.com/office/drawing/2014/main" id="{E352A4BC-8B76-4CEA-AE1D-155F4C5AF74F}"/>
                    </a:ext>
                  </a:extLst>
                </p14:cNvPr>
                <p14:cNvContentPartPr/>
                <p14:nvPr/>
              </p14:nvContentPartPr>
              <p14:xfrm>
                <a:off x="5731766" y="1772726"/>
                <a:ext cx="1022040" cy="57240"/>
              </p14:xfrm>
            </p:contentPart>
          </mc:Choice>
          <mc:Fallback xmlns="">
            <p:pic>
              <p:nvPicPr>
                <p:cNvPr id="119" name="Ink 118">
                  <a:extLst>
                    <a:ext uri="{FF2B5EF4-FFF2-40B4-BE49-F238E27FC236}">
                      <a16:creationId xmlns:a16="http://schemas.microsoft.com/office/drawing/2014/main" id="{E352A4BC-8B76-4CEA-AE1D-155F4C5AF74F}"/>
                    </a:ext>
                  </a:extLst>
                </p:cNvPr>
                <p:cNvPicPr/>
                <p:nvPr/>
              </p:nvPicPr>
              <p:blipFill>
                <a:blip r:embed="rId115"/>
                <a:stretch>
                  <a:fillRect/>
                </a:stretch>
              </p:blipFill>
              <p:spPr>
                <a:xfrm>
                  <a:off x="5713766" y="1755086"/>
                  <a:ext cx="105768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0" name="Ink 119">
                  <a:extLst>
                    <a:ext uri="{FF2B5EF4-FFF2-40B4-BE49-F238E27FC236}">
                      <a16:creationId xmlns:a16="http://schemas.microsoft.com/office/drawing/2014/main" id="{23A6B17F-86C6-4E26-B2BA-2F6C46BD8C37}"/>
                    </a:ext>
                  </a:extLst>
                </p14:cNvPr>
                <p14:cNvContentPartPr/>
                <p14:nvPr/>
              </p14:nvContentPartPr>
              <p14:xfrm>
                <a:off x="5521166" y="1777766"/>
                <a:ext cx="1221480" cy="740160"/>
              </p14:xfrm>
            </p:contentPart>
          </mc:Choice>
          <mc:Fallback xmlns="">
            <p:pic>
              <p:nvPicPr>
                <p:cNvPr id="120" name="Ink 119">
                  <a:extLst>
                    <a:ext uri="{FF2B5EF4-FFF2-40B4-BE49-F238E27FC236}">
                      <a16:creationId xmlns:a16="http://schemas.microsoft.com/office/drawing/2014/main" id="{23A6B17F-86C6-4E26-B2BA-2F6C46BD8C37}"/>
                    </a:ext>
                  </a:extLst>
                </p:cNvPr>
                <p:cNvPicPr/>
                <p:nvPr/>
              </p:nvPicPr>
              <p:blipFill>
                <a:blip r:embed="rId117"/>
                <a:stretch>
                  <a:fillRect/>
                </a:stretch>
              </p:blipFill>
              <p:spPr>
                <a:xfrm>
                  <a:off x="5503166" y="1760126"/>
                  <a:ext cx="1257120" cy="775800"/>
                </a:xfrm>
                <a:prstGeom prst="rect">
                  <a:avLst/>
                </a:prstGeom>
              </p:spPr>
            </p:pic>
          </mc:Fallback>
        </mc:AlternateContent>
      </p:grpSp>
    </p:spTree>
    <p:extLst>
      <p:ext uri="{BB962C8B-B14F-4D97-AF65-F5344CB8AC3E}">
        <p14:creationId xmlns:p14="http://schemas.microsoft.com/office/powerpoint/2010/main" val="384666834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146518973"/>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58720433"/>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spTree>
    <p:extLst>
      <p:ext uri="{BB962C8B-B14F-4D97-AF65-F5344CB8AC3E}">
        <p14:creationId xmlns:p14="http://schemas.microsoft.com/office/powerpoint/2010/main" val="3204577664"/>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97" name="TextBox 96">
            <a:extLst>
              <a:ext uri="{FF2B5EF4-FFF2-40B4-BE49-F238E27FC236}">
                <a16:creationId xmlns:a16="http://schemas.microsoft.com/office/drawing/2014/main" id="{495C7707-151B-A7AF-0DE4-589A50267FFA}"/>
              </a:ext>
            </a:extLst>
          </p:cNvPr>
          <p:cNvSpPr txBox="1"/>
          <p:nvPr/>
        </p:nvSpPr>
        <p:spPr>
          <a:xfrm>
            <a:off x="318113" y="272394"/>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30" name="Group 29">
            <a:extLst>
              <a:ext uri="{FF2B5EF4-FFF2-40B4-BE49-F238E27FC236}">
                <a16:creationId xmlns:a16="http://schemas.microsoft.com/office/drawing/2014/main" id="{D3412B43-3777-A695-DB47-C591AEA6E429}"/>
              </a:ext>
            </a:extLst>
          </p:cNvPr>
          <p:cNvGrpSpPr/>
          <p:nvPr/>
        </p:nvGrpSpPr>
        <p:grpSpPr>
          <a:xfrm>
            <a:off x="159022" y="1482606"/>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DF70B881-EC83-AB42-6AAB-F801C0EC96C9}"/>
                    </a:ext>
                  </a:extLst>
                </p14:cNvPr>
                <p14:cNvContentPartPr/>
                <p14:nvPr/>
              </p14:nvContentPartPr>
              <p14:xfrm>
                <a:off x="787509" y="1768406"/>
                <a:ext cx="1003320" cy="807840"/>
              </p14:xfrm>
            </p:contentPart>
          </mc:Choice>
          <mc:Fallback xmlns="">
            <p:pic>
              <p:nvPicPr>
                <p:cNvPr id="2" name="Ink 1">
                  <a:extLst>
                    <a:ext uri="{FF2B5EF4-FFF2-40B4-BE49-F238E27FC236}">
                      <a16:creationId xmlns:a16="http://schemas.microsoft.com/office/drawing/2014/main" id="{DF70B881-EC83-AB42-6AAB-F801C0EC96C9}"/>
                    </a:ext>
                  </a:extLst>
                </p:cNvPr>
                <p:cNvPicPr/>
                <p:nvPr/>
              </p:nvPicPr>
              <p:blipFill>
                <a:blip r:embed="rId3"/>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2EC04630-7F48-9AB2-E070-A9FD48E23D65}"/>
                    </a:ext>
                  </a:extLst>
                </p14:cNvPr>
                <p14:cNvContentPartPr/>
                <p14:nvPr/>
              </p14:nvContentPartPr>
              <p14:xfrm>
                <a:off x="810189" y="2574446"/>
                <a:ext cx="846000" cy="493920"/>
              </p14:xfrm>
            </p:contentPart>
          </mc:Choice>
          <mc:Fallback xmlns="">
            <p:pic>
              <p:nvPicPr>
                <p:cNvPr id="3" name="Ink 2">
                  <a:extLst>
                    <a:ext uri="{FF2B5EF4-FFF2-40B4-BE49-F238E27FC236}">
                      <a16:creationId xmlns:a16="http://schemas.microsoft.com/office/drawing/2014/main" id="{2EC04630-7F48-9AB2-E070-A9FD48E23D65}"/>
                    </a:ext>
                  </a:extLst>
                </p:cNvPr>
                <p:cNvPicPr/>
                <p:nvPr/>
              </p:nvPicPr>
              <p:blipFill>
                <a:blip r:embed="rId5"/>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A0AA038C-AE45-91CF-4C39-9B2D967FBB96}"/>
                    </a:ext>
                  </a:extLst>
                </p14:cNvPr>
                <p14:cNvContentPartPr/>
                <p14:nvPr/>
              </p14:nvContentPartPr>
              <p14:xfrm>
                <a:off x="1955709" y="1604246"/>
                <a:ext cx="29880" cy="279720"/>
              </p14:xfrm>
            </p:contentPart>
          </mc:Choice>
          <mc:Fallback xmlns="">
            <p:pic>
              <p:nvPicPr>
                <p:cNvPr id="5" name="Ink 4">
                  <a:extLst>
                    <a:ext uri="{FF2B5EF4-FFF2-40B4-BE49-F238E27FC236}">
                      <a16:creationId xmlns:a16="http://schemas.microsoft.com/office/drawing/2014/main" id="{A0AA038C-AE45-91CF-4C39-9B2D967FBB96}"/>
                    </a:ext>
                  </a:extLst>
                </p:cNvPr>
                <p:cNvPicPr/>
                <p:nvPr/>
              </p:nvPicPr>
              <p:blipFill>
                <a:blip r:embed="rId7"/>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8945163D-E6F6-A74B-B03C-FD0D07E9DBE4}"/>
                    </a:ext>
                  </a:extLst>
                </p14:cNvPr>
                <p14:cNvContentPartPr/>
                <p14:nvPr/>
              </p14:nvContentPartPr>
              <p14:xfrm>
                <a:off x="1974789" y="1731326"/>
                <a:ext cx="111240" cy="30600"/>
              </p14:xfrm>
            </p:contentPart>
          </mc:Choice>
          <mc:Fallback xmlns="">
            <p:pic>
              <p:nvPicPr>
                <p:cNvPr id="6" name="Ink 5">
                  <a:extLst>
                    <a:ext uri="{FF2B5EF4-FFF2-40B4-BE49-F238E27FC236}">
                      <a16:creationId xmlns:a16="http://schemas.microsoft.com/office/drawing/2014/main" id="{8945163D-E6F6-A74B-B03C-FD0D07E9DBE4}"/>
                    </a:ext>
                  </a:extLst>
                </p:cNvPr>
                <p:cNvPicPr/>
                <p:nvPr/>
              </p:nvPicPr>
              <p:blipFill>
                <a:blip r:embed="rId9"/>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0EAC4E98-4A5E-CE2D-0747-36253AB4F3A0}"/>
                    </a:ext>
                  </a:extLst>
                </p14:cNvPr>
                <p14:cNvContentPartPr/>
                <p14:nvPr/>
              </p14:nvContentPartPr>
              <p14:xfrm>
                <a:off x="2105829" y="1609286"/>
                <a:ext cx="27720" cy="304200"/>
              </p14:xfrm>
            </p:contentPart>
          </mc:Choice>
          <mc:Fallback xmlns="">
            <p:pic>
              <p:nvPicPr>
                <p:cNvPr id="7" name="Ink 6">
                  <a:extLst>
                    <a:ext uri="{FF2B5EF4-FFF2-40B4-BE49-F238E27FC236}">
                      <a16:creationId xmlns:a16="http://schemas.microsoft.com/office/drawing/2014/main" id="{0EAC4E98-4A5E-CE2D-0747-36253AB4F3A0}"/>
                    </a:ext>
                  </a:extLst>
                </p:cNvPr>
                <p:cNvPicPr/>
                <p:nvPr/>
              </p:nvPicPr>
              <p:blipFill>
                <a:blip r:embed="rId11"/>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53352205-016E-6939-9480-B7835914AB3F}"/>
                    </a:ext>
                  </a:extLst>
                </p14:cNvPr>
                <p14:cNvContentPartPr/>
                <p14:nvPr/>
              </p14:nvContentPartPr>
              <p14:xfrm>
                <a:off x="1771389" y="2947046"/>
                <a:ext cx="186480" cy="46080"/>
              </p14:xfrm>
            </p:contentPart>
          </mc:Choice>
          <mc:Fallback xmlns="">
            <p:pic>
              <p:nvPicPr>
                <p:cNvPr id="8" name="Ink 7">
                  <a:extLst>
                    <a:ext uri="{FF2B5EF4-FFF2-40B4-BE49-F238E27FC236}">
                      <a16:creationId xmlns:a16="http://schemas.microsoft.com/office/drawing/2014/main" id="{53352205-016E-6939-9480-B7835914AB3F}"/>
                    </a:ext>
                  </a:extLst>
                </p:cNvPr>
                <p:cNvPicPr/>
                <p:nvPr/>
              </p:nvPicPr>
              <p:blipFill>
                <a:blip r:embed="rId13"/>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177C605B-2A26-05D1-5027-95E439177E88}"/>
                    </a:ext>
                  </a:extLst>
                </p14:cNvPr>
                <p14:cNvContentPartPr/>
                <p14:nvPr/>
              </p14:nvContentPartPr>
              <p14:xfrm>
                <a:off x="1860309" y="2934806"/>
                <a:ext cx="54360" cy="292320"/>
              </p14:xfrm>
            </p:contentPart>
          </mc:Choice>
          <mc:Fallback xmlns="">
            <p:pic>
              <p:nvPicPr>
                <p:cNvPr id="9" name="Ink 8">
                  <a:extLst>
                    <a:ext uri="{FF2B5EF4-FFF2-40B4-BE49-F238E27FC236}">
                      <a16:creationId xmlns:a16="http://schemas.microsoft.com/office/drawing/2014/main" id="{177C605B-2A26-05D1-5027-95E439177E88}"/>
                    </a:ext>
                  </a:extLst>
                </p:cNvPr>
                <p:cNvPicPr/>
                <p:nvPr/>
              </p:nvPicPr>
              <p:blipFill>
                <a:blip r:embed="rId15"/>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CB96CA05-0463-477D-BEB6-8F941D2284BE}"/>
                    </a:ext>
                  </a:extLst>
                </p14:cNvPr>
                <p14:cNvContentPartPr/>
                <p14:nvPr/>
              </p14:nvContentPartPr>
              <p14:xfrm>
                <a:off x="2328309" y="2858126"/>
                <a:ext cx="624960" cy="276840"/>
              </p14:xfrm>
            </p:contentPart>
          </mc:Choice>
          <mc:Fallback xmlns="">
            <p:pic>
              <p:nvPicPr>
                <p:cNvPr id="11" name="Ink 10">
                  <a:extLst>
                    <a:ext uri="{FF2B5EF4-FFF2-40B4-BE49-F238E27FC236}">
                      <a16:creationId xmlns:a16="http://schemas.microsoft.com/office/drawing/2014/main" id="{CB96CA05-0463-477D-BEB6-8F941D2284BE}"/>
                    </a:ext>
                  </a:extLst>
                </p:cNvPr>
                <p:cNvPicPr/>
                <p:nvPr/>
              </p:nvPicPr>
              <p:blipFill>
                <a:blip r:embed="rId17"/>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C93E09FB-9E86-A696-5C89-D535A8D09F0F}"/>
                    </a:ext>
                  </a:extLst>
                </p14:cNvPr>
                <p14:cNvContentPartPr/>
                <p14:nvPr/>
              </p14:nvContentPartPr>
              <p14:xfrm>
                <a:off x="2325069" y="3149366"/>
                <a:ext cx="587880" cy="479880"/>
              </p14:xfrm>
            </p:contentPart>
          </mc:Choice>
          <mc:Fallback xmlns="">
            <p:pic>
              <p:nvPicPr>
                <p:cNvPr id="12" name="Ink 11">
                  <a:extLst>
                    <a:ext uri="{FF2B5EF4-FFF2-40B4-BE49-F238E27FC236}">
                      <a16:creationId xmlns:a16="http://schemas.microsoft.com/office/drawing/2014/main" id="{C93E09FB-9E86-A696-5C89-D535A8D09F0F}"/>
                    </a:ext>
                  </a:extLst>
                </p:cNvPr>
                <p:cNvPicPr/>
                <p:nvPr/>
              </p:nvPicPr>
              <p:blipFill>
                <a:blip r:embed="rId19"/>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524E8B28-D765-8D7D-DC92-21169D3F1CB0}"/>
                    </a:ext>
                  </a:extLst>
                </p14:cNvPr>
                <p14:cNvContentPartPr/>
                <p14:nvPr/>
              </p14:nvContentPartPr>
              <p14:xfrm>
                <a:off x="3248829" y="2727446"/>
                <a:ext cx="34920" cy="247680"/>
              </p14:xfrm>
            </p:contentPart>
          </mc:Choice>
          <mc:Fallback xmlns="">
            <p:pic>
              <p:nvPicPr>
                <p:cNvPr id="14" name="Ink 13">
                  <a:extLst>
                    <a:ext uri="{FF2B5EF4-FFF2-40B4-BE49-F238E27FC236}">
                      <a16:creationId xmlns:a16="http://schemas.microsoft.com/office/drawing/2014/main" id="{524E8B28-D765-8D7D-DC92-21169D3F1CB0}"/>
                    </a:ext>
                  </a:extLst>
                </p:cNvPr>
                <p:cNvPicPr/>
                <p:nvPr/>
              </p:nvPicPr>
              <p:blipFill>
                <a:blip r:embed="rId21"/>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3F7F5-6727-2C8A-DC1C-453527CF7AAB}"/>
                    </a:ext>
                  </a:extLst>
                </p14:cNvPr>
                <p14:cNvContentPartPr/>
                <p14:nvPr/>
              </p14:nvContentPartPr>
              <p14:xfrm>
                <a:off x="3249549" y="2864246"/>
                <a:ext cx="120240" cy="15840"/>
              </p14:xfrm>
            </p:contentPart>
          </mc:Choice>
          <mc:Fallback xmlns="">
            <p:pic>
              <p:nvPicPr>
                <p:cNvPr id="15" name="Ink 14">
                  <a:extLst>
                    <a:ext uri="{FF2B5EF4-FFF2-40B4-BE49-F238E27FC236}">
                      <a16:creationId xmlns:a16="http://schemas.microsoft.com/office/drawing/2014/main" id="{3D03F7F5-6727-2C8A-DC1C-453527CF7AAB}"/>
                    </a:ext>
                  </a:extLst>
                </p:cNvPr>
                <p:cNvPicPr/>
                <p:nvPr/>
              </p:nvPicPr>
              <p:blipFill>
                <a:blip r:embed="rId23"/>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9BB0A2D-00C2-53A8-8F03-89C37FD3D1D7}"/>
                    </a:ext>
                  </a:extLst>
                </p14:cNvPr>
                <p14:cNvContentPartPr/>
                <p14:nvPr/>
              </p14:nvContentPartPr>
              <p14:xfrm>
                <a:off x="3408669" y="2718446"/>
                <a:ext cx="35640" cy="312840"/>
              </p14:xfrm>
            </p:contentPart>
          </mc:Choice>
          <mc:Fallback xmlns="">
            <p:pic>
              <p:nvPicPr>
                <p:cNvPr id="16" name="Ink 15">
                  <a:extLst>
                    <a:ext uri="{FF2B5EF4-FFF2-40B4-BE49-F238E27FC236}">
                      <a16:creationId xmlns:a16="http://schemas.microsoft.com/office/drawing/2014/main" id="{49BB0A2D-00C2-53A8-8F03-89C37FD3D1D7}"/>
                    </a:ext>
                  </a:extLst>
                </p:cNvPr>
                <p:cNvPicPr/>
                <p:nvPr/>
              </p:nvPicPr>
              <p:blipFill>
                <a:blip r:embed="rId25"/>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3F433808-A62E-140C-9D46-590E81093F5A}"/>
                    </a:ext>
                  </a:extLst>
                </p14:cNvPr>
                <p14:cNvContentPartPr/>
                <p14:nvPr/>
              </p14:nvContentPartPr>
              <p14:xfrm>
                <a:off x="3109869" y="3579926"/>
                <a:ext cx="230400" cy="35280"/>
              </p14:xfrm>
            </p:contentPart>
          </mc:Choice>
          <mc:Fallback xmlns="">
            <p:pic>
              <p:nvPicPr>
                <p:cNvPr id="17" name="Ink 16">
                  <a:extLst>
                    <a:ext uri="{FF2B5EF4-FFF2-40B4-BE49-F238E27FC236}">
                      <a16:creationId xmlns:a16="http://schemas.microsoft.com/office/drawing/2014/main" id="{3F433808-A62E-140C-9D46-590E81093F5A}"/>
                    </a:ext>
                  </a:extLst>
                </p:cNvPr>
                <p:cNvPicPr/>
                <p:nvPr/>
              </p:nvPicPr>
              <p:blipFill>
                <a:blip r:embed="rId27"/>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58B52BB9-6B43-6481-8CF0-1ADA925F7752}"/>
                    </a:ext>
                  </a:extLst>
                </p14:cNvPr>
                <p14:cNvContentPartPr/>
                <p14:nvPr/>
              </p14:nvContentPartPr>
              <p14:xfrm>
                <a:off x="3254949" y="3591446"/>
                <a:ext cx="26280" cy="278640"/>
              </p14:xfrm>
            </p:contentPart>
          </mc:Choice>
          <mc:Fallback xmlns="">
            <p:pic>
              <p:nvPicPr>
                <p:cNvPr id="18" name="Ink 17">
                  <a:extLst>
                    <a:ext uri="{FF2B5EF4-FFF2-40B4-BE49-F238E27FC236}">
                      <a16:creationId xmlns:a16="http://schemas.microsoft.com/office/drawing/2014/main" id="{58B52BB9-6B43-6481-8CF0-1ADA925F7752}"/>
                    </a:ext>
                  </a:extLst>
                </p:cNvPr>
                <p:cNvPicPr/>
                <p:nvPr/>
              </p:nvPicPr>
              <p:blipFill>
                <a:blip r:embed="rId29"/>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942CF19-15A6-891A-6047-E8DD305CD494}"/>
                    </a:ext>
                  </a:extLst>
                </p14:cNvPr>
                <p14:cNvContentPartPr/>
                <p14:nvPr/>
              </p14:nvContentPartPr>
              <p14:xfrm>
                <a:off x="2377629" y="1396526"/>
                <a:ext cx="753480" cy="364320"/>
              </p14:xfrm>
            </p:contentPart>
          </mc:Choice>
          <mc:Fallback xmlns="">
            <p:pic>
              <p:nvPicPr>
                <p:cNvPr id="20" name="Ink 19">
                  <a:extLst>
                    <a:ext uri="{FF2B5EF4-FFF2-40B4-BE49-F238E27FC236}">
                      <a16:creationId xmlns:a16="http://schemas.microsoft.com/office/drawing/2014/main" id="{A942CF19-15A6-891A-6047-E8DD305CD494}"/>
                    </a:ext>
                  </a:extLst>
                </p:cNvPr>
                <p:cNvPicPr/>
                <p:nvPr/>
              </p:nvPicPr>
              <p:blipFill>
                <a:blip r:embed="rId31"/>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ADCC4816-1AC8-A676-80F9-07FB3B4D9A27}"/>
                    </a:ext>
                  </a:extLst>
                </p14:cNvPr>
                <p14:cNvContentPartPr/>
                <p14:nvPr/>
              </p14:nvContentPartPr>
              <p14:xfrm>
                <a:off x="2416869" y="1750766"/>
                <a:ext cx="621000" cy="389160"/>
              </p14:xfrm>
            </p:contentPart>
          </mc:Choice>
          <mc:Fallback xmlns="">
            <p:pic>
              <p:nvPicPr>
                <p:cNvPr id="21" name="Ink 20">
                  <a:extLst>
                    <a:ext uri="{FF2B5EF4-FFF2-40B4-BE49-F238E27FC236}">
                      <a16:creationId xmlns:a16="http://schemas.microsoft.com/office/drawing/2014/main" id="{ADCC4816-1AC8-A676-80F9-07FB3B4D9A27}"/>
                    </a:ext>
                  </a:extLst>
                </p:cNvPr>
                <p:cNvPicPr/>
                <p:nvPr/>
              </p:nvPicPr>
              <p:blipFill>
                <a:blip r:embed="rId33"/>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7BB48379-07EF-0B7E-B523-F97EF76B7AAA}"/>
                    </a:ext>
                  </a:extLst>
                </p14:cNvPr>
                <p14:cNvContentPartPr/>
                <p14:nvPr/>
              </p14:nvContentPartPr>
              <p14:xfrm>
                <a:off x="3364749" y="1235246"/>
                <a:ext cx="88200" cy="309600"/>
              </p14:xfrm>
            </p:contentPart>
          </mc:Choice>
          <mc:Fallback xmlns="">
            <p:pic>
              <p:nvPicPr>
                <p:cNvPr id="23" name="Ink 22">
                  <a:extLst>
                    <a:ext uri="{FF2B5EF4-FFF2-40B4-BE49-F238E27FC236}">
                      <a16:creationId xmlns:a16="http://schemas.microsoft.com/office/drawing/2014/main" id="{7BB48379-07EF-0B7E-B523-F97EF76B7AAA}"/>
                    </a:ext>
                  </a:extLst>
                </p:cNvPr>
                <p:cNvPicPr/>
                <p:nvPr/>
              </p:nvPicPr>
              <p:blipFill>
                <a:blip r:embed="rId35"/>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1A75130C-2D1F-DE32-2C88-40AB54560EEF}"/>
                    </a:ext>
                  </a:extLst>
                </p14:cNvPr>
                <p14:cNvContentPartPr/>
                <p14:nvPr/>
              </p14:nvContentPartPr>
              <p14:xfrm>
                <a:off x="3398229" y="1387526"/>
                <a:ext cx="111960" cy="23040"/>
              </p14:xfrm>
            </p:contentPart>
          </mc:Choice>
          <mc:Fallback xmlns="">
            <p:pic>
              <p:nvPicPr>
                <p:cNvPr id="24" name="Ink 23">
                  <a:extLst>
                    <a:ext uri="{FF2B5EF4-FFF2-40B4-BE49-F238E27FC236}">
                      <a16:creationId xmlns:a16="http://schemas.microsoft.com/office/drawing/2014/main" id="{1A75130C-2D1F-DE32-2C88-40AB54560EEF}"/>
                    </a:ext>
                  </a:extLst>
                </p:cNvPr>
                <p:cNvPicPr/>
                <p:nvPr/>
              </p:nvPicPr>
              <p:blipFill>
                <a:blip r:embed="rId37"/>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B49BE98-2C52-DD86-A088-02F90FC0FE1C}"/>
                    </a:ext>
                  </a:extLst>
                </p14:cNvPr>
                <p14:cNvContentPartPr/>
                <p14:nvPr/>
              </p14:nvContentPartPr>
              <p14:xfrm>
                <a:off x="3533229" y="1263326"/>
                <a:ext cx="41040" cy="315000"/>
              </p14:xfrm>
            </p:contentPart>
          </mc:Choice>
          <mc:Fallback xmlns="">
            <p:pic>
              <p:nvPicPr>
                <p:cNvPr id="25" name="Ink 24">
                  <a:extLst>
                    <a:ext uri="{FF2B5EF4-FFF2-40B4-BE49-F238E27FC236}">
                      <a16:creationId xmlns:a16="http://schemas.microsoft.com/office/drawing/2014/main" id="{BB49BE98-2C52-DD86-A088-02F90FC0FE1C}"/>
                    </a:ext>
                  </a:extLst>
                </p:cNvPr>
                <p:cNvPicPr/>
                <p:nvPr/>
              </p:nvPicPr>
              <p:blipFill>
                <a:blip r:embed="rId39"/>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B51FF088-8F0E-76C3-94FA-32398B61D8EE}"/>
                    </a:ext>
                  </a:extLst>
                </p14:cNvPr>
                <p14:cNvContentPartPr/>
                <p14:nvPr/>
              </p14:nvContentPartPr>
              <p14:xfrm>
                <a:off x="3285189" y="2017886"/>
                <a:ext cx="200160" cy="21960"/>
              </p14:xfrm>
            </p:contentPart>
          </mc:Choice>
          <mc:Fallback xmlns="">
            <p:pic>
              <p:nvPicPr>
                <p:cNvPr id="26" name="Ink 25">
                  <a:extLst>
                    <a:ext uri="{FF2B5EF4-FFF2-40B4-BE49-F238E27FC236}">
                      <a16:creationId xmlns:a16="http://schemas.microsoft.com/office/drawing/2014/main" id="{B51FF088-8F0E-76C3-94FA-32398B61D8EE}"/>
                    </a:ext>
                  </a:extLst>
                </p:cNvPr>
                <p:cNvPicPr/>
                <p:nvPr/>
              </p:nvPicPr>
              <p:blipFill>
                <a:blip r:embed="rId41"/>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034A0B2-4482-BBCB-BDE4-5ED520CE69DB}"/>
                    </a:ext>
                  </a:extLst>
                </p14:cNvPr>
                <p14:cNvContentPartPr/>
                <p14:nvPr/>
              </p14:nvContentPartPr>
              <p14:xfrm>
                <a:off x="3412629" y="1998806"/>
                <a:ext cx="49320" cy="342000"/>
              </p14:xfrm>
            </p:contentPart>
          </mc:Choice>
          <mc:Fallback xmlns="">
            <p:pic>
              <p:nvPicPr>
                <p:cNvPr id="27" name="Ink 26">
                  <a:extLst>
                    <a:ext uri="{FF2B5EF4-FFF2-40B4-BE49-F238E27FC236}">
                      <a16:creationId xmlns:a16="http://schemas.microsoft.com/office/drawing/2014/main" id="{B034A0B2-4482-BBCB-BDE4-5ED520CE69DB}"/>
                    </a:ext>
                  </a:extLst>
                </p:cNvPr>
                <p:cNvPicPr/>
                <p:nvPr/>
              </p:nvPicPr>
              <p:blipFill>
                <a:blip r:embed="rId43"/>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DF8D36C2-9D9C-A5FF-2836-C36589AA9130}"/>
                    </a:ext>
                  </a:extLst>
                </p14:cNvPr>
                <p14:cNvContentPartPr/>
                <p14:nvPr/>
              </p14:nvContentPartPr>
              <p14:xfrm>
                <a:off x="3434589" y="2013566"/>
                <a:ext cx="187560" cy="22320"/>
              </p14:xfrm>
            </p:contentPart>
          </mc:Choice>
          <mc:Fallback xmlns="">
            <p:pic>
              <p:nvPicPr>
                <p:cNvPr id="29" name="Ink 28">
                  <a:extLst>
                    <a:ext uri="{FF2B5EF4-FFF2-40B4-BE49-F238E27FC236}">
                      <a16:creationId xmlns:a16="http://schemas.microsoft.com/office/drawing/2014/main" id="{DF8D36C2-9D9C-A5FF-2836-C36589AA9130}"/>
                    </a:ext>
                  </a:extLst>
                </p:cNvPr>
                <p:cNvPicPr/>
                <p:nvPr/>
              </p:nvPicPr>
              <p:blipFill>
                <a:blip r:embed="rId45"/>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 name="Ink 31">
                <a:extLst>
                  <a:ext uri="{FF2B5EF4-FFF2-40B4-BE49-F238E27FC236}">
                    <a16:creationId xmlns:a16="http://schemas.microsoft.com/office/drawing/2014/main" id="{BA45D09D-FF70-6F0E-4F4A-44353CFBA407}"/>
                  </a:ext>
                </a:extLst>
              </p14:cNvPr>
              <p14:cNvContentPartPr/>
              <p14:nvPr/>
            </p14:nvContentPartPr>
            <p14:xfrm>
              <a:off x="228057" y="1587033"/>
              <a:ext cx="2839680" cy="1167120"/>
            </p14:xfrm>
          </p:contentPart>
        </mc:Choice>
        <mc:Fallback xmlns="">
          <p:pic>
            <p:nvPicPr>
              <p:cNvPr id="32" name="Ink 31">
                <a:extLst>
                  <a:ext uri="{FF2B5EF4-FFF2-40B4-BE49-F238E27FC236}">
                    <a16:creationId xmlns:a16="http://schemas.microsoft.com/office/drawing/2014/main" id="{BA45D09D-FF70-6F0E-4F4A-44353CFBA407}"/>
                  </a:ext>
                </a:extLst>
              </p:cNvPr>
              <p:cNvPicPr/>
              <p:nvPr/>
            </p:nvPicPr>
            <p:blipFill>
              <a:blip r:embed="rId47"/>
              <a:stretch>
                <a:fillRect/>
              </a:stretch>
            </p:blipFill>
            <p:spPr>
              <a:xfrm>
                <a:off x="192417" y="1515393"/>
                <a:ext cx="2911320" cy="1310760"/>
              </a:xfrm>
              <a:prstGeom prst="rect">
                <a:avLst/>
              </a:prstGeom>
            </p:spPr>
          </p:pic>
        </mc:Fallback>
      </mc:AlternateContent>
      <p:grpSp>
        <p:nvGrpSpPr>
          <p:cNvPr id="35" name="Group 34">
            <a:extLst>
              <a:ext uri="{FF2B5EF4-FFF2-40B4-BE49-F238E27FC236}">
                <a16:creationId xmlns:a16="http://schemas.microsoft.com/office/drawing/2014/main" id="{2702B535-877E-9446-9C50-6F5ED5FFE80A}"/>
              </a:ext>
            </a:extLst>
          </p:cNvPr>
          <p:cNvGrpSpPr/>
          <p:nvPr/>
        </p:nvGrpSpPr>
        <p:grpSpPr>
          <a:xfrm>
            <a:off x="391857" y="1986993"/>
            <a:ext cx="285480" cy="182880"/>
            <a:chOff x="1168389" y="2526926"/>
            <a:chExt cx="285480" cy="182880"/>
          </a:xfrm>
        </p:grpSpPr>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C91C89C0-4D0B-4A26-ADC0-E11197B9A2BF}"/>
                    </a:ext>
                  </a:extLst>
                </p14:cNvPr>
                <p14:cNvContentPartPr/>
                <p14:nvPr/>
              </p14:nvContentPartPr>
              <p14:xfrm>
                <a:off x="1168389" y="2526926"/>
                <a:ext cx="132120" cy="182880"/>
              </p14:xfrm>
            </p:contentPart>
          </mc:Choice>
          <mc:Fallback xmlns="">
            <p:pic>
              <p:nvPicPr>
                <p:cNvPr id="33" name="Ink 32">
                  <a:extLst>
                    <a:ext uri="{FF2B5EF4-FFF2-40B4-BE49-F238E27FC236}">
                      <a16:creationId xmlns:a16="http://schemas.microsoft.com/office/drawing/2014/main" id="{C91C89C0-4D0B-4A26-ADC0-E11197B9A2BF}"/>
                    </a:ext>
                  </a:extLst>
                </p:cNvPr>
                <p:cNvPicPr/>
                <p:nvPr/>
              </p:nvPicPr>
              <p:blipFill>
                <a:blip r:embed="rId49"/>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02B2EF9D-7A04-366C-DCA1-DE5869C168E1}"/>
                    </a:ext>
                  </a:extLst>
                </p14:cNvPr>
                <p14:cNvContentPartPr/>
                <p14:nvPr/>
              </p14:nvContentPartPr>
              <p14:xfrm>
                <a:off x="1336869" y="2530526"/>
                <a:ext cx="117000" cy="153720"/>
              </p14:xfrm>
            </p:contentPart>
          </mc:Choice>
          <mc:Fallback xmlns="">
            <p:pic>
              <p:nvPicPr>
                <p:cNvPr id="34" name="Ink 33">
                  <a:extLst>
                    <a:ext uri="{FF2B5EF4-FFF2-40B4-BE49-F238E27FC236}">
                      <a16:creationId xmlns:a16="http://schemas.microsoft.com/office/drawing/2014/main" id="{02B2EF9D-7A04-366C-DCA1-DE5869C168E1}"/>
                    </a:ext>
                  </a:extLst>
                </p:cNvPr>
                <p:cNvPicPr/>
                <p:nvPr/>
              </p:nvPicPr>
              <p:blipFill>
                <a:blip r:embed="rId51"/>
                <a:stretch>
                  <a:fillRect/>
                </a:stretch>
              </p:blipFill>
              <p:spPr>
                <a:xfrm>
                  <a:off x="1318869" y="2512886"/>
                  <a:ext cx="152640" cy="189360"/>
                </a:xfrm>
                <a:prstGeom prst="rect">
                  <a:avLst/>
                </a:prstGeom>
              </p:spPr>
            </p:pic>
          </mc:Fallback>
        </mc:AlternateContent>
      </p:grpSp>
      <p:grpSp>
        <p:nvGrpSpPr>
          <p:cNvPr id="38" name="Group 37">
            <a:extLst>
              <a:ext uri="{FF2B5EF4-FFF2-40B4-BE49-F238E27FC236}">
                <a16:creationId xmlns:a16="http://schemas.microsoft.com/office/drawing/2014/main" id="{CB43A866-941B-A80D-D8F6-BFF43BB7FD95}"/>
              </a:ext>
            </a:extLst>
          </p:cNvPr>
          <p:cNvGrpSpPr/>
          <p:nvPr/>
        </p:nvGrpSpPr>
        <p:grpSpPr>
          <a:xfrm>
            <a:off x="1939497" y="1457073"/>
            <a:ext cx="327960" cy="189360"/>
            <a:chOff x="2716029" y="1997006"/>
            <a:chExt cx="327960" cy="189360"/>
          </a:xfrm>
        </p:grpSpPr>
        <mc:AlternateContent xmlns:mc="http://schemas.openxmlformats.org/markup-compatibility/2006" xmlns:p14="http://schemas.microsoft.com/office/powerpoint/2010/main">
          <mc:Choice Requires="p14">
            <p:contentPart p14:bwMode="auto" r:id="rId52">
              <p14:nvContentPartPr>
                <p14:cNvPr id="36" name="Ink 35">
                  <a:extLst>
                    <a:ext uri="{FF2B5EF4-FFF2-40B4-BE49-F238E27FC236}">
                      <a16:creationId xmlns:a16="http://schemas.microsoft.com/office/drawing/2014/main" id="{46C37E89-43C9-2E11-4B5A-E936E6D33C32}"/>
                    </a:ext>
                  </a:extLst>
                </p14:cNvPr>
                <p14:cNvContentPartPr/>
                <p14:nvPr/>
              </p14:nvContentPartPr>
              <p14:xfrm>
                <a:off x="2716029" y="2001686"/>
                <a:ext cx="132840" cy="184680"/>
              </p14:xfrm>
            </p:contentPart>
          </mc:Choice>
          <mc:Fallback xmlns="">
            <p:pic>
              <p:nvPicPr>
                <p:cNvPr id="36" name="Ink 35">
                  <a:extLst>
                    <a:ext uri="{FF2B5EF4-FFF2-40B4-BE49-F238E27FC236}">
                      <a16:creationId xmlns:a16="http://schemas.microsoft.com/office/drawing/2014/main" id="{46C37E89-43C9-2E11-4B5A-E936E6D33C32}"/>
                    </a:ext>
                  </a:extLst>
                </p:cNvPr>
                <p:cNvPicPr/>
                <p:nvPr/>
              </p:nvPicPr>
              <p:blipFill>
                <a:blip r:embed="rId53"/>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7" name="Ink 36">
                  <a:extLst>
                    <a:ext uri="{FF2B5EF4-FFF2-40B4-BE49-F238E27FC236}">
                      <a16:creationId xmlns:a16="http://schemas.microsoft.com/office/drawing/2014/main" id="{AD3DC25C-E782-C684-52B4-02EE0F3786F3}"/>
                    </a:ext>
                  </a:extLst>
                </p14:cNvPr>
                <p14:cNvContentPartPr/>
                <p14:nvPr/>
              </p14:nvContentPartPr>
              <p14:xfrm>
                <a:off x="2878029" y="1997006"/>
                <a:ext cx="165960" cy="147960"/>
              </p14:xfrm>
            </p:contentPart>
          </mc:Choice>
          <mc:Fallback xmlns="">
            <p:pic>
              <p:nvPicPr>
                <p:cNvPr id="37" name="Ink 36">
                  <a:extLst>
                    <a:ext uri="{FF2B5EF4-FFF2-40B4-BE49-F238E27FC236}">
                      <a16:creationId xmlns:a16="http://schemas.microsoft.com/office/drawing/2014/main" id="{AD3DC25C-E782-C684-52B4-02EE0F3786F3}"/>
                    </a:ext>
                  </a:extLst>
                </p:cNvPr>
                <p:cNvPicPr/>
                <p:nvPr/>
              </p:nvPicPr>
              <p:blipFill>
                <a:blip r:embed="rId55"/>
                <a:stretch>
                  <a:fillRect/>
                </a:stretch>
              </p:blipFill>
              <p:spPr>
                <a:xfrm>
                  <a:off x="2860029" y="1979006"/>
                  <a:ext cx="201600" cy="183600"/>
                </a:xfrm>
                <a:prstGeom prst="rect">
                  <a:avLst/>
                </a:prstGeom>
              </p:spPr>
            </p:pic>
          </mc:Fallback>
        </mc:AlternateContent>
      </p:grpSp>
      <p:grpSp>
        <p:nvGrpSpPr>
          <p:cNvPr id="65" name="Group 64">
            <a:extLst>
              <a:ext uri="{FF2B5EF4-FFF2-40B4-BE49-F238E27FC236}">
                <a16:creationId xmlns:a16="http://schemas.microsoft.com/office/drawing/2014/main" id="{FACF16EF-F952-E52E-205E-A18679FAB7F1}"/>
              </a:ext>
            </a:extLst>
          </p:cNvPr>
          <p:cNvGrpSpPr/>
          <p:nvPr/>
        </p:nvGrpSpPr>
        <p:grpSpPr>
          <a:xfrm>
            <a:off x="3386398" y="1436088"/>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6">
              <p14:nvContentPartPr>
                <p14:cNvPr id="39" name="Ink 38">
                  <a:extLst>
                    <a:ext uri="{FF2B5EF4-FFF2-40B4-BE49-F238E27FC236}">
                      <a16:creationId xmlns:a16="http://schemas.microsoft.com/office/drawing/2014/main" id="{355FF0B4-1374-64D3-0CAC-C91CD9D5F328}"/>
                    </a:ext>
                  </a:extLst>
                </p14:cNvPr>
                <p14:cNvContentPartPr/>
                <p14:nvPr/>
              </p14:nvContentPartPr>
              <p14:xfrm>
                <a:off x="3699909" y="1828166"/>
                <a:ext cx="144360" cy="184680"/>
              </p14:xfrm>
            </p:contentPart>
          </mc:Choice>
          <mc:Fallback xmlns="">
            <p:pic>
              <p:nvPicPr>
                <p:cNvPr id="39" name="Ink 38">
                  <a:extLst>
                    <a:ext uri="{FF2B5EF4-FFF2-40B4-BE49-F238E27FC236}">
                      <a16:creationId xmlns:a16="http://schemas.microsoft.com/office/drawing/2014/main" id="{355FF0B4-1374-64D3-0CAC-C91CD9D5F328}"/>
                    </a:ext>
                  </a:extLst>
                </p:cNvPr>
                <p:cNvPicPr/>
                <p:nvPr/>
              </p:nvPicPr>
              <p:blipFill>
                <a:blip r:embed="rId57"/>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573C2016-9E75-B6C3-9610-9E459C90E0D1}"/>
                    </a:ext>
                  </a:extLst>
                </p14:cNvPr>
                <p14:cNvContentPartPr/>
                <p14:nvPr/>
              </p14:nvContentPartPr>
              <p14:xfrm>
                <a:off x="3865869" y="1851206"/>
                <a:ext cx="121320" cy="132120"/>
              </p14:xfrm>
            </p:contentPart>
          </mc:Choice>
          <mc:Fallback xmlns="">
            <p:pic>
              <p:nvPicPr>
                <p:cNvPr id="49" name="Ink 48">
                  <a:extLst>
                    <a:ext uri="{FF2B5EF4-FFF2-40B4-BE49-F238E27FC236}">
                      <a16:creationId xmlns:a16="http://schemas.microsoft.com/office/drawing/2014/main" id="{573C2016-9E75-B6C3-9610-9E459C90E0D1}"/>
                    </a:ext>
                  </a:extLst>
                </p:cNvPr>
                <p:cNvPicPr/>
                <p:nvPr/>
              </p:nvPicPr>
              <p:blipFill>
                <a:blip r:embed="rId59"/>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0" name="Ink 49">
                  <a:extLst>
                    <a:ext uri="{FF2B5EF4-FFF2-40B4-BE49-F238E27FC236}">
                      <a16:creationId xmlns:a16="http://schemas.microsoft.com/office/drawing/2014/main" id="{B68EDCE5-82DC-4212-F7CC-52EC779C3E06}"/>
                    </a:ext>
                  </a:extLst>
                </p14:cNvPr>
                <p14:cNvContentPartPr/>
                <p14:nvPr/>
              </p14:nvContentPartPr>
              <p14:xfrm>
                <a:off x="4082589" y="1878926"/>
                <a:ext cx="117360" cy="82080"/>
              </p14:xfrm>
            </p:contentPart>
          </mc:Choice>
          <mc:Fallback xmlns="">
            <p:pic>
              <p:nvPicPr>
                <p:cNvPr id="50" name="Ink 49">
                  <a:extLst>
                    <a:ext uri="{FF2B5EF4-FFF2-40B4-BE49-F238E27FC236}">
                      <a16:creationId xmlns:a16="http://schemas.microsoft.com/office/drawing/2014/main" id="{B68EDCE5-82DC-4212-F7CC-52EC779C3E06}"/>
                    </a:ext>
                  </a:extLst>
                </p:cNvPr>
                <p:cNvPicPr/>
                <p:nvPr/>
              </p:nvPicPr>
              <p:blipFill>
                <a:blip r:embed="rId61"/>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1" name="Ink 50">
                  <a:extLst>
                    <a:ext uri="{FF2B5EF4-FFF2-40B4-BE49-F238E27FC236}">
                      <a16:creationId xmlns:a16="http://schemas.microsoft.com/office/drawing/2014/main" id="{DE663C25-2158-A0A9-E03B-CA9C29C08CD1}"/>
                    </a:ext>
                  </a:extLst>
                </p14:cNvPr>
                <p14:cNvContentPartPr/>
                <p14:nvPr/>
              </p14:nvContentPartPr>
              <p14:xfrm>
                <a:off x="4144149" y="1872806"/>
                <a:ext cx="107640" cy="99000"/>
              </p14:xfrm>
            </p:contentPart>
          </mc:Choice>
          <mc:Fallback xmlns="">
            <p:pic>
              <p:nvPicPr>
                <p:cNvPr id="51" name="Ink 50">
                  <a:extLst>
                    <a:ext uri="{FF2B5EF4-FFF2-40B4-BE49-F238E27FC236}">
                      <a16:creationId xmlns:a16="http://schemas.microsoft.com/office/drawing/2014/main" id="{DE663C25-2158-A0A9-E03B-CA9C29C08CD1}"/>
                    </a:ext>
                  </a:extLst>
                </p:cNvPr>
                <p:cNvPicPr/>
                <p:nvPr/>
              </p:nvPicPr>
              <p:blipFill>
                <a:blip r:embed="rId63"/>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2" name="Ink 51">
                  <a:extLst>
                    <a:ext uri="{FF2B5EF4-FFF2-40B4-BE49-F238E27FC236}">
                      <a16:creationId xmlns:a16="http://schemas.microsoft.com/office/drawing/2014/main" id="{904DE4A5-98FD-5933-E89F-C8A30449E63C}"/>
                    </a:ext>
                  </a:extLst>
                </p14:cNvPr>
                <p14:cNvContentPartPr/>
                <p14:nvPr/>
              </p14:nvContentPartPr>
              <p14:xfrm>
                <a:off x="4288509" y="1810526"/>
                <a:ext cx="114840" cy="199800"/>
              </p14:xfrm>
            </p:contentPart>
          </mc:Choice>
          <mc:Fallback xmlns="">
            <p:pic>
              <p:nvPicPr>
                <p:cNvPr id="52" name="Ink 51">
                  <a:extLst>
                    <a:ext uri="{FF2B5EF4-FFF2-40B4-BE49-F238E27FC236}">
                      <a16:creationId xmlns:a16="http://schemas.microsoft.com/office/drawing/2014/main" id="{904DE4A5-98FD-5933-E89F-C8A30449E63C}"/>
                    </a:ext>
                  </a:extLst>
                </p:cNvPr>
                <p:cNvPicPr/>
                <p:nvPr/>
              </p:nvPicPr>
              <p:blipFill>
                <a:blip r:embed="rId65"/>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04DC5FEA-0470-4CBE-07CA-F57C70B994F3}"/>
                    </a:ext>
                  </a:extLst>
                </p14:cNvPr>
                <p14:cNvContentPartPr/>
                <p14:nvPr/>
              </p14:nvContentPartPr>
              <p14:xfrm>
                <a:off x="4429269" y="1810886"/>
                <a:ext cx="99000" cy="137520"/>
              </p14:xfrm>
            </p:contentPart>
          </mc:Choice>
          <mc:Fallback xmlns="">
            <p:pic>
              <p:nvPicPr>
                <p:cNvPr id="55" name="Ink 54">
                  <a:extLst>
                    <a:ext uri="{FF2B5EF4-FFF2-40B4-BE49-F238E27FC236}">
                      <a16:creationId xmlns:a16="http://schemas.microsoft.com/office/drawing/2014/main" id="{04DC5FEA-0470-4CBE-07CA-F57C70B994F3}"/>
                    </a:ext>
                  </a:extLst>
                </p:cNvPr>
                <p:cNvPicPr/>
                <p:nvPr/>
              </p:nvPicPr>
              <p:blipFill>
                <a:blip r:embed="rId67"/>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48CF2AFA-1204-9CC9-9298-8C706C951BFB}"/>
                    </a:ext>
                  </a:extLst>
                </p14:cNvPr>
                <p14:cNvContentPartPr/>
                <p14:nvPr/>
              </p14:nvContentPartPr>
              <p14:xfrm>
                <a:off x="4658589" y="1833206"/>
                <a:ext cx="140400" cy="7200"/>
              </p14:xfrm>
            </p:contentPart>
          </mc:Choice>
          <mc:Fallback xmlns="">
            <p:pic>
              <p:nvPicPr>
                <p:cNvPr id="56" name="Ink 55">
                  <a:extLst>
                    <a:ext uri="{FF2B5EF4-FFF2-40B4-BE49-F238E27FC236}">
                      <a16:creationId xmlns:a16="http://schemas.microsoft.com/office/drawing/2014/main" id="{48CF2AFA-1204-9CC9-9298-8C706C951BFB}"/>
                    </a:ext>
                  </a:extLst>
                </p:cNvPr>
                <p:cNvPicPr/>
                <p:nvPr/>
              </p:nvPicPr>
              <p:blipFill>
                <a:blip r:embed="rId69"/>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AAB2E1A5-EAB9-EE98-CC6F-DC31B517EB57}"/>
                    </a:ext>
                  </a:extLst>
                </p14:cNvPr>
                <p14:cNvContentPartPr/>
                <p14:nvPr/>
              </p14:nvContentPartPr>
              <p14:xfrm>
                <a:off x="4667229" y="1931486"/>
                <a:ext cx="122040" cy="10080"/>
              </p14:xfrm>
            </p:contentPart>
          </mc:Choice>
          <mc:Fallback xmlns="">
            <p:pic>
              <p:nvPicPr>
                <p:cNvPr id="57" name="Ink 56">
                  <a:extLst>
                    <a:ext uri="{FF2B5EF4-FFF2-40B4-BE49-F238E27FC236}">
                      <a16:creationId xmlns:a16="http://schemas.microsoft.com/office/drawing/2014/main" id="{AAB2E1A5-EAB9-EE98-CC6F-DC31B517EB57}"/>
                    </a:ext>
                  </a:extLst>
                </p:cNvPr>
                <p:cNvPicPr/>
                <p:nvPr/>
              </p:nvPicPr>
              <p:blipFill>
                <a:blip r:embed="rId71"/>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3F80373C-23C4-9B96-2DF1-F43A54FC768F}"/>
                    </a:ext>
                  </a:extLst>
                </p14:cNvPr>
                <p14:cNvContentPartPr/>
                <p14:nvPr/>
              </p14:nvContentPartPr>
              <p14:xfrm>
                <a:off x="4922469" y="1780646"/>
                <a:ext cx="108360" cy="173520"/>
              </p14:xfrm>
            </p:contentPart>
          </mc:Choice>
          <mc:Fallback xmlns="">
            <p:pic>
              <p:nvPicPr>
                <p:cNvPr id="58" name="Ink 57">
                  <a:extLst>
                    <a:ext uri="{FF2B5EF4-FFF2-40B4-BE49-F238E27FC236}">
                      <a16:creationId xmlns:a16="http://schemas.microsoft.com/office/drawing/2014/main" id="{3F80373C-23C4-9B96-2DF1-F43A54FC768F}"/>
                    </a:ext>
                  </a:extLst>
                </p:cNvPr>
                <p:cNvPicPr/>
                <p:nvPr/>
              </p:nvPicPr>
              <p:blipFill>
                <a:blip r:embed="rId73"/>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2" name="Ink 61">
                  <a:extLst>
                    <a:ext uri="{FF2B5EF4-FFF2-40B4-BE49-F238E27FC236}">
                      <a16:creationId xmlns:a16="http://schemas.microsoft.com/office/drawing/2014/main" id="{B8CDC55D-D99E-B802-8305-6929D9CA72C7}"/>
                    </a:ext>
                  </a:extLst>
                </p14:cNvPr>
                <p14:cNvContentPartPr/>
                <p14:nvPr/>
              </p14:nvContentPartPr>
              <p14:xfrm>
                <a:off x="5187429" y="1819886"/>
                <a:ext cx="13320" cy="4320"/>
              </p14:xfrm>
            </p:contentPart>
          </mc:Choice>
          <mc:Fallback xmlns="">
            <p:pic>
              <p:nvPicPr>
                <p:cNvPr id="62" name="Ink 61">
                  <a:extLst>
                    <a:ext uri="{FF2B5EF4-FFF2-40B4-BE49-F238E27FC236}">
                      <a16:creationId xmlns:a16="http://schemas.microsoft.com/office/drawing/2014/main" id="{B8CDC55D-D99E-B802-8305-6929D9CA72C7}"/>
                    </a:ext>
                  </a:extLst>
                </p:cNvPr>
                <p:cNvPicPr/>
                <p:nvPr/>
              </p:nvPicPr>
              <p:blipFill>
                <a:blip r:embed="rId75"/>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3" name="Ink 62">
                  <a:extLst>
                    <a:ext uri="{FF2B5EF4-FFF2-40B4-BE49-F238E27FC236}">
                      <a16:creationId xmlns:a16="http://schemas.microsoft.com/office/drawing/2014/main" id="{7F1B2D84-7D06-41BA-5B84-ACF01684CEAF}"/>
                    </a:ext>
                  </a:extLst>
                </p14:cNvPr>
                <p14:cNvContentPartPr/>
                <p14:nvPr/>
              </p14:nvContentPartPr>
              <p14:xfrm>
                <a:off x="5349069" y="1723406"/>
                <a:ext cx="20160" cy="208080"/>
              </p14:xfrm>
            </p:contentPart>
          </mc:Choice>
          <mc:Fallback xmlns="">
            <p:pic>
              <p:nvPicPr>
                <p:cNvPr id="63" name="Ink 62">
                  <a:extLst>
                    <a:ext uri="{FF2B5EF4-FFF2-40B4-BE49-F238E27FC236}">
                      <a16:creationId xmlns:a16="http://schemas.microsoft.com/office/drawing/2014/main" id="{7F1B2D84-7D06-41BA-5B84-ACF01684CEAF}"/>
                    </a:ext>
                  </a:extLst>
                </p:cNvPr>
                <p:cNvPicPr/>
                <p:nvPr/>
              </p:nvPicPr>
              <p:blipFill>
                <a:blip r:embed="rId77"/>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4" name="Ink 63">
                  <a:extLst>
                    <a:ext uri="{FF2B5EF4-FFF2-40B4-BE49-F238E27FC236}">
                      <a16:creationId xmlns:a16="http://schemas.microsoft.com/office/drawing/2014/main" id="{5BE5BFD3-E33A-C891-3E2F-1156E5B5C6EE}"/>
                    </a:ext>
                  </a:extLst>
                </p14:cNvPr>
                <p14:cNvContentPartPr/>
                <p14:nvPr/>
              </p14:nvContentPartPr>
              <p14:xfrm>
                <a:off x="5429349" y="1714766"/>
                <a:ext cx="136080" cy="227520"/>
              </p14:xfrm>
            </p:contentPart>
          </mc:Choice>
          <mc:Fallback xmlns="">
            <p:pic>
              <p:nvPicPr>
                <p:cNvPr id="64" name="Ink 63">
                  <a:extLst>
                    <a:ext uri="{FF2B5EF4-FFF2-40B4-BE49-F238E27FC236}">
                      <a16:creationId xmlns:a16="http://schemas.microsoft.com/office/drawing/2014/main" id="{5BE5BFD3-E33A-C891-3E2F-1156E5B5C6EE}"/>
                    </a:ext>
                  </a:extLst>
                </p:cNvPr>
                <p:cNvPicPr/>
                <p:nvPr/>
              </p:nvPicPr>
              <p:blipFill>
                <a:blip r:embed="rId79"/>
                <a:stretch>
                  <a:fillRect/>
                </a:stretch>
              </p:blipFill>
              <p:spPr>
                <a:xfrm>
                  <a:off x="5411709" y="1697126"/>
                  <a:ext cx="171720" cy="263160"/>
                </a:xfrm>
                <a:prstGeom prst="rect">
                  <a:avLst/>
                </a:prstGeom>
              </p:spPr>
            </p:pic>
          </mc:Fallback>
        </mc:AlternateContent>
      </p:gr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Tree>
    <p:extLst>
      <p:ext uri="{BB962C8B-B14F-4D97-AF65-F5344CB8AC3E}">
        <p14:creationId xmlns:p14="http://schemas.microsoft.com/office/powerpoint/2010/main" val="233793598"/>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97" name="TextBox 96">
            <a:extLst>
              <a:ext uri="{FF2B5EF4-FFF2-40B4-BE49-F238E27FC236}">
                <a16:creationId xmlns:a16="http://schemas.microsoft.com/office/drawing/2014/main" id="{495C7707-151B-A7AF-0DE4-589A50267FFA}"/>
              </a:ext>
            </a:extLst>
          </p:cNvPr>
          <p:cNvSpPr txBox="1"/>
          <p:nvPr/>
        </p:nvSpPr>
        <p:spPr>
          <a:xfrm>
            <a:off x="318113" y="272394"/>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30" name="Group 29">
            <a:extLst>
              <a:ext uri="{FF2B5EF4-FFF2-40B4-BE49-F238E27FC236}">
                <a16:creationId xmlns:a16="http://schemas.microsoft.com/office/drawing/2014/main" id="{D3412B43-3777-A695-DB47-C591AEA6E429}"/>
              </a:ext>
            </a:extLst>
          </p:cNvPr>
          <p:cNvGrpSpPr/>
          <p:nvPr/>
        </p:nvGrpSpPr>
        <p:grpSpPr>
          <a:xfrm>
            <a:off x="159022" y="1482606"/>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DF70B881-EC83-AB42-6AAB-F801C0EC96C9}"/>
                    </a:ext>
                  </a:extLst>
                </p14:cNvPr>
                <p14:cNvContentPartPr/>
                <p14:nvPr/>
              </p14:nvContentPartPr>
              <p14:xfrm>
                <a:off x="787509" y="1768406"/>
                <a:ext cx="1003320" cy="807840"/>
              </p14:xfrm>
            </p:contentPart>
          </mc:Choice>
          <mc:Fallback xmlns="">
            <p:pic>
              <p:nvPicPr>
                <p:cNvPr id="2" name="Ink 1">
                  <a:extLst>
                    <a:ext uri="{FF2B5EF4-FFF2-40B4-BE49-F238E27FC236}">
                      <a16:creationId xmlns:a16="http://schemas.microsoft.com/office/drawing/2014/main" id="{DF70B881-EC83-AB42-6AAB-F801C0EC96C9}"/>
                    </a:ext>
                  </a:extLst>
                </p:cNvPr>
                <p:cNvPicPr/>
                <p:nvPr/>
              </p:nvPicPr>
              <p:blipFill>
                <a:blip r:embed="rId3"/>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2EC04630-7F48-9AB2-E070-A9FD48E23D65}"/>
                    </a:ext>
                  </a:extLst>
                </p14:cNvPr>
                <p14:cNvContentPartPr/>
                <p14:nvPr/>
              </p14:nvContentPartPr>
              <p14:xfrm>
                <a:off x="810189" y="2574446"/>
                <a:ext cx="846000" cy="493920"/>
              </p14:xfrm>
            </p:contentPart>
          </mc:Choice>
          <mc:Fallback xmlns="">
            <p:pic>
              <p:nvPicPr>
                <p:cNvPr id="3" name="Ink 2">
                  <a:extLst>
                    <a:ext uri="{FF2B5EF4-FFF2-40B4-BE49-F238E27FC236}">
                      <a16:creationId xmlns:a16="http://schemas.microsoft.com/office/drawing/2014/main" id="{2EC04630-7F48-9AB2-E070-A9FD48E23D65}"/>
                    </a:ext>
                  </a:extLst>
                </p:cNvPr>
                <p:cNvPicPr/>
                <p:nvPr/>
              </p:nvPicPr>
              <p:blipFill>
                <a:blip r:embed="rId5"/>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A0AA038C-AE45-91CF-4C39-9B2D967FBB96}"/>
                    </a:ext>
                  </a:extLst>
                </p14:cNvPr>
                <p14:cNvContentPartPr/>
                <p14:nvPr/>
              </p14:nvContentPartPr>
              <p14:xfrm>
                <a:off x="1955709" y="1604246"/>
                <a:ext cx="29880" cy="279720"/>
              </p14:xfrm>
            </p:contentPart>
          </mc:Choice>
          <mc:Fallback xmlns="">
            <p:pic>
              <p:nvPicPr>
                <p:cNvPr id="5" name="Ink 4">
                  <a:extLst>
                    <a:ext uri="{FF2B5EF4-FFF2-40B4-BE49-F238E27FC236}">
                      <a16:creationId xmlns:a16="http://schemas.microsoft.com/office/drawing/2014/main" id="{A0AA038C-AE45-91CF-4C39-9B2D967FBB96}"/>
                    </a:ext>
                  </a:extLst>
                </p:cNvPr>
                <p:cNvPicPr/>
                <p:nvPr/>
              </p:nvPicPr>
              <p:blipFill>
                <a:blip r:embed="rId7"/>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8945163D-E6F6-A74B-B03C-FD0D07E9DBE4}"/>
                    </a:ext>
                  </a:extLst>
                </p14:cNvPr>
                <p14:cNvContentPartPr/>
                <p14:nvPr/>
              </p14:nvContentPartPr>
              <p14:xfrm>
                <a:off x="1974789" y="1731326"/>
                <a:ext cx="111240" cy="30600"/>
              </p14:xfrm>
            </p:contentPart>
          </mc:Choice>
          <mc:Fallback xmlns="">
            <p:pic>
              <p:nvPicPr>
                <p:cNvPr id="6" name="Ink 5">
                  <a:extLst>
                    <a:ext uri="{FF2B5EF4-FFF2-40B4-BE49-F238E27FC236}">
                      <a16:creationId xmlns:a16="http://schemas.microsoft.com/office/drawing/2014/main" id="{8945163D-E6F6-A74B-B03C-FD0D07E9DBE4}"/>
                    </a:ext>
                  </a:extLst>
                </p:cNvPr>
                <p:cNvPicPr/>
                <p:nvPr/>
              </p:nvPicPr>
              <p:blipFill>
                <a:blip r:embed="rId9"/>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0EAC4E98-4A5E-CE2D-0747-36253AB4F3A0}"/>
                    </a:ext>
                  </a:extLst>
                </p14:cNvPr>
                <p14:cNvContentPartPr/>
                <p14:nvPr/>
              </p14:nvContentPartPr>
              <p14:xfrm>
                <a:off x="2105829" y="1609286"/>
                <a:ext cx="27720" cy="304200"/>
              </p14:xfrm>
            </p:contentPart>
          </mc:Choice>
          <mc:Fallback xmlns="">
            <p:pic>
              <p:nvPicPr>
                <p:cNvPr id="7" name="Ink 6">
                  <a:extLst>
                    <a:ext uri="{FF2B5EF4-FFF2-40B4-BE49-F238E27FC236}">
                      <a16:creationId xmlns:a16="http://schemas.microsoft.com/office/drawing/2014/main" id="{0EAC4E98-4A5E-CE2D-0747-36253AB4F3A0}"/>
                    </a:ext>
                  </a:extLst>
                </p:cNvPr>
                <p:cNvPicPr/>
                <p:nvPr/>
              </p:nvPicPr>
              <p:blipFill>
                <a:blip r:embed="rId11"/>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53352205-016E-6939-9480-B7835914AB3F}"/>
                    </a:ext>
                  </a:extLst>
                </p14:cNvPr>
                <p14:cNvContentPartPr/>
                <p14:nvPr/>
              </p14:nvContentPartPr>
              <p14:xfrm>
                <a:off x="1771389" y="2947046"/>
                <a:ext cx="186480" cy="46080"/>
              </p14:xfrm>
            </p:contentPart>
          </mc:Choice>
          <mc:Fallback xmlns="">
            <p:pic>
              <p:nvPicPr>
                <p:cNvPr id="8" name="Ink 7">
                  <a:extLst>
                    <a:ext uri="{FF2B5EF4-FFF2-40B4-BE49-F238E27FC236}">
                      <a16:creationId xmlns:a16="http://schemas.microsoft.com/office/drawing/2014/main" id="{53352205-016E-6939-9480-B7835914AB3F}"/>
                    </a:ext>
                  </a:extLst>
                </p:cNvPr>
                <p:cNvPicPr/>
                <p:nvPr/>
              </p:nvPicPr>
              <p:blipFill>
                <a:blip r:embed="rId13"/>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177C605B-2A26-05D1-5027-95E439177E88}"/>
                    </a:ext>
                  </a:extLst>
                </p14:cNvPr>
                <p14:cNvContentPartPr/>
                <p14:nvPr/>
              </p14:nvContentPartPr>
              <p14:xfrm>
                <a:off x="1860309" y="2934806"/>
                <a:ext cx="54360" cy="292320"/>
              </p14:xfrm>
            </p:contentPart>
          </mc:Choice>
          <mc:Fallback xmlns="">
            <p:pic>
              <p:nvPicPr>
                <p:cNvPr id="9" name="Ink 8">
                  <a:extLst>
                    <a:ext uri="{FF2B5EF4-FFF2-40B4-BE49-F238E27FC236}">
                      <a16:creationId xmlns:a16="http://schemas.microsoft.com/office/drawing/2014/main" id="{177C605B-2A26-05D1-5027-95E439177E88}"/>
                    </a:ext>
                  </a:extLst>
                </p:cNvPr>
                <p:cNvPicPr/>
                <p:nvPr/>
              </p:nvPicPr>
              <p:blipFill>
                <a:blip r:embed="rId15"/>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CB96CA05-0463-477D-BEB6-8F941D2284BE}"/>
                    </a:ext>
                  </a:extLst>
                </p14:cNvPr>
                <p14:cNvContentPartPr/>
                <p14:nvPr/>
              </p14:nvContentPartPr>
              <p14:xfrm>
                <a:off x="2328309" y="2858126"/>
                <a:ext cx="624960" cy="276840"/>
              </p14:xfrm>
            </p:contentPart>
          </mc:Choice>
          <mc:Fallback xmlns="">
            <p:pic>
              <p:nvPicPr>
                <p:cNvPr id="11" name="Ink 10">
                  <a:extLst>
                    <a:ext uri="{FF2B5EF4-FFF2-40B4-BE49-F238E27FC236}">
                      <a16:creationId xmlns:a16="http://schemas.microsoft.com/office/drawing/2014/main" id="{CB96CA05-0463-477D-BEB6-8F941D2284BE}"/>
                    </a:ext>
                  </a:extLst>
                </p:cNvPr>
                <p:cNvPicPr/>
                <p:nvPr/>
              </p:nvPicPr>
              <p:blipFill>
                <a:blip r:embed="rId17"/>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C93E09FB-9E86-A696-5C89-D535A8D09F0F}"/>
                    </a:ext>
                  </a:extLst>
                </p14:cNvPr>
                <p14:cNvContentPartPr/>
                <p14:nvPr/>
              </p14:nvContentPartPr>
              <p14:xfrm>
                <a:off x="2325069" y="3149366"/>
                <a:ext cx="587880" cy="479880"/>
              </p14:xfrm>
            </p:contentPart>
          </mc:Choice>
          <mc:Fallback xmlns="">
            <p:pic>
              <p:nvPicPr>
                <p:cNvPr id="12" name="Ink 11">
                  <a:extLst>
                    <a:ext uri="{FF2B5EF4-FFF2-40B4-BE49-F238E27FC236}">
                      <a16:creationId xmlns:a16="http://schemas.microsoft.com/office/drawing/2014/main" id="{C93E09FB-9E86-A696-5C89-D535A8D09F0F}"/>
                    </a:ext>
                  </a:extLst>
                </p:cNvPr>
                <p:cNvPicPr/>
                <p:nvPr/>
              </p:nvPicPr>
              <p:blipFill>
                <a:blip r:embed="rId19"/>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524E8B28-D765-8D7D-DC92-21169D3F1CB0}"/>
                    </a:ext>
                  </a:extLst>
                </p14:cNvPr>
                <p14:cNvContentPartPr/>
                <p14:nvPr/>
              </p14:nvContentPartPr>
              <p14:xfrm>
                <a:off x="3248829" y="2727446"/>
                <a:ext cx="34920" cy="247680"/>
              </p14:xfrm>
            </p:contentPart>
          </mc:Choice>
          <mc:Fallback xmlns="">
            <p:pic>
              <p:nvPicPr>
                <p:cNvPr id="14" name="Ink 13">
                  <a:extLst>
                    <a:ext uri="{FF2B5EF4-FFF2-40B4-BE49-F238E27FC236}">
                      <a16:creationId xmlns:a16="http://schemas.microsoft.com/office/drawing/2014/main" id="{524E8B28-D765-8D7D-DC92-21169D3F1CB0}"/>
                    </a:ext>
                  </a:extLst>
                </p:cNvPr>
                <p:cNvPicPr/>
                <p:nvPr/>
              </p:nvPicPr>
              <p:blipFill>
                <a:blip r:embed="rId21"/>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3F7F5-6727-2C8A-DC1C-453527CF7AAB}"/>
                    </a:ext>
                  </a:extLst>
                </p14:cNvPr>
                <p14:cNvContentPartPr/>
                <p14:nvPr/>
              </p14:nvContentPartPr>
              <p14:xfrm>
                <a:off x="3249549" y="2864246"/>
                <a:ext cx="120240" cy="15840"/>
              </p14:xfrm>
            </p:contentPart>
          </mc:Choice>
          <mc:Fallback xmlns="">
            <p:pic>
              <p:nvPicPr>
                <p:cNvPr id="15" name="Ink 14">
                  <a:extLst>
                    <a:ext uri="{FF2B5EF4-FFF2-40B4-BE49-F238E27FC236}">
                      <a16:creationId xmlns:a16="http://schemas.microsoft.com/office/drawing/2014/main" id="{3D03F7F5-6727-2C8A-DC1C-453527CF7AAB}"/>
                    </a:ext>
                  </a:extLst>
                </p:cNvPr>
                <p:cNvPicPr/>
                <p:nvPr/>
              </p:nvPicPr>
              <p:blipFill>
                <a:blip r:embed="rId23"/>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9BB0A2D-00C2-53A8-8F03-89C37FD3D1D7}"/>
                    </a:ext>
                  </a:extLst>
                </p14:cNvPr>
                <p14:cNvContentPartPr/>
                <p14:nvPr/>
              </p14:nvContentPartPr>
              <p14:xfrm>
                <a:off x="3408669" y="2718446"/>
                <a:ext cx="35640" cy="312840"/>
              </p14:xfrm>
            </p:contentPart>
          </mc:Choice>
          <mc:Fallback xmlns="">
            <p:pic>
              <p:nvPicPr>
                <p:cNvPr id="16" name="Ink 15">
                  <a:extLst>
                    <a:ext uri="{FF2B5EF4-FFF2-40B4-BE49-F238E27FC236}">
                      <a16:creationId xmlns:a16="http://schemas.microsoft.com/office/drawing/2014/main" id="{49BB0A2D-00C2-53A8-8F03-89C37FD3D1D7}"/>
                    </a:ext>
                  </a:extLst>
                </p:cNvPr>
                <p:cNvPicPr/>
                <p:nvPr/>
              </p:nvPicPr>
              <p:blipFill>
                <a:blip r:embed="rId25"/>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3F433808-A62E-140C-9D46-590E81093F5A}"/>
                    </a:ext>
                  </a:extLst>
                </p14:cNvPr>
                <p14:cNvContentPartPr/>
                <p14:nvPr/>
              </p14:nvContentPartPr>
              <p14:xfrm>
                <a:off x="3109869" y="3579926"/>
                <a:ext cx="230400" cy="35280"/>
              </p14:xfrm>
            </p:contentPart>
          </mc:Choice>
          <mc:Fallback xmlns="">
            <p:pic>
              <p:nvPicPr>
                <p:cNvPr id="17" name="Ink 16">
                  <a:extLst>
                    <a:ext uri="{FF2B5EF4-FFF2-40B4-BE49-F238E27FC236}">
                      <a16:creationId xmlns:a16="http://schemas.microsoft.com/office/drawing/2014/main" id="{3F433808-A62E-140C-9D46-590E81093F5A}"/>
                    </a:ext>
                  </a:extLst>
                </p:cNvPr>
                <p:cNvPicPr/>
                <p:nvPr/>
              </p:nvPicPr>
              <p:blipFill>
                <a:blip r:embed="rId27"/>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58B52BB9-6B43-6481-8CF0-1ADA925F7752}"/>
                    </a:ext>
                  </a:extLst>
                </p14:cNvPr>
                <p14:cNvContentPartPr/>
                <p14:nvPr/>
              </p14:nvContentPartPr>
              <p14:xfrm>
                <a:off x="3254949" y="3591446"/>
                <a:ext cx="26280" cy="278640"/>
              </p14:xfrm>
            </p:contentPart>
          </mc:Choice>
          <mc:Fallback xmlns="">
            <p:pic>
              <p:nvPicPr>
                <p:cNvPr id="18" name="Ink 17">
                  <a:extLst>
                    <a:ext uri="{FF2B5EF4-FFF2-40B4-BE49-F238E27FC236}">
                      <a16:creationId xmlns:a16="http://schemas.microsoft.com/office/drawing/2014/main" id="{58B52BB9-6B43-6481-8CF0-1ADA925F7752}"/>
                    </a:ext>
                  </a:extLst>
                </p:cNvPr>
                <p:cNvPicPr/>
                <p:nvPr/>
              </p:nvPicPr>
              <p:blipFill>
                <a:blip r:embed="rId29"/>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942CF19-15A6-891A-6047-E8DD305CD494}"/>
                    </a:ext>
                  </a:extLst>
                </p14:cNvPr>
                <p14:cNvContentPartPr/>
                <p14:nvPr/>
              </p14:nvContentPartPr>
              <p14:xfrm>
                <a:off x="2377629" y="1396526"/>
                <a:ext cx="753480" cy="364320"/>
              </p14:xfrm>
            </p:contentPart>
          </mc:Choice>
          <mc:Fallback xmlns="">
            <p:pic>
              <p:nvPicPr>
                <p:cNvPr id="20" name="Ink 19">
                  <a:extLst>
                    <a:ext uri="{FF2B5EF4-FFF2-40B4-BE49-F238E27FC236}">
                      <a16:creationId xmlns:a16="http://schemas.microsoft.com/office/drawing/2014/main" id="{A942CF19-15A6-891A-6047-E8DD305CD494}"/>
                    </a:ext>
                  </a:extLst>
                </p:cNvPr>
                <p:cNvPicPr/>
                <p:nvPr/>
              </p:nvPicPr>
              <p:blipFill>
                <a:blip r:embed="rId31"/>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ADCC4816-1AC8-A676-80F9-07FB3B4D9A27}"/>
                    </a:ext>
                  </a:extLst>
                </p14:cNvPr>
                <p14:cNvContentPartPr/>
                <p14:nvPr/>
              </p14:nvContentPartPr>
              <p14:xfrm>
                <a:off x="2416869" y="1750766"/>
                <a:ext cx="621000" cy="389160"/>
              </p14:xfrm>
            </p:contentPart>
          </mc:Choice>
          <mc:Fallback xmlns="">
            <p:pic>
              <p:nvPicPr>
                <p:cNvPr id="21" name="Ink 20">
                  <a:extLst>
                    <a:ext uri="{FF2B5EF4-FFF2-40B4-BE49-F238E27FC236}">
                      <a16:creationId xmlns:a16="http://schemas.microsoft.com/office/drawing/2014/main" id="{ADCC4816-1AC8-A676-80F9-07FB3B4D9A27}"/>
                    </a:ext>
                  </a:extLst>
                </p:cNvPr>
                <p:cNvPicPr/>
                <p:nvPr/>
              </p:nvPicPr>
              <p:blipFill>
                <a:blip r:embed="rId33"/>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7BB48379-07EF-0B7E-B523-F97EF76B7AAA}"/>
                    </a:ext>
                  </a:extLst>
                </p14:cNvPr>
                <p14:cNvContentPartPr/>
                <p14:nvPr/>
              </p14:nvContentPartPr>
              <p14:xfrm>
                <a:off x="3364749" y="1235246"/>
                <a:ext cx="88200" cy="309600"/>
              </p14:xfrm>
            </p:contentPart>
          </mc:Choice>
          <mc:Fallback xmlns="">
            <p:pic>
              <p:nvPicPr>
                <p:cNvPr id="23" name="Ink 22">
                  <a:extLst>
                    <a:ext uri="{FF2B5EF4-FFF2-40B4-BE49-F238E27FC236}">
                      <a16:creationId xmlns:a16="http://schemas.microsoft.com/office/drawing/2014/main" id="{7BB48379-07EF-0B7E-B523-F97EF76B7AAA}"/>
                    </a:ext>
                  </a:extLst>
                </p:cNvPr>
                <p:cNvPicPr/>
                <p:nvPr/>
              </p:nvPicPr>
              <p:blipFill>
                <a:blip r:embed="rId35"/>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1A75130C-2D1F-DE32-2C88-40AB54560EEF}"/>
                    </a:ext>
                  </a:extLst>
                </p14:cNvPr>
                <p14:cNvContentPartPr/>
                <p14:nvPr/>
              </p14:nvContentPartPr>
              <p14:xfrm>
                <a:off x="3398229" y="1387526"/>
                <a:ext cx="111960" cy="23040"/>
              </p14:xfrm>
            </p:contentPart>
          </mc:Choice>
          <mc:Fallback xmlns="">
            <p:pic>
              <p:nvPicPr>
                <p:cNvPr id="24" name="Ink 23">
                  <a:extLst>
                    <a:ext uri="{FF2B5EF4-FFF2-40B4-BE49-F238E27FC236}">
                      <a16:creationId xmlns:a16="http://schemas.microsoft.com/office/drawing/2014/main" id="{1A75130C-2D1F-DE32-2C88-40AB54560EEF}"/>
                    </a:ext>
                  </a:extLst>
                </p:cNvPr>
                <p:cNvPicPr/>
                <p:nvPr/>
              </p:nvPicPr>
              <p:blipFill>
                <a:blip r:embed="rId37"/>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B49BE98-2C52-DD86-A088-02F90FC0FE1C}"/>
                    </a:ext>
                  </a:extLst>
                </p14:cNvPr>
                <p14:cNvContentPartPr/>
                <p14:nvPr/>
              </p14:nvContentPartPr>
              <p14:xfrm>
                <a:off x="3533229" y="1263326"/>
                <a:ext cx="41040" cy="315000"/>
              </p14:xfrm>
            </p:contentPart>
          </mc:Choice>
          <mc:Fallback xmlns="">
            <p:pic>
              <p:nvPicPr>
                <p:cNvPr id="25" name="Ink 24">
                  <a:extLst>
                    <a:ext uri="{FF2B5EF4-FFF2-40B4-BE49-F238E27FC236}">
                      <a16:creationId xmlns:a16="http://schemas.microsoft.com/office/drawing/2014/main" id="{BB49BE98-2C52-DD86-A088-02F90FC0FE1C}"/>
                    </a:ext>
                  </a:extLst>
                </p:cNvPr>
                <p:cNvPicPr/>
                <p:nvPr/>
              </p:nvPicPr>
              <p:blipFill>
                <a:blip r:embed="rId39"/>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B51FF088-8F0E-76C3-94FA-32398B61D8EE}"/>
                    </a:ext>
                  </a:extLst>
                </p14:cNvPr>
                <p14:cNvContentPartPr/>
                <p14:nvPr/>
              </p14:nvContentPartPr>
              <p14:xfrm>
                <a:off x="3285189" y="2017886"/>
                <a:ext cx="200160" cy="21960"/>
              </p14:xfrm>
            </p:contentPart>
          </mc:Choice>
          <mc:Fallback xmlns="">
            <p:pic>
              <p:nvPicPr>
                <p:cNvPr id="26" name="Ink 25">
                  <a:extLst>
                    <a:ext uri="{FF2B5EF4-FFF2-40B4-BE49-F238E27FC236}">
                      <a16:creationId xmlns:a16="http://schemas.microsoft.com/office/drawing/2014/main" id="{B51FF088-8F0E-76C3-94FA-32398B61D8EE}"/>
                    </a:ext>
                  </a:extLst>
                </p:cNvPr>
                <p:cNvPicPr/>
                <p:nvPr/>
              </p:nvPicPr>
              <p:blipFill>
                <a:blip r:embed="rId41"/>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034A0B2-4482-BBCB-BDE4-5ED520CE69DB}"/>
                    </a:ext>
                  </a:extLst>
                </p14:cNvPr>
                <p14:cNvContentPartPr/>
                <p14:nvPr/>
              </p14:nvContentPartPr>
              <p14:xfrm>
                <a:off x="3412629" y="1998806"/>
                <a:ext cx="49320" cy="342000"/>
              </p14:xfrm>
            </p:contentPart>
          </mc:Choice>
          <mc:Fallback xmlns="">
            <p:pic>
              <p:nvPicPr>
                <p:cNvPr id="27" name="Ink 26">
                  <a:extLst>
                    <a:ext uri="{FF2B5EF4-FFF2-40B4-BE49-F238E27FC236}">
                      <a16:creationId xmlns:a16="http://schemas.microsoft.com/office/drawing/2014/main" id="{B034A0B2-4482-BBCB-BDE4-5ED520CE69DB}"/>
                    </a:ext>
                  </a:extLst>
                </p:cNvPr>
                <p:cNvPicPr/>
                <p:nvPr/>
              </p:nvPicPr>
              <p:blipFill>
                <a:blip r:embed="rId43"/>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DF8D36C2-9D9C-A5FF-2836-C36589AA9130}"/>
                    </a:ext>
                  </a:extLst>
                </p14:cNvPr>
                <p14:cNvContentPartPr/>
                <p14:nvPr/>
              </p14:nvContentPartPr>
              <p14:xfrm>
                <a:off x="3434589" y="2013566"/>
                <a:ext cx="187560" cy="22320"/>
              </p14:xfrm>
            </p:contentPart>
          </mc:Choice>
          <mc:Fallback xmlns="">
            <p:pic>
              <p:nvPicPr>
                <p:cNvPr id="29" name="Ink 28">
                  <a:extLst>
                    <a:ext uri="{FF2B5EF4-FFF2-40B4-BE49-F238E27FC236}">
                      <a16:creationId xmlns:a16="http://schemas.microsoft.com/office/drawing/2014/main" id="{DF8D36C2-9D9C-A5FF-2836-C36589AA9130}"/>
                    </a:ext>
                  </a:extLst>
                </p:cNvPr>
                <p:cNvPicPr/>
                <p:nvPr/>
              </p:nvPicPr>
              <p:blipFill>
                <a:blip r:embed="rId45"/>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 name="Ink 31">
                <a:extLst>
                  <a:ext uri="{FF2B5EF4-FFF2-40B4-BE49-F238E27FC236}">
                    <a16:creationId xmlns:a16="http://schemas.microsoft.com/office/drawing/2014/main" id="{BA45D09D-FF70-6F0E-4F4A-44353CFBA407}"/>
                  </a:ext>
                </a:extLst>
              </p14:cNvPr>
              <p14:cNvContentPartPr/>
              <p14:nvPr/>
            </p14:nvContentPartPr>
            <p14:xfrm>
              <a:off x="228057" y="1587033"/>
              <a:ext cx="2839680" cy="1167120"/>
            </p14:xfrm>
          </p:contentPart>
        </mc:Choice>
        <mc:Fallback xmlns="">
          <p:pic>
            <p:nvPicPr>
              <p:cNvPr id="32" name="Ink 31">
                <a:extLst>
                  <a:ext uri="{FF2B5EF4-FFF2-40B4-BE49-F238E27FC236}">
                    <a16:creationId xmlns:a16="http://schemas.microsoft.com/office/drawing/2014/main" id="{BA45D09D-FF70-6F0E-4F4A-44353CFBA407}"/>
                  </a:ext>
                </a:extLst>
              </p:cNvPr>
              <p:cNvPicPr/>
              <p:nvPr/>
            </p:nvPicPr>
            <p:blipFill>
              <a:blip r:embed="rId47"/>
              <a:stretch>
                <a:fillRect/>
              </a:stretch>
            </p:blipFill>
            <p:spPr>
              <a:xfrm>
                <a:off x="192417" y="1515393"/>
                <a:ext cx="2911320" cy="1310760"/>
              </a:xfrm>
              <a:prstGeom prst="rect">
                <a:avLst/>
              </a:prstGeom>
            </p:spPr>
          </p:pic>
        </mc:Fallback>
      </mc:AlternateContent>
      <p:grpSp>
        <p:nvGrpSpPr>
          <p:cNvPr id="35" name="Group 34">
            <a:extLst>
              <a:ext uri="{FF2B5EF4-FFF2-40B4-BE49-F238E27FC236}">
                <a16:creationId xmlns:a16="http://schemas.microsoft.com/office/drawing/2014/main" id="{2702B535-877E-9446-9C50-6F5ED5FFE80A}"/>
              </a:ext>
            </a:extLst>
          </p:cNvPr>
          <p:cNvGrpSpPr/>
          <p:nvPr/>
        </p:nvGrpSpPr>
        <p:grpSpPr>
          <a:xfrm>
            <a:off x="391857" y="1986993"/>
            <a:ext cx="285480" cy="182880"/>
            <a:chOff x="1168389" y="2526926"/>
            <a:chExt cx="285480" cy="182880"/>
          </a:xfrm>
        </p:grpSpPr>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C91C89C0-4D0B-4A26-ADC0-E11197B9A2BF}"/>
                    </a:ext>
                  </a:extLst>
                </p14:cNvPr>
                <p14:cNvContentPartPr/>
                <p14:nvPr/>
              </p14:nvContentPartPr>
              <p14:xfrm>
                <a:off x="1168389" y="2526926"/>
                <a:ext cx="132120" cy="182880"/>
              </p14:xfrm>
            </p:contentPart>
          </mc:Choice>
          <mc:Fallback xmlns="">
            <p:pic>
              <p:nvPicPr>
                <p:cNvPr id="33" name="Ink 32">
                  <a:extLst>
                    <a:ext uri="{FF2B5EF4-FFF2-40B4-BE49-F238E27FC236}">
                      <a16:creationId xmlns:a16="http://schemas.microsoft.com/office/drawing/2014/main" id="{C91C89C0-4D0B-4A26-ADC0-E11197B9A2BF}"/>
                    </a:ext>
                  </a:extLst>
                </p:cNvPr>
                <p:cNvPicPr/>
                <p:nvPr/>
              </p:nvPicPr>
              <p:blipFill>
                <a:blip r:embed="rId49"/>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02B2EF9D-7A04-366C-DCA1-DE5869C168E1}"/>
                    </a:ext>
                  </a:extLst>
                </p14:cNvPr>
                <p14:cNvContentPartPr/>
                <p14:nvPr/>
              </p14:nvContentPartPr>
              <p14:xfrm>
                <a:off x="1336869" y="2530526"/>
                <a:ext cx="117000" cy="153720"/>
              </p14:xfrm>
            </p:contentPart>
          </mc:Choice>
          <mc:Fallback xmlns="">
            <p:pic>
              <p:nvPicPr>
                <p:cNvPr id="34" name="Ink 33">
                  <a:extLst>
                    <a:ext uri="{FF2B5EF4-FFF2-40B4-BE49-F238E27FC236}">
                      <a16:creationId xmlns:a16="http://schemas.microsoft.com/office/drawing/2014/main" id="{02B2EF9D-7A04-366C-DCA1-DE5869C168E1}"/>
                    </a:ext>
                  </a:extLst>
                </p:cNvPr>
                <p:cNvPicPr/>
                <p:nvPr/>
              </p:nvPicPr>
              <p:blipFill>
                <a:blip r:embed="rId51"/>
                <a:stretch>
                  <a:fillRect/>
                </a:stretch>
              </p:blipFill>
              <p:spPr>
                <a:xfrm>
                  <a:off x="1318869" y="2512886"/>
                  <a:ext cx="152640" cy="189360"/>
                </a:xfrm>
                <a:prstGeom prst="rect">
                  <a:avLst/>
                </a:prstGeom>
              </p:spPr>
            </p:pic>
          </mc:Fallback>
        </mc:AlternateContent>
      </p:grpSp>
      <p:grpSp>
        <p:nvGrpSpPr>
          <p:cNvPr id="38" name="Group 37">
            <a:extLst>
              <a:ext uri="{FF2B5EF4-FFF2-40B4-BE49-F238E27FC236}">
                <a16:creationId xmlns:a16="http://schemas.microsoft.com/office/drawing/2014/main" id="{CB43A866-941B-A80D-D8F6-BFF43BB7FD95}"/>
              </a:ext>
            </a:extLst>
          </p:cNvPr>
          <p:cNvGrpSpPr/>
          <p:nvPr/>
        </p:nvGrpSpPr>
        <p:grpSpPr>
          <a:xfrm>
            <a:off x="1939497" y="1457073"/>
            <a:ext cx="327960" cy="189360"/>
            <a:chOff x="2716029" y="1997006"/>
            <a:chExt cx="327960" cy="189360"/>
          </a:xfrm>
        </p:grpSpPr>
        <mc:AlternateContent xmlns:mc="http://schemas.openxmlformats.org/markup-compatibility/2006" xmlns:p14="http://schemas.microsoft.com/office/powerpoint/2010/main">
          <mc:Choice Requires="p14">
            <p:contentPart p14:bwMode="auto" r:id="rId52">
              <p14:nvContentPartPr>
                <p14:cNvPr id="36" name="Ink 35">
                  <a:extLst>
                    <a:ext uri="{FF2B5EF4-FFF2-40B4-BE49-F238E27FC236}">
                      <a16:creationId xmlns:a16="http://schemas.microsoft.com/office/drawing/2014/main" id="{46C37E89-43C9-2E11-4B5A-E936E6D33C32}"/>
                    </a:ext>
                  </a:extLst>
                </p14:cNvPr>
                <p14:cNvContentPartPr/>
                <p14:nvPr/>
              </p14:nvContentPartPr>
              <p14:xfrm>
                <a:off x="2716029" y="2001686"/>
                <a:ext cx="132840" cy="184680"/>
              </p14:xfrm>
            </p:contentPart>
          </mc:Choice>
          <mc:Fallback xmlns="">
            <p:pic>
              <p:nvPicPr>
                <p:cNvPr id="36" name="Ink 35">
                  <a:extLst>
                    <a:ext uri="{FF2B5EF4-FFF2-40B4-BE49-F238E27FC236}">
                      <a16:creationId xmlns:a16="http://schemas.microsoft.com/office/drawing/2014/main" id="{46C37E89-43C9-2E11-4B5A-E936E6D33C32}"/>
                    </a:ext>
                  </a:extLst>
                </p:cNvPr>
                <p:cNvPicPr/>
                <p:nvPr/>
              </p:nvPicPr>
              <p:blipFill>
                <a:blip r:embed="rId53"/>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7" name="Ink 36">
                  <a:extLst>
                    <a:ext uri="{FF2B5EF4-FFF2-40B4-BE49-F238E27FC236}">
                      <a16:creationId xmlns:a16="http://schemas.microsoft.com/office/drawing/2014/main" id="{AD3DC25C-E782-C684-52B4-02EE0F3786F3}"/>
                    </a:ext>
                  </a:extLst>
                </p14:cNvPr>
                <p14:cNvContentPartPr/>
                <p14:nvPr/>
              </p14:nvContentPartPr>
              <p14:xfrm>
                <a:off x="2878029" y="1997006"/>
                <a:ext cx="165960" cy="147960"/>
              </p14:xfrm>
            </p:contentPart>
          </mc:Choice>
          <mc:Fallback xmlns="">
            <p:pic>
              <p:nvPicPr>
                <p:cNvPr id="37" name="Ink 36">
                  <a:extLst>
                    <a:ext uri="{FF2B5EF4-FFF2-40B4-BE49-F238E27FC236}">
                      <a16:creationId xmlns:a16="http://schemas.microsoft.com/office/drawing/2014/main" id="{AD3DC25C-E782-C684-52B4-02EE0F3786F3}"/>
                    </a:ext>
                  </a:extLst>
                </p:cNvPr>
                <p:cNvPicPr/>
                <p:nvPr/>
              </p:nvPicPr>
              <p:blipFill>
                <a:blip r:embed="rId55"/>
                <a:stretch>
                  <a:fillRect/>
                </a:stretch>
              </p:blipFill>
              <p:spPr>
                <a:xfrm>
                  <a:off x="2860029" y="1979006"/>
                  <a:ext cx="201600" cy="183600"/>
                </a:xfrm>
                <a:prstGeom prst="rect">
                  <a:avLst/>
                </a:prstGeom>
              </p:spPr>
            </p:pic>
          </mc:Fallback>
        </mc:AlternateContent>
      </p:grpSp>
      <p:grpSp>
        <p:nvGrpSpPr>
          <p:cNvPr id="65" name="Group 64">
            <a:extLst>
              <a:ext uri="{FF2B5EF4-FFF2-40B4-BE49-F238E27FC236}">
                <a16:creationId xmlns:a16="http://schemas.microsoft.com/office/drawing/2014/main" id="{FACF16EF-F952-E52E-205E-A18679FAB7F1}"/>
              </a:ext>
            </a:extLst>
          </p:cNvPr>
          <p:cNvGrpSpPr/>
          <p:nvPr/>
        </p:nvGrpSpPr>
        <p:grpSpPr>
          <a:xfrm>
            <a:off x="3386398" y="1436088"/>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6">
              <p14:nvContentPartPr>
                <p14:cNvPr id="39" name="Ink 38">
                  <a:extLst>
                    <a:ext uri="{FF2B5EF4-FFF2-40B4-BE49-F238E27FC236}">
                      <a16:creationId xmlns:a16="http://schemas.microsoft.com/office/drawing/2014/main" id="{355FF0B4-1374-64D3-0CAC-C91CD9D5F328}"/>
                    </a:ext>
                  </a:extLst>
                </p14:cNvPr>
                <p14:cNvContentPartPr/>
                <p14:nvPr/>
              </p14:nvContentPartPr>
              <p14:xfrm>
                <a:off x="3699909" y="1828166"/>
                <a:ext cx="144360" cy="184680"/>
              </p14:xfrm>
            </p:contentPart>
          </mc:Choice>
          <mc:Fallback xmlns="">
            <p:pic>
              <p:nvPicPr>
                <p:cNvPr id="39" name="Ink 38">
                  <a:extLst>
                    <a:ext uri="{FF2B5EF4-FFF2-40B4-BE49-F238E27FC236}">
                      <a16:creationId xmlns:a16="http://schemas.microsoft.com/office/drawing/2014/main" id="{355FF0B4-1374-64D3-0CAC-C91CD9D5F328}"/>
                    </a:ext>
                  </a:extLst>
                </p:cNvPr>
                <p:cNvPicPr/>
                <p:nvPr/>
              </p:nvPicPr>
              <p:blipFill>
                <a:blip r:embed="rId57"/>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573C2016-9E75-B6C3-9610-9E459C90E0D1}"/>
                    </a:ext>
                  </a:extLst>
                </p14:cNvPr>
                <p14:cNvContentPartPr/>
                <p14:nvPr/>
              </p14:nvContentPartPr>
              <p14:xfrm>
                <a:off x="3865869" y="1851206"/>
                <a:ext cx="121320" cy="132120"/>
              </p14:xfrm>
            </p:contentPart>
          </mc:Choice>
          <mc:Fallback xmlns="">
            <p:pic>
              <p:nvPicPr>
                <p:cNvPr id="49" name="Ink 48">
                  <a:extLst>
                    <a:ext uri="{FF2B5EF4-FFF2-40B4-BE49-F238E27FC236}">
                      <a16:creationId xmlns:a16="http://schemas.microsoft.com/office/drawing/2014/main" id="{573C2016-9E75-B6C3-9610-9E459C90E0D1}"/>
                    </a:ext>
                  </a:extLst>
                </p:cNvPr>
                <p:cNvPicPr/>
                <p:nvPr/>
              </p:nvPicPr>
              <p:blipFill>
                <a:blip r:embed="rId59"/>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0" name="Ink 49">
                  <a:extLst>
                    <a:ext uri="{FF2B5EF4-FFF2-40B4-BE49-F238E27FC236}">
                      <a16:creationId xmlns:a16="http://schemas.microsoft.com/office/drawing/2014/main" id="{B68EDCE5-82DC-4212-F7CC-52EC779C3E06}"/>
                    </a:ext>
                  </a:extLst>
                </p14:cNvPr>
                <p14:cNvContentPartPr/>
                <p14:nvPr/>
              </p14:nvContentPartPr>
              <p14:xfrm>
                <a:off x="4082589" y="1878926"/>
                <a:ext cx="117360" cy="82080"/>
              </p14:xfrm>
            </p:contentPart>
          </mc:Choice>
          <mc:Fallback xmlns="">
            <p:pic>
              <p:nvPicPr>
                <p:cNvPr id="50" name="Ink 49">
                  <a:extLst>
                    <a:ext uri="{FF2B5EF4-FFF2-40B4-BE49-F238E27FC236}">
                      <a16:creationId xmlns:a16="http://schemas.microsoft.com/office/drawing/2014/main" id="{B68EDCE5-82DC-4212-F7CC-52EC779C3E06}"/>
                    </a:ext>
                  </a:extLst>
                </p:cNvPr>
                <p:cNvPicPr/>
                <p:nvPr/>
              </p:nvPicPr>
              <p:blipFill>
                <a:blip r:embed="rId61"/>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1" name="Ink 50">
                  <a:extLst>
                    <a:ext uri="{FF2B5EF4-FFF2-40B4-BE49-F238E27FC236}">
                      <a16:creationId xmlns:a16="http://schemas.microsoft.com/office/drawing/2014/main" id="{DE663C25-2158-A0A9-E03B-CA9C29C08CD1}"/>
                    </a:ext>
                  </a:extLst>
                </p14:cNvPr>
                <p14:cNvContentPartPr/>
                <p14:nvPr/>
              </p14:nvContentPartPr>
              <p14:xfrm>
                <a:off x="4144149" y="1872806"/>
                <a:ext cx="107640" cy="99000"/>
              </p14:xfrm>
            </p:contentPart>
          </mc:Choice>
          <mc:Fallback xmlns="">
            <p:pic>
              <p:nvPicPr>
                <p:cNvPr id="51" name="Ink 50">
                  <a:extLst>
                    <a:ext uri="{FF2B5EF4-FFF2-40B4-BE49-F238E27FC236}">
                      <a16:creationId xmlns:a16="http://schemas.microsoft.com/office/drawing/2014/main" id="{DE663C25-2158-A0A9-E03B-CA9C29C08CD1}"/>
                    </a:ext>
                  </a:extLst>
                </p:cNvPr>
                <p:cNvPicPr/>
                <p:nvPr/>
              </p:nvPicPr>
              <p:blipFill>
                <a:blip r:embed="rId63"/>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2" name="Ink 51">
                  <a:extLst>
                    <a:ext uri="{FF2B5EF4-FFF2-40B4-BE49-F238E27FC236}">
                      <a16:creationId xmlns:a16="http://schemas.microsoft.com/office/drawing/2014/main" id="{904DE4A5-98FD-5933-E89F-C8A30449E63C}"/>
                    </a:ext>
                  </a:extLst>
                </p14:cNvPr>
                <p14:cNvContentPartPr/>
                <p14:nvPr/>
              </p14:nvContentPartPr>
              <p14:xfrm>
                <a:off x="4288509" y="1810526"/>
                <a:ext cx="114840" cy="199800"/>
              </p14:xfrm>
            </p:contentPart>
          </mc:Choice>
          <mc:Fallback xmlns="">
            <p:pic>
              <p:nvPicPr>
                <p:cNvPr id="52" name="Ink 51">
                  <a:extLst>
                    <a:ext uri="{FF2B5EF4-FFF2-40B4-BE49-F238E27FC236}">
                      <a16:creationId xmlns:a16="http://schemas.microsoft.com/office/drawing/2014/main" id="{904DE4A5-98FD-5933-E89F-C8A30449E63C}"/>
                    </a:ext>
                  </a:extLst>
                </p:cNvPr>
                <p:cNvPicPr/>
                <p:nvPr/>
              </p:nvPicPr>
              <p:blipFill>
                <a:blip r:embed="rId65"/>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04DC5FEA-0470-4CBE-07CA-F57C70B994F3}"/>
                    </a:ext>
                  </a:extLst>
                </p14:cNvPr>
                <p14:cNvContentPartPr/>
                <p14:nvPr/>
              </p14:nvContentPartPr>
              <p14:xfrm>
                <a:off x="4429269" y="1810886"/>
                <a:ext cx="99000" cy="137520"/>
              </p14:xfrm>
            </p:contentPart>
          </mc:Choice>
          <mc:Fallback xmlns="">
            <p:pic>
              <p:nvPicPr>
                <p:cNvPr id="55" name="Ink 54">
                  <a:extLst>
                    <a:ext uri="{FF2B5EF4-FFF2-40B4-BE49-F238E27FC236}">
                      <a16:creationId xmlns:a16="http://schemas.microsoft.com/office/drawing/2014/main" id="{04DC5FEA-0470-4CBE-07CA-F57C70B994F3}"/>
                    </a:ext>
                  </a:extLst>
                </p:cNvPr>
                <p:cNvPicPr/>
                <p:nvPr/>
              </p:nvPicPr>
              <p:blipFill>
                <a:blip r:embed="rId67"/>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48CF2AFA-1204-9CC9-9298-8C706C951BFB}"/>
                    </a:ext>
                  </a:extLst>
                </p14:cNvPr>
                <p14:cNvContentPartPr/>
                <p14:nvPr/>
              </p14:nvContentPartPr>
              <p14:xfrm>
                <a:off x="4658589" y="1833206"/>
                <a:ext cx="140400" cy="7200"/>
              </p14:xfrm>
            </p:contentPart>
          </mc:Choice>
          <mc:Fallback xmlns="">
            <p:pic>
              <p:nvPicPr>
                <p:cNvPr id="56" name="Ink 55">
                  <a:extLst>
                    <a:ext uri="{FF2B5EF4-FFF2-40B4-BE49-F238E27FC236}">
                      <a16:creationId xmlns:a16="http://schemas.microsoft.com/office/drawing/2014/main" id="{48CF2AFA-1204-9CC9-9298-8C706C951BFB}"/>
                    </a:ext>
                  </a:extLst>
                </p:cNvPr>
                <p:cNvPicPr/>
                <p:nvPr/>
              </p:nvPicPr>
              <p:blipFill>
                <a:blip r:embed="rId69"/>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AAB2E1A5-EAB9-EE98-CC6F-DC31B517EB57}"/>
                    </a:ext>
                  </a:extLst>
                </p14:cNvPr>
                <p14:cNvContentPartPr/>
                <p14:nvPr/>
              </p14:nvContentPartPr>
              <p14:xfrm>
                <a:off x="4667229" y="1931486"/>
                <a:ext cx="122040" cy="10080"/>
              </p14:xfrm>
            </p:contentPart>
          </mc:Choice>
          <mc:Fallback xmlns="">
            <p:pic>
              <p:nvPicPr>
                <p:cNvPr id="57" name="Ink 56">
                  <a:extLst>
                    <a:ext uri="{FF2B5EF4-FFF2-40B4-BE49-F238E27FC236}">
                      <a16:creationId xmlns:a16="http://schemas.microsoft.com/office/drawing/2014/main" id="{AAB2E1A5-EAB9-EE98-CC6F-DC31B517EB57}"/>
                    </a:ext>
                  </a:extLst>
                </p:cNvPr>
                <p:cNvPicPr/>
                <p:nvPr/>
              </p:nvPicPr>
              <p:blipFill>
                <a:blip r:embed="rId71"/>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3F80373C-23C4-9B96-2DF1-F43A54FC768F}"/>
                    </a:ext>
                  </a:extLst>
                </p14:cNvPr>
                <p14:cNvContentPartPr/>
                <p14:nvPr/>
              </p14:nvContentPartPr>
              <p14:xfrm>
                <a:off x="4922469" y="1780646"/>
                <a:ext cx="108360" cy="173520"/>
              </p14:xfrm>
            </p:contentPart>
          </mc:Choice>
          <mc:Fallback xmlns="">
            <p:pic>
              <p:nvPicPr>
                <p:cNvPr id="58" name="Ink 57">
                  <a:extLst>
                    <a:ext uri="{FF2B5EF4-FFF2-40B4-BE49-F238E27FC236}">
                      <a16:creationId xmlns:a16="http://schemas.microsoft.com/office/drawing/2014/main" id="{3F80373C-23C4-9B96-2DF1-F43A54FC768F}"/>
                    </a:ext>
                  </a:extLst>
                </p:cNvPr>
                <p:cNvPicPr/>
                <p:nvPr/>
              </p:nvPicPr>
              <p:blipFill>
                <a:blip r:embed="rId73"/>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2" name="Ink 61">
                  <a:extLst>
                    <a:ext uri="{FF2B5EF4-FFF2-40B4-BE49-F238E27FC236}">
                      <a16:creationId xmlns:a16="http://schemas.microsoft.com/office/drawing/2014/main" id="{B8CDC55D-D99E-B802-8305-6929D9CA72C7}"/>
                    </a:ext>
                  </a:extLst>
                </p14:cNvPr>
                <p14:cNvContentPartPr/>
                <p14:nvPr/>
              </p14:nvContentPartPr>
              <p14:xfrm>
                <a:off x="5187429" y="1819886"/>
                <a:ext cx="13320" cy="4320"/>
              </p14:xfrm>
            </p:contentPart>
          </mc:Choice>
          <mc:Fallback xmlns="">
            <p:pic>
              <p:nvPicPr>
                <p:cNvPr id="62" name="Ink 61">
                  <a:extLst>
                    <a:ext uri="{FF2B5EF4-FFF2-40B4-BE49-F238E27FC236}">
                      <a16:creationId xmlns:a16="http://schemas.microsoft.com/office/drawing/2014/main" id="{B8CDC55D-D99E-B802-8305-6929D9CA72C7}"/>
                    </a:ext>
                  </a:extLst>
                </p:cNvPr>
                <p:cNvPicPr/>
                <p:nvPr/>
              </p:nvPicPr>
              <p:blipFill>
                <a:blip r:embed="rId75"/>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3" name="Ink 62">
                  <a:extLst>
                    <a:ext uri="{FF2B5EF4-FFF2-40B4-BE49-F238E27FC236}">
                      <a16:creationId xmlns:a16="http://schemas.microsoft.com/office/drawing/2014/main" id="{7F1B2D84-7D06-41BA-5B84-ACF01684CEAF}"/>
                    </a:ext>
                  </a:extLst>
                </p14:cNvPr>
                <p14:cNvContentPartPr/>
                <p14:nvPr/>
              </p14:nvContentPartPr>
              <p14:xfrm>
                <a:off x="5349069" y="1723406"/>
                <a:ext cx="20160" cy="208080"/>
              </p14:xfrm>
            </p:contentPart>
          </mc:Choice>
          <mc:Fallback xmlns="">
            <p:pic>
              <p:nvPicPr>
                <p:cNvPr id="63" name="Ink 62">
                  <a:extLst>
                    <a:ext uri="{FF2B5EF4-FFF2-40B4-BE49-F238E27FC236}">
                      <a16:creationId xmlns:a16="http://schemas.microsoft.com/office/drawing/2014/main" id="{7F1B2D84-7D06-41BA-5B84-ACF01684CEAF}"/>
                    </a:ext>
                  </a:extLst>
                </p:cNvPr>
                <p:cNvPicPr/>
                <p:nvPr/>
              </p:nvPicPr>
              <p:blipFill>
                <a:blip r:embed="rId77"/>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4" name="Ink 63">
                  <a:extLst>
                    <a:ext uri="{FF2B5EF4-FFF2-40B4-BE49-F238E27FC236}">
                      <a16:creationId xmlns:a16="http://schemas.microsoft.com/office/drawing/2014/main" id="{5BE5BFD3-E33A-C891-3E2F-1156E5B5C6EE}"/>
                    </a:ext>
                  </a:extLst>
                </p14:cNvPr>
                <p14:cNvContentPartPr/>
                <p14:nvPr/>
              </p14:nvContentPartPr>
              <p14:xfrm>
                <a:off x="5429349" y="1714766"/>
                <a:ext cx="136080" cy="227520"/>
              </p14:xfrm>
            </p:contentPart>
          </mc:Choice>
          <mc:Fallback xmlns="">
            <p:pic>
              <p:nvPicPr>
                <p:cNvPr id="64" name="Ink 63">
                  <a:extLst>
                    <a:ext uri="{FF2B5EF4-FFF2-40B4-BE49-F238E27FC236}">
                      <a16:creationId xmlns:a16="http://schemas.microsoft.com/office/drawing/2014/main" id="{5BE5BFD3-E33A-C891-3E2F-1156E5B5C6EE}"/>
                    </a:ext>
                  </a:extLst>
                </p:cNvPr>
                <p:cNvPicPr/>
                <p:nvPr/>
              </p:nvPicPr>
              <p:blipFill>
                <a:blip r:embed="rId79"/>
                <a:stretch>
                  <a:fillRect/>
                </a:stretch>
              </p:blipFill>
              <p:spPr>
                <a:xfrm>
                  <a:off x="5411709" y="1697126"/>
                  <a:ext cx="171720" cy="263160"/>
                </a:xfrm>
                <a:prstGeom prst="rect">
                  <a:avLst/>
                </a:prstGeom>
              </p:spPr>
            </p:pic>
          </mc:Fallback>
        </mc:AlternateContent>
      </p:gr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grpSp>
        <p:nvGrpSpPr>
          <p:cNvPr id="40" name="Group 39">
            <a:extLst>
              <a:ext uri="{FF2B5EF4-FFF2-40B4-BE49-F238E27FC236}">
                <a16:creationId xmlns:a16="http://schemas.microsoft.com/office/drawing/2014/main" id="{602EA41D-5276-E50C-E36C-463EA3F2B7AD}"/>
              </a:ext>
            </a:extLst>
          </p:cNvPr>
          <p:cNvGrpSpPr/>
          <p:nvPr/>
        </p:nvGrpSpPr>
        <p:grpSpPr>
          <a:xfrm>
            <a:off x="144549" y="3169886"/>
            <a:ext cx="511920" cy="230400"/>
            <a:chOff x="144549" y="3169886"/>
            <a:chExt cx="511920" cy="230400"/>
          </a:xfrm>
        </p:grpSpPr>
        <mc:AlternateContent xmlns:mc="http://schemas.openxmlformats.org/markup-compatibility/2006" xmlns:p14="http://schemas.microsoft.com/office/powerpoint/2010/main">
          <mc:Choice Requires="p14">
            <p:contentPart p14:bwMode="auto" r:id="rId80">
              <p14:nvContentPartPr>
                <p14:cNvPr id="19" name="Ink 18">
                  <a:extLst>
                    <a:ext uri="{FF2B5EF4-FFF2-40B4-BE49-F238E27FC236}">
                      <a16:creationId xmlns:a16="http://schemas.microsoft.com/office/drawing/2014/main" id="{0AF3048D-12F1-093F-4FF4-3A4FB394DDAE}"/>
                    </a:ext>
                  </a:extLst>
                </p14:cNvPr>
                <p14:cNvContentPartPr/>
                <p14:nvPr/>
              </p14:nvContentPartPr>
              <p14:xfrm>
                <a:off x="144549" y="3169886"/>
                <a:ext cx="24120" cy="193320"/>
              </p14:xfrm>
            </p:contentPart>
          </mc:Choice>
          <mc:Fallback xmlns="">
            <p:pic>
              <p:nvPicPr>
                <p:cNvPr id="19" name="Ink 18">
                  <a:extLst>
                    <a:ext uri="{FF2B5EF4-FFF2-40B4-BE49-F238E27FC236}">
                      <a16:creationId xmlns:a16="http://schemas.microsoft.com/office/drawing/2014/main" id="{0AF3048D-12F1-093F-4FF4-3A4FB394DDAE}"/>
                    </a:ext>
                  </a:extLst>
                </p:cNvPr>
                <p:cNvPicPr/>
                <p:nvPr/>
              </p:nvPicPr>
              <p:blipFill>
                <a:blip r:embed="rId81"/>
                <a:stretch>
                  <a:fillRect/>
                </a:stretch>
              </p:blipFill>
              <p:spPr>
                <a:xfrm>
                  <a:off x="126909" y="3152246"/>
                  <a:ext cx="5976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2" name="Ink 21">
                  <a:extLst>
                    <a:ext uri="{FF2B5EF4-FFF2-40B4-BE49-F238E27FC236}">
                      <a16:creationId xmlns:a16="http://schemas.microsoft.com/office/drawing/2014/main" id="{75522166-CA83-778C-59CF-8DB90B19EB53}"/>
                    </a:ext>
                  </a:extLst>
                </p14:cNvPr>
                <p14:cNvContentPartPr/>
                <p14:nvPr/>
              </p14:nvContentPartPr>
              <p14:xfrm>
                <a:off x="256149" y="3273206"/>
                <a:ext cx="97200" cy="13680"/>
              </p14:xfrm>
            </p:contentPart>
          </mc:Choice>
          <mc:Fallback xmlns="">
            <p:pic>
              <p:nvPicPr>
                <p:cNvPr id="22" name="Ink 21">
                  <a:extLst>
                    <a:ext uri="{FF2B5EF4-FFF2-40B4-BE49-F238E27FC236}">
                      <a16:creationId xmlns:a16="http://schemas.microsoft.com/office/drawing/2014/main" id="{75522166-CA83-778C-59CF-8DB90B19EB53}"/>
                    </a:ext>
                  </a:extLst>
                </p:cNvPr>
                <p:cNvPicPr/>
                <p:nvPr/>
              </p:nvPicPr>
              <p:blipFill>
                <a:blip r:embed="rId83"/>
                <a:stretch>
                  <a:fillRect/>
                </a:stretch>
              </p:blipFill>
              <p:spPr>
                <a:xfrm>
                  <a:off x="238149" y="3255206"/>
                  <a:ext cx="132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8" name="Ink 27">
                  <a:extLst>
                    <a:ext uri="{FF2B5EF4-FFF2-40B4-BE49-F238E27FC236}">
                      <a16:creationId xmlns:a16="http://schemas.microsoft.com/office/drawing/2014/main" id="{DC224148-3511-D8A1-02EC-14D684E65B78}"/>
                    </a:ext>
                  </a:extLst>
                </p14:cNvPr>
                <p14:cNvContentPartPr/>
                <p14:nvPr/>
              </p14:nvContentPartPr>
              <p14:xfrm>
                <a:off x="431829" y="3235766"/>
                <a:ext cx="83160" cy="164520"/>
              </p14:xfrm>
            </p:contentPart>
          </mc:Choice>
          <mc:Fallback xmlns="">
            <p:pic>
              <p:nvPicPr>
                <p:cNvPr id="28" name="Ink 27">
                  <a:extLst>
                    <a:ext uri="{FF2B5EF4-FFF2-40B4-BE49-F238E27FC236}">
                      <a16:creationId xmlns:a16="http://schemas.microsoft.com/office/drawing/2014/main" id="{DC224148-3511-D8A1-02EC-14D684E65B78}"/>
                    </a:ext>
                  </a:extLst>
                </p:cNvPr>
                <p:cNvPicPr/>
                <p:nvPr/>
              </p:nvPicPr>
              <p:blipFill>
                <a:blip r:embed="rId85"/>
                <a:stretch>
                  <a:fillRect/>
                </a:stretch>
              </p:blipFill>
              <p:spPr>
                <a:xfrm>
                  <a:off x="413829" y="321776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1" name="Ink 30">
                  <a:extLst>
                    <a:ext uri="{FF2B5EF4-FFF2-40B4-BE49-F238E27FC236}">
                      <a16:creationId xmlns:a16="http://schemas.microsoft.com/office/drawing/2014/main" id="{F1A1E234-D932-B630-F313-28052C787D80}"/>
                    </a:ext>
                  </a:extLst>
                </p14:cNvPr>
                <p14:cNvContentPartPr/>
                <p14:nvPr/>
              </p14:nvContentPartPr>
              <p14:xfrm>
                <a:off x="541989" y="3260246"/>
                <a:ext cx="114480" cy="120960"/>
              </p14:xfrm>
            </p:contentPart>
          </mc:Choice>
          <mc:Fallback xmlns="">
            <p:pic>
              <p:nvPicPr>
                <p:cNvPr id="31" name="Ink 30">
                  <a:extLst>
                    <a:ext uri="{FF2B5EF4-FFF2-40B4-BE49-F238E27FC236}">
                      <a16:creationId xmlns:a16="http://schemas.microsoft.com/office/drawing/2014/main" id="{F1A1E234-D932-B630-F313-28052C787D80}"/>
                    </a:ext>
                  </a:extLst>
                </p:cNvPr>
                <p:cNvPicPr/>
                <p:nvPr/>
              </p:nvPicPr>
              <p:blipFill>
                <a:blip r:embed="rId87"/>
                <a:stretch>
                  <a:fillRect/>
                </a:stretch>
              </p:blipFill>
              <p:spPr>
                <a:xfrm>
                  <a:off x="523989" y="3242606"/>
                  <a:ext cx="150120" cy="156600"/>
                </a:xfrm>
                <a:prstGeom prst="rect">
                  <a:avLst/>
                </a:prstGeom>
              </p:spPr>
            </p:pic>
          </mc:Fallback>
        </mc:AlternateContent>
      </p:grpSp>
      <p:grpSp>
        <p:nvGrpSpPr>
          <p:cNvPr id="48" name="Group 47">
            <a:extLst>
              <a:ext uri="{FF2B5EF4-FFF2-40B4-BE49-F238E27FC236}">
                <a16:creationId xmlns:a16="http://schemas.microsoft.com/office/drawing/2014/main" id="{CF66E559-F464-D70D-4F19-7800BE0DFE23}"/>
              </a:ext>
            </a:extLst>
          </p:cNvPr>
          <p:cNvGrpSpPr/>
          <p:nvPr/>
        </p:nvGrpSpPr>
        <p:grpSpPr>
          <a:xfrm>
            <a:off x="1540629" y="3727526"/>
            <a:ext cx="497520" cy="259200"/>
            <a:chOff x="1540629" y="3727526"/>
            <a:chExt cx="497520" cy="259200"/>
          </a:xfrm>
        </p:grpSpPr>
        <mc:AlternateContent xmlns:mc="http://schemas.openxmlformats.org/markup-compatibility/2006" xmlns:p14="http://schemas.microsoft.com/office/powerpoint/2010/main">
          <mc:Choice Requires="p14">
            <p:contentPart p14:bwMode="auto" r:id="rId88">
              <p14:nvContentPartPr>
                <p14:cNvPr id="41" name="Ink 40">
                  <a:extLst>
                    <a:ext uri="{FF2B5EF4-FFF2-40B4-BE49-F238E27FC236}">
                      <a16:creationId xmlns:a16="http://schemas.microsoft.com/office/drawing/2014/main" id="{0C617824-26DE-82E4-5C64-B9213DC7B6D6}"/>
                    </a:ext>
                  </a:extLst>
                </p14:cNvPr>
                <p14:cNvContentPartPr/>
                <p14:nvPr/>
              </p14:nvContentPartPr>
              <p14:xfrm>
                <a:off x="1540629" y="3727526"/>
                <a:ext cx="20160" cy="173160"/>
              </p14:xfrm>
            </p:contentPart>
          </mc:Choice>
          <mc:Fallback xmlns="">
            <p:pic>
              <p:nvPicPr>
                <p:cNvPr id="41" name="Ink 40">
                  <a:extLst>
                    <a:ext uri="{FF2B5EF4-FFF2-40B4-BE49-F238E27FC236}">
                      <a16:creationId xmlns:a16="http://schemas.microsoft.com/office/drawing/2014/main" id="{0C617824-26DE-82E4-5C64-B9213DC7B6D6}"/>
                    </a:ext>
                  </a:extLst>
                </p:cNvPr>
                <p:cNvPicPr/>
                <p:nvPr/>
              </p:nvPicPr>
              <p:blipFill>
                <a:blip r:embed="rId89"/>
                <a:stretch>
                  <a:fillRect/>
                </a:stretch>
              </p:blipFill>
              <p:spPr>
                <a:xfrm>
                  <a:off x="1522629" y="3709886"/>
                  <a:ext cx="558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2" name="Ink 41">
                  <a:extLst>
                    <a:ext uri="{FF2B5EF4-FFF2-40B4-BE49-F238E27FC236}">
                      <a16:creationId xmlns:a16="http://schemas.microsoft.com/office/drawing/2014/main" id="{CD9C44EA-042B-16BD-436C-641BB57D1502}"/>
                    </a:ext>
                  </a:extLst>
                </p14:cNvPr>
                <p14:cNvContentPartPr/>
                <p14:nvPr/>
              </p14:nvContentPartPr>
              <p14:xfrm>
                <a:off x="1647549" y="3827246"/>
                <a:ext cx="97920" cy="11160"/>
              </p14:xfrm>
            </p:contentPart>
          </mc:Choice>
          <mc:Fallback xmlns="">
            <p:pic>
              <p:nvPicPr>
                <p:cNvPr id="42" name="Ink 41">
                  <a:extLst>
                    <a:ext uri="{FF2B5EF4-FFF2-40B4-BE49-F238E27FC236}">
                      <a16:creationId xmlns:a16="http://schemas.microsoft.com/office/drawing/2014/main" id="{CD9C44EA-042B-16BD-436C-641BB57D1502}"/>
                    </a:ext>
                  </a:extLst>
                </p:cNvPr>
                <p:cNvPicPr/>
                <p:nvPr/>
              </p:nvPicPr>
              <p:blipFill>
                <a:blip r:embed="rId91"/>
                <a:stretch>
                  <a:fillRect/>
                </a:stretch>
              </p:blipFill>
              <p:spPr>
                <a:xfrm>
                  <a:off x="1629549" y="3809606"/>
                  <a:ext cx="133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43" name="Ink 42">
                  <a:extLst>
                    <a:ext uri="{FF2B5EF4-FFF2-40B4-BE49-F238E27FC236}">
                      <a16:creationId xmlns:a16="http://schemas.microsoft.com/office/drawing/2014/main" id="{5A370A99-5C4A-313E-91DE-5D27BC53C8DD}"/>
                    </a:ext>
                  </a:extLst>
                </p14:cNvPr>
                <p14:cNvContentPartPr/>
                <p14:nvPr/>
              </p14:nvContentPartPr>
              <p14:xfrm>
                <a:off x="1799109" y="3826526"/>
                <a:ext cx="104040" cy="160200"/>
              </p14:xfrm>
            </p:contentPart>
          </mc:Choice>
          <mc:Fallback xmlns="">
            <p:pic>
              <p:nvPicPr>
                <p:cNvPr id="43" name="Ink 42">
                  <a:extLst>
                    <a:ext uri="{FF2B5EF4-FFF2-40B4-BE49-F238E27FC236}">
                      <a16:creationId xmlns:a16="http://schemas.microsoft.com/office/drawing/2014/main" id="{5A370A99-5C4A-313E-91DE-5D27BC53C8DD}"/>
                    </a:ext>
                  </a:extLst>
                </p:cNvPr>
                <p:cNvPicPr/>
                <p:nvPr/>
              </p:nvPicPr>
              <p:blipFill>
                <a:blip r:embed="rId93"/>
                <a:stretch>
                  <a:fillRect/>
                </a:stretch>
              </p:blipFill>
              <p:spPr>
                <a:xfrm>
                  <a:off x="1781469" y="3808886"/>
                  <a:ext cx="13968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44" name="Ink 43">
                  <a:extLst>
                    <a:ext uri="{FF2B5EF4-FFF2-40B4-BE49-F238E27FC236}">
                      <a16:creationId xmlns:a16="http://schemas.microsoft.com/office/drawing/2014/main" id="{F11E925D-2DC7-8DEB-C699-BEA765E456D7}"/>
                    </a:ext>
                  </a:extLst>
                </p14:cNvPr>
                <p14:cNvContentPartPr/>
                <p14:nvPr/>
              </p14:nvContentPartPr>
              <p14:xfrm>
                <a:off x="1924389" y="3867566"/>
                <a:ext cx="113760" cy="117720"/>
              </p14:xfrm>
            </p:contentPart>
          </mc:Choice>
          <mc:Fallback xmlns="">
            <p:pic>
              <p:nvPicPr>
                <p:cNvPr id="44" name="Ink 43">
                  <a:extLst>
                    <a:ext uri="{FF2B5EF4-FFF2-40B4-BE49-F238E27FC236}">
                      <a16:creationId xmlns:a16="http://schemas.microsoft.com/office/drawing/2014/main" id="{F11E925D-2DC7-8DEB-C699-BEA765E456D7}"/>
                    </a:ext>
                  </a:extLst>
                </p:cNvPr>
                <p:cNvPicPr/>
                <p:nvPr/>
              </p:nvPicPr>
              <p:blipFill>
                <a:blip r:embed="rId95"/>
                <a:stretch>
                  <a:fillRect/>
                </a:stretch>
              </p:blipFill>
              <p:spPr>
                <a:xfrm>
                  <a:off x="1906749" y="3849566"/>
                  <a:ext cx="149400" cy="153360"/>
                </a:xfrm>
                <a:prstGeom prst="rect">
                  <a:avLst/>
                </a:prstGeom>
              </p:spPr>
            </p:pic>
          </mc:Fallback>
        </mc:AlternateContent>
      </p:grpSp>
      <p:grpSp>
        <p:nvGrpSpPr>
          <p:cNvPr id="47" name="Group 46">
            <a:extLst>
              <a:ext uri="{FF2B5EF4-FFF2-40B4-BE49-F238E27FC236}">
                <a16:creationId xmlns:a16="http://schemas.microsoft.com/office/drawing/2014/main" id="{7F5FD803-1D53-1D42-8575-06C3CCE5129B}"/>
              </a:ext>
            </a:extLst>
          </p:cNvPr>
          <p:cNvGrpSpPr/>
          <p:nvPr/>
        </p:nvGrpSpPr>
        <p:grpSpPr>
          <a:xfrm>
            <a:off x="1800909" y="2926166"/>
            <a:ext cx="315360" cy="204120"/>
            <a:chOff x="1800909" y="2926166"/>
            <a:chExt cx="315360" cy="204120"/>
          </a:xfrm>
        </p:grpSpPr>
        <mc:AlternateContent xmlns:mc="http://schemas.openxmlformats.org/markup-compatibility/2006" xmlns:p14="http://schemas.microsoft.com/office/powerpoint/2010/main">
          <mc:Choice Requires="p14">
            <p:contentPart p14:bwMode="auto" r:id="rId96">
              <p14:nvContentPartPr>
                <p14:cNvPr id="45" name="Ink 44">
                  <a:extLst>
                    <a:ext uri="{FF2B5EF4-FFF2-40B4-BE49-F238E27FC236}">
                      <a16:creationId xmlns:a16="http://schemas.microsoft.com/office/drawing/2014/main" id="{2670BF6C-2CD6-5D24-C0E1-1DFB4083B153}"/>
                    </a:ext>
                  </a:extLst>
                </p14:cNvPr>
                <p14:cNvContentPartPr/>
                <p14:nvPr/>
              </p14:nvContentPartPr>
              <p14:xfrm>
                <a:off x="1800909" y="2972246"/>
                <a:ext cx="148320" cy="158040"/>
              </p14:xfrm>
            </p:contentPart>
          </mc:Choice>
          <mc:Fallback xmlns="">
            <p:pic>
              <p:nvPicPr>
                <p:cNvPr id="45" name="Ink 44">
                  <a:extLst>
                    <a:ext uri="{FF2B5EF4-FFF2-40B4-BE49-F238E27FC236}">
                      <a16:creationId xmlns:a16="http://schemas.microsoft.com/office/drawing/2014/main" id="{2670BF6C-2CD6-5D24-C0E1-1DFB4083B153}"/>
                    </a:ext>
                  </a:extLst>
                </p:cNvPr>
                <p:cNvPicPr/>
                <p:nvPr/>
              </p:nvPicPr>
              <p:blipFill>
                <a:blip r:embed="rId97"/>
                <a:stretch>
                  <a:fillRect/>
                </a:stretch>
              </p:blipFill>
              <p:spPr>
                <a:xfrm>
                  <a:off x="1782909" y="2954246"/>
                  <a:ext cx="1839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6" name="Ink 45">
                  <a:extLst>
                    <a:ext uri="{FF2B5EF4-FFF2-40B4-BE49-F238E27FC236}">
                      <a16:creationId xmlns:a16="http://schemas.microsoft.com/office/drawing/2014/main" id="{24C3EC6A-0170-DC76-73D6-2BD419A060FE}"/>
                    </a:ext>
                  </a:extLst>
                </p14:cNvPr>
                <p14:cNvContentPartPr/>
                <p14:nvPr/>
              </p14:nvContentPartPr>
              <p14:xfrm>
                <a:off x="1969749" y="2926166"/>
                <a:ext cx="146520" cy="140760"/>
              </p14:xfrm>
            </p:contentPart>
          </mc:Choice>
          <mc:Fallback xmlns="">
            <p:pic>
              <p:nvPicPr>
                <p:cNvPr id="46" name="Ink 45">
                  <a:extLst>
                    <a:ext uri="{FF2B5EF4-FFF2-40B4-BE49-F238E27FC236}">
                      <a16:creationId xmlns:a16="http://schemas.microsoft.com/office/drawing/2014/main" id="{24C3EC6A-0170-DC76-73D6-2BD419A060FE}"/>
                    </a:ext>
                  </a:extLst>
                </p:cNvPr>
                <p:cNvPicPr/>
                <p:nvPr/>
              </p:nvPicPr>
              <p:blipFill>
                <a:blip r:embed="rId99"/>
                <a:stretch>
                  <a:fillRect/>
                </a:stretch>
              </p:blipFill>
              <p:spPr>
                <a:xfrm>
                  <a:off x="1951749" y="2908526"/>
                  <a:ext cx="182160" cy="176400"/>
                </a:xfrm>
                <a:prstGeom prst="rect">
                  <a:avLst/>
                </a:prstGeom>
              </p:spPr>
            </p:pic>
          </mc:Fallback>
        </mc:AlternateContent>
      </p:grpSp>
      <p:grpSp>
        <p:nvGrpSpPr>
          <p:cNvPr id="61" name="Group 60">
            <a:extLst>
              <a:ext uri="{FF2B5EF4-FFF2-40B4-BE49-F238E27FC236}">
                <a16:creationId xmlns:a16="http://schemas.microsoft.com/office/drawing/2014/main" id="{51F12C72-9C8A-53E8-9183-572FE41C1D97}"/>
              </a:ext>
            </a:extLst>
          </p:cNvPr>
          <p:cNvGrpSpPr/>
          <p:nvPr/>
        </p:nvGrpSpPr>
        <p:grpSpPr>
          <a:xfrm>
            <a:off x="1622349" y="2246126"/>
            <a:ext cx="492120" cy="199440"/>
            <a:chOff x="1622349" y="2246126"/>
            <a:chExt cx="492120" cy="199440"/>
          </a:xfrm>
        </p:grpSpPr>
        <mc:AlternateContent xmlns:mc="http://schemas.openxmlformats.org/markup-compatibility/2006" xmlns:p14="http://schemas.microsoft.com/office/powerpoint/2010/main">
          <mc:Choice Requires="p14">
            <p:contentPart p14:bwMode="auto" r:id="rId100">
              <p14:nvContentPartPr>
                <p14:cNvPr id="53" name="Ink 52">
                  <a:extLst>
                    <a:ext uri="{FF2B5EF4-FFF2-40B4-BE49-F238E27FC236}">
                      <a16:creationId xmlns:a16="http://schemas.microsoft.com/office/drawing/2014/main" id="{2D659A7E-09C0-F303-5E73-7950977A9666}"/>
                    </a:ext>
                  </a:extLst>
                </p14:cNvPr>
                <p14:cNvContentPartPr/>
                <p14:nvPr/>
              </p14:nvContentPartPr>
              <p14:xfrm>
                <a:off x="1622349" y="2246126"/>
                <a:ext cx="17280" cy="153720"/>
              </p14:xfrm>
            </p:contentPart>
          </mc:Choice>
          <mc:Fallback xmlns="">
            <p:pic>
              <p:nvPicPr>
                <p:cNvPr id="53" name="Ink 52">
                  <a:extLst>
                    <a:ext uri="{FF2B5EF4-FFF2-40B4-BE49-F238E27FC236}">
                      <a16:creationId xmlns:a16="http://schemas.microsoft.com/office/drawing/2014/main" id="{2D659A7E-09C0-F303-5E73-7950977A9666}"/>
                    </a:ext>
                  </a:extLst>
                </p:cNvPr>
                <p:cNvPicPr/>
                <p:nvPr/>
              </p:nvPicPr>
              <p:blipFill>
                <a:blip r:embed="rId101"/>
                <a:stretch>
                  <a:fillRect/>
                </a:stretch>
              </p:blipFill>
              <p:spPr>
                <a:xfrm>
                  <a:off x="1604709" y="2228486"/>
                  <a:ext cx="529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54" name="Ink 53">
                  <a:extLst>
                    <a:ext uri="{FF2B5EF4-FFF2-40B4-BE49-F238E27FC236}">
                      <a16:creationId xmlns:a16="http://schemas.microsoft.com/office/drawing/2014/main" id="{7204E2A5-263E-E042-4D8C-7F6D12D8E337}"/>
                    </a:ext>
                  </a:extLst>
                </p14:cNvPr>
                <p14:cNvContentPartPr/>
                <p14:nvPr/>
              </p14:nvContentPartPr>
              <p14:xfrm>
                <a:off x="1727829" y="2341166"/>
                <a:ext cx="75600" cy="7920"/>
              </p14:xfrm>
            </p:contentPart>
          </mc:Choice>
          <mc:Fallback xmlns="">
            <p:pic>
              <p:nvPicPr>
                <p:cNvPr id="54" name="Ink 53">
                  <a:extLst>
                    <a:ext uri="{FF2B5EF4-FFF2-40B4-BE49-F238E27FC236}">
                      <a16:creationId xmlns:a16="http://schemas.microsoft.com/office/drawing/2014/main" id="{7204E2A5-263E-E042-4D8C-7F6D12D8E337}"/>
                    </a:ext>
                  </a:extLst>
                </p:cNvPr>
                <p:cNvPicPr/>
                <p:nvPr/>
              </p:nvPicPr>
              <p:blipFill>
                <a:blip r:embed="rId103"/>
                <a:stretch>
                  <a:fillRect/>
                </a:stretch>
              </p:blipFill>
              <p:spPr>
                <a:xfrm>
                  <a:off x="1709829" y="2323526"/>
                  <a:ext cx="1112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59" name="Ink 58">
                  <a:extLst>
                    <a:ext uri="{FF2B5EF4-FFF2-40B4-BE49-F238E27FC236}">
                      <a16:creationId xmlns:a16="http://schemas.microsoft.com/office/drawing/2014/main" id="{2FCEA944-5022-E123-9C1E-CA58274F8C6C}"/>
                    </a:ext>
                  </a:extLst>
                </p14:cNvPr>
                <p14:cNvContentPartPr/>
                <p14:nvPr/>
              </p14:nvContentPartPr>
              <p14:xfrm>
                <a:off x="1860309" y="2290046"/>
                <a:ext cx="114120" cy="146880"/>
              </p14:xfrm>
            </p:contentPart>
          </mc:Choice>
          <mc:Fallback xmlns="">
            <p:pic>
              <p:nvPicPr>
                <p:cNvPr id="59" name="Ink 58">
                  <a:extLst>
                    <a:ext uri="{FF2B5EF4-FFF2-40B4-BE49-F238E27FC236}">
                      <a16:creationId xmlns:a16="http://schemas.microsoft.com/office/drawing/2014/main" id="{2FCEA944-5022-E123-9C1E-CA58274F8C6C}"/>
                    </a:ext>
                  </a:extLst>
                </p:cNvPr>
                <p:cNvPicPr/>
                <p:nvPr/>
              </p:nvPicPr>
              <p:blipFill>
                <a:blip r:embed="rId105"/>
                <a:stretch>
                  <a:fillRect/>
                </a:stretch>
              </p:blipFill>
              <p:spPr>
                <a:xfrm>
                  <a:off x="1842309" y="2272406"/>
                  <a:ext cx="1497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0" name="Ink 59">
                  <a:extLst>
                    <a:ext uri="{FF2B5EF4-FFF2-40B4-BE49-F238E27FC236}">
                      <a16:creationId xmlns:a16="http://schemas.microsoft.com/office/drawing/2014/main" id="{D6C24E9D-0B3B-8C3C-7619-095D6D2EEC38}"/>
                    </a:ext>
                  </a:extLst>
                </p14:cNvPr>
                <p14:cNvContentPartPr/>
                <p14:nvPr/>
              </p14:nvContentPartPr>
              <p14:xfrm>
                <a:off x="1984149" y="2322086"/>
                <a:ext cx="130320" cy="123480"/>
              </p14:xfrm>
            </p:contentPart>
          </mc:Choice>
          <mc:Fallback xmlns="">
            <p:pic>
              <p:nvPicPr>
                <p:cNvPr id="60" name="Ink 59">
                  <a:extLst>
                    <a:ext uri="{FF2B5EF4-FFF2-40B4-BE49-F238E27FC236}">
                      <a16:creationId xmlns:a16="http://schemas.microsoft.com/office/drawing/2014/main" id="{D6C24E9D-0B3B-8C3C-7619-095D6D2EEC38}"/>
                    </a:ext>
                  </a:extLst>
                </p:cNvPr>
                <p:cNvPicPr/>
                <p:nvPr/>
              </p:nvPicPr>
              <p:blipFill>
                <a:blip r:embed="rId107"/>
                <a:stretch>
                  <a:fillRect/>
                </a:stretch>
              </p:blipFill>
              <p:spPr>
                <a:xfrm>
                  <a:off x="1966509" y="2304446"/>
                  <a:ext cx="165960" cy="159120"/>
                </a:xfrm>
                <a:prstGeom prst="rect">
                  <a:avLst/>
                </a:prstGeom>
              </p:spPr>
            </p:pic>
          </mc:Fallback>
        </mc:AlternateContent>
      </p:grpSp>
    </p:spTree>
    <p:extLst>
      <p:ext uri="{BB962C8B-B14F-4D97-AF65-F5344CB8AC3E}">
        <p14:creationId xmlns:p14="http://schemas.microsoft.com/office/powerpoint/2010/main" val="648640169"/>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97" name="TextBox 96">
            <a:extLst>
              <a:ext uri="{FF2B5EF4-FFF2-40B4-BE49-F238E27FC236}">
                <a16:creationId xmlns:a16="http://schemas.microsoft.com/office/drawing/2014/main" id="{495C7707-151B-A7AF-0DE4-589A50267FFA}"/>
              </a:ext>
            </a:extLst>
          </p:cNvPr>
          <p:cNvSpPr txBox="1"/>
          <p:nvPr/>
        </p:nvSpPr>
        <p:spPr>
          <a:xfrm>
            <a:off x="318113" y="272394"/>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30" name="Group 29">
            <a:extLst>
              <a:ext uri="{FF2B5EF4-FFF2-40B4-BE49-F238E27FC236}">
                <a16:creationId xmlns:a16="http://schemas.microsoft.com/office/drawing/2014/main" id="{D3412B43-3777-A695-DB47-C591AEA6E429}"/>
              </a:ext>
            </a:extLst>
          </p:cNvPr>
          <p:cNvGrpSpPr/>
          <p:nvPr/>
        </p:nvGrpSpPr>
        <p:grpSpPr>
          <a:xfrm>
            <a:off x="159022" y="1482606"/>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DF70B881-EC83-AB42-6AAB-F801C0EC96C9}"/>
                    </a:ext>
                  </a:extLst>
                </p14:cNvPr>
                <p14:cNvContentPartPr/>
                <p14:nvPr/>
              </p14:nvContentPartPr>
              <p14:xfrm>
                <a:off x="787509" y="1768406"/>
                <a:ext cx="1003320" cy="807840"/>
              </p14:xfrm>
            </p:contentPart>
          </mc:Choice>
          <mc:Fallback xmlns="">
            <p:pic>
              <p:nvPicPr>
                <p:cNvPr id="2" name="Ink 1">
                  <a:extLst>
                    <a:ext uri="{FF2B5EF4-FFF2-40B4-BE49-F238E27FC236}">
                      <a16:creationId xmlns:a16="http://schemas.microsoft.com/office/drawing/2014/main" id="{DF70B881-EC83-AB42-6AAB-F801C0EC96C9}"/>
                    </a:ext>
                  </a:extLst>
                </p:cNvPr>
                <p:cNvPicPr/>
                <p:nvPr/>
              </p:nvPicPr>
              <p:blipFill>
                <a:blip r:embed="rId3"/>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2EC04630-7F48-9AB2-E070-A9FD48E23D65}"/>
                    </a:ext>
                  </a:extLst>
                </p14:cNvPr>
                <p14:cNvContentPartPr/>
                <p14:nvPr/>
              </p14:nvContentPartPr>
              <p14:xfrm>
                <a:off x="810189" y="2574446"/>
                <a:ext cx="846000" cy="493920"/>
              </p14:xfrm>
            </p:contentPart>
          </mc:Choice>
          <mc:Fallback xmlns="">
            <p:pic>
              <p:nvPicPr>
                <p:cNvPr id="3" name="Ink 2">
                  <a:extLst>
                    <a:ext uri="{FF2B5EF4-FFF2-40B4-BE49-F238E27FC236}">
                      <a16:creationId xmlns:a16="http://schemas.microsoft.com/office/drawing/2014/main" id="{2EC04630-7F48-9AB2-E070-A9FD48E23D65}"/>
                    </a:ext>
                  </a:extLst>
                </p:cNvPr>
                <p:cNvPicPr/>
                <p:nvPr/>
              </p:nvPicPr>
              <p:blipFill>
                <a:blip r:embed="rId5"/>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A0AA038C-AE45-91CF-4C39-9B2D967FBB96}"/>
                    </a:ext>
                  </a:extLst>
                </p14:cNvPr>
                <p14:cNvContentPartPr/>
                <p14:nvPr/>
              </p14:nvContentPartPr>
              <p14:xfrm>
                <a:off x="1955709" y="1604246"/>
                <a:ext cx="29880" cy="279720"/>
              </p14:xfrm>
            </p:contentPart>
          </mc:Choice>
          <mc:Fallback xmlns="">
            <p:pic>
              <p:nvPicPr>
                <p:cNvPr id="5" name="Ink 4">
                  <a:extLst>
                    <a:ext uri="{FF2B5EF4-FFF2-40B4-BE49-F238E27FC236}">
                      <a16:creationId xmlns:a16="http://schemas.microsoft.com/office/drawing/2014/main" id="{A0AA038C-AE45-91CF-4C39-9B2D967FBB96}"/>
                    </a:ext>
                  </a:extLst>
                </p:cNvPr>
                <p:cNvPicPr/>
                <p:nvPr/>
              </p:nvPicPr>
              <p:blipFill>
                <a:blip r:embed="rId7"/>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8945163D-E6F6-A74B-B03C-FD0D07E9DBE4}"/>
                    </a:ext>
                  </a:extLst>
                </p14:cNvPr>
                <p14:cNvContentPartPr/>
                <p14:nvPr/>
              </p14:nvContentPartPr>
              <p14:xfrm>
                <a:off x="1974789" y="1731326"/>
                <a:ext cx="111240" cy="30600"/>
              </p14:xfrm>
            </p:contentPart>
          </mc:Choice>
          <mc:Fallback xmlns="">
            <p:pic>
              <p:nvPicPr>
                <p:cNvPr id="6" name="Ink 5">
                  <a:extLst>
                    <a:ext uri="{FF2B5EF4-FFF2-40B4-BE49-F238E27FC236}">
                      <a16:creationId xmlns:a16="http://schemas.microsoft.com/office/drawing/2014/main" id="{8945163D-E6F6-A74B-B03C-FD0D07E9DBE4}"/>
                    </a:ext>
                  </a:extLst>
                </p:cNvPr>
                <p:cNvPicPr/>
                <p:nvPr/>
              </p:nvPicPr>
              <p:blipFill>
                <a:blip r:embed="rId9"/>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0EAC4E98-4A5E-CE2D-0747-36253AB4F3A0}"/>
                    </a:ext>
                  </a:extLst>
                </p14:cNvPr>
                <p14:cNvContentPartPr/>
                <p14:nvPr/>
              </p14:nvContentPartPr>
              <p14:xfrm>
                <a:off x="2105829" y="1609286"/>
                <a:ext cx="27720" cy="304200"/>
              </p14:xfrm>
            </p:contentPart>
          </mc:Choice>
          <mc:Fallback xmlns="">
            <p:pic>
              <p:nvPicPr>
                <p:cNvPr id="7" name="Ink 6">
                  <a:extLst>
                    <a:ext uri="{FF2B5EF4-FFF2-40B4-BE49-F238E27FC236}">
                      <a16:creationId xmlns:a16="http://schemas.microsoft.com/office/drawing/2014/main" id="{0EAC4E98-4A5E-CE2D-0747-36253AB4F3A0}"/>
                    </a:ext>
                  </a:extLst>
                </p:cNvPr>
                <p:cNvPicPr/>
                <p:nvPr/>
              </p:nvPicPr>
              <p:blipFill>
                <a:blip r:embed="rId11"/>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53352205-016E-6939-9480-B7835914AB3F}"/>
                    </a:ext>
                  </a:extLst>
                </p14:cNvPr>
                <p14:cNvContentPartPr/>
                <p14:nvPr/>
              </p14:nvContentPartPr>
              <p14:xfrm>
                <a:off x="1771389" y="2947046"/>
                <a:ext cx="186480" cy="46080"/>
              </p14:xfrm>
            </p:contentPart>
          </mc:Choice>
          <mc:Fallback xmlns="">
            <p:pic>
              <p:nvPicPr>
                <p:cNvPr id="8" name="Ink 7">
                  <a:extLst>
                    <a:ext uri="{FF2B5EF4-FFF2-40B4-BE49-F238E27FC236}">
                      <a16:creationId xmlns:a16="http://schemas.microsoft.com/office/drawing/2014/main" id="{53352205-016E-6939-9480-B7835914AB3F}"/>
                    </a:ext>
                  </a:extLst>
                </p:cNvPr>
                <p:cNvPicPr/>
                <p:nvPr/>
              </p:nvPicPr>
              <p:blipFill>
                <a:blip r:embed="rId13"/>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177C605B-2A26-05D1-5027-95E439177E88}"/>
                    </a:ext>
                  </a:extLst>
                </p14:cNvPr>
                <p14:cNvContentPartPr/>
                <p14:nvPr/>
              </p14:nvContentPartPr>
              <p14:xfrm>
                <a:off x="1860309" y="2934806"/>
                <a:ext cx="54360" cy="292320"/>
              </p14:xfrm>
            </p:contentPart>
          </mc:Choice>
          <mc:Fallback xmlns="">
            <p:pic>
              <p:nvPicPr>
                <p:cNvPr id="9" name="Ink 8">
                  <a:extLst>
                    <a:ext uri="{FF2B5EF4-FFF2-40B4-BE49-F238E27FC236}">
                      <a16:creationId xmlns:a16="http://schemas.microsoft.com/office/drawing/2014/main" id="{177C605B-2A26-05D1-5027-95E439177E88}"/>
                    </a:ext>
                  </a:extLst>
                </p:cNvPr>
                <p:cNvPicPr/>
                <p:nvPr/>
              </p:nvPicPr>
              <p:blipFill>
                <a:blip r:embed="rId15"/>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CB96CA05-0463-477D-BEB6-8F941D2284BE}"/>
                    </a:ext>
                  </a:extLst>
                </p14:cNvPr>
                <p14:cNvContentPartPr/>
                <p14:nvPr/>
              </p14:nvContentPartPr>
              <p14:xfrm>
                <a:off x="2328309" y="2858126"/>
                <a:ext cx="624960" cy="276840"/>
              </p14:xfrm>
            </p:contentPart>
          </mc:Choice>
          <mc:Fallback xmlns="">
            <p:pic>
              <p:nvPicPr>
                <p:cNvPr id="11" name="Ink 10">
                  <a:extLst>
                    <a:ext uri="{FF2B5EF4-FFF2-40B4-BE49-F238E27FC236}">
                      <a16:creationId xmlns:a16="http://schemas.microsoft.com/office/drawing/2014/main" id="{CB96CA05-0463-477D-BEB6-8F941D2284BE}"/>
                    </a:ext>
                  </a:extLst>
                </p:cNvPr>
                <p:cNvPicPr/>
                <p:nvPr/>
              </p:nvPicPr>
              <p:blipFill>
                <a:blip r:embed="rId17"/>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C93E09FB-9E86-A696-5C89-D535A8D09F0F}"/>
                    </a:ext>
                  </a:extLst>
                </p14:cNvPr>
                <p14:cNvContentPartPr/>
                <p14:nvPr/>
              </p14:nvContentPartPr>
              <p14:xfrm>
                <a:off x="2325069" y="3149366"/>
                <a:ext cx="587880" cy="479880"/>
              </p14:xfrm>
            </p:contentPart>
          </mc:Choice>
          <mc:Fallback xmlns="">
            <p:pic>
              <p:nvPicPr>
                <p:cNvPr id="12" name="Ink 11">
                  <a:extLst>
                    <a:ext uri="{FF2B5EF4-FFF2-40B4-BE49-F238E27FC236}">
                      <a16:creationId xmlns:a16="http://schemas.microsoft.com/office/drawing/2014/main" id="{C93E09FB-9E86-A696-5C89-D535A8D09F0F}"/>
                    </a:ext>
                  </a:extLst>
                </p:cNvPr>
                <p:cNvPicPr/>
                <p:nvPr/>
              </p:nvPicPr>
              <p:blipFill>
                <a:blip r:embed="rId19"/>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524E8B28-D765-8D7D-DC92-21169D3F1CB0}"/>
                    </a:ext>
                  </a:extLst>
                </p14:cNvPr>
                <p14:cNvContentPartPr/>
                <p14:nvPr/>
              </p14:nvContentPartPr>
              <p14:xfrm>
                <a:off x="3248829" y="2727446"/>
                <a:ext cx="34920" cy="247680"/>
              </p14:xfrm>
            </p:contentPart>
          </mc:Choice>
          <mc:Fallback xmlns="">
            <p:pic>
              <p:nvPicPr>
                <p:cNvPr id="14" name="Ink 13">
                  <a:extLst>
                    <a:ext uri="{FF2B5EF4-FFF2-40B4-BE49-F238E27FC236}">
                      <a16:creationId xmlns:a16="http://schemas.microsoft.com/office/drawing/2014/main" id="{524E8B28-D765-8D7D-DC92-21169D3F1CB0}"/>
                    </a:ext>
                  </a:extLst>
                </p:cNvPr>
                <p:cNvPicPr/>
                <p:nvPr/>
              </p:nvPicPr>
              <p:blipFill>
                <a:blip r:embed="rId21"/>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3F7F5-6727-2C8A-DC1C-453527CF7AAB}"/>
                    </a:ext>
                  </a:extLst>
                </p14:cNvPr>
                <p14:cNvContentPartPr/>
                <p14:nvPr/>
              </p14:nvContentPartPr>
              <p14:xfrm>
                <a:off x="3249549" y="2864246"/>
                <a:ext cx="120240" cy="15840"/>
              </p14:xfrm>
            </p:contentPart>
          </mc:Choice>
          <mc:Fallback xmlns="">
            <p:pic>
              <p:nvPicPr>
                <p:cNvPr id="15" name="Ink 14">
                  <a:extLst>
                    <a:ext uri="{FF2B5EF4-FFF2-40B4-BE49-F238E27FC236}">
                      <a16:creationId xmlns:a16="http://schemas.microsoft.com/office/drawing/2014/main" id="{3D03F7F5-6727-2C8A-DC1C-453527CF7AAB}"/>
                    </a:ext>
                  </a:extLst>
                </p:cNvPr>
                <p:cNvPicPr/>
                <p:nvPr/>
              </p:nvPicPr>
              <p:blipFill>
                <a:blip r:embed="rId23"/>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9BB0A2D-00C2-53A8-8F03-89C37FD3D1D7}"/>
                    </a:ext>
                  </a:extLst>
                </p14:cNvPr>
                <p14:cNvContentPartPr/>
                <p14:nvPr/>
              </p14:nvContentPartPr>
              <p14:xfrm>
                <a:off x="3408669" y="2718446"/>
                <a:ext cx="35640" cy="312840"/>
              </p14:xfrm>
            </p:contentPart>
          </mc:Choice>
          <mc:Fallback xmlns="">
            <p:pic>
              <p:nvPicPr>
                <p:cNvPr id="16" name="Ink 15">
                  <a:extLst>
                    <a:ext uri="{FF2B5EF4-FFF2-40B4-BE49-F238E27FC236}">
                      <a16:creationId xmlns:a16="http://schemas.microsoft.com/office/drawing/2014/main" id="{49BB0A2D-00C2-53A8-8F03-89C37FD3D1D7}"/>
                    </a:ext>
                  </a:extLst>
                </p:cNvPr>
                <p:cNvPicPr/>
                <p:nvPr/>
              </p:nvPicPr>
              <p:blipFill>
                <a:blip r:embed="rId25"/>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3F433808-A62E-140C-9D46-590E81093F5A}"/>
                    </a:ext>
                  </a:extLst>
                </p14:cNvPr>
                <p14:cNvContentPartPr/>
                <p14:nvPr/>
              </p14:nvContentPartPr>
              <p14:xfrm>
                <a:off x="3109869" y="3579926"/>
                <a:ext cx="230400" cy="35280"/>
              </p14:xfrm>
            </p:contentPart>
          </mc:Choice>
          <mc:Fallback xmlns="">
            <p:pic>
              <p:nvPicPr>
                <p:cNvPr id="17" name="Ink 16">
                  <a:extLst>
                    <a:ext uri="{FF2B5EF4-FFF2-40B4-BE49-F238E27FC236}">
                      <a16:creationId xmlns:a16="http://schemas.microsoft.com/office/drawing/2014/main" id="{3F433808-A62E-140C-9D46-590E81093F5A}"/>
                    </a:ext>
                  </a:extLst>
                </p:cNvPr>
                <p:cNvPicPr/>
                <p:nvPr/>
              </p:nvPicPr>
              <p:blipFill>
                <a:blip r:embed="rId27"/>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58B52BB9-6B43-6481-8CF0-1ADA925F7752}"/>
                    </a:ext>
                  </a:extLst>
                </p14:cNvPr>
                <p14:cNvContentPartPr/>
                <p14:nvPr/>
              </p14:nvContentPartPr>
              <p14:xfrm>
                <a:off x="3254949" y="3591446"/>
                <a:ext cx="26280" cy="278640"/>
              </p14:xfrm>
            </p:contentPart>
          </mc:Choice>
          <mc:Fallback xmlns="">
            <p:pic>
              <p:nvPicPr>
                <p:cNvPr id="18" name="Ink 17">
                  <a:extLst>
                    <a:ext uri="{FF2B5EF4-FFF2-40B4-BE49-F238E27FC236}">
                      <a16:creationId xmlns:a16="http://schemas.microsoft.com/office/drawing/2014/main" id="{58B52BB9-6B43-6481-8CF0-1ADA925F7752}"/>
                    </a:ext>
                  </a:extLst>
                </p:cNvPr>
                <p:cNvPicPr/>
                <p:nvPr/>
              </p:nvPicPr>
              <p:blipFill>
                <a:blip r:embed="rId29"/>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942CF19-15A6-891A-6047-E8DD305CD494}"/>
                    </a:ext>
                  </a:extLst>
                </p14:cNvPr>
                <p14:cNvContentPartPr/>
                <p14:nvPr/>
              </p14:nvContentPartPr>
              <p14:xfrm>
                <a:off x="2377629" y="1396526"/>
                <a:ext cx="753480" cy="364320"/>
              </p14:xfrm>
            </p:contentPart>
          </mc:Choice>
          <mc:Fallback xmlns="">
            <p:pic>
              <p:nvPicPr>
                <p:cNvPr id="20" name="Ink 19">
                  <a:extLst>
                    <a:ext uri="{FF2B5EF4-FFF2-40B4-BE49-F238E27FC236}">
                      <a16:creationId xmlns:a16="http://schemas.microsoft.com/office/drawing/2014/main" id="{A942CF19-15A6-891A-6047-E8DD305CD494}"/>
                    </a:ext>
                  </a:extLst>
                </p:cNvPr>
                <p:cNvPicPr/>
                <p:nvPr/>
              </p:nvPicPr>
              <p:blipFill>
                <a:blip r:embed="rId31"/>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ADCC4816-1AC8-A676-80F9-07FB3B4D9A27}"/>
                    </a:ext>
                  </a:extLst>
                </p14:cNvPr>
                <p14:cNvContentPartPr/>
                <p14:nvPr/>
              </p14:nvContentPartPr>
              <p14:xfrm>
                <a:off x="2416869" y="1750766"/>
                <a:ext cx="621000" cy="389160"/>
              </p14:xfrm>
            </p:contentPart>
          </mc:Choice>
          <mc:Fallback xmlns="">
            <p:pic>
              <p:nvPicPr>
                <p:cNvPr id="21" name="Ink 20">
                  <a:extLst>
                    <a:ext uri="{FF2B5EF4-FFF2-40B4-BE49-F238E27FC236}">
                      <a16:creationId xmlns:a16="http://schemas.microsoft.com/office/drawing/2014/main" id="{ADCC4816-1AC8-A676-80F9-07FB3B4D9A27}"/>
                    </a:ext>
                  </a:extLst>
                </p:cNvPr>
                <p:cNvPicPr/>
                <p:nvPr/>
              </p:nvPicPr>
              <p:blipFill>
                <a:blip r:embed="rId33"/>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7BB48379-07EF-0B7E-B523-F97EF76B7AAA}"/>
                    </a:ext>
                  </a:extLst>
                </p14:cNvPr>
                <p14:cNvContentPartPr/>
                <p14:nvPr/>
              </p14:nvContentPartPr>
              <p14:xfrm>
                <a:off x="3364749" y="1235246"/>
                <a:ext cx="88200" cy="309600"/>
              </p14:xfrm>
            </p:contentPart>
          </mc:Choice>
          <mc:Fallback xmlns="">
            <p:pic>
              <p:nvPicPr>
                <p:cNvPr id="23" name="Ink 22">
                  <a:extLst>
                    <a:ext uri="{FF2B5EF4-FFF2-40B4-BE49-F238E27FC236}">
                      <a16:creationId xmlns:a16="http://schemas.microsoft.com/office/drawing/2014/main" id="{7BB48379-07EF-0B7E-B523-F97EF76B7AAA}"/>
                    </a:ext>
                  </a:extLst>
                </p:cNvPr>
                <p:cNvPicPr/>
                <p:nvPr/>
              </p:nvPicPr>
              <p:blipFill>
                <a:blip r:embed="rId35"/>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1A75130C-2D1F-DE32-2C88-40AB54560EEF}"/>
                    </a:ext>
                  </a:extLst>
                </p14:cNvPr>
                <p14:cNvContentPartPr/>
                <p14:nvPr/>
              </p14:nvContentPartPr>
              <p14:xfrm>
                <a:off x="3398229" y="1387526"/>
                <a:ext cx="111960" cy="23040"/>
              </p14:xfrm>
            </p:contentPart>
          </mc:Choice>
          <mc:Fallback xmlns="">
            <p:pic>
              <p:nvPicPr>
                <p:cNvPr id="24" name="Ink 23">
                  <a:extLst>
                    <a:ext uri="{FF2B5EF4-FFF2-40B4-BE49-F238E27FC236}">
                      <a16:creationId xmlns:a16="http://schemas.microsoft.com/office/drawing/2014/main" id="{1A75130C-2D1F-DE32-2C88-40AB54560EEF}"/>
                    </a:ext>
                  </a:extLst>
                </p:cNvPr>
                <p:cNvPicPr/>
                <p:nvPr/>
              </p:nvPicPr>
              <p:blipFill>
                <a:blip r:embed="rId37"/>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B49BE98-2C52-DD86-A088-02F90FC0FE1C}"/>
                    </a:ext>
                  </a:extLst>
                </p14:cNvPr>
                <p14:cNvContentPartPr/>
                <p14:nvPr/>
              </p14:nvContentPartPr>
              <p14:xfrm>
                <a:off x="3533229" y="1263326"/>
                <a:ext cx="41040" cy="315000"/>
              </p14:xfrm>
            </p:contentPart>
          </mc:Choice>
          <mc:Fallback xmlns="">
            <p:pic>
              <p:nvPicPr>
                <p:cNvPr id="25" name="Ink 24">
                  <a:extLst>
                    <a:ext uri="{FF2B5EF4-FFF2-40B4-BE49-F238E27FC236}">
                      <a16:creationId xmlns:a16="http://schemas.microsoft.com/office/drawing/2014/main" id="{BB49BE98-2C52-DD86-A088-02F90FC0FE1C}"/>
                    </a:ext>
                  </a:extLst>
                </p:cNvPr>
                <p:cNvPicPr/>
                <p:nvPr/>
              </p:nvPicPr>
              <p:blipFill>
                <a:blip r:embed="rId39"/>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B51FF088-8F0E-76C3-94FA-32398B61D8EE}"/>
                    </a:ext>
                  </a:extLst>
                </p14:cNvPr>
                <p14:cNvContentPartPr/>
                <p14:nvPr/>
              </p14:nvContentPartPr>
              <p14:xfrm>
                <a:off x="3285189" y="2017886"/>
                <a:ext cx="200160" cy="21960"/>
              </p14:xfrm>
            </p:contentPart>
          </mc:Choice>
          <mc:Fallback xmlns="">
            <p:pic>
              <p:nvPicPr>
                <p:cNvPr id="26" name="Ink 25">
                  <a:extLst>
                    <a:ext uri="{FF2B5EF4-FFF2-40B4-BE49-F238E27FC236}">
                      <a16:creationId xmlns:a16="http://schemas.microsoft.com/office/drawing/2014/main" id="{B51FF088-8F0E-76C3-94FA-32398B61D8EE}"/>
                    </a:ext>
                  </a:extLst>
                </p:cNvPr>
                <p:cNvPicPr/>
                <p:nvPr/>
              </p:nvPicPr>
              <p:blipFill>
                <a:blip r:embed="rId41"/>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034A0B2-4482-BBCB-BDE4-5ED520CE69DB}"/>
                    </a:ext>
                  </a:extLst>
                </p14:cNvPr>
                <p14:cNvContentPartPr/>
                <p14:nvPr/>
              </p14:nvContentPartPr>
              <p14:xfrm>
                <a:off x="3412629" y="1998806"/>
                <a:ext cx="49320" cy="342000"/>
              </p14:xfrm>
            </p:contentPart>
          </mc:Choice>
          <mc:Fallback xmlns="">
            <p:pic>
              <p:nvPicPr>
                <p:cNvPr id="27" name="Ink 26">
                  <a:extLst>
                    <a:ext uri="{FF2B5EF4-FFF2-40B4-BE49-F238E27FC236}">
                      <a16:creationId xmlns:a16="http://schemas.microsoft.com/office/drawing/2014/main" id="{B034A0B2-4482-BBCB-BDE4-5ED520CE69DB}"/>
                    </a:ext>
                  </a:extLst>
                </p:cNvPr>
                <p:cNvPicPr/>
                <p:nvPr/>
              </p:nvPicPr>
              <p:blipFill>
                <a:blip r:embed="rId43"/>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DF8D36C2-9D9C-A5FF-2836-C36589AA9130}"/>
                    </a:ext>
                  </a:extLst>
                </p14:cNvPr>
                <p14:cNvContentPartPr/>
                <p14:nvPr/>
              </p14:nvContentPartPr>
              <p14:xfrm>
                <a:off x="3434589" y="2013566"/>
                <a:ext cx="187560" cy="22320"/>
              </p14:xfrm>
            </p:contentPart>
          </mc:Choice>
          <mc:Fallback xmlns="">
            <p:pic>
              <p:nvPicPr>
                <p:cNvPr id="29" name="Ink 28">
                  <a:extLst>
                    <a:ext uri="{FF2B5EF4-FFF2-40B4-BE49-F238E27FC236}">
                      <a16:creationId xmlns:a16="http://schemas.microsoft.com/office/drawing/2014/main" id="{DF8D36C2-9D9C-A5FF-2836-C36589AA9130}"/>
                    </a:ext>
                  </a:extLst>
                </p:cNvPr>
                <p:cNvPicPr/>
                <p:nvPr/>
              </p:nvPicPr>
              <p:blipFill>
                <a:blip r:embed="rId45"/>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 name="Ink 31">
                <a:extLst>
                  <a:ext uri="{FF2B5EF4-FFF2-40B4-BE49-F238E27FC236}">
                    <a16:creationId xmlns:a16="http://schemas.microsoft.com/office/drawing/2014/main" id="{BA45D09D-FF70-6F0E-4F4A-44353CFBA407}"/>
                  </a:ext>
                </a:extLst>
              </p14:cNvPr>
              <p14:cNvContentPartPr/>
              <p14:nvPr/>
            </p14:nvContentPartPr>
            <p14:xfrm>
              <a:off x="228057" y="1587033"/>
              <a:ext cx="2839680" cy="1167120"/>
            </p14:xfrm>
          </p:contentPart>
        </mc:Choice>
        <mc:Fallback xmlns="">
          <p:pic>
            <p:nvPicPr>
              <p:cNvPr id="32" name="Ink 31">
                <a:extLst>
                  <a:ext uri="{FF2B5EF4-FFF2-40B4-BE49-F238E27FC236}">
                    <a16:creationId xmlns:a16="http://schemas.microsoft.com/office/drawing/2014/main" id="{BA45D09D-FF70-6F0E-4F4A-44353CFBA407}"/>
                  </a:ext>
                </a:extLst>
              </p:cNvPr>
              <p:cNvPicPr/>
              <p:nvPr/>
            </p:nvPicPr>
            <p:blipFill>
              <a:blip r:embed="rId47"/>
              <a:stretch>
                <a:fillRect/>
              </a:stretch>
            </p:blipFill>
            <p:spPr>
              <a:xfrm>
                <a:off x="192417" y="1515393"/>
                <a:ext cx="2911320" cy="1310760"/>
              </a:xfrm>
              <a:prstGeom prst="rect">
                <a:avLst/>
              </a:prstGeom>
            </p:spPr>
          </p:pic>
        </mc:Fallback>
      </mc:AlternateContent>
      <p:grpSp>
        <p:nvGrpSpPr>
          <p:cNvPr id="35" name="Group 34">
            <a:extLst>
              <a:ext uri="{FF2B5EF4-FFF2-40B4-BE49-F238E27FC236}">
                <a16:creationId xmlns:a16="http://schemas.microsoft.com/office/drawing/2014/main" id="{2702B535-877E-9446-9C50-6F5ED5FFE80A}"/>
              </a:ext>
            </a:extLst>
          </p:cNvPr>
          <p:cNvGrpSpPr/>
          <p:nvPr/>
        </p:nvGrpSpPr>
        <p:grpSpPr>
          <a:xfrm>
            <a:off x="391857" y="1986993"/>
            <a:ext cx="285480" cy="182880"/>
            <a:chOff x="1168389" y="2526926"/>
            <a:chExt cx="285480" cy="182880"/>
          </a:xfrm>
        </p:grpSpPr>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C91C89C0-4D0B-4A26-ADC0-E11197B9A2BF}"/>
                    </a:ext>
                  </a:extLst>
                </p14:cNvPr>
                <p14:cNvContentPartPr/>
                <p14:nvPr/>
              </p14:nvContentPartPr>
              <p14:xfrm>
                <a:off x="1168389" y="2526926"/>
                <a:ext cx="132120" cy="182880"/>
              </p14:xfrm>
            </p:contentPart>
          </mc:Choice>
          <mc:Fallback xmlns="">
            <p:pic>
              <p:nvPicPr>
                <p:cNvPr id="33" name="Ink 32">
                  <a:extLst>
                    <a:ext uri="{FF2B5EF4-FFF2-40B4-BE49-F238E27FC236}">
                      <a16:creationId xmlns:a16="http://schemas.microsoft.com/office/drawing/2014/main" id="{C91C89C0-4D0B-4A26-ADC0-E11197B9A2BF}"/>
                    </a:ext>
                  </a:extLst>
                </p:cNvPr>
                <p:cNvPicPr/>
                <p:nvPr/>
              </p:nvPicPr>
              <p:blipFill>
                <a:blip r:embed="rId49"/>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02B2EF9D-7A04-366C-DCA1-DE5869C168E1}"/>
                    </a:ext>
                  </a:extLst>
                </p14:cNvPr>
                <p14:cNvContentPartPr/>
                <p14:nvPr/>
              </p14:nvContentPartPr>
              <p14:xfrm>
                <a:off x="1336869" y="2530526"/>
                <a:ext cx="117000" cy="153720"/>
              </p14:xfrm>
            </p:contentPart>
          </mc:Choice>
          <mc:Fallback xmlns="">
            <p:pic>
              <p:nvPicPr>
                <p:cNvPr id="34" name="Ink 33">
                  <a:extLst>
                    <a:ext uri="{FF2B5EF4-FFF2-40B4-BE49-F238E27FC236}">
                      <a16:creationId xmlns:a16="http://schemas.microsoft.com/office/drawing/2014/main" id="{02B2EF9D-7A04-366C-DCA1-DE5869C168E1}"/>
                    </a:ext>
                  </a:extLst>
                </p:cNvPr>
                <p:cNvPicPr/>
                <p:nvPr/>
              </p:nvPicPr>
              <p:blipFill>
                <a:blip r:embed="rId51"/>
                <a:stretch>
                  <a:fillRect/>
                </a:stretch>
              </p:blipFill>
              <p:spPr>
                <a:xfrm>
                  <a:off x="1318869" y="2512886"/>
                  <a:ext cx="152640" cy="189360"/>
                </a:xfrm>
                <a:prstGeom prst="rect">
                  <a:avLst/>
                </a:prstGeom>
              </p:spPr>
            </p:pic>
          </mc:Fallback>
        </mc:AlternateContent>
      </p:grpSp>
      <p:grpSp>
        <p:nvGrpSpPr>
          <p:cNvPr id="38" name="Group 37">
            <a:extLst>
              <a:ext uri="{FF2B5EF4-FFF2-40B4-BE49-F238E27FC236}">
                <a16:creationId xmlns:a16="http://schemas.microsoft.com/office/drawing/2014/main" id="{CB43A866-941B-A80D-D8F6-BFF43BB7FD95}"/>
              </a:ext>
            </a:extLst>
          </p:cNvPr>
          <p:cNvGrpSpPr/>
          <p:nvPr/>
        </p:nvGrpSpPr>
        <p:grpSpPr>
          <a:xfrm>
            <a:off x="1939497" y="1457073"/>
            <a:ext cx="327960" cy="189360"/>
            <a:chOff x="2716029" y="1997006"/>
            <a:chExt cx="327960" cy="189360"/>
          </a:xfrm>
        </p:grpSpPr>
        <mc:AlternateContent xmlns:mc="http://schemas.openxmlformats.org/markup-compatibility/2006" xmlns:p14="http://schemas.microsoft.com/office/powerpoint/2010/main">
          <mc:Choice Requires="p14">
            <p:contentPart p14:bwMode="auto" r:id="rId52">
              <p14:nvContentPartPr>
                <p14:cNvPr id="36" name="Ink 35">
                  <a:extLst>
                    <a:ext uri="{FF2B5EF4-FFF2-40B4-BE49-F238E27FC236}">
                      <a16:creationId xmlns:a16="http://schemas.microsoft.com/office/drawing/2014/main" id="{46C37E89-43C9-2E11-4B5A-E936E6D33C32}"/>
                    </a:ext>
                  </a:extLst>
                </p14:cNvPr>
                <p14:cNvContentPartPr/>
                <p14:nvPr/>
              </p14:nvContentPartPr>
              <p14:xfrm>
                <a:off x="2716029" y="2001686"/>
                <a:ext cx="132840" cy="184680"/>
              </p14:xfrm>
            </p:contentPart>
          </mc:Choice>
          <mc:Fallback xmlns="">
            <p:pic>
              <p:nvPicPr>
                <p:cNvPr id="36" name="Ink 35">
                  <a:extLst>
                    <a:ext uri="{FF2B5EF4-FFF2-40B4-BE49-F238E27FC236}">
                      <a16:creationId xmlns:a16="http://schemas.microsoft.com/office/drawing/2014/main" id="{46C37E89-43C9-2E11-4B5A-E936E6D33C32}"/>
                    </a:ext>
                  </a:extLst>
                </p:cNvPr>
                <p:cNvPicPr/>
                <p:nvPr/>
              </p:nvPicPr>
              <p:blipFill>
                <a:blip r:embed="rId53"/>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7" name="Ink 36">
                  <a:extLst>
                    <a:ext uri="{FF2B5EF4-FFF2-40B4-BE49-F238E27FC236}">
                      <a16:creationId xmlns:a16="http://schemas.microsoft.com/office/drawing/2014/main" id="{AD3DC25C-E782-C684-52B4-02EE0F3786F3}"/>
                    </a:ext>
                  </a:extLst>
                </p14:cNvPr>
                <p14:cNvContentPartPr/>
                <p14:nvPr/>
              </p14:nvContentPartPr>
              <p14:xfrm>
                <a:off x="2878029" y="1997006"/>
                <a:ext cx="165960" cy="147960"/>
              </p14:xfrm>
            </p:contentPart>
          </mc:Choice>
          <mc:Fallback xmlns="">
            <p:pic>
              <p:nvPicPr>
                <p:cNvPr id="37" name="Ink 36">
                  <a:extLst>
                    <a:ext uri="{FF2B5EF4-FFF2-40B4-BE49-F238E27FC236}">
                      <a16:creationId xmlns:a16="http://schemas.microsoft.com/office/drawing/2014/main" id="{AD3DC25C-E782-C684-52B4-02EE0F3786F3}"/>
                    </a:ext>
                  </a:extLst>
                </p:cNvPr>
                <p:cNvPicPr/>
                <p:nvPr/>
              </p:nvPicPr>
              <p:blipFill>
                <a:blip r:embed="rId55"/>
                <a:stretch>
                  <a:fillRect/>
                </a:stretch>
              </p:blipFill>
              <p:spPr>
                <a:xfrm>
                  <a:off x="2860029" y="1979006"/>
                  <a:ext cx="201600" cy="183600"/>
                </a:xfrm>
                <a:prstGeom prst="rect">
                  <a:avLst/>
                </a:prstGeom>
              </p:spPr>
            </p:pic>
          </mc:Fallback>
        </mc:AlternateContent>
      </p:grpSp>
      <p:grpSp>
        <p:nvGrpSpPr>
          <p:cNvPr id="65" name="Group 64">
            <a:extLst>
              <a:ext uri="{FF2B5EF4-FFF2-40B4-BE49-F238E27FC236}">
                <a16:creationId xmlns:a16="http://schemas.microsoft.com/office/drawing/2014/main" id="{FACF16EF-F952-E52E-205E-A18679FAB7F1}"/>
              </a:ext>
            </a:extLst>
          </p:cNvPr>
          <p:cNvGrpSpPr/>
          <p:nvPr/>
        </p:nvGrpSpPr>
        <p:grpSpPr>
          <a:xfrm>
            <a:off x="3386398" y="1436088"/>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6">
              <p14:nvContentPartPr>
                <p14:cNvPr id="39" name="Ink 38">
                  <a:extLst>
                    <a:ext uri="{FF2B5EF4-FFF2-40B4-BE49-F238E27FC236}">
                      <a16:creationId xmlns:a16="http://schemas.microsoft.com/office/drawing/2014/main" id="{355FF0B4-1374-64D3-0CAC-C91CD9D5F328}"/>
                    </a:ext>
                  </a:extLst>
                </p14:cNvPr>
                <p14:cNvContentPartPr/>
                <p14:nvPr/>
              </p14:nvContentPartPr>
              <p14:xfrm>
                <a:off x="3699909" y="1828166"/>
                <a:ext cx="144360" cy="184680"/>
              </p14:xfrm>
            </p:contentPart>
          </mc:Choice>
          <mc:Fallback xmlns="">
            <p:pic>
              <p:nvPicPr>
                <p:cNvPr id="39" name="Ink 38">
                  <a:extLst>
                    <a:ext uri="{FF2B5EF4-FFF2-40B4-BE49-F238E27FC236}">
                      <a16:creationId xmlns:a16="http://schemas.microsoft.com/office/drawing/2014/main" id="{355FF0B4-1374-64D3-0CAC-C91CD9D5F328}"/>
                    </a:ext>
                  </a:extLst>
                </p:cNvPr>
                <p:cNvPicPr/>
                <p:nvPr/>
              </p:nvPicPr>
              <p:blipFill>
                <a:blip r:embed="rId57"/>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573C2016-9E75-B6C3-9610-9E459C90E0D1}"/>
                    </a:ext>
                  </a:extLst>
                </p14:cNvPr>
                <p14:cNvContentPartPr/>
                <p14:nvPr/>
              </p14:nvContentPartPr>
              <p14:xfrm>
                <a:off x="3865869" y="1851206"/>
                <a:ext cx="121320" cy="132120"/>
              </p14:xfrm>
            </p:contentPart>
          </mc:Choice>
          <mc:Fallback xmlns="">
            <p:pic>
              <p:nvPicPr>
                <p:cNvPr id="49" name="Ink 48">
                  <a:extLst>
                    <a:ext uri="{FF2B5EF4-FFF2-40B4-BE49-F238E27FC236}">
                      <a16:creationId xmlns:a16="http://schemas.microsoft.com/office/drawing/2014/main" id="{573C2016-9E75-B6C3-9610-9E459C90E0D1}"/>
                    </a:ext>
                  </a:extLst>
                </p:cNvPr>
                <p:cNvPicPr/>
                <p:nvPr/>
              </p:nvPicPr>
              <p:blipFill>
                <a:blip r:embed="rId59"/>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0" name="Ink 49">
                  <a:extLst>
                    <a:ext uri="{FF2B5EF4-FFF2-40B4-BE49-F238E27FC236}">
                      <a16:creationId xmlns:a16="http://schemas.microsoft.com/office/drawing/2014/main" id="{B68EDCE5-82DC-4212-F7CC-52EC779C3E06}"/>
                    </a:ext>
                  </a:extLst>
                </p14:cNvPr>
                <p14:cNvContentPartPr/>
                <p14:nvPr/>
              </p14:nvContentPartPr>
              <p14:xfrm>
                <a:off x="4082589" y="1878926"/>
                <a:ext cx="117360" cy="82080"/>
              </p14:xfrm>
            </p:contentPart>
          </mc:Choice>
          <mc:Fallback xmlns="">
            <p:pic>
              <p:nvPicPr>
                <p:cNvPr id="50" name="Ink 49">
                  <a:extLst>
                    <a:ext uri="{FF2B5EF4-FFF2-40B4-BE49-F238E27FC236}">
                      <a16:creationId xmlns:a16="http://schemas.microsoft.com/office/drawing/2014/main" id="{B68EDCE5-82DC-4212-F7CC-52EC779C3E06}"/>
                    </a:ext>
                  </a:extLst>
                </p:cNvPr>
                <p:cNvPicPr/>
                <p:nvPr/>
              </p:nvPicPr>
              <p:blipFill>
                <a:blip r:embed="rId61"/>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1" name="Ink 50">
                  <a:extLst>
                    <a:ext uri="{FF2B5EF4-FFF2-40B4-BE49-F238E27FC236}">
                      <a16:creationId xmlns:a16="http://schemas.microsoft.com/office/drawing/2014/main" id="{DE663C25-2158-A0A9-E03B-CA9C29C08CD1}"/>
                    </a:ext>
                  </a:extLst>
                </p14:cNvPr>
                <p14:cNvContentPartPr/>
                <p14:nvPr/>
              </p14:nvContentPartPr>
              <p14:xfrm>
                <a:off x="4144149" y="1872806"/>
                <a:ext cx="107640" cy="99000"/>
              </p14:xfrm>
            </p:contentPart>
          </mc:Choice>
          <mc:Fallback xmlns="">
            <p:pic>
              <p:nvPicPr>
                <p:cNvPr id="51" name="Ink 50">
                  <a:extLst>
                    <a:ext uri="{FF2B5EF4-FFF2-40B4-BE49-F238E27FC236}">
                      <a16:creationId xmlns:a16="http://schemas.microsoft.com/office/drawing/2014/main" id="{DE663C25-2158-A0A9-E03B-CA9C29C08CD1}"/>
                    </a:ext>
                  </a:extLst>
                </p:cNvPr>
                <p:cNvPicPr/>
                <p:nvPr/>
              </p:nvPicPr>
              <p:blipFill>
                <a:blip r:embed="rId63"/>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2" name="Ink 51">
                  <a:extLst>
                    <a:ext uri="{FF2B5EF4-FFF2-40B4-BE49-F238E27FC236}">
                      <a16:creationId xmlns:a16="http://schemas.microsoft.com/office/drawing/2014/main" id="{904DE4A5-98FD-5933-E89F-C8A30449E63C}"/>
                    </a:ext>
                  </a:extLst>
                </p14:cNvPr>
                <p14:cNvContentPartPr/>
                <p14:nvPr/>
              </p14:nvContentPartPr>
              <p14:xfrm>
                <a:off x="4288509" y="1810526"/>
                <a:ext cx="114840" cy="199800"/>
              </p14:xfrm>
            </p:contentPart>
          </mc:Choice>
          <mc:Fallback xmlns="">
            <p:pic>
              <p:nvPicPr>
                <p:cNvPr id="52" name="Ink 51">
                  <a:extLst>
                    <a:ext uri="{FF2B5EF4-FFF2-40B4-BE49-F238E27FC236}">
                      <a16:creationId xmlns:a16="http://schemas.microsoft.com/office/drawing/2014/main" id="{904DE4A5-98FD-5933-E89F-C8A30449E63C}"/>
                    </a:ext>
                  </a:extLst>
                </p:cNvPr>
                <p:cNvPicPr/>
                <p:nvPr/>
              </p:nvPicPr>
              <p:blipFill>
                <a:blip r:embed="rId65"/>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04DC5FEA-0470-4CBE-07CA-F57C70B994F3}"/>
                    </a:ext>
                  </a:extLst>
                </p14:cNvPr>
                <p14:cNvContentPartPr/>
                <p14:nvPr/>
              </p14:nvContentPartPr>
              <p14:xfrm>
                <a:off x="4429269" y="1810886"/>
                <a:ext cx="99000" cy="137520"/>
              </p14:xfrm>
            </p:contentPart>
          </mc:Choice>
          <mc:Fallback xmlns="">
            <p:pic>
              <p:nvPicPr>
                <p:cNvPr id="55" name="Ink 54">
                  <a:extLst>
                    <a:ext uri="{FF2B5EF4-FFF2-40B4-BE49-F238E27FC236}">
                      <a16:creationId xmlns:a16="http://schemas.microsoft.com/office/drawing/2014/main" id="{04DC5FEA-0470-4CBE-07CA-F57C70B994F3}"/>
                    </a:ext>
                  </a:extLst>
                </p:cNvPr>
                <p:cNvPicPr/>
                <p:nvPr/>
              </p:nvPicPr>
              <p:blipFill>
                <a:blip r:embed="rId67"/>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48CF2AFA-1204-9CC9-9298-8C706C951BFB}"/>
                    </a:ext>
                  </a:extLst>
                </p14:cNvPr>
                <p14:cNvContentPartPr/>
                <p14:nvPr/>
              </p14:nvContentPartPr>
              <p14:xfrm>
                <a:off x="4658589" y="1833206"/>
                <a:ext cx="140400" cy="7200"/>
              </p14:xfrm>
            </p:contentPart>
          </mc:Choice>
          <mc:Fallback xmlns="">
            <p:pic>
              <p:nvPicPr>
                <p:cNvPr id="56" name="Ink 55">
                  <a:extLst>
                    <a:ext uri="{FF2B5EF4-FFF2-40B4-BE49-F238E27FC236}">
                      <a16:creationId xmlns:a16="http://schemas.microsoft.com/office/drawing/2014/main" id="{48CF2AFA-1204-9CC9-9298-8C706C951BFB}"/>
                    </a:ext>
                  </a:extLst>
                </p:cNvPr>
                <p:cNvPicPr/>
                <p:nvPr/>
              </p:nvPicPr>
              <p:blipFill>
                <a:blip r:embed="rId69"/>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AAB2E1A5-EAB9-EE98-CC6F-DC31B517EB57}"/>
                    </a:ext>
                  </a:extLst>
                </p14:cNvPr>
                <p14:cNvContentPartPr/>
                <p14:nvPr/>
              </p14:nvContentPartPr>
              <p14:xfrm>
                <a:off x="4667229" y="1931486"/>
                <a:ext cx="122040" cy="10080"/>
              </p14:xfrm>
            </p:contentPart>
          </mc:Choice>
          <mc:Fallback xmlns="">
            <p:pic>
              <p:nvPicPr>
                <p:cNvPr id="57" name="Ink 56">
                  <a:extLst>
                    <a:ext uri="{FF2B5EF4-FFF2-40B4-BE49-F238E27FC236}">
                      <a16:creationId xmlns:a16="http://schemas.microsoft.com/office/drawing/2014/main" id="{AAB2E1A5-EAB9-EE98-CC6F-DC31B517EB57}"/>
                    </a:ext>
                  </a:extLst>
                </p:cNvPr>
                <p:cNvPicPr/>
                <p:nvPr/>
              </p:nvPicPr>
              <p:blipFill>
                <a:blip r:embed="rId71"/>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3F80373C-23C4-9B96-2DF1-F43A54FC768F}"/>
                    </a:ext>
                  </a:extLst>
                </p14:cNvPr>
                <p14:cNvContentPartPr/>
                <p14:nvPr/>
              </p14:nvContentPartPr>
              <p14:xfrm>
                <a:off x="4922469" y="1780646"/>
                <a:ext cx="108360" cy="173520"/>
              </p14:xfrm>
            </p:contentPart>
          </mc:Choice>
          <mc:Fallback xmlns="">
            <p:pic>
              <p:nvPicPr>
                <p:cNvPr id="58" name="Ink 57">
                  <a:extLst>
                    <a:ext uri="{FF2B5EF4-FFF2-40B4-BE49-F238E27FC236}">
                      <a16:creationId xmlns:a16="http://schemas.microsoft.com/office/drawing/2014/main" id="{3F80373C-23C4-9B96-2DF1-F43A54FC768F}"/>
                    </a:ext>
                  </a:extLst>
                </p:cNvPr>
                <p:cNvPicPr/>
                <p:nvPr/>
              </p:nvPicPr>
              <p:blipFill>
                <a:blip r:embed="rId73"/>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2" name="Ink 61">
                  <a:extLst>
                    <a:ext uri="{FF2B5EF4-FFF2-40B4-BE49-F238E27FC236}">
                      <a16:creationId xmlns:a16="http://schemas.microsoft.com/office/drawing/2014/main" id="{B8CDC55D-D99E-B802-8305-6929D9CA72C7}"/>
                    </a:ext>
                  </a:extLst>
                </p14:cNvPr>
                <p14:cNvContentPartPr/>
                <p14:nvPr/>
              </p14:nvContentPartPr>
              <p14:xfrm>
                <a:off x="5187429" y="1819886"/>
                <a:ext cx="13320" cy="4320"/>
              </p14:xfrm>
            </p:contentPart>
          </mc:Choice>
          <mc:Fallback xmlns="">
            <p:pic>
              <p:nvPicPr>
                <p:cNvPr id="62" name="Ink 61">
                  <a:extLst>
                    <a:ext uri="{FF2B5EF4-FFF2-40B4-BE49-F238E27FC236}">
                      <a16:creationId xmlns:a16="http://schemas.microsoft.com/office/drawing/2014/main" id="{B8CDC55D-D99E-B802-8305-6929D9CA72C7}"/>
                    </a:ext>
                  </a:extLst>
                </p:cNvPr>
                <p:cNvPicPr/>
                <p:nvPr/>
              </p:nvPicPr>
              <p:blipFill>
                <a:blip r:embed="rId75"/>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3" name="Ink 62">
                  <a:extLst>
                    <a:ext uri="{FF2B5EF4-FFF2-40B4-BE49-F238E27FC236}">
                      <a16:creationId xmlns:a16="http://schemas.microsoft.com/office/drawing/2014/main" id="{7F1B2D84-7D06-41BA-5B84-ACF01684CEAF}"/>
                    </a:ext>
                  </a:extLst>
                </p14:cNvPr>
                <p14:cNvContentPartPr/>
                <p14:nvPr/>
              </p14:nvContentPartPr>
              <p14:xfrm>
                <a:off x="5349069" y="1723406"/>
                <a:ext cx="20160" cy="208080"/>
              </p14:xfrm>
            </p:contentPart>
          </mc:Choice>
          <mc:Fallback xmlns="">
            <p:pic>
              <p:nvPicPr>
                <p:cNvPr id="63" name="Ink 62">
                  <a:extLst>
                    <a:ext uri="{FF2B5EF4-FFF2-40B4-BE49-F238E27FC236}">
                      <a16:creationId xmlns:a16="http://schemas.microsoft.com/office/drawing/2014/main" id="{7F1B2D84-7D06-41BA-5B84-ACF01684CEAF}"/>
                    </a:ext>
                  </a:extLst>
                </p:cNvPr>
                <p:cNvPicPr/>
                <p:nvPr/>
              </p:nvPicPr>
              <p:blipFill>
                <a:blip r:embed="rId77"/>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4" name="Ink 63">
                  <a:extLst>
                    <a:ext uri="{FF2B5EF4-FFF2-40B4-BE49-F238E27FC236}">
                      <a16:creationId xmlns:a16="http://schemas.microsoft.com/office/drawing/2014/main" id="{5BE5BFD3-E33A-C891-3E2F-1156E5B5C6EE}"/>
                    </a:ext>
                  </a:extLst>
                </p14:cNvPr>
                <p14:cNvContentPartPr/>
                <p14:nvPr/>
              </p14:nvContentPartPr>
              <p14:xfrm>
                <a:off x="5429349" y="1714766"/>
                <a:ext cx="136080" cy="227520"/>
              </p14:xfrm>
            </p:contentPart>
          </mc:Choice>
          <mc:Fallback xmlns="">
            <p:pic>
              <p:nvPicPr>
                <p:cNvPr id="64" name="Ink 63">
                  <a:extLst>
                    <a:ext uri="{FF2B5EF4-FFF2-40B4-BE49-F238E27FC236}">
                      <a16:creationId xmlns:a16="http://schemas.microsoft.com/office/drawing/2014/main" id="{5BE5BFD3-E33A-C891-3E2F-1156E5B5C6EE}"/>
                    </a:ext>
                  </a:extLst>
                </p:cNvPr>
                <p:cNvPicPr/>
                <p:nvPr/>
              </p:nvPicPr>
              <p:blipFill>
                <a:blip r:embed="rId79"/>
                <a:stretch>
                  <a:fillRect/>
                </a:stretch>
              </p:blipFill>
              <p:spPr>
                <a:xfrm>
                  <a:off x="5411709" y="1697126"/>
                  <a:ext cx="171720" cy="263160"/>
                </a:xfrm>
                <a:prstGeom prst="rect">
                  <a:avLst/>
                </a:prstGeom>
              </p:spPr>
            </p:pic>
          </mc:Fallback>
        </mc:AlternateContent>
      </p:gr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grpSp>
        <p:nvGrpSpPr>
          <p:cNvPr id="40" name="Group 39">
            <a:extLst>
              <a:ext uri="{FF2B5EF4-FFF2-40B4-BE49-F238E27FC236}">
                <a16:creationId xmlns:a16="http://schemas.microsoft.com/office/drawing/2014/main" id="{602EA41D-5276-E50C-E36C-463EA3F2B7AD}"/>
              </a:ext>
            </a:extLst>
          </p:cNvPr>
          <p:cNvGrpSpPr/>
          <p:nvPr/>
        </p:nvGrpSpPr>
        <p:grpSpPr>
          <a:xfrm>
            <a:off x="144549" y="3169886"/>
            <a:ext cx="511920" cy="230400"/>
            <a:chOff x="144549" y="3169886"/>
            <a:chExt cx="511920" cy="230400"/>
          </a:xfrm>
        </p:grpSpPr>
        <mc:AlternateContent xmlns:mc="http://schemas.openxmlformats.org/markup-compatibility/2006" xmlns:p14="http://schemas.microsoft.com/office/powerpoint/2010/main">
          <mc:Choice Requires="p14">
            <p:contentPart p14:bwMode="auto" r:id="rId80">
              <p14:nvContentPartPr>
                <p14:cNvPr id="19" name="Ink 18">
                  <a:extLst>
                    <a:ext uri="{FF2B5EF4-FFF2-40B4-BE49-F238E27FC236}">
                      <a16:creationId xmlns:a16="http://schemas.microsoft.com/office/drawing/2014/main" id="{0AF3048D-12F1-093F-4FF4-3A4FB394DDAE}"/>
                    </a:ext>
                  </a:extLst>
                </p14:cNvPr>
                <p14:cNvContentPartPr/>
                <p14:nvPr/>
              </p14:nvContentPartPr>
              <p14:xfrm>
                <a:off x="144549" y="3169886"/>
                <a:ext cx="24120" cy="193320"/>
              </p14:xfrm>
            </p:contentPart>
          </mc:Choice>
          <mc:Fallback xmlns="">
            <p:pic>
              <p:nvPicPr>
                <p:cNvPr id="19" name="Ink 18">
                  <a:extLst>
                    <a:ext uri="{FF2B5EF4-FFF2-40B4-BE49-F238E27FC236}">
                      <a16:creationId xmlns:a16="http://schemas.microsoft.com/office/drawing/2014/main" id="{0AF3048D-12F1-093F-4FF4-3A4FB394DDAE}"/>
                    </a:ext>
                  </a:extLst>
                </p:cNvPr>
                <p:cNvPicPr/>
                <p:nvPr/>
              </p:nvPicPr>
              <p:blipFill>
                <a:blip r:embed="rId81"/>
                <a:stretch>
                  <a:fillRect/>
                </a:stretch>
              </p:blipFill>
              <p:spPr>
                <a:xfrm>
                  <a:off x="126909" y="3152246"/>
                  <a:ext cx="5976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2" name="Ink 21">
                  <a:extLst>
                    <a:ext uri="{FF2B5EF4-FFF2-40B4-BE49-F238E27FC236}">
                      <a16:creationId xmlns:a16="http://schemas.microsoft.com/office/drawing/2014/main" id="{75522166-CA83-778C-59CF-8DB90B19EB53}"/>
                    </a:ext>
                  </a:extLst>
                </p14:cNvPr>
                <p14:cNvContentPartPr/>
                <p14:nvPr/>
              </p14:nvContentPartPr>
              <p14:xfrm>
                <a:off x="256149" y="3273206"/>
                <a:ext cx="97200" cy="13680"/>
              </p14:xfrm>
            </p:contentPart>
          </mc:Choice>
          <mc:Fallback xmlns="">
            <p:pic>
              <p:nvPicPr>
                <p:cNvPr id="22" name="Ink 21">
                  <a:extLst>
                    <a:ext uri="{FF2B5EF4-FFF2-40B4-BE49-F238E27FC236}">
                      <a16:creationId xmlns:a16="http://schemas.microsoft.com/office/drawing/2014/main" id="{75522166-CA83-778C-59CF-8DB90B19EB53}"/>
                    </a:ext>
                  </a:extLst>
                </p:cNvPr>
                <p:cNvPicPr/>
                <p:nvPr/>
              </p:nvPicPr>
              <p:blipFill>
                <a:blip r:embed="rId83"/>
                <a:stretch>
                  <a:fillRect/>
                </a:stretch>
              </p:blipFill>
              <p:spPr>
                <a:xfrm>
                  <a:off x="238149" y="3255206"/>
                  <a:ext cx="132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8" name="Ink 27">
                  <a:extLst>
                    <a:ext uri="{FF2B5EF4-FFF2-40B4-BE49-F238E27FC236}">
                      <a16:creationId xmlns:a16="http://schemas.microsoft.com/office/drawing/2014/main" id="{DC224148-3511-D8A1-02EC-14D684E65B78}"/>
                    </a:ext>
                  </a:extLst>
                </p14:cNvPr>
                <p14:cNvContentPartPr/>
                <p14:nvPr/>
              </p14:nvContentPartPr>
              <p14:xfrm>
                <a:off x="431829" y="3235766"/>
                <a:ext cx="83160" cy="164520"/>
              </p14:xfrm>
            </p:contentPart>
          </mc:Choice>
          <mc:Fallback xmlns="">
            <p:pic>
              <p:nvPicPr>
                <p:cNvPr id="28" name="Ink 27">
                  <a:extLst>
                    <a:ext uri="{FF2B5EF4-FFF2-40B4-BE49-F238E27FC236}">
                      <a16:creationId xmlns:a16="http://schemas.microsoft.com/office/drawing/2014/main" id="{DC224148-3511-D8A1-02EC-14D684E65B78}"/>
                    </a:ext>
                  </a:extLst>
                </p:cNvPr>
                <p:cNvPicPr/>
                <p:nvPr/>
              </p:nvPicPr>
              <p:blipFill>
                <a:blip r:embed="rId85"/>
                <a:stretch>
                  <a:fillRect/>
                </a:stretch>
              </p:blipFill>
              <p:spPr>
                <a:xfrm>
                  <a:off x="413829" y="321776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1" name="Ink 30">
                  <a:extLst>
                    <a:ext uri="{FF2B5EF4-FFF2-40B4-BE49-F238E27FC236}">
                      <a16:creationId xmlns:a16="http://schemas.microsoft.com/office/drawing/2014/main" id="{F1A1E234-D932-B630-F313-28052C787D80}"/>
                    </a:ext>
                  </a:extLst>
                </p14:cNvPr>
                <p14:cNvContentPartPr/>
                <p14:nvPr/>
              </p14:nvContentPartPr>
              <p14:xfrm>
                <a:off x="541989" y="3260246"/>
                <a:ext cx="114480" cy="120960"/>
              </p14:xfrm>
            </p:contentPart>
          </mc:Choice>
          <mc:Fallback xmlns="">
            <p:pic>
              <p:nvPicPr>
                <p:cNvPr id="31" name="Ink 30">
                  <a:extLst>
                    <a:ext uri="{FF2B5EF4-FFF2-40B4-BE49-F238E27FC236}">
                      <a16:creationId xmlns:a16="http://schemas.microsoft.com/office/drawing/2014/main" id="{F1A1E234-D932-B630-F313-28052C787D80}"/>
                    </a:ext>
                  </a:extLst>
                </p:cNvPr>
                <p:cNvPicPr/>
                <p:nvPr/>
              </p:nvPicPr>
              <p:blipFill>
                <a:blip r:embed="rId87"/>
                <a:stretch>
                  <a:fillRect/>
                </a:stretch>
              </p:blipFill>
              <p:spPr>
                <a:xfrm>
                  <a:off x="523989" y="3242606"/>
                  <a:ext cx="150120" cy="156600"/>
                </a:xfrm>
                <a:prstGeom prst="rect">
                  <a:avLst/>
                </a:prstGeom>
              </p:spPr>
            </p:pic>
          </mc:Fallback>
        </mc:AlternateContent>
      </p:grpSp>
      <p:grpSp>
        <p:nvGrpSpPr>
          <p:cNvPr id="48" name="Group 47">
            <a:extLst>
              <a:ext uri="{FF2B5EF4-FFF2-40B4-BE49-F238E27FC236}">
                <a16:creationId xmlns:a16="http://schemas.microsoft.com/office/drawing/2014/main" id="{CF66E559-F464-D70D-4F19-7800BE0DFE23}"/>
              </a:ext>
            </a:extLst>
          </p:cNvPr>
          <p:cNvGrpSpPr/>
          <p:nvPr/>
        </p:nvGrpSpPr>
        <p:grpSpPr>
          <a:xfrm>
            <a:off x="1540629" y="3727526"/>
            <a:ext cx="497520" cy="259200"/>
            <a:chOff x="1540629" y="3727526"/>
            <a:chExt cx="497520" cy="259200"/>
          </a:xfrm>
        </p:grpSpPr>
        <mc:AlternateContent xmlns:mc="http://schemas.openxmlformats.org/markup-compatibility/2006" xmlns:p14="http://schemas.microsoft.com/office/powerpoint/2010/main">
          <mc:Choice Requires="p14">
            <p:contentPart p14:bwMode="auto" r:id="rId88">
              <p14:nvContentPartPr>
                <p14:cNvPr id="41" name="Ink 40">
                  <a:extLst>
                    <a:ext uri="{FF2B5EF4-FFF2-40B4-BE49-F238E27FC236}">
                      <a16:creationId xmlns:a16="http://schemas.microsoft.com/office/drawing/2014/main" id="{0C617824-26DE-82E4-5C64-B9213DC7B6D6}"/>
                    </a:ext>
                  </a:extLst>
                </p14:cNvPr>
                <p14:cNvContentPartPr/>
                <p14:nvPr/>
              </p14:nvContentPartPr>
              <p14:xfrm>
                <a:off x="1540629" y="3727526"/>
                <a:ext cx="20160" cy="173160"/>
              </p14:xfrm>
            </p:contentPart>
          </mc:Choice>
          <mc:Fallback xmlns="">
            <p:pic>
              <p:nvPicPr>
                <p:cNvPr id="41" name="Ink 40">
                  <a:extLst>
                    <a:ext uri="{FF2B5EF4-FFF2-40B4-BE49-F238E27FC236}">
                      <a16:creationId xmlns:a16="http://schemas.microsoft.com/office/drawing/2014/main" id="{0C617824-26DE-82E4-5C64-B9213DC7B6D6}"/>
                    </a:ext>
                  </a:extLst>
                </p:cNvPr>
                <p:cNvPicPr/>
                <p:nvPr/>
              </p:nvPicPr>
              <p:blipFill>
                <a:blip r:embed="rId89"/>
                <a:stretch>
                  <a:fillRect/>
                </a:stretch>
              </p:blipFill>
              <p:spPr>
                <a:xfrm>
                  <a:off x="1522629" y="3709886"/>
                  <a:ext cx="558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2" name="Ink 41">
                  <a:extLst>
                    <a:ext uri="{FF2B5EF4-FFF2-40B4-BE49-F238E27FC236}">
                      <a16:creationId xmlns:a16="http://schemas.microsoft.com/office/drawing/2014/main" id="{CD9C44EA-042B-16BD-436C-641BB57D1502}"/>
                    </a:ext>
                  </a:extLst>
                </p14:cNvPr>
                <p14:cNvContentPartPr/>
                <p14:nvPr/>
              </p14:nvContentPartPr>
              <p14:xfrm>
                <a:off x="1647549" y="3827246"/>
                <a:ext cx="97920" cy="11160"/>
              </p14:xfrm>
            </p:contentPart>
          </mc:Choice>
          <mc:Fallback xmlns="">
            <p:pic>
              <p:nvPicPr>
                <p:cNvPr id="42" name="Ink 41">
                  <a:extLst>
                    <a:ext uri="{FF2B5EF4-FFF2-40B4-BE49-F238E27FC236}">
                      <a16:creationId xmlns:a16="http://schemas.microsoft.com/office/drawing/2014/main" id="{CD9C44EA-042B-16BD-436C-641BB57D1502}"/>
                    </a:ext>
                  </a:extLst>
                </p:cNvPr>
                <p:cNvPicPr/>
                <p:nvPr/>
              </p:nvPicPr>
              <p:blipFill>
                <a:blip r:embed="rId91"/>
                <a:stretch>
                  <a:fillRect/>
                </a:stretch>
              </p:blipFill>
              <p:spPr>
                <a:xfrm>
                  <a:off x="1629549" y="3809606"/>
                  <a:ext cx="133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43" name="Ink 42">
                  <a:extLst>
                    <a:ext uri="{FF2B5EF4-FFF2-40B4-BE49-F238E27FC236}">
                      <a16:creationId xmlns:a16="http://schemas.microsoft.com/office/drawing/2014/main" id="{5A370A99-5C4A-313E-91DE-5D27BC53C8DD}"/>
                    </a:ext>
                  </a:extLst>
                </p14:cNvPr>
                <p14:cNvContentPartPr/>
                <p14:nvPr/>
              </p14:nvContentPartPr>
              <p14:xfrm>
                <a:off x="1799109" y="3826526"/>
                <a:ext cx="104040" cy="160200"/>
              </p14:xfrm>
            </p:contentPart>
          </mc:Choice>
          <mc:Fallback xmlns="">
            <p:pic>
              <p:nvPicPr>
                <p:cNvPr id="43" name="Ink 42">
                  <a:extLst>
                    <a:ext uri="{FF2B5EF4-FFF2-40B4-BE49-F238E27FC236}">
                      <a16:creationId xmlns:a16="http://schemas.microsoft.com/office/drawing/2014/main" id="{5A370A99-5C4A-313E-91DE-5D27BC53C8DD}"/>
                    </a:ext>
                  </a:extLst>
                </p:cNvPr>
                <p:cNvPicPr/>
                <p:nvPr/>
              </p:nvPicPr>
              <p:blipFill>
                <a:blip r:embed="rId93"/>
                <a:stretch>
                  <a:fillRect/>
                </a:stretch>
              </p:blipFill>
              <p:spPr>
                <a:xfrm>
                  <a:off x="1781469" y="3808886"/>
                  <a:ext cx="13968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44" name="Ink 43">
                  <a:extLst>
                    <a:ext uri="{FF2B5EF4-FFF2-40B4-BE49-F238E27FC236}">
                      <a16:creationId xmlns:a16="http://schemas.microsoft.com/office/drawing/2014/main" id="{F11E925D-2DC7-8DEB-C699-BEA765E456D7}"/>
                    </a:ext>
                  </a:extLst>
                </p14:cNvPr>
                <p14:cNvContentPartPr/>
                <p14:nvPr/>
              </p14:nvContentPartPr>
              <p14:xfrm>
                <a:off x="1924389" y="3867566"/>
                <a:ext cx="113760" cy="117720"/>
              </p14:xfrm>
            </p:contentPart>
          </mc:Choice>
          <mc:Fallback xmlns="">
            <p:pic>
              <p:nvPicPr>
                <p:cNvPr id="44" name="Ink 43">
                  <a:extLst>
                    <a:ext uri="{FF2B5EF4-FFF2-40B4-BE49-F238E27FC236}">
                      <a16:creationId xmlns:a16="http://schemas.microsoft.com/office/drawing/2014/main" id="{F11E925D-2DC7-8DEB-C699-BEA765E456D7}"/>
                    </a:ext>
                  </a:extLst>
                </p:cNvPr>
                <p:cNvPicPr/>
                <p:nvPr/>
              </p:nvPicPr>
              <p:blipFill>
                <a:blip r:embed="rId95"/>
                <a:stretch>
                  <a:fillRect/>
                </a:stretch>
              </p:blipFill>
              <p:spPr>
                <a:xfrm>
                  <a:off x="1906749" y="3849566"/>
                  <a:ext cx="149400" cy="153360"/>
                </a:xfrm>
                <a:prstGeom prst="rect">
                  <a:avLst/>
                </a:prstGeom>
              </p:spPr>
            </p:pic>
          </mc:Fallback>
        </mc:AlternateContent>
      </p:grpSp>
      <p:grpSp>
        <p:nvGrpSpPr>
          <p:cNvPr id="47" name="Group 46">
            <a:extLst>
              <a:ext uri="{FF2B5EF4-FFF2-40B4-BE49-F238E27FC236}">
                <a16:creationId xmlns:a16="http://schemas.microsoft.com/office/drawing/2014/main" id="{7F5FD803-1D53-1D42-8575-06C3CCE5129B}"/>
              </a:ext>
            </a:extLst>
          </p:cNvPr>
          <p:cNvGrpSpPr/>
          <p:nvPr/>
        </p:nvGrpSpPr>
        <p:grpSpPr>
          <a:xfrm>
            <a:off x="1800909" y="2926166"/>
            <a:ext cx="315360" cy="204120"/>
            <a:chOff x="1800909" y="2926166"/>
            <a:chExt cx="315360" cy="204120"/>
          </a:xfrm>
        </p:grpSpPr>
        <mc:AlternateContent xmlns:mc="http://schemas.openxmlformats.org/markup-compatibility/2006" xmlns:p14="http://schemas.microsoft.com/office/powerpoint/2010/main">
          <mc:Choice Requires="p14">
            <p:contentPart p14:bwMode="auto" r:id="rId96">
              <p14:nvContentPartPr>
                <p14:cNvPr id="45" name="Ink 44">
                  <a:extLst>
                    <a:ext uri="{FF2B5EF4-FFF2-40B4-BE49-F238E27FC236}">
                      <a16:creationId xmlns:a16="http://schemas.microsoft.com/office/drawing/2014/main" id="{2670BF6C-2CD6-5D24-C0E1-1DFB4083B153}"/>
                    </a:ext>
                  </a:extLst>
                </p14:cNvPr>
                <p14:cNvContentPartPr/>
                <p14:nvPr/>
              </p14:nvContentPartPr>
              <p14:xfrm>
                <a:off x="1800909" y="2972246"/>
                <a:ext cx="148320" cy="158040"/>
              </p14:xfrm>
            </p:contentPart>
          </mc:Choice>
          <mc:Fallback xmlns="">
            <p:pic>
              <p:nvPicPr>
                <p:cNvPr id="45" name="Ink 44">
                  <a:extLst>
                    <a:ext uri="{FF2B5EF4-FFF2-40B4-BE49-F238E27FC236}">
                      <a16:creationId xmlns:a16="http://schemas.microsoft.com/office/drawing/2014/main" id="{2670BF6C-2CD6-5D24-C0E1-1DFB4083B153}"/>
                    </a:ext>
                  </a:extLst>
                </p:cNvPr>
                <p:cNvPicPr/>
                <p:nvPr/>
              </p:nvPicPr>
              <p:blipFill>
                <a:blip r:embed="rId97"/>
                <a:stretch>
                  <a:fillRect/>
                </a:stretch>
              </p:blipFill>
              <p:spPr>
                <a:xfrm>
                  <a:off x="1782909" y="2954246"/>
                  <a:ext cx="1839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6" name="Ink 45">
                  <a:extLst>
                    <a:ext uri="{FF2B5EF4-FFF2-40B4-BE49-F238E27FC236}">
                      <a16:creationId xmlns:a16="http://schemas.microsoft.com/office/drawing/2014/main" id="{24C3EC6A-0170-DC76-73D6-2BD419A060FE}"/>
                    </a:ext>
                  </a:extLst>
                </p14:cNvPr>
                <p14:cNvContentPartPr/>
                <p14:nvPr/>
              </p14:nvContentPartPr>
              <p14:xfrm>
                <a:off x="1969749" y="2926166"/>
                <a:ext cx="146520" cy="140760"/>
              </p14:xfrm>
            </p:contentPart>
          </mc:Choice>
          <mc:Fallback xmlns="">
            <p:pic>
              <p:nvPicPr>
                <p:cNvPr id="46" name="Ink 45">
                  <a:extLst>
                    <a:ext uri="{FF2B5EF4-FFF2-40B4-BE49-F238E27FC236}">
                      <a16:creationId xmlns:a16="http://schemas.microsoft.com/office/drawing/2014/main" id="{24C3EC6A-0170-DC76-73D6-2BD419A060FE}"/>
                    </a:ext>
                  </a:extLst>
                </p:cNvPr>
                <p:cNvPicPr/>
                <p:nvPr/>
              </p:nvPicPr>
              <p:blipFill>
                <a:blip r:embed="rId99"/>
                <a:stretch>
                  <a:fillRect/>
                </a:stretch>
              </p:blipFill>
              <p:spPr>
                <a:xfrm>
                  <a:off x="1951749" y="2908526"/>
                  <a:ext cx="182160" cy="176400"/>
                </a:xfrm>
                <a:prstGeom prst="rect">
                  <a:avLst/>
                </a:prstGeom>
              </p:spPr>
            </p:pic>
          </mc:Fallback>
        </mc:AlternateContent>
      </p:grpSp>
      <p:grpSp>
        <p:nvGrpSpPr>
          <p:cNvPr id="61" name="Group 60">
            <a:extLst>
              <a:ext uri="{FF2B5EF4-FFF2-40B4-BE49-F238E27FC236}">
                <a16:creationId xmlns:a16="http://schemas.microsoft.com/office/drawing/2014/main" id="{51F12C72-9C8A-53E8-9183-572FE41C1D97}"/>
              </a:ext>
            </a:extLst>
          </p:cNvPr>
          <p:cNvGrpSpPr/>
          <p:nvPr/>
        </p:nvGrpSpPr>
        <p:grpSpPr>
          <a:xfrm>
            <a:off x="1622349" y="2246126"/>
            <a:ext cx="492120" cy="199440"/>
            <a:chOff x="1622349" y="2246126"/>
            <a:chExt cx="492120" cy="199440"/>
          </a:xfrm>
        </p:grpSpPr>
        <mc:AlternateContent xmlns:mc="http://schemas.openxmlformats.org/markup-compatibility/2006" xmlns:p14="http://schemas.microsoft.com/office/powerpoint/2010/main">
          <mc:Choice Requires="p14">
            <p:contentPart p14:bwMode="auto" r:id="rId100">
              <p14:nvContentPartPr>
                <p14:cNvPr id="53" name="Ink 52">
                  <a:extLst>
                    <a:ext uri="{FF2B5EF4-FFF2-40B4-BE49-F238E27FC236}">
                      <a16:creationId xmlns:a16="http://schemas.microsoft.com/office/drawing/2014/main" id="{2D659A7E-09C0-F303-5E73-7950977A9666}"/>
                    </a:ext>
                  </a:extLst>
                </p14:cNvPr>
                <p14:cNvContentPartPr/>
                <p14:nvPr/>
              </p14:nvContentPartPr>
              <p14:xfrm>
                <a:off x="1622349" y="2246126"/>
                <a:ext cx="17280" cy="153720"/>
              </p14:xfrm>
            </p:contentPart>
          </mc:Choice>
          <mc:Fallback xmlns="">
            <p:pic>
              <p:nvPicPr>
                <p:cNvPr id="53" name="Ink 52">
                  <a:extLst>
                    <a:ext uri="{FF2B5EF4-FFF2-40B4-BE49-F238E27FC236}">
                      <a16:creationId xmlns:a16="http://schemas.microsoft.com/office/drawing/2014/main" id="{2D659A7E-09C0-F303-5E73-7950977A9666}"/>
                    </a:ext>
                  </a:extLst>
                </p:cNvPr>
                <p:cNvPicPr/>
                <p:nvPr/>
              </p:nvPicPr>
              <p:blipFill>
                <a:blip r:embed="rId101"/>
                <a:stretch>
                  <a:fillRect/>
                </a:stretch>
              </p:blipFill>
              <p:spPr>
                <a:xfrm>
                  <a:off x="1604709" y="2228486"/>
                  <a:ext cx="529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54" name="Ink 53">
                  <a:extLst>
                    <a:ext uri="{FF2B5EF4-FFF2-40B4-BE49-F238E27FC236}">
                      <a16:creationId xmlns:a16="http://schemas.microsoft.com/office/drawing/2014/main" id="{7204E2A5-263E-E042-4D8C-7F6D12D8E337}"/>
                    </a:ext>
                  </a:extLst>
                </p14:cNvPr>
                <p14:cNvContentPartPr/>
                <p14:nvPr/>
              </p14:nvContentPartPr>
              <p14:xfrm>
                <a:off x="1727829" y="2341166"/>
                <a:ext cx="75600" cy="7920"/>
              </p14:xfrm>
            </p:contentPart>
          </mc:Choice>
          <mc:Fallback xmlns="">
            <p:pic>
              <p:nvPicPr>
                <p:cNvPr id="54" name="Ink 53">
                  <a:extLst>
                    <a:ext uri="{FF2B5EF4-FFF2-40B4-BE49-F238E27FC236}">
                      <a16:creationId xmlns:a16="http://schemas.microsoft.com/office/drawing/2014/main" id="{7204E2A5-263E-E042-4D8C-7F6D12D8E337}"/>
                    </a:ext>
                  </a:extLst>
                </p:cNvPr>
                <p:cNvPicPr/>
                <p:nvPr/>
              </p:nvPicPr>
              <p:blipFill>
                <a:blip r:embed="rId103"/>
                <a:stretch>
                  <a:fillRect/>
                </a:stretch>
              </p:blipFill>
              <p:spPr>
                <a:xfrm>
                  <a:off x="1709829" y="2323526"/>
                  <a:ext cx="1112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59" name="Ink 58">
                  <a:extLst>
                    <a:ext uri="{FF2B5EF4-FFF2-40B4-BE49-F238E27FC236}">
                      <a16:creationId xmlns:a16="http://schemas.microsoft.com/office/drawing/2014/main" id="{2FCEA944-5022-E123-9C1E-CA58274F8C6C}"/>
                    </a:ext>
                  </a:extLst>
                </p14:cNvPr>
                <p14:cNvContentPartPr/>
                <p14:nvPr/>
              </p14:nvContentPartPr>
              <p14:xfrm>
                <a:off x="1860309" y="2290046"/>
                <a:ext cx="114120" cy="146880"/>
              </p14:xfrm>
            </p:contentPart>
          </mc:Choice>
          <mc:Fallback xmlns="">
            <p:pic>
              <p:nvPicPr>
                <p:cNvPr id="59" name="Ink 58">
                  <a:extLst>
                    <a:ext uri="{FF2B5EF4-FFF2-40B4-BE49-F238E27FC236}">
                      <a16:creationId xmlns:a16="http://schemas.microsoft.com/office/drawing/2014/main" id="{2FCEA944-5022-E123-9C1E-CA58274F8C6C}"/>
                    </a:ext>
                  </a:extLst>
                </p:cNvPr>
                <p:cNvPicPr/>
                <p:nvPr/>
              </p:nvPicPr>
              <p:blipFill>
                <a:blip r:embed="rId105"/>
                <a:stretch>
                  <a:fillRect/>
                </a:stretch>
              </p:blipFill>
              <p:spPr>
                <a:xfrm>
                  <a:off x="1842309" y="2272406"/>
                  <a:ext cx="1497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0" name="Ink 59">
                  <a:extLst>
                    <a:ext uri="{FF2B5EF4-FFF2-40B4-BE49-F238E27FC236}">
                      <a16:creationId xmlns:a16="http://schemas.microsoft.com/office/drawing/2014/main" id="{D6C24E9D-0B3B-8C3C-7619-095D6D2EEC38}"/>
                    </a:ext>
                  </a:extLst>
                </p14:cNvPr>
                <p14:cNvContentPartPr/>
                <p14:nvPr/>
              </p14:nvContentPartPr>
              <p14:xfrm>
                <a:off x="1984149" y="2322086"/>
                <a:ext cx="130320" cy="123480"/>
              </p14:xfrm>
            </p:contentPart>
          </mc:Choice>
          <mc:Fallback xmlns="">
            <p:pic>
              <p:nvPicPr>
                <p:cNvPr id="60" name="Ink 59">
                  <a:extLst>
                    <a:ext uri="{FF2B5EF4-FFF2-40B4-BE49-F238E27FC236}">
                      <a16:creationId xmlns:a16="http://schemas.microsoft.com/office/drawing/2014/main" id="{D6C24E9D-0B3B-8C3C-7619-095D6D2EEC38}"/>
                    </a:ext>
                  </a:extLst>
                </p:cNvPr>
                <p:cNvPicPr/>
                <p:nvPr/>
              </p:nvPicPr>
              <p:blipFill>
                <a:blip r:embed="rId107"/>
                <a:stretch>
                  <a:fillRect/>
                </a:stretch>
              </p:blipFill>
              <p:spPr>
                <a:xfrm>
                  <a:off x="1966509" y="2304446"/>
                  <a:ext cx="165960" cy="159120"/>
                </a:xfrm>
                <a:prstGeom prst="rect">
                  <a:avLst/>
                </a:prstGeom>
              </p:spPr>
            </p:pic>
          </mc:Fallback>
        </mc:AlternateContent>
      </p:grpSp>
      <p:grpSp>
        <p:nvGrpSpPr>
          <p:cNvPr id="73" name="Group 72">
            <a:extLst>
              <a:ext uri="{FF2B5EF4-FFF2-40B4-BE49-F238E27FC236}">
                <a16:creationId xmlns:a16="http://schemas.microsoft.com/office/drawing/2014/main" id="{F6F02EA4-E871-D566-0124-6CDCE01F0C43}"/>
              </a:ext>
            </a:extLst>
          </p:cNvPr>
          <p:cNvGrpSpPr/>
          <p:nvPr/>
        </p:nvGrpSpPr>
        <p:grpSpPr>
          <a:xfrm>
            <a:off x="3602349" y="2169446"/>
            <a:ext cx="1315440" cy="382320"/>
            <a:chOff x="3602349" y="2169446"/>
            <a:chExt cx="1315440" cy="382320"/>
          </a:xfrm>
        </p:grpSpPr>
        <mc:AlternateContent xmlns:mc="http://schemas.openxmlformats.org/markup-compatibility/2006" xmlns:p14="http://schemas.microsoft.com/office/powerpoint/2010/main">
          <mc:Choice Requires="p14">
            <p:contentPart p14:bwMode="auto" r:id="rId108">
              <p14:nvContentPartPr>
                <p14:cNvPr id="4" name="Ink 3">
                  <a:extLst>
                    <a:ext uri="{FF2B5EF4-FFF2-40B4-BE49-F238E27FC236}">
                      <a16:creationId xmlns:a16="http://schemas.microsoft.com/office/drawing/2014/main" id="{E6BE7B1B-2291-565B-EADD-4462CC6EA05E}"/>
                    </a:ext>
                  </a:extLst>
                </p14:cNvPr>
                <p14:cNvContentPartPr/>
                <p14:nvPr/>
              </p14:nvContentPartPr>
              <p14:xfrm>
                <a:off x="3602349" y="2354486"/>
                <a:ext cx="143640" cy="197280"/>
              </p14:xfrm>
            </p:contentPart>
          </mc:Choice>
          <mc:Fallback xmlns="">
            <p:pic>
              <p:nvPicPr>
                <p:cNvPr id="4" name="Ink 3">
                  <a:extLst>
                    <a:ext uri="{FF2B5EF4-FFF2-40B4-BE49-F238E27FC236}">
                      <a16:creationId xmlns:a16="http://schemas.microsoft.com/office/drawing/2014/main" id="{E6BE7B1B-2291-565B-EADD-4462CC6EA05E}"/>
                    </a:ext>
                  </a:extLst>
                </p:cNvPr>
                <p:cNvPicPr/>
                <p:nvPr/>
              </p:nvPicPr>
              <p:blipFill>
                <a:blip r:embed="rId109"/>
                <a:stretch>
                  <a:fillRect/>
                </a:stretch>
              </p:blipFill>
              <p:spPr>
                <a:xfrm>
                  <a:off x="3584709" y="2336486"/>
                  <a:ext cx="17928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 name="Ink 9">
                  <a:extLst>
                    <a:ext uri="{FF2B5EF4-FFF2-40B4-BE49-F238E27FC236}">
                      <a16:creationId xmlns:a16="http://schemas.microsoft.com/office/drawing/2014/main" id="{0F46CAA7-BA92-0C29-E2F8-29F617AD4926}"/>
                    </a:ext>
                  </a:extLst>
                </p14:cNvPr>
                <p14:cNvContentPartPr/>
                <p14:nvPr/>
              </p14:nvContentPartPr>
              <p14:xfrm>
                <a:off x="3760389" y="2370326"/>
                <a:ext cx="126720" cy="143280"/>
              </p14:xfrm>
            </p:contentPart>
          </mc:Choice>
          <mc:Fallback xmlns="">
            <p:pic>
              <p:nvPicPr>
                <p:cNvPr id="10" name="Ink 9">
                  <a:extLst>
                    <a:ext uri="{FF2B5EF4-FFF2-40B4-BE49-F238E27FC236}">
                      <a16:creationId xmlns:a16="http://schemas.microsoft.com/office/drawing/2014/main" id="{0F46CAA7-BA92-0C29-E2F8-29F617AD4926}"/>
                    </a:ext>
                  </a:extLst>
                </p:cNvPr>
                <p:cNvPicPr/>
                <p:nvPr/>
              </p:nvPicPr>
              <p:blipFill>
                <a:blip r:embed="rId111"/>
                <a:stretch>
                  <a:fillRect/>
                </a:stretch>
              </p:blipFill>
              <p:spPr>
                <a:xfrm>
                  <a:off x="3742389" y="2352326"/>
                  <a:ext cx="16236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3" name="Ink 12">
                  <a:extLst>
                    <a:ext uri="{FF2B5EF4-FFF2-40B4-BE49-F238E27FC236}">
                      <a16:creationId xmlns:a16="http://schemas.microsoft.com/office/drawing/2014/main" id="{A186FC5A-4FE1-CB74-6A4B-CF7862B52021}"/>
                    </a:ext>
                  </a:extLst>
                </p14:cNvPr>
                <p14:cNvContentPartPr/>
                <p14:nvPr/>
              </p14:nvContentPartPr>
              <p14:xfrm>
                <a:off x="3925269" y="2169446"/>
                <a:ext cx="169560" cy="117720"/>
              </p14:xfrm>
            </p:contentPart>
          </mc:Choice>
          <mc:Fallback xmlns="">
            <p:pic>
              <p:nvPicPr>
                <p:cNvPr id="13" name="Ink 12">
                  <a:extLst>
                    <a:ext uri="{FF2B5EF4-FFF2-40B4-BE49-F238E27FC236}">
                      <a16:creationId xmlns:a16="http://schemas.microsoft.com/office/drawing/2014/main" id="{A186FC5A-4FE1-CB74-6A4B-CF7862B52021}"/>
                    </a:ext>
                  </a:extLst>
                </p:cNvPr>
                <p:cNvPicPr/>
                <p:nvPr/>
              </p:nvPicPr>
              <p:blipFill>
                <a:blip r:embed="rId113"/>
                <a:stretch>
                  <a:fillRect/>
                </a:stretch>
              </p:blipFill>
              <p:spPr>
                <a:xfrm>
                  <a:off x="3907629" y="2151806"/>
                  <a:ext cx="2052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6" name="Ink 65">
                  <a:extLst>
                    <a:ext uri="{FF2B5EF4-FFF2-40B4-BE49-F238E27FC236}">
                      <a16:creationId xmlns:a16="http://schemas.microsoft.com/office/drawing/2014/main" id="{6A921528-36A5-074C-5DC7-FACB422BE9E1}"/>
                    </a:ext>
                  </a:extLst>
                </p14:cNvPr>
                <p14:cNvContentPartPr/>
                <p14:nvPr/>
              </p14:nvContentPartPr>
              <p14:xfrm>
                <a:off x="4259709" y="2358806"/>
                <a:ext cx="165240" cy="27000"/>
              </p14:xfrm>
            </p:contentPart>
          </mc:Choice>
          <mc:Fallback xmlns="">
            <p:pic>
              <p:nvPicPr>
                <p:cNvPr id="66" name="Ink 65">
                  <a:extLst>
                    <a:ext uri="{FF2B5EF4-FFF2-40B4-BE49-F238E27FC236}">
                      <a16:creationId xmlns:a16="http://schemas.microsoft.com/office/drawing/2014/main" id="{6A921528-36A5-074C-5DC7-FACB422BE9E1}"/>
                    </a:ext>
                  </a:extLst>
                </p:cNvPr>
                <p:cNvPicPr/>
                <p:nvPr/>
              </p:nvPicPr>
              <p:blipFill>
                <a:blip r:embed="rId115"/>
                <a:stretch>
                  <a:fillRect/>
                </a:stretch>
              </p:blipFill>
              <p:spPr>
                <a:xfrm>
                  <a:off x="4241709" y="2341166"/>
                  <a:ext cx="2008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7" name="Ink 66">
                  <a:extLst>
                    <a:ext uri="{FF2B5EF4-FFF2-40B4-BE49-F238E27FC236}">
                      <a16:creationId xmlns:a16="http://schemas.microsoft.com/office/drawing/2014/main" id="{EB51F112-A6A6-DDB9-C7E5-9FDE419D5C9C}"/>
                    </a:ext>
                  </a:extLst>
                </p14:cNvPr>
                <p14:cNvContentPartPr/>
                <p14:nvPr/>
              </p14:nvContentPartPr>
              <p14:xfrm>
                <a:off x="4320189" y="2449526"/>
                <a:ext cx="118080" cy="27360"/>
              </p14:xfrm>
            </p:contentPart>
          </mc:Choice>
          <mc:Fallback xmlns="">
            <p:pic>
              <p:nvPicPr>
                <p:cNvPr id="67" name="Ink 66">
                  <a:extLst>
                    <a:ext uri="{FF2B5EF4-FFF2-40B4-BE49-F238E27FC236}">
                      <a16:creationId xmlns:a16="http://schemas.microsoft.com/office/drawing/2014/main" id="{EB51F112-A6A6-DDB9-C7E5-9FDE419D5C9C}"/>
                    </a:ext>
                  </a:extLst>
                </p:cNvPr>
                <p:cNvPicPr/>
                <p:nvPr/>
              </p:nvPicPr>
              <p:blipFill>
                <a:blip r:embed="rId117"/>
                <a:stretch>
                  <a:fillRect/>
                </a:stretch>
              </p:blipFill>
              <p:spPr>
                <a:xfrm>
                  <a:off x="4302189" y="2431886"/>
                  <a:ext cx="153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8" name="Ink 67">
                  <a:extLst>
                    <a:ext uri="{FF2B5EF4-FFF2-40B4-BE49-F238E27FC236}">
                      <a16:creationId xmlns:a16="http://schemas.microsoft.com/office/drawing/2014/main" id="{0D48A663-D39E-1047-170E-2BD2D4DC4FFA}"/>
                    </a:ext>
                  </a:extLst>
                </p14:cNvPr>
                <p14:cNvContentPartPr/>
                <p14:nvPr/>
              </p14:nvContentPartPr>
              <p14:xfrm>
                <a:off x="4603149" y="2266646"/>
                <a:ext cx="180360" cy="183960"/>
              </p14:xfrm>
            </p:contentPart>
          </mc:Choice>
          <mc:Fallback xmlns="">
            <p:pic>
              <p:nvPicPr>
                <p:cNvPr id="68" name="Ink 67">
                  <a:extLst>
                    <a:ext uri="{FF2B5EF4-FFF2-40B4-BE49-F238E27FC236}">
                      <a16:creationId xmlns:a16="http://schemas.microsoft.com/office/drawing/2014/main" id="{0D48A663-D39E-1047-170E-2BD2D4DC4FFA}"/>
                    </a:ext>
                  </a:extLst>
                </p:cNvPr>
                <p:cNvPicPr/>
                <p:nvPr/>
              </p:nvPicPr>
              <p:blipFill>
                <a:blip r:embed="rId119"/>
                <a:stretch>
                  <a:fillRect/>
                </a:stretch>
              </p:blipFill>
              <p:spPr>
                <a:xfrm>
                  <a:off x="4585509" y="2248646"/>
                  <a:ext cx="2160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69" name="Ink 68">
                  <a:extLst>
                    <a:ext uri="{FF2B5EF4-FFF2-40B4-BE49-F238E27FC236}">
                      <a16:creationId xmlns:a16="http://schemas.microsoft.com/office/drawing/2014/main" id="{168FDDC5-8B40-8FF2-FD79-EEF88856802C}"/>
                    </a:ext>
                  </a:extLst>
                </p14:cNvPr>
                <p14:cNvContentPartPr/>
                <p14:nvPr/>
              </p14:nvContentPartPr>
              <p14:xfrm>
                <a:off x="4909149" y="2327126"/>
                <a:ext cx="8640" cy="13680"/>
              </p14:xfrm>
            </p:contentPart>
          </mc:Choice>
          <mc:Fallback xmlns="">
            <p:pic>
              <p:nvPicPr>
                <p:cNvPr id="69" name="Ink 68">
                  <a:extLst>
                    <a:ext uri="{FF2B5EF4-FFF2-40B4-BE49-F238E27FC236}">
                      <a16:creationId xmlns:a16="http://schemas.microsoft.com/office/drawing/2014/main" id="{168FDDC5-8B40-8FF2-FD79-EEF88856802C}"/>
                    </a:ext>
                  </a:extLst>
                </p:cNvPr>
                <p:cNvPicPr/>
                <p:nvPr/>
              </p:nvPicPr>
              <p:blipFill>
                <a:blip r:embed="rId121"/>
                <a:stretch>
                  <a:fillRect/>
                </a:stretch>
              </p:blipFill>
              <p:spPr>
                <a:xfrm>
                  <a:off x="4891149" y="2309486"/>
                  <a:ext cx="44280" cy="49320"/>
                </a:xfrm>
                <a:prstGeom prst="rect">
                  <a:avLst/>
                </a:prstGeom>
              </p:spPr>
            </p:pic>
          </mc:Fallback>
        </mc:AlternateContent>
      </p:grpSp>
      <p:grpSp>
        <p:nvGrpSpPr>
          <p:cNvPr id="72" name="Group 71">
            <a:extLst>
              <a:ext uri="{FF2B5EF4-FFF2-40B4-BE49-F238E27FC236}">
                <a16:creationId xmlns:a16="http://schemas.microsoft.com/office/drawing/2014/main" id="{202F985A-E989-A84C-0261-DF19300F7F05}"/>
              </a:ext>
            </a:extLst>
          </p:cNvPr>
          <p:cNvGrpSpPr/>
          <p:nvPr/>
        </p:nvGrpSpPr>
        <p:grpSpPr>
          <a:xfrm>
            <a:off x="5104269" y="2190686"/>
            <a:ext cx="221760" cy="261720"/>
            <a:chOff x="5104269" y="2190686"/>
            <a:chExt cx="221760" cy="261720"/>
          </a:xfrm>
        </p:grpSpPr>
        <mc:AlternateContent xmlns:mc="http://schemas.openxmlformats.org/markup-compatibility/2006" xmlns:p14="http://schemas.microsoft.com/office/powerpoint/2010/main">
          <mc:Choice Requires="p14">
            <p:contentPart p14:bwMode="auto" r:id="rId122">
              <p14:nvContentPartPr>
                <p14:cNvPr id="70" name="Ink 69">
                  <a:extLst>
                    <a:ext uri="{FF2B5EF4-FFF2-40B4-BE49-F238E27FC236}">
                      <a16:creationId xmlns:a16="http://schemas.microsoft.com/office/drawing/2014/main" id="{BA08255C-3B0B-DCAA-30F8-3ED75B48A1D8}"/>
                    </a:ext>
                  </a:extLst>
                </p14:cNvPr>
                <p14:cNvContentPartPr/>
                <p14:nvPr/>
              </p14:nvContentPartPr>
              <p14:xfrm>
                <a:off x="5104269" y="2190686"/>
                <a:ext cx="18720" cy="250920"/>
              </p14:xfrm>
            </p:contentPart>
          </mc:Choice>
          <mc:Fallback xmlns="">
            <p:pic>
              <p:nvPicPr>
                <p:cNvPr id="70" name="Ink 69">
                  <a:extLst>
                    <a:ext uri="{FF2B5EF4-FFF2-40B4-BE49-F238E27FC236}">
                      <a16:creationId xmlns:a16="http://schemas.microsoft.com/office/drawing/2014/main" id="{BA08255C-3B0B-DCAA-30F8-3ED75B48A1D8}"/>
                    </a:ext>
                  </a:extLst>
                </p:cNvPr>
                <p:cNvPicPr/>
                <p:nvPr/>
              </p:nvPicPr>
              <p:blipFill>
                <a:blip r:embed="rId123"/>
                <a:stretch>
                  <a:fillRect/>
                </a:stretch>
              </p:blipFill>
              <p:spPr>
                <a:xfrm>
                  <a:off x="5086269" y="2173046"/>
                  <a:ext cx="5436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71" name="Ink 70">
                  <a:extLst>
                    <a:ext uri="{FF2B5EF4-FFF2-40B4-BE49-F238E27FC236}">
                      <a16:creationId xmlns:a16="http://schemas.microsoft.com/office/drawing/2014/main" id="{29F52D18-4EF0-234E-FC04-2899053B1A41}"/>
                    </a:ext>
                  </a:extLst>
                </p14:cNvPr>
                <p14:cNvContentPartPr/>
                <p14:nvPr/>
              </p14:nvContentPartPr>
              <p14:xfrm>
                <a:off x="5201109" y="2197526"/>
                <a:ext cx="124920" cy="254880"/>
              </p14:xfrm>
            </p:contentPart>
          </mc:Choice>
          <mc:Fallback xmlns="">
            <p:pic>
              <p:nvPicPr>
                <p:cNvPr id="71" name="Ink 70">
                  <a:extLst>
                    <a:ext uri="{FF2B5EF4-FFF2-40B4-BE49-F238E27FC236}">
                      <a16:creationId xmlns:a16="http://schemas.microsoft.com/office/drawing/2014/main" id="{29F52D18-4EF0-234E-FC04-2899053B1A41}"/>
                    </a:ext>
                  </a:extLst>
                </p:cNvPr>
                <p:cNvPicPr/>
                <p:nvPr/>
              </p:nvPicPr>
              <p:blipFill>
                <a:blip r:embed="rId125"/>
                <a:stretch>
                  <a:fillRect/>
                </a:stretch>
              </p:blipFill>
              <p:spPr>
                <a:xfrm>
                  <a:off x="5183109" y="2179526"/>
                  <a:ext cx="160560" cy="290520"/>
                </a:xfrm>
                <a:prstGeom prst="rect">
                  <a:avLst/>
                </a:prstGeom>
              </p:spPr>
            </p:pic>
          </mc:Fallback>
        </mc:AlternateContent>
      </p:grpSp>
      <p:grpSp>
        <p:nvGrpSpPr>
          <p:cNvPr id="76" name="Group 75">
            <a:extLst>
              <a:ext uri="{FF2B5EF4-FFF2-40B4-BE49-F238E27FC236}">
                <a16:creationId xmlns:a16="http://schemas.microsoft.com/office/drawing/2014/main" id="{560D30E1-DD62-1E78-B1DD-423139255C56}"/>
              </a:ext>
            </a:extLst>
          </p:cNvPr>
          <p:cNvGrpSpPr/>
          <p:nvPr/>
        </p:nvGrpSpPr>
        <p:grpSpPr>
          <a:xfrm>
            <a:off x="3576429" y="2925086"/>
            <a:ext cx="290520" cy="186480"/>
            <a:chOff x="3576429" y="2925086"/>
            <a:chExt cx="290520" cy="186480"/>
          </a:xfrm>
        </p:grpSpPr>
        <mc:AlternateContent xmlns:mc="http://schemas.openxmlformats.org/markup-compatibility/2006" xmlns:p14="http://schemas.microsoft.com/office/powerpoint/2010/main">
          <mc:Choice Requires="p14">
            <p:contentPart p14:bwMode="auto" r:id="rId126">
              <p14:nvContentPartPr>
                <p14:cNvPr id="74" name="Ink 73">
                  <a:extLst>
                    <a:ext uri="{FF2B5EF4-FFF2-40B4-BE49-F238E27FC236}">
                      <a16:creationId xmlns:a16="http://schemas.microsoft.com/office/drawing/2014/main" id="{7F71A0C3-BACC-E47F-63EC-E0336D307486}"/>
                    </a:ext>
                  </a:extLst>
                </p14:cNvPr>
                <p14:cNvContentPartPr/>
                <p14:nvPr/>
              </p14:nvContentPartPr>
              <p14:xfrm>
                <a:off x="3576429" y="2936606"/>
                <a:ext cx="127800" cy="174960"/>
              </p14:xfrm>
            </p:contentPart>
          </mc:Choice>
          <mc:Fallback xmlns="">
            <p:pic>
              <p:nvPicPr>
                <p:cNvPr id="74" name="Ink 73">
                  <a:extLst>
                    <a:ext uri="{FF2B5EF4-FFF2-40B4-BE49-F238E27FC236}">
                      <a16:creationId xmlns:a16="http://schemas.microsoft.com/office/drawing/2014/main" id="{7F71A0C3-BACC-E47F-63EC-E0336D307486}"/>
                    </a:ext>
                  </a:extLst>
                </p:cNvPr>
                <p:cNvPicPr/>
                <p:nvPr/>
              </p:nvPicPr>
              <p:blipFill>
                <a:blip r:embed="rId127"/>
                <a:stretch>
                  <a:fillRect/>
                </a:stretch>
              </p:blipFill>
              <p:spPr>
                <a:xfrm>
                  <a:off x="3558429" y="2918966"/>
                  <a:ext cx="1634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5" name="Ink 74">
                  <a:extLst>
                    <a:ext uri="{FF2B5EF4-FFF2-40B4-BE49-F238E27FC236}">
                      <a16:creationId xmlns:a16="http://schemas.microsoft.com/office/drawing/2014/main" id="{66C6F643-6A5F-3F58-68BD-8402E8D699EE}"/>
                    </a:ext>
                  </a:extLst>
                </p14:cNvPr>
                <p14:cNvContentPartPr/>
                <p14:nvPr/>
              </p14:nvContentPartPr>
              <p14:xfrm>
                <a:off x="3717909" y="2925086"/>
                <a:ext cx="149040" cy="158040"/>
              </p14:xfrm>
            </p:contentPart>
          </mc:Choice>
          <mc:Fallback xmlns="">
            <p:pic>
              <p:nvPicPr>
                <p:cNvPr id="75" name="Ink 74">
                  <a:extLst>
                    <a:ext uri="{FF2B5EF4-FFF2-40B4-BE49-F238E27FC236}">
                      <a16:creationId xmlns:a16="http://schemas.microsoft.com/office/drawing/2014/main" id="{66C6F643-6A5F-3F58-68BD-8402E8D699EE}"/>
                    </a:ext>
                  </a:extLst>
                </p:cNvPr>
                <p:cNvPicPr/>
                <p:nvPr/>
              </p:nvPicPr>
              <p:blipFill>
                <a:blip r:embed="rId129"/>
                <a:stretch>
                  <a:fillRect/>
                </a:stretch>
              </p:blipFill>
              <p:spPr>
                <a:xfrm>
                  <a:off x="3699909" y="2907086"/>
                  <a:ext cx="184680" cy="193680"/>
                </a:xfrm>
                <a:prstGeom prst="rect">
                  <a:avLst/>
                </a:prstGeom>
              </p:spPr>
            </p:pic>
          </mc:Fallback>
        </mc:AlternateContent>
      </p:grpSp>
      <p:grpSp>
        <p:nvGrpSpPr>
          <p:cNvPr id="79" name="Group 78">
            <a:extLst>
              <a:ext uri="{FF2B5EF4-FFF2-40B4-BE49-F238E27FC236}">
                <a16:creationId xmlns:a16="http://schemas.microsoft.com/office/drawing/2014/main" id="{B8524F7B-6BF3-E06D-1560-C35F197838FE}"/>
              </a:ext>
            </a:extLst>
          </p:cNvPr>
          <p:cNvGrpSpPr/>
          <p:nvPr/>
        </p:nvGrpSpPr>
        <p:grpSpPr>
          <a:xfrm>
            <a:off x="4209309" y="2961086"/>
            <a:ext cx="160200" cy="97920"/>
            <a:chOff x="4209309" y="2961086"/>
            <a:chExt cx="160200" cy="97920"/>
          </a:xfrm>
        </p:grpSpPr>
        <mc:AlternateContent xmlns:mc="http://schemas.openxmlformats.org/markup-compatibility/2006" xmlns:p14="http://schemas.microsoft.com/office/powerpoint/2010/main">
          <mc:Choice Requires="p14">
            <p:contentPart p14:bwMode="auto" r:id="rId130">
              <p14:nvContentPartPr>
                <p14:cNvPr id="77" name="Ink 76">
                  <a:extLst>
                    <a:ext uri="{FF2B5EF4-FFF2-40B4-BE49-F238E27FC236}">
                      <a16:creationId xmlns:a16="http://schemas.microsoft.com/office/drawing/2014/main" id="{C688687E-2381-0C94-7DCC-28FD2205A4D2}"/>
                    </a:ext>
                  </a:extLst>
                </p14:cNvPr>
                <p14:cNvContentPartPr/>
                <p14:nvPr/>
              </p14:nvContentPartPr>
              <p14:xfrm>
                <a:off x="4209309" y="2961086"/>
                <a:ext cx="160200" cy="20160"/>
              </p14:xfrm>
            </p:contentPart>
          </mc:Choice>
          <mc:Fallback xmlns="">
            <p:pic>
              <p:nvPicPr>
                <p:cNvPr id="77" name="Ink 76">
                  <a:extLst>
                    <a:ext uri="{FF2B5EF4-FFF2-40B4-BE49-F238E27FC236}">
                      <a16:creationId xmlns:a16="http://schemas.microsoft.com/office/drawing/2014/main" id="{C688687E-2381-0C94-7DCC-28FD2205A4D2}"/>
                    </a:ext>
                  </a:extLst>
                </p:cNvPr>
                <p:cNvPicPr/>
                <p:nvPr/>
              </p:nvPicPr>
              <p:blipFill>
                <a:blip r:embed="rId131"/>
                <a:stretch>
                  <a:fillRect/>
                </a:stretch>
              </p:blipFill>
              <p:spPr>
                <a:xfrm>
                  <a:off x="4191309" y="2943086"/>
                  <a:ext cx="1958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8" name="Ink 77">
                  <a:extLst>
                    <a:ext uri="{FF2B5EF4-FFF2-40B4-BE49-F238E27FC236}">
                      <a16:creationId xmlns:a16="http://schemas.microsoft.com/office/drawing/2014/main" id="{0E6B3EAA-61C9-A16A-EF6F-FB4058E8537A}"/>
                    </a:ext>
                  </a:extLst>
                </p14:cNvPr>
                <p14:cNvContentPartPr/>
                <p14:nvPr/>
              </p14:nvContentPartPr>
              <p14:xfrm>
                <a:off x="4235589" y="3052526"/>
                <a:ext cx="114120" cy="6480"/>
              </p14:xfrm>
            </p:contentPart>
          </mc:Choice>
          <mc:Fallback xmlns="">
            <p:pic>
              <p:nvPicPr>
                <p:cNvPr id="78" name="Ink 77">
                  <a:extLst>
                    <a:ext uri="{FF2B5EF4-FFF2-40B4-BE49-F238E27FC236}">
                      <a16:creationId xmlns:a16="http://schemas.microsoft.com/office/drawing/2014/main" id="{0E6B3EAA-61C9-A16A-EF6F-FB4058E8537A}"/>
                    </a:ext>
                  </a:extLst>
                </p:cNvPr>
                <p:cNvPicPr/>
                <p:nvPr/>
              </p:nvPicPr>
              <p:blipFill>
                <a:blip r:embed="rId133"/>
                <a:stretch>
                  <a:fillRect/>
                </a:stretch>
              </p:blipFill>
              <p:spPr>
                <a:xfrm>
                  <a:off x="4217949" y="3034526"/>
                  <a:ext cx="149760" cy="4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80" name="Ink 79">
                <a:extLst>
                  <a:ext uri="{FF2B5EF4-FFF2-40B4-BE49-F238E27FC236}">
                    <a16:creationId xmlns:a16="http://schemas.microsoft.com/office/drawing/2014/main" id="{45ACF0EE-E227-9F1B-14AC-91312A3AA806}"/>
                  </a:ext>
                </a:extLst>
              </p14:cNvPr>
              <p14:cNvContentPartPr/>
              <p14:nvPr/>
            </p14:nvContentPartPr>
            <p14:xfrm>
              <a:off x="4537989" y="2919326"/>
              <a:ext cx="177120" cy="184680"/>
            </p14:xfrm>
          </p:contentPart>
        </mc:Choice>
        <mc:Fallback xmlns="">
          <p:pic>
            <p:nvPicPr>
              <p:cNvPr id="80" name="Ink 79">
                <a:extLst>
                  <a:ext uri="{FF2B5EF4-FFF2-40B4-BE49-F238E27FC236}">
                    <a16:creationId xmlns:a16="http://schemas.microsoft.com/office/drawing/2014/main" id="{45ACF0EE-E227-9F1B-14AC-91312A3AA806}"/>
                  </a:ext>
                </a:extLst>
              </p:cNvPr>
              <p:cNvPicPr/>
              <p:nvPr/>
            </p:nvPicPr>
            <p:blipFill>
              <a:blip r:embed="rId135"/>
              <a:stretch>
                <a:fillRect/>
              </a:stretch>
            </p:blipFill>
            <p:spPr>
              <a:xfrm>
                <a:off x="4520349" y="2901326"/>
                <a:ext cx="2127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1" name="Ink 80">
                <a:extLst>
                  <a:ext uri="{FF2B5EF4-FFF2-40B4-BE49-F238E27FC236}">
                    <a16:creationId xmlns:a16="http://schemas.microsoft.com/office/drawing/2014/main" id="{165E0592-4D3E-2737-DA66-EDC9755558BD}"/>
                  </a:ext>
                </a:extLst>
              </p14:cNvPr>
              <p14:cNvContentPartPr/>
              <p14:nvPr/>
            </p14:nvContentPartPr>
            <p14:xfrm>
              <a:off x="4891869" y="2974046"/>
              <a:ext cx="5760" cy="5040"/>
            </p14:xfrm>
          </p:contentPart>
        </mc:Choice>
        <mc:Fallback xmlns="">
          <p:pic>
            <p:nvPicPr>
              <p:cNvPr id="81" name="Ink 80">
                <a:extLst>
                  <a:ext uri="{FF2B5EF4-FFF2-40B4-BE49-F238E27FC236}">
                    <a16:creationId xmlns:a16="http://schemas.microsoft.com/office/drawing/2014/main" id="{165E0592-4D3E-2737-DA66-EDC9755558BD}"/>
                  </a:ext>
                </a:extLst>
              </p:cNvPr>
              <p:cNvPicPr/>
              <p:nvPr/>
            </p:nvPicPr>
            <p:blipFill>
              <a:blip r:embed="rId137"/>
              <a:stretch>
                <a:fillRect/>
              </a:stretch>
            </p:blipFill>
            <p:spPr>
              <a:xfrm>
                <a:off x="4874229" y="2956406"/>
                <a:ext cx="41400" cy="40680"/>
              </a:xfrm>
              <a:prstGeom prst="rect">
                <a:avLst/>
              </a:prstGeom>
            </p:spPr>
          </p:pic>
        </mc:Fallback>
      </mc:AlternateContent>
      <p:grpSp>
        <p:nvGrpSpPr>
          <p:cNvPr id="84" name="Group 83">
            <a:extLst>
              <a:ext uri="{FF2B5EF4-FFF2-40B4-BE49-F238E27FC236}">
                <a16:creationId xmlns:a16="http://schemas.microsoft.com/office/drawing/2014/main" id="{936300F6-AF72-6711-BA0B-1EC911848E1D}"/>
              </a:ext>
            </a:extLst>
          </p:cNvPr>
          <p:cNvGrpSpPr/>
          <p:nvPr/>
        </p:nvGrpSpPr>
        <p:grpSpPr>
          <a:xfrm>
            <a:off x="5098149" y="2869646"/>
            <a:ext cx="244800" cy="274320"/>
            <a:chOff x="5098149" y="2869646"/>
            <a:chExt cx="244800" cy="274320"/>
          </a:xfrm>
        </p:grpSpPr>
        <mc:AlternateContent xmlns:mc="http://schemas.openxmlformats.org/markup-compatibility/2006" xmlns:p14="http://schemas.microsoft.com/office/powerpoint/2010/main">
          <mc:Choice Requires="p14">
            <p:contentPart p14:bwMode="auto" r:id="rId138">
              <p14:nvContentPartPr>
                <p14:cNvPr id="82" name="Ink 81">
                  <a:extLst>
                    <a:ext uri="{FF2B5EF4-FFF2-40B4-BE49-F238E27FC236}">
                      <a16:creationId xmlns:a16="http://schemas.microsoft.com/office/drawing/2014/main" id="{4F22D150-B087-2825-D937-B75925337080}"/>
                    </a:ext>
                  </a:extLst>
                </p14:cNvPr>
                <p14:cNvContentPartPr/>
                <p14:nvPr/>
              </p14:nvContentPartPr>
              <p14:xfrm>
                <a:off x="5098149" y="2869646"/>
                <a:ext cx="244800" cy="164520"/>
              </p14:xfrm>
            </p:contentPart>
          </mc:Choice>
          <mc:Fallback xmlns="">
            <p:pic>
              <p:nvPicPr>
                <p:cNvPr id="82" name="Ink 81">
                  <a:extLst>
                    <a:ext uri="{FF2B5EF4-FFF2-40B4-BE49-F238E27FC236}">
                      <a16:creationId xmlns:a16="http://schemas.microsoft.com/office/drawing/2014/main" id="{4F22D150-B087-2825-D937-B75925337080}"/>
                    </a:ext>
                  </a:extLst>
                </p:cNvPr>
                <p:cNvPicPr/>
                <p:nvPr/>
              </p:nvPicPr>
              <p:blipFill>
                <a:blip r:embed="rId139"/>
                <a:stretch>
                  <a:fillRect/>
                </a:stretch>
              </p:blipFill>
              <p:spPr>
                <a:xfrm>
                  <a:off x="5080149" y="2852006"/>
                  <a:ext cx="2804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3" name="Ink 82">
                  <a:extLst>
                    <a:ext uri="{FF2B5EF4-FFF2-40B4-BE49-F238E27FC236}">
                      <a16:creationId xmlns:a16="http://schemas.microsoft.com/office/drawing/2014/main" id="{7D9D2393-92A6-30CB-80B3-4309E5EBD177}"/>
                    </a:ext>
                  </a:extLst>
                </p14:cNvPr>
                <p14:cNvContentPartPr/>
                <p14:nvPr/>
              </p14:nvContentPartPr>
              <p14:xfrm>
                <a:off x="5225589" y="2909246"/>
                <a:ext cx="19800" cy="234720"/>
              </p14:xfrm>
            </p:contentPart>
          </mc:Choice>
          <mc:Fallback xmlns="">
            <p:pic>
              <p:nvPicPr>
                <p:cNvPr id="83" name="Ink 82">
                  <a:extLst>
                    <a:ext uri="{FF2B5EF4-FFF2-40B4-BE49-F238E27FC236}">
                      <a16:creationId xmlns:a16="http://schemas.microsoft.com/office/drawing/2014/main" id="{7D9D2393-92A6-30CB-80B3-4309E5EBD177}"/>
                    </a:ext>
                  </a:extLst>
                </p:cNvPr>
                <p:cNvPicPr/>
                <p:nvPr/>
              </p:nvPicPr>
              <p:blipFill>
                <a:blip r:embed="rId141"/>
                <a:stretch>
                  <a:fillRect/>
                </a:stretch>
              </p:blipFill>
              <p:spPr>
                <a:xfrm>
                  <a:off x="5207949" y="2891246"/>
                  <a:ext cx="55440" cy="270360"/>
                </a:xfrm>
                <a:prstGeom prst="rect">
                  <a:avLst/>
                </a:prstGeom>
              </p:spPr>
            </p:pic>
          </mc:Fallback>
        </mc:AlternateContent>
      </p:grpSp>
      <p:grpSp>
        <p:nvGrpSpPr>
          <p:cNvPr id="95" name="Group 94">
            <a:extLst>
              <a:ext uri="{FF2B5EF4-FFF2-40B4-BE49-F238E27FC236}">
                <a16:creationId xmlns:a16="http://schemas.microsoft.com/office/drawing/2014/main" id="{A6FFFBFE-8522-7DCF-1423-67F875E31DE1}"/>
              </a:ext>
            </a:extLst>
          </p:cNvPr>
          <p:cNvGrpSpPr/>
          <p:nvPr/>
        </p:nvGrpSpPr>
        <p:grpSpPr>
          <a:xfrm>
            <a:off x="3335949" y="3530606"/>
            <a:ext cx="669600" cy="244440"/>
            <a:chOff x="3335949" y="3530606"/>
            <a:chExt cx="669600" cy="244440"/>
          </a:xfrm>
        </p:grpSpPr>
        <mc:AlternateContent xmlns:mc="http://schemas.openxmlformats.org/markup-compatibility/2006" xmlns:p14="http://schemas.microsoft.com/office/powerpoint/2010/main">
          <mc:Choice Requires="p14">
            <p:contentPart p14:bwMode="auto" r:id="rId142">
              <p14:nvContentPartPr>
                <p14:cNvPr id="85" name="Ink 84">
                  <a:extLst>
                    <a:ext uri="{FF2B5EF4-FFF2-40B4-BE49-F238E27FC236}">
                      <a16:creationId xmlns:a16="http://schemas.microsoft.com/office/drawing/2014/main" id="{0077B444-0411-4A7D-20DB-F8E282B1C976}"/>
                    </a:ext>
                  </a:extLst>
                </p14:cNvPr>
                <p14:cNvContentPartPr/>
                <p14:nvPr/>
              </p14:nvContentPartPr>
              <p14:xfrm>
                <a:off x="3335949" y="3530606"/>
                <a:ext cx="20520" cy="205200"/>
              </p14:xfrm>
            </p:contentPart>
          </mc:Choice>
          <mc:Fallback xmlns="">
            <p:pic>
              <p:nvPicPr>
                <p:cNvPr id="85" name="Ink 84">
                  <a:extLst>
                    <a:ext uri="{FF2B5EF4-FFF2-40B4-BE49-F238E27FC236}">
                      <a16:creationId xmlns:a16="http://schemas.microsoft.com/office/drawing/2014/main" id="{0077B444-0411-4A7D-20DB-F8E282B1C976}"/>
                    </a:ext>
                  </a:extLst>
                </p:cNvPr>
                <p:cNvPicPr/>
                <p:nvPr/>
              </p:nvPicPr>
              <p:blipFill>
                <a:blip r:embed="rId143"/>
                <a:stretch>
                  <a:fillRect/>
                </a:stretch>
              </p:blipFill>
              <p:spPr>
                <a:xfrm>
                  <a:off x="3318309" y="3512966"/>
                  <a:ext cx="5616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7" name="Ink 86">
                  <a:extLst>
                    <a:ext uri="{FF2B5EF4-FFF2-40B4-BE49-F238E27FC236}">
                      <a16:creationId xmlns:a16="http://schemas.microsoft.com/office/drawing/2014/main" id="{DB16FC1B-38A0-5B73-39E0-C2DD2633B4B2}"/>
                    </a:ext>
                  </a:extLst>
                </p14:cNvPr>
                <p14:cNvContentPartPr/>
                <p14:nvPr/>
              </p14:nvContentPartPr>
              <p14:xfrm>
                <a:off x="3491829" y="3645446"/>
                <a:ext cx="131760" cy="15120"/>
              </p14:xfrm>
            </p:contentPart>
          </mc:Choice>
          <mc:Fallback xmlns="">
            <p:pic>
              <p:nvPicPr>
                <p:cNvPr id="87" name="Ink 86">
                  <a:extLst>
                    <a:ext uri="{FF2B5EF4-FFF2-40B4-BE49-F238E27FC236}">
                      <a16:creationId xmlns:a16="http://schemas.microsoft.com/office/drawing/2014/main" id="{DB16FC1B-38A0-5B73-39E0-C2DD2633B4B2}"/>
                    </a:ext>
                  </a:extLst>
                </p:cNvPr>
                <p:cNvPicPr/>
                <p:nvPr/>
              </p:nvPicPr>
              <p:blipFill>
                <a:blip r:embed="rId145"/>
                <a:stretch>
                  <a:fillRect/>
                </a:stretch>
              </p:blipFill>
              <p:spPr>
                <a:xfrm>
                  <a:off x="3474189" y="3627806"/>
                  <a:ext cx="16740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8" name="Ink 87">
                  <a:extLst>
                    <a:ext uri="{FF2B5EF4-FFF2-40B4-BE49-F238E27FC236}">
                      <a16:creationId xmlns:a16="http://schemas.microsoft.com/office/drawing/2014/main" id="{5C6E4887-C20A-D802-E449-7485F256334A}"/>
                    </a:ext>
                  </a:extLst>
                </p14:cNvPr>
                <p14:cNvContentPartPr/>
                <p14:nvPr/>
              </p14:nvContentPartPr>
              <p14:xfrm>
                <a:off x="3733749" y="3593606"/>
                <a:ext cx="123840" cy="181440"/>
              </p14:xfrm>
            </p:contentPart>
          </mc:Choice>
          <mc:Fallback xmlns="">
            <p:pic>
              <p:nvPicPr>
                <p:cNvPr id="88" name="Ink 87">
                  <a:extLst>
                    <a:ext uri="{FF2B5EF4-FFF2-40B4-BE49-F238E27FC236}">
                      <a16:creationId xmlns:a16="http://schemas.microsoft.com/office/drawing/2014/main" id="{5C6E4887-C20A-D802-E449-7485F256334A}"/>
                    </a:ext>
                  </a:extLst>
                </p:cNvPr>
                <p:cNvPicPr/>
                <p:nvPr/>
              </p:nvPicPr>
              <p:blipFill>
                <a:blip r:embed="rId147"/>
                <a:stretch>
                  <a:fillRect/>
                </a:stretch>
              </p:blipFill>
              <p:spPr>
                <a:xfrm>
                  <a:off x="3715749" y="3575966"/>
                  <a:ext cx="1594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9" name="Ink 88">
                  <a:extLst>
                    <a:ext uri="{FF2B5EF4-FFF2-40B4-BE49-F238E27FC236}">
                      <a16:creationId xmlns:a16="http://schemas.microsoft.com/office/drawing/2014/main" id="{3DC90FA1-4A37-77FA-F60F-5E88C85B2AA7}"/>
                    </a:ext>
                  </a:extLst>
                </p14:cNvPr>
                <p14:cNvContentPartPr/>
                <p14:nvPr/>
              </p14:nvContentPartPr>
              <p14:xfrm>
                <a:off x="3869109" y="3606206"/>
                <a:ext cx="136440" cy="138960"/>
              </p14:xfrm>
            </p:contentPart>
          </mc:Choice>
          <mc:Fallback xmlns="">
            <p:pic>
              <p:nvPicPr>
                <p:cNvPr id="89" name="Ink 88">
                  <a:extLst>
                    <a:ext uri="{FF2B5EF4-FFF2-40B4-BE49-F238E27FC236}">
                      <a16:creationId xmlns:a16="http://schemas.microsoft.com/office/drawing/2014/main" id="{3DC90FA1-4A37-77FA-F60F-5E88C85B2AA7}"/>
                    </a:ext>
                  </a:extLst>
                </p:cNvPr>
                <p:cNvPicPr/>
                <p:nvPr/>
              </p:nvPicPr>
              <p:blipFill>
                <a:blip r:embed="rId149"/>
                <a:stretch>
                  <a:fillRect/>
                </a:stretch>
              </p:blipFill>
              <p:spPr>
                <a:xfrm>
                  <a:off x="3851109" y="3588206"/>
                  <a:ext cx="172080" cy="174600"/>
                </a:xfrm>
                <a:prstGeom prst="rect">
                  <a:avLst/>
                </a:prstGeom>
              </p:spPr>
            </p:pic>
          </mc:Fallback>
        </mc:AlternateContent>
      </p:grpSp>
      <p:grpSp>
        <p:nvGrpSpPr>
          <p:cNvPr id="94" name="Group 93">
            <a:extLst>
              <a:ext uri="{FF2B5EF4-FFF2-40B4-BE49-F238E27FC236}">
                <a16:creationId xmlns:a16="http://schemas.microsoft.com/office/drawing/2014/main" id="{0AB43F05-E275-5BA3-425D-25CF5F6D3E4F}"/>
              </a:ext>
            </a:extLst>
          </p:cNvPr>
          <p:cNvGrpSpPr/>
          <p:nvPr/>
        </p:nvGrpSpPr>
        <p:grpSpPr>
          <a:xfrm>
            <a:off x="4233429" y="3621686"/>
            <a:ext cx="178920" cy="89280"/>
            <a:chOff x="4233429" y="3621686"/>
            <a:chExt cx="178920" cy="89280"/>
          </a:xfrm>
        </p:grpSpPr>
        <mc:AlternateContent xmlns:mc="http://schemas.openxmlformats.org/markup-compatibility/2006" xmlns:p14="http://schemas.microsoft.com/office/powerpoint/2010/main">
          <mc:Choice Requires="p14">
            <p:contentPart p14:bwMode="auto" r:id="rId150">
              <p14:nvContentPartPr>
                <p14:cNvPr id="90" name="Ink 89">
                  <a:extLst>
                    <a:ext uri="{FF2B5EF4-FFF2-40B4-BE49-F238E27FC236}">
                      <a16:creationId xmlns:a16="http://schemas.microsoft.com/office/drawing/2014/main" id="{6B02A162-2730-46B9-4C65-5779DA59ACCF}"/>
                    </a:ext>
                  </a:extLst>
                </p14:cNvPr>
                <p14:cNvContentPartPr/>
                <p14:nvPr/>
              </p14:nvContentPartPr>
              <p14:xfrm>
                <a:off x="4233429" y="3621686"/>
                <a:ext cx="137880" cy="29520"/>
              </p14:xfrm>
            </p:contentPart>
          </mc:Choice>
          <mc:Fallback xmlns="">
            <p:pic>
              <p:nvPicPr>
                <p:cNvPr id="90" name="Ink 89">
                  <a:extLst>
                    <a:ext uri="{FF2B5EF4-FFF2-40B4-BE49-F238E27FC236}">
                      <a16:creationId xmlns:a16="http://schemas.microsoft.com/office/drawing/2014/main" id="{6B02A162-2730-46B9-4C65-5779DA59ACCF}"/>
                    </a:ext>
                  </a:extLst>
                </p:cNvPr>
                <p:cNvPicPr/>
                <p:nvPr/>
              </p:nvPicPr>
              <p:blipFill>
                <a:blip r:embed="rId151"/>
                <a:stretch>
                  <a:fillRect/>
                </a:stretch>
              </p:blipFill>
              <p:spPr>
                <a:xfrm>
                  <a:off x="4215789" y="3604046"/>
                  <a:ext cx="17352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1" name="Ink 90">
                  <a:extLst>
                    <a:ext uri="{FF2B5EF4-FFF2-40B4-BE49-F238E27FC236}">
                      <a16:creationId xmlns:a16="http://schemas.microsoft.com/office/drawing/2014/main" id="{7D943471-7801-9BE5-8416-C1F2B4E3E6F9}"/>
                    </a:ext>
                  </a:extLst>
                </p14:cNvPr>
                <p14:cNvContentPartPr/>
                <p14:nvPr/>
              </p14:nvContentPartPr>
              <p14:xfrm>
                <a:off x="4265469" y="3683606"/>
                <a:ext cx="146880" cy="27360"/>
              </p14:xfrm>
            </p:contentPart>
          </mc:Choice>
          <mc:Fallback xmlns="">
            <p:pic>
              <p:nvPicPr>
                <p:cNvPr id="91" name="Ink 90">
                  <a:extLst>
                    <a:ext uri="{FF2B5EF4-FFF2-40B4-BE49-F238E27FC236}">
                      <a16:creationId xmlns:a16="http://schemas.microsoft.com/office/drawing/2014/main" id="{7D943471-7801-9BE5-8416-C1F2B4E3E6F9}"/>
                    </a:ext>
                  </a:extLst>
                </p:cNvPr>
                <p:cNvPicPr/>
                <p:nvPr/>
              </p:nvPicPr>
              <p:blipFill>
                <a:blip r:embed="rId153"/>
                <a:stretch>
                  <a:fillRect/>
                </a:stretch>
              </p:blipFill>
              <p:spPr>
                <a:xfrm>
                  <a:off x="4247829" y="3665606"/>
                  <a:ext cx="182520" cy="6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4">
            <p14:nvContentPartPr>
              <p14:cNvPr id="92" name="Ink 91">
                <a:extLst>
                  <a:ext uri="{FF2B5EF4-FFF2-40B4-BE49-F238E27FC236}">
                    <a16:creationId xmlns:a16="http://schemas.microsoft.com/office/drawing/2014/main" id="{7D333EAC-C00C-1339-CAAA-451207681FD0}"/>
                  </a:ext>
                </a:extLst>
              </p14:cNvPr>
              <p14:cNvContentPartPr/>
              <p14:nvPr/>
            </p14:nvContentPartPr>
            <p14:xfrm>
              <a:off x="4589829" y="3574526"/>
              <a:ext cx="196200" cy="194400"/>
            </p14:xfrm>
          </p:contentPart>
        </mc:Choice>
        <mc:Fallback xmlns="">
          <p:pic>
            <p:nvPicPr>
              <p:cNvPr id="92" name="Ink 91">
                <a:extLst>
                  <a:ext uri="{FF2B5EF4-FFF2-40B4-BE49-F238E27FC236}">
                    <a16:creationId xmlns:a16="http://schemas.microsoft.com/office/drawing/2014/main" id="{7D333EAC-C00C-1339-CAAA-451207681FD0}"/>
                  </a:ext>
                </a:extLst>
              </p:cNvPr>
              <p:cNvPicPr/>
              <p:nvPr/>
            </p:nvPicPr>
            <p:blipFill>
              <a:blip r:embed="rId155"/>
              <a:stretch>
                <a:fillRect/>
              </a:stretch>
            </p:blipFill>
            <p:spPr>
              <a:xfrm>
                <a:off x="4571829" y="3556526"/>
                <a:ext cx="23184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93" name="Ink 92">
                <a:extLst>
                  <a:ext uri="{FF2B5EF4-FFF2-40B4-BE49-F238E27FC236}">
                    <a16:creationId xmlns:a16="http://schemas.microsoft.com/office/drawing/2014/main" id="{114C45C4-0E4D-ACDD-DE77-D8DDC28FB243}"/>
                  </a:ext>
                </a:extLst>
              </p14:cNvPr>
              <p14:cNvContentPartPr/>
              <p14:nvPr/>
            </p14:nvContentPartPr>
            <p14:xfrm>
              <a:off x="4998789" y="3648686"/>
              <a:ext cx="6120" cy="3960"/>
            </p14:xfrm>
          </p:contentPart>
        </mc:Choice>
        <mc:Fallback xmlns="">
          <p:pic>
            <p:nvPicPr>
              <p:cNvPr id="93" name="Ink 92">
                <a:extLst>
                  <a:ext uri="{FF2B5EF4-FFF2-40B4-BE49-F238E27FC236}">
                    <a16:creationId xmlns:a16="http://schemas.microsoft.com/office/drawing/2014/main" id="{114C45C4-0E4D-ACDD-DE77-D8DDC28FB243}"/>
                  </a:ext>
                </a:extLst>
              </p:cNvPr>
              <p:cNvPicPr/>
              <p:nvPr/>
            </p:nvPicPr>
            <p:blipFill>
              <a:blip r:embed="rId157"/>
              <a:stretch>
                <a:fillRect/>
              </a:stretch>
            </p:blipFill>
            <p:spPr>
              <a:xfrm>
                <a:off x="4980789" y="3631046"/>
                <a:ext cx="417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6" name="Ink 95">
                <a:extLst>
                  <a:ext uri="{FF2B5EF4-FFF2-40B4-BE49-F238E27FC236}">
                    <a16:creationId xmlns:a16="http://schemas.microsoft.com/office/drawing/2014/main" id="{095579C6-86FF-03CB-84C3-033A1C8BE053}"/>
                  </a:ext>
                </a:extLst>
              </p14:cNvPr>
              <p14:cNvContentPartPr/>
              <p14:nvPr/>
            </p14:nvContentPartPr>
            <p14:xfrm>
              <a:off x="5196069" y="3493166"/>
              <a:ext cx="164160" cy="265320"/>
            </p14:xfrm>
          </p:contentPart>
        </mc:Choice>
        <mc:Fallback xmlns="">
          <p:pic>
            <p:nvPicPr>
              <p:cNvPr id="96" name="Ink 95">
                <a:extLst>
                  <a:ext uri="{FF2B5EF4-FFF2-40B4-BE49-F238E27FC236}">
                    <a16:creationId xmlns:a16="http://schemas.microsoft.com/office/drawing/2014/main" id="{095579C6-86FF-03CB-84C3-033A1C8BE053}"/>
                  </a:ext>
                </a:extLst>
              </p:cNvPr>
              <p:cNvPicPr/>
              <p:nvPr/>
            </p:nvPicPr>
            <p:blipFill>
              <a:blip r:embed="rId159"/>
              <a:stretch>
                <a:fillRect/>
              </a:stretch>
            </p:blipFill>
            <p:spPr>
              <a:xfrm>
                <a:off x="5178069" y="3475166"/>
                <a:ext cx="199800" cy="300960"/>
              </a:xfrm>
              <a:prstGeom prst="rect">
                <a:avLst/>
              </a:prstGeom>
            </p:spPr>
          </p:pic>
        </mc:Fallback>
      </mc:AlternateContent>
    </p:spTree>
    <p:extLst>
      <p:ext uri="{BB962C8B-B14F-4D97-AF65-F5344CB8AC3E}">
        <p14:creationId xmlns:p14="http://schemas.microsoft.com/office/powerpoint/2010/main" val="197503177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337855" y="39080"/>
            <a:ext cx="2807281" cy="2492990"/>
          </a:xfrm>
          <a:prstGeom prst="rect">
            <a:avLst/>
          </a:prstGeom>
          <a:solidFill>
            <a:schemeClr val="accent6">
              <a:lumMod val="20000"/>
              <a:lumOff val="80000"/>
            </a:schemeClr>
          </a:solidFill>
        </p:spPr>
        <p:txBody>
          <a:bodyPr wrap="square" rtlCol="0">
            <a:spAutoFit/>
          </a:bodyPr>
          <a:lstStyle/>
          <a:p>
            <a:r>
              <a:rPr lang="en-GB" sz="1200" b="1"/>
              <a:t>Quietly in pairs</a:t>
            </a:r>
          </a:p>
          <a:p>
            <a:endParaRPr lang="en-GB" sz="1200"/>
          </a:p>
          <a:p>
            <a:r>
              <a:rPr lang="en-GB" sz="1200"/>
              <a:t>Take turns explaining each step until you both understand it all then answer these:</a:t>
            </a:r>
          </a:p>
          <a:p>
            <a:endParaRPr lang="en-GB" sz="1200"/>
          </a:p>
          <a:p>
            <a:r>
              <a:rPr lang="en-GB" sz="1200" b="1"/>
              <a:t>1. </a:t>
            </a:r>
            <a:r>
              <a:rPr lang="en-GB" sz="1200"/>
              <a:t>Name and describe the 3 parts that make the perimeter?</a:t>
            </a:r>
          </a:p>
          <a:p>
            <a:endParaRPr lang="en-GB" sz="1200"/>
          </a:p>
          <a:p>
            <a:r>
              <a:rPr lang="en-GB" sz="1200" b="1"/>
              <a:t>2. </a:t>
            </a:r>
            <a:r>
              <a:rPr lang="en-GB" sz="1200"/>
              <a:t>What are the similarities and difference vs a method to find the sector's area?</a:t>
            </a:r>
          </a:p>
          <a:p>
            <a:endParaRPr lang="en-GB" sz="1200"/>
          </a:p>
          <a:p>
            <a:r>
              <a:rPr lang="en-GB" sz="1200" b="1"/>
              <a:t>3. </a:t>
            </a:r>
            <a:r>
              <a:rPr lang="en-GB" sz="1200"/>
              <a:t>Which part of the method do you think people often forget?</a:t>
            </a:r>
          </a:p>
        </p:txBody>
      </p:sp>
      <p:sp>
        <p:nvSpPr>
          <p:cNvPr id="86" name="Rectangle 85">
            <a:extLst>
              <a:ext uri="{FF2B5EF4-FFF2-40B4-BE49-F238E27FC236}">
                <a16:creationId xmlns:a16="http://schemas.microsoft.com/office/drawing/2014/main" id="{39FCF530-06BF-2CE2-3C0A-68251A8D7D16}"/>
              </a:ext>
            </a:extLst>
          </p:cNvPr>
          <p:cNvSpPr/>
          <p:nvPr/>
        </p:nvSpPr>
        <p:spPr>
          <a:xfrm>
            <a:off x="6348225" y="2728606"/>
            <a:ext cx="2773863" cy="295657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6" name="TextBox 115">
            <a:extLst>
              <a:ext uri="{FF2B5EF4-FFF2-40B4-BE49-F238E27FC236}">
                <a16:creationId xmlns:a16="http://schemas.microsoft.com/office/drawing/2014/main" id="{6B49B57C-3498-AC6B-CAEE-529A170155A2}"/>
              </a:ext>
            </a:extLst>
          </p:cNvPr>
          <p:cNvSpPr txBox="1"/>
          <p:nvPr/>
        </p:nvSpPr>
        <p:spPr>
          <a:xfrm>
            <a:off x="6342825" y="2752829"/>
            <a:ext cx="1343251" cy="307777"/>
          </a:xfrm>
          <a:prstGeom prst="rect">
            <a:avLst/>
          </a:prstGeom>
          <a:noFill/>
        </p:spPr>
        <p:txBody>
          <a:bodyPr wrap="square">
            <a:spAutoFit/>
          </a:bodyPr>
          <a:lstStyle/>
          <a:p>
            <a:r>
              <a:rPr lang="en-GB" sz="1400" b="1"/>
              <a:t>Your turn:</a:t>
            </a:r>
          </a:p>
        </p:txBody>
      </p:sp>
      <p:sp>
        <p:nvSpPr>
          <p:cNvPr id="117" name="Partial Circle 116">
            <a:extLst>
              <a:ext uri="{FF2B5EF4-FFF2-40B4-BE49-F238E27FC236}">
                <a16:creationId xmlns:a16="http://schemas.microsoft.com/office/drawing/2014/main" id="{F35B707A-B06B-3055-B933-4A14BFBA2794}"/>
              </a:ext>
            </a:extLst>
          </p:cNvPr>
          <p:cNvSpPr/>
          <p:nvPr/>
        </p:nvSpPr>
        <p:spPr>
          <a:xfrm>
            <a:off x="7243226" y="3282008"/>
            <a:ext cx="1193070" cy="1193070"/>
          </a:xfrm>
          <a:prstGeom prst="pie">
            <a:avLst>
              <a:gd name="adj1" fmla="val 0"/>
              <a:gd name="adj2" fmla="val 1665186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8" name="TextBox 117">
            <a:extLst>
              <a:ext uri="{FF2B5EF4-FFF2-40B4-BE49-F238E27FC236}">
                <a16:creationId xmlns:a16="http://schemas.microsoft.com/office/drawing/2014/main" id="{A5A77A7F-C3C1-522E-9B59-E2CB4709BC78}"/>
              </a:ext>
            </a:extLst>
          </p:cNvPr>
          <p:cNvSpPr txBox="1"/>
          <p:nvPr/>
        </p:nvSpPr>
        <p:spPr>
          <a:xfrm>
            <a:off x="7911512" y="3615868"/>
            <a:ext cx="452368" cy="276999"/>
          </a:xfrm>
          <a:prstGeom prst="rect">
            <a:avLst/>
          </a:prstGeom>
          <a:noFill/>
        </p:spPr>
        <p:txBody>
          <a:bodyPr wrap="none" rtlCol="0">
            <a:spAutoFit/>
          </a:bodyPr>
          <a:lstStyle/>
          <a:p>
            <a:r>
              <a:rPr lang="en-GB" sz="1200"/>
              <a:t>6cm</a:t>
            </a:r>
          </a:p>
        </p:txBody>
      </p:sp>
      <p:sp>
        <p:nvSpPr>
          <p:cNvPr id="119" name="Arc 118">
            <a:extLst>
              <a:ext uri="{FF2B5EF4-FFF2-40B4-BE49-F238E27FC236}">
                <a16:creationId xmlns:a16="http://schemas.microsoft.com/office/drawing/2014/main" id="{5E0A0891-090D-0C68-EBC5-C404462E8011}"/>
              </a:ext>
            </a:extLst>
          </p:cNvPr>
          <p:cNvSpPr/>
          <p:nvPr/>
        </p:nvSpPr>
        <p:spPr>
          <a:xfrm>
            <a:off x="7690795" y="3722786"/>
            <a:ext cx="311900" cy="311900"/>
          </a:xfrm>
          <a:prstGeom prst="arc">
            <a:avLst>
              <a:gd name="adj1" fmla="val 116512"/>
              <a:gd name="adj2" fmla="val 1677570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20" name="TextBox 119">
                <a:extLst>
                  <a:ext uri="{FF2B5EF4-FFF2-40B4-BE49-F238E27FC236}">
                    <a16:creationId xmlns:a16="http://schemas.microsoft.com/office/drawing/2014/main" id="{C1B9FC5D-77ED-C70B-2A24-8F695A3B28BC}"/>
                  </a:ext>
                </a:extLst>
              </p:cNvPr>
              <p:cNvSpPr txBox="1"/>
              <p:nvPr/>
            </p:nvSpPr>
            <p:spPr>
              <a:xfrm>
                <a:off x="7518267" y="3983958"/>
                <a:ext cx="484428" cy="276999"/>
              </a:xfrm>
              <a:prstGeom prst="rect">
                <a:avLst/>
              </a:prstGeom>
              <a:noFill/>
            </p:spPr>
            <p:txBody>
              <a:bodyPr wrap="none" rtlCol="0">
                <a:spAutoFit/>
              </a:bodyPr>
              <a:lstStyle/>
              <a:p>
                <a:r>
                  <a:rPr lang="en-GB" sz="1200"/>
                  <a:t>28</a:t>
                </a:r>
                <a14:m>
                  <m:oMath xmlns:m="http://schemas.openxmlformats.org/officeDocument/2006/math">
                    <m:r>
                      <a:rPr lang="en-GB" sz="1200" b="0" i="0" smtClean="0">
                        <a:latin typeface="Cambria Math" panose="02040503050406030204" pitchFamily="18" charset="0"/>
                        <a:ea typeface="Cambria Math" panose="02040503050406030204" pitchFamily="18" charset="0"/>
                      </a:rPr>
                      <m:t>0</m:t>
                    </m:r>
                    <m:r>
                      <a:rPr lang="en-GB" sz="1200" i="1" smtClean="0">
                        <a:latin typeface="Cambria Math" panose="02040503050406030204" pitchFamily="18" charset="0"/>
                        <a:ea typeface="Cambria Math" panose="02040503050406030204" pitchFamily="18" charset="0"/>
                      </a:rPr>
                      <m:t>°</m:t>
                    </m:r>
                  </m:oMath>
                </a14:m>
                <a:endParaRPr lang="en-GB" sz="1200"/>
              </a:p>
            </p:txBody>
          </p:sp>
        </mc:Choice>
        <mc:Fallback xmlns="">
          <p:sp>
            <p:nvSpPr>
              <p:cNvPr id="120" name="TextBox 119">
                <a:extLst>
                  <a:ext uri="{FF2B5EF4-FFF2-40B4-BE49-F238E27FC236}">
                    <a16:creationId xmlns:a16="http://schemas.microsoft.com/office/drawing/2014/main" id="{C1B9FC5D-77ED-C70B-2A24-8F695A3B28BC}"/>
                  </a:ext>
                </a:extLst>
              </p:cNvPr>
              <p:cNvSpPr txBox="1">
                <a:spLocks noRot="1" noChangeAspect="1" noMove="1" noResize="1" noEditPoints="1" noAdjustHandles="1" noChangeArrowheads="1" noChangeShapeType="1" noTextEdit="1"/>
              </p:cNvSpPr>
              <p:nvPr/>
            </p:nvSpPr>
            <p:spPr>
              <a:xfrm>
                <a:off x="7518267" y="3983958"/>
                <a:ext cx="484428" cy="276999"/>
              </a:xfrm>
              <a:prstGeom prst="rect">
                <a:avLst/>
              </a:prstGeom>
              <a:blipFill>
                <a:blip r:embed="rId2"/>
                <a:stretch>
                  <a:fillRect t="-2222" b="-17778"/>
                </a:stretch>
              </a:blipFill>
            </p:spPr>
            <p:txBody>
              <a:bodyPr/>
              <a:lstStyle/>
              <a:p>
                <a:r>
                  <a:rPr lang="en-GB">
                    <a:noFill/>
                  </a:rPr>
                  <a:t> </a:t>
                </a:r>
              </a:p>
            </p:txBody>
          </p:sp>
        </mc:Fallback>
      </mc:AlternateContent>
      <p:cxnSp>
        <p:nvCxnSpPr>
          <p:cNvPr id="121" name="Straight Arrow Connector 120">
            <a:extLst>
              <a:ext uri="{FF2B5EF4-FFF2-40B4-BE49-F238E27FC236}">
                <a16:creationId xmlns:a16="http://schemas.microsoft.com/office/drawing/2014/main" id="{AA960BA0-3DFF-085A-BC47-9F63C695F5B3}"/>
              </a:ext>
            </a:extLst>
          </p:cNvPr>
          <p:cNvCxnSpPr>
            <a:cxnSpLocks/>
          </p:cNvCxnSpPr>
          <p:nvPr/>
        </p:nvCxnSpPr>
        <p:spPr>
          <a:xfrm>
            <a:off x="7852060" y="3825291"/>
            <a:ext cx="58423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122" name="TextBox 121">
            <a:extLst>
              <a:ext uri="{FF2B5EF4-FFF2-40B4-BE49-F238E27FC236}">
                <a16:creationId xmlns:a16="http://schemas.microsoft.com/office/drawing/2014/main" id="{B0277102-6B9C-6B4B-21EE-DC31B98694CC}"/>
              </a:ext>
            </a:extLst>
          </p:cNvPr>
          <p:cNvSpPr txBox="1"/>
          <p:nvPr/>
        </p:nvSpPr>
        <p:spPr>
          <a:xfrm>
            <a:off x="6508493" y="3007481"/>
            <a:ext cx="1924373" cy="276999"/>
          </a:xfrm>
          <a:prstGeom prst="rect">
            <a:avLst/>
          </a:prstGeom>
          <a:noFill/>
        </p:spPr>
        <p:txBody>
          <a:bodyPr wrap="none" rtlCol="0">
            <a:spAutoFit/>
          </a:bodyPr>
          <a:lstStyle/>
          <a:p>
            <a:r>
              <a:rPr lang="en-GB" sz="1200"/>
              <a:t>a) Find the perimeter to 3sf.</a:t>
            </a:r>
          </a:p>
        </p:txBody>
      </p:sp>
      <p:sp>
        <p:nvSpPr>
          <p:cNvPr id="123" name="TextBox 122">
            <a:extLst>
              <a:ext uri="{FF2B5EF4-FFF2-40B4-BE49-F238E27FC236}">
                <a16:creationId xmlns:a16="http://schemas.microsoft.com/office/drawing/2014/main" id="{F4353C68-B95F-FB9C-7E36-1CE844EC5FBE}"/>
              </a:ext>
            </a:extLst>
          </p:cNvPr>
          <p:cNvSpPr txBox="1"/>
          <p:nvPr/>
        </p:nvSpPr>
        <p:spPr>
          <a:xfrm>
            <a:off x="6416129" y="4559296"/>
            <a:ext cx="2647373" cy="1015663"/>
          </a:xfrm>
          <a:prstGeom prst="rect">
            <a:avLst/>
          </a:prstGeom>
          <a:noFill/>
        </p:spPr>
        <p:txBody>
          <a:bodyPr wrap="square" rtlCol="0">
            <a:spAutoFit/>
          </a:bodyPr>
          <a:lstStyle/>
          <a:p>
            <a:r>
              <a:rPr lang="en-GB" sz="1200"/>
              <a:t>b) Find the perimeter of a semi-circle with </a:t>
            </a:r>
            <a:r>
              <a:rPr lang="en-GB" sz="1200" i="1"/>
              <a:t>diameter</a:t>
            </a:r>
            <a:r>
              <a:rPr lang="en-GB" sz="1200"/>
              <a:t> of 16cm, to 2dp.</a:t>
            </a:r>
          </a:p>
          <a:p>
            <a:endParaRPr lang="en-GB" sz="1200"/>
          </a:p>
          <a:p>
            <a:r>
              <a:rPr lang="en-GB" sz="1200"/>
              <a:t>c) Find the perimeter of a quarter-circle with radius 2.4cm, to 1dp.</a:t>
            </a:r>
          </a:p>
        </p:txBody>
      </p:sp>
      <p:sp>
        <p:nvSpPr>
          <p:cNvPr id="2" name="Partial Circle 1">
            <a:extLst>
              <a:ext uri="{FF2B5EF4-FFF2-40B4-BE49-F238E27FC236}">
                <a16:creationId xmlns:a16="http://schemas.microsoft.com/office/drawing/2014/main" id="{A3671263-FD9B-3DB8-F791-26353E9B2853}"/>
              </a:ext>
            </a:extLst>
          </p:cNvPr>
          <p:cNvSpPr/>
          <p:nvPr/>
        </p:nvSpPr>
        <p:spPr>
          <a:xfrm>
            <a:off x="403184" y="704416"/>
            <a:ext cx="2072309" cy="2072309"/>
          </a:xfrm>
          <a:prstGeom prst="pie">
            <a:avLst>
              <a:gd name="adj1" fmla="val 0"/>
              <a:gd name="adj2" fmla="val 1423028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B41C0CF8-586F-BC1D-ECCE-BCDD52157D90}"/>
              </a:ext>
            </a:extLst>
          </p:cNvPr>
          <p:cNvSpPr txBox="1"/>
          <p:nvPr/>
        </p:nvSpPr>
        <p:spPr>
          <a:xfrm>
            <a:off x="1672562" y="1371238"/>
            <a:ext cx="583814" cy="369332"/>
          </a:xfrm>
          <a:prstGeom prst="rect">
            <a:avLst/>
          </a:prstGeom>
          <a:noFill/>
        </p:spPr>
        <p:txBody>
          <a:bodyPr wrap="none" rtlCol="0">
            <a:spAutoFit/>
          </a:bodyPr>
          <a:lstStyle/>
          <a:p>
            <a:r>
              <a:rPr lang="en-GB"/>
              <a:t>4cm</a:t>
            </a:r>
          </a:p>
        </p:txBody>
      </p:sp>
      <p:sp>
        <p:nvSpPr>
          <p:cNvPr id="4" name="Arc 3">
            <a:extLst>
              <a:ext uri="{FF2B5EF4-FFF2-40B4-BE49-F238E27FC236}">
                <a16:creationId xmlns:a16="http://schemas.microsoft.com/office/drawing/2014/main" id="{D32C0B2C-749C-1EE3-A396-1AABAF67698D}"/>
              </a:ext>
            </a:extLst>
          </p:cNvPr>
          <p:cNvSpPr/>
          <p:nvPr/>
        </p:nvSpPr>
        <p:spPr>
          <a:xfrm>
            <a:off x="1203287" y="1516033"/>
            <a:ext cx="464655" cy="464655"/>
          </a:xfrm>
          <a:prstGeom prst="arc">
            <a:avLst>
              <a:gd name="adj1" fmla="val 21360880"/>
              <a:gd name="adj2" fmla="val 1416210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290E0AD6-6D4D-B53B-218A-2C2A811C4188}"/>
                  </a:ext>
                </a:extLst>
              </p:cNvPr>
              <p:cNvSpPr txBox="1"/>
              <p:nvPr/>
            </p:nvSpPr>
            <p:spPr>
              <a:xfrm>
                <a:off x="1099542" y="1925236"/>
                <a:ext cx="622286" cy="369332"/>
              </a:xfrm>
              <a:prstGeom prst="rect">
                <a:avLst/>
              </a:prstGeom>
              <a:noFill/>
            </p:spPr>
            <p:txBody>
              <a:bodyPr wrap="none" rtlCol="0">
                <a:spAutoFit/>
              </a:bodyPr>
              <a:lstStyle/>
              <a:p>
                <a:r>
                  <a:rPr lang="en-GB"/>
                  <a:t>225</a:t>
                </a:r>
                <a14:m>
                  <m:oMath xmlns:m="http://schemas.openxmlformats.org/officeDocument/2006/math">
                    <m:r>
                      <a:rPr lang="en-GB" i="1" smtClean="0">
                        <a:latin typeface="Cambria Math" panose="02040503050406030204" pitchFamily="18" charset="0"/>
                        <a:ea typeface="Cambria Math" panose="02040503050406030204" pitchFamily="18" charset="0"/>
                      </a:rPr>
                      <m:t>°</m:t>
                    </m:r>
                  </m:oMath>
                </a14:m>
                <a:endParaRPr lang="en-GB"/>
              </a:p>
            </p:txBody>
          </p:sp>
        </mc:Choice>
        <mc:Fallback xmlns="">
          <p:sp>
            <p:nvSpPr>
              <p:cNvPr id="5" name="TextBox 4">
                <a:extLst>
                  <a:ext uri="{FF2B5EF4-FFF2-40B4-BE49-F238E27FC236}">
                    <a16:creationId xmlns:a16="http://schemas.microsoft.com/office/drawing/2014/main" id="{290E0AD6-6D4D-B53B-218A-2C2A811C4188}"/>
                  </a:ext>
                </a:extLst>
              </p:cNvPr>
              <p:cNvSpPr txBox="1">
                <a:spLocks noRot="1" noChangeAspect="1" noMove="1" noResize="1" noEditPoints="1" noAdjustHandles="1" noChangeArrowheads="1" noChangeShapeType="1" noTextEdit="1"/>
              </p:cNvSpPr>
              <p:nvPr/>
            </p:nvSpPr>
            <p:spPr>
              <a:xfrm>
                <a:off x="1099542" y="1925236"/>
                <a:ext cx="622286" cy="369332"/>
              </a:xfrm>
              <a:prstGeom prst="rect">
                <a:avLst/>
              </a:prstGeom>
              <a:blipFill>
                <a:blip r:embed="rId3"/>
                <a:stretch>
                  <a:fillRect l="-7843" t="-10000" b="-26667"/>
                </a:stretch>
              </a:blipFill>
            </p:spPr>
            <p:txBody>
              <a:bodyPr/>
              <a:lstStyle/>
              <a:p>
                <a:r>
                  <a:rPr lang="en-GB">
                    <a:noFill/>
                  </a:rPr>
                  <a:t> </a:t>
                </a:r>
              </a:p>
            </p:txBody>
          </p:sp>
        </mc:Fallback>
      </mc:AlternateContent>
      <p:cxnSp>
        <p:nvCxnSpPr>
          <p:cNvPr id="6" name="Straight Arrow Connector 5">
            <a:extLst>
              <a:ext uri="{FF2B5EF4-FFF2-40B4-BE49-F238E27FC236}">
                <a16:creationId xmlns:a16="http://schemas.microsoft.com/office/drawing/2014/main" id="{6643D875-9FDF-6D2D-84B8-56640317CEBD}"/>
              </a:ext>
            </a:extLst>
          </p:cNvPr>
          <p:cNvCxnSpPr>
            <a:cxnSpLocks/>
          </p:cNvCxnSpPr>
          <p:nvPr/>
        </p:nvCxnSpPr>
        <p:spPr>
          <a:xfrm>
            <a:off x="1453445" y="1688804"/>
            <a:ext cx="1022048"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D3470ED-9920-22A9-3377-11B2DDA54B18}"/>
              </a:ext>
            </a:extLst>
          </p:cNvPr>
          <p:cNvSpPr txBox="1"/>
          <p:nvPr/>
        </p:nvSpPr>
        <p:spPr>
          <a:xfrm>
            <a:off x="320831" y="213666"/>
            <a:ext cx="2852704" cy="400110"/>
          </a:xfrm>
          <a:prstGeom prst="rect">
            <a:avLst/>
          </a:prstGeom>
          <a:noFill/>
        </p:spPr>
        <p:txBody>
          <a:bodyPr wrap="none" rtlCol="0">
            <a:spAutoFit/>
          </a:bodyPr>
          <a:lstStyle/>
          <a:p>
            <a:r>
              <a:rPr lang="en-GB" sz="2000"/>
              <a:t>Find the perimeter to 3sf:</a:t>
            </a:r>
          </a:p>
        </p:txBody>
      </p:sp>
      <mc:AlternateContent xmlns:mc="http://schemas.openxmlformats.org/markup-compatibility/2006" xmlns:p14="http://schemas.microsoft.com/office/powerpoint/2010/main">
        <mc:Choice Requires="p14">
          <p:contentPart p14:bwMode="auto" r:id="rId4">
            <p14:nvContentPartPr>
              <p14:cNvPr id="8" name="Ink 7">
                <a:extLst>
                  <a:ext uri="{FF2B5EF4-FFF2-40B4-BE49-F238E27FC236}">
                    <a16:creationId xmlns:a16="http://schemas.microsoft.com/office/drawing/2014/main" id="{C9F8BC30-C03D-E13A-B4FD-CCD0E1D4491D}"/>
                  </a:ext>
                </a:extLst>
              </p14:cNvPr>
              <p14:cNvContentPartPr/>
              <p14:nvPr/>
            </p14:nvContentPartPr>
            <p14:xfrm>
              <a:off x="843083" y="929056"/>
              <a:ext cx="3960" cy="15120"/>
            </p14:xfrm>
          </p:contentPart>
        </mc:Choice>
        <mc:Fallback xmlns="">
          <p:pic>
            <p:nvPicPr>
              <p:cNvPr id="8" name="Ink 7">
                <a:extLst>
                  <a:ext uri="{FF2B5EF4-FFF2-40B4-BE49-F238E27FC236}">
                    <a16:creationId xmlns:a16="http://schemas.microsoft.com/office/drawing/2014/main" id="{C9F8BC30-C03D-E13A-B4FD-CCD0E1D4491D}"/>
                  </a:ext>
                </a:extLst>
              </p:cNvPr>
              <p:cNvPicPr/>
              <p:nvPr/>
            </p:nvPicPr>
            <p:blipFill>
              <a:blip r:embed="rId5"/>
              <a:stretch>
                <a:fillRect/>
              </a:stretch>
            </p:blipFill>
            <p:spPr>
              <a:xfrm>
                <a:off x="807083" y="857416"/>
                <a:ext cx="7560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9" name="Ink 8">
                <a:extLst>
                  <a:ext uri="{FF2B5EF4-FFF2-40B4-BE49-F238E27FC236}">
                    <a16:creationId xmlns:a16="http://schemas.microsoft.com/office/drawing/2014/main" id="{E8A53C6C-B5AE-E4CC-1C61-17B84C841812}"/>
                  </a:ext>
                </a:extLst>
              </p14:cNvPr>
              <p14:cNvContentPartPr/>
              <p14:nvPr/>
            </p14:nvContentPartPr>
            <p14:xfrm>
              <a:off x="386603" y="921136"/>
              <a:ext cx="2126880" cy="1825560"/>
            </p14:xfrm>
          </p:contentPart>
        </mc:Choice>
        <mc:Fallback xmlns="">
          <p:pic>
            <p:nvPicPr>
              <p:cNvPr id="9" name="Ink 8">
                <a:extLst>
                  <a:ext uri="{FF2B5EF4-FFF2-40B4-BE49-F238E27FC236}">
                    <a16:creationId xmlns:a16="http://schemas.microsoft.com/office/drawing/2014/main" id="{E8A53C6C-B5AE-E4CC-1C61-17B84C841812}"/>
                  </a:ext>
                </a:extLst>
              </p:cNvPr>
              <p:cNvPicPr/>
              <p:nvPr/>
            </p:nvPicPr>
            <p:blipFill>
              <a:blip r:embed="rId7"/>
              <a:stretch>
                <a:fillRect/>
              </a:stretch>
            </p:blipFill>
            <p:spPr>
              <a:xfrm>
                <a:off x="350603" y="849136"/>
                <a:ext cx="2198520" cy="1969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 name="Ink 9">
                <a:extLst>
                  <a:ext uri="{FF2B5EF4-FFF2-40B4-BE49-F238E27FC236}">
                    <a16:creationId xmlns:a16="http://schemas.microsoft.com/office/drawing/2014/main" id="{926D2385-019A-3381-C86B-D61C259A9C56}"/>
                  </a:ext>
                </a:extLst>
              </p14:cNvPr>
              <p14:cNvContentPartPr/>
              <p14:nvPr/>
            </p14:nvContentPartPr>
            <p14:xfrm>
              <a:off x="990683" y="1005736"/>
              <a:ext cx="10440" cy="2160"/>
            </p14:xfrm>
          </p:contentPart>
        </mc:Choice>
        <mc:Fallback xmlns="">
          <p:pic>
            <p:nvPicPr>
              <p:cNvPr id="10" name="Ink 9">
                <a:extLst>
                  <a:ext uri="{FF2B5EF4-FFF2-40B4-BE49-F238E27FC236}">
                    <a16:creationId xmlns:a16="http://schemas.microsoft.com/office/drawing/2014/main" id="{926D2385-019A-3381-C86B-D61C259A9C56}"/>
                  </a:ext>
                </a:extLst>
              </p:cNvPr>
              <p:cNvPicPr/>
              <p:nvPr/>
            </p:nvPicPr>
            <p:blipFill>
              <a:blip r:embed="rId9"/>
              <a:stretch>
                <a:fillRect/>
              </a:stretch>
            </p:blipFill>
            <p:spPr>
              <a:xfrm>
                <a:off x="954683" y="933736"/>
                <a:ext cx="8208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1" name="Ink 10">
                <a:extLst>
                  <a:ext uri="{FF2B5EF4-FFF2-40B4-BE49-F238E27FC236}">
                    <a16:creationId xmlns:a16="http://schemas.microsoft.com/office/drawing/2014/main" id="{2BFE770F-290B-934B-C0AA-65A46C9FCDF2}"/>
                  </a:ext>
                </a:extLst>
              </p14:cNvPr>
              <p14:cNvContentPartPr/>
              <p14:nvPr/>
            </p14:nvContentPartPr>
            <p14:xfrm>
              <a:off x="910763" y="921856"/>
              <a:ext cx="477000" cy="709920"/>
            </p14:xfrm>
          </p:contentPart>
        </mc:Choice>
        <mc:Fallback xmlns="">
          <p:pic>
            <p:nvPicPr>
              <p:cNvPr id="11" name="Ink 10">
                <a:extLst>
                  <a:ext uri="{FF2B5EF4-FFF2-40B4-BE49-F238E27FC236}">
                    <a16:creationId xmlns:a16="http://schemas.microsoft.com/office/drawing/2014/main" id="{2BFE770F-290B-934B-C0AA-65A46C9FCDF2}"/>
                  </a:ext>
                </a:extLst>
              </p:cNvPr>
              <p:cNvPicPr/>
              <p:nvPr/>
            </p:nvPicPr>
            <p:blipFill>
              <a:blip r:embed="rId11"/>
              <a:stretch>
                <a:fillRect/>
              </a:stretch>
            </p:blipFill>
            <p:spPr>
              <a:xfrm>
                <a:off x="875123" y="850216"/>
                <a:ext cx="548640" cy="8535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 name="Ink 11">
                <a:extLst>
                  <a:ext uri="{FF2B5EF4-FFF2-40B4-BE49-F238E27FC236}">
                    <a16:creationId xmlns:a16="http://schemas.microsoft.com/office/drawing/2014/main" id="{0B648E12-2796-2981-F674-0273844C1E0C}"/>
                  </a:ext>
                </a:extLst>
              </p14:cNvPr>
              <p14:cNvContentPartPr/>
              <p14:nvPr/>
            </p14:nvContentPartPr>
            <p14:xfrm>
              <a:off x="1472363" y="1703056"/>
              <a:ext cx="897480" cy="77040"/>
            </p14:xfrm>
          </p:contentPart>
        </mc:Choice>
        <mc:Fallback xmlns="">
          <p:pic>
            <p:nvPicPr>
              <p:cNvPr id="12" name="Ink 11">
                <a:extLst>
                  <a:ext uri="{FF2B5EF4-FFF2-40B4-BE49-F238E27FC236}">
                    <a16:creationId xmlns:a16="http://schemas.microsoft.com/office/drawing/2014/main" id="{0B648E12-2796-2981-F674-0273844C1E0C}"/>
                  </a:ext>
                </a:extLst>
              </p:cNvPr>
              <p:cNvPicPr/>
              <p:nvPr/>
            </p:nvPicPr>
            <p:blipFill>
              <a:blip r:embed="rId13"/>
              <a:stretch>
                <a:fillRect/>
              </a:stretch>
            </p:blipFill>
            <p:spPr>
              <a:xfrm>
                <a:off x="1436723" y="1631056"/>
                <a:ext cx="96912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 name="Ink 12">
                <a:extLst>
                  <a:ext uri="{FF2B5EF4-FFF2-40B4-BE49-F238E27FC236}">
                    <a16:creationId xmlns:a16="http://schemas.microsoft.com/office/drawing/2014/main" id="{2185841E-72E4-8FBE-2007-981432E2F5CE}"/>
                  </a:ext>
                </a:extLst>
              </p14:cNvPr>
              <p14:cNvContentPartPr/>
              <p14:nvPr/>
            </p14:nvContentPartPr>
            <p14:xfrm>
              <a:off x="1120283" y="876496"/>
              <a:ext cx="3960" cy="5400"/>
            </p14:xfrm>
          </p:contentPart>
        </mc:Choice>
        <mc:Fallback xmlns="">
          <p:pic>
            <p:nvPicPr>
              <p:cNvPr id="13" name="Ink 12">
                <a:extLst>
                  <a:ext uri="{FF2B5EF4-FFF2-40B4-BE49-F238E27FC236}">
                    <a16:creationId xmlns:a16="http://schemas.microsoft.com/office/drawing/2014/main" id="{2185841E-72E4-8FBE-2007-981432E2F5CE}"/>
                  </a:ext>
                </a:extLst>
              </p:cNvPr>
              <p:cNvPicPr/>
              <p:nvPr/>
            </p:nvPicPr>
            <p:blipFill>
              <a:blip r:embed="rId15"/>
              <a:stretch>
                <a:fillRect/>
              </a:stretch>
            </p:blipFill>
            <p:spPr>
              <a:xfrm>
                <a:off x="1084283" y="804496"/>
                <a:ext cx="7560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4" name="Ink 13">
                <a:extLst>
                  <a:ext uri="{FF2B5EF4-FFF2-40B4-BE49-F238E27FC236}">
                    <a16:creationId xmlns:a16="http://schemas.microsoft.com/office/drawing/2014/main" id="{81C9BF7E-8715-71B8-64C3-D72ECC5BE3C1}"/>
                  </a:ext>
                </a:extLst>
              </p14:cNvPr>
              <p14:cNvContentPartPr/>
              <p14:nvPr/>
            </p14:nvContentPartPr>
            <p14:xfrm>
              <a:off x="1404683" y="827536"/>
              <a:ext cx="720" cy="12240"/>
            </p14:xfrm>
          </p:contentPart>
        </mc:Choice>
        <mc:Fallback xmlns="">
          <p:pic>
            <p:nvPicPr>
              <p:cNvPr id="14" name="Ink 13">
                <a:extLst>
                  <a:ext uri="{FF2B5EF4-FFF2-40B4-BE49-F238E27FC236}">
                    <a16:creationId xmlns:a16="http://schemas.microsoft.com/office/drawing/2014/main" id="{81C9BF7E-8715-71B8-64C3-D72ECC5BE3C1}"/>
                  </a:ext>
                </a:extLst>
              </p:cNvPr>
              <p:cNvPicPr/>
              <p:nvPr/>
            </p:nvPicPr>
            <p:blipFill>
              <a:blip r:embed="rId17"/>
              <a:stretch>
                <a:fillRect/>
              </a:stretch>
            </p:blipFill>
            <p:spPr>
              <a:xfrm>
                <a:off x="1368683" y="755536"/>
                <a:ext cx="72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5" name="Ink 14">
                <a:extLst>
                  <a:ext uri="{FF2B5EF4-FFF2-40B4-BE49-F238E27FC236}">
                    <a16:creationId xmlns:a16="http://schemas.microsoft.com/office/drawing/2014/main" id="{62CDDF1C-6EAB-A219-44B0-303143EC714B}"/>
                  </a:ext>
                </a:extLst>
              </p14:cNvPr>
              <p14:cNvContentPartPr/>
              <p14:nvPr/>
            </p14:nvContentPartPr>
            <p14:xfrm>
              <a:off x="1646603" y="856336"/>
              <a:ext cx="2880" cy="1440"/>
            </p14:xfrm>
          </p:contentPart>
        </mc:Choice>
        <mc:Fallback xmlns="">
          <p:pic>
            <p:nvPicPr>
              <p:cNvPr id="15" name="Ink 14">
                <a:extLst>
                  <a:ext uri="{FF2B5EF4-FFF2-40B4-BE49-F238E27FC236}">
                    <a16:creationId xmlns:a16="http://schemas.microsoft.com/office/drawing/2014/main" id="{62CDDF1C-6EAB-A219-44B0-303143EC714B}"/>
                  </a:ext>
                </a:extLst>
              </p:cNvPr>
              <p:cNvPicPr/>
              <p:nvPr/>
            </p:nvPicPr>
            <p:blipFill>
              <a:blip r:embed="rId19"/>
              <a:stretch>
                <a:fillRect/>
              </a:stretch>
            </p:blipFill>
            <p:spPr>
              <a:xfrm>
                <a:off x="1610963" y="784336"/>
                <a:ext cx="7452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 name="Ink 15">
                <a:extLst>
                  <a:ext uri="{FF2B5EF4-FFF2-40B4-BE49-F238E27FC236}">
                    <a16:creationId xmlns:a16="http://schemas.microsoft.com/office/drawing/2014/main" id="{9EE5B65C-BF47-A79F-9DEF-C867125EFD2D}"/>
                  </a:ext>
                </a:extLst>
              </p14:cNvPr>
              <p14:cNvContentPartPr/>
              <p14:nvPr/>
            </p14:nvContentPartPr>
            <p14:xfrm>
              <a:off x="1979243" y="912496"/>
              <a:ext cx="360" cy="360"/>
            </p14:xfrm>
          </p:contentPart>
        </mc:Choice>
        <mc:Fallback xmlns="">
          <p:pic>
            <p:nvPicPr>
              <p:cNvPr id="16" name="Ink 15">
                <a:extLst>
                  <a:ext uri="{FF2B5EF4-FFF2-40B4-BE49-F238E27FC236}">
                    <a16:creationId xmlns:a16="http://schemas.microsoft.com/office/drawing/2014/main" id="{9EE5B65C-BF47-A79F-9DEF-C867125EFD2D}"/>
                  </a:ext>
                </a:extLst>
              </p:cNvPr>
              <p:cNvPicPr/>
              <p:nvPr/>
            </p:nvPicPr>
            <p:blipFill>
              <a:blip r:embed="rId21"/>
              <a:stretch>
                <a:fillRect/>
              </a:stretch>
            </p:blipFill>
            <p:spPr>
              <a:xfrm>
                <a:off x="1943603" y="8404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7" name="Ink 16">
                <a:extLst>
                  <a:ext uri="{FF2B5EF4-FFF2-40B4-BE49-F238E27FC236}">
                    <a16:creationId xmlns:a16="http://schemas.microsoft.com/office/drawing/2014/main" id="{37CAB03D-1065-674C-E918-D9AA3E595A12}"/>
                  </a:ext>
                </a:extLst>
              </p14:cNvPr>
              <p14:cNvContentPartPr/>
              <p14:nvPr/>
            </p14:nvContentPartPr>
            <p14:xfrm>
              <a:off x="2193083" y="1050736"/>
              <a:ext cx="13320" cy="6120"/>
            </p14:xfrm>
          </p:contentPart>
        </mc:Choice>
        <mc:Fallback xmlns="">
          <p:pic>
            <p:nvPicPr>
              <p:cNvPr id="17" name="Ink 16">
                <a:extLst>
                  <a:ext uri="{FF2B5EF4-FFF2-40B4-BE49-F238E27FC236}">
                    <a16:creationId xmlns:a16="http://schemas.microsoft.com/office/drawing/2014/main" id="{37CAB03D-1065-674C-E918-D9AA3E595A12}"/>
                  </a:ext>
                </a:extLst>
              </p:cNvPr>
              <p:cNvPicPr/>
              <p:nvPr/>
            </p:nvPicPr>
            <p:blipFill>
              <a:blip r:embed="rId23"/>
              <a:stretch>
                <a:fillRect/>
              </a:stretch>
            </p:blipFill>
            <p:spPr>
              <a:xfrm>
                <a:off x="2157083" y="978736"/>
                <a:ext cx="849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8" name="Ink 17">
                <a:extLst>
                  <a:ext uri="{FF2B5EF4-FFF2-40B4-BE49-F238E27FC236}">
                    <a16:creationId xmlns:a16="http://schemas.microsoft.com/office/drawing/2014/main" id="{2F4E7136-4A16-8733-7DA6-0C3C6C76E66D}"/>
                  </a:ext>
                </a:extLst>
              </p14:cNvPr>
              <p14:cNvContentPartPr/>
              <p14:nvPr/>
            </p14:nvContentPartPr>
            <p14:xfrm>
              <a:off x="2359043" y="1285096"/>
              <a:ext cx="360" cy="360"/>
            </p14:xfrm>
          </p:contentPart>
        </mc:Choice>
        <mc:Fallback xmlns="">
          <p:pic>
            <p:nvPicPr>
              <p:cNvPr id="18" name="Ink 17">
                <a:extLst>
                  <a:ext uri="{FF2B5EF4-FFF2-40B4-BE49-F238E27FC236}">
                    <a16:creationId xmlns:a16="http://schemas.microsoft.com/office/drawing/2014/main" id="{2F4E7136-4A16-8733-7DA6-0C3C6C76E66D}"/>
                  </a:ext>
                </a:extLst>
              </p:cNvPr>
              <p:cNvPicPr/>
              <p:nvPr/>
            </p:nvPicPr>
            <p:blipFill>
              <a:blip r:embed="rId21"/>
              <a:stretch>
                <a:fillRect/>
              </a:stretch>
            </p:blipFill>
            <p:spPr>
              <a:xfrm>
                <a:off x="2323403" y="1213096"/>
                <a:ext cx="7200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9" name="Ink 18">
                <a:extLst>
                  <a:ext uri="{FF2B5EF4-FFF2-40B4-BE49-F238E27FC236}">
                    <a16:creationId xmlns:a16="http://schemas.microsoft.com/office/drawing/2014/main" id="{8FC4A8FD-59C6-CB11-493A-3794D4389AB3}"/>
                  </a:ext>
                </a:extLst>
              </p14:cNvPr>
              <p14:cNvContentPartPr/>
              <p14:nvPr/>
            </p14:nvContentPartPr>
            <p14:xfrm>
              <a:off x="2401883" y="1580296"/>
              <a:ext cx="360" cy="360"/>
            </p14:xfrm>
          </p:contentPart>
        </mc:Choice>
        <mc:Fallback xmlns="">
          <p:pic>
            <p:nvPicPr>
              <p:cNvPr id="19" name="Ink 18">
                <a:extLst>
                  <a:ext uri="{FF2B5EF4-FFF2-40B4-BE49-F238E27FC236}">
                    <a16:creationId xmlns:a16="http://schemas.microsoft.com/office/drawing/2014/main" id="{8FC4A8FD-59C6-CB11-493A-3794D4389AB3}"/>
                  </a:ext>
                </a:extLst>
              </p:cNvPr>
              <p:cNvPicPr/>
              <p:nvPr/>
            </p:nvPicPr>
            <p:blipFill>
              <a:blip r:embed="rId21"/>
              <a:stretch>
                <a:fillRect/>
              </a:stretch>
            </p:blipFill>
            <p:spPr>
              <a:xfrm>
                <a:off x="2365883" y="1508296"/>
                <a:ext cx="72000" cy="144000"/>
              </a:xfrm>
              <a:prstGeom prst="rect">
                <a:avLst/>
              </a:prstGeom>
            </p:spPr>
          </p:pic>
        </mc:Fallback>
      </mc:AlternateContent>
      <p:grpSp>
        <p:nvGrpSpPr>
          <p:cNvPr id="20" name="Group 19">
            <a:extLst>
              <a:ext uri="{FF2B5EF4-FFF2-40B4-BE49-F238E27FC236}">
                <a16:creationId xmlns:a16="http://schemas.microsoft.com/office/drawing/2014/main" id="{A0E1BD70-F082-90D1-5303-B4EA71843345}"/>
              </a:ext>
            </a:extLst>
          </p:cNvPr>
          <p:cNvGrpSpPr/>
          <p:nvPr/>
        </p:nvGrpSpPr>
        <p:grpSpPr>
          <a:xfrm>
            <a:off x="2814083" y="810256"/>
            <a:ext cx="516960" cy="248400"/>
            <a:chOff x="2814083" y="810256"/>
            <a:chExt cx="516960" cy="248400"/>
          </a:xfrm>
        </p:grpSpPr>
        <mc:AlternateContent xmlns:mc="http://schemas.openxmlformats.org/markup-compatibility/2006" xmlns:p14="http://schemas.microsoft.com/office/powerpoint/2010/main">
          <mc:Choice Requires="p14">
            <p:contentPart p14:bwMode="auto" r:id="rId26">
              <p14:nvContentPartPr>
                <p14:cNvPr id="21" name="Ink 20">
                  <a:extLst>
                    <a:ext uri="{FF2B5EF4-FFF2-40B4-BE49-F238E27FC236}">
                      <a16:creationId xmlns:a16="http://schemas.microsoft.com/office/drawing/2014/main" id="{CC0B768A-05D1-C237-F82A-A2161BFC48D3}"/>
                    </a:ext>
                  </a:extLst>
                </p14:cNvPr>
                <p14:cNvContentPartPr/>
                <p14:nvPr/>
              </p14:nvContentPartPr>
              <p14:xfrm>
                <a:off x="2814083" y="810256"/>
                <a:ext cx="199440" cy="248400"/>
              </p14:xfrm>
            </p:contentPart>
          </mc:Choice>
          <mc:Fallback xmlns="">
            <p:pic>
              <p:nvPicPr>
                <p:cNvPr id="21" name="Ink 20">
                  <a:extLst>
                    <a:ext uri="{FF2B5EF4-FFF2-40B4-BE49-F238E27FC236}">
                      <a16:creationId xmlns:a16="http://schemas.microsoft.com/office/drawing/2014/main" id="{CC0B768A-05D1-C237-F82A-A2161BFC48D3}"/>
                    </a:ext>
                  </a:extLst>
                </p:cNvPr>
                <p:cNvPicPr/>
                <p:nvPr/>
              </p:nvPicPr>
              <p:blipFill>
                <a:blip r:embed="rId27"/>
                <a:stretch>
                  <a:fillRect/>
                </a:stretch>
              </p:blipFill>
              <p:spPr>
                <a:xfrm>
                  <a:off x="2796083" y="792256"/>
                  <a:ext cx="23508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2" name="Ink 21">
                  <a:extLst>
                    <a:ext uri="{FF2B5EF4-FFF2-40B4-BE49-F238E27FC236}">
                      <a16:creationId xmlns:a16="http://schemas.microsoft.com/office/drawing/2014/main" id="{71BA3B09-72A7-F43A-6F8B-942B08E7BB97}"/>
                    </a:ext>
                  </a:extLst>
                </p14:cNvPr>
                <p14:cNvContentPartPr/>
                <p14:nvPr/>
              </p14:nvContentPartPr>
              <p14:xfrm>
                <a:off x="3172283" y="878656"/>
                <a:ext cx="158760" cy="13320"/>
              </p14:xfrm>
            </p:contentPart>
          </mc:Choice>
          <mc:Fallback xmlns="">
            <p:pic>
              <p:nvPicPr>
                <p:cNvPr id="22" name="Ink 21">
                  <a:extLst>
                    <a:ext uri="{FF2B5EF4-FFF2-40B4-BE49-F238E27FC236}">
                      <a16:creationId xmlns:a16="http://schemas.microsoft.com/office/drawing/2014/main" id="{71BA3B09-72A7-F43A-6F8B-942B08E7BB97}"/>
                    </a:ext>
                  </a:extLst>
                </p:cNvPr>
                <p:cNvPicPr/>
                <p:nvPr/>
              </p:nvPicPr>
              <p:blipFill>
                <a:blip r:embed="rId29"/>
                <a:stretch>
                  <a:fillRect/>
                </a:stretch>
              </p:blipFill>
              <p:spPr>
                <a:xfrm>
                  <a:off x="3154283" y="860656"/>
                  <a:ext cx="194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3" name="Ink 22">
                  <a:extLst>
                    <a:ext uri="{FF2B5EF4-FFF2-40B4-BE49-F238E27FC236}">
                      <a16:creationId xmlns:a16="http://schemas.microsoft.com/office/drawing/2014/main" id="{CE817A0C-905C-43EB-7AEA-AA918F64C9DB}"/>
                    </a:ext>
                  </a:extLst>
                </p14:cNvPr>
                <p14:cNvContentPartPr/>
                <p14:nvPr/>
              </p14:nvContentPartPr>
              <p14:xfrm>
                <a:off x="3204683" y="980536"/>
                <a:ext cx="110520" cy="13680"/>
              </p14:xfrm>
            </p:contentPart>
          </mc:Choice>
          <mc:Fallback xmlns="">
            <p:pic>
              <p:nvPicPr>
                <p:cNvPr id="23" name="Ink 22">
                  <a:extLst>
                    <a:ext uri="{FF2B5EF4-FFF2-40B4-BE49-F238E27FC236}">
                      <a16:creationId xmlns:a16="http://schemas.microsoft.com/office/drawing/2014/main" id="{CE817A0C-905C-43EB-7AEA-AA918F64C9DB}"/>
                    </a:ext>
                  </a:extLst>
                </p:cNvPr>
                <p:cNvPicPr/>
                <p:nvPr/>
              </p:nvPicPr>
              <p:blipFill>
                <a:blip r:embed="rId31"/>
                <a:stretch>
                  <a:fillRect/>
                </a:stretch>
              </p:blipFill>
              <p:spPr>
                <a:xfrm>
                  <a:off x="3186683" y="962536"/>
                  <a:ext cx="146160" cy="49320"/>
                </a:xfrm>
                <a:prstGeom prst="rect">
                  <a:avLst/>
                </a:prstGeom>
              </p:spPr>
            </p:pic>
          </mc:Fallback>
        </mc:AlternateContent>
      </p:grpSp>
      <p:grpSp>
        <p:nvGrpSpPr>
          <p:cNvPr id="24" name="Group 23">
            <a:extLst>
              <a:ext uri="{FF2B5EF4-FFF2-40B4-BE49-F238E27FC236}">
                <a16:creationId xmlns:a16="http://schemas.microsoft.com/office/drawing/2014/main" id="{C72EFE20-15F9-9FB2-70E5-5662403C322F}"/>
              </a:ext>
            </a:extLst>
          </p:cNvPr>
          <p:cNvGrpSpPr/>
          <p:nvPr/>
        </p:nvGrpSpPr>
        <p:grpSpPr>
          <a:xfrm>
            <a:off x="3542003" y="665896"/>
            <a:ext cx="721800" cy="370080"/>
            <a:chOff x="3542003" y="665896"/>
            <a:chExt cx="721800" cy="370080"/>
          </a:xfrm>
        </p:grpSpPr>
        <mc:AlternateContent xmlns:mc="http://schemas.openxmlformats.org/markup-compatibility/2006" xmlns:p14="http://schemas.microsoft.com/office/powerpoint/2010/main">
          <mc:Choice Requires="p14">
            <p:contentPart p14:bwMode="auto" r:id="rId32">
              <p14:nvContentPartPr>
                <p14:cNvPr id="25" name="Ink 24">
                  <a:extLst>
                    <a:ext uri="{FF2B5EF4-FFF2-40B4-BE49-F238E27FC236}">
                      <a16:creationId xmlns:a16="http://schemas.microsoft.com/office/drawing/2014/main" id="{67078940-48BA-BBE4-E86C-D159A19FD0AB}"/>
                    </a:ext>
                  </a:extLst>
                </p14:cNvPr>
                <p14:cNvContentPartPr/>
                <p14:nvPr/>
              </p14:nvContentPartPr>
              <p14:xfrm>
                <a:off x="3608603" y="797296"/>
                <a:ext cx="22320" cy="238680"/>
              </p14:xfrm>
            </p:contentPart>
          </mc:Choice>
          <mc:Fallback xmlns="">
            <p:pic>
              <p:nvPicPr>
                <p:cNvPr id="25" name="Ink 24">
                  <a:extLst>
                    <a:ext uri="{FF2B5EF4-FFF2-40B4-BE49-F238E27FC236}">
                      <a16:creationId xmlns:a16="http://schemas.microsoft.com/office/drawing/2014/main" id="{67078940-48BA-BBE4-E86C-D159A19FD0AB}"/>
                    </a:ext>
                  </a:extLst>
                </p:cNvPr>
                <p:cNvPicPr/>
                <p:nvPr/>
              </p:nvPicPr>
              <p:blipFill>
                <a:blip r:embed="rId33"/>
                <a:stretch>
                  <a:fillRect/>
                </a:stretch>
              </p:blipFill>
              <p:spPr>
                <a:xfrm>
                  <a:off x="3590603" y="779656"/>
                  <a:ext cx="5796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6" name="Ink 25">
                  <a:extLst>
                    <a:ext uri="{FF2B5EF4-FFF2-40B4-BE49-F238E27FC236}">
                      <a16:creationId xmlns:a16="http://schemas.microsoft.com/office/drawing/2014/main" id="{0ED4D150-6E6B-CCBE-354C-3275A671B275}"/>
                    </a:ext>
                  </a:extLst>
                </p14:cNvPr>
                <p14:cNvContentPartPr/>
                <p14:nvPr/>
              </p14:nvContentPartPr>
              <p14:xfrm>
                <a:off x="3718763" y="831496"/>
                <a:ext cx="59760" cy="179280"/>
              </p14:xfrm>
            </p:contentPart>
          </mc:Choice>
          <mc:Fallback xmlns="">
            <p:pic>
              <p:nvPicPr>
                <p:cNvPr id="26" name="Ink 25">
                  <a:extLst>
                    <a:ext uri="{FF2B5EF4-FFF2-40B4-BE49-F238E27FC236}">
                      <a16:creationId xmlns:a16="http://schemas.microsoft.com/office/drawing/2014/main" id="{0ED4D150-6E6B-CCBE-354C-3275A671B275}"/>
                    </a:ext>
                  </a:extLst>
                </p:cNvPr>
                <p:cNvPicPr/>
                <p:nvPr/>
              </p:nvPicPr>
              <p:blipFill>
                <a:blip r:embed="rId35"/>
                <a:stretch>
                  <a:fillRect/>
                </a:stretch>
              </p:blipFill>
              <p:spPr>
                <a:xfrm>
                  <a:off x="3700763" y="813496"/>
                  <a:ext cx="95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7" name="Ink 26">
                  <a:extLst>
                    <a:ext uri="{FF2B5EF4-FFF2-40B4-BE49-F238E27FC236}">
                      <a16:creationId xmlns:a16="http://schemas.microsoft.com/office/drawing/2014/main" id="{4389D30A-9B5B-E199-31E8-1835A4C5F4F8}"/>
                    </a:ext>
                  </a:extLst>
                </p14:cNvPr>
                <p14:cNvContentPartPr/>
                <p14:nvPr/>
              </p14:nvContentPartPr>
              <p14:xfrm>
                <a:off x="3542003" y="708016"/>
                <a:ext cx="316800" cy="83160"/>
              </p14:xfrm>
            </p:contentPart>
          </mc:Choice>
          <mc:Fallback xmlns="">
            <p:pic>
              <p:nvPicPr>
                <p:cNvPr id="27" name="Ink 26">
                  <a:extLst>
                    <a:ext uri="{FF2B5EF4-FFF2-40B4-BE49-F238E27FC236}">
                      <a16:creationId xmlns:a16="http://schemas.microsoft.com/office/drawing/2014/main" id="{4389D30A-9B5B-E199-31E8-1835A4C5F4F8}"/>
                    </a:ext>
                  </a:extLst>
                </p:cNvPr>
                <p:cNvPicPr/>
                <p:nvPr/>
              </p:nvPicPr>
              <p:blipFill>
                <a:blip r:embed="rId37"/>
                <a:stretch>
                  <a:fillRect/>
                </a:stretch>
              </p:blipFill>
              <p:spPr>
                <a:xfrm>
                  <a:off x="3524003" y="690376"/>
                  <a:ext cx="35244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8" name="Ink 27">
                  <a:extLst>
                    <a:ext uri="{FF2B5EF4-FFF2-40B4-BE49-F238E27FC236}">
                      <a16:creationId xmlns:a16="http://schemas.microsoft.com/office/drawing/2014/main" id="{3CC6F2BC-C7BD-1F49-02E4-61F1BD063AAC}"/>
                    </a:ext>
                  </a:extLst>
                </p14:cNvPr>
                <p14:cNvContentPartPr/>
                <p14:nvPr/>
              </p14:nvContentPartPr>
              <p14:xfrm>
                <a:off x="4046003" y="665896"/>
                <a:ext cx="217800" cy="361440"/>
              </p14:xfrm>
            </p:contentPart>
          </mc:Choice>
          <mc:Fallback xmlns="">
            <p:pic>
              <p:nvPicPr>
                <p:cNvPr id="28" name="Ink 27">
                  <a:extLst>
                    <a:ext uri="{FF2B5EF4-FFF2-40B4-BE49-F238E27FC236}">
                      <a16:creationId xmlns:a16="http://schemas.microsoft.com/office/drawing/2014/main" id="{3CC6F2BC-C7BD-1F49-02E4-61F1BD063AAC}"/>
                    </a:ext>
                  </a:extLst>
                </p:cNvPr>
                <p:cNvPicPr/>
                <p:nvPr/>
              </p:nvPicPr>
              <p:blipFill>
                <a:blip r:embed="rId39"/>
                <a:stretch>
                  <a:fillRect/>
                </a:stretch>
              </p:blipFill>
              <p:spPr>
                <a:xfrm>
                  <a:off x="4028363" y="647896"/>
                  <a:ext cx="253440" cy="397080"/>
                </a:xfrm>
                <a:prstGeom prst="rect">
                  <a:avLst/>
                </a:prstGeom>
              </p:spPr>
            </p:pic>
          </mc:Fallback>
        </mc:AlternateContent>
      </p:grpSp>
      <p:grpSp>
        <p:nvGrpSpPr>
          <p:cNvPr id="29" name="Group 28">
            <a:extLst>
              <a:ext uri="{FF2B5EF4-FFF2-40B4-BE49-F238E27FC236}">
                <a16:creationId xmlns:a16="http://schemas.microsoft.com/office/drawing/2014/main" id="{9D5FADC4-9058-CDA0-8909-B2AF4DD5C64F}"/>
              </a:ext>
            </a:extLst>
          </p:cNvPr>
          <p:cNvGrpSpPr/>
          <p:nvPr/>
        </p:nvGrpSpPr>
        <p:grpSpPr>
          <a:xfrm>
            <a:off x="3160043" y="1466536"/>
            <a:ext cx="197280" cy="141480"/>
            <a:chOff x="3160043" y="1466536"/>
            <a:chExt cx="197280" cy="141480"/>
          </a:xfrm>
        </p:grpSpPr>
        <mc:AlternateContent xmlns:mc="http://schemas.openxmlformats.org/markup-compatibility/2006" xmlns:p14="http://schemas.microsoft.com/office/powerpoint/2010/main">
          <mc:Choice Requires="p14">
            <p:contentPart p14:bwMode="auto" r:id="rId40">
              <p14:nvContentPartPr>
                <p14:cNvPr id="30" name="Ink 29">
                  <a:extLst>
                    <a:ext uri="{FF2B5EF4-FFF2-40B4-BE49-F238E27FC236}">
                      <a16:creationId xmlns:a16="http://schemas.microsoft.com/office/drawing/2014/main" id="{77973FC9-DFCA-C2E7-EFBD-4986BE7947C8}"/>
                    </a:ext>
                  </a:extLst>
                </p14:cNvPr>
                <p14:cNvContentPartPr/>
                <p14:nvPr/>
              </p14:nvContentPartPr>
              <p14:xfrm>
                <a:off x="3160043" y="1466536"/>
                <a:ext cx="150480" cy="38880"/>
              </p14:xfrm>
            </p:contentPart>
          </mc:Choice>
          <mc:Fallback xmlns="">
            <p:pic>
              <p:nvPicPr>
                <p:cNvPr id="30" name="Ink 29">
                  <a:extLst>
                    <a:ext uri="{FF2B5EF4-FFF2-40B4-BE49-F238E27FC236}">
                      <a16:creationId xmlns:a16="http://schemas.microsoft.com/office/drawing/2014/main" id="{77973FC9-DFCA-C2E7-EFBD-4986BE7947C8}"/>
                    </a:ext>
                  </a:extLst>
                </p:cNvPr>
                <p:cNvPicPr/>
                <p:nvPr/>
              </p:nvPicPr>
              <p:blipFill>
                <a:blip r:embed="rId41"/>
                <a:stretch>
                  <a:fillRect/>
                </a:stretch>
              </p:blipFill>
              <p:spPr>
                <a:xfrm>
                  <a:off x="3142403" y="1448896"/>
                  <a:ext cx="1861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1" name="Ink 30">
                  <a:extLst>
                    <a:ext uri="{FF2B5EF4-FFF2-40B4-BE49-F238E27FC236}">
                      <a16:creationId xmlns:a16="http://schemas.microsoft.com/office/drawing/2014/main" id="{9EA14036-BDE2-4C39-83F9-D41200C6A124}"/>
                    </a:ext>
                  </a:extLst>
                </p14:cNvPr>
                <p14:cNvContentPartPr/>
                <p14:nvPr/>
              </p14:nvContentPartPr>
              <p14:xfrm>
                <a:off x="3169403" y="1583896"/>
                <a:ext cx="187920" cy="24120"/>
              </p14:xfrm>
            </p:contentPart>
          </mc:Choice>
          <mc:Fallback xmlns="">
            <p:pic>
              <p:nvPicPr>
                <p:cNvPr id="31" name="Ink 30">
                  <a:extLst>
                    <a:ext uri="{FF2B5EF4-FFF2-40B4-BE49-F238E27FC236}">
                      <a16:creationId xmlns:a16="http://schemas.microsoft.com/office/drawing/2014/main" id="{9EA14036-BDE2-4C39-83F9-D41200C6A124}"/>
                    </a:ext>
                  </a:extLst>
                </p:cNvPr>
                <p:cNvPicPr/>
                <p:nvPr/>
              </p:nvPicPr>
              <p:blipFill>
                <a:blip r:embed="rId43"/>
                <a:stretch>
                  <a:fillRect/>
                </a:stretch>
              </p:blipFill>
              <p:spPr>
                <a:xfrm>
                  <a:off x="3151763" y="1566256"/>
                  <a:ext cx="223560" cy="59760"/>
                </a:xfrm>
                <a:prstGeom prst="rect">
                  <a:avLst/>
                </a:prstGeom>
              </p:spPr>
            </p:pic>
          </mc:Fallback>
        </mc:AlternateContent>
      </p:grpSp>
      <p:grpSp>
        <p:nvGrpSpPr>
          <p:cNvPr id="32" name="Group 31">
            <a:extLst>
              <a:ext uri="{FF2B5EF4-FFF2-40B4-BE49-F238E27FC236}">
                <a16:creationId xmlns:a16="http://schemas.microsoft.com/office/drawing/2014/main" id="{805FFA2F-E7EC-633F-16F9-A8A636F18B23}"/>
              </a:ext>
            </a:extLst>
          </p:cNvPr>
          <p:cNvGrpSpPr/>
          <p:nvPr/>
        </p:nvGrpSpPr>
        <p:grpSpPr>
          <a:xfrm>
            <a:off x="3555323" y="1276816"/>
            <a:ext cx="605160" cy="313200"/>
            <a:chOff x="3555323" y="1276816"/>
            <a:chExt cx="605160" cy="313200"/>
          </a:xfrm>
        </p:grpSpPr>
        <mc:AlternateContent xmlns:mc="http://schemas.openxmlformats.org/markup-compatibility/2006" xmlns:p14="http://schemas.microsoft.com/office/powerpoint/2010/main">
          <mc:Choice Requires="p14">
            <p:contentPart p14:bwMode="auto" r:id="rId44">
              <p14:nvContentPartPr>
                <p14:cNvPr id="33" name="Ink 32">
                  <a:extLst>
                    <a:ext uri="{FF2B5EF4-FFF2-40B4-BE49-F238E27FC236}">
                      <a16:creationId xmlns:a16="http://schemas.microsoft.com/office/drawing/2014/main" id="{85ABD916-FFE2-0B40-612F-B5A8D0FB6AD7}"/>
                    </a:ext>
                  </a:extLst>
                </p14:cNvPr>
                <p14:cNvContentPartPr/>
                <p14:nvPr/>
              </p14:nvContentPartPr>
              <p14:xfrm>
                <a:off x="3555323" y="1345216"/>
                <a:ext cx="196200" cy="244800"/>
              </p14:xfrm>
            </p:contentPart>
          </mc:Choice>
          <mc:Fallback xmlns="">
            <p:pic>
              <p:nvPicPr>
                <p:cNvPr id="33" name="Ink 32">
                  <a:extLst>
                    <a:ext uri="{FF2B5EF4-FFF2-40B4-BE49-F238E27FC236}">
                      <a16:creationId xmlns:a16="http://schemas.microsoft.com/office/drawing/2014/main" id="{85ABD916-FFE2-0B40-612F-B5A8D0FB6AD7}"/>
                    </a:ext>
                  </a:extLst>
                </p:cNvPr>
                <p:cNvPicPr/>
                <p:nvPr/>
              </p:nvPicPr>
              <p:blipFill>
                <a:blip r:embed="rId45"/>
                <a:stretch>
                  <a:fillRect/>
                </a:stretch>
              </p:blipFill>
              <p:spPr>
                <a:xfrm>
                  <a:off x="3537683" y="1327216"/>
                  <a:ext cx="23184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4" name="Ink 33">
                  <a:extLst>
                    <a:ext uri="{FF2B5EF4-FFF2-40B4-BE49-F238E27FC236}">
                      <a16:creationId xmlns:a16="http://schemas.microsoft.com/office/drawing/2014/main" id="{51E912E7-7E50-6A07-8EDC-54DD4675F201}"/>
                    </a:ext>
                  </a:extLst>
                </p14:cNvPr>
                <p14:cNvContentPartPr/>
                <p14:nvPr/>
              </p14:nvContentPartPr>
              <p14:xfrm>
                <a:off x="3900923" y="1384096"/>
                <a:ext cx="16200" cy="173880"/>
              </p14:xfrm>
            </p:contentPart>
          </mc:Choice>
          <mc:Fallback xmlns="">
            <p:pic>
              <p:nvPicPr>
                <p:cNvPr id="34" name="Ink 33">
                  <a:extLst>
                    <a:ext uri="{FF2B5EF4-FFF2-40B4-BE49-F238E27FC236}">
                      <a16:creationId xmlns:a16="http://schemas.microsoft.com/office/drawing/2014/main" id="{51E912E7-7E50-6A07-8EDC-54DD4675F201}"/>
                    </a:ext>
                  </a:extLst>
                </p:cNvPr>
                <p:cNvPicPr/>
                <p:nvPr/>
              </p:nvPicPr>
              <p:blipFill>
                <a:blip r:embed="rId47"/>
                <a:stretch>
                  <a:fillRect/>
                </a:stretch>
              </p:blipFill>
              <p:spPr>
                <a:xfrm>
                  <a:off x="3883283" y="1366456"/>
                  <a:ext cx="5184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5" name="Ink 34">
                  <a:extLst>
                    <a:ext uri="{FF2B5EF4-FFF2-40B4-BE49-F238E27FC236}">
                      <a16:creationId xmlns:a16="http://schemas.microsoft.com/office/drawing/2014/main" id="{D9ED90BE-5770-BDFB-1050-B5C31777345A}"/>
                    </a:ext>
                  </a:extLst>
                </p14:cNvPr>
                <p14:cNvContentPartPr/>
                <p14:nvPr/>
              </p14:nvContentPartPr>
              <p14:xfrm>
                <a:off x="4038083" y="1360696"/>
                <a:ext cx="16920" cy="198000"/>
              </p14:xfrm>
            </p:contentPart>
          </mc:Choice>
          <mc:Fallback xmlns="">
            <p:pic>
              <p:nvPicPr>
                <p:cNvPr id="35" name="Ink 34">
                  <a:extLst>
                    <a:ext uri="{FF2B5EF4-FFF2-40B4-BE49-F238E27FC236}">
                      <a16:creationId xmlns:a16="http://schemas.microsoft.com/office/drawing/2014/main" id="{D9ED90BE-5770-BDFB-1050-B5C31777345A}"/>
                    </a:ext>
                  </a:extLst>
                </p:cNvPr>
                <p:cNvPicPr/>
                <p:nvPr/>
              </p:nvPicPr>
              <p:blipFill>
                <a:blip r:embed="rId49"/>
                <a:stretch>
                  <a:fillRect/>
                </a:stretch>
              </p:blipFill>
              <p:spPr>
                <a:xfrm>
                  <a:off x="4020083" y="1342696"/>
                  <a:ext cx="52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6" name="Ink 35">
                  <a:extLst>
                    <a:ext uri="{FF2B5EF4-FFF2-40B4-BE49-F238E27FC236}">
                      <a16:creationId xmlns:a16="http://schemas.microsoft.com/office/drawing/2014/main" id="{47B3203F-2FB7-E742-270A-947B121FF2B7}"/>
                    </a:ext>
                  </a:extLst>
                </p14:cNvPr>
                <p14:cNvContentPartPr/>
                <p14:nvPr/>
              </p14:nvContentPartPr>
              <p14:xfrm>
                <a:off x="3855923" y="1276816"/>
                <a:ext cx="304560" cy="50760"/>
              </p14:xfrm>
            </p:contentPart>
          </mc:Choice>
          <mc:Fallback xmlns="">
            <p:pic>
              <p:nvPicPr>
                <p:cNvPr id="36" name="Ink 35">
                  <a:extLst>
                    <a:ext uri="{FF2B5EF4-FFF2-40B4-BE49-F238E27FC236}">
                      <a16:creationId xmlns:a16="http://schemas.microsoft.com/office/drawing/2014/main" id="{47B3203F-2FB7-E742-270A-947B121FF2B7}"/>
                    </a:ext>
                  </a:extLst>
                </p:cNvPr>
                <p:cNvPicPr/>
                <p:nvPr/>
              </p:nvPicPr>
              <p:blipFill>
                <a:blip r:embed="rId51"/>
                <a:stretch>
                  <a:fillRect/>
                </a:stretch>
              </p:blipFill>
              <p:spPr>
                <a:xfrm>
                  <a:off x="3837923" y="1258816"/>
                  <a:ext cx="340200" cy="86400"/>
                </a:xfrm>
                <a:prstGeom prst="rect">
                  <a:avLst/>
                </a:prstGeom>
              </p:spPr>
            </p:pic>
          </mc:Fallback>
        </mc:AlternateContent>
      </p:grpSp>
      <p:grpSp>
        <p:nvGrpSpPr>
          <p:cNvPr id="37" name="Group 36">
            <a:extLst>
              <a:ext uri="{FF2B5EF4-FFF2-40B4-BE49-F238E27FC236}">
                <a16:creationId xmlns:a16="http://schemas.microsoft.com/office/drawing/2014/main" id="{D0B8C9FE-46AA-BBA0-716D-2953E4128B42}"/>
              </a:ext>
            </a:extLst>
          </p:cNvPr>
          <p:cNvGrpSpPr/>
          <p:nvPr/>
        </p:nvGrpSpPr>
        <p:grpSpPr>
          <a:xfrm>
            <a:off x="2717963" y="2009428"/>
            <a:ext cx="474480" cy="460800"/>
            <a:chOff x="2717963" y="1847056"/>
            <a:chExt cx="474480" cy="460800"/>
          </a:xfrm>
        </p:grpSpPr>
        <mc:AlternateContent xmlns:mc="http://schemas.openxmlformats.org/markup-compatibility/2006" xmlns:p14="http://schemas.microsoft.com/office/powerpoint/2010/main">
          <mc:Choice Requires="p14">
            <p:contentPart p14:bwMode="auto" r:id="rId52">
              <p14:nvContentPartPr>
                <p14:cNvPr id="38" name="Ink 37">
                  <a:extLst>
                    <a:ext uri="{FF2B5EF4-FFF2-40B4-BE49-F238E27FC236}">
                      <a16:creationId xmlns:a16="http://schemas.microsoft.com/office/drawing/2014/main" id="{2102E4FC-5F91-CF7B-5B7A-1FB8A8FFD618}"/>
                    </a:ext>
                  </a:extLst>
                </p14:cNvPr>
                <p14:cNvContentPartPr/>
                <p14:nvPr/>
              </p14:nvContentPartPr>
              <p14:xfrm>
                <a:off x="2717963" y="1860016"/>
                <a:ext cx="451080" cy="447840"/>
              </p14:xfrm>
            </p:contentPart>
          </mc:Choice>
          <mc:Fallback xmlns="">
            <p:pic>
              <p:nvPicPr>
                <p:cNvPr id="38" name="Ink 37">
                  <a:extLst>
                    <a:ext uri="{FF2B5EF4-FFF2-40B4-BE49-F238E27FC236}">
                      <a16:creationId xmlns:a16="http://schemas.microsoft.com/office/drawing/2014/main" id="{2102E4FC-5F91-CF7B-5B7A-1FB8A8FFD618}"/>
                    </a:ext>
                  </a:extLst>
                </p:cNvPr>
                <p:cNvPicPr/>
                <p:nvPr/>
              </p:nvPicPr>
              <p:blipFill>
                <a:blip r:embed="rId53"/>
                <a:stretch>
                  <a:fillRect/>
                </a:stretch>
              </p:blipFill>
              <p:spPr>
                <a:xfrm>
                  <a:off x="2699963" y="1842376"/>
                  <a:ext cx="486720" cy="4834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9" name="Ink 38">
                  <a:extLst>
                    <a:ext uri="{FF2B5EF4-FFF2-40B4-BE49-F238E27FC236}">
                      <a16:creationId xmlns:a16="http://schemas.microsoft.com/office/drawing/2014/main" id="{4D00FD7E-4A2D-F772-CD1B-3A469A5DB515}"/>
                    </a:ext>
                  </a:extLst>
                </p14:cNvPr>
                <p14:cNvContentPartPr/>
                <p14:nvPr/>
              </p14:nvContentPartPr>
              <p14:xfrm>
                <a:off x="3127283" y="2119936"/>
                <a:ext cx="32400" cy="69120"/>
              </p14:xfrm>
            </p:contentPart>
          </mc:Choice>
          <mc:Fallback xmlns="">
            <p:pic>
              <p:nvPicPr>
                <p:cNvPr id="39" name="Ink 38">
                  <a:extLst>
                    <a:ext uri="{FF2B5EF4-FFF2-40B4-BE49-F238E27FC236}">
                      <a16:creationId xmlns:a16="http://schemas.microsoft.com/office/drawing/2014/main" id="{4D00FD7E-4A2D-F772-CD1B-3A469A5DB515}"/>
                    </a:ext>
                  </a:extLst>
                </p:cNvPr>
                <p:cNvPicPr/>
                <p:nvPr/>
              </p:nvPicPr>
              <p:blipFill>
                <a:blip r:embed="rId55"/>
                <a:stretch>
                  <a:fillRect/>
                </a:stretch>
              </p:blipFill>
              <p:spPr>
                <a:xfrm>
                  <a:off x="3109283" y="2101936"/>
                  <a:ext cx="680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0" name="Ink 39">
                  <a:extLst>
                    <a:ext uri="{FF2B5EF4-FFF2-40B4-BE49-F238E27FC236}">
                      <a16:creationId xmlns:a16="http://schemas.microsoft.com/office/drawing/2014/main" id="{70F578CC-6FDB-C23A-B568-5D28C13AB877}"/>
                    </a:ext>
                  </a:extLst>
                </p14:cNvPr>
                <p14:cNvContentPartPr/>
                <p14:nvPr/>
              </p14:nvContentPartPr>
              <p14:xfrm>
                <a:off x="2979323" y="1847056"/>
                <a:ext cx="3240" cy="360"/>
              </p14:xfrm>
            </p:contentPart>
          </mc:Choice>
          <mc:Fallback xmlns="">
            <p:pic>
              <p:nvPicPr>
                <p:cNvPr id="40" name="Ink 39">
                  <a:extLst>
                    <a:ext uri="{FF2B5EF4-FFF2-40B4-BE49-F238E27FC236}">
                      <a16:creationId xmlns:a16="http://schemas.microsoft.com/office/drawing/2014/main" id="{70F578CC-6FDB-C23A-B568-5D28C13AB877}"/>
                    </a:ext>
                  </a:extLst>
                </p:cNvPr>
                <p:cNvPicPr/>
                <p:nvPr/>
              </p:nvPicPr>
              <p:blipFill>
                <a:blip r:embed="rId57"/>
                <a:stretch>
                  <a:fillRect/>
                </a:stretch>
              </p:blipFill>
              <p:spPr>
                <a:xfrm>
                  <a:off x="2961323" y="1829416"/>
                  <a:ext cx="388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1" name="Ink 40">
                  <a:extLst>
                    <a:ext uri="{FF2B5EF4-FFF2-40B4-BE49-F238E27FC236}">
                      <a16:creationId xmlns:a16="http://schemas.microsoft.com/office/drawing/2014/main" id="{F3F8B81B-293B-E1E3-923B-28A49E58CAA5}"/>
                    </a:ext>
                  </a:extLst>
                </p14:cNvPr>
                <p14:cNvContentPartPr/>
                <p14:nvPr/>
              </p14:nvContentPartPr>
              <p14:xfrm>
                <a:off x="3055643" y="1858936"/>
                <a:ext cx="64440" cy="10800"/>
              </p14:xfrm>
            </p:contentPart>
          </mc:Choice>
          <mc:Fallback xmlns="">
            <p:pic>
              <p:nvPicPr>
                <p:cNvPr id="41" name="Ink 40">
                  <a:extLst>
                    <a:ext uri="{FF2B5EF4-FFF2-40B4-BE49-F238E27FC236}">
                      <a16:creationId xmlns:a16="http://schemas.microsoft.com/office/drawing/2014/main" id="{F3F8B81B-293B-E1E3-923B-28A49E58CAA5}"/>
                    </a:ext>
                  </a:extLst>
                </p:cNvPr>
                <p:cNvPicPr/>
                <p:nvPr/>
              </p:nvPicPr>
              <p:blipFill>
                <a:blip r:embed="rId59"/>
                <a:stretch>
                  <a:fillRect/>
                </a:stretch>
              </p:blipFill>
              <p:spPr>
                <a:xfrm>
                  <a:off x="3038003" y="1840936"/>
                  <a:ext cx="1000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2" name="Ink 41">
                  <a:extLst>
                    <a:ext uri="{FF2B5EF4-FFF2-40B4-BE49-F238E27FC236}">
                      <a16:creationId xmlns:a16="http://schemas.microsoft.com/office/drawing/2014/main" id="{5EC98C54-14D0-C864-EEB7-9BB1364076B1}"/>
                    </a:ext>
                  </a:extLst>
                </p14:cNvPr>
                <p14:cNvContentPartPr/>
                <p14:nvPr/>
              </p14:nvContentPartPr>
              <p14:xfrm>
                <a:off x="3144203" y="1926616"/>
                <a:ext cx="48240" cy="108000"/>
              </p14:xfrm>
            </p:contentPart>
          </mc:Choice>
          <mc:Fallback xmlns="">
            <p:pic>
              <p:nvPicPr>
                <p:cNvPr id="42" name="Ink 41">
                  <a:extLst>
                    <a:ext uri="{FF2B5EF4-FFF2-40B4-BE49-F238E27FC236}">
                      <a16:creationId xmlns:a16="http://schemas.microsoft.com/office/drawing/2014/main" id="{5EC98C54-14D0-C864-EEB7-9BB1364076B1}"/>
                    </a:ext>
                  </a:extLst>
                </p:cNvPr>
                <p:cNvPicPr/>
                <p:nvPr/>
              </p:nvPicPr>
              <p:blipFill>
                <a:blip r:embed="rId61"/>
                <a:stretch>
                  <a:fillRect/>
                </a:stretch>
              </p:blipFill>
              <p:spPr>
                <a:xfrm>
                  <a:off x="3126563" y="1908976"/>
                  <a:ext cx="83880" cy="143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43" name="Ink 42">
                <a:extLst>
                  <a:ext uri="{FF2B5EF4-FFF2-40B4-BE49-F238E27FC236}">
                    <a16:creationId xmlns:a16="http://schemas.microsoft.com/office/drawing/2014/main" id="{4907CD48-72CF-F5F0-AA34-423CA1A26187}"/>
                  </a:ext>
                </a:extLst>
              </p14:cNvPr>
              <p14:cNvContentPartPr/>
              <p14:nvPr/>
            </p14:nvContentPartPr>
            <p14:xfrm>
              <a:off x="2719043" y="2005468"/>
              <a:ext cx="434160" cy="472320"/>
            </p14:xfrm>
          </p:contentPart>
        </mc:Choice>
        <mc:Fallback xmlns="">
          <p:pic>
            <p:nvPicPr>
              <p:cNvPr id="43" name="Ink 42">
                <a:extLst>
                  <a:ext uri="{FF2B5EF4-FFF2-40B4-BE49-F238E27FC236}">
                    <a16:creationId xmlns:a16="http://schemas.microsoft.com/office/drawing/2014/main" id="{4907CD48-72CF-F5F0-AA34-423CA1A26187}"/>
                  </a:ext>
                </a:extLst>
              </p:cNvPr>
              <p:cNvPicPr/>
              <p:nvPr/>
            </p:nvPicPr>
            <p:blipFill>
              <a:blip r:embed="rId63"/>
              <a:stretch>
                <a:fillRect/>
              </a:stretch>
            </p:blipFill>
            <p:spPr>
              <a:xfrm>
                <a:off x="2683043" y="1933468"/>
                <a:ext cx="505800" cy="615960"/>
              </a:xfrm>
              <a:prstGeom prst="rect">
                <a:avLst/>
              </a:prstGeom>
            </p:spPr>
          </p:pic>
        </mc:Fallback>
      </mc:AlternateContent>
      <p:grpSp>
        <p:nvGrpSpPr>
          <p:cNvPr id="44" name="Group 43">
            <a:extLst>
              <a:ext uri="{FF2B5EF4-FFF2-40B4-BE49-F238E27FC236}">
                <a16:creationId xmlns:a16="http://schemas.microsoft.com/office/drawing/2014/main" id="{6E12F72A-0D2E-58D0-13E5-B8AFBDF731CA}"/>
              </a:ext>
            </a:extLst>
          </p:cNvPr>
          <p:cNvGrpSpPr/>
          <p:nvPr/>
        </p:nvGrpSpPr>
        <p:grpSpPr>
          <a:xfrm>
            <a:off x="3326003" y="1945708"/>
            <a:ext cx="1848960" cy="627480"/>
            <a:chOff x="3326003" y="1783336"/>
            <a:chExt cx="1848960" cy="627480"/>
          </a:xfrm>
        </p:grpSpPr>
        <mc:AlternateContent xmlns:mc="http://schemas.openxmlformats.org/markup-compatibility/2006" xmlns:p14="http://schemas.microsoft.com/office/powerpoint/2010/main">
          <mc:Choice Requires="p14">
            <p:contentPart p14:bwMode="auto" r:id="rId64">
              <p14:nvContentPartPr>
                <p14:cNvPr id="45" name="Ink 44">
                  <a:extLst>
                    <a:ext uri="{FF2B5EF4-FFF2-40B4-BE49-F238E27FC236}">
                      <a16:creationId xmlns:a16="http://schemas.microsoft.com/office/drawing/2014/main" id="{D9C1FAC4-3DBB-87BA-72CF-DAD45D3BB5A4}"/>
                    </a:ext>
                  </a:extLst>
                </p14:cNvPr>
                <p14:cNvContentPartPr/>
                <p14:nvPr/>
              </p14:nvContentPartPr>
              <p14:xfrm>
                <a:off x="3326003" y="2077816"/>
                <a:ext cx="153720" cy="38520"/>
              </p14:xfrm>
            </p:contentPart>
          </mc:Choice>
          <mc:Fallback xmlns="">
            <p:pic>
              <p:nvPicPr>
                <p:cNvPr id="45" name="Ink 44">
                  <a:extLst>
                    <a:ext uri="{FF2B5EF4-FFF2-40B4-BE49-F238E27FC236}">
                      <a16:creationId xmlns:a16="http://schemas.microsoft.com/office/drawing/2014/main" id="{D9C1FAC4-3DBB-87BA-72CF-DAD45D3BB5A4}"/>
                    </a:ext>
                  </a:extLst>
                </p:cNvPr>
                <p:cNvPicPr/>
                <p:nvPr/>
              </p:nvPicPr>
              <p:blipFill>
                <a:blip r:embed="rId65"/>
                <a:stretch>
                  <a:fillRect/>
                </a:stretch>
              </p:blipFill>
              <p:spPr>
                <a:xfrm>
                  <a:off x="3308363" y="2060176"/>
                  <a:ext cx="1893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6" name="Ink 45">
                  <a:extLst>
                    <a:ext uri="{FF2B5EF4-FFF2-40B4-BE49-F238E27FC236}">
                      <a16:creationId xmlns:a16="http://schemas.microsoft.com/office/drawing/2014/main" id="{831CA485-4622-0AF5-2656-560B653248EB}"/>
                    </a:ext>
                  </a:extLst>
                </p14:cNvPr>
                <p14:cNvContentPartPr/>
                <p14:nvPr/>
              </p14:nvContentPartPr>
              <p14:xfrm>
                <a:off x="3362003" y="2159536"/>
                <a:ext cx="129960" cy="10440"/>
              </p14:xfrm>
            </p:contentPart>
          </mc:Choice>
          <mc:Fallback xmlns="">
            <p:pic>
              <p:nvPicPr>
                <p:cNvPr id="46" name="Ink 45">
                  <a:extLst>
                    <a:ext uri="{FF2B5EF4-FFF2-40B4-BE49-F238E27FC236}">
                      <a16:creationId xmlns:a16="http://schemas.microsoft.com/office/drawing/2014/main" id="{831CA485-4622-0AF5-2656-560B653248EB}"/>
                    </a:ext>
                  </a:extLst>
                </p:cNvPr>
                <p:cNvPicPr/>
                <p:nvPr/>
              </p:nvPicPr>
              <p:blipFill>
                <a:blip r:embed="rId67"/>
                <a:stretch>
                  <a:fillRect/>
                </a:stretch>
              </p:blipFill>
              <p:spPr>
                <a:xfrm>
                  <a:off x="3344363" y="2141896"/>
                  <a:ext cx="1656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7" name="Ink 46">
                  <a:extLst>
                    <a:ext uri="{FF2B5EF4-FFF2-40B4-BE49-F238E27FC236}">
                      <a16:creationId xmlns:a16="http://schemas.microsoft.com/office/drawing/2014/main" id="{BB0F6DDB-534C-7986-962D-C26D1D52FBAE}"/>
                    </a:ext>
                  </a:extLst>
                </p14:cNvPr>
                <p14:cNvContentPartPr/>
                <p14:nvPr/>
              </p14:nvContentPartPr>
              <p14:xfrm>
                <a:off x="3653603" y="1881616"/>
                <a:ext cx="163440" cy="166680"/>
              </p14:xfrm>
            </p:contentPart>
          </mc:Choice>
          <mc:Fallback xmlns="">
            <p:pic>
              <p:nvPicPr>
                <p:cNvPr id="47" name="Ink 46">
                  <a:extLst>
                    <a:ext uri="{FF2B5EF4-FFF2-40B4-BE49-F238E27FC236}">
                      <a16:creationId xmlns:a16="http://schemas.microsoft.com/office/drawing/2014/main" id="{BB0F6DDB-534C-7986-962D-C26D1D52FBAE}"/>
                    </a:ext>
                  </a:extLst>
                </p:cNvPr>
                <p:cNvPicPr/>
                <p:nvPr/>
              </p:nvPicPr>
              <p:blipFill>
                <a:blip r:embed="rId69"/>
                <a:stretch>
                  <a:fillRect/>
                </a:stretch>
              </p:blipFill>
              <p:spPr>
                <a:xfrm>
                  <a:off x="3635963" y="1863976"/>
                  <a:ext cx="199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8" name="Ink 47">
                  <a:extLst>
                    <a:ext uri="{FF2B5EF4-FFF2-40B4-BE49-F238E27FC236}">
                      <a16:creationId xmlns:a16="http://schemas.microsoft.com/office/drawing/2014/main" id="{B95312C8-F1DD-11A6-34BE-2C97D9730FA6}"/>
                    </a:ext>
                  </a:extLst>
                </p14:cNvPr>
                <p14:cNvContentPartPr/>
                <p14:nvPr/>
              </p14:nvContentPartPr>
              <p14:xfrm>
                <a:off x="3884363" y="1837696"/>
                <a:ext cx="150480" cy="161640"/>
              </p14:xfrm>
            </p:contentPart>
          </mc:Choice>
          <mc:Fallback xmlns="">
            <p:pic>
              <p:nvPicPr>
                <p:cNvPr id="48" name="Ink 47">
                  <a:extLst>
                    <a:ext uri="{FF2B5EF4-FFF2-40B4-BE49-F238E27FC236}">
                      <a16:creationId xmlns:a16="http://schemas.microsoft.com/office/drawing/2014/main" id="{B95312C8-F1DD-11A6-34BE-2C97D9730FA6}"/>
                    </a:ext>
                  </a:extLst>
                </p:cNvPr>
                <p:cNvPicPr/>
                <p:nvPr/>
              </p:nvPicPr>
              <p:blipFill>
                <a:blip r:embed="rId71"/>
                <a:stretch>
                  <a:fillRect/>
                </a:stretch>
              </p:blipFill>
              <p:spPr>
                <a:xfrm>
                  <a:off x="3866363" y="1819696"/>
                  <a:ext cx="18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9" name="Ink 48">
                  <a:extLst>
                    <a:ext uri="{FF2B5EF4-FFF2-40B4-BE49-F238E27FC236}">
                      <a16:creationId xmlns:a16="http://schemas.microsoft.com/office/drawing/2014/main" id="{4C890139-FAD8-6AD8-DDB7-2E6A25EF5BBC}"/>
                    </a:ext>
                  </a:extLst>
                </p14:cNvPr>
                <p14:cNvContentPartPr/>
                <p14:nvPr/>
              </p14:nvContentPartPr>
              <p14:xfrm>
                <a:off x="4080923" y="1820056"/>
                <a:ext cx="144720" cy="167040"/>
              </p14:xfrm>
            </p:contentPart>
          </mc:Choice>
          <mc:Fallback xmlns="">
            <p:pic>
              <p:nvPicPr>
                <p:cNvPr id="49" name="Ink 48">
                  <a:extLst>
                    <a:ext uri="{FF2B5EF4-FFF2-40B4-BE49-F238E27FC236}">
                      <a16:creationId xmlns:a16="http://schemas.microsoft.com/office/drawing/2014/main" id="{4C890139-FAD8-6AD8-DDB7-2E6A25EF5BBC}"/>
                    </a:ext>
                  </a:extLst>
                </p:cNvPr>
                <p:cNvPicPr/>
                <p:nvPr/>
              </p:nvPicPr>
              <p:blipFill>
                <a:blip r:embed="rId73"/>
                <a:stretch>
                  <a:fillRect/>
                </a:stretch>
              </p:blipFill>
              <p:spPr>
                <a:xfrm>
                  <a:off x="4063283" y="1802416"/>
                  <a:ext cx="1803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0" name="Ink 49">
                  <a:extLst>
                    <a:ext uri="{FF2B5EF4-FFF2-40B4-BE49-F238E27FC236}">
                      <a16:creationId xmlns:a16="http://schemas.microsoft.com/office/drawing/2014/main" id="{D7FF472F-A31A-D652-3D6B-3377E11BC480}"/>
                    </a:ext>
                  </a:extLst>
                </p14:cNvPr>
                <p14:cNvContentPartPr/>
                <p14:nvPr/>
              </p14:nvContentPartPr>
              <p14:xfrm>
                <a:off x="4102523" y="1783336"/>
                <a:ext cx="173160" cy="39240"/>
              </p14:xfrm>
            </p:contentPart>
          </mc:Choice>
          <mc:Fallback xmlns="">
            <p:pic>
              <p:nvPicPr>
                <p:cNvPr id="50" name="Ink 49">
                  <a:extLst>
                    <a:ext uri="{FF2B5EF4-FFF2-40B4-BE49-F238E27FC236}">
                      <a16:creationId xmlns:a16="http://schemas.microsoft.com/office/drawing/2014/main" id="{D7FF472F-A31A-D652-3D6B-3377E11BC480}"/>
                    </a:ext>
                  </a:extLst>
                </p:cNvPr>
                <p:cNvPicPr/>
                <p:nvPr/>
              </p:nvPicPr>
              <p:blipFill>
                <a:blip r:embed="rId75"/>
                <a:stretch>
                  <a:fillRect/>
                </a:stretch>
              </p:blipFill>
              <p:spPr>
                <a:xfrm>
                  <a:off x="4084523" y="1765696"/>
                  <a:ext cx="2088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51" name="Ink 50">
                  <a:extLst>
                    <a:ext uri="{FF2B5EF4-FFF2-40B4-BE49-F238E27FC236}">
                      <a16:creationId xmlns:a16="http://schemas.microsoft.com/office/drawing/2014/main" id="{945BE7D8-A93B-BEAA-CE55-8D5CF12B409D}"/>
                    </a:ext>
                  </a:extLst>
                </p14:cNvPr>
                <p14:cNvContentPartPr/>
                <p14:nvPr/>
              </p14:nvContentPartPr>
              <p14:xfrm>
                <a:off x="3633083" y="2070616"/>
                <a:ext cx="633600" cy="93960"/>
              </p14:xfrm>
            </p:contentPart>
          </mc:Choice>
          <mc:Fallback xmlns="">
            <p:pic>
              <p:nvPicPr>
                <p:cNvPr id="51" name="Ink 50">
                  <a:extLst>
                    <a:ext uri="{FF2B5EF4-FFF2-40B4-BE49-F238E27FC236}">
                      <a16:creationId xmlns:a16="http://schemas.microsoft.com/office/drawing/2014/main" id="{945BE7D8-A93B-BEAA-CE55-8D5CF12B409D}"/>
                    </a:ext>
                  </a:extLst>
                </p:cNvPr>
                <p:cNvPicPr/>
                <p:nvPr/>
              </p:nvPicPr>
              <p:blipFill>
                <a:blip r:embed="rId77"/>
                <a:stretch>
                  <a:fillRect/>
                </a:stretch>
              </p:blipFill>
              <p:spPr>
                <a:xfrm>
                  <a:off x="3615083" y="2052976"/>
                  <a:ext cx="66924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2" name="Ink 51">
                  <a:extLst>
                    <a:ext uri="{FF2B5EF4-FFF2-40B4-BE49-F238E27FC236}">
                      <a16:creationId xmlns:a16="http://schemas.microsoft.com/office/drawing/2014/main" id="{05031DC8-8FB4-5F33-EC87-9EDA3294F2A2}"/>
                    </a:ext>
                  </a:extLst>
                </p14:cNvPr>
                <p14:cNvContentPartPr/>
                <p14:nvPr/>
              </p14:nvContentPartPr>
              <p14:xfrm>
                <a:off x="3675563" y="2203816"/>
                <a:ext cx="137160" cy="207000"/>
              </p14:xfrm>
            </p:contentPart>
          </mc:Choice>
          <mc:Fallback xmlns="">
            <p:pic>
              <p:nvPicPr>
                <p:cNvPr id="52" name="Ink 51">
                  <a:extLst>
                    <a:ext uri="{FF2B5EF4-FFF2-40B4-BE49-F238E27FC236}">
                      <a16:creationId xmlns:a16="http://schemas.microsoft.com/office/drawing/2014/main" id="{05031DC8-8FB4-5F33-EC87-9EDA3294F2A2}"/>
                    </a:ext>
                  </a:extLst>
                </p:cNvPr>
                <p:cNvPicPr/>
                <p:nvPr/>
              </p:nvPicPr>
              <p:blipFill>
                <a:blip r:embed="rId79"/>
                <a:stretch>
                  <a:fillRect/>
                </a:stretch>
              </p:blipFill>
              <p:spPr>
                <a:xfrm>
                  <a:off x="3657923" y="218581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3" name="Ink 52">
                  <a:extLst>
                    <a:ext uri="{FF2B5EF4-FFF2-40B4-BE49-F238E27FC236}">
                      <a16:creationId xmlns:a16="http://schemas.microsoft.com/office/drawing/2014/main" id="{E2BE8F46-8C0A-26D9-6FEA-16FB04A9943D}"/>
                    </a:ext>
                  </a:extLst>
                </p14:cNvPr>
                <p14:cNvContentPartPr/>
                <p14:nvPr/>
              </p14:nvContentPartPr>
              <p14:xfrm>
                <a:off x="3857003" y="2222536"/>
                <a:ext cx="120600" cy="157320"/>
              </p14:xfrm>
            </p:contentPart>
          </mc:Choice>
          <mc:Fallback xmlns="">
            <p:pic>
              <p:nvPicPr>
                <p:cNvPr id="53" name="Ink 52">
                  <a:extLst>
                    <a:ext uri="{FF2B5EF4-FFF2-40B4-BE49-F238E27FC236}">
                      <a16:creationId xmlns:a16="http://schemas.microsoft.com/office/drawing/2014/main" id="{E2BE8F46-8C0A-26D9-6FEA-16FB04A9943D}"/>
                    </a:ext>
                  </a:extLst>
                </p:cNvPr>
                <p:cNvPicPr/>
                <p:nvPr/>
              </p:nvPicPr>
              <p:blipFill>
                <a:blip r:embed="rId81"/>
                <a:stretch>
                  <a:fillRect/>
                </a:stretch>
              </p:blipFill>
              <p:spPr>
                <a:xfrm>
                  <a:off x="3839363" y="2204536"/>
                  <a:ext cx="156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4" name="Ink 53">
                  <a:extLst>
                    <a:ext uri="{FF2B5EF4-FFF2-40B4-BE49-F238E27FC236}">
                      <a16:creationId xmlns:a16="http://schemas.microsoft.com/office/drawing/2014/main" id="{B3FAAD71-473A-4E98-AAF1-D721244CFB54}"/>
                    </a:ext>
                  </a:extLst>
                </p14:cNvPr>
                <p14:cNvContentPartPr/>
                <p14:nvPr/>
              </p14:nvContentPartPr>
              <p14:xfrm>
                <a:off x="4031243" y="2267536"/>
                <a:ext cx="128160" cy="96480"/>
              </p14:xfrm>
            </p:contentPart>
          </mc:Choice>
          <mc:Fallback xmlns="">
            <p:pic>
              <p:nvPicPr>
                <p:cNvPr id="54" name="Ink 53">
                  <a:extLst>
                    <a:ext uri="{FF2B5EF4-FFF2-40B4-BE49-F238E27FC236}">
                      <a16:creationId xmlns:a16="http://schemas.microsoft.com/office/drawing/2014/main" id="{B3FAAD71-473A-4E98-AAF1-D721244CFB54}"/>
                    </a:ext>
                  </a:extLst>
                </p:cNvPr>
                <p:cNvPicPr/>
                <p:nvPr/>
              </p:nvPicPr>
              <p:blipFill>
                <a:blip r:embed="rId83"/>
                <a:stretch>
                  <a:fillRect/>
                </a:stretch>
              </p:blipFill>
              <p:spPr>
                <a:xfrm>
                  <a:off x="4013243" y="2249536"/>
                  <a:ext cx="16380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5" name="Ink 54">
                  <a:extLst>
                    <a:ext uri="{FF2B5EF4-FFF2-40B4-BE49-F238E27FC236}">
                      <a16:creationId xmlns:a16="http://schemas.microsoft.com/office/drawing/2014/main" id="{BD9D9F06-4F52-D14A-AB1F-E7904E93157C}"/>
                    </a:ext>
                  </a:extLst>
                </p14:cNvPr>
                <p14:cNvContentPartPr/>
                <p14:nvPr/>
              </p14:nvContentPartPr>
              <p14:xfrm>
                <a:off x="4423643" y="1989256"/>
                <a:ext cx="155880" cy="124920"/>
              </p14:xfrm>
            </p:contentPart>
          </mc:Choice>
          <mc:Fallback xmlns="">
            <p:pic>
              <p:nvPicPr>
                <p:cNvPr id="55" name="Ink 54">
                  <a:extLst>
                    <a:ext uri="{FF2B5EF4-FFF2-40B4-BE49-F238E27FC236}">
                      <a16:creationId xmlns:a16="http://schemas.microsoft.com/office/drawing/2014/main" id="{BD9D9F06-4F52-D14A-AB1F-E7904E93157C}"/>
                    </a:ext>
                  </a:extLst>
                </p:cNvPr>
                <p:cNvPicPr/>
                <p:nvPr/>
              </p:nvPicPr>
              <p:blipFill>
                <a:blip r:embed="rId85"/>
                <a:stretch>
                  <a:fillRect/>
                </a:stretch>
              </p:blipFill>
              <p:spPr>
                <a:xfrm>
                  <a:off x="4406003" y="1971616"/>
                  <a:ext cx="19152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6" name="Ink 55">
                  <a:extLst>
                    <a:ext uri="{FF2B5EF4-FFF2-40B4-BE49-F238E27FC236}">
                      <a16:creationId xmlns:a16="http://schemas.microsoft.com/office/drawing/2014/main" id="{6CB3F071-160A-AE7F-6663-E55686DC632A}"/>
                    </a:ext>
                  </a:extLst>
                </p14:cNvPr>
                <p14:cNvContentPartPr/>
                <p14:nvPr/>
              </p14:nvContentPartPr>
              <p14:xfrm>
                <a:off x="4439123" y="1994656"/>
                <a:ext cx="163800" cy="127080"/>
              </p14:xfrm>
            </p:contentPart>
          </mc:Choice>
          <mc:Fallback xmlns="">
            <p:pic>
              <p:nvPicPr>
                <p:cNvPr id="56" name="Ink 55">
                  <a:extLst>
                    <a:ext uri="{FF2B5EF4-FFF2-40B4-BE49-F238E27FC236}">
                      <a16:creationId xmlns:a16="http://schemas.microsoft.com/office/drawing/2014/main" id="{6CB3F071-160A-AE7F-6663-E55686DC632A}"/>
                    </a:ext>
                  </a:extLst>
                </p:cNvPr>
                <p:cNvPicPr/>
                <p:nvPr/>
              </p:nvPicPr>
              <p:blipFill>
                <a:blip r:embed="rId87"/>
                <a:stretch>
                  <a:fillRect/>
                </a:stretch>
              </p:blipFill>
              <p:spPr>
                <a:xfrm>
                  <a:off x="4421123" y="1977016"/>
                  <a:ext cx="1994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7" name="Ink 56">
                  <a:extLst>
                    <a:ext uri="{FF2B5EF4-FFF2-40B4-BE49-F238E27FC236}">
                      <a16:creationId xmlns:a16="http://schemas.microsoft.com/office/drawing/2014/main" id="{07BBB03F-99E5-1A8E-6558-87B44A9B9953}"/>
                    </a:ext>
                  </a:extLst>
                </p14:cNvPr>
                <p14:cNvContentPartPr/>
                <p14:nvPr/>
              </p14:nvContentPartPr>
              <p14:xfrm>
                <a:off x="4705523" y="1872616"/>
                <a:ext cx="108720" cy="236160"/>
              </p14:xfrm>
            </p:contentPart>
          </mc:Choice>
          <mc:Fallback xmlns="">
            <p:pic>
              <p:nvPicPr>
                <p:cNvPr id="57" name="Ink 56">
                  <a:extLst>
                    <a:ext uri="{FF2B5EF4-FFF2-40B4-BE49-F238E27FC236}">
                      <a16:creationId xmlns:a16="http://schemas.microsoft.com/office/drawing/2014/main" id="{07BBB03F-99E5-1A8E-6558-87B44A9B9953}"/>
                    </a:ext>
                  </a:extLst>
                </p:cNvPr>
                <p:cNvPicPr/>
                <p:nvPr/>
              </p:nvPicPr>
              <p:blipFill>
                <a:blip r:embed="rId89"/>
                <a:stretch>
                  <a:fillRect/>
                </a:stretch>
              </p:blipFill>
              <p:spPr>
                <a:xfrm>
                  <a:off x="4687883" y="1854616"/>
                  <a:ext cx="1443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58" name="Ink 57">
                  <a:extLst>
                    <a:ext uri="{FF2B5EF4-FFF2-40B4-BE49-F238E27FC236}">
                      <a16:creationId xmlns:a16="http://schemas.microsoft.com/office/drawing/2014/main" id="{4E72B50B-B42A-A049-7320-7AFBC0877DEE}"/>
                    </a:ext>
                  </a:extLst>
                </p14:cNvPr>
                <p14:cNvContentPartPr/>
                <p14:nvPr/>
              </p14:nvContentPartPr>
              <p14:xfrm>
                <a:off x="4932683" y="1927336"/>
                <a:ext cx="21240" cy="144000"/>
              </p14:xfrm>
            </p:contentPart>
          </mc:Choice>
          <mc:Fallback xmlns="">
            <p:pic>
              <p:nvPicPr>
                <p:cNvPr id="58" name="Ink 57">
                  <a:extLst>
                    <a:ext uri="{FF2B5EF4-FFF2-40B4-BE49-F238E27FC236}">
                      <a16:creationId xmlns:a16="http://schemas.microsoft.com/office/drawing/2014/main" id="{4E72B50B-B42A-A049-7320-7AFBC0877DEE}"/>
                    </a:ext>
                  </a:extLst>
                </p:cNvPr>
                <p:cNvPicPr/>
                <p:nvPr/>
              </p:nvPicPr>
              <p:blipFill>
                <a:blip r:embed="rId91"/>
                <a:stretch>
                  <a:fillRect/>
                </a:stretch>
              </p:blipFill>
              <p:spPr>
                <a:xfrm>
                  <a:off x="4915043" y="1909336"/>
                  <a:ext cx="568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59" name="Ink 58">
                  <a:extLst>
                    <a:ext uri="{FF2B5EF4-FFF2-40B4-BE49-F238E27FC236}">
                      <a16:creationId xmlns:a16="http://schemas.microsoft.com/office/drawing/2014/main" id="{DFD7E42B-FE37-DD39-B5B1-08535C268FD8}"/>
                    </a:ext>
                  </a:extLst>
                </p14:cNvPr>
                <p14:cNvContentPartPr/>
                <p14:nvPr/>
              </p14:nvContentPartPr>
              <p14:xfrm>
                <a:off x="5040683" y="1885936"/>
                <a:ext cx="39600" cy="182520"/>
              </p14:xfrm>
            </p:contentPart>
          </mc:Choice>
          <mc:Fallback xmlns="">
            <p:pic>
              <p:nvPicPr>
                <p:cNvPr id="59" name="Ink 58">
                  <a:extLst>
                    <a:ext uri="{FF2B5EF4-FFF2-40B4-BE49-F238E27FC236}">
                      <a16:creationId xmlns:a16="http://schemas.microsoft.com/office/drawing/2014/main" id="{DFD7E42B-FE37-DD39-B5B1-08535C268FD8}"/>
                    </a:ext>
                  </a:extLst>
                </p:cNvPr>
                <p:cNvPicPr/>
                <p:nvPr/>
              </p:nvPicPr>
              <p:blipFill>
                <a:blip r:embed="rId93"/>
                <a:stretch>
                  <a:fillRect/>
                </a:stretch>
              </p:blipFill>
              <p:spPr>
                <a:xfrm>
                  <a:off x="5023043" y="1868296"/>
                  <a:ext cx="7524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60" name="Ink 59">
                  <a:extLst>
                    <a:ext uri="{FF2B5EF4-FFF2-40B4-BE49-F238E27FC236}">
                      <a16:creationId xmlns:a16="http://schemas.microsoft.com/office/drawing/2014/main" id="{63DF45A1-553D-A796-600A-09527C892C4A}"/>
                    </a:ext>
                  </a:extLst>
                </p14:cNvPr>
                <p14:cNvContentPartPr/>
                <p14:nvPr/>
              </p14:nvContentPartPr>
              <p14:xfrm>
                <a:off x="4880123" y="1803496"/>
                <a:ext cx="294840" cy="108000"/>
              </p14:xfrm>
            </p:contentPart>
          </mc:Choice>
          <mc:Fallback xmlns="">
            <p:pic>
              <p:nvPicPr>
                <p:cNvPr id="60" name="Ink 59">
                  <a:extLst>
                    <a:ext uri="{FF2B5EF4-FFF2-40B4-BE49-F238E27FC236}">
                      <a16:creationId xmlns:a16="http://schemas.microsoft.com/office/drawing/2014/main" id="{63DF45A1-553D-A796-600A-09527C892C4A}"/>
                    </a:ext>
                  </a:extLst>
                </p:cNvPr>
                <p:cNvPicPr/>
                <p:nvPr/>
              </p:nvPicPr>
              <p:blipFill>
                <a:blip r:embed="rId95"/>
                <a:stretch>
                  <a:fillRect/>
                </a:stretch>
              </p:blipFill>
              <p:spPr>
                <a:xfrm>
                  <a:off x="4862123" y="1785856"/>
                  <a:ext cx="330480" cy="143640"/>
                </a:xfrm>
                <a:prstGeom prst="rect">
                  <a:avLst/>
                </a:prstGeom>
              </p:spPr>
            </p:pic>
          </mc:Fallback>
        </mc:AlternateContent>
      </p:grpSp>
      <p:grpSp>
        <p:nvGrpSpPr>
          <p:cNvPr id="61" name="Group 60">
            <a:extLst>
              <a:ext uri="{FF2B5EF4-FFF2-40B4-BE49-F238E27FC236}">
                <a16:creationId xmlns:a16="http://schemas.microsoft.com/office/drawing/2014/main" id="{D5B413C0-45B8-F66B-F685-53BD38244D28}"/>
              </a:ext>
            </a:extLst>
          </p:cNvPr>
          <p:cNvGrpSpPr/>
          <p:nvPr/>
        </p:nvGrpSpPr>
        <p:grpSpPr>
          <a:xfrm>
            <a:off x="3279203" y="2709988"/>
            <a:ext cx="1649880" cy="609480"/>
            <a:chOff x="3279203" y="2547616"/>
            <a:chExt cx="1649880" cy="609480"/>
          </a:xfrm>
        </p:grpSpPr>
        <mc:AlternateContent xmlns:mc="http://schemas.openxmlformats.org/markup-compatibility/2006" xmlns:p14="http://schemas.microsoft.com/office/powerpoint/2010/main">
          <mc:Choice Requires="p14">
            <p:contentPart p14:bwMode="auto" r:id="rId96">
              <p14:nvContentPartPr>
                <p14:cNvPr id="62" name="Ink 61">
                  <a:extLst>
                    <a:ext uri="{FF2B5EF4-FFF2-40B4-BE49-F238E27FC236}">
                      <a16:creationId xmlns:a16="http://schemas.microsoft.com/office/drawing/2014/main" id="{A6277F9A-247D-6405-2779-0AF97717899B}"/>
                    </a:ext>
                  </a:extLst>
                </p14:cNvPr>
                <p14:cNvContentPartPr/>
                <p14:nvPr/>
              </p14:nvContentPartPr>
              <p14:xfrm>
                <a:off x="3289643" y="2765056"/>
                <a:ext cx="138960" cy="39240"/>
              </p14:xfrm>
            </p:contentPart>
          </mc:Choice>
          <mc:Fallback xmlns="">
            <p:pic>
              <p:nvPicPr>
                <p:cNvPr id="62" name="Ink 61">
                  <a:extLst>
                    <a:ext uri="{FF2B5EF4-FFF2-40B4-BE49-F238E27FC236}">
                      <a16:creationId xmlns:a16="http://schemas.microsoft.com/office/drawing/2014/main" id="{A6277F9A-247D-6405-2779-0AF97717899B}"/>
                    </a:ext>
                  </a:extLst>
                </p:cNvPr>
                <p:cNvPicPr/>
                <p:nvPr/>
              </p:nvPicPr>
              <p:blipFill>
                <a:blip r:embed="rId97"/>
                <a:stretch>
                  <a:fillRect/>
                </a:stretch>
              </p:blipFill>
              <p:spPr>
                <a:xfrm>
                  <a:off x="3272003" y="2747416"/>
                  <a:ext cx="1746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63" name="Ink 62">
                  <a:extLst>
                    <a:ext uri="{FF2B5EF4-FFF2-40B4-BE49-F238E27FC236}">
                      <a16:creationId xmlns:a16="http://schemas.microsoft.com/office/drawing/2014/main" id="{A023B476-A91D-C6A9-79DA-30B68C2BE304}"/>
                    </a:ext>
                  </a:extLst>
                </p14:cNvPr>
                <p14:cNvContentPartPr/>
                <p14:nvPr/>
              </p14:nvContentPartPr>
              <p14:xfrm>
                <a:off x="3279203" y="2874496"/>
                <a:ext cx="147960" cy="33480"/>
              </p14:xfrm>
            </p:contentPart>
          </mc:Choice>
          <mc:Fallback xmlns="">
            <p:pic>
              <p:nvPicPr>
                <p:cNvPr id="63" name="Ink 62">
                  <a:extLst>
                    <a:ext uri="{FF2B5EF4-FFF2-40B4-BE49-F238E27FC236}">
                      <a16:creationId xmlns:a16="http://schemas.microsoft.com/office/drawing/2014/main" id="{A023B476-A91D-C6A9-79DA-30B68C2BE304}"/>
                    </a:ext>
                  </a:extLst>
                </p:cNvPr>
                <p:cNvPicPr/>
                <p:nvPr/>
              </p:nvPicPr>
              <p:blipFill>
                <a:blip r:embed="rId99"/>
                <a:stretch>
                  <a:fillRect/>
                </a:stretch>
              </p:blipFill>
              <p:spPr>
                <a:xfrm>
                  <a:off x="3261563" y="2856856"/>
                  <a:ext cx="18360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64" name="Ink 63">
                  <a:extLst>
                    <a:ext uri="{FF2B5EF4-FFF2-40B4-BE49-F238E27FC236}">
                      <a16:creationId xmlns:a16="http://schemas.microsoft.com/office/drawing/2014/main" id="{C1AEC0DE-16EC-37EC-7E4C-6E0D77E179D7}"/>
                    </a:ext>
                  </a:extLst>
                </p14:cNvPr>
                <p14:cNvContentPartPr/>
                <p14:nvPr/>
              </p14:nvContentPartPr>
              <p14:xfrm>
                <a:off x="3653603" y="2682256"/>
                <a:ext cx="136440" cy="162000"/>
              </p14:xfrm>
            </p:contentPart>
          </mc:Choice>
          <mc:Fallback xmlns="">
            <p:pic>
              <p:nvPicPr>
                <p:cNvPr id="64" name="Ink 63">
                  <a:extLst>
                    <a:ext uri="{FF2B5EF4-FFF2-40B4-BE49-F238E27FC236}">
                      <a16:creationId xmlns:a16="http://schemas.microsoft.com/office/drawing/2014/main" id="{C1AEC0DE-16EC-37EC-7E4C-6E0D77E179D7}"/>
                    </a:ext>
                  </a:extLst>
                </p:cNvPr>
                <p:cNvPicPr/>
                <p:nvPr/>
              </p:nvPicPr>
              <p:blipFill>
                <a:blip r:embed="rId101"/>
                <a:stretch>
                  <a:fillRect/>
                </a:stretch>
              </p:blipFill>
              <p:spPr>
                <a:xfrm>
                  <a:off x="3635963" y="2664616"/>
                  <a:ext cx="17208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65" name="Ink 64">
                  <a:extLst>
                    <a:ext uri="{FF2B5EF4-FFF2-40B4-BE49-F238E27FC236}">
                      <a16:creationId xmlns:a16="http://schemas.microsoft.com/office/drawing/2014/main" id="{1F516F43-E594-E450-C2CA-9BED6DF6A80F}"/>
                    </a:ext>
                  </a:extLst>
                </p14:cNvPr>
                <p14:cNvContentPartPr/>
                <p14:nvPr/>
              </p14:nvContentPartPr>
              <p14:xfrm>
                <a:off x="3657563" y="2639416"/>
                <a:ext cx="178200" cy="63360"/>
              </p14:xfrm>
            </p:contentPart>
          </mc:Choice>
          <mc:Fallback xmlns="">
            <p:pic>
              <p:nvPicPr>
                <p:cNvPr id="65" name="Ink 64">
                  <a:extLst>
                    <a:ext uri="{FF2B5EF4-FFF2-40B4-BE49-F238E27FC236}">
                      <a16:creationId xmlns:a16="http://schemas.microsoft.com/office/drawing/2014/main" id="{1F516F43-E594-E450-C2CA-9BED6DF6A80F}"/>
                    </a:ext>
                  </a:extLst>
                </p:cNvPr>
                <p:cNvPicPr/>
                <p:nvPr/>
              </p:nvPicPr>
              <p:blipFill>
                <a:blip r:embed="rId103"/>
                <a:stretch>
                  <a:fillRect/>
                </a:stretch>
              </p:blipFill>
              <p:spPr>
                <a:xfrm>
                  <a:off x="3639563" y="2621776"/>
                  <a:ext cx="21384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66" name="Ink 65">
                  <a:extLst>
                    <a:ext uri="{FF2B5EF4-FFF2-40B4-BE49-F238E27FC236}">
                      <a16:creationId xmlns:a16="http://schemas.microsoft.com/office/drawing/2014/main" id="{7FFFB044-E1CD-93CC-3447-47912D040B4F}"/>
                    </a:ext>
                  </a:extLst>
                </p14:cNvPr>
                <p14:cNvContentPartPr/>
                <p14:nvPr/>
              </p14:nvContentPartPr>
              <p14:xfrm>
                <a:off x="3592043" y="2875936"/>
                <a:ext cx="357840" cy="56160"/>
              </p14:xfrm>
            </p:contentPart>
          </mc:Choice>
          <mc:Fallback xmlns="">
            <p:pic>
              <p:nvPicPr>
                <p:cNvPr id="66" name="Ink 65">
                  <a:extLst>
                    <a:ext uri="{FF2B5EF4-FFF2-40B4-BE49-F238E27FC236}">
                      <a16:creationId xmlns:a16="http://schemas.microsoft.com/office/drawing/2014/main" id="{7FFFB044-E1CD-93CC-3447-47912D040B4F}"/>
                    </a:ext>
                  </a:extLst>
                </p:cNvPr>
                <p:cNvPicPr/>
                <p:nvPr/>
              </p:nvPicPr>
              <p:blipFill>
                <a:blip r:embed="rId105"/>
                <a:stretch>
                  <a:fillRect/>
                </a:stretch>
              </p:blipFill>
              <p:spPr>
                <a:xfrm>
                  <a:off x="3574403" y="2857936"/>
                  <a:ext cx="39348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7" name="Ink 66">
                  <a:extLst>
                    <a:ext uri="{FF2B5EF4-FFF2-40B4-BE49-F238E27FC236}">
                      <a16:creationId xmlns:a16="http://schemas.microsoft.com/office/drawing/2014/main" id="{00235A30-94BF-0C72-C068-F895E6CC6397}"/>
                    </a:ext>
                  </a:extLst>
                </p14:cNvPr>
                <p14:cNvContentPartPr/>
                <p14:nvPr/>
              </p14:nvContentPartPr>
              <p14:xfrm>
                <a:off x="3683483" y="2959096"/>
                <a:ext cx="140400" cy="198000"/>
              </p14:xfrm>
            </p:contentPart>
          </mc:Choice>
          <mc:Fallback xmlns="">
            <p:pic>
              <p:nvPicPr>
                <p:cNvPr id="67" name="Ink 66">
                  <a:extLst>
                    <a:ext uri="{FF2B5EF4-FFF2-40B4-BE49-F238E27FC236}">
                      <a16:creationId xmlns:a16="http://schemas.microsoft.com/office/drawing/2014/main" id="{00235A30-94BF-0C72-C068-F895E6CC6397}"/>
                    </a:ext>
                  </a:extLst>
                </p:cNvPr>
                <p:cNvPicPr/>
                <p:nvPr/>
              </p:nvPicPr>
              <p:blipFill>
                <a:blip r:embed="rId107"/>
                <a:stretch>
                  <a:fillRect/>
                </a:stretch>
              </p:blipFill>
              <p:spPr>
                <a:xfrm>
                  <a:off x="3665843" y="2941456"/>
                  <a:ext cx="1760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68" name="Ink 67">
                  <a:extLst>
                    <a:ext uri="{FF2B5EF4-FFF2-40B4-BE49-F238E27FC236}">
                      <a16:creationId xmlns:a16="http://schemas.microsoft.com/office/drawing/2014/main" id="{9AC8755E-1131-E19F-19F6-B5E6297E90B3}"/>
                    </a:ext>
                  </a:extLst>
                </p14:cNvPr>
                <p14:cNvContentPartPr/>
                <p14:nvPr/>
              </p14:nvContentPartPr>
              <p14:xfrm>
                <a:off x="4097483" y="2797816"/>
                <a:ext cx="120240" cy="94320"/>
              </p14:xfrm>
            </p:contentPart>
          </mc:Choice>
          <mc:Fallback xmlns="">
            <p:pic>
              <p:nvPicPr>
                <p:cNvPr id="68" name="Ink 67">
                  <a:extLst>
                    <a:ext uri="{FF2B5EF4-FFF2-40B4-BE49-F238E27FC236}">
                      <a16:creationId xmlns:a16="http://schemas.microsoft.com/office/drawing/2014/main" id="{9AC8755E-1131-E19F-19F6-B5E6297E90B3}"/>
                    </a:ext>
                  </a:extLst>
                </p:cNvPr>
                <p:cNvPicPr/>
                <p:nvPr/>
              </p:nvPicPr>
              <p:blipFill>
                <a:blip r:embed="rId109"/>
                <a:stretch>
                  <a:fillRect/>
                </a:stretch>
              </p:blipFill>
              <p:spPr>
                <a:xfrm>
                  <a:off x="4079843" y="2780176"/>
                  <a:ext cx="15588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69" name="Ink 68">
                  <a:extLst>
                    <a:ext uri="{FF2B5EF4-FFF2-40B4-BE49-F238E27FC236}">
                      <a16:creationId xmlns:a16="http://schemas.microsoft.com/office/drawing/2014/main" id="{1C7316AE-DCE9-9613-42B1-C54C2331AAF7}"/>
                    </a:ext>
                  </a:extLst>
                </p14:cNvPr>
                <p14:cNvContentPartPr/>
                <p14:nvPr/>
              </p14:nvContentPartPr>
              <p14:xfrm>
                <a:off x="4120883" y="2774056"/>
                <a:ext cx="140040" cy="123480"/>
              </p14:xfrm>
            </p:contentPart>
          </mc:Choice>
          <mc:Fallback xmlns="">
            <p:pic>
              <p:nvPicPr>
                <p:cNvPr id="69" name="Ink 68">
                  <a:extLst>
                    <a:ext uri="{FF2B5EF4-FFF2-40B4-BE49-F238E27FC236}">
                      <a16:creationId xmlns:a16="http://schemas.microsoft.com/office/drawing/2014/main" id="{1C7316AE-DCE9-9613-42B1-C54C2331AAF7}"/>
                    </a:ext>
                  </a:extLst>
                </p:cNvPr>
                <p:cNvPicPr/>
                <p:nvPr/>
              </p:nvPicPr>
              <p:blipFill>
                <a:blip r:embed="rId111"/>
                <a:stretch>
                  <a:fillRect/>
                </a:stretch>
              </p:blipFill>
              <p:spPr>
                <a:xfrm>
                  <a:off x="4102883" y="2756416"/>
                  <a:ext cx="1756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70" name="Ink 69">
                  <a:extLst>
                    <a:ext uri="{FF2B5EF4-FFF2-40B4-BE49-F238E27FC236}">
                      <a16:creationId xmlns:a16="http://schemas.microsoft.com/office/drawing/2014/main" id="{8C796E87-E38C-F09B-D8B4-C5AC4906A9F2}"/>
                    </a:ext>
                  </a:extLst>
                </p14:cNvPr>
                <p14:cNvContentPartPr/>
                <p14:nvPr/>
              </p14:nvContentPartPr>
              <p14:xfrm>
                <a:off x="4414283" y="2630416"/>
                <a:ext cx="151920" cy="222480"/>
              </p14:xfrm>
            </p:contentPart>
          </mc:Choice>
          <mc:Fallback xmlns="">
            <p:pic>
              <p:nvPicPr>
                <p:cNvPr id="70" name="Ink 69">
                  <a:extLst>
                    <a:ext uri="{FF2B5EF4-FFF2-40B4-BE49-F238E27FC236}">
                      <a16:creationId xmlns:a16="http://schemas.microsoft.com/office/drawing/2014/main" id="{8C796E87-E38C-F09B-D8B4-C5AC4906A9F2}"/>
                    </a:ext>
                  </a:extLst>
                </p:cNvPr>
                <p:cNvPicPr/>
                <p:nvPr/>
              </p:nvPicPr>
              <p:blipFill>
                <a:blip r:embed="rId113"/>
                <a:stretch>
                  <a:fillRect/>
                </a:stretch>
              </p:blipFill>
              <p:spPr>
                <a:xfrm>
                  <a:off x="4396643" y="2612416"/>
                  <a:ext cx="18756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71" name="Ink 70">
                  <a:extLst>
                    <a:ext uri="{FF2B5EF4-FFF2-40B4-BE49-F238E27FC236}">
                      <a16:creationId xmlns:a16="http://schemas.microsoft.com/office/drawing/2014/main" id="{6D7845E7-7ED5-A977-12B6-1D91C364CF32}"/>
                    </a:ext>
                  </a:extLst>
                </p14:cNvPr>
                <p14:cNvContentPartPr/>
                <p14:nvPr/>
              </p14:nvContentPartPr>
              <p14:xfrm>
                <a:off x="4661243" y="2669296"/>
                <a:ext cx="15840" cy="129960"/>
              </p14:xfrm>
            </p:contentPart>
          </mc:Choice>
          <mc:Fallback xmlns="">
            <p:pic>
              <p:nvPicPr>
                <p:cNvPr id="71" name="Ink 70">
                  <a:extLst>
                    <a:ext uri="{FF2B5EF4-FFF2-40B4-BE49-F238E27FC236}">
                      <a16:creationId xmlns:a16="http://schemas.microsoft.com/office/drawing/2014/main" id="{6D7845E7-7ED5-A977-12B6-1D91C364CF32}"/>
                    </a:ext>
                  </a:extLst>
                </p:cNvPr>
                <p:cNvPicPr/>
                <p:nvPr/>
              </p:nvPicPr>
              <p:blipFill>
                <a:blip r:embed="rId115"/>
                <a:stretch>
                  <a:fillRect/>
                </a:stretch>
              </p:blipFill>
              <p:spPr>
                <a:xfrm>
                  <a:off x="4643603" y="2651296"/>
                  <a:ext cx="514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72" name="Ink 71">
                  <a:extLst>
                    <a:ext uri="{FF2B5EF4-FFF2-40B4-BE49-F238E27FC236}">
                      <a16:creationId xmlns:a16="http://schemas.microsoft.com/office/drawing/2014/main" id="{CB9CF784-3374-A804-A878-4F617365CE38}"/>
                    </a:ext>
                  </a:extLst>
                </p14:cNvPr>
                <p14:cNvContentPartPr/>
                <p14:nvPr/>
              </p14:nvContentPartPr>
              <p14:xfrm>
                <a:off x="4787243" y="2654896"/>
                <a:ext cx="37800" cy="140760"/>
              </p14:xfrm>
            </p:contentPart>
          </mc:Choice>
          <mc:Fallback xmlns="">
            <p:pic>
              <p:nvPicPr>
                <p:cNvPr id="72" name="Ink 71">
                  <a:extLst>
                    <a:ext uri="{FF2B5EF4-FFF2-40B4-BE49-F238E27FC236}">
                      <a16:creationId xmlns:a16="http://schemas.microsoft.com/office/drawing/2014/main" id="{CB9CF784-3374-A804-A878-4F617365CE38}"/>
                    </a:ext>
                  </a:extLst>
                </p:cNvPr>
                <p:cNvPicPr/>
                <p:nvPr/>
              </p:nvPicPr>
              <p:blipFill>
                <a:blip r:embed="rId117"/>
                <a:stretch>
                  <a:fillRect/>
                </a:stretch>
              </p:blipFill>
              <p:spPr>
                <a:xfrm>
                  <a:off x="4769603" y="2636896"/>
                  <a:ext cx="7344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73" name="Ink 72">
                  <a:extLst>
                    <a:ext uri="{FF2B5EF4-FFF2-40B4-BE49-F238E27FC236}">
                      <a16:creationId xmlns:a16="http://schemas.microsoft.com/office/drawing/2014/main" id="{F236050F-0ABA-E89D-1029-CD733EAB47F4}"/>
                    </a:ext>
                  </a:extLst>
                </p14:cNvPr>
                <p14:cNvContentPartPr/>
                <p14:nvPr/>
              </p14:nvContentPartPr>
              <p14:xfrm>
                <a:off x="4628483" y="2547616"/>
                <a:ext cx="300600" cy="118080"/>
              </p14:xfrm>
            </p:contentPart>
          </mc:Choice>
          <mc:Fallback xmlns="">
            <p:pic>
              <p:nvPicPr>
                <p:cNvPr id="73" name="Ink 72">
                  <a:extLst>
                    <a:ext uri="{FF2B5EF4-FFF2-40B4-BE49-F238E27FC236}">
                      <a16:creationId xmlns:a16="http://schemas.microsoft.com/office/drawing/2014/main" id="{F236050F-0ABA-E89D-1029-CD733EAB47F4}"/>
                    </a:ext>
                  </a:extLst>
                </p:cNvPr>
                <p:cNvPicPr/>
                <p:nvPr/>
              </p:nvPicPr>
              <p:blipFill>
                <a:blip r:embed="rId119"/>
                <a:stretch>
                  <a:fillRect/>
                </a:stretch>
              </p:blipFill>
              <p:spPr>
                <a:xfrm>
                  <a:off x="4610483" y="2529976"/>
                  <a:ext cx="336240" cy="153720"/>
                </a:xfrm>
                <a:prstGeom prst="rect">
                  <a:avLst/>
                </a:prstGeom>
              </p:spPr>
            </p:pic>
          </mc:Fallback>
        </mc:AlternateContent>
      </p:grpSp>
      <p:grpSp>
        <p:nvGrpSpPr>
          <p:cNvPr id="74" name="Group 73">
            <a:extLst>
              <a:ext uri="{FF2B5EF4-FFF2-40B4-BE49-F238E27FC236}">
                <a16:creationId xmlns:a16="http://schemas.microsoft.com/office/drawing/2014/main" id="{BD05FE8D-481B-17ED-751F-204B426E08F7}"/>
              </a:ext>
            </a:extLst>
          </p:cNvPr>
          <p:cNvGrpSpPr/>
          <p:nvPr/>
        </p:nvGrpSpPr>
        <p:grpSpPr>
          <a:xfrm>
            <a:off x="3286043" y="3653188"/>
            <a:ext cx="162360" cy="137160"/>
            <a:chOff x="3286043" y="3490816"/>
            <a:chExt cx="162360" cy="137160"/>
          </a:xfrm>
        </p:grpSpPr>
        <mc:AlternateContent xmlns:mc="http://schemas.openxmlformats.org/markup-compatibility/2006" xmlns:p14="http://schemas.microsoft.com/office/powerpoint/2010/main">
          <mc:Choice Requires="p14">
            <p:contentPart p14:bwMode="auto" r:id="rId120">
              <p14:nvContentPartPr>
                <p14:cNvPr id="75" name="Ink 74">
                  <a:extLst>
                    <a:ext uri="{FF2B5EF4-FFF2-40B4-BE49-F238E27FC236}">
                      <a16:creationId xmlns:a16="http://schemas.microsoft.com/office/drawing/2014/main" id="{7103405E-8F65-6C37-8EC9-A5A183E8552C}"/>
                    </a:ext>
                  </a:extLst>
                </p14:cNvPr>
                <p14:cNvContentPartPr/>
                <p14:nvPr/>
              </p14:nvContentPartPr>
              <p14:xfrm>
                <a:off x="3286043" y="3490816"/>
                <a:ext cx="162360" cy="41400"/>
              </p14:xfrm>
            </p:contentPart>
          </mc:Choice>
          <mc:Fallback xmlns="">
            <p:pic>
              <p:nvPicPr>
                <p:cNvPr id="75" name="Ink 74">
                  <a:extLst>
                    <a:ext uri="{FF2B5EF4-FFF2-40B4-BE49-F238E27FC236}">
                      <a16:creationId xmlns:a16="http://schemas.microsoft.com/office/drawing/2014/main" id="{7103405E-8F65-6C37-8EC9-A5A183E8552C}"/>
                    </a:ext>
                  </a:extLst>
                </p:cNvPr>
                <p:cNvPicPr/>
                <p:nvPr/>
              </p:nvPicPr>
              <p:blipFill>
                <a:blip r:embed="rId121"/>
                <a:stretch>
                  <a:fillRect/>
                </a:stretch>
              </p:blipFill>
              <p:spPr>
                <a:xfrm>
                  <a:off x="3268403" y="3473176"/>
                  <a:ext cx="1980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76" name="Ink 75">
                  <a:extLst>
                    <a:ext uri="{FF2B5EF4-FFF2-40B4-BE49-F238E27FC236}">
                      <a16:creationId xmlns:a16="http://schemas.microsoft.com/office/drawing/2014/main" id="{F0C354C9-802F-C06F-6476-162CB3B055ED}"/>
                    </a:ext>
                  </a:extLst>
                </p14:cNvPr>
                <p14:cNvContentPartPr/>
                <p14:nvPr/>
              </p14:nvContentPartPr>
              <p14:xfrm>
                <a:off x="3300803" y="3609616"/>
                <a:ext cx="145800" cy="18360"/>
              </p14:xfrm>
            </p:contentPart>
          </mc:Choice>
          <mc:Fallback xmlns="">
            <p:pic>
              <p:nvPicPr>
                <p:cNvPr id="76" name="Ink 75">
                  <a:extLst>
                    <a:ext uri="{FF2B5EF4-FFF2-40B4-BE49-F238E27FC236}">
                      <a16:creationId xmlns:a16="http://schemas.microsoft.com/office/drawing/2014/main" id="{F0C354C9-802F-C06F-6476-162CB3B055ED}"/>
                    </a:ext>
                  </a:extLst>
                </p:cNvPr>
                <p:cNvPicPr/>
                <p:nvPr/>
              </p:nvPicPr>
              <p:blipFill>
                <a:blip r:embed="rId123"/>
                <a:stretch>
                  <a:fillRect/>
                </a:stretch>
              </p:blipFill>
              <p:spPr>
                <a:xfrm>
                  <a:off x="3283163" y="3591976"/>
                  <a:ext cx="181440" cy="54000"/>
                </a:xfrm>
                <a:prstGeom prst="rect">
                  <a:avLst/>
                </a:prstGeom>
              </p:spPr>
            </p:pic>
          </mc:Fallback>
        </mc:AlternateContent>
      </p:grpSp>
      <p:grpSp>
        <p:nvGrpSpPr>
          <p:cNvPr id="77" name="Group 76">
            <a:extLst>
              <a:ext uri="{FF2B5EF4-FFF2-40B4-BE49-F238E27FC236}">
                <a16:creationId xmlns:a16="http://schemas.microsoft.com/office/drawing/2014/main" id="{597CE770-43B1-CA2E-A9DB-1292AB6E2844}"/>
              </a:ext>
            </a:extLst>
          </p:cNvPr>
          <p:cNvGrpSpPr/>
          <p:nvPr/>
        </p:nvGrpSpPr>
        <p:grpSpPr>
          <a:xfrm>
            <a:off x="3658283" y="3425668"/>
            <a:ext cx="594720" cy="307800"/>
            <a:chOff x="3658283" y="3263296"/>
            <a:chExt cx="594720" cy="307800"/>
          </a:xfrm>
        </p:grpSpPr>
        <mc:AlternateContent xmlns:mc="http://schemas.openxmlformats.org/markup-compatibility/2006" xmlns:p14="http://schemas.microsoft.com/office/powerpoint/2010/main">
          <mc:Choice Requires="p14">
            <p:contentPart p14:bwMode="auto" r:id="rId124">
              <p14:nvContentPartPr>
                <p14:cNvPr id="78" name="Ink 77">
                  <a:extLst>
                    <a:ext uri="{FF2B5EF4-FFF2-40B4-BE49-F238E27FC236}">
                      <a16:creationId xmlns:a16="http://schemas.microsoft.com/office/drawing/2014/main" id="{9FAC09AB-F2FE-B093-22AD-E1C30A8DB2DA}"/>
                    </a:ext>
                  </a:extLst>
                </p14:cNvPr>
                <p14:cNvContentPartPr/>
                <p14:nvPr/>
              </p14:nvContentPartPr>
              <p14:xfrm>
                <a:off x="3658283" y="3428896"/>
                <a:ext cx="151920" cy="142200"/>
              </p14:xfrm>
            </p:contentPart>
          </mc:Choice>
          <mc:Fallback xmlns="">
            <p:pic>
              <p:nvPicPr>
                <p:cNvPr id="78" name="Ink 77">
                  <a:extLst>
                    <a:ext uri="{FF2B5EF4-FFF2-40B4-BE49-F238E27FC236}">
                      <a16:creationId xmlns:a16="http://schemas.microsoft.com/office/drawing/2014/main" id="{9FAC09AB-F2FE-B093-22AD-E1C30A8DB2DA}"/>
                    </a:ext>
                  </a:extLst>
                </p:cNvPr>
                <p:cNvPicPr/>
                <p:nvPr/>
              </p:nvPicPr>
              <p:blipFill>
                <a:blip r:embed="rId125"/>
                <a:stretch>
                  <a:fillRect/>
                </a:stretch>
              </p:blipFill>
              <p:spPr>
                <a:xfrm>
                  <a:off x="3640283" y="3411256"/>
                  <a:ext cx="1875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79" name="Ink 78">
                  <a:extLst>
                    <a:ext uri="{FF2B5EF4-FFF2-40B4-BE49-F238E27FC236}">
                      <a16:creationId xmlns:a16="http://schemas.microsoft.com/office/drawing/2014/main" id="{82743355-EBF9-404A-A11F-33ADA7763EAA}"/>
                    </a:ext>
                  </a:extLst>
                </p14:cNvPr>
                <p14:cNvContentPartPr/>
                <p14:nvPr/>
              </p14:nvContentPartPr>
              <p14:xfrm>
                <a:off x="3669083" y="3372016"/>
                <a:ext cx="168120" cy="60120"/>
              </p14:xfrm>
            </p:contentPart>
          </mc:Choice>
          <mc:Fallback xmlns="">
            <p:pic>
              <p:nvPicPr>
                <p:cNvPr id="79" name="Ink 78">
                  <a:extLst>
                    <a:ext uri="{FF2B5EF4-FFF2-40B4-BE49-F238E27FC236}">
                      <a16:creationId xmlns:a16="http://schemas.microsoft.com/office/drawing/2014/main" id="{82743355-EBF9-404A-A11F-33ADA7763EAA}"/>
                    </a:ext>
                  </a:extLst>
                </p:cNvPr>
                <p:cNvPicPr/>
                <p:nvPr/>
              </p:nvPicPr>
              <p:blipFill>
                <a:blip r:embed="rId127"/>
                <a:stretch>
                  <a:fillRect/>
                </a:stretch>
              </p:blipFill>
              <p:spPr>
                <a:xfrm>
                  <a:off x="3651443" y="3354016"/>
                  <a:ext cx="20376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80" name="Ink 79">
                  <a:extLst>
                    <a:ext uri="{FF2B5EF4-FFF2-40B4-BE49-F238E27FC236}">
                      <a16:creationId xmlns:a16="http://schemas.microsoft.com/office/drawing/2014/main" id="{435A8066-1971-267E-CA81-077DA1F7A71A}"/>
                    </a:ext>
                  </a:extLst>
                </p14:cNvPr>
                <p14:cNvContentPartPr/>
                <p14:nvPr/>
              </p14:nvContentPartPr>
              <p14:xfrm>
                <a:off x="3983363" y="3364816"/>
                <a:ext cx="18720" cy="160920"/>
              </p14:xfrm>
            </p:contentPart>
          </mc:Choice>
          <mc:Fallback xmlns="">
            <p:pic>
              <p:nvPicPr>
                <p:cNvPr id="80" name="Ink 79">
                  <a:extLst>
                    <a:ext uri="{FF2B5EF4-FFF2-40B4-BE49-F238E27FC236}">
                      <a16:creationId xmlns:a16="http://schemas.microsoft.com/office/drawing/2014/main" id="{435A8066-1971-267E-CA81-077DA1F7A71A}"/>
                    </a:ext>
                  </a:extLst>
                </p:cNvPr>
                <p:cNvPicPr/>
                <p:nvPr/>
              </p:nvPicPr>
              <p:blipFill>
                <a:blip r:embed="rId129"/>
                <a:stretch>
                  <a:fillRect/>
                </a:stretch>
              </p:blipFill>
              <p:spPr>
                <a:xfrm>
                  <a:off x="3965363" y="3346816"/>
                  <a:ext cx="543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81" name="Ink 80">
                  <a:extLst>
                    <a:ext uri="{FF2B5EF4-FFF2-40B4-BE49-F238E27FC236}">
                      <a16:creationId xmlns:a16="http://schemas.microsoft.com/office/drawing/2014/main" id="{3535C8A4-8011-1D8C-38C8-614D17C905EA}"/>
                    </a:ext>
                  </a:extLst>
                </p14:cNvPr>
                <p14:cNvContentPartPr/>
                <p14:nvPr/>
              </p14:nvContentPartPr>
              <p14:xfrm>
                <a:off x="4085243" y="3337456"/>
                <a:ext cx="45360" cy="191880"/>
              </p14:xfrm>
            </p:contentPart>
          </mc:Choice>
          <mc:Fallback xmlns="">
            <p:pic>
              <p:nvPicPr>
                <p:cNvPr id="81" name="Ink 80">
                  <a:extLst>
                    <a:ext uri="{FF2B5EF4-FFF2-40B4-BE49-F238E27FC236}">
                      <a16:creationId xmlns:a16="http://schemas.microsoft.com/office/drawing/2014/main" id="{3535C8A4-8011-1D8C-38C8-614D17C905EA}"/>
                    </a:ext>
                  </a:extLst>
                </p:cNvPr>
                <p:cNvPicPr/>
                <p:nvPr/>
              </p:nvPicPr>
              <p:blipFill>
                <a:blip r:embed="rId131"/>
                <a:stretch>
                  <a:fillRect/>
                </a:stretch>
              </p:blipFill>
              <p:spPr>
                <a:xfrm>
                  <a:off x="4067603" y="3319456"/>
                  <a:ext cx="810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82" name="Ink 81">
                  <a:extLst>
                    <a:ext uri="{FF2B5EF4-FFF2-40B4-BE49-F238E27FC236}">
                      <a16:creationId xmlns:a16="http://schemas.microsoft.com/office/drawing/2014/main" id="{338A258E-70DD-3667-5749-F5C203DE24D0}"/>
                    </a:ext>
                  </a:extLst>
                </p14:cNvPr>
                <p14:cNvContentPartPr/>
                <p14:nvPr/>
              </p14:nvContentPartPr>
              <p14:xfrm>
                <a:off x="3915683" y="3263296"/>
                <a:ext cx="337320" cy="63720"/>
              </p14:xfrm>
            </p:contentPart>
          </mc:Choice>
          <mc:Fallback xmlns="">
            <p:pic>
              <p:nvPicPr>
                <p:cNvPr id="82" name="Ink 81">
                  <a:extLst>
                    <a:ext uri="{FF2B5EF4-FFF2-40B4-BE49-F238E27FC236}">
                      <a16:creationId xmlns:a16="http://schemas.microsoft.com/office/drawing/2014/main" id="{338A258E-70DD-3667-5749-F5C203DE24D0}"/>
                    </a:ext>
                  </a:extLst>
                </p:cNvPr>
                <p:cNvPicPr/>
                <p:nvPr/>
              </p:nvPicPr>
              <p:blipFill>
                <a:blip r:embed="rId133"/>
                <a:stretch>
                  <a:fillRect/>
                </a:stretch>
              </p:blipFill>
              <p:spPr>
                <a:xfrm>
                  <a:off x="3898043" y="3245656"/>
                  <a:ext cx="372960" cy="99360"/>
                </a:xfrm>
                <a:prstGeom prst="rect">
                  <a:avLst/>
                </a:prstGeom>
              </p:spPr>
            </p:pic>
          </mc:Fallback>
        </mc:AlternateContent>
      </p:grpSp>
      <p:grpSp>
        <p:nvGrpSpPr>
          <p:cNvPr id="83" name="Group 82">
            <a:extLst>
              <a:ext uri="{FF2B5EF4-FFF2-40B4-BE49-F238E27FC236}">
                <a16:creationId xmlns:a16="http://schemas.microsoft.com/office/drawing/2014/main" id="{461D0B4C-1A21-D212-D7C2-F21517B04890}"/>
              </a:ext>
            </a:extLst>
          </p:cNvPr>
          <p:cNvGrpSpPr/>
          <p:nvPr/>
        </p:nvGrpSpPr>
        <p:grpSpPr>
          <a:xfrm>
            <a:off x="366803" y="3351496"/>
            <a:ext cx="734400" cy="329760"/>
            <a:chOff x="366803" y="3351496"/>
            <a:chExt cx="734400" cy="329760"/>
          </a:xfrm>
        </p:grpSpPr>
        <mc:AlternateContent xmlns:mc="http://schemas.openxmlformats.org/markup-compatibility/2006" xmlns:p14="http://schemas.microsoft.com/office/powerpoint/2010/main">
          <mc:Choice Requires="p14">
            <p:contentPart p14:bwMode="auto" r:id="rId134">
              <p14:nvContentPartPr>
                <p14:cNvPr id="84" name="Ink 83">
                  <a:extLst>
                    <a:ext uri="{FF2B5EF4-FFF2-40B4-BE49-F238E27FC236}">
                      <a16:creationId xmlns:a16="http://schemas.microsoft.com/office/drawing/2014/main" id="{0D556850-FA41-3D28-6A91-C907B540B127}"/>
                    </a:ext>
                  </a:extLst>
                </p14:cNvPr>
                <p14:cNvContentPartPr/>
                <p14:nvPr/>
              </p14:nvContentPartPr>
              <p14:xfrm>
                <a:off x="366803" y="3351496"/>
                <a:ext cx="177480" cy="282240"/>
              </p14:xfrm>
            </p:contentPart>
          </mc:Choice>
          <mc:Fallback xmlns="">
            <p:pic>
              <p:nvPicPr>
                <p:cNvPr id="84" name="Ink 83">
                  <a:extLst>
                    <a:ext uri="{FF2B5EF4-FFF2-40B4-BE49-F238E27FC236}">
                      <a16:creationId xmlns:a16="http://schemas.microsoft.com/office/drawing/2014/main" id="{0D556850-FA41-3D28-6A91-C907B540B127}"/>
                    </a:ext>
                  </a:extLst>
                </p:cNvPr>
                <p:cNvPicPr/>
                <p:nvPr/>
              </p:nvPicPr>
              <p:blipFill>
                <a:blip r:embed="rId135"/>
                <a:stretch>
                  <a:fillRect/>
                </a:stretch>
              </p:blipFill>
              <p:spPr>
                <a:xfrm>
                  <a:off x="348803" y="3333496"/>
                  <a:ext cx="21312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5" name="Ink 84">
                  <a:extLst>
                    <a:ext uri="{FF2B5EF4-FFF2-40B4-BE49-F238E27FC236}">
                      <a16:creationId xmlns:a16="http://schemas.microsoft.com/office/drawing/2014/main" id="{13C3D873-CF26-49DD-D62E-591AA5A87DB6}"/>
                    </a:ext>
                  </a:extLst>
                </p14:cNvPr>
                <p14:cNvContentPartPr/>
                <p14:nvPr/>
              </p14:nvContentPartPr>
              <p14:xfrm>
                <a:off x="640043" y="3656776"/>
                <a:ext cx="461160" cy="24480"/>
              </p14:xfrm>
            </p:contentPart>
          </mc:Choice>
          <mc:Fallback xmlns="">
            <p:pic>
              <p:nvPicPr>
                <p:cNvPr id="85" name="Ink 84">
                  <a:extLst>
                    <a:ext uri="{FF2B5EF4-FFF2-40B4-BE49-F238E27FC236}">
                      <a16:creationId xmlns:a16="http://schemas.microsoft.com/office/drawing/2014/main" id="{13C3D873-CF26-49DD-D62E-591AA5A87DB6}"/>
                    </a:ext>
                  </a:extLst>
                </p:cNvPr>
                <p:cNvPicPr/>
                <p:nvPr/>
              </p:nvPicPr>
              <p:blipFill>
                <a:blip r:embed="rId137"/>
                <a:stretch>
                  <a:fillRect/>
                </a:stretch>
              </p:blipFill>
              <p:spPr>
                <a:xfrm>
                  <a:off x="622043" y="3639136"/>
                  <a:ext cx="496800" cy="60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8">
            <p14:nvContentPartPr>
              <p14:cNvPr id="87" name="Ink 86">
                <a:extLst>
                  <a:ext uri="{FF2B5EF4-FFF2-40B4-BE49-F238E27FC236}">
                    <a16:creationId xmlns:a16="http://schemas.microsoft.com/office/drawing/2014/main" id="{F0D2BD81-7249-81C8-2D83-7D2F3868CF45}"/>
                  </a:ext>
                </a:extLst>
              </p14:cNvPr>
              <p14:cNvContentPartPr/>
              <p14:nvPr/>
            </p14:nvContentPartPr>
            <p14:xfrm>
              <a:off x="319643" y="3286336"/>
              <a:ext cx="203040" cy="351360"/>
            </p14:xfrm>
          </p:contentPart>
        </mc:Choice>
        <mc:Fallback xmlns="">
          <p:pic>
            <p:nvPicPr>
              <p:cNvPr id="87" name="Ink 86">
                <a:extLst>
                  <a:ext uri="{FF2B5EF4-FFF2-40B4-BE49-F238E27FC236}">
                    <a16:creationId xmlns:a16="http://schemas.microsoft.com/office/drawing/2014/main" id="{F0D2BD81-7249-81C8-2D83-7D2F3868CF45}"/>
                  </a:ext>
                </a:extLst>
              </p:cNvPr>
              <p:cNvPicPr/>
              <p:nvPr/>
            </p:nvPicPr>
            <p:blipFill>
              <a:blip r:embed="rId139"/>
              <a:stretch>
                <a:fillRect/>
              </a:stretch>
            </p:blipFill>
            <p:spPr>
              <a:xfrm>
                <a:off x="284003" y="3214336"/>
                <a:ext cx="274680" cy="4950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8" name="Ink 87">
                <a:extLst>
                  <a:ext uri="{FF2B5EF4-FFF2-40B4-BE49-F238E27FC236}">
                    <a16:creationId xmlns:a16="http://schemas.microsoft.com/office/drawing/2014/main" id="{06D99000-B4E7-1A4E-597E-41BB78DFE8EE}"/>
                  </a:ext>
                </a:extLst>
              </p14:cNvPr>
              <p14:cNvContentPartPr/>
              <p14:nvPr/>
            </p14:nvContentPartPr>
            <p14:xfrm>
              <a:off x="645083" y="3642376"/>
              <a:ext cx="438480" cy="29160"/>
            </p14:xfrm>
          </p:contentPart>
        </mc:Choice>
        <mc:Fallback xmlns="">
          <p:pic>
            <p:nvPicPr>
              <p:cNvPr id="88" name="Ink 87">
                <a:extLst>
                  <a:ext uri="{FF2B5EF4-FFF2-40B4-BE49-F238E27FC236}">
                    <a16:creationId xmlns:a16="http://schemas.microsoft.com/office/drawing/2014/main" id="{06D99000-B4E7-1A4E-597E-41BB78DFE8EE}"/>
                  </a:ext>
                </a:extLst>
              </p:cNvPr>
              <p:cNvPicPr/>
              <p:nvPr/>
            </p:nvPicPr>
            <p:blipFill>
              <a:blip r:embed="rId141"/>
              <a:stretch>
                <a:fillRect/>
              </a:stretch>
            </p:blipFill>
            <p:spPr>
              <a:xfrm>
                <a:off x="609443" y="3570736"/>
                <a:ext cx="510120" cy="172800"/>
              </a:xfrm>
              <a:prstGeom prst="rect">
                <a:avLst/>
              </a:prstGeom>
            </p:spPr>
          </p:pic>
        </mc:Fallback>
      </mc:AlternateContent>
      <p:grpSp>
        <p:nvGrpSpPr>
          <p:cNvPr id="89" name="Group 88">
            <a:extLst>
              <a:ext uri="{FF2B5EF4-FFF2-40B4-BE49-F238E27FC236}">
                <a16:creationId xmlns:a16="http://schemas.microsoft.com/office/drawing/2014/main" id="{A7878E21-5BFC-6400-10FF-5FA59A00A0F8}"/>
              </a:ext>
            </a:extLst>
          </p:cNvPr>
          <p:cNvGrpSpPr/>
          <p:nvPr/>
        </p:nvGrpSpPr>
        <p:grpSpPr>
          <a:xfrm>
            <a:off x="786203" y="3806536"/>
            <a:ext cx="110520" cy="177120"/>
            <a:chOff x="786203" y="3806536"/>
            <a:chExt cx="110520" cy="177120"/>
          </a:xfrm>
        </p:grpSpPr>
        <mc:AlternateContent xmlns:mc="http://schemas.openxmlformats.org/markup-compatibility/2006" xmlns:p14="http://schemas.microsoft.com/office/powerpoint/2010/main">
          <mc:Choice Requires="p14">
            <p:contentPart p14:bwMode="auto" r:id="rId142">
              <p14:nvContentPartPr>
                <p14:cNvPr id="90" name="Ink 89">
                  <a:extLst>
                    <a:ext uri="{FF2B5EF4-FFF2-40B4-BE49-F238E27FC236}">
                      <a16:creationId xmlns:a16="http://schemas.microsoft.com/office/drawing/2014/main" id="{57B8C1A4-88D9-434B-2BAF-104C9E46BDE0}"/>
                    </a:ext>
                  </a:extLst>
                </p14:cNvPr>
                <p14:cNvContentPartPr/>
                <p14:nvPr/>
              </p14:nvContentPartPr>
              <p14:xfrm>
                <a:off x="786203" y="3806536"/>
                <a:ext cx="110520" cy="107640"/>
              </p14:xfrm>
            </p:contentPart>
          </mc:Choice>
          <mc:Fallback xmlns="">
            <p:pic>
              <p:nvPicPr>
                <p:cNvPr id="90" name="Ink 89">
                  <a:extLst>
                    <a:ext uri="{FF2B5EF4-FFF2-40B4-BE49-F238E27FC236}">
                      <a16:creationId xmlns:a16="http://schemas.microsoft.com/office/drawing/2014/main" id="{57B8C1A4-88D9-434B-2BAF-104C9E46BDE0}"/>
                    </a:ext>
                  </a:extLst>
                </p:cNvPr>
                <p:cNvPicPr/>
                <p:nvPr/>
              </p:nvPicPr>
              <p:blipFill>
                <a:blip r:embed="rId143"/>
                <a:stretch>
                  <a:fillRect/>
                </a:stretch>
              </p:blipFill>
              <p:spPr>
                <a:xfrm>
                  <a:off x="768563" y="3788536"/>
                  <a:ext cx="1461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91" name="Ink 90">
                  <a:extLst>
                    <a:ext uri="{FF2B5EF4-FFF2-40B4-BE49-F238E27FC236}">
                      <a16:creationId xmlns:a16="http://schemas.microsoft.com/office/drawing/2014/main" id="{BD3B68B0-F449-6542-CED8-D256F08C94CB}"/>
                    </a:ext>
                  </a:extLst>
                </p14:cNvPr>
                <p14:cNvContentPartPr/>
                <p14:nvPr/>
              </p14:nvContentPartPr>
              <p14:xfrm>
                <a:off x="870083" y="3830656"/>
                <a:ext cx="21960" cy="153000"/>
              </p14:xfrm>
            </p:contentPart>
          </mc:Choice>
          <mc:Fallback xmlns="">
            <p:pic>
              <p:nvPicPr>
                <p:cNvPr id="91" name="Ink 90">
                  <a:extLst>
                    <a:ext uri="{FF2B5EF4-FFF2-40B4-BE49-F238E27FC236}">
                      <a16:creationId xmlns:a16="http://schemas.microsoft.com/office/drawing/2014/main" id="{BD3B68B0-F449-6542-CED8-D256F08C94CB}"/>
                    </a:ext>
                  </a:extLst>
                </p:cNvPr>
                <p:cNvPicPr/>
                <p:nvPr/>
              </p:nvPicPr>
              <p:blipFill>
                <a:blip r:embed="rId145"/>
                <a:stretch>
                  <a:fillRect/>
                </a:stretch>
              </p:blipFill>
              <p:spPr>
                <a:xfrm>
                  <a:off x="852083" y="3813016"/>
                  <a:ext cx="57600" cy="188640"/>
                </a:xfrm>
                <a:prstGeom prst="rect">
                  <a:avLst/>
                </a:prstGeom>
              </p:spPr>
            </p:pic>
          </mc:Fallback>
        </mc:AlternateContent>
      </p:grpSp>
      <p:grpSp>
        <p:nvGrpSpPr>
          <p:cNvPr id="92" name="Group 91">
            <a:extLst>
              <a:ext uri="{FF2B5EF4-FFF2-40B4-BE49-F238E27FC236}">
                <a16:creationId xmlns:a16="http://schemas.microsoft.com/office/drawing/2014/main" id="{94443D6F-7FBB-424B-FEFE-CD54880E4068}"/>
              </a:ext>
            </a:extLst>
          </p:cNvPr>
          <p:cNvGrpSpPr/>
          <p:nvPr/>
        </p:nvGrpSpPr>
        <p:grpSpPr>
          <a:xfrm>
            <a:off x="1398203" y="3656416"/>
            <a:ext cx="148320" cy="137160"/>
            <a:chOff x="1398203" y="3656416"/>
            <a:chExt cx="148320" cy="137160"/>
          </a:xfrm>
        </p:grpSpPr>
        <mc:AlternateContent xmlns:mc="http://schemas.openxmlformats.org/markup-compatibility/2006" xmlns:p14="http://schemas.microsoft.com/office/powerpoint/2010/main">
          <mc:Choice Requires="p14">
            <p:contentPart p14:bwMode="auto" r:id="rId146">
              <p14:nvContentPartPr>
                <p14:cNvPr id="93" name="Ink 92">
                  <a:extLst>
                    <a:ext uri="{FF2B5EF4-FFF2-40B4-BE49-F238E27FC236}">
                      <a16:creationId xmlns:a16="http://schemas.microsoft.com/office/drawing/2014/main" id="{1BB2F369-0C0F-E610-BB5E-7B9991796BE0}"/>
                    </a:ext>
                  </a:extLst>
                </p14:cNvPr>
                <p14:cNvContentPartPr/>
                <p14:nvPr/>
              </p14:nvContentPartPr>
              <p14:xfrm>
                <a:off x="1408283" y="3656416"/>
                <a:ext cx="114120" cy="29160"/>
              </p14:xfrm>
            </p:contentPart>
          </mc:Choice>
          <mc:Fallback xmlns="">
            <p:pic>
              <p:nvPicPr>
                <p:cNvPr id="93" name="Ink 92">
                  <a:extLst>
                    <a:ext uri="{FF2B5EF4-FFF2-40B4-BE49-F238E27FC236}">
                      <a16:creationId xmlns:a16="http://schemas.microsoft.com/office/drawing/2014/main" id="{1BB2F369-0C0F-E610-BB5E-7B9991796BE0}"/>
                    </a:ext>
                  </a:extLst>
                </p:cNvPr>
                <p:cNvPicPr/>
                <p:nvPr/>
              </p:nvPicPr>
              <p:blipFill>
                <a:blip r:embed="rId147"/>
                <a:stretch>
                  <a:fillRect/>
                </a:stretch>
              </p:blipFill>
              <p:spPr>
                <a:xfrm>
                  <a:off x="1390283" y="3638416"/>
                  <a:ext cx="149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94" name="Ink 93">
                  <a:extLst>
                    <a:ext uri="{FF2B5EF4-FFF2-40B4-BE49-F238E27FC236}">
                      <a16:creationId xmlns:a16="http://schemas.microsoft.com/office/drawing/2014/main" id="{D24870E0-ADAE-98F9-A3F6-D1116DF439FD}"/>
                    </a:ext>
                  </a:extLst>
                </p14:cNvPr>
                <p14:cNvContentPartPr/>
                <p14:nvPr/>
              </p14:nvContentPartPr>
              <p14:xfrm>
                <a:off x="1398203" y="3762976"/>
                <a:ext cx="148320" cy="30600"/>
              </p14:xfrm>
            </p:contentPart>
          </mc:Choice>
          <mc:Fallback xmlns="">
            <p:pic>
              <p:nvPicPr>
                <p:cNvPr id="94" name="Ink 93">
                  <a:extLst>
                    <a:ext uri="{FF2B5EF4-FFF2-40B4-BE49-F238E27FC236}">
                      <a16:creationId xmlns:a16="http://schemas.microsoft.com/office/drawing/2014/main" id="{D24870E0-ADAE-98F9-A3F6-D1116DF439FD}"/>
                    </a:ext>
                  </a:extLst>
                </p:cNvPr>
                <p:cNvPicPr/>
                <p:nvPr/>
              </p:nvPicPr>
              <p:blipFill>
                <a:blip r:embed="rId149"/>
                <a:stretch>
                  <a:fillRect/>
                </a:stretch>
              </p:blipFill>
              <p:spPr>
                <a:xfrm>
                  <a:off x="1380563" y="3744976"/>
                  <a:ext cx="183960" cy="66240"/>
                </a:xfrm>
                <a:prstGeom prst="rect">
                  <a:avLst/>
                </a:prstGeom>
              </p:spPr>
            </p:pic>
          </mc:Fallback>
        </mc:AlternateContent>
      </p:grpSp>
      <p:grpSp>
        <p:nvGrpSpPr>
          <p:cNvPr id="95" name="Group 94">
            <a:extLst>
              <a:ext uri="{FF2B5EF4-FFF2-40B4-BE49-F238E27FC236}">
                <a16:creationId xmlns:a16="http://schemas.microsoft.com/office/drawing/2014/main" id="{E35DC898-A3EC-AF6B-E82A-EA2FC343832B}"/>
              </a:ext>
            </a:extLst>
          </p:cNvPr>
          <p:cNvGrpSpPr/>
          <p:nvPr/>
        </p:nvGrpSpPr>
        <p:grpSpPr>
          <a:xfrm>
            <a:off x="1763243" y="3598456"/>
            <a:ext cx="668880" cy="240120"/>
            <a:chOff x="1763243" y="3598456"/>
            <a:chExt cx="668880" cy="240120"/>
          </a:xfrm>
        </p:grpSpPr>
        <mc:AlternateContent xmlns:mc="http://schemas.openxmlformats.org/markup-compatibility/2006" xmlns:p14="http://schemas.microsoft.com/office/powerpoint/2010/main">
          <mc:Choice Requires="p14">
            <p:contentPart p14:bwMode="auto" r:id="rId150">
              <p14:nvContentPartPr>
                <p14:cNvPr id="96" name="Ink 95">
                  <a:extLst>
                    <a:ext uri="{FF2B5EF4-FFF2-40B4-BE49-F238E27FC236}">
                      <a16:creationId xmlns:a16="http://schemas.microsoft.com/office/drawing/2014/main" id="{ACAB0B6B-DCC2-C709-F8FF-08DC8625DBA0}"/>
                    </a:ext>
                  </a:extLst>
                </p14:cNvPr>
                <p14:cNvContentPartPr/>
                <p14:nvPr/>
              </p14:nvContentPartPr>
              <p14:xfrm>
                <a:off x="1763243" y="3598456"/>
                <a:ext cx="142560" cy="226440"/>
              </p14:xfrm>
            </p:contentPart>
          </mc:Choice>
          <mc:Fallback xmlns="">
            <p:pic>
              <p:nvPicPr>
                <p:cNvPr id="96" name="Ink 95">
                  <a:extLst>
                    <a:ext uri="{FF2B5EF4-FFF2-40B4-BE49-F238E27FC236}">
                      <a16:creationId xmlns:a16="http://schemas.microsoft.com/office/drawing/2014/main" id="{ACAB0B6B-DCC2-C709-F8FF-08DC8625DBA0}"/>
                    </a:ext>
                  </a:extLst>
                </p:cNvPr>
                <p:cNvPicPr/>
                <p:nvPr/>
              </p:nvPicPr>
              <p:blipFill>
                <a:blip r:embed="rId151"/>
                <a:stretch>
                  <a:fillRect/>
                </a:stretch>
              </p:blipFill>
              <p:spPr>
                <a:xfrm>
                  <a:off x="1745603" y="3580816"/>
                  <a:ext cx="17820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7" name="Ink 96">
                  <a:extLst>
                    <a:ext uri="{FF2B5EF4-FFF2-40B4-BE49-F238E27FC236}">
                      <a16:creationId xmlns:a16="http://schemas.microsoft.com/office/drawing/2014/main" id="{9B7C5342-E079-46AE-7EEA-457CC07FB698}"/>
                    </a:ext>
                  </a:extLst>
                </p14:cNvPr>
                <p14:cNvContentPartPr/>
                <p14:nvPr/>
              </p14:nvContentPartPr>
              <p14:xfrm>
                <a:off x="1969523" y="3718696"/>
                <a:ext cx="172800" cy="114840"/>
              </p14:xfrm>
            </p:contentPart>
          </mc:Choice>
          <mc:Fallback xmlns="">
            <p:pic>
              <p:nvPicPr>
                <p:cNvPr id="97" name="Ink 96">
                  <a:extLst>
                    <a:ext uri="{FF2B5EF4-FFF2-40B4-BE49-F238E27FC236}">
                      <a16:creationId xmlns:a16="http://schemas.microsoft.com/office/drawing/2014/main" id="{9B7C5342-E079-46AE-7EEA-457CC07FB698}"/>
                    </a:ext>
                  </a:extLst>
                </p:cNvPr>
                <p:cNvPicPr/>
                <p:nvPr/>
              </p:nvPicPr>
              <p:blipFill>
                <a:blip r:embed="rId153"/>
                <a:stretch>
                  <a:fillRect/>
                </a:stretch>
              </p:blipFill>
              <p:spPr>
                <a:xfrm>
                  <a:off x="1951883" y="3701056"/>
                  <a:ext cx="20844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98" name="Ink 97">
                  <a:extLst>
                    <a:ext uri="{FF2B5EF4-FFF2-40B4-BE49-F238E27FC236}">
                      <a16:creationId xmlns:a16="http://schemas.microsoft.com/office/drawing/2014/main" id="{ADD305EB-83F9-7BFD-F700-776FD0F990F4}"/>
                    </a:ext>
                  </a:extLst>
                </p14:cNvPr>
                <p14:cNvContentPartPr/>
                <p14:nvPr/>
              </p14:nvContentPartPr>
              <p14:xfrm>
                <a:off x="2178683" y="3709696"/>
                <a:ext cx="253440" cy="128880"/>
              </p14:xfrm>
            </p:contentPart>
          </mc:Choice>
          <mc:Fallback xmlns="">
            <p:pic>
              <p:nvPicPr>
                <p:cNvPr id="98" name="Ink 97">
                  <a:extLst>
                    <a:ext uri="{FF2B5EF4-FFF2-40B4-BE49-F238E27FC236}">
                      <a16:creationId xmlns:a16="http://schemas.microsoft.com/office/drawing/2014/main" id="{ADD305EB-83F9-7BFD-F700-776FD0F990F4}"/>
                    </a:ext>
                  </a:extLst>
                </p:cNvPr>
                <p:cNvPicPr/>
                <p:nvPr/>
              </p:nvPicPr>
              <p:blipFill>
                <a:blip r:embed="rId155"/>
                <a:stretch>
                  <a:fillRect/>
                </a:stretch>
              </p:blipFill>
              <p:spPr>
                <a:xfrm>
                  <a:off x="2160683" y="3692056"/>
                  <a:ext cx="289080" cy="164520"/>
                </a:xfrm>
                <a:prstGeom prst="rect">
                  <a:avLst/>
                </a:prstGeom>
              </p:spPr>
            </p:pic>
          </mc:Fallback>
        </mc:AlternateContent>
      </p:grpSp>
      <p:grpSp>
        <p:nvGrpSpPr>
          <p:cNvPr id="99" name="Group 98">
            <a:extLst>
              <a:ext uri="{FF2B5EF4-FFF2-40B4-BE49-F238E27FC236}">
                <a16:creationId xmlns:a16="http://schemas.microsoft.com/office/drawing/2014/main" id="{F2F89363-E57C-B925-8B98-B633DC0D6DFD}"/>
              </a:ext>
            </a:extLst>
          </p:cNvPr>
          <p:cNvGrpSpPr/>
          <p:nvPr/>
        </p:nvGrpSpPr>
        <p:grpSpPr>
          <a:xfrm>
            <a:off x="136043" y="3602056"/>
            <a:ext cx="167760" cy="173160"/>
            <a:chOff x="136043" y="3602056"/>
            <a:chExt cx="167760" cy="173160"/>
          </a:xfrm>
        </p:grpSpPr>
        <mc:AlternateContent xmlns:mc="http://schemas.openxmlformats.org/markup-compatibility/2006" xmlns:p14="http://schemas.microsoft.com/office/powerpoint/2010/main">
          <mc:Choice Requires="p14">
            <p:contentPart p14:bwMode="auto" r:id="rId156">
              <p14:nvContentPartPr>
                <p14:cNvPr id="100" name="Ink 99">
                  <a:extLst>
                    <a:ext uri="{FF2B5EF4-FFF2-40B4-BE49-F238E27FC236}">
                      <a16:creationId xmlns:a16="http://schemas.microsoft.com/office/drawing/2014/main" id="{5BF89B2E-EE74-FC09-1AC5-EF9A254410D1}"/>
                    </a:ext>
                  </a:extLst>
                </p14:cNvPr>
                <p14:cNvContentPartPr/>
                <p14:nvPr/>
              </p14:nvContentPartPr>
              <p14:xfrm>
                <a:off x="136043" y="3602056"/>
                <a:ext cx="156600" cy="173160"/>
              </p14:xfrm>
            </p:contentPart>
          </mc:Choice>
          <mc:Fallback xmlns="">
            <p:pic>
              <p:nvPicPr>
                <p:cNvPr id="100" name="Ink 99">
                  <a:extLst>
                    <a:ext uri="{FF2B5EF4-FFF2-40B4-BE49-F238E27FC236}">
                      <a16:creationId xmlns:a16="http://schemas.microsoft.com/office/drawing/2014/main" id="{5BF89B2E-EE74-FC09-1AC5-EF9A254410D1}"/>
                    </a:ext>
                  </a:extLst>
                </p:cNvPr>
                <p:cNvPicPr/>
                <p:nvPr/>
              </p:nvPicPr>
              <p:blipFill>
                <a:blip r:embed="rId157"/>
                <a:stretch>
                  <a:fillRect/>
                </a:stretch>
              </p:blipFill>
              <p:spPr>
                <a:xfrm>
                  <a:off x="118043" y="3584416"/>
                  <a:ext cx="19224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01" name="Ink 100">
                  <a:extLst>
                    <a:ext uri="{FF2B5EF4-FFF2-40B4-BE49-F238E27FC236}">
                      <a16:creationId xmlns:a16="http://schemas.microsoft.com/office/drawing/2014/main" id="{1807AFF1-53B9-BC01-4872-38CEBAD5AD2D}"/>
                    </a:ext>
                  </a:extLst>
                </p14:cNvPr>
                <p14:cNvContentPartPr/>
                <p14:nvPr/>
              </p14:nvContentPartPr>
              <p14:xfrm>
                <a:off x="193283" y="3664336"/>
                <a:ext cx="110520" cy="107640"/>
              </p14:xfrm>
            </p:contentPart>
          </mc:Choice>
          <mc:Fallback xmlns="">
            <p:pic>
              <p:nvPicPr>
                <p:cNvPr id="101" name="Ink 100">
                  <a:extLst>
                    <a:ext uri="{FF2B5EF4-FFF2-40B4-BE49-F238E27FC236}">
                      <a16:creationId xmlns:a16="http://schemas.microsoft.com/office/drawing/2014/main" id="{1807AFF1-53B9-BC01-4872-38CEBAD5AD2D}"/>
                    </a:ext>
                  </a:extLst>
                </p:cNvPr>
                <p:cNvPicPr/>
                <p:nvPr/>
              </p:nvPicPr>
              <p:blipFill>
                <a:blip r:embed="rId159"/>
                <a:stretch>
                  <a:fillRect/>
                </a:stretch>
              </p:blipFill>
              <p:spPr>
                <a:xfrm>
                  <a:off x="175283" y="3646336"/>
                  <a:ext cx="146160" cy="143280"/>
                </a:xfrm>
                <a:prstGeom prst="rect">
                  <a:avLst/>
                </a:prstGeom>
              </p:spPr>
            </p:pic>
          </mc:Fallback>
        </mc:AlternateContent>
      </p:grpSp>
      <p:grpSp>
        <p:nvGrpSpPr>
          <p:cNvPr id="102" name="Group 101">
            <a:extLst>
              <a:ext uri="{FF2B5EF4-FFF2-40B4-BE49-F238E27FC236}">
                <a16:creationId xmlns:a16="http://schemas.microsoft.com/office/drawing/2014/main" id="{5D785B14-6C42-C548-17D0-D0E4AA838BF1}"/>
              </a:ext>
            </a:extLst>
          </p:cNvPr>
          <p:cNvGrpSpPr/>
          <p:nvPr/>
        </p:nvGrpSpPr>
        <p:grpSpPr>
          <a:xfrm>
            <a:off x="4269203" y="1420456"/>
            <a:ext cx="460440" cy="157680"/>
            <a:chOff x="4269203" y="1420456"/>
            <a:chExt cx="460440" cy="157680"/>
          </a:xfrm>
        </p:grpSpPr>
        <mc:AlternateContent xmlns:mc="http://schemas.openxmlformats.org/markup-compatibility/2006" xmlns:p14="http://schemas.microsoft.com/office/powerpoint/2010/main">
          <mc:Choice Requires="p14">
            <p:contentPart p14:bwMode="auto" r:id="rId160">
              <p14:nvContentPartPr>
                <p14:cNvPr id="103" name="Ink 102">
                  <a:extLst>
                    <a:ext uri="{FF2B5EF4-FFF2-40B4-BE49-F238E27FC236}">
                      <a16:creationId xmlns:a16="http://schemas.microsoft.com/office/drawing/2014/main" id="{BEBE34A7-A51C-FBAE-47AA-73B61B6E9E28}"/>
                    </a:ext>
                  </a:extLst>
                </p14:cNvPr>
                <p14:cNvContentPartPr/>
                <p14:nvPr/>
              </p14:nvContentPartPr>
              <p14:xfrm>
                <a:off x="4269203" y="1428376"/>
                <a:ext cx="144000" cy="149760"/>
              </p14:xfrm>
            </p:contentPart>
          </mc:Choice>
          <mc:Fallback xmlns="">
            <p:pic>
              <p:nvPicPr>
                <p:cNvPr id="103" name="Ink 102">
                  <a:extLst>
                    <a:ext uri="{FF2B5EF4-FFF2-40B4-BE49-F238E27FC236}">
                      <a16:creationId xmlns:a16="http://schemas.microsoft.com/office/drawing/2014/main" id="{BEBE34A7-A51C-FBAE-47AA-73B61B6E9E28}"/>
                    </a:ext>
                  </a:extLst>
                </p:cNvPr>
                <p:cNvPicPr/>
                <p:nvPr/>
              </p:nvPicPr>
              <p:blipFill>
                <a:blip r:embed="rId161"/>
                <a:stretch>
                  <a:fillRect/>
                </a:stretch>
              </p:blipFill>
              <p:spPr>
                <a:xfrm>
                  <a:off x="4251203" y="1410376"/>
                  <a:ext cx="17964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04" name="Ink 103">
                  <a:extLst>
                    <a:ext uri="{FF2B5EF4-FFF2-40B4-BE49-F238E27FC236}">
                      <a16:creationId xmlns:a16="http://schemas.microsoft.com/office/drawing/2014/main" id="{B517D026-9630-49CE-B045-2F23FDFCD863}"/>
                    </a:ext>
                  </a:extLst>
                </p14:cNvPr>
                <p14:cNvContentPartPr/>
                <p14:nvPr/>
              </p14:nvContentPartPr>
              <p14:xfrm>
                <a:off x="4468283" y="1420456"/>
                <a:ext cx="261360" cy="115560"/>
              </p14:xfrm>
            </p:contentPart>
          </mc:Choice>
          <mc:Fallback xmlns="">
            <p:pic>
              <p:nvPicPr>
                <p:cNvPr id="104" name="Ink 103">
                  <a:extLst>
                    <a:ext uri="{FF2B5EF4-FFF2-40B4-BE49-F238E27FC236}">
                      <a16:creationId xmlns:a16="http://schemas.microsoft.com/office/drawing/2014/main" id="{B517D026-9630-49CE-B045-2F23FDFCD863}"/>
                    </a:ext>
                  </a:extLst>
                </p:cNvPr>
                <p:cNvPicPr/>
                <p:nvPr/>
              </p:nvPicPr>
              <p:blipFill>
                <a:blip r:embed="rId163"/>
                <a:stretch>
                  <a:fillRect/>
                </a:stretch>
              </p:blipFill>
              <p:spPr>
                <a:xfrm>
                  <a:off x="4450643" y="1402456"/>
                  <a:ext cx="297000" cy="151200"/>
                </a:xfrm>
                <a:prstGeom prst="rect">
                  <a:avLst/>
                </a:prstGeom>
              </p:spPr>
            </p:pic>
          </mc:Fallback>
        </mc:AlternateContent>
      </p:grpSp>
      <p:grpSp>
        <p:nvGrpSpPr>
          <p:cNvPr id="105" name="Group 104">
            <a:extLst>
              <a:ext uri="{FF2B5EF4-FFF2-40B4-BE49-F238E27FC236}">
                <a16:creationId xmlns:a16="http://schemas.microsoft.com/office/drawing/2014/main" id="{2FA27C62-3C03-C5C1-A0A5-4218D97092C8}"/>
              </a:ext>
            </a:extLst>
          </p:cNvPr>
          <p:cNvGrpSpPr/>
          <p:nvPr/>
        </p:nvGrpSpPr>
        <p:grpSpPr>
          <a:xfrm>
            <a:off x="4401323" y="3549856"/>
            <a:ext cx="475920" cy="122040"/>
            <a:chOff x="4401323" y="3549856"/>
            <a:chExt cx="475920" cy="122040"/>
          </a:xfrm>
        </p:grpSpPr>
        <mc:AlternateContent xmlns:mc="http://schemas.openxmlformats.org/markup-compatibility/2006" xmlns:p14="http://schemas.microsoft.com/office/powerpoint/2010/main">
          <mc:Choice Requires="p14">
            <p:contentPart p14:bwMode="auto" r:id="rId164">
              <p14:nvContentPartPr>
                <p14:cNvPr id="106" name="Ink 105">
                  <a:extLst>
                    <a:ext uri="{FF2B5EF4-FFF2-40B4-BE49-F238E27FC236}">
                      <a16:creationId xmlns:a16="http://schemas.microsoft.com/office/drawing/2014/main" id="{F0A4D41D-2155-5ACC-93F0-ACBC1DFFF1EE}"/>
                    </a:ext>
                  </a:extLst>
                </p14:cNvPr>
                <p14:cNvContentPartPr/>
                <p14:nvPr/>
              </p14:nvContentPartPr>
              <p14:xfrm>
                <a:off x="4401323" y="3565336"/>
                <a:ext cx="159480" cy="106560"/>
              </p14:xfrm>
            </p:contentPart>
          </mc:Choice>
          <mc:Fallback xmlns="">
            <p:pic>
              <p:nvPicPr>
                <p:cNvPr id="106" name="Ink 105">
                  <a:extLst>
                    <a:ext uri="{FF2B5EF4-FFF2-40B4-BE49-F238E27FC236}">
                      <a16:creationId xmlns:a16="http://schemas.microsoft.com/office/drawing/2014/main" id="{F0A4D41D-2155-5ACC-93F0-ACBC1DFFF1EE}"/>
                    </a:ext>
                  </a:extLst>
                </p:cNvPr>
                <p:cNvPicPr/>
                <p:nvPr/>
              </p:nvPicPr>
              <p:blipFill>
                <a:blip r:embed="rId165"/>
                <a:stretch>
                  <a:fillRect/>
                </a:stretch>
              </p:blipFill>
              <p:spPr>
                <a:xfrm>
                  <a:off x="4383323" y="3547696"/>
                  <a:ext cx="195120" cy="1422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7" name="Ink 106">
                  <a:extLst>
                    <a:ext uri="{FF2B5EF4-FFF2-40B4-BE49-F238E27FC236}">
                      <a16:creationId xmlns:a16="http://schemas.microsoft.com/office/drawing/2014/main" id="{9E16D1AC-37E7-412A-6CEB-CF2376D27021}"/>
                    </a:ext>
                  </a:extLst>
                </p14:cNvPr>
                <p14:cNvContentPartPr/>
                <p14:nvPr/>
              </p14:nvContentPartPr>
              <p14:xfrm>
                <a:off x="4609043" y="3549856"/>
                <a:ext cx="268200" cy="103320"/>
              </p14:xfrm>
            </p:contentPart>
          </mc:Choice>
          <mc:Fallback xmlns="">
            <p:pic>
              <p:nvPicPr>
                <p:cNvPr id="107" name="Ink 106">
                  <a:extLst>
                    <a:ext uri="{FF2B5EF4-FFF2-40B4-BE49-F238E27FC236}">
                      <a16:creationId xmlns:a16="http://schemas.microsoft.com/office/drawing/2014/main" id="{9E16D1AC-37E7-412A-6CEB-CF2376D27021}"/>
                    </a:ext>
                  </a:extLst>
                </p:cNvPr>
                <p:cNvPicPr/>
                <p:nvPr/>
              </p:nvPicPr>
              <p:blipFill>
                <a:blip r:embed="rId167"/>
                <a:stretch>
                  <a:fillRect/>
                </a:stretch>
              </p:blipFill>
              <p:spPr>
                <a:xfrm>
                  <a:off x="4591403" y="3532216"/>
                  <a:ext cx="303840" cy="138960"/>
                </a:xfrm>
                <a:prstGeom prst="rect">
                  <a:avLst/>
                </a:prstGeom>
              </p:spPr>
            </p:pic>
          </mc:Fallback>
        </mc:AlternateContent>
      </p:grpSp>
      <p:grpSp>
        <p:nvGrpSpPr>
          <p:cNvPr id="108" name="Group 107">
            <a:extLst>
              <a:ext uri="{FF2B5EF4-FFF2-40B4-BE49-F238E27FC236}">
                <a16:creationId xmlns:a16="http://schemas.microsoft.com/office/drawing/2014/main" id="{C2340085-FB03-2F97-276F-DE4913F3D048}"/>
              </a:ext>
            </a:extLst>
          </p:cNvPr>
          <p:cNvGrpSpPr/>
          <p:nvPr/>
        </p:nvGrpSpPr>
        <p:grpSpPr>
          <a:xfrm>
            <a:off x="295363" y="4384696"/>
            <a:ext cx="1977840" cy="663120"/>
            <a:chOff x="705563" y="4384696"/>
            <a:chExt cx="1977840" cy="663120"/>
          </a:xfrm>
        </p:grpSpPr>
        <mc:AlternateContent xmlns:mc="http://schemas.openxmlformats.org/markup-compatibility/2006" xmlns:p14="http://schemas.microsoft.com/office/powerpoint/2010/main">
          <mc:Choice Requires="p14">
            <p:contentPart p14:bwMode="auto" r:id="rId168">
              <p14:nvContentPartPr>
                <p14:cNvPr id="109" name="Ink 108">
                  <a:extLst>
                    <a:ext uri="{FF2B5EF4-FFF2-40B4-BE49-F238E27FC236}">
                      <a16:creationId xmlns:a16="http://schemas.microsoft.com/office/drawing/2014/main" id="{1E33F530-C998-41C3-2F17-B37820099F67}"/>
                    </a:ext>
                  </a:extLst>
                </p14:cNvPr>
                <p14:cNvContentPartPr/>
                <p14:nvPr/>
              </p14:nvContentPartPr>
              <p14:xfrm>
                <a:off x="842723" y="4560376"/>
                <a:ext cx="165600" cy="248400"/>
              </p14:xfrm>
            </p:contentPart>
          </mc:Choice>
          <mc:Fallback xmlns="">
            <p:pic>
              <p:nvPicPr>
                <p:cNvPr id="109" name="Ink 108">
                  <a:extLst>
                    <a:ext uri="{FF2B5EF4-FFF2-40B4-BE49-F238E27FC236}">
                      <a16:creationId xmlns:a16="http://schemas.microsoft.com/office/drawing/2014/main" id="{1E33F530-C998-41C3-2F17-B37820099F67}"/>
                    </a:ext>
                  </a:extLst>
                </p:cNvPr>
                <p:cNvPicPr/>
                <p:nvPr/>
              </p:nvPicPr>
              <p:blipFill>
                <a:blip r:embed="rId169"/>
                <a:stretch>
                  <a:fillRect/>
                </a:stretch>
              </p:blipFill>
              <p:spPr>
                <a:xfrm>
                  <a:off x="824723" y="4542376"/>
                  <a:ext cx="201240" cy="2840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10" name="Ink 109">
                  <a:extLst>
                    <a:ext uri="{FF2B5EF4-FFF2-40B4-BE49-F238E27FC236}">
                      <a16:creationId xmlns:a16="http://schemas.microsoft.com/office/drawing/2014/main" id="{4AF34698-A8DE-58C0-9F02-E79B2D5F8184}"/>
                    </a:ext>
                  </a:extLst>
                </p14:cNvPr>
                <p14:cNvContentPartPr/>
                <p14:nvPr/>
              </p14:nvContentPartPr>
              <p14:xfrm>
                <a:off x="855683" y="4539136"/>
                <a:ext cx="196920" cy="88200"/>
              </p14:xfrm>
            </p:contentPart>
          </mc:Choice>
          <mc:Fallback xmlns="">
            <p:pic>
              <p:nvPicPr>
                <p:cNvPr id="110" name="Ink 109">
                  <a:extLst>
                    <a:ext uri="{FF2B5EF4-FFF2-40B4-BE49-F238E27FC236}">
                      <a16:creationId xmlns:a16="http://schemas.microsoft.com/office/drawing/2014/main" id="{4AF34698-A8DE-58C0-9F02-E79B2D5F8184}"/>
                    </a:ext>
                  </a:extLst>
                </p:cNvPr>
                <p:cNvPicPr/>
                <p:nvPr/>
              </p:nvPicPr>
              <p:blipFill>
                <a:blip r:embed="rId171"/>
                <a:stretch>
                  <a:fillRect/>
                </a:stretch>
              </p:blipFill>
              <p:spPr>
                <a:xfrm>
                  <a:off x="837683" y="4521136"/>
                  <a:ext cx="232560" cy="1238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11" name="Ink 110">
                  <a:extLst>
                    <a:ext uri="{FF2B5EF4-FFF2-40B4-BE49-F238E27FC236}">
                      <a16:creationId xmlns:a16="http://schemas.microsoft.com/office/drawing/2014/main" id="{E5D276B9-147B-1DC1-42B6-044E930AD60B}"/>
                    </a:ext>
                  </a:extLst>
                </p14:cNvPr>
                <p14:cNvContentPartPr/>
                <p14:nvPr/>
              </p14:nvContentPartPr>
              <p14:xfrm>
                <a:off x="1184723" y="4588096"/>
                <a:ext cx="21960" cy="199080"/>
              </p14:xfrm>
            </p:contentPart>
          </mc:Choice>
          <mc:Fallback xmlns="">
            <p:pic>
              <p:nvPicPr>
                <p:cNvPr id="111" name="Ink 110">
                  <a:extLst>
                    <a:ext uri="{FF2B5EF4-FFF2-40B4-BE49-F238E27FC236}">
                      <a16:creationId xmlns:a16="http://schemas.microsoft.com/office/drawing/2014/main" id="{E5D276B9-147B-1DC1-42B6-044E930AD60B}"/>
                    </a:ext>
                  </a:extLst>
                </p:cNvPr>
                <p:cNvPicPr/>
                <p:nvPr/>
              </p:nvPicPr>
              <p:blipFill>
                <a:blip r:embed="rId173"/>
                <a:stretch>
                  <a:fillRect/>
                </a:stretch>
              </p:blipFill>
              <p:spPr>
                <a:xfrm>
                  <a:off x="1167083" y="4570456"/>
                  <a:ext cx="57600" cy="2347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12" name="Ink 111">
                  <a:extLst>
                    <a:ext uri="{FF2B5EF4-FFF2-40B4-BE49-F238E27FC236}">
                      <a16:creationId xmlns:a16="http://schemas.microsoft.com/office/drawing/2014/main" id="{C76CADD5-3E37-5AA1-C1FC-C2DD7F6B79B4}"/>
                    </a:ext>
                  </a:extLst>
                </p14:cNvPr>
                <p14:cNvContentPartPr/>
                <p14:nvPr/>
              </p14:nvContentPartPr>
              <p14:xfrm>
                <a:off x="1296683" y="4566856"/>
                <a:ext cx="41040" cy="169200"/>
              </p14:xfrm>
            </p:contentPart>
          </mc:Choice>
          <mc:Fallback xmlns="">
            <p:pic>
              <p:nvPicPr>
                <p:cNvPr id="112" name="Ink 111">
                  <a:extLst>
                    <a:ext uri="{FF2B5EF4-FFF2-40B4-BE49-F238E27FC236}">
                      <a16:creationId xmlns:a16="http://schemas.microsoft.com/office/drawing/2014/main" id="{C76CADD5-3E37-5AA1-C1FC-C2DD7F6B79B4}"/>
                    </a:ext>
                  </a:extLst>
                </p:cNvPr>
                <p:cNvPicPr/>
                <p:nvPr/>
              </p:nvPicPr>
              <p:blipFill>
                <a:blip r:embed="rId175"/>
                <a:stretch>
                  <a:fillRect/>
                </a:stretch>
              </p:blipFill>
              <p:spPr>
                <a:xfrm>
                  <a:off x="1278683" y="4548856"/>
                  <a:ext cx="7668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13" name="Ink 112">
                  <a:extLst>
                    <a:ext uri="{FF2B5EF4-FFF2-40B4-BE49-F238E27FC236}">
                      <a16:creationId xmlns:a16="http://schemas.microsoft.com/office/drawing/2014/main" id="{B4450BCE-BFE4-D74F-927E-840D2AC5BFDD}"/>
                    </a:ext>
                  </a:extLst>
                </p14:cNvPr>
                <p14:cNvContentPartPr/>
                <p14:nvPr/>
              </p14:nvContentPartPr>
              <p14:xfrm>
                <a:off x="1139363" y="4514296"/>
                <a:ext cx="277560" cy="54720"/>
              </p14:xfrm>
            </p:contentPart>
          </mc:Choice>
          <mc:Fallback xmlns="">
            <p:pic>
              <p:nvPicPr>
                <p:cNvPr id="113" name="Ink 112">
                  <a:extLst>
                    <a:ext uri="{FF2B5EF4-FFF2-40B4-BE49-F238E27FC236}">
                      <a16:creationId xmlns:a16="http://schemas.microsoft.com/office/drawing/2014/main" id="{B4450BCE-BFE4-D74F-927E-840D2AC5BFDD}"/>
                    </a:ext>
                  </a:extLst>
                </p:cNvPr>
                <p:cNvPicPr/>
                <p:nvPr/>
              </p:nvPicPr>
              <p:blipFill>
                <a:blip r:embed="rId177"/>
                <a:stretch>
                  <a:fillRect/>
                </a:stretch>
              </p:blipFill>
              <p:spPr>
                <a:xfrm>
                  <a:off x="1121723" y="4496296"/>
                  <a:ext cx="313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4" name="Ink 113">
                  <a:extLst>
                    <a:ext uri="{FF2B5EF4-FFF2-40B4-BE49-F238E27FC236}">
                      <a16:creationId xmlns:a16="http://schemas.microsoft.com/office/drawing/2014/main" id="{D1104F01-206B-D584-9C7D-5793775848EB}"/>
                    </a:ext>
                  </a:extLst>
                </p14:cNvPr>
                <p14:cNvContentPartPr/>
                <p14:nvPr/>
              </p14:nvContentPartPr>
              <p14:xfrm>
                <a:off x="1522403" y="4653256"/>
                <a:ext cx="172800" cy="25920"/>
              </p14:xfrm>
            </p:contentPart>
          </mc:Choice>
          <mc:Fallback xmlns="">
            <p:pic>
              <p:nvPicPr>
                <p:cNvPr id="114" name="Ink 113">
                  <a:extLst>
                    <a:ext uri="{FF2B5EF4-FFF2-40B4-BE49-F238E27FC236}">
                      <a16:creationId xmlns:a16="http://schemas.microsoft.com/office/drawing/2014/main" id="{D1104F01-206B-D584-9C7D-5793775848EB}"/>
                    </a:ext>
                  </a:extLst>
                </p:cNvPr>
                <p:cNvPicPr/>
                <p:nvPr/>
              </p:nvPicPr>
              <p:blipFill>
                <a:blip r:embed="rId179"/>
                <a:stretch>
                  <a:fillRect/>
                </a:stretch>
              </p:blipFill>
              <p:spPr>
                <a:xfrm>
                  <a:off x="1504763" y="4635616"/>
                  <a:ext cx="2084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15" name="Ink 114">
                  <a:extLst>
                    <a:ext uri="{FF2B5EF4-FFF2-40B4-BE49-F238E27FC236}">
                      <a16:creationId xmlns:a16="http://schemas.microsoft.com/office/drawing/2014/main" id="{BADFA3AD-FBBF-CD84-913D-14BB41994AF7}"/>
                    </a:ext>
                  </a:extLst>
                </p14:cNvPr>
                <p14:cNvContentPartPr/>
                <p14:nvPr/>
              </p14:nvContentPartPr>
              <p14:xfrm>
                <a:off x="1620323" y="4559296"/>
                <a:ext cx="10440" cy="180720"/>
              </p14:xfrm>
            </p:contentPart>
          </mc:Choice>
          <mc:Fallback xmlns="">
            <p:pic>
              <p:nvPicPr>
                <p:cNvPr id="115" name="Ink 114">
                  <a:extLst>
                    <a:ext uri="{FF2B5EF4-FFF2-40B4-BE49-F238E27FC236}">
                      <a16:creationId xmlns:a16="http://schemas.microsoft.com/office/drawing/2014/main" id="{BADFA3AD-FBBF-CD84-913D-14BB41994AF7}"/>
                    </a:ext>
                  </a:extLst>
                </p:cNvPr>
                <p:cNvPicPr/>
                <p:nvPr/>
              </p:nvPicPr>
              <p:blipFill>
                <a:blip r:embed="rId181"/>
                <a:stretch>
                  <a:fillRect/>
                </a:stretch>
              </p:blipFill>
              <p:spPr>
                <a:xfrm>
                  <a:off x="1602323" y="4541656"/>
                  <a:ext cx="460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99" name="Ink 198">
                  <a:extLst>
                    <a:ext uri="{FF2B5EF4-FFF2-40B4-BE49-F238E27FC236}">
                      <a16:creationId xmlns:a16="http://schemas.microsoft.com/office/drawing/2014/main" id="{6BA700DD-FB8D-DC7F-117B-A08C9D31C736}"/>
                    </a:ext>
                  </a:extLst>
                </p14:cNvPr>
                <p14:cNvContentPartPr/>
                <p14:nvPr/>
              </p14:nvContentPartPr>
              <p14:xfrm>
                <a:off x="1841363" y="4505296"/>
                <a:ext cx="153360" cy="222120"/>
              </p14:xfrm>
            </p:contentPart>
          </mc:Choice>
          <mc:Fallback xmlns="">
            <p:pic>
              <p:nvPicPr>
                <p:cNvPr id="199" name="Ink 198">
                  <a:extLst>
                    <a:ext uri="{FF2B5EF4-FFF2-40B4-BE49-F238E27FC236}">
                      <a16:creationId xmlns:a16="http://schemas.microsoft.com/office/drawing/2014/main" id="{6BA700DD-FB8D-DC7F-117B-A08C9D31C736}"/>
                    </a:ext>
                  </a:extLst>
                </p:cNvPr>
                <p:cNvPicPr/>
                <p:nvPr/>
              </p:nvPicPr>
              <p:blipFill>
                <a:blip r:embed="rId183"/>
                <a:stretch>
                  <a:fillRect/>
                </a:stretch>
              </p:blipFill>
              <p:spPr>
                <a:xfrm>
                  <a:off x="1823363" y="4487656"/>
                  <a:ext cx="1890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00" name="Ink 199">
                  <a:extLst>
                    <a:ext uri="{FF2B5EF4-FFF2-40B4-BE49-F238E27FC236}">
                      <a16:creationId xmlns:a16="http://schemas.microsoft.com/office/drawing/2014/main" id="{FB3908BB-1FC3-FE7A-E4A5-33C5BE552CE6}"/>
                    </a:ext>
                  </a:extLst>
                </p14:cNvPr>
                <p14:cNvContentPartPr/>
                <p14:nvPr/>
              </p14:nvContentPartPr>
              <p14:xfrm>
                <a:off x="2068523" y="4390456"/>
                <a:ext cx="100080" cy="500040"/>
              </p14:xfrm>
            </p:contentPart>
          </mc:Choice>
          <mc:Fallback xmlns="">
            <p:pic>
              <p:nvPicPr>
                <p:cNvPr id="200" name="Ink 199">
                  <a:extLst>
                    <a:ext uri="{FF2B5EF4-FFF2-40B4-BE49-F238E27FC236}">
                      <a16:creationId xmlns:a16="http://schemas.microsoft.com/office/drawing/2014/main" id="{FB3908BB-1FC3-FE7A-E4A5-33C5BE552CE6}"/>
                    </a:ext>
                  </a:extLst>
                </p:cNvPr>
                <p:cNvPicPr/>
                <p:nvPr/>
              </p:nvPicPr>
              <p:blipFill>
                <a:blip r:embed="rId185"/>
                <a:stretch>
                  <a:fillRect/>
                </a:stretch>
              </p:blipFill>
              <p:spPr>
                <a:xfrm>
                  <a:off x="2050523" y="4372816"/>
                  <a:ext cx="135720" cy="5356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01" name="Ink 200">
                  <a:extLst>
                    <a:ext uri="{FF2B5EF4-FFF2-40B4-BE49-F238E27FC236}">
                      <a16:creationId xmlns:a16="http://schemas.microsoft.com/office/drawing/2014/main" id="{DAAEEF75-2A56-FA83-A727-F9ABC6709952}"/>
                    </a:ext>
                  </a:extLst>
                </p14:cNvPr>
                <p14:cNvContentPartPr/>
                <p14:nvPr/>
              </p14:nvContentPartPr>
              <p14:xfrm>
                <a:off x="705563" y="4384696"/>
                <a:ext cx="209520" cy="663120"/>
              </p14:xfrm>
            </p:contentPart>
          </mc:Choice>
          <mc:Fallback xmlns="">
            <p:pic>
              <p:nvPicPr>
                <p:cNvPr id="201" name="Ink 200">
                  <a:extLst>
                    <a:ext uri="{FF2B5EF4-FFF2-40B4-BE49-F238E27FC236}">
                      <a16:creationId xmlns:a16="http://schemas.microsoft.com/office/drawing/2014/main" id="{DAAEEF75-2A56-FA83-A727-F9ABC6709952}"/>
                    </a:ext>
                  </a:extLst>
                </p:cNvPr>
                <p:cNvPicPr/>
                <p:nvPr/>
              </p:nvPicPr>
              <p:blipFill>
                <a:blip r:embed="rId187"/>
                <a:stretch>
                  <a:fillRect/>
                </a:stretch>
              </p:blipFill>
              <p:spPr>
                <a:xfrm>
                  <a:off x="687563" y="4367056"/>
                  <a:ext cx="245160" cy="6987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02" name="Ink 201">
                  <a:extLst>
                    <a:ext uri="{FF2B5EF4-FFF2-40B4-BE49-F238E27FC236}">
                      <a16:creationId xmlns:a16="http://schemas.microsoft.com/office/drawing/2014/main" id="{A5C385AC-0C4F-4A29-E4F6-0A8E72F19F71}"/>
                    </a:ext>
                  </a:extLst>
                </p14:cNvPr>
                <p14:cNvContentPartPr/>
                <p14:nvPr/>
              </p14:nvContentPartPr>
              <p14:xfrm>
                <a:off x="2267963" y="4627336"/>
                <a:ext cx="132480" cy="137160"/>
              </p14:xfrm>
            </p:contentPart>
          </mc:Choice>
          <mc:Fallback xmlns="">
            <p:pic>
              <p:nvPicPr>
                <p:cNvPr id="202" name="Ink 201">
                  <a:extLst>
                    <a:ext uri="{FF2B5EF4-FFF2-40B4-BE49-F238E27FC236}">
                      <a16:creationId xmlns:a16="http://schemas.microsoft.com/office/drawing/2014/main" id="{A5C385AC-0C4F-4A29-E4F6-0A8E72F19F71}"/>
                    </a:ext>
                  </a:extLst>
                </p:cNvPr>
                <p:cNvPicPr/>
                <p:nvPr/>
              </p:nvPicPr>
              <p:blipFill>
                <a:blip r:embed="rId189"/>
                <a:stretch>
                  <a:fillRect/>
                </a:stretch>
              </p:blipFill>
              <p:spPr>
                <a:xfrm>
                  <a:off x="2249963" y="4609336"/>
                  <a:ext cx="16812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03" name="Ink 202">
                  <a:extLst>
                    <a:ext uri="{FF2B5EF4-FFF2-40B4-BE49-F238E27FC236}">
                      <a16:creationId xmlns:a16="http://schemas.microsoft.com/office/drawing/2014/main" id="{B4B4EF8F-70EE-D1DF-7207-107C4C7EC812}"/>
                    </a:ext>
                  </a:extLst>
                </p14:cNvPr>
                <p14:cNvContentPartPr/>
                <p14:nvPr/>
              </p14:nvContentPartPr>
              <p14:xfrm>
                <a:off x="2441123" y="4635256"/>
                <a:ext cx="242280" cy="96480"/>
              </p14:xfrm>
            </p:contentPart>
          </mc:Choice>
          <mc:Fallback xmlns="">
            <p:pic>
              <p:nvPicPr>
                <p:cNvPr id="203" name="Ink 202">
                  <a:extLst>
                    <a:ext uri="{FF2B5EF4-FFF2-40B4-BE49-F238E27FC236}">
                      <a16:creationId xmlns:a16="http://schemas.microsoft.com/office/drawing/2014/main" id="{B4B4EF8F-70EE-D1DF-7207-107C4C7EC812}"/>
                    </a:ext>
                  </a:extLst>
                </p:cNvPr>
                <p:cNvPicPr/>
                <p:nvPr/>
              </p:nvPicPr>
              <p:blipFill>
                <a:blip r:embed="rId191"/>
                <a:stretch>
                  <a:fillRect/>
                </a:stretch>
              </p:blipFill>
              <p:spPr>
                <a:xfrm>
                  <a:off x="2423123" y="4617616"/>
                  <a:ext cx="277920" cy="132120"/>
                </a:xfrm>
                <a:prstGeom prst="rect">
                  <a:avLst/>
                </a:prstGeom>
              </p:spPr>
            </p:pic>
          </mc:Fallback>
        </mc:AlternateContent>
      </p:grpSp>
      <p:grpSp>
        <p:nvGrpSpPr>
          <p:cNvPr id="204" name="Group 203">
            <a:extLst>
              <a:ext uri="{FF2B5EF4-FFF2-40B4-BE49-F238E27FC236}">
                <a16:creationId xmlns:a16="http://schemas.microsoft.com/office/drawing/2014/main" id="{72A5AF1A-3848-F9E2-52B8-20CF58C169A1}"/>
              </a:ext>
            </a:extLst>
          </p:cNvPr>
          <p:cNvGrpSpPr/>
          <p:nvPr/>
        </p:nvGrpSpPr>
        <p:grpSpPr>
          <a:xfrm>
            <a:off x="2558323" y="4636336"/>
            <a:ext cx="179280" cy="77400"/>
            <a:chOff x="2968523" y="4636336"/>
            <a:chExt cx="179280" cy="77400"/>
          </a:xfrm>
        </p:grpSpPr>
        <mc:AlternateContent xmlns:mc="http://schemas.openxmlformats.org/markup-compatibility/2006" xmlns:p14="http://schemas.microsoft.com/office/powerpoint/2010/main">
          <mc:Choice Requires="p14">
            <p:contentPart p14:bwMode="auto" r:id="rId192">
              <p14:nvContentPartPr>
                <p14:cNvPr id="205" name="Ink 204">
                  <a:extLst>
                    <a:ext uri="{FF2B5EF4-FFF2-40B4-BE49-F238E27FC236}">
                      <a16:creationId xmlns:a16="http://schemas.microsoft.com/office/drawing/2014/main" id="{C73A8590-42EB-DEC1-34F4-062017A6188B}"/>
                    </a:ext>
                  </a:extLst>
                </p14:cNvPr>
                <p14:cNvContentPartPr/>
                <p14:nvPr/>
              </p14:nvContentPartPr>
              <p14:xfrm>
                <a:off x="2968523" y="4636336"/>
                <a:ext cx="145800" cy="15480"/>
              </p14:xfrm>
            </p:contentPart>
          </mc:Choice>
          <mc:Fallback xmlns="">
            <p:pic>
              <p:nvPicPr>
                <p:cNvPr id="205" name="Ink 204">
                  <a:extLst>
                    <a:ext uri="{FF2B5EF4-FFF2-40B4-BE49-F238E27FC236}">
                      <a16:creationId xmlns:a16="http://schemas.microsoft.com/office/drawing/2014/main" id="{C73A8590-42EB-DEC1-34F4-062017A6188B}"/>
                    </a:ext>
                  </a:extLst>
                </p:cNvPr>
                <p:cNvPicPr/>
                <p:nvPr/>
              </p:nvPicPr>
              <p:blipFill>
                <a:blip r:embed="rId193"/>
                <a:stretch>
                  <a:fillRect/>
                </a:stretch>
              </p:blipFill>
              <p:spPr>
                <a:xfrm>
                  <a:off x="2950523" y="461869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06" name="Ink 205">
                  <a:extLst>
                    <a:ext uri="{FF2B5EF4-FFF2-40B4-BE49-F238E27FC236}">
                      <a16:creationId xmlns:a16="http://schemas.microsoft.com/office/drawing/2014/main" id="{866D18BA-6DC1-D444-D929-991117213847}"/>
                    </a:ext>
                  </a:extLst>
                </p14:cNvPr>
                <p14:cNvContentPartPr/>
                <p14:nvPr/>
              </p14:nvContentPartPr>
              <p14:xfrm>
                <a:off x="2968523" y="4701136"/>
                <a:ext cx="179280" cy="12600"/>
              </p14:xfrm>
            </p:contentPart>
          </mc:Choice>
          <mc:Fallback xmlns="">
            <p:pic>
              <p:nvPicPr>
                <p:cNvPr id="206" name="Ink 205">
                  <a:extLst>
                    <a:ext uri="{FF2B5EF4-FFF2-40B4-BE49-F238E27FC236}">
                      <a16:creationId xmlns:a16="http://schemas.microsoft.com/office/drawing/2014/main" id="{866D18BA-6DC1-D444-D929-991117213847}"/>
                    </a:ext>
                  </a:extLst>
                </p:cNvPr>
                <p:cNvPicPr/>
                <p:nvPr/>
              </p:nvPicPr>
              <p:blipFill>
                <a:blip r:embed="rId195"/>
                <a:stretch>
                  <a:fillRect/>
                </a:stretch>
              </p:blipFill>
              <p:spPr>
                <a:xfrm>
                  <a:off x="2950523" y="4683496"/>
                  <a:ext cx="214920" cy="48240"/>
                </a:xfrm>
                <a:prstGeom prst="rect">
                  <a:avLst/>
                </a:prstGeom>
              </p:spPr>
            </p:pic>
          </mc:Fallback>
        </mc:AlternateContent>
      </p:grpSp>
      <p:grpSp>
        <p:nvGrpSpPr>
          <p:cNvPr id="207" name="Group 206">
            <a:extLst>
              <a:ext uri="{FF2B5EF4-FFF2-40B4-BE49-F238E27FC236}">
                <a16:creationId xmlns:a16="http://schemas.microsoft.com/office/drawing/2014/main" id="{C87D565E-17A3-C927-A7DC-C2176AAC2F60}"/>
              </a:ext>
            </a:extLst>
          </p:cNvPr>
          <p:cNvGrpSpPr/>
          <p:nvPr/>
        </p:nvGrpSpPr>
        <p:grpSpPr>
          <a:xfrm>
            <a:off x="2983123" y="4314856"/>
            <a:ext cx="1728360" cy="378360"/>
            <a:chOff x="3393323" y="4314856"/>
            <a:chExt cx="1728360" cy="378360"/>
          </a:xfrm>
        </p:grpSpPr>
        <mc:AlternateContent xmlns:mc="http://schemas.openxmlformats.org/markup-compatibility/2006" xmlns:p14="http://schemas.microsoft.com/office/powerpoint/2010/main">
          <mc:Choice Requires="p14">
            <p:contentPart p14:bwMode="auto" r:id="rId196">
              <p14:nvContentPartPr>
                <p14:cNvPr id="208" name="Ink 207">
                  <a:extLst>
                    <a:ext uri="{FF2B5EF4-FFF2-40B4-BE49-F238E27FC236}">
                      <a16:creationId xmlns:a16="http://schemas.microsoft.com/office/drawing/2014/main" id="{7651441C-7B78-641F-4F1C-06C7F61035EF}"/>
                    </a:ext>
                  </a:extLst>
                </p14:cNvPr>
                <p14:cNvContentPartPr/>
                <p14:nvPr/>
              </p14:nvContentPartPr>
              <p14:xfrm>
                <a:off x="3393323" y="4472896"/>
                <a:ext cx="180720" cy="220320"/>
              </p14:xfrm>
            </p:contentPart>
          </mc:Choice>
          <mc:Fallback xmlns="">
            <p:pic>
              <p:nvPicPr>
                <p:cNvPr id="208" name="Ink 207">
                  <a:extLst>
                    <a:ext uri="{FF2B5EF4-FFF2-40B4-BE49-F238E27FC236}">
                      <a16:creationId xmlns:a16="http://schemas.microsoft.com/office/drawing/2014/main" id="{7651441C-7B78-641F-4F1C-06C7F61035EF}"/>
                    </a:ext>
                  </a:extLst>
                </p:cNvPr>
                <p:cNvPicPr/>
                <p:nvPr/>
              </p:nvPicPr>
              <p:blipFill>
                <a:blip r:embed="rId197"/>
                <a:stretch>
                  <a:fillRect/>
                </a:stretch>
              </p:blipFill>
              <p:spPr>
                <a:xfrm>
                  <a:off x="3375323" y="4455256"/>
                  <a:ext cx="21636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09" name="Ink 208">
                  <a:extLst>
                    <a:ext uri="{FF2B5EF4-FFF2-40B4-BE49-F238E27FC236}">
                      <a16:creationId xmlns:a16="http://schemas.microsoft.com/office/drawing/2014/main" id="{B5D7FA9E-35F0-0D6F-FC4E-7685380D0063}"/>
                    </a:ext>
                  </a:extLst>
                </p14:cNvPr>
                <p14:cNvContentPartPr/>
                <p14:nvPr/>
              </p14:nvContentPartPr>
              <p14:xfrm>
                <a:off x="3665483" y="4420696"/>
                <a:ext cx="165600" cy="239040"/>
              </p14:xfrm>
            </p:contentPart>
          </mc:Choice>
          <mc:Fallback xmlns="">
            <p:pic>
              <p:nvPicPr>
                <p:cNvPr id="209" name="Ink 208">
                  <a:extLst>
                    <a:ext uri="{FF2B5EF4-FFF2-40B4-BE49-F238E27FC236}">
                      <a16:creationId xmlns:a16="http://schemas.microsoft.com/office/drawing/2014/main" id="{B5D7FA9E-35F0-0D6F-FC4E-7685380D0063}"/>
                    </a:ext>
                  </a:extLst>
                </p:cNvPr>
                <p:cNvPicPr/>
                <p:nvPr/>
              </p:nvPicPr>
              <p:blipFill>
                <a:blip r:embed="rId199"/>
                <a:stretch>
                  <a:fillRect/>
                </a:stretch>
              </p:blipFill>
              <p:spPr>
                <a:xfrm>
                  <a:off x="3647843" y="4403056"/>
                  <a:ext cx="201240" cy="27468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10" name="Ink 209">
                  <a:extLst>
                    <a:ext uri="{FF2B5EF4-FFF2-40B4-BE49-F238E27FC236}">
                      <a16:creationId xmlns:a16="http://schemas.microsoft.com/office/drawing/2014/main" id="{178290F9-3905-D59E-324E-9268BBADDCF0}"/>
                    </a:ext>
                  </a:extLst>
                </p14:cNvPr>
                <p14:cNvContentPartPr/>
                <p14:nvPr/>
              </p14:nvContentPartPr>
              <p14:xfrm>
                <a:off x="3963923" y="4518976"/>
                <a:ext cx="20160" cy="1800"/>
              </p14:xfrm>
            </p:contentPart>
          </mc:Choice>
          <mc:Fallback xmlns="">
            <p:pic>
              <p:nvPicPr>
                <p:cNvPr id="210" name="Ink 209">
                  <a:extLst>
                    <a:ext uri="{FF2B5EF4-FFF2-40B4-BE49-F238E27FC236}">
                      <a16:creationId xmlns:a16="http://schemas.microsoft.com/office/drawing/2014/main" id="{178290F9-3905-D59E-324E-9268BBADDCF0}"/>
                    </a:ext>
                  </a:extLst>
                </p:cNvPr>
                <p:cNvPicPr/>
                <p:nvPr/>
              </p:nvPicPr>
              <p:blipFill>
                <a:blip r:embed="rId201"/>
                <a:stretch>
                  <a:fillRect/>
                </a:stretch>
              </p:blipFill>
              <p:spPr>
                <a:xfrm>
                  <a:off x="3945923" y="4500976"/>
                  <a:ext cx="55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11" name="Ink 210">
                  <a:extLst>
                    <a:ext uri="{FF2B5EF4-FFF2-40B4-BE49-F238E27FC236}">
                      <a16:creationId xmlns:a16="http://schemas.microsoft.com/office/drawing/2014/main" id="{CAC3D8F1-7E25-FF5B-AD09-6A5E9B702D3F}"/>
                    </a:ext>
                  </a:extLst>
                </p14:cNvPr>
                <p14:cNvContentPartPr/>
                <p14:nvPr/>
              </p14:nvContentPartPr>
              <p14:xfrm>
                <a:off x="4094963" y="4354096"/>
                <a:ext cx="167760" cy="302040"/>
              </p14:xfrm>
            </p:contentPart>
          </mc:Choice>
          <mc:Fallback xmlns="">
            <p:pic>
              <p:nvPicPr>
                <p:cNvPr id="211" name="Ink 210">
                  <a:extLst>
                    <a:ext uri="{FF2B5EF4-FFF2-40B4-BE49-F238E27FC236}">
                      <a16:creationId xmlns:a16="http://schemas.microsoft.com/office/drawing/2014/main" id="{CAC3D8F1-7E25-FF5B-AD09-6A5E9B702D3F}"/>
                    </a:ext>
                  </a:extLst>
                </p:cNvPr>
                <p:cNvPicPr/>
                <p:nvPr/>
              </p:nvPicPr>
              <p:blipFill>
                <a:blip r:embed="rId203"/>
                <a:stretch>
                  <a:fillRect/>
                </a:stretch>
              </p:blipFill>
              <p:spPr>
                <a:xfrm>
                  <a:off x="4076963" y="4336456"/>
                  <a:ext cx="20340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12" name="Ink 211">
                  <a:extLst>
                    <a:ext uri="{FF2B5EF4-FFF2-40B4-BE49-F238E27FC236}">
                      <a16:creationId xmlns:a16="http://schemas.microsoft.com/office/drawing/2014/main" id="{78A063A1-F68C-4C34-9A4C-0DE830B584E0}"/>
                    </a:ext>
                  </a:extLst>
                </p14:cNvPr>
                <p14:cNvContentPartPr/>
                <p14:nvPr/>
              </p14:nvContentPartPr>
              <p14:xfrm>
                <a:off x="4142843" y="4507096"/>
                <a:ext cx="155160" cy="26640"/>
              </p14:xfrm>
            </p:contentPart>
          </mc:Choice>
          <mc:Fallback xmlns="">
            <p:pic>
              <p:nvPicPr>
                <p:cNvPr id="212" name="Ink 211">
                  <a:extLst>
                    <a:ext uri="{FF2B5EF4-FFF2-40B4-BE49-F238E27FC236}">
                      <a16:creationId xmlns:a16="http://schemas.microsoft.com/office/drawing/2014/main" id="{78A063A1-F68C-4C34-9A4C-0DE830B584E0}"/>
                    </a:ext>
                  </a:extLst>
                </p:cNvPr>
                <p:cNvPicPr/>
                <p:nvPr/>
              </p:nvPicPr>
              <p:blipFill>
                <a:blip r:embed="rId205"/>
                <a:stretch>
                  <a:fillRect/>
                </a:stretch>
              </p:blipFill>
              <p:spPr>
                <a:xfrm>
                  <a:off x="4125203" y="4489096"/>
                  <a:ext cx="1908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13" name="Ink 212">
                  <a:extLst>
                    <a:ext uri="{FF2B5EF4-FFF2-40B4-BE49-F238E27FC236}">
                      <a16:creationId xmlns:a16="http://schemas.microsoft.com/office/drawing/2014/main" id="{2F33DCE0-96A9-EDA1-82D6-B10EF4AA01AE}"/>
                    </a:ext>
                  </a:extLst>
                </p14:cNvPr>
                <p14:cNvContentPartPr/>
                <p14:nvPr/>
              </p14:nvContentPartPr>
              <p14:xfrm>
                <a:off x="4403483" y="4384336"/>
                <a:ext cx="179280" cy="178920"/>
              </p14:xfrm>
            </p:contentPart>
          </mc:Choice>
          <mc:Fallback xmlns="">
            <p:pic>
              <p:nvPicPr>
                <p:cNvPr id="213" name="Ink 212">
                  <a:extLst>
                    <a:ext uri="{FF2B5EF4-FFF2-40B4-BE49-F238E27FC236}">
                      <a16:creationId xmlns:a16="http://schemas.microsoft.com/office/drawing/2014/main" id="{2F33DCE0-96A9-EDA1-82D6-B10EF4AA01AE}"/>
                    </a:ext>
                  </a:extLst>
                </p:cNvPr>
                <p:cNvPicPr/>
                <p:nvPr/>
              </p:nvPicPr>
              <p:blipFill>
                <a:blip r:embed="rId207"/>
                <a:stretch>
                  <a:fillRect/>
                </a:stretch>
              </p:blipFill>
              <p:spPr>
                <a:xfrm>
                  <a:off x="4385843" y="4366336"/>
                  <a:ext cx="214920" cy="21456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14" name="Ink 213">
                  <a:extLst>
                    <a:ext uri="{FF2B5EF4-FFF2-40B4-BE49-F238E27FC236}">
                      <a16:creationId xmlns:a16="http://schemas.microsoft.com/office/drawing/2014/main" id="{5A56D368-7FAB-E42A-713D-3367B6D1E598}"/>
                    </a:ext>
                  </a:extLst>
                </p14:cNvPr>
                <p14:cNvContentPartPr/>
                <p14:nvPr/>
              </p14:nvContentPartPr>
              <p14:xfrm>
                <a:off x="4681043" y="4314856"/>
                <a:ext cx="180360" cy="268560"/>
              </p14:xfrm>
            </p:contentPart>
          </mc:Choice>
          <mc:Fallback xmlns="">
            <p:pic>
              <p:nvPicPr>
                <p:cNvPr id="214" name="Ink 213">
                  <a:extLst>
                    <a:ext uri="{FF2B5EF4-FFF2-40B4-BE49-F238E27FC236}">
                      <a16:creationId xmlns:a16="http://schemas.microsoft.com/office/drawing/2014/main" id="{5A56D368-7FAB-E42A-713D-3367B6D1E598}"/>
                    </a:ext>
                  </a:extLst>
                </p:cNvPr>
                <p:cNvPicPr/>
                <p:nvPr/>
              </p:nvPicPr>
              <p:blipFill>
                <a:blip r:embed="rId209"/>
                <a:stretch>
                  <a:fillRect/>
                </a:stretch>
              </p:blipFill>
              <p:spPr>
                <a:xfrm>
                  <a:off x="4663403" y="4297216"/>
                  <a:ext cx="216000" cy="3042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15" name="Ink 214">
                  <a:extLst>
                    <a:ext uri="{FF2B5EF4-FFF2-40B4-BE49-F238E27FC236}">
                      <a16:creationId xmlns:a16="http://schemas.microsoft.com/office/drawing/2014/main" id="{3B2E922D-74BE-AAD8-8B1A-4F146F2C3252}"/>
                    </a:ext>
                  </a:extLst>
                </p14:cNvPr>
                <p14:cNvContentPartPr/>
                <p14:nvPr/>
              </p14:nvContentPartPr>
              <p14:xfrm>
                <a:off x="4719563" y="4475776"/>
                <a:ext cx="166320" cy="36360"/>
              </p14:xfrm>
            </p:contentPart>
          </mc:Choice>
          <mc:Fallback xmlns="">
            <p:pic>
              <p:nvPicPr>
                <p:cNvPr id="215" name="Ink 214">
                  <a:extLst>
                    <a:ext uri="{FF2B5EF4-FFF2-40B4-BE49-F238E27FC236}">
                      <a16:creationId xmlns:a16="http://schemas.microsoft.com/office/drawing/2014/main" id="{3B2E922D-74BE-AAD8-8B1A-4F146F2C3252}"/>
                    </a:ext>
                  </a:extLst>
                </p:cNvPr>
                <p:cNvPicPr/>
                <p:nvPr/>
              </p:nvPicPr>
              <p:blipFill>
                <a:blip r:embed="rId211"/>
                <a:stretch>
                  <a:fillRect/>
                </a:stretch>
              </p:blipFill>
              <p:spPr>
                <a:xfrm>
                  <a:off x="4701563" y="4458136"/>
                  <a:ext cx="2019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16" name="Ink 215">
                  <a:extLst>
                    <a:ext uri="{FF2B5EF4-FFF2-40B4-BE49-F238E27FC236}">
                      <a16:creationId xmlns:a16="http://schemas.microsoft.com/office/drawing/2014/main" id="{A8207947-B56E-00A9-5034-E29503D79CCA}"/>
                    </a:ext>
                  </a:extLst>
                </p14:cNvPr>
                <p14:cNvContentPartPr/>
                <p14:nvPr/>
              </p14:nvContentPartPr>
              <p14:xfrm>
                <a:off x="4959323" y="4328176"/>
                <a:ext cx="162360" cy="276480"/>
              </p14:xfrm>
            </p:contentPart>
          </mc:Choice>
          <mc:Fallback xmlns="">
            <p:pic>
              <p:nvPicPr>
                <p:cNvPr id="216" name="Ink 215">
                  <a:extLst>
                    <a:ext uri="{FF2B5EF4-FFF2-40B4-BE49-F238E27FC236}">
                      <a16:creationId xmlns:a16="http://schemas.microsoft.com/office/drawing/2014/main" id="{A8207947-B56E-00A9-5034-E29503D79CCA}"/>
                    </a:ext>
                  </a:extLst>
                </p:cNvPr>
                <p:cNvPicPr/>
                <p:nvPr/>
              </p:nvPicPr>
              <p:blipFill>
                <a:blip r:embed="rId213"/>
                <a:stretch>
                  <a:fillRect/>
                </a:stretch>
              </p:blipFill>
              <p:spPr>
                <a:xfrm>
                  <a:off x="4941323" y="4310176"/>
                  <a:ext cx="198000" cy="312120"/>
                </a:xfrm>
                <a:prstGeom prst="rect">
                  <a:avLst/>
                </a:prstGeom>
              </p:spPr>
            </p:pic>
          </mc:Fallback>
        </mc:AlternateContent>
      </p:grpSp>
      <p:grpSp>
        <p:nvGrpSpPr>
          <p:cNvPr id="217" name="Group 216">
            <a:extLst>
              <a:ext uri="{FF2B5EF4-FFF2-40B4-BE49-F238E27FC236}">
                <a16:creationId xmlns:a16="http://schemas.microsoft.com/office/drawing/2014/main" id="{B437410F-3362-14C1-D50B-92FE9259B8AF}"/>
              </a:ext>
            </a:extLst>
          </p:cNvPr>
          <p:cNvGrpSpPr/>
          <p:nvPr/>
        </p:nvGrpSpPr>
        <p:grpSpPr>
          <a:xfrm>
            <a:off x="2621323" y="4788256"/>
            <a:ext cx="2928960" cy="690480"/>
            <a:chOff x="3031523" y="4788256"/>
            <a:chExt cx="2928960" cy="690480"/>
          </a:xfrm>
        </p:grpSpPr>
        <mc:AlternateContent xmlns:mc="http://schemas.openxmlformats.org/markup-compatibility/2006" xmlns:p14="http://schemas.microsoft.com/office/powerpoint/2010/main">
          <mc:Choice Requires="p14">
            <p:contentPart p14:bwMode="auto" r:id="rId214">
              <p14:nvContentPartPr>
                <p14:cNvPr id="218" name="Ink 217">
                  <a:extLst>
                    <a:ext uri="{FF2B5EF4-FFF2-40B4-BE49-F238E27FC236}">
                      <a16:creationId xmlns:a16="http://schemas.microsoft.com/office/drawing/2014/main" id="{C931186E-7AA9-8078-BA58-665EF8415A13}"/>
                    </a:ext>
                  </a:extLst>
                </p14:cNvPr>
                <p14:cNvContentPartPr/>
                <p14:nvPr/>
              </p14:nvContentPartPr>
              <p14:xfrm>
                <a:off x="3036923" y="5226376"/>
                <a:ext cx="141840" cy="30600"/>
              </p14:xfrm>
            </p:contentPart>
          </mc:Choice>
          <mc:Fallback xmlns="">
            <p:pic>
              <p:nvPicPr>
                <p:cNvPr id="218" name="Ink 217">
                  <a:extLst>
                    <a:ext uri="{FF2B5EF4-FFF2-40B4-BE49-F238E27FC236}">
                      <a16:creationId xmlns:a16="http://schemas.microsoft.com/office/drawing/2014/main" id="{C931186E-7AA9-8078-BA58-665EF8415A13}"/>
                    </a:ext>
                  </a:extLst>
                </p:cNvPr>
                <p:cNvPicPr/>
                <p:nvPr/>
              </p:nvPicPr>
              <p:blipFill>
                <a:blip r:embed="rId215"/>
                <a:stretch>
                  <a:fillRect/>
                </a:stretch>
              </p:blipFill>
              <p:spPr>
                <a:xfrm>
                  <a:off x="3018923" y="5208376"/>
                  <a:ext cx="1774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19" name="Ink 218">
                  <a:extLst>
                    <a:ext uri="{FF2B5EF4-FFF2-40B4-BE49-F238E27FC236}">
                      <a16:creationId xmlns:a16="http://schemas.microsoft.com/office/drawing/2014/main" id="{87F4C09F-AA14-47DB-ED18-F62FAC95EA20}"/>
                    </a:ext>
                  </a:extLst>
                </p14:cNvPr>
                <p14:cNvContentPartPr/>
                <p14:nvPr/>
              </p14:nvContentPartPr>
              <p14:xfrm>
                <a:off x="3031523" y="5321056"/>
                <a:ext cx="109080" cy="27360"/>
              </p14:xfrm>
            </p:contentPart>
          </mc:Choice>
          <mc:Fallback xmlns="">
            <p:pic>
              <p:nvPicPr>
                <p:cNvPr id="219" name="Ink 218">
                  <a:extLst>
                    <a:ext uri="{FF2B5EF4-FFF2-40B4-BE49-F238E27FC236}">
                      <a16:creationId xmlns:a16="http://schemas.microsoft.com/office/drawing/2014/main" id="{87F4C09F-AA14-47DB-ED18-F62FAC95EA20}"/>
                    </a:ext>
                  </a:extLst>
                </p:cNvPr>
                <p:cNvPicPr/>
                <p:nvPr/>
              </p:nvPicPr>
              <p:blipFill>
                <a:blip r:embed="rId217"/>
                <a:stretch>
                  <a:fillRect/>
                </a:stretch>
              </p:blipFill>
              <p:spPr>
                <a:xfrm>
                  <a:off x="3013523" y="5303416"/>
                  <a:ext cx="144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20" name="Ink 219">
                  <a:extLst>
                    <a:ext uri="{FF2B5EF4-FFF2-40B4-BE49-F238E27FC236}">
                      <a16:creationId xmlns:a16="http://schemas.microsoft.com/office/drawing/2014/main" id="{031A51B3-A590-90DA-6DDB-62D8A89549BE}"/>
                    </a:ext>
                  </a:extLst>
                </p14:cNvPr>
                <p14:cNvContentPartPr/>
                <p14:nvPr/>
              </p14:nvContentPartPr>
              <p14:xfrm>
                <a:off x="3387203" y="5102896"/>
                <a:ext cx="168840" cy="192960"/>
              </p14:xfrm>
            </p:contentPart>
          </mc:Choice>
          <mc:Fallback xmlns="">
            <p:pic>
              <p:nvPicPr>
                <p:cNvPr id="220" name="Ink 219">
                  <a:extLst>
                    <a:ext uri="{FF2B5EF4-FFF2-40B4-BE49-F238E27FC236}">
                      <a16:creationId xmlns:a16="http://schemas.microsoft.com/office/drawing/2014/main" id="{031A51B3-A590-90DA-6DDB-62D8A89549BE}"/>
                    </a:ext>
                  </a:extLst>
                </p:cNvPr>
                <p:cNvPicPr/>
                <p:nvPr/>
              </p:nvPicPr>
              <p:blipFill>
                <a:blip r:embed="rId219"/>
                <a:stretch>
                  <a:fillRect/>
                </a:stretch>
              </p:blipFill>
              <p:spPr>
                <a:xfrm>
                  <a:off x="3369563" y="5085256"/>
                  <a:ext cx="20448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21" name="Ink 220">
                  <a:extLst>
                    <a:ext uri="{FF2B5EF4-FFF2-40B4-BE49-F238E27FC236}">
                      <a16:creationId xmlns:a16="http://schemas.microsoft.com/office/drawing/2014/main" id="{E20B80B7-5DF2-BCFB-C84B-188C4E5C9EE1}"/>
                    </a:ext>
                  </a:extLst>
                </p14:cNvPr>
                <p14:cNvContentPartPr/>
                <p14:nvPr/>
              </p14:nvContentPartPr>
              <p14:xfrm>
                <a:off x="3667283" y="5074096"/>
                <a:ext cx="140040" cy="240480"/>
              </p14:xfrm>
            </p:contentPart>
          </mc:Choice>
          <mc:Fallback xmlns="">
            <p:pic>
              <p:nvPicPr>
                <p:cNvPr id="221" name="Ink 220">
                  <a:extLst>
                    <a:ext uri="{FF2B5EF4-FFF2-40B4-BE49-F238E27FC236}">
                      <a16:creationId xmlns:a16="http://schemas.microsoft.com/office/drawing/2014/main" id="{E20B80B7-5DF2-BCFB-C84B-188C4E5C9EE1}"/>
                    </a:ext>
                  </a:extLst>
                </p:cNvPr>
                <p:cNvPicPr/>
                <p:nvPr/>
              </p:nvPicPr>
              <p:blipFill>
                <a:blip r:embed="rId221"/>
                <a:stretch>
                  <a:fillRect/>
                </a:stretch>
              </p:blipFill>
              <p:spPr>
                <a:xfrm>
                  <a:off x="3649643" y="5056096"/>
                  <a:ext cx="17568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22" name="Ink 221">
                  <a:extLst>
                    <a:ext uri="{FF2B5EF4-FFF2-40B4-BE49-F238E27FC236}">
                      <a16:creationId xmlns:a16="http://schemas.microsoft.com/office/drawing/2014/main" id="{DDD799E0-AC71-61C0-5D76-7763ABD34DAE}"/>
                    </a:ext>
                  </a:extLst>
                </p14:cNvPr>
                <p14:cNvContentPartPr/>
                <p14:nvPr/>
              </p14:nvContentPartPr>
              <p14:xfrm>
                <a:off x="3976163" y="5173456"/>
                <a:ext cx="7560" cy="9000"/>
              </p14:xfrm>
            </p:contentPart>
          </mc:Choice>
          <mc:Fallback xmlns="">
            <p:pic>
              <p:nvPicPr>
                <p:cNvPr id="222" name="Ink 221">
                  <a:extLst>
                    <a:ext uri="{FF2B5EF4-FFF2-40B4-BE49-F238E27FC236}">
                      <a16:creationId xmlns:a16="http://schemas.microsoft.com/office/drawing/2014/main" id="{DDD799E0-AC71-61C0-5D76-7763ABD34DAE}"/>
                    </a:ext>
                  </a:extLst>
                </p:cNvPr>
                <p:cNvPicPr/>
                <p:nvPr/>
              </p:nvPicPr>
              <p:blipFill>
                <a:blip r:embed="rId223"/>
                <a:stretch>
                  <a:fillRect/>
                </a:stretch>
              </p:blipFill>
              <p:spPr>
                <a:xfrm>
                  <a:off x="3958163" y="5155816"/>
                  <a:ext cx="432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23" name="Ink 222">
                  <a:extLst>
                    <a:ext uri="{FF2B5EF4-FFF2-40B4-BE49-F238E27FC236}">
                      <a16:creationId xmlns:a16="http://schemas.microsoft.com/office/drawing/2014/main" id="{0DA8D5AD-04B7-F9E1-9B26-5702CEC58E60}"/>
                    </a:ext>
                  </a:extLst>
                </p14:cNvPr>
                <p14:cNvContentPartPr/>
                <p14:nvPr/>
              </p14:nvContentPartPr>
              <p14:xfrm>
                <a:off x="4102523" y="5041696"/>
                <a:ext cx="224640" cy="230400"/>
              </p14:xfrm>
            </p:contentPart>
          </mc:Choice>
          <mc:Fallback xmlns="">
            <p:pic>
              <p:nvPicPr>
                <p:cNvPr id="223" name="Ink 222">
                  <a:extLst>
                    <a:ext uri="{FF2B5EF4-FFF2-40B4-BE49-F238E27FC236}">
                      <a16:creationId xmlns:a16="http://schemas.microsoft.com/office/drawing/2014/main" id="{0DA8D5AD-04B7-F9E1-9B26-5702CEC58E60}"/>
                    </a:ext>
                  </a:extLst>
                </p:cNvPr>
                <p:cNvPicPr/>
                <p:nvPr/>
              </p:nvPicPr>
              <p:blipFill>
                <a:blip r:embed="rId225"/>
                <a:stretch>
                  <a:fillRect/>
                </a:stretch>
              </p:blipFill>
              <p:spPr>
                <a:xfrm>
                  <a:off x="4084523" y="5024056"/>
                  <a:ext cx="26028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24" name="Ink 223">
                  <a:extLst>
                    <a:ext uri="{FF2B5EF4-FFF2-40B4-BE49-F238E27FC236}">
                      <a16:creationId xmlns:a16="http://schemas.microsoft.com/office/drawing/2014/main" id="{6F586197-1D8E-0E0C-7435-4D93E5CB4B59}"/>
                    </a:ext>
                  </a:extLst>
                </p14:cNvPr>
                <p14:cNvContentPartPr/>
                <p14:nvPr/>
              </p14:nvContentPartPr>
              <p14:xfrm>
                <a:off x="4192523" y="5174536"/>
                <a:ext cx="208080" cy="59760"/>
              </p14:xfrm>
            </p:contentPart>
          </mc:Choice>
          <mc:Fallback xmlns="">
            <p:pic>
              <p:nvPicPr>
                <p:cNvPr id="224" name="Ink 223">
                  <a:extLst>
                    <a:ext uri="{FF2B5EF4-FFF2-40B4-BE49-F238E27FC236}">
                      <a16:creationId xmlns:a16="http://schemas.microsoft.com/office/drawing/2014/main" id="{6F586197-1D8E-0E0C-7435-4D93E5CB4B59}"/>
                    </a:ext>
                  </a:extLst>
                </p:cNvPr>
                <p:cNvPicPr/>
                <p:nvPr/>
              </p:nvPicPr>
              <p:blipFill>
                <a:blip r:embed="rId227"/>
                <a:stretch>
                  <a:fillRect/>
                </a:stretch>
              </p:blipFill>
              <p:spPr>
                <a:xfrm>
                  <a:off x="4174523" y="5156536"/>
                  <a:ext cx="24372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25" name="Ink 224">
                  <a:extLst>
                    <a:ext uri="{FF2B5EF4-FFF2-40B4-BE49-F238E27FC236}">
                      <a16:creationId xmlns:a16="http://schemas.microsoft.com/office/drawing/2014/main" id="{8A138105-44FE-D2A0-1036-7494C31A9267}"/>
                    </a:ext>
                  </a:extLst>
                </p14:cNvPr>
                <p14:cNvContentPartPr/>
                <p14:nvPr/>
              </p14:nvContentPartPr>
              <p14:xfrm>
                <a:off x="4519763" y="5120536"/>
                <a:ext cx="109440" cy="136440"/>
              </p14:xfrm>
            </p:contentPart>
          </mc:Choice>
          <mc:Fallback xmlns="">
            <p:pic>
              <p:nvPicPr>
                <p:cNvPr id="225" name="Ink 224">
                  <a:extLst>
                    <a:ext uri="{FF2B5EF4-FFF2-40B4-BE49-F238E27FC236}">
                      <a16:creationId xmlns:a16="http://schemas.microsoft.com/office/drawing/2014/main" id="{8A138105-44FE-D2A0-1036-7494C31A9267}"/>
                    </a:ext>
                  </a:extLst>
                </p:cNvPr>
                <p:cNvPicPr/>
                <p:nvPr/>
              </p:nvPicPr>
              <p:blipFill>
                <a:blip r:embed="rId229"/>
                <a:stretch>
                  <a:fillRect/>
                </a:stretch>
              </p:blipFill>
              <p:spPr>
                <a:xfrm>
                  <a:off x="4502123" y="5102896"/>
                  <a:ext cx="14508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26" name="Ink 225">
                  <a:extLst>
                    <a:ext uri="{FF2B5EF4-FFF2-40B4-BE49-F238E27FC236}">
                      <a16:creationId xmlns:a16="http://schemas.microsoft.com/office/drawing/2014/main" id="{FDE66FE4-BBD4-EA2A-FEC2-42393345D2E0}"/>
                    </a:ext>
                  </a:extLst>
                </p14:cNvPr>
                <p14:cNvContentPartPr/>
                <p14:nvPr/>
              </p14:nvContentPartPr>
              <p14:xfrm>
                <a:off x="4670603" y="5182096"/>
                <a:ext cx="198000" cy="82800"/>
              </p14:xfrm>
            </p:contentPart>
          </mc:Choice>
          <mc:Fallback xmlns="">
            <p:pic>
              <p:nvPicPr>
                <p:cNvPr id="226" name="Ink 225">
                  <a:extLst>
                    <a:ext uri="{FF2B5EF4-FFF2-40B4-BE49-F238E27FC236}">
                      <a16:creationId xmlns:a16="http://schemas.microsoft.com/office/drawing/2014/main" id="{FDE66FE4-BBD4-EA2A-FEC2-42393345D2E0}"/>
                    </a:ext>
                  </a:extLst>
                </p:cNvPr>
                <p:cNvPicPr/>
                <p:nvPr/>
              </p:nvPicPr>
              <p:blipFill>
                <a:blip r:embed="rId231"/>
                <a:stretch>
                  <a:fillRect/>
                </a:stretch>
              </p:blipFill>
              <p:spPr>
                <a:xfrm>
                  <a:off x="4652963" y="5164096"/>
                  <a:ext cx="23364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27" name="Ink 226">
                  <a:extLst>
                    <a:ext uri="{FF2B5EF4-FFF2-40B4-BE49-F238E27FC236}">
                      <a16:creationId xmlns:a16="http://schemas.microsoft.com/office/drawing/2014/main" id="{0C69436E-1E7E-4FE0-4936-82AB311195EE}"/>
                    </a:ext>
                  </a:extLst>
                </p14:cNvPr>
                <p14:cNvContentPartPr/>
                <p14:nvPr/>
              </p14:nvContentPartPr>
              <p14:xfrm>
                <a:off x="5186843" y="5031976"/>
                <a:ext cx="121680" cy="209880"/>
              </p14:xfrm>
            </p:contentPart>
          </mc:Choice>
          <mc:Fallback xmlns="">
            <p:pic>
              <p:nvPicPr>
                <p:cNvPr id="227" name="Ink 226">
                  <a:extLst>
                    <a:ext uri="{FF2B5EF4-FFF2-40B4-BE49-F238E27FC236}">
                      <a16:creationId xmlns:a16="http://schemas.microsoft.com/office/drawing/2014/main" id="{0C69436E-1E7E-4FE0-4936-82AB311195EE}"/>
                    </a:ext>
                  </a:extLst>
                </p:cNvPr>
                <p:cNvPicPr/>
                <p:nvPr/>
              </p:nvPicPr>
              <p:blipFill>
                <a:blip r:embed="rId233"/>
                <a:stretch>
                  <a:fillRect/>
                </a:stretch>
              </p:blipFill>
              <p:spPr>
                <a:xfrm>
                  <a:off x="5169203" y="5013976"/>
                  <a:ext cx="15732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28" name="Ink 227">
                  <a:extLst>
                    <a:ext uri="{FF2B5EF4-FFF2-40B4-BE49-F238E27FC236}">
                      <a16:creationId xmlns:a16="http://schemas.microsoft.com/office/drawing/2014/main" id="{55B8959E-61CF-BE52-0E13-F368CA49E99D}"/>
                    </a:ext>
                  </a:extLst>
                </p14:cNvPr>
                <p14:cNvContentPartPr/>
                <p14:nvPr/>
              </p14:nvContentPartPr>
              <p14:xfrm>
                <a:off x="5372243" y="5096776"/>
                <a:ext cx="103320" cy="129240"/>
              </p14:xfrm>
            </p:contentPart>
          </mc:Choice>
          <mc:Fallback xmlns="">
            <p:pic>
              <p:nvPicPr>
                <p:cNvPr id="228" name="Ink 227">
                  <a:extLst>
                    <a:ext uri="{FF2B5EF4-FFF2-40B4-BE49-F238E27FC236}">
                      <a16:creationId xmlns:a16="http://schemas.microsoft.com/office/drawing/2014/main" id="{55B8959E-61CF-BE52-0E13-F368CA49E99D}"/>
                    </a:ext>
                  </a:extLst>
                </p:cNvPr>
                <p:cNvPicPr/>
                <p:nvPr/>
              </p:nvPicPr>
              <p:blipFill>
                <a:blip r:embed="rId235"/>
                <a:stretch>
                  <a:fillRect/>
                </a:stretch>
              </p:blipFill>
              <p:spPr>
                <a:xfrm>
                  <a:off x="5354243" y="5078776"/>
                  <a:ext cx="1389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29" name="Ink 228">
                  <a:extLst>
                    <a:ext uri="{FF2B5EF4-FFF2-40B4-BE49-F238E27FC236}">
                      <a16:creationId xmlns:a16="http://schemas.microsoft.com/office/drawing/2014/main" id="{9BE90EDA-0225-11AC-B40E-BC7EF9B87B2F}"/>
                    </a:ext>
                  </a:extLst>
                </p14:cNvPr>
                <p14:cNvContentPartPr/>
                <p14:nvPr/>
              </p14:nvContentPartPr>
              <p14:xfrm>
                <a:off x="5384483" y="5094976"/>
                <a:ext cx="117720" cy="42480"/>
              </p14:xfrm>
            </p:contentPart>
          </mc:Choice>
          <mc:Fallback xmlns="">
            <p:pic>
              <p:nvPicPr>
                <p:cNvPr id="229" name="Ink 228">
                  <a:extLst>
                    <a:ext uri="{FF2B5EF4-FFF2-40B4-BE49-F238E27FC236}">
                      <a16:creationId xmlns:a16="http://schemas.microsoft.com/office/drawing/2014/main" id="{9BE90EDA-0225-11AC-B40E-BC7EF9B87B2F}"/>
                    </a:ext>
                  </a:extLst>
                </p:cNvPr>
                <p:cNvPicPr/>
                <p:nvPr/>
              </p:nvPicPr>
              <p:blipFill>
                <a:blip r:embed="rId237"/>
                <a:stretch>
                  <a:fillRect/>
                </a:stretch>
              </p:blipFill>
              <p:spPr>
                <a:xfrm>
                  <a:off x="5366843" y="5077336"/>
                  <a:ext cx="1533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30" name="Ink 229">
                  <a:extLst>
                    <a:ext uri="{FF2B5EF4-FFF2-40B4-BE49-F238E27FC236}">
                      <a16:creationId xmlns:a16="http://schemas.microsoft.com/office/drawing/2014/main" id="{76746726-986E-B312-3B8F-50071B8F4C08}"/>
                    </a:ext>
                  </a:extLst>
                </p14:cNvPr>
                <p14:cNvContentPartPr/>
                <p14:nvPr/>
              </p14:nvContentPartPr>
              <p14:xfrm>
                <a:off x="5526683" y="5061496"/>
                <a:ext cx="141120" cy="249840"/>
              </p14:xfrm>
            </p:contentPart>
          </mc:Choice>
          <mc:Fallback xmlns="">
            <p:pic>
              <p:nvPicPr>
                <p:cNvPr id="230" name="Ink 229">
                  <a:extLst>
                    <a:ext uri="{FF2B5EF4-FFF2-40B4-BE49-F238E27FC236}">
                      <a16:creationId xmlns:a16="http://schemas.microsoft.com/office/drawing/2014/main" id="{76746726-986E-B312-3B8F-50071B8F4C08}"/>
                    </a:ext>
                  </a:extLst>
                </p:cNvPr>
                <p:cNvPicPr/>
                <p:nvPr/>
              </p:nvPicPr>
              <p:blipFill>
                <a:blip r:embed="rId239"/>
                <a:stretch>
                  <a:fillRect/>
                </a:stretch>
              </p:blipFill>
              <p:spPr>
                <a:xfrm>
                  <a:off x="5509043" y="5043856"/>
                  <a:ext cx="176760" cy="28548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31" name="Ink 230">
                  <a:extLst>
                    <a:ext uri="{FF2B5EF4-FFF2-40B4-BE49-F238E27FC236}">
                      <a16:creationId xmlns:a16="http://schemas.microsoft.com/office/drawing/2014/main" id="{6D09A880-B1B5-4DFD-99C4-B4D39489ED11}"/>
                    </a:ext>
                  </a:extLst>
                </p14:cNvPr>
                <p14:cNvContentPartPr/>
                <p14:nvPr/>
              </p14:nvContentPartPr>
              <p14:xfrm>
                <a:off x="5708123" y="5016496"/>
                <a:ext cx="44280" cy="263160"/>
              </p14:xfrm>
            </p:contentPart>
          </mc:Choice>
          <mc:Fallback xmlns="">
            <p:pic>
              <p:nvPicPr>
                <p:cNvPr id="231" name="Ink 230">
                  <a:extLst>
                    <a:ext uri="{FF2B5EF4-FFF2-40B4-BE49-F238E27FC236}">
                      <a16:creationId xmlns:a16="http://schemas.microsoft.com/office/drawing/2014/main" id="{6D09A880-B1B5-4DFD-99C4-B4D39489ED11}"/>
                    </a:ext>
                  </a:extLst>
                </p:cNvPr>
                <p:cNvPicPr/>
                <p:nvPr/>
              </p:nvPicPr>
              <p:blipFill>
                <a:blip r:embed="rId241"/>
                <a:stretch>
                  <a:fillRect/>
                </a:stretch>
              </p:blipFill>
              <p:spPr>
                <a:xfrm>
                  <a:off x="5690483" y="4998856"/>
                  <a:ext cx="7992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32" name="Ink 231">
                  <a:extLst>
                    <a:ext uri="{FF2B5EF4-FFF2-40B4-BE49-F238E27FC236}">
                      <a16:creationId xmlns:a16="http://schemas.microsoft.com/office/drawing/2014/main" id="{1D3F1D2D-DA34-9827-78B9-A32BB5F7CCA7}"/>
                    </a:ext>
                  </a:extLst>
                </p14:cNvPr>
                <p14:cNvContentPartPr/>
                <p14:nvPr/>
              </p14:nvContentPartPr>
              <p14:xfrm>
                <a:off x="5066603" y="4921096"/>
                <a:ext cx="189720" cy="390600"/>
              </p14:xfrm>
            </p:contentPart>
          </mc:Choice>
          <mc:Fallback xmlns="">
            <p:pic>
              <p:nvPicPr>
                <p:cNvPr id="232" name="Ink 231">
                  <a:extLst>
                    <a:ext uri="{FF2B5EF4-FFF2-40B4-BE49-F238E27FC236}">
                      <a16:creationId xmlns:a16="http://schemas.microsoft.com/office/drawing/2014/main" id="{1D3F1D2D-DA34-9827-78B9-A32BB5F7CCA7}"/>
                    </a:ext>
                  </a:extLst>
                </p:cNvPr>
                <p:cNvPicPr/>
                <p:nvPr/>
              </p:nvPicPr>
              <p:blipFill>
                <a:blip r:embed="rId243"/>
                <a:stretch>
                  <a:fillRect/>
                </a:stretch>
              </p:blipFill>
              <p:spPr>
                <a:xfrm>
                  <a:off x="5048603" y="4903096"/>
                  <a:ext cx="225360" cy="42624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33" name="Ink 232">
                  <a:extLst>
                    <a:ext uri="{FF2B5EF4-FFF2-40B4-BE49-F238E27FC236}">
                      <a16:creationId xmlns:a16="http://schemas.microsoft.com/office/drawing/2014/main" id="{0C75AFBC-0C0E-134F-32D5-568683E10990}"/>
                    </a:ext>
                  </a:extLst>
                </p14:cNvPr>
                <p14:cNvContentPartPr/>
                <p14:nvPr/>
              </p14:nvContentPartPr>
              <p14:xfrm>
                <a:off x="3293603" y="4788256"/>
                <a:ext cx="2666880" cy="690480"/>
              </p14:xfrm>
            </p:contentPart>
          </mc:Choice>
          <mc:Fallback xmlns="">
            <p:pic>
              <p:nvPicPr>
                <p:cNvPr id="233" name="Ink 232">
                  <a:extLst>
                    <a:ext uri="{FF2B5EF4-FFF2-40B4-BE49-F238E27FC236}">
                      <a16:creationId xmlns:a16="http://schemas.microsoft.com/office/drawing/2014/main" id="{0C75AFBC-0C0E-134F-32D5-568683E10990}"/>
                    </a:ext>
                  </a:extLst>
                </p:cNvPr>
                <p:cNvPicPr/>
                <p:nvPr/>
              </p:nvPicPr>
              <p:blipFill>
                <a:blip r:embed="rId245"/>
                <a:stretch>
                  <a:fillRect/>
                </a:stretch>
              </p:blipFill>
              <p:spPr>
                <a:xfrm>
                  <a:off x="3275963" y="4770616"/>
                  <a:ext cx="2702520" cy="726120"/>
                </a:xfrm>
                <a:prstGeom prst="rect">
                  <a:avLst/>
                </a:prstGeom>
              </p:spPr>
            </p:pic>
          </mc:Fallback>
        </mc:AlternateContent>
      </p:grpSp>
    </p:spTree>
    <p:extLst>
      <p:ext uri="{BB962C8B-B14F-4D97-AF65-F5344CB8AC3E}">
        <p14:creationId xmlns:p14="http://schemas.microsoft.com/office/powerpoint/2010/main" val="2227967750"/>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97" name="TextBox 96">
            <a:extLst>
              <a:ext uri="{FF2B5EF4-FFF2-40B4-BE49-F238E27FC236}">
                <a16:creationId xmlns:a16="http://schemas.microsoft.com/office/drawing/2014/main" id="{495C7707-151B-A7AF-0DE4-589A50267FFA}"/>
              </a:ext>
            </a:extLst>
          </p:cNvPr>
          <p:cNvSpPr txBox="1"/>
          <p:nvPr/>
        </p:nvSpPr>
        <p:spPr>
          <a:xfrm>
            <a:off x="318113" y="272394"/>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30" name="Group 29">
            <a:extLst>
              <a:ext uri="{FF2B5EF4-FFF2-40B4-BE49-F238E27FC236}">
                <a16:creationId xmlns:a16="http://schemas.microsoft.com/office/drawing/2014/main" id="{D3412B43-3777-A695-DB47-C591AEA6E429}"/>
              </a:ext>
            </a:extLst>
          </p:cNvPr>
          <p:cNvGrpSpPr/>
          <p:nvPr/>
        </p:nvGrpSpPr>
        <p:grpSpPr>
          <a:xfrm>
            <a:off x="159022" y="1482606"/>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DF70B881-EC83-AB42-6AAB-F801C0EC96C9}"/>
                    </a:ext>
                  </a:extLst>
                </p14:cNvPr>
                <p14:cNvContentPartPr/>
                <p14:nvPr/>
              </p14:nvContentPartPr>
              <p14:xfrm>
                <a:off x="787509" y="1768406"/>
                <a:ext cx="1003320" cy="807840"/>
              </p14:xfrm>
            </p:contentPart>
          </mc:Choice>
          <mc:Fallback xmlns="">
            <p:pic>
              <p:nvPicPr>
                <p:cNvPr id="2" name="Ink 1">
                  <a:extLst>
                    <a:ext uri="{FF2B5EF4-FFF2-40B4-BE49-F238E27FC236}">
                      <a16:creationId xmlns:a16="http://schemas.microsoft.com/office/drawing/2014/main" id="{DF70B881-EC83-AB42-6AAB-F801C0EC96C9}"/>
                    </a:ext>
                  </a:extLst>
                </p:cNvPr>
                <p:cNvPicPr/>
                <p:nvPr/>
              </p:nvPicPr>
              <p:blipFill>
                <a:blip r:embed="rId3"/>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2EC04630-7F48-9AB2-E070-A9FD48E23D65}"/>
                    </a:ext>
                  </a:extLst>
                </p14:cNvPr>
                <p14:cNvContentPartPr/>
                <p14:nvPr/>
              </p14:nvContentPartPr>
              <p14:xfrm>
                <a:off x="810189" y="2574446"/>
                <a:ext cx="846000" cy="493920"/>
              </p14:xfrm>
            </p:contentPart>
          </mc:Choice>
          <mc:Fallback xmlns="">
            <p:pic>
              <p:nvPicPr>
                <p:cNvPr id="3" name="Ink 2">
                  <a:extLst>
                    <a:ext uri="{FF2B5EF4-FFF2-40B4-BE49-F238E27FC236}">
                      <a16:creationId xmlns:a16="http://schemas.microsoft.com/office/drawing/2014/main" id="{2EC04630-7F48-9AB2-E070-A9FD48E23D65}"/>
                    </a:ext>
                  </a:extLst>
                </p:cNvPr>
                <p:cNvPicPr/>
                <p:nvPr/>
              </p:nvPicPr>
              <p:blipFill>
                <a:blip r:embed="rId5"/>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A0AA038C-AE45-91CF-4C39-9B2D967FBB96}"/>
                    </a:ext>
                  </a:extLst>
                </p14:cNvPr>
                <p14:cNvContentPartPr/>
                <p14:nvPr/>
              </p14:nvContentPartPr>
              <p14:xfrm>
                <a:off x="1955709" y="1604246"/>
                <a:ext cx="29880" cy="279720"/>
              </p14:xfrm>
            </p:contentPart>
          </mc:Choice>
          <mc:Fallback xmlns="">
            <p:pic>
              <p:nvPicPr>
                <p:cNvPr id="5" name="Ink 4">
                  <a:extLst>
                    <a:ext uri="{FF2B5EF4-FFF2-40B4-BE49-F238E27FC236}">
                      <a16:creationId xmlns:a16="http://schemas.microsoft.com/office/drawing/2014/main" id="{A0AA038C-AE45-91CF-4C39-9B2D967FBB96}"/>
                    </a:ext>
                  </a:extLst>
                </p:cNvPr>
                <p:cNvPicPr/>
                <p:nvPr/>
              </p:nvPicPr>
              <p:blipFill>
                <a:blip r:embed="rId7"/>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8945163D-E6F6-A74B-B03C-FD0D07E9DBE4}"/>
                    </a:ext>
                  </a:extLst>
                </p14:cNvPr>
                <p14:cNvContentPartPr/>
                <p14:nvPr/>
              </p14:nvContentPartPr>
              <p14:xfrm>
                <a:off x="1974789" y="1731326"/>
                <a:ext cx="111240" cy="30600"/>
              </p14:xfrm>
            </p:contentPart>
          </mc:Choice>
          <mc:Fallback xmlns="">
            <p:pic>
              <p:nvPicPr>
                <p:cNvPr id="6" name="Ink 5">
                  <a:extLst>
                    <a:ext uri="{FF2B5EF4-FFF2-40B4-BE49-F238E27FC236}">
                      <a16:creationId xmlns:a16="http://schemas.microsoft.com/office/drawing/2014/main" id="{8945163D-E6F6-A74B-B03C-FD0D07E9DBE4}"/>
                    </a:ext>
                  </a:extLst>
                </p:cNvPr>
                <p:cNvPicPr/>
                <p:nvPr/>
              </p:nvPicPr>
              <p:blipFill>
                <a:blip r:embed="rId9"/>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0EAC4E98-4A5E-CE2D-0747-36253AB4F3A0}"/>
                    </a:ext>
                  </a:extLst>
                </p14:cNvPr>
                <p14:cNvContentPartPr/>
                <p14:nvPr/>
              </p14:nvContentPartPr>
              <p14:xfrm>
                <a:off x="2105829" y="1609286"/>
                <a:ext cx="27720" cy="304200"/>
              </p14:xfrm>
            </p:contentPart>
          </mc:Choice>
          <mc:Fallback xmlns="">
            <p:pic>
              <p:nvPicPr>
                <p:cNvPr id="7" name="Ink 6">
                  <a:extLst>
                    <a:ext uri="{FF2B5EF4-FFF2-40B4-BE49-F238E27FC236}">
                      <a16:creationId xmlns:a16="http://schemas.microsoft.com/office/drawing/2014/main" id="{0EAC4E98-4A5E-CE2D-0747-36253AB4F3A0}"/>
                    </a:ext>
                  </a:extLst>
                </p:cNvPr>
                <p:cNvPicPr/>
                <p:nvPr/>
              </p:nvPicPr>
              <p:blipFill>
                <a:blip r:embed="rId11"/>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53352205-016E-6939-9480-B7835914AB3F}"/>
                    </a:ext>
                  </a:extLst>
                </p14:cNvPr>
                <p14:cNvContentPartPr/>
                <p14:nvPr/>
              </p14:nvContentPartPr>
              <p14:xfrm>
                <a:off x="1771389" y="2947046"/>
                <a:ext cx="186480" cy="46080"/>
              </p14:xfrm>
            </p:contentPart>
          </mc:Choice>
          <mc:Fallback xmlns="">
            <p:pic>
              <p:nvPicPr>
                <p:cNvPr id="8" name="Ink 7">
                  <a:extLst>
                    <a:ext uri="{FF2B5EF4-FFF2-40B4-BE49-F238E27FC236}">
                      <a16:creationId xmlns:a16="http://schemas.microsoft.com/office/drawing/2014/main" id="{53352205-016E-6939-9480-B7835914AB3F}"/>
                    </a:ext>
                  </a:extLst>
                </p:cNvPr>
                <p:cNvPicPr/>
                <p:nvPr/>
              </p:nvPicPr>
              <p:blipFill>
                <a:blip r:embed="rId13"/>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177C605B-2A26-05D1-5027-95E439177E88}"/>
                    </a:ext>
                  </a:extLst>
                </p14:cNvPr>
                <p14:cNvContentPartPr/>
                <p14:nvPr/>
              </p14:nvContentPartPr>
              <p14:xfrm>
                <a:off x="1860309" y="2934806"/>
                <a:ext cx="54360" cy="292320"/>
              </p14:xfrm>
            </p:contentPart>
          </mc:Choice>
          <mc:Fallback xmlns="">
            <p:pic>
              <p:nvPicPr>
                <p:cNvPr id="9" name="Ink 8">
                  <a:extLst>
                    <a:ext uri="{FF2B5EF4-FFF2-40B4-BE49-F238E27FC236}">
                      <a16:creationId xmlns:a16="http://schemas.microsoft.com/office/drawing/2014/main" id="{177C605B-2A26-05D1-5027-95E439177E88}"/>
                    </a:ext>
                  </a:extLst>
                </p:cNvPr>
                <p:cNvPicPr/>
                <p:nvPr/>
              </p:nvPicPr>
              <p:blipFill>
                <a:blip r:embed="rId15"/>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CB96CA05-0463-477D-BEB6-8F941D2284BE}"/>
                    </a:ext>
                  </a:extLst>
                </p14:cNvPr>
                <p14:cNvContentPartPr/>
                <p14:nvPr/>
              </p14:nvContentPartPr>
              <p14:xfrm>
                <a:off x="2328309" y="2858126"/>
                <a:ext cx="624960" cy="276840"/>
              </p14:xfrm>
            </p:contentPart>
          </mc:Choice>
          <mc:Fallback xmlns="">
            <p:pic>
              <p:nvPicPr>
                <p:cNvPr id="11" name="Ink 10">
                  <a:extLst>
                    <a:ext uri="{FF2B5EF4-FFF2-40B4-BE49-F238E27FC236}">
                      <a16:creationId xmlns:a16="http://schemas.microsoft.com/office/drawing/2014/main" id="{CB96CA05-0463-477D-BEB6-8F941D2284BE}"/>
                    </a:ext>
                  </a:extLst>
                </p:cNvPr>
                <p:cNvPicPr/>
                <p:nvPr/>
              </p:nvPicPr>
              <p:blipFill>
                <a:blip r:embed="rId17"/>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C93E09FB-9E86-A696-5C89-D535A8D09F0F}"/>
                    </a:ext>
                  </a:extLst>
                </p14:cNvPr>
                <p14:cNvContentPartPr/>
                <p14:nvPr/>
              </p14:nvContentPartPr>
              <p14:xfrm>
                <a:off x="2325069" y="3149366"/>
                <a:ext cx="587880" cy="479880"/>
              </p14:xfrm>
            </p:contentPart>
          </mc:Choice>
          <mc:Fallback xmlns="">
            <p:pic>
              <p:nvPicPr>
                <p:cNvPr id="12" name="Ink 11">
                  <a:extLst>
                    <a:ext uri="{FF2B5EF4-FFF2-40B4-BE49-F238E27FC236}">
                      <a16:creationId xmlns:a16="http://schemas.microsoft.com/office/drawing/2014/main" id="{C93E09FB-9E86-A696-5C89-D535A8D09F0F}"/>
                    </a:ext>
                  </a:extLst>
                </p:cNvPr>
                <p:cNvPicPr/>
                <p:nvPr/>
              </p:nvPicPr>
              <p:blipFill>
                <a:blip r:embed="rId19"/>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524E8B28-D765-8D7D-DC92-21169D3F1CB0}"/>
                    </a:ext>
                  </a:extLst>
                </p14:cNvPr>
                <p14:cNvContentPartPr/>
                <p14:nvPr/>
              </p14:nvContentPartPr>
              <p14:xfrm>
                <a:off x="3248829" y="2727446"/>
                <a:ext cx="34920" cy="247680"/>
              </p14:xfrm>
            </p:contentPart>
          </mc:Choice>
          <mc:Fallback xmlns="">
            <p:pic>
              <p:nvPicPr>
                <p:cNvPr id="14" name="Ink 13">
                  <a:extLst>
                    <a:ext uri="{FF2B5EF4-FFF2-40B4-BE49-F238E27FC236}">
                      <a16:creationId xmlns:a16="http://schemas.microsoft.com/office/drawing/2014/main" id="{524E8B28-D765-8D7D-DC92-21169D3F1CB0}"/>
                    </a:ext>
                  </a:extLst>
                </p:cNvPr>
                <p:cNvPicPr/>
                <p:nvPr/>
              </p:nvPicPr>
              <p:blipFill>
                <a:blip r:embed="rId21"/>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3F7F5-6727-2C8A-DC1C-453527CF7AAB}"/>
                    </a:ext>
                  </a:extLst>
                </p14:cNvPr>
                <p14:cNvContentPartPr/>
                <p14:nvPr/>
              </p14:nvContentPartPr>
              <p14:xfrm>
                <a:off x="3249549" y="2864246"/>
                <a:ext cx="120240" cy="15840"/>
              </p14:xfrm>
            </p:contentPart>
          </mc:Choice>
          <mc:Fallback xmlns="">
            <p:pic>
              <p:nvPicPr>
                <p:cNvPr id="15" name="Ink 14">
                  <a:extLst>
                    <a:ext uri="{FF2B5EF4-FFF2-40B4-BE49-F238E27FC236}">
                      <a16:creationId xmlns:a16="http://schemas.microsoft.com/office/drawing/2014/main" id="{3D03F7F5-6727-2C8A-DC1C-453527CF7AAB}"/>
                    </a:ext>
                  </a:extLst>
                </p:cNvPr>
                <p:cNvPicPr/>
                <p:nvPr/>
              </p:nvPicPr>
              <p:blipFill>
                <a:blip r:embed="rId23"/>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9BB0A2D-00C2-53A8-8F03-89C37FD3D1D7}"/>
                    </a:ext>
                  </a:extLst>
                </p14:cNvPr>
                <p14:cNvContentPartPr/>
                <p14:nvPr/>
              </p14:nvContentPartPr>
              <p14:xfrm>
                <a:off x="3408669" y="2718446"/>
                <a:ext cx="35640" cy="312840"/>
              </p14:xfrm>
            </p:contentPart>
          </mc:Choice>
          <mc:Fallback xmlns="">
            <p:pic>
              <p:nvPicPr>
                <p:cNvPr id="16" name="Ink 15">
                  <a:extLst>
                    <a:ext uri="{FF2B5EF4-FFF2-40B4-BE49-F238E27FC236}">
                      <a16:creationId xmlns:a16="http://schemas.microsoft.com/office/drawing/2014/main" id="{49BB0A2D-00C2-53A8-8F03-89C37FD3D1D7}"/>
                    </a:ext>
                  </a:extLst>
                </p:cNvPr>
                <p:cNvPicPr/>
                <p:nvPr/>
              </p:nvPicPr>
              <p:blipFill>
                <a:blip r:embed="rId25"/>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3F433808-A62E-140C-9D46-590E81093F5A}"/>
                    </a:ext>
                  </a:extLst>
                </p14:cNvPr>
                <p14:cNvContentPartPr/>
                <p14:nvPr/>
              </p14:nvContentPartPr>
              <p14:xfrm>
                <a:off x="3109869" y="3579926"/>
                <a:ext cx="230400" cy="35280"/>
              </p14:xfrm>
            </p:contentPart>
          </mc:Choice>
          <mc:Fallback xmlns="">
            <p:pic>
              <p:nvPicPr>
                <p:cNvPr id="17" name="Ink 16">
                  <a:extLst>
                    <a:ext uri="{FF2B5EF4-FFF2-40B4-BE49-F238E27FC236}">
                      <a16:creationId xmlns:a16="http://schemas.microsoft.com/office/drawing/2014/main" id="{3F433808-A62E-140C-9D46-590E81093F5A}"/>
                    </a:ext>
                  </a:extLst>
                </p:cNvPr>
                <p:cNvPicPr/>
                <p:nvPr/>
              </p:nvPicPr>
              <p:blipFill>
                <a:blip r:embed="rId27"/>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58B52BB9-6B43-6481-8CF0-1ADA925F7752}"/>
                    </a:ext>
                  </a:extLst>
                </p14:cNvPr>
                <p14:cNvContentPartPr/>
                <p14:nvPr/>
              </p14:nvContentPartPr>
              <p14:xfrm>
                <a:off x="3254949" y="3591446"/>
                <a:ext cx="26280" cy="278640"/>
              </p14:xfrm>
            </p:contentPart>
          </mc:Choice>
          <mc:Fallback xmlns="">
            <p:pic>
              <p:nvPicPr>
                <p:cNvPr id="18" name="Ink 17">
                  <a:extLst>
                    <a:ext uri="{FF2B5EF4-FFF2-40B4-BE49-F238E27FC236}">
                      <a16:creationId xmlns:a16="http://schemas.microsoft.com/office/drawing/2014/main" id="{58B52BB9-6B43-6481-8CF0-1ADA925F7752}"/>
                    </a:ext>
                  </a:extLst>
                </p:cNvPr>
                <p:cNvPicPr/>
                <p:nvPr/>
              </p:nvPicPr>
              <p:blipFill>
                <a:blip r:embed="rId29"/>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942CF19-15A6-891A-6047-E8DD305CD494}"/>
                    </a:ext>
                  </a:extLst>
                </p14:cNvPr>
                <p14:cNvContentPartPr/>
                <p14:nvPr/>
              </p14:nvContentPartPr>
              <p14:xfrm>
                <a:off x="2377629" y="1396526"/>
                <a:ext cx="753480" cy="364320"/>
              </p14:xfrm>
            </p:contentPart>
          </mc:Choice>
          <mc:Fallback xmlns="">
            <p:pic>
              <p:nvPicPr>
                <p:cNvPr id="20" name="Ink 19">
                  <a:extLst>
                    <a:ext uri="{FF2B5EF4-FFF2-40B4-BE49-F238E27FC236}">
                      <a16:creationId xmlns:a16="http://schemas.microsoft.com/office/drawing/2014/main" id="{A942CF19-15A6-891A-6047-E8DD305CD494}"/>
                    </a:ext>
                  </a:extLst>
                </p:cNvPr>
                <p:cNvPicPr/>
                <p:nvPr/>
              </p:nvPicPr>
              <p:blipFill>
                <a:blip r:embed="rId31"/>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ADCC4816-1AC8-A676-80F9-07FB3B4D9A27}"/>
                    </a:ext>
                  </a:extLst>
                </p14:cNvPr>
                <p14:cNvContentPartPr/>
                <p14:nvPr/>
              </p14:nvContentPartPr>
              <p14:xfrm>
                <a:off x="2416869" y="1750766"/>
                <a:ext cx="621000" cy="389160"/>
              </p14:xfrm>
            </p:contentPart>
          </mc:Choice>
          <mc:Fallback xmlns="">
            <p:pic>
              <p:nvPicPr>
                <p:cNvPr id="21" name="Ink 20">
                  <a:extLst>
                    <a:ext uri="{FF2B5EF4-FFF2-40B4-BE49-F238E27FC236}">
                      <a16:creationId xmlns:a16="http://schemas.microsoft.com/office/drawing/2014/main" id="{ADCC4816-1AC8-A676-80F9-07FB3B4D9A27}"/>
                    </a:ext>
                  </a:extLst>
                </p:cNvPr>
                <p:cNvPicPr/>
                <p:nvPr/>
              </p:nvPicPr>
              <p:blipFill>
                <a:blip r:embed="rId33"/>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7BB48379-07EF-0B7E-B523-F97EF76B7AAA}"/>
                    </a:ext>
                  </a:extLst>
                </p14:cNvPr>
                <p14:cNvContentPartPr/>
                <p14:nvPr/>
              </p14:nvContentPartPr>
              <p14:xfrm>
                <a:off x="3364749" y="1235246"/>
                <a:ext cx="88200" cy="309600"/>
              </p14:xfrm>
            </p:contentPart>
          </mc:Choice>
          <mc:Fallback xmlns="">
            <p:pic>
              <p:nvPicPr>
                <p:cNvPr id="23" name="Ink 22">
                  <a:extLst>
                    <a:ext uri="{FF2B5EF4-FFF2-40B4-BE49-F238E27FC236}">
                      <a16:creationId xmlns:a16="http://schemas.microsoft.com/office/drawing/2014/main" id="{7BB48379-07EF-0B7E-B523-F97EF76B7AAA}"/>
                    </a:ext>
                  </a:extLst>
                </p:cNvPr>
                <p:cNvPicPr/>
                <p:nvPr/>
              </p:nvPicPr>
              <p:blipFill>
                <a:blip r:embed="rId35"/>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1A75130C-2D1F-DE32-2C88-40AB54560EEF}"/>
                    </a:ext>
                  </a:extLst>
                </p14:cNvPr>
                <p14:cNvContentPartPr/>
                <p14:nvPr/>
              </p14:nvContentPartPr>
              <p14:xfrm>
                <a:off x="3398229" y="1387526"/>
                <a:ext cx="111960" cy="23040"/>
              </p14:xfrm>
            </p:contentPart>
          </mc:Choice>
          <mc:Fallback xmlns="">
            <p:pic>
              <p:nvPicPr>
                <p:cNvPr id="24" name="Ink 23">
                  <a:extLst>
                    <a:ext uri="{FF2B5EF4-FFF2-40B4-BE49-F238E27FC236}">
                      <a16:creationId xmlns:a16="http://schemas.microsoft.com/office/drawing/2014/main" id="{1A75130C-2D1F-DE32-2C88-40AB54560EEF}"/>
                    </a:ext>
                  </a:extLst>
                </p:cNvPr>
                <p:cNvPicPr/>
                <p:nvPr/>
              </p:nvPicPr>
              <p:blipFill>
                <a:blip r:embed="rId37"/>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B49BE98-2C52-DD86-A088-02F90FC0FE1C}"/>
                    </a:ext>
                  </a:extLst>
                </p14:cNvPr>
                <p14:cNvContentPartPr/>
                <p14:nvPr/>
              </p14:nvContentPartPr>
              <p14:xfrm>
                <a:off x="3533229" y="1263326"/>
                <a:ext cx="41040" cy="315000"/>
              </p14:xfrm>
            </p:contentPart>
          </mc:Choice>
          <mc:Fallback xmlns="">
            <p:pic>
              <p:nvPicPr>
                <p:cNvPr id="25" name="Ink 24">
                  <a:extLst>
                    <a:ext uri="{FF2B5EF4-FFF2-40B4-BE49-F238E27FC236}">
                      <a16:creationId xmlns:a16="http://schemas.microsoft.com/office/drawing/2014/main" id="{BB49BE98-2C52-DD86-A088-02F90FC0FE1C}"/>
                    </a:ext>
                  </a:extLst>
                </p:cNvPr>
                <p:cNvPicPr/>
                <p:nvPr/>
              </p:nvPicPr>
              <p:blipFill>
                <a:blip r:embed="rId39"/>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B51FF088-8F0E-76C3-94FA-32398B61D8EE}"/>
                    </a:ext>
                  </a:extLst>
                </p14:cNvPr>
                <p14:cNvContentPartPr/>
                <p14:nvPr/>
              </p14:nvContentPartPr>
              <p14:xfrm>
                <a:off x="3285189" y="2017886"/>
                <a:ext cx="200160" cy="21960"/>
              </p14:xfrm>
            </p:contentPart>
          </mc:Choice>
          <mc:Fallback xmlns="">
            <p:pic>
              <p:nvPicPr>
                <p:cNvPr id="26" name="Ink 25">
                  <a:extLst>
                    <a:ext uri="{FF2B5EF4-FFF2-40B4-BE49-F238E27FC236}">
                      <a16:creationId xmlns:a16="http://schemas.microsoft.com/office/drawing/2014/main" id="{B51FF088-8F0E-76C3-94FA-32398B61D8EE}"/>
                    </a:ext>
                  </a:extLst>
                </p:cNvPr>
                <p:cNvPicPr/>
                <p:nvPr/>
              </p:nvPicPr>
              <p:blipFill>
                <a:blip r:embed="rId41"/>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034A0B2-4482-BBCB-BDE4-5ED520CE69DB}"/>
                    </a:ext>
                  </a:extLst>
                </p14:cNvPr>
                <p14:cNvContentPartPr/>
                <p14:nvPr/>
              </p14:nvContentPartPr>
              <p14:xfrm>
                <a:off x="3412629" y="1998806"/>
                <a:ext cx="49320" cy="342000"/>
              </p14:xfrm>
            </p:contentPart>
          </mc:Choice>
          <mc:Fallback xmlns="">
            <p:pic>
              <p:nvPicPr>
                <p:cNvPr id="27" name="Ink 26">
                  <a:extLst>
                    <a:ext uri="{FF2B5EF4-FFF2-40B4-BE49-F238E27FC236}">
                      <a16:creationId xmlns:a16="http://schemas.microsoft.com/office/drawing/2014/main" id="{B034A0B2-4482-BBCB-BDE4-5ED520CE69DB}"/>
                    </a:ext>
                  </a:extLst>
                </p:cNvPr>
                <p:cNvPicPr/>
                <p:nvPr/>
              </p:nvPicPr>
              <p:blipFill>
                <a:blip r:embed="rId43"/>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DF8D36C2-9D9C-A5FF-2836-C36589AA9130}"/>
                    </a:ext>
                  </a:extLst>
                </p14:cNvPr>
                <p14:cNvContentPartPr/>
                <p14:nvPr/>
              </p14:nvContentPartPr>
              <p14:xfrm>
                <a:off x="3434589" y="2013566"/>
                <a:ext cx="187560" cy="22320"/>
              </p14:xfrm>
            </p:contentPart>
          </mc:Choice>
          <mc:Fallback xmlns="">
            <p:pic>
              <p:nvPicPr>
                <p:cNvPr id="29" name="Ink 28">
                  <a:extLst>
                    <a:ext uri="{FF2B5EF4-FFF2-40B4-BE49-F238E27FC236}">
                      <a16:creationId xmlns:a16="http://schemas.microsoft.com/office/drawing/2014/main" id="{DF8D36C2-9D9C-A5FF-2836-C36589AA9130}"/>
                    </a:ext>
                  </a:extLst>
                </p:cNvPr>
                <p:cNvPicPr/>
                <p:nvPr/>
              </p:nvPicPr>
              <p:blipFill>
                <a:blip r:embed="rId45"/>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 name="Ink 31">
                <a:extLst>
                  <a:ext uri="{FF2B5EF4-FFF2-40B4-BE49-F238E27FC236}">
                    <a16:creationId xmlns:a16="http://schemas.microsoft.com/office/drawing/2014/main" id="{BA45D09D-FF70-6F0E-4F4A-44353CFBA407}"/>
                  </a:ext>
                </a:extLst>
              </p14:cNvPr>
              <p14:cNvContentPartPr/>
              <p14:nvPr/>
            </p14:nvContentPartPr>
            <p14:xfrm>
              <a:off x="228057" y="1587033"/>
              <a:ext cx="2839680" cy="1167120"/>
            </p14:xfrm>
          </p:contentPart>
        </mc:Choice>
        <mc:Fallback xmlns="">
          <p:pic>
            <p:nvPicPr>
              <p:cNvPr id="32" name="Ink 31">
                <a:extLst>
                  <a:ext uri="{FF2B5EF4-FFF2-40B4-BE49-F238E27FC236}">
                    <a16:creationId xmlns:a16="http://schemas.microsoft.com/office/drawing/2014/main" id="{BA45D09D-FF70-6F0E-4F4A-44353CFBA407}"/>
                  </a:ext>
                </a:extLst>
              </p:cNvPr>
              <p:cNvPicPr/>
              <p:nvPr/>
            </p:nvPicPr>
            <p:blipFill>
              <a:blip r:embed="rId47"/>
              <a:stretch>
                <a:fillRect/>
              </a:stretch>
            </p:blipFill>
            <p:spPr>
              <a:xfrm>
                <a:off x="192417" y="1515393"/>
                <a:ext cx="2911320" cy="1310760"/>
              </a:xfrm>
              <a:prstGeom prst="rect">
                <a:avLst/>
              </a:prstGeom>
            </p:spPr>
          </p:pic>
        </mc:Fallback>
      </mc:AlternateContent>
      <p:grpSp>
        <p:nvGrpSpPr>
          <p:cNvPr id="35" name="Group 34">
            <a:extLst>
              <a:ext uri="{FF2B5EF4-FFF2-40B4-BE49-F238E27FC236}">
                <a16:creationId xmlns:a16="http://schemas.microsoft.com/office/drawing/2014/main" id="{2702B535-877E-9446-9C50-6F5ED5FFE80A}"/>
              </a:ext>
            </a:extLst>
          </p:cNvPr>
          <p:cNvGrpSpPr/>
          <p:nvPr/>
        </p:nvGrpSpPr>
        <p:grpSpPr>
          <a:xfrm>
            <a:off x="391857" y="1986993"/>
            <a:ext cx="285480" cy="182880"/>
            <a:chOff x="1168389" y="2526926"/>
            <a:chExt cx="285480" cy="182880"/>
          </a:xfrm>
        </p:grpSpPr>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C91C89C0-4D0B-4A26-ADC0-E11197B9A2BF}"/>
                    </a:ext>
                  </a:extLst>
                </p14:cNvPr>
                <p14:cNvContentPartPr/>
                <p14:nvPr/>
              </p14:nvContentPartPr>
              <p14:xfrm>
                <a:off x="1168389" y="2526926"/>
                <a:ext cx="132120" cy="182880"/>
              </p14:xfrm>
            </p:contentPart>
          </mc:Choice>
          <mc:Fallback xmlns="">
            <p:pic>
              <p:nvPicPr>
                <p:cNvPr id="33" name="Ink 32">
                  <a:extLst>
                    <a:ext uri="{FF2B5EF4-FFF2-40B4-BE49-F238E27FC236}">
                      <a16:creationId xmlns:a16="http://schemas.microsoft.com/office/drawing/2014/main" id="{C91C89C0-4D0B-4A26-ADC0-E11197B9A2BF}"/>
                    </a:ext>
                  </a:extLst>
                </p:cNvPr>
                <p:cNvPicPr/>
                <p:nvPr/>
              </p:nvPicPr>
              <p:blipFill>
                <a:blip r:embed="rId49"/>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02B2EF9D-7A04-366C-DCA1-DE5869C168E1}"/>
                    </a:ext>
                  </a:extLst>
                </p14:cNvPr>
                <p14:cNvContentPartPr/>
                <p14:nvPr/>
              </p14:nvContentPartPr>
              <p14:xfrm>
                <a:off x="1336869" y="2530526"/>
                <a:ext cx="117000" cy="153720"/>
              </p14:xfrm>
            </p:contentPart>
          </mc:Choice>
          <mc:Fallback xmlns="">
            <p:pic>
              <p:nvPicPr>
                <p:cNvPr id="34" name="Ink 33">
                  <a:extLst>
                    <a:ext uri="{FF2B5EF4-FFF2-40B4-BE49-F238E27FC236}">
                      <a16:creationId xmlns:a16="http://schemas.microsoft.com/office/drawing/2014/main" id="{02B2EF9D-7A04-366C-DCA1-DE5869C168E1}"/>
                    </a:ext>
                  </a:extLst>
                </p:cNvPr>
                <p:cNvPicPr/>
                <p:nvPr/>
              </p:nvPicPr>
              <p:blipFill>
                <a:blip r:embed="rId51"/>
                <a:stretch>
                  <a:fillRect/>
                </a:stretch>
              </p:blipFill>
              <p:spPr>
                <a:xfrm>
                  <a:off x="1318869" y="2512886"/>
                  <a:ext cx="152640" cy="189360"/>
                </a:xfrm>
                <a:prstGeom prst="rect">
                  <a:avLst/>
                </a:prstGeom>
              </p:spPr>
            </p:pic>
          </mc:Fallback>
        </mc:AlternateContent>
      </p:grpSp>
      <p:grpSp>
        <p:nvGrpSpPr>
          <p:cNvPr id="38" name="Group 37">
            <a:extLst>
              <a:ext uri="{FF2B5EF4-FFF2-40B4-BE49-F238E27FC236}">
                <a16:creationId xmlns:a16="http://schemas.microsoft.com/office/drawing/2014/main" id="{CB43A866-941B-A80D-D8F6-BFF43BB7FD95}"/>
              </a:ext>
            </a:extLst>
          </p:cNvPr>
          <p:cNvGrpSpPr/>
          <p:nvPr/>
        </p:nvGrpSpPr>
        <p:grpSpPr>
          <a:xfrm>
            <a:off x="1939497" y="1457073"/>
            <a:ext cx="327960" cy="189360"/>
            <a:chOff x="2716029" y="1997006"/>
            <a:chExt cx="327960" cy="189360"/>
          </a:xfrm>
        </p:grpSpPr>
        <mc:AlternateContent xmlns:mc="http://schemas.openxmlformats.org/markup-compatibility/2006" xmlns:p14="http://schemas.microsoft.com/office/powerpoint/2010/main">
          <mc:Choice Requires="p14">
            <p:contentPart p14:bwMode="auto" r:id="rId52">
              <p14:nvContentPartPr>
                <p14:cNvPr id="36" name="Ink 35">
                  <a:extLst>
                    <a:ext uri="{FF2B5EF4-FFF2-40B4-BE49-F238E27FC236}">
                      <a16:creationId xmlns:a16="http://schemas.microsoft.com/office/drawing/2014/main" id="{46C37E89-43C9-2E11-4B5A-E936E6D33C32}"/>
                    </a:ext>
                  </a:extLst>
                </p14:cNvPr>
                <p14:cNvContentPartPr/>
                <p14:nvPr/>
              </p14:nvContentPartPr>
              <p14:xfrm>
                <a:off x="2716029" y="2001686"/>
                <a:ext cx="132840" cy="184680"/>
              </p14:xfrm>
            </p:contentPart>
          </mc:Choice>
          <mc:Fallback xmlns="">
            <p:pic>
              <p:nvPicPr>
                <p:cNvPr id="36" name="Ink 35">
                  <a:extLst>
                    <a:ext uri="{FF2B5EF4-FFF2-40B4-BE49-F238E27FC236}">
                      <a16:creationId xmlns:a16="http://schemas.microsoft.com/office/drawing/2014/main" id="{46C37E89-43C9-2E11-4B5A-E936E6D33C32}"/>
                    </a:ext>
                  </a:extLst>
                </p:cNvPr>
                <p:cNvPicPr/>
                <p:nvPr/>
              </p:nvPicPr>
              <p:blipFill>
                <a:blip r:embed="rId53"/>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7" name="Ink 36">
                  <a:extLst>
                    <a:ext uri="{FF2B5EF4-FFF2-40B4-BE49-F238E27FC236}">
                      <a16:creationId xmlns:a16="http://schemas.microsoft.com/office/drawing/2014/main" id="{AD3DC25C-E782-C684-52B4-02EE0F3786F3}"/>
                    </a:ext>
                  </a:extLst>
                </p14:cNvPr>
                <p14:cNvContentPartPr/>
                <p14:nvPr/>
              </p14:nvContentPartPr>
              <p14:xfrm>
                <a:off x="2878029" y="1997006"/>
                <a:ext cx="165960" cy="147960"/>
              </p14:xfrm>
            </p:contentPart>
          </mc:Choice>
          <mc:Fallback xmlns="">
            <p:pic>
              <p:nvPicPr>
                <p:cNvPr id="37" name="Ink 36">
                  <a:extLst>
                    <a:ext uri="{FF2B5EF4-FFF2-40B4-BE49-F238E27FC236}">
                      <a16:creationId xmlns:a16="http://schemas.microsoft.com/office/drawing/2014/main" id="{AD3DC25C-E782-C684-52B4-02EE0F3786F3}"/>
                    </a:ext>
                  </a:extLst>
                </p:cNvPr>
                <p:cNvPicPr/>
                <p:nvPr/>
              </p:nvPicPr>
              <p:blipFill>
                <a:blip r:embed="rId55"/>
                <a:stretch>
                  <a:fillRect/>
                </a:stretch>
              </p:blipFill>
              <p:spPr>
                <a:xfrm>
                  <a:off x="2860029" y="1979006"/>
                  <a:ext cx="201600" cy="183600"/>
                </a:xfrm>
                <a:prstGeom prst="rect">
                  <a:avLst/>
                </a:prstGeom>
              </p:spPr>
            </p:pic>
          </mc:Fallback>
        </mc:AlternateContent>
      </p:grpSp>
      <p:grpSp>
        <p:nvGrpSpPr>
          <p:cNvPr id="65" name="Group 64">
            <a:extLst>
              <a:ext uri="{FF2B5EF4-FFF2-40B4-BE49-F238E27FC236}">
                <a16:creationId xmlns:a16="http://schemas.microsoft.com/office/drawing/2014/main" id="{FACF16EF-F952-E52E-205E-A18679FAB7F1}"/>
              </a:ext>
            </a:extLst>
          </p:cNvPr>
          <p:cNvGrpSpPr/>
          <p:nvPr/>
        </p:nvGrpSpPr>
        <p:grpSpPr>
          <a:xfrm>
            <a:off x="3386398" y="1436088"/>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6">
              <p14:nvContentPartPr>
                <p14:cNvPr id="39" name="Ink 38">
                  <a:extLst>
                    <a:ext uri="{FF2B5EF4-FFF2-40B4-BE49-F238E27FC236}">
                      <a16:creationId xmlns:a16="http://schemas.microsoft.com/office/drawing/2014/main" id="{355FF0B4-1374-64D3-0CAC-C91CD9D5F328}"/>
                    </a:ext>
                  </a:extLst>
                </p14:cNvPr>
                <p14:cNvContentPartPr/>
                <p14:nvPr/>
              </p14:nvContentPartPr>
              <p14:xfrm>
                <a:off x="3699909" y="1828166"/>
                <a:ext cx="144360" cy="184680"/>
              </p14:xfrm>
            </p:contentPart>
          </mc:Choice>
          <mc:Fallback xmlns="">
            <p:pic>
              <p:nvPicPr>
                <p:cNvPr id="39" name="Ink 38">
                  <a:extLst>
                    <a:ext uri="{FF2B5EF4-FFF2-40B4-BE49-F238E27FC236}">
                      <a16:creationId xmlns:a16="http://schemas.microsoft.com/office/drawing/2014/main" id="{355FF0B4-1374-64D3-0CAC-C91CD9D5F328}"/>
                    </a:ext>
                  </a:extLst>
                </p:cNvPr>
                <p:cNvPicPr/>
                <p:nvPr/>
              </p:nvPicPr>
              <p:blipFill>
                <a:blip r:embed="rId57"/>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573C2016-9E75-B6C3-9610-9E459C90E0D1}"/>
                    </a:ext>
                  </a:extLst>
                </p14:cNvPr>
                <p14:cNvContentPartPr/>
                <p14:nvPr/>
              </p14:nvContentPartPr>
              <p14:xfrm>
                <a:off x="3865869" y="1851206"/>
                <a:ext cx="121320" cy="132120"/>
              </p14:xfrm>
            </p:contentPart>
          </mc:Choice>
          <mc:Fallback xmlns="">
            <p:pic>
              <p:nvPicPr>
                <p:cNvPr id="49" name="Ink 48">
                  <a:extLst>
                    <a:ext uri="{FF2B5EF4-FFF2-40B4-BE49-F238E27FC236}">
                      <a16:creationId xmlns:a16="http://schemas.microsoft.com/office/drawing/2014/main" id="{573C2016-9E75-B6C3-9610-9E459C90E0D1}"/>
                    </a:ext>
                  </a:extLst>
                </p:cNvPr>
                <p:cNvPicPr/>
                <p:nvPr/>
              </p:nvPicPr>
              <p:blipFill>
                <a:blip r:embed="rId59"/>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0" name="Ink 49">
                  <a:extLst>
                    <a:ext uri="{FF2B5EF4-FFF2-40B4-BE49-F238E27FC236}">
                      <a16:creationId xmlns:a16="http://schemas.microsoft.com/office/drawing/2014/main" id="{B68EDCE5-82DC-4212-F7CC-52EC779C3E06}"/>
                    </a:ext>
                  </a:extLst>
                </p14:cNvPr>
                <p14:cNvContentPartPr/>
                <p14:nvPr/>
              </p14:nvContentPartPr>
              <p14:xfrm>
                <a:off x="4082589" y="1878926"/>
                <a:ext cx="117360" cy="82080"/>
              </p14:xfrm>
            </p:contentPart>
          </mc:Choice>
          <mc:Fallback xmlns="">
            <p:pic>
              <p:nvPicPr>
                <p:cNvPr id="50" name="Ink 49">
                  <a:extLst>
                    <a:ext uri="{FF2B5EF4-FFF2-40B4-BE49-F238E27FC236}">
                      <a16:creationId xmlns:a16="http://schemas.microsoft.com/office/drawing/2014/main" id="{B68EDCE5-82DC-4212-F7CC-52EC779C3E06}"/>
                    </a:ext>
                  </a:extLst>
                </p:cNvPr>
                <p:cNvPicPr/>
                <p:nvPr/>
              </p:nvPicPr>
              <p:blipFill>
                <a:blip r:embed="rId61"/>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1" name="Ink 50">
                  <a:extLst>
                    <a:ext uri="{FF2B5EF4-FFF2-40B4-BE49-F238E27FC236}">
                      <a16:creationId xmlns:a16="http://schemas.microsoft.com/office/drawing/2014/main" id="{DE663C25-2158-A0A9-E03B-CA9C29C08CD1}"/>
                    </a:ext>
                  </a:extLst>
                </p14:cNvPr>
                <p14:cNvContentPartPr/>
                <p14:nvPr/>
              </p14:nvContentPartPr>
              <p14:xfrm>
                <a:off x="4144149" y="1872806"/>
                <a:ext cx="107640" cy="99000"/>
              </p14:xfrm>
            </p:contentPart>
          </mc:Choice>
          <mc:Fallback xmlns="">
            <p:pic>
              <p:nvPicPr>
                <p:cNvPr id="51" name="Ink 50">
                  <a:extLst>
                    <a:ext uri="{FF2B5EF4-FFF2-40B4-BE49-F238E27FC236}">
                      <a16:creationId xmlns:a16="http://schemas.microsoft.com/office/drawing/2014/main" id="{DE663C25-2158-A0A9-E03B-CA9C29C08CD1}"/>
                    </a:ext>
                  </a:extLst>
                </p:cNvPr>
                <p:cNvPicPr/>
                <p:nvPr/>
              </p:nvPicPr>
              <p:blipFill>
                <a:blip r:embed="rId63"/>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2" name="Ink 51">
                  <a:extLst>
                    <a:ext uri="{FF2B5EF4-FFF2-40B4-BE49-F238E27FC236}">
                      <a16:creationId xmlns:a16="http://schemas.microsoft.com/office/drawing/2014/main" id="{904DE4A5-98FD-5933-E89F-C8A30449E63C}"/>
                    </a:ext>
                  </a:extLst>
                </p14:cNvPr>
                <p14:cNvContentPartPr/>
                <p14:nvPr/>
              </p14:nvContentPartPr>
              <p14:xfrm>
                <a:off x="4288509" y="1810526"/>
                <a:ext cx="114840" cy="199800"/>
              </p14:xfrm>
            </p:contentPart>
          </mc:Choice>
          <mc:Fallback xmlns="">
            <p:pic>
              <p:nvPicPr>
                <p:cNvPr id="52" name="Ink 51">
                  <a:extLst>
                    <a:ext uri="{FF2B5EF4-FFF2-40B4-BE49-F238E27FC236}">
                      <a16:creationId xmlns:a16="http://schemas.microsoft.com/office/drawing/2014/main" id="{904DE4A5-98FD-5933-E89F-C8A30449E63C}"/>
                    </a:ext>
                  </a:extLst>
                </p:cNvPr>
                <p:cNvPicPr/>
                <p:nvPr/>
              </p:nvPicPr>
              <p:blipFill>
                <a:blip r:embed="rId65"/>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04DC5FEA-0470-4CBE-07CA-F57C70B994F3}"/>
                    </a:ext>
                  </a:extLst>
                </p14:cNvPr>
                <p14:cNvContentPartPr/>
                <p14:nvPr/>
              </p14:nvContentPartPr>
              <p14:xfrm>
                <a:off x="4429269" y="1810886"/>
                <a:ext cx="99000" cy="137520"/>
              </p14:xfrm>
            </p:contentPart>
          </mc:Choice>
          <mc:Fallback xmlns="">
            <p:pic>
              <p:nvPicPr>
                <p:cNvPr id="55" name="Ink 54">
                  <a:extLst>
                    <a:ext uri="{FF2B5EF4-FFF2-40B4-BE49-F238E27FC236}">
                      <a16:creationId xmlns:a16="http://schemas.microsoft.com/office/drawing/2014/main" id="{04DC5FEA-0470-4CBE-07CA-F57C70B994F3}"/>
                    </a:ext>
                  </a:extLst>
                </p:cNvPr>
                <p:cNvPicPr/>
                <p:nvPr/>
              </p:nvPicPr>
              <p:blipFill>
                <a:blip r:embed="rId67"/>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48CF2AFA-1204-9CC9-9298-8C706C951BFB}"/>
                    </a:ext>
                  </a:extLst>
                </p14:cNvPr>
                <p14:cNvContentPartPr/>
                <p14:nvPr/>
              </p14:nvContentPartPr>
              <p14:xfrm>
                <a:off x="4658589" y="1833206"/>
                <a:ext cx="140400" cy="7200"/>
              </p14:xfrm>
            </p:contentPart>
          </mc:Choice>
          <mc:Fallback xmlns="">
            <p:pic>
              <p:nvPicPr>
                <p:cNvPr id="56" name="Ink 55">
                  <a:extLst>
                    <a:ext uri="{FF2B5EF4-FFF2-40B4-BE49-F238E27FC236}">
                      <a16:creationId xmlns:a16="http://schemas.microsoft.com/office/drawing/2014/main" id="{48CF2AFA-1204-9CC9-9298-8C706C951BFB}"/>
                    </a:ext>
                  </a:extLst>
                </p:cNvPr>
                <p:cNvPicPr/>
                <p:nvPr/>
              </p:nvPicPr>
              <p:blipFill>
                <a:blip r:embed="rId69"/>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AAB2E1A5-EAB9-EE98-CC6F-DC31B517EB57}"/>
                    </a:ext>
                  </a:extLst>
                </p14:cNvPr>
                <p14:cNvContentPartPr/>
                <p14:nvPr/>
              </p14:nvContentPartPr>
              <p14:xfrm>
                <a:off x="4667229" y="1931486"/>
                <a:ext cx="122040" cy="10080"/>
              </p14:xfrm>
            </p:contentPart>
          </mc:Choice>
          <mc:Fallback xmlns="">
            <p:pic>
              <p:nvPicPr>
                <p:cNvPr id="57" name="Ink 56">
                  <a:extLst>
                    <a:ext uri="{FF2B5EF4-FFF2-40B4-BE49-F238E27FC236}">
                      <a16:creationId xmlns:a16="http://schemas.microsoft.com/office/drawing/2014/main" id="{AAB2E1A5-EAB9-EE98-CC6F-DC31B517EB57}"/>
                    </a:ext>
                  </a:extLst>
                </p:cNvPr>
                <p:cNvPicPr/>
                <p:nvPr/>
              </p:nvPicPr>
              <p:blipFill>
                <a:blip r:embed="rId71"/>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3F80373C-23C4-9B96-2DF1-F43A54FC768F}"/>
                    </a:ext>
                  </a:extLst>
                </p14:cNvPr>
                <p14:cNvContentPartPr/>
                <p14:nvPr/>
              </p14:nvContentPartPr>
              <p14:xfrm>
                <a:off x="4922469" y="1780646"/>
                <a:ext cx="108360" cy="173520"/>
              </p14:xfrm>
            </p:contentPart>
          </mc:Choice>
          <mc:Fallback xmlns="">
            <p:pic>
              <p:nvPicPr>
                <p:cNvPr id="58" name="Ink 57">
                  <a:extLst>
                    <a:ext uri="{FF2B5EF4-FFF2-40B4-BE49-F238E27FC236}">
                      <a16:creationId xmlns:a16="http://schemas.microsoft.com/office/drawing/2014/main" id="{3F80373C-23C4-9B96-2DF1-F43A54FC768F}"/>
                    </a:ext>
                  </a:extLst>
                </p:cNvPr>
                <p:cNvPicPr/>
                <p:nvPr/>
              </p:nvPicPr>
              <p:blipFill>
                <a:blip r:embed="rId73"/>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2" name="Ink 61">
                  <a:extLst>
                    <a:ext uri="{FF2B5EF4-FFF2-40B4-BE49-F238E27FC236}">
                      <a16:creationId xmlns:a16="http://schemas.microsoft.com/office/drawing/2014/main" id="{B8CDC55D-D99E-B802-8305-6929D9CA72C7}"/>
                    </a:ext>
                  </a:extLst>
                </p14:cNvPr>
                <p14:cNvContentPartPr/>
                <p14:nvPr/>
              </p14:nvContentPartPr>
              <p14:xfrm>
                <a:off x="5187429" y="1819886"/>
                <a:ext cx="13320" cy="4320"/>
              </p14:xfrm>
            </p:contentPart>
          </mc:Choice>
          <mc:Fallback xmlns="">
            <p:pic>
              <p:nvPicPr>
                <p:cNvPr id="62" name="Ink 61">
                  <a:extLst>
                    <a:ext uri="{FF2B5EF4-FFF2-40B4-BE49-F238E27FC236}">
                      <a16:creationId xmlns:a16="http://schemas.microsoft.com/office/drawing/2014/main" id="{B8CDC55D-D99E-B802-8305-6929D9CA72C7}"/>
                    </a:ext>
                  </a:extLst>
                </p:cNvPr>
                <p:cNvPicPr/>
                <p:nvPr/>
              </p:nvPicPr>
              <p:blipFill>
                <a:blip r:embed="rId75"/>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3" name="Ink 62">
                  <a:extLst>
                    <a:ext uri="{FF2B5EF4-FFF2-40B4-BE49-F238E27FC236}">
                      <a16:creationId xmlns:a16="http://schemas.microsoft.com/office/drawing/2014/main" id="{7F1B2D84-7D06-41BA-5B84-ACF01684CEAF}"/>
                    </a:ext>
                  </a:extLst>
                </p14:cNvPr>
                <p14:cNvContentPartPr/>
                <p14:nvPr/>
              </p14:nvContentPartPr>
              <p14:xfrm>
                <a:off x="5349069" y="1723406"/>
                <a:ext cx="20160" cy="208080"/>
              </p14:xfrm>
            </p:contentPart>
          </mc:Choice>
          <mc:Fallback xmlns="">
            <p:pic>
              <p:nvPicPr>
                <p:cNvPr id="63" name="Ink 62">
                  <a:extLst>
                    <a:ext uri="{FF2B5EF4-FFF2-40B4-BE49-F238E27FC236}">
                      <a16:creationId xmlns:a16="http://schemas.microsoft.com/office/drawing/2014/main" id="{7F1B2D84-7D06-41BA-5B84-ACF01684CEAF}"/>
                    </a:ext>
                  </a:extLst>
                </p:cNvPr>
                <p:cNvPicPr/>
                <p:nvPr/>
              </p:nvPicPr>
              <p:blipFill>
                <a:blip r:embed="rId77"/>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4" name="Ink 63">
                  <a:extLst>
                    <a:ext uri="{FF2B5EF4-FFF2-40B4-BE49-F238E27FC236}">
                      <a16:creationId xmlns:a16="http://schemas.microsoft.com/office/drawing/2014/main" id="{5BE5BFD3-E33A-C891-3E2F-1156E5B5C6EE}"/>
                    </a:ext>
                  </a:extLst>
                </p14:cNvPr>
                <p14:cNvContentPartPr/>
                <p14:nvPr/>
              </p14:nvContentPartPr>
              <p14:xfrm>
                <a:off x="5429349" y="1714766"/>
                <a:ext cx="136080" cy="227520"/>
              </p14:xfrm>
            </p:contentPart>
          </mc:Choice>
          <mc:Fallback xmlns="">
            <p:pic>
              <p:nvPicPr>
                <p:cNvPr id="64" name="Ink 63">
                  <a:extLst>
                    <a:ext uri="{FF2B5EF4-FFF2-40B4-BE49-F238E27FC236}">
                      <a16:creationId xmlns:a16="http://schemas.microsoft.com/office/drawing/2014/main" id="{5BE5BFD3-E33A-C891-3E2F-1156E5B5C6EE}"/>
                    </a:ext>
                  </a:extLst>
                </p:cNvPr>
                <p:cNvPicPr/>
                <p:nvPr/>
              </p:nvPicPr>
              <p:blipFill>
                <a:blip r:embed="rId79"/>
                <a:stretch>
                  <a:fillRect/>
                </a:stretch>
              </p:blipFill>
              <p:spPr>
                <a:xfrm>
                  <a:off x="5411709" y="1697126"/>
                  <a:ext cx="171720" cy="263160"/>
                </a:xfrm>
                <a:prstGeom prst="rect">
                  <a:avLst/>
                </a:prstGeom>
              </p:spPr>
            </p:pic>
          </mc:Fallback>
        </mc:AlternateContent>
      </p:gr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grpSp>
        <p:nvGrpSpPr>
          <p:cNvPr id="40" name="Group 39">
            <a:extLst>
              <a:ext uri="{FF2B5EF4-FFF2-40B4-BE49-F238E27FC236}">
                <a16:creationId xmlns:a16="http://schemas.microsoft.com/office/drawing/2014/main" id="{602EA41D-5276-E50C-E36C-463EA3F2B7AD}"/>
              </a:ext>
            </a:extLst>
          </p:cNvPr>
          <p:cNvGrpSpPr/>
          <p:nvPr/>
        </p:nvGrpSpPr>
        <p:grpSpPr>
          <a:xfrm>
            <a:off x="144549" y="3169886"/>
            <a:ext cx="511920" cy="230400"/>
            <a:chOff x="144549" y="3169886"/>
            <a:chExt cx="511920" cy="230400"/>
          </a:xfrm>
        </p:grpSpPr>
        <mc:AlternateContent xmlns:mc="http://schemas.openxmlformats.org/markup-compatibility/2006" xmlns:p14="http://schemas.microsoft.com/office/powerpoint/2010/main">
          <mc:Choice Requires="p14">
            <p:contentPart p14:bwMode="auto" r:id="rId80">
              <p14:nvContentPartPr>
                <p14:cNvPr id="19" name="Ink 18">
                  <a:extLst>
                    <a:ext uri="{FF2B5EF4-FFF2-40B4-BE49-F238E27FC236}">
                      <a16:creationId xmlns:a16="http://schemas.microsoft.com/office/drawing/2014/main" id="{0AF3048D-12F1-093F-4FF4-3A4FB394DDAE}"/>
                    </a:ext>
                  </a:extLst>
                </p14:cNvPr>
                <p14:cNvContentPartPr/>
                <p14:nvPr/>
              </p14:nvContentPartPr>
              <p14:xfrm>
                <a:off x="144549" y="3169886"/>
                <a:ext cx="24120" cy="193320"/>
              </p14:xfrm>
            </p:contentPart>
          </mc:Choice>
          <mc:Fallback xmlns="">
            <p:pic>
              <p:nvPicPr>
                <p:cNvPr id="19" name="Ink 18">
                  <a:extLst>
                    <a:ext uri="{FF2B5EF4-FFF2-40B4-BE49-F238E27FC236}">
                      <a16:creationId xmlns:a16="http://schemas.microsoft.com/office/drawing/2014/main" id="{0AF3048D-12F1-093F-4FF4-3A4FB394DDAE}"/>
                    </a:ext>
                  </a:extLst>
                </p:cNvPr>
                <p:cNvPicPr/>
                <p:nvPr/>
              </p:nvPicPr>
              <p:blipFill>
                <a:blip r:embed="rId81"/>
                <a:stretch>
                  <a:fillRect/>
                </a:stretch>
              </p:blipFill>
              <p:spPr>
                <a:xfrm>
                  <a:off x="126909" y="3152246"/>
                  <a:ext cx="5976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2" name="Ink 21">
                  <a:extLst>
                    <a:ext uri="{FF2B5EF4-FFF2-40B4-BE49-F238E27FC236}">
                      <a16:creationId xmlns:a16="http://schemas.microsoft.com/office/drawing/2014/main" id="{75522166-CA83-778C-59CF-8DB90B19EB53}"/>
                    </a:ext>
                  </a:extLst>
                </p14:cNvPr>
                <p14:cNvContentPartPr/>
                <p14:nvPr/>
              </p14:nvContentPartPr>
              <p14:xfrm>
                <a:off x="256149" y="3273206"/>
                <a:ext cx="97200" cy="13680"/>
              </p14:xfrm>
            </p:contentPart>
          </mc:Choice>
          <mc:Fallback xmlns="">
            <p:pic>
              <p:nvPicPr>
                <p:cNvPr id="22" name="Ink 21">
                  <a:extLst>
                    <a:ext uri="{FF2B5EF4-FFF2-40B4-BE49-F238E27FC236}">
                      <a16:creationId xmlns:a16="http://schemas.microsoft.com/office/drawing/2014/main" id="{75522166-CA83-778C-59CF-8DB90B19EB53}"/>
                    </a:ext>
                  </a:extLst>
                </p:cNvPr>
                <p:cNvPicPr/>
                <p:nvPr/>
              </p:nvPicPr>
              <p:blipFill>
                <a:blip r:embed="rId83"/>
                <a:stretch>
                  <a:fillRect/>
                </a:stretch>
              </p:blipFill>
              <p:spPr>
                <a:xfrm>
                  <a:off x="238149" y="3255206"/>
                  <a:ext cx="132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8" name="Ink 27">
                  <a:extLst>
                    <a:ext uri="{FF2B5EF4-FFF2-40B4-BE49-F238E27FC236}">
                      <a16:creationId xmlns:a16="http://schemas.microsoft.com/office/drawing/2014/main" id="{DC224148-3511-D8A1-02EC-14D684E65B78}"/>
                    </a:ext>
                  </a:extLst>
                </p14:cNvPr>
                <p14:cNvContentPartPr/>
                <p14:nvPr/>
              </p14:nvContentPartPr>
              <p14:xfrm>
                <a:off x="431829" y="3235766"/>
                <a:ext cx="83160" cy="164520"/>
              </p14:xfrm>
            </p:contentPart>
          </mc:Choice>
          <mc:Fallback xmlns="">
            <p:pic>
              <p:nvPicPr>
                <p:cNvPr id="28" name="Ink 27">
                  <a:extLst>
                    <a:ext uri="{FF2B5EF4-FFF2-40B4-BE49-F238E27FC236}">
                      <a16:creationId xmlns:a16="http://schemas.microsoft.com/office/drawing/2014/main" id="{DC224148-3511-D8A1-02EC-14D684E65B78}"/>
                    </a:ext>
                  </a:extLst>
                </p:cNvPr>
                <p:cNvPicPr/>
                <p:nvPr/>
              </p:nvPicPr>
              <p:blipFill>
                <a:blip r:embed="rId85"/>
                <a:stretch>
                  <a:fillRect/>
                </a:stretch>
              </p:blipFill>
              <p:spPr>
                <a:xfrm>
                  <a:off x="413829" y="321776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1" name="Ink 30">
                  <a:extLst>
                    <a:ext uri="{FF2B5EF4-FFF2-40B4-BE49-F238E27FC236}">
                      <a16:creationId xmlns:a16="http://schemas.microsoft.com/office/drawing/2014/main" id="{F1A1E234-D932-B630-F313-28052C787D80}"/>
                    </a:ext>
                  </a:extLst>
                </p14:cNvPr>
                <p14:cNvContentPartPr/>
                <p14:nvPr/>
              </p14:nvContentPartPr>
              <p14:xfrm>
                <a:off x="541989" y="3260246"/>
                <a:ext cx="114480" cy="120960"/>
              </p14:xfrm>
            </p:contentPart>
          </mc:Choice>
          <mc:Fallback xmlns="">
            <p:pic>
              <p:nvPicPr>
                <p:cNvPr id="31" name="Ink 30">
                  <a:extLst>
                    <a:ext uri="{FF2B5EF4-FFF2-40B4-BE49-F238E27FC236}">
                      <a16:creationId xmlns:a16="http://schemas.microsoft.com/office/drawing/2014/main" id="{F1A1E234-D932-B630-F313-28052C787D80}"/>
                    </a:ext>
                  </a:extLst>
                </p:cNvPr>
                <p:cNvPicPr/>
                <p:nvPr/>
              </p:nvPicPr>
              <p:blipFill>
                <a:blip r:embed="rId87"/>
                <a:stretch>
                  <a:fillRect/>
                </a:stretch>
              </p:blipFill>
              <p:spPr>
                <a:xfrm>
                  <a:off x="523989" y="3242606"/>
                  <a:ext cx="150120" cy="156600"/>
                </a:xfrm>
                <a:prstGeom prst="rect">
                  <a:avLst/>
                </a:prstGeom>
              </p:spPr>
            </p:pic>
          </mc:Fallback>
        </mc:AlternateContent>
      </p:grpSp>
      <p:grpSp>
        <p:nvGrpSpPr>
          <p:cNvPr id="48" name="Group 47">
            <a:extLst>
              <a:ext uri="{FF2B5EF4-FFF2-40B4-BE49-F238E27FC236}">
                <a16:creationId xmlns:a16="http://schemas.microsoft.com/office/drawing/2014/main" id="{CF66E559-F464-D70D-4F19-7800BE0DFE23}"/>
              </a:ext>
            </a:extLst>
          </p:cNvPr>
          <p:cNvGrpSpPr/>
          <p:nvPr/>
        </p:nvGrpSpPr>
        <p:grpSpPr>
          <a:xfrm>
            <a:off x="1540629" y="3727526"/>
            <a:ext cx="497520" cy="259200"/>
            <a:chOff x="1540629" y="3727526"/>
            <a:chExt cx="497520" cy="259200"/>
          </a:xfrm>
        </p:grpSpPr>
        <mc:AlternateContent xmlns:mc="http://schemas.openxmlformats.org/markup-compatibility/2006" xmlns:p14="http://schemas.microsoft.com/office/powerpoint/2010/main">
          <mc:Choice Requires="p14">
            <p:contentPart p14:bwMode="auto" r:id="rId88">
              <p14:nvContentPartPr>
                <p14:cNvPr id="41" name="Ink 40">
                  <a:extLst>
                    <a:ext uri="{FF2B5EF4-FFF2-40B4-BE49-F238E27FC236}">
                      <a16:creationId xmlns:a16="http://schemas.microsoft.com/office/drawing/2014/main" id="{0C617824-26DE-82E4-5C64-B9213DC7B6D6}"/>
                    </a:ext>
                  </a:extLst>
                </p14:cNvPr>
                <p14:cNvContentPartPr/>
                <p14:nvPr/>
              </p14:nvContentPartPr>
              <p14:xfrm>
                <a:off x="1540629" y="3727526"/>
                <a:ext cx="20160" cy="173160"/>
              </p14:xfrm>
            </p:contentPart>
          </mc:Choice>
          <mc:Fallback xmlns="">
            <p:pic>
              <p:nvPicPr>
                <p:cNvPr id="41" name="Ink 40">
                  <a:extLst>
                    <a:ext uri="{FF2B5EF4-FFF2-40B4-BE49-F238E27FC236}">
                      <a16:creationId xmlns:a16="http://schemas.microsoft.com/office/drawing/2014/main" id="{0C617824-26DE-82E4-5C64-B9213DC7B6D6}"/>
                    </a:ext>
                  </a:extLst>
                </p:cNvPr>
                <p:cNvPicPr/>
                <p:nvPr/>
              </p:nvPicPr>
              <p:blipFill>
                <a:blip r:embed="rId89"/>
                <a:stretch>
                  <a:fillRect/>
                </a:stretch>
              </p:blipFill>
              <p:spPr>
                <a:xfrm>
                  <a:off x="1522629" y="3709886"/>
                  <a:ext cx="558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2" name="Ink 41">
                  <a:extLst>
                    <a:ext uri="{FF2B5EF4-FFF2-40B4-BE49-F238E27FC236}">
                      <a16:creationId xmlns:a16="http://schemas.microsoft.com/office/drawing/2014/main" id="{CD9C44EA-042B-16BD-436C-641BB57D1502}"/>
                    </a:ext>
                  </a:extLst>
                </p14:cNvPr>
                <p14:cNvContentPartPr/>
                <p14:nvPr/>
              </p14:nvContentPartPr>
              <p14:xfrm>
                <a:off x="1647549" y="3827246"/>
                <a:ext cx="97920" cy="11160"/>
              </p14:xfrm>
            </p:contentPart>
          </mc:Choice>
          <mc:Fallback xmlns="">
            <p:pic>
              <p:nvPicPr>
                <p:cNvPr id="42" name="Ink 41">
                  <a:extLst>
                    <a:ext uri="{FF2B5EF4-FFF2-40B4-BE49-F238E27FC236}">
                      <a16:creationId xmlns:a16="http://schemas.microsoft.com/office/drawing/2014/main" id="{CD9C44EA-042B-16BD-436C-641BB57D1502}"/>
                    </a:ext>
                  </a:extLst>
                </p:cNvPr>
                <p:cNvPicPr/>
                <p:nvPr/>
              </p:nvPicPr>
              <p:blipFill>
                <a:blip r:embed="rId91"/>
                <a:stretch>
                  <a:fillRect/>
                </a:stretch>
              </p:blipFill>
              <p:spPr>
                <a:xfrm>
                  <a:off x="1629549" y="3809606"/>
                  <a:ext cx="133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43" name="Ink 42">
                  <a:extLst>
                    <a:ext uri="{FF2B5EF4-FFF2-40B4-BE49-F238E27FC236}">
                      <a16:creationId xmlns:a16="http://schemas.microsoft.com/office/drawing/2014/main" id="{5A370A99-5C4A-313E-91DE-5D27BC53C8DD}"/>
                    </a:ext>
                  </a:extLst>
                </p14:cNvPr>
                <p14:cNvContentPartPr/>
                <p14:nvPr/>
              </p14:nvContentPartPr>
              <p14:xfrm>
                <a:off x="1799109" y="3826526"/>
                <a:ext cx="104040" cy="160200"/>
              </p14:xfrm>
            </p:contentPart>
          </mc:Choice>
          <mc:Fallback xmlns="">
            <p:pic>
              <p:nvPicPr>
                <p:cNvPr id="43" name="Ink 42">
                  <a:extLst>
                    <a:ext uri="{FF2B5EF4-FFF2-40B4-BE49-F238E27FC236}">
                      <a16:creationId xmlns:a16="http://schemas.microsoft.com/office/drawing/2014/main" id="{5A370A99-5C4A-313E-91DE-5D27BC53C8DD}"/>
                    </a:ext>
                  </a:extLst>
                </p:cNvPr>
                <p:cNvPicPr/>
                <p:nvPr/>
              </p:nvPicPr>
              <p:blipFill>
                <a:blip r:embed="rId93"/>
                <a:stretch>
                  <a:fillRect/>
                </a:stretch>
              </p:blipFill>
              <p:spPr>
                <a:xfrm>
                  <a:off x="1781469" y="3808886"/>
                  <a:ext cx="13968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44" name="Ink 43">
                  <a:extLst>
                    <a:ext uri="{FF2B5EF4-FFF2-40B4-BE49-F238E27FC236}">
                      <a16:creationId xmlns:a16="http://schemas.microsoft.com/office/drawing/2014/main" id="{F11E925D-2DC7-8DEB-C699-BEA765E456D7}"/>
                    </a:ext>
                  </a:extLst>
                </p14:cNvPr>
                <p14:cNvContentPartPr/>
                <p14:nvPr/>
              </p14:nvContentPartPr>
              <p14:xfrm>
                <a:off x="1924389" y="3867566"/>
                <a:ext cx="113760" cy="117720"/>
              </p14:xfrm>
            </p:contentPart>
          </mc:Choice>
          <mc:Fallback xmlns="">
            <p:pic>
              <p:nvPicPr>
                <p:cNvPr id="44" name="Ink 43">
                  <a:extLst>
                    <a:ext uri="{FF2B5EF4-FFF2-40B4-BE49-F238E27FC236}">
                      <a16:creationId xmlns:a16="http://schemas.microsoft.com/office/drawing/2014/main" id="{F11E925D-2DC7-8DEB-C699-BEA765E456D7}"/>
                    </a:ext>
                  </a:extLst>
                </p:cNvPr>
                <p:cNvPicPr/>
                <p:nvPr/>
              </p:nvPicPr>
              <p:blipFill>
                <a:blip r:embed="rId95"/>
                <a:stretch>
                  <a:fillRect/>
                </a:stretch>
              </p:blipFill>
              <p:spPr>
                <a:xfrm>
                  <a:off x="1906749" y="3849566"/>
                  <a:ext cx="149400" cy="153360"/>
                </a:xfrm>
                <a:prstGeom prst="rect">
                  <a:avLst/>
                </a:prstGeom>
              </p:spPr>
            </p:pic>
          </mc:Fallback>
        </mc:AlternateContent>
      </p:grpSp>
      <p:grpSp>
        <p:nvGrpSpPr>
          <p:cNvPr id="47" name="Group 46">
            <a:extLst>
              <a:ext uri="{FF2B5EF4-FFF2-40B4-BE49-F238E27FC236}">
                <a16:creationId xmlns:a16="http://schemas.microsoft.com/office/drawing/2014/main" id="{7F5FD803-1D53-1D42-8575-06C3CCE5129B}"/>
              </a:ext>
            </a:extLst>
          </p:cNvPr>
          <p:cNvGrpSpPr/>
          <p:nvPr/>
        </p:nvGrpSpPr>
        <p:grpSpPr>
          <a:xfrm>
            <a:off x="1800909" y="2926166"/>
            <a:ext cx="315360" cy="204120"/>
            <a:chOff x="1800909" y="2926166"/>
            <a:chExt cx="315360" cy="204120"/>
          </a:xfrm>
        </p:grpSpPr>
        <mc:AlternateContent xmlns:mc="http://schemas.openxmlformats.org/markup-compatibility/2006" xmlns:p14="http://schemas.microsoft.com/office/powerpoint/2010/main">
          <mc:Choice Requires="p14">
            <p:contentPart p14:bwMode="auto" r:id="rId96">
              <p14:nvContentPartPr>
                <p14:cNvPr id="45" name="Ink 44">
                  <a:extLst>
                    <a:ext uri="{FF2B5EF4-FFF2-40B4-BE49-F238E27FC236}">
                      <a16:creationId xmlns:a16="http://schemas.microsoft.com/office/drawing/2014/main" id="{2670BF6C-2CD6-5D24-C0E1-1DFB4083B153}"/>
                    </a:ext>
                  </a:extLst>
                </p14:cNvPr>
                <p14:cNvContentPartPr/>
                <p14:nvPr/>
              </p14:nvContentPartPr>
              <p14:xfrm>
                <a:off x="1800909" y="2972246"/>
                <a:ext cx="148320" cy="158040"/>
              </p14:xfrm>
            </p:contentPart>
          </mc:Choice>
          <mc:Fallback xmlns="">
            <p:pic>
              <p:nvPicPr>
                <p:cNvPr id="45" name="Ink 44">
                  <a:extLst>
                    <a:ext uri="{FF2B5EF4-FFF2-40B4-BE49-F238E27FC236}">
                      <a16:creationId xmlns:a16="http://schemas.microsoft.com/office/drawing/2014/main" id="{2670BF6C-2CD6-5D24-C0E1-1DFB4083B153}"/>
                    </a:ext>
                  </a:extLst>
                </p:cNvPr>
                <p:cNvPicPr/>
                <p:nvPr/>
              </p:nvPicPr>
              <p:blipFill>
                <a:blip r:embed="rId97"/>
                <a:stretch>
                  <a:fillRect/>
                </a:stretch>
              </p:blipFill>
              <p:spPr>
                <a:xfrm>
                  <a:off x="1782909" y="2954246"/>
                  <a:ext cx="1839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6" name="Ink 45">
                  <a:extLst>
                    <a:ext uri="{FF2B5EF4-FFF2-40B4-BE49-F238E27FC236}">
                      <a16:creationId xmlns:a16="http://schemas.microsoft.com/office/drawing/2014/main" id="{24C3EC6A-0170-DC76-73D6-2BD419A060FE}"/>
                    </a:ext>
                  </a:extLst>
                </p14:cNvPr>
                <p14:cNvContentPartPr/>
                <p14:nvPr/>
              </p14:nvContentPartPr>
              <p14:xfrm>
                <a:off x="1969749" y="2926166"/>
                <a:ext cx="146520" cy="140760"/>
              </p14:xfrm>
            </p:contentPart>
          </mc:Choice>
          <mc:Fallback xmlns="">
            <p:pic>
              <p:nvPicPr>
                <p:cNvPr id="46" name="Ink 45">
                  <a:extLst>
                    <a:ext uri="{FF2B5EF4-FFF2-40B4-BE49-F238E27FC236}">
                      <a16:creationId xmlns:a16="http://schemas.microsoft.com/office/drawing/2014/main" id="{24C3EC6A-0170-DC76-73D6-2BD419A060FE}"/>
                    </a:ext>
                  </a:extLst>
                </p:cNvPr>
                <p:cNvPicPr/>
                <p:nvPr/>
              </p:nvPicPr>
              <p:blipFill>
                <a:blip r:embed="rId99"/>
                <a:stretch>
                  <a:fillRect/>
                </a:stretch>
              </p:blipFill>
              <p:spPr>
                <a:xfrm>
                  <a:off x="1951749" y="2908526"/>
                  <a:ext cx="182160" cy="176400"/>
                </a:xfrm>
                <a:prstGeom prst="rect">
                  <a:avLst/>
                </a:prstGeom>
              </p:spPr>
            </p:pic>
          </mc:Fallback>
        </mc:AlternateContent>
      </p:grpSp>
      <p:grpSp>
        <p:nvGrpSpPr>
          <p:cNvPr id="61" name="Group 60">
            <a:extLst>
              <a:ext uri="{FF2B5EF4-FFF2-40B4-BE49-F238E27FC236}">
                <a16:creationId xmlns:a16="http://schemas.microsoft.com/office/drawing/2014/main" id="{51F12C72-9C8A-53E8-9183-572FE41C1D97}"/>
              </a:ext>
            </a:extLst>
          </p:cNvPr>
          <p:cNvGrpSpPr/>
          <p:nvPr/>
        </p:nvGrpSpPr>
        <p:grpSpPr>
          <a:xfrm>
            <a:off x="1622349" y="2246126"/>
            <a:ext cx="492120" cy="199440"/>
            <a:chOff x="1622349" y="2246126"/>
            <a:chExt cx="492120" cy="199440"/>
          </a:xfrm>
        </p:grpSpPr>
        <mc:AlternateContent xmlns:mc="http://schemas.openxmlformats.org/markup-compatibility/2006" xmlns:p14="http://schemas.microsoft.com/office/powerpoint/2010/main">
          <mc:Choice Requires="p14">
            <p:contentPart p14:bwMode="auto" r:id="rId100">
              <p14:nvContentPartPr>
                <p14:cNvPr id="53" name="Ink 52">
                  <a:extLst>
                    <a:ext uri="{FF2B5EF4-FFF2-40B4-BE49-F238E27FC236}">
                      <a16:creationId xmlns:a16="http://schemas.microsoft.com/office/drawing/2014/main" id="{2D659A7E-09C0-F303-5E73-7950977A9666}"/>
                    </a:ext>
                  </a:extLst>
                </p14:cNvPr>
                <p14:cNvContentPartPr/>
                <p14:nvPr/>
              </p14:nvContentPartPr>
              <p14:xfrm>
                <a:off x="1622349" y="2246126"/>
                <a:ext cx="17280" cy="153720"/>
              </p14:xfrm>
            </p:contentPart>
          </mc:Choice>
          <mc:Fallback xmlns="">
            <p:pic>
              <p:nvPicPr>
                <p:cNvPr id="53" name="Ink 52">
                  <a:extLst>
                    <a:ext uri="{FF2B5EF4-FFF2-40B4-BE49-F238E27FC236}">
                      <a16:creationId xmlns:a16="http://schemas.microsoft.com/office/drawing/2014/main" id="{2D659A7E-09C0-F303-5E73-7950977A9666}"/>
                    </a:ext>
                  </a:extLst>
                </p:cNvPr>
                <p:cNvPicPr/>
                <p:nvPr/>
              </p:nvPicPr>
              <p:blipFill>
                <a:blip r:embed="rId101"/>
                <a:stretch>
                  <a:fillRect/>
                </a:stretch>
              </p:blipFill>
              <p:spPr>
                <a:xfrm>
                  <a:off x="1604709" y="2228486"/>
                  <a:ext cx="529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54" name="Ink 53">
                  <a:extLst>
                    <a:ext uri="{FF2B5EF4-FFF2-40B4-BE49-F238E27FC236}">
                      <a16:creationId xmlns:a16="http://schemas.microsoft.com/office/drawing/2014/main" id="{7204E2A5-263E-E042-4D8C-7F6D12D8E337}"/>
                    </a:ext>
                  </a:extLst>
                </p14:cNvPr>
                <p14:cNvContentPartPr/>
                <p14:nvPr/>
              </p14:nvContentPartPr>
              <p14:xfrm>
                <a:off x="1727829" y="2341166"/>
                <a:ext cx="75600" cy="7920"/>
              </p14:xfrm>
            </p:contentPart>
          </mc:Choice>
          <mc:Fallback xmlns="">
            <p:pic>
              <p:nvPicPr>
                <p:cNvPr id="54" name="Ink 53">
                  <a:extLst>
                    <a:ext uri="{FF2B5EF4-FFF2-40B4-BE49-F238E27FC236}">
                      <a16:creationId xmlns:a16="http://schemas.microsoft.com/office/drawing/2014/main" id="{7204E2A5-263E-E042-4D8C-7F6D12D8E337}"/>
                    </a:ext>
                  </a:extLst>
                </p:cNvPr>
                <p:cNvPicPr/>
                <p:nvPr/>
              </p:nvPicPr>
              <p:blipFill>
                <a:blip r:embed="rId103"/>
                <a:stretch>
                  <a:fillRect/>
                </a:stretch>
              </p:blipFill>
              <p:spPr>
                <a:xfrm>
                  <a:off x="1709829" y="2323526"/>
                  <a:ext cx="1112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59" name="Ink 58">
                  <a:extLst>
                    <a:ext uri="{FF2B5EF4-FFF2-40B4-BE49-F238E27FC236}">
                      <a16:creationId xmlns:a16="http://schemas.microsoft.com/office/drawing/2014/main" id="{2FCEA944-5022-E123-9C1E-CA58274F8C6C}"/>
                    </a:ext>
                  </a:extLst>
                </p14:cNvPr>
                <p14:cNvContentPartPr/>
                <p14:nvPr/>
              </p14:nvContentPartPr>
              <p14:xfrm>
                <a:off x="1860309" y="2290046"/>
                <a:ext cx="114120" cy="146880"/>
              </p14:xfrm>
            </p:contentPart>
          </mc:Choice>
          <mc:Fallback xmlns="">
            <p:pic>
              <p:nvPicPr>
                <p:cNvPr id="59" name="Ink 58">
                  <a:extLst>
                    <a:ext uri="{FF2B5EF4-FFF2-40B4-BE49-F238E27FC236}">
                      <a16:creationId xmlns:a16="http://schemas.microsoft.com/office/drawing/2014/main" id="{2FCEA944-5022-E123-9C1E-CA58274F8C6C}"/>
                    </a:ext>
                  </a:extLst>
                </p:cNvPr>
                <p:cNvPicPr/>
                <p:nvPr/>
              </p:nvPicPr>
              <p:blipFill>
                <a:blip r:embed="rId105"/>
                <a:stretch>
                  <a:fillRect/>
                </a:stretch>
              </p:blipFill>
              <p:spPr>
                <a:xfrm>
                  <a:off x="1842309" y="2272406"/>
                  <a:ext cx="1497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0" name="Ink 59">
                  <a:extLst>
                    <a:ext uri="{FF2B5EF4-FFF2-40B4-BE49-F238E27FC236}">
                      <a16:creationId xmlns:a16="http://schemas.microsoft.com/office/drawing/2014/main" id="{D6C24E9D-0B3B-8C3C-7619-095D6D2EEC38}"/>
                    </a:ext>
                  </a:extLst>
                </p14:cNvPr>
                <p14:cNvContentPartPr/>
                <p14:nvPr/>
              </p14:nvContentPartPr>
              <p14:xfrm>
                <a:off x="1984149" y="2322086"/>
                <a:ext cx="130320" cy="123480"/>
              </p14:xfrm>
            </p:contentPart>
          </mc:Choice>
          <mc:Fallback xmlns="">
            <p:pic>
              <p:nvPicPr>
                <p:cNvPr id="60" name="Ink 59">
                  <a:extLst>
                    <a:ext uri="{FF2B5EF4-FFF2-40B4-BE49-F238E27FC236}">
                      <a16:creationId xmlns:a16="http://schemas.microsoft.com/office/drawing/2014/main" id="{D6C24E9D-0B3B-8C3C-7619-095D6D2EEC38}"/>
                    </a:ext>
                  </a:extLst>
                </p:cNvPr>
                <p:cNvPicPr/>
                <p:nvPr/>
              </p:nvPicPr>
              <p:blipFill>
                <a:blip r:embed="rId107"/>
                <a:stretch>
                  <a:fillRect/>
                </a:stretch>
              </p:blipFill>
              <p:spPr>
                <a:xfrm>
                  <a:off x="1966509" y="2304446"/>
                  <a:ext cx="165960" cy="159120"/>
                </a:xfrm>
                <a:prstGeom prst="rect">
                  <a:avLst/>
                </a:prstGeom>
              </p:spPr>
            </p:pic>
          </mc:Fallback>
        </mc:AlternateContent>
      </p:grpSp>
      <p:grpSp>
        <p:nvGrpSpPr>
          <p:cNvPr id="73" name="Group 72">
            <a:extLst>
              <a:ext uri="{FF2B5EF4-FFF2-40B4-BE49-F238E27FC236}">
                <a16:creationId xmlns:a16="http://schemas.microsoft.com/office/drawing/2014/main" id="{F6F02EA4-E871-D566-0124-6CDCE01F0C43}"/>
              </a:ext>
            </a:extLst>
          </p:cNvPr>
          <p:cNvGrpSpPr/>
          <p:nvPr/>
        </p:nvGrpSpPr>
        <p:grpSpPr>
          <a:xfrm>
            <a:off x="3602349" y="2169446"/>
            <a:ext cx="1315440" cy="382320"/>
            <a:chOff x="3602349" y="2169446"/>
            <a:chExt cx="1315440" cy="382320"/>
          </a:xfrm>
        </p:grpSpPr>
        <mc:AlternateContent xmlns:mc="http://schemas.openxmlformats.org/markup-compatibility/2006" xmlns:p14="http://schemas.microsoft.com/office/powerpoint/2010/main">
          <mc:Choice Requires="p14">
            <p:contentPart p14:bwMode="auto" r:id="rId108">
              <p14:nvContentPartPr>
                <p14:cNvPr id="4" name="Ink 3">
                  <a:extLst>
                    <a:ext uri="{FF2B5EF4-FFF2-40B4-BE49-F238E27FC236}">
                      <a16:creationId xmlns:a16="http://schemas.microsoft.com/office/drawing/2014/main" id="{E6BE7B1B-2291-565B-EADD-4462CC6EA05E}"/>
                    </a:ext>
                  </a:extLst>
                </p14:cNvPr>
                <p14:cNvContentPartPr/>
                <p14:nvPr/>
              </p14:nvContentPartPr>
              <p14:xfrm>
                <a:off x="3602349" y="2354486"/>
                <a:ext cx="143640" cy="197280"/>
              </p14:xfrm>
            </p:contentPart>
          </mc:Choice>
          <mc:Fallback xmlns="">
            <p:pic>
              <p:nvPicPr>
                <p:cNvPr id="4" name="Ink 3">
                  <a:extLst>
                    <a:ext uri="{FF2B5EF4-FFF2-40B4-BE49-F238E27FC236}">
                      <a16:creationId xmlns:a16="http://schemas.microsoft.com/office/drawing/2014/main" id="{E6BE7B1B-2291-565B-EADD-4462CC6EA05E}"/>
                    </a:ext>
                  </a:extLst>
                </p:cNvPr>
                <p:cNvPicPr/>
                <p:nvPr/>
              </p:nvPicPr>
              <p:blipFill>
                <a:blip r:embed="rId109"/>
                <a:stretch>
                  <a:fillRect/>
                </a:stretch>
              </p:blipFill>
              <p:spPr>
                <a:xfrm>
                  <a:off x="3584709" y="2336486"/>
                  <a:ext cx="17928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 name="Ink 9">
                  <a:extLst>
                    <a:ext uri="{FF2B5EF4-FFF2-40B4-BE49-F238E27FC236}">
                      <a16:creationId xmlns:a16="http://schemas.microsoft.com/office/drawing/2014/main" id="{0F46CAA7-BA92-0C29-E2F8-29F617AD4926}"/>
                    </a:ext>
                  </a:extLst>
                </p14:cNvPr>
                <p14:cNvContentPartPr/>
                <p14:nvPr/>
              </p14:nvContentPartPr>
              <p14:xfrm>
                <a:off x="3760389" y="2370326"/>
                <a:ext cx="126720" cy="143280"/>
              </p14:xfrm>
            </p:contentPart>
          </mc:Choice>
          <mc:Fallback xmlns="">
            <p:pic>
              <p:nvPicPr>
                <p:cNvPr id="10" name="Ink 9">
                  <a:extLst>
                    <a:ext uri="{FF2B5EF4-FFF2-40B4-BE49-F238E27FC236}">
                      <a16:creationId xmlns:a16="http://schemas.microsoft.com/office/drawing/2014/main" id="{0F46CAA7-BA92-0C29-E2F8-29F617AD4926}"/>
                    </a:ext>
                  </a:extLst>
                </p:cNvPr>
                <p:cNvPicPr/>
                <p:nvPr/>
              </p:nvPicPr>
              <p:blipFill>
                <a:blip r:embed="rId111"/>
                <a:stretch>
                  <a:fillRect/>
                </a:stretch>
              </p:blipFill>
              <p:spPr>
                <a:xfrm>
                  <a:off x="3742389" y="2352326"/>
                  <a:ext cx="16236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3" name="Ink 12">
                  <a:extLst>
                    <a:ext uri="{FF2B5EF4-FFF2-40B4-BE49-F238E27FC236}">
                      <a16:creationId xmlns:a16="http://schemas.microsoft.com/office/drawing/2014/main" id="{A186FC5A-4FE1-CB74-6A4B-CF7862B52021}"/>
                    </a:ext>
                  </a:extLst>
                </p14:cNvPr>
                <p14:cNvContentPartPr/>
                <p14:nvPr/>
              </p14:nvContentPartPr>
              <p14:xfrm>
                <a:off x="3925269" y="2169446"/>
                <a:ext cx="169560" cy="117720"/>
              </p14:xfrm>
            </p:contentPart>
          </mc:Choice>
          <mc:Fallback xmlns="">
            <p:pic>
              <p:nvPicPr>
                <p:cNvPr id="13" name="Ink 12">
                  <a:extLst>
                    <a:ext uri="{FF2B5EF4-FFF2-40B4-BE49-F238E27FC236}">
                      <a16:creationId xmlns:a16="http://schemas.microsoft.com/office/drawing/2014/main" id="{A186FC5A-4FE1-CB74-6A4B-CF7862B52021}"/>
                    </a:ext>
                  </a:extLst>
                </p:cNvPr>
                <p:cNvPicPr/>
                <p:nvPr/>
              </p:nvPicPr>
              <p:blipFill>
                <a:blip r:embed="rId113"/>
                <a:stretch>
                  <a:fillRect/>
                </a:stretch>
              </p:blipFill>
              <p:spPr>
                <a:xfrm>
                  <a:off x="3907629" y="2151806"/>
                  <a:ext cx="2052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6" name="Ink 65">
                  <a:extLst>
                    <a:ext uri="{FF2B5EF4-FFF2-40B4-BE49-F238E27FC236}">
                      <a16:creationId xmlns:a16="http://schemas.microsoft.com/office/drawing/2014/main" id="{6A921528-36A5-074C-5DC7-FACB422BE9E1}"/>
                    </a:ext>
                  </a:extLst>
                </p14:cNvPr>
                <p14:cNvContentPartPr/>
                <p14:nvPr/>
              </p14:nvContentPartPr>
              <p14:xfrm>
                <a:off x="4259709" y="2358806"/>
                <a:ext cx="165240" cy="27000"/>
              </p14:xfrm>
            </p:contentPart>
          </mc:Choice>
          <mc:Fallback xmlns="">
            <p:pic>
              <p:nvPicPr>
                <p:cNvPr id="66" name="Ink 65">
                  <a:extLst>
                    <a:ext uri="{FF2B5EF4-FFF2-40B4-BE49-F238E27FC236}">
                      <a16:creationId xmlns:a16="http://schemas.microsoft.com/office/drawing/2014/main" id="{6A921528-36A5-074C-5DC7-FACB422BE9E1}"/>
                    </a:ext>
                  </a:extLst>
                </p:cNvPr>
                <p:cNvPicPr/>
                <p:nvPr/>
              </p:nvPicPr>
              <p:blipFill>
                <a:blip r:embed="rId115"/>
                <a:stretch>
                  <a:fillRect/>
                </a:stretch>
              </p:blipFill>
              <p:spPr>
                <a:xfrm>
                  <a:off x="4241709" y="2341166"/>
                  <a:ext cx="2008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7" name="Ink 66">
                  <a:extLst>
                    <a:ext uri="{FF2B5EF4-FFF2-40B4-BE49-F238E27FC236}">
                      <a16:creationId xmlns:a16="http://schemas.microsoft.com/office/drawing/2014/main" id="{EB51F112-A6A6-DDB9-C7E5-9FDE419D5C9C}"/>
                    </a:ext>
                  </a:extLst>
                </p14:cNvPr>
                <p14:cNvContentPartPr/>
                <p14:nvPr/>
              </p14:nvContentPartPr>
              <p14:xfrm>
                <a:off x="4320189" y="2449526"/>
                <a:ext cx="118080" cy="27360"/>
              </p14:xfrm>
            </p:contentPart>
          </mc:Choice>
          <mc:Fallback xmlns="">
            <p:pic>
              <p:nvPicPr>
                <p:cNvPr id="67" name="Ink 66">
                  <a:extLst>
                    <a:ext uri="{FF2B5EF4-FFF2-40B4-BE49-F238E27FC236}">
                      <a16:creationId xmlns:a16="http://schemas.microsoft.com/office/drawing/2014/main" id="{EB51F112-A6A6-DDB9-C7E5-9FDE419D5C9C}"/>
                    </a:ext>
                  </a:extLst>
                </p:cNvPr>
                <p:cNvPicPr/>
                <p:nvPr/>
              </p:nvPicPr>
              <p:blipFill>
                <a:blip r:embed="rId117"/>
                <a:stretch>
                  <a:fillRect/>
                </a:stretch>
              </p:blipFill>
              <p:spPr>
                <a:xfrm>
                  <a:off x="4302189" y="2431886"/>
                  <a:ext cx="153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8" name="Ink 67">
                  <a:extLst>
                    <a:ext uri="{FF2B5EF4-FFF2-40B4-BE49-F238E27FC236}">
                      <a16:creationId xmlns:a16="http://schemas.microsoft.com/office/drawing/2014/main" id="{0D48A663-D39E-1047-170E-2BD2D4DC4FFA}"/>
                    </a:ext>
                  </a:extLst>
                </p14:cNvPr>
                <p14:cNvContentPartPr/>
                <p14:nvPr/>
              </p14:nvContentPartPr>
              <p14:xfrm>
                <a:off x="4603149" y="2266646"/>
                <a:ext cx="180360" cy="183960"/>
              </p14:xfrm>
            </p:contentPart>
          </mc:Choice>
          <mc:Fallback xmlns="">
            <p:pic>
              <p:nvPicPr>
                <p:cNvPr id="68" name="Ink 67">
                  <a:extLst>
                    <a:ext uri="{FF2B5EF4-FFF2-40B4-BE49-F238E27FC236}">
                      <a16:creationId xmlns:a16="http://schemas.microsoft.com/office/drawing/2014/main" id="{0D48A663-D39E-1047-170E-2BD2D4DC4FFA}"/>
                    </a:ext>
                  </a:extLst>
                </p:cNvPr>
                <p:cNvPicPr/>
                <p:nvPr/>
              </p:nvPicPr>
              <p:blipFill>
                <a:blip r:embed="rId119"/>
                <a:stretch>
                  <a:fillRect/>
                </a:stretch>
              </p:blipFill>
              <p:spPr>
                <a:xfrm>
                  <a:off x="4585509" y="2248646"/>
                  <a:ext cx="2160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69" name="Ink 68">
                  <a:extLst>
                    <a:ext uri="{FF2B5EF4-FFF2-40B4-BE49-F238E27FC236}">
                      <a16:creationId xmlns:a16="http://schemas.microsoft.com/office/drawing/2014/main" id="{168FDDC5-8B40-8FF2-FD79-EEF88856802C}"/>
                    </a:ext>
                  </a:extLst>
                </p14:cNvPr>
                <p14:cNvContentPartPr/>
                <p14:nvPr/>
              </p14:nvContentPartPr>
              <p14:xfrm>
                <a:off x="4909149" y="2327126"/>
                <a:ext cx="8640" cy="13680"/>
              </p14:xfrm>
            </p:contentPart>
          </mc:Choice>
          <mc:Fallback xmlns="">
            <p:pic>
              <p:nvPicPr>
                <p:cNvPr id="69" name="Ink 68">
                  <a:extLst>
                    <a:ext uri="{FF2B5EF4-FFF2-40B4-BE49-F238E27FC236}">
                      <a16:creationId xmlns:a16="http://schemas.microsoft.com/office/drawing/2014/main" id="{168FDDC5-8B40-8FF2-FD79-EEF88856802C}"/>
                    </a:ext>
                  </a:extLst>
                </p:cNvPr>
                <p:cNvPicPr/>
                <p:nvPr/>
              </p:nvPicPr>
              <p:blipFill>
                <a:blip r:embed="rId121"/>
                <a:stretch>
                  <a:fillRect/>
                </a:stretch>
              </p:blipFill>
              <p:spPr>
                <a:xfrm>
                  <a:off x="4891149" y="2309486"/>
                  <a:ext cx="44280" cy="49320"/>
                </a:xfrm>
                <a:prstGeom prst="rect">
                  <a:avLst/>
                </a:prstGeom>
              </p:spPr>
            </p:pic>
          </mc:Fallback>
        </mc:AlternateContent>
      </p:grpSp>
      <p:grpSp>
        <p:nvGrpSpPr>
          <p:cNvPr id="72" name="Group 71">
            <a:extLst>
              <a:ext uri="{FF2B5EF4-FFF2-40B4-BE49-F238E27FC236}">
                <a16:creationId xmlns:a16="http://schemas.microsoft.com/office/drawing/2014/main" id="{202F985A-E989-A84C-0261-DF19300F7F05}"/>
              </a:ext>
            </a:extLst>
          </p:cNvPr>
          <p:cNvGrpSpPr/>
          <p:nvPr/>
        </p:nvGrpSpPr>
        <p:grpSpPr>
          <a:xfrm>
            <a:off x="5104269" y="2190686"/>
            <a:ext cx="221760" cy="261720"/>
            <a:chOff x="5104269" y="2190686"/>
            <a:chExt cx="221760" cy="261720"/>
          </a:xfrm>
        </p:grpSpPr>
        <mc:AlternateContent xmlns:mc="http://schemas.openxmlformats.org/markup-compatibility/2006" xmlns:p14="http://schemas.microsoft.com/office/powerpoint/2010/main">
          <mc:Choice Requires="p14">
            <p:contentPart p14:bwMode="auto" r:id="rId122">
              <p14:nvContentPartPr>
                <p14:cNvPr id="70" name="Ink 69">
                  <a:extLst>
                    <a:ext uri="{FF2B5EF4-FFF2-40B4-BE49-F238E27FC236}">
                      <a16:creationId xmlns:a16="http://schemas.microsoft.com/office/drawing/2014/main" id="{BA08255C-3B0B-DCAA-30F8-3ED75B48A1D8}"/>
                    </a:ext>
                  </a:extLst>
                </p14:cNvPr>
                <p14:cNvContentPartPr/>
                <p14:nvPr/>
              </p14:nvContentPartPr>
              <p14:xfrm>
                <a:off x="5104269" y="2190686"/>
                <a:ext cx="18720" cy="250920"/>
              </p14:xfrm>
            </p:contentPart>
          </mc:Choice>
          <mc:Fallback xmlns="">
            <p:pic>
              <p:nvPicPr>
                <p:cNvPr id="70" name="Ink 69">
                  <a:extLst>
                    <a:ext uri="{FF2B5EF4-FFF2-40B4-BE49-F238E27FC236}">
                      <a16:creationId xmlns:a16="http://schemas.microsoft.com/office/drawing/2014/main" id="{BA08255C-3B0B-DCAA-30F8-3ED75B48A1D8}"/>
                    </a:ext>
                  </a:extLst>
                </p:cNvPr>
                <p:cNvPicPr/>
                <p:nvPr/>
              </p:nvPicPr>
              <p:blipFill>
                <a:blip r:embed="rId123"/>
                <a:stretch>
                  <a:fillRect/>
                </a:stretch>
              </p:blipFill>
              <p:spPr>
                <a:xfrm>
                  <a:off x="5086269" y="2173046"/>
                  <a:ext cx="5436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71" name="Ink 70">
                  <a:extLst>
                    <a:ext uri="{FF2B5EF4-FFF2-40B4-BE49-F238E27FC236}">
                      <a16:creationId xmlns:a16="http://schemas.microsoft.com/office/drawing/2014/main" id="{29F52D18-4EF0-234E-FC04-2899053B1A41}"/>
                    </a:ext>
                  </a:extLst>
                </p14:cNvPr>
                <p14:cNvContentPartPr/>
                <p14:nvPr/>
              </p14:nvContentPartPr>
              <p14:xfrm>
                <a:off x="5201109" y="2197526"/>
                <a:ext cx="124920" cy="254880"/>
              </p14:xfrm>
            </p:contentPart>
          </mc:Choice>
          <mc:Fallback xmlns="">
            <p:pic>
              <p:nvPicPr>
                <p:cNvPr id="71" name="Ink 70">
                  <a:extLst>
                    <a:ext uri="{FF2B5EF4-FFF2-40B4-BE49-F238E27FC236}">
                      <a16:creationId xmlns:a16="http://schemas.microsoft.com/office/drawing/2014/main" id="{29F52D18-4EF0-234E-FC04-2899053B1A41}"/>
                    </a:ext>
                  </a:extLst>
                </p:cNvPr>
                <p:cNvPicPr/>
                <p:nvPr/>
              </p:nvPicPr>
              <p:blipFill>
                <a:blip r:embed="rId125"/>
                <a:stretch>
                  <a:fillRect/>
                </a:stretch>
              </p:blipFill>
              <p:spPr>
                <a:xfrm>
                  <a:off x="5183109" y="2179526"/>
                  <a:ext cx="160560" cy="290520"/>
                </a:xfrm>
                <a:prstGeom prst="rect">
                  <a:avLst/>
                </a:prstGeom>
              </p:spPr>
            </p:pic>
          </mc:Fallback>
        </mc:AlternateContent>
      </p:grpSp>
      <p:grpSp>
        <p:nvGrpSpPr>
          <p:cNvPr id="76" name="Group 75">
            <a:extLst>
              <a:ext uri="{FF2B5EF4-FFF2-40B4-BE49-F238E27FC236}">
                <a16:creationId xmlns:a16="http://schemas.microsoft.com/office/drawing/2014/main" id="{560D30E1-DD62-1E78-B1DD-423139255C56}"/>
              </a:ext>
            </a:extLst>
          </p:cNvPr>
          <p:cNvGrpSpPr/>
          <p:nvPr/>
        </p:nvGrpSpPr>
        <p:grpSpPr>
          <a:xfrm>
            <a:off x="3576429" y="2925086"/>
            <a:ext cx="290520" cy="186480"/>
            <a:chOff x="3576429" y="2925086"/>
            <a:chExt cx="290520" cy="186480"/>
          </a:xfrm>
        </p:grpSpPr>
        <mc:AlternateContent xmlns:mc="http://schemas.openxmlformats.org/markup-compatibility/2006" xmlns:p14="http://schemas.microsoft.com/office/powerpoint/2010/main">
          <mc:Choice Requires="p14">
            <p:contentPart p14:bwMode="auto" r:id="rId126">
              <p14:nvContentPartPr>
                <p14:cNvPr id="74" name="Ink 73">
                  <a:extLst>
                    <a:ext uri="{FF2B5EF4-FFF2-40B4-BE49-F238E27FC236}">
                      <a16:creationId xmlns:a16="http://schemas.microsoft.com/office/drawing/2014/main" id="{7F71A0C3-BACC-E47F-63EC-E0336D307486}"/>
                    </a:ext>
                  </a:extLst>
                </p14:cNvPr>
                <p14:cNvContentPartPr/>
                <p14:nvPr/>
              </p14:nvContentPartPr>
              <p14:xfrm>
                <a:off x="3576429" y="2936606"/>
                <a:ext cx="127800" cy="174960"/>
              </p14:xfrm>
            </p:contentPart>
          </mc:Choice>
          <mc:Fallback xmlns="">
            <p:pic>
              <p:nvPicPr>
                <p:cNvPr id="74" name="Ink 73">
                  <a:extLst>
                    <a:ext uri="{FF2B5EF4-FFF2-40B4-BE49-F238E27FC236}">
                      <a16:creationId xmlns:a16="http://schemas.microsoft.com/office/drawing/2014/main" id="{7F71A0C3-BACC-E47F-63EC-E0336D307486}"/>
                    </a:ext>
                  </a:extLst>
                </p:cNvPr>
                <p:cNvPicPr/>
                <p:nvPr/>
              </p:nvPicPr>
              <p:blipFill>
                <a:blip r:embed="rId127"/>
                <a:stretch>
                  <a:fillRect/>
                </a:stretch>
              </p:blipFill>
              <p:spPr>
                <a:xfrm>
                  <a:off x="3558429" y="2918966"/>
                  <a:ext cx="1634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5" name="Ink 74">
                  <a:extLst>
                    <a:ext uri="{FF2B5EF4-FFF2-40B4-BE49-F238E27FC236}">
                      <a16:creationId xmlns:a16="http://schemas.microsoft.com/office/drawing/2014/main" id="{66C6F643-6A5F-3F58-68BD-8402E8D699EE}"/>
                    </a:ext>
                  </a:extLst>
                </p14:cNvPr>
                <p14:cNvContentPartPr/>
                <p14:nvPr/>
              </p14:nvContentPartPr>
              <p14:xfrm>
                <a:off x="3717909" y="2925086"/>
                <a:ext cx="149040" cy="158040"/>
              </p14:xfrm>
            </p:contentPart>
          </mc:Choice>
          <mc:Fallback xmlns="">
            <p:pic>
              <p:nvPicPr>
                <p:cNvPr id="75" name="Ink 74">
                  <a:extLst>
                    <a:ext uri="{FF2B5EF4-FFF2-40B4-BE49-F238E27FC236}">
                      <a16:creationId xmlns:a16="http://schemas.microsoft.com/office/drawing/2014/main" id="{66C6F643-6A5F-3F58-68BD-8402E8D699EE}"/>
                    </a:ext>
                  </a:extLst>
                </p:cNvPr>
                <p:cNvPicPr/>
                <p:nvPr/>
              </p:nvPicPr>
              <p:blipFill>
                <a:blip r:embed="rId129"/>
                <a:stretch>
                  <a:fillRect/>
                </a:stretch>
              </p:blipFill>
              <p:spPr>
                <a:xfrm>
                  <a:off x="3699909" y="2907086"/>
                  <a:ext cx="184680" cy="193680"/>
                </a:xfrm>
                <a:prstGeom prst="rect">
                  <a:avLst/>
                </a:prstGeom>
              </p:spPr>
            </p:pic>
          </mc:Fallback>
        </mc:AlternateContent>
      </p:grpSp>
      <p:grpSp>
        <p:nvGrpSpPr>
          <p:cNvPr id="79" name="Group 78">
            <a:extLst>
              <a:ext uri="{FF2B5EF4-FFF2-40B4-BE49-F238E27FC236}">
                <a16:creationId xmlns:a16="http://schemas.microsoft.com/office/drawing/2014/main" id="{B8524F7B-6BF3-E06D-1560-C35F197838FE}"/>
              </a:ext>
            </a:extLst>
          </p:cNvPr>
          <p:cNvGrpSpPr/>
          <p:nvPr/>
        </p:nvGrpSpPr>
        <p:grpSpPr>
          <a:xfrm>
            <a:off x="4209309" y="2961086"/>
            <a:ext cx="160200" cy="97920"/>
            <a:chOff x="4209309" y="2961086"/>
            <a:chExt cx="160200" cy="97920"/>
          </a:xfrm>
        </p:grpSpPr>
        <mc:AlternateContent xmlns:mc="http://schemas.openxmlformats.org/markup-compatibility/2006" xmlns:p14="http://schemas.microsoft.com/office/powerpoint/2010/main">
          <mc:Choice Requires="p14">
            <p:contentPart p14:bwMode="auto" r:id="rId130">
              <p14:nvContentPartPr>
                <p14:cNvPr id="77" name="Ink 76">
                  <a:extLst>
                    <a:ext uri="{FF2B5EF4-FFF2-40B4-BE49-F238E27FC236}">
                      <a16:creationId xmlns:a16="http://schemas.microsoft.com/office/drawing/2014/main" id="{C688687E-2381-0C94-7DCC-28FD2205A4D2}"/>
                    </a:ext>
                  </a:extLst>
                </p14:cNvPr>
                <p14:cNvContentPartPr/>
                <p14:nvPr/>
              </p14:nvContentPartPr>
              <p14:xfrm>
                <a:off x="4209309" y="2961086"/>
                <a:ext cx="160200" cy="20160"/>
              </p14:xfrm>
            </p:contentPart>
          </mc:Choice>
          <mc:Fallback xmlns="">
            <p:pic>
              <p:nvPicPr>
                <p:cNvPr id="77" name="Ink 76">
                  <a:extLst>
                    <a:ext uri="{FF2B5EF4-FFF2-40B4-BE49-F238E27FC236}">
                      <a16:creationId xmlns:a16="http://schemas.microsoft.com/office/drawing/2014/main" id="{C688687E-2381-0C94-7DCC-28FD2205A4D2}"/>
                    </a:ext>
                  </a:extLst>
                </p:cNvPr>
                <p:cNvPicPr/>
                <p:nvPr/>
              </p:nvPicPr>
              <p:blipFill>
                <a:blip r:embed="rId131"/>
                <a:stretch>
                  <a:fillRect/>
                </a:stretch>
              </p:blipFill>
              <p:spPr>
                <a:xfrm>
                  <a:off x="4191309" y="2943086"/>
                  <a:ext cx="1958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8" name="Ink 77">
                  <a:extLst>
                    <a:ext uri="{FF2B5EF4-FFF2-40B4-BE49-F238E27FC236}">
                      <a16:creationId xmlns:a16="http://schemas.microsoft.com/office/drawing/2014/main" id="{0E6B3EAA-61C9-A16A-EF6F-FB4058E8537A}"/>
                    </a:ext>
                  </a:extLst>
                </p14:cNvPr>
                <p14:cNvContentPartPr/>
                <p14:nvPr/>
              </p14:nvContentPartPr>
              <p14:xfrm>
                <a:off x="4235589" y="3052526"/>
                <a:ext cx="114120" cy="6480"/>
              </p14:xfrm>
            </p:contentPart>
          </mc:Choice>
          <mc:Fallback xmlns="">
            <p:pic>
              <p:nvPicPr>
                <p:cNvPr id="78" name="Ink 77">
                  <a:extLst>
                    <a:ext uri="{FF2B5EF4-FFF2-40B4-BE49-F238E27FC236}">
                      <a16:creationId xmlns:a16="http://schemas.microsoft.com/office/drawing/2014/main" id="{0E6B3EAA-61C9-A16A-EF6F-FB4058E8537A}"/>
                    </a:ext>
                  </a:extLst>
                </p:cNvPr>
                <p:cNvPicPr/>
                <p:nvPr/>
              </p:nvPicPr>
              <p:blipFill>
                <a:blip r:embed="rId133"/>
                <a:stretch>
                  <a:fillRect/>
                </a:stretch>
              </p:blipFill>
              <p:spPr>
                <a:xfrm>
                  <a:off x="4217949" y="3034526"/>
                  <a:ext cx="149760" cy="4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80" name="Ink 79">
                <a:extLst>
                  <a:ext uri="{FF2B5EF4-FFF2-40B4-BE49-F238E27FC236}">
                    <a16:creationId xmlns:a16="http://schemas.microsoft.com/office/drawing/2014/main" id="{45ACF0EE-E227-9F1B-14AC-91312A3AA806}"/>
                  </a:ext>
                </a:extLst>
              </p14:cNvPr>
              <p14:cNvContentPartPr/>
              <p14:nvPr/>
            </p14:nvContentPartPr>
            <p14:xfrm>
              <a:off x="4537989" y="2919326"/>
              <a:ext cx="177120" cy="184680"/>
            </p14:xfrm>
          </p:contentPart>
        </mc:Choice>
        <mc:Fallback xmlns="">
          <p:pic>
            <p:nvPicPr>
              <p:cNvPr id="80" name="Ink 79">
                <a:extLst>
                  <a:ext uri="{FF2B5EF4-FFF2-40B4-BE49-F238E27FC236}">
                    <a16:creationId xmlns:a16="http://schemas.microsoft.com/office/drawing/2014/main" id="{45ACF0EE-E227-9F1B-14AC-91312A3AA806}"/>
                  </a:ext>
                </a:extLst>
              </p:cNvPr>
              <p:cNvPicPr/>
              <p:nvPr/>
            </p:nvPicPr>
            <p:blipFill>
              <a:blip r:embed="rId135"/>
              <a:stretch>
                <a:fillRect/>
              </a:stretch>
            </p:blipFill>
            <p:spPr>
              <a:xfrm>
                <a:off x="4520349" y="2901326"/>
                <a:ext cx="2127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1" name="Ink 80">
                <a:extLst>
                  <a:ext uri="{FF2B5EF4-FFF2-40B4-BE49-F238E27FC236}">
                    <a16:creationId xmlns:a16="http://schemas.microsoft.com/office/drawing/2014/main" id="{165E0592-4D3E-2737-DA66-EDC9755558BD}"/>
                  </a:ext>
                </a:extLst>
              </p14:cNvPr>
              <p14:cNvContentPartPr/>
              <p14:nvPr/>
            </p14:nvContentPartPr>
            <p14:xfrm>
              <a:off x="4891869" y="2974046"/>
              <a:ext cx="5760" cy="5040"/>
            </p14:xfrm>
          </p:contentPart>
        </mc:Choice>
        <mc:Fallback xmlns="">
          <p:pic>
            <p:nvPicPr>
              <p:cNvPr id="81" name="Ink 80">
                <a:extLst>
                  <a:ext uri="{FF2B5EF4-FFF2-40B4-BE49-F238E27FC236}">
                    <a16:creationId xmlns:a16="http://schemas.microsoft.com/office/drawing/2014/main" id="{165E0592-4D3E-2737-DA66-EDC9755558BD}"/>
                  </a:ext>
                </a:extLst>
              </p:cNvPr>
              <p:cNvPicPr/>
              <p:nvPr/>
            </p:nvPicPr>
            <p:blipFill>
              <a:blip r:embed="rId137"/>
              <a:stretch>
                <a:fillRect/>
              </a:stretch>
            </p:blipFill>
            <p:spPr>
              <a:xfrm>
                <a:off x="4874229" y="2956406"/>
                <a:ext cx="41400" cy="40680"/>
              </a:xfrm>
              <a:prstGeom prst="rect">
                <a:avLst/>
              </a:prstGeom>
            </p:spPr>
          </p:pic>
        </mc:Fallback>
      </mc:AlternateContent>
      <p:grpSp>
        <p:nvGrpSpPr>
          <p:cNvPr id="84" name="Group 83">
            <a:extLst>
              <a:ext uri="{FF2B5EF4-FFF2-40B4-BE49-F238E27FC236}">
                <a16:creationId xmlns:a16="http://schemas.microsoft.com/office/drawing/2014/main" id="{936300F6-AF72-6711-BA0B-1EC911848E1D}"/>
              </a:ext>
            </a:extLst>
          </p:cNvPr>
          <p:cNvGrpSpPr/>
          <p:nvPr/>
        </p:nvGrpSpPr>
        <p:grpSpPr>
          <a:xfrm>
            <a:off x="5098149" y="2869646"/>
            <a:ext cx="244800" cy="274320"/>
            <a:chOff x="5098149" y="2869646"/>
            <a:chExt cx="244800" cy="274320"/>
          </a:xfrm>
        </p:grpSpPr>
        <mc:AlternateContent xmlns:mc="http://schemas.openxmlformats.org/markup-compatibility/2006" xmlns:p14="http://schemas.microsoft.com/office/powerpoint/2010/main">
          <mc:Choice Requires="p14">
            <p:contentPart p14:bwMode="auto" r:id="rId138">
              <p14:nvContentPartPr>
                <p14:cNvPr id="82" name="Ink 81">
                  <a:extLst>
                    <a:ext uri="{FF2B5EF4-FFF2-40B4-BE49-F238E27FC236}">
                      <a16:creationId xmlns:a16="http://schemas.microsoft.com/office/drawing/2014/main" id="{4F22D150-B087-2825-D937-B75925337080}"/>
                    </a:ext>
                  </a:extLst>
                </p14:cNvPr>
                <p14:cNvContentPartPr/>
                <p14:nvPr/>
              </p14:nvContentPartPr>
              <p14:xfrm>
                <a:off x="5098149" y="2869646"/>
                <a:ext cx="244800" cy="164520"/>
              </p14:xfrm>
            </p:contentPart>
          </mc:Choice>
          <mc:Fallback xmlns="">
            <p:pic>
              <p:nvPicPr>
                <p:cNvPr id="82" name="Ink 81">
                  <a:extLst>
                    <a:ext uri="{FF2B5EF4-FFF2-40B4-BE49-F238E27FC236}">
                      <a16:creationId xmlns:a16="http://schemas.microsoft.com/office/drawing/2014/main" id="{4F22D150-B087-2825-D937-B75925337080}"/>
                    </a:ext>
                  </a:extLst>
                </p:cNvPr>
                <p:cNvPicPr/>
                <p:nvPr/>
              </p:nvPicPr>
              <p:blipFill>
                <a:blip r:embed="rId139"/>
                <a:stretch>
                  <a:fillRect/>
                </a:stretch>
              </p:blipFill>
              <p:spPr>
                <a:xfrm>
                  <a:off x="5080149" y="2852006"/>
                  <a:ext cx="2804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3" name="Ink 82">
                  <a:extLst>
                    <a:ext uri="{FF2B5EF4-FFF2-40B4-BE49-F238E27FC236}">
                      <a16:creationId xmlns:a16="http://schemas.microsoft.com/office/drawing/2014/main" id="{7D9D2393-92A6-30CB-80B3-4309E5EBD177}"/>
                    </a:ext>
                  </a:extLst>
                </p14:cNvPr>
                <p14:cNvContentPartPr/>
                <p14:nvPr/>
              </p14:nvContentPartPr>
              <p14:xfrm>
                <a:off x="5225589" y="2909246"/>
                <a:ext cx="19800" cy="234720"/>
              </p14:xfrm>
            </p:contentPart>
          </mc:Choice>
          <mc:Fallback xmlns="">
            <p:pic>
              <p:nvPicPr>
                <p:cNvPr id="83" name="Ink 82">
                  <a:extLst>
                    <a:ext uri="{FF2B5EF4-FFF2-40B4-BE49-F238E27FC236}">
                      <a16:creationId xmlns:a16="http://schemas.microsoft.com/office/drawing/2014/main" id="{7D9D2393-92A6-30CB-80B3-4309E5EBD177}"/>
                    </a:ext>
                  </a:extLst>
                </p:cNvPr>
                <p:cNvPicPr/>
                <p:nvPr/>
              </p:nvPicPr>
              <p:blipFill>
                <a:blip r:embed="rId141"/>
                <a:stretch>
                  <a:fillRect/>
                </a:stretch>
              </p:blipFill>
              <p:spPr>
                <a:xfrm>
                  <a:off x="5207949" y="2891246"/>
                  <a:ext cx="55440" cy="270360"/>
                </a:xfrm>
                <a:prstGeom prst="rect">
                  <a:avLst/>
                </a:prstGeom>
              </p:spPr>
            </p:pic>
          </mc:Fallback>
        </mc:AlternateContent>
      </p:grpSp>
      <p:grpSp>
        <p:nvGrpSpPr>
          <p:cNvPr id="95" name="Group 94">
            <a:extLst>
              <a:ext uri="{FF2B5EF4-FFF2-40B4-BE49-F238E27FC236}">
                <a16:creationId xmlns:a16="http://schemas.microsoft.com/office/drawing/2014/main" id="{A6FFFBFE-8522-7DCF-1423-67F875E31DE1}"/>
              </a:ext>
            </a:extLst>
          </p:cNvPr>
          <p:cNvGrpSpPr/>
          <p:nvPr/>
        </p:nvGrpSpPr>
        <p:grpSpPr>
          <a:xfrm>
            <a:off x="3335949" y="3530606"/>
            <a:ext cx="669600" cy="244440"/>
            <a:chOff x="3335949" y="3530606"/>
            <a:chExt cx="669600" cy="244440"/>
          </a:xfrm>
        </p:grpSpPr>
        <mc:AlternateContent xmlns:mc="http://schemas.openxmlformats.org/markup-compatibility/2006" xmlns:p14="http://schemas.microsoft.com/office/powerpoint/2010/main">
          <mc:Choice Requires="p14">
            <p:contentPart p14:bwMode="auto" r:id="rId142">
              <p14:nvContentPartPr>
                <p14:cNvPr id="85" name="Ink 84">
                  <a:extLst>
                    <a:ext uri="{FF2B5EF4-FFF2-40B4-BE49-F238E27FC236}">
                      <a16:creationId xmlns:a16="http://schemas.microsoft.com/office/drawing/2014/main" id="{0077B444-0411-4A7D-20DB-F8E282B1C976}"/>
                    </a:ext>
                  </a:extLst>
                </p14:cNvPr>
                <p14:cNvContentPartPr/>
                <p14:nvPr/>
              </p14:nvContentPartPr>
              <p14:xfrm>
                <a:off x="3335949" y="3530606"/>
                <a:ext cx="20520" cy="205200"/>
              </p14:xfrm>
            </p:contentPart>
          </mc:Choice>
          <mc:Fallback xmlns="">
            <p:pic>
              <p:nvPicPr>
                <p:cNvPr id="85" name="Ink 84">
                  <a:extLst>
                    <a:ext uri="{FF2B5EF4-FFF2-40B4-BE49-F238E27FC236}">
                      <a16:creationId xmlns:a16="http://schemas.microsoft.com/office/drawing/2014/main" id="{0077B444-0411-4A7D-20DB-F8E282B1C976}"/>
                    </a:ext>
                  </a:extLst>
                </p:cNvPr>
                <p:cNvPicPr/>
                <p:nvPr/>
              </p:nvPicPr>
              <p:blipFill>
                <a:blip r:embed="rId143"/>
                <a:stretch>
                  <a:fillRect/>
                </a:stretch>
              </p:blipFill>
              <p:spPr>
                <a:xfrm>
                  <a:off x="3318309" y="3512966"/>
                  <a:ext cx="5616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7" name="Ink 86">
                  <a:extLst>
                    <a:ext uri="{FF2B5EF4-FFF2-40B4-BE49-F238E27FC236}">
                      <a16:creationId xmlns:a16="http://schemas.microsoft.com/office/drawing/2014/main" id="{DB16FC1B-38A0-5B73-39E0-C2DD2633B4B2}"/>
                    </a:ext>
                  </a:extLst>
                </p14:cNvPr>
                <p14:cNvContentPartPr/>
                <p14:nvPr/>
              </p14:nvContentPartPr>
              <p14:xfrm>
                <a:off x="3491829" y="3645446"/>
                <a:ext cx="131760" cy="15120"/>
              </p14:xfrm>
            </p:contentPart>
          </mc:Choice>
          <mc:Fallback xmlns="">
            <p:pic>
              <p:nvPicPr>
                <p:cNvPr id="87" name="Ink 86">
                  <a:extLst>
                    <a:ext uri="{FF2B5EF4-FFF2-40B4-BE49-F238E27FC236}">
                      <a16:creationId xmlns:a16="http://schemas.microsoft.com/office/drawing/2014/main" id="{DB16FC1B-38A0-5B73-39E0-C2DD2633B4B2}"/>
                    </a:ext>
                  </a:extLst>
                </p:cNvPr>
                <p:cNvPicPr/>
                <p:nvPr/>
              </p:nvPicPr>
              <p:blipFill>
                <a:blip r:embed="rId145"/>
                <a:stretch>
                  <a:fillRect/>
                </a:stretch>
              </p:blipFill>
              <p:spPr>
                <a:xfrm>
                  <a:off x="3474189" y="3627806"/>
                  <a:ext cx="16740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8" name="Ink 87">
                  <a:extLst>
                    <a:ext uri="{FF2B5EF4-FFF2-40B4-BE49-F238E27FC236}">
                      <a16:creationId xmlns:a16="http://schemas.microsoft.com/office/drawing/2014/main" id="{5C6E4887-C20A-D802-E449-7485F256334A}"/>
                    </a:ext>
                  </a:extLst>
                </p14:cNvPr>
                <p14:cNvContentPartPr/>
                <p14:nvPr/>
              </p14:nvContentPartPr>
              <p14:xfrm>
                <a:off x="3733749" y="3593606"/>
                <a:ext cx="123840" cy="181440"/>
              </p14:xfrm>
            </p:contentPart>
          </mc:Choice>
          <mc:Fallback xmlns="">
            <p:pic>
              <p:nvPicPr>
                <p:cNvPr id="88" name="Ink 87">
                  <a:extLst>
                    <a:ext uri="{FF2B5EF4-FFF2-40B4-BE49-F238E27FC236}">
                      <a16:creationId xmlns:a16="http://schemas.microsoft.com/office/drawing/2014/main" id="{5C6E4887-C20A-D802-E449-7485F256334A}"/>
                    </a:ext>
                  </a:extLst>
                </p:cNvPr>
                <p:cNvPicPr/>
                <p:nvPr/>
              </p:nvPicPr>
              <p:blipFill>
                <a:blip r:embed="rId147"/>
                <a:stretch>
                  <a:fillRect/>
                </a:stretch>
              </p:blipFill>
              <p:spPr>
                <a:xfrm>
                  <a:off x="3715749" y="3575966"/>
                  <a:ext cx="1594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9" name="Ink 88">
                  <a:extLst>
                    <a:ext uri="{FF2B5EF4-FFF2-40B4-BE49-F238E27FC236}">
                      <a16:creationId xmlns:a16="http://schemas.microsoft.com/office/drawing/2014/main" id="{3DC90FA1-4A37-77FA-F60F-5E88C85B2AA7}"/>
                    </a:ext>
                  </a:extLst>
                </p14:cNvPr>
                <p14:cNvContentPartPr/>
                <p14:nvPr/>
              </p14:nvContentPartPr>
              <p14:xfrm>
                <a:off x="3869109" y="3606206"/>
                <a:ext cx="136440" cy="138960"/>
              </p14:xfrm>
            </p:contentPart>
          </mc:Choice>
          <mc:Fallback xmlns="">
            <p:pic>
              <p:nvPicPr>
                <p:cNvPr id="89" name="Ink 88">
                  <a:extLst>
                    <a:ext uri="{FF2B5EF4-FFF2-40B4-BE49-F238E27FC236}">
                      <a16:creationId xmlns:a16="http://schemas.microsoft.com/office/drawing/2014/main" id="{3DC90FA1-4A37-77FA-F60F-5E88C85B2AA7}"/>
                    </a:ext>
                  </a:extLst>
                </p:cNvPr>
                <p:cNvPicPr/>
                <p:nvPr/>
              </p:nvPicPr>
              <p:blipFill>
                <a:blip r:embed="rId149"/>
                <a:stretch>
                  <a:fillRect/>
                </a:stretch>
              </p:blipFill>
              <p:spPr>
                <a:xfrm>
                  <a:off x="3851109" y="3588206"/>
                  <a:ext cx="172080" cy="174600"/>
                </a:xfrm>
                <a:prstGeom prst="rect">
                  <a:avLst/>
                </a:prstGeom>
              </p:spPr>
            </p:pic>
          </mc:Fallback>
        </mc:AlternateContent>
      </p:grpSp>
      <p:grpSp>
        <p:nvGrpSpPr>
          <p:cNvPr id="94" name="Group 93">
            <a:extLst>
              <a:ext uri="{FF2B5EF4-FFF2-40B4-BE49-F238E27FC236}">
                <a16:creationId xmlns:a16="http://schemas.microsoft.com/office/drawing/2014/main" id="{0AB43F05-E275-5BA3-425D-25CF5F6D3E4F}"/>
              </a:ext>
            </a:extLst>
          </p:cNvPr>
          <p:cNvGrpSpPr/>
          <p:nvPr/>
        </p:nvGrpSpPr>
        <p:grpSpPr>
          <a:xfrm>
            <a:off x="4233429" y="3621686"/>
            <a:ext cx="178920" cy="89280"/>
            <a:chOff x="4233429" y="3621686"/>
            <a:chExt cx="178920" cy="89280"/>
          </a:xfrm>
        </p:grpSpPr>
        <mc:AlternateContent xmlns:mc="http://schemas.openxmlformats.org/markup-compatibility/2006" xmlns:p14="http://schemas.microsoft.com/office/powerpoint/2010/main">
          <mc:Choice Requires="p14">
            <p:contentPart p14:bwMode="auto" r:id="rId150">
              <p14:nvContentPartPr>
                <p14:cNvPr id="90" name="Ink 89">
                  <a:extLst>
                    <a:ext uri="{FF2B5EF4-FFF2-40B4-BE49-F238E27FC236}">
                      <a16:creationId xmlns:a16="http://schemas.microsoft.com/office/drawing/2014/main" id="{6B02A162-2730-46B9-4C65-5779DA59ACCF}"/>
                    </a:ext>
                  </a:extLst>
                </p14:cNvPr>
                <p14:cNvContentPartPr/>
                <p14:nvPr/>
              </p14:nvContentPartPr>
              <p14:xfrm>
                <a:off x="4233429" y="3621686"/>
                <a:ext cx="137880" cy="29520"/>
              </p14:xfrm>
            </p:contentPart>
          </mc:Choice>
          <mc:Fallback xmlns="">
            <p:pic>
              <p:nvPicPr>
                <p:cNvPr id="90" name="Ink 89">
                  <a:extLst>
                    <a:ext uri="{FF2B5EF4-FFF2-40B4-BE49-F238E27FC236}">
                      <a16:creationId xmlns:a16="http://schemas.microsoft.com/office/drawing/2014/main" id="{6B02A162-2730-46B9-4C65-5779DA59ACCF}"/>
                    </a:ext>
                  </a:extLst>
                </p:cNvPr>
                <p:cNvPicPr/>
                <p:nvPr/>
              </p:nvPicPr>
              <p:blipFill>
                <a:blip r:embed="rId151"/>
                <a:stretch>
                  <a:fillRect/>
                </a:stretch>
              </p:blipFill>
              <p:spPr>
                <a:xfrm>
                  <a:off x="4215789" y="3604046"/>
                  <a:ext cx="17352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1" name="Ink 90">
                  <a:extLst>
                    <a:ext uri="{FF2B5EF4-FFF2-40B4-BE49-F238E27FC236}">
                      <a16:creationId xmlns:a16="http://schemas.microsoft.com/office/drawing/2014/main" id="{7D943471-7801-9BE5-8416-C1F2B4E3E6F9}"/>
                    </a:ext>
                  </a:extLst>
                </p14:cNvPr>
                <p14:cNvContentPartPr/>
                <p14:nvPr/>
              </p14:nvContentPartPr>
              <p14:xfrm>
                <a:off x="4265469" y="3683606"/>
                <a:ext cx="146880" cy="27360"/>
              </p14:xfrm>
            </p:contentPart>
          </mc:Choice>
          <mc:Fallback xmlns="">
            <p:pic>
              <p:nvPicPr>
                <p:cNvPr id="91" name="Ink 90">
                  <a:extLst>
                    <a:ext uri="{FF2B5EF4-FFF2-40B4-BE49-F238E27FC236}">
                      <a16:creationId xmlns:a16="http://schemas.microsoft.com/office/drawing/2014/main" id="{7D943471-7801-9BE5-8416-C1F2B4E3E6F9}"/>
                    </a:ext>
                  </a:extLst>
                </p:cNvPr>
                <p:cNvPicPr/>
                <p:nvPr/>
              </p:nvPicPr>
              <p:blipFill>
                <a:blip r:embed="rId153"/>
                <a:stretch>
                  <a:fillRect/>
                </a:stretch>
              </p:blipFill>
              <p:spPr>
                <a:xfrm>
                  <a:off x="4247829" y="3665606"/>
                  <a:ext cx="182520" cy="6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4">
            <p14:nvContentPartPr>
              <p14:cNvPr id="92" name="Ink 91">
                <a:extLst>
                  <a:ext uri="{FF2B5EF4-FFF2-40B4-BE49-F238E27FC236}">
                    <a16:creationId xmlns:a16="http://schemas.microsoft.com/office/drawing/2014/main" id="{7D333EAC-C00C-1339-CAAA-451207681FD0}"/>
                  </a:ext>
                </a:extLst>
              </p14:cNvPr>
              <p14:cNvContentPartPr/>
              <p14:nvPr/>
            </p14:nvContentPartPr>
            <p14:xfrm>
              <a:off x="4589829" y="3574526"/>
              <a:ext cx="196200" cy="194400"/>
            </p14:xfrm>
          </p:contentPart>
        </mc:Choice>
        <mc:Fallback xmlns="">
          <p:pic>
            <p:nvPicPr>
              <p:cNvPr id="92" name="Ink 91">
                <a:extLst>
                  <a:ext uri="{FF2B5EF4-FFF2-40B4-BE49-F238E27FC236}">
                    <a16:creationId xmlns:a16="http://schemas.microsoft.com/office/drawing/2014/main" id="{7D333EAC-C00C-1339-CAAA-451207681FD0}"/>
                  </a:ext>
                </a:extLst>
              </p:cNvPr>
              <p:cNvPicPr/>
              <p:nvPr/>
            </p:nvPicPr>
            <p:blipFill>
              <a:blip r:embed="rId155"/>
              <a:stretch>
                <a:fillRect/>
              </a:stretch>
            </p:blipFill>
            <p:spPr>
              <a:xfrm>
                <a:off x="4571829" y="3556526"/>
                <a:ext cx="23184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93" name="Ink 92">
                <a:extLst>
                  <a:ext uri="{FF2B5EF4-FFF2-40B4-BE49-F238E27FC236}">
                    <a16:creationId xmlns:a16="http://schemas.microsoft.com/office/drawing/2014/main" id="{114C45C4-0E4D-ACDD-DE77-D8DDC28FB243}"/>
                  </a:ext>
                </a:extLst>
              </p14:cNvPr>
              <p14:cNvContentPartPr/>
              <p14:nvPr/>
            </p14:nvContentPartPr>
            <p14:xfrm>
              <a:off x="4998789" y="3648686"/>
              <a:ext cx="6120" cy="3960"/>
            </p14:xfrm>
          </p:contentPart>
        </mc:Choice>
        <mc:Fallback xmlns="">
          <p:pic>
            <p:nvPicPr>
              <p:cNvPr id="93" name="Ink 92">
                <a:extLst>
                  <a:ext uri="{FF2B5EF4-FFF2-40B4-BE49-F238E27FC236}">
                    <a16:creationId xmlns:a16="http://schemas.microsoft.com/office/drawing/2014/main" id="{114C45C4-0E4D-ACDD-DE77-D8DDC28FB243}"/>
                  </a:ext>
                </a:extLst>
              </p:cNvPr>
              <p:cNvPicPr/>
              <p:nvPr/>
            </p:nvPicPr>
            <p:blipFill>
              <a:blip r:embed="rId157"/>
              <a:stretch>
                <a:fillRect/>
              </a:stretch>
            </p:blipFill>
            <p:spPr>
              <a:xfrm>
                <a:off x="4980789" y="3631046"/>
                <a:ext cx="417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6" name="Ink 95">
                <a:extLst>
                  <a:ext uri="{FF2B5EF4-FFF2-40B4-BE49-F238E27FC236}">
                    <a16:creationId xmlns:a16="http://schemas.microsoft.com/office/drawing/2014/main" id="{095579C6-86FF-03CB-84C3-033A1C8BE053}"/>
                  </a:ext>
                </a:extLst>
              </p14:cNvPr>
              <p14:cNvContentPartPr/>
              <p14:nvPr/>
            </p14:nvContentPartPr>
            <p14:xfrm>
              <a:off x="5196069" y="3493166"/>
              <a:ext cx="164160" cy="265320"/>
            </p14:xfrm>
          </p:contentPart>
        </mc:Choice>
        <mc:Fallback xmlns="">
          <p:pic>
            <p:nvPicPr>
              <p:cNvPr id="96" name="Ink 95">
                <a:extLst>
                  <a:ext uri="{FF2B5EF4-FFF2-40B4-BE49-F238E27FC236}">
                    <a16:creationId xmlns:a16="http://schemas.microsoft.com/office/drawing/2014/main" id="{095579C6-86FF-03CB-84C3-033A1C8BE053}"/>
                  </a:ext>
                </a:extLst>
              </p:cNvPr>
              <p:cNvPicPr/>
              <p:nvPr/>
            </p:nvPicPr>
            <p:blipFill>
              <a:blip r:embed="rId159"/>
              <a:stretch>
                <a:fillRect/>
              </a:stretch>
            </p:blipFill>
            <p:spPr>
              <a:xfrm>
                <a:off x="5178069" y="3475166"/>
                <a:ext cx="199800" cy="300960"/>
              </a:xfrm>
              <a:prstGeom prst="rect">
                <a:avLst/>
              </a:prstGeom>
            </p:spPr>
          </p:pic>
        </mc:Fallback>
      </mc:AlternateContent>
      <p:grpSp>
        <p:nvGrpSpPr>
          <p:cNvPr id="135" name="Group 134">
            <a:extLst>
              <a:ext uri="{FF2B5EF4-FFF2-40B4-BE49-F238E27FC236}">
                <a16:creationId xmlns:a16="http://schemas.microsoft.com/office/drawing/2014/main" id="{C0AFC0BF-793A-7430-36E8-F0371D30263F}"/>
              </a:ext>
            </a:extLst>
          </p:cNvPr>
          <p:cNvGrpSpPr/>
          <p:nvPr/>
        </p:nvGrpSpPr>
        <p:grpSpPr>
          <a:xfrm>
            <a:off x="668349" y="4226126"/>
            <a:ext cx="5274720" cy="728280"/>
            <a:chOff x="668349" y="4226126"/>
            <a:chExt cx="5274720" cy="728280"/>
          </a:xfrm>
        </p:grpSpPr>
        <mc:AlternateContent xmlns:mc="http://schemas.openxmlformats.org/markup-compatibility/2006" xmlns:p14="http://schemas.microsoft.com/office/powerpoint/2010/main">
          <mc:Choice Requires="p14">
            <p:contentPart p14:bwMode="auto" r:id="rId160">
              <p14:nvContentPartPr>
                <p14:cNvPr id="98" name="Ink 97">
                  <a:extLst>
                    <a:ext uri="{FF2B5EF4-FFF2-40B4-BE49-F238E27FC236}">
                      <a16:creationId xmlns:a16="http://schemas.microsoft.com/office/drawing/2014/main" id="{3C94B32B-99A4-C516-E2E9-3A16432C2A22}"/>
                    </a:ext>
                  </a:extLst>
                </p14:cNvPr>
                <p14:cNvContentPartPr/>
                <p14:nvPr/>
              </p14:nvContentPartPr>
              <p14:xfrm>
                <a:off x="668349" y="4591526"/>
                <a:ext cx="53640" cy="252360"/>
              </p14:xfrm>
            </p:contentPart>
          </mc:Choice>
          <mc:Fallback xmlns="">
            <p:pic>
              <p:nvPicPr>
                <p:cNvPr id="98" name="Ink 97">
                  <a:extLst>
                    <a:ext uri="{FF2B5EF4-FFF2-40B4-BE49-F238E27FC236}">
                      <a16:creationId xmlns:a16="http://schemas.microsoft.com/office/drawing/2014/main" id="{3C94B32B-99A4-C516-E2E9-3A16432C2A22}"/>
                    </a:ext>
                  </a:extLst>
                </p:cNvPr>
                <p:cNvPicPr/>
                <p:nvPr/>
              </p:nvPicPr>
              <p:blipFill>
                <a:blip r:embed="rId161"/>
                <a:stretch>
                  <a:fillRect/>
                </a:stretch>
              </p:blipFill>
              <p:spPr>
                <a:xfrm>
                  <a:off x="650709" y="4573526"/>
                  <a:ext cx="8928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9" name="Ink 98">
                  <a:extLst>
                    <a:ext uri="{FF2B5EF4-FFF2-40B4-BE49-F238E27FC236}">
                      <a16:creationId xmlns:a16="http://schemas.microsoft.com/office/drawing/2014/main" id="{92F39929-0451-60D1-A7D0-C3232EEB66A6}"/>
                    </a:ext>
                  </a:extLst>
                </p14:cNvPr>
                <p14:cNvContentPartPr/>
                <p14:nvPr/>
              </p14:nvContentPartPr>
              <p14:xfrm>
                <a:off x="675909" y="4543286"/>
                <a:ext cx="143280" cy="189720"/>
              </p14:xfrm>
            </p:contentPart>
          </mc:Choice>
          <mc:Fallback xmlns="">
            <p:pic>
              <p:nvPicPr>
                <p:cNvPr id="99" name="Ink 98">
                  <a:extLst>
                    <a:ext uri="{FF2B5EF4-FFF2-40B4-BE49-F238E27FC236}">
                      <a16:creationId xmlns:a16="http://schemas.microsoft.com/office/drawing/2014/main" id="{92F39929-0451-60D1-A7D0-C3232EEB66A6}"/>
                    </a:ext>
                  </a:extLst>
                </p:cNvPr>
                <p:cNvPicPr/>
                <p:nvPr/>
              </p:nvPicPr>
              <p:blipFill>
                <a:blip r:embed="rId163"/>
                <a:stretch>
                  <a:fillRect/>
                </a:stretch>
              </p:blipFill>
              <p:spPr>
                <a:xfrm>
                  <a:off x="657909" y="4525646"/>
                  <a:ext cx="17892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01" name="Ink 100">
                  <a:extLst>
                    <a:ext uri="{FF2B5EF4-FFF2-40B4-BE49-F238E27FC236}">
                      <a16:creationId xmlns:a16="http://schemas.microsoft.com/office/drawing/2014/main" id="{836F9DFC-1C91-4BE2-81F5-048D5FCBCB14}"/>
                    </a:ext>
                  </a:extLst>
                </p14:cNvPr>
                <p14:cNvContentPartPr/>
                <p14:nvPr/>
              </p14:nvContentPartPr>
              <p14:xfrm>
                <a:off x="956709" y="4415126"/>
                <a:ext cx="113760" cy="513720"/>
              </p14:xfrm>
            </p:contentPart>
          </mc:Choice>
          <mc:Fallback xmlns="">
            <p:pic>
              <p:nvPicPr>
                <p:cNvPr id="101" name="Ink 100">
                  <a:extLst>
                    <a:ext uri="{FF2B5EF4-FFF2-40B4-BE49-F238E27FC236}">
                      <a16:creationId xmlns:a16="http://schemas.microsoft.com/office/drawing/2014/main" id="{836F9DFC-1C91-4BE2-81F5-048D5FCBCB14}"/>
                    </a:ext>
                  </a:extLst>
                </p:cNvPr>
                <p:cNvPicPr/>
                <p:nvPr/>
              </p:nvPicPr>
              <p:blipFill>
                <a:blip r:embed="rId165"/>
                <a:stretch>
                  <a:fillRect/>
                </a:stretch>
              </p:blipFill>
              <p:spPr>
                <a:xfrm>
                  <a:off x="939069" y="4397126"/>
                  <a:ext cx="149400" cy="5493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3" name="Ink 102">
                  <a:extLst>
                    <a:ext uri="{FF2B5EF4-FFF2-40B4-BE49-F238E27FC236}">
                      <a16:creationId xmlns:a16="http://schemas.microsoft.com/office/drawing/2014/main" id="{D89DABD5-C8D2-34B1-DB4C-44EA0B6E804C}"/>
                    </a:ext>
                  </a:extLst>
                </p14:cNvPr>
                <p14:cNvContentPartPr/>
                <p14:nvPr/>
              </p14:nvContentPartPr>
              <p14:xfrm>
                <a:off x="1179189" y="4559126"/>
                <a:ext cx="213120" cy="101160"/>
              </p14:xfrm>
            </p:contentPart>
          </mc:Choice>
          <mc:Fallback xmlns="">
            <p:pic>
              <p:nvPicPr>
                <p:cNvPr id="103" name="Ink 102">
                  <a:extLst>
                    <a:ext uri="{FF2B5EF4-FFF2-40B4-BE49-F238E27FC236}">
                      <a16:creationId xmlns:a16="http://schemas.microsoft.com/office/drawing/2014/main" id="{D89DABD5-C8D2-34B1-DB4C-44EA0B6E804C}"/>
                    </a:ext>
                  </a:extLst>
                </p:cNvPr>
                <p:cNvPicPr/>
                <p:nvPr/>
              </p:nvPicPr>
              <p:blipFill>
                <a:blip r:embed="rId167"/>
                <a:stretch>
                  <a:fillRect/>
                </a:stretch>
              </p:blipFill>
              <p:spPr>
                <a:xfrm>
                  <a:off x="1161189" y="4541126"/>
                  <a:ext cx="24876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4" name="Ink 103">
                  <a:extLst>
                    <a:ext uri="{FF2B5EF4-FFF2-40B4-BE49-F238E27FC236}">
                      <a16:creationId xmlns:a16="http://schemas.microsoft.com/office/drawing/2014/main" id="{14902C67-A811-3E9D-E862-63BF4C5EB339}"/>
                    </a:ext>
                  </a:extLst>
                </p14:cNvPr>
                <p14:cNvContentPartPr/>
                <p14:nvPr/>
              </p14:nvContentPartPr>
              <p14:xfrm>
                <a:off x="1317069" y="4599446"/>
                <a:ext cx="24480" cy="247320"/>
              </p14:xfrm>
            </p:contentPart>
          </mc:Choice>
          <mc:Fallback xmlns="">
            <p:pic>
              <p:nvPicPr>
                <p:cNvPr id="104" name="Ink 103">
                  <a:extLst>
                    <a:ext uri="{FF2B5EF4-FFF2-40B4-BE49-F238E27FC236}">
                      <a16:creationId xmlns:a16="http://schemas.microsoft.com/office/drawing/2014/main" id="{14902C67-A811-3E9D-E862-63BF4C5EB339}"/>
                    </a:ext>
                  </a:extLst>
                </p:cNvPr>
                <p:cNvPicPr/>
                <p:nvPr/>
              </p:nvPicPr>
              <p:blipFill>
                <a:blip r:embed="rId169"/>
                <a:stretch>
                  <a:fillRect/>
                </a:stretch>
              </p:blipFill>
              <p:spPr>
                <a:xfrm>
                  <a:off x="1299429" y="4581446"/>
                  <a:ext cx="6012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6" name="Ink 105">
                  <a:extLst>
                    <a:ext uri="{FF2B5EF4-FFF2-40B4-BE49-F238E27FC236}">
                      <a16:creationId xmlns:a16="http://schemas.microsoft.com/office/drawing/2014/main" id="{63FFE15A-79BA-B1D6-81A7-4B4958A3A2C8}"/>
                    </a:ext>
                  </a:extLst>
                </p14:cNvPr>
                <p14:cNvContentPartPr/>
                <p14:nvPr/>
              </p14:nvContentPartPr>
              <p14:xfrm>
                <a:off x="1582749" y="4809326"/>
                <a:ext cx="29160" cy="118440"/>
              </p14:xfrm>
            </p:contentPart>
          </mc:Choice>
          <mc:Fallback xmlns="">
            <p:pic>
              <p:nvPicPr>
                <p:cNvPr id="106" name="Ink 105">
                  <a:extLst>
                    <a:ext uri="{FF2B5EF4-FFF2-40B4-BE49-F238E27FC236}">
                      <a16:creationId xmlns:a16="http://schemas.microsoft.com/office/drawing/2014/main" id="{63FFE15A-79BA-B1D6-81A7-4B4958A3A2C8}"/>
                    </a:ext>
                  </a:extLst>
                </p:cNvPr>
                <p:cNvPicPr/>
                <p:nvPr/>
              </p:nvPicPr>
              <p:blipFill>
                <a:blip r:embed="rId171"/>
                <a:stretch>
                  <a:fillRect/>
                </a:stretch>
              </p:blipFill>
              <p:spPr>
                <a:xfrm>
                  <a:off x="1565109" y="4791686"/>
                  <a:ext cx="6480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7" name="Ink 106">
                  <a:extLst>
                    <a:ext uri="{FF2B5EF4-FFF2-40B4-BE49-F238E27FC236}">
                      <a16:creationId xmlns:a16="http://schemas.microsoft.com/office/drawing/2014/main" id="{2D4F9514-0709-34D1-2E78-49933D5A37E1}"/>
                    </a:ext>
                  </a:extLst>
                </p14:cNvPr>
                <p14:cNvContentPartPr/>
                <p14:nvPr/>
              </p14:nvContentPartPr>
              <p14:xfrm>
                <a:off x="1751949" y="4562366"/>
                <a:ext cx="170640" cy="47520"/>
              </p14:xfrm>
            </p:contentPart>
          </mc:Choice>
          <mc:Fallback xmlns="">
            <p:pic>
              <p:nvPicPr>
                <p:cNvPr id="107" name="Ink 106">
                  <a:extLst>
                    <a:ext uri="{FF2B5EF4-FFF2-40B4-BE49-F238E27FC236}">
                      <a16:creationId xmlns:a16="http://schemas.microsoft.com/office/drawing/2014/main" id="{2D4F9514-0709-34D1-2E78-49933D5A37E1}"/>
                    </a:ext>
                  </a:extLst>
                </p:cNvPr>
                <p:cNvPicPr/>
                <p:nvPr/>
              </p:nvPicPr>
              <p:blipFill>
                <a:blip r:embed="rId173"/>
                <a:stretch>
                  <a:fillRect/>
                </a:stretch>
              </p:blipFill>
              <p:spPr>
                <a:xfrm>
                  <a:off x="1733949" y="4544366"/>
                  <a:ext cx="206280" cy="831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8" name="Ink 107">
                  <a:extLst>
                    <a:ext uri="{FF2B5EF4-FFF2-40B4-BE49-F238E27FC236}">
                      <a16:creationId xmlns:a16="http://schemas.microsoft.com/office/drawing/2014/main" id="{63905F6C-BF70-37CD-2095-52331E02484E}"/>
                    </a:ext>
                  </a:extLst>
                </p14:cNvPr>
                <p14:cNvContentPartPr/>
                <p14:nvPr/>
              </p14:nvContentPartPr>
              <p14:xfrm>
                <a:off x="1835109" y="4583246"/>
                <a:ext cx="23760" cy="208440"/>
              </p14:xfrm>
            </p:contentPart>
          </mc:Choice>
          <mc:Fallback xmlns="">
            <p:pic>
              <p:nvPicPr>
                <p:cNvPr id="108" name="Ink 107">
                  <a:extLst>
                    <a:ext uri="{FF2B5EF4-FFF2-40B4-BE49-F238E27FC236}">
                      <a16:creationId xmlns:a16="http://schemas.microsoft.com/office/drawing/2014/main" id="{63905F6C-BF70-37CD-2095-52331E02484E}"/>
                    </a:ext>
                  </a:extLst>
                </p:cNvPr>
                <p:cNvPicPr/>
                <p:nvPr/>
              </p:nvPicPr>
              <p:blipFill>
                <a:blip r:embed="rId175"/>
                <a:stretch>
                  <a:fillRect/>
                </a:stretch>
              </p:blipFill>
              <p:spPr>
                <a:xfrm>
                  <a:off x="1817109" y="4565606"/>
                  <a:ext cx="594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09" name="Ink 108">
                  <a:extLst>
                    <a:ext uri="{FF2B5EF4-FFF2-40B4-BE49-F238E27FC236}">
                      <a16:creationId xmlns:a16="http://schemas.microsoft.com/office/drawing/2014/main" id="{BE96619D-E71D-DB46-59C2-76DCCC4508E1}"/>
                    </a:ext>
                  </a:extLst>
                </p14:cNvPr>
                <p14:cNvContentPartPr/>
                <p14:nvPr/>
              </p14:nvContentPartPr>
              <p14:xfrm>
                <a:off x="1974789" y="4403966"/>
                <a:ext cx="115920" cy="522360"/>
              </p14:xfrm>
            </p:contentPart>
          </mc:Choice>
          <mc:Fallback xmlns="">
            <p:pic>
              <p:nvPicPr>
                <p:cNvPr id="109" name="Ink 108">
                  <a:extLst>
                    <a:ext uri="{FF2B5EF4-FFF2-40B4-BE49-F238E27FC236}">
                      <a16:creationId xmlns:a16="http://schemas.microsoft.com/office/drawing/2014/main" id="{BE96619D-E71D-DB46-59C2-76DCCC4508E1}"/>
                    </a:ext>
                  </a:extLst>
                </p:cNvPr>
                <p:cNvPicPr/>
                <p:nvPr/>
              </p:nvPicPr>
              <p:blipFill>
                <a:blip r:embed="rId177"/>
                <a:stretch>
                  <a:fillRect/>
                </a:stretch>
              </p:blipFill>
              <p:spPr>
                <a:xfrm>
                  <a:off x="1957149" y="4386326"/>
                  <a:ext cx="151560" cy="55800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0" name="Ink 109">
                  <a:extLst>
                    <a:ext uri="{FF2B5EF4-FFF2-40B4-BE49-F238E27FC236}">
                      <a16:creationId xmlns:a16="http://schemas.microsoft.com/office/drawing/2014/main" id="{F23AC829-127C-DBA6-6935-61901FCA9340}"/>
                    </a:ext>
                  </a:extLst>
                </p14:cNvPr>
                <p14:cNvContentPartPr/>
                <p14:nvPr/>
              </p14:nvContentPartPr>
              <p14:xfrm>
                <a:off x="2310669" y="4652726"/>
                <a:ext cx="110880" cy="24840"/>
              </p14:xfrm>
            </p:contentPart>
          </mc:Choice>
          <mc:Fallback xmlns="">
            <p:pic>
              <p:nvPicPr>
                <p:cNvPr id="110" name="Ink 109">
                  <a:extLst>
                    <a:ext uri="{FF2B5EF4-FFF2-40B4-BE49-F238E27FC236}">
                      <a16:creationId xmlns:a16="http://schemas.microsoft.com/office/drawing/2014/main" id="{F23AC829-127C-DBA6-6935-61901FCA9340}"/>
                    </a:ext>
                  </a:extLst>
                </p:cNvPr>
                <p:cNvPicPr/>
                <p:nvPr/>
              </p:nvPicPr>
              <p:blipFill>
                <a:blip r:embed="rId179"/>
                <a:stretch>
                  <a:fillRect/>
                </a:stretch>
              </p:blipFill>
              <p:spPr>
                <a:xfrm>
                  <a:off x="2292669" y="4634726"/>
                  <a:ext cx="14652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11" name="Ink 110">
                  <a:extLst>
                    <a:ext uri="{FF2B5EF4-FFF2-40B4-BE49-F238E27FC236}">
                      <a16:creationId xmlns:a16="http://schemas.microsoft.com/office/drawing/2014/main" id="{A43A4449-F5D2-3EF0-3061-2B192B4F4E0B}"/>
                    </a:ext>
                  </a:extLst>
                </p14:cNvPr>
                <p14:cNvContentPartPr/>
                <p14:nvPr/>
              </p14:nvContentPartPr>
              <p14:xfrm>
                <a:off x="2349189" y="4734086"/>
                <a:ext cx="126360" cy="20880"/>
              </p14:xfrm>
            </p:contentPart>
          </mc:Choice>
          <mc:Fallback xmlns="">
            <p:pic>
              <p:nvPicPr>
                <p:cNvPr id="111" name="Ink 110">
                  <a:extLst>
                    <a:ext uri="{FF2B5EF4-FFF2-40B4-BE49-F238E27FC236}">
                      <a16:creationId xmlns:a16="http://schemas.microsoft.com/office/drawing/2014/main" id="{A43A4449-F5D2-3EF0-3061-2B192B4F4E0B}"/>
                    </a:ext>
                  </a:extLst>
                </p:cNvPr>
                <p:cNvPicPr/>
                <p:nvPr/>
              </p:nvPicPr>
              <p:blipFill>
                <a:blip r:embed="rId181"/>
                <a:stretch>
                  <a:fillRect/>
                </a:stretch>
              </p:blipFill>
              <p:spPr>
                <a:xfrm>
                  <a:off x="2331189" y="4716086"/>
                  <a:ext cx="1620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14" name="Ink 113">
                  <a:extLst>
                    <a:ext uri="{FF2B5EF4-FFF2-40B4-BE49-F238E27FC236}">
                      <a16:creationId xmlns:a16="http://schemas.microsoft.com/office/drawing/2014/main" id="{A6A1F85D-ADC1-27F0-E3C9-656445562430}"/>
                    </a:ext>
                  </a:extLst>
                </p14:cNvPr>
                <p14:cNvContentPartPr/>
                <p14:nvPr/>
              </p14:nvContentPartPr>
              <p14:xfrm>
                <a:off x="2727909" y="4552286"/>
                <a:ext cx="168480" cy="222480"/>
              </p14:xfrm>
            </p:contentPart>
          </mc:Choice>
          <mc:Fallback xmlns="">
            <p:pic>
              <p:nvPicPr>
                <p:cNvPr id="114" name="Ink 113">
                  <a:extLst>
                    <a:ext uri="{FF2B5EF4-FFF2-40B4-BE49-F238E27FC236}">
                      <a16:creationId xmlns:a16="http://schemas.microsoft.com/office/drawing/2014/main" id="{A6A1F85D-ADC1-27F0-E3C9-656445562430}"/>
                    </a:ext>
                  </a:extLst>
                </p:cNvPr>
                <p:cNvPicPr/>
                <p:nvPr/>
              </p:nvPicPr>
              <p:blipFill>
                <a:blip r:embed="rId183"/>
                <a:stretch>
                  <a:fillRect/>
                </a:stretch>
              </p:blipFill>
              <p:spPr>
                <a:xfrm>
                  <a:off x="2710269" y="4534286"/>
                  <a:ext cx="20412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15" name="Ink 114">
                  <a:extLst>
                    <a:ext uri="{FF2B5EF4-FFF2-40B4-BE49-F238E27FC236}">
                      <a16:creationId xmlns:a16="http://schemas.microsoft.com/office/drawing/2014/main" id="{590609B1-D6EA-A7A5-591E-C4EB3C10BD70}"/>
                    </a:ext>
                  </a:extLst>
                </p14:cNvPr>
                <p14:cNvContentPartPr/>
                <p14:nvPr/>
              </p14:nvContentPartPr>
              <p14:xfrm>
                <a:off x="3087909" y="4641566"/>
                <a:ext cx="11520" cy="12240"/>
              </p14:xfrm>
            </p:contentPart>
          </mc:Choice>
          <mc:Fallback xmlns="">
            <p:pic>
              <p:nvPicPr>
                <p:cNvPr id="115" name="Ink 114">
                  <a:extLst>
                    <a:ext uri="{FF2B5EF4-FFF2-40B4-BE49-F238E27FC236}">
                      <a16:creationId xmlns:a16="http://schemas.microsoft.com/office/drawing/2014/main" id="{590609B1-D6EA-A7A5-591E-C4EB3C10BD70}"/>
                    </a:ext>
                  </a:extLst>
                </p:cNvPr>
                <p:cNvPicPr/>
                <p:nvPr/>
              </p:nvPicPr>
              <p:blipFill>
                <a:blip r:embed="rId185"/>
                <a:stretch>
                  <a:fillRect/>
                </a:stretch>
              </p:blipFill>
              <p:spPr>
                <a:xfrm>
                  <a:off x="3070269" y="4623926"/>
                  <a:ext cx="471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16" name="Ink 115">
                  <a:extLst>
                    <a:ext uri="{FF2B5EF4-FFF2-40B4-BE49-F238E27FC236}">
                      <a16:creationId xmlns:a16="http://schemas.microsoft.com/office/drawing/2014/main" id="{252A17F8-6CA5-9E47-4A4A-5CEA7EE4691D}"/>
                    </a:ext>
                  </a:extLst>
                </p14:cNvPr>
                <p14:cNvContentPartPr/>
                <p14:nvPr/>
              </p14:nvContentPartPr>
              <p14:xfrm>
                <a:off x="3253149" y="4513766"/>
                <a:ext cx="140040" cy="251640"/>
              </p14:xfrm>
            </p:contentPart>
          </mc:Choice>
          <mc:Fallback xmlns="">
            <p:pic>
              <p:nvPicPr>
                <p:cNvPr id="116" name="Ink 115">
                  <a:extLst>
                    <a:ext uri="{FF2B5EF4-FFF2-40B4-BE49-F238E27FC236}">
                      <a16:creationId xmlns:a16="http://schemas.microsoft.com/office/drawing/2014/main" id="{252A17F8-6CA5-9E47-4A4A-5CEA7EE4691D}"/>
                    </a:ext>
                  </a:extLst>
                </p:cNvPr>
                <p:cNvPicPr/>
                <p:nvPr/>
              </p:nvPicPr>
              <p:blipFill>
                <a:blip r:embed="rId187"/>
                <a:stretch>
                  <a:fillRect/>
                </a:stretch>
              </p:blipFill>
              <p:spPr>
                <a:xfrm>
                  <a:off x="3235149" y="4496126"/>
                  <a:ext cx="175680" cy="28728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17" name="Ink 116">
                  <a:extLst>
                    <a:ext uri="{FF2B5EF4-FFF2-40B4-BE49-F238E27FC236}">
                      <a16:creationId xmlns:a16="http://schemas.microsoft.com/office/drawing/2014/main" id="{1BDADC26-421A-4A76-ED03-A192A8CBB9EE}"/>
                    </a:ext>
                  </a:extLst>
                </p14:cNvPr>
                <p14:cNvContentPartPr/>
                <p14:nvPr/>
              </p14:nvContentPartPr>
              <p14:xfrm>
                <a:off x="3524589" y="4617446"/>
                <a:ext cx="147960" cy="108000"/>
              </p14:xfrm>
            </p:contentPart>
          </mc:Choice>
          <mc:Fallback xmlns="">
            <p:pic>
              <p:nvPicPr>
                <p:cNvPr id="117" name="Ink 116">
                  <a:extLst>
                    <a:ext uri="{FF2B5EF4-FFF2-40B4-BE49-F238E27FC236}">
                      <a16:creationId xmlns:a16="http://schemas.microsoft.com/office/drawing/2014/main" id="{1BDADC26-421A-4A76-ED03-A192A8CBB9EE}"/>
                    </a:ext>
                  </a:extLst>
                </p:cNvPr>
                <p:cNvPicPr/>
                <p:nvPr/>
              </p:nvPicPr>
              <p:blipFill>
                <a:blip r:embed="rId189"/>
                <a:stretch>
                  <a:fillRect/>
                </a:stretch>
              </p:blipFill>
              <p:spPr>
                <a:xfrm>
                  <a:off x="3506589" y="4599446"/>
                  <a:ext cx="1836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18" name="Ink 117">
                  <a:extLst>
                    <a:ext uri="{FF2B5EF4-FFF2-40B4-BE49-F238E27FC236}">
                      <a16:creationId xmlns:a16="http://schemas.microsoft.com/office/drawing/2014/main" id="{82D350AE-848E-CCB1-22AF-09AE46595B80}"/>
                    </a:ext>
                  </a:extLst>
                </p14:cNvPr>
                <p14:cNvContentPartPr/>
                <p14:nvPr/>
              </p14:nvContentPartPr>
              <p14:xfrm>
                <a:off x="3559869" y="4607726"/>
                <a:ext cx="115560" cy="137880"/>
              </p14:xfrm>
            </p:contentPart>
          </mc:Choice>
          <mc:Fallback xmlns="">
            <p:pic>
              <p:nvPicPr>
                <p:cNvPr id="118" name="Ink 117">
                  <a:extLst>
                    <a:ext uri="{FF2B5EF4-FFF2-40B4-BE49-F238E27FC236}">
                      <a16:creationId xmlns:a16="http://schemas.microsoft.com/office/drawing/2014/main" id="{82D350AE-848E-CCB1-22AF-09AE46595B80}"/>
                    </a:ext>
                  </a:extLst>
                </p:cNvPr>
                <p:cNvPicPr/>
                <p:nvPr/>
              </p:nvPicPr>
              <p:blipFill>
                <a:blip r:embed="rId191"/>
                <a:stretch>
                  <a:fillRect/>
                </a:stretch>
              </p:blipFill>
              <p:spPr>
                <a:xfrm>
                  <a:off x="3541869" y="4590086"/>
                  <a:ext cx="1512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9" name="Ink 118">
                  <a:extLst>
                    <a:ext uri="{FF2B5EF4-FFF2-40B4-BE49-F238E27FC236}">
                      <a16:creationId xmlns:a16="http://schemas.microsoft.com/office/drawing/2014/main" id="{E98E2C6D-0F3D-8D16-16B2-4C283571EBA8}"/>
                    </a:ext>
                  </a:extLst>
                </p14:cNvPr>
                <p14:cNvContentPartPr/>
                <p14:nvPr/>
              </p14:nvContentPartPr>
              <p14:xfrm>
                <a:off x="3786669" y="4536806"/>
                <a:ext cx="150480" cy="191880"/>
              </p14:xfrm>
            </p:contentPart>
          </mc:Choice>
          <mc:Fallback xmlns="">
            <p:pic>
              <p:nvPicPr>
                <p:cNvPr id="119" name="Ink 118">
                  <a:extLst>
                    <a:ext uri="{FF2B5EF4-FFF2-40B4-BE49-F238E27FC236}">
                      <a16:creationId xmlns:a16="http://schemas.microsoft.com/office/drawing/2014/main" id="{E98E2C6D-0F3D-8D16-16B2-4C283571EBA8}"/>
                    </a:ext>
                  </a:extLst>
                </p:cNvPr>
                <p:cNvPicPr/>
                <p:nvPr/>
              </p:nvPicPr>
              <p:blipFill>
                <a:blip r:embed="rId193"/>
                <a:stretch>
                  <a:fillRect/>
                </a:stretch>
              </p:blipFill>
              <p:spPr>
                <a:xfrm>
                  <a:off x="3768669" y="4518806"/>
                  <a:ext cx="18612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20" name="Ink 119">
                  <a:extLst>
                    <a:ext uri="{FF2B5EF4-FFF2-40B4-BE49-F238E27FC236}">
                      <a16:creationId xmlns:a16="http://schemas.microsoft.com/office/drawing/2014/main" id="{DF6E9C66-8BF6-484E-D792-3F1D0464DDF5}"/>
                    </a:ext>
                  </a:extLst>
                </p14:cNvPr>
                <p14:cNvContentPartPr/>
                <p14:nvPr/>
              </p14:nvContentPartPr>
              <p14:xfrm>
                <a:off x="4051989" y="4595126"/>
                <a:ext cx="6480" cy="6480"/>
              </p14:xfrm>
            </p:contentPart>
          </mc:Choice>
          <mc:Fallback xmlns="">
            <p:pic>
              <p:nvPicPr>
                <p:cNvPr id="120" name="Ink 119">
                  <a:extLst>
                    <a:ext uri="{FF2B5EF4-FFF2-40B4-BE49-F238E27FC236}">
                      <a16:creationId xmlns:a16="http://schemas.microsoft.com/office/drawing/2014/main" id="{DF6E9C66-8BF6-484E-D792-3F1D0464DDF5}"/>
                    </a:ext>
                  </a:extLst>
                </p:cNvPr>
                <p:cNvPicPr/>
                <p:nvPr/>
              </p:nvPicPr>
              <p:blipFill>
                <a:blip r:embed="rId195"/>
                <a:stretch>
                  <a:fillRect/>
                </a:stretch>
              </p:blipFill>
              <p:spPr>
                <a:xfrm>
                  <a:off x="4033989" y="4577486"/>
                  <a:ext cx="421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21" name="Ink 120">
                  <a:extLst>
                    <a:ext uri="{FF2B5EF4-FFF2-40B4-BE49-F238E27FC236}">
                      <a16:creationId xmlns:a16="http://schemas.microsoft.com/office/drawing/2014/main" id="{09B0BED7-3A99-1E50-83C6-E7D1C8FB4A4E}"/>
                    </a:ext>
                  </a:extLst>
                </p14:cNvPr>
                <p14:cNvContentPartPr/>
                <p14:nvPr/>
              </p14:nvContentPartPr>
              <p14:xfrm>
                <a:off x="4209309" y="4511246"/>
                <a:ext cx="126000" cy="216000"/>
              </p14:xfrm>
            </p:contentPart>
          </mc:Choice>
          <mc:Fallback xmlns="">
            <p:pic>
              <p:nvPicPr>
                <p:cNvPr id="121" name="Ink 120">
                  <a:extLst>
                    <a:ext uri="{FF2B5EF4-FFF2-40B4-BE49-F238E27FC236}">
                      <a16:creationId xmlns:a16="http://schemas.microsoft.com/office/drawing/2014/main" id="{09B0BED7-3A99-1E50-83C6-E7D1C8FB4A4E}"/>
                    </a:ext>
                  </a:extLst>
                </p:cNvPr>
                <p:cNvPicPr/>
                <p:nvPr/>
              </p:nvPicPr>
              <p:blipFill>
                <a:blip r:embed="rId197"/>
                <a:stretch>
                  <a:fillRect/>
                </a:stretch>
              </p:blipFill>
              <p:spPr>
                <a:xfrm>
                  <a:off x="4191669" y="4493246"/>
                  <a:ext cx="1616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22" name="Ink 121">
                  <a:extLst>
                    <a:ext uri="{FF2B5EF4-FFF2-40B4-BE49-F238E27FC236}">
                      <a16:creationId xmlns:a16="http://schemas.microsoft.com/office/drawing/2014/main" id="{324FC7BB-C761-CD76-ED1C-473EA00C08CB}"/>
                    </a:ext>
                  </a:extLst>
                </p14:cNvPr>
                <p14:cNvContentPartPr/>
                <p14:nvPr/>
              </p14:nvContentPartPr>
              <p14:xfrm>
                <a:off x="4465629" y="4569206"/>
                <a:ext cx="125640" cy="16200"/>
              </p14:xfrm>
            </p:contentPart>
          </mc:Choice>
          <mc:Fallback xmlns="">
            <p:pic>
              <p:nvPicPr>
                <p:cNvPr id="122" name="Ink 121">
                  <a:extLst>
                    <a:ext uri="{FF2B5EF4-FFF2-40B4-BE49-F238E27FC236}">
                      <a16:creationId xmlns:a16="http://schemas.microsoft.com/office/drawing/2014/main" id="{324FC7BB-C761-CD76-ED1C-473EA00C08CB}"/>
                    </a:ext>
                  </a:extLst>
                </p:cNvPr>
                <p:cNvPicPr/>
                <p:nvPr/>
              </p:nvPicPr>
              <p:blipFill>
                <a:blip r:embed="rId199"/>
                <a:stretch>
                  <a:fillRect/>
                </a:stretch>
              </p:blipFill>
              <p:spPr>
                <a:xfrm>
                  <a:off x="4447629" y="4551206"/>
                  <a:ext cx="16128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23" name="Ink 122">
                  <a:extLst>
                    <a:ext uri="{FF2B5EF4-FFF2-40B4-BE49-F238E27FC236}">
                      <a16:creationId xmlns:a16="http://schemas.microsoft.com/office/drawing/2014/main" id="{6BA76BE5-4808-D439-B257-C6CC1D03DFA7}"/>
                    </a:ext>
                  </a:extLst>
                </p14:cNvPr>
                <p14:cNvContentPartPr/>
                <p14:nvPr/>
              </p14:nvContentPartPr>
              <p14:xfrm>
                <a:off x="4487229" y="4691606"/>
                <a:ext cx="113760" cy="20880"/>
              </p14:xfrm>
            </p:contentPart>
          </mc:Choice>
          <mc:Fallback xmlns="">
            <p:pic>
              <p:nvPicPr>
                <p:cNvPr id="123" name="Ink 122">
                  <a:extLst>
                    <a:ext uri="{FF2B5EF4-FFF2-40B4-BE49-F238E27FC236}">
                      <a16:creationId xmlns:a16="http://schemas.microsoft.com/office/drawing/2014/main" id="{6BA76BE5-4808-D439-B257-C6CC1D03DFA7}"/>
                    </a:ext>
                  </a:extLst>
                </p:cNvPr>
                <p:cNvPicPr/>
                <p:nvPr/>
              </p:nvPicPr>
              <p:blipFill>
                <a:blip r:embed="rId201"/>
                <a:stretch>
                  <a:fillRect/>
                </a:stretch>
              </p:blipFill>
              <p:spPr>
                <a:xfrm>
                  <a:off x="4469229" y="4673606"/>
                  <a:ext cx="1494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26" name="Ink 125">
                  <a:extLst>
                    <a:ext uri="{FF2B5EF4-FFF2-40B4-BE49-F238E27FC236}">
                      <a16:creationId xmlns:a16="http://schemas.microsoft.com/office/drawing/2014/main" id="{71D37683-9570-A510-615E-3EC0831ACFE8}"/>
                    </a:ext>
                  </a:extLst>
                </p14:cNvPr>
                <p14:cNvContentPartPr/>
                <p14:nvPr/>
              </p14:nvContentPartPr>
              <p14:xfrm>
                <a:off x="4817709" y="4517006"/>
                <a:ext cx="186840" cy="185760"/>
              </p14:xfrm>
            </p:contentPart>
          </mc:Choice>
          <mc:Fallback xmlns="">
            <p:pic>
              <p:nvPicPr>
                <p:cNvPr id="126" name="Ink 125">
                  <a:extLst>
                    <a:ext uri="{FF2B5EF4-FFF2-40B4-BE49-F238E27FC236}">
                      <a16:creationId xmlns:a16="http://schemas.microsoft.com/office/drawing/2014/main" id="{71D37683-9570-A510-615E-3EC0831ACFE8}"/>
                    </a:ext>
                  </a:extLst>
                </p:cNvPr>
                <p:cNvPicPr/>
                <p:nvPr/>
              </p:nvPicPr>
              <p:blipFill>
                <a:blip r:embed="rId203"/>
                <a:stretch>
                  <a:fillRect/>
                </a:stretch>
              </p:blipFill>
              <p:spPr>
                <a:xfrm>
                  <a:off x="4799709" y="4499366"/>
                  <a:ext cx="22248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27" name="Ink 126">
                  <a:extLst>
                    <a:ext uri="{FF2B5EF4-FFF2-40B4-BE49-F238E27FC236}">
                      <a16:creationId xmlns:a16="http://schemas.microsoft.com/office/drawing/2014/main" id="{1937D629-C49D-ECA6-BD25-04DA1FC49794}"/>
                    </a:ext>
                  </a:extLst>
                </p14:cNvPr>
                <p14:cNvContentPartPr/>
                <p14:nvPr/>
              </p14:nvContentPartPr>
              <p14:xfrm>
                <a:off x="5164389" y="4593326"/>
                <a:ext cx="11520" cy="20160"/>
              </p14:xfrm>
            </p:contentPart>
          </mc:Choice>
          <mc:Fallback xmlns="">
            <p:pic>
              <p:nvPicPr>
                <p:cNvPr id="127" name="Ink 126">
                  <a:extLst>
                    <a:ext uri="{FF2B5EF4-FFF2-40B4-BE49-F238E27FC236}">
                      <a16:creationId xmlns:a16="http://schemas.microsoft.com/office/drawing/2014/main" id="{1937D629-C49D-ECA6-BD25-04DA1FC49794}"/>
                    </a:ext>
                  </a:extLst>
                </p:cNvPr>
                <p:cNvPicPr/>
                <p:nvPr/>
              </p:nvPicPr>
              <p:blipFill>
                <a:blip r:embed="rId205"/>
                <a:stretch>
                  <a:fillRect/>
                </a:stretch>
              </p:blipFill>
              <p:spPr>
                <a:xfrm>
                  <a:off x="5146749" y="4575686"/>
                  <a:ext cx="471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28" name="Ink 127">
                  <a:extLst>
                    <a:ext uri="{FF2B5EF4-FFF2-40B4-BE49-F238E27FC236}">
                      <a16:creationId xmlns:a16="http://schemas.microsoft.com/office/drawing/2014/main" id="{E7E6F47E-882C-0358-F1DE-F88AB90B7969}"/>
                    </a:ext>
                  </a:extLst>
                </p14:cNvPr>
                <p14:cNvContentPartPr/>
                <p14:nvPr/>
              </p14:nvContentPartPr>
              <p14:xfrm>
                <a:off x="5346549" y="4473806"/>
                <a:ext cx="153000" cy="253440"/>
              </p14:xfrm>
            </p:contentPart>
          </mc:Choice>
          <mc:Fallback xmlns="">
            <p:pic>
              <p:nvPicPr>
                <p:cNvPr id="128" name="Ink 127">
                  <a:extLst>
                    <a:ext uri="{FF2B5EF4-FFF2-40B4-BE49-F238E27FC236}">
                      <a16:creationId xmlns:a16="http://schemas.microsoft.com/office/drawing/2014/main" id="{E7E6F47E-882C-0358-F1DE-F88AB90B7969}"/>
                    </a:ext>
                  </a:extLst>
                </p:cNvPr>
                <p:cNvPicPr/>
                <p:nvPr/>
              </p:nvPicPr>
              <p:blipFill>
                <a:blip r:embed="rId207"/>
                <a:stretch>
                  <a:fillRect/>
                </a:stretch>
              </p:blipFill>
              <p:spPr>
                <a:xfrm>
                  <a:off x="5328549" y="4456166"/>
                  <a:ext cx="1886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29" name="Ink 128">
                  <a:extLst>
                    <a:ext uri="{FF2B5EF4-FFF2-40B4-BE49-F238E27FC236}">
                      <a16:creationId xmlns:a16="http://schemas.microsoft.com/office/drawing/2014/main" id="{FB05056C-09F4-EFB1-660F-E0C8E295B1BE}"/>
                    </a:ext>
                  </a:extLst>
                </p14:cNvPr>
                <p14:cNvContentPartPr/>
                <p14:nvPr/>
              </p14:nvContentPartPr>
              <p14:xfrm>
                <a:off x="5650749" y="4438166"/>
                <a:ext cx="140400" cy="270360"/>
              </p14:xfrm>
            </p:contentPart>
          </mc:Choice>
          <mc:Fallback xmlns="">
            <p:pic>
              <p:nvPicPr>
                <p:cNvPr id="129" name="Ink 128">
                  <a:extLst>
                    <a:ext uri="{FF2B5EF4-FFF2-40B4-BE49-F238E27FC236}">
                      <a16:creationId xmlns:a16="http://schemas.microsoft.com/office/drawing/2014/main" id="{FB05056C-09F4-EFB1-660F-E0C8E295B1BE}"/>
                    </a:ext>
                  </a:extLst>
                </p:cNvPr>
                <p:cNvPicPr/>
                <p:nvPr/>
              </p:nvPicPr>
              <p:blipFill>
                <a:blip r:embed="rId209"/>
                <a:stretch>
                  <a:fillRect/>
                </a:stretch>
              </p:blipFill>
              <p:spPr>
                <a:xfrm>
                  <a:off x="5632749" y="4420166"/>
                  <a:ext cx="1760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30" name="Ink 129">
                  <a:extLst>
                    <a:ext uri="{FF2B5EF4-FFF2-40B4-BE49-F238E27FC236}">
                      <a16:creationId xmlns:a16="http://schemas.microsoft.com/office/drawing/2014/main" id="{063960B2-E531-A250-1C63-A06729A9E5C6}"/>
                    </a:ext>
                  </a:extLst>
                </p14:cNvPr>
                <p14:cNvContentPartPr/>
                <p14:nvPr/>
              </p14:nvContentPartPr>
              <p14:xfrm>
                <a:off x="4789989" y="4226126"/>
                <a:ext cx="1022040" cy="113400"/>
              </p14:xfrm>
            </p:contentPart>
          </mc:Choice>
          <mc:Fallback xmlns="">
            <p:pic>
              <p:nvPicPr>
                <p:cNvPr id="130" name="Ink 129">
                  <a:extLst>
                    <a:ext uri="{FF2B5EF4-FFF2-40B4-BE49-F238E27FC236}">
                      <a16:creationId xmlns:a16="http://schemas.microsoft.com/office/drawing/2014/main" id="{063960B2-E531-A250-1C63-A06729A9E5C6}"/>
                    </a:ext>
                  </a:extLst>
                </p:cNvPr>
                <p:cNvPicPr/>
                <p:nvPr/>
              </p:nvPicPr>
              <p:blipFill>
                <a:blip r:embed="rId211"/>
                <a:stretch>
                  <a:fillRect/>
                </a:stretch>
              </p:blipFill>
              <p:spPr>
                <a:xfrm>
                  <a:off x="4771989" y="4208486"/>
                  <a:ext cx="105768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31" name="Ink 130">
                  <a:extLst>
                    <a:ext uri="{FF2B5EF4-FFF2-40B4-BE49-F238E27FC236}">
                      <a16:creationId xmlns:a16="http://schemas.microsoft.com/office/drawing/2014/main" id="{784C77AD-0B10-1F69-4B7A-E6B8C5CB28BA}"/>
                    </a:ext>
                  </a:extLst>
                </p14:cNvPr>
                <p14:cNvContentPartPr/>
                <p14:nvPr/>
              </p14:nvContentPartPr>
              <p14:xfrm>
                <a:off x="4716189" y="4353206"/>
                <a:ext cx="1218600" cy="601200"/>
              </p14:xfrm>
            </p:contentPart>
          </mc:Choice>
          <mc:Fallback xmlns="">
            <p:pic>
              <p:nvPicPr>
                <p:cNvPr id="131" name="Ink 130">
                  <a:extLst>
                    <a:ext uri="{FF2B5EF4-FFF2-40B4-BE49-F238E27FC236}">
                      <a16:creationId xmlns:a16="http://schemas.microsoft.com/office/drawing/2014/main" id="{784C77AD-0B10-1F69-4B7A-E6B8C5CB28BA}"/>
                    </a:ext>
                  </a:extLst>
                </p:cNvPr>
                <p:cNvPicPr/>
                <p:nvPr/>
              </p:nvPicPr>
              <p:blipFill>
                <a:blip r:embed="rId213"/>
                <a:stretch>
                  <a:fillRect/>
                </a:stretch>
              </p:blipFill>
              <p:spPr>
                <a:xfrm>
                  <a:off x="4698189" y="4335566"/>
                  <a:ext cx="1254240" cy="63684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33" name="Ink 132">
                  <a:extLst>
                    <a:ext uri="{FF2B5EF4-FFF2-40B4-BE49-F238E27FC236}">
                      <a16:creationId xmlns:a16="http://schemas.microsoft.com/office/drawing/2014/main" id="{FA2D0EAD-0A06-5B6A-2317-E0C508CCE8BF}"/>
                    </a:ext>
                  </a:extLst>
                </p14:cNvPr>
                <p14:cNvContentPartPr/>
                <p14:nvPr/>
              </p14:nvContentPartPr>
              <p14:xfrm>
                <a:off x="5884029" y="4301366"/>
                <a:ext cx="2160" cy="1800"/>
              </p14:xfrm>
            </p:contentPart>
          </mc:Choice>
          <mc:Fallback xmlns="">
            <p:pic>
              <p:nvPicPr>
                <p:cNvPr id="133" name="Ink 132">
                  <a:extLst>
                    <a:ext uri="{FF2B5EF4-FFF2-40B4-BE49-F238E27FC236}">
                      <a16:creationId xmlns:a16="http://schemas.microsoft.com/office/drawing/2014/main" id="{FA2D0EAD-0A06-5B6A-2317-E0C508CCE8BF}"/>
                    </a:ext>
                  </a:extLst>
                </p:cNvPr>
                <p:cNvPicPr/>
                <p:nvPr/>
              </p:nvPicPr>
              <p:blipFill>
                <a:blip r:embed="rId215"/>
                <a:stretch>
                  <a:fillRect/>
                </a:stretch>
              </p:blipFill>
              <p:spPr>
                <a:xfrm>
                  <a:off x="5866029" y="4283366"/>
                  <a:ext cx="37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34" name="Ink 133">
                  <a:extLst>
                    <a:ext uri="{FF2B5EF4-FFF2-40B4-BE49-F238E27FC236}">
                      <a16:creationId xmlns:a16="http://schemas.microsoft.com/office/drawing/2014/main" id="{685EE7EF-AC34-7E0F-FCBE-2226F7400761}"/>
                    </a:ext>
                  </a:extLst>
                </p14:cNvPr>
                <p14:cNvContentPartPr/>
                <p14:nvPr/>
              </p14:nvContentPartPr>
              <p14:xfrm>
                <a:off x="5862069" y="4234406"/>
                <a:ext cx="81000" cy="681120"/>
              </p14:xfrm>
            </p:contentPart>
          </mc:Choice>
          <mc:Fallback xmlns="">
            <p:pic>
              <p:nvPicPr>
                <p:cNvPr id="134" name="Ink 133">
                  <a:extLst>
                    <a:ext uri="{FF2B5EF4-FFF2-40B4-BE49-F238E27FC236}">
                      <a16:creationId xmlns:a16="http://schemas.microsoft.com/office/drawing/2014/main" id="{685EE7EF-AC34-7E0F-FCBE-2226F7400761}"/>
                    </a:ext>
                  </a:extLst>
                </p:cNvPr>
                <p:cNvPicPr/>
                <p:nvPr/>
              </p:nvPicPr>
              <p:blipFill>
                <a:blip r:embed="rId217"/>
                <a:stretch>
                  <a:fillRect/>
                </a:stretch>
              </p:blipFill>
              <p:spPr>
                <a:xfrm>
                  <a:off x="5844429" y="4216406"/>
                  <a:ext cx="116640" cy="716760"/>
                </a:xfrm>
                <a:prstGeom prst="rect">
                  <a:avLst/>
                </a:prstGeom>
              </p:spPr>
            </p:pic>
          </mc:Fallback>
        </mc:AlternateContent>
      </p:grpSp>
    </p:spTree>
    <p:extLst>
      <p:ext uri="{BB962C8B-B14F-4D97-AF65-F5344CB8AC3E}">
        <p14:creationId xmlns:p14="http://schemas.microsoft.com/office/powerpoint/2010/main" val="1926655872"/>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TextBox 96">
            <a:extLst>
              <a:ext uri="{FF2B5EF4-FFF2-40B4-BE49-F238E27FC236}">
                <a16:creationId xmlns:a16="http://schemas.microsoft.com/office/drawing/2014/main" id="{495C7707-151B-A7AF-0DE4-589A50267FFA}"/>
              </a:ext>
            </a:extLst>
          </p:cNvPr>
          <p:cNvSpPr txBox="1"/>
          <p:nvPr/>
        </p:nvSpPr>
        <p:spPr>
          <a:xfrm>
            <a:off x="149716" y="39521"/>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30" name="Group 29">
            <a:extLst>
              <a:ext uri="{FF2B5EF4-FFF2-40B4-BE49-F238E27FC236}">
                <a16:creationId xmlns:a16="http://schemas.microsoft.com/office/drawing/2014/main" id="{D3412B43-3777-A695-DB47-C591AEA6E429}"/>
              </a:ext>
            </a:extLst>
          </p:cNvPr>
          <p:cNvGrpSpPr/>
          <p:nvPr/>
        </p:nvGrpSpPr>
        <p:grpSpPr>
          <a:xfrm>
            <a:off x="303144" y="916073"/>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DF70B881-EC83-AB42-6AAB-F801C0EC96C9}"/>
                    </a:ext>
                  </a:extLst>
                </p14:cNvPr>
                <p14:cNvContentPartPr/>
                <p14:nvPr/>
              </p14:nvContentPartPr>
              <p14:xfrm>
                <a:off x="787509" y="1768406"/>
                <a:ext cx="1003320" cy="807840"/>
              </p14:xfrm>
            </p:contentPart>
          </mc:Choice>
          <mc:Fallback xmlns="">
            <p:pic>
              <p:nvPicPr>
                <p:cNvPr id="2" name="Ink 1">
                  <a:extLst>
                    <a:ext uri="{FF2B5EF4-FFF2-40B4-BE49-F238E27FC236}">
                      <a16:creationId xmlns:a16="http://schemas.microsoft.com/office/drawing/2014/main" id="{DF70B881-EC83-AB42-6AAB-F801C0EC96C9}"/>
                    </a:ext>
                  </a:extLst>
                </p:cNvPr>
                <p:cNvPicPr/>
                <p:nvPr/>
              </p:nvPicPr>
              <p:blipFill>
                <a:blip r:embed="rId3"/>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2EC04630-7F48-9AB2-E070-A9FD48E23D65}"/>
                    </a:ext>
                  </a:extLst>
                </p14:cNvPr>
                <p14:cNvContentPartPr/>
                <p14:nvPr/>
              </p14:nvContentPartPr>
              <p14:xfrm>
                <a:off x="810189" y="2574446"/>
                <a:ext cx="846000" cy="493920"/>
              </p14:xfrm>
            </p:contentPart>
          </mc:Choice>
          <mc:Fallback xmlns="">
            <p:pic>
              <p:nvPicPr>
                <p:cNvPr id="3" name="Ink 2">
                  <a:extLst>
                    <a:ext uri="{FF2B5EF4-FFF2-40B4-BE49-F238E27FC236}">
                      <a16:creationId xmlns:a16="http://schemas.microsoft.com/office/drawing/2014/main" id="{2EC04630-7F48-9AB2-E070-A9FD48E23D65}"/>
                    </a:ext>
                  </a:extLst>
                </p:cNvPr>
                <p:cNvPicPr/>
                <p:nvPr/>
              </p:nvPicPr>
              <p:blipFill>
                <a:blip r:embed="rId5"/>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A0AA038C-AE45-91CF-4C39-9B2D967FBB96}"/>
                    </a:ext>
                  </a:extLst>
                </p14:cNvPr>
                <p14:cNvContentPartPr/>
                <p14:nvPr/>
              </p14:nvContentPartPr>
              <p14:xfrm>
                <a:off x="1955709" y="1604246"/>
                <a:ext cx="29880" cy="279720"/>
              </p14:xfrm>
            </p:contentPart>
          </mc:Choice>
          <mc:Fallback xmlns="">
            <p:pic>
              <p:nvPicPr>
                <p:cNvPr id="5" name="Ink 4">
                  <a:extLst>
                    <a:ext uri="{FF2B5EF4-FFF2-40B4-BE49-F238E27FC236}">
                      <a16:creationId xmlns:a16="http://schemas.microsoft.com/office/drawing/2014/main" id="{A0AA038C-AE45-91CF-4C39-9B2D967FBB96}"/>
                    </a:ext>
                  </a:extLst>
                </p:cNvPr>
                <p:cNvPicPr/>
                <p:nvPr/>
              </p:nvPicPr>
              <p:blipFill>
                <a:blip r:embed="rId7"/>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8945163D-E6F6-A74B-B03C-FD0D07E9DBE4}"/>
                    </a:ext>
                  </a:extLst>
                </p14:cNvPr>
                <p14:cNvContentPartPr/>
                <p14:nvPr/>
              </p14:nvContentPartPr>
              <p14:xfrm>
                <a:off x="1974789" y="1731326"/>
                <a:ext cx="111240" cy="30600"/>
              </p14:xfrm>
            </p:contentPart>
          </mc:Choice>
          <mc:Fallback xmlns="">
            <p:pic>
              <p:nvPicPr>
                <p:cNvPr id="6" name="Ink 5">
                  <a:extLst>
                    <a:ext uri="{FF2B5EF4-FFF2-40B4-BE49-F238E27FC236}">
                      <a16:creationId xmlns:a16="http://schemas.microsoft.com/office/drawing/2014/main" id="{8945163D-E6F6-A74B-B03C-FD0D07E9DBE4}"/>
                    </a:ext>
                  </a:extLst>
                </p:cNvPr>
                <p:cNvPicPr/>
                <p:nvPr/>
              </p:nvPicPr>
              <p:blipFill>
                <a:blip r:embed="rId9"/>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 name="Ink 6">
                  <a:extLst>
                    <a:ext uri="{FF2B5EF4-FFF2-40B4-BE49-F238E27FC236}">
                      <a16:creationId xmlns:a16="http://schemas.microsoft.com/office/drawing/2014/main" id="{0EAC4E98-4A5E-CE2D-0747-36253AB4F3A0}"/>
                    </a:ext>
                  </a:extLst>
                </p14:cNvPr>
                <p14:cNvContentPartPr/>
                <p14:nvPr/>
              </p14:nvContentPartPr>
              <p14:xfrm>
                <a:off x="2105829" y="1609286"/>
                <a:ext cx="27720" cy="304200"/>
              </p14:xfrm>
            </p:contentPart>
          </mc:Choice>
          <mc:Fallback xmlns="">
            <p:pic>
              <p:nvPicPr>
                <p:cNvPr id="7" name="Ink 6">
                  <a:extLst>
                    <a:ext uri="{FF2B5EF4-FFF2-40B4-BE49-F238E27FC236}">
                      <a16:creationId xmlns:a16="http://schemas.microsoft.com/office/drawing/2014/main" id="{0EAC4E98-4A5E-CE2D-0747-36253AB4F3A0}"/>
                    </a:ext>
                  </a:extLst>
                </p:cNvPr>
                <p:cNvPicPr/>
                <p:nvPr/>
              </p:nvPicPr>
              <p:blipFill>
                <a:blip r:embed="rId11"/>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8" name="Ink 7">
                  <a:extLst>
                    <a:ext uri="{FF2B5EF4-FFF2-40B4-BE49-F238E27FC236}">
                      <a16:creationId xmlns:a16="http://schemas.microsoft.com/office/drawing/2014/main" id="{53352205-016E-6939-9480-B7835914AB3F}"/>
                    </a:ext>
                  </a:extLst>
                </p14:cNvPr>
                <p14:cNvContentPartPr/>
                <p14:nvPr/>
              </p14:nvContentPartPr>
              <p14:xfrm>
                <a:off x="1771389" y="2947046"/>
                <a:ext cx="186480" cy="46080"/>
              </p14:xfrm>
            </p:contentPart>
          </mc:Choice>
          <mc:Fallback xmlns="">
            <p:pic>
              <p:nvPicPr>
                <p:cNvPr id="8" name="Ink 7">
                  <a:extLst>
                    <a:ext uri="{FF2B5EF4-FFF2-40B4-BE49-F238E27FC236}">
                      <a16:creationId xmlns:a16="http://schemas.microsoft.com/office/drawing/2014/main" id="{53352205-016E-6939-9480-B7835914AB3F}"/>
                    </a:ext>
                  </a:extLst>
                </p:cNvPr>
                <p:cNvPicPr/>
                <p:nvPr/>
              </p:nvPicPr>
              <p:blipFill>
                <a:blip r:embed="rId13"/>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177C605B-2A26-05D1-5027-95E439177E88}"/>
                    </a:ext>
                  </a:extLst>
                </p14:cNvPr>
                <p14:cNvContentPartPr/>
                <p14:nvPr/>
              </p14:nvContentPartPr>
              <p14:xfrm>
                <a:off x="1860309" y="2934806"/>
                <a:ext cx="54360" cy="292320"/>
              </p14:xfrm>
            </p:contentPart>
          </mc:Choice>
          <mc:Fallback xmlns="">
            <p:pic>
              <p:nvPicPr>
                <p:cNvPr id="9" name="Ink 8">
                  <a:extLst>
                    <a:ext uri="{FF2B5EF4-FFF2-40B4-BE49-F238E27FC236}">
                      <a16:creationId xmlns:a16="http://schemas.microsoft.com/office/drawing/2014/main" id="{177C605B-2A26-05D1-5027-95E439177E88}"/>
                    </a:ext>
                  </a:extLst>
                </p:cNvPr>
                <p:cNvPicPr/>
                <p:nvPr/>
              </p:nvPicPr>
              <p:blipFill>
                <a:blip r:embed="rId15"/>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CB96CA05-0463-477D-BEB6-8F941D2284BE}"/>
                    </a:ext>
                  </a:extLst>
                </p14:cNvPr>
                <p14:cNvContentPartPr/>
                <p14:nvPr/>
              </p14:nvContentPartPr>
              <p14:xfrm>
                <a:off x="2328309" y="2858126"/>
                <a:ext cx="624960" cy="276840"/>
              </p14:xfrm>
            </p:contentPart>
          </mc:Choice>
          <mc:Fallback xmlns="">
            <p:pic>
              <p:nvPicPr>
                <p:cNvPr id="11" name="Ink 10">
                  <a:extLst>
                    <a:ext uri="{FF2B5EF4-FFF2-40B4-BE49-F238E27FC236}">
                      <a16:creationId xmlns:a16="http://schemas.microsoft.com/office/drawing/2014/main" id="{CB96CA05-0463-477D-BEB6-8F941D2284BE}"/>
                    </a:ext>
                  </a:extLst>
                </p:cNvPr>
                <p:cNvPicPr/>
                <p:nvPr/>
              </p:nvPicPr>
              <p:blipFill>
                <a:blip r:embed="rId17"/>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C93E09FB-9E86-A696-5C89-D535A8D09F0F}"/>
                    </a:ext>
                  </a:extLst>
                </p14:cNvPr>
                <p14:cNvContentPartPr/>
                <p14:nvPr/>
              </p14:nvContentPartPr>
              <p14:xfrm>
                <a:off x="2325069" y="3149366"/>
                <a:ext cx="587880" cy="479880"/>
              </p14:xfrm>
            </p:contentPart>
          </mc:Choice>
          <mc:Fallback xmlns="">
            <p:pic>
              <p:nvPicPr>
                <p:cNvPr id="12" name="Ink 11">
                  <a:extLst>
                    <a:ext uri="{FF2B5EF4-FFF2-40B4-BE49-F238E27FC236}">
                      <a16:creationId xmlns:a16="http://schemas.microsoft.com/office/drawing/2014/main" id="{C93E09FB-9E86-A696-5C89-D535A8D09F0F}"/>
                    </a:ext>
                  </a:extLst>
                </p:cNvPr>
                <p:cNvPicPr/>
                <p:nvPr/>
              </p:nvPicPr>
              <p:blipFill>
                <a:blip r:embed="rId19"/>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524E8B28-D765-8D7D-DC92-21169D3F1CB0}"/>
                    </a:ext>
                  </a:extLst>
                </p14:cNvPr>
                <p14:cNvContentPartPr/>
                <p14:nvPr/>
              </p14:nvContentPartPr>
              <p14:xfrm>
                <a:off x="3248829" y="2727446"/>
                <a:ext cx="34920" cy="247680"/>
              </p14:xfrm>
            </p:contentPart>
          </mc:Choice>
          <mc:Fallback xmlns="">
            <p:pic>
              <p:nvPicPr>
                <p:cNvPr id="14" name="Ink 13">
                  <a:extLst>
                    <a:ext uri="{FF2B5EF4-FFF2-40B4-BE49-F238E27FC236}">
                      <a16:creationId xmlns:a16="http://schemas.microsoft.com/office/drawing/2014/main" id="{524E8B28-D765-8D7D-DC92-21169D3F1CB0}"/>
                    </a:ext>
                  </a:extLst>
                </p:cNvPr>
                <p:cNvPicPr/>
                <p:nvPr/>
              </p:nvPicPr>
              <p:blipFill>
                <a:blip r:embed="rId21"/>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5" name="Ink 14">
                  <a:extLst>
                    <a:ext uri="{FF2B5EF4-FFF2-40B4-BE49-F238E27FC236}">
                      <a16:creationId xmlns:a16="http://schemas.microsoft.com/office/drawing/2014/main" id="{3D03F7F5-6727-2C8A-DC1C-453527CF7AAB}"/>
                    </a:ext>
                  </a:extLst>
                </p14:cNvPr>
                <p14:cNvContentPartPr/>
                <p14:nvPr/>
              </p14:nvContentPartPr>
              <p14:xfrm>
                <a:off x="3249549" y="2864246"/>
                <a:ext cx="120240" cy="15840"/>
              </p14:xfrm>
            </p:contentPart>
          </mc:Choice>
          <mc:Fallback xmlns="">
            <p:pic>
              <p:nvPicPr>
                <p:cNvPr id="15" name="Ink 14">
                  <a:extLst>
                    <a:ext uri="{FF2B5EF4-FFF2-40B4-BE49-F238E27FC236}">
                      <a16:creationId xmlns:a16="http://schemas.microsoft.com/office/drawing/2014/main" id="{3D03F7F5-6727-2C8A-DC1C-453527CF7AAB}"/>
                    </a:ext>
                  </a:extLst>
                </p:cNvPr>
                <p:cNvPicPr/>
                <p:nvPr/>
              </p:nvPicPr>
              <p:blipFill>
                <a:blip r:embed="rId23"/>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9BB0A2D-00C2-53A8-8F03-89C37FD3D1D7}"/>
                    </a:ext>
                  </a:extLst>
                </p14:cNvPr>
                <p14:cNvContentPartPr/>
                <p14:nvPr/>
              </p14:nvContentPartPr>
              <p14:xfrm>
                <a:off x="3408669" y="2718446"/>
                <a:ext cx="35640" cy="312840"/>
              </p14:xfrm>
            </p:contentPart>
          </mc:Choice>
          <mc:Fallback xmlns="">
            <p:pic>
              <p:nvPicPr>
                <p:cNvPr id="16" name="Ink 15">
                  <a:extLst>
                    <a:ext uri="{FF2B5EF4-FFF2-40B4-BE49-F238E27FC236}">
                      <a16:creationId xmlns:a16="http://schemas.microsoft.com/office/drawing/2014/main" id="{49BB0A2D-00C2-53A8-8F03-89C37FD3D1D7}"/>
                    </a:ext>
                  </a:extLst>
                </p:cNvPr>
                <p:cNvPicPr/>
                <p:nvPr/>
              </p:nvPicPr>
              <p:blipFill>
                <a:blip r:embed="rId25"/>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3F433808-A62E-140C-9D46-590E81093F5A}"/>
                    </a:ext>
                  </a:extLst>
                </p14:cNvPr>
                <p14:cNvContentPartPr/>
                <p14:nvPr/>
              </p14:nvContentPartPr>
              <p14:xfrm>
                <a:off x="3109869" y="3579926"/>
                <a:ext cx="230400" cy="35280"/>
              </p14:xfrm>
            </p:contentPart>
          </mc:Choice>
          <mc:Fallback xmlns="">
            <p:pic>
              <p:nvPicPr>
                <p:cNvPr id="17" name="Ink 16">
                  <a:extLst>
                    <a:ext uri="{FF2B5EF4-FFF2-40B4-BE49-F238E27FC236}">
                      <a16:creationId xmlns:a16="http://schemas.microsoft.com/office/drawing/2014/main" id="{3F433808-A62E-140C-9D46-590E81093F5A}"/>
                    </a:ext>
                  </a:extLst>
                </p:cNvPr>
                <p:cNvPicPr/>
                <p:nvPr/>
              </p:nvPicPr>
              <p:blipFill>
                <a:blip r:embed="rId27"/>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58B52BB9-6B43-6481-8CF0-1ADA925F7752}"/>
                    </a:ext>
                  </a:extLst>
                </p14:cNvPr>
                <p14:cNvContentPartPr/>
                <p14:nvPr/>
              </p14:nvContentPartPr>
              <p14:xfrm>
                <a:off x="3254949" y="3591446"/>
                <a:ext cx="26280" cy="278640"/>
              </p14:xfrm>
            </p:contentPart>
          </mc:Choice>
          <mc:Fallback xmlns="">
            <p:pic>
              <p:nvPicPr>
                <p:cNvPr id="18" name="Ink 17">
                  <a:extLst>
                    <a:ext uri="{FF2B5EF4-FFF2-40B4-BE49-F238E27FC236}">
                      <a16:creationId xmlns:a16="http://schemas.microsoft.com/office/drawing/2014/main" id="{58B52BB9-6B43-6481-8CF0-1ADA925F7752}"/>
                    </a:ext>
                  </a:extLst>
                </p:cNvPr>
                <p:cNvPicPr/>
                <p:nvPr/>
              </p:nvPicPr>
              <p:blipFill>
                <a:blip r:embed="rId29"/>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A942CF19-15A6-891A-6047-E8DD305CD494}"/>
                    </a:ext>
                  </a:extLst>
                </p14:cNvPr>
                <p14:cNvContentPartPr/>
                <p14:nvPr/>
              </p14:nvContentPartPr>
              <p14:xfrm>
                <a:off x="2377629" y="1396526"/>
                <a:ext cx="753480" cy="364320"/>
              </p14:xfrm>
            </p:contentPart>
          </mc:Choice>
          <mc:Fallback xmlns="">
            <p:pic>
              <p:nvPicPr>
                <p:cNvPr id="20" name="Ink 19">
                  <a:extLst>
                    <a:ext uri="{FF2B5EF4-FFF2-40B4-BE49-F238E27FC236}">
                      <a16:creationId xmlns:a16="http://schemas.microsoft.com/office/drawing/2014/main" id="{A942CF19-15A6-891A-6047-E8DD305CD494}"/>
                    </a:ext>
                  </a:extLst>
                </p:cNvPr>
                <p:cNvPicPr/>
                <p:nvPr/>
              </p:nvPicPr>
              <p:blipFill>
                <a:blip r:embed="rId31"/>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ADCC4816-1AC8-A676-80F9-07FB3B4D9A27}"/>
                    </a:ext>
                  </a:extLst>
                </p14:cNvPr>
                <p14:cNvContentPartPr/>
                <p14:nvPr/>
              </p14:nvContentPartPr>
              <p14:xfrm>
                <a:off x="2416869" y="1750766"/>
                <a:ext cx="621000" cy="389160"/>
              </p14:xfrm>
            </p:contentPart>
          </mc:Choice>
          <mc:Fallback xmlns="">
            <p:pic>
              <p:nvPicPr>
                <p:cNvPr id="21" name="Ink 20">
                  <a:extLst>
                    <a:ext uri="{FF2B5EF4-FFF2-40B4-BE49-F238E27FC236}">
                      <a16:creationId xmlns:a16="http://schemas.microsoft.com/office/drawing/2014/main" id="{ADCC4816-1AC8-A676-80F9-07FB3B4D9A27}"/>
                    </a:ext>
                  </a:extLst>
                </p:cNvPr>
                <p:cNvPicPr/>
                <p:nvPr/>
              </p:nvPicPr>
              <p:blipFill>
                <a:blip r:embed="rId33"/>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7BB48379-07EF-0B7E-B523-F97EF76B7AAA}"/>
                    </a:ext>
                  </a:extLst>
                </p14:cNvPr>
                <p14:cNvContentPartPr/>
                <p14:nvPr/>
              </p14:nvContentPartPr>
              <p14:xfrm>
                <a:off x="3364749" y="1235246"/>
                <a:ext cx="88200" cy="309600"/>
              </p14:xfrm>
            </p:contentPart>
          </mc:Choice>
          <mc:Fallback xmlns="">
            <p:pic>
              <p:nvPicPr>
                <p:cNvPr id="23" name="Ink 22">
                  <a:extLst>
                    <a:ext uri="{FF2B5EF4-FFF2-40B4-BE49-F238E27FC236}">
                      <a16:creationId xmlns:a16="http://schemas.microsoft.com/office/drawing/2014/main" id="{7BB48379-07EF-0B7E-B523-F97EF76B7AAA}"/>
                    </a:ext>
                  </a:extLst>
                </p:cNvPr>
                <p:cNvPicPr/>
                <p:nvPr/>
              </p:nvPicPr>
              <p:blipFill>
                <a:blip r:embed="rId35"/>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1A75130C-2D1F-DE32-2C88-40AB54560EEF}"/>
                    </a:ext>
                  </a:extLst>
                </p14:cNvPr>
                <p14:cNvContentPartPr/>
                <p14:nvPr/>
              </p14:nvContentPartPr>
              <p14:xfrm>
                <a:off x="3398229" y="1387526"/>
                <a:ext cx="111960" cy="23040"/>
              </p14:xfrm>
            </p:contentPart>
          </mc:Choice>
          <mc:Fallback xmlns="">
            <p:pic>
              <p:nvPicPr>
                <p:cNvPr id="24" name="Ink 23">
                  <a:extLst>
                    <a:ext uri="{FF2B5EF4-FFF2-40B4-BE49-F238E27FC236}">
                      <a16:creationId xmlns:a16="http://schemas.microsoft.com/office/drawing/2014/main" id="{1A75130C-2D1F-DE32-2C88-40AB54560EEF}"/>
                    </a:ext>
                  </a:extLst>
                </p:cNvPr>
                <p:cNvPicPr/>
                <p:nvPr/>
              </p:nvPicPr>
              <p:blipFill>
                <a:blip r:embed="rId37"/>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BB49BE98-2C52-DD86-A088-02F90FC0FE1C}"/>
                    </a:ext>
                  </a:extLst>
                </p14:cNvPr>
                <p14:cNvContentPartPr/>
                <p14:nvPr/>
              </p14:nvContentPartPr>
              <p14:xfrm>
                <a:off x="3533229" y="1263326"/>
                <a:ext cx="41040" cy="315000"/>
              </p14:xfrm>
            </p:contentPart>
          </mc:Choice>
          <mc:Fallback xmlns="">
            <p:pic>
              <p:nvPicPr>
                <p:cNvPr id="25" name="Ink 24">
                  <a:extLst>
                    <a:ext uri="{FF2B5EF4-FFF2-40B4-BE49-F238E27FC236}">
                      <a16:creationId xmlns:a16="http://schemas.microsoft.com/office/drawing/2014/main" id="{BB49BE98-2C52-DD86-A088-02F90FC0FE1C}"/>
                    </a:ext>
                  </a:extLst>
                </p:cNvPr>
                <p:cNvPicPr/>
                <p:nvPr/>
              </p:nvPicPr>
              <p:blipFill>
                <a:blip r:embed="rId39"/>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B51FF088-8F0E-76C3-94FA-32398B61D8EE}"/>
                    </a:ext>
                  </a:extLst>
                </p14:cNvPr>
                <p14:cNvContentPartPr/>
                <p14:nvPr/>
              </p14:nvContentPartPr>
              <p14:xfrm>
                <a:off x="3285189" y="2017886"/>
                <a:ext cx="200160" cy="21960"/>
              </p14:xfrm>
            </p:contentPart>
          </mc:Choice>
          <mc:Fallback xmlns="">
            <p:pic>
              <p:nvPicPr>
                <p:cNvPr id="26" name="Ink 25">
                  <a:extLst>
                    <a:ext uri="{FF2B5EF4-FFF2-40B4-BE49-F238E27FC236}">
                      <a16:creationId xmlns:a16="http://schemas.microsoft.com/office/drawing/2014/main" id="{B51FF088-8F0E-76C3-94FA-32398B61D8EE}"/>
                    </a:ext>
                  </a:extLst>
                </p:cNvPr>
                <p:cNvPicPr/>
                <p:nvPr/>
              </p:nvPicPr>
              <p:blipFill>
                <a:blip r:embed="rId41"/>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B034A0B2-4482-BBCB-BDE4-5ED520CE69DB}"/>
                    </a:ext>
                  </a:extLst>
                </p14:cNvPr>
                <p14:cNvContentPartPr/>
                <p14:nvPr/>
              </p14:nvContentPartPr>
              <p14:xfrm>
                <a:off x="3412629" y="1998806"/>
                <a:ext cx="49320" cy="342000"/>
              </p14:xfrm>
            </p:contentPart>
          </mc:Choice>
          <mc:Fallback xmlns="">
            <p:pic>
              <p:nvPicPr>
                <p:cNvPr id="27" name="Ink 26">
                  <a:extLst>
                    <a:ext uri="{FF2B5EF4-FFF2-40B4-BE49-F238E27FC236}">
                      <a16:creationId xmlns:a16="http://schemas.microsoft.com/office/drawing/2014/main" id="{B034A0B2-4482-BBCB-BDE4-5ED520CE69DB}"/>
                    </a:ext>
                  </a:extLst>
                </p:cNvPr>
                <p:cNvPicPr/>
                <p:nvPr/>
              </p:nvPicPr>
              <p:blipFill>
                <a:blip r:embed="rId43"/>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DF8D36C2-9D9C-A5FF-2836-C36589AA9130}"/>
                    </a:ext>
                  </a:extLst>
                </p14:cNvPr>
                <p14:cNvContentPartPr/>
                <p14:nvPr/>
              </p14:nvContentPartPr>
              <p14:xfrm>
                <a:off x="3434589" y="2013566"/>
                <a:ext cx="187560" cy="22320"/>
              </p14:xfrm>
            </p:contentPart>
          </mc:Choice>
          <mc:Fallback xmlns="">
            <p:pic>
              <p:nvPicPr>
                <p:cNvPr id="29" name="Ink 28">
                  <a:extLst>
                    <a:ext uri="{FF2B5EF4-FFF2-40B4-BE49-F238E27FC236}">
                      <a16:creationId xmlns:a16="http://schemas.microsoft.com/office/drawing/2014/main" id="{DF8D36C2-9D9C-A5FF-2836-C36589AA9130}"/>
                    </a:ext>
                  </a:extLst>
                </p:cNvPr>
                <p:cNvPicPr/>
                <p:nvPr/>
              </p:nvPicPr>
              <p:blipFill>
                <a:blip r:embed="rId45"/>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6">
            <p14:nvContentPartPr>
              <p14:cNvPr id="32" name="Ink 31">
                <a:extLst>
                  <a:ext uri="{FF2B5EF4-FFF2-40B4-BE49-F238E27FC236}">
                    <a16:creationId xmlns:a16="http://schemas.microsoft.com/office/drawing/2014/main" id="{BA45D09D-FF70-6F0E-4F4A-44353CFBA407}"/>
                  </a:ext>
                </a:extLst>
              </p14:cNvPr>
              <p14:cNvContentPartPr/>
              <p14:nvPr/>
            </p14:nvContentPartPr>
            <p14:xfrm>
              <a:off x="372179" y="1020500"/>
              <a:ext cx="2839680" cy="1167120"/>
            </p14:xfrm>
          </p:contentPart>
        </mc:Choice>
        <mc:Fallback xmlns="">
          <p:pic>
            <p:nvPicPr>
              <p:cNvPr id="32" name="Ink 31">
                <a:extLst>
                  <a:ext uri="{FF2B5EF4-FFF2-40B4-BE49-F238E27FC236}">
                    <a16:creationId xmlns:a16="http://schemas.microsoft.com/office/drawing/2014/main" id="{BA45D09D-FF70-6F0E-4F4A-44353CFBA407}"/>
                  </a:ext>
                </a:extLst>
              </p:cNvPr>
              <p:cNvPicPr/>
              <p:nvPr/>
            </p:nvPicPr>
            <p:blipFill>
              <a:blip r:embed="rId47"/>
              <a:stretch>
                <a:fillRect/>
              </a:stretch>
            </p:blipFill>
            <p:spPr>
              <a:xfrm>
                <a:off x="336539" y="948860"/>
                <a:ext cx="2911320" cy="1310760"/>
              </a:xfrm>
              <a:prstGeom prst="rect">
                <a:avLst/>
              </a:prstGeom>
            </p:spPr>
          </p:pic>
        </mc:Fallback>
      </mc:AlternateContent>
      <p:grpSp>
        <p:nvGrpSpPr>
          <p:cNvPr id="35" name="Group 34">
            <a:extLst>
              <a:ext uri="{FF2B5EF4-FFF2-40B4-BE49-F238E27FC236}">
                <a16:creationId xmlns:a16="http://schemas.microsoft.com/office/drawing/2014/main" id="{2702B535-877E-9446-9C50-6F5ED5FFE80A}"/>
              </a:ext>
            </a:extLst>
          </p:cNvPr>
          <p:cNvGrpSpPr/>
          <p:nvPr/>
        </p:nvGrpSpPr>
        <p:grpSpPr>
          <a:xfrm>
            <a:off x="535979" y="1420460"/>
            <a:ext cx="285480" cy="182880"/>
            <a:chOff x="1168389" y="2526926"/>
            <a:chExt cx="285480" cy="182880"/>
          </a:xfrm>
        </p:grpSpPr>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C91C89C0-4D0B-4A26-ADC0-E11197B9A2BF}"/>
                    </a:ext>
                  </a:extLst>
                </p14:cNvPr>
                <p14:cNvContentPartPr/>
                <p14:nvPr/>
              </p14:nvContentPartPr>
              <p14:xfrm>
                <a:off x="1168389" y="2526926"/>
                <a:ext cx="132120" cy="182880"/>
              </p14:xfrm>
            </p:contentPart>
          </mc:Choice>
          <mc:Fallback xmlns="">
            <p:pic>
              <p:nvPicPr>
                <p:cNvPr id="33" name="Ink 32">
                  <a:extLst>
                    <a:ext uri="{FF2B5EF4-FFF2-40B4-BE49-F238E27FC236}">
                      <a16:creationId xmlns:a16="http://schemas.microsoft.com/office/drawing/2014/main" id="{C91C89C0-4D0B-4A26-ADC0-E11197B9A2BF}"/>
                    </a:ext>
                  </a:extLst>
                </p:cNvPr>
                <p:cNvPicPr/>
                <p:nvPr/>
              </p:nvPicPr>
              <p:blipFill>
                <a:blip r:embed="rId49"/>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02B2EF9D-7A04-366C-DCA1-DE5869C168E1}"/>
                    </a:ext>
                  </a:extLst>
                </p14:cNvPr>
                <p14:cNvContentPartPr/>
                <p14:nvPr/>
              </p14:nvContentPartPr>
              <p14:xfrm>
                <a:off x="1336869" y="2530526"/>
                <a:ext cx="117000" cy="153720"/>
              </p14:xfrm>
            </p:contentPart>
          </mc:Choice>
          <mc:Fallback xmlns="">
            <p:pic>
              <p:nvPicPr>
                <p:cNvPr id="34" name="Ink 33">
                  <a:extLst>
                    <a:ext uri="{FF2B5EF4-FFF2-40B4-BE49-F238E27FC236}">
                      <a16:creationId xmlns:a16="http://schemas.microsoft.com/office/drawing/2014/main" id="{02B2EF9D-7A04-366C-DCA1-DE5869C168E1}"/>
                    </a:ext>
                  </a:extLst>
                </p:cNvPr>
                <p:cNvPicPr/>
                <p:nvPr/>
              </p:nvPicPr>
              <p:blipFill>
                <a:blip r:embed="rId51"/>
                <a:stretch>
                  <a:fillRect/>
                </a:stretch>
              </p:blipFill>
              <p:spPr>
                <a:xfrm>
                  <a:off x="1318869" y="2512886"/>
                  <a:ext cx="152640" cy="189360"/>
                </a:xfrm>
                <a:prstGeom prst="rect">
                  <a:avLst/>
                </a:prstGeom>
              </p:spPr>
            </p:pic>
          </mc:Fallback>
        </mc:AlternateContent>
      </p:grpSp>
      <p:grpSp>
        <p:nvGrpSpPr>
          <p:cNvPr id="38" name="Group 37">
            <a:extLst>
              <a:ext uri="{FF2B5EF4-FFF2-40B4-BE49-F238E27FC236}">
                <a16:creationId xmlns:a16="http://schemas.microsoft.com/office/drawing/2014/main" id="{CB43A866-941B-A80D-D8F6-BFF43BB7FD95}"/>
              </a:ext>
            </a:extLst>
          </p:cNvPr>
          <p:cNvGrpSpPr/>
          <p:nvPr/>
        </p:nvGrpSpPr>
        <p:grpSpPr>
          <a:xfrm>
            <a:off x="2083619" y="890540"/>
            <a:ext cx="327960" cy="189360"/>
            <a:chOff x="2716029" y="1997006"/>
            <a:chExt cx="327960" cy="189360"/>
          </a:xfrm>
        </p:grpSpPr>
        <mc:AlternateContent xmlns:mc="http://schemas.openxmlformats.org/markup-compatibility/2006" xmlns:p14="http://schemas.microsoft.com/office/powerpoint/2010/main">
          <mc:Choice Requires="p14">
            <p:contentPart p14:bwMode="auto" r:id="rId52">
              <p14:nvContentPartPr>
                <p14:cNvPr id="36" name="Ink 35">
                  <a:extLst>
                    <a:ext uri="{FF2B5EF4-FFF2-40B4-BE49-F238E27FC236}">
                      <a16:creationId xmlns:a16="http://schemas.microsoft.com/office/drawing/2014/main" id="{46C37E89-43C9-2E11-4B5A-E936E6D33C32}"/>
                    </a:ext>
                  </a:extLst>
                </p14:cNvPr>
                <p14:cNvContentPartPr/>
                <p14:nvPr/>
              </p14:nvContentPartPr>
              <p14:xfrm>
                <a:off x="2716029" y="2001686"/>
                <a:ext cx="132840" cy="184680"/>
              </p14:xfrm>
            </p:contentPart>
          </mc:Choice>
          <mc:Fallback xmlns="">
            <p:pic>
              <p:nvPicPr>
                <p:cNvPr id="36" name="Ink 35">
                  <a:extLst>
                    <a:ext uri="{FF2B5EF4-FFF2-40B4-BE49-F238E27FC236}">
                      <a16:creationId xmlns:a16="http://schemas.microsoft.com/office/drawing/2014/main" id="{46C37E89-43C9-2E11-4B5A-E936E6D33C32}"/>
                    </a:ext>
                  </a:extLst>
                </p:cNvPr>
                <p:cNvPicPr/>
                <p:nvPr/>
              </p:nvPicPr>
              <p:blipFill>
                <a:blip r:embed="rId53"/>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7" name="Ink 36">
                  <a:extLst>
                    <a:ext uri="{FF2B5EF4-FFF2-40B4-BE49-F238E27FC236}">
                      <a16:creationId xmlns:a16="http://schemas.microsoft.com/office/drawing/2014/main" id="{AD3DC25C-E782-C684-52B4-02EE0F3786F3}"/>
                    </a:ext>
                  </a:extLst>
                </p14:cNvPr>
                <p14:cNvContentPartPr/>
                <p14:nvPr/>
              </p14:nvContentPartPr>
              <p14:xfrm>
                <a:off x="2878029" y="1997006"/>
                <a:ext cx="165960" cy="147960"/>
              </p14:xfrm>
            </p:contentPart>
          </mc:Choice>
          <mc:Fallback xmlns="">
            <p:pic>
              <p:nvPicPr>
                <p:cNvPr id="37" name="Ink 36">
                  <a:extLst>
                    <a:ext uri="{FF2B5EF4-FFF2-40B4-BE49-F238E27FC236}">
                      <a16:creationId xmlns:a16="http://schemas.microsoft.com/office/drawing/2014/main" id="{AD3DC25C-E782-C684-52B4-02EE0F3786F3}"/>
                    </a:ext>
                  </a:extLst>
                </p:cNvPr>
                <p:cNvPicPr/>
                <p:nvPr/>
              </p:nvPicPr>
              <p:blipFill>
                <a:blip r:embed="rId55"/>
                <a:stretch>
                  <a:fillRect/>
                </a:stretch>
              </p:blipFill>
              <p:spPr>
                <a:xfrm>
                  <a:off x="2860029" y="1979006"/>
                  <a:ext cx="201600" cy="183600"/>
                </a:xfrm>
                <a:prstGeom prst="rect">
                  <a:avLst/>
                </a:prstGeom>
              </p:spPr>
            </p:pic>
          </mc:Fallback>
        </mc:AlternateContent>
      </p:grpSp>
      <p:grpSp>
        <p:nvGrpSpPr>
          <p:cNvPr id="65" name="Group 64">
            <a:extLst>
              <a:ext uri="{FF2B5EF4-FFF2-40B4-BE49-F238E27FC236}">
                <a16:creationId xmlns:a16="http://schemas.microsoft.com/office/drawing/2014/main" id="{FACF16EF-F952-E52E-205E-A18679FAB7F1}"/>
              </a:ext>
            </a:extLst>
          </p:cNvPr>
          <p:cNvGrpSpPr/>
          <p:nvPr/>
        </p:nvGrpSpPr>
        <p:grpSpPr>
          <a:xfrm>
            <a:off x="3530520" y="869555"/>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6">
              <p14:nvContentPartPr>
                <p14:cNvPr id="39" name="Ink 38">
                  <a:extLst>
                    <a:ext uri="{FF2B5EF4-FFF2-40B4-BE49-F238E27FC236}">
                      <a16:creationId xmlns:a16="http://schemas.microsoft.com/office/drawing/2014/main" id="{355FF0B4-1374-64D3-0CAC-C91CD9D5F328}"/>
                    </a:ext>
                  </a:extLst>
                </p14:cNvPr>
                <p14:cNvContentPartPr/>
                <p14:nvPr/>
              </p14:nvContentPartPr>
              <p14:xfrm>
                <a:off x="3699909" y="1828166"/>
                <a:ext cx="144360" cy="184680"/>
              </p14:xfrm>
            </p:contentPart>
          </mc:Choice>
          <mc:Fallback xmlns="">
            <p:pic>
              <p:nvPicPr>
                <p:cNvPr id="39" name="Ink 38">
                  <a:extLst>
                    <a:ext uri="{FF2B5EF4-FFF2-40B4-BE49-F238E27FC236}">
                      <a16:creationId xmlns:a16="http://schemas.microsoft.com/office/drawing/2014/main" id="{355FF0B4-1374-64D3-0CAC-C91CD9D5F328}"/>
                    </a:ext>
                  </a:extLst>
                </p:cNvPr>
                <p:cNvPicPr/>
                <p:nvPr/>
              </p:nvPicPr>
              <p:blipFill>
                <a:blip r:embed="rId57"/>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573C2016-9E75-B6C3-9610-9E459C90E0D1}"/>
                    </a:ext>
                  </a:extLst>
                </p14:cNvPr>
                <p14:cNvContentPartPr/>
                <p14:nvPr/>
              </p14:nvContentPartPr>
              <p14:xfrm>
                <a:off x="3865869" y="1851206"/>
                <a:ext cx="121320" cy="132120"/>
              </p14:xfrm>
            </p:contentPart>
          </mc:Choice>
          <mc:Fallback xmlns="">
            <p:pic>
              <p:nvPicPr>
                <p:cNvPr id="49" name="Ink 48">
                  <a:extLst>
                    <a:ext uri="{FF2B5EF4-FFF2-40B4-BE49-F238E27FC236}">
                      <a16:creationId xmlns:a16="http://schemas.microsoft.com/office/drawing/2014/main" id="{573C2016-9E75-B6C3-9610-9E459C90E0D1}"/>
                    </a:ext>
                  </a:extLst>
                </p:cNvPr>
                <p:cNvPicPr/>
                <p:nvPr/>
              </p:nvPicPr>
              <p:blipFill>
                <a:blip r:embed="rId59"/>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0" name="Ink 49">
                  <a:extLst>
                    <a:ext uri="{FF2B5EF4-FFF2-40B4-BE49-F238E27FC236}">
                      <a16:creationId xmlns:a16="http://schemas.microsoft.com/office/drawing/2014/main" id="{B68EDCE5-82DC-4212-F7CC-52EC779C3E06}"/>
                    </a:ext>
                  </a:extLst>
                </p14:cNvPr>
                <p14:cNvContentPartPr/>
                <p14:nvPr/>
              </p14:nvContentPartPr>
              <p14:xfrm>
                <a:off x="4082589" y="1878926"/>
                <a:ext cx="117360" cy="82080"/>
              </p14:xfrm>
            </p:contentPart>
          </mc:Choice>
          <mc:Fallback xmlns="">
            <p:pic>
              <p:nvPicPr>
                <p:cNvPr id="50" name="Ink 49">
                  <a:extLst>
                    <a:ext uri="{FF2B5EF4-FFF2-40B4-BE49-F238E27FC236}">
                      <a16:creationId xmlns:a16="http://schemas.microsoft.com/office/drawing/2014/main" id="{B68EDCE5-82DC-4212-F7CC-52EC779C3E06}"/>
                    </a:ext>
                  </a:extLst>
                </p:cNvPr>
                <p:cNvPicPr/>
                <p:nvPr/>
              </p:nvPicPr>
              <p:blipFill>
                <a:blip r:embed="rId61"/>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1" name="Ink 50">
                  <a:extLst>
                    <a:ext uri="{FF2B5EF4-FFF2-40B4-BE49-F238E27FC236}">
                      <a16:creationId xmlns:a16="http://schemas.microsoft.com/office/drawing/2014/main" id="{DE663C25-2158-A0A9-E03B-CA9C29C08CD1}"/>
                    </a:ext>
                  </a:extLst>
                </p14:cNvPr>
                <p14:cNvContentPartPr/>
                <p14:nvPr/>
              </p14:nvContentPartPr>
              <p14:xfrm>
                <a:off x="4144149" y="1872806"/>
                <a:ext cx="107640" cy="99000"/>
              </p14:xfrm>
            </p:contentPart>
          </mc:Choice>
          <mc:Fallback xmlns="">
            <p:pic>
              <p:nvPicPr>
                <p:cNvPr id="51" name="Ink 50">
                  <a:extLst>
                    <a:ext uri="{FF2B5EF4-FFF2-40B4-BE49-F238E27FC236}">
                      <a16:creationId xmlns:a16="http://schemas.microsoft.com/office/drawing/2014/main" id="{DE663C25-2158-A0A9-E03B-CA9C29C08CD1}"/>
                    </a:ext>
                  </a:extLst>
                </p:cNvPr>
                <p:cNvPicPr/>
                <p:nvPr/>
              </p:nvPicPr>
              <p:blipFill>
                <a:blip r:embed="rId63"/>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2" name="Ink 51">
                  <a:extLst>
                    <a:ext uri="{FF2B5EF4-FFF2-40B4-BE49-F238E27FC236}">
                      <a16:creationId xmlns:a16="http://schemas.microsoft.com/office/drawing/2014/main" id="{904DE4A5-98FD-5933-E89F-C8A30449E63C}"/>
                    </a:ext>
                  </a:extLst>
                </p14:cNvPr>
                <p14:cNvContentPartPr/>
                <p14:nvPr/>
              </p14:nvContentPartPr>
              <p14:xfrm>
                <a:off x="4288509" y="1810526"/>
                <a:ext cx="114840" cy="199800"/>
              </p14:xfrm>
            </p:contentPart>
          </mc:Choice>
          <mc:Fallback xmlns="">
            <p:pic>
              <p:nvPicPr>
                <p:cNvPr id="52" name="Ink 51">
                  <a:extLst>
                    <a:ext uri="{FF2B5EF4-FFF2-40B4-BE49-F238E27FC236}">
                      <a16:creationId xmlns:a16="http://schemas.microsoft.com/office/drawing/2014/main" id="{904DE4A5-98FD-5933-E89F-C8A30449E63C}"/>
                    </a:ext>
                  </a:extLst>
                </p:cNvPr>
                <p:cNvPicPr/>
                <p:nvPr/>
              </p:nvPicPr>
              <p:blipFill>
                <a:blip r:embed="rId65"/>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04DC5FEA-0470-4CBE-07CA-F57C70B994F3}"/>
                    </a:ext>
                  </a:extLst>
                </p14:cNvPr>
                <p14:cNvContentPartPr/>
                <p14:nvPr/>
              </p14:nvContentPartPr>
              <p14:xfrm>
                <a:off x="4429269" y="1810886"/>
                <a:ext cx="99000" cy="137520"/>
              </p14:xfrm>
            </p:contentPart>
          </mc:Choice>
          <mc:Fallback xmlns="">
            <p:pic>
              <p:nvPicPr>
                <p:cNvPr id="55" name="Ink 54">
                  <a:extLst>
                    <a:ext uri="{FF2B5EF4-FFF2-40B4-BE49-F238E27FC236}">
                      <a16:creationId xmlns:a16="http://schemas.microsoft.com/office/drawing/2014/main" id="{04DC5FEA-0470-4CBE-07CA-F57C70B994F3}"/>
                    </a:ext>
                  </a:extLst>
                </p:cNvPr>
                <p:cNvPicPr/>
                <p:nvPr/>
              </p:nvPicPr>
              <p:blipFill>
                <a:blip r:embed="rId67"/>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48CF2AFA-1204-9CC9-9298-8C706C951BFB}"/>
                    </a:ext>
                  </a:extLst>
                </p14:cNvPr>
                <p14:cNvContentPartPr/>
                <p14:nvPr/>
              </p14:nvContentPartPr>
              <p14:xfrm>
                <a:off x="4658589" y="1833206"/>
                <a:ext cx="140400" cy="7200"/>
              </p14:xfrm>
            </p:contentPart>
          </mc:Choice>
          <mc:Fallback xmlns="">
            <p:pic>
              <p:nvPicPr>
                <p:cNvPr id="56" name="Ink 55">
                  <a:extLst>
                    <a:ext uri="{FF2B5EF4-FFF2-40B4-BE49-F238E27FC236}">
                      <a16:creationId xmlns:a16="http://schemas.microsoft.com/office/drawing/2014/main" id="{48CF2AFA-1204-9CC9-9298-8C706C951BFB}"/>
                    </a:ext>
                  </a:extLst>
                </p:cNvPr>
                <p:cNvPicPr/>
                <p:nvPr/>
              </p:nvPicPr>
              <p:blipFill>
                <a:blip r:embed="rId69"/>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AAB2E1A5-EAB9-EE98-CC6F-DC31B517EB57}"/>
                    </a:ext>
                  </a:extLst>
                </p14:cNvPr>
                <p14:cNvContentPartPr/>
                <p14:nvPr/>
              </p14:nvContentPartPr>
              <p14:xfrm>
                <a:off x="4667229" y="1931486"/>
                <a:ext cx="122040" cy="10080"/>
              </p14:xfrm>
            </p:contentPart>
          </mc:Choice>
          <mc:Fallback xmlns="">
            <p:pic>
              <p:nvPicPr>
                <p:cNvPr id="57" name="Ink 56">
                  <a:extLst>
                    <a:ext uri="{FF2B5EF4-FFF2-40B4-BE49-F238E27FC236}">
                      <a16:creationId xmlns:a16="http://schemas.microsoft.com/office/drawing/2014/main" id="{AAB2E1A5-EAB9-EE98-CC6F-DC31B517EB57}"/>
                    </a:ext>
                  </a:extLst>
                </p:cNvPr>
                <p:cNvPicPr/>
                <p:nvPr/>
              </p:nvPicPr>
              <p:blipFill>
                <a:blip r:embed="rId71"/>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3F80373C-23C4-9B96-2DF1-F43A54FC768F}"/>
                    </a:ext>
                  </a:extLst>
                </p14:cNvPr>
                <p14:cNvContentPartPr/>
                <p14:nvPr/>
              </p14:nvContentPartPr>
              <p14:xfrm>
                <a:off x="4922469" y="1780646"/>
                <a:ext cx="108360" cy="173520"/>
              </p14:xfrm>
            </p:contentPart>
          </mc:Choice>
          <mc:Fallback xmlns="">
            <p:pic>
              <p:nvPicPr>
                <p:cNvPr id="58" name="Ink 57">
                  <a:extLst>
                    <a:ext uri="{FF2B5EF4-FFF2-40B4-BE49-F238E27FC236}">
                      <a16:creationId xmlns:a16="http://schemas.microsoft.com/office/drawing/2014/main" id="{3F80373C-23C4-9B96-2DF1-F43A54FC768F}"/>
                    </a:ext>
                  </a:extLst>
                </p:cNvPr>
                <p:cNvPicPr/>
                <p:nvPr/>
              </p:nvPicPr>
              <p:blipFill>
                <a:blip r:embed="rId73"/>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62" name="Ink 61">
                  <a:extLst>
                    <a:ext uri="{FF2B5EF4-FFF2-40B4-BE49-F238E27FC236}">
                      <a16:creationId xmlns:a16="http://schemas.microsoft.com/office/drawing/2014/main" id="{B8CDC55D-D99E-B802-8305-6929D9CA72C7}"/>
                    </a:ext>
                  </a:extLst>
                </p14:cNvPr>
                <p14:cNvContentPartPr/>
                <p14:nvPr/>
              </p14:nvContentPartPr>
              <p14:xfrm>
                <a:off x="5187429" y="1819886"/>
                <a:ext cx="13320" cy="4320"/>
              </p14:xfrm>
            </p:contentPart>
          </mc:Choice>
          <mc:Fallback xmlns="">
            <p:pic>
              <p:nvPicPr>
                <p:cNvPr id="62" name="Ink 61">
                  <a:extLst>
                    <a:ext uri="{FF2B5EF4-FFF2-40B4-BE49-F238E27FC236}">
                      <a16:creationId xmlns:a16="http://schemas.microsoft.com/office/drawing/2014/main" id="{B8CDC55D-D99E-B802-8305-6929D9CA72C7}"/>
                    </a:ext>
                  </a:extLst>
                </p:cNvPr>
                <p:cNvPicPr/>
                <p:nvPr/>
              </p:nvPicPr>
              <p:blipFill>
                <a:blip r:embed="rId75"/>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63" name="Ink 62">
                  <a:extLst>
                    <a:ext uri="{FF2B5EF4-FFF2-40B4-BE49-F238E27FC236}">
                      <a16:creationId xmlns:a16="http://schemas.microsoft.com/office/drawing/2014/main" id="{7F1B2D84-7D06-41BA-5B84-ACF01684CEAF}"/>
                    </a:ext>
                  </a:extLst>
                </p14:cNvPr>
                <p14:cNvContentPartPr/>
                <p14:nvPr/>
              </p14:nvContentPartPr>
              <p14:xfrm>
                <a:off x="5349069" y="1723406"/>
                <a:ext cx="20160" cy="208080"/>
              </p14:xfrm>
            </p:contentPart>
          </mc:Choice>
          <mc:Fallback xmlns="">
            <p:pic>
              <p:nvPicPr>
                <p:cNvPr id="63" name="Ink 62">
                  <a:extLst>
                    <a:ext uri="{FF2B5EF4-FFF2-40B4-BE49-F238E27FC236}">
                      <a16:creationId xmlns:a16="http://schemas.microsoft.com/office/drawing/2014/main" id="{7F1B2D84-7D06-41BA-5B84-ACF01684CEAF}"/>
                    </a:ext>
                  </a:extLst>
                </p:cNvPr>
                <p:cNvPicPr/>
                <p:nvPr/>
              </p:nvPicPr>
              <p:blipFill>
                <a:blip r:embed="rId77"/>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4" name="Ink 63">
                  <a:extLst>
                    <a:ext uri="{FF2B5EF4-FFF2-40B4-BE49-F238E27FC236}">
                      <a16:creationId xmlns:a16="http://schemas.microsoft.com/office/drawing/2014/main" id="{5BE5BFD3-E33A-C891-3E2F-1156E5B5C6EE}"/>
                    </a:ext>
                  </a:extLst>
                </p14:cNvPr>
                <p14:cNvContentPartPr/>
                <p14:nvPr/>
              </p14:nvContentPartPr>
              <p14:xfrm>
                <a:off x="5429349" y="1714766"/>
                <a:ext cx="136080" cy="227520"/>
              </p14:xfrm>
            </p:contentPart>
          </mc:Choice>
          <mc:Fallback xmlns="">
            <p:pic>
              <p:nvPicPr>
                <p:cNvPr id="64" name="Ink 63">
                  <a:extLst>
                    <a:ext uri="{FF2B5EF4-FFF2-40B4-BE49-F238E27FC236}">
                      <a16:creationId xmlns:a16="http://schemas.microsoft.com/office/drawing/2014/main" id="{5BE5BFD3-E33A-C891-3E2F-1156E5B5C6EE}"/>
                    </a:ext>
                  </a:extLst>
                </p:cNvPr>
                <p:cNvPicPr/>
                <p:nvPr/>
              </p:nvPicPr>
              <p:blipFill>
                <a:blip r:embed="rId79"/>
                <a:stretch>
                  <a:fillRect/>
                </a:stretch>
              </p:blipFill>
              <p:spPr>
                <a:xfrm>
                  <a:off x="5411709" y="1697126"/>
                  <a:ext cx="171720" cy="263160"/>
                </a:xfrm>
                <a:prstGeom prst="rect">
                  <a:avLst/>
                </a:prstGeom>
              </p:spPr>
            </p:pic>
          </mc:Fallback>
        </mc:AlternateContent>
      </p:grpSp>
      <p:grpSp>
        <p:nvGrpSpPr>
          <p:cNvPr id="40" name="Group 39">
            <a:extLst>
              <a:ext uri="{FF2B5EF4-FFF2-40B4-BE49-F238E27FC236}">
                <a16:creationId xmlns:a16="http://schemas.microsoft.com/office/drawing/2014/main" id="{602EA41D-5276-E50C-E36C-463EA3F2B7AD}"/>
              </a:ext>
            </a:extLst>
          </p:cNvPr>
          <p:cNvGrpSpPr/>
          <p:nvPr/>
        </p:nvGrpSpPr>
        <p:grpSpPr>
          <a:xfrm>
            <a:off x="288671" y="2603353"/>
            <a:ext cx="511920" cy="230400"/>
            <a:chOff x="144549" y="3169886"/>
            <a:chExt cx="511920" cy="230400"/>
          </a:xfrm>
        </p:grpSpPr>
        <mc:AlternateContent xmlns:mc="http://schemas.openxmlformats.org/markup-compatibility/2006" xmlns:p14="http://schemas.microsoft.com/office/powerpoint/2010/main">
          <mc:Choice Requires="p14">
            <p:contentPart p14:bwMode="auto" r:id="rId80">
              <p14:nvContentPartPr>
                <p14:cNvPr id="19" name="Ink 18">
                  <a:extLst>
                    <a:ext uri="{FF2B5EF4-FFF2-40B4-BE49-F238E27FC236}">
                      <a16:creationId xmlns:a16="http://schemas.microsoft.com/office/drawing/2014/main" id="{0AF3048D-12F1-093F-4FF4-3A4FB394DDAE}"/>
                    </a:ext>
                  </a:extLst>
                </p14:cNvPr>
                <p14:cNvContentPartPr/>
                <p14:nvPr/>
              </p14:nvContentPartPr>
              <p14:xfrm>
                <a:off x="144549" y="3169886"/>
                <a:ext cx="24120" cy="193320"/>
              </p14:xfrm>
            </p:contentPart>
          </mc:Choice>
          <mc:Fallback xmlns="">
            <p:pic>
              <p:nvPicPr>
                <p:cNvPr id="19" name="Ink 18">
                  <a:extLst>
                    <a:ext uri="{FF2B5EF4-FFF2-40B4-BE49-F238E27FC236}">
                      <a16:creationId xmlns:a16="http://schemas.microsoft.com/office/drawing/2014/main" id="{0AF3048D-12F1-093F-4FF4-3A4FB394DDAE}"/>
                    </a:ext>
                  </a:extLst>
                </p:cNvPr>
                <p:cNvPicPr/>
                <p:nvPr/>
              </p:nvPicPr>
              <p:blipFill>
                <a:blip r:embed="rId81"/>
                <a:stretch>
                  <a:fillRect/>
                </a:stretch>
              </p:blipFill>
              <p:spPr>
                <a:xfrm>
                  <a:off x="126909" y="3152246"/>
                  <a:ext cx="5976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2" name="Ink 21">
                  <a:extLst>
                    <a:ext uri="{FF2B5EF4-FFF2-40B4-BE49-F238E27FC236}">
                      <a16:creationId xmlns:a16="http://schemas.microsoft.com/office/drawing/2014/main" id="{75522166-CA83-778C-59CF-8DB90B19EB53}"/>
                    </a:ext>
                  </a:extLst>
                </p14:cNvPr>
                <p14:cNvContentPartPr/>
                <p14:nvPr/>
              </p14:nvContentPartPr>
              <p14:xfrm>
                <a:off x="256149" y="3273206"/>
                <a:ext cx="97200" cy="13680"/>
              </p14:xfrm>
            </p:contentPart>
          </mc:Choice>
          <mc:Fallback xmlns="">
            <p:pic>
              <p:nvPicPr>
                <p:cNvPr id="22" name="Ink 21">
                  <a:extLst>
                    <a:ext uri="{FF2B5EF4-FFF2-40B4-BE49-F238E27FC236}">
                      <a16:creationId xmlns:a16="http://schemas.microsoft.com/office/drawing/2014/main" id="{75522166-CA83-778C-59CF-8DB90B19EB53}"/>
                    </a:ext>
                  </a:extLst>
                </p:cNvPr>
                <p:cNvPicPr/>
                <p:nvPr/>
              </p:nvPicPr>
              <p:blipFill>
                <a:blip r:embed="rId83"/>
                <a:stretch>
                  <a:fillRect/>
                </a:stretch>
              </p:blipFill>
              <p:spPr>
                <a:xfrm>
                  <a:off x="238149" y="3255206"/>
                  <a:ext cx="132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8" name="Ink 27">
                  <a:extLst>
                    <a:ext uri="{FF2B5EF4-FFF2-40B4-BE49-F238E27FC236}">
                      <a16:creationId xmlns:a16="http://schemas.microsoft.com/office/drawing/2014/main" id="{DC224148-3511-D8A1-02EC-14D684E65B78}"/>
                    </a:ext>
                  </a:extLst>
                </p14:cNvPr>
                <p14:cNvContentPartPr/>
                <p14:nvPr/>
              </p14:nvContentPartPr>
              <p14:xfrm>
                <a:off x="431829" y="3235766"/>
                <a:ext cx="83160" cy="164520"/>
              </p14:xfrm>
            </p:contentPart>
          </mc:Choice>
          <mc:Fallback xmlns="">
            <p:pic>
              <p:nvPicPr>
                <p:cNvPr id="28" name="Ink 27">
                  <a:extLst>
                    <a:ext uri="{FF2B5EF4-FFF2-40B4-BE49-F238E27FC236}">
                      <a16:creationId xmlns:a16="http://schemas.microsoft.com/office/drawing/2014/main" id="{DC224148-3511-D8A1-02EC-14D684E65B78}"/>
                    </a:ext>
                  </a:extLst>
                </p:cNvPr>
                <p:cNvPicPr/>
                <p:nvPr/>
              </p:nvPicPr>
              <p:blipFill>
                <a:blip r:embed="rId85"/>
                <a:stretch>
                  <a:fillRect/>
                </a:stretch>
              </p:blipFill>
              <p:spPr>
                <a:xfrm>
                  <a:off x="413829" y="321776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1" name="Ink 30">
                  <a:extLst>
                    <a:ext uri="{FF2B5EF4-FFF2-40B4-BE49-F238E27FC236}">
                      <a16:creationId xmlns:a16="http://schemas.microsoft.com/office/drawing/2014/main" id="{F1A1E234-D932-B630-F313-28052C787D80}"/>
                    </a:ext>
                  </a:extLst>
                </p14:cNvPr>
                <p14:cNvContentPartPr/>
                <p14:nvPr/>
              </p14:nvContentPartPr>
              <p14:xfrm>
                <a:off x="541989" y="3260246"/>
                <a:ext cx="114480" cy="120960"/>
              </p14:xfrm>
            </p:contentPart>
          </mc:Choice>
          <mc:Fallback xmlns="">
            <p:pic>
              <p:nvPicPr>
                <p:cNvPr id="31" name="Ink 30">
                  <a:extLst>
                    <a:ext uri="{FF2B5EF4-FFF2-40B4-BE49-F238E27FC236}">
                      <a16:creationId xmlns:a16="http://schemas.microsoft.com/office/drawing/2014/main" id="{F1A1E234-D932-B630-F313-28052C787D80}"/>
                    </a:ext>
                  </a:extLst>
                </p:cNvPr>
                <p:cNvPicPr/>
                <p:nvPr/>
              </p:nvPicPr>
              <p:blipFill>
                <a:blip r:embed="rId87"/>
                <a:stretch>
                  <a:fillRect/>
                </a:stretch>
              </p:blipFill>
              <p:spPr>
                <a:xfrm>
                  <a:off x="523989" y="3242606"/>
                  <a:ext cx="150120" cy="156600"/>
                </a:xfrm>
                <a:prstGeom prst="rect">
                  <a:avLst/>
                </a:prstGeom>
              </p:spPr>
            </p:pic>
          </mc:Fallback>
        </mc:AlternateContent>
      </p:grpSp>
      <p:grpSp>
        <p:nvGrpSpPr>
          <p:cNvPr id="48" name="Group 47">
            <a:extLst>
              <a:ext uri="{FF2B5EF4-FFF2-40B4-BE49-F238E27FC236}">
                <a16:creationId xmlns:a16="http://schemas.microsoft.com/office/drawing/2014/main" id="{CF66E559-F464-D70D-4F19-7800BE0DFE23}"/>
              </a:ext>
            </a:extLst>
          </p:cNvPr>
          <p:cNvGrpSpPr/>
          <p:nvPr/>
        </p:nvGrpSpPr>
        <p:grpSpPr>
          <a:xfrm>
            <a:off x="1684751" y="3160993"/>
            <a:ext cx="497520" cy="259200"/>
            <a:chOff x="1540629" y="3727526"/>
            <a:chExt cx="497520" cy="259200"/>
          </a:xfrm>
        </p:grpSpPr>
        <mc:AlternateContent xmlns:mc="http://schemas.openxmlformats.org/markup-compatibility/2006" xmlns:p14="http://schemas.microsoft.com/office/powerpoint/2010/main">
          <mc:Choice Requires="p14">
            <p:contentPart p14:bwMode="auto" r:id="rId88">
              <p14:nvContentPartPr>
                <p14:cNvPr id="41" name="Ink 40">
                  <a:extLst>
                    <a:ext uri="{FF2B5EF4-FFF2-40B4-BE49-F238E27FC236}">
                      <a16:creationId xmlns:a16="http://schemas.microsoft.com/office/drawing/2014/main" id="{0C617824-26DE-82E4-5C64-B9213DC7B6D6}"/>
                    </a:ext>
                  </a:extLst>
                </p14:cNvPr>
                <p14:cNvContentPartPr/>
                <p14:nvPr/>
              </p14:nvContentPartPr>
              <p14:xfrm>
                <a:off x="1540629" y="3727526"/>
                <a:ext cx="20160" cy="173160"/>
              </p14:xfrm>
            </p:contentPart>
          </mc:Choice>
          <mc:Fallback xmlns="">
            <p:pic>
              <p:nvPicPr>
                <p:cNvPr id="41" name="Ink 40">
                  <a:extLst>
                    <a:ext uri="{FF2B5EF4-FFF2-40B4-BE49-F238E27FC236}">
                      <a16:creationId xmlns:a16="http://schemas.microsoft.com/office/drawing/2014/main" id="{0C617824-26DE-82E4-5C64-B9213DC7B6D6}"/>
                    </a:ext>
                  </a:extLst>
                </p:cNvPr>
                <p:cNvPicPr/>
                <p:nvPr/>
              </p:nvPicPr>
              <p:blipFill>
                <a:blip r:embed="rId89"/>
                <a:stretch>
                  <a:fillRect/>
                </a:stretch>
              </p:blipFill>
              <p:spPr>
                <a:xfrm>
                  <a:off x="1522629" y="3709886"/>
                  <a:ext cx="558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42" name="Ink 41">
                  <a:extLst>
                    <a:ext uri="{FF2B5EF4-FFF2-40B4-BE49-F238E27FC236}">
                      <a16:creationId xmlns:a16="http://schemas.microsoft.com/office/drawing/2014/main" id="{CD9C44EA-042B-16BD-436C-641BB57D1502}"/>
                    </a:ext>
                  </a:extLst>
                </p14:cNvPr>
                <p14:cNvContentPartPr/>
                <p14:nvPr/>
              </p14:nvContentPartPr>
              <p14:xfrm>
                <a:off x="1647549" y="3827246"/>
                <a:ext cx="97920" cy="11160"/>
              </p14:xfrm>
            </p:contentPart>
          </mc:Choice>
          <mc:Fallback xmlns="">
            <p:pic>
              <p:nvPicPr>
                <p:cNvPr id="42" name="Ink 41">
                  <a:extLst>
                    <a:ext uri="{FF2B5EF4-FFF2-40B4-BE49-F238E27FC236}">
                      <a16:creationId xmlns:a16="http://schemas.microsoft.com/office/drawing/2014/main" id="{CD9C44EA-042B-16BD-436C-641BB57D1502}"/>
                    </a:ext>
                  </a:extLst>
                </p:cNvPr>
                <p:cNvPicPr/>
                <p:nvPr/>
              </p:nvPicPr>
              <p:blipFill>
                <a:blip r:embed="rId91"/>
                <a:stretch>
                  <a:fillRect/>
                </a:stretch>
              </p:blipFill>
              <p:spPr>
                <a:xfrm>
                  <a:off x="1629549" y="3809606"/>
                  <a:ext cx="133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43" name="Ink 42">
                  <a:extLst>
                    <a:ext uri="{FF2B5EF4-FFF2-40B4-BE49-F238E27FC236}">
                      <a16:creationId xmlns:a16="http://schemas.microsoft.com/office/drawing/2014/main" id="{5A370A99-5C4A-313E-91DE-5D27BC53C8DD}"/>
                    </a:ext>
                  </a:extLst>
                </p14:cNvPr>
                <p14:cNvContentPartPr/>
                <p14:nvPr/>
              </p14:nvContentPartPr>
              <p14:xfrm>
                <a:off x="1799109" y="3826526"/>
                <a:ext cx="104040" cy="160200"/>
              </p14:xfrm>
            </p:contentPart>
          </mc:Choice>
          <mc:Fallback xmlns="">
            <p:pic>
              <p:nvPicPr>
                <p:cNvPr id="43" name="Ink 42">
                  <a:extLst>
                    <a:ext uri="{FF2B5EF4-FFF2-40B4-BE49-F238E27FC236}">
                      <a16:creationId xmlns:a16="http://schemas.microsoft.com/office/drawing/2014/main" id="{5A370A99-5C4A-313E-91DE-5D27BC53C8DD}"/>
                    </a:ext>
                  </a:extLst>
                </p:cNvPr>
                <p:cNvPicPr/>
                <p:nvPr/>
              </p:nvPicPr>
              <p:blipFill>
                <a:blip r:embed="rId93"/>
                <a:stretch>
                  <a:fillRect/>
                </a:stretch>
              </p:blipFill>
              <p:spPr>
                <a:xfrm>
                  <a:off x="1781469" y="3808886"/>
                  <a:ext cx="13968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44" name="Ink 43">
                  <a:extLst>
                    <a:ext uri="{FF2B5EF4-FFF2-40B4-BE49-F238E27FC236}">
                      <a16:creationId xmlns:a16="http://schemas.microsoft.com/office/drawing/2014/main" id="{F11E925D-2DC7-8DEB-C699-BEA765E456D7}"/>
                    </a:ext>
                  </a:extLst>
                </p14:cNvPr>
                <p14:cNvContentPartPr/>
                <p14:nvPr/>
              </p14:nvContentPartPr>
              <p14:xfrm>
                <a:off x="1924389" y="3867566"/>
                <a:ext cx="113760" cy="117720"/>
              </p14:xfrm>
            </p:contentPart>
          </mc:Choice>
          <mc:Fallback xmlns="">
            <p:pic>
              <p:nvPicPr>
                <p:cNvPr id="44" name="Ink 43">
                  <a:extLst>
                    <a:ext uri="{FF2B5EF4-FFF2-40B4-BE49-F238E27FC236}">
                      <a16:creationId xmlns:a16="http://schemas.microsoft.com/office/drawing/2014/main" id="{F11E925D-2DC7-8DEB-C699-BEA765E456D7}"/>
                    </a:ext>
                  </a:extLst>
                </p:cNvPr>
                <p:cNvPicPr/>
                <p:nvPr/>
              </p:nvPicPr>
              <p:blipFill>
                <a:blip r:embed="rId95"/>
                <a:stretch>
                  <a:fillRect/>
                </a:stretch>
              </p:blipFill>
              <p:spPr>
                <a:xfrm>
                  <a:off x="1906749" y="3849566"/>
                  <a:ext cx="149400" cy="153360"/>
                </a:xfrm>
                <a:prstGeom prst="rect">
                  <a:avLst/>
                </a:prstGeom>
              </p:spPr>
            </p:pic>
          </mc:Fallback>
        </mc:AlternateContent>
      </p:grpSp>
      <p:grpSp>
        <p:nvGrpSpPr>
          <p:cNvPr id="47" name="Group 46">
            <a:extLst>
              <a:ext uri="{FF2B5EF4-FFF2-40B4-BE49-F238E27FC236}">
                <a16:creationId xmlns:a16="http://schemas.microsoft.com/office/drawing/2014/main" id="{7F5FD803-1D53-1D42-8575-06C3CCE5129B}"/>
              </a:ext>
            </a:extLst>
          </p:cNvPr>
          <p:cNvGrpSpPr/>
          <p:nvPr/>
        </p:nvGrpSpPr>
        <p:grpSpPr>
          <a:xfrm>
            <a:off x="1945031" y="2359633"/>
            <a:ext cx="315360" cy="204120"/>
            <a:chOff x="1800909" y="2926166"/>
            <a:chExt cx="315360" cy="204120"/>
          </a:xfrm>
        </p:grpSpPr>
        <mc:AlternateContent xmlns:mc="http://schemas.openxmlformats.org/markup-compatibility/2006" xmlns:p14="http://schemas.microsoft.com/office/powerpoint/2010/main">
          <mc:Choice Requires="p14">
            <p:contentPart p14:bwMode="auto" r:id="rId96">
              <p14:nvContentPartPr>
                <p14:cNvPr id="45" name="Ink 44">
                  <a:extLst>
                    <a:ext uri="{FF2B5EF4-FFF2-40B4-BE49-F238E27FC236}">
                      <a16:creationId xmlns:a16="http://schemas.microsoft.com/office/drawing/2014/main" id="{2670BF6C-2CD6-5D24-C0E1-1DFB4083B153}"/>
                    </a:ext>
                  </a:extLst>
                </p14:cNvPr>
                <p14:cNvContentPartPr/>
                <p14:nvPr/>
              </p14:nvContentPartPr>
              <p14:xfrm>
                <a:off x="1800909" y="2972246"/>
                <a:ext cx="148320" cy="158040"/>
              </p14:xfrm>
            </p:contentPart>
          </mc:Choice>
          <mc:Fallback xmlns="">
            <p:pic>
              <p:nvPicPr>
                <p:cNvPr id="45" name="Ink 44">
                  <a:extLst>
                    <a:ext uri="{FF2B5EF4-FFF2-40B4-BE49-F238E27FC236}">
                      <a16:creationId xmlns:a16="http://schemas.microsoft.com/office/drawing/2014/main" id="{2670BF6C-2CD6-5D24-C0E1-1DFB4083B153}"/>
                    </a:ext>
                  </a:extLst>
                </p:cNvPr>
                <p:cNvPicPr/>
                <p:nvPr/>
              </p:nvPicPr>
              <p:blipFill>
                <a:blip r:embed="rId97"/>
                <a:stretch>
                  <a:fillRect/>
                </a:stretch>
              </p:blipFill>
              <p:spPr>
                <a:xfrm>
                  <a:off x="1782909" y="2954246"/>
                  <a:ext cx="1839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6" name="Ink 45">
                  <a:extLst>
                    <a:ext uri="{FF2B5EF4-FFF2-40B4-BE49-F238E27FC236}">
                      <a16:creationId xmlns:a16="http://schemas.microsoft.com/office/drawing/2014/main" id="{24C3EC6A-0170-DC76-73D6-2BD419A060FE}"/>
                    </a:ext>
                  </a:extLst>
                </p14:cNvPr>
                <p14:cNvContentPartPr/>
                <p14:nvPr/>
              </p14:nvContentPartPr>
              <p14:xfrm>
                <a:off x="1969749" y="2926166"/>
                <a:ext cx="146520" cy="140760"/>
              </p14:xfrm>
            </p:contentPart>
          </mc:Choice>
          <mc:Fallback xmlns="">
            <p:pic>
              <p:nvPicPr>
                <p:cNvPr id="46" name="Ink 45">
                  <a:extLst>
                    <a:ext uri="{FF2B5EF4-FFF2-40B4-BE49-F238E27FC236}">
                      <a16:creationId xmlns:a16="http://schemas.microsoft.com/office/drawing/2014/main" id="{24C3EC6A-0170-DC76-73D6-2BD419A060FE}"/>
                    </a:ext>
                  </a:extLst>
                </p:cNvPr>
                <p:cNvPicPr/>
                <p:nvPr/>
              </p:nvPicPr>
              <p:blipFill>
                <a:blip r:embed="rId99"/>
                <a:stretch>
                  <a:fillRect/>
                </a:stretch>
              </p:blipFill>
              <p:spPr>
                <a:xfrm>
                  <a:off x="1951749" y="2908526"/>
                  <a:ext cx="182160" cy="176400"/>
                </a:xfrm>
                <a:prstGeom prst="rect">
                  <a:avLst/>
                </a:prstGeom>
              </p:spPr>
            </p:pic>
          </mc:Fallback>
        </mc:AlternateContent>
      </p:grpSp>
      <p:grpSp>
        <p:nvGrpSpPr>
          <p:cNvPr id="61" name="Group 60">
            <a:extLst>
              <a:ext uri="{FF2B5EF4-FFF2-40B4-BE49-F238E27FC236}">
                <a16:creationId xmlns:a16="http://schemas.microsoft.com/office/drawing/2014/main" id="{51F12C72-9C8A-53E8-9183-572FE41C1D97}"/>
              </a:ext>
            </a:extLst>
          </p:cNvPr>
          <p:cNvGrpSpPr/>
          <p:nvPr/>
        </p:nvGrpSpPr>
        <p:grpSpPr>
          <a:xfrm>
            <a:off x="1766471" y="1679593"/>
            <a:ext cx="492120" cy="199440"/>
            <a:chOff x="1622349" y="2246126"/>
            <a:chExt cx="492120" cy="199440"/>
          </a:xfrm>
        </p:grpSpPr>
        <mc:AlternateContent xmlns:mc="http://schemas.openxmlformats.org/markup-compatibility/2006" xmlns:p14="http://schemas.microsoft.com/office/powerpoint/2010/main">
          <mc:Choice Requires="p14">
            <p:contentPart p14:bwMode="auto" r:id="rId100">
              <p14:nvContentPartPr>
                <p14:cNvPr id="53" name="Ink 52">
                  <a:extLst>
                    <a:ext uri="{FF2B5EF4-FFF2-40B4-BE49-F238E27FC236}">
                      <a16:creationId xmlns:a16="http://schemas.microsoft.com/office/drawing/2014/main" id="{2D659A7E-09C0-F303-5E73-7950977A9666}"/>
                    </a:ext>
                  </a:extLst>
                </p14:cNvPr>
                <p14:cNvContentPartPr/>
                <p14:nvPr/>
              </p14:nvContentPartPr>
              <p14:xfrm>
                <a:off x="1622349" y="2246126"/>
                <a:ext cx="17280" cy="153720"/>
              </p14:xfrm>
            </p:contentPart>
          </mc:Choice>
          <mc:Fallback xmlns="">
            <p:pic>
              <p:nvPicPr>
                <p:cNvPr id="53" name="Ink 52">
                  <a:extLst>
                    <a:ext uri="{FF2B5EF4-FFF2-40B4-BE49-F238E27FC236}">
                      <a16:creationId xmlns:a16="http://schemas.microsoft.com/office/drawing/2014/main" id="{2D659A7E-09C0-F303-5E73-7950977A9666}"/>
                    </a:ext>
                  </a:extLst>
                </p:cNvPr>
                <p:cNvPicPr/>
                <p:nvPr/>
              </p:nvPicPr>
              <p:blipFill>
                <a:blip r:embed="rId101"/>
                <a:stretch>
                  <a:fillRect/>
                </a:stretch>
              </p:blipFill>
              <p:spPr>
                <a:xfrm>
                  <a:off x="1604709" y="2228486"/>
                  <a:ext cx="529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54" name="Ink 53">
                  <a:extLst>
                    <a:ext uri="{FF2B5EF4-FFF2-40B4-BE49-F238E27FC236}">
                      <a16:creationId xmlns:a16="http://schemas.microsoft.com/office/drawing/2014/main" id="{7204E2A5-263E-E042-4D8C-7F6D12D8E337}"/>
                    </a:ext>
                  </a:extLst>
                </p14:cNvPr>
                <p14:cNvContentPartPr/>
                <p14:nvPr/>
              </p14:nvContentPartPr>
              <p14:xfrm>
                <a:off x="1727829" y="2341166"/>
                <a:ext cx="75600" cy="7920"/>
              </p14:xfrm>
            </p:contentPart>
          </mc:Choice>
          <mc:Fallback xmlns="">
            <p:pic>
              <p:nvPicPr>
                <p:cNvPr id="54" name="Ink 53">
                  <a:extLst>
                    <a:ext uri="{FF2B5EF4-FFF2-40B4-BE49-F238E27FC236}">
                      <a16:creationId xmlns:a16="http://schemas.microsoft.com/office/drawing/2014/main" id="{7204E2A5-263E-E042-4D8C-7F6D12D8E337}"/>
                    </a:ext>
                  </a:extLst>
                </p:cNvPr>
                <p:cNvPicPr/>
                <p:nvPr/>
              </p:nvPicPr>
              <p:blipFill>
                <a:blip r:embed="rId103"/>
                <a:stretch>
                  <a:fillRect/>
                </a:stretch>
              </p:blipFill>
              <p:spPr>
                <a:xfrm>
                  <a:off x="1709829" y="2323526"/>
                  <a:ext cx="1112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59" name="Ink 58">
                  <a:extLst>
                    <a:ext uri="{FF2B5EF4-FFF2-40B4-BE49-F238E27FC236}">
                      <a16:creationId xmlns:a16="http://schemas.microsoft.com/office/drawing/2014/main" id="{2FCEA944-5022-E123-9C1E-CA58274F8C6C}"/>
                    </a:ext>
                  </a:extLst>
                </p14:cNvPr>
                <p14:cNvContentPartPr/>
                <p14:nvPr/>
              </p14:nvContentPartPr>
              <p14:xfrm>
                <a:off x="1860309" y="2290046"/>
                <a:ext cx="114120" cy="146880"/>
              </p14:xfrm>
            </p:contentPart>
          </mc:Choice>
          <mc:Fallback xmlns="">
            <p:pic>
              <p:nvPicPr>
                <p:cNvPr id="59" name="Ink 58">
                  <a:extLst>
                    <a:ext uri="{FF2B5EF4-FFF2-40B4-BE49-F238E27FC236}">
                      <a16:creationId xmlns:a16="http://schemas.microsoft.com/office/drawing/2014/main" id="{2FCEA944-5022-E123-9C1E-CA58274F8C6C}"/>
                    </a:ext>
                  </a:extLst>
                </p:cNvPr>
                <p:cNvPicPr/>
                <p:nvPr/>
              </p:nvPicPr>
              <p:blipFill>
                <a:blip r:embed="rId105"/>
                <a:stretch>
                  <a:fillRect/>
                </a:stretch>
              </p:blipFill>
              <p:spPr>
                <a:xfrm>
                  <a:off x="1842309" y="2272406"/>
                  <a:ext cx="1497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60" name="Ink 59">
                  <a:extLst>
                    <a:ext uri="{FF2B5EF4-FFF2-40B4-BE49-F238E27FC236}">
                      <a16:creationId xmlns:a16="http://schemas.microsoft.com/office/drawing/2014/main" id="{D6C24E9D-0B3B-8C3C-7619-095D6D2EEC38}"/>
                    </a:ext>
                  </a:extLst>
                </p14:cNvPr>
                <p14:cNvContentPartPr/>
                <p14:nvPr/>
              </p14:nvContentPartPr>
              <p14:xfrm>
                <a:off x="1984149" y="2322086"/>
                <a:ext cx="130320" cy="123480"/>
              </p14:xfrm>
            </p:contentPart>
          </mc:Choice>
          <mc:Fallback xmlns="">
            <p:pic>
              <p:nvPicPr>
                <p:cNvPr id="60" name="Ink 59">
                  <a:extLst>
                    <a:ext uri="{FF2B5EF4-FFF2-40B4-BE49-F238E27FC236}">
                      <a16:creationId xmlns:a16="http://schemas.microsoft.com/office/drawing/2014/main" id="{D6C24E9D-0B3B-8C3C-7619-095D6D2EEC38}"/>
                    </a:ext>
                  </a:extLst>
                </p:cNvPr>
                <p:cNvPicPr/>
                <p:nvPr/>
              </p:nvPicPr>
              <p:blipFill>
                <a:blip r:embed="rId107"/>
                <a:stretch>
                  <a:fillRect/>
                </a:stretch>
              </p:blipFill>
              <p:spPr>
                <a:xfrm>
                  <a:off x="1966509" y="2304446"/>
                  <a:ext cx="165960" cy="159120"/>
                </a:xfrm>
                <a:prstGeom prst="rect">
                  <a:avLst/>
                </a:prstGeom>
              </p:spPr>
            </p:pic>
          </mc:Fallback>
        </mc:AlternateContent>
      </p:grpSp>
      <p:grpSp>
        <p:nvGrpSpPr>
          <p:cNvPr id="73" name="Group 72">
            <a:extLst>
              <a:ext uri="{FF2B5EF4-FFF2-40B4-BE49-F238E27FC236}">
                <a16:creationId xmlns:a16="http://schemas.microsoft.com/office/drawing/2014/main" id="{F6F02EA4-E871-D566-0124-6CDCE01F0C43}"/>
              </a:ext>
            </a:extLst>
          </p:cNvPr>
          <p:cNvGrpSpPr/>
          <p:nvPr/>
        </p:nvGrpSpPr>
        <p:grpSpPr>
          <a:xfrm>
            <a:off x="3746471" y="1602913"/>
            <a:ext cx="1315440" cy="382320"/>
            <a:chOff x="3602349" y="2169446"/>
            <a:chExt cx="1315440" cy="382320"/>
          </a:xfrm>
        </p:grpSpPr>
        <mc:AlternateContent xmlns:mc="http://schemas.openxmlformats.org/markup-compatibility/2006" xmlns:p14="http://schemas.microsoft.com/office/powerpoint/2010/main">
          <mc:Choice Requires="p14">
            <p:contentPart p14:bwMode="auto" r:id="rId108">
              <p14:nvContentPartPr>
                <p14:cNvPr id="4" name="Ink 3">
                  <a:extLst>
                    <a:ext uri="{FF2B5EF4-FFF2-40B4-BE49-F238E27FC236}">
                      <a16:creationId xmlns:a16="http://schemas.microsoft.com/office/drawing/2014/main" id="{E6BE7B1B-2291-565B-EADD-4462CC6EA05E}"/>
                    </a:ext>
                  </a:extLst>
                </p14:cNvPr>
                <p14:cNvContentPartPr/>
                <p14:nvPr/>
              </p14:nvContentPartPr>
              <p14:xfrm>
                <a:off x="3602349" y="2354486"/>
                <a:ext cx="143640" cy="197280"/>
              </p14:xfrm>
            </p:contentPart>
          </mc:Choice>
          <mc:Fallback xmlns="">
            <p:pic>
              <p:nvPicPr>
                <p:cNvPr id="4" name="Ink 3">
                  <a:extLst>
                    <a:ext uri="{FF2B5EF4-FFF2-40B4-BE49-F238E27FC236}">
                      <a16:creationId xmlns:a16="http://schemas.microsoft.com/office/drawing/2014/main" id="{E6BE7B1B-2291-565B-EADD-4462CC6EA05E}"/>
                    </a:ext>
                  </a:extLst>
                </p:cNvPr>
                <p:cNvPicPr/>
                <p:nvPr/>
              </p:nvPicPr>
              <p:blipFill>
                <a:blip r:embed="rId109"/>
                <a:stretch>
                  <a:fillRect/>
                </a:stretch>
              </p:blipFill>
              <p:spPr>
                <a:xfrm>
                  <a:off x="3584709" y="2336486"/>
                  <a:ext cx="17928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 name="Ink 9">
                  <a:extLst>
                    <a:ext uri="{FF2B5EF4-FFF2-40B4-BE49-F238E27FC236}">
                      <a16:creationId xmlns:a16="http://schemas.microsoft.com/office/drawing/2014/main" id="{0F46CAA7-BA92-0C29-E2F8-29F617AD4926}"/>
                    </a:ext>
                  </a:extLst>
                </p14:cNvPr>
                <p14:cNvContentPartPr/>
                <p14:nvPr/>
              </p14:nvContentPartPr>
              <p14:xfrm>
                <a:off x="3760389" y="2370326"/>
                <a:ext cx="126720" cy="143280"/>
              </p14:xfrm>
            </p:contentPart>
          </mc:Choice>
          <mc:Fallback xmlns="">
            <p:pic>
              <p:nvPicPr>
                <p:cNvPr id="10" name="Ink 9">
                  <a:extLst>
                    <a:ext uri="{FF2B5EF4-FFF2-40B4-BE49-F238E27FC236}">
                      <a16:creationId xmlns:a16="http://schemas.microsoft.com/office/drawing/2014/main" id="{0F46CAA7-BA92-0C29-E2F8-29F617AD4926}"/>
                    </a:ext>
                  </a:extLst>
                </p:cNvPr>
                <p:cNvPicPr/>
                <p:nvPr/>
              </p:nvPicPr>
              <p:blipFill>
                <a:blip r:embed="rId111"/>
                <a:stretch>
                  <a:fillRect/>
                </a:stretch>
              </p:blipFill>
              <p:spPr>
                <a:xfrm>
                  <a:off x="3742389" y="2352326"/>
                  <a:ext cx="16236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3" name="Ink 12">
                  <a:extLst>
                    <a:ext uri="{FF2B5EF4-FFF2-40B4-BE49-F238E27FC236}">
                      <a16:creationId xmlns:a16="http://schemas.microsoft.com/office/drawing/2014/main" id="{A186FC5A-4FE1-CB74-6A4B-CF7862B52021}"/>
                    </a:ext>
                  </a:extLst>
                </p14:cNvPr>
                <p14:cNvContentPartPr/>
                <p14:nvPr/>
              </p14:nvContentPartPr>
              <p14:xfrm>
                <a:off x="3925269" y="2169446"/>
                <a:ext cx="169560" cy="117720"/>
              </p14:xfrm>
            </p:contentPart>
          </mc:Choice>
          <mc:Fallback xmlns="">
            <p:pic>
              <p:nvPicPr>
                <p:cNvPr id="13" name="Ink 12">
                  <a:extLst>
                    <a:ext uri="{FF2B5EF4-FFF2-40B4-BE49-F238E27FC236}">
                      <a16:creationId xmlns:a16="http://schemas.microsoft.com/office/drawing/2014/main" id="{A186FC5A-4FE1-CB74-6A4B-CF7862B52021}"/>
                    </a:ext>
                  </a:extLst>
                </p:cNvPr>
                <p:cNvPicPr/>
                <p:nvPr/>
              </p:nvPicPr>
              <p:blipFill>
                <a:blip r:embed="rId113"/>
                <a:stretch>
                  <a:fillRect/>
                </a:stretch>
              </p:blipFill>
              <p:spPr>
                <a:xfrm>
                  <a:off x="3907629" y="2151806"/>
                  <a:ext cx="2052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66" name="Ink 65">
                  <a:extLst>
                    <a:ext uri="{FF2B5EF4-FFF2-40B4-BE49-F238E27FC236}">
                      <a16:creationId xmlns:a16="http://schemas.microsoft.com/office/drawing/2014/main" id="{6A921528-36A5-074C-5DC7-FACB422BE9E1}"/>
                    </a:ext>
                  </a:extLst>
                </p14:cNvPr>
                <p14:cNvContentPartPr/>
                <p14:nvPr/>
              </p14:nvContentPartPr>
              <p14:xfrm>
                <a:off x="4259709" y="2358806"/>
                <a:ext cx="165240" cy="27000"/>
              </p14:xfrm>
            </p:contentPart>
          </mc:Choice>
          <mc:Fallback xmlns="">
            <p:pic>
              <p:nvPicPr>
                <p:cNvPr id="66" name="Ink 65">
                  <a:extLst>
                    <a:ext uri="{FF2B5EF4-FFF2-40B4-BE49-F238E27FC236}">
                      <a16:creationId xmlns:a16="http://schemas.microsoft.com/office/drawing/2014/main" id="{6A921528-36A5-074C-5DC7-FACB422BE9E1}"/>
                    </a:ext>
                  </a:extLst>
                </p:cNvPr>
                <p:cNvPicPr/>
                <p:nvPr/>
              </p:nvPicPr>
              <p:blipFill>
                <a:blip r:embed="rId115"/>
                <a:stretch>
                  <a:fillRect/>
                </a:stretch>
              </p:blipFill>
              <p:spPr>
                <a:xfrm>
                  <a:off x="4241709" y="2341166"/>
                  <a:ext cx="2008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67" name="Ink 66">
                  <a:extLst>
                    <a:ext uri="{FF2B5EF4-FFF2-40B4-BE49-F238E27FC236}">
                      <a16:creationId xmlns:a16="http://schemas.microsoft.com/office/drawing/2014/main" id="{EB51F112-A6A6-DDB9-C7E5-9FDE419D5C9C}"/>
                    </a:ext>
                  </a:extLst>
                </p14:cNvPr>
                <p14:cNvContentPartPr/>
                <p14:nvPr/>
              </p14:nvContentPartPr>
              <p14:xfrm>
                <a:off x="4320189" y="2449526"/>
                <a:ext cx="118080" cy="27360"/>
              </p14:xfrm>
            </p:contentPart>
          </mc:Choice>
          <mc:Fallback xmlns="">
            <p:pic>
              <p:nvPicPr>
                <p:cNvPr id="67" name="Ink 66">
                  <a:extLst>
                    <a:ext uri="{FF2B5EF4-FFF2-40B4-BE49-F238E27FC236}">
                      <a16:creationId xmlns:a16="http://schemas.microsoft.com/office/drawing/2014/main" id="{EB51F112-A6A6-DDB9-C7E5-9FDE419D5C9C}"/>
                    </a:ext>
                  </a:extLst>
                </p:cNvPr>
                <p:cNvPicPr/>
                <p:nvPr/>
              </p:nvPicPr>
              <p:blipFill>
                <a:blip r:embed="rId117"/>
                <a:stretch>
                  <a:fillRect/>
                </a:stretch>
              </p:blipFill>
              <p:spPr>
                <a:xfrm>
                  <a:off x="4302189" y="2431886"/>
                  <a:ext cx="153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68" name="Ink 67">
                  <a:extLst>
                    <a:ext uri="{FF2B5EF4-FFF2-40B4-BE49-F238E27FC236}">
                      <a16:creationId xmlns:a16="http://schemas.microsoft.com/office/drawing/2014/main" id="{0D48A663-D39E-1047-170E-2BD2D4DC4FFA}"/>
                    </a:ext>
                  </a:extLst>
                </p14:cNvPr>
                <p14:cNvContentPartPr/>
                <p14:nvPr/>
              </p14:nvContentPartPr>
              <p14:xfrm>
                <a:off x="4603149" y="2266646"/>
                <a:ext cx="180360" cy="183960"/>
              </p14:xfrm>
            </p:contentPart>
          </mc:Choice>
          <mc:Fallback xmlns="">
            <p:pic>
              <p:nvPicPr>
                <p:cNvPr id="68" name="Ink 67">
                  <a:extLst>
                    <a:ext uri="{FF2B5EF4-FFF2-40B4-BE49-F238E27FC236}">
                      <a16:creationId xmlns:a16="http://schemas.microsoft.com/office/drawing/2014/main" id="{0D48A663-D39E-1047-170E-2BD2D4DC4FFA}"/>
                    </a:ext>
                  </a:extLst>
                </p:cNvPr>
                <p:cNvPicPr/>
                <p:nvPr/>
              </p:nvPicPr>
              <p:blipFill>
                <a:blip r:embed="rId119"/>
                <a:stretch>
                  <a:fillRect/>
                </a:stretch>
              </p:blipFill>
              <p:spPr>
                <a:xfrm>
                  <a:off x="4585509" y="2248646"/>
                  <a:ext cx="2160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69" name="Ink 68">
                  <a:extLst>
                    <a:ext uri="{FF2B5EF4-FFF2-40B4-BE49-F238E27FC236}">
                      <a16:creationId xmlns:a16="http://schemas.microsoft.com/office/drawing/2014/main" id="{168FDDC5-8B40-8FF2-FD79-EEF88856802C}"/>
                    </a:ext>
                  </a:extLst>
                </p14:cNvPr>
                <p14:cNvContentPartPr/>
                <p14:nvPr/>
              </p14:nvContentPartPr>
              <p14:xfrm>
                <a:off x="4909149" y="2327126"/>
                <a:ext cx="8640" cy="13680"/>
              </p14:xfrm>
            </p:contentPart>
          </mc:Choice>
          <mc:Fallback xmlns="">
            <p:pic>
              <p:nvPicPr>
                <p:cNvPr id="69" name="Ink 68">
                  <a:extLst>
                    <a:ext uri="{FF2B5EF4-FFF2-40B4-BE49-F238E27FC236}">
                      <a16:creationId xmlns:a16="http://schemas.microsoft.com/office/drawing/2014/main" id="{168FDDC5-8B40-8FF2-FD79-EEF88856802C}"/>
                    </a:ext>
                  </a:extLst>
                </p:cNvPr>
                <p:cNvPicPr/>
                <p:nvPr/>
              </p:nvPicPr>
              <p:blipFill>
                <a:blip r:embed="rId121"/>
                <a:stretch>
                  <a:fillRect/>
                </a:stretch>
              </p:blipFill>
              <p:spPr>
                <a:xfrm>
                  <a:off x="4891149" y="2309486"/>
                  <a:ext cx="44280" cy="49320"/>
                </a:xfrm>
                <a:prstGeom prst="rect">
                  <a:avLst/>
                </a:prstGeom>
              </p:spPr>
            </p:pic>
          </mc:Fallback>
        </mc:AlternateContent>
      </p:grpSp>
      <p:grpSp>
        <p:nvGrpSpPr>
          <p:cNvPr id="72" name="Group 71">
            <a:extLst>
              <a:ext uri="{FF2B5EF4-FFF2-40B4-BE49-F238E27FC236}">
                <a16:creationId xmlns:a16="http://schemas.microsoft.com/office/drawing/2014/main" id="{202F985A-E989-A84C-0261-DF19300F7F05}"/>
              </a:ext>
            </a:extLst>
          </p:cNvPr>
          <p:cNvGrpSpPr/>
          <p:nvPr/>
        </p:nvGrpSpPr>
        <p:grpSpPr>
          <a:xfrm>
            <a:off x="5248391" y="1624153"/>
            <a:ext cx="221760" cy="261720"/>
            <a:chOff x="5104269" y="2190686"/>
            <a:chExt cx="221760" cy="261720"/>
          </a:xfrm>
        </p:grpSpPr>
        <mc:AlternateContent xmlns:mc="http://schemas.openxmlformats.org/markup-compatibility/2006" xmlns:p14="http://schemas.microsoft.com/office/powerpoint/2010/main">
          <mc:Choice Requires="p14">
            <p:contentPart p14:bwMode="auto" r:id="rId122">
              <p14:nvContentPartPr>
                <p14:cNvPr id="70" name="Ink 69">
                  <a:extLst>
                    <a:ext uri="{FF2B5EF4-FFF2-40B4-BE49-F238E27FC236}">
                      <a16:creationId xmlns:a16="http://schemas.microsoft.com/office/drawing/2014/main" id="{BA08255C-3B0B-DCAA-30F8-3ED75B48A1D8}"/>
                    </a:ext>
                  </a:extLst>
                </p14:cNvPr>
                <p14:cNvContentPartPr/>
                <p14:nvPr/>
              </p14:nvContentPartPr>
              <p14:xfrm>
                <a:off x="5104269" y="2190686"/>
                <a:ext cx="18720" cy="250920"/>
              </p14:xfrm>
            </p:contentPart>
          </mc:Choice>
          <mc:Fallback xmlns="">
            <p:pic>
              <p:nvPicPr>
                <p:cNvPr id="70" name="Ink 69">
                  <a:extLst>
                    <a:ext uri="{FF2B5EF4-FFF2-40B4-BE49-F238E27FC236}">
                      <a16:creationId xmlns:a16="http://schemas.microsoft.com/office/drawing/2014/main" id="{BA08255C-3B0B-DCAA-30F8-3ED75B48A1D8}"/>
                    </a:ext>
                  </a:extLst>
                </p:cNvPr>
                <p:cNvPicPr/>
                <p:nvPr/>
              </p:nvPicPr>
              <p:blipFill>
                <a:blip r:embed="rId123"/>
                <a:stretch>
                  <a:fillRect/>
                </a:stretch>
              </p:blipFill>
              <p:spPr>
                <a:xfrm>
                  <a:off x="5086269" y="2173046"/>
                  <a:ext cx="5436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71" name="Ink 70">
                  <a:extLst>
                    <a:ext uri="{FF2B5EF4-FFF2-40B4-BE49-F238E27FC236}">
                      <a16:creationId xmlns:a16="http://schemas.microsoft.com/office/drawing/2014/main" id="{29F52D18-4EF0-234E-FC04-2899053B1A41}"/>
                    </a:ext>
                  </a:extLst>
                </p14:cNvPr>
                <p14:cNvContentPartPr/>
                <p14:nvPr/>
              </p14:nvContentPartPr>
              <p14:xfrm>
                <a:off x="5201109" y="2197526"/>
                <a:ext cx="124920" cy="254880"/>
              </p14:xfrm>
            </p:contentPart>
          </mc:Choice>
          <mc:Fallback xmlns="">
            <p:pic>
              <p:nvPicPr>
                <p:cNvPr id="71" name="Ink 70">
                  <a:extLst>
                    <a:ext uri="{FF2B5EF4-FFF2-40B4-BE49-F238E27FC236}">
                      <a16:creationId xmlns:a16="http://schemas.microsoft.com/office/drawing/2014/main" id="{29F52D18-4EF0-234E-FC04-2899053B1A41}"/>
                    </a:ext>
                  </a:extLst>
                </p:cNvPr>
                <p:cNvPicPr/>
                <p:nvPr/>
              </p:nvPicPr>
              <p:blipFill>
                <a:blip r:embed="rId125"/>
                <a:stretch>
                  <a:fillRect/>
                </a:stretch>
              </p:blipFill>
              <p:spPr>
                <a:xfrm>
                  <a:off x="5183109" y="2179526"/>
                  <a:ext cx="160560" cy="290520"/>
                </a:xfrm>
                <a:prstGeom prst="rect">
                  <a:avLst/>
                </a:prstGeom>
              </p:spPr>
            </p:pic>
          </mc:Fallback>
        </mc:AlternateContent>
      </p:grpSp>
      <p:grpSp>
        <p:nvGrpSpPr>
          <p:cNvPr id="76" name="Group 75">
            <a:extLst>
              <a:ext uri="{FF2B5EF4-FFF2-40B4-BE49-F238E27FC236}">
                <a16:creationId xmlns:a16="http://schemas.microsoft.com/office/drawing/2014/main" id="{560D30E1-DD62-1E78-B1DD-423139255C56}"/>
              </a:ext>
            </a:extLst>
          </p:cNvPr>
          <p:cNvGrpSpPr/>
          <p:nvPr/>
        </p:nvGrpSpPr>
        <p:grpSpPr>
          <a:xfrm>
            <a:off x="3720551" y="2358553"/>
            <a:ext cx="290520" cy="186480"/>
            <a:chOff x="3576429" y="2925086"/>
            <a:chExt cx="290520" cy="186480"/>
          </a:xfrm>
        </p:grpSpPr>
        <mc:AlternateContent xmlns:mc="http://schemas.openxmlformats.org/markup-compatibility/2006" xmlns:p14="http://schemas.microsoft.com/office/powerpoint/2010/main">
          <mc:Choice Requires="p14">
            <p:contentPart p14:bwMode="auto" r:id="rId126">
              <p14:nvContentPartPr>
                <p14:cNvPr id="74" name="Ink 73">
                  <a:extLst>
                    <a:ext uri="{FF2B5EF4-FFF2-40B4-BE49-F238E27FC236}">
                      <a16:creationId xmlns:a16="http://schemas.microsoft.com/office/drawing/2014/main" id="{7F71A0C3-BACC-E47F-63EC-E0336D307486}"/>
                    </a:ext>
                  </a:extLst>
                </p14:cNvPr>
                <p14:cNvContentPartPr/>
                <p14:nvPr/>
              </p14:nvContentPartPr>
              <p14:xfrm>
                <a:off x="3576429" y="2936606"/>
                <a:ext cx="127800" cy="174960"/>
              </p14:xfrm>
            </p:contentPart>
          </mc:Choice>
          <mc:Fallback xmlns="">
            <p:pic>
              <p:nvPicPr>
                <p:cNvPr id="74" name="Ink 73">
                  <a:extLst>
                    <a:ext uri="{FF2B5EF4-FFF2-40B4-BE49-F238E27FC236}">
                      <a16:creationId xmlns:a16="http://schemas.microsoft.com/office/drawing/2014/main" id="{7F71A0C3-BACC-E47F-63EC-E0336D307486}"/>
                    </a:ext>
                  </a:extLst>
                </p:cNvPr>
                <p:cNvPicPr/>
                <p:nvPr/>
              </p:nvPicPr>
              <p:blipFill>
                <a:blip r:embed="rId127"/>
                <a:stretch>
                  <a:fillRect/>
                </a:stretch>
              </p:blipFill>
              <p:spPr>
                <a:xfrm>
                  <a:off x="3558429" y="2918966"/>
                  <a:ext cx="1634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75" name="Ink 74">
                  <a:extLst>
                    <a:ext uri="{FF2B5EF4-FFF2-40B4-BE49-F238E27FC236}">
                      <a16:creationId xmlns:a16="http://schemas.microsoft.com/office/drawing/2014/main" id="{66C6F643-6A5F-3F58-68BD-8402E8D699EE}"/>
                    </a:ext>
                  </a:extLst>
                </p14:cNvPr>
                <p14:cNvContentPartPr/>
                <p14:nvPr/>
              </p14:nvContentPartPr>
              <p14:xfrm>
                <a:off x="3717909" y="2925086"/>
                <a:ext cx="149040" cy="158040"/>
              </p14:xfrm>
            </p:contentPart>
          </mc:Choice>
          <mc:Fallback xmlns="">
            <p:pic>
              <p:nvPicPr>
                <p:cNvPr id="75" name="Ink 74">
                  <a:extLst>
                    <a:ext uri="{FF2B5EF4-FFF2-40B4-BE49-F238E27FC236}">
                      <a16:creationId xmlns:a16="http://schemas.microsoft.com/office/drawing/2014/main" id="{66C6F643-6A5F-3F58-68BD-8402E8D699EE}"/>
                    </a:ext>
                  </a:extLst>
                </p:cNvPr>
                <p:cNvPicPr/>
                <p:nvPr/>
              </p:nvPicPr>
              <p:blipFill>
                <a:blip r:embed="rId129"/>
                <a:stretch>
                  <a:fillRect/>
                </a:stretch>
              </p:blipFill>
              <p:spPr>
                <a:xfrm>
                  <a:off x="3699909" y="2907086"/>
                  <a:ext cx="184680" cy="193680"/>
                </a:xfrm>
                <a:prstGeom prst="rect">
                  <a:avLst/>
                </a:prstGeom>
              </p:spPr>
            </p:pic>
          </mc:Fallback>
        </mc:AlternateContent>
      </p:grpSp>
      <p:grpSp>
        <p:nvGrpSpPr>
          <p:cNvPr id="79" name="Group 78">
            <a:extLst>
              <a:ext uri="{FF2B5EF4-FFF2-40B4-BE49-F238E27FC236}">
                <a16:creationId xmlns:a16="http://schemas.microsoft.com/office/drawing/2014/main" id="{B8524F7B-6BF3-E06D-1560-C35F197838FE}"/>
              </a:ext>
            </a:extLst>
          </p:cNvPr>
          <p:cNvGrpSpPr/>
          <p:nvPr/>
        </p:nvGrpSpPr>
        <p:grpSpPr>
          <a:xfrm>
            <a:off x="4353431" y="2394553"/>
            <a:ext cx="160200" cy="97920"/>
            <a:chOff x="4209309" y="2961086"/>
            <a:chExt cx="160200" cy="97920"/>
          </a:xfrm>
        </p:grpSpPr>
        <mc:AlternateContent xmlns:mc="http://schemas.openxmlformats.org/markup-compatibility/2006" xmlns:p14="http://schemas.microsoft.com/office/powerpoint/2010/main">
          <mc:Choice Requires="p14">
            <p:contentPart p14:bwMode="auto" r:id="rId130">
              <p14:nvContentPartPr>
                <p14:cNvPr id="77" name="Ink 76">
                  <a:extLst>
                    <a:ext uri="{FF2B5EF4-FFF2-40B4-BE49-F238E27FC236}">
                      <a16:creationId xmlns:a16="http://schemas.microsoft.com/office/drawing/2014/main" id="{C688687E-2381-0C94-7DCC-28FD2205A4D2}"/>
                    </a:ext>
                  </a:extLst>
                </p14:cNvPr>
                <p14:cNvContentPartPr/>
                <p14:nvPr/>
              </p14:nvContentPartPr>
              <p14:xfrm>
                <a:off x="4209309" y="2961086"/>
                <a:ext cx="160200" cy="20160"/>
              </p14:xfrm>
            </p:contentPart>
          </mc:Choice>
          <mc:Fallback xmlns="">
            <p:pic>
              <p:nvPicPr>
                <p:cNvPr id="77" name="Ink 76">
                  <a:extLst>
                    <a:ext uri="{FF2B5EF4-FFF2-40B4-BE49-F238E27FC236}">
                      <a16:creationId xmlns:a16="http://schemas.microsoft.com/office/drawing/2014/main" id="{C688687E-2381-0C94-7DCC-28FD2205A4D2}"/>
                    </a:ext>
                  </a:extLst>
                </p:cNvPr>
                <p:cNvPicPr/>
                <p:nvPr/>
              </p:nvPicPr>
              <p:blipFill>
                <a:blip r:embed="rId131"/>
                <a:stretch>
                  <a:fillRect/>
                </a:stretch>
              </p:blipFill>
              <p:spPr>
                <a:xfrm>
                  <a:off x="4191309" y="2943086"/>
                  <a:ext cx="1958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78" name="Ink 77">
                  <a:extLst>
                    <a:ext uri="{FF2B5EF4-FFF2-40B4-BE49-F238E27FC236}">
                      <a16:creationId xmlns:a16="http://schemas.microsoft.com/office/drawing/2014/main" id="{0E6B3EAA-61C9-A16A-EF6F-FB4058E8537A}"/>
                    </a:ext>
                  </a:extLst>
                </p14:cNvPr>
                <p14:cNvContentPartPr/>
                <p14:nvPr/>
              </p14:nvContentPartPr>
              <p14:xfrm>
                <a:off x="4235589" y="3052526"/>
                <a:ext cx="114120" cy="6480"/>
              </p14:xfrm>
            </p:contentPart>
          </mc:Choice>
          <mc:Fallback xmlns="">
            <p:pic>
              <p:nvPicPr>
                <p:cNvPr id="78" name="Ink 77">
                  <a:extLst>
                    <a:ext uri="{FF2B5EF4-FFF2-40B4-BE49-F238E27FC236}">
                      <a16:creationId xmlns:a16="http://schemas.microsoft.com/office/drawing/2014/main" id="{0E6B3EAA-61C9-A16A-EF6F-FB4058E8537A}"/>
                    </a:ext>
                  </a:extLst>
                </p:cNvPr>
                <p:cNvPicPr/>
                <p:nvPr/>
              </p:nvPicPr>
              <p:blipFill>
                <a:blip r:embed="rId133"/>
                <a:stretch>
                  <a:fillRect/>
                </a:stretch>
              </p:blipFill>
              <p:spPr>
                <a:xfrm>
                  <a:off x="4217949" y="3034526"/>
                  <a:ext cx="149760" cy="4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80" name="Ink 79">
                <a:extLst>
                  <a:ext uri="{FF2B5EF4-FFF2-40B4-BE49-F238E27FC236}">
                    <a16:creationId xmlns:a16="http://schemas.microsoft.com/office/drawing/2014/main" id="{45ACF0EE-E227-9F1B-14AC-91312A3AA806}"/>
                  </a:ext>
                </a:extLst>
              </p14:cNvPr>
              <p14:cNvContentPartPr/>
              <p14:nvPr/>
            </p14:nvContentPartPr>
            <p14:xfrm>
              <a:off x="4682111" y="2352793"/>
              <a:ext cx="177120" cy="184680"/>
            </p14:xfrm>
          </p:contentPart>
        </mc:Choice>
        <mc:Fallback xmlns="">
          <p:pic>
            <p:nvPicPr>
              <p:cNvPr id="80" name="Ink 79">
                <a:extLst>
                  <a:ext uri="{FF2B5EF4-FFF2-40B4-BE49-F238E27FC236}">
                    <a16:creationId xmlns:a16="http://schemas.microsoft.com/office/drawing/2014/main" id="{45ACF0EE-E227-9F1B-14AC-91312A3AA806}"/>
                  </a:ext>
                </a:extLst>
              </p:cNvPr>
              <p:cNvPicPr/>
              <p:nvPr/>
            </p:nvPicPr>
            <p:blipFill>
              <a:blip r:embed="rId135"/>
              <a:stretch>
                <a:fillRect/>
              </a:stretch>
            </p:blipFill>
            <p:spPr>
              <a:xfrm>
                <a:off x="4664471" y="2334793"/>
                <a:ext cx="2127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81" name="Ink 80">
                <a:extLst>
                  <a:ext uri="{FF2B5EF4-FFF2-40B4-BE49-F238E27FC236}">
                    <a16:creationId xmlns:a16="http://schemas.microsoft.com/office/drawing/2014/main" id="{165E0592-4D3E-2737-DA66-EDC9755558BD}"/>
                  </a:ext>
                </a:extLst>
              </p14:cNvPr>
              <p14:cNvContentPartPr/>
              <p14:nvPr/>
            </p14:nvContentPartPr>
            <p14:xfrm>
              <a:off x="5035991" y="2407513"/>
              <a:ext cx="5760" cy="5040"/>
            </p14:xfrm>
          </p:contentPart>
        </mc:Choice>
        <mc:Fallback xmlns="">
          <p:pic>
            <p:nvPicPr>
              <p:cNvPr id="81" name="Ink 80">
                <a:extLst>
                  <a:ext uri="{FF2B5EF4-FFF2-40B4-BE49-F238E27FC236}">
                    <a16:creationId xmlns:a16="http://schemas.microsoft.com/office/drawing/2014/main" id="{165E0592-4D3E-2737-DA66-EDC9755558BD}"/>
                  </a:ext>
                </a:extLst>
              </p:cNvPr>
              <p:cNvPicPr/>
              <p:nvPr/>
            </p:nvPicPr>
            <p:blipFill>
              <a:blip r:embed="rId137"/>
              <a:stretch>
                <a:fillRect/>
              </a:stretch>
            </p:blipFill>
            <p:spPr>
              <a:xfrm>
                <a:off x="5018351" y="2389873"/>
                <a:ext cx="41400" cy="40680"/>
              </a:xfrm>
              <a:prstGeom prst="rect">
                <a:avLst/>
              </a:prstGeom>
            </p:spPr>
          </p:pic>
        </mc:Fallback>
      </mc:AlternateContent>
      <p:grpSp>
        <p:nvGrpSpPr>
          <p:cNvPr id="84" name="Group 83">
            <a:extLst>
              <a:ext uri="{FF2B5EF4-FFF2-40B4-BE49-F238E27FC236}">
                <a16:creationId xmlns:a16="http://schemas.microsoft.com/office/drawing/2014/main" id="{936300F6-AF72-6711-BA0B-1EC911848E1D}"/>
              </a:ext>
            </a:extLst>
          </p:cNvPr>
          <p:cNvGrpSpPr/>
          <p:nvPr/>
        </p:nvGrpSpPr>
        <p:grpSpPr>
          <a:xfrm>
            <a:off x="5242271" y="2303113"/>
            <a:ext cx="244800" cy="274320"/>
            <a:chOff x="5098149" y="2869646"/>
            <a:chExt cx="244800" cy="274320"/>
          </a:xfrm>
        </p:grpSpPr>
        <mc:AlternateContent xmlns:mc="http://schemas.openxmlformats.org/markup-compatibility/2006" xmlns:p14="http://schemas.microsoft.com/office/powerpoint/2010/main">
          <mc:Choice Requires="p14">
            <p:contentPart p14:bwMode="auto" r:id="rId138">
              <p14:nvContentPartPr>
                <p14:cNvPr id="82" name="Ink 81">
                  <a:extLst>
                    <a:ext uri="{FF2B5EF4-FFF2-40B4-BE49-F238E27FC236}">
                      <a16:creationId xmlns:a16="http://schemas.microsoft.com/office/drawing/2014/main" id="{4F22D150-B087-2825-D937-B75925337080}"/>
                    </a:ext>
                  </a:extLst>
                </p14:cNvPr>
                <p14:cNvContentPartPr/>
                <p14:nvPr/>
              </p14:nvContentPartPr>
              <p14:xfrm>
                <a:off x="5098149" y="2869646"/>
                <a:ext cx="244800" cy="164520"/>
              </p14:xfrm>
            </p:contentPart>
          </mc:Choice>
          <mc:Fallback xmlns="">
            <p:pic>
              <p:nvPicPr>
                <p:cNvPr id="82" name="Ink 81">
                  <a:extLst>
                    <a:ext uri="{FF2B5EF4-FFF2-40B4-BE49-F238E27FC236}">
                      <a16:creationId xmlns:a16="http://schemas.microsoft.com/office/drawing/2014/main" id="{4F22D150-B087-2825-D937-B75925337080}"/>
                    </a:ext>
                  </a:extLst>
                </p:cNvPr>
                <p:cNvPicPr/>
                <p:nvPr/>
              </p:nvPicPr>
              <p:blipFill>
                <a:blip r:embed="rId139"/>
                <a:stretch>
                  <a:fillRect/>
                </a:stretch>
              </p:blipFill>
              <p:spPr>
                <a:xfrm>
                  <a:off x="5080149" y="2852006"/>
                  <a:ext cx="2804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83" name="Ink 82">
                  <a:extLst>
                    <a:ext uri="{FF2B5EF4-FFF2-40B4-BE49-F238E27FC236}">
                      <a16:creationId xmlns:a16="http://schemas.microsoft.com/office/drawing/2014/main" id="{7D9D2393-92A6-30CB-80B3-4309E5EBD177}"/>
                    </a:ext>
                  </a:extLst>
                </p14:cNvPr>
                <p14:cNvContentPartPr/>
                <p14:nvPr/>
              </p14:nvContentPartPr>
              <p14:xfrm>
                <a:off x="5225589" y="2909246"/>
                <a:ext cx="19800" cy="234720"/>
              </p14:xfrm>
            </p:contentPart>
          </mc:Choice>
          <mc:Fallback xmlns="">
            <p:pic>
              <p:nvPicPr>
                <p:cNvPr id="83" name="Ink 82">
                  <a:extLst>
                    <a:ext uri="{FF2B5EF4-FFF2-40B4-BE49-F238E27FC236}">
                      <a16:creationId xmlns:a16="http://schemas.microsoft.com/office/drawing/2014/main" id="{7D9D2393-92A6-30CB-80B3-4309E5EBD177}"/>
                    </a:ext>
                  </a:extLst>
                </p:cNvPr>
                <p:cNvPicPr/>
                <p:nvPr/>
              </p:nvPicPr>
              <p:blipFill>
                <a:blip r:embed="rId141"/>
                <a:stretch>
                  <a:fillRect/>
                </a:stretch>
              </p:blipFill>
              <p:spPr>
                <a:xfrm>
                  <a:off x="5207949" y="2891246"/>
                  <a:ext cx="55440" cy="270360"/>
                </a:xfrm>
                <a:prstGeom prst="rect">
                  <a:avLst/>
                </a:prstGeom>
              </p:spPr>
            </p:pic>
          </mc:Fallback>
        </mc:AlternateContent>
      </p:grpSp>
      <p:grpSp>
        <p:nvGrpSpPr>
          <p:cNvPr id="95" name="Group 94">
            <a:extLst>
              <a:ext uri="{FF2B5EF4-FFF2-40B4-BE49-F238E27FC236}">
                <a16:creationId xmlns:a16="http://schemas.microsoft.com/office/drawing/2014/main" id="{A6FFFBFE-8522-7DCF-1423-67F875E31DE1}"/>
              </a:ext>
            </a:extLst>
          </p:cNvPr>
          <p:cNvGrpSpPr/>
          <p:nvPr/>
        </p:nvGrpSpPr>
        <p:grpSpPr>
          <a:xfrm>
            <a:off x="3480071" y="2964073"/>
            <a:ext cx="669600" cy="244440"/>
            <a:chOff x="3335949" y="3530606"/>
            <a:chExt cx="669600" cy="244440"/>
          </a:xfrm>
        </p:grpSpPr>
        <mc:AlternateContent xmlns:mc="http://schemas.openxmlformats.org/markup-compatibility/2006" xmlns:p14="http://schemas.microsoft.com/office/powerpoint/2010/main">
          <mc:Choice Requires="p14">
            <p:contentPart p14:bwMode="auto" r:id="rId142">
              <p14:nvContentPartPr>
                <p14:cNvPr id="85" name="Ink 84">
                  <a:extLst>
                    <a:ext uri="{FF2B5EF4-FFF2-40B4-BE49-F238E27FC236}">
                      <a16:creationId xmlns:a16="http://schemas.microsoft.com/office/drawing/2014/main" id="{0077B444-0411-4A7D-20DB-F8E282B1C976}"/>
                    </a:ext>
                  </a:extLst>
                </p14:cNvPr>
                <p14:cNvContentPartPr/>
                <p14:nvPr/>
              </p14:nvContentPartPr>
              <p14:xfrm>
                <a:off x="3335949" y="3530606"/>
                <a:ext cx="20520" cy="205200"/>
              </p14:xfrm>
            </p:contentPart>
          </mc:Choice>
          <mc:Fallback xmlns="">
            <p:pic>
              <p:nvPicPr>
                <p:cNvPr id="85" name="Ink 84">
                  <a:extLst>
                    <a:ext uri="{FF2B5EF4-FFF2-40B4-BE49-F238E27FC236}">
                      <a16:creationId xmlns:a16="http://schemas.microsoft.com/office/drawing/2014/main" id="{0077B444-0411-4A7D-20DB-F8E282B1C976}"/>
                    </a:ext>
                  </a:extLst>
                </p:cNvPr>
                <p:cNvPicPr/>
                <p:nvPr/>
              </p:nvPicPr>
              <p:blipFill>
                <a:blip r:embed="rId143"/>
                <a:stretch>
                  <a:fillRect/>
                </a:stretch>
              </p:blipFill>
              <p:spPr>
                <a:xfrm>
                  <a:off x="3318309" y="3512966"/>
                  <a:ext cx="5616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87" name="Ink 86">
                  <a:extLst>
                    <a:ext uri="{FF2B5EF4-FFF2-40B4-BE49-F238E27FC236}">
                      <a16:creationId xmlns:a16="http://schemas.microsoft.com/office/drawing/2014/main" id="{DB16FC1B-38A0-5B73-39E0-C2DD2633B4B2}"/>
                    </a:ext>
                  </a:extLst>
                </p14:cNvPr>
                <p14:cNvContentPartPr/>
                <p14:nvPr/>
              </p14:nvContentPartPr>
              <p14:xfrm>
                <a:off x="3491829" y="3645446"/>
                <a:ext cx="131760" cy="15120"/>
              </p14:xfrm>
            </p:contentPart>
          </mc:Choice>
          <mc:Fallback xmlns="">
            <p:pic>
              <p:nvPicPr>
                <p:cNvPr id="87" name="Ink 86">
                  <a:extLst>
                    <a:ext uri="{FF2B5EF4-FFF2-40B4-BE49-F238E27FC236}">
                      <a16:creationId xmlns:a16="http://schemas.microsoft.com/office/drawing/2014/main" id="{DB16FC1B-38A0-5B73-39E0-C2DD2633B4B2}"/>
                    </a:ext>
                  </a:extLst>
                </p:cNvPr>
                <p:cNvPicPr/>
                <p:nvPr/>
              </p:nvPicPr>
              <p:blipFill>
                <a:blip r:embed="rId145"/>
                <a:stretch>
                  <a:fillRect/>
                </a:stretch>
              </p:blipFill>
              <p:spPr>
                <a:xfrm>
                  <a:off x="3474189" y="3627806"/>
                  <a:ext cx="16740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88" name="Ink 87">
                  <a:extLst>
                    <a:ext uri="{FF2B5EF4-FFF2-40B4-BE49-F238E27FC236}">
                      <a16:creationId xmlns:a16="http://schemas.microsoft.com/office/drawing/2014/main" id="{5C6E4887-C20A-D802-E449-7485F256334A}"/>
                    </a:ext>
                  </a:extLst>
                </p14:cNvPr>
                <p14:cNvContentPartPr/>
                <p14:nvPr/>
              </p14:nvContentPartPr>
              <p14:xfrm>
                <a:off x="3733749" y="3593606"/>
                <a:ext cx="123840" cy="181440"/>
              </p14:xfrm>
            </p:contentPart>
          </mc:Choice>
          <mc:Fallback xmlns="">
            <p:pic>
              <p:nvPicPr>
                <p:cNvPr id="88" name="Ink 87">
                  <a:extLst>
                    <a:ext uri="{FF2B5EF4-FFF2-40B4-BE49-F238E27FC236}">
                      <a16:creationId xmlns:a16="http://schemas.microsoft.com/office/drawing/2014/main" id="{5C6E4887-C20A-D802-E449-7485F256334A}"/>
                    </a:ext>
                  </a:extLst>
                </p:cNvPr>
                <p:cNvPicPr/>
                <p:nvPr/>
              </p:nvPicPr>
              <p:blipFill>
                <a:blip r:embed="rId147"/>
                <a:stretch>
                  <a:fillRect/>
                </a:stretch>
              </p:blipFill>
              <p:spPr>
                <a:xfrm>
                  <a:off x="3715749" y="3575966"/>
                  <a:ext cx="1594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89" name="Ink 88">
                  <a:extLst>
                    <a:ext uri="{FF2B5EF4-FFF2-40B4-BE49-F238E27FC236}">
                      <a16:creationId xmlns:a16="http://schemas.microsoft.com/office/drawing/2014/main" id="{3DC90FA1-4A37-77FA-F60F-5E88C85B2AA7}"/>
                    </a:ext>
                  </a:extLst>
                </p14:cNvPr>
                <p14:cNvContentPartPr/>
                <p14:nvPr/>
              </p14:nvContentPartPr>
              <p14:xfrm>
                <a:off x="3869109" y="3606206"/>
                <a:ext cx="136440" cy="138960"/>
              </p14:xfrm>
            </p:contentPart>
          </mc:Choice>
          <mc:Fallback xmlns="">
            <p:pic>
              <p:nvPicPr>
                <p:cNvPr id="89" name="Ink 88">
                  <a:extLst>
                    <a:ext uri="{FF2B5EF4-FFF2-40B4-BE49-F238E27FC236}">
                      <a16:creationId xmlns:a16="http://schemas.microsoft.com/office/drawing/2014/main" id="{3DC90FA1-4A37-77FA-F60F-5E88C85B2AA7}"/>
                    </a:ext>
                  </a:extLst>
                </p:cNvPr>
                <p:cNvPicPr/>
                <p:nvPr/>
              </p:nvPicPr>
              <p:blipFill>
                <a:blip r:embed="rId149"/>
                <a:stretch>
                  <a:fillRect/>
                </a:stretch>
              </p:blipFill>
              <p:spPr>
                <a:xfrm>
                  <a:off x="3851109" y="3588206"/>
                  <a:ext cx="172080" cy="174600"/>
                </a:xfrm>
                <a:prstGeom prst="rect">
                  <a:avLst/>
                </a:prstGeom>
              </p:spPr>
            </p:pic>
          </mc:Fallback>
        </mc:AlternateContent>
      </p:grpSp>
      <p:grpSp>
        <p:nvGrpSpPr>
          <p:cNvPr id="94" name="Group 93">
            <a:extLst>
              <a:ext uri="{FF2B5EF4-FFF2-40B4-BE49-F238E27FC236}">
                <a16:creationId xmlns:a16="http://schemas.microsoft.com/office/drawing/2014/main" id="{0AB43F05-E275-5BA3-425D-25CF5F6D3E4F}"/>
              </a:ext>
            </a:extLst>
          </p:cNvPr>
          <p:cNvGrpSpPr/>
          <p:nvPr/>
        </p:nvGrpSpPr>
        <p:grpSpPr>
          <a:xfrm>
            <a:off x="4377551" y="3055153"/>
            <a:ext cx="178920" cy="89280"/>
            <a:chOff x="4233429" y="3621686"/>
            <a:chExt cx="178920" cy="89280"/>
          </a:xfrm>
        </p:grpSpPr>
        <mc:AlternateContent xmlns:mc="http://schemas.openxmlformats.org/markup-compatibility/2006" xmlns:p14="http://schemas.microsoft.com/office/powerpoint/2010/main">
          <mc:Choice Requires="p14">
            <p:contentPart p14:bwMode="auto" r:id="rId150">
              <p14:nvContentPartPr>
                <p14:cNvPr id="90" name="Ink 89">
                  <a:extLst>
                    <a:ext uri="{FF2B5EF4-FFF2-40B4-BE49-F238E27FC236}">
                      <a16:creationId xmlns:a16="http://schemas.microsoft.com/office/drawing/2014/main" id="{6B02A162-2730-46B9-4C65-5779DA59ACCF}"/>
                    </a:ext>
                  </a:extLst>
                </p14:cNvPr>
                <p14:cNvContentPartPr/>
                <p14:nvPr/>
              </p14:nvContentPartPr>
              <p14:xfrm>
                <a:off x="4233429" y="3621686"/>
                <a:ext cx="137880" cy="29520"/>
              </p14:xfrm>
            </p:contentPart>
          </mc:Choice>
          <mc:Fallback xmlns="">
            <p:pic>
              <p:nvPicPr>
                <p:cNvPr id="90" name="Ink 89">
                  <a:extLst>
                    <a:ext uri="{FF2B5EF4-FFF2-40B4-BE49-F238E27FC236}">
                      <a16:creationId xmlns:a16="http://schemas.microsoft.com/office/drawing/2014/main" id="{6B02A162-2730-46B9-4C65-5779DA59ACCF}"/>
                    </a:ext>
                  </a:extLst>
                </p:cNvPr>
                <p:cNvPicPr/>
                <p:nvPr/>
              </p:nvPicPr>
              <p:blipFill>
                <a:blip r:embed="rId151"/>
                <a:stretch>
                  <a:fillRect/>
                </a:stretch>
              </p:blipFill>
              <p:spPr>
                <a:xfrm>
                  <a:off x="4215789" y="3604046"/>
                  <a:ext cx="17352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1" name="Ink 90">
                  <a:extLst>
                    <a:ext uri="{FF2B5EF4-FFF2-40B4-BE49-F238E27FC236}">
                      <a16:creationId xmlns:a16="http://schemas.microsoft.com/office/drawing/2014/main" id="{7D943471-7801-9BE5-8416-C1F2B4E3E6F9}"/>
                    </a:ext>
                  </a:extLst>
                </p14:cNvPr>
                <p14:cNvContentPartPr/>
                <p14:nvPr/>
              </p14:nvContentPartPr>
              <p14:xfrm>
                <a:off x="4265469" y="3683606"/>
                <a:ext cx="146880" cy="27360"/>
              </p14:xfrm>
            </p:contentPart>
          </mc:Choice>
          <mc:Fallback xmlns="">
            <p:pic>
              <p:nvPicPr>
                <p:cNvPr id="91" name="Ink 90">
                  <a:extLst>
                    <a:ext uri="{FF2B5EF4-FFF2-40B4-BE49-F238E27FC236}">
                      <a16:creationId xmlns:a16="http://schemas.microsoft.com/office/drawing/2014/main" id="{7D943471-7801-9BE5-8416-C1F2B4E3E6F9}"/>
                    </a:ext>
                  </a:extLst>
                </p:cNvPr>
                <p:cNvPicPr/>
                <p:nvPr/>
              </p:nvPicPr>
              <p:blipFill>
                <a:blip r:embed="rId153"/>
                <a:stretch>
                  <a:fillRect/>
                </a:stretch>
              </p:blipFill>
              <p:spPr>
                <a:xfrm>
                  <a:off x="4247829" y="3665606"/>
                  <a:ext cx="182520" cy="6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4">
            <p14:nvContentPartPr>
              <p14:cNvPr id="92" name="Ink 91">
                <a:extLst>
                  <a:ext uri="{FF2B5EF4-FFF2-40B4-BE49-F238E27FC236}">
                    <a16:creationId xmlns:a16="http://schemas.microsoft.com/office/drawing/2014/main" id="{7D333EAC-C00C-1339-CAAA-451207681FD0}"/>
                  </a:ext>
                </a:extLst>
              </p14:cNvPr>
              <p14:cNvContentPartPr/>
              <p14:nvPr/>
            </p14:nvContentPartPr>
            <p14:xfrm>
              <a:off x="4733951" y="3007993"/>
              <a:ext cx="196200" cy="194400"/>
            </p14:xfrm>
          </p:contentPart>
        </mc:Choice>
        <mc:Fallback xmlns="">
          <p:pic>
            <p:nvPicPr>
              <p:cNvPr id="92" name="Ink 91">
                <a:extLst>
                  <a:ext uri="{FF2B5EF4-FFF2-40B4-BE49-F238E27FC236}">
                    <a16:creationId xmlns:a16="http://schemas.microsoft.com/office/drawing/2014/main" id="{7D333EAC-C00C-1339-CAAA-451207681FD0}"/>
                  </a:ext>
                </a:extLst>
              </p:cNvPr>
              <p:cNvPicPr/>
              <p:nvPr/>
            </p:nvPicPr>
            <p:blipFill>
              <a:blip r:embed="rId155"/>
              <a:stretch>
                <a:fillRect/>
              </a:stretch>
            </p:blipFill>
            <p:spPr>
              <a:xfrm>
                <a:off x="4715951" y="2989993"/>
                <a:ext cx="23184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93" name="Ink 92">
                <a:extLst>
                  <a:ext uri="{FF2B5EF4-FFF2-40B4-BE49-F238E27FC236}">
                    <a16:creationId xmlns:a16="http://schemas.microsoft.com/office/drawing/2014/main" id="{114C45C4-0E4D-ACDD-DE77-D8DDC28FB243}"/>
                  </a:ext>
                </a:extLst>
              </p14:cNvPr>
              <p14:cNvContentPartPr/>
              <p14:nvPr/>
            </p14:nvContentPartPr>
            <p14:xfrm>
              <a:off x="5142911" y="3082153"/>
              <a:ext cx="6120" cy="3960"/>
            </p14:xfrm>
          </p:contentPart>
        </mc:Choice>
        <mc:Fallback xmlns="">
          <p:pic>
            <p:nvPicPr>
              <p:cNvPr id="93" name="Ink 92">
                <a:extLst>
                  <a:ext uri="{FF2B5EF4-FFF2-40B4-BE49-F238E27FC236}">
                    <a16:creationId xmlns:a16="http://schemas.microsoft.com/office/drawing/2014/main" id="{114C45C4-0E4D-ACDD-DE77-D8DDC28FB243}"/>
                  </a:ext>
                </a:extLst>
              </p:cNvPr>
              <p:cNvPicPr/>
              <p:nvPr/>
            </p:nvPicPr>
            <p:blipFill>
              <a:blip r:embed="rId157"/>
              <a:stretch>
                <a:fillRect/>
              </a:stretch>
            </p:blipFill>
            <p:spPr>
              <a:xfrm>
                <a:off x="5124911" y="3064513"/>
                <a:ext cx="417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96" name="Ink 95">
                <a:extLst>
                  <a:ext uri="{FF2B5EF4-FFF2-40B4-BE49-F238E27FC236}">
                    <a16:creationId xmlns:a16="http://schemas.microsoft.com/office/drawing/2014/main" id="{095579C6-86FF-03CB-84C3-033A1C8BE053}"/>
                  </a:ext>
                </a:extLst>
              </p14:cNvPr>
              <p14:cNvContentPartPr/>
              <p14:nvPr/>
            </p14:nvContentPartPr>
            <p14:xfrm>
              <a:off x="5340191" y="2926633"/>
              <a:ext cx="164160" cy="265320"/>
            </p14:xfrm>
          </p:contentPart>
        </mc:Choice>
        <mc:Fallback xmlns="">
          <p:pic>
            <p:nvPicPr>
              <p:cNvPr id="96" name="Ink 95">
                <a:extLst>
                  <a:ext uri="{FF2B5EF4-FFF2-40B4-BE49-F238E27FC236}">
                    <a16:creationId xmlns:a16="http://schemas.microsoft.com/office/drawing/2014/main" id="{095579C6-86FF-03CB-84C3-033A1C8BE053}"/>
                  </a:ext>
                </a:extLst>
              </p:cNvPr>
              <p:cNvPicPr/>
              <p:nvPr/>
            </p:nvPicPr>
            <p:blipFill>
              <a:blip r:embed="rId159"/>
              <a:stretch>
                <a:fillRect/>
              </a:stretch>
            </p:blipFill>
            <p:spPr>
              <a:xfrm>
                <a:off x="5322191" y="2908633"/>
                <a:ext cx="199800" cy="300960"/>
              </a:xfrm>
              <a:prstGeom prst="rect">
                <a:avLst/>
              </a:prstGeom>
            </p:spPr>
          </p:pic>
        </mc:Fallback>
      </mc:AlternateContent>
      <p:grpSp>
        <p:nvGrpSpPr>
          <p:cNvPr id="135" name="Group 134">
            <a:extLst>
              <a:ext uri="{FF2B5EF4-FFF2-40B4-BE49-F238E27FC236}">
                <a16:creationId xmlns:a16="http://schemas.microsoft.com/office/drawing/2014/main" id="{C0AFC0BF-793A-7430-36E8-F0371D30263F}"/>
              </a:ext>
            </a:extLst>
          </p:cNvPr>
          <p:cNvGrpSpPr/>
          <p:nvPr/>
        </p:nvGrpSpPr>
        <p:grpSpPr>
          <a:xfrm>
            <a:off x="812471" y="3659593"/>
            <a:ext cx="5274720" cy="728280"/>
            <a:chOff x="668349" y="4226126"/>
            <a:chExt cx="5274720" cy="728280"/>
          </a:xfrm>
        </p:grpSpPr>
        <mc:AlternateContent xmlns:mc="http://schemas.openxmlformats.org/markup-compatibility/2006" xmlns:p14="http://schemas.microsoft.com/office/powerpoint/2010/main">
          <mc:Choice Requires="p14">
            <p:contentPart p14:bwMode="auto" r:id="rId160">
              <p14:nvContentPartPr>
                <p14:cNvPr id="98" name="Ink 97">
                  <a:extLst>
                    <a:ext uri="{FF2B5EF4-FFF2-40B4-BE49-F238E27FC236}">
                      <a16:creationId xmlns:a16="http://schemas.microsoft.com/office/drawing/2014/main" id="{3C94B32B-99A4-C516-E2E9-3A16432C2A22}"/>
                    </a:ext>
                  </a:extLst>
                </p14:cNvPr>
                <p14:cNvContentPartPr/>
                <p14:nvPr/>
              </p14:nvContentPartPr>
              <p14:xfrm>
                <a:off x="668349" y="4591526"/>
                <a:ext cx="53640" cy="252360"/>
              </p14:xfrm>
            </p:contentPart>
          </mc:Choice>
          <mc:Fallback xmlns="">
            <p:pic>
              <p:nvPicPr>
                <p:cNvPr id="98" name="Ink 97">
                  <a:extLst>
                    <a:ext uri="{FF2B5EF4-FFF2-40B4-BE49-F238E27FC236}">
                      <a16:creationId xmlns:a16="http://schemas.microsoft.com/office/drawing/2014/main" id="{3C94B32B-99A4-C516-E2E9-3A16432C2A22}"/>
                    </a:ext>
                  </a:extLst>
                </p:cNvPr>
                <p:cNvPicPr/>
                <p:nvPr/>
              </p:nvPicPr>
              <p:blipFill>
                <a:blip r:embed="rId161"/>
                <a:stretch>
                  <a:fillRect/>
                </a:stretch>
              </p:blipFill>
              <p:spPr>
                <a:xfrm>
                  <a:off x="650709" y="4573526"/>
                  <a:ext cx="8928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99" name="Ink 98">
                  <a:extLst>
                    <a:ext uri="{FF2B5EF4-FFF2-40B4-BE49-F238E27FC236}">
                      <a16:creationId xmlns:a16="http://schemas.microsoft.com/office/drawing/2014/main" id="{92F39929-0451-60D1-A7D0-C3232EEB66A6}"/>
                    </a:ext>
                  </a:extLst>
                </p14:cNvPr>
                <p14:cNvContentPartPr/>
                <p14:nvPr/>
              </p14:nvContentPartPr>
              <p14:xfrm>
                <a:off x="675909" y="4543286"/>
                <a:ext cx="143280" cy="189720"/>
              </p14:xfrm>
            </p:contentPart>
          </mc:Choice>
          <mc:Fallback xmlns="">
            <p:pic>
              <p:nvPicPr>
                <p:cNvPr id="99" name="Ink 98">
                  <a:extLst>
                    <a:ext uri="{FF2B5EF4-FFF2-40B4-BE49-F238E27FC236}">
                      <a16:creationId xmlns:a16="http://schemas.microsoft.com/office/drawing/2014/main" id="{92F39929-0451-60D1-A7D0-C3232EEB66A6}"/>
                    </a:ext>
                  </a:extLst>
                </p:cNvPr>
                <p:cNvPicPr/>
                <p:nvPr/>
              </p:nvPicPr>
              <p:blipFill>
                <a:blip r:embed="rId163"/>
                <a:stretch>
                  <a:fillRect/>
                </a:stretch>
              </p:blipFill>
              <p:spPr>
                <a:xfrm>
                  <a:off x="657909" y="4525646"/>
                  <a:ext cx="17892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01" name="Ink 100">
                  <a:extLst>
                    <a:ext uri="{FF2B5EF4-FFF2-40B4-BE49-F238E27FC236}">
                      <a16:creationId xmlns:a16="http://schemas.microsoft.com/office/drawing/2014/main" id="{836F9DFC-1C91-4BE2-81F5-048D5FCBCB14}"/>
                    </a:ext>
                  </a:extLst>
                </p14:cNvPr>
                <p14:cNvContentPartPr/>
                <p14:nvPr/>
              </p14:nvContentPartPr>
              <p14:xfrm>
                <a:off x="956709" y="4415126"/>
                <a:ext cx="113760" cy="513720"/>
              </p14:xfrm>
            </p:contentPart>
          </mc:Choice>
          <mc:Fallback xmlns="">
            <p:pic>
              <p:nvPicPr>
                <p:cNvPr id="101" name="Ink 100">
                  <a:extLst>
                    <a:ext uri="{FF2B5EF4-FFF2-40B4-BE49-F238E27FC236}">
                      <a16:creationId xmlns:a16="http://schemas.microsoft.com/office/drawing/2014/main" id="{836F9DFC-1C91-4BE2-81F5-048D5FCBCB14}"/>
                    </a:ext>
                  </a:extLst>
                </p:cNvPr>
                <p:cNvPicPr/>
                <p:nvPr/>
              </p:nvPicPr>
              <p:blipFill>
                <a:blip r:embed="rId165"/>
                <a:stretch>
                  <a:fillRect/>
                </a:stretch>
              </p:blipFill>
              <p:spPr>
                <a:xfrm>
                  <a:off x="939069" y="4397126"/>
                  <a:ext cx="149400" cy="5493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3" name="Ink 102">
                  <a:extLst>
                    <a:ext uri="{FF2B5EF4-FFF2-40B4-BE49-F238E27FC236}">
                      <a16:creationId xmlns:a16="http://schemas.microsoft.com/office/drawing/2014/main" id="{D89DABD5-C8D2-34B1-DB4C-44EA0B6E804C}"/>
                    </a:ext>
                  </a:extLst>
                </p14:cNvPr>
                <p14:cNvContentPartPr/>
                <p14:nvPr/>
              </p14:nvContentPartPr>
              <p14:xfrm>
                <a:off x="1179189" y="4559126"/>
                <a:ext cx="213120" cy="101160"/>
              </p14:xfrm>
            </p:contentPart>
          </mc:Choice>
          <mc:Fallback xmlns="">
            <p:pic>
              <p:nvPicPr>
                <p:cNvPr id="103" name="Ink 102">
                  <a:extLst>
                    <a:ext uri="{FF2B5EF4-FFF2-40B4-BE49-F238E27FC236}">
                      <a16:creationId xmlns:a16="http://schemas.microsoft.com/office/drawing/2014/main" id="{D89DABD5-C8D2-34B1-DB4C-44EA0B6E804C}"/>
                    </a:ext>
                  </a:extLst>
                </p:cNvPr>
                <p:cNvPicPr/>
                <p:nvPr/>
              </p:nvPicPr>
              <p:blipFill>
                <a:blip r:embed="rId167"/>
                <a:stretch>
                  <a:fillRect/>
                </a:stretch>
              </p:blipFill>
              <p:spPr>
                <a:xfrm>
                  <a:off x="1161189" y="4541126"/>
                  <a:ext cx="24876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4" name="Ink 103">
                  <a:extLst>
                    <a:ext uri="{FF2B5EF4-FFF2-40B4-BE49-F238E27FC236}">
                      <a16:creationId xmlns:a16="http://schemas.microsoft.com/office/drawing/2014/main" id="{14902C67-A811-3E9D-E862-63BF4C5EB339}"/>
                    </a:ext>
                  </a:extLst>
                </p14:cNvPr>
                <p14:cNvContentPartPr/>
                <p14:nvPr/>
              </p14:nvContentPartPr>
              <p14:xfrm>
                <a:off x="1317069" y="4599446"/>
                <a:ext cx="24480" cy="247320"/>
              </p14:xfrm>
            </p:contentPart>
          </mc:Choice>
          <mc:Fallback xmlns="">
            <p:pic>
              <p:nvPicPr>
                <p:cNvPr id="104" name="Ink 103">
                  <a:extLst>
                    <a:ext uri="{FF2B5EF4-FFF2-40B4-BE49-F238E27FC236}">
                      <a16:creationId xmlns:a16="http://schemas.microsoft.com/office/drawing/2014/main" id="{14902C67-A811-3E9D-E862-63BF4C5EB339}"/>
                    </a:ext>
                  </a:extLst>
                </p:cNvPr>
                <p:cNvPicPr/>
                <p:nvPr/>
              </p:nvPicPr>
              <p:blipFill>
                <a:blip r:embed="rId169"/>
                <a:stretch>
                  <a:fillRect/>
                </a:stretch>
              </p:blipFill>
              <p:spPr>
                <a:xfrm>
                  <a:off x="1299429" y="4581446"/>
                  <a:ext cx="6012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06" name="Ink 105">
                  <a:extLst>
                    <a:ext uri="{FF2B5EF4-FFF2-40B4-BE49-F238E27FC236}">
                      <a16:creationId xmlns:a16="http://schemas.microsoft.com/office/drawing/2014/main" id="{63FFE15A-79BA-B1D6-81A7-4B4958A3A2C8}"/>
                    </a:ext>
                  </a:extLst>
                </p14:cNvPr>
                <p14:cNvContentPartPr/>
                <p14:nvPr/>
              </p14:nvContentPartPr>
              <p14:xfrm>
                <a:off x="1582749" y="4809326"/>
                <a:ext cx="29160" cy="118440"/>
              </p14:xfrm>
            </p:contentPart>
          </mc:Choice>
          <mc:Fallback xmlns="">
            <p:pic>
              <p:nvPicPr>
                <p:cNvPr id="106" name="Ink 105">
                  <a:extLst>
                    <a:ext uri="{FF2B5EF4-FFF2-40B4-BE49-F238E27FC236}">
                      <a16:creationId xmlns:a16="http://schemas.microsoft.com/office/drawing/2014/main" id="{63FFE15A-79BA-B1D6-81A7-4B4958A3A2C8}"/>
                    </a:ext>
                  </a:extLst>
                </p:cNvPr>
                <p:cNvPicPr/>
                <p:nvPr/>
              </p:nvPicPr>
              <p:blipFill>
                <a:blip r:embed="rId171"/>
                <a:stretch>
                  <a:fillRect/>
                </a:stretch>
              </p:blipFill>
              <p:spPr>
                <a:xfrm>
                  <a:off x="1565109" y="4791686"/>
                  <a:ext cx="6480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07" name="Ink 106">
                  <a:extLst>
                    <a:ext uri="{FF2B5EF4-FFF2-40B4-BE49-F238E27FC236}">
                      <a16:creationId xmlns:a16="http://schemas.microsoft.com/office/drawing/2014/main" id="{2D4F9514-0709-34D1-2E78-49933D5A37E1}"/>
                    </a:ext>
                  </a:extLst>
                </p14:cNvPr>
                <p14:cNvContentPartPr/>
                <p14:nvPr/>
              </p14:nvContentPartPr>
              <p14:xfrm>
                <a:off x="1751949" y="4562366"/>
                <a:ext cx="170640" cy="47520"/>
              </p14:xfrm>
            </p:contentPart>
          </mc:Choice>
          <mc:Fallback xmlns="">
            <p:pic>
              <p:nvPicPr>
                <p:cNvPr id="107" name="Ink 106">
                  <a:extLst>
                    <a:ext uri="{FF2B5EF4-FFF2-40B4-BE49-F238E27FC236}">
                      <a16:creationId xmlns:a16="http://schemas.microsoft.com/office/drawing/2014/main" id="{2D4F9514-0709-34D1-2E78-49933D5A37E1}"/>
                    </a:ext>
                  </a:extLst>
                </p:cNvPr>
                <p:cNvPicPr/>
                <p:nvPr/>
              </p:nvPicPr>
              <p:blipFill>
                <a:blip r:embed="rId173"/>
                <a:stretch>
                  <a:fillRect/>
                </a:stretch>
              </p:blipFill>
              <p:spPr>
                <a:xfrm>
                  <a:off x="1733949" y="4544366"/>
                  <a:ext cx="206280" cy="831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08" name="Ink 107">
                  <a:extLst>
                    <a:ext uri="{FF2B5EF4-FFF2-40B4-BE49-F238E27FC236}">
                      <a16:creationId xmlns:a16="http://schemas.microsoft.com/office/drawing/2014/main" id="{63905F6C-BF70-37CD-2095-52331E02484E}"/>
                    </a:ext>
                  </a:extLst>
                </p14:cNvPr>
                <p14:cNvContentPartPr/>
                <p14:nvPr/>
              </p14:nvContentPartPr>
              <p14:xfrm>
                <a:off x="1835109" y="4583246"/>
                <a:ext cx="23760" cy="208440"/>
              </p14:xfrm>
            </p:contentPart>
          </mc:Choice>
          <mc:Fallback xmlns="">
            <p:pic>
              <p:nvPicPr>
                <p:cNvPr id="108" name="Ink 107">
                  <a:extLst>
                    <a:ext uri="{FF2B5EF4-FFF2-40B4-BE49-F238E27FC236}">
                      <a16:creationId xmlns:a16="http://schemas.microsoft.com/office/drawing/2014/main" id="{63905F6C-BF70-37CD-2095-52331E02484E}"/>
                    </a:ext>
                  </a:extLst>
                </p:cNvPr>
                <p:cNvPicPr/>
                <p:nvPr/>
              </p:nvPicPr>
              <p:blipFill>
                <a:blip r:embed="rId175"/>
                <a:stretch>
                  <a:fillRect/>
                </a:stretch>
              </p:blipFill>
              <p:spPr>
                <a:xfrm>
                  <a:off x="1817109" y="4565606"/>
                  <a:ext cx="594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09" name="Ink 108">
                  <a:extLst>
                    <a:ext uri="{FF2B5EF4-FFF2-40B4-BE49-F238E27FC236}">
                      <a16:creationId xmlns:a16="http://schemas.microsoft.com/office/drawing/2014/main" id="{BE96619D-E71D-DB46-59C2-76DCCC4508E1}"/>
                    </a:ext>
                  </a:extLst>
                </p14:cNvPr>
                <p14:cNvContentPartPr/>
                <p14:nvPr/>
              </p14:nvContentPartPr>
              <p14:xfrm>
                <a:off x="1974789" y="4403966"/>
                <a:ext cx="115920" cy="522360"/>
              </p14:xfrm>
            </p:contentPart>
          </mc:Choice>
          <mc:Fallback xmlns="">
            <p:pic>
              <p:nvPicPr>
                <p:cNvPr id="109" name="Ink 108">
                  <a:extLst>
                    <a:ext uri="{FF2B5EF4-FFF2-40B4-BE49-F238E27FC236}">
                      <a16:creationId xmlns:a16="http://schemas.microsoft.com/office/drawing/2014/main" id="{BE96619D-E71D-DB46-59C2-76DCCC4508E1}"/>
                    </a:ext>
                  </a:extLst>
                </p:cNvPr>
                <p:cNvPicPr/>
                <p:nvPr/>
              </p:nvPicPr>
              <p:blipFill>
                <a:blip r:embed="rId177"/>
                <a:stretch>
                  <a:fillRect/>
                </a:stretch>
              </p:blipFill>
              <p:spPr>
                <a:xfrm>
                  <a:off x="1957149" y="4386326"/>
                  <a:ext cx="151560" cy="55800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0" name="Ink 109">
                  <a:extLst>
                    <a:ext uri="{FF2B5EF4-FFF2-40B4-BE49-F238E27FC236}">
                      <a16:creationId xmlns:a16="http://schemas.microsoft.com/office/drawing/2014/main" id="{F23AC829-127C-DBA6-6935-61901FCA9340}"/>
                    </a:ext>
                  </a:extLst>
                </p14:cNvPr>
                <p14:cNvContentPartPr/>
                <p14:nvPr/>
              </p14:nvContentPartPr>
              <p14:xfrm>
                <a:off x="2310669" y="4652726"/>
                <a:ext cx="110880" cy="24840"/>
              </p14:xfrm>
            </p:contentPart>
          </mc:Choice>
          <mc:Fallback xmlns="">
            <p:pic>
              <p:nvPicPr>
                <p:cNvPr id="110" name="Ink 109">
                  <a:extLst>
                    <a:ext uri="{FF2B5EF4-FFF2-40B4-BE49-F238E27FC236}">
                      <a16:creationId xmlns:a16="http://schemas.microsoft.com/office/drawing/2014/main" id="{F23AC829-127C-DBA6-6935-61901FCA9340}"/>
                    </a:ext>
                  </a:extLst>
                </p:cNvPr>
                <p:cNvPicPr/>
                <p:nvPr/>
              </p:nvPicPr>
              <p:blipFill>
                <a:blip r:embed="rId179"/>
                <a:stretch>
                  <a:fillRect/>
                </a:stretch>
              </p:blipFill>
              <p:spPr>
                <a:xfrm>
                  <a:off x="2292669" y="4634726"/>
                  <a:ext cx="14652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11" name="Ink 110">
                  <a:extLst>
                    <a:ext uri="{FF2B5EF4-FFF2-40B4-BE49-F238E27FC236}">
                      <a16:creationId xmlns:a16="http://schemas.microsoft.com/office/drawing/2014/main" id="{A43A4449-F5D2-3EF0-3061-2B192B4F4E0B}"/>
                    </a:ext>
                  </a:extLst>
                </p14:cNvPr>
                <p14:cNvContentPartPr/>
                <p14:nvPr/>
              </p14:nvContentPartPr>
              <p14:xfrm>
                <a:off x="2349189" y="4734086"/>
                <a:ext cx="126360" cy="20880"/>
              </p14:xfrm>
            </p:contentPart>
          </mc:Choice>
          <mc:Fallback xmlns="">
            <p:pic>
              <p:nvPicPr>
                <p:cNvPr id="111" name="Ink 110">
                  <a:extLst>
                    <a:ext uri="{FF2B5EF4-FFF2-40B4-BE49-F238E27FC236}">
                      <a16:creationId xmlns:a16="http://schemas.microsoft.com/office/drawing/2014/main" id="{A43A4449-F5D2-3EF0-3061-2B192B4F4E0B}"/>
                    </a:ext>
                  </a:extLst>
                </p:cNvPr>
                <p:cNvPicPr/>
                <p:nvPr/>
              </p:nvPicPr>
              <p:blipFill>
                <a:blip r:embed="rId181"/>
                <a:stretch>
                  <a:fillRect/>
                </a:stretch>
              </p:blipFill>
              <p:spPr>
                <a:xfrm>
                  <a:off x="2331189" y="4716086"/>
                  <a:ext cx="1620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14" name="Ink 113">
                  <a:extLst>
                    <a:ext uri="{FF2B5EF4-FFF2-40B4-BE49-F238E27FC236}">
                      <a16:creationId xmlns:a16="http://schemas.microsoft.com/office/drawing/2014/main" id="{A6A1F85D-ADC1-27F0-E3C9-656445562430}"/>
                    </a:ext>
                  </a:extLst>
                </p14:cNvPr>
                <p14:cNvContentPartPr/>
                <p14:nvPr/>
              </p14:nvContentPartPr>
              <p14:xfrm>
                <a:off x="2727909" y="4552286"/>
                <a:ext cx="168480" cy="222480"/>
              </p14:xfrm>
            </p:contentPart>
          </mc:Choice>
          <mc:Fallback xmlns="">
            <p:pic>
              <p:nvPicPr>
                <p:cNvPr id="114" name="Ink 113">
                  <a:extLst>
                    <a:ext uri="{FF2B5EF4-FFF2-40B4-BE49-F238E27FC236}">
                      <a16:creationId xmlns:a16="http://schemas.microsoft.com/office/drawing/2014/main" id="{A6A1F85D-ADC1-27F0-E3C9-656445562430}"/>
                    </a:ext>
                  </a:extLst>
                </p:cNvPr>
                <p:cNvPicPr/>
                <p:nvPr/>
              </p:nvPicPr>
              <p:blipFill>
                <a:blip r:embed="rId183"/>
                <a:stretch>
                  <a:fillRect/>
                </a:stretch>
              </p:blipFill>
              <p:spPr>
                <a:xfrm>
                  <a:off x="2710269" y="4534286"/>
                  <a:ext cx="20412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15" name="Ink 114">
                  <a:extLst>
                    <a:ext uri="{FF2B5EF4-FFF2-40B4-BE49-F238E27FC236}">
                      <a16:creationId xmlns:a16="http://schemas.microsoft.com/office/drawing/2014/main" id="{590609B1-D6EA-A7A5-591E-C4EB3C10BD70}"/>
                    </a:ext>
                  </a:extLst>
                </p14:cNvPr>
                <p14:cNvContentPartPr/>
                <p14:nvPr/>
              </p14:nvContentPartPr>
              <p14:xfrm>
                <a:off x="3087909" y="4641566"/>
                <a:ext cx="11520" cy="12240"/>
              </p14:xfrm>
            </p:contentPart>
          </mc:Choice>
          <mc:Fallback xmlns="">
            <p:pic>
              <p:nvPicPr>
                <p:cNvPr id="115" name="Ink 114">
                  <a:extLst>
                    <a:ext uri="{FF2B5EF4-FFF2-40B4-BE49-F238E27FC236}">
                      <a16:creationId xmlns:a16="http://schemas.microsoft.com/office/drawing/2014/main" id="{590609B1-D6EA-A7A5-591E-C4EB3C10BD70}"/>
                    </a:ext>
                  </a:extLst>
                </p:cNvPr>
                <p:cNvPicPr/>
                <p:nvPr/>
              </p:nvPicPr>
              <p:blipFill>
                <a:blip r:embed="rId185"/>
                <a:stretch>
                  <a:fillRect/>
                </a:stretch>
              </p:blipFill>
              <p:spPr>
                <a:xfrm>
                  <a:off x="3070269" y="4623926"/>
                  <a:ext cx="471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16" name="Ink 115">
                  <a:extLst>
                    <a:ext uri="{FF2B5EF4-FFF2-40B4-BE49-F238E27FC236}">
                      <a16:creationId xmlns:a16="http://schemas.microsoft.com/office/drawing/2014/main" id="{252A17F8-6CA5-9E47-4A4A-5CEA7EE4691D}"/>
                    </a:ext>
                  </a:extLst>
                </p14:cNvPr>
                <p14:cNvContentPartPr/>
                <p14:nvPr/>
              </p14:nvContentPartPr>
              <p14:xfrm>
                <a:off x="3253149" y="4513766"/>
                <a:ext cx="140040" cy="251640"/>
              </p14:xfrm>
            </p:contentPart>
          </mc:Choice>
          <mc:Fallback xmlns="">
            <p:pic>
              <p:nvPicPr>
                <p:cNvPr id="116" name="Ink 115">
                  <a:extLst>
                    <a:ext uri="{FF2B5EF4-FFF2-40B4-BE49-F238E27FC236}">
                      <a16:creationId xmlns:a16="http://schemas.microsoft.com/office/drawing/2014/main" id="{252A17F8-6CA5-9E47-4A4A-5CEA7EE4691D}"/>
                    </a:ext>
                  </a:extLst>
                </p:cNvPr>
                <p:cNvPicPr/>
                <p:nvPr/>
              </p:nvPicPr>
              <p:blipFill>
                <a:blip r:embed="rId187"/>
                <a:stretch>
                  <a:fillRect/>
                </a:stretch>
              </p:blipFill>
              <p:spPr>
                <a:xfrm>
                  <a:off x="3235149" y="4496126"/>
                  <a:ext cx="175680" cy="28728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17" name="Ink 116">
                  <a:extLst>
                    <a:ext uri="{FF2B5EF4-FFF2-40B4-BE49-F238E27FC236}">
                      <a16:creationId xmlns:a16="http://schemas.microsoft.com/office/drawing/2014/main" id="{1BDADC26-421A-4A76-ED03-A192A8CBB9EE}"/>
                    </a:ext>
                  </a:extLst>
                </p14:cNvPr>
                <p14:cNvContentPartPr/>
                <p14:nvPr/>
              </p14:nvContentPartPr>
              <p14:xfrm>
                <a:off x="3524589" y="4617446"/>
                <a:ext cx="147960" cy="108000"/>
              </p14:xfrm>
            </p:contentPart>
          </mc:Choice>
          <mc:Fallback xmlns="">
            <p:pic>
              <p:nvPicPr>
                <p:cNvPr id="117" name="Ink 116">
                  <a:extLst>
                    <a:ext uri="{FF2B5EF4-FFF2-40B4-BE49-F238E27FC236}">
                      <a16:creationId xmlns:a16="http://schemas.microsoft.com/office/drawing/2014/main" id="{1BDADC26-421A-4A76-ED03-A192A8CBB9EE}"/>
                    </a:ext>
                  </a:extLst>
                </p:cNvPr>
                <p:cNvPicPr/>
                <p:nvPr/>
              </p:nvPicPr>
              <p:blipFill>
                <a:blip r:embed="rId189"/>
                <a:stretch>
                  <a:fillRect/>
                </a:stretch>
              </p:blipFill>
              <p:spPr>
                <a:xfrm>
                  <a:off x="3506589" y="4599446"/>
                  <a:ext cx="1836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18" name="Ink 117">
                  <a:extLst>
                    <a:ext uri="{FF2B5EF4-FFF2-40B4-BE49-F238E27FC236}">
                      <a16:creationId xmlns:a16="http://schemas.microsoft.com/office/drawing/2014/main" id="{82D350AE-848E-CCB1-22AF-09AE46595B80}"/>
                    </a:ext>
                  </a:extLst>
                </p14:cNvPr>
                <p14:cNvContentPartPr/>
                <p14:nvPr/>
              </p14:nvContentPartPr>
              <p14:xfrm>
                <a:off x="3559869" y="4607726"/>
                <a:ext cx="115560" cy="137880"/>
              </p14:xfrm>
            </p:contentPart>
          </mc:Choice>
          <mc:Fallback xmlns="">
            <p:pic>
              <p:nvPicPr>
                <p:cNvPr id="118" name="Ink 117">
                  <a:extLst>
                    <a:ext uri="{FF2B5EF4-FFF2-40B4-BE49-F238E27FC236}">
                      <a16:creationId xmlns:a16="http://schemas.microsoft.com/office/drawing/2014/main" id="{82D350AE-848E-CCB1-22AF-09AE46595B80}"/>
                    </a:ext>
                  </a:extLst>
                </p:cNvPr>
                <p:cNvPicPr/>
                <p:nvPr/>
              </p:nvPicPr>
              <p:blipFill>
                <a:blip r:embed="rId191"/>
                <a:stretch>
                  <a:fillRect/>
                </a:stretch>
              </p:blipFill>
              <p:spPr>
                <a:xfrm>
                  <a:off x="3541869" y="4590086"/>
                  <a:ext cx="1512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9" name="Ink 118">
                  <a:extLst>
                    <a:ext uri="{FF2B5EF4-FFF2-40B4-BE49-F238E27FC236}">
                      <a16:creationId xmlns:a16="http://schemas.microsoft.com/office/drawing/2014/main" id="{E98E2C6D-0F3D-8D16-16B2-4C283571EBA8}"/>
                    </a:ext>
                  </a:extLst>
                </p14:cNvPr>
                <p14:cNvContentPartPr/>
                <p14:nvPr/>
              </p14:nvContentPartPr>
              <p14:xfrm>
                <a:off x="3786669" y="4536806"/>
                <a:ext cx="150480" cy="191880"/>
              </p14:xfrm>
            </p:contentPart>
          </mc:Choice>
          <mc:Fallback xmlns="">
            <p:pic>
              <p:nvPicPr>
                <p:cNvPr id="119" name="Ink 118">
                  <a:extLst>
                    <a:ext uri="{FF2B5EF4-FFF2-40B4-BE49-F238E27FC236}">
                      <a16:creationId xmlns:a16="http://schemas.microsoft.com/office/drawing/2014/main" id="{E98E2C6D-0F3D-8D16-16B2-4C283571EBA8}"/>
                    </a:ext>
                  </a:extLst>
                </p:cNvPr>
                <p:cNvPicPr/>
                <p:nvPr/>
              </p:nvPicPr>
              <p:blipFill>
                <a:blip r:embed="rId193"/>
                <a:stretch>
                  <a:fillRect/>
                </a:stretch>
              </p:blipFill>
              <p:spPr>
                <a:xfrm>
                  <a:off x="3768669" y="4518806"/>
                  <a:ext cx="18612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20" name="Ink 119">
                  <a:extLst>
                    <a:ext uri="{FF2B5EF4-FFF2-40B4-BE49-F238E27FC236}">
                      <a16:creationId xmlns:a16="http://schemas.microsoft.com/office/drawing/2014/main" id="{DF6E9C66-8BF6-484E-D792-3F1D0464DDF5}"/>
                    </a:ext>
                  </a:extLst>
                </p14:cNvPr>
                <p14:cNvContentPartPr/>
                <p14:nvPr/>
              </p14:nvContentPartPr>
              <p14:xfrm>
                <a:off x="4051989" y="4595126"/>
                <a:ext cx="6480" cy="6480"/>
              </p14:xfrm>
            </p:contentPart>
          </mc:Choice>
          <mc:Fallback xmlns="">
            <p:pic>
              <p:nvPicPr>
                <p:cNvPr id="120" name="Ink 119">
                  <a:extLst>
                    <a:ext uri="{FF2B5EF4-FFF2-40B4-BE49-F238E27FC236}">
                      <a16:creationId xmlns:a16="http://schemas.microsoft.com/office/drawing/2014/main" id="{DF6E9C66-8BF6-484E-D792-3F1D0464DDF5}"/>
                    </a:ext>
                  </a:extLst>
                </p:cNvPr>
                <p:cNvPicPr/>
                <p:nvPr/>
              </p:nvPicPr>
              <p:blipFill>
                <a:blip r:embed="rId195"/>
                <a:stretch>
                  <a:fillRect/>
                </a:stretch>
              </p:blipFill>
              <p:spPr>
                <a:xfrm>
                  <a:off x="4033989" y="4577486"/>
                  <a:ext cx="421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21" name="Ink 120">
                  <a:extLst>
                    <a:ext uri="{FF2B5EF4-FFF2-40B4-BE49-F238E27FC236}">
                      <a16:creationId xmlns:a16="http://schemas.microsoft.com/office/drawing/2014/main" id="{09B0BED7-3A99-1E50-83C6-E7D1C8FB4A4E}"/>
                    </a:ext>
                  </a:extLst>
                </p14:cNvPr>
                <p14:cNvContentPartPr/>
                <p14:nvPr/>
              </p14:nvContentPartPr>
              <p14:xfrm>
                <a:off x="4209309" y="4511246"/>
                <a:ext cx="126000" cy="216000"/>
              </p14:xfrm>
            </p:contentPart>
          </mc:Choice>
          <mc:Fallback xmlns="">
            <p:pic>
              <p:nvPicPr>
                <p:cNvPr id="121" name="Ink 120">
                  <a:extLst>
                    <a:ext uri="{FF2B5EF4-FFF2-40B4-BE49-F238E27FC236}">
                      <a16:creationId xmlns:a16="http://schemas.microsoft.com/office/drawing/2014/main" id="{09B0BED7-3A99-1E50-83C6-E7D1C8FB4A4E}"/>
                    </a:ext>
                  </a:extLst>
                </p:cNvPr>
                <p:cNvPicPr/>
                <p:nvPr/>
              </p:nvPicPr>
              <p:blipFill>
                <a:blip r:embed="rId197"/>
                <a:stretch>
                  <a:fillRect/>
                </a:stretch>
              </p:blipFill>
              <p:spPr>
                <a:xfrm>
                  <a:off x="4191669" y="4493246"/>
                  <a:ext cx="1616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22" name="Ink 121">
                  <a:extLst>
                    <a:ext uri="{FF2B5EF4-FFF2-40B4-BE49-F238E27FC236}">
                      <a16:creationId xmlns:a16="http://schemas.microsoft.com/office/drawing/2014/main" id="{324FC7BB-C761-CD76-ED1C-473EA00C08CB}"/>
                    </a:ext>
                  </a:extLst>
                </p14:cNvPr>
                <p14:cNvContentPartPr/>
                <p14:nvPr/>
              </p14:nvContentPartPr>
              <p14:xfrm>
                <a:off x="4465629" y="4569206"/>
                <a:ext cx="125640" cy="16200"/>
              </p14:xfrm>
            </p:contentPart>
          </mc:Choice>
          <mc:Fallback xmlns="">
            <p:pic>
              <p:nvPicPr>
                <p:cNvPr id="122" name="Ink 121">
                  <a:extLst>
                    <a:ext uri="{FF2B5EF4-FFF2-40B4-BE49-F238E27FC236}">
                      <a16:creationId xmlns:a16="http://schemas.microsoft.com/office/drawing/2014/main" id="{324FC7BB-C761-CD76-ED1C-473EA00C08CB}"/>
                    </a:ext>
                  </a:extLst>
                </p:cNvPr>
                <p:cNvPicPr/>
                <p:nvPr/>
              </p:nvPicPr>
              <p:blipFill>
                <a:blip r:embed="rId199"/>
                <a:stretch>
                  <a:fillRect/>
                </a:stretch>
              </p:blipFill>
              <p:spPr>
                <a:xfrm>
                  <a:off x="4447629" y="4551206"/>
                  <a:ext cx="16128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23" name="Ink 122">
                  <a:extLst>
                    <a:ext uri="{FF2B5EF4-FFF2-40B4-BE49-F238E27FC236}">
                      <a16:creationId xmlns:a16="http://schemas.microsoft.com/office/drawing/2014/main" id="{6BA76BE5-4808-D439-B257-C6CC1D03DFA7}"/>
                    </a:ext>
                  </a:extLst>
                </p14:cNvPr>
                <p14:cNvContentPartPr/>
                <p14:nvPr/>
              </p14:nvContentPartPr>
              <p14:xfrm>
                <a:off x="4487229" y="4691606"/>
                <a:ext cx="113760" cy="20880"/>
              </p14:xfrm>
            </p:contentPart>
          </mc:Choice>
          <mc:Fallback xmlns="">
            <p:pic>
              <p:nvPicPr>
                <p:cNvPr id="123" name="Ink 122">
                  <a:extLst>
                    <a:ext uri="{FF2B5EF4-FFF2-40B4-BE49-F238E27FC236}">
                      <a16:creationId xmlns:a16="http://schemas.microsoft.com/office/drawing/2014/main" id="{6BA76BE5-4808-D439-B257-C6CC1D03DFA7}"/>
                    </a:ext>
                  </a:extLst>
                </p:cNvPr>
                <p:cNvPicPr/>
                <p:nvPr/>
              </p:nvPicPr>
              <p:blipFill>
                <a:blip r:embed="rId201"/>
                <a:stretch>
                  <a:fillRect/>
                </a:stretch>
              </p:blipFill>
              <p:spPr>
                <a:xfrm>
                  <a:off x="4469229" y="4673606"/>
                  <a:ext cx="1494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26" name="Ink 125">
                  <a:extLst>
                    <a:ext uri="{FF2B5EF4-FFF2-40B4-BE49-F238E27FC236}">
                      <a16:creationId xmlns:a16="http://schemas.microsoft.com/office/drawing/2014/main" id="{71D37683-9570-A510-615E-3EC0831ACFE8}"/>
                    </a:ext>
                  </a:extLst>
                </p14:cNvPr>
                <p14:cNvContentPartPr/>
                <p14:nvPr/>
              </p14:nvContentPartPr>
              <p14:xfrm>
                <a:off x="4817709" y="4517006"/>
                <a:ext cx="186840" cy="185760"/>
              </p14:xfrm>
            </p:contentPart>
          </mc:Choice>
          <mc:Fallback xmlns="">
            <p:pic>
              <p:nvPicPr>
                <p:cNvPr id="126" name="Ink 125">
                  <a:extLst>
                    <a:ext uri="{FF2B5EF4-FFF2-40B4-BE49-F238E27FC236}">
                      <a16:creationId xmlns:a16="http://schemas.microsoft.com/office/drawing/2014/main" id="{71D37683-9570-A510-615E-3EC0831ACFE8}"/>
                    </a:ext>
                  </a:extLst>
                </p:cNvPr>
                <p:cNvPicPr/>
                <p:nvPr/>
              </p:nvPicPr>
              <p:blipFill>
                <a:blip r:embed="rId203"/>
                <a:stretch>
                  <a:fillRect/>
                </a:stretch>
              </p:blipFill>
              <p:spPr>
                <a:xfrm>
                  <a:off x="4799709" y="4499366"/>
                  <a:ext cx="22248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27" name="Ink 126">
                  <a:extLst>
                    <a:ext uri="{FF2B5EF4-FFF2-40B4-BE49-F238E27FC236}">
                      <a16:creationId xmlns:a16="http://schemas.microsoft.com/office/drawing/2014/main" id="{1937D629-C49D-ECA6-BD25-04DA1FC49794}"/>
                    </a:ext>
                  </a:extLst>
                </p14:cNvPr>
                <p14:cNvContentPartPr/>
                <p14:nvPr/>
              </p14:nvContentPartPr>
              <p14:xfrm>
                <a:off x="5164389" y="4593326"/>
                <a:ext cx="11520" cy="20160"/>
              </p14:xfrm>
            </p:contentPart>
          </mc:Choice>
          <mc:Fallback xmlns="">
            <p:pic>
              <p:nvPicPr>
                <p:cNvPr id="127" name="Ink 126">
                  <a:extLst>
                    <a:ext uri="{FF2B5EF4-FFF2-40B4-BE49-F238E27FC236}">
                      <a16:creationId xmlns:a16="http://schemas.microsoft.com/office/drawing/2014/main" id="{1937D629-C49D-ECA6-BD25-04DA1FC49794}"/>
                    </a:ext>
                  </a:extLst>
                </p:cNvPr>
                <p:cNvPicPr/>
                <p:nvPr/>
              </p:nvPicPr>
              <p:blipFill>
                <a:blip r:embed="rId205"/>
                <a:stretch>
                  <a:fillRect/>
                </a:stretch>
              </p:blipFill>
              <p:spPr>
                <a:xfrm>
                  <a:off x="5146749" y="4575686"/>
                  <a:ext cx="471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28" name="Ink 127">
                  <a:extLst>
                    <a:ext uri="{FF2B5EF4-FFF2-40B4-BE49-F238E27FC236}">
                      <a16:creationId xmlns:a16="http://schemas.microsoft.com/office/drawing/2014/main" id="{E7E6F47E-882C-0358-F1DE-F88AB90B7969}"/>
                    </a:ext>
                  </a:extLst>
                </p14:cNvPr>
                <p14:cNvContentPartPr/>
                <p14:nvPr/>
              </p14:nvContentPartPr>
              <p14:xfrm>
                <a:off x="5346549" y="4473806"/>
                <a:ext cx="153000" cy="253440"/>
              </p14:xfrm>
            </p:contentPart>
          </mc:Choice>
          <mc:Fallback xmlns="">
            <p:pic>
              <p:nvPicPr>
                <p:cNvPr id="128" name="Ink 127">
                  <a:extLst>
                    <a:ext uri="{FF2B5EF4-FFF2-40B4-BE49-F238E27FC236}">
                      <a16:creationId xmlns:a16="http://schemas.microsoft.com/office/drawing/2014/main" id="{E7E6F47E-882C-0358-F1DE-F88AB90B7969}"/>
                    </a:ext>
                  </a:extLst>
                </p:cNvPr>
                <p:cNvPicPr/>
                <p:nvPr/>
              </p:nvPicPr>
              <p:blipFill>
                <a:blip r:embed="rId207"/>
                <a:stretch>
                  <a:fillRect/>
                </a:stretch>
              </p:blipFill>
              <p:spPr>
                <a:xfrm>
                  <a:off x="5328549" y="4456166"/>
                  <a:ext cx="1886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29" name="Ink 128">
                  <a:extLst>
                    <a:ext uri="{FF2B5EF4-FFF2-40B4-BE49-F238E27FC236}">
                      <a16:creationId xmlns:a16="http://schemas.microsoft.com/office/drawing/2014/main" id="{FB05056C-09F4-EFB1-660F-E0C8E295B1BE}"/>
                    </a:ext>
                  </a:extLst>
                </p14:cNvPr>
                <p14:cNvContentPartPr/>
                <p14:nvPr/>
              </p14:nvContentPartPr>
              <p14:xfrm>
                <a:off x="5650749" y="4438166"/>
                <a:ext cx="140400" cy="270360"/>
              </p14:xfrm>
            </p:contentPart>
          </mc:Choice>
          <mc:Fallback xmlns="">
            <p:pic>
              <p:nvPicPr>
                <p:cNvPr id="129" name="Ink 128">
                  <a:extLst>
                    <a:ext uri="{FF2B5EF4-FFF2-40B4-BE49-F238E27FC236}">
                      <a16:creationId xmlns:a16="http://schemas.microsoft.com/office/drawing/2014/main" id="{FB05056C-09F4-EFB1-660F-E0C8E295B1BE}"/>
                    </a:ext>
                  </a:extLst>
                </p:cNvPr>
                <p:cNvPicPr/>
                <p:nvPr/>
              </p:nvPicPr>
              <p:blipFill>
                <a:blip r:embed="rId209"/>
                <a:stretch>
                  <a:fillRect/>
                </a:stretch>
              </p:blipFill>
              <p:spPr>
                <a:xfrm>
                  <a:off x="5632749" y="4420166"/>
                  <a:ext cx="1760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30" name="Ink 129">
                  <a:extLst>
                    <a:ext uri="{FF2B5EF4-FFF2-40B4-BE49-F238E27FC236}">
                      <a16:creationId xmlns:a16="http://schemas.microsoft.com/office/drawing/2014/main" id="{063960B2-E531-A250-1C63-A06729A9E5C6}"/>
                    </a:ext>
                  </a:extLst>
                </p14:cNvPr>
                <p14:cNvContentPartPr/>
                <p14:nvPr/>
              </p14:nvContentPartPr>
              <p14:xfrm>
                <a:off x="4789989" y="4226126"/>
                <a:ext cx="1022040" cy="113400"/>
              </p14:xfrm>
            </p:contentPart>
          </mc:Choice>
          <mc:Fallback xmlns="">
            <p:pic>
              <p:nvPicPr>
                <p:cNvPr id="130" name="Ink 129">
                  <a:extLst>
                    <a:ext uri="{FF2B5EF4-FFF2-40B4-BE49-F238E27FC236}">
                      <a16:creationId xmlns:a16="http://schemas.microsoft.com/office/drawing/2014/main" id="{063960B2-E531-A250-1C63-A06729A9E5C6}"/>
                    </a:ext>
                  </a:extLst>
                </p:cNvPr>
                <p:cNvPicPr/>
                <p:nvPr/>
              </p:nvPicPr>
              <p:blipFill>
                <a:blip r:embed="rId211"/>
                <a:stretch>
                  <a:fillRect/>
                </a:stretch>
              </p:blipFill>
              <p:spPr>
                <a:xfrm>
                  <a:off x="4771989" y="4208486"/>
                  <a:ext cx="105768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31" name="Ink 130">
                  <a:extLst>
                    <a:ext uri="{FF2B5EF4-FFF2-40B4-BE49-F238E27FC236}">
                      <a16:creationId xmlns:a16="http://schemas.microsoft.com/office/drawing/2014/main" id="{784C77AD-0B10-1F69-4B7A-E6B8C5CB28BA}"/>
                    </a:ext>
                  </a:extLst>
                </p14:cNvPr>
                <p14:cNvContentPartPr/>
                <p14:nvPr/>
              </p14:nvContentPartPr>
              <p14:xfrm>
                <a:off x="4716189" y="4353206"/>
                <a:ext cx="1218600" cy="601200"/>
              </p14:xfrm>
            </p:contentPart>
          </mc:Choice>
          <mc:Fallback xmlns="">
            <p:pic>
              <p:nvPicPr>
                <p:cNvPr id="131" name="Ink 130">
                  <a:extLst>
                    <a:ext uri="{FF2B5EF4-FFF2-40B4-BE49-F238E27FC236}">
                      <a16:creationId xmlns:a16="http://schemas.microsoft.com/office/drawing/2014/main" id="{784C77AD-0B10-1F69-4B7A-E6B8C5CB28BA}"/>
                    </a:ext>
                  </a:extLst>
                </p:cNvPr>
                <p:cNvPicPr/>
                <p:nvPr/>
              </p:nvPicPr>
              <p:blipFill>
                <a:blip r:embed="rId213"/>
                <a:stretch>
                  <a:fillRect/>
                </a:stretch>
              </p:blipFill>
              <p:spPr>
                <a:xfrm>
                  <a:off x="4698189" y="4335566"/>
                  <a:ext cx="1254240" cy="63684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33" name="Ink 132">
                  <a:extLst>
                    <a:ext uri="{FF2B5EF4-FFF2-40B4-BE49-F238E27FC236}">
                      <a16:creationId xmlns:a16="http://schemas.microsoft.com/office/drawing/2014/main" id="{FA2D0EAD-0A06-5B6A-2317-E0C508CCE8BF}"/>
                    </a:ext>
                  </a:extLst>
                </p14:cNvPr>
                <p14:cNvContentPartPr/>
                <p14:nvPr/>
              </p14:nvContentPartPr>
              <p14:xfrm>
                <a:off x="5884029" y="4301366"/>
                <a:ext cx="2160" cy="1800"/>
              </p14:xfrm>
            </p:contentPart>
          </mc:Choice>
          <mc:Fallback xmlns="">
            <p:pic>
              <p:nvPicPr>
                <p:cNvPr id="133" name="Ink 132">
                  <a:extLst>
                    <a:ext uri="{FF2B5EF4-FFF2-40B4-BE49-F238E27FC236}">
                      <a16:creationId xmlns:a16="http://schemas.microsoft.com/office/drawing/2014/main" id="{FA2D0EAD-0A06-5B6A-2317-E0C508CCE8BF}"/>
                    </a:ext>
                  </a:extLst>
                </p:cNvPr>
                <p:cNvPicPr/>
                <p:nvPr/>
              </p:nvPicPr>
              <p:blipFill>
                <a:blip r:embed="rId215"/>
                <a:stretch>
                  <a:fillRect/>
                </a:stretch>
              </p:blipFill>
              <p:spPr>
                <a:xfrm>
                  <a:off x="5866029" y="4283366"/>
                  <a:ext cx="37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34" name="Ink 133">
                  <a:extLst>
                    <a:ext uri="{FF2B5EF4-FFF2-40B4-BE49-F238E27FC236}">
                      <a16:creationId xmlns:a16="http://schemas.microsoft.com/office/drawing/2014/main" id="{685EE7EF-AC34-7E0F-FCBE-2226F7400761}"/>
                    </a:ext>
                  </a:extLst>
                </p14:cNvPr>
                <p14:cNvContentPartPr/>
                <p14:nvPr/>
              </p14:nvContentPartPr>
              <p14:xfrm>
                <a:off x="5862069" y="4234406"/>
                <a:ext cx="81000" cy="681120"/>
              </p14:xfrm>
            </p:contentPart>
          </mc:Choice>
          <mc:Fallback xmlns="">
            <p:pic>
              <p:nvPicPr>
                <p:cNvPr id="134" name="Ink 133">
                  <a:extLst>
                    <a:ext uri="{FF2B5EF4-FFF2-40B4-BE49-F238E27FC236}">
                      <a16:creationId xmlns:a16="http://schemas.microsoft.com/office/drawing/2014/main" id="{685EE7EF-AC34-7E0F-FCBE-2226F7400761}"/>
                    </a:ext>
                  </a:extLst>
                </p:cNvPr>
                <p:cNvPicPr/>
                <p:nvPr/>
              </p:nvPicPr>
              <p:blipFill>
                <a:blip r:embed="rId217"/>
                <a:stretch>
                  <a:fillRect/>
                </a:stretch>
              </p:blipFill>
              <p:spPr>
                <a:xfrm>
                  <a:off x="5844429" y="4216406"/>
                  <a:ext cx="116640" cy="716760"/>
                </a:xfrm>
                <a:prstGeom prst="rect">
                  <a:avLst/>
                </a:prstGeom>
              </p:spPr>
            </p:pic>
          </mc:Fallback>
        </mc:AlternateContent>
      </p:grpSp>
      <p:pic>
        <p:nvPicPr>
          <p:cNvPr id="102" name="Picture 101">
            <a:extLst>
              <a:ext uri="{FF2B5EF4-FFF2-40B4-BE49-F238E27FC236}">
                <a16:creationId xmlns:a16="http://schemas.microsoft.com/office/drawing/2014/main" id="{81D8D9DE-0D9D-B762-C4EF-CC3219E5E335}"/>
              </a:ext>
            </a:extLst>
          </p:cNvPr>
          <p:cNvPicPr>
            <a:picLocks noChangeAspect="1"/>
          </p:cNvPicPr>
          <p:nvPr/>
        </p:nvPicPr>
        <p:blipFill>
          <a:blip r:embed="rId218"/>
          <a:stretch>
            <a:fillRect/>
          </a:stretch>
        </p:blipFill>
        <p:spPr>
          <a:xfrm>
            <a:off x="382649" y="4763695"/>
            <a:ext cx="1528819" cy="868450"/>
          </a:xfrm>
          <a:prstGeom prst="rect">
            <a:avLst/>
          </a:prstGeom>
        </p:spPr>
      </p:pic>
      <p:pic>
        <p:nvPicPr>
          <p:cNvPr id="112" name="Picture 111">
            <a:extLst>
              <a:ext uri="{FF2B5EF4-FFF2-40B4-BE49-F238E27FC236}">
                <a16:creationId xmlns:a16="http://schemas.microsoft.com/office/drawing/2014/main" id="{CA2F419B-7202-7995-A5EF-B34B0819840B}"/>
              </a:ext>
            </a:extLst>
          </p:cNvPr>
          <p:cNvPicPr>
            <a:picLocks noChangeAspect="1"/>
          </p:cNvPicPr>
          <p:nvPr/>
        </p:nvPicPr>
        <p:blipFill>
          <a:blip r:embed="rId219"/>
          <a:stretch>
            <a:fillRect/>
          </a:stretch>
        </p:blipFill>
        <p:spPr>
          <a:xfrm>
            <a:off x="2227388" y="4788009"/>
            <a:ext cx="1482392" cy="831483"/>
          </a:xfrm>
          <a:prstGeom prst="rect">
            <a:avLst/>
          </a:prstGeom>
        </p:spPr>
      </p:pic>
      <p:pic>
        <p:nvPicPr>
          <p:cNvPr id="124" name="Picture 123">
            <a:extLst>
              <a:ext uri="{FF2B5EF4-FFF2-40B4-BE49-F238E27FC236}">
                <a16:creationId xmlns:a16="http://schemas.microsoft.com/office/drawing/2014/main" id="{D2E23949-5103-7059-5D6B-527902C298AE}"/>
              </a:ext>
            </a:extLst>
          </p:cNvPr>
          <p:cNvPicPr>
            <a:picLocks noChangeAspect="1"/>
          </p:cNvPicPr>
          <p:nvPr/>
        </p:nvPicPr>
        <p:blipFill>
          <a:blip r:embed="rId220"/>
          <a:stretch>
            <a:fillRect/>
          </a:stretch>
        </p:blipFill>
        <p:spPr>
          <a:xfrm>
            <a:off x="4121293" y="4711618"/>
            <a:ext cx="1713219" cy="936089"/>
          </a:xfrm>
          <a:prstGeom prst="rect">
            <a:avLst/>
          </a:prstGeom>
        </p:spPr>
      </p:pic>
      <p:cxnSp>
        <p:nvCxnSpPr>
          <p:cNvPr id="136" name="Straight Connector 135">
            <a:extLst>
              <a:ext uri="{FF2B5EF4-FFF2-40B4-BE49-F238E27FC236}">
                <a16:creationId xmlns:a16="http://schemas.microsoft.com/office/drawing/2014/main" id="{F1D7BDDF-A831-5060-90EA-D9BAFB58FBFC}"/>
              </a:ext>
            </a:extLst>
          </p:cNvPr>
          <p:cNvCxnSpPr/>
          <p:nvPr/>
        </p:nvCxnSpPr>
        <p:spPr>
          <a:xfrm>
            <a:off x="175271" y="4626665"/>
            <a:ext cx="5810040" cy="0"/>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796498" y="4476976"/>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2674271" y="447285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733565" y="4469225"/>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mc:AlternateContent xmlns:mc="http://schemas.openxmlformats.org/markup-compatibility/2006" xmlns:a14="http://schemas.microsoft.com/office/drawing/2010/main">
        <mc:Choice Requires="a14">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5355312"/>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In step 1, what does </a:t>
                </a:r>
                <a14:m>
                  <m:oMath xmlns:m="http://schemas.openxmlformats.org/officeDocument/2006/math">
                    <m:r>
                      <a:rPr lang="en-GB" b="0" i="1" smtClean="0">
                        <a:latin typeface="Cambria Math" panose="02040503050406030204" pitchFamily="18" charset="0"/>
                      </a:rPr>
                      <m:t>𝑥</m:t>
                    </m:r>
                  </m:oMath>
                </a14:m>
                <a:r>
                  <a:rPr lang="en-GB"/>
                  <a:t> represent and why is it multiplied?</a:t>
                </a:r>
              </a:p>
              <a:p>
                <a:endParaRPr lang="en-GB"/>
              </a:p>
              <a:p>
                <a:r>
                  <a:rPr lang="en-GB" b="1"/>
                  <a:t>2. </a:t>
                </a:r>
                <a:r>
                  <a:rPr lang="en-GB"/>
                  <a:t>What was the purpose of step 2?</a:t>
                </a:r>
              </a:p>
              <a:p>
                <a:endParaRPr lang="en-GB"/>
              </a:p>
              <a:p>
                <a:r>
                  <a:rPr lang="en-GB" b="1"/>
                  <a:t>3. </a:t>
                </a:r>
                <a:r>
                  <a:rPr lang="en-GB"/>
                  <a:t>P(H, H) + P(T, T) shouldn't equal 1. What other probabilities are there, and can you calculate them?</a:t>
                </a:r>
              </a:p>
            </p:txBody>
          </p:sp>
        </mc:Choice>
        <mc:Fallback xmlns="">
          <p:sp>
            <p:nvSpPr>
              <p:cNvPr id="140" name="TextBox 139">
                <a:extLst>
                  <a:ext uri="{FF2B5EF4-FFF2-40B4-BE49-F238E27FC236}">
                    <a16:creationId xmlns:a16="http://schemas.microsoft.com/office/drawing/2014/main" id="{7E138956-4154-D5FE-6F0B-4291E96EC125}"/>
                  </a:ext>
                </a:extLst>
              </p:cNvPr>
              <p:cNvSpPr txBox="1">
                <a:spLocks noRot="1" noChangeAspect="1" noMove="1" noResize="1" noEditPoints="1" noAdjustHandles="1" noChangeArrowheads="1" noChangeShapeType="1" noTextEdit="1"/>
              </p:cNvSpPr>
              <p:nvPr/>
            </p:nvSpPr>
            <p:spPr>
              <a:xfrm>
                <a:off x="6608221" y="119017"/>
                <a:ext cx="2535552" cy="5355312"/>
              </a:xfrm>
              <a:prstGeom prst="rect">
                <a:avLst/>
              </a:prstGeom>
              <a:blipFill>
                <a:blip r:embed="rId221"/>
                <a:stretch>
                  <a:fillRect l="-1923" t="-683" r="-3365" b="-911"/>
                </a:stretch>
              </a:blipFill>
            </p:spPr>
            <p:txBody>
              <a:bodyPr/>
              <a:lstStyle/>
              <a:p>
                <a:r>
                  <a:rPr lang="en-GB">
                    <a:noFill/>
                  </a:rPr>
                  <a:t> </a:t>
                </a:r>
              </a:p>
            </p:txBody>
          </p:sp>
        </mc:Fallback>
      </mc:AlternateContent>
    </p:spTree>
    <p:extLst>
      <p:ext uri="{BB962C8B-B14F-4D97-AF65-F5344CB8AC3E}">
        <p14:creationId xmlns:p14="http://schemas.microsoft.com/office/powerpoint/2010/main" val="338050957"/>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6" name="TextBox 5">
            <a:extLst>
              <a:ext uri="{FF2B5EF4-FFF2-40B4-BE49-F238E27FC236}">
                <a16:creationId xmlns:a16="http://schemas.microsoft.com/office/drawing/2014/main" id="{805382FD-52BF-9214-89F2-1E9774679B9D}"/>
              </a:ext>
            </a:extLst>
          </p:cNvPr>
          <p:cNvSpPr txBox="1"/>
          <p:nvPr/>
        </p:nvSpPr>
        <p:spPr>
          <a:xfrm>
            <a:off x="4070065" y="1894566"/>
            <a:ext cx="2859878" cy="2893100"/>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b="1"/>
              <a:t>a) </a:t>
            </a:r>
            <a:r>
              <a:rPr lang="en-GB" sz="1400"/>
              <a:t>Emily throws a biased coin twice. The probability it lands heads both times is 0.49. Calculate the probability it will land tails both times.</a:t>
            </a:r>
          </a:p>
          <a:p>
            <a:endParaRPr lang="en-GB" sz="1400"/>
          </a:p>
          <a:p>
            <a:r>
              <a:rPr lang="en-GB" sz="1400" b="1"/>
              <a:t>b) </a:t>
            </a:r>
            <a:r>
              <a:rPr lang="en-GB" sz="1400"/>
              <a:t>Ruth throws a biased coin </a:t>
            </a:r>
            <a:r>
              <a:rPr lang="en-GB" sz="1400" i="1" u="sng"/>
              <a:t>3 times</a:t>
            </a:r>
            <a:r>
              <a:rPr lang="en-GB" sz="1400"/>
              <a:t>. The probability it lands heads all 3 times is 0.064. Calculate the probability it will land heads both times if thrown just twice.</a:t>
            </a:r>
          </a:p>
        </p:txBody>
      </p:sp>
    </p:spTree>
    <p:extLst>
      <p:ext uri="{BB962C8B-B14F-4D97-AF65-F5344CB8AC3E}">
        <p14:creationId xmlns:p14="http://schemas.microsoft.com/office/powerpoint/2010/main" val="1611041506"/>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8" name="TextBox 97">
                <a:extLst>
                  <a:ext uri="{FF2B5EF4-FFF2-40B4-BE49-F238E27FC236}">
                    <a16:creationId xmlns:a16="http://schemas.microsoft.com/office/drawing/2014/main" id="{C32DB9AC-359F-2AE4-A164-7881BA688659}"/>
                  </a:ext>
                </a:extLst>
              </p:cNvPr>
              <p:cNvSpPr txBox="1"/>
              <p:nvPr/>
            </p:nvSpPr>
            <p:spPr>
              <a:xfrm>
                <a:off x="6276551" y="87980"/>
                <a:ext cx="2868007" cy="2246769"/>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a:t>
                </a:r>
                <a:r>
                  <a:rPr lang="en-GB" sz="1400"/>
                  <a:t>. In step 1, what does </a:t>
                </a:r>
                <a14:m>
                  <m:oMath xmlns:m="http://schemas.openxmlformats.org/officeDocument/2006/math">
                    <m:r>
                      <a:rPr lang="en-GB" sz="1400" b="0" i="1" smtClean="0">
                        <a:latin typeface="Cambria Math" panose="02040503050406030204" pitchFamily="18" charset="0"/>
                      </a:rPr>
                      <m:t>𝑥</m:t>
                    </m:r>
                  </m:oMath>
                </a14:m>
                <a:r>
                  <a:rPr lang="en-GB" sz="1400"/>
                  <a:t> represent and why is it multiplied?</a:t>
                </a:r>
              </a:p>
              <a:p>
                <a:endParaRPr lang="en-GB" sz="1400"/>
              </a:p>
              <a:p>
                <a:r>
                  <a:rPr lang="en-GB" sz="1400" b="1"/>
                  <a:t>2. </a:t>
                </a:r>
                <a:r>
                  <a:rPr lang="en-GB" sz="1400"/>
                  <a:t>What was the purpose of step 2?</a:t>
                </a:r>
              </a:p>
              <a:p>
                <a:endParaRPr lang="en-GB" sz="1400"/>
              </a:p>
              <a:p>
                <a:r>
                  <a:rPr lang="en-GB" sz="1400" b="1"/>
                  <a:t>3. </a:t>
                </a:r>
                <a:r>
                  <a:rPr lang="en-GB" sz="1400"/>
                  <a:t>P(H, H) + P(T, T) shouldn't equal 1. What other probabilities are there, and can you calculate them?</a:t>
                </a:r>
              </a:p>
            </p:txBody>
          </p:sp>
        </mc:Choice>
        <mc:Fallback xmlns="">
          <p:sp>
            <p:nvSpPr>
              <p:cNvPr id="98" name="TextBox 97">
                <a:extLst>
                  <a:ext uri="{FF2B5EF4-FFF2-40B4-BE49-F238E27FC236}">
                    <a16:creationId xmlns:a16="http://schemas.microsoft.com/office/drawing/2014/main" id="{C32DB9AC-359F-2AE4-A164-7881BA688659}"/>
                  </a:ext>
                </a:extLst>
              </p:cNvPr>
              <p:cNvSpPr txBox="1">
                <a:spLocks noRot="1" noChangeAspect="1" noMove="1" noResize="1" noEditPoints="1" noAdjustHandles="1" noChangeArrowheads="1" noChangeShapeType="1" noTextEdit="1"/>
              </p:cNvSpPr>
              <p:nvPr/>
            </p:nvSpPr>
            <p:spPr>
              <a:xfrm>
                <a:off x="6276551" y="87980"/>
                <a:ext cx="2868007" cy="2246769"/>
              </a:xfrm>
              <a:prstGeom prst="rect">
                <a:avLst/>
              </a:prstGeom>
              <a:blipFill>
                <a:blip r:embed="rId2"/>
                <a:stretch>
                  <a:fillRect l="-638" t="-271" r="-213" b="-1897"/>
                </a:stretch>
              </a:blipFill>
            </p:spPr>
            <p:txBody>
              <a:bodyPr/>
              <a:lstStyle/>
              <a:p>
                <a:r>
                  <a:rPr lang="en-GB">
                    <a:noFill/>
                  </a:rPr>
                  <a:t> </a:t>
                </a:r>
              </a:p>
            </p:txBody>
          </p:sp>
        </mc:Fallback>
      </mc:AlternateContent>
      <p:sp>
        <p:nvSpPr>
          <p:cNvPr id="102" name="TextBox 101">
            <a:extLst>
              <a:ext uri="{FF2B5EF4-FFF2-40B4-BE49-F238E27FC236}">
                <a16:creationId xmlns:a16="http://schemas.microsoft.com/office/drawing/2014/main" id="{8D283BAC-3A76-9494-2EE7-45B61CFD7E9E}"/>
              </a:ext>
            </a:extLst>
          </p:cNvPr>
          <p:cNvSpPr txBox="1"/>
          <p:nvPr/>
        </p:nvSpPr>
        <p:spPr>
          <a:xfrm>
            <a:off x="149716" y="39521"/>
            <a:ext cx="4671330" cy="830997"/>
          </a:xfrm>
          <a:prstGeom prst="rect">
            <a:avLst/>
          </a:prstGeom>
          <a:noFill/>
        </p:spPr>
        <p:txBody>
          <a:bodyPr wrap="square" rtlCol="0">
            <a:spAutoFit/>
          </a:bodyPr>
          <a:lstStyle/>
          <a:p>
            <a:r>
              <a:rPr lang="en-GB" sz="1600"/>
              <a:t>Freddie throws a biased coin twice.</a:t>
            </a:r>
          </a:p>
          <a:p>
            <a:r>
              <a:rPr lang="en-GB" sz="1600"/>
              <a:t>The probability it will land heads both times is 0.16.</a:t>
            </a:r>
          </a:p>
          <a:p>
            <a:r>
              <a:rPr lang="en-GB" sz="1600"/>
              <a:t>Calculate the probability it will land tails both times.</a:t>
            </a:r>
          </a:p>
        </p:txBody>
      </p:sp>
      <p:grpSp>
        <p:nvGrpSpPr>
          <p:cNvPr id="103" name="Group 102">
            <a:extLst>
              <a:ext uri="{FF2B5EF4-FFF2-40B4-BE49-F238E27FC236}">
                <a16:creationId xmlns:a16="http://schemas.microsoft.com/office/drawing/2014/main" id="{65EDE163-A11C-9D0E-BB10-D2B1FE35AB66}"/>
              </a:ext>
            </a:extLst>
          </p:cNvPr>
          <p:cNvGrpSpPr/>
          <p:nvPr/>
        </p:nvGrpSpPr>
        <p:grpSpPr>
          <a:xfrm>
            <a:off x="303144" y="916073"/>
            <a:ext cx="2834640" cy="2634840"/>
            <a:chOff x="787509" y="1235246"/>
            <a:chExt cx="2834640" cy="2634840"/>
          </a:xfrm>
        </p:grpSpPr>
        <mc:AlternateContent xmlns:mc="http://schemas.openxmlformats.org/markup-compatibility/2006" xmlns:p14="http://schemas.microsoft.com/office/powerpoint/2010/main">
          <mc:Choice Requires="p14">
            <p:contentPart p14:bwMode="auto" r:id="rId3">
              <p14:nvContentPartPr>
                <p14:cNvPr id="104" name="Ink 103">
                  <a:extLst>
                    <a:ext uri="{FF2B5EF4-FFF2-40B4-BE49-F238E27FC236}">
                      <a16:creationId xmlns:a16="http://schemas.microsoft.com/office/drawing/2014/main" id="{93849ECD-F55E-F78E-123E-1287B3F0C022}"/>
                    </a:ext>
                  </a:extLst>
                </p14:cNvPr>
                <p14:cNvContentPartPr/>
                <p14:nvPr/>
              </p14:nvContentPartPr>
              <p14:xfrm>
                <a:off x="787509" y="1768406"/>
                <a:ext cx="1003320" cy="807840"/>
              </p14:xfrm>
            </p:contentPart>
          </mc:Choice>
          <mc:Fallback xmlns="">
            <p:pic>
              <p:nvPicPr>
                <p:cNvPr id="104" name="Ink 103">
                  <a:extLst>
                    <a:ext uri="{FF2B5EF4-FFF2-40B4-BE49-F238E27FC236}">
                      <a16:creationId xmlns:a16="http://schemas.microsoft.com/office/drawing/2014/main" id="{93849ECD-F55E-F78E-123E-1287B3F0C022}"/>
                    </a:ext>
                  </a:extLst>
                </p:cNvPr>
                <p:cNvPicPr/>
                <p:nvPr/>
              </p:nvPicPr>
              <p:blipFill>
                <a:blip r:embed="rId4"/>
                <a:stretch>
                  <a:fillRect/>
                </a:stretch>
              </p:blipFill>
              <p:spPr>
                <a:xfrm>
                  <a:off x="769869" y="1750406"/>
                  <a:ext cx="1038960" cy="8434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05" name="Ink 104">
                  <a:extLst>
                    <a:ext uri="{FF2B5EF4-FFF2-40B4-BE49-F238E27FC236}">
                      <a16:creationId xmlns:a16="http://schemas.microsoft.com/office/drawing/2014/main" id="{CE5DD0CF-75F8-A86F-79D2-436A150A1D12}"/>
                    </a:ext>
                  </a:extLst>
                </p14:cNvPr>
                <p14:cNvContentPartPr/>
                <p14:nvPr/>
              </p14:nvContentPartPr>
              <p14:xfrm>
                <a:off x="810189" y="2574446"/>
                <a:ext cx="846000" cy="493920"/>
              </p14:xfrm>
            </p:contentPart>
          </mc:Choice>
          <mc:Fallback xmlns="">
            <p:pic>
              <p:nvPicPr>
                <p:cNvPr id="105" name="Ink 104">
                  <a:extLst>
                    <a:ext uri="{FF2B5EF4-FFF2-40B4-BE49-F238E27FC236}">
                      <a16:creationId xmlns:a16="http://schemas.microsoft.com/office/drawing/2014/main" id="{CE5DD0CF-75F8-A86F-79D2-436A150A1D12}"/>
                    </a:ext>
                  </a:extLst>
                </p:cNvPr>
                <p:cNvPicPr/>
                <p:nvPr/>
              </p:nvPicPr>
              <p:blipFill>
                <a:blip r:embed="rId6"/>
                <a:stretch>
                  <a:fillRect/>
                </a:stretch>
              </p:blipFill>
              <p:spPr>
                <a:xfrm>
                  <a:off x="792189" y="2556446"/>
                  <a:ext cx="881640" cy="5295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6" name="Ink 105">
                  <a:extLst>
                    <a:ext uri="{FF2B5EF4-FFF2-40B4-BE49-F238E27FC236}">
                      <a16:creationId xmlns:a16="http://schemas.microsoft.com/office/drawing/2014/main" id="{CFEDECE4-6033-718E-6FE9-53CF0A6B9A24}"/>
                    </a:ext>
                  </a:extLst>
                </p14:cNvPr>
                <p14:cNvContentPartPr/>
                <p14:nvPr/>
              </p14:nvContentPartPr>
              <p14:xfrm>
                <a:off x="1955709" y="1604246"/>
                <a:ext cx="29880" cy="279720"/>
              </p14:xfrm>
            </p:contentPart>
          </mc:Choice>
          <mc:Fallback xmlns="">
            <p:pic>
              <p:nvPicPr>
                <p:cNvPr id="106" name="Ink 105">
                  <a:extLst>
                    <a:ext uri="{FF2B5EF4-FFF2-40B4-BE49-F238E27FC236}">
                      <a16:creationId xmlns:a16="http://schemas.microsoft.com/office/drawing/2014/main" id="{CFEDECE4-6033-718E-6FE9-53CF0A6B9A24}"/>
                    </a:ext>
                  </a:extLst>
                </p:cNvPr>
                <p:cNvPicPr/>
                <p:nvPr/>
              </p:nvPicPr>
              <p:blipFill>
                <a:blip r:embed="rId8"/>
                <a:stretch>
                  <a:fillRect/>
                </a:stretch>
              </p:blipFill>
              <p:spPr>
                <a:xfrm>
                  <a:off x="1937709" y="1586606"/>
                  <a:ext cx="6552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7" name="Ink 106">
                  <a:extLst>
                    <a:ext uri="{FF2B5EF4-FFF2-40B4-BE49-F238E27FC236}">
                      <a16:creationId xmlns:a16="http://schemas.microsoft.com/office/drawing/2014/main" id="{E37D1E49-25EE-3242-F976-DAF0358D4BAA}"/>
                    </a:ext>
                  </a:extLst>
                </p14:cNvPr>
                <p14:cNvContentPartPr/>
                <p14:nvPr/>
              </p14:nvContentPartPr>
              <p14:xfrm>
                <a:off x="1974789" y="1731326"/>
                <a:ext cx="111240" cy="30600"/>
              </p14:xfrm>
            </p:contentPart>
          </mc:Choice>
          <mc:Fallback xmlns="">
            <p:pic>
              <p:nvPicPr>
                <p:cNvPr id="107" name="Ink 106">
                  <a:extLst>
                    <a:ext uri="{FF2B5EF4-FFF2-40B4-BE49-F238E27FC236}">
                      <a16:creationId xmlns:a16="http://schemas.microsoft.com/office/drawing/2014/main" id="{E37D1E49-25EE-3242-F976-DAF0358D4BAA}"/>
                    </a:ext>
                  </a:extLst>
                </p:cNvPr>
                <p:cNvPicPr/>
                <p:nvPr/>
              </p:nvPicPr>
              <p:blipFill>
                <a:blip r:embed="rId10"/>
                <a:stretch>
                  <a:fillRect/>
                </a:stretch>
              </p:blipFill>
              <p:spPr>
                <a:xfrm>
                  <a:off x="1957149" y="1713686"/>
                  <a:ext cx="1468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08" name="Ink 107">
                  <a:extLst>
                    <a:ext uri="{FF2B5EF4-FFF2-40B4-BE49-F238E27FC236}">
                      <a16:creationId xmlns:a16="http://schemas.microsoft.com/office/drawing/2014/main" id="{50048B85-8F96-32B7-FDE4-63F84454716D}"/>
                    </a:ext>
                  </a:extLst>
                </p14:cNvPr>
                <p14:cNvContentPartPr/>
                <p14:nvPr/>
              </p14:nvContentPartPr>
              <p14:xfrm>
                <a:off x="2105829" y="1609286"/>
                <a:ext cx="27720" cy="304200"/>
              </p14:xfrm>
            </p:contentPart>
          </mc:Choice>
          <mc:Fallback xmlns="">
            <p:pic>
              <p:nvPicPr>
                <p:cNvPr id="108" name="Ink 107">
                  <a:extLst>
                    <a:ext uri="{FF2B5EF4-FFF2-40B4-BE49-F238E27FC236}">
                      <a16:creationId xmlns:a16="http://schemas.microsoft.com/office/drawing/2014/main" id="{50048B85-8F96-32B7-FDE4-63F84454716D}"/>
                    </a:ext>
                  </a:extLst>
                </p:cNvPr>
                <p:cNvPicPr/>
                <p:nvPr/>
              </p:nvPicPr>
              <p:blipFill>
                <a:blip r:embed="rId12"/>
                <a:stretch>
                  <a:fillRect/>
                </a:stretch>
              </p:blipFill>
              <p:spPr>
                <a:xfrm>
                  <a:off x="2088189" y="1591646"/>
                  <a:ext cx="63360" cy="3398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09" name="Ink 108">
                  <a:extLst>
                    <a:ext uri="{FF2B5EF4-FFF2-40B4-BE49-F238E27FC236}">
                      <a16:creationId xmlns:a16="http://schemas.microsoft.com/office/drawing/2014/main" id="{F573318D-CAAF-969A-D8D8-81CC4C0E8679}"/>
                    </a:ext>
                  </a:extLst>
                </p14:cNvPr>
                <p14:cNvContentPartPr/>
                <p14:nvPr/>
              </p14:nvContentPartPr>
              <p14:xfrm>
                <a:off x="1771389" y="2947046"/>
                <a:ext cx="186480" cy="46080"/>
              </p14:xfrm>
            </p:contentPart>
          </mc:Choice>
          <mc:Fallback xmlns="">
            <p:pic>
              <p:nvPicPr>
                <p:cNvPr id="109" name="Ink 108">
                  <a:extLst>
                    <a:ext uri="{FF2B5EF4-FFF2-40B4-BE49-F238E27FC236}">
                      <a16:creationId xmlns:a16="http://schemas.microsoft.com/office/drawing/2014/main" id="{F573318D-CAAF-969A-D8D8-81CC4C0E8679}"/>
                    </a:ext>
                  </a:extLst>
                </p:cNvPr>
                <p:cNvPicPr/>
                <p:nvPr/>
              </p:nvPicPr>
              <p:blipFill>
                <a:blip r:embed="rId14"/>
                <a:stretch>
                  <a:fillRect/>
                </a:stretch>
              </p:blipFill>
              <p:spPr>
                <a:xfrm>
                  <a:off x="1753749" y="2929046"/>
                  <a:ext cx="222120" cy="8172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10" name="Ink 109">
                  <a:extLst>
                    <a:ext uri="{FF2B5EF4-FFF2-40B4-BE49-F238E27FC236}">
                      <a16:creationId xmlns:a16="http://schemas.microsoft.com/office/drawing/2014/main" id="{2423C309-2AA1-09BA-B023-8D99FB26DE8C}"/>
                    </a:ext>
                  </a:extLst>
                </p14:cNvPr>
                <p14:cNvContentPartPr/>
                <p14:nvPr/>
              </p14:nvContentPartPr>
              <p14:xfrm>
                <a:off x="1860309" y="2934806"/>
                <a:ext cx="54360" cy="292320"/>
              </p14:xfrm>
            </p:contentPart>
          </mc:Choice>
          <mc:Fallback xmlns="">
            <p:pic>
              <p:nvPicPr>
                <p:cNvPr id="110" name="Ink 109">
                  <a:extLst>
                    <a:ext uri="{FF2B5EF4-FFF2-40B4-BE49-F238E27FC236}">
                      <a16:creationId xmlns:a16="http://schemas.microsoft.com/office/drawing/2014/main" id="{2423C309-2AA1-09BA-B023-8D99FB26DE8C}"/>
                    </a:ext>
                  </a:extLst>
                </p:cNvPr>
                <p:cNvPicPr/>
                <p:nvPr/>
              </p:nvPicPr>
              <p:blipFill>
                <a:blip r:embed="rId16"/>
                <a:stretch>
                  <a:fillRect/>
                </a:stretch>
              </p:blipFill>
              <p:spPr>
                <a:xfrm>
                  <a:off x="1842669" y="2916806"/>
                  <a:ext cx="90000" cy="3279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1" name="Ink 110">
                  <a:extLst>
                    <a:ext uri="{FF2B5EF4-FFF2-40B4-BE49-F238E27FC236}">
                      <a16:creationId xmlns:a16="http://schemas.microsoft.com/office/drawing/2014/main" id="{6208F94A-541D-931E-A6C0-DE3040523923}"/>
                    </a:ext>
                  </a:extLst>
                </p14:cNvPr>
                <p14:cNvContentPartPr/>
                <p14:nvPr/>
              </p14:nvContentPartPr>
              <p14:xfrm>
                <a:off x="2328309" y="2858126"/>
                <a:ext cx="624960" cy="276840"/>
              </p14:xfrm>
            </p:contentPart>
          </mc:Choice>
          <mc:Fallback xmlns="">
            <p:pic>
              <p:nvPicPr>
                <p:cNvPr id="111" name="Ink 110">
                  <a:extLst>
                    <a:ext uri="{FF2B5EF4-FFF2-40B4-BE49-F238E27FC236}">
                      <a16:creationId xmlns:a16="http://schemas.microsoft.com/office/drawing/2014/main" id="{6208F94A-541D-931E-A6C0-DE3040523923}"/>
                    </a:ext>
                  </a:extLst>
                </p:cNvPr>
                <p:cNvPicPr/>
                <p:nvPr/>
              </p:nvPicPr>
              <p:blipFill>
                <a:blip r:embed="rId18"/>
                <a:stretch>
                  <a:fillRect/>
                </a:stretch>
              </p:blipFill>
              <p:spPr>
                <a:xfrm>
                  <a:off x="2310309" y="2840486"/>
                  <a:ext cx="660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2" name="Ink 111">
                  <a:extLst>
                    <a:ext uri="{FF2B5EF4-FFF2-40B4-BE49-F238E27FC236}">
                      <a16:creationId xmlns:a16="http://schemas.microsoft.com/office/drawing/2014/main" id="{01D0A7AD-6F45-0DA9-C8F0-EB233C3E8B52}"/>
                    </a:ext>
                  </a:extLst>
                </p14:cNvPr>
                <p14:cNvContentPartPr/>
                <p14:nvPr/>
              </p14:nvContentPartPr>
              <p14:xfrm>
                <a:off x="2325069" y="3149366"/>
                <a:ext cx="587880" cy="479880"/>
              </p14:xfrm>
            </p:contentPart>
          </mc:Choice>
          <mc:Fallback xmlns="">
            <p:pic>
              <p:nvPicPr>
                <p:cNvPr id="112" name="Ink 111">
                  <a:extLst>
                    <a:ext uri="{FF2B5EF4-FFF2-40B4-BE49-F238E27FC236}">
                      <a16:creationId xmlns:a16="http://schemas.microsoft.com/office/drawing/2014/main" id="{01D0A7AD-6F45-0DA9-C8F0-EB233C3E8B52}"/>
                    </a:ext>
                  </a:extLst>
                </p:cNvPr>
                <p:cNvPicPr/>
                <p:nvPr/>
              </p:nvPicPr>
              <p:blipFill>
                <a:blip r:embed="rId20"/>
                <a:stretch>
                  <a:fillRect/>
                </a:stretch>
              </p:blipFill>
              <p:spPr>
                <a:xfrm>
                  <a:off x="2307429" y="3131366"/>
                  <a:ext cx="623520" cy="51552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13" name="Ink 112">
                  <a:extLst>
                    <a:ext uri="{FF2B5EF4-FFF2-40B4-BE49-F238E27FC236}">
                      <a16:creationId xmlns:a16="http://schemas.microsoft.com/office/drawing/2014/main" id="{A835200F-3A7A-ECB5-CFBE-567C94BF17DD}"/>
                    </a:ext>
                  </a:extLst>
                </p14:cNvPr>
                <p14:cNvContentPartPr/>
                <p14:nvPr/>
              </p14:nvContentPartPr>
              <p14:xfrm>
                <a:off x="3248829" y="2727446"/>
                <a:ext cx="34920" cy="247680"/>
              </p14:xfrm>
            </p:contentPart>
          </mc:Choice>
          <mc:Fallback xmlns="">
            <p:pic>
              <p:nvPicPr>
                <p:cNvPr id="113" name="Ink 112">
                  <a:extLst>
                    <a:ext uri="{FF2B5EF4-FFF2-40B4-BE49-F238E27FC236}">
                      <a16:creationId xmlns:a16="http://schemas.microsoft.com/office/drawing/2014/main" id="{A835200F-3A7A-ECB5-CFBE-567C94BF17DD}"/>
                    </a:ext>
                  </a:extLst>
                </p:cNvPr>
                <p:cNvPicPr/>
                <p:nvPr/>
              </p:nvPicPr>
              <p:blipFill>
                <a:blip r:embed="rId22"/>
                <a:stretch>
                  <a:fillRect/>
                </a:stretch>
              </p:blipFill>
              <p:spPr>
                <a:xfrm>
                  <a:off x="3231189" y="2709446"/>
                  <a:ext cx="705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14" name="Ink 113">
                  <a:extLst>
                    <a:ext uri="{FF2B5EF4-FFF2-40B4-BE49-F238E27FC236}">
                      <a16:creationId xmlns:a16="http://schemas.microsoft.com/office/drawing/2014/main" id="{08655E70-55BB-896E-7B84-3D5CE9F774AE}"/>
                    </a:ext>
                  </a:extLst>
                </p14:cNvPr>
                <p14:cNvContentPartPr/>
                <p14:nvPr/>
              </p14:nvContentPartPr>
              <p14:xfrm>
                <a:off x="3249549" y="2864246"/>
                <a:ext cx="120240" cy="15840"/>
              </p14:xfrm>
            </p:contentPart>
          </mc:Choice>
          <mc:Fallback xmlns="">
            <p:pic>
              <p:nvPicPr>
                <p:cNvPr id="114" name="Ink 113">
                  <a:extLst>
                    <a:ext uri="{FF2B5EF4-FFF2-40B4-BE49-F238E27FC236}">
                      <a16:creationId xmlns:a16="http://schemas.microsoft.com/office/drawing/2014/main" id="{08655E70-55BB-896E-7B84-3D5CE9F774AE}"/>
                    </a:ext>
                  </a:extLst>
                </p:cNvPr>
                <p:cNvPicPr/>
                <p:nvPr/>
              </p:nvPicPr>
              <p:blipFill>
                <a:blip r:embed="rId24"/>
                <a:stretch>
                  <a:fillRect/>
                </a:stretch>
              </p:blipFill>
              <p:spPr>
                <a:xfrm>
                  <a:off x="3231909" y="2846246"/>
                  <a:ext cx="15588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15" name="Ink 114">
                  <a:extLst>
                    <a:ext uri="{FF2B5EF4-FFF2-40B4-BE49-F238E27FC236}">
                      <a16:creationId xmlns:a16="http://schemas.microsoft.com/office/drawing/2014/main" id="{044022E0-1C4E-AE36-B0F8-BCF588F26AE7}"/>
                    </a:ext>
                  </a:extLst>
                </p14:cNvPr>
                <p14:cNvContentPartPr/>
                <p14:nvPr/>
              </p14:nvContentPartPr>
              <p14:xfrm>
                <a:off x="3408669" y="2718446"/>
                <a:ext cx="35640" cy="312840"/>
              </p14:xfrm>
            </p:contentPart>
          </mc:Choice>
          <mc:Fallback xmlns="">
            <p:pic>
              <p:nvPicPr>
                <p:cNvPr id="115" name="Ink 114">
                  <a:extLst>
                    <a:ext uri="{FF2B5EF4-FFF2-40B4-BE49-F238E27FC236}">
                      <a16:creationId xmlns:a16="http://schemas.microsoft.com/office/drawing/2014/main" id="{044022E0-1C4E-AE36-B0F8-BCF588F26AE7}"/>
                    </a:ext>
                  </a:extLst>
                </p:cNvPr>
                <p:cNvPicPr/>
                <p:nvPr/>
              </p:nvPicPr>
              <p:blipFill>
                <a:blip r:embed="rId26"/>
                <a:stretch>
                  <a:fillRect/>
                </a:stretch>
              </p:blipFill>
              <p:spPr>
                <a:xfrm>
                  <a:off x="3391029" y="2700446"/>
                  <a:ext cx="7128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16" name="Ink 115">
                  <a:extLst>
                    <a:ext uri="{FF2B5EF4-FFF2-40B4-BE49-F238E27FC236}">
                      <a16:creationId xmlns:a16="http://schemas.microsoft.com/office/drawing/2014/main" id="{E537AD39-1C9F-F137-9D53-86C89529A067}"/>
                    </a:ext>
                  </a:extLst>
                </p14:cNvPr>
                <p14:cNvContentPartPr/>
                <p14:nvPr/>
              </p14:nvContentPartPr>
              <p14:xfrm>
                <a:off x="3109869" y="3579926"/>
                <a:ext cx="230400" cy="35280"/>
              </p14:xfrm>
            </p:contentPart>
          </mc:Choice>
          <mc:Fallback xmlns="">
            <p:pic>
              <p:nvPicPr>
                <p:cNvPr id="116" name="Ink 115">
                  <a:extLst>
                    <a:ext uri="{FF2B5EF4-FFF2-40B4-BE49-F238E27FC236}">
                      <a16:creationId xmlns:a16="http://schemas.microsoft.com/office/drawing/2014/main" id="{E537AD39-1C9F-F137-9D53-86C89529A067}"/>
                    </a:ext>
                  </a:extLst>
                </p:cNvPr>
                <p:cNvPicPr/>
                <p:nvPr/>
              </p:nvPicPr>
              <p:blipFill>
                <a:blip r:embed="rId28"/>
                <a:stretch>
                  <a:fillRect/>
                </a:stretch>
              </p:blipFill>
              <p:spPr>
                <a:xfrm>
                  <a:off x="3092229" y="3562286"/>
                  <a:ext cx="26604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17" name="Ink 116">
                  <a:extLst>
                    <a:ext uri="{FF2B5EF4-FFF2-40B4-BE49-F238E27FC236}">
                      <a16:creationId xmlns:a16="http://schemas.microsoft.com/office/drawing/2014/main" id="{FF9964DB-F45B-D98F-4BB4-B973E062B4C0}"/>
                    </a:ext>
                  </a:extLst>
                </p14:cNvPr>
                <p14:cNvContentPartPr/>
                <p14:nvPr/>
              </p14:nvContentPartPr>
              <p14:xfrm>
                <a:off x="3254949" y="3591446"/>
                <a:ext cx="26280" cy="278640"/>
              </p14:xfrm>
            </p:contentPart>
          </mc:Choice>
          <mc:Fallback xmlns="">
            <p:pic>
              <p:nvPicPr>
                <p:cNvPr id="117" name="Ink 116">
                  <a:extLst>
                    <a:ext uri="{FF2B5EF4-FFF2-40B4-BE49-F238E27FC236}">
                      <a16:creationId xmlns:a16="http://schemas.microsoft.com/office/drawing/2014/main" id="{FF9964DB-F45B-D98F-4BB4-B973E062B4C0}"/>
                    </a:ext>
                  </a:extLst>
                </p:cNvPr>
                <p:cNvPicPr/>
                <p:nvPr/>
              </p:nvPicPr>
              <p:blipFill>
                <a:blip r:embed="rId30"/>
                <a:stretch>
                  <a:fillRect/>
                </a:stretch>
              </p:blipFill>
              <p:spPr>
                <a:xfrm>
                  <a:off x="3236949" y="3573806"/>
                  <a:ext cx="6192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18" name="Ink 117">
                  <a:extLst>
                    <a:ext uri="{FF2B5EF4-FFF2-40B4-BE49-F238E27FC236}">
                      <a16:creationId xmlns:a16="http://schemas.microsoft.com/office/drawing/2014/main" id="{6D68F863-E3AF-BCD5-CC6D-953CA457F062}"/>
                    </a:ext>
                  </a:extLst>
                </p14:cNvPr>
                <p14:cNvContentPartPr/>
                <p14:nvPr/>
              </p14:nvContentPartPr>
              <p14:xfrm>
                <a:off x="2377629" y="1396526"/>
                <a:ext cx="753480" cy="364320"/>
              </p14:xfrm>
            </p:contentPart>
          </mc:Choice>
          <mc:Fallback xmlns="">
            <p:pic>
              <p:nvPicPr>
                <p:cNvPr id="118" name="Ink 117">
                  <a:extLst>
                    <a:ext uri="{FF2B5EF4-FFF2-40B4-BE49-F238E27FC236}">
                      <a16:creationId xmlns:a16="http://schemas.microsoft.com/office/drawing/2014/main" id="{6D68F863-E3AF-BCD5-CC6D-953CA457F062}"/>
                    </a:ext>
                  </a:extLst>
                </p:cNvPr>
                <p:cNvPicPr/>
                <p:nvPr/>
              </p:nvPicPr>
              <p:blipFill>
                <a:blip r:embed="rId32"/>
                <a:stretch>
                  <a:fillRect/>
                </a:stretch>
              </p:blipFill>
              <p:spPr>
                <a:xfrm>
                  <a:off x="2359629" y="1378886"/>
                  <a:ext cx="789120" cy="3999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19" name="Ink 118">
                  <a:extLst>
                    <a:ext uri="{FF2B5EF4-FFF2-40B4-BE49-F238E27FC236}">
                      <a16:creationId xmlns:a16="http://schemas.microsoft.com/office/drawing/2014/main" id="{9E5D45A1-7962-503F-6FCD-7AA010A8743F}"/>
                    </a:ext>
                  </a:extLst>
                </p14:cNvPr>
                <p14:cNvContentPartPr/>
                <p14:nvPr/>
              </p14:nvContentPartPr>
              <p14:xfrm>
                <a:off x="2416869" y="1750766"/>
                <a:ext cx="621000" cy="389160"/>
              </p14:xfrm>
            </p:contentPart>
          </mc:Choice>
          <mc:Fallback xmlns="">
            <p:pic>
              <p:nvPicPr>
                <p:cNvPr id="119" name="Ink 118">
                  <a:extLst>
                    <a:ext uri="{FF2B5EF4-FFF2-40B4-BE49-F238E27FC236}">
                      <a16:creationId xmlns:a16="http://schemas.microsoft.com/office/drawing/2014/main" id="{9E5D45A1-7962-503F-6FCD-7AA010A8743F}"/>
                    </a:ext>
                  </a:extLst>
                </p:cNvPr>
                <p:cNvPicPr/>
                <p:nvPr/>
              </p:nvPicPr>
              <p:blipFill>
                <a:blip r:embed="rId34"/>
                <a:stretch>
                  <a:fillRect/>
                </a:stretch>
              </p:blipFill>
              <p:spPr>
                <a:xfrm>
                  <a:off x="2398869" y="1733126"/>
                  <a:ext cx="656640" cy="4248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20" name="Ink 119">
                  <a:extLst>
                    <a:ext uri="{FF2B5EF4-FFF2-40B4-BE49-F238E27FC236}">
                      <a16:creationId xmlns:a16="http://schemas.microsoft.com/office/drawing/2014/main" id="{D6CD9DA2-5DEF-4B44-5C84-13309111F223}"/>
                    </a:ext>
                  </a:extLst>
                </p14:cNvPr>
                <p14:cNvContentPartPr/>
                <p14:nvPr/>
              </p14:nvContentPartPr>
              <p14:xfrm>
                <a:off x="3364749" y="1235246"/>
                <a:ext cx="88200" cy="309600"/>
              </p14:xfrm>
            </p:contentPart>
          </mc:Choice>
          <mc:Fallback xmlns="">
            <p:pic>
              <p:nvPicPr>
                <p:cNvPr id="120" name="Ink 119">
                  <a:extLst>
                    <a:ext uri="{FF2B5EF4-FFF2-40B4-BE49-F238E27FC236}">
                      <a16:creationId xmlns:a16="http://schemas.microsoft.com/office/drawing/2014/main" id="{D6CD9DA2-5DEF-4B44-5C84-13309111F223}"/>
                    </a:ext>
                  </a:extLst>
                </p:cNvPr>
                <p:cNvPicPr/>
                <p:nvPr/>
              </p:nvPicPr>
              <p:blipFill>
                <a:blip r:embed="rId36"/>
                <a:stretch>
                  <a:fillRect/>
                </a:stretch>
              </p:blipFill>
              <p:spPr>
                <a:xfrm>
                  <a:off x="3347109" y="1217606"/>
                  <a:ext cx="12384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21" name="Ink 120">
                  <a:extLst>
                    <a:ext uri="{FF2B5EF4-FFF2-40B4-BE49-F238E27FC236}">
                      <a16:creationId xmlns:a16="http://schemas.microsoft.com/office/drawing/2014/main" id="{DAB56812-4160-1327-5A13-FAA3C53CF94E}"/>
                    </a:ext>
                  </a:extLst>
                </p14:cNvPr>
                <p14:cNvContentPartPr/>
                <p14:nvPr/>
              </p14:nvContentPartPr>
              <p14:xfrm>
                <a:off x="3398229" y="1387526"/>
                <a:ext cx="111960" cy="23040"/>
              </p14:xfrm>
            </p:contentPart>
          </mc:Choice>
          <mc:Fallback xmlns="">
            <p:pic>
              <p:nvPicPr>
                <p:cNvPr id="121" name="Ink 120">
                  <a:extLst>
                    <a:ext uri="{FF2B5EF4-FFF2-40B4-BE49-F238E27FC236}">
                      <a16:creationId xmlns:a16="http://schemas.microsoft.com/office/drawing/2014/main" id="{DAB56812-4160-1327-5A13-FAA3C53CF94E}"/>
                    </a:ext>
                  </a:extLst>
                </p:cNvPr>
                <p:cNvPicPr/>
                <p:nvPr/>
              </p:nvPicPr>
              <p:blipFill>
                <a:blip r:embed="rId38"/>
                <a:stretch>
                  <a:fillRect/>
                </a:stretch>
              </p:blipFill>
              <p:spPr>
                <a:xfrm>
                  <a:off x="3380589" y="1369526"/>
                  <a:ext cx="14760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22" name="Ink 121">
                  <a:extLst>
                    <a:ext uri="{FF2B5EF4-FFF2-40B4-BE49-F238E27FC236}">
                      <a16:creationId xmlns:a16="http://schemas.microsoft.com/office/drawing/2014/main" id="{3C60A11E-DD1D-0ECD-11B1-3F6FDEDA18CA}"/>
                    </a:ext>
                  </a:extLst>
                </p14:cNvPr>
                <p14:cNvContentPartPr/>
                <p14:nvPr/>
              </p14:nvContentPartPr>
              <p14:xfrm>
                <a:off x="3533229" y="1263326"/>
                <a:ext cx="41040" cy="315000"/>
              </p14:xfrm>
            </p:contentPart>
          </mc:Choice>
          <mc:Fallback xmlns="">
            <p:pic>
              <p:nvPicPr>
                <p:cNvPr id="122" name="Ink 121">
                  <a:extLst>
                    <a:ext uri="{FF2B5EF4-FFF2-40B4-BE49-F238E27FC236}">
                      <a16:creationId xmlns:a16="http://schemas.microsoft.com/office/drawing/2014/main" id="{3C60A11E-DD1D-0ECD-11B1-3F6FDEDA18CA}"/>
                    </a:ext>
                  </a:extLst>
                </p:cNvPr>
                <p:cNvPicPr/>
                <p:nvPr/>
              </p:nvPicPr>
              <p:blipFill>
                <a:blip r:embed="rId40"/>
                <a:stretch>
                  <a:fillRect/>
                </a:stretch>
              </p:blipFill>
              <p:spPr>
                <a:xfrm>
                  <a:off x="3515229" y="1245326"/>
                  <a:ext cx="766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23" name="Ink 122">
                  <a:extLst>
                    <a:ext uri="{FF2B5EF4-FFF2-40B4-BE49-F238E27FC236}">
                      <a16:creationId xmlns:a16="http://schemas.microsoft.com/office/drawing/2014/main" id="{92263947-98BE-28C4-E1DE-7D7A41339280}"/>
                    </a:ext>
                  </a:extLst>
                </p14:cNvPr>
                <p14:cNvContentPartPr/>
                <p14:nvPr/>
              </p14:nvContentPartPr>
              <p14:xfrm>
                <a:off x="3285189" y="2017886"/>
                <a:ext cx="200160" cy="21960"/>
              </p14:xfrm>
            </p:contentPart>
          </mc:Choice>
          <mc:Fallback xmlns="">
            <p:pic>
              <p:nvPicPr>
                <p:cNvPr id="123" name="Ink 122">
                  <a:extLst>
                    <a:ext uri="{FF2B5EF4-FFF2-40B4-BE49-F238E27FC236}">
                      <a16:creationId xmlns:a16="http://schemas.microsoft.com/office/drawing/2014/main" id="{92263947-98BE-28C4-E1DE-7D7A41339280}"/>
                    </a:ext>
                  </a:extLst>
                </p:cNvPr>
                <p:cNvPicPr/>
                <p:nvPr/>
              </p:nvPicPr>
              <p:blipFill>
                <a:blip r:embed="rId42"/>
                <a:stretch>
                  <a:fillRect/>
                </a:stretch>
              </p:blipFill>
              <p:spPr>
                <a:xfrm>
                  <a:off x="3267189" y="1999886"/>
                  <a:ext cx="235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24" name="Ink 123">
                  <a:extLst>
                    <a:ext uri="{FF2B5EF4-FFF2-40B4-BE49-F238E27FC236}">
                      <a16:creationId xmlns:a16="http://schemas.microsoft.com/office/drawing/2014/main" id="{160B15D6-9999-92AA-3DC1-6FC780BC4770}"/>
                    </a:ext>
                  </a:extLst>
                </p14:cNvPr>
                <p14:cNvContentPartPr/>
                <p14:nvPr/>
              </p14:nvContentPartPr>
              <p14:xfrm>
                <a:off x="3412629" y="1998806"/>
                <a:ext cx="49320" cy="342000"/>
              </p14:xfrm>
            </p:contentPart>
          </mc:Choice>
          <mc:Fallback xmlns="">
            <p:pic>
              <p:nvPicPr>
                <p:cNvPr id="124" name="Ink 123">
                  <a:extLst>
                    <a:ext uri="{FF2B5EF4-FFF2-40B4-BE49-F238E27FC236}">
                      <a16:creationId xmlns:a16="http://schemas.microsoft.com/office/drawing/2014/main" id="{160B15D6-9999-92AA-3DC1-6FC780BC4770}"/>
                    </a:ext>
                  </a:extLst>
                </p:cNvPr>
                <p:cNvPicPr/>
                <p:nvPr/>
              </p:nvPicPr>
              <p:blipFill>
                <a:blip r:embed="rId44"/>
                <a:stretch>
                  <a:fillRect/>
                </a:stretch>
              </p:blipFill>
              <p:spPr>
                <a:xfrm>
                  <a:off x="3394629" y="1980806"/>
                  <a:ext cx="84960" cy="377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25" name="Ink 124">
                  <a:extLst>
                    <a:ext uri="{FF2B5EF4-FFF2-40B4-BE49-F238E27FC236}">
                      <a16:creationId xmlns:a16="http://schemas.microsoft.com/office/drawing/2014/main" id="{929419BD-2DAF-57A5-ED8D-CB897DE6EF87}"/>
                    </a:ext>
                  </a:extLst>
                </p14:cNvPr>
                <p14:cNvContentPartPr/>
                <p14:nvPr/>
              </p14:nvContentPartPr>
              <p14:xfrm>
                <a:off x="3434589" y="2013566"/>
                <a:ext cx="187560" cy="22320"/>
              </p14:xfrm>
            </p:contentPart>
          </mc:Choice>
          <mc:Fallback xmlns="">
            <p:pic>
              <p:nvPicPr>
                <p:cNvPr id="125" name="Ink 124">
                  <a:extLst>
                    <a:ext uri="{FF2B5EF4-FFF2-40B4-BE49-F238E27FC236}">
                      <a16:creationId xmlns:a16="http://schemas.microsoft.com/office/drawing/2014/main" id="{929419BD-2DAF-57A5-ED8D-CB897DE6EF87}"/>
                    </a:ext>
                  </a:extLst>
                </p:cNvPr>
                <p:cNvPicPr/>
                <p:nvPr/>
              </p:nvPicPr>
              <p:blipFill>
                <a:blip r:embed="rId46"/>
                <a:stretch>
                  <a:fillRect/>
                </a:stretch>
              </p:blipFill>
              <p:spPr>
                <a:xfrm>
                  <a:off x="3416949" y="1995566"/>
                  <a:ext cx="223200" cy="57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7">
            <p14:nvContentPartPr>
              <p14:cNvPr id="126" name="Ink 125">
                <a:extLst>
                  <a:ext uri="{FF2B5EF4-FFF2-40B4-BE49-F238E27FC236}">
                    <a16:creationId xmlns:a16="http://schemas.microsoft.com/office/drawing/2014/main" id="{2EE1FB62-B5F1-BA8C-439B-6D855191FBF7}"/>
                  </a:ext>
                </a:extLst>
              </p14:cNvPr>
              <p14:cNvContentPartPr/>
              <p14:nvPr/>
            </p14:nvContentPartPr>
            <p14:xfrm>
              <a:off x="372179" y="1020500"/>
              <a:ext cx="2839680" cy="1167120"/>
            </p14:xfrm>
          </p:contentPart>
        </mc:Choice>
        <mc:Fallback xmlns="">
          <p:pic>
            <p:nvPicPr>
              <p:cNvPr id="126" name="Ink 125">
                <a:extLst>
                  <a:ext uri="{FF2B5EF4-FFF2-40B4-BE49-F238E27FC236}">
                    <a16:creationId xmlns:a16="http://schemas.microsoft.com/office/drawing/2014/main" id="{2EE1FB62-B5F1-BA8C-439B-6D855191FBF7}"/>
                  </a:ext>
                </a:extLst>
              </p:cNvPr>
              <p:cNvPicPr/>
              <p:nvPr/>
            </p:nvPicPr>
            <p:blipFill>
              <a:blip r:embed="rId48"/>
              <a:stretch>
                <a:fillRect/>
              </a:stretch>
            </p:blipFill>
            <p:spPr>
              <a:xfrm>
                <a:off x="336539" y="948860"/>
                <a:ext cx="2911320" cy="1310760"/>
              </a:xfrm>
              <a:prstGeom prst="rect">
                <a:avLst/>
              </a:prstGeom>
            </p:spPr>
          </p:pic>
        </mc:Fallback>
      </mc:AlternateContent>
      <p:grpSp>
        <p:nvGrpSpPr>
          <p:cNvPr id="127" name="Group 126">
            <a:extLst>
              <a:ext uri="{FF2B5EF4-FFF2-40B4-BE49-F238E27FC236}">
                <a16:creationId xmlns:a16="http://schemas.microsoft.com/office/drawing/2014/main" id="{B09831E6-1521-73BD-7B08-5AB562CBF2FE}"/>
              </a:ext>
            </a:extLst>
          </p:cNvPr>
          <p:cNvGrpSpPr/>
          <p:nvPr/>
        </p:nvGrpSpPr>
        <p:grpSpPr>
          <a:xfrm>
            <a:off x="535979" y="1420460"/>
            <a:ext cx="285480" cy="182880"/>
            <a:chOff x="1168389" y="2526926"/>
            <a:chExt cx="285480" cy="182880"/>
          </a:xfrm>
        </p:grpSpPr>
        <mc:AlternateContent xmlns:mc="http://schemas.openxmlformats.org/markup-compatibility/2006" xmlns:p14="http://schemas.microsoft.com/office/powerpoint/2010/main">
          <mc:Choice Requires="p14">
            <p:contentPart p14:bwMode="auto" r:id="rId49">
              <p14:nvContentPartPr>
                <p14:cNvPr id="128" name="Ink 127">
                  <a:extLst>
                    <a:ext uri="{FF2B5EF4-FFF2-40B4-BE49-F238E27FC236}">
                      <a16:creationId xmlns:a16="http://schemas.microsoft.com/office/drawing/2014/main" id="{BB5B1A67-9056-080E-1A02-6EF82D1AF858}"/>
                    </a:ext>
                  </a:extLst>
                </p14:cNvPr>
                <p14:cNvContentPartPr/>
                <p14:nvPr/>
              </p14:nvContentPartPr>
              <p14:xfrm>
                <a:off x="1168389" y="2526926"/>
                <a:ext cx="132120" cy="182880"/>
              </p14:xfrm>
            </p:contentPart>
          </mc:Choice>
          <mc:Fallback xmlns="">
            <p:pic>
              <p:nvPicPr>
                <p:cNvPr id="128" name="Ink 127">
                  <a:extLst>
                    <a:ext uri="{FF2B5EF4-FFF2-40B4-BE49-F238E27FC236}">
                      <a16:creationId xmlns:a16="http://schemas.microsoft.com/office/drawing/2014/main" id="{BB5B1A67-9056-080E-1A02-6EF82D1AF858}"/>
                    </a:ext>
                  </a:extLst>
                </p:cNvPr>
                <p:cNvPicPr/>
                <p:nvPr/>
              </p:nvPicPr>
              <p:blipFill>
                <a:blip r:embed="rId50"/>
                <a:stretch>
                  <a:fillRect/>
                </a:stretch>
              </p:blipFill>
              <p:spPr>
                <a:xfrm>
                  <a:off x="1150389" y="2508926"/>
                  <a:ext cx="16776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32" name="Ink 131">
                  <a:extLst>
                    <a:ext uri="{FF2B5EF4-FFF2-40B4-BE49-F238E27FC236}">
                      <a16:creationId xmlns:a16="http://schemas.microsoft.com/office/drawing/2014/main" id="{0C173844-CE26-0556-42A4-D051B1FC9CFD}"/>
                    </a:ext>
                  </a:extLst>
                </p14:cNvPr>
                <p14:cNvContentPartPr/>
                <p14:nvPr/>
              </p14:nvContentPartPr>
              <p14:xfrm>
                <a:off x="1336869" y="2530526"/>
                <a:ext cx="117000" cy="153720"/>
              </p14:xfrm>
            </p:contentPart>
          </mc:Choice>
          <mc:Fallback xmlns="">
            <p:pic>
              <p:nvPicPr>
                <p:cNvPr id="132" name="Ink 131">
                  <a:extLst>
                    <a:ext uri="{FF2B5EF4-FFF2-40B4-BE49-F238E27FC236}">
                      <a16:creationId xmlns:a16="http://schemas.microsoft.com/office/drawing/2014/main" id="{0C173844-CE26-0556-42A4-D051B1FC9CFD}"/>
                    </a:ext>
                  </a:extLst>
                </p:cNvPr>
                <p:cNvPicPr/>
                <p:nvPr/>
              </p:nvPicPr>
              <p:blipFill>
                <a:blip r:embed="rId52"/>
                <a:stretch>
                  <a:fillRect/>
                </a:stretch>
              </p:blipFill>
              <p:spPr>
                <a:xfrm>
                  <a:off x="1318869" y="2512886"/>
                  <a:ext cx="152640" cy="189360"/>
                </a:xfrm>
                <a:prstGeom prst="rect">
                  <a:avLst/>
                </a:prstGeom>
              </p:spPr>
            </p:pic>
          </mc:Fallback>
        </mc:AlternateContent>
      </p:grpSp>
      <p:grpSp>
        <p:nvGrpSpPr>
          <p:cNvPr id="136" name="Group 135">
            <a:extLst>
              <a:ext uri="{FF2B5EF4-FFF2-40B4-BE49-F238E27FC236}">
                <a16:creationId xmlns:a16="http://schemas.microsoft.com/office/drawing/2014/main" id="{8CBFA696-E7E0-C06A-E998-7BBC56F9DA30}"/>
              </a:ext>
            </a:extLst>
          </p:cNvPr>
          <p:cNvGrpSpPr/>
          <p:nvPr/>
        </p:nvGrpSpPr>
        <p:grpSpPr>
          <a:xfrm>
            <a:off x="2083619" y="890540"/>
            <a:ext cx="327960" cy="189360"/>
            <a:chOff x="2716029" y="1997006"/>
            <a:chExt cx="327960" cy="189360"/>
          </a:xfrm>
        </p:grpSpPr>
        <mc:AlternateContent xmlns:mc="http://schemas.openxmlformats.org/markup-compatibility/2006" xmlns:p14="http://schemas.microsoft.com/office/powerpoint/2010/main">
          <mc:Choice Requires="p14">
            <p:contentPart p14:bwMode="auto" r:id="rId53">
              <p14:nvContentPartPr>
                <p14:cNvPr id="137" name="Ink 136">
                  <a:extLst>
                    <a:ext uri="{FF2B5EF4-FFF2-40B4-BE49-F238E27FC236}">
                      <a16:creationId xmlns:a16="http://schemas.microsoft.com/office/drawing/2014/main" id="{AAA2A79D-DDBB-BF9D-1F1A-9797FB58CB6F}"/>
                    </a:ext>
                  </a:extLst>
                </p14:cNvPr>
                <p14:cNvContentPartPr/>
                <p14:nvPr/>
              </p14:nvContentPartPr>
              <p14:xfrm>
                <a:off x="2716029" y="2001686"/>
                <a:ext cx="132840" cy="184680"/>
              </p14:xfrm>
            </p:contentPart>
          </mc:Choice>
          <mc:Fallback xmlns="">
            <p:pic>
              <p:nvPicPr>
                <p:cNvPr id="137" name="Ink 136">
                  <a:extLst>
                    <a:ext uri="{FF2B5EF4-FFF2-40B4-BE49-F238E27FC236}">
                      <a16:creationId xmlns:a16="http://schemas.microsoft.com/office/drawing/2014/main" id="{AAA2A79D-DDBB-BF9D-1F1A-9797FB58CB6F}"/>
                    </a:ext>
                  </a:extLst>
                </p:cNvPr>
                <p:cNvPicPr/>
                <p:nvPr/>
              </p:nvPicPr>
              <p:blipFill>
                <a:blip r:embed="rId54"/>
                <a:stretch>
                  <a:fillRect/>
                </a:stretch>
              </p:blipFill>
              <p:spPr>
                <a:xfrm>
                  <a:off x="2698029" y="1983686"/>
                  <a:ext cx="16848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38" name="Ink 137">
                  <a:extLst>
                    <a:ext uri="{FF2B5EF4-FFF2-40B4-BE49-F238E27FC236}">
                      <a16:creationId xmlns:a16="http://schemas.microsoft.com/office/drawing/2014/main" id="{3D898740-538E-7A2B-04C1-C367A7272158}"/>
                    </a:ext>
                  </a:extLst>
                </p14:cNvPr>
                <p14:cNvContentPartPr/>
                <p14:nvPr/>
              </p14:nvContentPartPr>
              <p14:xfrm>
                <a:off x="2878029" y="1997006"/>
                <a:ext cx="165960" cy="147960"/>
              </p14:xfrm>
            </p:contentPart>
          </mc:Choice>
          <mc:Fallback xmlns="">
            <p:pic>
              <p:nvPicPr>
                <p:cNvPr id="138" name="Ink 137">
                  <a:extLst>
                    <a:ext uri="{FF2B5EF4-FFF2-40B4-BE49-F238E27FC236}">
                      <a16:creationId xmlns:a16="http://schemas.microsoft.com/office/drawing/2014/main" id="{3D898740-538E-7A2B-04C1-C367A7272158}"/>
                    </a:ext>
                  </a:extLst>
                </p:cNvPr>
                <p:cNvPicPr/>
                <p:nvPr/>
              </p:nvPicPr>
              <p:blipFill>
                <a:blip r:embed="rId56"/>
                <a:stretch>
                  <a:fillRect/>
                </a:stretch>
              </p:blipFill>
              <p:spPr>
                <a:xfrm>
                  <a:off x="2860029" y="1979006"/>
                  <a:ext cx="201600" cy="183600"/>
                </a:xfrm>
                <a:prstGeom prst="rect">
                  <a:avLst/>
                </a:prstGeom>
              </p:spPr>
            </p:pic>
          </mc:Fallback>
        </mc:AlternateContent>
      </p:grpSp>
      <p:grpSp>
        <p:nvGrpSpPr>
          <p:cNvPr id="145" name="Group 144">
            <a:extLst>
              <a:ext uri="{FF2B5EF4-FFF2-40B4-BE49-F238E27FC236}">
                <a16:creationId xmlns:a16="http://schemas.microsoft.com/office/drawing/2014/main" id="{0D38EBEB-0E7B-D0E0-11F3-FEA73346C073}"/>
              </a:ext>
            </a:extLst>
          </p:cNvPr>
          <p:cNvGrpSpPr/>
          <p:nvPr/>
        </p:nvGrpSpPr>
        <p:grpSpPr>
          <a:xfrm>
            <a:off x="3530520" y="869555"/>
            <a:ext cx="1865520" cy="298080"/>
            <a:chOff x="3699909" y="1714766"/>
            <a:chExt cx="1865520" cy="298080"/>
          </a:xfrm>
        </p:grpSpPr>
        <mc:AlternateContent xmlns:mc="http://schemas.openxmlformats.org/markup-compatibility/2006" xmlns:p14="http://schemas.microsoft.com/office/powerpoint/2010/main">
          <mc:Choice Requires="p14">
            <p:contentPart p14:bwMode="auto" r:id="rId57">
              <p14:nvContentPartPr>
                <p14:cNvPr id="149" name="Ink 148">
                  <a:extLst>
                    <a:ext uri="{FF2B5EF4-FFF2-40B4-BE49-F238E27FC236}">
                      <a16:creationId xmlns:a16="http://schemas.microsoft.com/office/drawing/2014/main" id="{EC3EC761-7C9D-16E4-38D1-E41E748250C5}"/>
                    </a:ext>
                  </a:extLst>
                </p14:cNvPr>
                <p14:cNvContentPartPr/>
                <p14:nvPr/>
              </p14:nvContentPartPr>
              <p14:xfrm>
                <a:off x="3699909" y="1828166"/>
                <a:ext cx="144360" cy="184680"/>
              </p14:xfrm>
            </p:contentPart>
          </mc:Choice>
          <mc:Fallback xmlns="">
            <p:pic>
              <p:nvPicPr>
                <p:cNvPr id="149" name="Ink 148">
                  <a:extLst>
                    <a:ext uri="{FF2B5EF4-FFF2-40B4-BE49-F238E27FC236}">
                      <a16:creationId xmlns:a16="http://schemas.microsoft.com/office/drawing/2014/main" id="{EC3EC761-7C9D-16E4-38D1-E41E748250C5}"/>
                    </a:ext>
                  </a:extLst>
                </p:cNvPr>
                <p:cNvPicPr/>
                <p:nvPr/>
              </p:nvPicPr>
              <p:blipFill>
                <a:blip r:embed="rId58"/>
                <a:stretch>
                  <a:fillRect/>
                </a:stretch>
              </p:blipFill>
              <p:spPr>
                <a:xfrm>
                  <a:off x="3681909" y="1810526"/>
                  <a:ext cx="1800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50" name="Ink 149">
                  <a:extLst>
                    <a:ext uri="{FF2B5EF4-FFF2-40B4-BE49-F238E27FC236}">
                      <a16:creationId xmlns:a16="http://schemas.microsoft.com/office/drawing/2014/main" id="{BE788A3C-0276-D152-4D33-FD4DCF5CCB52}"/>
                    </a:ext>
                  </a:extLst>
                </p14:cNvPr>
                <p14:cNvContentPartPr/>
                <p14:nvPr/>
              </p14:nvContentPartPr>
              <p14:xfrm>
                <a:off x="3865869" y="1851206"/>
                <a:ext cx="121320" cy="132120"/>
              </p14:xfrm>
            </p:contentPart>
          </mc:Choice>
          <mc:Fallback xmlns="">
            <p:pic>
              <p:nvPicPr>
                <p:cNvPr id="150" name="Ink 149">
                  <a:extLst>
                    <a:ext uri="{FF2B5EF4-FFF2-40B4-BE49-F238E27FC236}">
                      <a16:creationId xmlns:a16="http://schemas.microsoft.com/office/drawing/2014/main" id="{BE788A3C-0276-D152-4D33-FD4DCF5CCB52}"/>
                    </a:ext>
                  </a:extLst>
                </p:cNvPr>
                <p:cNvPicPr/>
                <p:nvPr/>
              </p:nvPicPr>
              <p:blipFill>
                <a:blip r:embed="rId60"/>
                <a:stretch>
                  <a:fillRect/>
                </a:stretch>
              </p:blipFill>
              <p:spPr>
                <a:xfrm>
                  <a:off x="3847869" y="1833566"/>
                  <a:ext cx="15696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51" name="Ink 150">
                  <a:extLst>
                    <a:ext uri="{FF2B5EF4-FFF2-40B4-BE49-F238E27FC236}">
                      <a16:creationId xmlns:a16="http://schemas.microsoft.com/office/drawing/2014/main" id="{03EC718D-8945-0059-018E-25CB2F27F896}"/>
                    </a:ext>
                  </a:extLst>
                </p14:cNvPr>
                <p14:cNvContentPartPr/>
                <p14:nvPr/>
              </p14:nvContentPartPr>
              <p14:xfrm>
                <a:off x="4082589" y="1878926"/>
                <a:ext cx="117360" cy="82080"/>
              </p14:xfrm>
            </p:contentPart>
          </mc:Choice>
          <mc:Fallback xmlns="">
            <p:pic>
              <p:nvPicPr>
                <p:cNvPr id="151" name="Ink 150">
                  <a:extLst>
                    <a:ext uri="{FF2B5EF4-FFF2-40B4-BE49-F238E27FC236}">
                      <a16:creationId xmlns:a16="http://schemas.microsoft.com/office/drawing/2014/main" id="{03EC718D-8945-0059-018E-25CB2F27F896}"/>
                    </a:ext>
                  </a:extLst>
                </p:cNvPr>
                <p:cNvPicPr/>
                <p:nvPr/>
              </p:nvPicPr>
              <p:blipFill>
                <a:blip r:embed="rId62"/>
                <a:stretch>
                  <a:fillRect/>
                </a:stretch>
              </p:blipFill>
              <p:spPr>
                <a:xfrm>
                  <a:off x="4064949" y="1861286"/>
                  <a:ext cx="15300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52" name="Ink 151">
                  <a:extLst>
                    <a:ext uri="{FF2B5EF4-FFF2-40B4-BE49-F238E27FC236}">
                      <a16:creationId xmlns:a16="http://schemas.microsoft.com/office/drawing/2014/main" id="{FA3E0E72-C557-7316-7A29-832643AEB400}"/>
                    </a:ext>
                  </a:extLst>
                </p14:cNvPr>
                <p14:cNvContentPartPr/>
                <p14:nvPr/>
              </p14:nvContentPartPr>
              <p14:xfrm>
                <a:off x="4144149" y="1872806"/>
                <a:ext cx="107640" cy="99000"/>
              </p14:xfrm>
            </p:contentPart>
          </mc:Choice>
          <mc:Fallback xmlns="">
            <p:pic>
              <p:nvPicPr>
                <p:cNvPr id="152" name="Ink 151">
                  <a:extLst>
                    <a:ext uri="{FF2B5EF4-FFF2-40B4-BE49-F238E27FC236}">
                      <a16:creationId xmlns:a16="http://schemas.microsoft.com/office/drawing/2014/main" id="{FA3E0E72-C557-7316-7A29-832643AEB400}"/>
                    </a:ext>
                  </a:extLst>
                </p:cNvPr>
                <p:cNvPicPr/>
                <p:nvPr/>
              </p:nvPicPr>
              <p:blipFill>
                <a:blip r:embed="rId64"/>
                <a:stretch>
                  <a:fillRect/>
                </a:stretch>
              </p:blipFill>
              <p:spPr>
                <a:xfrm>
                  <a:off x="4126509" y="1854806"/>
                  <a:ext cx="14328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53" name="Ink 152">
                  <a:extLst>
                    <a:ext uri="{FF2B5EF4-FFF2-40B4-BE49-F238E27FC236}">
                      <a16:creationId xmlns:a16="http://schemas.microsoft.com/office/drawing/2014/main" id="{043A3B5F-F4E0-BAC9-1610-C6CAD4DAA87C}"/>
                    </a:ext>
                  </a:extLst>
                </p14:cNvPr>
                <p14:cNvContentPartPr/>
                <p14:nvPr/>
              </p14:nvContentPartPr>
              <p14:xfrm>
                <a:off x="4288509" y="1810526"/>
                <a:ext cx="114840" cy="199800"/>
              </p14:xfrm>
            </p:contentPart>
          </mc:Choice>
          <mc:Fallback xmlns="">
            <p:pic>
              <p:nvPicPr>
                <p:cNvPr id="153" name="Ink 152">
                  <a:extLst>
                    <a:ext uri="{FF2B5EF4-FFF2-40B4-BE49-F238E27FC236}">
                      <a16:creationId xmlns:a16="http://schemas.microsoft.com/office/drawing/2014/main" id="{043A3B5F-F4E0-BAC9-1610-C6CAD4DAA87C}"/>
                    </a:ext>
                  </a:extLst>
                </p:cNvPr>
                <p:cNvPicPr/>
                <p:nvPr/>
              </p:nvPicPr>
              <p:blipFill>
                <a:blip r:embed="rId66"/>
                <a:stretch>
                  <a:fillRect/>
                </a:stretch>
              </p:blipFill>
              <p:spPr>
                <a:xfrm>
                  <a:off x="4270869" y="1792886"/>
                  <a:ext cx="150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54" name="Ink 153">
                  <a:extLst>
                    <a:ext uri="{FF2B5EF4-FFF2-40B4-BE49-F238E27FC236}">
                      <a16:creationId xmlns:a16="http://schemas.microsoft.com/office/drawing/2014/main" id="{7CC1819B-E270-2F49-06D9-4ABF0FA4C71B}"/>
                    </a:ext>
                  </a:extLst>
                </p14:cNvPr>
                <p14:cNvContentPartPr/>
                <p14:nvPr/>
              </p14:nvContentPartPr>
              <p14:xfrm>
                <a:off x="4429269" y="1810886"/>
                <a:ext cx="99000" cy="137520"/>
              </p14:xfrm>
            </p:contentPart>
          </mc:Choice>
          <mc:Fallback xmlns="">
            <p:pic>
              <p:nvPicPr>
                <p:cNvPr id="154" name="Ink 153">
                  <a:extLst>
                    <a:ext uri="{FF2B5EF4-FFF2-40B4-BE49-F238E27FC236}">
                      <a16:creationId xmlns:a16="http://schemas.microsoft.com/office/drawing/2014/main" id="{7CC1819B-E270-2F49-06D9-4ABF0FA4C71B}"/>
                    </a:ext>
                  </a:extLst>
                </p:cNvPr>
                <p:cNvPicPr/>
                <p:nvPr/>
              </p:nvPicPr>
              <p:blipFill>
                <a:blip r:embed="rId68"/>
                <a:stretch>
                  <a:fillRect/>
                </a:stretch>
              </p:blipFill>
              <p:spPr>
                <a:xfrm>
                  <a:off x="4411629" y="1792886"/>
                  <a:ext cx="13464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58" name="Ink 157">
                  <a:extLst>
                    <a:ext uri="{FF2B5EF4-FFF2-40B4-BE49-F238E27FC236}">
                      <a16:creationId xmlns:a16="http://schemas.microsoft.com/office/drawing/2014/main" id="{C5D9B05F-827B-A2B2-F493-AA4092481F04}"/>
                    </a:ext>
                  </a:extLst>
                </p14:cNvPr>
                <p14:cNvContentPartPr/>
                <p14:nvPr/>
              </p14:nvContentPartPr>
              <p14:xfrm>
                <a:off x="4658589" y="1833206"/>
                <a:ext cx="140400" cy="7200"/>
              </p14:xfrm>
            </p:contentPart>
          </mc:Choice>
          <mc:Fallback xmlns="">
            <p:pic>
              <p:nvPicPr>
                <p:cNvPr id="158" name="Ink 157">
                  <a:extLst>
                    <a:ext uri="{FF2B5EF4-FFF2-40B4-BE49-F238E27FC236}">
                      <a16:creationId xmlns:a16="http://schemas.microsoft.com/office/drawing/2014/main" id="{C5D9B05F-827B-A2B2-F493-AA4092481F04}"/>
                    </a:ext>
                  </a:extLst>
                </p:cNvPr>
                <p:cNvPicPr/>
                <p:nvPr/>
              </p:nvPicPr>
              <p:blipFill>
                <a:blip r:embed="rId70"/>
                <a:stretch>
                  <a:fillRect/>
                </a:stretch>
              </p:blipFill>
              <p:spPr>
                <a:xfrm>
                  <a:off x="4640949" y="1815206"/>
                  <a:ext cx="17604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65" name="Ink 164">
                  <a:extLst>
                    <a:ext uri="{FF2B5EF4-FFF2-40B4-BE49-F238E27FC236}">
                      <a16:creationId xmlns:a16="http://schemas.microsoft.com/office/drawing/2014/main" id="{2B989AF1-D064-E1DD-2004-0C6885FB1871}"/>
                    </a:ext>
                  </a:extLst>
                </p14:cNvPr>
                <p14:cNvContentPartPr/>
                <p14:nvPr/>
              </p14:nvContentPartPr>
              <p14:xfrm>
                <a:off x="4667229" y="1931486"/>
                <a:ext cx="122040" cy="10080"/>
              </p14:xfrm>
            </p:contentPart>
          </mc:Choice>
          <mc:Fallback xmlns="">
            <p:pic>
              <p:nvPicPr>
                <p:cNvPr id="165" name="Ink 164">
                  <a:extLst>
                    <a:ext uri="{FF2B5EF4-FFF2-40B4-BE49-F238E27FC236}">
                      <a16:creationId xmlns:a16="http://schemas.microsoft.com/office/drawing/2014/main" id="{2B989AF1-D064-E1DD-2004-0C6885FB1871}"/>
                    </a:ext>
                  </a:extLst>
                </p:cNvPr>
                <p:cNvPicPr/>
                <p:nvPr/>
              </p:nvPicPr>
              <p:blipFill>
                <a:blip r:embed="rId72"/>
                <a:stretch>
                  <a:fillRect/>
                </a:stretch>
              </p:blipFill>
              <p:spPr>
                <a:xfrm>
                  <a:off x="4649589" y="1913846"/>
                  <a:ext cx="1576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6" name="Ink 165">
                  <a:extLst>
                    <a:ext uri="{FF2B5EF4-FFF2-40B4-BE49-F238E27FC236}">
                      <a16:creationId xmlns:a16="http://schemas.microsoft.com/office/drawing/2014/main" id="{BB593E50-3AE2-477F-8BA3-2B7DBFE26876}"/>
                    </a:ext>
                  </a:extLst>
                </p14:cNvPr>
                <p14:cNvContentPartPr/>
                <p14:nvPr/>
              </p14:nvContentPartPr>
              <p14:xfrm>
                <a:off x="4922469" y="1780646"/>
                <a:ext cx="108360" cy="173520"/>
              </p14:xfrm>
            </p:contentPart>
          </mc:Choice>
          <mc:Fallback xmlns="">
            <p:pic>
              <p:nvPicPr>
                <p:cNvPr id="166" name="Ink 165">
                  <a:extLst>
                    <a:ext uri="{FF2B5EF4-FFF2-40B4-BE49-F238E27FC236}">
                      <a16:creationId xmlns:a16="http://schemas.microsoft.com/office/drawing/2014/main" id="{BB593E50-3AE2-477F-8BA3-2B7DBFE26876}"/>
                    </a:ext>
                  </a:extLst>
                </p:cNvPr>
                <p:cNvPicPr/>
                <p:nvPr/>
              </p:nvPicPr>
              <p:blipFill>
                <a:blip r:embed="rId74"/>
                <a:stretch>
                  <a:fillRect/>
                </a:stretch>
              </p:blipFill>
              <p:spPr>
                <a:xfrm>
                  <a:off x="4904469" y="1762646"/>
                  <a:ext cx="1440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67" name="Ink 166">
                  <a:extLst>
                    <a:ext uri="{FF2B5EF4-FFF2-40B4-BE49-F238E27FC236}">
                      <a16:creationId xmlns:a16="http://schemas.microsoft.com/office/drawing/2014/main" id="{B8DA371E-2180-EEA7-BEB5-F4C0562F0D22}"/>
                    </a:ext>
                  </a:extLst>
                </p14:cNvPr>
                <p14:cNvContentPartPr/>
                <p14:nvPr/>
              </p14:nvContentPartPr>
              <p14:xfrm>
                <a:off x="5187429" y="1819886"/>
                <a:ext cx="13320" cy="4320"/>
              </p14:xfrm>
            </p:contentPart>
          </mc:Choice>
          <mc:Fallback xmlns="">
            <p:pic>
              <p:nvPicPr>
                <p:cNvPr id="167" name="Ink 166">
                  <a:extLst>
                    <a:ext uri="{FF2B5EF4-FFF2-40B4-BE49-F238E27FC236}">
                      <a16:creationId xmlns:a16="http://schemas.microsoft.com/office/drawing/2014/main" id="{B8DA371E-2180-EEA7-BEB5-F4C0562F0D22}"/>
                    </a:ext>
                  </a:extLst>
                </p:cNvPr>
                <p:cNvPicPr/>
                <p:nvPr/>
              </p:nvPicPr>
              <p:blipFill>
                <a:blip r:embed="rId76"/>
                <a:stretch>
                  <a:fillRect/>
                </a:stretch>
              </p:blipFill>
              <p:spPr>
                <a:xfrm>
                  <a:off x="5169429" y="1802246"/>
                  <a:ext cx="4896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70" name="Ink 169">
                  <a:extLst>
                    <a:ext uri="{FF2B5EF4-FFF2-40B4-BE49-F238E27FC236}">
                      <a16:creationId xmlns:a16="http://schemas.microsoft.com/office/drawing/2014/main" id="{F084BED3-7CB1-94BE-9240-1691F3A2C2D4}"/>
                    </a:ext>
                  </a:extLst>
                </p14:cNvPr>
                <p14:cNvContentPartPr/>
                <p14:nvPr/>
              </p14:nvContentPartPr>
              <p14:xfrm>
                <a:off x="5349069" y="1723406"/>
                <a:ext cx="20160" cy="208080"/>
              </p14:xfrm>
            </p:contentPart>
          </mc:Choice>
          <mc:Fallback xmlns="">
            <p:pic>
              <p:nvPicPr>
                <p:cNvPr id="170" name="Ink 169">
                  <a:extLst>
                    <a:ext uri="{FF2B5EF4-FFF2-40B4-BE49-F238E27FC236}">
                      <a16:creationId xmlns:a16="http://schemas.microsoft.com/office/drawing/2014/main" id="{F084BED3-7CB1-94BE-9240-1691F3A2C2D4}"/>
                    </a:ext>
                  </a:extLst>
                </p:cNvPr>
                <p:cNvPicPr/>
                <p:nvPr/>
              </p:nvPicPr>
              <p:blipFill>
                <a:blip r:embed="rId78"/>
                <a:stretch>
                  <a:fillRect/>
                </a:stretch>
              </p:blipFill>
              <p:spPr>
                <a:xfrm>
                  <a:off x="5331429" y="1705766"/>
                  <a:ext cx="558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71" name="Ink 170">
                  <a:extLst>
                    <a:ext uri="{FF2B5EF4-FFF2-40B4-BE49-F238E27FC236}">
                      <a16:creationId xmlns:a16="http://schemas.microsoft.com/office/drawing/2014/main" id="{987ED116-92E3-C2FE-9EFA-5B508D874CD9}"/>
                    </a:ext>
                  </a:extLst>
                </p14:cNvPr>
                <p14:cNvContentPartPr/>
                <p14:nvPr/>
              </p14:nvContentPartPr>
              <p14:xfrm>
                <a:off x="5429349" y="1714766"/>
                <a:ext cx="136080" cy="227520"/>
              </p14:xfrm>
            </p:contentPart>
          </mc:Choice>
          <mc:Fallback xmlns="">
            <p:pic>
              <p:nvPicPr>
                <p:cNvPr id="171" name="Ink 170">
                  <a:extLst>
                    <a:ext uri="{FF2B5EF4-FFF2-40B4-BE49-F238E27FC236}">
                      <a16:creationId xmlns:a16="http://schemas.microsoft.com/office/drawing/2014/main" id="{987ED116-92E3-C2FE-9EFA-5B508D874CD9}"/>
                    </a:ext>
                  </a:extLst>
                </p:cNvPr>
                <p:cNvPicPr/>
                <p:nvPr/>
              </p:nvPicPr>
              <p:blipFill>
                <a:blip r:embed="rId80"/>
                <a:stretch>
                  <a:fillRect/>
                </a:stretch>
              </p:blipFill>
              <p:spPr>
                <a:xfrm>
                  <a:off x="5411709" y="1697126"/>
                  <a:ext cx="171720" cy="263160"/>
                </a:xfrm>
                <a:prstGeom prst="rect">
                  <a:avLst/>
                </a:prstGeom>
              </p:spPr>
            </p:pic>
          </mc:Fallback>
        </mc:AlternateContent>
      </p:grpSp>
      <p:grpSp>
        <p:nvGrpSpPr>
          <p:cNvPr id="172" name="Group 171">
            <a:extLst>
              <a:ext uri="{FF2B5EF4-FFF2-40B4-BE49-F238E27FC236}">
                <a16:creationId xmlns:a16="http://schemas.microsoft.com/office/drawing/2014/main" id="{BE722FB6-8B5F-184A-1E49-8298CEF6B8AF}"/>
              </a:ext>
            </a:extLst>
          </p:cNvPr>
          <p:cNvGrpSpPr/>
          <p:nvPr/>
        </p:nvGrpSpPr>
        <p:grpSpPr>
          <a:xfrm>
            <a:off x="288671" y="2603353"/>
            <a:ext cx="511920" cy="230400"/>
            <a:chOff x="144549" y="3169886"/>
            <a:chExt cx="511920" cy="230400"/>
          </a:xfrm>
        </p:grpSpPr>
        <mc:AlternateContent xmlns:mc="http://schemas.openxmlformats.org/markup-compatibility/2006" xmlns:p14="http://schemas.microsoft.com/office/powerpoint/2010/main">
          <mc:Choice Requires="p14">
            <p:contentPart p14:bwMode="auto" r:id="rId81">
              <p14:nvContentPartPr>
                <p14:cNvPr id="173" name="Ink 172">
                  <a:extLst>
                    <a:ext uri="{FF2B5EF4-FFF2-40B4-BE49-F238E27FC236}">
                      <a16:creationId xmlns:a16="http://schemas.microsoft.com/office/drawing/2014/main" id="{866E5ACA-8AEF-FE01-FC75-1C9570378C1B}"/>
                    </a:ext>
                  </a:extLst>
                </p14:cNvPr>
                <p14:cNvContentPartPr/>
                <p14:nvPr/>
              </p14:nvContentPartPr>
              <p14:xfrm>
                <a:off x="144549" y="3169886"/>
                <a:ext cx="24120" cy="193320"/>
              </p14:xfrm>
            </p:contentPart>
          </mc:Choice>
          <mc:Fallback xmlns="">
            <p:pic>
              <p:nvPicPr>
                <p:cNvPr id="173" name="Ink 172">
                  <a:extLst>
                    <a:ext uri="{FF2B5EF4-FFF2-40B4-BE49-F238E27FC236}">
                      <a16:creationId xmlns:a16="http://schemas.microsoft.com/office/drawing/2014/main" id="{866E5ACA-8AEF-FE01-FC75-1C9570378C1B}"/>
                    </a:ext>
                  </a:extLst>
                </p:cNvPr>
                <p:cNvPicPr/>
                <p:nvPr/>
              </p:nvPicPr>
              <p:blipFill>
                <a:blip r:embed="rId82"/>
                <a:stretch>
                  <a:fillRect/>
                </a:stretch>
              </p:blipFill>
              <p:spPr>
                <a:xfrm>
                  <a:off x="126909" y="3152246"/>
                  <a:ext cx="5976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13" name="Ink 212">
                  <a:extLst>
                    <a:ext uri="{FF2B5EF4-FFF2-40B4-BE49-F238E27FC236}">
                      <a16:creationId xmlns:a16="http://schemas.microsoft.com/office/drawing/2014/main" id="{D4FA58A6-4E4D-E384-45E6-7DFCAC3E64C6}"/>
                    </a:ext>
                  </a:extLst>
                </p14:cNvPr>
                <p14:cNvContentPartPr/>
                <p14:nvPr/>
              </p14:nvContentPartPr>
              <p14:xfrm>
                <a:off x="256149" y="3273206"/>
                <a:ext cx="97200" cy="13680"/>
              </p14:xfrm>
            </p:contentPart>
          </mc:Choice>
          <mc:Fallback xmlns="">
            <p:pic>
              <p:nvPicPr>
                <p:cNvPr id="213" name="Ink 212">
                  <a:extLst>
                    <a:ext uri="{FF2B5EF4-FFF2-40B4-BE49-F238E27FC236}">
                      <a16:creationId xmlns:a16="http://schemas.microsoft.com/office/drawing/2014/main" id="{D4FA58A6-4E4D-E384-45E6-7DFCAC3E64C6}"/>
                    </a:ext>
                  </a:extLst>
                </p:cNvPr>
                <p:cNvPicPr/>
                <p:nvPr/>
              </p:nvPicPr>
              <p:blipFill>
                <a:blip r:embed="rId84"/>
                <a:stretch>
                  <a:fillRect/>
                </a:stretch>
              </p:blipFill>
              <p:spPr>
                <a:xfrm>
                  <a:off x="238149" y="3255206"/>
                  <a:ext cx="13284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21" name="Ink 220">
                  <a:extLst>
                    <a:ext uri="{FF2B5EF4-FFF2-40B4-BE49-F238E27FC236}">
                      <a16:creationId xmlns:a16="http://schemas.microsoft.com/office/drawing/2014/main" id="{8B1CA2C1-C698-DC1B-C8AF-67E0B36465D2}"/>
                    </a:ext>
                  </a:extLst>
                </p14:cNvPr>
                <p14:cNvContentPartPr/>
                <p14:nvPr/>
              </p14:nvContentPartPr>
              <p14:xfrm>
                <a:off x="431829" y="3235766"/>
                <a:ext cx="83160" cy="164520"/>
              </p14:xfrm>
            </p:contentPart>
          </mc:Choice>
          <mc:Fallback xmlns="">
            <p:pic>
              <p:nvPicPr>
                <p:cNvPr id="221" name="Ink 220">
                  <a:extLst>
                    <a:ext uri="{FF2B5EF4-FFF2-40B4-BE49-F238E27FC236}">
                      <a16:creationId xmlns:a16="http://schemas.microsoft.com/office/drawing/2014/main" id="{8B1CA2C1-C698-DC1B-C8AF-67E0B36465D2}"/>
                    </a:ext>
                  </a:extLst>
                </p:cNvPr>
                <p:cNvPicPr/>
                <p:nvPr/>
              </p:nvPicPr>
              <p:blipFill>
                <a:blip r:embed="rId86"/>
                <a:stretch>
                  <a:fillRect/>
                </a:stretch>
              </p:blipFill>
              <p:spPr>
                <a:xfrm>
                  <a:off x="413829" y="321776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24" name="Ink 223">
                  <a:extLst>
                    <a:ext uri="{FF2B5EF4-FFF2-40B4-BE49-F238E27FC236}">
                      <a16:creationId xmlns:a16="http://schemas.microsoft.com/office/drawing/2014/main" id="{A0A68976-ABE4-1117-0A52-FEA964671696}"/>
                    </a:ext>
                  </a:extLst>
                </p14:cNvPr>
                <p14:cNvContentPartPr/>
                <p14:nvPr/>
              </p14:nvContentPartPr>
              <p14:xfrm>
                <a:off x="541989" y="3260246"/>
                <a:ext cx="114480" cy="120960"/>
              </p14:xfrm>
            </p:contentPart>
          </mc:Choice>
          <mc:Fallback xmlns="">
            <p:pic>
              <p:nvPicPr>
                <p:cNvPr id="224" name="Ink 223">
                  <a:extLst>
                    <a:ext uri="{FF2B5EF4-FFF2-40B4-BE49-F238E27FC236}">
                      <a16:creationId xmlns:a16="http://schemas.microsoft.com/office/drawing/2014/main" id="{A0A68976-ABE4-1117-0A52-FEA964671696}"/>
                    </a:ext>
                  </a:extLst>
                </p:cNvPr>
                <p:cNvPicPr/>
                <p:nvPr/>
              </p:nvPicPr>
              <p:blipFill>
                <a:blip r:embed="rId88"/>
                <a:stretch>
                  <a:fillRect/>
                </a:stretch>
              </p:blipFill>
              <p:spPr>
                <a:xfrm>
                  <a:off x="523989" y="3242606"/>
                  <a:ext cx="150120" cy="156600"/>
                </a:xfrm>
                <a:prstGeom prst="rect">
                  <a:avLst/>
                </a:prstGeom>
              </p:spPr>
            </p:pic>
          </mc:Fallback>
        </mc:AlternateContent>
      </p:grpSp>
      <p:grpSp>
        <p:nvGrpSpPr>
          <p:cNvPr id="225" name="Group 224">
            <a:extLst>
              <a:ext uri="{FF2B5EF4-FFF2-40B4-BE49-F238E27FC236}">
                <a16:creationId xmlns:a16="http://schemas.microsoft.com/office/drawing/2014/main" id="{C7C353A6-9F9E-3946-31E0-28C45A58F361}"/>
              </a:ext>
            </a:extLst>
          </p:cNvPr>
          <p:cNvGrpSpPr/>
          <p:nvPr/>
        </p:nvGrpSpPr>
        <p:grpSpPr>
          <a:xfrm>
            <a:off x="1684751" y="3160993"/>
            <a:ext cx="497520" cy="259200"/>
            <a:chOff x="1540629" y="3727526"/>
            <a:chExt cx="497520" cy="259200"/>
          </a:xfrm>
        </p:grpSpPr>
        <mc:AlternateContent xmlns:mc="http://schemas.openxmlformats.org/markup-compatibility/2006" xmlns:p14="http://schemas.microsoft.com/office/powerpoint/2010/main">
          <mc:Choice Requires="p14">
            <p:contentPart p14:bwMode="auto" r:id="rId89">
              <p14:nvContentPartPr>
                <p14:cNvPr id="226" name="Ink 225">
                  <a:extLst>
                    <a:ext uri="{FF2B5EF4-FFF2-40B4-BE49-F238E27FC236}">
                      <a16:creationId xmlns:a16="http://schemas.microsoft.com/office/drawing/2014/main" id="{D0FE7C3C-4A2A-62F0-6A0F-1C8B8804DFD7}"/>
                    </a:ext>
                  </a:extLst>
                </p14:cNvPr>
                <p14:cNvContentPartPr/>
                <p14:nvPr/>
              </p14:nvContentPartPr>
              <p14:xfrm>
                <a:off x="1540629" y="3727526"/>
                <a:ext cx="20160" cy="173160"/>
              </p14:xfrm>
            </p:contentPart>
          </mc:Choice>
          <mc:Fallback xmlns="">
            <p:pic>
              <p:nvPicPr>
                <p:cNvPr id="226" name="Ink 225">
                  <a:extLst>
                    <a:ext uri="{FF2B5EF4-FFF2-40B4-BE49-F238E27FC236}">
                      <a16:creationId xmlns:a16="http://schemas.microsoft.com/office/drawing/2014/main" id="{D0FE7C3C-4A2A-62F0-6A0F-1C8B8804DFD7}"/>
                    </a:ext>
                  </a:extLst>
                </p:cNvPr>
                <p:cNvPicPr/>
                <p:nvPr/>
              </p:nvPicPr>
              <p:blipFill>
                <a:blip r:embed="rId90"/>
                <a:stretch>
                  <a:fillRect/>
                </a:stretch>
              </p:blipFill>
              <p:spPr>
                <a:xfrm>
                  <a:off x="1522629" y="3709886"/>
                  <a:ext cx="5580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233" name="Ink 232">
                  <a:extLst>
                    <a:ext uri="{FF2B5EF4-FFF2-40B4-BE49-F238E27FC236}">
                      <a16:creationId xmlns:a16="http://schemas.microsoft.com/office/drawing/2014/main" id="{3D356EF5-1443-9AC7-BF17-03665B04EF15}"/>
                    </a:ext>
                  </a:extLst>
                </p14:cNvPr>
                <p14:cNvContentPartPr/>
                <p14:nvPr/>
              </p14:nvContentPartPr>
              <p14:xfrm>
                <a:off x="1647549" y="3827246"/>
                <a:ext cx="97920" cy="11160"/>
              </p14:xfrm>
            </p:contentPart>
          </mc:Choice>
          <mc:Fallback xmlns="">
            <p:pic>
              <p:nvPicPr>
                <p:cNvPr id="233" name="Ink 232">
                  <a:extLst>
                    <a:ext uri="{FF2B5EF4-FFF2-40B4-BE49-F238E27FC236}">
                      <a16:creationId xmlns:a16="http://schemas.microsoft.com/office/drawing/2014/main" id="{3D356EF5-1443-9AC7-BF17-03665B04EF15}"/>
                    </a:ext>
                  </a:extLst>
                </p:cNvPr>
                <p:cNvPicPr/>
                <p:nvPr/>
              </p:nvPicPr>
              <p:blipFill>
                <a:blip r:embed="rId92"/>
                <a:stretch>
                  <a:fillRect/>
                </a:stretch>
              </p:blipFill>
              <p:spPr>
                <a:xfrm>
                  <a:off x="1629549" y="3809606"/>
                  <a:ext cx="1335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34" name="Ink 233">
                  <a:extLst>
                    <a:ext uri="{FF2B5EF4-FFF2-40B4-BE49-F238E27FC236}">
                      <a16:creationId xmlns:a16="http://schemas.microsoft.com/office/drawing/2014/main" id="{D41D9E53-1C84-6E5E-D247-7F861B7660EF}"/>
                    </a:ext>
                  </a:extLst>
                </p14:cNvPr>
                <p14:cNvContentPartPr/>
                <p14:nvPr/>
              </p14:nvContentPartPr>
              <p14:xfrm>
                <a:off x="1799109" y="3826526"/>
                <a:ext cx="104040" cy="160200"/>
              </p14:xfrm>
            </p:contentPart>
          </mc:Choice>
          <mc:Fallback xmlns="">
            <p:pic>
              <p:nvPicPr>
                <p:cNvPr id="234" name="Ink 233">
                  <a:extLst>
                    <a:ext uri="{FF2B5EF4-FFF2-40B4-BE49-F238E27FC236}">
                      <a16:creationId xmlns:a16="http://schemas.microsoft.com/office/drawing/2014/main" id="{D41D9E53-1C84-6E5E-D247-7F861B7660EF}"/>
                    </a:ext>
                  </a:extLst>
                </p:cNvPr>
                <p:cNvPicPr/>
                <p:nvPr/>
              </p:nvPicPr>
              <p:blipFill>
                <a:blip r:embed="rId94"/>
                <a:stretch>
                  <a:fillRect/>
                </a:stretch>
              </p:blipFill>
              <p:spPr>
                <a:xfrm>
                  <a:off x="1781469" y="3808886"/>
                  <a:ext cx="13968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35" name="Ink 234">
                  <a:extLst>
                    <a:ext uri="{FF2B5EF4-FFF2-40B4-BE49-F238E27FC236}">
                      <a16:creationId xmlns:a16="http://schemas.microsoft.com/office/drawing/2014/main" id="{55E87036-5819-2192-521C-4832DB53D1EC}"/>
                    </a:ext>
                  </a:extLst>
                </p14:cNvPr>
                <p14:cNvContentPartPr/>
                <p14:nvPr/>
              </p14:nvContentPartPr>
              <p14:xfrm>
                <a:off x="1924389" y="3867566"/>
                <a:ext cx="113760" cy="117720"/>
              </p14:xfrm>
            </p:contentPart>
          </mc:Choice>
          <mc:Fallback xmlns="">
            <p:pic>
              <p:nvPicPr>
                <p:cNvPr id="235" name="Ink 234">
                  <a:extLst>
                    <a:ext uri="{FF2B5EF4-FFF2-40B4-BE49-F238E27FC236}">
                      <a16:creationId xmlns:a16="http://schemas.microsoft.com/office/drawing/2014/main" id="{55E87036-5819-2192-521C-4832DB53D1EC}"/>
                    </a:ext>
                  </a:extLst>
                </p:cNvPr>
                <p:cNvPicPr/>
                <p:nvPr/>
              </p:nvPicPr>
              <p:blipFill>
                <a:blip r:embed="rId96"/>
                <a:stretch>
                  <a:fillRect/>
                </a:stretch>
              </p:blipFill>
              <p:spPr>
                <a:xfrm>
                  <a:off x="1906749" y="3849566"/>
                  <a:ext cx="149400" cy="153360"/>
                </a:xfrm>
                <a:prstGeom prst="rect">
                  <a:avLst/>
                </a:prstGeom>
              </p:spPr>
            </p:pic>
          </mc:Fallback>
        </mc:AlternateContent>
      </p:grpSp>
      <p:grpSp>
        <p:nvGrpSpPr>
          <p:cNvPr id="236" name="Group 235">
            <a:extLst>
              <a:ext uri="{FF2B5EF4-FFF2-40B4-BE49-F238E27FC236}">
                <a16:creationId xmlns:a16="http://schemas.microsoft.com/office/drawing/2014/main" id="{226777A3-BF14-D796-5A01-1219955DEDCF}"/>
              </a:ext>
            </a:extLst>
          </p:cNvPr>
          <p:cNvGrpSpPr/>
          <p:nvPr/>
        </p:nvGrpSpPr>
        <p:grpSpPr>
          <a:xfrm>
            <a:off x="1945031" y="2359633"/>
            <a:ext cx="315360" cy="204120"/>
            <a:chOff x="1800909" y="2926166"/>
            <a:chExt cx="315360" cy="204120"/>
          </a:xfrm>
        </p:grpSpPr>
        <mc:AlternateContent xmlns:mc="http://schemas.openxmlformats.org/markup-compatibility/2006" xmlns:p14="http://schemas.microsoft.com/office/powerpoint/2010/main">
          <mc:Choice Requires="p14">
            <p:contentPart p14:bwMode="auto" r:id="rId97">
              <p14:nvContentPartPr>
                <p14:cNvPr id="237" name="Ink 236">
                  <a:extLst>
                    <a:ext uri="{FF2B5EF4-FFF2-40B4-BE49-F238E27FC236}">
                      <a16:creationId xmlns:a16="http://schemas.microsoft.com/office/drawing/2014/main" id="{05AE6DB6-24A3-6A71-3560-31EEF4965B8E}"/>
                    </a:ext>
                  </a:extLst>
                </p14:cNvPr>
                <p14:cNvContentPartPr/>
                <p14:nvPr/>
              </p14:nvContentPartPr>
              <p14:xfrm>
                <a:off x="1800909" y="2972246"/>
                <a:ext cx="148320" cy="158040"/>
              </p14:xfrm>
            </p:contentPart>
          </mc:Choice>
          <mc:Fallback xmlns="">
            <p:pic>
              <p:nvPicPr>
                <p:cNvPr id="237" name="Ink 236">
                  <a:extLst>
                    <a:ext uri="{FF2B5EF4-FFF2-40B4-BE49-F238E27FC236}">
                      <a16:creationId xmlns:a16="http://schemas.microsoft.com/office/drawing/2014/main" id="{05AE6DB6-24A3-6A71-3560-31EEF4965B8E}"/>
                    </a:ext>
                  </a:extLst>
                </p:cNvPr>
                <p:cNvPicPr/>
                <p:nvPr/>
              </p:nvPicPr>
              <p:blipFill>
                <a:blip r:embed="rId98"/>
                <a:stretch>
                  <a:fillRect/>
                </a:stretch>
              </p:blipFill>
              <p:spPr>
                <a:xfrm>
                  <a:off x="1782909" y="2954246"/>
                  <a:ext cx="1839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38" name="Ink 237">
                  <a:extLst>
                    <a:ext uri="{FF2B5EF4-FFF2-40B4-BE49-F238E27FC236}">
                      <a16:creationId xmlns:a16="http://schemas.microsoft.com/office/drawing/2014/main" id="{41457FF4-D309-1406-B727-4EB390EC53FA}"/>
                    </a:ext>
                  </a:extLst>
                </p14:cNvPr>
                <p14:cNvContentPartPr/>
                <p14:nvPr/>
              </p14:nvContentPartPr>
              <p14:xfrm>
                <a:off x="1969749" y="2926166"/>
                <a:ext cx="146520" cy="140760"/>
              </p14:xfrm>
            </p:contentPart>
          </mc:Choice>
          <mc:Fallback xmlns="">
            <p:pic>
              <p:nvPicPr>
                <p:cNvPr id="238" name="Ink 237">
                  <a:extLst>
                    <a:ext uri="{FF2B5EF4-FFF2-40B4-BE49-F238E27FC236}">
                      <a16:creationId xmlns:a16="http://schemas.microsoft.com/office/drawing/2014/main" id="{41457FF4-D309-1406-B727-4EB390EC53FA}"/>
                    </a:ext>
                  </a:extLst>
                </p:cNvPr>
                <p:cNvPicPr/>
                <p:nvPr/>
              </p:nvPicPr>
              <p:blipFill>
                <a:blip r:embed="rId100"/>
                <a:stretch>
                  <a:fillRect/>
                </a:stretch>
              </p:blipFill>
              <p:spPr>
                <a:xfrm>
                  <a:off x="1951749" y="2908526"/>
                  <a:ext cx="182160" cy="176400"/>
                </a:xfrm>
                <a:prstGeom prst="rect">
                  <a:avLst/>
                </a:prstGeom>
              </p:spPr>
            </p:pic>
          </mc:Fallback>
        </mc:AlternateContent>
      </p:grpSp>
      <p:grpSp>
        <p:nvGrpSpPr>
          <p:cNvPr id="239" name="Group 238">
            <a:extLst>
              <a:ext uri="{FF2B5EF4-FFF2-40B4-BE49-F238E27FC236}">
                <a16:creationId xmlns:a16="http://schemas.microsoft.com/office/drawing/2014/main" id="{430A6921-4CFA-3472-584B-AF198AFCD998}"/>
              </a:ext>
            </a:extLst>
          </p:cNvPr>
          <p:cNvGrpSpPr/>
          <p:nvPr/>
        </p:nvGrpSpPr>
        <p:grpSpPr>
          <a:xfrm>
            <a:off x="1766471" y="1679593"/>
            <a:ext cx="492120" cy="199440"/>
            <a:chOff x="1622349" y="2246126"/>
            <a:chExt cx="492120" cy="199440"/>
          </a:xfrm>
        </p:grpSpPr>
        <mc:AlternateContent xmlns:mc="http://schemas.openxmlformats.org/markup-compatibility/2006" xmlns:p14="http://schemas.microsoft.com/office/powerpoint/2010/main">
          <mc:Choice Requires="p14">
            <p:contentPart p14:bwMode="auto" r:id="rId101">
              <p14:nvContentPartPr>
                <p14:cNvPr id="240" name="Ink 239">
                  <a:extLst>
                    <a:ext uri="{FF2B5EF4-FFF2-40B4-BE49-F238E27FC236}">
                      <a16:creationId xmlns:a16="http://schemas.microsoft.com/office/drawing/2014/main" id="{295BA3CB-D245-FD18-9938-5E83AE468124}"/>
                    </a:ext>
                  </a:extLst>
                </p14:cNvPr>
                <p14:cNvContentPartPr/>
                <p14:nvPr/>
              </p14:nvContentPartPr>
              <p14:xfrm>
                <a:off x="1622349" y="2246126"/>
                <a:ext cx="17280" cy="153720"/>
              </p14:xfrm>
            </p:contentPart>
          </mc:Choice>
          <mc:Fallback xmlns="">
            <p:pic>
              <p:nvPicPr>
                <p:cNvPr id="240" name="Ink 239">
                  <a:extLst>
                    <a:ext uri="{FF2B5EF4-FFF2-40B4-BE49-F238E27FC236}">
                      <a16:creationId xmlns:a16="http://schemas.microsoft.com/office/drawing/2014/main" id="{295BA3CB-D245-FD18-9938-5E83AE468124}"/>
                    </a:ext>
                  </a:extLst>
                </p:cNvPr>
                <p:cNvPicPr/>
                <p:nvPr/>
              </p:nvPicPr>
              <p:blipFill>
                <a:blip r:embed="rId102"/>
                <a:stretch>
                  <a:fillRect/>
                </a:stretch>
              </p:blipFill>
              <p:spPr>
                <a:xfrm>
                  <a:off x="1604709" y="2228486"/>
                  <a:ext cx="529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241" name="Ink 240">
                  <a:extLst>
                    <a:ext uri="{FF2B5EF4-FFF2-40B4-BE49-F238E27FC236}">
                      <a16:creationId xmlns:a16="http://schemas.microsoft.com/office/drawing/2014/main" id="{E4D6BD38-41CF-D0F2-724D-F014A4BBACA3}"/>
                    </a:ext>
                  </a:extLst>
                </p14:cNvPr>
                <p14:cNvContentPartPr/>
                <p14:nvPr/>
              </p14:nvContentPartPr>
              <p14:xfrm>
                <a:off x="1727829" y="2341166"/>
                <a:ext cx="75600" cy="7920"/>
              </p14:xfrm>
            </p:contentPart>
          </mc:Choice>
          <mc:Fallback xmlns="">
            <p:pic>
              <p:nvPicPr>
                <p:cNvPr id="241" name="Ink 240">
                  <a:extLst>
                    <a:ext uri="{FF2B5EF4-FFF2-40B4-BE49-F238E27FC236}">
                      <a16:creationId xmlns:a16="http://schemas.microsoft.com/office/drawing/2014/main" id="{E4D6BD38-41CF-D0F2-724D-F014A4BBACA3}"/>
                    </a:ext>
                  </a:extLst>
                </p:cNvPr>
                <p:cNvPicPr/>
                <p:nvPr/>
              </p:nvPicPr>
              <p:blipFill>
                <a:blip r:embed="rId104"/>
                <a:stretch>
                  <a:fillRect/>
                </a:stretch>
              </p:blipFill>
              <p:spPr>
                <a:xfrm>
                  <a:off x="1709829" y="2323526"/>
                  <a:ext cx="1112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42" name="Ink 241">
                  <a:extLst>
                    <a:ext uri="{FF2B5EF4-FFF2-40B4-BE49-F238E27FC236}">
                      <a16:creationId xmlns:a16="http://schemas.microsoft.com/office/drawing/2014/main" id="{3D2E01C0-71BE-F4A2-BE18-2C39A5D2A7FF}"/>
                    </a:ext>
                  </a:extLst>
                </p14:cNvPr>
                <p14:cNvContentPartPr/>
                <p14:nvPr/>
              </p14:nvContentPartPr>
              <p14:xfrm>
                <a:off x="1860309" y="2290046"/>
                <a:ext cx="114120" cy="146880"/>
              </p14:xfrm>
            </p:contentPart>
          </mc:Choice>
          <mc:Fallback xmlns="">
            <p:pic>
              <p:nvPicPr>
                <p:cNvPr id="242" name="Ink 241">
                  <a:extLst>
                    <a:ext uri="{FF2B5EF4-FFF2-40B4-BE49-F238E27FC236}">
                      <a16:creationId xmlns:a16="http://schemas.microsoft.com/office/drawing/2014/main" id="{3D2E01C0-71BE-F4A2-BE18-2C39A5D2A7FF}"/>
                    </a:ext>
                  </a:extLst>
                </p:cNvPr>
                <p:cNvPicPr/>
                <p:nvPr/>
              </p:nvPicPr>
              <p:blipFill>
                <a:blip r:embed="rId106"/>
                <a:stretch>
                  <a:fillRect/>
                </a:stretch>
              </p:blipFill>
              <p:spPr>
                <a:xfrm>
                  <a:off x="1842309" y="2272406"/>
                  <a:ext cx="1497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43" name="Ink 242">
                  <a:extLst>
                    <a:ext uri="{FF2B5EF4-FFF2-40B4-BE49-F238E27FC236}">
                      <a16:creationId xmlns:a16="http://schemas.microsoft.com/office/drawing/2014/main" id="{5841EBEC-479D-4F52-ED3A-DBF24415BD2D}"/>
                    </a:ext>
                  </a:extLst>
                </p14:cNvPr>
                <p14:cNvContentPartPr/>
                <p14:nvPr/>
              </p14:nvContentPartPr>
              <p14:xfrm>
                <a:off x="1984149" y="2322086"/>
                <a:ext cx="130320" cy="123480"/>
              </p14:xfrm>
            </p:contentPart>
          </mc:Choice>
          <mc:Fallback xmlns="">
            <p:pic>
              <p:nvPicPr>
                <p:cNvPr id="243" name="Ink 242">
                  <a:extLst>
                    <a:ext uri="{FF2B5EF4-FFF2-40B4-BE49-F238E27FC236}">
                      <a16:creationId xmlns:a16="http://schemas.microsoft.com/office/drawing/2014/main" id="{5841EBEC-479D-4F52-ED3A-DBF24415BD2D}"/>
                    </a:ext>
                  </a:extLst>
                </p:cNvPr>
                <p:cNvPicPr/>
                <p:nvPr/>
              </p:nvPicPr>
              <p:blipFill>
                <a:blip r:embed="rId108"/>
                <a:stretch>
                  <a:fillRect/>
                </a:stretch>
              </p:blipFill>
              <p:spPr>
                <a:xfrm>
                  <a:off x="1966509" y="2304446"/>
                  <a:ext cx="165960" cy="159120"/>
                </a:xfrm>
                <a:prstGeom prst="rect">
                  <a:avLst/>
                </a:prstGeom>
              </p:spPr>
            </p:pic>
          </mc:Fallback>
        </mc:AlternateContent>
      </p:grpSp>
      <p:grpSp>
        <p:nvGrpSpPr>
          <p:cNvPr id="244" name="Group 243">
            <a:extLst>
              <a:ext uri="{FF2B5EF4-FFF2-40B4-BE49-F238E27FC236}">
                <a16:creationId xmlns:a16="http://schemas.microsoft.com/office/drawing/2014/main" id="{E01580DF-C90B-D9E9-D3BB-D525A7E26320}"/>
              </a:ext>
            </a:extLst>
          </p:cNvPr>
          <p:cNvGrpSpPr/>
          <p:nvPr/>
        </p:nvGrpSpPr>
        <p:grpSpPr>
          <a:xfrm>
            <a:off x="3746471" y="1602913"/>
            <a:ext cx="1315440" cy="382320"/>
            <a:chOff x="3602349" y="2169446"/>
            <a:chExt cx="1315440" cy="382320"/>
          </a:xfrm>
        </p:grpSpPr>
        <mc:AlternateContent xmlns:mc="http://schemas.openxmlformats.org/markup-compatibility/2006" xmlns:p14="http://schemas.microsoft.com/office/powerpoint/2010/main">
          <mc:Choice Requires="p14">
            <p:contentPart p14:bwMode="auto" r:id="rId109">
              <p14:nvContentPartPr>
                <p14:cNvPr id="245" name="Ink 244">
                  <a:extLst>
                    <a:ext uri="{FF2B5EF4-FFF2-40B4-BE49-F238E27FC236}">
                      <a16:creationId xmlns:a16="http://schemas.microsoft.com/office/drawing/2014/main" id="{EF7FBA37-A06F-6EE9-66F7-34A9062E6771}"/>
                    </a:ext>
                  </a:extLst>
                </p14:cNvPr>
                <p14:cNvContentPartPr/>
                <p14:nvPr/>
              </p14:nvContentPartPr>
              <p14:xfrm>
                <a:off x="3602349" y="2354486"/>
                <a:ext cx="143640" cy="197280"/>
              </p14:xfrm>
            </p:contentPart>
          </mc:Choice>
          <mc:Fallback xmlns="">
            <p:pic>
              <p:nvPicPr>
                <p:cNvPr id="245" name="Ink 244">
                  <a:extLst>
                    <a:ext uri="{FF2B5EF4-FFF2-40B4-BE49-F238E27FC236}">
                      <a16:creationId xmlns:a16="http://schemas.microsoft.com/office/drawing/2014/main" id="{EF7FBA37-A06F-6EE9-66F7-34A9062E6771}"/>
                    </a:ext>
                  </a:extLst>
                </p:cNvPr>
                <p:cNvPicPr/>
                <p:nvPr/>
              </p:nvPicPr>
              <p:blipFill>
                <a:blip r:embed="rId110"/>
                <a:stretch>
                  <a:fillRect/>
                </a:stretch>
              </p:blipFill>
              <p:spPr>
                <a:xfrm>
                  <a:off x="3584709" y="2336486"/>
                  <a:ext cx="17928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246" name="Ink 245">
                  <a:extLst>
                    <a:ext uri="{FF2B5EF4-FFF2-40B4-BE49-F238E27FC236}">
                      <a16:creationId xmlns:a16="http://schemas.microsoft.com/office/drawing/2014/main" id="{9E7322C4-EE12-6F5C-7E3D-43FD3B37EC70}"/>
                    </a:ext>
                  </a:extLst>
                </p14:cNvPr>
                <p14:cNvContentPartPr/>
                <p14:nvPr/>
              </p14:nvContentPartPr>
              <p14:xfrm>
                <a:off x="3760389" y="2370326"/>
                <a:ext cx="126720" cy="143280"/>
              </p14:xfrm>
            </p:contentPart>
          </mc:Choice>
          <mc:Fallback xmlns="">
            <p:pic>
              <p:nvPicPr>
                <p:cNvPr id="246" name="Ink 245">
                  <a:extLst>
                    <a:ext uri="{FF2B5EF4-FFF2-40B4-BE49-F238E27FC236}">
                      <a16:creationId xmlns:a16="http://schemas.microsoft.com/office/drawing/2014/main" id="{9E7322C4-EE12-6F5C-7E3D-43FD3B37EC70}"/>
                    </a:ext>
                  </a:extLst>
                </p:cNvPr>
                <p:cNvPicPr/>
                <p:nvPr/>
              </p:nvPicPr>
              <p:blipFill>
                <a:blip r:embed="rId112"/>
                <a:stretch>
                  <a:fillRect/>
                </a:stretch>
              </p:blipFill>
              <p:spPr>
                <a:xfrm>
                  <a:off x="3742389" y="2352326"/>
                  <a:ext cx="16236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47" name="Ink 246">
                  <a:extLst>
                    <a:ext uri="{FF2B5EF4-FFF2-40B4-BE49-F238E27FC236}">
                      <a16:creationId xmlns:a16="http://schemas.microsoft.com/office/drawing/2014/main" id="{33669418-AE6D-D2D4-1BA6-63A60CA78589}"/>
                    </a:ext>
                  </a:extLst>
                </p14:cNvPr>
                <p14:cNvContentPartPr/>
                <p14:nvPr/>
              </p14:nvContentPartPr>
              <p14:xfrm>
                <a:off x="3925269" y="2169446"/>
                <a:ext cx="169560" cy="117720"/>
              </p14:xfrm>
            </p:contentPart>
          </mc:Choice>
          <mc:Fallback xmlns="">
            <p:pic>
              <p:nvPicPr>
                <p:cNvPr id="247" name="Ink 246">
                  <a:extLst>
                    <a:ext uri="{FF2B5EF4-FFF2-40B4-BE49-F238E27FC236}">
                      <a16:creationId xmlns:a16="http://schemas.microsoft.com/office/drawing/2014/main" id="{33669418-AE6D-D2D4-1BA6-63A60CA78589}"/>
                    </a:ext>
                  </a:extLst>
                </p:cNvPr>
                <p:cNvPicPr/>
                <p:nvPr/>
              </p:nvPicPr>
              <p:blipFill>
                <a:blip r:embed="rId114"/>
                <a:stretch>
                  <a:fillRect/>
                </a:stretch>
              </p:blipFill>
              <p:spPr>
                <a:xfrm>
                  <a:off x="3907629" y="2151806"/>
                  <a:ext cx="2052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248" name="Ink 247">
                  <a:extLst>
                    <a:ext uri="{FF2B5EF4-FFF2-40B4-BE49-F238E27FC236}">
                      <a16:creationId xmlns:a16="http://schemas.microsoft.com/office/drawing/2014/main" id="{B38AE1E3-9F1F-D11E-DC22-BF3FE26E6296}"/>
                    </a:ext>
                  </a:extLst>
                </p14:cNvPr>
                <p14:cNvContentPartPr/>
                <p14:nvPr/>
              </p14:nvContentPartPr>
              <p14:xfrm>
                <a:off x="4259709" y="2358806"/>
                <a:ext cx="165240" cy="27000"/>
              </p14:xfrm>
            </p:contentPart>
          </mc:Choice>
          <mc:Fallback xmlns="">
            <p:pic>
              <p:nvPicPr>
                <p:cNvPr id="248" name="Ink 247">
                  <a:extLst>
                    <a:ext uri="{FF2B5EF4-FFF2-40B4-BE49-F238E27FC236}">
                      <a16:creationId xmlns:a16="http://schemas.microsoft.com/office/drawing/2014/main" id="{B38AE1E3-9F1F-D11E-DC22-BF3FE26E6296}"/>
                    </a:ext>
                  </a:extLst>
                </p:cNvPr>
                <p:cNvPicPr/>
                <p:nvPr/>
              </p:nvPicPr>
              <p:blipFill>
                <a:blip r:embed="rId116"/>
                <a:stretch>
                  <a:fillRect/>
                </a:stretch>
              </p:blipFill>
              <p:spPr>
                <a:xfrm>
                  <a:off x="4241709" y="2341166"/>
                  <a:ext cx="2008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49" name="Ink 248">
                  <a:extLst>
                    <a:ext uri="{FF2B5EF4-FFF2-40B4-BE49-F238E27FC236}">
                      <a16:creationId xmlns:a16="http://schemas.microsoft.com/office/drawing/2014/main" id="{8D0D8848-F895-ABCE-82BD-3D6C5CB997FE}"/>
                    </a:ext>
                  </a:extLst>
                </p14:cNvPr>
                <p14:cNvContentPartPr/>
                <p14:nvPr/>
              </p14:nvContentPartPr>
              <p14:xfrm>
                <a:off x="4320189" y="2449526"/>
                <a:ext cx="118080" cy="27360"/>
              </p14:xfrm>
            </p:contentPart>
          </mc:Choice>
          <mc:Fallback xmlns="">
            <p:pic>
              <p:nvPicPr>
                <p:cNvPr id="249" name="Ink 248">
                  <a:extLst>
                    <a:ext uri="{FF2B5EF4-FFF2-40B4-BE49-F238E27FC236}">
                      <a16:creationId xmlns:a16="http://schemas.microsoft.com/office/drawing/2014/main" id="{8D0D8848-F895-ABCE-82BD-3D6C5CB997FE}"/>
                    </a:ext>
                  </a:extLst>
                </p:cNvPr>
                <p:cNvPicPr/>
                <p:nvPr/>
              </p:nvPicPr>
              <p:blipFill>
                <a:blip r:embed="rId118"/>
                <a:stretch>
                  <a:fillRect/>
                </a:stretch>
              </p:blipFill>
              <p:spPr>
                <a:xfrm>
                  <a:off x="4302189" y="2431886"/>
                  <a:ext cx="1537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50" name="Ink 249">
                  <a:extLst>
                    <a:ext uri="{FF2B5EF4-FFF2-40B4-BE49-F238E27FC236}">
                      <a16:creationId xmlns:a16="http://schemas.microsoft.com/office/drawing/2014/main" id="{DFE81683-E79B-2F0B-A79B-E559C364AF84}"/>
                    </a:ext>
                  </a:extLst>
                </p14:cNvPr>
                <p14:cNvContentPartPr/>
                <p14:nvPr/>
              </p14:nvContentPartPr>
              <p14:xfrm>
                <a:off x="4603149" y="2266646"/>
                <a:ext cx="180360" cy="183960"/>
              </p14:xfrm>
            </p:contentPart>
          </mc:Choice>
          <mc:Fallback xmlns="">
            <p:pic>
              <p:nvPicPr>
                <p:cNvPr id="250" name="Ink 249">
                  <a:extLst>
                    <a:ext uri="{FF2B5EF4-FFF2-40B4-BE49-F238E27FC236}">
                      <a16:creationId xmlns:a16="http://schemas.microsoft.com/office/drawing/2014/main" id="{DFE81683-E79B-2F0B-A79B-E559C364AF84}"/>
                    </a:ext>
                  </a:extLst>
                </p:cNvPr>
                <p:cNvPicPr/>
                <p:nvPr/>
              </p:nvPicPr>
              <p:blipFill>
                <a:blip r:embed="rId120"/>
                <a:stretch>
                  <a:fillRect/>
                </a:stretch>
              </p:blipFill>
              <p:spPr>
                <a:xfrm>
                  <a:off x="4585509" y="2248646"/>
                  <a:ext cx="2160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251" name="Ink 250">
                  <a:extLst>
                    <a:ext uri="{FF2B5EF4-FFF2-40B4-BE49-F238E27FC236}">
                      <a16:creationId xmlns:a16="http://schemas.microsoft.com/office/drawing/2014/main" id="{50135668-0C8F-4C50-EA54-F42B1803ABD9}"/>
                    </a:ext>
                  </a:extLst>
                </p14:cNvPr>
                <p14:cNvContentPartPr/>
                <p14:nvPr/>
              </p14:nvContentPartPr>
              <p14:xfrm>
                <a:off x="4909149" y="2327126"/>
                <a:ext cx="8640" cy="13680"/>
              </p14:xfrm>
            </p:contentPart>
          </mc:Choice>
          <mc:Fallback xmlns="">
            <p:pic>
              <p:nvPicPr>
                <p:cNvPr id="251" name="Ink 250">
                  <a:extLst>
                    <a:ext uri="{FF2B5EF4-FFF2-40B4-BE49-F238E27FC236}">
                      <a16:creationId xmlns:a16="http://schemas.microsoft.com/office/drawing/2014/main" id="{50135668-0C8F-4C50-EA54-F42B1803ABD9}"/>
                    </a:ext>
                  </a:extLst>
                </p:cNvPr>
                <p:cNvPicPr/>
                <p:nvPr/>
              </p:nvPicPr>
              <p:blipFill>
                <a:blip r:embed="rId122"/>
                <a:stretch>
                  <a:fillRect/>
                </a:stretch>
              </p:blipFill>
              <p:spPr>
                <a:xfrm>
                  <a:off x="4891149" y="2309486"/>
                  <a:ext cx="44280" cy="49320"/>
                </a:xfrm>
                <a:prstGeom prst="rect">
                  <a:avLst/>
                </a:prstGeom>
              </p:spPr>
            </p:pic>
          </mc:Fallback>
        </mc:AlternateContent>
      </p:grpSp>
      <p:grpSp>
        <p:nvGrpSpPr>
          <p:cNvPr id="252" name="Group 251">
            <a:extLst>
              <a:ext uri="{FF2B5EF4-FFF2-40B4-BE49-F238E27FC236}">
                <a16:creationId xmlns:a16="http://schemas.microsoft.com/office/drawing/2014/main" id="{4A76D9D7-2F73-845E-0CB8-7153E32688EE}"/>
              </a:ext>
            </a:extLst>
          </p:cNvPr>
          <p:cNvGrpSpPr/>
          <p:nvPr/>
        </p:nvGrpSpPr>
        <p:grpSpPr>
          <a:xfrm>
            <a:off x="5248391" y="1624153"/>
            <a:ext cx="221760" cy="261720"/>
            <a:chOff x="5104269" y="2190686"/>
            <a:chExt cx="221760" cy="261720"/>
          </a:xfrm>
        </p:grpSpPr>
        <mc:AlternateContent xmlns:mc="http://schemas.openxmlformats.org/markup-compatibility/2006" xmlns:p14="http://schemas.microsoft.com/office/powerpoint/2010/main">
          <mc:Choice Requires="p14">
            <p:contentPart p14:bwMode="auto" r:id="rId123">
              <p14:nvContentPartPr>
                <p14:cNvPr id="253" name="Ink 252">
                  <a:extLst>
                    <a:ext uri="{FF2B5EF4-FFF2-40B4-BE49-F238E27FC236}">
                      <a16:creationId xmlns:a16="http://schemas.microsoft.com/office/drawing/2014/main" id="{B399F4F7-82E7-0FEC-1F44-50C4DBAB29AC}"/>
                    </a:ext>
                  </a:extLst>
                </p14:cNvPr>
                <p14:cNvContentPartPr/>
                <p14:nvPr/>
              </p14:nvContentPartPr>
              <p14:xfrm>
                <a:off x="5104269" y="2190686"/>
                <a:ext cx="18720" cy="250920"/>
              </p14:xfrm>
            </p:contentPart>
          </mc:Choice>
          <mc:Fallback xmlns="">
            <p:pic>
              <p:nvPicPr>
                <p:cNvPr id="253" name="Ink 252">
                  <a:extLst>
                    <a:ext uri="{FF2B5EF4-FFF2-40B4-BE49-F238E27FC236}">
                      <a16:creationId xmlns:a16="http://schemas.microsoft.com/office/drawing/2014/main" id="{B399F4F7-82E7-0FEC-1F44-50C4DBAB29AC}"/>
                    </a:ext>
                  </a:extLst>
                </p:cNvPr>
                <p:cNvPicPr/>
                <p:nvPr/>
              </p:nvPicPr>
              <p:blipFill>
                <a:blip r:embed="rId124"/>
                <a:stretch>
                  <a:fillRect/>
                </a:stretch>
              </p:blipFill>
              <p:spPr>
                <a:xfrm>
                  <a:off x="5086269" y="2173046"/>
                  <a:ext cx="5436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54" name="Ink 253">
                  <a:extLst>
                    <a:ext uri="{FF2B5EF4-FFF2-40B4-BE49-F238E27FC236}">
                      <a16:creationId xmlns:a16="http://schemas.microsoft.com/office/drawing/2014/main" id="{D9B0892B-CC31-7456-38F6-2CB331BD1C7C}"/>
                    </a:ext>
                  </a:extLst>
                </p14:cNvPr>
                <p14:cNvContentPartPr/>
                <p14:nvPr/>
              </p14:nvContentPartPr>
              <p14:xfrm>
                <a:off x="5201109" y="2197526"/>
                <a:ext cx="124920" cy="254880"/>
              </p14:xfrm>
            </p:contentPart>
          </mc:Choice>
          <mc:Fallback xmlns="">
            <p:pic>
              <p:nvPicPr>
                <p:cNvPr id="254" name="Ink 253">
                  <a:extLst>
                    <a:ext uri="{FF2B5EF4-FFF2-40B4-BE49-F238E27FC236}">
                      <a16:creationId xmlns:a16="http://schemas.microsoft.com/office/drawing/2014/main" id="{D9B0892B-CC31-7456-38F6-2CB331BD1C7C}"/>
                    </a:ext>
                  </a:extLst>
                </p:cNvPr>
                <p:cNvPicPr/>
                <p:nvPr/>
              </p:nvPicPr>
              <p:blipFill>
                <a:blip r:embed="rId126"/>
                <a:stretch>
                  <a:fillRect/>
                </a:stretch>
              </p:blipFill>
              <p:spPr>
                <a:xfrm>
                  <a:off x="5183109" y="2179526"/>
                  <a:ext cx="160560" cy="290520"/>
                </a:xfrm>
                <a:prstGeom prst="rect">
                  <a:avLst/>
                </a:prstGeom>
              </p:spPr>
            </p:pic>
          </mc:Fallback>
        </mc:AlternateContent>
      </p:grpSp>
      <p:grpSp>
        <p:nvGrpSpPr>
          <p:cNvPr id="255" name="Group 254">
            <a:extLst>
              <a:ext uri="{FF2B5EF4-FFF2-40B4-BE49-F238E27FC236}">
                <a16:creationId xmlns:a16="http://schemas.microsoft.com/office/drawing/2014/main" id="{7CB2A1E8-DB45-CD6F-B889-8FE010B93605}"/>
              </a:ext>
            </a:extLst>
          </p:cNvPr>
          <p:cNvGrpSpPr/>
          <p:nvPr/>
        </p:nvGrpSpPr>
        <p:grpSpPr>
          <a:xfrm>
            <a:off x="3720551" y="2358553"/>
            <a:ext cx="290520" cy="186480"/>
            <a:chOff x="3576429" y="2925086"/>
            <a:chExt cx="290520" cy="186480"/>
          </a:xfrm>
        </p:grpSpPr>
        <mc:AlternateContent xmlns:mc="http://schemas.openxmlformats.org/markup-compatibility/2006" xmlns:p14="http://schemas.microsoft.com/office/powerpoint/2010/main">
          <mc:Choice Requires="p14">
            <p:contentPart p14:bwMode="auto" r:id="rId127">
              <p14:nvContentPartPr>
                <p14:cNvPr id="256" name="Ink 255">
                  <a:extLst>
                    <a:ext uri="{FF2B5EF4-FFF2-40B4-BE49-F238E27FC236}">
                      <a16:creationId xmlns:a16="http://schemas.microsoft.com/office/drawing/2014/main" id="{D82913D9-BA39-F3AA-FFC4-A647FBDDB422}"/>
                    </a:ext>
                  </a:extLst>
                </p14:cNvPr>
                <p14:cNvContentPartPr/>
                <p14:nvPr/>
              </p14:nvContentPartPr>
              <p14:xfrm>
                <a:off x="3576429" y="2936606"/>
                <a:ext cx="127800" cy="174960"/>
              </p14:xfrm>
            </p:contentPart>
          </mc:Choice>
          <mc:Fallback xmlns="">
            <p:pic>
              <p:nvPicPr>
                <p:cNvPr id="256" name="Ink 255">
                  <a:extLst>
                    <a:ext uri="{FF2B5EF4-FFF2-40B4-BE49-F238E27FC236}">
                      <a16:creationId xmlns:a16="http://schemas.microsoft.com/office/drawing/2014/main" id="{D82913D9-BA39-F3AA-FFC4-A647FBDDB422}"/>
                    </a:ext>
                  </a:extLst>
                </p:cNvPr>
                <p:cNvPicPr/>
                <p:nvPr/>
              </p:nvPicPr>
              <p:blipFill>
                <a:blip r:embed="rId128"/>
                <a:stretch>
                  <a:fillRect/>
                </a:stretch>
              </p:blipFill>
              <p:spPr>
                <a:xfrm>
                  <a:off x="3558429" y="2918966"/>
                  <a:ext cx="1634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57" name="Ink 256">
                  <a:extLst>
                    <a:ext uri="{FF2B5EF4-FFF2-40B4-BE49-F238E27FC236}">
                      <a16:creationId xmlns:a16="http://schemas.microsoft.com/office/drawing/2014/main" id="{AADDFAE9-365A-9E01-126D-0D81CBC02D8A}"/>
                    </a:ext>
                  </a:extLst>
                </p14:cNvPr>
                <p14:cNvContentPartPr/>
                <p14:nvPr/>
              </p14:nvContentPartPr>
              <p14:xfrm>
                <a:off x="3717909" y="2925086"/>
                <a:ext cx="149040" cy="158040"/>
              </p14:xfrm>
            </p:contentPart>
          </mc:Choice>
          <mc:Fallback xmlns="">
            <p:pic>
              <p:nvPicPr>
                <p:cNvPr id="257" name="Ink 256">
                  <a:extLst>
                    <a:ext uri="{FF2B5EF4-FFF2-40B4-BE49-F238E27FC236}">
                      <a16:creationId xmlns:a16="http://schemas.microsoft.com/office/drawing/2014/main" id="{AADDFAE9-365A-9E01-126D-0D81CBC02D8A}"/>
                    </a:ext>
                  </a:extLst>
                </p:cNvPr>
                <p:cNvPicPr/>
                <p:nvPr/>
              </p:nvPicPr>
              <p:blipFill>
                <a:blip r:embed="rId130"/>
                <a:stretch>
                  <a:fillRect/>
                </a:stretch>
              </p:blipFill>
              <p:spPr>
                <a:xfrm>
                  <a:off x="3699909" y="2907086"/>
                  <a:ext cx="184680" cy="193680"/>
                </a:xfrm>
                <a:prstGeom prst="rect">
                  <a:avLst/>
                </a:prstGeom>
              </p:spPr>
            </p:pic>
          </mc:Fallback>
        </mc:AlternateContent>
      </p:grpSp>
      <p:grpSp>
        <p:nvGrpSpPr>
          <p:cNvPr id="258" name="Group 257">
            <a:extLst>
              <a:ext uri="{FF2B5EF4-FFF2-40B4-BE49-F238E27FC236}">
                <a16:creationId xmlns:a16="http://schemas.microsoft.com/office/drawing/2014/main" id="{92D4358A-EB57-09D9-1AAA-066126F465C5}"/>
              </a:ext>
            </a:extLst>
          </p:cNvPr>
          <p:cNvGrpSpPr/>
          <p:nvPr/>
        </p:nvGrpSpPr>
        <p:grpSpPr>
          <a:xfrm>
            <a:off x="4353431" y="2394553"/>
            <a:ext cx="160200" cy="97920"/>
            <a:chOff x="4209309" y="2961086"/>
            <a:chExt cx="160200" cy="97920"/>
          </a:xfrm>
        </p:grpSpPr>
        <mc:AlternateContent xmlns:mc="http://schemas.openxmlformats.org/markup-compatibility/2006" xmlns:p14="http://schemas.microsoft.com/office/powerpoint/2010/main">
          <mc:Choice Requires="p14">
            <p:contentPart p14:bwMode="auto" r:id="rId131">
              <p14:nvContentPartPr>
                <p14:cNvPr id="259" name="Ink 258">
                  <a:extLst>
                    <a:ext uri="{FF2B5EF4-FFF2-40B4-BE49-F238E27FC236}">
                      <a16:creationId xmlns:a16="http://schemas.microsoft.com/office/drawing/2014/main" id="{8E21AAA9-FA5B-3306-32B2-2140F0AB62E0}"/>
                    </a:ext>
                  </a:extLst>
                </p14:cNvPr>
                <p14:cNvContentPartPr/>
                <p14:nvPr/>
              </p14:nvContentPartPr>
              <p14:xfrm>
                <a:off x="4209309" y="2961086"/>
                <a:ext cx="160200" cy="20160"/>
              </p14:xfrm>
            </p:contentPart>
          </mc:Choice>
          <mc:Fallback xmlns="">
            <p:pic>
              <p:nvPicPr>
                <p:cNvPr id="259" name="Ink 258">
                  <a:extLst>
                    <a:ext uri="{FF2B5EF4-FFF2-40B4-BE49-F238E27FC236}">
                      <a16:creationId xmlns:a16="http://schemas.microsoft.com/office/drawing/2014/main" id="{8E21AAA9-FA5B-3306-32B2-2140F0AB62E0}"/>
                    </a:ext>
                  </a:extLst>
                </p:cNvPr>
                <p:cNvPicPr/>
                <p:nvPr/>
              </p:nvPicPr>
              <p:blipFill>
                <a:blip r:embed="rId132"/>
                <a:stretch>
                  <a:fillRect/>
                </a:stretch>
              </p:blipFill>
              <p:spPr>
                <a:xfrm>
                  <a:off x="4191309" y="2943086"/>
                  <a:ext cx="19584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60" name="Ink 259">
                  <a:extLst>
                    <a:ext uri="{FF2B5EF4-FFF2-40B4-BE49-F238E27FC236}">
                      <a16:creationId xmlns:a16="http://schemas.microsoft.com/office/drawing/2014/main" id="{564AEC78-83C0-D3F5-E8D6-F1E5C4312A83}"/>
                    </a:ext>
                  </a:extLst>
                </p14:cNvPr>
                <p14:cNvContentPartPr/>
                <p14:nvPr/>
              </p14:nvContentPartPr>
              <p14:xfrm>
                <a:off x="4235589" y="3052526"/>
                <a:ext cx="114120" cy="6480"/>
              </p14:xfrm>
            </p:contentPart>
          </mc:Choice>
          <mc:Fallback xmlns="">
            <p:pic>
              <p:nvPicPr>
                <p:cNvPr id="260" name="Ink 259">
                  <a:extLst>
                    <a:ext uri="{FF2B5EF4-FFF2-40B4-BE49-F238E27FC236}">
                      <a16:creationId xmlns:a16="http://schemas.microsoft.com/office/drawing/2014/main" id="{564AEC78-83C0-D3F5-E8D6-F1E5C4312A83}"/>
                    </a:ext>
                  </a:extLst>
                </p:cNvPr>
                <p:cNvPicPr/>
                <p:nvPr/>
              </p:nvPicPr>
              <p:blipFill>
                <a:blip r:embed="rId134"/>
                <a:stretch>
                  <a:fillRect/>
                </a:stretch>
              </p:blipFill>
              <p:spPr>
                <a:xfrm>
                  <a:off x="4217949" y="3034526"/>
                  <a:ext cx="149760" cy="42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5">
            <p14:nvContentPartPr>
              <p14:cNvPr id="261" name="Ink 260">
                <a:extLst>
                  <a:ext uri="{FF2B5EF4-FFF2-40B4-BE49-F238E27FC236}">
                    <a16:creationId xmlns:a16="http://schemas.microsoft.com/office/drawing/2014/main" id="{6153970C-237E-01FA-37B8-8CE94F9DA9DE}"/>
                  </a:ext>
                </a:extLst>
              </p14:cNvPr>
              <p14:cNvContentPartPr/>
              <p14:nvPr/>
            </p14:nvContentPartPr>
            <p14:xfrm>
              <a:off x="4682111" y="2352793"/>
              <a:ext cx="177120" cy="184680"/>
            </p14:xfrm>
          </p:contentPart>
        </mc:Choice>
        <mc:Fallback xmlns="">
          <p:pic>
            <p:nvPicPr>
              <p:cNvPr id="261" name="Ink 260">
                <a:extLst>
                  <a:ext uri="{FF2B5EF4-FFF2-40B4-BE49-F238E27FC236}">
                    <a16:creationId xmlns:a16="http://schemas.microsoft.com/office/drawing/2014/main" id="{6153970C-237E-01FA-37B8-8CE94F9DA9DE}"/>
                  </a:ext>
                </a:extLst>
              </p:cNvPr>
              <p:cNvPicPr/>
              <p:nvPr/>
            </p:nvPicPr>
            <p:blipFill>
              <a:blip r:embed="rId136"/>
              <a:stretch>
                <a:fillRect/>
              </a:stretch>
            </p:blipFill>
            <p:spPr>
              <a:xfrm>
                <a:off x="4664471" y="2334793"/>
                <a:ext cx="21276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62" name="Ink 261">
                <a:extLst>
                  <a:ext uri="{FF2B5EF4-FFF2-40B4-BE49-F238E27FC236}">
                    <a16:creationId xmlns:a16="http://schemas.microsoft.com/office/drawing/2014/main" id="{C77A428D-E734-950F-46F7-D99DE601E969}"/>
                  </a:ext>
                </a:extLst>
              </p14:cNvPr>
              <p14:cNvContentPartPr/>
              <p14:nvPr/>
            </p14:nvContentPartPr>
            <p14:xfrm>
              <a:off x="5035991" y="2407513"/>
              <a:ext cx="5760" cy="5040"/>
            </p14:xfrm>
          </p:contentPart>
        </mc:Choice>
        <mc:Fallback xmlns="">
          <p:pic>
            <p:nvPicPr>
              <p:cNvPr id="262" name="Ink 261">
                <a:extLst>
                  <a:ext uri="{FF2B5EF4-FFF2-40B4-BE49-F238E27FC236}">
                    <a16:creationId xmlns:a16="http://schemas.microsoft.com/office/drawing/2014/main" id="{C77A428D-E734-950F-46F7-D99DE601E969}"/>
                  </a:ext>
                </a:extLst>
              </p:cNvPr>
              <p:cNvPicPr/>
              <p:nvPr/>
            </p:nvPicPr>
            <p:blipFill>
              <a:blip r:embed="rId138"/>
              <a:stretch>
                <a:fillRect/>
              </a:stretch>
            </p:blipFill>
            <p:spPr>
              <a:xfrm>
                <a:off x="5018351" y="2389873"/>
                <a:ext cx="41400" cy="40680"/>
              </a:xfrm>
              <a:prstGeom prst="rect">
                <a:avLst/>
              </a:prstGeom>
            </p:spPr>
          </p:pic>
        </mc:Fallback>
      </mc:AlternateContent>
      <p:grpSp>
        <p:nvGrpSpPr>
          <p:cNvPr id="263" name="Group 262">
            <a:extLst>
              <a:ext uri="{FF2B5EF4-FFF2-40B4-BE49-F238E27FC236}">
                <a16:creationId xmlns:a16="http://schemas.microsoft.com/office/drawing/2014/main" id="{471AD8C8-B28E-2CBE-AF62-F4FA1C7A60DD}"/>
              </a:ext>
            </a:extLst>
          </p:cNvPr>
          <p:cNvGrpSpPr/>
          <p:nvPr/>
        </p:nvGrpSpPr>
        <p:grpSpPr>
          <a:xfrm>
            <a:off x="5242271" y="2303113"/>
            <a:ext cx="244800" cy="274320"/>
            <a:chOff x="5098149" y="2869646"/>
            <a:chExt cx="244800" cy="274320"/>
          </a:xfrm>
        </p:grpSpPr>
        <mc:AlternateContent xmlns:mc="http://schemas.openxmlformats.org/markup-compatibility/2006" xmlns:p14="http://schemas.microsoft.com/office/powerpoint/2010/main">
          <mc:Choice Requires="p14">
            <p:contentPart p14:bwMode="auto" r:id="rId139">
              <p14:nvContentPartPr>
                <p14:cNvPr id="264" name="Ink 263">
                  <a:extLst>
                    <a:ext uri="{FF2B5EF4-FFF2-40B4-BE49-F238E27FC236}">
                      <a16:creationId xmlns:a16="http://schemas.microsoft.com/office/drawing/2014/main" id="{9A55A4FE-E9BC-CA4C-F326-CE4595605575}"/>
                    </a:ext>
                  </a:extLst>
                </p14:cNvPr>
                <p14:cNvContentPartPr/>
                <p14:nvPr/>
              </p14:nvContentPartPr>
              <p14:xfrm>
                <a:off x="5098149" y="2869646"/>
                <a:ext cx="244800" cy="164520"/>
              </p14:xfrm>
            </p:contentPart>
          </mc:Choice>
          <mc:Fallback xmlns="">
            <p:pic>
              <p:nvPicPr>
                <p:cNvPr id="264" name="Ink 263">
                  <a:extLst>
                    <a:ext uri="{FF2B5EF4-FFF2-40B4-BE49-F238E27FC236}">
                      <a16:creationId xmlns:a16="http://schemas.microsoft.com/office/drawing/2014/main" id="{9A55A4FE-E9BC-CA4C-F326-CE4595605575}"/>
                    </a:ext>
                  </a:extLst>
                </p:cNvPr>
                <p:cNvPicPr/>
                <p:nvPr/>
              </p:nvPicPr>
              <p:blipFill>
                <a:blip r:embed="rId140"/>
                <a:stretch>
                  <a:fillRect/>
                </a:stretch>
              </p:blipFill>
              <p:spPr>
                <a:xfrm>
                  <a:off x="5080149" y="2852006"/>
                  <a:ext cx="2804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65" name="Ink 264">
                  <a:extLst>
                    <a:ext uri="{FF2B5EF4-FFF2-40B4-BE49-F238E27FC236}">
                      <a16:creationId xmlns:a16="http://schemas.microsoft.com/office/drawing/2014/main" id="{738F7F85-C5DC-E6A4-D491-390B385B2C77}"/>
                    </a:ext>
                  </a:extLst>
                </p14:cNvPr>
                <p14:cNvContentPartPr/>
                <p14:nvPr/>
              </p14:nvContentPartPr>
              <p14:xfrm>
                <a:off x="5225589" y="2909246"/>
                <a:ext cx="19800" cy="234720"/>
              </p14:xfrm>
            </p:contentPart>
          </mc:Choice>
          <mc:Fallback xmlns="">
            <p:pic>
              <p:nvPicPr>
                <p:cNvPr id="265" name="Ink 264">
                  <a:extLst>
                    <a:ext uri="{FF2B5EF4-FFF2-40B4-BE49-F238E27FC236}">
                      <a16:creationId xmlns:a16="http://schemas.microsoft.com/office/drawing/2014/main" id="{738F7F85-C5DC-E6A4-D491-390B385B2C77}"/>
                    </a:ext>
                  </a:extLst>
                </p:cNvPr>
                <p:cNvPicPr/>
                <p:nvPr/>
              </p:nvPicPr>
              <p:blipFill>
                <a:blip r:embed="rId142"/>
                <a:stretch>
                  <a:fillRect/>
                </a:stretch>
              </p:blipFill>
              <p:spPr>
                <a:xfrm>
                  <a:off x="5207949" y="2891246"/>
                  <a:ext cx="55440" cy="270360"/>
                </a:xfrm>
                <a:prstGeom prst="rect">
                  <a:avLst/>
                </a:prstGeom>
              </p:spPr>
            </p:pic>
          </mc:Fallback>
        </mc:AlternateContent>
      </p:grpSp>
      <p:grpSp>
        <p:nvGrpSpPr>
          <p:cNvPr id="266" name="Group 265">
            <a:extLst>
              <a:ext uri="{FF2B5EF4-FFF2-40B4-BE49-F238E27FC236}">
                <a16:creationId xmlns:a16="http://schemas.microsoft.com/office/drawing/2014/main" id="{B831718B-F760-8F8E-65C5-B3550F63660C}"/>
              </a:ext>
            </a:extLst>
          </p:cNvPr>
          <p:cNvGrpSpPr/>
          <p:nvPr/>
        </p:nvGrpSpPr>
        <p:grpSpPr>
          <a:xfrm>
            <a:off x="3480071" y="2964073"/>
            <a:ext cx="669600" cy="244440"/>
            <a:chOff x="3335949" y="3530606"/>
            <a:chExt cx="669600" cy="244440"/>
          </a:xfrm>
        </p:grpSpPr>
        <mc:AlternateContent xmlns:mc="http://schemas.openxmlformats.org/markup-compatibility/2006" xmlns:p14="http://schemas.microsoft.com/office/powerpoint/2010/main">
          <mc:Choice Requires="p14">
            <p:contentPart p14:bwMode="auto" r:id="rId143">
              <p14:nvContentPartPr>
                <p14:cNvPr id="267" name="Ink 266">
                  <a:extLst>
                    <a:ext uri="{FF2B5EF4-FFF2-40B4-BE49-F238E27FC236}">
                      <a16:creationId xmlns:a16="http://schemas.microsoft.com/office/drawing/2014/main" id="{F38F144C-952E-44E8-A893-03FA0BC3BAA0}"/>
                    </a:ext>
                  </a:extLst>
                </p14:cNvPr>
                <p14:cNvContentPartPr/>
                <p14:nvPr/>
              </p14:nvContentPartPr>
              <p14:xfrm>
                <a:off x="3335949" y="3530606"/>
                <a:ext cx="20520" cy="205200"/>
              </p14:xfrm>
            </p:contentPart>
          </mc:Choice>
          <mc:Fallback xmlns="">
            <p:pic>
              <p:nvPicPr>
                <p:cNvPr id="267" name="Ink 266">
                  <a:extLst>
                    <a:ext uri="{FF2B5EF4-FFF2-40B4-BE49-F238E27FC236}">
                      <a16:creationId xmlns:a16="http://schemas.microsoft.com/office/drawing/2014/main" id="{F38F144C-952E-44E8-A893-03FA0BC3BAA0}"/>
                    </a:ext>
                  </a:extLst>
                </p:cNvPr>
                <p:cNvPicPr/>
                <p:nvPr/>
              </p:nvPicPr>
              <p:blipFill>
                <a:blip r:embed="rId144"/>
                <a:stretch>
                  <a:fillRect/>
                </a:stretch>
              </p:blipFill>
              <p:spPr>
                <a:xfrm>
                  <a:off x="3318309" y="3512966"/>
                  <a:ext cx="5616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68" name="Ink 267">
                  <a:extLst>
                    <a:ext uri="{FF2B5EF4-FFF2-40B4-BE49-F238E27FC236}">
                      <a16:creationId xmlns:a16="http://schemas.microsoft.com/office/drawing/2014/main" id="{CED6D274-8935-FE43-5BF9-42EB32F34A2C}"/>
                    </a:ext>
                  </a:extLst>
                </p14:cNvPr>
                <p14:cNvContentPartPr/>
                <p14:nvPr/>
              </p14:nvContentPartPr>
              <p14:xfrm>
                <a:off x="3491829" y="3645446"/>
                <a:ext cx="131760" cy="15120"/>
              </p14:xfrm>
            </p:contentPart>
          </mc:Choice>
          <mc:Fallback xmlns="">
            <p:pic>
              <p:nvPicPr>
                <p:cNvPr id="268" name="Ink 267">
                  <a:extLst>
                    <a:ext uri="{FF2B5EF4-FFF2-40B4-BE49-F238E27FC236}">
                      <a16:creationId xmlns:a16="http://schemas.microsoft.com/office/drawing/2014/main" id="{CED6D274-8935-FE43-5BF9-42EB32F34A2C}"/>
                    </a:ext>
                  </a:extLst>
                </p:cNvPr>
                <p:cNvPicPr/>
                <p:nvPr/>
              </p:nvPicPr>
              <p:blipFill>
                <a:blip r:embed="rId146"/>
                <a:stretch>
                  <a:fillRect/>
                </a:stretch>
              </p:blipFill>
              <p:spPr>
                <a:xfrm>
                  <a:off x="3474189" y="3627806"/>
                  <a:ext cx="16740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69" name="Ink 268">
                  <a:extLst>
                    <a:ext uri="{FF2B5EF4-FFF2-40B4-BE49-F238E27FC236}">
                      <a16:creationId xmlns:a16="http://schemas.microsoft.com/office/drawing/2014/main" id="{52A1B20E-CD1E-DD5E-E47D-F61334BEC285}"/>
                    </a:ext>
                  </a:extLst>
                </p14:cNvPr>
                <p14:cNvContentPartPr/>
                <p14:nvPr/>
              </p14:nvContentPartPr>
              <p14:xfrm>
                <a:off x="3733749" y="3593606"/>
                <a:ext cx="123840" cy="181440"/>
              </p14:xfrm>
            </p:contentPart>
          </mc:Choice>
          <mc:Fallback xmlns="">
            <p:pic>
              <p:nvPicPr>
                <p:cNvPr id="269" name="Ink 268">
                  <a:extLst>
                    <a:ext uri="{FF2B5EF4-FFF2-40B4-BE49-F238E27FC236}">
                      <a16:creationId xmlns:a16="http://schemas.microsoft.com/office/drawing/2014/main" id="{52A1B20E-CD1E-DD5E-E47D-F61334BEC285}"/>
                    </a:ext>
                  </a:extLst>
                </p:cNvPr>
                <p:cNvPicPr/>
                <p:nvPr/>
              </p:nvPicPr>
              <p:blipFill>
                <a:blip r:embed="rId148"/>
                <a:stretch>
                  <a:fillRect/>
                </a:stretch>
              </p:blipFill>
              <p:spPr>
                <a:xfrm>
                  <a:off x="3715749" y="3575966"/>
                  <a:ext cx="1594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70" name="Ink 269">
                  <a:extLst>
                    <a:ext uri="{FF2B5EF4-FFF2-40B4-BE49-F238E27FC236}">
                      <a16:creationId xmlns:a16="http://schemas.microsoft.com/office/drawing/2014/main" id="{48F6CB5B-3A24-A44C-5FF4-5DB72CF77174}"/>
                    </a:ext>
                  </a:extLst>
                </p14:cNvPr>
                <p14:cNvContentPartPr/>
                <p14:nvPr/>
              </p14:nvContentPartPr>
              <p14:xfrm>
                <a:off x="3869109" y="3606206"/>
                <a:ext cx="136440" cy="138960"/>
              </p14:xfrm>
            </p:contentPart>
          </mc:Choice>
          <mc:Fallback xmlns="">
            <p:pic>
              <p:nvPicPr>
                <p:cNvPr id="270" name="Ink 269">
                  <a:extLst>
                    <a:ext uri="{FF2B5EF4-FFF2-40B4-BE49-F238E27FC236}">
                      <a16:creationId xmlns:a16="http://schemas.microsoft.com/office/drawing/2014/main" id="{48F6CB5B-3A24-A44C-5FF4-5DB72CF77174}"/>
                    </a:ext>
                  </a:extLst>
                </p:cNvPr>
                <p:cNvPicPr/>
                <p:nvPr/>
              </p:nvPicPr>
              <p:blipFill>
                <a:blip r:embed="rId150"/>
                <a:stretch>
                  <a:fillRect/>
                </a:stretch>
              </p:blipFill>
              <p:spPr>
                <a:xfrm>
                  <a:off x="3851109" y="3588206"/>
                  <a:ext cx="172080" cy="174600"/>
                </a:xfrm>
                <a:prstGeom prst="rect">
                  <a:avLst/>
                </a:prstGeom>
              </p:spPr>
            </p:pic>
          </mc:Fallback>
        </mc:AlternateContent>
      </p:grpSp>
      <p:grpSp>
        <p:nvGrpSpPr>
          <p:cNvPr id="271" name="Group 270">
            <a:extLst>
              <a:ext uri="{FF2B5EF4-FFF2-40B4-BE49-F238E27FC236}">
                <a16:creationId xmlns:a16="http://schemas.microsoft.com/office/drawing/2014/main" id="{1FDBD39E-9A07-FE6A-1FC6-C798772103C3}"/>
              </a:ext>
            </a:extLst>
          </p:cNvPr>
          <p:cNvGrpSpPr/>
          <p:nvPr/>
        </p:nvGrpSpPr>
        <p:grpSpPr>
          <a:xfrm>
            <a:off x="4377551" y="3055153"/>
            <a:ext cx="178920" cy="89280"/>
            <a:chOff x="4233429" y="3621686"/>
            <a:chExt cx="178920" cy="89280"/>
          </a:xfrm>
        </p:grpSpPr>
        <mc:AlternateContent xmlns:mc="http://schemas.openxmlformats.org/markup-compatibility/2006" xmlns:p14="http://schemas.microsoft.com/office/powerpoint/2010/main">
          <mc:Choice Requires="p14">
            <p:contentPart p14:bwMode="auto" r:id="rId151">
              <p14:nvContentPartPr>
                <p14:cNvPr id="272" name="Ink 271">
                  <a:extLst>
                    <a:ext uri="{FF2B5EF4-FFF2-40B4-BE49-F238E27FC236}">
                      <a16:creationId xmlns:a16="http://schemas.microsoft.com/office/drawing/2014/main" id="{5C906481-C761-98E4-9458-2FD0BBD40BA3}"/>
                    </a:ext>
                  </a:extLst>
                </p14:cNvPr>
                <p14:cNvContentPartPr/>
                <p14:nvPr/>
              </p14:nvContentPartPr>
              <p14:xfrm>
                <a:off x="4233429" y="3621686"/>
                <a:ext cx="137880" cy="29520"/>
              </p14:xfrm>
            </p:contentPart>
          </mc:Choice>
          <mc:Fallback xmlns="">
            <p:pic>
              <p:nvPicPr>
                <p:cNvPr id="272" name="Ink 271">
                  <a:extLst>
                    <a:ext uri="{FF2B5EF4-FFF2-40B4-BE49-F238E27FC236}">
                      <a16:creationId xmlns:a16="http://schemas.microsoft.com/office/drawing/2014/main" id="{5C906481-C761-98E4-9458-2FD0BBD40BA3}"/>
                    </a:ext>
                  </a:extLst>
                </p:cNvPr>
                <p:cNvPicPr/>
                <p:nvPr/>
              </p:nvPicPr>
              <p:blipFill>
                <a:blip r:embed="rId152"/>
                <a:stretch>
                  <a:fillRect/>
                </a:stretch>
              </p:blipFill>
              <p:spPr>
                <a:xfrm>
                  <a:off x="4215789" y="3604046"/>
                  <a:ext cx="17352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73" name="Ink 272">
                  <a:extLst>
                    <a:ext uri="{FF2B5EF4-FFF2-40B4-BE49-F238E27FC236}">
                      <a16:creationId xmlns:a16="http://schemas.microsoft.com/office/drawing/2014/main" id="{5E5DB05A-F03B-C31C-3345-570E53734A74}"/>
                    </a:ext>
                  </a:extLst>
                </p14:cNvPr>
                <p14:cNvContentPartPr/>
                <p14:nvPr/>
              </p14:nvContentPartPr>
              <p14:xfrm>
                <a:off x="4265469" y="3683606"/>
                <a:ext cx="146880" cy="27360"/>
              </p14:xfrm>
            </p:contentPart>
          </mc:Choice>
          <mc:Fallback xmlns="">
            <p:pic>
              <p:nvPicPr>
                <p:cNvPr id="273" name="Ink 272">
                  <a:extLst>
                    <a:ext uri="{FF2B5EF4-FFF2-40B4-BE49-F238E27FC236}">
                      <a16:creationId xmlns:a16="http://schemas.microsoft.com/office/drawing/2014/main" id="{5E5DB05A-F03B-C31C-3345-570E53734A74}"/>
                    </a:ext>
                  </a:extLst>
                </p:cNvPr>
                <p:cNvPicPr/>
                <p:nvPr/>
              </p:nvPicPr>
              <p:blipFill>
                <a:blip r:embed="rId154"/>
                <a:stretch>
                  <a:fillRect/>
                </a:stretch>
              </p:blipFill>
              <p:spPr>
                <a:xfrm>
                  <a:off x="4247829" y="3665606"/>
                  <a:ext cx="182520" cy="63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5">
            <p14:nvContentPartPr>
              <p14:cNvPr id="274" name="Ink 273">
                <a:extLst>
                  <a:ext uri="{FF2B5EF4-FFF2-40B4-BE49-F238E27FC236}">
                    <a16:creationId xmlns:a16="http://schemas.microsoft.com/office/drawing/2014/main" id="{0FE5131E-9632-8C5B-0971-43D5CBDEA180}"/>
                  </a:ext>
                </a:extLst>
              </p14:cNvPr>
              <p14:cNvContentPartPr/>
              <p14:nvPr/>
            </p14:nvContentPartPr>
            <p14:xfrm>
              <a:off x="4733951" y="3007993"/>
              <a:ext cx="196200" cy="194400"/>
            </p14:xfrm>
          </p:contentPart>
        </mc:Choice>
        <mc:Fallback xmlns="">
          <p:pic>
            <p:nvPicPr>
              <p:cNvPr id="274" name="Ink 273">
                <a:extLst>
                  <a:ext uri="{FF2B5EF4-FFF2-40B4-BE49-F238E27FC236}">
                    <a16:creationId xmlns:a16="http://schemas.microsoft.com/office/drawing/2014/main" id="{0FE5131E-9632-8C5B-0971-43D5CBDEA180}"/>
                  </a:ext>
                </a:extLst>
              </p:cNvPr>
              <p:cNvPicPr/>
              <p:nvPr/>
            </p:nvPicPr>
            <p:blipFill>
              <a:blip r:embed="rId156"/>
              <a:stretch>
                <a:fillRect/>
              </a:stretch>
            </p:blipFill>
            <p:spPr>
              <a:xfrm>
                <a:off x="4715951" y="2989993"/>
                <a:ext cx="23184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75" name="Ink 274">
                <a:extLst>
                  <a:ext uri="{FF2B5EF4-FFF2-40B4-BE49-F238E27FC236}">
                    <a16:creationId xmlns:a16="http://schemas.microsoft.com/office/drawing/2014/main" id="{0B78A3C3-9C4D-4114-2EFC-82BB748C5285}"/>
                  </a:ext>
                </a:extLst>
              </p14:cNvPr>
              <p14:cNvContentPartPr/>
              <p14:nvPr/>
            </p14:nvContentPartPr>
            <p14:xfrm>
              <a:off x="5142911" y="3082153"/>
              <a:ext cx="6120" cy="3960"/>
            </p14:xfrm>
          </p:contentPart>
        </mc:Choice>
        <mc:Fallback xmlns="">
          <p:pic>
            <p:nvPicPr>
              <p:cNvPr id="275" name="Ink 274">
                <a:extLst>
                  <a:ext uri="{FF2B5EF4-FFF2-40B4-BE49-F238E27FC236}">
                    <a16:creationId xmlns:a16="http://schemas.microsoft.com/office/drawing/2014/main" id="{0B78A3C3-9C4D-4114-2EFC-82BB748C5285}"/>
                  </a:ext>
                </a:extLst>
              </p:cNvPr>
              <p:cNvPicPr/>
              <p:nvPr/>
            </p:nvPicPr>
            <p:blipFill>
              <a:blip r:embed="rId158"/>
              <a:stretch>
                <a:fillRect/>
              </a:stretch>
            </p:blipFill>
            <p:spPr>
              <a:xfrm>
                <a:off x="5124911" y="3064513"/>
                <a:ext cx="417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76" name="Ink 275">
                <a:extLst>
                  <a:ext uri="{FF2B5EF4-FFF2-40B4-BE49-F238E27FC236}">
                    <a16:creationId xmlns:a16="http://schemas.microsoft.com/office/drawing/2014/main" id="{A8376A25-7DEE-B38A-D796-757FD8D5B621}"/>
                  </a:ext>
                </a:extLst>
              </p14:cNvPr>
              <p14:cNvContentPartPr/>
              <p14:nvPr/>
            </p14:nvContentPartPr>
            <p14:xfrm>
              <a:off x="5340191" y="2926633"/>
              <a:ext cx="164160" cy="265320"/>
            </p14:xfrm>
          </p:contentPart>
        </mc:Choice>
        <mc:Fallback xmlns="">
          <p:pic>
            <p:nvPicPr>
              <p:cNvPr id="276" name="Ink 275">
                <a:extLst>
                  <a:ext uri="{FF2B5EF4-FFF2-40B4-BE49-F238E27FC236}">
                    <a16:creationId xmlns:a16="http://schemas.microsoft.com/office/drawing/2014/main" id="{A8376A25-7DEE-B38A-D796-757FD8D5B621}"/>
                  </a:ext>
                </a:extLst>
              </p:cNvPr>
              <p:cNvPicPr/>
              <p:nvPr/>
            </p:nvPicPr>
            <p:blipFill>
              <a:blip r:embed="rId160"/>
              <a:stretch>
                <a:fillRect/>
              </a:stretch>
            </p:blipFill>
            <p:spPr>
              <a:xfrm>
                <a:off x="5322191" y="2908633"/>
                <a:ext cx="199800" cy="300960"/>
              </a:xfrm>
              <a:prstGeom prst="rect">
                <a:avLst/>
              </a:prstGeom>
            </p:spPr>
          </p:pic>
        </mc:Fallback>
      </mc:AlternateContent>
      <p:grpSp>
        <p:nvGrpSpPr>
          <p:cNvPr id="277" name="Group 276">
            <a:extLst>
              <a:ext uri="{FF2B5EF4-FFF2-40B4-BE49-F238E27FC236}">
                <a16:creationId xmlns:a16="http://schemas.microsoft.com/office/drawing/2014/main" id="{51D78132-1EB7-F260-71FE-331195849658}"/>
              </a:ext>
            </a:extLst>
          </p:cNvPr>
          <p:cNvGrpSpPr/>
          <p:nvPr/>
        </p:nvGrpSpPr>
        <p:grpSpPr>
          <a:xfrm>
            <a:off x="812471" y="3659593"/>
            <a:ext cx="5274720" cy="728280"/>
            <a:chOff x="668349" y="4226126"/>
            <a:chExt cx="5274720" cy="728280"/>
          </a:xfrm>
        </p:grpSpPr>
        <mc:AlternateContent xmlns:mc="http://schemas.openxmlformats.org/markup-compatibility/2006" xmlns:p14="http://schemas.microsoft.com/office/powerpoint/2010/main">
          <mc:Choice Requires="p14">
            <p:contentPart p14:bwMode="auto" r:id="rId161">
              <p14:nvContentPartPr>
                <p14:cNvPr id="278" name="Ink 277">
                  <a:extLst>
                    <a:ext uri="{FF2B5EF4-FFF2-40B4-BE49-F238E27FC236}">
                      <a16:creationId xmlns:a16="http://schemas.microsoft.com/office/drawing/2014/main" id="{59B3DFB5-9F00-DE9D-A043-63A9866CCA6B}"/>
                    </a:ext>
                  </a:extLst>
                </p14:cNvPr>
                <p14:cNvContentPartPr/>
                <p14:nvPr/>
              </p14:nvContentPartPr>
              <p14:xfrm>
                <a:off x="668349" y="4591526"/>
                <a:ext cx="53640" cy="252360"/>
              </p14:xfrm>
            </p:contentPart>
          </mc:Choice>
          <mc:Fallback xmlns="">
            <p:pic>
              <p:nvPicPr>
                <p:cNvPr id="278" name="Ink 277">
                  <a:extLst>
                    <a:ext uri="{FF2B5EF4-FFF2-40B4-BE49-F238E27FC236}">
                      <a16:creationId xmlns:a16="http://schemas.microsoft.com/office/drawing/2014/main" id="{59B3DFB5-9F00-DE9D-A043-63A9866CCA6B}"/>
                    </a:ext>
                  </a:extLst>
                </p:cNvPr>
                <p:cNvPicPr/>
                <p:nvPr/>
              </p:nvPicPr>
              <p:blipFill>
                <a:blip r:embed="rId162"/>
                <a:stretch>
                  <a:fillRect/>
                </a:stretch>
              </p:blipFill>
              <p:spPr>
                <a:xfrm>
                  <a:off x="650709" y="4573526"/>
                  <a:ext cx="89280" cy="288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79" name="Ink 278">
                  <a:extLst>
                    <a:ext uri="{FF2B5EF4-FFF2-40B4-BE49-F238E27FC236}">
                      <a16:creationId xmlns:a16="http://schemas.microsoft.com/office/drawing/2014/main" id="{4398E7EA-F48D-872F-BD18-3F0153FE4B02}"/>
                    </a:ext>
                  </a:extLst>
                </p14:cNvPr>
                <p14:cNvContentPartPr/>
                <p14:nvPr/>
              </p14:nvContentPartPr>
              <p14:xfrm>
                <a:off x="675909" y="4543286"/>
                <a:ext cx="143280" cy="189720"/>
              </p14:xfrm>
            </p:contentPart>
          </mc:Choice>
          <mc:Fallback xmlns="">
            <p:pic>
              <p:nvPicPr>
                <p:cNvPr id="279" name="Ink 278">
                  <a:extLst>
                    <a:ext uri="{FF2B5EF4-FFF2-40B4-BE49-F238E27FC236}">
                      <a16:creationId xmlns:a16="http://schemas.microsoft.com/office/drawing/2014/main" id="{4398E7EA-F48D-872F-BD18-3F0153FE4B02}"/>
                    </a:ext>
                  </a:extLst>
                </p:cNvPr>
                <p:cNvPicPr/>
                <p:nvPr/>
              </p:nvPicPr>
              <p:blipFill>
                <a:blip r:embed="rId164"/>
                <a:stretch>
                  <a:fillRect/>
                </a:stretch>
              </p:blipFill>
              <p:spPr>
                <a:xfrm>
                  <a:off x="657909" y="4525646"/>
                  <a:ext cx="17892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80" name="Ink 279">
                  <a:extLst>
                    <a:ext uri="{FF2B5EF4-FFF2-40B4-BE49-F238E27FC236}">
                      <a16:creationId xmlns:a16="http://schemas.microsoft.com/office/drawing/2014/main" id="{59259D23-54DE-C920-4B8C-8E5D2DB164E6}"/>
                    </a:ext>
                  </a:extLst>
                </p14:cNvPr>
                <p14:cNvContentPartPr/>
                <p14:nvPr/>
              </p14:nvContentPartPr>
              <p14:xfrm>
                <a:off x="956709" y="4415126"/>
                <a:ext cx="113760" cy="513720"/>
              </p14:xfrm>
            </p:contentPart>
          </mc:Choice>
          <mc:Fallback xmlns="">
            <p:pic>
              <p:nvPicPr>
                <p:cNvPr id="280" name="Ink 279">
                  <a:extLst>
                    <a:ext uri="{FF2B5EF4-FFF2-40B4-BE49-F238E27FC236}">
                      <a16:creationId xmlns:a16="http://schemas.microsoft.com/office/drawing/2014/main" id="{59259D23-54DE-C920-4B8C-8E5D2DB164E6}"/>
                    </a:ext>
                  </a:extLst>
                </p:cNvPr>
                <p:cNvPicPr/>
                <p:nvPr/>
              </p:nvPicPr>
              <p:blipFill>
                <a:blip r:embed="rId166"/>
                <a:stretch>
                  <a:fillRect/>
                </a:stretch>
              </p:blipFill>
              <p:spPr>
                <a:xfrm>
                  <a:off x="939069" y="4397126"/>
                  <a:ext cx="149400" cy="5493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81" name="Ink 280">
                  <a:extLst>
                    <a:ext uri="{FF2B5EF4-FFF2-40B4-BE49-F238E27FC236}">
                      <a16:creationId xmlns:a16="http://schemas.microsoft.com/office/drawing/2014/main" id="{ED2FEA2D-D64D-A5A8-F162-F9072688AF66}"/>
                    </a:ext>
                  </a:extLst>
                </p14:cNvPr>
                <p14:cNvContentPartPr/>
                <p14:nvPr/>
              </p14:nvContentPartPr>
              <p14:xfrm>
                <a:off x="1179189" y="4559126"/>
                <a:ext cx="213120" cy="101160"/>
              </p14:xfrm>
            </p:contentPart>
          </mc:Choice>
          <mc:Fallback xmlns="">
            <p:pic>
              <p:nvPicPr>
                <p:cNvPr id="281" name="Ink 280">
                  <a:extLst>
                    <a:ext uri="{FF2B5EF4-FFF2-40B4-BE49-F238E27FC236}">
                      <a16:creationId xmlns:a16="http://schemas.microsoft.com/office/drawing/2014/main" id="{ED2FEA2D-D64D-A5A8-F162-F9072688AF66}"/>
                    </a:ext>
                  </a:extLst>
                </p:cNvPr>
                <p:cNvPicPr/>
                <p:nvPr/>
              </p:nvPicPr>
              <p:blipFill>
                <a:blip r:embed="rId168"/>
                <a:stretch>
                  <a:fillRect/>
                </a:stretch>
              </p:blipFill>
              <p:spPr>
                <a:xfrm>
                  <a:off x="1161189" y="4541126"/>
                  <a:ext cx="24876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82" name="Ink 281">
                  <a:extLst>
                    <a:ext uri="{FF2B5EF4-FFF2-40B4-BE49-F238E27FC236}">
                      <a16:creationId xmlns:a16="http://schemas.microsoft.com/office/drawing/2014/main" id="{E43420F1-E307-E62F-E786-83F504A4EEBE}"/>
                    </a:ext>
                  </a:extLst>
                </p14:cNvPr>
                <p14:cNvContentPartPr/>
                <p14:nvPr/>
              </p14:nvContentPartPr>
              <p14:xfrm>
                <a:off x="1317069" y="4599446"/>
                <a:ext cx="24480" cy="247320"/>
              </p14:xfrm>
            </p:contentPart>
          </mc:Choice>
          <mc:Fallback xmlns="">
            <p:pic>
              <p:nvPicPr>
                <p:cNvPr id="282" name="Ink 281">
                  <a:extLst>
                    <a:ext uri="{FF2B5EF4-FFF2-40B4-BE49-F238E27FC236}">
                      <a16:creationId xmlns:a16="http://schemas.microsoft.com/office/drawing/2014/main" id="{E43420F1-E307-E62F-E786-83F504A4EEBE}"/>
                    </a:ext>
                  </a:extLst>
                </p:cNvPr>
                <p:cNvPicPr/>
                <p:nvPr/>
              </p:nvPicPr>
              <p:blipFill>
                <a:blip r:embed="rId170"/>
                <a:stretch>
                  <a:fillRect/>
                </a:stretch>
              </p:blipFill>
              <p:spPr>
                <a:xfrm>
                  <a:off x="1299429" y="4581446"/>
                  <a:ext cx="6012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83" name="Ink 282">
                  <a:extLst>
                    <a:ext uri="{FF2B5EF4-FFF2-40B4-BE49-F238E27FC236}">
                      <a16:creationId xmlns:a16="http://schemas.microsoft.com/office/drawing/2014/main" id="{A0D47FB5-0197-B8EC-5513-305D0EA5DB9C}"/>
                    </a:ext>
                  </a:extLst>
                </p14:cNvPr>
                <p14:cNvContentPartPr/>
                <p14:nvPr/>
              </p14:nvContentPartPr>
              <p14:xfrm>
                <a:off x="1582749" y="4809326"/>
                <a:ext cx="29160" cy="118440"/>
              </p14:xfrm>
            </p:contentPart>
          </mc:Choice>
          <mc:Fallback xmlns="">
            <p:pic>
              <p:nvPicPr>
                <p:cNvPr id="283" name="Ink 282">
                  <a:extLst>
                    <a:ext uri="{FF2B5EF4-FFF2-40B4-BE49-F238E27FC236}">
                      <a16:creationId xmlns:a16="http://schemas.microsoft.com/office/drawing/2014/main" id="{A0D47FB5-0197-B8EC-5513-305D0EA5DB9C}"/>
                    </a:ext>
                  </a:extLst>
                </p:cNvPr>
                <p:cNvPicPr/>
                <p:nvPr/>
              </p:nvPicPr>
              <p:blipFill>
                <a:blip r:embed="rId172"/>
                <a:stretch>
                  <a:fillRect/>
                </a:stretch>
              </p:blipFill>
              <p:spPr>
                <a:xfrm>
                  <a:off x="1565109" y="4791686"/>
                  <a:ext cx="6480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84" name="Ink 283">
                  <a:extLst>
                    <a:ext uri="{FF2B5EF4-FFF2-40B4-BE49-F238E27FC236}">
                      <a16:creationId xmlns:a16="http://schemas.microsoft.com/office/drawing/2014/main" id="{AD5983B4-5811-65FA-4FC7-202105F9D6B0}"/>
                    </a:ext>
                  </a:extLst>
                </p14:cNvPr>
                <p14:cNvContentPartPr/>
                <p14:nvPr/>
              </p14:nvContentPartPr>
              <p14:xfrm>
                <a:off x="1751949" y="4562366"/>
                <a:ext cx="170640" cy="47520"/>
              </p14:xfrm>
            </p:contentPart>
          </mc:Choice>
          <mc:Fallback xmlns="">
            <p:pic>
              <p:nvPicPr>
                <p:cNvPr id="284" name="Ink 283">
                  <a:extLst>
                    <a:ext uri="{FF2B5EF4-FFF2-40B4-BE49-F238E27FC236}">
                      <a16:creationId xmlns:a16="http://schemas.microsoft.com/office/drawing/2014/main" id="{AD5983B4-5811-65FA-4FC7-202105F9D6B0}"/>
                    </a:ext>
                  </a:extLst>
                </p:cNvPr>
                <p:cNvPicPr/>
                <p:nvPr/>
              </p:nvPicPr>
              <p:blipFill>
                <a:blip r:embed="rId174"/>
                <a:stretch>
                  <a:fillRect/>
                </a:stretch>
              </p:blipFill>
              <p:spPr>
                <a:xfrm>
                  <a:off x="1733949" y="4544366"/>
                  <a:ext cx="206280" cy="8316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85" name="Ink 284">
                  <a:extLst>
                    <a:ext uri="{FF2B5EF4-FFF2-40B4-BE49-F238E27FC236}">
                      <a16:creationId xmlns:a16="http://schemas.microsoft.com/office/drawing/2014/main" id="{29A601D6-0E30-D00F-7E2A-82F8EAAFA7C1}"/>
                    </a:ext>
                  </a:extLst>
                </p14:cNvPr>
                <p14:cNvContentPartPr/>
                <p14:nvPr/>
              </p14:nvContentPartPr>
              <p14:xfrm>
                <a:off x="1835109" y="4583246"/>
                <a:ext cx="23760" cy="208440"/>
              </p14:xfrm>
            </p:contentPart>
          </mc:Choice>
          <mc:Fallback xmlns="">
            <p:pic>
              <p:nvPicPr>
                <p:cNvPr id="285" name="Ink 284">
                  <a:extLst>
                    <a:ext uri="{FF2B5EF4-FFF2-40B4-BE49-F238E27FC236}">
                      <a16:creationId xmlns:a16="http://schemas.microsoft.com/office/drawing/2014/main" id="{29A601D6-0E30-D00F-7E2A-82F8EAAFA7C1}"/>
                    </a:ext>
                  </a:extLst>
                </p:cNvPr>
                <p:cNvPicPr/>
                <p:nvPr/>
              </p:nvPicPr>
              <p:blipFill>
                <a:blip r:embed="rId176"/>
                <a:stretch>
                  <a:fillRect/>
                </a:stretch>
              </p:blipFill>
              <p:spPr>
                <a:xfrm>
                  <a:off x="1817109" y="4565606"/>
                  <a:ext cx="5940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86" name="Ink 285">
                  <a:extLst>
                    <a:ext uri="{FF2B5EF4-FFF2-40B4-BE49-F238E27FC236}">
                      <a16:creationId xmlns:a16="http://schemas.microsoft.com/office/drawing/2014/main" id="{8B6A6506-7C14-D2B7-48A1-F89E251EDA07}"/>
                    </a:ext>
                  </a:extLst>
                </p14:cNvPr>
                <p14:cNvContentPartPr/>
                <p14:nvPr/>
              </p14:nvContentPartPr>
              <p14:xfrm>
                <a:off x="1974789" y="4403966"/>
                <a:ext cx="115920" cy="522360"/>
              </p14:xfrm>
            </p:contentPart>
          </mc:Choice>
          <mc:Fallback xmlns="">
            <p:pic>
              <p:nvPicPr>
                <p:cNvPr id="286" name="Ink 285">
                  <a:extLst>
                    <a:ext uri="{FF2B5EF4-FFF2-40B4-BE49-F238E27FC236}">
                      <a16:creationId xmlns:a16="http://schemas.microsoft.com/office/drawing/2014/main" id="{8B6A6506-7C14-D2B7-48A1-F89E251EDA07}"/>
                    </a:ext>
                  </a:extLst>
                </p:cNvPr>
                <p:cNvPicPr/>
                <p:nvPr/>
              </p:nvPicPr>
              <p:blipFill>
                <a:blip r:embed="rId178"/>
                <a:stretch>
                  <a:fillRect/>
                </a:stretch>
              </p:blipFill>
              <p:spPr>
                <a:xfrm>
                  <a:off x="1957149" y="4386326"/>
                  <a:ext cx="151560" cy="55800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87" name="Ink 286">
                  <a:extLst>
                    <a:ext uri="{FF2B5EF4-FFF2-40B4-BE49-F238E27FC236}">
                      <a16:creationId xmlns:a16="http://schemas.microsoft.com/office/drawing/2014/main" id="{ACA748E8-3C46-CAD2-4199-5F674959D556}"/>
                    </a:ext>
                  </a:extLst>
                </p14:cNvPr>
                <p14:cNvContentPartPr/>
                <p14:nvPr/>
              </p14:nvContentPartPr>
              <p14:xfrm>
                <a:off x="2310669" y="4652726"/>
                <a:ext cx="110880" cy="24840"/>
              </p14:xfrm>
            </p:contentPart>
          </mc:Choice>
          <mc:Fallback xmlns="">
            <p:pic>
              <p:nvPicPr>
                <p:cNvPr id="287" name="Ink 286">
                  <a:extLst>
                    <a:ext uri="{FF2B5EF4-FFF2-40B4-BE49-F238E27FC236}">
                      <a16:creationId xmlns:a16="http://schemas.microsoft.com/office/drawing/2014/main" id="{ACA748E8-3C46-CAD2-4199-5F674959D556}"/>
                    </a:ext>
                  </a:extLst>
                </p:cNvPr>
                <p:cNvPicPr/>
                <p:nvPr/>
              </p:nvPicPr>
              <p:blipFill>
                <a:blip r:embed="rId180"/>
                <a:stretch>
                  <a:fillRect/>
                </a:stretch>
              </p:blipFill>
              <p:spPr>
                <a:xfrm>
                  <a:off x="2292669" y="4634726"/>
                  <a:ext cx="14652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88" name="Ink 287">
                  <a:extLst>
                    <a:ext uri="{FF2B5EF4-FFF2-40B4-BE49-F238E27FC236}">
                      <a16:creationId xmlns:a16="http://schemas.microsoft.com/office/drawing/2014/main" id="{6FF5AABD-7FDE-E03D-8463-7F6E217D9B50}"/>
                    </a:ext>
                  </a:extLst>
                </p14:cNvPr>
                <p14:cNvContentPartPr/>
                <p14:nvPr/>
              </p14:nvContentPartPr>
              <p14:xfrm>
                <a:off x="2349189" y="4734086"/>
                <a:ext cx="126360" cy="20880"/>
              </p14:xfrm>
            </p:contentPart>
          </mc:Choice>
          <mc:Fallback xmlns="">
            <p:pic>
              <p:nvPicPr>
                <p:cNvPr id="288" name="Ink 287">
                  <a:extLst>
                    <a:ext uri="{FF2B5EF4-FFF2-40B4-BE49-F238E27FC236}">
                      <a16:creationId xmlns:a16="http://schemas.microsoft.com/office/drawing/2014/main" id="{6FF5AABD-7FDE-E03D-8463-7F6E217D9B50}"/>
                    </a:ext>
                  </a:extLst>
                </p:cNvPr>
                <p:cNvPicPr/>
                <p:nvPr/>
              </p:nvPicPr>
              <p:blipFill>
                <a:blip r:embed="rId182"/>
                <a:stretch>
                  <a:fillRect/>
                </a:stretch>
              </p:blipFill>
              <p:spPr>
                <a:xfrm>
                  <a:off x="2331189" y="4716086"/>
                  <a:ext cx="1620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89" name="Ink 288">
                  <a:extLst>
                    <a:ext uri="{FF2B5EF4-FFF2-40B4-BE49-F238E27FC236}">
                      <a16:creationId xmlns:a16="http://schemas.microsoft.com/office/drawing/2014/main" id="{9038B37E-C602-1698-A85D-62384B87C54A}"/>
                    </a:ext>
                  </a:extLst>
                </p14:cNvPr>
                <p14:cNvContentPartPr/>
                <p14:nvPr/>
              </p14:nvContentPartPr>
              <p14:xfrm>
                <a:off x="2727909" y="4552286"/>
                <a:ext cx="168480" cy="222480"/>
              </p14:xfrm>
            </p:contentPart>
          </mc:Choice>
          <mc:Fallback xmlns="">
            <p:pic>
              <p:nvPicPr>
                <p:cNvPr id="289" name="Ink 288">
                  <a:extLst>
                    <a:ext uri="{FF2B5EF4-FFF2-40B4-BE49-F238E27FC236}">
                      <a16:creationId xmlns:a16="http://schemas.microsoft.com/office/drawing/2014/main" id="{9038B37E-C602-1698-A85D-62384B87C54A}"/>
                    </a:ext>
                  </a:extLst>
                </p:cNvPr>
                <p:cNvPicPr/>
                <p:nvPr/>
              </p:nvPicPr>
              <p:blipFill>
                <a:blip r:embed="rId184"/>
                <a:stretch>
                  <a:fillRect/>
                </a:stretch>
              </p:blipFill>
              <p:spPr>
                <a:xfrm>
                  <a:off x="2710269" y="4534286"/>
                  <a:ext cx="20412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90" name="Ink 289">
                  <a:extLst>
                    <a:ext uri="{FF2B5EF4-FFF2-40B4-BE49-F238E27FC236}">
                      <a16:creationId xmlns:a16="http://schemas.microsoft.com/office/drawing/2014/main" id="{DF5DC0EA-1E0F-4176-9687-34BBB70BBCDA}"/>
                    </a:ext>
                  </a:extLst>
                </p14:cNvPr>
                <p14:cNvContentPartPr/>
                <p14:nvPr/>
              </p14:nvContentPartPr>
              <p14:xfrm>
                <a:off x="3087909" y="4641566"/>
                <a:ext cx="11520" cy="12240"/>
              </p14:xfrm>
            </p:contentPart>
          </mc:Choice>
          <mc:Fallback xmlns="">
            <p:pic>
              <p:nvPicPr>
                <p:cNvPr id="290" name="Ink 289">
                  <a:extLst>
                    <a:ext uri="{FF2B5EF4-FFF2-40B4-BE49-F238E27FC236}">
                      <a16:creationId xmlns:a16="http://schemas.microsoft.com/office/drawing/2014/main" id="{DF5DC0EA-1E0F-4176-9687-34BBB70BBCDA}"/>
                    </a:ext>
                  </a:extLst>
                </p:cNvPr>
                <p:cNvPicPr/>
                <p:nvPr/>
              </p:nvPicPr>
              <p:blipFill>
                <a:blip r:embed="rId186"/>
                <a:stretch>
                  <a:fillRect/>
                </a:stretch>
              </p:blipFill>
              <p:spPr>
                <a:xfrm>
                  <a:off x="3070269" y="4623926"/>
                  <a:ext cx="471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91" name="Ink 290">
                  <a:extLst>
                    <a:ext uri="{FF2B5EF4-FFF2-40B4-BE49-F238E27FC236}">
                      <a16:creationId xmlns:a16="http://schemas.microsoft.com/office/drawing/2014/main" id="{21A9D6AE-BD36-DECC-2F63-3599CE0EF8D9}"/>
                    </a:ext>
                  </a:extLst>
                </p14:cNvPr>
                <p14:cNvContentPartPr/>
                <p14:nvPr/>
              </p14:nvContentPartPr>
              <p14:xfrm>
                <a:off x="3253149" y="4513766"/>
                <a:ext cx="140040" cy="251640"/>
              </p14:xfrm>
            </p:contentPart>
          </mc:Choice>
          <mc:Fallback xmlns="">
            <p:pic>
              <p:nvPicPr>
                <p:cNvPr id="291" name="Ink 290">
                  <a:extLst>
                    <a:ext uri="{FF2B5EF4-FFF2-40B4-BE49-F238E27FC236}">
                      <a16:creationId xmlns:a16="http://schemas.microsoft.com/office/drawing/2014/main" id="{21A9D6AE-BD36-DECC-2F63-3599CE0EF8D9}"/>
                    </a:ext>
                  </a:extLst>
                </p:cNvPr>
                <p:cNvPicPr/>
                <p:nvPr/>
              </p:nvPicPr>
              <p:blipFill>
                <a:blip r:embed="rId188"/>
                <a:stretch>
                  <a:fillRect/>
                </a:stretch>
              </p:blipFill>
              <p:spPr>
                <a:xfrm>
                  <a:off x="3235149" y="4496126"/>
                  <a:ext cx="175680" cy="28728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92" name="Ink 291">
                  <a:extLst>
                    <a:ext uri="{FF2B5EF4-FFF2-40B4-BE49-F238E27FC236}">
                      <a16:creationId xmlns:a16="http://schemas.microsoft.com/office/drawing/2014/main" id="{6F2FF4D6-7AFB-DC22-EDAE-37FD62BE8F61}"/>
                    </a:ext>
                  </a:extLst>
                </p14:cNvPr>
                <p14:cNvContentPartPr/>
                <p14:nvPr/>
              </p14:nvContentPartPr>
              <p14:xfrm>
                <a:off x="3524589" y="4617446"/>
                <a:ext cx="147960" cy="108000"/>
              </p14:xfrm>
            </p:contentPart>
          </mc:Choice>
          <mc:Fallback xmlns="">
            <p:pic>
              <p:nvPicPr>
                <p:cNvPr id="292" name="Ink 291">
                  <a:extLst>
                    <a:ext uri="{FF2B5EF4-FFF2-40B4-BE49-F238E27FC236}">
                      <a16:creationId xmlns:a16="http://schemas.microsoft.com/office/drawing/2014/main" id="{6F2FF4D6-7AFB-DC22-EDAE-37FD62BE8F61}"/>
                    </a:ext>
                  </a:extLst>
                </p:cNvPr>
                <p:cNvPicPr/>
                <p:nvPr/>
              </p:nvPicPr>
              <p:blipFill>
                <a:blip r:embed="rId190"/>
                <a:stretch>
                  <a:fillRect/>
                </a:stretch>
              </p:blipFill>
              <p:spPr>
                <a:xfrm>
                  <a:off x="3506589" y="4599446"/>
                  <a:ext cx="18360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93" name="Ink 292">
                  <a:extLst>
                    <a:ext uri="{FF2B5EF4-FFF2-40B4-BE49-F238E27FC236}">
                      <a16:creationId xmlns:a16="http://schemas.microsoft.com/office/drawing/2014/main" id="{E967ED61-C8D8-3F08-A992-ABB3165E04AD}"/>
                    </a:ext>
                  </a:extLst>
                </p14:cNvPr>
                <p14:cNvContentPartPr/>
                <p14:nvPr/>
              </p14:nvContentPartPr>
              <p14:xfrm>
                <a:off x="3559869" y="4607726"/>
                <a:ext cx="115560" cy="137880"/>
              </p14:xfrm>
            </p:contentPart>
          </mc:Choice>
          <mc:Fallback xmlns="">
            <p:pic>
              <p:nvPicPr>
                <p:cNvPr id="293" name="Ink 292">
                  <a:extLst>
                    <a:ext uri="{FF2B5EF4-FFF2-40B4-BE49-F238E27FC236}">
                      <a16:creationId xmlns:a16="http://schemas.microsoft.com/office/drawing/2014/main" id="{E967ED61-C8D8-3F08-A992-ABB3165E04AD}"/>
                    </a:ext>
                  </a:extLst>
                </p:cNvPr>
                <p:cNvPicPr/>
                <p:nvPr/>
              </p:nvPicPr>
              <p:blipFill>
                <a:blip r:embed="rId192"/>
                <a:stretch>
                  <a:fillRect/>
                </a:stretch>
              </p:blipFill>
              <p:spPr>
                <a:xfrm>
                  <a:off x="3541869" y="4590086"/>
                  <a:ext cx="1512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94" name="Ink 293">
                  <a:extLst>
                    <a:ext uri="{FF2B5EF4-FFF2-40B4-BE49-F238E27FC236}">
                      <a16:creationId xmlns:a16="http://schemas.microsoft.com/office/drawing/2014/main" id="{54380A96-A176-DB9D-10D3-C864F345B462}"/>
                    </a:ext>
                  </a:extLst>
                </p14:cNvPr>
                <p14:cNvContentPartPr/>
                <p14:nvPr/>
              </p14:nvContentPartPr>
              <p14:xfrm>
                <a:off x="3786669" y="4536806"/>
                <a:ext cx="150480" cy="191880"/>
              </p14:xfrm>
            </p:contentPart>
          </mc:Choice>
          <mc:Fallback xmlns="">
            <p:pic>
              <p:nvPicPr>
                <p:cNvPr id="294" name="Ink 293">
                  <a:extLst>
                    <a:ext uri="{FF2B5EF4-FFF2-40B4-BE49-F238E27FC236}">
                      <a16:creationId xmlns:a16="http://schemas.microsoft.com/office/drawing/2014/main" id="{54380A96-A176-DB9D-10D3-C864F345B462}"/>
                    </a:ext>
                  </a:extLst>
                </p:cNvPr>
                <p:cNvPicPr/>
                <p:nvPr/>
              </p:nvPicPr>
              <p:blipFill>
                <a:blip r:embed="rId194"/>
                <a:stretch>
                  <a:fillRect/>
                </a:stretch>
              </p:blipFill>
              <p:spPr>
                <a:xfrm>
                  <a:off x="3768669" y="4518806"/>
                  <a:ext cx="18612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95" name="Ink 294">
                  <a:extLst>
                    <a:ext uri="{FF2B5EF4-FFF2-40B4-BE49-F238E27FC236}">
                      <a16:creationId xmlns:a16="http://schemas.microsoft.com/office/drawing/2014/main" id="{2F953211-84C4-5952-3C7A-CBB8A64D1014}"/>
                    </a:ext>
                  </a:extLst>
                </p14:cNvPr>
                <p14:cNvContentPartPr/>
                <p14:nvPr/>
              </p14:nvContentPartPr>
              <p14:xfrm>
                <a:off x="4051989" y="4595126"/>
                <a:ext cx="6480" cy="6480"/>
              </p14:xfrm>
            </p:contentPart>
          </mc:Choice>
          <mc:Fallback xmlns="">
            <p:pic>
              <p:nvPicPr>
                <p:cNvPr id="295" name="Ink 294">
                  <a:extLst>
                    <a:ext uri="{FF2B5EF4-FFF2-40B4-BE49-F238E27FC236}">
                      <a16:creationId xmlns:a16="http://schemas.microsoft.com/office/drawing/2014/main" id="{2F953211-84C4-5952-3C7A-CBB8A64D1014}"/>
                    </a:ext>
                  </a:extLst>
                </p:cNvPr>
                <p:cNvPicPr/>
                <p:nvPr/>
              </p:nvPicPr>
              <p:blipFill>
                <a:blip r:embed="rId196"/>
                <a:stretch>
                  <a:fillRect/>
                </a:stretch>
              </p:blipFill>
              <p:spPr>
                <a:xfrm>
                  <a:off x="4033989" y="4577486"/>
                  <a:ext cx="421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96" name="Ink 295">
                  <a:extLst>
                    <a:ext uri="{FF2B5EF4-FFF2-40B4-BE49-F238E27FC236}">
                      <a16:creationId xmlns:a16="http://schemas.microsoft.com/office/drawing/2014/main" id="{EBFA05B1-1A37-ACDD-2D02-5FAE1EC1DD8C}"/>
                    </a:ext>
                  </a:extLst>
                </p14:cNvPr>
                <p14:cNvContentPartPr/>
                <p14:nvPr/>
              </p14:nvContentPartPr>
              <p14:xfrm>
                <a:off x="4209309" y="4511246"/>
                <a:ext cx="126000" cy="216000"/>
              </p14:xfrm>
            </p:contentPart>
          </mc:Choice>
          <mc:Fallback xmlns="">
            <p:pic>
              <p:nvPicPr>
                <p:cNvPr id="296" name="Ink 295">
                  <a:extLst>
                    <a:ext uri="{FF2B5EF4-FFF2-40B4-BE49-F238E27FC236}">
                      <a16:creationId xmlns:a16="http://schemas.microsoft.com/office/drawing/2014/main" id="{EBFA05B1-1A37-ACDD-2D02-5FAE1EC1DD8C}"/>
                    </a:ext>
                  </a:extLst>
                </p:cNvPr>
                <p:cNvPicPr/>
                <p:nvPr/>
              </p:nvPicPr>
              <p:blipFill>
                <a:blip r:embed="rId198"/>
                <a:stretch>
                  <a:fillRect/>
                </a:stretch>
              </p:blipFill>
              <p:spPr>
                <a:xfrm>
                  <a:off x="4191669" y="4493246"/>
                  <a:ext cx="1616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97" name="Ink 296">
                  <a:extLst>
                    <a:ext uri="{FF2B5EF4-FFF2-40B4-BE49-F238E27FC236}">
                      <a16:creationId xmlns:a16="http://schemas.microsoft.com/office/drawing/2014/main" id="{C807CDC0-1FD1-CB40-7723-85344A1D7A33}"/>
                    </a:ext>
                  </a:extLst>
                </p14:cNvPr>
                <p14:cNvContentPartPr/>
                <p14:nvPr/>
              </p14:nvContentPartPr>
              <p14:xfrm>
                <a:off x="4465629" y="4569206"/>
                <a:ext cx="125640" cy="16200"/>
              </p14:xfrm>
            </p:contentPart>
          </mc:Choice>
          <mc:Fallback xmlns="">
            <p:pic>
              <p:nvPicPr>
                <p:cNvPr id="297" name="Ink 296">
                  <a:extLst>
                    <a:ext uri="{FF2B5EF4-FFF2-40B4-BE49-F238E27FC236}">
                      <a16:creationId xmlns:a16="http://schemas.microsoft.com/office/drawing/2014/main" id="{C807CDC0-1FD1-CB40-7723-85344A1D7A33}"/>
                    </a:ext>
                  </a:extLst>
                </p:cNvPr>
                <p:cNvPicPr/>
                <p:nvPr/>
              </p:nvPicPr>
              <p:blipFill>
                <a:blip r:embed="rId200"/>
                <a:stretch>
                  <a:fillRect/>
                </a:stretch>
              </p:blipFill>
              <p:spPr>
                <a:xfrm>
                  <a:off x="4447629" y="4551206"/>
                  <a:ext cx="16128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98" name="Ink 297">
                  <a:extLst>
                    <a:ext uri="{FF2B5EF4-FFF2-40B4-BE49-F238E27FC236}">
                      <a16:creationId xmlns:a16="http://schemas.microsoft.com/office/drawing/2014/main" id="{CA55BCCA-1D34-E26B-515D-7F55C420C5F8}"/>
                    </a:ext>
                  </a:extLst>
                </p14:cNvPr>
                <p14:cNvContentPartPr/>
                <p14:nvPr/>
              </p14:nvContentPartPr>
              <p14:xfrm>
                <a:off x="4487229" y="4691606"/>
                <a:ext cx="113760" cy="20880"/>
              </p14:xfrm>
            </p:contentPart>
          </mc:Choice>
          <mc:Fallback xmlns="">
            <p:pic>
              <p:nvPicPr>
                <p:cNvPr id="298" name="Ink 297">
                  <a:extLst>
                    <a:ext uri="{FF2B5EF4-FFF2-40B4-BE49-F238E27FC236}">
                      <a16:creationId xmlns:a16="http://schemas.microsoft.com/office/drawing/2014/main" id="{CA55BCCA-1D34-E26B-515D-7F55C420C5F8}"/>
                    </a:ext>
                  </a:extLst>
                </p:cNvPr>
                <p:cNvPicPr/>
                <p:nvPr/>
              </p:nvPicPr>
              <p:blipFill>
                <a:blip r:embed="rId202"/>
                <a:stretch>
                  <a:fillRect/>
                </a:stretch>
              </p:blipFill>
              <p:spPr>
                <a:xfrm>
                  <a:off x="4469229" y="4673606"/>
                  <a:ext cx="1494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99" name="Ink 298">
                  <a:extLst>
                    <a:ext uri="{FF2B5EF4-FFF2-40B4-BE49-F238E27FC236}">
                      <a16:creationId xmlns:a16="http://schemas.microsoft.com/office/drawing/2014/main" id="{DEB63A80-40A9-08EC-EC2F-1CA95FBD0796}"/>
                    </a:ext>
                  </a:extLst>
                </p14:cNvPr>
                <p14:cNvContentPartPr/>
                <p14:nvPr/>
              </p14:nvContentPartPr>
              <p14:xfrm>
                <a:off x="4817709" y="4517006"/>
                <a:ext cx="186840" cy="185760"/>
              </p14:xfrm>
            </p:contentPart>
          </mc:Choice>
          <mc:Fallback xmlns="">
            <p:pic>
              <p:nvPicPr>
                <p:cNvPr id="299" name="Ink 298">
                  <a:extLst>
                    <a:ext uri="{FF2B5EF4-FFF2-40B4-BE49-F238E27FC236}">
                      <a16:creationId xmlns:a16="http://schemas.microsoft.com/office/drawing/2014/main" id="{DEB63A80-40A9-08EC-EC2F-1CA95FBD0796}"/>
                    </a:ext>
                  </a:extLst>
                </p:cNvPr>
                <p:cNvPicPr/>
                <p:nvPr/>
              </p:nvPicPr>
              <p:blipFill>
                <a:blip r:embed="rId204"/>
                <a:stretch>
                  <a:fillRect/>
                </a:stretch>
              </p:blipFill>
              <p:spPr>
                <a:xfrm>
                  <a:off x="4799709" y="4499366"/>
                  <a:ext cx="22248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300" name="Ink 299">
                  <a:extLst>
                    <a:ext uri="{FF2B5EF4-FFF2-40B4-BE49-F238E27FC236}">
                      <a16:creationId xmlns:a16="http://schemas.microsoft.com/office/drawing/2014/main" id="{A11F0C26-4CE6-01AE-6BE1-6D42FCBFCBB4}"/>
                    </a:ext>
                  </a:extLst>
                </p14:cNvPr>
                <p14:cNvContentPartPr/>
                <p14:nvPr/>
              </p14:nvContentPartPr>
              <p14:xfrm>
                <a:off x="5164389" y="4593326"/>
                <a:ext cx="11520" cy="20160"/>
              </p14:xfrm>
            </p:contentPart>
          </mc:Choice>
          <mc:Fallback xmlns="">
            <p:pic>
              <p:nvPicPr>
                <p:cNvPr id="300" name="Ink 299">
                  <a:extLst>
                    <a:ext uri="{FF2B5EF4-FFF2-40B4-BE49-F238E27FC236}">
                      <a16:creationId xmlns:a16="http://schemas.microsoft.com/office/drawing/2014/main" id="{A11F0C26-4CE6-01AE-6BE1-6D42FCBFCBB4}"/>
                    </a:ext>
                  </a:extLst>
                </p:cNvPr>
                <p:cNvPicPr/>
                <p:nvPr/>
              </p:nvPicPr>
              <p:blipFill>
                <a:blip r:embed="rId206"/>
                <a:stretch>
                  <a:fillRect/>
                </a:stretch>
              </p:blipFill>
              <p:spPr>
                <a:xfrm>
                  <a:off x="5146749" y="4575686"/>
                  <a:ext cx="471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301" name="Ink 300">
                  <a:extLst>
                    <a:ext uri="{FF2B5EF4-FFF2-40B4-BE49-F238E27FC236}">
                      <a16:creationId xmlns:a16="http://schemas.microsoft.com/office/drawing/2014/main" id="{1AEECBF0-1F75-1784-E393-DD0FC7B33A12}"/>
                    </a:ext>
                  </a:extLst>
                </p14:cNvPr>
                <p14:cNvContentPartPr/>
                <p14:nvPr/>
              </p14:nvContentPartPr>
              <p14:xfrm>
                <a:off x="5346549" y="4473806"/>
                <a:ext cx="153000" cy="253440"/>
              </p14:xfrm>
            </p:contentPart>
          </mc:Choice>
          <mc:Fallback xmlns="">
            <p:pic>
              <p:nvPicPr>
                <p:cNvPr id="301" name="Ink 300">
                  <a:extLst>
                    <a:ext uri="{FF2B5EF4-FFF2-40B4-BE49-F238E27FC236}">
                      <a16:creationId xmlns:a16="http://schemas.microsoft.com/office/drawing/2014/main" id="{1AEECBF0-1F75-1784-E393-DD0FC7B33A12}"/>
                    </a:ext>
                  </a:extLst>
                </p:cNvPr>
                <p:cNvPicPr/>
                <p:nvPr/>
              </p:nvPicPr>
              <p:blipFill>
                <a:blip r:embed="rId208"/>
                <a:stretch>
                  <a:fillRect/>
                </a:stretch>
              </p:blipFill>
              <p:spPr>
                <a:xfrm>
                  <a:off x="5328549" y="4456166"/>
                  <a:ext cx="18864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302" name="Ink 301">
                  <a:extLst>
                    <a:ext uri="{FF2B5EF4-FFF2-40B4-BE49-F238E27FC236}">
                      <a16:creationId xmlns:a16="http://schemas.microsoft.com/office/drawing/2014/main" id="{DDC3BC5C-6562-0B76-774C-82F6123CF0E5}"/>
                    </a:ext>
                  </a:extLst>
                </p14:cNvPr>
                <p14:cNvContentPartPr/>
                <p14:nvPr/>
              </p14:nvContentPartPr>
              <p14:xfrm>
                <a:off x="5650749" y="4438166"/>
                <a:ext cx="140400" cy="270360"/>
              </p14:xfrm>
            </p:contentPart>
          </mc:Choice>
          <mc:Fallback xmlns="">
            <p:pic>
              <p:nvPicPr>
                <p:cNvPr id="302" name="Ink 301">
                  <a:extLst>
                    <a:ext uri="{FF2B5EF4-FFF2-40B4-BE49-F238E27FC236}">
                      <a16:creationId xmlns:a16="http://schemas.microsoft.com/office/drawing/2014/main" id="{DDC3BC5C-6562-0B76-774C-82F6123CF0E5}"/>
                    </a:ext>
                  </a:extLst>
                </p:cNvPr>
                <p:cNvPicPr/>
                <p:nvPr/>
              </p:nvPicPr>
              <p:blipFill>
                <a:blip r:embed="rId210"/>
                <a:stretch>
                  <a:fillRect/>
                </a:stretch>
              </p:blipFill>
              <p:spPr>
                <a:xfrm>
                  <a:off x="5632749" y="4420166"/>
                  <a:ext cx="1760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303" name="Ink 302">
                  <a:extLst>
                    <a:ext uri="{FF2B5EF4-FFF2-40B4-BE49-F238E27FC236}">
                      <a16:creationId xmlns:a16="http://schemas.microsoft.com/office/drawing/2014/main" id="{91985169-9FA0-00C5-D3BF-AEDBF452D449}"/>
                    </a:ext>
                  </a:extLst>
                </p14:cNvPr>
                <p14:cNvContentPartPr/>
                <p14:nvPr/>
              </p14:nvContentPartPr>
              <p14:xfrm>
                <a:off x="4789989" y="4226126"/>
                <a:ext cx="1022040" cy="113400"/>
              </p14:xfrm>
            </p:contentPart>
          </mc:Choice>
          <mc:Fallback xmlns="">
            <p:pic>
              <p:nvPicPr>
                <p:cNvPr id="303" name="Ink 302">
                  <a:extLst>
                    <a:ext uri="{FF2B5EF4-FFF2-40B4-BE49-F238E27FC236}">
                      <a16:creationId xmlns:a16="http://schemas.microsoft.com/office/drawing/2014/main" id="{91985169-9FA0-00C5-D3BF-AEDBF452D449}"/>
                    </a:ext>
                  </a:extLst>
                </p:cNvPr>
                <p:cNvPicPr/>
                <p:nvPr/>
              </p:nvPicPr>
              <p:blipFill>
                <a:blip r:embed="rId212"/>
                <a:stretch>
                  <a:fillRect/>
                </a:stretch>
              </p:blipFill>
              <p:spPr>
                <a:xfrm>
                  <a:off x="4771989" y="4208486"/>
                  <a:ext cx="105768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304" name="Ink 303">
                  <a:extLst>
                    <a:ext uri="{FF2B5EF4-FFF2-40B4-BE49-F238E27FC236}">
                      <a16:creationId xmlns:a16="http://schemas.microsoft.com/office/drawing/2014/main" id="{3B5926C8-87EB-7278-E177-B3923703B732}"/>
                    </a:ext>
                  </a:extLst>
                </p14:cNvPr>
                <p14:cNvContentPartPr/>
                <p14:nvPr/>
              </p14:nvContentPartPr>
              <p14:xfrm>
                <a:off x="4716189" y="4353206"/>
                <a:ext cx="1218600" cy="601200"/>
              </p14:xfrm>
            </p:contentPart>
          </mc:Choice>
          <mc:Fallback xmlns="">
            <p:pic>
              <p:nvPicPr>
                <p:cNvPr id="304" name="Ink 303">
                  <a:extLst>
                    <a:ext uri="{FF2B5EF4-FFF2-40B4-BE49-F238E27FC236}">
                      <a16:creationId xmlns:a16="http://schemas.microsoft.com/office/drawing/2014/main" id="{3B5926C8-87EB-7278-E177-B3923703B732}"/>
                    </a:ext>
                  </a:extLst>
                </p:cNvPr>
                <p:cNvPicPr/>
                <p:nvPr/>
              </p:nvPicPr>
              <p:blipFill>
                <a:blip r:embed="rId214"/>
                <a:stretch>
                  <a:fillRect/>
                </a:stretch>
              </p:blipFill>
              <p:spPr>
                <a:xfrm>
                  <a:off x="4698189" y="4335566"/>
                  <a:ext cx="1254240" cy="63684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305" name="Ink 304">
                  <a:extLst>
                    <a:ext uri="{FF2B5EF4-FFF2-40B4-BE49-F238E27FC236}">
                      <a16:creationId xmlns:a16="http://schemas.microsoft.com/office/drawing/2014/main" id="{BAD009B4-B9C7-E357-A78A-38C4E65A1A79}"/>
                    </a:ext>
                  </a:extLst>
                </p14:cNvPr>
                <p14:cNvContentPartPr/>
                <p14:nvPr/>
              </p14:nvContentPartPr>
              <p14:xfrm>
                <a:off x="5884029" y="4301366"/>
                <a:ext cx="2160" cy="1800"/>
              </p14:xfrm>
            </p:contentPart>
          </mc:Choice>
          <mc:Fallback xmlns="">
            <p:pic>
              <p:nvPicPr>
                <p:cNvPr id="305" name="Ink 304">
                  <a:extLst>
                    <a:ext uri="{FF2B5EF4-FFF2-40B4-BE49-F238E27FC236}">
                      <a16:creationId xmlns:a16="http://schemas.microsoft.com/office/drawing/2014/main" id="{BAD009B4-B9C7-E357-A78A-38C4E65A1A79}"/>
                    </a:ext>
                  </a:extLst>
                </p:cNvPr>
                <p:cNvPicPr/>
                <p:nvPr/>
              </p:nvPicPr>
              <p:blipFill>
                <a:blip r:embed="rId216"/>
                <a:stretch>
                  <a:fillRect/>
                </a:stretch>
              </p:blipFill>
              <p:spPr>
                <a:xfrm>
                  <a:off x="5866029" y="4283366"/>
                  <a:ext cx="37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306" name="Ink 305">
                  <a:extLst>
                    <a:ext uri="{FF2B5EF4-FFF2-40B4-BE49-F238E27FC236}">
                      <a16:creationId xmlns:a16="http://schemas.microsoft.com/office/drawing/2014/main" id="{11B1D785-5D44-1681-757B-D5CA639DCB79}"/>
                    </a:ext>
                  </a:extLst>
                </p14:cNvPr>
                <p14:cNvContentPartPr/>
                <p14:nvPr/>
              </p14:nvContentPartPr>
              <p14:xfrm>
                <a:off x="5862069" y="4234406"/>
                <a:ext cx="81000" cy="681120"/>
              </p14:xfrm>
            </p:contentPart>
          </mc:Choice>
          <mc:Fallback xmlns="">
            <p:pic>
              <p:nvPicPr>
                <p:cNvPr id="306" name="Ink 305">
                  <a:extLst>
                    <a:ext uri="{FF2B5EF4-FFF2-40B4-BE49-F238E27FC236}">
                      <a16:creationId xmlns:a16="http://schemas.microsoft.com/office/drawing/2014/main" id="{11B1D785-5D44-1681-757B-D5CA639DCB79}"/>
                    </a:ext>
                  </a:extLst>
                </p:cNvPr>
                <p:cNvPicPr/>
                <p:nvPr/>
              </p:nvPicPr>
              <p:blipFill>
                <a:blip r:embed="rId218"/>
                <a:stretch>
                  <a:fillRect/>
                </a:stretch>
              </p:blipFill>
              <p:spPr>
                <a:xfrm>
                  <a:off x="5844429" y="4216406"/>
                  <a:ext cx="116640" cy="716760"/>
                </a:xfrm>
                <a:prstGeom prst="rect">
                  <a:avLst/>
                </a:prstGeom>
              </p:spPr>
            </p:pic>
          </mc:Fallback>
        </mc:AlternateContent>
      </p:grpSp>
      <p:pic>
        <p:nvPicPr>
          <p:cNvPr id="307" name="Picture 306">
            <a:extLst>
              <a:ext uri="{FF2B5EF4-FFF2-40B4-BE49-F238E27FC236}">
                <a16:creationId xmlns:a16="http://schemas.microsoft.com/office/drawing/2014/main" id="{87B0030A-2FC4-4A50-EC74-0D3F083370FE}"/>
              </a:ext>
            </a:extLst>
          </p:cNvPr>
          <p:cNvPicPr>
            <a:picLocks noChangeAspect="1"/>
          </p:cNvPicPr>
          <p:nvPr/>
        </p:nvPicPr>
        <p:blipFill>
          <a:blip r:embed="rId219"/>
          <a:stretch>
            <a:fillRect/>
          </a:stretch>
        </p:blipFill>
        <p:spPr>
          <a:xfrm>
            <a:off x="382649" y="4763695"/>
            <a:ext cx="1528819" cy="868450"/>
          </a:xfrm>
          <a:prstGeom prst="rect">
            <a:avLst/>
          </a:prstGeom>
        </p:spPr>
      </p:pic>
      <p:pic>
        <p:nvPicPr>
          <p:cNvPr id="308" name="Picture 307">
            <a:extLst>
              <a:ext uri="{FF2B5EF4-FFF2-40B4-BE49-F238E27FC236}">
                <a16:creationId xmlns:a16="http://schemas.microsoft.com/office/drawing/2014/main" id="{4342211E-71B8-23DE-017D-1B45172C5BBC}"/>
              </a:ext>
            </a:extLst>
          </p:cNvPr>
          <p:cNvPicPr>
            <a:picLocks noChangeAspect="1"/>
          </p:cNvPicPr>
          <p:nvPr/>
        </p:nvPicPr>
        <p:blipFill>
          <a:blip r:embed="rId220"/>
          <a:stretch>
            <a:fillRect/>
          </a:stretch>
        </p:blipFill>
        <p:spPr>
          <a:xfrm>
            <a:off x="2227388" y="4788009"/>
            <a:ext cx="1482392" cy="831483"/>
          </a:xfrm>
          <a:prstGeom prst="rect">
            <a:avLst/>
          </a:prstGeom>
        </p:spPr>
      </p:pic>
      <p:pic>
        <p:nvPicPr>
          <p:cNvPr id="309" name="Picture 308">
            <a:extLst>
              <a:ext uri="{FF2B5EF4-FFF2-40B4-BE49-F238E27FC236}">
                <a16:creationId xmlns:a16="http://schemas.microsoft.com/office/drawing/2014/main" id="{9F159BE0-3487-F5AD-FB5D-60D07AF06548}"/>
              </a:ext>
            </a:extLst>
          </p:cNvPr>
          <p:cNvPicPr>
            <a:picLocks noChangeAspect="1"/>
          </p:cNvPicPr>
          <p:nvPr/>
        </p:nvPicPr>
        <p:blipFill>
          <a:blip r:embed="rId221"/>
          <a:stretch>
            <a:fillRect/>
          </a:stretch>
        </p:blipFill>
        <p:spPr>
          <a:xfrm>
            <a:off x="4121293" y="4711618"/>
            <a:ext cx="1713219" cy="936089"/>
          </a:xfrm>
          <a:prstGeom prst="rect">
            <a:avLst/>
          </a:prstGeom>
        </p:spPr>
      </p:pic>
      <p:cxnSp>
        <p:nvCxnSpPr>
          <p:cNvPr id="310" name="Straight Connector 309">
            <a:extLst>
              <a:ext uri="{FF2B5EF4-FFF2-40B4-BE49-F238E27FC236}">
                <a16:creationId xmlns:a16="http://schemas.microsoft.com/office/drawing/2014/main" id="{F7B5621C-0560-1E7C-F92B-C264A62444C2}"/>
              </a:ext>
            </a:extLst>
          </p:cNvPr>
          <p:cNvCxnSpPr/>
          <p:nvPr/>
        </p:nvCxnSpPr>
        <p:spPr>
          <a:xfrm>
            <a:off x="175271" y="4626665"/>
            <a:ext cx="5810040" cy="0"/>
          </a:xfrm>
          <a:prstGeom prst="line">
            <a:avLst/>
          </a:prstGeom>
        </p:spPr>
        <p:style>
          <a:lnRef idx="1">
            <a:schemeClr val="accent1"/>
          </a:lnRef>
          <a:fillRef idx="0">
            <a:schemeClr val="accent1"/>
          </a:fillRef>
          <a:effectRef idx="0">
            <a:schemeClr val="accent1"/>
          </a:effectRef>
          <a:fontRef idx="minor">
            <a:schemeClr val="tx1"/>
          </a:fontRef>
        </p:style>
      </p:cxnSp>
      <p:sp>
        <p:nvSpPr>
          <p:cNvPr id="311" name="Rectangle: Rounded Corners 310">
            <a:extLst>
              <a:ext uri="{FF2B5EF4-FFF2-40B4-BE49-F238E27FC236}">
                <a16:creationId xmlns:a16="http://schemas.microsoft.com/office/drawing/2014/main" id="{FA96C011-AB84-A33D-44AE-DC25839434A0}"/>
              </a:ext>
            </a:extLst>
          </p:cNvPr>
          <p:cNvSpPr/>
          <p:nvPr/>
        </p:nvSpPr>
        <p:spPr>
          <a:xfrm>
            <a:off x="796498" y="4476976"/>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312" name="Rectangle: Rounded Corners 311">
            <a:extLst>
              <a:ext uri="{FF2B5EF4-FFF2-40B4-BE49-F238E27FC236}">
                <a16:creationId xmlns:a16="http://schemas.microsoft.com/office/drawing/2014/main" id="{BD3E8306-8EEA-E3C7-85B5-0E0CFBEF19C4}"/>
              </a:ext>
            </a:extLst>
          </p:cNvPr>
          <p:cNvSpPr/>
          <p:nvPr/>
        </p:nvSpPr>
        <p:spPr>
          <a:xfrm>
            <a:off x="2674271" y="447285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313" name="Rectangle: Rounded Corners 312">
            <a:extLst>
              <a:ext uri="{FF2B5EF4-FFF2-40B4-BE49-F238E27FC236}">
                <a16:creationId xmlns:a16="http://schemas.microsoft.com/office/drawing/2014/main" id="{3B5BCFA2-7339-F6CA-6CE5-27C719F9A17A}"/>
              </a:ext>
            </a:extLst>
          </p:cNvPr>
          <p:cNvSpPr/>
          <p:nvPr/>
        </p:nvSpPr>
        <p:spPr>
          <a:xfrm>
            <a:off x="4733565" y="4469225"/>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sp>
        <p:nvSpPr>
          <p:cNvPr id="314" name="TextBox 313">
            <a:extLst>
              <a:ext uri="{FF2B5EF4-FFF2-40B4-BE49-F238E27FC236}">
                <a16:creationId xmlns:a16="http://schemas.microsoft.com/office/drawing/2014/main" id="{1BDE9EB2-6B9D-73A5-0002-A151336B5012}"/>
              </a:ext>
            </a:extLst>
          </p:cNvPr>
          <p:cNvSpPr txBox="1"/>
          <p:nvPr/>
        </p:nvSpPr>
        <p:spPr>
          <a:xfrm>
            <a:off x="6276552" y="2446188"/>
            <a:ext cx="2859878" cy="2893100"/>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b="1"/>
              <a:t>a) </a:t>
            </a:r>
            <a:r>
              <a:rPr lang="en-GB" sz="1400"/>
              <a:t>Emily throws a biased coin twice. The probability it lands heads both times is 0.49. Calculate the probability it will land tails both times.</a:t>
            </a:r>
          </a:p>
          <a:p>
            <a:endParaRPr lang="en-GB" sz="1400"/>
          </a:p>
          <a:p>
            <a:r>
              <a:rPr lang="en-GB" sz="1400" b="1"/>
              <a:t>b) </a:t>
            </a:r>
            <a:r>
              <a:rPr lang="en-GB" sz="1400"/>
              <a:t>Ruth throws a biased coin </a:t>
            </a:r>
            <a:r>
              <a:rPr lang="en-GB" sz="1400" i="1" u="sng"/>
              <a:t>3 times</a:t>
            </a:r>
            <a:r>
              <a:rPr lang="en-GB" sz="1400"/>
              <a:t>. The probability it lands heads all 3 times is 0.064. Calculate the probability it will land heads both times if thrown just twice.</a:t>
            </a:r>
          </a:p>
        </p:txBody>
      </p:sp>
    </p:spTree>
    <p:extLst>
      <p:ext uri="{BB962C8B-B14F-4D97-AF65-F5344CB8AC3E}">
        <p14:creationId xmlns:p14="http://schemas.microsoft.com/office/powerpoint/2010/main" val="2156778277"/>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 name="TextBox 150">
            <a:extLst>
              <a:ext uri="{FF2B5EF4-FFF2-40B4-BE49-F238E27FC236}">
                <a16:creationId xmlns:a16="http://schemas.microsoft.com/office/drawing/2014/main" id="{D2754BE4-EA6B-2FBA-A736-B3FFD05F340D}"/>
              </a:ext>
            </a:extLst>
          </p:cNvPr>
          <p:cNvSpPr txBox="1"/>
          <p:nvPr/>
        </p:nvSpPr>
        <p:spPr>
          <a:xfrm>
            <a:off x="3041365" y="185036"/>
            <a:ext cx="2859878" cy="2893100"/>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b="1"/>
              <a:t>a) </a:t>
            </a:r>
            <a:r>
              <a:rPr lang="en-GB" sz="1400"/>
              <a:t>Emily throws a biased coin twice. The probability it lands heads both times is 0.49. Calculate the probability it will land tails both times.</a:t>
            </a:r>
          </a:p>
          <a:p>
            <a:endParaRPr lang="en-GB" sz="1400"/>
          </a:p>
          <a:p>
            <a:r>
              <a:rPr lang="en-GB" sz="1400" b="1"/>
              <a:t>b) </a:t>
            </a:r>
            <a:r>
              <a:rPr lang="en-GB" sz="1400"/>
              <a:t>Ruth throws a biased coin </a:t>
            </a:r>
            <a:r>
              <a:rPr lang="en-GB" sz="1400" i="1" u="sng"/>
              <a:t>3 times</a:t>
            </a:r>
            <a:r>
              <a:rPr lang="en-GB" sz="1400"/>
              <a:t>. The probability it lands heads all 3 times is 0.064. Calculate the probability it will land heads both times if thrown just twice.</a:t>
            </a:r>
          </a:p>
        </p:txBody>
      </p:sp>
      <p:grpSp>
        <p:nvGrpSpPr>
          <p:cNvPr id="5" name="Group 4">
            <a:extLst>
              <a:ext uri="{FF2B5EF4-FFF2-40B4-BE49-F238E27FC236}">
                <a16:creationId xmlns:a16="http://schemas.microsoft.com/office/drawing/2014/main" id="{2C718A4C-1318-521D-D710-A9827085E730}"/>
              </a:ext>
            </a:extLst>
          </p:cNvPr>
          <p:cNvGrpSpPr/>
          <p:nvPr/>
        </p:nvGrpSpPr>
        <p:grpSpPr>
          <a:xfrm>
            <a:off x="199646" y="182606"/>
            <a:ext cx="316800" cy="494640"/>
            <a:chOff x="199646" y="182606"/>
            <a:chExt cx="316800" cy="494640"/>
          </a:xfrm>
        </p:grpSpPr>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81C13E81-F5C4-87AD-1703-CA4C3195C1B3}"/>
                    </a:ext>
                  </a:extLst>
                </p14:cNvPr>
                <p14:cNvContentPartPr/>
                <p14:nvPr/>
              </p14:nvContentPartPr>
              <p14:xfrm>
                <a:off x="199646" y="344606"/>
                <a:ext cx="193320" cy="144000"/>
              </p14:xfrm>
            </p:contentPart>
          </mc:Choice>
          <mc:Fallback xmlns="">
            <p:pic>
              <p:nvPicPr>
                <p:cNvPr id="3" name="Ink 2">
                  <a:extLst>
                    <a:ext uri="{FF2B5EF4-FFF2-40B4-BE49-F238E27FC236}">
                      <a16:creationId xmlns:a16="http://schemas.microsoft.com/office/drawing/2014/main" id="{81C13E81-F5C4-87AD-1703-CA4C3195C1B3}"/>
                    </a:ext>
                  </a:extLst>
                </p:cNvPr>
                <p:cNvPicPr/>
                <p:nvPr/>
              </p:nvPicPr>
              <p:blipFill>
                <a:blip r:embed="rId3"/>
                <a:stretch>
                  <a:fillRect/>
                </a:stretch>
              </p:blipFill>
              <p:spPr>
                <a:xfrm>
                  <a:off x="182006" y="326966"/>
                  <a:ext cx="22896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4322E617-CC48-5256-F249-4A20BD4A1F65}"/>
                    </a:ext>
                  </a:extLst>
                </p14:cNvPr>
                <p14:cNvContentPartPr/>
                <p14:nvPr/>
              </p14:nvContentPartPr>
              <p14:xfrm>
                <a:off x="384326" y="182606"/>
                <a:ext cx="132120" cy="494640"/>
              </p14:xfrm>
            </p:contentPart>
          </mc:Choice>
          <mc:Fallback xmlns="">
            <p:pic>
              <p:nvPicPr>
                <p:cNvPr id="4" name="Ink 3">
                  <a:extLst>
                    <a:ext uri="{FF2B5EF4-FFF2-40B4-BE49-F238E27FC236}">
                      <a16:creationId xmlns:a16="http://schemas.microsoft.com/office/drawing/2014/main" id="{4322E617-CC48-5256-F249-4A20BD4A1F65}"/>
                    </a:ext>
                  </a:extLst>
                </p:cNvPr>
                <p:cNvPicPr/>
                <p:nvPr/>
              </p:nvPicPr>
              <p:blipFill>
                <a:blip r:embed="rId5"/>
                <a:stretch>
                  <a:fillRect/>
                </a:stretch>
              </p:blipFill>
              <p:spPr>
                <a:xfrm>
                  <a:off x="366686" y="164606"/>
                  <a:ext cx="167760" cy="530280"/>
                </a:xfrm>
                <a:prstGeom prst="rect">
                  <a:avLst/>
                </a:prstGeom>
              </p:spPr>
            </p:pic>
          </mc:Fallback>
        </mc:AlternateContent>
      </p:grpSp>
      <p:grpSp>
        <p:nvGrpSpPr>
          <p:cNvPr id="17" name="Group 16">
            <a:extLst>
              <a:ext uri="{FF2B5EF4-FFF2-40B4-BE49-F238E27FC236}">
                <a16:creationId xmlns:a16="http://schemas.microsoft.com/office/drawing/2014/main" id="{C143C708-4BFB-FBAA-921B-863F493AA8DD}"/>
              </a:ext>
            </a:extLst>
          </p:cNvPr>
          <p:cNvGrpSpPr/>
          <p:nvPr/>
        </p:nvGrpSpPr>
        <p:grpSpPr>
          <a:xfrm>
            <a:off x="773486" y="369086"/>
            <a:ext cx="2116440" cy="510840"/>
            <a:chOff x="773486" y="369086"/>
            <a:chExt cx="2116440" cy="510840"/>
          </a:xfrm>
        </p:grpSpPr>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5B5A94BC-45C4-F299-EDD8-5000BC034A11}"/>
                    </a:ext>
                  </a:extLst>
                </p14:cNvPr>
                <p14:cNvContentPartPr/>
                <p14:nvPr/>
              </p14:nvContentPartPr>
              <p14:xfrm>
                <a:off x="773486" y="369086"/>
                <a:ext cx="942840" cy="488520"/>
              </p14:xfrm>
            </p:contentPart>
          </mc:Choice>
          <mc:Fallback xmlns="">
            <p:pic>
              <p:nvPicPr>
                <p:cNvPr id="6" name="Ink 5">
                  <a:extLst>
                    <a:ext uri="{FF2B5EF4-FFF2-40B4-BE49-F238E27FC236}">
                      <a16:creationId xmlns:a16="http://schemas.microsoft.com/office/drawing/2014/main" id="{5B5A94BC-45C4-F299-EDD8-5000BC034A11}"/>
                    </a:ext>
                  </a:extLst>
                </p:cNvPr>
                <p:cNvPicPr/>
                <p:nvPr/>
              </p:nvPicPr>
              <p:blipFill>
                <a:blip r:embed="rId7"/>
                <a:stretch>
                  <a:fillRect/>
                </a:stretch>
              </p:blipFill>
              <p:spPr>
                <a:xfrm>
                  <a:off x="755486" y="351446"/>
                  <a:ext cx="978480" cy="524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00D3BD9A-567D-5455-0FCA-A56E83ABE66C}"/>
                    </a:ext>
                  </a:extLst>
                </p14:cNvPr>
                <p14:cNvContentPartPr/>
                <p14:nvPr/>
              </p14:nvContentPartPr>
              <p14:xfrm>
                <a:off x="1114406" y="683366"/>
                <a:ext cx="123840" cy="135720"/>
              </p14:xfrm>
            </p:contentPart>
          </mc:Choice>
          <mc:Fallback xmlns="">
            <p:pic>
              <p:nvPicPr>
                <p:cNvPr id="7" name="Ink 6">
                  <a:extLst>
                    <a:ext uri="{FF2B5EF4-FFF2-40B4-BE49-F238E27FC236}">
                      <a16:creationId xmlns:a16="http://schemas.microsoft.com/office/drawing/2014/main" id="{00D3BD9A-567D-5455-0FCA-A56E83ABE66C}"/>
                    </a:ext>
                  </a:extLst>
                </p:cNvPr>
                <p:cNvPicPr/>
                <p:nvPr/>
              </p:nvPicPr>
              <p:blipFill>
                <a:blip r:embed="rId9"/>
                <a:stretch>
                  <a:fillRect/>
                </a:stretch>
              </p:blipFill>
              <p:spPr>
                <a:xfrm>
                  <a:off x="1096406" y="665366"/>
                  <a:ext cx="159480" cy="1713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9823BB44-3BEA-D052-B693-27BC3F60CFE3}"/>
                    </a:ext>
                  </a:extLst>
                </p14:cNvPr>
                <p14:cNvContentPartPr/>
                <p14:nvPr/>
              </p14:nvContentPartPr>
              <p14:xfrm>
                <a:off x="1359206" y="683006"/>
                <a:ext cx="28440" cy="9360"/>
              </p14:xfrm>
            </p:contentPart>
          </mc:Choice>
          <mc:Fallback xmlns="">
            <p:pic>
              <p:nvPicPr>
                <p:cNvPr id="8" name="Ink 7">
                  <a:extLst>
                    <a:ext uri="{FF2B5EF4-FFF2-40B4-BE49-F238E27FC236}">
                      <a16:creationId xmlns:a16="http://schemas.microsoft.com/office/drawing/2014/main" id="{9823BB44-3BEA-D052-B693-27BC3F60CFE3}"/>
                    </a:ext>
                  </a:extLst>
                </p:cNvPr>
                <p:cNvPicPr/>
                <p:nvPr/>
              </p:nvPicPr>
              <p:blipFill>
                <a:blip r:embed="rId11"/>
                <a:stretch>
                  <a:fillRect/>
                </a:stretch>
              </p:blipFill>
              <p:spPr>
                <a:xfrm>
                  <a:off x="1341206" y="665366"/>
                  <a:ext cx="640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2CD2FB96-CC92-593D-6299-1F9E6C67B136}"/>
                    </a:ext>
                  </a:extLst>
                </p14:cNvPr>
                <p14:cNvContentPartPr/>
                <p14:nvPr/>
              </p14:nvContentPartPr>
              <p14:xfrm>
                <a:off x="1529846" y="635486"/>
                <a:ext cx="154440" cy="119880"/>
              </p14:xfrm>
            </p:contentPart>
          </mc:Choice>
          <mc:Fallback xmlns="">
            <p:pic>
              <p:nvPicPr>
                <p:cNvPr id="9" name="Ink 8">
                  <a:extLst>
                    <a:ext uri="{FF2B5EF4-FFF2-40B4-BE49-F238E27FC236}">
                      <a16:creationId xmlns:a16="http://schemas.microsoft.com/office/drawing/2014/main" id="{2CD2FB96-CC92-593D-6299-1F9E6C67B136}"/>
                    </a:ext>
                  </a:extLst>
                </p:cNvPr>
                <p:cNvPicPr/>
                <p:nvPr/>
              </p:nvPicPr>
              <p:blipFill>
                <a:blip r:embed="rId13"/>
                <a:stretch>
                  <a:fillRect/>
                </a:stretch>
              </p:blipFill>
              <p:spPr>
                <a:xfrm>
                  <a:off x="1511846" y="617486"/>
                  <a:ext cx="19008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088372AD-7FA4-8257-A7DE-0F23CDE92035}"/>
                    </a:ext>
                  </a:extLst>
                </p14:cNvPr>
                <p14:cNvContentPartPr/>
                <p14:nvPr/>
              </p14:nvContentPartPr>
              <p14:xfrm>
                <a:off x="1597166" y="679766"/>
                <a:ext cx="72000" cy="181440"/>
              </p14:xfrm>
            </p:contentPart>
          </mc:Choice>
          <mc:Fallback xmlns="">
            <p:pic>
              <p:nvPicPr>
                <p:cNvPr id="10" name="Ink 9">
                  <a:extLst>
                    <a:ext uri="{FF2B5EF4-FFF2-40B4-BE49-F238E27FC236}">
                      <a16:creationId xmlns:a16="http://schemas.microsoft.com/office/drawing/2014/main" id="{088372AD-7FA4-8257-A7DE-0F23CDE92035}"/>
                    </a:ext>
                  </a:extLst>
                </p:cNvPr>
                <p:cNvPicPr/>
                <p:nvPr/>
              </p:nvPicPr>
              <p:blipFill>
                <a:blip r:embed="rId15"/>
                <a:stretch>
                  <a:fillRect/>
                </a:stretch>
              </p:blipFill>
              <p:spPr>
                <a:xfrm>
                  <a:off x="1579166" y="662126"/>
                  <a:ext cx="10764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8F301E0C-5AD0-9DBA-2E57-7CC918872F10}"/>
                    </a:ext>
                  </a:extLst>
                </p14:cNvPr>
                <p14:cNvContentPartPr/>
                <p14:nvPr/>
              </p14:nvContentPartPr>
              <p14:xfrm>
                <a:off x="1756286" y="652406"/>
                <a:ext cx="122760" cy="227520"/>
              </p14:xfrm>
            </p:contentPart>
          </mc:Choice>
          <mc:Fallback xmlns="">
            <p:pic>
              <p:nvPicPr>
                <p:cNvPr id="11" name="Ink 10">
                  <a:extLst>
                    <a:ext uri="{FF2B5EF4-FFF2-40B4-BE49-F238E27FC236}">
                      <a16:creationId xmlns:a16="http://schemas.microsoft.com/office/drawing/2014/main" id="{8F301E0C-5AD0-9DBA-2E57-7CC918872F10}"/>
                    </a:ext>
                  </a:extLst>
                </p:cNvPr>
                <p:cNvPicPr/>
                <p:nvPr/>
              </p:nvPicPr>
              <p:blipFill>
                <a:blip r:embed="rId17"/>
                <a:stretch>
                  <a:fillRect/>
                </a:stretch>
              </p:blipFill>
              <p:spPr>
                <a:xfrm>
                  <a:off x="1738286" y="634766"/>
                  <a:ext cx="15840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AB7FC437-F441-C648-A100-6EDDE3076B22}"/>
                    </a:ext>
                  </a:extLst>
                </p14:cNvPr>
                <p14:cNvContentPartPr/>
                <p14:nvPr/>
              </p14:nvContentPartPr>
              <p14:xfrm>
                <a:off x="2106566" y="654566"/>
                <a:ext cx="132480" cy="93240"/>
              </p14:xfrm>
            </p:contentPart>
          </mc:Choice>
          <mc:Fallback xmlns="">
            <p:pic>
              <p:nvPicPr>
                <p:cNvPr id="12" name="Ink 11">
                  <a:extLst>
                    <a:ext uri="{FF2B5EF4-FFF2-40B4-BE49-F238E27FC236}">
                      <a16:creationId xmlns:a16="http://schemas.microsoft.com/office/drawing/2014/main" id="{AB7FC437-F441-C648-A100-6EDDE3076B22}"/>
                    </a:ext>
                  </a:extLst>
                </p:cNvPr>
                <p:cNvPicPr/>
                <p:nvPr/>
              </p:nvPicPr>
              <p:blipFill>
                <a:blip r:embed="rId19"/>
                <a:stretch>
                  <a:fillRect/>
                </a:stretch>
              </p:blipFill>
              <p:spPr>
                <a:xfrm>
                  <a:off x="2088566" y="636926"/>
                  <a:ext cx="16812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A1F58614-D9C3-4A13-8DE1-25BDAD2E7ED5}"/>
                    </a:ext>
                  </a:extLst>
                </p14:cNvPr>
                <p14:cNvContentPartPr/>
                <p14:nvPr/>
              </p14:nvContentPartPr>
              <p14:xfrm>
                <a:off x="2348126" y="626846"/>
                <a:ext cx="152640" cy="193320"/>
              </p14:xfrm>
            </p:contentPart>
          </mc:Choice>
          <mc:Fallback xmlns="">
            <p:pic>
              <p:nvPicPr>
                <p:cNvPr id="13" name="Ink 12">
                  <a:extLst>
                    <a:ext uri="{FF2B5EF4-FFF2-40B4-BE49-F238E27FC236}">
                      <a16:creationId xmlns:a16="http://schemas.microsoft.com/office/drawing/2014/main" id="{A1F58614-D9C3-4A13-8DE1-25BDAD2E7ED5}"/>
                    </a:ext>
                  </a:extLst>
                </p:cNvPr>
                <p:cNvPicPr/>
                <p:nvPr/>
              </p:nvPicPr>
              <p:blipFill>
                <a:blip r:embed="rId21"/>
                <a:stretch>
                  <a:fillRect/>
                </a:stretch>
              </p:blipFill>
              <p:spPr>
                <a:xfrm>
                  <a:off x="2330486" y="608846"/>
                  <a:ext cx="18828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9C1F499F-5293-D6AE-182F-EE953A00DDFB}"/>
                    </a:ext>
                  </a:extLst>
                </p14:cNvPr>
                <p14:cNvContentPartPr/>
                <p14:nvPr/>
              </p14:nvContentPartPr>
              <p14:xfrm>
                <a:off x="2621726" y="665366"/>
                <a:ext cx="25200" cy="12240"/>
              </p14:xfrm>
            </p:contentPart>
          </mc:Choice>
          <mc:Fallback xmlns="">
            <p:pic>
              <p:nvPicPr>
                <p:cNvPr id="14" name="Ink 13">
                  <a:extLst>
                    <a:ext uri="{FF2B5EF4-FFF2-40B4-BE49-F238E27FC236}">
                      <a16:creationId xmlns:a16="http://schemas.microsoft.com/office/drawing/2014/main" id="{9C1F499F-5293-D6AE-182F-EE953A00DDFB}"/>
                    </a:ext>
                  </a:extLst>
                </p:cNvPr>
                <p:cNvPicPr/>
                <p:nvPr/>
              </p:nvPicPr>
              <p:blipFill>
                <a:blip r:embed="rId23"/>
                <a:stretch>
                  <a:fillRect/>
                </a:stretch>
              </p:blipFill>
              <p:spPr>
                <a:xfrm>
                  <a:off x="2603726" y="647366"/>
                  <a:ext cx="608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5C5C37B1-5264-9B61-319F-2E24FEBE9AA8}"/>
                    </a:ext>
                  </a:extLst>
                </p14:cNvPr>
                <p14:cNvContentPartPr/>
                <p14:nvPr/>
              </p14:nvContentPartPr>
              <p14:xfrm>
                <a:off x="2687246" y="587606"/>
                <a:ext cx="150840" cy="251280"/>
              </p14:xfrm>
            </p:contentPart>
          </mc:Choice>
          <mc:Fallback xmlns="">
            <p:pic>
              <p:nvPicPr>
                <p:cNvPr id="15" name="Ink 14">
                  <a:extLst>
                    <a:ext uri="{FF2B5EF4-FFF2-40B4-BE49-F238E27FC236}">
                      <a16:creationId xmlns:a16="http://schemas.microsoft.com/office/drawing/2014/main" id="{5C5C37B1-5264-9B61-319F-2E24FEBE9AA8}"/>
                    </a:ext>
                  </a:extLst>
                </p:cNvPr>
                <p:cNvPicPr/>
                <p:nvPr/>
              </p:nvPicPr>
              <p:blipFill>
                <a:blip r:embed="rId25"/>
                <a:stretch>
                  <a:fillRect/>
                </a:stretch>
              </p:blipFill>
              <p:spPr>
                <a:xfrm>
                  <a:off x="2669246" y="569606"/>
                  <a:ext cx="18648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39C0FCF4-CE28-ACA8-2F84-566F41051E1C}"/>
                    </a:ext>
                  </a:extLst>
                </p14:cNvPr>
                <p14:cNvContentPartPr/>
                <p14:nvPr/>
              </p14:nvContentPartPr>
              <p14:xfrm>
                <a:off x="2729366" y="703886"/>
                <a:ext cx="160560" cy="69840"/>
              </p14:xfrm>
            </p:contentPart>
          </mc:Choice>
          <mc:Fallback xmlns="">
            <p:pic>
              <p:nvPicPr>
                <p:cNvPr id="16" name="Ink 15">
                  <a:extLst>
                    <a:ext uri="{FF2B5EF4-FFF2-40B4-BE49-F238E27FC236}">
                      <a16:creationId xmlns:a16="http://schemas.microsoft.com/office/drawing/2014/main" id="{39C0FCF4-CE28-ACA8-2F84-566F41051E1C}"/>
                    </a:ext>
                  </a:extLst>
                </p:cNvPr>
                <p:cNvPicPr/>
                <p:nvPr/>
              </p:nvPicPr>
              <p:blipFill>
                <a:blip r:embed="rId27"/>
                <a:stretch>
                  <a:fillRect/>
                </a:stretch>
              </p:blipFill>
              <p:spPr>
                <a:xfrm>
                  <a:off x="2711366" y="685886"/>
                  <a:ext cx="196200" cy="105480"/>
                </a:xfrm>
                <a:prstGeom prst="rect">
                  <a:avLst/>
                </a:prstGeom>
              </p:spPr>
            </p:pic>
          </mc:Fallback>
        </mc:AlternateContent>
      </p:grpSp>
      <p:grpSp>
        <p:nvGrpSpPr>
          <p:cNvPr id="36" name="Group 35">
            <a:extLst>
              <a:ext uri="{FF2B5EF4-FFF2-40B4-BE49-F238E27FC236}">
                <a16:creationId xmlns:a16="http://schemas.microsoft.com/office/drawing/2014/main" id="{5568B0E7-BF78-E390-FDA8-E94786869470}"/>
              </a:ext>
            </a:extLst>
          </p:cNvPr>
          <p:cNvGrpSpPr/>
          <p:nvPr/>
        </p:nvGrpSpPr>
        <p:grpSpPr>
          <a:xfrm>
            <a:off x="262286" y="1206446"/>
            <a:ext cx="2744640" cy="752400"/>
            <a:chOff x="262286" y="1206446"/>
            <a:chExt cx="2744640" cy="752400"/>
          </a:xfrm>
        </p:grpSpPr>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33550537-005F-6BCB-7910-C72268E8533B}"/>
                    </a:ext>
                  </a:extLst>
                </p14:cNvPr>
                <p14:cNvContentPartPr/>
                <p14:nvPr/>
              </p14:nvContentPartPr>
              <p14:xfrm>
                <a:off x="262286" y="1583726"/>
                <a:ext cx="191160" cy="207720"/>
              </p14:xfrm>
            </p:contentPart>
          </mc:Choice>
          <mc:Fallback xmlns="">
            <p:pic>
              <p:nvPicPr>
                <p:cNvPr id="19" name="Ink 18">
                  <a:extLst>
                    <a:ext uri="{FF2B5EF4-FFF2-40B4-BE49-F238E27FC236}">
                      <a16:creationId xmlns:a16="http://schemas.microsoft.com/office/drawing/2014/main" id="{33550537-005F-6BCB-7910-C72268E8533B}"/>
                    </a:ext>
                  </a:extLst>
                </p:cNvPr>
                <p:cNvPicPr/>
                <p:nvPr/>
              </p:nvPicPr>
              <p:blipFill>
                <a:blip r:embed="rId29"/>
                <a:stretch>
                  <a:fillRect/>
                </a:stretch>
              </p:blipFill>
              <p:spPr>
                <a:xfrm>
                  <a:off x="244646" y="1565726"/>
                  <a:ext cx="22680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86398DBF-A4A7-0CC0-CA82-52686C20AF7A}"/>
                    </a:ext>
                  </a:extLst>
                </p14:cNvPr>
                <p14:cNvContentPartPr/>
                <p14:nvPr/>
              </p14:nvContentPartPr>
              <p14:xfrm>
                <a:off x="596006" y="1675886"/>
                <a:ext cx="4320" cy="20880"/>
              </p14:xfrm>
            </p:contentPart>
          </mc:Choice>
          <mc:Fallback xmlns="">
            <p:pic>
              <p:nvPicPr>
                <p:cNvPr id="20" name="Ink 19">
                  <a:extLst>
                    <a:ext uri="{FF2B5EF4-FFF2-40B4-BE49-F238E27FC236}">
                      <a16:creationId xmlns:a16="http://schemas.microsoft.com/office/drawing/2014/main" id="{86398DBF-A4A7-0CC0-CA82-52686C20AF7A}"/>
                    </a:ext>
                  </a:extLst>
                </p:cNvPr>
                <p:cNvPicPr/>
                <p:nvPr/>
              </p:nvPicPr>
              <p:blipFill>
                <a:blip r:embed="rId31"/>
                <a:stretch>
                  <a:fillRect/>
                </a:stretch>
              </p:blipFill>
              <p:spPr>
                <a:xfrm>
                  <a:off x="578006" y="1658246"/>
                  <a:ext cx="399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2" name="Ink 21">
                  <a:extLst>
                    <a:ext uri="{FF2B5EF4-FFF2-40B4-BE49-F238E27FC236}">
                      <a16:creationId xmlns:a16="http://schemas.microsoft.com/office/drawing/2014/main" id="{04E4BA09-1BD5-DAE4-A738-241438B91DA3}"/>
                    </a:ext>
                  </a:extLst>
                </p14:cNvPr>
                <p14:cNvContentPartPr/>
                <p14:nvPr/>
              </p14:nvContentPartPr>
              <p14:xfrm>
                <a:off x="799406" y="1519646"/>
                <a:ext cx="183240" cy="229320"/>
              </p14:xfrm>
            </p:contentPart>
          </mc:Choice>
          <mc:Fallback xmlns="">
            <p:pic>
              <p:nvPicPr>
                <p:cNvPr id="22" name="Ink 21">
                  <a:extLst>
                    <a:ext uri="{FF2B5EF4-FFF2-40B4-BE49-F238E27FC236}">
                      <a16:creationId xmlns:a16="http://schemas.microsoft.com/office/drawing/2014/main" id="{04E4BA09-1BD5-DAE4-A738-241438B91DA3}"/>
                    </a:ext>
                  </a:extLst>
                </p:cNvPr>
                <p:cNvPicPr/>
                <p:nvPr/>
              </p:nvPicPr>
              <p:blipFill>
                <a:blip r:embed="rId33"/>
                <a:stretch>
                  <a:fillRect/>
                </a:stretch>
              </p:blipFill>
              <p:spPr>
                <a:xfrm>
                  <a:off x="781766" y="1502006"/>
                  <a:ext cx="21888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4" name="Ink 23">
                  <a:extLst>
                    <a:ext uri="{FF2B5EF4-FFF2-40B4-BE49-F238E27FC236}">
                      <a16:creationId xmlns:a16="http://schemas.microsoft.com/office/drawing/2014/main" id="{66D1EAEB-A946-9400-EA8B-BACDF2CD573C}"/>
                    </a:ext>
                  </a:extLst>
                </p14:cNvPr>
                <p14:cNvContentPartPr/>
                <p14:nvPr/>
              </p14:nvContentPartPr>
              <p14:xfrm>
                <a:off x="1066166" y="1355126"/>
                <a:ext cx="156240" cy="85320"/>
              </p14:xfrm>
            </p:contentPart>
          </mc:Choice>
          <mc:Fallback xmlns="">
            <p:pic>
              <p:nvPicPr>
                <p:cNvPr id="24" name="Ink 23">
                  <a:extLst>
                    <a:ext uri="{FF2B5EF4-FFF2-40B4-BE49-F238E27FC236}">
                      <a16:creationId xmlns:a16="http://schemas.microsoft.com/office/drawing/2014/main" id="{66D1EAEB-A946-9400-EA8B-BACDF2CD573C}"/>
                    </a:ext>
                  </a:extLst>
                </p:cNvPr>
                <p:cNvPicPr/>
                <p:nvPr/>
              </p:nvPicPr>
              <p:blipFill>
                <a:blip r:embed="rId35"/>
                <a:stretch>
                  <a:fillRect/>
                </a:stretch>
              </p:blipFill>
              <p:spPr>
                <a:xfrm>
                  <a:off x="1048166" y="1337486"/>
                  <a:ext cx="19188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5" name="Ink 24">
                  <a:extLst>
                    <a:ext uri="{FF2B5EF4-FFF2-40B4-BE49-F238E27FC236}">
                      <a16:creationId xmlns:a16="http://schemas.microsoft.com/office/drawing/2014/main" id="{3C0075AE-D2E3-2B54-C473-A9725E58C34A}"/>
                    </a:ext>
                  </a:extLst>
                </p14:cNvPr>
                <p14:cNvContentPartPr/>
                <p14:nvPr/>
              </p14:nvContentPartPr>
              <p14:xfrm>
                <a:off x="1355246" y="1598126"/>
                <a:ext cx="86400" cy="9720"/>
              </p14:xfrm>
            </p:contentPart>
          </mc:Choice>
          <mc:Fallback xmlns="">
            <p:pic>
              <p:nvPicPr>
                <p:cNvPr id="25" name="Ink 24">
                  <a:extLst>
                    <a:ext uri="{FF2B5EF4-FFF2-40B4-BE49-F238E27FC236}">
                      <a16:creationId xmlns:a16="http://schemas.microsoft.com/office/drawing/2014/main" id="{3C0075AE-D2E3-2B54-C473-A9725E58C34A}"/>
                    </a:ext>
                  </a:extLst>
                </p:cNvPr>
                <p:cNvPicPr/>
                <p:nvPr/>
              </p:nvPicPr>
              <p:blipFill>
                <a:blip r:embed="rId37"/>
                <a:stretch>
                  <a:fillRect/>
                </a:stretch>
              </p:blipFill>
              <p:spPr>
                <a:xfrm>
                  <a:off x="1337606" y="1580126"/>
                  <a:ext cx="1220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6" name="Ink 25">
                  <a:extLst>
                    <a:ext uri="{FF2B5EF4-FFF2-40B4-BE49-F238E27FC236}">
                      <a16:creationId xmlns:a16="http://schemas.microsoft.com/office/drawing/2014/main" id="{CF952934-0035-C720-5880-3912E29101B0}"/>
                    </a:ext>
                  </a:extLst>
                </p14:cNvPr>
                <p14:cNvContentPartPr/>
                <p14:nvPr/>
              </p14:nvContentPartPr>
              <p14:xfrm>
                <a:off x="1383326" y="1665806"/>
                <a:ext cx="112680" cy="31680"/>
              </p14:xfrm>
            </p:contentPart>
          </mc:Choice>
          <mc:Fallback xmlns="">
            <p:pic>
              <p:nvPicPr>
                <p:cNvPr id="26" name="Ink 25">
                  <a:extLst>
                    <a:ext uri="{FF2B5EF4-FFF2-40B4-BE49-F238E27FC236}">
                      <a16:creationId xmlns:a16="http://schemas.microsoft.com/office/drawing/2014/main" id="{CF952934-0035-C720-5880-3912E29101B0}"/>
                    </a:ext>
                  </a:extLst>
                </p:cNvPr>
                <p:cNvPicPr/>
                <p:nvPr/>
              </p:nvPicPr>
              <p:blipFill>
                <a:blip r:embed="rId39"/>
                <a:stretch>
                  <a:fillRect/>
                </a:stretch>
              </p:blipFill>
              <p:spPr>
                <a:xfrm>
                  <a:off x="1365686" y="1648166"/>
                  <a:ext cx="14832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7" name="Ink 26">
                  <a:extLst>
                    <a:ext uri="{FF2B5EF4-FFF2-40B4-BE49-F238E27FC236}">
                      <a16:creationId xmlns:a16="http://schemas.microsoft.com/office/drawing/2014/main" id="{F9CCB5FF-8A20-93AA-0B10-D4B363D5D6A4}"/>
                    </a:ext>
                  </a:extLst>
                </p14:cNvPr>
                <p14:cNvContentPartPr/>
                <p14:nvPr/>
              </p14:nvContentPartPr>
              <p14:xfrm>
                <a:off x="1664846" y="1538006"/>
                <a:ext cx="125640" cy="191880"/>
              </p14:xfrm>
            </p:contentPart>
          </mc:Choice>
          <mc:Fallback xmlns="">
            <p:pic>
              <p:nvPicPr>
                <p:cNvPr id="27" name="Ink 26">
                  <a:extLst>
                    <a:ext uri="{FF2B5EF4-FFF2-40B4-BE49-F238E27FC236}">
                      <a16:creationId xmlns:a16="http://schemas.microsoft.com/office/drawing/2014/main" id="{F9CCB5FF-8A20-93AA-0B10-D4B363D5D6A4}"/>
                    </a:ext>
                  </a:extLst>
                </p:cNvPr>
                <p:cNvPicPr/>
                <p:nvPr/>
              </p:nvPicPr>
              <p:blipFill>
                <a:blip r:embed="rId41"/>
                <a:stretch>
                  <a:fillRect/>
                </a:stretch>
              </p:blipFill>
              <p:spPr>
                <a:xfrm>
                  <a:off x="1647206" y="1520006"/>
                  <a:ext cx="16128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8" name="Ink 27">
                  <a:extLst>
                    <a:ext uri="{FF2B5EF4-FFF2-40B4-BE49-F238E27FC236}">
                      <a16:creationId xmlns:a16="http://schemas.microsoft.com/office/drawing/2014/main" id="{803E52CB-BA5F-9DAE-860F-5460980CA291}"/>
                    </a:ext>
                  </a:extLst>
                </p14:cNvPr>
                <p14:cNvContentPartPr/>
                <p14:nvPr/>
              </p14:nvContentPartPr>
              <p14:xfrm>
                <a:off x="2025206" y="1567166"/>
                <a:ext cx="24120" cy="15120"/>
              </p14:xfrm>
            </p:contentPart>
          </mc:Choice>
          <mc:Fallback xmlns="">
            <p:pic>
              <p:nvPicPr>
                <p:cNvPr id="28" name="Ink 27">
                  <a:extLst>
                    <a:ext uri="{FF2B5EF4-FFF2-40B4-BE49-F238E27FC236}">
                      <a16:creationId xmlns:a16="http://schemas.microsoft.com/office/drawing/2014/main" id="{803E52CB-BA5F-9DAE-860F-5460980CA291}"/>
                    </a:ext>
                  </a:extLst>
                </p:cNvPr>
                <p:cNvPicPr/>
                <p:nvPr/>
              </p:nvPicPr>
              <p:blipFill>
                <a:blip r:embed="rId43"/>
                <a:stretch>
                  <a:fillRect/>
                </a:stretch>
              </p:blipFill>
              <p:spPr>
                <a:xfrm>
                  <a:off x="2007566" y="1549526"/>
                  <a:ext cx="597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9" name="Ink 28">
                  <a:extLst>
                    <a:ext uri="{FF2B5EF4-FFF2-40B4-BE49-F238E27FC236}">
                      <a16:creationId xmlns:a16="http://schemas.microsoft.com/office/drawing/2014/main" id="{CA88AE7B-CABA-C2AB-28E4-44BC7E0C206F}"/>
                    </a:ext>
                  </a:extLst>
                </p14:cNvPr>
                <p14:cNvContentPartPr/>
                <p14:nvPr/>
              </p14:nvContentPartPr>
              <p14:xfrm>
                <a:off x="2267846" y="1530446"/>
                <a:ext cx="110160" cy="141840"/>
              </p14:xfrm>
            </p:contentPart>
          </mc:Choice>
          <mc:Fallback xmlns="">
            <p:pic>
              <p:nvPicPr>
                <p:cNvPr id="29" name="Ink 28">
                  <a:extLst>
                    <a:ext uri="{FF2B5EF4-FFF2-40B4-BE49-F238E27FC236}">
                      <a16:creationId xmlns:a16="http://schemas.microsoft.com/office/drawing/2014/main" id="{CA88AE7B-CABA-C2AB-28E4-44BC7E0C206F}"/>
                    </a:ext>
                  </a:extLst>
                </p:cNvPr>
                <p:cNvPicPr/>
                <p:nvPr/>
              </p:nvPicPr>
              <p:blipFill>
                <a:blip r:embed="rId45"/>
                <a:stretch>
                  <a:fillRect/>
                </a:stretch>
              </p:blipFill>
              <p:spPr>
                <a:xfrm>
                  <a:off x="2250206" y="1512446"/>
                  <a:ext cx="1458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0" name="Ink 29">
                  <a:extLst>
                    <a:ext uri="{FF2B5EF4-FFF2-40B4-BE49-F238E27FC236}">
                      <a16:creationId xmlns:a16="http://schemas.microsoft.com/office/drawing/2014/main" id="{FF3588F5-AEA4-CB5E-B3DE-49EB27D7881B}"/>
                    </a:ext>
                  </a:extLst>
                </p14:cNvPr>
                <p14:cNvContentPartPr/>
                <p14:nvPr/>
              </p14:nvContentPartPr>
              <p14:xfrm>
                <a:off x="2496806" y="1484726"/>
                <a:ext cx="161640" cy="261720"/>
              </p14:xfrm>
            </p:contentPart>
          </mc:Choice>
          <mc:Fallback xmlns="">
            <p:pic>
              <p:nvPicPr>
                <p:cNvPr id="30" name="Ink 29">
                  <a:extLst>
                    <a:ext uri="{FF2B5EF4-FFF2-40B4-BE49-F238E27FC236}">
                      <a16:creationId xmlns:a16="http://schemas.microsoft.com/office/drawing/2014/main" id="{FF3588F5-AEA4-CB5E-B3DE-49EB27D7881B}"/>
                    </a:ext>
                  </a:extLst>
                </p:cNvPr>
                <p:cNvPicPr/>
                <p:nvPr/>
              </p:nvPicPr>
              <p:blipFill>
                <a:blip r:embed="rId47"/>
                <a:stretch>
                  <a:fillRect/>
                </a:stretch>
              </p:blipFill>
              <p:spPr>
                <a:xfrm>
                  <a:off x="2479166" y="1467086"/>
                  <a:ext cx="197280" cy="297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3" name="Ink 32">
                  <a:extLst>
                    <a:ext uri="{FF2B5EF4-FFF2-40B4-BE49-F238E27FC236}">
                      <a16:creationId xmlns:a16="http://schemas.microsoft.com/office/drawing/2014/main" id="{4F06E032-9E5E-51DD-8D68-1D8B96999A79}"/>
                    </a:ext>
                  </a:extLst>
                </p14:cNvPr>
                <p14:cNvContentPartPr/>
                <p14:nvPr/>
              </p14:nvContentPartPr>
              <p14:xfrm>
                <a:off x="1576286" y="1233086"/>
                <a:ext cx="1128960" cy="131040"/>
              </p14:xfrm>
            </p:contentPart>
          </mc:Choice>
          <mc:Fallback xmlns="">
            <p:pic>
              <p:nvPicPr>
                <p:cNvPr id="33" name="Ink 32">
                  <a:extLst>
                    <a:ext uri="{FF2B5EF4-FFF2-40B4-BE49-F238E27FC236}">
                      <a16:creationId xmlns:a16="http://schemas.microsoft.com/office/drawing/2014/main" id="{4F06E032-9E5E-51DD-8D68-1D8B96999A79}"/>
                    </a:ext>
                  </a:extLst>
                </p:cNvPr>
                <p:cNvPicPr/>
                <p:nvPr/>
              </p:nvPicPr>
              <p:blipFill>
                <a:blip r:embed="rId49"/>
                <a:stretch>
                  <a:fillRect/>
                </a:stretch>
              </p:blipFill>
              <p:spPr>
                <a:xfrm>
                  <a:off x="1558646" y="1215086"/>
                  <a:ext cx="11646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4" name="Ink 33">
                  <a:extLst>
                    <a:ext uri="{FF2B5EF4-FFF2-40B4-BE49-F238E27FC236}">
                      <a16:creationId xmlns:a16="http://schemas.microsoft.com/office/drawing/2014/main" id="{14C90EC4-B2A3-6A31-711C-5889406E6D22}"/>
                    </a:ext>
                  </a:extLst>
                </p14:cNvPr>
                <p14:cNvContentPartPr/>
                <p14:nvPr/>
              </p14:nvContentPartPr>
              <p14:xfrm>
                <a:off x="1530926" y="1394006"/>
                <a:ext cx="1476000" cy="563040"/>
              </p14:xfrm>
            </p:contentPart>
          </mc:Choice>
          <mc:Fallback xmlns="">
            <p:pic>
              <p:nvPicPr>
                <p:cNvPr id="34" name="Ink 33">
                  <a:extLst>
                    <a:ext uri="{FF2B5EF4-FFF2-40B4-BE49-F238E27FC236}">
                      <a16:creationId xmlns:a16="http://schemas.microsoft.com/office/drawing/2014/main" id="{14C90EC4-B2A3-6A31-711C-5889406E6D22}"/>
                    </a:ext>
                  </a:extLst>
                </p:cNvPr>
                <p:cNvPicPr/>
                <p:nvPr/>
              </p:nvPicPr>
              <p:blipFill>
                <a:blip r:embed="rId51"/>
                <a:stretch>
                  <a:fillRect/>
                </a:stretch>
              </p:blipFill>
              <p:spPr>
                <a:xfrm>
                  <a:off x="1512926" y="1376006"/>
                  <a:ext cx="1511640" cy="598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5" name="Ink 34">
                  <a:extLst>
                    <a:ext uri="{FF2B5EF4-FFF2-40B4-BE49-F238E27FC236}">
                      <a16:creationId xmlns:a16="http://schemas.microsoft.com/office/drawing/2014/main" id="{9119CDF1-69A7-9444-EFA1-F1B558C6A548}"/>
                    </a:ext>
                  </a:extLst>
                </p14:cNvPr>
                <p14:cNvContentPartPr/>
                <p14:nvPr/>
              </p14:nvContentPartPr>
              <p14:xfrm>
                <a:off x="2752766" y="1206446"/>
                <a:ext cx="112680" cy="752400"/>
              </p14:xfrm>
            </p:contentPart>
          </mc:Choice>
          <mc:Fallback xmlns="">
            <p:pic>
              <p:nvPicPr>
                <p:cNvPr id="35" name="Ink 34">
                  <a:extLst>
                    <a:ext uri="{FF2B5EF4-FFF2-40B4-BE49-F238E27FC236}">
                      <a16:creationId xmlns:a16="http://schemas.microsoft.com/office/drawing/2014/main" id="{9119CDF1-69A7-9444-EFA1-F1B558C6A548}"/>
                    </a:ext>
                  </a:extLst>
                </p:cNvPr>
                <p:cNvPicPr/>
                <p:nvPr/>
              </p:nvPicPr>
              <p:blipFill>
                <a:blip r:embed="rId53"/>
                <a:stretch>
                  <a:fillRect/>
                </a:stretch>
              </p:blipFill>
              <p:spPr>
                <a:xfrm>
                  <a:off x="2734766" y="1188446"/>
                  <a:ext cx="148320" cy="788040"/>
                </a:xfrm>
                <a:prstGeom prst="rect">
                  <a:avLst/>
                </a:prstGeom>
              </p:spPr>
            </p:pic>
          </mc:Fallback>
        </mc:AlternateContent>
      </p:grpSp>
      <p:grpSp>
        <p:nvGrpSpPr>
          <p:cNvPr id="125" name="Group 124">
            <a:extLst>
              <a:ext uri="{FF2B5EF4-FFF2-40B4-BE49-F238E27FC236}">
                <a16:creationId xmlns:a16="http://schemas.microsoft.com/office/drawing/2014/main" id="{6EB3A884-EBDA-E33B-5F97-5FD62DC33DE4}"/>
              </a:ext>
            </a:extLst>
          </p:cNvPr>
          <p:cNvGrpSpPr/>
          <p:nvPr/>
        </p:nvGrpSpPr>
        <p:grpSpPr>
          <a:xfrm>
            <a:off x="6022646" y="192326"/>
            <a:ext cx="1739160" cy="928800"/>
            <a:chOff x="6022646" y="192326"/>
            <a:chExt cx="1739160" cy="928800"/>
          </a:xfrm>
        </p:grpSpPr>
        <mc:AlternateContent xmlns:mc="http://schemas.openxmlformats.org/markup-compatibility/2006" xmlns:p14="http://schemas.microsoft.com/office/powerpoint/2010/main">
          <mc:Choice Requires="p14">
            <p:contentPart p14:bwMode="auto" r:id="rId54">
              <p14:nvContentPartPr>
                <p14:cNvPr id="41" name="Ink 40">
                  <a:extLst>
                    <a:ext uri="{FF2B5EF4-FFF2-40B4-BE49-F238E27FC236}">
                      <a16:creationId xmlns:a16="http://schemas.microsoft.com/office/drawing/2014/main" id="{A908731B-98F5-6195-2198-19149783B6D8}"/>
                    </a:ext>
                  </a:extLst>
                </p14:cNvPr>
                <p14:cNvContentPartPr/>
                <p14:nvPr/>
              </p14:nvContentPartPr>
              <p14:xfrm>
                <a:off x="6022646" y="242726"/>
                <a:ext cx="163440" cy="291960"/>
              </p14:xfrm>
            </p:contentPart>
          </mc:Choice>
          <mc:Fallback xmlns="">
            <p:pic>
              <p:nvPicPr>
                <p:cNvPr id="41" name="Ink 40">
                  <a:extLst>
                    <a:ext uri="{FF2B5EF4-FFF2-40B4-BE49-F238E27FC236}">
                      <a16:creationId xmlns:a16="http://schemas.microsoft.com/office/drawing/2014/main" id="{A908731B-98F5-6195-2198-19149783B6D8}"/>
                    </a:ext>
                  </a:extLst>
                </p:cNvPr>
                <p:cNvPicPr/>
                <p:nvPr/>
              </p:nvPicPr>
              <p:blipFill>
                <a:blip r:embed="rId55"/>
                <a:stretch>
                  <a:fillRect/>
                </a:stretch>
              </p:blipFill>
              <p:spPr>
                <a:xfrm>
                  <a:off x="6004646" y="224726"/>
                  <a:ext cx="19908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5" name="Ink 74">
                  <a:extLst>
                    <a:ext uri="{FF2B5EF4-FFF2-40B4-BE49-F238E27FC236}">
                      <a16:creationId xmlns:a16="http://schemas.microsoft.com/office/drawing/2014/main" id="{B9947BE1-5CC7-83BB-B999-83CFA2561E13}"/>
                    </a:ext>
                  </a:extLst>
                </p14:cNvPr>
                <p14:cNvContentPartPr/>
                <p14:nvPr/>
              </p14:nvContentPartPr>
              <p14:xfrm>
                <a:off x="6158366" y="192326"/>
                <a:ext cx="140400" cy="527040"/>
              </p14:xfrm>
            </p:contentPart>
          </mc:Choice>
          <mc:Fallback xmlns="">
            <p:pic>
              <p:nvPicPr>
                <p:cNvPr id="75" name="Ink 74">
                  <a:extLst>
                    <a:ext uri="{FF2B5EF4-FFF2-40B4-BE49-F238E27FC236}">
                      <a16:creationId xmlns:a16="http://schemas.microsoft.com/office/drawing/2014/main" id="{B9947BE1-5CC7-83BB-B999-83CFA2561E13}"/>
                    </a:ext>
                  </a:extLst>
                </p:cNvPr>
                <p:cNvPicPr/>
                <p:nvPr/>
              </p:nvPicPr>
              <p:blipFill>
                <a:blip r:embed="rId57"/>
                <a:stretch>
                  <a:fillRect/>
                </a:stretch>
              </p:blipFill>
              <p:spPr>
                <a:xfrm>
                  <a:off x="6140366" y="174326"/>
                  <a:ext cx="176040" cy="5626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1" name="Ink 80">
                  <a:extLst>
                    <a:ext uri="{FF2B5EF4-FFF2-40B4-BE49-F238E27FC236}">
                      <a16:creationId xmlns:a16="http://schemas.microsoft.com/office/drawing/2014/main" id="{5CD4EFD8-82FB-672C-9269-27D85BAF64B3}"/>
                    </a:ext>
                  </a:extLst>
                </p14:cNvPr>
                <p14:cNvContentPartPr/>
                <p14:nvPr/>
              </p14:nvContentPartPr>
              <p14:xfrm>
                <a:off x="6471926" y="692366"/>
                <a:ext cx="124920" cy="217080"/>
              </p14:xfrm>
            </p:contentPart>
          </mc:Choice>
          <mc:Fallback xmlns="">
            <p:pic>
              <p:nvPicPr>
                <p:cNvPr id="81" name="Ink 80">
                  <a:extLst>
                    <a:ext uri="{FF2B5EF4-FFF2-40B4-BE49-F238E27FC236}">
                      <a16:creationId xmlns:a16="http://schemas.microsoft.com/office/drawing/2014/main" id="{5CD4EFD8-82FB-672C-9269-27D85BAF64B3}"/>
                    </a:ext>
                  </a:extLst>
                </p:cNvPr>
                <p:cNvPicPr/>
                <p:nvPr/>
              </p:nvPicPr>
              <p:blipFill>
                <a:blip r:embed="rId59"/>
                <a:stretch>
                  <a:fillRect/>
                </a:stretch>
              </p:blipFill>
              <p:spPr>
                <a:xfrm>
                  <a:off x="6453926" y="674366"/>
                  <a:ext cx="16056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9FB49C09-CE07-5822-5705-FBB15FE928DA}"/>
                    </a:ext>
                  </a:extLst>
                </p14:cNvPr>
                <p14:cNvContentPartPr/>
                <p14:nvPr/>
              </p14:nvContentPartPr>
              <p14:xfrm>
                <a:off x="6306686" y="432806"/>
                <a:ext cx="1155600" cy="688320"/>
              </p14:xfrm>
            </p:contentPart>
          </mc:Choice>
          <mc:Fallback xmlns="">
            <p:pic>
              <p:nvPicPr>
                <p:cNvPr id="87" name="Ink 86">
                  <a:extLst>
                    <a:ext uri="{FF2B5EF4-FFF2-40B4-BE49-F238E27FC236}">
                      <a16:creationId xmlns:a16="http://schemas.microsoft.com/office/drawing/2014/main" id="{9FB49C09-CE07-5822-5705-FBB15FE928DA}"/>
                    </a:ext>
                  </a:extLst>
                </p:cNvPr>
                <p:cNvPicPr/>
                <p:nvPr/>
              </p:nvPicPr>
              <p:blipFill>
                <a:blip r:embed="rId61"/>
                <a:stretch>
                  <a:fillRect/>
                </a:stretch>
              </p:blipFill>
              <p:spPr>
                <a:xfrm>
                  <a:off x="6289046" y="415166"/>
                  <a:ext cx="1191240" cy="723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3" name="Ink 92">
                  <a:extLst>
                    <a:ext uri="{FF2B5EF4-FFF2-40B4-BE49-F238E27FC236}">
                      <a16:creationId xmlns:a16="http://schemas.microsoft.com/office/drawing/2014/main" id="{00497B58-AEF0-6F06-CC2A-79592DB83E32}"/>
                    </a:ext>
                  </a:extLst>
                </p14:cNvPr>
                <p14:cNvContentPartPr/>
                <p14:nvPr/>
              </p14:nvContentPartPr>
              <p14:xfrm>
                <a:off x="6812846" y="786326"/>
                <a:ext cx="109080" cy="204840"/>
              </p14:xfrm>
            </p:contentPart>
          </mc:Choice>
          <mc:Fallback xmlns="">
            <p:pic>
              <p:nvPicPr>
                <p:cNvPr id="93" name="Ink 92">
                  <a:extLst>
                    <a:ext uri="{FF2B5EF4-FFF2-40B4-BE49-F238E27FC236}">
                      <a16:creationId xmlns:a16="http://schemas.microsoft.com/office/drawing/2014/main" id="{00497B58-AEF0-6F06-CC2A-79592DB83E32}"/>
                    </a:ext>
                  </a:extLst>
                </p:cNvPr>
                <p:cNvPicPr/>
                <p:nvPr/>
              </p:nvPicPr>
              <p:blipFill>
                <a:blip r:embed="rId63"/>
                <a:stretch>
                  <a:fillRect/>
                </a:stretch>
              </p:blipFill>
              <p:spPr>
                <a:xfrm>
                  <a:off x="6794846" y="768686"/>
                  <a:ext cx="14472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08" name="Ink 107">
                  <a:extLst>
                    <a:ext uri="{FF2B5EF4-FFF2-40B4-BE49-F238E27FC236}">
                      <a16:creationId xmlns:a16="http://schemas.microsoft.com/office/drawing/2014/main" id="{46B10EAC-C4B1-7D8A-2BFA-10DF7A3274EC}"/>
                    </a:ext>
                  </a:extLst>
                </p14:cNvPr>
                <p14:cNvContentPartPr/>
                <p14:nvPr/>
              </p14:nvContentPartPr>
              <p14:xfrm>
                <a:off x="7036766" y="832766"/>
                <a:ext cx="14040" cy="11880"/>
              </p14:xfrm>
            </p:contentPart>
          </mc:Choice>
          <mc:Fallback xmlns="">
            <p:pic>
              <p:nvPicPr>
                <p:cNvPr id="108" name="Ink 107">
                  <a:extLst>
                    <a:ext uri="{FF2B5EF4-FFF2-40B4-BE49-F238E27FC236}">
                      <a16:creationId xmlns:a16="http://schemas.microsoft.com/office/drawing/2014/main" id="{46B10EAC-C4B1-7D8A-2BFA-10DF7A3274EC}"/>
                    </a:ext>
                  </a:extLst>
                </p:cNvPr>
                <p:cNvPicPr/>
                <p:nvPr/>
              </p:nvPicPr>
              <p:blipFill>
                <a:blip r:embed="rId65"/>
                <a:stretch>
                  <a:fillRect/>
                </a:stretch>
              </p:blipFill>
              <p:spPr>
                <a:xfrm>
                  <a:off x="7019126" y="814766"/>
                  <a:ext cx="4968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15" name="Ink 114">
                  <a:extLst>
                    <a:ext uri="{FF2B5EF4-FFF2-40B4-BE49-F238E27FC236}">
                      <a16:creationId xmlns:a16="http://schemas.microsoft.com/office/drawing/2014/main" id="{124718C9-2B82-A0E2-9B5A-A8658DB0FE0C}"/>
                    </a:ext>
                  </a:extLst>
                </p14:cNvPr>
                <p14:cNvContentPartPr/>
                <p14:nvPr/>
              </p14:nvContentPartPr>
              <p14:xfrm>
                <a:off x="7159166" y="788126"/>
                <a:ext cx="96120" cy="122040"/>
              </p14:xfrm>
            </p:contentPart>
          </mc:Choice>
          <mc:Fallback xmlns="">
            <p:pic>
              <p:nvPicPr>
                <p:cNvPr id="115" name="Ink 114">
                  <a:extLst>
                    <a:ext uri="{FF2B5EF4-FFF2-40B4-BE49-F238E27FC236}">
                      <a16:creationId xmlns:a16="http://schemas.microsoft.com/office/drawing/2014/main" id="{124718C9-2B82-A0E2-9B5A-A8658DB0FE0C}"/>
                    </a:ext>
                  </a:extLst>
                </p:cNvPr>
                <p:cNvPicPr/>
                <p:nvPr/>
              </p:nvPicPr>
              <p:blipFill>
                <a:blip r:embed="rId67"/>
                <a:stretch>
                  <a:fillRect/>
                </a:stretch>
              </p:blipFill>
              <p:spPr>
                <a:xfrm>
                  <a:off x="7141166" y="770126"/>
                  <a:ext cx="131760" cy="157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22" name="Ink 121">
                  <a:extLst>
                    <a:ext uri="{FF2B5EF4-FFF2-40B4-BE49-F238E27FC236}">
                      <a16:creationId xmlns:a16="http://schemas.microsoft.com/office/drawing/2014/main" id="{DF18B01A-E2A1-93AF-F91E-D968C8AFB995}"/>
                    </a:ext>
                  </a:extLst>
                </p14:cNvPr>
                <p14:cNvContentPartPr/>
                <p14:nvPr/>
              </p14:nvContentPartPr>
              <p14:xfrm>
                <a:off x="7378766" y="672566"/>
                <a:ext cx="94680" cy="194040"/>
              </p14:xfrm>
            </p:contentPart>
          </mc:Choice>
          <mc:Fallback xmlns="">
            <p:pic>
              <p:nvPicPr>
                <p:cNvPr id="122" name="Ink 121">
                  <a:extLst>
                    <a:ext uri="{FF2B5EF4-FFF2-40B4-BE49-F238E27FC236}">
                      <a16:creationId xmlns:a16="http://schemas.microsoft.com/office/drawing/2014/main" id="{DF18B01A-E2A1-93AF-F91E-D968C8AFB995}"/>
                    </a:ext>
                  </a:extLst>
                </p:cNvPr>
                <p:cNvPicPr/>
                <p:nvPr/>
              </p:nvPicPr>
              <p:blipFill>
                <a:blip r:embed="rId69"/>
                <a:stretch>
                  <a:fillRect/>
                </a:stretch>
              </p:blipFill>
              <p:spPr>
                <a:xfrm>
                  <a:off x="7360766" y="654566"/>
                  <a:ext cx="13032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23" name="Ink 122">
                  <a:extLst>
                    <a:ext uri="{FF2B5EF4-FFF2-40B4-BE49-F238E27FC236}">
                      <a16:creationId xmlns:a16="http://schemas.microsoft.com/office/drawing/2014/main" id="{829DB9F0-F9D4-B225-7572-3DBC13C77590}"/>
                    </a:ext>
                  </a:extLst>
                </p14:cNvPr>
                <p14:cNvContentPartPr/>
                <p14:nvPr/>
              </p14:nvContentPartPr>
              <p14:xfrm>
                <a:off x="7546526" y="658886"/>
                <a:ext cx="215280" cy="233280"/>
              </p14:xfrm>
            </p:contentPart>
          </mc:Choice>
          <mc:Fallback xmlns="">
            <p:pic>
              <p:nvPicPr>
                <p:cNvPr id="123" name="Ink 122">
                  <a:extLst>
                    <a:ext uri="{FF2B5EF4-FFF2-40B4-BE49-F238E27FC236}">
                      <a16:creationId xmlns:a16="http://schemas.microsoft.com/office/drawing/2014/main" id="{829DB9F0-F9D4-B225-7572-3DBC13C77590}"/>
                    </a:ext>
                  </a:extLst>
                </p:cNvPr>
                <p:cNvPicPr/>
                <p:nvPr/>
              </p:nvPicPr>
              <p:blipFill>
                <a:blip r:embed="rId71"/>
                <a:stretch>
                  <a:fillRect/>
                </a:stretch>
              </p:blipFill>
              <p:spPr>
                <a:xfrm>
                  <a:off x="7528886" y="641246"/>
                  <a:ext cx="25092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24" name="Ink 123">
                  <a:extLst>
                    <a:ext uri="{FF2B5EF4-FFF2-40B4-BE49-F238E27FC236}">
                      <a16:creationId xmlns:a16="http://schemas.microsoft.com/office/drawing/2014/main" id="{CC508007-CEFD-A0D0-2E55-9A335A700A92}"/>
                    </a:ext>
                  </a:extLst>
                </p14:cNvPr>
                <p14:cNvContentPartPr/>
                <p14:nvPr/>
              </p14:nvContentPartPr>
              <p14:xfrm>
                <a:off x="7397846" y="436766"/>
                <a:ext cx="354960" cy="51480"/>
              </p14:xfrm>
            </p:contentPart>
          </mc:Choice>
          <mc:Fallback xmlns="">
            <p:pic>
              <p:nvPicPr>
                <p:cNvPr id="124" name="Ink 123">
                  <a:extLst>
                    <a:ext uri="{FF2B5EF4-FFF2-40B4-BE49-F238E27FC236}">
                      <a16:creationId xmlns:a16="http://schemas.microsoft.com/office/drawing/2014/main" id="{CC508007-CEFD-A0D0-2E55-9A335A700A92}"/>
                    </a:ext>
                  </a:extLst>
                </p:cNvPr>
                <p:cNvPicPr/>
                <p:nvPr/>
              </p:nvPicPr>
              <p:blipFill>
                <a:blip r:embed="rId73"/>
                <a:stretch>
                  <a:fillRect/>
                </a:stretch>
              </p:blipFill>
              <p:spPr>
                <a:xfrm>
                  <a:off x="7379846" y="419126"/>
                  <a:ext cx="390600" cy="87120"/>
                </a:xfrm>
                <a:prstGeom prst="rect">
                  <a:avLst/>
                </a:prstGeom>
              </p:spPr>
            </p:pic>
          </mc:Fallback>
        </mc:AlternateContent>
      </p:grpSp>
      <p:grpSp>
        <p:nvGrpSpPr>
          <p:cNvPr id="128" name="Group 127">
            <a:extLst>
              <a:ext uri="{FF2B5EF4-FFF2-40B4-BE49-F238E27FC236}">
                <a16:creationId xmlns:a16="http://schemas.microsoft.com/office/drawing/2014/main" id="{23A7A172-6FBF-BD6A-0D6E-791FDF129F4F}"/>
              </a:ext>
            </a:extLst>
          </p:cNvPr>
          <p:cNvGrpSpPr/>
          <p:nvPr/>
        </p:nvGrpSpPr>
        <p:grpSpPr>
          <a:xfrm>
            <a:off x="6649046" y="1466366"/>
            <a:ext cx="160200" cy="122400"/>
            <a:chOff x="6649046" y="1466366"/>
            <a:chExt cx="160200" cy="122400"/>
          </a:xfrm>
        </p:grpSpPr>
        <mc:AlternateContent xmlns:mc="http://schemas.openxmlformats.org/markup-compatibility/2006" xmlns:p14="http://schemas.microsoft.com/office/powerpoint/2010/main">
          <mc:Choice Requires="p14">
            <p:contentPart p14:bwMode="auto" r:id="rId74">
              <p14:nvContentPartPr>
                <p14:cNvPr id="126" name="Ink 125">
                  <a:extLst>
                    <a:ext uri="{FF2B5EF4-FFF2-40B4-BE49-F238E27FC236}">
                      <a16:creationId xmlns:a16="http://schemas.microsoft.com/office/drawing/2014/main" id="{299CD1B9-6367-158B-45D0-31FDC506D58A}"/>
                    </a:ext>
                  </a:extLst>
                </p14:cNvPr>
                <p14:cNvContentPartPr/>
                <p14:nvPr/>
              </p14:nvContentPartPr>
              <p14:xfrm>
                <a:off x="6649046" y="1466366"/>
                <a:ext cx="160200" cy="26280"/>
              </p14:xfrm>
            </p:contentPart>
          </mc:Choice>
          <mc:Fallback xmlns="">
            <p:pic>
              <p:nvPicPr>
                <p:cNvPr id="126" name="Ink 125">
                  <a:extLst>
                    <a:ext uri="{FF2B5EF4-FFF2-40B4-BE49-F238E27FC236}">
                      <a16:creationId xmlns:a16="http://schemas.microsoft.com/office/drawing/2014/main" id="{299CD1B9-6367-158B-45D0-31FDC506D58A}"/>
                    </a:ext>
                  </a:extLst>
                </p:cNvPr>
                <p:cNvPicPr/>
                <p:nvPr/>
              </p:nvPicPr>
              <p:blipFill>
                <a:blip r:embed="rId75"/>
                <a:stretch>
                  <a:fillRect/>
                </a:stretch>
              </p:blipFill>
              <p:spPr>
                <a:xfrm>
                  <a:off x="6631046" y="1448366"/>
                  <a:ext cx="19584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27" name="Ink 126">
                  <a:extLst>
                    <a:ext uri="{FF2B5EF4-FFF2-40B4-BE49-F238E27FC236}">
                      <a16:creationId xmlns:a16="http://schemas.microsoft.com/office/drawing/2014/main" id="{AE1D7FB2-1E04-764F-C46A-CEE3F85A0F1C}"/>
                    </a:ext>
                  </a:extLst>
                </p14:cNvPr>
                <p14:cNvContentPartPr/>
                <p14:nvPr/>
              </p14:nvContentPartPr>
              <p14:xfrm>
                <a:off x="6677126" y="1575446"/>
                <a:ext cx="129600" cy="13320"/>
              </p14:xfrm>
            </p:contentPart>
          </mc:Choice>
          <mc:Fallback xmlns="">
            <p:pic>
              <p:nvPicPr>
                <p:cNvPr id="127" name="Ink 126">
                  <a:extLst>
                    <a:ext uri="{FF2B5EF4-FFF2-40B4-BE49-F238E27FC236}">
                      <a16:creationId xmlns:a16="http://schemas.microsoft.com/office/drawing/2014/main" id="{AE1D7FB2-1E04-764F-C46A-CEE3F85A0F1C}"/>
                    </a:ext>
                  </a:extLst>
                </p:cNvPr>
                <p:cNvPicPr/>
                <p:nvPr/>
              </p:nvPicPr>
              <p:blipFill>
                <a:blip r:embed="rId77"/>
                <a:stretch>
                  <a:fillRect/>
                </a:stretch>
              </p:blipFill>
              <p:spPr>
                <a:xfrm>
                  <a:off x="6659126" y="1557806"/>
                  <a:ext cx="165240" cy="48960"/>
                </a:xfrm>
                <a:prstGeom prst="rect">
                  <a:avLst/>
                </a:prstGeom>
              </p:spPr>
            </p:pic>
          </mc:Fallback>
        </mc:AlternateContent>
      </p:grpSp>
      <p:grpSp>
        <p:nvGrpSpPr>
          <p:cNvPr id="153" name="Group 152">
            <a:extLst>
              <a:ext uri="{FF2B5EF4-FFF2-40B4-BE49-F238E27FC236}">
                <a16:creationId xmlns:a16="http://schemas.microsoft.com/office/drawing/2014/main" id="{26AE35DD-78CA-20A9-5B80-D28A41F2AD33}"/>
              </a:ext>
            </a:extLst>
          </p:cNvPr>
          <p:cNvGrpSpPr/>
          <p:nvPr/>
        </p:nvGrpSpPr>
        <p:grpSpPr>
          <a:xfrm>
            <a:off x="7087166" y="1214726"/>
            <a:ext cx="777960" cy="386280"/>
            <a:chOff x="7087166" y="1214726"/>
            <a:chExt cx="777960" cy="386280"/>
          </a:xfrm>
        </p:grpSpPr>
        <mc:AlternateContent xmlns:mc="http://schemas.openxmlformats.org/markup-compatibility/2006" xmlns:p14="http://schemas.microsoft.com/office/powerpoint/2010/main">
          <mc:Choice Requires="p14">
            <p:contentPart p14:bwMode="auto" r:id="rId78">
              <p14:nvContentPartPr>
                <p14:cNvPr id="129" name="Ink 128">
                  <a:extLst>
                    <a:ext uri="{FF2B5EF4-FFF2-40B4-BE49-F238E27FC236}">
                      <a16:creationId xmlns:a16="http://schemas.microsoft.com/office/drawing/2014/main" id="{3D3A73B9-E8ED-AF83-DB8A-D0AEED84EBFE}"/>
                    </a:ext>
                  </a:extLst>
                </p14:cNvPr>
                <p14:cNvContentPartPr/>
                <p14:nvPr/>
              </p14:nvContentPartPr>
              <p14:xfrm>
                <a:off x="7087166" y="1360886"/>
                <a:ext cx="207720" cy="201240"/>
              </p14:xfrm>
            </p:contentPart>
          </mc:Choice>
          <mc:Fallback xmlns="">
            <p:pic>
              <p:nvPicPr>
                <p:cNvPr id="129" name="Ink 128">
                  <a:extLst>
                    <a:ext uri="{FF2B5EF4-FFF2-40B4-BE49-F238E27FC236}">
                      <a16:creationId xmlns:a16="http://schemas.microsoft.com/office/drawing/2014/main" id="{3D3A73B9-E8ED-AF83-DB8A-D0AEED84EBFE}"/>
                    </a:ext>
                  </a:extLst>
                </p:cNvPr>
                <p:cNvPicPr/>
                <p:nvPr/>
              </p:nvPicPr>
              <p:blipFill>
                <a:blip r:embed="rId79"/>
                <a:stretch>
                  <a:fillRect/>
                </a:stretch>
              </p:blipFill>
              <p:spPr>
                <a:xfrm>
                  <a:off x="7069166" y="1343246"/>
                  <a:ext cx="2433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30" name="Ink 129">
                  <a:extLst>
                    <a:ext uri="{FF2B5EF4-FFF2-40B4-BE49-F238E27FC236}">
                      <a16:creationId xmlns:a16="http://schemas.microsoft.com/office/drawing/2014/main" id="{16285856-D1C9-205B-FE6F-E981220AD4B3}"/>
                    </a:ext>
                  </a:extLst>
                </p14:cNvPr>
                <p14:cNvContentPartPr/>
                <p14:nvPr/>
              </p14:nvContentPartPr>
              <p14:xfrm>
                <a:off x="7443206" y="1397246"/>
                <a:ext cx="5760" cy="9000"/>
              </p14:xfrm>
            </p:contentPart>
          </mc:Choice>
          <mc:Fallback xmlns="">
            <p:pic>
              <p:nvPicPr>
                <p:cNvPr id="130" name="Ink 129">
                  <a:extLst>
                    <a:ext uri="{FF2B5EF4-FFF2-40B4-BE49-F238E27FC236}">
                      <a16:creationId xmlns:a16="http://schemas.microsoft.com/office/drawing/2014/main" id="{16285856-D1C9-205B-FE6F-E981220AD4B3}"/>
                    </a:ext>
                  </a:extLst>
                </p:cNvPr>
                <p:cNvPicPr/>
                <p:nvPr/>
              </p:nvPicPr>
              <p:blipFill>
                <a:blip r:embed="rId81"/>
                <a:stretch>
                  <a:fillRect/>
                </a:stretch>
              </p:blipFill>
              <p:spPr>
                <a:xfrm>
                  <a:off x="7425206" y="1379246"/>
                  <a:ext cx="414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52" name="Ink 151">
                  <a:extLst>
                    <a:ext uri="{FF2B5EF4-FFF2-40B4-BE49-F238E27FC236}">
                      <a16:creationId xmlns:a16="http://schemas.microsoft.com/office/drawing/2014/main" id="{2C26645A-2DBD-2BC9-F05B-A07691A158CA}"/>
                    </a:ext>
                  </a:extLst>
                </p14:cNvPr>
                <p14:cNvContentPartPr/>
                <p14:nvPr/>
              </p14:nvContentPartPr>
              <p14:xfrm>
                <a:off x="7627526" y="1214726"/>
                <a:ext cx="237600" cy="386280"/>
              </p14:xfrm>
            </p:contentPart>
          </mc:Choice>
          <mc:Fallback xmlns="">
            <p:pic>
              <p:nvPicPr>
                <p:cNvPr id="152" name="Ink 151">
                  <a:extLst>
                    <a:ext uri="{FF2B5EF4-FFF2-40B4-BE49-F238E27FC236}">
                      <a16:creationId xmlns:a16="http://schemas.microsoft.com/office/drawing/2014/main" id="{2C26645A-2DBD-2BC9-F05B-A07691A158CA}"/>
                    </a:ext>
                  </a:extLst>
                </p:cNvPr>
                <p:cNvPicPr/>
                <p:nvPr/>
              </p:nvPicPr>
              <p:blipFill>
                <a:blip r:embed="rId83"/>
                <a:stretch>
                  <a:fillRect/>
                </a:stretch>
              </p:blipFill>
              <p:spPr>
                <a:xfrm>
                  <a:off x="7609526" y="1196726"/>
                  <a:ext cx="273240" cy="421920"/>
                </a:xfrm>
                <a:prstGeom prst="rect">
                  <a:avLst/>
                </a:prstGeom>
              </p:spPr>
            </p:pic>
          </mc:Fallback>
        </mc:AlternateContent>
      </p:grpSp>
      <p:grpSp>
        <p:nvGrpSpPr>
          <p:cNvPr id="209" name="Group 208">
            <a:extLst>
              <a:ext uri="{FF2B5EF4-FFF2-40B4-BE49-F238E27FC236}">
                <a16:creationId xmlns:a16="http://schemas.microsoft.com/office/drawing/2014/main" id="{362375CC-1759-F31D-933D-F2386A5C64F0}"/>
              </a:ext>
            </a:extLst>
          </p:cNvPr>
          <p:cNvGrpSpPr/>
          <p:nvPr/>
        </p:nvGrpSpPr>
        <p:grpSpPr>
          <a:xfrm>
            <a:off x="6181046" y="1944806"/>
            <a:ext cx="2650320" cy="750240"/>
            <a:chOff x="6181046" y="1944806"/>
            <a:chExt cx="2650320" cy="750240"/>
          </a:xfrm>
        </p:grpSpPr>
        <mc:AlternateContent xmlns:mc="http://schemas.openxmlformats.org/markup-compatibility/2006" xmlns:p14="http://schemas.microsoft.com/office/powerpoint/2010/main">
          <mc:Choice Requires="p14">
            <p:contentPart p14:bwMode="auto" r:id="rId84">
              <p14:nvContentPartPr>
                <p14:cNvPr id="154" name="Ink 153">
                  <a:extLst>
                    <a:ext uri="{FF2B5EF4-FFF2-40B4-BE49-F238E27FC236}">
                      <a16:creationId xmlns:a16="http://schemas.microsoft.com/office/drawing/2014/main" id="{5551CF9E-C024-69B9-117B-9C7170B58F36}"/>
                    </a:ext>
                  </a:extLst>
                </p14:cNvPr>
                <p14:cNvContentPartPr/>
                <p14:nvPr/>
              </p14:nvContentPartPr>
              <p14:xfrm>
                <a:off x="6181046" y="2291846"/>
                <a:ext cx="173160" cy="161280"/>
              </p14:xfrm>
            </p:contentPart>
          </mc:Choice>
          <mc:Fallback xmlns="">
            <p:pic>
              <p:nvPicPr>
                <p:cNvPr id="154" name="Ink 153">
                  <a:extLst>
                    <a:ext uri="{FF2B5EF4-FFF2-40B4-BE49-F238E27FC236}">
                      <a16:creationId xmlns:a16="http://schemas.microsoft.com/office/drawing/2014/main" id="{5551CF9E-C024-69B9-117B-9C7170B58F36}"/>
                    </a:ext>
                  </a:extLst>
                </p:cNvPr>
                <p:cNvPicPr/>
                <p:nvPr/>
              </p:nvPicPr>
              <p:blipFill>
                <a:blip r:embed="rId85"/>
                <a:stretch>
                  <a:fillRect/>
                </a:stretch>
              </p:blipFill>
              <p:spPr>
                <a:xfrm>
                  <a:off x="6163046" y="2274206"/>
                  <a:ext cx="20880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55" name="Ink 154">
                  <a:extLst>
                    <a:ext uri="{FF2B5EF4-FFF2-40B4-BE49-F238E27FC236}">
                      <a16:creationId xmlns:a16="http://schemas.microsoft.com/office/drawing/2014/main" id="{F757757C-FF0F-4377-7CE2-28696BB604DD}"/>
                    </a:ext>
                  </a:extLst>
                </p14:cNvPr>
                <p14:cNvContentPartPr/>
                <p14:nvPr/>
              </p14:nvContentPartPr>
              <p14:xfrm>
                <a:off x="6509366" y="2307326"/>
                <a:ext cx="5400" cy="10800"/>
              </p14:xfrm>
            </p:contentPart>
          </mc:Choice>
          <mc:Fallback xmlns="">
            <p:pic>
              <p:nvPicPr>
                <p:cNvPr id="155" name="Ink 154">
                  <a:extLst>
                    <a:ext uri="{FF2B5EF4-FFF2-40B4-BE49-F238E27FC236}">
                      <a16:creationId xmlns:a16="http://schemas.microsoft.com/office/drawing/2014/main" id="{F757757C-FF0F-4377-7CE2-28696BB604DD}"/>
                    </a:ext>
                  </a:extLst>
                </p:cNvPr>
                <p:cNvPicPr/>
                <p:nvPr/>
              </p:nvPicPr>
              <p:blipFill>
                <a:blip r:embed="rId87"/>
                <a:stretch>
                  <a:fillRect/>
                </a:stretch>
              </p:blipFill>
              <p:spPr>
                <a:xfrm>
                  <a:off x="6491726" y="2289686"/>
                  <a:ext cx="410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1" name="Ink 160">
                  <a:extLst>
                    <a:ext uri="{FF2B5EF4-FFF2-40B4-BE49-F238E27FC236}">
                      <a16:creationId xmlns:a16="http://schemas.microsoft.com/office/drawing/2014/main" id="{44365089-1002-1852-80BC-2D76C7A8FAF3}"/>
                    </a:ext>
                  </a:extLst>
                </p14:cNvPr>
                <p14:cNvContentPartPr/>
                <p14:nvPr/>
              </p14:nvContentPartPr>
              <p14:xfrm>
                <a:off x="6230726" y="2634206"/>
                <a:ext cx="651600" cy="60840"/>
              </p14:xfrm>
            </p:contentPart>
          </mc:Choice>
          <mc:Fallback xmlns="">
            <p:pic>
              <p:nvPicPr>
                <p:cNvPr id="161" name="Ink 160">
                  <a:extLst>
                    <a:ext uri="{FF2B5EF4-FFF2-40B4-BE49-F238E27FC236}">
                      <a16:creationId xmlns:a16="http://schemas.microsoft.com/office/drawing/2014/main" id="{44365089-1002-1852-80BC-2D76C7A8FAF3}"/>
                    </a:ext>
                  </a:extLst>
                </p:cNvPr>
                <p:cNvPicPr/>
                <p:nvPr/>
              </p:nvPicPr>
              <p:blipFill>
                <a:blip r:embed="rId89"/>
                <a:stretch>
                  <a:fillRect/>
                </a:stretch>
              </p:blipFill>
              <p:spPr>
                <a:xfrm>
                  <a:off x="6212726" y="2616206"/>
                  <a:ext cx="687240" cy="964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58" name="Ink 157">
                  <a:extLst>
                    <a:ext uri="{FF2B5EF4-FFF2-40B4-BE49-F238E27FC236}">
                      <a16:creationId xmlns:a16="http://schemas.microsoft.com/office/drawing/2014/main" id="{4EE58F7C-8BCB-23E5-0D22-CEF820CF3AF6}"/>
                    </a:ext>
                  </a:extLst>
                </p14:cNvPr>
                <p14:cNvContentPartPr/>
                <p14:nvPr/>
              </p14:nvContentPartPr>
              <p14:xfrm>
                <a:off x="6686846" y="2193566"/>
                <a:ext cx="187920" cy="178200"/>
              </p14:xfrm>
            </p:contentPart>
          </mc:Choice>
          <mc:Fallback xmlns="">
            <p:pic>
              <p:nvPicPr>
                <p:cNvPr id="158" name="Ink 157">
                  <a:extLst>
                    <a:ext uri="{FF2B5EF4-FFF2-40B4-BE49-F238E27FC236}">
                      <a16:creationId xmlns:a16="http://schemas.microsoft.com/office/drawing/2014/main" id="{4EE58F7C-8BCB-23E5-0D22-CEF820CF3AF6}"/>
                    </a:ext>
                  </a:extLst>
                </p:cNvPr>
                <p:cNvPicPr/>
                <p:nvPr/>
              </p:nvPicPr>
              <p:blipFill>
                <a:blip r:embed="rId91"/>
                <a:stretch>
                  <a:fillRect/>
                </a:stretch>
              </p:blipFill>
              <p:spPr>
                <a:xfrm>
                  <a:off x="6669206" y="2175566"/>
                  <a:ext cx="22356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9" name="Ink 158">
                  <a:extLst>
                    <a:ext uri="{FF2B5EF4-FFF2-40B4-BE49-F238E27FC236}">
                      <a16:creationId xmlns:a16="http://schemas.microsoft.com/office/drawing/2014/main" id="{2880BF58-0693-BE8C-F55F-340219F6F50D}"/>
                    </a:ext>
                  </a:extLst>
                </p14:cNvPr>
                <p14:cNvContentPartPr/>
                <p14:nvPr/>
              </p14:nvContentPartPr>
              <p14:xfrm>
                <a:off x="6811766" y="2297966"/>
                <a:ext cx="51480" cy="208440"/>
              </p14:xfrm>
            </p:contentPart>
          </mc:Choice>
          <mc:Fallback xmlns="">
            <p:pic>
              <p:nvPicPr>
                <p:cNvPr id="159" name="Ink 158">
                  <a:extLst>
                    <a:ext uri="{FF2B5EF4-FFF2-40B4-BE49-F238E27FC236}">
                      <a16:creationId xmlns:a16="http://schemas.microsoft.com/office/drawing/2014/main" id="{2880BF58-0693-BE8C-F55F-340219F6F50D}"/>
                    </a:ext>
                  </a:extLst>
                </p:cNvPr>
                <p:cNvPicPr/>
                <p:nvPr/>
              </p:nvPicPr>
              <p:blipFill>
                <a:blip r:embed="rId93"/>
                <a:stretch>
                  <a:fillRect/>
                </a:stretch>
              </p:blipFill>
              <p:spPr>
                <a:xfrm>
                  <a:off x="6794126" y="2279966"/>
                  <a:ext cx="8712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62" name="Ink 161">
                  <a:extLst>
                    <a:ext uri="{FF2B5EF4-FFF2-40B4-BE49-F238E27FC236}">
                      <a16:creationId xmlns:a16="http://schemas.microsoft.com/office/drawing/2014/main" id="{EEE6D88E-2284-FDB5-FEF7-6A5749F9F6BA}"/>
                    </a:ext>
                  </a:extLst>
                </p14:cNvPr>
                <p14:cNvContentPartPr/>
                <p14:nvPr/>
              </p14:nvContentPartPr>
              <p14:xfrm>
                <a:off x="7049366" y="2074046"/>
                <a:ext cx="193320" cy="99000"/>
              </p14:xfrm>
            </p:contentPart>
          </mc:Choice>
          <mc:Fallback xmlns="">
            <p:pic>
              <p:nvPicPr>
                <p:cNvPr id="162" name="Ink 161">
                  <a:extLst>
                    <a:ext uri="{FF2B5EF4-FFF2-40B4-BE49-F238E27FC236}">
                      <a16:creationId xmlns:a16="http://schemas.microsoft.com/office/drawing/2014/main" id="{EEE6D88E-2284-FDB5-FEF7-6A5749F9F6BA}"/>
                    </a:ext>
                  </a:extLst>
                </p:cNvPr>
                <p:cNvPicPr/>
                <p:nvPr/>
              </p:nvPicPr>
              <p:blipFill>
                <a:blip r:embed="rId95"/>
                <a:stretch>
                  <a:fillRect/>
                </a:stretch>
              </p:blipFill>
              <p:spPr>
                <a:xfrm>
                  <a:off x="7031366" y="2056406"/>
                  <a:ext cx="22896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3" name="Ink 162">
                  <a:extLst>
                    <a:ext uri="{FF2B5EF4-FFF2-40B4-BE49-F238E27FC236}">
                      <a16:creationId xmlns:a16="http://schemas.microsoft.com/office/drawing/2014/main" id="{AB8B1FBC-9ED4-770E-D9DB-8AA2BF615A30}"/>
                    </a:ext>
                  </a:extLst>
                </p14:cNvPr>
                <p14:cNvContentPartPr/>
                <p14:nvPr/>
              </p14:nvContentPartPr>
              <p14:xfrm>
                <a:off x="7406126" y="2362766"/>
                <a:ext cx="74520" cy="29160"/>
              </p14:xfrm>
            </p:contentPart>
          </mc:Choice>
          <mc:Fallback xmlns="">
            <p:pic>
              <p:nvPicPr>
                <p:cNvPr id="163" name="Ink 162">
                  <a:extLst>
                    <a:ext uri="{FF2B5EF4-FFF2-40B4-BE49-F238E27FC236}">
                      <a16:creationId xmlns:a16="http://schemas.microsoft.com/office/drawing/2014/main" id="{AB8B1FBC-9ED4-770E-D9DB-8AA2BF615A30}"/>
                    </a:ext>
                  </a:extLst>
                </p:cNvPr>
                <p:cNvPicPr/>
                <p:nvPr/>
              </p:nvPicPr>
              <p:blipFill>
                <a:blip r:embed="rId97"/>
                <a:stretch>
                  <a:fillRect/>
                </a:stretch>
              </p:blipFill>
              <p:spPr>
                <a:xfrm>
                  <a:off x="7388126" y="2345126"/>
                  <a:ext cx="1101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4" name="Ink 163">
                  <a:extLst>
                    <a:ext uri="{FF2B5EF4-FFF2-40B4-BE49-F238E27FC236}">
                      <a16:creationId xmlns:a16="http://schemas.microsoft.com/office/drawing/2014/main" id="{A50A0352-E705-E128-57CB-5C9BCF0F7671}"/>
                    </a:ext>
                  </a:extLst>
                </p14:cNvPr>
                <p14:cNvContentPartPr/>
                <p14:nvPr/>
              </p14:nvContentPartPr>
              <p14:xfrm>
                <a:off x="7427006" y="2495606"/>
                <a:ext cx="124920" cy="15120"/>
              </p14:xfrm>
            </p:contentPart>
          </mc:Choice>
          <mc:Fallback xmlns="">
            <p:pic>
              <p:nvPicPr>
                <p:cNvPr id="164" name="Ink 163">
                  <a:extLst>
                    <a:ext uri="{FF2B5EF4-FFF2-40B4-BE49-F238E27FC236}">
                      <a16:creationId xmlns:a16="http://schemas.microsoft.com/office/drawing/2014/main" id="{A50A0352-E705-E128-57CB-5C9BCF0F7671}"/>
                    </a:ext>
                  </a:extLst>
                </p:cNvPr>
                <p:cNvPicPr/>
                <p:nvPr/>
              </p:nvPicPr>
              <p:blipFill>
                <a:blip r:embed="rId99"/>
                <a:stretch>
                  <a:fillRect/>
                </a:stretch>
              </p:blipFill>
              <p:spPr>
                <a:xfrm>
                  <a:off x="7409366" y="2477606"/>
                  <a:ext cx="1605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6" name="Ink 185">
                  <a:extLst>
                    <a:ext uri="{FF2B5EF4-FFF2-40B4-BE49-F238E27FC236}">
                      <a16:creationId xmlns:a16="http://schemas.microsoft.com/office/drawing/2014/main" id="{FBF8DA1F-7394-4705-FF79-D14DC7B90E46}"/>
                    </a:ext>
                  </a:extLst>
                </p14:cNvPr>
                <p14:cNvContentPartPr/>
                <p14:nvPr/>
              </p14:nvContentPartPr>
              <p14:xfrm>
                <a:off x="7819766" y="2299046"/>
                <a:ext cx="176040" cy="201960"/>
              </p14:xfrm>
            </p:contentPart>
          </mc:Choice>
          <mc:Fallback xmlns="">
            <p:pic>
              <p:nvPicPr>
                <p:cNvPr id="186" name="Ink 185">
                  <a:extLst>
                    <a:ext uri="{FF2B5EF4-FFF2-40B4-BE49-F238E27FC236}">
                      <a16:creationId xmlns:a16="http://schemas.microsoft.com/office/drawing/2014/main" id="{FBF8DA1F-7394-4705-FF79-D14DC7B90E46}"/>
                    </a:ext>
                  </a:extLst>
                </p:cNvPr>
                <p:cNvPicPr/>
                <p:nvPr/>
              </p:nvPicPr>
              <p:blipFill>
                <a:blip r:embed="rId101"/>
                <a:stretch>
                  <a:fillRect/>
                </a:stretch>
              </p:blipFill>
              <p:spPr>
                <a:xfrm>
                  <a:off x="7801766" y="2281046"/>
                  <a:ext cx="21168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87" name="Ink 186">
                  <a:extLst>
                    <a:ext uri="{FF2B5EF4-FFF2-40B4-BE49-F238E27FC236}">
                      <a16:creationId xmlns:a16="http://schemas.microsoft.com/office/drawing/2014/main" id="{A5E46EC5-5718-9C3F-6CC9-B930DF115AE4}"/>
                    </a:ext>
                  </a:extLst>
                </p14:cNvPr>
                <p14:cNvContentPartPr/>
                <p14:nvPr/>
              </p14:nvContentPartPr>
              <p14:xfrm>
                <a:off x="8171846" y="2334326"/>
                <a:ext cx="6480" cy="6480"/>
              </p14:xfrm>
            </p:contentPart>
          </mc:Choice>
          <mc:Fallback xmlns="">
            <p:pic>
              <p:nvPicPr>
                <p:cNvPr id="187" name="Ink 186">
                  <a:extLst>
                    <a:ext uri="{FF2B5EF4-FFF2-40B4-BE49-F238E27FC236}">
                      <a16:creationId xmlns:a16="http://schemas.microsoft.com/office/drawing/2014/main" id="{A5E46EC5-5718-9C3F-6CC9-B930DF115AE4}"/>
                    </a:ext>
                  </a:extLst>
                </p:cNvPr>
                <p:cNvPicPr/>
                <p:nvPr/>
              </p:nvPicPr>
              <p:blipFill>
                <a:blip r:embed="rId103"/>
                <a:stretch>
                  <a:fillRect/>
                </a:stretch>
              </p:blipFill>
              <p:spPr>
                <a:xfrm>
                  <a:off x="8154206" y="2316686"/>
                  <a:ext cx="421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8" name="Ink 187">
                  <a:extLst>
                    <a:ext uri="{FF2B5EF4-FFF2-40B4-BE49-F238E27FC236}">
                      <a16:creationId xmlns:a16="http://schemas.microsoft.com/office/drawing/2014/main" id="{3DE21A08-17A5-B7E8-0DBD-C698E20EA59E}"/>
                    </a:ext>
                  </a:extLst>
                </p14:cNvPr>
                <p14:cNvContentPartPr/>
                <p14:nvPr/>
              </p14:nvContentPartPr>
              <p14:xfrm>
                <a:off x="8338526" y="2166206"/>
                <a:ext cx="37800" cy="325440"/>
              </p14:xfrm>
            </p:contentPart>
          </mc:Choice>
          <mc:Fallback xmlns="">
            <p:pic>
              <p:nvPicPr>
                <p:cNvPr id="188" name="Ink 187">
                  <a:extLst>
                    <a:ext uri="{FF2B5EF4-FFF2-40B4-BE49-F238E27FC236}">
                      <a16:creationId xmlns:a16="http://schemas.microsoft.com/office/drawing/2014/main" id="{3DE21A08-17A5-B7E8-0DBD-C698E20EA59E}"/>
                    </a:ext>
                  </a:extLst>
                </p:cNvPr>
                <p:cNvPicPr/>
                <p:nvPr/>
              </p:nvPicPr>
              <p:blipFill>
                <a:blip r:embed="rId105"/>
                <a:stretch>
                  <a:fillRect/>
                </a:stretch>
              </p:blipFill>
              <p:spPr>
                <a:xfrm>
                  <a:off x="8320886" y="2148206"/>
                  <a:ext cx="73440" cy="3610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9" name="Ink 188">
                  <a:extLst>
                    <a:ext uri="{FF2B5EF4-FFF2-40B4-BE49-F238E27FC236}">
                      <a16:creationId xmlns:a16="http://schemas.microsoft.com/office/drawing/2014/main" id="{213F0CE2-2A1B-0122-013A-B5135130BF34}"/>
                    </a:ext>
                  </a:extLst>
                </p14:cNvPr>
                <p14:cNvContentPartPr/>
                <p14:nvPr/>
              </p14:nvContentPartPr>
              <p14:xfrm>
                <a:off x="8482886" y="2199326"/>
                <a:ext cx="159120" cy="270360"/>
              </p14:xfrm>
            </p:contentPart>
          </mc:Choice>
          <mc:Fallback xmlns="">
            <p:pic>
              <p:nvPicPr>
                <p:cNvPr id="189" name="Ink 188">
                  <a:extLst>
                    <a:ext uri="{FF2B5EF4-FFF2-40B4-BE49-F238E27FC236}">
                      <a16:creationId xmlns:a16="http://schemas.microsoft.com/office/drawing/2014/main" id="{213F0CE2-2A1B-0122-013A-B5135130BF34}"/>
                    </a:ext>
                  </a:extLst>
                </p:cNvPr>
                <p:cNvPicPr/>
                <p:nvPr/>
              </p:nvPicPr>
              <p:blipFill>
                <a:blip r:embed="rId107"/>
                <a:stretch>
                  <a:fillRect/>
                </a:stretch>
              </p:blipFill>
              <p:spPr>
                <a:xfrm>
                  <a:off x="8464886" y="2181326"/>
                  <a:ext cx="19476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90" name="Ink 189">
                  <a:extLst>
                    <a:ext uri="{FF2B5EF4-FFF2-40B4-BE49-F238E27FC236}">
                      <a16:creationId xmlns:a16="http://schemas.microsoft.com/office/drawing/2014/main" id="{563E71A7-16CF-2228-0B39-DF37098DF0B6}"/>
                    </a:ext>
                  </a:extLst>
                </p14:cNvPr>
                <p14:cNvContentPartPr/>
                <p14:nvPr/>
              </p14:nvContentPartPr>
              <p14:xfrm>
                <a:off x="7762886" y="1988366"/>
                <a:ext cx="854280" cy="121680"/>
              </p14:xfrm>
            </p:contentPart>
          </mc:Choice>
          <mc:Fallback xmlns="">
            <p:pic>
              <p:nvPicPr>
                <p:cNvPr id="190" name="Ink 189">
                  <a:extLst>
                    <a:ext uri="{FF2B5EF4-FFF2-40B4-BE49-F238E27FC236}">
                      <a16:creationId xmlns:a16="http://schemas.microsoft.com/office/drawing/2014/main" id="{563E71A7-16CF-2228-0B39-DF37098DF0B6}"/>
                    </a:ext>
                  </a:extLst>
                </p:cNvPr>
                <p:cNvPicPr/>
                <p:nvPr/>
              </p:nvPicPr>
              <p:blipFill>
                <a:blip r:embed="rId109"/>
                <a:stretch>
                  <a:fillRect/>
                </a:stretch>
              </p:blipFill>
              <p:spPr>
                <a:xfrm>
                  <a:off x="7744886" y="1970726"/>
                  <a:ext cx="88992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7" name="Ink 196">
                  <a:extLst>
                    <a:ext uri="{FF2B5EF4-FFF2-40B4-BE49-F238E27FC236}">
                      <a16:creationId xmlns:a16="http://schemas.microsoft.com/office/drawing/2014/main" id="{63AD75A3-8DF3-8DA9-C383-4376FFE20BFE}"/>
                    </a:ext>
                  </a:extLst>
                </p14:cNvPr>
                <p14:cNvContentPartPr/>
                <p14:nvPr/>
              </p14:nvContentPartPr>
              <p14:xfrm>
                <a:off x="7631846" y="1944806"/>
                <a:ext cx="1199520" cy="698400"/>
              </p14:xfrm>
            </p:contentPart>
          </mc:Choice>
          <mc:Fallback xmlns="">
            <p:pic>
              <p:nvPicPr>
                <p:cNvPr id="197" name="Ink 196">
                  <a:extLst>
                    <a:ext uri="{FF2B5EF4-FFF2-40B4-BE49-F238E27FC236}">
                      <a16:creationId xmlns:a16="http://schemas.microsoft.com/office/drawing/2014/main" id="{63AD75A3-8DF3-8DA9-C383-4376FFE20BFE}"/>
                    </a:ext>
                  </a:extLst>
                </p:cNvPr>
                <p:cNvPicPr/>
                <p:nvPr/>
              </p:nvPicPr>
              <p:blipFill>
                <a:blip r:embed="rId111"/>
                <a:stretch>
                  <a:fillRect/>
                </a:stretch>
              </p:blipFill>
              <p:spPr>
                <a:xfrm>
                  <a:off x="7613846" y="1926806"/>
                  <a:ext cx="1235160" cy="734040"/>
                </a:xfrm>
                <a:prstGeom prst="rect">
                  <a:avLst/>
                </a:prstGeom>
              </p:spPr>
            </p:pic>
          </mc:Fallback>
        </mc:AlternateContent>
      </p:grpSp>
    </p:spTree>
    <p:extLst>
      <p:ext uri="{BB962C8B-B14F-4D97-AF65-F5344CB8AC3E}">
        <p14:creationId xmlns:p14="http://schemas.microsoft.com/office/powerpoint/2010/main" val="2331977094"/>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94257733"/>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450122043"/>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17" name="TextBox 16">
            <a:extLst>
              <a:ext uri="{FF2B5EF4-FFF2-40B4-BE49-F238E27FC236}">
                <a16:creationId xmlns:a16="http://schemas.microsoft.com/office/drawing/2014/main" id="{7A5187DA-E175-C284-1677-305A859D4F8E}"/>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3" name="Oval 2">
            <a:extLst>
              <a:ext uri="{FF2B5EF4-FFF2-40B4-BE49-F238E27FC236}">
                <a16:creationId xmlns:a16="http://schemas.microsoft.com/office/drawing/2014/main" id="{630C522D-16EC-CD77-5416-04BCB317BEE4}"/>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Oval 6">
            <a:extLst>
              <a:ext uri="{FF2B5EF4-FFF2-40B4-BE49-F238E27FC236}">
                <a16:creationId xmlns:a16="http://schemas.microsoft.com/office/drawing/2014/main" id="{B8C6578D-E4CB-6B07-B75C-2CA903E8E09A}"/>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Oval 7">
            <a:extLst>
              <a:ext uri="{FF2B5EF4-FFF2-40B4-BE49-F238E27FC236}">
                <a16:creationId xmlns:a16="http://schemas.microsoft.com/office/drawing/2014/main" id="{963243D7-039E-6503-E130-F275FEE7E786}"/>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Oval 8">
            <a:extLst>
              <a:ext uri="{FF2B5EF4-FFF2-40B4-BE49-F238E27FC236}">
                <a16:creationId xmlns:a16="http://schemas.microsoft.com/office/drawing/2014/main" id="{12EE5930-94D0-E6AB-5114-A862A88F03CE}"/>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989A0C5A-554F-BFAA-26B3-54A56F3B4CD8}"/>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Oval 10">
            <a:extLst>
              <a:ext uri="{FF2B5EF4-FFF2-40B4-BE49-F238E27FC236}">
                <a16:creationId xmlns:a16="http://schemas.microsoft.com/office/drawing/2014/main" id="{59750F8B-0461-5C0D-6259-DECA277C8F10}"/>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 name="Oval 11">
            <a:extLst>
              <a:ext uri="{FF2B5EF4-FFF2-40B4-BE49-F238E27FC236}">
                <a16:creationId xmlns:a16="http://schemas.microsoft.com/office/drawing/2014/main" id="{6B0D2452-4D19-420D-3C33-8C9740DC8331}"/>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6" name="Straight Connector 5">
            <a:extLst>
              <a:ext uri="{FF2B5EF4-FFF2-40B4-BE49-F238E27FC236}">
                <a16:creationId xmlns:a16="http://schemas.microsoft.com/office/drawing/2014/main" id="{6B62A830-41DF-291B-0F2F-C8B8D81BB38D}"/>
              </a:ext>
            </a:extLst>
          </p:cNvPr>
          <p:cNvCxnSpPr>
            <a:stCxn id="3" idx="7"/>
            <a:endCxn id="7"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9766EB29-7E8F-6219-2DAD-71A3E277C5EE}"/>
              </a:ext>
            </a:extLst>
          </p:cNvPr>
          <p:cNvCxnSpPr>
            <a:cxnSpLocks/>
            <a:stCxn id="3" idx="5"/>
            <a:endCxn id="8"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2B00553-BCAF-83E9-EE63-8D88E6216D2F}"/>
              </a:ext>
            </a:extLst>
          </p:cNvPr>
          <p:cNvCxnSpPr>
            <a:cxnSpLocks/>
            <a:stCxn id="8" idx="5"/>
            <a:endCxn id="12"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E905F6E-3C51-49FF-7AD6-304CCF1D39E7}"/>
              </a:ext>
            </a:extLst>
          </p:cNvPr>
          <p:cNvCxnSpPr>
            <a:cxnSpLocks/>
            <a:stCxn id="8" idx="7"/>
            <a:endCxn id="11"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E0F8D52C-DDE5-1B3F-1546-82E5B4B4AA73}"/>
              </a:ext>
            </a:extLst>
          </p:cNvPr>
          <p:cNvCxnSpPr>
            <a:cxnSpLocks/>
            <a:stCxn id="7" idx="5"/>
            <a:endCxn id="10"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A93A4E5-FA37-5D1B-05BE-19BF49C16FCF}"/>
              </a:ext>
            </a:extLst>
          </p:cNvPr>
          <p:cNvCxnSpPr>
            <a:cxnSpLocks/>
            <a:stCxn id="7" idx="7"/>
            <a:endCxn id="9"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1E0010D3-0821-F297-518C-C81FE1E5DA89}"/>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32" name="TextBox 31">
            <a:extLst>
              <a:ext uri="{FF2B5EF4-FFF2-40B4-BE49-F238E27FC236}">
                <a16:creationId xmlns:a16="http://schemas.microsoft.com/office/drawing/2014/main" id="{9A0F6977-1A41-5509-90D6-67476321F20D}"/>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33" name="TextBox 32">
            <a:extLst>
              <a:ext uri="{FF2B5EF4-FFF2-40B4-BE49-F238E27FC236}">
                <a16:creationId xmlns:a16="http://schemas.microsoft.com/office/drawing/2014/main" id="{511D579E-444C-E0AC-4595-D24740374583}"/>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34" name="TextBox 33">
            <a:extLst>
              <a:ext uri="{FF2B5EF4-FFF2-40B4-BE49-F238E27FC236}">
                <a16:creationId xmlns:a16="http://schemas.microsoft.com/office/drawing/2014/main" id="{14328D82-1ABA-A15C-3149-C898D11CD116}"/>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35" name="TextBox 34">
            <a:extLst>
              <a:ext uri="{FF2B5EF4-FFF2-40B4-BE49-F238E27FC236}">
                <a16:creationId xmlns:a16="http://schemas.microsoft.com/office/drawing/2014/main" id="{D641C9AA-9723-1462-C7D7-019DC5BEAAC4}"/>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36" name="TextBox 35">
            <a:extLst>
              <a:ext uri="{FF2B5EF4-FFF2-40B4-BE49-F238E27FC236}">
                <a16:creationId xmlns:a16="http://schemas.microsoft.com/office/drawing/2014/main" id="{87A2FCA3-A6EB-6FAA-A521-53EB76FAAF2A}"/>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Tree>
    <p:extLst>
      <p:ext uri="{BB962C8B-B14F-4D97-AF65-F5344CB8AC3E}">
        <p14:creationId xmlns:p14="http://schemas.microsoft.com/office/powerpoint/2010/main" val="3614227806"/>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74" name="TextBox 73">
            <a:extLst>
              <a:ext uri="{FF2B5EF4-FFF2-40B4-BE49-F238E27FC236}">
                <a16:creationId xmlns:a16="http://schemas.microsoft.com/office/drawing/2014/main" id="{94B90E10-3076-D419-739A-6172F1697EBD}"/>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75" name="Oval 74">
            <a:extLst>
              <a:ext uri="{FF2B5EF4-FFF2-40B4-BE49-F238E27FC236}">
                <a16:creationId xmlns:a16="http://schemas.microsoft.com/office/drawing/2014/main" id="{5954FBCA-F6E0-1BAF-C71F-4B0F3F0B5A41}"/>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6" name="Oval 75">
            <a:extLst>
              <a:ext uri="{FF2B5EF4-FFF2-40B4-BE49-F238E27FC236}">
                <a16:creationId xmlns:a16="http://schemas.microsoft.com/office/drawing/2014/main" id="{DBD17E78-FD0A-F5B7-CED0-06B73F5C0C21}"/>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7" name="Oval 76">
            <a:extLst>
              <a:ext uri="{FF2B5EF4-FFF2-40B4-BE49-F238E27FC236}">
                <a16:creationId xmlns:a16="http://schemas.microsoft.com/office/drawing/2014/main" id="{33946E9B-8B36-B9FC-E8C4-7DD889E4DD1C}"/>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8" name="Oval 77">
            <a:extLst>
              <a:ext uri="{FF2B5EF4-FFF2-40B4-BE49-F238E27FC236}">
                <a16:creationId xmlns:a16="http://schemas.microsoft.com/office/drawing/2014/main" id="{DB4ED9F1-3744-2573-87AE-F79C405E4A9F}"/>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9" name="Oval 78">
            <a:extLst>
              <a:ext uri="{FF2B5EF4-FFF2-40B4-BE49-F238E27FC236}">
                <a16:creationId xmlns:a16="http://schemas.microsoft.com/office/drawing/2014/main" id="{71457376-3EEB-0637-B96C-AF00D415643A}"/>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Oval 79">
            <a:extLst>
              <a:ext uri="{FF2B5EF4-FFF2-40B4-BE49-F238E27FC236}">
                <a16:creationId xmlns:a16="http://schemas.microsoft.com/office/drawing/2014/main" id="{4B04BD21-657D-D036-20D9-046EA0E1DAFA}"/>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1" name="Oval 80">
            <a:extLst>
              <a:ext uri="{FF2B5EF4-FFF2-40B4-BE49-F238E27FC236}">
                <a16:creationId xmlns:a16="http://schemas.microsoft.com/office/drawing/2014/main" id="{07FABC22-6A65-DE32-33ED-926A825F6843}"/>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82" name="Straight Connector 81">
            <a:extLst>
              <a:ext uri="{FF2B5EF4-FFF2-40B4-BE49-F238E27FC236}">
                <a16:creationId xmlns:a16="http://schemas.microsoft.com/office/drawing/2014/main" id="{4D4160B1-D62C-3D44-4D22-313CB31C5077}"/>
              </a:ext>
            </a:extLst>
          </p:cNvPr>
          <p:cNvCxnSpPr>
            <a:stCxn id="75" idx="7"/>
            <a:endCxn id="76"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B3D071C-703A-BF04-F1C4-329C22C4DD6D}"/>
              </a:ext>
            </a:extLst>
          </p:cNvPr>
          <p:cNvCxnSpPr>
            <a:cxnSpLocks/>
            <a:stCxn id="75" idx="5"/>
            <a:endCxn id="77"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33A38F5-8C63-6CC5-7372-05016EE38D05}"/>
              </a:ext>
            </a:extLst>
          </p:cNvPr>
          <p:cNvCxnSpPr>
            <a:cxnSpLocks/>
            <a:stCxn id="77" idx="5"/>
            <a:endCxn id="81"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79D27DB-1A5A-1980-F3AF-2F4996078899}"/>
              </a:ext>
            </a:extLst>
          </p:cNvPr>
          <p:cNvCxnSpPr>
            <a:cxnSpLocks/>
            <a:stCxn id="77" idx="7"/>
            <a:endCxn id="80"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767D7106-5D59-35A5-E239-A1BD0C168E74}"/>
              </a:ext>
            </a:extLst>
          </p:cNvPr>
          <p:cNvCxnSpPr>
            <a:cxnSpLocks/>
            <a:stCxn id="76" idx="5"/>
            <a:endCxn id="79"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9E7901C6-6FF3-84D6-2BE9-C0FC593B844B}"/>
              </a:ext>
            </a:extLst>
          </p:cNvPr>
          <p:cNvCxnSpPr>
            <a:cxnSpLocks/>
            <a:stCxn id="76" idx="7"/>
            <a:endCxn id="78"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1606A7A4-BA82-FA42-7B1D-7EE3FA7754A7}"/>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90" name="TextBox 89">
            <a:extLst>
              <a:ext uri="{FF2B5EF4-FFF2-40B4-BE49-F238E27FC236}">
                <a16:creationId xmlns:a16="http://schemas.microsoft.com/office/drawing/2014/main" id="{CD7FF8D1-C0B6-675D-4327-A196645FA749}"/>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91" name="TextBox 90">
            <a:extLst>
              <a:ext uri="{FF2B5EF4-FFF2-40B4-BE49-F238E27FC236}">
                <a16:creationId xmlns:a16="http://schemas.microsoft.com/office/drawing/2014/main" id="{B15CD19F-7179-FEF1-EC2F-E69E0737C770}"/>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92" name="TextBox 91">
            <a:extLst>
              <a:ext uri="{FF2B5EF4-FFF2-40B4-BE49-F238E27FC236}">
                <a16:creationId xmlns:a16="http://schemas.microsoft.com/office/drawing/2014/main" id="{A96341C8-9316-853D-7281-85257737D4F7}"/>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93" name="TextBox 92">
            <a:extLst>
              <a:ext uri="{FF2B5EF4-FFF2-40B4-BE49-F238E27FC236}">
                <a16:creationId xmlns:a16="http://schemas.microsoft.com/office/drawing/2014/main" id="{DBF788ED-2256-8924-61AA-CC4D251E0C73}"/>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94" name="TextBox 93">
            <a:extLst>
              <a:ext uri="{FF2B5EF4-FFF2-40B4-BE49-F238E27FC236}">
                <a16:creationId xmlns:a16="http://schemas.microsoft.com/office/drawing/2014/main" id="{EF6E9454-5543-1033-060E-CA67794DD1E9}"/>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28" name="Group 27">
            <a:extLst>
              <a:ext uri="{FF2B5EF4-FFF2-40B4-BE49-F238E27FC236}">
                <a16:creationId xmlns:a16="http://schemas.microsoft.com/office/drawing/2014/main" id="{D5A11362-45CA-C401-FD2C-F546B4BDDA0D}"/>
              </a:ext>
            </a:extLst>
          </p:cNvPr>
          <p:cNvGrpSpPr/>
          <p:nvPr/>
        </p:nvGrpSpPr>
        <p:grpSpPr>
          <a:xfrm>
            <a:off x="531909"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19" name="Ink 18">
                  <a:extLst>
                    <a:ext uri="{FF2B5EF4-FFF2-40B4-BE49-F238E27FC236}">
                      <a16:creationId xmlns:a16="http://schemas.microsoft.com/office/drawing/2014/main" id="{886CDC4C-D5EC-9F01-5723-2A2C36828657}"/>
                    </a:ext>
                  </a:extLst>
                </p14:cNvPr>
                <p14:cNvContentPartPr/>
                <p14:nvPr/>
              </p14:nvContentPartPr>
              <p14:xfrm>
                <a:off x="531909" y="2858846"/>
                <a:ext cx="158040" cy="247680"/>
              </p14:xfrm>
            </p:contentPart>
          </mc:Choice>
          <mc:Fallback xmlns="">
            <p:pic>
              <p:nvPicPr>
                <p:cNvPr id="19" name="Ink 18">
                  <a:extLst>
                    <a:ext uri="{FF2B5EF4-FFF2-40B4-BE49-F238E27FC236}">
                      <a16:creationId xmlns:a16="http://schemas.microsoft.com/office/drawing/2014/main" id="{886CDC4C-D5EC-9F01-5723-2A2C36828657}"/>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2" name="Ink 21">
                  <a:extLst>
                    <a:ext uri="{FF2B5EF4-FFF2-40B4-BE49-F238E27FC236}">
                      <a16:creationId xmlns:a16="http://schemas.microsoft.com/office/drawing/2014/main" id="{1E4E1669-680D-E2D4-C391-5A65305E7391}"/>
                    </a:ext>
                  </a:extLst>
                </p14:cNvPr>
                <p14:cNvContentPartPr/>
                <p14:nvPr/>
              </p14:nvContentPartPr>
              <p14:xfrm>
                <a:off x="763749" y="2904566"/>
                <a:ext cx="165600" cy="192600"/>
              </p14:xfrm>
            </p:contentPart>
          </mc:Choice>
          <mc:Fallback xmlns="">
            <p:pic>
              <p:nvPicPr>
                <p:cNvPr id="22" name="Ink 21">
                  <a:extLst>
                    <a:ext uri="{FF2B5EF4-FFF2-40B4-BE49-F238E27FC236}">
                      <a16:creationId xmlns:a16="http://schemas.microsoft.com/office/drawing/2014/main" id="{1E4E1669-680D-E2D4-C391-5A65305E7391}"/>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41" name="Group 40">
            <a:extLst>
              <a:ext uri="{FF2B5EF4-FFF2-40B4-BE49-F238E27FC236}">
                <a16:creationId xmlns:a16="http://schemas.microsoft.com/office/drawing/2014/main" id="{25ED7797-8C75-02AE-5896-036AC19F07FD}"/>
              </a:ext>
            </a:extLst>
          </p:cNvPr>
          <p:cNvGrpSpPr/>
          <p:nvPr/>
        </p:nvGrpSpPr>
        <p:grpSpPr>
          <a:xfrm>
            <a:off x="1741509"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31" name="Ink 30">
                  <a:extLst>
                    <a:ext uri="{FF2B5EF4-FFF2-40B4-BE49-F238E27FC236}">
                      <a16:creationId xmlns:a16="http://schemas.microsoft.com/office/drawing/2014/main" id="{F92459B3-7349-F24A-88B7-1FCC31AB6F26}"/>
                    </a:ext>
                  </a:extLst>
                </p14:cNvPr>
                <p14:cNvContentPartPr/>
                <p14:nvPr/>
              </p14:nvContentPartPr>
              <p14:xfrm>
                <a:off x="1741509" y="2312366"/>
                <a:ext cx="139680" cy="221760"/>
              </p14:xfrm>
            </p:contentPart>
          </mc:Choice>
          <mc:Fallback xmlns="">
            <p:pic>
              <p:nvPicPr>
                <p:cNvPr id="31" name="Ink 30">
                  <a:extLst>
                    <a:ext uri="{FF2B5EF4-FFF2-40B4-BE49-F238E27FC236}">
                      <a16:creationId xmlns:a16="http://schemas.microsoft.com/office/drawing/2014/main" id="{F92459B3-7349-F24A-88B7-1FCC31AB6F26}"/>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0" name="Ink 39">
                  <a:extLst>
                    <a:ext uri="{FF2B5EF4-FFF2-40B4-BE49-F238E27FC236}">
                      <a16:creationId xmlns:a16="http://schemas.microsoft.com/office/drawing/2014/main" id="{CCB758D4-E291-8D28-7242-80028F1D989E}"/>
                    </a:ext>
                  </a:extLst>
                </p14:cNvPr>
                <p14:cNvContentPartPr/>
                <p14:nvPr/>
              </p14:nvContentPartPr>
              <p14:xfrm>
                <a:off x="1963269" y="2321726"/>
                <a:ext cx="142560" cy="226080"/>
              </p14:xfrm>
            </p:contentPart>
          </mc:Choice>
          <mc:Fallback xmlns="">
            <p:pic>
              <p:nvPicPr>
                <p:cNvPr id="40" name="Ink 39">
                  <a:extLst>
                    <a:ext uri="{FF2B5EF4-FFF2-40B4-BE49-F238E27FC236}">
                      <a16:creationId xmlns:a16="http://schemas.microsoft.com/office/drawing/2014/main" id="{CCB758D4-E291-8D28-7242-80028F1D989E}"/>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45" name="Group 44">
            <a:extLst>
              <a:ext uri="{FF2B5EF4-FFF2-40B4-BE49-F238E27FC236}">
                <a16:creationId xmlns:a16="http://schemas.microsoft.com/office/drawing/2014/main" id="{05842CF1-AC32-8BAE-271C-C675B367E8F6}"/>
              </a:ext>
            </a:extLst>
          </p:cNvPr>
          <p:cNvGrpSpPr/>
          <p:nvPr/>
        </p:nvGrpSpPr>
        <p:grpSpPr>
          <a:xfrm>
            <a:off x="3136869"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42" name="Ink 41">
                  <a:extLst>
                    <a:ext uri="{FF2B5EF4-FFF2-40B4-BE49-F238E27FC236}">
                      <a16:creationId xmlns:a16="http://schemas.microsoft.com/office/drawing/2014/main" id="{C04248F9-10FF-8776-4EF6-CD046AF21661}"/>
                    </a:ext>
                  </a:extLst>
                </p14:cNvPr>
                <p14:cNvContentPartPr/>
                <p14:nvPr/>
              </p14:nvContentPartPr>
              <p14:xfrm>
                <a:off x="3136869" y="3096086"/>
                <a:ext cx="161640" cy="256680"/>
              </p14:xfrm>
            </p:contentPart>
          </mc:Choice>
          <mc:Fallback xmlns="">
            <p:pic>
              <p:nvPicPr>
                <p:cNvPr id="42" name="Ink 41">
                  <a:extLst>
                    <a:ext uri="{FF2B5EF4-FFF2-40B4-BE49-F238E27FC236}">
                      <a16:creationId xmlns:a16="http://schemas.microsoft.com/office/drawing/2014/main" id="{C04248F9-10FF-8776-4EF6-CD046AF21661}"/>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3" name="Ink 42">
                  <a:extLst>
                    <a:ext uri="{FF2B5EF4-FFF2-40B4-BE49-F238E27FC236}">
                      <a16:creationId xmlns:a16="http://schemas.microsoft.com/office/drawing/2014/main" id="{DABE828A-B616-D8E7-2AFC-10C9C5D04213}"/>
                    </a:ext>
                  </a:extLst>
                </p14:cNvPr>
                <p14:cNvContentPartPr/>
                <p14:nvPr/>
              </p14:nvContentPartPr>
              <p14:xfrm>
                <a:off x="3358629" y="3136046"/>
                <a:ext cx="186840" cy="212400"/>
              </p14:xfrm>
            </p:contentPart>
          </mc:Choice>
          <mc:Fallback xmlns="">
            <p:pic>
              <p:nvPicPr>
                <p:cNvPr id="43" name="Ink 42">
                  <a:extLst>
                    <a:ext uri="{FF2B5EF4-FFF2-40B4-BE49-F238E27FC236}">
                      <a16:creationId xmlns:a16="http://schemas.microsoft.com/office/drawing/2014/main" id="{DABE828A-B616-D8E7-2AFC-10C9C5D04213}"/>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4" name="Ink 43">
                  <a:extLst>
                    <a:ext uri="{FF2B5EF4-FFF2-40B4-BE49-F238E27FC236}">
                      <a16:creationId xmlns:a16="http://schemas.microsoft.com/office/drawing/2014/main" id="{F839CC71-F2CD-794A-B13F-BB35DDEF4703}"/>
                    </a:ext>
                  </a:extLst>
                </p14:cNvPr>
                <p14:cNvContentPartPr/>
                <p14:nvPr/>
              </p14:nvContentPartPr>
              <p14:xfrm>
                <a:off x="3461229" y="3118766"/>
                <a:ext cx="133920" cy="61200"/>
              </p14:xfrm>
            </p:contentPart>
          </mc:Choice>
          <mc:Fallback xmlns="">
            <p:pic>
              <p:nvPicPr>
                <p:cNvPr id="44" name="Ink 43">
                  <a:extLst>
                    <a:ext uri="{FF2B5EF4-FFF2-40B4-BE49-F238E27FC236}">
                      <a16:creationId xmlns:a16="http://schemas.microsoft.com/office/drawing/2014/main" id="{F839CC71-F2CD-794A-B13F-BB35DDEF4703}"/>
                    </a:ext>
                  </a:extLst>
                </p:cNvPr>
                <p:cNvPicPr/>
                <p:nvPr/>
              </p:nvPicPr>
              <p:blipFill>
                <a:blip r:embed="rId15"/>
                <a:stretch>
                  <a:fillRect/>
                </a:stretch>
              </p:blipFill>
              <p:spPr>
                <a:xfrm>
                  <a:off x="3443229" y="3100766"/>
                  <a:ext cx="169560" cy="96840"/>
                </a:xfrm>
                <a:prstGeom prst="rect">
                  <a:avLst/>
                </a:prstGeom>
              </p:spPr>
            </p:pic>
          </mc:Fallback>
        </mc:AlternateContent>
      </p:grpSp>
    </p:spTree>
    <p:extLst>
      <p:ext uri="{BB962C8B-B14F-4D97-AF65-F5344CB8AC3E}">
        <p14:creationId xmlns:p14="http://schemas.microsoft.com/office/powerpoint/2010/main" val="3884835618"/>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66" name="TextBox 65">
            <a:extLst>
              <a:ext uri="{FF2B5EF4-FFF2-40B4-BE49-F238E27FC236}">
                <a16:creationId xmlns:a16="http://schemas.microsoft.com/office/drawing/2014/main" id="{0D6F2493-EF07-E6CF-9DBA-871E63801D3E}"/>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67" name="Oval 66">
            <a:extLst>
              <a:ext uri="{FF2B5EF4-FFF2-40B4-BE49-F238E27FC236}">
                <a16:creationId xmlns:a16="http://schemas.microsoft.com/office/drawing/2014/main" id="{62333AF3-25C4-2BE4-0DAB-CD7183FB27C0}"/>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8" name="Oval 67">
            <a:extLst>
              <a:ext uri="{FF2B5EF4-FFF2-40B4-BE49-F238E27FC236}">
                <a16:creationId xmlns:a16="http://schemas.microsoft.com/office/drawing/2014/main" id="{D23595BB-61BA-C3EA-B030-E86CAB041C9F}"/>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9" name="Oval 68">
            <a:extLst>
              <a:ext uri="{FF2B5EF4-FFF2-40B4-BE49-F238E27FC236}">
                <a16:creationId xmlns:a16="http://schemas.microsoft.com/office/drawing/2014/main" id="{13C3EAB8-1933-DA6C-227D-6564F45E1CBF}"/>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0" name="Oval 69">
            <a:extLst>
              <a:ext uri="{FF2B5EF4-FFF2-40B4-BE49-F238E27FC236}">
                <a16:creationId xmlns:a16="http://schemas.microsoft.com/office/drawing/2014/main" id="{9CE2B73F-F207-1AA6-3F45-A265EA124F85}"/>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1" name="Oval 70">
            <a:extLst>
              <a:ext uri="{FF2B5EF4-FFF2-40B4-BE49-F238E27FC236}">
                <a16:creationId xmlns:a16="http://schemas.microsoft.com/office/drawing/2014/main" id="{114A8744-49ED-C67C-4DBB-8DF4220D4A4A}"/>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2" name="Oval 71">
            <a:extLst>
              <a:ext uri="{FF2B5EF4-FFF2-40B4-BE49-F238E27FC236}">
                <a16:creationId xmlns:a16="http://schemas.microsoft.com/office/drawing/2014/main" id="{02E8B038-B7F2-7F9C-2D00-C66C92DFEF21}"/>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3" name="Oval 72">
            <a:extLst>
              <a:ext uri="{FF2B5EF4-FFF2-40B4-BE49-F238E27FC236}">
                <a16:creationId xmlns:a16="http://schemas.microsoft.com/office/drawing/2014/main" id="{784302E8-B7F9-2C00-21E2-297345E7F3AC}"/>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74" name="Straight Connector 73">
            <a:extLst>
              <a:ext uri="{FF2B5EF4-FFF2-40B4-BE49-F238E27FC236}">
                <a16:creationId xmlns:a16="http://schemas.microsoft.com/office/drawing/2014/main" id="{3113754D-4464-0AD6-5808-ABDE01DADDD8}"/>
              </a:ext>
            </a:extLst>
          </p:cNvPr>
          <p:cNvCxnSpPr>
            <a:stCxn id="67" idx="7"/>
            <a:endCxn id="68"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E96BD7E-6D30-FD1F-74C8-AE4B797FE37C}"/>
              </a:ext>
            </a:extLst>
          </p:cNvPr>
          <p:cNvCxnSpPr>
            <a:cxnSpLocks/>
            <a:stCxn id="67" idx="5"/>
            <a:endCxn id="69"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457D4865-7BA8-BEBF-3161-99BBA169E1C3}"/>
              </a:ext>
            </a:extLst>
          </p:cNvPr>
          <p:cNvCxnSpPr>
            <a:cxnSpLocks/>
            <a:stCxn id="69" idx="5"/>
            <a:endCxn id="73"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CBDE793-42C2-767A-3DD2-94F1AB8C9322}"/>
              </a:ext>
            </a:extLst>
          </p:cNvPr>
          <p:cNvCxnSpPr>
            <a:cxnSpLocks/>
            <a:stCxn id="69" idx="7"/>
            <a:endCxn id="72"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ADB2A474-AC00-38AF-555D-6F2A56AE0604}"/>
              </a:ext>
            </a:extLst>
          </p:cNvPr>
          <p:cNvCxnSpPr>
            <a:cxnSpLocks/>
            <a:stCxn id="68" idx="5"/>
            <a:endCxn id="71"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B0A4B70C-BD23-8B12-2791-F281B2D96822}"/>
              </a:ext>
            </a:extLst>
          </p:cNvPr>
          <p:cNvCxnSpPr>
            <a:cxnSpLocks/>
            <a:stCxn id="68" idx="7"/>
            <a:endCxn id="70"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09F4B4E3-8E55-28DF-78A1-159B144476F4}"/>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81" name="TextBox 80">
            <a:extLst>
              <a:ext uri="{FF2B5EF4-FFF2-40B4-BE49-F238E27FC236}">
                <a16:creationId xmlns:a16="http://schemas.microsoft.com/office/drawing/2014/main" id="{6FE90C54-0937-65B5-26C7-BAB35728B1AE}"/>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82" name="TextBox 81">
            <a:extLst>
              <a:ext uri="{FF2B5EF4-FFF2-40B4-BE49-F238E27FC236}">
                <a16:creationId xmlns:a16="http://schemas.microsoft.com/office/drawing/2014/main" id="{310A17DF-5768-F41E-BAE9-D851017B26FD}"/>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83" name="TextBox 82">
            <a:extLst>
              <a:ext uri="{FF2B5EF4-FFF2-40B4-BE49-F238E27FC236}">
                <a16:creationId xmlns:a16="http://schemas.microsoft.com/office/drawing/2014/main" id="{8A232787-B48D-3503-D88D-B47B26F387AC}"/>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84" name="TextBox 83">
            <a:extLst>
              <a:ext uri="{FF2B5EF4-FFF2-40B4-BE49-F238E27FC236}">
                <a16:creationId xmlns:a16="http://schemas.microsoft.com/office/drawing/2014/main" id="{CEEC11D2-734A-1FB0-5AA3-FC302337BC92}"/>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85" name="TextBox 84">
            <a:extLst>
              <a:ext uri="{FF2B5EF4-FFF2-40B4-BE49-F238E27FC236}">
                <a16:creationId xmlns:a16="http://schemas.microsoft.com/office/drawing/2014/main" id="{657E1F23-FC5F-D6F8-A085-667DF44D091D}"/>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87" name="Group 86">
            <a:extLst>
              <a:ext uri="{FF2B5EF4-FFF2-40B4-BE49-F238E27FC236}">
                <a16:creationId xmlns:a16="http://schemas.microsoft.com/office/drawing/2014/main" id="{C32668EB-BA05-7E39-3AEF-932439E43BAC}"/>
              </a:ext>
            </a:extLst>
          </p:cNvPr>
          <p:cNvGrpSpPr/>
          <p:nvPr/>
        </p:nvGrpSpPr>
        <p:grpSpPr>
          <a:xfrm>
            <a:off x="531909"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88" name="Ink 87">
                  <a:extLst>
                    <a:ext uri="{FF2B5EF4-FFF2-40B4-BE49-F238E27FC236}">
                      <a16:creationId xmlns:a16="http://schemas.microsoft.com/office/drawing/2014/main" id="{8D4C0E45-4307-D78D-0832-461E21234CDE}"/>
                    </a:ext>
                  </a:extLst>
                </p14:cNvPr>
                <p14:cNvContentPartPr/>
                <p14:nvPr/>
              </p14:nvContentPartPr>
              <p14:xfrm>
                <a:off x="531909" y="2858846"/>
                <a:ext cx="158040" cy="247680"/>
              </p14:xfrm>
            </p:contentPart>
          </mc:Choice>
          <mc:Fallback xmlns="">
            <p:pic>
              <p:nvPicPr>
                <p:cNvPr id="88" name="Ink 87">
                  <a:extLst>
                    <a:ext uri="{FF2B5EF4-FFF2-40B4-BE49-F238E27FC236}">
                      <a16:creationId xmlns:a16="http://schemas.microsoft.com/office/drawing/2014/main" id="{8D4C0E45-4307-D78D-0832-461E21234CDE}"/>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9" name="Ink 88">
                  <a:extLst>
                    <a:ext uri="{FF2B5EF4-FFF2-40B4-BE49-F238E27FC236}">
                      <a16:creationId xmlns:a16="http://schemas.microsoft.com/office/drawing/2014/main" id="{B472CF18-E78D-F753-07DF-E06A84371B65}"/>
                    </a:ext>
                  </a:extLst>
                </p14:cNvPr>
                <p14:cNvContentPartPr/>
                <p14:nvPr/>
              </p14:nvContentPartPr>
              <p14:xfrm>
                <a:off x="763749" y="2904566"/>
                <a:ext cx="165600" cy="192600"/>
              </p14:xfrm>
            </p:contentPart>
          </mc:Choice>
          <mc:Fallback xmlns="">
            <p:pic>
              <p:nvPicPr>
                <p:cNvPr id="89" name="Ink 88">
                  <a:extLst>
                    <a:ext uri="{FF2B5EF4-FFF2-40B4-BE49-F238E27FC236}">
                      <a16:creationId xmlns:a16="http://schemas.microsoft.com/office/drawing/2014/main" id="{B472CF18-E78D-F753-07DF-E06A84371B65}"/>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90" name="Group 89">
            <a:extLst>
              <a:ext uri="{FF2B5EF4-FFF2-40B4-BE49-F238E27FC236}">
                <a16:creationId xmlns:a16="http://schemas.microsoft.com/office/drawing/2014/main" id="{C9B55CDF-1298-341E-2A32-1D489D648AEF}"/>
              </a:ext>
            </a:extLst>
          </p:cNvPr>
          <p:cNvGrpSpPr/>
          <p:nvPr/>
        </p:nvGrpSpPr>
        <p:grpSpPr>
          <a:xfrm>
            <a:off x="1741509"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91" name="Ink 90">
                  <a:extLst>
                    <a:ext uri="{FF2B5EF4-FFF2-40B4-BE49-F238E27FC236}">
                      <a16:creationId xmlns:a16="http://schemas.microsoft.com/office/drawing/2014/main" id="{126F17D9-4CD5-BCBB-0427-39CEE5A8A556}"/>
                    </a:ext>
                  </a:extLst>
                </p14:cNvPr>
                <p14:cNvContentPartPr/>
                <p14:nvPr/>
              </p14:nvContentPartPr>
              <p14:xfrm>
                <a:off x="1741509" y="2312366"/>
                <a:ext cx="139680" cy="221760"/>
              </p14:xfrm>
            </p:contentPart>
          </mc:Choice>
          <mc:Fallback xmlns="">
            <p:pic>
              <p:nvPicPr>
                <p:cNvPr id="91" name="Ink 90">
                  <a:extLst>
                    <a:ext uri="{FF2B5EF4-FFF2-40B4-BE49-F238E27FC236}">
                      <a16:creationId xmlns:a16="http://schemas.microsoft.com/office/drawing/2014/main" id="{126F17D9-4CD5-BCBB-0427-39CEE5A8A556}"/>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2" name="Ink 91">
                  <a:extLst>
                    <a:ext uri="{FF2B5EF4-FFF2-40B4-BE49-F238E27FC236}">
                      <a16:creationId xmlns:a16="http://schemas.microsoft.com/office/drawing/2014/main" id="{D3A85BBC-9629-7183-19A9-62D663665D0C}"/>
                    </a:ext>
                  </a:extLst>
                </p14:cNvPr>
                <p14:cNvContentPartPr/>
                <p14:nvPr/>
              </p14:nvContentPartPr>
              <p14:xfrm>
                <a:off x="1963269" y="2321726"/>
                <a:ext cx="142560" cy="226080"/>
              </p14:xfrm>
            </p:contentPart>
          </mc:Choice>
          <mc:Fallback xmlns="">
            <p:pic>
              <p:nvPicPr>
                <p:cNvPr id="92" name="Ink 91">
                  <a:extLst>
                    <a:ext uri="{FF2B5EF4-FFF2-40B4-BE49-F238E27FC236}">
                      <a16:creationId xmlns:a16="http://schemas.microsoft.com/office/drawing/2014/main" id="{D3A85BBC-9629-7183-19A9-62D663665D0C}"/>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93" name="Group 92">
            <a:extLst>
              <a:ext uri="{FF2B5EF4-FFF2-40B4-BE49-F238E27FC236}">
                <a16:creationId xmlns:a16="http://schemas.microsoft.com/office/drawing/2014/main" id="{FB7FC6EE-6811-AB9F-3DF9-EE50552A12C2}"/>
              </a:ext>
            </a:extLst>
          </p:cNvPr>
          <p:cNvGrpSpPr/>
          <p:nvPr/>
        </p:nvGrpSpPr>
        <p:grpSpPr>
          <a:xfrm>
            <a:off x="3136869"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94" name="Ink 93">
                  <a:extLst>
                    <a:ext uri="{FF2B5EF4-FFF2-40B4-BE49-F238E27FC236}">
                      <a16:creationId xmlns:a16="http://schemas.microsoft.com/office/drawing/2014/main" id="{B000AA9A-A911-B70A-066A-10D25E983071}"/>
                    </a:ext>
                  </a:extLst>
                </p14:cNvPr>
                <p14:cNvContentPartPr/>
                <p14:nvPr/>
              </p14:nvContentPartPr>
              <p14:xfrm>
                <a:off x="3136869" y="3096086"/>
                <a:ext cx="161640" cy="256680"/>
              </p14:xfrm>
            </p:contentPart>
          </mc:Choice>
          <mc:Fallback xmlns="">
            <p:pic>
              <p:nvPicPr>
                <p:cNvPr id="94" name="Ink 93">
                  <a:extLst>
                    <a:ext uri="{FF2B5EF4-FFF2-40B4-BE49-F238E27FC236}">
                      <a16:creationId xmlns:a16="http://schemas.microsoft.com/office/drawing/2014/main" id="{B000AA9A-A911-B70A-066A-10D25E983071}"/>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5" name="Ink 94">
                  <a:extLst>
                    <a:ext uri="{FF2B5EF4-FFF2-40B4-BE49-F238E27FC236}">
                      <a16:creationId xmlns:a16="http://schemas.microsoft.com/office/drawing/2014/main" id="{10277A60-71FE-6DC9-E9B1-FE0FD60779EC}"/>
                    </a:ext>
                  </a:extLst>
                </p14:cNvPr>
                <p14:cNvContentPartPr/>
                <p14:nvPr/>
              </p14:nvContentPartPr>
              <p14:xfrm>
                <a:off x="3358629" y="3136046"/>
                <a:ext cx="186840" cy="212400"/>
              </p14:xfrm>
            </p:contentPart>
          </mc:Choice>
          <mc:Fallback xmlns="">
            <p:pic>
              <p:nvPicPr>
                <p:cNvPr id="95" name="Ink 94">
                  <a:extLst>
                    <a:ext uri="{FF2B5EF4-FFF2-40B4-BE49-F238E27FC236}">
                      <a16:creationId xmlns:a16="http://schemas.microsoft.com/office/drawing/2014/main" id="{10277A60-71FE-6DC9-E9B1-FE0FD60779EC}"/>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6" name="Ink 95">
                  <a:extLst>
                    <a:ext uri="{FF2B5EF4-FFF2-40B4-BE49-F238E27FC236}">
                      <a16:creationId xmlns:a16="http://schemas.microsoft.com/office/drawing/2014/main" id="{1B0CED3F-7973-EF76-6A57-52404D846C9E}"/>
                    </a:ext>
                  </a:extLst>
                </p14:cNvPr>
                <p14:cNvContentPartPr/>
                <p14:nvPr/>
              </p14:nvContentPartPr>
              <p14:xfrm>
                <a:off x="3461229" y="3118766"/>
                <a:ext cx="133920" cy="61200"/>
              </p14:xfrm>
            </p:contentPart>
          </mc:Choice>
          <mc:Fallback xmlns="">
            <p:pic>
              <p:nvPicPr>
                <p:cNvPr id="96" name="Ink 95">
                  <a:extLst>
                    <a:ext uri="{FF2B5EF4-FFF2-40B4-BE49-F238E27FC236}">
                      <a16:creationId xmlns:a16="http://schemas.microsoft.com/office/drawing/2014/main" id="{1B0CED3F-7973-EF76-6A57-52404D846C9E}"/>
                    </a:ext>
                  </a:extLst>
                </p:cNvPr>
                <p:cNvPicPr/>
                <p:nvPr/>
              </p:nvPicPr>
              <p:blipFill>
                <a:blip r:embed="rId15"/>
                <a:stretch>
                  <a:fillRect/>
                </a:stretch>
              </p:blipFill>
              <p:spPr>
                <a:xfrm>
                  <a:off x="3443229" y="3100766"/>
                  <a:ext cx="169560" cy="96840"/>
                </a:xfrm>
                <a:prstGeom prst="rect">
                  <a:avLst/>
                </a:prstGeom>
              </p:spPr>
            </p:pic>
          </mc:Fallback>
        </mc:AlternateContent>
      </p:grpSp>
      <p:grpSp>
        <p:nvGrpSpPr>
          <p:cNvPr id="98" name="Group 97">
            <a:extLst>
              <a:ext uri="{FF2B5EF4-FFF2-40B4-BE49-F238E27FC236}">
                <a16:creationId xmlns:a16="http://schemas.microsoft.com/office/drawing/2014/main" id="{0B9DB1BF-26A7-A0E8-07BB-C33A24CA5172}"/>
              </a:ext>
            </a:extLst>
          </p:cNvPr>
          <p:cNvGrpSpPr/>
          <p:nvPr/>
        </p:nvGrpSpPr>
        <p:grpSpPr>
          <a:xfrm>
            <a:off x="1726029" y="3368246"/>
            <a:ext cx="439560" cy="210960"/>
            <a:chOff x="1726029" y="3368246"/>
            <a:chExt cx="439560" cy="210960"/>
          </a:xfrm>
        </p:grpSpPr>
        <mc:AlternateContent xmlns:mc="http://schemas.openxmlformats.org/markup-compatibility/2006" xmlns:p14="http://schemas.microsoft.com/office/powerpoint/2010/main">
          <mc:Choice Requires="p14">
            <p:contentPart p14:bwMode="auto" r:id="rId16">
              <p14:nvContentPartPr>
                <p14:cNvPr id="4" name="Ink 3">
                  <a:extLst>
                    <a:ext uri="{FF2B5EF4-FFF2-40B4-BE49-F238E27FC236}">
                      <a16:creationId xmlns:a16="http://schemas.microsoft.com/office/drawing/2014/main" id="{5F1D2B82-B56A-897B-2A08-683F874B622C}"/>
                    </a:ext>
                  </a:extLst>
                </p14:cNvPr>
                <p14:cNvContentPartPr/>
                <p14:nvPr/>
              </p14:nvContentPartPr>
              <p14:xfrm>
                <a:off x="1726029" y="3368246"/>
                <a:ext cx="198360" cy="105120"/>
              </p14:xfrm>
            </p:contentPart>
          </mc:Choice>
          <mc:Fallback xmlns="">
            <p:pic>
              <p:nvPicPr>
                <p:cNvPr id="4" name="Ink 3">
                  <a:extLst>
                    <a:ext uri="{FF2B5EF4-FFF2-40B4-BE49-F238E27FC236}">
                      <a16:creationId xmlns:a16="http://schemas.microsoft.com/office/drawing/2014/main" id="{5F1D2B82-B56A-897B-2A08-683F874B622C}"/>
                    </a:ext>
                  </a:extLst>
                </p:cNvPr>
                <p:cNvPicPr/>
                <p:nvPr/>
              </p:nvPicPr>
              <p:blipFill>
                <a:blip r:embed="rId17"/>
                <a:stretch>
                  <a:fillRect/>
                </a:stretch>
              </p:blipFill>
              <p:spPr>
                <a:xfrm>
                  <a:off x="1708389" y="3350606"/>
                  <a:ext cx="234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0" name="Ink 9">
                  <a:extLst>
                    <a:ext uri="{FF2B5EF4-FFF2-40B4-BE49-F238E27FC236}">
                      <a16:creationId xmlns:a16="http://schemas.microsoft.com/office/drawing/2014/main" id="{1713D0FD-5D88-C405-B324-228D6026AE53}"/>
                    </a:ext>
                  </a:extLst>
                </p14:cNvPr>
                <p14:cNvContentPartPr/>
                <p14:nvPr/>
              </p14:nvContentPartPr>
              <p14:xfrm>
                <a:off x="1800549" y="3379766"/>
                <a:ext cx="57600" cy="199440"/>
              </p14:xfrm>
            </p:contentPart>
          </mc:Choice>
          <mc:Fallback xmlns="">
            <p:pic>
              <p:nvPicPr>
                <p:cNvPr id="10" name="Ink 9">
                  <a:extLst>
                    <a:ext uri="{FF2B5EF4-FFF2-40B4-BE49-F238E27FC236}">
                      <a16:creationId xmlns:a16="http://schemas.microsoft.com/office/drawing/2014/main" id="{1713D0FD-5D88-C405-B324-228D6026AE53}"/>
                    </a:ext>
                  </a:extLst>
                </p:cNvPr>
                <p:cNvPicPr/>
                <p:nvPr/>
              </p:nvPicPr>
              <p:blipFill>
                <a:blip r:embed="rId19"/>
                <a:stretch>
                  <a:fillRect/>
                </a:stretch>
              </p:blipFill>
              <p:spPr>
                <a:xfrm>
                  <a:off x="1782909" y="3361766"/>
                  <a:ext cx="93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7BFA869E-04CD-FBED-781A-005E9C6F9682}"/>
                    </a:ext>
                  </a:extLst>
                </p14:cNvPr>
                <p14:cNvContentPartPr/>
                <p14:nvPr/>
              </p14:nvContentPartPr>
              <p14:xfrm>
                <a:off x="1980909" y="3379046"/>
                <a:ext cx="184680" cy="175680"/>
              </p14:xfrm>
            </p:contentPart>
          </mc:Choice>
          <mc:Fallback xmlns="">
            <p:pic>
              <p:nvPicPr>
                <p:cNvPr id="13" name="Ink 12">
                  <a:extLst>
                    <a:ext uri="{FF2B5EF4-FFF2-40B4-BE49-F238E27FC236}">
                      <a16:creationId xmlns:a16="http://schemas.microsoft.com/office/drawing/2014/main" id="{7BFA869E-04CD-FBED-781A-005E9C6F9682}"/>
                    </a:ext>
                  </a:extLst>
                </p:cNvPr>
                <p:cNvPicPr/>
                <p:nvPr/>
              </p:nvPicPr>
              <p:blipFill>
                <a:blip r:embed="rId21"/>
                <a:stretch>
                  <a:fillRect/>
                </a:stretch>
              </p:blipFill>
              <p:spPr>
                <a:xfrm>
                  <a:off x="1962909" y="3361046"/>
                  <a:ext cx="220320" cy="211320"/>
                </a:xfrm>
                <a:prstGeom prst="rect">
                  <a:avLst/>
                </a:prstGeom>
              </p:spPr>
            </p:pic>
          </mc:Fallback>
        </mc:AlternateContent>
      </p:grpSp>
      <p:grpSp>
        <p:nvGrpSpPr>
          <p:cNvPr id="101" name="Group 100">
            <a:extLst>
              <a:ext uri="{FF2B5EF4-FFF2-40B4-BE49-F238E27FC236}">
                <a16:creationId xmlns:a16="http://schemas.microsoft.com/office/drawing/2014/main" id="{D40ACA73-F7E9-239E-BCEC-C23773492B13}"/>
              </a:ext>
            </a:extLst>
          </p:cNvPr>
          <p:cNvGrpSpPr/>
          <p:nvPr/>
        </p:nvGrpSpPr>
        <p:grpSpPr>
          <a:xfrm>
            <a:off x="3259269" y="3596846"/>
            <a:ext cx="299880" cy="253080"/>
            <a:chOff x="3259269" y="3596846"/>
            <a:chExt cx="299880" cy="253080"/>
          </a:xfrm>
        </p:grpSpPr>
        <mc:AlternateContent xmlns:mc="http://schemas.openxmlformats.org/markup-compatibility/2006" xmlns:p14="http://schemas.microsoft.com/office/powerpoint/2010/main">
          <mc:Choice Requires="p14">
            <p:contentPart p14:bwMode="auto" r:id="rId22">
              <p14:nvContentPartPr>
                <p14:cNvPr id="99" name="Ink 98">
                  <a:extLst>
                    <a:ext uri="{FF2B5EF4-FFF2-40B4-BE49-F238E27FC236}">
                      <a16:creationId xmlns:a16="http://schemas.microsoft.com/office/drawing/2014/main" id="{AEA6B992-9ED9-B6C5-5773-FFCA46DE1094}"/>
                    </a:ext>
                  </a:extLst>
                </p14:cNvPr>
                <p14:cNvContentPartPr/>
                <p14:nvPr/>
              </p14:nvContentPartPr>
              <p14:xfrm>
                <a:off x="3259269" y="3596846"/>
                <a:ext cx="216000" cy="253080"/>
              </p14:xfrm>
            </p:contentPart>
          </mc:Choice>
          <mc:Fallback xmlns="">
            <p:pic>
              <p:nvPicPr>
                <p:cNvPr id="99" name="Ink 98">
                  <a:extLst>
                    <a:ext uri="{FF2B5EF4-FFF2-40B4-BE49-F238E27FC236}">
                      <a16:creationId xmlns:a16="http://schemas.microsoft.com/office/drawing/2014/main" id="{AEA6B992-9ED9-B6C5-5773-FFCA46DE1094}"/>
                    </a:ext>
                  </a:extLst>
                </p:cNvPr>
                <p:cNvPicPr/>
                <p:nvPr/>
              </p:nvPicPr>
              <p:blipFill>
                <a:blip r:embed="rId23"/>
                <a:stretch>
                  <a:fillRect/>
                </a:stretch>
              </p:blipFill>
              <p:spPr>
                <a:xfrm>
                  <a:off x="3241629" y="3579206"/>
                  <a:ext cx="25164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00" name="Ink 99">
                  <a:extLst>
                    <a:ext uri="{FF2B5EF4-FFF2-40B4-BE49-F238E27FC236}">
                      <a16:creationId xmlns:a16="http://schemas.microsoft.com/office/drawing/2014/main" id="{1567DC81-7D79-8FE1-7874-ED5E6799BED7}"/>
                    </a:ext>
                  </a:extLst>
                </p14:cNvPr>
                <p14:cNvContentPartPr/>
                <p14:nvPr/>
              </p14:nvContentPartPr>
              <p14:xfrm>
                <a:off x="3297789" y="3738326"/>
                <a:ext cx="261360" cy="10800"/>
              </p14:xfrm>
            </p:contentPart>
          </mc:Choice>
          <mc:Fallback xmlns="">
            <p:pic>
              <p:nvPicPr>
                <p:cNvPr id="100" name="Ink 99">
                  <a:extLst>
                    <a:ext uri="{FF2B5EF4-FFF2-40B4-BE49-F238E27FC236}">
                      <a16:creationId xmlns:a16="http://schemas.microsoft.com/office/drawing/2014/main" id="{1567DC81-7D79-8FE1-7874-ED5E6799BED7}"/>
                    </a:ext>
                  </a:extLst>
                </p:cNvPr>
                <p:cNvPicPr/>
                <p:nvPr/>
              </p:nvPicPr>
              <p:blipFill>
                <a:blip r:embed="rId25"/>
                <a:stretch>
                  <a:fillRect/>
                </a:stretch>
              </p:blipFill>
              <p:spPr>
                <a:xfrm>
                  <a:off x="3280149" y="3720326"/>
                  <a:ext cx="297000" cy="46440"/>
                </a:xfrm>
                <a:prstGeom prst="rect">
                  <a:avLst/>
                </a:prstGeom>
              </p:spPr>
            </p:pic>
          </mc:Fallback>
        </mc:AlternateContent>
      </p:grpSp>
    </p:spTree>
    <p:extLst>
      <p:ext uri="{BB962C8B-B14F-4D97-AF65-F5344CB8AC3E}">
        <p14:creationId xmlns:p14="http://schemas.microsoft.com/office/powerpoint/2010/main" val="158461440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p14="http://schemas.microsoft.com/office/powerpoint/2010/main">
        <mc:Choice Requires="p14">
          <p:contentPart p14:bwMode="auto" r:id="rId2">
            <p14:nvContentPartPr>
              <p14:cNvPr id="11" name="Ink 10">
                <a:extLst>
                  <a:ext uri="{FF2B5EF4-FFF2-40B4-BE49-F238E27FC236}">
                    <a16:creationId xmlns:a16="http://schemas.microsoft.com/office/drawing/2014/main" id="{C8DA9DF3-9396-E5FD-94AF-7526A4EBCA6C}"/>
                  </a:ext>
                </a:extLst>
              </p14:cNvPr>
              <p14:cNvContentPartPr/>
              <p14:nvPr/>
            </p14:nvContentPartPr>
            <p14:xfrm>
              <a:off x="4429403" y="504256"/>
              <a:ext cx="215280" cy="291960"/>
            </p14:xfrm>
          </p:contentPart>
        </mc:Choice>
        <mc:Fallback xmlns="">
          <p:pic>
            <p:nvPicPr>
              <p:cNvPr id="11" name="Ink 10">
                <a:extLst>
                  <a:ext uri="{FF2B5EF4-FFF2-40B4-BE49-F238E27FC236}">
                    <a16:creationId xmlns:a16="http://schemas.microsoft.com/office/drawing/2014/main" id="{C8DA9DF3-9396-E5FD-94AF-7526A4EBCA6C}"/>
                  </a:ext>
                </a:extLst>
              </p:cNvPr>
              <p:cNvPicPr/>
              <p:nvPr/>
            </p:nvPicPr>
            <p:blipFill>
              <a:blip r:embed="rId3"/>
              <a:stretch>
                <a:fillRect/>
              </a:stretch>
            </p:blipFill>
            <p:spPr>
              <a:xfrm>
                <a:off x="4411763" y="486256"/>
                <a:ext cx="25092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 name="Ink 11">
                <a:extLst>
                  <a:ext uri="{FF2B5EF4-FFF2-40B4-BE49-F238E27FC236}">
                    <a16:creationId xmlns:a16="http://schemas.microsoft.com/office/drawing/2014/main" id="{F78A07D8-8445-9430-348B-44935A03B3E8}"/>
                  </a:ext>
                </a:extLst>
              </p14:cNvPr>
              <p14:cNvContentPartPr/>
              <p14:nvPr/>
            </p14:nvContentPartPr>
            <p14:xfrm>
              <a:off x="4902443" y="545296"/>
              <a:ext cx="95400" cy="22320"/>
            </p14:xfrm>
          </p:contentPart>
        </mc:Choice>
        <mc:Fallback xmlns="">
          <p:pic>
            <p:nvPicPr>
              <p:cNvPr id="12" name="Ink 11">
                <a:extLst>
                  <a:ext uri="{FF2B5EF4-FFF2-40B4-BE49-F238E27FC236}">
                    <a16:creationId xmlns:a16="http://schemas.microsoft.com/office/drawing/2014/main" id="{F78A07D8-8445-9430-348B-44935A03B3E8}"/>
                  </a:ext>
                </a:extLst>
              </p:cNvPr>
              <p:cNvPicPr/>
              <p:nvPr/>
            </p:nvPicPr>
            <p:blipFill>
              <a:blip r:embed="rId5"/>
              <a:stretch>
                <a:fillRect/>
              </a:stretch>
            </p:blipFill>
            <p:spPr>
              <a:xfrm>
                <a:off x="4884803" y="527656"/>
                <a:ext cx="13104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3" name="Ink 12">
                <a:extLst>
                  <a:ext uri="{FF2B5EF4-FFF2-40B4-BE49-F238E27FC236}">
                    <a16:creationId xmlns:a16="http://schemas.microsoft.com/office/drawing/2014/main" id="{319C14A9-A8EB-D6EA-5BC0-46852A333686}"/>
                  </a:ext>
                </a:extLst>
              </p14:cNvPr>
              <p14:cNvContentPartPr/>
              <p14:nvPr/>
            </p14:nvContentPartPr>
            <p14:xfrm>
              <a:off x="4930523" y="690016"/>
              <a:ext cx="66960" cy="7560"/>
            </p14:xfrm>
          </p:contentPart>
        </mc:Choice>
        <mc:Fallback xmlns="">
          <p:pic>
            <p:nvPicPr>
              <p:cNvPr id="13" name="Ink 12">
                <a:extLst>
                  <a:ext uri="{FF2B5EF4-FFF2-40B4-BE49-F238E27FC236}">
                    <a16:creationId xmlns:a16="http://schemas.microsoft.com/office/drawing/2014/main" id="{319C14A9-A8EB-D6EA-5BC0-46852A333686}"/>
                  </a:ext>
                </a:extLst>
              </p:cNvPr>
              <p:cNvPicPr/>
              <p:nvPr/>
            </p:nvPicPr>
            <p:blipFill>
              <a:blip r:embed="rId7"/>
              <a:stretch>
                <a:fillRect/>
              </a:stretch>
            </p:blipFill>
            <p:spPr>
              <a:xfrm>
                <a:off x="4912523" y="672376"/>
                <a:ext cx="102600" cy="43200"/>
              </a:xfrm>
              <a:prstGeom prst="rect">
                <a:avLst/>
              </a:prstGeom>
            </p:spPr>
          </p:pic>
        </mc:Fallback>
      </mc:AlternateContent>
      <p:grpSp>
        <p:nvGrpSpPr>
          <p:cNvPr id="18" name="Group 17">
            <a:extLst>
              <a:ext uri="{FF2B5EF4-FFF2-40B4-BE49-F238E27FC236}">
                <a16:creationId xmlns:a16="http://schemas.microsoft.com/office/drawing/2014/main" id="{4976E7F8-35FB-37C5-4096-5674EF262D7A}"/>
              </a:ext>
            </a:extLst>
          </p:cNvPr>
          <p:cNvGrpSpPr/>
          <p:nvPr/>
        </p:nvGrpSpPr>
        <p:grpSpPr>
          <a:xfrm>
            <a:off x="5278283" y="269536"/>
            <a:ext cx="735120" cy="417600"/>
            <a:chOff x="5278283" y="269536"/>
            <a:chExt cx="735120" cy="417600"/>
          </a:xfrm>
        </p:grpSpPr>
        <mc:AlternateContent xmlns:mc="http://schemas.openxmlformats.org/markup-compatibility/2006" xmlns:p14="http://schemas.microsoft.com/office/powerpoint/2010/main">
          <mc:Choice Requires="p14">
            <p:contentPart p14:bwMode="auto" r:id="rId8">
              <p14:nvContentPartPr>
                <p14:cNvPr id="14" name="Ink 13">
                  <a:extLst>
                    <a:ext uri="{FF2B5EF4-FFF2-40B4-BE49-F238E27FC236}">
                      <a16:creationId xmlns:a16="http://schemas.microsoft.com/office/drawing/2014/main" id="{FB405AAF-B294-CF5F-6021-9CF8ED125338}"/>
                    </a:ext>
                  </a:extLst>
                </p14:cNvPr>
                <p14:cNvContentPartPr/>
                <p14:nvPr/>
              </p14:nvContentPartPr>
              <p14:xfrm>
                <a:off x="5327963" y="494176"/>
                <a:ext cx="19080" cy="192960"/>
              </p14:xfrm>
            </p:contentPart>
          </mc:Choice>
          <mc:Fallback xmlns="">
            <p:pic>
              <p:nvPicPr>
                <p:cNvPr id="14" name="Ink 13">
                  <a:extLst>
                    <a:ext uri="{FF2B5EF4-FFF2-40B4-BE49-F238E27FC236}">
                      <a16:creationId xmlns:a16="http://schemas.microsoft.com/office/drawing/2014/main" id="{FB405AAF-B294-CF5F-6021-9CF8ED125338}"/>
                    </a:ext>
                  </a:extLst>
                </p:cNvPr>
                <p:cNvPicPr/>
                <p:nvPr/>
              </p:nvPicPr>
              <p:blipFill>
                <a:blip r:embed="rId9"/>
                <a:stretch>
                  <a:fillRect/>
                </a:stretch>
              </p:blipFill>
              <p:spPr>
                <a:xfrm>
                  <a:off x="5310323" y="476536"/>
                  <a:ext cx="5472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5" name="Ink 14">
                  <a:extLst>
                    <a:ext uri="{FF2B5EF4-FFF2-40B4-BE49-F238E27FC236}">
                      <a16:creationId xmlns:a16="http://schemas.microsoft.com/office/drawing/2014/main" id="{37C34512-2BE7-7B7B-053B-CBA77FE2F38A}"/>
                    </a:ext>
                  </a:extLst>
                </p14:cNvPr>
                <p14:cNvContentPartPr/>
                <p14:nvPr/>
              </p14:nvContentPartPr>
              <p14:xfrm>
                <a:off x="5518403" y="474736"/>
                <a:ext cx="33840" cy="199440"/>
              </p14:xfrm>
            </p:contentPart>
          </mc:Choice>
          <mc:Fallback xmlns="">
            <p:pic>
              <p:nvPicPr>
                <p:cNvPr id="15" name="Ink 14">
                  <a:extLst>
                    <a:ext uri="{FF2B5EF4-FFF2-40B4-BE49-F238E27FC236}">
                      <a16:creationId xmlns:a16="http://schemas.microsoft.com/office/drawing/2014/main" id="{37C34512-2BE7-7B7B-053B-CBA77FE2F38A}"/>
                    </a:ext>
                  </a:extLst>
                </p:cNvPr>
                <p:cNvPicPr/>
                <p:nvPr/>
              </p:nvPicPr>
              <p:blipFill>
                <a:blip r:embed="rId11"/>
                <a:stretch>
                  <a:fillRect/>
                </a:stretch>
              </p:blipFill>
              <p:spPr>
                <a:xfrm>
                  <a:off x="5500763" y="456736"/>
                  <a:ext cx="694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6" name="Ink 15">
                  <a:extLst>
                    <a:ext uri="{FF2B5EF4-FFF2-40B4-BE49-F238E27FC236}">
                      <a16:creationId xmlns:a16="http://schemas.microsoft.com/office/drawing/2014/main" id="{919D93F4-0C3B-B861-AC8D-19504CE4C38D}"/>
                    </a:ext>
                  </a:extLst>
                </p14:cNvPr>
                <p14:cNvContentPartPr/>
                <p14:nvPr/>
              </p14:nvContentPartPr>
              <p14:xfrm>
                <a:off x="5278283" y="376816"/>
                <a:ext cx="355680" cy="99720"/>
              </p14:xfrm>
            </p:contentPart>
          </mc:Choice>
          <mc:Fallback xmlns="">
            <p:pic>
              <p:nvPicPr>
                <p:cNvPr id="16" name="Ink 15">
                  <a:extLst>
                    <a:ext uri="{FF2B5EF4-FFF2-40B4-BE49-F238E27FC236}">
                      <a16:creationId xmlns:a16="http://schemas.microsoft.com/office/drawing/2014/main" id="{919D93F4-0C3B-B861-AC8D-19504CE4C38D}"/>
                    </a:ext>
                  </a:extLst>
                </p:cNvPr>
                <p:cNvPicPr/>
                <p:nvPr/>
              </p:nvPicPr>
              <p:blipFill>
                <a:blip r:embed="rId13"/>
                <a:stretch>
                  <a:fillRect/>
                </a:stretch>
              </p:blipFill>
              <p:spPr>
                <a:xfrm>
                  <a:off x="5260283" y="359176"/>
                  <a:ext cx="39132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C5FB8997-3FB5-7866-C683-C139BF36C125}"/>
                    </a:ext>
                  </a:extLst>
                </p14:cNvPr>
                <p14:cNvContentPartPr/>
                <p14:nvPr/>
              </p14:nvContentPartPr>
              <p14:xfrm>
                <a:off x="5822243" y="269536"/>
                <a:ext cx="191160" cy="370080"/>
              </p14:xfrm>
            </p:contentPart>
          </mc:Choice>
          <mc:Fallback xmlns="">
            <p:pic>
              <p:nvPicPr>
                <p:cNvPr id="17" name="Ink 16">
                  <a:extLst>
                    <a:ext uri="{FF2B5EF4-FFF2-40B4-BE49-F238E27FC236}">
                      <a16:creationId xmlns:a16="http://schemas.microsoft.com/office/drawing/2014/main" id="{C5FB8997-3FB5-7866-C683-C139BF36C125}"/>
                    </a:ext>
                  </a:extLst>
                </p:cNvPr>
                <p:cNvPicPr/>
                <p:nvPr/>
              </p:nvPicPr>
              <p:blipFill>
                <a:blip r:embed="rId15"/>
                <a:stretch>
                  <a:fillRect/>
                </a:stretch>
              </p:blipFill>
              <p:spPr>
                <a:xfrm>
                  <a:off x="5804603" y="251896"/>
                  <a:ext cx="226800" cy="405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19" name="Ink 18">
                <a:extLst>
                  <a:ext uri="{FF2B5EF4-FFF2-40B4-BE49-F238E27FC236}">
                    <a16:creationId xmlns:a16="http://schemas.microsoft.com/office/drawing/2014/main" id="{695E29AE-88DF-9514-83AE-F9DEE0390E20}"/>
                  </a:ext>
                </a:extLst>
              </p14:cNvPr>
              <p14:cNvContentPartPr/>
              <p14:nvPr/>
            </p14:nvContentPartPr>
            <p14:xfrm>
              <a:off x="4946003" y="1056496"/>
              <a:ext cx="129960" cy="30960"/>
            </p14:xfrm>
          </p:contentPart>
        </mc:Choice>
        <mc:Fallback xmlns="">
          <p:pic>
            <p:nvPicPr>
              <p:cNvPr id="19" name="Ink 18">
                <a:extLst>
                  <a:ext uri="{FF2B5EF4-FFF2-40B4-BE49-F238E27FC236}">
                    <a16:creationId xmlns:a16="http://schemas.microsoft.com/office/drawing/2014/main" id="{695E29AE-88DF-9514-83AE-F9DEE0390E20}"/>
                  </a:ext>
                </a:extLst>
              </p:cNvPr>
              <p:cNvPicPr/>
              <p:nvPr/>
            </p:nvPicPr>
            <p:blipFill>
              <a:blip r:embed="rId17"/>
              <a:stretch>
                <a:fillRect/>
              </a:stretch>
            </p:blipFill>
            <p:spPr>
              <a:xfrm>
                <a:off x="4928363" y="1038856"/>
                <a:ext cx="1656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0" name="Ink 19">
                <a:extLst>
                  <a:ext uri="{FF2B5EF4-FFF2-40B4-BE49-F238E27FC236}">
                    <a16:creationId xmlns:a16="http://schemas.microsoft.com/office/drawing/2014/main" id="{68E7B059-FD9A-A7F2-B08D-819CFA6B62C8}"/>
                  </a:ext>
                </a:extLst>
              </p14:cNvPr>
              <p14:cNvContentPartPr/>
              <p14:nvPr/>
            </p14:nvContentPartPr>
            <p14:xfrm>
              <a:off x="4965443" y="1176016"/>
              <a:ext cx="108000" cy="14400"/>
            </p14:xfrm>
          </p:contentPart>
        </mc:Choice>
        <mc:Fallback xmlns="">
          <p:pic>
            <p:nvPicPr>
              <p:cNvPr id="20" name="Ink 19">
                <a:extLst>
                  <a:ext uri="{FF2B5EF4-FFF2-40B4-BE49-F238E27FC236}">
                    <a16:creationId xmlns:a16="http://schemas.microsoft.com/office/drawing/2014/main" id="{68E7B059-FD9A-A7F2-B08D-819CFA6B62C8}"/>
                  </a:ext>
                </a:extLst>
              </p:cNvPr>
              <p:cNvPicPr/>
              <p:nvPr/>
            </p:nvPicPr>
            <p:blipFill>
              <a:blip r:embed="rId19"/>
              <a:stretch>
                <a:fillRect/>
              </a:stretch>
            </p:blipFill>
            <p:spPr>
              <a:xfrm>
                <a:off x="4947803" y="1158376"/>
                <a:ext cx="143640" cy="50040"/>
              </a:xfrm>
              <a:prstGeom prst="rect">
                <a:avLst/>
              </a:prstGeom>
            </p:spPr>
          </p:pic>
        </mc:Fallback>
      </mc:AlternateContent>
      <p:grpSp>
        <p:nvGrpSpPr>
          <p:cNvPr id="26" name="Group 25">
            <a:extLst>
              <a:ext uri="{FF2B5EF4-FFF2-40B4-BE49-F238E27FC236}">
                <a16:creationId xmlns:a16="http://schemas.microsoft.com/office/drawing/2014/main" id="{B626DA88-B1E4-AD0A-3CEC-42B512CEDBCD}"/>
              </a:ext>
            </a:extLst>
          </p:cNvPr>
          <p:cNvGrpSpPr/>
          <p:nvPr/>
        </p:nvGrpSpPr>
        <p:grpSpPr>
          <a:xfrm>
            <a:off x="5366843" y="827536"/>
            <a:ext cx="744120" cy="322920"/>
            <a:chOff x="5366843" y="827536"/>
            <a:chExt cx="744120" cy="322920"/>
          </a:xfrm>
        </p:grpSpPr>
        <mc:AlternateContent xmlns:mc="http://schemas.openxmlformats.org/markup-compatibility/2006" xmlns:p14="http://schemas.microsoft.com/office/powerpoint/2010/main">
          <mc:Choice Requires="p14">
            <p:contentPart p14:bwMode="auto" r:id="rId20">
              <p14:nvContentPartPr>
                <p14:cNvPr id="21" name="Ink 20">
                  <a:extLst>
                    <a:ext uri="{FF2B5EF4-FFF2-40B4-BE49-F238E27FC236}">
                      <a16:creationId xmlns:a16="http://schemas.microsoft.com/office/drawing/2014/main" id="{C7C29CFE-BA3F-4F9E-0AFC-2B1DD9B991AF}"/>
                    </a:ext>
                  </a:extLst>
                </p14:cNvPr>
                <p14:cNvContentPartPr/>
                <p14:nvPr/>
              </p14:nvContentPartPr>
              <p14:xfrm>
                <a:off x="5366843" y="955336"/>
                <a:ext cx="11520" cy="195120"/>
              </p14:xfrm>
            </p:contentPart>
          </mc:Choice>
          <mc:Fallback xmlns="">
            <p:pic>
              <p:nvPicPr>
                <p:cNvPr id="21" name="Ink 20">
                  <a:extLst>
                    <a:ext uri="{FF2B5EF4-FFF2-40B4-BE49-F238E27FC236}">
                      <a16:creationId xmlns:a16="http://schemas.microsoft.com/office/drawing/2014/main" id="{C7C29CFE-BA3F-4F9E-0AFC-2B1DD9B991AF}"/>
                    </a:ext>
                  </a:extLst>
                </p:cNvPr>
                <p:cNvPicPr/>
                <p:nvPr/>
              </p:nvPicPr>
              <p:blipFill>
                <a:blip r:embed="rId21"/>
                <a:stretch>
                  <a:fillRect/>
                </a:stretch>
              </p:blipFill>
              <p:spPr>
                <a:xfrm>
                  <a:off x="5349203" y="937696"/>
                  <a:ext cx="4716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22" name="Ink 21">
                  <a:extLst>
                    <a:ext uri="{FF2B5EF4-FFF2-40B4-BE49-F238E27FC236}">
                      <a16:creationId xmlns:a16="http://schemas.microsoft.com/office/drawing/2014/main" id="{9120BD9C-97E2-AC72-ECF8-C074F0BE2938}"/>
                    </a:ext>
                  </a:extLst>
                </p14:cNvPr>
                <p14:cNvContentPartPr/>
                <p14:nvPr/>
              </p14:nvContentPartPr>
              <p14:xfrm>
                <a:off x="5466563" y="952096"/>
                <a:ext cx="208800" cy="166320"/>
              </p14:xfrm>
            </p:contentPart>
          </mc:Choice>
          <mc:Fallback xmlns="">
            <p:pic>
              <p:nvPicPr>
                <p:cNvPr id="22" name="Ink 21">
                  <a:extLst>
                    <a:ext uri="{FF2B5EF4-FFF2-40B4-BE49-F238E27FC236}">
                      <a16:creationId xmlns:a16="http://schemas.microsoft.com/office/drawing/2014/main" id="{9120BD9C-97E2-AC72-ECF8-C074F0BE2938}"/>
                    </a:ext>
                  </a:extLst>
                </p:cNvPr>
                <p:cNvPicPr/>
                <p:nvPr/>
              </p:nvPicPr>
              <p:blipFill>
                <a:blip r:embed="rId23"/>
                <a:stretch>
                  <a:fillRect/>
                </a:stretch>
              </p:blipFill>
              <p:spPr>
                <a:xfrm>
                  <a:off x="5448563" y="934096"/>
                  <a:ext cx="24444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3" name="Ink 22">
                  <a:extLst>
                    <a:ext uri="{FF2B5EF4-FFF2-40B4-BE49-F238E27FC236}">
                      <a16:creationId xmlns:a16="http://schemas.microsoft.com/office/drawing/2014/main" id="{D6837CB9-0A99-BB8C-E7A6-104B4B277A77}"/>
                    </a:ext>
                  </a:extLst>
                </p14:cNvPr>
                <p14:cNvContentPartPr/>
                <p14:nvPr/>
              </p14:nvContentPartPr>
              <p14:xfrm>
                <a:off x="5861483" y="939856"/>
                <a:ext cx="14400" cy="158400"/>
              </p14:xfrm>
            </p:contentPart>
          </mc:Choice>
          <mc:Fallback xmlns="">
            <p:pic>
              <p:nvPicPr>
                <p:cNvPr id="23" name="Ink 22">
                  <a:extLst>
                    <a:ext uri="{FF2B5EF4-FFF2-40B4-BE49-F238E27FC236}">
                      <a16:creationId xmlns:a16="http://schemas.microsoft.com/office/drawing/2014/main" id="{D6837CB9-0A99-BB8C-E7A6-104B4B277A77}"/>
                    </a:ext>
                  </a:extLst>
                </p:cNvPr>
                <p:cNvPicPr/>
                <p:nvPr/>
              </p:nvPicPr>
              <p:blipFill>
                <a:blip r:embed="rId25"/>
                <a:stretch>
                  <a:fillRect/>
                </a:stretch>
              </p:blipFill>
              <p:spPr>
                <a:xfrm>
                  <a:off x="5843843" y="922216"/>
                  <a:ext cx="50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761F86A2-F829-C817-9E76-06384E812703}"/>
                    </a:ext>
                  </a:extLst>
                </p14:cNvPr>
                <p14:cNvContentPartPr/>
                <p14:nvPr/>
              </p14:nvContentPartPr>
              <p14:xfrm>
                <a:off x="5995403" y="889816"/>
                <a:ext cx="54360" cy="188280"/>
              </p14:xfrm>
            </p:contentPart>
          </mc:Choice>
          <mc:Fallback xmlns="">
            <p:pic>
              <p:nvPicPr>
                <p:cNvPr id="24" name="Ink 23">
                  <a:extLst>
                    <a:ext uri="{FF2B5EF4-FFF2-40B4-BE49-F238E27FC236}">
                      <a16:creationId xmlns:a16="http://schemas.microsoft.com/office/drawing/2014/main" id="{761F86A2-F829-C817-9E76-06384E812703}"/>
                    </a:ext>
                  </a:extLst>
                </p:cNvPr>
                <p:cNvPicPr/>
                <p:nvPr/>
              </p:nvPicPr>
              <p:blipFill>
                <a:blip r:embed="rId27"/>
                <a:stretch>
                  <a:fillRect/>
                </a:stretch>
              </p:blipFill>
              <p:spPr>
                <a:xfrm>
                  <a:off x="5977403" y="872176"/>
                  <a:ext cx="900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B4673F1-5F10-2441-61BD-D6C03F934C95}"/>
                    </a:ext>
                  </a:extLst>
                </p14:cNvPr>
                <p14:cNvContentPartPr/>
                <p14:nvPr/>
              </p14:nvContentPartPr>
              <p14:xfrm>
                <a:off x="5759603" y="827536"/>
                <a:ext cx="351360" cy="72360"/>
              </p14:xfrm>
            </p:contentPart>
          </mc:Choice>
          <mc:Fallback xmlns="">
            <p:pic>
              <p:nvPicPr>
                <p:cNvPr id="25" name="Ink 24">
                  <a:extLst>
                    <a:ext uri="{FF2B5EF4-FFF2-40B4-BE49-F238E27FC236}">
                      <a16:creationId xmlns:a16="http://schemas.microsoft.com/office/drawing/2014/main" id="{1B4673F1-5F10-2441-61BD-D6C03F934C95}"/>
                    </a:ext>
                  </a:extLst>
                </p:cNvPr>
                <p:cNvPicPr/>
                <p:nvPr/>
              </p:nvPicPr>
              <p:blipFill>
                <a:blip r:embed="rId29"/>
                <a:stretch>
                  <a:fillRect/>
                </a:stretch>
              </p:blipFill>
              <p:spPr>
                <a:xfrm>
                  <a:off x="5741603" y="809896"/>
                  <a:ext cx="387000" cy="108000"/>
                </a:xfrm>
                <a:prstGeom prst="rect">
                  <a:avLst/>
                </a:prstGeom>
              </p:spPr>
            </p:pic>
          </mc:Fallback>
        </mc:AlternateContent>
      </p:grpSp>
      <p:grpSp>
        <p:nvGrpSpPr>
          <p:cNvPr id="39" name="Group 38">
            <a:extLst>
              <a:ext uri="{FF2B5EF4-FFF2-40B4-BE49-F238E27FC236}">
                <a16:creationId xmlns:a16="http://schemas.microsoft.com/office/drawing/2014/main" id="{12417255-8D8B-900A-EF53-DFBAD3469C44}"/>
              </a:ext>
            </a:extLst>
          </p:cNvPr>
          <p:cNvGrpSpPr/>
          <p:nvPr/>
        </p:nvGrpSpPr>
        <p:grpSpPr>
          <a:xfrm>
            <a:off x="4914323" y="1437016"/>
            <a:ext cx="708480" cy="749160"/>
            <a:chOff x="4914323" y="1437016"/>
            <a:chExt cx="708480" cy="749160"/>
          </a:xfrm>
        </p:grpSpPr>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4C97ACFB-5496-1863-FCD1-44E54435EB32}"/>
                    </a:ext>
                  </a:extLst>
                </p14:cNvPr>
                <p14:cNvContentPartPr/>
                <p14:nvPr/>
              </p14:nvContentPartPr>
              <p14:xfrm>
                <a:off x="4948163" y="1521256"/>
                <a:ext cx="177840" cy="195480"/>
              </p14:xfrm>
            </p:contentPart>
          </mc:Choice>
          <mc:Fallback xmlns="">
            <p:pic>
              <p:nvPicPr>
                <p:cNvPr id="27" name="Ink 26">
                  <a:extLst>
                    <a:ext uri="{FF2B5EF4-FFF2-40B4-BE49-F238E27FC236}">
                      <a16:creationId xmlns:a16="http://schemas.microsoft.com/office/drawing/2014/main" id="{4C97ACFB-5496-1863-FCD1-44E54435EB32}"/>
                    </a:ext>
                  </a:extLst>
                </p:cNvPr>
                <p:cNvPicPr/>
                <p:nvPr/>
              </p:nvPicPr>
              <p:blipFill>
                <a:blip r:embed="rId31"/>
                <a:stretch>
                  <a:fillRect/>
                </a:stretch>
              </p:blipFill>
              <p:spPr>
                <a:xfrm>
                  <a:off x="4930163" y="1503256"/>
                  <a:ext cx="21348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5C4DA970-F19D-1129-BE08-860FFB6C05FD}"/>
                    </a:ext>
                  </a:extLst>
                </p14:cNvPr>
                <p14:cNvContentPartPr/>
                <p14:nvPr/>
              </p14:nvContentPartPr>
              <p14:xfrm>
                <a:off x="5184683" y="1485976"/>
                <a:ext cx="151920" cy="223200"/>
              </p14:xfrm>
            </p:contentPart>
          </mc:Choice>
          <mc:Fallback xmlns="">
            <p:pic>
              <p:nvPicPr>
                <p:cNvPr id="28" name="Ink 27">
                  <a:extLst>
                    <a:ext uri="{FF2B5EF4-FFF2-40B4-BE49-F238E27FC236}">
                      <a16:creationId xmlns:a16="http://schemas.microsoft.com/office/drawing/2014/main" id="{5C4DA970-F19D-1129-BE08-860FFB6C05FD}"/>
                    </a:ext>
                  </a:extLst>
                </p:cNvPr>
                <p:cNvPicPr/>
                <p:nvPr/>
              </p:nvPicPr>
              <p:blipFill>
                <a:blip r:embed="rId33"/>
                <a:stretch>
                  <a:fillRect/>
                </a:stretch>
              </p:blipFill>
              <p:spPr>
                <a:xfrm>
                  <a:off x="5166683" y="1468336"/>
                  <a:ext cx="18756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7BF26347-C0AD-B80F-B508-C6FD55F14F46}"/>
                    </a:ext>
                  </a:extLst>
                </p14:cNvPr>
                <p14:cNvContentPartPr/>
                <p14:nvPr/>
              </p14:nvContentPartPr>
              <p14:xfrm>
                <a:off x="5423723" y="1479496"/>
                <a:ext cx="184320" cy="156600"/>
              </p14:xfrm>
            </p:contentPart>
          </mc:Choice>
          <mc:Fallback xmlns="">
            <p:pic>
              <p:nvPicPr>
                <p:cNvPr id="29" name="Ink 28">
                  <a:extLst>
                    <a:ext uri="{FF2B5EF4-FFF2-40B4-BE49-F238E27FC236}">
                      <a16:creationId xmlns:a16="http://schemas.microsoft.com/office/drawing/2014/main" id="{7BF26347-C0AD-B80F-B508-C6FD55F14F46}"/>
                    </a:ext>
                  </a:extLst>
                </p:cNvPr>
                <p:cNvPicPr/>
                <p:nvPr/>
              </p:nvPicPr>
              <p:blipFill>
                <a:blip r:embed="rId35"/>
                <a:stretch>
                  <a:fillRect/>
                </a:stretch>
              </p:blipFill>
              <p:spPr>
                <a:xfrm>
                  <a:off x="5405723" y="1461856"/>
                  <a:ext cx="2199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0" name="Ink 29">
                  <a:extLst>
                    <a:ext uri="{FF2B5EF4-FFF2-40B4-BE49-F238E27FC236}">
                      <a16:creationId xmlns:a16="http://schemas.microsoft.com/office/drawing/2014/main" id="{758F67C2-E7B3-6730-E786-9DEEA93A92BE}"/>
                    </a:ext>
                  </a:extLst>
                </p14:cNvPr>
                <p14:cNvContentPartPr/>
                <p14:nvPr/>
              </p14:nvContentPartPr>
              <p14:xfrm>
                <a:off x="4914323" y="1790536"/>
                <a:ext cx="597960" cy="136800"/>
              </p14:xfrm>
            </p:contentPart>
          </mc:Choice>
          <mc:Fallback xmlns="">
            <p:pic>
              <p:nvPicPr>
                <p:cNvPr id="30" name="Ink 29">
                  <a:extLst>
                    <a:ext uri="{FF2B5EF4-FFF2-40B4-BE49-F238E27FC236}">
                      <a16:creationId xmlns:a16="http://schemas.microsoft.com/office/drawing/2014/main" id="{758F67C2-E7B3-6730-E786-9DEEA93A92BE}"/>
                    </a:ext>
                  </a:extLst>
                </p:cNvPr>
                <p:cNvPicPr/>
                <p:nvPr/>
              </p:nvPicPr>
              <p:blipFill>
                <a:blip r:embed="rId37"/>
                <a:stretch>
                  <a:fillRect/>
                </a:stretch>
              </p:blipFill>
              <p:spPr>
                <a:xfrm>
                  <a:off x="4896323" y="1772896"/>
                  <a:ext cx="63360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1" name="Ink 30">
                  <a:extLst>
                    <a:ext uri="{FF2B5EF4-FFF2-40B4-BE49-F238E27FC236}">
                      <a16:creationId xmlns:a16="http://schemas.microsoft.com/office/drawing/2014/main" id="{F27BDC2E-1000-B129-FAE5-E4DF1038DAD0}"/>
                    </a:ext>
                  </a:extLst>
                </p14:cNvPr>
                <p14:cNvContentPartPr/>
                <p14:nvPr/>
              </p14:nvContentPartPr>
              <p14:xfrm>
                <a:off x="5002163" y="1984576"/>
                <a:ext cx="160920" cy="201600"/>
              </p14:xfrm>
            </p:contentPart>
          </mc:Choice>
          <mc:Fallback xmlns="">
            <p:pic>
              <p:nvPicPr>
                <p:cNvPr id="31" name="Ink 30">
                  <a:extLst>
                    <a:ext uri="{FF2B5EF4-FFF2-40B4-BE49-F238E27FC236}">
                      <a16:creationId xmlns:a16="http://schemas.microsoft.com/office/drawing/2014/main" id="{F27BDC2E-1000-B129-FAE5-E4DF1038DAD0}"/>
                    </a:ext>
                  </a:extLst>
                </p:cNvPr>
                <p:cNvPicPr/>
                <p:nvPr/>
              </p:nvPicPr>
              <p:blipFill>
                <a:blip r:embed="rId39"/>
                <a:stretch>
                  <a:fillRect/>
                </a:stretch>
              </p:blipFill>
              <p:spPr>
                <a:xfrm>
                  <a:off x="4984523" y="1966936"/>
                  <a:ext cx="19656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2" name="Ink 31">
                  <a:extLst>
                    <a:ext uri="{FF2B5EF4-FFF2-40B4-BE49-F238E27FC236}">
                      <a16:creationId xmlns:a16="http://schemas.microsoft.com/office/drawing/2014/main" id="{0BEFF149-70B0-11B4-D23B-5884375EB1E4}"/>
                    </a:ext>
                  </a:extLst>
                </p14:cNvPr>
                <p14:cNvContentPartPr/>
                <p14:nvPr/>
              </p14:nvContentPartPr>
              <p14:xfrm>
                <a:off x="5241923" y="1982056"/>
                <a:ext cx="108720" cy="165240"/>
              </p14:xfrm>
            </p:contentPart>
          </mc:Choice>
          <mc:Fallback xmlns="">
            <p:pic>
              <p:nvPicPr>
                <p:cNvPr id="32" name="Ink 31">
                  <a:extLst>
                    <a:ext uri="{FF2B5EF4-FFF2-40B4-BE49-F238E27FC236}">
                      <a16:creationId xmlns:a16="http://schemas.microsoft.com/office/drawing/2014/main" id="{0BEFF149-70B0-11B4-D23B-5884375EB1E4}"/>
                    </a:ext>
                  </a:extLst>
                </p:cNvPr>
                <p:cNvPicPr/>
                <p:nvPr/>
              </p:nvPicPr>
              <p:blipFill>
                <a:blip r:embed="rId41"/>
                <a:stretch>
                  <a:fillRect/>
                </a:stretch>
              </p:blipFill>
              <p:spPr>
                <a:xfrm>
                  <a:off x="5224283" y="1964416"/>
                  <a:ext cx="1443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3" name="Ink 32">
                  <a:extLst>
                    <a:ext uri="{FF2B5EF4-FFF2-40B4-BE49-F238E27FC236}">
                      <a16:creationId xmlns:a16="http://schemas.microsoft.com/office/drawing/2014/main" id="{2D4846D8-5AA5-63A1-53EF-F4B57DFA98C6}"/>
                    </a:ext>
                  </a:extLst>
                </p14:cNvPr>
                <p14:cNvContentPartPr/>
                <p14:nvPr/>
              </p14:nvContentPartPr>
              <p14:xfrm>
                <a:off x="5406083" y="2007616"/>
                <a:ext cx="141480" cy="114840"/>
              </p14:xfrm>
            </p:contentPart>
          </mc:Choice>
          <mc:Fallback xmlns="">
            <p:pic>
              <p:nvPicPr>
                <p:cNvPr id="33" name="Ink 32">
                  <a:extLst>
                    <a:ext uri="{FF2B5EF4-FFF2-40B4-BE49-F238E27FC236}">
                      <a16:creationId xmlns:a16="http://schemas.microsoft.com/office/drawing/2014/main" id="{2D4846D8-5AA5-63A1-53EF-F4B57DFA98C6}"/>
                    </a:ext>
                  </a:extLst>
                </p:cNvPr>
                <p:cNvPicPr/>
                <p:nvPr/>
              </p:nvPicPr>
              <p:blipFill>
                <a:blip r:embed="rId43"/>
                <a:stretch>
                  <a:fillRect/>
                </a:stretch>
              </p:blipFill>
              <p:spPr>
                <a:xfrm>
                  <a:off x="5388083" y="1989976"/>
                  <a:ext cx="17712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4" name="Ink 33">
                  <a:extLst>
                    <a:ext uri="{FF2B5EF4-FFF2-40B4-BE49-F238E27FC236}">
                      <a16:creationId xmlns:a16="http://schemas.microsoft.com/office/drawing/2014/main" id="{0CEED410-D24E-E930-2D53-7E181D12BC23}"/>
                    </a:ext>
                  </a:extLst>
                </p14:cNvPr>
                <p14:cNvContentPartPr/>
                <p14:nvPr/>
              </p14:nvContentPartPr>
              <p14:xfrm>
                <a:off x="5462243" y="1893856"/>
                <a:ext cx="135720" cy="286920"/>
              </p14:xfrm>
            </p:contentPart>
          </mc:Choice>
          <mc:Fallback xmlns="">
            <p:pic>
              <p:nvPicPr>
                <p:cNvPr id="34" name="Ink 33">
                  <a:extLst>
                    <a:ext uri="{FF2B5EF4-FFF2-40B4-BE49-F238E27FC236}">
                      <a16:creationId xmlns:a16="http://schemas.microsoft.com/office/drawing/2014/main" id="{0CEED410-D24E-E930-2D53-7E181D12BC23}"/>
                    </a:ext>
                  </a:extLst>
                </p:cNvPr>
                <p:cNvPicPr/>
                <p:nvPr/>
              </p:nvPicPr>
              <p:blipFill>
                <a:blip r:embed="rId45"/>
                <a:stretch>
                  <a:fillRect/>
                </a:stretch>
              </p:blipFill>
              <p:spPr>
                <a:xfrm>
                  <a:off x="5444603" y="1876216"/>
                  <a:ext cx="171360" cy="322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5" name="Ink 34">
                  <a:extLst>
                    <a:ext uri="{FF2B5EF4-FFF2-40B4-BE49-F238E27FC236}">
                      <a16:creationId xmlns:a16="http://schemas.microsoft.com/office/drawing/2014/main" id="{83069504-C924-1A1F-A8D9-7D2AB5C866DB}"/>
                    </a:ext>
                  </a:extLst>
                </p14:cNvPr>
                <p14:cNvContentPartPr/>
                <p14:nvPr/>
              </p14:nvContentPartPr>
              <p14:xfrm>
                <a:off x="5458643" y="1437016"/>
                <a:ext cx="164160" cy="311760"/>
              </p14:xfrm>
            </p:contentPart>
          </mc:Choice>
          <mc:Fallback xmlns="">
            <p:pic>
              <p:nvPicPr>
                <p:cNvPr id="35" name="Ink 34">
                  <a:extLst>
                    <a:ext uri="{FF2B5EF4-FFF2-40B4-BE49-F238E27FC236}">
                      <a16:creationId xmlns:a16="http://schemas.microsoft.com/office/drawing/2014/main" id="{83069504-C924-1A1F-A8D9-7D2AB5C866DB}"/>
                    </a:ext>
                  </a:extLst>
                </p:cNvPr>
                <p:cNvPicPr/>
                <p:nvPr/>
              </p:nvPicPr>
              <p:blipFill>
                <a:blip r:embed="rId47"/>
                <a:stretch>
                  <a:fillRect/>
                </a:stretch>
              </p:blipFill>
              <p:spPr>
                <a:xfrm>
                  <a:off x="5441003" y="1419376"/>
                  <a:ext cx="199800" cy="347400"/>
                </a:xfrm>
                <a:prstGeom prst="rect">
                  <a:avLst/>
                </a:prstGeom>
              </p:spPr>
            </p:pic>
          </mc:Fallback>
        </mc:AlternateContent>
      </p:grpSp>
      <p:grpSp>
        <p:nvGrpSpPr>
          <p:cNvPr id="38" name="Group 37">
            <a:extLst>
              <a:ext uri="{FF2B5EF4-FFF2-40B4-BE49-F238E27FC236}">
                <a16:creationId xmlns:a16="http://schemas.microsoft.com/office/drawing/2014/main" id="{3397BB86-291D-36CB-5B8A-E35C54FCF5F0}"/>
              </a:ext>
            </a:extLst>
          </p:cNvPr>
          <p:cNvGrpSpPr/>
          <p:nvPr/>
        </p:nvGrpSpPr>
        <p:grpSpPr>
          <a:xfrm>
            <a:off x="5912963" y="1728976"/>
            <a:ext cx="135000" cy="88560"/>
            <a:chOff x="5912963" y="1728976"/>
            <a:chExt cx="135000" cy="88560"/>
          </a:xfrm>
        </p:grpSpPr>
        <mc:AlternateContent xmlns:mc="http://schemas.openxmlformats.org/markup-compatibility/2006" xmlns:p14="http://schemas.microsoft.com/office/powerpoint/2010/main">
          <mc:Choice Requires="p14">
            <p:contentPart p14:bwMode="auto" r:id="rId48">
              <p14:nvContentPartPr>
                <p14:cNvPr id="36" name="Ink 35">
                  <a:extLst>
                    <a:ext uri="{FF2B5EF4-FFF2-40B4-BE49-F238E27FC236}">
                      <a16:creationId xmlns:a16="http://schemas.microsoft.com/office/drawing/2014/main" id="{210FBE9D-120B-08FE-A859-6D3C7D77F6E4}"/>
                    </a:ext>
                  </a:extLst>
                </p14:cNvPr>
                <p14:cNvContentPartPr/>
                <p14:nvPr/>
              </p14:nvContentPartPr>
              <p14:xfrm>
                <a:off x="5912963" y="1728976"/>
                <a:ext cx="135000" cy="25920"/>
              </p14:xfrm>
            </p:contentPart>
          </mc:Choice>
          <mc:Fallback xmlns="">
            <p:pic>
              <p:nvPicPr>
                <p:cNvPr id="36" name="Ink 35">
                  <a:extLst>
                    <a:ext uri="{FF2B5EF4-FFF2-40B4-BE49-F238E27FC236}">
                      <a16:creationId xmlns:a16="http://schemas.microsoft.com/office/drawing/2014/main" id="{210FBE9D-120B-08FE-A859-6D3C7D77F6E4}"/>
                    </a:ext>
                  </a:extLst>
                </p:cNvPr>
                <p:cNvPicPr/>
                <p:nvPr/>
              </p:nvPicPr>
              <p:blipFill>
                <a:blip r:embed="rId49"/>
                <a:stretch>
                  <a:fillRect/>
                </a:stretch>
              </p:blipFill>
              <p:spPr>
                <a:xfrm>
                  <a:off x="5894963" y="1711336"/>
                  <a:ext cx="1706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7" name="Ink 36">
                  <a:extLst>
                    <a:ext uri="{FF2B5EF4-FFF2-40B4-BE49-F238E27FC236}">
                      <a16:creationId xmlns:a16="http://schemas.microsoft.com/office/drawing/2014/main" id="{D36144F8-129B-1845-36AE-5EBB97934572}"/>
                    </a:ext>
                  </a:extLst>
                </p14:cNvPr>
                <p14:cNvContentPartPr/>
                <p14:nvPr/>
              </p14:nvContentPartPr>
              <p14:xfrm>
                <a:off x="5933123" y="1815016"/>
                <a:ext cx="83520" cy="2520"/>
              </p14:xfrm>
            </p:contentPart>
          </mc:Choice>
          <mc:Fallback xmlns="">
            <p:pic>
              <p:nvPicPr>
                <p:cNvPr id="37" name="Ink 36">
                  <a:extLst>
                    <a:ext uri="{FF2B5EF4-FFF2-40B4-BE49-F238E27FC236}">
                      <a16:creationId xmlns:a16="http://schemas.microsoft.com/office/drawing/2014/main" id="{D36144F8-129B-1845-36AE-5EBB97934572}"/>
                    </a:ext>
                  </a:extLst>
                </p:cNvPr>
                <p:cNvPicPr/>
                <p:nvPr/>
              </p:nvPicPr>
              <p:blipFill>
                <a:blip r:embed="rId51"/>
                <a:stretch>
                  <a:fillRect/>
                </a:stretch>
              </p:blipFill>
              <p:spPr>
                <a:xfrm>
                  <a:off x="5915483" y="1797376"/>
                  <a:ext cx="119160" cy="38160"/>
                </a:xfrm>
                <a:prstGeom prst="rect">
                  <a:avLst/>
                </a:prstGeom>
              </p:spPr>
            </p:pic>
          </mc:Fallback>
        </mc:AlternateContent>
      </p:grpSp>
      <p:grpSp>
        <p:nvGrpSpPr>
          <p:cNvPr id="44" name="Group 43">
            <a:extLst>
              <a:ext uri="{FF2B5EF4-FFF2-40B4-BE49-F238E27FC236}">
                <a16:creationId xmlns:a16="http://schemas.microsoft.com/office/drawing/2014/main" id="{910E712D-AF9D-AFF2-1C7D-14F30EBFFA54}"/>
              </a:ext>
            </a:extLst>
          </p:cNvPr>
          <p:cNvGrpSpPr/>
          <p:nvPr/>
        </p:nvGrpSpPr>
        <p:grpSpPr>
          <a:xfrm>
            <a:off x="6288443" y="1414336"/>
            <a:ext cx="293760" cy="636840"/>
            <a:chOff x="6288443" y="1414336"/>
            <a:chExt cx="293760" cy="636840"/>
          </a:xfrm>
        </p:grpSpPr>
        <mc:AlternateContent xmlns:mc="http://schemas.openxmlformats.org/markup-compatibility/2006" xmlns:p14="http://schemas.microsoft.com/office/powerpoint/2010/main">
          <mc:Choice Requires="p14">
            <p:contentPart p14:bwMode="auto" r:id="rId52">
              <p14:nvContentPartPr>
                <p14:cNvPr id="40" name="Ink 39">
                  <a:extLst>
                    <a:ext uri="{FF2B5EF4-FFF2-40B4-BE49-F238E27FC236}">
                      <a16:creationId xmlns:a16="http://schemas.microsoft.com/office/drawing/2014/main" id="{4F46B494-6E69-513F-A2F5-2292CFC4EB5C}"/>
                    </a:ext>
                  </a:extLst>
                </p14:cNvPr>
                <p14:cNvContentPartPr/>
                <p14:nvPr/>
              </p14:nvContentPartPr>
              <p14:xfrm>
                <a:off x="6307883" y="1414336"/>
                <a:ext cx="152640" cy="230040"/>
              </p14:xfrm>
            </p:contentPart>
          </mc:Choice>
          <mc:Fallback xmlns="">
            <p:pic>
              <p:nvPicPr>
                <p:cNvPr id="40" name="Ink 39">
                  <a:extLst>
                    <a:ext uri="{FF2B5EF4-FFF2-40B4-BE49-F238E27FC236}">
                      <a16:creationId xmlns:a16="http://schemas.microsoft.com/office/drawing/2014/main" id="{4F46B494-6E69-513F-A2F5-2292CFC4EB5C}"/>
                    </a:ext>
                  </a:extLst>
                </p:cNvPr>
                <p:cNvPicPr/>
                <p:nvPr/>
              </p:nvPicPr>
              <p:blipFill>
                <a:blip r:embed="rId53"/>
                <a:stretch>
                  <a:fillRect/>
                </a:stretch>
              </p:blipFill>
              <p:spPr>
                <a:xfrm>
                  <a:off x="6290243" y="1396696"/>
                  <a:ext cx="188280" cy="265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1" name="Ink 40">
                  <a:extLst>
                    <a:ext uri="{FF2B5EF4-FFF2-40B4-BE49-F238E27FC236}">
                      <a16:creationId xmlns:a16="http://schemas.microsoft.com/office/drawing/2014/main" id="{181F72CE-3E63-0B90-8E2F-C579DE8DFBEE}"/>
                    </a:ext>
                  </a:extLst>
                </p14:cNvPr>
                <p14:cNvContentPartPr/>
                <p14:nvPr/>
              </p14:nvContentPartPr>
              <p14:xfrm>
                <a:off x="6327683" y="1525576"/>
                <a:ext cx="237600" cy="69120"/>
              </p14:xfrm>
            </p:contentPart>
          </mc:Choice>
          <mc:Fallback xmlns="">
            <p:pic>
              <p:nvPicPr>
                <p:cNvPr id="41" name="Ink 40">
                  <a:extLst>
                    <a:ext uri="{FF2B5EF4-FFF2-40B4-BE49-F238E27FC236}">
                      <a16:creationId xmlns:a16="http://schemas.microsoft.com/office/drawing/2014/main" id="{181F72CE-3E63-0B90-8E2F-C579DE8DFBEE}"/>
                    </a:ext>
                  </a:extLst>
                </p:cNvPr>
                <p:cNvPicPr/>
                <p:nvPr/>
              </p:nvPicPr>
              <p:blipFill>
                <a:blip r:embed="rId55"/>
                <a:stretch>
                  <a:fillRect/>
                </a:stretch>
              </p:blipFill>
              <p:spPr>
                <a:xfrm>
                  <a:off x="6310043" y="1507936"/>
                  <a:ext cx="27324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2" name="Ink 41">
                  <a:extLst>
                    <a:ext uri="{FF2B5EF4-FFF2-40B4-BE49-F238E27FC236}">
                      <a16:creationId xmlns:a16="http://schemas.microsoft.com/office/drawing/2014/main" id="{FB54DE40-8601-BC02-EAE0-26C5A9805A0F}"/>
                    </a:ext>
                  </a:extLst>
                </p14:cNvPr>
                <p14:cNvContentPartPr/>
                <p14:nvPr/>
              </p14:nvContentPartPr>
              <p14:xfrm>
                <a:off x="6288443" y="1712056"/>
                <a:ext cx="293760" cy="69120"/>
              </p14:xfrm>
            </p:contentPart>
          </mc:Choice>
          <mc:Fallback xmlns="">
            <p:pic>
              <p:nvPicPr>
                <p:cNvPr id="42" name="Ink 41">
                  <a:extLst>
                    <a:ext uri="{FF2B5EF4-FFF2-40B4-BE49-F238E27FC236}">
                      <a16:creationId xmlns:a16="http://schemas.microsoft.com/office/drawing/2014/main" id="{FB54DE40-8601-BC02-EAE0-26C5A9805A0F}"/>
                    </a:ext>
                  </a:extLst>
                </p:cNvPr>
                <p:cNvPicPr/>
                <p:nvPr/>
              </p:nvPicPr>
              <p:blipFill>
                <a:blip r:embed="rId57"/>
                <a:stretch>
                  <a:fillRect/>
                </a:stretch>
              </p:blipFill>
              <p:spPr>
                <a:xfrm>
                  <a:off x="6270443" y="1694416"/>
                  <a:ext cx="32940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3" name="Ink 42">
                  <a:extLst>
                    <a:ext uri="{FF2B5EF4-FFF2-40B4-BE49-F238E27FC236}">
                      <a16:creationId xmlns:a16="http://schemas.microsoft.com/office/drawing/2014/main" id="{B54D82D1-EBA3-320E-2A82-F60C2AE176AB}"/>
                    </a:ext>
                  </a:extLst>
                </p14:cNvPr>
                <p14:cNvContentPartPr/>
                <p14:nvPr/>
              </p14:nvContentPartPr>
              <p14:xfrm>
                <a:off x="6316883" y="1827976"/>
                <a:ext cx="179280" cy="223200"/>
              </p14:xfrm>
            </p:contentPart>
          </mc:Choice>
          <mc:Fallback xmlns="">
            <p:pic>
              <p:nvPicPr>
                <p:cNvPr id="43" name="Ink 42">
                  <a:extLst>
                    <a:ext uri="{FF2B5EF4-FFF2-40B4-BE49-F238E27FC236}">
                      <a16:creationId xmlns:a16="http://schemas.microsoft.com/office/drawing/2014/main" id="{B54D82D1-EBA3-320E-2A82-F60C2AE176AB}"/>
                    </a:ext>
                  </a:extLst>
                </p:cNvPr>
                <p:cNvPicPr/>
                <p:nvPr/>
              </p:nvPicPr>
              <p:blipFill>
                <a:blip r:embed="rId59"/>
                <a:stretch>
                  <a:fillRect/>
                </a:stretch>
              </p:blipFill>
              <p:spPr>
                <a:xfrm>
                  <a:off x="6298883" y="1809976"/>
                  <a:ext cx="214920" cy="258840"/>
                </a:xfrm>
                <a:prstGeom prst="rect">
                  <a:avLst/>
                </a:prstGeom>
              </p:spPr>
            </p:pic>
          </mc:Fallback>
        </mc:AlternateContent>
      </p:grpSp>
      <p:grpSp>
        <p:nvGrpSpPr>
          <p:cNvPr id="58" name="Group 57">
            <a:extLst>
              <a:ext uri="{FF2B5EF4-FFF2-40B4-BE49-F238E27FC236}">
                <a16:creationId xmlns:a16="http://schemas.microsoft.com/office/drawing/2014/main" id="{9D4E706E-F825-896E-BC91-E8A2B9EEDE93}"/>
              </a:ext>
            </a:extLst>
          </p:cNvPr>
          <p:cNvGrpSpPr/>
          <p:nvPr/>
        </p:nvGrpSpPr>
        <p:grpSpPr>
          <a:xfrm>
            <a:off x="5028443" y="2337736"/>
            <a:ext cx="1427040" cy="801000"/>
            <a:chOff x="5028443" y="2337736"/>
            <a:chExt cx="1427040" cy="801000"/>
          </a:xfrm>
        </p:grpSpPr>
        <mc:AlternateContent xmlns:mc="http://schemas.openxmlformats.org/markup-compatibility/2006" xmlns:p14="http://schemas.microsoft.com/office/powerpoint/2010/main">
          <mc:Choice Requires="p14">
            <p:contentPart p14:bwMode="auto" r:id="rId60">
              <p14:nvContentPartPr>
                <p14:cNvPr id="45" name="Ink 44">
                  <a:extLst>
                    <a:ext uri="{FF2B5EF4-FFF2-40B4-BE49-F238E27FC236}">
                      <a16:creationId xmlns:a16="http://schemas.microsoft.com/office/drawing/2014/main" id="{0A931EF3-5DC9-5853-E957-724933C86E46}"/>
                    </a:ext>
                  </a:extLst>
                </p14:cNvPr>
                <p14:cNvContentPartPr/>
                <p14:nvPr/>
              </p14:nvContentPartPr>
              <p14:xfrm>
                <a:off x="5028443" y="2455456"/>
                <a:ext cx="214920" cy="255960"/>
              </p14:xfrm>
            </p:contentPart>
          </mc:Choice>
          <mc:Fallback xmlns="">
            <p:pic>
              <p:nvPicPr>
                <p:cNvPr id="45" name="Ink 44">
                  <a:extLst>
                    <a:ext uri="{FF2B5EF4-FFF2-40B4-BE49-F238E27FC236}">
                      <a16:creationId xmlns:a16="http://schemas.microsoft.com/office/drawing/2014/main" id="{0A931EF3-5DC9-5853-E957-724933C86E46}"/>
                    </a:ext>
                  </a:extLst>
                </p:cNvPr>
                <p:cNvPicPr/>
                <p:nvPr/>
              </p:nvPicPr>
              <p:blipFill>
                <a:blip r:embed="rId61"/>
                <a:stretch>
                  <a:fillRect/>
                </a:stretch>
              </p:blipFill>
              <p:spPr>
                <a:xfrm>
                  <a:off x="5010803" y="2437816"/>
                  <a:ext cx="25056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6" name="Ink 45">
                  <a:extLst>
                    <a:ext uri="{FF2B5EF4-FFF2-40B4-BE49-F238E27FC236}">
                      <a16:creationId xmlns:a16="http://schemas.microsoft.com/office/drawing/2014/main" id="{161CD39D-7C4D-50AB-0794-878BCC048065}"/>
                    </a:ext>
                  </a:extLst>
                </p14:cNvPr>
                <p14:cNvContentPartPr/>
                <p14:nvPr/>
              </p14:nvContentPartPr>
              <p14:xfrm>
                <a:off x="5108723" y="2572096"/>
                <a:ext cx="121320" cy="64800"/>
              </p14:xfrm>
            </p:contentPart>
          </mc:Choice>
          <mc:Fallback xmlns="">
            <p:pic>
              <p:nvPicPr>
                <p:cNvPr id="46" name="Ink 45">
                  <a:extLst>
                    <a:ext uri="{FF2B5EF4-FFF2-40B4-BE49-F238E27FC236}">
                      <a16:creationId xmlns:a16="http://schemas.microsoft.com/office/drawing/2014/main" id="{161CD39D-7C4D-50AB-0794-878BCC048065}"/>
                    </a:ext>
                  </a:extLst>
                </p:cNvPr>
                <p:cNvPicPr/>
                <p:nvPr/>
              </p:nvPicPr>
              <p:blipFill>
                <a:blip r:embed="rId63"/>
                <a:stretch>
                  <a:fillRect/>
                </a:stretch>
              </p:blipFill>
              <p:spPr>
                <a:xfrm>
                  <a:off x="5090723" y="2554096"/>
                  <a:ext cx="156960" cy="1004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7" name="Ink 46">
                  <a:extLst>
                    <a:ext uri="{FF2B5EF4-FFF2-40B4-BE49-F238E27FC236}">
                      <a16:creationId xmlns:a16="http://schemas.microsoft.com/office/drawing/2014/main" id="{0CD426EF-DF34-AF89-D589-C050722DF3D5}"/>
                    </a:ext>
                  </a:extLst>
                </p14:cNvPr>
                <p14:cNvContentPartPr/>
                <p14:nvPr/>
              </p14:nvContentPartPr>
              <p14:xfrm>
                <a:off x="5377283" y="2554096"/>
                <a:ext cx="150840" cy="90000"/>
              </p14:xfrm>
            </p:contentPart>
          </mc:Choice>
          <mc:Fallback xmlns="">
            <p:pic>
              <p:nvPicPr>
                <p:cNvPr id="47" name="Ink 46">
                  <a:extLst>
                    <a:ext uri="{FF2B5EF4-FFF2-40B4-BE49-F238E27FC236}">
                      <a16:creationId xmlns:a16="http://schemas.microsoft.com/office/drawing/2014/main" id="{0CD426EF-DF34-AF89-D589-C050722DF3D5}"/>
                    </a:ext>
                  </a:extLst>
                </p:cNvPr>
                <p:cNvPicPr/>
                <p:nvPr/>
              </p:nvPicPr>
              <p:blipFill>
                <a:blip r:embed="rId65"/>
                <a:stretch>
                  <a:fillRect/>
                </a:stretch>
              </p:blipFill>
              <p:spPr>
                <a:xfrm>
                  <a:off x="5359643" y="2536096"/>
                  <a:ext cx="18648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8" name="Ink 47">
                  <a:extLst>
                    <a:ext uri="{FF2B5EF4-FFF2-40B4-BE49-F238E27FC236}">
                      <a16:creationId xmlns:a16="http://schemas.microsoft.com/office/drawing/2014/main" id="{EDA11B4F-CE85-9C9B-FF72-67E9F29D4C92}"/>
                    </a:ext>
                  </a:extLst>
                </p14:cNvPr>
                <p14:cNvContentPartPr/>
                <p14:nvPr/>
              </p14:nvContentPartPr>
              <p14:xfrm>
                <a:off x="5418683" y="2526016"/>
                <a:ext cx="159840" cy="171000"/>
              </p14:xfrm>
            </p:contentPart>
          </mc:Choice>
          <mc:Fallback xmlns="">
            <p:pic>
              <p:nvPicPr>
                <p:cNvPr id="48" name="Ink 47">
                  <a:extLst>
                    <a:ext uri="{FF2B5EF4-FFF2-40B4-BE49-F238E27FC236}">
                      <a16:creationId xmlns:a16="http://schemas.microsoft.com/office/drawing/2014/main" id="{EDA11B4F-CE85-9C9B-FF72-67E9F29D4C92}"/>
                    </a:ext>
                  </a:extLst>
                </p:cNvPr>
                <p:cNvPicPr/>
                <p:nvPr/>
              </p:nvPicPr>
              <p:blipFill>
                <a:blip r:embed="rId67"/>
                <a:stretch>
                  <a:fillRect/>
                </a:stretch>
              </p:blipFill>
              <p:spPr>
                <a:xfrm>
                  <a:off x="5401043" y="2508376"/>
                  <a:ext cx="19548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9" name="Ink 48">
                  <a:extLst>
                    <a:ext uri="{FF2B5EF4-FFF2-40B4-BE49-F238E27FC236}">
                      <a16:creationId xmlns:a16="http://schemas.microsoft.com/office/drawing/2014/main" id="{CFB6BF97-617A-D7BE-DC07-B5389EEAB5AD}"/>
                    </a:ext>
                  </a:extLst>
                </p14:cNvPr>
                <p14:cNvContentPartPr/>
                <p14:nvPr/>
              </p14:nvContentPartPr>
              <p14:xfrm>
                <a:off x="5706323" y="2479936"/>
                <a:ext cx="19440" cy="144000"/>
              </p14:xfrm>
            </p:contentPart>
          </mc:Choice>
          <mc:Fallback xmlns="">
            <p:pic>
              <p:nvPicPr>
                <p:cNvPr id="49" name="Ink 48">
                  <a:extLst>
                    <a:ext uri="{FF2B5EF4-FFF2-40B4-BE49-F238E27FC236}">
                      <a16:creationId xmlns:a16="http://schemas.microsoft.com/office/drawing/2014/main" id="{CFB6BF97-617A-D7BE-DC07-B5389EEAB5AD}"/>
                    </a:ext>
                  </a:extLst>
                </p:cNvPr>
                <p:cNvPicPr/>
                <p:nvPr/>
              </p:nvPicPr>
              <p:blipFill>
                <a:blip r:embed="rId69"/>
                <a:stretch>
                  <a:fillRect/>
                </a:stretch>
              </p:blipFill>
              <p:spPr>
                <a:xfrm>
                  <a:off x="5688323" y="2461936"/>
                  <a:ext cx="5508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0" name="Ink 49">
                  <a:extLst>
                    <a:ext uri="{FF2B5EF4-FFF2-40B4-BE49-F238E27FC236}">
                      <a16:creationId xmlns:a16="http://schemas.microsoft.com/office/drawing/2014/main" id="{176C9FA0-D535-005A-F981-533C72C1B44A}"/>
                    </a:ext>
                  </a:extLst>
                </p14:cNvPr>
                <p14:cNvContentPartPr/>
                <p14:nvPr/>
              </p14:nvContentPartPr>
              <p14:xfrm>
                <a:off x="5791283" y="2472016"/>
                <a:ext cx="192600" cy="109440"/>
              </p14:xfrm>
            </p:contentPart>
          </mc:Choice>
          <mc:Fallback xmlns="">
            <p:pic>
              <p:nvPicPr>
                <p:cNvPr id="50" name="Ink 49">
                  <a:extLst>
                    <a:ext uri="{FF2B5EF4-FFF2-40B4-BE49-F238E27FC236}">
                      <a16:creationId xmlns:a16="http://schemas.microsoft.com/office/drawing/2014/main" id="{176C9FA0-D535-005A-F981-533C72C1B44A}"/>
                    </a:ext>
                  </a:extLst>
                </p:cNvPr>
                <p:cNvPicPr/>
                <p:nvPr/>
              </p:nvPicPr>
              <p:blipFill>
                <a:blip r:embed="rId71"/>
                <a:stretch>
                  <a:fillRect/>
                </a:stretch>
              </p:blipFill>
              <p:spPr>
                <a:xfrm>
                  <a:off x="5773643" y="2454376"/>
                  <a:ext cx="2282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1" name="Ink 50">
                  <a:extLst>
                    <a:ext uri="{FF2B5EF4-FFF2-40B4-BE49-F238E27FC236}">
                      <a16:creationId xmlns:a16="http://schemas.microsoft.com/office/drawing/2014/main" id="{68C7E636-AA19-9F95-07D6-A46A521C221C}"/>
                    </a:ext>
                  </a:extLst>
                </p14:cNvPr>
                <p14:cNvContentPartPr/>
                <p14:nvPr/>
              </p14:nvContentPartPr>
              <p14:xfrm>
                <a:off x="6114563" y="2419096"/>
                <a:ext cx="25920" cy="139320"/>
              </p14:xfrm>
            </p:contentPart>
          </mc:Choice>
          <mc:Fallback xmlns="">
            <p:pic>
              <p:nvPicPr>
                <p:cNvPr id="51" name="Ink 50">
                  <a:extLst>
                    <a:ext uri="{FF2B5EF4-FFF2-40B4-BE49-F238E27FC236}">
                      <a16:creationId xmlns:a16="http://schemas.microsoft.com/office/drawing/2014/main" id="{68C7E636-AA19-9F95-07D6-A46A521C221C}"/>
                    </a:ext>
                  </a:extLst>
                </p:cNvPr>
                <p:cNvPicPr/>
                <p:nvPr/>
              </p:nvPicPr>
              <p:blipFill>
                <a:blip r:embed="rId73"/>
                <a:stretch>
                  <a:fillRect/>
                </a:stretch>
              </p:blipFill>
              <p:spPr>
                <a:xfrm>
                  <a:off x="6096563" y="2401096"/>
                  <a:ext cx="6156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2" name="Ink 51">
                  <a:extLst>
                    <a:ext uri="{FF2B5EF4-FFF2-40B4-BE49-F238E27FC236}">
                      <a16:creationId xmlns:a16="http://schemas.microsoft.com/office/drawing/2014/main" id="{34ECDA16-093F-66C6-8B45-3B7E0C53D14A}"/>
                    </a:ext>
                  </a:extLst>
                </p14:cNvPr>
                <p14:cNvContentPartPr/>
                <p14:nvPr/>
              </p14:nvContentPartPr>
              <p14:xfrm>
                <a:off x="6272963" y="2402176"/>
                <a:ext cx="28800" cy="148320"/>
              </p14:xfrm>
            </p:contentPart>
          </mc:Choice>
          <mc:Fallback xmlns="">
            <p:pic>
              <p:nvPicPr>
                <p:cNvPr id="52" name="Ink 51">
                  <a:extLst>
                    <a:ext uri="{FF2B5EF4-FFF2-40B4-BE49-F238E27FC236}">
                      <a16:creationId xmlns:a16="http://schemas.microsoft.com/office/drawing/2014/main" id="{34ECDA16-093F-66C6-8B45-3B7E0C53D14A}"/>
                    </a:ext>
                  </a:extLst>
                </p:cNvPr>
                <p:cNvPicPr/>
                <p:nvPr/>
              </p:nvPicPr>
              <p:blipFill>
                <a:blip r:embed="rId75"/>
                <a:stretch>
                  <a:fillRect/>
                </a:stretch>
              </p:blipFill>
              <p:spPr>
                <a:xfrm>
                  <a:off x="6254963" y="2384176"/>
                  <a:ext cx="6444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53" name="Ink 52">
                  <a:extLst>
                    <a:ext uri="{FF2B5EF4-FFF2-40B4-BE49-F238E27FC236}">
                      <a16:creationId xmlns:a16="http://schemas.microsoft.com/office/drawing/2014/main" id="{69E12944-B4FE-AA0C-6459-6FC7B4DFBE77}"/>
                    </a:ext>
                  </a:extLst>
                </p14:cNvPr>
                <p14:cNvContentPartPr/>
                <p14:nvPr/>
              </p14:nvContentPartPr>
              <p14:xfrm>
                <a:off x="6084323" y="2337736"/>
                <a:ext cx="371160" cy="78480"/>
              </p14:xfrm>
            </p:contentPart>
          </mc:Choice>
          <mc:Fallback xmlns="">
            <p:pic>
              <p:nvPicPr>
                <p:cNvPr id="53" name="Ink 52">
                  <a:extLst>
                    <a:ext uri="{FF2B5EF4-FFF2-40B4-BE49-F238E27FC236}">
                      <a16:creationId xmlns:a16="http://schemas.microsoft.com/office/drawing/2014/main" id="{69E12944-B4FE-AA0C-6459-6FC7B4DFBE77}"/>
                    </a:ext>
                  </a:extLst>
                </p:cNvPr>
                <p:cNvPicPr/>
                <p:nvPr/>
              </p:nvPicPr>
              <p:blipFill>
                <a:blip r:embed="rId77"/>
                <a:stretch>
                  <a:fillRect/>
                </a:stretch>
              </p:blipFill>
              <p:spPr>
                <a:xfrm>
                  <a:off x="6066683" y="2319736"/>
                  <a:ext cx="40680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4" name="Ink 53">
                  <a:extLst>
                    <a:ext uri="{FF2B5EF4-FFF2-40B4-BE49-F238E27FC236}">
                      <a16:creationId xmlns:a16="http://schemas.microsoft.com/office/drawing/2014/main" id="{CE5E70F8-02E4-E572-0057-2160C7B6005E}"/>
                    </a:ext>
                  </a:extLst>
                </p14:cNvPr>
                <p14:cNvContentPartPr/>
                <p14:nvPr/>
              </p14:nvContentPartPr>
              <p14:xfrm>
                <a:off x="5054363" y="2726896"/>
                <a:ext cx="1382760" cy="136800"/>
              </p14:xfrm>
            </p:contentPart>
          </mc:Choice>
          <mc:Fallback xmlns="">
            <p:pic>
              <p:nvPicPr>
                <p:cNvPr id="54" name="Ink 53">
                  <a:extLst>
                    <a:ext uri="{FF2B5EF4-FFF2-40B4-BE49-F238E27FC236}">
                      <a16:creationId xmlns:a16="http://schemas.microsoft.com/office/drawing/2014/main" id="{CE5E70F8-02E4-E572-0057-2160C7B6005E}"/>
                    </a:ext>
                  </a:extLst>
                </p:cNvPr>
                <p:cNvPicPr/>
                <p:nvPr/>
              </p:nvPicPr>
              <p:blipFill>
                <a:blip r:embed="rId79"/>
                <a:stretch>
                  <a:fillRect/>
                </a:stretch>
              </p:blipFill>
              <p:spPr>
                <a:xfrm>
                  <a:off x="5036363" y="2709256"/>
                  <a:ext cx="141840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5" name="Ink 54">
                  <a:extLst>
                    <a:ext uri="{FF2B5EF4-FFF2-40B4-BE49-F238E27FC236}">
                      <a16:creationId xmlns:a16="http://schemas.microsoft.com/office/drawing/2014/main" id="{DF989E8A-428D-DE26-72F0-04439C304877}"/>
                    </a:ext>
                  </a:extLst>
                </p14:cNvPr>
                <p14:cNvContentPartPr/>
                <p14:nvPr/>
              </p14:nvContentPartPr>
              <p14:xfrm>
                <a:off x="5650163" y="2927416"/>
                <a:ext cx="215280" cy="211320"/>
              </p14:xfrm>
            </p:contentPart>
          </mc:Choice>
          <mc:Fallback xmlns="">
            <p:pic>
              <p:nvPicPr>
                <p:cNvPr id="55" name="Ink 54">
                  <a:extLst>
                    <a:ext uri="{FF2B5EF4-FFF2-40B4-BE49-F238E27FC236}">
                      <a16:creationId xmlns:a16="http://schemas.microsoft.com/office/drawing/2014/main" id="{DF989E8A-428D-DE26-72F0-04439C304877}"/>
                    </a:ext>
                  </a:extLst>
                </p:cNvPr>
                <p:cNvPicPr/>
                <p:nvPr/>
              </p:nvPicPr>
              <p:blipFill>
                <a:blip r:embed="rId81"/>
                <a:stretch>
                  <a:fillRect/>
                </a:stretch>
              </p:blipFill>
              <p:spPr>
                <a:xfrm>
                  <a:off x="5632523" y="2909416"/>
                  <a:ext cx="250920" cy="24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2">
            <p14:nvContentPartPr>
              <p14:cNvPr id="56" name="Ink 55">
                <a:extLst>
                  <a:ext uri="{FF2B5EF4-FFF2-40B4-BE49-F238E27FC236}">
                    <a16:creationId xmlns:a16="http://schemas.microsoft.com/office/drawing/2014/main" id="{95ECEFD5-7095-4324-54D8-0730B5598520}"/>
                  </a:ext>
                </a:extLst>
              </p14:cNvPr>
              <p14:cNvContentPartPr/>
              <p14:nvPr/>
            </p14:nvContentPartPr>
            <p14:xfrm>
              <a:off x="6744923" y="2593336"/>
              <a:ext cx="154440" cy="18720"/>
            </p14:xfrm>
          </p:contentPart>
        </mc:Choice>
        <mc:Fallback xmlns="">
          <p:pic>
            <p:nvPicPr>
              <p:cNvPr id="56" name="Ink 55">
                <a:extLst>
                  <a:ext uri="{FF2B5EF4-FFF2-40B4-BE49-F238E27FC236}">
                    <a16:creationId xmlns:a16="http://schemas.microsoft.com/office/drawing/2014/main" id="{95ECEFD5-7095-4324-54D8-0730B5598520}"/>
                  </a:ext>
                </a:extLst>
              </p:cNvPr>
              <p:cNvPicPr/>
              <p:nvPr/>
            </p:nvPicPr>
            <p:blipFill>
              <a:blip r:embed="rId83"/>
              <a:stretch>
                <a:fillRect/>
              </a:stretch>
            </p:blipFill>
            <p:spPr>
              <a:xfrm>
                <a:off x="6727283" y="2575336"/>
                <a:ext cx="19008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7" name="Ink 56">
                <a:extLst>
                  <a:ext uri="{FF2B5EF4-FFF2-40B4-BE49-F238E27FC236}">
                    <a16:creationId xmlns:a16="http://schemas.microsoft.com/office/drawing/2014/main" id="{E69E7AA7-2E6C-B93D-8E65-3EE030D4D825}"/>
                  </a:ext>
                </a:extLst>
              </p14:cNvPr>
              <p14:cNvContentPartPr/>
              <p14:nvPr/>
            </p14:nvContentPartPr>
            <p14:xfrm>
              <a:off x="6744203" y="2713216"/>
              <a:ext cx="146160" cy="3600"/>
            </p14:xfrm>
          </p:contentPart>
        </mc:Choice>
        <mc:Fallback xmlns="">
          <p:pic>
            <p:nvPicPr>
              <p:cNvPr id="57" name="Ink 56">
                <a:extLst>
                  <a:ext uri="{FF2B5EF4-FFF2-40B4-BE49-F238E27FC236}">
                    <a16:creationId xmlns:a16="http://schemas.microsoft.com/office/drawing/2014/main" id="{E69E7AA7-2E6C-B93D-8E65-3EE030D4D825}"/>
                  </a:ext>
                </a:extLst>
              </p:cNvPr>
              <p:cNvPicPr/>
              <p:nvPr/>
            </p:nvPicPr>
            <p:blipFill>
              <a:blip r:embed="rId85"/>
              <a:stretch>
                <a:fillRect/>
              </a:stretch>
            </p:blipFill>
            <p:spPr>
              <a:xfrm>
                <a:off x="6726203" y="2695576"/>
                <a:ext cx="181800" cy="39240"/>
              </a:xfrm>
              <a:prstGeom prst="rect">
                <a:avLst/>
              </a:prstGeom>
            </p:spPr>
          </p:pic>
        </mc:Fallback>
      </mc:AlternateContent>
      <p:grpSp>
        <p:nvGrpSpPr>
          <p:cNvPr id="66" name="Group 65">
            <a:extLst>
              <a:ext uri="{FF2B5EF4-FFF2-40B4-BE49-F238E27FC236}">
                <a16:creationId xmlns:a16="http://schemas.microsoft.com/office/drawing/2014/main" id="{5C5A3921-9A98-4127-FC03-EC094151C98D}"/>
              </a:ext>
            </a:extLst>
          </p:cNvPr>
          <p:cNvGrpSpPr/>
          <p:nvPr/>
        </p:nvGrpSpPr>
        <p:grpSpPr>
          <a:xfrm>
            <a:off x="7182683" y="2219656"/>
            <a:ext cx="816840" cy="747360"/>
            <a:chOff x="7182683" y="2219656"/>
            <a:chExt cx="816840" cy="747360"/>
          </a:xfrm>
        </p:grpSpPr>
        <mc:AlternateContent xmlns:mc="http://schemas.openxmlformats.org/markup-compatibility/2006" xmlns:p14="http://schemas.microsoft.com/office/powerpoint/2010/main">
          <mc:Choice Requires="p14">
            <p:contentPart p14:bwMode="auto" r:id="rId86">
              <p14:nvContentPartPr>
                <p14:cNvPr id="59" name="Ink 58">
                  <a:extLst>
                    <a:ext uri="{FF2B5EF4-FFF2-40B4-BE49-F238E27FC236}">
                      <a16:creationId xmlns:a16="http://schemas.microsoft.com/office/drawing/2014/main" id="{F7D0DD86-2605-E37B-F4F6-DAEFEC8501C4}"/>
                    </a:ext>
                  </a:extLst>
                </p14:cNvPr>
                <p14:cNvContentPartPr/>
                <p14:nvPr/>
              </p14:nvContentPartPr>
              <p14:xfrm>
                <a:off x="7210043" y="2347096"/>
                <a:ext cx="167400" cy="195840"/>
              </p14:xfrm>
            </p:contentPart>
          </mc:Choice>
          <mc:Fallback xmlns="">
            <p:pic>
              <p:nvPicPr>
                <p:cNvPr id="59" name="Ink 58">
                  <a:extLst>
                    <a:ext uri="{FF2B5EF4-FFF2-40B4-BE49-F238E27FC236}">
                      <a16:creationId xmlns:a16="http://schemas.microsoft.com/office/drawing/2014/main" id="{F7D0DD86-2605-E37B-F4F6-DAEFEC8501C4}"/>
                    </a:ext>
                  </a:extLst>
                </p:cNvPr>
                <p:cNvPicPr/>
                <p:nvPr/>
              </p:nvPicPr>
              <p:blipFill>
                <a:blip r:embed="rId87"/>
                <a:stretch>
                  <a:fillRect/>
                </a:stretch>
              </p:blipFill>
              <p:spPr>
                <a:xfrm>
                  <a:off x="7192043" y="2329096"/>
                  <a:ext cx="20304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60" name="Ink 59">
                  <a:extLst>
                    <a:ext uri="{FF2B5EF4-FFF2-40B4-BE49-F238E27FC236}">
                      <a16:creationId xmlns:a16="http://schemas.microsoft.com/office/drawing/2014/main" id="{455969BA-1EA1-8EC0-5027-7DA68215D3B9}"/>
                    </a:ext>
                  </a:extLst>
                </p14:cNvPr>
                <p14:cNvContentPartPr/>
                <p14:nvPr/>
              </p14:nvContentPartPr>
              <p14:xfrm>
                <a:off x="7420283" y="2344936"/>
                <a:ext cx="148680" cy="183600"/>
              </p14:xfrm>
            </p:contentPart>
          </mc:Choice>
          <mc:Fallback xmlns="">
            <p:pic>
              <p:nvPicPr>
                <p:cNvPr id="60" name="Ink 59">
                  <a:extLst>
                    <a:ext uri="{FF2B5EF4-FFF2-40B4-BE49-F238E27FC236}">
                      <a16:creationId xmlns:a16="http://schemas.microsoft.com/office/drawing/2014/main" id="{455969BA-1EA1-8EC0-5027-7DA68215D3B9}"/>
                    </a:ext>
                  </a:extLst>
                </p:cNvPr>
                <p:cNvPicPr/>
                <p:nvPr/>
              </p:nvPicPr>
              <p:blipFill>
                <a:blip r:embed="rId89"/>
                <a:stretch>
                  <a:fillRect/>
                </a:stretch>
              </p:blipFill>
              <p:spPr>
                <a:xfrm>
                  <a:off x="7402643" y="2327296"/>
                  <a:ext cx="18432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61" name="Ink 60">
                  <a:extLst>
                    <a:ext uri="{FF2B5EF4-FFF2-40B4-BE49-F238E27FC236}">
                      <a16:creationId xmlns:a16="http://schemas.microsoft.com/office/drawing/2014/main" id="{932E7608-D89F-D7D7-3A52-F9268F0D79C9}"/>
                    </a:ext>
                  </a:extLst>
                </p14:cNvPr>
                <p14:cNvContentPartPr/>
                <p14:nvPr/>
              </p14:nvContentPartPr>
              <p14:xfrm>
                <a:off x="7681283" y="2337736"/>
                <a:ext cx="55440" cy="167760"/>
              </p14:xfrm>
            </p:contentPart>
          </mc:Choice>
          <mc:Fallback xmlns="">
            <p:pic>
              <p:nvPicPr>
                <p:cNvPr id="61" name="Ink 60">
                  <a:extLst>
                    <a:ext uri="{FF2B5EF4-FFF2-40B4-BE49-F238E27FC236}">
                      <a16:creationId xmlns:a16="http://schemas.microsoft.com/office/drawing/2014/main" id="{932E7608-D89F-D7D7-3A52-F9268F0D79C9}"/>
                    </a:ext>
                  </a:extLst>
                </p:cNvPr>
                <p:cNvPicPr/>
                <p:nvPr/>
              </p:nvPicPr>
              <p:blipFill>
                <a:blip r:embed="rId91"/>
                <a:stretch>
                  <a:fillRect/>
                </a:stretch>
              </p:blipFill>
              <p:spPr>
                <a:xfrm>
                  <a:off x="7663283" y="2319736"/>
                  <a:ext cx="9108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62" name="Ink 61">
                  <a:extLst>
                    <a:ext uri="{FF2B5EF4-FFF2-40B4-BE49-F238E27FC236}">
                      <a16:creationId xmlns:a16="http://schemas.microsoft.com/office/drawing/2014/main" id="{E7BD2081-677F-B7E0-701E-CB429C667AE5}"/>
                    </a:ext>
                  </a:extLst>
                </p14:cNvPr>
                <p14:cNvContentPartPr/>
                <p14:nvPr/>
              </p14:nvContentPartPr>
              <p14:xfrm>
                <a:off x="7796123" y="2310016"/>
                <a:ext cx="61200" cy="194400"/>
              </p14:xfrm>
            </p:contentPart>
          </mc:Choice>
          <mc:Fallback xmlns="">
            <p:pic>
              <p:nvPicPr>
                <p:cNvPr id="62" name="Ink 61">
                  <a:extLst>
                    <a:ext uri="{FF2B5EF4-FFF2-40B4-BE49-F238E27FC236}">
                      <a16:creationId xmlns:a16="http://schemas.microsoft.com/office/drawing/2014/main" id="{E7BD2081-677F-B7E0-701E-CB429C667AE5}"/>
                    </a:ext>
                  </a:extLst>
                </p:cNvPr>
                <p:cNvPicPr/>
                <p:nvPr/>
              </p:nvPicPr>
              <p:blipFill>
                <a:blip r:embed="rId93"/>
                <a:stretch>
                  <a:fillRect/>
                </a:stretch>
              </p:blipFill>
              <p:spPr>
                <a:xfrm>
                  <a:off x="7778483" y="2292376"/>
                  <a:ext cx="9684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63" name="Ink 62">
                  <a:extLst>
                    <a:ext uri="{FF2B5EF4-FFF2-40B4-BE49-F238E27FC236}">
                      <a16:creationId xmlns:a16="http://schemas.microsoft.com/office/drawing/2014/main" id="{864FFACF-0A90-15D2-5734-4B5A3A87D25E}"/>
                    </a:ext>
                  </a:extLst>
                </p14:cNvPr>
                <p14:cNvContentPartPr/>
                <p14:nvPr/>
              </p14:nvContentPartPr>
              <p14:xfrm>
                <a:off x="7615763" y="2219656"/>
                <a:ext cx="383760" cy="89640"/>
              </p14:xfrm>
            </p:contentPart>
          </mc:Choice>
          <mc:Fallback xmlns="">
            <p:pic>
              <p:nvPicPr>
                <p:cNvPr id="63" name="Ink 62">
                  <a:extLst>
                    <a:ext uri="{FF2B5EF4-FFF2-40B4-BE49-F238E27FC236}">
                      <a16:creationId xmlns:a16="http://schemas.microsoft.com/office/drawing/2014/main" id="{864FFACF-0A90-15D2-5734-4B5A3A87D25E}"/>
                    </a:ext>
                  </a:extLst>
                </p:cNvPr>
                <p:cNvPicPr/>
                <p:nvPr/>
              </p:nvPicPr>
              <p:blipFill>
                <a:blip r:embed="rId95"/>
                <a:stretch>
                  <a:fillRect/>
                </a:stretch>
              </p:blipFill>
              <p:spPr>
                <a:xfrm>
                  <a:off x="7598123" y="2202016"/>
                  <a:ext cx="419400" cy="1252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64" name="Ink 63">
                  <a:extLst>
                    <a:ext uri="{FF2B5EF4-FFF2-40B4-BE49-F238E27FC236}">
                      <a16:creationId xmlns:a16="http://schemas.microsoft.com/office/drawing/2014/main" id="{01B16333-C657-AC75-0826-504BB4AF6EEE}"/>
                    </a:ext>
                  </a:extLst>
                </p14:cNvPr>
                <p14:cNvContentPartPr/>
                <p14:nvPr/>
              </p14:nvContentPartPr>
              <p14:xfrm>
                <a:off x="7182683" y="2604856"/>
                <a:ext cx="726840" cy="91800"/>
              </p14:xfrm>
            </p:contentPart>
          </mc:Choice>
          <mc:Fallback xmlns="">
            <p:pic>
              <p:nvPicPr>
                <p:cNvPr id="64" name="Ink 63">
                  <a:extLst>
                    <a:ext uri="{FF2B5EF4-FFF2-40B4-BE49-F238E27FC236}">
                      <a16:creationId xmlns:a16="http://schemas.microsoft.com/office/drawing/2014/main" id="{01B16333-C657-AC75-0826-504BB4AF6EEE}"/>
                    </a:ext>
                  </a:extLst>
                </p:cNvPr>
                <p:cNvPicPr/>
                <p:nvPr/>
              </p:nvPicPr>
              <p:blipFill>
                <a:blip r:embed="rId97"/>
                <a:stretch>
                  <a:fillRect/>
                </a:stretch>
              </p:blipFill>
              <p:spPr>
                <a:xfrm>
                  <a:off x="7165043" y="2586856"/>
                  <a:ext cx="762480" cy="1274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65" name="Ink 64">
                  <a:extLst>
                    <a:ext uri="{FF2B5EF4-FFF2-40B4-BE49-F238E27FC236}">
                      <a16:creationId xmlns:a16="http://schemas.microsoft.com/office/drawing/2014/main" id="{8DE9F12A-F167-5751-3D5D-C661F762564E}"/>
                    </a:ext>
                  </a:extLst>
                </p14:cNvPr>
                <p14:cNvContentPartPr/>
                <p14:nvPr/>
              </p14:nvContentPartPr>
              <p14:xfrm>
                <a:off x="7436843" y="2716096"/>
                <a:ext cx="181080" cy="250920"/>
              </p14:xfrm>
            </p:contentPart>
          </mc:Choice>
          <mc:Fallback xmlns="">
            <p:pic>
              <p:nvPicPr>
                <p:cNvPr id="65" name="Ink 64">
                  <a:extLst>
                    <a:ext uri="{FF2B5EF4-FFF2-40B4-BE49-F238E27FC236}">
                      <a16:creationId xmlns:a16="http://schemas.microsoft.com/office/drawing/2014/main" id="{8DE9F12A-F167-5751-3D5D-C661F762564E}"/>
                    </a:ext>
                  </a:extLst>
                </p:cNvPr>
                <p:cNvPicPr/>
                <p:nvPr/>
              </p:nvPicPr>
              <p:blipFill>
                <a:blip r:embed="rId99"/>
                <a:stretch>
                  <a:fillRect/>
                </a:stretch>
              </p:blipFill>
              <p:spPr>
                <a:xfrm>
                  <a:off x="7418843" y="2698456"/>
                  <a:ext cx="216720" cy="286560"/>
                </a:xfrm>
                <a:prstGeom prst="rect">
                  <a:avLst/>
                </a:prstGeom>
              </p:spPr>
            </p:pic>
          </mc:Fallback>
        </mc:AlternateContent>
      </p:grpSp>
      <p:grpSp>
        <p:nvGrpSpPr>
          <p:cNvPr id="81" name="Group 80">
            <a:extLst>
              <a:ext uri="{FF2B5EF4-FFF2-40B4-BE49-F238E27FC236}">
                <a16:creationId xmlns:a16="http://schemas.microsoft.com/office/drawing/2014/main" id="{C5D93BB1-D24F-668C-BC42-952C7D9850D2}"/>
              </a:ext>
            </a:extLst>
          </p:cNvPr>
          <p:cNvGrpSpPr/>
          <p:nvPr/>
        </p:nvGrpSpPr>
        <p:grpSpPr>
          <a:xfrm>
            <a:off x="3154005" y="2801379"/>
            <a:ext cx="1338480" cy="285480"/>
            <a:chOff x="2892563" y="3507736"/>
            <a:chExt cx="1338480" cy="285480"/>
          </a:xfrm>
        </p:grpSpPr>
        <mc:AlternateContent xmlns:mc="http://schemas.openxmlformats.org/markup-compatibility/2006" xmlns:p14="http://schemas.microsoft.com/office/powerpoint/2010/main">
          <mc:Choice Requires="p14">
            <p:contentPart p14:bwMode="auto" r:id="rId100">
              <p14:nvContentPartPr>
                <p14:cNvPr id="74" name="Ink 73">
                  <a:extLst>
                    <a:ext uri="{FF2B5EF4-FFF2-40B4-BE49-F238E27FC236}">
                      <a16:creationId xmlns:a16="http://schemas.microsoft.com/office/drawing/2014/main" id="{33CB03D8-9412-B8B1-60E8-6AE63B985DE0}"/>
                    </a:ext>
                  </a:extLst>
                </p14:cNvPr>
                <p14:cNvContentPartPr/>
                <p14:nvPr/>
              </p14:nvContentPartPr>
              <p14:xfrm>
                <a:off x="2892563" y="3557776"/>
                <a:ext cx="122760" cy="235440"/>
              </p14:xfrm>
            </p:contentPart>
          </mc:Choice>
          <mc:Fallback xmlns="">
            <p:pic>
              <p:nvPicPr>
                <p:cNvPr id="74" name="Ink 73">
                  <a:extLst>
                    <a:ext uri="{FF2B5EF4-FFF2-40B4-BE49-F238E27FC236}">
                      <a16:creationId xmlns:a16="http://schemas.microsoft.com/office/drawing/2014/main" id="{33CB03D8-9412-B8B1-60E8-6AE63B985DE0}"/>
                    </a:ext>
                  </a:extLst>
                </p:cNvPr>
                <p:cNvPicPr/>
                <p:nvPr/>
              </p:nvPicPr>
              <p:blipFill>
                <a:blip r:embed="rId101"/>
                <a:stretch>
                  <a:fillRect/>
                </a:stretch>
              </p:blipFill>
              <p:spPr>
                <a:xfrm>
                  <a:off x="2874563" y="3539776"/>
                  <a:ext cx="15840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75" name="Ink 74">
                  <a:extLst>
                    <a:ext uri="{FF2B5EF4-FFF2-40B4-BE49-F238E27FC236}">
                      <a16:creationId xmlns:a16="http://schemas.microsoft.com/office/drawing/2014/main" id="{3E9A4F4F-35BB-DDC5-C7D7-696518CFE64C}"/>
                    </a:ext>
                  </a:extLst>
                </p14:cNvPr>
                <p14:cNvContentPartPr/>
                <p14:nvPr/>
              </p14:nvContentPartPr>
              <p14:xfrm>
                <a:off x="3134843" y="3666856"/>
                <a:ext cx="133560" cy="103680"/>
              </p14:xfrm>
            </p:contentPart>
          </mc:Choice>
          <mc:Fallback xmlns="">
            <p:pic>
              <p:nvPicPr>
                <p:cNvPr id="75" name="Ink 74">
                  <a:extLst>
                    <a:ext uri="{FF2B5EF4-FFF2-40B4-BE49-F238E27FC236}">
                      <a16:creationId xmlns:a16="http://schemas.microsoft.com/office/drawing/2014/main" id="{3E9A4F4F-35BB-DDC5-C7D7-696518CFE64C}"/>
                    </a:ext>
                  </a:extLst>
                </p:cNvPr>
                <p:cNvPicPr/>
                <p:nvPr/>
              </p:nvPicPr>
              <p:blipFill>
                <a:blip r:embed="rId103"/>
                <a:stretch>
                  <a:fillRect/>
                </a:stretch>
              </p:blipFill>
              <p:spPr>
                <a:xfrm>
                  <a:off x="3117203" y="3649216"/>
                  <a:ext cx="16920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76" name="Ink 75">
                  <a:extLst>
                    <a:ext uri="{FF2B5EF4-FFF2-40B4-BE49-F238E27FC236}">
                      <a16:creationId xmlns:a16="http://schemas.microsoft.com/office/drawing/2014/main" id="{49131248-1BEC-55FB-5FB3-1C13989C8A4B}"/>
                    </a:ext>
                  </a:extLst>
                </p14:cNvPr>
                <p14:cNvContentPartPr/>
                <p14:nvPr/>
              </p14:nvContentPartPr>
              <p14:xfrm>
                <a:off x="3155723" y="3659296"/>
                <a:ext cx="143280" cy="122400"/>
              </p14:xfrm>
            </p:contentPart>
          </mc:Choice>
          <mc:Fallback xmlns="">
            <p:pic>
              <p:nvPicPr>
                <p:cNvPr id="76" name="Ink 75">
                  <a:extLst>
                    <a:ext uri="{FF2B5EF4-FFF2-40B4-BE49-F238E27FC236}">
                      <a16:creationId xmlns:a16="http://schemas.microsoft.com/office/drawing/2014/main" id="{49131248-1BEC-55FB-5FB3-1C13989C8A4B}"/>
                    </a:ext>
                  </a:extLst>
                </p:cNvPr>
                <p:cNvPicPr/>
                <p:nvPr/>
              </p:nvPicPr>
              <p:blipFill>
                <a:blip r:embed="rId105"/>
                <a:stretch>
                  <a:fillRect/>
                </a:stretch>
              </p:blipFill>
              <p:spPr>
                <a:xfrm>
                  <a:off x="3138083" y="3641296"/>
                  <a:ext cx="17892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77" name="Ink 76">
                  <a:extLst>
                    <a:ext uri="{FF2B5EF4-FFF2-40B4-BE49-F238E27FC236}">
                      <a16:creationId xmlns:a16="http://schemas.microsoft.com/office/drawing/2014/main" id="{EF7E07BC-C8BD-4C9D-3DA7-7A7567AC0142}"/>
                    </a:ext>
                  </a:extLst>
                </p14:cNvPr>
                <p14:cNvContentPartPr/>
                <p14:nvPr/>
              </p14:nvContentPartPr>
              <p14:xfrm>
                <a:off x="3391883" y="3553816"/>
                <a:ext cx="119160" cy="171360"/>
              </p14:xfrm>
            </p:contentPart>
          </mc:Choice>
          <mc:Fallback xmlns="">
            <p:pic>
              <p:nvPicPr>
                <p:cNvPr id="77" name="Ink 76">
                  <a:extLst>
                    <a:ext uri="{FF2B5EF4-FFF2-40B4-BE49-F238E27FC236}">
                      <a16:creationId xmlns:a16="http://schemas.microsoft.com/office/drawing/2014/main" id="{EF7E07BC-C8BD-4C9D-3DA7-7A7567AC0142}"/>
                    </a:ext>
                  </a:extLst>
                </p:cNvPr>
                <p:cNvPicPr/>
                <p:nvPr/>
              </p:nvPicPr>
              <p:blipFill>
                <a:blip r:embed="rId107"/>
                <a:stretch>
                  <a:fillRect/>
                </a:stretch>
              </p:blipFill>
              <p:spPr>
                <a:xfrm>
                  <a:off x="3373883" y="3536176"/>
                  <a:ext cx="15480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78" name="Ink 77">
                  <a:extLst>
                    <a:ext uri="{FF2B5EF4-FFF2-40B4-BE49-F238E27FC236}">
                      <a16:creationId xmlns:a16="http://schemas.microsoft.com/office/drawing/2014/main" id="{61D15A3B-C2B3-0509-C472-835EC005B136}"/>
                    </a:ext>
                  </a:extLst>
                </p14:cNvPr>
                <p14:cNvContentPartPr/>
                <p14:nvPr/>
              </p14:nvContentPartPr>
              <p14:xfrm>
                <a:off x="3658643" y="3610696"/>
                <a:ext cx="91800" cy="84240"/>
              </p14:xfrm>
            </p:contentPart>
          </mc:Choice>
          <mc:Fallback xmlns="">
            <p:pic>
              <p:nvPicPr>
                <p:cNvPr id="78" name="Ink 77">
                  <a:extLst>
                    <a:ext uri="{FF2B5EF4-FFF2-40B4-BE49-F238E27FC236}">
                      <a16:creationId xmlns:a16="http://schemas.microsoft.com/office/drawing/2014/main" id="{61D15A3B-C2B3-0509-C472-835EC005B136}"/>
                    </a:ext>
                  </a:extLst>
                </p:cNvPr>
                <p:cNvPicPr/>
                <p:nvPr/>
              </p:nvPicPr>
              <p:blipFill>
                <a:blip r:embed="rId109"/>
                <a:stretch>
                  <a:fillRect/>
                </a:stretch>
              </p:blipFill>
              <p:spPr>
                <a:xfrm>
                  <a:off x="3641003" y="3592696"/>
                  <a:ext cx="12744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79" name="Ink 78">
                  <a:extLst>
                    <a:ext uri="{FF2B5EF4-FFF2-40B4-BE49-F238E27FC236}">
                      <a16:creationId xmlns:a16="http://schemas.microsoft.com/office/drawing/2014/main" id="{85FE060D-45B5-BAD8-DE2B-4FE0B6FF7CE4}"/>
                    </a:ext>
                  </a:extLst>
                </p14:cNvPr>
                <p14:cNvContentPartPr/>
                <p14:nvPr/>
              </p14:nvContentPartPr>
              <p14:xfrm>
                <a:off x="3926483" y="3524656"/>
                <a:ext cx="31680" cy="144360"/>
              </p14:xfrm>
            </p:contentPart>
          </mc:Choice>
          <mc:Fallback xmlns="">
            <p:pic>
              <p:nvPicPr>
                <p:cNvPr id="79" name="Ink 78">
                  <a:extLst>
                    <a:ext uri="{FF2B5EF4-FFF2-40B4-BE49-F238E27FC236}">
                      <a16:creationId xmlns:a16="http://schemas.microsoft.com/office/drawing/2014/main" id="{85FE060D-45B5-BAD8-DE2B-4FE0B6FF7CE4}"/>
                    </a:ext>
                  </a:extLst>
                </p:cNvPr>
                <p:cNvPicPr/>
                <p:nvPr/>
              </p:nvPicPr>
              <p:blipFill>
                <a:blip r:embed="rId111"/>
                <a:stretch>
                  <a:fillRect/>
                </a:stretch>
              </p:blipFill>
              <p:spPr>
                <a:xfrm>
                  <a:off x="3908483" y="3507016"/>
                  <a:ext cx="673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80" name="Ink 79">
                  <a:extLst>
                    <a:ext uri="{FF2B5EF4-FFF2-40B4-BE49-F238E27FC236}">
                      <a16:creationId xmlns:a16="http://schemas.microsoft.com/office/drawing/2014/main" id="{21414FA3-8D4D-6BD2-090F-9180A7FC0BE0}"/>
                    </a:ext>
                  </a:extLst>
                </p14:cNvPr>
                <p14:cNvContentPartPr/>
                <p14:nvPr/>
              </p14:nvContentPartPr>
              <p14:xfrm>
                <a:off x="4029443" y="3507736"/>
                <a:ext cx="201600" cy="135360"/>
              </p14:xfrm>
            </p:contentPart>
          </mc:Choice>
          <mc:Fallback xmlns="">
            <p:pic>
              <p:nvPicPr>
                <p:cNvPr id="80" name="Ink 79">
                  <a:extLst>
                    <a:ext uri="{FF2B5EF4-FFF2-40B4-BE49-F238E27FC236}">
                      <a16:creationId xmlns:a16="http://schemas.microsoft.com/office/drawing/2014/main" id="{21414FA3-8D4D-6BD2-090F-9180A7FC0BE0}"/>
                    </a:ext>
                  </a:extLst>
                </p:cNvPr>
                <p:cNvPicPr/>
                <p:nvPr/>
              </p:nvPicPr>
              <p:blipFill>
                <a:blip r:embed="rId113"/>
                <a:stretch>
                  <a:fillRect/>
                </a:stretch>
              </p:blipFill>
              <p:spPr>
                <a:xfrm>
                  <a:off x="4011803" y="3490096"/>
                  <a:ext cx="237240" cy="171000"/>
                </a:xfrm>
                <a:prstGeom prst="rect">
                  <a:avLst/>
                </a:prstGeom>
              </p:spPr>
            </p:pic>
          </mc:Fallback>
        </mc:AlternateContent>
      </p:grpSp>
      <p:grpSp>
        <p:nvGrpSpPr>
          <p:cNvPr id="101" name="Group 100">
            <a:extLst>
              <a:ext uri="{FF2B5EF4-FFF2-40B4-BE49-F238E27FC236}">
                <a16:creationId xmlns:a16="http://schemas.microsoft.com/office/drawing/2014/main" id="{7F37A10A-D7FD-814E-65A5-8A2B40F7BC8D}"/>
              </a:ext>
            </a:extLst>
          </p:cNvPr>
          <p:cNvGrpSpPr/>
          <p:nvPr/>
        </p:nvGrpSpPr>
        <p:grpSpPr>
          <a:xfrm>
            <a:off x="5191523" y="3256096"/>
            <a:ext cx="2205000" cy="637560"/>
            <a:chOff x="5191523" y="3256096"/>
            <a:chExt cx="2205000" cy="637560"/>
          </a:xfrm>
        </p:grpSpPr>
        <mc:AlternateContent xmlns:mc="http://schemas.openxmlformats.org/markup-compatibility/2006" xmlns:p14="http://schemas.microsoft.com/office/powerpoint/2010/main">
          <mc:Choice Requires="p14">
            <p:contentPart p14:bwMode="auto" r:id="rId114">
              <p14:nvContentPartPr>
                <p14:cNvPr id="82" name="Ink 81">
                  <a:extLst>
                    <a:ext uri="{FF2B5EF4-FFF2-40B4-BE49-F238E27FC236}">
                      <a16:creationId xmlns:a16="http://schemas.microsoft.com/office/drawing/2014/main" id="{5206A2CD-B10A-FF26-9141-EE6827F8BF6A}"/>
                    </a:ext>
                  </a:extLst>
                </p14:cNvPr>
                <p14:cNvContentPartPr/>
                <p14:nvPr/>
              </p14:nvContentPartPr>
              <p14:xfrm>
                <a:off x="5326163" y="3406216"/>
                <a:ext cx="113040" cy="184320"/>
              </p14:xfrm>
            </p:contentPart>
          </mc:Choice>
          <mc:Fallback xmlns="">
            <p:pic>
              <p:nvPicPr>
                <p:cNvPr id="82" name="Ink 81">
                  <a:extLst>
                    <a:ext uri="{FF2B5EF4-FFF2-40B4-BE49-F238E27FC236}">
                      <a16:creationId xmlns:a16="http://schemas.microsoft.com/office/drawing/2014/main" id="{5206A2CD-B10A-FF26-9141-EE6827F8BF6A}"/>
                    </a:ext>
                  </a:extLst>
                </p:cNvPr>
                <p:cNvPicPr/>
                <p:nvPr/>
              </p:nvPicPr>
              <p:blipFill>
                <a:blip r:embed="rId115"/>
                <a:stretch>
                  <a:fillRect/>
                </a:stretch>
              </p:blipFill>
              <p:spPr>
                <a:xfrm>
                  <a:off x="5308163" y="3388216"/>
                  <a:ext cx="1486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83" name="Ink 82">
                  <a:extLst>
                    <a:ext uri="{FF2B5EF4-FFF2-40B4-BE49-F238E27FC236}">
                      <a16:creationId xmlns:a16="http://schemas.microsoft.com/office/drawing/2014/main" id="{A11E709C-B206-5616-E853-98B80A258332}"/>
                    </a:ext>
                  </a:extLst>
                </p14:cNvPr>
                <p14:cNvContentPartPr/>
                <p14:nvPr/>
              </p14:nvContentPartPr>
              <p14:xfrm>
                <a:off x="5504723" y="3406576"/>
                <a:ext cx="84240" cy="180360"/>
              </p14:xfrm>
            </p:contentPart>
          </mc:Choice>
          <mc:Fallback xmlns="">
            <p:pic>
              <p:nvPicPr>
                <p:cNvPr id="83" name="Ink 82">
                  <a:extLst>
                    <a:ext uri="{FF2B5EF4-FFF2-40B4-BE49-F238E27FC236}">
                      <a16:creationId xmlns:a16="http://schemas.microsoft.com/office/drawing/2014/main" id="{A11E709C-B206-5616-E853-98B80A258332}"/>
                    </a:ext>
                  </a:extLst>
                </p:cNvPr>
                <p:cNvPicPr/>
                <p:nvPr/>
              </p:nvPicPr>
              <p:blipFill>
                <a:blip r:embed="rId117"/>
                <a:stretch>
                  <a:fillRect/>
                </a:stretch>
              </p:blipFill>
              <p:spPr>
                <a:xfrm>
                  <a:off x="5487083" y="3388936"/>
                  <a:ext cx="11988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84" name="Ink 83">
                  <a:extLst>
                    <a:ext uri="{FF2B5EF4-FFF2-40B4-BE49-F238E27FC236}">
                      <a16:creationId xmlns:a16="http://schemas.microsoft.com/office/drawing/2014/main" id="{DDBAF112-BAC4-62A6-A26B-95FA20F4E2FB}"/>
                    </a:ext>
                  </a:extLst>
                </p14:cNvPr>
                <p14:cNvContentPartPr/>
                <p14:nvPr/>
              </p14:nvContentPartPr>
              <p14:xfrm>
                <a:off x="5720363" y="3408016"/>
                <a:ext cx="14040" cy="146880"/>
              </p14:xfrm>
            </p:contentPart>
          </mc:Choice>
          <mc:Fallback xmlns="">
            <p:pic>
              <p:nvPicPr>
                <p:cNvPr id="84" name="Ink 83">
                  <a:extLst>
                    <a:ext uri="{FF2B5EF4-FFF2-40B4-BE49-F238E27FC236}">
                      <a16:creationId xmlns:a16="http://schemas.microsoft.com/office/drawing/2014/main" id="{DDBAF112-BAC4-62A6-A26B-95FA20F4E2FB}"/>
                    </a:ext>
                  </a:extLst>
                </p:cNvPr>
                <p:cNvPicPr/>
                <p:nvPr/>
              </p:nvPicPr>
              <p:blipFill>
                <a:blip r:embed="rId119"/>
                <a:stretch>
                  <a:fillRect/>
                </a:stretch>
              </p:blipFill>
              <p:spPr>
                <a:xfrm>
                  <a:off x="5702363" y="3390376"/>
                  <a:ext cx="496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85" name="Ink 84">
                  <a:extLst>
                    <a:ext uri="{FF2B5EF4-FFF2-40B4-BE49-F238E27FC236}">
                      <a16:creationId xmlns:a16="http://schemas.microsoft.com/office/drawing/2014/main" id="{A273CDFE-6DA4-7CB9-DC32-419BA598EEC6}"/>
                    </a:ext>
                  </a:extLst>
                </p14:cNvPr>
                <p14:cNvContentPartPr/>
                <p14:nvPr/>
              </p14:nvContentPartPr>
              <p14:xfrm>
                <a:off x="5839883" y="3421336"/>
                <a:ext cx="30600" cy="131400"/>
              </p14:xfrm>
            </p:contentPart>
          </mc:Choice>
          <mc:Fallback xmlns="">
            <p:pic>
              <p:nvPicPr>
                <p:cNvPr id="85" name="Ink 84">
                  <a:extLst>
                    <a:ext uri="{FF2B5EF4-FFF2-40B4-BE49-F238E27FC236}">
                      <a16:creationId xmlns:a16="http://schemas.microsoft.com/office/drawing/2014/main" id="{A273CDFE-6DA4-7CB9-DC32-419BA598EEC6}"/>
                    </a:ext>
                  </a:extLst>
                </p:cNvPr>
                <p:cNvPicPr/>
                <p:nvPr/>
              </p:nvPicPr>
              <p:blipFill>
                <a:blip r:embed="rId121"/>
                <a:stretch>
                  <a:fillRect/>
                </a:stretch>
              </p:blipFill>
              <p:spPr>
                <a:xfrm>
                  <a:off x="5822243" y="3403336"/>
                  <a:ext cx="66240" cy="1670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86" name="Ink 85">
                  <a:extLst>
                    <a:ext uri="{FF2B5EF4-FFF2-40B4-BE49-F238E27FC236}">
                      <a16:creationId xmlns:a16="http://schemas.microsoft.com/office/drawing/2014/main" id="{39824316-9061-5EE7-B7A4-E4CA2B518DA2}"/>
                    </a:ext>
                  </a:extLst>
                </p14:cNvPr>
                <p14:cNvContentPartPr/>
                <p14:nvPr/>
              </p14:nvContentPartPr>
              <p14:xfrm>
                <a:off x="5675363" y="3336736"/>
                <a:ext cx="283680" cy="49320"/>
              </p14:xfrm>
            </p:contentPart>
          </mc:Choice>
          <mc:Fallback xmlns="">
            <p:pic>
              <p:nvPicPr>
                <p:cNvPr id="86" name="Ink 85">
                  <a:extLst>
                    <a:ext uri="{FF2B5EF4-FFF2-40B4-BE49-F238E27FC236}">
                      <a16:creationId xmlns:a16="http://schemas.microsoft.com/office/drawing/2014/main" id="{39824316-9061-5EE7-B7A4-E4CA2B518DA2}"/>
                    </a:ext>
                  </a:extLst>
                </p:cNvPr>
                <p:cNvPicPr/>
                <p:nvPr/>
              </p:nvPicPr>
              <p:blipFill>
                <a:blip r:embed="rId123"/>
                <a:stretch>
                  <a:fillRect/>
                </a:stretch>
              </p:blipFill>
              <p:spPr>
                <a:xfrm>
                  <a:off x="5657363" y="3319096"/>
                  <a:ext cx="31932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87" name="Ink 86">
                  <a:extLst>
                    <a:ext uri="{FF2B5EF4-FFF2-40B4-BE49-F238E27FC236}">
                      <a16:creationId xmlns:a16="http://schemas.microsoft.com/office/drawing/2014/main" id="{E595B6CD-710A-2F38-F08D-7AB7AD7695A9}"/>
                    </a:ext>
                  </a:extLst>
                </p14:cNvPr>
                <p14:cNvContentPartPr/>
                <p14:nvPr/>
              </p14:nvContentPartPr>
              <p14:xfrm>
                <a:off x="5336963" y="3626896"/>
                <a:ext cx="606960" cy="95400"/>
              </p14:xfrm>
            </p:contentPart>
          </mc:Choice>
          <mc:Fallback xmlns="">
            <p:pic>
              <p:nvPicPr>
                <p:cNvPr id="87" name="Ink 86">
                  <a:extLst>
                    <a:ext uri="{FF2B5EF4-FFF2-40B4-BE49-F238E27FC236}">
                      <a16:creationId xmlns:a16="http://schemas.microsoft.com/office/drawing/2014/main" id="{E595B6CD-710A-2F38-F08D-7AB7AD7695A9}"/>
                    </a:ext>
                  </a:extLst>
                </p:cNvPr>
                <p:cNvPicPr/>
                <p:nvPr/>
              </p:nvPicPr>
              <p:blipFill>
                <a:blip r:embed="rId125"/>
                <a:stretch>
                  <a:fillRect/>
                </a:stretch>
              </p:blipFill>
              <p:spPr>
                <a:xfrm>
                  <a:off x="5318963" y="3608896"/>
                  <a:ext cx="64260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88" name="Ink 87">
                  <a:extLst>
                    <a:ext uri="{FF2B5EF4-FFF2-40B4-BE49-F238E27FC236}">
                      <a16:creationId xmlns:a16="http://schemas.microsoft.com/office/drawing/2014/main" id="{3B0ED56A-C3CB-230E-6BD3-5E27F252A1E1}"/>
                    </a:ext>
                  </a:extLst>
                </p14:cNvPr>
                <p14:cNvContentPartPr/>
                <p14:nvPr/>
              </p14:nvContentPartPr>
              <p14:xfrm>
                <a:off x="5650163" y="3732736"/>
                <a:ext cx="151920" cy="160920"/>
              </p14:xfrm>
            </p:contentPart>
          </mc:Choice>
          <mc:Fallback xmlns="">
            <p:pic>
              <p:nvPicPr>
                <p:cNvPr id="88" name="Ink 87">
                  <a:extLst>
                    <a:ext uri="{FF2B5EF4-FFF2-40B4-BE49-F238E27FC236}">
                      <a16:creationId xmlns:a16="http://schemas.microsoft.com/office/drawing/2014/main" id="{3B0ED56A-C3CB-230E-6BD3-5E27F252A1E1}"/>
                    </a:ext>
                  </a:extLst>
                </p:cNvPr>
                <p:cNvPicPr/>
                <p:nvPr/>
              </p:nvPicPr>
              <p:blipFill>
                <a:blip r:embed="rId127"/>
                <a:stretch>
                  <a:fillRect/>
                </a:stretch>
              </p:blipFill>
              <p:spPr>
                <a:xfrm>
                  <a:off x="5632163" y="3714736"/>
                  <a:ext cx="1875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89" name="Ink 88">
                  <a:extLst>
                    <a:ext uri="{FF2B5EF4-FFF2-40B4-BE49-F238E27FC236}">
                      <a16:creationId xmlns:a16="http://schemas.microsoft.com/office/drawing/2014/main" id="{94D7799E-636F-E81B-7872-F3A8B9F0D449}"/>
                    </a:ext>
                  </a:extLst>
                </p14:cNvPr>
                <p14:cNvContentPartPr/>
                <p14:nvPr/>
              </p14:nvContentPartPr>
              <p14:xfrm>
                <a:off x="6100163" y="3595576"/>
                <a:ext cx="160920" cy="19440"/>
              </p14:xfrm>
            </p:contentPart>
          </mc:Choice>
          <mc:Fallback xmlns="">
            <p:pic>
              <p:nvPicPr>
                <p:cNvPr id="89" name="Ink 88">
                  <a:extLst>
                    <a:ext uri="{FF2B5EF4-FFF2-40B4-BE49-F238E27FC236}">
                      <a16:creationId xmlns:a16="http://schemas.microsoft.com/office/drawing/2014/main" id="{94D7799E-636F-E81B-7872-F3A8B9F0D449}"/>
                    </a:ext>
                  </a:extLst>
                </p:cNvPr>
                <p:cNvPicPr/>
                <p:nvPr/>
              </p:nvPicPr>
              <p:blipFill>
                <a:blip r:embed="rId129"/>
                <a:stretch>
                  <a:fillRect/>
                </a:stretch>
              </p:blipFill>
              <p:spPr>
                <a:xfrm>
                  <a:off x="6082163" y="3577936"/>
                  <a:ext cx="19656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91" name="Ink 90">
                  <a:extLst>
                    <a:ext uri="{FF2B5EF4-FFF2-40B4-BE49-F238E27FC236}">
                      <a16:creationId xmlns:a16="http://schemas.microsoft.com/office/drawing/2014/main" id="{6AE3CD44-134D-AE56-3C59-9274D556EABE}"/>
                    </a:ext>
                  </a:extLst>
                </p14:cNvPr>
                <p14:cNvContentPartPr/>
                <p14:nvPr/>
              </p14:nvContentPartPr>
              <p14:xfrm>
                <a:off x="6171083" y="3513856"/>
                <a:ext cx="34920" cy="153720"/>
              </p14:xfrm>
            </p:contentPart>
          </mc:Choice>
          <mc:Fallback xmlns="">
            <p:pic>
              <p:nvPicPr>
                <p:cNvPr id="91" name="Ink 90">
                  <a:extLst>
                    <a:ext uri="{FF2B5EF4-FFF2-40B4-BE49-F238E27FC236}">
                      <a16:creationId xmlns:a16="http://schemas.microsoft.com/office/drawing/2014/main" id="{6AE3CD44-134D-AE56-3C59-9274D556EABE}"/>
                    </a:ext>
                  </a:extLst>
                </p:cNvPr>
                <p:cNvPicPr/>
                <p:nvPr/>
              </p:nvPicPr>
              <p:blipFill>
                <a:blip r:embed="rId131"/>
                <a:stretch>
                  <a:fillRect/>
                </a:stretch>
              </p:blipFill>
              <p:spPr>
                <a:xfrm>
                  <a:off x="6153083" y="3496216"/>
                  <a:ext cx="7056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92" name="Ink 91">
                  <a:extLst>
                    <a:ext uri="{FF2B5EF4-FFF2-40B4-BE49-F238E27FC236}">
                      <a16:creationId xmlns:a16="http://schemas.microsoft.com/office/drawing/2014/main" id="{E69341EC-4468-9DC1-45B5-0D0A9BECAF6F}"/>
                    </a:ext>
                  </a:extLst>
                </p14:cNvPr>
                <p14:cNvContentPartPr/>
                <p14:nvPr/>
              </p14:nvContentPartPr>
              <p14:xfrm>
                <a:off x="6380603" y="3475336"/>
                <a:ext cx="27360" cy="168480"/>
              </p14:xfrm>
            </p:contentPart>
          </mc:Choice>
          <mc:Fallback xmlns="">
            <p:pic>
              <p:nvPicPr>
                <p:cNvPr id="92" name="Ink 91">
                  <a:extLst>
                    <a:ext uri="{FF2B5EF4-FFF2-40B4-BE49-F238E27FC236}">
                      <a16:creationId xmlns:a16="http://schemas.microsoft.com/office/drawing/2014/main" id="{E69341EC-4468-9DC1-45B5-0D0A9BECAF6F}"/>
                    </a:ext>
                  </a:extLst>
                </p:cNvPr>
                <p:cNvPicPr/>
                <p:nvPr/>
              </p:nvPicPr>
              <p:blipFill>
                <a:blip r:embed="rId133"/>
                <a:stretch>
                  <a:fillRect/>
                </a:stretch>
              </p:blipFill>
              <p:spPr>
                <a:xfrm>
                  <a:off x="6362603" y="3457336"/>
                  <a:ext cx="6300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93" name="Ink 92">
                  <a:extLst>
                    <a:ext uri="{FF2B5EF4-FFF2-40B4-BE49-F238E27FC236}">
                      <a16:creationId xmlns:a16="http://schemas.microsoft.com/office/drawing/2014/main" id="{41C12F87-D13D-B5DB-3ECF-93928F02FF68}"/>
                    </a:ext>
                  </a:extLst>
                </p14:cNvPr>
                <p14:cNvContentPartPr/>
                <p14:nvPr/>
              </p14:nvContentPartPr>
              <p14:xfrm>
                <a:off x="6464123" y="3453016"/>
                <a:ext cx="259560" cy="164880"/>
              </p14:xfrm>
            </p:contentPart>
          </mc:Choice>
          <mc:Fallback xmlns="">
            <p:pic>
              <p:nvPicPr>
                <p:cNvPr id="93" name="Ink 92">
                  <a:extLst>
                    <a:ext uri="{FF2B5EF4-FFF2-40B4-BE49-F238E27FC236}">
                      <a16:creationId xmlns:a16="http://schemas.microsoft.com/office/drawing/2014/main" id="{41C12F87-D13D-B5DB-3ECF-93928F02FF68}"/>
                    </a:ext>
                  </a:extLst>
                </p:cNvPr>
                <p:cNvPicPr/>
                <p:nvPr/>
              </p:nvPicPr>
              <p:blipFill>
                <a:blip r:embed="rId135"/>
                <a:stretch>
                  <a:fillRect/>
                </a:stretch>
              </p:blipFill>
              <p:spPr>
                <a:xfrm>
                  <a:off x="6446483" y="3435376"/>
                  <a:ext cx="29520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95" name="Ink 94">
                  <a:extLst>
                    <a:ext uri="{FF2B5EF4-FFF2-40B4-BE49-F238E27FC236}">
                      <a16:creationId xmlns:a16="http://schemas.microsoft.com/office/drawing/2014/main" id="{07E076BA-33BF-18C9-7854-5AEC82376D7D}"/>
                    </a:ext>
                  </a:extLst>
                </p14:cNvPr>
                <p14:cNvContentPartPr/>
                <p14:nvPr/>
              </p14:nvContentPartPr>
              <p14:xfrm>
                <a:off x="7000883" y="3481816"/>
                <a:ext cx="107280" cy="119880"/>
              </p14:xfrm>
            </p:contentPart>
          </mc:Choice>
          <mc:Fallback xmlns="">
            <p:pic>
              <p:nvPicPr>
                <p:cNvPr id="95" name="Ink 94">
                  <a:extLst>
                    <a:ext uri="{FF2B5EF4-FFF2-40B4-BE49-F238E27FC236}">
                      <a16:creationId xmlns:a16="http://schemas.microsoft.com/office/drawing/2014/main" id="{07E076BA-33BF-18C9-7854-5AEC82376D7D}"/>
                    </a:ext>
                  </a:extLst>
                </p:cNvPr>
                <p:cNvPicPr/>
                <p:nvPr/>
              </p:nvPicPr>
              <p:blipFill>
                <a:blip r:embed="rId137"/>
                <a:stretch>
                  <a:fillRect/>
                </a:stretch>
              </p:blipFill>
              <p:spPr>
                <a:xfrm>
                  <a:off x="6982883" y="3464176"/>
                  <a:ext cx="14292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96" name="Ink 95">
                  <a:extLst>
                    <a:ext uri="{FF2B5EF4-FFF2-40B4-BE49-F238E27FC236}">
                      <a16:creationId xmlns:a16="http://schemas.microsoft.com/office/drawing/2014/main" id="{1B58577C-BF57-6CD0-707E-CCF54DCA8F80}"/>
                    </a:ext>
                  </a:extLst>
                </p14:cNvPr>
                <p14:cNvContentPartPr/>
                <p14:nvPr/>
              </p14:nvContentPartPr>
              <p14:xfrm>
                <a:off x="7170803" y="3470656"/>
                <a:ext cx="225720" cy="133560"/>
              </p14:xfrm>
            </p:contentPart>
          </mc:Choice>
          <mc:Fallback xmlns="">
            <p:pic>
              <p:nvPicPr>
                <p:cNvPr id="96" name="Ink 95">
                  <a:extLst>
                    <a:ext uri="{FF2B5EF4-FFF2-40B4-BE49-F238E27FC236}">
                      <a16:creationId xmlns:a16="http://schemas.microsoft.com/office/drawing/2014/main" id="{1B58577C-BF57-6CD0-707E-CCF54DCA8F80}"/>
                    </a:ext>
                  </a:extLst>
                </p:cNvPr>
                <p:cNvPicPr/>
                <p:nvPr/>
              </p:nvPicPr>
              <p:blipFill>
                <a:blip r:embed="rId139"/>
                <a:stretch>
                  <a:fillRect/>
                </a:stretch>
              </p:blipFill>
              <p:spPr>
                <a:xfrm>
                  <a:off x="7152803" y="3452656"/>
                  <a:ext cx="2613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97" name="Ink 96">
                  <a:extLst>
                    <a:ext uri="{FF2B5EF4-FFF2-40B4-BE49-F238E27FC236}">
                      <a16:creationId xmlns:a16="http://schemas.microsoft.com/office/drawing/2014/main" id="{59AF2166-5CE3-F9AB-E837-6BD0A2CDFE86}"/>
                    </a:ext>
                  </a:extLst>
                </p14:cNvPr>
                <p14:cNvContentPartPr/>
                <p14:nvPr/>
              </p14:nvContentPartPr>
              <p14:xfrm>
                <a:off x="6700283" y="3256096"/>
                <a:ext cx="138960" cy="544320"/>
              </p14:xfrm>
            </p:contentPart>
          </mc:Choice>
          <mc:Fallback xmlns="">
            <p:pic>
              <p:nvPicPr>
                <p:cNvPr id="97" name="Ink 96">
                  <a:extLst>
                    <a:ext uri="{FF2B5EF4-FFF2-40B4-BE49-F238E27FC236}">
                      <a16:creationId xmlns:a16="http://schemas.microsoft.com/office/drawing/2014/main" id="{59AF2166-5CE3-F9AB-E837-6BD0A2CDFE86}"/>
                    </a:ext>
                  </a:extLst>
                </p:cNvPr>
                <p:cNvPicPr/>
                <p:nvPr/>
              </p:nvPicPr>
              <p:blipFill>
                <a:blip r:embed="rId141"/>
                <a:stretch>
                  <a:fillRect/>
                </a:stretch>
              </p:blipFill>
              <p:spPr>
                <a:xfrm>
                  <a:off x="6682643" y="3238096"/>
                  <a:ext cx="174600" cy="5799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98" name="Ink 97">
                  <a:extLst>
                    <a:ext uri="{FF2B5EF4-FFF2-40B4-BE49-F238E27FC236}">
                      <a16:creationId xmlns:a16="http://schemas.microsoft.com/office/drawing/2014/main" id="{A96BA8E5-D3D2-C9C6-8AAA-3C688E6A4C67}"/>
                    </a:ext>
                  </a:extLst>
                </p14:cNvPr>
                <p14:cNvContentPartPr/>
                <p14:nvPr/>
              </p14:nvContentPartPr>
              <p14:xfrm>
                <a:off x="5191523" y="3281296"/>
                <a:ext cx="268920" cy="587520"/>
              </p14:xfrm>
            </p:contentPart>
          </mc:Choice>
          <mc:Fallback xmlns="">
            <p:pic>
              <p:nvPicPr>
                <p:cNvPr id="98" name="Ink 97">
                  <a:extLst>
                    <a:ext uri="{FF2B5EF4-FFF2-40B4-BE49-F238E27FC236}">
                      <a16:creationId xmlns:a16="http://schemas.microsoft.com/office/drawing/2014/main" id="{A96BA8E5-D3D2-C9C6-8AAA-3C688E6A4C67}"/>
                    </a:ext>
                  </a:extLst>
                </p:cNvPr>
                <p:cNvPicPr/>
                <p:nvPr/>
              </p:nvPicPr>
              <p:blipFill>
                <a:blip r:embed="rId143"/>
                <a:stretch>
                  <a:fillRect/>
                </a:stretch>
              </p:blipFill>
              <p:spPr>
                <a:xfrm>
                  <a:off x="5173883" y="3263656"/>
                  <a:ext cx="304560" cy="623160"/>
                </a:xfrm>
                <a:prstGeom prst="rect">
                  <a:avLst/>
                </a:prstGeom>
              </p:spPr>
            </p:pic>
          </mc:Fallback>
        </mc:AlternateContent>
      </p:grpSp>
      <p:sp>
        <p:nvSpPr>
          <p:cNvPr id="192" name="Rectangle 191">
            <a:extLst>
              <a:ext uri="{FF2B5EF4-FFF2-40B4-BE49-F238E27FC236}">
                <a16:creationId xmlns:a16="http://schemas.microsoft.com/office/drawing/2014/main" id="{7AFA3CFA-B7CE-7324-FF10-911D9730A472}"/>
              </a:ext>
            </a:extLst>
          </p:cNvPr>
          <p:cNvSpPr/>
          <p:nvPr/>
        </p:nvSpPr>
        <p:spPr>
          <a:xfrm>
            <a:off x="126784" y="155287"/>
            <a:ext cx="2773863" cy="295657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3" name="TextBox 192">
            <a:extLst>
              <a:ext uri="{FF2B5EF4-FFF2-40B4-BE49-F238E27FC236}">
                <a16:creationId xmlns:a16="http://schemas.microsoft.com/office/drawing/2014/main" id="{5CED7480-A10D-565C-8514-296966F8DBB6}"/>
              </a:ext>
            </a:extLst>
          </p:cNvPr>
          <p:cNvSpPr txBox="1"/>
          <p:nvPr/>
        </p:nvSpPr>
        <p:spPr>
          <a:xfrm>
            <a:off x="121384" y="179510"/>
            <a:ext cx="1343251" cy="307777"/>
          </a:xfrm>
          <a:prstGeom prst="rect">
            <a:avLst/>
          </a:prstGeom>
          <a:noFill/>
        </p:spPr>
        <p:txBody>
          <a:bodyPr wrap="square">
            <a:spAutoFit/>
          </a:bodyPr>
          <a:lstStyle/>
          <a:p>
            <a:r>
              <a:rPr lang="en-GB" sz="1400" b="1"/>
              <a:t>Your turn:</a:t>
            </a:r>
          </a:p>
        </p:txBody>
      </p:sp>
      <p:sp>
        <p:nvSpPr>
          <p:cNvPr id="194" name="Partial Circle 193">
            <a:extLst>
              <a:ext uri="{FF2B5EF4-FFF2-40B4-BE49-F238E27FC236}">
                <a16:creationId xmlns:a16="http://schemas.microsoft.com/office/drawing/2014/main" id="{58302E3C-267B-9F2E-6A7D-A6F5ECA5EBDE}"/>
              </a:ext>
            </a:extLst>
          </p:cNvPr>
          <p:cNvSpPr/>
          <p:nvPr/>
        </p:nvSpPr>
        <p:spPr>
          <a:xfrm>
            <a:off x="1021785" y="708689"/>
            <a:ext cx="1193070" cy="1193070"/>
          </a:xfrm>
          <a:prstGeom prst="pie">
            <a:avLst>
              <a:gd name="adj1" fmla="val 0"/>
              <a:gd name="adj2" fmla="val 16651864"/>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5" name="TextBox 194">
            <a:extLst>
              <a:ext uri="{FF2B5EF4-FFF2-40B4-BE49-F238E27FC236}">
                <a16:creationId xmlns:a16="http://schemas.microsoft.com/office/drawing/2014/main" id="{0FB4664B-C6FD-307F-4354-B38A550391DC}"/>
              </a:ext>
            </a:extLst>
          </p:cNvPr>
          <p:cNvSpPr txBox="1"/>
          <p:nvPr/>
        </p:nvSpPr>
        <p:spPr>
          <a:xfrm>
            <a:off x="1690071" y="1042549"/>
            <a:ext cx="452368" cy="276999"/>
          </a:xfrm>
          <a:prstGeom prst="rect">
            <a:avLst/>
          </a:prstGeom>
          <a:noFill/>
        </p:spPr>
        <p:txBody>
          <a:bodyPr wrap="none" rtlCol="0">
            <a:spAutoFit/>
          </a:bodyPr>
          <a:lstStyle/>
          <a:p>
            <a:r>
              <a:rPr lang="en-GB" sz="1200"/>
              <a:t>6cm</a:t>
            </a:r>
          </a:p>
        </p:txBody>
      </p:sp>
      <p:sp>
        <p:nvSpPr>
          <p:cNvPr id="196" name="Arc 195">
            <a:extLst>
              <a:ext uri="{FF2B5EF4-FFF2-40B4-BE49-F238E27FC236}">
                <a16:creationId xmlns:a16="http://schemas.microsoft.com/office/drawing/2014/main" id="{5CE82012-8D1B-553A-D159-0DCD5D0F97F6}"/>
              </a:ext>
            </a:extLst>
          </p:cNvPr>
          <p:cNvSpPr/>
          <p:nvPr/>
        </p:nvSpPr>
        <p:spPr>
          <a:xfrm>
            <a:off x="1469354" y="1149467"/>
            <a:ext cx="311900" cy="311900"/>
          </a:xfrm>
          <a:prstGeom prst="arc">
            <a:avLst>
              <a:gd name="adj1" fmla="val 116512"/>
              <a:gd name="adj2" fmla="val 1677570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97" name="TextBox 196">
                <a:extLst>
                  <a:ext uri="{FF2B5EF4-FFF2-40B4-BE49-F238E27FC236}">
                    <a16:creationId xmlns:a16="http://schemas.microsoft.com/office/drawing/2014/main" id="{2BEE4296-BEDE-E67B-29D3-1C2513F611AD}"/>
                  </a:ext>
                </a:extLst>
              </p:cNvPr>
              <p:cNvSpPr txBox="1"/>
              <p:nvPr/>
            </p:nvSpPr>
            <p:spPr>
              <a:xfrm>
                <a:off x="1296826" y="1410639"/>
                <a:ext cx="484428" cy="276999"/>
              </a:xfrm>
              <a:prstGeom prst="rect">
                <a:avLst/>
              </a:prstGeom>
              <a:noFill/>
            </p:spPr>
            <p:txBody>
              <a:bodyPr wrap="none" rtlCol="0">
                <a:spAutoFit/>
              </a:bodyPr>
              <a:lstStyle/>
              <a:p>
                <a:r>
                  <a:rPr lang="en-GB" sz="1200"/>
                  <a:t>28</a:t>
                </a:r>
                <a14:m>
                  <m:oMath xmlns:m="http://schemas.openxmlformats.org/officeDocument/2006/math">
                    <m:r>
                      <a:rPr lang="en-GB" sz="1200" b="0" i="0" smtClean="0">
                        <a:latin typeface="Cambria Math" panose="02040503050406030204" pitchFamily="18" charset="0"/>
                        <a:ea typeface="Cambria Math" panose="02040503050406030204" pitchFamily="18" charset="0"/>
                      </a:rPr>
                      <m:t>0</m:t>
                    </m:r>
                    <m:r>
                      <a:rPr lang="en-GB" sz="1200" i="1" smtClean="0">
                        <a:latin typeface="Cambria Math" panose="02040503050406030204" pitchFamily="18" charset="0"/>
                        <a:ea typeface="Cambria Math" panose="02040503050406030204" pitchFamily="18" charset="0"/>
                      </a:rPr>
                      <m:t>°</m:t>
                    </m:r>
                  </m:oMath>
                </a14:m>
                <a:endParaRPr lang="en-GB" sz="1200"/>
              </a:p>
            </p:txBody>
          </p:sp>
        </mc:Choice>
        <mc:Fallback xmlns="">
          <p:sp>
            <p:nvSpPr>
              <p:cNvPr id="197" name="TextBox 196">
                <a:extLst>
                  <a:ext uri="{FF2B5EF4-FFF2-40B4-BE49-F238E27FC236}">
                    <a16:creationId xmlns:a16="http://schemas.microsoft.com/office/drawing/2014/main" id="{2BEE4296-BEDE-E67B-29D3-1C2513F611AD}"/>
                  </a:ext>
                </a:extLst>
              </p:cNvPr>
              <p:cNvSpPr txBox="1">
                <a:spLocks noRot="1" noChangeAspect="1" noMove="1" noResize="1" noEditPoints="1" noAdjustHandles="1" noChangeArrowheads="1" noChangeShapeType="1" noTextEdit="1"/>
              </p:cNvSpPr>
              <p:nvPr/>
            </p:nvSpPr>
            <p:spPr>
              <a:xfrm>
                <a:off x="1296826" y="1410639"/>
                <a:ext cx="484428" cy="276999"/>
              </a:xfrm>
              <a:prstGeom prst="rect">
                <a:avLst/>
              </a:prstGeom>
              <a:blipFill>
                <a:blip r:embed="rId144"/>
                <a:stretch>
                  <a:fillRect l="-1266" b="-15217"/>
                </a:stretch>
              </a:blipFill>
            </p:spPr>
            <p:txBody>
              <a:bodyPr/>
              <a:lstStyle/>
              <a:p>
                <a:r>
                  <a:rPr lang="en-GB">
                    <a:noFill/>
                  </a:rPr>
                  <a:t> </a:t>
                </a:r>
              </a:p>
            </p:txBody>
          </p:sp>
        </mc:Fallback>
      </mc:AlternateContent>
      <p:cxnSp>
        <p:nvCxnSpPr>
          <p:cNvPr id="198" name="Straight Arrow Connector 197">
            <a:extLst>
              <a:ext uri="{FF2B5EF4-FFF2-40B4-BE49-F238E27FC236}">
                <a16:creationId xmlns:a16="http://schemas.microsoft.com/office/drawing/2014/main" id="{3B6F88F1-AB3B-CB1D-331F-625D33239EF5}"/>
              </a:ext>
            </a:extLst>
          </p:cNvPr>
          <p:cNvCxnSpPr>
            <a:cxnSpLocks/>
          </p:cNvCxnSpPr>
          <p:nvPr/>
        </p:nvCxnSpPr>
        <p:spPr>
          <a:xfrm>
            <a:off x="1630619" y="1251972"/>
            <a:ext cx="58423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199" name="TextBox 198">
            <a:extLst>
              <a:ext uri="{FF2B5EF4-FFF2-40B4-BE49-F238E27FC236}">
                <a16:creationId xmlns:a16="http://schemas.microsoft.com/office/drawing/2014/main" id="{ECD94041-EECC-B793-AF81-01F134E4B56B}"/>
              </a:ext>
            </a:extLst>
          </p:cNvPr>
          <p:cNvSpPr txBox="1"/>
          <p:nvPr/>
        </p:nvSpPr>
        <p:spPr>
          <a:xfrm>
            <a:off x="287052" y="434162"/>
            <a:ext cx="1924373" cy="276999"/>
          </a:xfrm>
          <a:prstGeom prst="rect">
            <a:avLst/>
          </a:prstGeom>
          <a:noFill/>
        </p:spPr>
        <p:txBody>
          <a:bodyPr wrap="none" rtlCol="0">
            <a:spAutoFit/>
          </a:bodyPr>
          <a:lstStyle/>
          <a:p>
            <a:r>
              <a:rPr lang="en-GB" sz="1200"/>
              <a:t>a) Find the perimeter to 3sf.</a:t>
            </a:r>
          </a:p>
        </p:txBody>
      </p:sp>
      <p:sp>
        <p:nvSpPr>
          <p:cNvPr id="200" name="TextBox 199">
            <a:extLst>
              <a:ext uri="{FF2B5EF4-FFF2-40B4-BE49-F238E27FC236}">
                <a16:creationId xmlns:a16="http://schemas.microsoft.com/office/drawing/2014/main" id="{B1C01813-43DB-01E8-9674-E509B7A52289}"/>
              </a:ext>
            </a:extLst>
          </p:cNvPr>
          <p:cNvSpPr txBox="1"/>
          <p:nvPr/>
        </p:nvSpPr>
        <p:spPr>
          <a:xfrm>
            <a:off x="194688" y="1985977"/>
            <a:ext cx="2647373" cy="1015663"/>
          </a:xfrm>
          <a:prstGeom prst="rect">
            <a:avLst/>
          </a:prstGeom>
          <a:noFill/>
        </p:spPr>
        <p:txBody>
          <a:bodyPr wrap="square" rtlCol="0">
            <a:spAutoFit/>
          </a:bodyPr>
          <a:lstStyle/>
          <a:p>
            <a:r>
              <a:rPr lang="en-GB" sz="1200"/>
              <a:t>b) Find the perimeter of a semi-circle with </a:t>
            </a:r>
            <a:r>
              <a:rPr lang="en-GB" sz="1200" i="1"/>
              <a:t>diameter</a:t>
            </a:r>
            <a:r>
              <a:rPr lang="en-GB" sz="1200"/>
              <a:t> of 16cm, to 2dp.</a:t>
            </a:r>
          </a:p>
          <a:p>
            <a:endParaRPr lang="en-GB" sz="1200"/>
          </a:p>
          <a:p>
            <a:r>
              <a:rPr lang="en-GB" sz="1200"/>
              <a:t>c) Find the perimeter of a quarter-circle with radius 2.4cm, to 1dp.</a:t>
            </a:r>
          </a:p>
        </p:txBody>
      </p:sp>
      <p:grpSp>
        <p:nvGrpSpPr>
          <p:cNvPr id="212" name="Group 211">
            <a:extLst>
              <a:ext uri="{FF2B5EF4-FFF2-40B4-BE49-F238E27FC236}">
                <a16:creationId xmlns:a16="http://schemas.microsoft.com/office/drawing/2014/main" id="{475CCF1D-76FD-7D06-962E-5F2E38AA1834}"/>
              </a:ext>
            </a:extLst>
          </p:cNvPr>
          <p:cNvGrpSpPr/>
          <p:nvPr/>
        </p:nvGrpSpPr>
        <p:grpSpPr>
          <a:xfrm>
            <a:off x="7646723" y="3017056"/>
            <a:ext cx="1401120" cy="712440"/>
            <a:chOff x="7646723" y="3017056"/>
            <a:chExt cx="1401120" cy="712440"/>
          </a:xfrm>
        </p:grpSpPr>
        <mc:AlternateContent xmlns:mc="http://schemas.openxmlformats.org/markup-compatibility/2006" xmlns:p14="http://schemas.microsoft.com/office/powerpoint/2010/main">
          <mc:Choice Requires="p14">
            <p:contentPart p14:bwMode="auto" r:id="rId145">
              <p14:nvContentPartPr>
                <p14:cNvPr id="201" name="Ink 200">
                  <a:extLst>
                    <a:ext uri="{FF2B5EF4-FFF2-40B4-BE49-F238E27FC236}">
                      <a16:creationId xmlns:a16="http://schemas.microsoft.com/office/drawing/2014/main" id="{4054AB25-F0DF-AC88-E626-12BA47613164}"/>
                    </a:ext>
                  </a:extLst>
                </p14:cNvPr>
                <p14:cNvContentPartPr/>
                <p14:nvPr/>
              </p14:nvContentPartPr>
              <p14:xfrm>
                <a:off x="7676603" y="3410896"/>
                <a:ext cx="123480" cy="27720"/>
              </p14:xfrm>
            </p:contentPart>
          </mc:Choice>
          <mc:Fallback xmlns="">
            <p:pic>
              <p:nvPicPr>
                <p:cNvPr id="201" name="Ink 200">
                  <a:extLst>
                    <a:ext uri="{FF2B5EF4-FFF2-40B4-BE49-F238E27FC236}">
                      <a16:creationId xmlns:a16="http://schemas.microsoft.com/office/drawing/2014/main" id="{4054AB25-F0DF-AC88-E626-12BA47613164}"/>
                    </a:ext>
                  </a:extLst>
                </p:cNvPr>
                <p:cNvPicPr/>
                <p:nvPr/>
              </p:nvPicPr>
              <p:blipFill>
                <a:blip r:embed="rId146"/>
                <a:stretch>
                  <a:fillRect/>
                </a:stretch>
              </p:blipFill>
              <p:spPr>
                <a:xfrm>
                  <a:off x="7658603" y="3392896"/>
                  <a:ext cx="15912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02" name="Ink 201">
                  <a:extLst>
                    <a:ext uri="{FF2B5EF4-FFF2-40B4-BE49-F238E27FC236}">
                      <a16:creationId xmlns:a16="http://schemas.microsoft.com/office/drawing/2014/main" id="{0AEC5D41-7C50-6EBF-F126-4B893E7EB2C3}"/>
                    </a:ext>
                  </a:extLst>
                </p14:cNvPr>
                <p14:cNvContentPartPr/>
                <p14:nvPr/>
              </p14:nvContentPartPr>
              <p14:xfrm>
                <a:off x="7646723" y="3504856"/>
                <a:ext cx="161640" cy="32760"/>
              </p14:xfrm>
            </p:contentPart>
          </mc:Choice>
          <mc:Fallback xmlns="">
            <p:pic>
              <p:nvPicPr>
                <p:cNvPr id="202" name="Ink 201">
                  <a:extLst>
                    <a:ext uri="{FF2B5EF4-FFF2-40B4-BE49-F238E27FC236}">
                      <a16:creationId xmlns:a16="http://schemas.microsoft.com/office/drawing/2014/main" id="{0AEC5D41-7C50-6EBF-F126-4B893E7EB2C3}"/>
                    </a:ext>
                  </a:extLst>
                </p:cNvPr>
                <p:cNvPicPr/>
                <p:nvPr/>
              </p:nvPicPr>
              <p:blipFill>
                <a:blip r:embed="rId148"/>
                <a:stretch>
                  <a:fillRect/>
                </a:stretch>
              </p:blipFill>
              <p:spPr>
                <a:xfrm>
                  <a:off x="7629083" y="3486856"/>
                  <a:ext cx="19728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04" name="Ink 203">
                  <a:extLst>
                    <a:ext uri="{FF2B5EF4-FFF2-40B4-BE49-F238E27FC236}">
                      <a16:creationId xmlns:a16="http://schemas.microsoft.com/office/drawing/2014/main" id="{76845E06-1BA8-B5BF-1610-C1AB6256CD17}"/>
                    </a:ext>
                  </a:extLst>
                </p14:cNvPr>
                <p14:cNvContentPartPr/>
                <p14:nvPr/>
              </p14:nvContentPartPr>
              <p14:xfrm>
                <a:off x="8069363" y="3266896"/>
                <a:ext cx="199080" cy="145440"/>
              </p14:xfrm>
            </p:contentPart>
          </mc:Choice>
          <mc:Fallback xmlns="">
            <p:pic>
              <p:nvPicPr>
                <p:cNvPr id="204" name="Ink 203">
                  <a:extLst>
                    <a:ext uri="{FF2B5EF4-FFF2-40B4-BE49-F238E27FC236}">
                      <a16:creationId xmlns:a16="http://schemas.microsoft.com/office/drawing/2014/main" id="{76845E06-1BA8-B5BF-1610-C1AB6256CD17}"/>
                    </a:ext>
                  </a:extLst>
                </p:cNvPr>
                <p:cNvPicPr/>
                <p:nvPr/>
              </p:nvPicPr>
              <p:blipFill>
                <a:blip r:embed="rId150"/>
                <a:stretch>
                  <a:fillRect/>
                </a:stretch>
              </p:blipFill>
              <p:spPr>
                <a:xfrm>
                  <a:off x="8051363" y="3248896"/>
                  <a:ext cx="23472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05" name="Ink 204">
                  <a:extLst>
                    <a:ext uri="{FF2B5EF4-FFF2-40B4-BE49-F238E27FC236}">
                      <a16:creationId xmlns:a16="http://schemas.microsoft.com/office/drawing/2014/main" id="{AA90DE34-46F7-6832-4C9A-224296D6582B}"/>
                    </a:ext>
                  </a:extLst>
                </p14:cNvPr>
                <p14:cNvContentPartPr/>
                <p14:nvPr/>
              </p14:nvContentPartPr>
              <p14:xfrm>
                <a:off x="8144963" y="3312256"/>
                <a:ext cx="36720" cy="208800"/>
              </p14:xfrm>
            </p:contentPart>
          </mc:Choice>
          <mc:Fallback xmlns="">
            <p:pic>
              <p:nvPicPr>
                <p:cNvPr id="205" name="Ink 204">
                  <a:extLst>
                    <a:ext uri="{FF2B5EF4-FFF2-40B4-BE49-F238E27FC236}">
                      <a16:creationId xmlns:a16="http://schemas.microsoft.com/office/drawing/2014/main" id="{AA90DE34-46F7-6832-4C9A-224296D6582B}"/>
                    </a:ext>
                  </a:extLst>
                </p:cNvPr>
                <p:cNvPicPr/>
                <p:nvPr/>
              </p:nvPicPr>
              <p:blipFill>
                <a:blip r:embed="rId152"/>
                <a:stretch>
                  <a:fillRect/>
                </a:stretch>
              </p:blipFill>
              <p:spPr>
                <a:xfrm>
                  <a:off x="8127323" y="3294616"/>
                  <a:ext cx="7236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06" name="Ink 205">
                  <a:extLst>
                    <a:ext uri="{FF2B5EF4-FFF2-40B4-BE49-F238E27FC236}">
                      <a16:creationId xmlns:a16="http://schemas.microsoft.com/office/drawing/2014/main" id="{5DFD3402-CDB7-1A0A-EFFE-160EE8D2467A}"/>
                    </a:ext>
                  </a:extLst>
                </p14:cNvPr>
                <p14:cNvContentPartPr/>
                <p14:nvPr/>
              </p14:nvContentPartPr>
              <p14:xfrm>
                <a:off x="8342603" y="3292096"/>
                <a:ext cx="4680" cy="160200"/>
              </p14:xfrm>
            </p:contentPart>
          </mc:Choice>
          <mc:Fallback xmlns="">
            <p:pic>
              <p:nvPicPr>
                <p:cNvPr id="206" name="Ink 205">
                  <a:extLst>
                    <a:ext uri="{FF2B5EF4-FFF2-40B4-BE49-F238E27FC236}">
                      <a16:creationId xmlns:a16="http://schemas.microsoft.com/office/drawing/2014/main" id="{5DFD3402-CDB7-1A0A-EFFE-160EE8D2467A}"/>
                    </a:ext>
                  </a:extLst>
                </p:cNvPr>
                <p:cNvPicPr/>
                <p:nvPr/>
              </p:nvPicPr>
              <p:blipFill>
                <a:blip r:embed="rId154"/>
                <a:stretch>
                  <a:fillRect/>
                </a:stretch>
              </p:blipFill>
              <p:spPr>
                <a:xfrm>
                  <a:off x="8324963" y="3274096"/>
                  <a:ext cx="403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07" name="Ink 206">
                  <a:extLst>
                    <a:ext uri="{FF2B5EF4-FFF2-40B4-BE49-F238E27FC236}">
                      <a16:creationId xmlns:a16="http://schemas.microsoft.com/office/drawing/2014/main" id="{873C1B72-2335-F929-348A-31E435066374}"/>
                    </a:ext>
                  </a:extLst>
                </p14:cNvPr>
                <p14:cNvContentPartPr/>
                <p14:nvPr/>
              </p14:nvContentPartPr>
              <p14:xfrm>
                <a:off x="8431523" y="3423856"/>
                <a:ext cx="360" cy="360"/>
              </p14:xfrm>
            </p:contentPart>
          </mc:Choice>
          <mc:Fallback xmlns="">
            <p:pic>
              <p:nvPicPr>
                <p:cNvPr id="207" name="Ink 206">
                  <a:extLst>
                    <a:ext uri="{FF2B5EF4-FFF2-40B4-BE49-F238E27FC236}">
                      <a16:creationId xmlns:a16="http://schemas.microsoft.com/office/drawing/2014/main" id="{873C1B72-2335-F929-348A-31E435066374}"/>
                    </a:ext>
                  </a:extLst>
                </p:cNvPr>
                <p:cNvPicPr/>
                <p:nvPr/>
              </p:nvPicPr>
              <p:blipFill>
                <a:blip r:embed="rId156"/>
                <a:stretch>
                  <a:fillRect/>
                </a:stretch>
              </p:blipFill>
              <p:spPr>
                <a:xfrm>
                  <a:off x="8413883" y="34062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08" name="Ink 207">
                  <a:extLst>
                    <a:ext uri="{FF2B5EF4-FFF2-40B4-BE49-F238E27FC236}">
                      <a16:creationId xmlns:a16="http://schemas.microsoft.com/office/drawing/2014/main" id="{53FFC08F-A777-DEAD-C25D-65FBD64CFC80}"/>
                    </a:ext>
                  </a:extLst>
                </p14:cNvPr>
                <p14:cNvContentPartPr/>
                <p14:nvPr/>
              </p14:nvContentPartPr>
              <p14:xfrm>
                <a:off x="8527643" y="3239536"/>
                <a:ext cx="153000" cy="251280"/>
              </p14:xfrm>
            </p:contentPart>
          </mc:Choice>
          <mc:Fallback xmlns="">
            <p:pic>
              <p:nvPicPr>
                <p:cNvPr id="208" name="Ink 207">
                  <a:extLst>
                    <a:ext uri="{FF2B5EF4-FFF2-40B4-BE49-F238E27FC236}">
                      <a16:creationId xmlns:a16="http://schemas.microsoft.com/office/drawing/2014/main" id="{53FFC08F-A777-DEAD-C25D-65FBD64CFC80}"/>
                    </a:ext>
                  </a:extLst>
                </p:cNvPr>
                <p:cNvPicPr/>
                <p:nvPr/>
              </p:nvPicPr>
              <p:blipFill>
                <a:blip r:embed="rId158"/>
                <a:stretch>
                  <a:fillRect/>
                </a:stretch>
              </p:blipFill>
              <p:spPr>
                <a:xfrm>
                  <a:off x="8509643" y="3221536"/>
                  <a:ext cx="18864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9" name="Ink 208">
                  <a:extLst>
                    <a:ext uri="{FF2B5EF4-FFF2-40B4-BE49-F238E27FC236}">
                      <a16:creationId xmlns:a16="http://schemas.microsoft.com/office/drawing/2014/main" id="{679079D1-36F0-2CCF-FE48-CFC598D938BC}"/>
                    </a:ext>
                  </a:extLst>
                </p14:cNvPr>
                <p14:cNvContentPartPr/>
                <p14:nvPr/>
              </p14:nvContentPartPr>
              <p14:xfrm>
                <a:off x="8711603" y="3397936"/>
                <a:ext cx="102240" cy="72000"/>
              </p14:xfrm>
            </p:contentPart>
          </mc:Choice>
          <mc:Fallback xmlns="">
            <p:pic>
              <p:nvPicPr>
                <p:cNvPr id="209" name="Ink 208">
                  <a:extLst>
                    <a:ext uri="{FF2B5EF4-FFF2-40B4-BE49-F238E27FC236}">
                      <a16:creationId xmlns:a16="http://schemas.microsoft.com/office/drawing/2014/main" id="{679079D1-36F0-2CCF-FE48-CFC598D938BC}"/>
                    </a:ext>
                  </a:extLst>
                </p:cNvPr>
                <p:cNvPicPr/>
                <p:nvPr/>
              </p:nvPicPr>
              <p:blipFill>
                <a:blip r:embed="rId160"/>
                <a:stretch>
                  <a:fillRect/>
                </a:stretch>
              </p:blipFill>
              <p:spPr>
                <a:xfrm>
                  <a:off x="8693963" y="3380296"/>
                  <a:ext cx="137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10" name="Ink 209">
                  <a:extLst>
                    <a:ext uri="{FF2B5EF4-FFF2-40B4-BE49-F238E27FC236}">
                      <a16:creationId xmlns:a16="http://schemas.microsoft.com/office/drawing/2014/main" id="{64CAF080-AAD7-9700-679F-AACDD9319414}"/>
                    </a:ext>
                  </a:extLst>
                </p14:cNvPr>
                <p14:cNvContentPartPr/>
                <p14:nvPr/>
              </p14:nvContentPartPr>
              <p14:xfrm>
                <a:off x="8866043" y="3396136"/>
                <a:ext cx="100800" cy="71280"/>
              </p14:xfrm>
            </p:contentPart>
          </mc:Choice>
          <mc:Fallback xmlns="">
            <p:pic>
              <p:nvPicPr>
                <p:cNvPr id="210" name="Ink 209">
                  <a:extLst>
                    <a:ext uri="{FF2B5EF4-FFF2-40B4-BE49-F238E27FC236}">
                      <a16:creationId xmlns:a16="http://schemas.microsoft.com/office/drawing/2014/main" id="{64CAF080-AAD7-9700-679F-AACDD9319414}"/>
                    </a:ext>
                  </a:extLst>
                </p:cNvPr>
                <p:cNvPicPr/>
                <p:nvPr/>
              </p:nvPicPr>
              <p:blipFill>
                <a:blip r:embed="rId162"/>
                <a:stretch>
                  <a:fillRect/>
                </a:stretch>
              </p:blipFill>
              <p:spPr>
                <a:xfrm>
                  <a:off x="8848043" y="3378136"/>
                  <a:ext cx="1364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1" name="Ink 210">
                  <a:extLst>
                    <a:ext uri="{FF2B5EF4-FFF2-40B4-BE49-F238E27FC236}">
                      <a16:creationId xmlns:a16="http://schemas.microsoft.com/office/drawing/2014/main" id="{86B10107-2A32-DF34-7869-013473FEAC01}"/>
                    </a:ext>
                  </a:extLst>
                </p14:cNvPr>
                <p14:cNvContentPartPr/>
                <p14:nvPr/>
              </p14:nvContentPartPr>
              <p14:xfrm>
                <a:off x="7897643" y="3017056"/>
                <a:ext cx="1150200" cy="712440"/>
              </p14:xfrm>
            </p:contentPart>
          </mc:Choice>
          <mc:Fallback xmlns="">
            <p:pic>
              <p:nvPicPr>
                <p:cNvPr id="211" name="Ink 210">
                  <a:extLst>
                    <a:ext uri="{FF2B5EF4-FFF2-40B4-BE49-F238E27FC236}">
                      <a16:creationId xmlns:a16="http://schemas.microsoft.com/office/drawing/2014/main" id="{86B10107-2A32-DF34-7869-013473FEAC01}"/>
                    </a:ext>
                  </a:extLst>
                </p:cNvPr>
                <p:cNvPicPr/>
                <p:nvPr/>
              </p:nvPicPr>
              <p:blipFill>
                <a:blip r:embed="rId164"/>
                <a:stretch>
                  <a:fillRect/>
                </a:stretch>
              </p:blipFill>
              <p:spPr>
                <a:xfrm>
                  <a:off x="7880003" y="2999056"/>
                  <a:ext cx="1185840" cy="748080"/>
                </a:xfrm>
                <a:prstGeom prst="rect">
                  <a:avLst/>
                </a:prstGeom>
              </p:spPr>
            </p:pic>
          </mc:Fallback>
        </mc:AlternateContent>
      </p:grpSp>
      <p:grpSp>
        <p:nvGrpSpPr>
          <p:cNvPr id="215" name="Group 214">
            <a:extLst>
              <a:ext uri="{FF2B5EF4-FFF2-40B4-BE49-F238E27FC236}">
                <a16:creationId xmlns:a16="http://schemas.microsoft.com/office/drawing/2014/main" id="{0C22765B-7382-2B1B-C702-75DC2085D43F}"/>
              </a:ext>
            </a:extLst>
          </p:cNvPr>
          <p:cNvGrpSpPr/>
          <p:nvPr/>
        </p:nvGrpSpPr>
        <p:grpSpPr>
          <a:xfrm>
            <a:off x="3290363" y="375016"/>
            <a:ext cx="364320" cy="506160"/>
            <a:chOff x="3290363" y="375016"/>
            <a:chExt cx="364320" cy="506160"/>
          </a:xfrm>
        </p:grpSpPr>
        <mc:AlternateContent xmlns:mc="http://schemas.openxmlformats.org/markup-compatibility/2006" xmlns:p14="http://schemas.microsoft.com/office/powerpoint/2010/main">
          <mc:Choice Requires="p14">
            <p:contentPart p14:bwMode="auto" r:id="rId165">
              <p14:nvContentPartPr>
                <p14:cNvPr id="213" name="Ink 212">
                  <a:extLst>
                    <a:ext uri="{FF2B5EF4-FFF2-40B4-BE49-F238E27FC236}">
                      <a16:creationId xmlns:a16="http://schemas.microsoft.com/office/drawing/2014/main" id="{6DBBC049-0079-4C4E-F134-7E5F95592BB3}"/>
                    </a:ext>
                  </a:extLst>
                </p14:cNvPr>
                <p14:cNvContentPartPr/>
                <p14:nvPr/>
              </p14:nvContentPartPr>
              <p14:xfrm>
                <a:off x="3290363" y="556816"/>
                <a:ext cx="217440" cy="171360"/>
              </p14:xfrm>
            </p:contentPart>
          </mc:Choice>
          <mc:Fallback xmlns="">
            <p:pic>
              <p:nvPicPr>
                <p:cNvPr id="213" name="Ink 212">
                  <a:extLst>
                    <a:ext uri="{FF2B5EF4-FFF2-40B4-BE49-F238E27FC236}">
                      <a16:creationId xmlns:a16="http://schemas.microsoft.com/office/drawing/2014/main" id="{6DBBC049-0079-4C4E-F134-7E5F95592BB3}"/>
                    </a:ext>
                  </a:extLst>
                </p:cNvPr>
                <p:cNvPicPr/>
                <p:nvPr/>
              </p:nvPicPr>
              <p:blipFill>
                <a:blip r:embed="rId166"/>
                <a:stretch>
                  <a:fillRect/>
                </a:stretch>
              </p:blipFill>
              <p:spPr>
                <a:xfrm>
                  <a:off x="3272363" y="538816"/>
                  <a:ext cx="25308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14" name="Ink 213">
                  <a:extLst>
                    <a:ext uri="{FF2B5EF4-FFF2-40B4-BE49-F238E27FC236}">
                      <a16:creationId xmlns:a16="http://schemas.microsoft.com/office/drawing/2014/main" id="{D29AC89A-76B8-FDFB-FC75-0430C07516AF}"/>
                    </a:ext>
                  </a:extLst>
                </p14:cNvPr>
                <p14:cNvContentPartPr/>
                <p14:nvPr/>
              </p14:nvContentPartPr>
              <p14:xfrm>
                <a:off x="3497723" y="375016"/>
                <a:ext cx="156960" cy="506160"/>
              </p14:xfrm>
            </p:contentPart>
          </mc:Choice>
          <mc:Fallback xmlns="">
            <p:pic>
              <p:nvPicPr>
                <p:cNvPr id="214" name="Ink 213">
                  <a:extLst>
                    <a:ext uri="{FF2B5EF4-FFF2-40B4-BE49-F238E27FC236}">
                      <a16:creationId xmlns:a16="http://schemas.microsoft.com/office/drawing/2014/main" id="{D29AC89A-76B8-FDFB-FC75-0430C07516AF}"/>
                    </a:ext>
                  </a:extLst>
                </p:cNvPr>
                <p:cNvPicPr/>
                <p:nvPr/>
              </p:nvPicPr>
              <p:blipFill>
                <a:blip r:embed="rId168"/>
                <a:stretch>
                  <a:fillRect/>
                </a:stretch>
              </p:blipFill>
              <p:spPr>
                <a:xfrm>
                  <a:off x="3479723" y="357376"/>
                  <a:ext cx="192600" cy="541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9">
            <p14:nvContentPartPr>
              <p14:cNvPr id="216" name="Ink 215">
                <a:extLst>
                  <a:ext uri="{FF2B5EF4-FFF2-40B4-BE49-F238E27FC236}">
                    <a16:creationId xmlns:a16="http://schemas.microsoft.com/office/drawing/2014/main" id="{3692C99A-EBB8-76E2-4BB8-3A08004FFF47}"/>
                  </a:ext>
                </a:extLst>
              </p14:cNvPr>
              <p14:cNvContentPartPr/>
              <p14:nvPr/>
            </p14:nvContentPartPr>
            <p14:xfrm>
              <a:off x="274283" y="3598816"/>
              <a:ext cx="132480" cy="269280"/>
            </p14:xfrm>
          </p:contentPart>
        </mc:Choice>
        <mc:Fallback xmlns="">
          <p:pic>
            <p:nvPicPr>
              <p:cNvPr id="216" name="Ink 215">
                <a:extLst>
                  <a:ext uri="{FF2B5EF4-FFF2-40B4-BE49-F238E27FC236}">
                    <a16:creationId xmlns:a16="http://schemas.microsoft.com/office/drawing/2014/main" id="{3692C99A-EBB8-76E2-4BB8-3A08004FFF47}"/>
                  </a:ext>
                </a:extLst>
              </p:cNvPr>
              <p:cNvPicPr/>
              <p:nvPr/>
            </p:nvPicPr>
            <p:blipFill>
              <a:blip r:embed="rId170"/>
              <a:stretch>
                <a:fillRect/>
              </a:stretch>
            </p:blipFill>
            <p:spPr>
              <a:xfrm>
                <a:off x="256283" y="3581176"/>
                <a:ext cx="168120" cy="30492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21" name="Ink 220">
                <a:extLst>
                  <a:ext uri="{FF2B5EF4-FFF2-40B4-BE49-F238E27FC236}">
                    <a16:creationId xmlns:a16="http://schemas.microsoft.com/office/drawing/2014/main" id="{A4F67711-F151-C857-E4B0-400A69BE15E4}"/>
                  </a:ext>
                </a:extLst>
              </p14:cNvPr>
              <p14:cNvContentPartPr/>
              <p14:nvPr/>
            </p14:nvContentPartPr>
            <p14:xfrm>
              <a:off x="401363" y="3441856"/>
              <a:ext cx="115920" cy="533160"/>
            </p14:xfrm>
          </p:contentPart>
        </mc:Choice>
        <mc:Fallback xmlns="">
          <p:pic>
            <p:nvPicPr>
              <p:cNvPr id="221" name="Ink 220">
                <a:extLst>
                  <a:ext uri="{FF2B5EF4-FFF2-40B4-BE49-F238E27FC236}">
                    <a16:creationId xmlns:a16="http://schemas.microsoft.com/office/drawing/2014/main" id="{A4F67711-F151-C857-E4B0-400A69BE15E4}"/>
                  </a:ext>
                </a:extLst>
              </p:cNvPr>
              <p:cNvPicPr/>
              <p:nvPr/>
            </p:nvPicPr>
            <p:blipFill>
              <a:blip r:embed="rId172"/>
              <a:stretch>
                <a:fillRect/>
              </a:stretch>
            </p:blipFill>
            <p:spPr>
              <a:xfrm>
                <a:off x="383723" y="3423856"/>
                <a:ext cx="151560" cy="568800"/>
              </a:xfrm>
              <a:prstGeom prst="rect">
                <a:avLst/>
              </a:prstGeom>
            </p:spPr>
          </p:pic>
        </mc:Fallback>
      </mc:AlternateContent>
      <p:grpSp>
        <p:nvGrpSpPr>
          <p:cNvPr id="224" name="Group 223">
            <a:extLst>
              <a:ext uri="{FF2B5EF4-FFF2-40B4-BE49-F238E27FC236}">
                <a16:creationId xmlns:a16="http://schemas.microsoft.com/office/drawing/2014/main" id="{5A6FD7AC-3032-B36A-6449-5ABE23BC848A}"/>
              </a:ext>
            </a:extLst>
          </p:cNvPr>
          <p:cNvGrpSpPr/>
          <p:nvPr/>
        </p:nvGrpSpPr>
        <p:grpSpPr>
          <a:xfrm>
            <a:off x="704843" y="3589456"/>
            <a:ext cx="231480" cy="205200"/>
            <a:chOff x="704843" y="3589456"/>
            <a:chExt cx="231480" cy="205200"/>
          </a:xfrm>
        </p:grpSpPr>
        <mc:AlternateContent xmlns:mc="http://schemas.openxmlformats.org/markup-compatibility/2006" xmlns:p14="http://schemas.microsoft.com/office/powerpoint/2010/main">
          <mc:Choice Requires="p14">
            <p:contentPart p14:bwMode="auto" r:id="rId173">
              <p14:nvContentPartPr>
                <p14:cNvPr id="222" name="Ink 221">
                  <a:extLst>
                    <a:ext uri="{FF2B5EF4-FFF2-40B4-BE49-F238E27FC236}">
                      <a16:creationId xmlns:a16="http://schemas.microsoft.com/office/drawing/2014/main" id="{42628BF3-892C-D85B-EF8A-3DF176064995}"/>
                    </a:ext>
                  </a:extLst>
                </p14:cNvPr>
                <p14:cNvContentPartPr/>
                <p14:nvPr/>
              </p14:nvContentPartPr>
              <p14:xfrm>
                <a:off x="704843" y="3589456"/>
                <a:ext cx="10080" cy="205200"/>
              </p14:xfrm>
            </p:contentPart>
          </mc:Choice>
          <mc:Fallback xmlns="">
            <p:pic>
              <p:nvPicPr>
                <p:cNvPr id="222" name="Ink 221">
                  <a:extLst>
                    <a:ext uri="{FF2B5EF4-FFF2-40B4-BE49-F238E27FC236}">
                      <a16:creationId xmlns:a16="http://schemas.microsoft.com/office/drawing/2014/main" id="{42628BF3-892C-D85B-EF8A-3DF176064995}"/>
                    </a:ext>
                  </a:extLst>
                </p:cNvPr>
                <p:cNvPicPr/>
                <p:nvPr/>
              </p:nvPicPr>
              <p:blipFill>
                <a:blip r:embed="rId174"/>
                <a:stretch>
                  <a:fillRect/>
                </a:stretch>
              </p:blipFill>
              <p:spPr>
                <a:xfrm>
                  <a:off x="687203" y="3571816"/>
                  <a:ext cx="4572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23" name="Ink 222">
                  <a:extLst>
                    <a:ext uri="{FF2B5EF4-FFF2-40B4-BE49-F238E27FC236}">
                      <a16:creationId xmlns:a16="http://schemas.microsoft.com/office/drawing/2014/main" id="{69F20280-1C8D-CA75-C478-DCBBA3F979CE}"/>
                    </a:ext>
                  </a:extLst>
                </p14:cNvPr>
                <p14:cNvContentPartPr/>
                <p14:nvPr/>
              </p14:nvContentPartPr>
              <p14:xfrm>
                <a:off x="829763" y="3601696"/>
                <a:ext cx="106560" cy="189360"/>
              </p14:xfrm>
            </p:contentPart>
          </mc:Choice>
          <mc:Fallback xmlns="">
            <p:pic>
              <p:nvPicPr>
                <p:cNvPr id="223" name="Ink 222">
                  <a:extLst>
                    <a:ext uri="{FF2B5EF4-FFF2-40B4-BE49-F238E27FC236}">
                      <a16:creationId xmlns:a16="http://schemas.microsoft.com/office/drawing/2014/main" id="{69F20280-1C8D-CA75-C478-DCBBA3F979CE}"/>
                    </a:ext>
                  </a:extLst>
                </p:cNvPr>
                <p:cNvPicPr/>
                <p:nvPr/>
              </p:nvPicPr>
              <p:blipFill>
                <a:blip r:embed="rId176"/>
                <a:stretch>
                  <a:fillRect/>
                </a:stretch>
              </p:blipFill>
              <p:spPr>
                <a:xfrm>
                  <a:off x="812123" y="3583696"/>
                  <a:ext cx="142200" cy="225000"/>
                </a:xfrm>
                <a:prstGeom prst="rect">
                  <a:avLst/>
                </a:prstGeom>
              </p:spPr>
            </p:pic>
          </mc:Fallback>
        </mc:AlternateContent>
      </p:grpSp>
      <p:grpSp>
        <p:nvGrpSpPr>
          <p:cNvPr id="236" name="Group 235">
            <a:extLst>
              <a:ext uri="{FF2B5EF4-FFF2-40B4-BE49-F238E27FC236}">
                <a16:creationId xmlns:a16="http://schemas.microsoft.com/office/drawing/2014/main" id="{FB62FBE6-0053-9DED-2293-89AD562EECED}"/>
              </a:ext>
            </a:extLst>
          </p:cNvPr>
          <p:cNvGrpSpPr/>
          <p:nvPr/>
        </p:nvGrpSpPr>
        <p:grpSpPr>
          <a:xfrm>
            <a:off x="1134323" y="3355096"/>
            <a:ext cx="886320" cy="614880"/>
            <a:chOff x="1134323" y="3355096"/>
            <a:chExt cx="886320" cy="614880"/>
          </a:xfrm>
        </p:grpSpPr>
        <mc:AlternateContent xmlns:mc="http://schemas.openxmlformats.org/markup-compatibility/2006" xmlns:p14="http://schemas.microsoft.com/office/powerpoint/2010/main">
          <mc:Choice Requires="p14">
            <p:contentPart p14:bwMode="auto" r:id="rId177">
              <p14:nvContentPartPr>
                <p14:cNvPr id="225" name="Ink 224">
                  <a:extLst>
                    <a:ext uri="{FF2B5EF4-FFF2-40B4-BE49-F238E27FC236}">
                      <a16:creationId xmlns:a16="http://schemas.microsoft.com/office/drawing/2014/main" id="{E430BAB8-5AC7-BD75-0752-813D6BC05099}"/>
                    </a:ext>
                  </a:extLst>
                </p14:cNvPr>
                <p14:cNvContentPartPr/>
                <p14:nvPr/>
              </p14:nvContentPartPr>
              <p14:xfrm>
                <a:off x="1134323" y="3654616"/>
                <a:ext cx="156960" cy="27720"/>
              </p14:xfrm>
            </p:contentPart>
          </mc:Choice>
          <mc:Fallback xmlns="">
            <p:pic>
              <p:nvPicPr>
                <p:cNvPr id="225" name="Ink 224">
                  <a:extLst>
                    <a:ext uri="{FF2B5EF4-FFF2-40B4-BE49-F238E27FC236}">
                      <a16:creationId xmlns:a16="http://schemas.microsoft.com/office/drawing/2014/main" id="{E430BAB8-5AC7-BD75-0752-813D6BC05099}"/>
                    </a:ext>
                  </a:extLst>
                </p:cNvPr>
                <p:cNvPicPr/>
                <p:nvPr/>
              </p:nvPicPr>
              <p:blipFill>
                <a:blip r:embed="rId178"/>
                <a:stretch>
                  <a:fillRect/>
                </a:stretch>
              </p:blipFill>
              <p:spPr>
                <a:xfrm>
                  <a:off x="1116683" y="3636976"/>
                  <a:ext cx="1926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26" name="Ink 225">
                  <a:extLst>
                    <a:ext uri="{FF2B5EF4-FFF2-40B4-BE49-F238E27FC236}">
                      <a16:creationId xmlns:a16="http://schemas.microsoft.com/office/drawing/2014/main" id="{39F03C6C-ACD9-0F70-0DAE-D661DDF0962C}"/>
                    </a:ext>
                  </a:extLst>
                </p14:cNvPr>
                <p14:cNvContentPartPr/>
                <p14:nvPr/>
              </p14:nvContentPartPr>
              <p14:xfrm>
                <a:off x="1225043" y="3612496"/>
                <a:ext cx="28800" cy="165960"/>
              </p14:xfrm>
            </p:contentPart>
          </mc:Choice>
          <mc:Fallback xmlns="">
            <p:pic>
              <p:nvPicPr>
                <p:cNvPr id="226" name="Ink 225">
                  <a:extLst>
                    <a:ext uri="{FF2B5EF4-FFF2-40B4-BE49-F238E27FC236}">
                      <a16:creationId xmlns:a16="http://schemas.microsoft.com/office/drawing/2014/main" id="{39F03C6C-ACD9-0F70-0DAE-D661DDF0962C}"/>
                    </a:ext>
                  </a:extLst>
                </p:cNvPr>
                <p:cNvPicPr/>
                <p:nvPr/>
              </p:nvPicPr>
              <p:blipFill>
                <a:blip r:embed="rId180"/>
                <a:stretch>
                  <a:fillRect/>
                </a:stretch>
              </p:blipFill>
              <p:spPr>
                <a:xfrm>
                  <a:off x="1207043" y="3594496"/>
                  <a:ext cx="644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8" name="Ink 227">
                  <a:extLst>
                    <a:ext uri="{FF2B5EF4-FFF2-40B4-BE49-F238E27FC236}">
                      <a16:creationId xmlns:a16="http://schemas.microsoft.com/office/drawing/2014/main" id="{59A8E979-808C-85C5-E0FB-DF4075249BAF}"/>
                    </a:ext>
                  </a:extLst>
                </p14:cNvPr>
                <p14:cNvContentPartPr/>
                <p14:nvPr/>
              </p14:nvContentPartPr>
              <p14:xfrm>
                <a:off x="1475963" y="3441856"/>
                <a:ext cx="27360" cy="180000"/>
              </p14:xfrm>
            </p:contentPart>
          </mc:Choice>
          <mc:Fallback xmlns="">
            <p:pic>
              <p:nvPicPr>
                <p:cNvPr id="228" name="Ink 227">
                  <a:extLst>
                    <a:ext uri="{FF2B5EF4-FFF2-40B4-BE49-F238E27FC236}">
                      <a16:creationId xmlns:a16="http://schemas.microsoft.com/office/drawing/2014/main" id="{59A8E979-808C-85C5-E0FB-DF4075249BAF}"/>
                    </a:ext>
                  </a:extLst>
                </p:cNvPr>
                <p:cNvPicPr/>
                <p:nvPr/>
              </p:nvPicPr>
              <p:blipFill>
                <a:blip r:embed="rId182"/>
                <a:stretch>
                  <a:fillRect/>
                </a:stretch>
              </p:blipFill>
              <p:spPr>
                <a:xfrm>
                  <a:off x="1457963" y="3424216"/>
                  <a:ext cx="6300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29" name="Ink 228">
                  <a:extLst>
                    <a:ext uri="{FF2B5EF4-FFF2-40B4-BE49-F238E27FC236}">
                      <a16:creationId xmlns:a16="http://schemas.microsoft.com/office/drawing/2014/main" id="{82A65D9A-A388-7031-8F45-9A2DB6F83304}"/>
                    </a:ext>
                  </a:extLst>
                </p14:cNvPr>
                <p14:cNvContentPartPr/>
                <p14:nvPr/>
              </p14:nvContentPartPr>
              <p14:xfrm>
                <a:off x="1610963" y="3431056"/>
                <a:ext cx="85680" cy="158760"/>
              </p14:xfrm>
            </p:contentPart>
          </mc:Choice>
          <mc:Fallback xmlns="">
            <p:pic>
              <p:nvPicPr>
                <p:cNvPr id="229" name="Ink 228">
                  <a:extLst>
                    <a:ext uri="{FF2B5EF4-FFF2-40B4-BE49-F238E27FC236}">
                      <a16:creationId xmlns:a16="http://schemas.microsoft.com/office/drawing/2014/main" id="{82A65D9A-A388-7031-8F45-9A2DB6F83304}"/>
                    </a:ext>
                  </a:extLst>
                </p:cNvPr>
                <p:cNvPicPr/>
                <p:nvPr/>
              </p:nvPicPr>
              <p:blipFill>
                <a:blip r:embed="rId184"/>
                <a:stretch>
                  <a:fillRect/>
                </a:stretch>
              </p:blipFill>
              <p:spPr>
                <a:xfrm>
                  <a:off x="1592963" y="3413416"/>
                  <a:ext cx="12132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30" name="Ink 229">
                  <a:extLst>
                    <a:ext uri="{FF2B5EF4-FFF2-40B4-BE49-F238E27FC236}">
                      <a16:creationId xmlns:a16="http://schemas.microsoft.com/office/drawing/2014/main" id="{75632A76-5F9C-2B99-9564-12ED49911FBB}"/>
                    </a:ext>
                  </a:extLst>
                </p14:cNvPr>
                <p14:cNvContentPartPr/>
                <p14:nvPr/>
              </p14:nvContentPartPr>
              <p14:xfrm>
                <a:off x="1806083" y="3430696"/>
                <a:ext cx="16920" cy="153720"/>
              </p14:xfrm>
            </p:contentPart>
          </mc:Choice>
          <mc:Fallback xmlns="">
            <p:pic>
              <p:nvPicPr>
                <p:cNvPr id="230" name="Ink 229">
                  <a:extLst>
                    <a:ext uri="{FF2B5EF4-FFF2-40B4-BE49-F238E27FC236}">
                      <a16:creationId xmlns:a16="http://schemas.microsoft.com/office/drawing/2014/main" id="{75632A76-5F9C-2B99-9564-12ED49911FBB}"/>
                    </a:ext>
                  </a:extLst>
                </p:cNvPr>
                <p:cNvPicPr/>
                <p:nvPr/>
              </p:nvPicPr>
              <p:blipFill>
                <a:blip r:embed="rId186"/>
                <a:stretch>
                  <a:fillRect/>
                </a:stretch>
              </p:blipFill>
              <p:spPr>
                <a:xfrm>
                  <a:off x="1788083" y="3413056"/>
                  <a:ext cx="5256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31" name="Ink 230">
                  <a:extLst>
                    <a:ext uri="{FF2B5EF4-FFF2-40B4-BE49-F238E27FC236}">
                      <a16:creationId xmlns:a16="http://schemas.microsoft.com/office/drawing/2014/main" id="{09B71410-EA58-1E5D-73EB-1450C2ADC38C}"/>
                    </a:ext>
                  </a:extLst>
                </p14:cNvPr>
                <p14:cNvContentPartPr/>
                <p14:nvPr/>
              </p14:nvContentPartPr>
              <p14:xfrm>
                <a:off x="1910123" y="3427096"/>
                <a:ext cx="39960" cy="151920"/>
              </p14:xfrm>
            </p:contentPart>
          </mc:Choice>
          <mc:Fallback xmlns="">
            <p:pic>
              <p:nvPicPr>
                <p:cNvPr id="231" name="Ink 230">
                  <a:extLst>
                    <a:ext uri="{FF2B5EF4-FFF2-40B4-BE49-F238E27FC236}">
                      <a16:creationId xmlns:a16="http://schemas.microsoft.com/office/drawing/2014/main" id="{09B71410-EA58-1E5D-73EB-1450C2ADC38C}"/>
                    </a:ext>
                  </a:extLst>
                </p:cNvPr>
                <p:cNvPicPr/>
                <p:nvPr/>
              </p:nvPicPr>
              <p:blipFill>
                <a:blip r:embed="rId188"/>
                <a:stretch>
                  <a:fillRect/>
                </a:stretch>
              </p:blipFill>
              <p:spPr>
                <a:xfrm>
                  <a:off x="1892123" y="3409096"/>
                  <a:ext cx="756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33" name="Ink 232">
                  <a:extLst>
                    <a:ext uri="{FF2B5EF4-FFF2-40B4-BE49-F238E27FC236}">
                      <a16:creationId xmlns:a16="http://schemas.microsoft.com/office/drawing/2014/main" id="{8E0EC5B1-0502-7A47-F7AF-E2C64C166A81}"/>
                    </a:ext>
                  </a:extLst>
                </p14:cNvPr>
                <p14:cNvContentPartPr/>
                <p14:nvPr/>
              </p14:nvContentPartPr>
              <p14:xfrm>
                <a:off x="1764323" y="3355096"/>
                <a:ext cx="256320" cy="56520"/>
              </p14:xfrm>
            </p:contentPart>
          </mc:Choice>
          <mc:Fallback xmlns="">
            <p:pic>
              <p:nvPicPr>
                <p:cNvPr id="233" name="Ink 232">
                  <a:extLst>
                    <a:ext uri="{FF2B5EF4-FFF2-40B4-BE49-F238E27FC236}">
                      <a16:creationId xmlns:a16="http://schemas.microsoft.com/office/drawing/2014/main" id="{8E0EC5B1-0502-7A47-F7AF-E2C64C166A81}"/>
                    </a:ext>
                  </a:extLst>
                </p:cNvPr>
                <p:cNvPicPr/>
                <p:nvPr/>
              </p:nvPicPr>
              <p:blipFill>
                <a:blip r:embed="rId190"/>
                <a:stretch>
                  <a:fillRect/>
                </a:stretch>
              </p:blipFill>
              <p:spPr>
                <a:xfrm>
                  <a:off x="1746323" y="3337096"/>
                  <a:ext cx="2919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34" name="Ink 233">
                  <a:extLst>
                    <a:ext uri="{FF2B5EF4-FFF2-40B4-BE49-F238E27FC236}">
                      <a16:creationId xmlns:a16="http://schemas.microsoft.com/office/drawing/2014/main" id="{1AA56AC7-2716-12A5-5561-8FC2C17C7D7E}"/>
                    </a:ext>
                  </a:extLst>
                </p14:cNvPr>
                <p14:cNvContentPartPr/>
                <p14:nvPr/>
              </p14:nvContentPartPr>
              <p14:xfrm>
                <a:off x="1424483" y="3690256"/>
                <a:ext cx="490320" cy="53640"/>
              </p14:xfrm>
            </p:contentPart>
          </mc:Choice>
          <mc:Fallback xmlns="">
            <p:pic>
              <p:nvPicPr>
                <p:cNvPr id="234" name="Ink 233">
                  <a:extLst>
                    <a:ext uri="{FF2B5EF4-FFF2-40B4-BE49-F238E27FC236}">
                      <a16:creationId xmlns:a16="http://schemas.microsoft.com/office/drawing/2014/main" id="{1AA56AC7-2716-12A5-5561-8FC2C17C7D7E}"/>
                    </a:ext>
                  </a:extLst>
                </p:cNvPr>
                <p:cNvPicPr/>
                <p:nvPr/>
              </p:nvPicPr>
              <p:blipFill>
                <a:blip r:embed="rId192"/>
                <a:stretch>
                  <a:fillRect/>
                </a:stretch>
              </p:blipFill>
              <p:spPr>
                <a:xfrm>
                  <a:off x="1406483" y="3672616"/>
                  <a:ext cx="52596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35" name="Ink 234">
                  <a:extLst>
                    <a:ext uri="{FF2B5EF4-FFF2-40B4-BE49-F238E27FC236}">
                      <a16:creationId xmlns:a16="http://schemas.microsoft.com/office/drawing/2014/main" id="{16C289AE-866E-A27F-8BF7-9C6C6F40918F}"/>
                    </a:ext>
                  </a:extLst>
                </p14:cNvPr>
                <p14:cNvContentPartPr/>
                <p14:nvPr/>
              </p14:nvContentPartPr>
              <p14:xfrm>
                <a:off x="1583243" y="3790696"/>
                <a:ext cx="215640" cy="179280"/>
              </p14:xfrm>
            </p:contentPart>
          </mc:Choice>
          <mc:Fallback xmlns="">
            <p:pic>
              <p:nvPicPr>
                <p:cNvPr id="235" name="Ink 234">
                  <a:extLst>
                    <a:ext uri="{FF2B5EF4-FFF2-40B4-BE49-F238E27FC236}">
                      <a16:creationId xmlns:a16="http://schemas.microsoft.com/office/drawing/2014/main" id="{16C289AE-866E-A27F-8BF7-9C6C6F40918F}"/>
                    </a:ext>
                  </a:extLst>
                </p:cNvPr>
                <p:cNvPicPr/>
                <p:nvPr/>
              </p:nvPicPr>
              <p:blipFill>
                <a:blip r:embed="rId194"/>
                <a:stretch>
                  <a:fillRect/>
                </a:stretch>
              </p:blipFill>
              <p:spPr>
                <a:xfrm>
                  <a:off x="1565243" y="3773056"/>
                  <a:ext cx="251280" cy="214920"/>
                </a:xfrm>
                <a:prstGeom prst="rect">
                  <a:avLst/>
                </a:prstGeom>
              </p:spPr>
            </p:pic>
          </mc:Fallback>
        </mc:AlternateContent>
      </p:grpSp>
      <p:grpSp>
        <p:nvGrpSpPr>
          <p:cNvPr id="265" name="Group 264">
            <a:extLst>
              <a:ext uri="{FF2B5EF4-FFF2-40B4-BE49-F238E27FC236}">
                <a16:creationId xmlns:a16="http://schemas.microsoft.com/office/drawing/2014/main" id="{276C31E4-C4DB-F28E-7157-2D6202D1D66D}"/>
              </a:ext>
            </a:extLst>
          </p:cNvPr>
          <p:cNvGrpSpPr/>
          <p:nvPr/>
        </p:nvGrpSpPr>
        <p:grpSpPr>
          <a:xfrm>
            <a:off x="2385683" y="3321616"/>
            <a:ext cx="1950840" cy="682920"/>
            <a:chOff x="2385683" y="3321616"/>
            <a:chExt cx="1950840" cy="682920"/>
          </a:xfrm>
        </p:grpSpPr>
        <mc:AlternateContent xmlns:mc="http://schemas.openxmlformats.org/markup-compatibility/2006" xmlns:p14="http://schemas.microsoft.com/office/powerpoint/2010/main">
          <mc:Choice Requires="p14">
            <p:contentPart p14:bwMode="auto" r:id="rId195">
              <p14:nvContentPartPr>
                <p14:cNvPr id="237" name="Ink 236">
                  <a:extLst>
                    <a:ext uri="{FF2B5EF4-FFF2-40B4-BE49-F238E27FC236}">
                      <a16:creationId xmlns:a16="http://schemas.microsoft.com/office/drawing/2014/main" id="{FA703ECA-5F9C-0CAE-D4E7-3AC77880388E}"/>
                    </a:ext>
                  </a:extLst>
                </p14:cNvPr>
                <p14:cNvContentPartPr/>
                <p14:nvPr/>
              </p14:nvContentPartPr>
              <p14:xfrm>
                <a:off x="2385683" y="3682336"/>
                <a:ext cx="188640" cy="16920"/>
              </p14:xfrm>
            </p:contentPart>
          </mc:Choice>
          <mc:Fallback xmlns="">
            <p:pic>
              <p:nvPicPr>
                <p:cNvPr id="237" name="Ink 236">
                  <a:extLst>
                    <a:ext uri="{FF2B5EF4-FFF2-40B4-BE49-F238E27FC236}">
                      <a16:creationId xmlns:a16="http://schemas.microsoft.com/office/drawing/2014/main" id="{FA703ECA-5F9C-0CAE-D4E7-3AC77880388E}"/>
                    </a:ext>
                  </a:extLst>
                </p:cNvPr>
                <p:cNvPicPr/>
                <p:nvPr/>
              </p:nvPicPr>
              <p:blipFill>
                <a:blip r:embed="rId196"/>
                <a:stretch>
                  <a:fillRect/>
                </a:stretch>
              </p:blipFill>
              <p:spPr>
                <a:xfrm>
                  <a:off x="2367683" y="3664696"/>
                  <a:ext cx="2242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38" name="Ink 237">
                  <a:extLst>
                    <a:ext uri="{FF2B5EF4-FFF2-40B4-BE49-F238E27FC236}">
                      <a16:creationId xmlns:a16="http://schemas.microsoft.com/office/drawing/2014/main" id="{0A745513-5D91-6D57-DB56-E8B11CCFEAAE}"/>
                    </a:ext>
                  </a:extLst>
                </p14:cNvPr>
                <p14:cNvContentPartPr/>
                <p14:nvPr/>
              </p14:nvContentPartPr>
              <p14:xfrm>
                <a:off x="2391443" y="3785296"/>
                <a:ext cx="199800" cy="25920"/>
              </p14:xfrm>
            </p:contentPart>
          </mc:Choice>
          <mc:Fallback xmlns="">
            <p:pic>
              <p:nvPicPr>
                <p:cNvPr id="238" name="Ink 237">
                  <a:extLst>
                    <a:ext uri="{FF2B5EF4-FFF2-40B4-BE49-F238E27FC236}">
                      <a16:creationId xmlns:a16="http://schemas.microsoft.com/office/drawing/2014/main" id="{0A745513-5D91-6D57-DB56-E8B11CCFEAAE}"/>
                    </a:ext>
                  </a:extLst>
                </p:cNvPr>
                <p:cNvPicPr/>
                <p:nvPr/>
              </p:nvPicPr>
              <p:blipFill>
                <a:blip r:embed="rId198"/>
                <a:stretch>
                  <a:fillRect/>
                </a:stretch>
              </p:blipFill>
              <p:spPr>
                <a:xfrm>
                  <a:off x="2373803" y="3767296"/>
                  <a:ext cx="23544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40" name="Ink 239">
                  <a:extLst>
                    <a:ext uri="{FF2B5EF4-FFF2-40B4-BE49-F238E27FC236}">
                      <a16:creationId xmlns:a16="http://schemas.microsoft.com/office/drawing/2014/main" id="{9CC52332-7CE8-1E88-182C-8EE8F06F6F93}"/>
                    </a:ext>
                  </a:extLst>
                </p14:cNvPr>
                <p14:cNvContentPartPr/>
                <p14:nvPr/>
              </p14:nvContentPartPr>
              <p14:xfrm>
                <a:off x="2815163" y="3574336"/>
                <a:ext cx="158760" cy="129600"/>
              </p14:xfrm>
            </p:contentPart>
          </mc:Choice>
          <mc:Fallback xmlns="">
            <p:pic>
              <p:nvPicPr>
                <p:cNvPr id="240" name="Ink 239">
                  <a:extLst>
                    <a:ext uri="{FF2B5EF4-FFF2-40B4-BE49-F238E27FC236}">
                      <a16:creationId xmlns:a16="http://schemas.microsoft.com/office/drawing/2014/main" id="{9CC52332-7CE8-1E88-182C-8EE8F06F6F93}"/>
                    </a:ext>
                  </a:extLst>
                </p:cNvPr>
                <p:cNvPicPr/>
                <p:nvPr/>
              </p:nvPicPr>
              <p:blipFill>
                <a:blip r:embed="rId200"/>
                <a:stretch>
                  <a:fillRect/>
                </a:stretch>
              </p:blipFill>
              <p:spPr>
                <a:xfrm>
                  <a:off x="2797163" y="3556336"/>
                  <a:ext cx="1944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41" name="Ink 240">
                  <a:extLst>
                    <a:ext uri="{FF2B5EF4-FFF2-40B4-BE49-F238E27FC236}">
                      <a16:creationId xmlns:a16="http://schemas.microsoft.com/office/drawing/2014/main" id="{B45359A0-6391-3BCD-75EE-C9CA267E66DE}"/>
                    </a:ext>
                  </a:extLst>
                </p14:cNvPr>
                <p14:cNvContentPartPr/>
                <p14:nvPr/>
              </p14:nvContentPartPr>
              <p14:xfrm>
                <a:off x="2923163" y="3606736"/>
                <a:ext cx="37080" cy="173880"/>
              </p14:xfrm>
            </p:contentPart>
          </mc:Choice>
          <mc:Fallback xmlns="">
            <p:pic>
              <p:nvPicPr>
                <p:cNvPr id="241" name="Ink 240">
                  <a:extLst>
                    <a:ext uri="{FF2B5EF4-FFF2-40B4-BE49-F238E27FC236}">
                      <a16:creationId xmlns:a16="http://schemas.microsoft.com/office/drawing/2014/main" id="{B45359A0-6391-3BCD-75EE-C9CA267E66DE}"/>
                    </a:ext>
                  </a:extLst>
                </p:cNvPr>
                <p:cNvPicPr/>
                <p:nvPr/>
              </p:nvPicPr>
              <p:blipFill>
                <a:blip r:embed="rId202"/>
                <a:stretch>
                  <a:fillRect/>
                </a:stretch>
              </p:blipFill>
              <p:spPr>
                <a:xfrm>
                  <a:off x="2905163" y="3588736"/>
                  <a:ext cx="727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42" name="Ink 241">
                  <a:extLst>
                    <a:ext uri="{FF2B5EF4-FFF2-40B4-BE49-F238E27FC236}">
                      <a16:creationId xmlns:a16="http://schemas.microsoft.com/office/drawing/2014/main" id="{E1D67382-546A-D4AF-B126-369FAEDA1996}"/>
                    </a:ext>
                  </a:extLst>
                </p14:cNvPr>
                <p14:cNvContentPartPr/>
                <p14:nvPr/>
              </p14:nvContentPartPr>
              <p14:xfrm>
                <a:off x="3120803" y="3583696"/>
                <a:ext cx="11880" cy="162000"/>
              </p14:xfrm>
            </p:contentPart>
          </mc:Choice>
          <mc:Fallback xmlns="">
            <p:pic>
              <p:nvPicPr>
                <p:cNvPr id="242" name="Ink 241">
                  <a:extLst>
                    <a:ext uri="{FF2B5EF4-FFF2-40B4-BE49-F238E27FC236}">
                      <a16:creationId xmlns:a16="http://schemas.microsoft.com/office/drawing/2014/main" id="{E1D67382-546A-D4AF-B126-369FAEDA1996}"/>
                    </a:ext>
                  </a:extLst>
                </p:cNvPr>
                <p:cNvPicPr/>
                <p:nvPr/>
              </p:nvPicPr>
              <p:blipFill>
                <a:blip r:embed="rId204"/>
                <a:stretch>
                  <a:fillRect/>
                </a:stretch>
              </p:blipFill>
              <p:spPr>
                <a:xfrm>
                  <a:off x="3102803" y="3565696"/>
                  <a:ext cx="475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43" name="Ink 242">
                  <a:extLst>
                    <a:ext uri="{FF2B5EF4-FFF2-40B4-BE49-F238E27FC236}">
                      <a16:creationId xmlns:a16="http://schemas.microsoft.com/office/drawing/2014/main" id="{1C9652C4-20A3-3C23-832D-EB3DDD79A285}"/>
                    </a:ext>
                  </a:extLst>
                </p14:cNvPr>
                <p14:cNvContentPartPr/>
                <p14:nvPr/>
              </p14:nvContentPartPr>
              <p14:xfrm>
                <a:off x="3287123" y="3643456"/>
                <a:ext cx="360" cy="360"/>
              </p14:xfrm>
            </p:contentPart>
          </mc:Choice>
          <mc:Fallback xmlns="">
            <p:pic>
              <p:nvPicPr>
                <p:cNvPr id="243" name="Ink 242">
                  <a:extLst>
                    <a:ext uri="{FF2B5EF4-FFF2-40B4-BE49-F238E27FC236}">
                      <a16:creationId xmlns:a16="http://schemas.microsoft.com/office/drawing/2014/main" id="{1C9652C4-20A3-3C23-832D-EB3DDD79A285}"/>
                    </a:ext>
                  </a:extLst>
                </p:cNvPr>
                <p:cNvPicPr/>
                <p:nvPr/>
              </p:nvPicPr>
              <p:blipFill>
                <a:blip r:embed="rId206"/>
                <a:stretch>
                  <a:fillRect/>
                </a:stretch>
              </p:blipFill>
              <p:spPr>
                <a:xfrm>
                  <a:off x="3269123" y="36258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45" name="Ink 244">
                  <a:extLst>
                    <a:ext uri="{FF2B5EF4-FFF2-40B4-BE49-F238E27FC236}">
                      <a16:creationId xmlns:a16="http://schemas.microsoft.com/office/drawing/2014/main" id="{5D899CC2-6626-CAAA-740E-AF76DF1E9858}"/>
                    </a:ext>
                  </a:extLst>
                </p14:cNvPr>
                <p14:cNvContentPartPr/>
                <p14:nvPr/>
              </p14:nvContentPartPr>
              <p14:xfrm>
                <a:off x="3428243" y="3556336"/>
                <a:ext cx="21240" cy="168480"/>
              </p14:xfrm>
            </p:contentPart>
          </mc:Choice>
          <mc:Fallback xmlns="">
            <p:pic>
              <p:nvPicPr>
                <p:cNvPr id="245" name="Ink 244">
                  <a:extLst>
                    <a:ext uri="{FF2B5EF4-FFF2-40B4-BE49-F238E27FC236}">
                      <a16:creationId xmlns:a16="http://schemas.microsoft.com/office/drawing/2014/main" id="{5D899CC2-6626-CAAA-740E-AF76DF1E9858}"/>
                    </a:ext>
                  </a:extLst>
                </p:cNvPr>
                <p:cNvPicPr/>
                <p:nvPr/>
              </p:nvPicPr>
              <p:blipFill>
                <a:blip r:embed="rId208"/>
                <a:stretch>
                  <a:fillRect/>
                </a:stretch>
              </p:blipFill>
              <p:spPr>
                <a:xfrm>
                  <a:off x="3410243" y="3538336"/>
                  <a:ext cx="5688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46" name="Ink 245">
                  <a:extLst>
                    <a:ext uri="{FF2B5EF4-FFF2-40B4-BE49-F238E27FC236}">
                      <a16:creationId xmlns:a16="http://schemas.microsoft.com/office/drawing/2014/main" id="{20B9004D-063A-FD4D-933A-1C64A371FA33}"/>
                    </a:ext>
                  </a:extLst>
                </p14:cNvPr>
                <p14:cNvContentPartPr/>
                <p14:nvPr/>
              </p14:nvContentPartPr>
              <p14:xfrm>
                <a:off x="3505283" y="3536176"/>
                <a:ext cx="149400" cy="223560"/>
              </p14:xfrm>
            </p:contentPart>
          </mc:Choice>
          <mc:Fallback xmlns="">
            <p:pic>
              <p:nvPicPr>
                <p:cNvPr id="246" name="Ink 245">
                  <a:extLst>
                    <a:ext uri="{FF2B5EF4-FFF2-40B4-BE49-F238E27FC236}">
                      <a16:creationId xmlns:a16="http://schemas.microsoft.com/office/drawing/2014/main" id="{20B9004D-063A-FD4D-933A-1C64A371FA33}"/>
                    </a:ext>
                  </a:extLst>
                </p:cNvPr>
                <p:cNvPicPr/>
                <p:nvPr/>
              </p:nvPicPr>
              <p:blipFill>
                <a:blip r:embed="rId210"/>
                <a:stretch>
                  <a:fillRect/>
                </a:stretch>
              </p:blipFill>
              <p:spPr>
                <a:xfrm>
                  <a:off x="3487283" y="3518536"/>
                  <a:ext cx="18504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47" name="Ink 246">
                  <a:extLst>
                    <a:ext uri="{FF2B5EF4-FFF2-40B4-BE49-F238E27FC236}">
                      <a16:creationId xmlns:a16="http://schemas.microsoft.com/office/drawing/2014/main" id="{9A9ED339-A140-FBD1-C3AA-654CEAD51A9B}"/>
                    </a:ext>
                  </a:extLst>
                </p14:cNvPr>
                <p14:cNvContentPartPr/>
                <p14:nvPr/>
              </p14:nvContentPartPr>
              <p14:xfrm>
                <a:off x="3762323" y="3618976"/>
                <a:ext cx="105840" cy="108720"/>
              </p14:xfrm>
            </p:contentPart>
          </mc:Choice>
          <mc:Fallback xmlns="">
            <p:pic>
              <p:nvPicPr>
                <p:cNvPr id="247" name="Ink 246">
                  <a:extLst>
                    <a:ext uri="{FF2B5EF4-FFF2-40B4-BE49-F238E27FC236}">
                      <a16:creationId xmlns:a16="http://schemas.microsoft.com/office/drawing/2014/main" id="{9A9ED339-A140-FBD1-C3AA-654CEAD51A9B}"/>
                    </a:ext>
                  </a:extLst>
                </p:cNvPr>
                <p:cNvPicPr/>
                <p:nvPr/>
              </p:nvPicPr>
              <p:blipFill>
                <a:blip r:embed="rId212"/>
                <a:stretch>
                  <a:fillRect/>
                </a:stretch>
              </p:blipFill>
              <p:spPr>
                <a:xfrm>
                  <a:off x="3744323" y="3600976"/>
                  <a:ext cx="14148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52" name="Ink 251">
                  <a:extLst>
                    <a:ext uri="{FF2B5EF4-FFF2-40B4-BE49-F238E27FC236}">
                      <a16:creationId xmlns:a16="http://schemas.microsoft.com/office/drawing/2014/main" id="{0884709E-3950-45AF-5A51-4C0F7989A25D}"/>
                    </a:ext>
                  </a:extLst>
                </p14:cNvPr>
                <p14:cNvContentPartPr/>
                <p14:nvPr/>
              </p14:nvContentPartPr>
              <p14:xfrm>
                <a:off x="3914963" y="3616816"/>
                <a:ext cx="174600" cy="97920"/>
              </p14:xfrm>
            </p:contentPart>
          </mc:Choice>
          <mc:Fallback xmlns="">
            <p:pic>
              <p:nvPicPr>
                <p:cNvPr id="252" name="Ink 251">
                  <a:extLst>
                    <a:ext uri="{FF2B5EF4-FFF2-40B4-BE49-F238E27FC236}">
                      <a16:creationId xmlns:a16="http://schemas.microsoft.com/office/drawing/2014/main" id="{0884709E-3950-45AF-5A51-4C0F7989A25D}"/>
                    </a:ext>
                  </a:extLst>
                </p:cNvPr>
                <p:cNvPicPr/>
                <p:nvPr/>
              </p:nvPicPr>
              <p:blipFill>
                <a:blip r:embed="rId214"/>
                <a:stretch>
                  <a:fillRect/>
                </a:stretch>
              </p:blipFill>
              <p:spPr>
                <a:xfrm>
                  <a:off x="3896963" y="3598816"/>
                  <a:ext cx="210240" cy="13356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64" name="Ink 263">
                  <a:extLst>
                    <a:ext uri="{FF2B5EF4-FFF2-40B4-BE49-F238E27FC236}">
                      <a16:creationId xmlns:a16="http://schemas.microsoft.com/office/drawing/2014/main" id="{77F7C09C-3B11-125F-4C7A-5F10E7B010F9}"/>
                    </a:ext>
                  </a:extLst>
                </p14:cNvPr>
                <p14:cNvContentPartPr/>
                <p14:nvPr/>
              </p14:nvContentPartPr>
              <p14:xfrm>
                <a:off x="2726603" y="3321616"/>
                <a:ext cx="1609920" cy="682920"/>
              </p14:xfrm>
            </p:contentPart>
          </mc:Choice>
          <mc:Fallback xmlns="">
            <p:pic>
              <p:nvPicPr>
                <p:cNvPr id="264" name="Ink 263">
                  <a:extLst>
                    <a:ext uri="{FF2B5EF4-FFF2-40B4-BE49-F238E27FC236}">
                      <a16:creationId xmlns:a16="http://schemas.microsoft.com/office/drawing/2014/main" id="{77F7C09C-3B11-125F-4C7A-5F10E7B010F9}"/>
                    </a:ext>
                  </a:extLst>
                </p:cNvPr>
                <p:cNvPicPr/>
                <p:nvPr/>
              </p:nvPicPr>
              <p:blipFill>
                <a:blip r:embed="rId216"/>
                <a:stretch>
                  <a:fillRect/>
                </a:stretch>
              </p:blipFill>
              <p:spPr>
                <a:xfrm>
                  <a:off x="2708963" y="3303976"/>
                  <a:ext cx="1645560" cy="718560"/>
                </a:xfrm>
                <a:prstGeom prst="rect">
                  <a:avLst/>
                </a:prstGeom>
              </p:spPr>
            </p:pic>
          </mc:Fallback>
        </mc:AlternateContent>
      </p:grpSp>
      <p:grpSp>
        <p:nvGrpSpPr>
          <p:cNvPr id="290" name="Group 289">
            <a:extLst>
              <a:ext uri="{FF2B5EF4-FFF2-40B4-BE49-F238E27FC236}">
                <a16:creationId xmlns:a16="http://schemas.microsoft.com/office/drawing/2014/main" id="{2DDB50E6-FCDE-6BD7-DAFD-39B44D188195}"/>
              </a:ext>
            </a:extLst>
          </p:cNvPr>
          <p:cNvGrpSpPr/>
          <p:nvPr/>
        </p:nvGrpSpPr>
        <p:grpSpPr>
          <a:xfrm>
            <a:off x="259883" y="4730296"/>
            <a:ext cx="228600" cy="506160"/>
            <a:chOff x="259883" y="4730296"/>
            <a:chExt cx="228600" cy="506160"/>
          </a:xfrm>
        </p:grpSpPr>
        <mc:AlternateContent xmlns:mc="http://schemas.openxmlformats.org/markup-compatibility/2006" xmlns:p14="http://schemas.microsoft.com/office/powerpoint/2010/main">
          <mc:Choice Requires="p14">
            <p:contentPart p14:bwMode="auto" r:id="rId217">
              <p14:nvContentPartPr>
                <p14:cNvPr id="286" name="Ink 285">
                  <a:extLst>
                    <a:ext uri="{FF2B5EF4-FFF2-40B4-BE49-F238E27FC236}">
                      <a16:creationId xmlns:a16="http://schemas.microsoft.com/office/drawing/2014/main" id="{6BC8737E-D9CE-82AE-A1D7-B0A9A31520BE}"/>
                    </a:ext>
                  </a:extLst>
                </p14:cNvPr>
                <p14:cNvContentPartPr/>
                <p14:nvPr/>
              </p14:nvContentPartPr>
              <p14:xfrm>
                <a:off x="259883" y="4859176"/>
                <a:ext cx="151560" cy="181440"/>
              </p14:xfrm>
            </p:contentPart>
          </mc:Choice>
          <mc:Fallback xmlns="">
            <p:pic>
              <p:nvPicPr>
                <p:cNvPr id="286" name="Ink 285">
                  <a:extLst>
                    <a:ext uri="{FF2B5EF4-FFF2-40B4-BE49-F238E27FC236}">
                      <a16:creationId xmlns:a16="http://schemas.microsoft.com/office/drawing/2014/main" id="{6BC8737E-D9CE-82AE-A1D7-B0A9A31520BE}"/>
                    </a:ext>
                  </a:extLst>
                </p:cNvPr>
                <p:cNvPicPr/>
                <p:nvPr/>
              </p:nvPicPr>
              <p:blipFill>
                <a:blip r:embed="rId218"/>
                <a:stretch>
                  <a:fillRect/>
                </a:stretch>
              </p:blipFill>
              <p:spPr>
                <a:xfrm>
                  <a:off x="241883" y="4841176"/>
                  <a:ext cx="18720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89" name="Ink 288">
                  <a:extLst>
                    <a:ext uri="{FF2B5EF4-FFF2-40B4-BE49-F238E27FC236}">
                      <a16:creationId xmlns:a16="http://schemas.microsoft.com/office/drawing/2014/main" id="{B32C42DD-E82F-9576-4193-12949B5AC772}"/>
                    </a:ext>
                  </a:extLst>
                </p14:cNvPr>
                <p14:cNvContentPartPr/>
                <p14:nvPr/>
              </p14:nvContentPartPr>
              <p14:xfrm>
                <a:off x="426203" y="4730296"/>
                <a:ext cx="62280" cy="506160"/>
              </p14:xfrm>
            </p:contentPart>
          </mc:Choice>
          <mc:Fallback xmlns="">
            <p:pic>
              <p:nvPicPr>
                <p:cNvPr id="289" name="Ink 288">
                  <a:extLst>
                    <a:ext uri="{FF2B5EF4-FFF2-40B4-BE49-F238E27FC236}">
                      <a16:creationId xmlns:a16="http://schemas.microsoft.com/office/drawing/2014/main" id="{B32C42DD-E82F-9576-4193-12949B5AC772}"/>
                    </a:ext>
                  </a:extLst>
                </p:cNvPr>
                <p:cNvPicPr/>
                <p:nvPr/>
              </p:nvPicPr>
              <p:blipFill>
                <a:blip r:embed="rId220"/>
                <a:stretch>
                  <a:fillRect/>
                </a:stretch>
              </p:blipFill>
              <p:spPr>
                <a:xfrm>
                  <a:off x="408563" y="4712296"/>
                  <a:ext cx="97920" cy="541800"/>
                </a:xfrm>
                <a:prstGeom prst="rect">
                  <a:avLst/>
                </a:prstGeom>
              </p:spPr>
            </p:pic>
          </mc:Fallback>
        </mc:AlternateContent>
      </p:grpSp>
      <p:grpSp>
        <p:nvGrpSpPr>
          <p:cNvPr id="297" name="Group 296">
            <a:extLst>
              <a:ext uri="{FF2B5EF4-FFF2-40B4-BE49-F238E27FC236}">
                <a16:creationId xmlns:a16="http://schemas.microsoft.com/office/drawing/2014/main" id="{7A4862CF-A310-D42B-82C6-2FE49FF549BF}"/>
              </a:ext>
            </a:extLst>
          </p:cNvPr>
          <p:cNvGrpSpPr/>
          <p:nvPr/>
        </p:nvGrpSpPr>
        <p:grpSpPr>
          <a:xfrm>
            <a:off x="741563" y="4741096"/>
            <a:ext cx="872280" cy="278280"/>
            <a:chOff x="741563" y="4741096"/>
            <a:chExt cx="872280" cy="278280"/>
          </a:xfrm>
        </p:grpSpPr>
        <mc:AlternateContent xmlns:mc="http://schemas.openxmlformats.org/markup-compatibility/2006" xmlns:p14="http://schemas.microsoft.com/office/powerpoint/2010/main">
          <mc:Choice Requires="p14">
            <p:contentPart p14:bwMode="auto" r:id="rId221">
              <p14:nvContentPartPr>
                <p14:cNvPr id="291" name="Ink 290">
                  <a:extLst>
                    <a:ext uri="{FF2B5EF4-FFF2-40B4-BE49-F238E27FC236}">
                      <a16:creationId xmlns:a16="http://schemas.microsoft.com/office/drawing/2014/main" id="{07C87AE6-1C53-7414-C327-ABEE29C40D8A}"/>
                    </a:ext>
                  </a:extLst>
                </p14:cNvPr>
                <p14:cNvContentPartPr/>
                <p14:nvPr/>
              </p14:nvContentPartPr>
              <p14:xfrm>
                <a:off x="741563" y="4787536"/>
                <a:ext cx="178200" cy="124920"/>
              </p14:xfrm>
            </p:contentPart>
          </mc:Choice>
          <mc:Fallback xmlns="">
            <p:pic>
              <p:nvPicPr>
                <p:cNvPr id="291" name="Ink 290">
                  <a:extLst>
                    <a:ext uri="{FF2B5EF4-FFF2-40B4-BE49-F238E27FC236}">
                      <a16:creationId xmlns:a16="http://schemas.microsoft.com/office/drawing/2014/main" id="{07C87AE6-1C53-7414-C327-ABEE29C40D8A}"/>
                    </a:ext>
                  </a:extLst>
                </p:cNvPr>
                <p:cNvPicPr/>
                <p:nvPr/>
              </p:nvPicPr>
              <p:blipFill>
                <a:blip r:embed="rId222"/>
                <a:stretch>
                  <a:fillRect/>
                </a:stretch>
              </p:blipFill>
              <p:spPr>
                <a:xfrm>
                  <a:off x="723563" y="4769536"/>
                  <a:ext cx="21384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92" name="Ink 291">
                  <a:extLst>
                    <a:ext uri="{FF2B5EF4-FFF2-40B4-BE49-F238E27FC236}">
                      <a16:creationId xmlns:a16="http://schemas.microsoft.com/office/drawing/2014/main" id="{1272618A-3EF4-C2A9-653E-2021C2E67A72}"/>
                    </a:ext>
                  </a:extLst>
                </p14:cNvPr>
                <p14:cNvContentPartPr/>
                <p14:nvPr/>
              </p14:nvContentPartPr>
              <p14:xfrm>
                <a:off x="868643" y="4834336"/>
                <a:ext cx="25560" cy="185040"/>
              </p14:xfrm>
            </p:contentPart>
          </mc:Choice>
          <mc:Fallback xmlns="">
            <p:pic>
              <p:nvPicPr>
                <p:cNvPr id="292" name="Ink 291">
                  <a:extLst>
                    <a:ext uri="{FF2B5EF4-FFF2-40B4-BE49-F238E27FC236}">
                      <a16:creationId xmlns:a16="http://schemas.microsoft.com/office/drawing/2014/main" id="{1272618A-3EF4-C2A9-653E-2021C2E67A72}"/>
                    </a:ext>
                  </a:extLst>
                </p:cNvPr>
                <p:cNvPicPr/>
                <p:nvPr/>
              </p:nvPicPr>
              <p:blipFill>
                <a:blip r:embed="rId224"/>
                <a:stretch>
                  <a:fillRect/>
                </a:stretch>
              </p:blipFill>
              <p:spPr>
                <a:xfrm>
                  <a:off x="850643" y="4816336"/>
                  <a:ext cx="6120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93" name="Ink 292">
                  <a:extLst>
                    <a:ext uri="{FF2B5EF4-FFF2-40B4-BE49-F238E27FC236}">
                      <a16:creationId xmlns:a16="http://schemas.microsoft.com/office/drawing/2014/main" id="{E71E4792-65C4-7A00-608A-91A18F837595}"/>
                    </a:ext>
                  </a:extLst>
                </p14:cNvPr>
                <p14:cNvContentPartPr/>
                <p14:nvPr/>
              </p14:nvContentPartPr>
              <p14:xfrm>
                <a:off x="1068443" y="4890496"/>
                <a:ext cx="2160" cy="1800"/>
              </p14:xfrm>
            </p:contentPart>
          </mc:Choice>
          <mc:Fallback xmlns="">
            <p:pic>
              <p:nvPicPr>
                <p:cNvPr id="293" name="Ink 292">
                  <a:extLst>
                    <a:ext uri="{FF2B5EF4-FFF2-40B4-BE49-F238E27FC236}">
                      <a16:creationId xmlns:a16="http://schemas.microsoft.com/office/drawing/2014/main" id="{E71E4792-65C4-7A00-608A-91A18F837595}"/>
                    </a:ext>
                  </a:extLst>
                </p:cNvPr>
                <p:cNvPicPr/>
                <p:nvPr/>
              </p:nvPicPr>
              <p:blipFill>
                <a:blip r:embed="rId226"/>
                <a:stretch>
                  <a:fillRect/>
                </a:stretch>
              </p:blipFill>
              <p:spPr>
                <a:xfrm>
                  <a:off x="1050443" y="4872496"/>
                  <a:ext cx="3780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94" name="Ink 293">
                  <a:extLst>
                    <a:ext uri="{FF2B5EF4-FFF2-40B4-BE49-F238E27FC236}">
                      <a16:creationId xmlns:a16="http://schemas.microsoft.com/office/drawing/2014/main" id="{043EF2EB-CF85-9ADA-A272-C1F40B9078A3}"/>
                    </a:ext>
                  </a:extLst>
                </p14:cNvPr>
                <p14:cNvContentPartPr/>
                <p14:nvPr/>
              </p14:nvContentPartPr>
              <p14:xfrm>
                <a:off x="1163843" y="4741096"/>
                <a:ext cx="104400" cy="267840"/>
              </p14:xfrm>
            </p:contentPart>
          </mc:Choice>
          <mc:Fallback xmlns="">
            <p:pic>
              <p:nvPicPr>
                <p:cNvPr id="294" name="Ink 293">
                  <a:extLst>
                    <a:ext uri="{FF2B5EF4-FFF2-40B4-BE49-F238E27FC236}">
                      <a16:creationId xmlns:a16="http://schemas.microsoft.com/office/drawing/2014/main" id="{043EF2EB-CF85-9ADA-A272-C1F40B9078A3}"/>
                    </a:ext>
                  </a:extLst>
                </p:cNvPr>
                <p:cNvPicPr/>
                <p:nvPr/>
              </p:nvPicPr>
              <p:blipFill>
                <a:blip r:embed="rId228"/>
                <a:stretch>
                  <a:fillRect/>
                </a:stretch>
              </p:blipFill>
              <p:spPr>
                <a:xfrm>
                  <a:off x="1145843" y="4723456"/>
                  <a:ext cx="14004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95" name="Ink 294">
                  <a:extLst>
                    <a:ext uri="{FF2B5EF4-FFF2-40B4-BE49-F238E27FC236}">
                      <a16:creationId xmlns:a16="http://schemas.microsoft.com/office/drawing/2014/main" id="{CB25E2BE-3894-1583-8953-A3572C3B724B}"/>
                    </a:ext>
                  </a:extLst>
                </p14:cNvPr>
                <p14:cNvContentPartPr/>
                <p14:nvPr/>
              </p14:nvContentPartPr>
              <p14:xfrm>
                <a:off x="1428083" y="4857736"/>
                <a:ext cx="185760" cy="22680"/>
              </p14:xfrm>
            </p:contentPart>
          </mc:Choice>
          <mc:Fallback xmlns="">
            <p:pic>
              <p:nvPicPr>
                <p:cNvPr id="295" name="Ink 294">
                  <a:extLst>
                    <a:ext uri="{FF2B5EF4-FFF2-40B4-BE49-F238E27FC236}">
                      <a16:creationId xmlns:a16="http://schemas.microsoft.com/office/drawing/2014/main" id="{CB25E2BE-3894-1583-8953-A3572C3B724B}"/>
                    </a:ext>
                  </a:extLst>
                </p:cNvPr>
                <p:cNvPicPr/>
                <p:nvPr/>
              </p:nvPicPr>
              <p:blipFill>
                <a:blip r:embed="rId230"/>
                <a:stretch>
                  <a:fillRect/>
                </a:stretch>
              </p:blipFill>
              <p:spPr>
                <a:xfrm>
                  <a:off x="1410083" y="4840096"/>
                  <a:ext cx="22140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96" name="Ink 295">
                  <a:extLst>
                    <a:ext uri="{FF2B5EF4-FFF2-40B4-BE49-F238E27FC236}">
                      <a16:creationId xmlns:a16="http://schemas.microsoft.com/office/drawing/2014/main" id="{8263C7CC-61AD-99DE-A514-54B020E8ED33}"/>
                    </a:ext>
                  </a:extLst>
                </p14:cNvPr>
                <p14:cNvContentPartPr/>
                <p14:nvPr/>
              </p14:nvContentPartPr>
              <p14:xfrm>
                <a:off x="1502243" y="4774936"/>
                <a:ext cx="44640" cy="183240"/>
              </p14:xfrm>
            </p:contentPart>
          </mc:Choice>
          <mc:Fallback xmlns="">
            <p:pic>
              <p:nvPicPr>
                <p:cNvPr id="296" name="Ink 295">
                  <a:extLst>
                    <a:ext uri="{FF2B5EF4-FFF2-40B4-BE49-F238E27FC236}">
                      <a16:creationId xmlns:a16="http://schemas.microsoft.com/office/drawing/2014/main" id="{8263C7CC-61AD-99DE-A514-54B020E8ED33}"/>
                    </a:ext>
                  </a:extLst>
                </p:cNvPr>
                <p:cNvPicPr/>
                <p:nvPr/>
              </p:nvPicPr>
              <p:blipFill>
                <a:blip r:embed="rId232"/>
                <a:stretch>
                  <a:fillRect/>
                </a:stretch>
              </p:blipFill>
              <p:spPr>
                <a:xfrm>
                  <a:off x="1484603" y="4756936"/>
                  <a:ext cx="80280" cy="218880"/>
                </a:xfrm>
                <a:prstGeom prst="rect">
                  <a:avLst/>
                </a:prstGeom>
              </p:spPr>
            </p:pic>
          </mc:Fallback>
        </mc:AlternateContent>
      </p:grpSp>
      <p:grpSp>
        <p:nvGrpSpPr>
          <p:cNvPr id="312" name="Group 311">
            <a:extLst>
              <a:ext uri="{FF2B5EF4-FFF2-40B4-BE49-F238E27FC236}">
                <a16:creationId xmlns:a16="http://schemas.microsoft.com/office/drawing/2014/main" id="{50CA2F8B-E85F-EADF-9E9F-A06D240EFC7A}"/>
              </a:ext>
            </a:extLst>
          </p:cNvPr>
          <p:cNvGrpSpPr/>
          <p:nvPr/>
        </p:nvGrpSpPr>
        <p:grpSpPr>
          <a:xfrm>
            <a:off x="1873763" y="4450216"/>
            <a:ext cx="1252080" cy="761760"/>
            <a:chOff x="1873763" y="4450216"/>
            <a:chExt cx="1252080" cy="761760"/>
          </a:xfrm>
        </p:grpSpPr>
        <mc:AlternateContent xmlns:mc="http://schemas.openxmlformats.org/markup-compatibility/2006" xmlns:p14="http://schemas.microsoft.com/office/powerpoint/2010/main">
          <mc:Choice Requires="p14">
            <p:contentPart p14:bwMode="auto" r:id="rId233">
              <p14:nvContentPartPr>
                <p14:cNvPr id="298" name="Ink 297">
                  <a:extLst>
                    <a:ext uri="{FF2B5EF4-FFF2-40B4-BE49-F238E27FC236}">
                      <a16:creationId xmlns:a16="http://schemas.microsoft.com/office/drawing/2014/main" id="{4F834A64-6336-23A7-EF4C-639EA0EC44D4}"/>
                    </a:ext>
                  </a:extLst>
                </p14:cNvPr>
                <p14:cNvContentPartPr/>
                <p14:nvPr/>
              </p14:nvContentPartPr>
              <p14:xfrm>
                <a:off x="1873763" y="4542016"/>
                <a:ext cx="158760" cy="135000"/>
              </p14:xfrm>
            </p:contentPart>
          </mc:Choice>
          <mc:Fallback xmlns="">
            <p:pic>
              <p:nvPicPr>
                <p:cNvPr id="298" name="Ink 297">
                  <a:extLst>
                    <a:ext uri="{FF2B5EF4-FFF2-40B4-BE49-F238E27FC236}">
                      <a16:creationId xmlns:a16="http://schemas.microsoft.com/office/drawing/2014/main" id="{4F834A64-6336-23A7-EF4C-639EA0EC44D4}"/>
                    </a:ext>
                  </a:extLst>
                </p:cNvPr>
                <p:cNvPicPr/>
                <p:nvPr/>
              </p:nvPicPr>
              <p:blipFill>
                <a:blip r:embed="rId234"/>
                <a:stretch>
                  <a:fillRect/>
                </a:stretch>
              </p:blipFill>
              <p:spPr>
                <a:xfrm>
                  <a:off x="1855763" y="4524016"/>
                  <a:ext cx="19440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99" name="Ink 298">
                  <a:extLst>
                    <a:ext uri="{FF2B5EF4-FFF2-40B4-BE49-F238E27FC236}">
                      <a16:creationId xmlns:a16="http://schemas.microsoft.com/office/drawing/2014/main" id="{23C0F1FE-4E79-E274-3965-D3917C5AB456}"/>
                    </a:ext>
                  </a:extLst>
                </p14:cNvPr>
                <p14:cNvContentPartPr/>
                <p14:nvPr/>
              </p14:nvContentPartPr>
              <p14:xfrm>
                <a:off x="1985003" y="4581976"/>
                <a:ext cx="24120" cy="153000"/>
              </p14:xfrm>
            </p:contentPart>
          </mc:Choice>
          <mc:Fallback xmlns="">
            <p:pic>
              <p:nvPicPr>
                <p:cNvPr id="299" name="Ink 298">
                  <a:extLst>
                    <a:ext uri="{FF2B5EF4-FFF2-40B4-BE49-F238E27FC236}">
                      <a16:creationId xmlns:a16="http://schemas.microsoft.com/office/drawing/2014/main" id="{23C0F1FE-4E79-E274-3965-D3917C5AB456}"/>
                    </a:ext>
                  </a:extLst>
                </p:cNvPr>
                <p:cNvPicPr/>
                <p:nvPr/>
              </p:nvPicPr>
              <p:blipFill>
                <a:blip r:embed="rId236"/>
                <a:stretch>
                  <a:fillRect/>
                </a:stretch>
              </p:blipFill>
              <p:spPr>
                <a:xfrm>
                  <a:off x="1967363" y="4563976"/>
                  <a:ext cx="5976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300" name="Ink 299">
                  <a:extLst>
                    <a:ext uri="{FF2B5EF4-FFF2-40B4-BE49-F238E27FC236}">
                      <a16:creationId xmlns:a16="http://schemas.microsoft.com/office/drawing/2014/main" id="{D85A865C-1D88-58D1-672B-DC379B538A87}"/>
                    </a:ext>
                  </a:extLst>
                </p14:cNvPr>
                <p14:cNvContentPartPr/>
                <p14:nvPr/>
              </p14:nvContentPartPr>
              <p14:xfrm>
                <a:off x="2163203" y="4641736"/>
                <a:ext cx="360" cy="360"/>
              </p14:xfrm>
            </p:contentPart>
          </mc:Choice>
          <mc:Fallback xmlns="">
            <p:pic>
              <p:nvPicPr>
                <p:cNvPr id="300" name="Ink 299">
                  <a:extLst>
                    <a:ext uri="{FF2B5EF4-FFF2-40B4-BE49-F238E27FC236}">
                      <a16:creationId xmlns:a16="http://schemas.microsoft.com/office/drawing/2014/main" id="{D85A865C-1D88-58D1-672B-DC379B538A87}"/>
                    </a:ext>
                  </a:extLst>
                </p:cNvPr>
                <p:cNvPicPr/>
                <p:nvPr/>
              </p:nvPicPr>
              <p:blipFill>
                <a:blip r:embed="rId238"/>
                <a:stretch>
                  <a:fillRect/>
                </a:stretch>
              </p:blipFill>
              <p:spPr>
                <a:xfrm>
                  <a:off x="2145563" y="46237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301" name="Ink 300">
                  <a:extLst>
                    <a:ext uri="{FF2B5EF4-FFF2-40B4-BE49-F238E27FC236}">
                      <a16:creationId xmlns:a16="http://schemas.microsoft.com/office/drawing/2014/main" id="{54814E33-3475-68BB-AC0B-645B9E6275CC}"/>
                    </a:ext>
                  </a:extLst>
                </p14:cNvPr>
                <p14:cNvContentPartPr/>
                <p14:nvPr/>
              </p14:nvContentPartPr>
              <p14:xfrm>
                <a:off x="2276603" y="4513216"/>
                <a:ext cx="88200" cy="195840"/>
              </p14:xfrm>
            </p:contentPart>
          </mc:Choice>
          <mc:Fallback xmlns="">
            <p:pic>
              <p:nvPicPr>
                <p:cNvPr id="301" name="Ink 300">
                  <a:extLst>
                    <a:ext uri="{FF2B5EF4-FFF2-40B4-BE49-F238E27FC236}">
                      <a16:creationId xmlns:a16="http://schemas.microsoft.com/office/drawing/2014/main" id="{54814E33-3475-68BB-AC0B-645B9E6275CC}"/>
                    </a:ext>
                  </a:extLst>
                </p:cNvPr>
                <p:cNvPicPr/>
                <p:nvPr/>
              </p:nvPicPr>
              <p:blipFill>
                <a:blip r:embed="rId240"/>
                <a:stretch>
                  <a:fillRect/>
                </a:stretch>
              </p:blipFill>
              <p:spPr>
                <a:xfrm>
                  <a:off x="2258963" y="4495576"/>
                  <a:ext cx="12384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302" name="Ink 301">
                  <a:extLst>
                    <a:ext uri="{FF2B5EF4-FFF2-40B4-BE49-F238E27FC236}">
                      <a16:creationId xmlns:a16="http://schemas.microsoft.com/office/drawing/2014/main" id="{04BDB0EF-7EE6-2983-F636-37C1F63415B6}"/>
                    </a:ext>
                  </a:extLst>
                </p14:cNvPr>
                <p14:cNvContentPartPr/>
                <p14:nvPr/>
              </p14:nvContentPartPr>
              <p14:xfrm>
                <a:off x="2470283" y="4538056"/>
                <a:ext cx="18360" cy="149040"/>
              </p14:xfrm>
            </p:contentPart>
          </mc:Choice>
          <mc:Fallback xmlns="">
            <p:pic>
              <p:nvPicPr>
                <p:cNvPr id="302" name="Ink 301">
                  <a:extLst>
                    <a:ext uri="{FF2B5EF4-FFF2-40B4-BE49-F238E27FC236}">
                      <a16:creationId xmlns:a16="http://schemas.microsoft.com/office/drawing/2014/main" id="{04BDB0EF-7EE6-2983-F636-37C1F63415B6}"/>
                    </a:ext>
                  </a:extLst>
                </p:cNvPr>
                <p:cNvPicPr/>
                <p:nvPr/>
              </p:nvPicPr>
              <p:blipFill>
                <a:blip r:embed="rId242"/>
                <a:stretch>
                  <a:fillRect/>
                </a:stretch>
              </p:blipFill>
              <p:spPr>
                <a:xfrm>
                  <a:off x="2452283" y="4520056"/>
                  <a:ext cx="5400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303" name="Ink 302">
                  <a:extLst>
                    <a:ext uri="{FF2B5EF4-FFF2-40B4-BE49-F238E27FC236}">
                      <a16:creationId xmlns:a16="http://schemas.microsoft.com/office/drawing/2014/main" id="{0AAE389D-BC73-EA82-893E-3A79FCCE1A4F}"/>
                    </a:ext>
                  </a:extLst>
                </p14:cNvPr>
                <p14:cNvContentPartPr/>
                <p14:nvPr/>
              </p14:nvContentPartPr>
              <p14:xfrm>
                <a:off x="2589803" y="4526176"/>
                <a:ext cx="30600" cy="131760"/>
              </p14:xfrm>
            </p:contentPart>
          </mc:Choice>
          <mc:Fallback xmlns="">
            <p:pic>
              <p:nvPicPr>
                <p:cNvPr id="303" name="Ink 302">
                  <a:extLst>
                    <a:ext uri="{FF2B5EF4-FFF2-40B4-BE49-F238E27FC236}">
                      <a16:creationId xmlns:a16="http://schemas.microsoft.com/office/drawing/2014/main" id="{0AAE389D-BC73-EA82-893E-3A79FCCE1A4F}"/>
                    </a:ext>
                  </a:extLst>
                </p:cNvPr>
                <p:cNvPicPr/>
                <p:nvPr/>
              </p:nvPicPr>
              <p:blipFill>
                <a:blip r:embed="rId244"/>
                <a:stretch>
                  <a:fillRect/>
                </a:stretch>
              </p:blipFill>
              <p:spPr>
                <a:xfrm>
                  <a:off x="2572163" y="4508176"/>
                  <a:ext cx="6624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304" name="Ink 303">
                  <a:extLst>
                    <a:ext uri="{FF2B5EF4-FFF2-40B4-BE49-F238E27FC236}">
                      <a16:creationId xmlns:a16="http://schemas.microsoft.com/office/drawing/2014/main" id="{E9A0EF74-9456-2994-B090-54E0D27BBBED}"/>
                    </a:ext>
                  </a:extLst>
                </p14:cNvPr>
                <p14:cNvContentPartPr/>
                <p14:nvPr/>
              </p14:nvContentPartPr>
              <p14:xfrm>
                <a:off x="2425283" y="4450216"/>
                <a:ext cx="325800" cy="68040"/>
              </p14:xfrm>
            </p:contentPart>
          </mc:Choice>
          <mc:Fallback xmlns="">
            <p:pic>
              <p:nvPicPr>
                <p:cNvPr id="304" name="Ink 303">
                  <a:extLst>
                    <a:ext uri="{FF2B5EF4-FFF2-40B4-BE49-F238E27FC236}">
                      <a16:creationId xmlns:a16="http://schemas.microsoft.com/office/drawing/2014/main" id="{E9A0EF74-9456-2994-B090-54E0D27BBBED}"/>
                    </a:ext>
                  </a:extLst>
                </p:cNvPr>
                <p:cNvPicPr/>
                <p:nvPr/>
              </p:nvPicPr>
              <p:blipFill>
                <a:blip r:embed="rId246"/>
                <a:stretch>
                  <a:fillRect/>
                </a:stretch>
              </p:blipFill>
              <p:spPr>
                <a:xfrm>
                  <a:off x="2407283" y="4432216"/>
                  <a:ext cx="36144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305" name="Ink 304">
                  <a:extLst>
                    <a:ext uri="{FF2B5EF4-FFF2-40B4-BE49-F238E27FC236}">
                      <a16:creationId xmlns:a16="http://schemas.microsoft.com/office/drawing/2014/main" id="{24EAFC90-974E-5FEB-31FF-F69E10AA2F8C}"/>
                    </a:ext>
                  </a:extLst>
                </p14:cNvPr>
                <p14:cNvContentPartPr/>
                <p14:nvPr/>
              </p14:nvContentPartPr>
              <p14:xfrm>
                <a:off x="1879883" y="4811656"/>
                <a:ext cx="677160" cy="48240"/>
              </p14:xfrm>
            </p:contentPart>
          </mc:Choice>
          <mc:Fallback xmlns="">
            <p:pic>
              <p:nvPicPr>
                <p:cNvPr id="305" name="Ink 304">
                  <a:extLst>
                    <a:ext uri="{FF2B5EF4-FFF2-40B4-BE49-F238E27FC236}">
                      <a16:creationId xmlns:a16="http://schemas.microsoft.com/office/drawing/2014/main" id="{24EAFC90-974E-5FEB-31FF-F69E10AA2F8C}"/>
                    </a:ext>
                  </a:extLst>
                </p:cNvPr>
                <p:cNvPicPr/>
                <p:nvPr/>
              </p:nvPicPr>
              <p:blipFill>
                <a:blip r:embed="rId248"/>
                <a:stretch>
                  <a:fillRect/>
                </a:stretch>
              </p:blipFill>
              <p:spPr>
                <a:xfrm>
                  <a:off x="1862243" y="4794016"/>
                  <a:ext cx="71280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306" name="Ink 305">
                  <a:extLst>
                    <a:ext uri="{FF2B5EF4-FFF2-40B4-BE49-F238E27FC236}">
                      <a16:creationId xmlns:a16="http://schemas.microsoft.com/office/drawing/2014/main" id="{3DE8C99F-2F1E-A90E-5619-779851D2B17C}"/>
                    </a:ext>
                  </a:extLst>
                </p14:cNvPr>
                <p14:cNvContentPartPr/>
                <p14:nvPr/>
              </p14:nvContentPartPr>
              <p14:xfrm>
                <a:off x="2128643" y="4983736"/>
                <a:ext cx="218520" cy="119160"/>
              </p14:xfrm>
            </p:contentPart>
          </mc:Choice>
          <mc:Fallback xmlns="">
            <p:pic>
              <p:nvPicPr>
                <p:cNvPr id="306" name="Ink 305">
                  <a:extLst>
                    <a:ext uri="{FF2B5EF4-FFF2-40B4-BE49-F238E27FC236}">
                      <a16:creationId xmlns:a16="http://schemas.microsoft.com/office/drawing/2014/main" id="{3DE8C99F-2F1E-A90E-5619-779851D2B17C}"/>
                    </a:ext>
                  </a:extLst>
                </p:cNvPr>
                <p:cNvPicPr/>
                <p:nvPr/>
              </p:nvPicPr>
              <p:blipFill>
                <a:blip r:embed="rId250"/>
                <a:stretch>
                  <a:fillRect/>
                </a:stretch>
              </p:blipFill>
              <p:spPr>
                <a:xfrm>
                  <a:off x="2110643" y="4965736"/>
                  <a:ext cx="25416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307" name="Ink 306">
                  <a:extLst>
                    <a:ext uri="{FF2B5EF4-FFF2-40B4-BE49-F238E27FC236}">
                      <a16:creationId xmlns:a16="http://schemas.microsoft.com/office/drawing/2014/main" id="{5DDF43F1-3706-C154-D7FB-AC95F243E07C}"/>
                    </a:ext>
                  </a:extLst>
                </p14:cNvPr>
                <p14:cNvContentPartPr/>
                <p14:nvPr/>
              </p14:nvContentPartPr>
              <p14:xfrm>
                <a:off x="2213603" y="5022256"/>
                <a:ext cx="52560" cy="189720"/>
              </p14:xfrm>
            </p:contentPart>
          </mc:Choice>
          <mc:Fallback xmlns="">
            <p:pic>
              <p:nvPicPr>
                <p:cNvPr id="307" name="Ink 306">
                  <a:extLst>
                    <a:ext uri="{FF2B5EF4-FFF2-40B4-BE49-F238E27FC236}">
                      <a16:creationId xmlns:a16="http://schemas.microsoft.com/office/drawing/2014/main" id="{5DDF43F1-3706-C154-D7FB-AC95F243E07C}"/>
                    </a:ext>
                  </a:extLst>
                </p:cNvPr>
                <p:cNvPicPr/>
                <p:nvPr/>
              </p:nvPicPr>
              <p:blipFill>
                <a:blip r:embed="rId252"/>
                <a:stretch>
                  <a:fillRect/>
                </a:stretch>
              </p:blipFill>
              <p:spPr>
                <a:xfrm>
                  <a:off x="2195963" y="5004616"/>
                  <a:ext cx="8820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308" name="Ink 307">
                  <a:extLst>
                    <a:ext uri="{FF2B5EF4-FFF2-40B4-BE49-F238E27FC236}">
                      <a16:creationId xmlns:a16="http://schemas.microsoft.com/office/drawing/2014/main" id="{6EC49095-0E5A-3A68-4BE8-4567532844DE}"/>
                    </a:ext>
                  </a:extLst>
                </p14:cNvPr>
                <p14:cNvContentPartPr/>
                <p14:nvPr/>
              </p14:nvContentPartPr>
              <p14:xfrm>
                <a:off x="2936843" y="4880056"/>
                <a:ext cx="171720" cy="17640"/>
              </p14:xfrm>
            </p:contentPart>
          </mc:Choice>
          <mc:Fallback xmlns="">
            <p:pic>
              <p:nvPicPr>
                <p:cNvPr id="308" name="Ink 307">
                  <a:extLst>
                    <a:ext uri="{FF2B5EF4-FFF2-40B4-BE49-F238E27FC236}">
                      <a16:creationId xmlns:a16="http://schemas.microsoft.com/office/drawing/2014/main" id="{6EC49095-0E5A-3A68-4BE8-4567532844DE}"/>
                    </a:ext>
                  </a:extLst>
                </p:cNvPr>
                <p:cNvPicPr/>
                <p:nvPr/>
              </p:nvPicPr>
              <p:blipFill>
                <a:blip r:embed="rId254"/>
                <a:stretch>
                  <a:fillRect/>
                </a:stretch>
              </p:blipFill>
              <p:spPr>
                <a:xfrm>
                  <a:off x="2919203" y="4862416"/>
                  <a:ext cx="20736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309" name="Ink 308">
                  <a:extLst>
                    <a:ext uri="{FF2B5EF4-FFF2-40B4-BE49-F238E27FC236}">
                      <a16:creationId xmlns:a16="http://schemas.microsoft.com/office/drawing/2014/main" id="{F813B81E-1AF0-FDCF-1E99-A5175D4430CB}"/>
                    </a:ext>
                  </a:extLst>
                </p14:cNvPr>
                <p14:cNvContentPartPr/>
                <p14:nvPr/>
              </p14:nvContentPartPr>
              <p14:xfrm>
                <a:off x="2942243" y="4985176"/>
                <a:ext cx="183600" cy="20880"/>
              </p14:xfrm>
            </p:contentPart>
          </mc:Choice>
          <mc:Fallback xmlns="">
            <p:pic>
              <p:nvPicPr>
                <p:cNvPr id="309" name="Ink 308">
                  <a:extLst>
                    <a:ext uri="{FF2B5EF4-FFF2-40B4-BE49-F238E27FC236}">
                      <a16:creationId xmlns:a16="http://schemas.microsoft.com/office/drawing/2014/main" id="{F813B81E-1AF0-FDCF-1E99-A5175D4430CB}"/>
                    </a:ext>
                  </a:extLst>
                </p:cNvPr>
                <p:cNvPicPr/>
                <p:nvPr/>
              </p:nvPicPr>
              <p:blipFill>
                <a:blip r:embed="rId256"/>
                <a:stretch>
                  <a:fillRect/>
                </a:stretch>
              </p:blipFill>
              <p:spPr>
                <a:xfrm>
                  <a:off x="2924603" y="4967176"/>
                  <a:ext cx="219240" cy="56520"/>
                </a:xfrm>
                <a:prstGeom prst="rect">
                  <a:avLst/>
                </a:prstGeom>
              </p:spPr>
            </p:pic>
          </mc:Fallback>
        </mc:AlternateContent>
      </p:grpSp>
      <p:grpSp>
        <p:nvGrpSpPr>
          <p:cNvPr id="331" name="Group 330">
            <a:extLst>
              <a:ext uri="{FF2B5EF4-FFF2-40B4-BE49-F238E27FC236}">
                <a16:creationId xmlns:a16="http://schemas.microsoft.com/office/drawing/2014/main" id="{0FCCC3C2-597B-FB1B-98E6-4CF54A2D7AEA}"/>
              </a:ext>
            </a:extLst>
          </p:cNvPr>
          <p:cNvGrpSpPr/>
          <p:nvPr/>
        </p:nvGrpSpPr>
        <p:grpSpPr>
          <a:xfrm>
            <a:off x="3466403" y="4401976"/>
            <a:ext cx="3751200" cy="675000"/>
            <a:chOff x="3466403" y="4401976"/>
            <a:chExt cx="3751200" cy="675000"/>
          </a:xfrm>
        </p:grpSpPr>
        <mc:AlternateContent xmlns:mc="http://schemas.openxmlformats.org/markup-compatibility/2006" xmlns:p14="http://schemas.microsoft.com/office/powerpoint/2010/main">
          <mc:Choice Requires="p14">
            <p:contentPart p14:bwMode="auto" r:id="rId257">
              <p14:nvContentPartPr>
                <p14:cNvPr id="313" name="Ink 312">
                  <a:extLst>
                    <a:ext uri="{FF2B5EF4-FFF2-40B4-BE49-F238E27FC236}">
                      <a16:creationId xmlns:a16="http://schemas.microsoft.com/office/drawing/2014/main" id="{287BF8A7-8DB5-CFE3-1E48-D84555539C78}"/>
                    </a:ext>
                  </a:extLst>
                </p14:cNvPr>
                <p14:cNvContentPartPr/>
                <p14:nvPr/>
              </p14:nvContentPartPr>
              <p14:xfrm>
                <a:off x="3466403" y="4693936"/>
                <a:ext cx="166680" cy="287640"/>
              </p14:xfrm>
            </p:contentPart>
          </mc:Choice>
          <mc:Fallback xmlns="">
            <p:pic>
              <p:nvPicPr>
                <p:cNvPr id="313" name="Ink 312">
                  <a:extLst>
                    <a:ext uri="{FF2B5EF4-FFF2-40B4-BE49-F238E27FC236}">
                      <a16:creationId xmlns:a16="http://schemas.microsoft.com/office/drawing/2014/main" id="{287BF8A7-8DB5-CFE3-1E48-D84555539C78}"/>
                    </a:ext>
                  </a:extLst>
                </p:cNvPr>
                <p:cNvPicPr/>
                <p:nvPr/>
              </p:nvPicPr>
              <p:blipFill>
                <a:blip r:embed="rId258"/>
                <a:stretch>
                  <a:fillRect/>
                </a:stretch>
              </p:blipFill>
              <p:spPr>
                <a:xfrm>
                  <a:off x="3448403" y="4676296"/>
                  <a:ext cx="202320" cy="32328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314" name="Ink 313">
                  <a:extLst>
                    <a:ext uri="{FF2B5EF4-FFF2-40B4-BE49-F238E27FC236}">
                      <a16:creationId xmlns:a16="http://schemas.microsoft.com/office/drawing/2014/main" id="{E427F84F-BFAC-3C0C-EDAF-417BB107B3F2}"/>
                    </a:ext>
                  </a:extLst>
                </p14:cNvPr>
                <p14:cNvContentPartPr/>
                <p14:nvPr/>
              </p14:nvContentPartPr>
              <p14:xfrm>
                <a:off x="3759443" y="4850896"/>
                <a:ext cx="6120" cy="8280"/>
              </p14:xfrm>
            </p:contentPart>
          </mc:Choice>
          <mc:Fallback xmlns="">
            <p:pic>
              <p:nvPicPr>
                <p:cNvPr id="314" name="Ink 313">
                  <a:extLst>
                    <a:ext uri="{FF2B5EF4-FFF2-40B4-BE49-F238E27FC236}">
                      <a16:creationId xmlns:a16="http://schemas.microsoft.com/office/drawing/2014/main" id="{E427F84F-BFAC-3C0C-EDAF-417BB107B3F2}"/>
                    </a:ext>
                  </a:extLst>
                </p:cNvPr>
                <p:cNvPicPr/>
                <p:nvPr/>
              </p:nvPicPr>
              <p:blipFill>
                <a:blip r:embed="rId260"/>
                <a:stretch>
                  <a:fillRect/>
                </a:stretch>
              </p:blipFill>
              <p:spPr>
                <a:xfrm>
                  <a:off x="3741803" y="4833256"/>
                  <a:ext cx="417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315" name="Ink 314">
                  <a:extLst>
                    <a:ext uri="{FF2B5EF4-FFF2-40B4-BE49-F238E27FC236}">
                      <a16:creationId xmlns:a16="http://schemas.microsoft.com/office/drawing/2014/main" id="{A3F78E89-6C99-C8C4-D281-B2E7BD87BFB7}"/>
                    </a:ext>
                  </a:extLst>
                </p14:cNvPr>
                <p14:cNvContentPartPr/>
                <p14:nvPr/>
              </p14:nvContentPartPr>
              <p14:xfrm>
                <a:off x="3970403" y="4700776"/>
                <a:ext cx="178560" cy="212040"/>
              </p14:xfrm>
            </p:contentPart>
          </mc:Choice>
          <mc:Fallback xmlns="">
            <p:pic>
              <p:nvPicPr>
                <p:cNvPr id="315" name="Ink 314">
                  <a:extLst>
                    <a:ext uri="{FF2B5EF4-FFF2-40B4-BE49-F238E27FC236}">
                      <a16:creationId xmlns:a16="http://schemas.microsoft.com/office/drawing/2014/main" id="{A3F78E89-6C99-C8C4-D281-B2E7BD87BFB7}"/>
                    </a:ext>
                  </a:extLst>
                </p:cNvPr>
                <p:cNvPicPr/>
                <p:nvPr/>
              </p:nvPicPr>
              <p:blipFill>
                <a:blip r:embed="rId262"/>
                <a:stretch>
                  <a:fillRect/>
                </a:stretch>
              </p:blipFill>
              <p:spPr>
                <a:xfrm>
                  <a:off x="3952763" y="4683136"/>
                  <a:ext cx="21420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316" name="Ink 315">
                  <a:extLst>
                    <a:ext uri="{FF2B5EF4-FFF2-40B4-BE49-F238E27FC236}">
                      <a16:creationId xmlns:a16="http://schemas.microsoft.com/office/drawing/2014/main" id="{1AB1865D-49FF-81C1-C131-253F190D2E91}"/>
                    </a:ext>
                  </a:extLst>
                </p14:cNvPr>
                <p14:cNvContentPartPr/>
                <p14:nvPr/>
              </p14:nvContentPartPr>
              <p14:xfrm>
                <a:off x="3992363" y="4686736"/>
                <a:ext cx="226800" cy="61560"/>
              </p14:xfrm>
            </p:contentPart>
          </mc:Choice>
          <mc:Fallback xmlns="">
            <p:pic>
              <p:nvPicPr>
                <p:cNvPr id="316" name="Ink 315">
                  <a:extLst>
                    <a:ext uri="{FF2B5EF4-FFF2-40B4-BE49-F238E27FC236}">
                      <a16:creationId xmlns:a16="http://schemas.microsoft.com/office/drawing/2014/main" id="{1AB1865D-49FF-81C1-C131-253F190D2E91}"/>
                    </a:ext>
                  </a:extLst>
                </p:cNvPr>
                <p:cNvPicPr/>
                <p:nvPr/>
              </p:nvPicPr>
              <p:blipFill>
                <a:blip r:embed="rId264"/>
                <a:stretch>
                  <a:fillRect/>
                </a:stretch>
              </p:blipFill>
              <p:spPr>
                <a:xfrm>
                  <a:off x="3974363" y="4669096"/>
                  <a:ext cx="2624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318" name="Ink 317">
                  <a:extLst>
                    <a:ext uri="{FF2B5EF4-FFF2-40B4-BE49-F238E27FC236}">
                      <a16:creationId xmlns:a16="http://schemas.microsoft.com/office/drawing/2014/main" id="{EF2735E7-6D1A-FB68-C022-4681DFBD1370}"/>
                    </a:ext>
                  </a:extLst>
                </p14:cNvPr>
                <p14:cNvContentPartPr/>
                <p14:nvPr/>
              </p14:nvContentPartPr>
              <p14:xfrm>
                <a:off x="4229963" y="4611856"/>
                <a:ext cx="143280" cy="240840"/>
              </p14:xfrm>
            </p:contentPart>
          </mc:Choice>
          <mc:Fallback xmlns="">
            <p:pic>
              <p:nvPicPr>
                <p:cNvPr id="318" name="Ink 317">
                  <a:extLst>
                    <a:ext uri="{FF2B5EF4-FFF2-40B4-BE49-F238E27FC236}">
                      <a16:creationId xmlns:a16="http://schemas.microsoft.com/office/drawing/2014/main" id="{EF2735E7-6D1A-FB68-C022-4681DFBD1370}"/>
                    </a:ext>
                  </a:extLst>
                </p:cNvPr>
                <p:cNvPicPr/>
                <p:nvPr/>
              </p:nvPicPr>
              <p:blipFill>
                <a:blip r:embed="rId266"/>
                <a:stretch>
                  <a:fillRect/>
                </a:stretch>
              </p:blipFill>
              <p:spPr>
                <a:xfrm>
                  <a:off x="4211963" y="4594216"/>
                  <a:ext cx="178920" cy="27648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319" name="Ink 318">
                  <a:extLst>
                    <a:ext uri="{FF2B5EF4-FFF2-40B4-BE49-F238E27FC236}">
                      <a16:creationId xmlns:a16="http://schemas.microsoft.com/office/drawing/2014/main" id="{FCF10558-F6C8-2EFB-CF81-21BE2A01A51A}"/>
                    </a:ext>
                  </a:extLst>
                </p14:cNvPr>
                <p14:cNvContentPartPr/>
                <p14:nvPr/>
              </p14:nvContentPartPr>
              <p14:xfrm>
                <a:off x="4394843" y="4659736"/>
                <a:ext cx="117720" cy="207720"/>
              </p14:xfrm>
            </p:contentPart>
          </mc:Choice>
          <mc:Fallback xmlns="">
            <p:pic>
              <p:nvPicPr>
                <p:cNvPr id="319" name="Ink 318">
                  <a:extLst>
                    <a:ext uri="{FF2B5EF4-FFF2-40B4-BE49-F238E27FC236}">
                      <a16:creationId xmlns:a16="http://schemas.microsoft.com/office/drawing/2014/main" id="{FCF10558-F6C8-2EFB-CF81-21BE2A01A51A}"/>
                    </a:ext>
                  </a:extLst>
                </p:cNvPr>
                <p:cNvPicPr/>
                <p:nvPr/>
              </p:nvPicPr>
              <p:blipFill>
                <a:blip r:embed="rId268"/>
                <a:stretch>
                  <a:fillRect/>
                </a:stretch>
              </p:blipFill>
              <p:spPr>
                <a:xfrm>
                  <a:off x="4376843" y="4642096"/>
                  <a:ext cx="1533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320" name="Ink 319">
                  <a:extLst>
                    <a:ext uri="{FF2B5EF4-FFF2-40B4-BE49-F238E27FC236}">
                      <a16:creationId xmlns:a16="http://schemas.microsoft.com/office/drawing/2014/main" id="{8EBA4933-EF6C-DB41-1A10-D47F0E48F990}"/>
                    </a:ext>
                  </a:extLst>
                </p14:cNvPr>
                <p14:cNvContentPartPr/>
                <p14:nvPr/>
              </p14:nvContentPartPr>
              <p14:xfrm>
                <a:off x="4589963" y="4681696"/>
                <a:ext cx="126360" cy="174600"/>
              </p14:xfrm>
            </p:contentPart>
          </mc:Choice>
          <mc:Fallback xmlns="">
            <p:pic>
              <p:nvPicPr>
                <p:cNvPr id="320" name="Ink 319">
                  <a:extLst>
                    <a:ext uri="{FF2B5EF4-FFF2-40B4-BE49-F238E27FC236}">
                      <a16:creationId xmlns:a16="http://schemas.microsoft.com/office/drawing/2014/main" id="{8EBA4933-EF6C-DB41-1A10-D47F0E48F990}"/>
                    </a:ext>
                  </a:extLst>
                </p:cNvPr>
                <p:cNvPicPr/>
                <p:nvPr/>
              </p:nvPicPr>
              <p:blipFill>
                <a:blip r:embed="rId270"/>
                <a:stretch>
                  <a:fillRect/>
                </a:stretch>
              </p:blipFill>
              <p:spPr>
                <a:xfrm>
                  <a:off x="4571963" y="4664056"/>
                  <a:ext cx="16200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321" name="Ink 320">
                  <a:extLst>
                    <a:ext uri="{FF2B5EF4-FFF2-40B4-BE49-F238E27FC236}">
                      <a16:creationId xmlns:a16="http://schemas.microsoft.com/office/drawing/2014/main" id="{A7C44FA3-C265-4B56-9B36-F1799FEE1CEF}"/>
                    </a:ext>
                  </a:extLst>
                </p14:cNvPr>
                <p14:cNvContentPartPr/>
                <p14:nvPr/>
              </p14:nvContentPartPr>
              <p14:xfrm>
                <a:off x="4963283" y="4761976"/>
                <a:ext cx="180720" cy="118440"/>
              </p14:xfrm>
            </p:contentPart>
          </mc:Choice>
          <mc:Fallback xmlns="">
            <p:pic>
              <p:nvPicPr>
                <p:cNvPr id="321" name="Ink 320">
                  <a:extLst>
                    <a:ext uri="{FF2B5EF4-FFF2-40B4-BE49-F238E27FC236}">
                      <a16:creationId xmlns:a16="http://schemas.microsoft.com/office/drawing/2014/main" id="{A7C44FA3-C265-4B56-9B36-F1799FEE1CEF}"/>
                    </a:ext>
                  </a:extLst>
                </p:cNvPr>
                <p:cNvPicPr/>
                <p:nvPr/>
              </p:nvPicPr>
              <p:blipFill>
                <a:blip r:embed="rId272"/>
                <a:stretch>
                  <a:fillRect/>
                </a:stretch>
              </p:blipFill>
              <p:spPr>
                <a:xfrm>
                  <a:off x="4945643" y="4743976"/>
                  <a:ext cx="21636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322" name="Ink 321">
                  <a:extLst>
                    <a:ext uri="{FF2B5EF4-FFF2-40B4-BE49-F238E27FC236}">
                      <a16:creationId xmlns:a16="http://schemas.microsoft.com/office/drawing/2014/main" id="{8CF4129C-086F-CF0D-0E76-860D38E5903E}"/>
                    </a:ext>
                  </a:extLst>
                </p14:cNvPr>
                <p14:cNvContentPartPr/>
                <p14:nvPr/>
              </p14:nvContentPartPr>
              <p14:xfrm>
                <a:off x="5527403" y="4644976"/>
                <a:ext cx="164520" cy="249120"/>
              </p14:xfrm>
            </p:contentPart>
          </mc:Choice>
          <mc:Fallback xmlns="">
            <p:pic>
              <p:nvPicPr>
                <p:cNvPr id="322" name="Ink 321">
                  <a:extLst>
                    <a:ext uri="{FF2B5EF4-FFF2-40B4-BE49-F238E27FC236}">
                      <a16:creationId xmlns:a16="http://schemas.microsoft.com/office/drawing/2014/main" id="{8CF4129C-086F-CF0D-0E76-860D38E5903E}"/>
                    </a:ext>
                  </a:extLst>
                </p:cNvPr>
                <p:cNvPicPr/>
                <p:nvPr/>
              </p:nvPicPr>
              <p:blipFill>
                <a:blip r:embed="rId274"/>
                <a:stretch>
                  <a:fillRect/>
                </a:stretch>
              </p:blipFill>
              <p:spPr>
                <a:xfrm>
                  <a:off x="5509403" y="4626976"/>
                  <a:ext cx="200160" cy="28476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323" name="Ink 322">
                  <a:extLst>
                    <a:ext uri="{FF2B5EF4-FFF2-40B4-BE49-F238E27FC236}">
                      <a16:creationId xmlns:a16="http://schemas.microsoft.com/office/drawing/2014/main" id="{5A80560A-16BC-31C0-3B4A-DF29618694B7}"/>
                    </a:ext>
                  </a:extLst>
                </p14:cNvPr>
                <p14:cNvContentPartPr/>
                <p14:nvPr/>
              </p14:nvContentPartPr>
              <p14:xfrm>
                <a:off x="5898563" y="4752256"/>
                <a:ext cx="4320" cy="7920"/>
              </p14:xfrm>
            </p:contentPart>
          </mc:Choice>
          <mc:Fallback xmlns="">
            <p:pic>
              <p:nvPicPr>
                <p:cNvPr id="323" name="Ink 322">
                  <a:extLst>
                    <a:ext uri="{FF2B5EF4-FFF2-40B4-BE49-F238E27FC236}">
                      <a16:creationId xmlns:a16="http://schemas.microsoft.com/office/drawing/2014/main" id="{5A80560A-16BC-31C0-3B4A-DF29618694B7}"/>
                    </a:ext>
                  </a:extLst>
                </p:cNvPr>
                <p:cNvPicPr/>
                <p:nvPr/>
              </p:nvPicPr>
              <p:blipFill>
                <a:blip r:embed="rId276"/>
                <a:stretch>
                  <a:fillRect/>
                </a:stretch>
              </p:blipFill>
              <p:spPr>
                <a:xfrm>
                  <a:off x="5880563" y="4734616"/>
                  <a:ext cx="399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324" name="Ink 323">
                  <a:extLst>
                    <a:ext uri="{FF2B5EF4-FFF2-40B4-BE49-F238E27FC236}">
                      <a16:creationId xmlns:a16="http://schemas.microsoft.com/office/drawing/2014/main" id="{8F6B2A64-2452-60B9-C9FB-5B550A062385}"/>
                    </a:ext>
                  </a:extLst>
                </p14:cNvPr>
                <p14:cNvContentPartPr/>
                <p14:nvPr/>
              </p14:nvContentPartPr>
              <p14:xfrm>
                <a:off x="6133283" y="4639576"/>
                <a:ext cx="174960" cy="217080"/>
              </p14:xfrm>
            </p:contentPart>
          </mc:Choice>
          <mc:Fallback xmlns="">
            <p:pic>
              <p:nvPicPr>
                <p:cNvPr id="324" name="Ink 323">
                  <a:extLst>
                    <a:ext uri="{FF2B5EF4-FFF2-40B4-BE49-F238E27FC236}">
                      <a16:creationId xmlns:a16="http://schemas.microsoft.com/office/drawing/2014/main" id="{8F6B2A64-2452-60B9-C9FB-5B550A062385}"/>
                    </a:ext>
                  </a:extLst>
                </p:cNvPr>
                <p:cNvPicPr/>
                <p:nvPr/>
              </p:nvPicPr>
              <p:blipFill>
                <a:blip r:embed="rId278"/>
                <a:stretch>
                  <a:fillRect/>
                </a:stretch>
              </p:blipFill>
              <p:spPr>
                <a:xfrm>
                  <a:off x="6115283" y="4621576"/>
                  <a:ext cx="21060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327" name="Ink 326">
                  <a:extLst>
                    <a:ext uri="{FF2B5EF4-FFF2-40B4-BE49-F238E27FC236}">
                      <a16:creationId xmlns:a16="http://schemas.microsoft.com/office/drawing/2014/main" id="{DE4E3C2B-2EE9-CAFE-0401-DA2E2C36527E}"/>
                    </a:ext>
                  </a:extLst>
                </p14:cNvPr>
                <p14:cNvContentPartPr/>
                <p14:nvPr/>
              </p14:nvContentPartPr>
              <p14:xfrm>
                <a:off x="6416243" y="4713376"/>
                <a:ext cx="145080" cy="152640"/>
              </p14:xfrm>
            </p:contentPart>
          </mc:Choice>
          <mc:Fallback xmlns="">
            <p:pic>
              <p:nvPicPr>
                <p:cNvPr id="327" name="Ink 326">
                  <a:extLst>
                    <a:ext uri="{FF2B5EF4-FFF2-40B4-BE49-F238E27FC236}">
                      <a16:creationId xmlns:a16="http://schemas.microsoft.com/office/drawing/2014/main" id="{DE4E3C2B-2EE9-CAFE-0401-DA2E2C36527E}"/>
                    </a:ext>
                  </a:extLst>
                </p:cNvPr>
                <p:cNvPicPr/>
                <p:nvPr/>
              </p:nvPicPr>
              <p:blipFill>
                <a:blip r:embed="rId280"/>
                <a:stretch>
                  <a:fillRect/>
                </a:stretch>
              </p:blipFill>
              <p:spPr>
                <a:xfrm>
                  <a:off x="6398243" y="4695376"/>
                  <a:ext cx="18072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281">
              <p14:nvContentPartPr>
                <p14:cNvPr id="328" name="Ink 327">
                  <a:extLst>
                    <a:ext uri="{FF2B5EF4-FFF2-40B4-BE49-F238E27FC236}">
                      <a16:creationId xmlns:a16="http://schemas.microsoft.com/office/drawing/2014/main" id="{26E74D49-E654-4AFB-CE20-04AFA2EB586F}"/>
                    </a:ext>
                  </a:extLst>
                </p14:cNvPr>
                <p14:cNvContentPartPr/>
                <p14:nvPr/>
              </p14:nvContentPartPr>
              <p14:xfrm>
                <a:off x="6619283" y="4749016"/>
                <a:ext cx="212760" cy="153360"/>
              </p14:xfrm>
            </p:contentPart>
          </mc:Choice>
          <mc:Fallback xmlns="">
            <p:pic>
              <p:nvPicPr>
                <p:cNvPr id="328" name="Ink 327">
                  <a:extLst>
                    <a:ext uri="{FF2B5EF4-FFF2-40B4-BE49-F238E27FC236}">
                      <a16:creationId xmlns:a16="http://schemas.microsoft.com/office/drawing/2014/main" id="{26E74D49-E654-4AFB-CE20-04AFA2EB586F}"/>
                    </a:ext>
                  </a:extLst>
                </p:cNvPr>
                <p:cNvPicPr/>
                <p:nvPr/>
              </p:nvPicPr>
              <p:blipFill>
                <a:blip r:embed="rId282"/>
                <a:stretch>
                  <a:fillRect/>
                </a:stretch>
              </p:blipFill>
              <p:spPr>
                <a:xfrm>
                  <a:off x="6601643" y="4731376"/>
                  <a:ext cx="24840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329" name="Ink 328">
                  <a:extLst>
                    <a:ext uri="{FF2B5EF4-FFF2-40B4-BE49-F238E27FC236}">
                      <a16:creationId xmlns:a16="http://schemas.microsoft.com/office/drawing/2014/main" id="{054EFB1D-AB5C-395C-4CC8-2A1BB1574396}"/>
                    </a:ext>
                  </a:extLst>
                </p14:cNvPr>
                <p14:cNvContentPartPr/>
                <p14:nvPr/>
              </p14:nvContentPartPr>
              <p14:xfrm>
                <a:off x="5441723" y="4401976"/>
                <a:ext cx="1400760" cy="99000"/>
              </p14:xfrm>
            </p:contentPart>
          </mc:Choice>
          <mc:Fallback xmlns="">
            <p:pic>
              <p:nvPicPr>
                <p:cNvPr id="329" name="Ink 328">
                  <a:extLst>
                    <a:ext uri="{FF2B5EF4-FFF2-40B4-BE49-F238E27FC236}">
                      <a16:creationId xmlns:a16="http://schemas.microsoft.com/office/drawing/2014/main" id="{054EFB1D-AB5C-395C-4CC8-2A1BB1574396}"/>
                    </a:ext>
                  </a:extLst>
                </p:cNvPr>
                <p:cNvPicPr/>
                <p:nvPr/>
              </p:nvPicPr>
              <p:blipFill>
                <a:blip r:embed="rId284"/>
                <a:stretch>
                  <a:fillRect/>
                </a:stretch>
              </p:blipFill>
              <p:spPr>
                <a:xfrm>
                  <a:off x="5424083" y="4384336"/>
                  <a:ext cx="143640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330" name="Ink 329">
                  <a:extLst>
                    <a:ext uri="{FF2B5EF4-FFF2-40B4-BE49-F238E27FC236}">
                      <a16:creationId xmlns:a16="http://schemas.microsoft.com/office/drawing/2014/main" id="{BBB0209F-0D51-1E60-4016-5985EAB0C467}"/>
                    </a:ext>
                  </a:extLst>
                </p14:cNvPr>
                <p14:cNvContentPartPr/>
                <p14:nvPr/>
              </p14:nvContentPartPr>
              <p14:xfrm>
                <a:off x="5313563" y="4416736"/>
                <a:ext cx="1904040" cy="660240"/>
              </p14:xfrm>
            </p:contentPart>
          </mc:Choice>
          <mc:Fallback xmlns="">
            <p:pic>
              <p:nvPicPr>
                <p:cNvPr id="330" name="Ink 329">
                  <a:extLst>
                    <a:ext uri="{FF2B5EF4-FFF2-40B4-BE49-F238E27FC236}">
                      <a16:creationId xmlns:a16="http://schemas.microsoft.com/office/drawing/2014/main" id="{BBB0209F-0D51-1E60-4016-5985EAB0C467}"/>
                    </a:ext>
                  </a:extLst>
                </p:cNvPr>
                <p:cNvPicPr/>
                <p:nvPr/>
              </p:nvPicPr>
              <p:blipFill>
                <a:blip r:embed="rId286"/>
                <a:stretch>
                  <a:fillRect/>
                </a:stretch>
              </p:blipFill>
              <p:spPr>
                <a:xfrm>
                  <a:off x="5295563" y="4398736"/>
                  <a:ext cx="1939680" cy="695880"/>
                </a:xfrm>
                <a:prstGeom prst="rect">
                  <a:avLst/>
                </a:prstGeom>
              </p:spPr>
            </p:pic>
          </mc:Fallback>
        </mc:AlternateContent>
      </p:grpSp>
    </p:spTree>
    <p:extLst>
      <p:ext uri="{BB962C8B-B14F-4D97-AF65-F5344CB8AC3E}">
        <p14:creationId xmlns:p14="http://schemas.microsoft.com/office/powerpoint/2010/main" val="3687587048"/>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99" name="TextBox 98">
            <a:extLst>
              <a:ext uri="{FF2B5EF4-FFF2-40B4-BE49-F238E27FC236}">
                <a16:creationId xmlns:a16="http://schemas.microsoft.com/office/drawing/2014/main" id="{CED9C5EF-223A-1F96-11A4-A826D3EA492A}"/>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100" name="Oval 99">
            <a:extLst>
              <a:ext uri="{FF2B5EF4-FFF2-40B4-BE49-F238E27FC236}">
                <a16:creationId xmlns:a16="http://schemas.microsoft.com/office/drawing/2014/main" id="{D73CC218-6016-452F-82C1-BBAC3795A47A}"/>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1" name="Oval 100">
            <a:extLst>
              <a:ext uri="{FF2B5EF4-FFF2-40B4-BE49-F238E27FC236}">
                <a16:creationId xmlns:a16="http://schemas.microsoft.com/office/drawing/2014/main" id="{1DB258D1-5551-E647-6BA8-919A09831538}"/>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Oval 101">
            <a:extLst>
              <a:ext uri="{FF2B5EF4-FFF2-40B4-BE49-F238E27FC236}">
                <a16:creationId xmlns:a16="http://schemas.microsoft.com/office/drawing/2014/main" id="{B4E45D0E-783F-E475-99B6-211D3171D216}"/>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3" name="Oval 102">
            <a:extLst>
              <a:ext uri="{FF2B5EF4-FFF2-40B4-BE49-F238E27FC236}">
                <a16:creationId xmlns:a16="http://schemas.microsoft.com/office/drawing/2014/main" id="{5BB66985-B857-AE6B-7151-AE26F9C48FDB}"/>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4" name="Oval 103">
            <a:extLst>
              <a:ext uri="{FF2B5EF4-FFF2-40B4-BE49-F238E27FC236}">
                <a16:creationId xmlns:a16="http://schemas.microsoft.com/office/drawing/2014/main" id="{932C2AC4-1F5D-BA9C-51E3-04E66B7EDE9C}"/>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5" name="Oval 104">
            <a:extLst>
              <a:ext uri="{FF2B5EF4-FFF2-40B4-BE49-F238E27FC236}">
                <a16:creationId xmlns:a16="http://schemas.microsoft.com/office/drawing/2014/main" id="{CAF16C63-68EF-1B0A-D61E-8C7E338A5465}"/>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Oval 105">
            <a:extLst>
              <a:ext uri="{FF2B5EF4-FFF2-40B4-BE49-F238E27FC236}">
                <a16:creationId xmlns:a16="http://schemas.microsoft.com/office/drawing/2014/main" id="{4FCCAAFC-07CA-AAE7-B284-3E7401C7F08B}"/>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07" name="Straight Connector 106">
            <a:extLst>
              <a:ext uri="{FF2B5EF4-FFF2-40B4-BE49-F238E27FC236}">
                <a16:creationId xmlns:a16="http://schemas.microsoft.com/office/drawing/2014/main" id="{2B538E00-05D6-0F8E-9E2B-3E2C047E9F3C}"/>
              </a:ext>
            </a:extLst>
          </p:cNvPr>
          <p:cNvCxnSpPr>
            <a:stCxn id="100" idx="7"/>
            <a:endCxn id="101"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6E7F55AB-AECE-4E05-A255-0D33A2AA8C9E}"/>
              </a:ext>
            </a:extLst>
          </p:cNvPr>
          <p:cNvCxnSpPr>
            <a:cxnSpLocks/>
            <a:stCxn id="100" idx="5"/>
            <a:endCxn id="102"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94360F77-066E-EAF6-A69A-DDE7F781EA7F}"/>
              </a:ext>
            </a:extLst>
          </p:cNvPr>
          <p:cNvCxnSpPr>
            <a:cxnSpLocks/>
            <a:stCxn id="102" idx="5"/>
            <a:endCxn id="106"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413165A3-B431-B32F-5905-8633DE898D34}"/>
              </a:ext>
            </a:extLst>
          </p:cNvPr>
          <p:cNvCxnSpPr>
            <a:cxnSpLocks/>
            <a:stCxn id="102" idx="7"/>
            <a:endCxn id="105"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132EF523-F9B5-ABFB-6571-9C9B4A30E2A7}"/>
              </a:ext>
            </a:extLst>
          </p:cNvPr>
          <p:cNvCxnSpPr>
            <a:cxnSpLocks/>
            <a:stCxn id="101" idx="5"/>
            <a:endCxn id="104"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96DF5B8A-5A9C-8591-6F65-36D71F9F0030}"/>
              </a:ext>
            </a:extLst>
          </p:cNvPr>
          <p:cNvCxnSpPr>
            <a:cxnSpLocks/>
            <a:stCxn id="101" idx="7"/>
            <a:endCxn id="103"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F13FDEC1-F013-4013-CB1C-D46D57C69DEA}"/>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114" name="TextBox 113">
            <a:extLst>
              <a:ext uri="{FF2B5EF4-FFF2-40B4-BE49-F238E27FC236}">
                <a16:creationId xmlns:a16="http://schemas.microsoft.com/office/drawing/2014/main" id="{B81169E3-C328-C04E-E319-2189BB1EC49D}"/>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115" name="TextBox 114">
            <a:extLst>
              <a:ext uri="{FF2B5EF4-FFF2-40B4-BE49-F238E27FC236}">
                <a16:creationId xmlns:a16="http://schemas.microsoft.com/office/drawing/2014/main" id="{F50230D9-B086-FB3D-7DC7-FD0AE9FB607A}"/>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116" name="TextBox 115">
            <a:extLst>
              <a:ext uri="{FF2B5EF4-FFF2-40B4-BE49-F238E27FC236}">
                <a16:creationId xmlns:a16="http://schemas.microsoft.com/office/drawing/2014/main" id="{329E1B8E-5FCB-BE33-B87D-F513B7027484}"/>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117" name="TextBox 116">
            <a:extLst>
              <a:ext uri="{FF2B5EF4-FFF2-40B4-BE49-F238E27FC236}">
                <a16:creationId xmlns:a16="http://schemas.microsoft.com/office/drawing/2014/main" id="{7149C4A5-7650-AC52-310C-BD4C3F6942C2}"/>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118" name="TextBox 117">
            <a:extLst>
              <a:ext uri="{FF2B5EF4-FFF2-40B4-BE49-F238E27FC236}">
                <a16:creationId xmlns:a16="http://schemas.microsoft.com/office/drawing/2014/main" id="{6D10143F-A3BF-3E39-0736-EA96528E18DA}"/>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119" name="Group 118">
            <a:extLst>
              <a:ext uri="{FF2B5EF4-FFF2-40B4-BE49-F238E27FC236}">
                <a16:creationId xmlns:a16="http://schemas.microsoft.com/office/drawing/2014/main" id="{D9281A1B-B059-94B3-48D9-EB403AD7D6B3}"/>
              </a:ext>
            </a:extLst>
          </p:cNvPr>
          <p:cNvGrpSpPr/>
          <p:nvPr/>
        </p:nvGrpSpPr>
        <p:grpSpPr>
          <a:xfrm>
            <a:off x="531909"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120" name="Ink 119">
                  <a:extLst>
                    <a:ext uri="{FF2B5EF4-FFF2-40B4-BE49-F238E27FC236}">
                      <a16:creationId xmlns:a16="http://schemas.microsoft.com/office/drawing/2014/main" id="{BFA91ADF-70D1-4B09-C4C7-B38ED8080992}"/>
                    </a:ext>
                  </a:extLst>
                </p14:cNvPr>
                <p14:cNvContentPartPr/>
                <p14:nvPr/>
              </p14:nvContentPartPr>
              <p14:xfrm>
                <a:off x="531909" y="2858846"/>
                <a:ext cx="158040" cy="247680"/>
              </p14:xfrm>
            </p:contentPart>
          </mc:Choice>
          <mc:Fallback xmlns="">
            <p:pic>
              <p:nvPicPr>
                <p:cNvPr id="120" name="Ink 119">
                  <a:extLst>
                    <a:ext uri="{FF2B5EF4-FFF2-40B4-BE49-F238E27FC236}">
                      <a16:creationId xmlns:a16="http://schemas.microsoft.com/office/drawing/2014/main" id="{BFA91ADF-70D1-4B09-C4C7-B38ED8080992}"/>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1" name="Ink 120">
                  <a:extLst>
                    <a:ext uri="{FF2B5EF4-FFF2-40B4-BE49-F238E27FC236}">
                      <a16:creationId xmlns:a16="http://schemas.microsoft.com/office/drawing/2014/main" id="{7145982B-7A42-613A-CBC3-D62439BDC6BA}"/>
                    </a:ext>
                  </a:extLst>
                </p14:cNvPr>
                <p14:cNvContentPartPr/>
                <p14:nvPr/>
              </p14:nvContentPartPr>
              <p14:xfrm>
                <a:off x="763749" y="2904566"/>
                <a:ext cx="165600" cy="192600"/>
              </p14:xfrm>
            </p:contentPart>
          </mc:Choice>
          <mc:Fallback xmlns="">
            <p:pic>
              <p:nvPicPr>
                <p:cNvPr id="121" name="Ink 120">
                  <a:extLst>
                    <a:ext uri="{FF2B5EF4-FFF2-40B4-BE49-F238E27FC236}">
                      <a16:creationId xmlns:a16="http://schemas.microsoft.com/office/drawing/2014/main" id="{7145982B-7A42-613A-CBC3-D62439BDC6BA}"/>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122" name="Group 121">
            <a:extLst>
              <a:ext uri="{FF2B5EF4-FFF2-40B4-BE49-F238E27FC236}">
                <a16:creationId xmlns:a16="http://schemas.microsoft.com/office/drawing/2014/main" id="{52DC6588-9F5C-BEAB-D4A1-A2C82882DCC0}"/>
              </a:ext>
            </a:extLst>
          </p:cNvPr>
          <p:cNvGrpSpPr/>
          <p:nvPr/>
        </p:nvGrpSpPr>
        <p:grpSpPr>
          <a:xfrm>
            <a:off x="1741509"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123" name="Ink 122">
                  <a:extLst>
                    <a:ext uri="{FF2B5EF4-FFF2-40B4-BE49-F238E27FC236}">
                      <a16:creationId xmlns:a16="http://schemas.microsoft.com/office/drawing/2014/main" id="{4B3AA3A3-B968-AA05-BA35-A3FF61DBD8E0}"/>
                    </a:ext>
                  </a:extLst>
                </p14:cNvPr>
                <p14:cNvContentPartPr/>
                <p14:nvPr/>
              </p14:nvContentPartPr>
              <p14:xfrm>
                <a:off x="1741509" y="2312366"/>
                <a:ext cx="139680" cy="221760"/>
              </p14:xfrm>
            </p:contentPart>
          </mc:Choice>
          <mc:Fallback xmlns="">
            <p:pic>
              <p:nvPicPr>
                <p:cNvPr id="123" name="Ink 122">
                  <a:extLst>
                    <a:ext uri="{FF2B5EF4-FFF2-40B4-BE49-F238E27FC236}">
                      <a16:creationId xmlns:a16="http://schemas.microsoft.com/office/drawing/2014/main" id="{4B3AA3A3-B968-AA05-BA35-A3FF61DBD8E0}"/>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4" name="Ink 123">
                  <a:extLst>
                    <a:ext uri="{FF2B5EF4-FFF2-40B4-BE49-F238E27FC236}">
                      <a16:creationId xmlns:a16="http://schemas.microsoft.com/office/drawing/2014/main" id="{AB53D435-D39F-B347-365C-A74434C80984}"/>
                    </a:ext>
                  </a:extLst>
                </p14:cNvPr>
                <p14:cNvContentPartPr/>
                <p14:nvPr/>
              </p14:nvContentPartPr>
              <p14:xfrm>
                <a:off x="1963269" y="2321726"/>
                <a:ext cx="142560" cy="226080"/>
              </p14:xfrm>
            </p:contentPart>
          </mc:Choice>
          <mc:Fallback xmlns="">
            <p:pic>
              <p:nvPicPr>
                <p:cNvPr id="124" name="Ink 123">
                  <a:extLst>
                    <a:ext uri="{FF2B5EF4-FFF2-40B4-BE49-F238E27FC236}">
                      <a16:creationId xmlns:a16="http://schemas.microsoft.com/office/drawing/2014/main" id="{AB53D435-D39F-B347-365C-A74434C80984}"/>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125" name="Group 124">
            <a:extLst>
              <a:ext uri="{FF2B5EF4-FFF2-40B4-BE49-F238E27FC236}">
                <a16:creationId xmlns:a16="http://schemas.microsoft.com/office/drawing/2014/main" id="{264AF837-A873-41A8-A325-102D32FD1B1D}"/>
              </a:ext>
            </a:extLst>
          </p:cNvPr>
          <p:cNvGrpSpPr/>
          <p:nvPr/>
        </p:nvGrpSpPr>
        <p:grpSpPr>
          <a:xfrm>
            <a:off x="3136869"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126" name="Ink 125">
                  <a:extLst>
                    <a:ext uri="{FF2B5EF4-FFF2-40B4-BE49-F238E27FC236}">
                      <a16:creationId xmlns:a16="http://schemas.microsoft.com/office/drawing/2014/main" id="{49944A25-1429-E9C9-F951-0631BFA96963}"/>
                    </a:ext>
                  </a:extLst>
                </p14:cNvPr>
                <p14:cNvContentPartPr/>
                <p14:nvPr/>
              </p14:nvContentPartPr>
              <p14:xfrm>
                <a:off x="3136869" y="3096086"/>
                <a:ext cx="161640" cy="256680"/>
              </p14:xfrm>
            </p:contentPart>
          </mc:Choice>
          <mc:Fallback xmlns="">
            <p:pic>
              <p:nvPicPr>
                <p:cNvPr id="126" name="Ink 125">
                  <a:extLst>
                    <a:ext uri="{FF2B5EF4-FFF2-40B4-BE49-F238E27FC236}">
                      <a16:creationId xmlns:a16="http://schemas.microsoft.com/office/drawing/2014/main" id="{49944A25-1429-E9C9-F951-0631BFA96963}"/>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7" name="Ink 126">
                  <a:extLst>
                    <a:ext uri="{FF2B5EF4-FFF2-40B4-BE49-F238E27FC236}">
                      <a16:creationId xmlns:a16="http://schemas.microsoft.com/office/drawing/2014/main" id="{BEB82404-D9EC-2A11-4281-25CB063270A9}"/>
                    </a:ext>
                  </a:extLst>
                </p14:cNvPr>
                <p14:cNvContentPartPr/>
                <p14:nvPr/>
              </p14:nvContentPartPr>
              <p14:xfrm>
                <a:off x="3358629" y="3136046"/>
                <a:ext cx="186840" cy="212400"/>
              </p14:xfrm>
            </p:contentPart>
          </mc:Choice>
          <mc:Fallback xmlns="">
            <p:pic>
              <p:nvPicPr>
                <p:cNvPr id="127" name="Ink 126">
                  <a:extLst>
                    <a:ext uri="{FF2B5EF4-FFF2-40B4-BE49-F238E27FC236}">
                      <a16:creationId xmlns:a16="http://schemas.microsoft.com/office/drawing/2014/main" id="{BEB82404-D9EC-2A11-4281-25CB063270A9}"/>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28" name="Ink 127">
                  <a:extLst>
                    <a:ext uri="{FF2B5EF4-FFF2-40B4-BE49-F238E27FC236}">
                      <a16:creationId xmlns:a16="http://schemas.microsoft.com/office/drawing/2014/main" id="{9C2DFD71-0530-3BCD-65A5-196679A85D3A}"/>
                    </a:ext>
                  </a:extLst>
                </p14:cNvPr>
                <p14:cNvContentPartPr/>
                <p14:nvPr/>
              </p14:nvContentPartPr>
              <p14:xfrm>
                <a:off x="3461229" y="3118766"/>
                <a:ext cx="133920" cy="61200"/>
              </p14:xfrm>
            </p:contentPart>
          </mc:Choice>
          <mc:Fallback xmlns="">
            <p:pic>
              <p:nvPicPr>
                <p:cNvPr id="128" name="Ink 127">
                  <a:extLst>
                    <a:ext uri="{FF2B5EF4-FFF2-40B4-BE49-F238E27FC236}">
                      <a16:creationId xmlns:a16="http://schemas.microsoft.com/office/drawing/2014/main" id="{9C2DFD71-0530-3BCD-65A5-196679A85D3A}"/>
                    </a:ext>
                  </a:extLst>
                </p:cNvPr>
                <p:cNvPicPr/>
                <p:nvPr/>
              </p:nvPicPr>
              <p:blipFill>
                <a:blip r:embed="rId15"/>
                <a:stretch>
                  <a:fillRect/>
                </a:stretch>
              </p:blipFill>
              <p:spPr>
                <a:xfrm>
                  <a:off x="3443229" y="3100766"/>
                  <a:ext cx="169560" cy="96840"/>
                </a:xfrm>
                <a:prstGeom prst="rect">
                  <a:avLst/>
                </a:prstGeom>
              </p:spPr>
            </p:pic>
          </mc:Fallback>
        </mc:AlternateContent>
      </p:grpSp>
      <p:grpSp>
        <p:nvGrpSpPr>
          <p:cNvPr id="129" name="Group 128">
            <a:extLst>
              <a:ext uri="{FF2B5EF4-FFF2-40B4-BE49-F238E27FC236}">
                <a16:creationId xmlns:a16="http://schemas.microsoft.com/office/drawing/2014/main" id="{1C7FE515-C322-838A-8D3C-57DF3DBFE45C}"/>
              </a:ext>
            </a:extLst>
          </p:cNvPr>
          <p:cNvGrpSpPr/>
          <p:nvPr/>
        </p:nvGrpSpPr>
        <p:grpSpPr>
          <a:xfrm>
            <a:off x="1726029" y="3368246"/>
            <a:ext cx="439560" cy="210960"/>
            <a:chOff x="1726029" y="3368246"/>
            <a:chExt cx="439560" cy="210960"/>
          </a:xfrm>
        </p:grpSpPr>
        <mc:AlternateContent xmlns:mc="http://schemas.openxmlformats.org/markup-compatibility/2006" xmlns:p14="http://schemas.microsoft.com/office/powerpoint/2010/main">
          <mc:Choice Requires="p14">
            <p:contentPart p14:bwMode="auto" r:id="rId16">
              <p14:nvContentPartPr>
                <p14:cNvPr id="130" name="Ink 129">
                  <a:extLst>
                    <a:ext uri="{FF2B5EF4-FFF2-40B4-BE49-F238E27FC236}">
                      <a16:creationId xmlns:a16="http://schemas.microsoft.com/office/drawing/2014/main" id="{D1D21355-5465-2EBD-D743-356B797342AE}"/>
                    </a:ext>
                  </a:extLst>
                </p14:cNvPr>
                <p14:cNvContentPartPr/>
                <p14:nvPr/>
              </p14:nvContentPartPr>
              <p14:xfrm>
                <a:off x="1726029" y="3368246"/>
                <a:ext cx="198360" cy="105120"/>
              </p14:xfrm>
            </p:contentPart>
          </mc:Choice>
          <mc:Fallback xmlns="">
            <p:pic>
              <p:nvPicPr>
                <p:cNvPr id="130" name="Ink 129">
                  <a:extLst>
                    <a:ext uri="{FF2B5EF4-FFF2-40B4-BE49-F238E27FC236}">
                      <a16:creationId xmlns:a16="http://schemas.microsoft.com/office/drawing/2014/main" id="{D1D21355-5465-2EBD-D743-356B797342AE}"/>
                    </a:ext>
                  </a:extLst>
                </p:cNvPr>
                <p:cNvPicPr/>
                <p:nvPr/>
              </p:nvPicPr>
              <p:blipFill>
                <a:blip r:embed="rId17"/>
                <a:stretch>
                  <a:fillRect/>
                </a:stretch>
              </p:blipFill>
              <p:spPr>
                <a:xfrm>
                  <a:off x="1708389" y="3350606"/>
                  <a:ext cx="234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1" name="Ink 130">
                  <a:extLst>
                    <a:ext uri="{FF2B5EF4-FFF2-40B4-BE49-F238E27FC236}">
                      <a16:creationId xmlns:a16="http://schemas.microsoft.com/office/drawing/2014/main" id="{BB63F3A6-96CC-32D8-698C-1134E7343E3D}"/>
                    </a:ext>
                  </a:extLst>
                </p14:cNvPr>
                <p14:cNvContentPartPr/>
                <p14:nvPr/>
              </p14:nvContentPartPr>
              <p14:xfrm>
                <a:off x="1800549" y="3379766"/>
                <a:ext cx="57600" cy="199440"/>
              </p14:xfrm>
            </p:contentPart>
          </mc:Choice>
          <mc:Fallback xmlns="">
            <p:pic>
              <p:nvPicPr>
                <p:cNvPr id="131" name="Ink 130">
                  <a:extLst>
                    <a:ext uri="{FF2B5EF4-FFF2-40B4-BE49-F238E27FC236}">
                      <a16:creationId xmlns:a16="http://schemas.microsoft.com/office/drawing/2014/main" id="{BB63F3A6-96CC-32D8-698C-1134E7343E3D}"/>
                    </a:ext>
                  </a:extLst>
                </p:cNvPr>
                <p:cNvPicPr/>
                <p:nvPr/>
              </p:nvPicPr>
              <p:blipFill>
                <a:blip r:embed="rId19"/>
                <a:stretch>
                  <a:fillRect/>
                </a:stretch>
              </p:blipFill>
              <p:spPr>
                <a:xfrm>
                  <a:off x="1782909" y="3361766"/>
                  <a:ext cx="93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3" name="Ink 132">
                  <a:extLst>
                    <a:ext uri="{FF2B5EF4-FFF2-40B4-BE49-F238E27FC236}">
                      <a16:creationId xmlns:a16="http://schemas.microsoft.com/office/drawing/2014/main" id="{9DCC53B7-286A-14F4-E739-2EED6288F719}"/>
                    </a:ext>
                  </a:extLst>
                </p14:cNvPr>
                <p14:cNvContentPartPr/>
                <p14:nvPr/>
              </p14:nvContentPartPr>
              <p14:xfrm>
                <a:off x="1980909" y="3379046"/>
                <a:ext cx="184680" cy="175680"/>
              </p14:xfrm>
            </p:contentPart>
          </mc:Choice>
          <mc:Fallback xmlns="">
            <p:pic>
              <p:nvPicPr>
                <p:cNvPr id="133" name="Ink 132">
                  <a:extLst>
                    <a:ext uri="{FF2B5EF4-FFF2-40B4-BE49-F238E27FC236}">
                      <a16:creationId xmlns:a16="http://schemas.microsoft.com/office/drawing/2014/main" id="{9DCC53B7-286A-14F4-E739-2EED6288F719}"/>
                    </a:ext>
                  </a:extLst>
                </p:cNvPr>
                <p:cNvPicPr/>
                <p:nvPr/>
              </p:nvPicPr>
              <p:blipFill>
                <a:blip r:embed="rId21"/>
                <a:stretch>
                  <a:fillRect/>
                </a:stretch>
              </p:blipFill>
              <p:spPr>
                <a:xfrm>
                  <a:off x="1962909" y="3361046"/>
                  <a:ext cx="220320" cy="211320"/>
                </a:xfrm>
                <a:prstGeom prst="rect">
                  <a:avLst/>
                </a:prstGeom>
              </p:spPr>
            </p:pic>
          </mc:Fallback>
        </mc:AlternateContent>
      </p:grpSp>
      <p:grpSp>
        <p:nvGrpSpPr>
          <p:cNvPr id="134" name="Group 133">
            <a:extLst>
              <a:ext uri="{FF2B5EF4-FFF2-40B4-BE49-F238E27FC236}">
                <a16:creationId xmlns:a16="http://schemas.microsoft.com/office/drawing/2014/main" id="{BFB04150-4CA7-B81E-EAF7-429851AF7358}"/>
              </a:ext>
            </a:extLst>
          </p:cNvPr>
          <p:cNvGrpSpPr/>
          <p:nvPr/>
        </p:nvGrpSpPr>
        <p:grpSpPr>
          <a:xfrm>
            <a:off x="3259269" y="3596846"/>
            <a:ext cx="299880" cy="253080"/>
            <a:chOff x="3259269" y="3596846"/>
            <a:chExt cx="299880" cy="253080"/>
          </a:xfrm>
        </p:grpSpPr>
        <mc:AlternateContent xmlns:mc="http://schemas.openxmlformats.org/markup-compatibility/2006" xmlns:p14="http://schemas.microsoft.com/office/powerpoint/2010/main">
          <mc:Choice Requires="p14">
            <p:contentPart p14:bwMode="auto" r:id="rId22">
              <p14:nvContentPartPr>
                <p14:cNvPr id="135" name="Ink 134">
                  <a:extLst>
                    <a:ext uri="{FF2B5EF4-FFF2-40B4-BE49-F238E27FC236}">
                      <a16:creationId xmlns:a16="http://schemas.microsoft.com/office/drawing/2014/main" id="{7475054E-9EA8-01B9-3F53-FA69EF3C6FD4}"/>
                    </a:ext>
                  </a:extLst>
                </p14:cNvPr>
                <p14:cNvContentPartPr/>
                <p14:nvPr/>
              </p14:nvContentPartPr>
              <p14:xfrm>
                <a:off x="3259269" y="3596846"/>
                <a:ext cx="216000" cy="253080"/>
              </p14:xfrm>
            </p:contentPart>
          </mc:Choice>
          <mc:Fallback xmlns="">
            <p:pic>
              <p:nvPicPr>
                <p:cNvPr id="135" name="Ink 134">
                  <a:extLst>
                    <a:ext uri="{FF2B5EF4-FFF2-40B4-BE49-F238E27FC236}">
                      <a16:creationId xmlns:a16="http://schemas.microsoft.com/office/drawing/2014/main" id="{7475054E-9EA8-01B9-3F53-FA69EF3C6FD4}"/>
                    </a:ext>
                  </a:extLst>
                </p:cNvPr>
                <p:cNvPicPr/>
                <p:nvPr/>
              </p:nvPicPr>
              <p:blipFill>
                <a:blip r:embed="rId23"/>
                <a:stretch>
                  <a:fillRect/>
                </a:stretch>
              </p:blipFill>
              <p:spPr>
                <a:xfrm>
                  <a:off x="3241629" y="3579206"/>
                  <a:ext cx="25164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6" name="Ink 135">
                  <a:extLst>
                    <a:ext uri="{FF2B5EF4-FFF2-40B4-BE49-F238E27FC236}">
                      <a16:creationId xmlns:a16="http://schemas.microsoft.com/office/drawing/2014/main" id="{75B018C7-66D6-EF75-E7B2-D298B38E876D}"/>
                    </a:ext>
                  </a:extLst>
                </p14:cNvPr>
                <p14:cNvContentPartPr/>
                <p14:nvPr/>
              </p14:nvContentPartPr>
              <p14:xfrm>
                <a:off x="3297789" y="3738326"/>
                <a:ext cx="261360" cy="10800"/>
              </p14:xfrm>
            </p:contentPart>
          </mc:Choice>
          <mc:Fallback xmlns="">
            <p:pic>
              <p:nvPicPr>
                <p:cNvPr id="136" name="Ink 135">
                  <a:extLst>
                    <a:ext uri="{FF2B5EF4-FFF2-40B4-BE49-F238E27FC236}">
                      <a16:creationId xmlns:a16="http://schemas.microsoft.com/office/drawing/2014/main" id="{75B018C7-66D6-EF75-E7B2-D298B38E876D}"/>
                    </a:ext>
                  </a:extLst>
                </p:cNvPr>
                <p:cNvPicPr/>
                <p:nvPr/>
              </p:nvPicPr>
              <p:blipFill>
                <a:blip r:embed="rId25"/>
                <a:stretch>
                  <a:fillRect/>
                </a:stretch>
              </p:blipFill>
              <p:spPr>
                <a:xfrm>
                  <a:off x="3280149" y="3720326"/>
                  <a:ext cx="297000" cy="46440"/>
                </a:xfrm>
                <a:prstGeom prst="rect">
                  <a:avLst/>
                </a:prstGeom>
              </p:spPr>
            </p:pic>
          </mc:Fallback>
        </mc:AlternateContent>
      </p:grpSp>
      <p:grpSp>
        <p:nvGrpSpPr>
          <p:cNvPr id="138" name="Group 137">
            <a:extLst>
              <a:ext uri="{FF2B5EF4-FFF2-40B4-BE49-F238E27FC236}">
                <a16:creationId xmlns:a16="http://schemas.microsoft.com/office/drawing/2014/main" id="{9693F800-2B4B-0542-D9A6-A42F6C638905}"/>
              </a:ext>
            </a:extLst>
          </p:cNvPr>
          <p:cNvGrpSpPr/>
          <p:nvPr/>
        </p:nvGrpSpPr>
        <p:grpSpPr>
          <a:xfrm>
            <a:off x="3212109" y="2536286"/>
            <a:ext cx="246240" cy="251280"/>
            <a:chOff x="3212109" y="2536286"/>
            <a:chExt cx="246240" cy="251280"/>
          </a:xfrm>
        </p:grpSpPr>
        <mc:AlternateContent xmlns:mc="http://schemas.openxmlformats.org/markup-compatibility/2006" xmlns:p14="http://schemas.microsoft.com/office/powerpoint/2010/main">
          <mc:Choice Requires="p14">
            <p:contentPart p14:bwMode="auto" r:id="rId26">
              <p14:nvContentPartPr>
                <p14:cNvPr id="98" name="Ink 97">
                  <a:extLst>
                    <a:ext uri="{FF2B5EF4-FFF2-40B4-BE49-F238E27FC236}">
                      <a16:creationId xmlns:a16="http://schemas.microsoft.com/office/drawing/2014/main" id="{82518588-4ABE-401D-2F07-32EE097C71A2}"/>
                    </a:ext>
                  </a:extLst>
                </p14:cNvPr>
                <p14:cNvContentPartPr/>
                <p14:nvPr/>
              </p14:nvContentPartPr>
              <p14:xfrm>
                <a:off x="3212109" y="2536286"/>
                <a:ext cx="180360" cy="251280"/>
              </p14:xfrm>
            </p:contentPart>
          </mc:Choice>
          <mc:Fallback xmlns="">
            <p:pic>
              <p:nvPicPr>
                <p:cNvPr id="98" name="Ink 97">
                  <a:extLst>
                    <a:ext uri="{FF2B5EF4-FFF2-40B4-BE49-F238E27FC236}">
                      <a16:creationId xmlns:a16="http://schemas.microsoft.com/office/drawing/2014/main" id="{82518588-4ABE-401D-2F07-32EE097C71A2}"/>
                    </a:ext>
                  </a:extLst>
                </p:cNvPr>
                <p:cNvPicPr/>
                <p:nvPr/>
              </p:nvPicPr>
              <p:blipFill>
                <a:blip r:embed="rId27"/>
                <a:stretch>
                  <a:fillRect/>
                </a:stretch>
              </p:blipFill>
              <p:spPr>
                <a:xfrm>
                  <a:off x="3194109" y="2518646"/>
                  <a:ext cx="2160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7" name="Ink 136">
                  <a:extLst>
                    <a:ext uri="{FF2B5EF4-FFF2-40B4-BE49-F238E27FC236}">
                      <a16:creationId xmlns:a16="http://schemas.microsoft.com/office/drawing/2014/main" id="{66E3FC9E-99F6-E624-DFAB-7018E2D1609B}"/>
                    </a:ext>
                  </a:extLst>
                </p14:cNvPr>
                <p14:cNvContentPartPr/>
                <p14:nvPr/>
              </p14:nvContentPartPr>
              <p14:xfrm>
                <a:off x="3279069" y="2542766"/>
                <a:ext cx="179280" cy="15120"/>
              </p14:xfrm>
            </p:contentPart>
          </mc:Choice>
          <mc:Fallback xmlns="">
            <p:pic>
              <p:nvPicPr>
                <p:cNvPr id="137" name="Ink 136">
                  <a:extLst>
                    <a:ext uri="{FF2B5EF4-FFF2-40B4-BE49-F238E27FC236}">
                      <a16:creationId xmlns:a16="http://schemas.microsoft.com/office/drawing/2014/main" id="{66E3FC9E-99F6-E624-DFAB-7018E2D1609B}"/>
                    </a:ext>
                  </a:extLst>
                </p:cNvPr>
                <p:cNvPicPr/>
                <p:nvPr/>
              </p:nvPicPr>
              <p:blipFill>
                <a:blip r:embed="rId29"/>
                <a:stretch>
                  <a:fillRect/>
                </a:stretch>
              </p:blipFill>
              <p:spPr>
                <a:xfrm>
                  <a:off x="3261429" y="2524766"/>
                  <a:ext cx="214920" cy="50760"/>
                </a:xfrm>
                <a:prstGeom prst="rect">
                  <a:avLst/>
                </a:prstGeom>
              </p:spPr>
            </p:pic>
          </mc:Fallback>
        </mc:AlternateContent>
      </p:grpSp>
      <p:grpSp>
        <p:nvGrpSpPr>
          <p:cNvPr id="141" name="Group 140">
            <a:extLst>
              <a:ext uri="{FF2B5EF4-FFF2-40B4-BE49-F238E27FC236}">
                <a16:creationId xmlns:a16="http://schemas.microsoft.com/office/drawing/2014/main" id="{1E153935-AFA8-24C0-B5BF-123FCA89370A}"/>
              </a:ext>
            </a:extLst>
          </p:cNvPr>
          <p:cNvGrpSpPr/>
          <p:nvPr/>
        </p:nvGrpSpPr>
        <p:grpSpPr>
          <a:xfrm>
            <a:off x="3136149" y="2052446"/>
            <a:ext cx="347400" cy="252360"/>
            <a:chOff x="3136149" y="2052446"/>
            <a:chExt cx="347400" cy="252360"/>
          </a:xfrm>
        </p:grpSpPr>
        <mc:AlternateContent xmlns:mc="http://schemas.openxmlformats.org/markup-compatibility/2006" xmlns:p14="http://schemas.microsoft.com/office/powerpoint/2010/main">
          <mc:Choice Requires="p14">
            <p:contentPart p14:bwMode="auto" r:id="rId30">
              <p14:nvContentPartPr>
                <p14:cNvPr id="139" name="Ink 138">
                  <a:extLst>
                    <a:ext uri="{FF2B5EF4-FFF2-40B4-BE49-F238E27FC236}">
                      <a16:creationId xmlns:a16="http://schemas.microsoft.com/office/drawing/2014/main" id="{72ECB733-1F2B-E9A5-4DD9-6063BE4A1EA7}"/>
                    </a:ext>
                  </a:extLst>
                </p14:cNvPr>
                <p14:cNvContentPartPr/>
                <p14:nvPr/>
              </p14:nvContentPartPr>
              <p14:xfrm>
                <a:off x="3136149" y="2052446"/>
                <a:ext cx="149760" cy="251280"/>
              </p14:xfrm>
            </p:contentPart>
          </mc:Choice>
          <mc:Fallback xmlns="">
            <p:pic>
              <p:nvPicPr>
                <p:cNvPr id="139" name="Ink 138">
                  <a:extLst>
                    <a:ext uri="{FF2B5EF4-FFF2-40B4-BE49-F238E27FC236}">
                      <a16:creationId xmlns:a16="http://schemas.microsoft.com/office/drawing/2014/main" id="{72ECB733-1F2B-E9A5-4DD9-6063BE4A1EA7}"/>
                    </a:ext>
                  </a:extLst>
                </p:cNvPr>
                <p:cNvPicPr/>
                <p:nvPr/>
              </p:nvPicPr>
              <p:blipFill>
                <a:blip r:embed="rId31"/>
                <a:stretch>
                  <a:fillRect/>
                </a:stretch>
              </p:blipFill>
              <p:spPr>
                <a:xfrm>
                  <a:off x="3118149" y="2034806"/>
                  <a:ext cx="1854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0" name="Ink 139">
                  <a:extLst>
                    <a:ext uri="{FF2B5EF4-FFF2-40B4-BE49-F238E27FC236}">
                      <a16:creationId xmlns:a16="http://schemas.microsoft.com/office/drawing/2014/main" id="{D710CD0F-E818-5D0A-B1BE-A4638C2AC9B8}"/>
                    </a:ext>
                  </a:extLst>
                </p14:cNvPr>
                <p14:cNvContentPartPr/>
                <p14:nvPr/>
              </p14:nvContentPartPr>
              <p14:xfrm>
                <a:off x="3333429" y="2068646"/>
                <a:ext cx="150120" cy="236160"/>
              </p14:xfrm>
            </p:contentPart>
          </mc:Choice>
          <mc:Fallback xmlns="">
            <p:pic>
              <p:nvPicPr>
                <p:cNvPr id="140" name="Ink 139">
                  <a:extLst>
                    <a:ext uri="{FF2B5EF4-FFF2-40B4-BE49-F238E27FC236}">
                      <a16:creationId xmlns:a16="http://schemas.microsoft.com/office/drawing/2014/main" id="{D710CD0F-E818-5D0A-B1BE-A4638C2AC9B8}"/>
                    </a:ext>
                  </a:extLst>
                </p:cNvPr>
                <p:cNvPicPr/>
                <p:nvPr/>
              </p:nvPicPr>
              <p:blipFill>
                <a:blip r:embed="rId33"/>
                <a:stretch>
                  <a:fillRect/>
                </a:stretch>
              </p:blipFill>
              <p:spPr>
                <a:xfrm>
                  <a:off x="3315429" y="2050646"/>
                  <a:ext cx="185760" cy="271800"/>
                </a:xfrm>
                <a:prstGeom prst="rect">
                  <a:avLst/>
                </a:prstGeom>
              </p:spPr>
            </p:pic>
          </mc:Fallback>
        </mc:AlternateContent>
      </p:grpSp>
    </p:spTree>
    <p:extLst>
      <p:ext uri="{BB962C8B-B14F-4D97-AF65-F5344CB8AC3E}">
        <p14:creationId xmlns:p14="http://schemas.microsoft.com/office/powerpoint/2010/main" val="3197547691"/>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36" name="TextBox 135">
            <a:extLst>
              <a:ext uri="{FF2B5EF4-FFF2-40B4-BE49-F238E27FC236}">
                <a16:creationId xmlns:a16="http://schemas.microsoft.com/office/drawing/2014/main" id="{FA4EC18C-356D-1978-AD3A-3F52C96DF82A}"/>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137" name="Oval 136">
            <a:extLst>
              <a:ext uri="{FF2B5EF4-FFF2-40B4-BE49-F238E27FC236}">
                <a16:creationId xmlns:a16="http://schemas.microsoft.com/office/drawing/2014/main" id="{53940DB0-258D-74C3-8FE7-FA8493F95844}"/>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8" name="Oval 137">
            <a:extLst>
              <a:ext uri="{FF2B5EF4-FFF2-40B4-BE49-F238E27FC236}">
                <a16:creationId xmlns:a16="http://schemas.microsoft.com/office/drawing/2014/main" id="{22E3BE93-D38E-C30E-1799-0BD3F75E9B9B}"/>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9" name="Oval 138">
            <a:extLst>
              <a:ext uri="{FF2B5EF4-FFF2-40B4-BE49-F238E27FC236}">
                <a16:creationId xmlns:a16="http://schemas.microsoft.com/office/drawing/2014/main" id="{9A5A5839-83DC-23F0-BD6D-A6EE75EA3388}"/>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0" name="Oval 139">
            <a:extLst>
              <a:ext uri="{FF2B5EF4-FFF2-40B4-BE49-F238E27FC236}">
                <a16:creationId xmlns:a16="http://schemas.microsoft.com/office/drawing/2014/main" id="{0932A638-FF25-4A96-59E9-78500410BD42}"/>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1" name="Oval 140">
            <a:extLst>
              <a:ext uri="{FF2B5EF4-FFF2-40B4-BE49-F238E27FC236}">
                <a16:creationId xmlns:a16="http://schemas.microsoft.com/office/drawing/2014/main" id="{C5022F15-42D9-602D-2661-3D9330B9C4E5}"/>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2" name="Oval 141">
            <a:extLst>
              <a:ext uri="{FF2B5EF4-FFF2-40B4-BE49-F238E27FC236}">
                <a16:creationId xmlns:a16="http://schemas.microsoft.com/office/drawing/2014/main" id="{23FB1143-3FE2-7400-687B-C148EF0F25DD}"/>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3" name="Oval 142">
            <a:extLst>
              <a:ext uri="{FF2B5EF4-FFF2-40B4-BE49-F238E27FC236}">
                <a16:creationId xmlns:a16="http://schemas.microsoft.com/office/drawing/2014/main" id="{54647888-AD7B-D5A5-CA16-1B2CB0917A4B}"/>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44" name="Straight Connector 143">
            <a:extLst>
              <a:ext uri="{FF2B5EF4-FFF2-40B4-BE49-F238E27FC236}">
                <a16:creationId xmlns:a16="http://schemas.microsoft.com/office/drawing/2014/main" id="{2B1C9E6F-C3E7-52D5-BAF0-57AC6BC0A595}"/>
              </a:ext>
            </a:extLst>
          </p:cNvPr>
          <p:cNvCxnSpPr>
            <a:stCxn id="137" idx="7"/>
            <a:endCxn id="138"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D3C54FDB-26E7-F253-598C-40749CDA0EA0}"/>
              </a:ext>
            </a:extLst>
          </p:cNvPr>
          <p:cNvCxnSpPr>
            <a:cxnSpLocks/>
            <a:stCxn id="137" idx="5"/>
            <a:endCxn id="139"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1679689D-D207-0228-4F11-1DBF2A2B67FD}"/>
              </a:ext>
            </a:extLst>
          </p:cNvPr>
          <p:cNvCxnSpPr>
            <a:cxnSpLocks/>
            <a:stCxn id="139" idx="5"/>
            <a:endCxn id="143"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7CDFFD82-A150-494A-25C3-3D517B8A004E}"/>
              </a:ext>
            </a:extLst>
          </p:cNvPr>
          <p:cNvCxnSpPr>
            <a:cxnSpLocks/>
            <a:stCxn id="139" idx="7"/>
            <a:endCxn id="142"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08210B5-EC8A-B71C-DBF6-5EFCB23A1E3B}"/>
              </a:ext>
            </a:extLst>
          </p:cNvPr>
          <p:cNvCxnSpPr>
            <a:cxnSpLocks/>
            <a:stCxn id="138" idx="5"/>
            <a:endCxn id="141"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87D4A787-C1C6-7835-76F1-6E2A6DED1780}"/>
              </a:ext>
            </a:extLst>
          </p:cNvPr>
          <p:cNvCxnSpPr>
            <a:cxnSpLocks/>
            <a:stCxn id="138" idx="7"/>
            <a:endCxn id="140"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50" name="TextBox 149">
            <a:extLst>
              <a:ext uri="{FF2B5EF4-FFF2-40B4-BE49-F238E27FC236}">
                <a16:creationId xmlns:a16="http://schemas.microsoft.com/office/drawing/2014/main" id="{94EC91AA-3EF3-A2A3-AFF3-534A90054122}"/>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151" name="TextBox 150">
            <a:extLst>
              <a:ext uri="{FF2B5EF4-FFF2-40B4-BE49-F238E27FC236}">
                <a16:creationId xmlns:a16="http://schemas.microsoft.com/office/drawing/2014/main" id="{72238022-004E-B2AB-92BD-765874023692}"/>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152" name="TextBox 151">
            <a:extLst>
              <a:ext uri="{FF2B5EF4-FFF2-40B4-BE49-F238E27FC236}">
                <a16:creationId xmlns:a16="http://schemas.microsoft.com/office/drawing/2014/main" id="{48FF2368-93B2-E17A-B50E-5A8C876E9E45}"/>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153" name="TextBox 152">
            <a:extLst>
              <a:ext uri="{FF2B5EF4-FFF2-40B4-BE49-F238E27FC236}">
                <a16:creationId xmlns:a16="http://schemas.microsoft.com/office/drawing/2014/main" id="{40C00E7B-39FC-00A8-A1AA-8788F55AEB56}"/>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154" name="TextBox 153">
            <a:extLst>
              <a:ext uri="{FF2B5EF4-FFF2-40B4-BE49-F238E27FC236}">
                <a16:creationId xmlns:a16="http://schemas.microsoft.com/office/drawing/2014/main" id="{D87F44A2-3CE1-4A19-8AF7-F4926B336211}"/>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155" name="TextBox 154">
            <a:extLst>
              <a:ext uri="{FF2B5EF4-FFF2-40B4-BE49-F238E27FC236}">
                <a16:creationId xmlns:a16="http://schemas.microsoft.com/office/drawing/2014/main" id="{210DB81E-5B61-A4C1-1394-946F56654020}"/>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156" name="Group 155">
            <a:extLst>
              <a:ext uri="{FF2B5EF4-FFF2-40B4-BE49-F238E27FC236}">
                <a16:creationId xmlns:a16="http://schemas.microsoft.com/office/drawing/2014/main" id="{F3C51E61-8D06-95ED-DB6C-EE38FFEBA2C6}"/>
              </a:ext>
            </a:extLst>
          </p:cNvPr>
          <p:cNvGrpSpPr/>
          <p:nvPr/>
        </p:nvGrpSpPr>
        <p:grpSpPr>
          <a:xfrm>
            <a:off x="531909"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157" name="Ink 156">
                  <a:extLst>
                    <a:ext uri="{FF2B5EF4-FFF2-40B4-BE49-F238E27FC236}">
                      <a16:creationId xmlns:a16="http://schemas.microsoft.com/office/drawing/2014/main" id="{4E6D31EA-9208-B3AF-AC17-7563836B5BA0}"/>
                    </a:ext>
                  </a:extLst>
                </p14:cNvPr>
                <p14:cNvContentPartPr/>
                <p14:nvPr/>
              </p14:nvContentPartPr>
              <p14:xfrm>
                <a:off x="531909" y="2858846"/>
                <a:ext cx="158040" cy="247680"/>
              </p14:xfrm>
            </p:contentPart>
          </mc:Choice>
          <mc:Fallback xmlns="">
            <p:pic>
              <p:nvPicPr>
                <p:cNvPr id="157" name="Ink 156">
                  <a:extLst>
                    <a:ext uri="{FF2B5EF4-FFF2-40B4-BE49-F238E27FC236}">
                      <a16:creationId xmlns:a16="http://schemas.microsoft.com/office/drawing/2014/main" id="{4E6D31EA-9208-B3AF-AC17-7563836B5BA0}"/>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58" name="Ink 157">
                  <a:extLst>
                    <a:ext uri="{FF2B5EF4-FFF2-40B4-BE49-F238E27FC236}">
                      <a16:creationId xmlns:a16="http://schemas.microsoft.com/office/drawing/2014/main" id="{55184294-F73E-2B9A-EFF9-BBE16CCD395B}"/>
                    </a:ext>
                  </a:extLst>
                </p14:cNvPr>
                <p14:cNvContentPartPr/>
                <p14:nvPr/>
              </p14:nvContentPartPr>
              <p14:xfrm>
                <a:off x="763749" y="2904566"/>
                <a:ext cx="165600" cy="192600"/>
              </p14:xfrm>
            </p:contentPart>
          </mc:Choice>
          <mc:Fallback xmlns="">
            <p:pic>
              <p:nvPicPr>
                <p:cNvPr id="158" name="Ink 157">
                  <a:extLst>
                    <a:ext uri="{FF2B5EF4-FFF2-40B4-BE49-F238E27FC236}">
                      <a16:creationId xmlns:a16="http://schemas.microsoft.com/office/drawing/2014/main" id="{55184294-F73E-2B9A-EFF9-BBE16CCD395B}"/>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159" name="Group 158">
            <a:extLst>
              <a:ext uri="{FF2B5EF4-FFF2-40B4-BE49-F238E27FC236}">
                <a16:creationId xmlns:a16="http://schemas.microsoft.com/office/drawing/2014/main" id="{405A4666-9183-BC1C-E50D-AE8F4A6A859F}"/>
              </a:ext>
            </a:extLst>
          </p:cNvPr>
          <p:cNvGrpSpPr/>
          <p:nvPr/>
        </p:nvGrpSpPr>
        <p:grpSpPr>
          <a:xfrm>
            <a:off x="1741509"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160" name="Ink 159">
                  <a:extLst>
                    <a:ext uri="{FF2B5EF4-FFF2-40B4-BE49-F238E27FC236}">
                      <a16:creationId xmlns:a16="http://schemas.microsoft.com/office/drawing/2014/main" id="{48F98C8E-6A15-487C-6232-9077E05F49BE}"/>
                    </a:ext>
                  </a:extLst>
                </p14:cNvPr>
                <p14:cNvContentPartPr/>
                <p14:nvPr/>
              </p14:nvContentPartPr>
              <p14:xfrm>
                <a:off x="1741509" y="2312366"/>
                <a:ext cx="139680" cy="221760"/>
              </p14:xfrm>
            </p:contentPart>
          </mc:Choice>
          <mc:Fallback xmlns="">
            <p:pic>
              <p:nvPicPr>
                <p:cNvPr id="160" name="Ink 159">
                  <a:extLst>
                    <a:ext uri="{FF2B5EF4-FFF2-40B4-BE49-F238E27FC236}">
                      <a16:creationId xmlns:a16="http://schemas.microsoft.com/office/drawing/2014/main" id="{48F98C8E-6A15-487C-6232-9077E05F49BE}"/>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61" name="Ink 160">
                  <a:extLst>
                    <a:ext uri="{FF2B5EF4-FFF2-40B4-BE49-F238E27FC236}">
                      <a16:creationId xmlns:a16="http://schemas.microsoft.com/office/drawing/2014/main" id="{134E27A8-E439-5AE2-9DBA-7F82E4DAF692}"/>
                    </a:ext>
                  </a:extLst>
                </p14:cNvPr>
                <p14:cNvContentPartPr/>
                <p14:nvPr/>
              </p14:nvContentPartPr>
              <p14:xfrm>
                <a:off x="1963269" y="2321726"/>
                <a:ext cx="142560" cy="226080"/>
              </p14:xfrm>
            </p:contentPart>
          </mc:Choice>
          <mc:Fallback xmlns="">
            <p:pic>
              <p:nvPicPr>
                <p:cNvPr id="161" name="Ink 160">
                  <a:extLst>
                    <a:ext uri="{FF2B5EF4-FFF2-40B4-BE49-F238E27FC236}">
                      <a16:creationId xmlns:a16="http://schemas.microsoft.com/office/drawing/2014/main" id="{134E27A8-E439-5AE2-9DBA-7F82E4DAF692}"/>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162" name="Group 161">
            <a:extLst>
              <a:ext uri="{FF2B5EF4-FFF2-40B4-BE49-F238E27FC236}">
                <a16:creationId xmlns:a16="http://schemas.microsoft.com/office/drawing/2014/main" id="{0AA722F3-2B76-EA68-2726-E4141F6C6A08}"/>
              </a:ext>
            </a:extLst>
          </p:cNvPr>
          <p:cNvGrpSpPr/>
          <p:nvPr/>
        </p:nvGrpSpPr>
        <p:grpSpPr>
          <a:xfrm>
            <a:off x="3136869"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163" name="Ink 162">
                  <a:extLst>
                    <a:ext uri="{FF2B5EF4-FFF2-40B4-BE49-F238E27FC236}">
                      <a16:creationId xmlns:a16="http://schemas.microsoft.com/office/drawing/2014/main" id="{8777BED0-76B2-FD6D-5A7B-671E80D59326}"/>
                    </a:ext>
                  </a:extLst>
                </p14:cNvPr>
                <p14:cNvContentPartPr/>
                <p14:nvPr/>
              </p14:nvContentPartPr>
              <p14:xfrm>
                <a:off x="3136869" y="3096086"/>
                <a:ext cx="161640" cy="256680"/>
              </p14:xfrm>
            </p:contentPart>
          </mc:Choice>
          <mc:Fallback xmlns="">
            <p:pic>
              <p:nvPicPr>
                <p:cNvPr id="163" name="Ink 162">
                  <a:extLst>
                    <a:ext uri="{FF2B5EF4-FFF2-40B4-BE49-F238E27FC236}">
                      <a16:creationId xmlns:a16="http://schemas.microsoft.com/office/drawing/2014/main" id="{8777BED0-76B2-FD6D-5A7B-671E80D59326}"/>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64" name="Ink 163">
                  <a:extLst>
                    <a:ext uri="{FF2B5EF4-FFF2-40B4-BE49-F238E27FC236}">
                      <a16:creationId xmlns:a16="http://schemas.microsoft.com/office/drawing/2014/main" id="{34FA74CB-D120-06AB-C283-D7D2F0566405}"/>
                    </a:ext>
                  </a:extLst>
                </p14:cNvPr>
                <p14:cNvContentPartPr/>
                <p14:nvPr/>
              </p14:nvContentPartPr>
              <p14:xfrm>
                <a:off x="3358629" y="3136046"/>
                <a:ext cx="186840" cy="212400"/>
              </p14:xfrm>
            </p:contentPart>
          </mc:Choice>
          <mc:Fallback xmlns="">
            <p:pic>
              <p:nvPicPr>
                <p:cNvPr id="164" name="Ink 163">
                  <a:extLst>
                    <a:ext uri="{FF2B5EF4-FFF2-40B4-BE49-F238E27FC236}">
                      <a16:creationId xmlns:a16="http://schemas.microsoft.com/office/drawing/2014/main" id="{34FA74CB-D120-06AB-C283-D7D2F0566405}"/>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65" name="Ink 164">
                  <a:extLst>
                    <a:ext uri="{FF2B5EF4-FFF2-40B4-BE49-F238E27FC236}">
                      <a16:creationId xmlns:a16="http://schemas.microsoft.com/office/drawing/2014/main" id="{E310C671-25B2-7252-65DE-4B1C6C910555}"/>
                    </a:ext>
                  </a:extLst>
                </p14:cNvPr>
                <p14:cNvContentPartPr/>
                <p14:nvPr/>
              </p14:nvContentPartPr>
              <p14:xfrm>
                <a:off x="3461229" y="3118766"/>
                <a:ext cx="133920" cy="61200"/>
              </p14:xfrm>
            </p:contentPart>
          </mc:Choice>
          <mc:Fallback xmlns="">
            <p:pic>
              <p:nvPicPr>
                <p:cNvPr id="165" name="Ink 164">
                  <a:extLst>
                    <a:ext uri="{FF2B5EF4-FFF2-40B4-BE49-F238E27FC236}">
                      <a16:creationId xmlns:a16="http://schemas.microsoft.com/office/drawing/2014/main" id="{E310C671-25B2-7252-65DE-4B1C6C910555}"/>
                    </a:ext>
                  </a:extLst>
                </p:cNvPr>
                <p:cNvPicPr/>
                <p:nvPr/>
              </p:nvPicPr>
              <p:blipFill>
                <a:blip r:embed="rId15"/>
                <a:stretch>
                  <a:fillRect/>
                </a:stretch>
              </p:blipFill>
              <p:spPr>
                <a:xfrm>
                  <a:off x="3443229" y="3100766"/>
                  <a:ext cx="169560" cy="96840"/>
                </a:xfrm>
                <a:prstGeom prst="rect">
                  <a:avLst/>
                </a:prstGeom>
              </p:spPr>
            </p:pic>
          </mc:Fallback>
        </mc:AlternateContent>
      </p:grpSp>
      <p:grpSp>
        <p:nvGrpSpPr>
          <p:cNvPr id="166" name="Group 165">
            <a:extLst>
              <a:ext uri="{FF2B5EF4-FFF2-40B4-BE49-F238E27FC236}">
                <a16:creationId xmlns:a16="http://schemas.microsoft.com/office/drawing/2014/main" id="{8320A3BD-88C4-740B-D958-5E702A5A03E2}"/>
              </a:ext>
            </a:extLst>
          </p:cNvPr>
          <p:cNvGrpSpPr/>
          <p:nvPr/>
        </p:nvGrpSpPr>
        <p:grpSpPr>
          <a:xfrm>
            <a:off x="1726029" y="3368246"/>
            <a:ext cx="439560" cy="210960"/>
            <a:chOff x="1726029" y="3368246"/>
            <a:chExt cx="439560" cy="210960"/>
          </a:xfrm>
        </p:grpSpPr>
        <mc:AlternateContent xmlns:mc="http://schemas.openxmlformats.org/markup-compatibility/2006" xmlns:p14="http://schemas.microsoft.com/office/powerpoint/2010/main">
          <mc:Choice Requires="p14">
            <p:contentPart p14:bwMode="auto" r:id="rId16">
              <p14:nvContentPartPr>
                <p14:cNvPr id="167" name="Ink 166">
                  <a:extLst>
                    <a:ext uri="{FF2B5EF4-FFF2-40B4-BE49-F238E27FC236}">
                      <a16:creationId xmlns:a16="http://schemas.microsoft.com/office/drawing/2014/main" id="{419CBFC4-0BF3-6977-4E26-BA5CEA1795B5}"/>
                    </a:ext>
                  </a:extLst>
                </p14:cNvPr>
                <p14:cNvContentPartPr/>
                <p14:nvPr/>
              </p14:nvContentPartPr>
              <p14:xfrm>
                <a:off x="1726029" y="3368246"/>
                <a:ext cx="198360" cy="105120"/>
              </p14:xfrm>
            </p:contentPart>
          </mc:Choice>
          <mc:Fallback xmlns="">
            <p:pic>
              <p:nvPicPr>
                <p:cNvPr id="167" name="Ink 166">
                  <a:extLst>
                    <a:ext uri="{FF2B5EF4-FFF2-40B4-BE49-F238E27FC236}">
                      <a16:creationId xmlns:a16="http://schemas.microsoft.com/office/drawing/2014/main" id="{419CBFC4-0BF3-6977-4E26-BA5CEA1795B5}"/>
                    </a:ext>
                  </a:extLst>
                </p:cNvPr>
                <p:cNvPicPr/>
                <p:nvPr/>
              </p:nvPicPr>
              <p:blipFill>
                <a:blip r:embed="rId17"/>
                <a:stretch>
                  <a:fillRect/>
                </a:stretch>
              </p:blipFill>
              <p:spPr>
                <a:xfrm>
                  <a:off x="1708389" y="3350606"/>
                  <a:ext cx="234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68" name="Ink 167">
                  <a:extLst>
                    <a:ext uri="{FF2B5EF4-FFF2-40B4-BE49-F238E27FC236}">
                      <a16:creationId xmlns:a16="http://schemas.microsoft.com/office/drawing/2014/main" id="{5DD03D5E-A49A-6175-B798-F86CC835AC25}"/>
                    </a:ext>
                  </a:extLst>
                </p14:cNvPr>
                <p14:cNvContentPartPr/>
                <p14:nvPr/>
              </p14:nvContentPartPr>
              <p14:xfrm>
                <a:off x="1800549" y="3379766"/>
                <a:ext cx="57600" cy="199440"/>
              </p14:xfrm>
            </p:contentPart>
          </mc:Choice>
          <mc:Fallback xmlns="">
            <p:pic>
              <p:nvPicPr>
                <p:cNvPr id="168" name="Ink 167">
                  <a:extLst>
                    <a:ext uri="{FF2B5EF4-FFF2-40B4-BE49-F238E27FC236}">
                      <a16:creationId xmlns:a16="http://schemas.microsoft.com/office/drawing/2014/main" id="{5DD03D5E-A49A-6175-B798-F86CC835AC25}"/>
                    </a:ext>
                  </a:extLst>
                </p:cNvPr>
                <p:cNvPicPr/>
                <p:nvPr/>
              </p:nvPicPr>
              <p:blipFill>
                <a:blip r:embed="rId19"/>
                <a:stretch>
                  <a:fillRect/>
                </a:stretch>
              </p:blipFill>
              <p:spPr>
                <a:xfrm>
                  <a:off x="1782909" y="3361766"/>
                  <a:ext cx="93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9" name="Ink 168">
                  <a:extLst>
                    <a:ext uri="{FF2B5EF4-FFF2-40B4-BE49-F238E27FC236}">
                      <a16:creationId xmlns:a16="http://schemas.microsoft.com/office/drawing/2014/main" id="{C53B249F-D925-7228-338E-2591E5405412}"/>
                    </a:ext>
                  </a:extLst>
                </p14:cNvPr>
                <p14:cNvContentPartPr/>
                <p14:nvPr/>
              </p14:nvContentPartPr>
              <p14:xfrm>
                <a:off x="1980909" y="3379046"/>
                <a:ext cx="184680" cy="175680"/>
              </p14:xfrm>
            </p:contentPart>
          </mc:Choice>
          <mc:Fallback xmlns="">
            <p:pic>
              <p:nvPicPr>
                <p:cNvPr id="169" name="Ink 168">
                  <a:extLst>
                    <a:ext uri="{FF2B5EF4-FFF2-40B4-BE49-F238E27FC236}">
                      <a16:creationId xmlns:a16="http://schemas.microsoft.com/office/drawing/2014/main" id="{C53B249F-D925-7228-338E-2591E5405412}"/>
                    </a:ext>
                  </a:extLst>
                </p:cNvPr>
                <p:cNvPicPr/>
                <p:nvPr/>
              </p:nvPicPr>
              <p:blipFill>
                <a:blip r:embed="rId21"/>
                <a:stretch>
                  <a:fillRect/>
                </a:stretch>
              </p:blipFill>
              <p:spPr>
                <a:xfrm>
                  <a:off x="1962909" y="3361046"/>
                  <a:ext cx="220320" cy="211320"/>
                </a:xfrm>
                <a:prstGeom prst="rect">
                  <a:avLst/>
                </a:prstGeom>
              </p:spPr>
            </p:pic>
          </mc:Fallback>
        </mc:AlternateContent>
      </p:grpSp>
      <p:grpSp>
        <p:nvGrpSpPr>
          <p:cNvPr id="170" name="Group 169">
            <a:extLst>
              <a:ext uri="{FF2B5EF4-FFF2-40B4-BE49-F238E27FC236}">
                <a16:creationId xmlns:a16="http://schemas.microsoft.com/office/drawing/2014/main" id="{BF08D084-C3A2-5ADD-AE6B-0423C4C6BD0A}"/>
              </a:ext>
            </a:extLst>
          </p:cNvPr>
          <p:cNvGrpSpPr/>
          <p:nvPr/>
        </p:nvGrpSpPr>
        <p:grpSpPr>
          <a:xfrm>
            <a:off x="3259269" y="3596846"/>
            <a:ext cx="299880" cy="253080"/>
            <a:chOff x="3259269" y="3596846"/>
            <a:chExt cx="299880" cy="253080"/>
          </a:xfrm>
        </p:grpSpPr>
        <mc:AlternateContent xmlns:mc="http://schemas.openxmlformats.org/markup-compatibility/2006" xmlns:p14="http://schemas.microsoft.com/office/powerpoint/2010/main">
          <mc:Choice Requires="p14">
            <p:contentPart p14:bwMode="auto" r:id="rId22">
              <p14:nvContentPartPr>
                <p14:cNvPr id="171" name="Ink 170">
                  <a:extLst>
                    <a:ext uri="{FF2B5EF4-FFF2-40B4-BE49-F238E27FC236}">
                      <a16:creationId xmlns:a16="http://schemas.microsoft.com/office/drawing/2014/main" id="{1A1F64AF-EE17-3D3F-EF48-B4FFEA76FEDC}"/>
                    </a:ext>
                  </a:extLst>
                </p14:cNvPr>
                <p14:cNvContentPartPr/>
                <p14:nvPr/>
              </p14:nvContentPartPr>
              <p14:xfrm>
                <a:off x="3259269" y="3596846"/>
                <a:ext cx="216000" cy="253080"/>
              </p14:xfrm>
            </p:contentPart>
          </mc:Choice>
          <mc:Fallback xmlns="">
            <p:pic>
              <p:nvPicPr>
                <p:cNvPr id="171" name="Ink 170">
                  <a:extLst>
                    <a:ext uri="{FF2B5EF4-FFF2-40B4-BE49-F238E27FC236}">
                      <a16:creationId xmlns:a16="http://schemas.microsoft.com/office/drawing/2014/main" id="{1A1F64AF-EE17-3D3F-EF48-B4FFEA76FEDC}"/>
                    </a:ext>
                  </a:extLst>
                </p:cNvPr>
                <p:cNvPicPr/>
                <p:nvPr/>
              </p:nvPicPr>
              <p:blipFill>
                <a:blip r:embed="rId23"/>
                <a:stretch>
                  <a:fillRect/>
                </a:stretch>
              </p:blipFill>
              <p:spPr>
                <a:xfrm>
                  <a:off x="3241629" y="3579206"/>
                  <a:ext cx="25164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72" name="Ink 171">
                  <a:extLst>
                    <a:ext uri="{FF2B5EF4-FFF2-40B4-BE49-F238E27FC236}">
                      <a16:creationId xmlns:a16="http://schemas.microsoft.com/office/drawing/2014/main" id="{7AF3ECCF-F682-E7D4-FCBC-EA97CF173F5E}"/>
                    </a:ext>
                  </a:extLst>
                </p14:cNvPr>
                <p14:cNvContentPartPr/>
                <p14:nvPr/>
              </p14:nvContentPartPr>
              <p14:xfrm>
                <a:off x="3297789" y="3738326"/>
                <a:ext cx="261360" cy="10800"/>
              </p14:xfrm>
            </p:contentPart>
          </mc:Choice>
          <mc:Fallback xmlns="">
            <p:pic>
              <p:nvPicPr>
                <p:cNvPr id="172" name="Ink 171">
                  <a:extLst>
                    <a:ext uri="{FF2B5EF4-FFF2-40B4-BE49-F238E27FC236}">
                      <a16:creationId xmlns:a16="http://schemas.microsoft.com/office/drawing/2014/main" id="{7AF3ECCF-F682-E7D4-FCBC-EA97CF173F5E}"/>
                    </a:ext>
                  </a:extLst>
                </p:cNvPr>
                <p:cNvPicPr/>
                <p:nvPr/>
              </p:nvPicPr>
              <p:blipFill>
                <a:blip r:embed="rId25"/>
                <a:stretch>
                  <a:fillRect/>
                </a:stretch>
              </p:blipFill>
              <p:spPr>
                <a:xfrm>
                  <a:off x="3280149" y="3720326"/>
                  <a:ext cx="297000" cy="46440"/>
                </a:xfrm>
                <a:prstGeom prst="rect">
                  <a:avLst/>
                </a:prstGeom>
              </p:spPr>
            </p:pic>
          </mc:Fallback>
        </mc:AlternateContent>
      </p:grpSp>
      <p:grpSp>
        <p:nvGrpSpPr>
          <p:cNvPr id="173" name="Group 172">
            <a:extLst>
              <a:ext uri="{FF2B5EF4-FFF2-40B4-BE49-F238E27FC236}">
                <a16:creationId xmlns:a16="http://schemas.microsoft.com/office/drawing/2014/main" id="{B3387E1E-51DA-BA05-D324-4E0C7E3A9E6C}"/>
              </a:ext>
            </a:extLst>
          </p:cNvPr>
          <p:cNvGrpSpPr/>
          <p:nvPr/>
        </p:nvGrpSpPr>
        <p:grpSpPr>
          <a:xfrm>
            <a:off x="3212109" y="2536286"/>
            <a:ext cx="246240" cy="251280"/>
            <a:chOff x="3212109" y="2536286"/>
            <a:chExt cx="246240" cy="251280"/>
          </a:xfrm>
        </p:grpSpPr>
        <mc:AlternateContent xmlns:mc="http://schemas.openxmlformats.org/markup-compatibility/2006" xmlns:p14="http://schemas.microsoft.com/office/powerpoint/2010/main">
          <mc:Choice Requires="p14">
            <p:contentPart p14:bwMode="auto" r:id="rId26">
              <p14:nvContentPartPr>
                <p14:cNvPr id="174" name="Ink 173">
                  <a:extLst>
                    <a:ext uri="{FF2B5EF4-FFF2-40B4-BE49-F238E27FC236}">
                      <a16:creationId xmlns:a16="http://schemas.microsoft.com/office/drawing/2014/main" id="{CCC84893-A3B8-0B8D-FCB3-2F371962E59C}"/>
                    </a:ext>
                  </a:extLst>
                </p14:cNvPr>
                <p14:cNvContentPartPr/>
                <p14:nvPr/>
              </p14:nvContentPartPr>
              <p14:xfrm>
                <a:off x="3212109" y="2536286"/>
                <a:ext cx="180360" cy="251280"/>
              </p14:xfrm>
            </p:contentPart>
          </mc:Choice>
          <mc:Fallback xmlns="">
            <p:pic>
              <p:nvPicPr>
                <p:cNvPr id="174" name="Ink 173">
                  <a:extLst>
                    <a:ext uri="{FF2B5EF4-FFF2-40B4-BE49-F238E27FC236}">
                      <a16:creationId xmlns:a16="http://schemas.microsoft.com/office/drawing/2014/main" id="{CCC84893-A3B8-0B8D-FCB3-2F371962E59C}"/>
                    </a:ext>
                  </a:extLst>
                </p:cNvPr>
                <p:cNvPicPr/>
                <p:nvPr/>
              </p:nvPicPr>
              <p:blipFill>
                <a:blip r:embed="rId27"/>
                <a:stretch>
                  <a:fillRect/>
                </a:stretch>
              </p:blipFill>
              <p:spPr>
                <a:xfrm>
                  <a:off x="3194109" y="2518646"/>
                  <a:ext cx="2160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5" name="Ink 174">
                  <a:extLst>
                    <a:ext uri="{FF2B5EF4-FFF2-40B4-BE49-F238E27FC236}">
                      <a16:creationId xmlns:a16="http://schemas.microsoft.com/office/drawing/2014/main" id="{3DA0BE1D-1845-8840-AC6D-587C1020E8A0}"/>
                    </a:ext>
                  </a:extLst>
                </p14:cNvPr>
                <p14:cNvContentPartPr/>
                <p14:nvPr/>
              </p14:nvContentPartPr>
              <p14:xfrm>
                <a:off x="3279069" y="2542766"/>
                <a:ext cx="179280" cy="15120"/>
              </p14:xfrm>
            </p:contentPart>
          </mc:Choice>
          <mc:Fallback xmlns="">
            <p:pic>
              <p:nvPicPr>
                <p:cNvPr id="175" name="Ink 174">
                  <a:extLst>
                    <a:ext uri="{FF2B5EF4-FFF2-40B4-BE49-F238E27FC236}">
                      <a16:creationId xmlns:a16="http://schemas.microsoft.com/office/drawing/2014/main" id="{3DA0BE1D-1845-8840-AC6D-587C1020E8A0}"/>
                    </a:ext>
                  </a:extLst>
                </p:cNvPr>
                <p:cNvPicPr/>
                <p:nvPr/>
              </p:nvPicPr>
              <p:blipFill>
                <a:blip r:embed="rId29"/>
                <a:stretch>
                  <a:fillRect/>
                </a:stretch>
              </p:blipFill>
              <p:spPr>
                <a:xfrm>
                  <a:off x="3261429" y="2524766"/>
                  <a:ext cx="214920" cy="50760"/>
                </a:xfrm>
                <a:prstGeom prst="rect">
                  <a:avLst/>
                </a:prstGeom>
              </p:spPr>
            </p:pic>
          </mc:Fallback>
        </mc:AlternateContent>
      </p:grpSp>
      <p:grpSp>
        <p:nvGrpSpPr>
          <p:cNvPr id="176" name="Group 175">
            <a:extLst>
              <a:ext uri="{FF2B5EF4-FFF2-40B4-BE49-F238E27FC236}">
                <a16:creationId xmlns:a16="http://schemas.microsoft.com/office/drawing/2014/main" id="{55FD10EA-58BF-23E3-F9C0-2B85AC34DD4C}"/>
              </a:ext>
            </a:extLst>
          </p:cNvPr>
          <p:cNvGrpSpPr/>
          <p:nvPr/>
        </p:nvGrpSpPr>
        <p:grpSpPr>
          <a:xfrm>
            <a:off x="3136149" y="2052446"/>
            <a:ext cx="347400" cy="252360"/>
            <a:chOff x="3136149" y="2052446"/>
            <a:chExt cx="347400" cy="252360"/>
          </a:xfrm>
        </p:grpSpPr>
        <mc:AlternateContent xmlns:mc="http://schemas.openxmlformats.org/markup-compatibility/2006" xmlns:p14="http://schemas.microsoft.com/office/powerpoint/2010/main">
          <mc:Choice Requires="p14">
            <p:contentPart p14:bwMode="auto" r:id="rId30">
              <p14:nvContentPartPr>
                <p14:cNvPr id="177" name="Ink 176">
                  <a:extLst>
                    <a:ext uri="{FF2B5EF4-FFF2-40B4-BE49-F238E27FC236}">
                      <a16:creationId xmlns:a16="http://schemas.microsoft.com/office/drawing/2014/main" id="{86545892-FC6D-4F7D-7C6F-01318E5680F9}"/>
                    </a:ext>
                  </a:extLst>
                </p14:cNvPr>
                <p14:cNvContentPartPr/>
                <p14:nvPr/>
              </p14:nvContentPartPr>
              <p14:xfrm>
                <a:off x="3136149" y="2052446"/>
                <a:ext cx="149760" cy="251280"/>
              </p14:xfrm>
            </p:contentPart>
          </mc:Choice>
          <mc:Fallback xmlns="">
            <p:pic>
              <p:nvPicPr>
                <p:cNvPr id="177" name="Ink 176">
                  <a:extLst>
                    <a:ext uri="{FF2B5EF4-FFF2-40B4-BE49-F238E27FC236}">
                      <a16:creationId xmlns:a16="http://schemas.microsoft.com/office/drawing/2014/main" id="{86545892-FC6D-4F7D-7C6F-01318E5680F9}"/>
                    </a:ext>
                  </a:extLst>
                </p:cNvPr>
                <p:cNvPicPr/>
                <p:nvPr/>
              </p:nvPicPr>
              <p:blipFill>
                <a:blip r:embed="rId31"/>
                <a:stretch>
                  <a:fillRect/>
                </a:stretch>
              </p:blipFill>
              <p:spPr>
                <a:xfrm>
                  <a:off x="3118149" y="2034806"/>
                  <a:ext cx="1854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78" name="Ink 177">
                  <a:extLst>
                    <a:ext uri="{FF2B5EF4-FFF2-40B4-BE49-F238E27FC236}">
                      <a16:creationId xmlns:a16="http://schemas.microsoft.com/office/drawing/2014/main" id="{48ADFD72-BED4-0284-19A6-EDE550532D91}"/>
                    </a:ext>
                  </a:extLst>
                </p14:cNvPr>
                <p14:cNvContentPartPr/>
                <p14:nvPr/>
              </p14:nvContentPartPr>
              <p14:xfrm>
                <a:off x="3333429" y="2068646"/>
                <a:ext cx="150120" cy="236160"/>
              </p14:xfrm>
            </p:contentPart>
          </mc:Choice>
          <mc:Fallback xmlns="">
            <p:pic>
              <p:nvPicPr>
                <p:cNvPr id="178" name="Ink 177">
                  <a:extLst>
                    <a:ext uri="{FF2B5EF4-FFF2-40B4-BE49-F238E27FC236}">
                      <a16:creationId xmlns:a16="http://schemas.microsoft.com/office/drawing/2014/main" id="{48ADFD72-BED4-0284-19A6-EDE550532D91}"/>
                    </a:ext>
                  </a:extLst>
                </p:cNvPr>
                <p:cNvPicPr/>
                <p:nvPr/>
              </p:nvPicPr>
              <p:blipFill>
                <a:blip r:embed="rId33"/>
                <a:stretch>
                  <a:fillRect/>
                </a:stretch>
              </p:blipFill>
              <p:spPr>
                <a:xfrm>
                  <a:off x="3315429" y="2050646"/>
                  <a:ext cx="185760" cy="271800"/>
                </a:xfrm>
                <a:prstGeom prst="rect">
                  <a:avLst/>
                </a:prstGeom>
              </p:spPr>
            </p:pic>
          </mc:Fallback>
        </mc:AlternateContent>
      </p:grpSp>
      <p:grpSp>
        <p:nvGrpSpPr>
          <p:cNvPr id="125" name="Group 124">
            <a:extLst>
              <a:ext uri="{FF2B5EF4-FFF2-40B4-BE49-F238E27FC236}">
                <a16:creationId xmlns:a16="http://schemas.microsoft.com/office/drawing/2014/main" id="{00F10530-0FEB-6C84-116C-28629D02C33E}"/>
              </a:ext>
            </a:extLst>
          </p:cNvPr>
          <p:cNvGrpSpPr/>
          <p:nvPr/>
        </p:nvGrpSpPr>
        <p:grpSpPr>
          <a:xfrm>
            <a:off x="3407949" y="4765046"/>
            <a:ext cx="746280" cy="588960"/>
            <a:chOff x="3407949" y="4765046"/>
            <a:chExt cx="746280" cy="588960"/>
          </a:xfrm>
        </p:grpSpPr>
        <mc:AlternateContent xmlns:mc="http://schemas.openxmlformats.org/markup-compatibility/2006" xmlns:p14="http://schemas.microsoft.com/office/powerpoint/2010/main">
          <mc:Choice Requires="p14">
            <p:contentPart p14:bwMode="auto" r:id="rId34">
              <p14:nvContentPartPr>
                <p14:cNvPr id="100" name="Ink 99">
                  <a:extLst>
                    <a:ext uri="{FF2B5EF4-FFF2-40B4-BE49-F238E27FC236}">
                      <a16:creationId xmlns:a16="http://schemas.microsoft.com/office/drawing/2014/main" id="{FF8F0ED1-1758-5D30-0F60-345D1E2A4F1E}"/>
                    </a:ext>
                  </a:extLst>
                </p14:cNvPr>
                <p14:cNvContentPartPr/>
                <p14:nvPr/>
              </p14:nvContentPartPr>
              <p14:xfrm>
                <a:off x="3407949" y="4765406"/>
                <a:ext cx="195480" cy="233280"/>
              </p14:xfrm>
            </p:contentPart>
          </mc:Choice>
          <mc:Fallback xmlns="">
            <p:pic>
              <p:nvPicPr>
                <p:cNvPr id="100" name="Ink 99">
                  <a:extLst>
                    <a:ext uri="{FF2B5EF4-FFF2-40B4-BE49-F238E27FC236}">
                      <a16:creationId xmlns:a16="http://schemas.microsoft.com/office/drawing/2014/main" id="{FF8F0ED1-1758-5D30-0F60-345D1E2A4F1E}"/>
                    </a:ext>
                  </a:extLst>
                </p:cNvPr>
                <p:cNvPicPr/>
                <p:nvPr/>
              </p:nvPicPr>
              <p:blipFill>
                <a:blip r:embed="rId35"/>
                <a:stretch>
                  <a:fillRect/>
                </a:stretch>
              </p:blipFill>
              <p:spPr>
                <a:xfrm>
                  <a:off x="3390309" y="4747766"/>
                  <a:ext cx="23112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02" name="Ink 101">
                  <a:extLst>
                    <a:ext uri="{FF2B5EF4-FFF2-40B4-BE49-F238E27FC236}">
                      <a16:creationId xmlns:a16="http://schemas.microsoft.com/office/drawing/2014/main" id="{BCF74FFE-9159-712A-7AF0-B0A73135B264}"/>
                    </a:ext>
                  </a:extLst>
                </p14:cNvPr>
                <p14:cNvContentPartPr/>
                <p14:nvPr/>
              </p14:nvContentPartPr>
              <p14:xfrm>
                <a:off x="3484269" y="4765046"/>
                <a:ext cx="167040" cy="44280"/>
              </p14:xfrm>
            </p:contentPart>
          </mc:Choice>
          <mc:Fallback xmlns="">
            <p:pic>
              <p:nvPicPr>
                <p:cNvPr id="102" name="Ink 101">
                  <a:extLst>
                    <a:ext uri="{FF2B5EF4-FFF2-40B4-BE49-F238E27FC236}">
                      <a16:creationId xmlns:a16="http://schemas.microsoft.com/office/drawing/2014/main" id="{BCF74FFE-9159-712A-7AF0-B0A73135B264}"/>
                    </a:ext>
                  </a:extLst>
                </p:cNvPr>
                <p:cNvPicPr/>
                <p:nvPr/>
              </p:nvPicPr>
              <p:blipFill>
                <a:blip r:embed="rId37"/>
                <a:stretch>
                  <a:fillRect/>
                </a:stretch>
              </p:blipFill>
              <p:spPr>
                <a:xfrm>
                  <a:off x="3466629" y="4747406"/>
                  <a:ext cx="20268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12" name="Ink 111">
                  <a:extLst>
                    <a:ext uri="{FF2B5EF4-FFF2-40B4-BE49-F238E27FC236}">
                      <a16:creationId xmlns:a16="http://schemas.microsoft.com/office/drawing/2014/main" id="{8B41C9F7-42D7-BBA3-7974-0A161D02182C}"/>
                    </a:ext>
                  </a:extLst>
                </p14:cNvPr>
                <p14:cNvContentPartPr/>
                <p14:nvPr/>
              </p14:nvContentPartPr>
              <p14:xfrm>
                <a:off x="3515229" y="4834166"/>
                <a:ext cx="360720" cy="488880"/>
              </p14:xfrm>
            </p:contentPart>
          </mc:Choice>
          <mc:Fallback xmlns="">
            <p:pic>
              <p:nvPicPr>
                <p:cNvPr id="112" name="Ink 111">
                  <a:extLst>
                    <a:ext uri="{FF2B5EF4-FFF2-40B4-BE49-F238E27FC236}">
                      <a16:creationId xmlns:a16="http://schemas.microsoft.com/office/drawing/2014/main" id="{8B41C9F7-42D7-BBA3-7974-0A161D02182C}"/>
                    </a:ext>
                  </a:extLst>
                </p:cNvPr>
                <p:cNvPicPr/>
                <p:nvPr/>
              </p:nvPicPr>
              <p:blipFill>
                <a:blip r:embed="rId39"/>
                <a:stretch>
                  <a:fillRect/>
                </a:stretch>
              </p:blipFill>
              <p:spPr>
                <a:xfrm>
                  <a:off x="3497589" y="4816526"/>
                  <a:ext cx="396360" cy="524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13" name="Ink 112">
                  <a:extLst>
                    <a:ext uri="{FF2B5EF4-FFF2-40B4-BE49-F238E27FC236}">
                      <a16:creationId xmlns:a16="http://schemas.microsoft.com/office/drawing/2014/main" id="{688FE47B-AEB9-FB84-1C67-35CAFFB5375C}"/>
                    </a:ext>
                  </a:extLst>
                </p14:cNvPr>
                <p14:cNvContentPartPr/>
                <p14:nvPr/>
              </p14:nvContentPartPr>
              <p14:xfrm>
                <a:off x="3736269" y="5123606"/>
                <a:ext cx="167040" cy="222480"/>
              </p14:xfrm>
            </p:contentPart>
          </mc:Choice>
          <mc:Fallback xmlns="">
            <p:pic>
              <p:nvPicPr>
                <p:cNvPr id="113" name="Ink 112">
                  <a:extLst>
                    <a:ext uri="{FF2B5EF4-FFF2-40B4-BE49-F238E27FC236}">
                      <a16:creationId xmlns:a16="http://schemas.microsoft.com/office/drawing/2014/main" id="{688FE47B-AEB9-FB84-1C67-35CAFFB5375C}"/>
                    </a:ext>
                  </a:extLst>
                </p:cNvPr>
                <p:cNvPicPr/>
                <p:nvPr/>
              </p:nvPicPr>
              <p:blipFill>
                <a:blip r:embed="rId41"/>
                <a:stretch>
                  <a:fillRect/>
                </a:stretch>
              </p:blipFill>
              <p:spPr>
                <a:xfrm>
                  <a:off x="3718629" y="5105966"/>
                  <a:ext cx="2026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4" name="Ink 123">
                  <a:extLst>
                    <a:ext uri="{FF2B5EF4-FFF2-40B4-BE49-F238E27FC236}">
                      <a16:creationId xmlns:a16="http://schemas.microsoft.com/office/drawing/2014/main" id="{4C101F4C-C73F-596C-48C2-D292FAC6EE21}"/>
                    </a:ext>
                  </a:extLst>
                </p14:cNvPr>
                <p14:cNvContentPartPr/>
                <p14:nvPr/>
              </p14:nvContentPartPr>
              <p14:xfrm>
                <a:off x="3970629" y="5138006"/>
                <a:ext cx="183600" cy="216000"/>
              </p14:xfrm>
            </p:contentPart>
          </mc:Choice>
          <mc:Fallback xmlns="">
            <p:pic>
              <p:nvPicPr>
                <p:cNvPr id="124" name="Ink 123">
                  <a:extLst>
                    <a:ext uri="{FF2B5EF4-FFF2-40B4-BE49-F238E27FC236}">
                      <a16:creationId xmlns:a16="http://schemas.microsoft.com/office/drawing/2014/main" id="{4C101F4C-C73F-596C-48C2-D292FAC6EE21}"/>
                    </a:ext>
                  </a:extLst>
                </p:cNvPr>
                <p:cNvPicPr/>
                <p:nvPr/>
              </p:nvPicPr>
              <p:blipFill>
                <a:blip r:embed="rId43"/>
                <a:stretch>
                  <a:fillRect/>
                </a:stretch>
              </p:blipFill>
              <p:spPr>
                <a:xfrm>
                  <a:off x="3952629" y="5120006"/>
                  <a:ext cx="219240" cy="251640"/>
                </a:xfrm>
                <a:prstGeom prst="rect">
                  <a:avLst/>
                </a:prstGeom>
              </p:spPr>
            </p:pic>
          </mc:Fallback>
        </mc:AlternateContent>
      </p:grpSp>
    </p:spTree>
    <p:extLst>
      <p:ext uri="{BB962C8B-B14F-4D97-AF65-F5344CB8AC3E}">
        <p14:creationId xmlns:p14="http://schemas.microsoft.com/office/powerpoint/2010/main" val="3250762446"/>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Straight Connector 239">
            <a:extLst>
              <a:ext uri="{FF2B5EF4-FFF2-40B4-BE49-F238E27FC236}">
                <a16:creationId xmlns:a16="http://schemas.microsoft.com/office/drawing/2014/main" id="{18156179-32D1-1B48-855B-474EAD2E1BC2}"/>
              </a:ext>
            </a:extLst>
          </p:cNvPr>
          <p:cNvCxnSpPr/>
          <p:nvPr/>
        </p:nvCxnSpPr>
        <p:spPr>
          <a:xfrm>
            <a:off x="4845326" y="201579"/>
            <a:ext cx="0" cy="5006136"/>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4761061" y="46767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4761061" y="202399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761061" y="352614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4801314"/>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Why wasn't the '12' use in step 1?</a:t>
            </a:r>
          </a:p>
          <a:p>
            <a:endParaRPr lang="en-GB"/>
          </a:p>
          <a:p>
            <a:r>
              <a:rPr lang="en-GB" b="1"/>
              <a:t>2. </a:t>
            </a:r>
            <a:r>
              <a:rPr lang="en-GB"/>
              <a:t>In step 2, did I put the 7 or the 42 in first?</a:t>
            </a:r>
          </a:p>
          <a:p>
            <a:endParaRPr lang="en-GB"/>
          </a:p>
          <a:p>
            <a:r>
              <a:rPr lang="en-GB" b="1"/>
              <a:t>3. </a:t>
            </a:r>
            <a:r>
              <a:rPr lang="en-GB"/>
              <a:t>What do the 4 numbers in the right-most column add up to and why?</a:t>
            </a:r>
          </a:p>
        </p:txBody>
      </p:sp>
      <p:sp>
        <p:nvSpPr>
          <p:cNvPr id="189" name="TextBox 188">
            <a:extLst>
              <a:ext uri="{FF2B5EF4-FFF2-40B4-BE49-F238E27FC236}">
                <a16:creationId xmlns:a16="http://schemas.microsoft.com/office/drawing/2014/main" id="{36459812-24BD-6574-5674-45C5FA402399}"/>
              </a:ext>
            </a:extLst>
          </p:cNvPr>
          <p:cNvSpPr txBox="1"/>
          <p:nvPr/>
        </p:nvSpPr>
        <p:spPr>
          <a:xfrm>
            <a:off x="318113" y="272394"/>
            <a:ext cx="4671330"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190" name="Oval 189">
            <a:extLst>
              <a:ext uri="{FF2B5EF4-FFF2-40B4-BE49-F238E27FC236}">
                <a16:creationId xmlns:a16="http://schemas.microsoft.com/office/drawing/2014/main" id="{CC4BE1CD-0C1B-0279-0D1A-393060D6AC33}"/>
              </a:ext>
            </a:extLst>
          </p:cNvPr>
          <p:cNvSpPr/>
          <p:nvPr/>
        </p:nvSpPr>
        <p:spPr>
          <a:xfrm>
            <a:off x="318113"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1" name="Oval 190">
            <a:extLst>
              <a:ext uri="{FF2B5EF4-FFF2-40B4-BE49-F238E27FC236}">
                <a16:creationId xmlns:a16="http://schemas.microsoft.com/office/drawing/2014/main" id="{98056766-1976-8372-0905-28C54AD1CB60}"/>
              </a:ext>
            </a:extLst>
          </p:cNvPr>
          <p:cNvSpPr/>
          <p:nvPr/>
        </p:nvSpPr>
        <p:spPr>
          <a:xfrm>
            <a:off x="1545597"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2" name="Oval 191">
            <a:extLst>
              <a:ext uri="{FF2B5EF4-FFF2-40B4-BE49-F238E27FC236}">
                <a16:creationId xmlns:a16="http://schemas.microsoft.com/office/drawing/2014/main" id="{27CB39A2-F29F-9F3D-49A9-9A22AF6C950F}"/>
              </a:ext>
            </a:extLst>
          </p:cNvPr>
          <p:cNvSpPr/>
          <p:nvPr/>
        </p:nvSpPr>
        <p:spPr>
          <a:xfrm>
            <a:off x="1545597"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3" name="Oval 192">
            <a:extLst>
              <a:ext uri="{FF2B5EF4-FFF2-40B4-BE49-F238E27FC236}">
                <a16:creationId xmlns:a16="http://schemas.microsoft.com/office/drawing/2014/main" id="{190F27CE-8445-7631-30E5-D1C5F11483AE}"/>
              </a:ext>
            </a:extLst>
          </p:cNvPr>
          <p:cNvSpPr/>
          <p:nvPr/>
        </p:nvSpPr>
        <p:spPr>
          <a:xfrm>
            <a:off x="2944561"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4" name="Oval 193">
            <a:extLst>
              <a:ext uri="{FF2B5EF4-FFF2-40B4-BE49-F238E27FC236}">
                <a16:creationId xmlns:a16="http://schemas.microsoft.com/office/drawing/2014/main" id="{904696D0-9C2C-5A7F-58FC-DEFCD332636F}"/>
              </a:ext>
            </a:extLst>
          </p:cNvPr>
          <p:cNvSpPr/>
          <p:nvPr/>
        </p:nvSpPr>
        <p:spPr>
          <a:xfrm>
            <a:off x="2944561"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5" name="Oval 194">
            <a:extLst>
              <a:ext uri="{FF2B5EF4-FFF2-40B4-BE49-F238E27FC236}">
                <a16:creationId xmlns:a16="http://schemas.microsoft.com/office/drawing/2014/main" id="{37C1E8B4-4752-C04C-CC21-3AA647069AAC}"/>
              </a:ext>
            </a:extLst>
          </p:cNvPr>
          <p:cNvSpPr/>
          <p:nvPr/>
        </p:nvSpPr>
        <p:spPr>
          <a:xfrm>
            <a:off x="2944561"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6" name="Oval 195">
            <a:extLst>
              <a:ext uri="{FF2B5EF4-FFF2-40B4-BE49-F238E27FC236}">
                <a16:creationId xmlns:a16="http://schemas.microsoft.com/office/drawing/2014/main" id="{8D59CA71-A78D-7EFE-240C-9F4BC134204F}"/>
              </a:ext>
            </a:extLst>
          </p:cNvPr>
          <p:cNvSpPr/>
          <p:nvPr/>
        </p:nvSpPr>
        <p:spPr>
          <a:xfrm>
            <a:off x="2944561"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97" name="Straight Connector 196">
            <a:extLst>
              <a:ext uri="{FF2B5EF4-FFF2-40B4-BE49-F238E27FC236}">
                <a16:creationId xmlns:a16="http://schemas.microsoft.com/office/drawing/2014/main" id="{05FF118C-4C56-489B-A534-61DC82878E8F}"/>
              </a:ext>
            </a:extLst>
          </p:cNvPr>
          <p:cNvCxnSpPr>
            <a:stCxn id="190" idx="7"/>
            <a:endCxn id="191" idx="2"/>
          </p:cNvCxnSpPr>
          <p:nvPr/>
        </p:nvCxnSpPr>
        <p:spPr>
          <a:xfrm flipV="1">
            <a:off x="1005283"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2E845FEF-FBEC-8C94-24D7-E8ED6C6F5415}"/>
              </a:ext>
            </a:extLst>
          </p:cNvPr>
          <p:cNvCxnSpPr>
            <a:cxnSpLocks/>
            <a:stCxn id="190" idx="5"/>
            <a:endCxn id="192" idx="2"/>
          </p:cNvCxnSpPr>
          <p:nvPr/>
        </p:nvCxnSpPr>
        <p:spPr>
          <a:xfrm>
            <a:off x="1005283"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043DF951-6365-F6DC-1936-D8BCDE8C278F}"/>
              </a:ext>
            </a:extLst>
          </p:cNvPr>
          <p:cNvCxnSpPr>
            <a:cxnSpLocks/>
            <a:stCxn id="192" idx="5"/>
            <a:endCxn id="196" idx="2"/>
          </p:cNvCxnSpPr>
          <p:nvPr/>
        </p:nvCxnSpPr>
        <p:spPr>
          <a:xfrm>
            <a:off x="2232767"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5CFDF6B9-5D62-4991-156C-73145EBC6CE1}"/>
              </a:ext>
            </a:extLst>
          </p:cNvPr>
          <p:cNvCxnSpPr>
            <a:cxnSpLocks/>
            <a:stCxn id="192" idx="7"/>
            <a:endCxn id="195" idx="2"/>
          </p:cNvCxnSpPr>
          <p:nvPr/>
        </p:nvCxnSpPr>
        <p:spPr>
          <a:xfrm flipV="1">
            <a:off x="2232767"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537617F6-A7DC-B8D0-37F3-299DDC8F1335}"/>
              </a:ext>
            </a:extLst>
          </p:cNvPr>
          <p:cNvCxnSpPr>
            <a:cxnSpLocks/>
            <a:stCxn id="191" idx="5"/>
            <a:endCxn id="194" idx="2"/>
          </p:cNvCxnSpPr>
          <p:nvPr/>
        </p:nvCxnSpPr>
        <p:spPr>
          <a:xfrm>
            <a:off x="2232767"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5E230DC8-21F4-0E93-A066-DDB3079440F1}"/>
              </a:ext>
            </a:extLst>
          </p:cNvPr>
          <p:cNvCxnSpPr>
            <a:cxnSpLocks/>
            <a:stCxn id="191" idx="7"/>
            <a:endCxn id="193" idx="2"/>
          </p:cNvCxnSpPr>
          <p:nvPr/>
        </p:nvCxnSpPr>
        <p:spPr>
          <a:xfrm flipV="1">
            <a:off x="2232767"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5DFFFACC-F5A7-4311-5EF6-DC3F182B454C}"/>
              </a:ext>
            </a:extLst>
          </p:cNvPr>
          <p:cNvSpPr txBox="1"/>
          <p:nvPr/>
        </p:nvSpPr>
        <p:spPr>
          <a:xfrm>
            <a:off x="918408" y="2329937"/>
            <a:ext cx="526683" cy="307777"/>
          </a:xfrm>
          <a:prstGeom prst="rect">
            <a:avLst/>
          </a:prstGeom>
          <a:noFill/>
        </p:spPr>
        <p:txBody>
          <a:bodyPr wrap="none" rtlCol="0">
            <a:spAutoFit/>
          </a:bodyPr>
          <a:lstStyle/>
          <a:p>
            <a:r>
              <a:rPr lang="en-GB" sz="1400"/>
              <a:t>Boys</a:t>
            </a:r>
          </a:p>
        </p:txBody>
      </p:sp>
      <p:sp>
        <p:nvSpPr>
          <p:cNvPr id="204" name="TextBox 203">
            <a:extLst>
              <a:ext uri="{FF2B5EF4-FFF2-40B4-BE49-F238E27FC236}">
                <a16:creationId xmlns:a16="http://schemas.microsoft.com/office/drawing/2014/main" id="{D782C9FF-28EF-9A8A-7274-EBF71D26ED0C}"/>
              </a:ext>
            </a:extLst>
          </p:cNvPr>
          <p:cNvSpPr txBox="1"/>
          <p:nvPr/>
        </p:nvSpPr>
        <p:spPr>
          <a:xfrm>
            <a:off x="926359" y="3284023"/>
            <a:ext cx="514885" cy="307777"/>
          </a:xfrm>
          <a:prstGeom prst="rect">
            <a:avLst/>
          </a:prstGeom>
          <a:noFill/>
        </p:spPr>
        <p:txBody>
          <a:bodyPr wrap="none" rtlCol="0">
            <a:spAutoFit/>
          </a:bodyPr>
          <a:lstStyle/>
          <a:p>
            <a:r>
              <a:rPr lang="en-GB" sz="1400"/>
              <a:t>Girls</a:t>
            </a:r>
          </a:p>
        </p:txBody>
      </p:sp>
      <p:sp>
        <p:nvSpPr>
          <p:cNvPr id="205" name="TextBox 204">
            <a:extLst>
              <a:ext uri="{FF2B5EF4-FFF2-40B4-BE49-F238E27FC236}">
                <a16:creationId xmlns:a16="http://schemas.microsoft.com/office/drawing/2014/main" id="{E794CCF5-950D-0029-B431-34DE47F92A98}"/>
              </a:ext>
            </a:extLst>
          </p:cNvPr>
          <p:cNvSpPr txBox="1"/>
          <p:nvPr/>
        </p:nvSpPr>
        <p:spPr>
          <a:xfrm>
            <a:off x="2346110"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206" name="TextBox 205">
            <a:extLst>
              <a:ext uri="{FF2B5EF4-FFF2-40B4-BE49-F238E27FC236}">
                <a16:creationId xmlns:a16="http://schemas.microsoft.com/office/drawing/2014/main" id="{573EBF95-35D5-C72C-1D09-1E676F57591B}"/>
              </a:ext>
            </a:extLst>
          </p:cNvPr>
          <p:cNvSpPr txBox="1"/>
          <p:nvPr/>
        </p:nvSpPr>
        <p:spPr>
          <a:xfrm>
            <a:off x="2341553"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207" name="TextBox 206">
            <a:extLst>
              <a:ext uri="{FF2B5EF4-FFF2-40B4-BE49-F238E27FC236}">
                <a16:creationId xmlns:a16="http://schemas.microsoft.com/office/drawing/2014/main" id="{F45537A6-D4B7-697E-A2C8-E1730BD0DF71}"/>
              </a:ext>
            </a:extLst>
          </p:cNvPr>
          <p:cNvSpPr txBox="1"/>
          <p:nvPr/>
        </p:nvSpPr>
        <p:spPr>
          <a:xfrm>
            <a:off x="2364891"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208" name="TextBox 207">
            <a:extLst>
              <a:ext uri="{FF2B5EF4-FFF2-40B4-BE49-F238E27FC236}">
                <a16:creationId xmlns:a16="http://schemas.microsoft.com/office/drawing/2014/main" id="{3AF05B99-82B4-4042-22E1-023C1F5A98DE}"/>
              </a:ext>
            </a:extLst>
          </p:cNvPr>
          <p:cNvSpPr txBox="1"/>
          <p:nvPr/>
        </p:nvSpPr>
        <p:spPr>
          <a:xfrm>
            <a:off x="2364891"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209" name="Group 208">
            <a:extLst>
              <a:ext uri="{FF2B5EF4-FFF2-40B4-BE49-F238E27FC236}">
                <a16:creationId xmlns:a16="http://schemas.microsoft.com/office/drawing/2014/main" id="{F299CC44-AB9E-4CB7-A791-A803F92D1274}"/>
              </a:ext>
            </a:extLst>
          </p:cNvPr>
          <p:cNvGrpSpPr/>
          <p:nvPr/>
        </p:nvGrpSpPr>
        <p:grpSpPr>
          <a:xfrm>
            <a:off x="531909"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210" name="Ink 209">
                  <a:extLst>
                    <a:ext uri="{FF2B5EF4-FFF2-40B4-BE49-F238E27FC236}">
                      <a16:creationId xmlns:a16="http://schemas.microsoft.com/office/drawing/2014/main" id="{E99C2921-98AD-2213-2382-7334B92E7874}"/>
                    </a:ext>
                  </a:extLst>
                </p14:cNvPr>
                <p14:cNvContentPartPr/>
                <p14:nvPr/>
              </p14:nvContentPartPr>
              <p14:xfrm>
                <a:off x="531909" y="2858846"/>
                <a:ext cx="158040" cy="247680"/>
              </p14:xfrm>
            </p:contentPart>
          </mc:Choice>
          <mc:Fallback xmlns="">
            <p:pic>
              <p:nvPicPr>
                <p:cNvPr id="210" name="Ink 209">
                  <a:extLst>
                    <a:ext uri="{FF2B5EF4-FFF2-40B4-BE49-F238E27FC236}">
                      <a16:creationId xmlns:a16="http://schemas.microsoft.com/office/drawing/2014/main" id="{E99C2921-98AD-2213-2382-7334B92E7874}"/>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11" name="Ink 210">
                  <a:extLst>
                    <a:ext uri="{FF2B5EF4-FFF2-40B4-BE49-F238E27FC236}">
                      <a16:creationId xmlns:a16="http://schemas.microsoft.com/office/drawing/2014/main" id="{5C07CCCD-9CE5-1047-8F94-72ECD762B4A0}"/>
                    </a:ext>
                  </a:extLst>
                </p14:cNvPr>
                <p14:cNvContentPartPr/>
                <p14:nvPr/>
              </p14:nvContentPartPr>
              <p14:xfrm>
                <a:off x="763749" y="2904566"/>
                <a:ext cx="165600" cy="192600"/>
              </p14:xfrm>
            </p:contentPart>
          </mc:Choice>
          <mc:Fallback xmlns="">
            <p:pic>
              <p:nvPicPr>
                <p:cNvPr id="211" name="Ink 210">
                  <a:extLst>
                    <a:ext uri="{FF2B5EF4-FFF2-40B4-BE49-F238E27FC236}">
                      <a16:creationId xmlns:a16="http://schemas.microsoft.com/office/drawing/2014/main" id="{5C07CCCD-9CE5-1047-8F94-72ECD762B4A0}"/>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212" name="Group 211">
            <a:extLst>
              <a:ext uri="{FF2B5EF4-FFF2-40B4-BE49-F238E27FC236}">
                <a16:creationId xmlns:a16="http://schemas.microsoft.com/office/drawing/2014/main" id="{0C84F29E-1598-4032-6EC9-5B7867C35B1D}"/>
              </a:ext>
            </a:extLst>
          </p:cNvPr>
          <p:cNvGrpSpPr/>
          <p:nvPr/>
        </p:nvGrpSpPr>
        <p:grpSpPr>
          <a:xfrm>
            <a:off x="1741509"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213" name="Ink 212">
                  <a:extLst>
                    <a:ext uri="{FF2B5EF4-FFF2-40B4-BE49-F238E27FC236}">
                      <a16:creationId xmlns:a16="http://schemas.microsoft.com/office/drawing/2014/main" id="{BBEBF19F-45CF-7B73-110F-FD28E749E982}"/>
                    </a:ext>
                  </a:extLst>
                </p14:cNvPr>
                <p14:cNvContentPartPr/>
                <p14:nvPr/>
              </p14:nvContentPartPr>
              <p14:xfrm>
                <a:off x="1741509" y="2312366"/>
                <a:ext cx="139680" cy="221760"/>
              </p14:xfrm>
            </p:contentPart>
          </mc:Choice>
          <mc:Fallback xmlns="">
            <p:pic>
              <p:nvPicPr>
                <p:cNvPr id="213" name="Ink 212">
                  <a:extLst>
                    <a:ext uri="{FF2B5EF4-FFF2-40B4-BE49-F238E27FC236}">
                      <a16:creationId xmlns:a16="http://schemas.microsoft.com/office/drawing/2014/main" id="{BBEBF19F-45CF-7B73-110F-FD28E749E982}"/>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14" name="Ink 213">
                  <a:extLst>
                    <a:ext uri="{FF2B5EF4-FFF2-40B4-BE49-F238E27FC236}">
                      <a16:creationId xmlns:a16="http://schemas.microsoft.com/office/drawing/2014/main" id="{421C62A3-4A8D-03B9-6DA4-C76779F67DB5}"/>
                    </a:ext>
                  </a:extLst>
                </p14:cNvPr>
                <p14:cNvContentPartPr/>
                <p14:nvPr/>
              </p14:nvContentPartPr>
              <p14:xfrm>
                <a:off x="1963269" y="2321726"/>
                <a:ext cx="142560" cy="226080"/>
              </p14:xfrm>
            </p:contentPart>
          </mc:Choice>
          <mc:Fallback xmlns="">
            <p:pic>
              <p:nvPicPr>
                <p:cNvPr id="214" name="Ink 213">
                  <a:extLst>
                    <a:ext uri="{FF2B5EF4-FFF2-40B4-BE49-F238E27FC236}">
                      <a16:creationId xmlns:a16="http://schemas.microsoft.com/office/drawing/2014/main" id="{421C62A3-4A8D-03B9-6DA4-C76779F67DB5}"/>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215" name="Group 214">
            <a:extLst>
              <a:ext uri="{FF2B5EF4-FFF2-40B4-BE49-F238E27FC236}">
                <a16:creationId xmlns:a16="http://schemas.microsoft.com/office/drawing/2014/main" id="{2A63528A-0621-779A-FD29-C1C76588090B}"/>
              </a:ext>
            </a:extLst>
          </p:cNvPr>
          <p:cNvGrpSpPr/>
          <p:nvPr/>
        </p:nvGrpSpPr>
        <p:grpSpPr>
          <a:xfrm>
            <a:off x="3136869"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216" name="Ink 215">
                  <a:extLst>
                    <a:ext uri="{FF2B5EF4-FFF2-40B4-BE49-F238E27FC236}">
                      <a16:creationId xmlns:a16="http://schemas.microsoft.com/office/drawing/2014/main" id="{F784BD98-9217-EBA9-F880-4FB457C8FB08}"/>
                    </a:ext>
                  </a:extLst>
                </p14:cNvPr>
                <p14:cNvContentPartPr/>
                <p14:nvPr/>
              </p14:nvContentPartPr>
              <p14:xfrm>
                <a:off x="3136869" y="3096086"/>
                <a:ext cx="161640" cy="256680"/>
              </p14:xfrm>
            </p:contentPart>
          </mc:Choice>
          <mc:Fallback xmlns="">
            <p:pic>
              <p:nvPicPr>
                <p:cNvPr id="216" name="Ink 215">
                  <a:extLst>
                    <a:ext uri="{FF2B5EF4-FFF2-40B4-BE49-F238E27FC236}">
                      <a16:creationId xmlns:a16="http://schemas.microsoft.com/office/drawing/2014/main" id="{F784BD98-9217-EBA9-F880-4FB457C8FB08}"/>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17" name="Ink 216">
                  <a:extLst>
                    <a:ext uri="{FF2B5EF4-FFF2-40B4-BE49-F238E27FC236}">
                      <a16:creationId xmlns:a16="http://schemas.microsoft.com/office/drawing/2014/main" id="{FB97FD47-130C-C1EE-FB91-C6F6FBECCE4A}"/>
                    </a:ext>
                  </a:extLst>
                </p14:cNvPr>
                <p14:cNvContentPartPr/>
                <p14:nvPr/>
              </p14:nvContentPartPr>
              <p14:xfrm>
                <a:off x="3358629" y="3136046"/>
                <a:ext cx="186840" cy="212400"/>
              </p14:xfrm>
            </p:contentPart>
          </mc:Choice>
          <mc:Fallback xmlns="">
            <p:pic>
              <p:nvPicPr>
                <p:cNvPr id="217" name="Ink 216">
                  <a:extLst>
                    <a:ext uri="{FF2B5EF4-FFF2-40B4-BE49-F238E27FC236}">
                      <a16:creationId xmlns:a16="http://schemas.microsoft.com/office/drawing/2014/main" id="{FB97FD47-130C-C1EE-FB91-C6F6FBECCE4A}"/>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18" name="Ink 217">
                  <a:extLst>
                    <a:ext uri="{FF2B5EF4-FFF2-40B4-BE49-F238E27FC236}">
                      <a16:creationId xmlns:a16="http://schemas.microsoft.com/office/drawing/2014/main" id="{22DBD77E-3F35-D06D-4174-4E56E41BE110}"/>
                    </a:ext>
                  </a:extLst>
                </p14:cNvPr>
                <p14:cNvContentPartPr/>
                <p14:nvPr/>
              </p14:nvContentPartPr>
              <p14:xfrm>
                <a:off x="3461229" y="3118766"/>
                <a:ext cx="133920" cy="61200"/>
              </p14:xfrm>
            </p:contentPart>
          </mc:Choice>
          <mc:Fallback xmlns="">
            <p:pic>
              <p:nvPicPr>
                <p:cNvPr id="218" name="Ink 217">
                  <a:extLst>
                    <a:ext uri="{FF2B5EF4-FFF2-40B4-BE49-F238E27FC236}">
                      <a16:creationId xmlns:a16="http://schemas.microsoft.com/office/drawing/2014/main" id="{22DBD77E-3F35-D06D-4174-4E56E41BE110}"/>
                    </a:ext>
                  </a:extLst>
                </p:cNvPr>
                <p:cNvPicPr/>
                <p:nvPr/>
              </p:nvPicPr>
              <p:blipFill>
                <a:blip r:embed="rId15"/>
                <a:stretch>
                  <a:fillRect/>
                </a:stretch>
              </p:blipFill>
              <p:spPr>
                <a:xfrm>
                  <a:off x="3443229" y="3100766"/>
                  <a:ext cx="169560" cy="96840"/>
                </a:xfrm>
                <a:prstGeom prst="rect">
                  <a:avLst/>
                </a:prstGeom>
              </p:spPr>
            </p:pic>
          </mc:Fallback>
        </mc:AlternateContent>
      </p:grpSp>
      <p:grpSp>
        <p:nvGrpSpPr>
          <p:cNvPr id="219" name="Group 218">
            <a:extLst>
              <a:ext uri="{FF2B5EF4-FFF2-40B4-BE49-F238E27FC236}">
                <a16:creationId xmlns:a16="http://schemas.microsoft.com/office/drawing/2014/main" id="{66C2CD47-A822-31C7-42D4-54982A7C1B02}"/>
              </a:ext>
            </a:extLst>
          </p:cNvPr>
          <p:cNvGrpSpPr/>
          <p:nvPr/>
        </p:nvGrpSpPr>
        <p:grpSpPr>
          <a:xfrm>
            <a:off x="1726029" y="3368246"/>
            <a:ext cx="439560" cy="210960"/>
            <a:chOff x="1726029" y="3368246"/>
            <a:chExt cx="439560" cy="210960"/>
          </a:xfrm>
        </p:grpSpPr>
        <mc:AlternateContent xmlns:mc="http://schemas.openxmlformats.org/markup-compatibility/2006" xmlns:p14="http://schemas.microsoft.com/office/powerpoint/2010/main">
          <mc:Choice Requires="p14">
            <p:contentPart p14:bwMode="auto" r:id="rId16">
              <p14:nvContentPartPr>
                <p14:cNvPr id="220" name="Ink 219">
                  <a:extLst>
                    <a:ext uri="{FF2B5EF4-FFF2-40B4-BE49-F238E27FC236}">
                      <a16:creationId xmlns:a16="http://schemas.microsoft.com/office/drawing/2014/main" id="{2E1E9182-E448-A1B3-A58F-068E30F884FE}"/>
                    </a:ext>
                  </a:extLst>
                </p14:cNvPr>
                <p14:cNvContentPartPr/>
                <p14:nvPr/>
              </p14:nvContentPartPr>
              <p14:xfrm>
                <a:off x="1726029" y="3368246"/>
                <a:ext cx="198360" cy="105120"/>
              </p14:xfrm>
            </p:contentPart>
          </mc:Choice>
          <mc:Fallback xmlns="">
            <p:pic>
              <p:nvPicPr>
                <p:cNvPr id="220" name="Ink 219">
                  <a:extLst>
                    <a:ext uri="{FF2B5EF4-FFF2-40B4-BE49-F238E27FC236}">
                      <a16:creationId xmlns:a16="http://schemas.microsoft.com/office/drawing/2014/main" id="{2E1E9182-E448-A1B3-A58F-068E30F884FE}"/>
                    </a:ext>
                  </a:extLst>
                </p:cNvPr>
                <p:cNvPicPr/>
                <p:nvPr/>
              </p:nvPicPr>
              <p:blipFill>
                <a:blip r:embed="rId17"/>
                <a:stretch>
                  <a:fillRect/>
                </a:stretch>
              </p:blipFill>
              <p:spPr>
                <a:xfrm>
                  <a:off x="1708389" y="3350606"/>
                  <a:ext cx="234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21" name="Ink 220">
                  <a:extLst>
                    <a:ext uri="{FF2B5EF4-FFF2-40B4-BE49-F238E27FC236}">
                      <a16:creationId xmlns:a16="http://schemas.microsoft.com/office/drawing/2014/main" id="{3D36673F-782F-4C5D-DF9B-67FFBA99A612}"/>
                    </a:ext>
                  </a:extLst>
                </p14:cNvPr>
                <p14:cNvContentPartPr/>
                <p14:nvPr/>
              </p14:nvContentPartPr>
              <p14:xfrm>
                <a:off x="1800549" y="3379766"/>
                <a:ext cx="57600" cy="199440"/>
              </p14:xfrm>
            </p:contentPart>
          </mc:Choice>
          <mc:Fallback xmlns="">
            <p:pic>
              <p:nvPicPr>
                <p:cNvPr id="221" name="Ink 220">
                  <a:extLst>
                    <a:ext uri="{FF2B5EF4-FFF2-40B4-BE49-F238E27FC236}">
                      <a16:creationId xmlns:a16="http://schemas.microsoft.com/office/drawing/2014/main" id="{3D36673F-782F-4C5D-DF9B-67FFBA99A612}"/>
                    </a:ext>
                  </a:extLst>
                </p:cNvPr>
                <p:cNvPicPr/>
                <p:nvPr/>
              </p:nvPicPr>
              <p:blipFill>
                <a:blip r:embed="rId19"/>
                <a:stretch>
                  <a:fillRect/>
                </a:stretch>
              </p:blipFill>
              <p:spPr>
                <a:xfrm>
                  <a:off x="1782909" y="3361766"/>
                  <a:ext cx="93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22" name="Ink 221">
                  <a:extLst>
                    <a:ext uri="{FF2B5EF4-FFF2-40B4-BE49-F238E27FC236}">
                      <a16:creationId xmlns:a16="http://schemas.microsoft.com/office/drawing/2014/main" id="{4D9D237B-3DC0-779B-D7F0-57A575AAC027}"/>
                    </a:ext>
                  </a:extLst>
                </p14:cNvPr>
                <p14:cNvContentPartPr/>
                <p14:nvPr/>
              </p14:nvContentPartPr>
              <p14:xfrm>
                <a:off x="1980909" y="3379046"/>
                <a:ext cx="184680" cy="175680"/>
              </p14:xfrm>
            </p:contentPart>
          </mc:Choice>
          <mc:Fallback xmlns="">
            <p:pic>
              <p:nvPicPr>
                <p:cNvPr id="222" name="Ink 221">
                  <a:extLst>
                    <a:ext uri="{FF2B5EF4-FFF2-40B4-BE49-F238E27FC236}">
                      <a16:creationId xmlns:a16="http://schemas.microsoft.com/office/drawing/2014/main" id="{4D9D237B-3DC0-779B-D7F0-57A575AAC027}"/>
                    </a:ext>
                  </a:extLst>
                </p:cNvPr>
                <p:cNvPicPr/>
                <p:nvPr/>
              </p:nvPicPr>
              <p:blipFill>
                <a:blip r:embed="rId21"/>
                <a:stretch>
                  <a:fillRect/>
                </a:stretch>
              </p:blipFill>
              <p:spPr>
                <a:xfrm>
                  <a:off x="1962909" y="3361046"/>
                  <a:ext cx="220320" cy="211320"/>
                </a:xfrm>
                <a:prstGeom prst="rect">
                  <a:avLst/>
                </a:prstGeom>
              </p:spPr>
            </p:pic>
          </mc:Fallback>
        </mc:AlternateContent>
      </p:grpSp>
      <p:grpSp>
        <p:nvGrpSpPr>
          <p:cNvPr id="223" name="Group 222">
            <a:extLst>
              <a:ext uri="{FF2B5EF4-FFF2-40B4-BE49-F238E27FC236}">
                <a16:creationId xmlns:a16="http://schemas.microsoft.com/office/drawing/2014/main" id="{CC504A74-613E-A069-3156-B342F7226A7B}"/>
              </a:ext>
            </a:extLst>
          </p:cNvPr>
          <p:cNvGrpSpPr/>
          <p:nvPr/>
        </p:nvGrpSpPr>
        <p:grpSpPr>
          <a:xfrm>
            <a:off x="3259269" y="3596846"/>
            <a:ext cx="299880" cy="253080"/>
            <a:chOff x="3259269" y="3596846"/>
            <a:chExt cx="299880" cy="253080"/>
          </a:xfrm>
        </p:grpSpPr>
        <mc:AlternateContent xmlns:mc="http://schemas.openxmlformats.org/markup-compatibility/2006" xmlns:p14="http://schemas.microsoft.com/office/powerpoint/2010/main">
          <mc:Choice Requires="p14">
            <p:contentPart p14:bwMode="auto" r:id="rId22">
              <p14:nvContentPartPr>
                <p14:cNvPr id="224" name="Ink 223">
                  <a:extLst>
                    <a:ext uri="{FF2B5EF4-FFF2-40B4-BE49-F238E27FC236}">
                      <a16:creationId xmlns:a16="http://schemas.microsoft.com/office/drawing/2014/main" id="{6597B272-16C8-9B88-BF93-E493C455446C}"/>
                    </a:ext>
                  </a:extLst>
                </p14:cNvPr>
                <p14:cNvContentPartPr/>
                <p14:nvPr/>
              </p14:nvContentPartPr>
              <p14:xfrm>
                <a:off x="3259269" y="3596846"/>
                <a:ext cx="216000" cy="253080"/>
              </p14:xfrm>
            </p:contentPart>
          </mc:Choice>
          <mc:Fallback xmlns="">
            <p:pic>
              <p:nvPicPr>
                <p:cNvPr id="224" name="Ink 223">
                  <a:extLst>
                    <a:ext uri="{FF2B5EF4-FFF2-40B4-BE49-F238E27FC236}">
                      <a16:creationId xmlns:a16="http://schemas.microsoft.com/office/drawing/2014/main" id="{6597B272-16C8-9B88-BF93-E493C455446C}"/>
                    </a:ext>
                  </a:extLst>
                </p:cNvPr>
                <p:cNvPicPr/>
                <p:nvPr/>
              </p:nvPicPr>
              <p:blipFill>
                <a:blip r:embed="rId23"/>
                <a:stretch>
                  <a:fillRect/>
                </a:stretch>
              </p:blipFill>
              <p:spPr>
                <a:xfrm>
                  <a:off x="3241629" y="3579206"/>
                  <a:ext cx="25164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5" name="Ink 224">
                  <a:extLst>
                    <a:ext uri="{FF2B5EF4-FFF2-40B4-BE49-F238E27FC236}">
                      <a16:creationId xmlns:a16="http://schemas.microsoft.com/office/drawing/2014/main" id="{28FBA321-3029-F35C-952D-6D53BFB29CA5}"/>
                    </a:ext>
                  </a:extLst>
                </p14:cNvPr>
                <p14:cNvContentPartPr/>
                <p14:nvPr/>
              </p14:nvContentPartPr>
              <p14:xfrm>
                <a:off x="3297789" y="3738326"/>
                <a:ext cx="261360" cy="10800"/>
              </p14:xfrm>
            </p:contentPart>
          </mc:Choice>
          <mc:Fallback xmlns="">
            <p:pic>
              <p:nvPicPr>
                <p:cNvPr id="225" name="Ink 224">
                  <a:extLst>
                    <a:ext uri="{FF2B5EF4-FFF2-40B4-BE49-F238E27FC236}">
                      <a16:creationId xmlns:a16="http://schemas.microsoft.com/office/drawing/2014/main" id="{28FBA321-3029-F35C-952D-6D53BFB29CA5}"/>
                    </a:ext>
                  </a:extLst>
                </p:cNvPr>
                <p:cNvPicPr/>
                <p:nvPr/>
              </p:nvPicPr>
              <p:blipFill>
                <a:blip r:embed="rId25"/>
                <a:stretch>
                  <a:fillRect/>
                </a:stretch>
              </p:blipFill>
              <p:spPr>
                <a:xfrm>
                  <a:off x="3280149" y="3720326"/>
                  <a:ext cx="297000" cy="46440"/>
                </a:xfrm>
                <a:prstGeom prst="rect">
                  <a:avLst/>
                </a:prstGeom>
              </p:spPr>
            </p:pic>
          </mc:Fallback>
        </mc:AlternateContent>
      </p:grpSp>
      <p:grpSp>
        <p:nvGrpSpPr>
          <p:cNvPr id="226" name="Group 225">
            <a:extLst>
              <a:ext uri="{FF2B5EF4-FFF2-40B4-BE49-F238E27FC236}">
                <a16:creationId xmlns:a16="http://schemas.microsoft.com/office/drawing/2014/main" id="{92D02AB3-3A2D-F84F-584C-25B538316AEA}"/>
              </a:ext>
            </a:extLst>
          </p:cNvPr>
          <p:cNvGrpSpPr/>
          <p:nvPr/>
        </p:nvGrpSpPr>
        <p:grpSpPr>
          <a:xfrm>
            <a:off x="3212109" y="2536286"/>
            <a:ext cx="246240" cy="251280"/>
            <a:chOff x="3212109" y="2536286"/>
            <a:chExt cx="246240" cy="251280"/>
          </a:xfrm>
        </p:grpSpPr>
        <mc:AlternateContent xmlns:mc="http://schemas.openxmlformats.org/markup-compatibility/2006" xmlns:p14="http://schemas.microsoft.com/office/powerpoint/2010/main">
          <mc:Choice Requires="p14">
            <p:contentPart p14:bwMode="auto" r:id="rId26">
              <p14:nvContentPartPr>
                <p14:cNvPr id="227" name="Ink 226">
                  <a:extLst>
                    <a:ext uri="{FF2B5EF4-FFF2-40B4-BE49-F238E27FC236}">
                      <a16:creationId xmlns:a16="http://schemas.microsoft.com/office/drawing/2014/main" id="{88894417-54FC-37D1-4CF7-37A99E9ED129}"/>
                    </a:ext>
                  </a:extLst>
                </p14:cNvPr>
                <p14:cNvContentPartPr/>
                <p14:nvPr/>
              </p14:nvContentPartPr>
              <p14:xfrm>
                <a:off x="3212109" y="2536286"/>
                <a:ext cx="180360" cy="251280"/>
              </p14:xfrm>
            </p:contentPart>
          </mc:Choice>
          <mc:Fallback xmlns="">
            <p:pic>
              <p:nvPicPr>
                <p:cNvPr id="227" name="Ink 226">
                  <a:extLst>
                    <a:ext uri="{FF2B5EF4-FFF2-40B4-BE49-F238E27FC236}">
                      <a16:creationId xmlns:a16="http://schemas.microsoft.com/office/drawing/2014/main" id="{88894417-54FC-37D1-4CF7-37A99E9ED129}"/>
                    </a:ext>
                  </a:extLst>
                </p:cNvPr>
                <p:cNvPicPr/>
                <p:nvPr/>
              </p:nvPicPr>
              <p:blipFill>
                <a:blip r:embed="rId27"/>
                <a:stretch>
                  <a:fillRect/>
                </a:stretch>
              </p:blipFill>
              <p:spPr>
                <a:xfrm>
                  <a:off x="3194109" y="2518646"/>
                  <a:ext cx="2160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28" name="Ink 227">
                  <a:extLst>
                    <a:ext uri="{FF2B5EF4-FFF2-40B4-BE49-F238E27FC236}">
                      <a16:creationId xmlns:a16="http://schemas.microsoft.com/office/drawing/2014/main" id="{F5799F6F-48DC-CED4-A11A-3A877AF74C86}"/>
                    </a:ext>
                  </a:extLst>
                </p14:cNvPr>
                <p14:cNvContentPartPr/>
                <p14:nvPr/>
              </p14:nvContentPartPr>
              <p14:xfrm>
                <a:off x="3279069" y="2542766"/>
                <a:ext cx="179280" cy="15120"/>
              </p14:xfrm>
            </p:contentPart>
          </mc:Choice>
          <mc:Fallback xmlns="">
            <p:pic>
              <p:nvPicPr>
                <p:cNvPr id="228" name="Ink 227">
                  <a:extLst>
                    <a:ext uri="{FF2B5EF4-FFF2-40B4-BE49-F238E27FC236}">
                      <a16:creationId xmlns:a16="http://schemas.microsoft.com/office/drawing/2014/main" id="{F5799F6F-48DC-CED4-A11A-3A877AF74C86}"/>
                    </a:ext>
                  </a:extLst>
                </p:cNvPr>
                <p:cNvPicPr/>
                <p:nvPr/>
              </p:nvPicPr>
              <p:blipFill>
                <a:blip r:embed="rId29"/>
                <a:stretch>
                  <a:fillRect/>
                </a:stretch>
              </p:blipFill>
              <p:spPr>
                <a:xfrm>
                  <a:off x="3261429" y="2524766"/>
                  <a:ext cx="214920" cy="50760"/>
                </a:xfrm>
                <a:prstGeom prst="rect">
                  <a:avLst/>
                </a:prstGeom>
              </p:spPr>
            </p:pic>
          </mc:Fallback>
        </mc:AlternateContent>
      </p:grpSp>
      <p:grpSp>
        <p:nvGrpSpPr>
          <p:cNvPr id="229" name="Group 228">
            <a:extLst>
              <a:ext uri="{FF2B5EF4-FFF2-40B4-BE49-F238E27FC236}">
                <a16:creationId xmlns:a16="http://schemas.microsoft.com/office/drawing/2014/main" id="{0366D5D1-E439-DEAA-4F3C-FB98D050D955}"/>
              </a:ext>
            </a:extLst>
          </p:cNvPr>
          <p:cNvGrpSpPr/>
          <p:nvPr/>
        </p:nvGrpSpPr>
        <p:grpSpPr>
          <a:xfrm>
            <a:off x="3136149" y="2052446"/>
            <a:ext cx="347400" cy="252360"/>
            <a:chOff x="3136149" y="2052446"/>
            <a:chExt cx="347400" cy="252360"/>
          </a:xfrm>
        </p:grpSpPr>
        <mc:AlternateContent xmlns:mc="http://schemas.openxmlformats.org/markup-compatibility/2006" xmlns:p14="http://schemas.microsoft.com/office/powerpoint/2010/main">
          <mc:Choice Requires="p14">
            <p:contentPart p14:bwMode="auto" r:id="rId30">
              <p14:nvContentPartPr>
                <p14:cNvPr id="230" name="Ink 229">
                  <a:extLst>
                    <a:ext uri="{FF2B5EF4-FFF2-40B4-BE49-F238E27FC236}">
                      <a16:creationId xmlns:a16="http://schemas.microsoft.com/office/drawing/2014/main" id="{F5B35897-2EB7-99EC-80F0-46A11E96229F}"/>
                    </a:ext>
                  </a:extLst>
                </p14:cNvPr>
                <p14:cNvContentPartPr/>
                <p14:nvPr/>
              </p14:nvContentPartPr>
              <p14:xfrm>
                <a:off x="3136149" y="2052446"/>
                <a:ext cx="149760" cy="251280"/>
              </p14:xfrm>
            </p:contentPart>
          </mc:Choice>
          <mc:Fallback xmlns="">
            <p:pic>
              <p:nvPicPr>
                <p:cNvPr id="230" name="Ink 229">
                  <a:extLst>
                    <a:ext uri="{FF2B5EF4-FFF2-40B4-BE49-F238E27FC236}">
                      <a16:creationId xmlns:a16="http://schemas.microsoft.com/office/drawing/2014/main" id="{F5B35897-2EB7-99EC-80F0-46A11E96229F}"/>
                    </a:ext>
                  </a:extLst>
                </p:cNvPr>
                <p:cNvPicPr/>
                <p:nvPr/>
              </p:nvPicPr>
              <p:blipFill>
                <a:blip r:embed="rId31"/>
                <a:stretch>
                  <a:fillRect/>
                </a:stretch>
              </p:blipFill>
              <p:spPr>
                <a:xfrm>
                  <a:off x="3118149" y="2034806"/>
                  <a:ext cx="1854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31" name="Ink 230">
                  <a:extLst>
                    <a:ext uri="{FF2B5EF4-FFF2-40B4-BE49-F238E27FC236}">
                      <a16:creationId xmlns:a16="http://schemas.microsoft.com/office/drawing/2014/main" id="{2A547DF0-44A3-031E-8C51-EBF1EDDB0031}"/>
                    </a:ext>
                  </a:extLst>
                </p14:cNvPr>
                <p14:cNvContentPartPr/>
                <p14:nvPr/>
              </p14:nvContentPartPr>
              <p14:xfrm>
                <a:off x="3333429" y="2068646"/>
                <a:ext cx="150120" cy="236160"/>
              </p14:xfrm>
            </p:contentPart>
          </mc:Choice>
          <mc:Fallback xmlns="">
            <p:pic>
              <p:nvPicPr>
                <p:cNvPr id="231" name="Ink 230">
                  <a:extLst>
                    <a:ext uri="{FF2B5EF4-FFF2-40B4-BE49-F238E27FC236}">
                      <a16:creationId xmlns:a16="http://schemas.microsoft.com/office/drawing/2014/main" id="{2A547DF0-44A3-031E-8C51-EBF1EDDB0031}"/>
                    </a:ext>
                  </a:extLst>
                </p:cNvPr>
                <p:cNvPicPr/>
                <p:nvPr/>
              </p:nvPicPr>
              <p:blipFill>
                <a:blip r:embed="rId33"/>
                <a:stretch>
                  <a:fillRect/>
                </a:stretch>
              </p:blipFill>
              <p:spPr>
                <a:xfrm>
                  <a:off x="3315429" y="2050646"/>
                  <a:ext cx="185760" cy="271800"/>
                </a:xfrm>
                <a:prstGeom prst="rect">
                  <a:avLst/>
                </a:prstGeom>
              </p:spPr>
            </p:pic>
          </mc:Fallback>
        </mc:AlternateContent>
      </p:grpSp>
      <p:grpSp>
        <p:nvGrpSpPr>
          <p:cNvPr id="232" name="Group 231">
            <a:extLst>
              <a:ext uri="{FF2B5EF4-FFF2-40B4-BE49-F238E27FC236}">
                <a16:creationId xmlns:a16="http://schemas.microsoft.com/office/drawing/2014/main" id="{86823792-9D95-4C58-1225-7EA6A0F48407}"/>
              </a:ext>
            </a:extLst>
          </p:cNvPr>
          <p:cNvGrpSpPr/>
          <p:nvPr/>
        </p:nvGrpSpPr>
        <p:grpSpPr>
          <a:xfrm>
            <a:off x="3407949" y="4765046"/>
            <a:ext cx="746280" cy="588960"/>
            <a:chOff x="3407949" y="4765046"/>
            <a:chExt cx="746280" cy="588960"/>
          </a:xfrm>
        </p:grpSpPr>
        <mc:AlternateContent xmlns:mc="http://schemas.openxmlformats.org/markup-compatibility/2006" xmlns:p14="http://schemas.microsoft.com/office/powerpoint/2010/main">
          <mc:Choice Requires="p14">
            <p:contentPart p14:bwMode="auto" r:id="rId34">
              <p14:nvContentPartPr>
                <p14:cNvPr id="233" name="Ink 232">
                  <a:extLst>
                    <a:ext uri="{FF2B5EF4-FFF2-40B4-BE49-F238E27FC236}">
                      <a16:creationId xmlns:a16="http://schemas.microsoft.com/office/drawing/2014/main" id="{CFBC9345-E60C-1DF3-F8EA-287827A0AFE5}"/>
                    </a:ext>
                  </a:extLst>
                </p14:cNvPr>
                <p14:cNvContentPartPr/>
                <p14:nvPr/>
              </p14:nvContentPartPr>
              <p14:xfrm>
                <a:off x="3407949" y="4765406"/>
                <a:ext cx="195480" cy="233280"/>
              </p14:xfrm>
            </p:contentPart>
          </mc:Choice>
          <mc:Fallback xmlns="">
            <p:pic>
              <p:nvPicPr>
                <p:cNvPr id="233" name="Ink 232">
                  <a:extLst>
                    <a:ext uri="{FF2B5EF4-FFF2-40B4-BE49-F238E27FC236}">
                      <a16:creationId xmlns:a16="http://schemas.microsoft.com/office/drawing/2014/main" id="{CFBC9345-E60C-1DF3-F8EA-287827A0AFE5}"/>
                    </a:ext>
                  </a:extLst>
                </p:cNvPr>
                <p:cNvPicPr/>
                <p:nvPr/>
              </p:nvPicPr>
              <p:blipFill>
                <a:blip r:embed="rId35"/>
                <a:stretch>
                  <a:fillRect/>
                </a:stretch>
              </p:blipFill>
              <p:spPr>
                <a:xfrm>
                  <a:off x="3390309" y="4747766"/>
                  <a:ext cx="23112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4" name="Ink 233">
                  <a:extLst>
                    <a:ext uri="{FF2B5EF4-FFF2-40B4-BE49-F238E27FC236}">
                      <a16:creationId xmlns:a16="http://schemas.microsoft.com/office/drawing/2014/main" id="{DD0D98D5-A1CF-296A-50B4-2926D4E81768}"/>
                    </a:ext>
                  </a:extLst>
                </p14:cNvPr>
                <p14:cNvContentPartPr/>
                <p14:nvPr/>
              </p14:nvContentPartPr>
              <p14:xfrm>
                <a:off x="3484269" y="4765046"/>
                <a:ext cx="167040" cy="44280"/>
              </p14:xfrm>
            </p:contentPart>
          </mc:Choice>
          <mc:Fallback xmlns="">
            <p:pic>
              <p:nvPicPr>
                <p:cNvPr id="234" name="Ink 233">
                  <a:extLst>
                    <a:ext uri="{FF2B5EF4-FFF2-40B4-BE49-F238E27FC236}">
                      <a16:creationId xmlns:a16="http://schemas.microsoft.com/office/drawing/2014/main" id="{DD0D98D5-A1CF-296A-50B4-2926D4E81768}"/>
                    </a:ext>
                  </a:extLst>
                </p:cNvPr>
                <p:cNvPicPr/>
                <p:nvPr/>
              </p:nvPicPr>
              <p:blipFill>
                <a:blip r:embed="rId37"/>
                <a:stretch>
                  <a:fillRect/>
                </a:stretch>
              </p:blipFill>
              <p:spPr>
                <a:xfrm>
                  <a:off x="3466629" y="4747406"/>
                  <a:ext cx="20268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35" name="Ink 234">
                  <a:extLst>
                    <a:ext uri="{FF2B5EF4-FFF2-40B4-BE49-F238E27FC236}">
                      <a16:creationId xmlns:a16="http://schemas.microsoft.com/office/drawing/2014/main" id="{20E5B028-345E-F392-AF77-5FA97C16992C}"/>
                    </a:ext>
                  </a:extLst>
                </p14:cNvPr>
                <p14:cNvContentPartPr/>
                <p14:nvPr/>
              </p14:nvContentPartPr>
              <p14:xfrm>
                <a:off x="3515229" y="4834166"/>
                <a:ext cx="360720" cy="488880"/>
              </p14:xfrm>
            </p:contentPart>
          </mc:Choice>
          <mc:Fallback xmlns="">
            <p:pic>
              <p:nvPicPr>
                <p:cNvPr id="235" name="Ink 234">
                  <a:extLst>
                    <a:ext uri="{FF2B5EF4-FFF2-40B4-BE49-F238E27FC236}">
                      <a16:creationId xmlns:a16="http://schemas.microsoft.com/office/drawing/2014/main" id="{20E5B028-345E-F392-AF77-5FA97C16992C}"/>
                    </a:ext>
                  </a:extLst>
                </p:cNvPr>
                <p:cNvPicPr/>
                <p:nvPr/>
              </p:nvPicPr>
              <p:blipFill>
                <a:blip r:embed="rId39"/>
                <a:stretch>
                  <a:fillRect/>
                </a:stretch>
              </p:blipFill>
              <p:spPr>
                <a:xfrm>
                  <a:off x="3497589" y="4816526"/>
                  <a:ext cx="396360" cy="524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36" name="Ink 235">
                  <a:extLst>
                    <a:ext uri="{FF2B5EF4-FFF2-40B4-BE49-F238E27FC236}">
                      <a16:creationId xmlns:a16="http://schemas.microsoft.com/office/drawing/2014/main" id="{91DD92F3-48B5-4263-07F9-BF952150DE85}"/>
                    </a:ext>
                  </a:extLst>
                </p14:cNvPr>
                <p14:cNvContentPartPr/>
                <p14:nvPr/>
              </p14:nvContentPartPr>
              <p14:xfrm>
                <a:off x="3736269" y="5123606"/>
                <a:ext cx="167040" cy="222480"/>
              </p14:xfrm>
            </p:contentPart>
          </mc:Choice>
          <mc:Fallback xmlns="">
            <p:pic>
              <p:nvPicPr>
                <p:cNvPr id="236" name="Ink 235">
                  <a:extLst>
                    <a:ext uri="{FF2B5EF4-FFF2-40B4-BE49-F238E27FC236}">
                      <a16:creationId xmlns:a16="http://schemas.microsoft.com/office/drawing/2014/main" id="{91DD92F3-48B5-4263-07F9-BF952150DE85}"/>
                    </a:ext>
                  </a:extLst>
                </p:cNvPr>
                <p:cNvPicPr/>
                <p:nvPr/>
              </p:nvPicPr>
              <p:blipFill>
                <a:blip r:embed="rId41"/>
                <a:stretch>
                  <a:fillRect/>
                </a:stretch>
              </p:blipFill>
              <p:spPr>
                <a:xfrm>
                  <a:off x="3718629" y="5105966"/>
                  <a:ext cx="2026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37" name="Ink 236">
                  <a:extLst>
                    <a:ext uri="{FF2B5EF4-FFF2-40B4-BE49-F238E27FC236}">
                      <a16:creationId xmlns:a16="http://schemas.microsoft.com/office/drawing/2014/main" id="{91CA834B-3CD1-8EAA-48E7-7AAE5D154387}"/>
                    </a:ext>
                  </a:extLst>
                </p14:cNvPr>
                <p14:cNvContentPartPr/>
                <p14:nvPr/>
              </p14:nvContentPartPr>
              <p14:xfrm>
                <a:off x="3970629" y="5138006"/>
                <a:ext cx="183600" cy="216000"/>
              </p14:xfrm>
            </p:contentPart>
          </mc:Choice>
          <mc:Fallback xmlns="">
            <p:pic>
              <p:nvPicPr>
                <p:cNvPr id="237" name="Ink 236">
                  <a:extLst>
                    <a:ext uri="{FF2B5EF4-FFF2-40B4-BE49-F238E27FC236}">
                      <a16:creationId xmlns:a16="http://schemas.microsoft.com/office/drawing/2014/main" id="{91CA834B-3CD1-8EAA-48E7-7AAE5D154387}"/>
                    </a:ext>
                  </a:extLst>
                </p:cNvPr>
                <p:cNvPicPr/>
                <p:nvPr/>
              </p:nvPicPr>
              <p:blipFill>
                <a:blip r:embed="rId43"/>
                <a:stretch>
                  <a:fillRect/>
                </a:stretch>
              </p:blipFill>
              <p:spPr>
                <a:xfrm>
                  <a:off x="3952629" y="5120006"/>
                  <a:ext cx="219240" cy="251640"/>
                </a:xfrm>
                <a:prstGeom prst="rect">
                  <a:avLst/>
                </a:prstGeom>
              </p:spPr>
            </p:pic>
          </mc:Fallback>
        </mc:AlternateContent>
      </p:grpSp>
      <p:pic>
        <p:nvPicPr>
          <p:cNvPr id="238" name="Picture 237">
            <a:extLst>
              <a:ext uri="{FF2B5EF4-FFF2-40B4-BE49-F238E27FC236}">
                <a16:creationId xmlns:a16="http://schemas.microsoft.com/office/drawing/2014/main" id="{16C2B9A9-DC97-ED34-3B35-7DF76F7DB09D}"/>
              </a:ext>
            </a:extLst>
          </p:cNvPr>
          <p:cNvPicPr>
            <a:picLocks noChangeAspect="1"/>
          </p:cNvPicPr>
          <p:nvPr/>
        </p:nvPicPr>
        <p:blipFill>
          <a:blip r:embed="rId44"/>
          <a:stretch>
            <a:fillRect/>
          </a:stretch>
        </p:blipFill>
        <p:spPr>
          <a:xfrm>
            <a:off x="4869628" y="776590"/>
            <a:ext cx="1619869" cy="991163"/>
          </a:xfrm>
          <a:prstGeom prst="rect">
            <a:avLst/>
          </a:prstGeom>
        </p:spPr>
      </p:pic>
      <p:pic>
        <p:nvPicPr>
          <p:cNvPr id="242" name="Picture 241">
            <a:extLst>
              <a:ext uri="{FF2B5EF4-FFF2-40B4-BE49-F238E27FC236}">
                <a16:creationId xmlns:a16="http://schemas.microsoft.com/office/drawing/2014/main" id="{5E6FC24C-2A90-DBD4-9B2E-C31D14C71BCB}"/>
              </a:ext>
            </a:extLst>
          </p:cNvPr>
          <p:cNvPicPr>
            <a:picLocks noChangeAspect="1"/>
          </p:cNvPicPr>
          <p:nvPr/>
        </p:nvPicPr>
        <p:blipFill>
          <a:blip r:embed="rId45"/>
          <a:stretch>
            <a:fillRect/>
          </a:stretch>
        </p:blipFill>
        <p:spPr>
          <a:xfrm>
            <a:off x="4926888" y="2325166"/>
            <a:ext cx="1580594" cy="964579"/>
          </a:xfrm>
          <a:prstGeom prst="rect">
            <a:avLst/>
          </a:prstGeom>
        </p:spPr>
      </p:pic>
      <p:pic>
        <p:nvPicPr>
          <p:cNvPr id="244" name="Picture 243">
            <a:extLst>
              <a:ext uri="{FF2B5EF4-FFF2-40B4-BE49-F238E27FC236}">
                <a16:creationId xmlns:a16="http://schemas.microsoft.com/office/drawing/2014/main" id="{12201D79-F0C5-F949-7F70-21C101F3C3E6}"/>
              </a:ext>
            </a:extLst>
          </p:cNvPr>
          <p:cNvPicPr>
            <a:picLocks noChangeAspect="1"/>
          </p:cNvPicPr>
          <p:nvPr/>
        </p:nvPicPr>
        <p:blipFill>
          <a:blip r:embed="rId46"/>
          <a:stretch>
            <a:fillRect/>
          </a:stretch>
        </p:blipFill>
        <p:spPr>
          <a:xfrm>
            <a:off x="4906623" y="3893741"/>
            <a:ext cx="1642236" cy="1007788"/>
          </a:xfrm>
          <a:prstGeom prst="rect">
            <a:avLst/>
          </a:prstGeom>
        </p:spPr>
      </p:pic>
    </p:spTree>
    <p:extLst>
      <p:ext uri="{BB962C8B-B14F-4D97-AF65-F5344CB8AC3E}">
        <p14:creationId xmlns:p14="http://schemas.microsoft.com/office/powerpoint/2010/main" val="925281853"/>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4" name="TextBox 3">
            <a:extLst>
              <a:ext uri="{FF2B5EF4-FFF2-40B4-BE49-F238E27FC236}">
                <a16:creationId xmlns:a16="http://schemas.microsoft.com/office/drawing/2014/main" id="{2F3F44B0-E32E-3316-BC2E-7ED3C3B1DA10}"/>
              </a:ext>
            </a:extLst>
          </p:cNvPr>
          <p:cNvSpPr txBox="1"/>
          <p:nvPr/>
        </p:nvSpPr>
        <p:spPr>
          <a:xfrm>
            <a:off x="3755643" y="1987097"/>
            <a:ext cx="2962874" cy="2308324"/>
          </a:xfrm>
          <a:prstGeom prst="rect">
            <a:avLst/>
          </a:prstGeom>
          <a:noFill/>
          <a:ln>
            <a:solidFill>
              <a:schemeClr val="tx1"/>
            </a:solidFill>
          </a:ln>
        </p:spPr>
        <p:txBody>
          <a:bodyPr wrap="square" rtlCol="0">
            <a:spAutoFit/>
          </a:bodyPr>
          <a:lstStyle/>
          <a:p>
            <a:r>
              <a:rPr lang="en-GB" sz="1200" b="1"/>
              <a:t>Your turn</a:t>
            </a:r>
          </a:p>
          <a:p>
            <a:endParaRPr lang="en-GB" sz="1200"/>
          </a:p>
          <a:p>
            <a:r>
              <a:rPr lang="en-GB" sz="1200"/>
              <a:t>70 people completed a survey.</a:t>
            </a:r>
          </a:p>
          <a:p>
            <a:r>
              <a:rPr lang="en-GB" sz="1200"/>
              <a:t>29 were female.</a:t>
            </a:r>
          </a:p>
          <a:p>
            <a:r>
              <a:rPr lang="en-GB" sz="1200"/>
              <a:t>17 like watching tennis.</a:t>
            </a:r>
          </a:p>
          <a:p>
            <a:r>
              <a:rPr lang="en-GB" sz="1200"/>
              <a:t>32 of the males do not like watching tennis.</a:t>
            </a:r>
          </a:p>
          <a:p>
            <a:endParaRPr lang="en-GB" sz="1200"/>
          </a:p>
          <a:p>
            <a:r>
              <a:rPr lang="en-GB" sz="1200"/>
              <a:t>a) Represent this on a frequency tree.</a:t>
            </a:r>
          </a:p>
          <a:p>
            <a:endParaRPr lang="en-GB" sz="1200"/>
          </a:p>
          <a:p>
            <a:r>
              <a:rPr lang="en-GB" sz="1200"/>
              <a:t>b) If I choose someone at random, what is the probability that they are female and like watching tennis?</a:t>
            </a:r>
          </a:p>
        </p:txBody>
      </p:sp>
    </p:spTree>
    <p:extLst>
      <p:ext uri="{BB962C8B-B14F-4D97-AF65-F5344CB8AC3E}">
        <p14:creationId xmlns:p14="http://schemas.microsoft.com/office/powerpoint/2010/main" val="769492089"/>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Straight Connector 239">
            <a:extLst>
              <a:ext uri="{FF2B5EF4-FFF2-40B4-BE49-F238E27FC236}">
                <a16:creationId xmlns:a16="http://schemas.microsoft.com/office/drawing/2014/main" id="{18156179-32D1-1B48-855B-474EAD2E1BC2}"/>
              </a:ext>
            </a:extLst>
          </p:cNvPr>
          <p:cNvCxnSpPr/>
          <p:nvPr/>
        </p:nvCxnSpPr>
        <p:spPr>
          <a:xfrm>
            <a:off x="4363275" y="201579"/>
            <a:ext cx="0" cy="5006136"/>
          </a:xfrm>
          <a:prstGeom prst="line">
            <a:avLst/>
          </a:prstGeom>
        </p:spPr>
        <p:style>
          <a:lnRef idx="1">
            <a:schemeClr val="accent1"/>
          </a:lnRef>
          <a:fillRef idx="0">
            <a:schemeClr val="accent1"/>
          </a:fillRef>
          <a:effectRef idx="0">
            <a:schemeClr val="accent1"/>
          </a:effectRef>
          <a:fontRef idx="minor">
            <a:schemeClr val="tx1"/>
          </a:fontRef>
        </p:style>
      </p:cxnSp>
      <p:sp>
        <p:nvSpPr>
          <p:cNvPr id="86" name="Rectangle: Rounded Corners 85">
            <a:extLst>
              <a:ext uri="{FF2B5EF4-FFF2-40B4-BE49-F238E27FC236}">
                <a16:creationId xmlns:a16="http://schemas.microsoft.com/office/drawing/2014/main" id="{470EA751-8439-CAED-7E60-0EC1DB01FBC3}"/>
              </a:ext>
            </a:extLst>
          </p:cNvPr>
          <p:cNvSpPr/>
          <p:nvPr/>
        </p:nvSpPr>
        <p:spPr>
          <a:xfrm>
            <a:off x="4279010" y="46767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137" name="Rectangle: Rounded Corners 136">
            <a:extLst>
              <a:ext uri="{FF2B5EF4-FFF2-40B4-BE49-F238E27FC236}">
                <a16:creationId xmlns:a16="http://schemas.microsoft.com/office/drawing/2014/main" id="{89AA6C47-E5F2-9F38-BBCA-37393B8D0F52}"/>
              </a:ext>
            </a:extLst>
          </p:cNvPr>
          <p:cNvSpPr/>
          <p:nvPr/>
        </p:nvSpPr>
        <p:spPr>
          <a:xfrm>
            <a:off x="4279010" y="2023999"/>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138" name="Rectangle: Rounded Corners 137">
            <a:extLst>
              <a:ext uri="{FF2B5EF4-FFF2-40B4-BE49-F238E27FC236}">
                <a16:creationId xmlns:a16="http://schemas.microsoft.com/office/drawing/2014/main" id="{9C77857D-5027-5F1A-7DDE-C8F9D21024AB}"/>
              </a:ext>
            </a:extLst>
          </p:cNvPr>
          <p:cNvSpPr/>
          <p:nvPr/>
        </p:nvSpPr>
        <p:spPr>
          <a:xfrm>
            <a:off x="4279010" y="352614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sp>
        <p:nvSpPr>
          <p:cNvPr id="140" name="TextBox 139">
            <a:extLst>
              <a:ext uri="{FF2B5EF4-FFF2-40B4-BE49-F238E27FC236}">
                <a16:creationId xmlns:a16="http://schemas.microsoft.com/office/drawing/2014/main" id="{7E138956-4154-D5FE-6F0B-4291E96EC125}"/>
              </a:ext>
            </a:extLst>
          </p:cNvPr>
          <p:cNvSpPr txBox="1"/>
          <p:nvPr/>
        </p:nvSpPr>
        <p:spPr>
          <a:xfrm>
            <a:off x="6182262" y="39080"/>
            <a:ext cx="2962874" cy="3108543"/>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Why wasn't the '12' use in step 1?</a:t>
            </a:r>
          </a:p>
          <a:p>
            <a:endParaRPr lang="en-GB" sz="1400"/>
          </a:p>
          <a:p>
            <a:r>
              <a:rPr lang="en-GB" sz="1400" b="1"/>
              <a:t>2. </a:t>
            </a:r>
            <a:r>
              <a:rPr lang="en-GB" sz="1400"/>
              <a:t>In step 2, did I put the 7 or the 42 in first?</a:t>
            </a:r>
          </a:p>
          <a:p>
            <a:endParaRPr lang="en-GB" sz="1400"/>
          </a:p>
          <a:p>
            <a:r>
              <a:rPr lang="en-GB" sz="1400" b="1"/>
              <a:t>3. </a:t>
            </a:r>
            <a:r>
              <a:rPr lang="en-GB" sz="1400"/>
              <a:t>What do the 4 numbers in the right-most column add up to and why?</a:t>
            </a:r>
          </a:p>
        </p:txBody>
      </p:sp>
      <p:sp>
        <p:nvSpPr>
          <p:cNvPr id="189" name="TextBox 188">
            <a:extLst>
              <a:ext uri="{FF2B5EF4-FFF2-40B4-BE49-F238E27FC236}">
                <a16:creationId xmlns:a16="http://schemas.microsoft.com/office/drawing/2014/main" id="{36459812-24BD-6574-5674-45C5FA402399}"/>
              </a:ext>
            </a:extLst>
          </p:cNvPr>
          <p:cNvSpPr txBox="1"/>
          <p:nvPr/>
        </p:nvSpPr>
        <p:spPr>
          <a:xfrm>
            <a:off x="124296" y="272394"/>
            <a:ext cx="4240829" cy="4770537"/>
          </a:xfrm>
          <a:prstGeom prst="rect">
            <a:avLst/>
          </a:prstGeom>
          <a:noFill/>
        </p:spPr>
        <p:txBody>
          <a:bodyPr wrap="square" rtlCol="0">
            <a:spAutoFit/>
          </a:bodyPr>
          <a:lstStyle/>
          <a:p>
            <a:r>
              <a:rPr lang="en-GB" sz="1600"/>
              <a:t>80 students had to complete an art project.</a:t>
            </a:r>
          </a:p>
          <a:p>
            <a:r>
              <a:rPr lang="en-GB" sz="1600"/>
              <a:t>38 of these students are boys.</a:t>
            </a:r>
          </a:p>
          <a:p>
            <a:r>
              <a:rPr lang="en-GB" sz="1600"/>
              <a:t>12 of the students did not complete the project.</a:t>
            </a:r>
          </a:p>
          <a:p>
            <a:r>
              <a:rPr lang="en-GB" sz="1600"/>
              <a:t>35 of the girls did complete the project.</a:t>
            </a:r>
          </a:p>
          <a:p>
            <a:endParaRPr lang="en-GB" sz="1600"/>
          </a:p>
          <a:p>
            <a:r>
              <a:rPr lang="en-GB" sz="1600"/>
              <a:t>a) Complete the frequency tree.</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If I choose someone at random, what is the probability that they are a male student who did not complete the project?</a:t>
            </a:r>
          </a:p>
        </p:txBody>
      </p:sp>
      <p:sp>
        <p:nvSpPr>
          <p:cNvPr id="190" name="Oval 189">
            <a:extLst>
              <a:ext uri="{FF2B5EF4-FFF2-40B4-BE49-F238E27FC236}">
                <a16:creationId xmlns:a16="http://schemas.microsoft.com/office/drawing/2014/main" id="{CC4BE1CD-0C1B-0279-0D1A-393060D6AC33}"/>
              </a:ext>
            </a:extLst>
          </p:cNvPr>
          <p:cNvSpPr/>
          <p:nvPr/>
        </p:nvSpPr>
        <p:spPr>
          <a:xfrm>
            <a:off x="124296" y="2779224"/>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1" name="Oval 190">
            <a:extLst>
              <a:ext uri="{FF2B5EF4-FFF2-40B4-BE49-F238E27FC236}">
                <a16:creationId xmlns:a16="http://schemas.microsoft.com/office/drawing/2014/main" id="{98056766-1976-8372-0905-28C54AD1CB60}"/>
              </a:ext>
            </a:extLst>
          </p:cNvPr>
          <p:cNvSpPr/>
          <p:nvPr/>
        </p:nvSpPr>
        <p:spPr>
          <a:xfrm>
            <a:off x="1351780" y="22259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2" name="Oval 191">
            <a:extLst>
              <a:ext uri="{FF2B5EF4-FFF2-40B4-BE49-F238E27FC236}">
                <a16:creationId xmlns:a16="http://schemas.microsoft.com/office/drawing/2014/main" id="{27CB39A2-F29F-9F3D-49A9-9A22AF6C950F}"/>
              </a:ext>
            </a:extLst>
          </p:cNvPr>
          <p:cNvSpPr/>
          <p:nvPr/>
        </p:nvSpPr>
        <p:spPr>
          <a:xfrm>
            <a:off x="1351780" y="323808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3" name="Oval 192">
            <a:extLst>
              <a:ext uri="{FF2B5EF4-FFF2-40B4-BE49-F238E27FC236}">
                <a16:creationId xmlns:a16="http://schemas.microsoft.com/office/drawing/2014/main" id="{190F27CE-8445-7631-30E5-D1C5F11483AE}"/>
              </a:ext>
            </a:extLst>
          </p:cNvPr>
          <p:cNvSpPr/>
          <p:nvPr/>
        </p:nvSpPr>
        <p:spPr>
          <a:xfrm>
            <a:off x="2750744" y="1934191"/>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4" name="Oval 193">
            <a:extLst>
              <a:ext uri="{FF2B5EF4-FFF2-40B4-BE49-F238E27FC236}">
                <a16:creationId xmlns:a16="http://schemas.microsoft.com/office/drawing/2014/main" id="{904696D0-9C2C-5A7F-58FC-DEFCD332636F}"/>
              </a:ext>
            </a:extLst>
          </p:cNvPr>
          <p:cNvSpPr/>
          <p:nvPr/>
        </p:nvSpPr>
        <p:spPr>
          <a:xfrm>
            <a:off x="2750744" y="2407746"/>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5" name="Oval 194">
            <a:extLst>
              <a:ext uri="{FF2B5EF4-FFF2-40B4-BE49-F238E27FC236}">
                <a16:creationId xmlns:a16="http://schemas.microsoft.com/office/drawing/2014/main" id="{37C1E8B4-4752-C04C-CC21-3AA647069AAC}"/>
              </a:ext>
            </a:extLst>
          </p:cNvPr>
          <p:cNvSpPr/>
          <p:nvPr/>
        </p:nvSpPr>
        <p:spPr>
          <a:xfrm>
            <a:off x="2750744" y="299685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6" name="Oval 195">
            <a:extLst>
              <a:ext uri="{FF2B5EF4-FFF2-40B4-BE49-F238E27FC236}">
                <a16:creationId xmlns:a16="http://schemas.microsoft.com/office/drawing/2014/main" id="{8D59CA71-A78D-7EFE-240C-9F4BC134204F}"/>
              </a:ext>
            </a:extLst>
          </p:cNvPr>
          <p:cNvSpPr/>
          <p:nvPr/>
        </p:nvSpPr>
        <p:spPr>
          <a:xfrm>
            <a:off x="2750744" y="3458608"/>
            <a:ext cx="805070" cy="44105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97" name="Straight Connector 196">
            <a:extLst>
              <a:ext uri="{FF2B5EF4-FFF2-40B4-BE49-F238E27FC236}">
                <a16:creationId xmlns:a16="http://schemas.microsoft.com/office/drawing/2014/main" id="{05FF118C-4C56-489B-A534-61DC82878E8F}"/>
              </a:ext>
            </a:extLst>
          </p:cNvPr>
          <p:cNvCxnSpPr>
            <a:stCxn id="190" idx="7"/>
            <a:endCxn id="191" idx="2"/>
          </p:cNvCxnSpPr>
          <p:nvPr/>
        </p:nvCxnSpPr>
        <p:spPr>
          <a:xfrm flipV="1">
            <a:off x="811466" y="2446473"/>
            <a:ext cx="540314" cy="397342"/>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2E845FEF-FBEC-8C94-24D7-E8ED6C6F5415}"/>
              </a:ext>
            </a:extLst>
          </p:cNvPr>
          <p:cNvCxnSpPr>
            <a:cxnSpLocks/>
            <a:stCxn id="190" idx="5"/>
            <a:endCxn id="192" idx="2"/>
          </p:cNvCxnSpPr>
          <p:nvPr/>
        </p:nvCxnSpPr>
        <p:spPr>
          <a:xfrm>
            <a:off x="811466" y="3155687"/>
            <a:ext cx="540314" cy="30292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043DF951-6365-F6DC-1936-D8BCDE8C278F}"/>
              </a:ext>
            </a:extLst>
          </p:cNvPr>
          <p:cNvCxnSpPr>
            <a:cxnSpLocks/>
            <a:stCxn id="192" idx="5"/>
            <a:endCxn id="196" idx="2"/>
          </p:cNvCxnSpPr>
          <p:nvPr/>
        </p:nvCxnSpPr>
        <p:spPr>
          <a:xfrm>
            <a:off x="2038950" y="3614544"/>
            <a:ext cx="711794" cy="64591"/>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5CFDF6B9-5D62-4991-156C-73145EBC6CE1}"/>
              </a:ext>
            </a:extLst>
          </p:cNvPr>
          <p:cNvCxnSpPr>
            <a:cxnSpLocks/>
            <a:stCxn id="192" idx="7"/>
            <a:endCxn id="195" idx="2"/>
          </p:cNvCxnSpPr>
          <p:nvPr/>
        </p:nvCxnSpPr>
        <p:spPr>
          <a:xfrm flipV="1">
            <a:off x="2038950" y="3217385"/>
            <a:ext cx="711794" cy="8528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537617F6-A7DC-B8D0-37F3-299DDC8F1335}"/>
              </a:ext>
            </a:extLst>
          </p:cNvPr>
          <p:cNvCxnSpPr>
            <a:cxnSpLocks/>
            <a:stCxn id="191" idx="5"/>
            <a:endCxn id="194" idx="2"/>
          </p:cNvCxnSpPr>
          <p:nvPr/>
        </p:nvCxnSpPr>
        <p:spPr>
          <a:xfrm>
            <a:off x="2038950" y="2602409"/>
            <a:ext cx="711794" cy="25864"/>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5E230DC8-21F4-0E93-A066-DDB3079440F1}"/>
              </a:ext>
            </a:extLst>
          </p:cNvPr>
          <p:cNvCxnSpPr>
            <a:cxnSpLocks/>
            <a:stCxn id="191" idx="7"/>
            <a:endCxn id="193" idx="2"/>
          </p:cNvCxnSpPr>
          <p:nvPr/>
        </p:nvCxnSpPr>
        <p:spPr>
          <a:xfrm flipV="1">
            <a:off x="2038950" y="2154718"/>
            <a:ext cx="711794" cy="135819"/>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03" name="TextBox 202">
            <a:extLst>
              <a:ext uri="{FF2B5EF4-FFF2-40B4-BE49-F238E27FC236}">
                <a16:creationId xmlns:a16="http://schemas.microsoft.com/office/drawing/2014/main" id="{5DFFFACC-F5A7-4311-5EF6-DC3F182B454C}"/>
              </a:ext>
            </a:extLst>
          </p:cNvPr>
          <p:cNvSpPr txBox="1"/>
          <p:nvPr/>
        </p:nvSpPr>
        <p:spPr>
          <a:xfrm>
            <a:off x="724591" y="2329937"/>
            <a:ext cx="526683" cy="307777"/>
          </a:xfrm>
          <a:prstGeom prst="rect">
            <a:avLst/>
          </a:prstGeom>
          <a:noFill/>
        </p:spPr>
        <p:txBody>
          <a:bodyPr wrap="none" rtlCol="0">
            <a:spAutoFit/>
          </a:bodyPr>
          <a:lstStyle/>
          <a:p>
            <a:r>
              <a:rPr lang="en-GB" sz="1400"/>
              <a:t>Boys</a:t>
            </a:r>
          </a:p>
        </p:txBody>
      </p:sp>
      <p:sp>
        <p:nvSpPr>
          <p:cNvPr id="204" name="TextBox 203">
            <a:extLst>
              <a:ext uri="{FF2B5EF4-FFF2-40B4-BE49-F238E27FC236}">
                <a16:creationId xmlns:a16="http://schemas.microsoft.com/office/drawing/2014/main" id="{D782C9FF-28EF-9A8A-7274-EBF71D26ED0C}"/>
              </a:ext>
            </a:extLst>
          </p:cNvPr>
          <p:cNvSpPr txBox="1"/>
          <p:nvPr/>
        </p:nvSpPr>
        <p:spPr>
          <a:xfrm>
            <a:off x="732542" y="3284023"/>
            <a:ext cx="514885" cy="307777"/>
          </a:xfrm>
          <a:prstGeom prst="rect">
            <a:avLst/>
          </a:prstGeom>
          <a:noFill/>
        </p:spPr>
        <p:txBody>
          <a:bodyPr wrap="none" rtlCol="0">
            <a:spAutoFit/>
          </a:bodyPr>
          <a:lstStyle/>
          <a:p>
            <a:r>
              <a:rPr lang="en-GB" sz="1400"/>
              <a:t>Girls</a:t>
            </a:r>
          </a:p>
        </p:txBody>
      </p:sp>
      <p:sp>
        <p:nvSpPr>
          <p:cNvPr id="205" name="TextBox 204">
            <a:extLst>
              <a:ext uri="{FF2B5EF4-FFF2-40B4-BE49-F238E27FC236}">
                <a16:creationId xmlns:a16="http://schemas.microsoft.com/office/drawing/2014/main" id="{E794CCF5-950D-0029-B431-34DE47F92A98}"/>
              </a:ext>
            </a:extLst>
          </p:cNvPr>
          <p:cNvSpPr txBox="1"/>
          <p:nvPr/>
        </p:nvSpPr>
        <p:spPr>
          <a:xfrm>
            <a:off x="2152293" y="1935470"/>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206" name="TextBox 205">
            <a:extLst>
              <a:ext uri="{FF2B5EF4-FFF2-40B4-BE49-F238E27FC236}">
                <a16:creationId xmlns:a16="http://schemas.microsoft.com/office/drawing/2014/main" id="{573EBF95-35D5-C72C-1D09-1E676F57591B}"/>
              </a:ext>
            </a:extLst>
          </p:cNvPr>
          <p:cNvSpPr txBox="1"/>
          <p:nvPr/>
        </p:nvSpPr>
        <p:spPr>
          <a:xfrm>
            <a:off x="2147736" y="2623375"/>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sp>
        <p:nvSpPr>
          <p:cNvPr id="207" name="TextBox 206">
            <a:extLst>
              <a:ext uri="{FF2B5EF4-FFF2-40B4-BE49-F238E27FC236}">
                <a16:creationId xmlns:a16="http://schemas.microsoft.com/office/drawing/2014/main" id="{F45537A6-D4B7-697E-A2C8-E1730BD0DF71}"/>
              </a:ext>
            </a:extLst>
          </p:cNvPr>
          <p:cNvSpPr txBox="1"/>
          <p:nvPr/>
        </p:nvSpPr>
        <p:spPr>
          <a:xfrm>
            <a:off x="2171074" y="2982287"/>
            <a:ext cx="431528" cy="523220"/>
          </a:xfrm>
          <a:prstGeom prst="rect">
            <a:avLst/>
          </a:prstGeom>
          <a:noFill/>
        </p:spPr>
        <p:txBody>
          <a:bodyPr wrap="none" rtlCol="0">
            <a:spAutoFit/>
          </a:bodyPr>
          <a:lstStyle/>
          <a:p>
            <a:r>
              <a:rPr lang="en-GB" sz="1400" b="0" i="0">
                <a:solidFill>
                  <a:srgbClr val="000000"/>
                </a:solidFill>
                <a:effectLst/>
                <a:latin typeface="apple color emoji"/>
              </a:rPr>
              <a:t>✔️</a:t>
            </a:r>
            <a:endParaRPr lang="en-GB" sz="1400" b="1" i="0">
              <a:solidFill>
                <a:srgbClr val="000000"/>
              </a:solidFill>
              <a:effectLst/>
              <a:latin typeface="helvetica neue"/>
            </a:endParaRPr>
          </a:p>
          <a:p>
            <a:endParaRPr lang="en-GB" sz="1400"/>
          </a:p>
        </p:txBody>
      </p:sp>
      <p:sp>
        <p:nvSpPr>
          <p:cNvPr id="208" name="TextBox 207">
            <a:extLst>
              <a:ext uri="{FF2B5EF4-FFF2-40B4-BE49-F238E27FC236}">
                <a16:creationId xmlns:a16="http://schemas.microsoft.com/office/drawing/2014/main" id="{3AF05B99-82B4-4042-22E1-023C1F5A98DE}"/>
              </a:ext>
            </a:extLst>
          </p:cNvPr>
          <p:cNvSpPr txBox="1"/>
          <p:nvPr/>
        </p:nvSpPr>
        <p:spPr>
          <a:xfrm>
            <a:off x="2171074" y="3635510"/>
            <a:ext cx="431528" cy="307777"/>
          </a:xfrm>
          <a:prstGeom prst="rect">
            <a:avLst/>
          </a:prstGeom>
          <a:noFill/>
        </p:spPr>
        <p:txBody>
          <a:bodyPr wrap="none" rtlCol="0">
            <a:spAutoFit/>
          </a:bodyPr>
          <a:lstStyle/>
          <a:p>
            <a:r>
              <a:rPr lang="en-GB" sz="1400">
                <a:solidFill>
                  <a:srgbClr val="2458A1"/>
                </a:solidFill>
                <a:latin typeface="apple color emoji"/>
              </a:rPr>
              <a:t>❌</a:t>
            </a:r>
            <a:endParaRPr lang="en-GB" sz="1400" b="1" i="0">
              <a:solidFill>
                <a:srgbClr val="000000"/>
              </a:solidFill>
              <a:effectLst/>
              <a:latin typeface="helvetica neue"/>
            </a:endParaRPr>
          </a:p>
        </p:txBody>
      </p:sp>
      <p:grpSp>
        <p:nvGrpSpPr>
          <p:cNvPr id="209" name="Group 208">
            <a:extLst>
              <a:ext uri="{FF2B5EF4-FFF2-40B4-BE49-F238E27FC236}">
                <a16:creationId xmlns:a16="http://schemas.microsoft.com/office/drawing/2014/main" id="{F299CC44-AB9E-4CB7-A791-A803F92D1274}"/>
              </a:ext>
            </a:extLst>
          </p:cNvPr>
          <p:cNvGrpSpPr/>
          <p:nvPr/>
        </p:nvGrpSpPr>
        <p:grpSpPr>
          <a:xfrm>
            <a:off x="338092" y="2858846"/>
            <a:ext cx="397440" cy="247680"/>
            <a:chOff x="531909" y="2858846"/>
            <a:chExt cx="397440" cy="247680"/>
          </a:xfrm>
        </p:grpSpPr>
        <mc:AlternateContent xmlns:mc="http://schemas.openxmlformats.org/markup-compatibility/2006" xmlns:p14="http://schemas.microsoft.com/office/powerpoint/2010/main">
          <mc:Choice Requires="p14">
            <p:contentPart p14:bwMode="auto" r:id="rId2">
              <p14:nvContentPartPr>
                <p14:cNvPr id="210" name="Ink 209">
                  <a:extLst>
                    <a:ext uri="{FF2B5EF4-FFF2-40B4-BE49-F238E27FC236}">
                      <a16:creationId xmlns:a16="http://schemas.microsoft.com/office/drawing/2014/main" id="{E99C2921-98AD-2213-2382-7334B92E7874}"/>
                    </a:ext>
                  </a:extLst>
                </p14:cNvPr>
                <p14:cNvContentPartPr/>
                <p14:nvPr/>
              </p14:nvContentPartPr>
              <p14:xfrm>
                <a:off x="531909" y="2858846"/>
                <a:ext cx="158040" cy="247680"/>
              </p14:xfrm>
            </p:contentPart>
          </mc:Choice>
          <mc:Fallback xmlns="">
            <p:pic>
              <p:nvPicPr>
                <p:cNvPr id="210" name="Ink 209">
                  <a:extLst>
                    <a:ext uri="{FF2B5EF4-FFF2-40B4-BE49-F238E27FC236}">
                      <a16:creationId xmlns:a16="http://schemas.microsoft.com/office/drawing/2014/main" id="{E99C2921-98AD-2213-2382-7334B92E7874}"/>
                    </a:ext>
                  </a:extLst>
                </p:cNvPr>
                <p:cNvPicPr/>
                <p:nvPr/>
              </p:nvPicPr>
              <p:blipFill>
                <a:blip r:embed="rId3"/>
                <a:stretch>
                  <a:fillRect/>
                </a:stretch>
              </p:blipFill>
              <p:spPr>
                <a:xfrm>
                  <a:off x="514269" y="2841206"/>
                  <a:ext cx="19368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11" name="Ink 210">
                  <a:extLst>
                    <a:ext uri="{FF2B5EF4-FFF2-40B4-BE49-F238E27FC236}">
                      <a16:creationId xmlns:a16="http://schemas.microsoft.com/office/drawing/2014/main" id="{5C07CCCD-9CE5-1047-8F94-72ECD762B4A0}"/>
                    </a:ext>
                  </a:extLst>
                </p14:cNvPr>
                <p14:cNvContentPartPr/>
                <p14:nvPr/>
              </p14:nvContentPartPr>
              <p14:xfrm>
                <a:off x="763749" y="2904566"/>
                <a:ext cx="165600" cy="192600"/>
              </p14:xfrm>
            </p:contentPart>
          </mc:Choice>
          <mc:Fallback xmlns="">
            <p:pic>
              <p:nvPicPr>
                <p:cNvPr id="211" name="Ink 210">
                  <a:extLst>
                    <a:ext uri="{FF2B5EF4-FFF2-40B4-BE49-F238E27FC236}">
                      <a16:creationId xmlns:a16="http://schemas.microsoft.com/office/drawing/2014/main" id="{5C07CCCD-9CE5-1047-8F94-72ECD762B4A0}"/>
                    </a:ext>
                  </a:extLst>
                </p:cNvPr>
                <p:cNvPicPr/>
                <p:nvPr/>
              </p:nvPicPr>
              <p:blipFill>
                <a:blip r:embed="rId5"/>
                <a:stretch>
                  <a:fillRect/>
                </a:stretch>
              </p:blipFill>
              <p:spPr>
                <a:xfrm>
                  <a:off x="745749" y="2886566"/>
                  <a:ext cx="201240" cy="228240"/>
                </a:xfrm>
                <a:prstGeom prst="rect">
                  <a:avLst/>
                </a:prstGeom>
              </p:spPr>
            </p:pic>
          </mc:Fallback>
        </mc:AlternateContent>
      </p:grpSp>
      <p:grpSp>
        <p:nvGrpSpPr>
          <p:cNvPr id="212" name="Group 211">
            <a:extLst>
              <a:ext uri="{FF2B5EF4-FFF2-40B4-BE49-F238E27FC236}">
                <a16:creationId xmlns:a16="http://schemas.microsoft.com/office/drawing/2014/main" id="{0C84F29E-1598-4032-6EC9-5B7867C35B1D}"/>
              </a:ext>
            </a:extLst>
          </p:cNvPr>
          <p:cNvGrpSpPr/>
          <p:nvPr/>
        </p:nvGrpSpPr>
        <p:grpSpPr>
          <a:xfrm>
            <a:off x="1547692" y="2312366"/>
            <a:ext cx="364320" cy="235440"/>
            <a:chOff x="1741509" y="2312366"/>
            <a:chExt cx="364320" cy="235440"/>
          </a:xfrm>
        </p:grpSpPr>
        <mc:AlternateContent xmlns:mc="http://schemas.openxmlformats.org/markup-compatibility/2006" xmlns:p14="http://schemas.microsoft.com/office/powerpoint/2010/main">
          <mc:Choice Requires="p14">
            <p:contentPart p14:bwMode="auto" r:id="rId6">
              <p14:nvContentPartPr>
                <p14:cNvPr id="213" name="Ink 212">
                  <a:extLst>
                    <a:ext uri="{FF2B5EF4-FFF2-40B4-BE49-F238E27FC236}">
                      <a16:creationId xmlns:a16="http://schemas.microsoft.com/office/drawing/2014/main" id="{BBEBF19F-45CF-7B73-110F-FD28E749E982}"/>
                    </a:ext>
                  </a:extLst>
                </p14:cNvPr>
                <p14:cNvContentPartPr/>
                <p14:nvPr/>
              </p14:nvContentPartPr>
              <p14:xfrm>
                <a:off x="1741509" y="2312366"/>
                <a:ext cx="139680" cy="221760"/>
              </p14:xfrm>
            </p:contentPart>
          </mc:Choice>
          <mc:Fallback xmlns="">
            <p:pic>
              <p:nvPicPr>
                <p:cNvPr id="213" name="Ink 212">
                  <a:extLst>
                    <a:ext uri="{FF2B5EF4-FFF2-40B4-BE49-F238E27FC236}">
                      <a16:creationId xmlns:a16="http://schemas.microsoft.com/office/drawing/2014/main" id="{BBEBF19F-45CF-7B73-110F-FD28E749E982}"/>
                    </a:ext>
                  </a:extLst>
                </p:cNvPr>
                <p:cNvPicPr/>
                <p:nvPr/>
              </p:nvPicPr>
              <p:blipFill>
                <a:blip r:embed="rId7"/>
                <a:stretch>
                  <a:fillRect/>
                </a:stretch>
              </p:blipFill>
              <p:spPr>
                <a:xfrm>
                  <a:off x="1723509" y="2294726"/>
                  <a:ext cx="1753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14" name="Ink 213">
                  <a:extLst>
                    <a:ext uri="{FF2B5EF4-FFF2-40B4-BE49-F238E27FC236}">
                      <a16:creationId xmlns:a16="http://schemas.microsoft.com/office/drawing/2014/main" id="{421C62A3-4A8D-03B9-6DA4-C76779F67DB5}"/>
                    </a:ext>
                  </a:extLst>
                </p14:cNvPr>
                <p14:cNvContentPartPr/>
                <p14:nvPr/>
              </p14:nvContentPartPr>
              <p14:xfrm>
                <a:off x="1963269" y="2321726"/>
                <a:ext cx="142560" cy="226080"/>
              </p14:xfrm>
            </p:contentPart>
          </mc:Choice>
          <mc:Fallback xmlns="">
            <p:pic>
              <p:nvPicPr>
                <p:cNvPr id="214" name="Ink 213">
                  <a:extLst>
                    <a:ext uri="{FF2B5EF4-FFF2-40B4-BE49-F238E27FC236}">
                      <a16:creationId xmlns:a16="http://schemas.microsoft.com/office/drawing/2014/main" id="{421C62A3-4A8D-03B9-6DA4-C76779F67DB5}"/>
                    </a:ext>
                  </a:extLst>
                </p:cNvPr>
                <p:cNvPicPr/>
                <p:nvPr/>
              </p:nvPicPr>
              <p:blipFill>
                <a:blip r:embed="rId9"/>
                <a:stretch>
                  <a:fillRect/>
                </a:stretch>
              </p:blipFill>
              <p:spPr>
                <a:xfrm>
                  <a:off x="1945269" y="2303726"/>
                  <a:ext cx="178200" cy="261720"/>
                </a:xfrm>
                <a:prstGeom prst="rect">
                  <a:avLst/>
                </a:prstGeom>
              </p:spPr>
            </p:pic>
          </mc:Fallback>
        </mc:AlternateContent>
      </p:grpSp>
      <p:grpSp>
        <p:nvGrpSpPr>
          <p:cNvPr id="215" name="Group 214">
            <a:extLst>
              <a:ext uri="{FF2B5EF4-FFF2-40B4-BE49-F238E27FC236}">
                <a16:creationId xmlns:a16="http://schemas.microsoft.com/office/drawing/2014/main" id="{2A63528A-0621-779A-FD29-C1C76588090B}"/>
              </a:ext>
            </a:extLst>
          </p:cNvPr>
          <p:cNvGrpSpPr/>
          <p:nvPr/>
        </p:nvGrpSpPr>
        <p:grpSpPr>
          <a:xfrm>
            <a:off x="2943052" y="3096086"/>
            <a:ext cx="458280" cy="256680"/>
            <a:chOff x="3136869" y="3096086"/>
            <a:chExt cx="458280" cy="256680"/>
          </a:xfrm>
        </p:grpSpPr>
        <mc:AlternateContent xmlns:mc="http://schemas.openxmlformats.org/markup-compatibility/2006" xmlns:p14="http://schemas.microsoft.com/office/powerpoint/2010/main">
          <mc:Choice Requires="p14">
            <p:contentPart p14:bwMode="auto" r:id="rId10">
              <p14:nvContentPartPr>
                <p14:cNvPr id="216" name="Ink 215">
                  <a:extLst>
                    <a:ext uri="{FF2B5EF4-FFF2-40B4-BE49-F238E27FC236}">
                      <a16:creationId xmlns:a16="http://schemas.microsoft.com/office/drawing/2014/main" id="{F784BD98-9217-EBA9-F880-4FB457C8FB08}"/>
                    </a:ext>
                  </a:extLst>
                </p14:cNvPr>
                <p14:cNvContentPartPr/>
                <p14:nvPr/>
              </p14:nvContentPartPr>
              <p14:xfrm>
                <a:off x="3136869" y="3096086"/>
                <a:ext cx="161640" cy="256680"/>
              </p14:xfrm>
            </p:contentPart>
          </mc:Choice>
          <mc:Fallback xmlns="">
            <p:pic>
              <p:nvPicPr>
                <p:cNvPr id="216" name="Ink 215">
                  <a:extLst>
                    <a:ext uri="{FF2B5EF4-FFF2-40B4-BE49-F238E27FC236}">
                      <a16:creationId xmlns:a16="http://schemas.microsoft.com/office/drawing/2014/main" id="{F784BD98-9217-EBA9-F880-4FB457C8FB08}"/>
                    </a:ext>
                  </a:extLst>
                </p:cNvPr>
                <p:cNvPicPr/>
                <p:nvPr/>
              </p:nvPicPr>
              <p:blipFill>
                <a:blip r:embed="rId11"/>
                <a:stretch>
                  <a:fillRect/>
                </a:stretch>
              </p:blipFill>
              <p:spPr>
                <a:xfrm>
                  <a:off x="3119229" y="3078446"/>
                  <a:ext cx="19728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17" name="Ink 216">
                  <a:extLst>
                    <a:ext uri="{FF2B5EF4-FFF2-40B4-BE49-F238E27FC236}">
                      <a16:creationId xmlns:a16="http://schemas.microsoft.com/office/drawing/2014/main" id="{FB97FD47-130C-C1EE-FB91-C6F6FBECCE4A}"/>
                    </a:ext>
                  </a:extLst>
                </p14:cNvPr>
                <p14:cNvContentPartPr/>
                <p14:nvPr/>
              </p14:nvContentPartPr>
              <p14:xfrm>
                <a:off x="3358629" y="3136046"/>
                <a:ext cx="186840" cy="212400"/>
              </p14:xfrm>
            </p:contentPart>
          </mc:Choice>
          <mc:Fallback xmlns="">
            <p:pic>
              <p:nvPicPr>
                <p:cNvPr id="217" name="Ink 216">
                  <a:extLst>
                    <a:ext uri="{FF2B5EF4-FFF2-40B4-BE49-F238E27FC236}">
                      <a16:creationId xmlns:a16="http://schemas.microsoft.com/office/drawing/2014/main" id="{FB97FD47-130C-C1EE-FB91-C6F6FBECCE4A}"/>
                    </a:ext>
                  </a:extLst>
                </p:cNvPr>
                <p:cNvPicPr/>
                <p:nvPr/>
              </p:nvPicPr>
              <p:blipFill>
                <a:blip r:embed="rId13"/>
                <a:stretch>
                  <a:fillRect/>
                </a:stretch>
              </p:blipFill>
              <p:spPr>
                <a:xfrm>
                  <a:off x="3340629" y="3118406"/>
                  <a:ext cx="22248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18" name="Ink 217">
                  <a:extLst>
                    <a:ext uri="{FF2B5EF4-FFF2-40B4-BE49-F238E27FC236}">
                      <a16:creationId xmlns:a16="http://schemas.microsoft.com/office/drawing/2014/main" id="{22DBD77E-3F35-D06D-4174-4E56E41BE110}"/>
                    </a:ext>
                  </a:extLst>
                </p14:cNvPr>
                <p14:cNvContentPartPr/>
                <p14:nvPr/>
              </p14:nvContentPartPr>
              <p14:xfrm>
                <a:off x="3461229" y="3118766"/>
                <a:ext cx="133920" cy="61200"/>
              </p14:xfrm>
            </p:contentPart>
          </mc:Choice>
          <mc:Fallback xmlns="">
            <p:pic>
              <p:nvPicPr>
                <p:cNvPr id="218" name="Ink 217">
                  <a:extLst>
                    <a:ext uri="{FF2B5EF4-FFF2-40B4-BE49-F238E27FC236}">
                      <a16:creationId xmlns:a16="http://schemas.microsoft.com/office/drawing/2014/main" id="{22DBD77E-3F35-D06D-4174-4E56E41BE110}"/>
                    </a:ext>
                  </a:extLst>
                </p:cNvPr>
                <p:cNvPicPr/>
                <p:nvPr/>
              </p:nvPicPr>
              <p:blipFill>
                <a:blip r:embed="rId15"/>
                <a:stretch>
                  <a:fillRect/>
                </a:stretch>
              </p:blipFill>
              <p:spPr>
                <a:xfrm>
                  <a:off x="3443229" y="3100766"/>
                  <a:ext cx="169560" cy="96840"/>
                </a:xfrm>
                <a:prstGeom prst="rect">
                  <a:avLst/>
                </a:prstGeom>
              </p:spPr>
            </p:pic>
          </mc:Fallback>
        </mc:AlternateContent>
      </p:grpSp>
      <p:grpSp>
        <p:nvGrpSpPr>
          <p:cNvPr id="219" name="Group 218">
            <a:extLst>
              <a:ext uri="{FF2B5EF4-FFF2-40B4-BE49-F238E27FC236}">
                <a16:creationId xmlns:a16="http://schemas.microsoft.com/office/drawing/2014/main" id="{66C2CD47-A822-31C7-42D4-54982A7C1B02}"/>
              </a:ext>
            </a:extLst>
          </p:cNvPr>
          <p:cNvGrpSpPr/>
          <p:nvPr/>
        </p:nvGrpSpPr>
        <p:grpSpPr>
          <a:xfrm>
            <a:off x="1532212" y="3368246"/>
            <a:ext cx="439560" cy="210960"/>
            <a:chOff x="1726029" y="3368246"/>
            <a:chExt cx="439560" cy="210960"/>
          </a:xfrm>
        </p:grpSpPr>
        <mc:AlternateContent xmlns:mc="http://schemas.openxmlformats.org/markup-compatibility/2006" xmlns:p14="http://schemas.microsoft.com/office/powerpoint/2010/main">
          <mc:Choice Requires="p14">
            <p:contentPart p14:bwMode="auto" r:id="rId16">
              <p14:nvContentPartPr>
                <p14:cNvPr id="220" name="Ink 219">
                  <a:extLst>
                    <a:ext uri="{FF2B5EF4-FFF2-40B4-BE49-F238E27FC236}">
                      <a16:creationId xmlns:a16="http://schemas.microsoft.com/office/drawing/2014/main" id="{2E1E9182-E448-A1B3-A58F-068E30F884FE}"/>
                    </a:ext>
                  </a:extLst>
                </p14:cNvPr>
                <p14:cNvContentPartPr/>
                <p14:nvPr/>
              </p14:nvContentPartPr>
              <p14:xfrm>
                <a:off x="1726029" y="3368246"/>
                <a:ext cx="198360" cy="105120"/>
              </p14:xfrm>
            </p:contentPart>
          </mc:Choice>
          <mc:Fallback xmlns="">
            <p:pic>
              <p:nvPicPr>
                <p:cNvPr id="220" name="Ink 219">
                  <a:extLst>
                    <a:ext uri="{FF2B5EF4-FFF2-40B4-BE49-F238E27FC236}">
                      <a16:creationId xmlns:a16="http://schemas.microsoft.com/office/drawing/2014/main" id="{2E1E9182-E448-A1B3-A58F-068E30F884FE}"/>
                    </a:ext>
                  </a:extLst>
                </p:cNvPr>
                <p:cNvPicPr/>
                <p:nvPr/>
              </p:nvPicPr>
              <p:blipFill>
                <a:blip r:embed="rId17"/>
                <a:stretch>
                  <a:fillRect/>
                </a:stretch>
              </p:blipFill>
              <p:spPr>
                <a:xfrm>
                  <a:off x="1708389" y="3350606"/>
                  <a:ext cx="234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21" name="Ink 220">
                  <a:extLst>
                    <a:ext uri="{FF2B5EF4-FFF2-40B4-BE49-F238E27FC236}">
                      <a16:creationId xmlns:a16="http://schemas.microsoft.com/office/drawing/2014/main" id="{3D36673F-782F-4C5D-DF9B-67FFBA99A612}"/>
                    </a:ext>
                  </a:extLst>
                </p14:cNvPr>
                <p14:cNvContentPartPr/>
                <p14:nvPr/>
              </p14:nvContentPartPr>
              <p14:xfrm>
                <a:off x="1800549" y="3379766"/>
                <a:ext cx="57600" cy="199440"/>
              </p14:xfrm>
            </p:contentPart>
          </mc:Choice>
          <mc:Fallback xmlns="">
            <p:pic>
              <p:nvPicPr>
                <p:cNvPr id="221" name="Ink 220">
                  <a:extLst>
                    <a:ext uri="{FF2B5EF4-FFF2-40B4-BE49-F238E27FC236}">
                      <a16:creationId xmlns:a16="http://schemas.microsoft.com/office/drawing/2014/main" id="{3D36673F-782F-4C5D-DF9B-67FFBA99A612}"/>
                    </a:ext>
                  </a:extLst>
                </p:cNvPr>
                <p:cNvPicPr/>
                <p:nvPr/>
              </p:nvPicPr>
              <p:blipFill>
                <a:blip r:embed="rId19"/>
                <a:stretch>
                  <a:fillRect/>
                </a:stretch>
              </p:blipFill>
              <p:spPr>
                <a:xfrm>
                  <a:off x="1782909" y="3361766"/>
                  <a:ext cx="93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22" name="Ink 221">
                  <a:extLst>
                    <a:ext uri="{FF2B5EF4-FFF2-40B4-BE49-F238E27FC236}">
                      <a16:creationId xmlns:a16="http://schemas.microsoft.com/office/drawing/2014/main" id="{4D9D237B-3DC0-779B-D7F0-57A575AAC027}"/>
                    </a:ext>
                  </a:extLst>
                </p14:cNvPr>
                <p14:cNvContentPartPr/>
                <p14:nvPr/>
              </p14:nvContentPartPr>
              <p14:xfrm>
                <a:off x="1980909" y="3379046"/>
                <a:ext cx="184680" cy="175680"/>
              </p14:xfrm>
            </p:contentPart>
          </mc:Choice>
          <mc:Fallback xmlns="">
            <p:pic>
              <p:nvPicPr>
                <p:cNvPr id="222" name="Ink 221">
                  <a:extLst>
                    <a:ext uri="{FF2B5EF4-FFF2-40B4-BE49-F238E27FC236}">
                      <a16:creationId xmlns:a16="http://schemas.microsoft.com/office/drawing/2014/main" id="{4D9D237B-3DC0-779B-D7F0-57A575AAC027}"/>
                    </a:ext>
                  </a:extLst>
                </p:cNvPr>
                <p:cNvPicPr/>
                <p:nvPr/>
              </p:nvPicPr>
              <p:blipFill>
                <a:blip r:embed="rId21"/>
                <a:stretch>
                  <a:fillRect/>
                </a:stretch>
              </p:blipFill>
              <p:spPr>
                <a:xfrm>
                  <a:off x="1962909" y="3361046"/>
                  <a:ext cx="220320" cy="211320"/>
                </a:xfrm>
                <a:prstGeom prst="rect">
                  <a:avLst/>
                </a:prstGeom>
              </p:spPr>
            </p:pic>
          </mc:Fallback>
        </mc:AlternateContent>
      </p:grpSp>
      <p:grpSp>
        <p:nvGrpSpPr>
          <p:cNvPr id="223" name="Group 222">
            <a:extLst>
              <a:ext uri="{FF2B5EF4-FFF2-40B4-BE49-F238E27FC236}">
                <a16:creationId xmlns:a16="http://schemas.microsoft.com/office/drawing/2014/main" id="{CC504A74-613E-A069-3156-B342F7226A7B}"/>
              </a:ext>
            </a:extLst>
          </p:cNvPr>
          <p:cNvGrpSpPr/>
          <p:nvPr/>
        </p:nvGrpSpPr>
        <p:grpSpPr>
          <a:xfrm>
            <a:off x="3065452" y="3596846"/>
            <a:ext cx="299880" cy="253080"/>
            <a:chOff x="3259269" y="3596846"/>
            <a:chExt cx="299880" cy="253080"/>
          </a:xfrm>
        </p:grpSpPr>
        <mc:AlternateContent xmlns:mc="http://schemas.openxmlformats.org/markup-compatibility/2006" xmlns:p14="http://schemas.microsoft.com/office/powerpoint/2010/main">
          <mc:Choice Requires="p14">
            <p:contentPart p14:bwMode="auto" r:id="rId22">
              <p14:nvContentPartPr>
                <p14:cNvPr id="224" name="Ink 223">
                  <a:extLst>
                    <a:ext uri="{FF2B5EF4-FFF2-40B4-BE49-F238E27FC236}">
                      <a16:creationId xmlns:a16="http://schemas.microsoft.com/office/drawing/2014/main" id="{6597B272-16C8-9B88-BF93-E493C455446C}"/>
                    </a:ext>
                  </a:extLst>
                </p14:cNvPr>
                <p14:cNvContentPartPr/>
                <p14:nvPr/>
              </p14:nvContentPartPr>
              <p14:xfrm>
                <a:off x="3259269" y="3596846"/>
                <a:ext cx="216000" cy="253080"/>
              </p14:xfrm>
            </p:contentPart>
          </mc:Choice>
          <mc:Fallback xmlns="">
            <p:pic>
              <p:nvPicPr>
                <p:cNvPr id="224" name="Ink 223">
                  <a:extLst>
                    <a:ext uri="{FF2B5EF4-FFF2-40B4-BE49-F238E27FC236}">
                      <a16:creationId xmlns:a16="http://schemas.microsoft.com/office/drawing/2014/main" id="{6597B272-16C8-9B88-BF93-E493C455446C}"/>
                    </a:ext>
                  </a:extLst>
                </p:cNvPr>
                <p:cNvPicPr/>
                <p:nvPr/>
              </p:nvPicPr>
              <p:blipFill>
                <a:blip r:embed="rId23"/>
                <a:stretch>
                  <a:fillRect/>
                </a:stretch>
              </p:blipFill>
              <p:spPr>
                <a:xfrm>
                  <a:off x="3241629" y="3579206"/>
                  <a:ext cx="25164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5" name="Ink 224">
                  <a:extLst>
                    <a:ext uri="{FF2B5EF4-FFF2-40B4-BE49-F238E27FC236}">
                      <a16:creationId xmlns:a16="http://schemas.microsoft.com/office/drawing/2014/main" id="{28FBA321-3029-F35C-952D-6D53BFB29CA5}"/>
                    </a:ext>
                  </a:extLst>
                </p14:cNvPr>
                <p14:cNvContentPartPr/>
                <p14:nvPr/>
              </p14:nvContentPartPr>
              <p14:xfrm>
                <a:off x="3297789" y="3738326"/>
                <a:ext cx="261360" cy="10800"/>
              </p14:xfrm>
            </p:contentPart>
          </mc:Choice>
          <mc:Fallback xmlns="">
            <p:pic>
              <p:nvPicPr>
                <p:cNvPr id="225" name="Ink 224">
                  <a:extLst>
                    <a:ext uri="{FF2B5EF4-FFF2-40B4-BE49-F238E27FC236}">
                      <a16:creationId xmlns:a16="http://schemas.microsoft.com/office/drawing/2014/main" id="{28FBA321-3029-F35C-952D-6D53BFB29CA5}"/>
                    </a:ext>
                  </a:extLst>
                </p:cNvPr>
                <p:cNvPicPr/>
                <p:nvPr/>
              </p:nvPicPr>
              <p:blipFill>
                <a:blip r:embed="rId25"/>
                <a:stretch>
                  <a:fillRect/>
                </a:stretch>
              </p:blipFill>
              <p:spPr>
                <a:xfrm>
                  <a:off x="3280149" y="3720326"/>
                  <a:ext cx="297000" cy="46440"/>
                </a:xfrm>
                <a:prstGeom prst="rect">
                  <a:avLst/>
                </a:prstGeom>
              </p:spPr>
            </p:pic>
          </mc:Fallback>
        </mc:AlternateContent>
      </p:grpSp>
      <p:grpSp>
        <p:nvGrpSpPr>
          <p:cNvPr id="226" name="Group 225">
            <a:extLst>
              <a:ext uri="{FF2B5EF4-FFF2-40B4-BE49-F238E27FC236}">
                <a16:creationId xmlns:a16="http://schemas.microsoft.com/office/drawing/2014/main" id="{92D02AB3-3A2D-F84F-584C-25B538316AEA}"/>
              </a:ext>
            </a:extLst>
          </p:cNvPr>
          <p:cNvGrpSpPr/>
          <p:nvPr/>
        </p:nvGrpSpPr>
        <p:grpSpPr>
          <a:xfrm>
            <a:off x="3018292" y="2536286"/>
            <a:ext cx="246240" cy="251280"/>
            <a:chOff x="3212109" y="2536286"/>
            <a:chExt cx="246240" cy="251280"/>
          </a:xfrm>
        </p:grpSpPr>
        <mc:AlternateContent xmlns:mc="http://schemas.openxmlformats.org/markup-compatibility/2006" xmlns:p14="http://schemas.microsoft.com/office/powerpoint/2010/main">
          <mc:Choice Requires="p14">
            <p:contentPart p14:bwMode="auto" r:id="rId26">
              <p14:nvContentPartPr>
                <p14:cNvPr id="227" name="Ink 226">
                  <a:extLst>
                    <a:ext uri="{FF2B5EF4-FFF2-40B4-BE49-F238E27FC236}">
                      <a16:creationId xmlns:a16="http://schemas.microsoft.com/office/drawing/2014/main" id="{88894417-54FC-37D1-4CF7-37A99E9ED129}"/>
                    </a:ext>
                  </a:extLst>
                </p14:cNvPr>
                <p14:cNvContentPartPr/>
                <p14:nvPr/>
              </p14:nvContentPartPr>
              <p14:xfrm>
                <a:off x="3212109" y="2536286"/>
                <a:ext cx="180360" cy="251280"/>
              </p14:xfrm>
            </p:contentPart>
          </mc:Choice>
          <mc:Fallback xmlns="">
            <p:pic>
              <p:nvPicPr>
                <p:cNvPr id="227" name="Ink 226">
                  <a:extLst>
                    <a:ext uri="{FF2B5EF4-FFF2-40B4-BE49-F238E27FC236}">
                      <a16:creationId xmlns:a16="http://schemas.microsoft.com/office/drawing/2014/main" id="{88894417-54FC-37D1-4CF7-37A99E9ED129}"/>
                    </a:ext>
                  </a:extLst>
                </p:cNvPr>
                <p:cNvPicPr/>
                <p:nvPr/>
              </p:nvPicPr>
              <p:blipFill>
                <a:blip r:embed="rId27"/>
                <a:stretch>
                  <a:fillRect/>
                </a:stretch>
              </p:blipFill>
              <p:spPr>
                <a:xfrm>
                  <a:off x="3194109" y="2518646"/>
                  <a:ext cx="2160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28" name="Ink 227">
                  <a:extLst>
                    <a:ext uri="{FF2B5EF4-FFF2-40B4-BE49-F238E27FC236}">
                      <a16:creationId xmlns:a16="http://schemas.microsoft.com/office/drawing/2014/main" id="{F5799F6F-48DC-CED4-A11A-3A877AF74C86}"/>
                    </a:ext>
                  </a:extLst>
                </p14:cNvPr>
                <p14:cNvContentPartPr/>
                <p14:nvPr/>
              </p14:nvContentPartPr>
              <p14:xfrm>
                <a:off x="3279069" y="2542766"/>
                <a:ext cx="179280" cy="15120"/>
              </p14:xfrm>
            </p:contentPart>
          </mc:Choice>
          <mc:Fallback xmlns="">
            <p:pic>
              <p:nvPicPr>
                <p:cNvPr id="228" name="Ink 227">
                  <a:extLst>
                    <a:ext uri="{FF2B5EF4-FFF2-40B4-BE49-F238E27FC236}">
                      <a16:creationId xmlns:a16="http://schemas.microsoft.com/office/drawing/2014/main" id="{F5799F6F-48DC-CED4-A11A-3A877AF74C86}"/>
                    </a:ext>
                  </a:extLst>
                </p:cNvPr>
                <p:cNvPicPr/>
                <p:nvPr/>
              </p:nvPicPr>
              <p:blipFill>
                <a:blip r:embed="rId29"/>
                <a:stretch>
                  <a:fillRect/>
                </a:stretch>
              </p:blipFill>
              <p:spPr>
                <a:xfrm>
                  <a:off x="3261429" y="2524766"/>
                  <a:ext cx="214920" cy="50760"/>
                </a:xfrm>
                <a:prstGeom prst="rect">
                  <a:avLst/>
                </a:prstGeom>
              </p:spPr>
            </p:pic>
          </mc:Fallback>
        </mc:AlternateContent>
      </p:grpSp>
      <p:grpSp>
        <p:nvGrpSpPr>
          <p:cNvPr id="229" name="Group 228">
            <a:extLst>
              <a:ext uri="{FF2B5EF4-FFF2-40B4-BE49-F238E27FC236}">
                <a16:creationId xmlns:a16="http://schemas.microsoft.com/office/drawing/2014/main" id="{0366D5D1-E439-DEAA-4F3C-FB98D050D955}"/>
              </a:ext>
            </a:extLst>
          </p:cNvPr>
          <p:cNvGrpSpPr/>
          <p:nvPr/>
        </p:nvGrpSpPr>
        <p:grpSpPr>
          <a:xfrm>
            <a:off x="2942332" y="2052446"/>
            <a:ext cx="347400" cy="252360"/>
            <a:chOff x="3136149" y="2052446"/>
            <a:chExt cx="347400" cy="252360"/>
          </a:xfrm>
        </p:grpSpPr>
        <mc:AlternateContent xmlns:mc="http://schemas.openxmlformats.org/markup-compatibility/2006" xmlns:p14="http://schemas.microsoft.com/office/powerpoint/2010/main">
          <mc:Choice Requires="p14">
            <p:contentPart p14:bwMode="auto" r:id="rId30">
              <p14:nvContentPartPr>
                <p14:cNvPr id="230" name="Ink 229">
                  <a:extLst>
                    <a:ext uri="{FF2B5EF4-FFF2-40B4-BE49-F238E27FC236}">
                      <a16:creationId xmlns:a16="http://schemas.microsoft.com/office/drawing/2014/main" id="{F5B35897-2EB7-99EC-80F0-46A11E96229F}"/>
                    </a:ext>
                  </a:extLst>
                </p14:cNvPr>
                <p14:cNvContentPartPr/>
                <p14:nvPr/>
              </p14:nvContentPartPr>
              <p14:xfrm>
                <a:off x="3136149" y="2052446"/>
                <a:ext cx="149760" cy="251280"/>
              </p14:xfrm>
            </p:contentPart>
          </mc:Choice>
          <mc:Fallback xmlns="">
            <p:pic>
              <p:nvPicPr>
                <p:cNvPr id="230" name="Ink 229">
                  <a:extLst>
                    <a:ext uri="{FF2B5EF4-FFF2-40B4-BE49-F238E27FC236}">
                      <a16:creationId xmlns:a16="http://schemas.microsoft.com/office/drawing/2014/main" id="{F5B35897-2EB7-99EC-80F0-46A11E96229F}"/>
                    </a:ext>
                  </a:extLst>
                </p:cNvPr>
                <p:cNvPicPr/>
                <p:nvPr/>
              </p:nvPicPr>
              <p:blipFill>
                <a:blip r:embed="rId31"/>
                <a:stretch>
                  <a:fillRect/>
                </a:stretch>
              </p:blipFill>
              <p:spPr>
                <a:xfrm>
                  <a:off x="3118149" y="2034806"/>
                  <a:ext cx="18540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31" name="Ink 230">
                  <a:extLst>
                    <a:ext uri="{FF2B5EF4-FFF2-40B4-BE49-F238E27FC236}">
                      <a16:creationId xmlns:a16="http://schemas.microsoft.com/office/drawing/2014/main" id="{2A547DF0-44A3-031E-8C51-EBF1EDDB0031}"/>
                    </a:ext>
                  </a:extLst>
                </p14:cNvPr>
                <p14:cNvContentPartPr/>
                <p14:nvPr/>
              </p14:nvContentPartPr>
              <p14:xfrm>
                <a:off x="3333429" y="2068646"/>
                <a:ext cx="150120" cy="236160"/>
              </p14:xfrm>
            </p:contentPart>
          </mc:Choice>
          <mc:Fallback xmlns="">
            <p:pic>
              <p:nvPicPr>
                <p:cNvPr id="231" name="Ink 230">
                  <a:extLst>
                    <a:ext uri="{FF2B5EF4-FFF2-40B4-BE49-F238E27FC236}">
                      <a16:creationId xmlns:a16="http://schemas.microsoft.com/office/drawing/2014/main" id="{2A547DF0-44A3-031E-8C51-EBF1EDDB0031}"/>
                    </a:ext>
                  </a:extLst>
                </p:cNvPr>
                <p:cNvPicPr/>
                <p:nvPr/>
              </p:nvPicPr>
              <p:blipFill>
                <a:blip r:embed="rId33"/>
                <a:stretch>
                  <a:fillRect/>
                </a:stretch>
              </p:blipFill>
              <p:spPr>
                <a:xfrm>
                  <a:off x="3315429" y="2050646"/>
                  <a:ext cx="185760" cy="271800"/>
                </a:xfrm>
                <a:prstGeom prst="rect">
                  <a:avLst/>
                </a:prstGeom>
              </p:spPr>
            </p:pic>
          </mc:Fallback>
        </mc:AlternateContent>
      </p:grpSp>
      <p:grpSp>
        <p:nvGrpSpPr>
          <p:cNvPr id="232" name="Group 231">
            <a:extLst>
              <a:ext uri="{FF2B5EF4-FFF2-40B4-BE49-F238E27FC236}">
                <a16:creationId xmlns:a16="http://schemas.microsoft.com/office/drawing/2014/main" id="{86823792-9D95-4C58-1225-7EA6A0F48407}"/>
              </a:ext>
            </a:extLst>
          </p:cNvPr>
          <p:cNvGrpSpPr/>
          <p:nvPr/>
        </p:nvGrpSpPr>
        <p:grpSpPr>
          <a:xfrm>
            <a:off x="2935835" y="4919104"/>
            <a:ext cx="746280" cy="588960"/>
            <a:chOff x="3407949" y="4765046"/>
            <a:chExt cx="746280" cy="588960"/>
          </a:xfrm>
        </p:grpSpPr>
        <mc:AlternateContent xmlns:mc="http://schemas.openxmlformats.org/markup-compatibility/2006" xmlns:p14="http://schemas.microsoft.com/office/powerpoint/2010/main">
          <mc:Choice Requires="p14">
            <p:contentPart p14:bwMode="auto" r:id="rId34">
              <p14:nvContentPartPr>
                <p14:cNvPr id="233" name="Ink 232">
                  <a:extLst>
                    <a:ext uri="{FF2B5EF4-FFF2-40B4-BE49-F238E27FC236}">
                      <a16:creationId xmlns:a16="http://schemas.microsoft.com/office/drawing/2014/main" id="{CFBC9345-E60C-1DF3-F8EA-287827A0AFE5}"/>
                    </a:ext>
                  </a:extLst>
                </p14:cNvPr>
                <p14:cNvContentPartPr/>
                <p14:nvPr/>
              </p14:nvContentPartPr>
              <p14:xfrm>
                <a:off x="3407949" y="4765406"/>
                <a:ext cx="195480" cy="233280"/>
              </p14:xfrm>
            </p:contentPart>
          </mc:Choice>
          <mc:Fallback xmlns="">
            <p:pic>
              <p:nvPicPr>
                <p:cNvPr id="233" name="Ink 232">
                  <a:extLst>
                    <a:ext uri="{FF2B5EF4-FFF2-40B4-BE49-F238E27FC236}">
                      <a16:creationId xmlns:a16="http://schemas.microsoft.com/office/drawing/2014/main" id="{CFBC9345-E60C-1DF3-F8EA-287827A0AFE5}"/>
                    </a:ext>
                  </a:extLst>
                </p:cNvPr>
                <p:cNvPicPr/>
                <p:nvPr/>
              </p:nvPicPr>
              <p:blipFill>
                <a:blip r:embed="rId35"/>
                <a:stretch>
                  <a:fillRect/>
                </a:stretch>
              </p:blipFill>
              <p:spPr>
                <a:xfrm>
                  <a:off x="3390309" y="4747766"/>
                  <a:ext cx="23112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4" name="Ink 233">
                  <a:extLst>
                    <a:ext uri="{FF2B5EF4-FFF2-40B4-BE49-F238E27FC236}">
                      <a16:creationId xmlns:a16="http://schemas.microsoft.com/office/drawing/2014/main" id="{DD0D98D5-A1CF-296A-50B4-2926D4E81768}"/>
                    </a:ext>
                  </a:extLst>
                </p14:cNvPr>
                <p14:cNvContentPartPr/>
                <p14:nvPr/>
              </p14:nvContentPartPr>
              <p14:xfrm>
                <a:off x="3484269" y="4765046"/>
                <a:ext cx="167040" cy="44280"/>
              </p14:xfrm>
            </p:contentPart>
          </mc:Choice>
          <mc:Fallback xmlns="">
            <p:pic>
              <p:nvPicPr>
                <p:cNvPr id="234" name="Ink 233">
                  <a:extLst>
                    <a:ext uri="{FF2B5EF4-FFF2-40B4-BE49-F238E27FC236}">
                      <a16:creationId xmlns:a16="http://schemas.microsoft.com/office/drawing/2014/main" id="{DD0D98D5-A1CF-296A-50B4-2926D4E81768}"/>
                    </a:ext>
                  </a:extLst>
                </p:cNvPr>
                <p:cNvPicPr/>
                <p:nvPr/>
              </p:nvPicPr>
              <p:blipFill>
                <a:blip r:embed="rId37"/>
                <a:stretch>
                  <a:fillRect/>
                </a:stretch>
              </p:blipFill>
              <p:spPr>
                <a:xfrm>
                  <a:off x="3466629" y="4747406"/>
                  <a:ext cx="20268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35" name="Ink 234">
                  <a:extLst>
                    <a:ext uri="{FF2B5EF4-FFF2-40B4-BE49-F238E27FC236}">
                      <a16:creationId xmlns:a16="http://schemas.microsoft.com/office/drawing/2014/main" id="{20E5B028-345E-F392-AF77-5FA97C16992C}"/>
                    </a:ext>
                  </a:extLst>
                </p14:cNvPr>
                <p14:cNvContentPartPr/>
                <p14:nvPr/>
              </p14:nvContentPartPr>
              <p14:xfrm>
                <a:off x="3515229" y="4834166"/>
                <a:ext cx="360720" cy="488880"/>
              </p14:xfrm>
            </p:contentPart>
          </mc:Choice>
          <mc:Fallback xmlns="">
            <p:pic>
              <p:nvPicPr>
                <p:cNvPr id="235" name="Ink 234">
                  <a:extLst>
                    <a:ext uri="{FF2B5EF4-FFF2-40B4-BE49-F238E27FC236}">
                      <a16:creationId xmlns:a16="http://schemas.microsoft.com/office/drawing/2014/main" id="{20E5B028-345E-F392-AF77-5FA97C16992C}"/>
                    </a:ext>
                  </a:extLst>
                </p:cNvPr>
                <p:cNvPicPr/>
                <p:nvPr/>
              </p:nvPicPr>
              <p:blipFill>
                <a:blip r:embed="rId39"/>
                <a:stretch>
                  <a:fillRect/>
                </a:stretch>
              </p:blipFill>
              <p:spPr>
                <a:xfrm>
                  <a:off x="3497589" y="4816526"/>
                  <a:ext cx="396360" cy="524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36" name="Ink 235">
                  <a:extLst>
                    <a:ext uri="{FF2B5EF4-FFF2-40B4-BE49-F238E27FC236}">
                      <a16:creationId xmlns:a16="http://schemas.microsoft.com/office/drawing/2014/main" id="{91DD92F3-48B5-4263-07F9-BF952150DE85}"/>
                    </a:ext>
                  </a:extLst>
                </p14:cNvPr>
                <p14:cNvContentPartPr/>
                <p14:nvPr/>
              </p14:nvContentPartPr>
              <p14:xfrm>
                <a:off x="3736269" y="5123606"/>
                <a:ext cx="167040" cy="222480"/>
              </p14:xfrm>
            </p:contentPart>
          </mc:Choice>
          <mc:Fallback xmlns="">
            <p:pic>
              <p:nvPicPr>
                <p:cNvPr id="236" name="Ink 235">
                  <a:extLst>
                    <a:ext uri="{FF2B5EF4-FFF2-40B4-BE49-F238E27FC236}">
                      <a16:creationId xmlns:a16="http://schemas.microsoft.com/office/drawing/2014/main" id="{91DD92F3-48B5-4263-07F9-BF952150DE85}"/>
                    </a:ext>
                  </a:extLst>
                </p:cNvPr>
                <p:cNvPicPr/>
                <p:nvPr/>
              </p:nvPicPr>
              <p:blipFill>
                <a:blip r:embed="rId41"/>
                <a:stretch>
                  <a:fillRect/>
                </a:stretch>
              </p:blipFill>
              <p:spPr>
                <a:xfrm>
                  <a:off x="3718629" y="5105966"/>
                  <a:ext cx="2026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37" name="Ink 236">
                  <a:extLst>
                    <a:ext uri="{FF2B5EF4-FFF2-40B4-BE49-F238E27FC236}">
                      <a16:creationId xmlns:a16="http://schemas.microsoft.com/office/drawing/2014/main" id="{91CA834B-3CD1-8EAA-48E7-7AAE5D154387}"/>
                    </a:ext>
                  </a:extLst>
                </p14:cNvPr>
                <p14:cNvContentPartPr/>
                <p14:nvPr/>
              </p14:nvContentPartPr>
              <p14:xfrm>
                <a:off x="3970629" y="5138006"/>
                <a:ext cx="183600" cy="216000"/>
              </p14:xfrm>
            </p:contentPart>
          </mc:Choice>
          <mc:Fallback xmlns="">
            <p:pic>
              <p:nvPicPr>
                <p:cNvPr id="237" name="Ink 236">
                  <a:extLst>
                    <a:ext uri="{FF2B5EF4-FFF2-40B4-BE49-F238E27FC236}">
                      <a16:creationId xmlns:a16="http://schemas.microsoft.com/office/drawing/2014/main" id="{91CA834B-3CD1-8EAA-48E7-7AAE5D154387}"/>
                    </a:ext>
                  </a:extLst>
                </p:cNvPr>
                <p:cNvPicPr/>
                <p:nvPr/>
              </p:nvPicPr>
              <p:blipFill>
                <a:blip r:embed="rId43"/>
                <a:stretch>
                  <a:fillRect/>
                </a:stretch>
              </p:blipFill>
              <p:spPr>
                <a:xfrm>
                  <a:off x="3952629" y="5120006"/>
                  <a:ext cx="219240" cy="251640"/>
                </a:xfrm>
                <a:prstGeom prst="rect">
                  <a:avLst/>
                </a:prstGeom>
              </p:spPr>
            </p:pic>
          </mc:Fallback>
        </mc:AlternateContent>
      </p:grpSp>
      <p:pic>
        <p:nvPicPr>
          <p:cNvPr id="238" name="Picture 237">
            <a:extLst>
              <a:ext uri="{FF2B5EF4-FFF2-40B4-BE49-F238E27FC236}">
                <a16:creationId xmlns:a16="http://schemas.microsoft.com/office/drawing/2014/main" id="{16C2B9A9-DC97-ED34-3B35-7DF76F7DB09D}"/>
              </a:ext>
            </a:extLst>
          </p:cNvPr>
          <p:cNvPicPr>
            <a:picLocks noChangeAspect="1"/>
          </p:cNvPicPr>
          <p:nvPr/>
        </p:nvPicPr>
        <p:blipFill>
          <a:blip r:embed="rId44"/>
          <a:stretch>
            <a:fillRect/>
          </a:stretch>
        </p:blipFill>
        <p:spPr>
          <a:xfrm>
            <a:off x="4387577" y="776590"/>
            <a:ext cx="1619869" cy="991163"/>
          </a:xfrm>
          <a:prstGeom prst="rect">
            <a:avLst/>
          </a:prstGeom>
        </p:spPr>
      </p:pic>
      <p:pic>
        <p:nvPicPr>
          <p:cNvPr id="242" name="Picture 241">
            <a:extLst>
              <a:ext uri="{FF2B5EF4-FFF2-40B4-BE49-F238E27FC236}">
                <a16:creationId xmlns:a16="http://schemas.microsoft.com/office/drawing/2014/main" id="{5E6FC24C-2A90-DBD4-9B2E-C31D14C71BCB}"/>
              </a:ext>
            </a:extLst>
          </p:cNvPr>
          <p:cNvPicPr>
            <a:picLocks noChangeAspect="1"/>
          </p:cNvPicPr>
          <p:nvPr/>
        </p:nvPicPr>
        <p:blipFill>
          <a:blip r:embed="rId45"/>
          <a:stretch>
            <a:fillRect/>
          </a:stretch>
        </p:blipFill>
        <p:spPr>
          <a:xfrm>
            <a:off x="4444837" y="2325166"/>
            <a:ext cx="1580594" cy="964579"/>
          </a:xfrm>
          <a:prstGeom prst="rect">
            <a:avLst/>
          </a:prstGeom>
        </p:spPr>
      </p:pic>
      <p:pic>
        <p:nvPicPr>
          <p:cNvPr id="244" name="Picture 243">
            <a:extLst>
              <a:ext uri="{FF2B5EF4-FFF2-40B4-BE49-F238E27FC236}">
                <a16:creationId xmlns:a16="http://schemas.microsoft.com/office/drawing/2014/main" id="{12201D79-F0C5-F949-7F70-21C101F3C3E6}"/>
              </a:ext>
            </a:extLst>
          </p:cNvPr>
          <p:cNvPicPr>
            <a:picLocks noChangeAspect="1"/>
          </p:cNvPicPr>
          <p:nvPr/>
        </p:nvPicPr>
        <p:blipFill>
          <a:blip r:embed="rId46"/>
          <a:stretch>
            <a:fillRect/>
          </a:stretch>
        </p:blipFill>
        <p:spPr>
          <a:xfrm>
            <a:off x="4424572" y="3893741"/>
            <a:ext cx="1642236" cy="1007788"/>
          </a:xfrm>
          <a:prstGeom prst="rect">
            <a:avLst/>
          </a:prstGeom>
        </p:spPr>
      </p:pic>
      <p:sp>
        <p:nvSpPr>
          <p:cNvPr id="59" name="TextBox 58">
            <a:extLst>
              <a:ext uri="{FF2B5EF4-FFF2-40B4-BE49-F238E27FC236}">
                <a16:creationId xmlns:a16="http://schemas.microsoft.com/office/drawing/2014/main" id="{3182E817-B1CB-8784-62AB-B466184CFD90}"/>
              </a:ext>
            </a:extLst>
          </p:cNvPr>
          <p:cNvSpPr txBox="1"/>
          <p:nvPr/>
        </p:nvSpPr>
        <p:spPr>
          <a:xfrm>
            <a:off x="6175821" y="3302672"/>
            <a:ext cx="2962874" cy="2308324"/>
          </a:xfrm>
          <a:prstGeom prst="rect">
            <a:avLst/>
          </a:prstGeom>
          <a:noFill/>
          <a:ln>
            <a:solidFill>
              <a:schemeClr val="tx1"/>
            </a:solidFill>
          </a:ln>
        </p:spPr>
        <p:txBody>
          <a:bodyPr wrap="square" rtlCol="0">
            <a:spAutoFit/>
          </a:bodyPr>
          <a:lstStyle/>
          <a:p>
            <a:r>
              <a:rPr lang="en-GB" sz="1200" b="1"/>
              <a:t>Your turn</a:t>
            </a:r>
          </a:p>
          <a:p>
            <a:endParaRPr lang="en-GB" sz="1200"/>
          </a:p>
          <a:p>
            <a:r>
              <a:rPr lang="en-GB" sz="1200"/>
              <a:t>70 people completed a survey.</a:t>
            </a:r>
          </a:p>
          <a:p>
            <a:r>
              <a:rPr lang="en-GB" sz="1200"/>
              <a:t>29 were female.</a:t>
            </a:r>
          </a:p>
          <a:p>
            <a:r>
              <a:rPr lang="en-GB" sz="1200"/>
              <a:t>17 like watching tennis.</a:t>
            </a:r>
          </a:p>
          <a:p>
            <a:r>
              <a:rPr lang="en-GB" sz="1200"/>
              <a:t>32 of the males do not like watching tennis.</a:t>
            </a:r>
          </a:p>
          <a:p>
            <a:endParaRPr lang="en-GB" sz="1200"/>
          </a:p>
          <a:p>
            <a:r>
              <a:rPr lang="en-GB" sz="1200"/>
              <a:t>a) Represent this on a frequency tree.</a:t>
            </a:r>
          </a:p>
          <a:p>
            <a:endParaRPr lang="en-GB" sz="1200"/>
          </a:p>
          <a:p>
            <a:r>
              <a:rPr lang="en-GB" sz="1200"/>
              <a:t>b) If I choose someone at random, what is the probability that they are female and like watching tennis?</a:t>
            </a:r>
          </a:p>
        </p:txBody>
      </p:sp>
    </p:spTree>
    <p:extLst>
      <p:ext uri="{BB962C8B-B14F-4D97-AF65-F5344CB8AC3E}">
        <p14:creationId xmlns:p14="http://schemas.microsoft.com/office/powerpoint/2010/main" val="693567293"/>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TextBox 64">
            <a:extLst>
              <a:ext uri="{FF2B5EF4-FFF2-40B4-BE49-F238E27FC236}">
                <a16:creationId xmlns:a16="http://schemas.microsoft.com/office/drawing/2014/main" id="{A56897C3-ECB6-235A-F4E5-84F8EF372746}"/>
              </a:ext>
            </a:extLst>
          </p:cNvPr>
          <p:cNvSpPr txBox="1"/>
          <p:nvPr/>
        </p:nvSpPr>
        <p:spPr>
          <a:xfrm>
            <a:off x="257069" y="241420"/>
            <a:ext cx="2962874" cy="2308324"/>
          </a:xfrm>
          <a:prstGeom prst="rect">
            <a:avLst/>
          </a:prstGeom>
          <a:noFill/>
          <a:ln>
            <a:solidFill>
              <a:schemeClr val="tx1"/>
            </a:solidFill>
          </a:ln>
        </p:spPr>
        <p:txBody>
          <a:bodyPr wrap="square" rtlCol="0">
            <a:spAutoFit/>
          </a:bodyPr>
          <a:lstStyle/>
          <a:p>
            <a:r>
              <a:rPr lang="en-GB" sz="1200" b="1"/>
              <a:t>Your turn</a:t>
            </a:r>
          </a:p>
          <a:p>
            <a:endParaRPr lang="en-GB" sz="1200"/>
          </a:p>
          <a:p>
            <a:r>
              <a:rPr lang="en-GB" sz="1200"/>
              <a:t>70 people completed a survey.</a:t>
            </a:r>
          </a:p>
          <a:p>
            <a:r>
              <a:rPr lang="en-GB" sz="1200"/>
              <a:t>29 were female.</a:t>
            </a:r>
          </a:p>
          <a:p>
            <a:r>
              <a:rPr lang="en-GB" sz="1200"/>
              <a:t>17 like watching tennis.</a:t>
            </a:r>
          </a:p>
          <a:p>
            <a:r>
              <a:rPr lang="en-GB" sz="1200"/>
              <a:t>32 of the males do not like watching tennis.</a:t>
            </a:r>
          </a:p>
          <a:p>
            <a:endParaRPr lang="en-GB" sz="1200"/>
          </a:p>
          <a:p>
            <a:r>
              <a:rPr lang="en-GB" sz="1200"/>
              <a:t>a) Represent this on a frequency tree.</a:t>
            </a:r>
          </a:p>
          <a:p>
            <a:endParaRPr lang="en-GB" sz="1200"/>
          </a:p>
          <a:p>
            <a:r>
              <a:rPr lang="en-GB" sz="1200"/>
              <a:t>b) If I choose someone at random, what is the probability that they are female and like watching tennis?</a:t>
            </a:r>
          </a:p>
        </p:txBody>
      </p:sp>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BEC49099-20BA-0157-F41F-D2894A618A94}"/>
                  </a:ext>
                </a:extLst>
              </p14:cNvPr>
              <p14:cNvContentPartPr/>
              <p14:nvPr/>
            </p14:nvContentPartPr>
            <p14:xfrm>
              <a:off x="3862286" y="1782446"/>
              <a:ext cx="230760" cy="456120"/>
            </p14:xfrm>
          </p:contentPart>
        </mc:Choice>
        <mc:Fallback xmlns="">
          <p:pic>
            <p:nvPicPr>
              <p:cNvPr id="2" name="Ink 1">
                <a:extLst>
                  <a:ext uri="{FF2B5EF4-FFF2-40B4-BE49-F238E27FC236}">
                    <a16:creationId xmlns:a16="http://schemas.microsoft.com/office/drawing/2014/main" id="{BEC49099-20BA-0157-F41F-D2894A618A94}"/>
                  </a:ext>
                </a:extLst>
              </p:cNvPr>
              <p:cNvPicPr/>
              <p:nvPr/>
            </p:nvPicPr>
            <p:blipFill>
              <a:blip r:embed="rId3"/>
              <a:stretch>
                <a:fillRect/>
              </a:stretch>
            </p:blipFill>
            <p:spPr>
              <a:xfrm>
                <a:off x="3844286" y="1764446"/>
                <a:ext cx="266400" cy="4917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8" name="Ink 17">
                <a:extLst>
                  <a:ext uri="{FF2B5EF4-FFF2-40B4-BE49-F238E27FC236}">
                    <a16:creationId xmlns:a16="http://schemas.microsoft.com/office/drawing/2014/main" id="{1162B676-81CA-0157-EC32-FB2856453783}"/>
                  </a:ext>
                </a:extLst>
              </p14:cNvPr>
              <p14:cNvContentPartPr/>
              <p14:nvPr/>
            </p14:nvContentPartPr>
            <p14:xfrm>
              <a:off x="3875966" y="2011766"/>
              <a:ext cx="275400" cy="55080"/>
            </p14:xfrm>
          </p:contentPart>
        </mc:Choice>
        <mc:Fallback xmlns="">
          <p:pic>
            <p:nvPicPr>
              <p:cNvPr id="18" name="Ink 17">
                <a:extLst>
                  <a:ext uri="{FF2B5EF4-FFF2-40B4-BE49-F238E27FC236}">
                    <a16:creationId xmlns:a16="http://schemas.microsoft.com/office/drawing/2014/main" id="{1162B676-81CA-0157-EC32-FB2856453783}"/>
                  </a:ext>
                </a:extLst>
              </p:cNvPr>
              <p:cNvPicPr/>
              <p:nvPr/>
            </p:nvPicPr>
            <p:blipFill>
              <a:blip r:embed="rId5"/>
              <a:stretch>
                <a:fillRect/>
              </a:stretch>
            </p:blipFill>
            <p:spPr>
              <a:xfrm>
                <a:off x="3857966" y="1993766"/>
                <a:ext cx="311040" cy="907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1" name="Ink 20">
                <a:extLst>
                  <a:ext uri="{FF2B5EF4-FFF2-40B4-BE49-F238E27FC236}">
                    <a16:creationId xmlns:a16="http://schemas.microsoft.com/office/drawing/2014/main" id="{DE8DF28B-85CB-4F60-7D79-A1756C3AED6F}"/>
                  </a:ext>
                </a:extLst>
              </p14:cNvPr>
              <p14:cNvContentPartPr/>
              <p14:nvPr/>
            </p14:nvContentPartPr>
            <p14:xfrm>
              <a:off x="4207166" y="1848686"/>
              <a:ext cx="309600" cy="288000"/>
            </p14:xfrm>
          </p:contentPart>
        </mc:Choice>
        <mc:Fallback xmlns="">
          <p:pic>
            <p:nvPicPr>
              <p:cNvPr id="21" name="Ink 20">
                <a:extLst>
                  <a:ext uri="{FF2B5EF4-FFF2-40B4-BE49-F238E27FC236}">
                    <a16:creationId xmlns:a16="http://schemas.microsoft.com/office/drawing/2014/main" id="{DE8DF28B-85CB-4F60-7D79-A1756C3AED6F}"/>
                  </a:ext>
                </a:extLst>
              </p:cNvPr>
              <p:cNvPicPr/>
              <p:nvPr/>
            </p:nvPicPr>
            <p:blipFill>
              <a:blip r:embed="rId7"/>
              <a:stretch>
                <a:fillRect/>
              </a:stretch>
            </p:blipFill>
            <p:spPr>
              <a:xfrm>
                <a:off x="4189166" y="1830686"/>
                <a:ext cx="345240" cy="32364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3" name="Ink 22">
                <a:extLst>
                  <a:ext uri="{FF2B5EF4-FFF2-40B4-BE49-F238E27FC236}">
                    <a16:creationId xmlns:a16="http://schemas.microsoft.com/office/drawing/2014/main" id="{38CA131D-1A7D-19C6-0220-C9976267C018}"/>
                  </a:ext>
                </a:extLst>
              </p14:cNvPr>
              <p14:cNvContentPartPr/>
              <p14:nvPr/>
            </p14:nvContentPartPr>
            <p14:xfrm>
              <a:off x="3614606" y="1439726"/>
              <a:ext cx="1068120" cy="1147320"/>
            </p14:xfrm>
          </p:contentPart>
        </mc:Choice>
        <mc:Fallback xmlns="">
          <p:pic>
            <p:nvPicPr>
              <p:cNvPr id="23" name="Ink 22">
                <a:extLst>
                  <a:ext uri="{FF2B5EF4-FFF2-40B4-BE49-F238E27FC236}">
                    <a16:creationId xmlns:a16="http://schemas.microsoft.com/office/drawing/2014/main" id="{38CA131D-1A7D-19C6-0220-C9976267C018}"/>
                  </a:ext>
                </a:extLst>
              </p:cNvPr>
              <p:cNvPicPr/>
              <p:nvPr/>
            </p:nvPicPr>
            <p:blipFill>
              <a:blip r:embed="rId9"/>
              <a:stretch>
                <a:fillRect/>
              </a:stretch>
            </p:blipFill>
            <p:spPr>
              <a:xfrm>
                <a:off x="3596606" y="1422086"/>
                <a:ext cx="1103760" cy="11829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2" name="Ink 31">
                <a:extLst>
                  <a:ext uri="{FF2B5EF4-FFF2-40B4-BE49-F238E27FC236}">
                    <a16:creationId xmlns:a16="http://schemas.microsoft.com/office/drawing/2014/main" id="{2304D430-0822-93FB-D00F-81814653E20A}"/>
                  </a:ext>
                </a:extLst>
              </p14:cNvPr>
              <p14:cNvContentPartPr/>
              <p14:nvPr/>
            </p14:nvContentPartPr>
            <p14:xfrm>
              <a:off x="4750046" y="1356566"/>
              <a:ext cx="1046880" cy="532080"/>
            </p14:xfrm>
          </p:contentPart>
        </mc:Choice>
        <mc:Fallback xmlns="">
          <p:pic>
            <p:nvPicPr>
              <p:cNvPr id="32" name="Ink 31">
                <a:extLst>
                  <a:ext uri="{FF2B5EF4-FFF2-40B4-BE49-F238E27FC236}">
                    <a16:creationId xmlns:a16="http://schemas.microsoft.com/office/drawing/2014/main" id="{2304D430-0822-93FB-D00F-81814653E20A}"/>
                  </a:ext>
                </a:extLst>
              </p:cNvPr>
              <p:cNvPicPr/>
              <p:nvPr/>
            </p:nvPicPr>
            <p:blipFill>
              <a:blip r:embed="rId11"/>
              <a:stretch>
                <a:fillRect/>
              </a:stretch>
            </p:blipFill>
            <p:spPr>
              <a:xfrm>
                <a:off x="4732046" y="1338566"/>
                <a:ext cx="1082520" cy="5677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7" name="Ink 36">
                <a:extLst>
                  <a:ext uri="{FF2B5EF4-FFF2-40B4-BE49-F238E27FC236}">
                    <a16:creationId xmlns:a16="http://schemas.microsoft.com/office/drawing/2014/main" id="{1368F8D3-D747-DFEB-6BF7-1263D2B48EF6}"/>
                  </a:ext>
                </a:extLst>
              </p14:cNvPr>
              <p14:cNvContentPartPr/>
              <p14:nvPr/>
            </p14:nvContentPartPr>
            <p14:xfrm>
              <a:off x="4814486" y="2036246"/>
              <a:ext cx="1096560" cy="455400"/>
            </p14:xfrm>
          </p:contentPart>
        </mc:Choice>
        <mc:Fallback xmlns="">
          <p:pic>
            <p:nvPicPr>
              <p:cNvPr id="37" name="Ink 36">
                <a:extLst>
                  <a:ext uri="{FF2B5EF4-FFF2-40B4-BE49-F238E27FC236}">
                    <a16:creationId xmlns:a16="http://schemas.microsoft.com/office/drawing/2014/main" id="{1368F8D3-D747-DFEB-6BF7-1263D2B48EF6}"/>
                  </a:ext>
                </a:extLst>
              </p:cNvPr>
              <p:cNvPicPr/>
              <p:nvPr/>
            </p:nvPicPr>
            <p:blipFill>
              <a:blip r:embed="rId13"/>
              <a:stretch>
                <a:fillRect/>
              </a:stretch>
            </p:blipFill>
            <p:spPr>
              <a:xfrm>
                <a:off x="4796846" y="2018246"/>
                <a:ext cx="1132200" cy="4910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39" name="Ink 38">
                <a:extLst>
                  <a:ext uri="{FF2B5EF4-FFF2-40B4-BE49-F238E27FC236}">
                    <a16:creationId xmlns:a16="http://schemas.microsoft.com/office/drawing/2014/main" id="{F8EEF820-0103-C62D-FCD8-757BA1AAD4B9}"/>
                  </a:ext>
                </a:extLst>
              </p14:cNvPr>
              <p14:cNvContentPartPr/>
              <p14:nvPr/>
            </p14:nvContentPartPr>
            <p14:xfrm>
              <a:off x="5002046" y="1071446"/>
              <a:ext cx="20880" cy="257760"/>
            </p14:xfrm>
          </p:contentPart>
        </mc:Choice>
        <mc:Fallback xmlns="">
          <p:pic>
            <p:nvPicPr>
              <p:cNvPr id="39" name="Ink 38">
                <a:extLst>
                  <a:ext uri="{FF2B5EF4-FFF2-40B4-BE49-F238E27FC236}">
                    <a16:creationId xmlns:a16="http://schemas.microsoft.com/office/drawing/2014/main" id="{F8EEF820-0103-C62D-FCD8-757BA1AAD4B9}"/>
                  </a:ext>
                </a:extLst>
              </p:cNvPr>
              <p:cNvPicPr/>
              <p:nvPr/>
            </p:nvPicPr>
            <p:blipFill>
              <a:blip r:embed="rId15"/>
              <a:stretch>
                <a:fillRect/>
              </a:stretch>
            </p:blipFill>
            <p:spPr>
              <a:xfrm>
                <a:off x="4984406" y="1053806"/>
                <a:ext cx="5652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40" name="Ink 39">
                <a:extLst>
                  <a:ext uri="{FF2B5EF4-FFF2-40B4-BE49-F238E27FC236}">
                    <a16:creationId xmlns:a16="http://schemas.microsoft.com/office/drawing/2014/main" id="{DD288B21-F2A4-9D9B-7136-6D240278C402}"/>
                  </a:ext>
                </a:extLst>
              </p14:cNvPr>
              <p14:cNvContentPartPr/>
              <p14:nvPr/>
            </p14:nvContentPartPr>
            <p14:xfrm>
              <a:off x="5003846" y="1072166"/>
              <a:ext cx="209880" cy="247680"/>
            </p14:xfrm>
          </p:contentPart>
        </mc:Choice>
        <mc:Fallback xmlns="">
          <p:pic>
            <p:nvPicPr>
              <p:cNvPr id="40" name="Ink 39">
                <a:extLst>
                  <a:ext uri="{FF2B5EF4-FFF2-40B4-BE49-F238E27FC236}">
                    <a16:creationId xmlns:a16="http://schemas.microsoft.com/office/drawing/2014/main" id="{DD288B21-F2A4-9D9B-7136-6D240278C402}"/>
                  </a:ext>
                </a:extLst>
              </p:cNvPr>
              <p:cNvPicPr/>
              <p:nvPr/>
            </p:nvPicPr>
            <p:blipFill>
              <a:blip r:embed="rId17"/>
              <a:stretch>
                <a:fillRect/>
              </a:stretch>
            </p:blipFill>
            <p:spPr>
              <a:xfrm>
                <a:off x="4986206" y="1054526"/>
                <a:ext cx="24552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2" name="Ink 41">
                <a:extLst>
                  <a:ext uri="{FF2B5EF4-FFF2-40B4-BE49-F238E27FC236}">
                    <a16:creationId xmlns:a16="http://schemas.microsoft.com/office/drawing/2014/main" id="{B770E4CF-790E-B5C6-6C5D-AF33C433AFC4}"/>
                  </a:ext>
                </a:extLst>
              </p14:cNvPr>
              <p14:cNvContentPartPr/>
              <p14:nvPr/>
            </p14:nvContentPartPr>
            <p14:xfrm>
              <a:off x="4935086" y="2495246"/>
              <a:ext cx="188280" cy="43200"/>
            </p14:xfrm>
          </p:contentPart>
        </mc:Choice>
        <mc:Fallback xmlns="">
          <p:pic>
            <p:nvPicPr>
              <p:cNvPr id="42" name="Ink 41">
                <a:extLst>
                  <a:ext uri="{FF2B5EF4-FFF2-40B4-BE49-F238E27FC236}">
                    <a16:creationId xmlns:a16="http://schemas.microsoft.com/office/drawing/2014/main" id="{B770E4CF-790E-B5C6-6C5D-AF33C433AFC4}"/>
                  </a:ext>
                </a:extLst>
              </p:cNvPr>
              <p:cNvPicPr/>
              <p:nvPr/>
            </p:nvPicPr>
            <p:blipFill>
              <a:blip r:embed="rId19"/>
              <a:stretch>
                <a:fillRect/>
              </a:stretch>
            </p:blipFill>
            <p:spPr>
              <a:xfrm>
                <a:off x="4917446" y="2477606"/>
                <a:ext cx="22392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43" name="Ink 42">
                <a:extLst>
                  <a:ext uri="{FF2B5EF4-FFF2-40B4-BE49-F238E27FC236}">
                    <a16:creationId xmlns:a16="http://schemas.microsoft.com/office/drawing/2014/main" id="{35597334-7DB5-321A-4DDB-3F038878CB0C}"/>
                  </a:ext>
                </a:extLst>
              </p14:cNvPr>
              <p14:cNvContentPartPr/>
              <p14:nvPr/>
            </p14:nvContentPartPr>
            <p14:xfrm>
              <a:off x="4948406" y="2514326"/>
              <a:ext cx="24120" cy="355320"/>
            </p14:xfrm>
          </p:contentPart>
        </mc:Choice>
        <mc:Fallback xmlns="">
          <p:pic>
            <p:nvPicPr>
              <p:cNvPr id="43" name="Ink 42">
                <a:extLst>
                  <a:ext uri="{FF2B5EF4-FFF2-40B4-BE49-F238E27FC236}">
                    <a16:creationId xmlns:a16="http://schemas.microsoft.com/office/drawing/2014/main" id="{35597334-7DB5-321A-4DDB-3F038878CB0C}"/>
                  </a:ext>
                </a:extLst>
              </p:cNvPr>
              <p:cNvPicPr/>
              <p:nvPr/>
            </p:nvPicPr>
            <p:blipFill>
              <a:blip r:embed="rId21"/>
              <a:stretch>
                <a:fillRect/>
              </a:stretch>
            </p:blipFill>
            <p:spPr>
              <a:xfrm>
                <a:off x="4930406" y="2496326"/>
                <a:ext cx="59760" cy="390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4" name="Ink 43">
                <a:extLst>
                  <a:ext uri="{FF2B5EF4-FFF2-40B4-BE49-F238E27FC236}">
                    <a16:creationId xmlns:a16="http://schemas.microsoft.com/office/drawing/2014/main" id="{C4CB287E-BF6A-C611-237B-A327F164DBB4}"/>
                  </a:ext>
                </a:extLst>
              </p14:cNvPr>
              <p14:cNvContentPartPr/>
              <p14:nvPr/>
            </p14:nvContentPartPr>
            <p14:xfrm>
              <a:off x="4956686" y="2703686"/>
              <a:ext cx="162360" cy="40320"/>
            </p14:xfrm>
          </p:contentPart>
        </mc:Choice>
        <mc:Fallback xmlns="">
          <p:pic>
            <p:nvPicPr>
              <p:cNvPr id="44" name="Ink 43">
                <a:extLst>
                  <a:ext uri="{FF2B5EF4-FFF2-40B4-BE49-F238E27FC236}">
                    <a16:creationId xmlns:a16="http://schemas.microsoft.com/office/drawing/2014/main" id="{C4CB287E-BF6A-C611-237B-A327F164DBB4}"/>
                  </a:ext>
                </a:extLst>
              </p:cNvPr>
              <p:cNvPicPr/>
              <p:nvPr/>
            </p:nvPicPr>
            <p:blipFill>
              <a:blip r:embed="rId23"/>
              <a:stretch>
                <a:fillRect/>
              </a:stretch>
            </p:blipFill>
            <p:spPr>
              <a:xfrm>
                <a:off x="4939046" y="2686046"/>
                <a:ext cx="19800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50" name="Ink 49">
                <a:extLst>
                  <a:ext uri="{FF2B5EF4-FFF2-40B4-BE49-F238E27FC236}">
                    <a16:creationId xmlns:a16="http://schemas.microsoft.com/office/drawing/2014/main" id="{1CEDF8D8-A132-717D-42D3-277DB7582EBA}"/>
                  </a:ext>
                </a:extLst>
              </p14:cNvPr>
              <p14:cNvContentPartPr/>
              <p14:nvPr/>
            </p14:nvContentPartPr>
            <p14:xfrm>
              <a:off x="6057926" y="987566"/>
              <a:ext cx="206280" cy="241560"/>
            </p14:xfrm>
          </p:contentPart>
        </mc:Choice>
        <mc:Fallback xmlns="">
          <p:pic>
            <p:nvPicPr>
              <p:cNvPr id="50" name="Ink 49">
                <a:extLst>
                  <a:ext uri="{FF2B5EF4-FFF2-40B4-BE49-F238E27FC236}">
                    <a16:creationId xmlns:a16="http://schemas.microsoft.com/office/drawing/2014/main" id="{1CEDF8D8-A132-717D-42D3-277DB7582EBA}"/>
                  </a:ext>
                </a:extLst>
              </p:cNvPr>
              <p:cNvPicPr/>
              <p:nvPr/>
            </p:nvPicPr>
            <p:blipFill>
              <a:blip r:embed="rId25"/>
              <a:stretch>
                <a:fillRect/>
              </a:stretch>
            </p:blipFill>
            <p:spPr>
              <a:xfrm>
                <a:off x="6039926" y="969926"/>
                <a:ext cx="241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1" name="Ink 50">
                <a:extLst>
                  <a:ext uri="{FF2B5EF4-FFF2-40B4-BE49-F238E27FC236}">
                    <a16:creationId xmlns:a16="http://schemas.microsoft.com/office/drawing/2014/main" id="{85F8F6EA-BA48-B011-1879-42775ED8A5C6}"/>
                  </a:ext>
                </a:extLst>
              </p14:cNvPr>
              <p14:cNvContentPartPr/>
              <p14:nvPr/>
            </p14:nvContentPartPr>
            <p14:xfrm>
              <a:off x="6168086" y="1128686"/>
              <a:ext cx="61200" cy="229320"/>
            </p14:xfrm>
          </p:contentPart>
        </mc:Choice>
        <mc:Fallback xmlns="">
          <p:pic>
            <p:nvPicPr>
              <p:cNvPr id="51" name="Ink 50">
                <a:extLst>
                  <a:ext uri="{FF2B5EF4-FFF2-40B4-BE49-F238E27FC236}">
                    <a16:creationId xmlns:a16="http://schemas.microsoft.com/office/drawing/2014/main" id="{85F8F6EA-BA48-B011-1879-42775ED8A5C6}"/>
                  </a:ext>
                </a:extLst>
              </p:cNvPr>
              <p:cNvPicPr/>
              <p:nvPr/>
            </p:nvPicPr>
            <p:blipFill>
              <a:blip r:embed="rId27"/>
              <a:stretch>
                <a:fillRect/>
              </a:stretch>
            </p:blipFill>
            <p:spPr>
              <a:xfrm>
                <a:off x="6150086" y="1111046"/>
                <a:ext cx="9684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52" name="Ink 51">
                <a:extLst>
                  <a:ext uri="{FF2B5EF4-FFF2-40B4-BE49-F238E27FC236}">
                    <a16:creationId xmlns:a16="http://schemas.microsoft.com/office/drawing/2014/main" id="{8E352D90-7989-1790-77F6-037C0ECF84C4}"/>
                  </a:ext>
                </a:extLst>
              </p14:cNvPr>
              <p14:cNvContentPartPr/>
              <p14:nvPr/>
            </p14:nvContentPartPr>
            <p14:xfrm>
              <a:off x="6347006" y="1038686"/>
              <a:ext cx="63000" cy="275760"/>
            </p14:xfrm>
          </p:contentPart>
        </mc:Choice>
        <mc:Fallback xmlns="">
          <p:pic>
            <p:nvPicPr>
              <p:cNvPr id="52" name="Ink 51">
                <a:extLst>
                  <a:ext uri="{FF2B5EF4-FFF2-40B4-BE49-F238E27FC236}">
                    <a16:creationId xmlns:a16="http://schemas.microsoft.com/office/drawing/2014/main" id="{8E352D90-7989-1790-77F6-037C0ECF84C4}"/>
                  </a:ext>
                </a:extLst>
              </p:cNvPr>
              <p:cNvPicPr/>
              <p:nvPr/>
            </p:nvPicPr>
            <p:blipFill>
              <a:blip r:embed="rId29"/>
              <a:stretch>
                <a:fillRect/>
              </a:stretch>
            </p:blipFill>
            <p:spPr>
              <a:xfrm>
                <a:off x="6329006" y="1021046"/>
                <a:ext cx="98640" cy="3114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3" name="Ink 52">
                <a:extLst>
                  <a:ext uri="{FF2B5EF4-FFF2-40B4-BE49-F238E27FC236}">
                    <a16:creationId xmlns:a16="http://schemas.microsoft.com/office/drawing/2014/main" id="{2B5333CA-DC6F-BA3A-68A2-D94F50DC2979}"/>
                  </a:ext>
                </a:extLst>
              </p14:cNvPr>
              <p14:cNvContentPartPr/>
              <p14:nvPr/>
            </p14:nvContentPartPr>
            <p14:xfrm>
              <a:off x="5846606" y="746726"/>
              <a:ext cx="735120" cy="886680"/>
            </p14:xfrm>
          </p:contentPart>
        </mc:Choice>
        <mc:Fallback xmlns="">
          <p:pic>
            <p:nvPicPr>
              <p:cNvPr id="53" name="Ink 52">
                <a:extLst>
                  <a:ext uri="{FF2B5EF4-FFF2-40B4-BE49-F238E27FC236}">
                    <a16:creationId xmlns:a16="http://schemas.microsoft.com/office/drawing/2014/main" id="{2B5333CA-DC6F-BA3A-68A2-D94F50DC2979}"/>
                  </a:ext>
                </a:extLst>
              </p:cNvPr>
              <p:cNvPicPr/>
              <p:nvPr/>
            </p:nvPicPr>
            <p:blipFill>
              <a:blip r:embed="rId31"/>
              <a:stretch>
                <a:fillRect/>
              </a:stretch>
            </p:blipFill>
            <p:spPr>
              <a:xfrm>
                <a:off x="5828966" y="728726"/>
                <a:ext cx="770760" cy="92232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55" name="Ink 54">
                <a:extLst>
                  <a:ext uri="{FF2B5EF4-FFF2-40B4-BE49-F238E27FC236}">
                    <a16:creationId xmlns:a16="http://schemas.microsoft.com/office/drawing/2014/main" id="{72A605EA-4CFC-8F4C-635D-A900EE879BF0}"/>
                  </a:ext>
                </a:extLst>
              </p14:cNvPr>
              <p14:cNvContentPartPr/>
              <p14:nvPr/>
            </p14:nvContentPartPr>
            <p14:xfrm>
              <a:off x="6632846" y="669326"/>
              <a:ext cx="838080" cy="432720"/>
            </p14:xfrm>
          </p:contentPart>
        </mc:Choice>
        <mc:Fallback xmlns="">
          <p:pic>
            <p:nvPicPr>
              <p:cNvPr id="55" name="Ink 54">
                <a:extLst>
                  <a:ext uri="{FF2B5EF4-FFF2-40B4-BE49-F238E27FC236}">
                    <a16:creationId xmlns:a16="http://schemas.microsoft.com/office/drawing/2014/main" id="{72A605EA-4CFC-8F4C-635D-A900EE879BF0}"/>
                  </a:ext>
                </a:extLst>
              </p:cNvPr>
              <p:cNvPicPr/>
              <p:nvPr/>
            </p:nvPicPr>
            <p:blipFill>
              <a:blip r:embed="rId33"/>
              <a:stretch>
                <a:fillRect/>
              </a:stretch>
            </p:blipFill>
            <p:spPr>
              <a:xfrm>
                <a:off x="6615206" y="651686"/>
                <a:ext cx="873720" cy="4683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6" name="Ink 55">
                <a:extLst>
                  <a:ext uri="{FF2B5EF4-FFF2-40B4-BE49-F238E27FC236}">
                    <a16:creationId xmlns:a16="http://schemas.microsoft.com/office/drawing/2014/main" id="{D7A5703A-62A1-B137-8792-3627FDB7DB5D}"/>
                  </a:ext>
                </a:extLst>
              </p14:cNvPr>
              <p14:cNvContentPartPr/>
              <p14:nvPr/>
            </p14:nvContentPartPr>
            <p14:xfrm>
              <a:off x="6633206" y="1205006"/>
              <a:ext cx="992880" cy="328680"/>
            </p14:xfrm>
          </p:contentPart>
        </mc:Choice>
        <mc:Fallback xmlns="">
          <p:pic>
            <p:nvPicPr>
              <p:cNvPr id="56" name="Ink 55">
                <a:extLst>
                  <a:ext uri="{FF2B5EF4-FFF2-40B4-BE49-F238E27FC236}">
                    <a16:creationId xmlns:a16="http://schemas.microsoft.com/office/drawing/2014/main" id="{D7A5703A-62A1-B137-8792-3627FDB7DB5D}"/>
                  </a:ext>
                </a:extLst>
              </p:cNvPr>
              <p:cNvPicPr/>
              <p:nvPr/>
            </p:nvPicPr>
            <p:blipFill>
              <a:blip r:embed="rId35"/>
              <a:stretch>
                <a:fillRect/>
              </a:stretch>
            </p:blipFill>
            <p:spPr>
              <a:xfrm>
                <a:off x="6615566" y="1187366"/>
                <a:ext cx="1028520" cy="36432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59" name="Ink 58">
                <a:extLst>
                  <a:ext uri="{FF2B5EF4-FFF2-40B4-BE49-F238E27FC236}">
                    <a16:creationId xmlns:a16="http://schemas.microsoft.com/office/drawing/2014/main" id="{8D09D1C1-A163-4469-F8D7-82AA06702097}"/>
                  </a:ext>
                </a:extLst>
              </p14:cNvPr>
              <p14:cNvContentPartPr/>
              <p14:nvPr/>
            </p14:nvContentPartPr>
            <p14:xfrm>
              <a:off x="6839126" y="428126"/>
              <a:ext cx="353520" cy="280080"/>
            </p14:xfrm>
          </p:contentPart>
        </mc:Choice>
        <mc:Fallback xmlns="">
          <p:pic>
            <p:nvPicPr>
              <p:cNvPr id="59" name="Ink 58">
                <a:extLst>
                  <a:ext uri="{FF2B5EF4-FFF2-40B4-BE49-F238E27FC236}">
                    <a16:creationId xmlns:a16="http://schemas.microsoft.com/office/drawing/2014/main" id="{8D09D1C1-A163-4469-F8D7-82AA06702097}"/>
                  </a:ext>
                </a:extLst>
              </p:cNvPr>
              <p:cNvPicPr/>
              <p:nvPr/>
            </p:nvPicPr>
            <p:blipFill>
              <a:blip r:embed="rId37"/>
              <a:stretch>
                <a:fillRect/>
              </a:stretch>
            </p:blipFill>
            <p:spPr>
              <a:xfrm>
                <a:off x="6821486" y="410486"/>
                <a:ext cx="389160" cy="3157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0" name="Ink 59">
                <a:extLst>
                  <a:ext uri="{FF2B5EF4-FFF2-40B4-BE49-F238E27FC236}">
                    <a16:creationId xmlns:a16="http://schemas.microsoft.com/office/drawing/2014/main" id="{66A94363-4E0B-CD44-2E08-BC1A56AC73BA}"/>
                  </a:ext>
                </a:extLst>
              </p14:cNvPr>
              <p14:cNvContentPartPr/>
              <p14:nvPr/>
            </p14:nvContentPartPr>
            <p14:xfrm>
              <a:off x="6863246" y="1396526"/>
              <a:ext cx="131040" cy="158760"/>
            </p14:xfrm>
          </p:contentPart>
        </mc:Choice>
        <mc:Fallback xmlns="">
          <p:pic>
            <p:nvPicPr>
              <p:cNvPr id="60" name="Ink 59">
                <a:extLst>
                  <a:ext uri="{FF2B5EF4-FFF2-40B4-BE49-F238E27FC236}">
                    <a16:creationId xmlns:a16="http://schemas.microsoft.com/office/drawing/2014/main" id="{66A94363-4E0B-CD44-2E08-BC1A56AC73BA}"/>
                  </a:ext>
                </a:extLst>
              </p:cNvPr>
              <p:cNvPicPr/>
              <p:nvPr/>
            </p:nvPicPr>
            <p:blipFill>
              <a:blip r:embed="rId39"/>
              <a:stretch>
                <a:fillRect/>
              </a:stretch>
            </p:blipFill>
            <p:spPr>
              <a:xfrm>
                <a:off x="6845246" y="1378526"/>
                <a:ext cx="1666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1" name="Ink 60">
                <a:extLst>
                  <a:ext uri="{FF2B5EF4-FFF2-40B4-BE49-F238E27FC236}">
                    <a16:creationId xmlns:a16="http://schemas.microsoft.com/office/drawing/2014/main" id="{2AD51317-81EA-948B-1196-7CF86501E1FA}"/>
                  </a:ext>
                </a:extLst>
              </p14:cNvPr>
              <p14:cNvContentPartPr/>
              <p14:nvPr/>
            </p14:nvContentPartPr>
            <p14:xfrm>
              <a:off x="6874406" y="1442966"/>
              <a:ext cx="152640" cy="162720"/>
            </p14:xfrm>
          </p:contentPart>
        </mc:Choice>
        <mc:Fallback xmlns="">
          <p:pic>
            <p:nvPicPr>
              <p:cNvPr id="61" name="Ink 60">
                <a:extLst>
                  <a:ext uri="{FF2B5EF4-FFF2-40B4-BE49-F238E27FC236}">
                    <a16:creationId xmlns:a16="http://schemas.microsoft.com/office/drawing/2014/main" id="{2AD51317-81EA-948B-1196-7CF86501E1FA}"/>
                  </a:ext>
                </a:extLst>
              </p:cNvPr>
              <p:cNvPicPr/>
              <p:nvPr/>
            </p:nvPicPr>
            <p:blipFill>
              <a:blip r:embed="rId41"/>
              <a:stretch>
                <a:fillRect/>
              </a:stretch>
            </p:blipFill>
            <p:spPr>
              <a:xfrm>
                <a:off x="6856766" y="1425326"/>
                <a:ext cx="1882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0" name="Ink 69">
                <a:extLst>
                  <a:ext uri="{FF2B5EF4-FFF2-40B4-BE49-F238E27FC236}">
                    <a16:creationId xmlns:a16="http://schemas.microsoft.com/office/drawing/2014/main" id="{DFDEFB01-EA76-A4D5-05FA-F90B79F3B1EC}"/>
                  </a:ext>
                </a:extLst>
              </p14:cNvPr>
              <p14:cNvContentPartPr/>
              <p14:nvPr/>
            </p14:nvContentPartPr>
            <p14:xfrm>
              <a:off x="7494326" y="255326"/>
              <a:ext cx="748080" cy="574560"/>
            </p14:xfrm>
          </p:contentPart>
        </mc:Choice>
        <mc:Fallback xmlns="">
          <p:pic>
            <p:nvPicPr>
              <p:cNvPr id="70" name="Ink 69">
                <a:extLst>
                  <a:ext uri="{FF2B5EF4-FFF2-40B4-BE49-F238E27FC236}">
                    <a16:creationId xmlns:a16="http://schemas.microsoft.com/office/drawing/2014/main" id="{DFDEFB01-EA76-A4D5-05FA-F90B79F3B1EC}"/>
                  </a:ext>
                </a:extLst>
              </p:cNvPr>
              <p:cNvPicPr/>
              <p:nvPr/>
            </p:nvPicPr>
            <p:blipFill>
              <a:blip r:embed="rId43"/>
              <a:stretch>
                <a:fillRect/>
              </a:stretch>
            </p:blipFill>
            <p:spPr>
              <a:xfrm>
                <a:off x="7476326" y="237326"/>
                <a:ext cx="783720" cy="610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0" name="Ink 79">
                <a:extLst>
                  <a:ext uri="{FF2B5EF4-FFF2-40B4-BE49-F238E27FC236}">
                    <a16:creationId xmlns:a16="http://schemas.microsoft.com/office/drawing/2014/main" id="{E3E44C8D-4D13-F90F-A042-20D8218B43C7}"/>
                  </a:ext>
                </a:extLst>
              </p14:cNvPr>
              <p14:cNvContentPartPr/>
              <p14:nvPr/>
            </p14:nvContentPartPr>
            <p14:xfrm>
              <a:off x="7638686" y="1161086"/>
              <a:ext cx="781200" cy="729360"/>
            </p14:xfrm>
          </p:contentPart>
        </mc:Choice>
        <mc:Fallback xmlns="">
          <p:pic>
            <p:nvPicPr>
              <p:cNvPr id="80" name="Ink 79">
                <a:extLst>
                  <a:ext uri="{FF2B5EF4-FFF2-40B4-BE49-F238E27FC236}">
                    <a16:creationId xmlns:a16="http://schemas.microsoft.com/office/drawing/2014/main" id="{E3E44C8D-4D13-F90F-A042-20D8218B43C7}"/>
                  </a:ext>
                </a:extLst>
              </p:cNvPr>
              <p:cNvPicPr/>
              <p:nvPr/>
            </p:nvPicPr>
            <p:blipFill>
              <a:blip r:embed="rId45"/>
              <a:stretch>
                <a:fillRect/>
              </a:stretch>
            </p:blipFill>
            <p:spPr>
              <a:xfrm>
                <a:off x="7621046" y="1143086"/>
                <a:ext cx="816840" cy="76500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83" name="Ink 82">
                <a:extLst>
                  <a:ext uri="{FF2B5EF4-FFF2-40B4-BE49-F238E27FC236}">
                    <a16:creationId xmlns:a16="http://schemas.microsoft.com/office/drawing/2014/main" id="{06E45894-8EB6-1DF9-7025-051817709DA1}"/>
                  </a:ext>
                </a:extLst>
              </p14:cNvPr>
              <p14:cNvContentPartPr/>
              <p14:nvPr/>
            </p14:nvContentPartPr>
            <p14:xfrm>
              <a:off x="7802126" y="1419926"/>
              <a:ext cx="152280" cy="245880"/>
            </p14:xfrm>
          </p:contentPart>
        </mc:Choice>
        <mc:Fallback xmlns="">
          <p:pic>
            <p:nvPicPr>
              <p:cNvPr id="83" name="Ink 82">
                <a:extLst>
                  <a:ext uri="{FF2B5EF4-FFF2-40B4-BE49-F238E27FC236}">
                    <a16:creationId xmlns:a16="http://schemas.microsoft.com/office/drawing/2014/main" id="{06E45894-8EB6-1DF9-7025-051817709DA1}"/>
                  </a:ext>
                </a:extLst>
              </p:cNvPr>
              <p:cNvPicPr/>
              <p:nvPr/>
            </p:nvPicPr>
            <p:blipFill>
              <a:blip r:embed="rId47"/>
              <a:stretch>
                <a:fillRect/>
              </a:stretch>
            </p:blipFill>
            <p:spPr>
              <a:xfrm>
                <a:off x="7784486" y="1402286"/>
                <a:ext cx="18792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4" name="Ink 83">
                <a:extLst>
                  <a:ext uri="{FF2B5EF4-FFF2-40B4-BE49-F238E27FC236}">
                    <a16:creationId xmlns:a16="http://schemas.microsoft.com/office/drawing/2014/main" id="{BDFB89F8-8D93-5E67-BC6F-14A9C7AD21C7}"/>
                  </a:ext>
                </a:extLst>
              </p14:cNvPr>
              <p14:cNvContentPartPr/>
              <p14:nvPr/>
            </p14:nvContentPartPr>
            <p14:xfrm>
              <a:off x="8015966" y="1432886"/>
              <a:ext cx="172440" cy="250920"/>
            </p14:xfrm>
          </p:contentPart>
        </mc:Choice>
        <mc:Fallback xmlns="">
          <p:pic>
            <p:nvPicPr>
              <p:cNvPr id="84" name="Ink 83">
                <a:extLst>
                  <a:ext uri="{FF2B5EF4-FFF2-40B4-BE49-F238E27FC236}">
                    <a16:creationId xmlns:a16="http://schemas.microsoft.com/office/drawing/2014/main" id="{BDFB89F8-8D93-5E67-BC6F-14A9C7AD21C7}"/>
                  </a:ext>
                </a:extLst>
              </p:cNvPr>
              <p:cNvPicPr/>
              <p:nvPr/>
            </p:nvPicPr>
            <p:blipFill>
              <a:blip r:embed="rId49"/>
              <a:stretch>
                <a:fillRect/>
              </a:stretch>
            </p:blipFill>
            <p:spPr>
              <a:xfrm>
                <a:off x="7998326" y="1415246"/>
                <a:ext cx="20808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6" name="Ink 85">
                <a:extLst>
                  <a:ext uri="{FF2B5EF4-FFF2-40B4-BE49-F238E27FC236}">
                    <a16:creationId xmlns:a16="http://schemas.microsoft.com/office/drawing/2014/main" id="{DE0C23D9-2D6D-8E7B-4F81-DB562193763F}"/>
                  </a:ext>
                </a:extLst>
              </p14:cNvPr>
              <p14:cNvContentPartPr/>
              <p14:nvPr/>
            </p14:nvContentPartPr>
            <p14:xfrm>
              <a:off x="7749926" y="429926"/>
              <a:ext cx="170640" cy="243720"/>
            </p14:xfrm>
          </p:contentPart>
        </mc:Choice>
        <mc:Fallback xmlns="">
          <p:pic>
            <p:nvPicPr>
              <p:cNvPr id="86" name="Ink 85">
                <a:extLst>
                  <a:ext uri="{FF2B5EF4-FFF2-40B4-BE49-F238E27FC236}">
                    <a16:creationId xmlns:a16="http://schemas.microsoft.com/office/drawing/2014/main" id="{DE0C23D9-2D6D-8E7B-4F81-DB562193763F}"/>
                  </a:ext>
                </a:extLst>
              </p:cNvPr>
              <p:cNvPicPr/>
              <p:nvPr/>
            </p:nvPicPr>
            <p:blipFill>
              <a:blip r:embed="rId51"/>
              <a:stretch>
                <a:fillRect/>
              </a:stretch>
            </p:blipFill>
            <p:spPr>
              <a:xfrm>
                <a:off x="7731926" y="411926"/>
                <a:ext cx="206280" cy="279360"/>
              </a:xfrm>
              <a:prstGeom prst="rect">
                <a:avLst/>
              </a:prstGeom>
            </p:spPr>
          </p:pic>
        </mc:Fallback>
      </mc:AlternateContent>
      <p:grpSp>
        <p:nvGrpSpPr>
          <p:cNvPr id="89" name="Group 88">
            <a:extLst>
              <a:ext uri="{FF2B5EF4-FFF2-40B4-BE49-F238E27FC236}">
                <a16:creationId xmlns:a16="http://schemas.microsoft.com/office/drawing/2014/main" id="{00580C6C-4E2D-146F-2408-31A784A86925}"/>
              </a:ext>
            </a:extLst>
          </p:cNvPr>
          <p:cNvGrpSpPr/>
          <p:nvPr/>
        </p:nvGrpSpPr>
        <p:grpSpPr>
          <a:xfrm>
            <a:off x="5878286" y="2092046"/>
            <a:ext cx="2304720" cy="1596960"/>
            <a:chOff x="5878286" y="2092046"/>
            <a:chExt cx="2304720" cy="1596960"/>
          </a:xfrm>
        </p:grpSpPr>
        <mc:AlternateContent xmlns:mc="http://schemas.openxmlformats.org/markup-compatibility/2006" xmlns:p14="http://schemas.microsoft.com/office/powerpoint/2010/main">
          <mc:Choice Requires="p14">
            <p:contentPart p14:bwMode="auto" r:id="rId52">
              <p14:nvContentPartPr>
                <p14:cNvPr id="46" name="Ink 45">
                  <a:extLst>
                    <a:ext uri="{FF2B5EF4-FFF2-40B4-BE49-F238E27FC236}">
                      <a16:creationId xmlns:a16="http://schemas.microsoft.com/office/drawing/2014/main" id="{E434F30B-2DD3-99DD-F797-5E405B14727F}"/>
                    </a:ext>
                  </a:extLst>
                </p14:cNvPr>
                <p14:cNvContentPartPr/>
                <p14:nvPr/>
              </p14:nvContentPartPr>
              <p14:xfrm>
                <a:off x="6088886" y="2438366"/>
                <a:ext cx="169200" cy="301680"/>
              </p14:xfrm>
            </p:contentPart>
          </mc:Choice>
          <mc:Fallback xmlns="">
            <p:pic>
              <p:nvPicPr>
                <p:cNvPr id="46" name="Ink 45">
                  <a:extLst>
                    <a:ext uri="{FF2B5EF4-FFF2-40B4-BE49-F238E27FC236}">
                      <a16:creationId xmlns:a16="http://schemas.microsoft.com/office/drawing/2014/main" id="{E434F30B-2DD3-99DD-F797-5E405B14727F}"/>
                    </a:ext>
                  </a:extLst>
                </p:cNvPr>
                <p:cNvPicPr/>
                <p:nvPr/>
              </p:nvPicPr>
              <p:blipFill>
                <a:blip r:embed="rId53"/>
                <a:stretch>
                  <a:fillRect/>
                </a:stretch>
              </p:blipFill>
              <p:spPr>
                <a:xfrm>
                  <a:off x="6071246" y="2420366"/>
                  <a:ext cx="20484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7" name="Ink 46">
                  <a:extLst>
                    <a:ext uri="{FF2B5EF4-FFF2-40B4-BE49-F238E27FC236}">
                      <a16:creationId xmlns:a16="http://schemas.microsoft.com/office/drawing/2014/main" id="{23381973-B243-20C5-44D1-BAEF988AD9DE}"/>
                    </a:ext>
                  </a:extLst>
                </p14:cNvPr>
                <p14:cNvContentPartPr/>
                <p14:nvPr/>
              </p14:nvContentPartPr>
              <p14:xfrm>
                <a:off x="6333686" y="2475086"/>
                <a:ext cx="162720" cy="368280"/>
              </p14:xfrm>
            </p:contentPart>
          </mc:Choice>
          <mc:Fallback xmlns="">
            <p:pic>
              <p:nvPicPr>
                <p:cNvPr id="47" name="Ink 46">
                  <a:extLst>
                    <a:ext uri="{FF2B5EF4-FFF2-40B4-BE49-F238E27FC236}">
                      <a16:creationId xmlns:a16="http://schemas.microsoft.com/office/drawing/2014/main" id="{23381973-B243-20C5-44D1-BAEF988AD9DE}"/>
                    </a:ext>
                  </a:extLst>
                </p:cNvPr>
                <p:cNvPicPr/>
                <p:nvPr/>
              </p:nvPicPr>
              <p:blipFill>
                <a:blip r:embed="rId55"/>
                <a:stretch>
                  <a:fillRect/>
                </a:stretch>
              </p:blipFill>
              <p:spPr>
                <a:xfrm>
                  <a:off x="6316046" y="2457446"/>
                  <a:ext cx="198360" cy="4039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8" name="Ink 47">
                  <a:extLst>
                    <a:ext uri="{FF2B5EF4-FFF2-40B4-BE49-F238E27FC236}">
                      <a16:creationId xmlns:a16="http://schemas.microsoft.com/office/drawing/2014/main" id="{A96E0098-29D8-725D-8C16-E65B69B8B47B}"/>
                    </a:ext>
                  </a:extLst>
                </p14:cNvPr>
                <p14:cNvContentPartPr/>
                <p14:nvPr/>
              </p14:nvContentPartPr>
              <p14:xfrm>
                <a:off x="5878286" y="2245046"/>
                <a:ext cx="781920" cy="852840"/>
              </p14:xfrm>
            </p:contentPart>
          </mc:Choice>
          <mc:Fallback xmlns="">
            <p:pic>
              <p:nvPicPr>
                <p:cNvPr id="48" name="Ink 47">
                  <a:extLst>
                    <a:ext uri="{FF2B5EF4-FFF2-40B4-BE49-F238E27FC236}">
                      <a16:creationId xmlns:a16="http://schemas.microsoft.com/office/drawing/2014/main" id="{A96E0098-29D8-725D-8C16-E65B69B8B47B}"/>
                    </a:ext>
                  </a:extLst>
                </p:cNvPr>
                <p:cNvPicPr/>
                <p:nvPr/>
              </p:nvPicPr>
              <p:blipFill>
                <a:blip r:embed="rId57"/>
                <a:stretch>
                  <a:fillRect/>
                </a:stretch>
              </p:blipFill>
              <p:spPr>
                <a:xfrm>
                  <a:off x="5860646" y="2227406"/>
                  <a:ext cx="817560" cy="888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2" name="Ink 61">
                  <a:extLst>
                    <a:ext uri="{FF2B5EF4-FFF2-40B4-BE49-F238E27FC236}">
                      <a16:creationId xmlns:a16="http://schemas.microsoft.com/office/drawing/2014/main" id="{E89CBABD-03F9-EE84-D3BD-FE704328C431}"/>
                    </a:ext>
                  </a:extLst>
                </p14:cNvPr>
                <p14:cNvContentPartPr/>
                <p14:nvPr/>
              </p14:nvContentPartPr>
              <p14:xfrm>
                <a:off x="6685766" y="2418206"/>
                <a:ext cx="751320" cy="315720"/>
              </p14:xfrm>
            </p:contentPart>
          </mc:Choice>
          <mc:Fallback xmlns="">
            <p:pic>
              <p:nvPicPr>
                <p:cNvPr id="62" name="Ink 61">
                  <a:extLst>
                    <a:ext uri="{FF2B5EF4-FFF2-40B4-BE49-F238E27FC236}">
                      <a16:creationId xmlns:a16="http://schemas.microsoft.com/office/drawing/2014/main" id="{E89CBABD-03F9-EE84-D3BD-FE704328C431}"/>
                    </a:ext>
                  </a:extLst>
                </p:cNvPr>
                <p:cNvPicPr/>
                <p:nvPr/>
              </p:nvPicPr>
              <p:blipFill>
                <a:blip r:embed="rId59"/>
                <a:stretch>
                  <a:fillRect/>
                </a:stretch>
              </p:blipFill>
              <p:spPr>
                <a:xfrm>
                  <a:off x="6667766" y="2400206"/>
                  <a:ext cx="786960" cy="351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3" name="Ink 62">
                  <a:extLst>
                    <a:ext uri="{FF2B5EF4-FFF2-40B4-BE49-F238E27FC236}">
                      <a16:creationId xmlns:a16="http://schemas.microsoft.com/office/drawing/2014/main" id="{D49A20AB-CF98-C6B1-B0D5-CE28A9BEACA0}"/>
                    </a:ext>
                  </a:extLst>
                </p14:cNvPr>
                <p14:cNvContentPartPr/>
                <p14:nvPr/>
              </p14:nvContentPartPr>
              <p14:xfrm>
                <a:off x="6733286" y="2724566"/>
                <a:ext cx="691560" cy="470880"/>
              </p14:xfrm>
            </p:contentPart>
          </mc:Choice>
          <mc:Fallback xmlns="">
            <p:pic>
              <p:nvPicPr>
                <p:cNvPr id="63" name="Ink 62">
                  <a:extLst>
                    <a:ext uri="{FF2B5EF4-FFF2-40B4-BE49-F238E27FC236}">
                      <a16:creationId xmlns:a16="http://schemas.microsoft.com/office/drawing/2014/main" id="{D49A20AB-CF98-C6B1-B0D5-CE28A9BEACA0}"/>
                    </a:ext>
                  </a:extLst>
                </p:cNvPr>
                <p:cNvPicPr/>
                <p:nvPr/>
              </p:nvPicPr>
              <p:blipFill>
                <a:blip r:embed="rId61"/>
                <a:stretch>
                  <a:fillRect/>
                </a:stretch>
              </p:blipFill>
              <p:spPr>
                <a:xfrm>
                  <a:off x="6715646" y="2706926"/>
                  <a:ext cx="727200" cy="5065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4" name="Ink 63">
                  <a:extLst>
                    <a:ext uri="{FF2B5EF4-FFF2-40B4-BE49-F238E27FC236}">
                      <a16:creationId xmlns:a16="http://schemas.microsoft.com/office/drawing/2014/main" id="{FC149E93-CD97-CD95-1180-0FCF32C89860}"/>
                    </a:ext>
                  </a:extLst>
                </p14:cNvPr>
                <p14:cNvContentPartPr/>
                <p14:nvPr/>
              </p14:nvContentPartPr>
              <p14:xfrm>
                <a:off x="6880166" y="2126606"/>
                <a:ext cx="392400" cy="297000"/>
              </p14:xfrm>
            </p:contentPart>
          </mc:Choice>
          <mc:Fallback xmlns="">
            <p:pic>
              <p:nvPicPr>
                <p:cNvPr id="64" name="Ink 63">
                  <a:extLst>
                    <a:ext uri="{FF2B5EF4-FFF2-40B4-BE49-F238E27FC236}">
                      <a16:creationId xmlns:a16="http://schemas.microsoft.com/office/drawing/2014/main" id="{FC149E93-CD97-CD95-1180-0FCF32C89860}"/>
                    </a:ext>
                  </a:extLst>
                </p:cNvPr>
                <p:cNvPicPr/>
                <p:nvPr/>
              </p:nvPicPr>
              <p:blipFill>
                <a:blip r:embed="rId63"/>
                <a:stretch>
                  <a:fillRect/>
                </a:stretch>
              </p:blipFill>
              <p:spPr>
                <a:xfrm>
                  <a:off x="6862166" y="2108966"/>
                  <a:ext cx="428040" cy="3326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66" name="Ink 65">
                  <a:extLst>
                    <a:ext uri="{FF2B5EF4-FFF2-40B4-BE49-F238E27FC236}">
                      <a16:creationId xmlns:a16="http://schemas.microsoft.com/office/drawing/2014/main" id="{66E3DBDC-B3B6-D668-299F-02A328190876}"/>
                    </a:ext>
                  </a:extLst>
                </p14:cNvPr>
                <p14:cNvContentPartPr/>
                <p14:nvPr/>
              </p14:nvContentPartPr>
              <p14:xfrm>
                <a:off x="6777206" y="3108326"/>
                <a:ext cx="197640" cy="202320"/>
              </p14:xfrm>
            </p:contentPart>
          </mc:Choice>
          <mc:Fallback xmlns="">
            <p:pic>
              <p:nvPicPr>
                <p:cNvPr id="66" name="Ink 65">
                  <a:extLst>
                    <a:ext uri="{FF2B5EF4-FFF2-40B4-BE49-F238E27FC236}">
                      <a16:creationId xmlns:a16="http://schemas.microsoft.com/office/drawing/2014/main" id="{66E3DBDC-B3B6-D668-299F-02A328190876}"/>
                    </a:ext>
                  </a:extLst>
                </p:cNvPr>
                <p:cNvPicPr/>
                <p:nvPr/>
              </p:nvPicPr>
              <p:blipFill>
                <a:blip r:embed="rId65"/>
                <a:stretch>
                  <a:fillRect/>
                </a:stretch>
              </p:blipFill>
              <p:spPr>
                <a:xfrm>
                  <a:off x="6759566" y="3090686"/>
                  <a:ext cx="233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7" name="Ink 66">
                  <a:extLst>
                    <a:ext uri="{FF2B5EF4-FFF2-40B4-BE49-F238E27FC236}">
                      <a16:creationId xmlns:a16="http://schemas.microsoft.com/office/drawing/2014/main" id="{08404EF9-728F-6C1A-B1B6-F81B7AFA7F52}"/>
                    </a:ext>
                  </a:extLst>
                </p14:cNvPr>
                <p14:cNvContentPartPr/>
                <p14:nvPr/>
              </p14:nvContentPartPr>
              <p14:xfrm>
                <a:off x="6796286" y="3189686"/>
                <a:ext cx="180720" cy="159840"/>
              </p14:xfrm>
            </p:contentPart>
          </mc:Choice>
          <mc:Fallback xmlns="">
            <p:pic>
              <p:nvPicPr>
                <p:cNvPr id="67" name="Ink 66">
                  <a:extLst>
                    <a:ext uri="{FF2B5EF4-FFF2-40B4-BE49-F238E27FC236}">
                      <a16:creationId xmlns:a16="http://schemas.microsoft.com/office/drawing/2014/main" id="{08404EF9-728F-6C1A-B1B6-F81B7AFA7F52}"/>
                    </a:ext>
                  </a:extLst>
                </p:cNvPr>
                <p:cNvPicPr/>
                <p:nvPr/>
              </p:nvPicPr>
              <p:blipFill>
                <a:blip r:embed="rId67"/>
                <a:stretch>
                  <a:fillRect/>
                </a:stretch>
              </p:blipFill>
              <p:spPr>
                <a:xfrm>
                  <a:off x="6778286" y="3172046"/>
                  <a:ext cx="21636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72" name="Ink 71">
                  <a:extLst>
                    <a:ext uri="{FF2B5EF4-FFF2-40B4-BE49-F238E27FC236}">
                      <a16:creationId xmlns:a16="http://schemas.microsoft.com/office/drawing/2014/main" id="{8D03CC9F-B14F-5C74-E975-08E2A5932540}"/>
                    </a:ext>
                  </a:extLst>
                </p14:cNvPr>
                <p14:cNvContentPartPr/>
                <p14:nvPr/>
              </p14:nvContentPartPr>
              <p14:xfrm>
                <a:off x="7475966" y="2092046"/>
                <a:ext cx="707040" cy="593280"/>
              </p14:xfrm>
            </p:contentPart>
          </mc:Choice>
          <mc:Fallback xmlns="">
            <p:pic>
              <p:nvPicPr>
                <p:cNvPr id="72" name="Ink 71">
                  <a:extLst>
                    <a:ext uri="{FF2B5EF4-FFF2-40B4-BE49-F238E27FC236}">
                      <a16:creationId xmlns:a16="http://schemas.microsoft.com/office/drawing/2014/main" id="{8D03CC9F-B14F-5C74-E975-08E2A5932540}"/>
                    </a:ext>
                  </a:extLst>
                </p:cNvPr>
                <p:cNvPicPr/>
                <p:nvPr/>
              </p:nvPicPr>
              <p:blipFill>
                <a:blip r:embed="rId69"/>
                <a:stretch>
                  <a:fillRect/>
                </a:stretch>
              </p:blipFill>
              <p:spPr>
                <a:xfrm>
                  <a:off x="7458326" y="2074406"/>
                  <a:ext cx="742680" cy="6289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73" name="Ink 72">
                  <a:extLst>
                    <a:ext uri="{FF2B5EF4-FFF2-40B4-BE49-F238E27FC236}">
                      <a16:creationId xmlns:a16="http://schemas.microsoft.com/office/drawing/2014/main" id="{1289FE61-851B-7051-5E6B-CC839C381E25}"/>
                    </a:ext>
                  </a:extLst>
                </p14:cNvPr>
                <p14:cNvContentPartPr/>
                <p14:nvPr/>
              </p14:nvContentPartPr>
              <p14:xfrm>
                <a:off x="7365086" y="2998526"/>
                <a:ext cx="805320" cy="690480"/>
              </p14:xfrm>
            </p:contentPart>
          </mc:Choice>
          <mc:Fallback xmlns="">
            <p:pic>
              <p:nvPicPr>
                <p:cNvPr id="73" name="Ink 72">
                  <a:extLst>
                    <a:ext uri="{FF2B5EF4-FFF2-40B4-BE49-F238E27FC236}">
                      <a16:creationId xmlns:a16="http://schemas.microsoft.com/office/drawing/2014/main" id="{1289FE61-851B-7051-5E6B-CC839C381E25}"/>
                    </a:ext>
                  </a:extLst>
                </p:cNvPr>
                <p:cNvPicPr/>
                <p:nvPr/>
              </p:nvPicPr>
              <p:blipFill>
                <a:blip r:embed="rId71"/>
                <a:stretch>
                  <a:fillRect/>
                </a:stretch>
              </p:blipFill>
              <p:spPr>
                <a:xfrm>
                  <a:off x="7347446" y="2980526"/>
                  <a:ext cx="840960" cy="7261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8" name="Ink 87">
                  <a:extLst>
                    <a:ext uri="{FF2B5EF4-FFF2-40B4-BE49-F238E27FC236}">
                      <a16:creationId xmlns:a16="http://schemas.microsoft.com/office/drawing/2014/main" id="{84649F5D-8BBD-00D8-CC82-CC13D6C86A2E}"/>
                    </a:ext>
                  </a:extLst>
                </p14:cNvPr>
                <p14:cNvContentPartPr/>
                <p14:nvPr/>
              </p14:nvContentPartPr>
              <p14:xfrm>
                <a:off x="7728686" y="2300846"/>
                <a:ext cx="146160" cy="270000"/>
              </p14:xfrm>
            </p:contentPart>
          </mc:Choice>
          <mc:Fallback xmlns="">
            <p:pic>
              <p:nvPicPr>
                <p:cNvPr id="88" name="Ink 87">
                  <a:extLst>
                    <a:ext uri="{FF2B5EF4-FFF2-40B4-BE49-F238E27FC236}">
                      <a16:creationId xmlns:a16="http://schemas.microsoft.com/office/drawing/2014/main" id="{84649F5D-8BBD-00D8-CC82-CC13D6C86A2E}"/>
                    </a:ext>
                  </a:extLst>
                </p:cNvPr>
                <p:cNvPicPr/>
                <p:nvPr/>
              </p:nvPicPr>
              <p:blipFill>
                <a:blip r:embed="rId73"/>
                <a:stretch>
                  <a:fillRect/>
                </a:stretch>
              </p:blipFill>
              <p:spPr>
                <a:xfrm>
                  <a:off x="7710686" y="2282846"/>
                  <a:ext cx="181800" cy="305640"/>
                </a:xfrm>
                <a:prstGeom prst="rect">
                  <a:avLst/>
                </a:prstGeom>
              </p:spPr>
            </p:pic>
          </mc:Fallback>
        </mc:AlternateContent>
      </p:grpSp>
      <p:grpSp>
        <p:nvGrpSpPr>
          <p:cNvPr id="92" name="Group 91">
            <a:extLst>
              <a:ext uri="{FF2B5EF4-FFF2-40B4-BE49-F238E27FC236}">
                <a16:creationId xmlns:a16="http://schemas.microsoft.com/office/drawing/2014/main" id="{972BBE6E-5288-EB1F-327D-6ED52682E99D}"/>
              </a:ext>
            </a:extLst>
          </p:cNvPr>
          <p:cNvGrpSpPr/>
          <p:nvPr/>
        </p:nvGrpSpPr>
        <p:grpSpPr>
          <a:xfrm>
            <a:off x="7576766" y="3259166"/>
            <a:ext cx="250920" cy="210240"/>
            <a:chOff x="7576766" y="3259166"/>
            <a:chExt cx="250920" cy="210240"/>
          </a:xfrm>
        </p:grpSpPr>
        <mc:AlternateContent xmlns:mc="http://schemas.openxmlformats.org/markup-compatibility/2006" xmlns:p14="http://schemas.microsoft.com/office/powerpoint/2010/main">
          <mc:Choice Requires="p14">
            <p:contentPart p14:bwMode="auto" r:id="rId74">
              <p14:nvContentPartPr>
                <p14:cNvPr id="90" name="Ink 89">
                  <a:extLst>
                    <a:ext uri="{FF2B5EF4-FFF2-40B4-BE49-F238E27FC236}">
                      <a16:creationId xmlns:a16="http://schemas.microsoft.com/office/drawing/2014/main" id="{E5489308-07DB-135C-858D-859F8131E720}"/>
                    </a:ext>
                  </a:extLst>
                </p14:cNvPr>
                <p14:cNvContentPartPr/>
                <p14:nvPr/>
              </p14:nvContentPartPr>
              <p14:xfrm>
                <a:off x="7576766" y="3259166"/>
                <a:ext cx="139680" cy="202320"/>
              </p14:xfrm>
            </p:contentPart>
          </mc:Choice>
          <mc:Fallback xmlns="">
            <p:pic>
              <p:nvPicPr>
                <p:cNvPr id="90" name="Ink 89">
                  <a:extLst>
                    <a:ext uri="{FF2B5EF4-FFF2-40B4-BE49-F238E27FC236}">
                      <a16:creationId xmlns:a16="http://schemas.microsoft.com/office/drawing/2014/main" id="{E5489308-07DB-135C-858D-859F8131E720}"/>
                    </a:ext>
                  </a:extLst>
                </p:cNvPr>
                <p:cNvPicPr/>
                <p:nvPr/>
              </p:nvPicPr>
              <p:blipFill>
                <a:blip r:embed="rId75"/>
                <a:stretch>
                  <a:fillRect/>
                </a:stretch>
              </p:blipFill>
              <p:spPr>
                <a:xfrm>
                  <a:off x="7559126" y="3241526"/>
                  <a:ext cx="17532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1" name="Ink 90">
                  <a:extLst>
                    <a:ext uri="{FF2B5EF4-FFF2-40B4-BE49-F238E27FC236}">
                      <a16:creationId xmlns:a16="http://schemas.microsoft.com/office/drawing/2014/main" id="{512FD165-F979-95E1-EFAD-D74B2626445F}"/>
                    </a:ext>
                  </a:extLst>
                </p14:cNvPr>
                <p14:cNvContentPartPr/>
                <p14:nvPr/>
              </p14:nvContentPartPr>
              <p14:xfrm>
                <a:off x="7807886" y="3263846"/>
                <a:ext cx="19800" cy="205560"/>
              </p14:xfrm>
            </p:contentPart>
          </mc:Choice>
          <mc:Fallback xmlns="">
            <p:pic>
              <p:nvPicPr>
                <p:cNvPr id="91" name="Ink 90">
                  <a:extLst>
                    <a:ext uri="{FF2B5EF4-FFF2-40B4-BE49-F238E27FC236}">
                      <a16:creationId xmlns:a16="http://schemas.microsoft.com/office/drawing/2014/main" id="{512FD165-F979-95E1-EFAD-D74B2626445F}"/>
                    </a:ext>
                  </a:extLst>
                </p:cNvPr>
                <p:cNvPicPr/>
                <p:nvPr/>
              </p:nvPicPr>
              <p:blipFill>
                <a:blip r:embed="rId77"/>
                <a:stretch>
                  <a:fillRect/>
                </a:stretch>
              </p:blipFill>
              <p:spPr>
                <a:xfrm>
                  <a:off x="7789886" y="3246206"/>
                  <a:ext cx="55440" cy="241200"/>
                </a:xfrm>
                <a:prstGeom prst="rect">
                  <a:avLst/>
                </a:prstGeom>
              </p:spPr>
            </p:pic>
          </mc:Fallback>
        </mc:AlternateContent>
      </p:grpSp>
      <p:grpSp>
        <p:nvGrpSpPr>
          <p:cNvPr id="96" name="Group 95">
            <a:extLst>
              <a:ext uri="{FF2B5EF4-FFF2-40B4-BE49-F238E27FC236}">
                <a16:creationId xmlns:a16="http://schemas.microsoft.com/office/drawing/2014/main" id="{ACF64320-53A1-D8A3-020E-971119839C99}"/>
              </a:ext>
            </a:extLst>
          </p:cNvPr>
          <p:cNvGrpSpPr/>
          <p:nvPr/>
        </p:nvGrpSpPr>
        <p:grpSpPr>
          <a:xfrm>
            <a:off x="3103046" y="3515846"/>
            <a:ext cx="372960" cy="640080"/>
            <a:chOff x="3103046" y="3515846"/>
            <a:chExt cx="372960" cy="640080"/>
          </a:xfrm>
        </p:grpSpPr>
        <mc:AlternateContent xmlns:mc="http://schemas.openxmlformats.org/markup-compatibility/2006" xmlns:p14="http://schemas.microsoft.com/office/powerpoint/2010/main">
          <mc:Choice Requires="p14">
            <p:contentPart p14:bwMode="auto" r:id="rId78">
              <p14:nvContentPartPr>
                <p14:cNvPr id="94" name="Ink 93">
                  <a:extLst>
                    <a:ext uri="{FF2B5EF4-FFF2-40B4-BE49-F238E27FC236}">
                      <a16:creationId xmlns:a16="http://schemas.microsoft.com/office/drawing/2014/main" id="{E8AD29C5-F5DF-FE3D-53CE-F7F298F04FBD}"/>
                    </a:ext>
                  </a:extLst>
                </p14:cNvPr>
                <p14:cNvContentPartPr/>
                <p14:nvPr/>
              </p14:nvContentPartPr>
              <p14:xfrm>
                <a:off x="3103046" y="3651206"/>
                <a:ext cx="177840" cy="309960"/>
              </p14:xfrm>
            </p:contentPart>
          </mc:Choice>
          <mc:Fallback xmlns="">
            <p:pic>
              <p:nvPicPr>
                <p:cNvPr id="94" name="Ink 93">
                  <a:extLst>
                    <a:ext uri="{FF2B5EF4-FFF2-40B4-BE49-F238E27FC236}">
                      <a16:creationId xmlns:a16="http://schemas.microsoft.com/office/drawing/2014/main" id="{E8AD29C5-F5DF-FE3D-53CE-F7F298F04FBD}"/>
                    </a:ext>
                  </a:extLst>
                </p:cNvPr>
                <p:cNvPicPr/>
                <p:nvPr/>
              </p:nvPicPr>
              <p:blipFill>
                <a:blip r:embed="rId79"/>
                <a:stretch>
                  <a:fillRect/>
                </a:stretch>
              </p:blipFill>
              <p:spPr>
                <a:xfrm>
                  <a:off x="3085046" y="3633206"/>
                  <a:ext cx="213480" cy="345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95" name="Ink 94">
                  <a:extLst>
                    <a:ext uri="{FF2B5EF4-FFF2-40B4-BE49-F238E27FC236}">
                      <a16:creationId xmlns:a16="http://schemas.microsoft.com/office/drawing/2014/main" id="{443CEC6E-2304-C83B-2EE2-27D6760E2DFC}"/>
                    </a:ext>
                  </a:extLst>
                </p14:cNvPr>
                <p14:cNvContentPartPr/>
                <p14:nvPr/>
              </p14:nvContentPartPr>
              <p14:xfrm>
                <a:off x="3350366" y="3515846"/>
                <a:ext cx="125640" cy="640080"/>
              </p14:xfrm>
            </p:contentPart>
          </mc:Choice>
          <mc:Fallback xmlns="">
            <p:pic>
              <p:nvPicPr>
                <p:cNvPr id="95" name="Ink 94">
                  <a:extLst>
                    <a:ext uri="{FF2B5EF4-FFF2-40B4-BE49-F238E27FC236}">
                      <a16:creationId xmlns:a16="http://schemas.microsoft.com/office/drawing/2014/main" id="{443CEC6E-2304-C83B-2EE2-27D6760E2DFC}"/>
                    </a:ext>
                  </a:extLst>
                </p:cNvPr>
                <p:cNvPicPr/>
                <p:nvPr/>
              </p:nvPicPr>
              <p:blipFill>
                <a:blip r:embed="rId81"/>
                <a:stretch>
                  <a:fillRect/>
                </a:stretch>
              </p:blipFill>
              <p:spPr>
                <a:xfrm>
                  <a:off x="3332366" y="3497846"/>
                  <a:ext cx="161280" cy="675720"/>
                </a:xfrm>
                <a:prstGeom prst="rect">
                  <a:avLst/>
                </a:prstGeom>
              </p:spPr>
            </p:pic>
          </mc:Fallback>
        </mc:AlternateContent>
      </p:grpSp>
      <p:grpSp>
        <p:nvGrpSpPr>
          <p:cNvPr id="102" name="Group 101">
            <a:extLst>
              <a:ext uri="{FF2B5EF4-FFF2-40B4-BE49-F238E27FC236}">
                <a16:creationId xmlns:a16="http://schemas.microsoft.com/office/drawing/2014/main" id="{1BDB96B0-15E2-0AF5-AC22-C4AEF0DEA0B3}"/>
              </a:ext>
            </a:extLst>
          </p:cNvPr>
          <p:cNvGrpSpPr/>
          <p:nvPr/>
        </p:nvGrpSpPr>
        <p:grpSpPr>
          <a:xfrm>
            <a:off x="3806486" y="3478046"/>
            <a:ext cx="532080" cy="725040"/>
            <a:chOff x="3806486" y="3478046"/>
            <a:chExt cx="532080" cy="725040"/>
          </a:xfrm>
        </p:grpSpPr>
        <mc:AlternateContent xmlns:mc="http://schemas.openxmlformats.org/markup-compatibility/2006" xmlns:p14="http://schemas.microsoft.com/office/powerpoint/2010/main">
          <mc:Choice Requires="p14">
            <p:contentPart p14:bwMode="auto" r:id="rId82">
              <p14:nvContentPartPr>
                <p14:cNvPr id="97" name="Ink 96">
                  <a:extLst>
                    <a:ext uri="{FF2B5EF4-FFF2-40B4-BE49-F238E27FC236}">
                      <a16:creationId xmlns:a16="http://schemas.microsoft.com/office/drawing/2014/main" id="{612F444C-3EDC-A9DF-DFB2-F3FB884F8553}"/>
                    </a:ext>
                  </a:extLst>
                </p14:cNvPr>
                <p14:cNvContentPartPr/>
                <p14:nvPr/>
              </p14:nvContentPartPr>
              <p14:xfrm>
                <a:off x="3972446" y="3478046"/>
                <a:ext cx="131040" cy="263880"/>
              </p14:xfrm>
            </p:contentPart>
          </mc:Choice>
          <mc:Fallback xmlns="">
            <p:pic>
              <p:nvPicPr>
                <p:cNvPr id="97" name="Ink 96">
                  <a:extLst>
                    <a:ext uri="{FF2B5EF4-FFF2-40B4-BE49-F238E27FC236}">
                      <a16:creationId xmlns:a16="http://schemas.microsoft.com/office/drawing/2014/main" id="{612F444C-3EDC-A9DF-DFB2-F3FB884F8553}"/>
                    </a:ext>
                  </a:extLst>
                </p:cNvPr>
                <p:cNvPicPr/>
                <p:nvPr/>
              </p:nvPicPr>
              <p:blipFill>
                <a:blip r:embed="rId83"/>
                <a:stretch>
                  <a:fillRect/>
                </a:stretch>
              </p:blipFill>
              <p:spPr>
                <a:xfrm>
                  <a:off x="3954806" y="3460406"/>
                  <a:ext cx="16668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8" name="Ink 97">
                  <a:extLst>
                    <a:ext uri="{FF2B5EF4-FFF2-40B4-BE49-F238E27FC236}">
                      <a16:creationId xmlns:a16="http://schemas.microsoft.com/office/drawing/2014/main" id="{F0819202-ED84-3B0A-90E2-D88EFBA62750}"/>
                    </a:ext>
                  </a:extLst>
                </p14:cNvPr>
                <p14:cNvContentPartPr/>
                <p14:nvPr/>
              </p14:nvContentPartPr>
              <p14:xfrm>
                <a:off x="3806486" y="3755606"/>
                <a:ext cx="508320" cy="131040"/>
              </p14:xfrm>
            </p:contentPart>
          </mc:Choice>
          <mc:Fallback xmlns="">
            <p:pic>
              <p:nvPicPr>
                <p:cNvPr id="98" name="Ink 97">
                  <a:extLst>
                    <a:ext uri="{FF2B5EF4-FFF2-40B4-BE49-F238E27FC236}">
                      <a16:creationId xmlns:a16="http://schemas.microsoft.com/office/drawing/2014/main" id="{F0819202-ED84-3B0A-90E2-D88EFBA62750}"/>
                    </a:ext>
                  </a:extLst>
                </p:cNvPr>
                <p:cNvPicPr/>
                <p:nvPr/>
              </p:nvPicPr>
              <p:blipFill>
                <a:blip r:embed="rId85"/>
                <a:stretch>
                  <a:fillRect/>
                </a:stretch>
              </p:blipFill>
              <p:spPr>
                <a:xfrm>
                  <a:off x="3788846" y="3737606"/>
                  <a:ext cx="5439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99" name="Ink 98">
                  <a:extLst>
                    <a:ext uri="{FF2B5EF4-FFF2-40B4-BE49-F238E27FC236}">
                      <a16:creationId xmlns:a16="http://schemas.microsoft.com/office/drawing/2014/main" id="{B366B54F-D871-1C74-662D-D566B4CC350A}"/>
                    </a:ext>
                  </a:extLst>
                </p14:cNvPr>
                <p14:cNvContentPartPr/>
                <p14:nvPr/>
              </p14:nvContentPartPr>
              <p14:xfrm>
                <a:off x="3873086" y="3936686"/>
                <a:ext cx="221400" cy="266400"/>
              </p14:xfrm>
            </p:contentPart>
          </mc:Choice>
          <mc:Fallback xmlns="">
            <p:pic>
              <p:nvPicPr>
                <p:cNvPr id="99" name="Ink 98">
                  <a:extLst>
                    <a:ext uri="{FF2B5EF4-FFF2-40B4-BE49-F238E27FC236}">
                      <a16:creationId xmlns:a16="http://schemas.microsoft.com/office/drawing/2014/main" id="{B366B54F-D871-1C74-662D-D566B4CC350A}"/>
                    </a:ext>
                  </a:extLst>
                </p:cNvPr>
                <p:cNvPicPr/>
                <p:nvPr/>
              </p:nvPicPr>
              <p:blipFill>
                <a:blip r:embed="rId87"/>
                <a:stretch>
                  <a:fillRect/>
                </a:stretch>
              </p:blipFill>
              <p:spPr>
                <a:xfrm>
                  <a:off x="3855086" y="3918686"/>
                  <a:ext cx="25704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0" name="Ink 99">
                  <a:extLst>
                    <a:ext uri="{FF2B5EF4-FFF2-40B4-BE49-F238E27FC236}">
                      <a16:creationId xmlns:a16="http://schemas.microsoft.com/office/drawing/2014/main" id="{ABE7D489-838C-E8A2-362B-E082463A2675}"/>
                    </a:ext>
                  </a:extLst>
                </p14:cNvPr>
                <p14:cNvContentPartPr/>
                <p14:nvPr/>
              </p14:nvContentPartPr>
              <p14:xfrm>
                <a:off x="3944726" y="4042526"/>
                <a:ext cx="179280" cy="117000"/>
              </p14:xfrm>
            </p:contentPart>
          </mc:Choice>
          <mc:Fallback xmlns="">
            <p:pic>
              <p:nvPicPr>
                <p:cNvPr id="100" name="Ink 99">
                  <a:extLst>
                    <a:ext uri="{FF2B5EF4-FFF2-40B4-BE49-F238E27FC236}">
                      <a16:creationId xmlns:a16="http://schemas.microsoft.com/office/drawing/2014/main" id="{ABE7D489-838C-E8A2-362B-E082463A2675}"/>
                    </a:ext>
                  </a:extLst>
                </p:cNvPr>
                <p:cNvPicPr/>
                <p:nvPr/>
              </p:nvPicPr>
              <p:blipFill>
                <a:blip r:embed="rId89"/>
                <a:stretch>
                  <a:fillRect/>
                </a:stretch>
              </p:blipFill>
              <p:spPr>
                <a:xfrm>
                  <a:off x="3926726" y="4024886"/>
                  <a:ext cx="21492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1" name="Ink 100">
                  <a:extLst>
                    <a:ext uri="{FF2B5EF4-FFF2-40B4-BE49-F238E27FC236}">
                      <a16:creationId xmlns:a16="http://schemas.microsoft.com/office/drawing/2014/main" id="{21FF1050-DED0-9AD4-BB9B-7FA936E21B42}"/>
                    </a:ext>
                  </a:extLst>
                </p14:cNvPr>
                <p14:cNvContentPartPr/>
                <p14:nvPr/>
              </p14:nvContentPartPr>
              <p14:xfrm>
                <a:off x="4166126" y="3978446"/>
                <a:ext cx="172440" cy="154800"/>
              </p14:xfrm>
            </p:contentPart>
          </mc:Choice>
          <mc:Fallback xmlns="">
            <p:pic>
              <p:nvPicPr>
                <p:cNvPr id="101" name="Ink 100">
                  <a:extLst>
                    <a:ext uri="{FF2B5EF4-FFF2-40B4-BE49-F238E27FC236}">
                      <a16:creationId xmlns:a16="http://schemas.microsoft.com/office/drawing/2014/main" id="{21FF1050-DED0-9AD4-BB9B-7FA936E21B42}"/>
                    </a:ext>
                  </a:extLst>
                </p:cNvPr>
                <p:cNvPicPr/>
                <p:nvPr/>
              </p:nvPicPr>
              <p:blipFill>
                <a:blip r:embed="rId91"/>
                <a:stretch>
                  <a:fillRect/>
                </a:stretch>
              </p:blipFill>
              <p:spPr>
                <a:xfrm>
                  <a:off x="4148486" y="3960806"/>
                  <a:ext cx="208080" cy="190440"/>
                </a:xfrm>
                <a:prstGeom prst="rect">
                  <a:avLst/>
                </a:prstGeom>
              </p:spPr>
            </p:pic>
          </mc:Fallback>
        </mc:AlternateContent>
      </p:grpSp>
    </p:spTree>
    <p:extLst>
      <p:ext uri="{BB962C8B-B14F-4D97-AF65-F5344CB8AC3E}">
        <p14:creationId xmlns:p14="http://schemas.microsoft.com/office/powerpoint/2010/main" val="4155930633"/>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0766297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11280844"/>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1A69EB45-4529-42A4-A773-6C931AC75489}"/>
              </a:ext>
            </a:extLst>
          </p:cNvPr>
          <p:cNvSpPr txBox="1"/>
          <p:nvPr/>
        </p:nvSpPr>
        <p:spPr>
          <a:xfrm>
            <a:off x="521404" y="246546"/>
            <a:ext cx="3995931" cy="584775"/>
          </a:xfrm>
          <a:prstGeom prst="rect">
            <a:avLst/>
          </a:prstGeom>
          <a:noFill/>
        </p:spPr>
        <p:txBody>
          <a:bodyPr wrap="square" rtlCol="0">
            <a:spAutoFit/>
          </a:bodyPr>
          <a:lstStyle/>
          <a:p>
            <a:r>
              <a:rPr lang="en-GB" sz="1600"/>
              <a:t>Terry asked his 20 friends which food they like, showing the answers in a Venn diagram:</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126724" y="3712264"/>
            <a:ext cx="8890551" cy="1631216"/>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grpSp>
        <p:nvGrpSpPr>
          <p:cNvPr id="3" name="Group 2">
            <a:extLst>
              <a:ext uri="{FF2B5EF4-FFF2-40B4-BE49-F238E27FC236}">
                <a16:creationId xmlns:a16="http://schemas.microsoft.com/office/drawing/2014/main" id="{8251ED12-1615-2254-6733-5389DBD3DB53}"/>
              </a:ext>
            </a:extLst>
          </p:cNvPr>
          <p:cNvGrpSpPr/>
          <p:nvPr/>
        </p:nvGrpSpPr>
        <p:grpSpPr>
          <a:xfrm>
            <a:off x="556592" y="934278"/>
            <a:ext cx="4098459" cy="2594112"/>
            <a:chOff x="1053548" y="636104"/>
            <a:chExt cx="6877878" cy="4353339"/>
          </a:xfrm>
        </p:grpSpPr>
        <p:sp>
          <p:nvSpPr>
            <p:cNvPr id="6" name="Rectangle 5">
              <a:extLst>
                <a:ext uri="{FF2B5EF4-FFF2-40B4-BE49-F238E27FC236}">
                  <a16:creationId xmlns:a16="http://schemas.microsoft.com/office/drawing/2014/main" id="{24627197-F361-76E3-4728-2B52749D5DBA}"/>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Oval 6">
              <a:extLst>
                <a:ext uri="{FF2B5EF4-FFF2-40B4-BE49-F238E27FC236}">
                  <a16:creationId xmlns:a16="http://schemas.microsoft.com/office/drawing/2014/main" id="{35EFD391-6D14-D6DE-2299-F464D57CA894}"/>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Oval 7">
              <a:extLst>
                <a:ext uri="{FF2B5EF4-FFF2-40B4-BE49-F238E27FC236}">
                  <a16:creationId xmlns:a16="http://schemas.microsoft.com/office/drawing/2014/main" id="{0BBB8988-28FD-ACE3-C38F-0A40F5F87C45}"/>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E3A96398-65F4-C6F7-21B4-ADA627DE7678}"/>
                  </a:ext>
                </a:extLst>
              </p:cNvPr>
              <p:cNvSpPr txBox="1"/>
              <p:nvPr/>
            </p:nvSpPr>
            <p:spPr>
              <a:xfrm>
                <a:off x="253449" y="894521"/>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E3A96398-65F4-C6F7-21B4-ADA627DE7678}"/>
                  </a:ext>
                </a:extLst>
              </p:cNvPr>
              <p:cNvSpPr txBox="1">
                <a:spLocks noRot="1" noChangeAspect="1" noMove="1" noResize="1" noEditPoints="1" noAdjustHandles="1" noChangeArrowheads="1" noChangeShapeType="1" noTextEdit="1"/>
              </p:cNvSpPr>
              <p:nvPr/>
            </p:nvSpPr>
            <p:spPr>
              <a:xfrm>
                <a:off x="253449" y="894521"/>
                <a:ext cx="357214" cy="369332"/>
              </a:xfrm>
              <a:prstGeom prst="rect">
                <a:avLst/>
              </a:prstGeom>
              <a:blipFill>
                <a:blip r:embed="rId2"/>
                <a:stretch>
                  <a:fillRect b="-13333"/>
                </a:stretch>
              </a:blipFill>
            </p:spPr>
            <p:txBody>
              <a:bodyPr/>
              <a:lstStyle/>
              <a:p>
                <a:r>
                  <a:rPr lang="en-GB">
                    <a:noFill/>
                  </a:rPr>
                  <a:t> </a:t>
                </a:r>
              </a:p>
            </p:txBody>
          </p:sp>
        </mc:Fallback>
      </mc:AlternateContent>
      <p:sp>
        <p:nvSpPr>
          <p:cNvPr id="10" name="TextBox 9">
            <a:extLst>
              <a:ext uri="{FF2B5EF4-FFF2-40B4-BE49-F238E27FC236}">
                <a16:creationId xmlns:a16="http://schemas.microsoft.com/office/drawing/2014/main" id="{E9D5484F-3128-20E3-F165-D6654EE22C34}"/>
              </a:ext>
            </a:extLst>
          </p:cNvPr>
          <p:cNvSpPr txBox="1"/>
          <p:nvPr/>
        </p:nvSpPr>
        <p:spPr>
          <a:xfrm rot="19701502">
            <a:off x="1013490" y="1282990"/>
            <a:ext cx="598241" cy="338554"/>
          </a:xfrm>
          <a:prstGeom prst="rect">
            <a:avLst/>
          </a:prstGeom>
          <a:noFill/>
        </p:spPr>
        <p:txBody>
          <a:bodyPr wrap="none" rtlCol="0">
            <a:spAutoFit/>
          </a:bodyPr>
          <a:lstStyle/>
          <a:p>
            <a:r>
              <a:rPr lang="en-GB" sz="1600"/>
              <a:t>Pizza</a:t>
            </a:r>
          </a:p>
        </p:txBody>
      </p:sp>
      <p:sp>
        <p:nvSpPr>
          <p:cNvPr id="12" name="TextBox 11">
            <a:extLst>
              <a:ext uri="{FF2B5EF4-FFF2-40B4-BE49-F238E27FC236}">
                <a16:creationId xmlns:a16="http://schemas.microsoft.com/office/drawing/2014/main" id="{9EF91190-CD5A-0118-DA9D-CDDE117C414A}"/>
              </a:ext>
            </a:extLst>
          </p:cNvPr>
          <p:cNvSpPr txBox="1"/>
          <p:nvPr/>
        </p:nvSpPr>
        <p:spPr>
          <a:xfrm rot="2476514">
            <a:off x="3453296" y="1361679"/>
            <a:ext cx="853119" cy="338554"/>
          </a:xfrm>
          <a:prstGeom prst="rect">
            <a:avLst/>
          </a:prstGeom>
          <a:noFill/>
        </p:spPr>
        <p:txBody>
          <a:bodyPr wrap="none" rtlCol="0">
            <a:spAutoFit/>
          </a:bodyPr>
          <a:lstStyle/>
          <a:p>
            <a:r>
              <a:rPr lang="en-GB" sz="1600"/>
              <a:t>Lasagne</a:t>
            </a:r>
          </a:p>
        </p:txBody>
      </p:sp>
      <p:sp>
        <p:nvSpPr>
          <p:cNvPr id="13" name="TextBox 12">
            <a:extLst>
              <a:ext uri="{FF2B5EF4-FFF2-40B4-BE49-F238E27FC236}">
                <a16:creationId xmlns:a16="http://schemas.microsoft.com/office/drawing/2014/main" id="{54D66282-35FC-177A-65E2-CBE26E60DEC1}"/>
              </a:ext>
            </a:extLst>
          </p:cNvPr>
          <p:cNvSpPr txBox="1"/>
          <p:nvPr/>
        </p:nvSpPr>
        <p:spPr>
          <a:xfrm>
            <a:off x="4792828" y="371520"/>
            <a:ext cx="4168834" cy="2800767"/>
          </a:xfrm>
          <a:prstGeom prst="rect">
            <a:avLst/>
          </a:prstGeom>
          <a:noFill/>
        </p:spPr>
        <p:txBody>
          <a:bodyPr wrap="square" rtlCol="0">
            <a:spAutoFit/>
          </a:bodyPr>
          <a:lstStyle/>
          <a:p>
            <a:r>
              <a:rPr lang="en-GB" sz="1600"/>
              <a:t>a) Complete the Venn diagram</a:t>
            </a:r>
          </a:p>
          <a:p>
            <a:endParaRPr lang="en-GB" sz="1600"/>
          </a:p>
          <a:p>
            <a:endParaRPr lang="en-GB" sz="1600"/>
          </a:p>
          <a:p>
            <a:endParaRPr lang="en-GB" sz="1600"/>
          </a:p>
          <a:p>
            <a:r>
              <a:rPr lang="en-GB" sz="1600"/>
              <a:t>b) How many like pizza?</a:t>
            </a:r>
          </a:p>
          <a:p>
            <a:endParaRPr lang="en-GB" sz="1600"/>
          </a:p>
          <a:p>
            <a:endParaRPr lang="en-GB" sz="1600"/>
          </a:p>
          <a:p>
            <a:endParaRPr lang="en-GB" sz="1600"/>
          </a:p>
          <a:p>
            <a:r>
              <a:rPr lang="en-GB" sz="1600"/>
              <a:t>c) What's the probability one of the friends chosen at random likes either pizza or lasagne but not both? </a:t>
            </a:r>
          </a:p>
        </p:txBody>
      </p:sp>
      <p:sp>
        <p:nvSpPr>
          <p:cNvPr id="11" name="TextBox 10">
            <a:extLst>
              <a:ext uri="{FF2B5EF4-FFF2-40B4-BE49-F238E27FC236}">
                <a16:creationId xmlns:a16="http://schemas.microsoft.com/office/drawing/2014/main" id="{20CA51AE-E425-24BD-715B-A8D96A41FEBB}"/>
              </a:ext>
            </a:extLst>
          </p:cNvPr>
          <p:cNvSpPr txBox="1"/>
          <p:nvPr/>
        </p:nvSpPr>
        <p:spPr>
          <a:xfrm>
            <a:off x="3765288" y="2833092"/>
            <a:ext cx="301686" cy="369332"/>
          </a:xfrm>
          <a:prstGeom prst="rect">
            <a:avLst/>
          </a:prstGeom>
          <a:noFill/>
        </p:spPr>
        <p:txBody>
          <a:bodyPr wrap="none" rtlCol="0">
            <a:spAutoFit/>
          </a:bodyPr>
          <a:lstStyle/>
          <a:p>
            <a:r>
              <a:rPr lang="en-GB"/>
              <a:t>3</a:t>
            </a:r>
          </a:p>
        </p:txBody>
      </p:sp>
      <p:sp>
        <p:nvSpPr>
          <p:cNvPr id="15" name="TextBox 14">
            <a:extLst>
              <a:ext uri="{FF2B5EF4-FFF2-40B4-BE49-F238E27FC236}">
                <a16:creationId xmlns:a16="http://schemas.microsoft.com/office/drawing/2014/main" id="{84FF3A82-9F67-EDF6-7D14-FBE341A5E097}"/>
              </a:ext>
            </a:extLst>
          </p:cNvPr>
          <p:cNvSpPr txBox="1"/>
          <p:nvPr/>
        </p:nvSpPr>
        <p:spPr>
          <a:xfrm>
            <a:off x="1589472" y="2257985"/>
            <a:ext cx="301686" cy="369332"/>
          </a:xfrm>
          <a:prstGeom prst="rect">
            <a:avLst/>
          </a:prstGeom>
          <a:noFill/>
        </p:spPr>
        <p:txBody>
          <a:bodyPr wrap="none" rtlCol="0">
            <a:spAutoFit/>
          </a:bodyPr>
          <a:lstStyle/>
          <a:p>
            <a:r>
              <a:rPr lang="en-GB"/>
              <a:t>4</a:t>
            </a:r>
          </a:p>
        </p:txBody>
      </p:sp>
      <p:sp>
        <p:nvSpPr>
          <p:cNvPr id="16" name="TextBox 15">
            <a:extLst>
              <a:ext uri="{FF2B5EF4-FFF2-40B4-BE49-F238E27FC236}">
                <a16:creationId xmlns:a16="http://schemas.microsoft.com/office/drawing/2014/main" id="{6295AA56-C847-65B1-47A5-BD95F913F0C6}"/>
              </a:ext>
            </a:extLst>
          </p:cNvPr>
          <p:cNvSpPr txBox="1"/>
          <p:nvPr/>
        </p:nvSpPr>
        <p:spPr>
          <a:xfrm>
            <a:off x="2385079" y="2046668"/>
            <a:ext cx="301686" cy="369332"/>
          </a:xfrm>
          <a:prstGeom prst="rect">
            <a:avLst/>
          </a:prstGeom>
          <a:noFill/>
        </p:spPr>
        <p:txBody>
          <a:bodyPr wrap="none" rtlCol="0">
            <a:spAutoFit/>
          </a:bodyPr>
          <a:lstStyle/>
          <a:p>
            <a:r>
              <a:rPr lang="en-GB"/>
              <a:t>8</a:t>
            </a:r>
          </a:p>
        </p:txBody>
      </p:sp>
    </p:spTree>
    <p:extLst>
      <p:ext uri="{BB962C8B-B14F-4D97-AF65-F5344CB8AC3E}">
        <p14:creationId xmlns:p14="http://schemas.microsoft.com/office/powerpoint/2010/main" val="516367701"/>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1A69EB45-4529-42A4-A773-6C931AC75489}"/>
              </a:ext>
            </a:extLst>
          </p:cNvPr>
          <p:cNvSpPr txBox="1"/>
          <p:nvPr/>
        </p:nvSpPr>
        <p:spPr>
          <a:xfrm>
            <a:off x="521404" y="246546"/>
            <a:ext cx="3995931" cy="584775"/>
          </a:xfrm>
          <a:prstGeom prst="rect">
            <a:avLst/>
          </a:prstGeom>
          <a:noFill/>
        </p:spPr>
        <p:txBody>
          <a:bodyPr wrap="square" rtlCol="0">
            <a:spAutoFit/>
          </a:bodyPr>
          <a:lstStyle/>
          <a:p>
            <a:r>
              <a:rPr lang="en-GB" sz="1600"/>
              <a:t>Terry asked his 20 friends which food they like, showing the answers in a Venn diagram:</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126724" y="3672508"/>
            <a:ext cx="8890551" cy="193899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grpSp>
        <p:nvGrpSpPr>
          <p:cNvPr id="3" name="Group 2">
            <a:extLst>
              <a:ext uri="{FF2B5EF4-FFF2-40B4-BE49-F238E27FC236}">
                <a16:creationId xmlns:a16="http://schemas.microsoft.com/office/drawing/2014/main" id="{8251ED12-1615-2254-6733-5389DBD3DB53}"/>
              </a:ext>
            </a:extLst>
          </p:cNvPr>
          <p:cNvGrpSpPr/>
          <p:nvPr/>
        </p:nvGrpSpPr>
        <p:grpSpPr>
          <a:xfrm>
            <a:off x="556592" y="934278"/>
            <a:ext cx="4098459" cy="2594112"/>
            <a:chOff x="1053548" y="636104"/>
            <a:chExt cx="6877878" cy="4353339"/>
          </a:xfrm>
        </p:grpSpPr>
        <p:sp>
          <p:nvSpPr>
            <p:cNvPr id="6" name="Rectangle 5">
              <a:extLst>
                <a:ext uri="{FF2B5EF4-FFF2-40B4-BE49-F238E27FC236}">
                  <a16:creationId xmlns:a16="http://schemas.microsoft.com/office/drawing/2014/main" id="{24627197-F361-76E3-4728-2B52749D5DBA}"/>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Oval 6">
              <a:extLst>
                <a:ext uri="{FF2B5EF4-FFF2-40B4-BE49-F238E27FC236}">
                  <a16:creationId xmlns:a16="http://schemas.microsoft.com/office/drawing/2014/main" id="{35EFD391-6D14-D6DE-2299-F464D57CA894}"/>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 name="Oval 7">
              <a:extLst>
                <a:ext uri="{FF2B5EF4-FFF2-40B4-BE49-F238E27FC236}">
                  <a16:creationId xmlns:a16="http://schemas.microsoft.com/office/drawing/2014/main" id="{0BBB8988-28FD-ACE3-C38F-0A40F5F87C45}"/>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E3A96398-65F4-C6F7-21B4-ADA627DE7678}"/>
                  </a:ext>
                </a:extLst>
              </p:cNvPr>
              <p:cNvSpPr txBox="1"/>
              <p:nvPr/>
            </p:nvSpPr>
            <p:spPr>
              <a:xfrm>
                <a:off x="253449" y="894521"/>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E3A96398-65F4-C6F7-21B4-ADA627DE7678}"/>
                  </a:ext>
                </a:extLst>
              </p:cNvPr>
              <p:cNvSpPr txBox="1">
                <a:spLocks noRot="1" noChangeAspect="1" noMove="1" noResize="1" noEditPoints="1" noAdjustHandles="1" noChangeArrowheads="1" noChangeShapeType="1" noTextEdit="1"/>
              </p:cNvSpPr>
              <p:nvPr/>
            </p:nvSpPr>
            <p:spPr>
              <a:xfrm>
                <a:off x="253449" y="894521"/>
                <a:ext cx="357214" cy="369332"/>
              </a:xfrm>
              <a:prstGeom prst="rect">
                <a:avLst/>
              </a:prstGeom>
              <a:blipFill>
                <a:blip r:embed="rId2"/>
                <a:stretch>
                  <a:fillRect b="-13333"/>
                </a:stretch>
              </a:blipFill>
            </p:spPr>
            <p:txBody>
              <a:bodyPr/>
              <a:lstStyle/>
              <a:p>
                <a:r>
                  <a:rPr lang="en-GB">
                    <a:noFill/>
                  </a:rPr>
                  <a:t> </a:t>
                </a:r>
              </a:p>
            </p:txBody>
          </p:sp>
        </mc:Fallback>
      </mc:AlternateContent>
      <p:sp>
        <p:nvSpPr>
          <p:cNvPr id="10" name="TextBox 9">
            <a:extLst>
              <a:ext uri="{FF2B5EF4-FFF2-40B4-BE49-F238E27FC236}">
                <a16:creationId xmlns:a16="http://schemas.microsoft.com/office/drawing/2014/main" id="{E9D5484F-3128-20E3-F165-D6654EE22C34}"/>
              </a:ext>
            </a:extLst>
          </p:cNvPr>
          <p:cNvSpPr txBox="1"/>
          <p:nvPr/>
        </p:nvSpPr>
        <p:spPr>
          <a:xfrm rot="19701502">
            <a:off x="1015189" y="1282990"/>
            <a:ext cx="594843" cy="338554"/>
          </a:xfrm>
          <a:prstGeom prst="rect">
            <a:avLst/>
          </a:prstGeom>
          <a:noFill/>
        </p:spPr>
        <p:txBody>
          <a:bodyPr wrap="none" rtlCol="0">
            <a:spAutoFit/>
          </a:bodyPr>
          <a:lstStyle/>
          <a:p>
            <a:r>
              <a:rPr lang="en-GB" sz="1600"/>
              <a:t>Pizza</a:t>
            </a:r>
          </a:p>
        </p:txBody>
      </p:sp>
      <p:sp>
        <p:nvSpPr>
          <p:cNvPr id="12" name="TextBox 11">
            <a:extLst>
              <a:ext uri="{FF2B5EF4-FFF2-40B4-BE49-F238E27FC236}">
                <a16:creationId xmlns:a16="http://schemas.microsoft.com/office/drawing/2014/main" id="{9EF91190-CD5A-0118-DA9D-CDDE117C414A}"/>
              </a:ext>
            </a:extLst>
          </p:cNvPr>
          <p:cNvSpPr txBox="1"/>
          <p:nvPr/>
        </p:nvSpPr>
        <p:spPr>
          <a:xfrm rot="2476514">
            <a:off x="3453296" y="1361679"/>
            <a:ext cx="853119" cy="338554"/>
          </a:xfrm>
          <a:prstGeom prst="rect">
            <a:avLst/>
          </a:prstGeom>
          <a:noFill/>
        </p:spPr>
        <p:txBody>
          <a:bodyPr wrap="none" rtlCol="0">
            <a:spAutoFit/>
          </a:bodyPr>
          <a:lstStyle/>
          <a:p>
            <a:r>
              <a:rPr lang="en-GB" sz="1600"/>
              <a:t>Lasagne</a:t>
            </a:r>
          </a:p>
        </p:txBody>
      </p:sp>
      <p:sp>
        <p:nvSpPr>
          <p:cNvPr id="13" name="TextBox 12">
            <a:extLst>
              <a:ext uri="{FF2B5EF4-FFF2-40B4-BE49-F238E27FC236}">
                <a16:creationId xmlns:a16="http://schemas.microsoft.com/office/drawing/2014/main" id="{54D66282-35FC-177A-65E2-CBE26E60DEC1}"/>
              </a:ext>
            </a:extLst>
          </p:cNvPr>
          <p:cNvSpPr txBox="1"/>
          <p:nvPr/>
        </p:nvSpPr>
        <p:spPr>
          <a:xfrm>
            <a:off x="4792828" y="371520"/>
            <a:ext cx="4168834" cy="2800767"/>
          </a:xfrm>
          <a:prstGeom prst="rect">
            <a:avLst/>
          </a:prstGeom>
          <a:noFill/>
        </p:spPr>
        <p:txBody>
          <a:bodyPr wrap="square" rtlCol="0">
            <a:spAutoFit/>
          </a:bodyPr>
          <a:lstStyle/>
          <a:p>
            <a:r>
              <a:rPr lang="en-GB" sz="1600"/>
              <a:t>a) Complete the Venn diagram</a:t>
            </a:r>
          </a:p>
          <a:p>
            <a:endParaRPr lang="en-GB" sz="1600"/>
          </a:p>
          <a:p>
            <a:endParaRPr lang="en-GB" sz="1600"/>
          </a:p>
          <a:p>
            <a:endParaRPr lang="en-GB" sz="1600"/>
          </a:p>
          <a:p>
            <a:r>
              <a:rPr lang="en-GB" sz="1600"/>
              <a:t>b) How many like pizza?</a:t>
            </a:r>
          </a:p>
          <a:p>
            <a:endParaRPr lang="en-GB" sz="1600"/>
          </a:p>
          <a:p>
            <a:endParaRPr lang="en-GB" sz="1600"/>
          </a:p>
          <a:p>
            <a:endParaRPr lang="en-GB" sz="1600"/>
          </a:p>
          <a:p>
            <a:r>
              <a:rPr lang="en-GB" sz="1600"/>
              <a:t>c) What's the probability one of the friends chosen at random likes either pizza or lasagne but not both? </a:t>
            </a:r>
          </a:p>
        </p:txBody>
      </p:sp>
      <p:sp>
        <p:nvSpPr>
          <p:cNvPr id="11" name="TextBox 10">
            <a:extLst>
              <a:ext uri="{FF2B5EF4-FFF2-40B4-BE49-F238E27FC236}">
                <a16:creationId xmlns:a16="http://schemas.microsoft.com/office/drawing/2014/main" id="{20CA51AE-E425-24BD-715B-A8D96A41FEBB}"/>
              </a:ext>
            </a:extLst>
          </p:cNvPr>
          <p:cNvSpPr txBox="1"/>
          <p:nvPr/>
        </p:nvSpPr>
        <p:spPr>
          <a:xfrm>
            <a:off x="3765288" y="2833092"/>
            <a:ext cx="301686" cy="369332"/>
          </a:xfrm>
          <a:prstGeom prst="rect">
            <a:avLst/>
          </a:prstGeom>
          <a:noFill/>
        </p:spPr>
        <p:txBody>
          <a:bodyPr wrap="none" rtlCol="0">
            <a:spAutoFit/>
          </a:bodyPr>
          <a:lstStyle/>
          <a:p>
            <a:r>
              <a:rPr lang="en-GB"/>
              <a:t>3</a:t>
            </a:r>
          </a:p>
        </p:txBody>
      </p:sp>
      <p:sp>
        <p:nvSpPr>
          <p:cNvPr id="15" name="TextBox 14">
            <a:extLst>
              <a:ext uri="{FF2B5EF4-FFF2-40B4-BE49-F238E27FC236}">
                <a16:creationId xmlns:a16="http://schemas.microsoft.com/office/drawing/2014/main" id="{84FF3A82-9F67-EDF6-7D14-FBE341A5E097}"/>
              </a:ext>
            </a:extLst>
          </p:cNvPr>
          <p:cNvSpPr txBox="1"/>
          <p:nvPr/>
        </p:nvSpPr>
        <p:spPr>
          <a:xfrm>
            <a:off x="1589472" y="2257985"/>
            <a:ext cx="301686" cy="369332"/>
          </a:xfrm>
          <a:prstGeom prst="rect">
            <a:avLst/>
          </a:prstGeom>
          <a:noFill/>
        </p:spPr>
        <p:txBody>
          <a:bodyPr wrap="none" rtlCol="0">
            <a:spAutoFit/>
          </a:bodyPr>
          <a:lstStyle/>
          <a:p>
            <a:r>
              <a:rPr lang="en-GB"/>
              <a:t>4</a:t>
            </a:r>
          </a:p>
        </p:txBody>
      </p:sp>
      <p:sp>
        <p:nvSpPr>
          <p:cNvPr id="16" name="TextBox 15">
            <a:extLst>
              <a:ext uri="{FF2B5EF4-FFF2-40B4-BE49-F238E27FC236}">
                <a16:creationId xmlns:a16="http://schemas.microsoft.com/office/drawing/2014/main" id="{6295AA56-C847-65B1-47A5-BD95F913F0C6}"/>
              </a:ext>
            </a:extLst>
          </p:cNvPr>
          <p:cNvSpPr txBox="1"/>
          <p:nvPr/>
        </p:nvSpPr>
        <p:spPr>
          <a:xfrm>
            <a:off x="2385079" y="2046668"/>
            <a:ext cx="301686" cy="369332"/>
          </a:xfrm>
          <a:prstGeom prst="rect">
            <a:avLst/>
          </a:prstGeom>
          <a:noFill/>
        </p:spPr>
        <p:txBody>
          <a:bodyPr wrap="none" rtlCol="0">
            <a:spAutoFit/>
          </a:bodyPr>
          <a:lstStyle/>
          <a:p>
            <a:r>
              <a:rPr lang="en-GB"/>
              <a:t>8</a:t>
            </a:r>
          </a:p>
        </p:txBody>
      </p:sp>
      <p:grpSp>
        <p:nvGrpSpPr>
          <p:cNvPr id="14" name="Group 13">
            <a:extLst>
              <a:ext uri="{FF2B5EF4-FFF2-40B4-BE49-F238E27FC236}">
                <a16:creationId xmlns:a16="http://schemas.microsoft.com/office/drawing/2014/main" id="{D12059D1-E011-326A-E455-1D615485C9FF}"/>
              </a:ext>
            </a:extLst>
          </p:cNvPr>
          <p:cNvGrpSpPr/>
          <p:nvPr/>
        </p:nvGrpSpPr>
        <p:grpSpPr>
          <a:xfrm>
            <a:off x="3225806" y="1886846"/>
            <a:ext cx="325080" cy="367920"/>
            <a:chOff x="3225806" y="1886846"/>
            <a:chExt cx="325080" cy="36792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09141ADF-4B7A-86E4-6288-BF76F2080E62}"/>
                    </a:ext>
                  </a:extLst>
                </p14:cNvPr>
                <p14:cNvContentPartPr/>
                <p14:nvPr/>
              </p14:nvContentPartPr>
              <p14:xfrm>
                <a:off x="3225806" y="1941926"/>
                <a:ext cx="205200" cy="312840"/>
              </p14:xfrm>
            </p:contentPart>
          </mc:Choice>
          <mc:Fallback xmlns="">
            <p:pic>
              <p:nvPicPr>
                <p:cNvPr id="2" name="Ink 1">
                  <a:extLst>
                    <a:ext uri="{FF2B5EF4-FFF2-40B4-BE49-F238E27FC236}">
                      <a16:creationId xmlns:a16="http://schemas.microsoft.com/office/drawing/2014/main" id="{09141ADF-4B7A-86E4-6288-BF76F2080E62}"/>
                    </a:ext>
                  </a:extLst>
                </p:cNvPr>
                <p:cNvPicPr/>
                <p:nvPr/>
              </p:nvPicPr>
              <p:blipFill>
                <a:blip r:embed="rId4"/>
                <a:stretch>
                  <a:fillRect/>
                </a:stretch>
              </p:blipFill>
              <p:spPr>
                <a:xfrm>
                  <a:off x="3207806" y="1923926"/>
                  <a:ext cx="24084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9EE60DF2-B187-CB8B-11DA-594826DA39C0}"/>
                    </a:ext>
                  </a:extLst>
                </p14:cNvPr>
                <p14:cNvContentPartPr/>
                <p14:nvPr/>
              </p14:nvContentPartPr>
              <p14:xfrm>
                <a:off x="3265406" y="1886846"/>
                <a:ext cx="285480" cy="53640"/>
              </p14:xfrm>
            </p:contentPart>
          </mc:Choice>
          <mc:Fallback xmlns="">
            <p:pic>
              <p:nvPicPr>
                <p:cNvPr id="4" name="Ink 3">
                  <a:extLst>
                    <a:ext uri="{FF2B5EF4-FFF2-40B4-BE49-F238E27FC236}">
                      <a16:creationId xmlns:a16="http://schemas.microsoft.com/office/drawing/2014/main" id="{9EE60DF2-B187-CB8B-11DA-594826DA39C0}"/>
                    </a:ext>
                  </a:extLst>
                </p:cNvPr>
                <p:cNvPicPr/>
                <p:nvPr/>
              </p:nvPicPr>
              <p:blipFill>
                <a:blip r:embed="rId6"/>
                <a:stretch>
                  <a:fillRect/>
                </a:stretch>
              </p:blipFill>
              <p:spPr>
                <a:xfrm>
                  <a:off x="3247766" y="1869206"/>
                  <a:ext cx="321120" cy="89280"/>
                </a:xfrm>
                <a:prstGeom prst="rect">
                  <a:avLst/>
                </a:prstGeom>
              </p:spPr>
            </p:pic>
          </mc:Fallback>
        </mc:AlternateContent>
      </p:grpSp>
      <p:grpSp>
        <p:nvGrpSpPr>
          <p:cNvPr id="19" name="Group 18">
            <a:extLst>
              <a:ext uri="{FF2B5EF4-FFF2-40B4-BE49-F238E27FC236}">
                <a16:creationId xmlns:a16="http://schemas.microsoft.com/office/drawing/2014/main" id="{2E5274FB-F57B-0622-87BC-2501F04C4207}"/>
              </a:ext>
            </a:extLst>
          </p:cNvPr>
          <p:cNvGrpSpPr/>
          <p:nvPr/>
        </p:nvGrpSpPr>
        <p:grpSpPr>
          <a:xfrm>
            <a:off x="5737526" y="1763006"/>
            <a:ext cx="406800" cy="254520"/>
            <a:chOff x="5737526" y="1763006"/>
            <a:chExt cx="406800" cy="254520"/>
          </a:xfrm>
        </p:grpSpPr>
        <mc:AlternateContent xmlns:mc="http://schemas.openxmlformats.org/markup-compatibility/2006" xmlns:p14="http://schemas.microsoft.com/office/powerpoint/2010/main">
          <mc:Choice Requires="p14">
            <p:contentPart p14:bwMode="auto" r:id="rId7">
              <p14:nvContentPartPr>
                <p14:cNvPr id="17" name="Ink 16">
                  <a:extLst>
                    <a:ext uri="{FF2B5EF4-FFF2-40B4-BE49-F238E27FC236}">
                      <a16:creationId xmlns:a16="http://schemas.microsoft.com/office/drawing/2014/main" id="{174F23BB-5582-7A32-38DC-E0E38CDAAF9B}"/>
                    </a:ext>
                  </a:extLst>
                </p14:cNvPr>
                <p14:cNvContentPartPr/>
                <p14:nvPr/>
              </p14:nvContentPartPr>
              <p14:xfrm>
                <a:off x="5737526" y="1770206"/>
                <a:ext cx="9360" cy="219600"/>
              </p14:xfrm>
            </p:contentPart>
          </mc:Choice>
          <mc:Fallback xmlns="">
            <p:pic>
              <p:nvPicPr>
                <p:cNvPr id="17" name="Ink 16">
                  <a:extLst>
                    <a:ext uri="{FF2B5EF4-FFF2-40B4-BE49-F238E27FC236}">
                      <a16:creationId xmlns:a16="http://schemas.microsoft.com/office/drawing/2014/main" id="{174F23BB-5582-7A32-38DC-E0E38CDAAF9B}"/>
                    </a:ext>
                  </a:extLst>
                </p:cNvPr>
                <p:cNvPicPr/>
                <p:nvPr/>
              </p:nvPicPr>
              <p:blipFill>
                <a:blip r:embed="rId8"/>
                <a:stretch>
                  <a:fillRect/>
                </a:stretch>
              </p:blipFill>
              <p:spPr>
                <a:xfrm>
                  <a:off x="5719886" y="1752566"/>
                  <a:ext cx="450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8" name="Ink 17">
                  <a:extLst>
                    <a:ext uri="{FF2B5EF4-FFF2-40B4-BE49-F238E27FC236}">
                      <a16:creationId xmlns:a16="http://schemas.microsoft.com/office/drawing/2014/main" id="{F42741B7-9712-C2FE-51D2-B6178EB832FD}"/>
                    </a:ext>
                  </a:extLst>
                </p14:cNvPr>
                <p14:cNvContentPartPr/>
                <p14:nvPr/>
              </p14:nvContentPartPr>
              <p14:xfrm>
                <a:off x="5902406" y="1763006"/>
                <a:ext cx="241920" cy="254520"/>
              </p14:xfrm>
            </p:contentPart>
          </mc:Choice>
          <mc:Fallback xmlns="">
            <p:pic>
              <p:nvPicPr>
                <p:cNvPr id="18" name="Ink 17">
                  <a:extLst>
                    <a:ext uri="{FF2B5EF4-FFF2-40B4-BE49-F238E27FC236}">
                      <a16:creationId xmlns:a16="http://schemas.microsoft.com/office/drawing/2014/main" id="{F42741B7-9712-C2FE-51D2-B6178EB832FD}"/>
                    </a:ext>
                  </a:extLst>
                </p:cNvPr>
                <p:cNvPicPr/>
                <p:nvPr/>
              </p:nvPicPr>
              <p:blipFill>
                <a:blip r:embed="rId10"/>
                <a:stretch>
                  <a:fillRect/>
                </a:stretch>
              </p:blipFill>
              <p:spPr>
                <a:xfrm>
                  <a:off x="5884406" y="1745366"/>
                  <a:ext cx="277560" cy="290160"/>
                </a:xfrm>
                <a:prstGeom prst="rect">
                  <a:avLst/>
                </a:prstGeom>
              </p:spPr>
            </p:pic>
          </mc:Fallback>
        </mc:AlternateContent>
      </p:grpSp>
      <p:grpSp>
        <p:nvGrpSpPr>
          <p:cNvPr id="27" name="Group 26">
            <a:extLst>
              <a:ext uri="{FF2B5EF4-FFF2-40B4-BE49-F238E27FC236}">
                <a16:creationId xmlns:a16="http://schemas.microsoft.com/office/drawing/2014/main" id="{14E69CDE-B4A4-BE42-7F08-712BF464C642}"/>
              </a:ext>
            </a:extLst>
          </p:cNvPr>
          <p:cNvGrpSpPr/>
          <p:nvPr/>
        </p:nvGrpSpPr>
        <p:grpSpPr>
          <a:xfrm>
            <a:off x="6294806" y="2929766"/>
            <a:ext cx="721800" cy="313200"/>
            <a:chOff x="6294806" y="2929766"/>
            <a:chExt cx="721800" cy="313200"/>
          </a:xfrm>
        </p:grpSpPr>
        <mc:AlternateContent xmlns:mc="http://schemas.openxmlformats.org/markup-compatibility/2006" xmlns:p14="http://schemas.microsoft.com/office/powerpoint/2010/main">
          <mc:Choice Requires="p14">
            <p:contentPart p14:bwMode="auto" r:id="rId11">
              <p14:nvContentPartPr>
                <p14:cNvPr id="20" name="Ink 19">
                  <a:extLst>
                    <a:ext uri="{FF2B5EF4-FFF2-40B4-BE49-F238E27FC236}">
                      <a16:creationId xmlns:a16="http://schemas.microsoft.com/office/drawing/2014/main" id="{185F61C2-C312-9DDD-695E-75B72C4E1DF5}"/>
                    </a:ext>
                  </a:extLst>
                </p14:cNvPr>
                <p14:cNvContentPartPr/>
                <p14:nvPr/>
              </p14:nvContentPartPr>
              <p14:xfrm>
                <a:off x="6324326" y="2929766"/>
                <a:ext cx="170280" cy="139680"/>
              </p14:xfrm>
            </p:contentPart>
          </mc:Choice>
          <mc:Fallback xmlns="">
            <p:pic>
              <p:nvPicPr>
                <p:cNvPr id="20" name="Ink 19">
                  <a:extLst>
                    <a:ext uri="{FF2B5EF4-FFF2-40B4-BE49-F238E27FC236}">
                      <a16:creationId xmlns:a16="http://schemas.microsoft.com/office/drawing/2014/main" id="{185F61C2-C312-9DDD-695E-75B72C4E1DF5}"/>
                    </a:ext>
                  </a:extLst>
                </p:cNvPr>
                <p:cNvPicPr/>
                <p:nvPr/>
              </p:nvPicPr>
              <p:blipFill>
                <a:blip r:embed="rId12"/>
                <a:stretch>
                  <a:fillRect/>
                </a:stretch>
              </p:blipFill>
              <p:spPr>
                <a:xfrm>
                  <a:off x="6306326" y="2911766"/>
                  <a:ext cx="2059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1" name="Ink 20">
                  <a:extLst>
                    <a:ext uri="{FF2B5EF4-FFF2-40B4-BE49-F238E27FC236}">
                      <a16:creationId xmlns:a16="http://schemas.microsoft.com/office/drawing/2014/main" id="{9D390C7B-6A0C-365D-FD65-C903E53CA059}"/>
                    </a:ext>
                  </a:extLst>
                </p14:cNvPr>
                <p14:cNvContentPartPr/>
                <p14:nvPr/>
              </p14:nvContentPartPr>
              <p14:xfrm>
                <a:off x="6440246" y="2982326"/>
                <a:ext cx="27720" cy="145440"/>
              </p14:xfrm>
            </p:contentPart>
          </mc:Choice>
          <mc:Fallback xmlns="">
            <p:pic>
              <p:nvPicPr>
                <p:cNvPr id="21" name="Ink 20">
                  <a:extLst>
                    <a:ext uri="{FF2B5EF4-FFF2-40B4-BE49-F238E27FC236}">
                      <a16:creationId xmlns:a16="http://schemas.microsoft.com/office/drawing/2014/main" id="{9D390C7B-6A0C-365D-FD65-C903E53CA059}"/>
                    </a:ext>
                  </a:extLst>
                </p:cNvPr>
                <p:cNvPicPr/>
                <p:nvPr/>
              </p:nvPicPr>
              <p:blipFill>
                <a:blip r:embed="rId14"/>
                <a:stretch>
                  <a:fillRect/>
                </a:stretch>
              </p:blipFill>
              <p:spPr>
                <a:xfrm>
                  <a:off x="6422606" y="2964686"/>
                  <a:ext cx="6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2" name="Ink 21">
                  <a:extLst>
                    <a:ext uri="{FF2B5EF4-FFF2-40B4-BE49-F238E27FC236}">
                      <a16:creationId xmlns:a16="http://schemas.microsoft.com/office/drawing/2014/main" id="{514BF25B-8858-32F8-2935-45B53AFEA4CE}"/>
                    </a:ext>
                  </a:extLst>
                </p14:cNvPr>
                <p14:cNvContentPartPr/>
                <p14:nvPr/>
              </p14:nvContentPartPr>
              <p14:xfrm>
                <a:off x="6615566" y="3036686"/>
                <a:ext cx="100440" cy="11520"/>
              </p14:xfrm>
            </p:contentPart>
          </mc:Choice>
          <mc:Fallback xmlns="">
            <p:pic>
              <p:nvPicPr>
                <p:cNvPr id="22" name="Ink 21">
                  <a:extLst>
                    <a:ext uri="{FF2B5EF4-FFF2-40B4-BE49-F238E27FC236}">
                      <a16:creationId xmlns:a16="http://schemas.microsoft.com/office/drawing/2014/main" id="{514BF25B-8858-32F8-2935-45B53AFEA4CE}"/>
                    </a:ext>
                  </a:extLst>
                </p:cNvPr>
                <p:cNvPicPr/>
                <p:nvPr/>
              </p:nvPicPr>
              <p:blipFill>
                <a:blip r:embed="rId16"/>
                <a:stretch>
                  <a:fillRect/>
                </a:stretch>
              </p:blipFill>
              <p:spPr>
                <a:xfrm>
                  <a:off x="6597566" y="3019046"/>
                  <a:ext cx="1360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3" name="Ink 22">
                  <a:extLst>
                    <a:ext uri="{FF2B5EF4-FFF2-40B4-BE49-F238E27FC236}">
                      <a16:creationId xmlns:a16="http://schemas.microsoft.com/office/drawing/2014/main" id="{147F6FDC-401E-C9C2-A7C5-C28420986FEF}"/>
                    </a:ext>
                  </a:extLst>
                </p14:cNvPr>
                <p14:cNvContentPartPr/>
                <p14:nvPr/>
              </p14:nvContentPartPr>
              <p14:xfrm>
                <a:off x="6667406" y="2945606"/>
                <a:ext cx="25200" cy="162360"/>
              </p14:xfrm>
            </p:contentPart>
          </mc:Choice>
          <mc:Fallback xmlns="">
            <p:pic>
              <p:nvPicPr>
                <p:cNvPr id="23" name="Ink 22">
                  <a:extLst>
                    <a:ext uri="{FF2B5EF4-FFF2-40B4-BE49-F238E27FC236}">
                      <a16:creationId xmlns:a16="http://schemas.microsoft.com/office/drawing/2014/main" id="{147F6FDC-401E-C9C2-A7C5-C28420986FEF}"/>
                    </a:ext>
                  </a:extLst>
                </p:cNvPr>
                <p:cNvPicPr/>
                <p:nvPr/>
              </p:nvPicPr>
              <p:blipFill>
                <a:blip r:embed="rId18"/>
                <a:stretch>
                  <a:fillRect/>
                </a:stretch>
              </p:blipFill>
              <p:spPr>
                <a:xfrm>
                  <a:off x="6649766" y="2927966"/>
                  <a:ext cx="6084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4" name="Ink 23">
                  <a:extLst>
                    <a:ext uri="{FF2B5EF4-FFF2-40B4-BE49-F238E27FC236}">
                      <a16:creationId xmlns:a16="http://schemas.microsoft.com/office/drawing/2014/main" id="{2D5605D1-56BD-1C8A-E8CE-D1A4F5E0D99E}"/>
                    </a:ext>
                  </a:extLst>
                </p14:cNvPr>
                <p14:cNvContentPartPr/>
                <p14:nvPr/>
              </p14:nvContentPartPr>
              <p14:xfrm>
                <a:off x="6825086" y="2948126"/>
                <a:ext cx="140760" cy="184320"/>
              </p14:xfrm>
            </p:contentPart>
          </mc:Choice>
          <mc:Fallback xmlns="">
            <p:pic>
              <p:nvPicPr>
                <p:cNvPr id="24" name="Ink 23">
                  <a:extLst>
                    <a:ext uri="{FF2B5EF4-FFF2-40B4-BE49-F238E27FC236}">
                      <a16:creationId xmlns:a16="http://schemas.microsoft.com/office/drawing/2014/main" id="{2D5605D1-56BD-1C8A-E8CE-D1A4F5E0D99E}"/>
                    </a:ext>
                  </a:extLst>
                </p:cNvPr>
                <p:cNvPicPr/>
                <p:nvPr/>
              </p:nvPicPr>
              <p:blipFill>
                <a:blip r:embed="rId20"/>
                <a:stretch>
                  <a:fillRect/>
                </a:stretch>
              </p:blipFill>
              <p:spPr>
                <a:xfrm>
                  <a:off x="6807446" y="2930126"/>
                  <a:ext cx="176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5" name="Ink 24">
                  <a:extLst>
                    <a:ext uri="{FF2B5EF4-FFF2-40B4-BE49-F238E27FC236}">
                      <a16:creationId xmlns:a16="http://schemas.microsoft.com/office/drawing/2014/main" id="{BF27B5E2-0E26-96A2-4BD3-4EAE3FA5A8E9}"/>
                    </a:ext>
                  </a:extLst>
                </p14:cNvPr>
                <p14:cNvContentPartPr/>
                <p14:nvPr/>
              </p14:nvContentPartPr>
              <p14:xfrm>
                <a:off x="6844886" y="2938766"/>
                <a:ext cx="171720" cy="41760"/>
              </p14:xfrm>
            </p:contentPart>
          </mc:Choice>
          <mc:Fallback xmlns="">
            <p:pic>
              <p:nvPicPr>
                <p:cNvPr id="25" name="Ink 24">
                  <a:extLst>
                    <a:ext uri="{FF2B5EF4-FFF2-40B4-BE49-F238E27FC236}">
                      <a16:creationId xmlns:a16="http://schemas.microsoft.com/office/drawing/2014/main" id="{BF27B5E2-0E26-96A2-4BD3-4EAE3FA5A8E9}"/>
                    </a:ext>
                  </a:extLst>
                </p:cNvPr>
                <p:cNvPicPr/>
                <p:nvPr/>
              </p:nvPicPr>
              <p:blipFill>
                <a:blip r:embed="rId22"/>
                <a:stretch>
                  <a:fillRect/>
                </a:stretch>
              </p:blipFill>
              <p:spPr>
                <a:xfrm>
                  <a:off x="6826886" y="2921126"/>
                  <a:ext cx="20736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6" name="Ink 25">
                  <a:extLst>
                    <a:ext uri="{FF2B5EF4-FFF2-40B4-BE49-F238E27FC236}">
                      <a16:creationId xmlns:a16="http://schemas.microsoft.com/office/drawing/2014/main" id="{97EB9012-D2C7-D3B3-0832-00A905351CB9}"/>
                    </a:ext>
                  </a:extLst>
                </p14:cNvPr>
                <p14:cNvContentPartPr/>
                <p14:nvPr/>
              </p14:nvContentPartPr>
              <p14:xfrm>
                <a:off x="6294806" y="3205166"/>
                <a:ext cx="681840" cy="37800"/>
              </p14:xfrm>
            </p:contentPart>
          </mc:Choice>
          <mc:Fallback xmlns="">
            <p:pic>
              <p:nvPicPr>
                <p:cNvPr id="26" name="Ink 25">
                  <a:extLst>
                    <a:ext uri="{FF2B5EF4-FFF2-40B4-BE49-F238E27FC236}">
                      <a16:creationId xmlns:a16="http://schemas.microsoft.com/office/drawing/2014/main" id="{97EB9012-D2C7-D3B3-0832-00A905351CB9}"/>
                    </a:ext>
                  </a:extLst>
                </p:cNvPr>
                <p:cNvPicPr/>
                <p:nvPr/>
              </p:nvPicPr>
              <p:blipFill>
                <a:blip r:embed="rId24"/>
                <a:stretch>
                  <a:fillRect/>
                </a:stretch>
              </p:blipFill>
              <p:spPr>
                <a:xfrm>
                  <a:off x="6277166" y="3187166"/>
                  <a:ext cx="717480" cy="73440"/>
                </a:xfrm>
                <a:prstGeom prst="rect">
                  <a:avLst/>
                </a:prstGeom>
              </p:spPr>
            </p:pic>
          </mc:Fallback>
        </mc:AlternateContent>
      </p:grpSp>
      <p:grpSp>
        <p:nvGrpSpPr>
          <p:cNvPr id="30" name="Group 29">
            <a:extLst>
              <a:ext uri="{FF2B5EF4-FFF2-40B4-BE49-F238E27FC236}">
                <a16:creationId xmlns:a16="http://schemas.microsoft.com/office/drawing/2014/main" id="{70B90398-91B0-F72E-7D8C-AE0DE27D1F79}"/>
              </a:ext>
            </a:extLst>
          </p:cNvPr>
          <p:cNvGrpSpPr/>
          <p:nvPr/>
        </p:nvGrpSpPr>
        <p:grpSpPr>
          <a:xfrm>
            <a:off x="6440246" y="3361406"/>
            <a:ext cx="354960" cy="159120"/>
            <a:chOff x="6440246" y="3361406"/>
            <a:chExt cx="354960" cy="159120"/>
          </a:xfrm>
        </p:grpSpPr>
        <mc:AlternateContent xmlns:mc="http://schemas.openxmlformats.org/markup-compatibility/2006" xmlns:p14="http://schemas.microsoft.com/office/powerpoint/2010/main">
          <mc:Choice Requires="p14">
            <p:contentPart p14:bwMode="auto" r:id="rId25">
              <p14:nvContentPartPr>
                <p14:cNvPr id="28" name="Ink 27">
                  <a:extLst>
                    <a:ext uri="{FF2B5EF4-FFF2-40B4-BE49-F238E27FC236}">
                      <a16:creationId xmlns:a16="http://schemas.microsoft.com/office/drawing/2014/main" id="{5072EE7A-8B02-3E73-4F8A-97BAE233DC88}"/>
                    </a:ext>
                  </a:extLst>
                </p14:cNvPr>
                <p14:cNvContentPartPr/>
                <p14:nvPr/>
              </p14:nvContentPartPr>
              <p14:xfrm>
                <a:off x="6440246" y="3361406"/>
                <a:ext cx="108720" cy="159120"/>
              </p14:xfrm>
            </p:contentPart>
          </mc:Choice>
          <mc:Fallback xmlns="">
            <p:pic>
              <p:nvPicPr>
                <p:cNvPr id="28" name="Ink 27">
                  <a:extLst>
                    <a:ext uri="{FF2B5EF4-FFF2-40B4-BE49-F238E27FC236}">
                      <a16:creationId xmlns:a16="http://schemas.microsoft.com/office/drawing/2014/main" id="{5072EE7A-8B02-3E73-4F8A-97BAE233DC88}"/>
                    </a:ext>
                  </a:extLst>
                </p:cNvPr>
                <p:cNvPicPr/>
                <p:nvPr/>
              </p:nvPicPr>
              <p:blipFill>
                <a:blip r:embed="rId26"/>
                <a:stretch>
                  <a:fillRect/>
                </a:stretch>
              </p:blipFill>
              <p:spPr>
                <a:xfrm>
                  <a:off x="6422606" y="3343406"/>
                  <a:ext cx="144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9" name="Ink 28">
                  <a:extLst>
                    <a:ext uri="{FF2B5EF4-FFF2-40B4-BE49-F238E27FC236}">
                      <a16:creationId xmlns:a16="http://schemas.microsoft.com/office/drawing/2014/main" id="{BECCC541-AD89-551F-C8D1-87C3AE4BBEFE}"/>
                    </a:ext>
                  </a:extLst>
                </p14:cNvPr>
                <p14:cNvContentPartPr/>
                <p14:nvPr/>
              </p14:nvContentPartPr>
              <p14:xfrm>
                <a:off x="6643286" y="3374366"/>
                <a:ext cx="151920" cy="126720"/>
              </p14:xfrm>
            </p:contentPart>
          </mc:Choice>
          <mc:Fallback xmlns="">
            <p:pic>
              <p:nvPicPr>
                <p:cNvPr id="29" name="Ink 28">
                  <a:extLst>
                    <a:ext uri="{FF2B5EF4-FFF2-40B4-BE49-F238E27FC236}">
                      <a16:creationId xmlns:a16="http://schemas.microsoft.com/office/drawing/2014/main" id="{BECCC541-AD89-551F-C8D1-87C3AE4BBEFE}"/>
                    </a:ext>
                  </a:extLst>
                </p:cNvPr>
                <p:cNvPicPr/>
                <p:nvPr/>
              </p:nvPicPr>
              <p:blipFill>
                <a:blip r:embed="rId28"/>
                <a:stretch>
                  <a:fillRect/>
                </a:stretch>
              </p:blipFill>
              <p:spPr>
                <a:xfrm>
                  <a:off x="6625286" y="3356366"/>
                  <a:ext cx="187560" cy="162360"/>
                </a:xfrm>
                <a:prstGeom prst="rect">
                  <a:avLst/>
                </a:prstGeom>
              </p:spPr>
            </p:pic>
          </mc:Fallback>
        </mc:AlternateContent>
      </p:grpSp>
      <p:grpSp>
        <p:nvGrpSpPr>
          <p:cNvPr id="33" name="Group 32">
            <a:extLst>
              <a:ext uri="{FF2B5EF4-FFF2-40B4-BE49-F238E27FC236}">
                <a16:creationId xmlns:a16="http://schemas.microsoft.com/office/drawing/2014/main" id="{B12D7127-7C5E-E65D-0023-B5224710C3B0}"/>
              </a:ext>
            </a:extLst>
          </p:cNvPr>
          <p:cNvGrpSpPr/>
          <p:nvPr/>
        </p:nvGrpSpPr>
        <p:grpSpPr>
          <a:xfrm>
            <a:off x="7260326" y="3197966"/>
            <a:ext cx="151560" cy="96840"/>
            <a:chOff x="7260326" y="3197966"/>
            <a:chExt cx="151560" cy="96840"/>
          </a:xfrm>
        </p:grpSpPr>
        <mc:AlternateContent xmlns:mc="http://schemas.openxmlformats.org/markup-compatibility/2006" xmlns:p14="http://schemas.microsoft.com/office/powerpoint/2010/main">
          <mc:Choice Requires="p14">
            <p:contentPart p14:bwMode="auto" r:id="rId29">
              <p14:nvContentPartPr>
                <p14:cNvPr id="31" name="Ink 30">
                  <a:extLst>
                    <a:ext uri="{FF2B5EF4-FFF2-40B4-BE49-F238E27FC236}">
                      <a16:creationId xmlns:a16="http://schemas.microsoft.com/office/drawing/2014/main" id="{8FE038BE-FF43-E2E7-64FC-46D0BD96E882}"/>
                    </a:ext>
                  </a:extLst>
                </p14:cNvPr>
                <p14:cNvContentPartPr/>
                <p14:nvPr/>
              </p14:nvContentPartPr>
              <p14:xfrm>
                <a:off x="7272926" y="3197966"/>
                <a:ext cx="137520" cy="34200"/>
              </p14:xfrm>
            </p:contentPart>
          </mc:Choice>
          <mc:Fallback xmlns="">
            <p:pic>
              <p:nvPicPr>
                <p:cNvPr id="31" name="Ink 30">
                  <a:extLst>
                    <a:ext uri="{FF2B5EF4-FFF2-40B4-BE49-F238E27FC236}">
                      <a16:creationId xmlns:a16="http://schemas.microsoft.com/office/drawing/2014/main" id="{8FE038BE-FF43-E2E7-64FC-46D0BD96E882}"/>
                    </a:ext>
                  </a:extLst>
                </p:cNvPr>
                <p:cNvPicPr/>
                <p:nvPr/>
              </p:nvPicPr>
              <p:blipFill>
                <a:blip r:embed="rId30"/>
                <a:stretch>
                  <a:fillRect/>
                </a:stretch>
              </p:blipFill>
              <p:spPr>
                <a:xfrm>
                  <a:off x="7254926" y="3180326"/>
                  <a:ext cx="1731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2" name="Ink 31">
                  <a:extLst>
                    <a:ext uri="{FF2B5EF4-FFF2-40B4-BE49-F238E27FC236}">
                      <a16:creationId xmlns:a16="http://schemas.microsoft.com/office/drawing/2014/main" id="{16A4E265-71D2-BDDC-2CB0-57E5099B12BF}"/>
                    </a:ext>
                  </a:extLst>
                </p14:cNvPr>
                <p14:cNvContentPartPr/>
                <p14:nvPr/>
              </p14:nvContentPartPr>
              <p14:xfrm>
                <a:off x="7260326" y="3280406"/>
                <a:ext cx="151560" cy="14400"/>
              </p14:xfrm>
            </p:contentPart>
          </mc:Choice>
          <mc:Fallback xmlns="">
            <p:pic>
              <p:nvPicPr>
                <p:cNvPr id="32" name="Ink 31">
                  <a:extLst>
                    <a:ext uri="{FF2B5EF4-FFF2-40B4-BE49-F238E27FC236}">
                      <a16:creationId xmlns:a16="http://schemas.microsoft.com/office/drawing/2014/main" id="{16A4E265-71D2-BDDC-2CB0-57E5099B12BF}"/>
                    </a:ext>
                  </a:extLst>
                </p:cNvPr>
                <p:cNvPicPr/>
                <p:nvPr/>
              </p:nvPicPr>
              <p:blipFill>
                <a:blip r:embed="rId32"/>
                <a:stretch>
                  <a:fillRect/>
                </a:stretch>
              </p:blipFill>
              <p:spPr>
                <a:xfrm>
                  <a:off x="7242326" y="3262406"/>
                  <a:ext cx="187200" cy="50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34" name="Ink 33">
                <a:extLst>
                  <a:ext uri="{FF2B5EF4-FFF2-40B4-BE49-F238E27FC236}">
                    <a16:creationId xmlns:a16="http://schemas.microsoft.com/office/drawing/2014/main" id="{8B9CBF2A-9AEA-C589-DD0B-06F681A910BA}"/>
                  </a:ext>
                </a:extLst>
              </p14:cNvPr>
              <p14:cNvContentPartPr/>
              <p14:nvPr/>
            </p14:nvContentPartPr>
            <p14:xfrm>
              <a:off x="7851446" y="2930846"/>
              <a:ext cx="143280" cy="186480"/>
            </p14:xfrm>
          </p:contentPart>
        </mc:Choice>
        <mc:Fallback xmlns="">
          <p:pic>
            <p:nvPicPr>
              <p:cNvPr id="34" name="Ink 33">
                <a:extLst>
                  <a:ext uri="{FF2B5EF4-FFF2-40B4-BE49-F238E27FC236}">
                    <a16:creationId xmlns:a16="http://schemas.microsoft.com/office/drawing/2014/main" id="{8B9CBF2A-9AEA-C589-DD0B-06F681A910BA}"/>
                  </a:ext>
                </a:extLst>
              </p:cNvPr>
              <p:cNvPicPr/>
              <p:nvPr/>
            </p:nvPicPr>
            <p:blipFill>
              <a:blip r:embed="rId34"/>
              <a:stretch>
                <a:fillRect/>
              </a:stretch>
            </p:blipFill>
            <p:spPr>
              <a:xfrm>
                <a:off x="7833806" y="2913206"/>
                <a:ext cx="17892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5" name="Ink 34">
                <a:extLst>
                  <a:ext uri="{FF2B5EF4-FFF2-40B4-BE49-F238E27FC236}">
                    <a16:creationId xmlns:a16="http://schemas.microsoft.com/office/drawing/2014/main" id="{694D39B3-4397-0ABF-5901-E25DB2DE33C7}"/>
                  </a:ext>
                </a:extLst>
              </p14:cNvPr>
              <p14:cNvContentPartPr/>
              <p14:nvPr/>
            </p14:nvContentPartPr>
            <p14:xfrm>
              <a:off x="7759286" y="3216686"/>
              <a:ext cx="410040" cy="42120"/>
            </p14:xfrm>
          </p:contentPart>
        </mc:Choice>
        <mc:Fallback xmlns="">
          <p:pic>
            <p:nvPicPr>
              <p:cNvPr id="35" name="Ink 34">
                <a:extLst>
                  <a:ext uri="{FF2B5EF4-FFF2-40B4-BE49-F238E27FC236}">
                    <a16:creationId xmlns:a16="http://schemas.microsoft.com/office/drawing/2014/main" id="{694D39B3-4397-0ABF-5901-E25DB2DE33C7}"/>
                  </a:ext>
                </a:extLst>
              </p:cNvPr>
              <p:cNvPicPr/>
              <p:nvPr/>
            </p:nvPicPr>
            <p:blipFill>
              <a:blip r:embed="rId36"/>
              <a:stretch>
                <a:fillRect/>
              </a:stretch>
            </p:blipFill>
            <p:spPr>
              <a:xfrm>
                <a:off x="7741286" y="3199046"/>
                <a:ext cx="445680" cy="77760"/>
              </a:xfrm>
              <a:prstGeom prst="rect">
                <a:avLst/>
              </a:prstGeom>
            </p:spPr>
          </p:pic>
        </mc:Fallback>
      </mc:AlternateContent>
      <p:grpSp>
        <p:nvGrpSpPr>
          <p:cNvPr id="38" name="Group 37">
            <a:extLst>
              <a:ext uri="{FF2B5EF4-FFF2-40B4-BE49-F238E27FC236}">
                <a16:creationId xmlns:a16="http://schemas.microsoft.com/office/drawing/2014/main" id="{89F20437-86BE-F30B-EB12-6863F040C83B}"/>
              </a:ext>
            </a:extLst>
          </p:cNvPr>
          <p:cNvGrpSpPr/>
          <p:nvPr/>
        </p:nvGrpSpPr>
        <p:grpSpPr>
          <a:xfrm>
            <a:off x="7803566" y="3369686"/>
            <a:ext cx="379080" cy="161280"/>
            <a:chOff x="7803566" y="3369686"/>
            <a:chExt cx="379080" cy="161280"/>
          </a:xfrm>
        </p:grpSpPr>
        <mc:AlternateContent xmlns:mc="http://schemas.openxmlformats.org/markup-compatibility/2006" xmlns:p14="http://schemas.microsoft.com/office/powerpoint/2010/main">
          <mc:Choice Requires="p14">
            <p:contentPart p14:bwMode="auto" r:id="rId37">
              <p14:nvContentPartPr>
                <p14:cNvPr id="36" name="Ink 35">
                  <a:extLst>
                    <a:ext uri="{FF2B5EF4-FFF2-40B4-BE49-F238E27FC236}">
                      <a16:creationId xmlns:a16="http://schemas.microsoft.com/office/drawing/2014/main" id="{3FD64DEE-118D-58D9-7F56-E19F138F3EA9}"/>
                    </a:ext>
                  </a:extLst>
                </p14:cNvPr>
                <p14:cNvContentPartPr/>
                <p14:nvPr/>
              </p14:nvContentPartPr>
              <p14:xfrm>
                <a:off x="7803566" y="3369686"/>
                <a:ext cx="186120" cy="161280"/>
              </p14:xfrm>
            </p:contentPart>
          </mc:Choice>
          <mc:Fallback xmlns="">
            <p:pic>
              <p:nvPicPr>
                <p:cNvPr id="36" name="Ink 35">
                  <a:extLst>
                    <a:ext uri="{FF2B5EF4-FFF2-40B4-BE49-F238E27FC236}">
                      <a16:creationId xmlns:a16="http://schemas.microsoft.com/office/drawing/2014/main" id="{3FD64DEE-118D-58D9-7F56-E19F138F3EA9}"/>
                    </a:ext>
                  </a:extLst>
                </p:cNvPr>
                <p:cNvPicPr/>
                <p:nvPr/>
              </p:nvPicPr>
              <p:blipFill>
                <a:blip r:embed="rId38"/>
                <a:stretch>
                  <a:fillRect/>
                </a:stretch>
              </p:blipFill>
              <p:spPr>
                <a:xfrm>
                  <a:off x="7785926" y="3352046"/>
                  <a:ext cx="22176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7" name="Ink 36">
                  <a:extLst>
                    <a:ext uri="{FF2B5EF4-FFF2-40B4-BE49-F238E27FC236}">
                      <a16:creationId xmlns:a16="http://schemas.microsoft.com/office/drawing/2014/main" id="{99D13228-A7D4-089F-CDD7-1889A8927A83}"/>
                    </a:ext>
                  </a:extLst>
                </p14:cNvPr>
                <p14:cNvContentPartPr/>
                <p14:nvPr/>
              </p14:nvContentPartPr>
              <p14:xfrm>
                <a:off x="8050526" y="3410006"/>
                <a:ext cx="132120" cy="117360"/>
              </p14:xfrm>
            </p:contentPart>
          </mc:Choice>
          <mc:Fallback xmlns="">
            <p:pic>
              <p:nvPicPr>
                <p:cNvPr id="37" name="Ink 36">
                  <a:extLst>
                    <a:ext uri="{FF2B5EF4-FFF2-40B4-BE49-F238E27FC236}">
                      <a16:creationId xmlns:a16="http://schemas.microsoft.com/office/drawing/2014/main" id="{99D13228-A7D4-089F-CDD7-1889A8927A83}"/>
                    </a:ext>
                  </a:extLst>
                </p:cNvPr>
                <p:cNvPicPr/>
                <p:nvPr/>
              </p:nvPicPr>
              <p:blipFill>
                <a:blip r:embed="rId40"/>
                <a:stretch>
                  <a:fillRect/>
                </a:stretch>
              </p:blipFill>
              <p:spPr>
                <a:xfrm>
                  <a:off x="8032886" y="3392006"/>
                  <a:ext cx="167760" cy="153000"/>
                </a:xfrm>
                <a:prstGeom prst="rect">
                  <a:avLst/>
                </a:prstGeom>
              </p:spPr>
            </p:pic>
          </mc:Fallback>
        </mc:AlternateContent>
      </p:grpSp>
    </p:spTree>
    <p:extLst>
      <p:ext uri="{BB962C8B-B14F-4D97-AF65-F5344CB8AC3E}">
        <p14:creationId xmlns:p14="http://schemas.microsoft.com/office/powerpoint/2010/main" val="359575837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5957654"/>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TextBox 84">
            <a:extLst>
              <a:ext uri="{FF2B5EF4-FFF2-40B4-BE49-F238E27FC236}">
                <a16:creationId xmlns:a16="http://schemas.microsoft.com/office/drawing/2014/main" id="{D11CA517-854C-4148-BB0E-ED053668209F}"/>
              </a:ext>
            </a:extLst>
          </p:cNvPr>
          <p:cNvSpPr txBox="1"/>
          <p:nvPr/>
        </p:nvSpPr>
        <p:spPr>
          <a:xfrm>
            <a:off x="185587" y="3726549"/>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these questions.</a:t>
            </a:r>
          </a:p>
        </p:txBody>
      </p:sp>
      <p:sp>
        <p:nvSpPr>
          <p:cNvPr id="87" name="TextBox 86">
            <a:extLst>
              <a:ext uri="{FF2B5EF4-FFF2-40B4-BE49-F238E27FC236}">
                <a16:creationId xmlns:a16="http://schemas.microsoft.com/office/drawing/2014/main" id="{2E12F024-744E-4FAC-8496-16FCB8B39D33}"/>
              </a:ext>
            </a:extLst>
          </p:cNvPr>
          <p:cNvSpPr txBox="1"/>
          <p:nvPr/>
        </p:nvSpPr>
        <p:spPr>
          <a:xfrm>
            <a:off x="2385079" y="3730303"/>
            <a:ext cx="6437861" cy="1600438"/>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a:t>
            </a:r>
            <a:r>
              <a:rPr lang="en-GB" sz="1400"/>
              <a:t>. Why was the answer to b) not 4?</a:t>
            </a:r>
          </a:p>
          <a:p>
            <a:endParaRPr lang="en-GB" sz="1400"/>
          </a:p>
          <a:p>
            <a:r>
              <a:rPr lang="en-GB" sz="1400" b="1"/>
              <a:t>2. </a:t>
            </a:r>
            <a:r>
              <a:rPr lang="en-GB" sz="1400"/>
              <a:t>What does the "3" represent?</a:t>
            </a:r>
          </a:p>
          <a:p>
            <a:endParaRPr lang="en-GB" sz="1400"/>
          </a:p>
          <a:p>
            <a:r>
              <a:rPr lang="en-GB" sz="1400" b="1"/>
              <a:t>3. </a:t>
            </a:r>
            <a:r>
              <a:rPr lang="en-GB" sz="1400"/>
              <a:t>What other probability questions could you answer from this Venn diagram?</a:t>
            </a:r>
          </a:p>
        </p:txBody>
      </p:sp>
      <p:sp>
        <p:nvSpPr>
          <p:cNvPr id="99" name="TextBox 98">
            <a:extLst>
              <a:ext uri="{FF2B5EF4-FFF2-40B4-BE49-F238E27FC236}">
                <a16:creationId xmlns:a16="http://schemas.microsoft.com/office/drawing/2014/main" id="{8CF3ABF3-9B9A-1889-98F6-83FE291BD429}"/>
              </a:ext>
            </a:extLst>
          </p:cNvPr>
          <p:cNvSpPr txBox="1"/>
          <p:nvPr/>
        </p:nvSpPr>
        <p:spPr>
          <a:xfrm>
            <a:off x="521404" y="246546"/>
            <a:ext cx="3995931" cy="584775"/>
          </a:xfrm>
          <a:prstGeom prst="rect">
            <a:avLst/>
          </a:prstGeom>
          <a:noFill/>
        </p:spPr>
        <p:txBody>
          <a:bodyPr wrap="square" rtlCol="0">
            <a:spAutoFit/>
          </a:bodyPr>
          <a:lstStyle/>
          <a:p>
            <a:r>
              <a:rPr lang="en-GB" sz="1600"/>
              <a:t>Terry asked his 20 friends which food they like, showing the answers in a Venn diagram:</a:t>
            </a:r>
          </a:p>
        </p:txBody>
      </p:sp>
      <p:grpSp>
        <p:nvGrpSpPr>
          <p:cNvPr id="100" name="Group 99">
            <a:extLst>
              <a:ext uri="{FF2B5EF4-FFF2-40B4-BE49-F238E27FC236}">
                <a16:creationId xmlns:a16="http://schemas.microsoft.com/office/drawing/2014/main" id="{AFAF8D7F-D2E5-1296-22D0-87DF57AF8DA0}"/>
              </a:ext>
            </a:extLst>
          </p:cNvPr>
          <p:cNvGrpSpPr/>
          <p:nvPr/>
        </p:nvGrpSpPr>
        <p:grpSpPr>
          <a:xfrm>
            <a:off x="556592" y="934278"/>
            <a:ext cx="4098459" cy="2594112"/>
            <a:chOff x="1053548" y="636104"/>
            <a:chExt cx="6877878" cy="4353339"/>
          </a:xfrm>
        </p:grpSpPr>
        <p:sp>
          <p:nvSpPr>
            <p:cNvPr id="101" name="Rectangle 100">
              <a:extLst>
                <a:ext uri="{FF2B5EF4-FFF2-40B4-BE49-F238E27FC236}">
                  <a16:creationId xmlns:a16="http://schemas.microsoft.com/office/drawing/2014/main" id="{ACC2226B-1A8E-8E6A-9786-F757EF2E6BE3}"/>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Oval 101">
              <a:extLst>
                <a:ext uri="{FF2B5EF4-FFF2-40B4-BE49-F238E27FC236}">
                  <a16:creationId xmlns:a16="http://schemas.microsoft.com/office/drawing/2014/main" id="{878C4E75-7D04-C484-7782-66D4E43BE9D7}"/>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3" name="Oval 102">
              <a:extLst>
                <a:ext uri="{FF2B5EF4-FFF2-40B4-BE49-F238E27FC236}">
                  <a16:creationId xmlns:a16="http://schemas.microsoft.com/office/drawing/2014/main" id="{1538672C-95A3-A148-7D24-49E73C97FD78}"/>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B7FFE6B2-CCF0-1739-BA72-48DA7ACCA0DC}"/>
                  </a:ext>
                </a:extLst>
              </p:cNvPr>
              <p:cNvSpPr txBox="1"/>
              <p:nvPr/>
            </p:nvSpPr>
            <p:spPr>
              <a:xfrm>
                <a:off x="253449" y="894521"/>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104" name="TextBox 103">
                <a:extLst>
                  <a:ext uri="{FF2B5EF4-FFF2-40B4-BE49-F238E27FC236}">
                    <a16:creationId xmlns:a16="http://schemas.microsoft.com/office/drawing/2014/main" id="{B7FFE6B2-CCF0-1739-BA72-48DA7ACCA0DC}"/>
                  </a:ext>
                </a:extLst>
              </p:cNvPr>
              <p:cNvSpPr txBox="1">
                <a:spLocks noRot="1" noChangeAspect="1" noMove="1" noResize="1" noEditPoints="1" noAdjustHandles="1" noChangeArrowheads="1" noChangeShapeType="1" noTextEdit="1"/>
              </p:cNvSpPr>
              <p:nvPr/>
            </p:nvSpPr>
            <p:spPr>
              <a:xfrm>
                <a:off x="253449" y="894521"/>
                <a:ext cx="357214" cy="369332"/>
              </a:xfrm>
              <a:prstGeom prst="rect">
                <a:avLst/>
              </a:prstGeom>
              <a:blipFill>
                <a:blip r:embed="rId2"/>
                <a:stretch>
                  <a:fillRect b="-13333"/>
                </a:stretch>
              </a:blipFill>
            </p:spPr>
            <p:txBody>
              <a:bodyPr/>
              <a:lstStyle/>
              <a:p>
                <a:r>
                  <a:rPr lang="en-GB">
                    <a:noFill/>
                  </a:rPr>
                  <a:t> </a:t>
                </a:r>
              </a:p>
            </p:txBody>
          </p:sp>
        </mc:Fallback>
      </mc:AlternateContent>
      <p:sp>
        <p:nvSpPr>
          <p:cNvPr id="105" name="TextBox 104">
            <a:extLst>
              <a:ext uri="{FF2B5EF4-FFF2-40B4-BE49-F238E27FC236}">
                <a16:creationId xmlns:a16="http://schemas.microsoft.com/office/drawing/2014/main" id="{38F82704-F5A0-B0A8-FA06-893D21801B8F}"/>
              </a:ext>
            </a:extLst>
          </p:cNvPr>
          <p:cNvSpPr txBox="1"/>
          <p:nvPr/>
        </p:nvSpPr>
        <p:spPr>
          <a:xfrm rot="19701502">
            <a:off x="1015189" y="1282990"/>
            <a:ext cx="594843" cy="338554"/>
          </a:xfrm>
          <a:prstGeom prst="rect">
            <a:avLst/>
          </a:prstGeom>
          <a:noFill/>
        </p:spPr>
        <p:txBody>
          <a:bodyPr wrap="none" rtlCol="0">
            <a:spAutoFit/>
          </a:bodyPr>
          <a:lstStyle/>
          <a:p>
            <a:r>
              <a:rPr lang="en-GB" sz="1600"/>
              <a:t>Pizza</a:t>
            </a:r>
          </a:p>
        </p:txBody>
      </p:sp>
      <p:sp>
        <p:nvSpPr>
          <p:cNvPr id="106" name="TextBox 105">
            <a:extLst>
              <a:ext uri="{FF2B5EF4-FFF2-40B4-BE49-F238E27FC236}">
                <a16:creationId xmlns:a16="http://schemas.microsoft.com/office/drawing/2014/main" id="{D6634CD1-7957-FA6F-106A-24D852FCFA8E}"/>
              </a:ext>
            </a:extLst>
          </p:cNvPr>
          <p:cNvSpPr txBox="1"/>
          <p:nvPr/>
        </p:nvSpPr>
        <p:spPr>
          <a:xfrm rot="2476514">
            <a:off x="3453296" y="1361679"/>
            <a:ext cx="853119" cy="338554"/>
          </a:xfrm>
          <a:prstGeom prst="rect">
            <a:avLst/>
          </a:prstGeom>
          <a:noFill/>
        </p:spPr>
        <p:txBody>
          <a:bodyPr wrap="none" rtlCol="0">
            <a:spAutoFit/>
          </a:bodyPr>
          <a:lstStyle/>
          <a:p>
            <a:r>
              <a:rPr lang="en-GB" sz="1600"/>
              <a:t>Lasagne</a:t>
            </a:r>
          </a:p>
        </p:txBody>
      </p:sp>
      <p:sp>
        <p:nvSpPr>
          <p:cNvPr id="107" name="TextBox 106">
            <a:extLst>
              <a:ext uri="{FF2B5EF4-FFF2-40B4-BE49-F238E27FC236}">
                <a16:creationId xmlns:a16="http://schemas.microsoft.com/office/drawing/2014/main" id="{9987C842-C6BE-AD6D-EEDB-ECE47BC2D1B6}"/>
              </a:ext>
            </a:extLst>
          </p:cNvPr>
          <p:cNvSpPr txBox="1"/>
          <p:nvPr/>
        </p:nvSpPr>
        <p:spPr>
          <a:xfrm>
            <a:off x="4792828" y="371520"/>
            <a:ext cx="4168834" cy="2800767"/>
          </a:xfrm>
          <a:prstGeom prst="rect">
            <a:avLst/>
          </a:prstGeom>
          <a:noFill/>
        </p:spPr>
        <p:txBody>
          <a:bodyPr wrap="square" rtlCol="0">
            <a:spAutoFit/>
          </a:bodyPr>
          <a:lstStyle/>
          <a:p>
            <a:r>
              <a:rPr lang="en-GB" sz="1600"/>
              <a:t>a) Complete the Venn diagram</a:t>
            </a:r>
          </a:p>
          <a:p>
            <a:endParaRPr lang="en-GB" sz="1600"/>
          </a:p>
          <a:p>
            <a:endParaRPr lang="en-GB" sz="1600"/>
          </a:p>
          <a:p>
            <a:endParaRPr lang="en-GB" sz="1600"/>
          </a:p>
          <a:p>
            <a:r>
              <a:rPr lang="en-GB" sz="1600"/>
              <a:t>b) How many like pizza?</a:t>
            </a:r>
          </a:p>
          <a:p>
            <a:endParaRPr lang="en-GB" sz="1600"/>
          </a:p>
          <a:p>
            <a:endParaRPr lang="en-GB" sz="1600"/>
          </a:p>
          <a:p>
            <a:endParaRPr lang="en-GB" sz="1600"/>
          </a:p>
          <a:p>
            <a:r>
              <a:rPr lang="en-GB" sz="1600"/>
              <a:t>c) What's the probability one of the friends chosen at random likes either pizza or lasagne but not both? </a:t>
            </a:r>
          </a:p>
        </p:txBody>
      </p:sp>
      <p:sp>
        <p:nvSpPr>
          <p:cNvPr id="108" name="TextBox 107">
            <a:extLst>
              <a:ext uri="{FF2B5EF4-FFF2-40B4-BE49-F238E27FC236}">
                <a16:creationId xmlns:a16="http://schemas.microsoft.com/office/drawing/2014/main" id="{427BEAD1-F3C8-405D-6133-96A06312FF68}"/>
              </a:ext>
            </a:extLst>
          </p:cNvPr>
          <p:cNvSpPr txBox="1"/>
          <p:nvPr/>
        </p:nvSpPr>
        <p:spPr>
          <a:xfrm>
            <a:off x="3765288" y="2833092"/>
            <a:ext cx="301686" cy="369332"/>
          </a:xfrm>
          <a:prstGeom prst="rect">
            <a:avLst/>
          </a:prstGeom>
          <a:noFill/>
        </p:spPr>
        <p:txBody>
          <a:bodyPr wrap="none" rtlCol="0">
            <a:spAutoFit/>
          </a:bodyPr>
          <a:lstStyle/>
          <a:p>
            <a:r>
              <a:rPr lang="en-GB"/>
              <a:t>3</a:t>
            </a:r>
          </a:p>
        </p:txBody>
      </p:sp>
      <p:sp>
        <p:nvSpPr>
          <p:cNvPr id="109" name="TextBox 108">
            <a:extLst>
              <a:ext uri="{FF2B5EF4-FFF2-40B4-BE49-F238E27FC236}">
                <a16:creationId xmlns:a16="http://schemas.microsoft.com/office/drawing/2014/main" id="{1D34A216-E36A-162B-9773-87FC961ED55C}"/>
              </a:ext>
            </a:extLst>
          </p:cNvPr>
          <p:cNvSpPr txBox="1"/>
          <p:nvPr/>
        </p:nvSpPr>
        <p:spPr>
          <a:xfrm>
            <a:off x="1589472" y="2257985"/>
            <a:ext cx="301686" cy="369332"/>
          </a:xfrm>
          <a:prstGeom prst="rect">
            <a:avLst/>
          </a:prstGeom>
          <a:noFill/>
        </p:spPr>
        <p:txBody>
          <a:bodyPr wrap="none" rtlCol="0">
            <a:spAutoFit/>
          </a:bodyPr>
          <a:lstStyle/>
          <a:p>
            <a:r>
              <a:rPr lang="en-GB"/>
              <a:t>4</a:t>
            </a:r>
          </a:p>
        </p:txBody>
      </p:sp>
      <p:sp>
        <p:nvSpPr>
          <p:cNvPr id="110" name="TextBox 109">
            <a:extLst>
              <a:ext uri="{FF2B5EF4-FFF2-40B4-BE49-F238E27FC236}">
                <a16:creationId xmlns:a16="http://schemas.microsoft.com/office/drawing/2014/main" id="{67F60530-7195-15C9-D70F-59BA764A1D73}"/>
              </a:ext>
            </a:extLst>
          </p:cNvPr>
          <p:cNvSpPr txBox="1"/>
          <p:nvPr/>
        </p:nvSpPr>
        <p:spPr>
          <a:xfrm>
            <a:off x="2385079" y="2046668"/>
            <a:ext cx="301686" cy="369332"/>
          </a:xfrm>
          <a:prstGeom prst="rect">
            <a:avLst/>
          </a:prstGeom>
          <a:noFill/>
        </p:spPr>
        <p:txBody>
          <a:bodyPr wrap="none" rtlCol="0">
            <a:spAutoFit/>
          </a:bodyPr>
          <a:lstStyle/>
          <a:p>
            <a:r>
              <a:rPr lang="en-GB"/>
              <a:t>8</a:t>
            </a:r>
          </a:p>
        </p:txBody>
      </p:sp>
      <p:grpSp>
        <p:nvGrpSpPr>
          <p:cNvPr id="111" name="Group 110">
            <a:extLst>
              <a:ext uri="{FF2B5EF4-FFF2-40B4-BE49-F238E27FC236}">
                <a16:creationId xmlns:a16="http://schemas.microsoft.com/office/drawing/2014/main" id="{3F6DD881-5E8A-308E-6B45-DA6EF298EA16}"/>
              </a:ext>
            </a:extLst>
          </p:cNvPr>
          <p:cNvGrpSpPr/>
          <p:nvPr/>
        </p:nvGrpSpPr>
        <p:grpSpPr>
          <a:xfrm>
            <a:off x="3225806" y="1886846"/>
            <a:ext cx="325080" cy="367920"/>
            <a:chOff x="3225806" y="1886846"/>
            <a:chExt cx="325080" cy="367920"/>
          </a:xfrm>
        </p:grpSpPr>
        <mc:AlternateContent xmlns:mc="http://schemas.openxmlformats.org/markup-compatibility/2006" xmlns:p14="http://schemas.microsoft.com/office/powerpoint/2010/main">
          <mc:Choice Requires="p14">
            <p:contentPart p14:bwMode="auto" r:id="rId3">
              <p14:nvContentPartPr>
                <p14:cNvPr id="112" name="Ink 111">
                  <a:extLst>
                    <a:ext uri="{FF2B5EF4-FFF2-40B4-BE49-F238E27FC236}">
                      <a16:creationId xmlns:a16="http://schemas.microsoft.com/office/drawing/2014/main" id="{35E73FBB-EE17-720B-33CD-5FA0D825CAB4}"/>
                    </a:ext>
                  </a:extLst>
                </p14:cNvPr>
                <p14:cNvContentPartPr/>
                <p14:nvPr/>
              </p14:nvContentPartPr>
              <p14:xfrm>
                <a:off x="3225806" y="1941926"/>
                <a:ext cx="205200" cy="312840"/>
              </p14:xfrm>
            </p:contentPart>
          </mc:Choice>
          <mc:Fallback xmlns="">
            <p:pic>
              <p:nvPicPr>
                <p:cNvPr id="112" name="Ink 111">
                  <a:extLst>
                    <a:ext uri="{FF2B5EF4-FFF2-40B4-BE49-F238E27FC236}">
                      <a16:creationId xmlns:a16="http://schemas.microsoft.com/office/drawing/2014/main" id="{35E73FBB-EE17-720B-33CD-5FA0D825CAB4}"/>
                    </a:ext>
                  </a:extLst>
                </p:cNvPr>
                <p:cNvPicPr/>
                <p:nvPr/>
              </p:nvPicPr>
              <p:blipFill>
                <a:blip r:embed="rId4"/>
                <a:stretch>
                  <a:fillRect/>
                </a:stretch>
              </p:blipFill>
              <p:spPr>
                <a:xfrm>
                  <a:off x="3207806" y="1923926"/>
                  <a:ext cx="24084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13" name="Ink 112">
                  <a:extLst>
                    <a:ext uri="{FF2B5EF4-FFF2-40B4-BE49-F238E27FC236}">
                      <a16:creationId xmlns:a16="http://schemas.microsoft.com/office/drawing/2014/main" id="{A39BD10C-A914-7DCA-0325-2C93A0E8BF70}"/>
                    </a:ext>
                  </a:extLst>
                </p14:cNvPr>
                <p14:cNvContentPartPr/>
                <p14:nvPr/>
              </p14:nvContentPartPr>
              <p14:xfrm>
                <a:off x="3265406" y="1886846"/>
                <a:ext cx="285480" cy="53640"/>
              </p14:xfrm>
            </p:contentPart>
          </mc:Choice>
          <mc:Fallback xmlns="">
            <p:pic>
              <p:nvPicPr>
                <p:cNvPr id="113" name="Ink 112">
                  <a:extLst>
                    <a:ext uri="{FF2B5EF4-FFF2-40B4-BE49-F238E27FC236}">
                      <a16:creationId xmlns:a16="http://schemas.microsoft.com/office/drawing/2014/main" id="{A39BD10C-A914-7DCA-0325-2C93A0E8BF70}"/>
                    </a:ext>
                  </a:extLst>
                </p:cNvPr>
                <p:cNvPicPr/>
                <p:nvPr/>
              </p:nvPicPr>
              <p:blipFill>
                <a:blip r:embed="rId6"/>
                <a:stretch>
                  <a:fillRect/>
                </a:stretch>
              </p:blipFill>
              <p:spPr>
                <a:xfrm>
                  <a:off x="3247766" y="1869206"/>
                  <a:ext cx="321120" cy="89280"/>
                </a:xfrm>
                <a:prstGeom prst="rect">
                  <a:avLst/>
                </a:prstGeom>
              </p:spPr>
            </p:pic>
          </mc:Fallback>
        </mc:AlternateContent>
      </p:grpSp>
      <p:grpSp>
        <p:nvGrpSpPr>
          <p:cNvPr id="114" name="Group 113">
            <a:extLst>
              <a:ext uri="{FF2B5EF4-FFF2-40B4-BE49-F238E27FC236}">
                <a16:creationId xmlns:a16="http://schemas.microsoft.com/office/drawing/2014/main" id="{E147C72F-44D8-9558-76AD-E72F86DA27FC}"/>
              </a:ext>
            </a:extLst>
          </p:cNvPr>
          <p:cNvGrpSpPr/>
          <p:nvPr/>
        </p:nvGrpSpPr>
        <p:grpSpPr>
          <a:xfrm>
            <a:off x="5737526" y="1763006"/>
            <a:ext cx="406800" cy="254520"/>
            <a:chOff x="5737526" y="1763006"/>
            <a:chExt cx="406800" cy="254520"/>
          </a:xfrm>
        </p:grpSpPr>
        <mc:AlternateContent xmlns:mc="http://schemas.openxmlformats.org/markup-compatibility/2006" xmlns:p14="http://schemas.microsoft.com/office/powerpoint/2010/main">
          <mc:Choice Requires="p14">
            <p:contentPart p14:bwMode="auto" r:id="rId7">
              <p14:nvContentPartPr>
                <p14:cNvPr id="115" name="Ink 114">
                  <a:extLst>
                    <a:ext uri="{FF2B5EF4-FFF2-40B4-BE49-F238E27FC236}">
                      <a16:creationId xmlns:a16="http://schemas.microsoft.com/office/drawing/2014/main" id="{85C92A72-7281-E231-C1D0-4CDE468E9031}"/>
                    </a:ext>
                  </a:extLst>
                </p14:cNvPr>
                <p14:cNvContentPartPr/>
                <p14:nvPr/>
              </p14:nvContentPartPr>
              <p14:xfrm>
                <a:off x="5737526" y="1770206"/>
                <a:ext cx="9360" cy="219600"/>
              </p14:xfrm>
            </p:contentPart>
          </mc:Choice>
          <mc:Fallback xmlns="">
            <p:pic>
              <p:nvPicPr>
                <p:cNvPr id="115" name="Ink 114">
                  <a:extLst>
                    <a:ext uri="{FF2B5EF4-FFF2-40B4-BE49-F238E27FC236}">
                      <a16:creationId xmlns:a16="http://schemas.microsoft.com/office/drawing/2014/main" id="{85C92A72-7281-E231-C1D0-4CDE468E9031}"/>
                    </a:ext>
                  </a:extLst>
                </p:cNvPr>
                <p:cNvPicPr/>
                <p:nvPr/>
              </p:nvPicPr>
              <p:blipFill>
                <a:blip r:embed="rId8"/>
                <a:stretch>
                  <a:fillRect/>
                </a:stretch>
              </p:blipFill>
              <p:spPr>
                <a:xfrm>
                  <a:off x="5719886" y="1752566"/>
                  <a:ext cx="450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6" name="Ink 115">
                  <a:extLst>
                    <a:ext uri="{FF2B5EF4-FFF2-40B4-BE49-F238E27FC236}">
                      <a16:creationId xmlns:a16="http://schemas.microsoft.com/office/drawing/2014/main" id="{D55025DA-61A8-98FD-8D27-6424BB690B7F}"/>
                    </a:ext>
                  </a:extLst>
                </p14:cNvPr>
                <p14:cNvContentPartPr/>
                <p14:nvPr/>
              </p14:nvContentPartPr>
              <p14:xfrm>
                <a:off x="5902406" y="1763006"/>
                <a:ext cx="241920" cy="254520"/>
              </p14:xfrm>
            </p:contentPart>
          </mc:Choice>
          <mc:Fallback xmlns="">
            <p:pic>
              <p:nvPicPr>
                <p:cNvPr id="116" name="Ink 115">
                  <a:extLst>
                    <a:ext uri="{FF2B5EF4-FFF2-40B4-BE49-F238E27FC236}">
                      <a16:creationId xmlns:a16="http://schemas.microsoft.com/office/drawing/2014/main" id="{D55025DA-61A8-98FD-8D27-6424BB690B7F}"/>
                    </a:ext>
                  </a:extLst>
                </p:cNvPr>
                <p:cNvPicPr/>
                <p:nvPr/>
              </p:nvPicPr>
              <p:blipFill>
                <a:blip r:embed="rId10"/>
                <a:stretch>
                  <a:fillRect/>
                </a:stretch>
              </p:blipFill>
              <p:spPr>
                <a:xfrm>
                  <a:off x="5884406" y="1745366"/>
                  <a:ext cx="277560" cy="290160"/>
                </a:xfrm>
                <a:prstGeom prst="rect">
                  <a:avLst/>
                </a:prstGeom>
              </p:spPr>
            </p:pic>
          </mc:Fallback>
        </mc:AlternateContent>
      </p:grpSp>
      <p:grpSp>
        <p:nvGrpSpPr>
          <p:cNvPr id="117" name="Group 116">
            <a:extLst>
              <a:ext uri="{FF2B5EF4-FFF2-40B4-BE49-F238E27FC236}">
                <a16:creationId xmlns:a16="http://schemas.microsoft.com/office/drawing/2014/main" id="{656662C3-DBE2-30AF-5BA4-E8A7BE3C71CE}"/>
              </a:ext>
            </a:extLst>
          </p:cNvPr>
          <p:cNvGrpSpPr/>
          <p:nvPr/>
        </p:nvGrpSpPr>
        <p:grpSpPr>
          <a:xfrm>
            <a:off x="6294806" y="2929766"/>
            <a:ext cx="721800" cy="313200"/>
            <a:chOff x="6294806" y="2929766"/>
            <a:chExt cx="721800" cy="313200"/>
          </a:xfrm>
        </p:grpSpPr>
        <mc:AlternateContent xmlns:mc="http://schemas.openxmlformats.org/markup-compatibility/2006" xmlns:p14="http://schemas.microsoft.com/office/powerpoint/2010/main">
          <mc:Choice Requires="p14">
            <p:contentPart p14:bwMode="auto" r:id="rId11">
              <p14:nvContentPartPr>
                <p14:cNvPr id="118" name="Ink 117">
                  <a:extLst>
                    <a:ext uri="{FF2B5EF4-FFF2-40B4-BE49-F238E27FC236}">
                      <a16:creationId xmlns:a16="http://schemas.microsoft.com/office/drawing/2014/main" id="{684FA91E-7511-C5A9-7D16-6AB3472B8902}"/>
                    </a:ext>
                  </a:extLst>
                </p14:cNvPr>
                <p14:cNvContentPartPr/>
                <p14:nvPr/>
              </p14:nvContentPartPr>
              <p14:xfrm>
                <a:off x="6324326" y="2929766"/>
                <a:ext cx="170280" cy="139680"/>
              </p14:xfrm>
            </p:contentPart>
          </mc:Choice>
          <mc:Fallback xmlns="">
            <p:pic>
              <p:nvPicPr>
                <p:cNvPr id="118" name="Ink 117">
                  <a:extLst>
                    <a:ext uri="{FF2B5EF4-FFF2-40B4-BE49-F238E27FC236}">
                      <a16:creationId xmlns:a16="http://schemas.microsoft.com/office/drawing/2014/main" id="{684FA91E-7511-C5A9-7D16-6AB3472B8902}"/>
                    </a:ext>
                  </a:extLst>
                </p:cNvPr>
                <p:cNvPicPr/>
                <p:nvPr/>
              </p:nvPicPr>
              <p:blipFill>
                <a:blip r:embed="rId12"/>
                <a:stretch>
                  <a:fillRect/>
                </a:stretch>
              </p:blipFill>
              <p:spPr>
                <a:xfrm>
                  <a:off x="6306326" y="2911766"/>
                  <a:ext cx="2059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9" name="Ink 118">
                  <a:extLst>
                    <a:ext uri="{FF2B5EF4-FFF2-40B4-BE49-F238E27FC236}">
                      <a16:creationId xmlns:a16="http://schemas.microsoft.com/office/drawing/2014/main" id="{E0063948-9793-AB16-8076-8383CE919EDA}"/>
                    </a:ext>
                  </a:extLst>
                </p14:cNvPr>
                <p14:cNvContentPartPr/>
                <p14:nvPr/>
              </p14:nvContentPartPr>
              <p14:xfrm>
                <a:off x="6440246" y="2982326"/>
                <a:ext cx="27720" cy="145440"/>
              </p14:xfrm>
            </p:contentPart>
          </mc:Choice>
          <mc:Fallback xmlns="">
            <p:pic>
              <p:nvPicPr>
                <p:cNvPr id="119" name="Ink 118">
                  <a:extLst>
                    <a:ext uri="{FF2B5EF4-FFF2-40B4-BE49-F238E27FC236}">
                      <a16:creationId xmlns:a16="http://schemas.microsoft.com/office/drawing/2014/main" id="{E0063948-9793-AB16-8076-8383CE919EDA}"/>
                    </a:ext>
                  </a:extLst>
                </p:cNvPr>
                <p:cNvPicPr/>
                <p:nvPr/>
              </p:nvPicPr>
              <p:blipFill>
                <a:blip r:embed="rId14"/>
                <a:stretch>
                  <a:fillRect/>
                </a:stretch>
              </p:blipFill>
              <p:spPr>
                <a:xfrm>
                  <a:off x="6422606" y="2964686"/>
                  <a:ext cx="6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0" name="Ink 119">
                  <a:extLst>
                    <a:ext uri="{FF2B5EF4-FFF2-40B4-BE49-F238E27FC236}">
                      <a16:creationId xmlns:a16="http://schemas.microsoft.com/office/drawing/2014/main" id="{9CB4C794-5EC8-7FE2-FD5F-A3C780858643}"/>
                    </a:ext>
                  </a:extLst>
                </p14:cNvPr>
                <p14:cNvContentPartPr/>
                <p14:nvPr/>
              </p14:nvContentPartPr>
              <p14:xfrm>
                <a:off x="6615566" y="3036686"/>
                <a:ext cx="100440" cy="11520"/>
              </p14:xfrm>
            </p:contentPart>
          </mc:Choice>
          <mc:Fallback xmlns="">
            <p:pic>
              <p:nvPicPr>
                <p:cNvPr id="120" name="Ink 119">
                  <a:extLst>
                    <a:ext uri="{FF2B5EF4-FFF2-40B4-BE49-F238E27FC236}">
                      <a16:creationId xmlns:a16="http://schemas.microsoft.com/office/drawing/2014/main" id="{9CB4C794-5EC8-7FE2-FD5F-A3C780858643}"/>
                    </a:ext>
                  </a:extLst>
                </p:cNvPr>
                <p:cNvPicPr/>
                <p:nvPr/>
              </p:nvPicPr>
              <p:blipFill>
                <a:blip r:embed="rId16"/>
                <a:stretch>
                  <a:fillRect/>
                </a:stretch>
              </p:blipFill>
              <p:spPr>
                <a:xfrm>
                  <a:off x="6597566" y="3019046"/>
                  <a:ext cx="1360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1" name="Ink 120">
                  <a:extLst>
                    <a:ext uri="{FF2B5EF4-FFF2-40B4-BE49-F238E27FC236}">
                      <a16:creationId xmlns:a16="http://schemas.microsoft.com/office/drawing/2014/main" id="{6FE8E2BB-2DCC-721C-21E6-4143F1736F30}"/>
                    </a:ext>
                  </a:extLst>
                </p14:cNvPr>
                <p14:cNvContentPartPr/>
                <p14:nvPr/>
              </p14:nvContentPartPr>
              <p14:xfrm>
                <a:off x="6667406" y="2945606"/>
                <a:ext cx="25200" cy="162360"/>
              </p14:xfrm>
            </p:contentPart>
          </mc:Choice>
          <mc:Fallback xmlns="">
            <p:pic>
              <p:nvPicPr>
                <p:cNvPr id="121" name="Ink 120">
                  <a:extLst>
                    <a:ext uri="{FF2B5EF4-FFF2-40B4-BE49-F238E27FC236}">
                      <a16:creationId xmlns:a16="http://schemas.microsoft.com/office/drawing/2014/main" id="{6FE8E2BB-2DCC-721C-21E6-4143F1736F30}"/>
                    </a:ext>
                  </a:extLst>
                </p:cNvPr>
                <p:cNvPicPr/>
                <p:nvPr/>
              </p:nvPicPr>
              <p:blipFill>
                <a:blip r:embed="rId18"/>
                <a:stretch>
                  <a:fillRect/>
                </a:stretch>
              </p:blipFill>
              <p:spPr>
                <a:xfrm>
                  <a:off x="6649766" y="2927966"/>
                  <a:ext cx="6084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2" name="Ink 121">
                  <a:extLst>
                    <a:ext uri="{FF2B5EF4-FFF2-40B4-BE49-F238E27FC236}">
                      <a16:creationId xmlns:a16="http://schemas.microsoft.com/office/drawing/2014/main" id="{E8C79696-24F1-9CB0-5E8E-3EF5FE55FCA8}"/>
                    </a:ext>
                  </a:extLst>
                </p14:cNvPr>
                <p14:cNvContentPartPr/>
                <p14:nvPr/>
              </p14:nvContentPartPr>
              <p14:xfrm>
                <a:off x="6825086" y="2948126"/>
                <a:ext cx="140760" cy="184320"/>
              </p14:xfrm>
            </p:contentPart>
          </mc:Choice>
          <mc:Fallback xmlns="">
            <p:pic>
              <p:nvPicPr>
                <p:cNvPr id="122" name="Ink 121">
                  <a:extLst>
                    <a:ext uri="{FF2B5EF4-FFF2-40B4-BE49-F238E27FC236}">
                      <a16:creationId xmlns:a16="http://schemas.microsoft.com/office/drawing/2014/main" id="{E8C79696-24F1-9CB0-5E8E-3EF5FE55FCA8}"/>
                    </a:ext>
                  </a:extLst>
                </p:cNvPr>
                <p:cNvPicPr/>
                <p:nvPr/>
              </p:nvPicPr>
              <p:blipFill>
                <a:blip r:embed="rId20"/>
                <a:stretch>
                  <a:fillRect/>
                </a:stretch>
              </p:blipFill>
              <p:spPr>
                <a:xfrm>
                  <a:off x="6807446" y="2930126"/>
                  <a:ext cx="176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23" name="Ink 122">
                  <a:extLst>
                    <a:ext uri="{FF2B5EF4-FFF2-40B4-BE49-F238E27FC236}">
                      <a16:creationId xmlns:a16="http://schemas.microsoft.com/office/drawing/2014/main" id="{D09E9CB7-2FD7-1A55-BA42-99C67BB511B5}"/>
                    </a:ext>
                  </a:extLst>
                </p14:cNvPr>
                <p14:cNvContentPartPr/>
                <p14:nvPr/>
              </p14:nvContentPartPr>
              <p14:xfrm>
                <a:off x="6844886" y="2938766"/>
                <a:ext cx="171720" cy="41760"/>
              </p14:xfrm>
            </p:contentPart>
          </mc:Choice>
          <mc:Fallback xmlns="">
            <p:pic>
              <p:nvPicPr>
                <p:cNvPr id="123" name="Ink 122">
                  <a:extLst>
                    <a:ext uri="{FF2B5EF4-FFF2-40B4-BE49-F238E27FC236}">
                      <a16:creationId xmlns:a16="http://schemas.microsoft.com/office/drawing/2014/main" id="{D09E9CB7-2FD7-1A55-BA42-99C67BB511B5}"/>
                    </a:ext>
                  </a:extLst>
                </p:cNvPr>
                <p:cNvPicPr/>
                <p:nvPr/>
              </p:nvPicPr>
              <p:blipFill>
                <a:blip r:embed="rId22"/>
                <a:stretch>
                  <a:fillRect/>
                </a:stretch>
              </p:blipFill>
              <p:spPr>
                <a:xfrm>
                  <a:off x="6826886" y="2921126"/>
                  <a:ext cx="20736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24" name="Ink 123">
                  <a:extLst>
                    <a:ext uri="{FF2B5EF4-FFF2-40B4-BE49-F238E27FC236}">
                      <a16:creationId xmlns:a16="http://schemas.microsoft.com/office/drawing/2014/main" id="{5A18AE44-B9C3-1A2C-B20A-CF4353B15A00}"/>
                    </a:ext>
                  </a:extLst>
                </p14:cNvPr>
                <p14:cNvContentPartPr/>
                <p14:nvPr/>
              </p14:nvContentPartPr>
              <p14:xfrm>
                <a:off x="6294806" y="3205166"/>
                <a:ext cx="681840" cy="37800"/>
              </p14:xfrm>
            </p:contentPart>
          </mc:Choice>
          <mc:Fallback xmlns="">
            <p:pic>
              <p:nvPicPr>
                <p:cNvPr id="124" name="Ink 123">
                  <a:extLst>
                    <a:ext uri="{FF2B5EF4-FFF2-40B4-BE49-F238E27FC236}">
                      <a16:creationId xmlns:a16="http://schemas.microsoft.com/office/drawing/2014/main" id="{5A18AE44-B9C3-1A2C-B20A-CF4353B15A00}"/>
                    </a:ext>
                  </a:extLst>
                </p:cNvPr>
                <p:cNvPicPr/>
                <p:nvPr/>
              </p:nvPicPr>
              <p:blipFill>
                <a:blip r:embed="rId24"/>
                <a:stretch>
                  <a:fillRect/>
                </a:stretch>
              </p:blipFill>
              <p:spPr>
                <a:xfrm>
                  <a:off x="6277166" y="3187166"/>
                  <a:ext cx="717480" cy="73440"/>
                </a:xfrm>
                <a:prstGeom prst="rect">
                  <a:avLst/>
                </a:prstGeom>
              </p:spPr>
            </p:pic>
          </mc:Fallback>
        </mc:AlternateContent>
      </p:grpSp>
      <p:grpSp>
        <p:nvGrpSpPr>
          <p:cNvPr id="125" name="Group 124">
            <a:extLst>
              <a:ext uri="{FF2B5EF4-FFF2-40B4-BE49-F238E27FC236}">
                <a16:creationId xmlns:a16="http://schemas.microsoft.com/office/drawing/2014/main" id="{0211973A-C866-0A44-AC80-6D8E9AB60D57}"/>
              </a:ext>
            </a:extLst>
          </p:cNvPr>
          <p:cNvGrpSpPr/>
          <p:nvPr/>
        </p:nvGrpSpPr>
        <p:grpSpPr>
          <a:xfrm>
            <a:off x="6440246" y="3361406"/>
            <a:ext cx="354960" cy="159120"/>
            <a:chOff x="6440246" y="3361406"/>
            <a:chExt cx="354960" cy="159120"/>
          </a:xfrm>
        </p:grpSpPr>
        <mc:AlternateContent xmlns:mc="http://schemas.openxmlformats.org/markup-compatibility/2006" xmlns:p14="http://schemas.microsoft.com/office/powerpoint/2010/main">
          <mc:Choice Requires="p14">
            <p:contentPart p14:bwMode="auto" r:id="rId25">
              <p14:nvContentPartPr>
                <p14:cNvPr id="126" name="Ink 125">
                  <a:extLst>
                    <a:ext uri="{FF2B5EF4-FFF2-40B4-BE49-F238E27FC236}">
                      <a16:creationId xmlns:a16="http://schemas.microsoft.com/office/drawing/2014/main" id="{32D65D10-C44A-979F-BFA1-8CA874F8B346}"/>
                    </a:ext>
                  </a:extLst>
                </p14:cNvPr>
                <p14:cNvContentPartPr/>
                <p14:nvPr/>
              </p14:nvContentPartPr>
              <p14:xfrm>
                <a:off x="6440246" y="3361406"/>
                <a:ext cx="108720" cy="159120"/>
              </p14:xfrm>
            </p:contentPart>
          </mc:Choice>
          <mc:Fallback xmlns="">
            <p:pic>
              <p:nvPicPr>
                <p:cNvPr id="126" name="Ink 125">
                  <a:extLst>
                    <a:ext uri="{FF2B5EF4-FFF2-40B4-BE49-F238E27FC236}">
                      <a16:creationId xmlns:a16="http://schemas.microsoft.com/office/drawing/2014/main" id="{32D65D10-C44A-979F-BFA1-8CA874F8B346}"/>
                    </a:ext>
                  </a:extLst>
                </p:cNvPr>
                <p:cNvPicPr/>
                <p:nvPr/>
              </p:nvPicPr>
              <p:blipFill>
                <a:blip r:embed="rId26"/>
                <a:stretch>
                  <a:fillRect/>
                </a:stretch>
              </p:blipFill>
              <p:spPr>
                <a:xfrm>
                  <a:off x="6422606" y="3343406"/>
                  <a:ext cx="144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27" name="Ink 126">
                  <a:extLst>
                    <a:ext uri="{FF2B5EF4-FFF2-40B4-BE49-F238E27FC236}">
                      <a16:creationId xmlns:a16="http://schemas.microsoft.com/office/drawing/2014/main" id="{B329FFF3-54F2-82D1-703C-6CB32C9AC034}"/>
                    </a:ext>
                  </a:extLst>
                </p14:cNvPr>
                <p14:cNvContentPartPr/>
                <p14:nvPr/>
              </p14:nvContentPartPr>
              <p14:xfrm>
                <a:off x="6643286" y="3374366"/>
                <a:ext cx="151920" cy="126720"/>
              </p14:xfrm>
            </p:contentPart>
          </mc:Choice>
          <mc:Fallback xmlns="">
            <p:pic>
              <p:nvPicPr>
                <p:cNvPr id="127" name="Ink 126">
                  <a:extLst>
                    <a:ext uri="{FF2B5EF4-FFF2-40B4-BE49-F238E27FC236}">
                      <a16:creationId xmlns:a16="http://schemas.microsoft.com/office/drawing/2014/main" id="{B329FFF3-54F2-82D1-703C-6CB32C9AC034}"/>
                    </a:ext>
                  </a:extLst>
                </p:cNvPr>
                <p:cNvPicPr/>
                <p:nvPr/>
              </p:nvPicPr>
              <p:blipFill>
                <a:blip r:embed="rId28"/>
                <a:stretch>
                  <a:fillRect/>
                </a:stretch>
              </p:blipFill>
              <p:spPr>
                <a:xfrm>
                  <a:off x="6625286" y="3356366"/>
                  <a:ext cx="187560" cy="162360"/>
                </a:xfrm>
                <a:prstGeom prst="rect">
                  <a:avLst/>
                </a:prstGeom>
              </p:spPr>
            </p:pic>
          </mc:Fallback>
        </mc:AlternateContent>
      </p:grpSp>
      <p:grpSp>
        <p:nvGrpSpPr>
          <p:cNvPr id="128" name="Group 127">
            <a:extLst>
              <a:ext uri="{FF2B5EF4-FFF2-40B4-BE49-F238E27FC236}">
                <a16:creationId xmlns:a16="http://schemas.microsoft.com/office/drawing/2014/main" id="{644BDE31-86CA-33CF-63EB-2DA898CD36A3}"/>
              </a:ext>
            </a:extLst>
          </p:cNvPr>
          <p:cNvGrpSpPr/>
          <p:nvPr/>
        </p:nvGrpSpPr>
        <p:grpSpPr>
          <a:xfrm>
            <a:off x="7260326" y="3197966"/>
            <a:ext cx="151560" cy="96840"/>
            <a:chOff x="7260326" y="3197966"/>
            <a:chExt cx="151560" cy="96840"/>
          </a:xfrm>
        </p:grpSpPr>
        <mc:AlternateContent xmlns:mc="http://schemas.openxmlformats.org/markup-compatibility/2006" xmlns:p14="http://schemas.microsoft.com/office/powerpoint/2010/main">
          <mc:Choice Requires="p14">
            <p:contentPart p14:bwMode="auto" r:id="rId29">
              <p14:nvContentPartPr>
                <p14:cNvPr id="129" name="Ink 128">
                  <a:extLst>
                    <a:ext uri="{FF2B5EF4-FFF2-40B4-BE49-F238E27FC236}">
                      <a16:creationId xmlns:a16="http://schemas.microsoft.com/office/drawing/2014/main" id="{6A1C6253-0598-CA54-69F6-42F6D6209B6E}"/>
                    </a:ext>
                  </a:extLst>
                </p14:cNvPr>
                <p14:cNvContentPartPr/>
                <p14:nvPr/>
              </p14:nvContentPartPr>
              <p14:xfrm>
                <a:off x="7272926" y="3197966"/>
                <a:ext cx="137520" cy="34200"/>
              </p14:xfrm>
            </p:contentPart>
          </mc:Choice>
          <mc:Fallback xmlns="">
            <p:pic>
              <p:nvPicPr>
                <p:cNvPr id="129" name="Ink 128">
                  <a:extLst>
                    <a:ext uri="{FF2B5EF4-FFF2-40B4-BE49-F238E27FC236}">
                      <a16:creationId xmlns:a16="http://schemas.microsoft.com/office/drawing/2014/main" id="{6A1C6253-0598-CA54-69F6-42F6D6209B6E}"/>
                    </a:ext>
                  </a:extLst>
                </p:cNvPr>
                <p:cNvPicPr/>
                <p:nvPr/>
              </p:nvPicPr>
              <p:blipFill>
                <a:blip r:embed="rId30"/>
                <a:stretch>
                  <a:fillRect/>
                </a:stretch>
              </p:blipFill>
              <p:spPr>
                <a:xfrm>
                  <a:off x="7254926" y="3180326"/>
                  <a:ext cx="1731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30" name="Ink 129">
                  <a:extLst>
                    <a:ext uri="{FF2B5EF4-FFF2-40B4-BE49-F238E27FC236}">
                      <a16:creationId xmlns:a16="http://schemas.microsoft.com/office/drawing/2014/main" id="{8AF326B6-3B37-0966-CF68-F7904E0D28FF}"/>
                    </a:ext>
                  </a:extLst>
                </p14:cNvPr>
                <p14:cNvContentPartPr/>
                <p14:nvPr/>
              </p14:nvContentPartPr>
              <p14:xfrm>
                <a:off x="7260326" y="3280406"/>
                <a:ext cx="151560" cy="14400"/>
              </p14:xfrm>
            </p:contentPart>
          </mc:Choice>
          <mc:Fallback xmlns="">
            <p:pic>
              <p:nvPicPr>
                <p:cNvPr id="130" name="Ink 129">
                  <a:extLst>
                    <a:ext uri="{FF2B5EF4-FFF2-40B4-BE49-F238E27FC236}">
                      <a16:creationId xmlns:a16="http://schemas.microsoft.com/office/drawing/2014/main" id="{8AF326B6-3B37-0966-CF68-F7904E0D28FF}"/>
                    </a:ext>
                  </a:extLst>
                </p:cNvPr>
                <p:cNvPicPr/>
                <p:nvPr/>
              </p:nvPicPr>
              <p:blipFill>
                <a:blip r:embed="rId32"/>
                <a:stretch>
                  <a:fillRect/>
                </a:stretch>
              </p:blipFill>
              <p:spPr>
                <a:xfrm>
                  <a:off x="7242326" y="3262406"/>
                  <a:ext cx="187200" cy="50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131" name="Ink 130">
                <a:extLst>
                  <a:ext uri="{FF2B5EF4-FFF2-40B4-BE49-F238E27FC236}">
                    <a16:creationId xmlns:a16="http://schemas.microsoft.com/office/drawing/2014/main" id="{AE0C4287-CDCF-963C-3BAC-E06952EF598D}"/>
                  </a:ext>
                </a:extLst>
              </p14:cNvPr>
              <p14:cNvContentPartPr/>
              <p14:nvPr/>
            </p14:nvContentPartPr>
            <p14:xfrm>
              <a:off x="7851446" y="2930846"/>
              <a:ext cx="143280" cy="186480"/>
            </p14:xfrm>
          </p:contentPart>
        </mc:Choice>
        <mc:Fallback xmlns="">
          <p:pic>
            <p:nvPicPr>
              <p:cNvPr id="131" name="Ink 130">
                <a:extLst>
                  <a:ext uri="{FF2B5EF4-FFF2-40B4-BE49-F238E27FC236}">
                    <a16:creationId xmlns:a16="http://schemas.microsoft.com/office/drawing/2014/main" id="{AE0C4287-CDCF-963C-3BAC-E06952EF598D}"/>
                  </a:ext>
                </a:extLst>
              </p:cNvPr>
              <p:cNvPicPr/>
              <p:nvPr/>
            </p:nvPicPr>
            <p:blipFill>
              <a:blip r:embed="rId34"/>
              <a:stretch>
                <a:fillRect/>
              </a:stretch>
            </p:blipFill>
            <p:spPr>
              <a:xfrm>
                <a:off x="7833806" y="2913206"/>
                <a:ext cx="17892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32" name="Ink 131">
                <a:extLst>
                  <a:ext uri="{FF2B5EF4-FFF2-40B4-BE49-F238E27FC236}">
                    <a16:creationId xmlns:a16="http://schemas.microsoft.com/office/drawing/2014/main" id="{E31321A4-A478-9806-99CE-DD28B83397D8}"/>
                  </a:ext>
                </a:extLst>
              </p14:cNvPr>
              <p14:cNvContentPartPr/>
              <p14:nvPr/>
            </p14:nvContentPartPr>
            <p14:xfrm>
              <a:off x="7759286" y="3216686"/>
              <a:ext cx="410040" cy="42120"/>
            </p14:xfrm>
          </p:contentPart>
        </mc:Choice>
        <mc:Fallback xmlns="">
          <p:pic>
            <p:nvPicPr>
              <p:cNvPr id="132" name="Ink 131">
                <a:extLst>
                  <a:ext uri="{FF2B5EF4-FFF2-40B4-BE49-F238E27FC236}">
                    <a16:creationId xmlns:a16="http://schemas.microsoft.com/office/drawing/2014/main" id="{E31321A4-A478-9806-99CE-DD28B83397D8}"/>
                  </a:ext>
                </a:extLst>
              </p:cNvPr>
              <p:cNvPicPr/>
              <p:nvPr/>
            </p:nvPicPr>
            <p:blipFill>
              <a:blip r:embed="rId36"/>
              <a:stretch>
                <a:fillRect/>
              </a:stretch>
            </p:blipFill>
            <p:spPr>
              <a:xfrm>
                <a:off x="7741286" y="3199046"/>
                <a:ext cx="445680" cy="77760"/>
              </a:xfrm>
              <a:prstGeom prst="rect">
                <a:avLst/>
              </a:prstGeom>
            </p:spPr>
          </p:pic>
        </mc:Fallback>
      </mc:AlternateContent>
      <p:grpSp>
        <p:nvGrpSpPr>
          <p:cNvPr id="133" name="Group 132">
            <a:extLst>
              <a:ext uri="{FF2B5EF4-FFF2-40B4-BE49-F238E27FC236}">
                <a16:creationId xmlns:a16="http://schemas.microsoft.com/office/drawing/2014/main" id="{7B923FCE-2EFC-83CB-3359-08645C6D3EAD}"/>
              </a:ext>
            </a:extLst>
          </p:cNvPr>
          <p:cNvGrpSpPr/>
          <p:nvPr/>
        </p:nvGrpSpPr>
        <p:grpSpPr>
          <a:xfrm>
            <a:off x="7803566" y="3369686"/>
            <a:ext cx="379080" cy="161280"/>
            <a:chOff x="7803566" y="3369686"/>
            <a:chExt cx="379080" cy="161280"/>
          </a:xfrm>
        </p:grpSpPr>
        <mc:AlternateContent xmlns:mc="http://schemas.openxmlformats.org/markup-compatibility/2006" xmlns:p14="http://schemas.microsoft.com/office/powerpoint/2010/main">
          <mc:Choice Requires="p14">
            <p:contentPart p14:bwMode="auto" r:id="rId37">
              <p14:nvContentPartPr>
                <p14:cNvPr id="134" name="Ink 133">
                  <a:extLst>
                    <a:ext uri="{FF2B5EF4-FFF2-40B4-BE49-F238E27FC236}">
                      <a16:creationId xmlns:a16="http://schemas.microsoft.com/office/drawing/2014/main" id="{E4BD7215-F4FC-37E5-AC4E-18EE0491CC09}"/>
                    </a:ext>
                  </a:extLst>
                </p14:cNvPr>
                <p14:cNvContentPartPr/>
                <p14:nvPr/>
              </p14:nvContentPartPr>
              <p14:xfrm>
                <a:off x="7803566" y="3369686"/>
                <a:ext cx="186120" cy="161280"/>
              </p14:xfrm>
            </p:contentPart>
          </mc:Choice>
          <mc:Fallback xmlns="">
            <p:pic>
              <p:nvPicPr>
                <p:cNvPr id="134" name="Ink 133">
                  <a:extLst>
                    <a:ext uri="{FF2B5EF4-FFF2-40B4-BE49-F238E27FC236}">
                      <a16:creationId xmlns:a16="http://schemas.microsoft.com/office/drawing/2014/main" id="{E4BD7215-F4FC-37E5-AC4E-18EE0491CC09}"/>
                    </a:ext>
                  </a:extLst>
                </p:cNvPr>
                <p:cNvPicPr/>
                <p:nvPr/>
              </p:nvPicPr>
              <p:blipFill>
                <a:blip r:embed="rId38"/>
                <a:stretch>
                  <a:fillRect/>
                </a:stretch>
              </p:blipFill>
              <p:spPr>
                <a:xfrm>
                  <a:off x="7785926" y="3352046"/>
                  <a:ext cx="22176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35" name="Ink 134">
                  <a:extLst>
                    <a:ext uri="{FF2B5EF4-FFF2-40B4-BE49-F238E27FC236}">
                      <a16:creationId xmlns:a16="http://schemas.microsoft.com/office/drawing/2014/main" id="{757BE15A-30FC-4F9F-C4C9-E8C1396A5793}"/>
                    </a:ext>
                  </a:extLst>
                </p14:cNvPr>
                <p14:cNvContentPartPr/>
                <p14:nvPr/>
              </p14:nvContentPartPr>
              <p14:xfrm>
                <a:off x="8050526" y="3410006"/>
                <a:ext cx="132120" cy="117360"/>
              </p14:xfrm>
            </p:contentPart>
          </mc:Choice>
          <mc:Fallback xmlns="">
            <p:pic>
              <p:nvPicPr>
                <p:cNvPr id="135" name="Ink 134">
                  <a:extLst>
                    <a:ext uri="{FF2B5EF4-FFF2-40B4-BE49-F238E27FC236}">
                      <a16:creationId xmlns:a16="http://schemas.microsoft.com/office/drawing/2014/main" id="{757BE15A-30FC-4F9F-C4C9-E8C1396A5793}"/>
                    </a:ext>
                  </a:extLst>
                </p:cNvPr>
                <p:cNvPicPr/>
                <p:nvPr/>
              </p:nvPicPr>
              <p:blipFill>
                <a:blip r:embed="rId40"/>
                <a:stretch>
                  <a:fillRect/>
                </a:stretch>
              </p:blipFill>
              <p:spPr>
                <a:xfrm>
                  <a:off x="8032886" y="3392006"/>
                  <a:ext cx="167760" cy="153000"/>
                </a:xfrm>
                <a:prstGeom prst="rect">
                  <a:avLst/>
                </a:prstGeom>
              </p:spPr>
            </p:pic>
          </mc:Fallback>
        </mc:AlternateContent>
      </p:grpSp>
    </p:spTree>
    <p:extLst>
      <p:ext uri="{BB962C8B-B14F-4D97-AF65-F5344CB8AC3E}">
        <p14:creationId xmlns:p14="http://schemas.microsoft.com/office/powerpoint/2010/main" val="4226665357"/>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8" name="Rectangle 7">
            <a:extLst>
              <a:ext uri="{FF2B5EF4-FFF2-40B4-BE49-F238E27FC236}">
                <a16:creationId xmlns:a16="http://schemas.microsoft.com/office/drawing/2014/main" id="{8A1AC5F8-539B-21A9-8857-7E605F77A8E9}"/>
              </a:ext>
            </a:extLst>
          </p:cNvPr>
          <p:cNvSpPr/>
          <p:nvPr/>
        </p:nvSpPr>
        <p:spPr>
          <a:xfrm>
            <a:off x="2251022" y="2271586"/>
            <a:ext cx="5835421" cy="203702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D8B053A7-BAE3-AA02-8F4B-E9BE3164A02E}"/>
              </a:ext>
            </a:extLst>
          </p:cNvPr>
          <p:cNvSpPr txBox="1"/>
          <p:nvPr/>
        </p:nvSpPr>
        <p:spPr>
          <a:xfrm>
            <a:off x="2234894" y="2336744"/>
            <a:ext cx="1343251" cy="307777"/>
          </a:xfrm>
          <a:prstGeom prst="rect">
            <a:avLst/>
          </a:prstGeom>
          <a:noFill/>
        </p:spPr>
        <p:txBody>
          <a:bodyPr wrap="square">
            <a:spAutoFit/>
          </a:bodyPr>
          <a:lstStyle/>
          <a:p>
            <a:r>
              <a:rPr lang="en-GB" sz="1400" b="1"/>
              <a:t>Your turn:</a:t>
            </a:r>
          </a:p>
        </p:txBody>
      </p:sp>
      <p:sp>
        <p:nvSpPr>
          <p:cNvPr id="15" name="TextBox 14">
            <a:extLst>
              <a:ext uri="{FF2B5EF4-FFF2-40B4-BE49-F238E27FC236}">
                <a16:creationId xmlns:a16="http://schemas.microsoft.com/office/drawing/2014/main" id="{84945EBC-2E1C-3F37-E3FC-C8DD2B58CEAF}"/>
              </a:ext>
            </a:extLst>
          </p:cNvPr>
          <p:cNvSpPr txBox="1"/>
          <p:nvPr/>
        </p:nvSpPr>
        <p:spPr>
          <a:xfrm>
            <a:off x="2287152" y="2623950"/>
            <a:ext cx="1931155" cy="954107"/>
          </a:xfrm>
          <a:prstGeom prst="rect">
            <a:avLst/>
          </a:prstGeom>
          <a:noFill/>
        </p:spPr>
        <p:txBody>
          <a:bodyPr wrap="square" rtlCol="0">
            <a:spAutoFit/>
          </a:bodyPr>
          <a:lstStyle/>
          <a:p>
            <a:r>
              <a:rPr lang="en-GB" sz="1400"/>
              <a:t>Elise asks 25 friends which sports they like, showing the answers in a Venn diagram.</a:t>
            </a:r>
          </a:p>
        </p:txBody>
      </p:sp>
      <p:sp>
        <p:nvSpPr>
          <p:cNvPr id="16" name="TextBox 15">
            <a:extLst>
              <a:ext uri="{FF2B5EF4-FFF2-40B4-BE49-F238E27FC236}">
                <a16:creationId xmlns:a16="http://schemas.microsoft.com/office/drawing/2014/main" id="{48D14C80-964E-94D2-502D-212D33DC270B}"/>
              </a:ext>
            </a:extLst>
          </p:cNvPr>
          <p:cNvSpPr txBox="1"/>
          <p:nvPr/>
        </p:nvSpPr>
        <p:spPr>
          <a:xfrm>
            <a:off x="2279284" y="3701327"/>
            <a:ext cx="1946890" cy="523220"/>
          </a:xfrm>
          <a:prstGeom prst="rect">
            <a:avLst/>
          </a:prstGeom>
          <a:noFill/>
        </p:spPr>
        <p:txBody>
          <a:bodyPr wrap="square" rtlCol="0">
            <a:spAutoFit/>
          </a:bodyPr>
          <a:lstStyle/>
          <a:p>
            <a:r>
              <a:rPr lang="en-GB" sz="1400" b="1"/>
              <a:t>a) </a:t>
            </a:r>
            <a:r>
              <a:rPr lang="en-GB" sz="1400"/>
              <a:t>Complete the Venn diagram</a:t>
            </a:r>
          </a:p>
        </p:txBody>
      </p:sp>
      <p:grpSp>
        <p:nvGrpSpPr>
          <p:cNvPr id="17" name="Group 16">
            <a:extLst>
              <a:ext uri="{FF2B5EF4-FFF2-40B4-BE49-F238E27FC236}">
                <a16:creationId xmlns:a16="http://schemas.microsoft.com/office/drawing/2014/main" id="{A974E0B2-C789-71AD-0C40-82D6BEBED476}"/>
              </a:ext>
            </a:extLst>
          </p:cNvPr>
          <p:cNvGrpSpPr/>
          <p:nvPr/>
        </p:nvGrpSpPr>
        <p:grpSpPr>
          <a:xfrm>
            <a:off x="5679564" y="2506613"/>
            <a:ext cx="2300858" cy="1456324"/>
            <a:chOff x="1053548" y="636104"/>
            <a:chExt cx="6877878" cy="4353339"/>
          </a:xfrm>
        </p:grpSpPr>
        <p:sp>
          <p:nvSpPr>
            <p:cNvPr id="18" name="Rectangle 17">
              <a:extLst>
                <a:ext uri="{FF2B5EF4-FFF2-40B4-BE49-F238E27FC236}">
                  <a16:creationId xmlns:a16="http://schemas.microsoft.com/office/drawing/2014/main" id="{5F53A33F-CF50-75F5-48A0-72DFD1083FEF}"/>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 name="Oval 18">
              <a:extLst>
                <a:ext uri="{FF2B5EF4-FFF2-40B4-BE49-F238E27FC236}">
                  <a16:creationId xmlns:a16="http://schemas.microsoft.com/office/drawing/2014/main" id="{0FACB339-B6E9-C6E9-CC50-AF0FDCC38AE5}"/>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 name="Oval 19">
              <a:extLst>
                <a:ext uri="{FF2B5EF4-FFF2-40B4-BE49-F238E27FC236}">
                  <a16:creationId xmlns:a16="http://schemas.microsoft.com/office/drawing/2014/main" id="{42732481-DE08-7BE3-EC5F-DDEE98B892B0}"/>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9C219CB7-6866-F88C-72E7-E2C87CF10F52}"/>
                  </a:ext>
                </a:extLst>
              </p:cNvPr>
              <p:cNvSpPr txBox="1"/>
              <p:nvPr/>
            </p:nvSpPr>
            <p:spPr>
              <a:xfrm>
                <a:off x="5425862" y="2443855"/>
                <a:ext cx="200538" cy="20734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21" name="TextBox 20">
                <a:extLst>
                  <a:ext uri="{FF2B5EF4-FFF2-40B4-BE49-F238E27FC236}">
                    <a16:creationId xmlns:a16="http://schemas.microsoft.com/office/drawing/2014/main" id="{9C219CB7-6866-F88C-72E7-E2C87CF10F52}"/>
                  </a:ext>
                </a:extLst>
              </p:cNvPr>
              <p:cNvSpPr txBox="1">
                <a:spLocks noRot="1" noChangeAspect="1" noMove="1" noResize="1" noEditPoints="1" noAdjustHandles="1" noChangeArrowheads="1" noChangeShapeType="1" noTextEdit="1"/>
              </p:cNvSpPr>
              <p:nvPr/>
            </p:nvSpPr>
            <p:spPr>
              <a:xfrm>
                <a:off x="5425862" y="2443855"/>
                <a:ext cx="200538" cy="207341"/>
              </a:xfrm>
              <a:prstGeom prst="rect">
                <a:avLst/>
              </a:prstGeom>
              <a:blipFill>
                <a:blip r:embed="rId2"/>
                <a:stretch>
                  <a:fillRect l="-9091" r="-54545" b="-100000"/>
                </a:stretch>
              </a:blipFill>
            </p:spPr>
            <p:txBody>
              <a:bodyPr/>
              <a:lstStyle/>
              <a:p>
                <a:r>
                  <a:rPr lang="en-GB">
                    <a:noFill/>
                  </a:rPr>
                  <a:t> </a:t>
                </a:r>
              </a:p>
            </p:txBody>
          </p:sp>
        </mc:Fallback>
      </mc:AlternateContent>
      <p:sp>
        <p:nvSpPr>
          <p:cNvPr id="22" name="TextBox 21">
            <a:extLst>
              <a:ext uri="{FF2B5EF4-FFF2-40B4-BE49-F238E27FC236}">
                <a16:creationId xmlns:a16="http://schemas.microsoft.com/office/drawing/2014/main" id="{E8BAA3DC-1703-060B-DA21-2437684502F1}"/>
              </a:ext>
            </a:extLst>
          </p:cNvPr>
          <p:cNvSpPr txBox="1"/>
          <p:nvPr/>
        </p:nvSpPr>
        <p:spPr>
          <a:xfrm rot="19701502">
            <a:off x="5714105" y="2541036"/>
            <a:ext cx="827553" cy="338554"/>
          </a:xfrm>
          <a:prstGeom prst="rect">
            <a:avLst/>
          </a:prstGeom>
          <a:noFill/>
        </p:spPr>
        <p:txBody>
          <a:bodyPr wrap="square" rtlCol="0">
            <a:spAutoFit/>
          </a:bodyPr>
          <a:lstStyle/>
          <a:p>
            <a:r>
              <a:rPr lang="en-GB" sz="1600"/>
              <a:t>Tennis</a:t>
            </a:r>
          </a:p>
        </p:txBody>
      </p:sp>
      <p:sp>
        <p:nvSpPr>
          <p:cNvPr id="23" name="TextBox 22">
            <a:extLst>
              <a:ext uri="{FF2B5EF4-FFF2-40B4-BE49-F238E27FC236}">
                <a16:creationId xmlns:a16="http://schemas.microsoft.com/office/drawing/2014/main" id="{DD7A03C8-D962-601C-4C37-5B86FBF31F0C}"/>
              </a:ext>
            </a:extLst>
          </p:cNvPr>
          <p:cNvSpPr txBox="1"/>
          <p:nvPr/>
        </p:nvSpPr>
        <p:spPr>
          <a:xfrm rot="2476514">
            <a:off x="7142475" y="2717206"/>
            <a:ext cx="966088" cy="338554"/>
          </a:xfrm>
          <a:prstGeom prst="rect">
            <a:avLst/>
          </a:prstGeom>
          <a:noFill/>
        </p:spPr>
        <p:txBody>
          <a:bodyPr wrap="square" rtlCol="0">
            <a:spAutoFit/>
          </a:bodyPr>
          <a:lstStyle/>
          <a:p>
            <a:r>
              <a:rPr lang="en-GB" sz="1600"/>
              <a:t>Hockey</a:t>
            </a:r>
          </a:p>
        </p:txBody>
      </p:sp>
      <p:sp>
        <p:nvSpPr>
          <p:cNvPr id="24" name="TextBox 23">
            <a:extLst>
              <a:ext uri="{FF2B5EF4-FFF2-40B4-BE49-F238E27FC236}">
                <a16:creationId xmlns:a16="http://schemas.microsoft.com/office/drawing/2014/main" id="{55B53D1A-D527-F2AD-6A96-A310BF6734C2}"/>
              </a:ext>
            </a:extLst>
          </p:cNvPr>
          <p:cNvSpPr txBox="1"/>
          <p:nvPr/>
        </p:nvSpPr>
        <p:spPr>
          <a:xfrm>
            <a:off x="7522270" y="3407641"/>
            <a:ext cx="283639" cy="369332"/>
          </a:xfrm>
          <a:prstGeom prst="rect">
            <a:avLst/>
          </a:prstGeom>
          <a:noFill/>
        </p:spPr>
        <p:txBody>
          <a:bodyPr wrap="square" rtlCol="0">
            <a:spAutoFit/>
          </a:bodyPr>
          <a:lstStyle/>
          <a:p>
            <a:r>
              <a:rPr lang="en-GB"/>
              <a:t>7</a:t>
            </a:r>
          </a:p>
        </p:txBody>
      </p:sp>
      <p:sp>
        <p:nvSpPr>
          <p:cNvPr id="25" name="TextBox 24">
            <a:extLst>
              <a:ext uri="{FF2B5EF4-FFF2-40B4-BE49-F238E27FC236}">
                <a16:creationId xmlns:a16="http://schemas.microsoft.com/office/drawing/2014/main" id="{10C9FA8B-28FF-FC76-2CF1-4376EE2E8B8D}"/>
              </a:ext>
            </a:extLst>
          </p:cNvPr>
          <p:cNvSpPr txBox="1"/>
          <p:nvPr/>
        </p:nvSpPr>
        <p:spPr>
          <a:xfrm>
            <a:off x="6195483" y="3036550"/>
            <a:ext cx="283639" cy="369332"/>
          </a:xfrm>
          <a:prstGeom prst="rect">
            <a:avLst/>
          </a:prstGeom>
          <a:noFill/>
        </p:spPr>
        <p:txBody>
          <a:bodyPr wrap="square" rtlCol="0">
            <a:spAutoFit/>
          </a:bodyPr>
          <a:lstStyle/>
          <a:p>
            <a:r>
              <a:rPr lang="en-GB"/>
              <a:t>6</a:t>
            </a:r>
          </a:p>
        </p:txBody>
      </p:sp>
      <p:sp>
        <p:nvSpPr>
          <p:cNvPr id="26" name="TextBox 25">
            <a:extLst>
              <a:ext uri="{FF2B5EF4-FFF2-40B4-BE49-F238E27FC236}">
                <a16:creationId xmlns:a16="http://schemas.microsoft.com/office/drawing/2014/main" id="{5741CBF7-4928-9CDA-080B-65F8E2C42B32}"/>
              </a:ext>
            </a:extLst>
          </p:cNvPr>
          <p:cNvSpPr txBox="1"/>
          <p:nvPr/>
        </p:nvSpPr>
        <p:spPr>
          <a:xfrm>
            <a:off x="7051067" y="3023122"/>
            <a:ext cx="466452" cy="369332"/>
          </a:xfrm>
          <a:prstGeom prst="rect">
            <a:avLst/>
          </a:prstGeom>
          <a:noFill/>
        </p:spPr>
        <p:txBody>
          <a:bodyPr wrap="square" rtlCol="0">
            <a:spAutoFit/>
          </a:bodyPr>
          <a:lstStyle/>
          <a:p>
            <a:r>
              <a:rPr lang="en-GB"/>
              <a:t>10</a:t>
            </a:r>
          </a:p>
        </p:txBody>
      </p:sp>
      <p:sp>
        <p:nvSpPr>
          <p:cNvPr id="27" name="TextBox 26">
            <a:extLst>
              <a:ext uri="{FF2B5EF4-FFF2-40B4-BE49-F238E27FC236}">
                <a16:creationId xmlns:a16="http://schemas.microsoft.com/office/drawing/2014/main" id="{F271A0A1-7797-F0A7-69BB-038013727DD8}"/>
              </a:ext>
            </a:extLst>
          </p:cNvPr>
          <p:cNvSpPr txBox="1"/>
          <p:nvPr/>
        </p:nvSpPr>
        <p:spPr>
          <a:xfrm>
            <a:off x="4127945" y="2451221"/>
            <a:ext cx="1388279" cy="523220"/>
          </a:xfrm>
          <a:prstGeom prst="rect">
            <a:avLst/>
          </a:prstGeom>
          <a:noFill/>
        </p:spPr>
        <p:txBody>
          <a:bodyPr wrap="square" rtlCol="0">
            <a:spAutoFit/>
          </a:bodyPr>
          <a:lstStyle/>
          <a:p>
            <a:r>
              <a:rPr lang="en-GB" sz="1400" b="1"/>
              <a:t>b) </a:t>
            </a:r>
            <a:r>
              <a:rPr lang="en-GB" sz="1400"/>
              <a:t>How many like hockey?</a:t>
            </a:r>
          </a:p>
        </p:txBody>
      </p:sp>
      <p:sp>
        <p:nvSpPr>
          <p:cNvPr id="28" name="TextBox 27">
            <a:extLst>
              <a:ext uri="{FF2B5EF4-FFF2-40B4-BE49-F238E27FC236}">
                <a16:creationId xmlns:a16="http://schemas.microsoft.com/office/drawing/2014/main" id="{B8D9DB95-A7F7-A6A6-2F31-2D797C990112}"/>
              </a:ext>
            </a:extLst>
          </p:cNvPr>
          <p:cNvSpPr txBox="1"/>
          <p:nvPr/>
        </p:nvSpPr>
        <p:spPr>
          <a:xfrm>
            <a:off x="4173126" y="3101003"/>
            <a:ext cx="1388279" cy="954107"/>
          </a:xfrm>
          <a:prstGeom prst="rect">
            <a:avLst/>
          </a:prstGeom>
          <a:noFill/>
        </p:spPr>
        <p:txBody>
          <a:bodyPr wrap="square" rtlCol="0">
            <a:spAutoFit/>
          </a:bodyPr>
          <a:lstStyle/>
          <a:p>
            <a:r>
              <a:rPr lang="en-GB" sz="1400" b="1"/>
              <a:t>c) </a:t>
            </a:r>
            <a:r>
              <a:rPr lang="en-GB" sz="1400"/>
              <a:t>What's the probability one of them does NOT like tennis?</a:t>
            </a:r>
          </a:p>
        </p:txBody>
      </p:sp>
    </p:spTree>
    <p:extLst>
      <p:ext uri="{BB962C8B-B14F-4D97-AF65-F5344CB8AC3E}">
        <p14:creationId xmlns:p14="http://schemas.microsoft.com/office/powerpoint/2010/main" val="3834832282"/>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TextBox 86">
            <a:extLst>
              <a:ext uri="{FF2B5EF4-FFF2-40B4-BE49-F238E27FC236}">
                <a16:creationId xmlns:a16="http://schemas.microsoft.com/office/drawing/2014/main" id="{2E12F024-744E-4FAC-8496-16FCB8B39D33}"/>
              </a:ext>
            </a:extLst>
          </p:cNvPr>
          <p:cNvSpPr txBox="1"/>
          <p:nvPr/>
        </p:nvSpPr>
        <p:spPr>
          <a:xfrm>
            <a:off x="82731" y="3598460"/>
            <a:ext cx="3138104" cy="2031325"/>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a:t>
            </a:r>
            <a:r>
              <a:rPr lang="en-GB" sz="1400"/>
              <a:t>. Why was the answer to b) not 4?</a:t>
            </a:r>
          </a:p>
          <a:p>
            <a:endParaRPr lang="en-GB" sz="1400"/>
          </a:p>
          <a:p>
            <a:r>
              <a:rPr lang="en-GB" sz="1400" b="1"/>
              <a:t>2. </a:t>
            </a:r>
            <a:r>
              <a:rPr lang="en-GB" sz="1400"/>
              <a:t>What does the "3" represent?</a:t>
            </a:r>
          </a:p>
          <a:p>
            <a:endParaRPr lang="en-GB" sz="1400"/>
          </a:p>
          <a:p>
            <a:r>
              <a:rPr lang="en-GB" sz="1400" b="1"/>
              <a:t>3. </a:t>
            </a:r>
            <a:r>
              <a:rPr lang="en-GB" sz="1400"/>
              <a:t>What other probability questions could you answer from this Venn diagram?</a:t>
            </a:r>
          </a:p>
        </p:txBody>
      </p:sp>
      <p:sp>
        <p:nvSpPr>
          <p:cNvPr id="99" name="TextBox 98">
            <a:extLst>
              <a:ext uri="{FF2B5EF4-FFF2-40B4-BE49-F238E27FC236}">
                <a16:creationId xmlns:a16="http://schemas.microsoft.com/office/drawing/2014/main" id="{8CF3ABF3-9B9A-1889-98F6-83FE291BD429}"/>
              </a:ext>
            </a:extLst>
          </p:cNvPr>
          <p:cNvSpPr txBox="1"/>
          <p:nvPr/>
        </p:nvSpPr>
        <p:spPr>
          <a:xfrm>
            <a:off x="521404" y="246546"/>
            <a:ext cx="3995931" cy="584775"/>
          </a:xfrm>
          <a:prstGeom prst="rect">
            <a:avLst/>
          </a:prstGeom>
          <a:noFill/>
        </p:spPr>
        <p:txBody>
          <a:bodyPr wrap="square" rtlCol="0">
            <a:spAutoFit/>
          </a:bodyPr>
          <a:lstStyle/>
          <a:p>
            <a:r>
              <a:rPr lang="en-GB" sz="1600"/>
              <a:t>Terry asked his 20 friends which food they like, showing the answers in a Venn diagram:</a:t>
            </a:r>
          </a:p>
        </p:txBody>
      </p:sp>
      <p:grpSp>
        <p:nvGrpSpPr>
          <p:cNvPr id="100" name="Group 99">
            <a:extLst>
              <a:ext uri="{FF2B5EF4-FFF2-40B4-BE49-F238E27FC236}">
                <a16:creationId xmlns:a16="http://schemas.microsoft.com/office/drawing/2014/main" id="{AFAF8D7F-D2E5-1296-22D0-87DF57AF8DA0}"/>
              </a:ext>
            </a:extLst>
          </p:cNvPr>
          <p:cNvGrpSpPr/>
          <p:nvPr/>
        </p:nvGrpSpPr>
        <p:grpSpPr>
          <a:xfrm>
            <a:off x="556592" y="934278"/>
            <a:ext cx="4098459" cy="2594112"/>
            <a:chOff x="1053548" y="636104"/>
            <a:chExt cx="6877878" cy="4353339"/>
          </a:xfrm>
        </p:grpSpPr>
        <p:sp>
          <p:nvSpPr>
            <p:cNvPr id="101" name="Rectangle 100">
              <a:extLst>
                <a:ext uri="{FF2B5EF4-FFF2-40B4-BE49-F238E27FC236}">
                  <a16:creationId xmlns:a16="http://schemas.microsoft.com/office/drawing/2014/main" id="{ACC2226B-1A8E-8E6A-9786-F757EF2E6BE3}"/>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2" name="Oval 101">
              <a:extLst>
                <a:ext uri="{FF2B5EF4-FFF2-40B4-BE49-F238E27FC236}">
                  <a16:creationId xmlns:a16="http://schemas.microsoft.com/office/drawing/2014/main" id="{878C4E75-7D04-C484-7782-66D4E43BE9D7}"/>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3" name="Oval 102">
              <a:extLst>
                <a:ext uri="{FF2B5EF4-FFF2-40B4-BE49-F238E27FC236}">
                  <a16:creationId xmlns:a16="http://schemas.microsoft.com/office/drawing/2014/main" id="{1538672C-95A3-A148-7D24-49E73C97FD78}"/>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104" name="TextBox 103">
                <a:extLst>
                  <a:ext uri="{FF2B5EF4-FFF2-40B4-BE49-F238E27FC236}">
                    <a16:creationId xmlns:a16="http://schemas.microsoft.com/office/drawing/2014/main" id="{B7FFE6B2-CCF0-1739-BA72-48DA7ACCA0DC}"/>
                  </a:ext>
                </a:extLst>
              </p:cNvPr>
              <p:cNvSpPr txBox="1"/>
              <p:nvPr/>
            </p:nvSpPr>
            <p:spPr>
              <a:xfrm>
                <a:off x="253449" y="894521"/>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104" name="TextBox 103">
                <a:extLst>
                  <a:ext uri="{FF2B5EF4-FFF2-40B4-BE49-F238E27FC236}">
                    <a16:creationId xmlns:a16="http://schemas.microsoft.com/office/drawing/2014/main" id="{B7FFE6B2-CCF0-1739-BA72-48DA7ACCA0DC}"/>
                  </a:ext>
                </a:extLst>
              </p:cNvPr>
              <p:cNvSpPr txBox="1">
                <a:spLocks noRot="1" noChangeAspect="1" noMove="1" noResize="1" noEditPoints="1" noAdjustHandles="1" noChangeArrowheads="1" noChangeShapeType="1" noTextEdit="1"/>
              </p:cNvSpPr>
              <p:nvPr/>
            </p:nvSpPr>
            <p:spPr>
              <a:xfrm>
                <a:off x="253449" y="894521"/>
                <a:ext cx="357214" cy="369332"/>
              </a:xfrm>
              <a:prstGeom prst="rect">
                <a:avLst/>
              </a:prstGeom>
              <a:blipFill>
                <a:blip r:embed="rId2"/>
                <a:stretch>
                  <a:fillRect b="-13333"/>
                </a:stretch>
              </a:blipFill>
            </p:spPr>
            <p:txBody>
              <a:bodyPr/>
              <a:lstStyle/>
              <a:p>
                <a:r>
                  <a:rPr lang="en-GB">
                    <a:noFill/>
                  </a:rPr>
                  <a:t> </a:t>
                </a:r>
              </a:p>
            </p:txBody>
          </p:sp>
        </mc:Fallback>
      </mc:AlternateContent>
      <p:sp>
        <p:nvSpPr>
          <p:cNvPr id="105" name="TextBox 104">
            <a:extLst>
              <a:ext uri="{FF2B5EF4-FFF2-40B4-BE49-F238E27FC236}">
                <a16:creationId xmlns:a16="http://schemas.microsoft.com/office/drawing/2014/main" id="{38F82704-F5A0-B0A8-FA06-893D21801B8F}"/>
              </a:ext>
            </a:extLst>
          </p:cNvPr>
          <p:cNvSpPr txBox="1"/>
          <p:nvPr/>
        </p:nvSpPr>
        <p:spPr>
          <a:xfrm rot="19701502">
            <a:off x="1015188" y="1282990"/>
            <a:ext cx="594843" cy="338554"/>
          </a:xfrm>
          <a:prstGeom prst="rect">
            <a:avLst/>
          </a:prstGeom>
          <a:noFill/>
        </p:spPr>
        <p:txBody>
          <a:bodyPr wrap="none" rtlCol="0">
            <a:spAutoFit/>
          </a:bodyPr>
          <a:lstStyle/>
          <a:p>
            <a:r>
              <a:rPr lang="en-GB" sz="1600"/>
              <a:t>Pizza</a:t>
            </a:r>
          </a:p>
        </p:txBody>
      </p:sp>
      <p:sp>
        <p:nvSpPr>
          <p:cNvPr id="106" name="TextBox 105">
            <a:extLst>
              <a:ext uri="{FF2B5EF4-FFF2-40B4-BE49-F238E27FC236}">
                <a16:creationId xmlns:a16="http://schemas.microsoft.com/office/drawing/2014/main" id="{D6634CD1-7957-FA6F-106A-24D852FCFA8E}"/>
              </a:ext>
            </a:extLst>
          </p:cNvPr>
          <p:cNvSpPr txBox="1"/>
          <p:nvPr/>
        </p:nvSpPr>
        <p:spPr>
          <a:xfrm rot="2476514">
            <a:off x="3453296" y="1361679"/>
            <a:ext cx="853119" cy="338554"/>
          </a:xfrm>
          <a:prstGeom prst="rect">
            <a:avLst/>
          </a:prstGeom>
          <a:noFill/>
        </p:spPr>
        <p:txBody>
          <a:bodyPr wrap="none" rtlCol="0">
            <a:spAutoFit/>
          </a:bodyPr>
          <a:lstStyle/>
          <a:p>
            <a:r>
              <a:rPr lang="en-GB" sz="1600"/>
              <a:t>Lasagne</a:t>
            </a:r>
          </a:p>
        </p:txBody>
      </p:sp>
      <p:sp>
        <p:nvSpPr>
          <p:cNvPr id="107" name="TextBox 106">
            <a:extLst>
              <a:ext uri="{FF2B5EF4-FFF2-40B4-BE49-F238E27FC236}">
                <a16:creationId xmlns:a16="http://schemas.microsoft.com/office/drawing/2014/main" id="{9987C842-C6BE-AD6D-EEDB-ECE47BC2D1B6}"/>
              </a:ext>
            </a:extLst>
          </p:cNvPr>
          <p:cNvSpPr txBox="1"/>
          <p:nvPr/>
        </p:nvSpPr>
        <p:spPr>
          <a:xfrm>
            <a:off x="4792828" y="187643"/>
            <a:ext cx="4168834" cy="2800767"/>
          </a:xfrm>
          <a:prstGeom prst="rect">
            <a:avLst/>
          </a:prstGeom>
          <a:noFill/>
        </p:spPr>
        <p:txBody>
          <a:bodyPr wrap="square" rtlCol="0">
            <a:spAutoFit/>
          </a:bodyPr>
          <a:lstStyle/>
          <a:p>
            <a:r>
              <a:rPr lang="en-GB" sz="1600"/>
              <a:t>a) Complete the Venn diagram</a:t>
            </a:r>
          </a:p>
          <a:p>
            <a:endParaRPr lang="en-GB" sz="1600"/>
          </a:p>
          <a:p>
            <a:endParaRPr lang="en-GB" sz="1600"/>
          </a:p>
          <a:p>
            <a:endParaRPr lang="en-GB" sz="1600"/>
          </a:p>
          <a:p>
            <a:r>
              <a:rPr lang="en-GB" sz="1600"/>
              <a:t>b) How many like pizza?</a:t>
            </a:r>
          </a:p>
          <a:p>
            <a:endParaRPr lang="en-GB" sz="1600"/>
          </a:p>
          <a:p>
            <a:endParaRPr lang="en-GB" sz="1600"/>
          </a:p>
          <a:p>
            <a:endParaRPr lang="en-GB" sz="1600"/>
          </a:p>
          <a:p>
            <a:r>
              <a:rPr lang="en-GB" sz="1600"/>
              <a:t>c) What's the probability one of the friends chosen at random likes either pizza or lasagne but not both? </a:t>
            </a:r>
          </a:p>
        </p:txBody>
      </p:sp>
      <p:sp>
        <p:nvSpPr>
          <p:cNvPr id="108" name="TextBox 107">
            <a:extLst>
              <a:ext uri="{FF2B5EF4-FFF2-40B4-BE49-F238E27FC236}">
                <a16:creationId xmlns:a16="http://schemas.microsoft.com/office/drawing/2014/main" id="{427BEAD1-F3C8-405D-6133-96A06312FF68}"/>
              </a:ext>
            </a:extLst>
          </p:cNvPr>
          <p:cNvSpPr txBox="1"/>
          <p:nvPr/>
        </p:nvSpPr>
        <p:spPr>
          <a:xfrm>
            <a:off x="3765288" y="2833092"/>
            <a:ext cx="301686" cy="369332"/>
          </a:xfrm>
          <a:prstGeom prst="rect">
            <a:avLst/>
          </a:prstGeom>
          <a:noFill/>
        </p:spPr>
        <p:txBody>
          <a:bodyPr wrap="none" rtlCol="0">
            <a:spAutoFit/>
          </a:bodyPr>
          <a:lstStyle/>
          <a:p>
            <a:r>
              <a:rPr lang="en-GB"/>
              <a:t>3</a:t>
            </a:r>
          </a:p>
        </p:txBody>
      </p:sp>
      <p:sp>
        <p:nvSpPr>
          <p:cNvPr id="109" name="TextBox 108">
            <a:extLst>
              <a:ext uri="{FF2B5EF4-FFF2-40B4-BE49-F238E27FC236}">
                <a16:creationId xmlns:a16="http://schemas.microsoft.com/office/drawing/2014/main" id="{1D34A216-E36A-162B-9773-87FC961ED55C}"/>
              </a:ext>
            </a:extLst>
          </p:cNvPr>
          <p:cNvSpPr txBox="1"/>
          <p:nvPr/>
        </p:nvSpPr>
        <p:spPr>
          <a:xfrm>
            <a:off x="1589472" y="2257985"/>
            <a:ext cx="301686" cy="369332"/>
          </a:xfrm>
          <a:prstGeom prst="rect">
            <a:avLst/>
          </a:prstGeom>
          <a:noFill/>
        </p:spPr>
        <p:txBody>
          <a:bodyPr wrap="none" rtlCol="0">
            <a:spAutoFit/>
          </a:bodyPr>
          <a:lstStyle/>
          <a:p>
            <a:r>
              <a:rPr lang="en-GB"/>
              <a:t>4</a:t>
            </a:r>
          </a:p>
        </p:txBody>
      </p:sp>
      <p:sp>
        <p:nvSpPr>
          <p:cNvPr id="110" name="TextBox 109">
            <a:extLst>
              <a:ext uri="{FF2B5EF4-FFF2-40B4-BE49-F238E27FC236}">
                <a16:creationId xmlns:a16="http://schemas.microsoft.com/office/drawing/2014/main" id="{67F60530-7195-15C9-D70F-59BA764A1D73}"/>
              </a:ext>
            </a:extLst>
          </p:cNvPr>
          <p:cNvSpPr txBox="1"/>
          <p:nvPr/>
        </p:nvSpPr>
        <p:spPr>
          <a:xfrm>
            <a:off x="2385079" y="2046668"/>
            <a:ext cx="301686" cy="369332"/>
          </a:xfrm>
          <a:prstGeom prst="rect">
            <a:avLst/>
          </a:prstGeom>
          <a:noFill/>
        </p:spPr>
        <p:txBody>
          <a:bodyPr wrap="none" rtlCol="0">
            <a:spAutoFit/>
          </a:bodyPr>
          <a:lstStyle/>
          <a:p>
            <a:r>
              <a:rPr lang="en-GB"/>
              <a:t>8</a:t>
            </a:r>
          </a:p>
        </p:txBody>
      </p:sp>
      <p:grpSp>
        <p:nvGrpSpPr>
          <p:cNvPr id="111" name="Group 110">
            <a:extLst>
              <a:ext uri="{FF2B5EF4-FFF2-40B4-BE49-F238E27FC236}">
                <a16:creationId xmlns:a16="http://schemas.microsoft.com/office/drawing/2014/main" id="{3F6DD881-5E8A-308E-6B45-DA6EF298EA16}"/>
              </a:ext>
            </a:extLst>
          </p:cNvPr>
          <p:cNvGrpSpPr/>
          <p:nvPr/>
        </p:nvGrpSpPr>
        <p:grpSpPr>
          <a:xfrm>
            <a:off x="3225806" y="1886846"/>
            <a:ext cx="325080" cy="367920"/>
            <a:chOff x="3225806" y="1886846"/>
            <a:chExt cx="325080" cy="367920"/>
          </a:xfrm>
        </p:grpSpPr>
        <mc:AlternateContent xmlns:mc="http://schemas.openxmlformats.org/markup-compatibility/2006" xmlns:p14="http://schemas.microsoft.com/office/powerpoint/2010/main">
          <mc:Choice Requires="p14">
            <p:contentPart p14:bwMode="auto" r:id="rId3">
              <p14:nvContentPartPr>
                <p14:cNvPr id="112" name="Ink 111">
                  <a:extLst>
                    <a:ext uri="{FF2B5EF4-FFF2-40B4-BE49-F238E27FC236}">
                      <a16:creationId xmlns:a16="http://schemas.microsoft.com/office/drawing/2014/main" id="{35E73FBB-EE17-720B-33CD-5FA0D825CAB4}"/>
                    </a:ext>
                  </a:extLst>
                </p14:cNvPr>
                <p14:cNvContentPartPr/>
                <p14:nvPr/>
              </p14:nvContentPartPr>
              <p14:xfrm>
                <a:off x="3225806" y="1941926"/>
                <a:ext cx="205200" cy="312840"/>
              </p14:xfrm>
            </p:contentPart>
          </mc:Choice>
          <mc:Fallback xmlns="">
            <p:pic>
              <p:nvPicPr>
                <p:cNvPr id="112" name="Ink 111">
                  <a:extLst>
                    <a:ext uri="{FF2B5EF4-FFF2-40B4-BE49-F238E27FC236}">
                      <a16:creationId xmlns:a16="http://schemas.microsoft.com/office/drawing/2014/main" id="{35E73FBB-EE17-720B-33CD-5FA0D825CAB4}"/>
                    </a:ext>
                  </a:extLst>
                </p:cNvPr>
                <p:cNvPicPr/>
                <p:nvPr/>
              </p:nvPicPr>
              <p:blipFill>
                <a:blip r:embed="rId4"/>
                <a:stretch>
                  <a:fillRect/>
                </a:stretch>
              </p:blipFill>
              <p:spPr>
                <a:xfrm>
                  <a:off x="3207806" y="1923926"/>
                  <a:ext cx="24084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13" name="Ink 112">
                  <a:extLst>
                    <a:ext uri="{FF2B5EF4-FFF2-40B4-BE49-F238E27FC236}">
                      <a16:creationId xmlns:a16="http://schemas.microsoft.com/office/drawing/2014/main" id="{A39BD10C-A914-7DCA-0325-2C93A0E8BF70}"/>
                    </a:ext>
                  </a:extLst>
                </p14:cNvPr>
                <p14:cNvContentPartPr/>
                <p14:nvPr/>
              </p14:nvContentPartPr>
              <p14:xfrm>
                <a:off x="3265406" y="1886846"/>
                <a:ext cx="285480" cy="53640"/>
              </p14:xfrm>
            </p:contentPart>
          </mc:Choice>
          <mc:Fallback xmlns="">
            <p:pic>
              <p:nvPicPr>
                <p:cNvPr id="113" name="Ink 112">
                  <a:extLst>
                    <a:ext uri="{FF2B5EF4-FFF2-40B4-BE49-F238E27FC236}">
                      <a16:creationId xmlns:a16="http://schemas.microsoft.com/office/drawing/2014/main" id="{A39BD10C-A914-7DCA-0325-2C93A0E8BF70}"/>
                    </a:ext>
                  </a:extLst>
                </p:cNvPr>
                <p:cNvPicPr/>
                <p:nvPr/>
              </p:nvPicPr>
              <p:blipFill>
                <a:blip r:embed="rId6"/>
                <a:stretch>
                  <a:fillRect/>
                </a:stretch>
              </p:blipFill>
              <p:spPr>
                <a:xfrm>
                  <a:off x="3247766" y="1869206"/>
                  <a:ext cx="321120" cy="89280"/>
                </a:xfrm>
                <a:prstGeom prst="rect">
                  <a:avLst/>
                </a:prstGeom>
              </p:spPr>
            </p:pic>
          </mc:Fallback>
        </mc:AlternateContent>
      </p:grpSp>
      <p:grpSp>
        <p:nvGrpSpPr>
          <p:cNvPr id="114" name="Group 113">
            <a:extLst>
              <a:ext uri="{FF2B5EF4-FFF2-40B4-BE49-F238E27FC236}">
                <a16:creationId xmlns:a16="http://schemas.microsoft.com/office/drawing/2014/main" id="{E147C72F-44D8-9558-76AD-E72F86DA27FC}"/>
              </a:ext>
            </a:extLst>
          </p:cNvPr>
          <p:cNvGrpSpPr/>
          <p:nvPr/>
        </p:nvGrpSpPr>
        <p:grpSpPr>
          <a:xfrm>
            <a:off x="5737526" y="1579129"/>
            <a:ext cx="406800" cy="254520"/>
            <a:chOff x="5737526" y="1763006"/>
            <a:chExt cx="406800" cy="254520"/>
          </a:xfrm>
        </p:grpSpPr>
        <mc:AlternateContent xmlns:mc="http://schemas.openxmlformats.org/markup-compatibility/2006" xmlns:p14="http://schemas.microsoft.com/office/powerpoint/2010/main">
          <mc:Choice Requires="p14">
            <p:contentPart p14:bwMode="auto" r:id="rId7">
              <p14:nvContentPartPr>
                <p14:cNvPr id="115" name="Ink 114">
                  <a:extLst>
                    <a:ext uri="{FF2B5EF4-FFF2-40B4-BE49-F238E27FC236}">
                      <a16:creationId xmlns:a16="http://schemas.microsoft.com/office/drawing/2014/main" id="{85C92A72-7281-E231-C1D0-4CDE468E9031}"/>
                    </a:ext>
                  </a:extLst>
                </p14:cNvPr>
                <p14:cNvContentPartPr/>
                <p14:nvPr/>
              </p14:nvContentPartPr>
              <p14:xfrm>
                <a:off x="5737526" y="1770206"/>
                <a:ext cx="9360" cy="219600"/>
              </p14:xfrm>
            </p:contentPart>
          </mc:Choice>
          <mc:Fallback xmlns="">
            <p:pic>
              <p:nvPicPr>
                <p:cNvPr id="115" name="Ink 114">
                  <a:extLst>
                    <a:ext uri="{FF2B5EF4-FFF2-40B4-BE49-F238E27FC236}">
                      <a16:creationId xmlns:a16="http://schemas.microsoft.com/office/drawing/2014/main" id="{85C92A72-7281-E231-C1D0-4CDE468E9031}"/>
                    </a:ext>
                  </a:extLst>
                </p:cNvPr>
                <p:cNvPicPr/>
                <p:nvPr/>
              </p:nvPicPr>
              <p:blipFill>
                <a:blip r:embed="rId8"/>
                <a:stretch>
                  <a:fillRect/>
                </a:stretch>
              </p:blipFill>
              <p:spPr>
                <a:xfrm>
                  <a:off x="5719886" y="1752566"/>
                  <a:ext cx="450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16" name="Ink 115">
                  <a:extLst>
                    <a:ext uri="{FF2B5EF4-FFF2-40B4-BE49-F238E27FC236}">
                      <a16:creationId xmlns:a16="http://schemas.microsoft.com/office/drawing/2014/main" id="{D55025DA-61A8-98FD-8D27-6424BB690B7F}"/>
                    </a:ext>
                  </a:extLst>
                </p14:cNvPr>
                <p14:cNvContentPartPr/>
                <p14:nvPr/>
              </p14:nvContentPartPr>
              <p14:xfrm>
                <a:off x="5902406" y="1763006"/>
                <a:ext cx="241920" cy="254520"/>
              </p14:xfrm>
            </p:contentPart>
          </mc:Choice>
          <mc:Fallback xmlns="">
            <p:pic>
              <p:nvPicPr>
                <p:cNvPr id="116" name="Ink 115">
                  <a:extLst>
                    <a:ext uri="{FF2B5EF4-FFF2-40B4-BE49-F238E27FC236}">
                      <a16:creationId xmlns:a16="http://schemas.microsoft.com/office/drawing/2014/main" id="{D55025DA-61A8-98FD-8D27-6424BB690B7F}"/>
                    </a:ext>
                  </a:extLst>
                </p:cNvPr>
                <p:cNvPicPr/>
                <p:nvPr/>
              </p:nvPicPr>
              <p:blipFill>
                <a:blip r:embed="rId10"/>
                <a:stretch>
                  <a:fillRect/>
                </a:stretch>
              </p:blipFill>
              <p:spPr>
                <a:xfrm>
                  <a:off x="5884406" y="1745366"/>
                  <a:ext cx="277560" cy="290160"/>
                </a:xfrm>
                <a:prstGeom prst="rect">
                  <a:avLst/>
                </a:prstGeom>
              </p:spPr>
            </p:pic>
          </mc:Fallback>
        </mc:AlternateContent>
      </p:grpSp>
      <p:grpSp>
        <p:nvGrpSpPr>
          <p:cNvPr id="117" name="Group 116">
            <a:extLst>
              <a:ext uri="{FF2B5EF4-FFF2-40B4-BE49-F238E27FC236}">
                <a16:creationId xmlns:a16="http://schemas.microsoft.com/office/drawing/2014/main" id="{656662C3-DBE2-30AF-5BA4-E8A7BE3C71CE}"/>
              </a:ext>
            </a:extLst>
          </p:cNvPr>
          <p:cNvGrpSpPr/>
          <p:nvPr/>
        </p:nvGrpSpPr>
        <p:grpSpPr>
          <a:xfrm>
            <a:off x="6294806" y="2745889"/>
            <a:ext cx="721800" cy="313200"/>
            <a:chOff x="6294806" y="2929766"/>
            <a:chExt cx="721800" cy="313200"/>
          </a:xfrm>
        </p:grpSpPr>
        <mc:AlternateContent xmlns:mc="http://schemas.openxmlformats.org/markup-compatibility/2006" xmlns:p14="http://schemas.microsoft.com/office/powerpoint/2010/main">
          <mc:Choice Requires="p14">
            <p:contentPart p14:bwMode="auto" r:id="rId11">
              <p14:nvContentPartPr>
                <p14:cNvPr id="118" name="Ink 117">
                  <a:extLst>
                    <a:ext uri="{FF2B5EF4-FFF2-40B4-BE49-F238E27FC236}">
                      <a16:creationId xmlns:a16="http://schemas.microsoft.com/office/drawing/2014/main" id="{684FA91E-7511-C5A9-7D16-6AB3472B8902}"/>
                    </a:ext>
                  </a:extLst>
                </p14:cNvPr>
                <p14:cNvContentPartPr/>
                <p14:nvPr/>
              </p14:nvContentPartPr>
              <p14:xfrm>
                <a:off x="6324326" y="2929766"/>
                <a:ext cx="170280" cy="139680"/>
              </p14:xfrm>
            </p:contentPart>
          </mc:Choice>
          <mc:Fallback xmlns="">
            <p:pic>
              <p:nvPicPr>
                <p:cNvPr id="118" name="Ink 117">
                  <a:extLst>
                    <a:ext uri="{FF2B5EF4-FFF2-40B4-BE49-F238E27FC236}">
                      <a16:creationId xmlns:a16="http://schemas.microsoft.com/office/drawing/2014/main" id="{684FA91E-7511-C5A9-7D16-6AB3472B8902}"/>
                    </a:ext>
                  </a:extLst>
                </p:cNvPr>
                <p:cNvPicPr/>
                <p:nvPr/>
              </p:nvPicPr>
              <p:blipFill>
                <a:blip r:embed="rId12"/>
                <a:stretch>
                  <a:fillRect/>
                </a:stretch>
              </p:blipFill>
              <p:spPr>
                <a:xfrm>
                  <a:off x="6306326" y="2911766"/>
                  <a:ext cx="20592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19" name="Ink 118">
                  <a:extLst>
                    <a:ext uri="{FF2B5EF4-FFF2-40B4-BE49-F238E27FC236}">
                      <a16:creationId xmlns:a16="http://schemas.microsoft.com/office/drawing/2014/main" id="{E0063948-9793-AB16-8076-8383CE919EDA}"/>
                    </a:ext>
                  </a:extLst>
                </p14:cNvPr>
                <p14:cNvContentPartPr/>
                <p14:nvPr/>
              </p14:nvContentPartPr>
              <p14:xfrm>
                <a:off x="6440246" y="2982326"/>
                <a:ext cx="27720" cy="145440"/>
              </p14:xfrm>
            </p:contentPart>
          </mc:Choice>
          <mc:Fallback xmlns="">
            <p:pic>
              <p:nvPicPr>
                <p:cNvPr id="119" name="Ink 118">
                  <a:extLst>
                    <a:ext uri="{FF2B5EF4-FFF2-40B4-BE49-F238E27FC236}">
                      <a16:creationId xmlns:a16="http://schemas.microsoft.com/office/drawing/2014/main" id="{E0063948-9793-AB16-8076-8383CE919EDA}"/>
                    </a:ext>
                  </a:extLst>
                </p:cNvPr>
                <p:cNvPicPr/>
                <p:nvPr/>
              </p:nvPicPr>
              <p:blipFill>
                <a:blip r:embed="rId14"/>
                <a:stretch>
                  <a:fillRect/>
                </a:stretch>
              </p:blipFill>
              <p:spPr>
                <a:xfrm>
                  <a:off x="6422606" y="2964686"/>
                  <a:ext cx="6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0" name="Ink 119">
                  <a:extLst>
                    <a:ext uri="{FF2B5EF4-FFF2-40B4-BE49-F238E27FC236}">
                      <a16:creationId xmlns:a16="http://schemas.microsoft.com/office/drawing/2014/main" id="{9CB4C794-5EC8-7FE2-FD5F-A3C780858643}"/>
                    </a:ext>
                  </a:extLst>
                </p14:cNvPr>
                <p14:cNvContentPartPr/>
                <p14:nvPr/>
              </p14:nvContentPartPr>
              <p14:xfrm>
                <a:off x="6615566" y="3036686"/>
                <a:ext cx="100440" cy="11520"/>
              </p14:xfrm>
            </p:contentPart>
          </mc:Choice>
          <mc:Fallback xmlns="">
            <p:pic>
              <p:nvPicPr>
                <p:cNvPr id="120" name="Ink 119">
                  <a:extLst>
                    <a:ext uri="{FF2B5EF4-FFF2-40B4-BE49-F238E27FC236}">
                      <a16:creationId xmlns:a16="http://schemas.microsoft.com/office/drawing/2014/main" id="{9CB4C794-5EC8-7FE2-FD5F-A3C780858643}"/>
                    </a:ext>
                  </a:extLst>
                </p:cNvPr>
                <p:cNvPicPr/>
                <p:nvPr/>
              </p:nvPicPr>
              <p:blipFill>
                <a:blip r:embed="rId16"/>
                <a:stretch>
                  <a:fillRect/>
                </a:stretch>
              </p:blipFill>
              <p:spPr>
                <a:xfrm>
                  <a:off x="6597566" y="3019046"/>
                  <a:ext cx="1360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21" name="Ink 120">
                  <a:extLst>
                    <a:ext uri="{FF2B5EF4-FFF2-40B4-BE49-F238E27FC236}">
                      <a16:creationId xmlns:a16="http://schemas.microsoft.com/office/drawing/2014/main" id="{6FE8E2BB-2DCC-721C-21E6-4143F1736F30}"/>
                    </a:ext>
                  </a:extLst>
                </p14:cNvPr>
                <p14:cNvContentPartPr/>
                <p14:nvPr/>
              </p14:nvContentPartPr>
              <p14:xfrm>
                <a:off x="6667406" y="2945606"/>
                <a:ext cx="25200" cy="162360"/>
              </p14:xfrm>
            </p:contentPart>
          </mc:Choice>
          <mc:Fallback xmlns="">
            <p:pic>
              <p:nvPicPr>
                <p:cNvPr id="121" name="Ink 120">
                  <a:extLst>
                    <a:ext uri="{FF2B5EF4-FFF2-40B4-BE49-F238E27FC236}">
                      <a16:creationId xmlns:a16="http://schemas.microsoft.com/office/drawing/2014/main" id="{6FE8E2BB-2DCC-721C-21E6-4143F1736F30}"/>
                    </a:ext>
                  </a:extLst>
                </p:cNvPr>
                <p:cNvPicPr/>
                <p:nvPr/>
              </p:nvPicPr>
              <p:blipFill>
                <a:blip r:embed="rId18"/>
                <a:stretch>
                  <a:fillRect/>
                </a:stretch>
              </p:blipFill>
              <p:spPr>
                <a:xfrm>
                  <a:off x="6649766" y="2927966"/>
                  <a:ext cx="6084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2" name="Ink 121">
                  <a:extLst>
                    <a:ext uri="{FF2B5EF4-FFF2-40B4-BE49-F238E27FC236}">
                      <a16:creationId xmlns:a16="http://schemas.microsoft.com/office/drawing/2014/main" id="{E8C79696-24F1-9CB0-5E8E-3EF5FE55FCA8}"/>
                    </a:ext>
                  </a:extLst>
                </p14:cNvPr>
                <p14:cNvContentPartPr/>
                <p14:nvPr/>
              </p14:nvContentPartPr>
              <p14:xfrm>
                <a:off x="6825086" y="2948126"/>
                <a:ext cx="140760" cy="184320"/>
              </p14:xfrm>
            </p:contentPart>
          </mc:Choice>
          <mc:Fallback xmlns="">
            <p:pic>
              <p:nvPicPr>
                <p:cNvPr id="122" name="Ink 121">
                  <a:extLst>
                    <a:ext uri="{FF2B5EF4-FFF2-40B4-BE49-F238E27FC236}">
                      <a16:creationId xmlns:a16="http://schemas.microsoft.com/office/drawing/2014/main" id="{E8C79696-24F1-9CB0-5E8E-3EF5FE55FCA8}"/>
                    </a:ext>
                  </a:extLst>
                </p:cNvPr>
                <p:cNvPicPr/>
                <p:nvPr/>
              </p:nvPicPr>
              <p:blipFill>
                <a:blip r:embed="rId20"/>
                <a:stretch>
                  <a:fillRect/>
                </a:stretch>
              </p:blipFill>
              <p:spPr>
                <a:xfrm>
                  <a:off x="6807446" y="2930126"/>
                  <a:ext cx="1764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23" name="Ink 122">
                  <a:extLst>
                    <a:ext uri="{FF2B5EF4-FFF2-40B4-BE49-F238E27FC236}">
                      <a16:creationId xmlns:a16="http://schemas.microsoft.com/office/drawing/2014/main" id="{D09E9CB7-2FD7-1A55-BA42-99C67BB511B5}"/>
                    </a:ext>
                  </a:extLst>
                </p14:cNvPr>
                <p14:cNvContentPartPr/>
                <p14:nvPr/>
              </p14:nvContentPartPr>
              <p14:xfrm>
                <a:off x="6844886" y="2938766"/>
                <a:ext cx="171720" cy="41760"/>
              </p14:xfrm>
            </p:contentPart>
          </mc:Choice>
          <mc:Fallback xmlns="">
            <p:pic>
              <p:nvPicPr>
                <p:cNvPr id="123" name="Ink 122">
                  <a:extLst>
                    <a:ext uri="{FF2B5EF4-FFF2-40B4-BE49-F238E27FC236}">
                      <a16:creationId xmlns:a16="http://schemas.microsoft.com/office/drawing/2014/main" id="{D09E9CB7-2FD7-1A55-BA42-99C67BB511B5}"/>
                    </a:ext>
                  </a:extLst>
                </p:cNvPr>
                <p:cNvPicPr/>
                <p:nvPr/>
              </p:nvPicPr>
              <p:blipFill>
                <a:blip r:embed="rId22"/>
                <a:stretch>
                  <a:fillRect/>
                </a:stretch>
              </p:blipFill>
              <p:spPr>
                <a:xfrm>
                  <a:off x="6826886" y="2921126"/>
                  <a:ext cx="20736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24" name="Ink 123">
                  <a:extLst>
                    <a:ext uri="{FF2B5EF4-FFF2-40B4-BE49-F238E27FC236}">
                      <a16:creationId xmlns:a16="http://schemas.microsoft.com/office/drawing/2014/main" id="{5A18AE44-B9C3-1A2C-B20A-CF4353B15A00}"/>
                    </a:ext>
                  </a:extLst>
                </p14:cNvPr>
                <p14:cNvContentPartPr/>
                <p14:nvPr/>
              </p14:nvContentPartPr>
              <p14:xfrm>
                <a:off x="6294806" y="3205166"/>
                <a:ext cx="681840" cy="37800"/>
              </p14:xfrm>
            </p:contentPart>
          </mc:Choice>
          <mc:Fallback xmlns="">
            <p:pic>
              <p:nvPicPr>
                <p:cNvPr id="124" name="Ink 123">
                  <a:extLst>
                    <a:ext uri="{FF2B5EF4-FFF2-40B4-BE49-F238E27FC236}">
                      <a16:creationId xmlns:a16="http://schemas.microsoft.com/office/drawing/2014/main" id="{5A18AE44-B9C3-1A2C-B20A-CF4353B15A00}"/>
                    </a:ext>
                  </a:extLst>
                </p:cNvPr>
                <p:cNvPicPr/>
                <p:nvPr/>
              </p:nvPicPr>
              <p:blipFill>
                <a:blip r:embed="rId24"/>
                <a:stretch>
                  <a:fillRect/>
                </a:stretch>
              </p:blipFill>
              <p:spPr>
                <a:xfrm>
                  <a:off x="6277166" y="3187166"/>
                  <a:ext cx="717480" cy="73440"/>
                </a:xfrm>
                <a:prstGeom prst="rect">
                  <a:avLst/>
                </a:prstGeom>
              </p:spPr>
            </p:pic>
          </mc:Fallback>
        </mc:AlternateContent>
      </p:grpSp>
      <p:grpSp>
        <p:nvGrpSpPr>
          <p:cNvPr id="125" name="Group 124">
            <a:extLst>
              <a:ext uri="{FF2B5EF4-FFF2-40B4-BE49-F238E27FC236}">
                <a16:creationId xmlns:a16="http://schemas.microsoft.com/office/drawing/2014/main" id="{0211973A-C866-0A44-AC80-6D8E9AB60D57}"/>
              </a:ext>
            </a:extLst>
          </p:cNvPr>
          <p:cNvGrpSpPr/>
          <p:nvPr/>
        </p:nvGrpSpPr>
        <p:grpSpPr>
          <a:xfrm>
            <a:off x="6440246" y="3177529"/>
            <a:ext cx="354960" cy="159120"/>
            <a:chOff x="6440246" y="3361406"/>
            <a:chExt cx="354960" cy="159120"/>
          </a:xfrm>
        </p:grpSpPr>
        <mc:AlternateContent xmlns:mc="http://schemas.openxmlformats.org/markup-compatibility/2006" xmlns:p14="http://schemas.microsoft.com/office/powerpoint/2010/main">
          <mc:Choice Requires="p14">
            <p:contentPart p14:bwMode="auto" r:id="rId25">
              <p14:nvContentPartPr>
                <p14:cNvPr id="126" name="Ink 125">
                  <a:extLst>
                    <a:ext uri="{FF2B5EF4-FFF2-40B4-BE49-F238E27FC236}">
                      <a16:creationId xmlns:a16="http://schemas.microsoft.com/office/drawing/2014/main" id="{32D65D10-C44A-979F-BFA1-8CA874F8B346}"/>
                    </a:ext>
                  </a:extLst>
                </p14:cNvPr>
                <p14:cNvContentPartPr/>
                <p14:nvPr/>
              </p14:nvContentPartPr>
              <p14:xfrm>
                <a:off x="6440246" y="3361406"/>
                <a:ext cx="108720" cy="159120"/>
              </p14:xfrm>
            </p:contentPart>
          </mc:Choice>
          <mc:Fallback xmlns="">
            <p:pic>
              <p:nvPicPr>
                <p:cNvPr id="126" name="Ink 125">
                  <a:extLst>
                    <a:ext uri="{FF2B5EF4-FFF2-40B4-BE49-F238E27FC236}">
                      <a16:creationId xmlns:a16="http://schemas.microsoft.com/office/drawing/2014/main" id="{32D65D10-C44A-979F-BFA1-8CA874F8B346}"/>
                    </a:ext>
                  </a:extLst>
                </p:cNvPr>
                <p:cNvPicPr/>
                <p:nvPr/>
              </p:nvPicPr>
              <p:blipFill>
                <a:blip r:embed="rId26"/>
                <a:stretch>
                  <a:fillRect/>
                </a:stretch>
              </p:blipFill>
              <p:spPr>
                <a:xfrm>
                  <a:off x="6422606" y="3343406"/>
                  <a:ext cx="144360" cy="194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27" name="Ink 126">
                  <a:extLst>
                    <a:ext uri="{FF2B5EF4-FFF2-40B4-BE49-F238E27FC236}">
                      <a16:creationId xmlns:a16="http://schemas.microsoft.com/office/drawing/2014/main" id="{B329FFF3-54F2-82D1-703C-6CB32C9AC034}"/>
                    </a:ext>
                  </a:extLst>
                </p14:cNvPr>
                <p14:cNvContentPartPr/>
                <p14:nvPr/>
              </p14:nvContentPartPr>
              <p14:xfrm>
                <a:off x="6643286" y="3374366"/>
                <a:ext cx="151920" cy="126720"/>
              </p14:xfrm>
            </p:contentPart>
          </mc:Choice>
          <mc:Fallback xmlns="">
            <p:pic>
              <p:nvPicPr>
                <p:cNvPr id="127" name="Ink 126">
                  <a:extLst>
                    <a:ext uri="{FF2B5EF4-FFF2-40B4-BE49-F238E27FC236}">
                      <a16:creationId xmlns:a16="http://schemas.microsoft.com/office/drawing/2014/main" id="{B329FFF3-54F2-82D1-703C-6CB32C9AC034}"/>
                    </a:ext>
                  </a:extLst>
                </p:cNvPr>
                <p:cNvPicPr/>
                <p:nvPr/>
              </p:nvPicPr>
              <p:blipFill>
                <a:blip r:embed="rId28"/>
                <a:stretch>
                  <a:fillRect/>
                </a:stretch>
              </p:blipFill>
              <p:spPr>
                <a:xfrm>
                  <a:off x="6625286" y="3356366"/>
                  <a:ext cx="187560" cy="162360"/>
                </a:xfrm>
                <a:prstGeom prst="rect">
                  <a:avLst/>
                </a:prstGeom>
              </p:spPr>
            </p:pic>
          </mc:Fallback>
        </mc:AlternateContent>
      </p:grpSp>
      <p:grpSp>
        <p:nvGrpSpPr>
          <p:cNvPr id="128" name="Group 127">
            <a:extLst>
              <a:ext uri="{FF2B5EF4-FFF2-40B4-BE49-F238E27FC236}">
                <a16:creationId xmlns:a16="http://schemas.microsoft.com/office/drawing/2014/main" id="{644BDE31-86CA-33CF-63EB-2DA898CD36A3}"/>
              </a:ext>
            </a:extLst>
          </p:cNvPr>
          <p:cNvGrpSpPr/>
          <p:nvPr/>
        </p:nvGrpSpPr>
        <p:grpSpPr>
          <a:xfrm>
            <a:off x="7260326" y="3014089"/>
            <a:ext cx="151560" cy="96840"/>
            <a:chOff x="7260326" y="3197966"/>
            <a:chExt cx="151560" cy="96840"/>
          </a:xfrm>
        </p:grpSpPr>
        <mc:AlternateContent xmlns:mc="http://schemas.openxmlformats.org/markup-compatibility/2006" xmlns:p14="http://schemas.microsoft.com/office/powerpoint/2010/main">
          <mc:Choice Requires="p14">
            <p:contentPart p14:bwMode="auto" r:id="rId29">
              <p14:nvContentPartPr>
                <p14:cNvPr id="129" name="Ink 128">
                  <a:extLst>
                    <a:ext uri="{FF2B5EF4-FFF2-40B4-BE49-F238E27FC236}">
                      <a16:creationId xmlns:a16="http://schemas.microsoft.com/office/drawing/2014/main" id="{6A1C6253-0598-CA54-69F6-42F6D6209B6E}"/>
                    </a:ext>
                  </a:extLst>
                </p14:cNvPr>
                <p14:cNvContentPartPr/>
                <p14:nvPr/>
              </p14:nvContentPartPr>
              <p14:xfrm>
                <a:off x="7272926" y="3197966"/>
                <a:ext cx="137520" cy="34200"/>
              </p14:xfrm>
            </p:contentPart>
          </mc:Choice>
          <mc:Fallback xmlns="">
            <p:pic>
              <p:nvPicPr>
                <p:cNvPr id="129" name="Ink 128">
                  <a:extLst>
                    <a:ext uri="{FF2B5EF4-FFF2-40B4-BE49-F238E27FC236}">
                      <a16:creationId xmlns:a16="http://schemas.microsoft.com/office/drawing/2014/main" id="{6A1C6253-0598-CA54-69F6-42F6D6209B6E}"/>
                    </a:ext>
                  </a:extLst>
                </p:cNvPr>
                <p:cNvPicPr/>
                <p:nvPr/>
              </p:nvPicPr>
              <p:blipFill>
                <a:blip r:embed="rId30"/>
                <a:stretch>
                  <a:fillRect/>
                </a:stretch>
              </p:blipFill>
              <p:spPr>
                <a:xfrm>
                  <a:off x="7254926" y="3180326"/>
                  <a:ext cx="17316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30" name="Ink 129">
                  <a:extLst>
                    <a:ext uri="{FF2B5EF4-FFF2-40B4-BE49-F238E27FC236}">
                      <a16:creationId xmlns:a16="http://schemas.microsoft.com/office/drawing/2014/main" id="{8AF326B6-3B37-0966-CF68-F7904E0D28FF}"/>
                    </a:ext>
                  </a:extLst>
                </p14:cNvPr>
                <p14:cNvContentPartPr/>
                <p14:nvPr/>
              </p14:nvContentPartPr>
              <p14:xfrm>
                <a:off x="7260326" y="3280406"/>
                <a:ext cx="151560" cy="14400"/>
              </p14:xfrm>
            </p:contentPart>
          </mc:Choice>
          <mc:Fallback xmlns="">
            <p:pic>
              <p:nvPicPr>
                <p:cNvPr id="130" name="Ink 129">
                  <a:extLst>
                    <a:ext uri="{FF2B5EF4-FFF2-40B4-BE49-F238E27FC236}">
                      <a16:creationId xmlns:a16="http://schemas.microsoft.com/office/drawing/2014/main" id="{8AF326B6-3B37-0966-CF68-F7904E0D28FF}"/>
                    </a:ext>
                  </a:extLst>
                </p:cNvPr>
                <p:cNvPicPr/>
                <p:nvPr/>
              </p:nvPicPr>
              <p:blipFill>
                <a:blip r:embed="rId32"/>
                <a:stretch>
                  <a:fillRect/>
                </a:stretch>
              </p:blipFill>
              <p:spPr>
                <a:xfrm>
                  <a:off x="7242326" y="3262406"/>
                  <a:ext cx="187200" cy="50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131" name="Ink 130">
                <a:extLst>
                  <a:ext uri="{FF2B5EF4-FFF2-40B4-BE49-F238E27FC236}">
                    <a16:creationId xmlns:a16="http://schemas.microsoft.com/office/drawing/2014/main" id="{AE0C4287-CDCF-963C-3BAC-E06952EF598D}"/>
                  </a:ext>
                </a:extLst>
              </p14:cNvPr>
              <p14:cNvContentPartPr/>
              <p14:nvPr/>
            </p14:nvContentPartPr>
            <p14:xfrm>
              <a:off x="7851446" y="2746969"/>
              <a:ext cx="143280" cy="186480"/>
            </p14:xfrm>
          </p:contentPart>
        </mc:Choice>
        <mc:Fallback xmlns="">
          <p:pic>
            <p:nvPicPr>
              <p:cNvPr id="131" name="Ink 130">
                <a:extLst>
                  <a:ext uri="{FF2B5EF4-FFF2-40B4-BE49-F238E27FC236}">
                    <a16:creationId xmlns:a16="http://schemas.microsoft.com/office/drawing/2014/main" id="{AE0C4287-CDCF-963C-3BAC-E06952EF598D}"/>
                  </a:ext>
                </a:extLst>
              </p:cNvPr>
              <p:cNvPicPr/>
              <p:nvPr/>
            </p:nvPicPr>
            <p:blipFill>
              <a:blip r:embed="rId34"/>
              <a:stretch>
                <a:fillRect/>
              </a:stretch>
            </p:blipFill>
            <p:spPr>
              <a:xfrm>
                <a:off x="7833806" y="2729329"/>
                <a:ext cx="17892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32" name="Ink 131">
                <a:extLst>
                  <a:ext uri="{FF2B5EF4-FFF2-40B4-BE49-F238E27FC236}">
                    <a16:creationId xmlns:a16="http://schemas.microsoft.com/office/drawing/2014/main" id="{E31321A4-A478-9806-99CE-DD28B83397D8}"/>
                  </a:ext>
                </a:extLst>
              </p14:cNvPr>
              <p14:cNvContentPartPr/>
              <p14:nvPr/>
            </p14:nvContentPartPr>
            <p14:xfrm>
              <a:off x="7759286" y="3032809"/>
              <a:ext cx="410040" cy="42120"/>
            </p14:xfrm>
          </p:contentPart>
        </mc:Choice>
        <mc:Fallback xmlns="">
          <p:pic>
            <p:nvPicPr>
              <p:cNvPr id="132" name="Ink 131">
                <a:extLst>
                  <a:ext uri="{FF2B5EF4-FFF2-40B4-BE49-F238E27FC236}">
                    <a16:creationId xmlns:a16="http://schemas.microsoft.com/office/drawing/2014/main" id="{E31321A4-A478-9806-99CE-DD28B83397D8}"/>
                  </a:ext>
                </a:extLst>
              </p:cNvPr>
              <p:cNvPicPr/>
              <p:nvPr/>
            </p:nvPicPr>
            <p:blipFill>
              <a:blip r:embed="rId36"/>
              <a:stretch>
                <a:fillRect/>
              </a:stretch>
            </p:blipFill>
            <p:spPr>
              <a:xfrm>
                <a:off x="7741286" y="3015169"/>
                <a:ext cx="445680" cy="77760"/>
              </a:xfrm>
              <a:prstGeom prst="rect">
                <a:avLst/>
              </a:prstGeom>
            </p:spPr>
          </p:pic>
        </mc:Fallback>
      </mc:AlternateContent>
      <p:grpSp>
        <p:nvGrpSpPr>
          <p:cNvPr id="133" name="Group 132">
            <a:extLst>
              <a:ext uri="{FF2B5EF4-FFF2-40B4-BE49-F238E27FC236}">
                <a16:creationId xmlns:a16="http://schemas.microsoft.com/office/drawing/2014/main" id="{7B923FCE-2EFC-83CB-3359-08645C6D3EAD}"/>
              </a:ext>
            </a:extLst>
          </p:cNvPr>
          <p:cNvGrpSpPr/>
          <p:nvPr/>
        </p:nvGrpSpPr>
        <p:grpSpPr>
          <a:xfrm>
            <a:off x="7803566" y="3185809"/>
            <a:ext cx="379080" cy="161280"/>
            <a:chOff x="7803566" y="3369686"/>
            <a:chExt cx="379080" cy="161280"/>
          </a:xfrm>
        </p:grpSpPr>
        <mc:AlternateContent xmlns:mc="http://schemas.openxmlformats.org/markup-compatibility/2006" xmlns:p14="http://schemas.microsoft.com/office/powerpoint/2010/main">
          <mc:Choice Requires="p14">
            <p:contentPart p14:bwMode="auto" r:id="rId37">
              <p14:nvContentPartPr>
                <p14:cNvPr id="134" name="Ink 133">
                  <a:extLst>
                    <a:ext uri="{FF2B5EF4-FFF2-40B4-BE49-F238E27FC236}">
                      <a16:creationId xmlns:a16="http://schemas.microsoft.com/office/drawing/2014/main" id="{E4BD7215-F4FC-37E5-AC4E-18EE0491CC09}"/>
                    </a:ext>
                  </a:extLst>
                </p14:cNvPr>
                <p14:cNvContentPartPr/>
                <p14:nvPr/>
              </p14:nvContentPartPr>
              <p14:xfrm>
                <a:off x="7803566" y="3369686"/>
                <a:ext cx="186120" cy="161280"/>
              </p14:xfrm>
            </p:contentPart>
          </mc:Choice>
          <mc:Fallback xmlns="">
            <p:pic>
              <p:nvPicPr>
                <p:cNvPr id="134" name="Ink 133">
                  <a:extLst>
                    <a:ext uri="{FF2B5EF4-FFF2-40B4-BE49-F238E27FC236}">
                      <a16:creationId xmlns:a16="http://schemas.microsoft.com/office/drawing/2014/main" id="{E4BD7215-F4FC-37E5-AC4E-18EE0491CC09}"/>
                    </a:ext>
                  </a:extLst>
                </p:cNvPr>
                <p:cNvPicPr/>
                <p:nvPr/>
              </p:nvPicPr>
              <p:blipFill>
                <a:blip r:embed="rId38"/>
                <a:stretch>
                  <a:fillRect/>
                </a:stretch>
              </p:blipFill>
              <p:spPr>
                <a:xfrm>
                  <a:off x="7785926" y="3352046"/>
                  <a:ext cx="22176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35" name="Ink 134">
                  <a:extLst>
                    <a:ext uri="{FF2B5EF4-FFF2-40B4-BE49-F238E27FC236}">
                      <a16:creationId xmlns:a16="http://schemas.microsoft.com/office/drawing/2014/main" id="{757BE15A-30FC-4F9F-C4C9-E8C1396A5793}"/>
                    </a:ext>
                  </a:extLst>
                </p14:cNvPr>
                <p14:cNvContentPartPr/>
                <p14:nvPr/>
              </p14:nvContentPartPr>
              <p14:xfrm>
                <a:off x="8050526" y="3410006"/>
                <a:ext cx="132120" cy="117360"/>
              </p14:xfrm>
            </p:contentPart>
          </mc:Choice>
          <mc:Fallback xmlns="">
            <p:pic>
              <p:nvPicPr>
                <p:cNvPr id="135" name="Ink 134">
                  <a:extLst>
                    <a:ext uri="{FF2B5EF4-FFF2-40B4-BE49-F238E27FC236}">
                      <a16:creationId xmlns:a16="http://schemas.microsoft.com/office/drawing/2014/main" id="{757BE15A-30FC-4F9F-C4C9-E8C1396A5793}"/>
                    </a:ext>
                  </a:extLst>
                </p:cNvPr>
                <p:cNvPicPr/>
                <p:nvPr/>
              </p:nvPicPr>
              <p:blipFill>
                <a:blip r:embed="rId40"/>
                <a:stretch>
                  <a:fillRect/>
                </a:stretch>
              </p:blipFill>
              <p:spPr>
                <a:xfrm>
                  <a:off x="8032886" y="3392006"/>
                  <a:ext cx="167760" cy="153000"/>
                </a:xfrm>
                <a:prstGeom prst="rect">
                  <a:avLst/>
                </a:prstGeom>
              </p:spPr>
            </p:pic>
          </mc:Fallback>
        </mc:AlternateContent>
      </p:grpSp>
      <p:sp>
        <p:nvSpPr>
          <p:cNvPr id="41" name="Rectangle 40">
            <a:extLst>
              <a:ext uri="{FF2B5EF4-FFF2-40B4-BE49-F238E27FC236}">
                <a16:creationId xmlns:a16="http://schemas.microsoft.com/office/drawing/2014/main" id="{9F757FFD-D0A5-3A04-08AF-78BF3230850E}"/>
              </a:ext>
            </a:extLst>
          </p:cNvPr>
          <p:cNvSpPr/>
          <p:nvPr/>
        </p:nvSpPr>
        <p:spPr>
          <a:xfrm>
            <a:off x="3265406" y="3598460"/>
            <a:ext cx="5835421" cy="203702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2" name="TextBox 41">
            <a:extLst>
              <a:ext uri="{FF2B5EF4-FFF2-40B4-BE49-F238E27FC236}">
                <a16:creationId xmlns:a16="http://schemas.microsoft.com/office/drawing/2014/main" id="{941983FD-36E0-7CC3-CA80-AF761D1741CF}"/>
              </a:ext>
            </a:extLst>
          </p:cNvPr>
          <p:cNvSpPr txBox="1"/>
          <p:nvPr/>
        </p:nvSpPr>
        <p:spPr>
          <a:xfrm>
            <a:off x="3249278" y="3663618"/>
            <a:ext cx="1343251" cy="307777"/>
          </a:xfrm>
          <a:prstGeom prst="rect">
            <a:avLst/>
          </a:prstGeom>
          <a:noFill/>
        </p:spPr>
        <p:txBody>
          <a:bodyPr wrap="square">
            <a:spAutoFit/>
          </a:bodyPr>
          <a:lstStyle/>
          <a:p>
            <a:r>
              <a:rPr lang="en-GB" sz="1400" b="1"/>
              <a:t>Your turn:</a:t>
            </a:r>
          </a:p>
        </p:txBody>
      </p:sp>
      <p:sp>
        <p:nvSpPr>
          <p:cNvPr id="43" name="TextBox 42">
            <a:extLst>
              <a:ext uri="{FF2B5EF4-FFF2-40B4-BE49-F238E27FC236}">
                <a16:creationId xmlns:a16="http://schemas.microsoft.com/office/drawing/2014/main" id="{69808D61-8253-ACC8-FA8A-9A6149B6A396}"/>
              </a:ext>
            </a:extLst>
          </p:cNvPr>
          <p:cNvSpPr txBox="1"/>
          <p:nvPr/>
        </p:nvSpPr>
        <p:spPr>
          <a:xfrm>
            <a:off x="3301536" y="3950824"/>
            <a:ext cx="1931155" cy="954107"/>
          </a:xfrm>
          <a:prstGeom prst="rect">
            <a:avLst/>
          </a:prstGeom>
          <a:noFill/>
        </p:spPr>
        <p:txBody>
          <a:bodyPr wrap="square" rtlCol="0">
            <a:spAutoFit/>
          </a:bodyPr>
          <a:lstStyle/>
          <a:p>
            <a:r>
              <a:rPr lang="en-GB" sz="1400"/>
              <a:t>Elise asks 25 friends which sports they like, showing the answers in a Venn diagram.</a:t>
            </a:r>
          </a:p>
        </p:txBody>
      </p:sp>
      <p:sp>
        <p:nvSpPr>
          <p:cNvPr id="45" name="TextBox 44">
            <a:extLst>
              <a:ext uri="{FF2B5EF4-FFF2-40B4-BE49-F238E27FC236}">
                <a16:creationId xmlns:a16="http://schemas.microsoft.com/office/drawing/2014/main" id="{41191531-8F0A-26C9-0184-CF72738B80C5}"/>
              </a:ext>
            </a:extLst>
          </p:cNvPr>
          <p:cNvSpPr txBox="1"/>
          <p:nvPr/>
        </p:nvSpPr>
        <p:spPr>
          <a:xfrm>
            <a:off x="3293668" y="5028201"/>
            <a:ext cx="1946890" cy="523220"/>
          </a:xfrm>
          <a:prstGeom prst="rect">
            <a:avLst/>
          </a:prstGeom>
          <a:noFill/>
        </p:spPr>
        <p:txBody>
          <a:bodyPr wrap="square" rtlCol="0">
            <a:spAutoFit/>
          </a:bodyPr>
          <a:lstStyle/>
          <a:p>
            <a:r>
              <a:rPr lang="en-GB" sz="1400" b="1"/>
              <a:t>a) </a:t>
            </a:r>
            <a:r>
              <a:rPr lang="en-GB" sz="1400"/>
              <a:t>Complete the Venn diagram</a:t>
            </a:r>
          </a:p>
        </p:txBody>
      </p:sp>
      <p:grpSp>
        <p:nvGrpSpPr>
          <p:cNvPr id="46" name="Group 45">
            <a:extLst>
              <a:ext uri="{FF2B5EF4-FFF2-40B4-BE49-F238E27FC236}">
                <a16:creationId xmlns:a16="http://schemas.microsoft.com/office/drawing/2014/main" id="{D64F52C6-3462-7322-0DCC-3DE965B5DD2B}"/>
              </a:ext>
            </a:extLst>
          </p:cNvPr>
          <p:cNvGrpSpPr/>
          <p:nvPr/>
        </p:nvGrpSpPr>
        <p:grpSpPr>
          <a:xfrm>
            <a:off x="6693948" y="3833487"/>
            <a:ext cx="2300858" cy="1456324"/>
            <a:chOff x="1053548" y="636104"/>
            <a:chExt cx="6877878" cy="4353339"/>
          </a:xfrm>
        </p:grpSpPr>
        <p:sp>
          <p:nvSpPr>
            <p:cNvPr id="47" name="Rectangle 46">
              <a:extLst>
                <a:ext uri="{FF2B5EF4-FFF2-40B4-BE49-F238E27FC236}">
                  <a16:creationId xmlns:a16="http://schemas.microsoft.com/office/drawing/2014/main" id="{50921B13-D50D-6C37-2F57-DC7A25364D7B}"/>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8" name="Oval 47">
              <a:extLst>
                <a:ext uri="{FF2B5EF4-FFF2-40B4-BE49-F238E27FC236}">
                  <a16:creationId xmlns:a16="http://schemas.microsoft.com/office/drawing/2014/main" id="{DD475584-E928-F55B-0289-5687B7504777}"/>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9" name="Oval 48">
              <a:extLst>
                <a:ext uri="{FF2B5EF4-FFF2-40B4-BE49-F238E27FC236}">
                  <a16:creationId xmlns:a16="http://schemas.microsoft.com/office/drawing/2014/main" id="{EE5C4033-FD56-02E4-56EF-D79554C22CDF}"/>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50" name="TextBox 49">
                <a:extLst>
                  <a:ext uri="{FF2B5EF4-FFF2-40B4-BE49-F238E27FC236}">
                    <a16:creationId xmlns:a16="http://schemas.microsoft.com/office/drawing/2014/main" id="{41B8CB5B-CB88-9321-3460-2EE38787D760}"/>
                  </a:ext>
                </a:extLst>
              </p:cNvPr>
              <p:cNvSpPr txBox="1"/>
              <p:nvPr/>
            </p:nvSpPr>
            <p:spPr>
              <a:xfrm>
                <a:off x="6440246" y="3770729"/>
                <a:ext cx="200538" cy="20734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0" name="TextBox 49">
                <a:extLst>
                  <a:ext uri="{FF2B5EF4-FFF2-40B4-BE49-F238E27FC236}">
                    <a16:creationId xmlns:a16="http://schemas.microsoft.com/office/drawing/2014/main" id="{41B8CB5B-CB88-9321-3460-2EE38787D760}"/>
                  </a:ext>
                </a:extLst>
              </p:cNvPr>
              <p:cNvSpPr txBox="1">
                <a:spLocks noRot="1" noChangeAspect="1" noMove="1" noResize="1" noEditPoints="1" noAdjustHandles="1" noChangeArrowheads="1" noChangeShapeType="1" noTextEdit="1"/>
              </p:cNvSpPr>
              <p:nvPr/>
            </p:nvSpPr>
            <p:spPr>
              <a:xfrm>
                <a:off x="6440246" y="3770729"/>
                <a:ext cx="200538" cy="207341"/>
              </a:xfrm>
              <a:prstGeom prst="rect">
                <a:avLst/>
              </a:prstGeom>
              <a:blipFill>
                <a:blip r:embed="rId41"/>
                <a:stretch>
                  <a:fillRect l="-9091" r="-54545" b="-100000"/>
                </a:stretch>
              </a:blipFill>
            </p:spPr>
            <p:txBody>
              <a:bodyPr/>
              <a:lstStyle/>
              <a:p>
                <a:r>
                  <a:rPr lang="en-GB">
                    <a:noFill/>
                  </a:rPr>
                  <a:t> </a:t>
                </a:r>
              </a:p>
            </p:txBody>
          </p:sp>
        </mc:Fallback>
      </mc:AlternateContent>
      <p:sp>
        <p:nvSpPr>
          <p:cNvPr id="51" name="TextBox 50">
            <a:extLst>
              <a:ext uri="{FF2B5EF4-FFF2-40B4-BE49-F238E27FC236}">
                <a16:creationId xmlns:a16="http://schemas.microsoft.com/office/drawing/2014/main" id="{72240FD5-5A50-0597-F4DC-6C2E2ACFACFE}"/>
              </a:ext>
            </a:extLst>
          </p:cNvPr>
          <p:cNvSpPr txBox="1"/>
          <p:nvPr/>
        </p:nvSpPr>
        <p:spPr>
          <a:xfrm rot="19701502">
            <a:off x="6728489" y="3867910"/>
            <a:ext cx="827553" cy="338554"/>
          </a:xfrm>
          <a:prstGeom prst="rect">
            <a:avLst/>
          </a:prstGeom>
          <a:noFill/>
        </p:spPr>
        <p:txBody>
          <a:bodyPr wrap="square" rtlCol="0">
            <a:spAutoFit/>
          </a:bodyPr>
          <a:lstStyle/>
          <a:p>
            <a:r>
              <a:rPr lang="en-GB" sz="1600"/>
              <a:t>Tennis</a:t>
            </a:r>
          </a:p>
        </p:txBody>
      </p:sp>
      <p:sp>
        <p:nvSpPr>
          <p:cNvPr id="52" name="TextBox 51">
            <a:extLst>
              <a:ext uri="{FF2B5EF4-FFF2-40B4-BE49-F238E27FC236}">
                <a16:creationId xmlns:a16="http://schemas.microsoft.com/office/drawing/2014/main" id="{46BD314B-6236-9487-ACC2-5A91F6D5216D}"/>
              </a:ext>
            </a:extLst>
          </p:cNvPr>
          <p:cNvSpPr txBox="1"/>
          <p:nvPr/>
        </p:nvSpPr>
        <p:spPr>
          <a:xfrm rot="2476514">
            <a:off x="8156859" y="4044080"/>
            <a:ext cx="966088" cy="338554"/>
          </a:xfrm>
          <a:prstGeom prst="rect">
            <a:avLst/>
          </a:prstGeom>
          <a:noFill/>
        </p:spPr>
        <p:txBody>
          <a:bodyPr wrap="square" rtlCol="0">
            <a:spAutoFit/>
          </a:bodyPr>
          <a:lstStyle/>
          <a:p>
            <a:r>
              <a:rPr lang="en-GB" sz="1600"/>
              <a:t>Hockey</a:t>
            </a:r>
          </a:p>
        </p:txBody>
      </p:sp>
      <p:sp>
        <p:nvSpPr>
          <p:cNvPr id="53" name="TextBox 52">
            <a:extLst>
              <a:ext uri="{FF2B5EF4-FFF2-40B4-BE49-F238E27FC236}">
                <a16:creationId xmlns:a16="http://schemas.microsoft.com/office/drawing/2014/main" id="{30D1B4CA-B1D8-3F83-A1C5-29C6BEA69D99}"/>
              </a:ext>
            </a:extLst>
          </p:cNvPr>
          <p:cNvSpPr txBox="1"/>
          <p:nvPr/>
        </p:nvSpPr>
        <p:spPr>
          <a:xfrm>
            <a:off x="8536654" y="4734515"/>
            <a:ext cx="283639" cy="369332"/>
          </a:xfrm>
          <a:prstGeom prst="rect">
            <a:avLst/>
          </a:prstGeom>
          <a:noFill/>
        </p:spPr>
        <p:txBody>
          <a:bodyPr wrap="square" rtlCol="0">
            <a:spAutoFit/>
          </a:bodyPr>
          <a:lstStyle/>
          <a:p>
            <a:r>
              <a:rPr lang="en-GB"/>
              <a:t>7</a:t>
            </a:r>
          </a:p>
        </p:txBody>
      </p:sp>
      <p:sp>
        <p:nvSpPr>
          <p:cNvPr id="54" name="TextBox 53">
            <a:extLst>
              <a:ext uri="{FF2B5EF4-FFF2-40B4-BE49-F238E27FC236}">
                <a16:creationId xmlns:a16="http://schemas.microsoft.com/office/drawing/2014/main" id="{C8AE457C-68DA-A161-D520-BE4F574E1027}"/>
              </a:ext>
            </a:extLst>
          </p:cNvPr>
          <p:cNvSpPr txBox="1"/>
          <p:nvPr/>
        </p:nvSpPr>
        <p:spPr>
          <a:xfrm>
            <a:off x="7209867" y="4363424"/>
            <a:ext cx="283639" cy="369332"/>
          </a:xfrm>
          <a:prstGeom prst="rect">
            <a:avLst/>
          </a:prstGeom>
          <a:noFill/>
        </p:spPr>
        <p:txBody>
          <a:bodyPr wrap="square" rtlCol="0">
            <a:spAutoFit/>
          </a:bodyPr>
          <a:lstStyle/>
          <a:p>
            <a:r>
              <a:rPr lang="en-GB"/>
              <a:t>6</a:t>
            </a:r>
          </a:p>
        </p:txBody>
      </p:sp>
      <p:sp>
        <p:nvSpPr>
          <p:cNvPr id="55" name="TextBox 54">
            <a:extLst>
              <a:ext uri="{FF2B5EF4-FFF2-40B4-BE49-F238E27FC236}">
                <a16:creationId xmlns:a16="http://schemas.microsoft.com/office/drawing/2014/main" id="{D1838A25-38F6-0AEB-F944-718280E18AD7}"/>
              </a:ext>
            </a:extLst>
          </p:cNvPr>
          <p:cNvSpPr txBox="1"/>
          <p:nvPr/>
        </p:nvSpPr>
        <p:spPr>
          <a:xfrm>
            <a:off x="8065451" y="4349996"/>
            <a:ext cx="466452" cy="369332"/>
          </a:xfrm>
          <a:prstGeom prst="rect">
            <a:avLst/>
          </a:prstGeom>
          <a:noFill/>
        </p:spPr>
        <p:txBody>
          <a:bodyPr wrap="square" rtlCol="0">
            <a:spAutoFit/>
          </a:bodyPr>
          <a:lstStyle/>
          <a:p>
            <a:r>
              <a:rPr lang="en-GB"/>
              <a:t>10</a:t>
            </a:r>
          </a:p>
        </p:txBody>
      </p:sp>
      <p:sp>
        <p:nvSpPr>
          <p:cNvPr id="60" name="TextBox 59">
            <a:extLst>
              <a:ext uri="{FF2B5EF4-FFF2-40B4-BE49-F238E27FC236}">
                <a16:creationId xmlns:a16="http://schemas.microsoft.com/office/drawing/2014/main" id="{8136D098-4A21-2C64-028F-4D176F2C56F8}"/>
              </a:ext>
            </a:extLst>
          </p:cNvPr>
          <p:cNvSpPr txBox="1"/>
          <p:nvPr/>
        </p:nvSpPr>
        <p:spPr>
          <a:xfrm>
            <a:off x="5142329" y="3778095"/>
            <a:ext cx="1388279" cy="523220"/>
          </a:xfrm>
          <a:prstGeom prst="rect">
            <a:avLst/>
          </a:prstGeom>
          <a:noFill/>
        </p:spPr>
        <p:txBody>
          <a:bodyPr wrap="square" rtlCol="0">
            <a:spAutoFit/>
          </a:bodyPr>
          <a:lstStyle/>
          <a:p>
            <a:r>
              <a:rPr lang="en-GB" sz="1400" b="1"/>
              <a:t>b) </a:t>
            </a:r>
            <a:r>
              <a:rPr lang="en-GB" sz="1400"/>
              <a:t>How many like hockey?</a:t>
            </a:r>
          </a:p>
        </p:txBody>
      </p:sp>
      <p:sp>
        <p:nvSpPr>
          <p:cNvPr id="61" name="TextBox 60">
            <a:extLst>
              <a:ext uri="{FF2B5EF4-FFF2-40B4-BE49-F238E27FC236}">
                <a16:creationId xmlns:a16="http://schemas.microsoft.com/office/drawing/2014/main" id="{63180A0A-161F-BFC7-A5E6-5610A4FBEB65}"/>
              </a:ext>
            </a:extLst>
          </p:cNvPr>
          <p:cNvSpPr txBox="1"/>
          <p:nvPr/>
        </p:nvSpPr>
        <p:spPr>
          <a:xfrm>
            <a:off x="5187510" y="4427877"/>
            <a:ext cx="1388279" cy="954107"/>
          </a:xfrm>
          <a:prstGeom prst="rect">
            <a:avLst/>
          </a:prstGeom>
          <a:noFill/>
        </p:spPr>
        <p:txBody>
          <a:bodyPr wrap="square" rtlCol="0">
            <a:spAutoFit/>
          </a:bodyPr>
          <a:lstStyle/>
          <a:p>
            <a:r>
              <a:rPr lang="en-GB" sz="1400" b="1"/>
              <a:t>c) </a:t>
            </a:r>
            <a:r>
              <a:rPr lang="en-GB" sz="1400"/>
              <a:t>What's the probability one of them does NOT like tennis?</a:t>
            </a:r>
          </a:p>
        </p:txBody>
      </p:sp>
    </p:spTree>
    <p:extLst>
      <p:ext uri="{BB962C8B-B14F-4D97-AF65-F5344CB8AC3E}">
        <p14:creationId xmlns:p14="http://schemas.microsoft.com/office/powerpoint/2010/main" val="3403860754"/>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 name="Rectangle 74">
            <a:extLst>
              <a:ext uri="{FF2B5EF4-FFF2-40B4-BE49-F238E27FC236}">
                <a16:creationId xmlns:a16="http://schemas.microsoft.com/office/drawing/2014/main" id="{72016478-4C99-E307-B361-C62DF8402652}"/>
              </a:ext>
            </a:extLst>
          </p:cNvPr>
          <p:cNvSpPr/>
          <p:nvPr/>
        </p:nvSpPr>
        <p:spPr>
          <a:xfrm>
            <a:off x="1471441" y="1528517"/>
            <a:ext cx="5835421" cy="203702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80" name="TextBox 79">
            <a:extLst>
              <a:ext uri="{FF2B5EF4-FFF2-40B4-BE49-F238E27FC236}">
                <a16:creationId xmlns:a16="http://schemas.microsoft.com/office/drawing/2014/main" id="{A2237377-7767-EEA9-71E0-B124EDBB3063}"/>
              </a:ext>
            </a:extLst>
          </p:cNvPr>
          <p:cNvSpPr txBox="1"/>
          <p:nvPr/>
        </p:nvSpPr>
        <p:spPr>
          <a:xfrm>
            <a:off x="1455313" y="1593675"/>
            <a:ext cx="1343251" cy="307777"/>
          </a:xfrm>
          <a:prstGeom prst="rect">
            <a:avLst/>
          </a:prstGeom>
          <a:noFill/>
        </p:spPr>
        <p:txBody>
          <a:bodyPr wrap="square">
            <a:spAutoFit/>
          </a:bodyPr>
          <a:lstStyle/>
          <a:p>
            <a:r>
              <a:rPr lang="en-GB" sz="1400" b="1"/>
              <a:t>Your turn:</a:t>
            </a:r>
          </a:p>
        </p:txBody>
      </p:sp>
      <p:sp>
        <p:nvSpPr>
          <p:cNvPr id="81" name="TextBox 80">
            <a:extLst>
              <a:ext uri="{FF2B5EF4-FFF2-40B4-BE49-F238E27FC236}">
                <a16:creationId xmlns:a16="http://schemas.microsoft.com/office/drawing/2014/main" id="{A651ECFD-80E3-FE19-6A2C-949859E0FB57}"/>
              </a:ext>
            </a:extLst>
          </p:cNvPr>
          <p:cNvSpPr txBox="1"/>
          <p:nvPr/>
        </p:nvSpPr>
        <p:spPr>
          <a:xfrm>
            <a:off x="1507571" y="1880881"/>
            <a:ext cx="1931155" cy="954107"/>
          </a:xfrm>
          <a:prstGeom prst="rect">
            <a:avLst/>
          </a:prstGeom>
          <a:noFill/>
        </p:spPr>
        <p:txBody>
          <a:bodyPr wrap="square" rtlCol="0">
            <a:spAutoFit/>
          </a:bodyPr>
          <a:lstStyle/>
          <a:p>
            <a:r>
              <a:rPr lang="en-GB" sz="1400"/>
              <a:t>Elise asks 25 friends which sports they like, showing the answers in a Venn diagram.</a:t>
            </a:r>
          </a:p>
        </p:txBody>
      </p:sp>
      <p:sp>
        <p:nvSpPr>
          <p:cNvPr id="87" name="TextBox 86">
            <a:extLst>
              <a:ext uri="{FF2B5EF4-FFF2-40B4-BE49-F238E27FC236}">
                <a16:creationId xmlns:a16="http://schemas.microsoft.com/office/drawing/2014/main" id="{A93A2734-53EF-2CD8-71E8-FDA0DD7CB63F}"/>
              </a:ext>
            </a:extLst>
          </p:cNvPr>
          <p:cNvSpPr txBox="1"/>
          <p:nvPr/>
        </p:nvSpPr>
        <p:spPr>
          <a:xfrm>
            <a:off x="1499703" y="2958258"/>
            <a:ext cx="1946890" cy="523220"/>
          </a:xfrm>
          <a:prstGeom prst="rect">
            <a:avLst/>
          </a:prstGeom>
          <a:noFill/>
        </p:spPr>
        <p:txBody>
          <a:bodyPr wrap="square" rtlCol="0">
            <a:spAutoFit/>
          </a:bodyPr>
          <a:lstStyle/>
          <a:p>
            <a:r>
              <a:rPr lang="en-GB" sz="1400" b="1"/>
              <a:t>a) </a:t>
            </a:r>
            <a:r>
              <a:rPr lang="en-GB" sz="1400"/>
              <a:t>Complete the Venn diagram</a:t>
            </a:r>
          </a:p>
        </p:txBody>
      </p:sp>
      <p:grpSp>
        <p:nvGrpSpPr>
          <p:cNvPr id="88" name="Group 87">
            <a:extLst>
              <a:ext uri="{FF2B5EF4-FFF2-40B4-BE49-F238E27FC236}">
                <a16:creationId xmlns:a16="http://schemas.microsoft.com/office/drawing/2014/main" id="{2E9E06F8-0E27-BA84-2D0D-482CA2E60809}"/>
              </a:ext>
            </a:extLst>
          </p:cNvPr>
          <p:cNvGrpSpPr/>
          <p:nvPr/>
        </p:nvGrpSpPr>
        <p:grpSpPr>
          <a:xfrm>
            <a:off x="4899983" y="1763544"/>
            <a:ext cx="2300858" cy="1456324"/>
            <a:chOff x="1053548" y="636104"/>
            <a:chExt cx="6877878" cy="4353339"/>
          </a:xfrm>
        </p:grpSpPr>
        <p:sp>
          <p:nvSpPr>
            <p:cNvPr id="93" name="Rectangle 92">
              <a:extLst>
                <a:ext uri="{FF2B5EF4-FFF2-40B4-BE49-F238E27FC236}">
                  <a16:creationId xmlns:a16="http://schemas.microsoft.com/office/drawing/2014/main" id="{74FF2184-B58D-918A-4F7C-DEA16630814E}"/>
                </a:ext>
              </a:extLst>
            </p:cNvPr>
            <p:cNvSpPr/>
            <p:nvPr/>
          </p:nvSpPr>
          <p:spPr>
            <a:xfrm>
              <a:off x="1053548" y="636104"/>
              <a:ext cx="6877878" cy="43533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5" name="Oval 114">
              <a:extLst>
                <a:ext uri="{FF2B5EF4-FFF2-40B4-BE49-F238E27FC236}">
                  <a16:creationId xmlns:a16="http://schemas.microsoft.com/office/drawing/2014/main" id="{746C4A34-8978-6CC6-4183-8A8C1271B3D1}"/>
                </a:ext>
              </a:extLst>
            </p:cNvPr>
            <p:cNvSpPr/>
            <p:nvPr/>
          </p:nvSpPr>
          <p:spPr>
            <a:xfrm>
              <a:off x="1958009"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22" name="Oval 121">
              <a:extLst>
                <a:ext uri="{FF2B5EF4-FFF2-40B4-BE49-F238E27FC236}">
                  <a16:creationId xmlns:a16="http://schemas.microsoft.com/office/drawing/2014/main" id="{BE4D2B1B-2813-AB9E-02FC-5A3A5D947DB0}"/>
                </a:ext>
              </a:extLst>
            </p:cNvPr>
            <p:cNvSpPr/>
            <p:nvPr/>
          </p:nvSpPr>
          <p:spPr>
            <a:xfrm>
              <a:off x="3745396" y="1339298"/>
              <a:ext cx="3036404" cy="3036404"/>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mc:AlternateContent xmlns:mc="http://schemas.openxmlformats.org/markup-compatibility/2006" xmlns:a14="http://schemas.microsoft.com/office/drawing/2010/main">
        <mc:Choice Requires="a14">
          <p:sp>
            <p:nvSpPr>
              <p:cNvPr id="123" name="TextBox 122">
                <a:extLst>
                  <a:ext uri="{FF2B5EF4-FFF2-40B4-BE49-F238E27FC236}">
                    <a16:creationId xmlns:a16="http://schemas.microsoft.com/office/drawing/2014/main" id="{2BD5E1DE-D1B3-BEAB-A070-AEBC9103BEDB}"/>
                  </a:ext>
                </a:extLst>
              </p:cNvPr>
              <p:cNvSpPr txBox="1"/>
              <p:nvPr/>
            </p:nvSpPr>
            <p:spPr>
              <a:xfrm>
                <a:off x="4646281" y="1700786"/>
                <a:ext cx="200538" cy="207341"/>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123" name="TextBox 122">
                <a:extLst>
                  <a:ext uri="{FF2B5EF4-FFF2-40B4-BE49-F238E27FC236}">
                    <a16:creationId xmlns:a16="http://schemas.microsoft.com/office/drawing/2014/main" id="{2BD5E1DE-D1B3-BEAB-A070-AEBC9103BEDB}"/>
                  </a:ext>
                </a:extLst>
              </p:cNvPr>
              <p:cNvSpPr txBox="1">
                <a:spLocks noRot="1" noChangeAspect="1" noMove="1" noResize="1" noEditPoints="1" noAdjustHandles="1" noChangeArrowheads="1" noChangeShapeType="1" noTextEdit="1"/>
              </p:cNvSpPr>
              <p:nvPr/>
            </p:nvSpPr>
            <p:spPr>
              <a:xfrm>
                <a:off x="4646281" y="1700786"/>
                <a:ext cx="200538" cy="207341"/>
              </a:xfrm>
              <a:prstGeom prst="rect">
                <a:avLst/>
              </a:prstGeom>
              <a:blipFill>
                <a:blip r:embed="rId2"/>
                <a:stretch>
                  <a:fillRect l="-9091" r="-54545" b="-100000"/>
                </a:stretch>
              </a:blipFill>
            </p:spPr>
            <p:txBody>
              <a:bodyPr/>
              <a:lstStyle/>
              <a:p>
                <a:r>
                  <a:rPr lang="en-GB">
                    <a:noFill/>
                  </a:rPr>
                  <a:t> </a:t>
                </a:r>
              </a:p>
            </p:txBody>
          </p:sp>
        </mc:Fallback>
      </mc:AlternateContent>
      <p:sp>
        <p:nvSpPr>
          <p:cNvPr id="124" name="TextBox 123">
            <a:extLst>
              <a:ext uri="{FF2B5EF4-FFF2-40B4-BE49-F238E27FC236}">
                <a16:creationId xmlns:a16="http://schemas.microsoft.com/office/drawing/2014/main" id="{4CC0436F-008F-8559-CA40-F777320A5205}"/>
              </a:ext>
            </a:extLst>
          </p:cNvPr>
          <p:cNvSpPr txBox="1"/>
          <p:nvPr/>
        </p:nvSpPr>
        <p:spPr>
          <a:xfrm rot="19701502">
            <a:off x="4934524" y="1797967"/>
            <a:ext cx="827553" cy="338554"/>
          </a:xfrm>
          <a:prstGeom prst="rect">
            <a:avLst/>
          </a:prstGeom>
          <a:noFill/>
        </p:spPr>
        <p:txBody>
          <a:bodyPr wrap="square" rtlCol="0">
            <a:spAutoFit/>
          </a:bodyPr>
          <a:lstStyle/>
          <a:p>
            <a:r>
              <a:rPr lang="en-GB" sz="1600"/>
              <a:t>Tennis</a:t>
            </a:r>
          </a:p>
        </p:txBody>
      </p:sp>
      <p:sp>
        <p:nvSpPr>
          <p:cNvPr id="125" name="TextBox 124">
            <a:extLst>
              <a:ext uri="{FF2B5EF4-FFF2-40B4-BE49-F238E27FC236}">
                <a16:creationId xmlns:a16="http://schemas.microsoft.com/office/drawing/2014/main" id="{08C868B7-0CBC-76B9-5173-89D338914921}"/>
              </a:ext>
            </a:extLst>
          </p:cNvPr>
          <p:cNvSpPr txBox="1"/>
          <p:nvPr/>
        </p:nvSpPr>
        <p:spPr>
          <a:xfrm rot="2476514">
            <a:off x="6362894" y="1974137"/>
            <a:ext cx="966088" cy="338554"/>
          </a:xfrm>
          <a:prstGeom prst="rect">
            <a:avLst/>
          </a:prstGeom>
          <a:noFill/>
        </p:spPr>
        <p:txBody>
          <a:bodyPr wrap="square" rtlCol="0">
            <a:spAutoFit/>
          </a:bodyPr>
          <a:lstStyle/>
          <a:p>
            <a:r>
              <a:rPr lang="en-GB" sz="1600"/>
              <a:t>Hockey</a:t>
            </a:r>
          </a:p>
        </p:txBody>
      </p:sp>
      <p:sp>
        <p:nvSpPr>
          <p:cNvPr id="126" name="TextBox 125">
            <a:extLst>
              <a:ext uri="{FF2B5EF4-FFF2-40B4-BE49-F238E27FC236}">
                <a16:creationId xmlns:a16="http://schemas.microsoft.com/office/drawing/2014/main" id="{6B7B37ED-B0F1-57CC-5B26-851C8986A8DD}"/>
              </a:ext>
            </a:extLst>
          </p:cNvPr>
          <p:cNvSpPr txBox="1"/>
          <p:nvPr/>
        </p:nvSpPr>
        <p:spPr>
          <a:xfrm>
            <a:off x="6742689" y="2664572"/>
            <a:ext cx="283639" cy="369332"/>
          </a:xfrm>
          <a:prstGeom prst="rect">
            <a:avLst/>
          </a:prstGeom>
          <a:noFill/>
        </p:spPr>
        <p:txBody>
          <a:bodyPr wrap="square" rtlCol="0">
            <a:spAutoFit/>
          </a:bodyPr>
          <a:lstStyle/>
          <a:p>
            <a:r>
              <a:rPr lang="en-GB"/>
              <a:t>7</a:t>
            </a:r>
          </a:p>
        </p:txBody>
      </p:sp>
      <p:sp>
        <p:nvSpPr>
          <p:cNvPr id="127" name="TextBox 126">
            <a:extLst>
              <a:ext uri="{FF2B5EF4-FFF2-40B4-BE49-F238E27FC236}">
                <a16:creationId xmlns:a16="http://schemas.microsoft.com/office/drawing/2014/main" id="{F14B4E82-375E-FFEA-584D-F5DBB476D87F}"/>
              </a:ext>
            </a:extLst>
          </p:cNvPr>
          <p:cNvSpPr txBox="1"/>
          <p:nvPr/>
        </p:nvSpPr>
        <p:spPr>
          <a:xfrm>
            <a:off x="5415902" y="2293481"/>
            <a:ext cx="283639" cy="369332"/>
          </a:xfrm>
          <a:prstGeom prst="rect">
            <a:avLst/>
          </a:prstGeom>
          <a:noFill/>
        </p:spPr>
        <p:txBody>
          <a:bodyPr wrap="square" rtlCol="0">
            <a:spAutoFit/>
          </a:bodyPr>
          <a:lstStyle/>
          <a:p>
            <a:r>
              <a:rPr lang="en-GB"/>
              <a:t>6</a:t>
            </a:r>
          </a:p>
        </p:txBody>
      </p:sp>
      <p:sp>
        <p:nvSpPr>
          <p:cNvPr id="128" name="TextBox 127">
            <a:extLst>
              <a:ext uri="{FF2B5EF4-FFF2-40B4-BE49-F238E27FC236}">
                <a16:creationId xmlns:a16="http://schemas.microsoft.com/office/drawing/2014/main" id="{DE3F77A3-485D-5048-F6A9-39394B566AC4}"/>
              </a:ext>
            </a:extLst>
          </p:cNvPr>
          <p:cNvSpPr txBox="1"/>
          <p:nvPr/>
        </p:nvSpPr>
        <p:spPr>
          <a:xfrm>
            <a:off x="6271486" y="2280053"/>
            <a:ext cx="466452" cy="369332"/>
          </a:xfrm>
          <a:prstGeom prst="rect">
            <a:avLst/>
          </a:prstGeom>
          <a:noFill/>
        </p:spPr>
        <p:txBody>
          <a:bodyPr wrap="square" rtlCol="0">
            <a:spAutoFit/>
          </a:bodyPr>
          <a:lstStyle/>
          <a:p>
            <a:r>
              <a:rPr lang="en-GB"/>
              <a:t>10</a:t>
            </a:r>
          </a:p>
        </p:txBody>
      </p:sp>
      <p:sp>
        <p:nvSpPr>
          <p:cNvPr id="129" name="TextBox 128">
            <a:extLst>
              <a:ext uri="{FF2B5EF4-FFF2-40B4-BE49-F238E27FC236}">
                <a16:creationId xmlns:a16="http://schemas.microsoft.com/office/drawing/2014/main" id="{32198646-F1E0-ECED-04DE-2E13BF4E20A5}"/>
              </a:ext>
            </a:extLst>
          </p:cNvPr>
          <p:cNvSpPr txBox="1"/>
          <p:nvPr/>
        </p:nvSpPr>
        <p:spPr>
          <a:xfrm>
            <a:off x="3348364" y="1708152"/>
            <a:ext cx="1388279" cy="523220"/>
          </a:xfrm>
          <a:prstGeom prst="rect">
            <a:avLst/>
          </a:prstGeom>
          <a:noFill/>
        </p:spPr>
        <p:txBody>
          <a:bodyPr wrap="square" rtlCol="0">
            <a:spAutoFit/>
          </a:bodyPr>
          <a:lstStyle/>
          <a:p>
            <a:r>
              <a:rPr lang="en-GB" sz="1400" b="1"/>
              <a:t>b) </a:t>
            </a:r>
            <a:r>
              <a:rPr lang="en-GB" sz="1400"/>
              <a:t>How many like hockey?</a:t>
            </a:r>
          </a:p>
        </p:txBody>
      </p:sp>
      <p:sp>
        <p:nvSpPr>
          <p:cNvPr id="130" name="TextBox 129">
            <a:extLst>
              <a:ext uri="{FF2B5EF4-FFF2-40B4-BE49-F238E27FC236}">
                <a16:creationId xmlns:a16="http://schemas.microsoft.com/office/drawing/2014/main" id="{DA41AE9F-8128-CD15-E4B1-64D7B478E12B}"/>
              </a:ext>
            </a:extLst>
          </p:cNvPr>
          <p:cNvSpPr txBox="1"/>
          <p:nvPr/>
        </p:nvSpPr>
        <p:spPr>
          <a:xfrm>
            <a:off x="3393545" y="2357934"/>
            <a:ext cx="1388279" cy="954107"/>
          </a:xfrm>
          <a:prstGeom prst="rect">
            <a:avLst/>
          </a:prstGeom>
          <a:noFill/>
        </p:spPr>
        <p:txBody>
          <a:bodyPr wrap="square" rtlCol="0">
            <a:spAutoFit/>
          </a:bodyPr>
          <a:lstStyle/>
          <a:p>
            <a:r>
              <a:rPr lang="en-GB" sz="1400" b="1"/>
              <a:t>c) </a:t>
            </a:r>
            <a:r>
              <a:rPr lang="en-GB" sz="1400"/>
              <a:t>What's the probability one of them does NOT like tennis?</a:t>
            </a:r>
          </a:p>
        </p:txBody>
      </p:sp>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88F2695E-0080-8B4C-DA73-AF279AED4E85}"/>
                  </a:ext>
                </a:extLst>
              </p14:cNvPr>
              <p14:cNvContentPartPr/>
              <p14:nvPr/>
            </p14:nvContentPartPr>
            <p14:xfrm>
              <a:off x="5938681" y="2374320"/>
              <a:ext cx="143280" cy="214920"/>
            </p14:xfrm>
          </p:contentPart>
        </mc:Choice>
        <mc:Fallback xmlns="">
          <p:pic>
            <p:nvPicPr>
              <p:cNvPr id="2" name="Ink 1">
                <a:extLst>
                  <a:ext uri="{FF2B5EF4-FFF2-40B4-BE49-F238E27FC236}">
                    <a16:creationId xmlns:a16="http://schemas.microsoft.com/office/drawing/2014/main" id="{88F2695E-0080-8B4C-DA73-AF279AED4E85}"/>
                  </a:ext>
                </a:extLst>
              </p:cNvPr>
              <p:cNvPicPr/>
              <p:nvPr/>
            </p:nvPicPr>
            <p:blipFill>
              <a:blip r:embed="rId4"/>
              <a:stretch>
                <a:fillRect/>
              </a:stretch>
            </p:blipFill>
            <p:spPr>
              <a:xfrm>
                <a:off x="5920681" y="2356320"/>
                <a:ext cx="178920" cy="250560"/>
              </a:xfrm>
              <a:prstGeom prst="rect">
                <a:avLst/>
              </a:prstGeom>
            </p:spPr>
          </p:pic>
        </mc:Fallback>
      </mc:AlternateContent>
      <p:grpSp>
        <p:nvGrpSpPr>
          <p:cNvPr id="7" name="Group 6">
            <a:extLst>
              <a:ext uri="{FF2B5EF4-FFF2-40B4-BE49-F238E27FC236}">
                <a16:creationId xmlns:a16="http://schemas.microsoft.com/office/drawing/2014/main" id="{65C83FC0-6FD1-64A9-1505-D087D5E4AA1C}"/>
              </a:ext>
            </a:extLst>
          </p:cNvPr>
          <p:cNvGrpSpPr/>
          <p:nvPr/>
        </p:nvGrpSpPr>
        <p:grpSpPr>
          <a:xfrm>
            <a:off x="3927086" y="920606"/>
            <a:ext cx="1243080" cy="909360"/>
            <a:chOff x="3927086" y="920606"/>
            <a:chExt cx="1243080" cy="909360"/>
          </a:xfrm>
        </p:grpSpPr>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0BA6FBD7-F978-F894-3EA6-4322015F6CCC}"/>
                    </a:ext>
                  </a:extLst>
                </p14:cNvPr>
                <p14:cNvContentPartPr/>
                <p14:nvPr/>
              </p14:nvContentPartPr>
              <p14:xfrm>
                <a:off x="3927086" y="1329206"/>
                <a:ext cx="454680" cy="500760"/>
              </p14:xfrm>
            </p:contentPart>
          </mc:Choice>
          <mc:Fallback xmlns="">
            <p:pic>
              <p:nvPicPr>
                <p:cNvPr id="3" name="Ink 2">
                  <a:extLst>
                    <a:ext uri="{FF2B5EF4-FFF2-40B4-BE49-F238E27FC236}">
                      <a16:creationId xmlns:a16="http://schemas.microsoft.com/office/drawing/2014/main" id="{0BA6FBD7-F978-F894-3EA6-4322015F6CCC}"/>
                    </a:ext>
                  </a:extLst>
                </p:cNvPr>
                <p:cNvPicPr/>
                <p:nvPr/>
              </p:nvPicPr>
              <p:blipFill>
                <a:blip r:embed="rId6"/>
                <a:stretch>
                  <a:fillRect/>
                </a:stretch>
              </p:blipFill>
              <p:spPr>
                <a:xfrm>
                  <a:off x="3909446" y="1311206"/>
                  <a:ext cx="490320" cy="5364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 name="Ink 3">
                  <a:extLst>
                    <a:ext uri="{FF2B5EF4-FFF2-40B4-BE49-F238E27FC236}">
                      <a16:creationId xmlns:a16="http://schemas.microsoft.com/office/drawing/2014/main" id="{679AE35C-5773-8E06-B832-CA8132189687}"/>
                    </a:ext>
                  </a:extLst>
                </p14:cNvPr>
                <p14:cNvContentPartPr/>
                <p14:nvPr/>
              </p14:nvContentPartPr>
              <p14:xfrm>
                <a:off x="4335686" y="1197446"/>
                <a:ext cx="159840" cy="201600"/>
              </p14:xfrm>
            </p:contentPart>
          </mc:Choice>
          <mc:Fallback xmlns="">
            <p:pic>
              <p:nvPicPr>
                <p:cNvPr id="4" name="Ink 3">
                  <a:extLst>
                    <a:ext uri="{FF2B5EF4-FFF2-40B4-BE49-F238E27FC236}">
                      <a16:creationId xmlns:a16="http://schemas.microsoft.com/office/drawing/2014/main" id="{679AE35C-5773-8E06-B832-CA8132189687}"/>
                    </a:ext>
                  </a:extLst>
                </p:cNvPr>
                <p:cNvPicPr/>
                <p:nvPr/>
              </p:nvPicPr>
              <p:blipFill>
                <a:blip r:embed="rId8"/>
                <a:stretch>
                  <a:fillRect/>
                </a:stretch>
              </p:blipFill>
              <p:spPr>
                <a:xfrm>
                  <a:off x="4318046" y="1179446"/>
                  <a:ext cx="19548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5" name="Ink 4">
                  <a:extLst>
                    <a:ext uri="{FF2B5EF4-FFF2-40B4-BE49-F238E27FC236}">
                      <a16:creationId xmlns:a16="http://schemas.microsoft.com/office/drawing/2014/main" id="{58C56268-7358-E32F-97F9-9D061F0E151E}"/>
                    </a:ext>
                  </a:extLst>
                </p14:cNvPr>
                <p14:cNvContentPartPr/>
                <p14:nvPr/>
              </p14:nvContentPartPr>
              <p14:xfrm>
                <a:off x="4688846" y="938606"/>
                <a:ext cx="59040" cy="230400"/>
              </p14:xfrm>
            </p:contentPart>
          </mc:Choice>
          <mc:Fallback xmlns="">
            <p:pic>
              <p:nvPicPr>
                <p:cNvPr id="5" name="Ink 4">
                  <a:extLst>
                    <a:ext uri="{FF2B5EF4-FFF2-40B4-BE49-F238E27FC236}">
                      <a16:creationId xmlns:a16="http://schemas.microsoft.com/office/drawing/2014/main" id="{58C56268-7358-E32F-97F9-9D061F0E151E}"/>
                    </a:ext>
                  </a:extLst>
                </p:cNvPr>
                <p:cNvPicPr/>
                <p:nvPr/>
              </p:nvPicPr>
              <p:blipFill>
                <a:blip r:embed="rId10"/>
                <a:stretch>
                  <a:fillRect/>
                </a:stretch>
              </p:blipFill>
              <p:spPr>
                <a:xfrm>
                  <a:off x="4671206" y="920966"/>
                  <a:ext cx="9468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6" name="Ink 5">
                  <a:extLst>
                    <a:ext uri="{FF2B5EF4-FFF2-40B4-BE49-F238E27FC236}">
                      <a16:creationId xmlns:a16="http://schemas.microsoft.com/office/drawing/2014/main" id="{1F9E3C15-13B6-2E21-4C59-8AA072EE1CB9}"/>
                    </a:ext>
                  </a:extLst>
                </p14:cNvPr>
                <p14:cNvContentPartPr/>
                <p14:nvPr/>
              </p14:nvContentPartPr>
              <p14:xfrm>
                <a:off x="4831406" y="920606"/>
                <a:ext cx="338760" cy="239760"/>
              </p14:xfrm>
            </p:contentPart>
          </mc:Choice>
          <mc:Fallback xmlns="">
            <p:pic>
              <p:nvPicPr>
                <p:cNvPr id="6" name="Ink 5">
                  <a:extLst>
                    <a:ext uri="{FF2B5EF4-FFF2-40B4-BE49-F238E27FC236}">
                      <a16:creationId xmlns:a16="http://schemas.microsoft.com/office/drawing/2014/main" id="{1F9E3C15-13B6-2E21-4C59-8AA072EE1CB9}"/>
                    </a:ext>
                  </a:extLst>
                </p:cNvPr>
                <p:cNvPicPr/>
                <p:nvPr/>
              </p:nvPicPr>
              <p:blipFill>
                <a:blip r:embed="rId12"/>
                <a:stretch>
                  <a:fillRect/>
                </a:stretch>
              </p:blipFill>
              <p:spPr>
                <a:xfrm>
                  <a:off x="4813766" y="902606"/>
                  <a:ext cx="374400" cy="275400"/>
                </a:xfrm>
                <a:prstGeom prst="rect">
                  <a:avLst/>
                </a:prstGeom>
              </p:spPr>
            </p:pic>
          </mc:Fallback>
        </mc:AlternateContent>
      </p:grpSp>
      <p:grpSp>
        <p:nvGrpSpPr>
          <p:cNvPr id="10" name="Group 9">
            <a:extLst>
              <a:ext uri="{FF2B5EF4-FFF2-40B4-BE49-F238E27FC236}">
                <a16:creationId xmlns:a16="http://schemas.microsoft.com/office/drawing/2014/main" id="{4A401BCD-4346-4B10-C409-4857384CA729}"/>
              </a:ext>
            </a:extLst>
          </p:cNvPr>
          <p:cNvGrpSpPr/>
          <p:nvPr/>
        </p:nvGrpSpPr>
        <p:grpSpPr>
          <a:xfrm>
            <a:off x="3526046" y="3339806"/>
            <a:ext cx="288720" cy="730440"/>
            <a:chOff x="3526046" y="3339806"/>
            <a:chExt cx="288720" cy="730440"/>
          </a:xfrm>
        </p:grpSpPr>
        <mc:AlternateContent xmlns:mc="http://schemas.openxmlformats.org/markup-compatibility/2006" xmlns:p14="http://schemas.microsoft.com/office/powerpoint/2010/main">
          <mc:Choice Requires="p14">
            <p:contentPart p14:bwMode="auto" r:id="rId13">
              <p14:nvContentPartPr>
                <p14:cNvPr id="8" name="Ink 7">
                  <a:extLst>
                    <a:ext uri="{FF2B5EF4-FFF2-40B4-BE49-F238E27FC236}">
                      <a16:creationId xmlns:a16="http://schemas.microsoft.com/office/drawing/2014/main" id="{73734989-726C-9906-C2AC-DCC67FB8E21A}"/>
                    </a:ext>
                  </a:extLst>
                </p14:cNvPr>
                <p14:cNvContentPartPr/>
                <p14:nvPr/>
              </p14:nvContentPartPr>
              <p14:xfrm>
                <a:off x="3526046" y="3339806"/>
                <a:ext cx="162000" cy="606600"/>
              </p14:xfrm>
            </p:contentPart>
          </mc:Choice>
          <mc:Fallback xmlns="">
            <p:pic>
              <p:nvPicPr>
                <p:cNvPr id="8" name="Ink 7">
                  <a:extLst>
                    <a:ext uri="{FF2B5EF4-FFF2-40B4-BE49-F238E27FC236}">
                      <a16:creationId xmlns:a16="http://schemas.microsoft.com/office/drawing/2014/main" id="{73734989-726C-9906-C2AC-DCC67FB8E21A}"/>
                    </a:ext>
                  </a:extLst>
                </p:cNvPr>
                <p:cNvPicPr/>
                <p:nvPr/>
              </p:nvPicPr>
              <p:blipFill>
                <a:blip r:embed="rId14"/>
                <a:stretch>
                  <a:fillRect/>
                </a:stretch>
              </p:blipFill>
              <p:spPr>
                <a:xfrm>
                  <a:off x="3508406" y="3321806"/>
                  <a:ext cx="197640" cy="642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9" name="Ink 8">
                  <a:extLst>
                    <a:ext uri="{FF2B5EF4-FFF2-40B4-BE49-F238E27FC236}">
                      <a16:creationId xmlns:a16="http://schemas.microsoft.com/office/drawing/2014/main" id="{D06BB10D-EC0A-7BCD-6FB9-7896DCEEBF22}"/>
                    </a:ext>
                  </a:extLst>
                </p14:cNvPr>
                <p14:cNvContentPartPr/>
                <p14:nvPr/>
              </p14:nvContentPartPr>
              <p14:xfrm>
                <a:off x="3652766" y="3836966"/>
                <a:ext cx="162000" cy="233280"/>
              </p14:xfrm>
            </p:contentPart>
          </mc:Choice>
          <mc:Fallback xmlns="">
            <p:pic>
              <p:nvPicPr>
                <p:cNvPr id="9" name="Ink 8">
                  <a:extLst>
                    <a:ext uri="{FF2B5EF4-FFF2-40B4-BE49-F238E27FC236}">
                      <a16:creationId xmlns:a16="http://schemas.microsoft.com/office/drawing/2014/main" id="{D06BB10D-EC0A-7BCD-6FB9-7896DCEEBF22}"/>
                    </a:ext>
                  </a:extLst>
                </p:cNvPr>
                <p:cNvPicPr/>
                <p:nvPr/>
              </p:nvPicPr>
              <p:blipFill>
                <a:blip r:embed="rId16"/>
                <a:stretch>
                  <a:fillRect/>
                </a:stretch>
              </p:blipFill>
              <p:spPr>
                <a:xfrm>
                  <a:off x="3635126" y="3818966"/>
                  <a:ext cx="197640" cy="268920"/>
                </a:xfrm>
                <a:prstGeom prst="rect">
                  <a:avLst/>
                </a:prstGeom>
              </p:spPr>
            </p:pic>
          </mc:Fallback>
        </mc:AlternateContent>
      </p:grpSp>
      <p:grpSp>
        <p:nvGrpSpPr>
          <p:cNvPr id="23" name="Group 22">
            <a:extLst>
              <a:ext uri="{FF2B5EF4-FFF2-40B4-BE49-F238E27FC236}">
                <a16:creationId xmlns:a16="http://schemas.microsoft.com/office/drawing/2014/main" id="{B6653A0C-E930-98C1-B8A5-5DD64A702E85}"/>
              </a:ext>
            </a:extLst>
          </p:cNvPr>
          <p:cNvGrpSpPr/>
          <p:nvPr/>
        </p:nvGrpSpPr>
        <p:grpSpPr>
          <a:xfrm>
            <a:off x="4063886" y="3758846"/>
            <a:ext cx="957600" cy="625680"/>
            <a:chOff x="4063886" y="3758846"/>
            <a:chExt cx="957600" cy="625680"/>
          </a:xfrm>
        </p:grpSpPr>
        <mc:AlternateContent xmlns:mc="http://schemas.openxmlformats.org/markup-compatibility/2006" xmlns:p14="http://schemas.microsoft.com/office/powerpoint/2010/main">
          <mc:Choice Requires="p14">
            <p:contentPart p14:bwMode="auto" r:id="rId17">
              <p14:nvContentPartPr>
                <p14:cNvPr id="11" name="Ink 10">
                  <a:extLst>
                    <a:ext uri="{FF2B5EF4-FFF2-40B4-BE49-F238E27FC236}">
                      <a16:creationId xmlns:a16="http://schemas.microsoft.com/office/drawing/2014/main" id="{5AACDCF2-2194-C5F4-97FD-59CD0E07E2A8}"/>
                    </a:ext>
                  </a:extLst>
                </p14:cNvPr>
                <p14:cNvContentPartPr/>
                <p14:nvPr/>
              </p14:nvContentPartPr>
              <p14:xfrm>
                <a:off x="4107806" y="3824006"/>
                <a:ext cx="16920" cy="170280"/>
              </p14:xfrm>
            </p:contentPart>
          </mc:Choice>
          <mc:Fallback xmlns="">
            <p:pic>
              <p:nvPicPr>
                <p:cNvPr id="11" name="Ink 10">
                  <a:extLst>
                    <a:ext uri="{FF2B5EF4-FFF2-40B4-BE49-F238E27FC236}">
                      <a16:creationId xmlns:a16="http://schemas.microsoft.com/office/drawing/2014/main" id="{5AACDCF2-2194-C5F4-97FD-59CD0E07E2A8}"/>
                    </a:ext>
                  </a:extLst>
                </p:cNvPr>
                <p:cNvPicPr/>
                <p:nvPr/>
              </p:nvPicPr>
              <p:blipFill>
                <a:blip r:embed="rId18"/>
                <a:stretch>
                  <a:fillRect/>
                </a:stretch>
              </p:blipFill>
              <p:spPr>
                <a:xfrm>
                  <a:off x="4090166" y="3806006"/>
                  <a:ext cx="5256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2" name="Ink 11">
                  <a:extLst>
                    <a:ext uri="{FF2B5EF4-FFF2-40B4-BE49-F238E27FC236}">
                      <a16:creationId xmlns:a16="http://schemas.microsoft.com/office/drawing/2014/main" id="{AEF6C58F-6923-A281-CAC8-E171F8C8A398}"/>
                    </a:ext>
                  </a:extLst>
                </p14:cNvPr>
                <p14:cNvContentPartPr/>
                <p14:nvPr/>
              </p14:nvContentPartPr>
              <p14:xfrm>
                <a:off x="4198166" y="3820766"/>
                <a:ext cx="155520" cy="149400"/>
              </p14:xfrm>
            </p:contentPart>
          </mc:Choice>
          <mc:Fallback xmlns="">
            <p:pic>
              <p:nvPicPr>
                <p:cNvPr id="12" name="Ink 11">
                  <a:extLst>
                    <a:ext uri="{FF2B5EF4-FFF2-40B4-BE49-F238E27FC236}">
                      <a16:creationId xmlns:a16="http://schemas.microsoft.com/office/drawing/2014/main" id="{AEF6C58F-6923-A281-CAC8-E171F8C8A398}"/>
                    </a:ext>
                  </a:extLst>
                </p:cNvPr>
                <p:cNvPicPr/>
                <p:nvPr/>
              </p:nvPicPr>
              <p:blipFill>
                <a:blip r:embed="rId20"/>
                <a:stretch>
                  <a:fillRect/>
                </a:stretch>
              </p:blipFill>
              <p:spPr>
                <a:xfrm>
                  <a:off x="4180166" y="3802766"/>
                  <a:ext cx="19116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3" name="Ink 12">
                  <a:extLst>
                    <a:ext uri="{FF2B5EF4-FFF2-40B4-BE49-F238E27FC236}">
                      <a16:creationId xmlns:a16="http://schemas.microsoft.com/office/drawing/2014/main" id="{C8B232DF-4FDE-AA55-005E-E2F62538D185}"/>
                    </a:ext>
                  </a:extLst>
                </p14:cNvPr>
                <p14:cNvContentPartPr/>
                <p14:nvPr/>
              </p14:nvContentPartPr>
              <p14:xfrm>
                <a:off x="4460606" y="3863246"/>
                <a:ext cx="152280" cy="10080"/>
              </p14:xfrm>
            </p:contentPart>
          </mc:Choice>
          <mc:Fallback xmlns="">
            <p:pic>
              <p:nvPicPr>
                <p:cNvPr id="13" name="Ink 12">
                  <a:extLst>
                    <a:ext uri="{FF2B5EF4-FFF2-40B4-BE49-F238E27FC236}">
                      <a16:creationId xmlns:a16="http://schemas.microsoft.com/office/drawing/2014/main" id="{C8B232DF-4FDE-AA55-005E-E2F62538D185}"/>
                    </a:ext>
                  </a:extLst>
                </p:cNvPr>
                <p:cNvPicPr/>
                <p:nvPr/>
              </p:nvPicPr>
              <p:blipFill>
                <a:blip r:embed="rId22"/>
                <a:stretch>
                  <a:fillRect/>
                </a:stretch>
              </p:blipFill>
              <p:spPr>
                <a:xfrm>
                  <a:off x="4442606" y="3845246"/>
                  <a:ext cx="18792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4" name="Ink 13">
                  <a:extLst>
                    <a:ext uri="{FF2B5EF4-FFF2-40B4-BE49-F238E27FC236}">
                      <a16:creationId xmlns:a16="http://schemas.microsoft.com/office/drawing/2014/main" id="{8D9DE556-0F39-0CEA-F47C-55D695605EBC}"/>
                    </a:ext>
                  </a:extLst>
                </p14:cNvPr>
                <p14:cNvContentPartPr/>
                <p14:nvPr/>
              </p14:nvContentPartPr>
              <p14:xfrm>
                <a:off x="4562126" y="3808166"/>
                <a:ext cx="29880" cy="152280"/>
              </p14:xfrm>
            </p:contentPart>
          </mc:Choice>
          <mc:Fallback xmlns="">
            <p:pic>
              <p:nvPicPr>
                <p:cNvPr id="14" name="Ink 13">
                  <a:extLst>
                    <a:ext uri="{FF2B5EF4-FFF2-40B4-BE49-F238E27FC236}">
                      <a16:creationId xmlns:a16="http://schemas.microsoft.com/office/drawing/2014/main" id="{8D9DE556-0F39-0CEA-F47C-55D695605EBC}"/>
                    </a:ext>
                  </a:extLst>
                </p:cNvPr>
                <p:cNvPicPr/>
                <p:nvPr/>
              </p:nvPicPr>
              <p:blipFill>
                <a:blip r:embed="rId24"/>
                <a:stretch>
                  <a:fillRect/>
                </a:stretch>
              </p:blipFill>
              <p:spPr>
                <a:xfrm>
                  <a:off x="4544486" y="3790166"/>
                  <a:ext cx="6552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5" name="Ink 14">
                  <a:extLst>
                    <a:ext uri="{FF2B5EF4-FFF2-40B4-BE49-F238E27FC236}">
                      <a16:creationId xmlns:a16="http://schemas.microsoft.com/office/drawing/2014/main" id="{0C04E48B-7749-55CC-2448-85D877DFA78F}"/>
                    </a:ext>
                  </a:extLst>
                </p14:cNvPr>
                <p14:cNvContentPartPr/>
                <p14:nvPr/>
              </p14:nvContentPartPr>
              <p14:xfrm>
                <a:off x="4764086" y="3758846"/>
                <a:ext cx="174600" cy="216000"/>
              </p14:xfrm>
            </p:contentPart>
          </mc:Choice>
          <mc:Fallback xmlns="">
            <p:pic>
              <p:nvPicPr>
                <p:cNvPr id="15" name="Ink 14">
                  <a:extLst>
                    <a:ext uri="{FF2B5EF4-FFF2-40B4-BE49-F238E27FC236}">
                      <a16:creationId xmlns:a16="http://schemas.microsoft.com/office/drawing/2014/main" id="{0C04E48B-7749-55CC-2448-85D877DFA78F}"/>
                    </a:ext>
                  </a:extLst>
                </p:cNvPr>
                <p:cNvPicPr/>
                <p:nvPr/>
              </p:nvPicPr>
              <p:blipFill>
                <a:blip r:embed="rId26"/>
                <a:stretch>
                  <a:fillRect/>
                </a:stretch>
              </p:blipFill>
              <p:spPr>
                <a:xfrm>
                  <a:off x="4746446" y="3740846"/>
                  <a:ext cx="21024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6" name="Ink 15">
                  <a:extLst>
                    <a:ext uri="{FF2B5EF4-FFF2-40B4-BE49-F238E27FC236}">
                      <a16:creationId xmlns:a16="http://schemas.microsoft.com/office/drawing/2014/main" id="{37BE1873-D2CB-0288-BC28-0E48D7999397}"/>
                    </a:ext>
                  </a:extLst>
                </p14:cNvPr>
                <p14:cNvContentPartPr/>
                <p14:nvPr/>
              </p14:nvContentPartPr>
              <p14:xfrm>
                <a:off x="4775606" y="3867566"/>
                <a:ext cx="215280" cy="33480"/>
              </p14:xfrm>
            </p:contentPart>
          </mc:Choice>
          <mc:Fallback xmlns="">
            <p:pic>
              <p:nvPicPr>
                <p:cNvPr id="16" name="Ink 15">
                  <a:extLst>
                    <a:ext uri="{FF2B5EF4-FFF2-40B4-BE49-F238E27FC236}">
                      <a16:creationId xmlns:a16="http://schemas.microsoft.com/office/drawing/2014/main" id="{37BE1873-D2CB-0288-BC28-0E48D7999397}"/>
                    </a:ext>
                  </a:extLst>
                </p:cNvPr>
                <p:cNvPicPr/>
                <p:nvPr/>
              </p:nvPicPr>
              <p:blipFill>
                <a:blip r:embed="rId28"/>
                <a:stretch>
                  <a:fillRect/>
                </a:stretch>
              </p:blipFill>
              <p:spPr>
                <a:xfrm>
                  <a:off x="4757606" y="3849926"/>
                  <a:ext cx="25092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7" name="Ink 16">
                  <a:extLst>
                    <a:ext uri="{FF2B5EF4-FFF2-40B4-BE49-F238E27FC236}">
                      <a16:creationId xmlns:a16="http://schemas.microsoft.com/office/drawing/2014/main" id="{99FB669D-7E96-CEC2-1D37-90AE38750536}"/>
                    </a:ext>
                  </a:extLst>
                </p14:cNvPr>
                <p14:cNvContentPartPr/>
                <p14:nvPr/>
              </p14:nvContentPartPr>
              <p14:xfrm>
                <a:off x="4063886" y="4077446"/>
                <a:ext cx="957600" cy="39240"/>
              </p14:xfrm>
            </p:contentPart>
          </mc:Choice>
          <mc:Fallback xmlns="">
            <p:pic>
              <p:nvPicPr>
                <p:cNvPr id="17" name="Ink 16">
                  <a:extLst>
                    <a:ext uri="{FF2B5EF4-FFF2-40B4-BE49-F238E27FC236}">
                      <a16:creationId xmlns:a16="http://schemas.microsoft.com/office/drawing/2014/main" id="{99FB669D-7E96-CEC2-1D37-90AE38750536}"/>
                    </a:ext>
                  </a:extLst>
                </p:cNvPr>
                <p:cNvPicPr/>
                <p:nvPr/>
              </p:nvPicPr>
              <p:blipFill>
                <a:blip r:embed="rId30"/>
                <a:stretch>
                  <a:fillRect/>
                </a:stretch>
              </p:blipFill>
              <p:spPr>
                <a:xfrm>
                  <a:off x="4045886" y="4059806"/>
                  <a:ext cx="99324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9" name="Ink 18">
                  <a:extLst>
                    <a:ext uri="{FF2B5EF4-FFF2-40B4-BE49-F238E27FC236}">
                      <a16:creationId xmlns:a16="http://schemas.microsoft.com/office/drawing/2014/main" id="{F82E4E8B-72D1-D273-1C6E-C93465DFB4C2}"/>
                    </a:ext>
                  </a:extLst>
                </p14:cNvPr>
                <p14:cNvContentPartPr/>
                <p14:nvPr/>
              </p14:nvContentPartPr>
              <p14:xfrm>
                <a:off x="4231286" y="4212446"/>
                <a:ext cx="215280" cy="172080"/>
              </p14:xfrm>
            </p:contentPart>
          </mc:Choice>
          <mc:Fallback xmlns="">
            <p:pic>
              <p:nvPicPr>
                <p:cNvPr id="19" name="Ink 18">
                  <a:extLst>
                    <a:ext uri="{FF2B5EF4-FFF2-40B4-BE49-F238E27FC236}">
                      <a16:creationId xmlns:a16="http://schemas.microsoft.com/office/drawing/2014/main" id="{F82E4E8B-72D1-D273-1C6E-C93465DFB4C2}"/>
                    </a:ext>
                  </a:extLst>
                </p:cNvPr>
                <p:cNvPicPr/>
                <p:nvPr/>
              </p:nvPicPr>
              <p:blipFill>
                <a:blip r:embed="rId32"/>
                <a:stretch>
                  <a:fillRect/>
                </a:stretch>
              </p:blipFill>
              <p:spPr>
                <a:xfrm>
                  <a:off x="4213286" y="4194446"/>
                  <a:ext cx="2509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0" name="Ink 19">
                  <a:extLst>
                    <a:ext uri="{FF2B5EF4-FFF2-40B4-BE49-F238E27FC236}">
                      <a16:creationId xmlns:a16="http://schemas.microsoft.com/office/drawing/2014/main" id="{69620D9D-DC48-20D3-CB76-29A2A5A0E9AC}"/>
                    </a:ext>
                  </a:extLst>
                </p14:cNvPr>
                <p14:cNvContentPartPr/>
                <p14:nvPr/>
              </p14:nvContentPartPr>
              <p14:xfrm>
                <a:off x="4571126" y="4222886"/>
                <a:ext cx="135720" cy="158040"/>
              </p14:xfrm>
            </p:contentPart>
          </mc:Choice>
          <mc:Fallback xmlns="">
            <p:pic>
              <p:nvPicPr>
                <p:cNvPr id="20" name="Ink 19">
                  <a:extLst>
                    <a:ext uri="{FF2B5EF4-FFF2-40B4-BE49-F238E27FC236}">
                      <a16:creationId xmlns:a16="http://schemas.microsoft.com/office/drawing/2014/main" id="{69620D9D-DC48-20D3-CB76-29A2A5A0E9AC}"/>
                    </a:ext>
                  </a:extLst>
                </p:cNvPr>
                <p:cNvPicPr/>
                <p:nvPr/>
              </p:nvPicPr>
              <p:blipFill>
                <a:blip r:embed="rId34"/>
                <a:stretch>
                  <a:fillRect/>
                </a:stretch>
              </p:blipFill>
              <p:spPr>
                <a:xfrm>
                  <a:off x="4553126" y="4205246"/>
                  <a:ext cx="17136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2" name="Ink 21">
                  <a:extLst>
                    <a:ext uri="{FF2B5EF4-FFF2-40B4-BE49-F238E27FC236}">
                      <a16:creationId xmlns:a16="http://schemas.microsoft.com/office/drawing/2014/main" id="{E66B8461-8D6B-0C56-75BC-9C895DE4B812}"/>
                    </a:ext>
                  </a:extLst>
                </p14:cNvPr>
                <p14:cNvContentPartPr/>
                <p14:nvPr/>
              </p14:nvContentPartPr>
              <p14:xfrm>
                <a:off x="4577966" y="4186526"/>
                <a:ext cx="174600" cy="55800"/>
              </p14:xfrm>
            </p:contentPart>
          </mc:Choice>
          <mc:Fallback xmlns="">
            <p:pic>
              <p:nvPicPr>
                <p:cNvPr id="22" name="Ink 21">
                  <a:extLst>
                    <a:ext uri="{FF2B5EF4-FFF2-40B4-BE49-F238E27FC236}">
                      <a16:creationId xmlns:a16="http://schemas.microsoft.com/office/drawing/2014/main" id="{E66B8461-8D6B-0C56-75BC-9C895DE4B812}"/>
                    </a:ext>
                  </a:extLst>
                </p:cNvPr>
                <p:cNvPicPr/>
                <p:nvPr/>
              </p:nvPicPr>
              <p:blipFill>
                <a:blip r:embed="rId36"/>
                <a:stretch>
                  <a:fillRect/>
                </a:stretch>
              </p:blipFill>
              <p:spPr>
                <a:xfrm>
                  <a:off x="4559966" y="4168886"/>
                  <a:ext cx="210240" cy="91440"/>
                </a:xfrm>
                <a:prstGeom prst="rect">
                  <a:avLst/>
                </a:prstGeom>
              </p:spPr>
            </p:pic>
          </mc:Fallback>
        </mc:AlternateContent>
      </p:grpSp>
      <p:grpSp>
        <p:nvGrpSpPr>
          <p:cNvPr id="36" name="Group 35">
            <a:extLst>
              <a:ext uri="{FF2B5EF4-FFF2-40B4-BE49-F238E27FC236}">
                <a16:creationId xmlns:a16="http://schemas.microsoft.com/office/drawing/2014/main" id="{266BB85E-896A-66D9-CDA7-679A82BB2ADC}"/>
              </a:ext>
            </a:extLst>
          </p:cNvPr>
          <p:cNvGrpSpPr/>
          <p:nvPr/>
        </p:nvGrpSpPr>
        <p:grpSpPr>
          <a:xfrm>
            <a:off x="5499206" y="3612686"/>
            <a:ext cx="1367280" cy="981720"/>
            <a:chOff x="5499206" y="3612686"/>
            <a:chExt cx="1367280" cy="981720"/>
          </a:xfrm>
        </p:grpSpPr>
        <mc:AlternateContent xmlns:mc="http://schemas.openxmlformats.org/markup-compatibility/2006" xmlns:p14="http://schemas.microsoft.com/office/powerpoint/2010/main">
          <mc:Choice Requires="p14">
            <p:contentPart p14:bwMode="auto" r:id="rId37">
              <p14:nvContentPartPr>
                <p14:cNvPr id="25" name="Ink 24">
                  <a:extLst>
                    <a:ext uri="{FF2B5EF4-FFF2-40B4-BE49-F238E27FC236}">
                      <a16:creationId xmlns:a16="http://schemas.microsoft.com/office/drawing/2014/main" id="{987A9964-C765-D802-0C4D-EF0E17142386}"/>
                    </a:ext>
                  </a:extLst>
                </p14:cNvPr>
                <p14:cNvContentPartPr/>
                <p14:nvPr/>
              </p14:nvContentPartPr>
              <p14:xfrm>
                <a:off x="5499206" y="4005086"/>
                <a:ext cx="106560" cy="15840"/>
              </p14:xfrm>
            </p:contentPart>
          </mc:Choice>
          <mc:Fallback xmlns="">
            <p:pic>
              <p:nvPicPr>
                <p:cNvPr id="25" name="Ink 24">
                  <a:extLst>
                    <a:ext uri="{FF2B5EF4-FFF2-40B4-BE49-F238E27FC236}">
                      <a16:creationId xmlns:a16="http://schemas.microsoft.com/office/drawing/2014/main" id="{987A9964-C765-D802-0C4D-EF0E17142386}"/>
                    </a:ext>
                  </a:extLst>
                </p:cNvPr>
                <p:cNvPicPr/>
                <p:nvPr/>
              </p:nvPicPr>
              <p:blipFill>
                <a:blip r:embed="rId38"/>
                <a:stretch>
                  <a:fillRect/>
                </a:stretch>
              </p:blipFill>
              <p:spPr>
                <a:xfrm>
                  <a:off x="5481566" y="3987446"/>
                  <a:ext cx="14220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6" name="Ink 25">
                  <a:extLst>
                    <a:ext uri="{FF2B5EF4-FFF2-40B4-BE49-F238E27FC236}">
                      <a16:creationId xmlns:a16="http://schemas.microsoft.com/office/drawing/2014/main" id="{39F93869-9370-2CCB-7DD1-D96DB721C9BF}"/>
                    </a:ext>
                  </a:extLst>
                </p14:cNvPr>
                <p14:cNvContentPartPr/>
                <p14:nvPr/>
              </p14:nvContentPartPr>
              <p14:xfrm>
                <a:off x="5529446" y="4085006"/>
                <a:ext cx="82080" cy="12600"/>
              </p14:xfrm>
            </p:contentPart>
          </mc:Choice>
          <mc:Fallback xmlns="">
            <p:pic>
              <p:nvPicPr>
                <p:cNvPr id="26" name="Ink 25">
                  <a:extLst>
                    <a:ext uri="{FF2B5EF4-FFF2-40B4-BE49-F238E27FC236}">
                      <a16:creationId xmlns:a16="http://schemas.microsoft.com/office/drawing/2014/main" id="{39F93869-9370-2CCB-7DD1-D96DB721C9BF}"/>
                    </a:ext>
                  </a:extLst>
                </p:cNvPr>
                <p:cNvPicPr/>
                <p:nvPr/>
              </p:nvPicPr>
              <p:blipFill>
                <a:blip r:embed="rId40"/>
                <a:stretch>
                  <a:fillRect/>
                </a:stretch>
              </p:blipFill>
              <p:spPr>
                <a:xfrm>
                  <a:off x="5511806" y="4067006"/>
                  <a:ext cx="1177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7" name="Ink 26">
                  <a:extLst>
                    <a:ext uri="{FF2B5EF4-FFF2-40B4-BE49-F238E27FC236}">
                      <a16:creationId xmlns:a16="http://schemas.microsoft.com/office/drawing/2014/main" id="{0966AE73-E8F1-EC23-C911-9E2DC26847B5}"/>
                    </a:ext>
                  </a:extLst>
                </p14:cNvPr>
                <p14:cNvContentPartPr/>
                <p14:nvPr/>
              </p14:nvContentPartPr>
              <p14:xfrm>
                <a:off x="6183926" y="3725006"/>
                <a:ext cx="11160" cy="182880"/>
              </p14:xfrm>
            </p:contentPart>
          </mc:Choice>
          <mc:Fallback xmlns="">
            <p:pic>
              <p:nvPicPr>
                <p:cNvPr id="27" name="Ink 26">
                  <a:extLst>
                    <a:ext uri="{FF2B5EF4-FFF2-40B4-BE49-F238E27FC236}">
                      <a16:creationId xmlns:a16="http://schemas.microsoft.com/office/drawing/2014/main" id="{0966AE73-E8F1-EC23-C911-9E2DC26847B5}"/>
                    </a:ext>
                  </a:extLst>
                </p:cNvPr>
                <p:cNvPicPr/>
                <p:nvPr/>
              </p:nvPicPr>
              <p:blipFill>
                <a:blip r:embed="rId42"/>
                <a:stretch>
                  <a:fillRect/>
                </a:stretch>
              </p:blipFill>
              <p:spPr>
                <a:xfrm>
                  <a:off x="6165926" y="3707006"/>
                  <a:ext cx="4680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8" name="Ink 27">
                  <a:extLst>
                    <a:ext uri="{FF2B5EF4-FFF2-40B4-BE49-F238E27FC236}">
                      <a16:creationId xmlns:a16="http://schemas.microsoft.com/office/drawing/2014/main" id="{0E6F3ABC-1D6C-33E0-45E9-1ED283191641}"/>
                    </a:ext>
                  </a:extLst>
                </p14:cNvPr>
                <p14:cNvContentPartPr/>
                <p14:nvPr/>
              </p14:nvContentPartPr>
              <p14:xfrm>
                <a:off x="6326846" y="3727526"/>
                <a:ext cx="190800" cy="232200"/>
              </p14:xfrm>
            </p:contentPart>
          </mc:Choice>
          <mc:Fallback xmlns="">
            <p:pic>
              <p:nvPicPr>
                <p:cNvPr id="28" name="Ink 27">
                  <a:extLst>
                    <a:ext uri="{FF2B5EF4-FFF2-40B4-BE49-F238E27FC236}">
                      <a16:creationId xmlns:a16="http://schemas.microsoft.com/office/drawing/2014/main" id="{0E6F3ABC-1D6C-33E0-45E9-1ED283191641}"/>
                    </a:ext>
                  </a:extLst>
                </p:cNvPr>
                <p:cNvPicPr/>
                <p:nvPr/>
              </p:nvPicPr>
              <p:blipFill>
                <a:blip r:embed="rId44"/>
                <a:stretch>
                  <a:fillRect/>
                </a:stretch>
              </p:blipFill>
              <p:spPr>
                <a:xfrm>
                  <a:off x="6309206" y="3709886"/>
                  <a:ext cx="22644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9" name="Ink 28">
                  <a:extLst>
                    <a:ext uri="{FF2B5EF4-FFF2-40B4-BE49-F238E27FC236}">
                      <a16:creationId xmlns:a16="http://schemas.microsoft.com/office/drawing/2014/main" id="{21FC5DE8-3F37-F205-8397-4A542739EBD8}"/>
                    </a:ext>
                  </a:extLst>
                </p14:cNvPr>
                <p14:cNvContentPartPr/>
                <p14:nvPr/>
              </p14:nvContentPartPr>
              <p14:xfrm>
                <a:off x="6334766" y="3829766"/>
                <a:ext cx="303120" cy="35280"/>
              </p14:xfrm>
            </p:contentPart>
          </mc:Choice>
          <mc:Fallback xmlns="">
            <p:pic>
              <p:nvPicPr>
                <p:cNvPr id="29" name="Ink 28">
                  <a:extLst>
                    <a:ext uri="{FF2B5EF4-FFF2-40B4-BE49-F238E27FC236}">
                      <a16:creationId xmlns:a16="http://schemas.microsoft.com/office/drawing/2014/main" id="{21FC5DE8-3F37-F205-8397-4A542739EBD8}"/>
                    </a:ext>
                  </a:extLst>
                </p:cNvPr>
                <p:cNvPicPr/>
                <p:nvPr/>
              </p:nvPicPr>
              <p:blipFill>
                <a:blip r:embed="rId46"/>
                <a:stretch>
                  <a:fillRect/>
                </a:stretch>
              </p:blipFill>
              <p:spPr>
                <a:xfrm>
                  <a:off x="6317126" y="3812126"/>
                  <a:ext cx="33876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0" name="Ink 29">
                  <a:extLst>
                    <a:ext uri="{FF2B5EF4-FFF2-40B4-BE49-F238E27FC236}">
                      <a16:creationId xmlns:a16="http://schemas.microsoft.com/office/drawing/2014/main" id="{34B130FD-8C95-71E9-BD9D-5BB6DB734BB2}"/>
                    </a:ext>
                  </a:extLst>
                </p14:cNvPr>
                <p14:cNvContentPartPr/>
                <p14:nvPr/>
              </p14:nvContentPartPr>
              <p14:xfrm>
                <a:off x="6120566" y="3998606"/>
                <a:ext cx="520200" cy="47880"/>
              </p14:xfrm>
            </p:contentPart>
          </mc:Choice>
          <mc:Fallback xmlns="">
            <p:pic>
              <p:nvPicPr>
                <p:cNvPr id="30" name="Ink 29">
                  <a:extLst>
                    <a:ext uri="{FF2B5EF4-FFF2-40B4-BE49-F238E27FC236}">
                      <a16:creationId xmlns:a16="http://schemas.microsoft.com/office/drawing/2014/main" id="{34B130FD-8C95-71E9-BD9D-5BB6DB734BB2}"/>
                    </a:ext>
                  </a:extLst>
                </p:cNvPr>
                <p:cNvPicPr/>
                <p:nvPr/>
              </p:nvPicPr>
              <p:blipFill>
                <a:blip r:embed="rId48"/>
                <a:stretch>
                  <a:fillRect/>
                </a:stretch>
              </p:blipFill>
              <p:spPr>
                <a:xfrm>
                  <a:off x="6102926" y="3980606"/>
                  <a:ext cx="55584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1" name="Ink 30">
                  <a:extLst>
                    <a:ext uri="{FF2B5EF4-FFF2-40B4-BE49-F238E27FC236}">
                      <a16:creationId xmlns:a16="http://schemas.microsoft.com/office/drawing/2014/main" id="{811692A0-E43D-37EB-7AED-A8B192672F59}"/>
                    </a:ext>
                  </a:extLst>
                </p14:cNvPr>
                <p14:cNvContentPartPr/>
                <p14:nvPr/>
              </p14:nvContentPartPr>
              <p14:xfrm>
                <a:off x="6135686" y="4177166"/>
                <a:ext cx="244800" cy="157680"/>
              </p14:xfrm>
            </p:contentPart>
          </mc:Choice>
          <mc:Fallback xmlns="">
            <p:pic>
              <p:nvPicPr>
                <p:cNvPr id="31" name="Ink 30">
                  <a:extLst>
                    <a:ext uri="{FF2B5EF4-FFF2-40B4-BE49-F238E27FC236}">
                      <a16:creationId xmlns:a16="http://schemas.microsoft.com/office/drawing/2014/main" id="{811692A0-E43D-37EB-7AED-A8B192672F59}"/>
                    </a:ext>
                  </a:extLst>
                </p:cNvPr>
                <p:cNvPicPr/>
                <p:nvPr/>
              </p:nvPicPr>
              <p:blipFill>
                <a:blip r:embed="rId50"/>
                <a:stretch>
                  <a:fillRect/>
                </a:stretch>
              </p:blipFill>
              <p:spPr>
                <a:xfrm>
                  <a:off x="6118046" y="4159526"/>
                  <a:ext cx="2804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2" name="Ink 31">
                  <a:extLst>
                    <a:ext uri="{FF2B5EF4-FFF2-40B4-BE49-F238E27FC236}">
                      <a16:creationId xmlns:a16="http://schemas.microsoft.com/office/drawing/2014/main" id="{F409DAB3-EB49-5C30-EFEA-B3B633D86885}"/>
                    </a:ext>
                  </a:extLst>
                </p14:cNvPr>
                <p14:cNvContentPartPr/>
                <p14:nvPr/>
              </p14:nvContentPartPr>
              <p14:xfrm>
                <a:off x="6451406" y="4182926"/>
                <a:ext cx="155880" cy="171360"/>
              </p14:xfrm>
            </p:contentPart>
          </mc:Choice>
          <mc:Fallback xmlns="">
            <p:pic>
              <p:nvPicPr>
                <p:cNvPr id="32" name="Ink 31">
                  <a:extLst>
                    <a:ext uri="{FF2B5EF4-FFF2-40B4-BE49-F238E27FC236}">
                      <a16:creationId xmlns:a16="http://schemas.microsoft.com/office/drawing/2014/main" id="{F409DAB3-EB49-5C30-EFEA-B3B633D86885}"/>
                    </a:ext>
                  </a:extLst>
                </p:cNvPr>
                <p:cNvPicPr/>
                <p:nvPr/>
              </p:nvPicPr>
              <p:blipFill>
                <a:blip r:embed="rId52"/>
                <a:stretch>
                  <a:fillRect/>
                </a:stretch>
              </p:blipFill>
              <p:spPr>
                <a:xfrm>
                  <a:off x="6433766" y="4165286"/>
                  <a:ext cx="19152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3" name="Ink 32">
                  <a:extLst>
                    <a:ext uri="{FF2B5EF4-FFF2-40B4-BE49-F238E27FC236}">
                      <a16:creationId xmlns:a16="http://schemas.microsoft.com/office/drawing/2014/main" id="{647FBCA1-25F6-22F6-B8EE-0BC7A0D98BEC}"/>
                    </a:ext>
                  </a:extLst>
                </p14:cNvPr>
                <p14:cNvContentPartPr/>
                <p14:nvPr/>
              </p14:nvContentPartPr>
              <p14:xfrm>
                <a:off x="6465446" y="4159166"/>
                <a:ext cx="209880" cy="32760"/>
              </p14:xfrm>
            </p:contentPart>
          </mc:Choice>
          <mc:Fallback xmlns="">
            <p:pic>
              <p:nvPicPr>
                <p:cNvPr id="33" name="Ink 32">
                  <a:extLst>
                    <a:ext uri="{FF2B5EF4-FFF2-40B4-BE49-F238E27FC236}">
                      <a16:creationId xmlns:a16="http://schemas.microsoft.com/office/drawing/2014/main" id="{647FBCA1-25F6-22F6-B8EE-0BC7A0D98BEC}"/>
                    </a:ext>
                  </a:extLst>
                </p:cNvPr>
                <p:cNvPicPr/>
                <p:nvPr/>
              </p:nvPicPr>
              <p:blipFill>
                <a:blip r:embed="rId54"/>
                <a:stretch>
                  <a:fillRect/>
                </a:stretch>
              </p:blipFill>
              <p:spPr>
                <a:xfrm>
                  <a:off x="6447806" y="4141166"/>
                  <a:ext cx="24552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4" name="Ink 33">
                  <a:extLst>
                    <a:ext uri="{FF2B5EF4-FFF2-40B4-BE49-F238E27FC236}">
                      <a16:creationId xmlns:a16="http://schemas.microsoft.com/office/drawing/2014/main" id="{6C5E3626-B5A9-09DE-6C87-7E97E8416E4F}"/>
                    </a:ext>
                  </a:extLst>
                </p14:cNvPr>
                <p14:cNvContentPartPr/>
                <p14:nvPr/>
              </p14:nvContentPartPr>
              <p14:xfrm>
                <a:off x="6003206" y="3612686"/>
                <a:ext cx="859320" cy="30600"/>
              </p14:xfrm>
            </p:contentPart>
          </mc:Choice>
          <mc:Fallback xmlns="">
            <p:pic>
              <p:nvPicPr>
                <p:cNvPr id="34" name="Ink 33">
                  <a:extLst>
                    <a:ext uri="{FF2B5EF4-FFF2-40B4-BE49-F238E27FC236}">
                      <a16:creationId xmlns:a16="http://schemas.microsoft.com/office/drawing/2014/main" id="{6C5E3626-B5A9-09DE-6C87-7E97E8416E4F}"/>
                    </a:ext>
                  </a:extLst>
                </p:cNvPr>
                <p:cNvPicPr/>
                <p:nvPr/>
              </p:nvPicPr>
              <p:blipFill>
                <a:blip r:embed="rId56"/>
                <a:stretch>
                  <a:fillRect/>
                </a:stretch>
              </p:blipFill>
              <p:spPr>
                <a:xfrm>
                  <a:off x="5985566" y="3594686"/>
                  <a:ext cx="89496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5" name="Ink 34">
                  <a:extLst>
                    <a:ext uri="{FF2B5EF4-FFF2-40B4-BE49-F238E27FC236}">
                      <a16:creationId xmlns:a16="http://schemas.microsoft.com/office/drawing/2014/main" id="{AD840D66-61A2-CDE5-7F5D-FEC8E5DFBDC4}"/>
                    </a:ext>
                  </a:extLst>
                </p14:cNvPr>
                <p14:cNvContentPartPr/>
                <p14:nvPr/>
              </p14:nvContentPartPr>
              <p14:xfrm>
                <a:off x="5888366" y="3673886"/>
                <a:ext cx="978120" cy="920520"/>
              </p14:xfrm>
            </p:contentPart>
          </mc:Choice>
          <mc:Fallback xmlns="">
            <p:pic>
              <p:nvPicPr>
                <p:cNvPr id="35" name="Ink 34">
                  <a:extLst>
                    <a:ext uri="{FF2B5EF4-FFF2-40B4-BE49-F238E27FC236}">
                      <a16:creationId xmlns:a16="http://schemas.microsoft.com/office/drawing/2014/main" id="{AD840D66-61A2-CDE5-7F5D-FEC8E5DFBDC4}"/>
                    </a:ext>
                  </a:extLst>
                </p:cNvPr>
                <p:cNvPicPr/>
                <p:nvPr/>
              </p:nvPicPr>
              <p:blipFill>
                <a:blip r:embed="rId58"/>
                <a:stretch>
                  <a:fillRect/>
                </a:stretch>
              </p:blipFill>
              <p:spPr>
                <a:xfrm>
                  <a:off x="5870726" y="3656246"/>
                  <a:ext cx="1013760" cy="956160"/>
                </a:xfrm>
                <a:prstGeom prst="rect">
                  <a:avLst/>
                </a:prstGeom>
              </p:spPr>
            </p:pic>
          </mc:Fallback>
        </mc:AlternateContent>
      </p:grpSp>
    </p:spTree>
    <p:extLst>
      <p:ext uri="{BB962C8B-B14F-4D97-AF65-F5344CB8AC3E}">
        <p14:creationId xmlns:p14="http://schemas.microsoft.com/office/powerpoint/2010/main" val="2752524795"/>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19626365"/>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392585393"/>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2" name="Rectangle 1">
            <a:extLst>
              <a:ext uri="{FF2B5EF4-FFF2-40B4-BE49-F238E27FC236}">
                <a16:creationId xmlns:a16="http://schemas.microsoft.com/office/drawing/2014/main" id="{1A93A9F2-37BD-1C4C-AE79-6F61B12C75D7}"/>
              </a:ext>
            </a:extLst>
          </p:cNvPr>
          <p:cNvSpPr/>
          <p:nvPr/>
        </p:nvSpPr>
        <p:spPr>
          <a:xfrm>
            <a:off x="685801" y="2693504"/>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Oval 3">
            <a:extLst>
              <a:ext uri="{FF2B5EF4-FFF2-40B4-BE49-F238E27FC236}">
                <a16:creationId xmlns:a16="http://schemas.microsoft.com/office/drawing/2014/main" id="{9FFEA3C3-6148-D975-3D72-44D26647A2B4}"/>
              </a:ext>
            </a:extLst>
          </p:cNvPr>
          <p:cNvSpPr/>
          <p:nvPr/>
        </p:nvSpPr>
        <p:spPr>
          <a:xfrm>
            <a:off x="1207605"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6" name="Oval 25">
            <a:extLst>
              <a:ext uri="{FF2B5EF4-FFF2-40B4-BE49-F238E27FC236}">
                <a16:creationId xmlns:a16="http://schemas.microsoft.com/office/drawing/2014/main" id="{4B69E87D-6243-0A07-EE86-AA2FF3888120}"/>
              </a:ext>
            </a:extLst>
          </p:cNvPr>
          <p:cNvSpPr/>
          <p:nvPr/>
        </p:nvSpPr>
        <p:spPr>
          <a:xfrm>
            <a:off x="2443370"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06289" y="2648778"/>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06289" y="2648778"/>
                <a:ext cx="357214" cy="369332"/>
              </a:xfrm>
              <a:prstGeom prst="rect">
                <a:avLst/>
              </a:prstGeom>
              <a:blipFill>
                <a:blip r:embed="rId2"/>
                <a:stretch>
                  <a:fillRect b="-13333"/>
                </a:stretch>
              </a:blipFill>
            </p:spPr>
            <p:txBody>
              <a:bodyPr/>
              <a:lstStyle/>
              <a:p>
                <a:r>
                  <a:rPr lang="en-GB">
                    <a:noFill/>
                  </a:rPr>
                  <a:t> </a:t>
                </a:r>
              </a:p>
            </p:txBody>
          </p:sp>
        </mc:Fallback>
      </mc:AlternateContent>
      <mc:AlternateContent xmlns:mc="http://schemas.openxmlformats.org/markup-compatibility/2006">
        <mc:Choice xmlns:a14="http://schemas.microsoft.com/office/drawing/2010/main" Requires="a14">
          <p:sp>
            <p:nvSpPr>
              <p:cNvPr id="13" name="TextBox 12">
                <a:extLst>
                  <a:ext uri="{FF2B5EF4-FFF2-40B4-BE49-F238E27FC236}">
                    <a16:creationId xmlns:a16="http://schemas.microsoft.com/office/drawing/2014/main" id="{018CA5D5-8B46-2F37-4325-1EDC53BE2A38}"/>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3" name="TextBox 12">
                <a:extLst>
                  <a:ext uri="{FF2B5EF4-FFF2-40B4-BE49-F238E27FC236}">
                    <a16:creationId xmlns:a16="http://schemas.microsoft.com/office/drawing/2014/main" id="{018CA5D5-8B46-2F37-4325-1EDC53BE2A38}"/>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spTree>
    <p:extLst>
      <p:ext uri="{BB962C8B-B14F-4D97-AF65-F5344CB8AC3E}">
        <p14:creationId xmlns:p14="http://schemas.microsoft.com/office/powerpoint/2010/main" val="3481127733"/>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2" name="Rectangle 1">
            <a:extLst>
              <a:ext uri="{FF2B5EF4-FFF2-40B4-BE49-F238E27FC236}">
                <a16:creationId xmlns:a16="http://schemas.microsoft.com/office/drawing/2014/main" id="{1A93A9F2-37BD-1C4C-AE79-6F61B12C75D7}"/>
              </a:ext>
            </a:extLst>
          </p:cNvPr>
          <p:cNvSpPr/>
          <p:nvPr/>
        </p:nvSpPr>
        <p:spPr>
          <a:xfrm>
            <a:off x="685801" y="2693504"/>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06289" y="2648778"/>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06289" y="2648778"/>
                <a:ext cx="357214" cy="369332"/>
              </a:xfrm>
              <a:prstGeom prst="rect">
                <a:avLst/>
              </a:prstGeom>
              <a:blipFill>
                <a:blip r:embed="rId2"/>
                <a:stretch>
                  <a:fillRect b="-13333"/>
                </a:stretch>
              </a:blipFill>
            </p:spPr>
            <p:txBody>
              <a:bodyPr/>
              <a:lstStyle/>
              <a:p>
                <a:r>
                  <a:rPr lang="en-GB">
                    <a:noFill/>
                  </a:rPr>
                  <a:t> </a:t>
                </a:r>
              </a:p>
            </p:txBody>
          </p:sp>
        </mc:Fallback>
      </mc:AlternateContent>
      <p:sp>
        <p:nvSpPr>
          <p:cNvPr id="8" name="Rectangle: Rounded Corners 7">
            <a:extLst>
              <a:ext uri="{FF2B5EF4-FFF2-40B4-BE49-F238E27FC236}">
                <a16:creationId xmlns:a16="http://schemas.microsoft.com/office/drawing/2014/main" id="{98F65A67-8001-7A76-72AC-2953BEA69E84}"/>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9" name="Oval 8">
            <a:extLst>
              <a:ext uri="{FF2B5EF4-FFF2-40B4-BE49-F238E27FC236}">
                <a16:creationId xmlns:a16="http://schemas.microsoft.com/office/drawing/2014/main" id="{B1A2B6BC-F5F6-840F-8E2E-5A182E1B46DE}"/>
              </a:ext>
            </a:extLst>
          </p:cNvPr>
          <p:cNvSpPr/>
          <p:nvPr/>
        </p:nvSpPr>
        <p:spPr>
          <a:xfrm>
            <a:off x="1207605"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2443370"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1293443" y="2946856"/>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808043" y="2848576"/>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670083" y="3389656"/>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652083" y="3372016"/>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581523" y="3813736"/>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p:spTree>
    <p:extLst>
      <p:ext uri="{BB962C8B-B14F-4D97-AF65-F5344CB8AC3E}">
        <p14:creationId xmlns:p14="http://schemas.microsoft.com/office/powerpoint/2010/main" val="995907284"/>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2" name="Rectangle 1">
            <a:extLst>
              <a:ext uri="{FF2B5EF4-FFF2-40B4-BE49-F238E27FC236}">
                <a16:creationId xmlns:a16="http://schemas.microsoft.com/office/drawing/2014/main" id="{1A93A9F2-37BD-1C4C-AE79-6F61B12C75D7}"/>
              </a:ext>
            </a:extLst>
          </p:cNvPr>
          <p:cNvSpPr/>
          <p:nvPr/>
        </p:nvSpPr>
        <p:spPr>
          <a:xfrm>
            <a:off x="685801" y="2693504"/>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06289" y="2648778"/>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06289" y="2648778"/>
                <a:ext cx="357214" cy="369332"/>
              </a:xfrm>
              <a:prstGeom prst="rect">
                <a:avLst/>
              </a:prstGeom>
              <a:blipFill>
                <a:blip r:embed="rId2"/>
                <a:stretch>
                  <a:fillRect b="-13333"/>
                </a:stretch>
              </a:blipFill>
            </p:spPr>
            <p:txBody>
              <a:bodyPr/>
              <a:lstStyle/>
              <a:p>
                <a:r>
                  <a:rPr lang="en-GB">
                    <a:noFill/>
                  </a:rPr>
                  <a:t> </a:t>
                </a:r>
              </a:p>
            </p:txBody>
          </p:sp>
        </mc:Fallback>
      </mc:AlternateContent>
      <p:sp>
        <p:nvSpPr>
          <p:cNvPr id="9" name="Oval 8">
            <a:extLst>
              <a:ext uri="{FF2B5EF4-FFF2-40B4-BE49-F238E27FC236}">
                <a16:creationId xmlns:a16="http://schemas.microsoft.com/office/drawing/2014/main" id="{B1A2B6BC-F5F6-840F-8E2E-5A182E1B46DE}"/>
              </a:ext>
            </a:extLst>
          </p:cNvPr>
          <p:cNvSpPr/>
          <p:nvPr/>
        </p:nvSpPr>
        <p:spPr>
          <a:xfrm>
            <a:off x="1207605"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2443370"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1293443" y="2946856"/>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808043" y="2848576"/>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670083" y="3389656"/>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652083" y="3372016"/>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581523" y="3813736"/>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p:sp>
        <p:nvSpPr>
          <p:cNvPr id="21" name="Rectangle: Rounded Corners 20">
            <a:extLst>
              <a:ext uri="{FF2B5EF4-FFF2-40B4-BE49-F238E27FC236}">
                <a16:creationId xmlns:a16="http://schemas.microsoft.com/office/drawing/2014/main" id="{6C16E826-6605-2C16-64F9-3F4019134421}"/>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mc:AlternateContent xmlns:mc="http://schemas.openxmlformats.org/markup-compatibility/2006" xmlns:p14="http://schemas.microsoft.com/office/powerpoint/2010/main">
        <mc:Choice Requires="p14">
          <p:contentPart p14:bwMode="auto" r:id="rId20">
            <p14:nvContentPartPr>
              <p14:cNvPr id="4" name="Ink 3">
                <a:extLst>
                  <a:ext uri="{FF2B5EF4-FFF2-40B4-BE49-F238E27FC236}">
                    <a16:creationId xmlns:a16="http://schemas.microsoft.com/office/drawing/2014/main" id="{0E548AE3-0EF0-7AAA-8EAB-7AA7CDF6E24F}"/>
                  </a:ext>
                </a:extLst>
              </p14:cNvPr>
              <p14:cNvContentPartPr/>
              <p14:nvPr/>
            </p14:nvContentPartPr>
            <p14:xfrm>
              <a:off x="1475603" y="3390376"/>
              <a:ext cx="203400" cy="191520"/>
            </p14:xfrm>
          </p:contentPart>
        </mc:Choice>
        <mc:Fallback xmlns="">
          <p:pic>
            <p:nvPicPr>
              <p:cNvPr id="4" name="Ink 3">
                <a:extLst>
                  <a:ext uri="{FF2B5EF4-FFF2-40B4-BE49-F238E27FC236}">
                    <a16:creationId xmlns:a16="http://schemas.microsoft.com/office/drawing/2014/main" id="{0E548AE3-0EF0-7AAA-8EAB-7AA7CDF6E24F}"/>
                  </a:ext>
                </a:extLst>
              </p:cNvPr>
              <p:cNvPicPr/>
              <p:nvPr/>
            </p:nvPicPr>
            <p:blipFill>
              <a:blip r:embed="rId21"/>
              <a:stretch>
                <a:fillRect/>
              </a:stretch>
            </p:blipFill>
            <p:spPr>
              <a:xfrm>
                <a:off x="1457963" y="3372376"/>
                <a:ext cx="239040" cy="227160"/>
              </a:xfrm>
              <a:prstGeom prst="rect">
                <a:avLst/>
              </a:prstGeom>
            </p:spPr>
          </p:pic>
        </mc:Fallback>
      </mc:AlternateContent>
      <p:grpSp>
        <p:nvGrpSpPr>
          <p:cNvPr id="23" name="Group 22">
            <a:extLst>
              <a:ext uri="{FF2B5EF4-FFF2-40B4-BE49-F238E27FC236}">
                <a16:creationId xmlns:a16="http://schemas.microsoft.com/office/drawing/2014/main" id="{201DCB80-1DCA-FE77-247F-590EF53E3ED0}"/>
              </a:ext>
            </a:extLst>
          </p:cNvPr>
          <p:cNvGrpSpPr/>
          <p:nvPr/>
        </p:nvGrpSpPr>
        <p:grpSpPr>
          <a:xfrm>
            <a:off x="1864403" y="3714016"/>
            <a:ext cx="264240" cy="162720"/>
            <a:chOff x="1864403" y="3714016"/>
            <a:chExt cx="264240" cy="16272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F519E7F0-65CA-C5F0-4330-1200409D806E}"/>
                    </a:ext>
                  </a:extLst>
                </p14:cNvPr>
                <p14:cNvContentPartPr/>
                <p14:nvPr/>
              </p14:nvContentPartPr>
              <p14:xfrm>
                <a:off x="1864403" y="3732016"/>
                <a:ext cx="25560" cy="144720"/>
              </p14:xfrm>
            </p:contentPart>
          </mc:Choice>
          <mc:Fallback xmlns="">
            <p:pic>
              <p:nvPicPr>
                <p:cNvPr id="13" name="Ink 12">
                  <a:extLst>
                    <a:ext uri="{FF2B5EF4-FFF2-40B4-BE49-F238E27FC236}">
                      <a16:creationId xmlns:a16="http://schemas.microsoft.com/office/drawing/2014/main" id="{F519E7F0-65CA-C5F0-4330-1200409D806E}"/>
                    </a:ext>
                  </a:extLst>
                </p:cNvPr>
                <p:cNvPicPr/>
                <p:nvPr/>
              </p:nvPicPr>
              <p:blipFill>
                <a:blip r:embed="rId23"/>
                <a:stretch>
                  <a:fillRect/>
                </a:stretch>
              </p:blipFill>
              <p:spPr>
                <a:xfrm>
                  <a:off x="1846763" y="3714376"/>
                  <a:ext cx="612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 name="Ink 21">
                  <a:extLst>
                    <a:ext uri="{FF2B5EF4-FFF2-40B4-BE49-F238E27FC236}">
                      <a16:creationId xmlns:a16="http://schemas.microsoft.com/office/drawing/2014/main" id="{9567D934-258C-3618-8779-09E3738087DC}"/>
                    </a:ext>
                  </a:extLst>
                </p14:cNvPr>
                <p14:cNvContentPartPr/>
                <p14:nvPr/>
              </p14:nvContentPartPr>
              <p14:xfrm>
                <a:off x="1998683" y="3714016"/>
                <a:ext cx="129960" cy="128880"/>
              </p14:xfrm>
            </p:contentPart>
          </mc:Choice>
          <mc:Fallback xmlns="">
            <p:pic>
              <p:nvPicPr>
                <p:cNvPr id="22" name="Ink 21">
                  <a:extLst>
                    <a:ext uri="{FF2B5EF4-FFF2-40B4-BE49-F238E27FC236}">
                      <a16:creationId xmlns:a16="http://schemas.microsoft.com/office/drawing/2014/main" id="{9567D934-258C-3618-8779-09E3738087DC}"/>
                    </a:ext>
                  </a:extLst>
                </p:cNvPr>
                <p:cNvPicPr/>
                <p:nvPr/>
              </p:nvPicPr>
              <p:blipFill>
                <a:blip r:embed="rId25"/>
                <a:stretch>
                  <a:fillRect/>
                </a:stretch>
              </p:blipFill>
              <p:spPr>
                <a:xfrm>
                  <a:off x="1980683" y="3696016"/>
                  <a:ext cx="165600" cy="164520"/>
                </a:xfrm>
                <a:prstGeom prst="rect">
                  <a:avLst/>
                </a:prstGeom>
              </p:spPr>
            </p:pic>
          </mc:Fallback>
        </mc:AlternateContent>
      </p:grpSp>
      <p:grpSp>
        <p:nvGrpSpPr>
          <p:cNvPr id="26" name="Group 25">
            <a:extLst>
              <a:ext uri="{FF2B5EF4-FFF2-40B4-BE49-F238E27FC236}">
                <a16:creationId xmlns:a16="http://schemas.microsoft.com/office/drawing/2014/main" id="{6CE26CFD-50F7-71DD-F4B3-76C00624F08A}"/>
              </a:ext>
            </a:extLst>
          </p:cNvPr>
          <p:cNvGrpSpPr/>
          <p:nvPr/>
        </p:nvGrpSpPr>
        <p:grpSpPr>
          <a:xfrm>
            <a:off x="3218723" y="3223336"/>
            <a:ext cx="165960" cy="237240"/>
            <a:chOff x="3218723" y="3223336"/>
            <a:chExt cx="165960" cy="237240"/>
          </a:xfrm>
        </p:grpSpPr>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F6C3C053-A097-5A1F-F429-ED35AE9DCD2D}"/>
                    </a:ext>
                  </a:extLst>
                </p14:cNvPr>
                <p14:cNvContentPartPr/>
                <p14:nvPr/>
              </p14:nvContentPartPr>
              <p14:xfrm>
                <a:off x="3218723" y="3223336"/>
                <a:ext cx="165960" cy="147240"/>
              </p14:xfrm>
            </p:contentPart>
          </mc:Choice>
          <mc:Fallback xmlns="">
            <p:pic>
              <p:nvPicPr>
                <p:cNvPr id="24" name="Ink 23">
                  <a:extLst>
                    <a:ext uri="{FF2B5EF4-FFF2-40B4-BE49-F238E27FC236}">
                      <a16:creationId xmlns:a16="http://schemas.microsoft.com/office/drawing/2014/main" id="{F6C3C053-A097-5A1F-F429-ED35AE9DCD2D}"/>
                    </a:ext>
                  </a:extLst>
                </p:cNvPr>
                <p:cNvPicPr/>
                <p:nvPr/>
              </p:nvPicPr>
              <p:blipFill>
                <a:blip r:embed="rId27"/>
                <a:stretch>
                  <a:fillRect/>
                </a:stretch>
              </p:blipFill>
              <p:spPr>
                <a:xfrm>
                  <a:off x="3201083" y="3205336"/>
                  <a:ext cx="20160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DA42A4A-27A5-0F16-6E41-DA1343DCE388}"/>
                    </a:ext>
                  </a:extLst>
                </p14:cNvPr>
                <p14:cNvContentPartPr/>
                <p14:nvPr/>
              </p14:nvContentPartPr>
              <p14:xfrm>
                <a:off x="3314123" y="3265456"/>
                <a:ext cx="19440" cy="195120"/>
              </p14:xfrm>
            </p:contentPart>
          </mc:Choice>
          <mc:Fallback xmlns="">
            <p:pic>
              <p:nvPicPr>
                <p:cNvPr id="25" name="Ink 24">
                  <a:extLst>
                    <a:ext uri="{FF2B5EF4-FFF2-40B4-BE49-F238E27FC236}">
                      <a16:creationId xmlns:a16="http://schemas.microsoft.com/office/drawing/2014/main" id="{1DA42A4A-27A5-0F16-6E41-DA1343DCE388}"/>
                    </a:ext>
                  </a:extLst>
                </p:cNvPr>
                <p:cNvPicPr/>
                <p:nvPr/>
              </p:nvPicPr>
              <p:blipFill>
                <a:blip r:embed="rId29"/>
                <a:stretch>
                  <a:fillRect/>
                </a:stretch>
              </p:blipFill>
              <p:spPr>
                <a:xfrm>
                  <a:off x="3296123" y="3247816"/>
                  <a:ext cx="550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53092BA0-A667-DA26-DE2E-6BFD1E6C375B}"/>
                  </a:ext>
                </a:extLst>
              </p14:cNvPr>
              <p14:cNvContentPartPr/>
              <p14:nvPr/>
            </p14:nvContentPartPr>
            <p14:xfrm>
              <a:off x="3761603" y="3434656"/>
              <a:ext cx="109080" cy="230040"/>
            </p14:xfrm>
          </p:contentPart>
        </mc:Choice>
        <mc:Fallback xmlns="">
          <p:pic>
            <p:nvPicPr>
              <p:cNvPr id="27" name="Ink 26">
                <a:extLst>
                  <a:ext uri="{FF2B5EF4-FFF2-40B4-BE49-F238E27FC236}">
                    <a16:creationId xmlns:a16="http://schemas.microsoft.com/office/drawing/2014/main" id="{53092BA0-A667-DA26-DE2E-6BFD1E6C375B}"/>
                  </a:ext>
                </a:extLst>
              </p:cNvPr>
              <p:cNvPicPr/>
              <p:nvPr/>
            </p:nvPicPr>
            <p:blipFill>
              <a:blip r:embed="rId31"/>
              <a:stretch>
                <a:fillRect/>
              </a:stretch>
            </p:blipFill>
            <p:spPr>
              <a:xfrm>
                <a:off x="3743963" y="3416656"/>
                <a:ext cx="144720" cy="265680"/>
              </a:xfrm>
              <a:prstGeom prst="rect">
                <a:avLst/>
              </a:prstGeom>
            </p:spPr>
          </p:pic>
        </mc:Fallback>
      </mc:AlternateContent>
      <p:grpSp>
        <p:nvGrpSpPr>
          <p:cNvPr id="30" name="Group 29">
            <a:extLst>
              <a:ext uri="{FF2B5EF4-FFF2-40B4-BE49-F238E27FC236}">
                <a16:creationId xmlns:a16="http://schemas.microsoft.com/office/drawing/2014/main" id="{BE305C1A-3807-C1E9-FFF2-04B50E178F5E}"/>
              </a:ext>
            </a:extLst>
          </p:cNvPr>
          <p:cNvGrpSpPr/>
          <p:nvPr/>
        </p:nvGrpSpPr>
        <p:grpSpPr>
          <a:xfrm>
            <a:off x="3274163" y="3819136"/>
            <a:ext cx="192240" cy="203760"/>
            <a:chOff x="3274163" y="3819136"/>
            <a:chExt cx="192240" cy="203760"/>
          </a:xfrm>
        </p:grpSpPr>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200A3096-8DFE-63DF-490D-CA390DD46ABB}"/>
                    </a:ext>
                  </a:extLst>
                </p14:cNvPr>
                <p14:cNvContentPartPr/>
                <p14:nvPr/>
              </p14:nvContentPartPr>
              <p14:xfrm>
                <a:off x="3274163" y="3830656"/>
                <a:ext cx="9000" cy="175680"/>
              </p14:xfrm>
            </p:contentPart>
          </mc:Choice>
          <mc:Fallback xmlns="">
            <p:pic>
              <p:nvPicPr>
                <p:cNvPr id="28" name="Ink 27">
                  <a:extLst>
                    <a:ext uri="{FF2B5EF4-FFF2-40B4-BE49-F238E27FC236}">
                      <a16:creationId xmlns:a16="http://schemas.microsoft.com/office/drawing/2014/main" id="{200A3096-8DFE-63DF-490D-CA390DD46ABB}"/>
                    </a:ext>
                  </a:extLst>
                </p:cNvPr>
                <p:cNvPicPr/>
                <p:nvPr/>
              </p:nvPicPr>
              <p:blipFill>
                <a:blip r:embed="rId33"/>
                <a:stretch>
                  <a:fillRect/>
                </a:stretch>
              </p:blipFill>
              <p:spPr>
                <a:xfrm>
                  <a:off x="3256163" y="3813016"/>
                  <a:ext cx="4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0613BEA6-6CDC-B9A1-C9B9-A129CFFC95CE}"/>
                    </a:ext>
                  </a:extLst>
                </p14:cNvPr>
                <p14:cNvContentPartPr/>
                <p14:nvPr/>
              </p14:nvContentPartPr>
              <p14:xfrm>
                <a:off x="3349403" y="3819136"/>
                <a:ext cx="117000" cy="203760"/>
              </p14:xfrm>
            </p:contentPart>
          </mc:Choice>
          <mc:Fallback xmlns="">
            <p:pic>
              <p:nvPicPr>
                <p:cNvPr id="29" name="Ink 28">
                  <a:extLst>
                    <a:ext uri="{FF2B5EF4-FFF2-40B4-BE49-F238E27FC236}">
                      <a16:creationId xmlns:a16="http://schemas.microsoft.com/office/drawing/2014/main" id="{0613BEA6-6CDC-B9A1-C9B9-A129CFFC95CE}"/>
                    </a:ext>
                  </a:extLst>
                </p:cNvPr>
                <p:cNvPicPr/>
                <p:nvPr/>
              </p:nvPicPr>
              <p:blipFill>
                <a:blip r:embed="rId35"/>
                <a:stretch>
                  <a:fillRect/>
                </a:stretch>
              </p:blipFill>
              <p:spPr>
                <a:xfrm>
                  <a:off x="3331763" y="3801496"/>
                  <a:ext cx="152640" cy="239400"/>
                </a:xfrm>
                <a:prstGeom prst="rect">
                  <a:avLst/>
                </a:prstGeom>
              </p:spPr>
            </p:pic>
          </mc:Fallback>
        </mc:AlternateContent>
      </p:grpSp>
      <p:grpSp>
        <p:nvGrpSpPr>
          <p:cNvPr id="34" name="Group 33">
            <a:extLst>
              <a:ext uri="{FF2B5EF4-FFF2-40B4-BE49-F238E27FC236}">
                <a16:creationId xmlns:a16="http://schemas.microsoft.com/office/drawing/2014/main" id="{87AE01FC-0AF2-BA96-E673-E1A74BAD3F58}"/>
              </a:ext>
            </a:extLst>
          </p:cNvPr>
          <p:cNvGrpSpPr/>
          <p:nvPr/>
        </p:nvGrpSpPr>
        <p:grpSpPr>
          <a:xfrm>
            <a:off x="3409163" y="4267336"/>
            <a:ext cx="329040" cy="226800"/>
            <a:chOff x="3409163" y="4267336"/>
            <a:chExt cx="329040" cy="226800"/>
          </a:xfrm>
        </p:grpSpPr>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8B429564-3FC1-FA50-150A-E6D144DA443B}"/>
                    </a:ext>
                  </a:extLst>
                </p14:cNvPr>
                <p14:cNvContentPartPr/>
                <p14:nvPr/>
              </p14:nvContentPartPr>
              <p14:xfrm>
                <a:off x="3409163" y="4289656"/>
                <a:ext cx="102600" cy="175680"/>
              </p14:xfrm>
            </p:contentPart>
          </mc:Choice>
          <mc:Fallback xmlns="">
            <p:pic>
              <p:nvPicPr>
                <p:cNvPr id="31" name="Ink 30">
                  <a:extLst>
                    <a:ext uri="{FF2B5EF4-FFF2-40B4-BE49-F238E27FC236}">
                      <a16:creationId xmlns:a16="http://schemas.microsoft.com/office/drawing/2014/main" id="{8B429564-3FC1-FA50-150A-E6D144DA443B}"/>
                    </a:ext>
                  </a:extLst>
                </p:cNvPr>
                <p:cNvPicPr/>
                <p:nvPr/>
              </p:nvPicPr>
              <p:blipFill>
                <a:blip r:embed="rId37"/>
                <a:stretch>
                  <a:fillRect/>
                </a:stretch>
              </p:blipFill>
              <p:spPr>
                <a:xfrm>
                  <a:off x="3391163" y="4271656"/>
                  <a:ext cx="1382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 name="Ink 31">
                  <a:extLst>
                    <a:ext uri="{FF2B5EF4-FFF2-40B4-BE49-F238E27FC236}">
                      <a16:creationId xmlns:a16="http://schemas.microsoft.com/office/drawing/2014/main" id="{719303B3-217E-ED75-604D-7EB98A6127C2}"/>
                    </a:ext>
                  </a:extLst>
                </p14:cNvPr>
                <p14:cNvContentPartPr/>
                <p14:nvPr/>
              </p14:nvContentPartPr>
              <p14:xfrm>
                <a:off x="3609683" y="4267336"/>
                <a:ext cx="128520" cy="138600"/>
              </p14:xfrm>
            </p:contentPart>
          </mc:Choice>
          <mc:Fallback xmlns="">
            <p:pic>
              <p:nvPicPr>
                <p:cNvPr id="32" name="Ink 31">
                  <a:extLst>
                    <a:ext uri="{FF2B5EF4-FFF2-40B4-BE49-F238E27FC236}">
                      <a16:creationId xmlns:a16="http://schemas.microsoft.com/office/drawing/2014/main" id="{719303B3-217E-ED75-604D-7EB98A6127C2}"/>
                    </a:ext>
                  </a:extLst>
                </p:cNvPr>
                <p:cNvPicPr/>
                <p:nvPr/>
              </p:nvPicPr>
              <p:blipFill>
                <a:blip r:embed="rId39"/>
                <a:stretch>
                  <a:fillRect/>
                </a:stretch>
              </p:blipFill>
              <p:spPr>
                <a:xfrm>
                  <a:off x="3592043" y="4249336"/>
                  <a:ext cx="1641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3" name="Ink 32">
                  <a:extLst>
                    <a:ext uri="{FF2B5EF4-FFF2-40B4-BE49-F238E27FC236}">
                      <a16:creationId xmlns:a16="http://schemas.microsoft.com/office/drawing/2014/main" id="{052232CC-53BC-85A0-EAB6-56EBCA8CE974}"/>
                    </a:ext>
                  </a:extLst>
                </p14:cNvPr>
                <p14:cNvContentPartPr/>
                <p14:nvPr/>
              </p14:nvContentPartPr>
              <p14:xfrm>
                <a:off x="3678443" y="4310896"/>
                <a:ext cx="22320" cy="183240"/>
              </p14:xfrm>
            </p:contentPart>
          </mc:Choice>
          <mc:Fallback xmlns="">
            <p:pic>
              <p:nvPicPr>
                <p:cNvPr id="33" name="Ink 32">
                  <a:extLst>
                    <a:ext uri="{FF2B5EF4-FFF2-40B4-BE49-F238E27FC236}">
                      <a16:creationId xmlns:a16="http://schemas.microsoft.com/office/drawing/2014/main" id="{052232CC-53BC-85A0-EAB6-56EBCA8CE974}"/>
                    </a:ext>
                  </a:extLst>
                </p:cNvPr>
                <p:cNvPicPr/>
                <p:nvPr/>
              </p:nvPicPr>
              <p:blipFill>
                <a:blip r:embed="rId41"/>
                <a:stretch>
                  <a:fillRect/>
                </a:stretch>
              </p:blipFill>
              <p:spPr>
                <a:xfrm>
                  <a:off x="3660803" y="4293256"/>
                  <a:ext cx="57960" cy="218880"/>
                </a:xfrm>
                <a:prstGeom prst="rect">
                  <a:avLst/>
                </a:prstGeom>
              </p:spPr>
            </p:pic>
          </mc:Fallback>
        </mc:AlternateContent>
      </p:grpSp>
    </p:spTree>
    <p:extLst>
      <p:ext uri="{BB962C8B-B14F-4D97-AF65-F5344CB8AC3E}">
        <p14:creationId xmlns:p14="http://schemas.microsoft.com/office/powerpoint/2010/main" val="896588856"/>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2" name="Rectangle 1">
            <a:extLst>
              <a:ext uri="{FF2B5EF4-FFF2-40B4-BE49-F238E27FC236}">
                <a16:creationId xmlns:a16="http://schemas.microsoft.com/office/drawing/2014/main" id="{1A93A9F2-37BD-1C4C-AE79-6F61B12C75D7}"/>
              </a:ext>
            </a:extLst>
          </p:cNvPr>
          <p:cNvSpPr/>
          <p:nvPr/>
        </p:nvSpPr>
        <p:spPr>
          <a:xfrm>
            <a:off x="685801" y="2693504"/>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06289" y="2648778"/>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06289" y="2648778"/>
                <a:ext cx="357214" cy="369332"/>
              </a:xfrm>
              <a:prstGeom prst="rect">
                <a:avLst/>
              </a:prstGeom>
              <a:blipFill>
                <a:blip r:embed="rId2"/>
                <a:stretch>
                  <a:fillRect b="-13333"/>
                </a:stretch>
              </a:blipFill>
            </p:spPr>
            <p:txBody>
              <a:bodyPr/>
              <a:lstStyle/>
              <a:p>
                <a:r>
                  <a:rPr lang="en-GB">
                    <a:noFill/>
                  </a:rPr>
                  <a:t> </a:t>
                </a:r>
              </a:p>
            </p:txBody>
          </p:sp>
        </mc:Fallback>
      </mc:AlternateContent>
      <p:sp>
        <p:nvSpPr>
          <p:cNvPr id="9" name="Oval 8">
            <a:extLst>
              <a:ext uri="{FF2B5EF4-FFF2-40B4-BE49-F238E27FC236}">
                <a16:creationId xmlns:a16="http://schemas.microsoft.com/office/drawing/2014/main" id="{B1A2B6BC-F5F6-840F-8E2E-5A182E1B46DE}"/>
              </a:ext>
            </a:extLst>
          </p:cNvPr>
          <p:cNvSpPr/>
          <p:nvPr/>
        </p:nvSpPr>
        <p:spPr>
          <a:xfrm>
            <a:off x="1207605"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2443370" y="2937011"/>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1293443" y="2946856"/>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808043" y="2848576"/>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670083" y="3389656"/>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652083" y="3372016"/>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581523" y="3813736"/>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4" name="Ink 3">
                <a:extLst>
                  <a:ext uri="{FF2B5EF4-FFF2-40B4-BE49-F238E27FC236}">
                    <a16:creationId xmlns:a16="http://schemas.microsoft.com/office/drawing/2014/main" id="{0E548AE3-0EF0-7AAA-8EAB-7AA7CDF6E24F}"/>
                  </a:ext>
                </a:extLst>
              </p14:cNvPr>
              <p14:cNvContentPartPr/>
              <p14:nvPr/>
            </p14:nvContentPartPr>
            <p14:xfrm>
              <a:off x="1475603" y="3390376"/>
              <a:ext cx="203400" cy="191520"/>
            </p14:xfrm>
          </p:contentPart>
        </mc:Choice>
        <mc:Fallback xmlns="">
          <p:pic>
            <p:nvPicPr>
              <p:cNvPr id="4" name="Ink 3">
                <a:extLst>
                  <a:ext uri="{FF2B5EF4-FFF2-40B4-BE49-F238E27FC236}">
                    <a16:creationId xmlns:a16="http://schemas.microsoft.com/office/drawing/2014/main" id="{0E548AE3-0EF0-7AAA-8EAB-7AA7CDF6E24F}"/>
                  </a:ext>
                </a:extLst>
              </p:cNvPr>
              <p:cNvPicPr/>
              <p:nvPr/>
            </p:nvPicPr>
            <p:blipFill>
              <a:blip r:embed="rId21"/>
              <a:stretch>
                <a:fillRect/>
              </a:stretch>
            </p:blipFill>
            <p:spPr>
              <a:xfrm>
                <a:off x="1457963" y="3372376"/>
                <a:ext cx="239040" cy="227160"/>
              </a:xfrm>
              <a:prstGeom prst="rect">
                <a:avLst/>
              </a:prstGeom>
            </p:spPr>
          </p:pic>
        </mc:Fallback>
      </mc:AlternateContent>
      <p:grpSp>
        <p:nvGrpSpPr>
          <p:cNvPr id="23" name="Group 22">
            <a:extLst>
              <a:ext uri="{FF2B5EF4-FFF2-40B4-BE49-F238E27FC236}">
                <a16:creationId xmlns:a16="http://schemas.microsoft.com/office/drawing/2014/main" id="{201DCB80-1DCA-FE77-247F-590EF53E3ED0}"/>
              </a:ext>
            </a:extLst>
          </p:cNvPr>
          <p:cNvGrpSpPr/>
          <p:nvPr/>
        </p:nvGrpSpPr>
        <p:grpSpPr>
          <a:xfrm>
            <a:off x="1864403" y="3714016"/>
            <a:ext cx="264240" cy="162720"/>
            <a:chOff x="1864403" y="3714016"/>
            <a:chExt cx="264240" cy="16272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F519E7F0-65CA-C5F0-4330-1200409D806E}"/>
                    </a:ext>
                  </a:extLst>
                </p14:cNvPr>
                <p14:cNvContentPartPr/>
                <p14:nvPr/>
              </p14:nvContentPartPr>
              <p14:xfrm>
                <a:off x="1864403" y="3732016"/>
                <a:ext cx="25560" cy="144720"/>
              </p14:xfrm>
            </p:contentPart>
          </mc:Choice>
          <mc:Fallback xmlns="">
            <p:pic>
              <p:nvPicPr>
                <p:cNvPr id="13" name="Ink 12">
                  <a:extLst>
                    <a:ext uri="{FF2B5EF4-FFF2-40B4-BE49-F238E27FC236}">
                      <a16:creationId xmlns:a16="http://schemas.microsoft.com/office/drawing/2014/main" id="{F519E7F0-65CA-C5F0-4330-1200409D806E}"/>
                    </a:ext>
                  </a:extLst>
                </p:cNvPr>
                <p:cNvPicPr/>
                <p:nvPr/>
              </p:nvPicPr>
              <p:blipFill>
                <a:blip r:embed="rId23"/>
                <a:stretch>
                  <a:fillRect/>
                </a:stretch>
              </p:blipFill>
              <p:spPr>
                <a:xfrm>
                  <a:off x="1846763" y="3714376"/>
                  <a:ext cx="612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 name="Ink 21">
                  <a:extLst>
                    <a:ext uri="{FF2B5EF4-FFF2-40B4-BE49-F238E27FC236}">
                      <a16:creationId xmlns:a16="http://schemas.microsoft.com/office/drawing/2014/main" id="{9567D934-258C-3618-8779-09E3738087DC}"/>
                    </a:ext>
                  </a:extLst>
                </p14:cNvPr>
                <p14:cNvContentPartPr/>
                <p14:nvPr/>
              </p14:nvContentPartPr>
              <p14:xfrm>
                <a:off x="1998683" y="3714016"/>
                <a:ext cx="129960" cy="128880"/>
              </p14:xfrm>
            </p:contentPart>
          </mc:Choice>
          <mc:Fallback xmlns="">
            <p:pic>
              <p:nvPicPr>
                <p:cNvPr id="22" name="Ink 21">
                  <a:extLst>
                    <a:ext uri="{FF2B5EF4-FFF2-40B4-BE49-F238E27FC236}">
                      <a16:creationId xmlns:a16="http://schemas.microsoft.com/office/drawing/2014/main" id="{9567D934-258C-3618-8779-09E3738087DC}"/>
                    </a:ext>
                  </a:extLst>
                </p:cNvPr>
                <p:cNvPicPr/>
                <p:nvPr/>
              </p:nvPicPr>
              <p:blipFill>
                <a:blip r:embed="rId25"/>
                <a:stretch>
                  <a:fillRect/>
                </a:stretch>
              </p:blipFill>
              <p:spPr>
                <a:xfrm>
                  <a:off x="1980683" y="3696016"/>
                  <a:ext cx="165600" cy="164520"/>
                </a:xfrm>
                <a:prstGeom prst="rect">
                  <a:avLst/>
                </a:prstGeom>
              </p:spPr>
            </p:pic>
          </mc:Fallback>
        </mc:AlternateContent>
      </p:grpSp>
      <p:grpSp>
        <p:nvGrpSpPr>
          <p:cNvPr id="26" name="Group 25">
            <a:extLst>
              <a:ext uri="{FF2B5EF4-FFF2-40B4-BE49-F238E27FC236}">
                <a16:creationId xmlns:a16="http://schemas.microsoft.com/office/drawing/2014/main" id="{6CE26CFD-50F7-71DD-F4B3-76C00624F08A}"/>
              </a:ext>
            </a:extLst>
          </p:cNvPr>
          <p:cNvGrpSpPr/>
          <p:nvPr/>
        </p:nvGrpSpPr>
        <p:grpSpPr>
          <a:xfrm>
            <a:off x="3218723" y="3223336"/>
            <a:ext cx="165960" cy="237240"/>
            <a:chOff x="3218723" y="3223336"/>
            <a:chExt cx="165960" cy="237240"/>
          </a:xfrm>
        </p:grpSpPr>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F6C3C053-A097-5A1F-F429-ED35AE9DCD2D}"/>
                    </a:ext>
                  </a:extLst>
                </p14:cNvPr>
                <p14:cNvContentPartPr/>
                <p14:nvPr/>
              </p14:nvContentPartPr>
              <p14:xfrm>
                <a:off x="3218723" y="3223336"/>
                <a:ext cx="165960" cy="147240"/>
              </p14:xfrm>
            </p:contentPart>
          </mc:Choice>
          <mc:Fallback xmlns="">
            <p:pic>
              <p:nvPicPr>
                <p:cNvPr id="24" name="Ink 23">
                  <a:extLst>
                    <a:ext uri="{FF2B5EF4-FFF2-40B4-BE49-F238E27FC236}">
                      <a16:creationId xmlns:a16="http://schemas.microsoft.com/office/drawing/2014/main" id="{F6C3C053-A097-5A1F-F429-ED35AE9DCD2D}"/>
                    </a:ext>
                  </a:extLst>
                </p:cNvPr>
                <p:cNvPicPr/>
                <p:nvPr/>
              </p:nvPicPr>
              <p:blipFill>
                <a:blip r:embed="rId27"/>
                <a:stretch>
                  <a:fillRect/>
                </a:stretch>
              </p:blipFill>
              <p:spPr>
                <a:xfrm>
                  <a:off x="3201083" y="3205336"/>
                  <a:ext cx="20160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DA42A4A-27A5-0F16-6E41-DA1343DCE388}"/>
                    </a:ext>
                  </a:extLst>
                </p14:cNvPr>
                <p14:cNvContentPartPr/>
                <p14:nvPr/>
              </p14:nvContentPartPr>
              <p14:xfrm>
                <a:off x="3314123" y="3265456"/>
                <a:ext cx="19440" cy="195120"/>
              </p14:xfrm>
            </p:contentPart>
          </mc:Choice>
          <mc:Fallback xmlns="">
            <p:pic>
              <p:nvPicPr>
                <p:cNvPr id="25" name="Ink 24">
                  <a:extLst>
                    <a:ext uri="{FF2B5EF4-FFF2-40B4-BE49-F238E27FC236}">
                      <a16:creationId xmlns:a16="http://schemas.microsoft.com/office/drawing/2014/main" id="{1DA42A4A-27A5-0F16-6E41-DA1343DCE388}"/>
                    </a:ext>
                  </a:extLst>
                </p:cNvPr>
                <p:cNvPicPr/>
                <p:nvPr/>
              </p:nvPicPr>
              <p:blipFill>
                <a:blip r:embed="rId29"/>
                <a:stretch>
                  <a:fillRect/>
                </a:stretch>
              </p:blipFill>
              <p:spPr>
                <a:xfrm>
                  <a:off x="3296123" y="3247816"/>
                  <a:ext cx="550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53092BA0-A667-DA26-DE2E-6BFD1E6C375B}"/>
                  </a:ext>
                </a:extLst>
              </p14:cNvPr>
              <p14:cNvContentPartPr/>
              <p14:nvPr/>
            </p14:nvContentPartPr>
            <p14:xfrm>
              <a:off x="3761603" y="3434656"/>
              <a:ext cx="109080" cy="230040"/>
            </p14:xfrm>
          </p:contentPart>
        </mc:Choice>
        <mc:Fallback xmlns="">
          <p:pic>
            <p:nvPicPr>
              <p:cNvPr id="27" name="Ink 26">
                <a:extLst>
                  <a:ext uri="{FF2B5EF4-FFF2-40B4-BE49-F238E27FC236}">
                    <a16:creationId xmlns:a16="http://schemas.microsoft.com/office/drawing/2014/main" id="{53092BA0-A667-DA26-DE2E-6BFD1E6C375B}"/>
                  </a:ext>
                </a:extLst>
              </p:cNvPr>
              <p:cNvPicPr/>
              <p:nvPr/>
            </p:nvPicPr>
            <p:blipFill>
              <a:blip r:embed="rId31"/>
              <a:stretch>
                <a:fillRect/>
              </a:stretch>
            </p:blipFill>
            <p:spPr>
              <a:xfrm>
                <a:off x="3743963" y="3416656"/>
                <a:ext cx="144720" cy="265680"/>
              </a:xfrm>
              <a:prstGeom prst="rect">
                <a:avLst/>
              </a:prstGeom>
            </p:spPr>
          </p:pic>
        </mc:Fallback>
      </mc:AlternateContent>
      <p:grpSp>
        <p:nvGrpSpPr>
          <p:cNvPr id="30" name="Group 29">
            <a:extLst>
              <a:ext uri="{FF2B5EF4-FFF2-40B4-BE49-F238E27FC236}">
                <a16:creationId xmlns:a16="http://schemas.microsoft.com/office/drawing/2014/main" id="{BE305C1A-3807-C1E9-FFF2-04B50E178F5E}"/>
              </a:ext>
            </a:extLst>
          </p:cNvPr>
          <p:cNvGrpSpPr/>
          <p:nvPr/>
        </p:nvGrpSpPr>
        <p:grpSpPr>
          <a:xfrm>
            <a:off x="3274163" y="3819136"/>
            <a:ext cx="192240" cy="203760"/>
            <a:chOff x="3274163" y="3819136"/>
            <a:chExt cx="192240" cy="203760"/>
          </a:xfrm>
        </p:grpSpPr>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200A3096-8DFE-63DF-490D-CA390DD46ABB}"/>
                    </a:ext>
                  </a:extLst>
                </p14:cNvPr>
                <p14:cNvContentPartPr/>
                <p14:nvPr/>
              </p14:nvContentPartPr>
              <p14:xfrm>
                <a:off x="3274163" y="3830656"/>
                <a:ext cx="9000" cy="175680"/>
              </p14:xfrm>
            </p:contentPart>
          </mc:Choice>
          <mc:Fallback xmlns="">
            <p:pic>
              <p:nvPicPr>
                <p:cNvPr id="28" name="Ink 27">
                  <a:extLst>
                    <a:ext uri="{FF2B5EF4-FFF2-40B4-BE49-F238E27FC236}">
                      <a16:creationId xmlns:a16="http://schemas.microsoft.com/office/drawing/2014/main" id="{200A3096-8DFE-63DF-490D-CA390DD46ABB}"/>
                    </a:ext>
                  </a:extLst>
                </p:cNvPr>
                <p:cNvPicPr/>
                <p:nvPr/>
              </p:nvPicPr>
              <p:blipFill>
                <a:blip r:embed="rId33"/>
                <a:stretch>
                  <a:fillRect/>
                </a:stretch>
              </p:blipFill>
              <p:spPr>
                <a:xfrm>
                  <a:off x="3256163" y="3813016"/>
                  <a:ext cx="4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0613BEA6-6CDC-B9A1-C9B9-A129CFFC95CE}"/>
                    </a:ext>
                  </a:extLst>
                </p14:cNvPr>
                <p14:cNvContentPartPr/>
                <p14:nvPr/>
              </p14:nvContentPartPr>
              <p14:xfrm>
                <a:off x="3349403" y="3819136"/>
                <a:ext cx="117000" cy="203760"/>
              </p14:xfrm>
            </p:contentPart>
          </mc:Choice>
          <mc:Fallback xmlns="">
            <p:pic>
              <p:nvPicPr>
                <p:cNvPr id="29" name="Ink 28">
                  <a:extLst>
                    <a:ext uri="{FF2B5EF4-FFF2-40B4-BE49-F238E27FC236}">
                      <a16:creationId xmlns:a16="http://schemas.microsoft.com/office/drawing/2014/main" id="{0613BEA6-6CDC-B9A1-C9B9-A129CFFC95CE}"/>
                    </a:ext>
                  </a:extLst>
                </p:cNvPr>
                <p:cNvPicPr/>
                <p:nvPr/>
              </p:nvPicPr>
              <p:blipFill>
                <a:blip r:embed="rId35"/>
                <a:stretch>
                  <a:fillRect/>
                </a:stretch>
              </p:blipFill>
              <p:spPr>
                <a:xfrm>
                  <a:off x="3331763" y="3801496"/>
                  <a:ext cx="152640" cy="239400"/>
                </a:xfrm>
                <a:prstGeom prst="rect">
                  <a:avLst/>
                </a:prstGeom>
              </p:spPr>
            </p:pic>
          </mc:Fallback>
        </mc:AlternateContent>
      </p:grpSp>
      <p:grpSp>
        <p:nvGrpSpPr>
          <p:cNvPr id="34" name="Group 33">
            <a:extLst>
              <a:ext uri="{FF2B5EF4-FFF2-40B4-BE49-F238E27FC236}">
                <a16:creationId xmlns:a16="http://schemas.microsoft.com/office/drawing/2014/main" id="{87AE01FC-0AF2-BA96-E673-E1A74BAD3F58}"/>
              </a:ext>
            </a:extLst>
          </p:cNvPr>
          <p:cNvGrpSpPr/>
          <p:nvPr/>
        </p:nvGrpSpPr>
        <p:grpSpPr>
          <a:xfrm>
            <a:off x="3409163" y="4267336"/>
            <a:ext cx="329040" cy="226800"/>
            <a:chOff x="3409163" y="4267336"/>
            <a:chExt cx="329040" cy="226800"/>
          </a:xfrm>
        </p:grpSpPr>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8B429564-3FC1-FA50-150A-E6D144DA443B}"/>
                    </a:ext>
                  </a:extLst>
                </p14:cNvPr>
                <p14:cNvContentPartPr/>
                <p14:nvPr/>
              </p14:nvContentPartPr>
              <p14:xfrm>
                <a:off x="3409163" y="4289656"/>
                <a:ext cx="102600" cy="175680"/>
              </p14:xfrm>
            </p:contentPart>
          </mc:Choice>
          <mc:Fallback xmlns="">
            <p:pic>
              <p:nvPicPr>
                <p:cNvPr id="31" name="Ink 30">
                  <a:extLst>
                    <a:ext uri="{FF2B5EF4-FFF2-40B4-BE49-F238E27FC236}">
                      <a16:creationId xmlns:a16="http://schemas.microsoft.com/office/drawing/2014/main" id="{8B429564-3FC1-FA50-150A-E6D144DA443B}"/>
                    </a:ext>
                  </a:extLst>
                </p:cNvPr>
                <p:cNvPicPr/>
                <p:nvPr/>
              </p:nvPicPr>
              <p:blipFill>
                <a:blip r:embed="rId37"/>
                <a:stretch>
                  <a:fillRect/>
                </a:stretch>
              </p:blipFill>
              <p:spPr>
                <a:xfrm>
                  <a:off x="3391163" y="4271656"/>
                  <a:ext cx="1382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 name="Ink 31">
                  <a:extLst>
                    <a:ext uri="{FF2B5EF4-FFF2-40B4-BE49-F238E27FC236}">
                      <a16:creationId xmlns:a16="http://schemas.microsoft.com/office/drawing/2014/main" id="{719303B3-217E-ED75-604D-7EB98A6127C2}"/>
                    </a:ext>
                  </a:extLst>
                </p14:cNvPr>
                <p14:cNvContentPartPr/>
                <p14:nvPr/>
              </p14:nvContentPartPr>
              <p14:xfrm>
                <a:off x="3609683" y="4267336"/>
                <a:ext cx="128520" cy="138600"/>
              </p14:xfrm>
            </p:contentPart>
          </mc:Choice>
          <mc:Fallback xmlns="">
            <p:pic>
              <p:nvPicPr>
                <p:cNvPr id="32" name="Ink 31">
                  <a:extLst>
                    <a:ext uri="{FF2B5EF4-FFF2-40B4-BE49-F238E27FC236}">
                      <a16:creationId xmlns:a16="http://schemas.microsoft.com/office/drawing/2014/main" id="{719303B3-217E-ED75-604D-7EB98A6127C2}"/>
                    </a:ext>
                  </a:extLst>
                </p:cNvPr>
                <p:cNvPicPr/>
                <p:nvPr/>
              </p:nvPicPr>
              <p:blipFill>
                <a:blip r:embed="rId39"/>
                <a:stretch>
                  <a:fillRect/>
                </a:stretch>
              </p:blipFill>
              <p:spPr>
                <a:xfrm>
                  <a:off x="3592043" y="4249336"/>
                  <a:ext cx="1641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3" name="Ink 32">
                  <a:extLst>
                    <a:ext uri="{FF2B5EF4-FFF2-40B4-BE49-F238E27FC236}">
                      <a16:creationId xmlns:a16="http://schemas.microsoft.com/office/drawing/2014/main" id="{052232CC-53BC-85A0-EAB6-56EBCA8CE974}"/>
                    </a:ext>
                  </a:extLst>
                </p14:cNvPr>
                <p14:cNvContentPartPr/>
                <p14:nvPr/>
              </p14:nvContentPartPr>
              <p14:xfrm>
                <a:off x="3678443" y="4310896"/>
                <a:ext cx="22320" cy="183240"/>
              </p14:xfrm>
            </p:contentPart>
          </mc:Choice>
          <mc:Fallback xmlns="">
            <p:pic>
              <p:nvPicPr>
                <p:cNvPr id="33" name="Ink 32">
                  <a:extLst>
                    <a:ext uri="{FF2B5EF4-FFF2-40B4-BE49-F238E27FC236}">
                      <a16:creationId xmlns:a16="http://schemas.microsoft.com/office/drawing/2014/main" id="{052232CC-53BC-85A0-EAB6-56EBCA8CE974}"/>
                    </a:ext>
                  </a:extLst>
                </p:cNvPr>
                <p:cNvPicPr/>
                <p:nvPr/>
              </p:nvPicPr>
              <p:blipFill>
                <a:blip r:embed="rId41"/>
                <a:stretch>
                  <a:fillRect/>
                </a:stretch>
              </p:blipFill>
              <p:spPr>
                <a:xfrm>
                  <a:off x="3660803" y="4293256"/>
                  <a:ext cx="57960" cy="218880"/>
                </a:xfrm>
                <a:prstGeom prst="rect">
                  <a:avLst/>
                </a:prstGeom>
              </p:spPr>
            </p:pic>
          </mc:Fallback>
        </mc:AlternateContent>
      </p:grpSp>
      <p:sp>
        <p:nvSpPr>
          <p:cNvPr id="35" name="Rectangle: Rounded Corners 34">
            <a:extLst>
              <a:ext uri="{FF2B5EF4-FFF2-40B4-BE49-F238E27FC236}">
                <a16:creationId xmlns:a16="http://schemas.microsoft.com/office/drawing/2014/main" id="{D13125AE-D598-4A89-24A6-98CD0C38DA4F}"/>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grpSp>
        <p:nvGrpSpPr>
          <p:cNvPr id="37" name="Group 36">
            <a:extLst>
              <a:ext uri="{FF2B5EF4-FFF2-40B4-BE49-F238E27FC236}">
                <a16:creationId xmlns:a16="http://schemas.microsoft.com/office/drawing/2014/main" id="{B17A6359-6F31-D315-32B5-57D4F45C5C14}"/>
              </a:ext>
            </a:extLst>
          </p:cNvPr>
          <p:cNvGrpSpPr/>
          <p:nvPr/>
        </p:nvGrpSpPr>
        <p:grpSpPr>
          <a:xfrm>
            <a:off x="1613843" y="4875016"/>
            <a:ext cx="343080" cy="193680"/>
            <a:chOff x="1613843" y="4875016"/>
            <a:chExt cx="343080" cy="193680"/>
          </a:xfrm>
        </p:grpSpPr>
        <mc:AlternateContent xmlns:mc="http://schemas.openxmlformats.org/markup-compatibility/2006" xmlns:p14="http://schemas.microsoft.com/office/powerpoint/2010/main">
          <mc:Choice Requires="p14">
            <p:contentPart p14:bwMode="auto" r:id="rId42">
              <p14:nvContentPartPr>
                <p14:cNvPr id="8" name="Ink 7">
                  <a:extLst>
                    <a:ext uri="{FF2B5EF4-FFF2-40B4-BE49-F238E27FC236}">
                      <a16:creationId xmlns:a16="http://schemas.microsoft.com/office/drawing/2014/main" id="{5A8AC41D-21C5-95CB-6462-BDFD14F73AB0}"/>
                    </a:ext>
                  </a:extLst>
                </p14:cNvPr>
                <p14:cNvContentPartPr/>
                <p14:nvPr/>
              </p14:nvContentPartPr>
              <p14:xfrm>
                <a:off x="1613843" y="4886896"/>
                <a:ext cx="27720" cy="181800"/>
              </p14:xfrm>
            </p:contentPart>
          </mc:Choice>
          <mc:Fallback xmlns="">
            <p:pic>
              <p:nvPicPr>
                <p:cNvPr id="8" name="Ink 7">
                  <a:extLst>
                    <a:ext uri="{FF2B5EF4-FFF2-40B4-BE49-F238E27FC236}">
                      <a16:creationId xmlns:a16="http://schemas.microsoft.com/office/drawing/2014/main" id="{5A8AC41D-21C5-95CB-6462-BDFD14F73AB0}"/>
                    </a:ext>
                  </a:extLst>
                </p:cNvPr>
                <p:cNvPicPr/>
                <p:nvPr/>
              </p:nvPicPr>
              <p:blipFill>
                <a:blip r:embed="rId43"/>
                <a:stretch>
                  <a:fillRect/>
                </a:stretch>
              </p:blipFill>
              <p:spPr>
                <a:xfrm>
                  <a:off x="1596203" y="4868896"/>
                  <a:ext cx="6336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6" name="Ink 35">
                  <a:extLst>
                    <a:ext uri="{FF2B5EF4-FFF2-40B4-BE49-F238E27FC236}">
                      <a16:creationId xmlns:a16="http://schemas.microsoft.com/office/drawing/2014/main" id="{1F66EA9D-3A97-51BE-4947-4479D0C3B30D}"/>
                    </a:ext>
                  </a:extLst>
                </p14:cNvPr>
                <p14:cNvContentPartPr/>
                <p14:nvPr/>
              </p14:nvContentPartPr>
              <p14:xfrm>
                <a:off x="1760363" y="4875016"/>
                <a:ext cx="196560" cy="189360"/>
              </p14:xfrm>
            </p:contentPart>
          </mc:Choice>
          <mc:Fallback xmlns="">
            <p:pic>
              <p:nvPicPr>
                <p:cNvPr id="36" name="Ink 35">
                  <a:extLst>
                    <a:ext uri="{FF2B5EF4-FFF2-40B4-BE49-F238E27FC236}">
                      <a16:creationId xmlns:a16="http://schemas.microsoft.com/office/drawing/2014/main" id="{1F66EA9D-3A97-51BE-4947-4479D0C3B30D}"/>
                    </a:ext>
                  </a:extLst>
                </p:cNvPr>
                <p:cNvPicPr/>
                <p:nvPr/>
              </p:nvPicPr>
              <p:blipFill>
                <a:blip r:embed="rId45"/>
                <a:stretch>
                  <a:fillRect/>
                </a:stretch>
              </p:blipFill>
              <p:spPr>
                <a:xfrm>
                  <a:off x="1742723" y="4857376"/>
                  <a:ext cx="232200" cy="225000"/>
                </a:xfrm>
                <a:prstGeom prst="rect">
                  <a:avLst/>
                </a:prstGeom>
              </p:spPr>
            </p:pic>
          </mc:Fallback>
        </mc:AlternateContent>
      </p:grpSp>
      <p:grpSp>
        <p:nvGrpSpPr>
          <p:cNvPr id="41" name="Group 40">
            <a:extLst>
              <a:ext uri="{FF2B5EF4-FFF2-40B4-BE49-F238E27FC236}">
                <a16:creationId xmlns:a16="http://schemas.microsoft.com/office/drawing/2014/main" id="{0BD7FA62-8DA9-67CD-F3EA-ABB3A005BDA7}"/>
              </a:ext>
            </a:extLst>
          </p:cNvPr>
          <p:cNvGrpSpPr/>
          <p:nvPr/>
        </p:nvGrpSpPr>
        <p:grpSpPr>
          <a:xfrm>
            <a:off x="2550563" y="4828576"/>
            <a:ext cx="250920" cy="223200"/>
            <a:chOff x="2550563" y="4828576"/>
            <a:chExt cx="250920" cy="223200"/>
          </a:xfrm>
        </p:grpSpPr>
        <mc:AlternateContent xmlns:mc="http://schemas.openxmlformats.org/markup-compatibility/2006" xmlns:p14="http://schemas.microsoft.com/office/powerpoint/2010/main">
          <mc:Choice Requires="p14">
            <p:contentPart p14:bwMode="auto" r:id="rId46">
              <p14:nvContentPartPr>
                <p14:cNvPr id="38" name="Ink 37">
                  <a:extLst>
                    <a:ext uri="{FF2B5EF4-FFF2-40B4-BE49-F238E27FC236}">
                      <a16:creationId xmlns:a16="http://schemas.microsoft.com/office/drawing/2014/main" id="{78F36CAB-0996-28E0-AF68-A1F4872C3890}"/>
                    </a:ext>
                  </a:extLst>
                </p14:cNvPr>
                <p14:cNvContentPartPr/>
                <p14:nvPr/>
              </p14:nvContentPartPr>
              <p14:xfrm>
                <a:off x="2550563" y="4828576"/>
                <a:ext cx="19800" cy="198720"/>
              </p14:xfrm>
            </p:contentPart>
          </mc:Choice>
          <mc:Fallback xmlns="">
            <p:pic>
              <p:nvPicPr>
                <p:cNvPr id="38" name="Ink 37">
                  <a:extLst>
                    <a:ext uri="{FF2B5EF4-FFF2-40B4-BE49-F238E27FC236}">
                      <a16:creationId xmlns:a16="http://schemas.microsoft.com/office/drawing/2014/main" id="{78F36CAB-0996-28E0-AF68-A1F4872C3890}"/>
                    </a:ext>
                  </a:extLst>
                </p:cNvPr>
                <p:cNvPicPr/>
                <p:nvPr/>
              </p:nvPicPr>
              <p:blipFill>
                <a:blip r:embed="rId47"/>
                <a:stretch>
                  <a:fillRect/>
                </a:stretch>
              </p:blipFill>
              <p:spPr>
                <a:xfrm>
                  <a:off x="2532563" y="4810576"/>
                  <a:ext cx="55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9" name="Ink 38">
                  <a:extLst>
                    <a:ext uri="{FF2B5EF4-FFF2-40B4-BE49-F238E27FC236}">
                      <a16:creationId xmlns:a16="http://schemas.microsoft.com/office/drawing/2014/main" id="{19507188-0D06-75D6-015C-CE04806A5F6B}"/>
                    </a:ext>
                  </a:extLst>
                </p14:cNvPr>
                <p14:cNvContentPartPr/>
                <p14:nvPr/>
              </p14:nvContentPartPr>
              <p14:xfrm>
                <a:off x="2661083" y="4844776"/>
                <a:ext cx="140400" cy="119880"/>
              </p14:xfrm>
            </p:contentPart>
          </mc:Choice>
          <mc:Fallback xmlns="">
            <p:pic>
              <p:nvPicPr>
                <p:cNvPr id="39" name="Ink 38">
                  <a:extLst>
                    <a:ext uri="{FF2B5EF4-FFF2-40B4-BE49-F238E27FC236}">
                      <a16:creationId xmlns:a16="http://schemas.microsoft.com/office/drawing/2014/main" id="{19507188-0D06-75D6-015C-CE04806A5F6B}"/>
                    </a:ext>
                  </a:extLst>
                </p:cNvPr>
                <p:cNvPicPr/>
                <p:nvPr/>
              </p:nvPicPr>
              <p:blipFill>
                <a:blip r:embed="rId49"/>
                <a:stretch>
                  <a:fillRect/>
                </a:stretch>
              </p:blipFill>
              <p:spPr>
                <a:xfrm>
                  <a:off x="2643443" y="4826776"/>
                  <a:ext cx="1760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0" name="Ink 39">
                  <a:extLst>
                    <a:ext uri="{FF2B5EF4-FFF2-40B4-BE49-F238E27FC236}">
                      <a16:creationId xmlns:a16="http://schemas.microsoft.com/office/drawing/2014/main" id="{B3C2B078-0F46-0D74-A2B1-3CA7D54F444D}"/>
                    </a:ext>
                  </a:extLst>
                </p14:cNvPr>
                <p14:cNvContentPartPr/>
                <p14:nvPr/>
              </p14:nvContentPartPr>
              <p14:xfrm>
                <a:off x="2751443" y="4859176"/>
                <a:ext cx="12240" cy="192600"/>
              </p14:xfrm>
            </p:contentPart>
          </mc:Choice>
          <mc:Fallback xmlns="">
            <p:pic>
              <p:nvPicPr>
                <p:cNvPr id="40" name="Ink 39">
                  <a:extLst>
                    <a:ext uri="{FF2B5EF4-FFF2-40B4-BE49-F238E27FC236}">
                      <a16:creationId xmlns:a16="http://schemas.microsoft.com/office/drawing/2014/main" id="{B3C2B078-0F46-0D74-A2B1-3CA7D54F444D}"/>
                    </a:ext>
                  </a:extLst>
                </p:cNvPr>
                <p:cNvPicPr/>
                <p:nvPr/>
              </p:nvPicPr>
              <p:blipFill>
                <a:blip r:embed="rId51"/>
                <a:stretch>
                  <a:fillRect/>
                </a:stretch>
              </p:blipFill>
              <p:spPr>
                <a:xfrm>
                  <a:off x="2733443" y="4841176"/>
                  <a:ext cx="47880" cy="22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2">
            <p14:nvContentPartPr>
              <p14:cNvPr id="42" name="Ink 41">
                <a:extLst>
                  <a:ext uri="{FF2B5EF4-FFF2-40B4-BE49-F238E27FC236}">
                    <a16:creationId xmlns:a16="http://schemas.microsoft.com/office/drawing/2014/main" id="{860C2A51-10E2-9EB6-2568-BCD986C7DAA9}"/>
                  </a:ext>
                </a:extLst>
              </p14:cNvPr>
              <p14:cNvContentPartPr/>
              <p14:nvPr/>
            </p14:nvContentPartPr>
            <p14:xfrm>
              <a:off x="3323843" y="4850536"/>
              <a:ext cx="19800" cy="174600"/>
            </p14:xfrm>
          </p:contentPart>
        </mc:Choice>
        <mc:Fallback xmlns="">
          <p:pic>
            <p:nvPicPr>
              <p:cNvPr id="42" name="Ink 41">
                <a:extLst>
                  <a:ext uri="{FF2B5EF4-FFF2-40B4-BE49-F238E27FC236}">
                    <a16:creationId xmlns:a16="http://schemas.microsoft.com/office/drawing/2014/main" id="{860C2A51-10E2-9EB6-2568-BCD986C7DAA9}"/>
                  </a:ext>
                </a:extLst>
              </p:cNvPr>
              <p:cNvPicPr/>
              <p:nvPr/>
            </p:nvPicPr>
            <p:blipFill>
              <a:blip r:embed="rId53"/>
              <a:stretch>
                <a:fillRect/>
              </a:stretch>
            </p:blipFill>
            <p:spPr>
              <a:xfrm>
                <a:off x="3306203" y="4832896"/>
                <a:ext cx="554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3" name="Ink 42">
                <a:extLst>
                  <a:ext uri="{FF2B5EF4-FFF2-40B4-BE49-F238E27FC236}">
                    <a16:creationId xmlns:a16="http://schemas.microsoft.com/office/drawing/2014/main" id="{56E480CE-7C59-8BCF-511D-FE6FA1D04583}"/>
                  </a:ext>
                </a:extLst>
              </p14:cNvPr>
              <p14:cNvContentPartPr/>
              <p14:nvPr/>
            </p14:nvContentPartPr>
            <p14:xfrm>
              <a:off x="3463523" y="4814176"/>
              <a:ext cx="127800" cy="216360"/>
            </p14:xfrm>
          </p:contentPart>
        </mc:Choice>
        <mc:Fallback xmlns="">
          <p:pic>
            <p:nvPicPr>
              <p:cNvPr id="43" name="Ink 42">
                <a:extLst>
                  <a:ext uri="{FF2B5EF4-FFF2-40B4-BE49-F238E27FC236}">
                    <a16:creationId xmlns:a16="http://schemas.microsoft.com/office/drawing/2014/main" id="{56E480CE-7C59-8BCF-511D-FE6FA1D04583}"/>
                  </a:ext>
                </a:extLst>
              </p:cNvPr>
              <p:cNvPicPr/>
              <p:nvPr/>
            </p:nvPicPr>
            <p:blipFill>
              <a:blip r:embed="rId55"/>
              <a:stretch>
                <a:fillRect/>
              </a:stretch>
            </p:blipFill>
            <p:spPr>
              <a:xfrm>
                <a:off x="3445883" y="4796176"/>
                <a:ext cx="163440" cy="252000"/>
              </a:xfrm>
              <a:prstGeom prst="rect">
                <a:avLst/>
              </a:prstGeom>
            </p:spPr>
          </p:pic>
        </mc:Fallback>
      </mc:AlternateContent>
      <p:grpSp>
        <p:nvGrpSpPr>
          <p:cNvPr id="46" name="Group 45">
            <a:extLst>
              <a:ext uri="{FF2B5EF4-FFF2-40B4-BE49-F238E27FC236}">
                <a16:creationId xmlns:a16="http://schemas.microsoft.com/office/drawing/2014/main" id="{299820A9-7BE6-B7A3-5A9F-9476855995E5}"/>
              </a:ext>
            </a:extLst>
          </p:cNvPr>
          <p:cNvGrpSpPr/>
          <p:nvPr/>
        </p:nvGrpSpPr>
        <p:grpSpPr>
          <a:xfrm>
            <a:off x="3961043" y="4817056"/>
            <a:ext cx="444960" cy="208800"/>
            <a:chOff x="3961043" y="4817056"/>
            <a:chExt cx="444960" cy="208800"/>
          </a:xfrm>
        </p:grpSpPr>
        <mc:AlternateContent xmlns:mc="http://schemas.openxmlformats.org/markup-compatibility/2006" xmlns:p14="http://schemas.microsoft.com/office/powerpoint/2010/main">
          <mc:Choice Requires="p14">
            <p:contentPart p14:bwMode="auto" r:id="rId56">
              <p14:nvContentPartPr>
                <p14:cNvPr id="44" name="Ink 43">
                  <a:extLst>
                    <a:ext uri="{FF2B5EF4-FFF2-40B4-BE49-F238E27FC236}">
                      <a16:creationId xmlns:a16="http://schemas.microsoft.com/office/drawing/2014/main" id="{4A8C04DE-43CD-5318-FB0E-D8773C233C57}"/>
                    </a:ext>
                  </a:extLst>
                </p14:cNvPr>
                <p14:cNvContentPartPr/>
                <p14:nvPr/>
              </p14:nvContentPartPr>
              <p14:xfrm>
                <a:off x="3961043" y="4817056"/>
                <a:ext cx="146160" cy="208800"/>
              </p14:xfrm>
            </p:contentPart>
          </mc:Choice>
          <mc:Fallback xmlns="">
            <p:pic>
              <p:nvPicPr>
                <p:cNvPr id="44" name="Ink 43">
                  <a:extLst>
                    <a:ext uri="{FF2B5EF4-FFF2-40B4-BE49-F238E27FC236}">
                      <a16:creationId xmlns:a16="http://schemas.microsoft.com/office/drawing/2014/main" id="{4A8C04DE-43CD-5318-FB0E-D8773C233C57}"/>
                    </a:ext>
                  </a:extLst>
                </p:cNvPr>
                <p:cNvPicPr/>
                <p:nvPr/>
              </p:nvPicPr>
              <p:blipFill>
                <a:blip r:embed="rId57"/>
                <a:stretch>
                  <a:fillRect/>
                </a:stretch>
              </p:blipFill>
              <p:spPr>
                <a:xfrm>
                  <a:off x="3943403" y="4799056"/>
                  <a:ext cx="18180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5" name="Ink 44">
                  <a:extLst>
                    <a:ext uri="{FF2B5EF4-FFF2-40B4-BE49-F238E27FC236}">
                      <a16:creationId xmlns:a16="http://schemas.microsoft.com/office/drawing/2014/main" id="{D2707B5E-F1D5-8A16-4D68-94D16B96DBF2}"/>
                    </a:ext>
                  </a:extLst>
                </p14:cNvPr>
                <p14:cNvContentPartPr/>
                <p14:nvPr/>
              </p14:nvContentPartPr>
              <p14:xfrm>
                <a:off x="4204043" y="4850536"/>
                <a:ext cx="201960" cy="172080"/>
              </p14:xfrm>
            </p:contentPart>
          </mc:Choice>
          <mc:Fallback xmlns="">
            <p:pic>
              <p:nvPicPr>
                <p:cNvPr id="45" name="Ink 44">
                  <a:extLst>
                    <a:ext uri="{FF2B5EF4-FFF2-40B4-BE49-F238E27FC236}">
                      <a16:creationId xmlns:a16="http://schemas.microsoft.com/office/drawing/2014/main" id="{D2707B5E-F1D5-8A16-4D68-94D16B96DBF2}"/>
                    </a:ext>
                  </a:extLst>
                </p:cNvPr>
                <p:cNvPicPr/>
                <p:nvPr/>
              </p:nvPicPr>
              <p:blipFill>
                <a:blip r:embed="rId59"/>
                <a:stretch>
                  <a:fillRect/>
                </a:stretch>
              </p:blipFill>
              <p:spPr>
                <a:xfrm>
                  <a:off x="4186043" y="4832896"/>
                  <a:ext cx="237600" cy="207720"/>
                </a:xfrm>
                <a:prstGeom prst="rect">
                  <a:avLst/>
                </a:prstGeom>
              </p:spPr>
            </p:pic>
          </mc:Fallback>
        </mc:AlternateContent>
      </p:grpSp>
      <p:grpSp>
        <p:nvGrpSpPr>
          <p:cNvPr id="49" name="Group 48">
            <a:extLst>
              <a:ext uri="{FF2B5EF4-FFF2-40B4-BE49-F238E27FC236}">
                <a16:creationId xmlns:a16="http://schemas.microsoft.com/office/drawing/2014/main" id="{16142E49-DCB5-4628-A7D8-F03229AD9C2E}"/>
              </a:ext>
            </a:extLst>
          </p:cNvPr>
          <p:cNvGrpSpPr/>
          <p:nvPr/>
        </p:nvGrpSpPr>
        <p:grpSpPr>
          <a:xfrm>
            <a:off x="4292243" y="4288576"/>
            <a:ext cx="464040" cy="181440"/>
            <a:chOff x="4292243" y="4288576"/>
            <a:chExt cx="464040" cy="181440"/>
          </a:xfrm>
        </p:grpSpPr>
        <mc:AlternateContent xmlns:mc="http://schemas.openxmlformats.org/markup-compatibility/2006" xmlns:p14="http://schemas.microsoft.com/office/powerpoint/2010/main">
          <mc:Choice Requires="p14">
            <p:contentPart p14:bwMode="auto" r:id="rId60">
              <p14:nvContentPartPr>
                <p14:cNvPr id="47" name="Ink 46">
                  <a:extLst>
                    <a:ext uri="{FF2B5EF4-FFF2-40B4-BE49-F238E27FC236}">
                      <a16:creationId xmlns:a16="http://schemas.microsoft.com/office/drawing/2014/main" id="{1754A479-9D14-6BF0-2F86-1A8B758A0242}"/>
                    </a:ext>
                  </a:extLst>
                </p14:cNvPr>
                <p14:cNvContentPartPr/>
                <p14:nvPr/>
              </p14:nvContentPartPr>
              <p14:xfrm>
                <a:off x="4292243" y="4294336"/>
                <a:ext cx="143640" cy="175680"/>
              </p14:xfrm>
            </p:contentPart>
          </mc:Choice>
          <mc:Fallback xmlns="">
            <p:pic>
              <p:nvPicPr>
                <p:cNvPr id="47" name="Ink 46">
                  <a:extLst>
                    <a:ext uri="{FF2B5EF4-FFF2-40B4-BE49-F238E27FC236}">
                      <a16:creationId xmlns:a16="http://schemas.microsoft.com/office/drawing/2014/main" id="{1754A479-9D14-6BF0-2F86-1A8B758A0242}"/>
                    </a:ext>
                  </a:extLst>
                </p:cNvPr>
                <p:cNvPicPr/>
                <p:nvPr/>
              </p:nvPicPr>
              <p:blipFill>
                <a:blip r:embed="rId61"/>
                <a:stretch>
                  <a:fillRect/>
                </a:stretch>
              </p:blipFill>
              <p:spPr>
                <a:xfrm>
                  <a:off x="4274243" y="4276696"/>
                  <a:ext cx="1792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8" name="Ink 47">
                  <a:extLst>
                    <a:ext uri="{FF2B5EF4-FFF2-40B4-BE49-F238E27FC236}">
                      <a16:creationId xmlns:a16="http://schemas.microsoft.com/office/drawing/2014/main" id="{512C0B55-79B7-3BA6-235E-05BCEED35243}"/>
                    </a:ext>
                  </a:extLst>
                </p14:cNvPr>
                <p14:cNvContentPartPr/>
                <p14:nvPr/>
              </p14:nvContentPartPr>
              <p14:xfrm>
                <a:off x="4520123" y="4288576"/>
                <a:ext cx="236160" cy="158760"/>
              </p14:xfrm>
            </p:contentPart>
          </mc:Choice>
          <mc:Fallback xmlns="">
            <p:pic>
              <p:nvPicPr>
                <p:cNvPr id="48" name="Ink 47">
                  <a:extLst>
                    <a:ext uri="{FF2B5EF4-FFF2-40B4-BE49-F238E27FC236}">
                      <a16:creationId xmlns:a16="http://schemas.microsoft.com/office/drawing/2014/main" id="{512C0B55-79B7-3BA6-235E-05BCEED35243}"/>
                    </a:ext>
                  </a:extLst>
                </p:cNvPr>
                <p:cNvPicPr/>
                <p:nvPr/>
              </p:nvPicPr>
              <p:blipFill>
                <a:blip r:embed="rId63"/>
                <a:stretch>
                  <a:fillRect/>
                </a:stretch>
              </p:blipFill>
              <p:spPr>
                <a:xfrm>
                  <a:off x="4502123" y="4270576"/>
                  <a:ext cx="271800" cy="194400"/>
                </a:xfrm>
                <a:prstGeom prst="rect">
                  <a:avLst/>
                </a:prstGeom>
              </p:spPr>
            </p:pic>
          </mc:Fallback>
        </mc:AlternateContent>
      </p:grpSp>
    </p:spTree>
    <p:extLst>
      <p:ext uri="{BB962C8B-B14F-4D97-AF65-F5344CB8AC3E}">
        <p14:creationId xmlns:p14="http://schemas.microsoft.com/office/powerpoint/2010/main" val="38981325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00140179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2" name="Rectangle 1">
            <a:extLst>
              <a:ext uri="{FF2B5EF4-FFF2-40B4-BE49-F238E27FC236}">
                <a16:creationId xmlns:a16="http://schemas.microsoft.com/office/drawing/2014/main" id="{1A93A9F2-37BD-1C4C-AE79-6F61B12C75D7}"/>
              </a:ext>
            </a:extLst>
          </p:cNvPr>
          <p:cNvSpPr/>
          <p:nvPr/>
        </p:nvSpPr>
        <p:spPr>
          <a:xfrm>
            <a:off x="146962" y="2684958"/>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7450" y="2640232"/>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7450" y="2640232"/>
                <a:ext cx="357214" cy="369332"/>
              </a:xfrm>
              <a:prstGeom prst="rect">
                <a:avLst/>
              </a:prstGeom>
              <a:blipFill>
                <a:blip r:embed="rId2"/>
                <a:stretch>
                  <a:fillRect b="-13115"/>
                </a:stretch>
              </a:blipFill>
            </p:spPr>
            <p:txBody>
              <a:bodyPr/>
              <a:lstStyle/>
              <a:p>
                <a:r>
                  <a:rPr lang="en-GB">
                    <a:noFill/>
                  </a:rPr>
                  <a:t> </a:t>
                </a:r>
              </a:p>
            </p:txBody>
          </p:sp>
        </mc:Fallback>
      </mc:AlternateContent>
      <p:sp>
        <p:nvSpPr>
          <p:cNvPr id="9" name="Oval 8">
            <a:extLst>
              <a:ext uri="{FF2B5EF4-FFF2-40B4-BE49-F238E27FC236}">
                <a16:creationId xmlns:a16="http://schemas.microsoft.com/office/drawing/2014/main" id="{B1A2B6BC-F5F6-840F-8E2E-5A182E1B46DE}"/>
              </a:ext>
            </a:extLst>
          </p:cNvPr>
          <p:cNvSpPr/>
          <p:nvPr/>
        </p:nvSpPr>
        <p:spPr>
          <a:xfrm>
            <a:off x="668766"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1904531"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754604" y="2938310"/>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269204" y="2840030"/>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131244" y="3381110"/>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113244" y="3363470"/>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042684" y="3805190"/>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4" name="Ink 3">
                <a:extLst>
                  <a:ext uri="{FF2B5EF4-FFF2-40B4-BE49-F238E27FC236}">
                    <a16:creationId xmlns:a16="http://schemas.microsoft.com/office/drawing/2014/main" id="{0E548AE3-0EF0-7AAA-8EAB-7AA7CDF6E24F}"/>
                  </a:ext>
                </a:extLst>
              </p14:cNvPr>
              <p14:cNvContentPartPr/>
              <p14:nvPr/>
            </p14:nvContentPartPr>
            <p14:xfrm>
              <a:off x="936764" y="3381830"/>
              <a:ext cx="203400" cy="191520"/>
            </p14:xfrm>
          </p:contentPart>
        </mc:Choice>
        <mc:Fallback xmlns="">
          <p:pic>
            <p:nvPicPr>
              <p:cNvPr id="4" name="Ink 3">
                <a:extLst>
                  <a:ext uri="{FF2B5EF4-FFF2-40B4-BE49-F238E27FC236}">
                    <a16:creationId xmlns:a16="http://schemas.microsoft.com/office/drawing/2014/main" id="{0E548AE3-0EF0-7AAA-8EAB-7AA7CDF6E24F}"/>
                  </a:ext>
                </a:extLst>
              </p:cNvPr>
              <p:cNvPicPr/>
              <p:nvPr/>
            </p:nvPicPr>
            <p:blipFill>
              <a:blip r:embed="rId21"/>
              <a:stretch>
                <a:fillRect/>
              </a:stretch>
            </p:blipFill>
            <p:spPr>
              <a:xfrm>
                <a:off x="919124" y="3363830"/>
                <a:ext cx="239040" cy="227160"/>
              </a:xfrm>
              <a:prstGeom prst="rect">
                <a:avLst/>
              </a:prstGeom>
            </p:spPr>
          </p:pic>
        </mc:Fallback>
      </mc:AlternateContent>
      <p:grpSp>
        <p:nvGrpSpPr>
          <p:cNvPr id="23" name="Group 22">
            <a:extLst>
              <a:ext uri="{FF2B5EF4-FFF2-40B4-BE49-F238E27FC236}">
                <a16:creationId xmlns:a16="http://schemas.microsoft.com/office/drawing/2014/main" id="{201DCB80-1DCA-FE77-247F-590EF53E3ED0}"/>
              </a:ext>
            </a:extLst>
          </p:cNvPr>
          <p:cNvGrpSpPr/>
          <p:nvPr/>
        </p:nvGrpSpPr>
        <p:grpSpPr>
          <a:xfrm>
            <a:off x="1325564" y="3705470"/>
            <a:ext cx="264240" cy="162720"/>
            <a:chOff x="1864403" y="3714016"/>
            <a:chExt cx="264240" cy="16272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F519E7F0-65CA-C5F0-4330-1200409D806E}"/>
                    </a:ext>
                  </a:extLst>
                </p14:cNvPr>
                <p14:cNvContentPartPr/>
                <p14:nvPr/>
              </p14:nvContentPartPr>
              <p14:xfrm>
                <a:off x="1864403" y="3732016"/>
                <a:ext cx="25560" cy="144720"/>
              </p14:xfrm>
            </p:contentPart>
          </mc:Choice>
          <mc:Fallback xmlns="">
            <p:pic>
              <p:nvPicPr>
                <p:cNvPr id="13" name="Ink 12">
                  <a:extLst>
                    <a:ext uri="{FF2B5EF4-FFF2-40B4-BE49-F238E27FC236}">
                      <a16:creationId xmlns:a16="http://schemas.microsoft.com/office/drawing/2014/main" id="{F519E7F0-65CA-C5F0-4330-1200409D806E}"/>
                    </a:ext>
                  </a:extLst>
                </p:cNvPr>
                <p:cNvPicPr/>
                <p:nvPr/>
              </p:nvPicPr>
              <p:blipFill>
                <a:blip r:embed="rId23"/>
                <a:stretch>
                  <a:fillRect/>
                </a:stretch>
              </p:blipFill>
              <p:spPr>
                <a:xfrm>
                  <a:off x="1846763" y="3714376"/>
                  <a:ext cx="612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 name="Ink 21">
                  <a:extLst>
                    <a:ext uri="{FF2B5EF4-FFF2-40B4-BE49-F238E27FC236}">
                      <a16:creationId xmlns:a16="http://schemas.microsoft.com/office/drawing/2014/main" id="{9567D934-258C-3618-8779-09E3738087DC}"/>
                    </a:ext>
                  </a:extLst>
                </p14:cNvPr>
                <p14:cNvContentPartPr/>
                <p14:nvPr/>
              </p14:nvContentPartPr>
              <p14:xfrm>
                <a:off x="1998683" y="3714016"/>
                <a:ext cx="129960" cy="128880"/>
              </p14:xfrm>
            </p:contentPart>
          </mc:Choice>
          <mc:Fallback xmlns="">
            <p:pic>
              <p:nvPicPr>
                <p:cNvPr id="22" name="Ink 21">
                  <a:extLst>
                    <a:ext uri="{FF2B5EF4-FFF2-40B4-BE49-F238E27FC236}">
                      <a16:creationId xmlns:a16="http://schemas.microsoft.com/office/drawing/2014/main" id="{9567D934-258C-3618-8779-09E3738087DC}"/>
                    </a:ext>
                  </a:extLst>
                </p:cNvPr>
                <p:cNvPicPr/>
                <p:nvPr/>
              </p:nvPicPr>
              <p:blipFill>
                <a:blip r:embed="rId25"/>
                <a:stretch>
                  <a:fillRect/>
                </a:stretch>
              </p:blipFill>
              <p:spPr>
                <a:xfrm>
                  <a:off x="1980683" y="3696016"/>
                  <a:ext cx="165600" cy="164520"/>
                </a:xfrm>
                <a:prstGeom prst="rect">
                  <a:avLst/>
                </a:prstGeom>
              </p:spPr>
            </p:pic>
          </mc:Fallback>
        </mc:AlternateContent>
      </p:grpSp>
      <p:grpSp>
        <p:nvGrpSpPr>
          <p:cNvPr id="26" name="Group 25">
            <a:extLst>
              <a:ext uri="{FF2B5EF4-FFF2-40B4-BE49-F238E27FC236}">
                <a16:creationId xmlns:a16="http://schemas.microsoft.com/office/drawing/2014/main" id="{6CE26CFD-50F7-71DD-F4B3-76C00624F08A}"/>
              </a:ext>
            </a:extLst>
          </p:cNvPr>
          <p:cNvGrpSpPr/>
          <p:nvPr/>
        </p:nvGrpSpPr>
        <p:grpSpPr>
          <a:xfrm>
            <a:off x="2679884" y="3214790"/>
            <a:ext cx="165960" cy="237240"/>
            <a:chOff x="3218723" y="3223336"/>
            <a:chExt cx="165960" cy="237240"/>
          </a:xfrm>
        </p:grpSpPr>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F6C3C053-A097-5A1F-F429-ED35AE9DCD2D}"/>
                    </a:ext>
                  </a:extLst>
                </p14:cNvPr>
                <p14:cNvContentPartPr/>
                <p14:nvPr/>
              </p14:nvContentPartPr>
              <p14:xfrm>
                <a:off x="3218723" y="3223336"/>
                <a:ext cx="165960" cy="147240"/>
              </p14:xfrm>
            </p:contentPart>
          </mc:Choice>
          <mc:Fallback xmlns="">
            <p:pic>
              <p:nvPicPr>
                <p:cNvPr id="24" name="Ink 23">
                  <a:extLst>
                    <a:ext uri="{FF2B5EF4-FFF2-40B4-BE49-F238E27FC236}">
                      <a16:creationId xmlns:a16="http://schemas.microsoft.com/office/drawing/2014/main" id="{F6C3C053-A097-5A1F-F429-ED35AE9DCD2D}"/>
                    </a:ext>
                  </a:extLst>
                </p:cNvPr>
                <p:cNvPicPr/>
                <p:nvPr/>
              </p:nvPicPr>
              <p:blipFill>
                <a:blip r:embed="rId27"/>
                <a:stretch>
                  <a:fillRect/>
                </a:stretch>
              </p:blipFill>
              <p:spPr>
                <a:xfrm>
                  <a:off x="3201083" y="3205336"/>
                  <a:ext cx="20160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DA42A4A-27A5-0F16-6E41-DA1343DCE388}"/>
                    </a:ext>
                  </a:extLst>
                </p14:cNvPr>
                <p14:cNvContentPartPr/>
                <p14:nvPr/>
              </p14:nvContentPartPr>
              <p14:xfrm>
                <a:off x="3314123" y="3265456"/>
                <a:ext cx="19440" cy="195120"/>
              </p14:xfrm>
            </p:contentPart>
          </mc:Choice>
          <mc:Fallback xmlns="">
            <p:pic>
              <p:nvPicPr>
                <p:cNvPr id="25" name="Ink 24">
                  <a:extLst>
                    <a:ext uri="{FF2B5EF4-FFF2-40B4-BE49-F238E27FC236}">
                      <a16:creationId xmlns:a16="http://schemas.microsoft.com/office/drawing/2014/main" id="{1DA42A4A-27A5-0F16-6E41-DA1343DCE388}"/>
                    </a:ext>
                  </a:extLst>
                </p:cNvPr>
                <p:cNvPicPr/>
                <p:nvPr/>
              </p:nvPicPr>
              <p:blipFill>
                <a:blip r:embed="rId29"/>
                <a:stretch>
                  <a:fillRect/>
                </a:stretch>
              </p:blipFill>
              <p:spPr>
                <a:xfrm>
                  <a:off x="3296123" y="3247816"/>
                  <a:ext cx="550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53092BA0-A667-DA26-DE2E-6BFD1E6C375B}"/>
                  </a:ext>
                </a:extLst>
              </p14:cNvPr>
              <p14:cNvContentPartPr/>
              <p14:nvPr/>
            </p14:nvContentPartPr>
            <p14:xfrm>
              <a:off x="3222764" y="3426110"/>
              <a:ext cx="109080" cy="230040"/>
            </p14:xfrm>
          </p:contentPart>
        </mc:Choice>
        <mc:Fallback xmlns="">
          <p:pic>
            <p:nvPicPr>
              <p:cNvPr id="27" name="Ink 26">
                <a:extLst>
                  <a:ext uri="{FF2B5EF4-FFF2-40B4-BE49-F238E27FC236}">
                    <a16:creationId xmlns:a16="http://schemas.microsoft.com/office/drawing/2014/main" id="{53092BA0-A667-DA26-DE2E-6BFD1E6C375B}"/>
                  </a:ext>
                </a:extLst>
              </p:cNvPr>
              <p:cNvPicPr/>
              <p:nvPr/>
            </p:nvPicPr>
            <p:blipFill>
              <a:blip r:embed="rId31"/>
              <a:stretch>
                <a:fillRect/>
              </a:stretch>
            </p:blipFill>
            <p:spPr>
              <a:xfrm>
                <a:off x="3205124" y="3408110"/>
                <a:ext cx="144720" cy="265680"/>
              </a:xfrm>
              <a:prstGeom prst="rect">
                <a:avLst/>
              </a:prstGeom>
            </p:spPr>
          </p:pic>
        </mc:Fallback>
      </mc:AlternateContent>
      <p:grpSp>
        <p:nvGrpSpPr>
          <p:cNvPr id="30" name="Group 29">
            <a:extLst>
              <a:ext uri="{FF2B5EF4-FFF2-40B4-BE49-F238E27FC236}">
                <a16:creationId xmlns:a16="http://schemas.microsoft.com/office/drawing/2014/main" id="{BE305C1A-3807-C1E9-FFF2-04B50E178F5E}"/>
              </a:ext>
            </a:extLst>
          </p:cNvPr>
          <p:cNvGrpSpPr/>
          <p:nvPr/>
        </p:nvGrpSpPr>
        <p:grpSpPr>
          <a:xfrm>
            <a:off x="2735324" y="3810590"/>
            <a:ext cx="192240" cy="203760"/>
            <a:chOff x="3274163" y="3819136"/>
            <a:chExt cx="192240" cy="203760"/>
          </a:xfrm>
        </p:grpSpPr>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200A3096-8DFE-63DF-490D-CA390DD46ABB}"/>
                    </a:ext>
                  </a:extLst>
                </p14:cNvPr>
                <p14:cNvContentPartPr/>
                <p14:nvPr/>
              </p14:nvContentPartPr>
              <p14:xfrm>
                <a:off x="3274163" y="3830656"/>
                <a:ext cx="9000" cy="175680"/>
              </p14:xfrm>
            </p:contentPart>
          </mc:Choice>
          <mc:Fallback xmlns="">
            <p:pic>
              <p:nvPicPr>
                <p:cNvPr id="28" name="Ink 27">
                  <a:extLst>
                    <a:ext uri="{FF2B5EF4-FFF2-40B4-BE49-F238E27FC236}">
                      <a16:creationId xmlns:a16="http://schemas.microsoft.com/office/drawing/2014/main" id="{200A3096-8DFE-63DF-490D-CA390DD46ABB}"/>
                    </a:ext>
                  </a:extLst>
                </p:cNvPr>
                <p:cNvPicPr/>
                <p:nvPr/>
              </p:nvPicPr>
              <p:blipFill>
                <a:blip r:embed="rId33"/>
                <a:stretch>
                  <a:fillRect/>
                </a:stretch>
              </p:blipFill>
              <p:spPr>
                <a:xfrm>
                  <a:off x="3256163" y="3813016"/>
                  <a:ext cx="4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0613BEA6-6CDC-B9A1-C9B9-A129CFFC95CE}"/>
                    </a:ext>
                  </a:extLst>
                </p14:cNvPr>
                <p14:cNvContentPartPr/>
                <p14:nvPr/>
              </p14:nvContentPartPr>
              <p14:xfrm>
                <a:off x="3349403" y="3819136"/>
                <a:ext cx="117000" cy="203760"/>
              </p14:xfrm>
            </p:contentPart>
          </mc:Choice>
          <mc:Fallback xmlns="">
            <p:pic>
              <p:nvPicPr>
                <p:cNvPr id="29" name="Ink 28">
                  <a:extLst>
                    <a:ext uri="{FF2B5EF4-FFF2-40B4-BE49-F238E27FC236}">
                      <a16:creationId xmlns:a16="http://schemas.microsoft.com/office/drawing/2014/main" id="{0613BEA6-6CDC-B9A1-C9B9-A129CFFC95CE}"/>
                    </a:ext>
                  </a:extLst>
                </p:cNvPr>
                <p:cNvPicPr/>
                <p:nvPr/>
              </p:nvPicPr>
              <p:blipFill>
                <a:blip r:embed="rId35"/>
                <a:stretch>
                  <a:fillRect/>
                </a:stretch>
              </p:blipFill>
              <p:spPr>
                <a:xfrm>
                  <a:off x="3331763" y="3801496"/>
                  <a:ext cx="152640" cy="239400"/>
                </a:xfrm>
                <a:prstGeom prst="rect">
                  <a:avLst/>
                </a:prstGeom>
              </p:spPr>
            </p:pic>
          </mc:Fallback>
        </mc:AlternateContent>
      </p:grpSp>
      <p:grpSp>
        <p:nvGrpSpPr>
          <p:cNvPr id="34" name="Group 33">
            <a:extLst>
              <a:ext uri="{FF2B5EF4-FFF2-40B4-BE49-F238E27FC236}">
                <a16:creationId xmlns:a16="http://schemas.microsoft.com/office/drawing/2014/main" id="{87AE01FC-0AF2-BA96-E673-E1A74BAD3F58}"/>
              </a:ext>
            </a:extLst>
          </p:cNvPr>
          <p:cNvGrpSpPr/>
          <p:nvPr/>
        </p:nvGrpSpPr>
        <p:grpSpPr>
          <a:xfrm>
            <a:off x="2870324" y="4258790"/>
            <a:ext cx="329040" cy="226800"/>
            <a:chOff x="3409163" y="4267336"/>
            <a:chExt cx="329040" cy="226800"/>
          </a:xfrm>
        </p:grpSpPr>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8B429564-3FC1-FA50-150A-E6D144DA443B}"/>
                    </a:ext>
                  </a:extLst>
                </p14:cNvPr>
                <p14:cNvContentPartPr/>
                <p14:nvPr/>
              </p14:nvContentPartPr>
              <p14:xfrm>
                <a:off x="3409163" y="4289656"/>
                <a:ext cx="102600" cy="175680"/>
              </p14:xfrm>
            </p:contentPart>
          </mc:Choice>
          <mc:Fallback xmlns="">
            <p:pic>
              <p:nvPicPr>
                <p:cNvPr id="31" name="Ink 30">
                  <a:extLst>
                    <a:ext uri="{FF2B5EF4-FFF2-40B4-BE49-F238E27FC236}">
                      <a16:creationId xmlns:a16="http://schemas.microsoft.com/office/drawing/2014/main" id="{8B429564-3FC1-FA50-150A-E6D144DA443B}"/>
                    </a:ext>
                  </a:extLst>
                </p:cNvPr>
                <p:cNvPicPr/>
                <p:nvPr/>
              </p:nvPicPr>
              <p:blipFill>
                <a:blip r:embed="rId37"/>
                <a:stretch>
                  <a:fillRect/>
                </a:stretch>
              </p:blipFill>
              <p:spPr>
                <a:xfrm>
                  <a:off x="3391163" y="4271656"/>
                  <a:ext cx="1382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 name="Ink 31">
                  <a:extLst>
                    <a:ext uri="{FF2B5EF4-FFF2-40B4-BE49-F238E27FC236}">
                      <a16:creationId xmlns:a16="http://schemas.microsoft.com/office/drawing/2014/main" id="{719303B3-217E-ED75-604D-7EB98A6127C2}"/>
                    </a:ext>
                  </a:extLst>
                </p14:cNvPr>
                <p14:cNvContentPartPr/>
                <p14:nvPr/>
              </p14:nvContentPartPr>
              <p14:xfrm>
                <a:off x="3609683" y="4267336"/>
                <a:ext cx="128520" cy="138600"/>
              </p14:xfrm>
            </p:contentPart>
          </mc:Choice>
          <mc:Fallback xmlns="">
            <p:pic>
              <p:nvPicPr>
                <p:cNvPr id="32" name="Ink 31">
                  <a:extLst>
                    <a:ext uri="{FF2B5EF4-FFF2-40B4-BE49-F238E27FC236}">
                      <a16:creationId xmlns:a16="http://schemas.microsoft.com/office/drawing/2014/main" id="{719303B3-217E-ED75-604D-7EB98A6127C2}"/>
                    </a:ext>
                  </a:extLst>
                </p:cNvPr>
                <p:cNvPicPr/>
                <p:nvPr/>
              </p:nvPicPr>
              <p:blipFill>
                <a:blip r:embed="rId39"/>
                <a:stretch>
                  <a:fillRect/>
                </a:stretch>
              </p:blipFill>
              <p:spPr>
                <a:xfrm>
                  <a:off x="3592043" y="4249336"/>
                  <a:ext cx="1641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3" name="Ink 32">
                  <a:extLst>
                    <a:ext uri="{FF2B5EF4-FFF2-40B4-BE49-F238E27FC236}">
                      <a16:creationId xmlns:a16="http://schemas.microsoft.com/office/drawing/2014/main" id="{052232CC-53BC-85A0-EAB6-56EBCA8CE974}"/>
                    </a:ext>
                  </a:extLst>
                </p14:cNvPr>
                <p14:cNvContentPartPr/>
                <p14:nvPr/>
              </p14:nvContentPartPr>
              <p14:xfrm>
                <a:off x="3678443" y="4310896"/>
                <a:ext cx="22320" cy="183240"/>
              </p14:xfrm>
            </p:contentPart>
          </mc:Choice>
          <mc:Fallback xmlns="">
            <p:pic>
              <p:nvPicPr>
                <p:cNvPr id="33" name="Ink 32">
                  <a:extLst>
                    <a:ext uri="{FF2B5EF4-FFF2-40B4-BE49-F238E27FC236}">
                      <a16:creationId xmlns:a16="http://schemas.microsoft.com/office/drawing/2014/main" id="{052232CC-53BC-85A0-EAB6-56EBCA8CE974}"/>
                    </a:ext>
                  </a:extLst>
                </p:cNvPr>
                <p:cNvPicPr/>
                <p:nvPr/>
              </p:nvPicPr>
              <p:blipFill>
                <a:blip r:embed="rId41"/>
                <a:stretch>
                  <a:fillRect/>
                </a:stretch>
              </p:blipFill>
              <p:spPr>
                <a:xfrm>
                  <a:off x="3660803" y="4293256"/>
                  <a:ext cx="57960" cy="218880"/>
                </a:xfrm>
                <a:prstGeom prst="rect">
                  <a:avLst/>
                </a:prstGeom>
              </p:spPr>
            </p:pic>
          </mc:Fallback>
        </mc:AlternateContent>
      </p:grpSp>
      <p:grpSp>
        <p:nvGrpSpPr>
          <p:cNvPr id="37" name="Group 36">
            <a:extLst>
              <a:ext uri="{FF2B5EF4-FFF2-40B4-BE49-F238E27FC236}">
                <a16:creationId xmlns:a16="http://schemas.microsoft.com/office/drawing/2014/main" id="{B17A6359-6F31-D315-32B5-57D4F45C5C14}"/>
              </a:ext>
            </a:extLst>
          </p:cNvPr>
          <p:cNvGrpSpPr/>
          <p:nvPr/>
        </p:nvGrpSpPr>
        <p:grpSpPr>
          <a:xfrm>
            <a:off x="1075004" y="4866470"/>
            <a:ext cx="343080" cy="193680"/>
            <a:chOff x="1613843" y="4875016"/>
            <a:chExt cx="343080" cy="193680"/>
          </a:xfrm>
        </p:grpSpPr>
        <mc:AlternateContent xmlns:mc="http://schemas.openxmlformats.org/markup-compatibility/2006" xmlns:p14="http://schemas.microsoft.com/office/powerpoint/2010/main">
          <mc:Choice Requires="p14">
            <p:contentPart p14:bwMode="auto" r:id="rId42">
              <p14:nvContentPartPr>
                <p14:cNvPr id="8" name="Ink 7">
                  <a:extLst>
                    <a:ext uri="{FF2B5EF4-FFF2-40B4-BE49-F238E27FC236}">
                      <a16:creationId xmlns:a16="http://schemas.microsoft.com/office/drawing/2014/main" id="{5A8AC41D-21C5-95CB-6462-BDFD14F73AB0}"/>
                    </a:ext>
                  </a:extLst>
                </p14:cNvPr>
                <p14:cNvContentPartPr/>
                <p14:nvPr/>
              </p14:nvContentPartPr>
              <p14:xfrm>
                <a:off x="1613843" y="4886896"/>
                <a:ext cx="27720" cy="181800"/>
              </p14:xfrm>
            </p:contentPart>
          </mc:Choice>
          <mc:Fallback xmlns="">
            <p:pic>
              <p:nvPicPr>
                <p:cNvPr id="8" name="Ink 7">
                  <a:extLst>
                    <a:ext uri="{FF2B5EF4-FFF2-40B4-BE49-F238E27FC236}">
                      <a16:creationId xmlns:a16="http://schemas.microsoft.com/office/drawing/2014/main" id="{5A8AC41D-21C5-95CB-6462-BDFD14F73AB0}"/>
                    </a:ext>
                  </a:extLst>
                </p:cNvPr>
                <p:cNvPicPr/>
                <p:nvPr/>
              </p:nvPicPr>
              <p:blipFill>
                <a:blip r:embed="rId43"/>
                <a:stretch>
                  <a:fillRect/>
                </a:stretch>
              </p:blipFill>
              <p:spPr>
                <a:xfrm>
                  <a:off x="1596203" y="4868896"/>
                  <a:ext cx="6336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6" name="Ink 35">
                  <a:extLst>
                    <a:ext uri="{FF2B5EF4-FFF2-40B4-BE49-F238E27FC236}">
                      <a16:creationId xmlns:a16="http://schemas.microsoft.com/office/drawing/2014/main" id="{1F66EA9D-3A97-51BE-4947-4479D0C3B30D}"/>
                    </a:ext>
                  </a:extLst>
                </p14:cNvPr>
                <p14:cNvContentPartPr/>
                <p14:nvPr/>
              </p14:nvContentPartPr>
              <p14:xfrm>
                <a:off x="1760363" y="4875016"/>
                <a:ext cx="196560" cy="189360"/>
              </p14:xfrm>
            </p:contentPart>
          </mc:Choice>
          <mc:Fallback xmlns="">
            <p:pic>
              <p:nvPicPr>
                <p:cNvPr id="36" name="Ink 35">
                  <a:extLst>
                    <a:ext uri="{FF2B5EF4-FFF2-40B4-BE49-F238E27FC236}">
                      <a16:creationId xmlns:a16="http://schemas.microsoft.com/office/drawing/2014/main" id="{1F66EA9D-3A97-51BE-4947-4479D0C3B30D}"/>
                    </a:ext>
                  </a:extLst>
                </p:cNvPr>
                <p:cNvPicPr/>
                <p:nvPr/>
              </p:nvPicPr>
              <p:blipFill>
                <a:blip r:embed="rId45"/>
                <a:stretch>
                  <a:fillRect/>
                </a:stretch>
              </p:blipFill>
              <p:spPr>
                <a:xfrm>
                  <a:off x="1742723" y="4857376"/>
                  <a:ext cx="232200" cy="225000"/>
                </a:xfrm>
                <a:prstGeom prst="rect">
                  <a:avLst/>
                </a:prstGeom>
              </p:spPr>
            </p:pic>
          </mc:Fallback>
        </mc:AlternateContent>
      </p:grpSp>
      <p:grpSp>
        <p:nvGrpSpPr>
          <p:cNvPr id="41" name="Group 40">
            <a:extLst>
              <a:ext uri="{FF2B5EF4-FFF2-40B4-BE49-F238E27FC236}">
                <a16:creationId xmlns:a16="http://schemas.microsoft.com/office/drawing/2014/main" id="{0BD7FA62-8DA9-67CD-F3EA-ABB3A005BDA7}"/>
              </a:ext>
            </a:extLst>
          </p:cNvPr>
          <p:cNvGrpSpPr/>
          <p:nvPr/>
        </p:nvGrpSpPr>
        <p:grpSpPr>
          <a:xfrm>
            <a:off x="2011724" y="4820030"/>
            <a:ext cx="250920" cy="223200"/>
            <a:chOff x="2550563" y="4828576"/>
            <a:chExt cx="250920" cy="223200"/>
          </a:xfrm>
        </p:grpSpPr>
        <mc:AlternateContent xmlns:mc="http://schemas.openxmlformats.org/markup-compatibility/2006" xmlns:p14="http://schemas.microsoft.com/office/powerpoint/2010/main">
          <mc:Choice Requires="p14">
            <p:contentPart p14:bwMode="auto" r:id="rId46">
              <p14:nvContentPartPr>
                <p14:cNvPr id="38" name="Ink 37">
                  <a:extLst>
                    <a:ext uri="{FF2B5EF4-FFF2-40B4-BE49-F238E27FC236}">
                      <a16:creationId xmlns:a16="http://schemas.microsoft.com/office/drawing/2014/main" id="{78F36CAB-0996-28E0-AF68-A1F4872C3890}"/>
                    </a:ext>
                  </a:extLst>
                </p14:cNvPr>
                <p14:cNvContentPartPr/>
                <p14:nvPr/>
              </p14:nvContentPartPr>
              <p14:xfrm>
                <a:off x="2550563" y="4828576"/>
                <a:ext cx="19800" cy="198720"/>
              </p14:xfrm>
            </p:contentPart>
          </mc:Choice>
          <mc:Fallback xmlns="">
            <p:pic>
              <p:nvPicPr>
                <p:cNvPr id="38" name="Ink 37">
                  <a:extLst>
                    <a:ext uri="{FF2B5EF4-FFF2-40B4-BE49-F238E27FC236}">
                      <a16:creationId xmlns:a16="http://schemas.microsoft.com/office/drawing/2014/main" id="{78F36CAB-0996-28E0-AF68-A1F4872C3890}"/>
                    </a:ext>
                  </a:extLst>
                </p:cNvPr>
                <p:cNvPicPr/>
                <p:nvPr/>
              </p:nvPicPr>
              <p:blipFill>
                <a:blip r:embed="rId47"/>
                <a:stretch>
                  <a:fillRect/>
                </a:stretch>
              </p:blipFill>
              <p:spPr>
                <a:xfrm>
                  <a:off x="2532563" y="4810576"/>
                  <a:ext cx="55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9" name="Ink 38">
                  <a:extLst>
                    <a:ext uri="{FF2B5EF4-FFF2-40B4-BE49-F238E27FC236}">
                      <a16:creationId xmlns:a16="http://schemas.microsoft.com/office/drawing/2014/main" id="{19507188-0D06-75D6-015C-CE04806A5F6B}"/>
                    </a:ext>
                  </a:extLst>
                </p14:cNvPr>
                <p14:cNvContentPartPr/>
                <p14:nvPr/>
              </p14:nvContentPartPr>
              <p14:xfrm>
                <a:off x="2661083" y="4844776"/>
                <a:ext cx="140400" cy="119880"/>
              </p14:xfrm>
            </p:contentPart>
          </mc:Choice>
          <mc:Fallback xmlns="">
            <p:pic>
              <p:nvPicPr>
                <p:cNvPr id="39" name="Ink 38">
                  <a:extLst>
                    <a:ext uri="{FF2B5EF4-FFF2-40B4-BE49-F238E27FC236}">
                      <a16:creationId xmlns:a16="http://schemas.microsoft.com/office/drawing/2014/main" id="{19507188-0D06-75D6-015C-CE04806A5F6B}"/>
                    </a:ext>
                  </a:extLst>
                </p:cNvPr>
                <p:cNvPicPr/>
                <p:nvPr/>
              </p:nvPicPr>
              <p:blipFill>
                <a:blip r:embed="rId49"/>
                <a:stretch>
                  <a:fillRect/>
                </a:stretch>
              </p:blipFill>
              <p:spPr>
                <a:xfrm>
                  <a:off x="2643443" y="4826776"/>
                  <a:ext cx="1760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0" name="Ink 39">
                  <a:extLst>
                    <a:ext uri="{FF2B5EF4-FFF2-40B4-BE49-F238E27FC236}">
                      <a16:creationId xmlns:a16="http://schemas.microsoft.com/office/drawing/2014/main" id="{B3C2B078-0F46-0D74-A2B1-3CA7D54F444D}"/>
                    </a:ext>
                  </a:extLst>
                </p14:cNvPr>
                <p14:cNvContentPartPr/>
                <p14:nvPr/>
              </p14:nvContentPartPr>
              <p14:xfrm>
                <a:off x="2751443" y="4859176"/>
                <a:ext cx="12240" cy="192600"/>
              </p14:xfrm>
            </p:contentPart>
          </mc:Choice>
          <mc:Fallback xmlns="">
            <p:pic>
              <p:nvPicPr>
                <p:cNvPr id="40" name="Ink 39">
                  <a:extLst>
                    <a:ext uri="{FF2B5EF4-FFF2-40B4-BE49-F238E27FC236}">
                      <a16:creationId xmlns:a16="http://schemas.microsoft.com/office/drawing/2014/main" id="{B3C2B078-0F46-0D74-A2B1-3CA7D54F444D}"/>
                    </a:ext>
                  </a:extLst>
                </p:cNvPr>
                <p:cNvPicPr/>
                <p:nvPr/>
              </p:nvPicPr>
              <p:blipFill>
                <a:blip r:embed="rId51"/>
                <a:stretch>
                  <a:fillRect/>
                </a:stretch>
              </p:blipFill>
              <p:spPr>
                <a:xfrm>
                  <a:off x="2733443" y="4841176"/>
                  <a:ext cx="47880" cy="22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2">
            <p14:nvContentPartPr>
              <p14:cNvPr id="42" name="Ink 41">
                <a:extLst>
                  <a:ext uri="{FF2B5EF4-FFF2-40B4-BE49-F238E27FC236}">
                    <a16:creationId xmlns:a16="http://schemas.microsoft.com/office/drawing/2014/main" id="{860C2A51-10E2-9EB6-2568-BCD986C7DAA9}"/>
                  </a:ext>
                </a:extLst>
              </p14:cNvPr>
              <p14:cNvContentPartPr/>
              <p14:nvPr/>
            </p14:nvContentPartPr>
            <p14:xfrm>
              <a:off x="2785004" y="4841990"/>
              <a:ext cx="19800" cy="174600"/>
            </p14:xfrm>
          </p:contentPart>
        </mc:Choice>
        <mc:Fallback xmlns="">
          <p:pic>
            <p:nvPicPr>
              <p:cNvPr id="42" name="Ink 41">
                <a:extLst>
                  <a:ext uri="{FF2B5EF4-FFF2-40B4-BE49-F238E27FC236}">
                    <a16:creationId xmlns:a16="http://schemas.microsoft.com/office/drawing/2014/main" id="{860C2A51-10E2-9EB6-2568-BCD986C7DAA9}"/>
                  </a:ext>
                </a:extLst>
              </p:cNvPr>
              <p:cNvPicPr/>
              <p:nvPr/>
            </p:nvPicPr>
            <p:blipFill>
              <a:blip r:embed="rId53"/>
              <a:stretch>
                <a:fillRect/>
              </a:stretch>
            </p:blipFill>
            <p:spPr>
              <a:xfrm>
                <a:off x="2767364" y="4824350"/>
                <a:ext cx="554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3" name="Ink 42">
                <a:extLst>
                  <a:ext uri="{FF2B5EF4-FFF2-40B4-BE49-F238E27FC236}">
                    <a16:creationId xmlns:a16="http://schemas.microsoft.com/office/drawing/2014/main" id="{56E480CE-7C59-8BCF-511D-FE6FA1D04583}"/>
                  </a:ext>
                </a:extLst>
              </p14:cNvPr>
              <p14:cNvContentPartPr/>
              <p14:nvPr/>
            </p14:nvContentPartPr>
            <p14:xfrm>
              <a:off x="2924684" y="4805630"/>
              <a:ext cx="127800" cy="216360"/>
            </p14:xfrm>
          </p:contentPart>
        </mc:Choice>
        <mc:Fallback xmlns="">
          <p:pic>
            <p:nvPicPr>
              <p:cNvPr id="43" name="Ink 42">
                <a:extLst>
                  <a:ext uri="{FF2B5EF4-FFF2-40B4-BE49-F238E27FC236}">
                    <a16:creationId xmlns:a16="http://schemas.microsoft.com/office/drawing/2014/main" id="{56E480CE-7C59-8BCF-511D-FE6FA1D04583}"/>
                  </a:ext>
                </a:extLst>
              </p:cNvPr>
              <p:cNvPicPr/>
              <p:nvPr/>
            </p:nvPicPr>
            <p:blipFill>
              <a:blip r:embed="rId55"/>
              <a:stretch>
                <a:fillRect/>
              </a:stretch>
            </p:blipFill>
            <p:spPr>
              <a:xfrm>
                <a:off x="2907044" y="4787630"/>
                <a:ext cx="163440" cy="252000"/>
              </a:xfrm>
              <a:prstGeom prst="rect">
                <a:avLst/>
              </a:prstGeom>
            </p:spPr>
          </p:pic>
        </mc:Fallback>
      </mc:AlternateContent>
      <p:grpSp>
        <p:nvGrpSpPr>
          <p:cNvPr id="46" name="Group 45">
            <a:extLst>
              <a:ext uri="{FF2B5EF4-FFF2-40B4-BE49-F238E27FC236}">
                <a16:creationId xmlns:a16="http://schemas.microsoft.com/office/drawing/2014/main" id="{299820A9-7BE6-B7A3-5A9F-9476855995E5}"/>
              </a:ext>
            </a:extLst>
          </p:cNvPr>
          <p:cNvGrpSpPr/>
          <p:nvPr/>
        </p:nvGrpSpPr>
        <p:grpSpPr>
          <a:xfrm>
            <a:off x="3422204" y="4808510"/>
            <a:ext cx="444960" cy="208800"/>
            <a:chOff x="3961043" y="4817056"/>
            <a:chExt cx="444960" cy="208800"/>
          </a:xfrm>
        </p:grpSpPr>
        <mc:AlternateContent xmlns:mc="http://schemas.openxmlformats.org/markup-compatibility/2006" xmlns:p14="http://schemas.microsoft.com/office/powerpoint/2010/main">
          <mc:Choice Requires="p14">
            <p:contentPart p14:bwMode="auto" r:id="rId56">
              <p14:nvContentPartPr>
                <p14:cNvPr id="44" name="Ink 43">
                  <a:extLst>
                    <a:ext uri="{FF2B5EF4-FFF2-40B4-BE49-F238E27FC236}">
                      <a16:creationId xmlns:a16="http://schemas.microsoft.com/office/drawing/2014/main" id="{4A8C04DE-43CD-5318-FB0E-D8773C233C57}"/>
                    </a:ext>
                  </a:extLst>
                </p14:cNvPr>
                <p14:cNvContentPartPr/>
                <p14:nvPr/>
              </p14:nvContentPartPr>
              <p14:xfrm>
                <a:off x="3961043" y="4817056"/>
                <a:ext cx="146160" cy="208800"/>
              </p14:xfrm>
            </p:contentPart>
          </mc:Choice>
          <mc:Fallback xmlns="">
            <p:pic>
              <p:nvPicPr>
                <p:cNvPr id="44" name="Ink 43">
                  <a:extLst>
                    <a:ext uri="{FF2B5EF4-FFF2-40B4-BE49-F238E27FC236}">
                      <a16:creationId xmlns:a16="http://schemas.microsoft.com/office/drawing/2014/main" id="{4A8C04DE-43CD-5318-FB0E-D8773C233C57}"/>
                    </a:ext>
                  </a:extLst>
                </p:cNvPr>
                <p:cNvPicPr/>
                <p:nvPr/>
              </p:nvPicPr>
              <p:blipFill>
                <a:blip r:embed="rId57"/>
                <a:stretch>
                  <a:fillRect/>
                </a:stretch>
              </p:blipFill>
              <p:spPr>
                <a:xfrm>
                  <a:off x="3943403" y="4799056"/>
                  <a:ext cx="18180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5" name="Ink 44">
                  <a:extLst>
                    <a:ext uri="{FF2B5EF4-FFF2-40B4-BE49-F238E27FC236}">
                      <a16:creationId xmlns:a16="http://schemas.microsoft.com/office/drawing/2014/main" id="{D2707B5E-F1D5-8A16-4D68-94D16B96DBF2}"/>
                    </a:ext>
                  </a:extLst>
                </p14:cNvPr>
                <p14:cNvContentPartPr/>
                <p14:nvPr/>
              </p14:nvContentPartPr>
              <p14:xfrm>
                <a:off x="4204043" y="4850536"/>
                <a:ext cx="201960" cy="172080"/>
              </p14:xfrm>
            </p:contentPart>
          </mc:Choice>
          <mc:Fallback xmlns="">
            <p:pic>
              <p:nvPicPr>
                <p:cNvPr id="45" name="Ink 44">
                  <a:extLst>
                    <a:ext uri="{FF2B5EF4-FFF2-40B4-BE49-F238E27FC236}">
                      <a16:creationId xmlns:a16="http://schemas.microsoft.com/office/drawing/2014/main" id="{D2707B5E-F1D5-8A16-4D68-94D16B96DBF2}"/>
                    </a:ext>
                  </a:extLst>
                </p:cNvPr>
                <p:cNvPicPr/>
                <p:nvPr/>
              </p:nvPicPr>
              <p:blipFill>
                <a:blip r:embed="rId59"/>
                <a:stretch>
                  <a:fillRect/>
                </a:stretch>
              </p:blipFill>
              <p:spPr>
                <a:xfrm>
                  <a:off x="4186043" y="4832896"/>
                  <a:ext cx="237600" cy="207720"/>
                </a:xfrm>
                <a:prstGeom prst="rect">
                  <a:avLst/>
                </a:prstGeom>
              </p:spPr>
            </p:pic>
          </mc:Fallback>
        </mc:AlternateContent>
      </p:grpSp>
      <p:grpSp>
        <p:nvGrpSpPr>
          <p:cNvPr id="49" name="Group 48">
            <a:extLst>
              <a:ext uri="{FF2B5EF4-FFF2-40B4-BE49-F238E27FC236}">
                <a16:creationId xmlns:a16="http://schemas.microsoft.com/office/drawing/2014/main" id="{16142E49-DCB5-4628-A7D8-F03229AD9C2E}"/>
              </a:ext>
            </a:extLst>
          </p:cNvPr>
          <p:cNvGrpSpPr/>
          <p:nvPr/>
        </p:nvGrpSpPr>
        <p:grpSpPr>
          <a:xfrm>
            <a:off x="3753404" y="4280030"/>
            <a:ext cx="464040" cy="181440"/>
            <a:chOff x="4292243" y="4288576"/>
            <a:chExt cx="464040" cy="181440"/>
          </a:xfrm>
        </p:grpSpPr>
        <mc:AlternateContent xmlns:mc="http://schemas.openxmlformats.org/markup-compatibility/2006" xmlns:p14="http://schemas.microsoft.com/office/powerpoint/2010/main">
          <mc:Choice Requires="p14">
            <p:contentPart p14:bwMode="auto" r:id="rId60">
              <p14:nvContentPartPr>
                <p14:cNvPr id="47" name="Ink 46">
                  <a:extLst>
                    <a:ext uri="{FF2B5EF4-FFF2-40B4-BE49-F238E27FC236}">
                      <a16:creationId xmlns:a16="http://schemas.microsoft.com/office/drawing/2014/main" id="{1754A479-9D14-6BF0-2F86-1A8B758A0242}"/>
                    </a:ext>
                  </a:extLst>
                </p14:cNvPr>
                <p14:cNvContentPartPr/>
                <p14:nvPr/>
              </p14:nvContentPartPr>
              <p14:xfrm>
                <a:off x="4292243" y="4294336"/>
                <a:ext cx="143640" cy="175680"/>
              </p14:xfrm>
            </p:contentPart>
          </mc:Choice>
          <mc:Fallback xmlns="">
            <p:pic>
              <p:nvPicPr>
                <p:cNvPr id="47" name="Ink 46">
                  <a:extLst>
                    <a:ext uri="{FF2B5EF4-FFF2-40B4-BE49-F238E27FC236}">
                      <a16:creationId xmlns:a16="http://schemas.microsoft.com/office/drawing/2014/main" id="{1754A479-9D14-6BF0-2F86-1A8B758A0242}"/>
                    </a:ext>
                  </a:extLst>
                </p:cNvPr>
                <p:cNvPicPr/>
                <p:nvPr/>
              </p:nvPicPr>
              <p:blipFill>
                <a:blip r:embed="rId61"/>
                <a:stretch>
                  <a:fillRect/>
                </a:stretch>
              </p:blipFill>
              <p:spPr>
                <a:xfrm>
                  <a:off x="4274243" y="4276696"/>
                  <a:ext cx="1792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8" name="Ink 47">
                  <a:extLst>
                    <a:ext uri="{FF2B5EF4-FFF2-40B4-BE49-F238E27FC236}">
                      <a16:creationId xmlns:a16="http://schemas.microsoft.com/office/drawing/2014/main" id="{512C0B55-79B7-3BA6-235E-05BCEED35243}"/>
                    </a:ext>
                  </a:extLst>
                </p14:cNvPr>
                <p14:cNvContentPartPr/>
                <p14:nvPr/>
              </p14:nvContentPartPr>
              <p14:xfrm>
                <a:off x="4520123" y="4288576"/>
                <a:ext cx="236160" cy="158760"/>
              </p14:xfrm>
            </p:contentPart>
          </mc:Choice>
          <mc:Fallback xmlns="">
            <p:pic>
              <p:nvPicPr>
                <p:cNvPr id="48" name="Ink 47">
                  <a:extLst>
                    <a:ext uri="{FF2B5EF4-FFF2-40B4-BE49-F238E27FC236}">
                      <a16:creationId xmlns:a16="http://schemas.microsoft.com/office/drawing/2014/main" id="{512C0B55-79B7-3BA6-235E-05BCEED35243}"/>
                    </a:ext>
                  </a:extLst>
                </p:cNvPr>
                <p:cNvPicPr/>
                <p:nvPr/>
              </p:nvPicPr>
              <p:blipFill>
                <a:blip r:embed="rId63"/>
                <a:stretch>
                  <a:fillRect/>
                </a:stretch>
              </p:blipFill>
              <p:spPr>
                <a:xfrm>
                  <a:off x="4502123" y="4270576"/>
                  <a:ext cx="271800" cy="194400"/>
                </a:xfrm>
                <a:prstGeom prst="rect">
                  <a:avLst/>
                </a:prstGeom>
              </p:spPr>
            </p:pic>
          </mc:Fallback>
        </mc:AlternateContent>
      </p:grpSp>
      <p:sp>
        <p:nvSpPr>
          <p:cNvPr id="50" name="Rectangle: Rounded Corners 49">
            <a:extLst>
              <a:ext uri="{FF2B5EF4-FFF2-40B4-BE49-F238E27FC236}">
                <a16:creationId xmlns:a16="http://schemas.microsoft.com/office/drawing/2014/main" id="{6E4EBEDF-B228-8AA6-A5A2-B4AB51BA597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grpSp>
        <p:nvGrpSpPr>
          <p:cNvPr id="52" name="Group 51">
            <a:extLst>
              <a:ext uri="{FF2B5EF4-FFF2-40B4-BE49-F238E27FC236}">
                <a16:creationId xmlns:a16="http://schemas.microsoft.com/office/drawing/2014/main" id="{B9FF040F-8DCB-7134-0CAE-F56CAEB734E3}"/>
              </a:ext>
            </a:extLst>
          </p:cNvPr>
          <p:cNvGrpSpPr/>
          <p:nvPr/>
        </p:nvGrpSpPr>
        <p:grpSpPr>
          <a:xfrm>
            <a:off x="4642163" y="2456896"/>
            <a:ext cx="445680" cy="341280"/>
            <a:chOff x="4642163" y="2456896"/>
            <a:chExt cx="445680" cy="341280"/>
          </a:xfrm>
        </p:grpSpPr>
        <mc:AlternateContent xmlns:mc="http://schemas.openxmlformats.org/markup-compatibility/2006" xmlns:p14="http://schemas.microsoft.com/office/powerpoint/2010/main">
          <mc:Choice Requires="p14">
            <p:contentPart p14:bwMode="auto" r:id="rId64">
              <p14:nvContentPartPr>
                <p14:cNvPr id="21" name="Ink 20">
                  <a:extLst>
                    <a:ext uri="{FF2B5EF4-FFF2-40B4-BE49-F238E27FC236}">
                      <a16:creationId xmlns:a16="http://schemas.microsoft.com/office/drawing/2014/main" id="{65F2814E-BB4D-1830-57DD-00D6AE1B9C66}"/>
                    </a:ext>
                  </a:extLst>
                </p14:cNvPr>
                <p14:cNvContentPartPr/>
                <p14:nvPr/>
              </p14:nvContentPartPr>
              <p14:xfrm>
                <a:off x="4754123" y="2456896"/>
                <a:ext cx="196200" cy="218520"/>
              </p14:xfrm>
            </p:contentPart>
          </mc:Choice>
          <mc:Fallback xmlns="">
            <p:pic>
              <p:nvPicPr>
                <p:cNvPr id="21" name="Ink 20">
                  <a:extLst>
                    <a:ext uri="{FF2B5EF4-FFF2-40B4-BE49-F238E27FC236}">
                      <a16:creationId xmlns:a16="http://schemas.microsoft.com/office/drawing/2014/main" id="{65F2814E-BB4D-1830-57DD-00D6AE1B9C66}"/>
                    </a:ext>
                  </a:extLst>
                </p:cNvPr>
                <p:cNvPicPr/>
                <p:nvPr/>
              </p:nvPicPr>
              <p:blipFill>
                <a:blip r:embed="rId65"/>
                <a:stretch>
                  <a:fillRect/>
                </a:stretch>
              </p:blipFill>
              <p:spPr>
                <a:xfrm>
                  <a:off x="4736123" y="2439256"/>
                  <a:ext cx="23184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1" name="Ink 50">
                  <a:extLst>
                    <a:ext uri="{FF2B5EF4-FFF2-40B4-BE49-F238E27FC236}">
                      <a16:creationId xmlns:a16="http://schemas.microsoft.com/office/drawing/2014/main" id="{E597EE2E-8BD6-777B-CB76-C0A2EE772CE4}"/>
                    </a:ext>
                  </a:extLst>
                </p14:cNvPr>
                <p14:cNvContentPartPr/>
                <p14:nvPr/>
              </p14:nvContentPartPr>
              <p14:xfrm>
                <a:off x="4642163" y="2778736"/>
                <a:ext cx="445680" cy="19440"/>
              </p14:xfrm>
            </p:contentPart>
          </mc:Choice>
          <mc:Fallback xmlns="">
            <p:pic>
              <p:nvPicPr>
                <p:cNvPr id="51" name="Ink 50">
                  <a:extLst>
                    <a:ext uri="{FF2B5EF4-FFF2-40B4-BE49-F238E27FC236}">
                      <a16:creationId xmlns:a16="http://schemas.microsoft.com/office/drawing/2014/main" id="{E597EE2E-8BD6-777B-CB76-C0A2EE772CE4}"/>
                    </a:ext>
                  </a:extLst>
                </p:cNvPr>
                <p:cNvPicPr/>
                <p:nvPr/>
              </p:nvPicPr>
              <p:blipFill>
                <a:blip r:embed="rId67"/>
                <a:stretch>
                  <a:fillRect/>
                </a:stretch>
              </p:blipFill>
              <p:spPr>
                <a:xfrm>
                  <a:off x="4624523" y="2760736"/>
                  <a:ext cx="481320" cy="55080"/>
                </a:xfrm>
                <a:prstGeom prst="rect">
                  <a:avLst/>
                </a:prstGeom>
              </p:spPr>
            </p:pic>
          </mc:Fallback>
        </mc:AlternateContent>
      </p:grpSp>
      <p:grpSp>
        <p:nvGrpSpPr>
          <p:cNvPr id="55" name="Group 54">
            <a:extLst>
              <a:ext uri="{FF2B5EF4-FFF2-40B4-BE49-F238E27FC236}">
                <a16:creationId xmlns:a16="http://schemas.microsoft.com/office/drawing/2014/main" id="{7636FF61-D4A3-2FE9-A8CF-75A2DC59E946}"/>
              </a:ext>
            </a:extLst>
          </p:cNvPr>
          <p:cNvGrpSpPr/>
          <p:nvPr/>
        </p:nvGrpSpPr>
        <p:grpSpPr>
          <a:xfrm>
            <a:off x="4664123" y="2945056"/>
            <a:ext cx="292680" cy="303480"/>
            <a:chOff x="4664123" y="2945056"/>
            <a:chExt cx="292680" cy="303480"/>
          </a:xfrm>
        </p:grpSpPr>
        <mc:AlternateContent xmlns:mc="http://schemas.openxmlformats.org/markup-compatibility/2006" xmlns:p14="http://schemas.microsoft.com/office/powerpoint/2010/main">
          <mc:Choice Requires="p14">
            <p:contentPart p14:bwMode="auto" r:id="rId68">
              <p14:nvContentPartPr>
                <p14:cNvPr id="53" name="Ink 52">
                  <a:extLst>
                    <a:ext uri="{FF2B5EF4-FFF2-40B4-BE49-F238E27FC236}">
                      <a16:creationId xmlns:a16="http://schemas.microsoft.com/office/drawing/2014/main" id="{9996C2F7-968A-8602-3FE7-95B48E65B4BD}"/>
                    </a:ext>
                  </a:extLst>
                </p14:cNvPr>
                <p14:cNvContentPartPr/>
                <p14:nvPr/>
              </p14:nvContentPartPr>
              <p14:xfrm>
                <a:off x="4664123" y="2954056"/>
                <a:ext cx="28440" cy="203760"/>
              </p14:xfrm>
            </p:contentPart>
          </mc:Choice>
          <mc:Fallback xmlns="">
            <p:pic>
              <p:nvPicPr>
                <p:cNvPr id="53" name="Ink 52">
                  <a:extLst>
                    <a:ext uri="{FF2B5EF4-FFF2-40B4-BE49-F238E27FC236}">
                      <a16:creationId xmlns:a16="http://schemas.microsoft.com/office/drawing/2014/main" id="{9996C2F7-968A-8602-3FE7-95B48E65B4BD}"/>
                    </a:ext>
                  </a:extLst>
                </p:cNvPr>
                <p:cNvPicPr/>
                <p:nvPr/>
              </p:nvPicPr>
              <p:blipFill>
                <a:blip r:embed="rId69"/>
                <a:stretch>
                  <a:fillRect/>
                </a:stretch>
              </p:blipFill>
              <p:spPr>
                <a:xfrm>
                  <a:off x="4646123" y="2936416"/>
                  <a:ext cx="640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4" name="Ink 53">
                  <a:extLst>
                    <a:ext uri="{FF2B5EF4-FFF2-40B4-BE49-F238E27FC236}">
                      <a16:creationId xmlns:a16="http://schemas.microsoft.com/office/drawing/2014/main" id="{E17D98C8-C605-4050-BB4B-5C3B88BBCB4B}"/>
                    </a:ext>
                  </a:extLst>
                </p14:cNvPr>
                <p14:cNvContentPartPr/>
                <p14:nvPr/>
              </p14:nvContentPartPr>
              <p14:xfrm>
                <a:off x="4813523" y="2945056"/>
                <a:ext cx="143280" cy="303480"/>
              </p14:xfrm>
            </p:contentPart>
          </mc:Choice>
          <mc:Fallback xmlns="">
            <p:pic>
              <p:nvPicPr>
                <p:cNvPr id="54" name="Ink 53">
                  <a:extLst>
                    <a:ext uri="{FF2B5EF4-FFF2-40B4-BE49-F238E27FC236}">
                      <a16:creationId xmlns:a16="http://schemas.microsoft.com/office/drawing/2014/main" id="{E17D98C8-C605-4050-BB4B-5C3B88BBCB4B}"/>
                    </a:ext>
                  </a:extLst>
                </p:cNvPr>
                <p:cNvPicPr/>
                <p:nvPr/>
              </p:nvPicPr>
              <p:blipFill>
                <a:blip r:embed="rId71"/>
                <a:stretch>
                  <a:fillRect/>
                </a:stretch>
              </p:blipFill>
              <p:spPr>
                <a:xfrm>
                  <a:off x="4795883" y="2927416"/>
                  <a:ext cx="178920" cy="339120"/>
                </a:xfrm>
                <a:prstGeom prst="rect">
                  <a:avLst/>
                </a:prstGeom>
              </p:spPr>
            </p:pic>
          </mc:Fallback>
        </mc:AlternateContent>
      </p:grpSp>
      <p:grpSp>
        <p:nvGrpSpPr>
          <p:cNvPr id="58" name="Group 57">
            <a:extLst>
              <a:ext uri="{FF2B5EF4-FFF2-40B4-BE49-F238E27FC236}">
                <a16:creationId xmlns:a16="http://schemas.microsoft.com/office/drawing/2014/main" id="{E48D9D5A-9E64-D436-B13C-507235628075}"/>
              </a:ext>
            </a:extLst>
          </p:cNvPr>
          <p:cNvGrpSpPr/>
          <p:nvPr/>
        </p:nvGrpSpPr>
        <p:grpSpPr>
          <a:xfrm>
            <a:off x="4111883" y="2428456"/>
            <a:ext cx="368280" cy="246960"/>
            <a:chOff x="4111883" y="2428456"/>
            <a:chExt cx="368280" cy="246960"/>
          </a:xfrm>
        </p:grpSpPr>
        <mc:AlternateContent xmlns:mc="http://schemas.openxmlformats.org/markup-compatibility/2006" xmlns:p14="http://schemas.microsoft.com/office/powerpoint/2010/main">
          <mc:Choice Requires="p14">
            <p:contentPart p14:bwMode="auto" r:id="rId72">
              <p14:nvContentPartPr>
                <p14:cNvPr id="56" name="Ink 55">
                  <a:extLst>
                    <a:ext uri="{FF2B5EF4-FFF2-40B4-BE49-F238E27FC236}">
                      <a16:creationId xmlns:a16="http://schemas.microsoft.com/office/drawing/2014/main" id="{9850C17F-EC5C-D4A6-426F-E5B96C8D6F02}"/>
                    </a:ext>
                  </a:extLst>
                </p14:cNvPr>
                <p14:cNvContentPartPr/>
                <p14:nvPr/>
              </p14:nvContentPartPr>
              <p14:xfrm>
                <a:off x="4111883" y="2428456"/>
                <a:ext cx="281880" cy="162000"/>
              </p14:xfrm>
            </p:contentPart>
          </mc:Choice>
          <mc:Fallback xmlns="">
            <p:pic>
              <p:nvPicPr>
                <p:cNvPr id="56" name="Ink 55">
                  <a:extLst>
                    <a:ext uri="{FF2B5EF4-FFF2-40B4-BE49-F238E27FC236}">
                      <a16:creationId xmlns:a16="http://schemas.microsoft.com/office/drawing/2014/main" id="{9850C17F-EC5C-D4A6-426F-E5B96C8D6F02}"/>
                    </a:ext>
                  </a:extLst>
                </p:cNvPr>
                <p:cNvPicPr/>
                <p:nvPr/>
              </p:nvPicPr>
              <p:blipFill>
                <a:blip r:embed="rId73"/>
                <a:stretch>
                  <a:fillRect/>
                </a:stretch>
              </p:blipFill>
              <p:spPr>
                <a:xfrm>
                  <a:off x="4093883" y="2410816"/>
                  <a:ext cx="3175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7" name="Ink 56">
                  <a:extLst>
                    <a:ext uri="{FF2B5EF4-FFF2-40B4-BE49-F238E27FC236}">
                      <a16:creationId xmlns:a16="http://schemas.microsoft.com/office/drawing/2014/main" id="{BB860EDA-3B70-AB49-0B85-50F0FD53DBC8}"/>
                    </a:ext>
                  </a:extLst>
                </p14:cNvPr>
                <p14:cNvContentPartPr/>
                <p14:nvPr/>
              </p14:nvContentPartPr>
              <p14:xfrm>
                <a:off x="4344083" y="2512336"/>
                <a:ext cx="136080" cy="163080"/>
              </p14:xfrm>
            </p:contentPart>
          </mc:Choice>
          <mc:Fallback xmlns="">
            <p:pic>
              <p:nvPicPr>
                <p:cNvPr id="57" name="Ink 56">
                  <a:extLst>
                    <a:ext uri="{FF2B5EF4-FFF2-40B4-BE49-F238E27FC236}">
                      <a16:creationId xmlns:a16="http://schemas.microsoft.com/office/drawing/2014/main" id="{BB860EDA-3B70-AB49-0B85-50F0FD53DBC8}"/>
                    </a:ext>
                  </a:extLst>
                </p:cNvPr>
                <p:cNvPicPr/>
                <p:nvPr/>
              </p:nvPicPr>
              <p:blipFill>
                <a:blip r:embed="rId75"/>
                <a:stretch>
                  <a:fillRect/>
                </a:stretch>
              </p:blipFill>
              <p:spPr>
                <a:xfrm>
                  <a:off x="4326083" y="2494696"/>
                  <a:ext cx="171720" cy="198720"/>
                </a:xfrm>
                <a:prstGeom prst="rect">
                  <a:avLst/>
                </a:prstGeom>
              </p:spPr>
            </p:pic>
          </mc:Fallback>
        </mc:AlternateContent>
      </p:grpSp>
    </p:spTree>
    <p:extLst>
      <p:ext uri="{BB962C8B-B14F-4D97-AF65-F5344CB8AC3E}">
        <p14:creationId xmlns:p14="http://schemas.microsoft.com/office/powerpoint/2010/main" val="234157647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93A9F2-37BD-1C4C-AE79-6F61B12C75D7}"/>
              </a:ext>
            </a:extLst>
          </p:cNvPr>
          <p:cNvSpPr/>
          <p:nvPr/>
        </p:nvSpPr>
        <p:spPr>
          <a:xfrm>
            <a:off x="146962" y="2684958"/>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7450" y="2640232"/>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7450" y="2640232"/>
                <a:ext cx="357214" cy="369332"/>
              </a:xfrm>
              <a:prstGeom prst="rect">
                <a:avLst/>
              </a:prstGeom>
              <a:blipFill>
                <a:blip r:embed="rId2"/>
                <a:stretch>
                  <a:fillRect b="-13115"/>
                </a:stretch>
              </a:blipFill>
            </p:spPr>
            <p:txBody>
              <a:bodyPr/>
              <a:lstStyle/>
              <a:p>
                <a:r>
                  <a:rPr lang="en-GB">
                    <a:noFill/>
                  </a:rPr>
                  <a:t> </a:t>
                </a:r>
              </a:p>
            </p:txBody>
          </p:sp>
        </mc:Fallback>
      </mc:AlternateContent>
      <p:sp>
        <p:nvSpPr>
          <p:cNvPr id="9" name="Oval 8">
            <a:extLst>
              <a:ext uri="{FF2B5EF4-FFF2-40B4-BE49-F238E27FC236}">
                <a16:creationId xmlns:a16="http://schemas.microsoft.com/office/drawing/2014/main" id="{B1A2B6BC-F5F6-840F-8E2E-5A182E1B46DE}"/>
              </a:ext>
            </a:extLst>
          </p:cNvPr>
          <p:cNvSpPr/>
          <p:nvPr/>
        </p:nvSpPr>
        <p:spPr>
          <a:xfrm>
            <a:off x="668766"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1904531"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754604" y="2938310"/>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269204" y="2840030"/>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131244" y="3381110"/>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113244" y="3363470"/>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042684" y="3805190"/>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4" name="Ink 3">
                <a:extLst>
                  <a:ext uri="{FF2B5EF4-FFF2-40B4-BE49-F238E27FC236}">
                    <a16:creationId xmlns:a16="http://schemas.microsoft.com/office/drawing/2014/main" id="{0E548AE3-0EF0-7AAA-8EAB-7AA7CDF6E24F}"/>
                  </a:ext>
                </a:extLst>
              </p14:cNvPr>
              <p14:cNvContentPartPr/>
              <p14:nvPr/>
            </p14:nvContentPartPr>
            <p14:xfrm>
              <a:off x="936764" y="3381830"/>
              <a:ext cx="203400" cy="191520"/>
            </p14:xfrm>
          </p:contentPart>
        </mc:Choice>
        <mc:Fallback xmlns="">
          <p:pic>
            <p:nvPicPr>
              <p:cNvPr id="4" name="Ink 3">
                <a:extLst>
                  <a:ext uri="{FF2B5EF4-FFF2-40B4-BE49-F238E27FC236}">
                    <a16:creationId xmlns:a16="http://schemas.microsoft.com/office/drawing/2014/main" id="{0E548AE3-0EF0-7AAA-8EAB-7AA7CDF6E24F}"/>
                  </a:ext>
                </a:extLst>
              </p:cNvPr>
              <p:cNvPicPr/>
              <p:nvPr/>
            </p:nvPicPr>
            <p:blipFill>
              <a:blip r:embed="rId21"/>
              <a:stretch>
                <a:fillRect/>
              </a:stretch>
            </p:blipFill>
            <p:spPr>
              <a:xfrm>
                <a:off x="919124" y="3363830"/>
                <a:ext cx="239040" cy="227160"/>
              </a:xfrm>
              <a:prstGeom prst="rect">
                <a:avLst/>
              </a:prstGeom>
            </p:spPr>
          </p:pic>
        </mc:Fallback>
      </mc:AlternateContent>
      <p:grpSp>
        <p:nvGrpSpPr>
          <p:cNvPr id="23" name="Group 22">
            <a:extLst>
              <a:ext uri="{FF2B5EF4-FFF2-40B4-BE49-F238E27FC236}">
                <a16:creationId xmlns:a16="http://schemas.microsoft.com/office/drawing/2014/main" id="{201DCB80-1DCA-FE77-247F-590EF53E3ED0}"/>
              </a:ext>
            </a:extLst>
          </p:cNvPr>
          <p:cNvGrpSpPr/>
          <p:nvPr/>
        </p:nvGrpSpPr>
        <p:grpSpPr>
          <a:xfrm>
            <a:off x="1325564" y="3705470"/>
            <a:ext cx="264240" cy="162720"/>
            <a:chOff x="1864403" y="3714016"/>
            <a:chExt cx="264240" cy="16272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F519E7F0-65CA-C5F0-4330-1200409D806E}"/>
                    </a:ext>
                  </a:extLst>
                </p14:cNvPr>
                <p14:cNvContentPartPr/>
                <p14:nvPr/>
              </p14:nvContentPartPr>
              <p14:xfrm>
                <a:off x="1864403" y="3732016"/>
                <a:ext cx="25560" cy="144720"/>
              </p14:xfrm>
            </p:contentPart>
          </mc:Choice>
          <mc:Fallback xmlns="">
            <p:pic>
              <p:nvPicPr>
                <p:cNvPr id="13" name="Ink 12">
                  <a:extLst>
                    <a:ext uri="{FF2B5EF4-FFF2-40B4-BE49-F238E27FC236}">
                      <a16:creationId xmlns:a16="http://schemas.microsoft.com/office/drawing/2014/main" id="{F519E7F0-65CA-C5F0-4330-1200409D806E}"/>
                    </a:ext>
                  </a:extLst>
                </p:cNvPr>
                <p:cNvPicPr/>
                <p:nvPr/>
              </p:nvPicPr>
              <p:blipFill>
                <a:blip r:embed="rId23"/>
                <a:stretch>
                  <a:fillRect/>
                </a:stretch>
              </p:blipFill>
              <p:spPr>
                <a:xfrm>
                  <a:off x="1846763" y="3714376"/>
                  <a:ext cx="612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 name="Ink 21">
                  <a:extLst>
                    <a:ext uri="{FF2B5EF4-FFF2-40B4-BE49-F238E27FC236}">
                      <a16:creationId xmlns:a16="http://schemas.microsoft.com/office/drawing/2014/main" id="{9567D934-258C-3618-8779-09E3738087DC}"/>
                    </a:ext>
                  </a:extLst>
                </p14:cNvPr>
                <p14:cNvContentPartPr/>
                <p14:nvPr/>
              </p14:nvContentPartPr>
              <p14:xfrm>
                <a:off x="1998683" y="3714016"/>
                <a:ext cx="129960" cy="128880"/>
              </p14:xfrm>
            </p:contentPart>
          </mc:Choice>
          <mc:Fallback xmlns="">
            <p:pic>
              <p:nvPicPr>
                <p:cNvPr id="22" name="Ink 21">
                  <a:extLst>
                    <a:ext uri="{FF2B5EF4-FFF2-40B4-BE49-F238E27FC236}">
                      <a16:creationId xmlns:a16="http://schemas.microsoft.com/office/drawing/2014/main" id="{9567D934-258C-3618-8779-09E3738087DC}"/>
                    </a:ext>
                  </a:extLst>
                </p:cNvPr>
                <p:cNvPicPr/>
                <p:nvPr/>
              </p:nvPicPr>
              <p:blipFill>
                <a:blip r:embed="rId25"/>
                <a:stretch>
                  <a:fillRect/>
                </a:stretch>
              </p:blipFill>
              <p:spPr>
                <a:xfrm>
                  <a:off x="1980683" y="3696016"/>
                  <a:ext cx="165600" cy="164520"/>
                </a:xfrm>
                <a:prstGeom prst="rect">
                  <a:avLst/>
                </a:prstGeom>
              </p:spPr>
            </p:pic>
          </mc:Fallback>
        </mc:AlternateContent>
      </p:grpSp>
      <p:grpSp>
        <p:nvGrpSpPr>
          <p:cNvPr id="26" name="Group 25">
            <a:extLst>
              <a:ext uri="{FF2B5EF4-FFF2-40B4-BE49-F238E27FC236}">
                <a16:creationId xmlns:a16="http://schemas.microsoft.com/office/drawing/2014/main" id="{6CE26CFD-50F7-71DD-F4B3-76C00624F08A}"/>
              </a:ext>
            </a:extLst>
          </p:cNvPr>
          <p:cNvGrpSpPr/>
          <p:nvPr/>
        </p:nvGrpSpPr>
        <p:grpSpPr>
          <a:xfrm>
            <a:off x="2679884" y="3214790"/>
            <a:ext cx="165960" cy="237240"/>
            <a:chOff x="3218723" y="3223336"/>
            <a:chExt cx="165960" cy="237240"/>
          </a:xfrm>
        </p:grpSpPr>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F6C3C053-A097-5A1F-F429-ED35AE9DCD2D}"/>
                    </a:ext>
                  </a:extLst>
                </p14:cNvPr>
                <p14:cNvContentPartPr/>
                <p14:nvPr/>
              </p14:nvContentPartPr>
              <p14:xfrm>
                <a:off x="3218723" y="3223336"/>
                <a:ext cx="165960" cy="147240"/>
              </p14:xfrm>
            </p:contentPart>
          </mc:Choice>
          <mc:Fallback xmlns="">
            <p:pic>
              <p:nvPicPr>
                <p:cNvPr id="24" name="Ink 23">
                  <a:extLst>
                    <a:ext uri="{FF2B5EF4-FFF2-40B4-BE49-F238E27FC236}">
                      <a16:creationId xmlns:a16="http://schemas.microsoft.com/office/drawing/2014/main" id="{F6C3C053-A097-5A1F-F429-ED35AE9DCD2D}"/>
                    </a:ext>
                  </a:extLst>
                </p:cNvPr>
                <p:cNvPicPr/>
                <p:nvPr/>
              </p:nvPicPr>
              <p:blipFill>
                <a:blip r:embed="rId27"/>
                <a:stretch>
                  <a:fillRect/>
                </a:stretch>
              </p:blipFill>
              <p:spPr>
                <a:xfrm>
                  <a:off x="3201083" y="3205336"/>
                  <a:ext cx="20160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DA42A4A-27A5-0F16-6E41-DA1343DCE388}"/>
                    </a:ext>
                  </a:extLst>
                </p14:cNvPr>
                <p14:cNvContentPartPr/>
                <p14:nvPr/>
              </p14:nvContentPartPr>
              <p14:xfrm>
                <a:off x="3314123" y="3265456"/>
                <a:ext cx="19440" cy="195120"/>
              </p14:xfrm>
            </p:contentPart>
          </mc:Choice>
          <mc:Fallback xmlns="">
            <p:pic>
              <p:nvPicPr>
                <p:cNvPr id="25" name="Ink 24">
                  <a:extLst>
                    <a:ext uri="{FF2B5EF4-FFF2-40B4-BE49-F238E27FC236}">
                      <a16:creationId xmlns:a16="http://schemas.microsoft.com/office/drawing/2014/main" id="{1DA42A4A-27A5-0F16-6E41-DA1343DCE388}"/>
                    </a:ext>
                  </a:extLst>
                </p:cNvPr>
                <p:cNvPicPr/>
                <p:nvPr/>
              </p:nvPicPr>
              <p:blipFill>
                <a:blip r:embed="rId29"/>
                <a:stretch>
                  <a:fillRect/>
                </a:stretch>
              </p:blipFill>
              <p:spPr>
                <a:xfrm>
                  <a:off x="3296123" y="3247816"/>
                  <a:ext cx="550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53092BA0-A667-DA26-DE2E-6BFD1E6C375B}"/>
                  </a:ext>
                </a:extLst>
              </p14:cNvPr>
              <p14:cNvContentPartPr/>
              <p14:nvPr/>
            </p14:nvContentPartPr>
            <p14:xfrm>
              <a:off x="3222764" y="3426110"/>
              <a:ext cx="109080" cy="230040"/>
            </p14:xfrm>
          </p:contentPart>
        </mc:Choice>
        <mc:Fallback xmlns="">
          <p:pic>
            <p:nvPicPr>
              <p:cNvPr id="27" name="Ink 26">
                <a:extLst>
                  <a:ext uri="{FF2B5EF4-FFF2-40B4-BE49-F238E27FC236}">
                    <a16:creationId xmlns:a16="http://schemas.microsoft.com/office/drawing/2014/main" id="{53092BA0-A667-DA26-DE2E-6BFD1E6C375B}"/>
                  </a:ext>
                </a:extLst>
              </p:cNvPr>
              <p:cNvPicPr/>
              <p:nvPr/>
            </p:nvPicPr>
            <p:blipFill>
              <a:blip r:embed="rId31"/>
              <a:stretch>
                <a:fillRect/>
              </a:stretch>
            </p:blipFill>
            <p:spPr>
              <a:xfrm>
                <a:off x="3205124" y="3408110"/>
                <a:ext cx="144720" cy="265680"/>
              </a:xfrm>
              <a:prstGeom prst="rect">
                <a:avLst/>
              </a:prstGeom>
            </p:spPr>
          </p:pic>
        </mc:Fallback>
      </mc:AlternateContent>
      <p:grpSp>
        <p:nvGrpSpPr>
          <p:cNvPr id="30" name="Group 29">
            <a:extLst>
              <a:ext uri="{FF2B5EF4-FFF2-40B4-BE49-F238E27FC236}">
                <a16:creationId xmlns:a16="http://schemas.microsoft.com/office/drawing/2014/main" id="{BE305C1A-3807-C1E9-FFF2-04B50E178F5E}"/>
              </a:ext>
            </a:extLst>
          </p:cNvPr>
          <p:cNvGrpSpPr/>
          <p:nvPr/>
        </p:nvGrpSpPr>
        <p:grpSpPr>
          <a:xfrm>
            <a:off x="2735324" y="3810590"/>
            <a:ext cx="192240" cy="203760"/>
            <a:chOff x="3274163" y="3819136"/>
            <a:chExt cx="192240" cy="203760"/>
          </a:xfrm>
        </p:grpSpPr>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200A3096-8DFE-63DF-490D-CA390DD46ABB}"/>
                    </a:ext>
                  </a:extLst>
                </p14:cNvPr>
                <p14:cNvContentPartPr/>
                <p14:nvPr/>
              </p14:nvContentPartPr>
              <p14:xfrm>
                <a:off x="3274163" y="3830656"/>
                <a:ext cx="9000" cy="175680"/>
              </p14:xfrm>
            </p:contentPart>
          </mc:Choice>
          <mc:Fallback xmlns="">
            <p:pic>
              <p:nvPicPr>
                <p:cNvPr id="28" name="Ink 27">
                  <a:extLst>
                    <a:ext uri="{FF2B5EF4-FFF2-40B4-BE49-F238E27FC236}">
                      <a16:creationId xmlns:a16="http://schemas.microsoft.com/office/drawing/2014/main" id="{200A3096-8DFE-63DF-490D-CA390DD46ABB}"/>
                    </a:ext>
                  </a:extLst>
                </p:cNvPr>
                <p:cNvPicPr/>
                <p:nvPr/>
              </p:nvPicPr>
              <p:blipFill>
                <a:blip r:embed="rId33"/>
                <a:stretch>
                  <a:fillRect/>
                </a:stretch>
              </p:blipFill>
              <p:spPr>
                <a:xfrm>
                  <a:off x="3256163" y="3813016"/>
                  <a:ext cx="4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0613BEA6-6CDC-B9A1-C9B9-A129CFFC95CE}"/>
                    </a:ext>
                  </a:extLst>
                </p14:cNvPr>
                <p14:cNvContentPartPr/>
                <p14:nvPr/>
              </p14:nvContentPartPr>
              <p14:xfrm>
                <a:off x="3349403" y="3819136"/>
                <a:ext cx="117000" cy="203760"/>
              </p14:xfrm>
            </p:contentPart>
          </mc:Choice>
          <mc:Fallback xmlns="">
            <p:pic>
              <p:nvPicPr>
                <p:cNvPr id="29" name="Ink 28">
                  <a:extLst>
                    <a:ext uri="{FF2B5EF4-FFF2-40B4-BE49-F238E27FC236}">
                      <a16:creationId xmlns:a16="http://schemas.microsoft.com/office/drawing/2014/main" id="{0613BEA6-6CDC-B9A1-C9B9-A129CFFC95CE}"/>
                    </a:ext>
                  </a:extLst>
                </p:cNvPr>
                <p:cNvPicPr/>
                <p:nvPr/>
              </p:nvPicPr>
              <p:blipFill>
                <a:blip r:embed="rId35"/>
                <a:stretch>
                  <a:fillRect/>
                </a:stretch>
              </p:blipFill>
              <p:spPr>
                <a:xfrm>
                  <a:off x="3331763" y="3801496"/>
                  <a:ext cx="152640" cy="239400"/>
                </a:xfrm>
                <a:prstGeom prst="rect">
                  <a:avLst/>
                </a:prstGeom>
              </p:spPr>
            </p:pic>
          </mc:Fallback>
        </mc:AlternateContent>
      </p:grpSp>
      <p:grpSp>
        <p:nvGrpSpPr>
          <p:cNvPr id="34" name="Group 33">
            <a:extLst>
              <a:ext uri="{FF2B5EF4-FFF2-40B4-BE49-F238E27FC236}">
                <a16:creationId xmlns:a16="http://schemas.microsoft.com/office/drawing/2014/main" id="{87AE01FC-0AF2-BA96-E673-E1A74BAD3F58}"/>
              </a:ext>
            </a:extLst>
          </p:cNvPr>
          <p:cNvGrpSpPr/>
          <p:nvPr/>
        </p:nvGrpSpPr>
        <p:grpSpPr>
          <a:xfrm>
            <a:off x="2870324" y="4258790"/>
            <a:ext cx="329040" cy="226800"/>
            <a:chOff x="3409163" y="4267336"/>
            <a:chExt cx="329040" cy="226800"/>
          </a:xfrm>
        </p:grpSpPr>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8B429564-3FC1-FA50-150A-E6D144DA443B}"/>
                    </a:ext>
                  </a:extLst>
                </p14:cNvPr>
                <p14:cNvContentPartPr/>
                <p14:nvPr/>
              </p14:nvContentPartPr>
              <p14:xfrm>
                <a:off x="3409163" y="4289656"/>
                <a:ext cx="102600" cy="175680"/>
              </p14:xfrm>
            </p:contentPart>
          </mc:Choice>
          <mc:Fallback xmlns="">
            <p:pic>
              <p:nvPicPr>
                <p:cNvPr id="31" name="Ink 30">
                  <a:extLst>
                    <a:ext uri="{FF2B5EF4-FFF2-40B4-BE49-F238E27FC236}">
                      <a16:creationId xmlns:a16="http://schemas.microsoft.com/office/drawing/2014/main" id="{8B429564-3FC1-FA50-150A-E6D144DA443B}"/>
                    </a:ext>
                  </a:extLst>
                </p:cNvPr>
                <p:cNvPicPr/>
                <p:nvPr/>
              </p:nvPicPr>
              <p:blipFill>
                <a:blip r:embed="rId37"/>
                <a:stretch>
                  <a:fillRect/>
                </a:stretch>
              </p:blipFill>
              <p:spPr>
                <a:xfrm>
                  <a:off x="3391163" y="4271656"/>
                  <a:ext cx="1382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 name="Ink 31">
                  <a:extLst>
                    <a:ext uri="{FF2B5EF4-FFF2-40B4-BE49-F238E27FC236}">
                      <a16:creationId xmlns:a16="http://schemas.microsoft.com/office/drawing/2014/main" id="{719303B3-217E-ED75-604D-7EB98A6127C2}"/>
                    </a:ext>
                  </a:extLst>
                </p14:cNvPr>
                <p14:cNvContentPartPr/>
                <p14:nvPr/>
              </p14:nvContentPartPr>
              <p14:xfrm>
                <a:off x="3609683" y="4267336"/>
                <a:ext cx="128520" cy="138600"/>
              </p14:xfrm>
            </p:contentPart>
          </mc:Choice>
          <mc:Fallback xmlns="">
            <p:pic>
              <p:nvPicPr>
                <p:cNvPr id="32" name="Ink 31">
                  <a:extLst>
                    <a:ext uri="{FF2B5EF4-FFF2-40B4-BE49-F238E27FC236}">
                      <a16:creationId xmlns:a16="http://schemas.microsoft.com/office/drawing/2014/main" id="{719303B3-217E-ED75-604D-7EB98A6127C2}"/>
                    </a:ext>
                  </a:extLst>
                </p:cNvPr>
                <p:cNvPicPr/>
                <p:nvPr/>
              </p:nvPicPr>
              <p:blipFill>
                <a:blip r:embed="rId39"/>
                <a:stretch>
                  <a:fillRect/>
                </a:stretch>
              </p:blipFill>
              <p:spPr>
                <a:xfrm>
                  <a:off x="3592043" y="4249336"/>
                  <a:ext cx="1641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3" name="Ink 32">
                  <a:extLst>
                    <a:ext uri="{FF2B5EF4-FFF2-40B4-BE49-F238E27FC236}">
                      <a16:creationId xmlns:a16="http://schemas.microsoft.com/office/drawing/2014/main" id="{052232CC-53BC-85A0-EAB6-56EBCA8CE974}"/>
                    </a:ext>
                  </a:extLst>
                </p14:cNvPr>
                <p14:cNvContentPartPr/>
                <p14:nvPr/>
              </p14:nvContentPartPr>
              <p14:xfrm>
                <a:off x="3678443" y="4310896"/>
                <a:ext cx="22320" cy="183240"/>
              </p14:xfrm>
            </p:contentPart>
          </mc:Choice>
          <mc:Fallback xmlns="">
            <p:pic>
              <p:nvPicPr>
                <p:cNvPr id="33" name="Ink 32">
                  <a:extLst>
                    <a:ext uri="{FF2B5EF4-FFF2-40B4-BE49-F238E27FC236}">
                      <a16:creationId xmlns:a16="http://schemas.microsoft.com/office/drawing/2014/main" id="{052232CC-53BC-85A0-EAB6-56EBCA8CE974}"/>
                    </a:ext>
                  </a:extLst>
                </p:cNvPr>
                <p:cNvPicPr/>
                <p:nvPr/>
              </p:nvPicPr>
              <p:blipFill>
                <a:blip r:embed="rId41"/>
                <a:stretch>
                  <a:fillRect/>
                </a:stretch>
              </p:blipFill>
              <p:spPr>
                <a:xfrm>
                  <a:off x="3660803" y="4293256"/>
                  <a:ext cx="57960" cy="218880"/>
                </a:xfrm>
                <a:prstGeom prst="rect">
                  <a:avLst/>
                </a:prstGeom>
              </p:spPr>
            </p:pic>
          </mc:Fallback>
        </mc:AlternateContent>
      </p:grpSp>
      <p:grpSp>
        <p:nvGrpSpPr>
          <p:cNvPr id="37" name="Group 36">
            <a:extLst>
              <a:ext uri="{FF2B5EF4-FFF2-40B4-BE49-F238E27FC236}">
                <a16:creationId xmlns:a16="http://schemas.microsoft.com/office/drawing/2014/main" id="{B17A6359-6F31-D315-32B5-57D4F45C5C14}"/>
              </a:ext>
            </a:extLst>
          </p:cNvPr>
          <p:cNvGrpSpPr/>
          <p:nvPr/>
        </p:nvGrpSpPr>
        <p:grpSpPr>
          <a:xfrm>
            <a:off x="1075004" y="4866470"/>
            <a:ext cx="343080" cy="193680"/>
            <a:chOff x="1613843" y="4875016"/>
            <a:chExt cx="343080" cy="193680"/>
          </a:xfrm>
        </p:grpSpPr>
        <mc:AlternateContent xmlns:mc="http://schemas.openxmlformats.org/markup-compatibility/2006" xmlns:p14="http://schemas.microsoft.com/office/powerpoint/2010/main">
          <mc:Choice Requires="p14">
            <p:contentPart p14:bwMode="auto" r:id="rId42">
              <p14:nvContentPartPr>
                <p14:cNvPr id="8" name="Ink 7">
                  <a:extLst>
                    <a:ext uri="{FF2B5EF4-FFF2-40B4-BE49-F238E27FC236}">
                      <a16:creationId xmlns:a16="http://schemas.microsoft.com/office/drawing/2014/main" id="{5A8AC41D-21C5-95CB-6462-BDFD14F73AB0}"/>
                    </a:ext>
                  </a:extLst>
                </p14:cNvPr>
                <p14:cNvContentPartPr/>
                <p14:nvPr/>
              </p14:nvContentPartPr>
              <p14:xfrm>
                <a:off x="1613843" y="4886896"/>
                <a:ext cx="27720" cy="181800"/>
              </p14:xfrm>
            </p:contentPart>
          </mc:Choice>
          <mc:Fallback xmlns="">
            <p:pic>
              <p:nvPicPr>
                <p:cNvPr id="8" name="Ink 7">
                  <a:extLst>
                    <a:ext uri="{FF2B5EF4-FFF2-40B4-BE49-F238E27FC236}">
                      <a16:creationId xmlns:a16="http://schemas.microsoft.com/office/drawing/2014/main" id="{5A8AC41D-21C5-95CB-6462-BDFD14F73AB0}"/>
                    </a:ext>
                  </a:extLst>
                </p:cNvPr>
                <p:cNvPicPr/>
                <p:nvPr/>
              </p:nvPicPr>
              <p:blipFill>
                <a:blip r:embed="rId43"/>
                <a:stretch>
                  <a:fillRect/>
                </a:stretch>
              </p:blipFill>
              <p:spPr>
                <a:xfrm>
                  <a:off x="1596203" y="4868896"/>
                  <a:ext cx="6336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6" name="Ink 35">
                  <a:extLst>
                    <a:ext uri="{FF2B5EF4-FFF2-40B4-BE49-F238E27FC236}">
                      <a16:creationId xmlns:a16="http://schemas.microsoft.com/office/drawing/2014/main" id="{1F66EA9D-3A97-51BE-4947-4479D0C3B30D}"/>
                    </a:ext>
                  </a:extLst>
                </p14:cNvPr>
                <p14:cNvContentPartPr/>
                <p14:nvPr/>
              </p14:nvContentPartPr>
              <p14:xfrm>
                <a:off x="1760363" y="4875016"/>
                <a:ext cx="196560" cy="189360"/>
              </p14:xfrm>
            </p:contentPart>
          </mc:Choice>
          <mc:Fallback xmlns="">
            <p:pic>
              <p:nvPicPr>
                <p:cNvPr id="36" name="Ink 35">
                  <a:extLst>
                    <a:ext uri="{FF2B5EF4-FFF2-40B4-BE49-F238E27FC236}">
                      <a16:creationId xmlns:a16="http://schemas.microsoft.com/office/drawing/2014/main" id="{1F66EA9D-3A97-51BE-4947-4479D0C3B30D}"/>
                    </a:ext>
                  </a:extLst>
                </p:cNvPr>
                <p:cNvPicPr/>
                <p:nvPr/>
              </p:nvPicPr>
              <p:blipFill>
                <a:blip r:embed="rId45"/>
                <a:stretch>
                  <a:fillRect/>
                </a:stretch>
              </p:blipFill>
              <p:spPr>
                <a:xfrm>
                  <a:off x="1742723" y="4857376"/>
                  <a:ext cx="232200" cy="225000"/>
                </a:xfrm>
                <a:prstGeom prst="rect">
                  <a:avLst/>
                </a:prstGeom>
              </p:spPr>
            </p:pic>
          </mc:Fallback>
        </mc:AlternateContent>
      </p:grpSp>
      <p:grpSp>
        <p:nvGrpSpPr>
          <p:cNvPr id="41" name="Group 40">
            <a:extLst>
              <a:ext uri="{FF2B5EF4-FFF2-40B4-BE49-F238E27FC236}">
                <a16:creationId xmlns:a16="http://schemas.microsoft.com/office/drawing/2014/main" id="{0BD7FA62-8DA9-67CD-F3EA-ABB3A005BDA7}"/>
              </a:ext>
            </a:extLst>
          </p:cNvPr>
          <p:cNvGrpSpPr/>
          <p:nvPr/>
        </p:nvGrpSpPr>
        <p:grpSpPr>
          <a:xfrm>
            <a:off x="2011724" y="4820030"/>
            <a:ext cx="250920" cy="223200"/>
            <a:chOff x="2550563" y="4828576"/>
            <a:chExt cx="250920" cy="223200"/>
          </a:xfrm>
        </p:grpSpPr>
        <mc:AlternateContent xmlns:mc="http://schemas.openxmlformats.org/markup-compatibility/2006" xmlns:p14="http://schemas.microsoft.com/office/powerpoint/2010/main">
          <mc:Choice Requires="p14">
            <p:contentPart p14:bwMode="auto" r:id="rId46">
              <p14:nvContentPartPr>
                <p14:cNvPr id="38" name="Ink 37">
                  <a:extLst>
                    <a:ext uri="{FF2B5EF4-FFF2-40B4-BE49-F238E27FC236}">
                      <a16:creationId xmlns:a16="http://schemas.microsoft.com/office/drawing/2014/main" id="{78F36CAB-0996-28E0-AF68-A1F4872C3890}"/>
                    </a:ext>
                  </a:extLst>
                </p14:cNvPr>
                <p14:cNvContentPartPr/>
                <p14:nvPr/>
              </p14:nvContentPartPr>
              <p14:xfrm>
                <a:off x="2550563" y="4828576"/>
                <a:ext cx="19800" cy="198720"/>
              </p14:xfrm>
            </p:contentPart>
          </mc:Choice>
          <mc:Fallback xmlns="">
            <p:pic>
              <p:nvPicPr>
                <p:cNvPr id="38" name="Ink 37">
                  <a:extLst>
                    <a:ext uri="{FF2B5EF4-FFF2-40B4-BE49-F238E27FC236}">
                      <a16:creationId xmlns:a16="http://schemas.microsoft.com/office/drawing/2014/main" id="{78F36CAB-0996-28E0-AF68-A1F4872C3890}"/>
                    </a:ext>
                  </a:extLst>
                </p:cNvPr>
                <p:cNvPicPr/>
                <p:nvPr/>
              </p:nvPicPr>
              <p:blipFill>
                <a:blip r:embed="rId47"/>
                <a:stretch>
                  <a:fillRect/>
                </a:stretch>
              </p:blipFill>
              <p:spPr>
                <a:xfrm>
                  <a:off x="2532563" y="4810576"/>
                  <a:ext cx="55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9" name="Ink 38">
                  <a:extLst>
                    <a:ext uri="{FF2B5EF4-FFF2-40B4-BE49-F238E27FC236}">
                      <a16:creationId xmlns:a16="http://schemas.microsoft.com/office/drawing/2014/main" id="{19507188-0D06-75D6-015C-CE04806A5F6B}"/>
                    </a:ext>
                  </a:extLst>
                </p14:cNvPr>
                <p14:cNvContentPartPr/>
                <p14:nvPr/>
              </p14:nvContentPartPr>
              <p14:xfrm>
                <a:off x="2661083" y="4844776"/>
                <a:ext cx="140400" cy="119880"/>
              </p14:xfrm>
            </p:contentPart>
          </mc:Choice>
          <mc:Fallback xmlns="">
            <p:pic>
              <p:nvPicPr>
                <p:cNvPr id="39" name="Ink 38">
                  <a:extLst>
                    <a:ext uri="{FF2B5EF4-FFF2-40B4-BE49-F238E27FC236}">
                      <a16:creationId xmlns:a16="http://schemas.microsoft.com/office/drawing/2014/main" id="{19507188-0D06-75D6-015C-CE04806A5F6B}"/>
                    </a:ext>
                  </a:extLst>
                </p:cNvPr>
                <p:cNvPicPr/>
                <p:nvPr/>
              </p:nvPicPr>
              <p:blipFill>
                <a:blip r:embed="rId49"/>
                <a:stretch>
                  <a:fillRect/>
                </a:stretch>
              </p:blipFill>
              <p:spPr>
                <a:xfrm>
                  <a:off x="2643443" y="4826776"/>
                  <a:ext cx="1760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0" name="Ink 39">
                  <a:extLst>
                    <a:ext uri="{FF2B5EF4-FFF2-40B4-BE49-F238E27FC236}">
                      <a16:creationId xmlns:a16="http://schemas.microsoft.com/office/drawing/2014/main" id="{B3C2B078-0F46-0D74-A2B1-3CA7D54F444D}"/>
                    </a:ext>
                  </a:extLst>
                </p14:cNvPr>
                <p14:cNvContentPartPr/>
                <p14:nvPr/>
              </p14:nvContentPartPr>
              <p14:xfrm>
                <a:off x="2751443" y="4859176"/>
                <a:ext cx="12240" cy="192600"/>
              </p14:xfrm>
            </p:contentPart>
          </mc:Choice>
          <mc:Fallback xmlns="">
            <p:pic>
              <p:nvPicPr>
                <p:cNvPr id="40" name="Ink 39">
                  <a:extLst>
                    <a:ext uri="{FF2B5EF4-FFF2-40B4-BE49-F238E27FC236}">
                      <a16:creationId xmlns:a16="http://schemas.microsoft.com/office/drawing/2014/main" id="{B3C2B078-0F46-0D74-A2B1-3CA7D54F444D}"/>
                    </a:ext>
                  </a:extLst>
                </p:cNvPr>
                <p:cNvPicPr/>
                <p:nvPr/>
              </p:nvPicPr>
              <p:blipFill>
                <a:blip r:embed="rId51"/>
                <a:stretch>
                  <a:fillRect/>
                </a:stretch>
              </p:blipFill>
              <p:spPr>
                <a:xfrm>
                  <a:off x="2733443" y="4841176"/>
                  <a:ext cx="47880" cy="22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2">
            <p14:nvContentPartPr>
              <p14:cNvPr id="42" name="Ink 41">
                <a:extLst>
                  <a:ext uri="{FF2B5EF4-FFF2-40B4-BE49-F238E27FC236}">
                    <a16:creationId xmlns:a16="http://schemas.microsoft.com/office/drawing/2014/main" id="{860C2A51-10E2-9EB6-2568-BCD986C7DAA9}"/>
                  </a:ext>
                </a:extLst>
              </p14:cNvPr>
              <p14:cNvContentPartPr/>
              <p14:nvPr/>
            </p14:nvContentPartPr>
            <p14:xfrm>
              <a:off x="2785004" y="4841990"/>
              <a:ext cx="19800" cy="174600"/>
            </p14:xfrm>
          </p:contentPart>
        </mc:Choice>
        <mc:Fallback xmlns="">
          <p:pic>
            <p:nvPicPr>
              <p:cNvPr id="42" name="Ink 41">
                <a:extLst>
                  <a:ext uri="{FF2B5EF4-FFF2-40B4-BE49-F238E27FC236}">
                    <a16:creationId xmlns:a16="http://schemas.microsoft.com/office/drawing/2014/main" id="{860C2A51-10E2-9EB6-2568-BCD986C7DAA9}"/>
                  </a:ext>
                </a:extLst>
              </p:cNvPr>
              <p:cNvPicPr/>
              <p:nvPr/>
            </p:nvPicPr>
            <p:blipFill>
              <a:blip r:embed="rId53"/>
              <a:stretch>
                <a:fillRect/>
              </a:stretch>
            </p:blipFill>
            <p:spPr>
              <a:xfrm>
                <a:off x="2767364" y="4824350"/>
                <a:ext cx="554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3" name="Ink 42">
                <a:extLst>
                  <a:ext uri="{FF2B5EF4-FFF2-40B4-BE49-F238E27FC236}">
                    <a16:creationId xmlns:a16="http://schemas.microsoft.com/office/drawing/2014/main" id="{56E480CE-7C59-8BCF-511D-FE6FA1D04583}"/>
                  </a:ext>
                </a:extLst>
              </p14:cNvPr>
              <p14:cNvContentPartPr/>
              <p14:nvPr/>
            </p14:nvContentPartPr>
            <p14:xfrm>
              <a:off x="2924684" y="4805630"/>
              <a:ext cx="127800" cy="216360"/>
            </p14:xfrm>
          </p:contentPart>
        </mc:Choice>
        <mc:Fallback xmlns="">
          <p:pic>
            <p:nvPicPr>
              <p:cNvPr id="43" name="Ink 42">
                <a:extLst>
                  <a:ext uri="{FF2B5EF4-FFF2-40B4-BE49-F238E27FC236}">
                    <a16:creationId xmlns:a16="http://schemas.microsoft.com/office/drawing/2014/main" id="{56E480CE-7C59-8BCF-511D-FE6FA1D04583}"/>
                  </a:ext>
                </a:extLst>
              </p:cNvPr>
              <p:cNvPicPr/>
              <p:nvPr/>
            </p:nvPicPr>
            <p:blipFill>
              <a:blip r:embed="rId55"/>
              <a:stretch>
                <a:fillRect/>
              </a:stretch>
            </p:blipFill>
            <p:spPr>
              <a:xfrm>
                <a:off x="2907044" y="4787630"/>
                <a:ext cx="163440" cy="252000"/>
              </a:xfrm>
              <a:prstGeom prst="rect">
                <a:avLst/>
              </a:prstGeom>
            </p:spPr>
          </p:pic>
        </mc:Fallback>
      </mc:AlternateContent>
      <p:grpSp>
        <p:nvGrpSpPr>
          <p:cNvPr id="46" name="Group 45">
            <a:extLst>
              <a:ext uri="{FF2B5EF4-FFF2-40B4-BE49-F238E27FC236}">
                <a16:creationId xmlns:a16="http://schemas.microsoft.com/office/drawing/2014/main" id="{299820A9-7BE6-B7A3-5A9F-9476855995E5}"/>
              </a:ext>
            </a:extLst>
          </p:cNvPr>
          <p:cNvGrpSpPr/>
          <p:nvPr/>
        </p:nvGrpSpPr>
        <p:grpSpPr>
          <a:xfrm>
            <a:off x="3422204" y="4808510"/>
            <a:ext cx="444960" cy="208800"/>
            <a:chOff x="3961043" y="4817056"/>
            <a:chExt cx="444960" cy="208800"/>
          </a:xfrm>
        </p:grpSpPr>
        <mc:AlternateContent xmlns:mc="http://schemas.openxmlformats.org/markup-compatibility/2006" xmlns:p14="http://schemas.microsoft.com/office/powerpoint/2010/main">
          <mc:Choice Requires="p14">
            <p:contentPart p14:bwMode="auto" r:id="rId56">
              <p14:nvContentPartPr>
                <p14:cNvPr id="44" name="Ink 43">
                  <a:extLst>
                    <a:ext uri="{FF2B5EF4-FFF2-40B4-BE49-F238E27FC236}">
                      <a16:creationId xmlns:a16="http://schemas.microsoft.com/office/drawing/2014/main" id="{4A8C04DE-43CD-5318-FB0E-D8773C233C57}"/>
                    </a:ext>
                  </a:extLst>
                </p14:cNvPr>
                <p14:cNvContentPartPr/>
                <p14:nvPr/>
              </p14:nvContentPartPr>
              <p14:xfrm>
                <a:off x="3961043" y="4817056"/>
                <a:ext cx="146160" cy="208800"/>
              </p14:xfrm>
            </p:contentPart>
          </mc:Choice>
          <mc:Fallback xmlns="">
            <p:pic>
              <p:nvPicPr>
                <p:cNvPr id="44" name="Ink 43">
                  <a:extLst>
                    <a:ext uri="{FF2B5EF4-FFF2-40B4-BE49-F238E27FC236}">
                      <a16:creationId xmlns:a16="http://schemas.microsoft.com/office/drawing/2014/main" id="{4A8C04DE-43CD-5318-FB0E-D8773C233C57}"/>
                    </a:ext>
                  </a:extLst>
                </p:cNvPr>
                <p:cNvPicPr/>
                <p:nvPr/>
              </p:nvPicPr>
              <p:blipFill>
                <a:blip r:embed="rId57"/>
                <a:stretch>
                  <a:fillRect/>
                </a:stretch>
              </p:blipFill>
              <p:spPr>
                <a:xfrm>
                  <a:off x="3943403" y="4799056"/>
                  <a:ext cx="18180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5" name="Ink 44">
                  <a:extLst>
                    <a:ext uri="{FF2B5EF4-FFF2-40B4-BE49-F238E27FC236}">
                      <a16:creationId xmlns:a16="http://schemas.microsoft.com/office/drawing/2014/main" id="{D2707B5E-F1D5-8A16-4D68-94D16B96DBF2}"/>
                    </a:ext>
                  </a:extLst>
                </p14:cNvPr>
                <p14:cNvContentPartPr/>
                <p14:nvPr/>
              </p14:nvContentPartPr>
              <p14:xfrm>
                <a:off x="4204043" y="4850536"/>
                <a:ext cx="201960" cy="172080"/>
              </p14:xfrm>
            </p:contentPart>
          </mc:Choice>
          <mc:Fallback xmlns="">
            <p:pic>
              <p:nvPicPr>
                <p:cNvPr id="45" name="Ink 44">
                  <a:extLst>
                    <a:ext uri="{FF2B5EF4-FFF2-40B4-BE49-F238E27FC236}">
                      <a16:creationId xmlns:a16="http://schemas.microsoft.com/office/drawing/2014/main" id="{D2707B5E-F1D5-8A16-4D68-94D16B96DBF2}"/>
                    </a:ext>
                  </a:extLst>
                </p:cNvPr>
                <p:cNvPicPr/>
                <p:nvPr/>
              </p:nvPicPr>
              <p:blipFill>
                <a:blip r:embed="rId59"/>
                <a:stretch>
                  <a:fillRect/>
                </a:stretch>
              </p:blipFill>
              <p:spPr>
                <a:xfrm>
                  <a:off x="4186043" y="4832896"/>
                  <a:ext cx="237600" cy="207720"/>
                </a:xfrm>
                <a:prstGeom prst="rect">
                  <a:avLst/>
                </a:prstGeom>
              </p:spPr>
            </p:pic>
          </mc:Fallback>
        </mc:AlternateContent>
      </p:grpSp>
      <p:grpSp>
        <p:nvGrpSpPr>
          <p:cNvPr id="49" name="Group 48">
            <a:extLst>
              <a:ext uri="{FF2B5EF4-FFF2-40B4-BE49-F238E27FC236}">
                <a16:creationId xmlns:a16="http://schemas.microsoft.com/office/drawing/2014/main" id="{16142E49-DCB5-4628-A7D8-F03229AD9C2E}"/>
              </a:ext>
            </a:extLst>
          </p:cNvPr>
          <p:cNvGrpSpPr/>
          <p:nvPr/>
        </p:nvGrpSpPr>
        <p:grpSpPr>
          <a:xfrm>
            <a:off x="3753404" y="4280030"/>
            <a:ext cx="464040" cy="181440"/>
            <a:chOff x="4292243" y="4288576"/>
            <a:chExt cx="464040" cy="181440"/>
          </a:xfrm>
        </p:grpSpPr>
        <mc:AlternateContent xmlns:mc="http://schemas.openxmlformats.org/markup-compatibility/2006" xmlns:p14="http://schemas.microsoft.com/office/powerpoint/2010/main">
          <mc:Choice Requires="p14">
            <p:contentPart p14:bwMode="auto" r:id="rId60">
              <p14:nvContentPartPr>
                <p14:cNvPr id="47" name="Ink 46">
                  <a:extLst>
                    <a:ext uri="{FF2B5EF4-FFF2-40B4-BE49-F238E27FC236}">
                      <a16:creationId xmlns:a16="http://schemas.microsoft.com/office/drawing/2014/main" id="{1754A479-9D14-6BF0-2F86-1A8B758A0242}"/>
                    </a:ext>
                  </a:extLst>
                </p14:cNvPr>
                <p14:cNvContentPartPr/>
                <p14:nvPr/>
              </p14:nvContentPartPr>
              <p14:xfrm>
                <a:off x="4292243" y="4294336"/>
                <a:ext cx="143640" cy="175680"/>
              </p14:xfrm>
            </p:contentPart>
          </mc:Choice>
          <mc:Fallback xmlns="">
            <p:pic>
              <p:nvPicPr>
                <p:cNvPr id="47" name="Ink 46">
                  <a:extLst>
                    <a:ext uri="{FF2B5EF4-FFF2-40B4-BE49-F238E27FC236}">
                      <a16:creationId xmlns:a16="http://schemas.microsoft.com/office/drawing/2014/main" id="{1754A479-9D14-6BF0-2F86-1A8B758A0242}"/>
                    </a:ext>
                  </a:extLst>
                </p:cNvPr>
                <p:cNvPicPr/>
                <p:nvPr/>
              </p:nvPicPr>
              <p:blipFill>
                <a:blip r:embed="rId61"/>
                <a:stretch>
                  <a:fillRect/>
                </a:stretch>
              </p:blipFill>
              <p:spPr>
                <a:xfrm>
                  <a:off x="4274243" y="4276696"/>
                  <a:ext cx="1792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8" name="Ink 47">
                  <a:extLst>
                    <a:ext uri="{FF2B5EF4-FFF2-40B4-BE49-F238E27FC236}">
                      <a16:creationId xmlns:a16="http://schemas.microsoft.com/office/drawing/2014/main" id="{512C0B55-79B7-3BA6-235E-05BCEED35243}"/>
                    </a:ext>
                  </a:extLst>
                </p14:cNvPr>
                <p14:cNvContentPartPr/>
                <p14:nvPr/>
              </p14:nvContentPartPr>
              <p14:xfrm>
                <a:off x="4520123" y="4288576"/>
                <a:ext cx="236160" cy="158760"/>
              </p14:xfrm>
            </p:contentPart>
          </mc:Choice>
          <mc:Fallback xmlns="">
            <p:pic>
              <p:nvPicPr>
                <p:cNvPr id="48" name="Ink 47">
                  <a:extLst>
                    <a:ext uri="{FF2B5EF4-FFF2-40B4-BE49-F238E27FC236}">
                      <a16:creationId xmlns:a16="http://schemas.microsoft.com/office/drawing/2014/main" id="{512C0B55-79B7-3BA6-235E-05BCEED35243}"/>
                    </a:ext>
                  </a:extLst>
                </p:cNvPr>
                <p:cNvPicPr/>
                <p:nvPr/>
              </p:nvPicPr>
              <p:blipFill>
                <a:blip r:embed="rId63"/>
                <a:stretch>
                  <a:fillRect/>
                </a:stretch>
              </p:blipFill>
              <p:spPr>
                <a:xfrm>
                  <a:off x="4502123" y="4270576"/>
                  <a:ext cx="271800" cy="194400"/>
                </a:xfrm>
                <a:prstGeom prst="rect">
                  <a:avLst/>
                </a:prstGeom>
              </p:spPr>
            </p:pic>
          </mc:Fallback>
        </mc:AlternateContent>
      </p:grpSp>
      <p:grpSp>
        <p:nvGrpSpPr>
          <p:cNvPr id="52" name="Group 51">
            <a:extLst>
              <a:ext uri="{FF2B5EF4-FFF2-40B4-BE49-F238E27FC236}">
                <a16:creationId xmlns:a16="http://schemas.microsoft.com/office/drawing/2014/main" id="{B9FF040F-8DCB-7134-0CAE-F56CAEB734E3}"/>
              </a:ext>
            </a:extLst>
          </p:cNvPr>
          <p:cNvGrpSpPr/>
          <p:nvPr/>
        </p:nvGrpSpPr>
        <p:grpSpPr>
          <a:xfrm>
            <a:off x="4642163" y="2456896"/>
            <a:ext cx="445680" cy="341280"/>
            <a:chOff x="4642163" y="2456896"/>
            <a:chExt cx="445680" cy="341280"/>
          </a:xfrm>
        </p:grpSpPr>
        <mc:AlternateContent xmlns:mc="http://schemas.openxmlformats.org/markup-compatibility/2006" xmlns:p14="http://schemas.microsoft.com/office/powerpoint/2010/main">
          <mc:Choice Requires="p14">
            <p:contentPart p14:bwMode="auto" r:id="rId64">
              <p14:nvContentPartPr>
                <p14:cNvPr id="21" name="Ink 20">
                  <a:extLst>
                    <a:ext uri="{FF2B5EF4-FFF2-40B4-BE49-F238E27FC236}">
                      <a16:creationId xmlns:a16="http://schemas.microsoft.com/office/drawing/2014/main" id="{65F2814E-BB4D-1830-57DD-00D6AE1B9C66}"/>
                    </a:ext>
                  </a:extLst>
                </p14:cNvPr>
                <p14:cNvContentPartPr/>
                <p14:nvPr/>
              </p14:nvContentPartPr>
              <p14:xfrm>
                <a:off x="4754123" y="2456896"/>
                <a:ext cx="196200" cy="218520"/>
              </p14:xfrm>
            </p:contentPart>
          </mc:Choice>
          <mc:Fallback xmlns="">
            <p:pic>
              <p:nvPicPr>
                <p:cNvPr id="21" name="Ink 20">
                  <a:extLst>
                    <a:ext uri="{FF2B5EF4-FFF2-40B4-BE49-F238E27FC236}">
                      <a16:creationId xmlns:a16="http://schemas.microsoft.com/office/drawing/2014/main" id="{65F2814E-BB4D-1830-57DD-00D6AE1B9C66}"/>
                    </a:ext>
                  </a:extLst>
                </p:cNvPr>
                <p:cNvPicPr/>
                <p:nvPr/>
              </p:nvPicPr>
              <p:blipFill>
                <a:blip r:embed="rId65"/>
                <a:stretch>
                  <a:fillRect/>
                </a:stretch>
              </p:blipFill>
              <p:spPr>
                <a:xfrm>
                  <a:off x="4736123" y="2439256"/>
                  <a:ext cx="23184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1" name="Ink 50">
                  <a:extLst>
                    <a:ext uri="{FF2B5EF4-FFF2-40B4-BE49-F238E27FC236}">
                      <a16:creationId xmlns:a16="http://schemas.microsoft.com/office/drawing/2014/main" id="{E597EE2E-8BD6-777B-CB76-C0A2EE772CE4}"/>
                    </a:ext>
                  </a:extLst>
                </p14:cNvPr>
                <p14:cNvContentPartPr/>
                <p14:nvPr/>
              </p14:nvContentPartPr>
              <p14:xfrm>
                <a:off x="4642163" y="2778736"/>
                <a:ext cx="445680" cy="19440"/>
              </p14:xfrm>
            </p:contentPart>
          </mc:Choice>
          <mc:Fallback xmlns="">
            <p:pic>
              <p:nvPicPr>
                <p:cNvPr id="51" name="Ink 50">
                  <a:extLst>
                    <a:ext uri="{FF2B5EF4-FFF2-40B4-BE49-F238E27FC236}">
                      <a16:creationId xmlns:a16="http://schemas.microsoft.com/office/drawing/2014/main" id="{E597EE2E-8BD6-777B-CB76-C0A2EE772CE4}"/>
                    </a:ext>
                  </a:extLst>
                </p:cNvPr>
                <p:cNvPicPr/>
                <p:nvPr/>
              </p:nvPicPr>
              <p:blipFill>
                <a:blip r:embed="rId67"/>
                <a:stretch>
                  <a:fillRect/>
                </a:stretch>
              </p:blipFill>
              <p:spPr>
                <a:xfrm>
                  <a:off x="4624523" y="2760736"/>
                  <a:ext cx="481320" cy="55080"/>
                </a:xfrm>
                <a:prstGeom prst="rect">
                  <a:avLst/>
                </a:prstGeom>
              </p:spPr>
            </p:pic>
          </mc:Fallback>
        </mc:AlternateContent>
      </p:grpSp>
      <p:grpSp>
        <p:nvGrpSpPr>
          <p:cNvPr id="55" name="Group 54">
            <a:extLst>
              <a:ext uri="{FF2B5EF4-FFF2-40B4-BE49-F238E27FC236}">
                <a16:creationId xmlns:a16="http://schemas.microsoft.com/office/drawing/2014/main" id="{7636FF61-D4A3-2FE9-A8CF-75A2DC59E946}"/>
              </a:ext>
            </a:extLst>
          </p:cNvPr>
          <p:cNvGrpSpPr/>
          <p:nvPr/>
        </p:nvGrpSpPr>
        <p:grpSpPr>
          <a:xfrm>
            <a:off x="4664123" y="2945056"/>
            <a:ext cx="292680" cy="303480"/>
            <a:chOff x="4664123" y="2945056"/>
            <a:chExt cx="292680" cy="303480"/>
          </a:xfrm>
        </p:grpSpPr>
        <mc:AlternateContent xmlns:mc="http://schemas.openxmlformats.org/markup-compatibility/2006" xmlns:p14="http://schemas.microsoft.com/office/powerpoint/2010/main">
          <mc:Choice Requires="p14">
            <p:contentPart p14:bwMode="auto" r:id="rId68">
              <p14:nvContentPartPr>
                <p14:cNvPr id="53" name="Ink 52">
                  <a:extLst>
                    <a:ext uri="{FF2B5EF4-FFF2-40B4-BE49-F238E27FC236}">
                      <a16:creationId xmlns:a16="http://schemas.microsoft.com/office/drawing/2014/main" id="{9996C2F7-968A-8602-3FE7-95B48E65B4BD}"/>
                    </a:ext>
                  </a:extLst>
                </p14:cNvPr>
                <p14:cNvContentPartPr/>
                <p14:nvPr/>
              </p14:nvContentPartPr>
              <p14:xfrm>
                <a:off x="4664123" y="2954056"/>
                <a:ext cx="28440" cy="203760"/>
              </p14:xfrm>
            </p:contentPart>
          </mc:Choice>
          <mc:Fallback xmlns="">
            <p:pic>
              <p:nvPicPr>
                <p:cNvPr id="53" name="Ink 52">
                  <a:extLst>
                    <a:ext uri="{FF2B5EF4-FFF2-40B4-BE49-F238E27FC236}">
                      <a16:creationId xmlns:a16="http://schemas.microsoft.com/office/drawing/2014/main" id="{9996C2F7-968A-8602-3FE7-95B48E65B4BD}"/>
                    </a:ext>
                  </a:extLst>
                </p:cNvPr>
                <p:cNvPicPr/>
                <p:nvPr/>
              </p:nvPicPr>
              <p:blipFill>
                <a:blip r:embed="rId69"/>
                <a:stretch>
                  <a:fillRect/>
                </a:stretch>
              </p:blipFill>
              <p:spPr>
                <a:xfrm>
                  <a:off x="4646123" y="2936416"/>
                  <a:ext cx="640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4" name="Ink 53">
                  <a:extLst>
                    <a:ext uri="{FF2B5EF4-FFF2-40B4-BE49-F238E27FC236}">
                      <a16:creationId xmlns:a16="http://schemas.microsoft.com/office/drawing/2014/main" id="{E17D98C8-C605-4050-BB4B-5C3B88BBCB4B}"/>
                    </a:ext>
                  </a:extLst>
                </p14:cNvPr>
                <p14:cNvContentPartPr/>
                <p14:nvPr/>
              </p14:nvContentPartPr>
              <p14:xfrm>
                <a:off x="4813523" y="2945056"/>
                <a:ext cx="143280" cy="303480"/>
              </p14:xfrm>
            </p:contentPart>
          </mc:Choice>
          <mc:Fallback xmlns="">
            <p:pic>
              <p:nvPicPr>
                <p:cNvPr id="54" name="Ink 53">
                  <a:extLst>
                    <a:ext uri="{FF2B5EF4-FFF2-40B4-BE49-F238E27FC236}">
                      <a16:creationId xmlns:a16="http://schemas.microsoft.com/office/drawing/2014/main" id="{E17D98C8-C605-4050-BB4B-5C3B88BBCB4B}"/>
                    </a:ext>
                  </a:extLst>
                </p:cNvPr>
                <p:cNvPicPr/>
                <p:nvPr/>
              </p:nvPicPr>
              <p:blipFill>
                <a:blip r:embed="rId71"/>
                <a:stretch>
                  <a:fillRect/>
                </a:stretch>
              </p:blipFill>
              <p:spPr>
                <a:xfrm>
                  <a:off x="4795883" y="2927416"/>
                  <a:ext cx="178920" cy="339120"/>
                </a:xfrm>
                <a:prstGeom prst="rect">
                  <a:avLst/>
                </a:prstGeom>
              </p:spPr>
            </p:pic>
          </mc:Fallback>
        </mc:AlternateContent>
      </p:grpSp>
      <p:grpSp>
        <p:nvGrpSpPr>
          <p:cNvPr id="58" name="Group 57">
            <a:extLst>
              <a:ext uri="{FF2B5EF4-FFF2-40B4-BE49-F238E27FC236}">
                <a16:creationId xmlns:a16="http://schemas.microsoft.com/office/drawing/2014/main" id="{E48D9D5A-9E64-D436-B13C-507235628075}"/>
              </a:ext>
            </a:extLst>
          </p:cNvPr>
          <p:cNvGrpSpPr/>
          <p:nvPr/>
        </p:nvGrpSpPr>
        <p:grpSpPr>
          <a:xfrm>
            <a:off x="4111883" y="2428456"/>
            <a:ext cx="368280" cy="246960"/>
            <a:chOff x="4111883" y="2428456"/>
            <a:chExt cx="368280" cy="246960"/>
          </a:xfrm>
        </p:grpSpPr>
        <mc:AlternateContent xmlns:mc="http://schemas.openxmlformats.org/markup-compatibility/2006" xmlns:p14="http://schemas.microsoft.com/office/powerpoint/2010/main">
          <mc:Choice Requires="p14">
            <p:contentPart p14:bwMode="auto" r:id="rId72">
              <p14:nvContentPartPr>
                <p14:cNvPr id="56" name="Ink 55">
                  <a:extLst>
                    <a:ext uri="{FF2B5EF4-FFF2-40B4-BE49-F238E27FC236}">
                      <a16:creationId xmlns:a16="http://schemas.microsoft.com/office/drawing/2014/main" id="{9850C17F-EC5C-D4A6-426F-E5B96C8D6F02}"/>
                    </a:ext>
                  </a:extLst>
                </p14:cNvPr>
                <p14:cNvContentPartPr/>
                <p14:nvPr/>
              </p14:nvContentPartPr>
              <p14:xfrm>
                <a:off x="4111883" y="2428456"/>
                <a:ext cx="281880" cy="162000"/>
              </p14:xfrm>
            </p:contentPart>
          </mc:Choice>
          <mc:Fallback xmlns="">
            <p:pic>
              <p:nvPicPr>
                <p:cNvPr id="56" name="Ink 55">
                  <a:extLst>
                    <a:ext uri="{FF2B5EF4-FFF2-40B4-BE49-F238E27FC236}">
                      <a16:creationId xmlns:a16="http://schemas.microsoft.com/office/drawing/2014/main" id="{9850C17F-EC5C-D4A6-426F-E5B96C8D6F02}"/>
                    </a:ext>
                  </a:extLst>
                </p:cNvPr>
                <p:cNvPicPr/>
                <p:nvPr/>
              </p:nvPicPr>
              <p:blipFill>
                <a:blip r:embed="rId73"/>
                <a:stretch>
                  <a:fillRect/>
                </a:stretch>
              </p:blipFill>
              <p:spPr>
                <a:xfrm>
                  <a:off x="4093883" y="2410816"/>
                  <a:ext cx="3175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7" name="Ink 56">
                  <a:extLst>
                    <a:ext uri="{FF2B5EF4-FFF2-40B4-BE49-F238E27FC236}">
                      <a16:creationId xmlns:a16="http://schemas.microsoft.com/office/drawing/2014/main" id="{BB860EDA-3B70-AB49-0B85-50F0FD53DBC8}"/>
                    </a:ext>
                  </a:extLst>
                </p14:cNvPr>
                <p14:cNvContentPartPr/>
                <p14:nvPr/>
              </p14:nvContentPartPr>
              <p14:xfrm>
                <a:off x="4344083" y="2512336"/>
                <a:ext cx="136080" cy="163080"/>
              </p14:xfrm>
            </p:contentPart>
          </mc:Choice>
          <mc:Fallback xmlns="">
            <p:pic>
              <p:nvPicPr>
                <p:cNvPr id="57" name="Ink 56">
                  <a:extLst>
                    <a:ext uri="{FF2B5EF4-FFF2-40B4-BE49-F238E27FC236}">
                      <a16:creationId xmlns:a16="http://schemas.microsoft.com/office/drawing/2014/main" id="{BB860EDA-3B70-AB49-0B85-50F0FD53DBC8}"/>
                    </a:ext>
                  </a:extLst>
                </p:cNvPr>
                <p:cNvPicPr/>
                <p:nvPr/>
              </p:nvPicPr>
              <p:blipFill>
                <a:blip r:embed="rId75"/>
                <a:stretch>
                  <a:fillRect/>
                </a:stretch>
              </p:blipFill>
              <p:spPr>
                <a:xfrm>
                  <a:off x="4326083" y="2494696"/>
                  <a:ext cx="171720" cy="198720"/>
                </a:xfrm>
                <a:prstGeom prst="rect">
                  <a:avLst/>
                </a:prstGeom>
              </p:spPr>
            </p:pic>
          </mc:Fallback>
        </mc:AlternateContent>
      </p:grpSp>
      <p:sp>
        <p:nvSpPr>
          <p:cNvPr id="59" name="TextBox 58">
            <a:extLst>
              <a:ext uri="{FF2B5EF4-FFF2-40B4-BE49-F238E27FC236}">
                <a16:creationId xmlns:a16="http://schemas.microsoft.com/office/drawing/2014/main" id="{DBD4CB71-9643-B80D-32FC-9F81894E1011}"/>
              </a:ext>
            </a:extLst>
          </p:cNvPr>
          <p:cNvSpPr txBox="1"/>
          <p:nvPr/>
        </p:nvSpPr>
        <p:spPr>
          <a:xfrm>
            <a:off x="5356032" y="119017"/>
            <a:ext cx="3787741" cy="4524315"/>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a:t>
            </a:r>
            <a:r>
              <a:rPr lang="en-GB"/>
              <a:t>. Why did 8 and 26 go in the middle of the two circles?</a:t>
            </a:r>
          </a:p>
          <a:p>
            <a:endParaRPr lang="en-GB"/>
          </a:p>
          <a:p>
            <a:r>
              <a:rPr lang="en-GB" b="1"/>
              <a:t>2. </a:t>
            </a:r>
            <a:r>
              <a:rPr lang="en-GB"/>
              <a:t>Why was it necessary to add more numbers in step 3, and how did I know which ones to add?</a:t>
            </a:r>
          </a:p>
          <a:p>
            <a:endParaRPr lang="en-GB"/>
          </a:p>
          <a:p>
            <a:r>
              <a:rPr lang="en-GB" b="1"/>
              <a:t>3. </a:t>
            </a:r>
            <a:r>
              <a:rPr lang="en-GB"/>
              <a:t>Where did the numerator and denominator of the answer to b) come from?</a:t>
            </a:r>
          </a:p>
        </p:txBody>
      </p:sp>
      <p:pic>
        <p:nvPicPr>
          <p:cNvPr id="60" name="Picture 59">
            <a:extLst>
              <a:ext uri="{FF2B5EF4-FFF2-40B4-BE49-F238E27FC236}">
                <a16:creationId xmlns:a16="http://schemas.microsoft.com/office/drawing/2014/main" id="{387D89D0-4894-371C-8C06-97F8674CD53F}"/>
              </a:ext>
            </a:extLst>
          </p:cNvPr>
          <p:cNvPicPr>
            <a:picLocks noChangeAspect="1"/>
          </p:cNvPicPr>
          <p:nvPr/>
        </p:nvPicPr>
        <p:blipFill>
          <a:blip r:embed="rId76"/>
          <a:stretch>
            <a:fillRect/>
          </a:stretch>
        </p:blipFill>
        <p:spPr>
          <a:xfrm>
            <a:off x="4572000" y="4775050"/>
            <a:ext cx="1367059" cy="844830"/>
          </a:xfrm>
          <a:prstGeom prst="rect">
            <a:avLst/>
          </a:prstGeom>
        </p:spPr>
      </p:pic>
      <p:pic>
        <p:nvPicPr>
          <p:cNvPr id="62" name="Picture 61">
            <a:extLst>
              <a:ext uri="{FF2B5EF4-FFF2-40B4-BE49-F238E27FC236}">
                <a16:creationId xmlns:a16="http://schemas.microsoft.com/office/drawing/2014/main" id="{154039AB-6C56-0E88-367C-9D0D6FB0A111}"/>
              </a:ext>
            </a:extLst>
          </p:cNvPr>
          <p:cNvPicPr>
            <a:picLocks noChangeAspect="1"/>
          </p:cNvPicPr>
          <p:nvPr/>
        </p:nvPicPr>
        <p:blipFill>
          <a:blip r:embed="rId77"/>
          <a:stretch>
            <a:fillRect/>
          </a:stretch>
        </p:blipFill>
        <p:spPr>
          <a:xfrm>
            <a:off x="6091983" y="4782328"/>
            <a:ext cx="1367059" cy="842620"/>
          </a:xfrm>
          <a:prstGeom prst="rect">
            <a:avLst/>
          </a:prstGeom>
        </p:spPr>
      </p:pic>
      <p:pic>
        <p:nvPicPr>
          <p:cNvPr id="128" name="Picture 127">
            <a:extLst>
              <a:ext uri="{FF2B5EF4-FFF2-40B4-BE49-F238E27FC236}">
                <a16:creationId xmlns:a16="http://schemas.microsoft.com/office/drawing/2014/main" id="{9B768BAC-C5CD-34FF-94B5-DB88B284563C}"/>
              </a:ext>
            </a:extLst>
          </p:cNvPr>
          <p:cNvPicPr>
            <a:picLocks noChangeAspect="1"/>
          </p:cNvPicPr>
          <p:nvPr/>
        </p:nvPicPr>
        <p:blipFill>
          <a:blip r:embed="rId78"/>
          <a:stretch>
            <a:fillRect/>
          </a:stretch>
        </p:blipFill>
        <p:spPr>
          <a:xfrm>
            <a:off x="7661664" y="4780491"/>
            <a:ext cx="1367060" cy="843607"/>
          </a:xfrm>
          <a:prstGeom prst="rect">
            <a:avLst/>
          </a:prstGeom>
        </p:spPr>
      </p:pic>
      <p:sp>
        <p:nvSpPr>
          <p:cNvPr id="66" name="Rectangle: Rounded Corners 65">
            <a:extLst>
              <a:ext uri="{FF2B5EF4-FFF2-40B4-BE49-F238E27FC236}">
                <a16:creationId xmlns:a16="http://schemas.microsoft.com/office/drawing/2014/main" id="{87EFFF75-E506-372D-4AB9-093A4968C2C0}"/>
              </a:ext>
            </a:extLst>
          </p:cNvPr>
          <p:cNvSpPr/>
          <p:nvPr/>
        </p:nvSpPr>
        <p:spPr>
          <a:xfrm>
            <a:off x="4751307" y="4574764"/>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67" name="Rectangle: Rounded Corners 66">
            <a:extLst>
              <a:ext uri="{FF2B5EF4-FFF2-40B4-BE49-F238E27FC236}">
                <a16:creationId xmlns:a16="http://schemas.microsoft.com/office/drawing/2014/main" id="{49533191-8CDD-5768-17FB-E98DF9262A4A}"/>
              </a:ext>
            </a:extLst>
          </p:cNvPr>
          <p:cNvSpPr/>
          <p:nvPr/>
        </p:nvSpPr>
        <p:spPr>
          <a:xfrm>
            <a:off x="6256838" y="4574764"/>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68" name="Rectangle: Rounded Corners 67">
            <a:extLst>
              <a:ext uri="{FF2B5EF4-FFF2-40B4-BE49-F238E27FC236}">
                <a16:creationId xmlns:a16="http://schemas.microsoft.com/office/drawing/2014/main" id="{7653C870-C815-8C20-142D-5AFE8CA086C0}"/>
              </a:ext>
            </a:extLst>
          </p:cNvPr>
          <p:cNvSpPr/>
          <p:nvPr/>
        </p:nvSpPr>
        <p:spPr>
          <a:xfrm>
            <a:off x="7953929" y="4578287"/>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p:spTree>
    <p:extLst>
      <p:ext uri="{BB962C8B-B14F-4D97-AF65-F5344CB8AC3E}">
        <p14:creationId xmlns:p14="http://schemas.microsoft.com/office/powerpoint/2010/main" val="456591669"/>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A93A9F2-37BD-1C4C-AE79-6F61B12C75D7}"/>
              </a:ext>
            </a:extLst>
          </p:cNvPr>
          <p:cNvSpPr/>
          <p:nvPr/>
        </p:nvSpPr>
        <p:spPr>
          <a:xfrm>
            <a:off x="146962" y="2684958"/>
            <a:ext cx="4184374" cy="255932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7F8020EC-97FA-0FC9-5601-C50DB6903D10}"/>
                  </a:ext>
                </a:extLst>
              </p:cNvPr>
              <p:cNvSpPr txBox="1"/>
              <p:nvPr/>
            </p:nvSpPr>
            <p:spPr>
              <a:xfrm>
                <a:off x="67450" y="2640232"/>
                <a:ext cx="35721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i="1" smtClean="0">
                          <a:latin typeface="Cambria Math" panose="02040503050406030204" pitchFamily="18" charset="0"/>
                          <a:ea typeface="Cambria Math" panose="02040503050406030204" pitchFamily="18" charset="0"/>
                        </a:rPr>
                        <m:t>𝜉</m:t>
                      </m:r>
                    </m:oMath>
                  </m:oMathPara>
                </a14:m>
                <a:endParaRPr lang="en-GB"/>
              </a:p>
            </p:txBody>
          </p:sp>
        </mc:Choice>
        <mc:Fallback xmlns="">
          <p:sp>
            <p:nvSpPr>
              <p:cNvPr id="5" name="TextBox 4">
                <a:extLst>
                  <a:ext uri="{FF2B5EF4-FFF2-40B4-BE49-F238E27FC236}">
                    <a16:creationId xmlns:a16="http://schemas.microsoft.com/office/drawing/2014/main" id="{7F8020EC-97FA-0FC9-5601-C50DB6903D10}"/>
                  </a:ext>
                </a:extLst>
              </p:cNvPr>
              <p:cNvSpPr txBox="1">
                <a:spLocks noRot="1" noChangeAspect="1" noMove="1" noResize="1" noEditPoints="1" noAdjustHandles="1" noChangeArrowheads="1" noChangeShapeType="1" noTextEdit="1"/>
              </p:cNvSpPr>
              <p:nvPr/>
            </p:nvSpPr>
            <p:spPr>
              <a:xfrm>
                <a:off x="67450" y="2640232"/>
                <a:ext cx="357214" cy="369332"/>
              </a:xfrm>
              <a:prstGeom prst="rect">
                <a:avLst/>
              </a:prstGeom>
              <a:blipFill>
                <a:blip r:embed="rId2"/>
                <a:stretch>
                  <a:fillRect b="-13115"/>
                </a:stretch>
              </a:blipFill>
            </p:spPr>
            <p:txBody>
              <a:bodyPr/>
              <a:lstStyle/>
              <a:p>
                <a:r>
                  <a:rPr lang="en-GB">
                    <a:noFill/>
                  </a:rPr>
                  <a:t> </a:t>
                </a:r>
              </a:p>
            </p:txBody>
          </p:sp>
        </mc:Fallback>
      </mc:AlternateContent>
      <p:sp>
        <p:nvSpPr>
          <p:cNvPr id="9" name="Oval 8">
            <a:extLst>
              <a:ext uri="{FF2B5EF4-FFF2-40B4-BE49-F238E27FC236}">
                <a16:creationId xmlns:a16="http://schemas.microsoft.com/office/drawing/2014/main" id="{B1A2B6BC-F5F6-840F-8E2E-5A182E1B46DE}"/>
              </a:ext>
            </a:extLst>
          </p:cNvPr>
          <p:cNvSpPr/>
          <p:nvPr/>
        </p:nvSpPr>
        <p:spPr>
          <a:xfrm>
            <a:off x="668766"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Oval 9">
            <a:extLst>
              <a:ext uri="{FF2B5EF4-FFF2-40B4-BE49-F238E27FC236}">
                <a16:creationId xmlns:a16="http://schemas.microsoft.com/office/drawing/2014/main" id="{A83CB414-36F2-4EC3-63DE-AA5BEE0AE72D}"/>
              </a:ext>
            </a:extLst>
          </p:cNvPr>
          <p:cNvSpPr/>
          <p:nvPr/>
        </p:nvSpPr>
        <p:spPr>
          <a:xfrm>
            <a:off x="1904531" y="2928465"/>
            <a:ext cx="1818861" cy="1818861"/>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mc:Choice xmlns:a14="http://schemas.microsoft.com/office/drawing/2010/main" Requires="a14">
          <p:sp>
            <p:nvSpPr>
              <p:cNvPr id="11" name="TextBox 10">
                <a:extLst>
                  <a:ext uri="{FF2B5EF4-FFF2-40B4-BE49-F238E27FC236}">
                    <a16:creationId xmlns:a16="http://schemas.microsoft.com/office/drawing/2014/main" id="{5A8015C2-FA68-07F9-03D9-7C2C4AAD9382}"/>
                  </a:ext>
                </a:extLst>
              </p:cNvPr>
              <p:cNvSpPr txBox="1"/>
              <p:nvPr/>
            </p:nvSpPr>
            <p:spPr>
              <a:xfrm>
                <a:off x="173935" y="129248"/>
                <a:ext cx="5123622" cy="2308324"/>
              </a:xfrm>
              <a:prstGeom prst="rect">
                <a:avLst/>
              </a:prstGeom>
              <a:noFill/>
            </p:spPr>
            <p:txBody>
              <a:bodyPr wrap="square" rtlCol="0">
                <a:spAutoFit/>
              </a:bodyPr>
              <a:lstStyle/>
              <a:p>
                <a14:m>
                  <m:oMath xmlns:m="http://schemas.openxmlformats.org/officeDocument/2006/math">
                    <m:r>
                      <a:rPr lang="en-GB" i="1">
                        <a:latin typeface="Cambria Math" panose="02040503050406030204" pitchFamily="18" charset="0"/>
                        <a:ea typeface="Cambria Math" panose="02040503050406030204" pitchFamily="18" charset="0"/>
                      </a:rPr>
                      <m:t>𝜉</m:t>
                    </m:r>
                  </m:oMath>
                </a14:m>
                <a:r>
                  <a:rPr lang="en-GB"/>
                  <a:t> = {even numbers less than 27}</a:t>
                </a:r>
              </a:p>
              <a:p>
                <a:r>
                  <a:rPr lang="en-GB" i="1"/>
                  <a:t>A</a:t>
                </a:r>
                <a:r>
                  <a:rPr lang="en-GB"/>
                  <a:t> = {2, 8, 10, 26}</a:t>
                </a:r>
              </a:p>
              <a:p>
                <a:r>
                  <a:rPr lang="en-GB" i="1"/>
                  <a:t>B </a:t>
                </a:r>
                <a:r>
                  <a:rPr lang="en-GB"/>
                  <a:t>= {4, 6, 8, 18, 24, 26}</a:t>
                </a:r>
              </a:p>
              <a:p>
                <a:endParaRPr lang="en-GB" i="1"/>
              </a:p>
              <a:p>
                <a:r>
                  <a:rPr lang="en-GB"/>
                  <a:t>a) Complete the Venn diagram to show this</a:t>
                </a:r>
              </a:p>
              <a:p>
                <a:endParaRPr lang="en-GB"/>
              </a:p>
              <a:p>
                <a:r>
                  <a:rPr lang="en-GB"/>
                  <a:t>b) A number is chosen from the universal set </a:t>
                </a:r>
                <a14:m>
                  <m:oMath xmlns:m="http://schemas.openxmlformats.org/officeDocument/2006/math">
                    <m:r>
                      <a:rPr lang="en-GB" i="1" smtClean="0">
                        <a:latin typeface="Cambria Math" panose="02040503050406030204" pitchFamily="18" charset="0"/>
                        <a:ea typeface="Cambria Math" panose="02040503050406030204" pitchFamily="18" charset="0"/>
                      </a:rPr>
                      <m:t>𝜉</m:t>
                    </m:r>
                  </m:oMath>
                </a14:m>
                <a:r>
                  <a:rPr lang="en-GB"/>
                  <a:t>. What is the probability the number is in set </a:t>
                </a:r>
                <a14:m>
                  <m:oMath xmlns:m="http://schemas.openxmlformats.org/officeDocument/2006/math">
                    <m:r>
                      <a:rPr lang="en-GB" b="0" i="1" smtClean="0">
                        <a:latin typeface="Cambria Math" panose="02040503050406030204" pitchFamily="18" charset="0"/>
                      </a:rPr>
                      <m:t>𝐴</m:t>
                    </m:r>
                    <m:r>
                      <a:rPr lang="en-GB" b="0" i="1" smtClean="0">
                        <a:latin typeface="Cambria Math" panose="02040503050406030204" pitchFamily="18" charset="0"/>
                      </a:rPr>
                      <m:t> ∩</m:t>
                    </m:r>
                    <m:r>
                      <a:rPr lang="en-GB" b="0" i="1" smtClean="0">
                        <a:latin typeface="Cambria Math" panose="02040503050406030204" pitchFamily="18" charset="0"/>
                        <a:ea typeface="Cambria Math" panose="02040503050406030204" pitchFamily="18" charset="0"/>
                      </a:rPr>
                      <m:t>𝐵</m:t>
                    </m:r>
                  </m:oMath>
                </a14:m>
                <a:r>
                  <a:rPr lang="en-GB"/>
                  <a:t>?</a:t>
                </a:r>
              </a:p>
            </p:txBody>
          </p:sp>
        </mc:Choice>
        <mc:Fallback>
          <p:sp>
            <p:nvSpPr>
              <p:cNvPr id="11" name="TextBox 10">
                <a:extLst>
                  <a:ext uri="{FF2B5EF4-FFF2-40B4-BE49-F238E27FC236}">
                    <a16:creationId xmlns:a16="http://schemas.microsoft.com/office/drawing/2014/main" id="{5A8015C2-FA68-07F9-03D9-7C2C4AAD9382}"/>
                  </a:ext>
                </a:extLst>
              </p:cNvPr>
              <p:cNvSpPr txBox="1">
                <a:spLocks noRot="1" noChangeAspect="1" noMove="1" noResize="1" noEditPoints="1" noAdjustHandles="1" noChangeArrowheads="1" noChangeShapeType="1" noTextEdit="1"/>
              </p:cNvSpPr>
              <p:nvPr/>
            </p:nvSpPr>
            <p:spPr>
              <a:xfrm>
                <a:off x="173935" y="129248"/>
                <a:ext cx="5123622" cy="2308324"/>
              </a:xfrm>
              <a:prstGeom prst="rect">
                <a:avLst/>
              </a:prstGeom>
              <a:blipFill>
                <a:blip r:embed="rId3"/>
                <a:stretch>
                  <a:fillRect l="-1071" t="-1319" b="-3166"/>
                </a:stretch>
              </a:blipFill>
            </p:spPr>
            <p:txBody>
              <a:bodyPr/>
              <a:lstStyle/>
              <a:p>
                <a:r>
                  <a:rPr lang="en-GB">
                    <a:noFill/>
                  </a:rPr>
                  <a:t> </a:t>
                </a:r>
              </a:p>
            </p:txBody>
          </p:sp>
        </mc:Fallback>
      </mc:AlternateContent>
      <p:grpSp>
        <p:nvGrpSpPr>
          <p:cNvPr id="12" name="Group 11">
            <a:extLst>
              <a:ext uri="{FF2B5EF4-FFF2-40B4-BE49-F238E27FC236}">
                <a16:creationId xmlns:a16="http://schemas.microsoft.com/office/drawing/2014/main" id="{C7DE5DAD-BAB4-0A09-54E0-7D7199519097}"/>
              </a:ext>
            </a:extLst>
          </p:cNvPr>
          <p:cNvGrpSpPr/>
          <p:nvPr/>
        </p:nvGrpSpPr>
        <p:grpSpPr>
          <a:xfrm>
            <a:off x="754604" y="2938310"/>
            <a:ext cx="258480" cy="196920"/>
            <a:chOff x="1293443" y="2946856"/>
            <a:chExt cx="258480" cy="196920"/>
          </a:xfrm>
        </p:grpSpPr>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4C1735D3-9369-205A-663B-672A84947673}"/>
                    </a:ext>
                  </a:extLst>
                </p14:cNvPr>
                <p14:cNvContentPartPr/>
                <p14:nvPr/>
              </p14:nvContentPartPr>
              <p14:xfrm>
                <a:off x="1293443" y="2961616"/>
                <a:ext cx="83520" cy="182160"/>
              </p14:xfrm>
            </p:contentPart>
          </mc:Choice>
          <mc:Fallback xmlns="">
            <p:pic>
              <p:nvPicPr>
                <p:cNvPr id="3" name="Ink 2">
                  <a:extLst>
                    <a:ext uri="{FF2B5EF4-FFF2-40B4-BE49-F238E27FC236}">
                      <a16:creationId xmlns:a16="http://schemas.microsoft.com/office/drawing/2014/main" id="{4C1735D3-9369-205A-663B-672A84947673}"/>
                    </a:ext>
                  </a:extLst>
                </p:cNvPr>
                <p:cNvPicPr/>
                <p:nvPr/>
              </p:nvPicPr>
              <p:blipFill>
                <a:blip r:embed="rId5"/>
                <a:stretch>
                  <a:fillRect/>
                </a:stretch>
              </p:blipFill>
              <p:spPr>
                <a:xfrm>
                  <a:off x="1275443" y="2943616"/>
                  <a:ext cx="11916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055756B0-0AEF-75E6-72ED-82408E12AEF3}"/>
                    </a:ext>
                  </a:extLst>
                </p14:cNvPr>
                <p14:cNvContentPartPr/>
                <p14:nvPr/>
              </p14:nvContentPartPr>
              <p14:xfrm>
                <a:off x="1297043" y="2946856"/>
                <a:ext cx="254880" cy="96840"/>
              </p14:xfrm>
            </p:contentPart>
          </mc:Choice>
          <mc:Fallback xmlns="">
            <p:pic>
              <p:nvPicPr>
                <p:cNvPr id="6" name="Ink 5">
                  <a:extLst>
                    <a:ext uri="{FF2B5EF4-FFF2-40B4-BE49-F238E27FC236}">
                      <a16:creationId xmlns:a16="http://schemas.microsoft.com/office/drawing/2014/main" id="{055756B0-0AEF-75E6-72ED-82408E12AEF3}"/>
                    </a:ext>
                  </a:extLst>
                </p:cNvPr>
                <p:cNvPicPr/>
                <p:nvPr/>
              </p:nvPicPr>
              <p:blipFill>
                <a:blip r:embed="rId7"/>
                <a:stretch>
                  <a:fillRect/>
                </a:stretch>
              </p:blipFill>
              <p:spPr>
                <a:xfrm>
                  <a:off x="1279043" y="2929216"/>
                  <a:ext cx="29052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15E539D0-A9F8-4550-D89C-ED2200D32390}"/>
                    </a:ext>
                  </a:extLst>
                </p14:cNvPr>
                <p14:cNvContentPartPr/>
                <p14:nvPr/>
              </p14:nvContentPartPr>
              <p14:xfrm>
                <a:off x="1338083" y="2980696"/>
                <a:ext cx="145080" cy="100800"/>
              </p14:xfrm>
            </p:contentPart>
          </mc:Choice>
          <mc:Fallback xmlns="">
            <p:pic>
              <p:nvPicPr>
                <p:cNvPr id="7" name="Ink 6">
                  <a:extLst>
                    <a:ext uri="{FF2B5EF4-FFF2-40B4-BE49-F238E27FC236}">
                      <a16:creationId xmlns:a16="http://schemas.microsoft.com/office/drawing/2014/main" id="{15E539D0-A9F8-4550-D89C-ED2200D32390}"/>
                    </a:ext>
                  </a:extLst>
                </p:cNvPr>
                <p:cNvPicPr/>
                <p:nvPr/>
              </p:nvPicPr>
              <p:blipFill>
                <a:blip r:embed="rId9"/>
                <a:stretch>
                  <a:fillRect/>
                </a:stretch>
              </p:blipFill>
              <p:spPr>
                <a:xfrm>
                  <a:off x="1320083" y="2963056"/>
                  <a:ext cx="180720" cy="136440"/>
                </a:xfrm>
                <a:prstGeom prst="rect">
                  <a:avLst/>
                </a:prstGeom>
              </p:spPr>
            </p:pic>
          </mc:Fallback>
        </mc:AlternateContent>
      </p:grpSp>
      <p:grpSp>
        <p:nvGrpSpPr>
          <p:cNvPr id="16" name="Group 15">
            <a:extLst>
              <a:ext uri="{FF2B5EF4-FFF2-40B4-BE49-F238E27FC236}">
                <a16:creationId xmlns:a16="http://schemas.microsoft.com/office/drawing/2014/main" id="{61367E2B-B511-EDD3-882B-7B686C1BE9A3}"/>
              </a:ext>
            </a:extLst>
          </p:cNvPr>
          <p:cNvGrpSpPr/>
          <p:nvPr/>
        </p:nvGrpSpPr>
        <p:grpSpPr>
          <a:xfrm>
            <a:off x="3269204" y="2840030"/>
            <a:ext cx="161640" cy="240480"/>
            <a:chOff x="3808043" y="2848576"/>
            <a:chExt cx="161640" cy="240480"/>
          </a:xfrm>
        </p:grpSpPr>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916F8EEA-4F9B-E422-C922-915237025B55}"/>
                    </a:ext>
                  </a:extLst>
                </p14:cNvPr>
                <p14:cNvContentPartPr/>
                <p14:nvPr/>
              </p14:nvContentPartPr>
              <p14:xfrm>
                <a:off x="3808043" y="2854336"/>
                <a:ext cx="61920" cy="168120"/>
              </p14:xfrm>
            </p:contentPart>
          </mc:Choice>
          <mc:Fallback xmlns="">
            <p:pic>
              <p:nvPicPr>
                <p:cNvPr id="14" name="Ink 13">
                  <a:extLst>
                    <a:ext uri="{FF2B5EF4-FFF2-40B4-BE49-F238E27FC236}">
                      <a16:creationId xmlns:a16="http://schemas.microsoft.com/office/drawing/2014/main" id="{916F8EEA-4F9B-E422-C922-915237025B55}"/>
                    </a:ext>
                  </a:extLst>
                </p:cNvPr>
                <p:cNvPicPr/>
                <p:nvPr/>
              </p:nvPicPr>
              <p:blipFill>
                <a:blip r:embed="rId11"/>
                <a:stretch>
                  <a:fillRect/>
                </a:stretch>
              </p:blipFill>
              <p:spPr>
                <a:xfrm>
                  <a:off x="3790403" y="2836336"/>
                  <a:ext cx="975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4C0D8EA-3D45-C7BC-5C90-9B0636002EF4}"/>
                    </a:ext>
                  </a:extLst>
                </p14:cNvPr>
                <p14:cNvContentPartPr/>
                <p14:nvPr/>
              </p14:nvContentPartPr>
              <p14:xfrm>
                <a:off x="3833243" y="2848576"/>
                <a:ext cx="136440" cy="240480"/>
              </p14:xfrm>
            </p:contentPart>
          </mc:Choice>
          <mc:Fallback xmlns="">
            <p:pic>
              <p:nvPicPr>
                <p:cNvPr id="15" name="Ink 14">
                  <a:extLst>
                    <a:ext uri="{FF2B5EF4-FFF2-40B4-BE49-F238E27FC236}">
                      <a16:creationId xmlns:a16="http://schemas.microsoft.com/office/drawing/2014/main" id="{24C0D8EA-3D45-C7BC-5C90-9B0636002EF4}"/>
                    </a:ext>
                  </a:extLst>
                </p:cNvPr>
                <p:cNvPicPr/>
                <p:nvPr/>
              </p:nvPicPr>
              <p:blipFill>
                <a:blip r:embed="rId13"/>
                <a:stretch>
                  <a:fillRect/>
                </a:stretch>
              </p:blipFill>
              <p:spPr>
                <a:xfrm>
                  <a:off x="3815603" y="2830576"/>
                  <a:ext cx="17208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7" name="Ink 16">
                <a:extLst>
                  <a:ext uri="{FF2B5EF4-FFF2-40B4-BE49-F238E27FC236}">
                    <a16:creationId xmlns:a16="http://schemas.microsoft.com/office/drawing/2014/main" id="{49BFBA2D-53B0-4B69-6F7F-FE292DC490A8}"/>
                  </a:ext>
                </a:extLst>
              </p14:cNvPr>
              <p14:cNvContentPartPr/>
              <p14:nvPr/>
            </p14:nvContentPartPr>
            <p14:xfrm>
              <a:off x="2131244" y="3381110"/>
              <a:ext cx="117000" cy="231120"/>
            </p14:xfrm>
          </p:contentPart>
        </mc:Choice>
        <mc:Fallback xmlns="">
          <p:pic>
            <p:nvPicPr>
              <p:cNvPr id="17" name="Ink 16">
                <a:extLst>
                  <a:ext uri="{FF2B5EF4-FFF2-40B4-BE49-F238E27FC236}">
                    <a16:creationId xmlns:a16="http://schemas.microsoft.com/office/drawing/2014/main" id="{49BFBA2D-53B0-4B69-6F7F-FE292DC490A8}"/>
                  </a:ext>
                </a:extLst>
              </p:cNvPr>
              <p:cNvPicPr/>
              <p:nvPr/>
            </p:nvPicPr>
            <p:blipFill>
              <a:blip r:embed="rId15"/>
              <a:stretch>
                <a:fillRect/>
              </a:stretch>
            </p:blipFill>
            <p:spPr>
              <a:xfrm>
                <a:off x="2113244" y="3363470"/>
                <a:ext cx="152640" cy="266760"/>
              </a:xfrm>
              <a:prstGeom prst="rect">
                <a:avLst/>
              </a:prstGeom>
            </p:spPr>
          </p:pic>
        </mc:Fallback>
      </mc:AlternateContent>
      <p:grpSp>
        <p:nvGrpSpPr>
          <p:cNvPr id="20" name="Group 19">
            <a:extLst>
              <a:ext uri="{FF2B5EF4-FFF2-40B4-BE49-F238E27FC236}">
                <a16:creationId xmlns:a16="http://schemas.microsoft.com/office/drawing/2014/main" id="{C88B2033-A8C8-7530-E300-2E72C5D37D3B}"/>
              </a:ext>
            </a:extLst>
          </p:cNvPr>
          <p:cNvGrpSpPr/>
          <p:nvPr/>
        </p:nvGrpSpPr>
        <p:grpSpPr>
          <a:xfrm>
            <a:off x="2042684" y="3805190"/>
            <a:ext cx="290880" cy="208440"/>
            <a:chOff x="2581523" y="3813736"/>
            <a:chExt cx="290880" cy="208440"/>
          </a:xfrm>
        </p:grpSpPr>
        <mc:AlternateContent xmlns:mc="http://schemas.openxmlformats.org/markup-compatibility/2006" xmlns:p14="http://schemas.microsoft.com/office/powerpoint/2010/main">
          <mc:Choice Requires="p14">
            <p:contentPart p14:bwMode="auto" r:id="rId16">
              <p14:nvContentPartPr>
                <p14:cNvPr id="18" name="Ink 17">
                  <a:extLst>
                    <a:ext uri="{FF2B5EF4-FFF2-40B4-BE49-F238E27FC236}">
                      <a16:creationId xmlns:a16="http://schemas.microsoft.com/office/drawing/2014/main" id="{3158B920-C672-0A86-443B-D63C0948C09B}"/>
                    </a:ext>
                  </a:extLst>
                </p14:cNvPr>
                <p14:cNvContentPartPr/>
                <p14:nvPr/>
              </p14:nvContentPartPr>
              <p14:xfrm>
                <a:off x="2581523" y="3849736"/>
                <a:ext cx="141120" cy="172440"/>
              </p14:xfrm>
            </p:contentPart>
          </mc:Choice>
          <mc:Fallback xmlns="">
            <p:pic>
              <p:nvPicPr>
                <p:cNvPr id="18" name="Ink 17">
                  <a:extLst>
                    <a:ext uri="{FF2B5EF4-FFF2-40B4-BE49-F238E27FC236}">
                      <a16:creationId xmlns:a16="http://schemas.microsoft.com/office/drawing/2014/main" id="{3158B920-C672-0A86-443B-D63C0948C09B}"/>
                    </a:ext>
                  </a:extLst>
                </p:cNvPr>
                <p:cNvPicPr/>
                <p:nvPr/>
              </p:nvPicPr>
              <p:blipFill>
                <a:blip r:embed="rId17"/>
                <a:stretch>
                  <a:fillRect/>
                </a:stretch>
              </p:blipFill>
              <p:spPr>
                <a:xfrm>
                  <a:off x="2563523" y="3832096"/>
                  <a:ext cx="17676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 name="Ink 18">
                  <a:extLst>
                    <a:ext uri="{FF2B5EF4-FFF2-40B4-BE49-F238E27FC236}">
                      <a16:creationId xmlns:a16="http://schemas.microsoft.com/office/drawing/2014/main" id="{CE0E7992-855F-CABA-146B-AC28A630C8B6}"/>
                    </a:ext>
                  </a:extLst>
                </p14:cNvPr>
                <p14:cNvContentPartPr/>
                <p14:nvPr/>
              </p14:nvContentPartPr>
              <p14:xfrm>
                <a:off x="2763323" y="3813736"/>
                <a:ext cx="109080" cy="208440"/>
              </p14:xfrm>
            </p:contentPart>
          </mc:Choice>
          <mc:Fallback xmlns="">
            <p:pic>
              <p:nvPicPr>
                <p:cNvPr id="19" name="Ink 18">
                  <a:extLst>
                    <a:ext uri="{FF2B5EF4-FFF2-40B4-BE49-F238E27FC236}">
                      <a16:creationId xmlns:a16="http://schemas.microsoft.com/office/drawing/2014/main" id="{CE0E7992-855F-CABA-146B-AC28A630C8B6}"/>
                    </a:ext>
                  </a:extLst>
                </p:cNvPr>
                <p:cNvPicPr/>
                <p:nvPr/>
              </p:nvPicPr>
              <p:blipFill>
                <a:blip r:embed="rId19"/>
                <a:stretch>
                  <a:fillRect/>
                </a:stretch>
              </p:blipFill>
              <p:spPr>
                <a:xfrm>
                  <a:off x="2745323" y="3796096"/>
                  <a:ext cx="144720" cy="244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4" name="Ink 3">
                <a:extLst>
                  <a:ext uri="{FF2B5EF4-FFF2-40B4-BE49-F238E27FC236}">
                    <a16:creationId xmlns:a16="http://schemas.microsoft.com/office/drawing/2014/main" id="{0E548AE3-0EF0-7AAA-8EAB-7AA7CDF6E24F}"/>
                  </a:ext>
                </a:extLst>
              </p14:cNvPr>
              <p14:cNvContentPartPr/>
              <p14:nvPr/>
            </p14:nvContentPartPr>
            <p14:xfrm>
              <a:off x="936764" y="3381830"/>
              <a:ext cx="203400" cy="191520"/>
            </p14:xfrm>
          </p:contentPart>
        </mc:Choice>
        <mc:Fallback xmlns="">
          <p:pic>
            <p:nvPicPr>
              <p:cNvPr id="4" name="Ink 3">
                <a:extLst>
                  <a:ext uri="{FF2B5EF4-FFF2-40B4-BE49-F238E27FC236}">
                    <a16:creationId xmlns:a16="http://schemas.microsoft.com/office/drawing/2014/main" id="{0E548AE3-0EF0-7AAA-8EAB-7AA7CDF6E24F}"/>
                  </a:ext>
                </a:extLst>
              </p:cNvPr>
              <p:cNvPicPr/>
              <p:nvPr/>
            </p:nvPicPr>
            <p:blipFill>
              <a:blip r:embed="rId21"/>
              <a:stretch>
                <a:fillRect/>
              </a:stretch>
            </p:blipFill>
            <p:spPr>
              <a:xfrm>
                <a:off x="919124" y="3363830"/>
                <a:ext cx="239040" cy="227160"/>
              </a:xfrm>
              <a:prstGeom prst="rect">
                <a:avLst/>
              </a:prstGeom>
            </p:spPr>
          </p:pic>
        </mc:Fallback>
      </mc:AlternateContent>
      <p:grpSp>
        <p:nvGrpSpPr>
          <p:cNvPr id="23" name="Group 22">
            <a:extLst>
              <a:ext uri="{FF2B5EF4-FFF2-40B4-BE49-F238E27FC236}">
                <a16:creationId xmlns:a16="http://schemas.microsoft.com/office/drawing/2014/main" id="{201DCB80-1DCA-FE77-247F-590EF53E3ED0}"/>
              </a:ext>
            </a:extLst>
          </p:cNvPr>
          <p:cNvGrpSpPr/>
          <p:nvPr/>
        </p:nvGrpSpPr>
        <p:grpSpPr>
          <a:xfrm>
            <a:off x="1325564" y="3705470"/>
            <a:ext cx="264240" cy="162720"/>
            <a:chOff x="1864403" y="3714016"/>
            <a:chExt cx="264240" cy="16272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F519E7F0-65CA-C5F0-4330-1200409D806E}"/>
                    </a:ext>
                  </a:extLst>
                </p14:cNvPr>
                <p14:cNvContentPartPr/>
                <p14:nvPr/>
              </p14:nvContentPartPr>
              <p14:xfrm>
                <a:off x="1864403" y="3732016"/>
                <a:ext cx="25560" cy="144720"/>
              </p14:xfrm>
            </p:contentPart>
          </mc:Choice>
          <mc:Fallback xmlns="">
            <p:pic>
              <p:nvPicPr>
                <p:cNvPr id="13" name="Ink 12">
                  <a:extLst>
                    <a:ext uri="{FF2B5EF4-FFF2-40B4-BE49-F238E27FC236}">
                      <a16:creationId xmlns:a16="http://schemas.microsoft.com/office/drawing/2014/main" id="{F519E7F0-65CA-C5F0-4330-1200409D806E}"/>
                    </a:ext>
                  </a:extLst>
                </p:cNvPr>
                <p:cNvPicPr/>
                <p:nvPr/>
              </p:nvPicPr>
              <p:blipFill>
                <a:blip r:embed="rId23"/>
                <a:stretch>
                  <a:fillRect/>
                </a:stretch>
              </p:blipFill>
              <p:spPr>
                <a:xfrm>
                  <a:off x="1846763" y="3714376"/>
                  <a:ext cx="612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2" name="Ink 21">
                  <a:extLst>
                    <a:ext uri="{FF2B5EF4-FFF2-40B4-BE49-F238E27FC236}">
                      <a16:creationId xmlns:a16="http://schemas.microsoft.com/office/drawing/2014/main" id="{9567D934-258C-3618-8779-09E3738087DC}"/>
                    </a:ext>
                  </a:extLst>
                </p14:cNvPr>
                <p14:cNvContentPartPr/>
                <p14:nvPr/>
              </p14:nvContentPartPr>
              <p14:xfrm>
                <a:off x="1998683" y="3714016"/>
                <a:ext cx="129960" cy="128880"/>
              </p14:xfrm>
            </p:contentPart>
          </mc:Choice>
          <mc:Fallback xmlns="">
            <p:pic>
              <p:nvPicPr>
                <p:cNvPr id="22" name="Ink 21">
                  <a:extLst>
                    <a:ext uri="{FF2B5EF4-FFF2-40B4-BE49-F238E27FC236}">
                      <a16:creationId xmlns:a16="http://schemas.microsoft.com/office/drawing/2014/main" id="{9567D934-258C-3618-8779-09E3738087DC}"/>
                    </a:ext>
                  </a:extLst>
                </p:cNvPr>
                <p:cNvPicPr/>
                <p:nvPr/>
              </p:nvPicPr>
              <p:blipFill>
                <a:blip r:embed="rId25"/>
                <a:stretch>
                  <a:fillRect/>
                </a:stretch>
              </p:blipFill>
              <p:spPr>
                <a:xfrm>
                  <a:off x="1980683" y="3696016"/>
                  <a:ext cx="165600" cy="164520"/>
                </a:xfrm>
                <a:prstGeom prst="rect">
                  <a:avLst/>
                </a:prstGeom>
              </p:spPr>
            </p:pic>
          </mc:Fallback>
        </mc:AlternateContent>
      </p:grpSp>
      <p:grpSp>
        <p:nvGrpSpPr>
          <p:cNvPr id="26" name="Group 25">
            <a:extLst>
              <a:ext uri="{FF2B5EF4-FFF2-40B4-BE49-F238E27FC236}">
                <a16:creationId xmlns:a16="http://schemas.microsoft.com/office/drawing/2014/main" id="{6CE26CFD-50F7-71DD-F4B3-76C00624F08A}"/>
              </a:ext>
            </a:extLst>
          </p:cNvPr>
          <p:cNvGrpSpPr/>
          <p:nvPr/>
        </p:nvGrpSpPr>
        <p:grpSpPr>
          <a:xfrm>
            <a:off x="2679884" y="3214790"/>
            <a:ext cx="165960" cy="237240"/>
            <a:chOff x="3218723" y="3223336"/>
            <a:chExt cx="165960" cy="237240"/>
          </a:xfrm>
        </p:grpSpPr>
        <mc:AlternateContent xmlns:mc="http://schemas.openxmlformats.org/markup-compatibility/2006" xmlns:p14="http://schemas.microsoft.com/office/powerpoint/2010/main">
          <mc:Choice Requires="p14">
            <p:contentPart p14:bwMode="auto" r:id="rId26">
              <p14:nvContentPartPr>
                <p14:cNvPr id="24" name="Ink 23">
                  <a:extLst>
                    <a:ext uri="{FF2B5EF4-FFF2-40B4-BE49-F238E27FC236}">
                      <a16:creationId xmlns:a16="http://schemas.microsoft.com/office/drawing/2014/main" id="{F6C3C053-A097-5A1F-F429-ED35AE9DCD2D}"/>
                    </a:ext>
                  </a:extLst>
                </p14:cNvPr>
                <p14:cNvContentPartPr/>
                <p14:nvPr/>
              </p14:nvContentPartPr>
              <p14:xfrm>
                <a:off x="3218723" y="3223336"/>
                <a:ext cx="165960" cy="147240"/>
              </p14:xfrm>
            </p:contentPart>
          </mc:Choice>
          <mc:Fallback xmlns="">
            <p:pic>
              <p:nvPicPr>
                <p:cNvPr id="24" name="Ink 23">
                  <a:extLst>
                    <a:ext uri="{FF2B5EF4-FFF2-40B4-BE49-F238E27FC236}">
                      <a16:creationId xmlns:a16="http://schemas.microsoft.com/office/drawing/2014/main" id="{F6C3C053-A097-5A1F-F429-ED35AE9DCD2D}"/>
                    </a:ext>
                  </a:extLst>
                </p:cNvPr>
                <p:cNvPicPr/>
                <p:nvPr/>
              </p:nvPicPr>
              <p:blipFill>
                <a:blip r:embed="rId27"/>
                <a:stretch>
                  <a:fillRect/>
                </a:stretch>
              </p:blipFill>
              <p:spPr>
                <a:xfrm>
                  <a:off x="3201083" y="3205336"/>
                  <a:ext cx="20160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25" name="Ink 24">
                  <a:extLst>
                    <a:ext uri="{FF2B5EF4-FFF2-40B4-BE49-F238E27FC236}">
                      <a16:creationId xmlns:a16="http://schemas.microsoft.com/office/drawing/2014/main" id="{1DA42A4A-27A5-0F16-6E41-DA1343DCE388}"/>
                    </a:ext>
                  </a:extLst>
                </p14:cNvPr>
                <p14:cNvContentPartPr/>
                <p14:nvPr/>
              </p14:nvContentPartPr>
              <p14:xfrm>
                <a:off x="3314123" y="3265456"/>
                <a:ext cx="19440" cy="195120"/>
              </p14:xfrm>
            </p:contentPart>
          </mc:Choice>
          <mc:Fallback xmlns="">
            <p:pic>
              <p:nvPicPr>
                <p:cNvPr id="25" name="Ink 24">
                  <a:extLst>
                    <a:ext uri="{FF2B5EF4-FFF2-40B4-BE49-F238E27FC236}">
                      <a16:creationId xmlns:a16="http://schemas.microsoft.com/office/drawing/2014/main" id="{1DA42A4A-27A5-0F16-6E41-DA1343DCE388}"/>
                    </a:ext>
                  </a:extLst>
                </p:cNvPr>
                <p:cNvPicPr/>
                <p:nvPr/>
              </p:nvPicPr>
              <p:blipFill>
                <a:blip r:embed="rId29"/>
                <a:stretch>
                  <a:fillRect/>
                </a:stretch>
              </p:blipFill>
              <p:spPr>
                <a:xfrm>
                  <a:off x="3296123" y="3247816"/>
                  <a:ext cx="550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7" name="Ink 26">
                <a:extLst>
                  <a:ext uri="{FF2B5EF4-FFF2-40B4-BE49-F238E27FC236}">
                    <a16:creationId xmlns:a16="http://schemas.microsoft.com/office/drawing/2014/main" id="{53092BA0-A667-DA26-DE2E-6BFD1E6C375B}"/>
                  </a:ext>
                </a:extLst>
              </p14:cNvPr>
              <p14:cNvContentPartPr/>
              <p14:nvPr/>
            </p14:nvContentPartPr>
            <p14:xfrm>
              <a:off x="3222764" y="3426110"/>
              <a:ext cx="109080" cy="230040"/>
            </p14:xfrm>
          </p:contentPart>
        </mc:Choice>
        <mc:Fallback xmlns="">
          <p:pic>
            <p:nvPicPr>
              <p:cNvPr id="27" name="Ink 26">
                <a:extLst>
                  <a:ext uri="{FF2B5EF4-FFF2-40B4-BE49-F238E27FC236}">
                    <a16:creationId xmlns:a16="http://schemas.microsoft.com/office/drawing/2014/main" id="{53092BA0-A667-DA26-DE2E-6BFD1E6C375B}"/>
                  </a:ext>
                </a:extLst>
              </p:cNvPr>
              <p:cNvPicPr/>
              <p:nvPr/>
            </p:nvPicPr>
            <p:blipFill>
              <a:blip r:embed="rId31"/>
              <a:stretch>
                <a:fillRect/>
              </a:stretch>
            </p:blipFill>
            <p:spPr>
              <a:xfrm>
                <a:off x="3205124" y="3408110"/>
                <a:ext cx="144720" cy="265680"/>
              </a:xfrm>
              <a:prstGeom prst="rect">
                <a:avLst/>
              </a:prstGeom>
            </p:spPr>
          </p:pic>
        </mc:Fallback>
      </mc:AlternateContent>
      <p:grpSp>
        <p:nvGrpSpPr>
          <p:cNvPr id="30" name="Group 29">
            <a:extLst>
              <a:ext uri="{FF2B5EF4-FFF2-40B4-BE49-F238E27FC236}">
                <a16:creationId xmlns:a16="http://schemas.microsoft.com/office/drawing/2014/main" id="{BE305C1A-3807-C1E9-FFF2-04B50E178F5E}"/>
              </a:ext>
            </a:extLst>
          </p:cNvPr>
          <p:cNvGrpSpPr/>
          <p:nvPr/>
        </p:nvGrpSpPr>
        <p:grpSpPr>
          <a:xfrm>
            <a:off x="2735324" y="3810590"/>
            <a:ext cx="192240" cy="203760"/>
            <a:chOff x="3274163" y="3819136"/>
            <a:chExt cx="192240" cy="203760"/>
          </a:xfrm>
        </p:grpSpPr>
        <mc:AlternateContent xmlns:mc="http://schemas.openxmlformats.org/markup-compatibility/2006" xmlns:p14="http://schemas.microsoft.com/office/powerpoint/2010/main">
          <mc:Choice Requires="p14">
            <p:contentPart p14:bwMode="auto" r:id="rId32">
              <p14:nvContentPartPr>
                <p14:cNvPr id="28" name="Ink 27">
                  <a:extLst>
                    <a:ext uri="{FF2B5EF4-FFF2-40B4-BE49-F238E27FC236}">
                      <a16:creationId xmlns:a16="http://schemas.microsoft.com/office/drawing/2014/main" id="{200A3096-8DFE-63DF-490D-CA390DD46ABB}"/>
                    </a:ext>
                  </a:extLst>
                </p14:cNvPr>
                <p14:cNvContentPartPr/>
                <p14:nvPr/>
              </p14:nvContentPartPr>
              <p14:xfrm>
                <a:off x="3274163" y="3830656"/>
                <a:ext cx="9000" cy="175680"/>
              </p14:xfrm>
            </p:contentPart>
          </mc:Choice>
          <mc:Fallback xmlns="">
            <p:pic>
              <p:nvPicPr>
                <p:cNvPr id="28" name="Ink 27">
                  <a:extLst>
                    <a:ext uri="{FF2B5EF4-FFF2-40B4-BE49-F238E27FC236}">
                      <a16:creationId xmlns:a16="http://schemas.microsoft.com/office/drawing/2014/main" id="{200A3096-8DFE-63DF-490D-CA390DD46ABB}"/>
                    </a:ext>
                  </a:extLst>
                </p:cNvPr>
                <p:cNvPicPr/>
                <p:nvPr/>
              </p:nvPicPr>
              <p:blipFill>
                <a:blip r:embed="rId33"/>
                <a:stretch>
                  <a:fillRect/>
                </a:stretch>
              </p:blipFill>
              <p:spPr>
                <a:xfrm>
                  <a:off x="3256163" y="3813016"/>
                  <a:ext cx="446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 name="Ink 28">
                  <a:extLst>
                    <a:ext uri="{FF2B5EF4-FFF2-40B4-BE49-F238E27FC236}">
                      <a16:creationId xmlns:a16="http://schemas.microsoft.com/office/drawing/2014/main" id="{0613BEA6-6CDC-B9A1-C9B9-A129CFFC95CE}"/>
                    </a:ext>
                  </a:extLst>
                </p14:cNvPr>
                <p14:cNvContentPartPr/>
                <p14:nvPr/>
              </p14:nvContentPartPr>
              <p14:xfrm>
                <a:off x="3349403" y="3819136"/>
                <a:ext cx="117000" cy="203760"/>
              </p14:xfrm>
            </p:contentPart>
          </mc:Choice>
          <mc:Fallback xmlns="">
            <p:pic>
              <p:nvPicPr>
                <p:cNvPr id="29" name="Ink 28">
                  <a:extLst>
                    <a:ext uri="{FF2B5EF4-FFF2-40B4-BE49-F238E27FC236}">
                      <a16:creationId xmlns:a16="http://schemas.microsoft.com/office/drawing/2014/main" id="{0613BEA6-6CDC-B9A1-C9B9-A129CFFC95CE}"/>
                    </a:ext>
                  </a:extLst>
                </p:cNvPr>
                <p:cNvPicPr/>
                <p:nvPr/>
              </p:nvPicPr>
              <p:blipFill>
                <a:blip r:embed="rId35"/>
                <a:stretch>
                  <a:fillRect/>
                </a:stretch>
              </p:blipFill>
              <p:spPr>
                <a:xfrm>
                  <a:off x="3331763" y="3801496"/>
                  <a:ext cx="152640" cy="239400"/>
                </a:xfrm>
                <a:prstGeom prst="rect">
                  <a:avLst/>
                </a:prstGeom>
              </p:spPr>
            </p:pic>
          </mc:Fallback>
        </mc:AlternateContent>
      </p:grpSp>
      <p:grpSp>
        <p:nvGrpSpPr>
          <p:cNvPr id="34" name="Group 33">
            <a:extLst>
              <a:ext uri="{FF2B5EF4-FFF2-40B4-BE49-F238E27FC236}">
                <a16:creationId xmlns:a16="http://schemas.microsoft.com/office/drawing/2014/main" id="{87AE01FC-0AF2-BA96-E673-E1A74BAD3F58}"/>
              </a:ext>
            </a:extLst>
          </p:cNvPr>
          <p:cNvGrpSpPr/>
          <p:nvPr/>
        </p:nvGrpSpPr>
        <p:grpSpPr>
          <a:xfrm>
            <a:off x="2870324" y="4258790"/>
            <a:ext cx="329040" cy="226800"/>
            <a:chOff x="3409163" y="4267336"/>
            <a:chExt cx="329040" cy="226800"/>
          </a:xfrm>
        </p:grpSpPr>
        <mc:AlternateContent xmlns:mc="http://schemas.openxmlformats.org/markup-compatibility/2006" xmlns:p14="http://schemas.microsoft.com/office/powerpoint/2010/main">
          <mc:Choice Requires="p14">
            <p:contentPart p14:bwMode="auto" r:id="rId36">
              <p14:nvContentPartPr>
                <p14:cNvPr id="31" name="Ink 30">
                  <a:extLst>
                    <a:ext uri="{FF2B5EF4-FFF2-40B4-BE49-F238E27FC236}">
                      <a16:creationId xmlns:a16="http://schemas.microsoft.com/office/drawing/2014/main" id="{8B429564-3FC1-FA50-150A-E6D144DA443B}"/>
                    </a:ext>
                  </a:extLst>
                </p14:cNvPr>
                <p14:cNvContentPartPr/>
                <p14:nvPr/>
              </p14:nvContentPartPr>
              <p14:xfrm>
                <a:off x="3409163" y="4289656"/>
                <a:ext cx="102600" cy="175680"/>
              </p14:xfrm>
            </p:contentPart>
          </mc:Choice>
          <mc:Fallback xmlns="">
            <p:pic>
              <p:nvPicPr>
                <p:cNvPr id="31" name="Ink 30">
                  <a:extLst>
                    <a:ext uri="{FF2B5EF4-FFF2-40B4-BE49-F238E27FC236}">
                      <a16:creationId xmlns:a16="http://schemas.microsoft.com/office/drawing/2014/main" id="{8B429564-3FC1-FA50-150A-E6D144DA443B}"/>
                    </a:ext>
                  </a:extLst>
                </p:cNvPr>
                <p:cNvPicPr/>
                <p:nvPr/>
              </p:nvPicPr>
              <p:blipFill>
                <a:blip r:embed="rId37"/>
                <a:stretch>
                  <a:fillRect/>
                </a:stretch>
              </p:blipFill>
              <p:spPr>
                <a:xfrm>
                  <a:off x="3391163" y="4271656"/>
                  <a:ext cx="1382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 name="Ink 31">
                  <a:extLst>
                    <a:ext uri="{FF2B5EF4-FFF2-40B4-BE49-F238E27FC236}">
                      <a16:creationId xmlns:a16="http://schemas.microsoft.com/office/drawing/2014/main" id="{719303B3-217E-ED75-604D-7EB98A6127C2}"/>
                    </a:ext>
                  </a:extLst>
                </p14:cNvPr>
                <p14:cNvContentPartPr/>
                <p14:nvPr/>
              </p14:nvContentPartPr>
              <p14:xfrm>
                <a:off x="3609683" y="4267336"/>
                <a:ext cx="128520" cy="138600"/>
              </p14:xfrm>
            </p:contentPart>
          </mc:Choice>
          <mc:Fallback xmlns="">
            <p:pic>
              <p:nvPicPr>
                <p:cNvPr id="32" name="Ink 31">
                  <a:extLst>
                    <a:ext uri="{FF2B5EF4-FFF2-40B4-BE49-F238E27FC236}">
                      <a16:creationId xmlns:a16="http://schemas.microsoft.com/office/drawing/2014/main" id="{719303B3-217E-ED75-604D-7EB98A6127C2}"/>
                    </a:ext>
                  </a:extLst>
                </p:cNvPr>
                <p:cNvPicPr/>
                <p:nvPr/>
              </p:nvPicPr>
              <p:blipFill>
                <a:blip r:embed="rId39"/>
                <a:stretch>
                  <a:fillRect/>
                </a:stretch>
              </p:blipFill>
              <p:spPr>
                <a:xfrm>
                  <a:off x="3592043" y="4249336"/>
                  <a:ext cx="16416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3" name="Ink 32">
                  <a:extLst>
                    <a:ext uri="{FF2B5EF4-FFF2-40B4-BE49-F238E27FC236}">
                      <a16:creationId xmlns:a16="http://schemas.microsoft.com/office/drawing/2014/main" id="{052232CC-53BC-85A0-EAB6-56EBCA8CE974}"/>
                    </a:ext>
                  </a:extLst>
                </p14:cNvPr>
                <p14:cNvContentPartPr/>
                <p14:nvPr/>
              </p14:nvContentPartPr>
              <p14:xfrm>
                <a:off x="3678443" y="4310896"/>
                <a:ext cx="22320" cy="183240"/>
              </p14:xfrm>
            </p:contentPart>
          </mc:Choice>
          <mc:Fallback xmlns="">
            <p:pic>
              <p:nvPicPr>
                <p:cNvPr id="33" name="Ink 32">
                  <a:extLst>
                    <a:ext uri="{FF2B5EF4-FFF2-40B4-BE49-F238E27FC236}">
                      <a16:creationId xmlns:a16="http://schemas.microsoft.com/office/drawing/2014/main" id="{052232CC-53BC-85A0-EAB6-56EBCA8CE974}"/>
                    </a:ext>
                  </a:extLst>
                </p:cNvPr>
                <p:cNvPicPr/>
                <p:nvPr/>
              </p:nvPicPr>
              <p:blipFill>
                <a:blip r:embed="rId41"/>
                <a:stretch>
                  <a:fillRect/>
                </a:stretch>
              </p:blipFill>
              <p:spPr>
                <a:xfrm>
                  <a:off x="3660803" y="4293256"/>
                  <a:ext cx="57960" cy="218880"/>
                </a:xfrm>
                <a:prstGeom prst="rect">
                  <a:avLst/>
                </a:prstGeom>
              </p:spPr>
            </p:pic>
          </mc:Fallback>
        </mc:AlternateContent>
      </p:grpSp>
      <p:grpSp>
        <p:nvGrpSpPr>
          <p:cNvPr id="37" name="Group 36">
            <a:extLst>
              <a:ext uri="{FF2B5EF4-FFF2-40B4-BE49-F238E27FC236}">
                <a16:creationId xmlns:a16="http://schemas.microsoft.com/office/drawing/2014/main" id="{B17A6359-6F31-D315-32B5-57D4F45C5C14}"/>
              </a:ext>
            </a:extLst>
          </p:cNvPr>
          <p:cNvGrpSpPr/>
          <p:nvPr/>
        </p:nvGrpSpPr>
        <p:grpSpPr>
          <a:xfrm>
            <a:off x="1075004" y="4866470"/>
            <a:ext cx="343080" cy="193680"/>
            <a:chOff x="1613843" y="4875016"/>
            <a:chExt cx="343080" cy="193680"/>
          </a:xfrm>
        </p:grpSpPr>
        <mc:AlternateContent xmlns:mc="http://schemas.openxmlformats.org/markup-compatibility/2006" xmlns:p14="http://schemas.microsoft.com/office/powerpoint/2010/main">
          <mc:Choice Requires="p14">
            <p:contentPart p14:bwMode="auto" r:id="rId42">
              <p14:nvContentPartPr>
                <p14:cNvPr id="8" name="Ink 7">
                  <a:extLst>
                    <a:ext uri="{FF2B5EF4-FFF2-40B4-BE49-F238E27FC236}">
                      <a16:creationId xmlns:a16="http://schemas.microsoft.com/office/drawing/2014/main" id="{5A8AC41D-21C5-95CB-6462-BDFD14F73AB0}"/>
                    </a:ext>
                  </a:extLst>
                </p14:cNvPr>
                <p14:cNvContentPartPr/>
                <p14:nvPr/>
              </p14:nvContentPartPr>
              <p14:xfrm>
                <a:off x="1613843" y="4886896"/>
                <a:ext cx="27720" cy="181800"/>
              </p14:xfrm>
            </p:contentPart>
          </mc:Choice>
          <mc:Fallback xmlns="">
            <p:pic>
              <p:nvPicPr>
                <p:cNvPr id="8" name="Ink 7">
                  <a:extLst>
                    <a:ext uri="{FF2B5EF4-FFF2-40B4-BE49-F238E27FC236}">
                      <a16:creationId xmlns:a16="http://schemas.microsoft.com/office/drawing/2014/main" id="{5A8AC41D-21C5-95CB-6462-BDFD14F73AB0}"/>
                    </a:ext>
                  </a:extLst>
                </p:cNvPr>
                <p:cNvPicPr/>
                <p:nvPr/>
              </p:nvPicPr>
              <p:blipFill>
                <a:blip r:embed="rId43"/>
                <a:stretch>
                  <a:fillRect/>
                </a:stretch>
              </p:blipFill>
              <p:spPr>
                <a:xfrm>
                  <a:off x="1596203" y="4868896"/>
                  <a:ext cx="6336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6" name="Ink 35">
                  <a:extLst>
                    <a:ext uri="{FF2B5EF4-FFF2-40B4-BE49-F238E27FC236}">
                      <a16:creationId xmlns:a16="http://schemas.microsoft.com/office/drawing/2014/main" id="{1F66EA9D-3A97-51BE-4947-4479D0C3B30D}"/>
                    </a:ext>
                  </a:extLst>
                </p14:cNvPr>
                <p14:cNvContentPartPr/>
                <p14:nvPr/>
              </p14:nvContentPartPr>
              <p14:xfrm>
                <a:off x="1760363" y="4875016"/>
                <a:ext cx="196560" cy="189360"/>
              </p14:xfrm>
            </p:contentPart>
          </mc:Choice>
          <mc:Fallback xmlns="">
            <p:pic>
              <p:nvPicPr>
                <p:cNvPr id="36" name="Ink 35">
                  <a:extLst>
                    <a:ext uri="{FF2B5EF4-FFF2-40B4-BE49-F238E27FC236}">
                      <a16:creationId xmlns:a16="http://schemas.microsoft.com/office/drawing/2014/main" id="{1F66EA9D-3A97-51BE-4947-4479D0C3B30D}"/>
                    </a:ext>
                  </a:extLst>
                </p:cNvPr>
                <p:cNvPicPr/>
                <p:nvPr/>
              </p:nvPicPr>
              <p:blipFill>
                <a:blip r:embed="rId45"/>
                <a:stretch>
                  <a:fillRect/>
                </a:stretch>
              </p:blipFill>
              <p:spPr>
                <a:xfrm>
                  <a:off x="1742723" y="4857376"/>
                  <a:ext cx="232200" cy="225000"/>
                </a:xfrm>
                <a:prstGeom prst="rect">
                  <a:avLst/>
                </a:prstGeom>
              </p:spPr>
            </p:pic>
          </mc:Fallback>
        </mc:AlternateContent>
      </p:grpSp>
      <p:grpSp>
        <p:nvGrpSpPr>
          <p:cNvPr id="41" name="Group 40">
            <a:extLst>
              <a:ext uri="{FF2B5EF4-FFF2-40B4-BE49-F238E27FC236}">
                <a16:creationId xmlns:a16="http://schemas.microsoft.com/office/drawing/2014/main" id="{0BD7FA62-8DA9-67CD-F3EA-ABB3A005BDA7}"/>
              </a:ext>
            </a:extLst>
          </p:cNvPr>
          <p:cNvGrpSpPr/>
          <p:nvPr/>
        </p:nvGrpSpPr>
        <p:grpSpPr>
          <a:xfrm>
            <a:off x="2011724" y="4820030"/>
            <a:ext cx="250920" cy="223200"/>
            <a:chOff x="2550563" y="4828576"/>
            <a:chExt cx="250920" cy="223200"/>
          </a:xfrm>
        </p:grpSpPr>
        <mc:AlternateContent xmlns:mc="http://schemas.openxmlformats.org/markup-compatibility/2006" xmlns:p14="http://schemas.microsoft.com/office/powerpoint/2010/main">
          <mc:Choice Requires="p14">
            <p:contentPart p14:bwMode="auto" r:id="rId46">
              <p14:nvContentPartPr>
                <p14:cNvPr id="38" name="Ink 37">
                  <a:extLst>
                    <a:ext uri="{FF2B5EF4-FFF2-40B4-BE49-F238E27FC236}">
                      <a16:creationId xmlns:a16="http://schemas.microsoft.com/office/drawing/2014/main" id="{78F36CAB-0996-28E0-AF68-A1F4872C3890}"/>
                    </a:ext>
                  </a:extLst>
                </p14:cNvPr>
                <p14:cNvContentPartPr/>
                <p14:nvPr/>
              </p14:nvContentPartPr>
              <p14:xfrm>
                <a:off x="2550563" y="4828576"/>
                <a:ext cx="19800" cy="198720"/>
              </p14:xfrm>
            </p:contentPart>
          </mc:Choice>
          <mc:Fallback xmlns="">
            <p:pic>
              <p:nvPicPr>
                <p:cNvPr id="38" name="Ink 37">
                  <a:extLst>
                    <a:ext uri="{FF2B5EF4-FFF2-40B4-BE49-F238E27FC236}">
                      <a16:creationId xmlns:a16="http://schemas.microsoft.com/office/drawing/2014/main" id="{78F36CAB-0996-28E0-AF68-A1F4872C3890}"/>
                    </a:ext>
                  </a:extLst>
                </p:cNvPr>
                <p:cNvPicPr/>
                <p:nvPr/>
              </p:nvPicPr>
              <p:blipFill>
                <a:blip r:embed="rId47"/>
                <a:stretch>
                  <a:fillRect/>
                </a:stretch>
              </p:blipFill>
              <p:spPr>
                <a:xfrm>
                  <a:off x="2532563" y="4810576"/>
                  <a:ext cx="554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9" name="Ink 38">
                  <a:extLst>
                    <a:ext uri="{FF2B5EF4-FFF2-40B4-BE49-F238E27FC236}">
                      <a16:creationId xmlns:a16="http://schemas.microsoft.com/office/drawing/2014/main" id="{19507188-0D06-75D6-015C-CE04806A5F6B}"/>
                    </a:ext>
                  </a:extLst>
                </p14:cNvPr>
                <p14:cNvContentPartPr/>
                <p14:nvPr/>
              </p14:nvContentPartPr>
              <p14:xfrm>
                <a:off x="2661083" y="4844776"/>
                <a:ext cx="140400" cy="119880"/>
              </p14:xfrm>
            </p:contentPart>
          </mc:Choice>
          <mc:Fallback xmlns="">
            <p:pic>
              <p:nvPicPr>
                <p:cNvPr id="39" name="Ink 38">
                  <a:extLst>
                    <a:ext uri="{FF2B5EF4-FFF2-40B4-BE49-F238E27FC236}">
                      <a16:creationId xmlns:a16="http://schemas.microsoft.com/office/drawing/2014/main" id="{19507188-0D06-75D6-015C-CE04806A5F6B}"/>
                    </a:ext>
                  </a:extLst>
                </p:cNvPr>
                <p:cNvPicPr/>
                <p:nvPr/>
              </p:nvPicPr>
              <p:blipFill>
                <a:blip r:embed="rId49"/>
                <a:stretch>
                  <a:fillRect/>
                </a:stretch>
              </p:blipFill>
              <p:spPr>
                <a:xfrm>
                  <a:off x="2643443" y="4826776"/>
                  <a:ext cx="17604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0" name="Ink 39">
                  <a:extLst>
                    <a:ext uri="{FF2B5EF4-FFF2-40B4-BE49-F238E27FC236}">
                      <a16:creationId xmlns:a16="http://schemas.microsoft.com/office/drawing/2014/main" id="{B3C2B078-0F46-0D74-A2B1-3CA7D54F444D}"/>
                    </a:ext>
                  </a:extLst>
                </p14:cNvPr>
                <p14:cNvContentPartPr/>
                <p14:nvPr/>
              </p14:nvContentPartPr>
              <p14:xfrm>
                <a:off x="2751443" y="4859176"/>
                <a:ext cx="12240" cy="192600"/>
              </p14:xfrm>
            </p:contentPart>
          </mc:Choice>
          <mc:Fallback xmlns="">
            <p:pic>
              <p:nvPicPr>
                <p:cNvPr id="40" name="Ink 39">
                  <a:extLst>
                    <a:ext uri="{FF2B5EF4-FFF2-40B4-BE49-F238E27FC236}">
                      <a16:creationId xmlns:a16="http://schemas.microsoft.com/office/drawing/2014/main" id="{B3C2B078-0F46-0D74-A2B1-3CA7D54F444D}"/>
                    </a:ext>
                  </a:extLst>
                </p:cNvPr>
                <p:cNvPicPr/>
                <p:nvPr/>
              </p:nvPicPr>
              <p:blipFill>
                <a:blip r:embed="rId51"/>
                <a:stretch>
                  <a:fillRect/>
                </a:stretch>
              </p:blipFill>
              <p:spPr>
                <a:xfrm>
                  <a:off x="2733443" y="4841176"/>
                  <a:ext cx="47880" cy="22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2">
            <p14:nvContentPartPr>
              <p14:cNvPr id="42" name="Ink 41">
                <a:extLst>
                  <a:ext uri="{FF2B5EF4-FFF2-40B4-BE49-F238E27FC236}">
                    <a16:creationId xmlns:a16="http://schemas.microsoft.com/office/drawing/2014/main" id="{860C2A51-10E2-9EB6-2568-BCD986C7DAA9}"/>
                  </a:ext>
                </a:extLst>
              </p14:cNvPr>
              <p14:cNvContentPartPr/>
              <p14:nvPr/>
            </p14:nvContentPartPr>
            <p14:xfrm>
              <a:off x="2785004" y="4841990"/>
              <a:ext cx="19800" cy="174600"/>
            </p14:xfrm>
          </p:contentPart>
        </mc:Choice>
        <mc:Fallback xmlns="">
          <p:pic>
            <p:nvPicPr>
              <p:cNvPr id="42" name="Ink 41">
                <a:extLst>
                  <a:ext uri="{FF2B5EF4-FFF2-40B4-BE49-F238E27FC236}">
                    <a16:creationId xmlns:a16="http://schemas.microsoft.com/office/drawing/2014/main" id="{860C2A51-10E2-9EB6-2568-BCD986C7DAA9}"/>
                  </a:ext>
                </a:extLst>
              </p:cNvPr>
              <p:cNvPicPr/>
              <p:nvPr/>
            </p:nvPicPr>
            <p:blipFill>
              <a:blip r:embed="rId53"/>
              <a:stretch>
                <a:fillRect/>
              </a:stretch>
            </p:blipFill>
            <p:spPr>
              <a:xfrm>
                <a:off x="2767364" y="4824350"/>
                <a:ext cx="554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3" name="Ink 42">
                <a:extLst>
                  <a:ext uri="{FF2B5EF4-FFF2-40B4-BE49-F238E27FC236}">
                    <a16:creationId xmlns:a16="http://schemas.microsoft.com/office/drawing/2014/main" id="{56E480CE-7C59-8BCF-511D-FE6FA1D04583}"/>
                  </a:ext>
                </a:extLst>
              </p14:cNvPr>
              <p14:cNvContentPartPr/>
              <p14:nvPr/>
            </p14:nvContentPartPr>
            <p14:xfrm>
              <a:off x="2924684" y="4805630"/>
              <a:ext cx="127800" cy="216360"/>
            </p14:xfrm>
          </p:contentPart>
        </mc:Choice>
        <mc:Fallback xmlns="">
          <p:pic>
            <p:nvPicPr>
              <p:cNvPr id="43" name="Ink 42">
                <a:extLst>
                  <a:ext uri="{FF2B5EF4-FFF2-40B4-BE49-F238E27FC236}">
                    <a16:creationId xmlns:a16="http://schemas.microsoft.com/office/drawing/2014/main" id="{56E480CE-7C59-8BCF-511D-FE6FA1D04583}"/>
                  </a:ext>
                </a:extLst>
              </p:cNvPr>
              <p:cNvPicPr/>
              <p:nvPr/>
            </p:nvPicPr>
            <p:blipFill>
              <a:blip r:embed="rId55"/>
              <a:stretch>
                <a:fillRect/>
              </a:stretch>
            </p:blipFill>
            <p:spPr>
              <a:xfrm>
                <a:off x="2907044" y="4787630"/>
                <a:ext cx="163440" cy="252000"/>
              </a:xfrm>
              <a:prstGeom prst="rect">
                <a:avLst/>
              </a:prstGeom>
            </p:spPr>
          </p:pic>
        </mc:Fallback>
      </mc:AlternateContent>
      <p:grpSp>
        <p:nvGrpSpPr>
          <p:cNvPr id="46" name="Group 45">
            <a:extLst>
              <a:ext uri="{FF2B5EF4-FFF2-40B4-BE49-F238E27FC236}">
                <a16:creationId xmlns:a16="http://schemas.microsoft.com/office/drawing/2014/main" id="{299820A9-7BE6-B7A3-5A9F-9476855995E5}"/>
              </a:ext>
            </a:extLst>
          </p:cNvPr>
          <p:cNvGrpSpPr/>
          <p:nvPr/>
        </p:nvGrpSpPr>
        <p:grpSpPr>
          <a:xfrm>
            <a:off x="3422204" y="4808510"/>
            <a:ext cx="444960" cy="208800"/>
            <a:chOff x="3961043" y="4817056"/>
            <a:chExt cx="444960" cy="208800"/>
          </a:xfrm>
        </p:grpSpPr>
        <mc:AlternateContent xmlns:mc="http://schemas.openxmlformats.org/markup-compatibility/2006" xmlns:p14="http://schemas.microsoft.com/office/powerpoint/2010/main">
          <mc:Choice Requires="p14">
            <p:contentPart p14:bwMode="auto" r:id="rId56">
              <p14:nvContentPartPr>
                <p14:cNvPr id="44" name="Ink 43">
                  <a:extLst>
                    <a:ext uri="{FF2B5EF4-FFF2-40B4-BE49-F238E27FC236}">
                      <a16:creationId xmlns:a16="http://schemas.microsoft.com/office/drawing/2014/main" id="{4A8C04DE-43CD-5318-FB0E-D8773C233C57}"/>
                    </a:ext>
                  </a:extLst>
                </p14:cNvPr>
                <p14:cNvContentPartPr/>
                <p14:nvPr/>
              </p14:nvContentPartPr>
              <p14:xfrm>
                <a:off x="3961043" y="4817056"/>
                <a:ext cx="146160" cy="208800"/>
              </p14:xfrm>
            </p:contentPart>
          </mc:Choice>
          <mc:Fallback xmlns="">
            <p:pic>
              <p:nvPicPr>
                <p:cNvPr id="44" name="Ink 43">
                  <a:extLst>
                    <a:ext uri="{FF2B5EF4-FFF2-40B4-BE49-F238E27FC236}">
                      <a16:creationId xmlns:a16="http://schemas.microsoft.com/office/drawing/2014/main" id="{4A8C04DE-43CD-5318-FB0E-D8773C233C57}"/>
                    </a:ext>
                  </a:extLst>
                </p:cNvPr>
                <p:cNvPicPr/>
                <p:nvPr/>
              </p:nvPicPr>
              <p:blipFill>
                <a:blip r:embed="rId57"/>
                <a:stretch>
                  <a:fillRect/>
                </a:stretch>
              </p:blipFill>
              <p:spPr>
                <a:xfrm>
                  <a:off x="3943403" y="4799056"/>
                  <a:ext cx="18180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5" name="Ink 44">
                  <a:extLst>
                    <a:ext uri="{FF2B5EF4-FFF2-40B4-BE49-F238E27FC236}">
                      <a16:creationId xmlns:a16="http://schemas.microsoft.com/office/drawing/2014/main" id="{D2707B5E-F1D5-8A16-4D68-94D16B96DBF2}"/>
                    </a:ext>
                  </a:extLst>
                </p14:cNvPr>
                <p14:cNvContentPartPr/>
                <p14:nvPr/>
              </p14:nvContentPartPr>
              <p14:xfrm>
                <a:off x="4204043" y="4850536"/>
                <a:ext cx="201960" cy="172080"/>
              </p14:xfrm>
            </p:contentPart>
          </mc:Choice>
          <mc:Fallback xmlns="">
            <p:pic>
              <p:nvPicPr>
                <p:cNvPr id="45" name="Ink 44">
                  <a:extLst>
                    <a:ext uri="{FF2B5EF4-FFF2-40B4-BE49-F238E27FC236}">
                      <a16:creationId xmlns:a16="http://schemas.microsoft.com/office/drawing/2014/main" id="{D2707B5E-F1D5-8A16-4D68-94D16B96DBF2}"/>
                    </a:ext>
                  </a:extLst>
                </p:cNvPr>
                <p:cNvPicPr/>
                <p:nvPr/>
              </p:nvPicPr>
              <p:blipFill>
                <a:blip r:embed="rId59"/>
                <a:stretch>
                  <a:fillRect/>
                </a:stretch>
              </p:blipFill>
              <p:spPr>
                <a:xfrm>
                  <a:off x="4186043" y="4832896"/>
                  <a:ext cx="237600" cy="207720"/>
                </a:xfrm>
                <a:prstGeom prst="rect">
                  <a:avLst/>
                </a:prstGeom>
              </p:spPr>
            </p:pic>
          </mc:Fallback>
        </mc:AlternateContent>
      </p:grpSp>
      <p:grpSp>
        <p:nvGrpSpPr>
          <p:cNvPr id="49" name="Group 48">
            <a:extLst>
              <a:ext uri="{FF2B5EF4-FFF2-40B4-BE49-F238E27FC236}">
                <a16:creationId xmlns:a16="http://schemas.microsoft.com/office/drawing/2014/main" id="{16142E49-DCB5-4628-A7D8-F03229AD9C2E}"/>
              </a:ext>
            </a:extLst>
          </p:cNvPr>
          <p:cNvGrpSpPr/>
          <p:nvPr/>
        </p:nvGrpSpPr>
        <p:grpSpPr>
          <a:xfrm>
            <a:off x="3753404" y="4280030"/>
            <a:ext cx="464040" cy="181440"/>
            <a:chOff x="4292243" y="4288576"/>
            <a:chExt cx="464040" cy="181440"/>
          </a:xfrm>
        </p:grpSpPr>
        <mc:AlternateContent xmlns:mc="http://schemas.openxmlformats.org/markup-compatibility/2006" xmlns:p14="http://schemas.microsoft.com/office/powerpoint/2010/main">
          <mc:Choice Requires="p14">
            <p:contentPart p14:bwMode="auto" r:id="rId60">
              <p14:nvContentPartPr>
                <p14:cNvPr id="47" name="Ink 46">
                  <a:extLst>
                    <a:ext uri="{FF2B5EF4-FFF2-40B4-BE49-F238E27FC236}">
                      <a16:creationId xmlns:a16="http://schemas.microsoft.com/office/drawing/2014/main" id="{1754A479-9D14-6BF0-2F86-1A8B758A0242}"/>
                    </a:ext>
                  </a:extLst>
                </p14:cNvPr>
                <p14:cNvContentPartPr/>
                <p14:nvPr/>
              </p14:nvContentPartPr>
              <p14:xfrm>
                <a:off x="4292243" y="4294336"/>
                <a:ext cx="143640" cy="175680"/>
              </p14:xfrm>
            </p:contentPart>
          </mc:Choice>
          <mc:Fallback xmlns="">
            <p:pic>
              <p:nvPicPr>
                <p:cNvPr id="47" name="Ink 46">
                  <a:extLst>
                    <a:ext uri="{FF2B5EF4-FFF2-40B4-BE49-F238E27FC236}">
                      <a16:creationId xmlns:a16="http://schemas.microsoft.com/office/drawing/2014/main" id="{1754A479-9D14-6BF0-2F86-1A8B758A0242}"/>
                    </a:ext>
                  </a:extLst>
                </p:cNvPr>
                <p:cNvPicPr/>
                <p:nvPr/>
              </p:nvPicPr>
              <p:blipFill>
                <a:blip r:embed="rId61"/>
                <a:stretch>
                  <a:fillRect/>
                </a:stretch>
              </p:blipFill>
              <p:spPr>
                <a:xfrm>
                  <a:off x="4274243" y="4276696"/>
                  <a:ext cx="1792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8" name="Ink 47">
                  <a:extLst>
                    <a:ext uri="{FF2B5EF4-FFF2-40B4-BE49-F238E27FC236}">
                      <a16:creationId xmlns:a16="http://schemas.microsoft.com/office/drawing/2014/main" id="{512C0B55-79B7-3BA6-235E-05BCEED35243}"/>
                    </a:ext>
                  </a:extLst>
                </p14:cNvPr>
                <p14:cNvContentPartPr/>
                <p14:nvPr/>
              </p14:nvContentPartPr>
              <p14:xfrm>
                <a:off x="4520123" y="4288576"/>
                <a:ext cx="236160" cy="158760"/>
              </p14:xfrm>
            </p:contentPart>
          </mc:Choice>
          <mc:Fallback xmlns="">
            <p:pic>
              <p:nvPicPr>
                <p:cNvPr id="48" name="Ink 47">
                  <a:extLst>
                    <a:ext uri="{FF2B5EF4-FFF2-40B4-BE49-F238E27FC236}">
                      <a16:creationId xmlns:a16="http://schemas.microsoft.com/office/drawing/2014/main" id="{512C0B55-79B7-3BA6-235E-05BCEED35243}"/>
                    </a:ext>
                  </a:extLst>
                </p:cNvPr>
                <p:cNvPicPr/>
                <p:nvPr/>
              </p:nvPicPr>
              <p:blipFill>
                <a:blip r:embed="rId63"/>
                <a:stretch>
                  <a:fillRect/>
                </a:stretch>
              </p:blipFill>
              <p:spPr>
                <a:xfrm>
                  <a:off x="4502123" y="4270576"/>
                  <a:ext cx="271800" cy="194400"/>
                </a:xfrm>
                <a:prstGeom prst="rect">
                  <a:avLst/>
                </a:prstGeom>
              </p:spPr>
            </p:pic>
          </mc:Fallback>
        </mc:AlternateContent>
      </p:grpSp>
      <p:grpSp>
        <p:nvGrpSpPr>
          <p:cNvPr id="52" name="Group 51">
            <a:extLst>
              <a:ext uri="{FF2B5EF4-FFF2-40B4-BE49-F238E27FC236}">
                <a16:creationId xmlns:a16="http://schemas.microsoft.com/office/drawing/2014/main" id="{B9FF040F-8DCB-7134-0CAE-F56CAEB734E3}"/>
              </a:ext>
            </a:extLst>
          </p:cNvPr>
          <p:cNvGrpSpPr/>
          <p:nvPr/>
        </p:nvGrpSpPr>
        <p:grpSpPr>
          <a:xfrm>
            <a:off x="4642163" y="2456896"/>
            <a:ext cx="445680" cy="341280"/>
            <a:chOff x="4642163" y="2456896"/>
            <a:chExt cx="445680" cy="341280"/>
          </a:xfrm>
        </p:grpSpPr>
        <mc:AlternateContent xmlns:mc="http://schemas.openxmlformats.org/markup-compatibility/2006" xmlns:p14="http://schemas.microsoft.com/office/powerpoint/2010/main">
          <mc:Choice Requires="p14">
            <p:contentPart p14:bwMode="auto" r:id="rId64">
              <p14:nvContentPartPr>
                <p14:cNvPr id="21" name="Ink 20">
                  <a:extLst>
                    <a:ext uri="{FF2B5EF4-FFF2-40B4-BE49-F238E27FC236}">
                      <a16:creationId xmlns:a16="http://schemas.microsoft.com/office/drawing/2014/main" id="{65F2814E-BB4D-1830-57DD-00D6AE1B9C66}"/>
                    </a:ext>
                  </a:extLst>
                </p14:cNvPr>
                <p14:cNvContentPartPr/>
                <p14:nvPr/>
              </p14:nvContentPartPr>
              <p14:xfrm>
                <a:off x="4754123" y="2456896"/>
                <a:ext cx="196200" cy="218520"/>
              </p14:xfrm>
            </p:contentPart>
          </mc:Choice>
          <mc:Fallback xmlns="">
            <p:pic>
              <p:nvPicPr>
                <p:cNvPr id="21" name="Ink 20">
                  <a:extLst>
                    <a:ext uri="{FF2B5EF4-FFF2-40B4-BE49-F238E27FC236}">
                      <a16:creationId xmlns:a16="http://schemas.microsoft.com/office/drawing/2014/main" id="{65F2814E-BB4D-1830-57DD-00D6AE1B9C66}"/>
                    </a:ext>
                  </a:extLst>
                </p:cNvPr>
                <p:cNvPicPr/>
                <p:nvPr/>
              </p:nvPicPr>
              <p:blipFill>
                <a:blip r:embed="rId65"/>
                <a:stretch>
                  <a:fillRect/>
                </a:stretch>
              </p:blipFill>
              <p:spPr>
                <a:xfrm>
                  <a:off x="4736123" y="2439256"/>
                  <a:ext cx="23184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1" name="Ink 50">
                  <a:extLst>
                    <a:ext uri="{FF2B5EF4-FFF2-40B4-BE49-F238E27FC236}">
                      <a16:creationId xmlns:a16="http://schemas.microsoft.com/office/drawing/2014/main" id="{E597EE2E-8BD6-777B-CB76-C0A2EE772CE4}"/>
                    </a:ext>
                  </a:extLst>
                </p14:cNvPr>
                <p14:cNvContentPartPr/>
                <p14:nvPr/>
              </p14:nvContentPartPr>
              <p14:xfrm>
                <a:off x="4642163" y="2778736"/>
                <a:ext cx="445680" cy="19440"/>
              </p14:xfrm>
            </p:contentPart>
          </mc:Choice>
          <mc:Fallback xmlns="">
            <p:pic>
              <p:nvPicPr>
                <p:cNvPr id="51" name="Ink 50">
                  <a:extLst>
                    <a:ext uri="{FF2B5EF4-FFF2-40B4-BE49-F238E27FC236}">
                      <a16:creationId xmlns:a16="http://schemas.microsoft.com/office/drawing/2014/main" id="{E597EE2E-8BD6-777B-CB76-C0A2EE772CE4}"/>
                    </a:ext>
                  </a:extLst>
                </p:cNvPr>
                <p:cNvPicPr/>
                <p:nvPr/>
              </p:nvPicPr>
              <p:blipFill>
                <a:blip r:embed="rId67"/>
                <a:stretch>
                  <a:fillRect/>
                </a:stretch>
              </p:blipFill>
              <p:spPr>
                <a:xfrm>
                  <a:off x="4624523" y="2760736"/>
                  <a:ext cx="481320" cy="55080"/>
                </a:xfrm>
                <a:prstGeom prst="rect">
                  <a:avLst/>
                </a:prstGeom>
              </p:spPr>
            </p:pic>
          </mc:Fallback>
        </mc:AlternateContent>
      </p:grpSp>
      <p:grpSp>
        <p:nvGrpSpPr>
          <p:cNvPr id="55" name="Group 54">
            <a:extLst>
              <a:ext uri="{FF2B5EF4-FFF2-40B4-BE49-F238E27FC236}">
                <a16:creationId xmlns:a16="http://schemas.microsoft.com/office/drawing/2014/main" id="{7636FF61-D4A3-2FE9-A8CF-75A2DC59E946}"/>
              </a:ext>
            </a:extLst>
          </p:cNvPr>
          <p:cNvGrpSpPr/>
          <p:nvPr/>
        </p:nvGrpSpPr>
        <p:grpSpPr>
          <a:xfrm>
            <a:off x="4664123" y="2945056"/>
            <a:ext cx="292680" cy="303480"/>
            <a:chOff x="4664123" y="2945056"/>
            <a:chExt cx="292680" cy="303480"/>
          </a:xfrm>
        </p:grpSpPr>
        <mc:AlternateContent xmlns:mc="http://schemas.openxmlformats.org/markup-compatibility/2006" xmlns:p14="http://schemas.microsoft.com/office/powerpoint/2010/main">
          <mc:Choice Requires="p14">
            <p:contentPart p14:bwMode="auto" r:id="rId68">
              <p14:nvContentPartPr>
                <p14:cNvPr id="53" name="Ink 52">
                  <a:extLst>
                    <a:ext uri="{FF2B5EF4-FFF2-40B4-BE49-F238E27FC236}">
                      <a16:creationId xmlns:a16="http://schemas.microsoft.com/office/drawing/2014/main" id="{9996C2F7-968A-8602-3FE7-95B48E65B4BD}"/>
                    </a:ext>
                  </a:extLst>
                </p14:cNvPr>
                <p14:cNvContentPartPr/>
                <p14:nvPr/>
              </p14:nvContentPartPr>
              <p14:xfrm>
                <a:off x="4664123" y="2954056"/>
                <a:ext cx="28440" cy="203760"/>
              </p14:xfrm>
            </p:contentPart>
          </mc:Choice>
          <mc:Fallback xmlns="">
            <p:pic>
              <p:nvPicPr>
                <p:cNvPr id="53" name="Ink 52">
                  <a:extLst>
                    <a:ext uri="{FF2B5EF4-FFF2-40B4-BE49-F238E27FC236}">
                      <a16:creationId xmlns:a16="http://schemas.microsoft.com/office/drawing/2014/main" id="{9996C2F7-968A-8602-3FE7-95B48E65B4BD}"/>
                    </a:ext>
                  </a:extLst>
                </p:cNvPr>
                <p:cNvPicPr/>
                <p:nvPr/>
              </p:nvPicPr>
              <p:blipFill>
                <a:blip r:embed="rId69"/>
                <a:stretch>
                  <a:fillRect/>
                </a:stretch>
              </p:blipFill>
              <p:spPr>
                <a:xfrm>
                  <a:off x="4646123" y="2936416"/>
                  <a:ext cx="640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4" name="Ink 53">
                  <a:extLst>
                    <a:ext uri="{FF2B5EF4-FFF2-40B4-BE49-F238E27FC236}">
                      <a16:creationId xmlns:a16="http://schemas.microsoft.com/office/drawing/2014/main" id="{E17D98C8-C605-4050-BB4B-5C3B88BBCB4B}"/>
                    </a:ext>
                  </a:extLst>
                </p14:cNvPr>
                <p14:cNvContentPartPr/>
                <p14:nvPr/>
              </p14:nvContentPartPr>
              <p14:xfrm>
                <a:off x="4813523" y="2945056"/>
                <a:ext cx="143280" cy="303480"/>
              </p14:xfrm>
            </p:contentPart>
          </mc:Choice>
          <mc:Fallback xmlns="">
            <p:pic>
              <p:nvPicPr>
                <p:cNvPr id="54" name="Ink 53">
                  <a:extLst>
                    <a:ext uri="{FF2B5EF4-FFF2-40B4-BE49-F238E27FC236}">
                      <a16:creationId xmlns:a16="http://schemas.microsoft.com/office/drawing/2014/main" id="{E17D98C8-C605-4050-BB4B-5C3B88BBCB4B}"/>
                    </a:ext>
                  </a:extLst>
                </p:cNvPr>
                <p:cNvPicPr/>
                <p:nvPr/>
              </p:nvPicPr>
              <p:blipFill>
                <a:blip r:embed="rId71"/>
                <a:stretch>
                  <a:fillRect/>
                </a:stretch>
              </p:blipFill>
              <p:spPr>
                <a:xfrm>
                  <a:off x="4795883" y="2927416"/>
                  <a:ext cx="178920" cy="339120"/>
                </a:xfrm>
                <a:prstGeom prst="rect">
                  <a:avLst/>
                </a:prstGeom>
              </p:spPr>
            </p:pic>
          </mc:Fallback>
        </mc:AlternateContent>
      </p:grpSp>
      <p:grpSp>
        <p:nvGrpSpPr>
          <p:cNvPr id="58" name="Group 57">
            <a:extLst>
              <a:ext uri="{FF2B5EF4-FFF2-40B4-BE49-F238E27FC236}">
                <a16:creationId xmlns:a16="http://schemas.microsoft.com/office/drawing/2014/main" id="{E48D9D5A-9E64-D436-B13C-507235628075}"/>
              </a:ext>
            </a:extLst>
          </p:cNvPr>
          <p:cNvGrpSpPr/>
          <p:nvPr/>
        </p:nvGrpSpPr>
        <p:grpSpPr>
          <a:xfrm>
            <a:off x="4111883" y="2428456"/>
            <a:ext cx="368280" cy="246960"/>
            <a:chOff x="4111883" y="2428456"/>
            <a:chExt cx="368280" cy="246960"/>
          </a:xfrm>
        </p:grpSpPr>
        <mc:AlternateContent xmlns:mc="http://schemas.openxmlformats.org/markup-compatibility/2006" xmlns:p14="http://schemas.microsoft.com/office/powerpoint/2010/main">
          <mc:Choice Requires="p14">
            <p:contentPart p14:bwMode="auto" r:id="rId72">
              <p14:nvContentPartPr>
                <p14:cNvPr id="56" name="Ink 55">
                  <a:extLst>
                    <a:ext uri="{FF2B5EF4-FFF2-40B4-BE49-F238E27FC236}">
                      <a16:creationId xmlns:a16="http://schemas.microsoft.com/office/drawing/2014/main" id="{9850C17F-EC5C-D4A6-426F-E5B96C8D6F02}"/>
                    </a:ext>
                  </a:extLst>
                </p14:cNvPr>
                <p14:cNvContentPartPr/>
                <p14:nvPr/>
              </p14:nvContentPartPr>
              <p14:xfrm>
                <a:off x="4111883" y="2428456"/>
                <a:ext cx="281880" cy="162000"/>
              </p14:xfrm>
            </p:contentPart>
          </mc:Choice>
          <mc:Fallback xmlns="">
            <p:pic>
              <p:nvPicPr>
                <p:cNvPr id="56" name="Ink 55">
                  <a:extLst>
                    <a:ext uri="{FF2B5EF4-FFF2-40B4-BE49-F238E27FC236}">
                      <a16:creationId xmlns:a16="http://schemas.microsoft.com/office/drawing/2014/main" id="{9850C17F-EC5C-D4A6-426F-E5B96C8D6F02}"/>
                    </a:ext>
                  </a:extLst>
                </p:cNvPr>
                <p:cNvPicPr/>
                <p:nvPr/>
              </p:nvPicPr>
              <p:blipFill>
                <a:blip r:embed="rId73"/>
                <a:stretch>
                  <a:fillRect/>
                </a:stretch>
              </p:blipFill>
              <p:spPr>
                <a:xfrm>
                  <a:off x="4093883" y="2410816"/>
                  <a:ext cx="3175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7" name="Ink 56">
                  <a:extLst>
                    <a:ext uri="{FF2B5EF4-FFF2-40B4-BE49-F238E27FC236}">
                      <a16:creationId xmlns:a16="http://schemas.microsoft.com/office/drawing/2014/main" id="{BB860EDA-3B70-AB49-0B85-50F0FD53DBC8}"/>
                    </a:ext>
                  </a:extLst>
                </p14:cNvPr>
                <p14:cNvContentPartPr/>
                <p14:nvPr/>
              </p14:nvContentPartPr>
              <p14:xfrm>
                <a:off x="4344083" y="2512336"/>
                <a:ext cx="136080" cy="163080"/>
              </p14:xfrm>
            </p:contentPart>
          </mc:Choice>
          <mc:Fallback xmlns="">
            <p:pic>
              <p:nvPicPr>
                <p:cNvPr id="57" name="Ink 56">
                  <a:extLst>
                    <a:ext uri="{FF2B5EF4-FFF2-40B4-BE49-F238E27FC236}">
                      <a16:creationId xmlns:a16="http://schemas.microsoft.com/office/drawing/2014/main" id="{BB860EDA-3B70-AB49-0B85-50F0FD53DBC8}"/>
                    </a:ext>
                  </a:extLst>
                </p:cNvPr>
                <p:cNvPicPr/>
                <p:nvPr/>
              </p:nvPicPr>
              <p:blipFill>
                <a:blip r:embed="rId75"/>
                <a:stretch>
                  <a:fillRect/>
                </a:stretch>
              </p:blipFill>
              <p:spPr>
                <a:xfrm>
                  <a:off x="4326083" y="2494696"/>
                  <a:ext cx="171720" cy="198720"/>
                </a:xfrm>
                <a:prstGeom prst="rect">
                  <a:avLst/>
                </a:prstGeom>
              </p:spPr>
            </p:pic>
          </mc:Fallback>
        </mc:AlternateContent>
      </p:grpSp>
      <p:sp>
        <p:nvSpPr>
          <p:cNvPr id="59" name="TextBox 58">
            <a:extLst>
              <a:ext uri="{FF2B5EF4-FFF2-40B4-BE49-F238E27FC236}">
                <a16:creationId xmlns:a16="http://schemas.microsoft.com/office/drawing/2014/main" id="{DBD4CB71-9643-B80D-32FC-9F81894E1011}"/>
              </a:ext>
            </a:extLst>
          </p:cNvPr>
          <p:cNvSpPr txBox="1"/>
          <p:nvPr/>
        </p:nvSpPr>
        <p:spPr>
          <a:xfrm>
            <a:off x="5322757" y="77618"/>
            <a:ext cx="3821016" cy="1569660"/>
          </a:xfrm>
          <a:prstGeom prst="rect">
            <a:avLst/>
          </a:prstGeom>
          <a:solidFill>
            <a:schemeClr val="accent6">
              <a:lumMod val="20000"/>
              <a:lumOff val="80000"/>
            </a:schemeClr>
          </a:solidFill>
        </p:spPr>
        <p:txBody>
          <a:bodyPr wrap="square" rtlCol="0">
            <a:spAutoFit/>
          </a:bodyPr>
          <a:lstStyle/>
          <a:p>
            <a:r>
              <a:rPr lang="en-GB" sz="1200" b="1"/>
              <a:t>Answer these:</a:t>
            </a:r>
            <a:endParaRPr lang="en-GB" sz="1200"/>
          </a:p>
          <a:p>
            <a:r>
              <a:rPr lang="en-GB" sz="1200" b="1"/>
              <a:t>1</a:t>
            </a:r>
            <a:r>
              <a:rPr lang="en-GB" sz="1200"/>
              <a:t>. Why did 8 and 26 go in the middle of the two circles?</a:t>
            </a:r>
          </a:p>
          <a:p>
            <a:endParaRPr lang="en-GB" sz="1200"/>
          </a:p>
          <a:p>
            <a:r>
              <a:rPr lang="en-GB" sz="1200" b="1"/>
              <a:t>2. </a:t>
            </a:r>
            <a:r>
              <a:rPr lang="en-GB" sz="1200"/>
              <a:t>Why was it necessary to add more numbers in step 3, and how did I know which ones to add?</a:t>
            </a:r>
          </a:p>
          <a:p>
            <a:endParaRPr lang="en-GB" sz="1200"/>
          </a:p>
          <a:p>
            <a:r>
              <a:rPr lang="en-GB" sz="1200" b="1"/>
              <a:t>3. </a:t>
            </a:r>
            <a:r>
              <a:rPr lang="en-GB" sz="1200"/>
              <a:t>Where did the numerator and denominator of the answer to b) come from?</a:t>
            </a:r>
          </a:p>
        </p:txBody>
      </p:sp>
      <p:pic>
        <p:nvPicPr>
          <p:cNvPr id="60" name="Picture 59">
            <a:extLst>
              <a:ext uri="{FF2B5EF4-FFF2-40B4-BE49-F238E27FC236}">
                <a16:creationId xmlns:a16="http://schemas.microsoft.com/office/drawing/2014/main" id="{387D89D0-4894-371C-8C06-97F8674CD53F}"/>
              </a:ext>
            </a:extLst>
          </p:cNvPr>
          <p:cNvPicPr>
            <a:picLocks noChangeAspect="1"/>
          </p:cNvPicPr>
          <p:nvPr/>
        </p:nvPicPr>
        <p:blipFill>
          <a:blip r:embed="rId76"/>
          <a:stretch>
            <a:fillRect/>
          </a:stretch>
        </p:blipFill>
        <p:spPr>
          <a:xfrm>
            <a:off x="4572000" y="4680626"/>
            <a:ext cx="1367059" cy="844830"/>
          </a:xfrm>
          <a:prstGeom prst="rect">
            <a:avLst/>
          </a:prstGeom>
        </p:spPr>
      </p:pic>
      <p:pic>
        <p:nvPicPr>
          <p:cNvPr id="62" name="Picture 61">
            <a:extLst>
              <a:ext uri="{FF2B5EF4-FFF2-40B4-BE49-F238E27FC236}">
                <a16:creationId xmlns:a16="http://schemas.microsoft.com/office/drawing/2014/main" id="{154039AB-6C56-0E88-367C-9D0D6FB0A111}"/>
              </a:ext>
            </a:extLst>
          </p:cNvPr>
          <p:cNvPicPr>
            <a:picLocks noChangeAspect="1"/>
          </p:cNvPicPr>
          <p:nvPr/>
        </p:nvPicPr>
        <p:blipFill>
          <a:blip r:embed="rId77"/>
          <a:stretch>
            <a:fillRect/>
          </a:stretch>
        </p:blipFill>
        <p:spPr>
          <a:xfrm>
            <a:off x="6091983" y="4687904"/>
            <a:ext cx="1367059" cy="842620"/>
          </a:xfrm>
          <a:prstGeom prst="rect">
            <a:avLst/>
          </a:prstGeom>
        </p:spPr>
      </p:pic>
      <p:pic>
        <p:nvPicPr>
          <p:cNvPr id="128" name="Picture 127">
            <a:extLst>
              <a:ext uri="{FF2B5EF4-FFF2-40B4-BE49-F238E27FC236}">
                <a16:creationId xmlns:a16="http://schemas.microsoft.com/office/drawing/2014/main" id="{9B768BAC-C5CD-34FF-94B5-DB88B284563C}"/>
              </a:ext>
            </a:extLst>
          </p:cNvPr>
          <p:cNvPicPr>
            <a:picLocks noChangeAspect="1"/>
          </p:cNvPicPr>
          <p:nvPr/>
        </p:nvPicPr>
        <p:blipFill>
          <a:blip r:embed="rId78"/>
          <a:stretch>
            <a:fillRect/>
          </a:stretch>
        </p:blipFill>
        <p:spPr>
          <a:xfrm>
            <a:off x="7661664" y="4686067"/>
            <a:ext cx="1367060" cy="843607"/>
          </a:xfrm>
          <a:prstGeom prst="rect">
            <a:avLst/>
          </a:prstGeom>
        </p:spPr>
      </p:pic>
      <p:sp>
        <p:nvSpPr>
          <p:cNvPr id="66" name="Rectangle: Rounded Corners 65">
            <a:extLst>
              <a:ext uri="{FF2B5EF4-FFF2-40B4-BE49-F238E27FC236}">
                <a16:creationId xmlns:a16="http://schemas.microsoft.com/office/drawing/2014/main" id="{87EFFF75-E506-372D-4AB9-093A4968C2C0}"/>
              </a:ext>
            </a:extLst>
          </p:cNvPr>
          <p:cNvSpPr/>
          <p:nvPr/>
        </p:nvSpPr>
        <p:spPr>
          <a:xfrm>
            <a:off x="4751307" y="4480340"/>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1</a:t>
            </a:r>
          </a:p>
        </p:txBody>
      </p:sp>
      <p:sp>
        <p:nvSpPr>
          <p:cNvPr id="67" name="Rectangle: Rounded Corners 66">
            <a:extLst>
              <a:ext uri="{FF2B5EF4-FFF2-40B4-BE49-F238E27FC236}">
                <a16:creationId xmlns:a16="http://schemas.microsoft.com/office/drawing/2014/main" id="{49533191-8CDD-5768-17FB-E98DF9262A4A}"/>
              </a:ext>
            </a:extLst>
          </p:cNvPr>
          <p:cNvSpPr/>
          <p:nvPr/>
        </p:nvSpPr>
        <p:spPr>
          <a:xfrm>
            <a:off x="6256838" y="4480340"/>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2</a:t>
            </a:r>
          </a:p>
        </p:txBody>
      </p:sp>
      <p:sp>
        <p:nvSpPr>
          <p:cNvPr id="68" name="Rectangle: Rounded Corners 67">
            <a:extLst>
              <a:ext uri="{FF2B5EF4-FFF2-40B4-BE49-F238E27FC236}">
                <a16:creationId xmlns:a16="http://schemas.microsoft.com/office/drawing/2014/main" id="{7653C870-C815-8C20-142D-5AFE8CA086C0}"/>
              </a:ext>
            </a:extLst>
          </p:cNvPr>
          <p:cNvSpPr/>
          <p:nvPr/>
        </p:nvSpPr>
        <p:spPr>
          <a:xfrm>
            <a:off x="7953929" y="4483863"/>
            <a:ext cx="606626" cy="230866"/>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50" b="1">
                <a:solidFill>
                  <a:schemeClr val="tx1"/>
                </a:solidFill>
              </a:rPr>
              <a:t>Step 3</a:t>
            </a:r>
          </a:p>
        </p:txBody>
      </p:sp>
      <mc:AlternateContent xmlns:mc="http://schemas.openxmlformats.org/markup-compatibility/2006">
        <mc:Choice xmlns:a14="http://schemas.microsoft.com/office/drawing/2010/main" Requires="a14">
          <p:sp>
            <p:nvSpPr>
              <p:cNvPr id="64" name="TextBox 63">
                <a:extLst>
                  <a:ext uri="{FF2B5EF4-FFF2-40B4-BE49-F238E27FC236}">
                    <a16:creationId xmlns:a16="http://schemas.microsoft.com/office/drawing/2014/main" id="{F27EBB19-8488-0888-FB5D-3CFCF2C01F2D}"/>
                  </a:ext>
                </a:extLst>
              </p:cNvPr>
              <p:cNvSpPr txBox="1"/>
              <p:nvPr/>
            </p:nvSpPr>
            <p:spPr>
              <a:xfrm>
                <a:off x="5548279" y="1824829"/>
                <a:ext cx="3305593" cy="2462213"/>
              </a:xfrm>
              <a:prstGeom prst="rect">
                <a:avLst/>
              </a:prstGeom>
              <a:noFill/>
              <a:ln>
                <a:solidFill>
                  <a:schemeClr val="tx1"/>
                </a:solidFill>
              </a:ln>
            </p:spPr>
            <p:txBody>
              <a:bodyPr wrap="square" rtlCol="0">
                <a:spAutoFit/>
              </a:bodyPr>
              <a:lstStyle/>
              <a:p>
                <a:r>
                  <a:rPr lang="en-GB" sz="1400" b="1"/>
                  <a:t>Your turn:</a:t>
                </a:r>
                <a:endParaRPr lang="en-GB" sz="1400"/>
              </a:p>
              <a:p>
                <a:endParaRPr lang="en-GB" sz="1400"/>
              </a:p>
              <a:p>
                <a14:m>
                  <m:oMath xmlns:m="http://schemas.openxmlformats.org/officeDocument/2006/math">
                    <m:r>
                      <a:rPr lang="en-GB" sz="1400" i="1" smtClean="0">
                        <a:latin typeface="Cambria Math" panose="02040503050406030204" pitchFamily="18" charset="0"/>
                        <a:ea typeface="Cambria Math" panose="02040503050406030204" pitchFamily="18" charset="0"/>
                      </a:rPr>
                      <m:t>𝜉</m:t>
                    </m:r>
                  </m:oMath>
                </a14:m>
                <a:r>
                  <a:rPr lang="en-GB" sz="1400"/>
                  <a:t> = {integers from -4 to 5 inclusive}</a:t>
                </a:r>
              </a:p>
              <a:p>
                <a:r>
                  <a:rPr lang="en-GB" sz="1400" i="1"/>
                  <a:t>A</a:t>
                </a:r>
                <a:r>
                  <a:rPr lang="en-GB" sz="1400"/>
                  <a:t> = {-3, 0, 3, 5}</a:t>
                </a:r>
              </a:p>
              <a:p>
                <a:r>
                  <a:rPr lang="en-GB" sz="1400" i="1"/>
                  <a:t>B </a:t>
                </a:r>
                <a:r>
                  <a:rPr lang="en-GB" sz="1400"/>
                  <a:t>= {0, 1, 2}</a:t>
                </a:r>
              </a:p>
              <a:p>
                <a:endParaRPr lang="en-GB" sz="1400" i="1"/>
              </a:p>
              <a:p>
                <a:r>
                  <a:rPr lang="en-GB" sz="1400"/>
                  <a:t>a) Create a Venn diagram to show this</a:t>
                </a:r>
              </a:p>
              <a:p>
                <a:endParaRPr lang="en-GB" sz="1400"/>
              </a:p>
              <a:p>
                <a:r>
                  <a:rPr lang="en-GB" sz="1400"/>
                  <a:t>b) A number is chosen from the universal set </a:t>
                </a:r>
                <a14:m>
                  <m:oMath xmlns:m="http://schemas.openxmlformats.org/officeDocument/2006/math">
                    <m:r>
                      <a:rPr lang="en-GB" sz="1400" i="1" smtClean="0">
                        <a:latin typeface="Cambria Math" panose="02040503050406030204" pitchFamily="18" charset="0"/>
                        <a:ea typeface="Cambria Math" panose="02040503050406030204" pitchFamily="18" charset="0"/>
                      </a:rPr>
                      <m:t>𝜉</m:t>
                    </m:r>
                  </m:oMath>
                </a14:m>
                <a:r>
                  <a:rPr lang="en-GB" sz="1400"/>
                  <a:t>. What is the probability the number is in set </a:t>
                </a:r>
                <a14:m>
                  <m:oMath xmlns:m="http://schemas.openxmlformats.org/officeDocument/2006/math">
                    <m:r>
                      <a:rPr lang="en-GB" sz="1400" b="0" i="1" smtClean="0">
                        <a:latin typeface="Cambria Math" panose="02040503050406030204" pitchFamily="18" charset="0"/>
                      </a:rPr>
                      <m:t>𝐴</m:t>
                    </m:r>
                    <m:r>
                      <a:rPr lang="en-GB" sz="1400" b="0" i="1" smtClean="0">
                        <a:latin typeface="Cambria Math" panose="02040503050406030204" pitchFamily="18" charset="0"/>
                        <a:ea typeface="Cambria Math" panose="02040503050406030204" pitchFamily="18" charset="0"/>
                      </a:rPr>
                      <m:t>∪</m:t>
                    </m:r>
                    <m:r>
                      <a:rPr lang="en-GB" sz="1400" b="0" i="1" smtClean="0">
                        <a:latin typeface="Cambria Math" panose="02040503050406030204" pitchFamily="18" charset="0"/>
                        <a:ea typeface="Cambria Math" panose="02040503050406030204" pitchFamily="18" charset="0"/>
                      </a:rPr>
                      <m:t>𝐵</m:t>
                    </m:r>
                  </m:oMath>
                </a14:m>
                <a:r>
                  <a:rPr lang="en-GB" sz="1400"/>
                  <a:t> ?</a:t>
                </a:r>
              </a:p>
            </p:txBody>
          </p:sp>
        </mc:Choice>
        <mc:Fallback>
          <p:sp>
            <p:nvSpPr>
              <p:cNvPr id="64" name="TextBox 63">
                <a:extLst>
                  <a:ext uri="{FF2B5EF4-FFF2-40B4-BE49-F238E27FC236}">
                    <a16:creationId xmlns:a16="http://schemas.microsoft.com/office/drawing/2014/main" id="{F27EBB19-8488-0888-FB5D-3CFCF2C01F2D}"/>
                  </a:ext>
                </a:extLst>
              </p:cNvPr>
              <p:cNvSpPr txBox="1">
                <a:spLocks noRot="1" noChangeAspect="1" noMove="1" noResize="1" noEditPoints="1" noAdjustHandles="1" noChangeArrowheads="1" noChangeShapeType="1" noTextEdit="1"/>
              </p:cNvSpPr>
              <p:nvPr/>
            </p:nvSpPr>
            <p:spPr>
              <a:xfrm>
                <a:off x="5548279" y="1824829"/>
                <a:ext cx="3305593" cy="2462213"/>
              </a:xfrm>
              <a:prstGeom prst="rect">
                <a:avLst/>
              </a:prstGeom>
              <a:blipFill>
                <a:blip r:embed="rId79"/>
                <a:stretch>
                  <a:fillRect l="-368" b="-1478"/>
                </a:stretch>
              </a:blipFill>
              <a:ln>
                <a:solidFill>
                  <a:schemeClr val="tx1"/>
                </a:solidFill>
              </a:ln>
            </p:spPr>
            <p:txBody>
              <a:bodyPr/>
              <a:lstStyle/>
              <a:p>
                <a:r>
                  <a:rPr lang="en-GB">
                    <a:noFill/>
                  </a:rPr>
                  <a:t> </a:t>
                </a:r>
              </a:p>
            </p:txBody>
          </p:sp>
        </mc:Fallback>
      </mc:AlternateContent>
    </p:spTree>
    <p:extLst>
      <p:ext uri="{BB962C8B-B14F-4D97-AF65-F5344CB8AC3E}">
        <p14:creationId xmlns:p14="http://schemas.microsoft.com/office/powerpoint/2010/main" val="2160473980"/>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54" name="TextBox 53">
                <a:extLst>
                  <a:ext uri="{FF2B5EF4-FFF2-40B4-BE49-F238E27FC236}">
                    <a16:creationId xmlns:a16="http://schemas.microsoft.com/office/drawing/2014/main" id="{8C68721F-B223-0B7D-C726-B438F231FE57}"/>
                  </a:ext>
                </a:extLst>
              </p:cNvPr>
              <p:cNvSpPr txBox="1"/>
              <p:nvPr/>
            </p:nvSpPr>
            <p:spPr>
              <a:xfrm>
                <a:off x="543927" y="632133"/>
                <a:ext cx="3305593" cy="2462213"/>
              </a:xfrm>
              <a:prstGeom prst="rect">
                <a:avLst/>
              </a:prstGeom>
              <a:noFill/>
              <a:ln>
                <a:solidFill>
                  <a:schemeClr val="tx1"/>
                </a:solidFill>
              </a:ln>
            </p:spPr>
            <p:txBody>
              <a:bodyPr wrap="square" rtlCol="0">
                <a:spAutoFit/>
              </a:bodyPr>
              <a:lstStyle/>
              <a:p>
                <a:r>
                  <a:rPr lang="en-GB" sz="1400" b="1"/>
                  <a:t>Your turn:</a:t>
                </a:r>
                <a:endParaRPr lang="en-GB" sz="1400"/>
              </a:p>
              <a:p>
                <a:endParaRPr lang="en-GB" sz="1400"/>
              </a:p>
              <a:p>
                <a14:m>
                  <m:oMath xmlns:m="http://schemas.openxmlformats.org/officeDocument/2006/math">
                    <m:r>
                      <a:rPr lang="en-GB" sz="1400" i="1">
                        <a:latin typeface="Cambria Math" panose="02040503050406030204" pitchFamily="18" charset="0"/>
                        <a:ea typeface="Cambria Math" panose="02040503050406030204" pitchFamily="18" charset="0"/>
                      </a:rPr>
                      <m:t>𝜉</m:t>
                    </m:r>
                  </m:oMath>
                </a14:m>
                <a:r>
                  <a:rPr lang="en-GB" sz="1400"/>
                  <a:t> = {integers from -4 to 5 inclusive}</a:t>
                </a:r>
              </a:p>
              <a:p>
                <a:r>
                  <a:rPr lang="en-GB" sz="1400" i="1"/>
                  <a:t>A</a:t>
                </a:r>
                <a:r>
                  <a:rPr lang="en-GB" sz="1400"/>
                  <a:t> = {-3, 0, 3, 5}</a:t>
                </a:r>
              </a:p>
              <a:p>
                <a:r>
                  <a:rPr lang="en-GB" sz="1400" i="1"/>
                  <a:t>B </a:t>
                </a:r>
                <a:r>
                  <a:rPr lang="en-GB" sz="1400"/>
                  <a:t>= {0, 1, 2}</a:t>
                </a:r>
              </a:p>
              <a:p>
                <a:endParaRPr lang="en-GB" sz="1400" i="1"/>
              </a:p>
              <a:p>
                <a:r>
                  <a:rPr lang="en-GB" sz="1400"/>
                  <a:t>a) Create a Venn diagram to show this</a:t>
                </a:r>
              </a:p>
              <a:p>
                <a:endParaRPr lang="en-GB" sz="1400"/>
              </a:p>
              <a:p>
                <a:r>
                  <a:rPr lang="en-GB" sz="1400"/>
                  <a:t>b) A number is chosen from the universal set </a:t>
                </a:r>
                <a14:m>
                  <m:oMath xmlns:m="http://schemas.openxmlformats.org/officeDocument/2006/math">
                    <m:r>
                      <a:rPr lang="en-GB" sz="1400" i="1" smtClean="0">
                        <a:latin typeface="Cambria Math" panose="02040503050406030204" pitchFamily="18" charset="0"/>
                        <a:ea typeface="Cambria Math" panose="02040503050406030204" pitchFamily="18" charset="0"/>
                      </a:rPr>
                      <m:t>𝜉</m:t>
                    </m:r>
                  </m:oMath>
                </a14:m>
                <a:r>
                  <a:rPr lang="en-GB" sz="1400"/>
                  <a:t>. What is the probability the number is in set </a:t>
                </a:r>
                <a14:m>
                  <m:oMath xmlns:m="http://schemas.openxmlformats.org/officeDocument/2006/math">
                    <m:r>
                      <a:rPr lang="en-GB" sz="1400" b="0" i="1" smtClean="0">
                        <a:latin typeface="Cambria Math" panose="02040503050406030204" pitchFamily="18" charset="0"/>
                      </a:rPr>
                      <m:t>𝐴</m:t>
                    </m:r>
                    <m:r>
                      <a:rPr lang="en-GB" sz="1400" b="0" i="1" smtClean="0">
                        <a:latin typeface="Cambria Math" panose="02040503050406030204" pitchFamily="18" charset="0"/>
                        <a:ea typeface="Cambria Math" panose="02040503050406030204" pitchFamily="18" charset="0"/>
                      </a:rPr>
                      <m:t>∪</m:t>
                    </m:r>
                    <m:r>
                      <a:rPr lang="en-GB" sz="1400" b="0" i="1" smtClean="0">
                        <a:latin typeface="Cambria Math" panose="02040503050406030204" pitchFamily="18" charset="0"/>
                        <a:ea typeface="Cambria Math" panose="02040503050406030204" pitchFamily="18" charset="0"/>
                      </a:rPr>
                      <m:t>𝐵</m:t>
                    </m:r>
                  </m:oMath>
                </a14:m>
                <a:r>
                  <a:rPr lang="en-GB" sz="1400"/>
                  <a:t> ?</a:t>
                </a:r>
              </a:p>
            </p:txBody>
          </p:sp>
        </mc:Choice>
        <mc:Fallback>
          <p:sp>
            <p:nvSpPr>
              <p:cNvPr id="54" name="TextBox 53">
                <a:extLst>
                  <a:ext uri="{FF2B5EF4-FFF2-40B4-BE49-F238E27FC236}">
                    <a16:creationId xmlns:a16="http://schemas.microsoft.com/office/drawing/2014/main" id="{8C68721F-B223-0B7D-C726-B438F231FE57}"/>
                  </a:ext>
                </a:extLst>
              </p:cNvPr>
              <p:cNvSpPr txBox="1">
                <a:spLocks noRot="1" noChangeAspect="1" noMove="1" noResize="1" noEditPoints="1" noAdjustHandles="1" noChangeArrowheads="1" noChangeShapeType="1" noTextEdit="1"/>
              </p:cNvSpPr>
              <p:nvPr/>
            </p:nvSpPr>
            <p:spPr>
              <a:xfrm>
                <a:off x="543927" y="632133"/>
                <a:ext cx="3305593" cy="2462213"/>
              </a:xfrm>
              <a:prstGeom prst="rect">
                <a:avLst/>
              </a:prstGeom>
              <a:blipFill>
                <a:blip r:embed="rId2"/>
                <a:stretch>
                  <a:fillRect l="-368" t="-246" b="-1232"/>
                </a:stretch>
              </a:blipFill>
              <a:ln>
                <a:solidFill>
                  <a:schemeClr val="tx1"/>
                </a:solidFill>
              </a:ln>
            </p:spPr>
            <p:txBody>
              <a:bodyPr/>
              <a:lstStyle/>
              <a:p>
                <a:r>
                  <a:rPr lang="en-GB">
                    <a:noFill/>
                  </a:rPr>
                  <a:t> </a:t>
                </a:r>
              </a:p>
            </p:txBody>
          </p:sp>
        </mc:Fallback>
      </mc:AlternateContent>
      <p:grpSp>
        <p:nvGrpSpPr>
          <p:cNvPr id="13" name="Group 12">
            <a:extLst>
              <a:ext uri="{FF2B5EF4-FFF2-40B4-BE49-F238E27FC236}">
                <a16:creationId xmlns:a16="http://schemas.microsoft.com/office/drawing/2014/main" id="{6C710CDF-950F-DFAC-BCBF-E9408B68A23F}"/>
              </a:ext>
            </a:extLst>
          </p:cNvPr>
          <p:cNvGrpSpPr/>
          <p:nvPr/>
        </p:nvGrpSpPr>
        <p:grpSpPr>
          <a:xfrm>
            <a:off x="4215923" y="1020856"/>
            <a:ext cx="4734000" cy="3345120"/>
            <a:chOff x="4215923" y="1020856"/>
            <a:chExt cx="4734000" cy="3345120"/>
          </a:xfrm>
        </p:grpSpPr>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D90A5ABB-E00D-EE78-36D5-A8B0993E640F}"/>
                    </a:ext>
                  </a:extLst>
                </p14:cNvPr>
                <p14:cNvContentPartPr/>
                <p14:nvPr/>
              </p14:nvContentPartPr>
              <p14:xfrm>
                <a:off x="4215923" y="1798096"/>
                <a:ext cx="4533120" cy="2567880"/>
              </p14:xfrm>
            </p:contentPart>
          </mc:Choice>
          <mc:Fallback xmlns="">
            <p:pic>
              <p:nvPicPr>
                <p:cNvPr id="3" name="Ink 2">
                  <a:extLst>
                    <a:ext uri="{FF2B5EF4-FFF2-40B4-BE49-F238E27FC236}">
                      <a16:creationId xmlns:a16="http://schemas.microsoft.com/office/drawing/2014/main" id="{D90A5ABB-E00D-EE78-36D5-A8B0993E640F}"/>
                    </a:ext>
                  </a:extLst>
                </p:cNvPr>
                <p:cNvPicPr/>
                <p:nvPr/>
              </p:nvPicPr>
              <p:blipFill>
                <a:blip r:embed="rId4"/>
                <a:stretch>
                  <a:fillRect/>
                </a:stretch>
              </p:blipFill>
              <p:spPr>
                <a:xfrm>
                  <a:off x="4197923" y="1780456"/>
                  <a:ext cx="4568760" cy="26035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F1F6D1AB-3E57-6A88-40A9-3A114B4C8736}"/>
                    </a:ext>
                  </a:extLst>
                </p14:cNvPr>
                <p14:cNvContentPartPr/>
                <p14:nvPr/>
              </p14:nvContentPartPr>
              <p14:xfrm>
                <a:off x="4278203" y="1020856"/>
                <a:ext cx="4671720" cy="3092760"/>
              </p14:xfrm>
            </p:contentPart>
          </mc:Choice>
          <mc:Fallback xmlns="">
            <p:pic>
              <p:nvPicPr>
                <p:cNvPr id="4" name="Ink 3">
                  <a:extLst>
                    <a:ext uri="{FF2B5EF4-FFF2-40B4-BE49-F238E27FC236}">
                      <a16:creationId xmlns:a16="http://schemas.microsoft.com/office/drawing/2014/main" id="{F1F6D1AB-3E57-6A88-40A9-3A114B4C8736}"/>
                    </a:ext>
                  </a:extLst>
                </p:cNvPr>
                <p:cNvPicPr/>
                <p:nvPr/>
              </p:nvPicPr>
              <p:blipFill>
                <a:blip r:embed="rId6"/>
                <a:stretch>
                  <a:fillRect/>
                </a:stretch>
              </p:blipFill>
              <p:spPr>
                <a:xfrm>
                  <a:off x="4260563" y="1003216"/>
                  <a:ext cx="4707360" cy="31284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0" name="Ink 9">
                  <a:extLst>
                    <a:ext uri="{FF2B5EF4-FFF2-40B4-BE49-F238E27FC236}">
                      <a16:creationId xmlns:a16="http://schemas.microsoft.com/office/drawing/2014/main" id="{C4516339-6F60-7344-929E-FCF62C4E8DAA}"/>
                    </a:ext>
                  </a:extLst>
                </p14:cNvPr>
                <p14:cNvContentPartPr/>
                <p14:nvPr/>
              </p14:nvContentPartPr>
              <p14:xfrm>
                <a:off x="4635323" y="1638256"/>
                <a:ext cx="2030400" cy="1771560"/>
              </p14:xfrm>
            </p:contentPart>
          </mc:Choice>
          <mc:Fallback xmlns="">
            <p:pic>
              <p:nvPicPr>
                <p:cNvPr id="10" name="Ink 9">
                  <a:extLst>
                    <a:ext uri="{FF2B5EF4-FFF2-40B4-BE49-F238E27FC236}">
                      <a16:creationId xmlns:a16="http://schemas.microsoft.com/office/drawing/2014/main" id="{C4516339-6F60-7344-929E-FCF62C4E8DAA}"/>
                    </a:ext>
                  </a:extLst>
                </p:cNvPr>
                <p:cNvPicPr/>
                <p:nvPr/>
              </p:nvPicPr>
              <p:blipFill>
                <a:blip r:embed="rId8"/>
                <a:stretch>
                  <a:fillRect/>
                </a:stretch>
              </p:blipFill>
              <p:spPr>
                <a:xfrm>
                  <a:off x="4617683" y="1620616"/>
                  <a:ext cx="2066040" cy="18072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2" name="Ink 11">
                  <a:extLst>
                    <a:ext uri="{FF2B5EF4-FFF2-40B4-BE49-F238E27FC236}">
                      <a16:creationId xmlns:a16="http://schemas.microsoft.com/office/drawing/2014/main" id="{F015A688-6FD6-8449-9918-769DE5816BEB}"/>
                    </a:ext>
                  </a:extLst>
                </p14:cNvPr>
                <p14:cNvContentPartPr/>
                <p14:nvPr/>
              </p14:nvContentPartPr>
              <p14:xfrm>
                <a:off x="5859683" y="1609816"/>
                <a:ext cx="2592720" cy="1727280"/>
              </p14:xfrm>
            </p:contentPart>
          </mc:Choice>
          <mc:Fallback xmlns="">
            <p:pic>
              <p:nvPicPr>
                <p:cNvPr id="12" name="Ink 11">
                  <a:extLst>
                    <a:ext uri="{FF2B5EF4-FFF2-40B4-BE49-F238E27FC236}">
                      <a16:creationId xmlns:a16="http://schemas.microsoft.com/office/drawing/2014/main" id="{F015A688-6FD6-8449-9918-769DE5816BEB}"/>
                    </a:ext>
                  </a:extLst>
                </p:cNvPr>
                <p:cNvPicPr/>
                <p:nvPr/>
              </p:nvPicPr>
              <p:blipFill>
                <a:blip r:embed="rId10"/>
                <a:stretch>
                  <a:fillRect/>
                </a:stretch>
              </p:blipFill>
              <p:spPr>
                <a:xfrm>
                  <a:off x="5842043" y="1592176"/>
                  <a:ext cx="2628360" cy="1762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
            <p14:nvContentPartPr>
              <p14:cNvPr id="14" name="Ink 13">
                <a:extLst>
                  <a:ext uri="{FF2B5EF4-FFF2-40B4-BE49-F238E27FC236}">
                    <a16:creationId xmlns:a16="http://schemas.microsoft.com/office/drawing/2014/main" id="{FCA5AAE7-7E7F-2AB0-2293-5C7FBF3EC918}"/>
                  </a:ext>
                </a:extLst>
              </p14:cNvPr>
              <p14:cNvContentPartPr/>
              <p14:nvPr/>
            </p14:nvContentPartPr>
            <p14:xfrm>
              <a:off x="6201323" y="2333056"/>
              <a:ext cx="209520" cy="236880"/>
            </p14:xfrm>
          </p:contentPart>
        </mc:Choice>
        <mc:Fallback xmlns="">
          <p:pic>
            <p:nvPicPr>
              <p:cNvPr id="14" name="Ink 13">
                <a:extLst>
                  <a:ext uri="{FF2B5EF4-FFF2-40B4-BE49-F238E27FC236}">
                    <a16:creationId xmlns:a16="http://schemas.microsoft.com/office/drawing/2014/main" id="{FCA5AAE7-7E7F-2AB0-2293-5C7FBF3EC918}"/>
                  </a:ext>
                </a:extLst>
              </p:cNvPr>
              <p:cNvPicPr/>
              <p:nvPr/>
            </p:nvPicPr>
            <p:blipFill>
              <a:blip r:embed="rId12"/>
              <a:stretch>
                <a:fillRect/>
              </a:stretch>
            </p:blipFill>
            <p:spPr>
              <a:xfrm>
                <a:off x="6183683" y="2315056"/>
                <a:ext cx="245160" cy="272520"/>
              </a:xfrm>
              <a:prstGeom prst="rect">
                <a:avLst/>
              </a:prstGeom>
            </p:spPr>
          </p:pic>
        </mc:Fallback>
      </mc:AlternateContent>
      <p:grpSp>
        <p:nvGrpSpPr>
          <p:cNvPr id="25" name="Group 24">
            <a:extLst>
              <a:ext uri="{FF2B5EF4-FFF2-40B4-BE49-F238E27FC236}">
                <a16:creationId xmlns:a16="http://schemas.microsoft.com/office/drawing/2014/main" id="{583C4404-DD1D-1617-9D24-E4CC2A61FCC5}"/>
              </a:ext>
            </a:extLst>
          </p:cNvPr>
          <p:cNvGrpSpPr/>
          <p:nvPr/>
        </p:nvGrpSpPr>
        <p:grpSpPr>
          <a:xfrm>
            <a:off x="7777043" y="1333696"/>
            <a:ext cx="459360" cy="307440"/>
            <a:chOff x="7777043" y="1333696"/>
            <a:chExt cx="459360" cy="307440"/>
          </a:xfrm>
        </p:grpSpPr>
        <mc:AlternateContent xmlns:mc="http://schemas.openxmlformats.org/markup-compatibility/2006" xmlns:p14="http://schemas.microsoft.com/office/powerpoint/2010/main">
          <mc:Choice Requires="p14">
            <p:contentPart p14:bwMode="auto" r:id="rId13">
              <p14:nvContentPartPr>
                <p14:cNvPr id="20" name="Ink 19">
                  <a:extLst>
                    <a:ext uri="{FF2B5EF4-FFF2-40B4-BE49-F238E27FC236}">
                      <a16:creationId xmlns:a16="http://schemas.microsoft.com/office/drawing/2014/main" id="{CA4795E9-CFF4-80B0-01A6-700D6542592C}"/>
                    </a:ext>
                  </a:extLst>
                </p14:cNvPr>
                <p14:cNvContentPartPr/>
                <p14:nvPr/>
              </p14:nvContentPartPr>
              <p14:xfrm>
                <a:off x="7941923" y="1333696"/>
                <a:ext cx="37800" cy="196200"/>
              </p14:xfrm>
            </p:contentPart>
          </mc:Choice>
          <mc:Fallback xmlns="">
            <p:pic>
              <p:nvPicPr>
                <p:cNvPr id="20" name="Ink 19">
                  <a:extLst>
                    <a:ext uri="{FF2B5EF4-FFF2-40B4-BE49-F238E27FC236}">
                      <a16:creationId xmlns:a16="http://schemas.microsoft.com/office/drawing/2014/main" id="{CA4795E9-CFF4-80B0-01A6-700D6542592C}"/>
                    </a:ext>
                  </a:extLst>
                </p:cNvPr>
                <p:cNvPicPr/>
                <p:nvPr/>
              </p:nvPicPr>
              <p:blipFill>
                <a:blip r:embed="rId14"/>
                <a:stretch>
                  <a:fillRect/>
                </a:stretch>
              </p:blipFill>
              <p:spPr>
                <a:xfrm>
                  <a:off x="7924283" y="1315696"/>
                  <a:ext cx="7344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22" name="Ink 21">
                  <a:extLst>
                    <a:ext uri="{FF2B5EF4-FFF2-40B4-BE49-F238E27FC236}">
                      <a16:creationId xmlns:a16="http://schemas.microsoft.com/office/drawing/2014/main" id="{D4B23A08-17CB-215E-EC09-BF541247B804}"/>
                    </a:ext>
                  </a:extLst>
                </p14:cNvPr>
                <p14:cNvContentPartPr/>
                <p14:nvPr/>
              </p14:nvContentPartPr>
              <p14:xfrm>
                <a:off x="7952003" y="1335136"/>
                <a:ext cx="172440" cy="228960"/>
              </p14:xfrm>
            </p:contentPart>
          </mc:Choice>
          <mc:Fallback xmlns="">
            <p:pic>
              <p:nvPicPr>
                <p:cNvPr id="22" name="Ink 21">
                  <a:extLst>
                    <a:ext uri="{FF2B5EF4-FFF2-40B4-BE49-F238E27FC236}">
                      <a16:creationId xmlns:a16="http://schemas.microsoft.com/office/drawing/2014/main" id="{D4B23A08-17CB-215E-EC09-BF541247B804}"/>
                    </a:ext>
                  </a:extLst>
                </p:cNvPr>
                <p:cNvPicPr/>
                <p:nvPr/>
              </p:nvPicPr>
              <p:blipFill>
                <a:blip r:embed="rId16"/>
                <a:stretch>
                  <a:fillRect/>
                </a:stretch>
              </p:blipFill>
              <p:spPr>
                <a:xfrm>
                  <a:off x="7934003" y="1317136"/>
                  <a:ext cx="20808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4" name="Ink 23">
                  <a:extLst>
                    <a:ext uri="{FF2B5EF4-FFF2-40B4-BE49-F238E27FC236}">
                      <a16:creationId xmlns:a16="http://schemas.microsoft.com/office/drawing/2014/main" id="{F6AE35BD-0791-41CC-C65C-CBB89B0D29DE}"/>
                    </a:ext>
                  </a:extLst>
                </p14:cNvPr>
                <p14:cNvContentPartPr/>
                <p14:nvPr/>
              </p14:nvContentPartPr>
              <p14:xfrm>
                <a:off x="7777043" y="1604776"/>
                <a:ext cx="459360" cy="36360"/>
              </p14:xfrm>
            </p:contentPart>
          </mc:Choice>
          <mc:Fallback xmlns="">
            <p:pic>
              <p:nvPicPr>
                <p:cNvPr id="24" name="Ink 23">
                  <a:extLst>
                    <a:ext uri="{FF2B5EF4-FFF2-40B4-BE49-F238E27FC236}">
                      <a16:creationId xmlns:a16="http://schemas.microsoft.com/office/drawing/2014/main" id="{F6AE35BD-0791-41CC-C65C-CBB89B0D29DE}"/>
                    </a:ext>
                  </a:extLst>
                </p:cNvPr>
                <p:cNvPicPr/>
                <p:nvPr/>
              </p:nvPicPr>
              <p:blipFill>
                <a:blip r:embed="rId18"/>
                <a:stretch>
                  <a:fillRect/>
                </a:stretch>
              </p:blipFill>
              <p:spPr>
                <a:xfrm>
                  <a:off x="7759043" y="1586776"/>
                  <a:ext cx="495000" cy="72000"/>
                </a:xfrm>
                <a:prstGeom prst="rect">
                  <a:avLst/>
                </a:prstGeom>
              </p:spPr>
            </p:pic>
          </mc:Fallback>
        </mc:AlternateContent>
      </p:grpSp>
      <p:grpSp>
        <p:nvGrpSpPr>
          <p:cNvPr id="34" name="Group 33">
            <a:extLst>
              <a:ext uri="{FF2B5EF4-FFF2-40B4-BE49-F238E27FC236}">
                <a16:creationId xmlns:a16="http://schemas.microsoft.com/office/drawing/2014/main" id="{8658DDE6-29BC-22E5-06DD-073B7F592AC6}"/>
              </a:ext>
            </a:extLst>
          </p:cNvPr>
          <p:cNvGrpSpPr/>
          <p:nvPr/>
        </p:nvGrpSpPr>
        <p:grpSpPr>
          <a:xfrm>
            <a:off x="4815683" y="1440976"/>
            <a:ext cx="791640" cy="1478520"/>
            <a:chOff x="4815683" y="1440976"/>
            <a:chExt cx="791640" cy="1478520"/>
          </a:xfrm>
        </p:grpSpPr>
        <mc:AlternateContent xmlns:mc="http://schemas.openxmlformats.org/markup-compatibility/2006" xmlns:p14="http://schemas.microsoft.com/office/powerpoint/2010/main">
          <mc:Choice Requires="p14">
            <p:contentPart p14:bwMode="auto" r:id="rId19">
              <p14:nvContentPartPr>
                <p14:cNvPr id="15" name="Ink 14">
                  <a:extLst>
                    <a:ext uri="{FF2B5EF4-FFF2-40B4-BE49-F238E27FC236}">
                      <a16:creationId xmlns:a16="http://schemas.microsoft.com/office/drawing/2014/main" id="{8D2CD508-2A51-B889-2FB4-E058FDF24431}"/>
                    </a:ext>
                  </a:extLst>
                </p14:cNvPr>
                <p14:cNvContentPartPr/>
                <p14:nvPr/>
              </p14:nvContentPartPr>
              <p14:xfrm>
                <a:off x="4864643" y="1449256"/>
                <a:ext cx="66240" cy="204120"/>
              </p14:xfrm>
            </p:contentPart>
          </mc:Choice>
          <mc:Fallback xmlns="">
            <p:pic>
              <p:nvPicPr>
                <p:cNvPr id="15" name="Ink 14">
                  <a:extLst>
                    <a:ext uri="{FF2B5EF4-FFF2-40B4-BE49-F238E27FC236}">
                      <a16:creationId xmlns:a16="http://schemas.microsoft.com/office/drawing/2014/main" id="{8D2CD508-2A51-B889-2FB4-E058FDF24431}"/>
                    </a:ext>
                  </a:extLst>
                </p:cNvPr>
                <p:cNvPicPr/>
                <p:nvPr/>
              </p:nvPicPr>
              <p:blipFill>
                <a:blip r:embed="rId20"/>
                <a:stretch>
                  <a:fillRect/>
                </a:stretch>
              </p:blipFill>
              <p:spPr>
                <a:xfrm>
                  <a:off x="4847003" y="1431616"/>
                  <a:ext cx="10188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6" name="Ink 15">
                  <a:extLst>
                    <a:ext uri="{FF2B5EF4-FFF2-40B4-BE49-F238E27FC236}">
                      <a16:creationId xmlns:a16="http://schemas.microsoft.com/office/drawing/2014/main" id="{B53D7597-15A4-F578-4433-5E9376E8E631}"/>
                    </a:ext>
                  </a:extLst>
                </p14:cNvPr>
                <p14:cNvContentPartPr/>
                <p14:nvPr/>
              </p14:nvContentPartPr>
              <p14:xfrm>
                <a:off x="4874363" y="1440976"/>
                <a:ext cx="207720" cy="146160"/>
              </p14:xfrm>
            </p:contentPart>
          </mc:Choice>
          <mc:Fallback xmlns="">
            <p:pic>
              <p:nvPicPr>
                <p:cNvPr id="16" name="Ink 15">
                  <a:extLst>
                    <a:ext uri="{FF2B5EF4-FFF2-40B4-BE49-F238E27FC236}">
                      <a16:creationId xmlns:a16="http://schemas.microsoft.com/office/drawing/2014/main" id="{B53D7597-15A4-F578-4433-5E9376E8E631}"/>
                    </a:ext>
                  </a:extLst>
                </p:cNvPr>
                <p:cNvPicPr/>
                <p:nvPr/>
              </p:nvPicPr>
              <p:blipFill>
                <a:blip r:embed="rId22"/>
                <a:stretch>
                  <a:fillRect/>
                </a:stretch>
              </p:blipFill>
              <p:spPr>
                <a:xfrm>
                  <a:off x="4856723" y="1422976"/>
                  <a:ext cx="24336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7" name="Ink 16">
                  <a:extLst>
                    <a:ext uri="{FF2B5EF4-FFF2-40B4-BE49-F238E27FC236}">
                      <a16:creationId xmlns:a16="http://schemas.microsoft.com/office/drawing/2014/main" id="{A27364B1-EA2C-3547-72D3-E2DCFF84D30F}"/>
                    </a:ext>
                  </a:extLst>
                </p14:cNvPr>
                <p14:cNvContentPartPr/>
                <p14:nvPr/>
              </p14:nvContentPartPr>
              <p14:xfrm>
                <a:off x="4900283" y="1546096"/>
                <a:ext cx="150120" cy="85320"/>
              </p14:xfrm>
            </p:contentPart>
          </mc:Choice>
          <mc:Fallback xmlns="">
            <p:pic>
              <p:nvPicPr>
                <p:cNvPr id="17" name="Ink 16">
                  <a:extLst>
                    <a:ext uri="{FF2B5EF4-FFF2-40B4-BE49-F238E27FC236}">
                      <a16:creationId xmlns:a16="http://schemas.microsoft.com/office/drawing/2014/main" id="{A27364B1-EA2C-3547-72D3-E2DCFF84D30F}"/>
                    </a:ext>
                  </a:extLst>
                </p:cNvPr>
                <p:cNvPicPr/>
                <p:nvPr/>
              </p:nvPicPr>
              <p:blipFill>
                <a:blip r:embed="rId24"/>
                <a:stretch>
                  <a:fillRect/>
                </a:stretch>
              </p:blipFill>
              <p:spPr>
                <a:xfrm>
                  <a:off x="4882643" y="1528456"/>
                  <a:ext cx="18576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9" name="Ink 18">
                  <a:extLst>
                    <a:ext uri="{FF2B5EF4-FFF2-40B4-BE49-F238E27FC236}">
                      <a16:creationId xmlns:a16="http://schemas.microsoft.com/office/drawing/2014/main" id="{42717879-6531-8D48-A842-8DBF3D8C4428}"/>
                    </a:ext>
                  </a:extLst>
                </p14:cNvPr>
                <p14:cNvContentPartPr/>
                <p14:nvPr/>
              </p14:nvContentPartPr>
              <p14:xfrm>
                <a:off x="4815683" y="1614496"/>
                <a:ext cx="383760" cy="205920"/>
              </p14:xfrm>
            </p:contentPart>
          </mc:Choice>
          <mc:Fallback xmlns="">
            <p:pic>
              <p:nvPicPr>
                <p:cNvPr id="19" name="Ink 18">
                  <a:extLst>
                    <a:ext uri="{FF2B5EF4-FFF2-40B4-BE49-F238E27FC236}">
                      <a16:creationId xmlns:a16="http://schemas.microsoft.com/office/drawing/2014/main" id="{42717879-6531-8D48-A842-8DBF3D8C4428}"/>
                    </a:ext>
                  </a:extLst>
                </p:cNvPr>
                <p:cNvPicPr/>
                <p:nvPr/>
              </p:nvPicPr>
              <p:blipFill>
                <a:blip r:embed="rId26"/>
                <a:stretch>
                  <a:fillRect/>
                </a:stretch>
              </p:blipFill>
              <p:spPr>
                <a:xfrm>
                  <a:off x="4798043" y="1596496"/>
                  <a:ext cx="4194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7" name="Ink 26">
                  <a:extLst>
                    <a:ext uri="{FF2B5EF4-FFF2-40B4-BE49-F238E27FC236}">
                      <a16:creationId xmlns:a16="http://schemas.microsoft.com/office/drawing/2014/main" id="{5344F1F5-A191-03B7-9ADC-2B6DF978DADB}"/>
                    </a:ext>
                  </a:extLst>
                </p14:cNvPr>
                <p14:cNvContentPartPr/>
                <p14:nvPr/>
              </p14:nvContentPartPr>
              <p14:xfrm>
                <a:off x="5134283" y="2010496"/>
                <a:ext cx="107640" cy="12600"/>
              </p14:xfrm>
            </p:contentPart>
          </mc:Choice>
          <mc:Fallback xmlns="">
            <p:pic>
              <p:nvPicPr>
                <p:cNvPr id="27" name="Ink 26">
                  <a:extLst>
                    <a:ext uri="{FF2B5EF4-FFF2-40B4-BE49-F238E27FC236}">
                      <a16:creationId xmlns:a16="http://schemas.microsoft.com/office/drawing/2014/main" id="{5344F1F5-A191-03B7-9ADC-2B6DF978DADB}"/>
                    </a:ext>
                  </a:extLst>
                </p:cNvPr>
                <p:cNvPicPr/>
                <p:nvPr/>
              </p:nvPicPr>
              <p:blipFill>
                <a:blip r:embed="rId28"/>
                <a:stretch>
                  <a:fillRect/>
                </a:stretch>
              </p:blipFill>
              <p:spPr>
                <a:xfrm>
                  <a:off x="5116643" y="1992856"/>
                  <a:ext cx="1432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8" name="Ink 27">
                  <a:extLst>
                    <a:ext uri="{FF2B5EF4-FFF2-40B4-BE49-F238E27FC236}">
                      <a16:creationId xmlns:a16="http://schemas.microsoft.com/office/drawing/2014/main" id="{E64C4DFE-6A00-FDE8-B228-AF53C8854948}"/>
                    </a:ext>
                  </a:extLst>
                </p14:cNvPr>
                <p14:cNvContentPartPr/>
                <p14:nvPr/>
              </p14:nvContentPartPr>
              <p14:xfrm>
                <a:off x="5382323" y="1869376"/>
                <a:ext cx="150480" cy="252720"/>
              </p14:xfrm>
            </p:contentPart>
          </mc:Choice>
          <mc:Fallback xmlns="">
            <p:pic>
              <p:nvPicPr>
                <p:cNvPr id="28" name="Ink 27">
                  <a:extLst>
                    <a:ext uri="{FF2B5EF4-FFF2-40B4-BE49-F238E27FC236}">
                      <a16:creationId xmlns:a16="http://schemas.microsoft.com/office/drawing/2014/main" id="{E64C4DFE-6A00-FDE8-B228-AF53C8854948}"/>
                    </a:ext>
                  </a:extLst>
                </p:cNvPr>
                <p:cNvPicPr/>
                <p:nvPr/>
              </p:nvPicPr>
              <p:blipFill>
                <a:blip r:embed="rId30"/>
                <a:stretch>
                  <a:fillRect/>
                </a:stretch>
              </p:blipFill>
              <p:spPr>
                <a:xfrm>
                  <a:off x="5364323" y="1851736"/>
                  <a:ext cx="186120" cy="288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0" name="Ink 29">
                  <a:extLst>
                    <a:ext uri="{FF2B5EF4-FFF2-40B4-BE49-F238E27FC236}">
                      <a16:creationId xmlns:a16="http://schemas.microsoft.com/office/drawing/2014/main" id="{7FB95FAF-DDA9-00D2-E736-0A67602A6800}"/>
                    </a:ext>
                  </a:extLst>
                </p14:cNvPr>
                <p14:cNvContentPartPr/>
                <p14:nvPr/>
              </p14:nvContentPartPr>
              <p14:xfrm>
                <a:off x="4962563" y="2408296"/>
                <a:ext cx="184320" cy="266040"/>
              </p14:xfrm>
            </p:contentPart>
          </mc:Choice>
          <mc:Fallback xmlns="">
            <p:pic>
              <p:nvPicPr>
                <p:cNvPr id="30" name="Ink 29">
                  <a:extLst>
                    <a:ext uri="{FF2B5EF4-FFF2-40B4-BE49-F238E27FC236}">
                      <a16:creationId xmlns:a16="http://schemas.microsoft.com/office/drawing/2014/main" id="{7FB95FAF-DDA9-00D2-E736-0A67602A6800}"/>
                    </a:ext>
                  </a:extLst>
                </p:cNvPr>
                <p:cNvPicPr/>
                <p:nvPr/>
              </p:nvPicPr>
              <p:blipFill>
                <a:blip r:embed="rId32"/>
                <a:stretch>
                  <a:fillRect/>
                </a:stretch>
              </p:blipFill>
              <p:spPr>
                <a:xfrm>
                  <a:off x="4944563" y="2390656"/>
                  <a:ext cx="219960" cy="3016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31" name="Ink 30">
                  <a:extLst>
                    <a:ext uri="{FF2B5EF4-FFF2-40B4-BE49-F238E27FC236}">
                      <a16:creationId xmlns:a16="http://schemas.microsoft.com/office/drawing/2014/main" id="{CDC088C2-07BE-F294-86DB-D87E5CA5DDAD}"/>
                    </a:ext>
                  </a:extLst>
                </p14:cNvPr>
                <p14:cNvContentPartPr/>
                <p14:nvPr/>
              </p14:nvContentPartPr>
              <p14:xfrm>
                <a:off x="5400323" y="2680816"/>
                <a:ext cx="146160" cy="238680"/>
              </p14:xfrm>
            </p:contentPart>
          </mc:Choice>
          <mc:Fallback xmlns="">
            <p:pic>
              <p:nvPicPr>
                <p:cNvPr id="31" name="Ink 30">
                  <a:extLst>
                    <a:ext uri="{FF2B5EF4-FFF2-40B4-BE49-F238E27FC236}">
                      <a16:creationId xmlns:a16="http://schemas.microsoft.com/office/drawing/2014/main" id="{CDC088C2-07BE-F294-86DB-D87E5CA5DDAD}"/>
                    </a:ext>
                  </a:extLst>
                </p:cNvPr>
                <p:cNvPicPr/>
                <p:nvPr/>
              </p:nvPicPr>
              <p:blipFill>
                <a:blip r:embed="rId34"/>
                <a:stretch>
                  <a:fillRect/>
                </a:stretch>
              </p:blipFill>
              <p:spPr>
                <a:xfrm>
                  <a:off x="5382323" y="2663176"/>
                  <a:ext cx="18180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33" name="Ink 32">
                  <a:extLst>
                    <a:ext uri="{FF2B5EF4-FFF2-40B4-BE49-F238E27FC236}">
                      <a16:creationId xmlns:a16="http://schemas.microsoft.com/office/drawing/2014/main" id="{26957D0A-C683-BA89-D419-DA5443914BFA}"/>
                    </a:ext>
                  </a:extLst>
                </p14:cNvPr>
                <p14:cNvContentPartPr/>
                <p14:nvPr/>
              </p14:nvContentPartPr>
              <p14:xfrm>
                <a:off x="5436683" y="2620336"/>
                <a:ext cx="170640" cy="42840"/>
              </p14:xfrm>
            </p:contentPart>
          </mc:Choice>
          <mc:Fallback xmlns="">
            <p:pic>
              <p:nvPicPr>
                <p:cNvPr id="33" name="Ink 32">
                  <a:extLst>
                    <a:ext uri="{FF2B5EF4-FFF2-40B4-BE49-F238E27FC236}">
                      <a16:creationId xmlns:a16="http://schemas.microsoft.com/office/drawing/2014/main" id="{26957D0A-C683-BA89-D419-DA5443914BFA}"/>
                    </a:ext>
                  </a:extLst>
                </p:cNvPr>
                <p:cNvPicPr/>
                <p:nvPr/>
              </p:nvPicPr>
              <p:blipFill>
                <a:blip r:embed="rId36"/>
                <a:stretch>
                  <a:fillRect/>
                </a:stretch>
              </p:blipFill>
              <p:spPr>
                <a:xfrm>
                  <a:off x="5419043" y="2602336"/>
                  <a:ext cx="206280" cy="78480"/>
                </a:xfrm>
                <a:prstGeom prst="rect">
                  <a:avLst/>
                </a:prstGeom>
              </p:spPr>
            </p:pic>
          </mc:Fallback>
        </mc:AlternateContent>
      </p:grpSp>
      <p:grpSp>
        <p:nvGrpSpPr>
          <p:cNvPr id="38" name="Group 37">
            <a:extLst>
              <a:ext uri="{FF2B5EF4-FFF2-40B4-BE49-F238E27FC236}">
                <a16:creationId xmlns:a16="http://schemas.microsoft.com/office/drawing/2014/main" id="{8EE10504-0149-503B-C58C-1A63604AE754}"/>
              </a:ext>
            </a:extLst>
          </p:cNvPr>
          <p:cNvGrpSpPr/>
          <p:nvPr/>
        </p:nvGrpSpPr>
        <p:grpSpPr>
          <a:xfrm>
            <a:off x="7290323" y="1929136"/>
            <a:ext cx="501840" cy="715320"/>
            <a:chOff x="7290323" y="1929136"/>
            <a:chExt cx="501840" cy="715320"/>
          </a:xfrm>
        </p:grpSpPr>
        <mc:AlternateContent xmlns:mc="http://schemas.openxmlformats.org/markup-compatibility/2006" xmlns:p14="http://schemas.microsoft.com/office/powerpoint/2010/main">
          <mc:Choice Requires="p14">
            <p:contentPart p14:bwMode="auto" r:id="rId37">
              <p14:nvContentPartPr>
                <p14:cNvPr id="35" name="Ink 34">
                  <a:extLst>
                    <a:ext uri="{FF2B5EF4-FFF2-40B4-BE49-F238E27FC236}">
                      <a16:creationId xmlns:a16="http://schemas.microsoft.com/office/drawing/2014/main" id="{4760BEF8-462B-B571-2429-BBB8A387E1F1}"/>
                    </a:ext>
                  </a:extLst>
                </p14:cNvPr>
                <p14:cNvContentPartPr/>
                <p14:nvPr/>
              </p14:nvContentPartPr>
              <p14:xfrm>
                <a:off x="7290323" y="1929136"/>
                <a:ext cx="59040" cy="216720"/>
              </p14:xfrm>
            </p:contentPart>
          </mc:Choice>
          <mc:Fallback xmlns="">
            <p:pic>
              <p:nvPicPr>
                <p:cNvPr id="35" name="Ink 34">
                  <a:extLst>
                    <a:ext uri="{FF2B5EF4-FFF2-40B4-BE49-F238E27FC236}">
                      <a16:creationId xmlns:a16="http://schemas.microsoft.com/office/drawing/2014/main" id="{4760BEF8-462B-B571-2429-BBB8A387E1F1}"/>
                    </a:ext>
                  </a:extLst>
                </p:cNvPr>
                <p:cNvPicPr/>
                <p:nvPr/>
              </p:nvPicPr>
              <p:blipFill>
                <a:blip r:embed="rId38"/>
                <a:stretch>
                  <a:fillRect/>
                </a:stretch>
              </p:blipFill>
              <p:spPr>
                <a:xfrm>
                  <a:off x="7272683" y="1911496"/>
                  <a:ext cx="9468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6" name="Ink 35">
                  <a:extLst>
                    <a:ext uri="{FF2B5EF4-FFF2-40B4-BE49-F238E27FC236}">
                      <a16:creationId xmlns:a16="http://schemas.microsoft.com/office/drawing/2014/main" id="{4FCE17D4-9E51-39BF-DE49-74B180656889}"/>
                    </a:ext>
                  </a:extLst>
                </p14:cNvPr>
                <p14:cNvContentPartPr/>
                <p14:nvPr/>
              </p14:nvContentPartPr>
              <p14:xfrm>
                <a:off x="7543403" y="2389936"/>
                <a:ext cx="248760" cy="254520"/>
              </p14:xfrm>
            </p:contentPart>
          </mc:Choice>
          <mc:Fallback xmlns="">
            <p:pic>
              <p:nvPicPr>
                <p:cNvPr id="36" name="Ink 35">
                  <a:extLst>
                    <a:ext uri="{FF2B5EF4-FFF2-40B4-BE49-F238E27FC236}">
                      <a16:creationId xmlns:a16="http://schemas.microsoft.com/office/drawing/2014/main" id="{4FCE17D4-9E51-39BF-DE49-74B180656889}"/>
                    </a:ext>
                  </a:extLst>
                </p:cNvPr>
                <p:cNvPicPr/>
                <p:nvPr/>
              </p:nvPicPr>
              <p:blipFill>
                <a:blip r:embed="rId40"/>
                <a:stretch>
                  <a:fillRect/>
                </a:stretch>
              </p:blipFill>
              <p:spPr>
                <a:xfrm>
                  <a:off x="7525403" y="2371936"/>
                  <a:ext cx="284400" cy="290160"/>
                </a:xfrm>
                <a:prstGeom prst="rect">
                  <a:avLst/>
                </a:prstGeom>
              </p:spPr>
            </p:pic>
          </mc:Fallback>
        </mc:AlternateContent>
      </p:grpSp>
      <p:grpSp>
        <p:nvGrpSpPr>
          <p:cNvPr id="75" name="Group 74">
            <a:extLst>
              <a:ext uri="{FF2B5EF4-FFF2-40B4-BE49-F238E27FC236}">
                <a16:creationId xmlns:a16="http://schemas.microsoft.com/office/drawing/2014/main" id="{37F2D833-91C5-9748-1403-02F0FC22569C}"/>
              </a:ext>
            </a:extLst>
          </p:cNvPr>
          <p:cNvGrpSpPr/>
          <p:nvPr/>
        </p:nvGrpSpPr>
        <p:grpSpPr>
          <a:xfrm>
            <a:off x="4810643" y="3517456"/>
            <a:ext cx="2204280" cy="373320"/>
            <a:chOff x="4810643" y="3517456"/>
            <a:chExt cx="2204280" cy="373320"/>
          </a:xfrm>
        </p:grpSpPr>
        <mc:AlternateContent xmlns:mc="http://schemas.openxmlformats.org/markup-compatibility/2006" xmlns:p14="http://schemas.microsoft.com/office/powerpoint/2010/main">
          <mc:Choice Requires="p14">
            <p:contentPart p14:bwMode="auto" r:id="rId41">
              <p14:nvContentPartPr>
                <p14:cNvPr id="41" name="Ink 40">
                  <a:extLst>
                    <a:ext uri="{FF2B5EF4-FFF2-40B4-BE49-F238E27FC236}">
                      <a16:creationId xmlns:a16="http://schemas.microsoft.com/office/drawing/2014/main" id="{96983AD8-A1AC-792C-BE0E-FB33DD2532A9}"/>
                    </a:ext>
                  </a:extLst>
                </p14:cNvPr>
                <p14:cNvContentPartPr/>
                <p14:nvPr/>
              </p14:nvContentPartPr>
              <p14:xfrm>
                <a:off x="4810643" y="3783136"/>
                <a:ext cx="162720" cy="14400"/>
              </p14:xfrm>
            </p:contentPart>
          </mc:Choice>
          <mc:Fallback xmlns="">
            <p:pic>
              <p:nvPicPr>
                <p:cNvPr id="41" name="Ink 40">
                  <a:extLst>
                    <a:ext uri="{FF2B5EF4-FFF2-40B4-BE49-F238E27FC236}">
                      <a16:creationId xmlns:a16="http://schemas.microsoft.com/office/drawing/2014/main" id="{96983AD8-A1AC-792C-BE0E-FB33DD2532A9}"/>
                    </a:ext>
                  </a:extLst>
                </p:cNvPr>
                <p:cNvPicPr/>
                <p:nvPr/>
              </p:nvPicPr>
              <p:blipFill>
                <a:blip r:embed="rId42"/>
                <a:stretch>
                  <a:fillRect/>
                </a:stretch>
              </p:blipFill>
              <p:spPr>
                <a:xfrm>
                  <a:off x="4793003" y="3765136"/>
                  <a:ext cx="19836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5" name="Ink 44">
                  <a:extLst>
                    <a:ext uri="{FF2B5EF4-FFF2-40B4-BE49-F238E27FC236}">
                      <a16:creationId xmlns:a16="http://schemas.microsoft.com/office/drawing/2014/main" id="{92574903-E1EE-2E45-0A0F-9F4735C764B6}"/>
                    </a:ext>
                  </a:extLst>
                </p14:cNvPr>
                <p14:cNvContentPartPr/>
                <p14:nvPr/>
              </p14:nvContentPartPr>
              <p14:xfrm>
                <a:off x="5118083" y="3646336"/>
                <a:ext cx="148680" cy="147240"/>
              </p14:xfrm>
            </p:contentPart>
          </mc:Choice>
          <mc:Fallback xmlns="">
            <p:pic>
              <p:nvPicPr>
                <p:cNvPr id="45" name="Ink 44">
                  <a:extLst>
                    <a:ext uri="{FF2B5EF4-FFF2-40B4-BE49-F238E27FC236}">
                      <a16:creationId xmlns:a16="http://schemas.microsoft.com/office/drawing/2014/main" id="{92574903-E1EE-2E45-0A0F-9F4735C764B6}"/>
                    </a:ext>
                  </a:extLst>
                </p:cNvPr>
                <p:cNvPicPr/>
                <p:nvPr/>
              </p:nvPicPr>
              <p:blipFill>
                <a:blip r:embed="rId44"/>
                <a:stretch>
                  <a:fillRect/>
                </a:stretch>
              </p:blipFill>
              <p:spPr>
                <a:xfrm>
                  <a:off x="5100443" y="3628336"/>
                  <a:ext cx="1843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9" name="Ink 48">
                  <a:extLst>
                    <a:ext uri="{FF2B5EF4-FFF2-40B4-BE49-F238E27FC236}">
                      <a16:creationId xmlns:a16="http://schemas.microsoft.com/office/drawing/2014/main" id="{3976B626-44D5-E2EC-1520-1D39C87C7B58}"/>
                    </a:ext>
                  </a:extLst>
                </p14:cNvPr>
                <p14:cNvContentPartPr/>
                <p14:nvPr/>
              </p14:nvContentPartPr>
              <p14:xfrm>
                <a:off x="5209883" y="3679096"/>
                <a:ext cx="49320" cy="211680"/>
              </p14:xfrm>
            </p:contentPart>
          </mc:Choice>
          <mc:Fallback xmlns="">
            <p:pic>
              <p:nvPicPr>
                <p:cNvPr id="49" name="Ink 48">
                  <a:extLst>
                    <a:ext uri="{FF2B5EF4-FFF2-40B4-BE49-F238E27FC236}">
                      <a16:creationId xmlns:a16="http://schemas.microsoft.com/office/drawing/2014/main" id="{3976B626-44D5-E2EC-1520-1D39C87C7B58}"/>
                    </a:ext>
                  </a:extLst>
                </p:cNvPr>
                <p:cNvPicPr/>
                <p:nvPr/>
              </p:nvPicPr>
              <p:blipFill>
                <a:blip r:embed="rId46"/>
                <a:stretch>
                  <a:fillRect/>
                </a:stretch>
              </p:blipFill>
              <p:spPr>
                <a:xfrm>
                  <a:off x="5192243" y="3661456"/>
                  <a:ext cx="8496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57" name="Ink 56">
                  <a:extLst>
                    <a:ext uri="{FF2B5EF4-FFF2-40B4-BE49-F238E27FC236}">
                      <a16:creationId xmlns:a16="http://schemas.microsoft.com/office/drawing/2014/main" id="{646FCFE0-6A1A-FF81-A19F-2C891E6B78B5}"/>
                    </a:ext>
                  </a:extLst>
                </p14:cNvPr>
                <p14:cNvContentPartPr/>
                <p14:nvPr/>
              </p14:nvContentPartPr>
              <p14:xfrm>
                <a:off x="5837723" y="3741736"/>
                <a:ext cx="120960" cy="19440"/>
              </p14:xfrm>
            </p:contentPart>
          </mc:Choice>
          <mc:Fallback xmlns="">
            <p:pic>
              <p:nvPicPr>
                <p:cNvPr id="57" name="Ink 56">
                  <a:extLst>
                    <a:ext uri="{FF2B5EF4-FFF2-40B4-BE49-F238E27FC236}">
                      <a16:creationId xmlns:a16="http://schemas.microsoft.com/office/drawing/2014/main" id="{646FCFE0-6A1A-FF81-A19F-2C891E6B78B5}"/>
                    </a:ext>
                  </a:extLst>
                </p:cNvPr>
                <p:cNvPicPr/>
                <p:nvPr/>
              </p:nvPicPr>
              <p:blipFill>
                <a:blip r:embed="rId48"/>
                <a:stretch>
                  <a:fillRect/>
                </a:stretch>
              </p:blipFill>
              <p:spPr>
                <a:xfrm>
                  <a:off x="5820083" y="3723736"/>
                  <a:ext cx="1566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68" name="Ink 67">
                  <a:extLst>
                    <a:ext uri="{FF2B5EF4-FFF2-40B4-BE49-F238E27FC236}">
                      <a16:creationId xmlns:a16="http://schemas.microsoft.com/office/drawing/2014/main" id="{13E00CF1-F415-373A-E691-A3E82D255508}"/>
                    </a:ext>
                  </a:extLst>
                </p14:cNvPr>
                <p14:cNvContentPartPr/>
                <p14:nvPr/>
              </p14:nvContentPartPr>
              <p14:xfrm>
                <a:off x="6077123" y="3585856"/>
                <a:ext cx="187560" cy="195840"/>
              </p14:xfrm>
            </p:contentPart>
          </mc:Choice>
          <mc:Fallback xmlns="">
            <p:pic>
              <p:nvPicPr>
                <p:cNvPr id="68" name="Ink 67">
                  <a:extLst>
                    <a:ext uri="{FF2B5EF4-FFF2-40B4-BE49-F238E27FC236}">
                      <a16:creationId xmlns:a16="http://schemas.microsoft.com/office/drawing/2014/main" id="{13E00CF1-F415-373A-E691-A3E82D255508}"/>
                    </a:ext>
                  </a:extLst>
                </p:cNvPr>
                <p:cNvPicPr/>
                <p:nvPr/>
              </p:nvPicPr>
              <p:blipFill>
                <a:blip r:embed="rId50"/>
                <a:stretch>
                  <a:fillRect/>
                </a:stretch>
              </p:blipFill>
              <p:spPr>
                <a:xfrm>
                  <a:off x="6059483" y="3567856"/>
                  <a:ext cx="2232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71" name="Ink 70">
                  <a:extLst>
                    <a:ext uri="{FF2B5EF4-FFF2-40B4-BE49-F238E27FC236}">
                      <a16:creationId xmlns:a16="http://schemas.microsoft.com/office/drawing/2014/main" id="{BBD770F1-55EC-4B4E-D33E-ACD73D37D117}"/>
                    </a:ext>
                  </a:extLst>
                </p14:cNvPr>
                <p14:cNvContentPartPr/>
                <p14:nvPr/>
              </p14:nvContentPartPr>
              <p14:xfrm>
                <a:off x="6762203" y="3649936"/>
                <a:ext cx="108720" cy="15120"/>
              </p14:xfrm>
            </p:contentPart>
          </mc:Choice>
          <mc:Fallback xmlns="">
            <p:pic>
              <p:nvPicPr>
                <p:cNvPr id="71" name="Ink 70">
                  <a:extLst>
                    <a:ext uri="{FF2B5EF4-FFF2-40B4-BE49-F238E27FC236}">
                      <a16:creationId xmlns:a16="http://schemas.microsoft.com/office/drawing/2014/main" id="{BBD770F1-55EC-4B4E-D33E-ACD73D37D117}"/>
                    </a:ext>
                  </a:extLst>
                </p:cNvPr>
                <p:cNvPicPr/>
                <p:nvPr/>
              </p:nvPicPr>
              <p:blipFill>
                <a:blip r:embed="rId52"/>
                <a:stretch>
                  <a:fillRect/>
                </a:stretch>
              </p:blipFill>
              <p:spPr>
                <a:xfrm>
                  <a:off x="6744563" y="3631936"/>
                  <a:ext cx="144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74" name="Ink 73">
                  <a:extLst>
                    <a:ext uri="{FF2B5EF4-FFF2-40B4-BE49-F238E27FC236}">
                      <a16:creationId xmlns:a16="http://schemas.microsoft.com/office/drawing/2014/main" id="{C6843EA3-164F-B8C8-CA67-091D9A4EF8DE}"/>
                    </a:ext>
                  </a:extLst>
                </p14:cNvPr>
                <p14:cNvContentPartPr/>
                <p14:nvPr/>
              </p14:nvContentPartPr>
              <p14:xfrm>
                <a:off x="6998363" y="3517456"/>
                <a:ext cx="16560" cy="249840"/>
              </p14:xfrm>
            </p:contentPart>
          </mc:Choice>
          <mc:Fallback xmlns="">
            <p:pic>
              <p:nvPicPr>
                <p:cNvPr id="74" name="Ink 73">
                  <a:extLst>
                    <a:ext uri="{FF2B5EF4-FFF2-40B4-BE49-F238E27FC236}">
                      <a16:creationId xmlns:a16="http://schemas.microsoft.com/office/drawing/2014/main" id="{C6843EA3-164F-B8C8-CA67-091D9A4EF8DE}"/>
                    </a:ext>
                  </a:extLst>
                </p:cNvPr>
                <p:cNvPicPr/>
                <p:nvPr/>
              </p:nvPicPr>
              <p:blipFill>
                <a:blip r:embed="rId54"/>
                <a:stretch>
                  <a:fillRect/>
                </a:stretch>
              </p:blipFill>
              <p:spPr>
                <a:xfrm>
                  <a:off x="6980723" y="3499816"/>
                  <a:ext cx="52200" cy="285480"/>
                </a:xfrm>
                <a:prstGeom prst="rect">
                  <a:avLst/>
                </a:prstGeom>
              </p:spPr>
            </p:pic>
          </mc:Fallback>
        </mc:AlternateContent>
      </p:grpSp>
      <p:grpSp>
        <p:nvGrpSpPr>
          <p:cNvPr id="78" name="Group 77">
            <a:extLst>
              <a:ext uri="{FF2B5EF4-FFF2-40B4-BE49-F238E27FC236}">
                <a16:creationId xmlns:a16="http://schemas.microsoft.com/office/drawing/2014/main" id="{6125109D-BCBC-5662-EA72-A44B0394C36B}"/>
              </a:ext>
            </a:extLst>
          </p:cNvPr>
          <p:cNvGrpSpPr/>
          <p:nvPr/>
        </p:nvGrpSpPr>
        <p:grpSpPr>
          <a:xfrm>
            <a:off x="7872083" y="3438616"/>
            <a:ext cx="254880" cy="318960"/>
            <a:chOff x="7872083" y="3438616"/>
            <a:chExt cx="254880" cy="318960"/>
          </a:xfrm>
        </p:grpSpPr>
        <mc:AlternateContent xmlns:mc="http://schemas.openxmlformats.org/markup-compatibility/2006" xmlns:p14="http://schemas.microsoft.com/office/powerpoint/2010/main">
          <mc:Choice Requires="p14">
            <p:contentPart p14:bwMode="auto" r:id="rId55">
              <p14:nvContentPartPr>
                <p14:cNvPr id="76" name="Ink 75">
                  <a:extLst>
                    <a:ext uri="{FF2B5EF4-FFF2-40B4-BE49-F238E27FC236}">
                      <a16:creationId xmlns:a16="http://schemas.microsoft.com/office/drawing/2014/main" id="{7ABDC86F-EACA-9287-BFE2-83DD1FD029D1}"/>
                    </a:ext>
                  </a:extLst>
                </p14:cNvPr>
                <p14:cNvContentPartPr/>
                <p14:nvPr/>
              </p14:nvContentPartPr>
              <p14:xfrm>
                <a:off x="7872083" y="3438616"/>
                <a:ext cx="254880" cy="207720"/>
              </p14:xfrm>
            </p:contentPart>
          </mc:Choice>
          <mc:Fallback xmlns="">
            <p:pic>
              <p:nvPicPr>
                <p:cNvPr id="76" name="Ink 75">
                  <a:extLst>
                    <a:ext uri="{FF2B5EF4-FFF2-40B4-BE49-F238E27FC236}">
                      <a16:creationId xmlns:a16="http://schemas.microsoft.com/office/drawing/2014/main" id="{7ABDC86F-EACA-9287-BFE2-83DD1FD029D1}"/>
                    </a:ext>
                  </a:extLst>
                </p:cNvPr>
                <p:cNvPicPr/>
                <p:nvPr/>
              </p:nvPicPr>
              <p:blipFill>
                <a:blip r:embed="rId56"/>
                <a:stretch>
                  <a:fillRect/>
                </a:stretch>
              </p:blipFill>
              <p:spPr>
                <a:xfrm>
                  <a:off x="7854083" y="3420976"/>
                  <a:ext cx="29052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77" name="Ink 76">
                  <a:extLst>
                    <a:ext uri="{FF2B5EF4-FFF2-40B4-BE49-F238E27FC236}">
                      <a16:creationId xmlns:a16="http://schemas.microsoft.com/office/drawing/2014/main" id="{517784C1-8FB2-FEDB-176C-87624691AC22}"/>
                    </a:ext>
                  </a:extLst>
                </p14:cNvPr>
                <p14:cNvContentPartPr/>
                <p14:nvPr/>
              </p14:nvContentPartPr>
              <p14:xfrm>
                <a:off x="8003483" y="3480016"/>
                <a:ext cx="45360" cy="277560"/>
              </p14:xfrm>
            </p:contentPart>
          </mc:Choice>
          <mc:Fallback xmlns="">
            <p:pic>
              <p:nvPicPr>
                <p:cNvPr id="77" name="Ink 76">
                  <a:extLst>
                    <a:ext uri="{FF2B5EF4-FFF2-40B4-BE49-F238E27FC236}">
                      <a16:creationId xmlns:a16="http://schemas.microsoft.com/office/drawing/2014/main" id="{517784C1-8FB2-FEDB-176C-87624691AC22}"/>
                    </a:ext>
                  </a:extLst>
                </p:cNvPr>
                <p:cNvPicPr/>
                <p:nvPr/>
              </p:nvPicPr>
              <p:blipFill>
                <a:blip r:embed="rId58"/>
                <a:stretch>
                  <a:fillRect/>
                </a:stretch>
              </p:blipFill>
              <p:spPr>
                <a:xfrm>
                  <a:off x="7985843" y="3462376"/>
                  <a:ext cx="81000" cy="313200"/>
                </a:xfrm>
                <a:prstGeom prst="rect">
                  <a:avLst/>
                </a:prstGeom>
              </p:spPr>
            </p:pic>
          </mc:Fallback>
        </mc:AlternateContent>
      </p:grpSp>
      <p:grpSp>
        <p:nvGrpSpPr>
          <p:cNvPr id="82" name="Group 81">
            <a:extLst>
              <a:ext uri="{FF2B5EF4-FFF2-40B4-BE49-F238E27FC236}">
                <a16:creationId xmlns:a16="http://schemas.microsoft.com/office/drawing/2014/main" id="{978CD12F-3B4E-9D32-640B-649BB97C93BB}"/>
              </a:ext>
            </a:extLst>
          </p:cNvPr>
          <p:cNvGrpSpPr/>
          <p:nvPr/>
        </p:nvGrpSpPr>
        <p:grpSpPr>
          <a:xfrm>
            <a:off x="1268243" y="3059176"/>
            <a:ext cx="467640" cy="518760"/>
            <a:chOff x="1268243" y="3059176"/>
            <a:chExt cx="467640" cy="518760"/>
          </a:xfrm>
        </p:grpSpPr>
        <mc:AlternateContent xmlns:mc="http://schemas.openxmlformats.org/markup-compatibility/2006" xmlns:p14="http://schemas.microsoft.com/office/powerpoint/2010/main">
          <mc:Choice Requires="p14">
            <p:contentPart p14:bwMode="auto" r:id="rId59">
              <p14:nvContentPartPr>
                <p14:cNvPr id="79" name="Ink 78">
                  <a:extLst>
                    <a:ext uri="{FF2B5EF4-FFF2-40B4-BE49-F238E27FC236}">
                      <a16:creationId xmlns:a16="http://schemas.microsoft.com/office/drawing/2014/main" id="{137F4948-29E4-7624-18FD-AE9B596F0F36}"/>
                    </a:ext>
                  </a:extLst>
                </p14:cNvPr>
                <p14:cNvContentPartPr/>
                <p14:nvPr/>
              </p14:nvContentPartPr>
              <p14:xfrm>
                <a:off x="1268243" y="3059176"/>
                <a:ext cx="348120" cy="380160"/>
              </p14:xfrm>
            </p:contentPart>
          </mc:Choice>
          <mc:Fallback xmlns="">
            <p:pic>
              <p:nvPicPr>
                <p:cNvPr id="79" name="Ink 78">
                  <a:extLst>
                    <a:ext uri="{FF2B5EF4-FFF2-40B4-BE49-F238E27FC236}">
                      <a16:creationId xmlns:a16="http://schemas.microsoft.com/office/drawing/2014/main" id="{137F4948-29E4-7624-18FD-AE9B596F0F36}"/>
                    </a:ext>
                  </a:extLst>
                </p:cNvPr>
                <p:cNvPicPr/>
                <p:nvPr/>
              </p:nvPicPr>
              <p:blipFill>
                <a:blip r:embed="rId60"/>
                <a:stretch>
                  <a:fillRect/>
                </a:stretch>
              </p:blipFill>
              <p:spPr>
                <a:xfrm>
                  <a:off x="1250603" y="3041536"/>
                  <a:ext cx="383760" cy="4158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1" name="Ink 80">
                  <a:extLst>
                    <a:ext uri="{FF2B5EF4-FFF2-40B4-BE49-F238E27FC236}">
                      <a16:creationId xmlns:a16="http://schemas.microsoft.com/office/drawing/2014/main" id="{4A258C53-6B60-565B-77E7-C3277DB4A041}"/>
                    </a:ext>
                  </a:extLst>
                </p14:cNvPr>
                <p14:cNvContentPartPr/>
                <p14:nvPr/>
              </p14:nvContentPartPr>
              <p14:xfrm>
                <a:off x="1577123" y="3326296"/>
                <a:ext cx="158760" cy="251640"/>
              </p14:xfrm>
            </p:contentPart>
          </mc:Choice>
          <mc:Fallback xmlns="">
            <p:pic>
              <p:nvPicPr>
                <p:cNvPr id="81" name="Ink 80">
                  <a:extLst>
                    <a:ext uri="{FF2B5EF4-FFF2-40B4-BE49-F238E27FC236}">
                      <a16:creationId xmlns:a16="http://schemas.microsoft.com/office/drawing/2014/main" id="{4A258C53-6B60-565B-77E7-C3277DB4A041}"/>
                    </a:ext>
                  </a:extLst>
                </p:cNvPr>
                <p:cNvPicPr/>
                <p:nvPr/>
              </p:nvPicPr>
              <p:blipFill>
                <a:blip r:embed="rId62"/>
                <a:stretch>
                  <a:fillRect/>
                </a:stretch>
              </p:blipFill>
              <p:spPr>
                <a:xfrm>
                  <a:off x="1559123" y="3308296"/>
                  <a:ext cx="194400" cy="287280"/>
                </a:xfrm>
                <a:prstGeom prst="rect">
                  <a:avLst/>
                </a:prstGeom>
              </p:spPr>
            </p:pic>
          </mc:Fallback>
        </mc:AlternateContent>
      </p:grpSp>
      <p:grpSp>
        <p:nvGrpSpPr>
          <p:cNvPr id="93" name="Group 92">
            <a:extLst>
              <a:ext uri="{FF2B5EF4-FFF2-40B4-BE49-F238E27FC236}">
                <a16:creationId xmlns:a16="http://schemas.microsoft.com/office/drawing/2014/main" id="{FD7035C7-2CB7-BBA8-EFAF-3F1FF63690E5}"/>
              </a:ext>
            </a:extLst>
          </p:cNvPr>
          <p:cNvGrpSpPr/>
          <p:nvPr/>
        </p:nvGrpSpPr>
        <p:grpSpPr>
          <a:xfrm>
            <a:off x="2024243" y="3262576"/>
            <a:ext cx="698040" cy="462240"/>
            <a:chOff x="2024243" y="3262576"/>
            <a:chExt cx="698040" cy="462240"/>
          </a:xfrm>
        </p:grpSpPr>
        <mc:AlternateContent xmlns:mc="http://schemas.openxmlformats.org/markup-compatibility/2006" xmlns:p14="http://schemas.microsoft.com/office/powerpoint/2010/main">
          <mc:Choice Requires="p14">
            <p:contentPart p14:bwMode="auto" r:id="rId63">
              <p14:nvContentPartPr>
                <p14:cNvPr id="85" name="Ink 84">
                  <a:extLst>
                    <a:ext uri="{FF2B5EF4-FFF2-40B4-BE49-F238E27FC236}">
                      <a16:creationId xmlns:a16="http://schemas.microsoft.com/office/drawing/2014/main" id="{72D57AAB-C9C3-CAEC-0E4F-01782A01FA8B}"/>
                    </a:ext>
                  </a:extLst>
                </p14:cNvPr>
                <p14:cNvContentPartPr/>
                <p14:nvPr/>
              </p14:nvContentPartPr>
              <p14:xfrm>
                <a:off x="2246363" y="3262576"/>
                <a:ext cx="149400" cy="291960"/>
              </p14:xfrm>
            </p:contentPart>
          </mc:Choice>
          <mc:Fallback xmlns="">
            <p:pic>
              <p:nvPicPr>
                <p:cNvPr id="85" name="Ink 84">
                  <a:extLst>
                    <a:ext uri="{FF2B5EF4-FFF2-40B4-BE49-F238E27FC236}">
                      <a16:creationId xmlns:a16="http://schemas.microsoft.com/office/drawing/2014/main" id="{72D57AAB-C9C3-CAEC-0E4F-01782A01FA8B}"/>
                    </a:ext>
                  </a:extLst>
                </p:cNvPr>
                <p:cNvPicPr/>
                <p:nvPr/>
              </p:nvPicPr>
              <p:blipFill>
                <a:blip r:embed="rId64"/>
                <a:stretch>
                  <a:fillRect/>
                </a:stretch>
              </p:blipFill>
              <p:spPr>
                <a:xfrm>
                  <a:off x="2228723" y="3244576"/>
                  <a:ext cx="18504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7" name="Ink 86">
                  <a:extLst>
                    <a:ext uri="{FF2B5EF4-FFF2-40B4-BE49-F238E27FC236}">
                      <a16:creationId xmlns:a16="http://schemas.microsoft.com/office/drawing/2014/main" id="{BDF30E86-7CA3-56B3-E577-BC86703234B3}"/>
                    </a:ext>
                  </a:extLst>
                </p14:cNvPr>
                <p14:cNvContentPartPr/>
                <p14:nvPr/>
              </p14:nvContentPartPr>
              <p14:xfrm>
                <a:off x="2024243" y="3662536"/>
                <a:ext cx="698040" cy="62280"/>
              </p14:xfrm>
            </p:contentPart>
          </mc:Choice>
          <mc:Fallback xmlns="">
            <p:pic>
              <p:nvPicPr>
                <p:cNvPr id="87" name="Ink 86">
                  <a:extLst>
                    <a:ext uri="{FF2B5EF4-FFF2-40B4-BE49-F238E27FC236}">
                      <a16:creationId xmlns:a16="http://schemas.microsoft.com/office/drawing/2014/main" id="{BDF30E86-7CA3-56B3-E577-BC86703234B3}"/>
                    </a:ext>
                  </a:extLst>
                </p:cNvPr>
                <p:cNvPicPr/>
                <p:nvPr/>
              </p:nvPicPr>
              <p:blipFill>
                <a:blip r:embed="rId66"/>
                <a:stretch>
                  <a:fillRect/>
                </a:stretch>
              </p:blipFill>
              <p:spPr>
                <a:xfrm>
                  <a:off x="2006243" y="3644536"/>
                  <a:ext cx="733680" cy="97920"/>
                </a:xfrm>
                <a:prstGeom prst="rect">
                  <a:avLst/>
                </a:prstGeom>
              </p:spPr>
            </p:pic>
          </mc:Fallback>
        </mc:AlternateContent>
      </p:grpSp>
      <p:grpSp>
        <p:nvGrpSpPr>
          <p:cNvPr id="105" name="Group 104">
            <a:extLst>
              <a:ext uri="{FF2B5EF4-FFF2-40B4-BE49-F238E27FC236}">
                <a16:creationId xmlns:a16="http://schemas.microsoft.com/office/drawing/2014/main" id="{5BF381A8-B6F1-230C-FA53-111AF0903DCA}"/>
              </a:ext>
            </a:extLst>
          </p:cNvPr>
          <p:cNvGrpSpPr/>
          <p:nvPr/>
        </p:nvGrpSpPr>
        <p:grpSpPr>
          <a:xfrm>
            <a:off x="2253923" y="3902296"/>
            <a:ext cx="352080" cy="239760"/>
            <a:chOff x="2253923" y="3902296"/>
            <a:chExt cx="352080" cy="239760"/>
          </a:xfrm>
        </p:grpSpPr>
        <mc:AlternateContent xmlns:mc="http://schemas.openxmlformats.org/markup-compatibility/2006" xmlns:p14="http://schemas.microsoft.com/office/powerpoint/2010/main">
          <mc:Choice Requires="p14">
            <p:contentPart p14:bwMode="auto" r:id="rId67">
              <p14:nvContentPartPr>
                <p14:cNvPr id="103" name="Ink 102">
                  <a:extLst>
                    <a:ext uri="{FF2B5EF4-FFF2-40B4-BE49-F238E27FC236}">
                      <a16:creationId xmlns:a16="http://schemas.microsoft.com/office/drawing/2014/main" id="{7B873816-5E5A-DED3-A288-D7964CA71C0B}"/>
                    </a:ext>
                  </a:extLst>
                </p14:cNvPr>
                <p14:cNvContentPartPr/>
                <p14:nvPr/>
              </p14:nvContentPartPr>
              <p14:xfrm>
                <a:off x="2253923" y="3902296"/>
                <a:ext cx="50040" cy="239760"/>
              </p14:xfrm>
            </p:contentPart>
          </mc:Choice>
          <mc:Fallback xmlns="">
            <p:pic>
              <p:nvPicPr>
                <p:cNvPr id="103" name="Ink 102">
                  <a:extLst>
                    <a:ext uri="{FF2B5EF4-FFF2-40B4-BE49-F238E27FC236}">
                      <a16:creationId xmlns:a16="http://schemas.microsoft.com/office/drawing/2014/main" id="{7B873816-5E5A-DED3-A288-D7964CA71C0B}"/>
                    </a:ext>
                  </a:extLst>
                </p:cNvPr>
                <p:cNvPicPr/>
                <p:nvPr/>
              </p:nvPicPr>
              <p:blipFill>
                <a:blip r:embed="rId68"/>
                <a:stretch>
                  <a:fillRect/>
                </a:stretch>
              </p:blipFill>
              <p:spPr>
                <a:xfrm>
                  <a:off x="2235923" y="3884656"/>
                  <a:ext cx="8568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04" name="Ink 103">
                  <a:extLst>
                    <a:ext uri="{FF2B5EF4-FFF2-40B4-BE49-F238E27FC236}">
                      <a16:creationId xmlns:a16="http://schemas.microsoft.com/office/drawing/2014/main" id="{487DDE4F-91C2-7E2F-C2F8-7064A588C1E2}"/>
                    </a:ext>
                  </a:extLst>
                </p14:cNvPr>
                <p14:cNvContentPartPr/>
                <p14:nvPr/>
              </p14:nvContentPartPr>
              <p14:xfrm>
                <a:off x="2425643" y="3922816"/>
                <a:ext cx="180360" cy="196560"/>
              </p14:xfrm>
            </p:contentPart>
          </mc:Choice>
          <mc:Fallback xmlns="">
            <p:pic>
              <p:nvPicPr>
                <p:cNvPr id="104" name="Ink 103">
                  <a:extLst>
                    <a:ext uri="{FF2B5EF4-FFF2-40B4-BE49-F238E27FC236}">
                      <a16:creationId xmlns:a16="http://schemas.microsoft.com/office/drawing/2014/main" id="{487DDE4F-91C2-7E2F-C2F8-7064A588C1E2}"/>
                    </a:ext>
                  </a:extLst>
                </p:cNvPr>
                <p:cNvPicPr/>
                <p:nvPr/>
              </p:nvPicPr>
              <p:blipFill>
                <a:blip r:embed="rId70"/>
                <a:stretch>
                  <a:fillRect/>
                </a:stretch>
              </p:blipFill>
              <p:spPr>
                <a:xfrm>
                  <a:off x="2407643" y="3905176"/>
                  <a:ext cx="216000" cy="232200"/>
                </a:xfrm>
                <a:prstGeom prst="rect">
                  <a:avLst/>
                </a:prstGeom>
              </p:spPr>
            </p:pic>
          </mc:Fallback>
        </mc:AlternateContent>
      </p:grpSp>
      <p:grpSp>
        <p:nvGrpSpPr>
          <p:cNvPr id="113" name="Group 112">
            <a:extLst>
              <a:ext uri="{FF2B5EF4-FFF2-40B4-BE49-F238E27FC236}">
                <a16:creationId xmlns:a16="http://schemas.microsoft.com/office/drawing/2014/main" id="{B58EDC16-7E54-7F21-1AC8-621808DE5FD8}"/>
              </a:ext>
            </a:extLst>
          </p:cNvPr>
          <p:cNvGrpSpPr/>
          <p:nvPr/>
        </p:nvGrpSpPr>
        <p:grpSpPr>
          <a:xfrm>
            <a:off x="3076163" y="3367336"/>
            <a:ext cx="766080" cy="568080"/>
            <a:chOff x="3076163" y="3367336"/>
            <a:chExt cx="766080" cy="568080"/>
          </a:xfrm>
        </p:grpSpPr>
        <mc:AlternateContent xmlns:mc="http://schemas.openxmlformats.org/markup-compatibility/2006" xmlns:p14="http://schemas.microsoft.com/office/powerpoint/2010/main">
          <mc:Choice Requires="p14">
            <p:contentPart p14:bwMode="auto" r:id="rId71">
              <p14:nvContentPartPr>
                <p14:cNvPr id="106" name="Ink 105">
                  <a:extLst>
                    <a:ext uri="{FF2B5EF4-FFF2-40B4-BE49-F238E27FC236}">
                      <a16:creationId xmlns:a16="http://schemas.microsoft.com/office/drawing/2014/main" id="{5CCBFFAA-2B6B-CDFB-DF31-DC95D8D90629}"/>
                    </a:ext>
                  </a:extLst>
                </p14:cNvPr>
                <p14:cNvContentPartPr/>
                <p14:nvPr/>
              </p14:nvContentPartPr>
              <p14:xfrm>
                <a:off x="3076163" y="3591616"/>
                <a:ext cx="79200" cy="115920"/>
              </p14:xfrm>
            </p:contentPart>
          </mc:Choice>
          <mc:Fallback xmlns="">
            <p:pic>
              <p:nvPicPr>
                <p:cNvPr id="106" name="Ink 105">
                  <a:extLst>
                    <a:ext uri="{FF2B5EF4-FFF2-40B4-BE49-F238E27FC236}">
                      <a16:creationId xmlns:a16="http://schemas.microsoft.com/office/drawing/2014/main" id="{5CCBFFAA-2B6B-CDFB-DF31-DC95D8D90629}"/>
                    </a:ext>
                  </a:extLst>
                </p:cNvPr>
                <p:cNvPicPr/>
                <p:nvPr/>
              </p:nvPicPr>
              <p:blipFill>
                <a:blip r:embed="rId72"/>
                <a:stretch>
                  <a:fillRect/>
                </a:stretch>
              </p:blipFill>
              <p:spPr>
                <a:xfrm>
                  <a:off x="3058163" y="3573616"/>
                  <a:ext cx="11484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07" name="Ink 106">
                  <a:extLst>
                    <a:ext uri="{FF2B5EF4-FFF2-40B4-BE49-F238E27FC236}">
                      <a16:creationId xmlns:a16="http://schemas.microsoft.com/office/drawing/2014/main" id="{312B0D41-1F29-03C3-1816-5B7EA18BBF52}"/>
                    </a:ext>
                  </a:extLst>
                </p14:cNvPr>
                <p14:cNvContentPartPr/>
                <p14:nvPr/>
              </p14:nvContentPartPr>
              <p14:xfrm>
                <a:off x="3280283" y="3571816"/>
                <a:ext cx="57960" cy="97560"/>
              </p14:xfrm>
            </p:contentPart>
          </mc:Choice>
          <mc:Fallback xmlns="">
            <p:pic>
              <p:nvPicPr>
                <p:cNvPr id="107" name="Ink 106">
                  <a:extLst>
                    <a:ext uri="{FF2B5EF4-FFF2-40B4-BE49-F238E27FC236}">
                      <a16:creationId xmlns:a16="http://schemas.microsoft.com/office/drawing/2014/main" id="{312B0D41-1F29-03C3-1816-5B7EA18BBF52}"/>
                    </a:ext>
                  </a:extLst>
                </p:cNvPr>
                <p:cNvPicPr/>
                <p:nvPr/>
              </p:nvPicPr>
              <p:blipFill>
                <a:blip r:embed="rId74"/>
                <a:stretch>
                  <a:fillRect/>
                </a:stretch>
              </p:blipFill>
              <p:spPr>
                <a:xfrm>
                  <a:off x="3262283" y="3554176"/>
                  <a:ext cx="9360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09" name="Ink 108">
                  <a:extLst>
                    <a:ext uri="{FF2B5EF4-FFF2-40B4-BE49-F238E27FC236}">
                      <a16:creationId xmlns:a16="http://schemas.microsoft.com/office/drawing/2014/main" id="{D2A1AABA-D3BC-8276-2804-2E1F7AAB7C9F}"/>
                    </a:ext>
                  </a:extLst>
                </p14:cNvPr>
                <p14:cNvContentPartPr/>
                <p14:nvPr/>
              </p14:nvContentPartPr>
              <p14:xfrm>
                <a:off x="3672323" y="3367336"/>
                <a:ext cx="88200" cy="198720"/>
              </p14:xfrm>
            </p:contentPart>
          </mc:Choice>
          <mc:Fallback xmlns="">
            <p:pic>
              <p:nvPicPr>
                <p:cNvPr id="109" name="Ink 108">
                  <a:extLst>
                    <a:ext uri="{FF2B5EF4-FFF2-40B4-BE49-F238E27FC236}">
                      <a16:creationId xmlns:a16="http://schemas.microsoft.com/office/drawing/2014/main" id="{D2A1AABA-D3BC-8276-2804-2E1F7AAB7C9F}"/>
                    </a:ext>
                  </a:extLst>
                </p:cNvPr>
                <p:cNvPicPr/>
                <p:nvPr/>
              </p:nvPicPr>
              <p:blipFill>
                <a:blip r:embed="rId76"/>
                <a:stretch>
                  <a:fillRect/>
                </a:stretch>
              </p:blipFill>
              <p:spPr>
                <a:xfrm>
                  <a:off x="3654683" y="3349696"/>
                  <a:ext cx="1238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10" name="Ink 109">
                  <a:extLst>
                    <a:ext uri="{FF2B5EF4-FFF2-40B4-BE49-F238E27FC236}">
                      <a16:creationId xmlns:a16="http://schemas.microsoft.com/office/drawing/2014/main" id="{B80ECFD0-B362-B12C-8F4A-28F9CF4F2B83}"/>
                    </a:ext>
                  </a:extLst>
                </p14:cNvPr>
                <p14:cNvContentPartPr/>
                <p14:nvPr/>
              </p14:nvContentPartPr>
              <p14:xfrm>
                <a:off x="3539483" y="3639136"/>
                <a:ext cx="291960" cy="61200"/>
              </p14:xfrm>
            </p:contentPart>
          </mc:Choice>
          <mc:Fallback xmlns="">
            <p:pic>
              <p:nvPicPr>
                <p:cNvPr id="110" name="Ink 109">
                  <a:extLst>
                    <a:ext uri="{FF2B5EF4-FFF2-40B4-BE49-F238E27FC236}">
                      <a16:creationId xmlns:a16="http://schemas.microsoft.com/office/drawing/2014/main" id="{B80ECFD0-B362-B12C-8F4A-28F9CF4F2B83}"/>
                    </a:ext>
                  </a:extLst>
                </p:cNvPr>
                <p:cNvPicPr/>
                <p:nvPr/>
              </p:nvPicPr>
              <p:blipFill>
                <a:blip r:embed="rId78"/>
                <a:stretch>
                  <a:fillRect/>
                </a:stretch>
              </p:blipFill>
              <p:spPr>
                <a:xfrm>
                  <a:off x="3521483" y="3621136"/>
                  <a:ext cx="327600" cy="96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11" name="Ink 110">
                  <a:extLst>
                    <a:ext uri="{FF2B5EF4-FFF2-40B4-BE49-F238E27FC236}">
                      <a16:creationId xmlns:a16="http://schemas.microsoft.com/office/drawing/2014/main" id="{780080D2-8530-83A9-7EA0-3138D48B1454}"/>
                    </a:ext>
                  </a:extLst>
                </p14:cNvPr>
                <p14:cNvContentPartPr/>
                <p14:nvPr/>
              </p14:nvContentPartPr>
              <p14:xfrm>
                <a:off x="3661523" y="3749296"/>
                <a:ext cx="134640" cy="186120"/>
              </p14:xfrm>
            </p:contentPart>
          </mc:Choice>
          <mc:Fallback xmlns="">
            <p:pic>
              <p:nvPicPr>
                <p:cNvPr id="111" name="Ink 110">
                  <a:extLst>
                    <a:ext uri="{FF2B5EF4-FFF2-40B4-BE49-F238E27FC236}">
                      <a16:creationId xmlns:a16="http://schemas.microsoft.com/office/drawing/2014/main" id="{780080D2-8530-83A9-7EA0-3138D48B1454}"/>
                    </a:ext>
                  </a:extLst>
                </p:cNvPr>
                <p:cNvPicPr/>
                <p:nvPr/>
              </p:nvPicPr>
              <p:blipFill>
                <a:blip r:embed="rId80"/>
                <a:stretch>
                  <a:fillRect/>
                </a:stretch>
              </p:blipFill>
              <p:spPr>
                <a:xfrm>
                  <a:off x="3643523" y="3731296"/>
                  <a:ext cx="17028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2" name="Ink 111">
                  <a:extLst>
                    <a:ext uri="{FF2B5EF4-FFF2-40B4-BE49-F238E27FC236}">
                      <a16:creationId xmlns:a16="http://schemas.microsoft.com/office/drawing/2014/main" id="{876E8BB6-1C4B-B48B-D1EC-0F4BC1992198}"/>
                    </a:ext>
                  </a:extLst>
                </p14:cNvPr>
                <p14:cNvContentPartPr/>
                <p14:nvPr/>
              </p14:nvContentPartPr>
              <p14:xfrm>
                <a:off x="3682043" y="3732016"/>
                <a:ext cx="160200" cy="55440"/>
              </p14:xfrm>
            </p:contentPart>
          </mc:Choice>
          <mc:Fallback xmlns="">
            <p:pic>
              <p:nvPicPr>
                <p:cNvPr id="112" name="Ink 111">
                  <a:extLst>
                    <a:ext uri="{FF2B5EF4-FFF2-40B4-BE49-F238E27FC236}">
                      <a16:creationId xmlns:a16="http://schemas.microsoft.com/office/drawing/2014/main" id="{876E8BB6-1C4B-B48B-D1EC-0F4BC1992198}"/>
                    </a:ext>
                  </a:extLst>
                </p:cNvPr>
                <p:cNvPicPr/>
                <p:nvPr/>
              </p:nvPicPr>
              <p:blipFill>
                <a:blip r:embed="rId82"/>
                <a:stretch>
                  <a:fillRect/>
                </a:stretch>
              </p:blipFill>
              <p:spPr>
                <a:xfrm>
                  <a:off x="3664403" y="3714376"/>
                  <a:ext cx="195840" cy="91080"/>
                </a:xfrm>
                <a:prstGeom prst="rect">
                  <a:avLst/>
                </a:prstGeom>
              </p:spPr>
            </p:pic>
          </mc:Fallback>
        </mc:AlternateContent>
      </p:grpSp>
    </p:spTree>
    <p:extLst>
      <p:ext uri="{BB962C8B-B14F-4D97-AF65-F5344CB8AC3E}">
        <p14:creationId xmlns:p14="http://schemas.microsoft.com/office/powerpoint/2010/main" val="1851143440"/>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784412488"/>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8874480"/>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4" name="TextBox 3">
            <a:extLst>
              <a:ext uri="{FF2B5EF4-FFF2-40B4-BE49-F238E27FC236}">
                <a16:creationId xmlns:a16="http://schemas.microsoft.com/office/drawing/2014/main" id="{FEC57553-9014-3AF3-DA66-6E07EEB38592}"/>
              </a:ext>
            </a:extLst>
          </p:cNvPr>
          <p:cNvSpPr txBox="1"/>
          <p:nvPr/>
        </p:nvSpPr>
        <p:spPr>
          <a:xfrm>
            <a:off x="442291" y="263891"/>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sp>
        <p:nvSpPr>
          <p:cNvPr id="5" name="Partial Circle 4">
            <a:extLst>
              <a:ext uri="{FF2B5EF4-FFF2-40B4-BE49-F238E27FC236}">
                <a16:creationId xmlns:a16="http://schemas.microsoft.com/office/drawing/2014/main" id="{32FC9939-7A40-7488-000F-C8ACC132894C}"/>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2710706723"/>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43" name="TextBox 42">
            <a:extLst>
              <a:ext uri="{FF2B5EF4-FFF2-40B4-BE49-F238E27FC236}">
                <a16:creationId xmlns:a16="http://schemas.microsoft.com/office/drawing/2014/main" id="{FF081268-7670-7A87-3354-62E13BCA75C3}"/>
              </a:ext>
            </a:extLst>
          </p:cNvPr>
          <p:cNvSpPr txBox="1"/>
          <p:nvPr/>
        </p:nvSpPr>
        <p:spPr>
          <a:xfrm>
            <a:off x="442291" y="263891"/>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sp>
        <p:nvSpPr>
          <p:cNvPr id="7" name="Partial Circle 6">
            <a:extLst>
              <a:ext uri="{FF2B5EF4-FFF2-40B4-BE49-F238E27FC236}">
                <a16:creationId xmlns:a16="http://schemas.microsoft.com/office/drawing/2014/main" id="{41F47A73-C50F-1F86-E200-DC55F916E746}"/>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8" name="Picture 7">
            <a:extLst>
              <a:ext uri="{FF2B5EF4-FFF2-40B4-BE49-F238E27FC236}">
                <a16:creationId xmlns:a16="http://schemas.microsoft.com/office/drawing/2014/main" id="{4AAB201C-2409-AE79-930C-4E680CA6F79A}"/>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1756043">
            <a:off x="796819" y="1692394"/>
            <a:ext cx="3124049" cy="1627498"/>
          </a:xfrm>
          <a:prstGeom prst="rect">
            <a:avLst/>
          </a:prstGeom>
        </p:spPr>
      </p:pic>
    </p:spTree>
    <p:extLst>
      <p:ext uri="{BB962C8B-B14F-4D97-AF65-F5344CB8AC3E}">
        <p14:creationId xmlns:p14="http://schemas.microsoft.com/office/powerpoint/2010/main" val="363444771"/>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70" name="TextBox 69">
            <a:extLst>
              <a:ext uri="{FF2B5EF4-FFF2-40B4-BE49-F238E27FC236}">
                <a16:creationId xmlns:a16="http://schemas.microsoft.com/office/drawing/2014/main" id="{CE0589E8-4172-240C-BE77-E9EFE0FDA92A}"/>
              </a:ext>
            </a:extLst>
          </p:cNvPr>
          <p:cNvSpPr txBox="1"/>
          <p:nvPr/>
        </p:nvSpPr>
        <p:spPr>
          <a:xfrm>
            <a:off x="442291" y="263891"/>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sp>
        <p:nvSpPr>
          <p:cNvPr id="69" name="Partial Circle 68">
            <a:extLst>
              <a:ext uri="{FF2B5EF4-FFF2-40B4-BE49-F238E27FC236}">
                <a16:creationId xmlns:a16="http://schemas.microsoft.com/office/drawing/2014/main" id="{BF2748A2-CB3B-BDE8-5CC1-973B482F39CA}"/>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71" name="Picture 70">
            <a:extLst>
              <a:ext uri="{FF2B5EF4-FFF2-40B4-BE49-F238E27FC236}">
                <a16:creationId xmlns:a16="http://schemas.microsoft.com/office/drawing/2014/main" id="{6D185B0A-7DD3-0C4D-B2DF-44513433062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1756043">
            <a:off x="796819" y="1692394"/>
            <a:ext cx="3124049" cy="1627498"/>
          </a:xfrm>
          <a:prstGeom prst="rect">
            <a:avLst/>
          </a:prstGeom>
        </p:spPr>
      </p:pic>
      <p:grpSp>
        <p:nvGrpSpPr>
          <p:cNvPr id="8" name="Group 7">
            <a:extLst>
              <a:ext uri="{FF2B5EF4-FFF2-40B4-BE49-F238E27FC236}">
                <a16:creationId xmlns:a16="http://schemas.microsoft.com/office/drawing/2014/main" id="{832B027C-1CE3-8538-DE42-E12510C20AAA}"/>
              </a:ext>
            </a:extLst>
          </p:cNvPr>
          <p:cNvGrpSpPr/>
          <p:nvPr/>
        </p:nvGrpSpPr>
        <p:grpSpPr>
          <a:xfrm>
            <a:off x="2096415" y="3454816"/>
            <a:ext cx="922680" cy="429840"/>
            <a:chOff x="2096415" y="3454816"/>
            <a:chExt cx="922680" cy="429840"/>
          </a:xfrm>
        </p:grpSpPr>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D11FA192-E1A5-2403-C29E-9DEA24C64612}"/>
                    </a:ext>
                  </a:extLst>
                </p14:cNvPr>
                <p14:cNvContentPartPr/>
                <p14:nvPr/>
              </p14:nvContentPartPr>
              <p14:xfrm>
                <a:off x="2096415" y="3538696"/>
                <a:ext cx="252720" cy="245160"/>
              </p14:xfrm>
            </p:contentPart>
          </mc:Choice>
          <mc:Fallback xmlns="">
            <p:pic>
              <p:nvPicPr>
                <p:cNvPr id="3" name="Ink 2">
                  <a:extLst>
                    <a:ext uri="{FF2B5EF4-FFF2-40B4-BE49-F238E27FC236}">
                      <a16:creationId xmlns:a16="http://schemas.microsoft.com/office/drawing/2014/main" id="{D11FA192-E1A5-2403-C29E-9DEA24C64612}"/>
                    </a:ext>
                  </a:extLst>
                </p:cNvPr>
                <p:cNvPicPr/>
                <p:nvPr/>
              </p:nvPicPr>
              <p:blipFill>
                <a:blip r:embed="rId4"/>
                <a:stretch>
                  <a:fillRect/>
                </a:stretch>
              </p:blipFill>
              <p:spPr>
                <a:xfrm>
                  <a:off x="2078775" y="3520696"/>
                  <a:ext cx="2883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A170F7A2-1994-EB8B-845F-8AE58A6C65ED}"/>
                    </a:ext>
                  </a:extLst>
                </p14:cNvPr>
                <p14:cNvContentPartPr/>
                <p14:nvPr/>
              </p14:nvContentPartPr>
              <p14:xfrm>
                <a:off x="2219895" y="3613216"/>
                <a:ext cx="32400" cy="271440"/>
              </p14:xfrm>
            </p:contentPart>
          </mc:Choice>
          <mc:Fallback xmlns="">
            <p:pic>
              <p:nvPicPr>
                <p:cNvPr id="4" name="Ink 3">
                  <a:extLst>
                    <a:ext uri="{FF2B5EF4-FFF2-40B4-BE49-F238E27FC236}">
                      <a16:creationId xmlns:a16="http://schemas.microsoft.com/office/drawing/2014/main" id="{A170F7A2-1994-EB8B-845F-8AE58A6C65ED}"/>
                    </a:ext>
                  </a:extLst>
                </p:cNvPr>
                <p:cNvPicPr/>
                <p:nvPr/>
              </p:nvPicPr>
              <p:blipFill>
                <a:blip r:embed="rId6"/>
                <a:stretch>
                  <a:fillRect/>
                </a:stretch>
              </p:blipFill>
              <p:spPr>
                <a:xfrm>
                  <a:off x="2202255" y="3595576"/>
                  <a:ext cx="68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96A92531-3D1B-0B5A-782E-8C10870E30FD}"/>
                    </a:ext>
                  </a:extLst>
                </p14:cNvPr>
                <p14:cNvContentPartPr/>
                <p14:nvPr/>
              </p14:nvContentPartPr>
              <p14:xfrm>
                <a:off x="2468655" y="3578656"/>
                <a:ext cx="236880" cy="271440"/>
              </p14:xfrm>
            </p:contentPart>
          </mc:Choice>
          <mc:Fallback xmlns="">
            <p:pic>
              <p:nvPicPr>
                <p:cNvPr id="5" name="Ink 4">
                  <a:extLst>
                    <a:ext uri="{FF2B5EF4-FFF2-40B4-BE49-F238E27FC236}">
                      <a16:creationId xmlns:a16="http://schemas.microsoft.com/office/drawing/2014/main" id="{96A92531-3D1B-0B5A-782E-8C10870E30FD}"/>
                    </a:ext>
                  </a:extLst>
                </p:cNvPr>
                <p:cNvPicPr/>
                <p:nvPr/>
              </p:nvPicPr>
              <p:blipFill>
                <a:blip r:embed="rId8"/>
                <a:stretch>
                  <a:fillRect/>
                </a:stretch>
              </p:blipFill>
              <p:spPr>
                <a:xfrm>
                  <a:off x="2450655" y="3561016"/>
                  <a:ext cx="27252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EFCBC12B-8B52-7D12-F1B1-478F0A7A7845}"/>
                    </a:ext>
                  </a:extLst>
                </p14:cNvPr>
                <p14:cNvContentPartPr/>
                <p14:nvPr/>
              </p14:nvContentPartPr>
              <p14:xfrm>
                <a:off x="2529495" y="3577576"/>
                <a:ext cx="185760" cy="29520"/>
              </p14:xfrm>
            </p:contentPart>
          </mc:Choice>
          <mc:Fallback xmlns="">
            <p:pic>
              <p:nvPicPr>
                <p:cNvPr id="6" name="Ink 5">
                  <a:extLst>
                    <a:ext uri="{FF2B5EF4-FFF2-40B4-BE49-F238E27FC236}">
                      <a16:creationId xmlns:a16="http://schemas.microsoft.com/office/drawing/2014/main" id="{EFCBC12B-8B52-7D12-F1B1-478F0A7A7845}"/>
                    </a:ext>
                  </a:extLst>
                </p:cNvPr>
                <p:cNvPicPr/>
                <p:nvPr/>
              </p:nvPicPr>
              <p:blipFill>
                <a:blip r:embed="rId10"/>
                <a:stretch>
                  <a:fillRect/>
                </a:stretch>
              </p:blipFill>
              <p:spPr>
                <a:xfrm>
                  <a:off x="2511855" y="3559576"/>
                  <a:ext cx="2214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741F9663-C857-BFFD-EBE0-21C2D07FA884}"/>
                    </a:ext>
                  </a:extLst>
                </p14:cNvPr>
                <p14:cNvContentPartPr/>
                <p14:nvPr/>
              </p14:nvContentPartPr>
              <p14:xfrm>
                <a:off x="2863935" y="3454816"/>
                <a:ext cx="155160" cy="149400"/>
              </p14:xfrm>
            </p:contentPart>
          </mc:Choice>
          <mc:Fallback xmlns="">
            <p:pic>
              <p:nvPicPr>
                <p:cNvPr id="7" name="Ink 6">
                  <a:extLst>
                    <a:ext uri="{FF2B5EF4-FFF2-40B4-BE49-F238E27FC236}">
                      <a16:creationId xmlns:a16="http://schemas.microsoft.com/office/drawing/2014/main" id="{741F9663-C857-BFFD-EBE0-21C2D07FA884}"/>
                    </a:ext>
                  </a:extLst>
                </p:cNvPr>
                <p:cNvPicPr/>
                <p:nvPr/>
              </p:nvPicPr>
              <p:blipFill>
                <a:blip r:embed="rId12"/>
                <a:stretch>
                  <a:fillRect/>
                </a:stretch>
              </p:blipFill>
              <p:spPr>
                <a:xfrm>
                  <a:off x="2846295" y="3436816"/>
                  <a:ext cx="190800" cy="185040"/>
                </a:xfrm>
                <a:prstGeom prst="rect">
                  <a:avLst/>
                </a:prstGeom>
              </p:spPr>
            </p:pic>
          </mc:Fallback>
        </mc:AlternateContent>
      </p:grpSp>
    </p:spTree>
    <p:extLst>
      <p:ext uri="{BB962C8B-B14F-4D97-AF65-F5344CB8AC3E}">
        <p14:creationId xmlns:p14="http://schemas.microsoft.com/office/powerpoint/2010/main" val="78901210"/>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116" name="TextBox 115">
            <a:extLst>
              <a:ext uri="{FF2B5EF4-FFF2-40B4-BE49-F238E27FC236}">
                <a16:creationId xmlns:a16="http://schemas.microsoft.com/office/drawing/2014/main" id="{C4B581B7-476A-9000-07C9-18604BDF413F}"/>
              </a:ext>
            </a:extLst>
          </p:cNvPr>
          <p:cNvSpPr txBox="1"/>
          <p:nvPr/>
        </p:nvSpPr>
        <p:spPr>
          <a:xfrm>
            <a:off x="442291" y="263891"/>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grpSp>
        <p:nvGrpSpPr>
          <p:cNvPr id="125" name="Group 124">
            <a:extLst>
              <a:ext uri="{FF2B5EF4-FFF2-40B4-BE49-F238E27FC236}">
                <a16:creationId xmlns:a16="http://schemas.microsoft.com/office/drawing/2014/main" id="{EB780096-CC9B-DDFD-FB98-4041B7DF686E}"/>
              </a:ext>
            </a:extLst>
          </p:cNvPr>
          <p:cNvGrpSpPr/>
          <p:nvPr/>
        </p:nvGrpSpPr>
        <p:grpSpPr>
          <a:xfrm>
            <a:off x="2096415" y="3454816"/>
            <a:ext cx="922680" cy="429840"/>
            <a:chOff x="2096415" y="3454816"/>
            <a:chExt cx="922680" cy="429840"/>
          </a:xfrm>
        </p:grpSpPr>
        <mc:AlternateContent xmlns:mc="http://schemas.openxmlformats.org/markup-compatibility/2006" xmlns:p14="http://schemas.microsoft.com/office/powerpoint/2010/main">
          <mc:Choice Requires="p14">
            <p:contentPart p14:bwMode="auto" r:id="rId2">
              <p14:nvContentPartPr>
                <p14:cNvPr id="126" name="Ink 125">
                  <a:extLst>
                    <a:ext uri="{FF2B5EF4-FFF2-40B4-BE49-F238E27FC236}">
                      <a16:creationId xmlns:a16="http://schemas.microsoft.com/office/drawing/2014/main" id="{69CAE9BD-56AD-D346-4FDE-4310AB8D7762}"/>
                    </a:ext>
                  </a:extLst>
                </p14:cNvPr>
                <p14:cNvContentPartPr/>
                <p14:nvPr/>
              </p14:nvContentPartPr>
              <p14:xfrm>
                <a:off x="2096415" y="3538696"/>
                <a:ext cx="252720" cy="245160"/>
              </p14:xfrm>
            </p:contentPart>
          </mc:Choice>
          <mc:Fallback xmlns="">
            <p:pic>
              <p:nvPicPr>
                <p:cNvPr id="126" name="Ink 125">
                  <a:extLst>
                    <a:ext uri="{FF2B5EF4-FFF2-40B4-BE49-F238E27FC236}">
                      <a16:creationId xmlns:a16="http://schemas.microsoft.com/office/drawing/2014/main" id="{69CAE9BD-56AD-D346-4FDE-4310AB8D7762}"/>
                    </a:ext>
                  </a:extLst>
                </p:cNvPr>
                <p:cNvPicPr/>
                <p:nvPr/>
              </p:nvPicPr>
              <p:blipFill>
                <a:blip r:embed="rId3"/>
                <a:stretch>
                  <a:fillRect/>
                </a:stretch>
              </p:blipFill>
              <p:spPr>
                <a:xfrm>
                  <a:off x="2078775" y="3520696"/>
                  <a:ext cx="2883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7" name="Ink 126">
                  <a:extLst>
                    <a:ext uri="{FF2B5EF4-FFF2-40B4-BE49-F238E27FC236}">
                      <a16:creationId xmlns:a16="http://schemas.microsoft.com/office/drawing/2014/main" id="{3DBF90D5-0FC9-B942-2D6C-4319CEA2275A}"/>
                    </a:ext>
                  </a:extLst>
                </p14:cNvPr>
                <p14:cNvContentPartPr/>
                <p14:nvPr/>
              </p14:nvContentPartPr>
              <p14:xfrm>
                <a:off x="2219895" y="3613216"/>
                <a:ext cx="32400" cy="271440"/>
              </p14:xfrm>
            </p:contentPart>
          </mc:Choice>
          <mc:Fallback xmlns="">
            <p:pic>
              <p:nvPicPr>
                <p:cNvPr id="127" name="Ink 126">
                  <a:extLst>
                    <a:ext uri="{FF2B5EF4-FFF2-40B4-BE49-F238E27FC236}">
                      <a16:creationId xmlns:a16="http://schemas.microsoft.com/office/drawing/2014/main" id="{3DBF90D5-0FC9-B942-2D6C-4319CEA2275A}"/>
                    </a:ext>
                  </a:extLst>
                </p:cNvPr>
                <p:cNvPicPr/>
                <p:nvPr/>
              </p:nvPicPr>
              <p:blipFill>
                <a:blip r:embed="rId5"/>
                <a:stretch>
                  <a:fillRect/>
                </a:stretch>
              </p:blipFill>
              <p:spPr>
                <a:xfrm>
                  <a:off x="2202255" y="3595576"/>
                  <a:ext cx="68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8" name="Ink 127">
                  <a:extLst>
                    <a:ext uri="{FF2B5EF4-FFF2-40B4-BE49-F238E27FC236}">
                      <a16:creationId xmlns:a16="http://schemas.microsoft.com/office/drawing/2014/main" id="{7E875C8E-6F6C-BDE9-17D4-EFC4F37AFA3C}"/>
                    </a:ext>
                  </a:extLst>
                </p14:cNvPr>
                <p14:cNvContentPartPr/>
                <p14:nvPr/>
              </p14:nvContentPartPr>
              <p14:xfrm>
                <a:off x="2468655" y="3578656"/>
                <a:ext cx="236880" cy="271440"/>
              </p14:xfrm>
            </p:contentPart>
          </mc:Choice>
          <mc:Fallback xmlns="">
            <p:pic>
              <p:nvPicPr>
                <p:cNvPr id="128" name="Ink 127">
                  <a:extLst>
                    <a:ext uri="{FF2B5EF4-FFF2-40B4-BE49-F238E27FC236}">
                      <a16:creationId xmlns:a16="http://schemas.microsoft.com/office/drawing/2014/main" id="{7E875C8E-6F6C-BDE9-17D4-EFC4F37AFA3C}"/>
                    </a:ext>
                  </a:extLst>
                </p:cNvPr>
                <p:cNvPicPr/>
                <p:nvPr/>
              </p:nvPicPr>
              <p:blipFill>
                <a:blip r:embed="rId7"/>
                <a:stretch>
                  <a:fillRect/>
                </a:stretch>
              </p:blipFill>
              <p:spPr>
                <a:xfrm>
                  <a:off x="2450655" y="3561016"/>
                  <a:ext cx="27252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9" name="Ink 128">
                  <a:extLst>
                    <a:ext uri="{FF2B5EF4-FFF2-40B4-BE49-F238E27FC236}">
                      <a16:creationId xmlns:a16="http://schemas.microsoft.com/office/drawing/2014/main" id="{7BD47E25-39D2-0B64-E219-EAAC3EB751E2}"/>
                    </a:ext>
                  </a:extLst>
                </p14:cNvPr>
                <p14:cNvContentPartPr/>
                <p14:nvPr/>
              </p14:nvContentPartPr>
              <p14:xfrm>
                <a:off x="2529495" y="3577576"/>
                <a:ext cx="185760" cy="29520"/>
              </p14:xfrm>
            </p:contentPart>
          </mc:Choice>
          <mc:Fallback xmlns="">
            <p:pic>
              <p:nvPicPr>
                <p:cNvPr id="129" name="Ink 128">
                  <a:extLst>
                    <a:ext uri="{FF2B5EF4-FFF2-40B4-BE49-F238E27FC236}">
                      <a16:creationId xmlns:a16="http://schemas.microsoft.com/office/drawing/2014/main" id="{7BD47E25-39D2-0B64-E219-EAAC3EB751E2}"/>
                    </a:ext>
                  </a:extLst>
                </p:cNvPr>
                <p:cNvPicPr/>
                <p:nvPr/>
              </p:nvPicPr>
              <p:blipFill>
                <a:blip r:embed="rId9"/>
                <a:stretch>
                  <a:fillRect/>
                </a:stretch>
              </p:blipFill>
              <p:spPr>
                <a:xfrm>
                  <a:off x="2511855" y="3559576"/>
                  <a:ext cx="2214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30" name="Ink 129">
                  <a:extLst>
                    <a:ext uri="{FF2B5EF4-FFF2-40B4-BE49-F238E27FC236}">
                      <a16:creationId xmlns:a16="http://schemas.microsoft.com/office/drawing/2014/main" id="{277E95B9-8BDE-E6B8-5856-232EFE19B0C1}"/>
                    </a:ext>
                  </a:extLst>
                </p14:cNvPr>
                <p14:cNvContentPartPr/>
                <p14:nvPr/>
              </p14:nvContentPartPr>
              <p14:xfrm>
                <a:off x="2863935" y="3454816"/>
                <a:ext cx="155160" cy="149400"/>
              </p14:xfrm>
            </p:contentPart>
          </mc:Choice>
          <mc:Fallback xmlns="">
            <p:pic>
              <p:nvPicPr>
                <p:cNvPr id="130" name="Ink 129">
                  <a:extLst>
                    <a:ext uri="{FF2B5EF4-FFF2-40B4-BE49-F238E27FC236}">
                      <a16:creationId xmlns:a16="http://schemas.microsoft.com/office/drawing/2014/main" id="{277E95B9-8BDE-E6B8-5856-232EFE19B0C1}"/>
                    </a:ext>
                  </a:extLst>
                </p:cNvPr>
                <p:cNvPicPr/>
                <p:nvPr/>
              </p:nvPicPr>
              <p:blipFill>
                <a:blip r:embed="rId11"/>
                <a:stretch>
                  <a:fillRect/>
                </a:stretch>
              </p:blipFill>
              <p:spPr>
                <a:xfrm>
                  <a:off x="2846295" y="3436816"/>
                  <a:ext cx="190800" cy="185040"/>
                </a:xfrm>
                <a:prstGeom prst="rect">
                  <a:avLst/>
                </a:prstGeom>
              </p:spPr>
            </p:pic>
          </mc:Fallback>
        </mc:AlternateContent>
      </p:grpSp>
      <p:sp>
        <p:nvSpPr>
          <p:cNvPr id="131" name="Partial Circle 130">
            <a:extLst>
              <a:ext uri="{FF2B5EF4-FFF2-40B4-BE49-F238E27FC236}">
                <a16:creationId xmlns:a16="http://schemas.microsoft.com/office/drawing/2014/main" id="{86D260B8-F793-91BF-68E6-BF907475CADA}"/>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2" name="Group 51">
            <a:extLst>
              <a:ext uri="{FF2B5EF4-FFF2-40B4-BE49-F238E27FC236}">
                <a16:creationId xmlns:a16="http://schemas.microsoft.com/office/drawing/2014/main" id="{31823612-1DB2-5537-7AFB-23403B8D8F92}"/>
              </a:ext>
            </a:extLst>
          </p:cNvPr>
          <p:cNvGrpSpPr/>
          <p:nvPr/>
        </p:nvGrpSpPr>
        <p:grpSpPr>
          <a:xfrm>
            <a:off x="3275055" y="3469936"/>
            <a:ext cx="2700000" cy="478440"/>
            <a:chOff x="3275055" y="3469936"/>
            <a:chExt cx="2700000" cy="478440"/>
          </a:xfrm>
        </p:grpSpPr>
        <mc:AlternateContent xmlns:mc="http://schemas.openxmlformats.org/markup-compatibility/2006" xmlns:p14="http://schemas.microsoft.com/office/powerpoint/2010/main">
          <mc:Choice Requires="p14">
            <p:contentPart p14:bwMode="auto" r:id="rId12">
              <p14:nvContentPartPr>
                <p14:cNvPr id="40" name="Ink 39">
                  <a:extLst>
                    <a:ext uri="{FF2B5EF4-FFF2-40B4-BE49-F238E27FC236}">
                      <a16:creationId xmlns:a16="http://schemas.microsoft.com/office/drawing/2014/main" id="{3CAE3AB9-F454-7A3C-B26B-840DE2119E84}"/>
                    </a:ext>
                  </a:extLst>
                </p14:cNvPr>
                <p14:cNvContentPartPr/>
                <p14:nvPr/>
              </p14:nvContentPartPr>
              <p14:xfrm>
                <a:off x="3275055" y="3788896"/>
                <a:ext cx="168120" cy="126360"/>
              </p14:xfrm>
            </p:contentPart>
          </mc:Choice>
          <mc:Fallback xmlns="">
            <p:pic>
              <p:nvPicPr>
                <p:cNvPr id="40" name="Ink 39">
                  <a:extLst>
                    <a:ext uri="{FF2B5EF4-FFF2-40B4-BE49-F238E27FC236}">
                      <a16:creationId xmlns:a16="http://schemas.microsoft.com/office/drawing/2014/main" id="{3CAE3AB9-F454-7A3C-B26B-840DE2119E84}"/>
                    </a:ext>
                  </a:extLst>
                </p:cNvPr>
                <p:cNvPicPr/>
                <p:nvPr/>
              </p:nvPicPr>
              <p:blipFill>
                <a:blip r:embed="rId13"/>
                <a:stretch>
                  <a:fillRect/>
                </a:stretch>
              </p:blipFill>
              <p:spPr>
                <a:xfrm>
                  <a:off x="3257415" y="3771256"/>
                  <a:ext cx="2037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1" name="Ink 40">
                  <a:extLst>
                    <a:ext uri="{FF2B5EF4-FFF2-40B4-BE49-F238E27FC236}">
                      <a16:creationId xmlns:a16="http://schemas.microsoft.com/office/drawing/2014/main" id="{9EDBA13F-7B40-0059-760F-CF855BDF00B5}"/>
                    </a:ext>
                  </a:extLst>
                </p14:cNvPr>
                <p14:cNvContentPartPr/>
                <p14:nvPr/>
              </p14:nvContentPartPr>
              <p14:xfrm>
                <a:off x="3298095" y="3778816"/>
                <a:ext cx="167760" cy="160920"/>
              </p14:xfrm>
            </p:contentPart>
          </mc:Choice>
          <mc:Fallback xmlns="">
            <p:pic>
              <p:nvPicPr>
                <p:cNvPr id="41" name="Ink 40">
                  <a:extLst>
                    <a:ext uri="{FF2B5EF4-FFF2-40B4-BE49-F238E27FC236}">
                      <a16:creationId xmlns:a16="http://schemas.microsoft.com/office/drawing/2014/main" id="{9EDBA13F-7B40-0059-760F-CF855BDF00B5}"/>
                    </a:ext>
                  </a:extLst>
                </p:cNvPr>
                <p:cNvPicPr/>
                <p:nvPr/>
              </p:nvPicPr>
              <p:blipFill>
                <a:blip r:embed="rId15"/>
                <a:stretch>
                  <a:fillRect/>
                </a:stretch>
              </p:blipFill>
              <p:spPr>
                <a:xfrm>
                  <a:off x="3280455" y="3761176"/>
                  <a:ext cx="20340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42" name="Ink 41">
                  <a:extLst>
                    <a:ext uri="{FF2B5EF4-FFF2-40B4-BE49-F238E27FC236}">
                      <a16:creationId xmlns:a16="http://schemas.microsoft.com/office/drawing/2014/main" id="{B2198230-2966-7936-6996-EB13D8A9712D}"/>
                    </a:ext>
                  </a:extLst>
                </p14:cNvPr>
                <p14:cNvContentPartPr/>
                <p14:nvPr/>
              </p14:nvContentPartPr>
              <p14:xfrm>
                <a:off x="3725775" y="3577216"/>
                <a:ext cx="590760" cy="371160"/>
              </p14:xfrm>
            </p:contentPart>
          </mc:Choice>
          <mc:Fallback xmlns="">
            <p:pic>
              <p:nvPicPr>
                <p:cNvPr id="42" name="Ink 41">
                  <a:extLst>
                    <a:ext uri="{FF2B5EF4-FFF2-40B4-BE49-F238E27FC236}">
                      <a16:creationId xmlns:a16="http://schemas.microsoft.com/office/drawing/2014/main" id="{B2198230-2966-7936-6996-EB13D8A9712D}"/>
                    </a:ext>
                  </a:extLst>
                </p:cNvPr>
                <p:cNvPicPr/>
                <p:nvPr/>
              </p:nvPicPr>
              <p:blipFill>
                <a:blip r:embed="rId17"/>
                <a:stretch>
                  <a:fillRect/>
                </a:stretch>
              </p:blipFill>
              <p:spPr>
                <a:xfrm>
                  <a:off x="3708135" y="3559216"/>
                  <a:ext cx="626400" cy="406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3" name="Ink 42">
                  <a:extLst>
                    <a:ext uri="{FF2B5EF4-FFF2-40B4-BE49-F238E27FC236}">
                      <a16:creationId xmlns:a16="http://schemas.microsoft.com/office/drawing/2014/main" id="{54FD60DF-507D-05AA-C5EA-55F77655EAA8}"/>
                    </a:ext>
                  </a:extLst>
                </p14:cNvPr>
                <p14:cNvContentPartPr/>
                <p14:nvPr/>
              </p14:nvContentPartPr>
              <p14:xfrm>
                <a:off x="3840255" y="3577936"/>
                <a:ext cx="541080" cy="369000"/>
              </p14:xfrm>
            </p:contentPart>
          </mc:Choice>
          <mc:Fallback xmlns="">
            <p:pic>
              <p:nvPicPr>
                <p:cNvPr id="43" name="Ink 42">
                  <a:extLst>
                    <a:ext uri="{FF2B5EF4-FFF2-40B4-BE49-F238E27FC236}">
                      <a16:creationId xmlns:a16="http://schemas.microsoft.com/office/drawing/2014/main" id="{54FD60DF-507D-05AA-C5EA-55F77655EAA8}"/>
                    </a:ext>
                  </a:extLst>
                </p:cNvPr>
                <p:cNvPicPr/>
                <p:nvPr/>
              </p:nvPicPr>
              <p:blipFill>
                <a:blip r:embed="rId19"/>
                <a:stretch>
                  <a:fillRect/>
                </a:stretch>
              </p:blipFill>
              <p:spPr>
                <a:xfrm>
                  <a:off x="3822255" y="3559936"/>
                  <a:ext cx="576720" cy="404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45" name="Ink 44">
                  <a:extLst>
                    <a:ext uri="{FF2B5EF4-FFF2-40B4-BE49-F238E27FC236}">
                      <a16:creationId xmlns:a16="http://schemas.microsoft.com/office/drawing/2014/main" id="{96AD885E-D3A1-42DD-B98B-3FA2B06A879A}"/>
                    </a:ext>
                  </a:extLst>
                </p14:cNvPr>
                <p14:cNvContentPartPr/>
                <p14:nvPr/>
              </p14:nvContentPartPr>
              <p14:xfrm>
                <a:off x="4618215" y="3742456"/>
                <a:ext cx="177840" cy="7920"/>
              </p14:xfrm>
            </p:contentPart>
          </mc:Choice>
          <mc:Fallback xmlns="">
            <p:pic>
              <p:nvPicPr>
                <p:cNvPr id="45" name="Ink 44">
                  <a:extLst>
                    <a:ext uri="{FF2B5EF4-FFF2-40B4-BE49-F238E27FC236}">
                      <a16:creationId xmlns:a16="http://schemas.microsoft.com/office/drawing/2014/main" id="{96AD885E-D3A1-42DD-B98B-3FA2B06A879A}"/>
                    </a:ext>
                  </a:extLst>
                </p:cNvPr>
                <p:cNvPicPr/>
                <p:nvPr/>
              </p:nvPicPr>
              <p:blipFill>
                <a:blip r:embed="rId21"/>
                <a:stretch>
                  <a:fillRect/>
                </a:stretch>
              </p:blipFill>
              <p:spPr>
                <a:xfrm>
                  <a:off x="4600215" y="3724816"/>
                  <a:ext cx="2134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7" name="Ink 46">
                  <a:extLst>
                    <a:ext uri="{FF2B5EF4-FFF2-40B4-BE49-F238E27FC236}">
                      <a16:creationId xmlns:a16="http://schemas.microsoft.com/office/drawing/2014/main" id="{B259AB04-E18F-B48E-F9EA-F7765FDF46AD}"/>
                    </a:ext>
                  </a:extLst>
                </p14:cNvPr>
                <p14:cNvContentPartPr/>
                <p14:nvPr/>
              </p14:nvContentPartPr>
              <p14:xfrm>
                <a:off x="4683735" y="3817336"/>
                <a:ext cx="124200" cy="9720"/>
              </p14:xfrm>
            </p:contentPart>
          </mc:Choice>
          <mc:Fallback xmlns="">
            <p:pic>
              <p:nvPicPr>
                <p:cNvPr id="47" name="Ink 46">
                  <a:extLst>
                    <a:ext uri="{FF2B5EF4-FFF2-40B4-BE49-F238E27FC236}">
                      <a16:creationId xmlns:a16="http://schemas.microsoft.com/office/drawing/2014/main" id="{B259AB04-E18F-B48E-F9EA-F7765FDF46AD}"/>
                    </a:ext>
                  </a:extLst>
                </p:cNvPr>
                <p:cNvPicPr/>
                <p:nvPr/>
              </p:nvPicPr>
              <p:blipFill>
                <a:blip r:embed="rId23"/>
                <a:stretch>
                  <a:fillRect/>
                </a:stretch>
              </p:blipFill>
              <p:spPr>
                <a:xfrm>
                  <a:off x="4666095" y="3799336"/>
                  <a:ext cx="1598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8" name="Ink 47">
                  <a:extLst>
                    <a:ext uri="{FF2B5EF4-FFF2-40B4-BE49-F238E27FC236}">
                      <a16:creationId xmlns:a16="http://schemas.microsoft.com/office/drawing/2014/main" id="{B91C6E12-F777-5BC6-E423-1D84426DDFBE}"/>
                    </a:ext>
                  </a:extLst>
                </p14:cNvPr>
                <p14:cNvContentPartPr/>
                <p14:nvPr/>
              </p14:nvContentPartPr>
              <p14:xfrm>
                <a:off x="4983255" y="3585496"/>
                <a:ext cx="164880" cy="329040"/>
              </p14:xfrm>
            </p:contentPart>
          </mc:Choice>
          <mc:Fallback xmlns="">
            <p:pic>
              <p:nvPicPr>
                <p:cNvPr id="48" name="Ink 47">
                  <a:extLst>
                    <a:ext uri="{FF2B5EF4-FFF2-40B4-BE49-F238E27FC236}">
                      <a16:creationId xmlns:a16="http://schemas.microsoft.com/office/drawing/2014/main" id="{B91C6E12-F777-5BC6-E423-1D84426DDFBE}"/>
                    </a:ext>
                  </a:extLst>
                </p:cNvPr>
                <p:cNvPicPr/>
                <p:nvPr/>
              </p:nvPicPr>
              <p:blipFill>
                <a:blip r:embed="rId25"/>
                <a:stretch>
                  <a:fillRect/>
                </a:stretch>
              </p:blipFill>
              <p:spPr>
                <a:xfrm>
                  <a:off x="4965615" y="3567856"/>
                  <a:ext cx="20052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49" name="Ink 48">
                  <a:extLst>
                    <a:ext uri="{FF2B5EF4-FFF2-40B4-BE49-F238E27FC236}">
                      <a16:creationId xmlns:a16="http://schemas.microsoft.com/office/drawing/2014/main" id="{74518203-A38A-C859-8F3F-0613500C682E}"/>
                    </a:ext>
                  </a:extLst>
                </p14:cNvPr>
                <p14:cNvContentPartPr/>
                <p14:nvPr/>
              </p14:nvContentPartPr>
              <p14:xfrm>
                <a:off x="5315535" y="3595216"/>
                <a:ext cx="154440" cy="273960"/>
              </p14:xfrm>
            </p:contentPart>
          </mc:Choice>
          <mc:Fallback xmlns="">
            <p:pic>
              <p:nvPicPr>
                <p:cNvPr id="49" name="Ink 48">
                  <a:extLst>
                    <a:ext uri="{FF2B5EF4-FFF2-40B4-BE49-F238E27FC236}">
                      <a16:creationId xmlns:a16="http://schemas.microsoft.com/office/drawing/2014/main" id="{74518203-A38A-C859-8F3F-0613500C682E}"/>
                    </a:ext>
                  </a:extLst>
                </p:cNvPr>
                <p:cNvPicPr/>
                <p:nvPr/>
              </p:nvPicPr>
              <p:blipFill>
                <a:blip r:embed="rId27"/>
                <a:stretch>
                  <a:fillRect/>
                </a:stretch>
              </p:blipFill>
              <p:spPr>
                <a:xfrm>
                  <a:off x="5297535" y="3577576"/>
                  <a:ext cx="190080" cy="30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50" name="Ink 49">
                  <a:extLst>
                    <a:ext uri="{FF2B5EF4-FFF2-40B4-BE49-F238E27FC236}">
                      <a16:creationId xmlns:a16="http://schemas.microsoft.com/office/drawing/2014/main" id="{8F821AD9-A968-2E2F-E27B-4A4B41217ECE}"/>
                    </a:ext>
                  </a:extLst>
                </p14:cNvPr>
                <p14:cNvContentPartPr/>
                <p14:nvPr/>
              </p14:nvContentPartPr>
              <p14:xfrm>
                <a:off x="5600655" y="3624376"/>
                <a:ext cx="173520" cy="208440"/>
              </p14:xfrm>
            </p:contentPart>
          </mc:Choice>
          <mc:Fallback xmlns="">
            <p:pic>
              <p:nvPicPr>
                <p:cNvPr id="50" name="Ink 49">
                  <a:extLst>
                    <a:ext uri="{FF2B5EF4-FFF2-40B4-BE49-F238E27FC236}">
                      <a16:creationId xmlns:a16="http://schemas.microsoft.com/office/drawing/2014/main" id="{8F821AD9-A968-2E2F-E27B-4A4B41217ECE}"/>
                    </a:ext>
                  </a:extLst>
                </p:cNvPr>
                <p:cNvPicPr/>
                <p:nvPr/>
              </p:nvPicPr>
              <p:blipFill>
                <a:blip r:embed="rId29"/>
                <a:stretch>
                  <a:fillRect/>
                </a:stretch>
              </p:blipFill>
              <p:spPr>
                <a:xfrm>
                  <a:off x="5582655" y="3606736"/>
                  <a:ext cx="2091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1" name="Ink 50">
                  <a:extLst>
                    <a:ext uri="{FF2B5EF4-FFF2-40B4-BE49-F238E27FC236}">
                      <a16:creationId xmlns:a16="http://schemas.microsoft.com/office/drawing/2014/main" id="{466BF4E5-A5A8-CA64-C450-D13D67C19676}"/>
                    </a:ext>
                  </a:extLst>
                </p14:cNvPr>
                <p14:cNvContentPartPr/>
                <p14:nvPr/>
              </p14:nvContentPartPr>
              <p14:xfrm>
                <a:off x="5853735" y="3469936"/>
                <a:ext cx="121320" cy="137880"/>
              </p14:xfrm>
            </p:contentPart>
          </mc:Choice>
          <mc:Fallback xmlns="">
            <p:pic>
              <p:nvPicPr>
                <p:cNvPr id="51" name="Ink 50">
                  <a:extLst>
                    <a:ext uri="{FF2B5EF4-FFF2-40B4-BE49-F238E27FC236}">
                      <a16:creationId xmlns:a16="http://schemas.microsoft.com/office/drawing/2014/main" id="{466BF4E5-A5A8-CA64-C450-D13D67C19676}"/>
                    </a:ext>
                  </a:extLst>
                </p:cNvPr>
                <p:cNvPicPr/>
                <p:nvPr/>
              </p:nvPicPr>
              <p:blipFill>
                <a:blip r:embed="rId31"/>
                <a:stretch>
                  <a:fillRect/>
                </a:stretch>
              </p:blipFill>
              <p:spPr>
                <a:xfrm>
                  <a:off x="5836095" y="3451936"/>
                  <a:ext cx="156960" cy="173520"/>
                </a:xfrm>
                <a:prstGeom prst="rect">
                  <a:avLst/>
                </a:prstGeom>
              </p:spPr>
            </p:pic>
          </mc:Fallback>
        </mc:AlternateContent>
      </p:grpSp>
    </p:spTree>
    <p:extLst>
      <p:ext uri="{BB962C8B-B14F-4D97-AF65-F5344CB8AC3E}">
        <p14:creationId xmlns:p14="http://schemas.microsoft.com/office/powerpoint/2010/main" val="30744432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247178667"/>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16" name="TextBox 115">
            <a:extLst>
              <a:ext uri="{FF2B5EF4-FFF2-40B4-BE49-F238E27FC236}">
                <a16:creationId xmlns:a16="http://schemas.microsoft.com/office/drawing/2014/main" id="{10B547DC-D0AC-2FC7-DA74-B7DFC7811224}"/>
              </a:ext>
            </a:extLst>
          </p:cNvPr>
          <p:cNvSpPr txBox="1"/>
          <p:nvPr/>
        </p:nvSpPr>
        <p:spPr>
          <a:xfrm>
            <a:off x="442291" y="263891"/>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grpSp>
        <p:nvGrpSpPr>
          <p:cNvPr id="119" name="Group 118">
            <a:extLst>
              <a:ext uri="{FF2B5EF4-FFF2-40B4-BE49-F238E27FC236}">
                <a16:creationId xmlns:a16="http://schemas.microsoft.com/office/drawing/2014/main" id="{00F23712-545F-1141-BE63-087FF37A8CDE}"/>
              </a:ext>
            </a:extLst>
          </p:cNvPr>
          <p:cNvGrpSpPr/>
          <p:nvPr/>
        </p:nvGrpSpPr>
        <p:grpSpPr>
          <a:xfrm>
            <a:off x="2096415" y="3454816"/>
            <a:ext cx="922680" cy="429840"/>
            <a:chOff x="2096415" y="3454816"/>
            <a:chExt cx="922680" cy="429840"/>
          </a:xfrm>
        </p:grpSpPr>
        <mc:AlternateContent xmlns:mc="http://schemas.openxmlformats.org/markup-compatibility/2006" xmlns:p14="http://schemas.microsoft.com/office/powerpoint/2010/main">
          <mc:Choice Requires="p14">
            <p:contentPart p14:bwMode="auto" r:id="rId2">
              <p14:nvContentPartPr>
                <p14:cNvPr id="125" name="Ink 124">
                  <a:extLst>
                    <a:ext uri="{FF2B5EF4-FFF2-40B4-BE49-F238E27FC236}">
                      <a16:creationId xmlns:a16="http://schemas.microsoft.com/office/drawing/2014/main" id="{0271A602-15C3-E4E4-2F6B-ADDC14DFE925}"/>
                    </a:ext>
                  </a:extLst>
                </p14:cNvPr>
                <p14:cNvContentPartPr/>
                <p14:nvPr/>
              </p14:nvContentPartPr>
              <p14:xfrm>
                <a:off x="2096415" y="3538696"/>
                <a:ext cx="252720" cy="245160"/>
              </p14:xfrm>
            </p:contentPart>
          </mc:Choice>
          <mc:Fallback xmlns="">
            <p:pic>
              <p:nvPicPr>
                <p:cNvPr id="125" name="Ink 124">
                  <a:extLst>
                    <a:ext uri="{FF2B5EF4-FFF2-40B4-BE49-F238E27FC236}">
                      <a16:creationId xmlns:a16="http://schemas.microsoft.com/office/drawing/2014/main" id="{0271A602-15C3-E4E4-2F6B-ADDC14DFE925}"/>
                    </a:ext>
                  </a:extLst>
                </p:cNvPr>
                <p:cNvPicPr/>
                <p:nvPr/>
              </p:nvPicPr>
              <p:blipFill>
                <a:blip r:embed="rId3"/>
                <a:stretch>
                  <a:fillRect/>
                </a:stretch>
              </p:blipFill>
              <p:spPr>
                <a:xfrm>
                  <a:off x="2078775" y="3520696"/>
                  <a:ext cx="2883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6" name="Ink 125">
                  <a:extLst>
                    <a:ext uri="{FF2B5EF4-FFF2-40B4-BE49-F238E27FC236}">
                      <a16:creationId xmlns:a16="http://schemas.microsoft.com/office/drawing/2014/main" id="{F4F5EFAC-C1B4-5BAA-5AF8-1D9DD9D49F24}"/>
                    </a:ext>
                  </a:extLst>
                </p14:cNvPr>
                <p14:cNvContentPartPr/>
                <p14:nvPr/>
              </p14:nvContentPartPr>
              <p14:xfrm>
                <a:off x="2219895" y="3613216"/>
                <a:ext cx="32400" cy="271440"/>
              </p14:xfrm>
            </p:contentPart>
          </mc:Choice>
          <mc:Fallback xmlns="">
            <p:pic>
              <p:nvPicPr>
                <p:cNvPr id="126" name="Ink 125">
                  <a:extLst>
                    <a:ext uri="{FF2B5EF4-FFF2-40B4-BE49-F238E27FC236}">
                      <a16:creationId xmlns:a16="http://schemas.microsoft.com/office/drawing/2014/main" id="{F4F5EFAC-C1B4-5BAA-5AF8-1D9DD9D49F24}"/>
                    </a:ext>
                  </a:extLst>
                </p:cNvPr>
                <p:cNvPicPr/>
                <p:nvPr/>
              </p:nvPicPr>
              <p:blipFill>
                <a:blip r:embed="rId5"/>
                <a:stretch>
                  <a:fillRect/>
                </a:stretch>
              </p:blipFill>
              <p:spPr>
                <a:xfrm>
                  <a:off x="2202255" y="3595576"/>
                  <a:ext cx="68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27" name="Ink 126">
                  <a:extLst>
                    <a:ext uri="{FF2B5EF4-FFF2-40B4-BE49-F238E27FC236}">
                      <a16:creationId xmlns:a16="http://schemas.microsoft.com/office/drawing/2014/main" id="{3B899C5A-7675-385A-0CCC-6767B2083B26}"/>
                    </a:ext>
                  </a:extLst>
                </p14:cNvPr>
                <p14:cNvContentPartPr/>
                <p14:nvPr/>
              </p14:nvContentPartPr>
              <p14:xfrm>
                <a:off x="2468655" y="3578656"/>
                <a:ext cx="236880" cy="271440"/>
              </p14:xfrm>
            </p:contentPart>
          </mc:Choice>
          <mc:Fallback xmlns="">
            <p:pic>
              <p:nvPicPr>
                <p:cNvPr id="127" name="Ink 126">
                  <a:extLst>
                    <a:ext uri="{FF2B5EF4-FFF2-40B4-BE49-F238E27FC236}">
                      <a16:creationId xmlns:a16="http://schemas.microsoft.com/office/drawing/2014/main" id="{3B899C5A-7675-385A-0CCC-6767B2083B26}"/>
                    </a:ext>
                  </a:extLst>
                </p:cNvPr>
                <p:cNvPicPr/>
                <p:nvPr/>
              </p:nvPicPr>
              <p:blipFill>
                <a:blip r:embed="rId7"/>
                <a:stretch>
                  <a:fillRect/>
                </a:stretch>
              </p:blipFill>
              <p:spPr>
                <a:xfrm>
                  <a:off x="2450655" y="3561016"/>
                  <a:ext cx="27252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8" name="Ink 127">
                  <a:extLst>
                    <a:ext uri="{FF2B5EF4-FFF2-40B4-BE49-F238E27FC236}">
                      <a16:creationId xmlns:a16="http://schemas.microsoft.com/office/drawing/2014/main" id="{F39E47EB-4934-661E-BFDD-CB0069760396}"/>
                    </a:ext>
                  </a:extLst>
                </p14:cNvPr>
                <p14:cNvContentPartPr/>
                <p14:nvPr/>
              </p14:nvContentPartPr>
              <p14:xfrm>
                <a:off x="2529495" y="3577576"/>
                <a:ext cx="185760" cy="29520"/>
              </p14:xfrm>
            </p:contentPart>
          </mc:Choice>
          <mc:Fallback xmlns="">
            <p:pic>
              <p:nvPicPr>
                <p:cNvPr id="128" name="Ink 127">
                  <a:extLst>
                    <a:ext uri="{FF2B5EF4-FFF2-40B4-BE49-F238E27FC236}">
                      <a16:creationId xmlns:a16="http://schemas.microsoft.com/office/drawing/2014/main" id="{F39E47EB-4934-661E-BFDD-CB0069760396}"/>
                    </a:ext>
                  </a:extLst>
                </p:cNvPr>
                <p:cNvPicPr/>
                <p:nvPr/>
              </p:nvPicPr>
              <p:blipFill>
                <a:blip r:embed="rId9"/>
                <a:stretch>
                  <a:fillRect/>
                </a:stretch>
              </p:blipFill>
              <p:spPr>
                <a:xfrm>
                  <a:off x="2511855" y="3559576"/>
                  <a:ext cx="2214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9" name="Ink 128">
                  <a:extLst>
                    <a:ext uri="{FF2B5EF4-FFF2-40B4-BE49-F238E27FC236}">
                      <a16:creationId xmlns:a16="http://schemas.microsoft.com/office/drawing/2014/main" id="{45CC65D8-2D09-B07D-3977-DCBB80D27367}"/>
                    </a:ext>
                  </a:extLst>
                </p14:cNvPr>
                <p14:cNvContentPartPr/>
                <p14:nvPr/>
              </p14:nvContentPartPr>
              <p14:xfrm>
                <a:off x="2863935" y="3454816"/>
                <a:ext cx="155160" cy="149400"/>
              </p14:xfrm>
            </p:contentPart>
          </mc:Choice>
          <mc:Fallback xmlns="">
            <p:pic>
              <p:nvPicPr>
                <p:cNvPr id="129" name="Ink 128">
                  <a:extLst>
                    <a:ext uri="{FF2B5EF4-FFF2-40B4-BE49-F238E27FC236}">
                      <a16:creationId xmlns:a16="http://schemas.microsoft.com/office/drawing/2014/main" id="{45CC65D8-2D09-B07D-3977-DCBB80D27367}"/>
                    </a:ext>
                  </a:extLst>
                </p:cNvPr>
                <p:cNvPicPr/>
                <p:nvPr/>
              </p:nvPicPr>
              <p:blipFill>
                <a:blip r:embed="rId11"/>
                <a:stretch>
                  <a:fillRect/>
                </a:stretch>
              </p:blipFill>
              <p:spPr>
                <a:xfrm>
                  <a:off x="2846295" y="3436816"/>
                  <a:ext cx="190800" cy="185040"/>
                </a:xfrm>
                <a:prstGeom prst="rect">
                  <a:avLst/>
                </a:prstGeom>
              </p:spPr>
            </p:pic>
          </mc:Fallback>
        </mc:AlternateContent>
      </p:grpSp>
      <p:grpSp>
        <p:nvGrpSpPr>
          <p:cNvPr id="130" name="Group 129">
            <a:extLst>
              <a:ext uri="{FF2B5EF4-FFF2-40B4-BE49-F238E27FC236}">
                <a16:creationId xmlns:a16="http://schemas.microsoft.com/office/drawing/2014/main" id="{067553A3-0650-1FC6-C839-260E71D2AFFC}"/>
              </a:ext>
            </a:extLst>
          </p:cNvPr>
          <p:cNvGrpSpPr/>
          <p:nvPr/>
        </p:nvGrpSpPr>
        <p:grpSpPr>
          <a:xfrm>
            <a:off x="3275055" y="3469936"/>
            <a:ext cx="2700000" cy="478440"/>
            <a:chOff x="3275055" y="3469936"/>
            <a:chExt cx="2700000" cy="478440"/>
          </a:xfrm>
        </p:grpSpPr>
        <mc:AlternateContent xmlns:mc="http://schemas.openxmlformats.org/markup-compatibility/2006" xmlns:p14="http://schemas.microsoft.com/office/powerpoint/2010/main">
          <mc:Choice Requires="p14">
            <p:contentPart p14:bwMode="auto" r:id="rId12">
              <p14:nvContentPartPr>
                <p14:cNvPr id="131" name="Ink 130">
                  <a:extLst>
                    <a:ext uri="{FF2B5EF4-FFF2-40B4-BE49-F238E27FC236}">
                      <a16:creationId xmlns:a16="http://schemas.microsoft.com/office/drawing/2014/main" id="{1CCC9818-203F-2C34-C687-2D0CDDC16AFF}"/>
                    </a:ext>
                  </a:extLst>
                </p14:cNvPr>
                <p14:cNvContentPartPr/>
                <p14:nvPr/>
              </p14:nvContentPartPr>
              <p14:xfrm>
                <a:off x="3275055" y="3788896"/>
                <a:ext cx="168120" cy="126360"/>
              </p14:xfrm>
            </p:contentPart>
          </mc:Choice>
          <mc:Fallback xmlns="">
            <p:pic>
              <p:nvPicPr>
                <p:cNvPr id="131" name="Ink 130">
                  <a:extLst>
                    <a:ext uri="{FF2B5EF4-FFF2-40B4-BE49-F238E27FC236}">
                      <a16:creationId xmlns:a16="http://schemas.microsoft.com/office/drawing/2014/main" id="{1CCC9818-203F-2C34-C687-2D0CDDC16AFF}"/>
                    </a:ext>
                  </a:extLst>
                </p:cNvPr>
                <p:cNvPicPr/>
                <p:nvPr/>
              </p:nvPicPr>
              <p:blipFill>
                <a:blip r:embed="rId13"/>
                <a:stretch>
                  <a:fillRect/>
                </a:stretch>
              </p:blipFill>
              <p:spPr>
                <a:xfrm>
                  <a:off x="3257415" y="3771256"/>
                  <a:ext cx="2037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32" name="Ink 131">
                  <a:extLst>
                    <a:ext uri="{FF2B5EF4-FFF2-40B4-BE49-F238E27FC236}">
                      <a16:creationId xmlns:a16="http://schemas.microsoft.com/office/drawing/2014/main" id="{E91A4C7E-3C9B-FFEC-5F71-8DB325CF926D}"/>
                    </a:ext>
                  </a:extLst>
                </p14:cNvPr>
                <p14:cNvContentPartPr/>
                <p14:nvPr/>
              </p14:nvContentPartPr>
              <p14:xfrm>
                <a:off x="3298095" y="3778816"/>
                <a:ext cx="167760" cy="160920"/>
              </p14:xfrm>
            </p:contentPart>
          </mc:Choice>
          <mc:Fallback xmlns="">
            <p:pic>
              <p:nvPicPr>
                <p:cNvPr id="132" name="Ink 131">
                  <a:extLst>
                    <a:ext uri="{FF2B5EF4-FFF2-40B4-BE49-F238E27FC236}">
                      <a16:creationId xmlns:a16="http://schemas.microsoft.com/office/drawing/2014/main" id="{E91A4C7E-3C9B-FFEC-5F71-8DB325CF926D}"/>
                    </a:ext>
                  </a:extLst>
                </p:cNvPr>
                <p:cNvPicPr/>
                <p:nvPr/>
              </p:nvPicPr>
              <p:blipFill>
                <a:blip r:embed="rId15"/>
                <a:stretch>
                  <a:fillRect/>
                </a:stretch>
              </p:blipFill>
              <p:spPr>
                <a:xfrm>
                  <a:off x="3280455" y="3761176"/>
                  <a:ext cx="20340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3" name="Ink 132">
                  <a:extLst>
                    <a:ext uri="{FF2B5EF4-FFF2-40B4-BE49-F238E27FC236}">
                      <a16:creationId xmlns:a16="http://schemas.microsoft.com/office/drawing/2014/main" id="{ACBEF709-BBE1-AC6C-00A0-E025EFB39DA3}"/>
                    </a:ext>
                  </a:extLst>
                </p14:cNvPr>
                <p14:cNvContentPartPr/>
                <p14:nvPr/>
              </p14:nvContentPartPr>
              <p14:xfrm>
                <a:off x="3725775" y="3577216"/>
                <a:ext cx="590760" cy="371160"/>
              </p14:xfrm>
            </p:contentPart>
          </mc:Choice>
          <mc:Fallback xmlns="">
            <p:pic>
              <p:nvPicPr>
                <p:cNvPr id="133" name="Ink 132">
                  <a:extLst>
                    <a:ext uri="{FF2B5EF4-FFF2-40B4-BE49-F238E27FC236}">
                      <a16:creationId xmlns:a16="http://schemas.microsoft.com/office/drawing/2014/main" id="{ACBEF709-BBE1-AC6C-00A0-E025EFB39DA3}"/>
                    </a:ext>
                  </a:extLst>
                </p:cNvPr>
                <p:cNvPicPr/>
                <p:nvPr/>
              </p:nvPicPr>
              <p:blipFill>
                <a:blip r:embed="rId17"/>
                <a:stretch>
                  <a:fillRect/>
                </a:stretch>
              </p:blipFill>
              <p:spPr>
                <a:xfrm>
                  <a:off x="3708135" y="3559216"/>
                  <a:ext cx="626400" cy="4068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4" name="Ink 133">
                  <a:extLst>
                    <a:ext uri="{FF2B5EF4-FFF2-40B4-BE49-F238E27FC236}">
                      <a16:creationId xmlns:a16="http://schemas.microsoft.com/office/drawing/2014/main" id="{3A384797-466E-3774-3D38-55F9FC0E42BB}"/>
                    </a:ext>
                  </a:extLst>
                </p14:cNvPr>
                <p14:cNvContentPartPr/>
                <p14:nvPr/>
              </p14:nvContentPartPr>
              <p14:xfrm>
                <a:off x="3840255" y="3577936"/>
                <a:ext cx="541080" cy="369000"/>
              </p14:xfrm>
            </p:contentPart>
          </mc:Choice>
          <mc:Fallback xmlns="">
            <p:pic>
              <p:nvPicPr>
                <p:cNvPr id="134" name="Ink 133">
                  <a:extLst>
                    <a:ext uri="{FF2B5EF4-FFF2-40B4-BE49-F238E27FC236}">
                      <a16:creationId xmlns:a16="http://schemas.microsoft.com/office/drawing/2014/main" id="{3A384797-466E-3774-3D38-55F9FC0E42BB}"/>
                    </a:ext>
                  </a:extLst>
                </p:cNvPr>
                <p:cNvPicPr/>
                <p:nvPr/>
              </p:nvPicPr>
              <p:blipFill>
                <a:blip r:embed="rId19"/>
                <a:stretch>
                  <a:fillRect/>
                </a:stretch>
              </p:blipFill>
              <p:spPr>
                <a:xfrm>
                  <a:off x="3822255" y="3559936"/>
                  <a:ext cx="576720" cy="404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5" name="Ink 134">
                  <a:extLst>
                    <a:ext uri="{FF2B5EF4-FFF2-40B4-BE49-F238E27FC236}">
                      <a16:creationId xmlns:a16="http://schemas.microsoft.com/office/drawing/2014/main" id="{4203B292-6079-0677-4EB6-8D347577EED1}"/>
                    </a:ext>
                  </a:extLst>
                </p14:cNvPr>
                <p14:cNvContentPartPr/>
                <p14:nvPr/>
              </p14:nvContentPartPr>
              <p14:xfrm>
                <a:off x="4618215" y="3742456"/>
                <a:ext cx="177840" cy="7920"/>
              </p14:xfrm>
            </p:contentPart>
          </mc:Choice>
          <mc:Fallback xmlns="">
            <p:pic>
              <p:nvPicPr>
                <p:cNvPr id="135" name="Ink 134">
                  <a:extLst>
                    <a:ext uri="{FF2B5EF4-FFF2-40B4-BE49-F238E27FC236}">
                      <a16:creationId xmlns:a16="http://schemas.microsoft.com/office/drawing/2014/main" id="{4203B292-6079-0677-4EB6-8D347577EED1}"/>
                    </a:ext>
                  </a:extLst>
                </p:cNvPr>
                <p:cNvPicPr/>
                <p:nvPr/>
              </p:nvPicPr>
              <p:blipFill>
                <a:blip r:embed="rId21"/>
                <a:stretch>
                  <a:fillRect/>
                </a:stretch>
              </p:blipFill>
              <p:spPr>
                <a:xfrm>
                  <a:off x="4600215" y="3724816"/>
                  <a:ext cx="2134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6" name="Ink 135">
                  <a:extLst>
                    <a:ext uri="{FF2B5EF4-FFF2-40B4-BE49-F238E27FC236}">
                      <a16:creationId xmlns:a16="http://schemas.microsoft.com/office/drawing/2014/main" id="{21253541-E112-3F5F-8760-F8783F348338}"/>
                    </a:ext>
                  </a:extLst>
                </p14:cNvPr>
                <p14:cNvContentPartPr/>
                <p14:nvPr/>
              </p14:nvContentPartPr>
              <p14:xfrm>
                <a:off x="4683735" y="3817336"/>
                <a:ext cx="124200" cy="9720"/>
              </p14:xfrm>
            </p:contentPart>
          </mc:Choice>
          <mc:Fallback xmlns="">
            <p:pic>
              <p:nvPicPr>
                <p:cNvPr id="136" name="Ink 135">
                  <a:extLst>
                    <a:ext uri="{FF2B5EF4-FFF2-40B4-BE49-F238E27FC236}">
                      <a16:creationId xmlns:a16="http://schemas.microsoft.com/office/drawing/2014/main" id="{21253541-E112-3F5F-8760-F8783F348338}"/>
                    </a:ext>
                  </a:extLst>
                </p:cNvPr>
                <p:cNvPicPr/>
                <p:nvPr/>
              </p:nvPicPr>
              <p:blipFill>
                <a:blip r:embed="rId23"/>
                <a:stretch>
                  <a:fillRect/>
                </a:stretch>
              </p:blipFill>
              <p:spPr>
                <a:xfrm>
                  <a:off x="4666095" y="3799336"/>
                  <a:ext cx="1598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7" name="Ink 136">
                  <a:extLst>
                    <a:ext uri="{FF2B5EF4-FFF2-40B4-BE49-F238E27FC236}">
                      <a16:creationId xmlns:a16="http://schemas.microsoft.com/office/drawing/2014/main" id="{CFCF9580-E9D5-19F7-77D7-CC7FE33BC794}"/>
                    </a:ext>
                  </a:extLst>
                </p14:cNvPr>
                <p14:cNvContentPartPr/>
                <p14:nvPr/>
              </p14:nvContentPartPr>
              <p14:xfrm>
                <a:off x="4983255" y="3585496"/>
                <a:ext cx="164880" cy="329040"/>
              </p14:xfrm>
            </p:contentPart>
          </mc:Choice>
          <mc:Fallback xmlns="">
            <p:pic>
              <p:nvPicPr>
                <p:cNvPr id="137" name="Ink 136">
                  <a:extLst>
                    <a:ext uri="{FF2B5EF4-FFF2-40B4-BE49-F238E27FC236}">
                      <a16:creationId xmlns:a16="http://schemas.microsoft.com/office/drawing/2014/main" id="{CFCF9580-E9D5-19F7-77D7-CC7FE33BC794}"/>
                    </a:ext>
                  </a:extLst>
                </p:cNvPr>
                <p:cNvPicPr/>
                <p:nvPr/>
              </p:nvPicPr>
              <p:blipFill>
                <a:blip r:embed="rId25"/>
                <a:stretch>
                  <a:fillRect/>
                </a:stretch>
              </p:blipFill>
              <p:spPr>
                <a:xfrm>
                  <a:off x="4965615" y="3567856"/>
                  <a:ext cx="20052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8" name="Ink 137">
                  <a:extLst>
                    <a:ext uri="{FF2B5EF4-FFF2-40B4-BE49-F238E27FC236}">
                      <a16:creationId xmlns:a16="http://schemas.microsoft.com/office/drawing/2014/main" id="{155183DE-852E-EDAB-A6F8-83E486E3197E}"/>
                    </a:ext>
                  </a:extLst>
                </p14:cNvPr>
                <p14:cNvContentPartPr/>
                <p14:nvPr/>
              </p14:nvContentPartPr>
              <p14:xfrm>
                <a:off x="5315535" y="3595216"/>
                <a:ext cx="154440" cy="273960"/>
              </p14:xfrm>
            </p:contentPart>
          </mc:Choice>
          <mc:Fallback xmlns="">
            <p:pic>
              <p:nvPicPr>
                <p:cNvPr id="138" name="Ink 137">
                  <a:extLst>
                    <a:ext uri="{FF2B5EF4-FFF2-40B4-BE49-F238E27FC236}">
                      <a16:creationId xmlns:a16="http://schemas.microsoft.com/office/drawing/2014/main" id="{155183DE-852E-EDAB-A6F8-83E486E3197E}"/>
                    </a:ext>
                  </a:extLst>
                </p:cNvPr>
                <p:cNvPicPr/>
                <p:nvPr/>
              </p:nvPicPr>
              <p:blipFill>
                <a:blip r:embed="rId27"/>
                <a:stretch>
                  <a:fillRect/>
                </a:stretch>
              </p:blipFill>
              <p:spPr>
                <a:xfrm>
                  <a:off x="5297535" y="3577576"/>
                  <a:ext cx="190080" cy="30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0" name="Ink 139">
                  <a:extLst>
                    <a:ext uri="{FF2B5EF4-FFF2-40B4-BE49-F238E27FC236}">
                      <a16:creationId xmlns:a16="http://schemas.microsoft.com/office/drawing/2014/main" id="{7B19734A-0369-C608-741B-98B9DB95FFEC}"/>
                    </a:ext>
                  </a:extLst>
                </p14:cNvPr>
                <p14:cNvContentPartPr/>
                <p14:nvPr/>
              </p14:nvContentPartPr>
              <p14:xfrm>
                <a:off x="5600655" y="3624376"/>
                <a:ext cx="173520" cy="208440"/>
              </p14:xfrm>
            </p:contentPart>
          </mc:Choice>
          <mc:Fallback xmlns="">
            <p:pic>
              <p:nvPicPr>
                <p:cNvPr id="140" name="Ink 139">
                  <a:extLst>
                    <a:ext uri="{FF2B5EF4-FFF2-40B4-BE49-F238E27FC236}">
                      <a16:creationId xmlns:a16="http://schemas.microsoft.com/office/drawing/2014/main" id="{7B19734A-0369-C608-741B-98B9DB95FFEC}"/>
                    </a:ext>
                  </a:extLst>
                </p:cNvPr>
                <p:cNvPicPr/>
                <p:nvPr/>
              </p:nvPicPr>
              <p:blipFill>
                <a:blip r:embed="rId29"/>
                <a:stretch>
                  <a:fillRect/>
                </a:stretch>
              </p:blipFill>
              <p:spPr>
                <a:xfrm>
                  <a:off x="5582655" y="3606736"/>
                  <a:ext cx="2091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1" name="Ink 140">
                  <a:extLst>
                    <a:ext uri="{FF2B5EF4-FFF2-40B4-BE49-F238E27FC236}">
                      <a16:creationId xmlns:a16="http://schemas.microsoft.com/office/drawing/2014/main" id="{19FF054F-80D5-12FD-9496-E5471521E89B}"/>
                    </a:ext>
                  </a:extLst>
                </p14:cNvPr>
                <p14:cNvContentPartPr/>
                <p14:nvPr/>
              </p14:nvContentPartPr>
              <p14:xfrm>
                <a:off x="5853735" y="3469936"/>
                <a:ext cx="121320" cy="137880"/>
              </p14:xfrm>
            </p:contentPart>
          </mc:Choice>
          <mc:Fallback xmlns="">
            <p:pic>
              <p:nvPicPr>
                <p:cNvPr id="141" name="Ink 140">
                  <a:extLst>
                    <a:ext uri="{FF2B5EF4-FFF2-40B4-BE49-F238E27FC236}">
                      <a16:creationId xmlns:a16="http://schemas.microsoft.com/office/drawing/2014/main" id="{19FF054F-80D5-12FD-9496-E5471521E89B}"/>
                    </a:ext>
                  </a:extLst>
                </p:cNvPr>
                <p:cNvPicPr/>
                <p:nvPr/>
              </p:nvPicPr>
              <p:blipFill>
                <a:blip r:embed="rId31"/>
                <a:stretch>
                  <a:fillRect/>
                </a:stretch>
              </p:blipFill>
              <p:spPr>
                <a:xfrm>
                  <a:off x="5836095" y="3451936"/>
                  <a:ext cx="156960" cy="17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2" name="Ink 1">
                <a:extLst>
                  <a:ext uri="{FF2B5EF4-FFF2-40B4-BE49-F238E27FC236}">
                    <a16:creationId xmlns:a16="http://schemas.microsoft.com/office/drawing/2014/main" id="{D76C7DEB-19F0-00B5-2075-C03FBFBCDC7E}"/>
                  </a:ext>
                </a:extLst>
              </p14:cNvPr>
              <p14:cNvContentPartPr/>
              <p14:nvPr/>
            </p14:nvContentPartPr>
            <p14:xfrm>
              <a:off x="3958335" y="3668656"/>
              <a:ext cx="153720" cy="234000"/>
            </p14:xfrm>
          </p:contentPart>
        </mc:Choice>
        <mc:Fallback xmlns="">
          <p:pic>
            <p:nvPicPr>
              <p:cNvPr id="2" name="Ink 1">
                <a:extLst>
                  <a:ext uri="{FF2B5EF4-FFF2-40B4-BE49-F238E27FC236}">
                    <a16:creationId xmlns:a16="http://schemas.microsoft.com/office/drawing/2014/main" id="{D76C7DEB-19F0-00B5-2075-C03FBFBCDC7E}"/>
                  </a:ext>
                </a:extLst>
              </p:cNvPr>
              <p:cNvPicPr/>
              <p:nvPr/>
            </p:nvPicPr>
            <p:blipFill>
              <a:blip r:embed="rId33"/>
              <a:stretch>
                <a:fillRect/>
              </a:stretch>
            </p:blipFill>
            <p:spPr>
              <a:xfrm>
                <a:off x="3940695" y="3651016"/>
                <a:ext cx="189360" cy="269640"/>
              </a:xfrm>
              <a:prstGeom prst="rect">
                <a:avLst/>
              </a:prstGeom>
            </p:spPr>
          </p:pic>
        </mc:Fallback>
      </mc:AlternateContent>
      <p:grpSp>
        <p:nvGrpSpPr>
          <p:cNvPr id="51" name="Group 50">
            <a:extLst>
              <a:ext uri="{FF2B5EF4-FFF2-40B4-BE49-F238E27FC236}">
                <a16:creationId xmlns:a16="http://schemas.microsoft.com/office/drawing/2014/main" id="{877CCC93-484B-61B7-BAC5-1B7750418310}"/>
              </a:ext>
            </a:extLst>
          </p:cNvPr>
          <p:cNvGrpSpPr/>
          <p:nvPr/>
        </p:nvGrpSpPr>
        <p:grpSpPr>
          <a:xfrm>
            <a:off x="1947015" y="4341136"/>
            <a:ext cx="2582280" cy="901800"/>
            <a:chOff x="1947015" y="4341136"/>
            <a:chExt cx="2582280" cy="901800"/>
          </a:xfrm>
        </p:grpSpPr>
        <mc:AlternateContent xmlns:mc="http://schemas.openxmlformats.org/markup-compatibility/2006" xmlns:p14="http://schemas.microsoft.com/office/powerpoint/2010/main">
          <mc:Choice Requires="p14">
            <p:contentPart p14:bwMode="auto" r:id="rId34">
              <p14:nvContentPartPr>
                <p14:cNvPr id="40" name="Ink 39">
                  <a:extLst>
                    <a:ext uri="{FF2B5EF4-FFF2-40B4-BE49-F238E27FC236}">
                      <a16:creationId xmlns:a16="http://schemas.microsoft.com/office/drawing/2014/main" id="{71BAD561-84AC-A451-E838-596EDB9D4339}"/>
                    </a:ext>
                  </a:extLst>
                </p14:cNvPr>
                <p14:cNvContentPartPr/>
                <p14:nvPr/>
              </p14:nvContentPartPr>
              <p14:xfrm>
                <a:off x="2108295" y="4515376"/>
                <a:ext cx="242280" cy="371520"/>
              </p14:xfrm>
            </p:contentPart>
          </mc:Choice>
          <mc:Fallback xmlns="">
            <p:pic>
              <p:nvPicPr>
                <p:cNvPr id="40" name="Ink 39">
                  <a:extLst>
                    <a:ext uri="{FF2B5EF4-FFF2-40B4-BE49-F238E27FC236}">
                      <a16:creationId xmlns:a16="http://schemas.microsoft.com/office/drawing/2014/main" id="{71BAD561-84AC-A451-E838-596EDB9D4339}"/>
                    </a:ext>
                  </a:extLst>
                </p:cNvPr>
                <p:cNvPicPr/>
                <p:nvPr/>
              </p:nvPicPr>
              <p:blipFill>
                <a:blip r:embed="rId35"/>
                <a:stretch>
                  <a:fillRect/>
                </a:stretch>
              </p:blipFill>
              <p:spPr>
                <a:xfrm>
                  <a:off x="2090655" y="4497376"/>
                  <a:ext cx="277920" cy="4071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1" name="Ink 40">
                  <a:extLst>
                    <a:ext uri="{FF2B5EF4-FFF2-40B4-BE49-F238E27FC236}">
                      <a16:creationId xmlns:a16="http://schemas.microsoft.com/office/drawing/2014/main" id="{E924AC99-9B81-D14E-86AF-81913C1E90DE}"/>
                    </a:ext>
                  </a:extLst>
                </p14:cNvPr>
                <p14:cNvContentPartPr/>
                <p14:nvPr/>
              </p14:nvContentPartPr>
              <p14:xfrm>
                <a:off x="2844135" y="4687096"/>
                <a:ext cx="222480" cy="215640"/>
              </p14:xfrm>
            </p:contentPart>
          </mc:Choice>
          <mc:Fallback xmlns="">
            <p:pic>
              <p:nvPicPr>
                <p:cNvPr id="41" name="Ink 40">
                  <a:extLst>
                    <a:ext uri="{FF2B5EF4-FFF2-40B4-BE49-F238E27FC236}">
                      <a16:creationId xmlns:a16="http://schemas.microsoft.com/office/drawing/2014/main" id="{E924AC99-9B81-D14E-86AF-81913C1E90DE}"/>
                    </a:ext>
                  </a:extLst>
                </p:cNvPr>
                <p:cNvPicPr/>
                <p:nvPr/>
              </p:nvPicPr>
              <p:blipFill>
                <a:blip r:embed="rId37"/>
                <a:stretch>
                  <a:fillRect/>
                </a:stretch>
              </p:blipFill>
              <p:spPr>
                <a:xfrm>
                  <a:off x="2826495" y="4669456"/>
                  <a:ext cx="25812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2" name="Ink 41">
                  <a:extLst>
                    <a:ext uri="{FF2B5EF4-FFF2-40B4-BE49-F238E27FC236}">
                      <a16:creationId xmlns:a16="http://schemas.microsoft.com/office/drawing/2014/main" id="{1ADB5A9E-A9EA-8B42-6A3A-A5A99EAD4C15}"/>
                    </a:ext>
                  </a:extLst>
                </p14:cNvPr>
                <p14:cNvContentPartPr/>
                <p14:nvPr/>
              </p14:nvContentPartPr>
              <p14:xfrm>
                <a:off x="3133215" y="4555336"/>
                <a:ext cx="46440" cy="325800"/>
              </p14:xfrm>
            </p:contentPart>
          </mc:Choice>
          <mc:Fallback xmlns="">
            <p:pic>
              <p:nvPicPr>
                <p:cNvPr id="42" name="Ink 41">
                  <a:extLst>
                    <a:ext uri="{FF2B5EF4-FFF2-40B4-BE49-F238E27FC236}">
                      <a16:creationId xmlns:a16="http://schemas.microsoft.com/office/drawing/2014/main" id="{1ADB5A9E-A9EA-8B42-6A3A-A5A99EAD4C15}"/>
                    </a:ext>
                  </a:extLst>
                </p:cNvPr>
                <p:cNvPicPr/>
                <p:nvPr/>
              </p:nvPicPr>
              <p:blipFill>
                <a:blip r:embed="rId39"/>
                <a:stretch>
                  <a:fillRect/>
                </a:stretch>
              </p:blipFill>
              <p:spPr>
                <a:xfrm>
                  <a:off x="3115215" y="4537336"/>
                  <a:ext cx="82080" cy="3614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3" name="Ink 42">
                  <a:extLst>
                    <a:ext uri="{FF2B5EF4-FFF2-40B4-BE49-F238E27FC236}">
                      <a16:creationId xmlns:a16="http://schemas.microsoft.com/office/drawing/2014/main" id="{3BBBDF7B-1A3E-8A1F-FB07-94D42324D30A}"/>
                    </a:ext>
                  </a:extLst>
                </p14:cNvPr>
                <p14:cNvContentPartPr/>
                <p14:nvPr/>
              </p14:nvContentPartPr>
              <p14:xfrm>
                <a:off x="3285495" y="4701856"/>
                <a:ext cx="24840" cy="194760"/>
              </p14:xfrm>
            </p:contentPart>
          </mc:Choice>
          <mc:Fallback xmlns="">
            <p:pic>
              <p:nvPicPr>
                <p:cNvPr id="43" name="Ink 42">
                  <a:extLst>
                    <a:ext uri="{FF2B5EF4-FFF2-40B4-BE49-F238E27FC236}">
                      <a16:creationId xmlns:a16="http://schemas.microsoft.com/office/drawing/2014/main" id="{3BBBDF7B-1A3E-8A1F-FB07-94D42324D30A}"/>
                    </a:ext>
                  </a:extLst>
                </p:cNvPr>
                <p:cNvPicPr/>
                <p:nvPr/>
              </p:nvPicPr>
              <p:blipFill>
                <a:blip r:embed="rId41"/>
                <a:stretch>
                  <a:fillRect/>
                </a:stretch>
              </p:blipFill>
              <p:spPr>
                <a:xfrm>
                  <a:off x="3267855" y="4684216"/>
                  <a:ext cx="60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5" name="Ink 44">
                  <a:extLst>
                    <a:ext uri="{FF2B5EF4-FFF2-40B4-BE49-F238E27FC236}">
                      <a16:creationId xmlns:a16="http://schemas.microsoft.com/office/drawing/2014/main" id="{58644D59-9951-B4B3-D0A2-A31FCBFF1DFE}"/>
                    </a:ext>
                  </a:extLst>
                </p14:cNvPr>
                <p14:cNvContentPartPr/>
                <p14:nvPr/>
              </p14:nvContentPartPr>
              <p14:xfrm>
                <a:off x="3399975" y="4711936"/>
                <a:ext cx="99720" cy="170640"/>
              </p14:xfrm>
            </p:contentPart>
          </mc:Choice>
          <mc:Fallback xmlns="">
            <p:pic>
              <p:nvPicPr>
                <p:cNvPr id="45" name="Ink 44">
                  <a:extLst>
                    <a:ext uri="{FF2B5EF4-FFF2-40B4-BE49-F238E27FC236}">
                      <a16:creationId xmlns:a16="http://schemas.microsoft.com/office/drawing/2014/main" id="{58644D59-9951-B4B3-D0A2-A31FCBFF1DFE}"/>
                    </a:ext>
                  </a:extLst>
                </p:cNvPr>
                <p:cNvPicPr/>
                <p:nvPr/>
              </p:nvPicPr>
              <p:blipFill>
                <a:blip r:embed="rId43"/>
                <a:stretch>
                  <a:fillRect/>
                </a:stretch>
              </p:blipFill>
              <p:spPr>
                <a:xfrm>
                  <a:off x="3381975" y="4693936"/>
                  <a:ext cx="1353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7" name="Ink 46">
                  <a:extLst>
                    <a:ext uri="{FF2B5EF4-FFF2-40B4-BE49-F238E27FC236}">
                      <a16:creationId xmlns:a16="http://schemas.microsoft.com/office/drawing/2014/main" id="{4A31CFA1-BE24-757B-7788-3BE1D42C7383}"/>
                    </a:ext>
                  </a:extLst>
                </p14:cNvPr>
                <p14:cNvContentPartPr/>
                <p14:nvPr/>
              </p14:nvContentPartPr>
              <p14:xfrm>
                <a:off x="3546855" y="4710136"/>
                <a:ext cx="264600" cy="173520"/>
              </p14:xfrm>
            </p:contentPart>
          </mc:Choice>
          <mc:Fallback xmlns="">
            <p:pic>
              <p:nvPicPr>
                <p:cNvPr id="47" name="Ink 46">
                  <a:extLst>
                    <a:ext uri="{FF2B5EF4-FFF2-40B4-BE49-F238E27FC236}">
                      <a16:creationId xmlns:a16="http://schemas.microsoft.com/office/drawing/2014/main" id="{4A31CFA1-BE24-757B-7788-3BE1D42C7383}"/>
                    </a:ext>
                  </a:extLst>
                </p:cNvPr>
                <p:cNvPicPr/>
                <p:nvPr/>
              </p:nvPicPr>
              <p:blipFill>
                <a:blip r:embed="rId45"/>
                <a:stretch>
                  <a:fillRect/>
                </a:stretch>
              </p:blipFill>
              <p:spPr>
                <a:xfrm>
                  <a:off x="3528855" y="4692496"/>
                  <a:ext cx="30024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8" name="Ink 47">
                  <a:extLst>
                    <a:ext uri="{FF2B5EF4-FFF2-40B4-BE49-F238E27FC236}">
                      <a16:creationId xmlns:a16="http://schemas.microsoft.com/office/drawing/2014/main" id="{9DE565D2-C18A-1360-E234-FBBCBE4C33B7}"/>
                    </a:ext>
                  </a:extLst>
                </p14:cNvPr>
                <p14:cNvContentPartPr/>
                <p14:nvPr/>
              </p14:nvContentPartPr>
              <p14:xfrm>
                <a:off x="3864015" y="4695376"/>
                <a:ext cx="177480" cy="208080"/>
              </p14:xfrm>
            </p:contentPart>
          </mc:Choice>
          <mc:Fallback xmlns="">
            <p:pic>
              <p:nvPicPr>
                <p:cNvPr id="48" name="Ink 47">
                  <a:extLst>
                    <a:ext uri="{FF2B5EF4-FFF2-40B4-BE49-F238E27FC236}">
                      <a16:creationId xmlns:a16="http://schemas.microsoft.com/office/drawing/2014/main" id="{9DE565D2-C18A-1360-E234-FBBCBE4C33B7}"/>
                    </a:ext>
                  </a:extLst>
                </p:cNvPr>
                <p:cNvPicPr/>
                <p:nvPr/>
              </p:nvPicPr>
              <p:blipFill>
                <a:blip r:embed="rId47"/>
                <a:stretch>
                  <a:fillRect/>
                </a:stretch>
              </p:blipFill>
              <p:spPr>
                <a:xfrm>
                  <a:off x="3846015" y="4677736"/>
                  <a:ext cx="21312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9" name="Ink 48">
                  <a:extLst>
                    <a:ext uri="{FF2B5EF4-FFF2-40B4-BE49-F238E27FC236}">
                      <a16:creationId xmlns:a16="http://schemas.microsoft.com/office/drawing/2014/main" id="{5B43BE28-8A90-15F7-D51B-1006B66BCB3C}"/>
                    </a:ext>
                  </a:extLst>
                </p14:cNvPr>
                <p14:cNvContentPartPr/>
                <p14:nvPr/>
              </p14:nvContentPartPr>
              <p14:xfrm>
                <a:off x="3863655" y="4701496"/>
                <a:ext cx="192240" cy="26640"/>
              </p14:xfrm>
            </p:contentPart>
          </mc:Choice>
          <mc:Fallback xmlns="">
            <p:pic>
              <p:nvPicPr>
                <p:cNvPr id="49" name="Ink 48">
                  <a:extLst>
                    <a:ext uri="{FF2B5EF4-FFF2-40B4-BE49-F238E27FC236}">
                      <a16:creationId xmlns:a16="http://schemas.microsoft.com/office/drawing/2014/main" id="{5B43BE28-8A90-15F7-D51B-1006B66BCB3C}"/>
                    </a:ext>
                  </a:extLst>
                </p:cNvPr>
                <p:cNvPicPr/>
                <p:nvPr/>
              </p:nvPicPr>
              <p:blipFill>
                <a:blip r:embed="rId49"/>
                <a:stretch>
                  <a:fillRect/>
                </a:stretch>
              </p:blipFill>
              <p:spPr>
                <a:xfrm>
                  <a:off x="3845655" y="4683856"/>
                  <a:ext cx="22788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50" name="Ink 49">
                  <a:extLst>
                    <a:ext uri="{FF2B5EF4-FFF2-40B4-BE49-F238E27FC236}">
                      <a16:creationId xmlns:a16="http://schemas.microsoft.com/office/drawing/2014/main" id="{5DD8F77B-2143-92C5-A908-DA71AA38A48A}"/>
                    </a:ext>
                  </a:extLst>
                </p14:cNvPr>
                <p14:cNvContentPartPr/>
                <p14:nvPr/>
              </p14:nvContentPartPr>
              <p14:xfrm>
                <a:off x="1947015" y="4341136"/>
                <a:ext cx="2582280" cy="901800"/>
              </p14:xfrm>
            </p:contentPart>
          </mc:Choice>
          <mc:Fallback xmlns="">
            <p:pic>
              <p:nvPicPr>
                <p:cNvPr id="50" name="Ink 49">
                  <a:extLst>
                    <a:ext uri="{FF2B5EF4-FFF2-40B4-BE49-F238E27FC236}">
                      <a16:creationId xmlns:a16="http://schemas.microsoft.com/office/drawing/2014/main" id="{5DD8F77B-2143-92C5-A908-DA71AA38A48A}"/>
                    </a:ext>
                  </a:extLst>
                </p:cNvPr>
                <p:cNvPicPr/>
                <p:nvPr/>
              </p:nvPicPr>
              <p:blipFill>
                <a:blip r:embed="rId51"/>
                <a:stretch>
                  <a:fillRect/>
                </a:stretch>
              </p:blipFill>
              <p:spPr>
                <a:xfrm>
                  <a:off x="1929015" y="4323136"/>
                  <a:ext cx="2617920" cy="937440"/>
                </a:xfrm>
                <a:prstGeom prst="rect">
                  <a:avLst/>
                </a:prstGeom>
              </p:spPr>
            </p:pic>
          </mc:Fallback>
        </mc:AlternateContent>
      </p:grpSp>
      <p:sp>
        <p:nvSpPr>
          <p:cNvPr id="142" name="Partial Circle 141">
            <a:extLst>
              <a:ext uri="{FF2B5EF4-FFF2-40B4-BE49-F238E27FC236}">
                <a16:creationId xmlns:a16="http://schemas.microsoft.com/office/drawing/2014/main" id="{7CD474CD-4E40-4BC0-1D85-42DD07D60090}"/>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798749326"/>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3416320"/>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The protractor also showed 135</a:t>
                </a:r>
                <a14:m>
                  <m:oMath xmlns:m="http://schemas.openxmlformats.org/officeDocument/2006/math">
                    <m:r>
                      <a:rPr lang="en-GB" b="0" i="1" smtClean="0">
                        <a:latin typeface="Cambria Math" panose="02040503050406030204" pitchFamily="18" charset="0"/>
                      </a:rPr>
                      <m:t>°</m:t>
                    </m:r>
                  </m:oMath>
                </a14:m>
                <a:r>
                  <a:rPr lang="en-GB"/>
                  <a:t>. How do we know the pizza slice isn't 135</a:t>
                </a:r>
                <a14:m>
                  <m:oMath xmlns:m="http://schemas.openxmlformats.org/officeDocument/2006/math">
                    <m:r>
                      <a:rPr lang="en-GB" b="0" i="1" smtClean="0">
                        <a:latin typeface="Cambria Math" panose="02040503050406030204" pitchFamily="18" charset="0"/>
                      </a:rPr>
                      <m:t>°</m:t>
                    </m:r>
                  </m:oMath>
                </a14:m>
                <a:r>
                  <a:rPr lang="en-GB"/>
                  <a:t>?</a:t>
                </a:r>
              </a:p>
              <a:p>
                <a:endParaRPr lang="en-GB"/>
              </a:p>
              <a:p>
                <a:r>
                  <a:rPr lang="en-GB" b="1"/>
                  <a:t>2. </a:t>
                </a:r>
                <a:r>
                  <a:rPr lang="en-GB"/>
                  <a:t>What operation can you do with 360 and 45 to get an answer of 8?</a:t>
                </a:r>
              </a:p>
              <a:p>
                <a:endParaRPr lang="en-GB"/>
              </a:p>
              <a:p>
                <a:r>
                  <a:rPr lang="en-GB" b="1"/>
                  <a:t>3. </a:t>
                </a:r>
                <a:r>
                  <a:rPr lang="en-GB"/>
                  <a:t>How many methods can you find to divide 360 by 45 without using a calculator? Which do you prefer?</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372775" y="2165319"/>
                <a:ext cx="3771225" cy="3416320"/>
              </a:xfrm>
              <a:prstGeom prst="rect">
                <a:avLst/>
              </a:prstGeom>
              <a:blipFill>
                <a:blip r:embed="rId2"/>
                <a:stretch>
                  <a:fillRect l="-1292" t="-891" r="-1131" b="-1783"/>
                </a:stretch>
              </a:blipFill>
            </p:spPr>
            <p:txBody>
              <a:bodyPr/>
              <a:lstStyle/>
              <a:p>
                <a:r>
                  <a:rPr lang="en-GB">
                    <a:noFill/>
                  </a:rPr>
                  <a:t> </a:t>
                </a:r>
              </a:p>
            </p:txBody>
          </p:sp>
        </mc:Fallback>
      </mc:AlternateContent>
      <p:sp>
        <p:nvSpPr>
          <p:cNvPr id="165" name="TextBox 164">
            <a:extLst>
              <a:ext uri="{FF2B5EF4-FFF2-40B4-BE49-F238E27FC236}">
                <a16:creationId xmlns:a16="http://schemas.microsoft.com/office/drawing/2014/main" id="{1A9D83DB-1DBE-67B4-2DD4-0E98B952D1AE}"/>
              </a:ext>
            </a:extLst>
          </p:cNvPr>
          <p:cNvSpPr txBox="1"/>
          <p:nvPr/>
        </p:nvSpPr>
        <p:spPr>
          <a:xfrm>
            <a:off x="40453" y="60205"/>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grpSp>
        <p:nvGrpSpPr>
          <p:cNvPr id="166" name="Group 165">
            <a:extLst>
              <a:ext uri="{FF2B5EF4-FFF2-40B4-BE49-F238E27FC236}">
                <a16:creationId xmlns:a16="http://schemas.microsoft.com/office/drawing/2014/main" id="{642576B1-EB4B-5BC3-5A13-880E9691524C}"/>
              </a:ext>
            </a:extLst>
          </p:cNvPr>
          <p:cNvGrpSpPr/>
          <p:nvPr/>
        </p:nvGrpSpPr>
        <p:grpSpPr>
          <a:xfrm>
            <a:off x="442291" y="3121304"/>
            <a:ext cx="922680" cy="429840"/>
            <a:chOff x="2096415" y="3454816"/>
            <a:chExt cx="922680" cy="429840"/>
          </a:xfrm>
        </p:grpSpPr>
        <mc:AlternateContent xmlns:mc="http://schemas.openxmlformats.org/markup-compatibility/2006" xmlns:p14="http://schemas.microsoft.com/office/powerpoint/2010/main">
          <mc:Choice Requires="p14">
            <p:contentPart p14:bwMode="auto" r:id="rId3">
              <p14:nvContentPartPr>
                <p14:cNvPr id="167" name="Ink 166">
                  <a:extLst>
                    <a:ext uri="{FF2B5EF4-FFF2-40B4-BE49-F238E27FC236}">
                      <a16:creationId xmlns:a16="http://schemas.microsoft.com/office/drawing/2014/main" id="{CB2E06B2-439E-35ED-7BCD-6BD08DD0BE8C}"/>
                    </a:ext>
                  </a:extLst>
                </p14:cNvPr>
                <p14:cNvContentPartPr/>
                <p14:nvPr/>
              </p14:nvContentPartPr>
              <p14:xfrm>
                <a:off x="2096415" y="3538696"/>
                <a:ext cx="252720" cy="245160"/>
              </p14:xfrm>
            </p:contentPart>
          </mc:Choice>
          <mc:Fallback xmlns="">
            <p:pic>
              <p:nvPicPr>
                <p:cNvPr id="167" name="Ink 166">
                  <a:extLst>
                    <a:ext uri="{FF2B5EF4-FFF2-40B4-BE49-F238E27FC236}">
                      <a16:creationId xmlns:a16="http://schemas.microsoft.com/office/drawing/2014/main" id="{CB2E06B2-439E-35ED-7BCD-6BD08DD0BE8C}"/>
                    </a:ext>
                  </a:extLst>
                </p:cNvPr>
                <p:cNvPicPr/>
                <p:nvPr/>
              </p:nvPicPr>
              <p:blipFill>
                <a:blip r:embed="rId4"/>
                <a:stretch>
                  <a:fillRect/>
                </a:stretch>
              </p:blipFill>
              <p:spPr>
                <a:xfrm>
                  <a:off x="2078775" y="3520696"/>
                  <a:ext cx="2883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68" name="Ink 167">
                  <a:extLst>
                    <a:ext uri="{FF2B5EF4-FFF2-40B4-BE49-F238E27FC236}">
                      <a16:creationId xmlns:a16="http://schemas.microsoft.com/office/drawing/2014/main" id="{35324AA2-EEC7-05C7-0DAF-5E9497A8A504}"/>
                    </a:ext>
                  </a:extLst>
                </p14:cNvPr>
                <p14:cNvContentPartPr/>
                <p14:nvPr/>
              </p14:nvContentPartPr>
              <p14:xfrm>
                <a:off x="2219895" y="3613216"/>
                <a:ext cx="32400" cy="271440"/>
              </p14:xfrm>
            </p:contentPart>
          </mc:Choice>
          <mc:Fallback xmlns="">
            <p:pic>
              <p:nvPicPr>
                <p:cNvPr id="168" name="Ink 167">
                  <a:extLst>
                    <a:ext uri="{FF2B5EF4-FFF2-40B4-BE49-F238E27FC236}">
                      <a16:creationId xmlns:a16="http://schemas.microsoft.com/office/drawing/2014/main" id="{35324AA2-EEC7-05C7-0DAF-5E9497A8A504}"/>
                    </a:ext>
                  </a:extLst>
                </p:cNvPr>
                <p:cNvPicPr/>
                <p:nvPr/>
              </p:nvPicPr>
              <p:blipFill>
                <a:blip r:embed="rId6"/>
                <a:stretch>
                  <a:fillRect/>
                </a:stretch>
              </p:blipFill>
              <p:spPr>
                <a:xfrm>
                  <a:off x="2202255" y="3595576"/>
                  <a:ext cx="68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69" name="Ink 168">
                  <a:extLst>
                    <a:ext uri="{FF2B5EF4-FFF2-40B4-BE49-F238E27FC236}">
                      <a16:creationId xmlns:a16="http://schemas.microsoft.com/office/drawing/2014/main" id="{EADB0456-CBFD-AB05-CD2A-2A7E6DEF2267}"/>
                    </a:ext>
                  </a:extLst>
                </p14:cNvPr>
                <p14:cNvContentPartPr/>
                <p14:nvPr/>
              </p14:nvContentPartPr>
              <p14:xfrm>
                <a:off x="2468655" y="3578656"/>
                <a:ext cx="236880" cy="271440"/>
              </p14:xfrm>
            </p:contentPart>
          </mc:Choice>
          <mc:Fallback xmlns="">
            <p:pic>
              <p:nvPicPr>
                <p:cNvPr id="169" name="Ink 168">
                  <a:extLst>
                    <a:ext uri="{FF2B5EF4-FFF2-40B4-BE49-F238E27FC236}">
                      <a16:creationId xmlns:a16="http://schemas.microsoft.com/office/drawing/2014/main" id="{EADB0456-CBFD-AB05-CD2A-2A7E6DEF2267}"/>
                    </a:ext>
                  </a:extLst>
                </p:cNvPr>
                <p:cNvPicPr/>
                <p:nvPr/>
              </p:nvPicPr>
              <p:blipFill>
                <a:blip r:embed="rId8"/>
                <a:stretch>
                  <a:fillRect/>
                </a:stretch>
              </p:blipFill>
              <p:spPr>
                <a:xfrm>
                  <a:off x="2450655" y="3561016"/>
                  <a:ext cx="27252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70" name="Ink 169">
                  <a:extLst>
                    <a:ext uri="{FF2B5EF4-FFF2-40B4-BE49-F238E27FC236}">
                      <a16:creationId xmlns:a16="http://schemas.microsoft.com/office/drawing/2014/main" id="{2E0B288D-6E1D-5A91-093E-80EB7626FDC2}"/>
                    </a:ext>
                  </a:extLst>
                </p14:cNvPr>
                <p14:cNvContentPartPr/>
                <p14:nvPr/>
              </p14:nvContentPartPr>
              <p14:xfrm>
                <a:off x="2529495" y="3577576"/>
                <a:ext cx="185760" cy="29520"/>
              </p14:xfrm>
            </p:contentPart>
          </mc:Choice>
          <mc:Fallback xmlns="">
            <p:pic>
              <p:nvPicPr>
                <p:cNvPr id="170" name="Ink 169">
                  <a:extLst>
                    <a:ext uri="{FF2B5EF4-FFF2-40B4-BE49-F238E27FC236}">
                      <a16:creationId xmlns:a16="http://schemas.microsoft.com/office/drawing/2014/main" id="{2E0B288D-6E1D-5A91-093E-80EB7626FDC2}"/>
                    </a:ext>
                  </a:extLst>
                </p:cNvPr>
                <p:cNvPicPr/>
                <p:nvPr/>
              </p:nvPicPr>
              <p:blipFill>
                <a:blip r:embed="rId10"/>
                <a:stretch>
                  <a:fillRect/>
                </a:stretch>
              </p:blipFill>
              <p:spPr>
                <a:xfrm>
                  <a:off x="2511855" y="3559576"/>
                  <a:ext cx="2214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71" name="Ink 170">
                  <a:extLst>
                    <a:ext uri="{FF2B5EF4-FFF2-40B4-BE49-F238E27FC236}">
                      <a16:creationId xmlns:a16="http://schemas.microsoft.com/office/drawing/2014/main" id="{59D5EB58-DD8C-5845-5C98-4D6E38463F82}"/>
                    </a:ext>
                  </a:extLst>
                </p14:cNvPr>
                <p14:cNvContentPartPr/>
                <p14:nvPr/>
              </p14:nvContentPartPr>
              <p14:xfrm>
                <a:off x="2863935" y="3454816"/>
                <a:ext cx="155160" cy="149400"/>
              </p14:xfrm>
            </p:contentPart>
          </mc:Choice>
          <mc:Fallback xmlns="">
            <p:pic>
              <p:nvPicPr>
                <p:cNvPr id="171" name="Ink 170">
                  <a:extLst>
                    <a:ext uri="{FF2B5EF4-FFF2-40B4-BE49-F238E27FC236}">
                      <a16:creationId xmlns:a16="http://schemas.microsoft.com/office/drawing/2014/main" id="{59D5EB58-DD8C-5845-5C98-4D6E38463F82}"/>
                    </a:ext>
                  </a:extLst>
                </p:cNvPr>
                <p:cNvPicPr/>
                <p:nvPr/>
              </p:nvPicPr>
              <p:blipFill>
                <a:blip r:embed="rId12"/>
                <a:stretch>
                  <a:fillRect/>
                </a:stretch>
              </p:blipFill>
              <p:spPr>
                <a:xfrm>
                  <a:off x="2846295" y="3436816"/>
                  <a:ext cx="190800" cy="185040"/>
                </a:xfrm>
                <a:prstGeom prst="rect">
                  <a:avLst/>
                </a:prstGeom>
              </p:spPr>
            </p:pic>
          </mc:Fallback>
        </mc:AlternateContent>
      </p:grpSp>
      <p:grpSp>
        <p:nvGrpSpPr>
          <p:cNvPr id="172" name="Group 171">
            <a:extLst>
              <a:ext uri="{FF2B5EF4-FFF2-40B4-BE49-F238E27FC236}">
                <a16:creationId xmlns:a16="http://schemas.microsoft.com/office/drawing/2014/main" id="{683B714C-4C0D-3E81-A1AC-64EEE24A5B06}"/>
              </a:ext>
            </a:extLst>
          </p:cNvPr>
          <p:cNvGrpSpPr/>
          <p:nvPr/>
        </p:nvGrpSpPr>
        <p:grpSpPr>
          <a:xfrm>
            <a:off x="1620931" y="3136424"/>
            <a:ext cx="2700000" cy="478440"/>
            <a:chOff x="3275055" y="3469936"/>
            <a:chExt cx="2700000" cy="478440"/>
          </a:xfrm>
        </p:grpSpPr>
        <mc:AlternateContent xmlns:mc="http://schemas.openxmlformats.org/markup-compatibility/2006" xmlns:p14="http://schemas.microsoft.com/office/powerpoint/2010/main">
          <mc:Choice Requires="p14">
            <p:contentPart p14:bwMode="auto" r:id="rId13">
              <p14:nvContentPartPr>
                <p14:cNvPr id="173" name="Ink 172">
                  <a:extLst>
                    <a:ext uri="{FF2B5EF4-FFF2-40B4-BE49-F238E27FC236}">
                      <a16:creationId xmlns:a16="http://schemas.microsoft.com/office/drawing/2014/main" id="{7155E76D-F80F-18C3-2360-C897EB23F89F}"/>
                    </a:ext>
                  </a:extLst>
                </p14:cNvPr>
                <p14:cNvContentPartPr/>
                <p14:nvPr/>
              </p14:nvContentPartPr>
              <p14:xfrm>
                <a:off x="3275055" y="3788896"/>
                <a:ext cx="168120" cy="126360"/>
              </p14:xfrm>
            </p:contentPart>
          </mc:Choice>
          <mc:Fallback xmlns="">
            <p:pic>
              <p:nvPicPr>
                <p:cNvPr id="173" name="Ink 172">
                  <a:extLst>
                    <a:ext uri="{FF2B5EF4-FFF2-40B4-BE49-F238E27FC236}">
                      <a16:creationId xmlns:a16="http://schemas.microsoft.com/office/drawing/2014/main" id="{7155E76D-F80F-18C3-2360-C897EB23F89F}"/>
                    </a:ext>
                  </a:extLst>
                </p:cNvPr>
                <p:cNvPicPr/>
                <p:nvPr/>
              </p:nvPicPr>
              <p:blipFill>
                <a:blip r:embed="rId14"/>
                <a:stretch>
                  <a:fillRect/>
                </a:stretch>
              </p:blipFill>
              <p:spPr>
                <a:xfrm>
                  <a:off x="3257415" y="3771256"/>
                  <a:ext cx="2037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74" name="Ink 173">
                  <a:extLst>
                    <a:ext uri="{FF2B5EF4-FFF2-40B4-BE49-F238E27FC236}">
                      <a16:creationId xmlns:a16="http://schemas.microsoft.com/office/drawing/2014/main" id="{E6378D03-23FD-3598-E05A-BACDAAD3CABE}"/>
                    </a:ext>
                  </a:extLst>
                </p14:cNvPr>
                <p14:cNvContentPartPr/>
                <p14:nvPr/>
              </p14:nvContentPartPr>
              <p14:xfrm>
                <a:off x="3298095" y="3778816"/>
                <a:ext cx="167760" cy="160920"/>
              </p14:xfrm>
            </p:contentPart>
          </mc:Choice>
          <mc:Fallback xmlns="">
            <p:pic>
              <p:nvPicPr>
                <p:cNvPr id="174" name="Ink 173">
                  <a:extLst>
                    <a:ext uri="{FF2B5EF4-FFF2-40B4-BE49-F238E27FC236}">
                      <a16:creationId xmlns:a16="http://schemas.microsoft.com/office/drawing/2014/main" id="{E6378D03-23FD-3598-E05A-BACDAAD3CABE}"/>
                    </a:ext>
                  </a:extLst>
                </p:cNvPr>
                <p:cNvPicPr/>
                <p:nvPr/>
              </p:nvPicPr>
              <p:blipFill>
                <a:blip r:embed="rId16"/>
                <a:stretch>
                  <a:fillRect/>
                </a:stretch>
              </p:blipFill>
              <p:spPr>
                <a:xfrm>
                  <a:off x="3280455" y="3761176"/>
                  <a:ext cx="20340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75" name="Ink 174">
                  <a:extLst>
                    <a:ext uri="{FF2B5EF4-FFF2-40B4-BE49-F238E27FC236}">
                      <a16:creationId xmlns:a16="http://schemas.microsoft.com/office/drawing/2014/main" id="{9EC7E7C6-40E9-B184-B43E-E68EFDEFD3FC}"/>
                    </a:ext>
                  </a:extLst>
                </p14:cNvPr>
                <p14:cNvContentPartPr/>
                <p14:nvPr/>
              </p14:nvContentPartPr>
              <p14:xfrm>
                <a:off x="3725775" y="3577216"/>
                <a:ext cx="590760" cy="371160"/>
              </p14:xfrm>
            </p:contentPart>
          </mc:Choice>
          <mc:Fallback xmlns="">
            <p:pic>
              <p:nvPicPr>
                <p:cNvPr id="175" name="Ink 174">
                  <a:extLst>
                    <a:ext uri="{FF2B5EF4-FFF2-40B4-BE49-F238E27FC236}">
                      <a16:creationId xmlns:a16="http://schemas.microsoft.com/office/drawing/2014/main" id="{9EC7E7C6-40E9-B184-B43E-E68EFDEFD3FC}"/>
                    </a:ext>
                  </a:extLst>
                </p:cNvPr>
                <p:cNvPicPr/>
                <p:nvPr/>
              </p:nvPicPr>
              <p:blipFill>
                <a:blip r:embed="rId18"/>
                <a:stretch>
                  <a:fillRect/>
                </a:stretch>
              </p:blipFill>
              <p:spPr>
                <a:xfrm>
                  <a:off x="3708135" y="3559216"/>
                  <a:ext cx="626400" cy="4068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6" name="Ink 175">
                  <a:extLst>
                    <a:ext uri="{FF2B5EF4-FFF2-40B4-BE49-F238E27FC236}">
                      <a16:creationId xmlns:a16="http://schemas.microsoft.com/office/drawing/2014/main" id="{2E788BAA-9C26-19C7-1A14-155C8D70FF23}"/>
                    </a:ext>
                  </a:extLst>
                </p14:cNvPr>
                <p14:cNvContentPartPr/>
                <p14:nvPr/>
              </p14:nvContentPartPr>
              <p14:xfrm>
                <a:off x="3840255" y="3577936"/>
                <a:ext cx="541080" cy="369000"/>
              </p14:xfrm>
            </p:contentPart>
          </mc:Choice>
          <mc:Fallback xmlns="">
            <p:pic>
              <p:nvPicPr>
                <p:cNvPr id="176" name="Ink 175">
                  <a:extLst>
                    <a:ext uri="{FF2B5EF4-FFF2-40B4-BE49-F238E27FC236}">
                      <a16:creationId xmlns:a16="http://schemas.microsoft.com/office/drawing/2014/main" id="{2E788BAA-9C26-19C7-1A14-155C8D70FF23}"/>
                    </a:ext>
                  </a:extLst>
                </p:cNvPr>
                <p:cNvPicPr/>
                <p:nvPr/>
              </p:nvPicPr>
              <p:blipFill>
                <a:blip r:embed="rId20"/>
                <a:stretch>
                  <a:fillRect/>
                </a:stretch>
              </p:blipFill>
              <p:spPr>
                <a:xfrm>
                  <a:off x="3822255" y="3559936"/>
                  <a:ext cx="576720" cy="4046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77" name="Ink 176">
                  <a:extLst>
                    <a:ext uri="{FF2B5EF4-FFF2-40B4-BE49-F238E27FC236}">
                      <a16:creationId xmlns:a16="http://schemas.microsoft.com/office/drawing/2014/main" id="{A98EAC33-A5D9-2AD9-0001-EB3A466A88D0}"/>
                    </a:ext>
                  </a:extLst>
                </p14:cNvPr>
                <p14:cNvContentPartPr/>
                <p14:nvPr/>
              </p14:nvContentPartPr>
              <p14:xfrm>
                <a:off x="4618215" y="3742456"/>
                <a:ext cx="177840" cy="7920"/>
              </p14:xfrm>
            </p:contentPart>
          </mc:Choice>
          <mc:Fallback xmlns="">
            <p:pic>
              <p:nvPicPr>
                <p:cNvPr id="177" name="Ink 176">
                  <a:extLst>
                    <a:ext uri="{FF2B5EF4-FFF2-40B4-BE49-F238E27FC236}">
                      <a16:creationId xmlns:a16="http://schemas.microsoft.com/office/drawing/2014/main" id="{A98EAC33-A5D9-2AD9-0001-EB3A466A88D0}"/>
                    </a:ext>
                  </a:extLst>
                </p:cNvPr>
                <p:cNvPicPr/>
                <p:nvPr/>
              </p:nvPicPr>
              <p:blipFill>
                <a:blip r:embed="rId22"/>
                <a:stretch>
                  <a:fillRect/>
                </a:stretch>
              </p:blipFill>
              <p:spPr>
                <a:xfrm>
                  <a:off x="4600215" y="3724816"/>
                  <a:ext cx="2134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78" name="Ink 177">
                  <a:extLst>
                    <a:ext uri="{FF2B5EF4-FFF2-40B4-BE49-F238E27FC236}">
                      <a16:creationId xmlns:a16="http://schemas.microsoft.com/office/drawing/2014/main" id="{D29AA1BF-2950-0EA3-505A-65B277E679C7}"/>
                    </a:ext>
                  </a:extLst>
                </p14:cNvPr>
                <p14:cNvContentPartPr/>
                <p14:nvPr/>
              </p14:nvContentPartPr>
              <p14:xfrm>
                <a:off x="4683735" y="3817336"/>
                <a:ext cx="124200" cy="9720"/>
              </p14:xfrm>
            </p:contentPart>
          </mc:Choice>
          <mc:Fallback xmlns="">
            <p:pic>
              <p:nvPicPr>
                <p:cNvPr id="178" name="Ink 177">
                  <a:extLst>
                    <a:ext uri="{FF2B5EF4-FFF2-40B4-BE49-F238E27FC236}">
                      <a16:creationId xmlns:a16="http://schemas.microsoft.com/office/drawing/2014/main" id="{D29AA1BF-2950-0EA3-505A-65B277E679C7}"/>
                    </a:ext>
                  </a:extLst>
                </p:cNvPr>
                <p:cNvPicPr/>
                <p:nvPr/>
              </p:nvPicPr>
              <p:blipFill>
                <a:blip r:embed="rId24"/>
                <a:stretch>
                  <a:fillRect/>
                </a:stretch>
              </p:blipFill>
              <p:spPr>
                <a:xfrm>
                  <a:off x="4666095" y="3799336"/>
                  <a:ext cx="1598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9" name="Ink 178">
                  <a:extLst>
                    <a:ext uri="{FF2B5EF4-FFF2-40B4-BE49-F238E27FC236}">
                      <a16:creationId xmlns:a16="http://schemas.microsoft.com/office/drawing/2014/main" id="{0639F97E-FE96-1145-8ACB-D463ACB8C943}"/>
                    </a:ext>
                  </a:extLst>
                </p14:cNvPr>
                <p14:cNvContentPartPr/>
                <p14:nvPr/>
              </p14:nvContentPartPr>
              <p14:xfrm>
                <a:off x="4983255" y="3585496"/>
                <a:ext cx="164880" cy="329040"/>
              </p14:xfrm>
            </p:contentPart>
          </mc:Choice>
          <mc:Fallback xmlns="">
            <p:pic>
              <p:nvPicPr>
                <p:cNvPr id="179" name="Ink 178">
                  <a:extLst>
                    <a:ext uri="{FF2B5EF4-FFF2-40B4-BE49-F238E27FC236}">
                      <a16:creationId xmlns:a16="http://schemas.microsoft.com/office/drawing/2014/main" id="{0639F97E-FE96-1145-8ACB-D463ACB8C943}"/>
                    </a:ext>
                  </a:extLst>
                </p:cNvPr>
                <p:cNvPicPr/>
                <p:nvPr/>
              </p:nvPicPr>
              <p:blipFill>
                <a:blip r:embed="rId26"/>
                <a:stretch>
                  <a:fillRect/>
                </a:stretch>
              </p:blipFill>
              <p:spPr>
                <a:xfrm>
                  <a:off x="4965615" y="3567856"/>
                  <a:ext cx="20052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0" name="Ink 179">
                  <a:extLst>
                    <a:ext uri="{FF2B5EF4-FFF2-40B4-BE49-F238E27FC236}">
                      <a16:creationId xmlns:a16="http://schemas.microsoft.com/office/drawing/2014/main" id="{AFC374D4-ABAD-F10E-DC38-5AA1E8EAC375}"/>
                    </a:ext>
                  </a:extLst>
                </p14:cNvPr>
                <p14:cNvContentPartPr/>
                <p14:nvPr/>
              </p14:nvContentPartPr>
              <p14:xfrm>
                <a:off x="5315535" y="3595216"/>
                <a:ext cx="154440" cy="273960"/>
              </p14:xfrm>
            </p:contentPart>
          </mc:Choice>
          <mc:Fallback xmlns="">
            <p:pic>
              <p:nvPicPr>
                <p:cNvPr id="180" name="Ink 179">
                  <a:extLst>
                    <a:ext uri="{FF2B5EF4-FFF2-40B4-BE49-F238E27FC236}">
                      <a16:creationId xmlns:a16="http://schemas.microsoft.com/office/drawing/2014/main" id="{AFC374D4-ABAD-F10E-DC38-5AA1E8EAC375}"/>
                    </a:ext>
                  </a:extLst>
                </p:cNvPr>
                <p:cNvPicPr/>
                <p:nvPr/>
              </p:nvPicPr>
              <p:blipFill>
                <a:blip r:embed="rId28"/>
                <a:stretch>
                  <a:fillRect/>
                </a:stretch>
              </p:blipFill>
              <p:spPr>
                <a:xfrm>
                  <a:off x="5297535" y="3577576"/>
                  <a:ext cx="190080" cy="3096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1" name="Ink 180">
                  <a:extLst>
                    <a:ext uri="{FF2B5EF4-FFF2-40B4-BE49-F238E27FC236}">
                      <a16:creationId xmlns:a16="http://schemas.microsoft.com/office/drawing/2014/main" id="{8A0AA174-1F53-BAAB-BB67-3D09E1751076}"/>
                    </a:ext>
                  </a:extLst>
                </p14:cNvPr>
                <p14:cNvContentPartPr/>
                <p14:nvPr/>
              </p14:nvContentPartPr>
              <p14:xfrm>
                <a:off x="5600655" y="3624376"/>
                <a:ext cx="173520" cy="208440"/>
              </p14:xfrm>
            </p:contentPart>
          </mc:Choice>
          <mc:Fallback xmlns="">
            <p:pic>
              <p:nvPicPr>
                <p:cNvPr id="181" name="Ink 180">
                  <a:extLst>
                    <a:ext uri="{FF2B5EF4-FFF2-40B4-BE49-F238E27FC236}">
                      <a16:creationId xmlns:a16="http://schemas.microsoft.com/office/drawing/2014/main" id="{8A0AA174-1F53-BAAB-BB67-3D09E1751076}"/>
                    </a:ext>
                  </a:extLst>
                </p:cNvPr>
                <p:cNvPicPr/>
                <p:nvPr/>
              </p:nvPicPr>
              <p:blipFill>
                <a:blip r:embed="rId30"/>
                <a:stretch>
                  <a:fillRect/>
                </a:stretch>
              </p:blipFill>
              <p:spPr>
                <a:xfrm>
                  <a:off x="5582655" y="3606736"/>
                  <a:ext cx="2091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82" name="Ink 181">
                  <a:extLst>
                    <a:ext uri="{FF2B5EF4-FFF2-40B4-BE49-F238E27FC236}">
                      <a16:creationId xmlns:a16="http://schemas.microsoft.com/office/drawing/2014/main" id="{DC8D5AB6-60B6-F72C-59A7-5BCF4214ABE5}"/>
                    </a:ext>
                  </a:extLst>
                </p14:cNvPr>
                <p14:cNvContentPartPr/>
                <p14:nvPr/>
              </p14:nvContentPartPr>
              <p14:xfrm>
                <a:off x="5853735" y="3469936"/>
                <a:ext cx="121320" cy="137880"/>
              </p14:xfrm>
            </p:contentPart>
          </mc:Choice>
          <mc:Fallback xmlns="">
            <p:pic>
              <p:nvPicPr>
                <p:cNvPr id="182" name="Ink 181">
                  <a:extLst>
                    <a:ext uri="{FF2B5EF4-FFF2-40B4-BE49-F238E27FC236}">
                      <a16:creationId xmlns:a16="http://schemas.microsoft.com/office/drawing/2014/main" id="{DC8D5AB6-60B6-F72C-59A7-5BCF4214ABE5}"/>
                    </a:ext>
                  </a:extLst>
                </p:cNvPr>
                <p:cNvPicPr/>
                <p:nvPr/>
              </p:nvPicPr>
              <p:blipFill>
                <a:blip r:embed="rId32"/>
                <a:stretch>
                  <a:fillRect/>
                </a:stretch>
              </p:blipFill>
              <p:spPr>
                <a:xfrm>
                  <a:off x="5836095" y="3451936"/>
                  <a:ext cx="156960" cy="17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183" name="Ink 182">
                <a:extLst>
                  <a:ext uri="{FF2B5EF4-FFF2-40B4-BE49-F238E27FC236}">
                    <a16:creationId xmlns:a16="http://schemas.microsoft.com/office/drawing/2014/main" id="{B3551F01-B771-B495-D76C-EA8A10884AA5}"/>
                  </a:ext>
                </a:extLst>
              </p14:cNvPr>
              <p14:cNvContentPartPr/>
              <p14:nvPr/>
            </p14:nvContentPartPr>
            <p14:xfrm>
              <a:off x="2304211" y="3335144"/>
              <a:ext cx="153720" cy="234000"/>
            </p14:xfrm>
          </p:contentPart>
        </mc:Choice>
        <mc:Fallback xmlns="">
          <p:pic>
            <p:nvPicPr>
              <p:cNvPr id="183" name="Ink 182">
                <a:extLst>
                  <a:ext uri="{FF2B5EF4-FFF2-40B4-BE49-F238E27FC236}">
                    <a16:creationId xmlns:a16="http://schemas.microsoft.com/office/drawing/2014/main" id="{B3551F01-B771-B495-D76C-EA8A10884AA5}"/>
                  </a:ext>
                </a:extLst>
              </p:cNvPr>
              <p:cNvPicPr/>
              <p:nvPr/>
            </p:nvPicPr>
            <p:blipFill>
              <a:blip r:embed="rId34"/>
              <a:stretch>
                <a:fillRect/>
              </a:stretch>
            </p:blipFill>
            <p:spPr>
              <a:xfrm>
                <a:off x="2286571" y="3317504"/>
                <a:ext cx="189360" cy="269640"/>
              </a:xfrm>
              <a:prstGeom prst="rect">
                <a:avLst/>
              </a:prstGeom>
            </p:spPr>
          </p:pic>
        </mc:Fallback>
      </mc:AlternateContent>
      <p:grpSp>
        <p:nvGrpSpPr>
          <p:cNvPr id="184" name="Group 183">
            <a:extLst>
              <a:ext uri="{FF2B5EF4-FFF2-40B4-BE49-F238E27FC236}">
                <a16:creationId xmlns:a16="http://schemas.microsoft.com/office/drawing/2014/main" id="{E92305EF-88CC-CFD2-D32C-CF254861D35C}"/>
              </a:ext>
            </a:extLst>
          </p:cNvPr>
          <p:cNvGrpSpPr/>
          <p:nvPr/>
        </p:nvGrpSpPr>
        <p:grpSpPr>
          <a:xfrm>
            <a:off x="292891" y="4007624"/>
            <a:ext cx="2582280" cy="901800"/>
            <a:chOff x="1947015" y="4341136"/>
            <a:chExt cx="2582280" cy="901800"/>
          </a:xfrm>
        </p:grpSpPr>
        <mc:AlternateContent xmlns:mc="http://schemas.openxmlformats.org/markup-compatibility/2006" xmlns:p14="http://schemas.microsoft.com/office/powerpoint/2010/main">
          <mc:Choice Requires="p14">
            <p:contentPart p14:bwMode="auto" r:id="rId35">
              <p14:nvContentPartPr>
                <p14:cNvPr id="185" name="Ink 184">
                  <a:extLst>
                    <a:ext uri="{FF2B5EF4-FFF2-40B4-BE49-F238E27FC236}">
                      <a16:creationId xmlns:a16="http://schemas.microsoft.com/office/drawing/2014/main" id="{5A360984-659B-6033-BA7D-5CCC2860AE13}"/>
                    </a:ext>
                  </a:extLst>
                </p14:cNvPr>
                <p14:cNvContentPartPr/>
                <p14:nvPr/>
              </p14:nvContentPartPr>
              <p14:xfrm>
                <a:off x="2108295" y="4515376"/>
                <a:ext cx="242280" cy="371520"/>
              </p14:xfrm>
            </p:contentPart>
          </mc:Choice>
          <mc:Fallback xmlns="">
            <p:pic>
              <p:nvPicPr>
                <p:cNvPr id="185" name="Ink 184">
                  <a:extLst>
                    <a:ext uri="{FF2B5EF4-FFF2-40B4-BE49-F238E27FC236}">
                      <a16:creationId xmlns:a16="http://schemas.microsoft.com/office/drawing/2014/main" id="{5A360984-659B-6033-BA7D-5CCC2860AE13}"/>
                    </a:ext>
                  </a:extLst>
                </p:cNvPr>
                <p:cNvPicPr/>
                <p:nvPr/>
              </p:nvPicPr>
              <p:blipFill>
                <a:blip r:embed="rId36"/>
                <a:stretch>
                  <a:fillRect/>
                </a:stretch>
              </p:blipFill>
              <p:spPr>
                <a:xfrm>
                  <a:off x="2090655" y="4497376"/>
                  <a:ext cx="277920" cy="4071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6" name="Ink 185">
                  <a:extLst>
                    <a:ext uri="{FF2B5EF4-FFF2-40B4-BE49-F238E27FC236}">
                      <a16:creationId xmlns:a16="http://schemas.microsoft.com/office/drawing/2014/main" id="{14721B1F-6765-87E2-1FB5-AC8CC9A33696}"/>
                    </a:ext>
                  </a:extLst>
                </p14:cNvPr>
                <p14:cNvContentPartPr/>
                <p14:nvPr/>
              </p14:nvContentPartPr>
              <p14:xfrm>
                <a:off x="2844135" y="4687096"/>
                <a:ext cx="222480" cy="215640"/>
              </p14:xfrm>
            </p:contentPart>
          </mc:Choice>
          <mc:Fallback xmlns="">
            <p:pic>
              <p:nvPicPr>
                <p:cNvPr id="186" name="Ink 185">
                  <a:extLst>
                    <a:ext uri="{FF2B5EF4-FFF2-40B4-BE49-F238E27FC236}">
                      <a16:creationId xmlns:a16="http://schemas.microsoft.com/office/drawing/2014/main" id="{14721B1F-6765-87E2-1FB5-AC8CC9A33696}"/>
                    </a:ext>
                  </a:extLst>
                </p:cNvPr>
                <p:cNvPicPr/>
                <p:nvPr/>
              </p:nvPicPr>
              <p:blipFill>
                <a:blip r:embed="rId38"/>
                <a:stretch>
                  <a:fillRect/>
                </a:stretch>
              </p:blipFill>
              <p:spPr>
                <a:xfrm>
                  <a:off x="2826495" y="4669456"/>
                  <a:ext cx="25812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87" name="Ink 186">
                  <a:extLst>
                    <a:ext uri="{FF2B5EF4-FFF2-40B4-BE49-F238E27FC236}">
                      <a16:creationId xmlns:a16="http://schemas.microsoft.com/office/drawing/2014/main" id="{7431603C-00E7-CBE7-7B51-C57EBECD212C}"/>
                    </a:ext>
                  </a:extLst>
                </p14:cNvPr>
                <p14:cNvContentPartPr/>
                <p14:nvPr/>
              </p14:nvContentPartPr>
              <p14:xfrm>
                <a:off x="3133215" y="4555336"/>
                <a:ext cx="46440" cy="325800"/>
              </p14:xfrm>
            </p:contentPart>
          </mc:Choice>
          <mc:Fallback xmlns="">
            <p:pic>
              <p:nvPicPr>
                <p:cNvPr id="187" name="Ink 186">
                  <a:extLst>
                    <a:ext uri="{FF2B5EF4-FFF2-40B4-BE49-F238E27FC236}">
                      <a16:creationId xmlns:a16="http://schemas.microsoft.com/office/drawing/2014/main" id="{7431603C-00E7-CBE7-7B51-C57EBECD212C}"/>
                    </a:ext>
                  </a:extLst>
                </p:cNvPr>
                <p:cNvPicPr/>
                <p:nvPr/>
              </p:nvPicPr>
              <p:blipFill>
                <a:blip r:embed="rId40"/>
                <a:stretch>
                  <a:fillRect/>
                </a:stretch>
              </p:blipFill>
              <p:spPr>
                <a:xfrm>
                  <a:off x="3115215" y="4537336"/>
                  <a:ext cx="82080" cy="3614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88" name="Ink 187">
                  <a:extLst>
                    <a:ext uri="{FF2B5EF4-FFF2-40B4-BE49-F238E27FC236}">
                      <a16:creationId xmlns:a16="http://schemas.microsoft.com/office/drawing/2014/main" id="{E3DBC04F-C76F-1323-8990-7A006240DD94}"/>
                    </a:ext>
                  </a:extLst>
                </p14:cNvPr>
                <p14:cNvContentPartPr/>
                <p14:nvPr/>
              </p14:nvContentPartPr>
              <p14:xfrm>
                <a:off x="3285495" y="4701856"/>
                <a:ext cx="24840" cy="194760"/>
              </p14:xfrm>
            </p:contentPart>
          </mc:Choice>
          <mc:Fallback xmlns="">
            <p:pic>
              <p:nvPicPr>
                <p:cNvPr id="188" name="Ink 187">
                  <a:extLst>
                    <a:ext uri="{FF2B5EF4-FFF2-40B4-BE49-F238E27FC236}">
                      <a16:creationId xmlns:a16="http://schemas.microsoft.com/office/drawing/2014/main" id="{E3DBC04F-C76F-1323-8990-7A006240DD94}"/>
                    </a:ext>
                  </a:extLst>
                </p:cNvPr>
                <p:cNvPicPr/>
                <p:nvPr/>
              </p:nvPicPr>
              <p:blipFill>
                <a:blip r:embed="rId42"/>
                <a:stretch>
                  <a:fillRect/>
                </a:stretch>
              </p:blipFill>
              <p:spPr>
                <a:xfrm>
                  <a:off x="3267855" y="4684216"/>
                  <a:ext cx="60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89" name="Ink 188">
                  <a:extLst>
                    <a:ext uri="{FF2B5EF4-FFF2-40B4-BE49-F238E27FC236}">
                      <a16:creationId xmlns:a16="http://schemas.microsoft.com/office/drawing/2014/main" id="{225282E9-1DA6-09E5-E098-88BFF79BD3AF}"/>
                    </a:ext>
                  </a:extLst>
                </p14:cNvPr>
                <p14:cNvContentPartPr/>
                <p14:nvPr/>
              </p14:nvContentPartPr>
              <p14:xfrm>
                <a:off x="3399975" y="4711936"/>
                <a:ext cx="99720" cy="170640"/>
              </p14:xfrm>
            </p:contentPart>
          </mc:Choice>
          <mc:Fallback xmlns="">
            <p:pic>
              <p:nvPicPr>
                <p:cNvPr id="189" name="Ink 188">
                  <a:extLst>
                    <a:ext uri="{FF2B5EF4-FFF2-40B4-BE49-F238E27FC236}">
                      <a16:creationId xmlns:a16="http://schemas.microsoft.com/office/drawing/2014/main" id="{225282E9-1DA6-09E5-E098-88BFF79BD3AF}"/>
                    </a:ext>
                  </a:extLst>
                </p:cNvPr>
                <p:cNvPicPr/>
                <p:nvPr/>
              </p:nvPicPr>
              <p:blipFill>
                <a:blip r:embed="rId44"/>
                <a:stretch>
                  <a:fillRect/>
                </a:stretch>
              </p:blipFill>
              <p:spPr>
                <a:xfrm>
                  <a:off x="3381975" y="4693936"/>
                  <a:ext cx="1353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90" name="Ink 189">
                  <a:extLst>
                    <a:ext uri="{FF2B5EF4-FFF2-40B4-BE49-F238E27FC236}">
                      <a16:creationId xmlns:a16="http://schemas.microsoft.com/office/drawing/2014/main" id="{AE123F1C-26EA-5807-BC11-05780DA7A50B}"/>
                    </a:ext>
                  </a:extLst>
                </p14:cNvPr>
                <p14:cNvContentPartPr/>
                <p14:nvPr/>
              </p14:nvContentPartPr>
              <p14:xfrm>
                <a:off x="3546855" y="4710136"/>
                <a:ext cx="264600" cy="173520"/>
              </p14:xfrm>
            </p:contentPart>
          </mc:Choice>
          <mc:Fallback xmlns="">
            <p:pic>
              <p:nvPicPr>
                <p:cNvPr id="190" name="Ink 189">
                  <a:extLst>
                    <a:ext uri="{FF2B5EF4-FFF2-40B4-BE49-F238E27FC236}">
                      <a16:creationId xmlns:a16="http://schemas.microsoft.com/office/drawing/2014/main" id="{AE123F1C-26EA-5807-BC11-05780DA7A50B}"/>
                    </a:ext>
                  </a:extLst>
                </p:cNvPr>
                <p:cNvPicPr/>
                <p:nvPr/>
              </p:nvPicPr>
              <p:blipFill>
                <a:blip r:embed="rId46"/>
                <a:stretch>
                  <a:fillRect/>
                </a:stretch>
              </p:blipFill>
              <p:spPr>
                <a:xfrm>
                  <a:off x="3528855" y="4692496"/>
                  <a:ext cx="30024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91" name="Ink 190">
                  <a:extLst>
                    <a:ext uri="{FF2B5EF4-FFF2-40B4-BE49-F238E27FC236}">
                      <a16:creationId xmlns:a16="http://schemas.microsoft.com/office/drawing/2014/main" id="{1ECBFC23-90A1-6653-F4CD-1056F969D0E5}"/>
                    </a:ext>
                  </a:extLst>
                </p14:cNvPr>
                <p14:cNvContentPartPr/>
                <p14:nvPr/>
              </p14:nvContentPartPr>
              <p14:xfrm>
                <a:off x="3864015" y="4695376"/>
                <a:ext cx="177480" cy="208080"/>
              </p14:xfrm>
            </p:contentPart>
          </mc:Choice>
          <mc:Fallback xmlns="">
            <p:pic>
              <p:nvPicPr>
                <p:cNvPr id="191" name="Ink 190">
                  <a:extLst>
                    <a:ext uri="{FF2B5EF4-FFF2-40B4-BE49-F238E27FC236}">
                      <a16:creationId xmlns:a16="http://schemas.microsoft.com/office/drawing/2014/main" id="{1ECBFC23-90A1-6653-F4CD-1056F969D0E5}"/>
                    </a:ext>
                  </a:extLst>
                </p:cNvPr>
                <p:cNvPicPr/>
                <p:nvPr/>
              </p:nvPicPr>
              <p:blipFill>
                <a:blip r:embed="rId48"/>
                <a:stretch>
                  <a:fillRect/>
                </a:stretch>
              </p:blipFill>
              <p:spPr>
                <a:xfrm>
                  <a:off x="3846015" y="4677736"/>
                  <a:ext cx="21312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92" name="Ink 191">
                  <a:extLst>
                    <a:ext uri="{FF2B5EF4-FFF2-40B4-BE49-F238E27FC236}">
                      <a16:creationId xmlns:a16="http://schemas.microsoft.com/office/drawing/2014/main" id="{F100D2AF-7B78-AD3B-164B-DBB2E6064535}"/>
                    </a:ext>
                  </a:extLst>
                </p14:cNvPr>
                <p14:cNvContentPartPr/>
                <p14:nvPr/>
              </p14:nvContentPartPr>
              <p14:xfrm>
                <a:off x="3863655" y="4701496"/>
                <a:ext cx="192240" cy="26640"/>
              </p14:xfrm>
            </p:contentPart>
          </mc:Choice>
          <mc:Fallback xmlns="">
            <p:pic>
              <p:nvPicPr>
                <p:cNvPr id="192" name="Ink 191">
                  <a:extLst>
                    <a:ext uri="{FF2B5EF4-FFF2-40B4-BE49-F238E27FC236}">
                      <a16:creationId xmlns:a16="http://schemas.microsoft.com/office/drawing/2014/main" id="{F100D2AF-7B78-AD3B-164B-DBB2E6064535}"/>
                    </a:ext>
                  </a:extLst>
                </p:cNvPr>
                <p:cNvPicPr/>
                <p:nvPr/>
              </p:nvPicPr>
              <p:blipFill>
                <a:blip r:embed="rId50"/>
                <a:stretch>
                  <a:fillRect/>
                </a:stretch>
              </p:blipFill>
              <p:spPr>
                <a:xfrm>
                  <a:off x="3845655" y="4683856"/>
                  <a:ext cx="22788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93" name="Ink 192">
                  <a:extLst>
                    <a:ext uri="{FF2B5EF4-FFF2-40B4-BE49-F238E27FC236}">
                      <a16:creationId xmlns:a16="http://schemas.microsoft.com/office/drawing/2014/main" id="{043E7B45-7E80-644B-E8E6-5D08ED125A91}"/>
                    </a:ext>
                  </a:extLst>
                </p14:cNvPr>
                <p14:cNvContentPartPr/>
                <p14:nvPr/>
              </p14:nvContentPartPr>
              <p14:xfrm>
                <a:off x="1947015" y="4341136"/>
                <a:ext cx="2582280" cy="901800"/>
              </p14:xfrm>
            </p:contentPart>
          </mc:Choice>
          <mc:Fallback xmlns="">
            <p:pic>
              <p:nvPicPr>
                <p:cNvPr id="193" name="Ink 192">
                  <a:extLst>
                    <a:ext uri="{FF2B5EF4-FFF2-40B4-BE49-F238E27FC236}">
                      <a16:creationId xmlns:a16="http://schemas.microsoft.com/office/drawing/2014/main" id="{043E7B45-7E80-644B-E8E6-5D08ED125A91}"/>
                    </a:ext>
                  </a:extLst>
                </p:cNvPr>
                <p:cNvPicPr/>
                <p:nvPr/>
              </p:nvPicPr>
              <p:blipFill>
                <a:blip r:embed="rId52"/>
                <a:stretch>
                  <a:fillRect/>
                </a:stretch>
              </p:blipFill>
              <p:spPr>
                <a:xfrm>
                  <a:off x="1929015" y="4323136"/>
                  <a:ext cx="2617920" cy="937440"/>
                </a:xfrm>
                <a:prstGeom prst="rect">
                  <a:avLst/>
                </a:prstGeom>
              </p:spPr>
            </p:pic>
          </mc:Fallback>
        </mc:AlternateContent>
      </p:grpSp>
      <p:sp>
        <p:nvSpPr>
          <p:cNvPr id="194" name="Partial Circle 193">
            <a:extLst>
              <a:ext uri="{FF2B5EF4-FFF2-40B4-BE49-F238E27FC236}">
                <a16:creationId xmlns:a16="http://schemas.microsoft.com/office/drawing/2014/main" id="{756D0F64-D45D-2C89-3361-6D722DA6B423}"/>
              </a:ext>
            </a:extLst>
          </p:cNvPr>
          <p:cNvSpPr/>
          <p:nvPr/>
        </p:nvSpPr>
        <p:spPr>
          <a:xfrm>
            <a:off x="-513617" y="-972586"/>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2" name="Group 1">
            <a:extLst>
              <a:ext uri="{FF2B5EF4-FFF2-40B4-BE49-F238E27FC236}">
                <a16:creationId xmlns:a16="http://schemas.microsoft.com/office/drawing/2014/main" id="{256ED080-14AD-94E3-7B99-A9BC5FE1BBE7}"/>
              </a:ext>
            </a:extLst>
          </p:cNvPr>
          <p:cNvGrpSpPr/>
          <p:nvPr/>
        </p:nvGrpSpPr>
        <p:grpSpPr>
          <a:xfrm>
            <a:off x="2998651" y="3374334"/>
            <a:ext cx="1566149" cy="1566149"/>
            <a:chOff x="493705" y="-249779"/>
            <a:chExt cx="4078295" cy="4078295"/>
          </a:xfrm>
        </p:grpSpPr>
        <p:sp>
          <p:nvSpPr>
            <p:cNvPr id="195" name="Partial Circle 194">
              <a:extLst>
                <a:ext uri="{FF2B5EF4-FFF2-40B4-BE49-F238E27FC236}">
                  <a16:creationId xmlns:a16="http://schemas.microsoft.com/office/drawing/2014/main" id="{4121DF1C-785E-6F91-8B26-265134AF6B08}"/>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196" name="Picture 195">
              <a:extLst>
                <a:ext uri="{FF2B5EF4-FFF2-40B4-BE49-F238E27FC236}">
                  <a16:creationId xmlns:a16="http://schemas.microsoft.com/office/drawing/2014/main" id="{C139166B-BC08-90A0-5D29-2AEE7289F772}"/>
                </a:ext>
              </a:extLst>
            </p:cNvPr>
            <p:cNvPicPr>
              <a:picLocks noChangeAspect="1"/>
            </p:cNvPicPr>
            <p:nvPr/>
          </p:nvPicPr>
          <p:blipFill>
            <a:blip r:embed="rId53">
              <a:extLst>
                <a:ext uri="{28A0092B-C50C-407E-A947-70E740481C1C}">
                  <a14:useLocalDpi xmlns:a14="http://schemas.microsoft.com/office/drawing/2010/main" val="0"/>
                </a:ext>
              </a:extLst>
            </a:blip>
            <a:stretch>
              <a:fillRect/>
            </a:stretch>
          </p:blipFill>
          <p:spPr>
            <a:xfrm rot="11756043">
              <a:off x="796819" y="1692394"/>
              <a:ext cx="3124049" cy="1627498"/>
            </a:xfrm>
            <a:prstGeom prst="rect">
              <a:avLst/>
            </a:prstGeom>
          </p:spPr>
        </p:pic>
      </p:grpSp>
    </p:spTree>
    <p:extLst>
      <p:ext uri="{BB962C8B-B14F-4D97-AF65-F5344CB8AC3E}">
        <p14:creationId xmlns:p14="http://schemas.microsoft.com/office/powerpoint/2010/main" val="606474208"/>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182510" y="133397"/>
                <a:ext cx="3812625" cy="2462213"/>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b="1"/>
                  <a:t>1. </a:t>
                </a:r>
                <a:r>
                  <a:rPr lang="en-GB" sz="1400"/>
                  <a:t>The protractor also showed 135</a:t>
                </a:r>
                <a14:m>
                  <m:oMath xmlns:m="http://schemas.openxmlformats.org/officeDocument/2006/math">
                    <m:r>
                      <a:rPr lang="en-GB" sz="1400" i="1">
                        <a:latin typeface="Cambria Math" panose="02040503050406030204" pitchFamily="18" charset="0"/>
                      </a:rPr>
                      <m:t>°</m:t>
                    </m:r>
                  </m:oMath>
                </a14:m>
                <a:r>
                  <a:rPr lang="en-GB" sz="1400"/>
                  <a:t>. How do we know the pizza slice isn't 135</a:t>
                </a:r>
                <a14:m>
                  <m:oMath xmlns:m="http://schemas.openxmlformats.org/officeDocument/2006/math">
                    <m:r>
                      <a:rPr lang="en-GB" sz="1400" i="1">
                        <a:latin typeface="Cambria Math" panose="02040503050406030204" pitchFamily="18" charset="0"/>
                      </a:rPr>
                      <m:t>°</m:t>
                    </m:r>
                  </m:oMath>
                </a14:m>
                <a:r>
                  <a:rPr lang="en-GB" sz="1400"/>
                  <a:t>?</a:t>
                </a:r>
              </a:p>
              <a:p>
                <a:endParaRPr lang="en-GB" sz="1400"/>
              </a:p>
              <a:p>
                <a:r>
                  <a:rPr lang="en-GB" sz="1400" b="1"/>
                  <a:t>2. </a:t>
                </a:r>
                <a:r>
                  <a:rPr lang="en-GB" sz="1400"/>
                  <a:t>What operation can you do with 360 and 45 to get an answer of 8?</a:t>
                </a:r>
              </a:p>
              <a:p>
                <a:endParaRPr lang="en-GB" sz="1400"/>
              </a:p>
              <a:p>
                <a:r>
                  <a:rPr lang="en-GB" sz="1400" b="1"/>
                  <a:t>3. </a:t>
                </a:r>
                <a:r>
                  <a:rPr lang="en-GB" sz="1400"/>
                  <a:t>How many methods can you find to divide 360 by 45 without using a calculator? Which do you prefer?</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182510" y="133397"/>
                <a:ext cx="3812625" cy="2462213"/>
              </a:xfrm>
              <a:prstGeom prst="rect">
                <a:avLst/>
              </a:prstGeom>
              <a:blipFill>
                <a:blip r:embed="rId2"/>
                <a:stretch>
                  <a:fillRect l="-479" t="-495" b="-1485"/>
                </a:stretch>
              </a:blipFill>
            </p:spPr>
            <p:txBody>
              <a:bodyPr/>
              <a:lstStyle/>
              <a:p>
                <a:r>
                  <a:rPr lang="en-GB">
                    <a:noFill/>
                  </a:rPr>
                  <a:t> </a:t>
                </a:r>
              </a:p>
            </p:txBody>
          </p:sp>
        </mc:Fallback>
      </mc:AlternateContent>
      <p:sp>
        <p:nvSpPr>
          <p:cNvPr id="2" name="TextBox 1">
            <a:extLst>
              <a:ext uri="{FF2B5EF4-FFF2-40B4-BE49-F238E27FC236}">
                <a16:creationId xmlns:a16="http://schemas.microsoft.com/office/drawing/2014/main" id="{C402B1B8-7CC4-4D9A-6152-E6D552B29CF3}"/>
              </a:ext>
            </a:extLst>
          </p:cNvPr>
          <p:cNvSpPr txBox="1"/>
          <p:nvPr/>
        </p:nvSpPr>
        <p:spPr>
          <a:xfrm>
            <a:off x="5206751" y="2678021"/>
            <a:ext cx="3753135" cy="2954655"/>
          </a:xfrm>
          <a:prstGeom prst="rect">
            <a:avLst/>
          </a:prstGeom>
          <a:noFill/>
          <a:ln>
            <a:solidFill>
              <a:schemeClr val="tx1"/>
            </a:solidFill>
          </a:ln>
        </p:spPr>
        <p:txBody>
          <a:bodyPr wrap="square" rtlCol="0">
            <a:spAutoFit/>
          </a:bodyPr>
          <a:lstStyle/>
          <a:p>
            <a:r>
              <a:rPr lang="en-GB" b="1"/>
              <a:t>Your turn</a:t>
            </a:r>
            <a:endParaRPr lang="en-GB"/>
          </a:p>
          <a:p>
            <a:r>
              <a:rPr lang="en-GB"/>
              <a:t>a) How many slices are needed to make a whole?</a:t>
            </a:r>
          </a:p>
          <a:p>
            <a:endParaRPr lang="en-GB"/>
          </a:p>
          <a:p>
            <a:endParaRPr lang="en-GB"/>
          </a:p>
          <a:p>
            <a:endParaRPr lang="en-GB"/>
          </a:p>
          <a:p>
            <a:endParaRPr lang="en-GB"/>
          </a:p>
          <a:p>
            <a:r>
              <a:rPr lang="en-GB"/>
              <a:t>b)</a:t>
            </a:r>
            <a:r>
              <a:rPr lang="en-GB" sz="2400"/>
              <a:t> </a:t>
            </a:r>
            <a:r>
              <a:rPr lang="en-GB"/>
              <a:t>Find all the ways a pizza can be split fairly into integer-degree slices.</a:t>
            </a:r>
          </a:p>
          <a:p>
            <a:endParaRPr lang="en-GB"/>
          </a:p>
        </p:txBody>
      </p:sp>
      <p:sp>
        <p:nvSpPr>
          <p:cNvPr id="150" name="TextBox 149">
            <a:extLst>
              <a:ext uri="{FF2B5EF4-FFF2-40B4-BE49-F238E27FC236}">
                <a16:creationId xmlns:a16="http://schemas.microsoft.com/office/drawing/2014/main" id="{913EDD4B-4506-493D-A257-26F8A86FA963}"/>
              </a:ext>
            </a:extLst>
          </p:cNvPr>
          <p:cNvSpPr txBox="1"/>
          <p:nvPr/>
        </p:nvSpPr>
        <p:spPr>
          <a:xfrm>
            <a:off x="327200" y="133397"/>
            <a:ext cx="3906078" cy="923330"/>
          </a:xfrm>
          <a:prstGeom prst="rect">
            <a:avLst/>
          </a:prstGeom>
          <a:noFill/>
        </p:spPr>
        <p:txBody>
          <a:bodyPr wrap="square" rtlCol="0">
            <a:spAutoFit/>
          </a:bodyPr>
          <a:lstStyle/>
          <a:p>
            <a:r>
              <a:rPr lang="en-GB"/>
              <a:t>Mr Gordon ate the rather boring-looking slice of pizza shown. How many slices of pizza were in the whole pizza?  </a:t>
            </a:r>
          </a:p>
        </p:txBody>
      </p:sp>
      <p:grpSp>
        <p:nvGrpSpPr>
          <p:cNvPr id="154" name="Group 153">
            <a:extLst>
              <a:ext uri="{FF2B5EF4-FFF2-40B4-BE49-F238E27FC236}">
                <a16:creationId xmlns:a16="http://schemas.microsoft.com/office/drawing/2014/main" id="{DCD8AD4B-18A0-F3AF-6433-91B471638547}"/>
              </a:ext>
            </a:extLst>
          </p:cNvPr>
          <p:cNvGrpSpPr/>
          <p:nvPr/>
        </p:nvGrpSpPr>
        <p:grpSpPr>
          <a:xfrm>
            <a:off x="521806" y="3121304"/>
            <a:ext cx="922680" cy="429840"/>
            <a:chOff x="2096415" y="3454816"/>
            <a:chExt cx="922680" cy="429840"/>
          </a:xfrm>
        </p:grpSpPr>
        <mc:AlternateContent xmlns:mc="http://schemas.openxmlformats.org/markup-compatibility/2006" xmlns:p14="http://schemas.microsoft.com/office/powerpoint/2010/main">
          <mc:Choice Requires="p14">
            <p:contentPart p14:bwMode="auto" r:id="rId3">
              <p14:nvContentPartPr>
                <p14:cNvPr id="170" name="Ink 169">
                  <a:extLst>
                    <a:ext uri="{FF2B5EF4-FFF2-40B4-BE49-F238E27FC236}">
                      <a16:creationId xmlns:a16="http://schemas.microsoft.com/office/drawing/2014/main" id="{5C8F9AC9-0309-9EF8-7E75-00939A1AA188}"/>
                    </a:ext>
                  </a:extLst>
                </p14:cNvPr>
                <p14:cNvContentPartPr/>
                <p14:nvPr/>
              </p14:nvContentPartPr>
              <p14:xfrm>
                <a:off x="2096415" y="3538696"/>
                <a:ext cx="252720" cy="245160"/>
              </p14:xfrm>
            </p:contentPart>
          </mc:Choice>
          <mc:Fallback xmlns="">
            <p:pic>
              <p:nvPicPr>
                <p:cNvPr id="170" name="Ink 169">
                  <a:extLst>
                    <a:ext uri="{FF2B5EF4-FFF2-40B4-BE49-F238E27FC236}">
                      <a16:creationId xmlns:a16="http://schemas.microsoft.com/office/drawing/2014/main" id="{5C8F9AC9-0309-9EF8-7E75-00939A1AA188}"/>
                    </a:ext>
                  </a:extLst>
                </p:cNvPr>
                <p:cNvPicPr/>
                <p:nvPr/>
              </p:nvPicPr>
              <p:blipFill>
                <a:blip r:embed="rId4"/>
                <a:stretch>
                  <a:fillRect/>
                </a:stretch>
              </p:blipFill>
              <p:spPr>
                <a:xfrm>
                  <a:off x="2078775" y="3520696"/>
                  <a:ext cx="28836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71" name="Ink 170">
                  <a:extLst>
                    <a:ext uri="{FF2B5EF4-FFF2-40B4-BE49-F238E27FC236}">
                      <a16:creationId xmlns:a16="http://schemas.microsoft.com/office/drawing/2014/main" id="{38F5524B-1746-8DA9-E841-009FED7AC3DA}"/>
                    </a:ext>
                  </a:extLst>
                </p14:cNvPr>
                <p14:cNvContentPartPr/>
                <p14:nvPr/>
              </p14:nvContentPartPr>
              <p14:xfrm>
                <a:off x="2219895" y="3613216"/>
                <a:ext cx="32400" cy="271440"/>
              </p14:xfrm>
            </p:contentPart>
          </mc:Choice>
          <mc:Fallback xmlns="">
            <p:pic>
              <p:nvPicPr>
                <p:cNvPr id="171" name="Ink 170">
                  <a:extLst>
                    <a:ext uri="{FF2B5EF4-FFF2-40B4-BE49-F238E27FC236}">
                      <a16:creationId xmlns:a16="http://schemas.microsoft.com/office/drawing/2014/main" id="{38F5524B-1746-8DA9-E841-009FED7AC3DA}"/>
                    </a:ext>
                  </a:extLst>
                </p:cNvPr>
                <p:cNvPicPr/>
                <p:nvPr/>
              </p:nvPicPr>
              <p:blipFill>
                <a:blip r:embed="rId6"/>
                <a:stretch>
                  <a:fillRect/>
                </a:stretch>
              </p:blipFill>
              <p:spPr>
                <a:xfrm>
                  <a:off x="2202255" y="3595576"/>
                  <a:ext cx="68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72" name="Ink 171">
                  <a:extLst>
                    <a:ext uri="{FF2B5EF4-FFF2-40B4-BE49-F238E27FC236}">
                      <a16:creationId xmlns:a16="http://schemas.microsoft.com/office/drawing/2014/main" id="{6B3479A0-326F-AF48-6572-2D7DBE0C6910}"/>
                    </a:ext>
                  </a:extLst>
                </p14:cNvPr>
                <p14:cNvContentPartPr/>
                <p14:nvPr/>
              </p14:nvContentPartPr>
              <p14:xfrm>
                <a:off x="2468655" y="3578656"/>
                <a:ext cx="236880" cy="271440"/>
              </p14:xfrm>
            </p:contentPart>
          </mc:Choice>
          <mc:Fallback xmlns="">
            <p:pic>
              <p:nvPicPr>
                <p:cNvPr id="172" name="Ink 171">
                  <a:extLst>
                    <a:ext uri="{FF2B5EF4-FFF2-40B4-BE49-F238E27FC236}">
                      <a16:creationId xmlns:a16="http://schemas.microsoft.com/office/drawing/2014/main" id="{6B3479A0-326F-AF48-6572-2D7DBE0C6910}"/>
                    </a:ext>
                  </a:extLst>
                </p:cNvPr>
                <p:cNvPicPr/>
                <p:nvPr/>
              </p:nvPicPr>
              <p:blipFill>
                <a:blip r:embed="rId8"/>
                <a:stretch>
                  <a:fillRect/>
                </a:stretch>
              </p:blipFill>
              <p:spPr>
                <a:xfrm>
                  <a:off x="2450655" y="3561016"/>
                  <a:ext cx="27252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73" name="Ink 172">
                  <a:extLst>
                    <a:ext uri="{FF2B5EF4-FFF2-40B4-BE49-F238E27FC236}">
                      <a16:creationId xmlns:a16="http://schemas.microsoft.com/office/drawing/2014/main" id="{7FD1F842-C614-BF39-4B42-EB6D057DB0CD}"/>
                    </a:ext>
                  </a:extLst>
                </p14:cNvPr>
                <p14:cNvContentPartPr/>
                <p14:nvPr/>
              </p14:nvContentPartPr>
              <p14:xfrm>
                <a:off x="2529495" y="3577576"/>
                <a:ext cx="185760" cy="29520"/>
              </p14:xfrm>
            </p:contentPart>
          </mc:Choice>
          <mc:Fallback xmlns="">
            <p:pic>
              <p:nvPicPr>
                <p:cNvPr id="173" name="Ink 172">
                  <a:extLst>
                    <a:ext uri="{FF2B5EF4-FFF2-40B4-BE49-F238E27FC236}">
                      <a16:creationId xmlns:a16="http://schemas.microsoft.com/office/drawing/2014/main" id="{7FD1F842-C614-BF39-4B42-EB6D057DB0CD}"/>
                    </a:ext>
                  </a:extLst>
                </p:cNvPr>
                <p:cNvPicPr/>
                <p:nvPr/>
              </p:nvPicPr>
              <p:blipFill>
                <a:blip r:embed="rId10"/>
                <a:stretch>
                  <a:fillRect/>
                </a:stretch>
              </p:blipFill>
              <p:spPr>
                <a:xfrm>
                  <a:off x="2511855" y="3559576"/>
                  <a:ext cx="2214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74" name="Ink 173">
                  <a:extLst>
                    <a:ext uri="{FF2B5EF4-FFF2-40B4-BE49-F238E27FC236}">
                      <a16:creationId xmlns:a16="http://schemas.microsoft.com/office/drawing/2014/main" id="{0282A0AE-B7DA-33F1-C16E-47D13F33D006}"/>
                    </a:ext>
                  </a:extLst>
                </p14:cNvPr>
                <p14:cNvContentPartPr/>
                <p14:nvPr/>
              </p14:nvContentPartPr>
              <p14:xfrm>
                <a:off x="2863935" y="3454816"/>
                <a:ext cx="155160" cy="149400"/>
              </p14:xfrm>
            </p:contentPart>
          </mc:Choice>
          <mc:Fallback xmlns="">
            <p:pic>
              <p:nvPicPr>
                <p:cNvPr id="174" name="Ink 173">
                  <a:extLst>
                    <a:ext uri="{FF2B5EF4-FFF2-40B4-BE49-F238E27FC236}">
                      <a16:creationId xmlns:a16="http://schemas.microsoft.com/office/drawing/2014/main" id="{0282A0AE-B7DA-33F1-C16E-47D13F33D006}"/>
                    </a:ext>
                  </a:extLst>
                </p:cNvPr>
                <p:cNvPicPr/>
                <p:nvPr/>
              </p:nvPicPr>
              <p:blipFill>
                <a:blip r:embed="rId12"/>
                <a:stretch>
                  <a:fillRect/>
                </a:stretch>
              </p:blipFill>
              <p:spPr>
                <a:xfrm>
                  <a:off x="2846295" y="3436816"/>
                  <a:ext cx="190800" cy="185040"/>
                </a:xfrm>
                <a:prstGeom prst="rect">
                  <a:avLst/>
                </a:prstGeom>
              </p:spPr>
            </p:pic>
          </mc:Fallback>
        </mc:AlternateContent>
      </p:grpSp>
      <p:grpSp>
        <p:nvGrpSpPr>
          <p:cNvPr id="175" name="Group 174">
            <a:extLst>
              <a:ext uri="{FF2B5EF4-FFF2-40B4-BE49-F238E27FC236}">
                <a16:creationId xmlns:a16="http://schemas.microsoft.com/office/drawing/2014/main" id="{EE927879-AE24-E9B3-CB79-3A5EA4E74E8E}"/>
              </a:ext>
            </a:extLst>
          </p:cNvPr>
          <p:cNvGrpSpPr/>
          <p:nvPr/>
        </p:nvGrpSpPr>
        <p:grpSpPr>
          <a:xfrm>
            <a:off x="1700446" y="3136424"/>
            <a:ext cx="2700000" cy="478440"/>
            <a:chOff x="3275055" y="3469936"/>
            <a:chExt cx="2700000" cy="478440"/>
          </a:xfrm>
        </p:grpSpPr>
        <mc:AlternateContent xmlns:mc="http://schemas.openxmlformats.org/markup-compatibility/2006" xmlns:p14="http://schemas.microsoft.com/office/powerpoint/2010/main">
          <mc:Choice Requires="p14">
            <p:contentPart p14:bwMode="auto" r:id="rId13">
              <p14:nvContentPartPr>
                <p14:cNvPr id="176" name="Ink 175">
                  <a:extLst>
                    <a:ext uri="{FF2B5EF4-FFF2-40B4-BE49-F238E27FC236}">
                      <a16:creationId xmlns:a16="http://schemas.microsoft.com/office/drawing/2014/main" id="{2146651E-FAA5-7469-B5C8-3BAA237C99E8}"/>
                    </a:ext>
                  </a:extLst>
                </p14:cNvPr>
                <p14:cNvContentPartPr/>
                <p14:nvPr/>
              </p14:nvContentPartPr>
              <p14:xfrm>
                <a:off x="3275055" y="3788896"/>
                <a:ext cx="168120" cy="126360"/>
              </p14:xfrm>
            </p:contentPart>
          </mc:Choice>
          <mc:Fallback xmlns="">
            <p:pic>
              <p:nvPicPr>
                <p:cNvPr id="176" name="Ink 175">
                  <a:extLst>
                    <a:ext uri="{FF2B5EF4-FFF2-40B4-BE49-F238E27FC236}">
                      <a16:creationId xmlns:a16="http://schemas.microsoft.com/office/drawing/2014/main" id="{2146651E-FAA5-7469-B5C8-3BAA237C99E8}"/>
                    </a:ext>
                  </a:extLst>
                </p:cNvPr>
                <p:cNvPicPr/>
                <p:nvPr/>
              </p:nvPicPr>
              <p:blipFill>
                <a:blip r:embed="rId14"/>
                <a:stretch>
                  <a:fillRect/>
                </a:stretch>
              </p:blipFill>
              <p:spPr>
                <a:xfrm>
                  <a:off x="3257415" y="3771256"/>
                  <a:ext cx="2037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77" name="Ink 176">
                  <a:extLst>
                    <a:ext uri="{FF2B5EF4-FFF2-40B4-BE49-F238E27FC236}">
                      <a16:creationId xmlns:a16="http://schemas.microsoft.com/office/drawing/2014/main" id="{43D902AE-9695-AD3D-1AEF-DCF220DF3C8F}"/>
                    </a:ext>
                  </a:extLst>
                </p14:cNvPr>
                <p14:cNvContentPartPr/>
                <p14:nvPr/>
              </p14:nvContentPartPr>
              <p14:xfrm>
                <a:off x="3298095" y="3778816"/>
                <a:ext cx="167760" cy="160920"/>
              </p14:xfrm>
            </p:contentPart>
          </mc:Choice>
          <mc:Fallback xmlns="">
            <p:pic>
              <p:nvPicPr>
                <p:cNvPr id="177" name="Ink 176">
                  <a:extLst>
                    <a:ext uri="{FF2B5EF4-FFF2-40B4-BE49-F238E27FC236}">
                      <a16:creationId xmlns:a16="http://schemas.microsoft.com/office/drawing/2014/main" id="{43D902AE-9695-AD3D-1AEF-DCF220DF3C8F}"/>
                    </a:ext>
                  </a:extLst>
                </p:cNvPr>
                <p:cNvPicPr/>
                <p:nvPr/>
              </p:nvPicPr>
              <p:blipFill>
                <a:blip r:embed="rId16"/>
                <a:stretch>
                  <a:fillRect/>
                </a:stretch>
              </p:blipFill>
              <p:spPr>
                <a:xfrm>
                  <a:off x="3280455" y="3761176"/>
                  <a:ext cx="20340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78" name="Ink 177">
                  <a:extLst>
                    <a:ext uri="{FF2B5EF4-FFF2-40B4-BE49-F238E27FC236}">
                      <a16:creationId xmlns:a16="http://schemas.microsoft.com/office/drawing/2014/main" id="{B490B8E1-EE36-301B-07AB-A53E9E06C323}"/>
                    </a:ext>
                  </a:extLst>
                </p14:cNvPr>
                <p14:cNvContentPartPr/>
                <p14:nvPr/>
              </p14:nvContentPartPr>
              <p14:xfrm>
                <a:off x="3725775" y="3577216"/>
                <a:ext cx="590760" cy="371160"/>
              </p14:xfrm>
            </p:contentPart>
          </mc:Choice>
          <mc:Fallback xmlns="">
            <p:pic>
              <p:nvPicPr>
                <p:cNvPr id="178" name="Ink 177">
                  <a:extLst>
                    <a:ext uri="{FF2B5EF4-FFF2-40B4-BE49-F238E27FC236}">
                      <a16:creationId xmlns:a16="http://schemas.microsoft.com/office/drawing/2014/main" id="{B490B8E1-EE36-301B-07AB-A53E9E06C323}"/>
                    </a:ext>
                  </a:extLst>
                </p:cNvPr>
                <p:cNvPicPr/>
                <p:nvPr/>
              </p:nvPicPr>
              <p:blipFill>
                <a:blip r:embed="rId18"/>
                <a:stretch>
                  <a:fillRect/>
                </a:stretch>
              </p:blipFill>
              <p:spPr>
                <a:xfrm>
                  <a:off x="3708135" y="3559216"/>
                  <a:ext cx="626400" cy="4068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9" name="Ink 178">
                  <a:extLst>
                    <a:ext uri="{FF2B5EF4-FFF2-40B4-BE49-F238E27FC236}">
                      <a16:creationId xmlns:a16="http://schemas.microsoft.com/office/drawing/2014/main" id="{C29606F1-DD5B-4AD6-C7D3-DE27CF99B6F7}"/>
                    </a:ext>
                  </a:extLst>
                </p14:cNvPr>
                <p14:cNvContentPartPr/>
                <p14:nvPr/>
              </p14:nvContentPartPr>
              <p14:xfrm>
                <a:off x="3840255" y="3577936"/>
                <a:ext cx="541080" cy="369000"/>
              </p14:xfrm>
            </p:contentPart>
          </mc:Choice>
          <mc:Fallback xmlns="">
            <p:pic>
              <p:nvPicPr>
                <p:cNvPr id="179" name="Ink 178">
                  <a:extLst>
                    <a:ext uri="{FF2B5EF4-FFF2-40B4-BE49-F238E27FC236}">
                      <a16:creationId xmlns:a16="http://schemas.microsoft.com/office/drawing/2014/main" id="{C29606F1-DD5B-4AD6-C7D3-DE27CF99B6F7}"/>
                    </a:ext>
                  </a:extLst>
                </p:cNvPr>
                <p:cNvPicPr/>
                <p:nvPr/>
              </p:nvPicPr>
              <p:blipFill>
                <a:blip r:embed="rId20"/>
                <a:stretch>
                  <a:fillRect/>
                </a:stretch>
              </p:blipFill>
              <p:spPr>
                <a:xfrm>
                  <a:off x="3822255" y="3559936"/>
                  <a:ext cx="576720" cy="4046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80" name="Ink 179">
                  <a:extLst>
                    <a:ext uri="{FF2B5EF4-FFF2-40B4-BE49-F238E27FC236}">
                      <a16:creationId xmlns:a16="http://schemas.microsoft.com/office/drawing/2014/main" id="{6827B734-1620-801A-BFD2-E8CBC9E6EAD9}"/>
                    </a:ext>
                  </a:extLst>
                </p14:cNvPr>
                <p14:cNvContentPartPr/>
                <p14:nvPr/>
              </p14:nvContentPartPr>
              <p14:xfrm>
                <a:off x="4618215" y="3742456"/>
                <a:ext cx="177840" cy="7920"/>
              </p14:xfrm>
            </p:contentPart>
          </mc:Choice>
          <mc:Fallback xmlns="">
            <p:pic>
              <p:nvPicPr>
                <p:cNvPr id="180" name="Ink 179">
                  <a:extLst>
                    <a:ext uri="{FF2B5EF4-FFF2-40B4-BE49-F238E27FC236}">
                      <a16:creationId xmlns:a16="http://schemas.microsoft.com/office/drawing/2014/main" id="{6827B734-1620-801A-BFD2-E8CBC9E6EAD9}"/>
                    </a:ext>
                  </a:extLst>
                </p:cNvPr>
                <p:cNvPicPr/>
                <p:nvPr/>
              </p:nvPicPr>
              <p:blipFill>
                <a:blip r:embed="rId22"/>
                <a:stretch>
                  <a:fillRect/>
                </a:stretch>
              </p:blipFill>
              <p:spPr>
                <a:xfrm>
                  <a:off x="4600215" y="3724816"/>
                  <a:ext cx="2134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81" name="Ink 180">
                  <a:extLst>
                    <a:ext uri="{FF2B5EF4-FFF2-40B4-BE49-F238E27FC236}">
                      <a16:creationId xmlns:a16="http://schemas.microsoft.com/office/drawing/2014/main" id="{7309B215-B4AB-88AA-2EE7-ED9A1CECC1BC}"/>
                    </a:ext>
                  </a:extLst>
                </p14:cNvPr>
                <p14:cNvContentPartPr/>
                <p14:nvPr/>
              </p14:nvContentPartPr>
              <p14:xfrm>
                <a:off x="4683735" y="3817336"/>
                <a:ext cx="124200" cy="9720"/>
              </p14:xfrm>
            </p:contentPart>
          </mc:Choice>
          <mc:Fallback xmlns="">
            <p:pic>
              <p:nvPicPr>
                <p:cNvPr id="181" name="Ink 180">
                  <a:extLst>
                    <a:ext uri="{FF2B5EF4-FFF2-40B4-BE49-F238E27FC236}">
                      <a16:creationId xmlns:a16="http://schemas.microsoft.com/office/drawing/2014/main" id="{7309B215-B4AB-88AA-2EE7-ED9A1CECC1BC}"/>
                    </a:ext>
                  </a:extLst>
                </p:cNvPr>
                <p:cNvPicPr/>
                <p:nvPr/>
              </p:nvPicPr>
              <p:blipFill>
                <a:blip r:embed="rId24"/>
                <a:stretch>
                  <a:fillRect/>
                </a:stretch>
              </p:blipFill>
              <p:spPr>
                <a:xfrm>
                  <a:off x="4666095" y="3799336"/>
                  <a:ext cx="15984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82" name="Ink 181">
                  <a:extLst>
                    <a:ext uri="{FF2B5EF4-FFF2-40B4-BE49-F238E27FC236}">
                      <a16:creationId xmlns:a16="http://schemas.microsoft.com/office/drawing/2014/main" id="{E9BDF61D-1997-6850-2DF5-1E5727F41F5C}"/>
                    </a:ext>
                  </a:extLst>
                </p14:cNvPr>
                <p14:cNvContentPartPr/>
                <p14:nvPr/>
              </p14:nvContentPartPr>
              <p14:xfrm>
                <a:off x="4983255" y="3585496"/>
                <a:ext cx="164880" cy="329040"/>
              </p14:xfrm>
            </p:contentPart>
          </mc:Choice>
          <mc:Fallback xmlns="">
            <p:pic>
              <p:nvPicPr>
                <p:cNvPr id="182" name="Ink 181">
                  <a:extLst>
                    <a:ext uri="{FF2B5EF4-FFF2-40B4-BE49-F238E27FC236}">
                      <a16:creationId xmlns:a16="http://schemas.microsoft.com/office/drawing/2014/main" id="{E9BDF61D-1997-6850-2DF5-1E5727F41F5C}"/>
                    </a:ext>
                  </a:extLst>
                </p:cNvPr>
                <p:cNvPicPr/>
                <p:nvPr/>
              </p:nvPicPr>
              <p:blipFill>
                <a:blip r:embed="rId26"/>
                <a:stretch>
                  <a:fillRect/>
                </a:stretch>
              </p:blipFill>
              <p:spPr>
                <a:xfrm>
                  <a:off x="4965615" y="3567856"/>
                  <a:ext cx="20052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3" name="Ink 182">
                  <a:extLst>
                    <a:ext uri="{FF2B5EF4-FFF2-40B4-BE49-F238E27FC236}">
                      <a16:creationId xmlns:a16="http://schemas.microsoft.com/office/drawing/2014/main" id="{0C8FA16E-1F8B-519D-CAE2-A53EF990B033}"/>
                    </a:ext>
                  </a:extLst>
                </p14:cNvPr>
                <p14:cNvContentPartPr/>
                <p14:nvPr/>
              </p14:nvContentPartPr>
              <p14:xfrm>
                <a:off x="5315535" y="3595216"/>
                <a:ext cx="154440" cy="273960"/>
              </p14:xfrm>
            </p:contentPart>
          </mc:Choice>
          <mc:Fallback xmlns="">
            <p:pic>
              <p:nvPicPr>
                <p:cNvPr id="183" name="Ink 182">
                  <a:extLst>
                    <a:ext uri="{FF2B5EF4-FFF2-40B4-BE49-F238E27FC236}">
                      <a16:creationId xmlns:a16="http://schemas.microsoft.com/office/drawing/2014/main" id="{0C8FA16E-1F8B-519D-CAE2-A53EF990B033}"/>
                    </a:ext>
                  </a:extLst>
                </p:cNvPr>
                <p:cNvPicPr/>
                <p:nvPr/>
              </p:nvPicPr>
              <p:blipFill>
                <a:blip r:embed="rId28"/>
                <a:stretch>
                  <a:fillRect/>
                </a:stretch>
              </p:blipFill>
              <p:spPr>
                <a:xfrm>
                  <a:off x="5297535" y="3577576"/>
                  <a:ext cx="190080" cy="3096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4" name="Ink 183">
                  <a:extLst>
                    <a:ext uri="{FF2B5EF4-FFF2-40B4-BE49-F238E27FC236}">
                      <a16:creationId xmlns:a16="http://schemas.microsoft.com/office/drawing/2014/main" id="{B92B9BB7-6557-E664-3FCE-0C06B6E521F9}"/>
                    </a:ext>
                  </a:extLst>
                </p14:cNvPr>
                <p14:cNvContentPartPr/>
                <p14:nvPr/>
              </p14:nvContentPartPr>
              <p14:xfrm>
                <a:off x="5600655" y="3624376"/>
                <a:ext cx="173520" cy="208440"/>
              </p14:xfrm>
            </p:contentPart>
          </mc:Choice>
          <mc:Fallback xmlns="">
            <p:pic>
              <p:nvPicPr>
                <p:cNvPr id="184" name="Ink 183">
                  <a:extLst>
                    <a:ext uri="{FF2B5EF4-FFF2-40B4-BE49-F238E27FC236}">
                      <a16:creationId xmlns:a16="http://schemas.microsoft.com/office/drawing/2014/main" id="{B92B9BB7-6557-E664-3FCE-0C06B6E521F9}"/>
                    </a:ext>
                  </a:extLst>
                </p:cNvPr>
                <p:cNvPicPr/>
                <p:nvPr/>
              </p:nvPicPr>
              <p:blipFill>
                <a:blip r:embed="rId30"/>
                <a:stretch>
                  <a:fillRect/>
                </a:stretch>
              </p:blipFill>
              <p:spPr>
                <a:xfrm>
                  <a:off x="5582655" y="3606736"/>
                  <a:ext cx="20916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85" name="Ink 184">
                  <a:extLst>
                    <a:ext uri="{FF2B5EF4-FFF2-40B4-BE49-F238E27FC236}">
                      <a16:creationId xmlns:a16="http://schemas.microsoft.com/office/drawing/2014/main" id="{C316D147-0B86-9D2A-3B48-6D5694BDFA5E}"/>
                    </a:ext>
                  </a:extLst>
                </p14:cNvPr>
                <p14:cNvContentPartPr/>
                <p14:nvPr/>
              </p14:nvContentPartPr>
              <p14:xfrm>
                <a:off x="5853735" y="3469936"/>
                <a:ext cx="121320" cy="137880"/>
              </p14:xfrm>
            </p:contentPart>
          </mc:Choice>
          <mc:Fallback xmlns="">
            <p:pic>
              <p:nvPicPr>
                <p:cNvPr id="185" name="Ink 184">
                  <a:extLst>
                    <a:ext uri="{FF2B5EF4-FFF2-40B4-BE49-F238E27FC236}">
                      <a16:creationId xmlns:a16="http://schemas.microsoft.com/office/drawing/2014/main" id="{C316D147-0B86-9D2A-3B48-6D5694BDFA5E}"/>
                    </a:ext>
                  </a:extLst>
                </p:cNvPr>
                <p:cNvPicPr/>
                <p:nvPr/>
              </p:nvPicPr>
              <p:blipFill>
                <a:blip r:embed="rId32"/>
                <a:stretch>
                  <a:fillRect/>
                </a:stretch>
              </p:blipFill>
              <p:spPr>
                <a:xfrm>
                  <a:off x="5836095" y="3451936"/>
                  <a:ext cx="156960" cy="17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186" name="Ink 185">
                <a:extLst>
                  <a:ext uri="{FF2B5EF4-FFF2-40B4-BE49-F238E27FC236}">
                    <a16:creationId xmlns:a16="http://schemas.microsoft.com/office/drawing/2014/main" id="{33F685C6-E1EC-1E08-F3A7-75673A037F69}"/>
                  </a:ext>
                </a:extLst>
              </p14:cNvPr>
              <p14:cNvContentPartPr/>
              <p14:nvPr/>
            </p14:nvContentPartPr>
            <p14:xfrm>
              <a:off x="2383726" y="3335144"/>
              <a:ext cx="153720" cy="234000"/>
            </p14:xfrm>
          </p:contentPart>
        </mc:Choice>
        <mc:Fallback xmlns="">
          <p:pic>
            <p:nvPicPr>
              <p:cNvPr id="186" name="Ink 185">
                <a:extLst>
                  <a:ext uri="{FF2B5EF4-FFF2-40B4-BE49-F238E27FC236}">
                    <a16:creationId xmlns:a16="http://schemas.microsoft.com/office/drawing/2014/main" id="{33F685C6-E1EC-1E08-F3A7-75673A037F69}"/>
                  </a:ext>
                </a:extLst>
              </p:cNvPr>
              <p:cNvPicPr/>
              <p:nvPr/>
            </p:nvPicPr>
            <p:blipFill>
              <a:blip r:embed="rId34"/>
              <a:stretch>
                <a:fillRect/>
              </a:stretch>
            </p:blipFill>
            <p:spPr>
              <a:xfrm>
                <a:off x="2366086" y="3317504"/>
                <a:ext cx="189360" cy="269640"/>
              </a:xfrm>
              <a:prstGeom prst="rect">
                <a:avLst/>
              </a:prstGeom>
            </p:spPr>
          </p:pic>
        </mc:Fallback>
      </mc:AlternateContent>
      <p:grpSp>
        <p:nvGrpSpPr>
          <p:cNvPr id="187" name="Group 186">
            <a:extLst>
              <a:ext uri="{FF2B5EF4-FFF2-40B4-BE49-F238E27FC236}">
                <a16:creationId xmlns:a16="http://schemas.microsoft.com/office/drawing/2014/main" id="{7E771D14-C182-24C3-2ABA-C4B3001EB0D2}"/>
              </a:ext>
            </a:extLst>
          </p:cNvPr>
          <p:cNvGrpSpPr/>
          <p:nvPr/>
        </p:nvGrpSpPr>
        <p:grpSpPr>
          <a:xfrm>
            <a:off x="372406" y="4007624"/>
            <a:ext cx="2582280" cy="901800"/>
            <a:chOff x="1947015" y="4341136"/>
            <a:chExt cx="2582280" cy="901800"/>
          </a:xfrm>
        </p:grpSpPr>
        <mc:AlternateContent xmlns:mc="http://schemas.openxmlformats.org/markup-compatibility/2006" xmlns:p14="http://schemas.microsoft.com/office/powerpoint/2010/main">
          <mc:Choice Requires="p14">
            <p:contentPart p14:bwMode="auto" r:id="rId35">
              <p14:nvContentPartPr>
                <p14:cNvPr id="188" name="Ink 187">
                  <a:extLst>
                    <a:ext uri="{FF2B5EF4-FFF2-40B4-BE49-F238E27FC236}">
                      <a16:creationId xmlns:a16="http://schemas.microsoft.com/office/drawing/2014/main" id="{85FAB6C5-67A7-C321-0AE0-ACEBD10A6E4F}"/>
                    </a:ext>
                  </a:extLst>
                </p14:cNvPr>
                <p14:cNvContentPartPr/>
                <p14:nvPr/>
              </p14:nvContentPartPr>
              <p14:xfrm>
                <a:off x="2108295" y="4515376"/>
                <a:ext cx="242280" cy="371520"/>
              </p14:xfrm>
            </p:contentPart>
          </mc:Choice>
          <mc:Fallback xmlns="">
            <p:pic>
              <p:nvPicPr>
                <p:cNvPr id="188" name="Ink 187">
                  <a:extLst>
                    <a:ext uri="{FF2B5EF4-FFF2-40B4-BE49-F238E27FC236}">
                      <a16:creationId xmlns:a16="http://schemas.microsoft.com/office/drawing/2014/main" id="{85FAB6C5-67A7-C321-0AE0-ACEBD10A6E4F}"/>
                    </a:ext>
                  </a:extLst>
                </p:cNvPr>
                <p:cNvPicPr/>
                <p:nvPr/>
              </p:nvPicPr>
              <p:blipFill>
                <a:blip r:embed="rId36"/>
                <a:stretch>
                  <a:fillRect/>
                </a:stretch>
              </p:blipFill>
              <p:spPr>
                <a:xfrm>
                  <a:off x="2090655" y="4497376"/>
                  <a:ext cx="277920" cy="4071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189" name="Ink 188">
                  <a:extLst>
                    <a:ext uri="{FF2B5EF4-FFF2-40B4-BE49-F238E27FC236}">
                      <a16:creationId xmlns:a16="http://schemas.microsoft.com/office/drawing/2014/main" id="{49F668BA-190E-5D34-BB97-B773C48AA7F5}"/>
                    </a:ext>
                  </a:extLst>
                </p14:cNvPr>
                <p14:cNvContentPartPr/>
                <p14:nvPr/>
              </p14:nvContentPartPr>
              <p14:xfrm>
                <a:off x="2844135" y="4687096"/>
                <a:ext cx="222480" cy="215640"/>
              </p14:xfrm>
            </p:contentPart>
          </mc:Choice>
          <mc:Fallback xmlns="">
            <p:pic>
              <p:nvPicPr>
                <p:cNvPr id="189" name="Ink 188">
                  <a:extLst>
                    <a:ext uri="{FF2B5EF4-FFF2-40B4-BE49-F238E27FC236}">
                      <a16:creationId xmlns:a16="http://schemas.microsoft.com/office/drawing/2014/main" id="{49F668BA-190E-5D34-BB97-B773C48AA7F5}"/>
                    </a:ext>
                  </a:extLst>
                </p:cNvPr>
                <p:cNvPicPr/>
                <p:nvPr/>
              </p:nvPicPr>
              <p:blipFill>
                <a:blip r:embed="rId38"/>
                <a:stretch>
                  <a:fillRect/>
                </a:stretch>
              </p:blipFill>
              <p:spPr>
                <a:xfrm>
                  <a:off x="2826495" y="4669456"/>
                  <a:ext cx="25812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90" name="Ink 189">
                  <a:extLst>
                    <a:ext uri="{FF2B5EF4-FFF2-40B4-BE49-F238E27FC236}">
                      <a16:creationId xmlns:a16="http://schemas.microsoft.com/office/drawing/2014/main" id="{B5FE3B30-4B6C-47F2-5F0E-264E71242836}"/>
                    </a:ext>
                  </a:extLst>
                </p14:cNvPr>
                <p14:cNvContentPartPr/>
                <p14:nvPr/>
              </p14:nvContentPartPr>
              <p14:xfrm>
                <a:off x="3133215" y="4555336"/>
                <a:ext cx="46440" cy="325800"/>
              </p14:xfrm>
            </p:contentPart>
          </mc:Choice>
          <mc:Fallback xmlns="">
            <p:pic>
              <p:nvPicPr>
                <p:cNvPr id="190" name="Ink 189">
                  <a:extLst>
                    <a:ext uri="{FF2B5EF4-FFF2-40B4-BE49-F238E27FC236}">
                      <a16:creationId xmlns:a16="http://schemas.microsoft.com/office/drawing/2014/main" id="{B5FE3B30-4B6C-47F2-5F0E-264E71242836}"/>
                    </a:ext>
                  </a:extLst>
                </p:cNvPr>
                <p:cNvPicPr/>
                <p:nvPr/>
              </p:nvPicPr>
              <p:blipFill>
                <a:blip r:embed="rId40"/>
                <a:stretch>
                  <a:fillRect/>
                </a:stretch>
              </p:blipFill>
              <p:spPr>
                <a:xfrm>
                  <a:off x="3115215" y="4537336"/>
                  <a:ext cx="82080" cy="3614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191" name="Ink 190">
                  <a:extLst>
                    <a:ext uri="{FF2B5EF4-FFF2-40B4-BE49-F238E27FC236}">
                      <a16:creationId xmlns:a16="http://schemas.microsoft.com/office/drawing/2014/main" id="{BF29AFDB-6AE1-AF24-9D95-9C482018DA3E}"/>
                    </a:ext>
                  </a:extLst>
                </p14:cNvPr>
                <p14:cNvContentPartPr/>
                <p14:nvPr/>
              </p14:nvContentPartPr>
              <p14:xfrm>
                <a:off x="3285495" y="4701856"/>
                <a:ext cx="24840" cy="194760"/>
              </p14:xfrm>
            </p:contentPart>
          </mc:Choice>
          <mc:Fallback xmlns="">
            <p:pic>
              <p:nvPicPr>
                <p:cNvPr id="191" name="Ink 190">
                  <a:extLst>
                    <a:ext uri="{FF2B5EF4-FFF2-40B4-BE49-F238E27FC236}">
                      <a16:creationId xmlns:a16="http://schemas.microsoft.com/office/drawing/2014/main" id="{BF29AFDB-6AE1-AF24-9D95-9C482018DA3E}"/>
                    </a:ext>
                  </a:extLst>
                </p:cNvPr>
                <p:cNvPicPr/>
                <p:nvPr/>
              </p:nvPicPr>
              <p:blipFill>
                <a:blip r:embed="rId42"/>
                <a:stretch>
                  <a:fillRect/>
                </a:stretch>
              </p:blipFill>
              <p:spPr>
                <a:xfrm>
                  <a:off x="3267855" y="4684216"/>
                  <a:ext cx="60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92" name="Ink 191">
                  <a:extLst>
                    <a:ext uri="{FF2B5EF4-FFF2-40B4-BE49-F238E27FC236}">
                      <a16:creationId xmlns:a16="http://schemas.microsoft.com/office/drawing/2014/main" id="{AE2AF007-3F97-B8FB-5601-D2C5C60188F4}"/>
                    </a:ext>
                  </a:extLst>
                </p14:cNvPr>
                <p14:cNvContentPartPr/>
                <p14:nvPr/>
              </p14:nvContentPartPr>
              <p14:xfrm>
                <a:off x="3399975" y="4711936"/>
                <a:ext cx="99720" cy="170640"/>
              </p14:xfrm>
            </p:contentPart>
          </mc:Choice>
          <mc:Fallback xmlns="">
            <p:pic>
              <p:nvPicPr>
                <p:cNvPr id="192" name="Ink 191">
                  <a:extLst>
                    <a:ext uri="{FF2B5EF4-FFF2-40B4-BE49-F238E27FC236}">
                      <a16:creationId xmlns:a16="http://schemas.microsoft.com/office/drawing/2014/main" id="{AE2AF007-3F97-B8FB-5601-D2C5C60188F4}"/>
                    </a:ext>
                  </a:extLst>
                </p:cNvPr>
                <p:cNvPicPr/>
                <p:nvPr/>
              </p:nvPicPr>
              <p:blipFill>
                <a:blip r:embed="rId44"/>
                <a:stretch>
                  <a:fillRect/>
                </a:stretch>
              </p:blipFill>
              <p:spPr>
                <a:xfrm>
                  <a:off x="3381975" y="4693936"/>
                  <a:ext cx="1353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193" name="Ink 192">
                  <a:extLst>
                    <a:ext uri="{FF2B5EF4-FFF2-40B4-BE49-F238E27FC236}">
                      <a16:creationId xmlns:a16="http://schemas.microsoft.com/office/drawing/2014/main" id="{E5F5F139-2330-3AB2-8086-9309B54EA3AB}"/>
                    </a:ext>
                  </a:extLst>
                </p14:cNvPr>
                <p14:cNvContentPartPr/>
                <p14:nvPr/>
              </p14:nvContentPartPr>
              <p14:xfrm>
                <a:off x="3546855" y="4710136"/>
                <a:ext cx="264600" cy="173520"/>
              </p14:xfrm>
            </p:contentPart>
          </mc:Choice>
          <mc:Fallback xmlns="">
            <p:pic>
              <p:nvPicPr>
                <p:cNvPr id="193" name="Ink 192">
                  <a:extLst>
                    <a:ext uri="{FF2B5EF4-FFF2-40B4-BE49-F238E27FC236}">
                      <a16:creationId xmlns:a16="http://schemas.microsoft.com/office/drawing/2014/main" id="{E5F5F139-2330-3AB2-8086-9309B54EA3AB}"/>
                    </a:ext>
                  </a:extLst>
                </p:cNvPr>
                <p:cNvPicPr/>
                <p:nvPr/>
              </p:nvPicPr>
              <p:blipFill>
                <a:blip r:embed="rId46"/>
                <a:stretch>
                  <a:fillRect/>
                </a:stretch>
              </p:blipFill>
              <p:spPr>
                <a:xfrm>
                  <a:off x="3528855" y="4692496"/>
                  <a:ext cx="30024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94" name="Ink 193">
                  <a:extLst>
                    <a:ext uri="{FF2B5EF4-FFF2-40B4-BE49-F238E27FC236}">
                      <a16:creationId xmlns:a16="http://schemas.microsoft.com/office/drawing/2014/main" id="{B9EA471C-775C-ECE4-24A0-647FAECAE00E}"/>
                    </a:ext>
                  </a:extLst>
                </p14:cNvPr>
                <p14:cNvContentPartPr/>
                <p14:nvPr/>
              </p14:nvContentPartPr>
              <p14:xfrm>
                <a:off x="3864015" y="4695376"/>
                <a:ext cx="177480" cy="208080"/>
              </p14:xfrm>
            </p:contentPart>
          </mc:Choice>
          <mc:Fallback xmlns="">
            <p:pic>
              <p:nvPicPr>
                <p:cNvPr id="194" name="Ink 193">
                  <a:extLst>
                    <a:ext uri="{FF2B5EF4-FFF2-40B4-BE49-F238E27FC236}">
                      <a16:creationId xmlns:a16="http://schemas.microsoft.com/office/drawing/2014/main" id="{B9EA471C-775C-ECE4-24A0-647FAECAE00E}"/>
                    </a:ext>
                  </a:extLst>
                </p:cNvPr>
                <p:cNvPicPr/>
                <p:nvPr/>
              </p:nvPicPr>
              <p:blipFill>
                <a:blip r:embed="rId48"/>
                <a:stretch>
                  <a:fillRect/>
                </a:stretch>
              </p:blipFill>
              <p:spPr>
                <a:xfrm>
                  <a:off x="3846015" y="4677736"/>
                  <a:ext cx="21312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95" name="Ink 194">
                  <a:extLst>
                    <a:ext uri="{FF2B5EF4-FFF2-40B4-BE49-F238E27FC236}">
                      <a16:creationId xmlns:a16="http://schemas.microsoft.com/office/drawing/2014/main" id="{E3005574-3428-B235-C18D-67DAE73FA4A6}"/>
                    </a:ext>
                  </a:extLst>
                </p14:cNvPr>
                <p14:cNvContentPartPr/>
                <p14:nvPr/>
              </p14:nvContentPartPr>
              <p14:xfrm>
                <a:off x="3863655" y="4701496"/>
                <a:ext cx="192240" cy="26640"/>
              </p14:xfrm>
            </p:contentPart>
          </mc:Choice>
          <mc:Fallback xmlns="">
            <p:pic>
              <p:nvPicPr>
                <p:cNvPr id="195" name="Ink 194">
                  <a:extLst>
                    <a:ext uri="{FF2B5EF4-FFF2-40B4-BE49-F238E27FC236}">
                      <a16:creationId xmlns:a16="http://schemas.microsoft.com/office/drawing/2014/main" id="{E3005574-3428-B235-C18D-67DAE73FA4A6}"/>
                    </a:ext>
                  </a:extLst>
                </p:cNvPr>
                <p:cNvPicPr/>
                <p:nvPr/>
              </p:nvPicPr>
              <p:blipFill>
                <a:blip r:embed="rId50"/>
                <a:stretch>
                  <a:fillRect/>
                </a:stretch>
              </p:blipFill>
              <p:spPr>
                <a:xfrm>
                  <a:off x="3845655" y="4683856"/>
                  <a:ext cx="22788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96" name="Ink 195">
                  <a:extLst>
                    <a:ext uri="{FF2B5EF4-FFF2-40B4-BE49-F238E27FC236}">
                      <a16:creationId xmlns:a16="http://schemas.microsoft.com/office/drawing/2014/main" id="{603D6B3A-D3BA-F8AD-F73B-52FA942440A6}"/>
                    </a:ext>
                  </a:extLst>
                </p14:cNvPr>
                <p14:cNvContentPartPr/>
                <p14:nvPr/>
              </p14:nvContentPartPr>
              <p14:xfrm>
                <a:off x="1947015" y="4341136"/>
                <a:ext cx="2582280" cy="901800"/>
              </p14:xfrm>
            </p:contentPart>
          </mc:Choice>
          <mc:Fallback xmlns="">
            <p:pic>
              <p:nvPicPr>
                <p:cNvPr id="196" name="Ink 195">
                  <a:extLst>
                    <a:ext uri="{FF2B5EF4-FFF2-40B4-BE49-F238E27FC236}">
                      <a16:creationId xmlns:a16="http://schemas.microsoft.com/office/drawing/2014/main" id="{603D6B3A-D3BA-F8AD-F73B-52FA942440A6}"/>
                    </a:ext>
                  </a:extLst>
                </p:cNvPr>
                <p:cNvPicPr/>
                <p:nvPr/>
              </p:nvPicPr>
              <p:blipFill>
                <a:blip r:embed="rId52"/>
                <a:stretch>
                  <a:fillRect/>
                </a:stretch>
              </p:blipFill>
              <p:spPr>
                <a:xfrm>
                  <a:off x="1929015" y="4323136"/>
                  <a:ext cx="2617920" cy="937440"/>
                </a:xfrm>
                <a:prstGeom prst="rect">
                  <a:avLst/>
                </a:prstGeom>
              </p:spPr>
            </p:pic>
          </mc:Fallback>
        </mc:AlternateContent>
      </p:grpSp>
      <p:sp>
        <p:nvSpPr>
          <p:cNvPr id="197" name="Partial Circle 196">
            <a:extLst>
              <a:ext uri="{FF2B5EF4-FFF2-40B4-BE49-F238E27FC236}">
                <a16:creationId xmlns:a16="http://schemas.microsoft.com/office/drawing/2014/main" id="{804DEBE9-3FC5-9368-9705-9E8C4A21E6E5}"/>
              </a:ext>
            </a:extLst>
          </p:cNvPr>
          <p:cNvSpPr/>
          <p:nvPr/>
        </p:nvSpPr>
        <p:spPr>
          <a:xfrm>
            <a:off x="-513617" y="-972586"/>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98" name="Group 197">
            <a:extLst>
              <a:ext uri="{FF2B5EF4-FFF2-40B4-BE49-F238E27FC236}">
                <a16:creationId xmlns:a16="http://schemas.microsoft.com/office/drawing/2014/main" id="{BDC4FC12-81FD-1DD0-67C2-1170D5CE51C0}"/>
              </a:ext>
            </a:extLst>
          </p:cNvPr>
          <p:cNvGrpSpPr/>
          <p:nvPr/>
        </p:nvGrpSpPr>
        <p:grpSpPr>
          <a:xfrm>
            <a:off x="3078166" y="3374334"/>
            <a:ext cx="1566149" cy="1566149"/>
            <a:chOff x="493705" y="-249779"/>
            <a:chExt cx="4078295" cy="4078295"/>
          </a:xfrm>
        </p:grpSpPr>
        <p:sp>
          <p:nvSpPr>
            <p:cNvPr id="199" name="Partial Circle 198">
              <a:extLst>
                <a:ext uri="{FF2B5EF4-FFF2-40B4-BE49-F238E27FC236}">
                  <a16:creationId xmlns:a16="http://schemas.microsoft.com/office/drawing/2014/main" id="{A6C765E9-75E3-518D-C907-58A0A189626C}"/>
                </a:ext>
              </a:extLst>
            </p:cNvPr>
            <p:cNvSpPr/>
            <p:nvPr/>
          </p:nvSpPr>
          <p:spPr>
            <a:xfrm>
              <a:off x="493705" y="-249779"/>
              <a:ext cx="4078295" cy="4078295"/>
            </a:xfrm>
            <a:prstGeom prst="pie">
              <a:avLst>
                <a:gd name="adj1" fmla="val 929808"/>
                <a:gd name="adj2" fmla="val 3635204"/>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pic>
          <p:nvPicPr>
            <p:cNvPr id="200" name="Picture 199">
              <a:extLst>
                <a:ext uri="{FF2B5EF4-FFF2-40B4-BE49-F238E27FC236}">
                  <a16:creationId xmlns:a16="http://schemas.microsoft.com/office/drawing/2014/main" id="{7DA89F03-8709-433F-962D-C4D03354BE76}"/>
                </a:ext>
              </a:extLst>
            </p:cNvPr>
            <p:cNvPicPr>
              <a:picLocks noChangeAspect="1"/>
            </p:cNvPicPr>
            <p:nvPr/>
          </p:nvPicPr>
          <p:blipFill>
            <a:blip r:embed="rId53">
              <a:extLst>
                <a:ext uri="{28A0092B-C50C-407E-A947-70E740481C1C}">
                  <a14:useLocalDpi xmlns:a14="http://schemas.microsoft.com/office/drawing/2010/main" val="0"/>
                </a:ext>
              </a:extLst>
            </a:blip>
            <a:stretch>
              <a:fillRect/>
            </a:stretch>
          </p:blipFill>
          <p:spPr>
            <a:xfrm rot="11756043">
              <a:off x="796819" y="1692394"/>
              <a:ext cx="3124049" cy="1627498"/>
            </a:xfrm>
            <a:prstGeom prst="rect">
              <a:avLst/>
            </a:prstGeom>
          </p:spPr>
        </p:pic>
      </p:grpSp>
      <p:sp>
        <p:nvSpPr>
          <p:cNvPr id="201" name="Partial Circle 200">
            <a:extLst>
              <a:ext uri="{FF2B5EF4-FFF2-40B4-BE49-F238E27FC236}">
                <a16:creationId xmlns:a16="http://schemas.microsoft.com/office/drawing/2014/main" id="{215D3F31-A4B3-97AE-7CFB-E68082A41A8E}"/>
              </a:ext>
            </a:extLst>
          </p:cNvPr>
          <p:cNvSpPr/>
          <p:nvPr/>
        </p:nvSpPr>
        <p:spPr>
          <a:xfrm>
            <a:off x="6171475" y="1873078"/>
            <a:ext cx="4078295" cy="4078295"/>
          </a:xfrm>
          <a:prstGeom prst="pie">
            <a:avLst>
              <a:gd name="adj1" fmla="val 9721436"/>
              <a:gd name="adj2" fmla="val 11003469"/>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371411229"/>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a:extLst>
              <a:ext uri="{FF2B5EF4-FFF2-40B4-BE49-F238E27FC236}">
                <a16:creationId xmlns:a16="http://schemas.microsoft.com/office/drawing/2014/main" id="{0A663588-B146-228F-9A2D-1AE9214EC6BD}"/>
              </a:ext>
            </a:extLst>
          </p:cNvPr>
          <p:cNvSpPr txBox="1"/>
          <p:nvPr/>
        </p:nvSpPr>
        <p:spPr>
          <a:xfrm>
            <a:off x="611127" y="434909"/>
            <a:ext cx="3753135" cy="3231654"/>
          </a:xfrm>
          <a:prstGeom prst="rect">
            <a:avLst/>
          </a:prstGeom>
          <a:noFill/>
          <a:ln>
            <a:solidFill>
              <a:schemeClr val="tx1"/>
            </a:solidFill>
          </a:ln>
        </p:spPr>
        <p:txBody>
          <a:bodyPr wrap="square" rtlCol="0">
            <a:spAutoFit/>
          </a:bodyPr>
          <a:lstStyle/>
          <a:p>
            <a:r>
              <a:rPr lang="en-GB" b="1"/>
              <a:t>Your turn</a:t>
            </a:r>
          </a:p>
          <a:p>
            <a:endParaRPr lang="en-GB"/>
          </a:p>
          <a:p>
            <a:r>
              <a:rPr lang="en-GB"/>
              <a:t>a) How many slices are needed to make a whole?</a:t>
            </a:r>
          </a:p>
          <a:p>
            <a:endParaRPr lang="en-GB"/>
          </a:p>
          <a:p>
            <a:endParaRPr lang="en-GB"/>
          </a:p>
          <a:p>
            <a:endParaRPr lang="en-GB"/>
          </a:p>
          <a:p>
            <a:endParaRPr lang="en-GB"/>
          </a:p>
          <a:p>
            <a:r>
              <a:rPr lang="en-GB"/>
              <a:t>b)</a:t>
            </a:r>
            <a:r>
              <a:rPr lang="en-GB" sz="2400"/>
              <a:t> </a:t>
            </a:r>
            <a:r>
              <a:rPr lang="en-GB"/>
              <a:t>Find all the ways a pizza can be split fairly into integer-degree slices.</a:t>
            </a:r>
          </a:p>
          <a:p>
            <a:endParaRPr lang="en-GB"/>
          </a:p>
        </p:txBody>
      </p:sp>
      <p:sp>
        <p:nvSpPr>
          <p:cNvPr id="58" name="Partial Circle 57">
            <a:extLst>
              <a:ext uri="{FF2B5EF4-FFF2-40B4-BE49-F238E27FC236}">
                <a16:creationId xmlns:a16="http://schemas.microsoft.com/office/drawing/2014/main" id="{A031B526-2B7B-9968-B143-85FC4D2B965A}"/>
              </a:ext>
            </a:extLst>
          </p:cNvPr>
          <p:cNvSpPr/>
          <p:nvPr/>
        </p:nvSpPr>
        <p:spPr>
          <a:xfrm>
            <a:off x="1575851" y="-116814"/>
            <a:ext cx="4078295" cy="4078295"/>
          </a:xfrm>
          <a:prstGeom prst="pie">
            <a:avLst>
              <a:gd name="adj1" fmla="val 9721436"/>
              <a:gd name="adj2" fmla="val 11003469"/>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9" name="Group 58">
            <a:extLst>
              <a:ext uri="{FF2B5EF4-FFF2-40B4-BE49-F238E27FC236}">
                <a16:creationId xmlns:a16="http://schemas.microsoft.com/office/drawing/2014/main" id="{1FC3C2C0-E3E8-0AE2-9FE8-BD7C206718F0}"/>
              </a:ext>
            </a:extLst>
          </p:cNvPr>
          <p:cNvGrpSpPr/>
          <p:nvPr/>
        </p:nvGrpSpPr>
        <p:grpSpPr>
          <a:xfrm>
            <a:off x="2911455" y="1547536"/>
            <a:ext cx="855000" cy="589320"/>
            <a:chOff x="2911455" y="1547536"/>
            <a:chExt cx="855000" cy="589320"/>
          </a:xfrm>
        </p:grpSpPr>
        <mc:AlternateContent xmlns:mc="http://schemas.openxmlformats.org/markup-compatibility/2006" xmlns:p14="http://schemas.microsoft.com/office/powerpoint/2010/main">
          <mc:Choice Requires="p14">
            <p:contentPart p14:bwMode="auto" r:id="rId2">
              <p14:nvContentPartPr>
                <p14:cNvPr id="7" name="Ink 6">
                  <a:extLst>
                    <a:ext uri="{FF2B5EF4-FFF2-40B4-BE49-F238E27FC236}">
                      <a16:creationId xmlns:a16="http://schemas.microsoft.com/office/drawing/2014/main" id="{11EEF104-E0BB-3AAE-9373-93199EADF8AC}"/>
                    </a:ext>
                  </a:extLst>
                </p14:cNvPr>
                <p14:cNvContentPartPr/>
                <p14:nvPr/>
              </p14:nvContentPartPr>
              <p14:xfrm>
                <a:off x="2911455" y="1880536"/>
                <a:ext cx="93240" cy="256320"/>
              </p14:xfrm>
            </p:contentPart>
          </mc:Choice>
          <mc:Fallback xmlns="">
            <p:pic>
              <p:nvPicPr>
                <p:cNvPr id="7" name="Ink 6">
                  <a:extLst>
                    <a:ext uri="{FF2B5EF4-FFF2-40B4-BE49-F238E27FC236}">
                      <a16:creationId xmlns:a16="http://schemas.microsoft.com/office/drawing/2014/main" id="{11EEF104-E0BB-3AAE-9373-93199EADF8AC}"/>
                    </a:ext>
                  </a:extLst>
                </p:cNvPr>
                <p:cNvPicPr/>
                <p:nvPr/>
              </p:nvPicPr>
              <p:blipFill>
                <a:blip r:embed="rId3"/>
                <a:stretch>
                  <a:fillRect/>
                </a:stretch>
              </p:blipFill>
              <p:spPr>
                <a:xfrm>
                  <a:off x="2893815" y="1862536"/>
                  <a:ext cx="128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 name="Ink 13">
                  <a:extLst>
                    <a:ext uri="{FF2B5EF4-FFF2-40B4-BE49-F238E27FC236}">
                      <a16:creationId xmlns:a16="http://schemas.microsoft.com/office/drawing/2014/main" id="{0D4420CE-5297-155A-CEDC-EB33B9C30B9C}"/>
                    </a:ext>
                  </a:extLst>
                </p14:cNvPr>
                <p14:cNvContentPartPr/>
                <p14:nvPr/>
              </p14:nvContentPartPr>
              <p14:xfrm>
                <a:off x="3157335" y="1652296"/>
                <a:ext cx="165600" cy="167760"/>
              </p14:xfrm>
            </p:contentPart>
          </mc:Choice>
          <mc:Fallback xmlns="">
            <p:pic>
              <p:nvPicPr>
                <p:cNvPr id="14" name="Ink 13">
                  <a:extLst>
                    <a:ext uri="{FF2B5EF4-FFF2-40B4-BE49-F238E27FC236}">
                      <a16:creationId xmlns:a16="http://schemas.microsoft.com/office/drawing/2014/main" id="{0D4420CE-5297-155A-CEDC-EB33B9C30B9C}"/>
                    </a:ext>
                  </a:extLst>
                </p:cNvPr>
                <p:cNvPicPr/>
                <p:nvPr/>
              </p:nvPicPr>
              <p:blipFill>
                <a:blip r:embed="rId5"/>
                <a:stretch>
                  <a:fillRect/>
                </a:stretch>
              </p:blipFill>
              <p:spPr>
                <a:xfrm>
                  <a:off x="3139695" y="1634656"/>
                  <a:ext cx="201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3" name="Ink 22">
                  <a:extLst>
                    <a:ext uri="{FF2B5EF4-FFF2-40B4-BE49-F238E27FC236}">
                      <a16:creationId xmlns:a16="http://schemas.microsoft.com/office/drawing/2014/main" id="{02EB867E-7A20-F5E7-4C2B-EF3C7871C792}"/>
                    </a:ext>
                  </a:extLst>
                </p14:cNvPr>
                <p14:cNvContentPartPr/>
                <p14:nvPr/>
              </p14:nvContentPartPr>
              <p14:xfrm>
                <a:off x="3413295" y="1653016"/>
                <a:ext cx="145800" cy="137880"/>
              </p14:xfrm>
            </p:contentPart>
          </mc:Choice>
          <mc:Fallback xmlns="">
            <p:pic>
              <p:nvPicPr>
                <p:cNvPr id="23" name="Ink 22">
                  <a:extLst>
                    <a:ext uri="{FF2B5EF4-FFF2-40B4-BE49-F238E27FC236}">
                      <a16:creationId xmlns:a16="http://schemas.microsoft.com/office/drawing/2014/main" id="{02EB867E-7A20-F5E7-4C2B-EF3C7871C792}"/>
                    </a:ext>
                  </a:extLst>
                </p:cNvPr>
                <p:cNvPicPr/>
                <p:nvPr/>
              </p:nvPicPr>
              <p:blipFill>
                <a:blip r:embed="rId7"/>
                <a:stretch>
                  <a:fillRect/>
                </a:stretch>
              </p:blipFill>
              <p:spPr>
                <a:xfrm>
                  <a:off x="3395655" y="1635376"/>
                  <a:ext cx="1814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2" name="Ink 31">
                  <a:extLst>
                    <a:ext uri="{FF2B5EF4-FFF2-40B4-BE49-F238E27FC236}">
                      <a16:creationId xmlns:a16="http://schemas.microsoft.com/office/drawing/2014/main" id="{AED80F86-A588-13D3-3D46-53D63D513A83}"/>
                    </a:ext>
                  </a:extLst>
                </p14:cNvPr>
                <p14:cNvContentPartPr/>
                <p14:nvPr/>
              </p14:nvContentPartPr>
              <p14:xfrm>
                <a:off x="3649455" y="1547536"/>
                <a:ext cx="117000" cy="107280"/>
              </p14:xfrm>
            </p:contentPart>
          </mc:Choice>
          <mc:Fallback xmlns="">
            <p:pic>
              <p:nvPicPr>
                <p:cNvPr id="32" name="Ink 31">
                  <a:extLst>
                    <a:ext uri="{FF2B5EF4-FFF2-40B4-BE49-F238E27FC236}">
                      <a16:creationId xmlns:a16="http://schemas.microsoft.com/office/drawing/2014/main" id="{AED80F86-A588-13D3-3D46-53D63D513A83}"/>
                    </a:ext>
                  </a:extLst>
                </p:cNvPr>
                <p:cNvPicPr/>
                <p:nvPr/>
              </p:nvPicPr>
              <p:blipFill>
                <a:blip r:embed="rId9"/>
                <a:stretch>
                  <a:fillRect/>
                </a:stretch>
              </p:blipFill>
              <p:spPr>
                <a:xfrm>
                  <a:off x="3631455" y="1529536"/>
                  <a:ext cx="152640" cy="142920"/>
                </a:xfrm>
                <a:prstGeom prst="rect">
                  <a:avLst/>
                </a:prstGeom>
              </p:spPr>
            </p:pic>
          </mc:Fallback>
        </mc:AlternateContent>
      </p:grpSp>
      <p:grpSp>
        <p:nvGrpSpPr>
          <p:cNvPr id="83" name="Group 82">
            <a:extLst>
              <a:ext uri="{FF2B5EF4-FFF2-40B4-BE49-F238E27FC236}">
                <a16:creationId xmlns:a16="http://schemas.microsoft.com/office/drawing/2014/main" id="{DA5C00E5-6F03-4ACF-D202-4056DC356002}"/>
              </a:ext>
            </a:extLst>
          </p:cNvPr>
          <p:cNvGrpSpPr/>
          <p:nvPr/>
        </p:nvGrpSpPr>
        <p:grpSpPr>
          <a:xfrm>
            <a:off x="4991535" y="580936"/>
            <a:ext cx="3807000" cy="1004400"/>
            <a:chOff x="4991535" y="580936"/>
            <a:chExt cx="3807000" cy="1004400"/>
          </a:xfrm>
        </p:grpSpPr>
        <mc:AlternateContent xmlns:mc="http://schemas.openxmlformats.org/markup-compatibility/2006" xmlns:p14="http://schemas.microsoft.com/office/powerpoint/2010/main">
          <mc:Choice Requires="p14">
            <p:contentPart p14:bwMode="auto" r:id="rId10">
              <p14:nvContentPartPr>
                <p14:cNvPr id="60" name="Ink 59">
                  <a:extLst>
                    <a:ext uri="{FF2B5EF4-FFF2-40B4-BE49-F238E27FC236}">
                      <a16:creationId xmlns:a16="http://schemas.microsoft.com/office/drawing/2014/main" id="{5A1C029F-259A-D6DC-CA06-CF55DA4F116B}"/>
                    </a:ext>
                  </a:extLst>
                </p14:cNvPr>
                <p14:cNvContentPartPr/>
                <p14:nvPr/>
              </p14:nvContentPartPr>
              <p14:xfrm>
                <a:off x="5087295" y="631336"/>
                <a:ext cx="160560" cy="317880"/>
              </p14:xfrm>
            </p:contentPart>
          </mc:Choice>
          <mc:Fallback xmlns="">
            <p:pic>
              <p:nvPicPr>
                <p:cNvPr id="60" name="Ink 59">
                  <a:extLst>
                    <a:ext uri="{FF2B5EF4-FFF2-40B4-BE49-F238E27FC236}">
                      <a16:creationId xmlns:a16="http://schemas.microsoft.com/office/drawing/2014/main" id="{5A1C029F-259A-D6DC-CA06-CF55DA4F116B}"/>
                    </a:ext>
                  </a:extLst>
                </p:cNvPr>
                <p:cNvPicPr/>
                <p:nvPr/>
              </p:nvPicPr>
              <p:blipFill>
                <a:blip r:embed="rId11"/>
                <a:stretch>
                  <a:fillRect/>
                </a:stretch>
              </p:blipFill>
              <p:spPr>
                <a:xfrm>
                  <a:off x="5069655" y="613696"/>
                  <a:ext cx="1962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1" name="Ink 60">
                  <a:extLst>
                    <a:ext uri="{FF2B5EF4-FFF2-40B4-BE49-F238E27FC236}">
                      <a16:creationId xmlns:a16="http://schemas.microsoft.com/office/drawing/2014/main" id="{E69452D1-868A-D4A3-D4DC-183BFF841994}"/>
                    </a:ext>
                  </a:extLst>
                </p14:cNvPr>
                <p14:cNvContentPartPr/>
                <p14:nvPr/>
              </p14:nvContentPartPr>
              <p14:xfrm>
                <a:off x="5358375" y="639616"/>
                <a:ext cx="158040" cy="260640"/>
              </p14:xfrm>
            </p:contentPart>
          </mc:Choice>
          <mc:Fallback xmlns="">
            <p:pic>
              <p:nvPicPr>
                <p:cNvPr id="61" name="Ink 60">
                  <a:extLst>
                    <a:ext uri="{FF2B5EF4-FFF2-40B4-BE49-F238E27FC236}">
                      <a16:creationId xmlns:a16="http://schemas.microsoft.com/office/drawing/2014/main" id="{E69452D1-868A-D4A3-D4DC-183BFF841994}"/>
                    </a:ext>
                  </a:extLst>
                </p:cNvPr>
                <p:cNvPicPr/>
                <p:nvPr/>
              </p:nvPicPr>
              <p:blipFill>
                <a:blip r:embed="rId13"/>
                <a:stretch>
                  <a:fillRect/>
                </a:stretch>
              </p:blipFill>
              <p:spPr>
                <a:xfrm>
                  <a:off x="5340735" y="621616"/>
                  <a:ext cx="19368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2" name="Ink 61">
                  <a:extLst>
                    <a:ext uri="{FF2B5EF4-FFF2-40B4-BE49-F238E27FC236}">
                      <a16:creationId xmlns:a16="http://schemas.microsoft.com/office/drawing/2014/main" id="{F9CF99E2-1756-AA56-AEEC-47217078BD2F}"/>
                    </a:ext>
                  </a:extLst>
                </p14:cNvPr>
                <p14:cNvContentPartPr/>
                <p14:nvPr/>
              </p14:nvContentPartPr>
              <p14:xfrm>
                <a:off x="5613255" y="642856"/>
                <a:ext cx="269640" cy="211320"/>
              </p14:xfrm>
            </p:contentPart>
          </mc:Choice>
          <mc:Fallback xmlns="">
            <p:pic>
              <p:nvPicPr>
                <p:cNvPr id="62" name="Ink 61">
                  <a:extLst>
                    <a:ext uri="{FF2B5EF4-FFF2-40B4-BE49-F238E27FC236}">
                      <a16:creationId xmlns:a16="http://schemas.microsoft.com/office/drawing/2014/main" id="{F9CF99E2-1756-AA56-AEEC-47217078BD2F}"/>
                    </a:ext>
                  </a:extLst>
                </p:cNvPr>
                <p:cNvPicPr/>
                <p:nvPr/>
              </p:nvPicPr>
              <p:blipFill>
                <a:blip r:embed="rId15"/>
                <a:stretch>
                  <a:fillRect/>
                </a:stretch>
              </p:blipFill>
              <p:spPr>
                <a:xfrm>
                  <a:off x="5595615" y="625216"/>
                  <a:ext cx="3052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3" name="Ink 62">
                  <a:extLst>
                    <a:ext uri="{FF2B5EF4-FFF2-40B4-BE49-F238E27FC236}">
                      <a16:creationId xmlns:a16="http://schemas.microsoft.com/office/drawing/2014/main" id="{276D85EF-83E4-4EB4-8303-8FFA4167341F}"/>
                    </a:ext>
                  </a:extLst>
                </p14:cNvPr>
                <p14:cNvContentPartPr/>
                <p14:nvPr/>
              </p14:nvContentPartPr>
              <p14:xfrm>
                <a:off x="4991535" y="1041016"/>
                <a:ext cx="945000" cy="115560"/>
              </p14:xfrm>
            </p:contentPart>
          </mc:Choice>
          <mc:Fallback xmlns="">
            <p:pic>
              <p:nvPicPr>
                <p:cNvPr id="63" name="Ink 62">
                  <a:extLst>
                    <a:ext uri="{FF2B5EF4-FFF2-40B4-BE49-F238E27FC236}">
                      <a16:creationId xmlns:a16="http://schemas.microsoft.com/office/drawing/2014/main" id="{276D85EF-83E4-4EB4-8303-8FFA4167341F}"/>
                    </a:ext>
                  </a:extLst>
                </p:cNvPr>
                <p:cNvPicPr/>
                <p:nvPr/>
              </p:nvPicPr>
              <p:blipFill>
                <a:blip r:embed="rId17"/>
                <a:stretch>
                  <a:fillRect/>
                </a:stretch>
              </p:blipFill>
              <p:spPr>
                <a:xfrm>
                  <a:off x="4973895" y="1023376"/>
                  <a:ext cx="98064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4" name="Ink 63">
                  <a:extLst>
                    <a:ext uri="{FF2B5EF4-FFF2-40B4-BE49-F238E27FC236}">
                      <a16:creationId xmlns:a16="http://schemas.microsoft.com/office/drawing/2014/main" id="{F55E8ABB-0229-1FC3-7D52-B7B1FB100E5C}"/>
                    </a:ext>
                  </a:extLst>
                </p14:cNvPr>
                <p14:cNvContentPartPr/>
                <p14:nvPr/>
              </p14:nvContentPartPr>
              <p14:xfrm>
                <a:off x="5167575" y="1282216"/>
                <a:ext cx="288720" cy="303120"/>
              </p14:xfrm>
            </p:contentPart>
          </mc:Choice>
          <mc:Fallback xmlns="">
            <p:pic>
              <p:nvPicPr>
                <p:cNvPr id="64" name="Ink 63">
                  <a:extLst>
                    <a:ext uri="{FF2B5EF4-FFF2-40B4-BE49-F238E27FC236}">
                      <a16:creationId xmlns:a16="http://schemas.microsoft.com/office/drawing/2014/main" id="{F55E8ABB-0229-1FC3-7D52-B7B1FB100E5C}"/>
                    </a:ext>
                  </a:extLst>
                </p:cNvPr>
                <p:cNvPicPr/>
                <p:nvPr/>
              </p:nvPicPr>
              <p:blipFill>
                <a:blip r:embed="rId19"/>
                <a:stretch>
                  <a:fillRect/>
                </a:stretch>
              </p:blipFill>
              <p:spPr>
                <a:xfrm>
                  <a:off x="5149935" y="1264576"/>
                  <a:ext cx="324360" cy="338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5" name="Ink 64">
                  <a:extLst>
                    <a:ext uri="{FF2B5EF4-FFF2-40B4-BE49-F238E27FC236}">
                      <a16:creationId xmlns:a16="http://schemas.microsoft.com/office/drawing/2014/main" id="{E3B351AE-ED11-89DE-F275-3A1B07A01C57}"/>
                    </a:ext>
                  </a:extLst>
                </p14:cNvPr>
                <p14:cNvContentPartPr/>
                <p14:nvPr/>
              </p14:nvContentPartPr>
              <p14:xfrm>
                <a:off x="5543775" y="1374016"/>
                <a:ext cx="208440" cy="181440"/>
              </p14:xfrm>
            </p:contentPart>
          </mc:Choice>
          <mc:Fallback xmlns="">
            <p:pic>
              <p:nvPicPr>
                <p:cNvPr id="65" name="Ink 64">
                  <a:extLst>
                    <a:ext uri="{FF2B5EF4-FFF2-40B4-BE49-F238E27FC236}">
                      <a16:creationId xmlns:a16="http://schemas.microsoft.com/office/drawing/2014/main" id="{E3B351AE-ED11-89DE-F275-3A1B07A01C57}"/>
                    </a:ext>
                  </a:extLst>
                </p:cNvPr>
                <p:cNvPicPr/>
                <p:nvPr/>
              </p:nvPicPr>
              <p:blipFill>
                <a:blip r:embed="rId21"/>
                <a:stretch>
                  <a:fillRect/>
                </a:stretch>
              </p:blipFill>
              <p:spPr>
                <a:xfrm>
                  <a:off x="5526135" y="1356016"/>
                  <a:ext cx="2440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6" name="Ink 65">
                  <a:extLst>
                    <a:ext uri="{FF2B5EF4-FFF2-40B4-BE49-F238E27FC236}">
                      <a16:creationId xmlns:a16="http://schemas.microsoft.com/office/drawing/2014/main" id="{1ACE9240-C4F3-145F-5A3B-5282C268E55F}"/>
                    </a:ext>
                  </a:extLst>
                </p14:cNvPr>
                <p14:cNvContentPartPr/>
                <p14:nvPr/>
              </p14:nvContentPartPr>
              <p14:xfrm>
                <a:off x="6264495" y="984136"/>
                <a:ext cx="176760" cy="9720"/>
              </p14:xfrm>
            </p:contentPart>
          </mc:Choice>
          <mc:Fallback xmlns="">
            <p:pic>
              <p:nvPicPr>
                <p:cNvPr id="66" name="Ink 65">
                  <a:extLst>
                    <a:ext uri="{FF2B5EF4-FFF2-40B4-BE49-F238E27FC236}">
                      <a16:creationId xmlns:a16="http://schemas.microsoft.com/office/drawing/2014/main" id="{1ACE9240-C4F3-145F-5A3B-5282C268E55F}"/>
                    </a:ext>
                  </a:extLst>
                </p:cNvPr>
                <p:cNvPicPr/>
                <p:nvPr/>
              </p:nvPicPr>
              <p:blipFill>
                <a:blip r:embed="rId23"/>
                <a:stretch>
                  <a:fillRect/>
                </a:stretch>
              </p:blipFill>
              <p:spPr>
                <a:xfrm>
                  <a:off x="6246495" y="966136"/>
                  <a:ext cx="2124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7" name="Ink 66">
                  <a:extLst>
                    <a:ext uri="{FF2B5EF4-FFF2-40B4-BE49-F238E27FC236}">
                      <a16:creationId xmlns:a16="http://schemas.microsoft.com/office/drawing/2014/main" id="{75D9D5A5-9330-B958-6912-97BE68653632}"/>
                    </a:ext>
                  </a:extLst>
                </p14:cNvPr>
                <p14:cNvContentPartPr/>
                <p14:nvPr/>
              </p14:nvContentPartPr>
              <p14:xfrm>
                <a:off x="6369255" y="1071256"/>
                <a:ext cx="96120" cy="9360"/>
              </p14:xfrm>
            </p:contentPart>
          </mc:Choice>
          <mc:Fallback xmlns="">
            <p:pic>
              <p:nvPicPr>
                <p:cNvPr id="67" name="Ink 66">
                  <a:extLst>
                    <a:ext uri="{FF2B5EF4-FFF2-40B4-BE49-F238E27FC236}">
                      <a16:creationId xmlns:a16="http://schemas.microsoft.com/office/drawing/2014/main" id="{75D9D5A5-9330-B958-6912-97BE68653632}"/>
                    </a:ext>
                  </a:extLst>
                </p:cNvPr>
                <p:cNvPicPr/>
                <p:nvPr/>
              </p:nvPicPr>
              <p:blipFill>
                <a:blip r:embed="rId25"/>
                <a:stretch>
                  <a:fillRect/>
                </a:stretch>
              </p:blipFill>
              <p:spPr>
                <a:xfrm>
                  <a:off x="6351255" y="1053616"/>
                  <a:ext cx="1317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1" name="Ink 70">
                  <a:extLst>
                    <a:ext uri="{FF2B5EF4-FFF2-40B4-BE49-F238E27FC236}">
                      <a16:creationId xmlns:a16="http://schemas.microsoft.com/office/drawing/2014/main" id="{CFB29003-0ECF-5DCA-1D22-F73A2F9B1B91}"/>
                    </a:ext>
                  </a:extLst>
                </p14:cNvPr>
                <p14:cNvContentPartPr/>
                <p14:nvPr/>
              </p14:nvContentPartPr>
              <p14:xfrm>
                <a:off x="6858855" y="1207696"/>
                <a:ext cx="226440" cy="188280"/>
              </p14:xfrm>
            </p:contentPart>
          </mc:Choice>
          <mc:Fallback xmlns="">
            <p:pic>
              <p:nvPicPr>
                <p:cNvPr id="71" name="Ink 70">
                  <a:extLst>
                    <a:ext uri="{FF2B5EF4-FFF2-40B4-BE49-F238E27FC236}">
                      <a16:creationId xmlns:a16="http://schemas.microsoft.com/office/drawing/2014/main" id="{CFB29003-0ECF-5DCA-1D22-F73A2F9B1B91}"/>
                    </a:ext>
                  </a:extLst>
                </p:cNvPr>
                <p:cNvPicPr/>
                <p:nvPr/>
              </p:nvPicPr>
              <p:blipFill>
                <a:blip r:embed="rId27"/>
                <a:stretch>
                  <a:fillRect/>
                </a:stretch>
              </p:blipFill>
              <p:spPr>
                <a:xfrm>
                  <a:off x="6840855" y="1190056"/>
                  <a:ext cx="26208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8" name="Ink 67">
                  <a:extLst>
                    <a:ext uri="{FF2B5EF4-FFF2-40B4-BE49-F238E27FC236}">
                      <a16:creationId xmlns:a16="http://schemas.microsoft.com/office/drawing/2014/main" id="{79AA3D47-1BCB-C9D8-EBA3-6100459DF786}"/>
                    </a:ext>
                  </a:extLst>
                </p14:cNvPr>
                <p14:cNvContentPartPr/>
                <p14:nvPr/>
              </p14:nvContentPartPr>
              <p14:xfrm>
                <a:off x="6861375" y="656896"/>
                <a:ext cx="144720" cy="240840"/>
              </p14:xfrm>
            </p:contentPart>
          </mc:Choice>
          <mc:Fallback xmlns="">
            <p:pic>
              <p:nvPicPr>
                <p:cNvPr id="68" name="Ink 67">
                  <a:extLst>
                    <a:ext uri="{FF2B5EF4-FFF2-40B4-BE49-F238E27FC236}">
                      <a16:creationId xmlns:a16="http://schemas.microsoft.com/office/drawing/2014/main" id="{79AA3D47-1BCB-C9D8-EBA3-6100459DF786}"/>
                    </a:ext>
                  </a:extLst>
                </p:cNvPr>
                <p:cNvPicPr/>
                <p:nvPr/>
              </p:nvPicPr>
              <p:blipFill>
                <a:blip r:embed="rId29"/>
                <a:stretch>
                  <a:fillRect/>
                </a:stretch>
              </p:blipFill>
              <p:spPr>
                <a:xfrm>
                  <a:off x="6843375" y="638896"/>
                  <a:ext cx="180360" cy="27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9" name="Ink 68">
                  <a:extLst>
                    <a:ext uri="{FF2B5EF4-FFF2-40B4-BE49-F238E27FC236}">
                      <a16:creationId xmlns:a16="http://schemas.microsoft.com/office/drawing/2014/main" id="{974A4147-9D0F-62F9-B469-3CE302BE98BA}"/>
                    </a:ext>
                  </a:extLst>
                </p14:cNvPr>
                <p14:cNvContentPartPr/>
                <p14:nvPr/>
              </p14:nvContentPartPr>
              <p14:xfrm>
                <a:off x="7090695" y="671296"/>
                <a:ext cx="154800" cy="225360"/>
              </p14:xfrm>
            </p:contentPart>
          </mc:Choice>
          <mc:Fallback xmlns="">
            <p:pic>
              <p:nvPicPr>
                <p:cNvPr id="69" name="Ink 68">
                  <a:extLst>
                    <a:ext uri="{FF2B5EF4-FFF2-40B4-BE49-F238E27FC236}">
                      <a16:creationId xmlns:a16="http://schemas.microsoft.com/office/drawing/2014/main" id="{974A4147-9D0F-62F9-B469-3CE302BE98BA}"/>
                    </a:ext>
                  </a:extLst>
                </p:cNvPr>
                <p:cNvPicPr/>
                <p:nvPr/>
              </p:nvPicPr>
              <p:blipFill>
                <a:blip r:embed="rId31"/>
                <a:stretch>
                  <a:fillRect/>
                </a:stretch>
              </p:blipFill>
              <p:spPr>
                <a:xfrm>
                  <a:off x="7072695" y="653296"/>
                  <a:ext cx="1904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70" name="Ink 69">
                  <a:extLst>
                    <a:ext uri="{FF2B5EF4-FFF2-40B4-BE49-F238E27FC236}">
                      <a16:creationId xmlns:a16="http://schemas.microsoft.com/office/drawing/2014/main" id="{9218E1B9-EA69-A9F9-21C8-4AD3CDDBC7AD}"/>
                    </a:ext>
                  </a:extLst>
                </p14:cNvPr>
                <p14:cNvContentPartPr/>
                <p14:nvPr/>
              </p14:nvContentPartPr>
              <p14:xfrm>
                <a:off x="6768855" y="1022656"/>
                <a:ext cx="437400" cy="66240"/>
              </p14:xfrm>
            </p:contentPart>
          </mc:Choice>
          <mc:Fallback xmlns="">
            <p:pic>
              <p:nvPicPr>
                <p:cNvPr id="70" name="Ink 69">
                  <a:extLst>
                    <a:ext uri="{FF2B5EF4-FFF2-40B4-BE49-F238E27FC236}">
                      <a16:creationId xmlns:a16="http://schemas.microsoft.com/office/drawing/2014/main" id="{9218E1B9-EA69-A9F9-21C8-4AD3CDDBC7AD}"/>
                    </a:ext>
                  </a:extLst>
                </p:cNvPr>
                <p:cNvPicPr/>
                <p:nvPr/>
              </p:nvPicPr>
              <p:blipFill>
                <a:blip r:embed="rId33"/>
                <a:stretch>
                  <a:fillRect/>
                </a:stretch>
              </p:blipFill>
              <p:spPr>
                <a:xfrm>
                  <a:off x="6750855" y="1005016"/>
                  <a:ext cx="4730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96A20219-28AD-69A8-4CF7-58F254172021}"/>
                    </a:ext>
                  </a:extLst>
                </p14:cNvPr>
                <p14:cNvContentPartPr/>
                <p14:nvPr/>
              </p14:nvContentPartPr>
              <p14:xfrm>
                <a:off x="7508295" y="952456"/>
                <a:ext cx="144720" cy="5760"/>
              </p14:xfrm>
            </p:contentPart>
          </mc:Choice>
          <mc:Fallback xmlns="">
            <p:pic>
              <p:nvPicPr>
                <p:cNvPr id="72" name="Ink 71">
                  <a:extLst>
                    <a:ext uri="{FF2B5EF4-FFF2-40B4-BE49-F238E27FC236}">
                      <a16:creationId xmlns:a16="http://schemas.microsoft.com/office/drawing/2014/main" id="{96A20219-28AD-69A8-4CF7-58F254172021}"/>
                    </a:ext>
                  </a:extLst>
                </p:cNvPr>
                <p:cNvPicPr/>
                <p:nvPr/>
              </p:nvPicPr>
              <p:blipFill>
                <a:blip r:embed="rId35"/>
                <a:stretch>
                  <a:fillRect/>
                </a:stretch>
              </p:blipFill>
              <p:spPr>
                <a:xfrm>
                  <a:off x="7490295" y="934816"/>
                  <a:ext cx="1803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59541F9F-0B5A-6143-B590-7EC5D51D6F70}"/>
                    </a:ext>
                  </a:extLst>
                </p14:cNvPr>
                <p14:cNvContentPartPr/>
                <p14:nvPr/>
              </p14:nvContentPartPr>
              <p14:xfrm>
                <a:off x="7586415" y="1041736"/>
                <a:ext cx="147600" cy="10800"/>
              </p14:xfrm>
            </p:contentPart>
          </mc:Choice>
          <mc:Fallback xmlns="">
            <p:pic>
              <p:nvPicPr>
                <p:cNvPr id="73" name="Ink 72">
                  <a:extLst>
                    <a:ext uri="{FF2B5EF4-FFF2-40B4-BE49-F238E27FC236}">
                      <a16:creationId xmlns:a16="http://schemas.microsoft.com/office/drawing/2014/main" id="{59541F9F-0B5A-6143-B590-7EC5D51D6F70}"/>
                    </a:ext>
                  </a:extLst>
                </p:cNvPr>
                <p:cNvPicPr/>
                <p:nvPr/>
              </p:nvPicPr>
              <p:blipFill>
                <a:blip r:embed="rId37"/>
                <a:stretch>
                  <a:fillRect/>
                </a:stretch>
              </p:blipFill>
              <p:spPr>
                <a:xfrm>
                  <a:off x="7568415" y="1024096"/>
                  <a:ext cx="1832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E652B810-D2D0-0D92-3838-C2AF378C8F76}"/>
                    </a:ext>
                  </a:extLst>
                </p14:cNvPr>
                <p14:cNvContentPartPr/>
                <p14:nvPr/>
              </p14:nvContentPartPr>
              <p14:xfrm>
                <a:off x="8136495" y="791536"/>
                <a:ext cx="42480" cy="293760"/>
              </p14:xfrm>
            </p:contentPart>
          </mc:Choice>
          <mc:Fallback xmlns="">
            <p:pic>
              <p:nvPicPr>
                <p:cNvPr id="74" name="Ink 73">
                  <a:extLst>
                    <a:ext uri="{FF2B5EF4-FFF2-40B4-BE49-F238E27FC236}">
                      <a16:creationId xmlns:a16="http://schemas.microsoft.com/office/drawing/2014/main" id="{E652B810-D2D0-0D92-3838-C2AF378C8F76}"/>
                    </a:ext>
                  </a:extLst>
                </p:cNvPr>
                <p:cNvPicPr/>
                <p:nvPr/>
              </p:nvPicPr>
              <p:blipFill>
                <a:blip r:embed="rId39"/>
                <a:stretch>
                  <a:fillRect/>
                </a:stretch>
              </p:blipFill>
              <p:spPr>
                <a:xfrm>
                  <a:off x="8118495" y="773536"/>
                  <a:ext cx="78120" cy="329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9" name="Ink 78">
                  <a:extLst>
                    <a:ext uri="{FF2B5EF4-FFF2-40B4-BE49-F238E27FC236}">
                      <a16:creationId xmlns:a16="http://schemas.microsoft.com/office/drawing/2014/main" id="{8F577AC8-D3B1-A22A-D7BA-770330B1870F}"/>
                    </a:ext>
                  </a:extLst>
                </p14:cNvPr>
                <p14:cNvContentPartPr/>
                <p14:nvPr/>
              </p14:nvContentPartPr>
              <p14:xfrm>
                <a:off x="8326575" y="775336"/>
                <a:ext cx="169920" cy="312840"/>
              </p14:xfrm>
            </p:contentPart>
          </mc:Choice>
          <mc:Fallback xmlns="">
            <p:pic>
              <p:nvPicPr>
                <p:cNvPr id="79" name="Ink 78">
                  <a:extLst>
                    <a:ext uri="{FF2B5EF4-FFF2-40B4-BE49-F238E27FC236}">
                      <a16:creationId xmlns:a16="http://schemas.microsoft.com/office/drawing/2014/main" id="{8F577AC8-D3B1-A22A-D7BA-770330B1870F}"/>
                    </a:ext>
                  </a:extLst>
                </p:cNvPr>
                <p:cNvPicPr/>
                <p:nvPr/>
              </p:nvPicPr>
              <p:blipFill>
                <a:blip r:embed="rId41"/>
                <a:stretch>
                  <a:fillRect/>
                </a:stretch>
              </p:blipFill>
              <p:spPr>
                <a:xfrm>
                  <a:off x="8308575" y="757336"/>
                  <a:ext cx="20556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1" name="Ink 80">
                  <a:extLst>
                    <a:ext uri="{FF2B5EF4-FFF2-40B4-BE49-F238E27FC236}">
                      <a16:creationId xmlns:a16="http://schemas.microsoft.com/office/drawing/2014/main" id="{1CB10DAC-6271-300A-61E6-5309A4D5DCAB}"/>
                    </a:ext>
                  </a:extLst>
                </p14:cNvPr>
                <p14:cNvContentPartPr/>
                <p14:nvPr/>
              </p14:nvContentPartPr>
              <p14:xfrm>
                <a:off x="7903215" y="580936"/>
                <a:ext cx="803520" cy="59760"/>
              </p14:xfrm>
            </p:contentPart>
          </mc:Choice>
          <mc:Fallback xmlns="">
            <p:pic>
              <p:nvPicPr>
                <p:cNvPr id="81" name="Ink 80">
                  <a:extLst>
                    <a:ext uri="{FF2B5EF4-FFF2-40B4-BE49-F238E27FC236}">
                      <a16:creationId xmlns:a16="http://schemas.microsoft.com/office/drawing/2014/main" id="{1CB10DAC-6271-300A-61E6-5309A4D5DCAB}"/>
                    </a:ext>
                  </a:extLst>
                </p:cNvPr>
                <p:cNvPicPr/>
                <p:nvPr/>
              </p:nvPicPr>
              <p:blipFill>
                <a:blip r:embed="rId43"/>
                <a:stretch>
                  <a:fillRect/>
                </a:stretch>
              </p:blipFill>
              <p:spPr>
                <a:xfrm>
                  <a:off x="7885215" y="562936"/>
                  <a:ext cx="83916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2" name="Ink 81">
                  <a:extLst>
                    <a:ext uri="{FF2B5EF4-FFF2-40B4-BE49-F238E27FC236}">
                      <a16:creationId xmlns:a16="http://schemas.microsoft.com/office/drawing/2014/main" id="{00A3B2E7-3EB2-5BE2-5872-213784833BFC}"/>
                    </a:ext>
                  </a:extLst>
                </p14:cNvPr>
                <p14:cNvContentPartPr/>
                <p14:nvPr/>
              </p14:nvContentPartPr>
              <p14:xfrm>
                <a:off x="7805295" y="679936"/>
                <a:ext cx="993240" cy="725040"/>
              </p14:xfrm>
            </p:contentPart>
          </mc:Choice>
          <mc:Fallback xmlns="">
            <p:pic>
              <p:nvPicPr>
                <p:cNvPr id="82" name="Ink 81">
                  <a:extLst>
                    <a:ext uri="{FF2B5EF4-FFF2-40B4-BE49-F238E27FC236}">
                      <a16:creationId xmlns:a16="http://schemas.microsoft.com/office/drawing/2014/main" id="{00A3B2E7-3EB2-5BE2-5872-213784833BFC}"/>
                    </a:ext>
                  </a:extLst>
                </p:cNvPr>
                <p:cNvPicPr/>
                <p:nvPr/>
              </p:nvPicPr>
              <p:blipFill>
                <a:blip r:embed="rId45"/>
                <a:stretch>
                  <a:fillRect/>
                </a:stretch>
              </p:blipFill>
              <p:spPr>
                <a:xfrm>
                  <a:off x="7787295" y="661936"/>
                  <a:ext cx="1028880" cy="760680"/>
                </a:xfrm>
                <a:prstGeom prst="rect">
                  <a:avLst/>
                </a:prstGeom>
              </p:spPr>
            </p:pic>
          </mc:Fallback>
        </mc:AlternateContent>
      </p:grpSp>
    </p:spTree>
    <p:extLst>
      <p:ext uri="{BB962C8B-B14F-4D97-AF65-F5344CB8AC3E}">
        <p14:creationId xmlns:p14="http://schemas.microsoft.com/office/powerpoint/2010/main" val="4100226190"/>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56">
            <a:extLst>
              <a:ext uri="{FF2B5EF4-FFF2-40B4-BE49-F238E27FC236}">
                <a16:creationId xmlns:a16="http://schemas.microsoft.com/office/drawing/2014/main" id="{0A663588-B146-228F-9A2D-1AE9214EC6BD}"/>
              </a:ext>
            </a:extLst>
          </p:cNvPr>
          <p:cNvSpPr txBox="1"/>
          <p:nvPr/>
        </p:nvSpPr>
        <p:spPr>
          <a:xfrm>
            <a:off x="611127" y="434909"/>
            <a:ext cx="3753135" cy="3231654"/>
          </a:xfrm>
          <a:prstGeom prst="rect">
            <a:avLst/>
          </a:prstGeom>
          <a:noFill/>
          <a:ln>
            <a:solidFill>
              <a:schemeClr val="tx1"/>
            </a:solidFill>
          </a:ln>
        </p:spPr>
        <p:txBody>
          <a:bodyPr wrap="square" rtlCol="0">
            <a:spAutoFit/>
          </a:bodyPr>
          <a:lstStyle/>
          <a:p>
            <a:r>
              <a:rPr lang="en-GB" b="1"/>
              <a:t>Your turn</a:t>
            </a:r>
          </a:p>
          <a:p>
            <a:endParaRPr lang="en-GB"/>
          </a:p>
          <a:p>
            <a:r>
              <a:rPr lang="en-GB"/>
              <a:t>a) How many slices are needed to make a whole?</a:t>
            </a:r>
          </a:p>
          <a:p>
            <a:endParaRPr lang="en-GB"/>
          </a:p>
          <a:p>
            <a:endParaRPr lang="en-GB"/>
          </a:p>
          <a:p>
            <a:endParaRPr lang="en-GB"/>
          </a:p>
          <a:p>
            <a:endParaRPr lang="en-GB"/>
          </a:p>
          <a:p>
            <a:r>
              <a:rPr lang="en-GB"/>
              <a:t>b)</a:t>
            </a:r>
            <a:r>
              <a:rPr lang="en-GB" sz="2400"/>
              <a:t> </a:t>
            </a:r>
            <a:r>
              <a:rPr lang="en-GB"/>
              <a:t>Find all the ways a pizza can be split fairly into integer-degree slices.</a:t>
            </a:r>
          </a:p>
          <a:p>
            <a:endParaRPr lang="en-GB"/>
          </a:p>
        </p:txBody>
      </p:sp>
      <p:sp>
        <p:nvSpPr>
          <p:cNvPr id="58" name="Partial Circle 57">
            <a:extLst>
              <a:ext uri="{FF2B5EF4-FFF2-40B4-BE49-F238E27FC236}">
                <a16:creationId xmlns:a16="http://schemas.microsoft.com/office/drawing/2014/main" id="{A031B526-2B7B-9968-B143-85FC4D2B965A}"/>
              </a:ext>
            </a:extLst>
          </p:cNvPr>
          <p:cNvSpPr/>
          <p:nvPr/>
        </p:nvSpPr>
        <p:spPr>
          <a:xfrm>
            <a:off x="1575851" y="-116814"/>
            <a:ext cx="4078295" cy="4078295"/>
          </a:xfrm>
          <a:prstGeom prst="pie">
            <a:avLst>
              <a:gd name="adj1" fmla="val 9721436"/>
              <a:gd name="adj2" fmla="val 11003469"/>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9" name="Group 58">
            <a:extLst>
              <a:ext uri="{FF2B5EF4-FFF2-40B4-BE49-F238E27FC236}">
                <a16:creationId xmlns:a16="http://schemas.microsoft.com/office/drawing/2014/main" id="{1FC3C2C0-E3E8-0AE2-9FE8-BD7C206718F0}"/>
              </a:ext>
            </a:extLst>
          </p:cNvPr>
          <p:cNvGrpSpPr/>
          <p:nvPr/>
        </p:nvGrpSpPr>
        <p:grpSpPr>
          <a:xfrm>
            <a:off x="2911455" y="1547536"/>
            <a:ext cx="855000" cy="589320"/>
            <a:chOff x="2911455" y="1547536"/>
            <a:chExt cx="855000" cy="589320"/>
          </a:xfrm>
        </p:grpSpPr>
        <mc:AlternateContent xmlns:mc="http://schemas.openxmlformats.org/markup-compatibility/2006" xmlns:p14="http://schemas.microsoft.com/office/powerpoint/2010/main">
          <mc:Choice Requires="p14">
            <p:contentPart p14:bwMode="auto" r:id="rId2">
              <p14:nvContentPartPr>
                <p14:cNvPr id="7" name="Ink 6">
                  <a:extLst>
                    <a:ext uri="{FF2B5EF4-FFF2-40B4-BE49-F238E27FC236}">
                      <a16:creationId xmlns:a16="http://schemas.microsoft.com/office/drawing/2014/main" id="{11EEF104-E0BB-3AAE-9373-93199EADF8AC}"/>
                    </a:ext>
                  </a:extLst>
                </p14:cNvPr>
                <p14:cNvContentPartPr/>
                <p14:nvPr/>
              </p14:nvContentPartPr>
              <p14:xfrm>
                <a:off x="2911455" y="1880536"/>
                <a:ext cx="93240" cy="256320"/>
              </p14:xfrm>
            </p:contentPart>
          </mc:Choice>
          <mc:Fallback xmlns="">
            <p:pic>
              <p:nvPicPr>
                <p:cNvPr id="7" name="Ink 6">
                  <a:extLst>
                    <a:ext uri="{FF2B5EF4-FFF2-40B4-BE49-F238E27FC236}">
                      <a16:creationId xmlns:a16="http://schemas.microsoft.com/office/drawing/2014/main" id="{11EEF104-E0BB-3AAE-9373-93199EADF8AC}"/>
                    </a:ext>
                  </a:extLst>
                </p:cNvPr>
                <p:cNvPicPr/>
                <p:nvPr/>
              </p:nvPicPr>
              <p:blipFill>
                <a:blip r:embed="rId3"/>
                <a:stretch>
                  <a:fillRect/>
                </a:stretch>
              </p:blipFill>
              <p:spPr>
                <a:xfrm>
                  <a:off x="2893815" y="1862536"/>
                  <a:ext cx="12888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 name="Ink 13">
                  <a:extLst>
                    <a:ext uri="{FF2B5EF4-FFF2-40B4-BE49-F238E27FC236}">
                      <a16:creationId xmlns:a16="http://schemas.microsoft.com/office/drawing/2014/main" id="{0D4420CE-5297-155A-CEDC-EB33B9C30B9C}"/>
                    </a:ext>
                  </a:extLst>
                </p14:cNvPr>
                <p14:cNvContentPartPr/>
                <p14:nvPr/>
              </p14:nvContentPartPr>
              <p14:xfrm>
                <a:off x="3157335" y="1652296"/>
                <a:ext cx="165600" cy="167760"/>
              </p14:xfrm>
            </p:contentPart>
          </mc:Choice>
          <mc:Fallback xmlns="">
            <p:pic>
              <p:nvPicPr>
                <p:cNvPr id="14" name="Ink 13">
                  <a:extLst>
                    <a:ext uri="{FF2B5EF4-FFF2-40B4-BE49-F238E27FC236}">
                      <a16:creationId xmlns:a16="http://schemas.microsoft.com/office/drawing/2014/main" id="{0D4420CE-5297-155A-CEDC-EB33B9C30B9C}"/>
                    </a:ext>
                  </a:extLst>
                </p:cNvPr>
                <p:cNvPicPr/>
                <p:nvPr/>
              </p:nvPicPr>
              <p:blipFill>
                <a:blip r:embed="rId5"/>
                <a:stretch>
                  <a:fillRect/>
                </a:stretch>
              </p:blipFill>
              <p:spPr>
                <a:xfrm>
                  <a:off x="3139695" y="1634656"/>
                  <a:ext cx="20124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3" name="Ink 22">
                  <a:extLst>
                    <a:ext uri="{FF2B5EF4-FFF2-40B4-BE49-F238E27FC236}">
                      <a16:creationId xmlns:a16="http://schemas.microsoft.com/office/drawing/2014/main" id="{02EB867E-7A20-F5E7-4C2B-EF3C7871C792}"/>
                    </a:ext>
                  </a:extLst>
                </p14:cNvPr>
                <p14:cNvContentPartPr/>
                <p14:nvPr/>
              </p14:nvContentPartPr>
              <p14:xfrm>
                <a:off x="3413295" y="1653016"/>
                <a:ext cx="145800" cy="137880"/>
              </p14:xfrm>
            </p:contentPart>
          </mc:Choice>
          <mc:Fallback xmlns="">
            <p:pic>
              <p:nvPicPr>
                <p:cNvPr id="23" name="Ink 22">
                  <a:extLst>
                    <a:ext uri="{FF2B5EF4-FFF2-40B4-BE49-F238E27FC236}">
                      <a16:creationId xmlns:a16="http://schemas.microsoft.com/office/drawing/2014/main" id="{02EB867E-7A20-F5E7-4C2B-EF3C7871C792}"/>
                    </a:ext>
                  </a:extLst>
                </p:cNvPr>
                <p:cNvPicPr/>
                <p:nvPr/>
              </p:nvPicPr>
              <p:blipFill>
                <a:blip r:embed="rId7"/>
                <a:stretch>
                  <a:fillRect/>
                </a:stretch>
              </p:blipFill>
              <p:spPr>
                <a:xfrm>
                  <a:off x="3395655" y="1635376"/>
                  <a:ext cx="1814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2" name="Ink 31">
                  <a:extLst>
                    <a:ext uri="{FF2B5EF4-FFF2-40B4-BE49-F238E27FC236}">
                      <a16:creationId xmlns:a16="http://schemas.microsoft.com/office/drawing/2014/main" id="{AED80F86-A588-13D3-3D46-53D63D513A83}"/>
                    </a:ext>
                  </a:extLst>
                </p14:cNvPr>
                <p14:cNvContentPartPr/>
                <p14:nvPr/>
              </p14:nvContentPartPr>
              <p14:xfrm>
                <a:off x="3649455" y="1547536"/>
                <a:ext cx="117000" cy="107280"/>
              </p14:xfrm>
            </p:contentPart>
          </mc:Choice>
          <mc:Fallback xmlns="">
            <p:pic>
              <p:nvPicPr>
                <p:cNvPr id="32" name="Ink 31">
                  <a:extLst>
                    <a:ext uri="{FF2B5EF4-FFF2-40B4-BE49-F238E27FC236}">
                      <a16:creationId xmlns:a16="http://schemas.microsoft.com/office/drawing/2014/main" id="{AED80F86-A588-13D3-3D46-53D63D513A83}"/>
                    </a:ext>
                  </a:extLst>
                </p:cNvPr>
                <p:cNvPicPr/>
                <p:nvPr/>
              </p:nvPicPr>
              <p:blipFill>
                <a:blip r:embed="rId9"/>
                <a:stretch>
                  <a:fillRect/>
                </a:stretch>
              </p:blipFill>
              <p:spPr>
                <a:xfrm>
                  <a:off x="3631455" y="1529536"/>
                  <a:ext cx="152640" cy="142920"/>
                </a:xfrm>
                <a:prstGeom prst="rect">
                  <a:avLst/>
                </a:prstGeom>
              </p:spPr>
            </p:pic>
          </mc:Fallback>
        </mc:AlternateContent>
      </p:grpSp>
      <p:grpSp>
        <p:nvGrpSpPr>
          <p:cNvPr id="83" name="Group 82">
            <a:extLst>
              <a:ext uri="{FF2B5EF4-FFF2-40B4-BE49-F238E27FC236}">
                <a16:creationId xmlns:a16="http://schemas.microsoft.com/office/drawing/2014/main" id="{DA5C00E5-6F03-4ACF-D202-4056DC356002}"/>
              </a:ext>
            </a:extLst>
          </p:cNvPr>
          <p:cNvGrpSpPr/>
          <p:nvPr/>
        </p:nvGrpSpPr>
        <p:grpSpPr>
          <a:xfrm>
            <a:off x="4991535" y="580936"/>
            <a:ext cx="3807000" cy="1004400"/>
            <a:chOff x="4991535" y="580936"/>
            <a:chExt cx="3807000" cy="1004400"/>
          </a:xfrm>
        </p:grpSpPr>
        <mc:AlternateContent xmlns:mc="http://schemas.openxmlformats.org/markup-compatibility/2006" xmlns:p14="http://schemas.microsoft.com/office/powerpoint/2010/main">
          <mc:Choice Requires="p14">
            <p:contentPart p14:bwMode="auto" r:id="rId10">
              <p14:nvContentPartPr>
                <p14:cNvPr id="60" name="Ink 59">
                  <a:extLst>
                    <a:ext uri="{FF2B5EF4-FFF2-40B4-BE49-F238E27FC236}">
                      <a16:creationId xmlns:a16="http://schemas.microsoft.com/office/drawing/2014/main" id="{5A1C029F-259A-D6DC-CA06-CF55DA4F116B}"/>
                    </a:ext>
                  </a:extLst>
                </p14:cNvPr>
                <p14:cNvContentPartPr/>
                <p14:nvPr/>
              </p14:nvContentPartPr>
              <p14:xfrm>
                <a:off x="5087295" y="631336"/>
                <a:ext cx="160560" cy="317880"/>
              </p14:xfrm>
            </p:contentPart>
          </mc:Choice>
          <mc:Fallback xmlns="">
            <p:pic>
              <p:nvPicPr>
                <p:cNvPr id="60" name="Ink 59">
                  <a:extLst>
                    <a:ext uri="{FF2B5EF4-FFF2-40B4-BE49-F238E27FC236}">
                      <a16:creationId xmlns:a16="http://schemas.microsoft.com/office/drawing/2014/main" id="{5A1C029F-259A-D6DC-CA06-CF55DA4F116B}"/>
                    </a:ext>
                  </a:extLst>
                </p:cNvPr>
                <p:cNvPicPr/>
                <p:nvPr/>
              </p:nvPicPr>
              <p:blipFill>
                <a:blip r:embed="rId11"/>
                <a:stretch>
                  <a:fillRect/>
                </a:stretch>
              </p:blipFill>
              <p:spPr>
                <a:xfrm>
                  <a:off x="5069655" y="613696"/>
                  <a:ext cx="196200" cy="3535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61" name="Ink 60">
                  <a:extLst>
                    <a:ext uri="{FF2B5EF4-FFF2-40B4-BE49-F238E27FC236}">
                      <a16:creationId xmlns:a16="http://schemas.microsoft.com/office/drawing/2014/main" id="{E69452D1-868A-D4A3-D4DC-183BFF841994}"/>
                    </a:ext>
                  </a:extLst>
                </p14:cNvPr>
                <p14:cNvContentPartPr/>
                <p14:nvPr/>
              </p14:nvContentPartPr>
              <p14:xfrm>
                <a:off x="5358375" y="639616"/>
                <a:ext cx="158040" cy="260640"/>
              </p14:xfrm>
            </p:contentPart>
          </mc:Choice>
          <mc:Fallback xmlns="">
            <p:pic>
              <p:nvPicPr>
                <p:cNvPr id="61" name="Ink 60">
                  <a:extLst>
                    <a:ext uri="{FF2B5EF4-FFF2-40B4-BE49-F238E27FC236}">
                      <a16:creationId xmlns:a16="http://schemas.microsoft.com/office/drawing/2014/main" id="{E69452D1-868A-D4A3-D4DC-183BFF841994}"/>
                    </a:ext>
                  </a:extLst>
                </p:cNvPr>
                <p:cNvPicPr/>
                <p:nvPr/>
              </p:nvPicPr>
              <p:blipFill>
                <a:blip r:embed="rId13"/>
                <a:stretch>
                  <a:fillRect/>
                </a:stretch>
              </p:blipFill>
              <p:spPr>
                <a:xfrm>
                  <a:off x="5340735" y="621616"/>
                  <a:ext cx="19368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2" name="Ink 61">
                  <a:extLst>
                    <a:ext uri="{FF2B5EF4-FFF2-40B4-BE49-F238E27FC236}">
                      <a16:creationId xmlns:a16="http://schemas.microsoft.com/office/drawing/2014/main" id="{F9CF99E2-1756-AA56-AEEC-47217078BD2F}"/>
                    </a:ext>
                  </a:extLst>
                </p14:cNvPr>
                <p14:cNvContentPartPr/>
                <p14:nvPr/>
              </p14:nvContentPartPr>
              <p14:xfrm>
                <a:off x="5613255" y="642856"/>
                <a:ext cx="269640" cy="211320"/>
              </p14:xfrm>
            </p:contentPart>
          </mc:Choice>
          <mc:Fallback xmlns="">
            <p:pic>
              <p:nvPicPr>
                <p:cNvPr id="62" name="Ink 61">
                  <a:extLst>
                    <a:ext uri="{FF2B5EF4-FFF2-40B4-BE49-F238E27FC236}">
                      <a16:creationId xmlns:a16="http://schemas.microsoft.com/office/drawing/2014/main" id="{F9CF99E2-1756-AA56-AEEC-47217078BD2F}"/>
                    </a:ext>
                  </a:extLst>
                </p:cNvPr>
                <p:cNvPicPr/>
                <p:nvPr/>
              </p:nvPicPr>
              <p:blipFill>
                <a:blip r:embed="rId15"/>
                <a:stretch>
                  <a:fillRect/>
                </a:stretch>
              </p:blipFill>
              <p:spPr>
                <a:xfrm>
                  <a:off x="5595615" y="625216"/>
                  <a:ext cx="30528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3" name="Ink 62">
                  <a:extLst>
                    <a:ext uri="{FF2B5EF4-FFF2-40B4-BE49-F238E27FC236}">
                      <a16:creationId xmlns:a16="http://schemas.microsoft.com/office/drawing/2014/main" id="{276D85EF-83E4-4EB4-8303-8FFA4167341F}"/>
                    </a:ext>
                  </a:extLst>
                </p14:cNvPr>
                <p14:cNvContentPartPr/>
                <p14:nvPr/>
              </p14:nvContentPartPr>
              <p14:xfrm>
                <a:off x="4991535" y="1041016"/>
                <a:ext cx="945000" cy="115560"/>
              </p14:xfrm>
            </p:contentPart>
          </mc:Choice>
          <mc:Fallback xmlns="">
            <p:pic>
              <p:nvPicPr>
                <p:cNvPr id="63" name="Ink 62">
                  <a:extLst>
                    <a:ext uri="{FF2B5EF4-FFF2-40B4-BE49-F238E27FC236}">
                      <a16:creationId xmlns:a16="http://schemas.microsoft.com/office/drawing/2014/main" id="{276D85EF-83E4-4EB4-8303-8FFA4167341F}"/>
                    </a:ext>
                  </a:extLst>
                </p:cNvPr>
                <p:cNvPicPr/>
                <p:nvPr/>
              </p:nvPicPr>
              <p:blipFill>
                <a:blip r:embed="rId17"/>
                <a:stretch>
                  <a:fillRect/>
                </a:stretch>
              </p:blipFill>
              <p:spPr>
                <a:xfrm>
                  <a:off x="4973895" y="1023376"/>
                  <a:ext cx="98064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4" name="Ink 63">
                  <a:extLst>
                    <a:ext uri="{FF2B5EF4-FFF2-40B4-BE49-F238E27FC236}">
                      <a16:creationId xmlns:a16="http://schemas.microsoft.com/office/drawing/2014/main" id="{F55E8ABB-0229-1FC3-7D52-B7B1FB100E5C}"/>
                    </a:ext>
                  </a:extLst>
                </p14:cNvPr>
                <p14:cNvContentPartPr/>
                <p14:nvPr/>
              </p14:nvContentPartPr>
              <p14:xfrm>
                <a:off x="5167575" y="1282216"/>
                <a:ext cx="288720" cy="303120"/>
              </p14:xfrm>
            </p:contentPart>
          </mc:Choice>
          <mc:Fallback xmlns="">
            <p:pic>
              <p:nvPicPr>
                <p:cNvPr id="64" name="Ink 63">
                  <a:extLst>
                    <a:ext uri="{FF2B5EF4-FFF2-40B4-BE49-F238E27FC236}">
                      <a16:creationId xmlns:a16="http://schemas.microsoft.com/office/drawing/2014/main" id="{F55E8ABB-0229-1FC3-7D52-B7B1FB100E5C}"/>
                    </a:ext>
                  </a:extLst>
                </p:cNvPr>
                <p:cNvPicPr/>
                <p:nvPr/>
              </p:nvPicPr>
              <p:blipFill>
                <a:blip r:embed="rId19"/>
                <a:stretch>
                  <a:fillRect/>
                </a:stretch>
              </p:blipFill>
              <p:spPr>
                <a:xfrm>
                  <a:off x="5149935" y="1264576"/>
                  <a:ext cx="324360" cy="338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65" name="Ink 64">
                  <a:extLst>
                    <a:ext uri="{FF2B5EF4-FFF2-40B4-BE49-F238E27FC236}">
                      <a16:creationId xmlns:a16="http://schemas.microsoft.com/office/drawing/2014/main" id="{E3B351AE-ED11-89DE-F275-3A1B07A01C57}"/>
                    </a:ext>
                  </a:extLst>
                </p14:cNvPr>
                <p14:cNvContentPartPr/>
                <p14:nvPr/>
              </p14:nvContentPartPr>
              <p14:xfrm>
                <a:off x="5543775" y="1374016"/>
                <a:ext cx="208440" cy="181440"/>
              </p14:xfrm>
            </p:contentPart>
          </mc:Choice>
          <mc:Fallback xmlns="">
            <p:pic>
              <p:nvPicPr>
                <p:cNvPr id="65" name="Ink 64">
                  <a:extLst>
                    <a:ext uri="{FF2B5EF4-FFF2-40B4-BE49-F238E27FC236}">
                      <a16:creationId xmlns:a16="http://schemas.microsoft.com/office/drawing/2014/main" id="{E3B351AE-ED11-89DE-F275-3A1B07A01C57}"/>
                    </a:ext>
                  </a:extLst>
                </p:cNvPr>
                <p:cNvPicPr/>
                <p:nvPr/>
              </p:nvPicPr>
              <p:blipFill>
                <a:blip r:embed="rId21"/>
                <a:stretch>
                  <a:fillRect/>
                </a:stretch>
              </p:blipFill>
              <p:spPr>
                <a:xfrm>
                  <a:off x="5526135" y="1356016"/>
                  <a:ext cx="2440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6" name="Ink 65">
                  <a:extLst>
                    <a:ext uri="{FF2B5EF4-FFF2-40B4-BE49-F238E27FC236}">
                      <a16:creationId xmlns:a16="http://schemas.microsoft.com/office/drawing/2014/main" id="{1ACE9240-C4F3-145F-5A3B-5282C268E55F}"/>
                    </a:ext>
                  </a:extLst>
                </p14:cNvPr>
                <p14:cNvContentPartPr/>
                <p14:nvPr/>
              </p14:nvContentPartPr>
              <p14:xfrm>
                <a:off x="6264495" y="984136"/>
                <a:ext cx="176760" cy="9720"/>
              </p14:xfrm>
            </p:contentPart>
          </mc:Choice>
          <mc:Fallback xmlns="">
            <p:pic>
              <p:nvPicPr>
                <p:cNvPr id="66" name="Ink 65">
                  <a:extLst>
                    <a:ext uri="{FF2B5EF4-FFF2-40B4-BE49-F238E27FC236}">
                      <a16:creationId xmlns:a16="http://schemas.microsoft.com/office/drawing/2014/main" id="{1ACE9240-C4F3-145F-5A3B-5282C268E55F}"/>
                    </a:ext>
                  </a:extLst>
                </p:cNvPr>
                <p:cNvPicPr/>
                <p:nvPr/>
              </p:nvPicPr>
              <p:blipFill>
                <a:blip r:embed="rId23"/>
                <a:stretch>
                  <a:fillRect/>
                </a:stretch>
              </p:blipFill>
              <p:spPr>
                <a:xfrm>
                  <a:off x="6246495" y="966136"/>
                  <a:ext cx="2124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7" name="Ink 66">
                  <a:extLst>
                    <a:ext uri="{FF2B5EF4-FFF2-40B4-BE49-F238E27FC236}">
                      <a16:creationId xmlns:a16="http://schemas.microsoft.com/office/drawing/2014/main" id="{75D9D5A5-9330-B958-6912-97BE68653632}"/>
                    </a:ext>
                  </a:extLst>
                </p14:cNvPr>
                <p14:cNvContentPartPr/>
                <p14:nvPr/>
              </p14:nvContentPartPr>
              <p14:xfrm>
                <a:off x="6369255" y="1071256"/>
                <a:ext cx="96120" cy="9360"/>
              </p14:xfrm>
            </p:contentPart>
          </mc:Choice>
          <mc:Fallback xmlns="">
            <p:pic>
              <p:nvPicPr>
                <p:cNvPr id="67" name="Ink 66">
                  <a:extLst>
                    <a:ext uri="{FF2B5EF4-FFF2-40B4-BE49-F238E27FC236}">
                      <a16:creationId xmlns:a16="http://schemas.microsoft.com/office/drawing/2014/main" id="{75D9D5A5-9330-B958-6912-97BE68653632}"/>
                    </a:ext>
                  </a:extLst>
                </p:cNvPr>
                <p:cNvPicPr/>
                <p:nvPr/>
              </p:nvPicPr>
              <p:blipFill>
                <a:blip r:embed="rId25"/>
                <a:stretch>
                  <a:fillRect/>
                </a:stretch>
              </p:blipFill>
              <p:spPr>
                <a:xfrm>
                  <a:off x="6351255" y="1053616"/>
                  <a:ext cx="1317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71" name="Ink 70">
                  <a:extLst>
                    <a:ext uri="{FF2B5EF4-FFF2-40B4-BE49-F238E27FC236}">
                      <a16:creationId xmlns:a16="http://schemas.microsoft.com/office/drawing/2014/main" id="{CFB29003-0ECF-5DCA-1D22-F73A2F9B1B91}"/>
                    </a:ext>
                  </a:extLst>
                </p14:cNvPr>
                <p14:cNvContentPartPr/>
                <p14:nvPr/>
              </p14:nvContentPartPr>
              <p14:xfrm>
                <a:off x="6858855" y="1207696"/>
                <a:ext cx="226440" cy="188280"/>
              </p14:xfrm>
            </p:contentPart>
          </mc:Choice>
          <mc:Fallback xmlns="">
            <p:pic>
              <p:nvPicPr>
                <p:cNvPr id="71" name="Ink 70">
                  <a:extLst>
                    <a:ext uri="{FF2B5EF4-FFF2-40B4-BE49-F238E27FC236}">
                      <a16:creationId xmlns:a16="http://schemas.microsoft.com/office/drawing/2014/main" id="{CFB29003-0ECF-5DCA-1D22-F73A2F9B1B91}"/>
                    </a:ext>
                  </a:extLst>
                </p:cNvPr>
                <p:cNvPicPr/>
                <p:nvPr/>
              </p:nvPicPr>
              <p:blipFill>
                <a:blip r:embed="rId27"/>
                <a:stretch>
                  <a:fillRect/>
                </a:stretch>
              </p:blipFill>
              <p:spPr>
                <a:xfrm>
                  <a:off x="6840855" y="1190056"/>
                  <a:ext cx="26208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8" name="Ink 67">
                  <a:extLst>
                    <a:ext uri="{FF2B5EF4-FFF2-40B4-BE49-F238E27FC236}">
                      <a16:creationId xmlns:a16="http://schemas.microsoft.com/office/drawing/2014/main" id="{79AA3D47-1BCB-C9D8-EBA3-6100459DF786}"/>
                    </a:ext>
                  </a:extLst>
                </p14:cNvPr>
                <p14:cNvContentPartPr/>
                <p14:nvPr/>
              </p14:nvContentPartPr>
              <p14:xfrm>
                <a:off x="6861375" y="656896"/>
                <a:ext cx="144720" cy="240840"/>
              </p14:xfrm>
            </p:contentPart>
          </mc:Choice>
          <mc:Fallback xmlns="">
            <p:pic>
              <p:nvPicPr>
                <p:cNvPr id="68" name="Ink 67">
                  <a:extLst>
                    <a:ext uri="{FF2B5EF4-FFF2-40B4-BE49-F238E27FC236}">
                      <a16:creationId xmlns:a16="http://schemas.microsoft.com/office/drawing/2014/main" id="{79AA3D47-1BCB-C9D8-EBA3-6100459DF786}"/>
                    </a:ext>
                  </a:extLst>
                </p:cNvPr>
                <p:cNvPicPr/>
                <p:nvPr/>
              </p:nvPicPr>
              <p:blipFill>
                <a:blip r:embed="rId29"/>
                <a:stretch>
                  <a:fillRect/>
                </a:stretch>
              </p:blipFill>
              <p:spPr>
                <a:xfrm>
                  <a:off x="6843375" y="638896"/>
                  <a:ext cx="180360" cy="2764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9" name="Ink 68">
                  <a:extLst>
                    <a:ext uri="{FF2B5EF4-FFF2-40B4-BE49-F238E27FC236}">
                      <a16:creationId xmlns:a16="http://schemas.microsoft.com/office/drawing/2014/main" id="{974A4147-9D0F-62F9-B469-3CE302BE98BA}"/>
                    </a:ext>
                  </a:extLst>
                </p14:cNvPr>
                <p14:cNvContentPartPr/>
                <p14:nvPr/>
              </p14:nvContentPartPr>
              <p14:xfrm>
                <a:off x="7090695" y="671296"/>
                <a:ext cx="154800" cy="225360"/>
              </p14:xfrm>
            </p:contentPart>
          </mc:Choice>
          <mc:Fallback xmlns="">
            <p:pic>
              <p:nvPicPr>
                <p:cNvPr id="69" name="Ink 68">
                  <a:extLst>
                    <a:ext uri="{FF2B5EF4-FFF2-40B4-BE49-F238E27FC236}">
                      <a16:creationId xmlns:a16="http://schemas.microsoft.com/office/drawing/2014/main" id="{974A4147-9D0F-62F9-B469-3CE302BE98BA}"/>
                    </a:ext>
                  </a:extLst>
                </p:cNvPr>
                <p:cNvPicPr/>
                <p:nvPr/>
              </p:nvPicPr>
              <p:blipFill>
                <a:blip r:embed="rId31"/>
                <a:stretch>
                  <a:fillRect/>
                </a:stretch>
              </p:blipFill>
              <p:spPr>
                <a:xfrm>
                  <a:off x="7072695" y="653296"/>
                  <a:ext cx="19044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70" name="Ink 69">
                  <a:extLst>
                    <a:ext uri="{FF2B5EF4-FFF2-40B4-BE49-F238E27FC236}">
                      <a16:creationId xmlns:a16="http://schemas.microsoft.com/office/drawing/2014/main" id="{9218E1B9-EA69-A9F9-21C8-4AD3CDDBC7AD}"/>
                    </a:ext>
                  </a:extLst>
                </p14:cNvPr>
                <p14:cNvContentPartPr/>
                <p14:nvPr/>
              </p14:nvContentPartPr>
              <p14:xfrm>
                <a:off x="6768855" y="1022656"/>
                <a:ext cx="437400" cy="66240"/>
              </p14:xfrm>
            </p:contentPart>
          </mc:Choice>
          <mc:Fallback xmlns="">
            <p:pic>
              <p:nvPicPr>
                <p:cNvPr id="70" name="Ink 69">
                  <a:extLst>
                    <a:ext uri="{FF2B5EF4-FFF2-40B4-BE49-F238E27FC236}">
                      <a16:creationId xmlns:a16="http://schemas.microsoft.com/office/drawing/2014/main" id="{9218E1B9-EA69-A9F9-21C8-4AD3CDDBC7AD}"/>
                    </a:ext>
                  </a:extLst>
                </p:cNvPr>
                <p:cNvPicPr/>
                <p:nvPr/>
              </p:nvPicPr>
              <p:blipFill>
                <a:blip r:embed="rId33"/>
                <a:stretch>
                  <a:fillRect/>
                </a:stretch>
              </p:blipFill>
              <p:spPr>
                <a:xfrm>
                  <a:off x="6750855" y="1005016"/>
                  <a:ext cx="47304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96A20219-28AD-69A8-4CF7-58F254172021}"/>
                    </a:ext>
                  </a:extLst>
                </p14:cNvPr>
                <p14:cNvContentPartPr/>
                <p14:nvPr/>
              </p14:nvContentPartPr>
              <p14:xfrm>
                <a:off x="7508295" y="952456"/>
                <a:ext cx="144720" cy="5760"/>
              </p14:xfrm>
            </p:contentPart>
          </mc:Choice>
          <mc:Fallback xmlns="">
            <p:pic>
              <p:nvPicPr>
                <p:cNvPr id="72" name="Ink 71">
                  <a:extLst>
                    <a:ext uri="{FF2B5EF4-FFF2-40B4-BE49-F238E27FC236}">
                      <a16:creationId xmlns:a16="http://schemas.microsoft.com/office/drawing/2014/main" id="{96A20219-28AD-69A8-4CF7-58F254172021}"/>
                    </a:ext>
                  </a:extLst>
                </p:cNvPr>
                <p:cNvPicPr/>
                <p:nvPr/>
              </p:nvPicPr>
              <p:blipFill>
                <a:blip r:embed="rId35"/>
                <a:stretch>
                  <a:fillRect/>
                </a:stretch>
              </p:blipFill>
              <p:spPr>
                <a:xfrm>
                  <a:off x="7490295" y="934816"/>
                  <a:ext cx="1803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59541F9F-0B5A-6143-B590-7EC5D51D6F70}"/>
                    </a:ext>
                  </a:extLst>
                </p14:cNvPr>
                <p14:cNvContentPartPr/>
                <p14:nvPr/>
              </p14:nvContentPartPr>
              <p14:xfrm>
                <a:off x="7586415" y="1041736"/>
                <a:ext cx="147600" cy="10800"/>
              </p14:xfrm>
            </p:contentPart>
          </mc:Choice>
          <mc:Fallback xmlns="">
            <p:pic>
              <p:nvPicPr>
                <p:cNvPr id="73" name="Ink 72">
                  <a:extLst>
                    <a:ext uri="{FF2B5EF4-FFF2-40B4-BE49-F238E27FC236}">
                      <a16:creationId xmlns:a16="http://schemas.microsoft.com/office/drawing/2014/main" id="{59541F9F-0B5A-6143-B590-7EC5D51D6F70}"/>
                    </a:ext>
                  </a:extLst>
                </p:cNvPr>
                <p:cNvPicPr/>
                <p:nvPr/>
              </p:nvPicPr>
              <p:blipFill>
                <a:blip r:embed="rId37"/>
                <a:stretch>
                  <a:fillRect/>
                </a:stretch>
              </p:blipFill>
              <p:spPr>
                <a:xfrm>
                  <a:off x="7568415" y="1024096"/>
                  <a:ext cx="1832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E652B810-D2D0-0D92-3838-C2AF378C8F76}"/>
                    </a:ext>
                  </a:extLst>
                </p14:cNvPr>
                <p14:cNvContentPartPr/>
                <p14:nvPr/>
              </p14:nvContentPartPr>
              <p14:xfrm>
                <a:off x="8136495" y="791536"/>
                <a:ext cx="42480" cy="293760"/>
              </p14:xfrm>
            </p:contentPart>
          </mc:Choice>
          <mc:Fallback xmlns="">
            <p:pic>
              <p:nvPicPr>
                <p:cNvPr id="74" name="Ink 73">
                  <a:extLst>
                    <a:ext uri="{FF2B5EF4-FFF2-40B4-BE49-F238E27FC236}">
                      <a16:creationId xmlns:a16="http://schemas.microsoft.com/office/drawing/2014/main" id="{E652B810-D2D0-0D92-3838-C2AF378C8F76}"/>
                    </a:ext>
                  </a:extLst>
                </p:cNvPr>
                <p:cNvPicPr/>
                <p:nvPr/>
              </p:nvPicPr>
              <p:blipFill>
                <a:blip r:embed="rId39"/>
                <a:stretch>
                  <a:fillRect/>
                </a:stretch>
              </p:blipFill>
              <p:spPr>
                <a:xfrm>
                  <a:off x="8118495" y="773536"/>
                  <a:ext cx="78120" cy="329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9" name="Ink 78">
                  <a:extLst>
                    <a:ext uri="{FF2B5EF4-FFF2-40B4-BE49-F238E27FC236}">
                      <a16:creationId xmlns:a16="http://schemas.microsoft.com/office/drawing/2014/main" id="{8F577AC8-D3B1-A22A-D7BA-770330B1870F}"/>
                    </a:ext>
                  </a:extLst>
                </p14:cNvPr>
                <p14:cNvContentPartPr/>
                <p14:nvPr/>
              </p14:nvContentPartPr>
              <p14:xfrm>
                <a:off x="8326575" y="775336"/>
                <a:ext cx="169920" cy="312840"/>
              </p14:xfrm>
            </p:contentPart>
          </mc:Choice>
          <mc:Fallback xmlns="">
            <p:pic>
              <p:nvPicPr>
                <p:cNvPr id="79" name="Ink 78">
                  <a:extLst>
                    <a:ext uri="{FF2B5EF4-FFF2-40B4-BE49-F238E27FC236}">
                      <a16:creationId xmlns:a16="http://schemas.microsoft.com/office/drawing/2014/main" id="{8F577AC8-D3B1-A22A-D7BA-770330B1870F}"/>
                    </a:ext>
                  </a:extLst>
                </p:cNvPr>
                <p:cNvPicPr/>
                <p:nvPr/>
              </p:nvPicPr>
              <p:blipFill>
                <a:blip r:embed="rId41"/>
                <a:stretch>
                  <a:fillRect/>
                </a:stretch>
              </p:blipFill>
              <p:spPr>
                <a:xfrm>
                  <a:off x="8308575" y="757336"/>
                  <a:ext cx="205560" cy="3484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81" name="Ink 80">
                  <a:extLst>
                    <a:ext uri="{FF2B5EF4-FFF2-40B4-BE49-F238E27FC236}">
                      <a16:creationId xmlns:a16="http://schemas.microsoft.com/office/drawing/2014/main" id="{1CB10DAC-6271-300A-61E6-5309A4D5DCAB}"/>
                    </a:ext>
                  </a:extLst>
                </p14:cNvPr>
                <p14:cNvContentPartPr/>
                <p14:nvPr/>
              </p14:nvContentPartPr>
              <p14:xfrm>
                <a:off x="7903215" y="580936"/>
                <a:ext cx="803520" cy="59760"/>
              </p14:xfrm>
            </p:contentPart>
          </mc:Choice>
          <mc:Fallback xmlns="">
            <p:pic>
              <p:nvPicPr>
                <p:cNvPr id="81" name="Ink 80">
                  <a:extLst>
                    <a:ext uri="{FF2B5EF4-FFF2-40B4-BE49-F238E27FC236}">
                      <a16:creationId xmlns:a16="http://schemas.microsoft.com/office/drawing/2014/main" id="{1CB10DAC-6271-300A-61E6-5309A4D5DCAB}"/>
                    </a:ext>
                  </a:extLst>
                </p:cNvPr>
                <p:cNvPicPr/>
                <p:nvPr/>
              </p:nvPicPr>
              <p:blipFill>
                <a:blip r:embed="rId43"/>
                <a:stretch>
                  <a:fillRect/>
                </a:stretch>
              </p:blipFill>
              <p:spPr>
                <a:xfrm>
                  <a:off x="7885215" y="562936"/>
                  <a:ext cx="839160" cy="954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82" name="Ink 81">
                  <a:extLst>
                    <a:ext uri="{FF2B5EF4-FFF2-40B4-BE49-F238E27FC236}">
                      <a16:creationId xmlns:a16="http://schemas.microsoft.com/office/drawing/2014/main" id="{00A3B2E7-3EB2-5BE2-5872-213784833BFC}"/>
                    </a:ext>
                  </a:extLst>
                </p14:cNvPr>
                <p14:cNvContentPartPr/>
                <p14:nvPr/>
              </p14:nvContentPartPr>
              <p14:xfrm>
                <a:off x="7805295" y="679936"/>
                <a:ext cx="993240" cy="725040"/>
              </p14:xfrm>
            </p:contentPart>
          </mc:Choice>
          <mc:Fallback xmlns="">
            <p:pic>
              <p:nvPicPr>
                <p:cNvPr id="82" name="Ink 81">
                  <a:extLst>
                    <a:ext uri="{FF2B5EF4-FFF2-40B4-BE49-F238E27FC236}">
                      <a16:creationId xmlns:a16="http://schemas.microsoft.com/office/drawing/2014/main" id="{00A3B2E7-3EB2-5BE2-5872-213784833BFC}"/>
                    </a:ext>
                  </a:extLst>
                </p:cNvPr>
                <p:cNvPicPr/>
                <p:nvPr/>
              </p:nvPicPr>
              <p:blipFill>
                <a:blip r:embed="rId45"/>
                <a:stretch>
                  <a:fillRect/>
                </a:stretch>
              </p:blipFill>
              <p:spPr>
                <a:xfrm>
                  <a:off x="7787295" y="661936"/>
                  <a:ext cx="1028880" cy="760680"/>
                </a:xfrm>
                <a:prstGeom prst="rect">
                  <a:avLst/>
                </a:prstGeom>
              </p:spPr>
            </p:pic>
          </mc:Fallback>
        </mc:AlternateContent>
      </p:grpSp>
      <p:grpSp>
        <p:nvGrpSpPr>
          <p:cNvPr id="89" name="Group 88">
            <a:extLst>
              <a:ext uri="{FF2B5EF4-FFF2-40B4-BE49-F238E27FC236}">
                <a16:creationId xmlns:a16="http://schemas.microsoft.com/office/drawing/2014/main" id="{3BC29E58-CA40-E681-D8E5-0AF1AE8F6516}"/>
              </a:ext>
            </a:extLst>
          </p:cNvPr>
          <p:cNvGrpSpPr/>
          <p:nvPr/>
        </p:nvGrpSpPr>
        <p:grpSpPr>
          <a:xfrm>
            <a:off x="5598495" y="1980616"/>
            <a:ext cx="1002240" cy="438480"/>
            <a:chOff x="5598495" y="1980616"/>
            <a:chExt cx="1002240" cy="438480"/>
          </a:xfrm>
        </p:grpSpPr>
        <mc:AlternateContent xmlns:mc="http://schemas.openxmlformats.org/markup-compatibility/2006" xmlns:p14="http://schemas.microsoft.com/office/powerpoint/2010/main">
          <mc:Choice Requires="p14">
            <p:contentPart p14:bwMode="auto" r:id="rId46">
              <p14:nvContentPartPr>
                <p14:cNvPr id="84" name="Ink 83">
                  <a:extLst>
                    <a:ext uri="{FF2B5EF4-FFF2-40B4-BE49-F238E27FC236}">
                      <a16:creationId xmlns:a16="http://schemas.microsoft.com/office/drawing/2014/main" id="{8066C36B-E108-4EF7-157B-B868720AF85F}"/>
                    </a:ext>
                  </a:extLst>
                </p14:cNvPr>
                <p14:cNvContentPartPr/>
                <p14:nvPr/>
              </p14:nvContentPartPr>
              <p14:xfrm>
                <a:off x="5716215" y="2008696"/>
                <a:ext cx="174600" cy="284040"/>
              </p14:xfrm>
            </p:contentPart>
          </mc:Choice>
          <mc:Fallback xmlns="">
            <p:pic>
              <p:nvPicPr>
                <p:cNvPr id="84" name="Ink 83">
                  <a:extLst>
                    <a:ext uri="{FF2B5EF4-FFF2-40B4-BE49-F238E27FC236}">
                      <a16:creationId xmlns:a16="http://schemas.microsoft.com/office/drawing/2014/main" id="{8066C36B-E108-4EF7-157B-B868720AF85F}"/>
                    </a:ext>
                  </a:extLst>
                </p:cNvPr>
                <p:cNvPicPr/>
                <p:nvPr/>
              </p:nvPicPr>
              <p:blipFill>
                <a:blip r:embed="rId47"/>
                <a:stretch>
                  <a:fillRect/>
                </a:stretch>
              </p:blipFill>
              <p:spPr>
                <a:xfrm>
                  <a:off x="5698575" y="1991056"/>
                  <a:ext cx="21024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85" name="Ink 84">
                  <a:extLst>
                    <a:ext uri="{FF2B5EF4-FFF2-40B4-BE49-F238E27FC236}">
                      <a16:creationId xmlns:a16="http://schemas.microsoft.com/office/drawing/2014/main" id="{0241815E-9920-59B9-B734-88F1417B1634}"/>
                    </a:ext>
                  </a:extLst>
                </p14:cNvPr>
                <p14:cNvContentPartPr/>
                <p14:nvPr/>
              </p14:nvContentPartPr>
              <p14:xfrm>
                <a:off x="5994495" y="1980616"/>
                <a:ext cx="131400" cy="273240"/>
              </p14:xfrm>
            </p:contentPart>
          </mc:Choice>
          <mc:Fallback xmlns="">
            <p:pic>
              <p:nvPicPr>
                <p:cNvPr id="85" name="Ink 84">
                  <a:extLst>
                    <a:ext uri="{FF2B5EF4-FFF2-40B4-BE49-F238E27FC236}">
                      <a16:creationId xmlns:a16="http://schemas.microsoft.com/office/drawing/2014/main" id="{0241815E-9920-59B9-B734-88F1417B1634}"/>
                    </a:ext>
                  </a:extLst>
                </p:cNvPr>
                <p:cNvPicPr/>
                <p:nvPr/>
              </p:nvPicPr>
              <p:blipFill>
                <a:blip r:embed="rId49"/>
                <a:stretch>
                  <a:fillRect/>
                </a:stretch>
              </p:blipFill>
              <p:spPr>
                <a:xfrm>
                  <a:off x="5976855" y="1962976"/>
                  <a:ext cx="16704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7" name="Ink 86">
                  <a:extLst>
                    <a:ext uri="{FF2B5EF4-FFF2-40B4-BE49-F238E27FC236}">
                      <a16:creationId xmlns:a16="http://schemas.microsoft.com/office/drawing/2014/main" id="{66DDF72C-5F2E-10DE-7AD7-8F97BD710CF1}"/>
                    </a:ext>
                  </a:extLst>
                </p14:cNvPr>
                <p14:cNvContentPartPr/>
                <p14:nvPr/>
              </p14:nvContentPartPr>
              <p14:xfrm>
                <a:off x="6246135" y="1995736"/>
                <a:ext cx="201600" cy="183960"/>
              </p14:xfrm>
            </p:contentPart>
          </mc:Choice>
          <mc:Fallback xmlns="">
            <p:pic>
              <p:nvPicPr>
                <p:cNvPr id="87" name="Ink 86">
                  <a:extLst>
                    <a:ext uri="{FF2B5EF4-FFF2-40B4-BE49-F238E27FC236}">
                      <a16:creationId xmlns:a16="http://schemas.microsoft.com/office/drawing/2014/main" id="{66DDF72C-5F2E-10DE-7AD7-8F97BD710CF1}"/>
                    </a:ext>
                  </a:extLst>
                </p:cNvPr>
                <p:cNvPicPr/>
                <p:nvPr/>
              </p:nvPicPr>
              <p:blipFill>
                <a:blip r:embed="rId51"/>
                <a:stretch>
                  <a:fillRect/>
                </a:stretch>
              </p:blipFill>
              <p:spPr>
                <a:xfrm>
                  <a:off x="6228495" y="1977736"/>
                  <a:ext cx="2372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8" name="Ink 87">
                  <a:extLst>
                    <a:ext uri="{FF2B5EF4-FFF2-40B4-BE49-F238E27FC236}">
                      <a16:creationId xmlns:a16="http://schemas.microsoft.com/office/drawing/2014/main" id="{2375B8B6-E25C-862E-06AF-B60942C1E035}"/>
                    </a:ext>
                  </a:extLst>
                </p14:cNvPr>
                <p14:cNvContentPartPr/>
                <p14:nvPr/>
              </p14:nvContentPartPr>
              <p14:xfrm>
                <a:off x="5598495" y="2324416"/>
                <a:ext cx="1002240" cy="94680"/>
              </p14:xfrm>
            </p:contentPart>
          </mc:Choice>
          <mc:Fallback xmlns="">
            <p:pic>
              <p:nvPicPr>
                <p:cNvPr id="88" name="Ink 87">
                  <a:extLst>
                    <a:ext uri="{FF2B5EF4-FFF2-40B4-BE49-F238E27FC236}">
                      <a16:creationId xmlns:a16="http://schemas.microsoft.com/office/drawing/2014/main" id="{2375B8B6-E25C-862E-06AF-B60942C1E035}"/>
                    </a:ext>
                  </a:extLst>
                </p:cNvPr>
                <p:cNvPicPr/>
                <p:nvPr/>
              </p:nvPicPr>
              <p:blipFill>
                <a:blip r:embed="rId53"/>
                <a:stretch>
                  <a:fillRect/>
                </a:stretch>
              </p:blipFill>
              <p:spPr>
                <a:xfrm>
                  <a:off x="5580495" y="2306416"/>
                  <a:ext cx="1037880" cy="130320"/>
                </a:xfrm>
                <a:prstGeom prst="rect">
                  <a:avLst/>
                </a:prstGeom>
              </p:spPr>
            </p:pic>
          </mc:Fallback>
        </mc:AlternateContent>
      </p:grpSp>
      <p:grpSp>
        <p:nvGrpSpPr>
          <p:cNvPr id="96" name="Group 95">
            <a:extLst>
              <a:ext uri="{FF2B5EF4-FFF2-40B4-BE49-F238E27FC236}">
                <a16:creationId xmlns:a16="http://schemas.microsoft.com/office/drawing/2014/main" id="{367ED9D3-9154-BB01-92D0-24437994274D}"/>
              </a:ext>
            </a:extLst>
          </p:cNvPr>
          <p:cNvGrpSpPr/>
          <p:nvPr/>
        </p:nvGrpSpPr>
        <p:grpSpPr>
          <a:xfrm>
            <a:off x="5661855" y="2517376"/>
            <a:ext cx="1052640" cy="200520"/>
            <a:chOff x="5661855" y="2517376"/>
            <a:chExt cx="1052640" cy="200520"/>
          </a:xfrm>
        </p:grpSpPr>
        <mc:AlternateContent xmlns:mc="http://schemas.openxmlformats.org/markup-compatibility/2006" xmlns:p14="http://schemas.microsoft.com/office/powerpoint/2010/main">
          <mc:Choice Requires="p14">
            <p:contentPart p14:bwMode="auto" r:id="rId54">
              <p14:nvContentPartPr>
                <p14:cNvPr id="90" name="Ink 89">
                  <a:extLst>
                    <a:ext uri="{FF2B5EF4-FFF2-40B4-BE49-F238E27FC236}">
                      <a16:creationId xmlns:a16="http://schemas.microsoft.com/office/drawing/2014/main" id="{9C9E2DAE-2D13-FF93-289B-D7E97EB9B8C5}"/>
                    </a:ext>
                  </a:extLst>
                </p14:cNvPr>
                <p14:cNvContentPartPr/>
                <p14:nvPr/>
              </p14:nvContentPartPr>
              <p14:xfrm>
                <a:off x="5661855" y="2524216"/>
                <a:ext cx="15480" cy="154800"/>
              </p14:xfrm>
            </p:contentPart>
          </mc:Choice>
          <mc:Fallback xmlns="">
            <p:pic>
              <p:nvPicPr>
                <p:cNvPr id="90" name="Ink 89">
                  <a:extLst>
                    <a:ext uri="{FF2B5EF4-FFF2-40B4-BE49-F238E27FC236}">
                      <a16:creationId xmlns:a16="http://schemas.microsoft.com/office/drawing/2014/main" id="{9C9E2DAE-2D13-FF93-289B-D7E97EB9B8C5}"/>
                    </a:ext>
                  </a:extLst>
                </p:cNvPr>
                <p:cNvPicPr/>
                <p:nvPr/>
              </p:nvPicPr>
              <p:blipFill>
                <a:blip r:embed="rId55"/>
                <a:stretch>
                  <a:fillRect/>
                </a:stretch>
              </p:blipFill>
              <p:spPr>
                <a:xfrm>
                  <a:off x="5644215" y="2506576"/>
                  <a:ext cx="51120" cy="1904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91" name="Ink 90">
                  <a:extLst>
                    <a:ext uri="{FF2B5EF4-FFF2-40B4-BE49-F238E27FC236}">
                      <a16:creationId xmlns:a16="http://schemas.microsoft.com/office/drawing/2014/main" id="{45801240-6B98-4FE9-C125-465DCC587DDC}"/>
                    </a:ext>
                  </a:extLst>
                </p14:cNvPr>
                <p14:cNvContentPartPr/>
                <p14:nvPr/>
              </p14:nvContentPartPr>
              <p14:xfrm>
                <a:off x="5897295" y="2591536"/>
                <a:ext cx="108720" cy="85680"/>
              </p14:xfrm>
            </p:contentPart>
          </mc:Choice>
          <mc:Fallback xmlns="">
            <p:pic>
              <p:nvPicPr>
                <p:cNvPr id="91" name="Ink 90">
                  <a:extLst>
                    <a:ext uri="{FF2B5EF4-FFF2-40B4-BE49-F238E27FC236}">
                      <a16:creationId xmlns:a16="http://schemas.microsoft.com/office/drawing/2014/main" id="{45801240-6B98-4FE9-C125-465DCC587DDC}"/>
                    </a:ext>
                  </a:extLst>
                </p:cNvPr>
                <p:cNvPicPr/>
                <p:nvPr/>
              </p:nvPicPr>
              <p:blipFill>
                <a:blip r:embed="rId57"/>
                <a:stretch>
                  <a:fillRect/>
                </a:stretch>
              </p:blipFill>
              <p:spPr>
                <a:xfrm>
                  <a:off x="5879295" y="2573896"/>
                  <a:ext cx="144360" cy="1213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92" name="Ink 91">
                  <a:extLst>
                    <a:ext uri="{FF2B5EF4-FFF2-40B4-BE49-F238E27FC236}">
                      <a16:creationId xmlns:a16="http://schemas.microsoft.com/office/drawing/2014/main" id="{E0CCCFDC-E50A-D1A1-D7CC-1D73C2F7F397}"/>
                    </a:ext>
                  </a:extLst>
                </p14:cNvPr>
                <p14:cNvContentPartPr/>
                <p14:nvPr/>
              </p14:nvContentPartPr>
              <p14:xfrm>
                <a:off x="5936535" y="2590096"/>
                <a:ext cx="126000" cy="105840"/>
              </p14:xfrm>
            </p:contentPart>
          </mc:Choice>
          <mc:Fallback xmlns="">
            <p:pic>
              <p:nvPicPr>
                <p:cNvPr id="92" name="Ink 91">
                  <a:extLst>
                    <a:ext uri="{FF2B5EF4-FFF2-40B4-BE49-F238E27FC236}">
                      <a16:creationId xmlns:a16="http://schemas.microsoft.com/office/drawing/2014/main" id="{E0CCCFDC-E50A-D1A1-D7CC-1D73C2F7F397}"/>
                    </a:ext>
                  </a:extLst>
                </p:cNvPr>
                <p:cNvPicPr/>
                <p:nvPr/>
              </p:nvPicPr>
              <p:blipFill>
                <a:blip r:embed="rId59"/>
                <a:stretch>
                  <a:fillRect/>
                </a:stretch>
              </p:blipFill>
              <p:spPr>
                <a:xfrm>
                  <a:off x="5918535" y="2572096"/>
                  <a:ext cx="1616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93" name="Ink 92">
                  <a:extLst>
                    <a:ext uri="{FF2B5EF4-FFF2-40B4-BE49-F238E27FC236}">
                      <a16:creationId xmlns:a16="http://schemas.microsoft.com/office/drawing/2014/main" id="{02A1B34E-E678-AD52-7EBE-4255D7E2F402}"/>
                    </a:ext>
                  </a:extLst>
                </p14:cNvPr>
                <p14:cNvContentPartPr/>
                <p14:nvPr/>
              </p14:nvContentPartPr>
              <p14:xfrm>
                <a:off x="6144255" y="2517376"/>
                <a:ext cx="143640" cy="200520"/>
              </p14:xfrm>
            </p:contentPart>
          </mc:Choice>
          <mc:Fallback xmlns="">
            <p:pic>
              <p:nvPicPr>
                <p:cNvPr id="93" name="Ink 92">
                  <a:extLst>
                    <a:ext uri="{FF2B5EF4-FFF2-40B4-BE49-F238E27FC236}">
                      <a16:creationId xmlns:a16="http://schemas.microsoft.com/office/drawing/2014/main" id="{02A1B34E-E678-AD52-7EBE-4255D7E2F402}"/>
                    </a:ext>
                  </a:extLst>
                </p:cNvPr>
                <p:cNvPicPr/>
                <p:nvPr/>
              </p:nvPicPr>
              <p:blipFill>
                <a:blip r:embed="rId61"/>
                <a:stretch>
                  <a:fillRect/>
                </a:stretch>
              </p:blipFill>
              <p:spPr>
                <a:xfrm>
                  <a:off x="6126255" y="2499376"/>
                  <a:ext cx="17928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94" name="Ink 93">
                  <a:extLst>
                    <a:ext uri="{FF2B5EF4-FFF2-40B4-BE49-F238E27FC236}">
                      <a16:creationId xmlns:a16="http://schemas.microsoft.com/office/drawing/2014/main" id="{DAEF562B-3016-B12C-BAAD-5886C7C9D6C5}"/>
                    </a:ext>
                  </a:extLst>
                </p14:cNvPr>
                <p14:cNvContentPartPr/>
                <p14:nvPr/>
              </p14:nvContentPartPr>
              <p14:xfrm>
                <a:off x="6369975" y="2523496"/>
                <a:ext cx="124560" cy="189360"/>
              </p14:xfrm>
            </p:contentPart>
          </mc:Choice>
          <mc:Fallback xmlns="">
            <p:pic>
              <p:nvPicPr>
                <p:cNvPr id="94" name="Ink 93">
                  <a:extLst>
                    <a:ext uri="{FF2B5EF4-FFF2-40B4-BE49-F238E27FC236}">
                      <a16:creationId xmlns:a16="http://schemas.microsoft.com/office/drawing/2014/main" id="{DAEF562B-3016-B12C-BAAD-5886C7C9D6C5}"/>
                    </a:ext>
                  </a:extLst>
                </p:cNvPr>
                <p:cNvPicPr/>
                <p:nvPr/>
              </p:nvPicPr>
              <p:blipFill>
                <a:blip r:embed="rId63"/>
                <a:stretch>
                  <a:fillRect/>
                </a:stretch>
              </p:blipFill>
              <p:spPr>
                <a:xfrm>
                  <a:off x="6352335" y="2505496"/>
                  <a:ext cx="1602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95" name="Ink 94">
                  <a:extLst>
                    <a:ext uri="{FF2B5EF4-FFF2-40B4-BE49-F238E27FC236}">
                      <a16:creationId xmlns:a16="http://schemas.microsoft.com/office/drawing/2014/main" id="{C66E0F8E-B832-6D18-A023-64699E15149E}"/>
                    </a:ext>
                  </a:extLst>
                </p14:cNvPr>
                <p14:cNvContentPartPr/>
                <p14:nvPr/>
              </p14:nvContentPartPr>
              <p14:xfrm>
                <a:off x="6561495" y="2540416"/>
                <a:ext cx="153000" cy="141480"/>
              </p14:xfrm>
            </p:contentPart>
          </mc:Choice>
          <mc:Fallback xmlns="">
            <p:pic>
              <p:nvPicPr>
                <p:cNvPr id="95" name="Ink 94">
                  <a:extLst>
                    <a:ext uri="{FF2B5EF4-FFF2-40B4-BE49-F238E27FC236}">
                      <a16:creationId xmlns:a16="http://schemas.microsoft.com/office/drawing/2014/main" id="{C66E0F8E-B832-6D18-A023-64699E15149E}"/>
                    </a:ext>
                  </a:extLst>
                </p:cNvPr>
                <p:cNvPicPr/>
                <p:nvPr/>
              </p:nvPicPr>
              <p:blipFill>
                <a:blip r:embed="rId65"/>
                <a:stretch>
                  <a:fillRect/>
                </a:stretch>
              </p:blipFill>
              <p:spPr>
                <a:xfrm>
                  <a:off x="6543495" y="2522776"/>
                  <a:ext cx="188640" cy="177120"/>
                </a:xfrm>
                <a:prstGeom prst="rect">
                  <a:avLst/>
                </a:prstGeom>
              </p:spPr>
            </p:pic>
          </mc:Fallback>
        </mc:AlternateContent>
      </p:grpSp>
      <p:grpSp>
        <p:nvGrpSpPr>
          <p:cNvPr id="103" name="Group 102">
            <a:extLst>
              <a:ext uri="{FF2B5EF4-FFF2-40B4-BE49-F238E27FC236}">
                <a16:creationId xmlns:a16="http://schemas.microsoft.com/office/drawing/2014/main" id="{2B4BB4D9-1EDE-D7CA-BE68-31254A591782}"/>
              </a:ext>
            </a:extLst>
          </p:cNvPr>
          <p:cNvGrpSpPr/>
          <p:nvPr/>
        </p:nvGrpSpPr>
        <p:grpSpPr>
          <a:xfrm>
            <a:off x="5534055" y="2878816"/>
            <a:ext cx="1173600" cy="176040"/>
            <a:chOff x="5534055" y="2878816"/>
            <a:chExt cx="1173600" cy="176040"/>
          </a:xfrm>
        </p:grpSpPr>
        <mc:AlternateContent xmlns:mc="http://schemas.openxmlformats.org/markup-compatibility/2006" xmlns:p14="http://schemas.microsoft.com/office/powerpoint/2010/main">
          <mc:Choice Requires="p14">
            <p:contentPart p14:bwMode="auto" r:id="rId66">
              <p14:nvContentPartPr>
                <p14:cNvPr id="97" name="Ink 96">
                  <a:extLst>
                    <a:ext uri="{FF2B5EF4-FFF2-40B4-BE49-F238E27FC236}">
                      <a16:creationId xmlns:a16="http://schemas.microsoft.com/office/drawing/2014/main" id="{3DD2AF41-A8B9-57FE-07BD-21B180AB04E3}"/>
                    </a:ext>
                  </a:extLst>
                </p14:cNvPr>
                <p14:cNvContentPartPr/>
                <p14:nvPr/>
              </p14:nvContentPartPr>
              <p14:xfrm>
                <a:off x="5534055" y="2880976"/>
                <a:ext cx="161280" cy="173880"/>
              </p14:xfrm>
            </p:contentPart>
          </mc:Choice>
          <mc:Fallback xmlns="">
            <p:pic>
              <p:nvPicPr>
                <p:cNvPr id="97" name="Ink 96">
                  <a:extLst>
                    <a:ext uri="{FF2B5EF4-FFF2-40B4-BE49-F238E27FC236}">
                      <a16:creationId xmlns:a16="http://schemas.microsoft.com/office/drawing/2014/main" id="{3DD2AF41-A8B9-57FE-07BD-21B180AB04E3}"/>
                    </a:ext>
                  </a:extLst>
                </p:cNvPr>
                <p:cNvPicPr/>
                <p:nvPr/>
              </p:nvPicPr>
              <p:blipFill>
                <a:blip r:embed="rId67"/>
                <a:stretch>
                  <a:fillRect/>
                </a:stretch>
              </p:blipFill>
              <p:spPr>
                <a:xfrm>
                  <a:off x="5516055" y="2862976"/>
                  <a:ext cx="1969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8" name="Ink 97">
                  <a:extLst>
                    <a:ext uri="{FF2B5EF4-FFF2-40B4-BE49-F238E27FC236}">
                      <a16:creationId xmlns:a16="http://schemas.microsoft.com/office/drawing/2014/main" id="{BC39A2B5-F1E4-2BA4-D189-318B4A813333}"/>
                    </a:ext>
                  </a:extLst>
                </p14:cNvPr>
                <p14:cNvContentPartPr/>
                <p14:nvPr/>
              </p14:nvContentPartPr>
              <p14:xfrm>
                <a:off x="5874615" y="2924896"/>
                <a:ext cx="97920" cy="75240"/>
              </p14:xfrm>
            </p:contentPart>
          </mc:Choice>
          <mc:Fallback xmlns="">
            <p:pic>
              <p:nvPicPr>
                <p:cNvPr id="98" name="Ink 97">
                  <a:extLst>
                    <a:ext uri="{FF2B5EF4-FFF2-40B4-BE49-F238E27FC236}">
                      <a16:creationId xmlns:a16="http://schemas.microsoft.com/office/drawing/2014/main" id="{BC39A2B5-F1E4-2BA4-D189-318B4A813333}"/>
                    </a:ext>
                  </a:extLst>
                </p:cNvPr>
                <p:cNvPicPr/>
                <p:nvPr/>
              </p:nvPicPr>
              <p:blipFill>
                <a:blip r:embed="rId69"/>
                <a:stretch>
                  <a:fillRect/>
                </a:stretch>
              </p:blipFill>
              <p:spPr>
                <a:xfrm>
                  <a:off x="5856975" y="2906896"/>
                  <a:ext cx="13356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9" name="Ink 98">
                  <a:extLst>
                    <a:ext uri="{FF2B5EF4-FFF2-40B4-BE49-F238E27FC236}">
                      <a16:creationId xmlns:a16="http://schemas.microsoft.com/office/drawing/2014/main" id="{7C7C91D2-1F74-B80C-4B45-D3656B0C6AFE}"/>
                    </a:ext>
                  </a:extLst>
                </p14:cNvPr>
                <p14:cNvContentPartPr/>
                <p14:nvPr/>
              </p14:nvContentPartPr>
              <p14:xfrm>
                <a:off x="5899815" y="2926696"/>
                <a:ext cx="113400" cy="112320"/>
              </p14:xfrm>
            </p:contentPart>
          </mc:Choice>
          <mc:Fallback xmlns="">
            <p:pic>
              <p:nvPicPr>
                <p:cNvPr id="99" name="Ink 98">
                  <a:extLst>
                    <a:ext uri="{FF2B5EF4-FFF2-40B4-BE49-F238E27FC236}">
                      <a16:creationId xmlns:a16="http://schemas.microsoft.com/office/drawing/2014/main" id="{7C7C91D2-1F74-B80C-4B45-D3656B0C6AFE}"/>
                    </a:ext>
                  </a:extLst>
                </p:cNvPr>
                <p:cNvPicPr/>
                <p:nvPr/>
              </p:nvPicPr>
              <p:blipFill>
                <a:blip r:embed="rId71"/>
                <a:stretch>
                  <a:fillRect/>
                </a:stretch>
              </p:blipFill>
              <p:spPr>
                <a:xfrm>
                  <a:off x="5882175" y="2908696"/>
                  <a:ext cx="14904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00" name="Ink 99">
                  <a:extLst>
                    <a:ext uri="{FF2B5EF4-FFF2-40B4-BE49-F238E27FC236}">
                      <a16:creationId xmlns:a16="http://schemas.microsoft.com/office/drawing/2014/main" id="{E1DC1825-469B-D896-9BF1-8684CC5A6229}"/>
                    </a:ext>
                  </a:extLst>
                </p14:cNvPr>
                <p14:cNvContentPartPr/>
                <p14:nvPr/>
              </p14:nvContentPartPr>
              <p14:xfrm>
                <a:off x="6141375" y="2884936"/>
                <a:ext cx="24480" cy="140760"/>
              </p14:xfrm>
            </p:contentPart>
          </mc:Choice>
          <mc:Fallback xmlns="">
            <p:pic>
              <p:nvPicPr>
                <p:cNvPr id="100" name="Ink 99">
                  <a:extLst>
                    <a:ext uri="{FF2B5EF4-FFF2-40B4-BE49-F238E27FC236}">
                      <a16:creationId xmlns:a16="http://schemas.microsoft.com/office/drawing/2014/main" id="{E1DC1825-469B-D896-9BF1-8684CC5A6229}"/>
                    </a:ext>
                  </a:extLst>
                </p:cNvPr>
                <p:cNvPicPr/>
                <p:nvPr/>
              </p:nvPicPr>
              <p:blipFill>
                <a:blip r:embed="rId73"/>
                <a:stretch>
                  <a:fillRect/>
                </a:stretch>
              </p:blipFill>
              <p:spPr>
                <a:xfrm>
                  <a:off x="6123735" y="2867296"/>
                  <a:ext cx="6012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01" name="Ink 100">
                  <a:extLst>
                    <a:ext uri="{FF2B5EF4-FFF2-40B4-BE49-F238E27FC236}">
                      <a16:creationId xmlns:a16="http://schemas.microsoft.com/office/drawing/2014/main" id="{6381C58F-FC14-C4ED-92CB-318F0F8A6A9B}"/>
                    </a:ext>
                  </a:extLst>
                </p14:cNvPr>
                <p14:cNvContentPartPr/>
                <p14:nvPr/>
              </p14:nvContentPartPr>
              <p14:xfrm>
                <a:off x="6318495" y="2878816"/>
                <a:ext cx="122400" cy="176040"/>
              </p14:xfrm>
            </p:contentPart>
          </mc:Choice>
          <mc:Fallback xmlns="">
            <p:pic>
              <p:nvPicPr>
                <p:cNvPr id="101" name="Ink 100">
                  <a:extLst>
                    <a:ext uri="{FF2B5EF4-FFF2-40B4-BE49-F238E27FC236}">
                      <a16:creationId xmlns:a16="http://schemas.microsoft.com/office/drawing/2014/main" id="{6381C58F-FC14-C4ED-92CB-318F0F8A6A9B}"/>
                    </a:ext>
                  </a:extLst>
                </p:cNvPr>
                <p:cNvPicPr/>
                <p:nvPr/>
              </p:nvPicPr>
              <p:blipFill>
                <a:blip r:embed="rId75"/>
                <a:stretch>
                  <a:fillRect/>
                </a:stretch>
              </p:blipFill>
              <p:spPr>
                <a:xfrm>
                  <a:off x="6300495" y="2861176"/>
                  <a:ext cx="15804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02" name="Ink 101">
                  <a:extLst>
                    <a:ext uri="{FF2B5EF4-FFF2-40B4-BE49-F238E27FC236}">
                      <a16:creationId xmlns:a16="http://schemas.microsoft.com/office/drawing/2014/main" id="{E0B8367F-6E7B-1A05-01D2-C68AC62D522E}"/>
                    </a:ext>
                  </a:extLst>
                </p14:cNvPr>
                <p14:cNvContentPartPr/>
                <p14:nvPr/>
              </p14:nvContentPartPr>
              <p14:xfrm>
                <a:off x="6575535" y="2891416"/>
                <a:ext cx="132120" cy="142560"/>
              </p14:xfrm>
            </p:contentPart>
          </mc:Choice>
          <mc:Fallback xmlns="">
            <p:pic>
              <p:nvPicPr>
                <p:cNvPr id="102" name="Ink 101">
                  <a:extLst>
                    <a:ext uri="{FF2B5EF4-FFF2-40B4-BE49-F238E27FC236}">
                      <a16:creationId xmlns:a16="http://schemas.microsoft.com/office/drawing/2014/main" id="{E0B8367F-6E7B-1A05-01D2-C68AC62D522E}"/>
                    </a:ext>
                  </a:extLst>
                </p:cNvPr>
                <p:cNvPicPr/>
                <p:nvPr/>
              </p:nvPicPr>
              <p:blipFill>
                <a:blip r:embed="rId77"/>
                <a:stretch>
                  <a:fillRect/>
                </a:stretch>
              </p:blipFill>
              <p:spPr>
                <a:xfrm>
                  <a:off x="6557895" y="2873776"/>
                  <a:ext cx="167760" cy="178200"/>
                </a:xfrm>
                <a:prstGeom prst="rect">
                  <a:avLst/>
                </a:prstGeom>
              </p:spPr>
            </p:pic>
          </mc:Fallback>
        </mc:AlternateContent>
      </p:grpSp>
      <p:grpSp>
        <p:nvGrpSpPr>
          <p:cNvPr id="110" name="Group 109">
            <a:extLst>
              <a:ext uri="{FF2B5EF4-FFF2-40B4-BE49-F238E27FC236}">
                <a16:creationId xmlns:a16="http://schemas.microsoft.com/office/drawing/2014/main" id="{9877E7A1-A2E6-CFB3-A40D-53BD2DE92A49}"/>
              </a:ext>
            </a:extLst>
          </p:cNvPr>
          <p:cNvGrpSpPr/>
          <p:nvPr/>
        </p:nvGrpSpPr>
        <p:grpSpPr>
          <a:xfrm>
            <a:off x="5508135" y="3202096"/>
            <a:ext cx="1129320" cy="202680"/>
            <a:chOff x="5508135" y="3202096"/>
            <a:chExt cx="1129320" cy="202680"/>
          </a:xfrm>
        </p:grpSpPr>
        <mc:AlternateContent xmlns:mc="http://schemas.openxmlformats.org/markup-compatibility/2006" xmlns:p14="http://schemas.microsoft.com/office/powerpoint/2010/main">
          <mc:Choice Requires="p14">
            <p:contentPart p14:bwMode="auto" r:id="rId78">
              <p14:nvContentPartPr>
                <p14:cNvPr id="104" name="Ink 103">
                  <a:extLst>
                    <a:ext uri="{FF2B5EF4-FFF2-40B4-BE49-F238E27FC236}">
                      <a16:creationId xmlns:a16="http://schemas.microsoft.com/office/drawing/2014/main" id="{EE557BC4-AD7F-4F53-0832-F8953A0DF3CA}"/>
                    </a:ext>
                  </a:extLst>
                </p14:cNvPr>
                <p14:cNvContentPartPr/>
                <p14:nvPr/>
              </p14:nvContentPartPr>
              <p14:xfrm>
                <a:off x="5508135" y="3214336"/>
                <a:ext cx="114120" cy="190440"/>
              </p14:xfrm>
            </p:contentPart>
          </mc:Choice>
          <mc:Fallback xmlns="">
            <p:pic>
              <p:nvPicPr>
                <p:cNvPr id="104" name="Ink 103">
                  <a:extLst>
                    <a:ext uri="{FF2B5EF4-FFF2-40B4-BE49-F238E27FC236}">
                      <a16:creationId xmlns:a16="http://schemas.microsoft.com/office/drawing/2014/main" id="{EE557BC4-AD7F-4F53-0832-F8953A0DF3CA}"/>
                    </a:ext>
                  </a:extLst>
                </p:cNvPr>
                <p:cNvPicPr/>
                <p:nvPr/>
              </p:nvPicPr>
              <p:blipFill>
                <a:blip r:embed="rId79"/>
                <a:stretch>
                  <a:fillRect/>
                </a:stretch>
              </p:blipFill>
              <p:spPr>
                <a:xfrm>
                  <a:off x="5490135" y="3196336"/>
                  <a:ext cx="14976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5" name="Ink 104">
                  <a:extLst>
                    <a:ext uri="{FF2B5EF4-FFF2-40B4-BE49-F238E27FC236}">
                      <a16:creationId xmlns:a16="http://schemas.microsoft.com/office/drawing/2014/main" id="{68967A6F-2C87-2CDC-106F-7078E8343932}"/>
                    </a:ext>
                  </a:extLst>
                </p14:cNvPr>
                <p14:cNvContentPartPr/>
                <p14:nvPr/>
              </p14:nvContentPartPr>
              <p14:xfrm>
                <a:off x="5766255" y="3281656"/>
                <a:ext cx="145080" cy="104760"/>
              </p14:xfrm>
            </p:contentPart>
          </mc:Choice>
          <mc:Fallback xmlns="">
            <p:pic>
              <p:nvPicPr>
                <p:cNvPr id="105" name="Ink 104">
                  <a:extLst>
                    <a:ext uri="{FF2B5EF4-FFF2-40B4-BE49-F238E27FC236}">
                      <a16:creationId xmlns:a16="http://schemas.microsoft.com/office/drawing/2014/main" id="{68967A6F-2C87-2CDC-106F-7078E8343932}"/>
                    </a:ext>
                  </a:extLst>
                </p:cNvPr>
                <p:cNvPicPr/>
                <p:nvPr/>
              </p:nvPicPr>
              <p:blipFill>
                <a:blip r:embed="rId81"/>
                <a:stretch>
                  <a:fillRect/>
                </a:stretch>
              </p:blipFill>
              <p:spPr>
                <a:xfrm>
                  <a:off x="5748255" y="3264016"/>
                  <a:ext cx="180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6" name="Ink 105">
                  <a:extLst>
                    <a:ext uri="{FF2B5EF4-FFF2-40B4-BE49-F238E27FC236}">
                      <a16:creationId xmlns:a16="http://schemas.microsoft.com/office/drawing/2014/main" id="{4BF9EDA1-82EE-0973-DD2A-781D44E13BE1}"/>
                    </a:ext>
                  </a:extLst>
                </p14:cNvPr>
                <p14:cNvContentPartPr/>
                <p14:nvPr/>
              </p14:nvContentPartPr>
              <p14:xfrm>
                <a:off x="5805855" y="3286696"/>
                <a:ext cx="127080" cy="111960"/>
              </p14:xfrm>
            </p:contentPart>
          </mc:Choice>
          <mc:Fallback xmlns="">
            <p:pic>
              <p:nvPicPr>
                <p:cNvPr id="106" name="Ink 105">
                  <a:extLst>
                    <a:ext uri="{FF2B5EF4-FFF2-40B4-BE49-F238E27FC236}">
                      <a16:creationId xmlns:a16="http://schemas.microsoft.com/office/drawing/2014/main" id="{4BF9EDA1-82EE-0973-DD2A-781D44E13BE1}"/>
                    </a:ext>
                  </a:extLst>
                </p:cNvPr>
                <p:cNvPicPr/>
                <p:nvPr/>
              </p:nvPicPr>
              <p:blipFill>
                <a:blip r:embed="rId83"/>
                <a:stretch>
                  <a:fillRect/>
                </a:stretch>
              </p:blipFill>
              <p:spPr>
                <a:xfrm>
                  <a:off x="5788215" y="3268696"/>
                  <a:ext cx="16272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07" name="Ink 106">
                  <a:extLst>
                    <a:ext uri="{FF2B5EF4-FFF2-40B4-BE49-F238E27FC236}">
                      <a16:creationId xmlns:a16="http://schemas.microsoft.com/office/drawing/2014/main" id="{4E6A0D97-CC45-37AE-3CAD-77E2F7BC124D}"/>
                    </a:ext>
                  </a:extLst>
                </p14:cNvPr>
                <p14:cNvContentPartPr/>
                <p14:nvPr/>
              </p14:nvContentPartPr>
              <p14:xfrm>
                <a:off x="6120495" y="3221896"/>
                <a:ext cx="6480" cy="121680"/>
              </p14:xfrm>
            </p:contentPart>
          </mc:Choice>
          <mc:Fallback xmlns="">
            <p:pic>
              <p:nvPicPr>
                <p:cNvPr id="107" name="Ink 106">
                  <a:extLst>
                    <a:ext uri="{FF2B5EF4-FFF2-40B4-BE49-F238E27FC236}">
                      <a16:creationId xmlns:a16="http://schemas.microsoft.com/office/drawing/2014/main" id="{4E6A0D97-CC45-37AE-3CAD-77E2F7BC124D}"/>
                    </a:ext>
                  </a:extLst>
                </p:cNvPr>
                <p:cNvPicPr/>
                <p:nvPr/>
              </p:nvPicPr>
              <p:blipFill>
                <a:blip r:embed="rId85"/>
                <a:stretch>
                  <a:fillRect/>
                </a:stretch>
              </p:blipFill>
              <p:spPr>
                <a:xfrm>
                  <a:off x="6102495" y="3203896"/>
                  <a:ext cx="4212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8" name="Ink 107">
                  <a:extLst>
                    <a:ext uri="{FF2B5EF4-FFF2-40B4-BE49-F238E27FC236}">
                      <a16:creationId xmlns:a16="http://schemas.microsoft.com/office/drawing/2014/main" id="{0374DDD2-4B26-C424-B5F6-2D8C87B4F444}"/>
                    </a:ext>
                  </a:extLst>
                </p14:cNvPr>
                <p14:cNvContentPartPr/>
                <p14:nvPr/>
              </p14:nvContentPartPr>
              <p14:xfrm>
                <a:off x="6272415" y="3202096"/>
                <a:ext cx="129600" cy="115920"/>
              </p14:xfrm>
            </p:contentPart>
          </mc:Choice>
          <mc:Fallback xmlns="">
            <p:pic>
              <p:nvPicPr>
                <p:cNvPr id="108" name="Ink 107">
                  <a:extLst>
                    <a:ext uri="{FF2B5EF4-FFF2-40B4-BE49-F238E27FC236}">
                      <a16:creationId xmlns:a16="http://schemas.microsoft.com/office/drawing/2014/main" id="{0374DDD2-4B26-C424-B5F6-2D8C87B4F444}"/>
                    </a:ext>
                  </a:extLst>
                </p:cNvPr>
                <p:cNvPicPr/>
                <p:nvPr/>
              </p:nvPicPr>
              <p:blipFill>
                <a:blip r:embed="rId87"/>
                <a:stretch>
                  <a:fillRect/>
                </a:stretch>
              </p:blipFill>
              <p:spPr>
                <a:xfrm>
                  <a:off x="6254775" y="3184096"/>
                  <a:ext cx="16524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9" name="Ink 108">
                  <a:extLst>
                    <a:ext uri="{FF2B5EF4-FFF2-40B4-BE49-F238E27FC236}">
                      <a16:creationId xmlns:a16="http://schemas.microsoft.com/office/drawing/2014/main" id="{56BB8F91-A45F-9B5F-DA14-D10724A2CF71}"/>
                    </a:ext>
                  </a:extLst>
                </p14:cNvPr>
                <p14:cNvContentPartPr/>
                <p14:nvPr/>
              </p14:nvContentPartPr>
              <p14:xfrm>
                <a:off x="6502095" y="3235936"/>
                <a:ext cx="135360" cy="98640"/>
              </p14:xfrm>
            </p:contentPart>
          </mc:Choice>
          <mc:Fallback xmlns="">
            <p:pic>
              <p:nvPicPr>
                <p:cNvPr id="109" name="Ink 108">
                  <a:extLst>
                    <a:ext uri="{FF2B5EF4-FFF2-40B4-BE49-F238E27FC236}">
                      <a16:creationId xmlns:a16="http://schemas.microsoft.com/office/drawing/2014/main" id="{56BB8F91-A45F-9B5F-DA14-D10724A2CF71}"/>
                    </a:ext>
                  </a:extLst>
                </p:cNvPr>
                <p:cNvPicPr/>
                <p:nvPr/>
              </p:nvPicPr>
              <p:blipFill>
                <a:blip r:embed="rId89"/>
                <a:stretch>
                  <a:fillRect/>
                </a:stretch>
              </p:blipFill>
              <p:spPr>
                <a:xfrm>
                  <a:off x="6484095" y="3218296"/>
                  <a:ext cx="171000" cy="134280"/>
                </a:xfrm>
                <a:prstGeom prst="rect">
                  <a:avLst/>
                </a:prstGeom>
              </p:spPr>
            </p:pic>
          </mc:Fallback>
        </mc:AlternateContent>
      </p:grpSp>
      <p:grpSp>
        <p:nvGrpSpPr>
          <p:cNvPr id="118" name="Group 117">
            <a:extLst>
              <a:ext uri="{FF2B5EF4-FFF2-40B4-BE49-F238E27FC236}">
                <a16:creationId xmlns:a16="http://schemas.microsoft.com/office/drawing/2014/main" id="{FF607302-E651-9344-5A3E-C6A0CAC3D010}"/>
              </a:ext>
            </a:extLst>
          </p:cNvPr>
          <p:cNvGrpSpPr/>
          <p:nvPr/>
        </p:nvGrpSpPr>
        <p:grpSpPr>
          <a:xfrm>
            <a:off x="5467095" y="3541216"/>
            <a:ext cx="1050120" cy="272880"/>
            <a:chOff x="5467095" y="3541216"/>
            <a:chExt cx="1050120" cy="272880"/>
          </a:xfrm>
        </p:grpSpPr>
        <mc:AlternateContent xmlns:mc="http://schemas.openxmlformats.org/markup-compatibility/2006" xmlns:p14="http://schemas.microsoft.com/office/powerpoint/2010/main">
          <mc:Choice Requires="p14">
            <p:contentPart p14:bwMode="auto" r:id="rId90">
              <p14:nvContentPartPr>
                <p14:cNvPr id="111" name="Ink 110">
                  <a:extLst>
                    <a:ext uri="{FF2B5EF4-FFF2-40B4-BE49-F238E27FC236}">
                      <a16:creationId xmlns:a16="http://schemas.microsoft.com/office/drawing/2014/main" id="{1664501E-B33E-DD71-575D-E1FE79FE670C}"/>
                    </a:ext>
                  </a:extLst>
                </p14:cNvPr>
                <p14:cNvContentPartPr/>
                <p14:nvPr/>
              </p14:nvContentPartPr>
              <p14:xfrm>
                <a:off x="5467095" y="3599536"/>
                <a:ext cx="161640" cy="139320"/>
              </p14:xfrm>
            </p:contentPart>
          </mc:Choice>
          <mc:Fallback xmlns="">
            <p:pic>
              <p:nvPicPr>
                <p:cNvPr id="111" name="Ink 110">
                  <a:extLst>
                    <a:ext uri="{FF2B5EF4-FFF2-40B4-BE49-F238E27FC236}">
                      <a16:creationId xmlns:a16="http://schemas.microsoft.com/office/drawing/2014/main" id="{1664501E-B33E-DD71-575D-E1FE79FE670C}"/>
                    </a:ext>
                  </a:extLst>
                </p:cNvPr>
                <p:cNvPicPr/>
                <p:nvPr/>
              </p:nvPicPr>
              <p:blipFill>
                <a:blip r:embed="rId91"/>
                <a:stretch>
                  <a:fillRect/>
                </a:stretch>
              </p:blipFill>
              <p:spPr>
                <a:xfrm>
                  <a:off x="5449095" y="3581536"/>
                  <a:ext cx="197280" cy="1749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2" name="Ink 111">
                  <a:extLst>
                    <a:ext uri="{FF2B5EF4-FFF2-40B4-BE49-F238E27FC236}">
                      <a16:creationId xmlns:a16="http://schemas.microsoft.com/office/drawing/2014/main" id="{FDBA97ED-D7A2-E214-47BB-7E42929EF90D}"/>
                    </a:ext>
                  </a:extLst>
                </p14:cNvPr>
                <p14:cNvContentPartPr/>
                <p14:nvPr/>
              </p14:nvContentPartPr>
              <p14:xfrm>
                <a:off x="5557095" y="3641656"/>
                <a:ext cx="21240" cy="172440"/>
              </p14:xfrm>
            </p:contentPart>
          </mc:Choice>
          <mc:Fallback xmlns="">
            <p:pic>
              <p:nvPicPr>
                <p:cNvPr id="112" name="Ink 111">
                  <a:extLst>
                    <a:ext uri="{FF2B5EF4-FFF2-40B4-BE49-F238E27FC236}">
                      <a16:creationId xmlns:a16="http://schemas.microsoft.com/office/drawing/2014/main" id="{FDBA97ED-D7A2-E214-47BB-7E42929EF90D}"/>
                    </a:ext>
                  </a:extLst>
                </p:cNvPr>
                <p:cNvPicPr/>
                <p:nvPr/>
              </p:nvPicPr>
              <p:blipFill>
                <a:blip r:embed="rId93"/>
                <a:stretch>
                  <a:fillRect/>
                </a:stretch>
              </p:blipFill>
              <p:spPr>
                <a:xfrm>
                  <a:off x="5539095" y="3624016"/>
                  <a:ext cx="5688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3" name="Ink 112">
                  <a:extLst>
                    <a:ext uri="{FF2B5EF4-FFF2-40B4-BE49-F238E27FC236}">
                      <a16:creationId xmlns:a16="http://schemas.microsoft.com/office/drawing/2014/main" id="{DA536192-5812-5DFA-24F9-00764E9EBA79}"/>
                    </a:ext>
                  </a:extLst>
                </p14:cNvPr>
                <p14:cNvContentPartPr/>
                <p14:nvPr/>
              </p14:nvContentPartPr>
              <p14:xfrm>
                <a:off x="5778855" y="3661816"/>
                <a:ext cx="127800" cy="118080"/>
              </p14:xfrm>
            </p:contentPart>
          </mc:Choice>
          <mc:Fallback xmlns="">
            <p:pic>
              <p:nvPicPr>
                <p:cNvPr id="113" name="Ink 112">
                  <a:extLst>
                    <a:ext uri="{FF2B5EF4-FFF2-40B4-BE49-F238E27FC236}">
                      <a16:creationId xmlns:a16="http://schemas.microsoft.com/office/drawing/2014/main" id="{DA536192-5812-5DFA-24F9-00764E9EBA79}"/>
                    </a:ext>
                  </a:extLst>
                </p:cNvPr>
                <p:cNvPicPr/>
                <p:nvPr/>
              </p:nvPicPr>
              <p:blipFill>
                <a:blip r:embed="rId95"/>
                <a:stretch>
                  <a:fillRect/>
                </a:stretch>
              </p:blipFill>
              <p:spPr>
                <a:xfrm>
                  <a:off x="5760855" y="3644176"/>
                  <a:ext cx="16344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4" name="Ink 113">
                  <a:extLst>
                    <a:ext uri="{FF2B5EF4-FFF2-40B4-BE49-F238E27FC236}">
                      <a16:creationId xmlns:a16="http://schemas.microsoft.com/office/drawing/2014/main" id="{DFDE51E7-3232-ED2E-AE68-D19344EE6D77}"/>
                    </a:ext>
                  </a:extLst>
                </p14:cNvPr>
                <p14:cNvContentPartPr/>
                <p14:nvPr/>
              </p14:nvContentPartPr>
              <p14:xfrm>
                <a:off x="5844375" y="3669736"/>
                <a:ext cx="78840" cy="128520"/>
              </p14:xfrm>
            </p:contentPart>
          </mc:Choice>
          <mc:Fallback xmlns="">
            <p:pic>
              <p:nvPicPr>
                <p:cNvPr id="114" name="Ink 113">
                  <a:extLst>
                    <a:ext uri="{FF2B5EF4-FFF2-40B4-BE49-F238E27FC236}">
                      <a16:creationId xmlns:a16="http://schemas.microsoft.com/office/drawing/2014/main" id="{DFDE51E7-3232-ED2E-AE68-D19344EE6D77}"/>
                    </a:ext>
                  </a:extLst>
                </p:cNvPr>
                <p:cNvPicPr/>
                <p:nvPr/>
              </p:nvPicPr>
              <p:blipFill>
                <a:blip r:embed="rId97"/>
                <a:stretch>
                  <a:fillRect/>
                </a:stretch>
              </p:blipFill>
              <p:spPr>
                <a:xfrm>
                  <a:off x="5826375" y="3652096"/>
                  <a:ext cx="114480" cy="1641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6" name="Ink 115">
                  <a:extLst>
                    <a:ext uri="{FF2B5EF4-FFF2-40B4-BE49-F238E27FC236}">
                      <a16:creationId xmlns:a16="http://schemas.microsoft.com/office/drawing/2014/main" id="{4D2E8309-524C-A4B0-9321-6791D387A286}"/>
                    </a:ext>
                  </a:extLst>
                </p14:cNvPr>
                <p14:cNvContentPartPr/>
                <p14:nvPr/>
              </p14:nvContentPartPr>
              <p14:xfrm>
                <a:off x="6104655" y="3562816"/>
                <a:ext cx="115560" cy="163440"/>
              </p14:xfrm>
            </p:contentPart>
          </mc:Choice>
          <mc:Fallback xmlns="">
            <p:pic>
              <p:nvPicPr>
                <p:cNvPr id="116" name="Ink 115">
                  <a:extLst>
                    <a:ext uri="{FF2B5EF4-FFF2-40B4-BE49-F238E27FC236}">
                      <a16:creationId xmlns:a16="http://schemas.microsoft.com/office/drawing/2014/main" id="{4D2E8309-524C-A4B0-9321-6791D387A286}"/>
                    </a:ext>
                  </a:extLst>
                </p:cNvPr>
                <p:cNvPicPr/>
                <p:nvPr/>
              </p:nvPicPr>
              <p:blipFill>
                <a:blip r:embed="rId99"/>
                <a:stretch>
                  <a:fillRect/>
                </a:stretch>
              </p:blipFill>
              <p:spPr>
                <a:xfrm>
                  <a:off x="6086655" y="3544816"/>
                  <a:ext cx="15120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7" name="Ink 116">
                  <a:extLst>
                    <a:ext uri="{FF2B5EF4-FFF2-40B4-BE49-F238E27FC236}">
                      <a16:creationId xmlns:a16="http://schemas.microsoft.com/office/drawing/2014/main" id="{E29D7BFF-9AFD-284F-95DF-4A43012A85BD}"/>
                    </a:ext>
                  </a:extLst>
                </p14:cNvPr>
                <p14:cNvContentPartPr/>
                <p14:nvPr/>
              </p14:nvContentPartPr>
              <p14:xfrm>
                <a:off x="6354135" y="3541216"/>
                <a:ext cx="163080" cy="151560"/>
              </p14:xfrm>
            </p:contentPart>
          </mc:Choice>
          <mc:Fallback xmlns="">
            <p:pic>
              <p:nvPicPr>
                <p:cNvPr id="117" name="Ink 116">
                  <a:extLst>
                    <a:ext uri="{FF2B5EF4-FFF2-40B4-BE49-F238E27FC236}">
                      <a16:creationId xmlns:a16="http://schemas.microsoft.com/office/drawing/2014/main" id="{E29D7BFF-9AFD-284F-95DF-4A43012A85BD}"/>
                    </a:ext>
                  </a:extLst>
                </p:cNvPr>
                <p:cNvPicPr/>
                <p:nvPr/>
              </p:nvPicPr>
              <p:blipFill>
                <a:blip r:embed="rId101"/>
                <a:stretch>
                  <a:fillRect/>
                </a:stretch>
              </p:blipFill>
              <p:spPr>
                <a:xfrm>
                  <a:off x="6336495" y="3523576"/>
                  <a:ext cx="198720" cy="187200"/>
                </a:xfrm>
                <a:prstGeom prst="rect">
                  <a:avLst/>
                </a:prstGeom>
              </p:spPr>
            </p:pic>
          </mc:Fallback>
        </mc:AlternateContent>
      </p:grpSp>
      <p:grpSp>
        <p:nvGrpSpPr>
          <p:cNvPr id="127" name="Group 126">
            <a:extLst>
              <a:ext uri="{FF2B5EF4-FFF2-40B4-BE49-F238E27FC236}">
                <a16:creationId xmlns:a16="http://schemas.microsoft.com/office/drawing/2014/main" id="{B15BCB06-F726-F4FE-5A7F-5C48C63388E8}"/>
              </a:ext>
            </a:extLst>
          </p:cNvPr>
          <p:cNvGrpSpPr/>
          <p:nvPr/>
        </p:nvGrpSpPr>
        <p:grpSpPr>
          <a:xfrm>
            <a:off x="5480055" y="3950896"/>
            <a:ext cx="1107720" cy="232560"/>
            <a:chOff x="5480055" y="3950896"/>
            <a:chExt cx="1107720" cy="232560"/>
          </a:xfrm>
        </p:grpSpPr>
        <mc:AlternateContent xmlns:mc="http://schemas.openxmlformats.org/markup-compatibility/2006" xmlns:p14="http://schemas.microsoft.com/office/powerpoint/2010/main">
          <mc:Choice Requires="p14">
            <p:contentPart p14:bwMode="auto" r:id="rId102">
              <p14:nvContentPartPr>
                <p14:cNvPr id="119" name="Ink 118">
                  <a:extLst>
                    <a:ext uri="{FF2B5EF4-FFF2-40B4-BE49-F238E27FC236}">
                      <a16:creationId xmlns:a16="http://schemas.microsoft.com/office/drawing/2014/main" id="{E5892CCD-A25A-1A2C-F66A-9396B159CAB4}"/>
                    </a:ext>
                  </a:extLst>
                </p14:cNvPr>
                <p14:cNvContentPartPr/>
                <p14:nvPr/>
              </p14:nvContentPartPr>
              <p14:xfrm>
                <a:off x="5482215" y="3984736"/>
                <a:ext cx="106200" cy="187560"/>
              </p14:xfrm>
            </p:contentPart>
          </mc:Choice>
          <mc:Fallback xmlns="">
            <p:pic>
              <p:nvPicPr>
                <p:cNvPr id="119" name="Ink 118">
                  <a:extLst>
                    <a:ext uri="{FF2B5EF4-FFF2-40B4-BE49-F238E27FC236}">
                      <a16:creationId xmlns:a16="http://schemas.microsoft.com/office/drawing/2014/main" id="{E5892CCD-A25A-1A2C-F66A-9396B159CAB4}"/>
                    </a:ext>
                  </a:extLst>
                </p:cNvPr>
                <p:cNvPicPr/>
                <p:nvPr/>
              </p:nvPicPr>
              <p:blipFill>
                <a:blip r:embed="rId103"/>
                <a:stretch>
                  <a:fillRect/>
                </a:stretch>
              </p:blipFill>
              <p:spPr>
                <a:xfrm>
                  <a:off x="5464215" y="3966736"/>
                  <a:ext cx="14184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20" name="Ink 119">
                  <a:extLst>
                    <a:ext uri="{FF2B5EF4-FFF2-40B4-BE49-F238E27FC236}">
                      <a16:creationId xmlns:a16="http://schemas.microsoft.com/office/drawing/2014/main" id="{7C122C5D-795B-C0BD-2889-C1AE1A4DF592}"/>
                    </a:ext>
                  </a:extLst>
                </p14:cNvPr>
                <p14:cNvContentPartPr/>
                <p14:nvPr/>
              </p14:nvContentPartPr>
              <p14:xfrm>
                <a:off x="5480055" y="3963496"/>
                <a:ext cx="101520" cy="68040"/>
              </p14:xfrm>
            </p:contentPart>
          </mc:Choice>
          <mc:Fallback xmlns="">
            <p:pic>
              <p:nvPicPr>
                <p:cNvPr id="120" name="Ink 119">
                  <a:extLst>
                    <a:ext uri="{FF2B5EF4-FFF2-40B4-BE49-F238E27FC236}">
                      <a16:creationId xmlns:a16="http://schemas.microsoft.com/office/drawing/2014/main" id="{7C122C5D-795B-C0BD-2889-C1AE1A4DF592}"/>
                    </a:ext>
                  </a:extLst>
                </p:cNvPr>
                <p:cNvPicPr/>
                <p:nvPr/>
              </p:nvPicPr>
              <p:blipFill>
                <a:blip r:embed="rId105"/>
                <a:stretch>
                  <a:fillRect/>
                </a:stretch>
              </p:blipFill>
              <p:spPr>
                <a:xfrm>
                  <a:off x="5462055" y="3945496"/>
                  <a:ext cx="13716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21" name="Ink 120">
                  <a:extLst>
                    <a:ext uri="{FF2B5EF4-FFF2-40B4-BE49-F238E27FC236}">
                      <a16:creationId xmlns:a16="http://schemas.microsoft.com/office/drawing/2014/main" id="{84A956CE-811A-5BDC-6048-618BBBE1CF88}"/>
                    </a:ext>
                  </a:extLst>
                </p14:cNvPr>
                <p14:cNvContentPartPr/>
                <p14:nvPr/>
              </p14:nvContentPartPr>
              <p14:xfrm>
                <a:off x="5760855" y="4036936"/>
                <a:ext cx="142560" cy="132840"/>
              </p14:xfrm>
            </p:contentPart>
          </mc:Choice>
          <mc:Fallback xmlns="">
            <p:pic>
              <p:nvPicPr>
                <p:cNvPr id="121" name="Ink 120">
                  <a:extLst>
                    <a:ext uri="{FF2B5EF4-FFF2-40B4-BE49-F238E27FC236}">
                      <a16:creationId xmlns:a16="http://schemas.microsoft.com/office/drawing/2014/main" id="{84A956CE-811A-5BDC-6048-618BBBE1CF88}"/>
                    </a:ext>
                  </a:extLst>
                </p:cNvPr>
                <p:cNvPicPr/>
                <p:nvPr/>
              </p:nvPicPr>
              <p:blipFill>
                <a:blip r:embed="rId107"/>
                <a:stretch>
                  <a:fillRect/>
                </a:stretch>
              </p:blipFill>
              <p:spPr>
                <a:xfrm>
                  <a:off x="5743215" y="4018936"/>
                  <a:ext cx="1782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22" name="Ink 121">
                  <a:extLst>
                    <a:ext uri="{FF2B5EF4-FFF2-40B4-BE49-F238E27FC236}">
                      <a16:creationId xmlns:a16="http://schemas.microsoft.com/office/drawing/2014/main" id="{7360EC9E-2135-7BFA-6FB4-C8D8271F088C}"/>
                    </a:ext>
                  </a:extLst>
                </p14:cNvPr>
                <p14:cNvContentPartPr/>
                <p14:nvPr/>
              </p14:nvContentPartPr>
              <p14:xfrm>
                <a:off x="5758695" y="4030456"/>
                <a:ext cx="171360" cy="153000"/>
              </p14:xfrm>
            </p:contentPart>
          </mc:Choice>
          <mc:Fallback xmlns="">
            <p:pic>
              <p:nvPicPr>
                <p:cNvPr id="122" name="Ink 121">
                  <a:extLst>
                    <a:ext uri="{FF2B5EF4-FFF2-40B4-BE49-F238E27FC236}">
                      <a16:creationId xmlns:a16="http://schemas.microsoft.com/office/drawing/2014/main" id="{7360EC9E-2135-7BFA-6FB4-C8D8271F088C}"/>
                    </a:ext>
                  </a:extLst>
                </p:cNvPr>
                <p:cNvPicPr/>
                <p:nvPr/>
              </p:nvPicPr>
              <p:blipFill>
                <a:blip r:embed="rId109"/>
                <a:stretch>
                  <a:fillRect/>
                </a:stretch>
              </p:blipFill>
              <p:spPr>
                <a:xfrm>
                  <a:off x="5740695" y="4012816"/>
                  <a:ext cx="2070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24" name="Ink 123">
                  <a:extLst>
                    <a:ext uri="{FF2B5EF4-FFF2-40B4-BE49-F238E27FC236}">
                      <a16:creationId xmlns:a16="http://schemas.microsoft.com/office/drawing/2014/main" id="{C4A4ECD4-3947-EA5A-F1F1-804EA9DB0CE1}"/>
                    </a:ext>
                  </a:extLst>
                </p14:cNvPr>
                <p14:cNvContentPartPr/>
                <p14:nvPr/>
              </p14:nvContentPartPr>
              <p14:xfrm>
                <a:off x="6118695" y="3964576"/>
                <a:ext cx="176760" cy="195480"/>
              </p14:xfrm>
            </p:contentPart>
          </mc:Choice>
          <mc:Fallback xmlns="">
            <p:pic>
              <p:nvPicPr>
                <p:cNvPr id="124" name="Ink 123">
                  <a:extLst>
                    <a:ext uri="{FF2B5EF4-FFF2-40B4-BE49-F238E27FC236}">
                      <a16:creationId xmlns:a16="http://schemas.microsoft.com/office/drawing/2014/main" id="{C4A4ECD4-3947-EA5A-F1F1-804EA9DB0CE1}"/>
                    </a:ext>
                  </a:extLst>
                </p:cNvPr>
                <p:cNvPicPr/>
                <p:nvPr/>
              </p:nvPicPr>
              <p:blipFill>
                <a:blip r:embed="rId111"/>
                <a:stretch>
                  <a:fillRect/>
                </a:stretch>
              </p:blipFill>
              <p:spPr>
                <a:xfrm>
                  <a:off x="6100695" y="3946576"/>
                  <a:ext cx="21240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5" name="Ink 124">
                  <a:extLst>
                    <a:ext uri="{FF2B5EF4-FFF2-40B4-BE49-F238E27FC236}">
                      <a16:creationId xmlns:a16="http://schemas.microsoft.com/office/drawing/2014/main" id="{5B5FAC3B-E525-3924-1180-FAB92195DA5A}"/>
                    </a:ext>
                  </a:extLst>
                </p14:cNvPr>
                <p14:cNvContentPartPr/>
                <p14:nvPr/>
              </p14:nvContentPartPr>
              <p14:xfrm>
                <a:off x="6146055" y="4043416"/>
                <a:ext cx="147600" cy="54720"/>
              </p14:xfrm>
            </p:contentPart>
          </mc:Choice>
          <mc:Fallback xmlns="">
            <p:pic>
              <p:nvPicPr>
                <p:cNvPr id="125" name="Ink 124">
                  <a:extLst>
                    <a:ext uri="{FF2B5EF4-FFF2-40B4-BE49-F238E27FC236}">
                      <a16:creationId xmlns:a16="http://schemas.microsoft.com/office/drawing/2014/main" id="{5B5FAC3B-E525-3924-1180-FAB92195DA5A}"/>
                    </a:ext>
                  </a:extLst>
                </p:cNvPr>
                <p:cNvPicPr/>
                <p:nvPr/>
              </p:nvPicPr>
              <p:blipFill>
                <a:blip r:embed="rId113"/>
                <a:stretch>
                  <a:fillRect/>
                </a:stretch>
              </p:blipFill>
              <p:spPr>
                <a:xfrm>
                  <a:off x="6128055" y="4025776"/>
                  <a:ext cx="18324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6" name="Ink 125">
                  <a:extLst>
                    <a:ext uri="{FF2B5EF4-FFF2-40B4-BE49-F238E27FC236}">
                      <a16:creationId xmlns:a16="http://schemas.microsoft.com/office/drawing/2014/main" id="{BF2CEBB1-164A-A62A-5393-2717CACC0256}"/>
                    </a:ext>
                  </a:extLst>
                </p14:cNvPr>
                <p14:cNvContentPartPr/>
                <p14:nvPr/>
              </p14:nvContentPartPr>
              <p14:xfrm>
                <a:off x="6427575" y="3950896"/>
                <a:ext cx="160200" cy="187200"/>
              </p14:xfrm>
            </p:contentPart>
          </mc:Choice>
          <mc:Fallback xmlns="">
            <p:pic>
              <p:nvPicPr>
                <p:cNvPr id="126" name="Ink 125">
                  <a:extLst>
                    <a:ext uri="{FF2B5EF4-FFF2-40B4-BE49-F238E27FC236}">
                      <a16:creationId xmlns:a16="http://schemas.microsoft.com/office/drawing/2014/main" id="{BF2CEBB1-164A-A62A-5393-2717CACC0256}"/>
                    </a:ext>
                  </a:extLst>
                </p:cNvPr>
                <p:cNvPicPr/>
                <p:nvPr/>
              </p:nvPicPr>
              <p:blipFill>
                <a:blip r:embed="rId115"/>
                <a:stretch>
                  <a:fillRect/>
                </a:stretch>
              </p:blipFill>
              <p:spPr>
                <a:xfrm>
                  <a:off x="6409935" y="3933256"/>
                  <a:ext cx="195840" cy="222840"/>
                </a:xfrm>
                <a:prstGeom prst="rect">
                  <a:avLst/>
                </a:prstGeom>
              </p:spPr>
            </p:pic>
          </mc:Fallback>
        </mc:AlternateContent>
      </p:grpSp>
      <p:grpSp>
        <p:nvGrpSpPr>
          <p:cNvPr id="134" name="Group 133">
            <a:extLst>
              <a:ext uri="{FF2B5EF4-FFF2-40B4-BE49-F238E27FC236}">
                <a16:creationId xmlns:a16="http://schemas.microsoft.com/office/drawing/2014/main" id="{0639708A-72E5-C059-3E3B-003586AF2CE7}"/>
              </a:ext>
            </a:extLst>
          </p:cNvPr>
          <p:cNvGrpSpPr/>
          <p:nvPr/>
        </p:nvGrpSpPr>
        <p:grpSpPr>
          <a:xfrm>
            <a:off x="5448375" y="4358776"/>
            <a:ext cx="458280" cy="236520"/>
            <a:chOff x="5448375" y="4358776"/>
            <a:chExt cx="458280" cy="236520"/>
          </a:xfrm>
        </p:grpSpPr>
        <mc:AlternateContent xmlns:mc="http://schemas.openxmlformats.org/markup-compatibility/2006" xmlns:p14="http://schemas.microsoft.com/office/powerpoint/2010/main">
          <mc:Choice Requires="p14">
            <p:contentPart p14:bwMode="auto" r:id="rId116">
              <p14:nvContentPartPr>
                <p14:cNvPr id="128" name="Ink 127">
                  <a:extLst>
                    <a:ext uri="{FF2B5EF4-FFF2-40B4-BE49-F238E27FC236}">
                      <a16:creationId xmlns:a16="http://schemas.microsoft.com/office/drawing/2014/main" id="{C425FF80-7CC3-9989-E650-AEA3009E1962}"/>
                    </a:ext>
                  </a:extLst>
                </p14:cNvPr>
                <p14:cNvContentPartPr/>
                <p14:nvPr/>
              </p14:nvContentPartPr>
              <p14:xfrm>
                <a:off x="5448375" y="4358776"/>
                <a:ext cx="98280" cy="236520"/>
              </p14:xfrm>
            </p:contentPart>
          </mc:Choice>
          <mc:Fallback xmlns="">
            <p:pic>
              <p:nvPicPr>
                <p:cNvPr id="128" name="Ink 127">
                  <a:extLst>
                    <a:ext uri="{FF2B5EF4-FFF2-40B4-BE49-F238E27FC236}">
                      <a16:creationId xmlns:a16="http://schemas.microsoft.com/office/drawing/2014/main" id="{C425FF80-7CC3-9989-E650-AEA3009E1962}"/>
                    </a:ext>
                  </a:extLst>
                </p:cNvPr>
                <p:cNvPicPr/>
                <p:nvPr/>
              </p:nvPicPr>
              <p:blipFill>
                <a:blip r:embed="rId117"/>
                <a:stretch>
                  <a:fillRect/>
                </a:stretch>
              </p:blipFill>
              <p:spPr>
                <a:xfrm>
                  <a:off x="5430375" y="4340776"/>
                  <a:ext cx="13392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9" name="Ink 128">
                  <a:extLst>
                    <a:ext uri="{FF2B5EF4-FFF2-40B4-BE49-F238E27FC236}">
                      <a16:creationId xmlns:a16="http://schemas.microsoft.com/office/drawing/2014/main" id="{444A118B-7F56-4D77-FC8E-4C90827871D7}"/>
                    </a:ext>
                  </a:extLst>
                </p14:cNvPr>
                <p14:cNvContentPartPr/>
                <p14:nvPr/>
              </p14:nvContentPartPr>
              <p14:xfrm>
                <a:off x="5734215" y="4489456"/>
                <a:ext cx="148320" cy="62640"/>
              </p14:xfrm>
            </p:contentPart>
          </mc:Choice>
          <mc:Fallback xmlns="">
            <p:pic>
              <p:nvPicPr>
                <p:cNvPr id="129" name="Ink 128">
                  <a:extLst>
                    <a:ext uri="{FF2B5EF4-FFF2-40B4-BE49-F238E27FC236}">
                      <a16:creationId xmlns:a16="http://schemas.microsoft.com/office/drawing/2014/main" id="{444A118B-7F56-4D77-FC8E-4C90827871D7}"/>
                    </a:ext>
                  </a:extLst>
                </p:cNvPr>
                <p:cNvPicPr/>
                <p:nvPr/>
              </p:nvPicPr>
              <p:blipFill>
                <a:blip r:embed="rId119"/>
                <a:stretch>
                  <a:fillRect/>
                </a:stretch>
              </p:blipFill>
              <p:spPr>
                <a:xfrm>
                  <a:off x="5716575" y="4471816"/>
                  <a:ext cx="18396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30" name="Ink 129">
                  <a:extLst>
                    <a:ext uri="{FF2B5EF4-FFF2-40B4-BE49-F238E27FC236}">
                      <a16:creationId xmlns:a16="http://schemas.microsoft.com/office/drawing/2014/main" id="{7B7B1A06-73BF-4FD9-06DD-9915EE87D710}"/>
                    </a:ext>
                  </a:extLst>
                </p14:cNvPr>
                <p14:cNvContentPartPr/>
                <p14:nvPr/>
              </p14:nvContentPartPr>
              <p14:xfrm>
                <a:off x="5778855" y="4483336"/>
                <a:ext cx="127800" cy="98640"/>
              </p14:xfrm>
            </p:contentPart>
          </mc:Choice>
          <mc:Fallback xmlns="">
            <p:pic>
              <p:nvPicPr>
                <p:cNvPr id="130" name="Ink 129">
                  <a:extLst>
                    <a:ext uri="{FF2B5EF4-FFF2-40B4-BE49-F238E27FC236}">
                      <a16:creationId xmlns:a16="http://schemas.microsoft.com/office/drawing/2014/main" id="{7B7B1A06-73BF-4FD9-06DD-9915EE87D710}"/>
                    </a:ext>
                  </a:extLst>
                </p:cNvPr>
                <p:cNvPicPr/>
                <p:nvPr/>
              </p:nvPicPr>
              <p:blipFill>
                <a:blip r:embed="rId121"/>
                <a:stretch>
                  <a:fillRect/>
                </a:stretch>
              </p:blipFill>
              <p:spPr>
                <a:xfrm>
                  <a:off x="5761215" y="4465696"/>
                  <a:ext cx="163440" cy="134280"/>
                </a:xfrm>
                <a:prstGeom prst="rect">
                  <a:avLst/>
                </a:prstGeom>
              </p:spPr>
            </p:pic>
          </mc:Fallback>
        </mc:AlternateContent>
      </p:grpSp>
      <p:grpSp>
        <p:nvGrpSpPr>
          <p:cNvPr id="133" name="Group 132">
            <a:extLst>
              <a:ext uri="{FF2B5EF4-FFF2-40B4-BE49-F238E27FC236}">
                <a16:creationId xmlns:a16="http://schemas.microsoft.com/office/drawing/2014/main" id="{EF9EAE98-137F-4690-0CF7-CB52C034EC49}"/>
              </a:ext>
            </a:extLst>
          </p:cNvPr>
          <p:cNvGrpSpPr/>
          <p:nvPr/>
        </p:nvGrpSpPr>
        <p:grpSpPr>
          <a:xfrm>
            <a:off x="6173415" y="4350856"/>
            <a:ext cx="399240" cy="217800"/>
            <a:chOff x="6173415" y="4350856"/>
            <a:chExt cx="399240" cy="217800"/>
          </a:xfrm>
        </p:grpSpPr>
        <mc:AlternateContent xmlns:mc="http://schemas.openxmlformats.org/markup-compatibility/2006" xmlns:p14="http://schemas.microsoft.com/office/powerpoint/2010/main">
          <mc:Choice Requires="p14">
            <p:contentPart p14:bwMode="auto" r:id="rId122">
              <p14:nvContentPartPr>
                <p14:cNvPr id="131" name="Ink 130">
                  <a:extLst>
                    <a:ext uri="{FF2B5EF4-FFF2-40B4-BE49-F238E27FC236}">
                      <a16:creationId xmlns:a16="http://schemas.microsoft.com/office/drawing/2014/main" id="{5E00335C-9CED-5776-4265-B308B7C6BC63}"/>
                    </a:ext>
                  </a:extLst>
                </p14:cNvPr>
                <p14:cNvContentPartPr/>
                <p14:nvPr/>
              </p14:nvContentPartPr>
              <p14:xfrm>
                <a:off x="6173415" y="4350856"/>
                <a:ext cx="133200" cy="217800"/>
              </p14:xfrm>
            </p:contentPart>
          </mc:Choice>
          <mc:Fallback xmlns="">
            <p:pic>
              <p:nvPicPr>
                <p:cNvPr id="131" name="Ink 130">
                  <a:extLst>
                    <a:ext uri="{FF2B5EF4-FFF2-40B4-BE49-F238E27FC236}">
                      <a16:creationId xmlns:a16="http://schemas.microsoft.com/office/drawing/2014/main" id="{5E00335C-9CED-5776-4265-B308B7C6BC63}"/>
                    </a:ext>
                  </a:extLst>
                </p:cNvPr>
                <p:cNvPicPr/>
                <p:nvPr/>
              </p:nvPicPr>
              <p:blipFill>
                <a:blip r:embed="rId123"/>
                <a:stretch>
                  <a:fillRect/>
                </a:stretch>
              </p:blipFill>
              <p:spPr>
                <a:xfrm>
                  <a:off x="6155775" y="4333216"/>
                  <a:ext cx="16884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2" name="Ink 131">
                  <a:extLst>
                    <a:ext uri="{FF2B5EF4-FFF2-40B4-BE49-F238E27FC236}">
                      <a16:creationId xmlns:a16="http://schemas.microsoft.com/office/drawing/2014/main" id="{248595D9-8E1C-E03B-2922-EF4F8B60107E}"/>
                    </a:ext>
                  </a:extLst>
                </p14:cNvPr>
                <p14:cNvContentPartPr/>
                <p14:nvPr/>
              </p14:nvContentPartPr>
              <p14:xfrm>
                <a:off x="6407775" y="4397296"/>
                <a:ext cx="164880" cy="147960"/>
              </p14:xfrm>
            </p:contentPart>
          </mc:Choice>
          <mc:Fallback xmlns="">
            <p:pic>
              <p:nvPicPr>
                <p:cNvPr id="132" name="Ink 131">
                  <a:extLst>
                    <a:ext uri="{FF2B5EF4-FFF2-40B4-BE49-F238E27FC236}">
                      <a16:creationId xmlns:a16="http://schemas.microsoft.com/office/drawing/2014/main" id="{248595D9-8E1C-E03B-2922-EF4F8B60107E}"/>
                    </a:ext>
                  </a:extLst>
                </p:cNvPr>
                <p:cNvPicPr/>
                <p:nvPr/>
              </p:nvPicPr>
              <p:blipFill>
                <a:blip r:embed="rId125"/>
                <a:stretch>
                  <a:fillRect/>
                </a:stretch>
              </p:blipFill>
              <p:spPr>
                <a:xfrm>
                  <a:off x="6389775" y="4379656"/>
                  <a:ext cx="200520" cy="183600"/>
                </a:xfrm>
                <a:prstGeom prst="rect">
                  <a:avLst/>
                </a:prstGeom>
              </p:spPr>
            </p:pic>
          </mc:Fallback>
        </mc:AlternateContent>
      </p:grpSp>
      <p:grpSp>
        <p:nvGrpSpPr>
          <p:cNvPr id="142" name="Group 141">
            <a:extLst>
              <a:ext uri="{FF2B5EF4-FFF2-40B4-BE49-F238E27FC236}">
                <a16:creationId xmlns:a16="http://schemas.microsoft.com/office/drawing/2014/main" id="{F127BF41-EDE3-C073-5B8B-935FAA8D9761}"/>
              </a:ext>
            </a:extLst>
          </p:cNvPr>
          <p:cNvGrpSpPr/>
          <p:nvPr/>
        </p:nvGrpSpPr>
        <p:grpSpPr>
          <a:xfrm>
            <a:off x="5399775" y="4745056"/>
            <a:ext cx="1142280" cy="267120"/>
            <a:chOff x="5399775" y="4745056"/>
            <a:chExt cx="1142280" cy="267120"/>
          </a:xfrm>
        </p:grpSpPr>
        <mc:AlternateContent xmlns:mc="http://schemas.openxmlformats.org/markup-compatibility/2006" xmlns:p14="http://schemas.microsoft.com/office/powerpoint/2010/main">
          <mc:Choice Requires="p14">
            <p:contentPart p14:bwMode="auto" r:id="rId126">
              <p14:nvContentPartPr>
                <p14:cNvPr id="135" name="Ink 134">
                  <a:extLst>
                    <a:ext uri="{FF2B5EF4-FFF2-40B4-BE49-F238E27FC236}">
                      <a16:creationId xmlns:a16="http://schemas.microsoft.com/office/drawing/2014/main" id="{20D6D0F6-3C23-3053-B35B-0A296A5F8828}"/>
                    </a:ext>
                  </a:extLst>
                </p14:cNvPr>
                <p14:cNvContentPartPr/>
                <p14:nvPr/>
              </p14:nvContentPartPr>
              <p14:xfrm>
                <a:off x="5399775" y="4795816"/>
                <a:ext cx="167400" cy="216360"/>
              </p14:xfrm>
            </p:contentPart>
          </mc:Choice>
          <mc:Fallback xmlns="">
            <p:pic>
              <p:nvPicPr>
                <p:cNvPr id="135" name="Ink 134">
                  <a:extLst>
                    <a:ext uri="{FF2B5EF4-FFF2-40B4-BE49-F238E27FC236}">
                      <a16:creationId xmlns:a16="http://schemas.microsoft.com/office/drawing/2014/main" id="{20D6D0F6-3C23-3053-B35B-0A296A5F8828}"/>
                    </a:ext>
                  </a:extLst>
                </p:cNvPr>
                <p:cNvPicPr/>
                <p:nvPr/>
              </p:nvPicPr>
              <p:blipFill>
                <a:blip r:embed="rId127"/>
                <a:stretch>
                  <a:fillRect/>
                </a:stretch>
              </p:blipFill>
              <p:spPr>
                <a:xfrm>
                  <a:off x="5381775" y="4778176"/>
                  <a:ext cx="20304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6" name="Ink 135">
                  <a:extLst>
                    <a:ext uri="{FF2B5EF4-FFF2-40B4-BE49-F238E27FC236}">
                      <a16:creationId xmlns:a16="http://schemas.microsoft.com/office/drawing/2014/main" id="{C2C6E83E-A2D3-4194-781B-DD61C94F2FD4}"/>
                    </a:ext>
                  </a:extLst>
                </p14:cNvPr>
                <p14:cNvContentPartPr/>
                <p14:nvPr/>
              </p14:nvContentPartPr>
              <p14:xfrm>
                <a:off x="5719455" y="4879696"/>
                <a:ext cx="153360" cy="87480"/>
              </p14:xfrm>
            </p:contentPart>
          </mc:Choice>
          <mc:Fallback xmlns="">
            <p:pic>
              <p:nvPicPr>
                <p:cNvPr id="136" name="Ink 135">
                  <a:extLst>
                    <a:ext uri="{FF2B5EF4-FFF2-40B4-BE49-F238E27FC236}">
                      <a16:creationId xmlns:a16="http://schemas.microsoft.com/office/drawing/2014/main" id="{C2C6E83E-A2D3-4194-781B-DD61C94F2FD4}"/>
                    </a:ext>
                  </a:extLst>
                </p:cNvPr>
                <p:cNvPicPr/>
                <p:nvPr/>
              </p:nvPicPr>
              <p:blipFill>
                <a:blip r:embed="rId129"/>
                <a:stretch>
                  <a:fillRect/>
                </a:stretch>
              </p:blipFill>
              <p:spPr>
                <a:xfrm>
                  <a:off x="5701455" y="4861696"/>
                  <a:ext cx="18900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7" name="Ink 136">
                  <a:extLst>
                    <a:ext uri="{FF2B5EF4-FFF2-40B4-BE49-F238E27FC236}">
                      <a16:creationId xmlns:a16="http://schemas.microsoft.com/office/drawing/2014/main" id="{FABC378A-0691-CD4B-0408-761C209A6892}"/>
                    </a:ext>
                  </a:extLst>
                </p14:cNvPr>
                <p14:cNvContentPartPr/>
                <p14:nvPr/>
              </p14:nvContentPartPr>
              <p14:xfrm>
                <a:off x="5743575" y="4855936"/>
                <a:ext cx="167040" cy="137160"/>
              </p14:xfrm>
            </p:contentPart>
          </mc:Choice>
          <mc:Fallback xmlns="">
            <p:pic>
              <p:nvPicPr>
                <p:cNvPr id="137" name="Ink 136">
                  <a:extLst>
                    <a:ext uri="{FF2B5EF4-FFF2-40B4-BE49-F238E27FC236}">
                      <a16:creationId xmlns:a16="http://schemas.microsoft.com/office/drawing/2014/main" id="{FABC378A-0691-CD4B-0408-761C209A6892}"/>
                    </a:ext>
                  </a:extLst>
                </p:cNvPr>
                <p:cNvPicPr/>
                <p:nvPr/>
              </p:nvPicPr>
              <p:blipFill>
                <a:blip r:embed="rId131"/>
                <a:stretch>
                  <a:fillRect/>
                </a:stretch>
              </p:blipFill>
              <p:spPr>
                <a:xfrm>
                  <a:off x="5725935" y="4837936"/>
                  <a:ext cx="20268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38" name="Ink 137">
                  <a:extLst>
                    <a:ext uri="{FF2B5EF4-FFF2-40B4-BE49-F238E27FC236}">
                      <a16:creationId xmlns:a16="http://schemas.microsoft.com/office/drawing/2014/main" id="{C2EED59D-5057-BE10-B519-D946C662D77B}"/>
                    </a:ext>
                  </a:extLst>
                </p14:cNvPr>
                <p14:cNvContentPartPr/>
                <p14:nvPr/>
              </p14:nvContentPartPr>
              <p14:xfrm>
                <a:off x="6068295" y="4773496"/>
                <a:ext cx="203400" cy="132840"/>
              </p14:xfrm>
            </p:contentPart>
          </mc:Choice>
          <mc:Fallback xmlns="">
            <p:pic>
              <p:nvPicPr>
                <p:cNvPr id="138" name="Ink 137">
                  <a:extLst>
                    <a:ext uri="{FF2B5EF4-FFF2-40B4-BE49-F238E27FC236}">
                      <a16:creationId xmlns:a16="http://schemas.microsoft.com/office/drawing/2014/main" id="{C2EED59D-5057-BE10-B519-D946C662D77B}"/>
                    </a:ext>
                  </a:extLst>
                </p:cNvPr>
                <p:cNvPicPr/>
                <p:nvPr/>
              </p:nvPicPr>
              <p:blipFill>
                <a:blip r:embed="rId133"/>
                <a:stretch>
                  <a:fillRect/>
                </a:stretch>
              </p:blipFill>
              <p:spPr>
                <a:xfrm>
                  <a:off x="6050655" y="4755856"/>
                  <a:ext cx="2390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9" name="Ink 138">
                  <a:extLst>
                    <a:ext uri="{FF2B5EF4-FFF2-40B4-BE49-F238E27FC236}">
                      <a16:creationId xmlns:a16="http://schemas.microsoft.com/office/drawing/2014/main" id="{1DC12BAE-5CCC-46EE-D5C8-2CD8C58EB26D}"/>
                    </a:ext>
                  </a:extLst>
                </p14:cNvPr>
                <p14:cNvContentPartPr/>
                <p14:nvPr/>
              </p14:nvContentPartPr>
              <p14:xfrm>
                <a:off x="6176295" y="4789696"/>
                <a:ext cx="44640" cy="175320"/>
              </p14:xfrm>
            </p:contentPart>
          </mc:Choice>
          <mc:Fallback xmlns="">
            <p:pic>
              <p:nvPicPr>
                <p:cNvPr id="139" name="Ink 138">
                  <a:extLst>
                    <a:ext uri="{FF2B5EF4-FFF2-40B4-BE49-F238E27FC236}">
                      <a16:creationId xmlns:a16="http://schemas.microsoft.com/office/drawing/2014/main" id="{1DC12BAE-5CCC-46EE-D5C8-2CD8C58EB26D}"/>
                    </a:ext>
                  </a:extLst>
                </p:cNvPr>
                <p:cNvPicPr/>
                <p:nvPr/>
              </p:nvPicPr>
              <p:blipFill>
                <a:blip r:embed="rId135"/>
                <a:stretch>
                  <a:fillRect/>
                </a:stretch>
              </p:blipFill>
              <p:spPr>
                <a:xfrm>
                  <a:off x="6158655" y="4772056"/>
                  <a:ext cx="8028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0" name="Ink 139">
                  <a:extLst>
                    <a:ext uri="{FF2B5EF4-FFF2-40B4-BE49-F238E27FC236}">
                      <a16:creationId xmlns:a16="http://schemas.microsoft.com/office/drawing/2014/main" id="{110BDBB1-E3CC-3358-0468-1E3CF91BFF99}"/>
                    </a:ext>
                  </a:extLst>
                </p14:cNvPr>
                <p14:cNvContentPartPr/>
                <p14:nvPr/>
              </p14:nvContentPartPr>
              <p14:xfrm>
                <a:off x="6363855" y="4755136"/>
                <a:ext cx="134280" cy="209520"/>
              </p14:xfrm>
            </p:contentPart>
          </mc:Choice>
          <mc:Fallback xmlns="">
            <p:pic>
              <p:nvPicPr>
                <p:cNvPr id="140" name="Ink 139">
                  <a:extLst>
                    <a:ext uri="{FF2B5EF4-FFF2-40B4-BE49-F238E27FC236}">
                      <a16:creationId xmlns:a16="http://schemas.microsoft.com/office/drawing/2014/main" id="{110BDBB1-E3CC-3358-0468-1E3CF91BFF99}"/>
                    </a:ext>
                  </a:extLst>
                </p:cNvPr>
                <p:cNvPicPr/>
                <p:nvPr/>
              </p:nvPicPr>
              <p:blipFill>
                <a:blip r:embed="rId137"/>
                <a:stretch>
                  <a:fillRect/>
                </a:stretch>
              </p:blipFill>
              <p:spPr>
                <a:xfrm>
                  <a:off x="6346215" y="4737136"/>
                  <a:ext cx="16992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41" name="Ink 140">
                  <a:extLst>
                    <a:ext uri="{FF2B5EF4-FFF2-40B4-BE49-F238E27FC236}">
                      <a16:creationId xmlns:a16="http://schemas.microsoft.com/office/drawing/2014/main" id="{C7B54FEF-C48E-17BF-35CF-B32AC614787E}"/>
                    </a:ext>
                  </a:extLst>
                </p14:cNvPr>
                <p14:cNvContentPartPr/>
                <p14:nvPr/>
              </p14:nvContentPartPr>
              <p14:xfrm>
                <a:off x="6357015" y="4745056"/>
                <a:ext cx="185040" cy="11880"/>
              </p14:xfrm>
            </p:contentPart>
          </mc:Choice>
          <mc:Fallback xmlns="">
            <p:pic>
              <p:nvPicPr>
                <p:cNvPr id="141" name="Ink 140">
                  <a:extLst>
                    <a:ext uri="{FF2B5EF4-FFF2-40B4-BE49-F238E27FC236}">
                      <a16:creationId xmlns:a16="http://schemas.microsoft.com/office/drawing/2014/main" id="{C7B54FEF-C48E-17BF-35CF-B32AC614787E}"/>
                    </a:ext>
                  </a:extLst>
                </p:cNvPr>
                <p:cNvPicPr/>
                <p:nvPr/>
              </p:nvPicPr>
              <p:blipFill>
                <a:blip r:embed="rId139"/>
                <a:stretch>
                  <a:fillRect/>
                </a:stretch>
              </p:blipFill>
              <p:spPr>
                <a:xfrm>
                  <a:off x="6339375" y="4727416"/>
                  <a:ext cx="220680" cy="47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0">
            <p14:nvContentPartPr>
              <p14:cNvPr id="143" name="Ink 142">
                <a:extLst>
                  <a:ext uri="{FF2B5EF4-FFF2-40B4-BE49-F238E27FC236}">
                    <a16:creationId xmlns:a16="http://schemas.microsoft.com/office/drawing/2014/main" id="{94539B1D-5E76-739F-ACAE-17A969A3B78D}"/>
                  </a:ext>
                </a:extLst>
              </p14:cNvPr>
              <p14:cNvContentPartPr/>
              <p14:nvPr/>
            </p14:nvContentPartPr>
            <p14:xfrm>
              <a:off x="5389695" y="5222416"/>
              <a:ext cx="152640" cy="207000"/>
            </p14:xfrm>
          </p:contentPart>
        </mc:Choice>
        <mc:Fallback xmlns="">
          <p:pic>
            <p:nvPicPr>
              <p:cNvPr id="143" name="Ink 142">
                <a:extLst>
                  <a:ext uri="{FF2B5EF4-FFF2-40B4-BE49-F238E27FC236}">
                    <a16:creationId xmlns:a16="http://schemas.microsoft.com/office/drawing/2014/main" id="{94539B1D-5E76-739F-ACAE-17A969A3B78D}"/>
                  </a:ext>
                </a:extLst>
              </p:cNvPr>
              <p:cNvPicPr/>
              <p:nvPr/>
            </p:nvPicPr>
            <p:blipFill>
              <a:blip r:embed="rId141"/>
              <a:stretch>
                <a:fillRect/>
              </a:stretch>
            </p:blipFill>
            <p:spPr>
              <a:xfrm>
                <a:off x="5372055" y="5204776"/>
                <a:ext cx="188280" cy="242640"/>
              </a:xfrm>
              <a:prstGeom prst="rect">
                <a:avLst/>
              </a:prstGeom>
            </p:spPr>
          </p:pic>
        </mc:Fallback>
      </mc:AlternateContent>
      <p:grpSp>
        <p:nvGrpSpPr>
          <p:cNvPr id="146" name="Group 145">
            <a:extLst>
              <a:ext uri="{FF2B5EF4-FFF2-40B4-BE49-F238E27FC236}">
                <a16:creationId xmlns:a16="http://schemas.microsoft.com/office/drawing/2014/main" id="{CC3C68D9-2C22-D821-C32F-2C5E0D65C973}"/>
              </a:ext>
            </a:extLst>
          </p:cNvPr>
          <p:cNvGrpSpPr/>
          <p:nvPr/>
        </p:nvGrpSpPr>
        <p:grpSpPr>
          <a:xfrm>
            <a:off x="5753295" y="5260576"/>
            <a:ext cx="226800" cy="157320"/>
            <a:chOff x="5753295" y="5260576"/>
            <a:chExt cx="226800" cy="157320"/>
          </a:xfrm>
        </p:grpSpPr>
        <mc:AlternateContent xmlns:mc="http://schemas.openxmlformats.org/markup-compatibility/2006" xmlns:p14="http://schemas.microsoft.com/office/powerpoint/2010/main">
          <mc:Choice Requires="p14">
            <p:contentPart p14:bwMode="auto" r:id="rId142">
              <p14:nvContentPartPr>
                <p14:cNvPr id="144" name="Ink 143">
                  <a:extLst>
                    <a:ext uri="{FF2B5EF4-FFF2-40B4-BE49-F238E27FC236}">
                      <a16:creationId xmlns:a16="http://schemas.microsoft.com/office/drawing/2014/main" id="{39889EC3-8C75-2D76-B230-2CFDF61E37F2}"/>
                    </a:ext>
                  </a:extLst>
                </p14:cNvPr>
                <p14:cNvContentPartPr/>
                <p14:nvPr/>
              </p14:nvContentPartPr>
              <p14:xfrm>
                <a:off x="5753295" y="5262736"/>
                <a:ext cx="159840" cy="130320"/>
              </p14:xfrm>
            </p:contentPart>
          </mc:Choice>
          <mc:Fallback xmlns="">
            <p:pic>
              <p:nvPicPr>
                <p:cNvPr id="144" name="Ink 143">
                  <a:extLst>
                    <a:ext uri="{FF2B5EF4-FFF2-40B4-BE49-F238E27FC236}">
                      <a16:creationId xmlns:a16="http://schemas.microsoft.com/office/drawing/2014/main" id="{39889EC3-8C75-2D76-B230-2CFDF61E37F2}"/>
                    </a:ext>
                  </a:extLst>
                </p:cNvPr>
                <p:cNvPicPr/>
                <p:nvPr/>
              </p:nvPicPr>
              <p:blipFill>
                <a:blip r:embed="rId143"/>
                <a:stretch>
                  <a:fillRect/>
                </a:stretch>
              </p:blipFill>
              <p:spPr>
                <a:xfrm>
                  <a:off x="5735295" y="5244736"/>
                  <a:ext cx="19548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45" name="Ink 144">
                  <a:extLst>
                    <a:ext uri="{FF2B5EF4-FFF2-40B4-BE49-F238E27FC236}">
                      <a16:creationId xmlns:a16="http://schemas.microsoft.com/office/drawing/2014/main" id="{59D1BB01-2EA6-F699-EB68-C539193A5277}"/>
                    </a:ext>
                  </a:extLst>
                </p14:cNvPr>
                <p14:cNvContentPartPr/>
                <p14:nvPr/>
              </p14:nvContentPartPr>
              <p14:xfrm>
                <a:off x="5785335" y="5260576"/>
                <a:ext cx="194760" cy="157320"/>
              </p14:xfrm>
            </p:contentPart>
          </mc:Choice>
          <mc:Fallback xmlns="">
            <p:pic>
              <p:nvPicPr>
                <p:cNvPr id="145" name="Ink 144">
                  <a:extLst>
                    <a:ext uri="{FF2B5EF4-FFF2-40B4-BE49-F238E27FC236}">
                      <a16:creationId xmlns:a16="http://schemas.microsoft.com/office/drawing/2014/main" id="{59D1BB01-2EA6-F699-EB68-C539193A5277}"/>
                    </a:ext>
                  </a:extLst>
                </p:cNvPr>
                <p:cNvPicPr/>
                <p:nvPr/>
              </p:nvPicPr>
              <p:blipFill>
                <a:blip r:embed="rId145"/>
                <a:stretch>
                  <a:fillRect/>
                </a:stretch>
              </p:blipFill>
              <p:spPr>
                <a:xfrm>
                  <a:off x="5767695" y="5242576"/>
                  <a:ext cx="230400" cy="192960"/>
                </a:xfrm>
                <a:prstGeom prst="rect">
                  <a:avLst/>
                </a:prstGeom>
              </p:spPr>
            </p:pic>
          </mc:Fallback>
        </mc:AlternateContent>
      </p:grpSp>
      <p:grpSp>
        <p:nvGrpSpPr>
          <p:cNvPr id="150" name="Group 149">
            <a:extLst>
              <a:ext uri="{FF2B5EF4-FFF2-40B4-BE49-F238E27FC236}">
                <a16:creationId xmlns:a16="http://schemas.microsoft.com/office/drawing/2014/main" id="{027A0F9A-0B3B-1736-7042-0D6A22AF59D5}"/>
              </a:ext>
            </a:extLst>
          </p:cNvPr>
          <p:cNvGrpSpPr/>
          <p:nvPr/>
        </p:nvGrpSpPr>
        <p:grpSpPr>
          <a:xfrm>
            <a:off x="6141735" y="5164816"/>
            <a:ext cx="410760" cy="254520"/>
            <a:chOff x="6141735" y="5164816"/>
            <a:chExt cx="410760" cy="254520"/>
          </a:xfrm>
        </p:grpSpPr>
        <mc:AlternateContent xmlns:mc="http://schemas.openxmlformats.org/markup-compatibility/2006" xmlns:p14="http://schemas.microsoft.com/office/powerpoint/2010/main">
          <mc:Choice Requires="p14">
            <p:contentPart p14:bwMode="auto" r:id="rId146">
              <p14:nvContentPartPr>
                <p14:cNvPr id="147" name="Ink 146">
                  <a:extLst>
                    <a:ext uri="{FF2B5EF4-FFF2-40B4-BE49-F238E27FC236}">
                      <a16:creationId xmlns:a16="http://schemas.microsoft.com/office/drawing/2014/main" id="{F11E5A30-B12B-F889-C437-B5190044018F}"/>
                    </a:ext>
                  </a:extLst>
                </p14:cNvPr>
                <p14:cNvContentPartPr/>
                <p14:nvPr/>
              </p14:nvContentPartPr>
              <p14:xfrm>
                <a:off x="6141735" y="5164816"/>
                <a:ext cx="183240" cy="147960"/>
              </p14:xfrm>
            </p:contentPart>
          </mc:Choice>
          <mc:Fallback xmlns="">
            <p:pic>
              <p:nvPicPr>
                <p:cNvPr id="147" name="Ink 146">
                  <a:extLst>
                    <a:ext uri="{FF2B5EF4-FFF2-40B4-BE49-F238E27FC236}">
                      <a16:creationId xmlns:a16="http://schemas.microsoft.com/office/drawing/2014/main" id="{F11E5A30-B12B-F889-C437-B5190044018F}"/>
                    </a:ext>
                  </a:extLst>
                </p:cNvPr>
                <p:cNvPicPr/>
                <p:nvPr/>
              </p:nvPicPr>
              <p:blipFill>
                <a:blip r:embed="rId147"/>
                <a:stretch>
                  <a:fillRect/>
                </a:stretch>
              </p:blipFill>
              <p:spPr>
                <a:xfrm>
                  <a:off x="6124095" y="5146816"/>
                  <a:ext cx="2188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48" name="Ink 147">
                  <a:extLst>
                    <a:ext uri="{FF2B5EF4-FFF2-40B4-BE49-F238E27FC236}">
                      <a16:creationId xmlns:a16="http://schemas.microsoft.com/office/drawing/2014/main" id="{AF4AC417-0243-8D5E-92B4-36522CB99A54}"/>
                    </a:ext>
                  </a:extLst>
                </p14:cNvPr>
                <p14:cNvContentPartPr/>
                <p14:nvPr/>
              </p14:nvContentPartPr>
              <p14:xfrm>
                <a:off x="6245415" y="5227816"/>
                <a:ext cx="47160" cy="191520"/>
              </p14:xfrm>
            </p:contentPart>
          </mc:Choice>
          <mc:Fallback xmlns="">
            <p:pic>
              <p:nvPicPr>
                <p:cNvPr id="148" name="Ink 147">
                  <a:extLst>
                    <a:ext uri="{FF2B5EF4-FFF2-40B4-BE49-F238E27FC236}">
                      <a16:creationId xmlns:a16="http://schemas.microsoft.com/office/drawing/2014/main" id="{AF4AC417-0243-8D5E-92B4-36522CB99A54}"/>
                    </a:ext>
                  </a:extLst>
                </p:cNvPr>
                <p:cNvPicPr/>
                <p:nvPr/>
              </p:nvPicPr>
              <p:blipFill>
                <a:blip r:embed="rId149"/>
                <a:stretch>
                  <a:fillRect/>
                </a:stretch>
              </p:blipFill>
              <p:spPr>
                <a:xfrm>
                  <a:off x="6227775" y="5210176"/>
                  <a:ext cx="82800" cy="2271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9" name="Ink 148">
                  <a:extLst>
                    <a:ext uri="{FF2B5EF4-FFF2-40B4-BE49-F238E27FC236}">
                      <a16:creationId xmlns:a16="http://schemas.microsoft.com/office/drawing/2014/main" id="{8534B564-10DF-CD90-65E2-62A7A0304FC8}"/>
                    </a:ext>
                  </a:extLst>
                </p14:cNvPr>
                <p14:cNvContentPartPr/>
                <p14:nvPr/>
              </p14:nvContentPartPr>
              <p14:xfrm>
                <a:off x="6369615" y="5270656"/>
                <a:ext cx="182880" cy="128520"/>
              </p14:xfrm>
            </p:contentPart>
          </mc:Choice>
          <mc:Fallback xmlns="">
            <p:pic>
              <p:nvPicPr>
                <p:cNvPr id="149" name="Ink 148">
                  <a:extLst>
                    <a:ext uri="{FF2B5EF4-FFF2-40B4-BE49-F238E27FC236}">
                      <a16:creationId xmlns:a16="http://schemas.microsoft.com/office/drawing/2014/main" id="{8534B564-10DF-CD90-65E2-62A7A0304FC8}"/>
                    </a:ext>
                  </a:extLst>
                </p:cNvPr>
                <p:cNvPicPr/>
                <p:nvPr/>
              </p:nvPicPr>
              <p:blipFill>
                <a:blip r:embed="rId151"/>
                <a:stretch>
                  <a:fillRect/>
                </a:stretch>
              </p:blipFill>
              <p:spPr>
                <a:xfrm>
                  <a:off x="6351975" y="5253016"/>
                  <a:ext cx="218520" cy="164160"/>
                </a:xfrm>
                <a:prstGeom prst="rect">
                  <a:avLst/>
                </a:prstGeom>
              </p:spPr>
            </p:pic>
          </mc:Fallback>
        </mc:AlternateContent>
      </p:grpSp>
      <p:grpSp>
        <p:nvGrpSpPr>
          <p:cNvPr id="158" name="Group 157">
            <a:extLst>
              <a:ext uri="{FF2B5EF4-FFF2-40B4-BE49-F238E27FC236}">
                <a16:creationId xmlns:a16="http://schemas.microsoft.com/office/drawing/2014/main" id="{70C2FBC7-DACF-FA98-9FD9-A3B7C55666D5}"/>
              </a:ext>
            </a:extLst>
          </p:cNvPr>
          <p:cNvGrpSpPr/>
          <p:nvPr/>
        </p:nvGrpSpPr>
        <p:grpSpPr>
          <a:xfrm>
            <a:off x="7321095" y="3100216"/>
            <a:ext cx="1156680" cy="272520"/>
            <a:chOff x="7321095" y="3100216"/>
            <a:chExt cx="1156680" cy="272520"/>
          </a:xfrm>
        </p:grpSpPr>
        <mc:AlternateContent xmlns:mc="http://schemas.openxmlformats.org/markup-compatibility/2006" xmlns:p14="http://schemas.microsoft.com/office/powerpoint/2010/main">
          <mc:Choice Requires="p14">
            <p:contentPart p14:bwMode="auto" r:id="rId152">
              <p14:nvContentPartPr>
                <p14:cNvPr id="151" name="Ink 150">
                  <a:extLst>
                    <a:ext uri="{FF2B5EF4-FFF2-40B4-BE49-F238E27FC236}">
                      <a16:creationId xmlns:a16="http://schemas.microsoft.com/office/drawing/2014/main" id="{C54BEEB9-614F-C3E6-FF8E-4DCC54E0E47F}"/>
                    </a:ext>
                  </a:extLst>
                </p14:cNvPr>
                <p14:cNvContentPartPr/>
                <p14:nvPr/>
              </p14:nvContentPartPr>
              <p14:xfrm>
                <a:off x="7321095" y="3140536"/>
                <a:ext cx="29520" cy="232200"/>
              </p14:xfrm>
            </p:contentPart>
          </mc:Choice>
          <mc:Fallback xmlns="">
            <p:pic>
              <p:nvPicPr>
                <p:cNvPr id="151" name="Ink 150">
                  <a:extLst>
                    <a:ext uri="{FF2B5EF4-FFF2-40B4-BE49-F238E27FC236}">
                      <a16:creationId xmlns:a16="http://schemas.microsoft.com/office/drawing/2014/main" id="{C54BEEB9-614F-C3E6-FF8E-4DCC54E0E47F}"/>
                    </a:ext>
                  </a:extLst>
                </p:cNvPr>
                <p:cNvPicPr/>
                <p:nvPr/>
              </p:nvPicPr>
              <p:blipFill>
                <a:blip r:embed="rId153"/>
                <a:stretch>
                  <a:fillRect/>
                </a:stretch>
              </p:blipFill>
              <p:spPr>
                <a:xfrm>
                  <a:off x="7303455" y="3122536"/>
                  <a:ext cx="6516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52" name="Ink 151">
                  <a:extLst>
                    <a:ext uri="{FF2B5EF4-FFF2-40B4-BE49-F238E27FC236}">
                      <a16:creationId xmlns:a16="http://schemas.microsoft.com/office/drawing/2014/main" id="{5243C074-5D30-CA7D-D783-09D7E7E16FF5}"/>
                    </a:ext>
                  </a:extLst>
                </p14:cNvPr>
                <p14:cNvContentPartPr/>
                <p14:nvPr/>
              </p14:nvContentPartPr>
              <p14:xfrm>
                <a:off x="7421175" y="3144856"/>
                <a:ext cx="155520" cy="187560"/>
              </p14:xfrm>
            </p:contentPart>
          </mc:Choice>
          <mc:Fallback xmlns="">
            <p:pic>
              <p:nvPicPr>
                <p:cNvPr id="152" name="Ink 151">
                  <a:extLst>
                    <a:ext uri="{FF2B5EF4-FFF2-40B4-BE49-F238E27FC236}">
                      <a16:creationId xmlns:a16="http://schemas.microsoft.com/office/drawing/2014/main" id="{5243C074-5D30-CA7D-D783-09D7E7E16FF5}"/>
                    </a:ext>
                  </a:extLst>
                </p:cNvPr>
                <p:cNvPicPr/>
                <p:nvPr/>
              </p:nvPicPr>
              <p:blipFill>
                <a:blip r:embed="rId155"/>
                <a:stretch>
                  <a:fillRect/>
                </a:stretch>
              </p:blipFill>
              <p:spPr>
                <a:xfrm>
                  <a:off x="7403535" y="3127216"/>
                  <a:ext cx="19116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53" name="Ink 152">
                  <a:extLst>
                    <a:ext uri="{FF2B5EF4-FFF2-40B4-BE49-F238E27FC236}">
                      <a16:creationId xmlns:a16="http://schemas.microsoft.com/office/drawing/2014/main" id="{C049B694-5934-4EC7-C97F-3CC37E4B4955}"/>
                    </a:ext>
                  </a:extLst>
                </p14:cNvPr>
                <p14:cNvContentPartPr/>
                <p14:nvPr/>
              </p14:nvContentPartPr>
              <p14:xfrm>
                <a:off x="7659495" y="3215056"/>
                <a:ext cx="134640" cy="100800"/>
              </p14:xfrm>
            </p:contentPart>
          </mc:Choice>
          <mc:Fallback xmlns="">
            <p:pic>
              <p:nvPicPr>
                <p:cNvPr id="153" name="Ink 152">
                  <a:extLst>
                    <a:ext uri="{FF2B5EF4-FFF2-40B4-BE49-F238E27FC236}">
                      <a16:creationId xmlns:a16="http://schemas.microsoft.com/office/drawing/2014/main" id="{C049B694-5934-4EC7-C97F-3CC37E4B4955}"/>
                    </a:ext>
                  </a:extLst>
                </p:cNvPr>
                <p:cNvPicPr/>
                <p:nvPr/>
              </p:nvPicPr>
              <p:blipFill>
                <a:blip r:embed="rId157"/>
                <a:stretch>
                  <a:fillRect/>
                </a:stretch>
              </p:blipFill>
              <p:spPr>
                <a:xfrm>
                  <a:off x="7641495" y="3197416"/>
                  <a:ext cx="17028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54" name="Ink 153">
                  <a:extLst>
                    <a:ext uri="{FF2B5EF4-FFF2-40B4-BE49-F238E27FC236}">
                      <a16:creationId xmlns:a16="http://schemas.microsoft.com/office/drawing/2014/main" id="{AE08A9A6-8B5D-FB2F-362F-3563F9BD112D}"/>
                    </a:ext>
                  </a:extLst>
                </p14:cNvPr>
                <p14:cNvContentPartPr/>
                <p14:nvPr/>
              </p14:nvContentPartPr>
              <p14:xfrm>
                <a:off x="7741575" y="3215056"/>
                <a:ext cx="150840" cy="133200"/>
              </p14:xfrm>
            </p:contentPart>
          </mc:Choice>
          <mc:Fallback xmlns="">
            <p:pic>
              <p:nvPicPr>
                <p:cNvPr id="154" name="Ink 153">
                  <a:extLst>
                    <a:ext uri="{FF2B5EF4-FFF2-40B4-BE49-F238E27FC236}">
                      <a16:creationId xmlns:a16="http://schemas.microsoft.com/office/drawing/2014/main" id="{AE08A9A6-8B5D-FB2F-362F-3563F9BD112D}"/>
                    </a:ext>
                  </a:extLst>
                </p:cNvPr>
                <p:cNvPicPr/>
                <p:nvPr/>
              </p:nvPicPr>
              <p:blipFill>
                <a:blip r:embed="rId159"/>
                <a:stretch>
                  <a:fillRect/>
                </a:stretch>
              </p:blipFill>
              <p:spPr>
                <a:xfrm>
                  <a:off x="7723575" y="3197056"/>
                  <a:ext cx="18648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56" name="Ink 155">
                  <a:extLst>
                    <a:ext uri="{FF2B5EF4-FFF2-40B4-BE49-F238E27FC236}">
                      <a16:creationId xmlns:a16="http://schemas.microsoft.com/office/drawing/2014/main" id="{6FD2C20C-E201-E5A4-22E2-A84121676557}"/>
                    </a:ext>
                  </a:extLst>
                </p14:cNvPr>
                <p14:cNvContentPartPr/>
                <p14:nvPr/>
              </p14:nvContentPartPr>
              <p14:xfrm>
                <a:off x="8052975" y="3102376"/>
                <a:ext cx="116640" cy="249480"/>
              </p14:xfrm>
            </p:contentPart>
          </mc:Choice>
          <mc:Fallback xmlns="">
            <p:pic>
              <p:nvPicPr>
                <p:cNvPr id="156" name="Ink 155">
                  <a:extLst>
                    <a:ext uri="{FF2B5EF4-FFF2-40B4-BE49-F238E27FC236}">
                      <a16:creationId xmlns:a16="http://schemas.microsoft.com/office/drawing/2014/main" id="{6FD2C20C-E201-E5A4-22E2-A84121676557}"/>
                    </a:ext>
                  </a:extLst>
                </p:cNvPr>
                <p:cNvPicPr/>
                <p:nvPr/>
              </p:nvPicPr>
              <p:blipFill>
                <a:blip r:embed="rId161"/>
                <a:stretch>
                  <a:fillRect/>
                </a:stretch>
              </p:blipFill>
              <p:spPr>
                <a:xfrm>
                  <a:off x="8035335" y="3084736"/>
                  <a:ext cx="15228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57" name="Ink 156">
                  <a:extLst>
                    <a:ext uri="{FF2B5EF4-FFF2-40B4-BE49-F238E27FC236}">
                      <a16:creationId xmlns:a16="http://schemas.microsoft.com/office/drawing/2014/main" id="{E50235F4-5C76-46BA-C099-FD4EBD0A1B9A}"/>
                    </a:ext>
                  </a:extLst>
                </p14:cNvPr>
                <p14:cNvContentPartPr/>
                <p14:nvPr/>
              </p14:nvContentPartPr>
              <p14:xfrm>
                <a:off x="8333055" y="3100216"/>
                <a:ext cx="144720" cy="257040"/>
              </p14:xfrm>
            </p:contentPart>
          </mc:Choice>
          <mc:Fallback xmlns="">
            <p:pic>
              <p:nvPicPr>
                <p:cNvPr id="157" name="Ink 156">
                  <a:extLst>
                    <a:ext uri="{FF2B5EF4-FFF2-40B4-BE49-F238E27FC236}">
                      <a16:creationId xmlns:a16="http://schemas.microsoft.com/office/drawing/2014/main" id="{E50235F4-5C76-46BA-C099-FD4EBD0A1B9A}"/>
                    </a:ext>
                  </a:extLst>
                </p:cNvPr>
                <p:cNvPicPr/>
                <p:nvPr/>
              </p:nvPicPr>
              <p:blipFill>
                <a:blip r:embed="rId163"/>
                <a:stretch>
                  <a:fillRect/>
                </a:stretch>
              </p:blipFill>
              <p:spPr>
                <a:xfrm>
                  <a:off x="8315055" y="3082576"/>
                  <a:ext cx="180360" cy="292680"/>
                </a:xfrm>
                <a:prstGeom prst="rect">
                  <a:avLst/>
                </a:prstGeom>
              </p:spPr>
            </p:pic>
          </mc:Fallback>
        </mc:AlternateContent>
      </p:grpSp>
      <p:grpSp>
        <p:nvGrpSpPr>
          <p:cNvPr id="166" name="Group 165">
            <a:extLst>
              <a:ext uri="{FF2B5EF4-FFF2-40B4-BE49-F238E27FC236}">
                <a16:creationId xmlns:a16="http://schemas.microsoft.com/office/drawing/2014/main" id="{EEE8C2C8-88D8-4E0F-70EE-5432425548BB}"/>
              </a:ext>
            </a:extLst>
          </p:cNvPr>
          <p:cNvGrpSpPr/>
          <p:nvPr/>
        </p:nvGrpSpPr>
        <p:grpSpPr>
          <a:xfrm>
            <a:off x="7233615" y="3567496"/>
            <a:ext cx="1246680" cy="247320"/>
            <a:chOff x="7233615" y="3567496"/>
            <a:chExt cx="1246680" cy="247320"/>
          </a:xfrm>
        </p:grpSpPr>
        <mc:AlternateContent xmlns:mc="http://schemas.openxmlformats.org/markup-compatibility/2006" xmlns:p14="http://schemas.microsoft.com/office/powerpoint/2010/main">
          <mc:Choice Requires="p14">
            <p:contentPart p14:bwMode="auto" r:id="rId164">
              <p14:nvContentPartPr>
                <p14:cNvPr id="159" name="Ink 158">
                  <a:extLst>
                    <a:ext uri="{FF2B5EF4-FFF2-40B4-BE49-F238E27FC236}">
                      <a16:creationId xmlns:a16="http://schemas.microsoft.com/office/drawing/2014/main" id="{52F781F4-829D-1B4E-F384-A7A4AB9DFDBC}"/>
                    </a:ext>
                  </a:extLst>
                </p14:cNvPr>
                <p14:cNvContentPartPr/>
                <p14:nvPr/>
              </p14:nvContentPartPr>
              <p14:xfrm>
                <a:off x="7233615" y="3626536"/>
                <a:ext cx="33480" cy="186120"/>
              </p14:xfrm>
            </p:contentPart>
          </mc:Choice>
          <mc:Fallback xmlns="">
            <p:pic>
              <p:nvPicPr>
                <p:cNvPr id="159" name="Ink 158">
                  <a:extLst>
                    <a:ext uri="{FF2B5EF4-FFF2-40B4-BE49-F238E27FC236}">
                      <a16:creationId xmlns:a16="http://schemas.microsoft.com/office/drawing/2014/main" id="{52F781F4-829D-1B4E-F384-A7A4AB9DFDBC}"/>
                    </a:ext>
                  </a:extLst>
                </p:cNvPr>
                <p:cNvPicPr/>
                <p:nvPr/>
              </p:nvPicPr>
              <p:blipFill>
                <a:blip r:embed="rId165"/>
                <a:stretch>
                  <a:fillRect/>
                </a:stretch>
              </p:blipFill>
              <p:spPr>
                <a:xfrm>
                  <a:off x="7215615" y="3608896"/>
                  <a:ext cx="6912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60" name="Ink 159">
                  <a:extLst>
                    <a:ext uri="{FF2B5EF4-FFF2-40B4-BE49-F238E27FC236}">
                      <a16:creationId xmlns:a16="http://schemas.microsoft.com/office/drawing/2014/main" id="{D6A49646-77A1-8E04-C8D7-31981196CD65}"/>
                    </a:ext>
                  </a:extLst>
                </p14:cNvPr>
                <p14:cNvContentPartPr/>
                <p14:nvPr/>
              </p14:nvContentPartPr>
              <p14:xfrm>
                <a:off x="7414695" y="3605656"/>
                <a:ext cx="166320" cy="187200"/>
              </p14:xfrm>
            </p:contentPart>
          </mc:Choice>
          <mc:Fallback xmlns="">
            <p:pic>
              <p:nvPicPr>
                <p:cNvPr id="160" name="Ink 159">
                  <a:extLst>
                    <a:ext uri="{FF2B5EF4-FFF2-40B4-BE49-F238E27FC236}">
                      <a16:creationId xmlns:a16="http://schemas.microsoft.com/office/drawing/2014/main" id="{D6A49646-77A1-8E04-C8D7-31981196CD65}"/>
                    </a:ext>
                  </a:extLst>
                </p:cNvPr>
                <p:cNvPicPr/>
                <p:nvPr/>
              </p:nvPicPr>
              <p:blipFill>
                <a:blip r:embed="rId167"/>
                <a:stretch>
                  <a:fillRect/>
                </a:stretch>
              </p:blipFill>
              <p:spPr>
                <a:xfrm>
                  <a:off x="7397055" y="3587656"/>
                  <a:ext cx="20196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61" name="Ink 160">
                  <a:extLst>
                    <a:ext uri="{FF2B5EF4-FFF2-40B4-BE49-F238E27FC236}">
                      <a16:creationId xmlns:a16="http://schemas.microsoft.com/office/drawing/2014/main" id="{8A3CAF1F-3F25-B718-005D-F2F85B250875}"/>
                    </a:ext>
                  </a:extLst>
                </p14:cNvPr>
                <p14:cNvContentPartPr/>
                <p14:nvPr/>
              </p14:nvContentPartPr>
              <p14:xfrm>
                <a:off x="7749135" y="3667216"/>
                <a:ext cx="101160" cy="102960"/>
              </p14:xfrm>
            </p:contentPart>
          </mc:Choice>
          <mc:Fallback xmlns="">
            <p:pic>
              <p:nvPicPr>
                <p:cNvPr id="161" name="Ink 160">
                  <a:extLst>
                    <a:ext uri="{FF2B5EF4-FFF2-40B4-BE49-F238E27FC236}">
                      <a16:creationId xmlns:a16="http://schemas.microsoft.com/office/drawing/2014/main" id="{8A3CAF1F-3F25-B718-005D-F2F85B250875}"/>
                    </a:ext>
                  </a:extLst>
                </p:cNvPr>
                <p:cNvPicPr/>
                <p:nvPr/>
              </p:nvPicPr>
              <p:blipFill>
                <a:blip r:embed="rId169"/>
                <a:stretch>
                  <a:fillRect/>
                </a:stretch>
              </p:blipFill>
              <p:spPr>
                <a:xfrm>
                  <a:off x="7731135" y="3649576"/>
                  <a:ext cx="13680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62" name="Ink 161">
                  <a:extLst>
                    <a:ext uri="{FF2B5EF4-FFF2-40B4-BE49-F238E27FC236}">
                      <a16:creationId xmlns:a16="http://schemas.microsoft.com/office/drawing/2014/main" id="{1142AF25-05C2-0891-3D28-3A383971D107}"/>
                    </a:ext>
                  </a:extLst>
                </p14:cNvPr>
                <p14:cNvContentPartPr/>
                <p14:nvPr/>
              </p14:nvContentPartPr>
              <p14:xfrm>
                <a:off x="7768575" y="3648136"/>
                <a:ext cx="154440" cy="166680"/>
              </p14:xfrm>
            </p:contentPart>
          </mc:Choice>
          <mc:Fallback xmlns="">
            <p:pic>
              <p:nvPicPr>
                <p:cNvPr id="162" name="Ink 161">
                  <a:extLst>
                    <a:ext uri="{FF2B5EF4-FFF2-40B4-BE49-F238E27FC236}">
                      <a16:creationId xmlns:a16="http://schemas.microsoft.com/office/drawing/2014/main" id="{1142AF25-05C2-0891-3D28-3A383971D107}"/>
                    </a:ext>
                  </a:extLst>
                </p:cNvPr>
                <p:cNvPicPr/>
                <p:nvPr/>
              </p:nvPicPr>
              <p:blipFill>
                <a:blip r:embed="rId171"/>
                <a:stretch>
                  <a:fillRect/>
                </a:stretch>
              </p:blipFill>
              <p:spPr>
                <a:xfrm>
                  <a:off x="7750575" y="3630136"/>
                  <a:ext cx="1900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64" name="Ink 163">
                  <a:extLst>
                    <a:ext uri="{FF2B5EF4-FFF2-40B4-BE49-F238E27FC236}">
                      <a16:creationId xmlns:a16="http://schemas.microsoft.com/office/drawing/2014/main" id="{FB96099A-41FB-732C-D068-D77C8886819A}"/>
                    </a:ext>
                  </a:extLst>
                </p14:cNvPr>
                <p14:cNvContentPartPr/>
                <p14:nvPr/>
              </p14:nvContentPartPr>
              <p14:xfrm>
                <a:off x="8032455" y="3567496"/>
                <a:ext cx="131040" cy="203040"/>
              </p14:xfrm>
            </p:contentPart>
          </mc:Choice>
          <mc:Fallback xmlns="">
            <p:pic>
              <p:nvPicPr>
                <p:cNvPr id="164" name="Ink 163">
                  <a:extLst>
                    <a:ext uri="{FF2B5EF4-FFF2-40B4-BE49-F238E27FC236}">
                      <a16:creationId xmlns:a16="http://schemas.microsoft.com/office/drawing/2014/main" id="{FB96099A-41FB-732C-D068-D77C8886819A}"/>
                    </a:ext>
                  </a:extLst>
                </p:cNvPr>
                <p:cNvPicPr/>
                <p:nvPr/>
              </p:nvPicPr>
              <p:blipFill>
                <a:blip r:embed="rId173"/>
                <a:stretch>
                  <a:fillRect/>
                </a:stretch>
              </p:blipFill>
              <p:spPr>
                <a:xfrm>
                  <a:off x="8014815" y="3549496"/>
                  <a:ext cx="16668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65" name="Ink 164">
                  <a:extLst>
                    <a:ext uri="{FF2B5EF4-FFF2-40B4-BE49-F238E27FC236}">
                      <a16:creationId xmlns:a16="http://schemas.microsoft.com/office/drawing/2014/main" id="{70242E75-F8C7-FFC4-8B0A-3C25BA6CB7BE}"/>
                    </a:ext>
                  </a:extLst>
                </p14:cNvPr>
                <p14:cNvContentPartPr/>
                <p14:nvPr/>
              </p14:nvContentPartPr>
              <p14:xfrm>
                <a:off x="8283375" y="3595936"/>
                <a:ext cx="196920" cy="157680"/>
              </p14:xfrm>
            </p:contentPart>
          </mc:Choice>
          <mc:Fallback xmlns="">
            <p:pic>
              <p:nvPicPr>
                <p:cNvPr id="165" name="Ink 164">
                  <a:extLst>
                    <a:ext uri="{FF2B5EF4-FFF2-40B4-BE49-F238E27FC236}">
                      <a16:creationId xmlns:a16="http://schemas.microsoft.com/office/drawing/2014/main" id="{70242E75-F8C7-FFC4-8B0A-3C25BA6CB7BE}"/>
                    </a:ext>
                  </a:extLst>
                </p:cNvPr>
                <p:cNvPicPr/>
                <p:nvPr/>
              </p:nvPicPr>
              <p:blipFill>
                <a:blip r:embed="rId175"/>
                <a:stretch>
                  <a:fillRect/>
                </a:stretch>
              </p:blipFill>
              <p:spPr>
                <a:xfrm>
                  <a:off x="8265375" y="3578296"/>
                  <a:ext cx="232560" cy="193320"/>
                </a:xfrm>
                <a:prstGeom prst="rect">
                  <a:avLst/>
                </a:prstGeom>
              </p:spPr>
            </p:pic>
          </mc:Fallback>
        </mc:AlternateContent>
      </p:grpSp>
      <p:grpSp>
        <p:nvGrpSpPr>
          <p:cNvPr id="172" name="Group 171">
            <a:extLst>
              <a:ext uri="{FF2B5EF4-FFF2-40B4-BE49-F238E27FC236}">
                <a16:creationId xmlns:a16="http://schemas.microsoft.com/office/drawing/2014/main" id="{9856DD54-C05F-2B93-4301-74C8000C3D6E}"/>
              </a:ext>
            </a:extLst>
          </p:cNvPr>
          <p:cNvGrpSpPr/>
          <p:nvPr/>
        </p:nvGrpSpPr>
        <p:grpSpPr>
          <a:xfrm>
            <a:off x="7192215" y="4054576"/>
            <a:ext cx="675360" cy="199800"/>
            <a:chOff x="7192215" y="4054576"/>
            <a:chExt cx="675360" cy="199800"/>
          </a:xfrm>
        </p:grpSpPr>
        <mc:AlternateContent xmlns:mc="http://schemas.openxmlformats.org/markup-compatibility/2006" xmlns:p14="http://schemas.microsoft.com/office/powerpoint/2010/main">
          <mc:Choice Requires="p14">
            <p:contentPart p14:bwMode="auto" r:id="rId176">
              <p14:nvContentPartPr>
                <p14:cNvPr id="167" name="Ink 166">
                  <a:extLst>
                    <a:ext uri="{FF2B5EF4-FFF2-40B4-BE49-F238E27FC236}">
                      <a16:creationId xmlns:a16="http://schemas.microsoft.com/office/drawing/2014/main" id="{047F1611-F5AD-3A7F-CCE0-AA321EC67565}"/>
                    </a:ext>
                  </a:extLst>
                </p14:cNvPr>
                <p14:cNvContentPartPr/>
                <p14:nvPr/>
              </p14:nvContentPartPr>
              <p14:xfrm>
                <a:off x="7192215" y="4076896"/>
                <a:ext cx="4680" cy="167040"/>
              </p14:xfrm>
            </p:contentPart>
          </mc:Choice>
          <mc:Fallback xmlns="">
            <p:pic>
              <p:nvPicPr>
                <p:cNvPr id="167" name="Ink 166">
                  <a:extLst>
                    <a:ext uri="{FF2B5EF4-FFF2-40B4-BE49-F238E27FC236}">
                      <a16:creationId xmlns:a16="http://schemas.microsoft.com/office/drawing/2014/main" id="{047F1611-F5AD-3A7F-CCE0-AA321EC67565}"/>
                    </a:ext>
                  </a:extLst>
                </p:cNvPr>
                <p:cNvPicPr/>
                <p:nvPr/>
              </p:nvPicPr>
              <p:blipFill>
                <a:blip r:embed="rId177"/>
                <a:stretch>
                  <a:fillRect/>
                </a:stretch>
              </p:blipFill>
              <p:spPr>
                <a:xfrm>
                  <a:off x="7174575" y="4059256"/>
                  <a:ext cx="40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68" name="Ink 167">
                  <a:extLst>
                    <a:ext uri="{FF2B5EF4-FFF2-40B4-BE49-F238E27FC236}">
                      <a16:creationId xmlns:a16="http://schemas.microsoft.com/office/drawing/2014/main" id="{06C19C33-12A0-808F-7CEC-A78DB37A0D53}"/>
                    </a:ext>
                  </a:extLst>
                </p14:cNvPr>
                <p14:cNvContentPartPr/>
                <p14:nvPr/>
              </p14:nvContentPartPr>
              <p14:xfrm>
                <a:off x="7331535" y="4056736"/>
                <a:ext cx="157320" cy="197640"/>
              </p14:xfrm>
            </p:contentPart>
          </mc:Choice>
          <mc:Fallback xmlns="">
            <p:pic>
              <p:nvPicPr>
                <p:cNvPr id="168" name="Ink 167">
                  <a:extLst>
                    <a:ext uri="{FF2B5EF4-FFF2-40B4-BE49-F238E27FC236}">
                      <a16:creationId xmlns:a16="http://schemas.microsoft.com/office/drawing/2014/main" id="{06C19C33-12A0-808F-7CEC-A78DB37A0D53}"/>
                    </a:ext>
                  </a:extLst>
                </p:cNvPr>
                <p:cNvPicPr/>
                <p:nvPr/>
              </p:nvPicPr>
              <p:blipFill>
                <a:blip r:embed="rId179"/>
                <a:stretch>
                  <a:fillRect/>
                </a:stretch>
              </p:blipFill>
              <p:spPr>
                <a:xfrm>
                  <a:off x="7313535" y="4038736"/>
                  <a:ext cx="19296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9" name="Ink 168">
                  <a:extLst>
                    <a:ext uri="{FF2B5EF4-FFF2-40B4-BE49-F238E27FC236}">
                      <a16:creationId xmlns:a16="http://schemas.microsoft.com/office/drawing/2014/main" id="{021C38C1-A174-FA69-773C-D37569976A92}"/>
                    </a:ext>
                  </a:extLst>
                </p14:cNvPr>
                <p14:cNvContentPartPr/>
                <p14:nvPr/>
              </p14:nvContentPartPr>
              <p14:xfrm>
                <a:off x="7330455" y="4054576"/>
                <a:ext cx="141840" cy="76320"/>
              </p14:xfrm>
            </p:contentPart>
          </mc:Choice>
          <mc:Fallback xmlns="">
            <p:pic>
              <p:nvPicPr>
                <p:cNvPr id="169" name="Ink 168">
                  <a:extLst>
                    <a:ext uri="{FF2B5EF4-FFF2-40B4-BE49-F238E27FC236}">
                      <a16:creationId xmlns:a16="http://schemas.microsoft.com/office/drawing/2014/main" id="{021C38C1-A174-FA69-773C-D37569976A92}"/>
                    </a:ext>
                  </a:extLst>
                </p:cNvPr>
                <p:cNvPicPr/>
                <p:nvPr/>
              </p:nvPicPr>
              <p:blipFill>
                <a:blip r:embed="rId181"/>
                <a:stretch>
                  <a:fillRect/>
                </a:stretch>
              </p:blipFill>
              <p:spPr>
                <a:xfrm>
                  <a:off x="7312815" y="4036936"/>
                  <a:ext cx="17748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70" name="Ink 169">
                  <a:extLst>
                    <a:ext uri="{FF2B5EF4-FFF2-40B4-BE49-F238E27FC236}">
                      <a16:creationId xmlns:a16="http://schemas.microsoft.com/office/drawing/2014/main" id="{F6D59EC1-D6B8-DCB3-C953-EA7C2D8AA0C9}"/>
                    </a:ext>
                  </a:extLst>
                </p14:cNvPr>
                <p14:cNvContentPartPr/>
                <p14:nvPr/>
              </p14:nvContentPartPr>
              <p14:xfrm>
                <a:off x="7655535" y="4108576"/>
                <a:ext cx="132840" cy="86760"/>
              </p14:xfrm>
            </p:contentPart>
          </mc:Choice>
          <mc:Fallback xmlns="">
            <p:pic>
              <p:nvPicPr>
                <p:cNvPr id="170" name="Ink 169">
                  <a:extLst>
                    <a:ext uri="{FF2B5EF4-FFF2-40B4-BE49-F238E27FC236}">
                      <a16:creationId xmlns:a16="http://schemas.microsoft.com/office/drawing/2014/main" id="{F6D59EC1-D6B8-DCB3-C953-EA7C2D8AA0C9}"/>
                    </a:ext>
                  </a:extLst>
                </p:cNvPr>
                <p:cNvPicPr/>
                <p:nvPr/>
              </p:nvPicPr>
              <p:blipFill>
                <a:blip r:embed="rId183"/>
                <a:stretch>
                  <a:fillRect/>
                </a:stretch>
              </p:blipFill>
              <p:spPr>
                <a:xfrm>
                  <a:off x="7637535" y="4090576"/>
                  <a:ext cx="16848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71" name="Ink 170">
                  <a:extLst>
                    <a:ext uri="{FF2B5EF4-FFF2-40B4-BE49-F238E27FC236}">
                      <a16:creationId xmlns:a16="http://schemas.microsoft.com/office/drawing/2014/main" id="{72DCE13A-8E16-881D-03BE-BC58D3B7CCB5}"/>
                    </a:ext>
                  </a:extLst>
                </p14:cNvPr>
                <p14:cNvContentPartPr/>
                <p14:nvPr/>
              </p14:nvContentPartPr>
              <p14:xfrm>
                <a:off x="7679655" y="4067896"/>
                <a:ext cx="187920" cy="151200"/>
              </p14:xfrm>
            </p:contentPart>
          </mc:Choice>
          <mc:Fallback xmlns="">
            <p:pic>
              <p:nvPicPr>
                <p:cNvPr id="171" name="Ink 170">
                  <a:extLst>
                    <a:ext uri="{FF2B5EF4-FFF2-40B4-BE49-F238E27FC236}">
                      <a16:creationId xmlns:a16="http://schemas.microsoft.com/office/drawing/2014/main" id="{72DCE13A-8E16-881D-03BE-BC58D3B7CCB5}"/>
                    </a:ext>
                  </a:extLst>
                </p:cNvPr>
                <p:cNvPicPr/>
                <p:nvPr/>
              </p:nvPicPr>
              <p:blipFill>
                <a:blip r:embed="rId185"/>
                <a:stretch>
                  <a:fillRect/>
                </a:stretch>
              </p:blipFill>
              <p:spPr>
                <a:xfrm>
                  <a:off x="7662015" y="4050256"/>
                  <a:ext cx="223560" cy="186840"/>
                </a:xfrm>
                <a:prstGeom prst="rect">
                  <a:avLst/>
                </a:prstGeom>
              </p:spPr>
            </p:pic>
          </mc:Fallback>
        </mc:AlternateContent>
      </p:grpSp>
      <p:grpSp>
        <p:nvGrpSpPr>
          <p:cNvPr id="176" name="Group 175">
            <a:extLst>
              <a:ext uri="{FF2B5EF4-FFF2-40B4-BE49-F238E27FC236}">
                <a16:creationId xmlns:a16="http://schemas.microsoft.com/office/drawing/2014/main" id="{37C2C5EC-9BBE-5F96-CADA-D3C7DD12AC64}"/>
              </a:ext>
            </a:extLst>
          </p:cNvPr>
          <p:cNvGrpSpPr/>
          <p:nvPr/>
        </p:nvGrpSpPr>
        <p:grpSpPr>
          <a:xfrm>
            <a:off x="8016255" y="3977536"/>
            <a:ext cx="435240" cy="276120"/>
            <a:chOff x="8016255" y="3977536"/>
            <a:chExt cx="435240" cy="276120"/>
          </a:xfrm>
        </p:grpSpPr>
        <mc:AlternateContent xmlns:mc="http://schemas.openxmlformats.org/markup-compatibility/2006" xmlns:p14="http://schemas.microsoft.com/office/powerpoint/2010/main">
          <mc:Choice Requires="p14">
            <p:contentPart p14:bwMode="auto" r:id="rId186">
              <p14:nvContentPartPr>
                <p14:cNvPr id="173" name="Ink 172">
                  <a:extLst>
                    <a:ext uri="{FF2B5EF4-FFF2-40B4-BE49-F238E27FC236}">
                      <a16:creationId xmlns:a16="http://schemas.microsoft.com/office/drawing/2014/main" id="{8374B047-F550-B7B7-7873-F65B6DB23D8D}"/>
                    </a:ext>
                  </a:extLst>
                </p14:cNvPr>
                <p14:cNvContentPartPr/>
                <p14:nvPr/>
              </p14:nvContentPartPr>
              <p14:xfrm>
                <a:off x="8016255" y="3987976"/>
                <a:ext cx="171360" cy="218160"/>
              </p14:xfrm>
            </p:contentPart>
          </mc:Choice>
          <mc:Fallback xmlns="">
            <p:pic>
              <p:nvPicPr>
                <p:cNvPr id="173" name="Ink 172">
                  <a:extLst>
                    <a:ext uri="{FF2B5EF4-FFF2-40B4-BE49-F238E27FC236}">
                      <a16:creationId xmlns:a16="http://schemas.microsoft.com/office/drawing/2014/main" id="{8374B047-F550-B7B7-7873-F65B6DB23D8D}"/>
                    </a:ext>
                  </a:extLst>
                </p:cNvPr>
                <p:cNvPicPr/>
                <p:nvPr/>
              </p:nvPicPr>
              <p:blipFill>
                <a:blip r:embed="rId187"/>
                <a:stretch>
                  <a:fillRect/>
                </a:stretch>
              </p:blipFill>
              <p:spPr>
                <a:xfrm>
                  <a:off x="7998255" y="3969976"/>
                  <a:ext cx="2070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74" name="Ink 173">
                  <a:extLst>
                    <a:ext uri="{FF2B5EF4-FFF2-40B4-BE49-F238E27FC236}">
                      <a16:creationId xmlns:a16="http://schemas.microsoft.com/office/drawing/2014/main" id="{CEDE2861-8A3C-E323-EB6F-A9434B60CB70}"/>
                    </a:ext>
                  </a:extLst>
                </p14:cNvPr>
                <p14:cNvContentPartPr/>
                <p14:nvPr/>
              </p14:nvContentPartPr>
              <p14:xfrm>
                <a:off x="8290575" y="3977536"/>
                <a:ext cx="156240" cy="171720"/>
              </p14:xfrm>
            </p:contentPart>
          </mc:Choice>
          <mc:Fallback xmlns="">
            <p:pic>
              <p:nvPicPr>
                <p:cNvPr id="174" name="Ink 173">
                  <a:extLst>
                    <a:ext uri="{FF2B5EF4-FFF2-40B4-BE49-F238E27FC236}">
                      <a16:creationId xmlns:a16="http://schemas.microsoft.com/office/drawing/2014/main" id="{CEDE2861-8A3C-E323-EB6F-A9434B60CB70}"/>
                    </a:ext>
                  </a:extLst>
                </p:cNvPr>
                <p:cNvPicPr/>
                <p:nvPr/>
              </p:nvPicPr>
              <p:blipFill>
                <a:blip r:embed="rId189"/>
                <a:stretch>
                  <a:fillRect/>
                </a:stretch>
              </p:blipFill>
              <p:spPr>
                <a:xfrm>
                  <a:off x="8272575" y="3959536"/>
                  <a:ext cx="19188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75" name="Ink 174">
                  <a:extLst>
                    <a:ext uri="{FF2B5EF4-FFF2-40B4-BE49-F238E27FC236}">
                      <a16:creationId xmlns:a16="http://schemas.microsoft.com/office/drawing/2014/main" id="{4861A7C2-13F7-3D14-92F4-80282E99765D}"/>
                    </a:ext>
                  </a:extLst>
                </p14:cNvPr>
                <p14:cNvContentPartPr/>
                <p14:nvPr/>
              </p14:nvContentPartPr>
              <p14:xfrm>
                <a:off x="8378055" y="4010296"/>
                <a:ext cx="73440" cy="243360"/>
              </p14:xfrm>
            </p:contentPart>
          </mc:Choice>
          <mc:Fallback xmlns="">
            <p:pic>
              <p:nvPicPr>
                <p:cNvPr id="175" name="Ink 174">
                  <a:extLst>
                    <a:ext uri="{FF2B5EF4-FFF2-40B4-BE49-F238E27FC236}">
                      <a16:creationId xmlns:a16="http://schemas.microsoft.com/office/drawing/2014/main" id="{4861A7C2-13F7-3D14-92F4-80282E99765D}"/>
                    </a:ext>
                  </a:extLst>
                </p:cNvPr>
                <p:cNvPicPr/>
                <p:nvPr/>
              </p:nvPicPr>
              <p:blipFill>
                <a:blip r:embed="rId191"/>
                <a:stretch>
                  <a:fillRect/>
                </a:stretch>
              </p:blipFill>
              <p:spPr>
                <a:xfrm>
                  <a:off x="8360415" y="3992656"/>
                  <a:ext cx="109080" cy="279000"/>
                </a:xfrm>
                <a:prstGeom prst="rect">
                  <a:avLst/>
                </a:prstGeom>
              </p:spPr>
            </p:pic>
          </mc:Fallback>
        </mc:AlternateContent>
      </p:grpSp>
      <p:grpSp>
        <p:nvGrpSpPr>
          <p:cNvPr id="183" name="Group 182">
            <a:extLst>
              <a:ext uri="{FF2B5EF4-FFF2-40B4-BE49-F238E27FC236}">
                <a16:creationId xmlns:a16="http://schemas.microsoft.com/office/drawing/2014/main" id="{2918D09C-CBEB-9A7D-FD39-30A24ECF473F}"/>
              </a:ext>
            </a:extLst>
          </p:cNvPr>
          <p:cNvGrpSpPr/>
          <p:nvPr/>
        </p:nvGrpSpPr>
        <p:grpSpPr>
          <a:xfrm>
            <a:off x="7208415" y="4455616"/>
            <a:ext cx="1308960" cy="284760"/>
            <a:chOff x="7208415" y="4455616"/>
            <a:chExt cx="1308960" cy="284760"/>
          </a:xfrm>
        </p:grpSpPr>
        <mc:AlternateContent xmlns:mc="http://schemas.openxmlformats.org/markup-compatibility/2006" xmlns:p14="http://schemas.microsoft.com/office/powerpoint/2010/main">
          <mc:Choice Requires="p14">
            <p:contentPart p14:bwMode="auto" r:id="rId192">
              <p14:nvContentPartPr>
                <p14:cNvPr id="177" name="Ink 176">
                  <a:extLst>
                    <a:ext uri="{FF2B5EF4-FFF2-40B4-BE49-F238E27FC236}">
                      <a16:creationId xmlns:a16="http://schemas.microsoft.com/office/drawing/2014/main" id="{75AB6B84-A969-C605-8E6C-3273776752BB}"/>
                    </a:ext>
                  </a:extLst>
                </p14:cNvPr>
                <p14:cNvContentPartPr/>
                <p14:nvPr/>
              </p14:nvContentPartPr>
              <p14:xfrm>
                <a:off x="7208415" y="4506736"/>
                <a:ext cx="23040" cy="233640"/>
              </p14:xfrm>
            </p:contentPart>
          </mc:Choice>
          <mc:Fallback xmlns="">
            <p:pic>
              <p:nvPicPr>
                <p:cNvPr id="177" name="Ink 176">
                  <a:extLst>
                    <a:ext uri="{FF2B5EF4-FFF2-40B4-BE49-F238E27FC236}">
                      <a16:creationId xmlns:a16="http://schemas.microsoft.com/office/drawing/2014/main" id="{75AB6B84-A969-C605-8E6C-3273776752BB}"/>
                    </a:ext>
                  </a:extLst>
                </p:cNvPr>
                <p:cNvPicPr/>
                <p:nvPr/>
              </p:nvPicPr>
              <p:blipFill>
                <a:blip r:embed="rId193"/>
                <a:stretch>
                  <a:fillRect/>
                </a:stretch>
              </p:blipFill>
              <p:spPr>
                <a:xfrm>
                  <a:off x="7190775" y="4488736"/>
                  <a:ext cx="586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8" name="Ink 177">
                  <a:extLst>
                    <a:ext uri="{FF2B5EF4-FFF2-40B4-BE49-F238E27FC236}">
                      <a16:creationId xmlns:a16="http://schemas.microsoft.com/office/drawing/2014/main" id="{BB6162E4-C96A-19A3-CD44-A3333F593F40}"/>
                    </a:ext>
                  </a:extLst>
                </p14:cNvPr>
                <p14:cNvContentPartPr/>
                <p14:nvPr/>
              </p14:nvContentPartPr>
              <p14:xfrm>
                <a:off x="7353855" y="4486936"/>
                <a:ext cx="142200" cy="240480"/>
              </p14:xfrm>
            </p:contentPart>
          </mc:Choice>
          <mc:Fallback xmlns="">
            <p:pic>
              <p:nvPicPr>
                <p:cNvPr id="178" name="Ink 177">
                  <a:extLst>
                    <a:ext uri="{FF2B5EF4-FFF2-40B4-BE49-F238E27FC236}">
                      <a16:creationId xmlns:a16="http://schemas.microsoft.com/office/drawing/2014/main" id="{BB6162E4-C96A-19A3-CD44-A3333F593F40}"/>
                    </a:ext>
                  </a:extLst>
                </p:cNvPr>
                <p:cNvPicPr/>
                <p:nvPr/>
              </p:nvPicPr>
              <p:blipFill>
                <a:blip r:embed="rId195"/>
                <a:stretch>
                  <a:fillRect/>
                </a:stretch>
              </p:blipFill>
              <p:spPr>
                <a:xfrm>
                  <a:off x="7335855" y="4469296"/>
                  <a:ext cx="17784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79" name="Ink 178">
                  <a:extLst>
                    <a:ext uri="{FF2B5EF4-FFF2-40B4-BE49-F238E27FC236}">
                      <a16:creationId xmlns:a16="http://schemas.microsoft.com/office/drawing/2014/main" id="{CADD9423-C10B-BAEA-052F-649AE00F87F6}"/>
                    </a:ext>
                  </a:extLst>
                </p14:cNvPr>
                <p14:cNvContentPartPr/>
                <p14:nvPr/>
              </p14:nvContentPartPr>
              <p14:xfrm>
                <a:off x="7677495" y="4548136"/>
                <a:ext cx="138600" cy="132480"/>
              </p14:xfrm>
            </p:contentPart>
          </mc:Choice>
          <mc:Fallback xmlns="">
            <p:pic>
              <p:nvPicPr>
                <p:cNvPr id="179" name="Ink 178">
                  <a:extLst>
                    <a:ext uri="{FF2B5EF4-FFF2-40B4-BE49-F238E27FC236}">
                      <a16:creationId xmlns:a16="http://schemas.microsoft.com/office/drawing/2014/main" id="{CADD9423-C10B-BAEA-052F-649AE00F87F6}"/>
                    </a:ext>
                  </a:extLst>
                </p:cNvPr>
                <p:cNvPicPr/>
                <p:nvPr/>
              </p:nvPicPr>
              <p:blipFill>
                <a:blip r:embed="rId197"/>
                <a:stretch>
                  <a:fillRect/>
                </a:stretch>
              </p:blipFill>
              <p:spPr>
                <a:xfrm>
                  <a:off x="7659495" y="4530496"/>
                  <a:ext cx="17424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80" name="Ink 179">
                  <a:extLst>
                    <a:ext uri="{FF2B5EF4-FFF2-40B4-BE49-F238E27FC236}">
                      <a16:creationId xmlns:a16="http://schemas.microsoft.com/office/drawing/2014/main" id="{BB037108-7FC1-7A64-3751-5586753B2A98}"/>
                    </a:ext>
                  </a:extLst>
                </p14:cNvPr>
                <p14:cNvContentPartPr/>
                <p14:nvPr/>
              </p14:nvContentPartPr>
              <p14:xfrm>
                <a:off x="7719255" y="4544176"/>
                <a:ext cx="143640" cy="146160"/>
              </p14:xfrm>
            </p:contentPart>
          </mc:Choice>
          <mc:Fallback xmlns="">
            <p:pic>
              <p:nvPicPr>
                <p:cNvPr id="180" name="Ink 179">
                  <a:extLst>
                    <a:ext uri="{FF2B5EF4-FFF2-40B4-BE49-F238E27FC236}">
                      <a16:creationId xmlns:a16="http://schemas.microsoft.com/office/drawing/2014/main" id="{BB037108-7FC1-7A64-3751-5586753B2A98}"/>
                    </a:ext>
                  </a:extLst>
                </p:cNvPr>
                <p:cNvPicPr/>
                <p:nvPr/>
              </p:nvPicPr>
              <p:blipFill>
                <a:blip r:embed="rId199"/>
                <a:stretch>
                  <a:fillRect/>
                </a:stretch>
              </p:blipFill>
              <p:spPr>
                <a:xfrm>
                  <a:off x="7701615" y="4526176"/>
                  <a:ext cx="1792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81" name="Ink 180">
                  <a:extLst>
                    <a:ext uri="{FF2B5EF4-FFF2-40B4-BE49-F238E27FC236}">
                      <a16:creationId xmlns:a16="http://schemas.microsoft.com/office/drawing/2014/main" id="{7ABA06EC-CEB6-F066-5DE1-69D88B98BECB}"/>
                    </a:ext>
                  </a:extLst>
                </p14:cNvPr>
                <p14:cNvContentPartPr/>
                <p14:nvPr/>
              </p14:nvContentPartPr>
              <p14:xfrm>
                <a:off x="8022735" y="4455616"/>
                <a:ext cx="225720" cy="227880"/>
              </p14:xfrm>
            </p:contentPart>
          </mc:Choice>
          <mc:Fallback xmlns="">
            <p:pic>
              <p:nvPicPr>
                <p:cNvPr id="181" name="Ink 180">
                  <a:extLst>
                    <a:ext uri="{FF2B5EF4-FFF2-40B4-BE49-F238E27FC236}">
                      <a16:creationId xmlns:a16="http://schemas.microsoft.com/office/drawing/2014/main" id="{7ABA06EC-CEB6-F066-5DE1-69D88B98BECB}"/>
                    </a:ext>
                  </a:extLst>
                </p:cNvPr>
                <p:cNvPicPr/>
                <p:nvPr/>
              </p:nvPicPr>
              <p:blipFill>
                <a:blip r:embed="rId201"/>
                <a:stretch>
                  <a:fillRect/>
                </a:stretch>
              </p:blipFill>
              <p:spPr>
                <a:xfrm>
                  <a:off x="8005095" y="4437976"/>
                  <a:ext cx="26136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82" name="Ink 181">
                  <a:extLst>
                    <a:ext uri="{FF2B5EF4-FFF2-40B4-BE49-F238E27FC236}">
                      <a16:creationId xmlns:a16="http://schemas.microsoft.com/office/drawing/2014/main" id="{C690F83A-3255-9F0A-9BD4-68506D95E5B2}"/>
                    </a:ext>
                  </a:extLst>
                </p14:cNvPr>
                <p14:cNvContentPartPr/>
                <p14:nvPr/>
              </p14:nvContentPartPr>
              <p14:xfrm>
                <a:off x="8333055" y="4486936"/>
                <a:ext cx="184320" cy="163080"/>
              </p14:xfrm>
            </p:contentPart>
          </mc:Choice>
          <mc:Fallback xmlns="">
            <p:pic>
              <p:nvPicPr>
                <p:cNvPr id="182" name="Ink 181">
                  <a:extLst>
                    <a:ext uri="{FF2B5EF4-FFF2-40B4-BE49-F238E27FC236}">
                      <a16:creationId xmlns:a16="http://schemas.microsoft.com/office/drawing/2014/main" id="{C690F83A-3255-9F0A-9BD4-68506D95E5B2}"/>
                    </a:ext>
                  </a:extLst>
                </p:cNvPr>
                <p:cNvPicPr/>
                <p:nvPr/>
              </p:nvPicPr>
              <p:blipFill>
                <a:blip r:embed="rId203"/>
                <a:stretch>
                  <a:fillRect/>
                </a:stretch>
              </p:blipFill>
              <p:spPr>
                <a:xfrm>
                  <a:off x="8315055" y="4468936"/>
                  <a:ext cx="219960" cy="198720"/>
                </a:xfrm>
                <a:prstGeom prst="rect">
                  <a:avLst/>
                </a:prstGeom>
              </p:spPr>
            </p:pic>
          </mc:Fallback>
        </mc:AlternateContent>
      </p:grpSp>
      <p:grpSp>
        <p:nvGrpSpPr>
          <p:cNvPr id="201" name="Group 200">
            <a:extLst>
              <a:ext uri="{FF2B5EF4-FFF2-40B4-BE49-F238E27FC236}">
                <a16:creationId xmlns:a16="http://schemas.microsoft.com/office/drawing/2014/main" id="{F739CDA5-79EC-67B4-BBB0-84EEDE258B9A}"/>
              </a:ext>
            </a:extLst>
          </p:cNvPr>
          <p:cNvGrpSpPr/>
          <p:nvPr/>
        </p:nvGrpSpPr>
        <p:grpSpPr>
          <a:xfrm>
            <a:off x="2563335" y="4230256"/>
            <a:ext cx="435960" cy="326520"/>
            <a:chOff x="2563335" y="4230256"/>
            <a:chExt cx="435960" cy="326520"/>
          </a:xfrm>
        </p:grpSpPr>
        <mc:AlternateContent xmlns:mc="http://schemas.openxmlformats.org/markup-compatibility/2006" xmlns:p14="http://schemas.microsoft.com/office/powerpoint/2010/main">
          <mc:Choice Requires="p14">
            <p:contentPart p14:bwMode="auto" r:id="rId204">
              <p14:nvContentPartPr>
                <p14:cNvPr id="185" name="Ink 184">
                  <a:extLst>
                    <a:ext uri="{FF2B5EF4-FFF2-40B4-BE49-F238E27FC236}">
                      <a16:creationId xmlns:a16="http://schemas.microsoft.com/office/drawing/2014/main" id="{00D32140-034E-9214-FDAA-3D70E6EE03D4}"/>
                    </a:ext>
                  </a:extLst>
                </p14:cNvPr>
                <p14:cNvContentPartPr/>
                <p14:nvPr/>
              </p14:nvContentPartPr>
              <p14:xfrm>
                <a:off x="2563335" y="4230256"/>
                <a:ext cx="169200" cy="315720"/>
              </p14:xfrm>
            </p:contentPart>
          </mc:Choice>
          <mc:Fallback xmlns="">
            <p:pic>
              <p:nvPicPr>
                <p:cNvPr id="185" name="Ink 184">
                  <a:extLst>
                    <a:ext uri="{FF2B5EF4-FFF2-40B4-BE49-F238E27FC236}">
                      <a16:creationId xmlns:a16="http://schemas.microsoft.com/office/drawing/2014/main" id="{00D32140-034E-9214-FDAA-3D70E6EE03D4}"/>
                    </a:ext>
                  </a:extLst>
                </p:cNvPr>
                <p:cNvPicPr/>
                <p:nvPr/>
              </p:nvPicPr>
              <p:blipFill>
                <a:blip r:embed="rId205"/>
                <a:stretch>
                  <a:fillRect/>
                </a:stretch>
              </p:blipFill>
              <p:spPr>
                <a:xfrm>
                  <a:off x="2545335" y="4212616"/>
                  <a:ext cx="204840" cy="3513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86" name="Ink 185">
                  <a:extLst>
                    <a:ext uri="{FF2B5EF4-FFF2-40B4-BE49-F238E27FC236}">
                      <a16:creationId xmlns:a16="http://schemas.microsoft.com/office/drawing/2014/main" id="{8FDEDB4F-70E3-5266-6786-D81D4F0E8DBC}"/>
                    </a:ext>
                  </a:extLst>
                </p14:cNvPr>
                <p14:cNvContentPartPr/>
                <p14:nvPr/>
              </p14:nvContentPartPr>
              <p14:xfrm>
                <a:off x="2816415" y="4270576"/>
                <a:ext cx="182880" cy="201960"/>
              </p14:xfrm>
            </p:contentPart>
          </mc:Choice>
          <mc:Fallback xmlns="">
            <p:pic>
              <p:nvPicPr>
                <p:cNvPr id="186" name="Ink 185">
                  <a:extLst>
                    <a:ext uri="{FF2B5EF4-FFF2-40B4-BE49-F238E27FC236}">
                      <a16:creationId xmlns:a16="http://schemas.microsoft.com/office/drawing/2014/main" id="{8FDEDB4F-70E3-5266-6786-D81D4F0E8DBC}"/>
                    </a:ext>
                  </a:extLst>
                </p:cNvPr>
                <p:cNvPicPr/>
                <p:nvPr/>
              </p:nvPicPr>
              <p:blipFill>
                <a:blip r:embed="rId207"/>
                <a:stretch>
                  <a:fillRect/>
                </a:stretch>
              </p:blipFill>
              <p:spPr>
                <a:xfrm>
                  <a:off x="2798415" y="4252576"/>
                  <a:ext cx="21852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87" name="Ink 186">
                  <a:extLst>
                    <a:ext uri="{FF2B5EF4-FFF2-40B4-BE49-F238E27FC236}">
                      <a16:creationId xmlns:a16="http://schemas.microsoft.com/office/drawing/2014/main" id="{2F6959B9-EF25-D0BC-439F-E68872C3BF54}"/>
                    </a:ext>
                  </a:extLst>
                </p14:cNvPr>
                <p14:cNvContentPartPr/>
                <p14:nvPr/>
              </p14:nvContentPartPr>
              <p14:xfrm>
                <a:off x="2910015" y="4345096"/>
                <a:ext cx="45720" cy="211680"/>
              </p14:xfrm>
            </p:contentPart>
          </mc:Choice>
          <mc:Fallback xmlns="">
            <p:pic>
              <p:nvPicPr>
                <p:cNvPr id="187" name="Ink 186">
                  <a:extLst>
                    <a:ext uri="{FF2B5EF4-FFF2-40B4-BE49-F238E27FC236}">
                      <a16:creationId xmlns:a16="http://schemas.microsoft.com/office/drawing/2014/main" id="{2F6959B9-EF25-D0BC-439F-E68872C3BF54}"/>
                    </a:ext>
                  </a:extLst>
                </p:cNvPr>
                <p:cNvPicPr/>
                <p:nvPr/>
              </p:nvPicPr>
              <p:blipFill>
                <a:blip r:embed="rId209"/>
                <a:stretch>
                  <a:fillRect/>
                </a:stretch>
              </p:blipFill>
              <p:spPr>
                <a:xfrm>
                  <a:off x="2892015" y="4327456"/>
                  <a:ext cx="81360" cy="247320"/>
                </a:xfrm>
                <a:prstGeom prst="rect">
                  <a:avLst/>
                </a:prstGeom>
              </p:spPr>
            </p:pic>
          </mc:Fallback>
        </mc:AlternateContent>
      </p:grpSp>
      <p:grpSp>
        <p:nvGrpSpPr>
          <p:cNvPr id="200" name="Group 199">
            <a:extLst>
              <a:ext uri="{FF2B5EF4-FFF2-40B4-BE49-F238E27FC236}">
                <a16:creationId xmlns:a16="http://schemas.microsoft.com/office/drawing/2014/main" id="{EFAB6552-63C9-CD1E-8938-1E25ABF869FD}"/>
              </a:ext>
            </a:extLst>
          </p:cNvPr>
          <p:cNvGrpSpPr/>
          <p:nvPr/>
        </p:nvGrpSpPr>
        <p:grpSpPr>
          <a:xfrm>
            <a:off x="2388735" y="4884016"/>
            <a:ext cx="2039040" cy="63720"/>
            <a:chOff x="2388735" y="4884016"/>
            <a:chExt cx="2039040" cy="63720"/>
          </a:xfrm>
        </p:grpSpPr>
        <mc:AlternateContent xmlns:mc="http://schemas.openxmlformats.org/markup-compatibility/2006" xmlns:p14="http://schemas.microsoft.com/office/powerpoint/2010/main">
          <mc:Choice Requires="p14">
            <p:contentPart p14:bwMode="auto" r:id="rId210">
              <p14:nvContentPartPr>
                <p14:cNvPr id="193" name="Ink 192">
                  <a:extLst>
                    <a:ext uri="{FF2B5EF4-FFF2-40B4-BE49-F238E27FC236}">
                      <a16:creationId xmlns:a16="http://schemas.microsoft.com/office/drawing/2014/main" id="{5C1F924E-FB30-8735-3B92-7200920847BF}"/>
                    </a:ext>
                  </a:extLst>
                </p14:cNvPr>
                <p14:cNvContentPartPr/>
                <p14:nvPr/>
              </p14:nvContentPartPr>
              <p14:xfrm>
                <a:off x="2537775" y="4942696"/>
                <a:ext cx="40320" cy="5040"/>
              </p14:xfrm>
            </p:contentPart>
          </mc:Choice>
          <mc:Fallback xmlns="">
            <p:pic>
              <p:nvPicPr>
                <p:cNvPr id="193" name="Ink 192">
                  <a:extLst>
                    <a:ext uri="{FF2B5EF4-FFF2-40B4-BE49-F238E27FC236}">
                      <a16:creationId xmlns:a16="http://schemas.microsoft.com/office/drawing/2014/main" id="{5C1F924E-FB30-8735-3B92-7200920847BF}"/>
                    </a:ext>
                  </a:extLst>
                </p:cNvPr>
                <p:cNvPicPr/>
                <p:nvPr/>
              </p:nvPicPr>
              <p:blipFill>
                <a:blip r:embed="rId211"/>
                <a:stretch>
                  <a:fillRect/>
                </a:stretch>
              </p:blipFill>
              <p:spPr>
                <a:xfrm>
                  <a:off x="2519775" y="4925056"/>
                  <a:ext cx="7596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94" name="Ink 193">
                  <a:extLst>
                    <a:ext uri="{FF2B5EF4-FFF2-40B4-BE49-F238E27FC236}">
                      <a16:creationId xmlns:a16="http://schemas.microsoft.com/office/drawing/2014/main" id="{D9FCE037-041F-AF19-6913-529881F22668}"/>
                    </a:ext>
                  </a:extLst>
                </p14:cNvPr>
                <p14:cNvContentPartPr/>
                <p14:nvPr/>
              </p14:nvContentPartPr>
              <p14:xfrm>
                <a:off x="2388735" y="4884016"/>
                <a:ext cx="2039040" cy="27720"/>
              </p14:xfrm>
            </p:contentPart>
          </mc:Choice>
          <mc:Fallback xmlns="">
            <p:pic>
              <p:nvPicPr>
                <p:cNvPr id="194" name="Ink 193">
                  <a:extLst>
                    <a:ext uri="{FF2B5EF4-FFF2-40B4-BE49-F238E27FC236}">
                      <a16:creationId xmlns:a16="http://schemas.microsoft.com/office/drawing/2014/main" id="{D9FCE037-041F-AF19-6913-529881F22668}"/>
                    </a:ext>
                  </a:extLst>
                </p:cNvPr>
                <p:cNvPicPr/>
                <p:nvPr/>
              </p:nvPicPr>
              <p:blipFill>
                <a:blip r:embed="rId213"/>
                <a:stretch>
                  <a:fillRect/>
                </a:stretch>
              </p:blipFill>
              <p:spPr>
                <a:xfrm>
                  <a:off x="2370735" y="4866016"/>
                  <a:ext cx="2074680" cy="63360"/>
                </a:xfrm>
                <a:prstGeom prst="rect">
                  <a:avLst/>
                </a:prstGeom>
              </p:spPr>
            </p:pic>
          </mc:Fallback>
        </mc:AlternateContent>
      </p:grpSp>
      <p:grpSp>
        <p:nvGrpSpPr>
          <p:cNvPr id="199" name="Group 198">
            <a:extLst>
              <a:ext uri="{FF2B5EF4-FFF2-40B4-BE49-F238E27FC236}">
                <a16:creationId xmlns:a16="http://schemas.microsoft.com/office/drawing/2014/main" id="{1CA51524-9F7A-4005-F13C-D0A061284635}"/>
              </a:ext>
            </a:extLst>
          </p:cNvPr>
          <p:cNvGrpSpPr/>
          <p:nvPr/>
        </p:nvGrpSpPr>
        <p:grpSpPr>
          <a:xfrm>
            <a:off x="3266415" y="4099576"/>
            <a:ext cx="1428480" cy="647640"/>
            <a:chOff x="3266415" y="4099576"/>
            <a:chExt cx="1428480" cy="647640"/>
          </a:xfrm>
        </p:grpSpPr>
        <mc:AlternateContent xmlns:mc="http://schemas.openxmlformats.org/markup-compatibility/2006" xmlns:p14="http://schemas.microsoft.com/office/powerpoint/2010/main">
          <mc:Choice Requires="p14">
            <p:contentPart p14:bwMode="auto" r:id="rId214">
              <p14:nvContentPartPr>
                <p14:cNvPr id="188" name="Ink 187">
                  <a:extLst>
                    <a:ext uri="{FF2B5EF4-FFF2-40B4-BE49-F238E27FC236}">
                      <a16:creationId xmlns:a16="http://schemas.microsoft.com/office/drawing/2014/main" id="{27A84B59-2675-58B4-77C6-B3CDCF870FF6}"/>
                    </a:ext>
                  </a:extLst>
                </p14:cNvPr>
                <p14:cNvContentPartPr/>
                <p14:nvPr/>
              </p14:nvContentPartPr>
              <p14:xfrm>
                <a:off x="3266415" y="4401256"/>
                <a:ext cx="297720" cy="168120"/>
              </p14:xfrm>
            </p:contentPart>
          </mc:Choice>
          <mc:Fallback xmlns="">
            <p:pic>
              <p:nvPicPr>
                <p:cNvPr id="188" name="Ink 187">
                  <a:extLst>
                    <a:ext uri="{FF2B5EF4-FFF2-40B4-BE49-F238E27FC236}">
                      <a16:creationId xmlns:a16="http://schemas.microsoft.com/office/drawing/2014/main" id="{27A84B59-2675-58B4-77C6-B3CDCF870FF6}"/>
                    </a:ext>
                  </a:extLst>
                </p:cNvPr>
                <p:cNvPicPr/>
                <p:nvPr/>
              </p:nvPicPr>
              <p:blipFill>
                <a:blip r:embed="rId215"/>
                <a:stretch>
                  <a:fillRect/>
                </a:stretch>
              </p:blipFill>
              <p:spPr>
                <a:xfrm>
                  <a:off x="3248415" y="4383256"/>
                  <a:ext cx="33336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89" name="Ink 188">
                  <a:extLst>
                    <a:ext uri="{FF2B5EF4-FFF2-40B4-BE49-F238E27FC236}">
                      <a16:creationId xmlns:a16="http://schemas.microsoft.com/office/drawing/2014/main" id="{CF5527BF-78F5-5DAF-BB97-F35551FEF39C}"/>
                    </a:ext>
                  </a:extLst>
                </p14:cNvPr>
                <p14:cNvContentPartPr/>
                <p14:nvPr/>
              </p14:nvContentPartPr>
              <p14:xfrm>
                <a:off x="3646215" y="4427176"/>
                <a:ext cx="159480" cy="117720"/>
              </p14:xfrm>
            </p:contentPart>
          </mc:Choice>
          <mc:Fallback xmlns="">
            <p:pic>
              <p:nvPicPr>
                <p:cNvPr id="189" name="Ink 188">
                  <a:extLst>
                    <a:ext uri="{FF2B5EF4-FFF2-40B4-BE49-F238E27FC236}">
                      <a16:creationId xmlns:a16="http://schemas.microsoft.com/office/drawing/2014/main" id="{CF5527BF-78F5-5DAF-BB97-F35551FEF39C}"/>
                    </a:ext>
                  </a:extLst>
                </p:cNvPr>
                <p:cNvPicPr/>
                <p:nvPr/>
              </p:nvPicPr>
              <p:blipFill>
                <a:blip r:embed="rId217"/>
                <a:stretch>
                  <a:fillRect/>
                </a:stretch>
              </p:blipFill>
              <p:spPr>
                <a:xfrm>
                  <a:off x="3628575" y="4409176"/>
                  <a:ext cx="19512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90" name="Ink 189">
                  <a:extLst>
                    <a:ext uri="{FF2B5EF4-FFF2-40B4-BE49-F238E27FC236}">
                      <a16:creationId xmlns:a16="http://schemas.microsoft.com/office/drawing/2014/main" id="{8B8B374A-7E35-A6A6-95FB-1815019182A2}"/>
                    </a:ext>
                  </a:extLst>
                </p14:cNvPr>
                <p14:cNvContentPartPr/>
                <p14:nvPr/>
              </p14:nvContentPartPr>
              <p14:xfrm>
                <a:off x="3837375" y="4428976"/>
                <a:ext cx="181080" cy="318240"/>
              </p14:xfrm>
            </p:contentPart>
          </mc:Choice>
          <mc:Fallback xmlns="">
            <p:pic>
              <p:nvPicPr>
                <p:cNvPr id="190" name="Ink 189">
                  <a:extLst>
                    <a:ext uri="{FF2B5EF4-FFF2-40B4-BE49-F238E27FC236}">
                      <a16:creationId xmlns:a16="http://schemas.microsoft.com/office/drawing/2014/main" id="{8B8B374A-7E35-A6A6-95FB-1815019182A2}"/>
                    </a:ext>
                  </a:extLst>
                </p:cNvPr>
                <p:cNvPicPr/>
                <p:nvPr/>
              </p:nvPicPr>
              <p:blipFill>
                <a:blip r:embed="rId219"/>
                <a:stretch>
                  <a:fillRect/>
                </a:stretch>
              </p:blipFill>
              <p:spPr>
                <a:xfrm>
                  <a:off x="3819375" y="4410976"/>
                  <a:ext cx="216720" cy="35388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191" name="Ink 190">
                  <a:extLst>
                    <a:ext uri="{FF2B5EF4-FFF2-40B4-BE49-F238E27FC236}">
                      <a16:creationId xmlns:a16="http://schemas.microsoft.com/office/drawing/2014/main" id="{BCB6CE51-3F2D-37D7-4C8C-4E2B34E53564}"/>
                    </a:ext>
                  </a:extLst>
                </p14:cNvPr>
                <p14:cNvContentPartPr/>
                <p14:nvPr/>
              </p14:nvContentPartPr>
              <p14:xfrm>
                <a:off x="4111695" y="4391896"/>
                <a:ext cx="102600" cy="199440"/>
              </p14:xfrm>
            </p:contentPart>
          </mc:Choice>
          <mc:Fallback xmlns="">
            <p:pic>
              <p:nvPicPr>
                <p:cNvPr id="191" name="Ink 190">
                  <a:extLst>
                    <a:ext uri="{FF2B5EF4-FFF2-40B4-BE49-F238E27FC236}">
                      <a16:creationId xmlns:a16="http://schemas.microsoft.com/office/drawing/2014/main" id="{BCB6CE51-3F2D-37D7-4C8C-4E2B34E53564}"/>
                    </a:ext>
                  </a:extLst>
                </p:cNvPr>
                <p:cNvPicPr/>
                <p:nvPr/>
              </p:nvPicPr>
              <p:blipFill>
                <a:blip r:embed="rId221"/>
                <a:stretch>
                  <a:fillRect/>
                </a:stretch>
              </p:blipFill>
              <p:spPr>
                <a:xfrm>
                  <a:off x="4094055" y="4374256"/>
                  <a:ext cx="13824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92" name="Ink 191">
                  <a:extLst>
                    <a:ext uri="{FF2B5EF4-FFF2-40B4-BE49-F238E27FC236}">
                      <a16:creationId xmlns:a16="http://schemas.microsoft.com/office/drawing/2014/main" id="{5BD862F3-F282-5286-8324-65E5119BEADF}"/>
                    </a:ext>
                  </a:extLst>
                </p14:cNvPr>
                <p14:cNvContentPartPr/>
                <p14:nvPr/>
              </p14:nvContentPartPr>
              <p14:xfrm>
                <a:off x="4123935" y="4373896"/>
                <a:ext cx="145440" cy="76320"/>
              </p14:xfrm>
            </p:contentPart>
          </mc:Choice>
          <mc:Fallback xmlns="">
            <p:pic>
              <p:nvPicPr>
                <p:cNvPr id="192" name="Ink 191">
                  <a:extLst>
                    <a:ext uri="{FF2B5EF4-FFF2-40B4-BE49-F238E27FC236}">
                      <a16:creationId xmlns:a16="http://schemas.microsoft.com/office/drawing/2014/main" id="{5BD862F3-F282-5286-8324-65E5119BEADF}"/>
                    </a:ext>
                  </a:extLst>
                </p:cNvPr>
                <p:cNvPicPr/>
                <p:nvPr/>
              </p:nvPicPr>
              <p:blipFill>
                <a:blip r:embed="rId223"/>
                <a:stretch>
                  <a:fillRect/>
                </a:stretch>
              </p:blipFill>
              <p:spPr>
                <a:xfrm>
                  <a:off x="4106295" y="4356256"/>
                  <a:ext cx="18108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95" name="Ink 194">
                  <a:extLst>
                    <a:ext uri="{FF2B5EF4-FFF2-40B4-BE49-F238E27FC236}">
                      <a16:creationId xmlns:a16="http://schemas.microsoft.com/office/drawing/2014/main" id="{15FBB8CE-FA9B-1724-D3A8-9343B12CE60B}"/>
                    </a:ext>
                  </a:extLst>
                </p14:cNvPr>
                <p14:cNvContentPartPr/>
                <p14:nvPr/>
              </p14:nvContentPartPr>
              <p14:xfrm>
                <a:off x="4458375" y="4101376"/>
                <a:ext cx="9360" cy="410760"/>
              </p14:xfrm>
            </p:contentPart>
          </mc:Choice>
          <mc:Fallback xmlns="">
            <p:pic>
              <p:nvPicPr>
                <p:cNvPr id="195" name="Ink 194">
                  <a:extLst>
                    <a:ext uri="{FF2B5EF4-FFF2-40B4-BE49-F238E27FC236}">
                      <a16:creationId xmlns:a16="http://schemas.microsoft.com/office/drawing/2014/main" id="{15FBB8CE-FA9B-1724-D3A8-9343B12CE60B}"/>
                    </a:ext>
                  </a:extLst>
                </p:cNvPr>
                <p:cNvPicPr/>
                <p:nvPr/>
              </p:nvPicPr>
              <p:blipFill>
                <a:blip r:embed="rId225"/>
                <a:stretch>
                  <a:fillRect/>
                </a:stretch>
              </p:blipFill>
              <p:spPr>
                <a:xfrm>
                  <a:off x="4440735" y="4083376"/>
                  <a:ext cx="45000" cy="4464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96" name="Ink 195">
                  <a:extLst>
                    <a:ext uri="{FF2B5EF4-FFF2-40B4-BE49-F238E27FC236}">
                      <a16:creationId xmlns:a16="http://schemas.microsoft.com/office/drawing/2014/main" id="{36AD2FC2-C34B-C5F5-821F-A0F3A36F734B}"/>
                    </a:ext>
                  </a:extLst>
                </p14:cNvPr>
                <p14:cNvContentPartPr/>
                <p14:nvPr/>
              </p14:nvContentPartPr>
              <p14:xfrm>
                <a:off x="4418055" y="4665136"/>
                <a:ext cx="10800" cy="18720"/>
              </p14:xfrm>
            </p:contentPart>
          </mc:Choice>
          <mc:Fallback xmlns="">
            <p:pic>
              <p:nvPicPr>
                <p:cNvPr id="196" name="Ink 195">
                  <a:extLst>
                    <a:ext uri="{FF2B5EF4-FFF2-40B4-BE49-F238E27FC236}">
                      <a16:creationId xmlns:a16="http://schemas.microsoft.com/office/drawing/2014/main" id="{36AD2FC2-C34B-C5F5-821F-A0F3A36F734B}"/>
                    </a:ext>
                  </a:extLst>
                </p:cNvPr>
                <p:cNvPicPr/>
                <p:nvPr/>
              </p:nvPicPr>
              <p:blipFill>
                <a:blip r:embed="rId227"/>
                <a:stretch>
                  <a:fillRect/>
                </a:stretch>
              </p:blipFill>
              <p:spPr>
                <a:xfrm>
                  <a:off x="4400055" y="4647136"/>
                  <a:ext cx="4644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97" name="Ink 196">
                  <a:extLst>
                    <a:ext uri="{FF2B5EF4-FFF2-40B4-BE49-F238E27FC236}">
                      <a16:creationId xmlns:a16="http://schemas.microsoft.com/office/drawing/2014/main" id="{8C855CB0-4AB7-8BDF-D29F-0882920259F7}"/>
                    </a:ext>
                  </a:extLst>
                </p14:cNvPr>
                <p14:cNvContentPartPr/>
                <p14:nvPr/>
              </p14:nvContentPartPr>
              <p14:xfrm>
                <a:off x="4639815" y="4099576"/>
                <a:ext cx="55080" cy="404640"/>
              </p14:xfrm>
            </p:contentPart>
          </mc:Choice>
          <mc:Fallback xmlns="">
            <p:pic>
              <p:nvPicPr>
                <p:cNvPr id="197" name="Ink 196">
                  <a:extLst>
                    <a:ext uri="{FF2B5EF4-FFF2-40B4-BE49-F238E27FC236}">
                      <a16:creationId xmlns:a16="http://schemas.microsoft.com/office/drawing/2014/main" id="{8C855CB0-4AB7-8BDF-D29F-0882920259F7}"/>
                    </a:ext>
                  </a:extLst>
                </p:cNvPr>
                <p:cNvPicPr/>
                <p:nvPr/>
              </p:nvPicPr>
              <p:blipFill>
                <a:blip r:embed="rId229"/>
                <a:stretch>
                  <a:fillRect/>
                </a:stretch>
              </p:blipFill>
              <p:spPr>
                <a:xfrm>
                  <a:off x="4621815" y="4081936"/>
                  <a:ext cx="90720" cy="44028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198" name="Ink 197">
                  <a:extLst>
                    <a:ext uri="{FF2B5EF4-FFF2-40B4-BE49-F238E27FC236}">
                      <a16:creationId xmlns:a16="http://schemas.microsoft.com/office/drawing/2014/main" id="{8D9DE2F8-1BA9-9E4B-E17B-5C09309B2EBC}"/>
                    </a:ext>
                  </a:extLst>
                </p14:cNvPr>
                <p14:cNvContentPartPr/>
                <p14:nvPr/>
              </p14:nvContentPartPr>
              <p14:xfrm>
                <a:off x="4641615" y="4696096"/>
                <a:ext cx="50760" cy="7560"/>
              </p14:xfrm>
            </p:contentPart>
          </mc:Choice>
          <mc:Fallback xmlns="">
            <p:pic>
              <p:nvPicPr>
                <p:cNvPr id="198" name="Ink 197">
                  <a:extLst>
                    <a:ext uri="{FF2B5EF4-FFF2-40B4-BE49-F238E27FC236}">
                      <a16:creationId xmlns:a16="http://schemas.microsoft.com/office/drawing/2014/main" id="{8D9DE2F8-1BA9-9E4B-E17B-5C09309B2EBC}"/>
                    </a:ext>
                  </a:extLst>
                </p:cNvPr>
                <p:cNvPicPr/>
                <p:nvPr/>
              </p:nvPicPr>
              <p:blipFill>
                <a:blip r:embed="rId231"/>
                <a:stretch>
                  <a:fillRect/>
                </a:stretch>
              </p:blipFill>
              <p:spPr>
                <a:xfrm>
                  <a:off x="4623615" y="4678456"/>
                  <a:ext cx="86400" cy="43200"/>
                </a:xfrm>
                <a:prstGeom prst="rect">
                  <a:avLst/>
                </a:prstGeom>
              </p:spPr>
            </p:pic>
          </mc:Fallback>
        </mc:AlternateContent>
      </p:grpSp>
    </p:spTree>
    <p:extLst>
      <p:ext uri="{BB962C8B-B14F-4D97-AF65-F5344CB8AC3E}">
        <p14:creationId xmlns:p14="http://schemas.microsoft.com/office/powerpoint/2010/main" val="1718359989"/>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07003"/>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504224472"/>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3" name="TextBox 2">
            <a:extLst>
              <a:ext uri="{FF2B5EF4-FFF2-40B4-BE49-F238E27FC236}">
                <a16:creationId xmlns:a16="http://schemas.microsoft.com/office/drawing/2014/main" id="{E4F728B2-3597-4750-9B25-BF48F05DB149}"/>
              </a:ext>
            </a:extLst>
          </p:cNvPr>
          <p:cNvSpPr txBox="1"/>
          <p:nvPr/>
        </p:nvSpPr>
        <p:spPr>
          <a:xfrm>
            <a:off x="169242" y="272177"/>
            <a:ext cx="5066145"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Tree>
    <p:extLst>
      <p:ext uri="{BB962C8B-B14F-4D97-AF65-F5344CB8AC3E}">
        <p14:creationId xmlns:p14="http://schemas.microsoft.com/office/powerpoint/2010/main" val="2986247420"/>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E4F728B2-3597-4750-9B25-BF48F05DB149}"/>
              </a:ext>
            </a:extLst>
          </p:cNvPr>
          <p:cNvSpPr txBox="1"/>
          <p:nvPr/>
        </p:nvSpPr>
        <p:spPr>
          <a:xfrm>
            <a:off x="169242" y="272177"/>
            <a:ext cx="5066145"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6" name="Cylinder 5">
            <a:extLst>
              <a:ext uri="{FF2B5EF4-FFF2-40B4-BE49-F238E27FC236}">
                <a16:creationId xmlns:a16="http://schemas.microsoft.com/office/drawing/2014/main" id="{4EC279DF-E7FF-4D3E-8D2A-C6F3853AA439}"/>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23" name="Group 22">
            <a:extLst>
              <a:ext uri="{FF2B5EF4-FFF2-40B4-BE49-F238E27FC236}">
                <a16:creationId xmlns:a16="http://schemas.microsoft.com/office/drawing/2014/main" id="{D2246354-A947-4A88-8CAE-183225509E27}"/>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16" name="Ink 15">
                  <a:extLst>
                    <a:ext uri="{FF2B5EF4-FFF2-40B4-BE49-F238E27FC236}">
                      <a16:creationId xmlns:a16="http://schemas.microsoft.com/office/drawing/2014/main" id="{28411703-E482-4572-BAA8-F354231D8CBD}"/>
                    </a:ext>
                  </a:extLst>
                </p14:cNvPr>
                <p14:cNvContentPartPr/>
                <p14:nvPr/>
              </p14:nvContentPartPr>
              <p14:xfrm>
                <a:off x="735092" y="4498080"/>
                <a:ext cx="1010520" cy="51480"/>
              </p14:xfrm>
            </p:contentPart>
          </mc:Choice>
          <mc:Fallback xmlns="">
            <p:pic>
              <p:nvPicPr>
                <p:cNvPr id="16" name="Ink 15">
                  <a:extLst>
                    <a:ext uri="{FF2B5EF4-FFF2-40B4-BE49-F238E27FC236}">
                      <a16:creationId xmlns:a16="http://schemas.microsoft.com/office/drawing/2014/main" id="{28411703-E482-4572-BAA8-F354231D8CBD}"/>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7" name="Ink 16">
                  <a:extLst>
                    <a:ext uri="{FF2B5EF4-FFF2-40B4-BE49-F238E27FC236}">
                      <a16:creationId xmlns:a16="http://schemas.microsoft.com/office/drawing/2014/main" id="{0BDF8347-E5FC-4CB8-8776-FCE3810445A3}"/>
                    </a:ext>
                  </a:extLst>
                </p14:cNvPr>
                <p14:cNvContentPartPr/>
                <p14:nvPr/>
              </p14:nvContentPartPr>
              <p14:xfrm>
                <a:off x="1685492" y="4453080"/>
                <a:ext cx="113040" cy="132120"/>
              </p14:xfrm>
            </p:contentPart>
          </mc:Choice>
          <mc:Fallback xmlns="">
            <p:pic>
              <p:nvPicPr>
                <p:cNvPr id="17" name="Ink 16">
                  <a:extLst>
                    <a:ext uri="{FF2B5EF4-FFF2-40B4-BE49-F238E27FC236}">
                      <a16:creationId xmlns:a16="http://schemas.microsoft.com/office/drawing/2014/main" id="{0BDF8347-E5FC-4CB8-8776-FCE3810445A3}"/>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8" name="Ink 17">
                  <a:extLst>
                    <a:ext uri="{FF2B5EF4-FFF2-40B4-BE49-F238E27FC236}">
                      <a16:creationId xmlns:a16="http://schemas.microsoft.com/office/drawing/2014/main" id="{86B0B5C5-104D-4656-9994-F063719D5AB6}"/>
                    </a:ext>
                  </a:extLst>
                </p14:cNvPr>
                <p14:cNvContentPartPr/>
                <p14:nvPr/>
              </p14:nvContentPartPr>
              <p14:xfrm>
                <a:off x="715292" y="4463520"/>
                <a:ext cx="127440" cy="169560"/>
              </p14:xfrm>
            </p:contentPart>
          </mc:Choice>
          <mc:Fallback xmlns="">
            <p:pic>
              <p:nvPicPr>
                <p:cNvPr id="18" name="Ink 17">
                  <a:extLst>
                    <a:ext uri="{FF2B5EF4-FFF2-40B4-BE49-F238E27FC236}">
                      <a16:creationId xmlns:a16="http://schemas.microsoft.com/office/drawing/2014/main" id="{86B0B5C5-104D-4656-9994-F063719D5AB6}"/>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9" name="Ink 18">
                  <a:extLst>
                    <a:ext uri="{FF2B5EF4-FFF2-40B4-BE49-F238E27FC236}">
                      <a16:creationId xmlns:a16="http://schemas.microsoft.com/office/drawing/2014/main" id="{18ACF9AB-3D2A-400F-8903-A09EF61EF547}"/>
                    </a:ext>
                  </a:extLst>
                </p14:cNvPr>
                <p14:cNvContentPartPr/>
                <p14:nvPr/>
              </p14:nvContentPartPr>
              <p14:xfrm>
                <a:off x="1002932" y="4616160"/>
                <a:ext cx="47520" cy="218520"/>
              </p14:xfrm>
            </p:contentPart>
          </mc:Choice>
          <mc:Fallback xmlns="">
            <p:pic>
              <p:nvPicPr>
                <p:cNvPr id="19" name="Ink 18">
                  <a:extLst>
                    <a:ext uri="{FF2B5EF4-FFF2-40B4-BE49-F238E27FC236}">
                      <a16:creationId xmlns:a16="http://schemas.microsoft.com/office/drawing/2014/main" id="{18ACF9AB-3D2A-400F-8903-A09EF61EF547}"/>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0" name="Ink 19">
                  <a:extLst>
                    <a:ext uri="{FF2B5EF4-FFF2-40B4-BE49-F238E27FC236}">
                      <a16:creationId xmlns:a16="http://schemas.microsoft.com/office/drawing/2014/main" id="{01A3BAB3-4EB8-4B35-9DE3-11B8DED57EC7}"/>
                    </a:ext>
                  </a:extLst>
                </p14:cNvPr>
                <p14:cNvContentPartPr/>
                <p14:nvPr/>
              </p14:nvContentPartPr>
              <p14:xfrm>
                <a:off x="1117412" y="4611840"/>
                <a:ext cx="114480" cy="234000"/>
              </p14:xfrm>
            </p:contentPart>
          </mc:Choice>
          <mc:Fallback xmlns="">
            <p:pic>
              <p:nvPicPr>
                <p:cNvPr id="20" name="Ink 19">
                  <a:extLst>
                    <a:ext uri="{FF2B5EF4-FFF2-40B4-BE49-F238E27FC236}">
                      <a16:creationId xmlns:a16="http://schemas.microsoft.com/office/drawing/2014/main" id="{01A3BAB3-4EB8-4B35-9DE3-11B8DED57EC7}"/>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2" name="Ink 21">
                  <a:extLst>
                    <a:ext uri="{FF2B5EF4-FFF2-40B4-BE49-F238E27FC236}">
                      <a16:creationId xmlns:a16="http://schemas.microsoft.com/office/drawing/2014/main" id="{957B6EB5-BD32-44DD-9797-DDDD87134E3D}"/>
                    </a:ext>
                  </a:extLst>
                </p14:cNvPr>
                <p14:cNvContentPartPr/>
                <p14:nvPr/>
              </p14:nvContentPartPr>
              <p14:xfrm>
                <a:off x="1316852" y="4722000"/>
                <a:ext cx="190440" cy="133200"/>
              </p14:xfrm>
            </p:contentPart>
          </mc:Choice>
          <mc:Fallback xmlns="">
            <p:pic>
              <p:nvPicPr>
                <p:cNvPr id="22" name="Ink 21">
                  <a:extLst>
                    <a:ext uri="{FF2B5EF4-FFF2-40B4-BE49-F238E27FC236}">
                      <a16:creationId xmlns:a16="http://schemas.microsoft.com/office/drawing/2014/main" id="{957B6EB5-BD32-44DD-9797-DDDD87134E3D}"/>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36" name="Group 35">
            <a:extLst>
              <a:ext uri="{FF2B5EF4-FFF2-40B4-BE49-F238E27FC236}">
                <a16:creationId xmlns:a16="http://schemas.microsoft.com/office/drawing/2014/main" id="{6F7EA9B5-826F-4D8C-9CDD-C4C862DFD7DD}"/>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33" name="Ink 32">
                  <a:extLst>
                    <a:ext uri="{FF2B5EF4-FFF2-40B4-BE49-F238E27FC236}">
                      <a16:creationId xmlns:a16="http://schemas.microsoft.com/office/drawing/2014/main" id="{E3AE0B02-1739-4709-ADDA-07C33351B7ED}"/>
                    </a:ext>
                  </a:extLst>
                </p14:cNvPr>
                <p14:cNvContentPartPr/>
                <p14:nvPr/>
              </p14:nvContentPartPr>
              <p14:xfrm>
                <a:off x="2648492" y="4024320"/>
                <a:ext cx="99720" cy="146880"/>
              </p14:xfrm>
            </p:contentPart>
          </mc:Choice>
          <mc:Fallback xmlns="">
            <p:pic>
              <p:nvPicPr>
                <p:cNvPr id="33" name="Ink 32">
                  <a:extLst>
                    <a:ext uri="{FF2B5EF4-FFF2-40B4-BE49-F238E27FC236}">
                      <a16:creationId xmlns:a16="http://schemas.microsoft.com/office/drawing/2014/main" id="{E3AE0B02-1739-4709-ADDA-07C33351B7ED}"/>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4" name="Ink 33">
                  <a:extLst>
                    <a:ext uri="{FF2B5EF4-FFF2-40B4-BE49-F238E27FC236}">
                      <a16:creationId xmlns:a16="http://schemas.microsoft.com/office/drawing/2014/main" id="{0ABFF3F3-2C7E-45D5-A1B7-990EB9342E55}"/>
                    </a:ext>
                  </a:extLst>
                </p14:cNvPr>
                <p14:cNvContentPartPr/>
                <p14:nvPr/>
              </p14:nvContentPartPr>
              <p14:xfrm>
                <a:off x="2702852" y="4083720"/>
                <a:ext cx="12960" cy="120240"/>
              </p14:xfrm>
            </p:contentPart>
          </mc:Choice>
          <mc:Fallback xmlns="">
            <p:pic>
              <p:nvPicPr>
                <p:cNvPr id="34" name="Ink 33">
                  <a:extLst>
                    <a:ext uri="{FF2B5EF4-FFF2-40B4-BE49-F238E27FC236}">
                      <a16:creationId xmlns:a16="http://schemas.microsoft.com/office/drawing/2014/main" id="{0ABFF3F3-2C7E-45D5-A1B7-990EB9342E55}"/>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5" name="Ink 34">
                  <a:extLst>
                    <a:ext uri="{FF2B5EF4-FFF2-40B4-BE49-F238E27FC236}">
                      <a16:creationId xmlns:a16="http://schemas.microsoft.com/office/drawing/2014/main" id="{BCA4256F-8BCF-4A9B-826E-995A563F52C2}"/>
                    </a:ext>
                  </a:extLst>
                </p14:cNvPr>
                <p14:cNvContentPartPr/>
                <p14:nvPr/>
              </p14:nvContentPartPr>
              <p14:xfrm>
                <a:off x="2774852" y="4081920"/>
                <a:ext cx="106920" cy="111960"/>
              </p14:xfrm>
            </p:contentPart>
          </mc:Choice>
          <mc:Fallback xmlns="">
            <p:pic>
              <p:nvPicPr>
                <p:cNvPr id="35" name="Ink 34">
                  <a:extLst>
                    <a:ext uri="{FF2B5EF4-FFF2-40B4-BE49-F238E27FC236}">
                      <a16:creationId xmlns:a16="http://schemas.microsoft.com/office/drawing/2014/main" id="{BCA4256F-8BCF-4A9B-826E-995A563F52C2}"/>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44" name="Group 43">
            <a:extLst>
              <a:ext uri="{FF2B5EF4-FFF2-40B4-BE49-F238E27FC236}">
                <a16:creationId xmlns:a16="http://schemas.microsoft.com/office/drawing/2014/main" id="{32861F4C-C47D-4033-A8FB-FB53333563DE}"/>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37" name="Ink 36">
                  <a:extLst>
                    <a:ext uri="{FF2B5EF4-FFF2-40B4-BE49-F238E27FC236}">
                      <a16:creationId xmlns:a16="http://schemas.microsoft.com/office/drawing/2014/main" id="{BFAD3262-D6AC-4C63-B2FD-0E4BBBAFC092}"/>
                    </a:ext>
                  </a:extLst>
                </p14:cNvPr>
                <p14:cNvContentPartPr/>
                <p14:nvPr/>
              </p14:nvContentPartPr>
              <p14:xfrm>
                <a:off x="2212892" y="3623280"/>
                <a:ext cx="95760" cy="118080"/>
              </p14:xfrm>
            </p:contentPart>
          </mc:Choice>
          <mc:Fallback xmlns="">
            <p:pic>
              <p:nvPicPr>
                <p:cNvPr id="37" name="Ink 36">
                  <a:extLst>
                    <a:ext uri="{FF2B5EF4-FFF2-40B4-BE49-F238E27FC236}">
                      <a16:creationId xmlns:a16="http://schemas.microsoft.com/office/drawing/2014/main" id="{BFAD3262-D6AC-4C63-B2FD-0E4BBBAFC092}"/>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8" name="Ink 37">
                  <a:extLst>
                    <a:ext uri="{FF2B5EF4-FFF2-40B4-BE49-F238E27FC236}">
                      <a16:creationId xmlns:a16="http://schemas.microsoft.com/office/drawing/2014/main" id="{A10F3F2A-74E8-4A12-A769-4E1994C9DDE4}"/>
                    </a:ext>
                  </a:extLst>
                </p14:cNvPr>
                <p14:cNvContentPartPr/>
                <p14:nvPr/>
              </p14:nvContentPartPr>
              <p14:xfrm>
                <a:off x="2296052" y="3666480"/>
                <a:ext cx="7920" cy="114840"/>
              </p14:xfrm>
            </p:contentPart>
          </mc:Choice>
          <mc:Fallback xmlns="">
            <p:pic>
              <p:nvPicPr>
                <p:cNvPr id="38" name="Ink 37">
                  <a:extLst>
                    <a:ext uri="{FF2B5EF4-FFF2-40B4-BE49-F238E27FC236}">
                      <a16:creationId xmlns:a16="http://schemas.microsoft.com/office/drawing/2014/main" id="{A10F3F2A-74E8-4A12-A769-4E1994C9DDE4}"/>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9" name="Ink 38">
                  <a:extLst>
                    <a:ext uri="{FF2B5EF4-FFF2-40B4-BE49-F238E27FC236}">
                      <a16:creationId xmlns:a16="http://schemas.microsoft.com/office/drawing/2014/main" id="{3763F421-528F-4254-BD50-F3C66E597065}"/>
                    </a:ext>
                  </a:extLst>
                </p14:cNvPr>
                <p14:cNvContentPartPr/>
                <p14:nvPr/>
              </p14:nvContentPartPr>
              <p14:xfrm>
                <a:off x="2363012" y="3685920"/>
                <a:ext cx="77760" cy="70560"/>
              </p14:xfrm>
            </p:contentPart>
          </mc:Choice>
          <mc:Fallback xmlns="">
            <p:pic>
              <p:nvPicPr>
                <p:cNvPr id="39" name="Ink 38">
                  <a:extLst>
                    <a:ext uri="{FF2B5EF4-FFF2-40B4-BE49-F238E27FC236}">
                      <a16:creationId xmlns:a16="http://schemas.microsoft.com/office/drawing/2014/main" id="{3763F421-528F-4254-BD50-F3C66E597065}"/>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43" name="Group 42">
            <a:extLst>
              <a:ext uri="{FF2B5EF4-FFF2-40B4-BE49-F238E27FC236}">
                <a16:creationId xmlns:a16="http://schemas.microsoft.com/office/drawing/2014/main" id="{7AC29293-A51F-4A72-A756-9A6AE3DF905C}"/>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40" name="Ink 39">
                  <a:extLst>
                    <a:ext uri="{FF2B5EF4-FFF2-40B4-BE49-F238E27FC236}">
                      <a16:creationId xmlns:a16="http://schemas.microsoft.com/office/drawing/2014/main" id="{C16DF81F-5645-4246-9620-32A95D2DA270}"/>
                    </a:ext>
                  </a:extLst>
                </p14:cNvPr>
                <p14:cNvContentPartPr/>
                <p14:nvPr/>
              </p14:nvContentPartPr>
              <p14:xfrm>
                <a:off x="3193172" y="3801480"/>
                <a:ext cx="95400" cy="90360"/>
              </p14:xfrm>
            </p:contentPart>
          </mc:Choice>
          <mc:Fallback xmlns="">
            <p:pic>
              <p:nvPicPr>
                <p:cNvPr id="40" name="Ink 39">
                  <a:extLst>
                    <a:ext uri="{FF2B5EF4-FFF2-40B4-BE49-F238E27FC236}">
                      <a16:creationId xmlns:a16="http://schemas.microsoft.com/office/drawing/2014/main" id="{C16DF81F-5645-4246-9620-32A95D2DA270}"/>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41" name="Ink 40">
                  <a:extLst>
                    <a:ext uri="{FF2B5EF4-FFF2-40B4-BE49-F238E27FC236}">
                      <a16:creationId xmlns:a16="http://schemas.microsoft.com/office/drawing/2014/main" id="{8A03A606-2921-4E7B-8046-564BC3A06178}"/>
                    </a:ext>
                  </a:extLst>
                </p14:cNvPr>
                <p14:cNvContentPartPr/>
                <p14:nvPr/>
              </p14:nvContentPartPr>
              <p14:xfrm>
                <a:off x="3262292" y="3820200"/>
                <a:ext cx="19080" cy="111240"/>
              </p14:xfrm>
            </p:contentPart>
          </mc:Choice>
          <mc:Fallback xmlns="">
            <p:pic>
              <p:nvPicPr>
                <p:cNvPr id="41" name="Ink 40">
                  <a:extLst>
                    <a:ext uri="{FF2B5EF4-FFF2-40B4-BE49-F238E27FC236}">
                      <a16:creationId xmlns:a16="http://schemas.microsoft.com/office/drawing/2014/main" id="{8A03A606-2921-4E7B-8046-564BC3A06178}"/>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42" name="Ink 41">
                  <a:extLst>
                    <a:ext uri="{FF2B5EF4-FFF2-40B4-BE49-F238E27FC236}">
                      <a16:creationId xmlns:a16="http://schemas.microsoft.com/office/drawing/2014/main" id="{3884DF53-BFAE-44FA-AEFB-81B6DF80A0E1}"/>
                    </a:ext>
                  </a:extLst>
                </p14:cNvPr>
                <p14:cNvContentPartPr/>
                <p14:nvPr/>
              </p14:nvContentPartPr>
              <p14:xfrm>
                <a:off x="3341492" y="3852600"/>
                <a:ext cx="133560" cy="92520"/>
              </p14:xfrm>
            </p:contentPart>
          </mc:Choice>
          <mc:Fallback xmlns="">
            <p:pic>
              <p:nvPicPr>
                <p:cNvPr id="42" name="Ink 41">
                  <a:extLst>
                    <a:ext uri="{FF2B5EF4-FFF2-40B4-BE49-F238E27FC236}">
                      <a16:creationId xmlns:a16="http://schemas.microsoft.com/office/drawing/2014/main" id="{3884DF53-BFAE-44FA-AEFB-81B6DF80A0E1}"/>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24" name="Ink 23">
                <a:extLst>
                  <a:ext uri="{FF2B5EF4-FFF2-40B4-BE49-F238E27FC236}">
                    <a16:creationId xmlns:a16="http://schemas.microsoft.com/office/drawing/2014/main" id="{77C62834-9866-48FD-93A5-C2A882AC4250}"/>
                  </a:ext>
                </a:extLst>
              </p14:cNvPr>
              <p14:cNvContentPartPr/>
              <p14:nvPr/>
            </p14:nvContentPartPr>
            <p14:xfrm>
              <a:off x="2508812" y="3381360"/>
              <a:ext cx="504360" cy="557280"/>
            </p14:xfrm>
          </p:contentPart>
        </mc:Choice>
        <mc:Fallback xmlns="">
          <p:pic>
            <p:nvPicPr>
              <p:cNvPr id="24" name="Ink 23">
                <a:extLst>
                  <a:ext uri="{FF2B5EF4-FFF2-40B4-BE49-F238E27FC236}">
                    <a16:creationId xmlns:a16="http://schemas.microsoft.com/office/drawing/2014/main" id="{77C62834-9866-48FD-93A5-C2A882AC4250}"/>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5" name="Ink 24">
                <a:extLst>
                  <a:ext uri="{FF2B5EF4-FFF2-40B4-BE49-F238E27FC236}">
                    <a16:creationId xmlns:a16="http://schemas.microsoft.com/office/drawing/2014/main" id="{9A0B7B01-5B7A-4874-B116-8A302BBA264F}"/>
                  </a:ext>
                </a:extLst>
              </p14:cNvPr>
              <p14:cNvContentPartPr/>
              <p14:nvPr/>
            </p14:nvContentPartPr>
            <p14:xfrm>
              <a:off x="2583692" y="3102360"/>
              <a:ext cx="341280" cy="306000"/>
            </p14:xfrm>
          </p:contentPart>
        </mc:Choice>
        <mc:Fallback xmlns="">
          <p:pic>
            <p:nvPicPr>
              <p:cNvPr id="25" name="Ink 24">
                <a:extLst>
                  <a:ext uri="{FF2B5EF4-FFF2-40B4-BE49-F238E27FC236}">
                    <a16:creationId xmlns:a16="http://schemas.microsoft.com/office/drawing/2014/main" id="{9A0B7B01-5B7A-4874-B116-8A302BBA264F}"/>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8" name="Ink 27">
                <a:extLst>
                  <a:ext uri="{FF2B5EF4-FFF2-40B4-BE49-F238E27FC236}">
                    <a16:creationId xmlns:a16="http://schemas.microsoft.com/office/drawing/2014/main" id="{644BB246-E370-4809-9B23-05E5CD017149}"/>
                  </a:ext>
                </a:extLst>
              </p14:cNvPr>
              <p14:cNvContentPartPr/>
              <p14:nvPr/>
            </p14:nvContentPartPr>
            <p14:xfrm>
              <a:off x="2988332" y="3247800"/>
              <a:ext cx="240480" cy="161640"/>
            </p14:xfrm>
          </p:contentPart>
        </mc:Choice>
        <mc:Fallback xmlns="">
          <p:pic>
            <p:nvPicPr>
              <p:cNvPr id="28" name="Ink 27">
                <a:extLst>
                  <a:ext uri="{FF2B5EF4-FFF2-40B4-BE49-F238E27FC236}">
                    <a16:creationId xmlns:a16="http://schemas.microsoft.com/office/drawing/2014/main" id="{644BB246-E370-4809-9B23-05E5CD017149}"/>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9" name="Ink 28">
                <a:extLst>
                  <a:ext uri="{FF2B5EF4-FFF2-40B4-BE49-F238E27FC236}">
                    <a16:creationId xmlns:a16="http://schemas.microsoft.com/office/drawing/2014/main" id="{683108F3-C6FB-4831-AF69-99B1E19C9A20}"/>
                  </a:ext>
                </a:extLst>
              </p14:cNvPr>
              <p14:cNvContentPartPr/>
              <p14:nvPr/>
            </p14:nvContentPartPr>
            <p14:xfrm>
              <a:off x="2973572" y="3656040"/>
              <a:ext cx="333360" cy="263880"/>
            </p14:xfrm>
          </p:contentPart>
        </mc:Choice>
        <mc:Fallback xmlns="">
          <p:pic>
            <p:nvPicPr>
              <p:cNvPr id="29" name="Ink 28">
                <a:extLst>
                  <a:ext uri="{FF2B5EF4-FFF2-40B4-BE49-F238E27FC236}">
                    <a16:creationId xmlns:a16="http://schemas.microsoft.com/office/drawing/2014/main" id="{683108F3-C6FB-4831-AF69-99B1E19C9A20}"/>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0" name="Ink 29">
                <a:extLst>
                  <a:ext uri="{FF2B5EF4-FFF2-40B4-BE49-F238E27FC236}">
                    <a16:creationId xmlns:a16="http://schemas.microsoft.com/office/drawing/2014/main" id="{D27DDF01-9A56-4BCC-B836-6C7DAD2A4E23}"/>
                  </a:ext>
                </a:extLst>
              </p14:cNvPr>
              <p14:cNvContentPartPr/>
              <p14:nvPr/>
            </p14:nvContentPartPr>
            <p14:xfrm>
              <a:off x="3266252" y="3261840"/>
              <a:ext cx="40680" cy="440280"/>
            </p14:xfrm>
          </p:contentPart>
        </mc:Choice>
        <mc:Fallback xmlns="">
          <p:pic>
            <p:nvPicPr>
              <p:cNvPr id="30" name="Ink 29">
                <a:extLst>
                  <a:ext uri="{FF2B5EF4-FFF2-40B4-BE49-F238E27FC236}">
                    <a16:creationId xmlns:a16="http://schemas.microsoft.com/office/drawing/2014/main" id="{D27DDF01-9A56-4BCC-B836-6C7DAD2A4E23}"/>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1" name="Ink 30">
                <a:extLst>
                  <a:ext uri="{FF2B5EF4-FFF2-40B4-BE49-F238E27FC236}">
                    <a16:creationId xmlns:a16="http://schemas.microsoft.com/office/drawing/2014/main" id="{A1F694B3-8BD3-46D0-A820-B2C7B6CDE265}"/>
                  </a:ext>
                </a:extLst>
              </p14:cNvPr>
              <p14:cNvContentPartPr/>
              <p14:nvPr/>
            </p14:nvContentPartPr>
            <p14:xfrm>
              <a:off x="2911292" y="3204960"/>
              <a:ext cx="366120" cy="29160"/>
            </p14:xfrm>
          </p:contentPart>
        </mc:Choice>
        <mc:Fallback xmlns="">
          <p:pic>
            <p:nvPicPr>
              <p:cNvPr id="31" name="Ink 30">
                <a:extLst>
                  <a:ext uri="{FF2B5EF4-FFF2-40B4-BE49-F238E27FC236}">
                    <a16:creationId xmlns:a16="http://schemas.microsoft.com/office/drawing/2014/main" id="{A1F694B3-8BD3-46D0-A820-B2C7B6CDE265}"/>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5" name="Ink 44">
                <a:extLst>
                  <a:ext uri="{FF2B5EF4-FFF2-40B4-BE49-F238E27FC236}">
                    <a16:creationId xmlns:a16="http://schemas.microsoft.com/office/drawing/2014/main" id="{A3F2EDCF-C905-44B3-974A-225AC28C029B}"/>
                  </a:ext>
                </a:extLst>
              </p14:cNvPr>
              <p14:cNvContentPartPr/>
              <p14:nvPr/>
            </p14:nvContentPartPr>
            <p14:xfrm>
              <a:off x="1754972" y="3462000"/>
              <a:ext cx="873720" cy="474840"/>
            </p14:xfrm>
          </p:contentPart>
        </mc:Choice>
        <mc:Fallback xmlns="">
          <p:pic>
            <p:nvPicPr>
              <p:cNvPr id="45" name="Ink 44">
                <a:extLst>
                  <a:ext uri="{FF2B5EF4-FFF2-40B4-BE49-F238E27FC236}">
                    <a16:creationId xmlns:a16="http://schemas.microsoft.com/office/drawing/2014/main" id="{A3F2EDCF-C905-44B3-974A-225AC28C029B}"/>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6" name="Ink 45">
                <a:extLst>
                  <a:ext uri="{FF2B5EF4-FFF2-40B4-BE49-F238E27FC236}">
                    <a16:creationId xmlns:a16="http://schemas.microsoft.com/office/drawing/2014/main" id="{46A4C37F-CF6F-4E4E-B868-CC733DFF2424}"/>
                  </a:ext>
                </a:extLst>
              </p14:cNvPr>
              <p14:cNvContentPartPr/>
              <p14:nvPr/>
            </p14:nvContentPartPr>
            <p14:xfrm>
              <a:off x="2571452" y="3547320"/>
              <a:ext cx="114840" cy="129960"/>
            </p14:xfrm>
          </p:contentPart>
        </mc:Choice>
        <mc:Fallback xmlns="">
          <p:pic>
            <p:nvPicPr>
              <p:cNvPr id="46" name="Ink 45">
                <a:extLst>
                  <a:ext uri="{FF2B5EF4-FFF2-40B4-BE49-F238E27FC236}">
                    <a16:creationId xmlns:a16="http://schemas.microsoft.com/office/drawing/2014/main" id="{46A4C37F-CF6F-4E4E-B868-CC733DFF2424}"/>
                  </a:ext>
                </a:extLst>
              </p:cNvPr>
              <p:cNvPicPr/>
              <p:nvPr/>
            </p:nvPicPr>
            <p:blipFill>
              <a:blip r:embed="rId47"/>
              <a:stretch>
                <a:fillRect/>
              </a:stretch>
            </p:blipFill>
            <p:spPr>
              <a:xfrm>
                <a:off x="2553452" y="3529320"/>
                <a:ext cx="150480" cy="165600"/>
              </a:xfrm>
              <a:prstGeom prst="rect">
                <a:avLst/>
              </a:prstGeom>
            </p:spPr>
          </p:pic>
        </mc:Fallback>
      </mc:AlternateContent>
      <p:sp>
        <p:nvSpPr>
          <p:cNvPr id="52" name="Rectangle: Rounded Corners 51">
            <a:extLst>
              <a:ext uri="{FF2B5EF4-FFF2-40B4-BE49-F238E27FC236}">
                <a16:creationId xmlns:a16="http://schemas.microsoft.com/office/drawing/2014/main" id="{707E9C1C-0F28-4722-B846-B6ABE956583A}"/>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grpSp>
        <p:nvGrpSpPr>
          <p:cNvPr id="21" name="Group 20">
            <a:extLst>
              <a:ext uri="{FF2B5EF4-FFF2-40B4-BE49-F238E27FC236}">
                <a16:creationId xmlns:a16="http://schemas.microsoft.com/office/drawing/2014/main" id="{B475D0DB-520C-457E-BBE8-B6A8A94E2C73}"/>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2" name="Ink 1">
                  <a:extLst>
                    <a:ext uri="{FF2B5EF4-FFF2-40B4-BE49-F238E27FC236}">
                      <a16:creationId xmlns:a16="http://schemas.microsoft.com/office/drawing/2014/main" id="{306E6F4A-06EE-49E9-9891-0102E900F7F8}"/>
                    </a:ext>
                  </a:extLst>
                </p14:cNvPr>
                <p14:cNvContentPartPr/>
                <p14:nvPr/>
              </p14:nvContentPartPr>
              <p14:xfrm>
                <a:off x="3179852" y="3210720"/>
                <a:ext cx="283680" cy="241200"/>
              </p14:xfrm>
            </p:contentPart>
          </mc:Choice>
          <mc:Fallback xmlns="">
            <p:pic>
              <p:nvPicPr>
                <p:cNvPr id="2" name="Ink 1">
                  <a:extLst>
                    <a:ext uri="{FF2B5EF4-FFF2-40B4-BE49-F238E27FC236}">
                      <a16:creationId xmlns:a16="http://schemas.microsoft.com/office/drawing/2014/main" id="{306E6F4A-06EE-49E9-9891-0102E900F7F8}"/>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 name="Ink 3">
                  <a:extLst>
                    <a:ext uri="{FF2B5EF4-FFF2-40B4-BE49-F238E27FC236}">
                      <a16:creationId xmlns:a16="http://schemas.microsoft.com/office/drawing/2014/main" id="{3ED598B8-56C4-48F3-A954-F370A4434FC5}"/>
                    </a:ext>
                  </a:extLst>
                </p14:cNvPr>
                <p14:cNvContentPartPr/>
                <p14:nvPr/>
              </p14:nvContentPartPr>
              <p14:xfrm>
                <a:off x="3576572" y="3042960"/>
                <a:ext cx="119520" cy="207720"/>
              </p14:xfrm>
            </p:contentPart>
          </mc:Choice>
          <mc:Fallback xmlns="">
            <p:pic>
              <p:nvPicPr>
                <p:cNvPr id="4" name="Ink 3">
                  <a:extLst>
                    <a:ext uri="{FF2B5EF4-FFF2-40B4-BE49-F238E27FC236}">
                      <a16:creationId xmlns:a16="http://schemas.microsoft.com/office/drawing/2014/main" id="{3ED598B8-56C4-48F3-A954-F370A4434FC5}"/>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5" name="Ink 4">
                  <a:extLst>
                    <a:ext uri="{FF2B5EF4-FFF2-40B4-BE49-F238E27FC236}">
                      <a16:creationId xmlns:a16="http://schemas.microsoft.com/office/drawing/2014/main" id="{D4851E26-29B2-4684-8FB7-332B28A3BC26}"/>
                    </a:ext>
                  </a:extLst>
                </p14:cNvPr>
                <p14:cNvContentPartPr/>
                <p14:nvPr/>
              </p14:nvContentPartPr>
              <p14:xfrm>
                <a:off x="3775652" y="3018120"/>
                <a:ext cx="125280" cy="178560"/>
              </p14:xfrm>
            </p:contentPart>
          </mc:Choice>
          <mc:Fallback xmlns="">
            <p:pic>
              <p:nvPicPr>
                <p:cNvPr id="5" name="Ink 4">
                  <a:extLst>
                    <a:ext uri="{FF2B5EF4-FFF2-40B4-BE49-F238E27FC236}">
                      <a16:creationId xmlns:a16="http://schemas.microsoft.com/office/drawing/2014/main" id="{D4851E26-29B2-4684-8FB7-332B28A3BC26}"/>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 name="Ink 6">
                  <a:extLst>
                    <a:ext uri="{FF2B5EF4-FFF2-40B4-BE49-F238E27FC236}">
                      <a16:creationId xmlns:a16="http://schemas.microsoft.com/office/drawing/2014/main" id="{D2F45F54-365F-483B-9FF8-81B98C8A2F9E}"/>
                    </a:ext>
                  </a:extLst>
                </p14:cNvPr>
                <p14:cNvContentPartPr/>
                <p14:nvPr/>
              </p14:nvContentPartPr>
              <p14:xfrm>
                <a:off x="3896972" y="2880240"/>
                <a:ext cx="79560" cy="103320"/>
              </p14:xfrm>
            </p:contentPart>
          </mc:Choice>
          <mc:Fallback xmlns="">
            <p:pic>
              <p:nvPicPr>
                <p:cNvPr id="7" name="Ink 6">
                  <a:extLst>
                    <a:ext uri="{FF2B5EF4-FFF2-40B4-BE49-F238E27FC236}">
                      <a16:creationId xmlns:a16="http://schemas.microsoft.com/office/drawing/2014/main" id="{D2F45F54-365F-483B-9FF8-81B98C8A2F9E}"/>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 name="Ink 12">
                  <a:extLst>
                    <a:ext uri="{FF2B5EF4-FFF2-40B4-BE49-F238E27FC236}">
                      <a16:creationId xmlns:a16="http://schemas.microsoft.com/office/drawing/2014/main" id="{6025838A-2E86-466B-AC1D-CC03F56C6C3C}"/>
                    </a:ext>
                  </a:extLst>
                </p14:cNvPr>
                <p14:cNvContentPartPr/>
                <p14:nvPr/>
              </p14:nvContentPartPr>
              <p14:xfrm>
                <a:off x="4000292" y="2823000"/>
                <a:ext cx="47880" cy="306360"/>
              </p14:xfrm>
            </p:contentPart>
          </mc:Choice>
          <mc:Fallback xmlns="">
            <p:pic>
              <p:nvPicPr>
                <p:cNvPr id="13" name="Ink 12">
                  <a:extLst>
                    <a:ext uri="{FF2B5EF4-FFF2-40B4-BE49-F238E27FC236}">
                      <a16:creationId xmlns:a16="http://schemas.microsoft.com/office/drawing/2014/main" id="{6025838A-2E86-466B-AC1D-CC03F56C6C3C}"/>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5" name="Ink 14">
                  <a:extLst>
                    <a:ext uri="{FF2B5EF4-FFF2-40B4-BE49-F238E27FC236}">
                      <a16:creationId xmlns:a16="http://schemas.microsoft.com/office/drawing/2014/main" id="{E68A5970-9E3B-4C00-966E-A037DDD4247C}"/>
                    </a:ext>
                  </a:extLst>
                </p14:cNvPr>
                <p14:cNvContentPartPr/>
                <p14:nvPr/>
              </p14:nvContentPartPr>
              <p14:xfrm>
                <a:off x="4068332" y="3021360"/>
                <a:ext cx="93600" cy="102960"/>
              </p14:xfrm>
            </p:contentPart>
          </mc:Choice>
          <mc:Fallback xmlns="">
            <p:pic>
              <p:nvPicPr>
                <p:cNvPr id="15" name="Ink 14">
                  <a:extLst>
                    <a:ext uri="{FF2B5EF4-FFF2-40B4-BE49-F238E27FC236}">
                      <a16:creationId xmlns:a16="http://schemas.microsoft.com/office/drawing/2014/main" id="{E68A5970-9E3B-4C00-966E-A037DDD4247C}"/>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129" name="Group 128">
            <a:extLst>
              <a:ext uri="{FF2B5EF4-FFF2-40B4-BE49-F238E27FC236}">
                <a16:creationId xmlns:a16="http://schemas.microsoft.com/office/drawing/2014/main" id="{922EDEEB-C209-49C2-9595-8CAE9A06128F}"/>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26" name="Ink 25">
                  <a:extLst>
                    <a:ext uri="{FF2B5EF4-FFF2-40B4-BE49-F238E27FC236}">
                      <a16:creationId xmlns:a16="http://schemas.microsoft.com/office/drawing/2014/main" id="{6D8998E9-D95D-4CAA-9B08-1972D23E91A2}"/>
                    </a:ext>
                  </a:extLst>
                </p14:cNvPr>
                <p14:cNvContentPartPr/>
                <p14:nvPr/>
              </p14:nvContentPartPr>
              <p14:xfrm>
                <a:off x="2571452" y="3434640"/>
                <a:ext cx="700560" cy="234720"/>
              </p14:xfrm>
            </p:contentPart>
          </mc:Choice>
          <mc:Fallback xmlns="">
            <p:pic>
              <p:nvPicPr>
                <p:cNvPr id="26" name="Ink 25">
                  <a:extLst>
                    <a:ext uri="{FF2B5EF4-FFF2-40B4-BE49-F238E27FC236}">
                      <a16:creationId xmlns:a16="http://schemas.microsoft.com/office/drawing/2014/main" id="{6D8998E9-D95D-4CAA-9B08-1972D23E91A2}"/>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7" name="Ink 26">
                  <a:extLst>
                    <a:ext uri="{FF2B5EF4-FFF2-40B4-BE49-F238E27FC236}">
                      <a16:creationId xmlns:a16="http://schemas.microsoft.com/office/drawing/2014/main" id="{20E3288C-5D44-4495-B4A0-DEBE65667251}"/>
                    </a:ext>
                  </a:extLst>
                </p14:cNvPr>
                <p14:cNvContentPartPr/>
                <p14:nvPr/>
              </p14:nvContentPartPr>
              <p14:xfrm>
                <a:off x="2524292" y="3664680"/>
                <a:ext cx="176760" cy="121680"/>
              </p14:xfrm>
            </p:contentPart>
          </mc:Choice>
          <mc:Fallback xmlns="">
            <p:pic>
              <p:nvPicPr>
                <p:cNvPr id="27" name="Ink 26">
                  <a:extLst>
                    <a:ext uri="{FF2B5EF4-FFF2-40B4-BE49-F238E27FC236}">
                      <a16:creationId xmlns:a16="http://schemas.microsoft.com/office/drawing/2014/main" id="{20E3288C-5D44-4495-B4A0-DEBE65667251}"/>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2" name="Ink 31">
                  <a:extLst>
                    <a:ext uri="{FF2B5EF4-FFF2-40B4-BE49-F238E27FC236}">
                      <a16:creationId xmlns:a16="http://schemas.microsoft.com/office/drawing/2014/main" id="{AA7CC472-D427-443A-9843-5E2B0D151C4B}"/>
                    </a:ext>
                  </a:extLst>
                </p14:cNvPr>
                <p14:cNvContentPartPr/>
                <p14:nvPr/>
              </p14:nvContentPartPr>
              <p14:xfrm>
                <a:off x="2643452" y="3680520"/>
                <a:ext cx="245880" cy="220680"/>
              </p14:xfrm>
            </p:contentPart>
          </mc:Choice>
          <mc:Fallback xmlns="">
            <p:pic>
              <p:nvPicPr>
                <p:cNvPr id="32" name="Ink 31">
                  <a:extLst>
                    <a:ext uri="{FF2B5EF4-FFF2-40B4-BE49-F238E27FC236}">
                      <a16:creationId xmlns:a16="http://schemas.microsoft.com/office/drawing/2014/main" id="{AA7CC472-D427-443A-9843-5E2B0D151C4B}"/>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2" name="Ink 61">
                  <a:extLst>
                    <a:ext uri="{FF2B5EF4-FFF2-40B4-BE49-F238E27FC236}">
                      <a16:creationId xmlns:a16="http://schemas.microsoft.com/office/drawing/2014/main" id="{4AEAB846-292A-497C-9B68-A9DF367D3790}"/>
                    </a:ext>
                  </a:extLst>
                </p14:cNvPr>
                <p14:cNvContentPartPr/>
                <p14:nvPr/>
              </p14:nvContentPartPr>
              <p14:xfrm>
                <a:off x="2854412" y="3773760"/>
                <a:ext cx="136800" cy="126000"/>
              </p14:xfrm>
            </p:contentPart>
          </mc:Choice>
          <mc:Fallback xmlns="">
            <p:pic>
              <p:nvPicPr>
                <p:cNvPr id="62" name="Ink 61">
                  <a:extLst>
                    <a:ext uri="{FF2B5EF4-FFF2-40B4-BE49-F238E27FC236}">
                      <a16:creationId xmlns:a16="http://schemas.microsoft.com/office/drawing/2014/main" id="{4AEAB846-292A-497C-9B68-A9DF367D3790}"/>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3" name="Ink 62">
                  <a:extLst>
                    <a:ext uri="{FF2B5EF4-FFF2-40B4-BE49-F238E27FC236}">
                      <a16:creationId xmlns:a16="http://schemas.microsoft.com/office/drawing/2014/main" id="{12CF1794-954F-4AB4-AE56-00B14A52F1E2}"/>
                    </a:ext>
                  </a:extLst>
                </p14:cNvPr>
                <p14:cNvContentPartPr/>
                <p14:nvPr/>
              </p14:nvContentPartPr>
              <p14:xfrm>
                <a:off x="3003092" y="3563880"/>
                <a:ext cx="154080" cy="176040"/>
              </p14:xfrm>
            </p:contentPart>
          </mc:Choice>
          <mc:Fallback xmlns="">
            <p:pic>
              <p:nvPicPr>
                <p:cNvPr id="63" name="Ink 62">
                  <a:extLst>
                    <a:ext uri="{FF2B5EF4-FFF2-40B4-BE49-F238E27FC236}">
                      <a16:creationId xmlns:a16="http://schemas.microsoft.com/office/drawing/2014/main" id="{12CF1794-954F-4AB4-AE56-00B14A52F1E2}"/>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28" name="Ink 127">
                  <a:extLst>
                    <a:ext uri="{FF2B5EF4-FFF2-40B4-BE49-F238E27FC236}">
                      <a16:creationId xmlns:a16="http://schemas.microsoft.com/office/drawing/2014/main" id="{E6DDEE7E-E169-4A42-959D-4A3D4923C8DF}"/>
                    </a:ext>
                  </a:extLst>
                </p14:cNvPr>
                <p14:cNvContentPartPr/>
                <p14:nvPr/>
              </p14:nvContentPartPr>
              <p14:xfrm>
                <a:off x="3092732" y="3561360"/>
                <a:ext cx="181440" cy="231120"/>
              </p14:xfrm>
            </p:contentPart>
          </mc:Choice>
          <mc:Fallback xmlns="">
            <p:pic>
              <p:nvPicPr>
                <p:cNvPr id="128" name="Ink 127">
                  <a:extLst>
                    <a:ext uri="{FF2B5EF4-FFF2-40B4-BE49-F238E27FC236}">
                      <a16:creationId xmlns:a16="http://schemas.microsoft.com/office/drawing/2014/main" id="{E6DDEE7E-E169-4A42-959D-4A3D4923C8DF}"/>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135" name="Group 134">
            <a:extLst>
              <a:ext uri="{FF2B5EF4-FFF2-40B4-BE49-F238E27FC236}">
                <a16:creationId xmlns:a16="http://schemas.microsoft.com/office/drawing/2014/main" id="{7BC15DE1-E310-4ACF-A9C9-93D0A64FC878}"/>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130" name="Ink 129">
                  <a:extLst>
                    <a:ext uri="{FF2B5EF4-FFF2-40B4-BE49-F238E27FC236}">
                      <a16:creationId xmlns:a16="http://schemas.microsoft.com/office/drawing/2014/main" id="{BFD83EF6-D917-440F-986E-43A4E869E159}"/>
                    </a:ext>
                  </a:extLst>
                </p14:cNvPr>
                <p14:cNvContentPartPr/>
                <p14:nvPr/>
              </p14:nvContentPartPr>
              <p14:xfrm>
                <a:off x="480212" y="3090480"/>
                <a:ext cx="56160" cy="1287000"/>
              </p14:xfrm>
            </p:contentPart>
          </mc:Choice>
          <mc:Fallback xmlns="">
            <p:pic>
              <p:nvPicPr>
                <p:cNvPr id="130" name="Ink 129">
                  <a:extLst>
                    <a:ext uri="{FF2B5EF4-FFF2-40B4-BE49-F238E27FC236}">
                      <a16:creationId xmlns:a16="http://schemas.microsoft.com/office/drawing/2014/main" id="{BFD83EF6-D917-440F-986E-43A4E869E159}"/>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31" name="Ink 130">
                  <a:extLst>
                    <a:ext uri="{FF2B5EF4-FFF2-40B4-BE49-F238E27FC236}">
                      <a16:creationId xmlns:a16="http://schemas.microsoft.com/office/drawing/2014/main" id="{D15DC652-97CA-430D-B088-1485C6047C29}"/>
                    </a:ext>
                  </a:extLst>
                </p14:cNvPr>
                <p14:cNvContentPartPr/>
                <p14:nvPr/>
              </p14:nvContentPartPr>
              <p14:xfrm>
                <a:off x="458252" y="4195320"/>
                <a:ext cx="135000" cy="144000"/>
              </p14:xfrm>
            </p:contentPart>
          </mc:Choice>
          <mc:Fallback xmlns="">
            <p:pic>
              <p:nvPicPr>
                <p:cNvPr id="131" name="Ink 130">
                  <a:extLst>
                    <a:ext uri="{FF2B5EF4-FFF2-40B4-BE49-F238E27FC236}">
                      <a16:creationId xmlns:a16="http://schemas.microsoft.com/office/drawing/2014/main" id="{D15DC652-97CA-430D-B088-1485C6047C29}"/>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34" name="Ink 133">
                  <a:extLst>
                    <a:ext uri="{FF2B5EF4-FFF2-40B4-BE49-F238E27FC236}">
                      <a16:creationId xmlns:a16="http://schemas.microsoft.com/office/drawing/2014/main" id="{5C23ADF5-16AE-4944-BD7B-71F4D42E62BD}"/>
                    </a:ext>
                  </a:extLst>
                </p14:cNvPr>
                <p14:cNvContentPartPr/>
                <p14:nvPr/>
              </p14:nvContentPartPr>
              <p14:xfrm>
                <a:off x="462572" y="3033240"/>
                <a:ext cx="141480" cy="137520"/>
              </p14:xfrm>
            </p:contentPart>
          </mc:Choice>
          <mc:Fallback xmlns="">
            <p:pic>
              <p:nvPicPr>
                <p:cNvPr id="134" name="Ink 133">
                  <a:extLst>
                    <a:ext uri="{FF2B5EF4-FFF2-40B4-BE49-F238E27FC236}">
                      <a16:creationId xmlns:a16="http://schemas.microsoft.com/office/drawing/2014/main" id="{5C23ADF5-16AE-4944-BD7B-71F4D42E62BD}"/>
                    </a:ext>
                  </a:extLst>
                </p:cNvPr>
                <p:cNvPicPr/>
                <p:nvPr/>
              </p:nvPicPr>
              <p:blipFill>
                <a:blip r:embed="rId77"/>
                <a:stretch>
                  <a:fillRect/>
                </a:stretch>
              </p:blipFill>
              <p:spPr>
                <a:xfrm>
                  <a:off x="444572" y="3015240"/>
                  <a:ext cx="177120" cy="173160"/>
                </a:xfrm>
                <a:prstGeom prst="rect">
                  <a:avLst/>
                </a:prstGeom>
              </p:spPr>
            </p:pic>
          </mc:Fallback>
        </mc:AlternateContent>
      </p:grpSp>
      <p:sp>
        <p:nvSpPr>
          <p:cNvPr id="75" name="TextBox 74">
            <a:extLst>
              <a:ext uri="{FF2B5EF4-FFF2-40B4-BE49-F238E27FC236}">
                <a16:creationId xmlns:a16="http://schemas.microsoft.com/office/drawing/2014/main" id="{9DF5C685-F0C5-43A4-88EC-D1495D8412DA}"/>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mc:AlternateContent xmlns:mc="http://schemas.openxmlformats.org/markup-compatibility/2006" xmlns:p14="http://schemas.microsoft.com/office/powerpoint/2010/main">
        <mc:Choice Requires="p14">
          <p:contentPart p14:bwMode="auto" r:id="rId78">
            <p14:nvContentPartPr>
              <p14:cNvPr id="76" name="Ink 75">
                <a:extLst>
                  <a:ext uri="{FF2B5EF4-FFF2-40B4-BE49-F238E27FC236}">
                    <a16:creationId xmlns:a16="http://schemas.microsoft.com/office/drawing/2014/main" id="{F8633541-911B-47DD-A355-71CD31B61FCA}"/>
                  </a:ext>
                </a:extLst>
              </p14:cNvPr>
              <p14:cNvContentPartPr/>
              <p14:nvPr/>
            </p14:nvContentPartPr>
            <p14:xfrm>
              <a:off x="227852" y="3535080"/>
              <a:ext cx="154440" cy="339840"/>
            </p14:xfrm>
          </p:contentPart>
        </mc:Choice>
        <mc:Fallback xmlns="">
          <p:pic>
            <p:nvPicPr>
              <p:cNvPr id="76" name="Ink 75">
                <a:extLst>
                  <a:ext uri="{FF2B5EF4-FFF2-40B4-BE49-F238E27FC236}">
                    <a16:creationId xmlns:a16="http://schemas.microsoft.com/office/drawing/2014/main" id="{F8633541-911B-47DD-A355-71CD31B61FCA}"/>
                  </a:ext>
                </a:extLst>
              </p:cNvPr>
              <p:cNvPicPr/>
              <p:nvPr/>
            </p:nvPicPr>
            <p:blipFill>
              <a:blip r:embed="rId79"/>
              <a:stretch>
                <a:fillRect/>
              </a:stretch>
            </p:blipFill>
            <p:spPr>
              <a:xfrm>
                <a:off x="210212" y="3517080"/>
                <a:ext cx="190080" cy="375480"/>
              </a:xfrm>
              <a:prstGeom prst="rect">
                <a:avLst/>
              </a:prstGeom>
            </p:spPr>
          </p:pic>
        </mc:Fallback>
      </mc:AlternateContent>
    </p:spTree>
    <p:extLst>
      <p:ext uri="{BB962C8B-B14F-4D97-AF65-F5344CB8AC3E}">
        <p14:creationId xmlns:p14="http://schemas.microsoft.com/office/powerpoint/2010/main" val="910632553"/>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21" name="Rectangle: Rounded Corners 20">
            <a:extLst>
              <a:ext uri="{FF2B5EF4-FFF2-40B4-BE49-F238E27FC236}">
                <a16:creationId xmlns:a16="http://schemas.microsoft.com/office/drawing/2014/main" id="{6C16E826-6605-2C16-64F9-3F4019134421}"/>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98" name="TextBox 97">
            <a:extLst>
              <a:ext uri="{FF2B5EF4-FFF2-40B4-BE49-F238E27FC236}">
                <a16:creationId xmlns:a16="http://schemas.microsoft.com/office/drawing/2014/main" id="{4BA4F8AD-03A9-437B-A5E9-B7CE7359B975}"/>
              </a:ext>
            </a:extLst>
          </p:cNvPr>
          <p:cNvSpPr txBox="1"/>
          <p:nvPr/>
        </p:nvSpPr>
        <p:spPr>
          <a:xfrm>
            <a:off x="169242" y="272177"/>
            <a:ext cx="5066145"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99" name="Cylinder 98">
            <a:extLst>
              <a:ext uri="{FF2B5EF4-FFF2-40B4-BE49-F238E27FC236}">
                <a16:creationId xmlns:a16="http://schemas.microsoft.com/office/drawing/2014/main" id="{ABA5793F-5546-4701-94A1-31160CC994E6}"/>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00" name="Group 99">
            <a:extLst>
              <a:ext uri="{FF2B5EF4-FFF2-40B4-BE49-F238E27FC236}">
                <a16:creationId xmlns:a16="http://schemas.microsoft.com/office/drawing/2014/main" id="{DB35F1C8-B93F-4068-89EE-98478ACA2BF9}"/>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101" name="Ink 100">
                  <a:extLst>
                    <a:ext uri="{FF2B5EF4-FFF2-40B4-BE49-F238E27FC236}">
                      <a16:creationId xmlns:a16="http://schemas.microsoft.com/office/drawing/2014/main" id="{8ABF137C-A2D3-4DD9-BBA1-F939CA1526DF}"/>
                    </a:ext>
                  </a:extLst>
                </p14:cNvPr>
                <p14:cNvContentPartPr/>
                <p14:nvPr/>
              </p14:nvContentPartPr>
              <p14:xfrm>
                <a:off x="735092" y="4498080"/>
                <a:ext cx="1010520" cy="51480"/>
              </p14:xfrm>
            </p:contentPart>
          </mc:Choice>
          <mc:Fallback xmlns="">
            <p:pic>
              <p:nvPicPr>
                <p:cNvPr id="101" name="Ink 100">
                  <a:extLst>
                    <a:ext uri="{FF2B5EF4-FFF2-40B4-BE49-F238E27FC236}">
                      <a16:creationId xmlns:a16="http://schemas.microsoft.com/office/drawing/2014/main" id="{8ABF137C-A2D3-4DD9-BBA1-F939CA1526DF}"/>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02" name="Ink 101">
                  <a:extLst>
                    <a:ext uri="{FF2B5EF4-FFF2-40B4-BE49-F238E27FC236}">
                      <a16:creationId xmlns:a16="http://schemas.microsoft.com/office/drawing/2014/main" id="{AA76E6F7-2C6A-45ED-A4FD-64132F7858E6}"/>
                    </a:ext>
                  </a:extLst>
                </p14:cNvPr>
                <p14:cNvContentPartPr/>
                <p14:nvPr/>
              </p14:nvContentPartPr>
              <p14:xfrm>
                <a:off x="1685492" y="4453080"/>
                <a:ext cx="113040" cy="132120"/>
              </p14:xfrm>
            </p:contentPart>
          </mc:Choice>
          <mc:Fallback xmlns="">
            <p:pic>
              <p:nvPicPr>
                <p:cNvPr id="102" name="Ink 101">
                  <a:extLst>
                    <a:ext uri="{FF2B5EF4-FFF2-40B4-BE49-F238E27FC236}">
                      <a16:creationId xmlns:a16="http://schemas.microsoft.com/office/drawing/2014/main" id="{AA76E6F7-2C6A-45ED-A4FD-64132F7858E6}"/>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03" name="Ink 102">
                  <a:extLst>
                    <a:ext uri="{FF2B5EF4-FFF2-40B4-BE49-F238E27FC236}">
                      <a16:creationId xmlns:a16="http://schemas.microsoft.com/office/drawing/2014/main" id="{4A945E4A-3404-4B80-B022-FBFC2E7EDD16}"/>
                    </a:ext>
                  </a:extLst>
                </p14:cNvPr>
                <p14:cNvContentPartPr/>
                <p14:nvPr/>
              </p14:nvContentPartPr>
              <p14:xfrm>
                <a:off x="715292" y="4463520"/>
                <a:ext cx="127440" cy="169560"/>
              </p14:xfrm>
            </p:contentPart>
          </mc:Choice>
          <mc:Fallback xmlns="">
            <p:pic>
              <p:nvPicPr>
                <p:cNvPr id="103" name="Ink 102">
                  <a:extLst>
                    <a:ext uri="{FF2B5EF4-FFF2-40B4-BE49-F238E27FC236}">
                      <a16:creationId xmlns:a16="http://schemas.microsoft.com/office/drawing/2014/main" id="{4A945E4A-3404-4B80-B022-FBFC2E7EDD16}"/>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4" name="Ink 103">
                  <a:extLst>
                    <a:ext uri="{FF2B5EF4-FFF2-40B4-BE49-F238E27FC236}">
                      <a16:creationId xmlns:a16="http://schemas.microsoft.com/office/drawing/2014/main" id="{722D68DB-984D-41D5-AC3A-E97F3BA75A50}"/>
                    </a:ext>
                  </a:extLst>
                </p14:cNvPr>
                <p14:cNvContentPartPr/>
                <p14:nvPr/>
              </p14:nvContentPartPr>
              <p14:xfrm>
                <a:off x="1002932" y="4616160"/>
                <a:ext cx="47520" cy="218520"/>
              </p14:xfrm>
            </p:contentPart>
          </mc:Choice>
          <mc:Fallback xmlns="">
            <p:pic>
              <p:nvPicPr>
                <p:cNvPr id="104" name="Ink 103">
                  <a:extLst>
                    <a:ext uri="{FF2B5EF4-FFF2-40B4-BE49-F238E27FC236}">
                      <a16:creationId xmlns:a16="http://schemas.microsoft.com/office/drawing/2014/main" id="{722D68DB-984D-41D5-AC3A-E97F3BA75A50}"/>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05" name="Ink 104">
                  <a:extLst>
                    <a:ext uri="{FF2B5EF4-FFF2-40B4-BE49-F238E27FC236}">
                      <a16:creationId xmlns:a16="http://schemas.microsoft.com/office/drawing/2014/main" id="{07AEEA92-6E50-409D-94D2-AD49192DB553}"/>
                    </a:ext>
                  </a:extLst>
                </p14:cNvPr>
                <p14:cNvContentPartPr/>
                <p14:nvPr/>
              </p14:nvContentPartPr>
              <p14:xfrm>
                <a:off x="1117412" y="4611840"/>
                <a:ext cx="114480" cy="234000"/>
              </p14:xfrm>
            </p:contentPart>
          </mc:Choice>
          <mc:Fallback xmlns="">
            <p:pic>
              <p:nvPicPr>
                <p:cNvPr id="105" name="Ink 104">
                  <a:extLst>
                    <a:ext uri="{FF2B5EF4-FFF2-40B4-BE49-F238E27FC236}">
                      <a16:creationId xmlns:a16="http://schemas.microsoft.com/office/drawing/2014/main" id="{07AEEA92-6E50-409D-94D2-AD49192DB553}"/>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6" name="Ink 105">
                  <a:extLst>
                    <a:ext uri="{FF2B5EF4-FFF2-40B4-BE49-F238E27FC236}">
                      <a16:creationId xmlns:a16="http://schemas.microsoft.com/office/drawing/2014/main" id="{34A50FD2-5B8D-4292-98B3-1C0E32588630}"/>
                    </a:ext>
                  </a:extLst>
                </p14:cNvPr>
                <p14:cNvContentPartPr/>
                <p14:nvPr/>
              </p14:nvContentPartPr>
              <p14:xfrm>
                <a:off x="1316852" y="4722000"/>
                <a:ext cx="190440" cy="133200"/>
              </p14:xfrm>
            </p:contentPart>
          </mc:Choice>
          <mc:Fallback xmlns="">
            <p:pic>
              <p:nvPicPr>
                <p:cNvPr id="106" name="Ink 105">
                  <a:extLst>
                    <a:ext uri="{FF2B5EF4-FFF2-40B4-BE49-F238E27FC236}">
                      <a16:creationId xmlns:a16="http://schemas.microsoft.com/office/drawing/2014/main" id="{34A50FD2-5B8D-4292-98B3-1C0E32588630}"/>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107" name="Group 106">
            <a:extLst>
              <a:ext uri="{FF2B5EF4-FFF2-40B4-BE49-F238E27FC236}">
                <a16:creationId xmlns:a16="http://schemas.microsoft.com/office/drawing/2014/main" id="{9DB2E4B6-67C3-43F7-B4D3-0523192677E5}"/>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108" name="Ink 107">
                  <a:extLst>
                    <a:ext uri="{FF2B5EF4-FFF2-40B4-BE49-F238E27FC236}">
                      <a16:creationId xmlns:a16="http://schemas.microsoft.com/office/drawing/2014/main" id="{FB2968EE-95A2-49B8-943E-2C014F300FCD}"/>
                    </a:ext>
                  </a:extLst>
                </p14:cNvPr>
                <p14:cNvContentPartPr/>
                <p14:nvPr/>
              </p14:nvContentPartPr>
              <p14:xfrm>
                <a:off x="2648492" y="4024320"/>
                <a:ext cx="99720" cy="146880"/>
              </p14:xfrm>
            </p:contentPart>
          </mc:Choice>
          <mc:Fallback xmlns="">
            <p:pic>
              <p:nvPicPr>
                <p:cNvPr id="108" name="Ink 107">
                  <a:extLst>
                    <a:ext uri="{FF2B5EF4-FFF2-40B4-BE49-F238E27FC236}">
                      <a16:creationId xmlns:a16="http://schemas.microsoft.com/office/drawing/2014/main" id="{FB2968EE-95A2-49B8-943E-2C014F300FCD}"/>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9" name="Ink 108">
                  <a:extLst>
                    <a:ext uri="{FF2B5EF4-FFF2-40B4-BE49-F238E27FC236}">
                      <a16:creationId xmlns:a16="http://schemas.microsoft.com/office/drawing/2014/main" id="{F8C55FA7-5218-4D92-BBE8-BE4F8E44AFFD}"/>
                    </a:ext>
                  </a:extLst>
                </p14:cNvPr>
                <p14:cNvContentPartPr/>
                <p14:nvPr/>
              </p14:nvContentPartPr>
              <p14:xfrm>
                <a:off x="2702852" y="4083720"/>
                <a:ext cx="12960" cy="120240"/>
              </p14:xfrm>
            </p:contentPart>
          </mc:Choice>
          <mc:Fallback xmlns="">
            <p:pic>
              <p:nvPicPr>
                <p:cNvPr id="109" name="Ink 108">
                  <a:extLst>
                    <a:ext uri="{FF2B5EF4-FFF2-40B4-BE49-F238E27FC236}">
                      <a16:creationId xmlns:a16="http://schemas.microsoft.com/office/drawing/2014/main" id="{F8C55FA7-5218-4D92-BBE8-BE4F8E44AFFD}"/>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0" name="Ink 109">
                  <a:extLst>
                    <a:ext uri="{FF2B5EF4-FFF2-40B4-BE49-F238E27FC236}">
                      <a16:creationId xmlns:a16="http://schemas.microsoft.com/office/drawing/2014/main" id="{4C415B29-9761-4721-9F11-B963629AF81D}"/>
                    </a:ext>
                  </a:extLst>
                </p14:cNvPr>
                <p14:cNvContentPartPr/>
                <p14:nvPr/>
              </p14:nvContentPartPr>
              <p14:xfrm>
                <a:off x="2774852" y="4081920"/>
                <a:ext cx="106920" cy="111960"/>
              </p14:xfrm>
            </p:contentPart>
          </mc:Choice>
          <mc:Fallback xmlns="">
            <p:pic>
              <p:nvPicPr>
                <p:cNvPr id="110" name="Ink 109">
                  <a:extLst>
                    <a:ext uri="{FF2B5EF4-FFF2-40B4-BE49-F238E27FC236}">
                      <a16:creationId xmlns:a16="http://schemas.microsoft.com/office/drawing/2014/main" id="{4C415B29-9761-4721-9F11-B963629AF81D}"/>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111" name="Group 110">
            <a:extLst>
              <a:ext uri="{FF2B5EF4-FFF2-40B4-BE49-F238E27FC236}">
                <a16:creationId xmlns:a16="http://schemas.microsoft.com/office/drawing/2014/main" id="{5BF75F26-A8B0-474C-AD27-94132D84D8FC}"/>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112" name="Ink 111">
                  <a:extLst>
                    <a:ext uri="{FF2B5EF4-FFF2-40B4-BE49-F238E27FC236}">
                      <a16:creationId xmlns:a16="http://schemas.microsoft.com/office/drawing/2014/main" id="{2B9401A6-8B41-45F3-BC35-53BC7EC4896F}"/>
                    </a:ext>
                  </a:extLst>
                </p14:cNvPr>
                <p14:cNvContentPartPr/>
                <p14:nvPr/>
              </p14:nvContentPartPr>
              <p14:xfrm>
                <a:off x="2212892" y="3623280"/>
                <a:ext cx="95760" cy="118080"/>
              </p14:xfrm>
            </p:contentPart>
          </mc:Choice>
          <mc:Fallback xmlns="">
            <p:pic>
              <p:nvPicPr>
                <p:cNvPr id="112" name="Ink 111">
                  <a:extLst>
                    <a:ext uri="{FF2B5EF4-FFF2-40B4-BE49-F238E27FC236}">
                      <a16:creationId xmlns:a16="http://schemas.microsoft.com/office/drawing/2014/main" id="{2B9401A6-8B41-45F3-BC35-53BC7EC4896F}"/>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13" name="Ink 112">
                  <a:extLst>
                    <a:ext uri="{FF2B5EF4-FFF2-40B4-BE49-F238E27FC236}">
                      <a16:creationId xmlns:a16="http://schemas.microsoft.com/office/drawing/2014/main" id="{BF9C7903-ABED-4441-9324-10EFD70958DB}"/>
                    </a:ext>
                  </a:extLst>
                </p14:cNvPr>
                <p14:cNvContentPartPr/>
                <p14:nvPr/>
              </p14:nvContentPartPr>
              <p14:xfrm>
                <a:off x="2296052" y="3666480"/>
                <a:ext cx="7920" cy="114840"/>
              </p14:xfrm>
            </p:contentPart>
          </mc:Choice>
          <mc:Fallback xmlns="">
            <p:pic>
              <p:nvPicPr>
                <p:cNvPr id="113" name="Ink 112">
                  <a:extLst>
                    <a:ext uri="{FF2B5EF4-FFF2-40B4-BE49-F238E27FC236}">
                      <a16:creationId xmlns:a16="http://schemas.microsoft.com/office/drawing/2014/main" id="{BF9C7903-ABED-4441-9324-10EFD70958DB}"/>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14" name="Ink 113">
                  <a:extLst>
                    <a:ext uri="{FF2B5EF4-FFF2-40B4-BE49-F238E27FC236}">
                      <a16:creationId xmlns:a16="http://schemas.microsoft.com/office/drawing/2014/main" id="{52DE868C-A61B-4CE3-922C-BC48DD036517}"/>
                    </a:ext>
                  </a:extLst>
                </p14:cNvPr>
                <p14:cNvContentPartPr/>
                <p14:nvPr/>
              </p14:nvContentPartPr>
              <p14:xfrm>
                <a:off x="2363012" y="3685920"/>
                <a:ext cx="77760" cy="70560"/>
              </p14:xfrm>
            </p:contentPart>
          </mc:Choice>
          <mc:Fallback xmlns="">
            <p:pic>
              <p:nvPicPr>
                <p:cNvPr id="114" name="Ink 113">
                  <a:extLst>
                    <a:ext uri="{FF2B5EF4-FFF2-40B4-BE49-F238E27FC236}">
                      <a16:creationId xmlns:a16="http://schemas.microsoft.com/office/drawing/2014/main" id="{52DE868C-A61B-4CE3-922C-BC48DD036517}"/>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115" name="Group 114">
            <a:extLst>
              <a:ext uri="{FF2B5EF4-FFF2-40B4-BE49-F238E27FC236}">
                <a16:creationId xmlns:a16="http://schemas.microsoft.com/office/drawing/2014/main" id="{85B26CD6-86A5-4101-8DD5-E4F2DE50D498}"/>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116" name="Ink 115">
                  <a:extLst>
                    <a:ext uri="{FF2B5EF4-FFF2-40B4-BE49-F238E27FC236}">
                      <a16:creationId xmlns:a16="http://schemas.microsoft.com/office/drawing/2014/main" id="{5D0B58E8-D559-4462-A48B-FB4270F4A051}"/>
                    </a:ext>
                  </a:extLst>
                </p14:cNvPr>
                <p14:cNvContentPartPr/>
                <p14:nvPr/>
              </p14:nvContentPartPr>
              <p14:xfrm>
                <a:off x="3193172" y="3801480"/>
                <a:ext cx="95400" cy="90360"/>
              </p14:xfrm>
            </p:contentPart>
          </mc:Choice>
          <mc:Fallback xmlns="">
            <p:pic>
              <p:nvPicPr>
                <p:cNvPr id="116" name="Ink 115">
                  <a:extLst>
                    <a:ext uri="{FF2B5EF4-FFF2-40B4-BE49-F238E27FC236}">
                      <a16:creationId xmlns:a16="http://schemas.microsoft.com/office/drawing/2014/main" id="{5D0B58E8-D559-4462-A48B-FB4270F4A051}"/>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17" name="Ink 116">
                  <a:extLst>
                    <a:ext uri="{FF2B5EF4-FFF2-40B4-BE49-F238E27FC236}">
                      <a16:creationId xmlns:a16="http://schemas.microsoft.com/office/drawing/2014/main" id="{E6184B39-DE21-4CB7-B4B8-16A2EF93E7D1}"/>
                    </a:ext>
                  </a:extLst>
                </p14:cNvPr>
                <p14:cNvContentPartPr/>
                <p14:nvPr/>
              </p14:nvContentPartPr>
              <p14:xfrm>
                <a:off x="3262292" y="3820200"/>
                <a:ext cx="19080" cy="111240"/>
              </p14:xfrm>
            </p:contentPart>
          </mc:Choice>
          <mc:Fallback xmlns="">
            <p:pic>
              <p:nvPicPr>
                <p:cNvPr id="117" name="Ink 116">
                  <a:extLst>
                    <a:ext uri="{FF2B5EF4-FFF2-40B4-BE49-F238E27FC236}">
                      <a16:creationId xmlns:a16="http://schemas.microsoft.com/office/drawing/2014/main" id="{E6184B39-DE21-4CB7-B4B8-16A2EF93E7D1}"/>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18" name="Ink 117">
                  <a:extLst>
                    <a:ext uri="{FF2B5EF4-FFF2-40B4-BE49-F238E27FC236}">
                      <a16:creationId xmlns:a16="http://schemas.microsoft.com/office/drawing/2014/main" id="{BE87C5BC-D562-4B90-A266-BD72977FEDBB}"/>
                    </a:ext>
                  </a:extLst>
                </p14:cNvPr>
                <p14:cNvContentPartPr/>
                <p14:nvPr/>
              </p14:nvContentPartPr>
              <p14:xfrm>
                <a:off x="3341492" y="3852600"/>
                <a:ext cx="133560" cy="92520"/>
              </p14:xfrm>
            </p:contentPart>
          </mc:Choice>
          <mc:Fallback xmlns="">
            <p:pic>
              <p:nvPicPr>
                <p:cNvPr id="118" name="Ink 117">
                  <a:extLst>
                    <a:ext uri="{FF2B5EF4-FFF2-40B4-BE49-F238E27FC236}">
                      <a16:creationId xmlns:a16="http://schemas.microsoft.com/office/drawing/2014/main" id="{BE87C5BC-D562-4B90-A266-BD72977FEDBB}"/>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119" name="Ink 118">
                <a:extLst>
                  <a:ext uri="{FF2B5EF4-FFF2-40B4-BE49-F238E27FC236}">
                    <a16:creationId xmlns:a16="http://schemas.microsoft.com/office/drawing/2014/main" id="{B2AA6761-5FD9-4394-99C8-F81CF7EE81FF}"/>
                  </a:ext>
                </a:extLst>
              </p14:cNvPr>
              <p14:cNvContentPartPr/>
              <p14:nvPr/>
            </p14:nvContentPartPr>
            <p14:xfrm>
              <a:off x="2508812" y="3381360"/>
              <a:ext cx="504360" cy="557280"/>
            </p14:xfrm>
          </p:contentPart>
        </mc:Choice>
        <mc:Fallback xmlns="">
          <p:pic>
            <p:nvPicPr>
              <p:cNvPr id="119" name="Ink 118">
                <a:extLst>
                  <a:ext uri="{FF2B5EF4-FFF2-40B4-BE49-F238E27FC236}">
                    <a16:creationId xmlns:a16="http://schemas.microsoft.com/office/drawing/2014/main" id="{B2AA6761-5FD9-4394-99C8-F81CF7EE81FF}"/>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0" name="Ink 119">
                <a:extLst>
                  <a:ext uri="{FF2B5EF4-FFF2-40B4-BE49-F238E27FC236}">
                    <a16:creationId xmlns:a16="http://schemas.microsoft.com/office/drawing/2014/main" id="{CC4FCF06-B4C4-49B2-8430-8F62AFD8AB9E}"/>
                  </a:ext>
                </a:extLst>
              </p14:cNvPr>
              <p14:cNvContentPartPr/>
              <p14:nvPr/>
            </p14:nvContentPartPr>
            <p14:xfrm>
              <a:off x="2583692" y="3102360"/>
              <a:ext cx="341280" cy="306000"/>
            </p14:xfrm>
          </p:contentPart>
        </mc:Choice>
        <mc:Fallback xmlns="">
          <p:pic>
            <p:nvPicPr>
              <p:cNvPr id="120" name="Ink 119">
                <a:extLst>
                  <a:ext uri="{FF2B5EF4-FFF2-40B4-BE49-F238E27FC236}">
                    <a16:creationId xmlns:a16="http://schemas.microsoft.com/office/drawing/2014/main" id="{CC4FCF06-B4C4-49B2-8430-8F62AFD8AB9E}"/>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21" name="Ink 120">
                <a:extLst>
                  <a:ext uri="{FF2B5EF4-FFF2-40B4-BE49-F238E27FC236}">
                    <a16:creationId xmlns:a16="http://schemas.microsoft.com/office/drawing/2014/main" id="{55D2DDA4-18D2-47EE-9F23-8CFEFF47E9E5}"/>
                  </a:ext>
                </a:extLst>
              </p14:cNvPr>
              <p14:cNvContentPartPr/>
              <p14:nvPr/>
            </p14:nvContentPartPr>
            <p14:xfrm>
              <a:off x="2988332" y="3247800"/>
              <a:ext cx="240480" cy="161640"/>
            </p14:xfrm>
          </p:contentPart>
        </mc:Choice>
        <mc:Fallback xmlns="">
          <p:pic>
            <p:nvPicPr>
              <p:cNvPr id="121" name="Ink 120">
                <a:extLst>
                  <a:ext uri="{FF2B5EF4-FFF2-40B4-BE49-F238E27FC236}">
                    <a16:creationId xmlns:a16="http://schemas.microsoft.com/office/drawing/2014/main" id="{55D2DDA4-18D2-47EE-9F23-8CFEFF47E9E5}"/>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22" name="Ink 121">
                <a:extLst>
                  <a:ext uri="{FF2B5EF4-FFF2-40B4-BE49-F238E27FC236}">
                    <a16:creationId xmlns:a16="http://schemas.microsoft.com/office/drawing/2014/main" id="{E21FDB43-E75B-4D9F-AD1F-98412799A76B}"/>
                  </a:ext>
                </a:extLst>
              </p14:cNvPr>
              <p14:cNvContentPartPr/>
              <p14:nvPr/>
            </p14:nvContentPartPr>
            <p14:xfrm>
              <a:off x="2973572" y="3656040"/>
              <a:ext cx="333360" cy="263880"/>
            </p14:xfrm>
          </p:contentPart>
        </mc:Choice>
        <mc:Fallback xmlns="">
          <p:pic>
            <p:nvPicPr>
              <p:cNvPr id="122" name="Ink 121">
                <a:extLst>
                  <a:ext uri="{FF2B5EF4-FFF2-40B4-BE49-F238E27FC236}">
                    <a16:creationId xmlns:a16="http://schemas.microsoft.com/office/drawing/2014/main" id="{E21FDB43-E75B-4D9F-AD1F-98412799A76B}"/>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3" name="Ink 122">
                <a:extLst>
                  <a:ext uri="{FF2B5EF4-FFF2-40B4-BE49-F238E27FC236}">
                    <a16:creationId xmlns:a16="http://schemas.microsoft.com/office/drawing/2014/main" id="{BA508044-B764-4992-9998-E1F56DE36E5A}"/>
                  </a:ext>
                </a:extLst>
              </p14:cNvPr>
              <p14:cNvContentPartPr/>
              <p14:nvPr/>
            </p14:nvContentPartPr>
            <p14:xfrm>
              <a:off x="3266252" y="3261840"/>
              <a:ext cx="40680" cy="440280"/>
            </p14:xfrm>
          </p:contentPart>
        </mc:Choice>
        <mc:Fallback xmlns="">
          <p:pic>
            <p:nvPicPr>
              <p:cNvPr id="123" name="Ink 122">
                <a:extLst>
                  <a:ext uri="{FF2B5EF4-FFF2-40B4-BE49-F238E27FC236}">
                    <a16:creationId xmlns:a16="http://schemas.microsoft.com/office/drawing/2014/main" id="{BA508044-B764-4992-9998-E1F56DE36E5A}"/>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4" name="Ink 123">
                <a:extLst>
                  <a:ext uri="{FF2B5EF4-FFF2-40B4-BE49-F238E27FC236}">
                    <a16:creationId xmlns:a16="http://schemas.microsoft.com/office/drawing/2014/main" id="{2E1292DE-A249-409B-87F3-67B4E7668E73}"/>
                  </a:ext>
                </a:extLst>
              </p14:cNvPr>
              <p14:cNvContentPartPr/>
              <p14:nvPr/>
            </p14:nvContentPartPr>
            <p14:xfrm>
              <a:off x="2911292" y="3204960"/>
              <a:ext cx="366120" cy="29160"/>
            </p14:xfrm>
          </p:contentPart>
        </mc:Choice>
        <mc:Fallback xmlns="">
          <p:pic>
            <p:nvPicPr>
              <p:cNvPr id="124" name="Ink 123">
                <a:extLst>
                  <a:ext uri="{FF2B5EF4-FFF2-40B4-BE49-F238E27FC236}">
                    <a16:creationId xmlns:a16="http://schemas.microsoft.com/office/drawing/2014/main" id="{2E1292DE-A249-409B-87F3-67B4E7668E73}"/>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5" name="Ink 124">
                <a:extLst>
                  <a:ext uri="{FF2B5EF4-FFF2-40B4-BE49-F238E27FC236}">
                    <a16:creationId xmlns:a16="http://schemas.microsoft.com/office/drawing/2014/main" id="{B2CC43E0-A483-43EC-B7E6-AAFFF63D6470}"/>
                  </a:ext>
                </a:extLst>
              </p14:cNvPr>
              <p14:cNvContentPartPr/>
              <p14:nvPr/>
            </p14:nvContentPartPr>
            <p14:xfrm>
              <a:off x="1754972" y="3462000"/>
              <a:ext cx="873720" cy="474840"/>
            </p14:xfrm>
          </p:contentPart>
        </mc:Choice>
        <mc:Fallback xmlns="">
          <p:pic>
            <p:nvPicPr>
              <p:cNvPr id="125" name="Ink 124">
                <a:extLst>
                  <a:ext uri="{FF2B5EF4-FFF2-40B4-BE49-F238E27FC236}">
                    <a16:creationId xmlns:a16="http://schemas.microsoft.com/office/drawing/2014/main" id="{B2CC43E0-A483-43EC-B7E6-AAFFF63D6470}"/>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6" name="Ink 125">
                <a:extLst>
                  <a:ext uri="{FF2B5EF4-FFF2-40B4-BE49-F238E27FC236}">
                    <a16:creationId xmlns:a16="http://schemas.microsoft.com/office/drawing/2014/main" id="{610CAECC-D7FA-49A0-AA9A-D5EA13F39D83}"/>
                  </a:ext>
                </a:extLst>
              </p14:cNvPr>
              <p14:cNvContentPartPr/>
              <p14:nvPr/>
            </p14:nvContentPartPr>
            <p14:xfrm>
              <a:off x="2571452" y="3547320"/>
              <a:ext cx="114840" cy="129960"/>
            </p14:xfrm>
          </p:contentPart>
        </mc:Choice>
        <mc:Fallback xmlns="">
          <p:pic>
            <p:nvPicPr>
              <p:cNvPr id="126" name="Ink 125">
                <a:extLst>
                  <a:ext uri="{FF2B5EF4-FFF2-40B4-BE49-F238E27FC236}">
                    <a16:creationId xmlns:a16="http://schemas.microsoft.com/office/drawing/2014/main" id="{610CAECC-D7FA-49A0-AA9A-D5EA13F39D83}"/>
                  </a:ext>
                </a:extLst>
              </p:cNvPr>
              <p:cNvPicPr/>
              <p:nvPr/>
            </p:nvPicPr>
            <p:blipFill>
              <a:blip r:embed="rId47"/>
              <a:stretch>
                <a:fillRect/>
              </a:stretch>
            </p:blipFill>
            <p:spPr>
              <a:xfrm>
                <a:off x="2553452" y="3529320"/>
                <a:ext cx="150480" cy="165600"/>
              </a:xfrm>
              <a:prstGeom prst="rect">
                <a:avLst/>
              </a:prstGeom>
            </p:spPr>
          </p:pic>
        </mc:Fallback>
      </mc:AlternateContent>
      <p:grpSp>
        <p:nvGrpSpPr>
          <p:cNvPr id="127" name="Group 126">
            <a:extLst>
              <a:ext uri="{FF2B5EF4-FFF2-40B4-BE49-F238E27FC236}">
                <a16:creationId xmlns:a16="http://schemas.microsoft.com/office/drawing/2014/main" id="{A6CC4C14-B817-4C92-8205-DC2935D6819B}"/>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128" name="Ink 127">
                  <a:extLst>
                    <a:ext uri="{FF2B5EF4-FFF2-40B4-BE49-F238E27FC236}">
                      <a16:creationId xmlns:a16="http://schemas.microsoft.com/office/drawing/2014/main" id="{66D764B7-AFE2-412D-B8B3-DCBF0DCABE17}"/>
                    </a:ext>
                  </a:extLst>
                </p14:cNvPr>
                <p14:cNvContentPartPr/>
                <p14:nvPr/>
              </p14:nvContentPartPr>
              <p14:xfrm>
                <a:off x="3179852" y="3210720"/>
                <a:ext cx="283680" cy="241200"/>
              </p14:xfrm>
            </p:contentPart>
          </mc:Choice>
          <mc:Fallback xmlns="">
            <p:pic>
              <p:nvPicPr>
                <p:cNvPr id="128" name="Ink 127">
                  <a:extLst>
                    <a:ext uri="{FF2B5EF4-FFF2-40B4-BE49-F238E27FC236}">
                      <a16:creationId xmlns:a16="http://schemas.microsoft.com/office/drawing/2014/main" id="{66D764B7-AFE2-412D-B8B3-DCBF0DCABE17}"/>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29" name="Ink 128">
                  <a:extLst>
                    <a:ext uri="{FF2B5EF4-FFF2-40B4-BE49-F238E27FC236}">
                      <a16:creationId xmlns:a16="http://schemas.microsoft.com/office/drawing/2014/main" id="{13741D86-13DB-4BA0-8F7D-F33897A12EB9}"/>
                    </a:ext>
                  </a:extLst>
                </p14:cNvPr>
                <p14:cNvContentPartPr/>
                <p14:nvPr/>
              </p14:nvContentPartPr>
              <p14:xfrm>
                <a:off x="3576572" y="3042960"/>
                <a:ext cx="119520" cy="207720"/>
              </p14:xfrm>
            </p:contentPart>
          </mc:Choice>
          <mc:Fallback xmlns="">
            <p:pic>
              <p:nvPicPr>
                <p:cNvPr id="129" name="Ink 128">
                  <a:extLst>
                    <a:ext uri="{FF2B5EF4-FFF2-40B4-BE49-F238E27FC236}">
                      <a16:creationId xmlns:a16="http://schemas.microsoft.com/office/drawing/2014/main" id="{13741D86-13DB-4BA0-8F7D-F33897A12EB9}"/>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30" name="Ink 129">
                  <a:extLst>
                    <a:ext uri="{FF2B5EF4-FFF2-40B4-BE49-F238E27FC236}">
                      <a16:creationId xmlns:a16="http://schemas.microsoft.com/office/drawing/2014/main" id="{5CD429A7-4289-44F4-8021-E90174866E0F}"/>
                    </a:ext>
                  </a:extLst>
                </p14:cNvPr>
                <p14:cNvContentPartPr/>
                <p14:nvPr/>
              </p14:nvContentPartPr>
              <p14:xfrm>
                <a:off x="3775652" y="3018120"/>
                <a:ext cx="125280" cy="178560"/>
              </p14:xfrm>
            </p:contentPart>
          </mc:Choice>
          <mc:Fallback xmlns="">
            <p:pic>
              <p:nvPicPr>
                <p:cNvPr id="130" name="Ink 129">
                  <a:extLst>
                    <a:ext uri="{FF2B5EF4-FFF2-40B4-BE49-F238E27FC236}">
                      <a16:creationId xmlns:a16="http://schemas.microsoft.com/office/drawing/2014/main" id="{5CD429A7-4289-44F4-8021-E90174866E0F}"/>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31" name="Ink 130">
                  <a:extLst>
                    <a:ext uri="{FF2B5EF4-FFF2-40B4-BE49-F238E27FC236}">
                      <a16:creationId xmlns:a16="http://schemas.microsoft.com/office/drawing/2014/main" id="{EE861779-A403-4EEF-ABB5-1100517D1F0D}"/>
                    </a:ext>
                  </a:extLst>
                </p14:cNvPr>
                <p14:cNvContentPartPr/>
                <p14:nvPr/>
              </p14:nvContentPartPr>
              <p14:xfrm>
                <a:off x="3896972" y="2880240"/>
                <a:ext cx="79560" cy="103320"/>
              </p14:xfrm>
            </p:contentPart>
          </mc:Choice>
          <mc:Fallback xmlns="">
            <p:pic>
              <p:nvPicPr>
                <p:cNvPr id="131" name="Ink 130">
                  <a:extLst>
                    <a:ext uri="{FF2B5EF4-FFF2-40B4-BE49-F238E27FC236}">
                      <a16:creationId xmlns:a16="http://schemas.microsoft.com/office/drawing/2014/main" id="{EE861779-A403-4EEF-ABB5-1100517D1F0D}"/>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3" name="Ink 132">
                  <a:extLst>
                    <a:ext uri="{FF2B5EF4-FFF2-40B4-BE49-F238E27FC236}">
                      <a16:creationId xmlns:a16="http://schemas.microsoft.com/office/drawing/2014/main" id="{80A57C3B-45B4-422A-8432-EFCADA877D96}"/>
                    </a:ext>
                  </a:extLst>
                </p14:cNvPr>
                <p14:cNvContentPartPr/>
                <p14:nvPr/>
              </p14:nvContentPartPr>
              <p14:xfrm>
                <a:off x="4000292" y="2823000"/>
                <a:ext cx="47880" cy="306360"/>
              </p14:xfrm>
            </p:contentPart>
          </mc:Choice>
          <mc:Fallback xmlns="">
            <p:pic>
              <p:nvPicPr>
                <p:cNvPr id="133" name="Ink 132">
                  <a:extLst>
                    <a:ext uri="{FF2B5EF4-FFF2-40B4-BE49-F238E27FC236}">
                      <a16:creationId xmlns:a16="http://schemas.microsoft.com/office/drawing/2014/main" id="{80A57C3B-45B4-422A-8432-EFCADA877D96}"/>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4" name="Ink 133">
                  <a:extLst>
                    <a:ext uri="{FF2B5EF4-FFF2-40B4-BE49-F238E27FC236}">
                      <a16:creationId xmlns:a16="http://schemas.microsoft.com/office/drawing/2014/main" id="{F0015491-CF3B-41FB-94F2-17EF05488948}"/>
                    </a:ext>
                  </a:extLst>
                </p14:cNvPr>
                <p14:cNvContentPartPr/>
                <p14:nvPr/>
              </p14:nvContentPartPr>
              <p14:xfrm>
                <a:off x="4068332" y="3021360"/>
                <a:ext cx="93600" cy="102960"/>
              </p14:xfrm>
            </p:contentPart>
          </mc:Choice>
          <mc:Fallback xmlns="">
            <p:pic>
              <p:nvPicPr>
                <p:cNvPr id="134" name="Ink 133">
                  <a:extLst>
                    <a:ext uri="{FF2B5EF4-FFF2-40B4-BE49-F238E27FC236}">
                      <a16:creationId xmlns:a16="http://schemas.microsoft.com/office/drawing/2014/main" id="{F0015491-CF3B-41FB-94F2-17EF05488948}"/>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135" name="Group 134">
            <a:extLst>
              <a:ext uri="{FF2B5EF4-FFF2-40B4-BE49-F238E27FC236}">
                <a16:creationId xmlns:a16="http://schemas.microsoft.com/office/drawing/2014/main" id="{F171D431-AE84-4FC1-85C9-FD07B9286AE7}"/>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136" name="Ink 135">
                  <a:extLst>
                    <a:ext uri="{FF2B5EF4-FFF2-40B4-BE49-F238E27FC236}">
                      <a16:creationId xmlns:a16="http://schemas.microsoft.com/office/drawing/2014/main" id="{3F285B46-DBF2-4CD4-B0C2-7EE3E94F97F1}"/>
                    </a:ext>
                  </a:extLst>
                </p14:cNvPr>
                <p14:cNvContentPartPr/>
                <p14:nvPr/>
              </p14:nvContentPartPr>
              <p14:xfrm>
                <a:off x="2571452" y="3434640"/>
                <a:ext cx="700560" cy="234720"/>
              </p14:xfrm>
            </p:contentPart>
          </mc:Choice>
          <mc:Fallback xmlns="">
            <p:pic>
              <p:nvPicPr>
                <p:cNvPr id="136" name="Ink 135">
                  <a:extLst>
                    <a:ext uri="{FF2B5EF4-FFF2-40B4-BE49-F238E27FC236}">
                      <a16:creationId xmlns:a16="http://schemas.microsoft.com/office/drawing/2014/main" id="{3F285B46-DBF2-4CD4-B0C2-7EE3E94F97F1}"/>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7" name="Ink 136">
                  <a:extLst>
                    <a:ext uri="{FF2B5EF4-FFF2-40B4-BE49-F238E27FC236}">
                      <a16:creationId xmlns:a16="http://schemas.microsoft.com/office/drawing/2014/main" id="{39EBC00C-5763-4706-A0E0-324DCBFFD2BA}"/>
                    </a:ext>
                  </a:extLst>
                </p14:cNvPr>
                <p14:cNvContentPartPr/>
                <p14:nvPr/>
              </p14:nvContentPartPr>
              <p14:xfrm>
                <a:off x="2524292" y="3664680"/>
                <a:ext cx="176760" cy="121680"/>
              </p14:xfrm>
            </p:contentPart>
          </mc:Choice>
          <mc:Fallback xmlns="">
            <p:pic>
              <p:nvPicPr>
                <p:cNvPr id="137" name="Ink 136">
                  <a:extLst>
                    <a:ext uri="{FF2B5EF4-FFF2-40B4-BE49-F238E27FC236}">
                      <a16:creationId xmlns:a16="http://schemas.microsoft.com/office/drawing/2014/main" id="{39EBC00C-5763-4706-A0E0-324DCBFFD2BA}"/>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8" name="Ink 137">
                  <a:extLst>
                    <a:ext uri="{FF2B5EF4-FFF2-40B4-BE49-F238E27FC236}">
                      <a16:creationId xmlns:a16="http://schemas.microsoft.com/office/drawing/2014/main" id="{9BD33325-00DE-4C6D-A972-1E69C0AC73EC}"/>
                    </a:ext>
                  </a:extLst>
                </p14:cNvPr>
                <p14:cNvContentPartPr/>
                <p14:nvPr/>
              </p14:nvContentPartPr>
              <p14:xfrm>
                <a:off x="2643452" y="3680520"/>
                <a:ext cx="245880" cy="220680"/>
              </p14:xfrm>
            </p:contentPart>
          </mc:Choice>
          <mc:Fallback xmlns="">
            <p:pic>
              <p:nvPicPr>
                <p:cNvPr id="138" name="Ink 137">
                  <a:extLst>
                    <a:ext uri="{FF2B5EF4-FFF2-40B4-BE49-F238E27FC236}">
                      <a16:creationId xmlns:a16="http://schemas.microsoft.com/office/drawing/2014/main" id="{9BD33325-00DE-4C6D-A972-1E69C0AC73EC}"/>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39" name="Ink 138">
                  <a:extLst>
                    <a:ext uri="{FF2B5EF4-FFF2-40B4-BE49-F238E27FC236}">
                      <a16:creationId xmlns:a16="http://schemas.microsoft.com/office/drawing/2014/main" id="{400DB992-5170-4E78-83CF-A0E1B37425BF}"/>
                    </a:ext>
                  </a:extLst>
                </p14:cNvPr>
                <p14:cNvContentPartPr/>
                <p14:nvPr/>
              </p14:nvContentPartPr>
              <p14:xfrm>
                <a:off x="2854412" y="3773760"/>
                <a:ext cx="136800" cy="126000"/>
              </p14:xfrm>
            </p:contentPart>
          </mc:Choice>
          <mc:Fallback xmlns="">
            <p:pic>
              <p:nvPicPr>
                <p:cNvPr id="139" name="Ink 138">
                  <a:extLst>
                    <a:ext uri="{FF2B5EF4-FFF2-40B4-BE49-F238E27FC236}">
                      <a16:creationId xmlns:a16="http://schemas.microsoft.com/office/drawing/2014/main" id="{400DB992-5170-4E78-83CF-A0E1B37425BF}"/>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40" name="Ink 139">
                  <a:extLst>
                    <a:ext uri="{FF2B5EF4-FFF2-40B4-BE49-F238E27FC236}">
                      <a16:creationId xmlns:a16="http://schemas.microsoft.com/office/drawing/2014/main" id="{B5119024-FC0C-4401-ADDF-2B7DF413AC6E}"/>
                    </a:ext>
                  </a:extLst>
                </p14:cNvPr>
                <p14:cNvContentPartPr/>
                <p14:nvPr/>
              </p14:nvContentPartPr>
              <p14:xfrm>
                <a:off x="3003092" y="3563880"/>
                <a:ext cx="154080" cy="176040"/>
              </p14:xfrm>
            </p:contentPart>
          </mc:Choice>
          <mc:Fallback xmlns="">
            <p:pic>
              <p:nvPicPr>
                <p:cNvPr id="140" name="Ink 139">
                  <a:extLst>
                    <a:ext uri="{FF2B5EF4-FFF2-40B4-BE49-F238E27FC236}">
                      <a16:creationId xmlns:a16="http://schemas.microsoft.com/office/drawing/2014/main" id="{B5119024-FC0C-4401-ADDF-2B7DF413AC6E}"/>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41" name="Ink 140">
                  <a:extLst>
                    <a:ext uri="{FF2B5EF4-FFF2-40B4-BE49-F238E27FC236}">
                      <a16:creationId xmlns:a16="http://schemas.microsoft.com/office/drawing/2014/main" id="{310AC670-F69C-47AE-9981-E6B162D6966A}"/>
                    </a:ext>
                  </a:extLst>
                </p14:cNvPr>
                <p14:cNvContentPartPr/>
                <p14:nvPr/>
              </p14:nvContentPartPr>
              <p14:xfrm>
                <a:off x="3092732" y="3561360"/>
                <a:ext cx="181440" cy="231120"/>
              </p14:xfrm>
            </p:contentPart>
          </mc:Choice>
          <mc:Fallback xmlns="">
            <p:pic>
              <p:nvPicPr>
                <p:cNvPr id="141" name="Ink 140">
                  <a:extLst>
                    <a:ext uri="{FF2B5EF4-FFF2-40B4-BE49-F238E27FC236}">
                      <a16:creationId xmlns:a16="http://schemas.microsoft.com/office/drawing/2014/main" id="{310AC670-F69C-47AE-9981-E6B162D6966A}"/>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142" name="Group 141">
            <a:extLst>
              <a:ext uri="{FF2B5EF4-FFF2-40B4-BE49-F238E27FC236}">
                <a16:creationId xmlns:a16="http://schemas.microsoft.com/office/drawing/2014/main" id="{9AD1649D-F625-4142-8054-0324A41BDC76}"/>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143" name="Ink 142">
                  <a:extLst>
                    <a:ext uri="{FF2B5EF4-FFF2-40B4-BE49-F238E27FC236}">
                      <a16:creationId xmlns:a16="http://schemas.microsoft.com/office/drawing/2014/main" id="{EB40036E-D9FC-4118-81D8-EAE9226BC01A}"/>
                    </a:ext>
                  </a:extLst>
                </p14:cNvPr>
                <p14:cNvContentPartPr/>
                <p14:nvPr/>
              </p14:nvContentPartPr>
              <p14:xfrm>
                <a:off x="480212" y="3090480"/>
                <a:ext cx="56160" cy="1287000"/>
              </p14:xfrm>
            </p:contentPart>
          </mc:Choice>
          <mc:Fallback xmlns="">
            <p:pic>
              <p:nvPicPr>
                <p:cNvPr id="143" name="Ink 142">
                  <a:extLst>
                    <a:ext uri="{FF2B5EF4-FFF2-40B4-BE49-F238E27FC236}">
                      <a16:creationId xmlns:a16="http://schemas.microsoft.com/office/drawing/2014/main" id="{EB40036E-D9FC-4118-81D8-EAE9226BC01A}"/>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44" name="Ink 143">
                  <a:extLst>
                    <a:ext uri="{FF2B5EF4-FFF2-40B4-BE49-F238E27FC236}">
                      <a16:creationId xmlns:a16="http://schemas.microsoft.com/office/drawing/2014/main" id="{F331FF9A-2E95-429E-89C2-FC56671BD3E9}"/>
                    </a:ext>
                  </a:extLst>
                </p14:cNvPr>
                <p14:cNvContentPartPr/>
                <p14:nvPr/>
              </p14:nvContentPartPr>
              <p14:xfrm>
                <a:off x="458252" y="4195320"/>
                <a:ext cx="135000" cy="144000"/>
              </p14:xfrm>
            </p:contentPart>
          </mc:Choice>
          <mc:Fallback xmlns="">
            <p:pic>
              <p:nvPicPr>
                <p:cNvPr id="144" name="Ink 143">
                  <a:extLst>
                    <a:ext uri="{FF2B5EF4-FFF2-40B4-BE49-F238E27FC236}">
                      <a16:creationId xmlns:a16="http://schemas.microsoft.com/office/drawing/2014/main" id="{F331FF9A-2E95-429E-89C2-FC56671BD3E9}"/>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45" name="Ink 144">
                  <a:extLst>
                    <a:ext uri="{FF2B5EF4-FFF2-40B4-BE49-F238E27FC236}">
                      <a16:creationId xmlns:a16="http://schemas.microsoft.com/office/drawing/2014/main" id="{D2B85E22-EFEC-4DD9-A47D-55F161C9B0EE}"/>
                    </a:ext>
                  </a:extLst>
                </p14:cNvPr>
                <p14:cNvContentPartPr/>
                <p14:nvPr/>
              </p14:nvContentPartPr>
              <p14:xfrm>
                <a:off x="462572" y="3033240"/>
                <a:ext cx="141480" cy="137520"/>
              </p14:xfrm>
            </p:contentPart>
          </mc:Choice>
          <mc:Fallback xmlns="">
            <p:pic>
              <p:nvPicPr>
                <p:cNvPr id="145" name="Ink 144">
                  <a:extLst>
                    <a:ext uri="{FF2B5EF4-FFF2-40B4-BE49-F238E27FC236}">
                      <a16:creationId xmlns:a16="http://schemas.microsoft.com/office/drawing/2014/main" id="{D2B85E22-EFEC-4DD9-A47D-55F161C9B0EE}"/>
                    </a:ext>
                  </a:extLst>
                </p:cNvPr>
                <p:cNvPicPr/>
                <p:nvPr/>
              </p:nvPicPr>
              <p:blipFill>
                <a:blip r:embed="rId77"/>
                <a:stretch>
                  <a:fillRect/>
                </a:stretch>
              </p:blipFill>
              <p:spPr>
                <a:xfrm>
                  <a:off x="444572" y="3015240"/>
                  <a:ext cx="177120" cy="173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150" name="Ink 149">
                <a:extLst>
                  <a:ext uri="{FF2B5EF4-FFF2-40B4-BE49-F238E27FC236}">
                    <a16:creationId xmlns:a16="http://schemas.microsoft.com/office/drawing/2014/main" id="{9F8656FA-990F-4EB2-98E5-EA3B29611286}"/>
                  </a:ext>
                </a:extLst>
              </p14:cNvPr>
              <p14:cNvContentPartPr/>
              <p14:nvPr/>
            </p14:nvContentPartPr>
            <p14:xfrm>
              <a:off x="-502588" y="4625880"/>
              <a:ext cx="360" cy="360"/>
            </p14:xfrm>
          </p:contentPart>
        </mc:Choice>
        <mc:Fallback xmlns="">
          <p:pic>
            <p:nvPicPr>
              <p:cNvPr id="150" name="Ink 149">
                <a:extLst>
                  <a:ext uri="{FF2B5EF4-FFF2-40B4-BE49-F238E27FC236}">
                    <a16:creationId xmlns:a16="http://schemas.microsoft.com/office/drawing/2014/main" id="{9F8656FA-990F-4EB2-98E5-EA3B29611286}"/>
                  </a:ext>
                </a:extLst>
              </p:cNvPr>
              <p:cNvPicPr/>
              <p:nvPr/>
            </p:nvPicPr>
            <p:blipFill>
              <a:blip r:embed="rId79"/>
              <a:stretch>
                <a:fillRect/>
              </a:stretch>
            </p:blipFill>
            <p:spPr>
              <a:xfrm>
                <a:off x="-520228" y="4607880"/>
                <a:ext cx="36000" cy="36000"/>
              </a:xfrm>
              <a:prstGeom prst="rect">
                <a:avLst/>
              </a:prstGeom>
            </p:spPr>
          </p:pic>
        </mc:Fallback>
      </mc:AlternateContent>
      <p:grpSp>
        <p:nvGrpSpPr>
          <p:cNvPr id="154" name="Group 153">
            <a:extLst>
              <a:ext uri="{FF2B5EF4-FFF2-40B4-BE49-F238E27FC236}">
                <a16:creationId xmlns:a16="http://schemas.microsoft.com/office/drawing/2014/main" id="{3B7C3F43-6613-47DF-8E2B-19AC49A8483C}"/>
              </a:ext>
            </a:extLst>
          </p:cNvPr>
          <p:cNvGrpSpPr/>
          <p:nvPr/>
        </p:nvGrpSpPr>
        <p:grpSpPr>
          <a:xfrm>
            <a:off x="2266532" y="4301520"/>
            <a:ext cx="299520" cy="381960"/>
            <a:chOff x="2266532" y="4301520"/>
            <a:chExt cx="299520" cy="381960"/>
          </a:xfrm>
        </p:grpSpPr>
        <mc:AlternateContent xmlns:mc="http://schemas.openxmlformats.org/markup-compatibility/2006" xmlns:p14="http://schemas.microsoft.com/office/powerpoint/2010/main">
          <mc:Choice Requires="p14">
            <p:contentPart p14:bwMode="auto" r:id="rId80">
              <p14:nvContentPartPr>
                <p14:cNvPr id="151" name="Ink 150">
                  <a:extLst>
                    <a:ext uri="{FF2B5EF4-FFF2-40B4-BE49-F238E27FC236}">
                      <a16:creationId xmlns:a16="http://schemas.microsoft.com/office/drawing/2014/main" id="{651E1CFA-B08B-4422-B584-70F4DEB9817B}"/>
                    </a:ext>
                  </a:extLst>
                </p14:cNvPr>
                <p14:cNvContentPartPr/>
                <p14:nvPr/>
              </p14:nvContentPartPr>
              <p14:xfrm>
                <a:off x="2266532" y="4419960"/>
                <a:ext cx="186840" cy="194760"/>
              </p14:xfrm>
            </p:contentPart>
          </mc:Choice>
          <mc:Fallback xmlns="">
            <p:pic>
              <p:nvPicPr>
                <p:cNvPr id="151" name="Ink 150">
                  <a:extLst>
                    <a:ext uri="{FF2B5EF4-FFF2-40B4-BE49-F238E27FC236}">
                      <a16:creationId xmlns:a16="http://schemas.microsoft.com/office/drawing/2014/main" id="{651E1CFA-B08B-4422-B584-70F4DEB9817B}"/>
                    </a:ext>
                  </a:extLst>
                </p:cNvPr>
                <p:cNvPicPr/>
                <p:nvPr/>
              </p:nvPicPr>
              <p:blipFill>
                <a:blip r:embed="rId81"/>
                <a:stretch>
                  <a:fillRect/>
                </a:stretch>
              </p:blipFill>
              <p:spPr>
                <a:xfrm>
                  <a:off x="2248532" y="4402320"/>
                  <a:ext cx="222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52" name="Ink 151">
                  <a:extLst>
                    <a:ext uri="{FF2B5EF4-FFF2-40B4-BE49-F238E27FC236}">
                      <a16:creationId xmlns:a16="http://schemas.microsoft.com/office/drawing/2014/main" id="{1CC7B5F2-A0BF-40C4-A08D-6750C6DAD8EE}"/>
                    </a:ext>
                  </a:extLst>
                </p14:cNvPr>
                <p14:cNvContentPartPr/>
                <p14:nvPr/>
              </p14:nvContentPartPr>
              <p14:xfrm>
                <a:off x="2357612" y="4486920"/>
                <a:ext cx="30960" cy="196560"/>
              </p14:xfrm>
            </p:contentPart>
          </mc:Choice>
          <mc:Fallback xmlns="">
            <p:pic>
              <p:nvPicPr>
                <p:cNvPr id="152" name="Ink 151">
                  <a:extLst>
                    <a:ext uri="{FF2B5EF4-FFF2-40B4-BE49-F238E27FC236}">
                      <a16:creationId xmlns:a16="http://schemas.microsoft.com/office/drawing/2014/main" id="{1CC7B5F2-A0BF-40C4-A08D-6750C6DAD8EE}"/>
                    </a:ext>
                  </a:extLst>
                </p:cNvPr>
                <p:cNvPicPr/>
                <p:nvPr/>
              </p:nvPicPr>
              <p:blipFill>
                <a:blip r:embed="rId83"/>
                <a:stretch>
                  <a:fillRect/>
                </a:stretch>
              </p:blipFill>
              <p:spPr>
                <a:xfrm>
                  <a:off x="2339972" y="4468920"/>
                  <a:ext cx="6660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53" name="Ink 152">
                  <a:extLst>
                    <a:ext uri="{FF2B5EF4-FFF2-40B4-BE49-F238E27FC236}">
                      <a16:creationId xmlns:a16="http://schemas.microsoft.com/office/drawing/2014/main" id="{3C411301-3C3F-4C75-AB34-3447A234741F}"/>
                    </a:ext>
                  </a:extLst>
                </p14:cNvPr>
                <p14:cNvContentPartPr/>
                <p14:nvPr/>
              </p14:nvContentPartPr>
              <p14:xfrm>
                <a:off x="2482172" y="4301520"/>
                <a:ext cx="83880" cy="163080"/>
              </p14:xfrm>
            </p:contentPart>
          </mc:Choice>
          <mc:Fallback xmlns="">
            <p:pic>
              <p:nvPicPr>
                <p:cNvPr id="153" name="Ink 152">
                  <a:extLst>
                    <a:ext uri="{FF2B5EF4-FFF2-40B4-BE49-F238E27FC236}">
                      <a16:creationId xmlns:a16="http://schemas.microsoft.com/office/drawing/2014/main" id="{3C411301-3C3F-4C75-AB34-3447A234741F}"/>
                    </a:ext>
                  </a:extLst>
                </p:cNvPr>
                <p:cNvPicPr/>
                <p:nvPr/>
              </p:nvPicPr>
              <p:blipFill>
                <a:blip r:embed="rId85"/>
                <a:stretch>
                  <a:fillRect/>
                </a:stretch>
              </p:blipFill>
              <p:spPr>
                <a:xfrm>
                  <a:off x="2464172" y="4283880"/>
                  <a:ext cx="119520" cy="198720"/>
                </a:xfrm>
                <a:prstGeom prst="rect">
                  <a:avLst/>
                </a:prstGeom>
              </p:spPr>
            </p:pic>
          </mc:Fallback>
        </mc:AlternateContent>
      </p:grpSp>
      <p:grpSp>
        <p:nvGrpSpPr>
          <p:cNvPr id="157" name="Group 156">
            <a:extLst>
              <a:ext uri="{FF2B5EF4-FFF2-40B4-BE49-F238E27FC236}">
                <a16:creationId xmlns:a16="http://schemas.microsoft.com/office/drawing/2014/main" id="{0637AAE4-00A9-441D-9187-3936E80107F8}"/>
              </a:ext>
            </a:extLst>
          </p:cNvPr>
          <p:cNvGrpSpPr/>
          <p:nvPr/>
        </p:nvGrpSpPr>
        <p:grpSpPr>
          <a:xfrm>
            <a:off x="2725172" y="4486920"/>
            <a:ext cx="121680" cy="108720"/>
            <a:chOff x="2725172" y="4486920"/>
            <a:chExt cx="121680" cy="108720"/>
          </a:xfrm>
        </p:grpSpPr>
        <mc:AlternateContent xmlns:mc="http://schemas.openxmlformats.org/markup-compatibility/2006" xmlns:p14="http://schemas.microsoft.com/office/powerpoint/2010/main">
          <mc:Choice Requires="p14">
            <p:contentPart p14:bwMode="auto" r:id="rId86">
              <p14:nvContentPartPr>
                <p14:cNvPr id="155" name="Ink 154">
                  <a:extLst>
                    <a:ext uri="{FF2B5EF4-FFF2-40B4-BE49-F238E27FC236}">
                      <a16:creationId xmlns:a16="http://schemas.microsoft.com/office/drawing/2014/main" id="{E2A52034-8302-469E-92A8-BE1C1DA20878}"/>
                    </a:ext>
                  </a:extLst>
                </p14:cNvPr>
                <p14:cNvContentPartPr/>
                <p14:nvPr/>
              </p14:nvContentPartPr>
              <p14:xfrm>
                <a:off x="2725172" y="4486920"/>
                <a:ext cx="121680" cy="21960"/>
              </p14:xfrm>
            </p:contentPart>
          </mc:Choice>
          <mc:Fallback xmlns="">
            <p:pic>
              <p:nvPicPr>
                <p:cNvPr id="155" name="Ink 154">
                  <a:extLst>
                    <a:ext uri="{FF2B5EF4-FFF2-40B4-BE49-F238E27FC236}">
                      <a16:creationId xmlns:a16="http://schemas.microsoft.com/office/drawing/2014/main" id="{E2A52034-8302-469E-92A8-BE1C1DA20878}"/>
                    </a:ext>
                  </a:extLst>
                </p:cNvPr>
                <p:cNvPicPr/>
                <p:nvPr/>
              </p:nvPicPr>
              <p:blipFill>
                <a:blip r:embed="rId87"/>
                <a:stretch>
                  <a:fillRect/>
                </a:stretch>
              </p:blipFill>
              <p:spPr>
                <a:xfrm>
                  <a:off x="2707532" y="4469280"/>
                  <a:ext cx="1573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56" name="Ink 155">
                  <a:extLst>
                    <a:ext uri="{FF2B5EF4-FFF2-40B4-BE49-F238E27FC236}">
                      <a16:creationId xmlns:a16="http://schemas.microsoft.com/office/drawing/2014/main" id="{FCAC0194-4D0B-44BB-8CA6-4058186C1950}"/>
                    </a:ext>
                  </a:extLst>
                </p14:cNvPr>
                <p14:cNvContentPartPr/>
                <p14:nvPr/>
              </p14:nvContentPartPr>
              <p14:xfrm>
                <a:off x="2750012" y="4576920"/>
                <a:ext cx="91800" cy="18720"/>
              </p14:xfrm>
            </p:contentPart>
          </mc:Choice>
          <mc:Fallback xmlns="">
            <p:pic>
              <p:nvPicPr>
                <p:cNvPr id="156" name="Ink 155">
                  <a:extLst>
                    <a:ext uri="{FF2B5EF4-FFF2-40B4-BE49-F238E27FC236}">
                      <a16:creationId xmlns:a16="http://schemas.microsoft.com/office/drawing/2014/main" id="{FCAC0194-4D0B-44BB-8CA6-4058186C1950}"/>
                    </a:ext>
                  </a:extLst>
                </p:cNvPr>
                <p:cNvPicPr/>
                <p:nvPr/>
              </p:nvPicPr>
              <p:blipFill>
                <a:blip r:embed="rId89"/>
                <a:stretch>
                  <a:fillRect/>
                </a:stretch>
              </p:blipFill>
              <p:spPr>
                <a:xfrm>
                  <a:off x="2732372" y="4559280"/>
                  <a:ext cx="127440" cy="54360"/>
                </a:xfrm>
                <a:prstGeom prst="rect">
                  <a:avLst/>
                </a:prstGeom>
              </p:spPr>
            </p:pic>
          </mc:Fallback>
        </mc:AlternateContent>
      </p:grpSp>
      <p:grpSp>
        <p:nvGrpSpPr>
          <p:cNvPr id="183" name="Group 182">
            <a:extLst>
              <a:ext uri="{FF2B5EF4-FFF2-40B4-BE49-F238E27FC236}">
                <a16:creationId xmlns:a16="http://schemas.microsoft.com/office/drawing/2014/main" id="{6BBFD374-239B-4D9E-BEF2-8FE58A077624}"/>
              </a:ext>
            </a:extLst>
          </p:cNvPr>
          <p:cNvGrpSpPr/>
          <p:nvPr/>
        </p:nvGrpSpPr>
        <p:grpSpPr>
          <a:xfrm>
            <a:off x="3014252" y="4226280"/>
            <a:ext cx="1310760" cy="852120"/>
            <a:chOff x="3014252" y="4226280"/>
            <a:chExt cx="1310760" cy="852120"/>
          </a:xfrm>
        </p:grpSpPr>
        <mc:AlternateContent xmlns:mc="http://schemas.openxmlformats.org/markup-compatibility/2006" xmlns:p14="http://schemas.microsoft.com/office/powerpoint/2010/main">
          <mc:Choice Requires="p14">
            <p:contentPart p14:bwMode="auto" r:id="rId90">
              <p14:nvContentPartPr>
                <p14:cNvPr id="158" name="Ink 157">
                  <a:extLst>
                    <a:ext uri="{FF2B5EF4-FFF2-40B4-BE49-F238E27FC236}">
                      <a16:creationId xmlns:a16="http://schemas.microsoft.com/office/drawing/2014/main" id="{EA450070-040C-4104-949E-8D5E97D2152B}"/>
                    </a:ext>
                  </a:extLst>
                </p14:cNvPr>
                <p14:cNvContentPartPr/>
                <p14:nvPr/>
              </p14:nvContentPartPr>
              <p14:xfrm>
                <a:off x="3107852" y="4333920"/>
                <a:ext cx="99720" cy="275400"/>
              </p14:xfrm>
            </p:contentPart>
          </mc:Choice>
          <mc:Fallback xmlns="">
            <p:pic>
              <p:nvPicPr>
                <p:cNvPr id="158" name="Ink 157">
                  <a:extLst>
                    <a:ext uri="{FF2B5EF4-FFF2-40B4-BE49-F238E27FC236}">
                      <a16:creationId xmlns:a16="http://schemas.microsoft.com/office/drawing/2014/main" id="{EA450070-040C-4104-949E-8D5E97D2152B}"/>
                    </a:ext>
                  </a:extLst>
                </p:cNvPr>
                <p:cNvPicPr/>
                <p:nvPr/>
              </p:nvPicPr>
              <p:blipFill>
                <a:blip r:embed="rId91"/>
                <a:stretch>
                  <a:fillRect/>
                </a:stretch>
              </p:blipFill>
              <p:spPr>
                <a:xfrm>
                  <a:off x="3090212" y="4315920"/>
                  <a:ext cx="1353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9" name="Ink 158">
                  <a:extLst>
                    <a:ext uri="{FF2B5EF4-FFF2-40B4-BE49-F238E27FC236}">
                      <a16:creationId xmlns:a16="http://schemas.microsoft.com/office/drawing/2014/main" id="{D87BEACC-C999-4737-AF03-46C587BF012F}"/>
                    </a:ext>
                  </a:extLst>
                </p14:cNvPr>
                <p14:cNvContentPartPr/>
                <p14:nvPr/>
              </p14:nvContentPartPr>
              <p14:xfrm>
                <a:off x="3276332" y="4350480"/>
                <a:ext cx="173880" cy="172080"/>
              </p14:xfrm>
            </p:contentPart>
          </mc:Choice>
          <mc:Fallback xmlns="">
            <p:pic>
              <p:nvPicPr>
                <p:cNvPr id="159" name="Ink 158">
                  <a:extLst>
                    <a:ext uri="{FF2B5EF4-FFF2-40B4-BE49-F238E27FC236}">
                      <a16:creationId xmlns:a16="http://schemas.microsoft.com/office/drawing/2014/main" id="{D87BEACC-C999-4737-AF03-46C587BF012F}"/>
                    </a:ext>
                  </a:extLst>
                </p:cNvPr>
                <p:cNvPicPr/>
                <p:nvPr/>
              </p:nvPicPr>
              <p:blipFill>
                <a:blip r:embed="rId93"/>
                <a:stretch>
                  <a:fillRect/>
                </a:stretch>
              </p:blipFill>
              <p:spPr>
                <a:xfrm>
                  <a:off x="3258332" y="4332840"/>
                  <a:ext cx="209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60" name="Ink 159">
                  <a:extLst>
                    <a:ext uri="{FF2B5EF4-FFF2-40B4-BE49-F238E27FC236}">
                      <a16:creationId xmlns:a16="http://schemas.microsoft.com/office/drawing/2014/main" id="{8C39349E-33B2-4EC7-A9A6-902CF76FFFF8}"/>
                    </a:ext>
                  </a:extLst>
                </p14:cNvPr>
                <p14:cNvContentPartPr/>
                <p14:nvPr/>
              </p14:nvContentPartPr>
              <p14:xfrm>
                <a:off x="3393332" y="4425000"/>
                <a:ext cx="9720" cy="186480"/>
              </p14:xfrm>
            </p:contentPart>
          </mc:Choice>
          <mc:Fallback xmlns="">
            <p:pic>
              <p:nvPicPr>
                <p:cNvPr id="160" name="Ink 159">
                  <a:extLst>
                    <a:ext uri="{FF2B5EF4-FFF2-40B4-BE49-F238E27FC236}">
                      <a16:creationId xmlns:a16="http://schemas.microsoft.com/office/drawing/2014/main" id="{8C39349E-33B2-4EC7-A9A6-902CF76FFFF8}"/>
                    </a:ext>
                  </a:extLst>
                </p:cNvPr>
                <p:cNvPicPr/>
                <p:nvPr/>
              </p:nvPicPr>
              <p:blipFill>
                <a:blip r:embed="rId95"/>
                <a:stretch>
                  <a:fillRect/>
                </a:stretch>
              </p:blipFill>
              <p:spPr>
                <a:xfrm>
                  <a:off x="3375692" y="4407360"/>
                  <a:ext cx="45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2" name="Ink 161">
                  <a:extLst>
                    <a:ext uri="{FF2B5EF4-FFF2-40B4-BE49-F238E27FC236}">
                      <a16:creationId xmlns:a16="http://schemas.microsoft.com/office/drawing/2014/main" id="{0F190CC6-3AE7-4607-B2C4-AA1DEE30F123}"/>
                    </a:ext>
                  </a:extLst>
                </p14:cNvPr>
                <p14:cNvContentPartPr/>
                <p14:nvPr/>
              </p14:nvContentPartPr>
              <p14:xfrm>
                <a:off x="3569012" y="4466040"/>
                <a:ext cx="169200" cy="104040"/>
              </p14:xfrm>
            </p:contentPart>
          </mc:Choice>
          <mc:Fallback xmlns="">
            <p:pic>
              <p:nvPicPr>
                <p:cNvPr id="162" name="Ink 161">
                  <a:extLst>
                    <a:ext uri="{FF2B5EF4-FFF2-40B4-BE49-F238E27FC236}">
                      <a16:creationId xmlns:a16="http://schemas.microsoft.com/office/drawing/2014/main" id="{0F190CC6-3AE7-4607-B2C4-AA1DEE30F123}"/>
                    </a:ext>
                  </a:extLst>
                </p:cNvPr>
                <p:cNvPicPr/>
                <p:nvPr/>
              </p:nvPicPr>
              <p:blipFill>
                <a:blip r:embed="rId97"/>
                <a:stretch>
                  <a:fillRect/>
                </a:stretch>
              </p:blipFill>
              <p:spPr>
                <a:xfrm>
                  <a:off x="3551372" y="4448040"/>
                  <a:ext cx="2048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3" name="Ink 162">
                  <a:extLst>
                    <a:ext uri="{FF2B5EF4-FFF2-40B4-BE49-F238E27FC236}">
                      <a16:creationId xmlns:a16="http://schemas.microsoft.com/office/drawing/2014/main" id="{2EC450AA-21DD-469F-8414-85CD557BDA98}"/>
                    </a:ext>
                  </a:extLst>
                </p14:cNvPr>
                <p14:cNvContentPartPr/>
                <p14:nvPr/>
              </p14:nvContentPartPr>
              <p14:xfrm>
                <a:off x="3757652" y="4226280"/>
                <a:ext cx="84600" cy="157320"/>
              </p14:xfrm>
            </p:contentPart>
          </mc:Choice>
          <mc:Fallback xmlns="">
            <p:pic>
              <p:nvPicPr>
                <p:cNvPr id="163" name="Ink 162">
                  <a:extLst>
                    <a:ext uri="{FF2B5EF4-FFF2-40B4-BE49-F238E27FC236}">
                      <a16:creationId xmlns:a16="http://schemas.microsoft.com/office/drawing/2014/main" id="{2EC450AA-21DD-469F-8414-85CD557BDA98}"/>
                    </a:ext>
                  </a:extLst>
                </p:cNvPr>
                <p:cNvPicPr/>
                <p:nvPr/>
              </p:nvPicPr>
              <p:blipFill>
                <a:blip r:embed="rId99"/>
                <a:stretch>
                  <a:fillRect/>
                </a:stretch>
              </p:blipFill>
              <p:spPr>
                <a:xfrm>
                  <a:off x="3739652" y="4208280"/>
                  <a:ext cx="120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1" name="Ink 170">
                  <a:extLst>
                    <a:ext uri="{FF2B5EF4-FFF2-40B4-BE49-F238E27FC236}">
                      <a16:creationId xmlns:a16="http://schemas.microsoft.com/office/drawing/2014/main" id="{EF6D5152-99C8-4DA5-BE09-2BDDB4B48DF6}"/>
                    </a:ext>
                  </a:extLst>
                </p14:cNvPr>
                <p14:cNvContentPartPr/>
                <p14:nvPr/>
              </p14:nvContentPartPr>
              <p14:xfrm>
                <a:off x="3014252" y="4943040"/>
                <a:ext cx="108360" cy="14400"/>
              </p14:xfrm>
            </p:contentPart>
          </mc:Choice>
          <mc:Fallback xmlns="">
            <p:pic>
              <p:nvPicPr>
                <p:cNvPr id="171" name="Ink 170">
                  <a:extLst>
                    <a:ext uri="{FF2B5EF4-FFF2-40B4-BE49-F238E27FC236}">
                      <a16:creationId xmlns:a16="http://schemas.microsoft.com/office/drawing/2014/main" id="{EF6D5152-99C8-4DA5-BE09-2BDDB4B48DF6}"/>
                    </a:ext>
                  </a:extLst>
                </p:cNvPr>
                <p:cNvPicPr/>
                <p:nvPr/>
              </p:nvPicPr>
              <p:blipFill>
                <a:blip r:embed="rId101"/>
                <a:stretch>
                  <a:fillRect/>
                </a:stretch>
              </p:blipFill>
              <p:spPr>
                <a:xfrm>
                  <a:off x="2996252" y="4925400"/>
                  <a:ext cx="14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72" name="Ink 171">
                  <a:extLst>
                    <a:ext uri="{FF2B5EF4-FFF2-40B4-BE49-F238E27FC236}">
                      <a16:creationId xmlns:a16="http://schemas.microsoft.com/office/drawing/2014/main" id="{E35BC79F-427B-4387-8830-DBB9564D93A3}"/>
                    </a:ext>
                  </a:extLst>
                </p14:cNvPr>
                <p14:cNvContentPartPr/>
                <p14:nvPr/>
              </p14:nvContentPartPr>
              <p14:xfrm>
                <a:off x="3040532" y="5023680"/>
                <a:ext cx="92160" cy="21960"/>
              </p14:xfrm>
            </p:contentPart>
          </mc:Choice>
          <mc:Fallback xmlns="">
            <p:pic>
              <p:nvPicPr>
                <p:cNvPr id="172" name="Ink 171">
                  <a:extLst>
                    <a:ext uri="{FF2B5EF4-FFF2-40B4-BE49-F238E27FC236}">
                      <a16:creationId xmlns:a16="http://schemas.microsoft.com/office/drawing/2014/main" id="{E35BC79F-427B-4387-8830-DBB9564D93A3}"/>
                    </a:ext>
                  </a:extLst>
                </p:cNvPr>
                <p:cNvPicPr/>
                <p:nvPr/>
              </p:nvPicPr>
              <p:blipFill>
                <a:blip r:embed="rId103"/>
                <a:stretch>
                  <a:fillRect/>
                </a:stretch>
              </p:blipFill>
              <p:spPr>
                <a:xfrm>
                  <a:off x="3022532" y="5006040"/>
                  <a:ext cx="127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5" name="Ink 174">
                  <a:extLst>
                    <a:ext uri="{FF2B5EF4-FFF2-40B4-BE49-F238E27FC236}">
                      <a16:creationId xmlns:a16="http://schemas.microsoft.com/office/drawing/2014/main" id="{93D45414-7CF5-45F3-B183-588931E8F09C}"/>
                    </a:ext>
                  </a:extLst>
                </p14:cNvPr>
                <p14:cNvContentPartPr/>
                <p14:nvPr/>
              </p14:nvContentPartPr>
              <p14:xfrm>
                <a:off x="3352652" y="4855920"/>
                <a:ext cx="135000" cy="222480"/>
              </p14:xfrm>
            </p:contentPart>
          </mc:Choice>
          <mc:Fallback xmlns="">
            <p:pic>
              <p:nvPicPr>
                <p:cNvPr id="175" name="Ink 174">
                  <a:extLst>
                    <a:ext uri="{FF2B5EF4-FFF2-40B4-BE49-F238E27FC236}">
                      <a16:creationId xmlns:a16="http://schemas.microsoft.com/office/drawing/2014/main" id="{93D45414-7CF5-45F3-B183-588931E8F09C}"/>
                    </a:ext>
                  </a:extLst>
                </p:cNvPr>
                <p:cNvPicPr/>
                <p:nvPr/>
              </p:nvPicPr>
              <p:blipFill>
                <a:blip r:embed="rId105"/>
                <a:stretch>
                  <a:fillRect/>
                </a:stretch>
              </p:blipFill>
              <p:spPr>
                <a:xfrm>
                  <a:off x="3335012" y="4838280"/>
                  <a:ext cx="1706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76" name="Ink 175">
                  <a:extLst>
                    <a:ext uri="{FF2B5EF4-FFF2-40B4-BE49-F238E27FC236}">
                      <a16:creationId xmlns:a16="http://schemas.microsoft.com/office/drawing/2014/main" id="{ABCCA523-F345-4F81-87DC-1A7D20CD478A}"/>
                    </a:ext>
                  </a:extLst>
                </p14:cNvPr>
                <p14:cNvContentPartPr/>
                <p14:nvPr/>
              </p14:nvContentPartPr>
              <p14:xfrm>
                <a:off x="3549932" y="4832880"/>
                <a:ext cx="120240" cy="234000"/>
              </p14:xfrm>
            </p:contentPart>
          </mc:Choice>
          <mc:Fallback xmlns="">
            <p:pic>
              <p:nvPicPr>
                <p:cNvPr id="176" name="Ink 175">
                  <a:extLst>
                    <a:ext uri="{FF2B5EF4-FFF2-40B4-BE49-F238E27FC236}">
                      <a16:creationId xmlns:a16="http://schemas.microsoft.com/office/drawing/2014/main" id="{ABCCA523-F345-4F81-87DC-1A7D20CD478A}"/>
                    </a:ext>
                  </a:extLst>
                </p:cNvPr>
                <p:cNvPicPr/>
                <p:nvPr/>
              </p:nvPicPr>
              <p:blipFill>
                <a:blip r:embed="rId107"/>
                <a:stretch>
                  <a:fillRect/>
                </a:stretch>
              </p:blipFill>
              <p:spPr>
                <a:xfrm>
                  <a:off x="3532292" y="4815240"/>
                  <a:ext cx="1558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7" name="Ink 176">
                  <a:extLst>
                    <a:ext uri="{FF2B5EF4-FFF2-40B4-BE49-F238E27FC236}">
                      <a16:creationId xmlns:a16="http://schemas.microsoft.com/office/drawing/2014/main" id="{76D33D53-6DDA-432F-B344-145CE390FD90}"/>
                    </a:ext>
                  </a:extLst>
                </p14:cNvPr>
                <p14:cNvContentPartPr/>
                <p14:nvPr/>
              </p14:nvContentPartPr>
              <p14:xfrm>
                <a:off x="3770612" y="4925400"/>
                <a:ext cx="5040" cy="3960"/>
              </p14:xfrm>
            </p:contentPart>
          </mc:Choice>
          <mc:Fallback xmlns="">
            <p:pic>
              <p:nvPicPr>
                <p:cNvPr id="177" name="Ink 176">
                  <a:extLst>
                    <a:ext uri="{FF2B5EF4-FFF2-40B4-BE49-F238E27FC236}">
                      <a16:creationId xmlns:a16="http://schemas.microsoft.com/office/drawing/2014/main" id="{76D33D53-6DDA-432F-B344-145CE390FD90}"/>
                    </a:ext>
                  </a:extLst>
                </p:cNvPr>
                <p:cNvPicPr/>
                <p:nvPr/>
              </p:nvPicPr>
              <p:blipFill>
                <a:blip r:embed="rId109"/>
                <a:stretch>
                  <a:fillRect/>
                </a:stretch>
              </p:blipFill>
              <p:spPr>
                <a:xfrm>
                  <a:off x="3752612" y="4907760"/>
                  <a:ext cx="406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78" name="Ink 177">
                  <a:extLst>
                    <a:ext uri="{FF2B5EF4-FFF2-40B4-BE49-F238E27FC236}">
                      <a16:creationId xmlns:a16="http://schemas.microsoft.com/office/drawing/2014/main" id="{156C529F-8AC5-4016-9C94-ABA140964C9A}"/>
                    </a:ext>
                  </a:extLst>
                </p14:cNvPr>
                <p14:cNvContentPartPr/>
                <p14:nvPr/>
              </p14:nvContentPartPr>
              <p14:xfrm>
                <a:off x="3846212" y="4777080"/>
                <a:ext cx="142920" cy="190080"/>
              </p14:xfrm>
            </p:contentPart>
          </mc:Choice>
          <mc:Fallback xmlns="">
            <p:pic>
              <p:nvPicPr>
                <p:cNvPr id="178" name="Ink 177">
                  <a:extLst>
                    <a:ext uri="{FF2B5EF4-FFF2-40B4-BE49-F238E27FC236}">
                      <a16:creationId xmlns:a16="http://schemas.microsoft.com/office/drawing/2014/main" id="{156C529F-8AC5-4016-9C94-ABA140964C9A}"/>
                    </a:ext>
                  </a:extLst>
                </p:cNvPr>
                <p:cNvPicPr/>
                <p:nvPr/>
              </p:nvPicPr>
              <p:blipFill>
                <a:blip r:embed="rId111"/>
                <a:stretch>
                  <a:fillRect/>
                </a:stretch>
              </p:blipFill>
              <p:spPr>
                <a:xfrm>
                  <a:off x="3828212" y="4759440"/>
                  <a:ext cx="1785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79" name="Ink 178">
                  <a:extLst>
                    <a:ext uri="{FF2B5EF4-FFF2-40B4-BE49-F238E27FC236}">
                      <a16:creationId xmlns:a16="http://schemas.microsoft.com/office/drawing/2014/main" id="{64FFBF1B-4D4A-41A7-983E-4BE2F6119262}"/>
                    </a:ext>
                  </a:extLst>
                </p14:cNvPr>
                <p14:cNvContentPartPr/>
                <p14:nvPr/>
              </p14:nvContentPartPr>
              <p14:xfrm>
                <a:off x="3914972" y="4873200"/>
                <a:ext cx="24120" cy="167760"/>
              </p14:xfrm>
            </p:contentPart>
          </mc:Choice>
          <mc:Fallback xmlns="">
            <p:pic>
              <p:nvPicPr>
                <p:cNvPr id="179" name="Ink 178">
                  <a:extLst>
                    <a:ext uri="{FF2B5EF4-FFF2-40B4-BE49-F238E27FC236}">
                      <a16:creationId xmlns:a16="http://schemas.microsoft.com/office/drawing/2014/main" id="{64FFBF1B-4D4A-41A7-983E-4BE2F6119262}"/>
                    </a:ext>
                  </a:extLst>
                </p:cNvPr>
                <p:cNvPicPr/>
                <p:nvPr/>
              </p:nvPicPr>
              <p:blipFill>
                <a:blip r:embed="rId113"/>
                <a:stretch>
                  <a:fillRect/>
                </a:stretch>
              </p:blipFill>
              <p:spPr>
                <a:xfrm>
                  <a:off x="3896972" y="4855560"/>
                  <a:ext cx="5976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1" name="Ink 180">
                  <a:extLst>
                    <a:ext uri="{FF2B5EF4-FFF2-40B4-BE49-F238E27FC236}">
                      <a16:creationId xmlns:a16="http://schemas.microsoft.com/office/drawing/2014/main" id="{713A4323-9426-4D91-A89D-61D760D3FB22}"/>
                    </a:ext>
                  </a:extLst>
                </p14:cNvPr>
                <p14:cNvContentPartPr/>
                <p14:nvPr/>
              </p14:nvContentPartPr>
              <p14:xfrm>
                <a:off x="4077692" y="4904520"/>
                <a:ext cx="151560" cy="110520"/>
              </p14:xfrm>
            </p:contentPart>
          </mc:Choice>
          <mc:Fallback xmlns="">
            <p:pic>
              <p:nvPicPr>
                <p:cNvPr id="181" name="Ink 180">
                  <a:extLst>
                    <a:ext uri="{FF2B5EF4-FFF2-40B4-BE49-F238E27FC236}">
                      <a16:creationId xmlns:a16="http://schemas.microsoft.com/office/drawing/2014/main" id="{713A4323-9426-4D91-A89D-61D760D3FB22}"/>
                    </a:ext>
                  </a:extLst>
                </p:cNvPr>
                <p:cNvPicPr/>
                <p:nvPr/>
              </p:nvPicPr>
              <p:blipFill>
                <a:blip r:embed="rId115"/>
                <a:stretch>
                  <a:fillRect/>
                </a:stretch>
              </p:blipFill>
              <p:spPr>
                <a:xfrm>
                  <a:off x="4060052" y="4886880"/>
                  <a:ext cx="1872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2" name="Ink 181">
                  <a:extLst>
                    <a:ext uri="{FF2B5EF4-FFF2-40B4-BE49-F238E27FC236}">
                      <a16:creationId xmlns:a16="http://schemas.microsoft.com/office/drawing/2014/main" id="{B3BCE77D-D959-4348-B75D-2CAA1E1A2596}"/>
                    </a:ext>
                  </a:extLst>
                </p14:cNvPr>
                <p14:cNvContentPartPr/>
                <p14:nvPr/>
              </p14:nvContentPartPr>
              <p14:xfrm>
                <a:off x="4249052" y="4675200"/>
                <a:ext cx="75960" cy="158400"/>
              </p14:xfrm>
            </p:contentPart>
          </mc:Choice>
          <mc:Fallback xmlns="">
            <p:pic>
              <p:nvPicPr>
                <p:cNvPr id="182" name="Ink 181">
                  <a:extLst>
                    <a:ext uri="{FF2B5EF4-FFF2-40B4-BE49-F238E27FC236}">
                      <a16:creationId xmlns:a16="http://schemas.microsoft.com/office/drawing/2014/main" id="{B3BCE77D-D959-4348-B75D-2CAA1E1A2596}"/>
                    </a:ext>
                  </a:extLst>
                </p:cNvPr>
                <p:cNvPicPr/>
                <p:nvPr/>
              </p:nvPicPr>
              <p:blipFill>
                <a:blip r:embed="rId117"/>
                <a:stretch>
                  <a:fillRect/>
                </a:stretch>
              </p:blipFill>
              <p:spPr>
                <a:xfrm>
                  <a:off x="4231052" y="4657200"/>
                  <a:ext cx="111600" cy="194040"/>
                </a:xfrm>
                <a:prstGeom prst="rect">
                  <a:avLst/>
                </a:prstGeom>
              </p:spPr>
            </p:pic>
          </mc:Fallback>
        </mc:AlternateContent>
      </p:grpSp>
      <p:grpSp>
        <p:nvGrpSpPr>
          <p:cNvPr id="187" name="Group 186">
            <a:extLst>
              <a:ext uri="{FF2B5EF4-FFF2-40B4-BE49-F238E27FC236}">
                <a16:creationId xmlns:a16="http://schemas.microsoft.com/office/drawing/2014/main" id="{B2B13813-E9B1-45A0-922C-2A419CC563DC}"/>
              </a:ext>
            </a:extLst>
          </p:cNvPr>
          <p:cNvGrpSpPr/>
          <p:nvPr/>
        </p:nvGrpSpPr>
        <p:grpSpPr>
          <a:xfrm>
            <a:off x="1851812" y="4916760"/>
            <a:ext cx="983160" cy="250560"/>
            <a:chOff x="1851812" y="4916760"/>
            <a:chExt cx="983160" cy="250560"/>
          </a:xfrm>
        </p:grpSpPr>
        <mc:AlternateContent xmlns:mc="http://schemas.openxmlformats.org/markup-compatibility/2006" xmlns:p14="http://schemas.microsoft.com/office/powerpoint/2010/main">
          <mc:Choice Requires="p14">
            <p:contentPart p14:bwMode="auto" r:id="rId118">
              <p14:nvContentPartPr>
                <p14:cNvPr id="165" name="Ink 164">
                  <a:extLst>
                    <a:ext uri="{FF2B5EF4-FFF2-40B4-BE49-F238E27FC236}">
                      <a16:creationId xmlns:a16="http://schemas.microsoft.com/office/drawing/2014/main" id="{E10B3313-6B66-448A-B239-F3E36C09B24B}"/>
                    </a:ext>
                  </a:extLst>
                </p14:cNvPr>
                <p14:cNvContentPartPr/>
                <p14:nvPr/>
              </p14:nvContentPartPr>
              <p14:xfrm>
                <a:off x="2184452" y="5048520"/>
                <a:ext cx="84600" cy="81000"/>
              </p14:xfrm>
            </p:contentPart>
          </mc:Choice>
          <mc:Fallback xmlns="">
            <p:pic>
              <p:nvPicPr>
                <p:cNvPr id="165" name="Ink 164">
                  <a:extLst>
                    <a:ext uri="{FF2B5EF4-FFF2-40B4-BE49-F238E27FC236}">
                      <a16:creationId xmlns:a16="http://schemas.microsoft.com/office/drawing/2014/main" id="{E10B3313-6B66-448A-B239-F3E36C09B24B}"/>
                    </a:ext>
                  </a:extLst>
                </p:cNvPr>
                <p:cNvPicPr/>
                <p:nvPr/>
              </p:nvPicPr>
              <p:blipFill>
                <a:blip r:embed="rId119"/>
                <a:stretch>
                  <a:fillRect/>
                </a:stretch>
              </p:blipFill>
              <p:spPr>
                <a:xfrm>
                  <a:off x="2166452" y="5030880"/>
                  <a:ext cx="12024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66" name="Ink 165">
                  <a:extLst>
                    <a:ext uri="{FF2B5EF4-FFF2-40B4-BE49-F238E27FC236}">
                      <a16:creationId xmlns:a16="http://schemas.microsoft.com/office/drawing/2014/main" id="{E00F1335-141A-4750-8021-8F8707B0D91A}"/>
                    </a:ext>
                  </a:extLst>
                </p14:cNvPr>
                <p14:cNvContentPartPr/>
                <p14:nvPr/>
              </p14:nvContentPartPr>
              <p14:xfrm>
                <a:off x="2208572" y="5040600"/>
                <a:ext cx="82080" cy="126720"/>
              </p14:xfrm>
            </p:contentPart>
          </mc:Choice>
          <mc:Fallback xmlns="">
            <p:pic>
              <p:nvPicPr>
                <p:cNvPr id="166" name="Ink 165">
                  <a:extLst>
                    <a:ext uri="{FF2B5EF4-FFF2-40B4-BE49-F238E27FC236}">
                      <a16:creationId xmlns:a16="http://schemas.microsoft.com/office/drawing/2014/main" id="{E00F1335-141A-4750-8021-8F8707B0D91A}"/>
                    </a:ext>
                  </a:extLst>
                </p:cNvPr>
                <p:cNvPicPr/>
                <p:nvPr/>
              </p:nvPicPr>
              <p:blipFill>
                <a:blip r:embed="rId121"/>
                <a:stretch>
                  <a:fillRect/>
                </a:stretch>
              </p:blipFill>
              <p:spPr>
                <a:xfrm>
                  <a:off x="2190572" y="5022960"/>
                  <a:ext cx="11772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68" name="Ink 167">
                  <a:extLst>
                    <a:ext uri="{FF2B5EF4-FFF2-40B4-BE49-F238E27FC236}">
                      <a16:creationId xmlns:a16="http://schemas.microsoft.com/office/drawing/2014/main" id="{DA9FEC54-B2C3-4F07-AB51-3EB6D399A5E1}"/>
                    </a:ext>
                  </a:extLst>
                </p14:cNvPr>
                <p14:cNvContentPartPr/>
                <p14:nvPr/>
              </p14:nvContentPartPr>
              <p14:xfrm>
                <a:off x="2395052" y="4961400"/>
                <a:ext cx="112320" cy="192600"/>
              </p14:xfrm>
            </p:contentPart>
          </mc:Choice>
          <mc:Fallback xmlns="">
            <p:pic>
              <p:nvPicPr>
                <p:cNvPr id="168" name="Ink 167">
                  <a:extLst>
                    <a:ext uri="{FF2B5EF4-FFF2-40B4-BE49-F238E27FC236}">
                      <a16:creationId xmlns:a16="http://schemas.microsoft.com/office/drawing/2014/main" id="{DA9FEC54-B2C3-4F07-AB51-3EB6D399A5E1}"/>
                    </a:ext>
                  </a:extLst>
                </p:cNvPr>
                <p:cNvPicPr/>
                <p:nvPr/>
              </p:nvPicPr>
              <p:blipFill>
                <a:blip r:embed="rId123"/>
                <a:stretch>
                  <a:fillRect/>
                </a:stretch>
              </p:blipFill>
              <p:spPr>
                <a:xfrm>
                  <a:off x="2377052" y="4943760"/>
                  <a:ext cx="1479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69" name="Ink 168">
                  <a:extLst>
                    <a:ext uri="{FF2B5EF4-FFF2-40B4-BE49-F238E27FC236}">
                      <a16:creationId xmlns:a16="http://schemas.microsoft.com/office/drawing/2014/main" id="{4A694B31-CA2D-41A0-8495-3E2267A29776}"/>
                    </a:ext>
                  </a:extLst>
                </p14:cNvPr>
                <p14:cNvContentPartPr/>
                <p14:nvPr/>
              </p14:nvContentPartPr>
              <p14:xfrm>
                <a:off x="2623652" y="5022240"/>
                <a:ext cx="2880" cy="11160"/>
              </p14:xfrm>
            </p:contentPart>
          </mc:Choice>
          <mc:Fallback xmlns="">
            <p:pic>
              <p:nvPicPr>
                <p:cNvPr id="169" name="Ink 168">
                  <a:extLst>
                    <a:ext uri="{FF2B5EF4-FFF2-40B4-BE49-F238E27FC236}">
                      <a16:creationId xmlns:a16="http://schemas.microsoft.com/office/drawing/2014/main" id="{4A694B31-CA2D-41A0-8495-3E2267A29776}"/>
                    </a:ext>
                  </a:extLst>
                </p:cNvPr>
                <p:cNvPicPr/>
                <p:nvPr/>
              </p:nvPicPr>
              <p:blipFill>
                <a:blip r:embed="rId125"/>
                <a:stretch>
                  <a:fillRect/>
                </a:stretch>
              </p:blipFill>
              <p:spPr>
                <a:xfrm>
                  <a:off x="2605652" y="5004240"/>
                  <a:ext cx="3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70" name="Ink 169">
                  <a:extLst>
                    <a:ext uri="{FF2B5EF4-FFF2-40B4-BE49-F238E27FC236}">
                      <a16:creationId xmlns:a16="http://schemas.microsoft.com/office/drawing/2014/main" id="{4FE8B530-A833-42D6-A189-F41D62F3E7C3}"/>
                    </a:ext>
                  </a:extLst>
                </p14:cNvPr>
                <p14:cNvContentPartPr/>
                <p14:nvPr/>
              </p14:nvContentPartPr>
              <p14:xfrm>
                <a:off x="2737052" y="4916760"/>
                <a:ext cx="97920" cy="189720"/>
              </p14:xfrm>
            </p:contentPart>
          </mc:Choice>
          <mc:Fallback xmlns="">
            <p:pic>
              <p:nvPicPr>
                <p:cNvPr id="170" name="Ink 169">
                  <a:extLst>
                    <a:ext uri="{FF2B5EF4-FFF2-40B4-BE49-F238E27FC236}">
                      <a16:creationId xmlns:a16="http://schemas.microsoft.com/office/drawing/2014/main" id="{4FE8B530-A833-42D6-A189-F41D62F3E7C3}"/>
                    </a:ext>
                  </a:extLst>
                </p:cNvPr>
                <p:cNvPicPr/>
                <p:nvPr/>
              </p:nvPicPr>
              <p:blipFill>
                <a:blip r:embed="rId127"/>
                <a:stretch>
                  <a:fillRect/>
                </a:stretch>
              </p:blipFill>
              <p:spPr>
                <a:xfrm>
                  <a:off x="2719052" y="4898760"/>
                  <a:ext cx="1335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84" name="Ink 183">
                  <a:extLst>
                    <a:ext uri="{FF2B5EF4-FFF2-40B4-BE49-F238E27FC236}">
                      <a16:creationId xmlns:a16="http://schemas.microsoft.com/office/drawing/2014/main" id="{4F875B0F-FEA4-4004-B195-E95EE2A48D8C}"/>
                    </a:ext>
                  </a:extLst>
                </p14:cNvPr>
                <p14:cNvContentPartPr/>
                <p14:nvPr/>
              </p14:nvContentPartPr>
              <p14:xfrm>
                <a:off x="1851812" y="4916760"/>
                <a:ext cx="112320" cy="234000"/>
              </p14:xfrm>
            </p:contentPart>
          </mc:Choice>
          <mc:Fallback xmlns="">
            <p:pic>
              <p:nvPicPr>
                <p:cNvPr id="184" name="Ink 183">
                  <a:extLst>
                    <a:ext uri="{FF2B5EF4-FFF2-40B4-BE49-F238E27FC236}">
                      <a16:creationId xmlns:a16="http://schemas.microsoft.com/office/drawing/2014/main" id="{4F875B0F-FEA4-4004-B195-E95EE2A48D8C}"/>
                    </a:ext>
                  </a:extLst>
                </p:cNvPr>
                <p:cNvPicPr/>
                <p:nvPr/>
              </p:nvPicPr>
              <p:blipFill>
                <a:blip r:embed="rId129"/>
                <a:stretch>
                  <a:fillRect/>
                </a:stretch>
              </p:blipFill>
              <p:spPr>
                <a:xfrm>
                  <a:off x="1833812" y="4898760"/>
                  <a:ext cx="147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85" name="Ink 184">
                  <a:extLst>
                    <a:ext uri="{FF2B5EF4-FFF2-40B4-BE49-F238E27FC236}">
                      <a16:creationId xmlns:a16="http://schemas.microsoft.com/office/drawing/2014/main" id="{BAED6C9B-41CC-4367-BFB3-08E7898D4151}"/>
                    </a:ext>
                  </a:extLst>
                </p14:cNvPr>
                <p14:cNvContentPartPr/>
                <p14:nvPr/>
              </p14:nvContentPartPr>
              <p14:xfrm>
                <a:off x="2032892" y="4922880"/>
                <a:ext cx="119160" cy="145440"/>
              </p14:xfrm>
            </p:contentPart>
          </mc:Choice>
          <mc:Fallback xmlns="">
            <p:pic>
              <p:nvPicPr>
                <p:cNvPr id="185" name="Ink 184">
                  <a:extLst>
                    <a:ext uri="{FF2B5EF4-FFF2-40B4-BE49-F238E27FC236}">
                      <a16:creationId xmlns:a16="http://schemas.microsoft.com/office/drawing/2014/main" id="{BAED6C9B-41CC-4367-BFB3-08E7898D4151}"/>
                    </a:ext>
                  </a:extLst>
                </p:cNvPr>
                <p:cNvPicPr/>
                <p:nvPr/>
              </p:nvPicPr>
              <p:blipFill>
                <a:blip r:embed="rId131"/>
                <a:stretch>
                  <a:fillRect/>
                </a:stretch>
              </p:blipFill>
              <p:spPr>
                <a:xfrm>
                  <a:off x="2015252" y="4905240"/>
                  <a:ext cx="15480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86" name="Ink 185">
                  <a:extLst>
                    <a:ext uri="{FF2B5EF4-FFF2-40B4-BE49-F238E27FC236}">
                      <a16:creationId xmlns:a16="http://schemas.microsoft.com/office/drawing/2014/main" id="{1593EA17-DC8C-4F62-92E8-CE9E478B3250}"/>
                    </a:ext>
                  </a:extLst>
                </p14:cNvPr>
                <p14:cNvContentPartPr/>
                <p14:nvPr/>
              </p14:nvContentPartPr>
              <p14:xfrm>
                <a:off x="2099852" y="4966440"/>
                <a:ext cx="25200" cy="197280"/>
              </p14:xfrm>
            </p:contentPart>
          </mc:Choice>
          <mc:Fallback xmlns="">
            <p:pic>
              <p:nvPicPr>
                <p:cNvPr id="186" name="Ink 185">
                  <a:extLst>
                    <a:ext uri="{FF2B5EF4-FFF2-40B4-BE49-F238E27FC236}">
                      <a16:creationId xmlns:a16="http://schemas.microsoft.com/office/drawing/2014/main" id="{1593EA17-DC8C-4F62-92E8-CE9E478B3250}"/>
                    </a:ext>
                  </a:extLst>
                </p:cNvPr>
                <p:cNvPicPr/>
                <p:nvPr/>
              </p:nvPicPr>
              <p:blipFill>
                <a:blip r:embed="rId133"/>
                <a:stretch>
                  <a:fillRect/>
                </a:stretch>
              </p:blipFill>
              <p:spPr>
                <a:xfrm>
                  <a:off x="2082212" y="4948440"/>
                  <a:ext cx="60840" cy="2329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188" name="Ink 187">
                <a:extLst>
                  <a:ext uri="{FF2B5EF4-FFF2-40B4-BE49-F238E27FC236}">
                    <a16:creationId xmlns:a16="http://schemas.microsoft.com/office/drawing/2014/main" id="{E82A0528-A757-4608-BCD9-EEA35DF750B7}"/>
                  </a:ext>
                </a:extLst>
              </p14:cNvPr>
              <p14:cNvContentPartPr/>
              <p14:nvPr/>
            </p14:nvContentPartPr>
            <p14:xfrm>
              <a:off x="227852" y="3535080"/>
              <a:ext cx="154440" cy="339840"/>
            </p14:xfrm>
          </p:contentPart>
        </mc:Choice>
        <mc:Fallback xmlns="">
          <p:pic>
            <p:nvPicPr>
              <p:cNvPr id="188" name="Ink 187">
                <a:extLst>
                  <a:ext uri="{FF2B5EF4-FFF2-40B4-BE49-F238E27FC236}">
                    <a16:creationId xmlns:a16="http://schemas.microsoft.com/office/drawing/2014/main" id="{E82A0528-A757-4608-BCD9-EEA35DF750B7}"/>
                  </a:ext>
                </a:extLst>
              </p:cNvPr>
              <p:cNvPicPr/>
              <p:nvPr/>
            </p:nvPicPr>
            <p:blipFill>
              <a:blip r:embed="rId135"/>
              <a:stretch>
                <a:fillRect/>
              </a:stretch>
            </p:blipFill>
            <p:spPr>
              <a:xfrm>
                <a:off x="210212" y="3517080"/>
                <a:ext cx="190080" cy="375480"/>
              </a:xfrm>
              <a:prstGeom prst="rect">
                <a:avLst/>
              </a:prstGeom>
            </p:spPr>
          </p:pic>
        </mc:Fallback>
      </mc:AlternateContent>
    </p:spTree>
    <p:extLst>
      <p:ext uri="{BB962C8B-B14F-4D97-AF65-F5344CB8AC3E}">
        <p14:creationId xmlns:p14="http://schemas.microsoft.com/office/powerpoint/2010/main" val="134459497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7" name="TextBox 6">
            <a:extLst>
              <a:ext uri="{FF2B5EF4-FFF2-40B4-BE49-F238E27FC236}">
                <a16:creationId xmlns:a16="http://schemas.microsoft.com/office/drawing/2014/main" id="{F795918D-EBC7-4256-2AEA-BB306C108AA5}"/>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spTree>
    <p:extLst>
      <p:ext uri="{BB962C8B-B14F-4D97-AF65-F5344CB8AC3E}">
        <p14:creationId xmlns:p14="http://schemas.microsoft.com/office/powerpoint/2010/main" val="2175727531"/>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35" name="Rectangle: Rounded Corners 34">
            <a:extLst>
              <a:ext uri="{FF2B5EF4-FFF2-40B4-BE49-F238E27FC236}">
                <a16:creationId xmlns:a16="http://schemas.microsoft.com/office/drawing/2014/main" id="{D13125AE-D598-4A89-24A6-98CD0C38DA4F}"/>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50" name="TextBox 49">
            <a:extLst>
              <a:ext uri="{FF2B5EF4-FFF2-40B4-BE49-F238E27FC236}">
                <a16:creationId xmlns:a16="http://schemas.microsoft.com/office/drawing/2014/main" id="{E9D1F850-589E-4B70-8D99-CE3876E68B10}"/>
              </a:ext>
            </a:extLst>
          </p:cNvPr>
          <p:cNvSpPr txBox="1"/>
          <p:nvPr/>
        </p:nvSpPr>
        <p:spPr>
          <a:xfrm>
            <a:off x="169242" y="272177"/>
            <a:ext cx="5066145"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51" name="Cylinder 50">
            <a:extLst>
              <a:ext uri="{FF2B5EF4-FFF2-40B4-BE49-F238E27FC236}">
                <a16:creationId xmlns:a16="http://schemas.microsoft.com/office/drawing/2014/main" id="{50610E11-B706-4759-8671-26757D0BD1F0}"/>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2" name="Group 51">
            <a:extLst>
              <a:ext uri="{FF2B5EF4-FFF2-40B4-BE49-F238E27FC236}">
                <a16:creationId xmlns:a16="http://schemas.microsoft.com/office/drawing/2014/main" id="{6D9793DD-92F5-4787-9FE6-7DD2D8572BF8}"/>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53" name="Ink 52">
                  <a:extLst>
                    <a:ext uri="{FF2B5EF4-FFF2-40B4-BE49-F238E27FC236}">
                      <a16:creationId xmlns:a16="http://schemas.microsoft.com/office/drawing/2014/main" id="{A1CB3CCB-6157-4E35-BC96-FC32DF3AEAEF}"/>
                    </a:ext>
                  </a:extLst>
                </p14:cNvPr>
                <p14:cNvContentPartPr/>
                <p14:nvPr/>
              </p14:nvContentPartPr>
              <p14:xfrm>
                <a:off x="735092" y="4498080"/>
                <a:ext cx="1010520" cy="51480"/>
              </p14:xfrm>
            </p:contentPart>
          </mc:Choice>
          <mc:Fallback xmlns="">
            <p:pic>
              <p:nvPicPr>
                <p:cNvPr id="53" name="Ink 52">
                  <a:extLst>
                    <a:ext uri="{FF2B5EF4-FFF2-40B4-BE49-F238E27FC236}">
                      <a16:creationId xmlns:a16="http://schemas.microsoft.com/office/drawing/2014/main" id="{A1CB3CCB-6157-4E35-BC96-FC32DF3AEAEF}"/>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4" name="Ink 53">
                  <a:extLst>
                    <a:ext uri="{FF2B5EF4-FFF2-40B4-BE49-F238E27FC236}">
                      <a16:creationId xmlns:a16="http://schemas.microsoft.com/office/drawing/2014/main" id="{85BFCBBC-84EA-4BB4-9C2A-598F96CBE902}"/>
                    </a:ext>
                  </a:extLst>
                </p14:cNvPr>
                <p14:cNvContentPartPr/>
                <p14:nvPr/>
              </p14:nvContentPartPr>
              <p14:xfrm>
                <a:off x="1685492" y="4453080"/>
                <a:ext cx="113040" cy="132120"/>
              </p14:xfrm>
            </p:contentPart>
          </mc:Choice>
          <mc:Fallback xmlns="">
            <p:pic>
              <p:nvPicPr>
                <p:cNvPr id="54" name="Ink 53">
                  <a:extLst>
                    <a:ext uri="{FF2B5EF4-FFF2-40B4-BE49-F238E27FC236}">
                      <a16:creationId xmlns:a16="http://schemas.microsoft.com/office/drawing/2014/main" id="{85BFCBBC-84EA-4BB4-9C2A-598F96CBE902}"/>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5" name="Ink 54">
                  <a:extLst>
                    <a:ext uri="{FF2B5EF4-FFF2-40B4-BE49-F238E27FC236}">
                      <a16:creationId xmlns:a16="http://schemas.microsoft.com/office/drawing/2014/main" id="{719C08A3-351F-4900-BE4A-D51D1FB5E0F0}"/>
                    </a:ext>
                  </a:extLst>
                </p14:cNvPr>
                <p14:cNvContentPartPr/>
                <p14:nvPr/>
              </p14:nvContentPartPr>
              <p14:xfrm>
                <a:off x="715292" y="4463520"/>
                <a:ext cx="127440" cy="169560"/>
              </p14:xfrm>
            </p:contentPart>
          </mc:Choice>
          <mc:Fallback xmlns="">
            <p:pic>
              <p:nvPicPr>
                <p:cNvPr id="55" name="Ink 54">
                  <a:extLst>
                    <a:ext uri="{FF2B5EF4-FFF2-40B4-BE49-F238E27FC236}">
                      <a16:creationId xmlns:a16="http://schemas.microsoft.com/office/drawing/2014/main" id="{719C08A3-351F-4900-BE4A-D51D1FB5E0F0}"/>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6" name="Ink 55">
                  <a:extLst>
                    <a:ext uri="{FF2B5EF4-FFF2-40B4-BE49-F238E27FC236}">
                      <a16:creationId xmlns:a16="http://schemas.microsoft.com/office/drawing/2014/main" id="{FF6BBBDF-F529-4D1C-BA12-C2A645C4E065}"/>
                    </a:ext>
                  </a:extLst>
                </p14:cNvPr>
                <p14:cNvContentPartPr/>
                <p14:nvPr/>
              </p14:nvContentPartPr>
              <p14:xfrm>
                <a:off x="1002932" y="4616160"/>
                <a:ext cx="47520" cy="218520"/>
              </p14:xfrm>
            </p:contentPart>
          </mc:Choice>
          <mc:Fallback xmlns="">
            <p:pic>
              <p:nvPicPr>
                <p:cNvPr id="56" name="Ink 55">
                  <a:extLst>
                    <a:ext uri="{FF2B5EF4-FFF2-40B4-BE49-F238E27FC236}">
                      <a16:creationId xmlns:a16="http://schemas.microsoft.com/office/drawing/2014/main" id="{FF6BBBDF-F529-4D1C-BA12-C2A645C4E065}"/>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7" name="Ink 56">
                  <a:extLst>
                    <a:ext uri="{FF2B5EF4-FFF2-40B4-BE49-F238E27FC236}">
                      <a16:creationId xmlns:a16="http://schemas.microsoft.com/office/drawing/2014/main" id="{188FF392-ABEF-49FD-ACAE-BF646D92897B}"/>
                    </a:ext>
                  </a:extLst>
                </p14:cNvPr>
                <p14:cNvContentPartPr/>
                <p14:nvPr/>
              </p14:nvContentPartPr>
              <p14:xfrm>
                <a:off x="1117412" y="4611840"/>
                <a:ext cx="114480" cy="234000"/>
              </p14:xfrm>
            </p:contentPart>
          </mc:Choice>
          <mc:Fallback xmlns="">
            <p:pic>
              <p:nvPicPr>
                <p:cNvPr id="57" name="Ink 56">
                  <a:extLst>
                    <a:ext uri="{FF2B5EF4-FFF2-40B4-BE49-F238E27FC236}">
                      <a16:creationId xmlns:a16="http://schemas.microsoft.com/office/drawing/2014/main" id="{188FF392-ABEF-49FD-ACAE-BF646D92897B}"/>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8" name="Ink 57">
                  <a:extLst>
                    <a:ext uri="{FF2B5EF4-FFF2-40B4-BE49-F238E27FC236}">
                      <a16:creationId xmlns:a16="http://schemas.microsoft.com/office/drawing/2014/main" id="{B5472E0D-CB9C-4E40-8B1C-3A723812258A}"/>
                    </a:ext>
                  </a:extLst>
                </p14:cNvPr>
                <p14:cNvContentPartPr/>
                <p14:nvPr/>
              </p14:nvContentPartPr>
              <p14:xfrm>
                <a:off x="1316852" y="4722000"/>
                <a:ext cx="190440" cy="133200"/>
              </p14:xfrm>
            </p:contentPart>
          </mc:Choice>
          <mc:Fallback xmlns="">
            <p:pic>
              <p:nvPicPr>
                <p:cNvPr id="58" name="Ink 57">
                  <a:extLst>
                    <a:ext uri="{FF2B5EF4-FFF2-40B4-BE49-F238E27FC236}">
                      <a16:creationId xmlns:a16="http://schemas.microsoft.com/office/drawing/2014/main" id="{B5472E0D-CB9C-4E40-8B1C-3A723812258A}"/>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59" name="Group 58">
            <a:extLst>
              <a:ext uri="{FF2B5EF4-FFF2-40B4-BE49-F238E27FC236}">
                <a16:creationId xmlns:a16="http://schemas.microsoft.com/office/drawing/2014/main" id="{5D9BF90C-78E2-440C-AABC-4C3A30D016C4}"/>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60" name="Ink 59">
                  <a:extLst>
                    <a:ext uri="{FF2B5EF4-FFF2-40B4-BE49-F238E27FC236}">
                      <a16:creationId xmlns:a16="http://schemas.microsoft.com/office/drawing/2014/main" id="{8A1D929D-126C-492D-96B0-97D09C9F04F1}"/>
                    </a:ext>
                  </a:extLst>
                </p14:cNvPr>
                <p14:cNvContentPartPr/>
                <p14:nvPr/>
              </p14:nvContentPartPr>
              <p14:xfrm>
                <a:off x="2648492" y="4024320"/>
                <a:ext cx="99720" cy="146880"/>
              </p14:xfrm>
            </p:contentPart>
          </mc:Choice>
          <mc:Fallback xmlns="">
            <p:pic>
              <p:nvPicPr>
                <p:cNvPr id="60" name="Ink 59">
                  <a:extLst>
                    <a:ext uri="{FF2B5EF4-FFF2-40B4-BE49-F238E27FC236}">
                      <a16:creationId xmlns:a16="http://schemas.microsoft.com/office/drawing/2014/main" id="{8A1D929D-126C-492D-96B0-97D09C9F04F1}"/>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1" name="Ink 60">
                  <a:extLst>
                    <a:ext uri="{FF2B5EF4-FFF2-40B4-BE49-F238E27FC236}">
                      <a16:creationId xmlns:a16="http://schemas.microsoft.com/office/drawing/2014/main" id="{CC696D07-D716-4371-9574-ED0C94DB2AFA}"/>
                    </a:ext>
                  </a:extLst>
                </p14:cNvPr>
                <p14:cNvContentPartPr/>
                <p14:nvPr/>
              </p14:nvContentPartPr>
              <p14:xfrm>
                <a:off x="2702852" y="4083720"/>
                <a:ext cx="12960" cy="120240"/>
              </p14:xfrm>
            </p:contentPart>
          </mc:Choice>
          <mc:Fallback xmlns="">
            <p:pic>
              <p:nvPicPr>
                <p:cNvPr id="61" name="Ink 60">
                  <a:extLst>
                    <a:ext uri="{FF2B5EF4-FFF2-40B4-BE49-F238E27FC236}">
                      <a16:creationId xmlns:a16="http://schemas.microsoft.com/office/drawing/2014/main" id="{CC696D07-D716-4371-9574-ED0C94DB2AFA}"/>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2" name="Ink 61">
                  <a:extLst>
                    <a:ext uri="{FF2B5EF4-FFF2-40B4-BE49-F238E27FC236}">
                      <a16:creationId xmlns:a16="http://schemas.microsoft.com/office/drawing/2014/main" id="{3B8CC200-7AFF-4473-AFD4-7FA44731FCD5}"/>
                    </a:ext>
                  </a:extLst>
                </p14:cNvPr>
                <p14:cNvContentPartPr/>
                <p14:nvPr/>
              </p14:nvContentPartPr>
              <p14:xfrm>
                <a:off x="2774852" y="4081920"/>
                <a:ext cx="106920" cy="111960"/>
              </p14:xfrm>
            </p:contentPart>
          </mc:Choice>
          <mc:Fallback xmlns="">
            <p:pic>
              <p:nvPicPr>
                <p:cNvPr id="62" name="Ink 61">
                  <a:extLst>
                    <a:ext uri="{FF2B5EF4-FFF2-40B4-BE49-F238E27FC236}">
                      <a16:creationId xmlns:a16="http://schemas.microsoft.com/office/drawing/2014/main" id="{3B8CC200-7AFF-4473-AFD4-7FA44731FCD5}"/>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63" name="Group 62">
            <a:extLst>
              <a:ext uri="{FF2B5EF4-FFF2-40B4-BE49-F238E27FC236}">
                <a16:creationId xmlns:a16="http://schemas.microsoft.com/office/drawing/2014/main" id="{B1A05620-A047-47E6-B974-CD6A38432F54}"/>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64" name="Ink 63">
                  <a:extLst>
                    <a:ext uri="{FF2B5EF4-FFF2-40B4-BE49-F238E27FC236}">
                      <a16:creationId xmlns:a16="http://schemas.microsoft.com/office/drawing/2014/main" id="{8C48DD66-2C18-4425-87EE-2B4C375665E0}"/>
                    </a:ext>
                  </a:extLst>
                </p14:cNvPr>
                <p14:cNvContentPartPr/>
                <p14:nvPr/>
              </p14:nvContentPartPr>
              <p14:xfrm>
                <a:off x="2212892" y="3623280"/>
                <a:ext cx="95760" cy="118080"/>
              </p14:xfrm>
            </p:contentPart>
          </mc:Choice>
          <mc:Fallback xmlns="">
            <p:pic>
              <p:nvPicPr>
                <p:cNvPr id="64" name="Ink 63">
                  <a:extLst>
                    <a:ext uri="{FF2B5EF4-FFF2-40B4-BE49-F238E27FC236}">
                      <a16:creationId xmlns:a16="http://schemas.microsoft.com/office/drawing/2014/main" id="{8C48DD66-2C18-4425-87EE-2B4C375665E0}"/>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5" name="Ink 64">
                  <a:extLst>
                    <a:ext uri="{FF2B5EF4-FFF2-40B4-BE49-F238E27FC236}">
                      <a16:creationId xmlns:a16="http://schemas.microsoft.com/office/drawing/2014/main" id="{15969314-E39D-4907-9C19-1E9EB45A680F}"/>
                    </a:ext>
                  </a:extLst>
                </p14:cNvPr>
                <p14:cNvContentPartPr/>
                <p14:nvPr/>
              </p14:nvContentPartPr>
              <p14:xfrm>
                <a:off x="2296052" y="3666480"/>
                <a:ext cx="7920" cy="114840"/>
              </p14:xfrm>
            </p:contentPart>
          </mc:Choice>
          <mc:Fallback xmlns="">
            <p:pic>
              <p:nvPicPr>
                <p:cNvPr id="65" name="Ink 64">
                  <a:extLst>
                    <a:ext uri="{FF2B5EF4-FFF2-40B4-BE49-F238E27FC236}">
                      <a16:creationId xmlns:a16="http://schemas.microsoft.com/office/drawing/2014/main" id="{15969314-E39D-4907-9C19-1E9EB45A680F}"/>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6" name="Ink 65">
                  <a:extLst>
                    <a:ext uri="{FF2B5EF4-FFF2-40B4-BE49-F238E27FC236}">
                      <a16:creationId xmlns:a16="http://schemas.microsoft.com/office/drawing/2014/main" id="{15C0D406-6FC9-4556-8399-6F65D80EE33D}"/>
                    </a:ext>
                  </a:extLst>
                </p14:cNvPr>
                <p14:cNvContentPartPr/>
                <p14:nvPr/>
              </p14:nvContentPartPr>
              <p14:xfrm>
                <a:off x="2363012" y="3685920"/>
                <a:ext cx="77760" cy="70560"/>
              </p14:xfrm>
            </p:contentPart>
          </mc:Choice>
          <mc:Fallback xmlns="">
            <p:pic>
              <p:nvPicPr>
                <p:cNvPr id="66" name="Ink 65">
                  <a:extLst>
                    <a:ext uri="{FF2B5EF4-FFF2-40B4-BE49-F238E27FC236}">
                      <a16:creationId xmlns:a16="http://schemas.microsoft.com/office/drawing/2014/main" id="{15C0D406-6FC9-4556-8399-6F65D80EE33D}"/>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67" name="Group 66">
            <a:extLst>
              <a:ext uri="{FF2B5EF4-FFF2-40B4-BE49-F238E27FC236}">
                <a16:creationId xmlns:a16="http://schemas.microsoft.com/office/drawing/2014/main" id="{F4D81A33-FC1E-4565-A4D5-AEE7E271BF0B}"/>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68" name="Ink 67">
                  <a:extLst>
                    <a:ext uri="{FF2B5EF4-FFF2-40B4-BE49-F238E27FC236}">
                      <a16:creationId xmlns:a16="http://schemas.microsoft.com/office/drawing/2014/main" id="{89A10356-C91B-4D5F-8A17-0C55DFAFC31E}"/>
                    </a:ext>
                  </a:extLst>
                </p14:cNvPr>
                <p14:cNvContentPartPr/>
                <p14:nvPr/>
              </p14:nvContentPartPr>
              <p14:xfrm>
                <a:off x="3193172" y="3801480"/>
                <a:ext cx="95400" cy="90360"/>
              </p14:xfrm>
            </p:contentPart>
          </mc:Choice>
          <mc:Fallback xmlns="">
            <p:pic>
              <p:nvPicPr>
                <p:cNvPr id="68" name="Ink 67">
                  <a:extLst>
                    <a:ext uri="{FF2B5EF4-FFF2-40B4-BE49-F238E27FC236}">
                      <a16:creationId xmlns:a16="http://schemas.microsoft.com/office/drawing/2014/main" id="{89A10356-C91B-4D5F-8A17-0C55DFAFC31E}"/>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9" name="Ink 68">
                  <a:extLst>
                    <a:ext uri="{FF2B5EF4-FFF2-40B4-BE49-F238E27FC236}">
                      <a16:creationId xmlns:a16="http://schemas.microsoft.com/office/drawing/2014/main" id="{BB2C6108-8FFE-42D0-BD7A-D7BA52C72E22}"/>
                    </a:ext>
                  </a:extLst>
                </p14:cNvPr>
                <p14:cNvContentPartPr/>
                <p14:nvPr/>
              </p14:nvContentPartPr>
              <p14:xfrm>
                <a:off x="3262292" y="3820200"/>
                <a:ext cx="19080" cy="111240"/>
              </p14:xfrm>
            </p:contentPart>
          </mc:Choice>
          <mc:Fallback xmlns="">
            <p:pic>
              <p:nvPicPr>
                <p:cNvPr id="69" name="Ink 68">
                  <a:extLst>
                    <a:ext uri="{FF2B5EF4-FFF2-40B4-BE49-F238E27FC236}">
                      <a16:creationId xmlns:a16="http://schemas.microsoft.com/office/drawing/2014/main" id="{BB2C6108-8FFE-42D0-BD7A-D7BA52C72E22}"/>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0" name="Ink 69">
                  <a:extLst>
                    <a:ext uri="{FF2B5EF4-FFF2-40B4-BE49-F238E27FC236}">
                      <a16:creationId xmlns:a16="http://schemas.microsoft.com/office/drawing/2014/main" id="{DEAD41DF-5C86-46A8-82BE-B461E809357F}"/>
                    </a:ext>
                  </a:extLst>
                </p14:cNvPr>
                <p14:cNvContentPartPr/>
                <p14:nvPr/>
              </p14:nvContentPartPr>
              <p14:xfrm>
                <a:off x="3341492" y="3852600"/>
                <a:ext cx="133560" cy="92520"/>
              </p14:xfrm>
            </p:contentPart>
          </mc:Choice>
          <mc:Fallback xmlns="">
            <p:pic>
              <p:nvPicPr>
                <p:cNvPr id="70" name="Ink 69">
                  <a:extLst>
                    <a:ext uri="{FF2B5EF4-FFF2-40B4-BE49-F238E27FC236}">
                      <a16:creationId xmlns:a16="http://schemas.microsoft.com/office/drawing/2014/main" id="{DEAD41DF-5C86-46A8-82BE-B461E809357F}"/>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71" name="Ink 70">
                <a:extLst>
                  <a:ext uri="{FF2B5EF4-FFF2-40B4-BE49-F238E27FC236}">
                    <a16:creationId xmlns:a16="http://schemas.microsoft.com/office/drawing/2014/main" id="{8CF4EC3A-3647-4FDC-8769-55BF46CD063D}"/>
                  </a:ext>
                </a:extLst>
              </p14:cNvPr>
              <p14:cNvContentPartPr/>
              <p14:nvPr/>
            </p14:nvContentPartPr>
            <p14:xfrm>
              <a:off x="2508812" y="3381360"/>
              <a:ext cx="504360" cy="557280"/>
            </p14:xfrm>
          </p:contentPart>
        </mc:Choice>
        <mc:Fallback xmlns="">
          <p:pic>
            <p:nvPicPr>
              <p:cNvPr id="71" name="Ink 70">
                <a:extLst>
                  <a:ext uri="{FF2B5EF4-FFF2-40B4-BE49-F238E27FC236}">
                    <a16:creationId xmlns:a16="http://schemas.microsoft.com/office/drawing/2014/main" id="{8CF4EC3A-3647-4FDC-8769-55BF46CD063D}"/>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0D9B6532-0786-42DF-A073-BCFD922B67DB}"/>
                  </a:ext>
                </a:extLst>
              </p14:cNvPr>
              <p14:cNvContentPartPr/>
              <p14:nvPr/>
            </p14:nvContentPartPr>
            <p14:xfrm>
              <a:off x="2583692" y="3102360"/>
              <a:ext cx="341280" cy="306000"/>
            </p14:xfrm>
          </p:contentPart>
        </mc:Choice>
        <mc:Fallback xmlns="">
          <p:pic>
            <p:nvPicPr>
              <p:cNvPr id="72" name="Ink 71">
                <a:extLst>
                  <a:ext uri="{FF2B5EF4-FFF2-40B4-BE49-F238E27FC236}">
                    <a16:creationId xmlns:a16="http://schemas.microsoft.com/office/drawing/2014/main" id="{0D9B6532-0786-42DF-A073-BCFD922B67DB}"/>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75AD6696-FC6E-45B0-91BB-8CB2D5C08041}"/>
                  </a:ext>
                </a:extLst>
              </p14:cNvPr>
              <p14:cNvContentPartPr/>
              <p14:nvPr/>
            </p14:nvContentPartPr>
            <p14:xfrm>
              <a:off x="2988332" y="3247800"/>
              <a:ext cx="240480" cy="161640"/>
            </p14:xfrm>
          </p:contentPart>
        </mc:Choice>
        <mc:Fallback xmlns="">
          <p:pic>
            <p:nvPicPr>
              <p:cNvPr id="73" name="Ink 72">
                <a:extLst>
                  <a:ext uri="{FF2B5EF4-FFF2-40B4-BE49-F238E27FC236}">
                    <a16:creationId xmlns:a16="http://schemas.microsoft.com/office/drawing/2014/main" id="{75AD6696-FC6E-45B0-91BB-8CB2D5C08041}"/>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D14C7238-1A01-48DC-A0E2-4A4347CE1005}"/>
                  </a:ext>
                </a:extLst>
              </p14:cNvPr>
              <p14:cNvContentPartPr/>
              <p14:nvPr/>
            </p14:nvContentPartPr>
            <p14:xfrm>
              <a:off x="2973572" y="3656040"/>
              <a:ext cx="333360" cy="263880"/>
            </p14:xfrm>
          </p:contentPart>
        </mc:Choice>
        <mc:Fallback xmlns="">
          <p:pic>
            <p:nvPicPr>
              <p:cNvPr id="74" name="Ink 73">
                <a:extLst>
                  <a:ext uri="{FF2B5EF4-FFF2-40B4-BE49-F238E27FC236}">
                    <a16:creationId xmlns:a16="http://schemas.microsoft.com/office/drawing/2014/main" id="{D14C7238-1A01-48DC-A0E2-4A4347CE1005}"/>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5" name="Ink 74">
                <a:extLst>
                  <a:ext uri="{FF2B5EF4-FFF2-40B4-BE49-F238E27FC236}">
                    <a16:creationId xmlns:a16="http://schemas.microsoft.com/office/drawing/2014/main" id="{CA779500-40FF-41D5-8C62-6A878A569278}"/>
                  </a:ext>
                </a:extLst>
              </p14:cNvPr>
              <p14:cNvContentPartPr/>
              <p14:nvPr/>
            </p14:nvContentPartPr>
            <p14:xfrm>
              <a:off x="3266252" y="3261840"/>
              <a:ext cx="40680" cy="440280"/>
            </p14:xfrm>
          </p:contentPart>
        </mc:Choice>
        <mc:Fallback xmlns="">
          <p:pic>
            <p:nvPicPr>
              <p:cNvPr id="75" name="Ink 74">
                <a:extLst>
                  <a:ext uri="{FF2B5EF4-FFF2-40B4-BE49-F238E27FC236}">
                    <a16:creationId xmlns:a16="http://schemas.microsoft.com/office/drawing/2014/main" id="{CA779500-40FF-41D5-8C62-6A878A569278}"/>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6" name="Ink 75">
                <a:extLst>
                  <a:ext uri="{FF2B5EF4-FFF2-40B4-BE49-F238E27FC236}">
                    <a16:creationId xmlns:a16="http://schemas.microsoft.com/office/drawing/2014/main" id="{65F116B5-726B-44F6-AAA2-6973FDC5CB3D}"/>
                  </a:ext>
                </a:extLst>
              </p14:cNvPr>
              <p14:cNvContentPartPr/>
              <p14:nvPr/>
            </p14:nvContentPartPr>
            <p14:xfrm>
              <a:off x="2911292" y="3204960"/>
              <a:ext cx="366120" cy="29160"/>
            </p14:xfrm>
          </p:contentPart>
        </mc:Choice>
        <mc:Fallback xmlns="">
          <p:pic>
            <p:nvPicPr>
              <p:cNvPr id="76" name="Ink 75">
                <a:extLst>
                  <a:ext uri="{FF2B5EF4-FFF2-40B4-BE49-F238E27FC236}">
                    <a16:creationId xmlns:a16="http://schemas.microsoft.com/office/drawing/2014/main" id="{65F116B5-726B-44F6-AAA2-6973FDC5CB3D}"/>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7" name="Ink 76">
                <a:extLst>
                  <a:ext uri="{FF2B5EF4-FFF2-40B4-BE49-F238E27FC236}">
                    <a16:creationId xmlns:a16="http://schemas.microsoft.com/office/drawing/2014/main" id="{985A5DCC-52E8-48FD-9D8D-ADC911188DA3}"/>
                  </a:ext>
                </a:extLst>
              </p14:cNvPr>
              <p14:cNvContentPartPr/>
              <p14:nvPr/>
            </p14:nvContentPartPr>
            <p14:xfrm>
              <a:off x="1754972" y="3462000"/>
              <a:ext cx="873720" cy="474840"/>
            </p14:xfrm>
          </p:contentPart>
        </mc:Choice>
        <mc:Fallback xmlns="">
          <p:pic>
            <p:nvPicPr>
              <p:cNvPr id="77" name="Ink 76">
                <a:extLst>
                  <a:ext uri="{FF2B5EF4-FFF2-40B4-BE49-F238E27FC236}">
                    <a16:creationId xmlns:a16="http://schemas.microsoft.com/office/drawing/2014/main" id="{985A5DCC-52E8-48FD-9D8D-ADC911188DA3}"/>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8" name="Ink 77">
                <a:extLst>
                  <a:ext uri="{FF2B5EF4-FFF2-40B4-BE49-F238E27FC236}">
                    <a16:creationId xmlns:a16="http://schemas.microsoft.com/office/drawing/2014/main" id="{6773B79D-664C-4C4A-B2AA-B3860849D11D}"/>
                  </a:ext>
                </a:extLst>
              </p14:cNvPr>
              <p14:cNvContentPartPr/>
              <p14:nvPr/>
            </p14:nvContentPartPr>
            <p14:xfrm>
              <a:off x="2571452" y="3547320"/>
              <a:ext cx="114840" cy="129960"/>
            </p14:xfrm>
          </p:contentPart>
        </mc:Choice>
        <mc:Fallback xmlns="">
          <p:pic>
            <p:nvPicPr>
              <p:cNvPr id="78" name="Ink 77">
                <a:extLst>
                  <a:ext uri="{FF2B5EF4-FFF2-40B4-BE49-F238E27FC236}">
                    <a16:creationId xmlns:a16="http://schemas.microsoft.com/office/drawing/2014/main" id="{6773B79D-664C-4C4A-B2AA-B3860849D11D}"/>
                  </a:ext>
                </a:extLst>
              </p:cNvPr>
              <p:cNvPicPr/>
              <p:nvPr/>
            </p:nvPicPr>
            <p:blipFill>
              <a:blip r:embed="rId47"/>
              <a:stretch>
                <a:fillRect/>
              </a:stretch>
            </p:blipFill>
            <p:spPr>
              <a:xfrm>
                <a:off x="2553452" y="3529320"/>
                <a:ext cx="150480" cy="165600"/>
              </a:xfrm>
              <a:prstGeom prst="rect">
                <a:avLst/>
              </a:prstGeom>
            </p:spPr>
          </p:pic>
        </mc:Fallback>
      </mc:AlternateContent>
      <p:grpSp>
        <p:nvGrpSpPr>
          <p:cNvPr id="79" name="Group 78">
            <a:extLst>
              <a:ext uri="{FF2B5EF4-FFF2-40B4-BE49-F238E27FC236}">
                <a16:creationId xmlns:a16="http://schemas.microsoft.com/office/drawing/2014/main" id="{2B93E229-1F48-488B-ADB7-A2FC1866F7B2}"/>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80" name="Ink 79">
                  <a:extLst>
                    <a:ext uri="{FF2B5EF4-FFF2-40B4-BE49-F238E27FC236}">
                      <a16:creationId xmlns:a16="http://schemas.microsoft.com/office/drawing/2014/main" id="{06CE510B-ECC4-47CC-A243-CD1B3F88F465}"/>
                    </a:ext>
                  </a:extLst>
                </p14:cNvPr>
                <p14:cNvContentPartPr/>
                <p14:nvPr/>
              </p14:nvContentPartPr>
              <p14:xfrm>
                <a:off x="3179852" y="3210720"/>
                <a:ext cx="283680" cy="241200"/>
              </p14:xfrm>
            </p:contentPart>
          </mc:Choice>
          <mc:Fallback xmlns="">
            <p:pic>
              <p:nvPicPr>
                <p:cNvPr id="80" name="Ink 79">
                  <a:extLst>
                    <a:ext uri="{FF2B5EF4-FFF2-40B4-BE49-F238E27FC236}">
                      <a16:creationId xmlns:a16="http://schemas.microsoft.com/office/drawing/2014/main" id="{06CE510B-ECC4-47CC-A243-CD1B3F88F465}"/>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1" name="Ink 80">
                  <a:extLst>
                    <a:ext uri="{FF2B5EF4-FFF2-40B4-BE49-F238E27FC236}">
                      <a16:creationId xmlns:a16="http://schemas.microsoft.com/office/drawing/2014/main" id="{16AD2939-1B6B-4937-809D-99729394292F}"/>
                    </a:ext>
                  </a:extLst>
                </p14:cNvPr>
                <p14:cNvContentPartPr/>
                <p14:nvPr/>
              </p14:nvContentPartPr>
              <p14:xfrm>
                <a:off x="3576572" y="3042960"/>
                <a:ext cx="119520" cy="207720"/>
              </p14:xfrm>
            </p:contentPart>
          </mc:Choice>
          <mc:Fallback xmlns="">
            <p:pic>
              <p:nvPicPr>
                <p:cNvPr id="81" name="Ink 80">
                  <a:extLst>
                    <a:ext uri="{FF2B5EF4-FFF2-40B4-BE49-F238E27FC236}">
                      <a16:creationId xmlns:a16="http://schemas.microsoft.com/office/drawing/2014/main" id="{16AD2939-1B6B-4937-809D-99729394292F}"/>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2" name="Ink 81">
                  <a:extLst>
                    <a:ext uri="{FF2B5EF4-FFF2-40B4-BE49-F238E27FC236}">
                      <a16:creationId xmlns:a16="http://schemas.microsoft.com/office/drawing/2014/main" id="{9EF58AE6-5997-4A02-BAF6-AEF63A10DD50}"/>
                    </a:ext>
                  </a:extLst>
                </p14:cNvPr>
                <p14:cNvContentPartPr/>
                <p14:nvPr/>
              </p14:nvContentPartPr>
              <p14:xfrm>
                <a:off x="3775652" y="3018120"/>
                <a:ext cx="125280" cy="178560"/>
              </p14:xfrm>
            </p:contentPart>
          </mc:Choice>
          <mc:Fallback xmlns="">
            <p:pic>
              <p:nvPicPr>
                <p:cNvPr id="82" name="Ink 81">
                  <a:extLst>
                    <a:ext uri="{FF2B5EF4-FFF2-40B4-BE49-F238E27FC236}">
                      <a16:creationId xmlns:a16="http://schemas.microsoft.com/office/drawing/2014/main" id="{9EF58AE6-5997-4A02-BAF6-AEF63A10DD50}"/>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83" name="Ink 82">
                  <a:extLst>
                    <a:ext uri="{FF2B5EF4-FFF2-40B4-BE49-F238E27FC236}">
                      <a16:creationId xmlns:a16="http://schemas.microsoft.com/office/drawing/2014/main" id="{4E705013-7BF4-49FB-ABCD-FBE86C0BD07B}"/>
                    </a:ext>
                  </a:extLst>
                </p14:cNvPr>
                <p14:cNvContentPartPr/>
                <p14:nvPr/>
              </p14:nvContentPartPr>
              <p14:xfrm>
                <a:off x="3896972" y="2880240"/>
                <a:ext cx="79560" cy="103320"/>
              </p14:xfrm>
            </p:contentPart>
          </mc:Choice>
          <mc:Fallback xmlns="">
            <p:pic>
              <p:nvPicPr>
                <p:cNvPr id="83" name="Ink 82">
                  <a:extLst>
                    <a:ext uri="{FF2B5EF4-FFF2-40B4-BE49-F238E27FC236}">
                      <a16:creationId xmlns:a16="http://schemas.microsoft.com/office/drawing/2014/main" id="{4E705013-7BF4-49FB-ABCD-FBE86C0BD07B}"/>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4" name="Ink 83">
                  <a:extLst>
                    <a:ext uri="{FF2B5EF4-FFF2-40B4-BE49-F238E27FC236}">
                      <a16:creationId xmlns:a16="http://schemas.microsoft.com/office/drawing/2014/main" id="{39B85E0D-638E-4291-BC9E-0264EFF1E51E}"/>
                    </a:ext>
                  </a:extLst>
                </p14:cNvPr>
                <p14:cNvContentPartPr/>
                <p14:nvPr/>
              </p14:nvContentPartPr>
              <p14:xfrm>
                <a:off x="4000292" y="2823000"/>
                <a:ext cx="47880" cy="306360"/>
              </p14:xfrm>
            </p:contentPart>
          </mc:Choice>
          <mc:Fallback xmlns="">
            <p:pic>
              <p:nvPicPr>
                <p:cNvPr id="84" name="Ink 83">
                  <a:extLst>
                    <a:ext uri="{FF2B5EF4-FFF2-40B4-BE49-F238E27FC236}">
                      <a16:creationId xmlns:a16="http://schemas.microsoft.com/office/drawing/2014/main" id="{39B85E0D-638E-4291-BC9E-0264EFF1E51E}"/>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5" name="Ink 84">
                  <a:extLst>
                    <a:ext uri="{FF2B5EF4-FFF2-40B4-BE49-F238E27FC236}">
                      <a16:creationId xmlns:a16="http://schemas.microsoft.com/office/drawing/2014/main" id="{7AFBBDA3-4346-4602-8319-E5A22BB4C8A1}"/>
                    </a:ext>
                  </a:extLst>
                </p14:cNvPr>
                <p14:cNvContentPartPr/>
                <p14:nvPr/>
              </p14:nvContentPartPr>
              <p14:xfrm>
                <a:off x="4068332" y="3021360"/>
                <a:ext cx="93600" cy="102960"/>
              </p14:xfrm>
            </p:contentPart>
          </mc:Choice>
          <mc:Fallback xmlns="">
            <p:pic>
              <p:nvPicPr>
                <p:cNvPr id="85" name="Ink 84">
                  <a:extLst>
                    <a:ext uri="{FF2B5EF4-FFF2-40B4-BE49-F238E27FC236}">
                      <a16:creationId xmlns:a16="http://schemas.microsoft.com/office/drawing/2014/main" id="{7AFBBDA3-4346-4602-8319-E5A22BB4C8A1}"/>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86" name="Group 85">
            <a:extLst>
              <a:ext uri="{FF2B5EF4-FFF2-40B4-BE49-F238E27FC236}">
                <a16:creationId xmlns:a16="http://schemas.microsoft.com/office/drawing/2014/main" id="{B8422B96-56B4-48E4-A1A4-BFA9A8942594}"/>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595255D4-CC86-4EED-BAC3-DD208071BCDF}"/>
                    </a:ext>
                  </a:extLst>
                </p14:cNvPr>
                <p14:cNvContentPartPr/>
                <p14:nvPr/>
              </p14:nvContentPartPr>
              <p14:xfrm>
                <a:off x="2571452" y="3434640"/>
                <a:ext cx="700560" cy="234720"/>
              </p14:xfrm>
            </p:contentPart>
          </mc:Choice>
          <mc:Fallback xmlns="">
            <p:pic>
              <p:nvPicPr>
                <p:cNvPr id="87" name="Ink 86">
                  <a:extLst>
                    <a:ext uri="{FF2B5EF4-FFF2-40B4-BE49-F238E27FC236}">
                      <a16:creationId xmlns:a16="http://schemas.microsoft.com/office/drawing/2014/main" id="{595255D4-CC86-4EED-BAC3-DD208071BCDF}"/>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8" name="Ink 87">
                  <a:extLst>
                    <a:ext uri="{FF2B5EF4-FFF2-40B4-BE49-F238E27FC236}">
                      <a16:creationId xmlns:a16="http://schemas.microsoft.com/office/drawing/2014/main" id="{FE5BE968-7237-45A6-8C03-41829AE572B0}"/>
                    </a:ext>
                  </a:extLst>
                </p14:cNvPr>
                <p14:cNvContentPartPr/>
                <p14:nvPr/>
              </p14:nvContentPartPr>
              <p14:xfrm>
                <a:off x="2524292" y="3664680"/>
                <a:ext cx="176760" cy="121680"/>
              </p14:xfrm>
            </p:contentPart>
          </mc:Choice>
          <mc:Fallback xmlns="">
            <p:pic>
              <p:nvPicPr>
                <p:cNvPr id="88" name="Ink 87">
                  <a:extLst>
                    <a:ext uri="{FF2B5EF4-FFF2-40B4-BE49-F238E27FC236}">
                      <a16:creationId xmlns:a16="http://schemas.microsoft.com/office/drawing/2014/main" id="{FE5BE968-7237-45A6-8C03-41829AE572B0}"/>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9" name="Ink 88">
                  <a:extLst>
                    <a:ext uri="{FF2B5EF4-FFF2-40B4-BE49-F238E27FC236}">
                      <a16:creationId xmlns:a16="http://schemas.microsoft.com/office/drawing/2014/main" id="{E61DBE08-7DD8-492A-9FF1-3897CC045720}"/>
                    </a:ext>
                  </a:extLst>
                </p14:cNvPr>
                <p14:cNvContentPartPr/>
                <p14:nvPr/>
              </p14:nvContentPartPr>
              <p14:xfrm>
                <a:off x="2643452" y="3680520"/>
                <a:ext cx="245880" cy="220680"/>
              </p14:xfrm>
            </p:contentPart>
          </mc:Choice>
          <mc:Fallback xmlns="">
            <p:pic>
              <p:nvPicPr>
                <p:cNvPr id="89" name="Ink 88">
                  <a:extLst>
                    <a:ext uri="{FF2B5EF4-FFF2-40B4-BE49-F238E27FC236}">
                      <a16:creationId xmlns:a16="http://schemas.microsoft.com/office/drawing/2014/main" id="{E61DBE08-7DD8-492A-9FF1-3897CC045720}"/>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0" name="Ink 89">
                  <a:extLst>
                    <a:ext uri="{FF2B5EF4-FFF2-40B4-BE49-F238E27FC236}">
                      <a16:creationId xmlns:a16="http://schemas.microsoft.com/office/drawing/2014/main" id="{B134907B-6CE8-487A-8866-6BF594C6A322}"/>
                    </a:ext>
                  </a:extLst>
                </p14:cNvPr>
                <p14:cNvContentPartPr/>
                <p14:nvPr/>
              </p14:nvContentPartPr>
              <p14:xfrm>
                <a:off x="2854412" y="3773760"/>
                <a:ext cx="136800" cy="126000"/>
              </p14:xfrm>
            </p:contentPart>
          </mc:Choice>
          <mc:Fallback xmlns="">
            <p:pic>
              <p:nvPicPr>
                <p:cNvPr id="90" name="Ink 89">
                  <a:extLst>
                    <a:ext uri="{FF2B5EF4-FFF2-40B4-BE49-F238E27FC236}">
                      <a16:creationId xmlns:a16="http://schemas.microsoft.com/office/drawing/2014/main" id="{B134907B-6CE8-487A-8866-6BF594C6A322}"/>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1" name="Ink 90">
                  <a:extLst>
                    <a:ext uri="{FF2B5EF4-FFF2-40B4-BE49-F238E27FC236}">
                      <a16:creationId xmlns:a16="http://schemas.microsoft.com/office/drawing/2014/main" id="{C6EF5FF9-680E-414C-ABF5-03EA50C0A832}"/>
                    </a:ext>
                  </a:extLst>
                </p14:cNvPr>
                <p14:cNvContentPartPr/>
                <p14:nvPr/>
              </p14:nvContentPartPr>
              <p14:xfrm>
                <a:off x="3003092" y="3563880"/>
                <a:ext cx="154080" cy="176040"/>
              </p14:xfrm>
            </p:contentPart>
          </mc:Choice>
          <mc:Fallback xmlns="">
            <p:pic>
              <p:nvPicPr>
                <p:cNvPr id="91" name="Ink 90">
                  <a:extLst>
                    <a:ext uri="{FF2B5EF4-FFF2-40B4-BE49-F238E27FC236}">
                      <a16:creationId xmlns:a16="http://schemas.microsoft.com/office/drawing/2014/main" id="{C6EF5FF9-680E-414C-ABF5-03EA50C0A832}"/>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2" name="Ink 91">
                  <a:extLst>
                    <a:ext uri="{FF2B5EF4-FFF2-40B4-BE49-F238E27FC236}">
                      <a16:creationId xmlns:a16="http://schemas.microsoft.com/office/drawing/2014/main" id="{F9D7EB2C-5A92-4BA2-BFB6-079A0E742678}"/>
                    </a:ext>
                  </a:extLst>
                </p14:cNvPr>
                <p14:cNvContentPartPr/>
                <p14:nvPr/>
              </p14:nvContentPartPr>
              <p14:xfrm>
                <a:off x="3092732" y="3561360"/>
                <a:ext cx="181440" cy="231120"/>
              </p14:xfrm>
            </p:contentPart>
          </mc:Choice>
          <mc:Fallback xmlns="">
            <p:pic>
              <p:nvPicPr>
                <p:cNvPr id="92" name="Ink 91">
                  <a:extLst>
                    <a:ext uri="{FF2B5EF4-FFF2-40B4-BE49-F238E27FC236}">
                      <a16:creationId xmlns:a16="http://schemas.microsoft.com/office/drawing/2014/main" id="{F9D7EB2C-5A92-4BA2-BFB6-079A0E742678}"/>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93" name="Group 92">
            <a:extLst>
              <a:ext uri="{FF2B5EF4-FFF2-40B4-BE49-F238E27FC236}">
                <a16:creationId xmlns:a16="http://schemas.microsoft.com/office/drawing/2014/main" id="{B040DC06-3576-4E71-8018-961A4A5B5462}"/>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94" name="Ink 93">
                  <a:extLst>
                    <a:ext uri="{FF2B5EF4-FFF2-40B4-BE49-F238E27FC236}">
                      <a16:creationId xmlns:a16="http://schemas.microsoft.com/office/drawing/2014/main" id="{58D7C68A-7F9A-4E91-BE57-6C00036D11ED}"/>
                    </a:ext>
                  </a:extLst>
                </p14:cNvPr>
                <p14:cNvContentPartPr/>
                <p14:nvPr/>
              </p14:nvContentPartPr>
              <p14:xfrm>
                <a:off x="480212" y="3090480"/>
                <a:ext cx="56160" cy="1287000"/>
              </p14:xfrm>
            </p:contentPart>
          </mc:Choice>
          <mc:Fallback xmlns="">
            <p:pic>
              <p:nvPicPr>
                <p:cNvPr id="94" name="Ink 93">
                  <a:extLst>
                    <a:ext uri="{FF2B5EF4-FFF2-40B4-BE49-F238E27FC236}">
                      <a16:creationId xmlns:a16="http://schemas.microsoft.com/office/drawing/2014/main" id="{58D7C68A-7F9A-4E91-BE57-6C00036D11ED}"/>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5" name="Ink 94">
                  <a:extLst>
                    <a:ext uri="{FF2B5EF4-FFF2-40B4-BE49-F238E27FC236}">
                      <a16:creationId xmlns:a16="http://schemas.microsoft.com/office/drawing/2014/main" id="{30E9B418-FCCD-45DA-927A-D038D964F3BC}"/>
                    </a:ext>
                  </a:extLst>
                </p14:cNvPr>
                <p14:cNvContentPartPr/>
                <p14:nvPr/>
              </p14:nvContentPartPr>
              <p14:xfrm>
                <a:off x="458252" y="4195320"/>
                <a:ext cx="135000" cy="144000"/>
              </p14:xfrm>
            </p:contentPart>
          </mc:Choice>
          <mc:Fallback xmlns="">
            <p:pic>
              <p:nvPicPr>
                <p:cNvPr id="95" name="Ink 94">
                  <a:extLst>
                    <a:ext uri="{FF2B5EF4-FFF2-40B4-BE49-F238E27FC236}">
                      <a16:creationId xmlns:a16="http://schemas.microsoft.com/office/drawing/2014/main" id="{30E9B418-FCCD-45DA-927A-D038D964F3BC}"/>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6" name="Ink 95">
                  <a:extLst>
                    <a:ext uri="{FF2B5EF4-FFF2-40B4-BE49-F238E27FC236}">
                      <a16:creationId xmlns:a16="http://schemas.microsoft.com/office/drawing/2014/main" id="{6E66A8C8-008C-4726-B0D1-BCD2478E8EE7}"/>
                    </a:ext>
                  </a:extLst>
                </p14:cNvPr>
                <p14:cNvContentPartPr/>
                <p14:nvPr/>
              </p14:nvContentPartPr>
              <p14:xfrm>
                <a:off x="462572" y="3033240"/>
                <a:ext cx="141480" cy="137520"/>
              </p14:xfrm>
            </p:contentPart>
          </mc:Choice>
          <mc:Fallback xmlns="">
            <p:pic>
              <p:nvPicPr>
                <p:cNvPr id="96" name="Ink 95">
                  <a:extLst>
                    <a:ext uri="{FF2B5EF4-FFF2-40B4-BE49-F238E27FC236}">
                      <a16:creationId xmlns:a16="http://schemas.microsoft.com/office/drawing/2014/main" id="{6E66A8C8-008C-4726-B0D1-BCD2478E8EE7}"/>
                    </a:ext>
                  </a:extLst>
                </p:cNvPr>
                <p:cNvPicPr/>
                <p:nvPr/>
              </p:nvPicPr>
              <p:blipFill>
                <a:blip r:embed="rId77"/>
                <a:stretch>
                  <a:fillRect/>
                </a:stretch>
              </p:blipFill>
              <p:spPr>
                <a:xfrm>
                  <a:off x="444572" y="3015240"/>
                  <a:ext cx="177120" cy="173160"/>
                </a:xfrm>
                <a:prstGeom prst="rect">
                  <a:avLst/>
                </a:prstGeom>
              </p:spPr>
            </p:pic>
          </mc:Fallback>
        </mc:AlternateContent>
      </p:grpSp>
      <p:grpSp>
        <p:nvGrpSpPr>
          <p:cNvPr id="100" name="Group 99">
            <a:extLst>
              <a:ext uri="{FF2B5EF4-FFF2-40B4-BE49-F238E27FC236}">
                <a16:creationId xmlns:a16="http://schemas.microsoft.com/office/drawing/2014/main" id="{87D91554-8813-4B9A-A666-14929CE578D3}"/>
              </a:ext>
            </a:extLst>
          </p:cNvPr>
          <p:cNvGrpSpPr/>
          <p:nvPr/>
        </p:nvGrpSpPr>
        <p:grpSpPr>
          <a:xfrm>
            <a:off x="2266532" y="4301520"/>
            <a:ext cx="299520" cy="381960"/>
            <a:chOff x="2266532" y="4301520"/>
            <a:chExt cx="299520" cy="381960"/>
          </a:xfrm>
        </p:grpSpPr>
        <mc:AlternateContent xmlns:mc="http://schemas.openxmlformats.org/markup-compatibility/2006" xmlns:p14="http://schemas.microsoft.com/office/powerpoint/2010/main">
          <mc:Choice Requires="p14">
            <p:contentPart p14:bwMode="auto" r:id="rId78">
              <p14:nvContentPartPr>
                <p14:cNvPr id="101" name="Ink 100">
                  <a:extLst>
                    <a:ext uri="{FF2B5EF4-FFF2-40B4-BE49-F238E27FC236}">
                      <a16:creationId xmlns:a16="http://schemas.microsoft.com/office/drawing/2014/main" id="{BD1C9761-30F4-4413-ACFE-0A3F40C2B87E}"/>
                    </a:ext>
                  </a:extLst>
                </p14:cNvPr>
                <p14:cNvContentPartPr/>
                <p14:nvPr/>
              </p14:nvContentPartPr>
              <p14:xfrm>
                <a:off x="2266532" y="4419960"/>
                <a:ext cx="186840" cy="194760"/>
              </p14:xfrm>
            </p:contentPart>
          </mc:Choice>
          <mc:Fallback xmlns="">
            <p:pic>
              <p:nvPicPr>
                <p:cNvPr id="101" name="Ink 100">
                  <a:extLst>
                    <a:ext uri="{FF2B5EF4-FFF2-40B4-BE49-F238E27FC236}">
                      <a16:creationId xmlns:a16="http://schemas.microsoft.com/office/drawing/2014/main" id="{BD1C9761-30F4-4413-ACFE-0A3F40C2B87E}"/>
                    </a:ext>
                  </a:extLst>
                </p:cNvPr>
                <p:cNvPicPr/>
                <p:nvPr/>
              </p:nvPicPr>
              <p:blipFill>
                <a:blip r:embed="rId79"/>
                <a:stretch>
                  <a:fillRect/>
                </a:stretch>
              </p:blipFill>
              <p:spPr>
                <a:xfrm>
                  <a:off x="2248532" y="4402320"/>
                  <a:ext cx="222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2" name="Ink 101">
                  <a:extLst>
                    <a:ext uri="{FF2B5EF4-FFF2-40B4-BE49-F238E27FC236}">
                      <a16:creationId xmlns:a16="http://schemas.microsoft.com/office/drawing/2014/main" id="{219DCC54-763B-4746-B9BA-A7038731AF94}"/>
                    </a:ext>
                  </a:extLst>
                </p14:cNvPr>
                <p14:cNvContentPartPr/>
                <p14:nvPr/>
              </p14:nvContentPartPr>
              <p14:xfrm>
                <a:off x="2357612" y="4486920"/>
                <a:ext cx="30960" cy="196560"/>
              </p14:xfrm>
            </p:contentPart>
          </mc:Choice>
          <mc:Fallback xmlns="">
            <p:pic>
              <p:nvPicPr>
                <p:cNvPr id="102" name="Ink 101">
                  <a:extLst>
                    <a:ext uri="{FF2B5EF4-FFF2-40B4-BE49-F238E27FC236}">
                      <a16:creationId xmlns:a16="http://schemas.microsoft.com/office/drawing/2014/main" id="{219DCC54-763B-4746-B9BA-A7038731AF94}"/>
                    </a:ext>
                  </a:extLst>
                </p:cNvPr>
                <p:cNvPicPr/>
                <p:nvPr/>
              </p:nvPicPr>
              <p:blipFill>
                <a:blip r:embed="rId81"/>
                <a:stretch>
                  <a:fillRect/>
                </a:stretch>
              </p:blipFill>
              <p:spPr>
                <a:xfrm>
                  <a:off x="2339972" y="4468920"/>
                  <a:ext cx="6660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3" name="Ink 102">
                  <a:extLst>
                    <a:ext uri="{FF2B5EF4-FFF2-40B4-BE49-F238E27FC236}">
                      <a16:creationId xmlns:a16="http://schemas.microsoft.com/office/drawing/2014/main" id="{3707C918-BA5B-413C-83C6-F058525B6118}"/>
                    </a:ext>
                  </a:extLst>
                </p14:cNvPr>
                <p14:cNvContentPartPr/>
                <p14:nvPr/>
              </p14:nvContentPartPr>
              <p14:xfrm>
                <a:off x="2482172" y="4301520"/>
                <a:ext cx="83880" cy="163080"/>
              </p14:xfrm>
            </p:contentPart>
          </mc:Choice>
          <mc:Fallback xmlns="">
            <p:pic>
              <p:nvPicPr>
                <p:cNvPr id="103" name="Ink 102">
                  <a:extLst>
                    <a:ext uri="{FF2B5EF4-FFF2-40B4-BE49-F238E27FC236}">
                      <a16:creationId xmlns:a16="http://schemas.microsoft.com/office/drawing/2014/main" id="{3707C918-BA5B-413C-83C6-F058525B6118}"/>
                    </a:ext>
                  </a:extLst>
                </p:cNvPr>
                <p:cNvPicPr/>
                <p:nvPr/>
              </p:nvPicPr>
              <p:blipFill>
                <a:blip r:embed="rId83"/>
                <a:stretch>
                  <a:fillRect/>
                </a:stretch>
              </p:blipFill>
              <p:spPr>
                <a:xfrm>
                  <a:off x="2464172" y="4283880"/>
                  <a:ext cx="119520" cy="198720"/>
                </a:xfrm>
                <a:prstGeom prst="rect">
                  <a:avLst/>
                </a:prstGeom>
              </p:spPr>
            </p:pic>
          </mc:Fallback>
        </mc:AlternateContent>
      </p:grpSp>
      <p:grpSp>
        <p:nvGrpSpPr>
          <p:cNvPr id="104" name="Group 103">
            <a:extLst>
              <a:ext uri="{FF2B5EF4-FFF2-40B4-BE49-F238E27FC236}">
                <a16:creationId xmlns:a16="http://schemas.microsoft.com/office/drawing/2014/main" id="{3A982BA8-2984-4A2F-B1AB-FEC698A575C5}"/>
              </a:ext>
            </a:extLst>
          </p:cNvPr>
          <p:cNvGrpSpPr/>
          <p:nvPr/>
        </p:nvGrpSpPr>
        <p:grpSpPr>
          <a:xfrm>
            <a:off x="2725172" y="4486920"/>
            <a:ext cx="121680" cy="108720"/>
            <a:chOff x="2725172" y="4486920"/>
            <a:chExt cx="121680" cy="108720"/>
          </a:xfrm>
        </p:grpSpPr>
        <mc:AlternateContent xmlns:mc="http://schemas.openxmlformats.org/markup-compatibility/2006" xmlns:p14="http://schemas.microsoft.com/office/powerpoint/2010/main">
          <mc:Choice Requires="p14">
            <p:contentPart p14:bwMode="auto" r:id="rId84">
              <p14:nvContentPartPr>
                <p14:cNvPr id="105" name="Ink 104">
                  <a:extLst>
                    <a:ext uri="{FF2B5EF4-FFF2-40B4-BE49-F238E27FC236}">
                      <a16:creationId xmlns:a16="http://schemas.microsoft.com/office/drawing/2014/main" id="{206EFF9C-2876-4A83-A1D8-F09831851C05}"/>
                    </a:ext>
                  </a:extLst>
                </p14:cNvPr>
                <p14:cNvContentPartPr/>
                <p14:nvPr/>
              </p14:nvContentPartPr>
              <p14:xfrm>
                <a:off x="2725172" y="4486920"/>
                <a:ext cx="121680" cy="21960"/>
              </p14:xfrm>
            </p:contentPart>
          </mc:Choice>
          <mc:Fallback xmlns="">
            <p:pic>
              <p:nvPicPr>
                <p:cNvPr id="105" name="Ink 104">
                  <a:extLst>
                    <a:ext uri="{FF2B5EF4-FFF2-40B4-BE49-F238E27FC236}">
                      <a16:creationId xmlns:a16="http://schemas.microsoft.com/office/drawing/2014/main" id="{206EFF9C-2876-4A83-A1D8-F09831851C05}"/>
                    </a:ext>
                  </a:extLst>
                </p:cNvPr>
                <p:cNvPicPr/>
                <p:nvPr/>
              </p:nvPicPr>
              <p:blipFill>
                <a:blip r:embed="rId85"/>
                <a:stretch>
                  <a:fillRect/>
                </a:stretch>
              </p:blipFill>
              <p:spPr>
                <a:xfrm>
                  <a:off x="2707532" y="4469280"/>
                  <a:ext cx="1573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6" name="Ink 105">
                  <a:extLst>
                    <a:ext uri="{FF2B5EF4-FFF2-40B4-BE49-F238E27FC236}">
                      <a16:creationId xmlns:a16="http://schemas.microsoft.com/office/drawing/2014/main" id="{6150BDAA-FB72-4567-AD58-71F5A8210414}"/>
                    </a:ext>
                  </a:extLst>
                </p14:cNvPr>
                <p14:cNvContentPartPr/>
                <p14:nvPr/>
              </p14:nvContentPartPr>
              <p14:xfrm>
                <a:off x="2750012" y="4576920"/>
                <a:ext cx="91800" cy="18720"/>
              </p14:xfrm>
            </p:contentPart>
          </mc:Choice>
          <mc:Fallback xmlns="">
            <p:pic>
              <p:nvPicPr>
                <p:cNvPr id="106" name="Ink 105">
                  <a:extLst>
                    <a:ext uri="{FF2B5EF4-FFF2-40B4-BE49-F238E27FC236}">
                      <a16:creationId xmlns:a16="http://schemas.microsoft.com/office/drawing/2014/main" id="{6150BDAA-FB72-4567-AD58-71F5A8210414}"/>
                    </a:ext>
                  </a:extLst>
                </p:cNvPr>
                <p:cNvPicPr/>
                <p:nvPr/>
              </p:nvPicPr>
              <p:blipFill>
                <a:blip r:embed="rId87"/>
                <a:stretch>
                  <a:fillRect/>
                </a:stretch>
              </p:blipFill>
              <p:spPr>
                <a:xfrm>
                  <a:off x="2732372" y="4559280"/>
                  <a:ext cx="127440" cy="54360"/>
                </a:xfrm>
                <a:prstGeom prst="rect">
                  <a:avLst/>
                </a:prstGeom>
              </p:spPr>
            </p:pic>
          </mc:Fallback>
        </mc:AlternateContent>
      </p:grpSp>
      <p:grpSp>
        <p:nvGrpSpPr>
          <p:cNvPr id="107" name="Group 106">
            <a:extLst>
              <a:ext uri="{FF2B5EF4-FFF2-40B4-BE49-F238E27FC236}">
                <a16:creationId xmlns:a16="http://schemas.microsoft.com/office/drawing/2014/main" id="{E54ED8EE-6FDC-46A0-AF01-B5066B51FCE4}"/>
              </a:ext>
            </a:extLst>
          </p:cNvPr>
          <p:cNvGrpSpPr/>
          <p:nvPr/>
        </p:nvGrpSpPr>
        <p:grpSpPr>
          <a:xfrm>
            <a:off x="3014252" y="4226280"/>
            <a:ext cx="1310760" cy="852120"/>
            <a:chOff x="3014252" y="4226280"/>
            <a:chExt cx="1310760" cy="852120"/>
          </a:xfrm>
        </p:grpSpPr>
        <mc:AlternateContent xmlns:mc="http://schemas.openxmlformats.org/markup-compatibility/2006" xmlns:p14="http://schemas.microsoft.com/office/powerpoint/2010/main">
          <mc:Choice Requires="p14">
            <p:contentPart p14:bwMode="auto" r:id="rId88">
              <p14:nvContentPartPr>
                <p14:cNvPr id="108" name="Ink 107">
                  <a:extLst>
                    <a:ext uri="{FF2B5EF4-FFF2-40B4-BE49-F238E27FC236}">
                      <a16:creationId xmlns:a16="http://schemas.microsoft.com/office/drawing/2014/main" id="{4FCCF23F-01A8-4300-B3DA-1F7FD8849B60}"/>
                    </a:ext>
                  </a:extLst>
                </p14:cNvPr>
                <p14:cNvContentPartPr/>
                <p14:nvPr/>
              </p14:nvContentPartPr>
              <p14:xfrm>
                <a:off x="3107852" y="4333920"/>
                <a:ext cx="99720" cy="275400"/>
              </p14:xfrm>
            </p:contentPart>
          </mc:Choice>
          <mc:Fallback xmlns="">
            <p:pic>
              <p:nvPicPr>
                <p:cNvPr id="108" name="Ink 107">
                  <a:extLst>
                    <a:ext uri="{FF2B5EF4-FFF2-40B4-BE49-F238E27FC236}">
                      <a16:creationId xmlns:a16="http://schemas.microsoft.com/office/drawing/2014/main" id="{4FCCF23F-01A8-4300-B3DA-1F7FD8849B60}"/>
                    </a:ext>
                  </a:extLst>
                </p:cNvPr>
                <p:cNvPicPr/>
                <p:nvPr/>
              </p:nvPicPr>
              <p:blipFill>
                <a:blip r:embed="rId89"/>
                <a:stretch>
                  <a:fillRect/>
                </a:stretch>
              </p:blipFill>
              <p:spPr>
                <a:xfrm>
                  <a:off x="3090212" y="4315920"/>
                  <a:ext cx="1353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9" name="Ink 108">
                  <a:extLst>
                    <a:ext uri="{FF2B5EF4-FFF2-40B4-BE49-F238E27FC236}">
                      <a16:creationId xmlns:a16="http://schemas.microsoft.com/office/drawing/2014/main" id="{2B1C2EB5-0AFC-4A63-8C6C-177FFBCA34F8}"/>
                    </a:ext>
                  </a:extLst>
                </p14:cNvPr>
                <p14:cNvContentPartPr/>
                <p14:nvPr/>
              </p14:nvContentPartPr>
              <p14:xfrm>
                <a:off x="3276332" y="4350480"/>
                <a:ext cx="173880" cy="172080"/>
              </p14:xfrm>
            </p:contentPart>
          </mc:Choice>
          <mc:Fallback xmlns="">
            <p:pic>
              <p:nvPicPr>
                <p:cNvPr id="109" name="Ink 108">
                  <a:extLst>
                    <a:ext uri="{FF2B5EF4-FFF2-40B4-BE49-F238E27FC236}">
                      <a16:creationId xmlns:a16="http://schemas.microsoft.com/office/drawing/2014/main" id="{2B1C2EB5-0AFC-4A63-8C6C-177FFBCA34F8}"/>
                    </a:ext>
                  </a:extLst>
                </p:cNvPr>
                <p:cNvPicPr/>
                <p:nvPr/>
              </p:nvPicPr>
              <p:blipFill>
                <a:blip r:embed="rId91"/>
                <a:stretch>
                  <a:fillRect/>
                </a:stretch>
              </p:blipFill>
              <p:spPr>
                <a:xfrm>
                  <a:off x="3258332" y="4332840"/>
                  <a:ext cx="209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0" name="Ink 109">
                  <a:extLst>
                    <a:ext uri="{FF2B5EF4-FFF2-40B4-BE49-F238E27FC236}">
                      <a16:creationId xmlns:a16="http://schemas.microsoft.com/office/drawing/2014/main" id="{69CF2B9D-807F-47D1-8A4A-75CF814780BD}"/>
                    </a:ext>
                  </a:extLst>
                </p14:cNvPr>
                <p14:cNvContentPartPr/>
                <p14:nvPr/>
              </p14:nvContentPartPr>
              <p14:xfrm>
                <a:off x="3393332" y="4425000"/>
                <a:ext cx="9720" cy="186480"/>
              </p14:xfrm>
            </p:contentPart>
          </mc:Choice>
          <mc:Fallback xmlns="">
            <p:pic>
              <p:nvPicPr>
                <p:cNvPr id="110" name="Ink 109">
                  <a:extLst>
                    <a:ext uri="{FF2B5EF4-FFF2-40B4-BE49-F238E27FC236}">
                      <a16:creationId xmlns:a16="http://schemas.microsoft.com/office/drawing/2014/main" id="{69CF2B9D-807F-47D1-8A4A-75CF814780BD}"/>
                    </a:ext>
                  </a:extLst>
                </p:cNvPr>
                <p:cNvPicPr/>
                <p:nvPr/>
              </p:nvPicPr>
              <p:blipFill>
                <a:blip r:embed="rId93"/>
                <a:stretch>
                  <a:fillRect/>
                </a:stretch>
              </p:blipFill>
              <p:spPr>
                <a:xfrm>
                  <a:off x="3375692" y="4407360"/>
                  <a:ext cx="45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1" name="Ink 110">
                  <a:extLst>
                    <a:ext uri="{FF2B5EF4-FFF2-40B4-BE49-F238E27FC236}">
                      <a16:creationId xmlns:a16="http://schemas.microsoft.com/office/drawing/2014/main" id="{F487438F-DFBD-4457-AD9C-7119437F0788}"/>
                    </a:ext>
                  </a:extLst>
                </p14:cNvPr>
                <p14:cNvContentPartPr/>
                <p14:nvPr/>
              </p14:nvContentPartPr>
              <p14:xfrm>
                <a:off x="3569012" y="4466040"/>
                <a:ext cx="169200" cy="104040"/>
              </p14:xfrm>
            </p:contentPart>
          </mc:Choice>
          <mc:Fallback xmlns="">
            <p:pic>
              <p:nvPicPr>
                <p:cNvPr id="111" name="Ink 110">
                  <a:extLst>
                    <a:ext uri="{FF2B5EF4-FFF2-40B4-BE49-F238E27FC236}">
                      <a16:creationId xmlns:a16="http://schemas.microsoft.com/office/drawing/2014/main" id="{F487438F-DFBD-4457-AD9C-7119437F0788}"/>
                    </a:ext>
                  </a:extLst>
                </p:cNvPr>
                <p:cNvPicPr/>
                <p:nvPr/>
              </p:nvPicPr>
              <p:blipFill>
                <a:blip r:embed="rId95"/>
                <a:stretch>
                  <a:fillRect/>
                </a:stretch>
              </p:blipFill>
              <p:spPr>
                <a:xfrm>
                  <a:off x="3551372" y="4448040"/>
                  <a:ext cx="2048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2" name="Ink 111">
                  <a:extLst>
                    <a:ext uri="{FF2B5EF4-FFF2-40B4-BE49-F238E27FC236}">
                      <a16:creationId xmlns:a16="http://schemas.microsoft.com/office/drawing/2014/main" id="{FA991840-EB38-41A6-A795-F5840A78FE35}"/>
                    </a:ext>
                  </a:extLst>
                </p14:cNvPr>
                <p14:cNvContentPartPr/>
                <p14:nvPr/>
              </p14:nvContentPartPr>
              <p14:xfrm>
                <a:off x="3757652" y="4226280"/>
                <a:ext cx="84600" cy="157320"/>
              </p14:xfrm>
            </p:contentPart>
          </mc:Choice>
          <mc:Fallback xmlns="">
            <p:pic>
              <p:nvPicPr>
                <p:cNvPr id="112" name="Ink 111">
                  <a:extLst>
                    <a:ext uri="{FF2B5EF4-FFF2-40B4-BE49-F238E27FC236}">
                      <a16:creationId xmlns:a16="http://schemas.microsoft.com/office/drawing/2014/main" id="{FA991840-EB38-41A6-A795-F5840A78FE35}"/>
                    </a:ext>
                  </a:extLst>
                </p:cNvPr>
                <p:cNvPicPr/>
                <p:nvPr/>
              </p:nvPicPr>
              <p:blipFill>
                <a:blip r:embed="rId97"/>
                <a:stretch>
                  <a:fillRect/>
                </a:stretch>
              </p:blipFill>
              <p:spPr>
                <a:xfrm>
                  <a:off x="3739652" y="4208280"/>
                  <a:ext cx="120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3" name="Ink 112">
                  <a:extLst>
                    <a:ext uri="{FF2B5EF4-FFF2-40B4-BE49-F238E27FC236}">
                      <a16:creationId xmlns:a16="http://schemas.microsoft.com/office/drawing/2014/main" id="{257FB2DE-635B-4B6E-8F53-56692FD262D6}"/>
                    </a:ext>
                  </a:extLst>
                </p14:cNvPr>
                <p14:cNvContentPartPr/>
                <p14:nvPr/>
              </p14:nvContentPartPr>
              <p14:xfrm>
                <a:off x="3014252" y="4943040"/>
                <a:ext cx="108360" cy="14400"/>
              </p14:xfrm>
            </p:contentPart>
          </mc:Choice>
          <mc:Fallback xmlns="">
            <p:pic>
              <p:nvPicPr>
                <p:cNvPr id="113" name="Ink 112">
                  <a:extLst>
                    <a:ext uri="{FF2B5EF4-FFF2-40B4-BE49-F238E27FC236}">
                      <a16:creationId xmlns:a16="http://schemas.microsoft.com/office/drawing/2014/main" id="{257FB2DE-635B-4B6E-8F53-56692FD262D6}"/>
                    </a:ext>
                  </a:extLst>
                </p:cNvPr>
                <p:cNvPicPr/>
                <p:nvPr/>
              </p:nvPicPr>
              <p:blipFill>
                <a:blip r:embed="rId99"/>
                <a:stretch>
                  <a:fillRect/>
                </a:stretch>
              </p:blipFill>
              <p:spPr>
                <a:xfrm>
                  <a:off x="2996252" y="4925400"/>
                  <a:ext cx="14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4" name="Ink 113">
                  <a:extLst>
                    <a:ext uri="{FF2B5EF4-FFF2-40B4-BE49-F238E27FC236}">
                      <a16:creationId xmlns:a16="http://schemas.microsoft.com/office/drawing/2014/main" id="{08E83FA5-08F7-406F-8F6D-80765462884A}"/>
                    </a:ext>
                  </a:extLst>
                </p14:cNvPr>
                <p14:cNvContentPartPr/>
                <p14:nvPr/>
              </p14:nvContentPartPr>
              <p14:xfrm>
                <a:off x="3040532" y="5023680"/>
                <a:ext cx="92160" cy="21960"/>
              </p14:xfrm>
            </p:contentPart>
          </mc:Choice>
          <mc:Fallback xmlns="">
            <p:pic>
              <p:nvPicPr>
                <p:cNvPr id="114" name="Ink 113">
                  <a:extLst>
                    <a:ext uri="{FF2B5EF4-FFF2-40B4-BE49-F238E27FC236}">
                      <a16:creationId xmlns:a16="http://schemas.microsoft.com/office/drawing/2014/main" id="{08E83FA5-08F7-406F-8F6D-80765462884A}"/>
                    </a:ext>
                  </a:extLst>
                </p:cNvPr>
                <p:cNvPicPr/>
                <p:nvPr/>
              </p:nvPicPr>
              <p:blipFill>
                <a:blip r:embed="rId101"/>
                <a:stretch>
                  <a:fillRect/>
                </a:stretch>
              </p:blipFill>
              <p:spPr>
                <a:xfrm>
                  <a:off x="3022532" y="5006040"/>
                  <a:ext cx="127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5" name="Ink 114">
                  <a:extLst>
                    <a:ext uri="{FF2B5EF4-FFF2-40B4-BE49-F238E27FC236}">
                      <a16:creationId xmlns:a16="http://schemas.microsoft.com/office/drawing/2014/main" id="{C3B9757D-FA24-4C8B-BBA7-86DB23F29456}"/>
                    </a:ext>
                  </a:extLst>
                </p14:cNvPr>
                <p14:cNvContentPartPr/>
                <p14:nvPr/>
              </p14:nvContentPartPr>
              <p14:xfrm>
                <a:off x="3352652" y="4855920"/>
                <a:ext cx="135000" cy="222480"/>
              </p14:xfrm>
            </p:contentPart>
          </mc:Choice>
          <mc:Fallback xmlns="">
            <p:pic>
              <p:nvPicPr>
                <p:cNvPr id="115" name="Ink 114">
                  <a:extLst>
                    <a:ext uri="{FF2B5EF4-FFF2-40B4-BE49-F238E27FC236}">
                      <a16:creationId xmlns:a16="http://schemas.microsoft.com/office/drawing/2014/main" id="{C3B9757D-FA24-4C8B-BBA7-86DB23F29456}"/>
                    </a:ext>
                  </a:extLst>
                </p:cNvPr>
                <p:cNvPicPr/>
                <p:nvPr/>
              </p:nvPicPr>
              <p:blipFill>
                <a:blip r:embed="rId103"/>
                <a:stretch>
                  <a:fillRect/>
                </a:stretch>
              </p:blipFill>
              <p:spPr>
                <a:xfrm>
                  <a:off x="3335012" y="4838280"/>
                  <a:ext cx="1706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6" name="Ink 115">
                  <a:extLst>
                    <a:ext uri="{FF2B5EF4-FFF2-40B4-BE49-F238E27FC236}">
                      <a16:creationId xmlns:a16="http://schemas.microsoft.com/office/drawing/2014/main" id="{114BE902-0AD2-47B8-A54E-4412D049C13A}"/>
                    </a:ext>
                  </a:extLst>
                </p14:cNvPr>
                <p14:cNvContentPartPr/>
                <p14:nvPr/>
              </p14:nvContentPartPr>
              <p14:xfrm>
                <a:off x="3549932" y="4832880"/>
                <a:ext cx="120240" cy="234000"/>
              </p14:xfrm>
            </p:contentPart>
          </mc:Choice>
          <mc:Fallback xmlns="">
            <p:pic>
              <p:nvPicPr>
                <p:cNvPr id="116" name="Ink 115">
                  <a:extLst>
                    <a:ext uri="{FF2B5EF4-FFF2-40B4-BE49-F238E27FC236}">
                      <a16:creationId xmlns:a16="http://schemas.microsoft.com/office/drawing/2014/main" id="{114BE902-0AD2-47B8-A54E-4412D049C13A}"/>
                    </a:ext>
                  </a:extLst>
                </p:cNvPr>
                <p:cNvPicPr/>
                <p:nvPr/>
              </p:nvPicPr>
              <p:blipFill>
                <a:blip r:embed="rId105"/>
                <a:stretch>
                  <a:fillRect/>
                </a:stretch>
              </p:blipFill>
              <p:spPr>
                <a:xfrm>
                  <a:off x="3532292" y="4815240"/>
                  <a:ext cx="1558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7" name="Ink 116">
                  <a:extLst>
                    <a:ext uri="{FF2B5EF4-FFF2-40B4-BE49-F238E27FC236}">
                      <a16:creationId xmlns:a16="http://schemas.microsoft.com/office/drawing/2014/main" id="{A7470721-5590-434E-B354-A44A10788D4A}"/>
                    </a:ext>
                  </a:extLst>
                </p14:cNvPr>
                <p14:cNvContentPartPr/>
                <p14:nvPr/>
              </p14:nvContentPartPr>
              <p14:xfrm>
                <a:off x="3770612" y="4925400"/>
                <a:ext cx="5040" cy="3960"/>
              </p14:xfrm>
            </p:contentPart>
          </mc:Choice>
          <mc:Fallback xmlns="">
            <p:pic>
              <p:nvPicPr>
                <p:cNvPr id="117" name="Ink 116">
                  <a:extLst>
                    <a:ext uri="{FF2B5EF4-FFF2-40B4-BE49-F238E27FC236}">
                      <a16:creationId xmlns:a16="http://schemas.microsoft.com/office/drawing/2014/main" id="{A7470721-5590-434E-B354-A44A10788D4A}"/>
                    </a:ext>
                  </a:extLst>
                </p:cNvPr>
                <p:cNvPicPr/>
                <p:nvPr/>
              </p:nvPicPr>
              <p:blipFill>
                <a:blip r:embed="rId107"/>
                <a:stretch>
                  <a:fillRect/>
                </a:stretch>
              </p:blipFill>
              <p:spPr>
                <a:xfrm>
                  <a:off x="3752612" y="4907760"/>
                  <a:ext cx="406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18" name="Ink 117">
                  <a:extLst>
                    <a:ext uri="{FF2B5EF4-FFF2-40B4-BE49-F238E27FC236}">
                      <a16:creationId xmlns:a16="http://schemas.microsoft.com/office/drawing/2014/main" id="{E84A1067-71B6-4DAC-8B84-E02CF00F4AB2}"/>
                    </a:ext>
                  </a:extLst>
                </p14:cNvPr>
                <p14:cNvContentPartPr/>
                <p14:nvPr/>
              </p14:nvContentPartPr>
              <p14:xfrm>
                <a:off x="3846212" y="4777080"/>
                <a:ext cx="142920" cy="190080"/>
              </p14:xfrm>
            </p:contentPart>
          </mc:Choice>
          <mc:Fallback xmlns="">
            <p:pic>
              <p:nvPicPr>
                <p:cNvPr id="118" name="Ink 117">
                  <a:extLst>
                    <a:ext uri="{FF2B5EF4-FFF2-40B4-BE49-F238E27FC236}">
                      <a16:creationId xmlns:a16="http://schemas.microsoft.com/office/drawing/2014/main" id="{E84A1067-71B6-4DAC-8B84-E02CF00F4AB2}"/>
                    </a:ext>
                  </a:extLst>
                </p:cNvPr>
                <p:cNvPicPr/>
                <p:nvPr/>
              </p:nvPicPr>
              <p:blipFill>
                <a:blip r:embed="rId109"/>
                <a:stretch>
                  <a:fillRect/>
                </a:stretch>
              </p:blipFill>
              <p:spPr>
                <a:xfrm>
                  <a:off x="3828212" y="4759440"/>
                  <a:ext cx="1785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9" name="Ink 118">
                  <a:extLst>
                    <a:ext uri="{FF2B5EF4-FFF2-40B4-BE49-F238E27FC236}">
                      <a16:creationId xmlns:a16="http://schemas.microsoft.com/office/drawing/2014/main" id="{F6A7B9C6-28D0-4A35-8623-DE69FBCBF3E9}"/>
                    </a:ext>
                  </a:extLst>
                </p14:cNvPr>
                <p14:cNvContentPartPr/>
                <p14:nvPr/>
              </p14:nvContentPartPr>
              <p14:xfrm>
                <a:off x="3914972" y="4873200"/>
                <a:ext cx="24120" cy="167760"/>
              </p14:xfrm>
            </p:contentPart>
          </mc:Choice>
          <mc:Fallback xmlns="">
            <p:pic>
              <p:nvPicPr>
                <p:cNvPr id="119" name="Ink 118">
                  <a:extLst>
                    <a:ext uri="{FF2B5EF4-FFF2-40B4-BE49-F238E27FC236}">
                      <a16:creationId xmlns:a16="http://schemas.microsoft.com/office/drawing/2014/main" id="{F6A7B9C6-28D0-4A35-8623-DE69FBCBF3E9}"/>
                    </a:ext>
                  </a:extLst>
                </p:cNvPr>
                <p:cNvPicPr/>
                <p:nvPr/>
              </p:nvPicPr>
              <p:blipFill>
                <a:blip r:embed="rId111"/>
                <a:stretch>
                  <a:fillRect/>
                </a:stretch>
              </p:blipFill>
              <p:spPr>
                <a:xfrm>
                  <a:off x="3896972" y="4855560"/>
                  <a:ext cx="5976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0" name="Ink 119">
                  <a:extLst>
                    <a:ext uri="{FF2B5EF4-FFF2-40B4-BE49-F238E27FC236}">
                      <a16:creationId xmlns:a16="http://schemas.microsoft.com/office/drawing/2014/main" id="{8F26F99B-EF9A-4A00-AA6B-DDEE5CC518AB}"/>
                    </a:ext>
                  </a:extLst>
                </p14:cNvPr>
                <p14:cNvContentPartPr/>
                <p14:nvPr/>
              </p14:nvContentPartPr>
              <p14:xfrm>
                <a:off x="4077692" y="4904520"/>
                <a:ext cx="151560" cy="110520"/>
              </p14:xfrm>
            </p:contentPart>
          </mc:Choice>
          <mc:Fallback xmlns="">
            <p:pic>
              <p:nvPicPr>
                <p:cNvPr id="120" name="Ink 119">
                  <a:extLst>
                    <a:ext uri="{FF2B5EF4-FFF2-40B4-BE49-F238E27FC236}">
                      <a16:creationId xmlns:a16="http://schemas.microsoft.com/office/drawing/2014/main" id="{8F26F99B-EF9A-4A00-AA6B-DDEE5CC518AB}"/>
                    </a:ext>
                  </a:extLst>
                </p:cNvPr>
                <p:cNvPicPr/>
                <p:nvPr/>
              </p:nvPicPr>
              <p:blipFill>
                <a:blip r:embed="rId113"/>
                <a:stretch>
                  <a:fillRect/>
                </a:stretch>
              </p:blipFill>
              <p:spPr>
                <a:xfrm>
                  <a:off x="4060052" y="4886880"/>
                  <a:ext cx="1872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1" name="Ink 120">
                  <a:extLst>
                    <a:ext uri="{FF2B5EF4-FFF2-40B4-BE49-F238E27FC236}">
                      <a16:creationId xmlns:a16="http://schemas.microsoft.com/office/drawing/2014/main" id="{5D2C2017-5B90-49C4-B7A0-CCE70E211B6D}"/>
                    </a:ext>
                  </a:extLst>
                </p14:cNvPr>
                <p14:cNvContentPartPr/>
                <p14:nvPr/>
              </p14:nvContentPartPr>
              <p14:xfrm>
                <a:off x="4249052" y="4675200"/>
                <a:ext cx="75960" cy="158400"/>
              </p14:xfrm>
            </p:contentPart>
          </mc:Choice>
          <mc:Fallback xmlns="">
            <p:pic>
              <p:nvPicPr>
                <p:cNvPr id="121" name="Ink 120">
                  <a:extLst>
                    <a:ext uri="{FF2B5EF4-FFF2-40B4-BE49-F238E27FC236}">
                      <a16:creationId xmlns:a16="http://schemas.microsoft.com/office/drawing/2014/main" id="{5D2C2017-5B90-49C4-B7A0-CCE70E211B6D}"/>
                    </a:ext>
                  </a:extLst>
                </p:cNvPr>
                <p:cNvPicPr/>
                <p:nvPr/>
              </p:nvPicPr>
              <p:blipFill>
                <a:blip r:embed="rId115"/>
                <a:stretch>
                  <a:fillRect/>
                </a:stretch>
              </p:blipFill>
              <p:spPr>
                <a:xfrm>
                  <a:off x="4231052" y="4657200"/>
                  <a:ext cx="111600" cy="194040"/>
                </a:xfrm>
                <a:prstGeom prst="rect">
                  <a:avLst/>
                </a:prstGeom>
              </p:spPr>
            </p:pic>
          </mc:Fallback>
        </mc:AlternateContent>
      </p:grpSp>
      <p:grpSp>
        <p:nvGrpSpPr>
          <p:cNvPr id="122" name="Group 121">
            <a:extLst>
              <a:ext uri="{FF2B5EF4-FFF2-40B4-BE49-F238E27FC236}">
                <a16:creationId xmlns:a16="http://schemas.microsoft.com/office/drawing/2014/main" id="{4CDFC99B-9F2C-4CB4-8649-038FA167F751}"/>
              </a:ext>
            </a:extLst>
          </p:cNvPr>
          <p:cNvGrpSpPr/>
          <p:nvPr/>
        </p:nvGrpSpPr>
        <p:grpSpPr>
          <a:xfrm>
            <a:off x="1851812" y="4916760"/>
            <a:ext cx="983160" cy="250560"/>
            <a:chOff x="1851812" y="4916760"/>
            <a:chExt cx="983160" cy="250560"/>
          </a:xfrm>
        </p:grpSpPr>
        <mc:AlternateContent xmlns:mc="http://schemas.openxmlformats.org/markup-compatibility/2006" xmlns:p14="http://schemas.microsoft.com/office/powerpoint/2010/main">
          <mc:Choice Requires="p14">
            <p:contentPart p14:bwMode="auto" r:id="rId116">
              <p14:nvContentPartPr>
                <p14:cNvPr id="123" name="Ink 122">
                  <a:extLst>
                    <a:ext uri="{FF2B5EF4-FFF2-40B4-BE49-F238E27FC236}">
                      <a16:creationId xmlns:a16="http://schemas.microsoft.com/office/drawing/2014/main" id="{9F1DCA53-EDCA-47F1-BEC4-3ABBC6F54C1F}"/>
                    </a:ext>
                  </a:extLst>
                </p14:cNvPr>
                <p14:cNvContentPartPr/>
                <p14:nvPr/>
              </p14:nvContentPartPr>
              <p14:xfrm>
                <a:off x="2184452" y="5048520"/>
                <a:ext cx="84600" cy="81000"/>
              </p14:xfrm>
            </p:contentPart>
          </mc:Choice>
          <mc:Fallback xmlns="">
            <p:pic>
              <p:nvPicPr>
                <p:cNvPr id="123" name="Ink 122">
                  <a:extLst>
                    <a:ext uri="{FF2B5EF4-FFF2-40B4-BE49-F238E27FC236}">
                      <a16:creationId xmlns:a16="http://schemas.microsoft.com/office/drawing/2014/main" id="{9F1DCA53-EDCA-47F1-BEC4-3ABBC6F54C1F}"/>
                    </a:ext>
                  </a:extLst>
                </p:cNvPr>
                <p:cNvPicPr/>
                <p:nvPr/>
              </p:nvPicPr>
              <p:blipFill>
                <a:blip r:embed="rId117"/>
                <a:stretch>
                  <a:fillRect/>
                </a:stretch>
              </p:blipFill>
              <p:spPr>
                <a:xfrm>
                  <a:off x="2166452" y="5030880"/>
                  <a:ext cx="12024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4" name="Ink 123">
                  <a:extLst>
                    <a:ext uri="{FF2B5EF4-FFF2-40B4-BE49-F238E27FC236}">
                      <a16:creationId xmlns:a16="http://schemas.microsoft.com/office/drawing/2014/main" id="{33A16052-AC9F-4F3D-8DD2-EFE475A6B4CD}"/>
                    </a:ext>
                  </a:extLst>
                </p14:cNvPr>
                <p14:cNvContentPartPr/>
                <p14:nvPr/>
              </p14:nvContentPartPr>
              <p14:xfrm>
                <a:off x="2208572" y="5040600"/>
                <a:ext cx="82080" cy="126720"/>
              </p14:xfrm>
            </p:contentPart>
          </mc:Choice>
          <mc:Fallback xmlns="">
            <p:pic>
              <p:nvPicPr>
                <p:cNvPr id="124" name="Ink 123">
                  <a:extLst>
                    <a:ext uri="{FF2B5EF4-FFF2-40B4-BE49-F238E27FC236}">
                      <a16:creationId xmlns:a16="http://schemas.microsoft.com/office/drawing/2014/main" id="{33A16052-AC9F-4F3D-8DD2-EFE475A6B4CD}"/>
                    </a:ext>
                  </a:extLst>
                </p:cNvPr>
                <p:cNvPicPr/>
                <p:nvPr/>
              </p:nvPicPr>
              <p:blipFill>
                <a:blip r:embed="rId119"/>
                <a:stretch>
                  <a:fillRect/>
                </a:stretch>
              </p:blipFill>
              <p:spPr>
                <a:xfrm>
                  <a:off x="2190572" y="5022960"/>
                  <a:ext cx="11772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5" name="Ink 124">
                  <a:extLst>
                    <a:ext uri="{FF2B5EF4-FFF2-40B4-BE49-F238E27FC236}">
                      <a16:creationId xmlns:a16="http://schemas.microsoft.com/office/drawing/2014/main" id="{58457391-18F3-466D-BB7E-ED34DFD6A842}"/>
                    </a:ext>
                  </a:extLst>
                </p14:cNvPr>
                <p14:cNvContentPartPr/>
                <p14:nvPr/>
              </p14:nvContentPartPr>
              <p14:xfrm>
                <a:off x="2395052" y="4961400"/>
                <a:ext cx="112320" cy="192600"/>
              </p14:xfrm>
            </p:contentPart>
          </mc:Choice>
          <mc:Fallback xmlns="">
            <p:pic>
              <p:nvPicPr>
                <p:cNvPr id="125" name="Ink 124">
                  <a:extLst>
                    <a:ext uri="{FF2B5EF4-FFF2-40B4-BE49-F238E27FC236}">
                      <a16:creationId xmlns:a16="http://schemas.microsoft.com/office/drawing/2014/main" id="{58457391-18F3-466D-BB7E-ED34DFD6A842}"/>
                    </a:ext>
                  </a:extLst>
                </p:cNvPr>
                <p:cNvPicPr/>
                <p:nvPr/>
              </p:nvPicPr>
              <p:blipFill>
                <a:blip r:embed="rId121"/>
                <a:stretch>
                  <a:fillRect/>
                </a:stretch>
              </p:blipFill>
              <p:spPr>
                <a:xfrm>
                  <a:off x="2377052" y="4943760"/>
                  <a:ext cx="1479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6" name="Ink 125">
                  <a:extLst>
                    <a:ext uri="{FF2B5EF4-FFF2-40B4-BE49-F238E27FC236}">
                      <a16:creationId xmlns:a16="http://schemas.microsoft.com/office/drawing/2014/main" id="{C35F1514-663B-40C4-A300-2D4FB905C712}"/>
                    </a:ext>
                  </a:extLst>
                </p14:cNvPr>
                <p14:cNvContentPartPr/>
                <p14:nvPr/>
              </p14:nvContentPartPr>
              <p14:xfrm>
                <a:off x="2623652" y="5022240"/>
                <a:ext cx="2880" cy="11160"/>
              </p14:xfrm>
            </p:contentPart>
          </mc:Choice>
          <mc:Fallback xmlns="">
            <p:pic>
              <p:nvPicPr>
                <p:cNvPr id="126" name="Ink 125">
                  <a:extLst>
                    <a:ext uri="{FF2B5EF4-FFF2-40B4-BE49-F238E27FC236}">
                      <a16:creationId xmlns:a16="http://schemas.microsoft.com/office/drawing/2014/main" id="{C35F1514-663B-40C4-A300-2D4FB905C712}"/>
                    </a:ext>
                  </a:extLst>
                </p:cNvPr>
                <p:cNvPicPr/>
                <p:nvPr/>
              </p:nvPicPr>
              <p:blipFill>
                <a:blip r:embed="rId123"/>
                <a:stretch>
                  <a:fillRect/>
                </a:stretch>
              </p:blipFill>
              <p:spPr>
                <a:xfrm>
                  <a:off x="2605652" y="5004240"/>
                  <a:ext cx="3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27" name="Ink 126">
                  <a:extLst>
                    <a:ext uri="{FF2B5EF4-FFF2-40B4-BE49-F238E27FC236}">
                      <a16:creationId xmlns:a16="http://schemas.microsoft.com/office/drawing/2014/main" id="{93E58E82-7FFF-4A40-86E6-0A2412D7ABF2}"/>
                    </a:ext>
                  </a:extLst>
                </p14:cNvPr>
                <p14:cNvContentPartPr/>
                <p14:nvPr/>
              </p14:nvContentPartPr>
              <p14:xfrm>
                <a:off x="2737052" y="4916760"/>
                <a:ext cx="97920" cy="189720"/>
              </p14:xfrm>
            </p:contentPart>
          </mc:Choice>
          <mc:Fallback xmlns="">
            <p:pic>
              <p:nvPicPr>
                <p:cNvPr id="127" name="Ink 126">
                  <a:extLst>
                    <a:ext uri="{FF2B5EF4-FFF2-40B4-BE49-F238E27FC236}">
                      <a16:creationId xmlns:a16="http://schemas.microsoft.com/office/drawing/2014/main" id="{93E58E82-7FFF-4A40-86E6-0A2412D7ABF2}"/>
                    </a:ext>
                  </a:extLst>
                </p:cNvPr>
                <p:cNvPicPr/>
                <p:nvPr/>
              </p:nvPicPr>
              <p:blipFill>
                <a:blip r:embed="rId125"/>
                <a:stretch>
                  <a:fillRect/>
                </a:stretch>
              </p:blipFill>
              <p:spPr>
                <a:xfrm>
                  <a:off x="2719052" y="4898760"/>
                  <a:ext cx="1335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28" name="Ink 127">
                  <a:extLst>
                    <a:ext uri="{FF2B5EF4-FFF2-40B4-BE49-F238E27FC236}">
                      <a16:creationId xmlns:a16="http://schemas.microsoft.com/office/drawing/2014/main" id="{C9C54BD1-C373-42E7-995A-E2278717C21B}"/>
                    </a:ext>
                  </a:extLst>
                </p14:cNvPr>
                <p14:cNvContentPartPr/>
                <p14:nvPr/>
              </p14:nvContentPartPr>
              <p14:xfrm>
                <a:off x="1851812" y="4916760"/>
                <a:ext cx="112320" cy="234000"/>
              </p14:xfrm>
            </p:contentPart>
          </mc:Choice>
          <mc:Fallback xmlns="">
            <p:pic>
              <p:nvPicPr>
                <p:cNvPr id="128" name="Ink 127">
                  <a:extLst>
                    <a:ext uri="{FF2B5EF4-FFF2-40B4-BE49-F238E27FC236}">
                      <a16:creationId xmlns:a16="http://schemas.microsoft.com/office/drawing/2014/main" id="{C9C54BD1-C373-42E7-995A-E2278717C21B}"/>
                    </a:ext>
                  </a:extLst>
                </p:cNvPr>
                <p:cNvPicPr/>
                <p:nvPr/>
              </p:nvPicPr>
              <p:blipFill>
                <a:blip r:embed="rId127"/>
                <a:stretch>
                  <a:fillRect/>
                </a:stretch>
              </p:blipFill>
              <p:spPr>
                <a:xfrm>
                  <a:off x="1833812" y="4898760"/>
                  <a:ext cx="147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9" name="Ink 128">
                  <a:extLst>
                    <a:ext uri="{FF2B5EF4-FFF2-40B4-BE49-F238E27FC236}">
                      <a16:creationId xmlns:a16="http://schemas.microsoft.com/office/drawing/2014/main" id="{CC41CDE6-C8AA-493A-BAD8-A51D56C2B72E}"/>
                    </a:ext>
                  </a:extLst>
                </p14:cNvPr>
                <p14:cNvContentPartPr/>
                <p14:nvPr/>
              </p14:nvContentPartPr>
              <p14:xfrm>
                <a:off x="2032892" y="4922880"/>
                <a:ext cx="119160" cy="145440"/>
              </p14:xfrm>
            </p:contentPart>
          </mc:Choice>
          <mc:Fallback xmlns="">
            <p:pic>
              <p:nvPicPr>
                <p:cNvPr id="129" name="Ink 128">
                  <a:extLst>
                    <a:ext uri="{FF2B5EF4-FFF2-40B4-BE49-F238E27FC236}">
                      <a16:creationId xmlns:a16="http://schemas.microsoft.com/office/drawing/2014/main" id="{CC41CDE6-C8AA-493A-BAD8-A51D56C2B72E}"/>
                    </a:ext>
                  </a:extLst>
                </p:cNvPr>
                <p:cNvPicPr/>
                <p:nvPr/>
              </p:nvPicPr>
              <p:blipFill>
                <a:blip r:embed="rId129"/>
                <a:stretch>
                  <a:fillRect/>
                </a:stretch>
              </p:blipFill>
              <p:spPr>
                <a:xfrm>
                  <a:off x="2015252" y="4905240"/>
                  <a:ext cx="15480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0" name="Ink 129">
                  <a:extLst>
                    <a:ext uri="{FF2B5EF4-FFF2-40B4-BE49-F238E27FC236}">
                      <a16:creationId xmlns:a16="http://schemas.microsoft.com/office/drawing/2014/main" id="{CF1C6FA2-F015-4EDB-93FB-C727F5B42E60}"/>
                    </a:ext>
                  </a:extLst>
                </p14:cNvPr>
                <p14:cNvContentPartPr/>
                <p14:nvPr/>
              </p14:nvContentPartPr>
              <p14:xfrm>
                <a:off x="2099852" y="4966440"/>
                <a:ext cx="25200" cy="197280"/>
              </p14:xfrm>
            </p:contentPart>
          </mc:Choice>
          <mc:Fallback xmlns="">
            <p:pic>
              <p:nvPicPr>
                <p:cNvPr id="130" name="Ink 129">
                  <a:extLst>
                    <a:ext uri="{FF2B5EF4-FFF2-40B4-BE49-F238E27FC236}">
                      <a16:creationId xmlns:a16="http://schemas.microsoft.com/office/drawing/2014/main" id="{CF1C6FA2-F015-4EDB-93FB-C727F5B42E60}"/>
                    </a:ext>
                  </a:extLst>
                </p:cNvPr>
                <p:cNvPicPr/>
                <p:nvPr/>
              </p:nvPicPr>
              <p:blipFill>
                <a:blip r:embed="rId131"/>
                <a:stretch>
                  <a:fillRect/>
                </a:stretch>
              </p:blipFill>
              <p:spPr>
                <a:xfrm>
                  <a:off x="2082212" y="4948440"/>
                  <a:ext cx="60840" cy="232920"/>
                </a:xfrm>
                <a:prstGeom prst="rect">
                  <a:avLst/>
                </a:prstGeom>
              </p:spPr>
            </p:pic>
          </mc:Fallback>
        </mc:AlternateContent>
      </p:grpSp>
      <p:grpSp>
        <p:nvGrpSpPr>
          <p:cNvPr id="140" name="Group 139">
            <a:extLst>
              <a:ext uri="{FF2B5EF4-FFF2-40B4-BE49-F238E27FC236}">
                <a16:creationId xmlns:a16="http://schemas.microsoft.com/office/drawing/2014/main" id="{CF93BAE5-63F2-4452-AE0C-96AEBFFC7A3D}"/>
              </a:ext>
            </a:extLst>
          </p:cNvPr>
          <p:cNvGrpSpPr/>
          <p:nvPr/>
        </p:nvGrpSpPr>
        <p:grpSpPr>
          <a:xfrm>
            <a:off x="4472252" y="3179400"/>
            <a:ext cx="1000080" cy="304560"/>
            <a:chOff x="4472252" y="3179400"/>
            <a:chExt cx="1000080" cy="304560"/>
          </a:xfrm>
        </p:grpSpPr>
        <mc:AlternateContent xmlns:mc="http://schemas.openxmlformats.org/markup-compatibility/2006" xmlns:p14="http://schemas.microsoft.com/office/powerpoint/2010/main">
          <mc:Choice Requires="p14">
            <p:contentPart p14:bwMode="auto" r:id="rId132">
              <p14:nvContentPartPr>
                <p14:cNvPr id="21" name="Ink 20">
                  <a:extLst>
                    <a:ext uri="{FF2B5EF4-FFF2-40B4-BE49-F238E27FC236}">
                      <a16:creationId xmlns:a16="http://schemas.microsoft.com/office/drawing/2014/main" id="{8FBCBB3D-8AE8-4B62-8E1A-C51D2009E7FB}"/>
                    </a:ext>
                  </a:extLst>
                </p14:cNvPr>
                <p14:cNvContentPartPr/>
                <p14:nvPr/>
              </p14:nvContentPartPr>
              <p14:xfrm>
                <a:off x="4532012" y="3247800"/>
                <a:ext cx="17280" cy="234720"/>
              </p14:xfrm>
            </p:contentPart>
          </mc:Choice>
          <mc:Fallback xmlns="">
            <p:pic>
              <p:nvPicPr>
                <p:cNvPr id="21" name="Ink 20">
                  <a:extLst>
                    <a:ext uri="{FF2B5EF4-FFF2-40B4-BE49-F238E27FC236}">
                      <a16:creationId xmlns:a16="http://schemas.microsoft.com/office/drawing/2014/main" id="{8FBCBB3D-8AE8-4B62-8E1A-C51D2009E7FB}"/>
                    </a:ext>
                  </a:extLst>
                </p:cNvPr>
                <p:cNvPicPr/>
                <p:nvPr/>
              </p:nvPicPr>
              <p:blipFill>
                <a:blip r:embed="rId133"/>
                <a:stretch>
                  <a:fillRect/>
                </a:stretch>
              </p:blipFill>
              <p:spPr>
                <a:xfrm>
                  <a:off x="4514012" y="3230160"/>
                  <a:ext cx="529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1" name="Ink 130">
                  <a:extLst>
                    <a:ext uri="{FF2B5EF4-FFF2-40B4-BE49-F238E27FC236}">
                      <a16:creationId xmlns:a16="http://schemas.microsoft.com/office/drawing/2014/main" id="{BD4DFF9D-3C3F-4E68-BED3-2EB3667E7C37}"/>
                    </a:ext>
                  </a:extLst>
                </p14:cNvPr>
                <p14:cNvContentPartPr/>
                <p14:nvPr/>
              </p14:nvContentPartPr>
              <p14:xfrm>
                <a:off x="4636052" y="3249600"/>
                <a:ext cx="20160" cy="234360"/>
              </p14:xfrm>
            </p:contentPart>
          </mc:Choice>
          <mc:Fallback xmlns="">
            <p:pic>
              <p:nvPicPr>
                <p:cNvPr id="131" name="Ink 130">
                  <a:extLst>
                    <a:ext uri="{FF2B5EF4-FFF2-40B4-BE49-F238E27FC236}">
                      <a16:creationId xmlns:a16="http://schemas.microsoft.com/office/drawing/2014/main" id="{BD4DFF9D-3C3F-4E68-BED3-2EB3667E7C37}"/>
                    </a:ext>
                  </a:extLst>
                </p:cNvPr>
                <p:cNvPicPr/>
                <p:nvPr/>
              </p:nvPicPr>
              <p:blipFill>
                <a:blip r:embed="rId135"/>
                <a:stretch>
                  <a:fillRect/>
                </a:stretch>
              </p:blipFill>
              <p:spPr>
                <a:xfrm>
                  <a:off x="4618412" y="3231600"/>
                  <a:ext cx="5580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33" name="Ink 132">
                  <a:extLst>
                    <a:ext uri="{FF2B5EF4-FFF2-40B4-BE49-F238E27FC236}">
                      <a16:creationId xmlns:a16="http://schemas.microsoft.com/office/drawing/2014/main" id="{FB047F02-4A73-48A6-B1E6-D41B61A0AAF1}"/>
                    </a:ext>
                  </a:extLst>
                </p14:cNvPr>
                <p14:cNvContentPartPr/>
                <p14:nvPr/>
              </p14:nvContentPartPr>
              <p14:xfrm>
                <a:off x="4472252" y="3179400"/>
                <a:ext cx="271800" cy="81360"/>
              </p14:xfrm>
            </p:contentPart>
          </mc:Choice>
          <mc:Fallback xmlns="">
            <p:pic>
              <p:nvPicPr>
                <p:cNvPr id="133" name="Ink 132">
                  <a:extLst>
                    <a:ext uri="{FF2B5EF4-FFF2-40B4-BE49-F238E27FC236}">
                      <a16:creationId xmlns:a16="http://schemas.microsoft.com/office/drawing/2014/main" id="{FB047F02-4A73-48A6-B1E6-D41B61A0AAF1}"/>
                    </a:ext>
                  </a:extLst>
                </p:cNvPr>
                <p:cNvPicPr/>
                <p:nvPr/>
              </p:nvPicPr>
              <p:blipFill>
                <a:blip r:embed="rId137"/>
                <a:stretch>
                  <a:fillRect/>
                </a:stretch>
              </p:blipFill>
              <p:spPr>
                <a:xfrm>
                  <a:off x="4454612" y="3161760"/>
                  <a:ext cx="30744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35" name="Ink 134">
                  <a:extLst>
                    <a:ext uri="{FF2B5EF4-FFF2-40B4-BE49-F238E27FC236}">
                      <a16:creationId xmlns:a16="http://schemas.microsoft.com/office/drawing/2014/main" id="{F1FF5ACE-B230-410B-82A2-406CB0955068}"/>
                    </a:ext>
                  </a:extLst>
                </p14:cNvPr>
                <p14:cNvContentPartPr/>
                <p14:nvPr/>
              </p14:nvContentPartPr>
              <p14:xfrm>
                <a:off x="4790132" y="3319440"/>
                <a:ext cx="74520" cy="151920"/>
              </p14:xfrm>
            </p:contentPart>
          </mc:Choice>
          <mc:Fallback xmlns="">
            <p:pic>
              <p:nvPicPr>
                <p:cNvPr id="135" name="Ink 134">
                  <a:extLst>
                    <a:ext uri="{FF2B5EF4-FFF2-40B4-BE49-F238E27FC236}">
                      <a16:creationId xmlns:a16="http://schemas.microsoft.com/office/drawing/2014/main" id="{F1FF5ACE-B230-410B-82A2-406CB0955068}"/>
                    </a:ext>
                  </a:extLst>
                </p:cNvPr>
                <p:cNvPicPr/>
                <p:nvPr/>
              </p:nvPicPr>
              <p:blipFill>
                <a:blip r:embed="rId139"/>
                <a:stretch>
                  <a:fillRect/>
                </a:stretch>
              </p:blipFill>
              <p:spPr>
                <a:xfrm>
                  <a:off x="4772132" y="3301440"/>
                  <a:ext cx="11016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36" name="Ink 135">
                  <a:extLst>
                    <a:ext uri="{FF2B5EF4-FFF2-40B4-BE49-F238E27FC236}">
                      <a16:creationId xmlns:a16="http://schemas.microsoft.com/office/drawing/2014/main" id="{4D567329-EDA2-400B-9F76-28646D14A387}"/>
                    </a:ext>
                  </a:extLst>
                </p14:cNvPr>
                <p14:cNvContentPartPr/>
                <p14:nvPr/>
              </p14:nvContentPartPr>
              <p14:xfrm>
                <a:off x="4919012" y="3180480"/>
                <a:ext cx="132120" cy="126720"/>
              </p14:xfrm>
            </p:contentPart>
          </mc:Choice>
          <mc:Fallback xmlns="">
            <p:pic>
              <p:nvPicPr>
                <p:cNvPr id="136" name="Ink 135">
                  <a:extLst>
                    <a:ext uri="{FF2B5EF4-FFF2-40B4-BE49-F238E27FC236}">
                      <a16:creationId xmlns:a16="http://schemas.microsoft.com/office/drawing/2014/main" id="{4D567329-EDA2-400B-9F76-28646D14A387}"/>
                    </a:ext>
                  </a:extLst>
                </p:cNvPr>
                <p:cNvPicPr/>
                <p:nvPr/>
              </p:nvPicPr>
              <p:blipFill>
                <a:blip r:embed="rId141"/>
                <a:stretch>
                  <a:fillRect/>
                </a:stretch>
              </p:blipFill>
              <p:spPr>
                <a:xfrm>
                  <a:off x="4901372" y="3162480"/>
                  <a:ext cx="1677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37" name="Ink 136">
                  <a:extLst>
                    <a:ext uri="{FF2B5EF4-FFF2-40B4-BE49-F238E27FC236}">
                      <a16:creationId xmlns:a16="http://schemas.microsoft.com/office/drawing/2014/main" id="{CDEF61EA-01EA-447E-9423-D8A898D2DCA2}"/>
                    </a:ext>
                  </a:extLst>
                </p14:cNvPr>
                <p14:cNvContentPartPr/>
                <p14:nvPr/>
              </p14:nvContentPartPr>
              <p14:xfrm>
                <a:off x="5118812" y="3184080"/>
                <a:ext cx="128160" cy="284040"/>
              </p14:xfrm>
            </p:contentPart>
          </mc:Choice>
          <mc:Fallback xmlns="">
            <p:pic>
              <p:nvPicPr>
                <p:cNvPr id="137" name="Ink 136">
                  <a:extLst>
                    <a:ext uri="{FF2B5EF4-FFF2-40B4-BE49-F238E27FC236}">
                      <a16:creationId xmlns:a16="http://schemas.microsoft.com/office/drawing/2014/main" id="{CDEF61EA-01EA-447E-9423-D8A898D2DCA2}"/>
                    </a:ext>
                  </a:extLst>
                </p:cNvPr>
                <p:cNvPicPr/>
                <p:nvPr/>
              </p:nvPicPr>
              <p:blipFill>
                <a:blip r:embed="rId143"/>
                <a:stretch>
                  <a:fillRect/>
                </a:stretch>
              </p:blipFill>
              <p:spPr>
                <a:xfrm>
                  <a:off x="5101172" y="3166440"/>
                  <a:ext cx="16380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8" name="Ink 137">
                  <a:extLst>
                    <a:ext uri="{FF2B5EF4-FFF2-40B4-BE49-F238E27FC236}">
                      <a16:creationId xmlns:a16="http://schemas.microsoft.com/office/drawing/2014/main" id="{22C24150-5B4A-44D9-A7B7-6A1C4E71E417}"/>
                    </a:ext>
                  </a:extLst>
                </p14:cNvPr>
                <p14:cNvContentPartPr/>
                <p14:nvPr/>
              </p14:nvContentPartPr>
              <p14:xfrm>
                <a:off x="5360012" y="3351480"/>
                <a:ext cx="95400" cy="16560"/>
              </p14:xfrm>
            </p:contentPart>
          </mc:Choice>
          <mc:Fallback xmlns="">
            <p:pic>
              <p:nvPicPr>
                <p:cNvPr id="138" name="Ink 137">
                  <a:extLst>
                    <a:ext uri="{FF2B5EF4-FFF2-40B4-BE49-F238E27FC236}">
                      <a16:creationId xmlns:a16="http://schemas.microsoft.com/office/drawing/2014/main" id="{22C24150-5B4A-44D9-A7B7-6A1C4E71E417}"/>
                    </a:ext>
                  </a:extLst>
                </p:cNvPr>
                <p:cNvPicPr/>
                <p:nvPr/>
              </p:nvPicPr>
              <p:blipFill>
                <a:blip r:embed="rId145"/>
                <a:stretch>
                  <a:fillRect/>
                </a:stretch>
              </p:blipFill>
              <p:spPr>
                <a:xfrm>
                  <a:off x="5342012" y="3333480"/>
                  <a:ext cx="1310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9" name="Ink 138">
                  <a:extLst>
                    <a:ext uri="{FF2B5EF4-FFF2-40B4-BE49-F238E27FC236}">
                      <a16:creationId xmlns:a16="http://schemas.microsoft.com/office/drawing/2014/main" id="{9F3BA6C8-EDFF-4EC4-A1B5-2DCBC74A914D}"/>
                    </a:ext>
                  </a:extLst>
                </p14:cNvPr>
                <p14:cNvContentPartPr/>
                <p14:nvPr/>
              </p14:nvContentPartPr>
              <p14:xfrm>
                <a:off x="5353172" y="3430320"/>
                <a:ext cx="119160" cy="41400"/>
              </p14:xfrm>
            </p:contentPart>
          </mc:Choice>
          <mc:Fallback xmlns="">
            <p:pic>
              <p:nvPicPr>
                <p:cNvPr id="139" name="Ink 138">
                  <a:extLst>
                    <a:ext uri="{FF2B5EF4-FFF2-40B4-BE49-F238E27FC236}">
                      <a16:creationId xmlns:a16="http://schemas.microsoft.com/office/drawing/2014/main" id="{9F3BA6C8-EDFF-4EC4-A1B5-2DCBC74A914D}"/>
                    </a:ext>
                  </a:extLst>
                </p:cNvPr>
                <p:cNvPicPr/>
                <p:nvPr/>
              </p:nvPicPr>
              <p:blipFill>
                <a:blip r:embed="rId147"/>
                <a:stretch>
                  <a:fillRect/>
                </a:stretch>
              </p:blipFill>
              <p:spPr>
                <a:xfrm>
                  <a:off x="5335532" y="3412320"/>
                  <a:ext cx="154800" cy="77040"/>
                </a:xfrm>
                <a:prstGeom prst="rect">
                  <a:avLst/>
                </a:prstGeom>
              </p:spPr>
            </p:pic>
          </mc:Fallback>
        </mc:AlternateContent>
      </p:grpSp>
      <p:grpSp>
        <p:nvGrpSpPr>
          <p:cNvPr id="146" name="Group 145">
            <a:extLst>
              <a:ext uri="{FF2B5EF4-FFF2-40B4-BE49-F238E27FC236}">
                <a16:creationId xmlns:a16="http://schemas.microsoft.com/office/drawing/2014/main" id="{553FF57E-1DC7-4940-8A61-DB524036C244}"/>
              </a:ext>
            </a:extLst>
          </p:cNvPr>
          <p:cNvGrpSpPr/>
          <p:nvPr/>
        </p:nvGrpSpPr>
        <p:grpSpPr>
          <a:xfrm>
            <a:off x="5636132" y="3187320"/>
            <a:ext cx="644400" cy="276120"/>
            <a:chOff x="5636132" y="3187320"/>
            <a:chExt cx="644400" cy="276120"/>
          </a:xfrm>
        </p:grpSpPr>
        <mc:AlternateContent xmlns:mc="http://schemas.openxmlformats.org/markup-compatibility/2006" xmlns:p14="http://schemas.microsoft.com/office/powerpoint/2010/main">
          <mc:Choice Requires="p14">
            <p:contentPart p14:bwMode="auto" r:id="rId148">
              <p14:nvContentPartPr>
                <p14:cNvPr id="141" name="Ink 140">
                  <a:extLst>
                    <a:ext uri="{FF2B5EF4-FFF2-40B4-BE49-F238E27FC236}">
                      <a16:creationId xmlns:a16="http://schemas.microsoft.com/office/drawing/2014/main" id="{7AA6D7B8-50D5-49BF-84BA-977B4AE4633E}"/>
                    </a:ext>
                  </a:extLst>
                </p14:cNvPr>
                <p14:cNvContentPartPr/>
                <p14:nvPr/>
              </p14:nvContentPartPr>
              <p14:xfrm>
                <a:off x="5636132" y="3226200"/>
                <a:ext cx="99720" cy="219240"/>
              </p14:xfrm>
            </p:contentPart>
          </mc:Choice>
          <mc:Fallback xmlns="">
            <p:pic>
              <p:nvPicPr>
                <p:cNvPr id="141" name="Ink 140">
                  <a:extLst>
                    <a:ext uri="{FF2B5EF4-FFF2-40B4-BE49-F238E27FC236}">
                      <a16:creationId xmlns:a16="http://schemas.microsoft.com/office/drawing/2014/main" id="{7AA6D7B8-50D5-49BF-84BA-977B4AE4633E}"/>
                    </a:ext>
                  </a:extLst>
                </p:cNvPr>
                <p:cNvPicPr/>
                <p:nvPr/>
              </p:nvPicPr>
              <p:blipFill>
                <a:blip r:embed="rId149"/>
                <a:stretch>
                  <a:fillRect/>
                </a:stretch>
              </p:blipFill>
              <p:spPr>
                <a:xfrm>
                  <a:off x="5618492" y="3208560"/>
                  <a:ext cx="1353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2" name="Ink 141">
                  <a:extLst>
                    <a:ext uri="{FF2B5EF4-FFF2-40B4-BE49-F238E27FC236}">
                      <a16:creationId xmlns:a16="http://schemas.microsoft.com/office/drawing/2014/main" id="{5232D379-F675-4B29-AFD1-F53F4BA72A0A}"/>
                    </a:ext>
                  </a:extLst>
                </p14:cNvPr>
                <p14:cNvContentPartPr/>
                <p14:nvPr/>
              </p14:nvContentPartPr>
              <p14:xfrm>
                <a:off x="5804612" y="3223680"/>
                <a:ext cx="124920" cy="219960"/>
              </p14:xfrm>
            </p:contentPart>
          </mc:Choice>
          <mc:Fallback xmlns="">
            <p:pic>
              <p:nvPicPr>
                <p:cNvPr id="142" name="Ink 141">
                  <a:extLst>
                    <a:ext uri="{FF2B5EF4-FFF2-40B4-BE49-F238E27FC236}">
                      <a16:creationId xmlns:a16="http://schemas.microsoft.com/office/drawing/2014/main" id="{5232D379-F675-4B29-AFD1-F53F4BA72A0A}"/>
                    </a:ext>
                  </a:extLst>
                </p:cNvPr>
                <p:cNvPicPr/>
                <p:nvPr/>
              </p:nvPicPr>
              <p:blipFill>
                <a:blip r:embed="rId151"/>
                <a:stretch>
                  <a:fillRect/>
                </a:stretch>
              </p:blipFill>
              <p:spPr>
                <a:xfrm>
                  <a:off x="5786612" y="3205680"/>
                  <a:ext cx="16056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43" name="Ink 142">
                  <a:extLst>
                    <a:ext uri="{FF2B5EF4-FFF2-40B4-BE49-F238E27FC236}">
                      <a16:creationId xmlns:a16="http://schemas.microsoft.com/office/drawing/2014/main" id="{BADF1646-F808-4F46-B338-01483D5A7857}"/>
                    </a:ext>
                  </a:extLst>
                </p14:cNvPr>
                <p14:cNvContentPartPr/>
                <p14:nvPr/>
              </p14:nvContentPartPr>
              <p14:xfrm>
                <a:off x="6033212" y="3306840"/>
                <a:ext cx="5040" cy="15480"/>
              </p14:xfrm>
            </p:contentPart>
          </mc:Choice>
          <mc:Fallback xmlns="">
            <p:pic>
              <p:nvPicPr>
                <p:cNvPr id="143" name="Ink 142">
                  <a:extLst>
                    <a:ext uri="{FF2B5EF4-FFF2-40B4-BE49-F238E27FC236}">
                      <a16:creationId xmlns:a16="http://schemas.microsoft.com/office/drawing/2014/main" id="{BADF1646-F808-4F46-B338-01483D5A7857}"/>
                    </a:ext>
                  </a:extLst>
                </p:cNvPr>
                <p:cNvPicPr/>
                <p:nvPr/>
              </p:nvPicPr>
              <p:blipFill>
                <a:blip r:embed="rId153"/>
                <a:stretch>
                  <a:fillRect/>
                </a:stretch>
              </p:blipFill>
              <p:spPr>
                <a:xfrm>
                  <a:off x="6015572" y="3288840"/>
                  <a:ext cx="4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44" name="Ink 143">
                  <a:extLst>
                    <a:ext uri="{FF2B5EF4-FFF2-40B4-BE49-F238E27FC236}">
                      <a16:creationId xmlns:a16="http://schemas.microsoft.com/office/drawing/2014/main" id="{B8DEA6A3-D3C6-44B7-A057-1EF8A0815CF7}"/>
                    </a:ext>
                  </a:extLst>
                </p14:cNvPr>
                <p14:cNvContentPartPr/>
                <p14:nvPr/>
              </p14:nvContentPartPr>
              <p14:xfrm>
                <a:off x="6118532" y="3187320"/>
                <a:ext cx="162000" cy="136440"/>
              </p14:xfrm>
            </p:contentPart>
          </mc:Choice>
          <mc:Fallback xmlns="">
            <p:pic>
              <p:nvPicPr>
                <p:cNvPr id="144" name="Ink 143">
                  <a:extLst>
                    <a:ext uri="{FF2B5EF4-FFF2-40B4-BE49-F238E27FC236}">
                      <a16:creationId xmlns:a16="http://schemas.microsoft.com/office/drawing/2014/main" id="{B8DEA6A3-D3C6-44B7-A057-1EF8A0815CF7}"/>
                    </a:ext>
                  </a:extLst>
                </p:cNvPr>
                <p:cNvPicPr/>
                <p:nvPr/>
              </p:nvPicPr>
              <p:blipFill>
                <a:blip r:embed="rId155"/>
                <a:stretch>
                  <a:fillRect/>
                </a:stretch>
              </p:blipFill>
              <p:spPr>
                <a:xfrm>
                  <a:off x="6100532" y="3169320"/>
                  <a:ext cx="1976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45" name="Ink 144">
                  <a:extLst>
                    <a:ext uri="{FF2B5EF4-FFF2-40B4-BE49-F238E27FC236}">
                      <a16:creationId xmlns:a16="http://schemas.microsoft.com/office/drawing/2014/main" id="{66B70136-0D12-40BF-A8B5-1EEBC13D4475}"/>
                    </a:ext>
                  </a:extLst>
                </p14:cNvPr>
                <p14:cNvContentPartPr/>
                <p14:nvPr/>
              </p14:nvContentPartPr>
              <p14:xfrm>
                <a:off x="6219332" y="3227280"/>
                <a:ext cx="12960" cy="236160"/>
              </p14:xfrm>
            </p:contentPart>
          </mc:Choice>
          <mc:Fallback xmlns="">
            <p:pic>
              <p:nvPicPr>
                <p:cNvPr id="145" name="Ink 144">
                  <a:extLst>
                    <a:ext uri="{FF2B5EF4-FFF2-40B4-BE49-F238E27FC236}">
                      <a16:creationId xmlns:a16="http://schemas.microsoft.com/office/drawing/2014/main" id="{66B70136-0D12-40BF-A8B5-1EEBC13D4475}"/>
                    </a:ext>
                  </a:extLst>
                </p:cNvPr>
                <p:cNvPicPr/>
                <p:nvPr/>
              </p:nvPicPr>
              <p:blipFill>
                <a:blip r:embed="rId157"/>
                <a:stretch>
                  <a:fillRect/>
                </a:stretch>
              </p:blipFill>
              <p:spPr>
                <a:xfrm>
                  <a:off x="6201692" y="3209640"/>
                  <a:ext cx="48600" cy="271800"/>
                </a:xfrm>
                <a:prstGeom prst="rect">
                  <a:avLst/>
                </a:prstGeom>
              </p:spPr>
            </p:pic>
          </mc:Fallback>
        </mc:AlternateContent>
      </p:grpSp>
      <p:grpSp>
        <p:nvGrpSpPr>
          <p:cNvPr id="157" name="Group 156">
            <a:extLst>
              <a:ext uri="{FF2B5EF4-FFF2-40B4-BE49-F238E27FC236}">
                <a16:creationId xmlns:a16="http://schemas.microsoft.com/office/drawing/2014/main" id="{4702E1BD-F4BE-4BA8-AB08-919994F9C8EC}"/>
              </a:ext>
            </a:extLst>
          </p:cNvPr>
          <p:cNvGrpSpPr/>
          <p:nvPr/>
        </p:nvGrpSpPr>
        <p:grpSpPr>
          <a:xfrm>
            <a:off x="4455332" y="3679440"/>
            <a:ext cx="828360" cy="263520"/>
            <a:chOff x="4455332" y="3679440"/>
            <a:chExt cx="828360" cy="263520"/>
          </a:xfrm>
        </p:grpSpPr>
        <mc:AlternateContent xmlns:mc="http://schemas.openxmlformats.org/markup-compatibility/2006" xmlns:p14="http://schemas.microsoft.com/office/powerpoint/2010/main">
          <mc:Choice Requires="p14">
            <p:contentPart p14:bwMode="auto" r:id="rId158">
              <p14:nvContentPartPr>
                <p14:cNvPr id="147" name="Ink 146">
                  <a:extLst>
                    <a:ext uri="{FF2B5EF4-FFF2-40B4-BE49-F238E27FC236}">
                      <a16:creationId xmlns:a16="http://schemas.microsoft.com/office/drawing/2014/main" id="{849B4227-916C-46FB-9ED8-2A9634959823}"/>
                    </a:ext>
                  </a:extLst>
                </p14:cNvPr>
                <p14:cNvContentPartPr/>
                <p14:nvPr/>
              </p14:nvContentPartPr>
              <p14:xfrm>
                <a:off x="4455332" y="3688080"/>
                <a:ext cx="131760" cy="238320"/>
              </p14:xfrm>
            </p:contentPart>
          </mc:Choice>
          <mc:Fallback xmlns="">
            <p:pic>
              <p:nvPicPr>
                <p:cNvPr id="147" name="Ink 146">
                  <a:extLst>
                    <a:ext uri="{FF2B5EF4-FFF2-40B4-BE49-F238E27FC236}">
                      <a16:creationId xmlns:a16="http://schemas.microsoft.com/office/drawing/2014/main" id="{849B4227-916C-46FB-9ED8-2A9634959823}"/>
                    </a:ext>
                  </a:extLst>
                </p:cNvPr>
                <p:cNvPicPr/>
                <p:nvPr/>
              </p:nvPicPr>
              <p:blipFill>
                <a:blip r:embed="rId159"/>
                <a:stretch>
                  <a:fillRect/>
                </a:stretch>
              </p:blipFill>
              <p:spPr>
                <a:xfrm>
                  <a:off x="4437692" y="3670440"/>
                  <a:ext cx="16740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48" name="Ink 147">
                  <a:extLst>
                    <a:ext uri="{FF2B5EF4-FFF2-40B4-BE49-F238E27FC236}">
                      <a16:creationId xmlns:a16="http://schemas.microsoft.com/office/drawing/2014/main" id="{D28BF10D-CF0A-4FA9-A407-F59D5746559A}"/>
                    </a:ext>
                  </a:extLst>
                </p14:cNvPr>
                <p14:cNvContentPartPr/>
                <p14:nvPr/>
              </p14:nvContentPartPr>
              <p14:xfrm>
                <a:off x="4653332" y="3722280"/>
                <a:ext cx="117000" cy="220680"/>
              </p14:xfrm>
            </p:contentPart>
          </mc:Choice>
          <mc:Fallback xmlns="">
            <p:pic>
              <p:nvPicPr>
                <p:cNvPr id="148" name="Ink 147">
                  <a:extLst>
                    <a:ext uri="{FF2B5EF4-FFF2-40B4-BE49-F238E27FC236}">
                      <a16:creationId xmlns:a16="http://schemas.microsoft.com/office/drawing/2014/main" id="{D28BF10D-CF0A-4FA9-A407-F59D5746559A}"/>
                    </a:ext>
                  </a:extLst>
                </p:cNvPr>
                <p:cNvPicPr/>
                <p:nvPr/>
              </p:nvPicPr>
              <p:blipFill>
                <a:blip r:embed="rId161"/>
                <a:stretch>
                  <a:fillRect/>
                </a:stretch>
              </p:blipFill>
              <p:spPr>
                <a:xfrm>
                  <a:off x="4635692" y="3704640"/>
                  <a:ext cx="15264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49" name="Ink 148">
                  <a:extLst>
                    <a:ext uri="{FF2B5EF4-FFF2-40B4-BE49-F238E27FC236}">
                      <a16:creationId xmlns:a16="http://schemas.microsoft.com/office/drawing/2014/main" id="{6AD422DF-AE62-4C93-B679-1E8DD7BD1D02}"/>
                    </a:ext>
                  </a:extLst>
                </p14:cNvPr>
                <p14:cNvContentPartPr/>
                <p14:nvPr/>
              </p14:nvContentPartPr>
              <p14:xfrm>
                <a:off x="4680692" y="3709680"/>
                <a:ext cx="102240" cy="28440"/>
              </p14:xfrm>
            </p:contentPart>
          </mc:Choice>
          <mc:Fallback xmlns="">
            <p:pic>
              <p:nvPicPr>
                <p:cNvPr id="149" name="Ink 148">
                  <a:extLst>
                    <a:ext uri="{FF2B5EF4-FFF2-40B4-BE49-F238E27FC236}">
                      <a16:creationId xmlns:a16="http://schemas.microsoft.com/office/drawing/2014/main" id="{6AD422DF-AE62-4C93-B679-1E8DD7BD1D02}"/>
                    </a:ext>
                  </a:extLst>
                </p:cNvPr>
                <p:cNvPicPr/>
                <p:nvPr/>
              </p:nvPicPr>
              <p:blipFill>
                <a:blip r:embed="rId163"/>
                <a:stretch>
                  <a:fillRect/>
                </a:stretch>
              </p:blipFill>
              <p:spPr>
                <a:xfrm>
                  <a:off x="4663052" y="3692040"/>
                  <a:ext cx="13788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0" name="Ink 149">
                  <a:extLst>
                    <a:ext uri="{FF2B5EF4-FFF2-40B4-BE49-F238E27FC236}">
                      <a16:creationId xmlns:a16="http://schemas.microsoft.com/office/drawing/2014/main" id="{368FCD4C-50D2-4E8C-B7B0-02661536CFB0}"/>
                    </a:ext>
                  </a:extLst>
                </p14:cNvPr>
                <p14:cNvContentPartPr/>
                <p14:nvPr/>
              </p14:nvContentPartPr>
              <p14:xfrm>
                <a:off x="4901372" y="3770520"/>
                <a:ext cx="22680" cy="154080"/>
              </p14:xfrm>
            </p:contentPart>
          </mc:Choice>
          <mc:Fallback xmlns="">
            <p:pic>
              <p:nvPicPr>
                <p:cNvPr id="150" name="Ink 149">
                  <a:extLst>
                    <a:ext uri="{FF2B5EF4-FFF2-40B4-BE49-F238E27FC236}">
                      <a16:creationId xmlns:a16="http://schemas.microsoft.com/office/drawing/2014/main" id="{368FCD4C-50D2-4E8C-B7B0-02661536CFB0}"/>
                    </a:ext>
                  </a:extLst>
                </p:cNvPr>
                <p:cNvPicPr/>
                <p:nvPr/>
              </p:nvPicPr>
              <p:blipFill>
                <a:blip r:embed="rId165"/>
                <a:stretch>
                  <a:fillRect/>
                </a:stretch>
              </p:blipFill>
              <p:spPr>
                <a:xfrm>
                  <a:off x="4883732" y="3752520"/>
                  <a:ext cx="5832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1" name="Ink 150">
                  <a:extLst>
                    <a:ext uri="{FF2B5EF4-FFF2-40B4-BE49-F238E27FC236}">
                      <a16:creationId xmlns:a16="http://schemas.microsoft.com/office/drawing/2014/main" id="{E291D73A-5E93-4C9D-B2FC-841E7E3165D6}"/>
                    </a:ext>
                  </a:extLst>
                </p14:cNvPr>
                <p14:cNvContentPartPr/>
                <p14:nvPr/>
              </p14:nvContentPartPr>
              <p14:xfrm>
                <a:off x="4983452" y="3733440"/>
                <a:ext cx="34560" cy="194400"/>
              </p14:xfrm>
            </p:contentPart>
          </mc:Choice>
          <mc:Fallback xmlns="">
            <p:pic>
              <p:nvPicPr>
                <p:cNvPr id="151" name="Ink 150">
                  <a:extLst>
                    <a:ext uri="{FF2B5EF4-FFF2-40B4-BE49-F238E27FC236}">
                      <a16:creationId xmlns:a16="http://schemas.microsoft.com/office/drawing/2014/main" id="{E291D73A-5E93-4C9D-B2FC-841E7E3165D6}"/>
                    </a:ext>
                  </a:extLst>
                </p:cNvPr>
                <p:cNvPicPr/>
                <p:nvPr/>
              </p:nvPicPr>
              <p:blipFill>
                <a:blip r:embed="rId167"/>
                <a:stretch>
                  <a:fillRect/>
                </a:stretch>
              </p:blipFill>
              <p:spPr>
                <a:xfrm>
                  <a:off x="4965812" y="3715440"/>
                  <a:ext cx="7020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2" name="Ink 151">
                  <a:extLst>
                    <a:ext uri="{FF2B5EF4-FFF2-40B4-BE49-F238E27FC236}">
                      <a16:creationId xmlns:a16="http://schemas.microsoft.com/office/drawing/2014/main" id="{30FF0F91-2859-41E5-9B3A-6C89E8C854D3}"/>
                    </a:ext>
                  </a:extLst>
                </p14:cNvPr>
                <p14:cNvContentPartPr/>
                <p14:nvPr/>
              </p14:nvContentPartPr>
              <p14:xfrm>
                <a:off x="4866452" y="3712560"/>
                <a:ext cx="186120" cy="69120"/>
              </p14:xfrm>
            </p:contentPart>
          </mc:Choice>
          <mc:Fallback xmlns="">
            <p:pic>
              <p:nvPicPr>
                <p:cNvPr id="152" name="Ink 151">
                  <a:extLst>
                    <a:ext uri="{FF2B5EF4-FFF2-40B4-BE49-F238E27FC236}">
                      <a16:creationId xmlns:a16="http://schemas.microsoft.com/office/drawing/2014/main" id="{30FF0F91-2859-41E5-9B3A-6C89E8C854D3}"/>
                    </a:ext>
                  </a:extLst>
                </p:cNvPr>
                <p:cNvPicPr/>
                <p:nvPr/>
              </p:nvPicPr>
              <p:blipFill>
                <a:blip r:embed="rId169"/>
                <a:stretch>
                  <a:fillRect/>
                </a:stretch>
              </p:blipFill>
              <p:spPr>
                <a:xfrm>
                  <a:off x="4848812" y="3694920"/>
                  <a:ext cx="221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53" name="Ink 152">
                  <a:extLst>
                    <a:ext uri="{FF2B5EF4-FFF2-40B4-BE49-F238E27FC236}">
                      <a16:creationId xmlns:a16="http://schemas.microsoft.com/office/drawing/2014/main" id="{6F83A768-341D-410D-AC21-26C5A6A3D3D1}"/>
                    </a:ext>
                  </a:extLst>
                </p14:cNvPr>
                <p14:cNvContentPartPr/>
                <p14:nvPr/>
              </p14:nvContentPartPr>
              <p14:xfrm>
                <a:off x="5154812" y="3679440"/>
                <a:ext cx="128880" cy="237240"/>
              </p14:xfrm>
            </p:contentPart>
          </mc:Choice>
          <mc:Fallback xmlns="">
            <p:pic>
              <p:nvPicPr>
                <p:cNvPr id="153" name="Ink 152">
                  <a:extLst>
                    <a:ext uri="{FF2B5EF4-FFF2-40B4-BE49-F238E27FC236}">
                      <a16:creationId xmlns:a16="http://schemas.microsoft.com/office/drawing/2014/main" id="{6F83A768-341D-410D-AC21-26C5A6A3D3D1}"/>
                    </a:ext>
                  </a:extLst>
                </p:cNvPr>
                <p:cNvPicPr/>
                <p:nvPr/>
              </p:nvPicPr>
              <p:blipFill>
                <a:blip r:embed="rId171"/>
                <a:stretch>
                  <a:fillRect/>
                </a:stretch>
              </p:blipFill>
              <p:spPr>
                <a:xfrm>
                  <a:off x="5136812" y="3661440"/>
                  <a:ext cx="164520" cy="272880"/>
                </a:xfrm>
                <a:prstGeom prst="rect">
                  <a:avLst/>
                </a:prstGeom>
              </p:spPr>
            </p:pic>
          </mc:Fallback>
        </mc:AlternateContent>
      </p:grpSp>
      <p:grpSp>
        <p:nvGrpSpPr>
          <p:cNvPr id="164" name="Group 163">
            <a:extLst>
              <a:ext uri="{FF2B5EF4-FFF2-40B4-BE49-F238E27FC236}">
                <a16:creationId xmlns:a16="http://schemas.microsoft.com/office/drawing/2014/main" id="{074FEE99-4550-4C4F-BEBB-6204AA88E2E2}"/>
              </a:ext>
            </a:extLst>
          </p:cNvPr>
          <p:cNvGrpSpPr/>
          <p:nvPr/>
        </p:nvGrpSpPr>
        <p:grpSpPr>
          <a:xfrm>
            <a:off x="5472332" y="3607800"/>
            <a:ext cx="830160" cy="285120"/>
            <a:chOff x="5472332" y="3607800"/>
            <a:chExt cx="830160" cy="285120"/>
          </a:xfrm>
        </p:grpSpPr>
        <mc:AlternateContent xmlns:mc="http://schemas.openxmlformats.org/markup-compatibility/2006" xmlns:p14="http://schemas.microsoft.com/office/powerpoint/2010/main">
          <mc:Choice Requires="p14">
            <p:contentPart p14:bwMode="auto" r:id="rId172">
              <p14:nvContentPartPr>
                <p14:cNvPr id="154" name="Ink 153">
                  <a:extLst>
                    <a:ext uri="{FF2B5EF4-FFF2-40B4-BE49-F238E27FC236}">
                      <a16:creationId xmlns:a16="http://schemas.microsoft.com/office/drawing/2014/main" id="{C0454A72-F703-4CFB-B73C-8D096520B911}"/>
                    </a:ext>
                  </a:extLst>
                </p14:cNvPr>
                <p14:cNvContentPartPr/>
                <p14:nvPr/>
              </p14:nvContentPartPr>
              <p14:xfrm>
                <a:off x="5472332" y="3731640"/>
                <a:ext cx="99720" cy="8280"/>
              </p14:xfrm>
            </p:contentPart>
          </mc:Choice>
          <mc:Fallback xmlns="">
            <p:pic>
              <p:nvPicPr>
                <p:cNvPr id="154" name="Ink 153">
                  <a:extLst>
                    <a:ext uri="{FF2B5EF4-FFF2-40B4-BE49-F238E27FC236}">
                      <a16:creationId xmlns:a16="http://schemas.microsoft.com/office/drawing/2014/main" id="{C0454A72-F703-4CFB-B73C-8D096520B911}"/>
                    </a:ext>
                  </a:extLst>
                </p:cNvPr>
                <p:cNvPicPr/>
                <p:nvPr/>
              </p:nvPicPr>
              <p:blipFill>
                <a:blip r:embed="rId173"/>
                <a:stretch>
                  <a:fillRect/>
                </a:stretch>
              </p:blipFill>
              <p:spPr>
                <a:xfrm>
                  <a:off x="5454692" y="3714000"/>
                  <a:ext cx="13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55" name="Ink 154">
                  <a:extLst>
                    <a:ext uri="{FF2B5EF4-FFF2-40B4-BE49-F238E27FC236}">
                      <a16:creationId xmlns:a16="http://schemas.microsoft.com/office/drawing/2014/main" id="{92D8FADD-9249-4C02-92A9-07894D5A2A92}"/>
                    </a:ext>
                  </a:extLst>
                </p14:cNvPr>
                <p14:cNvContentPartPr/>
                <p14:nvPr/>
              </p14:nvContentPartPr>
              <p14:xfrm>
                <a:off x="5512292" y="3771960"/>
                <a:ext cx="84600" cy="37440"/>
              </p14:xfrm>
            </p:contentPart>
          </mc:Choice>
          <mc:Fallback xmlns="">
            <p:pic>
              <p:nvPicPr>
                <p:cNvPr id="155" name="Ink 154">
                  <a:extLst>
                    <a:ext uri="{FF2B5EF4-FFF2-40B4-BE49-F238E27FC236}">
                      <a16:creationId xmlns:a16="http://schemas.microsoft.com/office/drawing/2014/main" id="{92D8FADD-9249-4C02-92A9-07894D5A2A92}"/>
                    </a:ext>
                  </a:extLst>
                </p:cNvPr>
                <p:cNvPicPr/>
                <p:nvPr/>
              </p:nvPicPr>
              <p:blipFill>
                <a:blip r:embed="rId175"/>
                <a:stretch>
                  <a:fillRect/>
                </a:stretch>
              </p:blipFill>
              <p:spPr>
                <a:xfrm>
                  <a:off x="5494292" y="3754320"/>
                  <a:ext cx="1202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58" name="Ink 157">
                  <a:extLst>
                    <a:ext uri="{FF2B5EF4-FFF2-40B4-BE49-F238E27FC236}">
                      <a16:creationId xmlns:a16="http://schemas.microsoft.com/office/drawing/2014/main" id="{282A7425-FAA5-413D-A573-D4E3BEDDEC18}"/>
                    </a:ext>
                  </a:extLst>
                </p14:cNvPr>
                <p14:cNvContentPartPr/>
                <p14:nvPr/>
              </p14:nvContentPartPr>
              <p14:xfrm>
                <a:off x="5725412" y="3655680"/>
                <a:ext cx="93960" cy="203040"/>
              </p14:xfrm>
            </p:contentPart>
          </mc:Choice>
          <mc:Fallback xmlns="">
            <p:pic>
              <p:nvPicPr>
                <p:cNvPr id="158" name="Ink 157">
                  <a:extLst>
                    <a:ext uri="{FF2B5EF4-FFF2-40B4-BE49-F238E27FC236}">
                      <a16:creationId xmlns:a16="http://schemas.microsoft.com/office/drawing/2014/main" id="{282A7425-FAA5-413D-A573-D4E3BEDDEC18}"/>
                    </a:ext>
                  </a:extLst>
                </p:cNvPr>
                <p:cNvPicPr/>
                <p:nvPr/>
              </p:nvPicPr>
              <p:blipFill>
                <a:blip r:embed="rId177"/>
                <a:stretch>
                  <a:fillRect/>
                </a:stretch>
              </p:blipFill>
              <p:spPr>
                <a:xfrm>
                  <a:off x="5707772" y="3638040"/>
                  <a:ext cx="1296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59" name="Ink 158">
                  <a:extLst>
                    <a:ext uri="{FF2B5EF4-FFF2-40B4-BE49-F238E27FC236}">
                      <a16:creationId xmlns:a16="http://schemas.microsoft.com/office/drawing/2014/main" id="{90D1FEE0-C44D-4D9B-A06C-FFF1231F3D20}"/>
                    </a:ext>
                  </a:extLst>
                </p14:cNvPr>
                <p14:cNvContentPartPr/>
                <p14:nvPr/>
              </p14:nvContentPartPr>
              <p14:xfrm>
                <a:off x="5895692" y="3662520"/>
                <a:ext cx="108360" cy="205560"/>
              </p14:xfrm>
            </p:contentPart>
          </mc:Choice>
          <mc:Fallback xmlns="">
            <p:pic>
              <p:nvPicPr>
                <p:cNvPr id="159" name="Ink 158">
                  <a:extLst>
                    <a:ext uri="{FF2B5EF4-FFF2-40B4-BE49-F238E27FC236}">
                      <a16:creationId xmlns:a16="http://schemas.microsoft.com/office/drawing/2014/main" id="{90D1FEE0-C44D-4D9B-A06C-FFF1231F3D20}"/>
                    </a:ext>
                  </a:extLst>
                </p:cNvPr>
                <p:cNvPicPr/>
                <p:nvPr/>
              </p:nvPicPr>
              <p:blipFill>
                <a:blip r:embed="rId179"/>
                <a:stretch>
                  <a:fillRect/>
                </a:stretch>
              </p:blipFill>
              <p:spPr>
                <a:xfrm>
                  <a:off x="5877692" y="3644880"/>
                  <a:ext cx="14400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0" name="Ink 159">
                  <a:extLst>
                    <a:ext uri="{FF2B5EF4-FFF2-40B4-BE49-F238E27FC236}">
                      <a16:creationId xmlns:a16="http://schemas.microsoft.com/office/drawing/2014/main" id="{73BA2972-B4B0-48F3-AEB9-717FE2803D5B}"/>
                    </a:ext>
                  </a:extLst>
                </p14:cNvPr>
                <p14:cNvContentPartPr/>
                <p14:nvPr/>
              </p14:nvContentPartPr>
              <p14:xfrm>
                <a:off x="6085412" y="3738120"/>
                <a:ext cx="10440" cy="14760"/>
              </p14:xfrm>
            </p:contentPart>
          </mc:Choice>
          <mc:Fallback xmlns="">
            <p:pic>
              <p:nvPicPr>
                <p:cNvPr id="160" name="Ink 159">
                  <a:extLst>
                    <a:ext uri="{FF2B5EF4-FFF2-40B4-BE49-F238E27FC236}">
                      <a16:creationId xmlns:a16="http://schemas.microsoft.com/office/drawing/2014/main" id="{73BA2972-B4B0-48F3-AEB9-717FE2803D5B}"/>
                    </a:ext>
                  </a:extLst>
                </p:cNvPr>
                <p:cNvPicPr/>
                <p:nvPr/>
              </p:nvPicPr>
              <p:blipFill>
                <a:blip r:embed="rId181"/>
                <a:stretch>
                  <a:fillRect/>
                </a:stretch>
              </p:blipFill>
              <p:spPr>
                <a:xfrm>
                  <a:off x="6067412" y="3720120"/>
                  <a:ext cx="460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2" name="Ink 161">
                  <a:extLst>
                    <a:ext uri="{FF2B5EF4-FFF2-40B4-BE49-F238E27FC236}">
                      <a16:creationId xmlns:a16="http://schemas.microsoft.com/office/drawing/2014/main" id="{FEF542CE-6B8A-49CF-ACC8-ACDC3049602C}"/>
                    </a:ext>
                  </a:extLst>
                </p14:cNvPr>
                <p14:cNvContentPartPr/>
                <p14:nvPr/>
              </p14:nvContentPartPr>
              <p14:xfrm>
                <a:off x="6184772" y="3607800"/>
                <a:ext cx="117720" cy="165240"/>
              </p14:xfrm>
            </p:contentPart>
          </mc:Choice>
          <mc:Fallback xmlns="">
            <p:pic>
              <p:nvPicPr>
                <p:cNvPr id="162" name="Ink 161">
                  <a:extLst>
                    <a:ext uri="{FF2B5EF4-FFF2-40B4-BE49-F238E27FC236}">
                      <a16:creationId xmlns:a16="http://schemas.microsoft.com/office/drawing/2014/main" id="{FEF542CE-6B8A-49CF-ACC8-ACDC3049602C}"/>
                    </a:ext>
                  </a:extLst>
                </p:cNvPr>
                <p:cNvPicPr/>
                <p:nvPr/>
              </p:nvPicPr>
              <p:blipFill>
                <a:blip r:embed="rId183"/>
                <a:stretch>
                  <a:fillRect/>
                </a:stretch>
              </p:blipFill>
              <p:spPr>
                <a:xfrm>
                  <a:off x="6166772" y="3589800"/>
                  <a:ext cx="1533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3" name="Ink 162">
                  <a:extLst>
                    <a:ext uri="{FF2B5EF4-FFF2-40B4-BE49-F238E27FC236}">
                      <a16:creationId xmlns:a16="http://schemas.microsoft.com/office/drawing/2014/main" id="{A9C71E87-B7A6-41C4-ABE6-9EBE71025B9F}"/>
                    </a:ext>
                  </a:extLst>
                </p14:cNvPr>
                <p14:cNvContentPartPr/>
                <p14:nvPr/>
              </p14:nvContentPartPr>
              <p14:xfrm>
                <a:off x="6261452" y="3655680"/>
                <a:ext cx="22680" cy="237240"/>
              </p14:xfrm>
            </p:contentPart>
          </mc:Choice>
          <mc:Fallback xmlns="">
            <p:pic>
              <p:nvPicPr>
                <p:cNvPr id="163" name="Ink 162">
                  <a:extLst>
                    <a:ext uri="{FF2B5EF4-FFF2-40B4-BE49-F238E27FC236}">
                      <a16:creationId xmlns:a16="http://schemas.microsoft.com/office/drawing/2014/main" id="{A9C71E87-B7A6-41C4-ABE6-9EBE71025B9F}"/>
                    </a:ext>
                  </a:extLst>
                </p:cNvPr>
                <p:cNvPicPr/>
                <p:nvPr/>
              </p:nvPicPr>
              <p:blipFill>
                <a:blip r:embed="rId185"/>
                <a:stretch>
                  <a:fillRect/>
                </a:stretch>
              </p:blipFill>
              <p:spPr>
                <a:xfrm>
                  <a:off x="6243812" y="3638040"/>
                  <a:ext cx="58320" cy="272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6">
            <p14:nvContentPartPr>
              <p14:cNvPr id="206" name="Ink 205">
                <a:extLst>
                  <a:ext uri="{FF2B5EF4-FFF2-40B4-BE49-F238E27FC236}">
                    <a16:creationId xmlns:a16="http://schemas.microsoft.com/office/drawing/2014/main" id="{2D51188D-0AFE-44B2-8676-9F132176AB56}"/>
                  </a:ext>
                </a:extLst>
              </p14:cNvPr>
              <p14:cNvContentPartPr/>
              <p14:nvPr/>
            </p14:nvContentPartPr>
            <p14:xfrm>
              <a:off x="227852" y="3535080"/>
              <a:ext cx="154440" cy="339840"/>
            </p14:xfrm>
          </p:contentPart>
        </mc:Choice>
        <mc:Fallback xmlns="">
          <p:pic>
            <p:nvPicPr>
              <p:cNvPr id="206" name="Ink 205">
                <a:extLst>
                  <a:ext uri="{FF2B5EF4-FFF2-40B4-BE49-F238E27FC236}">
                    <a16:creationId xmlns:a16="http://schemas.microsoft.com/office/drawing/2014/main" id="{2D51188D-0AFE-44B2-8676-9F132176AB56}"/>
                  </a:ext>
                </a:extLst>
              </p:cNvPr>
              <p:cNvPicPr/>
              <p:nvPr/>
            </p:nvPicPr>
            <p:blipFill>
              <a:blip r:embed="rId187"/>
              <a:stretch>
                <a:fillRect/>
              </a:stretch>
            </p:blipFill>
            <p:spPr>
              <a:xfrm>
                <a:off x="210212" y="3517080"/>
                <a:ext cx="190080" cy="375480"/>
              </a:xfrm>
              <a:prstGeom prst="rect">
                <a:avLst/>
              </a:prstGeom>
            </p:spPr>
          </p:pic>
        </mc:Fallback>
      </mc:AlternateContent>
    </p:spTree>
    <p:extLst>
      <p:ext uri="{BB962C8B-B14F-4D97-AF65-F5344CB8AC3E}">
        <p14:creationId xmlns:p14="http://schemas.microsoft.com/office/powerpoint/2010/main" val="341060936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2554545"/>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0" name="TextBox 49">
            <a:extLst>
              <a:ext uri="{FF2B5EF4-FFF2-40B4-BE49-F238E27FC236}">
                <a16:creationId xmlns:a16="http://schemas.microsoft.com/office/drawing/2014/main" id="{E9D1F850-589E-4B70-8D99-CE3876E68B10}"/>
              </a:ext>
            </a:extLst>
          </p:cNvPr>
          <p:cNvSpPr txBox="1"/>
          <p:nvPr/>
        </p:nvSpPr>
        <p:spPr>
          <a:xfrm>
            <a:off x="169242" y="272177"/>
            <a:ext cx="5066145"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51" name="Cylinder 50">
            <a:extLst>
              <a:ext uri="{FF2B5EF4-FFF2-40B4-BE49-F238E27FC236}">
                <a16:creationId xmlns:a16="http://schemas.microsoft.com/office/drawing/2014/main" id="{50610E11-B706-4759-8671-26757D0BD1F0}"/>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2" name="Group 51">
            <a:extLst>
              <a:ext uri="{FF2B5EF4-FFF2-40B4-BE49-F238E27FC236}">
                <a16:creationId xmlns:a16="http://schemas.microsoft.com/office/drawing/2014/main" id="{6D9793DD-92F5-4787-9FE6-7DD2D8572BF8}"/>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53" name="Ink 52">
                  <a:extLst>
                    <a:ext uri="{FF2B5EF4-FFF2-40B4-BE49-F238E27FC236}">
                      <a16:creationId xmlns:a16="http://schemas.microsoft.com/office/drawing/2014/main" id="{A1CB3CCB-6157-4E35-BC96-FC32DF3AEAEF}"/>
                    </a:ext>
                  </a:extLst>
                </p14:cNvPr>
                <p14:cNvContentPartPr/>
                <p14:nvPr/>
              </p14:nvContentPartPr>
              <p14:xfrm>
                <a:off x="735092" y="4498080"/>
                <a:ext cx="1010520" cy="51480"/>
              </p14:xfrm>
            </p:contentPart>
          </mc:Choice>
          <mc:Fallback xmlns="">
            <p:pic>
              <p:nvPicPr>
                <p:cNvPr id="53" name="Ink 52">
                  <a:extLst>
                    <a:ext uri="{FF2B5EF4-FFF2-40B4-BE49-F238E27FC236}">
                      <a16:creationId xmlns:a16="http://schemas.microsoft.com/office/drawing/2014/main" id="{A1CB3CCB-6157-4E35-BC96-FC32DF3AEAEF}"/>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4" name="Ink 53">
                  <a:extLst>
                    <a:ext uri="{FF2B5EF4-FFF2-40B4-BE49-F238E27FC236}">
                      <a16:creationId xmlns:a16="http://schemas.microsoft.com/office/drawing/2014/main" id="{85BFCBBC-84EA-4BB4-9C2A-598F96CBE902}"/>
                    </a:ext>
                  </a:extLst>
                </p14:cNvPr>
                <p14:cNvContentPartPr/>
                <p14:nvPr/>
              </p14:nvContentPartPr>
              <p14:xfrm>
                <a:off x="1685492" y="4453080"/>
                <a:ext cx="113040" cy="132120"/>
              </p14:xfrm>
            </p:contentPart>
          </mc:Choice>
          <mc:Fallback xmlns="">
            <p:pic>
              <p:nvPicPr>
                <p:cNvPr id="54" name="Ink 53">
                  <a:extLst>
                    <a:ext uri="{FF2B5EF4-FFF2-40B4-BE49-F238E27FC236}">
                      <a16:creationId xmlns:a16="http://schemas.microsoft.com/office/drawing/2014/main" id="{85BFCBBC-84EA-4BB4-9C2A-598F96CBE902}"/>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5" name="Ink 54">
                  <a:extLst>
                    <a:ext uri="{FF2B5EF4-FFF2-40B4-BE49-F238E27FC236}">
                      <a16:creationId xmlns:a16="http://schemas.microsoft.com/office/drawing/2014/main" id="{719C08A3-351F-4900-BE4A-D51D1FB5E0F0}"/>
                    </a:ext>
                  </a:extLst>
                </p14:cNvPr>
                <p14:cNvContentPartPr/>
                <p14:nvPr/>
              </p14:nvContentPartPr>
              <p14:xfrm>
                <a:off x="715292" y="4463520"/>
                <a:ext cx="127440" cy="169560"/>
              </p14:xfrm>
            </p:contentPart>
          </mc:Choice>
          <mc:Fallback xmlns="">
            <p:pic>
              <p:nvPicPr>
                <p:cNvPr id="55" name="Ink 54">
                  <a:extLst>
                    <a:ext uri="{FF2B5EF4-FFF2-40B4-BE49-F238E27FC236}">
                      <a16:creationId xmlns:a16="http://schemas.microsoft.com/office/drawing/2014/main" id="{719C08A3-351F-4900-BE4A-D51D1FB5E0F0}"/>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6" name="Ink 55">
                  <a:extLst>
                    <a:ext uri="{FF2B5EF4-FFF2-40B4-BE49-F238E27FC236}">
                      <a16:creationId xmlns:a16="http://schemas.microsoft.com/office/drawing/2014/main" id="{FF6BBBDF-F529-4D1C-BA12-C2A645C4E065}"/>
                    </a:ext>
                  </a:extLst>
                </p14:cNvPr>
                <p14:cNvContentPartPr/>
                <p14:nvPr/>
              </p14:nvContentPartPr>
              <p14:xfrm>
                <a:off x="1002932" y="4616160"/>
                <a:ext cx="47520" cy="218520"/>
              </p14:xfrm>
            </p:contentPart>
          </mc:Choice>
          <mc:Fallback xmlns="">
            <p:pic>
              <p:nvPicPr>
                <p:cNvPr id="56" name="Ink 55">
                  <a:extLst>
                    <a:ext uri="{FF2B5EF4-FFF2-40B4-BE49-F238E27FC236}">
                      <a16:creationId xmlns:a16="http://schemas.microsoft.com/office/drawing/2014/main" id="{FF6BBBDF-F529-4D1C-BA12-C2A645C4E065}"/>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7" name="Ink 56">
                  <a:extLst>
                    <a:ext uri="{FF2B5EF4-FFF2-40B4-BE49-F238E27FC236}">
                      <a16:creationId xmlns:a16="http://schemas.microsoft.com/office/drawing/2014/main" id="{188FF392-ABEF-49FD-ACAE-BF646D92897B}"/>
                    </a:ext>
                  </a:extLst>
                </p14:cNvPr>
                <p14:cNvContentPartPr/>
                <p14:nvPr/>
              </p14:nvContentPartPr>
              <p14:xfrm>
                <a:off x="1117412" y="4611840"/>
                <a:ext cx="114480" cy="234000"/>
              </p14:xfrm>
            </p:contentPart>
          </mc:Choice>
          <mc:Fallback xmlns="">
            <p:pic>
              <p:nvPicPr>
                <p:cNvPr id="57" name="Ink 56">
                  <a:extLst>
                    <a:ext uri="{FF2B5EF4-FFF2-40B4-BE49-F238E27FC236}">
                      <a16:creationId xmlns:a16="http://schemas.microsoft.com/office/drawing/2014/main" id="{188FF392-ABEF-49FD-ACAE-BF646D92897B}"/>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8" name="Ink 57">
                  <a:extLst>
                    <a:ext uri="{FF2B5EF4-FFF2-40B4-BE49-F238E27FC236}">
                      <a16:creationId xmlns:a16="http://schemas.microsoft.com/office/drawing/2014/main" id="{B5472E0D-CB9C-4E40-8B1C-3A723812258A}"/>
                    </a:ext>
                  </a:extLst>
                </p14:cNvPr>
                <p14:cNvContentPartPr/>
                <p14:nvPr/>
              </p14:nvContentPartPr>
              <p14:xfrm>
                <a:off x="1316852" y="4722000"/>
                <a:ext cx="190440" cy="133200"/>
              </p14:xfrm>
            </p:contentPart>
          </mc:Choice>
          <mc:Fallback xmlns="">
            <p:pic>
              <p:nvPicPr>
                <p:cNvPr id="58" name="Ink 57">
                  <a:extLst>
                    <a:ext uri="{FF2B5EF4-FFF2-40B4-BE49-F238E27FC236}">
                      <a16:creationId xmlns:a16="http://schemas.microsoft.com/office/drawing/2014/main" id="{B5472E0D-CB9C-4E40-8B1C-3A723812258A}"/>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59" name="Group 58">
            <a:extLst>
              <a:ext uri="{FF2B5EF4-FFF2-40B4-BE49-F238E27FC236}">
                <a16:creationId xmlns:a16="http://schemas.microsoft.com/office/drawing/2014/main" id="{5D9BF90C-78E2-440C-AABC-4C3A30D016C4}"/>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60" name="Ink 59">
                  <a:extLst>
                    <a:ext uri="{FF2B5EF4-FFF2-40B4-BE49-F238E27FC236}">
                      <a16:creationId xmlns:a16="http://schemas.microsoft.com/office/drawing/2014/main" id="{8A1D929D-126C-492D-96B0-97D09C9F04F1}"/>
                    </a:ext>
                  </a:extLst>
                </p14:cNvPr>
                <p14:cNvContentPartPr/>
                <p14:nvPr/>
              </p14:nvContentPartPr>
              <p14:xfrm>
                <a:off x="2648492" y="4024320"/>
                <a:ext cx="99720" cy="146880"/>
              </p14:xfrm>
            </p:contentPart>
          </mc:Choice>
          <mc:Fallback xmlns="">
            <p:pic>
              <p:nvPicPr>
                <p:cNvPr id="60" name="Ink 59">
                  <a:extLst>
                    <a:ext uri="{FF2B5EF4-FFF2-40B4-BE49-F238E27FC236}">
                      <a16:creationId xmlns:a16="http://schemas.microsoft.com/office/drawing/2014/main" id="{8A1D929D-126C-492D-96B0-97D09C9F04F1}"/>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1" name="Ink 60">
                  <a:extLst>
                    <a:ext uri="{FF2B5EF4-FFF2-40B4-BE49-F238E27FC236}">
                      <a16:creationId xmlns:a16="http://schemas.microsoft.com/office/drawing/2014/main" id="{CC696D07-D716-4371-9574-ED0C94DB2AFA}"/>
                    </a:ext>
                  </a:extLst>
                </p14:cNvPr>
                <p14:cNvContentPartPr/>
                <p14:nvPr/>
              </p14:nvContentPartPr>
              <p14:xfrm>
                <a:off x="2702852" y="4083720"/>
                <a:ext cx="12960" cy="120240"/>
              </p14:xfrm>
            </p:contentPart>
          </mc:Choice>
          <mc:Fallback xmlns="">
            <p:pic>
              <p:nvPicPr>
                <p:cNvPr id="61" name="Ink 60">
                  <a:extLst>
                    <a:ext uri="{FF2B5EF4-FFF2-40B4-BE49-F238E27FC236}">
                      <a16:creationId xmlns:a16="http://schemas.microsoft.com/office/drawing/2014/main" id="{CC696D07-D716-4371-9574-ED0C94DB2AFA}"/>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2" name="Ink 61">
                  <a:extLst>
                    <a:ext uri="{FF2B5EF4-FFF2-40B4-BE49-F238E27FC236}">
                      <a16:creationId xmlns:a16="http://schemas.microsoft.com/office/drawing/2014/main" id="{3B8CC200-7AFF-4473-AFD4-7FA44731FCD5}"/>
                    </a:ext>
                  </a:extLst>
                </p14:cNvPr>
                <p14:cNvContentPartPr/>
                <p14:nvPr/>
              </p14:nvContentPartPr>
              <p14:xfrm>
                <a:off x="2774852" y="4081920"/>
                <a:ext cx="106920" cy="111960"/>
              </p14:xfrm>
            </p:contentPart>
          </mc:Choice>
          <mc:Fallback xmlns="">
            <p:pic>
              <p:nvPicPr>
                <p:cNvPr id="62" name="Ink 61">
                  <a:extLst>
                    <a:ext uri="{FF2B5EF4-FFF2-40B4-BE49-F238E27FC236}">
                      <a16:creationId xmlns:a16="http://schemas.microsoft.com/office/drawing/2014/main" id="{3B8CC200-7AFF-4473-AFD4-7FA44731FCD5}"/>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63" name="Group 62">
            <a:extLst>
              <a:ext uri="{FF2B5EF4-FFF2-40B4-BE49-F238E27FC236}">
                <a16:creationId xmlns:a16="http://schemas.microsoft.com/office/drawing/2014/main" id="{B1A05620-A047-47E6-B974-CD6A38432F54}"/>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64" name="Ink 63">
                  <a:extLst>
                    <a:ext uri="{FF2B5EF4-FFF2-40B4-BE49-F238E27FC236}">
                      <a16:creationId xmlns:a16="http://schemas.microsoft.com/office/drawing/2014/main" id="{8C48DD66-2C18-4425-87EE-2B4C375665E0}"/>
                    </a:ext>
                  </a:extLst>
                </p14:cNvPr>
                <p14:cNvContentPartPr/>
                <p14:nvPr/>
              </p14:nvContentPartPr>
              <p14:xfrm>
                <a:off x="2212892" y="3623280"/>
                <a:ext cx="95760" cy="118080"/>
              </p14:xfrm>
            </p:contentPart>
          </mc:Choice>
          <mc:Fallback xmlns="">
            <p:pic>
              <p:nvPicPr>
                <p:cNvPr id="64" name="Ink 63">
                  <a:extLst>
                    <a:ext uri="{FF2B5EF4-FFF2-40B4-BE49-F238E27FC236}">
                      <a16:creationId xmlns:a16="http://schemas.microsoft.com/office/drawing/2014/main" id="{8C48DD66-2C18-4425-87EE-2B4C375665E0}"/>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5" name="Ink 64">
                  <a:extLst>
                    <a:ext uri="{FF2B5EF4-FFF2-40B4-BE49-F238E27FC236}">
                      <a16:creationId xmlns:a16="http://schemas.microsoft.com/office/drawing/2014/main" id="{15969314-E39D-4907-9C19-1E9EB45A680F}"/>
                    </a:ext>
                  </a:extLst>
                </p14:cNvPr>
                <p14:cNvContentPartPr/>
                <p14:nvPr/>
              </p14:nvContentPartPr>
              <p14:xfrm>
                <a:off x="2296052" y="3666480"/>
                <a:ext cx="7920" cy="114840"/>
              </p14:xfrm>
            </p:contentPart>
          </mc:Choice>
          <mc:Fallback xmlns="">
            <p:pic>
              <p:nvPicPr>
                <p:cNvPr id="65" name="Ink 64">
                  <a:extLst>
                    <a:ext uri="{FF2B5EF4-FFF2-40B4-BE49-F238E27FC236}">
                      <a16:creationId xmlns:a16="http://schemas.microsoft.com/office/drawing/2014/main" id="{15969314-E39D-4907-9C19-1E9EB45A680F}"/>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6" name="Ink 65">
                  <a:extLst>
                    <a:ext uri="{FF2B5EF4-FFF2-40B4-BE49-F238E27FC236}">
                      <a16:creationId xmlns:a16="http://schemas.microsoft.com/office/drawing/2014/main" id="{15C0D406-6FC9-4556-8399-6F65D80EE33D}"/>
                    </a:ext>
                  </a:extLst>
                </p14:cNvPr>
                <p14:cNvContentPartPr/>
                <p14:nvPr/>
              </p14:nvContentPartPr>
              <p14:xfrm>
                <a:off x="2363012" y="3685920"/>
                <a:ext cx="77760" cy="70560"/>
              </p14:xfrm>
            </p:contentPart>
          </mc:Choice>
          <mc:Fallback xmlns="">
            <p:pic>
              <p:nvPicPr>
                <p:cNvPr id="66" name="Ink 65">
                  <a:extLst>
                    <a:ext uri="{FF2B5EF4-FFF2-40B4-BE49-F238E27FC236}">
                      <a16:creationId xmlns:a16="http://schemas.microsoft.com/office/drawing/2014/main" id="{15C0D406-6FC9-4556-8399-6F65D80EE33D}"/>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67" name="Group 66">
            <a:extLst>
              <a:ext uri="{FF2B5EF4-FFF2-40B4-BE49-F238E27FC236}">
                <a16:creationId xmlns:a16="http://schemas.microsoft.com/office/drawing/2014/main" id="{F4D81A33-FC1E-4565-A4D5-AEE7E271BF0B}"/>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68" name="Ink 67">
                  <a:extLst>
                    <a:ext uri="{FF2B5EF4-FFF2-40B4-BE49-F238E27FC236}">
                      <a16:creationId xmlns:a16="http://schemas.microsoft.com/office/drawing/2014/main" id="{89A10356-C91B-4D5F-8A17-0C55DFAFC31E}"/>
                    </a:ext>
                  </a:extLst>
                </p14:cNvPr>
                <p14:cNvContentPartPr/>
                <p14:nvPr/>
              </p14:nvContentPartPr>
              <p14:xfrm>
                <a:off x="3193172" y="3801480"/>
                <a:ext cx="95400" cy="90360"/>
              </p14:xfrm>
            </p:contentPart>
          </mc:Choice>
          <mc:Fallback xmlns="">
            <p:pic>
              <p:nvPicPr>
                <p:cNvPr id="68" name="Ink 67">
                  <a:extLst>
                    <a:ext uri="{FF2B5EF4-FFF2-40B4-BE49-F238E27FC236}">
                      <a16:creationId xmlns:a16="http://schemas.microsoft.com/office/drawing/2014/main" id="{89A10356-C91B-4D5F-8A17-0C55DFAFC31E}"/>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9" name="Ink 68">
                  <a:extLst>
                    <a:ext uri="{FF2B5EF4-FFF2-40B4-BE49-F238E27FC236}">
                      <a16:creationId xmlns:a16="http://schemas.microsoft.com/office/drawing/2014/main" id="{BB2C6108-8FFE-42D0-BD7A-D7BA52C72E22}"/>
                    </a:ext>
                  </a:extLst>
                </p14:cNvPr>
                <p14:cNvContentPartPr/>
                <p14:nvPr/>
              </p14:nvContentPartPr>
              <p14:xfrm>
                <a:off x="3262292" y="3820200"/>
                <a:ext cx="19080" cy="111240"/>
              </p14:xfrm>
            </p:contentPart>
          </mc:Choice>
          <mc:Fallback xmlns="">
            <p:pic>
              <p:nvPicPr>
                <p:cNvPr id="69" name="Ink 68">
                  <a:extLst>
                    <a:ext uri="{FF2B5EF4-FFF2-40B4-BE49-F238E27FC236}">
                      <a16:creationId xmlns:a16="http://schemas.microsoft.com/office/drawing/2014/main" id="{BB2C6108-8FFE-42D0-BD7A-D7BA52C72E22}"/>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0" name="Ink 69">
                  <a:extLst>
                    <a:ext uri="{FF2B5EF4-FFF2-40B4-BE49-F238E27FC236}">
                      <a16:creationId xmlns:a16="http://schemas.microsoft.com/office/drawing/2014/main" id="{DEAD41DF-5C86-46A8-82BE-B461E809357F}"/>
                    </a:ext>
                  </a:extLst>
                </p14:cNvPr>
                <p14:cNvContentPartPr/>
                <p14:nvPr/>
              </p14:nvContentPartPr>
              <p14:xfrm>
                <a:off x="3341492" y="3852600"/>
                <a:ext cx="133560" cy="92520"/>
              </p14:xfrm>
            </p:contentPart>
          </mc:Choice>
          <mc:Fallback xmlns="">
            <p:pic>
              <p:nvPicPr>
                <p:cNvPr id="70" name="Ink 69">
                  <a:extLst>
                    <a:ext uri="{FF2B5EF4-FFF2-40B4-BE49-F238E27FC236}">
                      <a16:creationId xmlns:a16="http://schemas.microsoft.com/office/drawing/2014/main" id="{DEAD41DF-5C86-46A8-82BE-B461E809357F}"/>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71" name="Ink 70">
                <a:extLst>
                  <a:ext uri="{FF2B5EF4-FFF2-40B4-BE49-F238E27FC236}">
                    <a16:creationId xmlns:a16="http://schemas.microsoft.com/office/drawing/2014/main" id="{8CF4EC3A-3647-4FDC-8769-55BF46CD063D}"/>
                  </a:ext>
                </a:extLst>
              </p14:cNvPr>
              <p14:cNvContentPartPr/>
              <p14:nvPr/>
            </p14:nvContentPartPr>
            <p14:xfrm>
              <a:off x="2508812" y="3381360"/>
              <a:ext cx="504360" cy="557280"/>
            </p14:xfrm>
          </p:contentPart>
        </mc:Choice>
        <mc:Fallback xmlns="">
          <p:pic>
            <p:nvPicPr>
              <p:cNvPr id="71" name="Ink 70">
                <a:extLst>
                  <a:ext uri="{FF2B5EF4-FFF2-40B4-BE49-F238E27FC236}">
                    <a16:creationId xmlns:a16="http://schemas.microsoft.com/office/drawing/2014/main" id="{8CF4EC3A-3647-4FDC-8769-55BF46CD063D}"/>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0D9B6532-0786-42DF-A073-BCFD922B67DB}"/>
                  </a:ext>
                </a:extLst>
              </p14:cNvPr>
              <p14:cNvContentPartPr/>
              <p14:nvPr/>
            </p14:nvContentPartPr>
            <p14:xfrm>
              <a:off x="2583692" y="3102360"/>
              <a:ext cx="341280" cy="306000"/>
            </p14:xfrm>
          </p:contentPart>
        </mc:Choice>
        <mc:Fallback xmlns="">
          <p:pic>
            <p:nvPicPr>
              <p:cNvPr id="72" name="Ink 71">
                <a:extLst>
                  <a:ext uri="{FF2B5EF4-FFF2-40B4-BE49-F238E27FC236}">
                    <a16:creationId xmlns:a16="http://schemas.microsoft.com/office/drawing/2014/main" id="{0D9B6532-0786-42DF-A073-BCFD922B67DB}"/>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75AD6696-FC6E-45B0-91BB-8CB2D5C08041}"/>
                  </a:ext>
                </a:extLst>
              </p14:cNvPr>
              <p14:cNvContentPartPr/>
              <p14:nvPr/>
            </p14:nvContentPartPr>
            <p14:xfrm>
              <a:off x="2988332" y="3247800"/>
              <a:ext cx="240480" cy="161640"/>
            </p14:xfrm>
          </p:contentPart>
        </mc:Choice>
        <mc:Fallback xmlns="">
          <p:pic>
            <p:nvPicPr>
              <p:cNvPr id="73" name="Ink 72">
                <a:extLst>
                  <a:ext uri="{FF2B5EF4-FFF2-40B4-BE49-F238E27FC236}">
                    <a16:creationId xmlns:a16="http://schemas.microsoft.com/office/drawing/2014/main" id="{75AD6696-FC6E-45B0-91BB-8CB2D5C08041}"/>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D14C7238-1A01-48DC-A0E2-4A4347CE1005}"/>
                  </a:ext>
                </a:extLst>
              </p14:cNvPr>
              <p14:cNvContentPartPr/>
              <p14:nvPr/>
            </p14:nvContentPartPr>
            <p14:xfrm>
              <a:off x="2973572" y="3656040"/>
              <a:ext cx="333360" cy="263880"/>
            </p14:xfrm>
          </p:contentPart>
        </mc:Choice>
        <mc:Fallback xmlns="">
          <p:pic>
            <p:nvPicPr>
              <p:cNvPr id="74" name="Ink 73">
                <a:extLst>
                  <a:ext uri="{FF2B5EF4-FFF2-40B4-BE49-F238E27FC236}">
                    <a16:creationId xmlns:a16="http://schemas.microsoft.com/office/drawing/2014/main" id="{D14C7238-1A01-48DC-A0E2-4A4347CE1005}"/>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5" name="Ink 74">
                <a:extLst>
                  <a:ext uri="{FF2B5EF4-FFF2-40B4-BE49-F238E27FC236}">
                    <a16:creationId xmlns:a16="http://schemas.microsoft.com/office/drawing/2014/main" id="{CA779500-40FF-41D5-8C62-6A878A569278}"/>
                  </a:ext>
                </a:extLst>
              </p14:cNvPr>
              <p14:cNvContentPartPr/>
              <p14:nvPr/>
            </p14:nvContentPartPr>
            <p14:xfrm>
              <a:off x="3266252" y="3261840"/>
              <a:ext cx="40680" cy="440280"/>
            </p14:xfrm>
          </p:contentPart>
        </mc:Choice>
        <mc:Fallback xmlns="">
          <p:pic>
            <p:nvPicPr>
              <p:cNvPr id="75" name="Ink 74">
                <a:extLst>
                  <a:ext uri="{FF2B5EF4-FFF2-40B4-BE49-F238E27FC236}">
                    <a16:creationId xmlns:a16="http://schemas.microsoft.com/office/drawing/2014/main" id="{CA779500-40FF-41D5-8C62-6A878A569278}"/>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6" name="Ink 75">
                <a:extLst>
                  <a:ext uri="{FF2B5EF4-FFF2-40B4-BE49-F238E27FC236}">
                    <a16:creationId xmlns:a16="http://schemas.microsoft.com/office/drawing/2014/main" id="{65F116B5-726B-44F6-AAA2-6973FDC5CB3D}"/>
                  </a:ext>
                </a:extLst>
              </p14:cNvPr>
              <p14:cNvContentPartPr/>
              <p14:nvPr/>
            </p14:nvContentPartPr>
            <p14:xfrm>
              <a:off x="2911292" y="3204960"/>
              <a:ext cx="366120" cy="29160"/>
            </p14:xfrm>
          </p:contentPart>
        </mc:Choice>
        <mc:Fallback xmlns="">
          <p:pic>
            <p:nvPicPr>
              <p:cNvPr id="76" name="Ink 75">
                <a:extLst>
                  <a:ext uri="{FF2B5EF4-FFF2-40B4-BE49-F238E27FC236}">
                    <a16:creationId xmlns:a16="http://schemas.microsoft.com/office/drawing/2014/main" id="{65F116B5-726B-44F6-AAA2-6973FDC5CB3D}"/>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7" name="Ink 76">
                <a:extLst>
                  <a:ext uri="{FF2B5EF4-FFF2-40B4-BE49-F238E27FC236}">
                    <a16:creationId xmlns:a16="http://schemas.microsoft.com/office/drawing/2014/main" id="{985A5DCC-52E8-48FD-9D8D-ADC911188DA3}"/>
                  </a:ext>
                </a:extLst>
              </p14:cNvPr>
              <p14:cNvContentPartPr/>
              <p14:nvPr/>
            </p14:nvContentPartPr>
            <p14:xfrm>
              <a:off x="1754972" y="3462000"/>
              <a:ext cx="873720" cy="474840"/>
            </p14:xfrm>
          </p:contentPart>
        </mc:Choice>
        <mc:Fallback xmlns="">
          <p:pic>
            <p:nvPicPr>
              <p:cNvPr id="77" name="Ink 76">
                <a:extLst>
                  <a:ext uri="{FF2B5EF4-FFF2-40B4-BE49-F238E27FC236}">
                    <a16:creationId xmlns:a16="http://schemas.microsoft.com/office/drawing/2014/main" id="{985A5DCC-52E8-48FD-9D8D-ADC911188DA3}"/>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8" name="Ink 77">
                <a:extLst>
                  <a:ext uri="{FF2B5EF4-FFF2-40B4-BE49-F238E27FC236}">
                    <a16:creationId xmlns:a16="http://schemas.microsoft.com/office/drawing/2014/main" id="{6773B79D-664C-4C4A-B2AA-B3860849D11D}"/>
                  </a:ext>
                </a:extLst>
              </p14:cNvPr>
              <p14:cNvContentPartPr/>
              <p14:nvPr/>
            </p14:nvContentPartPr>
            <p14:xfrm>
              <a:off x="2571452" y="3547320"/>
              <a:ext cx="114840" cy="129960"/>
            </p14:xfrm>
          </p:contentPart>
        </mc:Choice>
        <mc:Fallback xmlns="">
          <p:pic>
            <p:nvPicPr>
              <p:cNvPr id="78" name="Ink 77">
                <a:extLst>
                  <a:ext uri="{FF2B5EF4-FFF2-40B4-BE49-F238E27FC236}">
                    <a16:creationId xmlns:a16="http://schemas.microsoft.com/office/drawing/2014/main" id="{6773B79D-664C-4C4A-B2AA-B3860849D11D}"/>
                  </a:ext>
                </a:extLst>
              </p:cNvPr>
              <p:cNvPicPr/>
              <p:nvPr/>
            </p:nvPicPr>
            <p:blipFill>
              <a:blip r:embed="rId47"/>
              <a:stretch>
                <a:fillRect/>
              </a:stretch>
            </p:blipFill>
            <p:spPr>
              <a:xfrm>
                <a:off x="2553452" y="3529320"/>
                <a:ext cx="150480" cy="165600"/>
              </a:xfrm>
              <a:prstGeom prst="rect">
                <a:avLst/>
              </a:prstGeom>
            </p:spPr>
          </p:pic>
        </mc:Fallback>
      </mc:AlternateContent>
      <p:grpSp>
        <p:nvGrpSpPr>
          <p:cNvPr id="79" name="Group 78">
            <a:extLst>
              <a:ext uri="{FF2B5EF4-FFF2-40B4-BE49-F238E27FC236}">
                <a16:creationId xmlns:a16="http://schemas.microsoft.com/office/drawing/2014/main" id="{2B93E229-1F48-488B-ADB7-A2FC1866F7B2}"/>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80" name="Ink 79">
                  <a:extLst>
                    <a:ext uri="{FF2B5EF4-FFF2-40B4-BE49-F238E27FC236}">
                      <a16:creationId xmlns:a16="http://schemas.microsoft.com/office/drawing/2014/main" id="{06CE510B-ECC4-47CC-A243-CD1B3F88F465}"/>
                    </a:ext>
                  </a:extLst>
                </p14:cNvPr>
                <p14:cNvContentPartPr/>
                <p14:nvPr/>
              </p14:nvContentPartPr>
              <p14:xfrm>
                <a:off x="3179852" y="3210720"/>
                <a:ext cx="283680" cy="241200"/>
              </p14:xfrm>
            </p:contentPart>
          </mc:Choice>
          <mc:Fallback xmlns="">
            <p:pic>
              <p:nvPicPr>
                <p:cNvPr id="80" name="Ink 79">
                  <a:extLst>
                    <a:ext uri="{FF2B5EF4-FFF2-40B4-BE49-F238E27FC236}">
                      <a16:creationId xmlns:a16="http://schemas.microsoft.com/office/drawing/2014/main" id="{06CE510B-ECC4-47CC-A243-CD1B3F88F465}"/>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1" name="Ink 80">
                  <a:extLst>
                    <a:ext uri="{FF2B5EF4-FFF2-40B4-BE49-F238E27FC236}">
                      <a16:creationId xmlns:a16="http://schemas.microsoft.com/office/drawing/2014/main" id="{16AD2939-1B6B-4937-809D-99729394292F}"/>
                    </a:ext>
                  </a:extLst>
                </p14:cNvPr>
                <p14:cNvContentPartPr/>
                <p14:nvPr/>
              </p14:nvContentPartPr>
              <p14:xfrm>
                <a:off x="3576572" y="3042960"/>
                <a:ext cx="119520" cy="207720"/>
              </p14:xfrm>
            </p:contentPart>
          </mc:Choice>
          <mc:Fallback xmlns="">
            <p:pic>
              <p:nvPicPr>
                <p:cNvPr id="81" name="Ink 80">
                  <a:extLst>
                    <a:ext uri="{FF2B5EF4-FFF2-40B4-BE49-F238E27FC236}">
                      <a16:creationId xmlns:a16="http://schemas.microsoft.com/office/drawing/2014/main" id="{16AD2939-1B6B-4937-809D-99729394292F}"/>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2" name="Ink 81">
                  <a:extLst>
                    <a:ext uri="{FF2B5EF4-FFF2-40B4-BE49-F238E27FC236}">
                      <a16:creationId xmlns:a16="http://schemas.microsoft.com/office/drawing/2014/main" id="{9EF58AE6-5997-4A02-BAF6-AEF63A10DD50}"/>
                    </a:ext>
                  </a:extLst>
                </p14:cNvPr>
                <p14:cNvContentPartPr/>
                <p14:nvPr/>
              </p14:nvContentPartPr>
              <p14:xfrm>
                <a:off x="3775652" y="3018120"/>
                <a:ext cx="125280" cy="178560"/>
              </p14:xfrm>
            </p:contentPart>
          </mc:Choice>
          <mc:Fallback xmlns="">
            <p:pic>
              <p:nvPicPr>
                <p:cNvPr id="82" name="Ink 81">
                  <a:extLst>
                    <a:ext uri="{FF2B5EF4-FFF2-40B4-BE49-F238E27FC236}">
                      <a16:creationId xmlns:a16="http://schemas.microsoft.com/office/drawing/2014/main" id="{9EF58AE6-5997-4A02-BAF6-AEF63A10DD50}"/>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83" name="Ink 82">
                  <a:extLst>
                    <a:ext uri="{FF2B5EF4-FFF2-40B4-BE49-F238E27FC236}">
                      <a16:creationId xmlns:a16="http://schemas.microsoft.com/office/drawing/2014/main" id="{4E705013-7BF4-49FB-ABCD-FBE86C0BD07B}"/>
                    </a:ext>
                  </a:extLst>
                </p14:cNvPr>
                <p14:cNvContentPartPr/>
                <p14:nvPr/>
              </p14:nvContentPartPr>
              <p14:xfrm>
                <a:off x="3896972" y="2880240"/>
                <a:ext cx="79560" cy="103320"/>
              </p14:xfrm>
            </p:contentPart>
          </mc:Choice>
          <mc:Fallback xmlns="">
            <p:pic>
              <p:nvPicPr>
                <p:cNvPr id="83" name="Ink 82">
                  <a:extLst>
                    <a:ext uri="{FF2B5EF4-FFF2-40B4-BE49-F238E27FC236}">
                      <a16:creationId xmlns:a16="http://schemas.microsoft.com/office/drawing/2014/main" id="{4E705013-7BF4-49FB-ABCD-FBE86C0BD07B}"/>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4" name="Ink 83">
                  <a:extLst>
                    <a:ext uri="{FF2B5EF4-FFF2-40B4-BE49-F238E27FC236}">
                      <a16:creationId xmlns:a16="http://schemas.microsoft.com/office/drawing/2014/main" id="{39B85E0D-638E-4291-BC9E-0264EFF1E51E}"/>
                    </a:ext>
                  </a:extLst>
                </p14:cNvPr>
                <p14:cNvContentPartPr/>
                <p14:nvPr/>
              </p14:nvContentPartPr>
              <p14:xfrm>
                <a:off x="4000292" y="2823000"/>
                <a:ext cx="47880" cy="306360"/>
              </p14:xfrm>
            </p:contentPart>
          </mc:Choice>
          <mc:Fallback xmlns="">
            <p:pic>
              <p:nvPicPr>
                <p:cNvPr id="84" name="Ink 83">
                  <a:extLst>
                    <a:ext uri="{FF2B5EF4-FFF2-40B4-BE49-F238E27FC236}">
                      <a16:creationId xmlns:a16="http://schemas.microsoft.com/office/drawing/2014/main" id="{39B85E0D-638E-4291-BC9E-0264EFF1E51E}"/>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5" name="Ink 84">
                  <a:extLst>
                    <a:ext uri="{FF2B5EF4-FFF2-40B4-BE49-F238E27FC236}">
                      <a16:creationId xmlns:a16="http://schemas.microsoft.com/office/drawing/2014/main" id="{7AFBBDA3-4346-4602-8319-E5A22BB4C8A1}"/>
                    </a:ext>
                  </a:extLst>
                </p14:cNvPr>
                <p14:cNvContentPartPr/>
                <p14:nvPr/>
              </p14:nvContentPartPr>
              <p14:xfrm>
                <a:off x="4068332" y="3021360"/>
                <a:ext cx="93600" cy="102960"/>
              </p14:xfrm>
            </p:contentPart>
          </mc:Choice>
          <mc:Fallback xmlns="">
            <p:pic>
              <p:nvPicPr>
                <p:cNvPr id="85" name="Ink 84">
                  <a:extLst>
                    <a:ext uri="{FF2B5EF4-FFF2-40B4-BE49-F238E27FC236}">
                      <a16:creationId xmlns:a16="http://schemas.microsoft.com/office/drawing/2014/main" id="{7AFBBDA3-4346-4602-8319-E5A22BB4C8A1}"/>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86" name="Group 85">
            <a:extLst>
              <a:ext uri="{FF2B5EF4-FFF2-40B4-BE49-F238E27FC236}">
                <a16:creationId xmlns:a16="http://schemas.microsoft.com/office/drawing/2014/main" id="{B8422B96-56B4-48E4-A1A4-BFA9A8942594}"/>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595255D4-CC86-4EED-BAC3-DD208071BCDF}"/>
                    </a:ext>
                  </a:extLst>
                </p14:cNvPr>
                <p14:cNvContentPartPr/>
                <p14:nvPr/>
              </p14:nvContentPartPr>
              <p14:xfrm>
                <a:off x="2571452" y="3434640"/>
                <a:ext cx="700560" cy="234720"/>
              </p14:xfrm>
            </p:contentPart>
          </mc:Choice>
          <mc:Fallback xmlns="">
            <p:pic>
              <p:nvPicPr>
                <p:cNvPr id="87" name="Ink 86">
                  <a:extLst>
                    <a:ext uri="{FF2B5EF4-FFF2-40B4-BE49-F238E27FC236}">
                      <a16:creationId xmlns:a16="http://schemas.microsoft.com/office/drawing/2014/main" id="{595255D4-CC86-4EED-BAC3-DD208071BCDF}"/>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8" name="Ink 87">
                  <a:extLst>
                    <a:ext uri="{FF2B5EF4-FFF2-40B4-BE49-F238E27FC236}">
                      <a16:creationId xmlns:a16="http://schemas.microsoft.com/office/drawing/2014/main" id="{FE5BE968-7237-45A6-8C03-41829AE572B0}"/>
                    </a:ext>
                  </a:extLst>
                </p14:cNvPr>
                <p14:cNvContentPartPr/>
                <p14:nvPr/>
              </p14:nvContentPartPr>
              <p14:xfrm>
                <a:off x="2524292" y="3664680"/>
                <a:ext cx="176760" cy="121680"/>
              </p14:xfrm>
            </p:contentPart>
          </mc:Choice>
          <mc:Fallback xmlns="">
            <p:pic>
              <p:nvPicPr>
                <p:cNvPr id="88" name="Ink 87">
                  <a:extLst>
                    <a:ext uri="{FF2B5EF4-FFF2-40B4-BE49-F238E27FC236}">
                      <a16:creationId xmlns:a16="http://schemas.microsoft.com/office/drawing/2014/main" id="{FE5BE968-7237-45A6-8C03-41829AE572B0}"/>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9" name="Ink 88">
                  <a:extLst>
                    <a:ext uri="{FF2B5EF4-FFF2-40B4-BE49-F238E27FC236}">
                      <a16:creationId xmlns:a16="http://schemas.microsoft.com/office/drawing/2014/main" id="{E61DBE08-7DD8-492A-9FF1-3897CC045720}"/>
                    </a:ext>
                  </a:extLst>
                </p14:cNvPr>
                <p14:cNvContentPartPr/>
                <p14:nvPr/>
              </p14:nvContentPartPr>
              <p14:xfrm>
                <a:off x="2643452" y="3680520"/>
                <a:ext cx="245880" cy="220680"/>
              </p14:xfrm>
            </p:contentPart>
          </mc:Choice>
          <mc:Fallback xmlns="">
            <p:pic>
              <p:nvPicPr>
                <p:cNvPr id="89" name="Ink 88">
                  <a:extLst>
                    <a:ext uri="{FF2B5EF4-FFF2-40B4-BE49-F238E27FC236}">
                      <a16:creationId xmlns:a16="http://schemas.microsoft.com/office/drawing/2014/main" id="{E61DBE08-7DD8-492A-9FF1-3897CC045720}"/>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0" name="Ink 89">
                  <a:extLst>
                    <a:ext uri="{FF2B5EF4-FFF2-40B4-BE49-F238E27FC236}">
                      <a16:creationId xmlns:a16="http://schemas.microsoft.com/office/drawing/2014/main" id="{B134907B-6CE8-487A-8866-6BF594C6A322}"/>
                    </a:ext>
                  </a:extLst>
                </p14:cNvPr>
                <p14:cNvContentPartPr/>
                <p14:nvPr/>
              </p14:nvContentPartPr>
              <p14:xfrm>
                <a:off x="2854412" y="3773760"/>
                <a:ext cx="136800" cy="126000"/>
              </p14:xfrm>
            </p:contentPart>
          </mc:Choice>
          <mc:Fallback xmlns="">
            <p:pic>
              <p:nvPicPr>
                <p:cNvPr id="90" name="Ink 89">
                  <a:extLst>
                    <a:ext uri="{FF2B5EF4-FFF2-40B4-BE49-F238E27FC236}">
                      <a16:creationId xmlns:a16="http://schemas.microsoft.com/office/drawing/2014/main" id="{B134907B-6CE8-487A-8866-6BF594C6A322}"/>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1" name="Ink 90">
                  <a:extLst>
                    <a:ext uri="{FF2B5EF4-FFF2-40B4-BE49-F238E27FC236}">
                      <a16:creationId xmlns:a16="http://schemas.microsoft.com/office/drawing/2014/main" id="{C6EF5FF9-680E-414C-ABF5-03EA50C0A832}"/>
                    </a:ext>
                  </a:extLst>
                </p14:cNvPr>
                <p14:cNvContentPartPr/>
                <p14:nvPr/>
              </p14:nvContentPartPr>
              <p14:xfrm>
                <a:off x="3003092" y="3563880"/>
                <a:ext cx="154080" cy="176040"/>
              </p14:xfrm>
            </p:contentPart>
          </mc:Choice>
          <mc:Fallback xmlns="">
            <p:pic>
              <p:nvPicPr>
                <p:cNvPr id="91" name="Ink 90">
                  <a:extLst>
                    <a:ext uri="{FF2B5EF4-FFF2-40B4-BE49-F238E27FC236}">
                      <a16:creationId xmlns:a16="http://schemas.microsoft.com/office/drawing/2014/main" id="{C6EF5FF9-680E-414C-ABF5-03EA50C0A832}"/>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2" name="Ink 91">
                  <a:extLst>
                    <a:ext uri="{FF2B5EF4-FFF2-40B4-BE49-F238E27FC236}">
                      <a16:creationId xmlns:a16="http://schemas.microsoft.com/office/drawing/2014/main" id="{F9D7EB2C-5A92-4BA2-BFB6-079A0E742678}"/>
                    </a:ext>
                  </a:extLst>
                </p14:cNvPr>
                <p14:cNvContentPartPr/>
                <p14:nvPr/>
              </p14:nvContentPartPr>
              <p14:xfrm>
                <a:off x="3092732" y="3561360"/>
                <a:ext cx="181440" cy="231120"/>
              </p14:xfrm>
            </p:contentPart>
          </mc:Choice>
          <mc:Fallback xmlns="">
            <p:pic>
              <p:nvPicPr>
                <p:cNvPr id="92" name="Ink 91">
                  <a:extLst>
                    <a:ext uri="{FF2B5EF4-FFF2-40B4-BE49-F238E27FC236}">
                      <a16:creationId xmlns:a16="http://schemas.microsoft.com/office/drawing/2014/main" id="{F9D7EB2C-5A92-4BA2-BFB6-079A0E742678}"/>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93" name="Group 92">
            <a:extLst>
              <a:ext uri="{FF2B5EF4-FFF2-40B4-BE49-F238E27FC236}">
                <a16:creationId xmlns:a16="http://schemas.microsoft.com/office/drawing/2014/main" id="{B040DC06-3576-4E71-8018-961A4A5B5462}"/>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94" name="Ink 93">
                  <a:extLst>
                    <a:ext uri="{FF2B5EF4-FFF2-40B4-BE49-F238E27FC236}">
                      <a16:creationId xmlns:a16="http://schemas.microsoft.com/office/drawing/2014/main" id="{58D7C68A-7F9A-4E91-BE57-6C00036D11ED}"/>
                    </a:ext>
                  </a:extLst>
                </p14:cNvPr>
                <p14:cNvContentPartPr/>
                <p14:nvPr/>
              </p14:nvContentPartPr>
              <p14:xfrm>
                <a:off x="480212" y="3090480"/>
                <a:ext cx="56160" cy="1287000"/>
              </p14:xfrm>
            </p:contentPart>
          </mc:Choice>
          <mc:Fallback xmlns="">
            <p:pic>
              <p:nvPicPr>
                <p:cNvPr id="94" name="Ink 93">
                  <a:extLst>
                    <a:ext uri="{FF2B5EF4-FFF2-40B4-BE49-F238E27FC236}">
                      <a16:creationId xmlns:a16="http://schemas.microsoft.com/office/drawing/2014/main" id="{58D7C68A-7F9A-4E91-BE57-6C00036D11ED}"/>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5" name="Ink 94">
                  <a:extLst>
                    <a:ext uri="{FF2B5EF4-FFF2-40B4-BE49-F238E27FC236}">
                      <a16:creationId xmlns:a16="http://schemas.microsoft.com/office/drawing/2014/main" id="{30E9B418-FCCD-45DA-927A-D038D964F3BC}"/>
                    </a:ext>
                  </a:extLst>
                </p14:cNvPr>
                <p14:cNvContentPartPr/>
                <p14:nvPr/>
              </p14:nvContentPartPr>
              <p14:xfrm>
                <a:off x="458252" y="4195320"/>
                <a:ext cx="135000" cy="144000"/>
              </p14:xfrm>
            </p:contentPart>
          </mc:Choice>
          <mc:Fallback xmlns="">
            <p:pic>
              <p:nvPicPr>
                <p:cNvPr id="95" name="Ink 94">
                  <a:extLst>
                    <a:ext uri="{FF2B5EF4-FFF2-40B4-BE49-F238E27FC236}">
                      <a16:creationId xmlns:a16="http://schemas.microsoft.com/office/drawing/2014/main" id="{30E9B418-FCCD-45DA-927A-D038D964F3BC}"/>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6" name="Ink 95">
                  <a:extLst>
                    <a:ext uri="{FF2B5EF4-FFF2-40B4-BE49-F238E27FC236}">
                      <a16:creationId xmlns:a16="http://schemas.microsoft.com/office/drawing/2014/main" id="{6E66A8C8-008C-4726-B0D1-BCD2478E8EE7}"/>
                    </a:ext>
                  </a:extLst>
                </p14:cNvPr>
                <p14:cNvContentPartPr/>
                <p14:nvPr/>
              </p14:nvContentPartPr>
              <p14:xfrm>
                <a:off x="462572" y="3033240"/>
                <a:ext cx="141480" cy="137520"/>
              </p14:xfrm>
            </p:contentPart>
          </mc:Choice>
          <mc:Fallback xmlns="">
            <p:pic>
              <p:nvPicPr>
                <p:cNvPr id="96" name="Ink 95">
                  <a:extLst>
                    <a:ext uri="{FF2B5EF4-FFF2-40B4-BE49-F238E27FC236}">
                      <a16:creationId xmlns:a16="http://schemas.microsoft.com/office/drawing/2014/main" id="{6E66A8C8-008C-4726-B0D1-BCD2478E8EE7}"/>
                    </a:ext>
                  </a:extLst>
                </p:cNvPr>
                <p:cNvPicPr/>
                <p:nvPr/>
              </p:nvPicPr>
              <p:blipFill>
                <a:blip r:embed="rId77"/>
                <a:stretch>
                  <a:fillRect/>
                </a:stretch>
              </p:blipFill>
              <p:spPr>
                <a:xfrm>
                  <a:off x="444572" y="3015240"/>
                  <a:ext cx="177120" cy="173160"/>
                </a:xfrm>
                <a:prstGeom prst="rect">
                  <a:avLst/>
                </a:prstGeom>
              </p:spPr>
            </p:pic>
          </mc:Fallback>
        </mc:AlternateContent>
      </p:grpSp>
      <p:grpSp>
        <p:nvGrpSpPr>
          <p:cNvPr id="100" name="Group 99">
            <a:extLst>
              <a:ext uri="{FF2B5EF4-FFF2-40B4-BE49-F238E27FC236}">
                <a16:creationId xmlns:a16="http://schemas.microsoft.com/office/drawing/2014/main" id="{87D91554-8813-4B9A-A666-14929CE578D3}"/>
              </a:ext>
            </a:extLst>
          </p:cNvPr>
          <p:cNvGrpSpPr/>
          <p:nvPr/>
        </p:nvGrpSpPr>
        <p:grpSpPr>
          <a:xfrm>
            <a:off x="2266532" y="4301520"/>
            <a:ext cx="299520" cy="381960"/>
            <a:chOff x="2266532" y="4301520"/>
            <a:chExt cx="299520" cy="381960"/>
          </a:xfrm>
        </p:grpSpPr>
        <mc:AlternateContent xmlns:mc="http://schemas.openxmlformats.org/markup-compatibility/2006" xmlns:p14="http://schemas.microsoft.com/office/powerpoint/2010/main">
          <mc:Choice Requires="p14">
            <p:contentPart p14:bwMode="auto" r:id="rId78">
              <p14:nvContentPartPr>
                <p14:cNvPr id="101" name="Ink 100">
                  <a:extLst>
                    <a:ext uri="{FF2B5EF4-FFF2-40B4-BE49-F238E27FC236}">
                      <a16:creationId xmlns:a16="http://schemas.microsoft.com/office/drawing/2014/main" id="{BD1C9761-30F4-4413-ACFE-0A3F40C2B87E}"/>
                    </a:ext>
                  </a:extLst>
                </p14:cNvPr>
                <p14:cNvContentPartPr/>
                <p14:nvPr/>
              </p14:nvContentPartPr>
              <p14:xfrm>
                <a:off x="2266532" y="4419960"/>
                <a:ext cx="186840" cy="194760"/>
              </p14:xfrm>
            </p:contentPart>
          </mc:Choice>
          <mc:Fallback xmlns="">
            <p:pic>
              <p:nvPicPr>
                <p:cNvPr id="101" name="Ink 100">
                  <a:extLst>
                    <a:ext uri="{FF2B5EF4-FFF2-40B4-BE49-F238E27FC236}">
                      <a16:creationId xmlns:a16="http://schemas.microsoft.com/office/drawing/2014/main" id="{BD1C9761-30F4-4413-ACFE-0A3F40C2B87E}"/>
                    </a:ext>
                  </a:extLst>
                </p:cNvPr>
                <p:cNvPicPr/>
                <p:nvPr/>
              </p:nvPicPr>
              <p:blipFill>
                <a:blip r:embed="rId79"/>
                <a:stretch>
                  <a:fillRect/>
                </a:stretch>
              </p:blipFill>
              <p:spPr>
                <a:xfrm>
                  <a:off x="2248532" y="4402320"/>
                  <a:ext cx="222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2" name="Ink 101">
                  <a:extLst>
                    <a:ext uri="{FF2B5EF4-FFF2-40B4-BE49-F238E27FC236}">
                      <a16:creationId xmlns:a16="http://schemas.microsoft.com/office/drawing/2014/main" id="{219DCC54-763B-4746-B9BA-A7038731AF94}"/>
                    </a:ext>
                  </a:extLst>
                </p14:cNvPr>
                <p14:cNvContentPartPr/>
                <p14:nvPr/>
              </p14:nvContentPartPr>
              <p14:xfrm>
                <a:off x="2357612" y="4486920"/>
                <a:ext cx="30960" cy="196560"/>
              </p14:xfrm>
            </p:contentPart>
          </mc:Choice>
          <mc:Fallback xmlns="">
            <p:pic>
              <p:nvPicPr>
                <p:cNvPr id="102" name="Ink 101">
                  <a:extLst>
                    <a:ext uri="{FF2B5EF4-FFF2-40B4-BE49-F238E27FC236}">
                      <a16:creationId xmlns:a16="http://schemas.microsoft.com/office/drawing/2014/main" id="{219DCC54-763B-4746-B9BA-A7038731AF94}"/>
                    </a:ext>
                  </a:extLst>
                </p:cNvPr>
                <p:cNvPicPr/>
                <p:nvPr/>
              </p:nvPicPr>
              <p:blipFill>
                <a:blip r:embed="rId81"/>
                <a:stretch>
                  <a:fillRect/>
                </a:stretch>
              </p:blipFill>
              <p:spPr>
                <a:xfrm>
                  <a:off x="2339972" y="4468920"/>
                  <a:ext cx="6660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3" name="Ink 102">
                  <a:extLst>
                    <a:ext uri="{FF2B5EF4-FFF2-40B4-BE49-F238E27FC236}">
                      <a16:creationId xmlns:a16="http://schemas.microsoft.com/office/drawing/2014/main" id="{3707C918-BA5B-413C-83C6-F058525B6118}"/>
                    </a:ext>
                  </a:extLst>
                </p14:cNvPr>
                <p14:cNvContentPartPr/>
                <p14:nvPr/>
              </p14:nvContentPartPr>
              <p14:xfrm>
                <a:off x="2482172" y="4301520"/>
                <a:ext cx="83880" cy="163080"/>
              </p14:xfrm>
            </p:contentPart>
          </mc:Choice>
          <mc:Fallback xmlns="">
            <p:pic>
              <p:nvPicPr>
                <p:cNvPr id="103" name="Ink 102">
                  <a:extLst>
                    <a:ext uri="{FF2B5EF4-FFF2-40B4-BE49-F238E27FC236}">
                      <a16:creationId xmlns:a16="http://schemas.microsoft.com/office/drawing/2014/main" id="{3707C918-BA5B-413C-83C6-F058525B6118}"/>
                    </a:ext>
                  </a:extLst>
                </p:cNvPr>
                <p:cNvPicPr/>
                <p:nvPr/>
              </p:nvPicPr>
              <p:blipFill>
                <a:blip r:embed="rId83"/>
                <a:stretch>
                  <a:fillRect/>
                </a:stretch>
              </p:blipFill>
              <p:spPr>
                <a:xfrm>
                  <a:off x="2464172" y="4283880"/>
                  <a:ext cx="119520" cy="198720"/>
                </a:xfrm>
                <a:prstGeom prst="rect">
                  <a:avLst/>
                </a:prstGeom>
              </p:spPr>
            </p:pic>
          </mc:Fallback>
        </mc:AlternateContent>
      </p:grpSp>
      <p:grpSp>
        <p:nvGrpSpPr>
          <p:cNvPr id="104" name="Group 103">
            <a:extLst>
              <a:ext uri="{FF2B5EF4-FFF2-40B4-BE49-F238E27FC236}">
                <a16:creationId xmlns:a16="http://schemas.microsoft.com/office/drawing/2014/main" id="{3A982BA8-2984-4A2F-B1AB-FEC698A575C5}"/>
              </a:ext>
            </a:extLst>
          </p:cNvPr>
          <p:cNvGrpSpPr/>
          <p:nvPr/>
        </p:nvGrpSpPr>
        <p:grpSpPr>
          <a:xfrm>
            <a:off x="2725172" y="4486920"/>
            <a:ext cx="121680" cy="108720"/>
            <a:chOff x="2725172" y="4486920"/>
            <a:chExt cx="121680" cy="108720"/>
          </a:xfrm>
        </p:grpSpPr>
        <mc:AlternateContent xmlns:mc="http://schemas.openxmlformats.org/markup-compatibility/2006" xmlns:p14="http://schemas.microsoft.com/office/powerpoint/2010/main">
          <mc:Choice Requires="p14">
            <p:contentPart p14:bwMode="auto" r:id="rId84">
              <p14:nvContentPartPr>
                <p14:cNvPr id="105" name="Ink 104">
                  <a:extLst>
                    <a:ext uri="{FF2B5EF4-FFF2-40B4-BE49-F238E27FC236}">
                      <a16:creationId xmlns:a16="http://schemas.microsoft.com/office/drawing/2014/main" id="{206EFF9C-2876-4A83-A1D8-F09831851C05}"/>
                    </a:ext>
                  </a:extLst>
                </p14:cNvPr>
                <p14:cNvContentPartPr/>
                <p14:nvPr/>
              </p14:nvContentPartPr>
              <p14:xfrm>
                <a:off x="2725172" y="4486920"/>
                <a:ext cx="121680" cy="21960"/>
              </p14:xfrm>
            </p:contentPart>
          </mc:Choice>
          <mc:Fallback xmlns="">
            <p:pic>
              <p:nvPicPr>
                <p:cNvPr id="105" name="Ink 104">
                  <a:extLst>
                    <a:ext uri="{FF2B5EF4-FFF2-40B4-BE49-F238E27FC236}">
                      <a16:creationId xmlns:a16="http://schemas.microsoft.com/office/drawing/2014/main" id="{206EFF9C-2876-4A83-A1D8-F09831851C05}"/>
                    </a:ext>
                  </a:extLst>
                </p:cNvPr>
                <p:cNvPicPr/>
                <p:nvPr/>
              </p:nvPicPr>
              <p:blipFill>
                <a:blip r:embed="rId85"/>
                <a:stretch>
                  <a:fillRect/>
                </a:stretch>
              </p:blipFill>
              <p:spPr>
                <a:xfrm>
                  <a:off x="2707532" y="4469280"/>
                  <a:ext cx="1573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6" name="Ink 105">
                  <a:extLst>
                    <a:ext uri="{FF2B5EF4-FFF2-40B4-BE49-F238E27FC236}">
                      <a16:creationId xmlns:a16="http://schemas.microsoft.com/office/drawing/2014/main" id="{6150BDAA-FB72-4567-AD58-71F5A8210414}"/>
                    </a:ext>
                  </a:extLst>
                </p14:cNvPr>
                <p14:cNvContentPartPr/>
                <p14:nvPr/>
              </p14:nvContentPartPr>
              <p14:xfrm>
                <a:off x="2750012" y="4576920"/>
                <a:ext cx="91800" cy="18720"/>
              </p14:xfrm>
            </p:contentPart>
          </mc:Choice>
          <mc:Fallback xmlns="">
            <p:pic>
              <p:nvPicPr>
                <p:cNvPr id="106" name="Ink 105">
                  <a:extLst>
                    <a:ext uri="{FF2B5EF4-FFF2-40B4-BE49-F238E27FC236}">
                      <a16:creationId xmlns:a16="http://schemas.microsoft.com/office/drawing/2014/main" id="{6150BDAA-FB72-4567-AD58-71F5A8210414}"/>
                    </a:ext>
                  </a:extLst>
                </p:cNvPr>
                <p:cNvPicPr/>
                <p:nvPr/>
              </p:nvPicPr>
              <p:blipFill>
                <a:blip r:embed="rId87"/>
                <a:stretch>
                  <a:fillRect/>
                </a:stretch>
              </p:blipFill>
              <p:spPr>
                <a:xfrm>
                  <a:off x="2732372" y="4559280"/>
                  <a:ext cx="127440" cy="54360"/>
                </a:xfrm>
                <a:prstGeom prst="rect">
                  <a:avLst/>
                </a:prstGeom>
              </p:spPr>
            </p:pic>
          </mc:Fallback>
        </mc:AlternateContent>
      </p:grpSp>
      <p:grpSp>
        <p:nvGrpSpPr>
          <p:cNvPr id="107" name="Group 106">
            <a:extLst>
              <a:ext uri="{FF2B5EF4-FFF2-40B4-BE49-F238E27FC236}">
                <a16:creationId xmlns:a16="http://schemas.microsoft.com/office/drawing/2014/main" id="{E54ED8EE-6FDC-46A0-AF01-B5066B51FCE4}"/>
              </a:ext>
            </a:extLst>
          </p:cNvPr>
          <p:cNvGrpSpPr/>
          <p:nvPr/>
        </p:nvGrpSpPr>
        <p:grpSpPr>
          <a:xfrm>
            <a:off x="3014252" y="4226280"/>
            <a:ext cx="1310760" cy="852120"/>
            <a:chOff x="3014252" y="4226280"/>
            <a:chExt cx="1310760" cy="852120"/>
          </a:xfrm>
        </p:grpSpPr>
        <mc:AlternateContent xmlns:mc="http://schemas.openxmlformats.org/markup-compatibility/2006" xmlns:p14="http://schemas.microsoft.com/office/powerpoint/2010/main">
          <mc:Choice Requires="p14">
            <p:contentPart p14:bwMode="auto" r:id="rId88">
              <p14:nvContentPartPr>
                <p14:cNvPr id="108" name="Ink 107">
                  <a:extLst>
                    <a:ext uri="{FF2B5EF4-FFF2-40B4-BE49-F238E27FC236}">
                      <a16:creationId xmlns:a16="http://schemas.microsoft.com/office/drawing/2014/main" id="{4FCCF23F-01A8-4300-B3DA-1F7FD8849B60}"/>
                    </a:ext>
                  </a:extLst>
                </p14:cNvPr>
                <p14:cNvContentPartPr/>
                <p14:nvPr/>
              </p14:nvContentPartPr>
              <p14:xfrm>
                <a:off x="3107852" y="4333920"/>
                <a:ext cx="99720" cy="275400"/>
              </p14:xfrm>
            </p:contentPart>
          </mc:Choice>
          <mc:Fallback xmlns="">
            <p:pic>
              <p:nvPicPr>
                <p:cNvPr id="108" name="Ink 107">
                  <a:extLst>
                    <a:ext uri="{FF2B5EF4-FFF2-40B4-BE49-F238E27FC236}">
                      <a16:creationId xmlns:a16="http://schemas.microsoft.com/office/drawing/2014/main" id="{4FCCF23F-01A8-4300-B3DA-1F7FD8849B60}"/>
                    </a:ext>
                  </a:extLst>
                </p:cNvPr>
                <p:cNvPicPr/>
                <p:nvPr/>
              </p:nvPicPr>
              <p:blipFill>
                <a:blip r:embed="rId89"/>
                <a:stretch>
                  <a:fillRect/>
                </a:stretch>
              </p:blipFill>
              <p:spPr>
                <a:xfrm>
                  <a:off x="3090212" y="4315920"/>
                  <a:ext cx="1353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9" name="Ink 108">
                  <a:extLst>
                    <a:ext uri="{FF2B5EF4-FFF2-40B4-BE49-F238E27FC236}">
                      <a16:creationId xmlns:a16="http://schemas.microsoft.com/office/drawing/2014/main" id="{2B1C2EB5-0AFC-4A63-8C6C-177FFBCA34F8}"/>
                    </a:ext>
                  </a:extLst>
                </p14:cNvPr>
                <p14:cNvContentPartPr/>
                <p14:nvPr/>
              </p14:nvContentPartPr>
              <p14:xfrm>
                <a:off x="3276332" y="4350480"/>
                <a:ext cx="173880" cy="172080"/>
              </p14:xfrm>
            </p:contentPart>
          </mc:Choice>
          <mc:Fallback xmlns="">
            <p:pic>
              <p:nvPicPr>
                <p:cNvPr id="109" name="Ink 108">
                  <a:extLst>
                    <a:ext uri="{FF2B5EF4-FFF2-40B4-BE49-F238E27FC236}">
                      <a16:creationId xmlns:a16="http://schemas.microsoft.com/office/drawing/2014/main" id="{2B1C2EB5-0AFC-4A63-8C6C-177FFBCA34F8}"/>
                    </a:ext>
                  </a:extLst>
                </p:cNvPr>
                <p:cNvPicPr/>
                <p:nvPr/>
              </p:nvPicPr>
              <p:blipFill>
                <a:blip r:embed="rId91"/>
                <a:stretch>
                  <a:fillRect/>
                </a:stretch>
              </p:blipFill>
              <p:spPr>
                <a:xfrm>
                  <a:off x="3258332" y="4332840"/>
                  <a:ext cx="209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0" name="Ink 109">
                  <a:extLst>
                    <a:ext uri="{FF2B5EF4-FFF2-40B4-BE49-F238E27FC236}">
                      <a16:creationId xmlns:a16="http://schemas.microsoft.com/office/drawing/2014/main" id="{69CF2B9D-807F-47D1-8A4A-75CF814780BD}"/>
                    </a:ext>
                  </a:extLst>
                </p14:cNvPr>
                <p14:cNvContentPartPr/>
                <p14:nvPr/>
              </p14:nvContentPartPr>
              <p14:xfrm>
                <a:off x="3393332" y="4425000"/>
                <a:ext cx="9720" cy="186480"/>
              </p14:xfrm>
            </p:contentPart>
          </mc:Choice>
          <mc:Fallback xmlns="">
            <p:pic>
              <p:nvPicPr>
                <p:cNvPr id="110" name="Ink 109">
                  <a:extLst>
                    <a:ext uri="{FF2B5EF4-FFF2-40B4-BE49-F238E27FC236}">
                      <a16:creationId xmlns:a16="http://schemas.microsoft.com/office/drawing/2014/main" id="{69CF2B9D-807F-47D1-8A4A-75CF814780BD}"/>
                    </a:ext>
                  </a:extLst>
                </p:cNvPr>
                <p:cNvPicPr/>
                <p:nvPr/>
              </p:nvPicPr>
              <p:blipFill>
                <a:blip r:embed="rId93"/>
                <a:stretch>
                  <a:fillRect/>
                </a:stretch>
              </p:blipFill>
              <p:spPr>
                <a:xfrm>
                  <a:off x="3375692" y="4407360"/>
                  <a:ext cx="45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1" name="Ink 110">
                  <a:extLst>
                    <a:ext uri="{FF2B5EF4-FFF2-40B4-BE49-F238E27FC236}">
                      <a16:creationId xmlns:a16="http://schemas.microsoft.com/office/drawing/2014/main" id="{F487438F-DFBD-4457-AD9C-7119437F0788}"/>
                    </a:ext>
                  </a:extLst>
                </p14:cNvPr>
                <p14:cNvContentPartPr/>
                <p14:nvPr/>
              </p14:nvContentPartPr>
              <p14:xfrm>
                <a:off x="3569012" y="4466040"/>
                <a:ext cx="169200" cy="104040"/>
              </p14:xfrm>
            </p:contentPart>
          </mc:Choice>
          <mc:Fallback xmlns="">
            <p:pic>
              <p:nvPicPr>
                <p:cNvPr id="111" name="Ink 110">
                  <a:extLst>
                    <a:ext uri="{FF2B5EF4-FFF2-40B4-BE49-F238E27FC236}">
                      <a16:creationId xmlns:a16="http://schemas.microsoft.com/office/drawing/2014/main" id="{F487438F-DFBD-4457-AD9C-7119437F0788}"/>
                    </a:ext>
                  </a:extLst>
                </p:cNvPr>
                <p:cNvPicPr/>
                <p:nvPr/>
              </p:nvPicPr>
              <p:blipFill>
                <a:blip r:embed="rId95"/>
                <a:stretch>
                  <a:fillRect/>
                </a:stretch>
              </p:blipFill>
              <p:spPr>
                <a:xfrm>
                  <a:off x="3551372" y="4448040"/>
                  <a:ext cx="2048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2" name="Ink 111">
                  <a:extLst>
                    <a:ext uri="{FF2B5EF4-FFF2-40B4-BE49-F238E27FC236}">
                      <a16:creationId xmlns:a16="http://schemas.microsoft.com/office/drawing/2014/main" id="{FA991840-EB38-41A6-A795-F5840A78FE35}"/>
                    </a:ext>
                  </a:extLst>
                </p14:cNvPr>
                <p14:cNvContentPartPr/>
                <p14:nvPr/>
              </p14:nvContentPartPr>
              <p14:xfrm>
                <a:off x="3757652" y="4226280"/>
                <a:ext cx="84600" cy="157320"/>
              </p14:xfrm>
            </p:contentPart>
          </mc:Choice>
          <mc:Fallback xmlns="">
            <p:pic>
              <p:nvPicPr>
                <p:cNvPr id="112" name="Ink 111">
                  <a:extLst>
                    <a:ext uri="{FF2B5EF4-FFF2-40B4-BE49-F238E27FC236}">
                      <a16:creationId xmlns:a16="http://schemas.microsoft.com/office/drawing/2014/main" id="{FA991840-EB38-41A6-A795-F5840A78FE35}"/>
                    </a:ext>
                  </a:extLst>
                </p:cNvPr>
                <p:cNvPicPr/>
                <p:nvPr/>
              </p:nvPicPr>
              <p:blipFill>
                <a:blip r:embed="rId97"/>
                <a:stretch>
                  <a:fillRect/>
                </a:stretch>
              </p:blipFill>
              <p:spPr>
                <a:xfrm>
                  <a:off x="3739652" y="4208280"/>
                  <a:ext cx="120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3" name="Ink 112">
                  <a:extLst>
                    <a:ext uri="{FF2B5EF4-FFF2-40B4-BE49-F238E27FC236}">
                      <a16:creationId xmlns:a16="http://schemas.microsoft.com/office/drawing/2014/main" id="{257FB2DE-635B-4B6E-8F53-56692FD262D6}"/>
                    </a:ext>
                  </a:extLst>
                </p14:cNvPr>
                <p14:cNvContentPartPr/>
                <p14:nvPr/>
              </p14:nvContentPartPr>
              <p14:xfrm>
                <a:off x="3014252" y="4943040"/>
                <a:ext cx="108360" cy="14400"/>
              </p14:xfrm>
            </p:contentPart>
          </mc:Choice>
          <mc:Fallback xmlns="">
            <p:pic>
              <p:nvPicPr>
                <p:cNvPr id="113" name="Ink 112">
                  <a:extLst>
                    <a:ext uri="{FF2B5EF4-FFF2-40B4-BE49-F238E27FC236}">
                      <a16:creationId xmlns:a16="http://schemas.microsoft.com/office/drawing/2014/main" id="{257FB2DE-635B-4B6E-8F53-56692FD262D6}"/>
                    </a:ext>
                  </a:extLst>
                </p:cNvPr>
                <p:cNvPicPr/>
                <p:nvPr/>
              </p:nvPicPr>
              <p:blipFill>
                <a:blip r:embed="rId99"/>
                <a:stretch>
                  <a:fillRect/>
                </a:stretch>
              </p:blipFill>
              <p:spPr>
                <a:xfrm>
                  <a:off x="2996252" y="4925400"/>
                  <a:ext cx="14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4" name="Ink 113">
                  <a:extLst>
                    <a:ext uri="{FF2B5EF4-FFF2-40B4-BE49-F238E27FC236}">
                      <a16:creationId xmlns:a16="http://schemas.microsoft.com/office/drawing/2014/main" id="{08E83FA5-08F7-406F-8F6D-80765462884A}"/>
                    </a:ext>
                  </a:extLst>
                </p14:cNvPr>
                <p14:cNvContentPartPr/>
                <p14:nvPr/>
              </p14:nvContentPartPr>
              <p14:xfrm>
                <a:off x="3040532" y="5023680"/>
                <a:ext cx="92160" cy="21960"/>
              </p14:xfrm>
            </p:contentPart>
          </mc:Choice>
          <mc:Fallback xmlns="">
            <p:pic>
              <p:nvPicPr>
                <p:cNvPr id="114" name="Ink 113">
                  <a:extLst>
                    <a:ext uri="{FF2B5EF4-FFF2-40B4-BE49-F238E27FC236}">
                      <a16:creationId xmlns:a16="http://schemas.microsoft.com/office/drawing/2014/main" id="{08E83FA5-08F7-406F-8F6D-80765462884A}"/>
                    </a:ext>
                  </a:extLst>
                </p:cNvPr>
                <p:cNvPicPr/>
                <p:nvPr/>
              </p:nvPicPr>
              <p:blipFill>
                <a:blip r:embed="rId101"/>
                <a:stretch>
                  <a:fillRect/>
                </a:stretch>
              </p:blipFill>
              <p:spPr>
                <a:xfrm>
                  <a:off x="3022532" y="5006040"/>
                  <a:ext cx="127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5" name="Ink 114">
                  <a:extLst>
                    <a:ext uri="{FF2B5EF4-FFF2-40B4-BE49-F238E27FC236}">
                      <a16:creationId xmlns:a16="http://schemas.microsoft.com/office/drawing/2014/main" id="{C3B9757D-FA24-4C8B-BBA7-86DB23F29456}"/>
                    </a:ext>
                  </a:extLst>
                </p14:cNvPr>
                <p14:cNvContentPartPr/>
                <p14:nvPr/>
              </p14:nvContentPartPr>
              <p14:xfrm>
                <a:off x="3352652" y="4855920"/>
                <a:ext cx="135000" cy="222480"/>
              </p14:xfrm>
            </p:contentPart>
          </mc:Choice>
          <mc:Fallback xmlns="">
            <p:pic>
              <p:nvPicPr>
                <p:cNvPr id="115" name="Ink 114">
                  <a:extLst>
                    <a:ext uri="{FF2B5EF4-FFF2-40B4-BE49-F238E27FC236}">
                      <a16:creationId xmlns:a16="http://schemas.microsoft.com/office/drawing/2014/main" id="{C3B9757D-FA24-4C8B-BBA7-86DB23F29456}"/>
                    </a:ext>
                  </a:extLst>
                </p:cNvPr>
                <p:cNvPicPr/>
                <p:nvPr/>
              </p:nvPicPr>
              <p:blipFill>
                <a:blip r:embed="rId103"/>
                <a:stretch>
                  <a:fillRect/>
                </a:stretch>
              </p:blipFill>
              <p:spPr>
                <a:xfrm>
                  <a:off x="3335012" y="4838280"/>
                  <a:ext cx="1706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6" name="Ink 115">
                  <a:extLst>
                    <a:ext uri="{FF2B5EF4-FFF2-40B4-BE49-F238E27FC236}">
                      <a16:creationId xmlns:a16="http://schemas.microsoft.com/office/drawing/2014/main" id="{114BE902-0AD2-47B8-A54E-4412D049C13A}"/>
                    </a:ext>
                  </a:extLst>
                </p14:cNvPr>
                <p14:cNvContentPartPr/>
                <p14:nvPr/>
              </p14:nvContentPartPr>
              <p14:xfrm>
                <a:off x="3549932" y="4832880"/>
                <a:ext cx="120240" cy="234000"/>
              </p14:xfrm>
            </p:contentPart>
          </mc:Choice>
          <mc:Fallback xmlns="">
            <p:pic>
              <p:nvPicPr>
                <p:cNvPr id="116" name="Ink 115">
                  <a:extLst>
                    <a:ext uri="{FF2B5EF4-FFF2-40B4-BE49-F238E27FC236}">
                      <a16:creationId xmlns:a16="http://schemas.microsoft.com/office/drawing/2014/main" id="{114BE902-0AD2-47B8-A54E-4412D049C13A}"/>
                    </a:ext>
                  </a:extLst>
                </p:cNvPr>
                <p:cNvPicPr/>
                <p:nvPr/>
              </p:nvPicPr>
              <p:blipFill>
                <a:blip r:embed="rId105"/>
                <a:stretch>
                  <a:fillRect/>
                </a:stretch>
              </p:blipFill>
              <p:spPr>
                <a:xfrm>
                  <a:off x="3532292" y="4815240"/>
                  <a:ext cx="1558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7" name="Ink 116">
                  <a:extLst>
                    <a:ext uri="{FF2B5EF4-FFF2-40B4-BE49-F238E27FC236}">
                      <a16:creationId xmlns:a16="http://schemas.microsoft.com/office/drawing/2014/main" id="{A7470721-5590-434E-B354-A44A10788D4A}"/>
                    </a:ext>
                  </a:extLst>
                </p14:cNvPr>
                <p14:cNvContentPartPr/>
                <p14:nvPr/>
              </p14:nvContentPartPr>
              <p14:xfrm>
                <a:off x="3770612" y="4925400"/>
                <a:ext cx="5040" cy="3960"/>
              </p14:xfrm>
            </p:contentPart>
          </mc:Choice>
          <mc:Fallback xmlns="">
            <p:pic>
              <p:nvPicPr>
                <p:cNvPr id="117" name="Ink 116">
                  <a:extLst>
                    <a:ext uri="{FF2B5EF4-FFF2-40B4-BE49-F238E27FC236}">
                      <a16:creationId xmlns:a16="http://schemas.microsoft.com/office/drawing/2014/main" id="{A7470721-5590-434E-B354-A44A10788D4A}"/>
                    </a:ext>
                  </a:extLst>
                </p:cNvPr>
                <p:cNvPicPr/>
                <p:nvPr/>
              </p:nvPicPr>
              <p:blipFill>
                <a:blip r:embed="rId107"/>
                <a:stretch>
                  <a:fillRect/>
                </a:stretch>
              </p:blipFill>
              <p:spPr>
                <a:xfrm>
                  <a:off x="3752612" y="4907760"/>
                  <a:ext cx="406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18" name="Ink 117">
                  <a:extLst>
                    <a:ext uri="{FF2B5EF4-FFF2-40B4-BE49-F238E27FC236}">
                      <a16:creationId xmlns:a16="http://schemas.microsoft.com/office/drawing/2014/main" id="{E84A1067-71B6-4DAC-8B84-E02CF00F4AB2}"/>
                    </a:ext>
                  </a:extLst>
                </p14:cNvPr>
                <p14:cNvContentPartPr/>
                <p14:nvPr/>
              </p14:nvContentPartPr>
              <p14:xfrm>
                <a:off x="3846212" y="4777080"/>
                <a:ext cx="142920" cy="190080"/>
              </p14:xfrm>
            </p:contentPart>
          </mc:Choice>
          <mc:Fallback xmlns="">
            <p:pic>
              <p:nvPicPr>
                <p:cNvPr id="118" name="Ink 117">
                  <a:extLst>
                    <a:ext uri="{FF2B5EF4-FFF2-40B4-BE49-F238E27FC236}">
                      <a16:creationId xmlns:a16="http://schemas.microsoft.com/office/drawing/2014/main" id="{E84A1067-71B6-4DAC-8B84-E02CF00F4AB2}"/>
                    </a:ext>
                  </a:extLst>
                </p:cNvPr>
                <p:cNvPicPr/>
                <p:nvPr/>
              </p:nvPicPr>
              <p:blipFill>
                <a:blip r:embed="rId109"/>
                <a:stretch>
                  <a:fillRect/>
                </a:stretch>
              </p:blipFill>
              <p:spPr>
                <a:xfrm>
                  <a:off x="3828212" y="4759440"/>
                  <a:ext cx="1785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9" name="Ink 118">
                  <a:extLst>
                    <a:ext uri="{FF2B5EF4-FFF2-40B4-BE49-F238E27FC236}">
                      <a16:creationId xmlns:a16="http://schemas.microsoft.com/office/drawing/2014/main" id="{F6A7B9C6-28D0-4A35-8623-DE69FBCBF3E9}"/>
                    </a:ext>
                  </a:extLst>
                </p14:cNvPr>
                <p14:cNvContentPartPr/>
                <p14:nvPr/>
              </p14:nvContentPartPr>
              <p14:xfrm>
                <a:off x="3914972" y="4873200"/>
                <a:ext cx="24120" cy="167760"/>
              </p14:xfrm>
            </p:contentPart>
          </mc:Choice>
          <mc:Fallback xmlns="">
            <p:pic>
              <p:nvPicPr>
                <p:cNvPr id="119" name="Ink 118">
                  <a:extLst>
                    <a:ext uri="{FF2B5EF4-FFF2-40B4-BE49-F238E27FC236}">
                      <a16:creationId xmlns:a16="http://schemas.microsoft.com/office/drawing/2014/main" id="{F6A7B9C6-28D0-4A35-8623-DE69FBCBF3E9}"/>
                    </a:ext>
                  </a:extLst>
                </p:cNvPr>
                <p:cNvPicPr/>
                <p:nvPr/>
              </p:nvPicPr>
              <p:blipFill>
                <a:blip r:embed="rId111"/>
                <a:stretch>
                  <a:fillRect/>
                </a:stretch>
              </p:blipFill>
              <p:spPr>
                <a:xfrm>
                  <a:off x="3896972" y="4855560"/>
                  <a:ext cx="5976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0" name="Ink 119">
                  <a:extLst>
                    <a:ext uri="{FF2B5EF4-FFF2-40B4-BE49-F238E27FC236}">
                      <a16:creationId xmlns:a16="http://schemas.microsoft.com/office/drawing/2014/main" id="{8F26F99B-EF9A-4A00-AA6B-DDEE5CC518AB}"/>
                    </a:ext>
                  </a:extLst>
                </p14:cNvPr>
                <p14:cNvContentPartPr/>
                <p14:nvPr/>
              </p14:nvContentPartPr>
              <p14:xfrm>
                <a:off x="4077692" y="4904520"/>
                <a:ext cx="151560" cy="110520"/>
              </p14:xfrm>
            </p:contentPart>
          </mc:Choice>
          <mc:Fallback xmlns="">
            <p:pic>
              <p:nvPicPr>
                <p:cNvPr id="120" name="Ink 119">
                  <a:extLst>
                    <a:ext uri="{FF2B5EF4-FFF2-40B4-BE49-F238E27FC236}">
                      <a16:creationId xmlns:a16="http://schemas.microsoft.com/office/drawing/2014/main" id="{8F26F99B-EF9A-4A00-AA6B-DDEE5CC518AB}"/>
                    </a:ext>
                  </a:extLst>
                </p:cNvPr>
                <p:cNvPicPr/>
                <p:nvPr/>
              </p:nvPicPr>
              <p:blipFill>
                <a:blip r:embed="rId113"/>
                <a:stretch>
                  <a:fillRect/>
                </a:stretch>
              </p:blipFill>
              <p:spPr>
                <a:xfrm>
                  <a:off x="4060052" y="4886880"/>
                  <a:ext cx="1872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1" name="Ink 120">
                  <a:extLst>
                    <a:ext uri="{FF2B5EF4-FFF2-40B4-BE49-F238E27FC236}">
                      <a16:creationId xmlns:a16="http://schemas.microsoft.com/office/drawing/2014/main" id="{5D2C2017-5B90-49C4-B7A0-CCE70E211B6D}"/>
                    </a:ext>
                  </a:extLst>
                </p14:cNvPr>
                <p14:cNvContentPartPr/>
                <p14:nvPr/>
              </p14:nvContentPartPr>
              <p14:xfrm>
                <a:off x="4249052" y="4675200"/>
                <a:ext cx="75960" cy="158400"/>
              </p14:xfrm>
            </p:contentPart>
          </mc:Choice>
          <mc:Fallback xmlns="">
            <p:pic>
              <p:nvPicPr>
                <p:cNvPr id="121" name="Ink 120">
                  <a:extLst>
                    <a:ext uri="{FF2B5EF4-FFF2-40B4-BE49-F238E27FC236}">
                      <a16:creationId xmlns:a16="http://schemas.microsoft.com/office/drawing/2014/main" id="{5D2C2017-5B90-49C4-B7A0-CCE70E211B6D}"/>
                    </a:ext>
                  </a:extLst>
                </p:cNvPr>
                <p:cNvPicPr/>
                <p:nvPr/>
              </p:nvPicPr>
              <p:blipFill>
                <a:blip r:embed="rId115"/>
                <a:stretch>
                  <a:fillRect/>
                </a:stretch>
              </p:blipFill>
              <p:spPr>
                <a:xfrm>
                  <a:off x="4231052" y="4657200"/>
                  <a:ext cx="111600" cy="194040"/>
                </a:xfrm>
                <a:prstGeom prst="rect">
                  <a:avLst/>
                </a:prstGeom>
              </p:spPr>
            </p:pic>
          </mc:Fallback>
        </mc:AlternateContent>
      </p:grpSp>
      <p:grpSp>
        <p:nvGrpSpPr>
          <p:cNvPr id="122" name="Group 121">
            <a:extLst>
              <a:ext uri="{FF2B5EF4-FFF2-40B4-BE49-F238E27FC236}">
                <a16:creationId xmlns:a16="http://schemas.microsoft.com/office/drawing/2014/main" id="{4CDFC99B-9F2C-4CB4-8649-038FA167F751}"/>
              </a:ext>
            </a:extLst>
          </p:cNvPr>
          <p:cNvGrpSpPr/>
          <p:nvPr/>
        </p:nvGrpSpPr>
        <p:grpSpPr>
          <a:xfrm>
            <a:off x="1851812" y="4916760"/>
            <a:ext cx="983160" cy="250560"/>
            <a:chOff x="1851812" y="4916760"/>
            <a:chExt cx="983160" cy="250560"/>
          </a:xfrm>
        </p:grpSpPr>
        <mc:AlternateContent xmlns:mc="http://schemas.openxmlformats.org/markup-compatibility/2006" xmlns:p14="http://schemas.microsoft.com/office/powerpoint/2010/main">
          <mc:Choice Requires="p14">
            <p:contentPart p14:bwMode="auto" r:id="rId116">
              <p14:nvContentPartPr>
                <p14:cNvPr id="123" name="Ink 122">
                  <a:extLst>
                    <a:ext uri="{FF2B5EF4-FFF2-40B4-BE49-F238E27FC236}">
                      <a16:creationId xmlns:a16="http://schemas.microsoft.com/office/drawing/2014/main" id="{9F1DCA53-EDCA-47F1-BEC4-3ABBC6F54C1F}"/>
                    </a:ext>
                  </a:extLst>
                </p14:cNvPr>
                <p14:cNvContentPartPr/>
                <p14:nvPr/>
              </p14:nvContentPartPr>
              <p14:xfrm>
                <a:off x="2184452" y="5048520"/>
                <a:ext cx="84600" cy="81000"/>
              </p14:xfrm>
            </p:contentPart>
          </mc:Choice>
          <mc:Fallback xmlns="">
            <p:pic>
              <p:nvPicPr>
                <p:cNvPr id="123" name="Ink 122">
                  <a:extLst>
                    <a:ext uri="{FF2B5EF4-FFF2-40B4-BE49-F238E27FC236}">
                      <a16:creationId xmlns:a16="http://schemas.microsoft.com/office/drawing/2014/main" id="{9F1DCA53-EDCA-47F1-BEC4-3ABBC6F54C1F}"/>
                    </a:ext>
                  </a:extLst>
                </p:cNvPr>
                <p:cNvPicPr/>
                <p:nvPr/>
              </p:nvPicPr>
              <p:blipFill>
                <a:blip r:embed="rId117"/>
                <a:stretch>
                  <a:fillRect/>
                </a:stretch>
              </p:blipFill>
              <p:spPr>
                <a:xfrm>
                  <a:off x="2166452" y="5030880"/>
                  <a:ext cx="12024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4" name="Ink 123">
                  <a:extLst>
                    <a:ext uri="{FF2B5EF4-FFF2-40B4-BE49-F238E27FC236}">
                      <a16:creationId xmlns:a16="http://schemas.microsoft.com/office/drawing/2014/main" id="{33A16052-AC9F-4F3D-8DD2-EFE475A6B4CD}"/>
                    </a:ext>
                  </a:extLst>
                </p14:cNvPr>
                <p14:cNvContentPartPr/>
                <p14:nvPr/>
              </p14:nvContentPartPr>
              <p14:xfrm>
                <a:off x="2208572" y="5040600"/>
                <a:ext cx="82080" cy="126720"/>
              </p14:xfrm>
            </p:contentPart>
          </mc:Choice>
          <mc:Fallback xmlns="">
            <p:pic>
              <p:nvPicPr>
                <p:cNvPr id="124" name="Ink 123">
                  <a:extLst>
                    <a:ext uri="{FF2B5EF4-FFF2-40B4-BE49-F238E27FC236}">
                      <a16:creationId xmlns:a16="http://schemas.microsoft.com/office/drawing/2014/main" id="{33A16052-AC9F-4F3D-8DD2-EFE475A6B4CD}"/>
                    </a:ext>
                  </a:extLst>
                </p:cNvPr>
                <p:cNvPicPr/>
                <p:nvPr/>
              </p:nvPicPr>
              <p:blipFill>
                <a:blip r:embed="rId119"/>
                <a:stretch>
                  <a:fillRect/>
                </a:stretch>
              </p:blipFill>
              <p:spPr>
                <a:xfrm>
                  <a:off x="2190572" y="5022960"/>
                  <a:ext cx="11772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5" name="Ink 124">
                  <a:extLst>
                    <a:ext uri="{FF2B5EF4-FFF2-40B4-BE49-F238E27FC236}">
                      <a16:creationId xmlns:a16="http://schemas.microsoft.com/office/drawing/2014/main" id="{58457391-18F3-466D-BB7E-ED34DFD6A842}"/>
                    </a:ext>
                  </a:extLst>
                </p14:cNvPr>
                <p14:cNvContentPartPr/>
                <p14:nvPr/>
              </p14:nvContentPartPr>
              <p14:xfrm>
                <a:off x="2395052" y="4961400"/>
                <a:ext cx="112320" cy="192600"/>
              </p14:xfrm>
            </p:contentPart>
          </mc:Choice>
          <mc:Fallback xmlns="">
            <p:pic>
              <p:nvPicPr>
                <p:cNvPr id="125" name="Ink 124">
                  <a:extLst>
                    <a:ext uri="{FF2B5EF4-FFF2-40B4-BE49-F238E27FC236}">
                      <a16:creationId xmlns:a16="http://schemas.microsoft.com/office/drawing/2014/main" id="{58457391-18F3-466D-BB7E-ED34DFD6A842}"/>
                    </a:ext>
                  </a:extLst>
                </p:cNvPr>
                <p:cNvPicPr/>
                <p:nvPr/>
              </p:nvPicPr>
              <p:blipFill>
                <a:blip r:embed="rId121"/>
                <a:stretch>
                  <a:fillRect/>
                </a:stretch>
              </p:blipFill>
              <p:spPr>
                <a:xfrm>
                  <a:off x="2377052" y="4943760"/>
                  <a:ext cx="1479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6" name="Ink 125">
                  <a:extLst>
                    <a:ext uri="{FF2B5EF4-FFF2-40B4-BE49-F238E27FC236}">
                      <a16:creationId xmlns:a16="http://schemas.microsoft.com/office/drawing/2014/main" id="{C35F1514-663B-40C4-A300-2D4FB905C712}"/>
                    </a:ext>
                  </a:extLst>
                </p14:cNvPr>
                <p14:cNvContentPartPr/>
                <p14:nvPr/>
              </p14:nvContentPartPr>
              <p14:xfrm>
                <a:off x="2623652" y="5022240"/>
                <a:ext cx="2880" cy="11160"/>
              </p14:xfrm>
            </p:contentPart>
          </mc:Choice>
          <mc:Fallback xmlns="">
            <p:pic>
              <p:nvPicPr>
                <p:cNvPr id="126" name="Ink 125">
                  <a:extLst>
                    <a:ext uri="{FF2B5EF4-FFF2-40B4-BE49-F238E27FC236}">
                      <a16:creationId xmlns:a16="http://schemas.microsoft.com/office/drawing/2014/main" id="{C35F1514-663B-40C4-A300-2D4FB905C712}"/>
                    </a:ext>
                  </a:extLst>
                </p:cNvPr>
                <p:cNvPicPr/>
                <p:nvPr/>
              </p:nvPicPr>
              <p:blipFill>
                <a:blip r:embed="rId123"/>
                <a:stretch>
                  <a:fillRect/>
                </a:stretch>
              </p:blipFill>
              <p:spPr>
                <a:xfrm>
                  <a:off x="2605652" y="5004240"/>
                  <a:ext cx="3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27" name="Ink 126">
                  <a:extLst>
                    <a:ext uri="{FF2B5EF4-FFF2-40B4-BE49-F238E27FC236}">
                      <a16:creationId xmlns:a16="http://schemas.microsoft.com/office/drawing/2014/main" id="{93E58E82-7FFF-4A40-86E6-0A2412D7ABF2}"/>
                    </a:ext>
                  </a:extLst>
                </p14:cNvPr>
                <p14:cNvContentPartPr/>
                <p14:nvPr/>
              </p14:nvContentPartPr>
              <p14:xfrm>
                <a:off x="2737052" y="4916760"/>
                <a:ext cx="97920" cy="189720"/>
              </p14:xfrm>
            </p:contentPart>
          </mc:Choice>
          <mc:Fallback xmlns="">
            <p:pic>
              <p:nvPicPr>
                <p:cNvPr id="127" name="Ink 126">
                  <a:extLst>
                    <a:ext uri="{FF2B5EF4-FFF2-40B4-BE49-F238E27FC236}">
                      <a16:creationId xmlns:a16="http://schemas.microsoft.com/office/drawing/2014/main" id="{93E58E82-7FFF-4A40-86E6-0A2412D7ABF2}"/>
                    </a:ext>
                  </a:extLst>
                </p:cNvPr>
                <p:cNvPicPr/>
                <p:nvPr/>
              </p:nvPicPr>
              <p:blipFill>
                <a:blip r:embed="rId125"/>
                <a:stretch>
                  <a:fillRect/>
                </a:stretch>
              </p:blipFill>
              <p:spPr>
                <a:xfrm>
                  <a:off x="2719052" y="4898760"/>
                  <a:ext cx="1335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28" name="Ink 127">
                  <a:extLst>
                    <a:ext uri="{FF2B5EF4-FFF2-40B4-BE49-F238E27FC236}">
                      <a16:creationId xmlns:a16="http://schemas.microsoft.com/office/drawing/2014/main" id="{C9C54BD1-C373-42E7-995A-E2278717C21B}"/>
                    </a:ext>
                  </a:extLst>
                </p14:cNvPr>
                <p14:cNvContentPartPr/>
                <p14:nvPr/>
              </p14:nvContentPartPr>
              <p14:xfrm>
                <a:off x="1851812" y="4916760"/>
                <a:ext cx="112320" cy="234000"/>
              </p14:xfrm>
            </p:contentPart>
          </mc:Choice>
          <mc:Fallback xmlns="">
            <p:pic>
              <p:nvPicPr>
                <p:cNvPr id="128" name="Ink 127">
                  <a:extLst>
                    <a:ext uri="{FF2B5EF4-FFF2-40B4-BE49-F238E27FC236}">
                      <a16:creationId xmlns:a16="http://schemas.microsoft.com/office/drawing/2014/main" id="{C9C54BD1-C373-42E7-995A-E2278717C21B}"/>
                    </a:ext>
                  </a:extLst>
                </p:cNvPr>
                <p:cNvPicPr/>
                <p:nvPr/>
              </p:nvPicPr>
              <p:blipFill>
                <a:blip r:embed="rId127"/>
                <a:stretch>
                  <a:fillRect/>
                </a:stretch>
              </p:blipFill>
              <p:spPr>
                <a:xfrm>
                  <a:off x="1833812" y="4898760"/>
                  <a:ext cx="147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9" name="Ink 128">
                  <a:extLst>
                    <a:ext uri="{FF2B5EF4-FFF2-40B4-BE49-F238E27FC236}">
                      <a16:creationId xmlns:a16="http://schemas.microsoft.com/office/drawing/2014/main" id="{CC41CDE6-C8AA-493A-BAD8-A51D56C2B72E}"/>
                    </a:ext>
                  </a:extLst>
                </p14:cNvPr>
                <p14:cNvContentPartPr/>
                <p14:nvPr/>
              </p14:nvContentPartPr>
              <p14:xfrm>
                <a:off x="2032892" y="4922880"/>
                <a:ext cx="119160" cy="145440"/>
              </p14:xfrm>
            </p:contentPart>
          </mc:Choice>
          <mc:Fallback xmlns="">
            <p:pic>
              <p:nvPicPr>
                <p:cNvPr id="129" name="Ink 128">
                  <a:extLst>
                    <a:ext uri="{FF2B5EF4-FFF2-40B4-BE49-F238E27FC236}">
                      <a16:creationId xmlns:a16="http://schemas.microsoft.com/office/drawing/2014/main" id="{CC41CDE6-C8AA-493A-BAD8-A51D56C2B72E}"/>
                    </a:ext>
                  </a:extLst>
                </p:cNvPr>
                <p:cNvPicPr/>
                <p:nvPr/>
              </p:nvPicPr>
              <p:blipFill>
                <a:blip r:embed="rId129"/>
                <a:stretch>
                  <a:fillRect/>
                </a:stretch>
              </p:blipFill>
              <p:spPr>
                <a:xfrm>
                  <a:off x="2015252" y="4905240"/>
                  <a:ext cx="15480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0" name="Ink 129">
                  <a:extLst>
                    <a:ext uri="{FF2B5EF4-FFF2-40B4-BE49-F238E27FC236}">
                      <a16:creationId xmlns:a16="http://schemas.microsoft.com/office/drawing/2014/main" id="{CF1C6FA2-F015-4EDB-93FB-C727F5B42E60}"/>
                    </a:ext>
                  </a:extLst>
                </p14:cNvPr>
                <p14:cNvContentPartPr/>
                <p14:nvPr/>
              </p14:nvContentPartPr>
              <p14:xfrm>
                <a:off x="2099852" y="4966440"/>
                <a:ext cx="25200" cy="197280"/>
              </p14:xfrm>
            </p:contentPart>
          </mc:Choice>
          <mc:Fallback xmlns="">
            <p:pic>
              <p:nvPicPr>
                <p:cNvPr id="130" name="Ink 129">
                  <a:extLst>
                    <a:ext uri="{FF2B5EF4-FFF2-40B4-BE49-F238E27FC236}">
                      <a16:creationId xmlns:a16="http://schemas.microsoft.com/office/drawing/2014/main" id="{CF1C6FA2-F015-4EDB-93FB-C727F5B42E60}"/>
                    </a:ext>
                  </a:extLst>
                </p:cNvPr>
                <p:cNvPicPr/>
                <p:nvPr/>
              </p:nvPicPr>
              <p:blipFill>
                <a:blip r:embed="rId131"/>
                <a:stretch>
                  <a:fillRect/>
                </a:stretch>
              </p:blipFill>
              <p:spPr>
                <a:xfrm>
                  <a:off x="2082212" y="4948440"/>
                  <a:ext cx="60840" cy="232920"/>
                </a:xfrm>
                <a:prstGeom prst="rect">
                  <a:avLst/>
                </a:prstGeom>
              </p:spPr>
            </p:pic>
          </mc:Fallback>
        </mc:AlternateContent>
      </p:grpSp>
      <p:grpSp>
        <p:nvGrpSpPr>
          <p:cNvPr id="140" name="Group 139">
            <a:extLst>
              <a:ext uri="{FF2B5EF4-FFF2-40B4-BE49-F238E27FC236}">
                <a16:creationId xmlns:a16="http://schemas.microsoft.com/office/drawing/2014/main" id="{CF93BAE5-63F2-4452-AE0C-96AEBFFC7A3D}"/>
              </a:ext>
            </a:extLst>
          </p:cNvPr>
          <p:cNvGrpSpPr/>
          <p:nvPr/>
        </p:nvGrpSpPr>
        <p:grpSpPr>
          <a:xfrm>
            <a:off x="4472252" y="3179400"/>
            <a:ext cx="1000080" cy="304560"/>
            <a:chOff x="4472252" y="3179400"/>
            <a:chExt cx="1000080" cy="304560"/>
          </a:xfrm>
        </p:grpSpPr>
        <mc:AlternateContent xmlns:mc="http://schemas.openxmlformats.org/markup-compatibility/2006" xmlns:p14="http://schemas.microsoft.com/office/powerpoint/2010/main">
          <mc:Choice Requires="p14">
            <p:contentPart p14:bwMode="auto" r:id="rId132">
              <p14:nvContentPartPr>
                <p14:cNvPr id="21" name="Ink 20">
                  <a:extLst>
                    <a:ext uri="{FF2B5EF4-FFF2-40B4-BE49-F238E27FC236}">
                      <a16:creationId xmlns:a16="http://schemas.microsoft.com/office/drawing/2014/main" id="{8FBCBB3D-8AE8-4B62-8E1A-C51D2009E7FB}"/>
                    </a:ext>
                  </a:extLst>
                </p14:cNvPr>
                <p14:cNvContentPartPr/>
                <p14:nvPr/>
              </p14:nvContentPartPr>
              <p14:xfrm>
                <a:off x="4532012" y="3247800"/>
                <a:ext cx="17280" cy="234720"/>
              </p14:xfrm>
            </p:contentPart>
          </mc:Choice>
          <mc:Fallback xmlns="">
            <p:pic>
              <p:nvPicPr>
                <p:cNvPr id="21" name="Ink 20">
                  <a:extLst>
                    <a:ext uri="{FF2B5EF4-FFF2-40B4-BE49-F238E27FC236}">
                      <a16:creationId xmlns:a16="http://schemas.microsoft.com/office/drawing/2014/main" id="{8FBCBB3D-8AE8-4B62-8E1A-C51D2009E7FB}"/>
                    </a:ext>
                  </a:extLst>
                </p:cNvPr>
                <p:cNvPicPr/>
                <p:nvPr/>
              </p:nvPicPr>
              <p:blipFill>
                <a:blip r:embed="rId133"/>
                <a:stretch>
                  <a:fillRect/>
                </a:stretch>
              </p:blipFill>
              <p:spPr>
                <a:xfrm>
                  <a:off x="4514012" y="3230160"/>
                  <a:ext cx="529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1" name="Ink 130">
                  <a:extLst>
                    <a:ext uri="{FF2B5EF4-FFF2-40B4-BE49-F238E27FC236}">
                      <a16:creationId xmlns:a16="http://schemas.microsoft.com/office/drawing/2014/main" id="{BD4DFF9D-3C3F-4E68-BED3-2EB3667E7C37}"/>
                    </a:ext>
                  </a:extLst>
                </p14:cNvPr>
                <p14:cNvContentPartPr/>
                <p14:nvPr/>
              </p14:nvContentPartPr>
              <p14:xfrm>
                <a:off x="4636052" y="3249600"/>
                <a:ext cx="20160" cy="234360"/>
              </p14:xfrm>
            </p:contentPart>
          </mc:Choice>
          <mc:Fallback xmlns="">
            <p:pic>
              <p:nvPicPr>
                <p:cNvPr id="131" name="Ink 130">
                  <a:extLst>
                    <a:ext uri="{FF2B5EF4-FFF2-40B4-BE49-F238E27FC236}">
                      <a16:creationId xmlns:a16="http://schemas.microsoft.com/office/drawing/2014/main" id="{BD4DFF9D-3C3F-4E68-BED3-2EB3667E7C37}"/>
                    </a:ext>
                  </a:extLst>
                </p:cNvPr>
                <p:cNvPicPr/>
                <p:nvPr/>
              </p:nvPicPr>
              <p:blipFill>
                <a:blip r:embed="rId135"/>
                <a:stretch>
                  <a:fillRect/>
                </a:stretch>
              </p:blipFill>
              <p:spPr>
                <a:xfrm>
                  <a:off x="4618412" y="3231600"/>
                  <a:ext cx="5580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33" name="Ink 132">
                  <a:extLst>
                    <a:ext uri="{FF2B5EF4-FFF2-40B4-BE49-F238E27FC236}">
                      <a16:creationId xmlns:a16="http://schemas.microsoft.com/office/drawing/2014/main" id="{FB047F02-4A73-48A6-B1E6-D41B61A0AAF1}"/>
                    </a:ext>
                  </a:extLst>
                </p14:cNvPr>
                <p14:cNvContentPartPr/>
                <p14:nvPr/>
              </p14:nvContentPartPr>
              <p14:xfrm>
                <a:off x="4472252" y="3179400"/>
                <a:ext cx="271800" cy="81360"/>
              </p14:xfrm>
            </p:contentPart>
          </mc:Choice>
          <mc:Fallback xmlns="">
            <p:pic>
              <p:nvPicPr>
                <p:cNvPr id="133" name="Ink 132">
                  <a:extLst>
                    <a:ext uri="{FF2B5EF4-FFF2-40B4-BE49-F238E27FC236}">
                      <a16:creationId xmlns:a16="http://schemas.microsoft.com/office/drawing/2014/main" id="{FB047F02-4A73-48A6-B1E6-D41B61A0AAF1}"/>
                    </a:ext>
                  </a:extLst>
                </p:cNvPr>
                <p:cNvPicPr/>
                <p:nvPr/>
              </p:nvPicPr>
              <p:blipFill>
                <a:blip r:embed="rId137"/>
                <a:stretch>
                  <a:fillRect/>
                </a:stretch>
              </p:blipFill>
              <p:spPr>
                <a:xfrm>
                  <a:off x="4454612" y="3161760"/>
                  <a:ext cx="30744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35" name="Ink 134">
                  <a:extLst>
                    <a:ext uri="{FF2B5EF4-FFF2-40B4-BE49-F238E27FC236}">
                      <a16:creationId xmlns:a16="http://schemas.microsoft.com/office/drawing/2014/main" id="{F1FF5ACE-B230-410B-82A2-406CB0955068}"/>
                    </a:ext>
                  </a:extLst>
                </p14:cNvPr>
                <p14:cNvContentPartPr/>
                <p14:nvPr/>
              </p14:nvContentPartPr>
              <p14:xfrm>
                <a:off x="4790132" y="3319440"/>
                <a:ext cx="74520" cy="151920"/>
              </p14:xfrm>
            </p:contentPart>
          </mc:Choice>
          <mc:Fallback xmlns="">
            <p:pic>
              <p:nvPicPr>
                <p:cNvPr id="135" name="Ink 134">
                  <a:extLst>
                    <a:ext uri="{FF2B5EF4-FFF2-40B4-BE49-F238E27FC236}">
                      <a16:creationId xmlns:a16="http://schemas.microsoft.com/office/drawing/2014/main" id="{F1FF5ACE-B230-410B-82A2-406CB0955068}"/>
                    </a:ext>
                  </a:extLst>
                </p:cNvPr>
                <p:cNvPicPr/>
                <p:nvPr/>
              </p:nvPicPr>
              <p:blipFill>
                <a:blip r:embed="rId139"/>
                <a:stretch>
                  <a:fillRect/>
                </a:stretch>
              </p:blipFill>
              <p:spPr>
                <a:xfrm>
                  <a:off x="4772132" y="3301440"/>
                  <a:ext cx="11016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36" name="Ink 135">
                  <a:extLst>
                    <a:ext uri="{FF2B5EF4-FFF2-40B4-BE49-F238E27FC236}">
                      <a16:creationId xmlns:a16="http://schemas.microsoft.com/office/drawing/2014/main" id="{4D567329-EDA2-400B-9F76-28646D14A387}"/>
                    </a:ext>
                  </a:extLst>
                </p14:cNvPr>
                <p14:cNvContentPartPr/>
                <p14:nvPr/>
              </p14:nvContentPartPr>
              <p14:xfrm>
                <a:off x="4919012" y="3180480"/>
                <a:ext cx="132120" cy="126720"/>
              </p14:xfrm>
            </p:contentPart>
          </mc:Choice>
          <mc:Fallback xmlns="">
            <p:pic>
              <p:nvPicPr>
                <p:cNvPr id="136" name="Ink 135">
                  <a:extLst>
                    <a:ext uri="{FF2B5EF4-FFF2-40B4-BE49-F238E27FC236}">
                      <a16:creationId xmlns:a16="http://schemas.microsoft.com/office/drawing/2014/main" id="{4D567329-EDA2-400B-9F76-28646D14A387}"/>
                    </a:ext>
                  </a:extLst>
                </p:cNvPr>
                <p:cNvPicPr/>
                <p:nvPr/>
              </p:nvPicPr>
              <p:blipFill>
                <a:blip r:embed="rId141"/>
                <a:stretch>
                  <a:fillRect/>
                </a:stretch>
              </p:blipFill>
              <p:spPr>
                <a:xfrm>
                  <a:off x="4901372" y="3162480"/>
                  <a:ext cx="1677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37" name="Ink 136">
                  <a:extLst>
                    <a:ext uri="{FF2B5EF4-FFF2-40B4-BE49-F238E27FC236}">
                      <a16:creationId xmlns:a16="http://schemas.microsoft.com/office/drawing/2014/main" id="{CDEF61EA-01EA-447E-9423-D8A898D2DCA2}"/>
                    </a:ext>
                  </a:extLst>
                </p14:cNvPr>
                <p14:cNvContentPartPr/>
                <p14:nvPr/>
              </p14:nvContentPartPr>
              <p14:xfrm>
                <a:off x="5118812" y="3184080"/>
                <a:ext cx="128160" cy="284040"/>
              </p14:xfrm>
            </p:contentPart>
          </mc:Choice>
          <mc:Fallback xmlns="">
            <p:pic>
              <p:nvPicPr>
                <p:cNvPr id="137" name="Ink 136">
                  <a:extLst>
                    <a:ext uri="{FF2B5EF4-FFF2-40B4-BE49-F238E27FC236}">
                      <a16:creationId xmlns:a16="http://schemas.microsoft.com/office/drawing/2014/main" id="{CDEF61EA-01EA-447E-9423-D8A898D2DCA2}"/>
                    </a:ext>
                  </a:extLst>
                </p:cNvPr>
                <p:cNvPicPr/>
                <p:nvPr/>
              </p:nvPicPr>
              <p:blipFill>
                <a:blip r:embed="rId143"/>
                <a:stretch>
                  <a:fillRect/>
                </a:stretch>
              </p:blipFill>
              <p:spPr>
                <a:xfrm>
                  <a:off x="5101172" y="3166440"/>
                  <a:ext cx="16380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8" name="Ink 137">
                  <a:extLst>
                    <a:ext uri="{FF2B5EF4-FFF2-40B4-BE49-F238E27FC236}">
                      <a16:creationId xmlns:a16="http://schemas.microsoft.com/office/drawing/2014/main" id="{22C24150-5B4A-44D9-A7B7-6A1C4E71E417}"/>
                    </a:ext>
                  </a:extLst>
                </p14:cNvPr>
                <p14:cNvContentPartPr/>
                <p14:nvPr/>
              </p14:nvContentPartPr>
              <p14:xfrm>
                <a:off x="5360012" y="3351480"/>
                <a:ext cx="95400" cy="16560"/>
              </p14:xfrm>
            </p:contentPart>
          </mc:Choice>
          <mc:Fallback xmlns="">
            <p:pic>
              <p:nvPicPr>
                <p:cNvPr id="138" name="Ink 137">
                  <a:extLst>
                    <a:ext uri="{FF2B5EF4-FFF2-40B4-BE49-F238E27FC236}">
                      <a16:creationId xmlns:a16="http://schemas.microsoft.com/office/drawing/2014/main" id="{22C24150-5B4A-44D9-A7B7-6A1C4E71E417}"/>
                    </a:ext>
                  </a:extLst>
                </p:cNvPr>
                <p:cNvPicPr/>
                <p:nvPr/>
              </p:nvPicPr>
              <p:blipFill>
                <a:blip r:embed="rId145"/>
                <a:stretch>
                  <a:fillRect/>
                </a:stretch>
              </p:blipFill>
              <p:spPr>
                <a:xfrm>
                  <a:off x="5342012" y="3333480"/>
                  <a:ext cx="1310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9" name="Ink 138">
                  <a:extLst>
                    <a:ext uri="{FF2B5EF4-FFF2-40B4-BE49-F238E27FC236}">
                      <a16:creationId xmlns:a16="http://schemas.microsoft.com/office/drawing/2014/main" id="{9F3BA6C8-EDFF-4EC4-A1B5-2DCBC74A914D}"/>
                    </a:ext>
                  </a:extLst>
                </p14:cNvPr>
                <p14:cNvContentPartPr/>
                <p14:nvPr/>
              </p14:nvContentPartPr>
              <p14:xfrm>
                <a:off x="5353172" y="3430320"/>
                <a:ext cx="119160" cy="41400"/>
              </p14:xfrm>
            </p:contentPart>
          </mc:Choice>
          <mc:Fallback xmlns="">
            <p:pic>
              <p:nvPicPr>
                <p:cNvPr id="139" name="Ink 138">
                  <a:extLst>
                    <a:ext uri="{FF2B5EF4-FFF2-40B4-BE49-F238E27FC236}">
                      <a16:creationId xmlns:a16="http://schemas.microsoft.com/office/drawing/2014/main" id="{9F3BA6C8-EDFF-4EC4-A1B5-2DCBC74A914D}"/>
                    </a:ext>
                  </a:extLst>
                </p:cNvPr>
                <p:cNvPicPr/>
                <p:nvPr/>
              </p:nvPicPr>
              <p:blipFill>
                <a:blip r:embed="rId147"/>
                <a:stretch>
                  <a:fillRect/>
                </a:stretch>
              </p:blipFill>
              <p:spPr>
                <a:xfrm>
                  <a:off x="5335532" y="3412320"/>
                  <a:ext cx="154800" cy="77040"/>
                </a:xfrm>
                <a:prstGeom prst="rect">
                  <a:avLst/>
                </a:prstGeom>
              </p:spPr>
            </p:pic>
          </mc:Fallback>
        </mc:AlternateContent>
      </p:grpSp>
      <p:grpSp>
        <p:nvGrpSpPr>
          <p:cNvPr id="146" name="Group 145">
            <a:extLst>
              <a:ext uri="{FF2B5EF4-FFF2-40B4-BE49-F238E27FC236}">
                <a16:creationId xmlns:a16="http://schemas.microsoft.com/office/drawing/2014/main" id="{553FF57E-1DC7-4940-8A61-DB524036C244}"/>
              </a:ext>
            </a:extLst>
          </p:cNvPr>
          <p:cNvGrpSpPr/>
          <p:nvPr/>
        </p:nvGrpSpPr>
        <p:grpSpPr>
          <a:xfrm>
            <a:off x="5636132" y="3187320"/>
            <a:ext cx="644400" cy="276120"/>
            <a:chOff x="5636132" y="3187320"/>
            <a:chExt cx="644400" cy="276120"/>
          </a:xfrm>
        </p:grpSpPr>
        <mc:AlternateContent xmlns:mc="http://schemas.openxmlformats.org/markup-compatibility/2006" xmlns:p14="http://schemas.microsoft.com/office/powerpoint/2010/main">
          <mc:Choice Requires="p14">
            <p:contentPart p14:bwMode="auto" r:id="rId148">
              <p14:nvContentPartPr>
                <p14:cNvPr id="141" name="Ink 140">
                  <a:extLst>
                    <a:ext uri="{FF2B5EF4-FFF2-40B4-BE49-F238E27FC236}">
                      <a16:creationId xmlns:a16="http://schemas.microsoft.com/office/drawing/2014/main" id="{7AA6D7B8-50D5-49BF-84BA-977B4AE4633E}"/>
                    </a:ext>
                  </a:extLst>
                </p14:cNvPr>
                <p14:cNvContentPartPr/>
                <p14:nvPr/>
              </p14:nvContentPartPr>
              <p14:xfrm>
                <a:off x="5636132" y="3226200"/>
                <a:ext cx="99720" cy="219240"/>
              </p14:xfrm>
            </p:contentPart>
          </mc:Choice>
          <mc:Fallback xmlns="">
            <p:pic>
              <p:nvPicPr>
                <p:cNvPr id="141" name="Ink 140">
                  <a:extLst>
                    <a:ext uri="{FF2B5EF4-FFF2-40B4-BE49-F238E27FC236}">
                      <a16:creationId xmlns:a16="http://schemas.microsoft.com/office/drawing/2014/main" id="{7AA6D7B8-50D5-49BF-84BA-977B4AE4633E}"/>
                    </a:ext>
                  </a:extLst>
                </p:cNvPr>
                <p:cNvPicPr/>
                <p:nvPr/>
              </p:nvPicPr>
              <p:blipFill>
                <a:blip r:embed="rId149"/>
                <a:stretch>
                  <a:fillRect/>
                </a:stretch>
              </p:blipFill>
              <p:spPr>
                <a:xfrm>
                  <a:off x="5618492" y="3208560"/>
                  <a:ext cx="1353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2" name="Ink 141">
                  <a:extLst>
                    <a:ext uri="{FF2B5EF4-FFF2-40B4-BE49-F238E27FC236}">
                      <a16:creationId xmlns:a16="http://schemas.microsoft.com/office/drawing/2014/main" id="{5232D379-F675-4B29-AFD1-F53F4BA72A0A}"/>
                    </a:ext>
                  </a:extLst>
                </p14:cNvPr>
                <p14:cNvContentPartPr/>
                <p14:nvPr/>
              </p14:nvContentPartPr>
              <p14:xfrm>
                <a:off x="5804612" y="3223680"/>
                <a:ext cx="124920" cy="219960"/>
              </p14:xfrm>
            </p:contentPart>
          </mc:Choice>
          <mc:Fallback xmlns="">
            <p:pic>
              <p:nvPicPr>
                <p:cNvPr id="142" name="Ink 141">
                  <a:extLst>
                    <a:ext uri="{FF2B5EF4-FFF2-40B4-BE49-F238E27FC236}">
                      <a16:creationId xmlns:a16="http://schemas.microsoft.com/office/drawing/2014/main" id="{5232D379-F675-4B29-AFD1-F53F4BA72A0A}"/>
                    </a:ext>
                  </a:extLst>
                </p:cNvPr>
                <p:cNvPicPr/>
                <p:nvPr/>
              </p:nvPicPr>
              <p:blipFill>
                <a:blip r:embed="rId151"/>
                <a:stretch>
                  <a:fillRect/>
                </a:stretch>
              </p:blipFill>
              <p:spPr>
                <a:xfrm>
                  <a:off x="5786612" y="3205680"/>
                  <a:ext cx="16056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43" name="Ink 142">
                  <a:extLst>
                    <a:ext uri="{FF2B5EF4-FFF2-40B4-BE49-F238E27FC236}">
                      <a16:creationId xmlns:a16="http://schemas.microsoft.com/office/drawing/2014/main" id="{BADF1646-F808-4F46-B338-01483D5A7857}"/>
                    </a:ext>
                  </a:extLst>
                </p14:cNvPr>
                <p14:cNvContentPartPr/>
                <p14:nvPr/>
              </p14:nvContentPartPr>
              <p14:xfrm>
                <a:off x="6033212" y="3306840"/>
                <a:ext cx="5040" cy="15480"/>
              </p14:xfrm>
            </p:contentPart>
          </mc:Choice>
          <mc:Fallback xmlns="">
            <p:pic>
              <p:nvPicPr>
                <p:cNvPr id="143" name="Ink 142">
                  <a:extLst>
                    <a:ext uri="{FF2B5EF4-FFF2-40B4-BE49-F238E27FC236}">
                      <a16:creationId xmlns:a16="http://schemas.microsoft.com/office/drawing/2014/main" id="{BADF1646-F808-4F46-B338-01483D5A7857}"/>
                    </a:ext>
                  </a:extLst>
                </p:cNvPr>
                <p:cNvPicPr/>
                <p:nvPr/>
              </p:nvPicPr>
              <p:blipFill>
                <a:blip r:embed="rId153"/>
                <a:stretch>
                  <a:fillRect/>
                </a:stretch>
              </p:blipFill>
              <p:spPr>
                <a:xfrm>
                  <a:off x="6015572" y="3288840"/>
                  <a:ext cx="4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44" name="Ink 143">
                  <a:extLst>
                    <a:ext uri="{FF2B5EF4-FFF2-40B4-BE49-F238E27FC236}">
                      <a16:creationId xmlns:a16="http://schemas.microsoft.com/office/drawing/2014/main" id="{B8DEA6A3-D3C6-44B7-A057-1EF8A0815CF7}"/>
                    </a:ext>
                  </a:extLst>
                </p14:cNvPr>
                <p14:cNvContentPartPr/>
                <p14:nvPr/>
              </p14:nvContentPartPr>
              <p14:xfrm>
                <a:off x="6118532" y="3187320"/>
                <a:ext cx="162000" cy="136440"/>
              </p14:xfrm>
            </p:contentPart>
          </mc:Choice>
          <mc:Fallback xmlns="">
            <p:pic>
              <p:nvPicPr>
                <p:cNvPr id="144" name="Ink 143">
                  <a:extLst>
                    <a:ext uri="{FF2B5EF4-FFF2-40B4-BE49-F238E27FC236}">
                      <a16:creationId xmlns:a16="http://schemas.microsoft.com/office/drawing/2014/main" id="{B8DEA6A3-D3C6-44B7-A057-1EF8A0815CF7}"/>
                    </a:ext>
                  </a:extLst>
                </p:cNvPr>
                <p:cNvPicPr/>
                <p:nvPr/>
              </p:nvPicPr>
              <p:blipFill>
                <a:blip r:embed="rId155"/>
                <a:stretch>
                  <a:fillRect/>
                </a:stretch>
              </p:blipFill>
              <p:spPr>
                <a:xfrm>
                  <a:off x="6100532" y="3169320"/>
                  <a:ext cx="1976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45" name="Ink 144">
                  <a:extLst>
                    <a:ext uri="{FF2B5EF4-FFF2-40B4-BE49-F238E27FC236}">
                      <a16:creationId xmlns:a16="http://schemas.microsoft.com/office/drawing/2014/main" id="{66B70136-0D12-40BF-A8B5-1EEBC13D4475}"/>
                    </a:ext>
                  </a:extLst>
                </p14:cNvPr>
                <p14:cNvContentPartPr/>
                <p14:nvPr/>
              </p14:nvContentPartPr>
              <p14:xfrm>
                <a:off x="6219332" y="3227280"/>
                <a:ext cx="12960" cy="236160"/>
              </p14:xfrm>
            </p:contentPart>
          </mc:Choice>
          <mc:Fallback xmlns="">
            <p:pic>
              <p:nvPicPr>
                <p:cNvPr id="145" name="Ink 144">
                  <a:extLst>
                    <a:ext uri="{FF2B5EF4-FFF2-40B4-BE49-F238E27FC236}">
                      <a16:creationId xmlns:a16="http://schemas.microsoft.com/office/drawing/2014/main" id="{66B70136-0D12-40BF-A8B5-1EEBC13D4475}"/>
                    </a:ext>
                  </a:extLst>
                </p:cNvPr>
                <p:cNvPicPr/>
                <p:nvPr/>
              </p:nvPicPr>
              <p:blipFill>
                <a:blip r:embed="rId157"/>
                <a:stretch>
                  <a:fillRect/>
                </a:stretch>
              </p:blipFill>
              <p:spPr>
                <a:xfrm>
                  <a:off x="6201692" y="3209640"/>
                  <a:ext cx="48600" cy="271800"/>
                </a:xfrm>
                <a:prstGeom prst="rect">
                  <a:avLst/>
                </a:prstGeom>
              </p:spPr>
            </p:pic>
          </mc:Fallback>
        </mc:AlternateContent>
      </p:grpSp>
      <p:grpSp>
        <p:nvGrpSpPr>
          <p:cNvPr id="157" name="Group 156">
            <a:extLst>
              <a:ext uri="{FF2B5EF4-FFF2-40B4-BE49-F238E27FC236}">
                <a16:creationId xmlns:a16="http://schemas.microsoft.com/office/drawing/2014/main" id="{4702E1BD-F4BE-4BA8-AB08-919994F9C8EC}"/>
              </a:ext>
            </a:extLst>
          </p:cNvPr>
          <p:cNvGrpSpPr/>
          <p:nvPr/>
        </p:nvGrpSpPr>
        <p:grpSpPr>
          <a:xfrm>
            <a:off x="4455332" y="3679440"/>
            <a:ext cx="828360" cy="263520"/>
            <a:chOff x="4455332" y="3679440"/>
            <a:chExt cx="828360" cy="263520"/>
          </a:xfrm>
        </p:grpSpPr>
        <mc:AlternateContent xmlns:mc="http://schemas.openxmlformats.org/markup-compatibility/2006" xmlns:p14="http://schemas.microsoft.com/office/powerpoint/2010/main">
          <mc:Choice Requires="p14">
            <p:contentPart p14:bwMode="auto" r:id="rId158">
              <p14:nvContentPartPr>
                <p14:cNvPr id="147" name="Ink 146">
                  <a:extLst>
                    <a:ext uri="{FF2B5EF4-FFF2-40B4-BE49-F238E27FC236}">
                      <a16:creationId xmlns:a16="http://schemas.microsoft.com/office/drawing/2014/main" id="{849B4227-916C-46FB-9ED8-2A9634959823}"/>
                    </a:ext>
                  </a:extLst>
                </p14:cNvPr>
                <p14:cNvContentPartPr/>
                <p14:nvPr/>
              </p14:nvContentPartPr>
              <p14:xfrm>
                <a:off x="4455332" y="3688080"/>
                <a:ext cx="131760" cy="238320"/>
              </p14:xfrm>
            </p:contentPart>
          </mc:Choice>
          <mc:Fallback xmlns="">
            <p:pic>
              <p:nvPicPr>
                <p:cNvPr id="147" name="Ink 146">
                  <a:extLst>
                    <a:ext uri="{FF2B5EF4-FFF2-40B4-BE49-F238E27FC236}">
                      <a16:creationId xmlns:a16="http://schemas.microsoft.com/office/drawing/2014/main" id="{849B4227-916C-46FB-9ED8-2A9634959823}"/>
                    </a:ext>
                  </a:extLst>
                </p:cNvPr>
                <p:cNvPicPr/>
                <p:nvPr/>
              </p:nvPicPr>
              <p:blipFill>
                <a:blip r:embed="rId159"/>
                <a:stretch>
                  <a:fillRect/>
                </a:stretch>
              </p:blipFill>
              <p:spPr>
                <a:xfrm>
                  <a:off x="4437692" y="3670440"/>
                  <a:ext cx="16740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48" name="Ink 147">
                  <a:extLst>
                    <a:ext uri="{FF2B5EF4-FFF2-40B4-BE49-F238E27FC236}">
                      <a16:creationId xmlns:a16="http://schemas.microsoft.com/office/drawing/2014/main" id="{D28BF10D-CF0A-4FA9-A407-F59D5746559A}"/>
                    </a:ext>
                  </a:extLst>
                </p14:cNvPr>
                <p14:cNvContentPartPr/>
                <p14:nvPr/>
              </p14:nvContentPartPr>
              <p14:xfrm>
                <a:off x="4653332" y="3722280"/>
                <a:ext cx="117000" cy="220680"/>
              </p14:xfrm>
            </p:contentPart>
          </mc:Choice>
          <mc:Fallback xmlns="">
            <p:pic>
              <p:nvPicPr>
                <p:cNvPr id="148" name="Ink 147">
                  <a:extLst>
                    <a:ext uri="{FF2B5EF4-FFF2-40B4-BE49-F238E27FC236}">
                      <a16:creationId xmlns:a16="http://schemas.microsoft.com/office/drawing/2014/main" id="{D28BF10D-CF0A-4FA9-A407-F59D5746559A}"/>
                    </a:ext>
                  </a:extLst>
                </p:cNvPr>
                <p:cNvPicPr/>
                <p:nvPr/>
              </p:nvPicPr>
              <p:blipFill>
                <a:blip r:embed="rId161"/>
                <a:stretch>
                  <a:fillRect/>
                </a:stretch>
              </p:blipFill>
              <p:spPr>
                <a:xfrm>
                  <a:off x="4635692" y="3704640"/>
                  <a:ext cx="15264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49" name="Ink 148">
                  <a:extLst>
                    <a:ext uri="{FF2B5EF4-FFF2-40B4-BE49-F238E27FC236}">
                      <a16:creationId xmlns:a16="http://schemas.microsoft.com/office/drawing/2014/main" id="{6AD422DF-AE62-4C93-B679-1E8DD7BD1D02}"/>
                    </a:ext>
                  </a:extLst>
                </p14:cNvPr>
                <p14:cNvContentPartPr/>
                <p14:nvPr/>
              </p14:nvContentPartPr>
              <p14:xfrm>
                <a:off x="4680692" y="3709680"/>
                <a:ext cx="102240" cy="28440"/>
              </p14:xfrm>
            </p:contentPart>
          </mc:Choice>
          <mc:Fallback xmlns="">
            <p:pic>
              <p:nvPicPr>
                <p:cNvPr id="149" name="Ink 148">
                  <a:extLst>
                    <a:ext uri="{FF2B5EF4-FFF2-40B4-BE49-F238E27FC236}">
                      <a16:creationId xmlns:a16="http://schemas.microsoft.com/office/drawing/2014/main" id="{6AD422DF-AE62-4C93-B679-1E8DD7BD1D02}"/>
                    </a:ext>
                  </a:extLst>
                </p:cNvPr>
                <p:cNvPicPr/>
                <p:nvPr/>
              </p:nvPicPr>
              <p:blipFill>
                <a:blip r:embed="rId163"/>
                <a:stretch>
                  <a:fillRect/>
                </a:stretch>
              </p:blipFill>
              <p:spPr>
                <a:xfrm>
                  <a:off x="4663052" y="3692040"/>
                  <a:ext cx="13788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0" name="Ink 149">
                  <a:extLst>
                    <a:ext uri="{FF2B5EF4-FFF2-40B4-BE49-F238E27FC236}">
                      <a16:creationId xmlns:a16="http://schemas.microsoft.com/office/drawing/2014/main" id="{368FCD4C-50D2-4E8C-B7B0-02661536CFB0}"/>
                    </a:ext>
                  </a:extLst>
                </p14:cNvPr>
                <p14:cNvContentPartPr/>
                <p14:nvPr/>
              </p14:nvContentPartPr>
              <p14:xfrm>
                <a:off x="4901372" y="3770520"/>
                <a:ext cx="22680" cy="154080"/>
              </p14:xfrm>
            </p:contentPart>
          </mc:Choice>
          <mc:Fallback xmlns="">
            <p:pic>
              <p:nvPicPr>
                <p:cNvPr id="150" name="Ink 149">
                  <a:extLst>
                    <a:ext uri="{FF2B5EF4-FFF2-40B4-BE49-F238E27FC236}">
                      <a16:creationId xmlns:a16="http://schemas.microsoft.com/office/drawing/2014/main" id="{368FCD4C-50D2-4E8C-B7B0-02661536CFB0}"/>
                    </a:ext>
                  </a:extLst>
                </p:cNvPr>
                <p:cNvPicPr/>
                <p:nvPr/>
              </p:nvPicPr>
              <p:blipFill>
                <a:blip r:embed="rId165"/>
                <a:stretch>
                  <a:fillRect/>
                </a:stretch>
              </p:blipFill>
              <p:spPr>
                <a:xfrm>
                  <a:off x="4883732" y="3752520"/>
                  <a:ext cx="5832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1" name="Ink 150">
                  <a:extLst>
                    <a:ext uri="{FF2B5EF4-FFF2-40B4-BE49-F238E27FC236}">
                      <a16:creationId xmlns:a16="http://schemas.microsoft.com/office/drawing/2014/main" id="{E291D73A-5E93-4C9D-B2FC-841E7E3165D6}"/>
                    </a:ext>
                  </a:extLst>
                </p14:cNvPr>
                <p14:cNvContentPartPr/>
                <p14:nvPr/>
              </p14:nvContentPartPr>
              <p14:xfrm>
                <a:off x="4983452" y="3733440"/>
                <a:ext cx="34560" cy="194400"/>
              </p14:xfrm>
            </p:contentPart>
          </mc:Choice>
          <mc:Fallback xmlns="">
            <p:pic>
              <p:nvPicPr>
                <p:cNvPr id="151" name="Ink 150">
                  <a:extLst>
                    <a:ext uri="{FF2B5EF4-FFF2-40B4-BE49-F238E27FC236}">
                      <a16:creationId xmlns:a16="http://schemas.microsoft.com/office/drawing/2014/main" id="{E291D73A-5E93-4C9D-B2FC-841E7E3165D6}"/>
                    </a:ext>
                  </a:extLst>
                </p:cNvPr>
                <p:cNvPicPr/>
                <p:nvPr/>
              </p:nvPicPr>
              <p:blipFill>
                <a:blip r:embed="rId167"/>
                <a:stretch>
                  <a:fillRect/>
                </a:stretch>
              </p:blipFill>
              <p:spPr>
                <a:xfrm>
                  <a:off x="4965812" y="3715440"/>
                  <a:ext cx="7020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2" name="Ink 151">
                  <a:extLst>
                    <a:ext uri="{FF2B5EF4-FFF2-40B4-BE49-F238E27FC236}">
                      <a16:creationId xmlns:a16="http://schemas.microsoft.com/office/drawing/2014/main" id="{30FF0F91-2859-41E5-9B3A-6C89E8C854D3}"/>
                    </a:ext>
                  </a:extLst>
                </p14:cNvPr>
                <p14:cNvContentPartPr/>
                <p14:nvPr/>
              </p14:nvContentPartPr>
              <p14:xfrm>
                <a:off x="4866452" y="3712560"/>
                <a:ext cx="186120" cy="69120"/>
              </p14:xfrm>
            </p:contentPart>
          </mc:Choice>
          <mc:Fallback xmlns="">
            <p:pic>
              <p:nvPicPr>
                <p:cNvPr id="152" name="Ink 151">
                  <a:extLst>
                    <a:ext uri="{FF2B5EF4-FFF2-40B4-BE49-F238E27FC236}">
                      <a16:creationId xmlns:a16="http://schemas.microsoft.com/office/drawing/2014/main" id="{30FF0F91-2859-41E5-9B3A-6C89E8C854D3}"/>
                    </a:ext>
                  </a:extLst>
                </p:cNvPr>
                <p:cNvPicPr/>
                <p:nvPr/>
              </p:nvPicPr>
              <p:blipFill>
                <a:blip r:embed="rId169"/>
                <a:stretch>
                  <a:fillRect/>
                </a:stretch>
              </p:blipFill>
              <p:spPr>
                <a:xfrm>
                  <a:off x="4848812" y="3694920"/>
                  <a:ext cx="221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53" name="Ink 152">
                  <a:extLst>
                    <a:ext uri="{FF2B5EF4-FFF2-40B4-BE49-F238E27FC236}">
                      <a16:creationId xmlns:a16="http://schemas.microsoft.com/office/drawing/2014/main" id="{6F83A768-341D-410D-AC21-26C5A6A3D3D1}"/>
                    </a:ext>
                  </a:extLst>
                </p14:cNvPr>
                <p14:cNvContentPartPr/>
                <p14:nvPr/>
              </p14:nvContentPartPr>
              <p14:xfrm>
                <a:off x="5154812" y="3679440"/>
                <a:ext cx="128880" cy="237240"/>
              </p14:xfrm>
            </p:contentPart>
          </mc:Choice>
          <mc:Fallback xmlns="">
            <p:pic>
              <p:nvPicPr>
                <p:cNvPr id="153" name="Ink 152">
                  <a:extLst>
                    <a:ext uri="{FF2B5EF4-FFF2-40B4-BE49-F238E27FC236}">
                      <a16:creationId xmlns:a16="http://schemas.microsoft.com/office/drawing/2014/main" id="{6F83A768-341D-410D-AC21-26C5A6A3D3D1}"/>
                    </a:ext>
                  </a:extLst>
                </p:cNvPr>
                <p:cNvPicPr/>
                <p:nvPr/>
              </p:nvPicPr>
              <p:blipFill>
                <a:blip r:embed="rId171"/>
                <a:stretch>
                  <a:fillRect/>
                </a:stretch>
              </p:blipFill>
              <p:spPr>
                <a:xfrm>
                  <a:off x="5136812" y="3661440"/>
                  <a:ext cx="164520" cy="272880"/>
                </a:xfrm>
                <a:prstGeom prst="rect">
                  <a:avLst/>
                </a:prstGeom>
              </p:spPr>
            </p:pic>
          </mc:Fallback>
        </mc:AlternateContent>
      </p:grpSp>
      <p:grpSp>
        <p:nvGrpSpPr>
          <p:cNvPr id="164" name="Group 163">
            <a:extLst>
              <a:ext uri="{FF2B5EF4-FFF2-40B4-BE49-F238E27FC236}">
                <a16:creationId xmlns:a16="http://schemas.microsoft.com/office/drawing/2014/main" id="{074FEE99-4550-4C4F-BEBB-6204AA88E2E2}"/>
              </a:ext>
            </a:extLst>
          </p:cNvPr>
          <p:cNvGrpSpPr/>
          <p:nvPr/>
        </p:nvGrpSpPr>
        <p:grpSpPr>
          <a:xfrm>
            <a:off x="5472332" y="3607800"/>
            <a:ext cx="830160" cy="285120"/>
            <a:chOff x="5472332" y="3607800"/>
            <a:chExt cx="830160" cy="285120"/>
          </a:xfrm>
        </p:grpSpPr>
        <mc:AlternateContent xmlns:mc="http://schemas.openxmlformats.org/markup-compatibility/2006" xmlns:p14="http://schemas.microsoft.com/office/powerpoint/2010/main">
          <mc:Choice Requires="p14">
            <p:contentPart p14:bwMode="auto" r:id="rId172">
              <p14:nvContentPartPr>
                <p14:cNvPr id="154" name="Ink 153">
                  <a:extLst>
                    <a:ext uri="{FF2B5EF4-FFF2-40B4-BE49-F238E27FC236}">
                      <a16:creationId xmlns:a16="http://schemas.microsoft.com/office/drawing/2014/main" id="{C0454A72-F703-4CFB-B73C-8D096520B911}"/>
                    </a:ext>
                  </a:extLst>
                </p14:cNvPr>
                <p14:cNvContentPartPr/>
                <p14:nvPr/>
              </p14:nvContentPartPr>
              <p14:xfrm>
                <a:off x="5472332" y="3731640"/>
                <a:ext cx="99720" cy="8280"/>
              </p14:xfrm>
            </p:contentPart>
          </mc:Choice>
          <mc:Fallback xmlns="">
            <p:pic>
              <p:nvPicPr>
                <p:cNvPr id="154" name="Ink 153">
                  <a:extLst>
                    <a:ext uri="{FF2B5EF4-FFF2-40B4-BE49-F238E27FC236}">
                      <a16:creationId xmlns:a16="http://schemas.microsoft.com/office/drawing/2014/main" id="{C0454A72-F703-4CFB-B73C-8D096520B911}"/>
                    </a:ext>
                  </a:extLst>
                </p:cNvPr>
                <p:cNvPicPr/>
                <p:nvPr/>
              </p:nvPicPr>
              <p:blipFill>
                <a:blip r:embed="rId173"/>
                <a:stretch>
                  <a:fillRect/>
                </a:stretch>
              </p:blipFill>
              <p:spPr>
                <a:xfrm>
                  <a:off x="5454692" y="3714000"/>
                  <a:ext cx="13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55" name="Ink 154">
                  <a:extLst>
                    <a:ext uri="{FF2B5EF4-FFF2-40B4-BE49-F238E27FC236}">
                      <a16:creationId xmlns:a16="http://schemas.microsoft.com/office/drawing/2014/main" id="{92D8FADD-9249-4C02-92A9-07894D5A2A92}"/>
                    </a:ext>
                  </a:extLst>
                </p14:cNvPr>
                <p14:cNvContentPartPr/>
                <p14:nvPr/>
              </p14:nvContentPartPr>
              <p14:xfrm>
                <a:off x="5512292" y="3771960"/>
                <a:ext cx="84600" cy="37440"/>
              </p14:xfrm>
            </p:contentPart>
          </mc:Choice>
          <mc:Fallback xmlns="">
            <p:pic>
              <p:nvPicPr>
                <p:cNvPr id="155" name="Ink 154">
                  <a:extLst>
                    <a:ext uri="{FF2B5EF4-FFF2-40B4-BE49-F238E27FC236}">
                      <a16:creationId xmlns:a16="http://schemas.microsoft.com/office/drawing/2014/main" id="{92D8FADD-9249-4C02-92A9-07894D5A2A92}"/>
                    </a:ext>
                  </a:extLst>
                </p:cNvPr>
                <p:cNvPicPr/>
                <p:nvPr/>
              </p:nvPicPr>
              <p:blipFill>
                <a:blip r:embed="rId175"/>
                <a:stretch>
                  <a:fillRect/>
                </a:stretch>
              </p:blipFill>
              <p:spPr>
                <a:xfrm>
                  <a:off x="5494292" y="3754320"/>
                  <a:ext cx="1202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58" name="Ink 157">
                  <a:extLst>
                    <a:ext uri="{FF2B5EF4-FFF2-40B4-BE49-F238E27FC236}">
                      <a16:creationId xmlns:a16="http://schemas.microsoft.com/office/drawing/2014/main" id="{282A7425-FAA5-413D-A573-D4E3BEDDEC18}"/>
                    </a:ext>
                  </a:extLst>
                </p14:cNvPr>
                <p14:cNvContentPartPr/>
                <p14:nvPr/>
              </p14:nvContentPartPr>
              <p14:xfrm>
                <a:off x="5725412" y="3655680"/>
                <a:ext cx="93960" cy="203040"/>
              </p14:xfrm>
            </p:contentPart>
          </mc:Choice>
          <mc:Fallback xmlns="">
            <p:pic>
              <p:nvPicPr>
                <p:cNvPr id="158" name="Ink 157">
                  <a:extLst>
                    <a:ext uri="{FF2B5EF4-FFF2-40B4-BE49-F238E27FC236}">
                      <a16:creationId xmlns:a16="http://schemas.microsoft.com/office/drawing/2014/main" id="{282A7425-FAA5-413D-A573-D4E3BEDDEC18}"/>
                    </a:ext>
                  </a:extLst>
                </p:cNvPr>
                <p:cNvPicPr/>
                <p:nvPr/>
              </p:nvPicPr>
              <p:blipFill>
                <a:blip r:embed="rId177"/>
                <a:stretch>
                  <a:fillRect/>
                </a:stretch>
              </p:blipFill>
              <p:spPr>
                <a:xfrm>
                  <a:off x="5707772" y="3638040"/>
                  <a:ext cx="1296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59" name="Ink 158">
                  <a:extLst>
                    <a:ext uri="{FF2B5EF4-FFF2-40B4-BE49-F238E27FC236}">
                      <a16:creationId xmlns:a16="http://schemas.microsoft.com/office/drawing/2014/main" id="{90D1FEE0-C44D-4D9B-A06C-FFF1231F3D20}"/>
                    </a:ext>
                  </a:extLst>
                </p14:cNvPr>
                <p14:cNvContentPartPr/>
                <p14:nvPr/>
              </p14:nvContentPartPr>
              <p14:xfrm>
                <a:off x="5895692" y="3662520"/>
                <a:ext cx="108360" cy="205560"/>
              </p14:xfrm>
            </p:contentPart>
          </mc:Choice>
          <mc:Fallback xmlns="">
            <p:pic>
              <p:nvPicPr>
                <p:cNvPr id="159" name="Ink 158">
                  <a:extLst>
                    <a:ext uri="{FF2B5EF4-FFF2-40B4-BE49-F238E27FC236}">
                      <a16:creationId xmlns:a16="http://schemas.microsoft.com/office/drawing/2014/main" id="{90D1FEE0-C44D-4D9B-A06C-FFF1231F3D20}"/>
                    </a:ext>
                  </a:extLst>
                </p:cNvPr>
                <p:cNvPicPr/>
                <p:nvPr/>
              </p:nvPicPr>
              <p:blipFill>
                <a:blip r:embed="rId179"/>
                <a:stretch>
                  <a:fillRect/>
                </a:stretch>
              </p:blipFill>
              <p:spPr>
                <a:xfrm>
                  <a:off x="5877692" y="3644880"/>
                  <a:ext cx="14400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0" name="Ink 159">
                  <a:extLst>
                    <a:ext uri="{FF2B5EF4-FFF2-40B4-BE49-F238E27FC236}">
                      <a16:creationId xmlns:a16="http://schemas.microsoft.com/office/drawing/2014/main" id="{73BA2972-B4B0-48F3-AEB9-717FE2803D5B}"/>
                    </a:ext>
                  </a:extLst>
                </p14:cNvPr>
                <p14:cNvContentPartPr/>
                <p14:nvPr/>
              </p14:nvContentPartPr>
              <p14:xfrm>
                <a:off x="6085412" y="3738120"/>
                <a:ext cx="10440" cy="14760"/>
              </p14:xfrm>
            </p:contentPart>
          </mc:Choice>
          <mc:Fallback xmlns="">
            <p:pic>
              <p:nvPicPr>
                <p:cNvPr id="160" name="Ink 159">
                  <a:extLst>
                    <a:ext uri="{FF2B5EF4-FFF2-40B4-BE49-F238E27FC236}">
                      <a16:creationId xmlns:a16="http://schemas.microsoft.com/office/drawing/2014/main" id="{73BA2972-B4B0-48F3-AEB9-717FE2803D5B}"/>
                    </a:ext>
                  </a:extLst>
                </p:cNvPr>
                <p:cNvPicPr/>
                <p:nvPr/>
              </p:nvPicPr>
              <p:blipFill>
                <a:blip r:embed="rId181"/>
                <a:stretch>
                  <a:fillRect/>
                </a:stretch>
              </p:blipFill>
              <p:spPr>
                <a:xfrm>
                  <a:off x="6067412" y="3720120"/>
                  <a:ext cx="460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2" name="Ink 161">
                  <a:extLst>
                    <a:ext uri="{FF2B5EF4-FFF2-40B4-BE49-F238E27FC236}">
                      <a16:creationId xmlns:a16="http://schemas.microsoft.com/office/drawing/2014/main" id="{FEF542CE-6B8A-49CF-ACC8-ACDC3049602C}"/>
                    </a:ext>
                  </a:extLst>
                </p14:cNvPr>
                <p14:cNvContentPartPr/>
                <p14:nvPr/>
              </p14:nvContentPartPr>
              <p14:xfrm>
                <a:off x="6184772" y="3607800"/>
                <a:ext cx="117720" cy="165240"/>
              </p14:xfrm>
            </p:contentPart>
          </mc:Choice>
          <mc:Fallback xmlns="">
            <p:pic>
              <p:nvPicPr>
                <p:cNvPr id="162" name="Ink 161">
                  <a:extLst>
                    <a:ext uri="{FF2B5EF4-FFF2-40B4-BE49-F238E27FC236}">
                      <a16:creationId xmlns:a16="http://schemas.microsoft.com/office/drawing/2014/main" id="{FEF542CE-6B8A-49CF-ACC8-ACDC3049602C}"/>
                    </a:ext>
                  </a:extLst>
                </p:cNvPr>
                <p:cNvPicPr/>
                <p:nvPr/>
              </p:nvPicPr>
              <p:blipFill>
                <a:blip r:embed="rId183"/>
                <a:stretch>
                  <a:fillRect/>
                </a:stretch>
              </p:blipFill>
              <p:spPr>
                <a:xfrm>
                  <a:off x="6166772" y="3589800"/>
                  <a:ext cx="1533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3" name="Ink 162">
                  <a:extLst>
                    <a:ext uri="{FF2B5EF4-FFF2-40B4-BE49-F238E27FC236}">
                      <a16:creationId xmlns:a16="http://schemas.microsoft.com/office/drawing/2014/main" id="{A9C71E87-B7A6-41C4-ABE6-9EBE71025B9F}"/>
                    </a:ext>
                  </a:extLst>
                </p14:cNvPr>
                <p14:cNvContentPartPr/>
                <p14:nvPr/>
              </p14:nvContentPartPr>
              <p14:xfrm>
                <a:off x="6261452" y="3655680"/>
                <a:ext cx="22680" cy="237240"/>
              </p14:xfrm>
            </p:contentPart>
          </mc:Choice>
          <mc:Fallback xmlns="">
            <p:pic>
              <p:nvPicPr>
                <p:cNvPr id="163" name="Ink 162">
                  <a:extLst>
                    <a:ext uri="{FF2B5EF4-FFF2-40B4-BE49-F238E27FC236}">
                      <a16:creationId xmlns:a16="http://schemas.microsoft.com/office/drawing/2014/main" id="{A9C71E87-B7A6-41C4-ABE6-9EBE71025B9F}"/>
                    </a:ext>
                  </a:extLst>
                </p:cNvPr>
                <p:cNvPicPr/>
                <p:nvPr/>
              </p:nvPicPr>
              <p:blipFill>
                <a:blip r:embed="rId185"/>
                <a:stretch>
                  <a:fillRect/>
                </a:stretch>
              </p:blipFill>
              <p:spPr>
                <a:xfrm>
                  <a:off x="6243812" y="3638040"/>
                  <a:ext cx="58320" cy="272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6">
            <p14:nvContentPartPr>
              <p14:cNvPr id="165" name="Ink 164">
                <a:extLst>
                  <a:ext uri="{FF2B5EF4-FFF2-40B4-BE49-F238E27FC236}">
                    <a16:creationId xmlns:a16="http://schemas.microsoft.com/office/drawing/2014/main" id="{ADEBCA43-C1BD-4F3F-8B67-E4BD247FE4FA}"/>
                  </a:ext>
                </a:extLst>
              </p14:cNvPr>
              <p14:cNvContentPartPr/>
              <p14:nvPr/>
            </p14:nvContentPartPr>
            <p14:xfrm>
              <a:off x="4844492" y="4127280"/>
              <a:ext cx="144360" cy="224280"/>
            </p14:xfrm>
          </p:contentPart>
        </mc:Choice>
        <mc:Fallback xmlns="">
          <p:pic>
            <p:nvPicPr>
              <p:cNvPr id="165" name="Ink 164">
                <a:extLst>
                  <a:ext uri="{FF2B5EF4-FFF2-40B4-BE49-F238E27FC236}">
                    <a16:creationId xmlns:a16="http://schemas.microsoft.com/office/drawing/2014/main" id="{ADEBCA43-C1BD-4F3F-8B67-E4BD247FE4FA}"/>
                  </a:ext>
                </a:extLst>
              </p:cNvPr>
              <p:cNvPicPr/>
              <p:nvPr/>
            </p:nvPicPr>
            <p:blipFill>
              <a:blip r:embed="rId187"/>
              <a:stretch>
                <a:fillRect/>
              </a:stretch>
            </p:blipFill>
            <p:spPr>
              <a:xfrm>
                <a:off x="4826852" y="4109280"/>
                <a:ext cx="180000" cy="259920"/>
              </a:xfrm>
              <a:prstGeom prst="rect">
                <a:avLst/>
              </a:prstGeom>
            </p:spPr>
          </p:pic>
        </mc:Fallback>
      </mc:AlternateContent>
      <p:grpSp>
        <p:nvGrpSpPr>
          <p:cNvPr id="168" name="Group 167">
            <a:extLst>
              <a:ext uri="{FF2B5EF4-FFF2-40B4-BE49-F238E27FC236}">
                <a16:creationId xmlns:a16="http://schemas.microsoft.com/office/drawing/2014/main" id="{F61A7272-7737-48D3-B7C8-FF9DC823238A}"/>
              </a:ext>
            </a:extLst>
          </p:cNvPr>
          <p:cNvGrpSpPr/>
          <p:nvPr/>
        </p:nvGrpSpPr>
        <p:grpSpPr>
          <a:xfrm>
            <a:off x="5164532" y="4265160"/>
            <a:ext cx="124920" cy="100800"/>
            <a:chOff x="5164532" y="4265160"/>
            <a:chExt cx="124920" cy="100800"/>
          </a:xfrm>
        </p:grpSpPr>
        <mc:AlternateContent xmlns:mc="http://schemas.openxmlformats.org/markup-compatibility/2006" xmlns:p14="http://schemas.microsoft.com/office/powerpoint/2010/main">
          <mc:Choice Requires="p14">
            <p:contentPart p14:bwMode="auto" r:id="rId188">
              <p14:nvContentPartPr>
                <p14:cNvPr id="166" name="Ink 165">
                  <a:extLst>
                    <a:ext uri="{FF2B5EF4-FFF2-40B4-BE49-F238E27FC236}">
                      <a16:creationId xmlns:a16="http://schemas.microsoft.com/office/drawing/2014/main" id="{4A74F2D4-73F2-4F38-99E6-7F4345422A0B}"/>
                    </a:ext>
                  </a:extLst>
                </p14:cNvPr>
                <p14:cNvContentPartPr/>
                <p14:nvPr/>
              </p14:nvContentPartPr>
              <p14:xfrm>
                <a:off x="5164532" y="4265160"/>
                <a:ext cx="108360" cy="20520"/>
              </p14:xfrm>
            </p:contentPart>
          </mc:Choice>
          <mc:Fallback xmlns="">
            <p:pic>
              <p:nvPicPr>
                <p:cNvPr id="166" name="Ink 165">
                  <a:extLst>
                    <a:ext uri="{FF2B5EF4-FFF2-40B4-BE49-F238E27FC236}">
                      <a16:creationId xmlns:a16="http://schemas.microsoft.com/office/drawing/2014/main" id="{4A74F2D4-73F2-4F38-99E6-7F4345422A0B}"/>
                    </a:ext>
                  </a:extLst>
                </p:cNvPr>
                <p:cNvPicPr/>
                <p:nvPr/>
              </p:nvPicPr>
              <p:blipFill>
                <a:blip r:embed="rId189"/>
                <a:stretch>
                  <a:fillRect/>
                </a:stretch>
              </p:blipFill>
              <p:spPr>
                <a:xfrm>
                  <a:off x="5146892" y="4247520"/>
                  <a:ext cx="144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67" name="Ink 166">
                  <a:extLst>
                    <a:ext uri="{FF2B5EF4-FFF2-40B4-BE49-F238E27FC236}">
                      <a16:creationId xmlns:a16="http://schemas.microsoft.com/office/drawing/2014/main" id="{4CB429FE-B479-4018-819B-E20895FB3C91}"/>
                    </a:ext>
                  </a:extLst>
                </p14:cNvPr>
                <p14:cNvContentPartPr/>
                <p14:nvPr/>
              </p14:nvContentPartPr>
              <p14:xfrm>
                <a:off x="5204492" y="4336800"/>
                <a:ext cx="84960" cy="29160"/>
              </p14:xfrm>
            </p:contentPart>
          </mc:Choice>
          <mc:Fallback xmlns="">
            <p:pic>
              <p:nvPicPr>
                <p:cNvPr id="167" name="Ink 166">
                  <a:extLst>
                    <a:ext uri="{FF2B5EF4-FFF2-40B4-BE49-F238E27FC236}">
                      <a16:creationId xmlns:a16="http://schemas.microsoft.com/office/drawing/2014/main" id="{4CB429FE-B479-4018-819B-E20895FB3C91}"/>
                    </a:ext>
                  </a:extLst>
                </p:cNvPr>
                <p:cNvPicPr/>
                <p:nvPr/>
              </p:nvPicPr>
              <p:blipFill>
                <a:blip r:embed="rId191"/>
                <a:stretch>
                  <a:fillRect/>
                </a:stretch>
              </p:blipFill>
              <p:spPr>
                <a:xfrm>
                  <a:off x="5186492" y="4318800"/>
                  <a:ext cx="120600" cy="64800"/>
                </a:xfrm>
                <a:prstGeom prst="rect">
                  <a:avLst/>
                </a:prstGeom>
              </p:spPr>
            </p:pic>
          </mc:Fallback>
        </mc:AlternateContent>
      </p:grpSp>
      <p:grpSp>
        <p:nvGrpSpPr>
          <p:cNvPr id="175" name="Group 174">
            <a:extLst>
              <a:ext uri="{FF2B5EF4-FFF2-40B4-BE49-F238E27FC236}">
                <a16:creationId xmlns:a16="http://schemas.microsoft.com/office/drawing/2014/main" id="{90369EFC-2954-4428-BF61-E509E7DE9909}"/>
              </a:ext>
            </a:extLst>
          </p:cNvPr>
          <p:cNvGrpSpPr/>
          <p:nvPr/>
        </p:nvGrpSpPr>
        <p:grpSpPr>
          <a:xfrm>
            <a:off x="5472332" y="4075800"/>
            <a:ext cx="668160" cy="349560"/>
            <a:chOff x="5472332" y="4075800"/>
            <a:chExt cx="668160" cy="349560"/>
          </a:xfrm>
        </p:grpSpPr>
        <mc:AlternateContent xmlns:mc="http://schemas.openxmlformats.org/markup-compatibility/2006" xmlns:p14="http://schemas.microsoft.com/office/powerpoint/2010/main">
          <mc:Choice Requires="p14">
            <p:contentPart p14:bwMode="auto" r:id="rId192">
              <p14:nvContentPartPr>
                <p14:cNvPr id="169" name="Ink 168">
                  <a:extLst>
                    <a:ext uri="{FF2B5EF4-FFF2-40B4-BE49-F238E27FC236}">
                      <a16:creationId xmlns:a16="http://schemas.microsoft.com/office/drawing/2014/main" id="{8457CEA8-72F7-4664-A4A5-6D055018A020}"/>
                    </a:ext>
                  </a:extLst>
                </p14:cNvPr>
                <p14:cNvContentPartPr/>
                <p14:nvPr/>
              </p14:nvContentPartPr>
              <p14:xfrm>
                <a:off x="5472332" y="4092000"/>
                <a:ext cx="106560" cy="227880"/>
              </p14:xfrm>
            </p:contentPart>
          </mc:Choice>
          <mc:Fallback xmlns="">
            <p:pic>
              <p:nvPicPr>
                <p:cNvPr id="169" name="Ink 168">
                  <a:extLst>
                    <a:ext uri="{FF2B5EF4-FFF2-40B4-BE49-F238E27FC236}">
                      <a16:creationId xmlns:a16="http://schemas.microsoft.com/office/drawing/2014/main" id="{8457CEA8-72F7-4664-A4A5-6D055018A020}"/>
                    </a:ext>
                  </a:extLst>
                </p:cNvPr>
                <p:cNvPicPr/>
                <p:nvPr/>
              </p:nvPicPr>
              <p:blipFill>
                <a:blip r:embed="rId193"/>
                <a:stretch>
                  <a:fillRect/>
                </a:stretch>
              </p:blipFill>
              <p:spPr>
                <a:xfrm>
                  <a:off x="5454692" y="4074360"/>
                  <a:ext cx="14220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0" name="Ink 169">
                  <a:extLst>
                    <a:ext uri="{FF2B5EF4-FFF2-40B4-BE49-F238E27FC236}">
                      <a16:creationId xmlns:a16="http://schemas.microsoft.com/office/drawing/2014/main" id="{D3429999-5EF3-49E4-977E-33BDF077A2DB}"/>
                    </a:ext>
                  </a:extLst>
                </p14:cNvPr>
                <p14:cNvContentPartPr/>
                <p14:nvPr/>
              </p14:nvContentPartPr>
              <p14:xfrm>
                <a:off x="5645132" y="4116480"/>
                <a:ext cx="113040" cy="216360"/>
              </p14:xfrm>
            </p:contentPart>
          </mc:Choice>
          <mc:Fallback xmlns="">
            <p:pic>
              <p:nvPicPr>
                <p:cNvPr id="170" name="Ink 169">
                  <a:extLst>
                    <a:ext uri="{FF2B5EF4-FFF2-40B4-BE49-F238E27FC236}">
                      <a16:creationId xmlns:a16="http://schemas.microsoft.com/office/drawing/2014/main" id="{D3429999-5EF3-49E4-977E-33BDF077A2DB}"/>
                    </a:ext>
                  </a:extLst>
                </p:cNvPr>
                <p:cNvPicPr/>
                <p:nvPr/>
              </p:nvPicPr>
              <p:blipFill>
                <a:blip r:embed="rId195"/>
                <a:stretch>
                  <a:fillRect/>
                </a:stretch>
              </p:blipFill>
              <p:spPr>
                <a:xfrm>
                  <a:off x="5627492" y="4098480"/>
                  <a:ext cx="1486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71" name="Ink 170">
                  <a:extLst>
                    <a:ext uri="{FF2B5EF4-FFF2-40B4-BE49-F238E27FC236}">
                      <a16:creationId xmlns:a16="http://schemas.microsoft.com/office/drawing/2014/main" id="{163C06FC-9B70-4511-8000-F7314D6227A2}"/>
                    </a:ext>
                  </a:extLst>
                </p14:cNvPr>
                <p14:cNvContentPartPr/>
                <p14:nvPr/>
              </p14:nvContentPartPr>
              <p14:xfrm>
                <a:off x="5831612" y="4209360"/>
                <a:ext cx="9000" cy="11880"/>
              </p14:xfrm>
            </p:contentPart>
          </mc:Choice>
          <mc:Fallback xmlns="">
            <p:pic>
              <p:nvPicPr>
                <p:cNvPr id="171" name="Ink 170">
                  <a:extLst>
                    <a:ext uri="{FF2B5EF4-FFF2-40B4-BE49-F238E27FC236}">
                      <a16:creationId xmlns:a16="http://schemas.microsoft.com/office/drawing/2014/main" id="{163C06FC-9B70-4511-8000-F7314D6227A2}"/>
                    </a:ext>
                  </a:extLst>
                </p:cNvPr>
                <p:cNvPicPr/>
                <p:nvPr/>
              </p:nvPicPr>
              <p:blipFill>
                <a:blip r:embed="rId197"/>
                <a:stretch>
                  <a:fillRect/>
                </a:stretch>
              </p:blipFill>
              <p:spPr>
                <a:xfrm>
                  <a:off x="5813612" y="4191720"/>
                  <a:ext cx="4464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72" name="Ink 171">
                  <a:extLst>
                    <a:ext uri="{FF2B5EF4-FFF2-40B4-BE49-F238E27FC236}">
                      <a16:creationId xmlns:a16="http://schemas.microsoft.com/office/drawing/2014/main" id="{CAD30F1F-E7AB-4D0A-AFAA-CEEAFC31DB73}"/>
                    </a:ext>
                  </a:extLst>
                </p14:cNvPr>
                <p14:cNvContentPartPr/>
                <p14:nvPr/>
              </p14:nvContentPartPr>
              <p14:xfrm>
                <a:off x="5938892" y="4075800"/>
                <a:ext cx="144360" cy="130680"/>
              </p14:xfrm>
            </p:contentPart>
          </mc:Choice>
          <mc:Fallback xmlns="">
            <p:pic>
              <p:nvPicPr>
                <p:cNvPr id="172" name="Ink 171">
                  <a:extLst>
                    <a:ext uri="{FF2B5EF4-FFF2-40B4-BE49-F238E27FC236}">
                      <a16:creationId xmlns:a16="http://schemas.microsoft.com/office/drawing/2014/main" id="{CAD30F1F-E7AB-4D0A-AFAA-CEEAFC31DB73}"/>
                    </a:ext>
                  </a:extLst>
                </p:cNvPr>
                <p:cNvPicPr/>
                <p:nvPr/>
              </p:nvPicPr>
              <p:blipFill>
                <a:blip r:embed="rId199"/>
                <a:stretch>
                  <a:fillRect/>
                </a:stretch>
              </p:blipFill>
              <p:spPr>
                <a:xfrm>
                  <a:off x="5921252" y="4057800"/>
                  <a:ext cx="18000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73" name="Ink 172">
                  <a:extLst>
                    <a:ext uri="{FF2B5EF4-FFF2-40B4-BE49-F238E27FC236}">
                      <a16:creationId xmlns:a16="http://schemas.microsoft.com/office/drawing/2014/main" id="{52D4B2A9-4EFC-4EAF-9063-E4D5E3605EF6}"/>
                    </a:ext>
                  </a:extLst>
                </p14:cNvPr>
                <p14:cNvContentPartPr/>
                <p14:nvPr/>
              </p14:nvContentPartPr>
              <p14:xfrm>
                <a:off x="6033572" y="4116480"/>
                <a:ext cx="20160" cy="183960"/>
              </p14:xfrm>
            </p:contentPart>
          </mc:Choice>
          <mc:Fallback xmlns="">
            <p:pic>
              <p:nvPicPr>
                <p:cNvPr id="173" name="Ink 172">
                  <a:extLst>
                    <a:ext uri="{FF2B5EF4-FFF2-40B4-BE49-F238E27FC236}">
                      <a16:creationId xmlns:a16="http://schemas.microsoft.com/office/drawing/2014/main" id="{52D4B2A9-4EFC-4EAF-9063-E4D5E3605EF6}"/>
                    </a:ext>
                  </a:extLst>
                </p:cNvPr>
                <p:cNvPicPr/>
                <p:nvPr/>
              </p:nvPicPr>
              <p:blipFill>
                <a:blip r:embed="rId201"/>
                <a:stretch>
                  <a:fillRect/>
                </a:stretch>
              </p:blipFill>
              <p:spPr>
                <a:xfrm>
                  <a:off x="6015572" y="4098480"/>
                  <a:ext cx="558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74" name="Ink 173">
                  <a:extLst>
                    <a:ext uri="{FF2B5EF4-FFF2-40B4-BE49-F238E27FC236}">
                      <a16:creationId xmlns:a16="http://schemas.microsoft.com/office/drawing/2014/main" id="{D61B4EB0-E8B8-477A-9358-BB7B3CD5D6EA}"/>
                    </a:ext>
                  </a:extLst>
                </p14:cNvPr>
                <p14:cNvContentPartPr/>
                <p14:nvPr/>
              </p14:nvContentPartPr>
              <p14:xfrm>
                <a:off x="5532092" y="4361640"/>
                <a:ext cx="608400" cy="63720"/>
              </p14:xfrm>
            </p:contentPart>
          </mc:Choice>
          <mc:Fallback xmlns="">
            <p:pic>
              <p:nvPicPr>
                <p:cNvPr id="174" name="Ink 173">
                  <a:extLst>
                    <a:ext uri="{FF2B5EF4-FFF2-40B4-BE49-F238E27FC236}">
                      <a16:creationId xmlns:a16="http://schemas.microsoft.com/office/drawing/2014/main" id="{D61B4EB0-E8B8-477A-9358-BB7B3CD5D6EA}"/>
                    </a:ext>
                  </a:extLst>
                </p:cNvPr>
                <p:cNvPicPr/>
                <p:nvPr/>
              </p:nvPicPr>
              <p:blipFill>
                <a:blip r:embed="rId203"/>
                <a:stretch>
                  <a:fillRect/>
                </a:stretch>
              </p:blipFill>
              <p:spPr>
                <a:xfrm>
                  <a:off x="5514092" y="4344000"/>
                  <a:ext cx="644040" cy="99360"/>
                </a:xfrm>
                <a:prstGeom prst="rect">
                  <a:avLst/>
                </a:prstGeom>
              </p:spPr>
            </p:pic>
          </mc:Fallback>
        </mc:AlternateContent>
      </p:grpSp>
      <p:grpSp>
        <p:nvGrpSpPr>
          <p:cNvPr id="182" name="Group 181">
            <a:extLst>
              <a:ext uri="{FF2B5EF4-FFF2-40B4-BE49-F238E27FC236}">
                <a16:creationId xmlns:a16="http://schemas.microsoft.com/office/drawing/2014/main" id="{F0A3CAF4-253A-46E9-BC94-A614CBB3AD9D}"/>
              </a:ext>
            </a:extLst>
          </p:cNvPr>
          <p:cNvGrpSpPr/>
          <p:nvPr/>
        </p:nvGrpSpPr>
        <p:grpSpPr>
          <a:xfrm>
            <a:off x="5499692" y="4476120"/>
            <a:ext cx="722160" cy="219600"/>
            <a:chOff x="5499692" y="4476120"/>
            <a:chExt cx="722160" cy="219600"/>
          </a:xfrm>
        </p:grpSpPr>
        <mc:AlternateContent xmlns:mc="http://schemas.openxmlformats.org/markup-compatibility/2006" xmlns:p14="http://schemas.microsoft.com/office/powerpoint/2010/main">
          <mc:Choice Requires="p14">
            <p:contentPart p14:bwMode="auto" r:id="rId204">
              <p14:nvContentPartPr>
                <p14:cNvPr id="176" name="Ink 175">
                  <a:extLst>
                    <a:ext uri="{FF2B5EF4-FFF2-40B4-BE49-F238E27FC236}">
                      <a16:creationId xmlns:a16="http://schemas.microsoft.com/office/drawing/2014/main" id="{FE2789EC-F3FF-4460-8920-066284B6FB19}"/>
                    </a:ext>
                  </a:extLst>
                </p14:cNvPr>
                <p14:cNvContentPartPr/>
                <p14:nvPr/>
              </p14:nvContentPartPr>
              <p14:xfrm>
                <a:off x="5499692" y="4496280"/>
                <a:ext cx="139320" cy="199440"/>
              </p14:xfrm>
            </p:contentPart>
          </mc:Choice>
          <mc:Fallback xmlns="">
            <p:pic>
              <p:nvPicPr>
                <p:cNvPr id="176" name="Ink 175">
                  <a:extLst>
                    <a:ext uri="{FF2B5EF4-FFF2-40B4-BE49-F238E27FC236}">
                      <a16:creationId xmlns:a16="http://schemas.microsoft.com/office/drawing/2014/main" id="{FE2789EC-F3FF-4460-8920-066284B6FB19}"/>
                    </a:ext>
                  </a:extLst>
                </p:cNvPr>
                <p:cNvPicPr/>
                <p:nvPr/>
              </p:nvPicPr>
              <p:blipFill>
                <a:blip r:embed="rId205"/>
                <a:stretch>
                  <a:fillRect/>
                </a:stretch>
              </p:blipFill>
              <p:spPr>
                <a:xfrm>
                  <a:off x="5482052" y="4478640"/>
                  <a:ext cx="17496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77" name="Ink 176">
                  <a:extLst>
                    <a:ext uri="{FF2B5EF4-FFF2-40B4-BE49-F238E27FC236}">
                      <a16:creationId xmlns:a16="http://schemas.microsoft.com/office/drawing/2014/main" id="{EE798C0F-B9B8-4330-BD64-292764C01123}"/>
                    </a:ext>
                  </a:extLst>
                </p14:cNvPr>
                <p14:cNvContentPartPr/>
                <p14:nvPr/>
              </p14:nvContentPartPr>
              <p14:xfrm>
                <a:off x="5705612" y="4513560"/>
                <a:ext cx="142200" cy="174240"/>
              </p14:xfrm>
            </p:contentPart>
          </mc:Choice>
          <mc:Fallback xmlns="">
            <p:pic>
              <p:nvPicPr>
                <p:cNvPr id="177" name="Ink 176">
                  <a:extLst>
                    <a:ext uri="{FF2B5EF4-FFF2-40B4-BE49-F238E27FC236}">
                      <a16:creationId xmlns:a16="http://schemas.microsoft.com/office/drawing/2014/main" id="{EE798C0F-B9B8-4330-BD64-292764C01123}"/>
                    </a:ext>
                  </a:extLst>
                </p:cNvPr>
                <p:cNvPicPr/>
                <p:nvPr/>
              </p:nvPicPr>
              <p:blipFill>
                <a:blip r:embed="rId207"/>
                <a:stretch>
                  <a:fillRect/>
                </a:stretch>
              </p:blipFill>
              <p:spPr>
                <a:xfrm>
                  <a:off x="5687612" y="4495560"/>
                  <a:ext cx="177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78" name="Ink 177">
                  <a:extLst>
                    <a:ext uri="{FF2B5EF4-FFF2-40B4-BE49-F238E27FC236}">
                      <a16:creationId xmlns:a16="http://schemas.microsoft.com/office/drawing/2014/main" id="{F0B39449-B036-4913-B6B4-D96E22D7AA40}"/>
                    </a:ext>
                  </a:extLst>
                </p14:cNvPr>
                <p14:cNvContentPartPr/>
                <p14:nvPr/>
              </p14:nvContentPartPr>
              <p14:xfrm>
                <a:off x="5762852" y="4491600"/>
                <a:ext cx="99720" cy="25560"/>
              </p14:xfrm>
            </p:contentPart>
          </mc:Choice>
          <mc:Fallback xmlns="">
            <p:pic>
              <p:nvPicPr>
                <p:cNvPr id="178" name="Ink 177">
                  <a:extLst>
                    <a:ext uri="{FF2B5EF4-FFF2-40B4-BE49-F238E27FC236}">
                      <a16:creationId xmlns:a16="http://schemas.microsoft.com/office/drawing/2014/main" id="{F0B39449-B036-4913-B6B4-D96E22D7AA40}"/>
                    </a:ext>
                  </a:extLst>
                </p:cNvPr>
                <p:cNvPicPr/>
                <p:nvPr/>
              </p:nvPicPr>
              <p:blipFill>
                <a:blip r:embed="rId209"/>
                <a:stretch>
                  <a:fillRect/>
                </a:stretch>
              </p:blipFill>
              <p:spPr>
                <a:xfrm>
                  <a:off x="5744852" y="4473960"/>
                  <a:ext cx="13536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79" name="Ink 178">
                  <a:extLst>
                    <a:ext uri="{FF2B5EF4-FFF2-40B4-BE49-F238E27FC236}">
                      <a16:creationId xmlns:a16="http://schemas.microsoft.com/office/drawing/2014/main" id="{4BC28CB7-C5FD-4EE8-8E75-033E8C559888}"/>
                    </a:ext>
                  </a:extLst>
                </p14:cNvPr>
                <p14:cNvContentPartPr/>
                <p14:nvPr/>
              </p14:nvContentPartPr>
              <p14:xfrm>
                <a:off x="5996132" y="4488000"/>
                <a:ext cx="39960" cy="159480"/>
              </p14:xfrm>
            </p:contentPart>
          </mc:Choice>
          <mc:Fallback xmlns="">
            <p:pic>
              <p:nvPicPr>
                <p:cNvPr id="179" name="Ink 178">
                  <a:extLst>
                    <a:ext uri="{FF2B5EF4-FFF2-40B4-BE49-F238E27FC236}">
                      <a16:creationId xmlns:a16="http://schemas.microsoft.com/office/drawing/2014/main" id="{4BC28CB7-C5FD-4EE8-8E75-033E8C559888}"/>
                    </a:ext>
                  </a:extLst>
                </p:cNvPr>
                <p:cNvPicPr/>
                <p:nvPr/>
              </p:nvPicPr>
              <p:blipFill>
                <a:blip r:embed="rId211"/>
                <a:stretch>
                  <a:fillRect/>
                </a:stretch>
              </p:blipFill>
              <p:spPr>
                <a:xfrm>
                  <a:off x="5978132" y="4470000"/>
                  <a:ext cx="75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80" name="Ink 179">
                  <a:extLst>
                    <a:ext uri="{FF2B5EF4-FFF2-40B4-BE49-F238E27FC236}">
                      <a16:creationId xmlns:a16="http://schemas.microsoft.com/office/drawing/2014/main" id="{27570E1C-A42A-4327-844F-87D76E2810C4}"/>
                    </a:ext>
                  </a:extLst>
                </p14:cNvPr>
                <p14:cNvContentPartPr/>
                <p14:nvPr/>
              </p14:nvContentPartPr>
              <p14:xfrm>
                <a:off x="6090452" y="4476120"/>
                <a:ext cx="37440" cy="174240"/>
              </p14:xfrm>
            </p:contentPart>
          </mc:Choice>
          <mc:Fallback xmlns="">
            <p:pic>
              <p:nvPicPr>
                <p:cNvPr id="180" name="Ink 179">
                  <a:extLst>
                    <a:ext uri="{FF2B5EF4-FFF2-40B4-BE49-F238E27FC236}">
                      <a16:creationId xmlns:a16="http://schemas.microsoft.com/office/drawing/2014/main" id="{27570E1C-A42A-4327-844F-87D76E2810C4}"/>
                    </a:ext>
                  </a:extLst>
                </p:cNvPr>
                <p:cNvPicPr/>
                <p:nvPr/>
              </p:nvPicPr>
              <p:blipFill>
                <a:blip r:embed="rId213"/>
                <a:stretch>
                  <a:fillRect/>
                </a:stretch>
              </p:blipFill>
              <p:spPr>
                <a:xfrm>
                  <a:off x="6072452" y="4458480"/>
                  <a:ext cx="7308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81" name="Ink 180">
                  <a:extLst>
                    <a:ext uri="{FF2B5EF4-FFF2-40B4-BE49-F238E27FC236}">
                      <a16:creationId xmlns:a16="http://schemas.microsoft.com/office/drawing/2014/main" id="{47F7401C-22FF-43CC-B1E6-B28898A88902}"/>
                    </a:ext>
                  </a:extLst>
                </p14:cNvPr>
                <p14:cNvContentPartPr/>
                <p14:nvPr/>
              </p14:nvContentPartPr>
              <p14:xfrm>
                <a:off x="5963732" y="4476120"/>
                <a:ext cx="258120" cy="66240"/>
              </p14:xfrm>
            </p:contentPart>
          </mc:Choice>
          <mc:Fallback xmlns="">
            <p:pic>
              <p:nvPicPr>
                <p:cNvPr id="181" name="Ink 180">
                  <a:extLst>
                    <a:ext uri="{FF2B5EF4-FFF2-40B4-BE49-F238E27FC236}">
                      <a16:creationId xmlns:a16="http://schemas.microsoft.com/office/drawing/2014/main" id="{47F7401C-22FF-43CC-B1E6-B28898A88902}"/>
                    </a:ext>
                  </a:extLst>
                </p:cNvPr>
                <p:cNvPicPr/>
                <p:nvPr/>
              </p:nvPicPr>
              <p:blipFill>
                <a:blip r:embed="rId215"/>
                <a:stretch>
                  <a:fillRect/>
                </a:stretch>
              </p:blipFill>
              <p:spPr>
                <a:xfrm>
                  <a:off x="5946092" y="4458480"/>
                  <a:ext cx="293760" cy="101880"/>
                </a:xfrm>
                <a:prstGeom prst="rect">
                  <a:avLst/>
                </a:prstGeom>
              </p:spPr>
            </p:pic>
          </mc:Fallback>
        </mc:AlternateContent>
      </p:grpSp>
      <p:grpSp>
        <p:nvGrpSpPr>
          <p:cNvPr id="196" name="Group 195">
            <a:extLst>
              <a:ext uri="{FF2B5EF4-FFF2-40B4-BE49-F238E27FC236}">
                <a16:creationId xmlns:a16="http://schemas.microsoft.com/office/drawing/2014/main" id="{3C4AD7BC-E391-4172-8697-C6C7A1A3F3FB}"/>
              </a:ext>
            </a:extLst>
          </p:cNvPr>
          <p:cNvGrpSpPr/>
          <p:nvPr/>
        </p:nvGrpSpPr>
        <p:grpSpPr>
          <a:xfrm>
            <a:off x="6143732" y="4802640"/>
            <a:ext cx="295920" cy="223200"/>
            <a:chOff x="6143732" y="4802640"/>
            <a:chExt cx="295920" cy="223200"/>
          </a:xfrm>
        </p:grpSpPr>
        <mc:AlternateContent xmlns:mc="http://schemas.openxmlformats.org/markup-compatibility/2006" xmlns:p14="http://schemas.microsoft.com/office/powerpoint/2010/main">
          <mc:Choice Requires="p14">
            <p:contentPart p14:bwMode="auto" r:id="rId216">
              <p14:nvContentPartPr>
                <p14:cNvPr id="194" name="Ink 193">
                  <a:extLst>
                    <a:ext uri="{FF2B5EF4-FFF2-40B4-BE49-F238E27FC236}">
                      <a16:creationId xmlns:a16="http://schemas.microsoft.com/office/drawing/2014/main" id="{2DF27EB6-8D9C-485A-9A46-164043E400B7}"/>
                    </a:ext>
                  </a:extLst>
                </p14:cNvPr>
                <p14:cNvContentPartPr/>
                <p14:nvPr/>
              </p14:nvContentPartPr>
              <p14:xfrm>
                <a:off x="6143732" y="4802640"/>
                <a:ext cx="75960" cy="223200"/>
              </p14:xfrm>
            </p:contentPart>
          </mc:Choice>
          <mc:Fallback xmlns="">
            <p:pic>
              <p:nvPicPr>
                <p:cNvPr id="194" name="Ink 193">
                  <a:extLst>
                    <a:ext uri="{FF2B5EF4-FFF2-40B4-BE49-F238E27FC236}">
                      <a16:creationId xmlns:a16="http://schemas.microsoft.com/office/drawing/2014/main" id="{2DF27EB6-8D9C-485A-9A46-164043E400B7}"/>
                    </a:ext>
                  </a:extLst>
                </p:cNvPr>
                <p:cNvPicPr/>
                <p:nvPr/>
              </p:nvPicPr>
              <p:blipFill>
                <a:blip r:embed="rId217"/>
                <a:stretch>
                  <a:fillRect/>
                </a:stretch>
              </p:blipFill>
              <p:spPr>
                <a:xfrm>
                  <a:off x="6126092" y="4784640"/>
                  <a:ext cx="11160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95" name="Ink 194">
                  <a:extLst>
                    <a:ext uri="{FF2B5EF4-FFF2-40B4-BE49-F238E27FC236}">
                      <a16:creationId xmlns:a16="http://schemas.microsoft.com/office/drawing/2014/main" id="{F8A4B6C6-FD9A-4A82-BE17-C036284884C2}"/>
                    </a:ext>
                  </a:extLst>
                </p14:cNvPr>
                <p14:cNvContentPartPr/>
                <p14:nvPr/>
              </p14:nvContentPartPr>
              <p14:xfrm>
                <a:off x="6296372" y="4812720"/>
                <a:ext cx="143280" cy="202680"/>
              </p14:xfrm>
            </p:contentPart>
          </mc:Choice>
          <mc:Fallback xmlns="">
            <p:pic>
              <p:nvPicPr>
                <p:cNvPr id="195" name="Ink 194">
                  <a:extLst>
                    <a:ext uri="{FF2B5EF4-FFF2-40B4-BE49-F238E27FC236}">
                      <a16:creationId xmlns:a16="http://schemas.microsoft.com/office/drawing/2014/main" id="{F8A4B6C6-FD9A-4A82-BE17-C036284884C2}"/>
                    </a:ext>
                  </a:extLst>
                </p:cNvPr>
                <p:cNvPicPr/>
                <p:nvPr/>
              </p:nvPicPr>
              <p:blipFill>
                <a:blip r:embed="rId219"/>
                <a:stretch>
                  <a:fillRect/>
                </a:stretch>
              </p:blipFill>
              <p:spPr>
                <a:xfrm>
                  <a:off x="6278372" y="4794720"/>
                  <a:ext cx="178920" cy="238320"/>
                </a:xfrm>
                <a:prstGeom prst="rect">
                  <a:avLst/>
                </a:prstGeom>
              </p:spPr>
            </p:pic>
          </mc:Fallback>
        </mc:AlternateContent>
      </p:grpSp>
      <p:grpSp>
        <p:nvGrpSpPr>
          <p:cNvPr id="205" name="Group 204">
            <a:extLst>
              <a:ext uri="{FF2B5EF4-FFF2-40B4-BE49-F238E27FC236}">
                <a16:creationId xmlns:a16="http://schemas.microsoft.com/office/drawing/2014/main" id="{A8A7BC75-BD2A-4133-A374-915CD009CF52}"/>
              </a:ext>
            </a:extLst>
          </p:cNvPr>
          <p:cNvGrpSpPr/>
          <p:nvPr/>
        </p:nvGrpSpPr>
        <p:grpSpPr>
          <a:xfrm>
            <a:off x="4636052" y="4842600"/>
            <a:ext cx="1409040" cy="788760"/>
            <a:chOff x="4636052" y="4842600"/>
            <a:chExt cx="1409040" cy="788760"/>
          </a:xfrm>
        </p:grpSpPr>
        <mc:AlternateContent xmlns:mc="http://schemas.openxmlformats.org/markup-compatibility/2006" xmlns:p14="http://schemas.microsoft.com/office/powerpoint/2010/main">
          <mc:Choice Requires="p14">
            <p:contentPart p14:bwMode="auto" r:id="rId220">
              <p14:nvContentPartPr>
                <p14:cNvPr id="183" name="Ink 182">
                  <a:extLst>
                    <a:ext uri="{FF2B5EF4-FFF2-40B4-BE49-F238E27FC236}">
                      <a16:creationId xmlns:a16="http://schemas.microsoft.com/office/drawing/2014/main" id="{318B0A5E-15A1-4E79-BBC7-C121D8ECF66F}"/>
                    </a:ext>
                  </a:extLst>
                </p14:cNvPr>
                <p14:cNvContentPartPr/>
                <p14:nvPr/>
              </p14:nvContentPartPr>
              <p14:xfrm>
                <a:off x="4863212" y="4843320"/>
                <a:ext cx="120960" cy="188640"/>
              </p14:xfrm>
            </p:contentPart>
          </mc:Choice>
          <mc:Fallback xmlns="">
            <p:pic>
              <p:nvPicPr>
                <p:cNvPr id="183" name="Ink 182">
                  <a:extLst>
                    <a:ext uri="{FF2B5EF4-FFF2-40B4-BE49-F238E27FC236}">
                      <a16:creationId xmlns:a16="http://schemas.microsoft.com/office/drawing/2014/main" id="{318B0A5E-15A1-4E79-BBC7-C121D8ECF66F}"/>
                    </a:ext>
                  </a:extLst>
                </p:cNvPr>
                <p:cNvPicPr/>
                <p:nvPr/>
              </p:nvPicPr>
              <p:blipFill>
                <a:blip r:embed="rId221"/>
                <a:stretch>
                  <a:fillRect/>
                </a:stretch>
              </p:blipFill>
              <p:spPr>
                <a:xfrm>
                  <a:off x="4845212" y="4825680"/>
                  <a:ext cx="1566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84" name="Ink 183">
                  <a:extLst>
                    <a:ext uri="{FF2B5EF4-FFF2-40B4-BE49-F238E27FC236}">
                      <a16:creationId xmlns:a16="http://schemas.microsoft.com/office/drawing/2014/main" id="{95E80467-18CC-414D-9EAC-C89FC4BDD090}"/>
                    </a:ext>
                  </a:extLst>
                </p14:cNvPr>
                <p14:cNvContentPartPr/>
                <p14:nvPr/>
              </p14:nvContentPartPr>
              <p14:xfrm>
                <a:off x="5028092" y="4936560"/>
                <a:ext cx="70920" cy="12960"/>
              </p14:xfrm>
            </p:contentPart>
          </mc:Choice>
          <mc:Fallback xmlns="">
            <p:pic>
              <p:nvPicPr>
                <p:cNvPr id="184" name="Ink 183">
                  <a:extLst>
                    <a:ext uri="{FF2B5EF4-FFF2-40B4-BE49-F238E27FC236}">
                      <a16:creationId xmlns:a16="http://schemas.microsoft.com/office/drawing/2014/main" id="{95E80467-18CC-414D-9EAC-C89FC4BDD090}"/>
                    </a:ext>
                  </a:extLst>
                </p:cNvPr>
                <p:cNvPicPr/>
                <p:nvPr/>
              </p:nvPicPr>
              <p:blipFill>
                <a:blip r:embed="rId223"/>
                <a:stretch>
                  <a:fillRect/>
                </a:stretch>
              </p:blipFill>
              <p:spPr>
                <a:xfrm>
                  <a:off x="5010452" y="4918920"/>
                  <a:ext cx="1065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85" name="Ink 184">
                  <a:extLst>
                    <a:ext uri="{FF2B5EF4-FFF2-40B4-BE49-F238E27FC236}">
                      <a16:creationId xmlns:a16="http://schemas.microsoft.com/office/drawing/2014/main" id="{B089DD32-D01E-47B0-8CC5-0454ACD781F9}"/>
                    </a:ext>
                  </a:extLst>
                </p14:cNvPr>
                <p14:cNvContentPartPr/>
                <p14:nvPr/>
              </p14:nvContentPartPr>
              <p14:xfrm>
                <a:off x="5047892" y="5014680"/>
                <a:ext cx="74880" cy="18720"/>
              </p14:xfrm>
            </p:contentPart>
          </mc:Choice>
          <mc:Fallback xmlns="">
            <p:pic>
              <p:nvPicPr>
                <p:cNvPr id="185" name="Ink 184">
                  <a:extLst>
                    <a:ext uri="{FF2B5EF4-FFF2-40B4-BE49-F238E27FC236}">
                      <a16:creationId xmlns:a16="http://schemas.microsoft.com/office/drawing/2014/main" id="{B089DD32-D01E-47B0-8CC5-0454ACD781F9}"/>
                    </a:ext>
                  </a:extLst>
                </p:cNvPr>
                <p:cNvPicPr/>
                <p:nvPr/>
              </p:nvPicPr>
              <p:blipFill>
                <a:blip r:embed="rId225"/>
                <a:stretch>
                  <a:fillRect/>
                </a:stretch>
              </p:blipFill>
              <p:spPr>
                <a:xfrm>
                  <a:off x="5030252" y="4996680"/>
                  <a:ext cx="110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86" name="Ink 185">
                  <a:extLst>
                    <a:ext uri="{FF2B5EF4-FFF2-40B4-BE49-F238E27FC236}">
                      <a16:creationId xmlns:a16="http://schemas.microsoft.com/office/drawing/2014/main" id="{0066E014-9BE2-4CC8-BD4C-29E3C2BDBB9E}"/>
                    </a:ext>
                  </a:extLst>
                </p14:cNvPr>
                <p14:cNvContentPartPr/>
                <p14:nvPr/>
              </p14:nvContentPartPr>
              <p14:xfrm>
                <a:off x="5254172" y="4923600"/>
                <a:ext cx="106560" cy="141480"/>
              </p14:xfrm>
            </p:contentPart>
          </mc:Choice>
          <mc:Fallback xmlns="">
            <p:pic>
              <p:nvPicPr>
                <p:cNvPr id="186" name="Ink 185">
                  <a:extLst>
                    <a:ext uri="{FF2B5EF4-FFF2-40B4-BE49-F238E27FC236}">
                      <a16:creationId xmlns:a16="http://schemas.microsoft.com/office/drawing/2014/main" id="{0066E014-9BE2-4CC8-BD4C-29E3C2BDBB9E}"/>
                    </a:ext>
                  </a:extLst>
                </p:cNvPr>
                <p:cNvPicPr/>
                <p:nvPr/>
              </p:nvPicPr>
              <p:blipFill>
                <a:blip r:embed="rId227"/>
                <a:stretch>
                  <a:fillRect/>
                </a:stretch>
              </p:blipFill>
              <p:spPr>
                <a:xfrm>
                  <a:off x="5236172" y="4905960"/>
                  <a:ext cx="14220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87" name="Ink 186">
                  <a:extLst>
                    <a:ext uri="{FF2B5EF4-FFF2-40B4-BE49-F238E27FC236}">
                      <a16:creationId xmlns:a16="http://schemas.microsoft.com/office/drawing/2014/main" id="{6D7CC13C-BBAF-4509-A6ED-B4DE307A73DC}"/>
                    </a:ext>
                  </a:extLst>
                </p14:cNvPr>
                <p14:cNvContentPartPr/>
                <p14:nvPr/>
              </p14:nvContentPartPr>
              <p14:xfrm>
                <a:off x="5467652" y="4977240"/>
                <a:ext cx="9360" cy="25200"/>
              </p14:xfrm>
            </p:contentPart>
          </mc:Choice>
          <mc:Fallback xmlns="">
            <p:pic>
              <p:nvPicPr>
                <p:cNvPr id="187" name="Ink 186">
                  <a:extLst>
                    <a:ext uri="{FF2B5EF4-FFF2-40B4-BE49-F238E27FC236}">
                      <a16:creationId xmlns:a16="http://schemas.microsoft.com/office/drawing/2014/main" id="{6D7CC13C-BBAF-4509-A6ED-B4DE307A73DC}"/>
                    </a:ext>
                  </a:extLst>
                </p:cNvPr>
                <p:cNvPicPr/>
                <p:nvPr/>
              </p:nvPicPr>
              <p:blipFill>
                <a:blip r:embed="rId229"/>
                <a:stretch>
                  <a:fillRect/>
                </a:stretch>
              </p:blipFill>
              <p:spPr>
                <a:xfrm>
                  <a:off x="5450012" y="4959240"/>
                  <a:ext cx="4500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188" name="Ink 187">
                  <a:extLst>
                    <a:ext uri="{FF2B5EF4-FFF2-40B4-BE49-F238E27FC236}">
                      <a16:creationId xmlns:a16="http://schemas.microsoft.com/office/drawing/2014/main" id="{FCB6B8C3-89D9-4532-982C-FA813C859760}"/>
                    </a:ext>
                  </a:extLst>
                </p14:cNvPr>
                <p14:cNvContentPartPr/>
                <p14:nvPr/>
              </p14:nvContentPartPr>
              <p14:xfrm>
                <a:off x="5549372" y="4890480"/>
                <a:ext cx="138960" cy="116280"/>
              </p14:xfrm>
            </p:contentPart>
          </mc:Choice>
          <mc:Fallback xmlns="">
            <p:pic>
              <p:nvPicPr>
                <p:cNvPr id="188" name="Ink 187">
                  <a:extLst>
                    <a:ext uri="{FF2B5EF4-FFF2-40B4-BE49-F238E27FC236}">
                      <a16:creationId xmlns:a16="http://schemas.microsoft.com/office/drawing/2014/main" id="{FCB6B8C3-89D9-4532-982C-FA813C859760}"/>
                    </a:ext>
                  </a:extLst>
                </p:cNvPr>
                <p:cNvPicPr/>
                <p:nvPr/>
              </p:nvPicPr>
              <p:blipFill>
                <a:blip r:embed="rId231"/>
                <a:stretch>
                  <a:fillRect/>
                </a:stretch>
              </p:blipFill>
              <p:spPr>
                <a:xfrm>
                  <a:off x="5531732" y="4872480"/>
                  <a:ext cx="17460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89" name="Ink 188">
                  <a:extLst>
                    <a:ext uri="{FF2B5EF4-FFF2-40B4-BE49-F238E27FC236}">
                      <a16:creationId xmlns:a16="http://schemas.microsoft.com/office/drawing/2014/main" id="{C671D340-30AF-4F44-A752-8AFAEF1DD4CC}"/>
                    </a:ext>
                  </a:extLst>
                </p14:cNvPr>
                <p14:cNvContentPartPr/>
                <p14:nvPr/>
              </p14:nvContentPartPr>
              <p14:xfrm>
                <a:off x="5655932" y="4913520"/>
                <a:ext cx="12600" cy="163080"/>
              </p14:xfrm>
            </p:contentPart>
          </mc:Choice>
          <mc:Fallback xmlns="">
            <p:pic>
              <p:nvPicPr>
                <p:cNvPr id="189" name="Ink 188">
                  <a:extLst>
                    <a:ext uri="{FF2B5EF4-FFF2-40B4-BE49-F238E27FC236}">
                      <a16:creationId xmlns:a16="http://schemas.microsoft.com/office/drawing/2014/main" id="{C671D340-30AF-4F44-A752-8AFAEF1DD4CC}"/>
                    </a:ext>
                  </a:extLst>
                </p:cNvPr>
                <p:cNvPicPr/>
                <p:nvPr/>
              </p:nvPicPr>
              <p:blipFill>
                <a:blip r:embed="rId233"/>
                <a:stretch>
                  <a:fillRect/>
                </a:stretch>
              </p:blipFill>
              <p:spPr>
                <a:xfrm>
                  <a:off x="5638292" y="4895880"/>
                  <a:ext cx="4824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90" name="Ink 189">
                  <a:extLst>
                    <a:ext uri="{FF2B5EF4-FFF2-40B4-BE49-F238E27FC236}">
                      <a16:creationId xmlns:a16="http://schemas.microsoft.com/office/drawing/2014/main" id="{04C0999E-48B3-4A56-92CB-3203E04559B9}"/>
                    </a:ext>
                  </a:extLst>
                </p14:cNvPr>
                <p14:cNvContentPartPr/>
                <p14:nvPr/>
              </p14:nvContentPartPr>
              <p14:xfrm>
                <a:off x="5744492" y="4893720"/>
                <a:ext cx="125640" cy="207720"/>
              </p14:xfrm>
            </p:contentPart>
          </mc:Choice>
          <mc:Fallback xmlns="">
            <p:pic>
              <p:nvPicPr>
                <p:cNvPr id="190" name="Ink 189">
                  <a:extLst>
                    <a:ext uri="{FF2B5EF4-FFF2-40B4-BE49-F238E27FC236}">
                      <a16:creationId xmlns:a16="http://schemas.microsoft.com/office/drawing/2014/main" id="{04C0999E-48B3-4A56-92CB-3203E04559B9}"/>
                    </a:ext>
                  </a:extLst>
                </p:cNvPr>
                <p:cNvPicPr/>
                <p:nvPr/>
              </p:nvPicPr>
              <p:blipFill>
                <a:blip r:embed="rId235"/>
                <a:stretch>
                  <a:fillRect/>
                </a:stretch>
              </p:blipFill>
              <p:spPr>
                <a:xfrm>
                  <a:off x="5726852" y="4876080"/>
                  <a:ext cx="16128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192" name="Ink 191">
                  <a:extLst>
                    <a:ext uri="{FF2B5EF4-FFF2-40B4-BE49-F238E27FC236}">
                      <a16:creationId xmlns:a16="http://schemas.microsoft.com/office/drawing/2014/main" id="{91EBE033-4879-4B3B-A98B-F805A5365BAA}"/>
                    </a:ext>
                  </a:extLst>
                </p14:cNvPr>
                <p14:cNvContentPartPr/>
                <p14:nvPr/>
              </p14:nvContentPartPr>
              <p14:xfrm>
                <a:off x="5930252" y="4842600"/>
                <a:ext cx="114840" cy="199440"/>
              </p14:xfrm>
            </p:contentPart>
          </mc:Choice>
          <mc:Fallback xmlns="">
            <p:pic>
              <p:nvPicPr>
                <p:cNvPr id="192" name="Ink 191">
                  <a:extLst>
                    <a:ext uri="{FF2B5EF4-FFF2-40B4-BE49-F238E27FC236}">
                      <a16:creationId xmlns:a16="http://schemas.microsoft.com/office/drawing/2014/main" id="{91EBE033-4879-4B3B-A98B-F805A5365BAA}"/>
                    </a:ext>
                  </a:extLst>
                </p:cNvPr>
                <p:cNvPicPr/>
                <p:nvPr/>
              </p:nvPicPr>
              <p:blipFill>
                <a:blip r:embed="rId237"/>
                <a:stretch>
                  <a:fillRect/>
                </a:stretch>
              </p:blipFill>
              <p:spPr>
                <a:xfrm>
                  <a:off x="5912612" y="4824600"/>
                  <a:ext cx="1504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97" name="Ink 196">
                  <a:extLst>
                    <a:ext uri="{FF2B5EF4-FFF2-40B4-BE49-F238E27FC236}">
                      <a16:creationId xmlns:a16="http://schemas.microsoft.com/office/drawing/2014/main" id="{B7E7CABB-063E-4F88-AE88-343E2FA00126}"/>
                    </a:ext>
                  </a:extLst>
                </p14:cNvPr>
                <p14:cNvContentPartPr/>
                <p14:nvPr/>
              </p14:nvContentPartPr>
              <p14:xfrm>
                <a:off x="4735052" y="5307360"/>
                <a:ext cx="114840" cy="183600"/>
              </p14:xfrm>
            </p:contentPart>
          </mc:Choice>
          <mc:Fallback xmlns="">
            <p:pic>
              <p:nvPicPr>
                <p:cNvPr id="197" name="Ink 196">
                  <a:extLst>
                    <a:ext uri="{FF2B5EF4-FFF2-40B4-BE49-F238E27FC236}">
                      <a16:creationId xmlns:a16="http://schemas.microsoft.com/office/drawing/2014/main" id="{B7E7CABB-063E-4F88-AE88-343E2FA00126}"/>
                    </a:ext>
                  </a:extLst>
                </p:cNvPr>
                <p:cNvPicPr/>
                <p:nvPr/>
              </p:nvPicPr>
              <p:blipFill>
                <a:blip r:embed="rId239"/>
                <a:stretch>
                  <a:fillRect/>
                </a:stretch>
              </p:blipFill>
              <p:spPr>
                <a:xfrm>
                  <a:off x="4717412" y="5289360"/>
                  <a:ext cx="1504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198" name="Ink 197">
                  <a:extLst>
                    <a:ext uri="{FF2B5EF4-FFF2-40B4-BE49-F238E27FC236}">
                      <a16:creationId xmlns:a16="http://schemas.microsoft.com/office/drawing/2014/main" id="{3BCD3CA1-9137-4A9D-89D0-3AED9F6D1795}"/>
                    </a:ext>
                  </a:extLst>
                </p14:cNvPr>
                <p14:cNvContentPartPr/>
                <p14:nvPr/>
              </p14:nvContentPartPr>
              <p14:xfrm>
                <a:off x="4929092" y="5409960"/>
                <a:ext cx="9720" cy="2880"/>
              </p14:xfrm>
            </p:contentPart>
          </mc:Choice>
          <mc:Fallback xmlns="">
            <p:pic>
              <p:nvPicPr>
                <p:cNvPr id="198" name="Ink 197">
                  <a:extLst>
                    <a:ext uri="{FF2B5EF4-FFF2-40B4-BE49-F238E27FC236}">
                      <a16:creationId xmlns:a16="http://schemas.microsoft.com/office/drawing/2014/main" id="{3BCD3CA1-9137-4A9D-89D0-3AED9F6D1795}"/>
                    </a:ext>
                  </a:extLst>
                </p:cNvPr>
                <p:cNvPicPr/>
                <p:nvPr/>
              </p:nvPicPr>
              <p:blipFill>
                <a:blip r:embed="rId241"/>
                <a:stretch>
                  <a:fillRect/>
                </a:stretch>
              </p:blipFill>
              <p:spPr>
                <a:xfrm>
                  <a:off x="4911092" y="5391960"/>
                  <a:ext cx="4536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199" name="Ink 198">
                  <a:extLst>
                    <a:ext uri="{FF2B5EF4-FFF2-40B4-BE49-F238E27FC236}">
                      <a16:creationId xmlns:a16="http://schemas.microsoft.com/office/drawing/2014/main" id="{C8BF9F73-E0E6-450E-BF0B-6DD1458EBAB3}"/>
                    </a:ext>
                  </a:extLst>
                </p14:cNvPr>
                <p14:cNvContentPartPr/>
                <p14:nvPr/>
              </p14:nvContentPartPr>
              <p14:xfrm>
                <a:off x="5032412" y="5289000"/>
                <a:ext cx="156600" cy="126720"/>
              </p14:xfrm>
            </p:contentPart>
          </mc:Choice>
          <mc:Fallback xmlns="">
            <p:pic>
              <p:nvPicPr>
                <p:cNvPr id="199" name="Ink 198">
                  <a:extLst>
                    <a:ext uri="{FF2B5EF4-FFF2-40B4-BE49-F238E27FC236}">
                      <a16:creationId xmlns:a16="http://schemas.microsoft.com/office/drawing/2014/main" id="{C8BF9F73-E0E6-450E-BF0B-6DD1458EBAB3}"/>
                    </a:ext>
                  </a:extLst>
                </p:cNvPr>
                <p:cNvPicPr/>
                <p:nvPr/>
              </p:nvPicPr>
              <p:blipFill>
                <a:blip r:embed="rId243"/>
                <a:stretch>
                  <a:fillRect/>
                </a:stretch>
              </p:blipFill>
              <p:spPr>
                <a:xfrm>
                  <a:off x="5014412" y="5271000"/>
                  <a:ext cx="1922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00" name="Ink 199">
                  <a:extLst>
                    <a:ext uri="{FF2B5EF4-FFF2-40B4-BE49-F238E27FC236}">
                      <a16:creationId xmlns:a16="http://schemas.microsoft.com/office/drawing/2014/main" id="{2C4CE4E7-C757-475A-8233-64173B673538}"/>
                    </a:ext>
                  </a:extLst>
                </p14:cNvPr>
                <p14:cNvContentPartPr/>
                <p14:nvPr/>
              </p14:nvContentPartPr>
              <p14:xfrm>
                <a:off x="5149772" y="5307720"/>
                <a:ext cx="17640" cy="172080"/>
              </p14:xfrm>
            </p:contentPart>
          </mc:Choice>
          <mc:Fallback xmlns="">
            <p:pic>
              <p:nvPicPr>
                <p:cNvPr id="200" name="Ink 199">
                  <a:extLst>
                    <a:ext uri="{FF2B5EF4-FFF2-40B4-BE49-F238E27FC236}">
                      <a16:creationId xmlns:a16="http://schemas.microsoft.com/office/drawing/2014/main" id="{2C4CE4E7-C757-475A-8233-64173B673538}"/>
                    </a:ext>
                  </a:extLst>
                </p:cNvPr>
                <p:cNvPicPr/>
                <p:nvPr/>
              </p:nvPicPr>
              <p:blipFill>
                <a:blip r:embed="rId245"/>
                <a:stretch>
                  <a:fillRect/>
                </a:stretch>
              </p:blipFill>
              <p:spPr>
                <a:xfrm>
                  <a:off x="5132132" y="5290080"/>
                  <a:ext cx="532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01" name="Ink 200">
                  <a:extLst>
                    <a:ext uri="{FF2B5EF4-FFF2-40B4-BE49-F238E27FC236}">
                      <a16:creationId xmlns:a16="http://schemas.microsoft.com/office/drawing/2014/main" id="{FCC3245F-2D1D-45A1-84E1-7332EA30CFE0}"/>
                    </a:ext>
                  </a:extLst>
                </p14:cNvPr>
                <p14:cNvContentPartPr/>
                <p14:nvPr/>
              </p14:nvContentPartPr>
              <p14:xfrm>
                <a:off x="5260292" y="5262720"/>
                <a:ext cx="130680" cy="210240"/>
              </p14:xfrm>
            </p:contentPart>
          </mc:Choice>
          <mc:Fallback xmlns="">
            <p:pic>
              <p:nvPicPr>
                <p:cNvPr id="201" name="Ink 200">
                  <a:extLst>
                    <a:ext uri="{FF2B5EF4-FFF2-40B4-BE49-F238E27FC236}">
                      <a16:creationId xmlns:a16="http://schemas.microsoft.com/office/drawing/2014/main" id="{FCC3245F-2D1D-45A1-84E1-7332EA30CFE0}"/>
                    </a:ext>
                  </a:extLst>
                </p:cNvPr>
                <p:cNvPicPr/>
                <p:nvPr/>
              </p:nvPicPr>
              <p:blipFill>
                <a:blip r:embed="rId247"/>
                <a:stretch>
                  <a:fillRect/>
                </a:stretch>
              </p:blipFill>
              <p:spPr>
                <a:xfrm>
                  <a:off x="5242292" y="5244720"/>
                  <a:ext cx="166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03" name="Ink 202">
                  <a:extLst>
                    <a:ext uri="{FF2B5EF4-FFF2-40B4-BE49-F238E27FC236}">
                      <a16:creationId xmlns:a16="http://schemas.microsoft.com/office/drawing/2014/main" id="{D6636083-FEF8-4DA2-87CF-867D4A284F2A}"/>
                    </a:ext>
                  </a:extLst>
                </p14:cNvPr>
                <p14:cNvContentPartPr/>
                <p14:nvPr/>
              </p14:nvContentPartPr>
              <p14:xfrm>
                <a:off x="5522012" y="5389800"/>
                <a:ext cx="197280" cy="93600"/>
              </p14:xfrm>
            </p:contentPart>
          </mc:Choice>
          <mc:Fallback xmlns="">
            <p:pic>
              <p:nvPicPr>
                <p:cNvPr id="203" name="Ink 202">
                  <a:extLst>
                    <a:ext uri="{FF2B5EF4-FFF2-40B4-BE49-F238E27FC236}">
                      <a16:creationId xmlns:a16="http://schemas.microsoft.com/office/drawing/2014/main" id="{D6636083-FEF8-4DA2-87CF-867D4A284F2A}"/>
                    </a:ext>
                  </a:extLst>
                </p:cNvPr>
                <p:cNvPicPr/>
                <p:nvPr/>
              </p:nvPicPr>
              <p:blipFill>
                <a:blip r:embed="rId249"/>
                <a:stretch>
                  <a:fillRect/>
                </a:stretch>
              </p:blipFill>
              <p:spPr>
                <a:xfrm>
                  <a:off x="5504372" y="5371800"/>
                  <a:ext cx="23292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04" name="Ink 203">
                  <a:extLst>
                    <a:ext uri="{FF2B5EF4-FFF2-40B4-BE49-F238E27FC236}">
                      <a16:creationId xmlns:a16="http://schemas.microsoft.com/office/drawing/2014/main" id="{102C41DD-1854-42CF-B88D-F38A4D429581}"/>
                    </a:ext>
                  </a:extLst>
                </p14:cNvPr>
                <p14:cNvContentPartPr/>
                <p14:nvPr/>
              </p14:nvContentPartPr>
              <p14:xfrm>
                <a:off x="4636052" y="5116920"/>
                <a:ext cx="1263600" cy="514440"/>
              </p14:xfrm>
            </p:contentPart>
          </mc:Choice>
          <mc:Fallback xmlns="">
            <p:pic>
              <p:nvPicPr>
                <p:cNvPr id="204" name="Ink 203">
                  <a:extLst>
                    <a:ext uri="{FF2B5EF4-FFF2-40B4-BE49-F238E27FC236}">
                      <a16:creationId xmlns:a16="http://schemas.microsoft.com/office/drawing/2014/main" id="{102C41DD-1854-42CF-B88D-F38A4D429581}"/>
                    </a:ext>
                  </a:extLst>
                </p:cNvPr>
                <p:cNvPicPr/>
                <p:nvPr/>
              </p:nvPicPr>
              <p:blipFill>
                <a:blip r:embed="rId251"/>
                <a:stretch>
                  <a:fillRect/>
                </a:stretch>
              </p:blipFill>
              <p:spPr>
                <a:xfrm>
                  <a:off x="4618412" y="5099280"/>
                  <a:ext cx="1299240" cy="550080"/>
                </a:xfrm>
                <a:prstGeom prst="rect">
                  <a:avLst/>
                </a:prstGeom>
              </p:spPr>
            </p:pic>
          </mc:Fallback>
        </mc:AlternateContent>
      </p:grpSp>
      <p:sp>
        <p:nvSpPr>
          <p:cNvPr id="156" name="Rectangle: Rounded Corners 155">
            <a:extLst>
              <a:ext uri="{FF2B5EF4-FFF2-40B4-BE49-F238E27FC236}">
                <a16:creationId xmlns:a16="http://schemas.microsoft.com/office/drawing/2014/main" id="{35AAEC7F-143C-4769-9724-5E42599EE64E}"/>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p14="http://schemas.microsoft.com/office/powerpoint/2010/main">
        <mc:Choice Requires="p14">
          <p:contentPart p14:bwMode="auto" r:id="rId252">
            <p14:nvContentPartPr>
              <p14:cNvPr id="161" name="Ink 160">
                <a:extLst>
                  <a:ext uri="{FF2B5EF4-FFF2-40B4-BE49-F238E27FC236}">
                    <a16:creationId xmlns:a16="http://schemas.microsoft.com/office/drawing/2014/main" id="{03EF2FC2-89DB-47CF-AB65-3540F074A5AF}"/>
                  </a:ext>
                </a:extLst>
              </p14:cNvPr>
              <p14:cNvContentPartPr/>
              <p14:nvPr/>
            </p14:nvContentPartPr>
            <p14:xfrm>
              <a:off x="227852" y="3535080"/>
              <a:ext cx="154440" cy="339840"/>
            </p14:xfrm>
          </p:contentPart>
        </mc:Choice>
        <mc:Fallback xmlns="">
          <p:pic>
            <p:nvPicPr>
              <p:cNvPr id="161" name="Ink 160">
                <a:extLst>
                  <a:ext uri="{FF2B5EF4-FFF2-40B4-BE49-F238E27FC236}">
                    <a16:creationId xmlns:a16="http://schemas.microsoft.com/office/drawing/2014/main" id="{03EF2FC2-89DB-47CF-AB65-3540F074A5AF}"/>
                  </a:ext>
                </a:extLst>
              </p:cNvPr>
              <p:cNvPicPr/>
              <p:nvPr/>
            </p:nvPicPr>
            <p:blipFill>
              <a:blip r:embed="rId253"/>
              <a:stretch>
                <a:fillRect/>
              </a:stretch>
            </p:blipFill>
            <p:spPr>
              <a:xfrm>
                <a:off x="210212" y="3517080"/>
                <a:ext cx="190080" cy="375480"/>
              </a:xfrm>
              <a:prstGeom prst="rect">
                <a:avLst/>
              </a:prstGeom>
            </p:spPr>
          </p:pic>
        </mc:Fallback>
      </mc:AlternateContent>
    </p:spTree>
    <p:extLst>
      <p:ext uri="{BB962C8B-B14F-4D97-AF65-F5344CB8AC3E}">
        <p14:creationId xmlns:p14="http://schemas.microsoft.com/office/powerpoint/2010/main" val="51151730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E9D1F850-589E-4B70-8D99-CE3876E68B10}"/>
              </a:ext>
            </a:extLst>
          </p:cNvPr>
          <p:cNvSpPr txBox="1"/>
          <p:nvPr/>
        </p:nvSpPr>
        <p:spPr>
          <a:xfrm>
            <a:off x="169244" y="236318"/>
            <a:ext cx="4617910"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51" name="Cylinder 50">
            <a:extLst>
              <a:ext uri="{FF2B5EF4-FFF2-40B4-BE49-F238E27FC236}">
                <a16:creationId xmlns:a16="http://schemas.microsoft.com/office/drawing/2014/main" id="{50610E11-B706-4759-8671-26757D0BD1F0}"/>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2" name="Group 51">
            <a:extLst>
              <a:ext uri="{FF2B5EF4-FFF2-40B4-BE49-F238E27FC236}">
                <a16:creationId xmlns:a16="http://schemas.microsoft.com/office/drawing/2014/main" id="{6D9793DD-92F5-4787-9FE6-7DD2D8572BF8}"/>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53" name="Ink 52">
                  <a:extLst>
                    <a:ext uri="{FF2B5EF4-FFF2-40B4-BE49-F238E27FC236}">
                      <a16:creationId xmlns:a16="http://schemas.microsoft.com/office/drawing/2014/main" id="{A1CB3CCB-6157-4E35-BC96-FC32DF3AEAEF}"/>
                    </a:ext>
                  </a:extLst>
                </p14:cNvPr>
                <p14:cNvContentPartPr/>
                <p14:nvPr/>
              </p14:nvContentPartPr>
              <p14:xfrm>
                <a:off x="735092" y="4498080"/>
                <a:ext cx="1010520" cy="51480"/>
              </p14:xfrm>
            </p:contentPart>
          </mc:Choice>
          <mc:Fallback xmlns="">
            <p:pic>
              <p:nvPicPr>
                <p:cNvPr id="53" name="Ink 52">
                  <a:extLst>
                    <a:ext uri="{FF2B5EF4-FFF2-40B4-BE49-F238E27FC236}">
                      <a16:creationId xmlns:a16="http://schemas.microsoft.com/office/drawing/2014/main" id="{A1CB3CCB-6157-4E35-BC96-FC32DF3AEAEF}"/>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4" name="Ink 53">
                  <a:extLst>
                    <a:ext uri="{FF2B5EF4-FFF2-40B4-BE49-F238E27FC236}">
                      <a16:creationId xmlns:a16="http://schemas.microsoft.com/office/drawing/2014/main" id="{85BFCBBC-84EA-4BB4-9C2A-598F96CBE902}"/>
                    </a:ext>
                  </a:extLst>
                </p14:cNvPr>
                <p14:cNvContentPartPr/>
                <p14:nvPr/>
              </p14:nvContentPartPr>
              <p14:xfrm>
                <a:off x="1685492" y="4453080"/>
                <a:ext cx="113040" cy="132120"/>
              </p14:xfrm>
            </p:contentPart>
          </mc:Choice>
          <mc:Fallback xmlns="">
            <p:pic>
              <p:nvPicPr>
                <p:cNvPr id="54" name="Ink 53">
                  <a:extLst>
                    <a:ext uri="{FF2B5EF4-FFF2-40B4-BE49-F238E27FC236}">
                      <a16:creationId xmlns:a16="http://schemas.microsoft.com/office/drawing/2014/main" id="{85BFCBBC-84EA-4BB4-9C2A-598F96CBE902}"/>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5" name="Ink 54">
                  <a:extLst>
                    <a:ext uri="{FF2B5EF4-FFF2-40B4-BE49-F238E27FC236}">
                      <a16:creationId xmlns:a16="http://schemas.microsoft.com/office/drawing/2014/main" id="{719C08A3-351F-4900-BE4A-D51D1FB5E0F0}"/>
                    </a:ext>
                  </a:extLst>
                </p14:cNvPr>
                <p14:cNvContentPartPr/>
                <p14:nvPr/>
              </p14:nvContentPartPr>
              <p14:xfrm>
                <a:off x="715292" y="4463520"/>
                <a:ext cx="127440" cy="169560"/>
              </p14:xfrm>
            </p:contentPart>
          </mc:Choice>
          <mc:Fallback xmlns="">
            <p:pic>
              <p:nvPicPr>
                <p:cNvPr id="55" name="Ink 54">
                  <a:extLst>
                    <a:ext uri="{FF2B5EF4-FFF2-40B4-BE49-F238E27FC236}">
                      <a16:creationId xmlns:a16="http://schemas.microsoft.com/office/drawing/2014/main" id="{719C08A3-351F-4900-BE4A-D51D1FB5E0F0}"/>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6" name="Ink 55">
                  <a:extLst>
                    <a:ext uri="{FF2B5EF4-FFF2-40B4-BE49-F238E27FC236}">
                      <a16:creationId xmlns:a16="http://schemas.microsoft.com/office/drawing/2014/main" id="{FF6BBBDF-F529-4D1C-BA12-C2A645C4E065}"/>
                    </a:ext>
                  </a:extLst>
                </p14:cNvPr>
                <p14:cNvContentPartPr/>
                <p14:nvPr/>
              </p14:nvContentPartPr>
              <p14:xfrm>
                <a:off x="1002932" y="4616160"/>
                <a:ext cx="47520" cy="218520"/>
              </p14:xfrm>
            </p:contentPart>
          </mc:Choice>
          <mc:Fallback xmlns="">
            <p:pic>
              <p:nvPicPr>
                <p:cNvPr id="56" name="Ink 55">
                  <a:extLst>
                    <a:ext uri="{FF2B5EF4-FFF2-40B4-BE49-F238E27FC236}">
                      <a16:creationId xmlns:a16="http://schemas.microsoft.com/office/drawing/2014/main" id="{FF6BBBDF-F529-4D1C-BA12-C2A645C4E065}"/>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7" name="Ink 56">
                  <a:extLst>
                    <a:ext uri="{FF2B5EF4-FFF2-40B4-BE49-F238E27FC236}">
                      <a16:creationId xmlns:a16="http://schemas.microsoft.com/office/drawing/2014/main" id="{188FF392-ABEF-49FD-ACAE-BF646D92897B}"/>
                    </a:ext>
                  </a:extLst>
                </p14:cNvPr>
                <p14:cNvContentPartPr/>
                <p14:nvPr/>
              </p14:nvContentPartPr>
              <p14:xfrm>
                <a:off x="1117412" y="4611840"/>
                <a:ext cx="114480" cy="234000"/>
              </p14:xfrm>
            </p:contentPart>
          </mc:Choice>
          <mc:Fallback xmlns="">
            <p:pic>
              <p:nvPicPr>
                <p:cNvPr id="57" name="Ink 56">
                  <a:extLst>
                    <a:ext uri="{FF2B5EF4-FFF2-40B4-BE49-F238E27FC236}">
                      <a16:creationId xmlns:a16="http://schemas.microsoft.com/office/drawing/2014/main" id="{188FF392-ABEF-49FD-ACAE-BF646D92897B}"/>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8" name="Ink 57">
                  <a:extLst>
                    <a:ext uri="{FF2B5EF4-FFF2-40B4-BE49-F238E27FC236}">
                      <a16:creationId xmlns:a16="http://schemas.microsoft.com/office/drawing/2014/main" id="{B5472E0D-CB9C-4E40-8B1C-3A723812258A}"/>
                    </a:ext>
                  </a:extLst>
                </p14:cNvPr>
                <p14:cNvContentPartPr/>
                <p14:nvPr/>
              </p14:nvContentPartPr>
              <p14:xfrm>
                <a:off x="1316852" y="4722000"/>
                <a:ext cx="190440" cy="133200"/>
              </p14:xfrm>
            </p:contentPart>
          </mc:Choice>
          <mc:Fallback xmlns="">
            <p:pic>
              <p:nvPicPr>
                <p:cNvPr id="58" name="Ink 57">
                  <a:extLst>
                    <a:ext uri="{FF2B5EF4-FFF2-40B4-BE49-F238E27FC236}">
                      <a16:creationId xmlns:a16="http://schemas.microsoft.com/office/drawing/2014/main" id="{B5472E0D-CB9C-4E40-8B1C-3A723812258A}"/>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59" name="Group 58">
            <a:extLst>
              <a:ext uri="{FF2B5EF4-FFF2-40B4-BE49-F238E27FC236}">
                <a16:creationId xmlns:a16="http://schemas.microsoft.com/office/drawing/2014/main" id="{5D9BF90C-78E2-440C-AABC-4C3A30D016C4}"/>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60" name="Ink 59">
                  <a:extLst>
                    <a:ext uri="{FF2B5EF4-FFF2-40B4-BE49-F238E27FC236}">
                      <a16:creationId xmlns:a16="http://schemas.microsoft.com/office/drawing/2014/main" id="{8A1D929D-126C-492D-96B0-97D09C9F04F1}"/>
                    </a:ext>
                  </a:extLst>
                </p14:cNvPr>
                <p14:cNvContentPartPr/>
                <p14:nvPr/>
              </p14:nvContentPartPr>
              <p14:xfrm>
                <a:off x="2648492" y="4024320"/>
                <a:ext cx="99720" cy="146880"/>
              </p14:xfrm>
            </p:contentPart>
          </mc:Choice>
          <mc:Fallback xmlns="">
            <p:pic>
              <p:nvPicPr>
                <p:cNvPr id="60" name="Ink 59">
                  <a:extLst>
                    <a:ext uri="{FF2B5EF4-FFF2-40B4-BE49-F238E27FC236}">
                      <a16:creationId xmlns:a16="http://schemas.microsoft.com/office/drawing/2014/main" id="{8A1D929D-126C-492D-96B0-97D09C9F04F1}"/>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1" name="Ink 60">
                  <a:extLst>
                    <a:ext uri="{FF2B5EF4-FFF2-40B4-BE49-F238E27FC236}">
                      <a16:creationId xmlns:a16="http://schemas.microsoft.com/office/drawing/2014/main" id="{CC696D07-D716-4371-9574-ED0C94DB2AFA}"/>
                    </a:ext>
                  </a:extLst>
                </p14:cNvPr>
                <p14:cNvContentPartPr/>
                <p14:nvPr/>
              </p14:nvContentPartPr>
              <p14:xfrm>
                <a:off x="2702852" y="4083720"/>
                <a:ext cx="12960" cy="120240"/>
              </p14:xfrm>
            </p:contentPart>
          </mc:Choice>
          <mc:Fallback xmlns="">
            <p:pic>
              <p:nvPicPr>
                <p:cNvPr id="61" name="Ink 60">
                  <a:extLst>
                    <a:ext uri="{FF2B5EF4-FFF2-40B4-BE49-F238E27FC236}">
                      <a16:creationId xmlns:a16="http://schemas.microsoft.com/office/drawing/2014/main" id="{CC696D07-D716-4371-9574-ED0C94DB2AFA}"/>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2" name="Ink 61">
                  <a:extLst>
                    <a:ext uri="{FF2B5EF4-FFF2-40B4-BE49-F238E27FC236}">
                      <a16:creationId xmlns:a16="http://schemas.microsoft.com/office/drawing/2014/main" id="{3B8CC200-7AFF-4473-AFD4-7FA44731FCD5}"/>
                    </a:ext>
                  </a:extLst>
                </p14:cNvPr>
                <p14:cNvContentPartPr/>
                <p14:nvPr/>
              </p14:nvContentPartPr>
              <p14:xfrm>
                <a:off x="2774852" y="4081920"/>
                <a:ext cx="106920" cy="111960"/>
              </p14:xfrm>
            </p:contentPart>
          </mc:Choice>
          <mc:Fallback xmlns="">
            <p:pic>
              <p:nvPicPr>
                <p:cNvPr id="62" name="Ink 61">
                  <a:extLst>
                    <a:ext uri="{FF2B5EF4-FFF2-40B4-BE49-F238E27FC236}">
                      <a16:creationId xmlns:a16="http://schemas.microsoft.com/office/drawing/2014/main" id="{3B8CC200-7AFF-4473-AFD4-7FA44731FCD5}"/>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63" name="Group 62">
            <a:extLst>
              <a:ext uri="{FF2B5EF4-FFF2-40B4-BE49-F238E27FC236}">
                <a16:creationId xmlns:a16="http://schemas.microsoft.com/office/drawing/2014/main" id="{B1A05620-A047-47E6-B974-CD6A38432F54}"/>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64" name="Ink 63">
                  <a:extLst>
                    <a:ext uri="{FF2B5EF4-FFF2-40B4-BE49-F238E27FC236}">
                      <a16:creationId xmlns:a16="http://schemas.microsoft.com/office/drawing/2014/main" id="{8C48DD66-2C18-4425-87EE-2B4C375665E0}"/>
                    </a:ext>
                  </a:extLst>
                </p14:cNvPr>
                <p14:cNvContentPartPr/>
                <p14:nvPr/>
              </p14:nvContentPartPr>
              <p14:xfrm>
                <a:off x="2212892" y="3623280"/>
                <a:ext cx="95760" cy="118080"/>
              </p14:xfrm>
            </p:contentPart>
          </mc:Choice>
          <mc:Fallback xmlns="">
            <p:pic>
              <p:nvPicPr>
                <p:cNvPr id="64" name="Ink 63">
                  <a:extLst>
                    <a:ext uri="{FF2B5EF4-FFF2-40B4-BE49-F238E27FC236}">
                      <a16:creationId xmlns:a16="http://schemas.microsoft.com/office/drawing/2014/main" id="{8C48DD66-2C18-4425-87EE-2B4C375665E0}"/>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5" name="Ink 64">
                  <a:extLst>
                    <a:ext uri="{FF2B5EF4-FFF2-40B4-BE49-F238E27FC236}">
                      <a16:creationId xmlns:a16="http://schemas.microsoft.com/office/drawing/2014/main" id="{15969314-E39D-4907-9C19-1E9EB45A680F}"/>
                    </a:ext>
                  </a:extLst>
                </p14:cNvPr>
                <p14:cNvContentPartPr/>
                <p14:nvPr/>
              </p14:nvContentPartPr>
              <p14:xfrm>
                <a:off x="2296052" y="3666480"/>
                <a:ext cx="7920" cy="114840"/>
              </p14:xfrm>
            </p:contentPart>
          </mc:Choice>
          <mc:Fallback xmlns="">
            <p:pic>
              <p:nvPicPr>
                <p:cNvPr id="65" name="Ink 64">
                  <a:extLst>
                    <a:ext uri="{FF2B5EF4-FFF2-40B4-BE49-F238E27FC236}">
                      <a16:creationId xmlns:a16="http://schemas.microsoft.com/office/drawing/2014/main" id="{15969314-E39D-4907-9C19-1E9EB45A680F}"/>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6" name="Ink 65">
                  <a:extLst>
                    <a:ext uri="{FF2B5EF4-FFF2-40B4-BE49-F238E27FC236}">
                      <a16:creationId xmlns:a16="http://schemas.microsoft.com/office/drawing/2014/main" id="{15C0D406-6FC9-4556-8399-6F65D80EE33D}"/>
                    </a:ext>
                  </a:extLst>
                </p14:cNvPr>
                <p14:cNvContentPartPr/>
                <p14:nvPr/>
              </p14:nvContentPartPr>
              <p14:xfrm>
                <a:off x="2363012" y="3685920"/>
                <a:ext cx="77760" cy="70560"/>
              </p14:xfrm>
            </p:contentPart>
          </mc:Choice>
          <mc:Fallback xmlns="">
            <p:pic>
              <p:nvPicPr>
                <p:cNvPr id="66" name="Ink 65">
                  <a:extLst>
                    <a:ext uri="{FF2B5EF4-FFF2-40B4-BE49-F238E27FC236}">
                      <a16:creationId xmlns:a16="http://schemas.microsoft.com/office/drawing/2014/main" id="{15C0D406-6FC9-4556-8399-6F65D80EE33D}"/>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67" name="Group 66">
            <a:extLst>
              <a:ext uri="{FF2B5EF4-FFF2-40B4-BE49-F238E27FC236}">
                <a16:creationId xmlns:a16="http://schemas.microsoft.com/office/drawing/2014/main" id="{F4D81A33-FC1E-4565-A4D5-AEE7E271BF0B}"/>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68" name="Ink 67">
                  <a:extLst>
                    <a:ext uri="{FF2B5EF4-FFF2-40B4-BE49-F238E27FC236}">
                      <a16:creationId xmlns:a16="http://schemas.microsoft.com/office/drawing/2014/main" id="{89A10356-C91B-4D5F-8A17-0C55DFAFC31E}"/>
                    </a:ext>
                  </a:extLst>
                </p14:cNvPr>
                <p14:cNvContentPartPr/>
                <p14:nvPr/>
              </p14:nvContentPartPr>
              <p14:xfrm>
                <a:off x="3193172" y="3801480"/>
                <a:ext cx="95400" cy="90360"/>
              </p14:xfrm>
            </p:contentPart>
          </mc:Choice>
          <mc:Fallback xmlns="">
            <p:pic>
              <p:nvPicPr>
                <p:cNvPr id="68" name="Ink 67">
                  <a:extLst>
                    <a:ext uri="{FF2B5EF4-FFF2-40B4-BE49-F238E27FC236}">
                      <a16:creationId xmlns:a16="http://schemas.microsoft.com/office/drawing/2014/main" id="{89A10356-C91B-4D5F-8A17-0C55DFAFC31E}"/>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9" name="Ink 68">
                  <a:extLst>
                    <a:ext uri="{FF2B5EF4-FFF2-40B4-BE49-F238E27FC236}">
                      <a16:creationId xmlns:a16="http://schemas.microsoft.com/office/drawing/2014/main" id="{BB2C6108-8FFE-42D0-BD7A-D7BA52C72E22}"/>
                    </a:ext>
                  </a:extLst>
                </p14:cNvPr>
                <p14:cNvContentPartPr/>
                <p14:nvPr/>
              </p14:nvContentPartPr>
              <p14:xfrm>
                <a:off x="3262292" y="3820200"/>
                <a:ext cx="19080" cy="111240"/>
              </p14:xfrm>
            </p:contentPart>
          </mc:Choice>
          <mc:Fallback xmlns="">
            <p:pic>
              <p:nvPicPr>
                <p:cNvPr id="69" name="Ink 68">
                  <a:extLst>
                    <a:ext uri="{FF2B5EF4-FFF2-40B4-BE49-F238E27FC236}">
                      <a16:creationId xmlns:a16="http://schemas.microsoft.com/office/drawing/2014/main" id="{BB2C6108-8FFE-42D0-BD7A-D7BA52C72E22}"/>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0" name="Ink 69">
                  <a:extLst>
                    <a:ext uri="{FF2B5EF4-FFF2-40B4-BE49-F238E27FC236}">
                      <a16:creationId xmlns:a16="http://schemas.microsoft.com/office/drawing/2014/main" id="{DEAD41DF-5C86-46A8-82BE-B461E809357F}"/>
                    </a:ext>
                  </a:extLst>
                </p14:cNvPr>
                <p14:cNvContentPartPr/>
                <p14:nvPr/>
              </p14:nvContentPartPr>
              <p14:xfrm>
                <a:off x="3341492" y="3852600"/>
                <a:ext cx="133560" cy="92520"/>
              </p14:xfrm>
            </p:contentPart>
          </mc:Choice>
          <mc:Fallback xmlns="">
            <p:pic>
              <p:nvPicPr>
                <p:cNvPr id="70" name="Ink 69">
                  <a:extLst>
                    <a:ext uri="{FF2B5EF4-FFF2-40B4-BE49-F238E27FC236}">
                      <a16:creationId xmlns:a16="http://schemas.microsoft.com/office/drawing/2014/main" id="{DEAD41DF-5C86-46A8-82BE-B461E809357F}"/>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71" name="Ink 70">
                <a:extLst>
                  <a:ext uri="{FF2B5EF4-FFF2-40B4-BE49-F238E27FC236}">
                    <a16:creationId xmlns:a16="http://schemas.microsoft.com/office/drawing/2014/main" id="{8CF4EC3A-3647-4FDC-8769-55BF46CD063D}"/>
                  </a:ext>
                </a:extLst>
              </p14:cNvPr>
              <p14:cNvContentPartPr/>
              <p14:nvPr/>
            </p14:nvContentPartPr>
            <p14:xfrm>
              <a:off x="2508812" y="3381360"/>
              <a:ext cx="504360" cy="557280"/>
            </p14:xfrm>
          </p:contentPart>
        </mc:Choice>
        <mc:Fallback xmlns="">
          <p:pic>
            <p:nvPicPr>
              <p:cNvPr id="71" name="Ink 70">
                <a:extLst>
                  <a:ext uri="{FF2B5EF4-FFF2-40B4-BE49-F238E27FC236}">
                    <a16:creationId xmlns:a16="http://schemas.microsoft.com/office/drawing/2014/main" id="{8CF4EC3A-3647-4FDC-8769-55BF46CD063D}"/>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0D9B6532-0786-42DF-A073-BCFD922B67DB}"/>
                  </a:ext>
                </a:extLst>
              </p14:cNvPr>
              <p14:cNvContentPartPr/>
              <p14:nvPr/>
            </p14:nvContentPartPr>
            <p14:xfrm>
              <a:off x="2583692" y="3102360"/>
              <a:ext cx="341280" cy="306000"/>
            </p14:xfrm>
          </p:contentPart>
        </mc:Choice>
        <mc:Fallback xmlns="">
          <p:pic>
            <p:nvPicPr>
              <p:cNvPr id="72" name="Ink 71">
                <a:extLst>
                  <a:ext uri="{FF2B5EF4-FFF2-40B4-BE49-F238E27FC236}">
                    <a16:creationId xmlns:a16="http://schemas.microsoft.com/office/drawing/2014/main" id="{0D9B6532-0786-42DF-A073-BCFD922B67DB}"/>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75AD6696-FC6E-45B0-91BB-8CB2D5C08041}"/>
                  </a:ext>
                </a:extLst>
              </p14:cNvPr>
              <p14:cNvContentPartPr/>
              <p14:nvPr/>
            </p14:nvContentPartPr>
            <p14:xfrm>
              <a:off x="2988332" y="3247800"/>
              <a:ext cx="240480" cy="161640"/>
            </p14:xfrm>
          </p:contentPart>
        </mc:Choice>
        <mc:Fallback xmlns="">
          <p:pic>
            <p:nvPicPr>
              <p:cNvPr id="73" name="Ink 72">
                <a:extLst>
                  <a:ext uri="{FF2B5EF4-FFF2-40B4-BE49-F238E27FC236}">
                    <a16:creationId xmlns:a16="http://schemas.microsoft.com/office/drawing/2014/main" id="{75AD6696-FC6E-45B0-91BB-8CB2D5C08041}"/>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D14C7238-1A01-48DC-A0E2-4A4347CE1005}"/>
                  </a:ext>
                </a:extLst>
              </p14:cNvPr>
              <p14:cNvContentPartPr/>
              <p14:nvPr/>
            </p14:nvContentPartPr>
            <p14:xfrm>
              <a:off x="2973572" y="3656040"/>
              <a:ext cx="333360" cy="263880"/>
            </p14:xfrm>
          </p:contentPart>
        </mc:Choice>
        <mc:Fallback xmlns="">
          <p:pic>
            <p:nvPicPr>
              <p:cNvPr id="74" name="Ink 73">
                <a:extLst>
                  <a:ext uri="{FF2B5EF4-FFF2-40B4-BE49-F238E27FC236}">
                    <a16:creationId xmlns:a16="http://schemas.microsoft.com/office/drawing/2014/main" id="{D14C7238-1A01-48DC-A0E2-4A4347CE1005}"/>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5" name="Ink 74">
                <a:extLst>
                  <a:ext uri="{FF2B5EF4-FFF2-40B4-BE49-F238E27FC236}">
                    <a16:creationId xmlns:a16="http://schemas.microsoft.com/office/drawing/2014/main" id="{CA779500-40FF-41D5-8C62-6A878A569278}"/>
                  </a:ext>
                </a:extLst>
              </p14:cNvPr>
              <p14:cNvContentPartPr/>
              <p14:nvPr/>
            </p14:nvContentPartPr>
            <p14:xfrm>
              <a:off x="3266252" y="3261840"/>
              <a:ext cx="40680" cy="440280"/>
            </p14:xfrm>
          </p:contentPart>
        </mc:Choice>
        <mc:Fallback xmlns="">
          <p:pic>
            <p:nvPicPr>
              <p:cNvPr id="75" name="Ink 74">
                <a:extLst>
                  <a:ext uri="{FF2B5EF4-FFF2-40B4-BE49-F238E27FC236}">
                    <a16:creationId xmlns:a16="http://schemas.microsoft.com/office/drawing/2014/main" id="{CA779500-40FF-41D5-8C62-6A878A569278}"/>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6" name="Ink 75">
                <a:extLst>
                  <a:ext uri="{FF2B5EF4-FFF2-40B4-BE49-F238E27FC236}">
                    <a16:creationId xmlns:a16="http://schemas.microsoft.com/office/drawing/2014/main" id="{65F116B5-726B-44F6-AAA2-6973FDC5CB3D}"/>
                  </a:ext>
                </a:extLst>
              </p14:cNvPr>
              <p14:cNvContentPartPr/>
              <p14:nvPr/>
            </p14:nvContentPartPr>
            <p14:xfrm>
              <a:off x="2911292" y="3204960"/>
              <a:ext cx="366120" cy="29160"/>
            </p14:xfrm>
          </p:contentPart>
        </mc:Choice>
        <mc:Fallback xmlns="">
          <p:pic>
            <p:nvPicPr>
              <p:cNvPr id="76" name="Ink 75">
                <a:extLst>
                  <a:ext uri="{FF2B5EF4-FFF2-40B4-BE49-F238E27FC236}">
                    <a16:creationId xmlns:a16="http://schemas.microsoft.com/office/drawing/2014/main" id="{65F116B5-726B-44F6-AAA2-6973FDC5CB3D}"/>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7" name="Ink 76">
                <a:extLst>
                  <a:ext uri="{FF2B5EF4-FFF2-40B4-BE49-F238E27FC236}">
                    <a16:creationId xmlns:a16="http://schemas.microsoft.com/office/drawing/2014/main" id="{985A5DCC-52E8-48FD-9D8D-ADC911188DA3}"/>
                  </a:ext>
                </a:extLst>
              </p14:cNvPr>
              <p14:cNvContentPartPr/>
              <p14:nvPr/>
            </p14:nvContentPartPr>
            <p14:xfrm>
              <a:off x="1754972" y="3462000"/>
              <a:ext cx="873720" cy="474840"/>
            </p14:xfrm>
          </p:contentPart>
        </mc:Choice>
        <mc:Fallback xmlns="">
          <p:pic>
            <p:nvPicPr>
              <p:cNvPr id="77" name="Ink 76">
                <a:extLst>
                  <a:ext uri="{FF2B5EF4-FFF2-40B4-BE49-F238E27FC236}">
                    <a16:creationId xmlns:a16="http://schemas.microsoft.com/office/drawing/2014/main" id="{985A5DCC-52E8-48FD-9D8D-ADC911188DA3}"/>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8" name="Ink 77">
                <a:extLst>
                  <a:ext uri="{FF2B5EF4-FFF2-40B4-BE49-F238E27FC236}">
                    <a16:creationId xmlns:a16="http://schemas.microsoft.com/office/drawing/2014/main" id="{6773B79D-664C-4C4A-B2AA-B3860849D11D}"/>
                  </a:ext>
                </a:extLst>
              </p14:cNvPr>
              <p14:cNvContentPartPr/>
              <p14:nvPr/>
            </p14:nvContentPartPr>
            <p14:xfrm>
              <a:off x="2571452" y="3547320"/>
              <a:ext cx="114840" cy="129960"/>
            </p14:xfrm>
          </p:contentPart>
        </mc:Choice>
        <mc:Fallback xmlns="">
          <p:pic>
            <p:nvPicPr>
              <p:cNvPr id="78" name="Ink 77">
                <a:extLst>
                  <a:ext uri="{FF2B5EF4-FFF2-40B4-BE49-F238E27FC236}">
                    <a16:creationId xmlns:a16="http://schemas.microsoft.com/office/drawing/2014/main" id="{6773B79D-664C-4C4A-B2AA-B3860849D11D}"/>
                  </a:ext>
                </a:extLst>
              </p:cNvPr>
              <p:cNvPicPr/>
              <p:nvPr/>
            </p:nvPicPr>
            <p:blipFill>
              <a:blip r:embed="rId47"/>
              <a:stretch>
                <a:fillRect/>
              </a:stretch>
            </p:blipFill>
            <p:spPr>
              <a:xfrm>
                <a:off x="2553452" y="3529320"/>
                <a:ext cx="150480" cy="165600"/>
              </a:xfrm>
              <a:prstGeom prst="rect">
                <a:avLst/>
              </a:prstGeom>
            </p:spPr>
          </p:pic>
        </mc:Fallback>
      </mc:AlternateContent>
      <p:grpSp>
        <p:nvGrpSpPr>
          <p:cNvPr id="79" name="Group 78">
            <a:extLst>
              <a:ext uri="{FF2B5EF4-FFF2-40B4-BE49-F238E27FC236}">
                <a16:creationId xmlns:a16="http://schemas.microsoft.com/office/drawing/2014/main" id="{2B93E229-1F48-488B-ADB7-A2FC1866F7B2}"/>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80" name="Ink 79">
                  <a:extLst>
                    <a:ext uri="{FF2B5EF4-FFF2-40B4-BE49-F238E27FC236}">
                      <a16:creationId xmlns:a16="http://schemas.microsoft.com/office/drawing/2014/main" id="{06CE510B-ECC4-47CC-A243-CD1B3F88F465}"/>
                    </a:ext>
                  </a:extLst>
                </p14:cNvPr>
                <p14:cNvContentPartPr/>
                <p14:nvPr/>
              </p14:nvContentPartPr>
              <p14:xfrm>
                <a:off x="3179852" y="3210720"/>
                <a:ext cx="283680" cy="241200"/>
              </p14:xfrm>
            </p:contentPart>
          </mc:Choice>
          <mc:Fallback xmlns="">
            <p:pic>
              <p:nvPicPr>
                <p:cNvPr id="80" name="Ink 79">
                  <a:extLst>
                    <a:ext uri="{FF2B5EF4-FFF2-40B4-BE49-F238E27FC236}">
                      <a16:creationId xmlns:a16="http://schemas.microsoft.com/office/drawing/2014/main" id="{06CE510B-ECC4-47CC-A243-CD1B3F88F465}"/>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1" name="Ink 80">
                  <a:extLst>
                    <a:ext uri="{FF2B5EF4-FFF2-40B4-BE49-F238E27FC236}">
                      <a16:creationId xmlns:a16="http://schemas.microsoft.com/office/drawing/2014/main" id="{16AD2939-1B6B-4937-809D-99729394292F}"/>
                    </a:ext>
                  </a:extLst>
                </p14:cNvPr>
                <p14:cNvContentPartPr/>
                <p14:nvPr/>
              </p14:nvContentPartPr>
              <p14:xfrm>
                <a:off x="3576572" y="3042960"/>
                <a:ext cx="119520" cy="207720"/>
              </p14:xfrm>
            </p:contentPart>
          </mc:Choice>
          <mc:Fallback xmlns="">
            <p:pic>
              <p:nvPicPr>
                <p:cNvPr id="81" name="Ink 80">
                  <a:extLst>
                    <a:ext uri="{FF2B5EF4-FFF2-40B4-BE49-F238E27FC236}">
                      <a16:creationId xmlns:a16="http://schemas.microsoft.com/office/drawing/2014/main" id="{16AD2939-1B6B-4937-809D-99729394292F}"/>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2" name="Ink 81">
                  <a:extLst>
                    <a:ext uri="{FF2B5EF4-FFF2-40B4-BE49-F238E27FC236}">
                      <a16:creationId xmlns:a16="http://schemas.microsoft.com/office/drawing/2014/main" id="{9EF58AE6-5997-4A02-BAF6-AEF63A10DD50}"/>
                    </a:ext>
                  </a:extLst>
                </p14:cNvPr>
                <p14:cNvContentPartPr/>
                <p14:nvPr/>
              </p14:nvContentPartPr>
              <p14:xfrm>
                <a:off x="3775652" y="3018120"/>
                <a:ext cx="125280" cy="178560"/>
              </p14:xfrm>
            </p:contentPart>
          </mc:Choice>
          <mc:Fallback xmlns="">
            <p:pic>
              <p:nvPicPr>
                <p:cNvPr id="82" name="Ink 81">
                  <a:extLst>
                    <a:ext uri="{FF2B5EF4-FFF2-40B4-BE49-F238E27FC236}">
                      <a16:creationId xmlns:a16="http://schemas.microsoft.com/office/drawing/2014/main" id="{9EF58AE6-5997-4A02-BAF6-AEF63A10DD50}"/>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83" name="Ink 82">
                  <a:extLst>
                    <a:ext uri="{FF2B5EF4-FFF2-40B4-BE49-F238E27FC236}">
                      <a16:creationId xmlns:a16="http://schemas.microsoft.com/office/drawing/2014/main" id="{4E705013-7BF4-49FB-ABCD-FBE86C0BD07B}"/>
                    </a:ext>
                  </a:extLst>
                </p14:cNvPr>
                <p14:cNvContentPartPr/>
                <p14:nvPr/>
              </p14:nvContentPartPr>
              <p14:xfrm>
                <a:off x="3896972" y="2880240"/>
                <a:ext cx="79560" cy="103320"/>
              </p14:xfrm>
            </p:contentPart>
          </mc:Choice>
          <mc:Fallback xmlns="">
            <p:pic>
              <p:nvPicPr>
                <p:cNvPr id="83" name="Ink 82">
                  <a:extLst>
                    <a:ext uri="{FF2B5EF4-FFF2-40B4-BE49-F238E27FC236}">
                      <a16:creationId xmlns:a16="http://schemas.microsoft.com/office/drawing/2014/main" id="{4E705013-7BF4-49FB-ABCD-FBE86C0BD07B}"/>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4" name="Ink 83">
                  <a:extLst>
                    <a:ext uri="{FF2B5EF4-FFF2-40B4-BE49-F238E27FC236}">
                      <a16:creationId xmlns:a16="http://schemas.microsoft.com/office/drawing/2014/main" id="{39B85E0D-638E-4291-BC9E-0264EFF1E51E}"/>
                    </a:ext>
                  </a:extLst>
                </p14:cNvPr>
                <p14:cNvContentPartPr/>
                <p14:nvPr/>
              </p14:nvContentPartPr>
              <p14:xfrm>
                <a:off x="4000292" y="2823000"/>
                <a:ext cx="47880" cy="306360"/>
              </p14:xfrm>
            </p:contentPart>
          </mc:Choice>
          <mc:Fallback xmlns="">
            <p:pic>
              <p:nvPicPr>
                <p:cNvPr id="84" name="Ink 83">
                  <a:extLst>
                    <a:ext uri="{FF2B5EF4-FFF2-40B4-BE49-F238E27FC236}">
                      <a16:creationId xmlns:a16="http://schemas.microsoft.com/office/drawing/2014/main" id="{39B85E0D-638E-4291-BC9E-0264EFF1E51E}"/>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5" name="Ink 84">
                  <a:extLst>
                    <a:ext uri="{FF2B5EF4-FFF2-40B4-BE49-F238E27FC236}">
                      <a16:creationId xmlns:a16="http://schemas.microsoft.com/office/drawing/2014/main" id="{7AFBBDA3-4346-4602-8319-E5A22BB4C8A1}"/>
                    </a:ext>
                  </a:extLst>
                </p14:cNvPr>
                <p14:cNvContentPartPr/>
                <p14:nvPr/>
              </p14:nvContentPartPr>
              <p14:xfrm>
                <a:off x="4068332" y="3021360"/>
                <a:ext cx="93600" cy="102960"/>
              </p14:xfrm>
            </p:contentPart>
          </mc:Choice>
          <mc:Fallback xmlns="">
            <p:pic>
              <p:nvPicPr>
                <p:cNvPr id="85" name="Ink 84">
                  <a:extLst>
                    <a:ext uri="{FF2B5EF4-FFF2-40B4-BE49-F238E27FC236}">
                      <a16:creationId xmlns:a16="http://schemas.microsoft.com/office/drawing/2014/main" id="{7AFBBDA3-4346-4602-8319-E5A22BB4C8A1}"/>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86" name="Group 85">
            <a:extLst>
              <a:ext uri="{FF2B5EF4-FFF2-40B4-BE49-F238E27FC236}">
                <a16:creationId xmlns:a16="http://schemas.microsoft.com/office/drawing/2014/main" id="{B8422B96-56B4-48E4-A1A4-BFA9A8942594}"/>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595255D4-CC86-4EED-BAC3-DD208071BCDF}"/>
                    </a:ext>
                  </a:extLst>
                </p14:cNvPr>
                <p14:cNvContentPartPr/>
                <p14:nvPr/>
              </p14:nvContentPartPr>
              <p14:xfrm>
                <a:off x="2571452" y="3434640"/>
                <a:ext cx="700560" cy="234720"/>
              </p14:xfrm>
            </p:contentPart>
          </mc:Choice>
          <mc:Fallback xmlns="">
            <p:pic>
              <p:nvPicPr>
                <p:cNvPr id="87" name="Ink 86">
                  <a:extLst>
                    <a:ext uri="{FF2B5EF4-FFF2-40B4-BE49-F238E27FC236}">
                      <a16:creationId xmlns:a16="http://schemas.microsoft.com/office/drawing/2014/main" id="{595255D4-CC86-4EED-BAC3-DD208071BCDF}"/>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8" name="Ink 87">
                  <a:extLst>
                    <a:ext uri="{FF2B5EF4-FFF2-40B4-BE49-F238E27FC236}">
                      <a16:creationId xmlns:a16="http://schemas.microsoft.com/office/drawing/2014/main" id="{FE5BE968-7237-45A6-8C03-41829AE572B0}"/>
                    </a:ext>
                  </a:extLst>
                </p14:cNvPr>
                <p14:cNvContentPartPr/>
                <p14:nvPr/>
              </p14:nvContentPartPr>
              <p14:xfrm>
                <a:off x="2524292" y="3664680"/>
                <a:ext cx="176760" cy="121680"/>
              </p14:xfrm>
            </p:contentPart>
          </mc:Choice>
          <mc:Fallback xmlns="">
            <p:pic>
              <p:nvPicPr>
                <p:cNvPr id="88" name="Ink 87">
                  <a:extLst>
                    <a:ext uri="{FF2B5EF4-FFF2-40B4-BE49-F238E27FC236}">
                      <a16:creationId xmlns:a16="http://schemas.microsoft.com/office/drawing/2014/main" id="{FE5BE968-7237-45A6-8C03-41829AE572B0}"/>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9" name="Ink 88">
                  <a:extLst>
                    <a:ext uri="{FF2B5EF4-FFF2-40B4-BE49-F238E27FC236}">
                      <a16:creationId xmlns:a16="http://schemas.microsoft.com/office/drawing/2014/main" id="{E61DBE08-7DD8-492A-9FF1-3897CC045720}"/>
                    </a:ext>
                  </a:extLst>
                </p14:cNvPr>
                <p14:cNvContentPartPr/>
                <p14:nvPr/>
              </p14:nvContentPartPr>
              <p14:xfrm>
                <a:off x="2643452" y="3680520"/>
                <a:ext cx="245880" cy="220680"/>
              </p14:xfrm>
            </p:contentPart>
          </mc:Choice>
          <mc:Fallback xmlns="">
            <p:pic>
              <p:nvPicPr>
                <p:cNvPr id="89" name="Ink 88">
                  <a:extLst>
                    <a:ext uri="{FF2B5EF4-FFF2-40B4-BE49-F238E27FC236}">
                      <a16:creationId xmlns:a16="http://schemas.microsoft.com/office/drawing/2014/main" id="{E61DBE08-7DD8-492A-9FF1-3897CC045720}"/>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0" name="Ink 89">
                  <a:extLst>
                    <a:ext uri="{FF2B5EF4-FFF2-40B4-BE49-F238E27FC236}">
                      <a16:creationId xmlns:a16="http://schemas.microsoft.com/office/drawing/2014/main" id="{B134907B-6CE8-487A-8866-6BF594C6A322}"/>
                    </a:ext>
                  </a:extLst>
                </p14:cNvPr>
                <p14:cNvContentPartPr/>
                <p14:nvPr/>
              </p14:nvContentPartPr>
              <p14:xfrm>
                <a:off x="2854412" y="3773760"/>
                <a:ext cx="136800" cy="126000"/>
              </p14:xfrm>
            </p:contentPart>
          </mc:Choice>
          <mc:Fallback xmlns="">
            <p:pic>
              <p:nvPicPr>
                <p:cNvPr id="90" name="Ink 89">
                  <a:extLst>
                    <a:ext uri="{FF2B5EF4-FFF2-40B4-BE49-F238E27FC236}">
                      <a16:creationId xmlns:a16="http://schemas.microsoft.com/office/drawing/2014/main" id="{B134907B-6CE8-487A-8866-6BF594C6A322}"/>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1" name="Ink 90">
                  <a:extLst>
                    <a:ext uri="{FF2B5EF4-FFF2-40B4-BE49-F238E27FC236}">
                      <a16:creationId xmlns:a16="http://schemas.microsoft.com/office/drawing/2014/main" id="{C6EF5FF9-680E-414C-ABF5-03EA50C0A832}"/>
                    </a:ext>
                  </a:extLst>
                </p14:cNvPr>
                <p14:cNvContentPartPr/>
                <p14:nvPr/>
              </p14:nvContentPartPr>
              <p14:xfrm>
                <a:off x="3003092" y="3563880"/>
                <a:ext cx="154080" cy="176040"/>
              </p14:xfrm>
            </p:contentPart>
          </mc:Choice>
          <mc:Fallback xmlns="">
            <p:pic>
              <p:nvPicPr>
                <p:cNvPr id="91" name="Ink 90">
                  <a:extLst>
                    <a:ext uri="{FF2B5EF4-FFF2-40B4-BE49-F238E27FC236}">
                      <a16:creationId xmlns:a16="http://schemas.microsoft.com/office/drawing/2014/main" id="{C6EF5FF9-680E-414C-ABF5-03EA50C0A832}"/>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2" name="Ink 91">
                  <a:extLst>
                    <a:ext uri="{FF2B5EF4-FFF2-40B4-BE49-F238E27FC236}">
                      <a16:creationId xmlns:a16="http://schemas.microsoft.com/office/drawing/2014/main" id="{F9D7EB2C-5A92-4BA2-BFB6-079A0E742678}"/>
                    </a:ext>
                  </a:extLst>
                </p14:cNvPr>
                <p14:cNvContentPartPr/>
                <p14:nvPr/>
              </p14:nvContentPartPr>
              <p14:xfrm>
                <a:off x="3092732" y="3561360"/>
                <a:ext cx="181440" cy="231120"/>
              </p14:xfrm>
            </p:contentPart>
          </mc:Choice>
          <mc:Fallback xmlns="">
            <p:pic>
              <p:nvPicPr>
                <p:cNvPr id="92" name="Ink 91">
                  <a:extLst>
                    <a:ext uri="{FF2B5EF4-FFF2-40B4-BE49-F238E27FC236}">
                      <a16:creationId xmlns:a16="http://schemas.microsoft.com/office/drawing/2014/main" id="{F9D7EB2C-5A92-4BA2-BFB6-079A0E742678}"/>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93" name="Group 92">
            <a:extLst>
              <a:ext uri="{FF2B5EF4-FFF2-40B4-BE49-F238E27FC236}">
                <a16:creationId xmlns:a16="http://schemas.microsoft.com/office/drawing/2014/main" id="{B040DC06-3576-4E71-8018-961A4A5B5462}"/>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94" name="Ink 93">
                  <a:extLst>
                    <a:ext uri="{FF2B5EF4-FFF2-40B4-BE49-F238E27FC236}">
                      <a16:creationId xmlns:a16="http://schemas.microsoft.com/office/drawing/2014/main" id="{58D7C68A-7F9A-4E91-BE57-6C00036D11ED}"/>
                    </a:ext>
                  </a:extLst>
                </p14:cNvPr>
                <p14:cNvContentPartPr/>
                <p14:nvPr/>
              </p14:nvContentPartPr>
              <p14:xfrm>
                <a:off x="480212" y="3090480"/>
                <a:ext cx="56160" cy="1287000"/>
              </p14:xfrm>
            </p:contentPart>
          </mc:Choice>
          <mc:Fallback xmlns="">
            <p:pic>
              <p:nvPicPr>
                <p:cNvPr id="94" name="Ink 93">
                  <a:extLst>
                    <a:ext uri="{FF2B5EF4-FFF2-40B4-BE49-F238E27FC236}">
                      <a16:creationId xmlns:a16="http://schemas.microsoft.com/office/drawing/2014/main" id="{58D7C68A-7F9A-4E91-BE57-6C00036D11ED}"/>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5" name="Ink 94">
                  <a:extLst>
                    <a:ext uri="{FF2B5EF4-FFF2-40B4-BE49-F238E27FC236}">
                      <a16:creationId xmlns:a16="http://schemas.microsoft.com/office/drawing/2014/main" id="{30E9B418-FCCD-45DA-927A-D038D964F3BC}"/>
                    </a:ext>
                  </a:extLst>
                </p14:cNvPr>
                <p14:cNvContentPartPr/>
                <p14:nvPr/>
              </p14:nvContentPartPr>
              <p14:xfrm>
                <a:off x="458252" y="4195320"/>
                <a:ext cx="135000" cy="144000"/>
              </p14:xfrm>
            </p:contentPart>
          </mc:Choice>
          <mc:Fallback xmlns="">
            <p:pic>
              <p:nvPicPr>
                <p:cNvPr id="95" name="Ink 94">
                  <a:extLst>
                    <a:ext uri="{FF2B5EF4-FFF2-40B4-BE49-F238E27FC236}">
                      <a16:creationId xmlns:a16="http://schemas.microsoft.com/office/drawing/2014/main" id="{30E9B418-FCCD-45DA-927A-D038D964F3BC}"/>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6" name="Ink 95">
                  <a:extLst>
                    <a:ext uri="{FF2B5EF4-FFF2-40B4-BE49-F238E27FC236}">
                      <a16:creationId xmlns:a16="http://schemas.microsoft.com/office/drawing/2014/main" id="{6E66A8C8-008C-4726-B0D1-BCD2478E8EE7}"/>
                    </a:ext>
                  </a:extLst>
                </p14:cNvPr>
                <p14:cNvContentPartPr/>
                <p14:nvPr/>
              </p14:nvContentPartPr>
              <p14:xfrm>
                <a:off x="462572" y="3033240"/>
                <a:ext cx="141480" cy="137520"/>
              </p14:xfrm>
            </p:contentPart>
          </mc:Choice>
          <mc:Fallback xmlns="">
            <p:pic>
              <p:nvPicPr>
                <p:cNvPr id="96" name="Ink 95">
                  <a:extLst>
                    <a:ext uri="{FF2B5EF4-FFF2-40B4-BE49-F238E27FC236}">
                      <a16:creationId xmlns:a16="http://schemas.microsoft.com/office/drawing/2014/main" id="{6E66A8C8-008C-4726-B0D1-BCD2478E8EE7}"/>
                    </a:ext>
                  </a:extLst>
                </p:cNvPr>
                <p:cNvPicPr/>
                <p:nvPr/>
              </p:nvPicPr>
              <p:blipFill>
                <a:blip r:embed="rId77"/>
                <a:stretch>
                  <a:fillRect/>
                </a:stretch>
              </p:blipFill>
              <p:spPr>
                <a:xfrm>
                  <a:off x="444572" y="3015240"/>
                  <a:ext cx="177120" cy="173160"/>
                </a:xfrm>
                <a:prstGeom prst="rect">
                  <a:avLst/>
                </a:prstGeom>
              </p:spPr>
            </p:pic>
          </mc:Fallback>
        </mc:AlternateContent>
      </p:grpSp>
      <p:grpSp>
        <p:nvGrpSpPr>
          <p:cNvPr id="100" name="Group 99">
            <a:extLst>
              <a:ext uri="{FF2B5EF4-FFF2-40B4-BE49-F238E27FC236}">
                <a16:creationId xmlns:a16="http://schemas.microsoft.com/office/drawing/2014/main" id="{87D91554-8813-4B9A-A666-14929CE578D3}"/>
              </a:ext>
            </a:extLst>
          </p:cNvPr>
          <p:cNvGrpSpPr/>
          <p:nvPr/>
        </p:nvGrpSpPr>
        <p:grpSpPr>
          <a:xfrm>
            <a:off x="2266532" y="4301520"/>
            <a:ext cx="299520" cy="381960"/>
            <a:chOff x="2266532" y="4301520"/>
            <a:chExt cx="299520" cy="381960"/>
          </a:xfrm>
        </p:grpSpPr>
        <mc:AlternateContent xmlns:mc="http://schemas.openxmlformats.org/markup-compatibility/2006" xmlns:p14="http://schemas.microsoft.com/office/powerpoint/2010/main">
          <mc:Choice Requires="p14">
            <p:contentPart p14:bwMode="auto" r:id="rId78">
              <p14:nvContentPartPr>
                <p14:cNvPr id="101" name="Ink 100">
                  <a:extLst>
                    <a:ext uri="{FF2B5EF4-FFF2-40B4-BE49-F238E27FC236}">
                      <a16:creationId xmlns:a16="http://schemas.microsoft.com/office/drawing/2014/main" id="{BD1C9761-30F4-4413-ACFE-0A3F40C2B87E}"/>
                    </a:ext>
                  </a:extLst>
                </p14:cNvPr>
                <p14:cNvContentPartPr/>
                <p14:nvPr/>
              </p14:nvContentPartPr>
              <p14:xfrm>
                <a:off x="2266532" y="4419960"/>
                <a:ext cx="186840" cy="194760"/>
              </p14:xfrm>
            </p:contentPart>
          </mc:Choice>
          <mc:Fallback xmlns="">
            <p:pic>
              <p:nvPicPr>
                <p:cNvPr id="101" name="Ink 100">
                  <a:extLst>
                    <a:ext uri="{FF2B5EF4-FFF2-40B4-BE49-F238E27FC236}">
                      <a16:creationId xmlns:a16="http://schemas.microsoft.com/office/drawing/2014/main" id="{BD1C9761-30F4-4413-ACFE-0A3F40C2B87E}"/>
                    </a:ext>
                  </a:extLst>
                </p:cNvPr>
                <p:cNvPicPr/>
                <p:nvPr/>
              </p:nvPicPr>
              <p:blipFill>
                <a:blip r:embed="rId79"/>
                <a:stretch>
                  <a:fillRect/>
                </a:stretch>
              </p:blipFill>
              <p:spPr>
                <a:xfrm>
                  <a:off x="2248532" y="4402320"/>
                  <a:ext cx="222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2" name="Ink 101">
                  <a:extLst>
                    <a:ext uri="{FF2B5EF4-FFF2-40B4-BE49-F238E27FC236}">
                      <a16:creationId xmlns:a16="http://schemas.microsoft.com/office/drawing/2014/main" id="{219DCC54-763B-4746-B9BA-A7038731AF94}"/>
                    </a:ext>
                  </a:extLst>
                </p14:cNvPr>
                <p14:cNvContentPartPr/>
                <p14:nvPr/>
              </p14:nvContentPartPr>
              <p14:xfrm>
                <a:off x="2357612" y="4486920"/>
                <a:ext cx="30960" cy="196560"/>
              </p14:xfrm>
            </p:contentPart>
          </mc:Choice>
          <mc:Fallback xmlns="">
            <p:pic>
              <p:nvPicPr>
                <p:cNvPr id="102" name="Ink 101">
                  <a:extLst>
                    <a:ext uri="{FF2B5EF4-FFF2-40B4-BE49-F238E27FC236}">
                      <a16:creationId xmlns:a16="http://schemas.microsoft.com/office/drawing/2014/main" id="{219DCC54-763B-4746-B9BA-A7038731AF94}"/>
                    </a:ext>
                  </a:extLst>
                </p:cNvPr>
                <p:cNvPicPr/>
                <p:nvPr/>
              </p:nvPicPr>
              <p:blipFill>
                <a:blip r:embed="rId81"/>
                <a:stretch>
                  <a:fillRect/>
                </a:stretch>
              </p:blipFill>
              <p:spPr>
                <a:xfrm>
                  <a:off x="2339972" y="4468920"/>
                  <a:ext cx="6660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3" name="Ink 102">
                  <a:extLst>
                    <a:ext uri="{FF2B5EF4-FFF2-40B4-BE49-F238E27FC236}">
                      <a16:creationId xmlns:a16="http://schemas.microsoft.com/office/drawing/2014/main" id="{3707C918-BA5B-413C-83C6-F058525B6118}"/>
                    </a:ext>
                  </a:extLst>
                </p14:cNvPr>
                <p14:cNvContentPartPr/>
                <p14:nvPr/>
              </p14:nvContentPartPr>
              <p14:xfrm>
                <a:off x="2482172" y="4301520"/>
                <a:ext cx="83880" cy="163080"/>
              </p14:xfrm>
            </p:contentPart>
          </mc:Choice>
          <mc:Fallback xmlns="">
            <p:pic>
              <p:nvPicPr>
                <p:cNvPr id="103" name="Ink 102">
                  <a:extLst>
                    <a:ext uri="{FF2B5EF4-FFF2-40B4-BE49-F238E27FC236}">
                      <a16:creationId xmlns:a16="http://schemas.microsoft.com/office/drawing/2014/main" id="{3707C918-BA5B-413C-83C6-F058525B6118}"/>
                    </a:ext>
                  </a:extLst>
                </p:cNvPr>
                <p:cNvPicPr/>
                <p:nvPr/>
              </p:nvPicPr>
              <p:blipFill>
                <a:blip r:embed="rId83"/>
                <a:stretch>
                  <a:fillRect/>
                </a:stretch>
              </p:blipFill>
              <p:spPr>
                <a:xfrm>
                  <a:off x="2464172" y="4283880"/>
                  <a:ext cx="119520" cy="198720"/>
                </a:xfrm>
                <a:prstGeom prst="rect">
                  <a:avLst/>
                </a:prstGeom>
              </p:spPr>
            </p:pic>
          </mc:Fallback>
        </mc:AlternateContent>
      </p:grpSp>
      <p:grpSp>
        <p:nvGrpSpPr>
          <p:cNvPr id="104" name="Group 103">
            <a:extLst>
              <a:ext uri="{FF2B5EF4-FFF2-40B4-BE49-F238E27FC236}">
                <a16:creationId xmlns:a16="http://schemas.microsoft.com/office/drawing/2014/main" id="{3A982BA8-2984-4A2F-B1AB-FEC698A575C5}"/>
              </a:ext>
            </a:extLst>
          </p:cNvPr>
          <p:cNvGrpSpPr/>
          <p:nvPr/>
        </p:nvGrpSpPr>
        <p:grpSpPr>
          <a:xfrm>
            <a:off x="2725172" y="4486920"/>
            <a:ext cx="121680" cy="108720"/>
            <a:chOff x="2725172" y="4486920"/>
            <a:chExt cx="121680" cy="108720"/>
          </a:xfrm>
        </p:grpSpPr>
        <mc:AlternateContent xmlns:mc="http://schemas.openxmlformats.org/markup-compatibility/2006" xmlns:p14="http://schemas.microsoft.com/office/powerpoint/2010/main">
          <mc:Choice Requires="p14">
            <p:contentPart p14:bwMode="auto" r:id="rId84">
              <p14:nvContentPartPr>
                <p14:cNvPr id="105" name="Ink 104">
                  <a:extLst>
                    <a:ext uri="{FF2B5EF4-FFF2-40B4-BE49-F238E27FC236}">
                      <a16:creationId xmlns:a16="http://schemas.microsoft.com/office/drawing/2014/main" id="{206EFF9C-2876-4A83-A1D8-F09831851C05}"/>
                    </a:ext>
                  </a:extLst>
                </p14:cNvPr>
                <p14:cNvContentPartPr/>
                <p14:nvPr/>
              </p14:nvContentPartPr>
              <p14:xfrm>
                <a:off x="2725172" y="4486920"/>
                <a:ext cx="121680" cy="21960"/>
              </p14:xfrm>
            </p:contentPart>
          </mc:Choice>
          <mc:Fallback xmlns="">
            <p:pic>
              <p:nvPicPr>
                <p:cNvPr id="105" name="Ink 104">
                  <a:extLst>
                    <a:ext uri="{FF2B5EF4-FFF2-40B4-BE49-F238E27FC236}">
                      <a16:creationId xmlns:a16="http://schemas.microsoft.com/office/drawing/2014/main" id="{206EFF9C-2876-4A83-A1D8-F09831851C05}"/>
                    </a:ext>
                  </a:extLst>
                </p:cNvPr>
                <p:cNvPicPr/>
                <p:nvPr/>
              </p:nvPicPr>
              <p:blipFill>
                <a:blip r:embed="rId85"/>
                <a:stretch>
                  <a:fillRect/>
                </a:stretch>
              </p:blipFill>
              <p:spPr>
                <a:xfrm>
                  <a:off x="2707532" y="4469280"/>
                  <a:ext cx="1573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6" name="Ink 105">
                  <a:extLst>
                    <a:ext uri="{FF2B5EF4-FFF2-40B4-BE49-F238E27FC236}">
                      <a16:creationId xmlns:a16="http://schemas.microsoft.com/office/drawing/2014/main" id="{6150BDAA-FB72-4567-AD58-71F5A8210414}"/>
                    </a:ext>
                  </a:extLst>
                </p14:cNvPr>
                <p14:cNvContentPartPr/>
                <p14:nvPr/>
              </p14:nvContentPartPr>
              <p14:xfrm>
                <a:off x="2750012" y="4576920"/>
                <a:ext cx="91800" cy="18720"/>
              </p14:xfrm>
            </p:contentPart>
          </mc:Choice>
          <mc:Fallback xmlns="">
            <p:pic>
              <p:nvPicPr>
                <p:cNvPr id="106" name="Ink 105">
                  <a:extLst>
                    <a:ext uri="{FF2B5EF4-FFF2-40B4-BE49-F238E27FC236}">
                      <a16:creationId xmlns:a16="http://schemas.microsoft.com/office/drawing/2014/main" id="{6150BDAA-FB72-4567-AD58-71F5A8210414}"/>
                    </a:ext>
                  </a:extLst>
                </p:cNvPr>
                <p:cNvPicPr/>
                <p:nvPr/>
              </p:nvPicPr>
              <p:blipFill>
                <a:blip r:embed="rId87"/>
                <a:stretch>
                  <a:fillRect/>
                </a:stretch>
              </p:blipFill>
              <p:spPr>
                <a:xfrm>
                  <a:off x="2732372" y="4559280"/>
                  <a:ext cx="127440" cy="54360"/>
                </a:xfrm>
                <a:prstGeom prst="rect">
                  <a:avLst/>
                </a:prstGeom>
              </p:spPr>
            </p:pic>
          </mc:Fallback>
        </mc:AlternateContent>
      </p:grpSp>
      <p:grpSp>
        <p:nvGrpSpPr>
          <p:cNvPr id="107" name="Group 106">
            <a:extLst>
              <a:ext uri="{FF2B5EF4-FFF2-40B4-BE49-F238E27FC236}">
                <a16:creationId xmlns:a16="http://schemas.microsoft.com/office/drawing/2014/main" id="{E54ED8EE-6FDC-46A0-AF01-B5066B51FCE4}"/>
              </a:ext>
            </a:extLst>
          </p:cNvPr>
          <p:cNvGrpSpPr/>
          <p:nvPr/>
        </p:nvGrpSpPr>
        <p:grpSpPr>
          <a:xfrm>
            <a:off x="3014252" y="4226280"/>
            <a:ext cx="1310760" cy="852120"/>
            <a:chOff x="3014252" y="4226280"/>
            <a:chExt cx="1310760" cy="852120"/>
          </a:xfrm>
        </p:grpSpPr>
        <mc:AlternateContent xmlns:mc="http://schemas.openxmlformats.org/markup-compatibility/2006" xmlns:p14="http://schemas.microsoft.com/office/powerpoint/2010/main">
          <mc:Choice Requires="p14">
            <p:contentPart p14:bwMode="auto" r:id="rId88">
              <p14:nvContentPartPr>
                <p14:cNvPr id="108" name="Ink 107">
                  <a:extLst>
                    <a:ext uri="{FF2B5EF4-FFF2-40B4-BE49-F238E27FC236}">
                      <a16:creationId xmlns:a16="http://schemas.microsoft.com/office/drawing/2014/main" id="{4FCCF23F-01A8-4300-B3DA-1F7FD8849B60}"/>
                    </a:ext>
                  </a:extLst>
                </p14:cNvPr>
                <p14:cNvContentPartPr/>
                <p14:nvPr/>
              </p14:nvContentPartPr>
              <p14:xfrm>
                <a:off x="3107852" y="4333920"/>
                <a:ext cx="99720" cy="275400"/>
              </p14:xfrm>
            </p:contentPart>
          </mc:Choice>
          <mc:Fallback xmlns="">
            <p:pic>
              <p:nvPicPr>
                <p:cNvPr id="108" name="Ink 107">
                  <a:extLst>
                    <a:ext uri="{FF2B5EF4-FFF2-40B4-BE49-F238E27FC236}">
                      <a16:creationId xmlns:a16="http://schemas.microsoft.com/office/drawing/2014/main" id="{4FCCF23F-01A8-4300-B3DA-1F7FD8849B60}"/>
                    </a:ext>
                  </a:extLst>
                </p:cNvPr>
                <p:cNvPicPr/>
                <p:nvPr/>
              </p:nvPicPr>
              <p:blipFill>
                <a:blip r:embed="rId89"/>
                <a:stretch>
                  <a:fillRect/>
                </a:stretch>
              </p:blipFill>
              <p:spPr>
                <a:xfrm>
                  <a:off x="3090212" y="4315920"/>
                  <a:ext cx="1353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9" name="Ink 108">
                  <a:extLst>
                    <a:ext uri="{FF2B5EF4-FFF2-40B4-BE49-F238E27FC236}">
                      <a16:creationId xmlns:a16="http://schemas.microsoft.com/office/drawing/2014/main" id="{2B1C2EB5-0AFC-4A63-8C6C-177FFBCA34F8}"/>
                    </a:ext>
                  </a:extLst>
                </p14:cNvPr>
                <p14:cNvContentPartPr/>
                <p14:nvPr/>
              </p14:nvContentPartPr>
              <p14:xfrm>
                <a:off x="3276332" y="4350480"/>
                <a:ext cx="173880" cy="172080"/>
              </p14:xfrm>
            </p:contentPart>
          </mc:Choice>
          <mc:Fallback xmlns="">
            <p:pic>
              <p:nvPicPr>
                <p:cNvPr id="109" name="Ink 108">
                  <a:extLst>
                    <a:ext uri="{FF2B5EF4-FFF2-40B4-BE49-F238E27FC236}">
                      <a16:creationId xmlns:a16="http://schemas.microsoft.com/office/drawing/2014/main" id="{2B1C2EB5-0AFC-4A63-8C6C-177FFBCA34F8}"/>
                    </a:ext>
                  </a:extLst>
                </p:cNvPr>
                <p:cNvPicPr/>
                <p:nvPr/>
              </p:nvPicPr>
              <p:blipFill>
                <a:blip r:embed="rId91"/>
                <a:stretch>
                  <a:fillRect/>
                </a:stretch>
              </p:blipFill>
              <p:spPr>
                <a:xfrm>
                  <a:off x="3258332" y="4332840"/>
                  <a:ext cx="209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0" name="Ink 109">
                  <a:extLst>
                    <a:ext uri="{FF2B5EF4-FFF2-40B4-BE49-F238E27FC236}">
                      <a16:creationId xmlns:a16="http://schemas.microsoft.com/office/drawing/2014/main" id="{69CF2B9D-807F-47D1-8A4A-75CF814780BD}"/>
                    </a:ext>
                  </a:extLst>
                </p14:cNvPr>
                <p14:cNvContentPartPr/>
                <p14:nvPr/>
              </p14:nvContentPartPr>
              <p14:xfrm>
                <a:off x="3393332" y="4425000"/>
                <a:ext cx="9720" cy="186480"/>
              </p14:xfrm>
            </p:contentPart>
          </mc:Choice>
          <mc:Fallback xmlns="">
            <p:pic>
              <p:nvPicPr>
                <p:cNvPr id="110" name="Ink 109">
                  <a:extLst>
                    <a:ext uri="{FF2B5EF4-FFF2-40B4-BE49-F238E27FC236}">
                      <a16:creationId xmlns:a16="http://schemas.microsoft.com/office/drawing/2014/main" id="{69CF2B9D-807F-47D1-8A4A-75CF814780BD}"/>
                    </a:ext>
                  </a:extLst>
                </p:cNvPr>
                <p:cNvPicPr/>
                <p:nvPr/>
              </p:nvPicPr>
              <p:blipFill>
                <a:blip r:embed="rId93"/>
                <a:stretch>
                  <a:fillRect/>
                </a:stretch>
              </p:blipFill>
              <p:spPr>
                <a:xfrm>
                  <a:off x="3375692" y="4407360"/>
                  <a:ext cx="45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1" name="Ink 110">
                  <a:extLst>
                    <a:ext uri="{FF2B5EF4-FFF2-40B4-BE49-F238E27FC236}">
                      <a16:creationId xmlns:a16="http://schemas.microsoft.com/office/drawing/2014/main" id="{F487438F-DFBD-4457-AD9C-7119437F0788}"/>
                    </a:ext>
                  </a:extLst>
                </p14:cNvPr>
                <p14:cNvContentPartPr/>
                <p14:nvPr/>
              </p14:nvContentPartPr>
              <p14:xfrm>
                <a:off x="3569012" y="4466040"/>
                <a:ext cx="169200" cy="104040"/>
              </p14:xfrm>
            </p:contentPart>
          </mc:Choice>
          <mc:Fallback xmlns="">
            <p:pic>
              <p:nvPicPr>
                <p:cNvPr id="111" name="Ink 110">
                  <a:extLst>
                    <a:ext uri="{FF2B5EF4-FFF2-40B4-BE49-F238E27FC236}">
                      <a16:creationId xmlns:a16="http://schemas.microsoft.com/office/drawing/2014/main" id="{F487438F-DFBD-4457-AD9C-7119437F0788}"/>
                    </a:ext>
                  </a:extLst>
                </p:cNvPr>
                <p:cNvPicPr/>
                <p:nvPr/>
              </p:nvPicPr>
              <p:blipFill>
                <a:blip r:embed="rId95"/>
                <a:stretch>
                  <a:fillRect/>
                </a:stretch>
              </p:blipFill>
              <p:spPr>
                <a:xfrm>
                  <a:off x="3551372" y="4448040"/>
                  <a:ext cx="2048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2" name="Ink 111">
                  <a:extLst>
                    <a:ext uri="{FF2B5EF4-FFF2-40B4-BE49-F238E27FC236}">
                      <a16:creationId xmlns:a16="http://schemas.microsoft.com/office/drawing/2014/main" id="{FA991840-EB38-41A6-A795-F5840A78FE35}"/>
                    </a:ext>
                  </a:extLst>
                </p14:cNvPr>
                <p14:cNvContentPartPr/>
                <p14:nvPr/>
              </p14:nvContentPartPr>
              <p14:xfrm>
                <a:off x="3757652" y="4226280"/>
                <a:ext cx="84600" cy="157320"/>
              </p14:xfrm>
            </p:contentPart>
          </mc:Choice>
          <mc:Fallback xmlns="">
            <p:pic>
              <p:nvPicPr>
                <p:cNvPr id="112" name="Ink 111">
                  <a:extLst>
                    <a:ext uri="{FF2B5EF4-FFF2-40B4-BE49-F238E27FC236}">
                      <a16:creationId xmlns:a16="http://schemas.microsoft.com/office/drawing/2014/main" id="{FA991840-EB38-41A6-A795-F5840A78FE35}"/>
                    </a:ext>
                  </a:extLst>
                </p:cNvPr>
                <p:cNvPicPr/>
                <p:nvPr/>
              </p:nvPicPr>
              <p:blipFill>
                <a:blip r:embed="rId97"/>
                <a:stretch>
                  <a:fillRect/>
                </a:stretch>
              </p:blipFill>
              <p:spPr>
                <a:xfrm>
                  <a:off x="3739652" y="4208280"/>
                  <a:ext cx="120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3" name="Ink 112">
                  <a:extLst>
                    <a:ext uri="{FF2B5EF4-FFF2-40B4-BE49-F238E27FC236}">
                      <a16:creationId xmlns:a16="http://schemas.microsoft.com/office/drawing/2014/main" id="{257FB2DE-635B-4B6E-8F53-56692FD262D6}"/>
                    </a:ext>
                  </a:extLst>
                </p14:cNvPr>
                <p14:cNvContentPartPr/>
                <p14:nvPr/>
              </p14:nvContentPartPr>
              <p14:xfrm>
                <a:off x="3014252" y="4943040"/>
                <a:ext cx="108360" cy="14400"/>
              </p14:xfrm>
            </p:contentPart>
          </mc:Choice>
          <mc:Fallback xmlns="">
            <p:pic>
              <p:nvPicPr>
                <p:cNvPr id="113" name="Ink 112">
                  <a:extLst>
                    <a:ext uri="{FF2B5EF4-FFF2-40B4-BE49-F238E27FC236}">
                      <a16:creationId xmlns:a16="http://schemas.microsoft.com/office/drawing/2014/main" id="{257FB2DE-635B-4B6E-8F53-56692FD262D6}"/>
                    </a:ext>
                  </a:extLst>
                </p:cNvPr>
                <p:cNvPicPr/>
                <p:nvPr/>
              </p:nvPicPr>
              <p:blipFill>
                <a:blip r:embed="rId99"/>
                <a:stretch>
                  <a:fillRect/>
                </a:stretch>
              </p:blipFill>
              <p:spPr>
                <a:xfrm>
                  <a:off x="2996252" y="4925400"/>
                  <a:ext cx="14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4" name="Ink 113">
                  <a:extLst>
                    <a:ext uri="{FF2B5EF4-FFF2-40B4-BE49-F238E27FC236}">
                      <a16:creationId xmlns:a16="http://schemas.microsoft.com/office/drawing/2014/main" id="{08E83FA5-08F7-406F-8F6D-80765462884A}"/>
                    </a:ext>
                  </a:extLst>
                </p14:cNvPr>
                <p14:cNvContentPartPr/>
                <p14:nvPr/>
              </p14:nvContentPartPr>
              <p14:xfrm>
                <a:off x="3040532" y="5023680"/>
                <a:ext cx="92160" cy="21960"/>
              </p14:xfrm>
            </p:contentPart>
          </mc:Choice>
          <mc:Fallback xmlns="">
            <p:pic>
              <p:nvPicPr>
                <p:cNvPr id="114" name="Ink 113">
                  <a:extLst>
                    <a:ext uri="{FF2B5EF4-FFF2-40B4-BE49-F238E27FC236}">
                      <a16:creationId xmlns:a16="http://schemas.microsoft.com/office/drawing/2014/main" id="{08E83FA5-08F7-406F-8F6D-80765462884A}"/>
                    </a:ext>
                  </a:extLst>
                </p:cNvPr>
                <p:cNvPicPr/>
                <p:nvPr/>
              </p:nvPicPr>
              <p:blipFill>
                <a:blip r:embed="rId101"/>
                <a:stretch>
                  <a:fillRect/>
                </a:stretch>
              </p:blipFill>
              <p:spPr>
                <a:xfrm>
                  <a:off x="3022532" y="5006040"/>
                  <a:ext cx="127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5" name="Ink 114">
                  <a:extLst>
                    <a:ext uri="{FF2B5EF4-FFF2-40B4-BE49-F238E27FC236}">
                      <a16:creationId xmlns:a16="http://schemas.microsoft.com/office/drawing/2014/main" id="{C3B9757D-FA24-4C8B-BBA7-86DB23F29456}"/>
                    </a:ext>
                  </a:extLst>
                </p14:cNvPr>
                <p14:cNvContentPartPr/>
                <p14:nvPr/>
              </p14:nvContentPartPr>
              <p14:xfrm>
                <a:off x="3352652" y="4855920"/>
                <a:ext cx="135000" cy="222480"/>
              </p14:xfrm>
            </p:contentPart>
          </mc:Choice>
          <mc:Fallback xmlns="">
            <p:pic>
              <p:nvPicPr>
                <p:cNvPr id="115" name="Ink 114">
                  <a:extLst>
                    <a:ext uri="{FF2B5EF4-FFF2-40B4-BE49-F238E27FC236}">
                      <a16:creationId xmlns:a16="http://schemas.microsoft.com/office/drawing/2014/main" id="{C3B9757D-FA24-4C8B-BBA7-86DB23F29456}"/>
                    </a:ext>
                  </a:extLst>
                </p:cNvPr>
                <p:cNvPicPr/>
                <p:nvPr/>
              </p:nvPicPr>
              <p:blipFill>
                <a:blip r:embed="rId103"/>
                <a:stretch>
                  <a:fillRect/>
                </a:stretch>
              </p:blipFill>
              <p:spPr>
                <a:xfrm>
                  <a:off x="3335012" y="4838280"/>
                  <a:ext cx="1706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6" name="Ink 115">
                  <a:extLst>
                    <a:ext uri="{FF2B5EF4-FFF2-40B4-BE49-F238E27FC236}">
                      <a16:creationId xmlns:a16="http://schemas.microsoft.com/office/drawing/2014/main" id="{114BE902-0AD2-47B8-A54E-4412D049C13A}"/>
                    </a:ext>
                  </a:extLst>
                </p14:cNvPr>
                <p14:cNvContentPartPr/>
                <p14:nvPr/>
              </p14:nvContentPartPr>
              <p14:xfrm>
                <a:off x="3549932" y="4832880"/>
                <a:ext cx="120240" cy="234000"/>
              </p14:xfrm>
            </p:contentPart>
          </mc:Choice>
          <mc:Fallback xmlns="">
            <p:pic>
              <p:nvPicPr>
                <p:cNvPr id="116" name="Ink 115">
                  <a:extLst>
                    <a:ext uri="{FF2B5EF4-FFF2-40B4-BE49-F238E27FC236}">
                      <a16:creationId xmlns:a16="http://schemas.microsoft.com/office/drawing/2014/main" id="{114BE902-0AD2-47B8-A54E-4412D049C13A}"/>
                    </a:ext>
                  </a:extLst>
                </p:cNvPr>
                <p:cNvPicPr/>
                <p:nvPr/>
              </p:nvPicPr>
              <p:blipFill>
                <a:blip r:embed="rId105"/>
                <a:stretch>
                  <a:fillRect/>
                </a:stretch>
              </p:blipFill>
              <p:spPr>
                <a:xfrm>
                  <a:off x="3532292" y="4815240"/>
                  <a:ext cx="1558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7" name="Ink 116">
                  <a:extLst>
                    <a:ext uri="{FF2B5EF4-FFF2-40B4-BE49-F238E27FC236}">
                      <a16:creationId xmlns:a16="http://schemas.microsoft.com/office/drawing/2014/main" id="{A7470721-5590-434E-B354-A44A10788D4A}"/>
                    </a:ext>
                  </a:extLst>
                </p14:cNvPr>
                <p14:cNvContentPartPr/>
                <p14:nvPr/>
              </p14:nvContentPartPr>
              <p14:xfrm>
                <a:off x="3770612" y="4925400"/>
                <a:ext cx="5040" cy="3960"/>
              </p14:xfrm>
            </p:contentPart>
          </mc:Choice>
          <mc:Fallback xmlns="">
            <p:pic>
              <p:nvPicPr>
                <p:cNvPr id="117" name="Ink 116">
                  <a:extLst>
                    <a:ext uri="{FF2B5EF4-FFF2-40B4-BE49-F238E27FC236}">
                      <a16:creationId xmlns:a16="http://schemas.microsoft.com/office/drawing/2014/main" id="{A7470721-5590-434E-B354-A44A10788D4A}"/>
                    </a:ext>
                  </a:extLst>
                </p:cNvPr>
                <p:cNvPicPr/>
                <p:nvPr/>
              </p:nvPicPr>
              <p:blipFill>
                <a:blip r:embed="rId107"/>
                <a:stretch>
                  <a:fillRect/>
                </a:stretch>
              </p:blipFill>
              <p:spPr>
                <a:xfrm>
                  <a:off x="3752612" y="4907760"/>
                  <a:ext cx="406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18" name="Ink 117">
                  <a:extLst>
                    <a:ext uri="{FF2B5EF4-FFF2-40B4-BE49-F238E27FC236}">
                      <a16:creationId xmlns:a16="http://schemas.microsoft.com/office/drawing/2014/main" id="{E84A1067-71B6-4DAC-8B84-E02CF00F4AB2}"/>
                    </a:ext>
                  </a:extLst>
                </p14:cNvPr>
                <p14:cNvContentPartPr/>
                <p14:nvPr/>
              </p14:nvContentPartPr>
              <p14:xfrm>
                <a:off x="3846212" y="4777080"/>
                <a:ext cx="142920" cy="190080"/>
              </p14:xfrm>
            </p:contentPart>
          </mc:Choice>
          <mc:Fallback xmlns="">
            <p:pic>
              <p:nvPicPr>
                <p:cNvPr id="118" name="Ink 117">
                  <a:extLst>
                    <a:ext uri="{FF2B5EF4-FFF2-40B4-BE49-F238E27FC236}">
                      <a16:creationId xmlns:a16="http://schemas.microsoft.com/office/drawing/2014/main" id="{E84A1067-71B6-4DAC-8B84-E02CF00F4AB2}"/>
                    </a:ext>
                  </a:extLst>
                </p:cNvPr>
                <p:cNvPicPr/>
                <p:nvPr/>
              </p:nvPicPr>
              <p:blipFill>
                <a:blip r:embed="rId109"/>
                <a:stretch>
                  <a:fillRect/>
                </a:stretch>
              </p:blipFill>
              <p:spPr>
                <a:xfrm>
                  <a:off x="3828212" y="4759440"/>
                  <a:ext cx="1785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9" name="Ink 118">
                  <a:extLst>
                    <a:ext uri="{FF2B5EF4-FFF2-40B4-BE49-F238E27FC236}">
                      <a16:creationId xmlns:a16="http://schemas.microsoft.com/office/drawing/2014/main" id="{F6A7B9C6-28D0-4A35-8623-DE69FBCBF3E9}"/>
                    </a:ext>
                  </a:extLst>
                </p14:cNvPr>
                <p14:cNvContentPartPr/>
                <p14:nvPr/>
              </p14:nvContentPartPr>
              <p14:xfrm>
                <a:off x="3914972" y="4873200"/>
                <a:ext cx="24120" cy="167760"/>
              </p14:xfrm>
            </p:contentPart>
          </mc:Choice>
          <mc:Fallback xmlns="">
            <p:pic>
              <p:nvPicPr>
                <p:cNvPr id="119" name="Ink 118">
                  <a:extLst>
                    <a:ext uri="{FF2B5EF4-FFF2-40B4-BE49-F238E27FC236}">
                      <a16:creationId xmlns:a16="http://schemas.microsoft.com/office/drawing/2014/main" id="{F6A7B9C6-28D0-4A35-8623-DE69FBCBF3E9}"/>
                    </a:ext>
                  </a:extLst>
                </p:cNvPr>
                <p:cNvPicPr/>
                <p:nvPr/>
              </p:nvPicPr>
              <p:blipFill>
                <a:blip r:embed="rId111"/>
                <a:stretch>
                  <a:fillRect/>
                </a:stretch>
              </p:blipFill>
              <p:spPr>
                <a:xfrm>
                  <a:off x="3896972" y="4855560"/>
                  <a:ext cx="5976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0" name="Ink 119">
                  <a:extLst>
                    <a:ext uri="{FF2B5EF4-FFF2-40B4-BE49-F238E27FC236}">
                      <a16:creationId xmlns:a16="http://schemas.microsoft.com/office/drawing/2014/main" id="{8F26F99B-EF9A-4A00-AA6B-DDEE5CC518AB}"/>
                    </a:ext>
                  </a:extLst>
                </p14:cNvPr>
                <p14:cNvContentPartPr/>
                <p14:nvPr/>
              </p14:nvContentPartPr>
              <p14:xfrm>
                <a:off x="4077692" y="4904520"/>
                <a:ext cx="151560" cy="110520"/>
              </p14:xfrm>
            </p:contentPart>
          </mc:Choice>
          <mc:Fallback xmlns="">
            <p:pic>
              <p:nvPicPr>
                <p:cNvPr id="120" name="Ink 119">
                  <a:extLst>
                    <a:ext uri="{FF2B5EF4-FFF2-40B4-BE49-F238E27FC236}">
                      <a16:creationId xmlns:a16="http://schemas.microsoft.com/office/drawing/2014/main" id="{8F26F99B-EF9A-4A00-AA6B-DDEE5CC518AB}"/>
                    </a:ext>
                  </a:extLst>
                </p:cNvPr>
                <p:cNvPicPr/>
                <p:nvPr/>
              </p:nvPicPr>
              <p:blipFill>
                <a:blip r:embed="rId113"/>
                <a:stretch>
                  <a:fillRect/>
                </a:stretch>
              </p:blipFill>
              <p:spPr>
                <a:xfrm>
                  <a:off x="4060052" y="4886880"/>
                  <a:ext cx="1872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1" name="Ink 120">
                  <a:extLst>
                    <a:ext uri="{FF2B5EF4-FFF2-40B4-BE49-F238E27FC236}">
                      <a16:creationId xmlns:a16="http://schemas.microsoft.com/office/drawing/2014/main" id="{5D2C2017-5B90-49C4-B7A0-CCE70E211B6D}"/>
                    </a:ext>
                  </a:extLst>
                </p14:cNvPr>
                <p14:cNvContentPartPr/>
                <p14:nvPr/>
              </p14:nvContentPartPr>
              <p14:xfrm>
                <a:off x="4249052" y="4675200"/>
                <a:ext cx="75960" cy="158400"/>
              </p14:xfrm>
            </p:contentPart>
          </mc:Choice>
          <mc:Fallback xmlns="">
            <p:pic>
              <p:nvPicPr>
                <p:cNvPr id="121" name="Ink 120">
                  <a:extLst>
                    <a:ext uri="{FF2B5EF4-FFF2-40B4-BE49-F238E27FC236}">
                      <a16:creationId xmlns:a16="http://schemas.microsoft.com/office/drawing/2014/main" id="{5D2C2017-5B90-49C4-B7A0-CCE70E211B6D}"/>
                    </a:ext>
                  </a:extLst>
                </p:cNvPr>
                <p:cNvPicPr/>
                <p:nvPr/>
              </p:nvPicPr>
              <p:blipFill>
                <a:blip r:embed="rId115"/>
                <a:stretch>
                  <a:fillRect/>
                </a:stretch>
              </p:blipFill>
              <p:spPr>
                <a:xfrm>
                  <a:off x="4231052" y="4657200"/>
                  <a:ext cx="111600" cy="194040"/>
                </a:xfrm>
                <a:prstGeom prst="rect">
                  <a:avLst/>
                </a:prstGeom>
              </p:spPr>
            </p:pic>
          </mc:Fallback>
        </mc:AlternateContent>
      </p:grpSp>
      <p:grpSp>
        <p:nvGrpSpPr>
          <p:cNvPr id="122" name="Group 121">
            <a:extLst>
              <a:ext uri="{FF2B5EF4-FFF2-40B4-BE49-F238E27FC236}">
                <a16:creationId xmlns:a16="http://schemas.microsoft.com/office/drawing/2014/main" id="{4CDFC99B-9F2C-4CB4-8649-038FA167F751}"/>
              </a:ext>
            </a:extLst>
          </p:cNvPr>
          <p:cNvGrpSpPr/>
          <p:nvPr/>
        </p:nvGrpSpPr>
        <p:grpSpPr>
          <a:xfrm>
            <a:off x="1851812" y="4916760"/>
            <a:ext cx="983160" cy="250560"/>
            <a:chOff x="1851812" y="4916760"/>
            <a:chExt cx="983160" cy="250560"/>
          </a:xfrm>
        </p:grpSpPr>
        <mc:AlternateContent xmlns:mc="http://schemas.openxmlformats.org/markup-compatibility/2006" xmlns:p14="http://schemas.microsoft.com/office/powerpoint/2010/main">
          <mc:Choice Requires="p14">
            <p:contentPart p14:bwMode="auto" r:id="rId116">
              <p14:nvContentPartPr>
                <p14:cNvPr id="123" name="Ink 122">
                  <a:extLst>
                    <a:ext uri="{FF2B5EF4-FFF2-40B4-BE49-F238E27FC236}">
                      <a16:creationId xmlns:a16="http://schemas.microsoft.com/office/drawing/2014/main" id="{9F1DCA53-EDCA-47F1-BEC4-3ABBC6F54C1F}"/>
                    </a:ext>
                  </a:extLst>
                </p14:cNvPr>
                <p14:cNvContentPartPr/>
                <p14:nvPr/>
              </p14:nvContentPartPr>
              <p14:xfrm>
                <a:off x="2184452" y="5048520"/>
                <a:ext cx="84600" cy="81000"/>
              </p14:xfrm>
            </p:contentPart>
          </mc:Choice>
          <mc:Fallback xmlns="">
            <p:pic>
              <p:nvPicPr>
                <p:cNvPr id="123" name="Ink 122">
                  <a:extLst>
                    <a:ext uri="{FF2B5EF4-FFF2-40B4-BE49-F238E27FC236}">
                      <a16:creationId xmlns:a16="http://schemas.microsoft.com/office/drawing/2014/main" id="{9F1DCA53-EDCA-47F1-BEC4-3ABBC6F54C1F}"/>
                    </a:ext>
                  </a:extLst>
                </p:cNvPr>
                <p:cNvPicPr/>
                <p:nvPr/>
              </p:nvPicPr>
              <p:blipFill>
                <a:blip r:embed="rId117"/>
                <a:stretch>
                  <a:fillRect/>
                </a:stretch>
              </p:blipFill>
              <p:spPr>
                <a:xfrm>
                  <a:off x="2166452" y="5030880"/>
                  <a:ext cx="12024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4" name="Ink 123">
                  <a:extLst>
                    <a:ext uri="{FF2B5EF4-FFF2-40B4-BE49-F238E27FC236}">
                      <a16:creationId xmlns:a16="http://schemas.microsoft.com/office/drawing/2014/main" id="{33A16052-AC9F-4F3D-8DD2-EFE475A6B4CD}"/>
                    </a:ext>
                  </a:extLst>
                </p14:cNvPr>
                <p14:cNvContentPartPr/>
                <p14:nvPr/>
              </p14:nvContentPartPr>
              <p14:xfrm>
                <a:off x="2208572" y="5040600"/>
                <a:ext cx="82080" cy="126720"/>
              </p14:xfrm>
            </p:contentPart>
          </mc:Choice>
          <mc:Fallback xmlns="">
            <p:pic>
              <p:nvPicPr>
                <p:cNvPr id="124" name="Ink 123">
                  <a:extLst>
                    <a:ext uri="{FF2B5EF4-FFF2-40B4-BE49-F238E27FC236}">
                      <a16:creationId xmlns:a16="http://schemas.microsoft.com/office/drawing/2014/main" id="{33A16052-AC9F-4F3D-8DD2-EFE475A6B4CD}"/>
                    </a:ext>
                  </a:extLst>
                </p:cNvPr>
                <p:cNvPicPr/>
                <p:nvPr/>
              </p:nvPicPr>
              <p:blipFill>
                <a:blip r:embed="rId119"/>
                <a:stretch>
                  <a:fillRect/>
                </a:stretch>
              </p:blipFill>
              <p:spPr>
                <a:xfrm>
                  <a:off x="2190572" y="5022960"/>
                  <a:ext cx="11772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5" name="Ink 124">
                  <a:extLst>
                    <a:ext uri="{FF2B5EF4-FFF2-40B4-BE49-F238E27FC236}">
                      <a16:creationId xmlns:a16="http://schemas.microsoft.com/office/drawing/2014/main" id="{58457391-18F3-466D-BB7E-ED34DFD6A842}"/>
                    </a:ext>
                  </a:extLst>
                </p14:cNvPr>
                <p14:cNvContentPartPr/>
                <p14:nvPr/>
              </p14:nvContentPartPr>
              <p14:xfrm>
                <a:off x="2395052" y="4961400"/>
                <a:ext cx="112320" cy="192600"/>
              </p14:xfrm>
            </p:contentPart>
          </mc:Choice>
          <mc:Fallback xmlns="">
            <p:pic>
              <p:nvPicPr>
                <p:cNvPr id="125" name="Ink 124">
                  <a:extLst>
                    <a:ext uri="{FF2B5EF4-FFF2-40B4-BE49-F238E27FC236}">
                      <a16:creationId xmlns:a16="http://schemas.microsoft.com/office/drawing/2014/main" id="{58457391-18F3-466D-BB7E-ED34DFD6A842}"/>
                    </a:ext>
                  </a:extLst>
                </p:cNvPr>
                <p:cNvPicPr/>
                <p:nvPr/>
              </p:nvPicPr>
              <p:blipFill>
                <a:blip r:embed="rId121"/>
                <a:stretch>
                  <a:fillRect/>
                </a:stretch>
              </p:blipFill>
              <p:spPr>
                <a:xfrm>
                  <a:off x="2377052" y="4943760"/>
                  <a:ext cx="1479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6" name="Ink 125">
                  <a:extLst>
                    <a:ext uri="{FF2B5EF4-FFF2-40B4-BE49-F238E27FC236}">
                      <a16:creationId xmlns:a16="http://schemas.microsoft.com/office/drawing/2014/main" id="{C35F1514-663B-40C4-A300-2D4FB905C712}"/>
                    </a:ext>
                  </a:extLst>
                </p14:cNvPr>
                <p14:cNvContentPartPr/>
                <p14:nvPr/>
              </p14:nvContentPartPr>
              <p14:xfrm>
                <a:off x="2623652" y="5022240"/>
                <a:ext cx="2880" cy="11160"/>
              </p14:xfrm>
            </p:contentPart>
          </mc:Choice>
          <mc:Fallback xmlns="">
            <p:pic>
              <p:nvPicPr>
                <p:cNvPr id="126" name="Ink 125">
                  <a:extLst>
                    <a:ext uri="{FF2B5EF4-FFF2-40B4-BE49-F238E27FC236}">
                      <a16:creationId xmlns:a16="http://schemas.microsoft.com/office/drawing/2014/main" id="{C35F1514-663B-40C4-A300-2D4FB905C712}"/>
                    </a:ext>
                  </a:extLst>
                </p:cNvPr>
                <p:cNvPicPr/>
                <p:nvPr/>
              </p:nvPicPr>
              <p:blipFill>
                <a:blip r:embed="rId123"/>
                <a:stretch>
                  <a:fillRect/>
                </a:stretch>
              </p:blipFill>
              <p:spPr>
                <a:xfrm>
                  <a:off x="2605652" y="5004240"/>
                  <a:ext cx="3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27" name="Ink 126">
                  <a:extLst>
                    <a:ext uri="{FF2B5EF4-FFF2-40B4-BE49-F238E27FC236}">
                      <a16:creationId xmlns:a16="http://schemas.microsoft.com/office/drawing/2014/main" id="{93E58E82-7FFF-4A40-86E6-0A2412D7ABF2}"/>
                    </a:ext>
                  </a:extLst>
                </p14:cNvPr>
                <p14:cNvContentPartPr/>
                <p14:nvPr/>
              </p14:nvContentPartPr>
              <p14:xfrm>
                <a:off x="2737052" y="4916760"/>
                <a:ext cx="97920" cy="189720"/>
              </p14:xfrm>
            </p:contentPart>
          </mc:Choice>
          <mc:Fallback xmlns="">
            <p:pic>
              <p:nvPicPr>
                <p:cNvPr id="127" name="Ink 126">
                  <a:extLst>
                    <a:ext uri="{FF2B5EF4-FFF2-40B4-BE49-F238E27FC236}">
                      <a16:creationId xmlns:a16="http://schemas.microsoft.com/office/drawing/2014/main" id="{93E58E82-7FFF-4A40-86E6-0A2412D7ABF2}"/>
                    </a:ext>
                  </a:extLst>
                </p:cNvPr>
                <p:cNvPicPr/>
                <p:nvPr/>
              </p:nvPicPr>
              <p:blipFill>
                <a:blip r:embed="rId125"/>
                <a:stretch>
                  <a:fillRect/>
                </a:stretch>
              </p:blipFill>
              <p:spPr>
                <a:xfrm>
                  <a:off x="2719052" y="4898760"/>
                  <a:ext cx="1335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28" name="Ink 127">
                  <a:extLst>
                    <a:ext uri="{FF2B5EF4-FFF2-40B4-BE49-F238E27FC236}">
                      <a16:creationId xmlns:a16="http://schemas.microsoft.com/office/drawing/2014/main" id="{C9C54BD1-C373-42E7-995A-E2278717C21B}"/>
                    </a:ext>
                  </a:extLst>
                </p14:cNvPr>
                <p14:cNvContentPartPr/>
                <p14:nvPr/>
              </p14:nvContentPartPr>
              <p14:xfrm>
                <a:off x="1851812" y="4916760"/>
                <a:ext cx="112320" cy="234000"/>
              </p14:xfrm>
            </p:contentPart>
          </mc:Choice>
          <mc:Fallback xmlns="">
            <p:pic>
              <p:nvPicPr>
                <p:cNvPr id="128" name="Ink 127">
                  <a:extLst>
                    <a:ext uri="{FF2B5EF4-FFF2-40B4-BE49-F238E27FC236}">
                      <a16:creationId xmlns:a16="http://schemas.microsoft.com/office/drawing/2014/main" id="{C9C54BD1-C373-42E7-995A-E2278717C21B}"/>
                    </a:ext>
                  </a:extLst>
                </p:cNvPr>
                <p:cNvPicPr/>
                <p:nvPr/>
              </p:nvPicPr>
              <p:blipFill>
                <a:blip r:embed="rId127"/>
                <a:stretch>
                  <a:fillRect/>
                </a:stretch>
              </p:blipFill>
              <p:spPr>
                <a:xfrm>
                  <a:off x="1833812" y="4898760"/>
                  <a:ext cx="147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9" name="Ink 128">
                  <a:extLst>
                    <a:ext uri="{FF2B5EF4-FFF2-40B4-BE49-F238E27FC236}">
                      <a16:creationId xmlns:a16="http://schemas.microsoft.com/office/drawing/2014/main" id="{CC41CDE6-C8AA-493A-BAD8-A51D56C2B72E}"/>
                    </a:ext>
                  </a:extLst>
                </p14:cNvPr>
                <p14:cNvContentPartPr/>
                <p14:nvPr/>
              </p14:nvContentPartPr>
              <p14:xfrm>
                <a:off x="2032892" y="4922880"/>
                <a:ext cx="119160" cy="145440"/>
              </p14:xfrm>
            </p:contentPart>
          </mc:Choice>
          <mc:Fallback xmlns="">
            <p:pic>
              <p:nvPicPr>
                <p:cNvPr id="129" name="Ink 128">
                  <a:extLst>
                    <a:ext uri="{FF2B5EF4-FFF2-40B4-BE49-F238E27FC236}">
                      <a16:creationId xmlns:a16="http://schemas.microsoft.com/office/drawing/2014/main" id="{CC41CDE6-C8AA-493A-BAD8-A51D56C2B72E}"/>
                    </a:ext>
                  </a:extLst>
                </p:cNvPr>
                <p:cNvPicPr/>
                <p:nvPr/>
              </p:nvPicPr>
              <p:blipFill>
                <a:blip r:embed="rId129"/>
                <a:stretch>
                  <a:fillRect/>
                </a:stretch>
              </p:blipFill>
              <p:spPr>
                <a:xfrm>
                  <a:off x="2015252" y="4905240"/>
                  <a:ext cx="15480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0" name="Ink 129">
                  <a:extLst>
                    <a:ext uri="{FF2B5EF4-FFF2-40B4-BE49-F238E27FC236}">
                      <a16:creationId xmlns:a16="http://schemas.microsoft.com/office/drawing/2014/main" id="{CF1C6FA2-F015-4EDB-93FB-C727F5B42E60}"/>
                    </a:ext>
                  </a:extLst>
                </p14:cNvPr>
                <p14:cNvContentPartPr/>
                <p14:nvPr/>
              </p14:nvContentPartPr>
              <p14:xfrm>
                <a:off x="2099852" y="4966440"/>
                <a:ext cx="25200" cy="197280"/>
              </p14:xfrm>
            </p:contentPart>
          </mc:Choice>
          <mc:Fallback xmlns="">
            <p:pic>
              <p:nvPicPr>
                <p:cNvPr id="130" name="Ink 129">
                  <a:extLst>
                    <a:ext uri="{FF2B5EF4-FFF2-40B4-BE49-F238E27FC236}">
                      <a16:creationId xmlns:a16="http://schemas.microsoft.com/office/drawing/2014/main" id="{CF1C6FA2-F015-4EDB-93FB-C727F5B42E60}"/>
                    </a:ext>
                  </a:extLst>
                </p:cNvPr>
                <p:cNvPicPr/>
                <p:nvPr/>
              </p:nvPicPr>
              <p:blipFill>
                <a:blip r:embed="rId131"/>
                <a:stretch>
                  <a:fillRect/>
                </a:stretch>
              </p:blipFill>
              <p:spPr>
                <a:xfrm>
                  <a:off x="2082212" y="4948440"/>
                  <a:ext cx="60840" cy="232920"/>
                </a:xfrm>
                <a:prstGeom prst="rect">
                  <a:avLst/>
                </a:prstGeom>
              </p:spPr>
            </p:pic>
          </mc:Fallback>
        </mc:AlternateContent>
      </p:grpSp>
      <p:grpSp>
        <p:nvGrpSpPr>
          <p:cNvPr id="140" name="Group 139">
            <a:extLst>
              <a:ext uri="{FF2B5EF4-FFF2-40B4-BE49-F238E27FC236}">
                <a16:creationId xmlns:a16="http://schemas.microsoft.com/office/drawing/2014/main" id="{CF93BAE5-63F2-4452-AE0C-96AEBFFC7A3D}"/>
              </a:ext>
            </a:extLst>
          </p:cNvPr>
          <p:cNvGrpSpPr/>
          <p:nvPr/>
        </p:nvGrpSpPr>
        <p:grpSpPr>
          <a:xfrm>
            <a:off x="4472252" y="3179400"/>
            <a:ext cx="1000080" cy="304560"/>
            <a:chOff x="4472252" y="3179400"/>
            <a:chExt cx="1000080" cy="304560"/>
          </a:xfrm>
        </p:grpSpPr>
        <mc:AlternateContent xmlns:mc="http://schemas.openxmlformats.org/markup-compatibility/2006" xmlns:p14="http://schemas.microsoft.com/office/powerpoint/2010/main">
          <mc:Choice Requires="p14">
            <p:contentPart p14:bwMode="auto" r:id="rId132">
              <p14:nvContentPartPr>
                <p14:cNvPr id="21" name="Ink 20">
                  <a:extLst>
                    <a:ext uri="{FF2B5EF4-FFF2-40B4-BE49-F238E27FC236}">
                      <a16:creationId xmlns:a16="http://schemas.microsoft.com/office/drawing/2014/main" id="{8FBCBB3D-8AE8-4B62-8E1A-C51D2009E7FB}"/>
                    </a:ext>
                  </a:extLst>
                </p14:cNvPr>
                <p14:cNvContentPartPr/>
                <p14:nvPr/>
              </p14:nvContentPartPr>
              <p14:xfrm>
                <a:off x="4532012" y="3247800"/>
                <a:ext cx="17280" cy="234720"/>
              </p14:xfrm>
            </p:contentPart>
          </mc:Choice>
          <mc:Fallback xmlns="">
            <p:pic>
              <p:nvPicPr>
                <p:cNvPr id="21" name="Ink 20">
                  <a:extLst>
                    <a:ext uri="{FF2B5EF4-FFF2-40B4-BE49-F238E27FC236}">
                      <a16:creationId xmlns:a16="http://schemas.microsoft.com/office/drawing/2014/main" id="{8FBCBB3D-8AE8-4B62-8E1A-C51D2009E7FB}"/>
                    </a:ext>
                  </a:extLst>
                </p:cNvPr>
                <p:cNvPicPr/>
                <p:nvPr/>
              </p:nvPicPr>
              <p:blipFill>
                <a:blip r:embed="rId133"/>
                <a:stretch>
                  <a:fillRect/>
                </a:stretch>
              </p:blipFill>
              <p:spPr>
                <a:xfrm>
                  <a:off x="4514012" y="3230160"/>
                  <a:ext cx="529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1" name="Ink 130">
                  <a:extLst>
                    <a:ext uri="{FF2B5EF4-FFF2-40B4-BE49-F238E27FC236}">
                      <a16:creationId xmlns:a16="http://schemas.microsoft.com/office/drawing/2014/main" id="{BD4DFF9D-3C3F-4E68-BED3-2EB3667E7C37}"/>
                    </a:ext>
                  </a:extLst>
                </p14:cNvPr>
                <p14:cNvContentPartPr/>
                <p14:nvPr/>
              </p14:nvContentPartPr>
              <p14:xfrm>
                <a:off x="4636052" y="3249600"/>
                <a:ext cx="20160" cy="234360"/>
              </p14:xfrm>
            </p:contentPart>
          </mc:Choice>
          <mc:Fallback xmlns="">
            <p:pic>
              <p:nvPicPr>
                <p:cNvPr id="131" name="Ink 130">
                  <a:extLst>
                    <a:ext uri="{FF2B5EF4-FFF2-40B4-BE49-F238E27FC236}">
                      <a16:creationId xmlns:a16="http://schemas.microsoft.com/office/drawing/2014/main" id="{BD4DFF9D-3C3F-4E68-BED3-2EB3667E7C37}"/>
                    </a:ext>
                  </a:extLst>
                </p:cNvPr>
                <p:cNvPicPr/>
                <p:nvPr/>
              </p:nvPicPr>
              <p:blipFill>
                <a:blip r:embed="rId135"/>
                <a:stretch>
                  <a:fillRect/>
                </a:stretch>
              </p:blipFill>
              <p:spPr>
                <a:xfrm>
                  <a:off x="4618412" y="3231600"/>
                  <a:ext cx="5580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33" name="Ink 132">
                  <a:extLst>
                    <a:ext uri="{FF2B5EF4-FFF2-40B4-BE49-F238E27FC236}">
                      <a16:creationId xmlns:a16="http://schemas.microsoft.com/office/drawing/2014/main" id="{FB047F02-4A73-48A6-B1E6-D41B61A0AAF1}"/>
                    </a:ext>
                  </a:extLst>
                </p14:cNvPr>
                <p14:cNvContentPartPr/>
                <p14:nvPr/>
              </p14:nvContentPartPr>
              <p14:xfrm>
                <a:off x="4472252" y="3179400"/>
                <a:ext cx="271800" cy="81360"/>
              </p14:xfrm>
            </p:contentPart>
          </mc:Choice>
          <mc:Fallback xmlns="">
            <p:pic>
              <p:nvPicPr>
                <p:cNvPr id="133" name="Ink 132">
                  <a:extLst>
                    <a:ext uri="{FF2B5EF4-FFF2-40B4-BE49-F238E27FC236}">
                      <a16:creationId xmlns:a16="http://schemas.microsoft.com/office/drawing/2014/main" id="{FB047F02-4A73-48A6-B1E6-D41B61A0AAF1}"/>
                    </a:ext>
                  </a:extLst>
                </p:cNvPr>
                <p:cNvPicPr/>
                <p:nvPr/>
              </p:nvPicPr>
              <p:blipFill>
                <a:blip r:embed="rId137"/>
                <a:stretch>
                  <a:fillRect/>
                </a:stretch>
              </p:blipFill>
              <p:spPr>
                <a:xfrm>
                  <a:off x="4454612" y="3161760"/>
                  <a:ext cx="30744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35" name="Ink 134">
                  <a:extLst>
                    <a:ext uri="{FF2B5EF4-FFF2-40B4-BE49-F238E27FC236}">
                      <a16:creationId xmlns:a16="http://schemas.microsoft.com/office/drawing/2014/main" id="{F1FF5ACE-B230-410B-82A2-406CB0955068}"/>
                    </a:ext>
                  </a:extLst>
                </p14:cNvPr>
                <p14:cNvContentPartPr/>
                <p14:nvPr/>
              </p14:nvContentPartPr>
              <p14:xfrm>
                <a:off x="4790132" y="3319440"/>
                <a:ext cx="74520" cy="151920"/>
              </p14:xfrm>
            </p:contentPart>
          </mc:Choice>
          <mc:Fallback xmlns="">
            <p:pic>
              <p:nvPicPr>
                <p:cNvPr id="135" name="Ink 134">
                  <a:extLst>
                    <a:ext uri="{FF2B5EF4-FFF2-40B4-BE49-F238E27FC236}">
                      <a16:creationId xmlns:a16="http://schemas.microsoft.com/office/drawing/2014/main" id="{F1FF5ACE-B230-410B-82A2-406CB0955068}"/>
                    </a:ext>
                  </a:extLst>
                </p:cNvPr>
                <p:cNvPicPr/>
                <p:nvPr/>
              </p:nvPicPr>
              <p:blipFill>
                <a:blip r:embed="rId139"/>
                <a:stretch>
                  <a:fillRect/>
                </a:stretch>
              </p:blipFill>
              <p:spPr>
                <a:xfrm>
                  <a:off x="4772132" y="3301440"/>
                  <a:ext cx="11016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36" name="Ink 135">
                  <a:extLst>
                    <a:ext uri="{FF2B5EF4-FFF2-40B4-BE49-F238E27FC236}">
                      <a16:creationId xmlns:a16="http://schemas.microsoft.com/office/drawing/2014/main" id="{4D567329-EDA2-400B-9F76-28646D14A387}"/>
                    </a:ext>
                  </a:extLst>
                </p14:cNvPr>
                <p14:cNvContentPartPr/>
                <p14:nvPr/>
              </p14:nvContentPartPr>
              <p14:xfrm>
                <a:off x="4919012" y="3180480"/>
                <a:ext cx="132120" cy="126720"/>
              </p14:xfrm>
            </p:contentPart>
          </mc:Choice>
          <mc:Fallback xmlns="">
            <p:pic>
              <p:nvPicPr>
                <p:cNvPr id="136" name="Ink 135">
                  <a:extLst>
                    <a:ext uri="{FF2B5EF4-FFF2-40B4-BE49-F238E27FC236}">
                      <a16:creationId xmlns:a16="http://schemas.microsoft.com/office/drawing/2014/main" id="{4D567329-EDA2-400B-9F76-28646D14A387}"/>
                    </a:ext>
                  </a:extLst>
                </p:cNvPr>
                <p:cNvPicPr/>
                <p:nvPr/>
              </p:nvPicPr>
              <p:blipFill>
                <a:blip r:embed="rId141"/>
                <a:stretch>
                  <a:fillRect/>
                </a:stretch>
              </p:blipFill>
              <p:spPr>
                <a:xfrm>
                  <a:off x="4901372" y="3162480"/>
                  <a:ext cx="1677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37" name="Ink 136">
                  <a:extLst>
                    <a:ext uri="{FF2B5EF4-FFF2-40B4-BE49-F238E27FC236}">
                      <a16:creationId xmlns:a16="http://schemas.microsoft.com/office/drawing/2014/main" id="{CDEF61EA-01EA-447E-9423-D8A898D2DCA2}"/>
                    </a:ext>
                  </a:extLst>
                </p14:cNvPr>
                <p14:cNvContentPartPr/>
                <p14:nvPr/>
              </p14:nvContentPartPr>
              <p14:xfrm>
                <a:off x="5118812" y="3184080"/>
                <a:ext cx="128160" cy="284040"/>
              </p14:xfrm>
            </p:contentPart>
          </mc:Choice>
          <mc:Fallback xmlns="">
            <p:pic>
              <p:nvPicPr>
                <p:cNvPr id="137" name="Ink 136">
                  <a:extLst>
                    <a:ext uri="{FF2B5EF4-FFF2-40B4-BE49-F238E27FC236}">
                      <a16:creationId xmlns:a16="http://schemas.microsoft.com/office/drawing/2014/main" id="{CDEF61EA-01EA-447E-9423-D8A898D2DCA2}"/>
                    </a:ext>
                  </a:extLst>
                </p:cNvPr>
                <p:cNvPicPr/>
                <p:nvPr/>
              </p:nvPicPr>
              <p:blipFill>
                <a:blip r:embed="rId143"/>
                <a:stretch>
                  <a:fillRect/>
                </a:stretch>
              </p:blipFill>
              <p:spPr>
                <a:xfrm>
                  <a:off x="5101172" y="3166440"/>
                  <a:ext cx="16380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8" name="Ink 137">
                  <a:extLst>
                    <a:ext uri="{FF2B5EF4-FFF2-40B4-BE49-F238E27FC236}">
                      <a16:creationId xmlns:a16="http://schemas.microsoft.com/office/drawing/2014/main" id="{22C24150-5B4A-44D9-A7B7-6A1C4E71E417}"/>
                    </a:ext>
                  </a:extLst>
                </p14:cNvPr>
                <p14:cNvContentPartPr/>
                <p14:nvPr/>
              </p14:nvContentPartPr>
              <p14:xfrm>
                <a:off x="5360012" y="3351480"/>
                <a:ext cx="95400" cy="16560"/>
              </p14:xfrm>
            </p:contentPart>
          </mc:Choice>
          <mc:Fallback xmlns="">
            <p:pic>
              <p:nvPicPr>
                <p:cNvPr id="138" name="Ink 137">
                  <a:extLst>
                    <a:ext uri="{FF2B5EF4-FFF2-40B4-BE49-F238E27FC236}">
                      <a16:creationId xmlns:a16="http://schemas.microsoft.com/office/drawing/2014/main" id="{22C24150-5B4A-44D9-A7B7-6A1C4E71E417}"/>
                    </a:ext>
                  </a:extLst>
                </p:cNvPr>
                <p:cNvPicPr/>
                <p:nvPr/>
              </p:nvPicPr>
              <p:blipFill>
                <a:blip r:embed="rId145"/>
                <a:stretch>
                  <a:fillRect/>
                </a:stretch>
              </p:blipFill>
              <p:spPr>
                <a:xfrm>
                  <a:off x="5342012" y="3333480"/>
                  <a:ext cx="1310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9" name="Ink 138">
                  <a:extLst>
                    <a:ext uri="{FF2B5EF4-FFF2-40B4-BE49-F238E27FC236}">
                      <a16:creationId xmlns:a16="http://schemas.microsoft.com/office/drawing/2014/main" id="{9F3BA6C8-EDFF-4EC4-A1B5-2DCBC74A914D}"/>
                    </a:ext>
                  </a:extLst>
                </p14:cNvPr>
                <p14:cNvContentPartPr/>
                <p14:nvPr/>
              </p14:nvContentPartPr>
              <p14:xfrm>
                <a:off x="5353172" y="3430320"/>
                <a:ext cx="119160" cy="41400"/>
              </p14:xfrm>
            </p:contentPart>
          </mc:Choice>
          <mc:Fallback xmlns="">
            <p:pic>
              <p:nvPicPr>
                <p:cNvPr id="139" name="Ink 138">
                  <a:extLst>
                    <a:ext uri="{FF2B5EF4-FFF2-40B4-BE49-F238E27FC236}">
                      <a16:creationId xmlns:a16="http://schemas.microsoft.com/office/drawing/2014/main" id="{9F3BA6C8-EDFF-4EC4-A1B5-2DCBC74A914D}"/>
                    </a:ext>
                  </a:extLst>
                </p:cNvPr>
                <p:cNvPicPr/>
                <p:nvPr/>
              </p:nvPicPr>
              <p:blipFill>
                <a:blip r:embed="rId147"/>
                <a:stretch>
                  <a:fillRect/>
                </a:stretch>
              </p:blipFill>
              <p:spPr>
                <a:xfrm>
                  <a:off x="5335532" y="3412320"/>
                  <a:ext cx="154800" cy="77040"/>
                </a:xfrm>
                <a:prstGeom prst="rect">
                  <a:avLst/>
                </a:prstGeom>
              </p:spPr>
            </p:pic>
          </mc:Fallback>
        </mc:AlternateContent>
      </p:grpSp>
      <p:grpSp>
        <p:nvGrpSpPr>
          <p:cNvPr id="146" name="Group 145">
            <a:extLst>
              <a:ext uri="{FF2B5EF4-FFF2-40B4-BE49-F238E27FC236}">
                <a16:creationId xmlns:a16="http://schemas.microsoft.com/office/drawing/2014/main" id="{553FF57E-1DC7-4940-8A61-DB524036C244}"/>
              </a:ext>
            </a:extLst>
          </p:cNvPr>
          <p:cNvGrpSpPr/>
          <p:nvPr/>
        </p:nvGrpSpPr>
        <p:grpSpPr>
          <a:xfrm>
            <a:off x="5636132" y="3187320"/>
            <a:ext cx="644400" cy="276120"/>
            <a:chOff x="5636132" y="3187320"/>
            <a:chExt cx="644400" cy="276120"/>
          </a:xfrm>
        </p:grpSpPr>
        <mc:AlternateContent xmlns:mc="http://schemas.openxmlformats.org/markup-compatibility/2006" xmlns:p14="http://schemas.microsoft.com/office/powerpoint/2010/main">
          <mc:Choice Requires="p14">
            <p:contentPart p14:bwMode="auto" r:id="rId148">
              <p14:nvContentPartPr>
                <p14:cNvPr id="141" name="Ink 140">
                  <a:extLst>
                    <a:ext uri="{FF2B5EF4-FFF2-40B4-BE49-F238E27FC236}">
                      <a16:creationId xmlns:a16="http://schemas.microsoft.com/office/drawing/2014/main" id="{7AA6D7B8-50D5-49BF-84BA-977B4AE4633E}"/>
                    </a:ext>
                  </a:extLst>
                </p14:cNvPr>
                <p14:cNvContentPartPr/>
                <p14:nvPr/>
              </p14:nvContentPartPr>
              <p14:xfrm>
                <a:off x="5636132" y="3226200"/>
                <a:ext cx="99720" cy="219240"/>
              </p14:xfrm>
            </p:contentPart>
          </mc:Choice>
          <mc:Fallback xmlns="">
            <p:pic>
              <p:nvPicPr>
                <p:cNvPr id="141" name="Ink 140">
                  <a:extLst>
                    <a:ext uri="{FF2B5EF4-FFF2-40B4-BE49-F238E27FC236}">
                      <a16:creationId xmlns:a16="http://schemas.microsoft.com/office/drawing/2014/main" id="{7AA6D7B8-50D5-49BF-84BA-977B4AE4633E}"/>
                    </a:ext>
                  </a:extLst>
                </p:cNvPr>
                <p:cNvPicPr/>
                <p:nvPr/>
              </p:nvPicPr>
              <p:blipFill>
                <a:blip r:embed="rId149"/>
                <a:stretch>
                  <a:fillRect/>
                </a:stretch>
              </p:blipFill>
              <p:spPr>
                <a:xfrm>
                  <a:off x="5618492" y="3208560"/>
                  <a:ext cx="1353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2" name="Ink 141">
                  <a:extLst>
                    <a:ext uri="{FF2B5EF4-FFF2-40B4-BE49-F238E27FC236}">
                      <a16:creationId xmlns:a16="http://schemas.microsoft.com/office/drawing/2014/main" id="{5232D379-F675-4B29-AFD1-F53F4BA72A0A}"/>
                    </a:ext>
                  </a:extLst>
                </p14:cNvPr>
                <p14:cNvContentPartPr/>
                <p14:nvPr/>
              </p14:nvContentPartPr>
              <p14:xfrm>
                <a:off x="5804612" y="3223680"/>
                <a:ext cx="124920" cy="219960"/>
              </p14:xfrm>
            </p:contentPart>
          </mc:Choice>
          <mc:Fallback xmlns="">
            <p:pic>
              <p:nvPicPr>
                <p:cNvPr id="142" name="Ink 141">
                  <a:extLst>
                    <a:ext uri="{FF2B5EF4-FFF2-40B4-BE49-F238E27FC236}">
                      <a16:creationId xmlns:a16="http://schemas.microsoft.com/office/drawing/2014/main" id="{5232D379-F675-4B29-AFD1-F53F4BA72A0A}"/>
                    </a:ext>
                  </a:extLst>
                </p:cNvPr>
                <p:cNvPicPr/>
                <p:nvPr/>
              </p:nvPicPr>
              <p:blipFill>
                <a:blip r:embed="rId151"/>
                <a:stretch>
                  <a:fillRect/>
                </a:stretch>
              </p:blipFill>
              <p:spPr>
                <a:xfrm>
                  <a:off x="5786612" y="3205680"/>
                  <a:ext cx="16056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43" name="Ink 142">
                  <a:extLst>
                    <a:ext uri="{FF2B5EF4-FFF2-40B4-BE49-F238E27FC236}">
                      <a16:creationId xmlns:a16="http://schemas.microsoft.com/office/drawing/2014/main" id="{BADF1646-F808-4F46-B338-01483D5A7857}"/>
                    </a:ext>
                  </a:extLst>
                </p14:cNvPr>
                <p14:cNvContentPartPr/>
                <p14:nvPr/>
              </p14:nvContentPartPr>
              <p14:xfrm>
                <a:off x="6033212" y="3306840"/>
                <a:ext cx="5040" cy="15480"/>
              </p14:xfrm>
            </p:contentPart>
          </mc:Choice>
          <mc:Fallback xmlns="">
            <p:pic>
              <p:nvPicPr>
                <p:cNvPr id="143" name="Ink 142">
                  <a:extLst>
                    <a:ext uri="{FF2B5EF4-FFF2-40B4-BE49-F238E27FC236}">
                      <a16:creationId xmlns:a16="http://schemas.microsoft.com/office/drawing/2014/main" id="{BADF1646-F808-4F46-B338-01483D5A7857}"/>
                    </a:ext>
                  </a:extLst>
                </p:cNvPr>
                <p:cNvPicPr/>
                <p:nvPr/>
              </p:nvPicPr>
              <p:blipFill>
                <a:blip r:embed="rId153"/>
                <a:stretch>
                  <a:fillRect/>
                </a:stretch>
              </p:blipFill>
              <p:spPr>
                <a:xfrm>
                  <a:off x="6015572" y="3288840"/>
                  <a:ext cx="4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44" name="Ink 143">
                  <a:extLst>
                    <a:ext uri="{FF2B5EF4-FFF2-40B4-BE49-F238E27FC236}">
                      <a16:creationId xmlns:a16="http://schemas.microsoft.com/office/drawing/2014/main" id="{B8DEA6A3-D3C6-44B7-A057-1EF8A0815CF7}"/>
                    </a:ext>
                  </a:extLst>
                </p14:cNvPr>
                <p14:cNvContentPartPr/>
                <p14:nvPr/>
              </p14:nvContentPartPr>
              <p14:xfrm>
                <a:off x="6118532" y="3187320"/>
                <a:ext cx="162000" cy="136440"/>
              </p14:xfrm>
            </p:contentPart>
          </mc:Choice>
          <mc:Fallback xmlns="">
            <p:pic>
              <p:nvPicPr>
                <p:cNvPr id="144" name="Ink 143">
                  <a:extLst>
                    <a:ext uri="{FF2B5EF4-FFF2-40B4-BE49-F238E27FC236}">
                      <a16:creationId xmlns:a16="http://schemas.microsoft.com/office/drawing/2014/main" id="{B8DEA6A3-D3C6-44B7-A057-1EF8A0815CF7}"/>
                    </a:ext>
                  </a:extLst>
                </p:cNvPr>
                <p:cNvPicPr/>
                <p:nvPr/>
              </p:nvPicPr>
              <p:blipFill>
                <a:blip r:embed="rId155"/>
                <a:stretch>
                  <a:fillRect/>
                </a:stretch>
              </p:blipFill>
              <p:spPr>
                <a:xfrm>
                  <a:off x="6100532" y="3169320"/>
                  <a:ext cx="1976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45" name="Ink 144">
                  <a:extLst>
                    <a:ext uri="{FF2B5EF4-FFF2-40B4-BE49-F238E27FC236}">
                      <a16:creationId xmlns:a16="http://schemas.microsoft.com/office/drawing/2014/main" id="{66B70136-0D12-40BF-A8B5-1EEBC13D4475}"/>
                    </a:ext>
                  </a:extLst>
                </p14:cNvPr>
                <p14:cNvContentPartPr/>
                <p14:nvPr/>
              </p14:nvContentPartPr>
              <p14:xfrm>
                <a:off x="6219332" y="3227280"/>
                <a:ext cx="12960" cy="236160"/>
              </p14:xfrm>
            </p:contentPart>
          </mc:Choice>
          <mc:Fallback xmlns="">
            <p:pic>
              <p:nvPicPr>
                <p:cNvPr id="145" name="Ink 144">
                  <a:extLst>
                    <a:ext uri="{FF2B5EF4-FFF2-40B4-BE49-F238E27FC236}">
                      <a16:creationId xmlns:a16="http://schemas.microsoft.com/office/drawing/2014/main" id="{66B70136-0D12-40BF-A8B5-1EEBC13D4475}"/>
                    </a:ext>
                  </a:extLst>
                </p:cNvPr>
                <p:cNvPicPr/>
                <p:nvPr/>
              </p:nvPicPr>
              <p:blipFill>
                <a:blip r:embed="rId157"/>
                <a:stretch>
                  <a:fillRect/>
                </a:stretch>
              </p:blipFill>
              <p:spPr>
                <a:xfrm>
                  <a:off x="6201692" y="3209640"/>
                  <a:ext cx="48600" cy="271800"/>
                </a:xfrm>
                <a:prstGeom prst="rect">
                  <a:avLst/>
                </a:prstGeom>
              </p:spPr>
            </p:pic>
          </mc:Fallback>
        </mc:AlternateContent>
      </p:grpSp>
      <p:grpSp>
        <p:nvGrpSpPr>
          <p:cNvPr id="157" name="Group 156">
            <a:extLst>
              <a:ext uri="{FF2B5EF4-FFF2-40B4-BE49-F238E27FC236}">
                <a16:creationId xmlns:a16="http://schemas.microsoft.com/office/drawing/2014/main" id="{4702E1BD-F4BE-4BA8-AB08-919994F9C8EC}"/>
              </a:ext>
            </a:extLst>
          </p:cNvPr>
          <p:cNvGrpSpPr/>
          <p:nvPr/>
        </p:nvGrpSpPr>
        <p:grpSpPr>
          <a:xfrm>
            <a:off x="4455332" y="3679440"/>
            <a:ext cx="828360" cy="263520"/>
            <a:chOff x="4455332" y="3679440"/>
            <a:chExt cx="828360" cy="263520"/>
          </a:xfrm>
        </p:grpSpPr>
        <mc:AlternateContent xmlns:mc="http://schemas.openxmlformats.org/markup-compatibility/2006" xmlns:p14="http://schemas.microsoft.com/office/powerpoint/2010/main">
          <mc:Choice Requires="p14">
            <p:contentPart p14:bwMode="auto" r:id="rId158">
              <p14:nvContentPartPr>
                <p14:cNvPr id="147" name="Ink 146">
                  <a:extLst>
                    <a:ext uri="{FF2B5EF4-FFF2-40B4-BE49-F238E27FC236}">
                      <a16:creationId xmlns:a16="http://schemas.microsoft.com/office/drawing/2014/main" id="{849B4227-916C-46FB-9ED8-2A9634959823}"/>
                    </a:ext>
                  </a:extLst>
                </p14:cNvPr>
                <p14:cNvContentPartPr/>
                <p14:nvPr/>
              </p14:nvContentPartPr>
              <p14:xfrm>
                <a:off x="4455332" y="3688080"/>
                <a:ext cx="131760" cy="238320"/>
              </p14:xfrm>
            </p:contentPart>
          </mc:Choice>
          <mc:Fallback xmlns="">
            <p:pic>
              <p:nvPicPr>
                <p:cNvPr id="147" name="Ink 146">
                  <a:extLst>
                    <a:ext uri="{FF2B5EF4-FFF2-40B4-BE49-F238E27FC236}">
                      <a16:creationId xmlns:a16="http://schemas.microsoft.com/office/drawing/2014/main" id="{849B4227-916C-46FB-9ED8-2A9634959823}"/>
                    </a:ext>
                  </a:extLst>
                </p:cNvPr>
                <p:cNvPicPr/>
                <p:nvPr/>
              </p:nvPicPr>
              <p:blipFill>
                <a:blip r:embed="rId159"/>
                <a:stretch>
                  <a:fillRect/>
                </a:stretch>
              </p:blipFill>
              <p:spPr>
                <a:xfrm>
                  <a:off x="4437692" y="3670440"/>
                  <a:ext cx="16740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48" name="Ink 147">
                  <a:extLst>
                    <a:ext uri="{FF2B5EF4-FFF2-40B4-BE49-F238E27FC236}">
                      <a16:creationId xmlns:a16="http://schemas.microsoft.com/office/drawing/2014/main" id="{D28BF10D-CF0A-4FA9-A407-F59D5746559A}"/>
                    </a:ext>
                  </a:extLst>
                </p14:cNvPr>
                <p14:cNvContentPartPr/>
                <p14:nvPr/>
              </p14:nvContentPartPr>
              <p14:xfrm>
                <a:off x="4653332" y="3722280"/>
                <a:ext cx="117000" cy="220680"/>
              </p14:xfrm>
            </p:contentPart>
          </mc:Choice>
          <mc:Fallback xmlns="">
            <p:pic>
              <p:nvPicPr>
                <p:cNvPr id="148" name="Ink 147">
                  <a:extLst>
                    <a:ext uri="{FF2B5EF4-FFF2-40B4-BE49-F238E27FC236}">
                      <a16:creationId xmlns:a16="http://schemas.microsoft.com/office/drawing/2014/main" id="{D28BF10D-CF0A-4FA9-A407-F59D5746559A}"/>
                    </a:ext>
                  </a:extLst>
                </p:cNvPr>
                <p:cNvPicPr/>
                <p:nvPr/>
              </p:nvPicPr>
              <p:blipFill>
                <a:blip r:embed="rId161"/>
                <a:stretch>
                  <a:fillRect/>
                </a:stretch>
              </p:blipFill>
              <p:spPr>
                <a:xfrm>
                  <a:off x="4635692" y="3704640"/>
                  <a:ext cx="15264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49" name="Ink 148">
                  <a:extLst>
                    <a:ext uri="{FF2B5EF4-FFF2-40B4-BE49-F238E27FC236}">
                      <a16:creationId xmlns:a16="http://schemas.microsoft.com/office/drawing/2014/main" id="{6AD422DF-AE62-4C93-B679-1E8DD7BD1D02}"/>
                    </a:ext>
                  </a:extLst>
                </p14:cNvPr>
                <p14:cNvContentPartPr/>
                <p14:nvPr/>
              </p14:nvContentPartPr>
              <p14:xfrm>
                <a:off x="4680692" y="3709680"/>
                <a:ext cx="102240" cy="28440"/>
              </p14:xfrm>
            </p:contentPart>
          </mc:Choice>
          <mc:Fallback xmlns="">
            <p:pic>
              <p:nvPicPr>
                <p:cNvPr id="149" name="Ink 148">
                  <a:extLst>
                    <a:ext uri="{FF2B5EF4-FFF2-40B4-BE49-F238E27FC236}">
                      <a16:creationId xmlns:a16="http://schemas.microsoft.com/office/drawing/2014/main" id="{6AD422DF-AE62-4C93-B679-1E8DD7BD1D02}"/>
                    </a:ext>
                  </a:extLst>
                </p:cNvPr>
                <p:cNvPicPr/>
                <p:nvPr/>
              </p:nvPicPr>
              <p:blipFill>
                <a:blip r:embed="rId163"/>
                <a:stretch>
                  <a:fillRect/>
                </a:stretch>
              </p:blipFill>
              <p:spPr>
                <a:xfrm>
                  <a:off x="4663052" y="3692040"/>
                  <a:ext cx="13788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0" name="Ink 149">
                  <a:extLst>
                    <a:ext uri="{FF2B5EF4-FFF2-40B4-BE49-F238E27FC236}">
                      <a16:creationId xmlns:a16="http://schemas.microsoft.com/office/drawing/2014/main" id="{368FCD4C-50D2-4E8C-B7B0-02661536CFB0}"/>
                    </a:ext>
                  </a:extLst>
                </p14:cNvPr>
                <p14:cNvContentPartPr/>
                <p14:nvPr/>
              </p14:nvContentPartPr>
              <p14:xfrm>
                <a:off x="4901372" y="3770520"/>
                <a:ext cx="22680" cy="154080"/>
              </p14:xfrm>
            </p:contentPart>
          </mc:Choice>
          <mc:Fallback xmlns="">
            <p:pic>
              <p:nvPicPr>
                <p:cNvPr id="150" name="Ink 149">
                  <a:extLst>
                    <a:ext uri="{FF2B5EF4-FFF2-40B4-BE49-F238E27FC236}">
                      <a16:creationId xmlns:a16="http://schemas.microsoft.com/office/drawing/2014/main" id="{368FCD4C-50D2-4E8C-B7B0-02661536CFB0}"/>
                    </a:ext>
                  </a:extLst>
                </p:cNvPr>
                <p:cNvPicPr/>
                <p:nvPr/>
              </p:nvPicPr>
              <p:blipFill>
                <a:blip r:embed="rId165"/>
                <a:stretch>
                  <a:fillRect/>
                </a:stretch>
              </p:blipFill>
              <p:spPr>
                <a:xfrm>
                  <a:off x="4883732" y="3752520"/>
                  <a:ext cx="5832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1" name="Ink 150">
                  <a:extLst>
                    <a:ext uri="{FF2B5EF4-FFF2-40B4-BE49-F238E27FC236}">
                      <a16:creationId xmlns:a16="http://schemas.microsoft.com/office/drawing/2014/main" id="{E291D73A-5E93-4C9D-B2FC-841E7E3165D6}"/>
                    </a:ext>
                  </a:extLst>
                </p14:cNvPr>
                <p14:cNvContentPartPr/>
                <p14:nvPr/>
              </p14:nvContentPartPr>
              <p14:xfrm>
                <a:off x="4983452" y="3733440"/>
                <a:ext cx="34560" cy="194400"/>
              </p14:xfrm>
            </p:contentPart>
          </mc:Choice>
          <mc:Fallback xmlns="">
            <p:pic>
              <p:nvPicPr>
                <p:cNvPr id="151" name="Ink 150">
                  <a:extLst>
                    <a:ext uri="{FF2B5EF4-FFF2-40B4-BE49-F238E27FC236}">
                      <a16:creationId xmlns:a16="http://schemas.microsoft.com/office/drawing/2014/main" id="{E291D73A-5E93-4C9D-B2FC-841E7E3165D6}"/>
                    </a:ext>
                  </a:extLst>
                </p:cNvPr>
                <p:cNvPicPr/>
                <p:nvPr/>
              </p:nvPicPr>
              <p:blipFill>
                <a:blip r:embed="rId167"/>
                <a:stretch>
                  <a:fillRect/>
                </a:stretch>
              </p:blipFill>
              <p:spPr>
                <a:xfrm>
                  <a:off x="4965812" y="3715440"/>
                  <a:ext cx="7020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2" name="Ink 151">
                  <a:extLst>
                    <a:ext uri="{FF2B5EF4-FFF2-40B4-BE49-F238E27FC236}">
                      <a16:creationId xmlns:a16="http://schemas.microsoft.com/office/drawing/2014/main" id="{30FF0F91-2859-41E5-9B3A-6C89E8C854D3}"/>
                    </a:ext>
                  </a:extLst>
                </p14:cNvPr>
                <p14:cNvContentPartPr/>
                <p14:nvPr/>
              </p14:nvContentPartPr>
              <p14:xfrm>
                <a:off x="4866452" y="3712560"/>
                <a:ext cx="186120" cy="69120"/>
              </p14:xfrm>
            </p:contentPart>
          </mc:Choice>
          <mc:Fallback xmlns="">
            <p:pic>
              <p:nvPicPr>
                <p:cNvPr id="152" name="Ink 151">
                  <a:extLst>
                    <a:ext uri="{FF2B5EF4-FFF2-40B4-BE49-F238E27FC236}">
                      <a16:creationId xmlns:a16="http://schemas.microsoft.com/office/drawing/2014/main" id="{30FF0F91-2859-41E5-9B3A-6C89E8C854D3}"/>
                    </a:ext>
                  </a:extLst>
                </p:cNvPr>
                <p:cNvPicPr/>
                <p:nvPr/>
              </p:nvPicPr>
              <p:blipFill>
                <a:blip r:embed="rId169"/>
                <a:stretch>
                  <a:fillRect/>
                </a:stretch>
              </p:blipFill>
              <p:spPr>
                <a:xfrm>
                  <a:off x="4848812" y="3694920"/>
                  <a:ext cx="221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53" name="Ink 152">
                  <a:extLst>
                    <a:ext uri="{FF2B5EF4-FFF2-40B4-BE49-F238E27FC236}">
                      <a16:creationId xmlns:a16="http://schemas.microsoft.com/office/drawing/2014/main" id="{6F83A768-341D-410D-AC21-26C5A6A3D3D1}"/>
                    </a:ext>
                  </a:extLst>
                </p14:cNvPr>
                <p14:cNvContentPartPr/>
                <p14:nvPr/>
              </p14:nvContentPartPr>
              <p14:xfrm>
                <a:off x="5154812" y="3679440"/>
                <a:ext cx="128880" cy="237240"/>
              </p14:xfrm>
            </p:contentPart>
          </mc:Choice>
          <mc:Fallback xmlns="">
            <p:pic>
              <p:nvPicPr>
                <p:cNvPr id="153" name="Ink 152">
                  <a:extLst>
                    <a:ext uri="{FF2B5EF4-FFF2-40B4-BE49-F238E27FC236}">
                      <a16:creationId xmlns:a16="http://schemas.microsoft.com/office/drawing/2014/main" id="{6F83A768-341D-410D-AC21-26C5A6A3D3D1}"/>
                    </a:ext>
                  </a:extLst>
                </p:cNvPr>
                <p:cNvPicPr/>
                <p:nvPr/>
              </p:nvPicPr>
              <p:blipFill>
                <a:blip r:embed="rId171"/>
                <a:stretch>
                  <a:fillRect/>
                </a:stretch>
              </p:blipFill>
              <p:spPr>
                <a:xfrm>
                  <a:off x="5136812" y="3661440"/>
                  <a:ext cx="164520" cy="272880"/>
                </a:xfrm>
                <a:prstGeom prst="rect">
                  <a:avLst/>
                </a:prstGeom>
              </p:spPr>
            </p:pic>
          </mc:Fallback>
        </mc:AlternateContent>
      </p:grpSp>
      <p:grpSp>
        <p:nvGrpSpPr>
          <p:cNvPr id="164" name="Group 163">
            <a:extLst>
              <a:ext uri="{FF2B5EF4-FFF2-40B4-BE49-F238E27FC236}">
                <a16:creationId xmlns:a16="http://schemas.microsoft.com/office/drawing/2014/main" id="{074FEE99-4550-4C4F-BEBB-6204AA88E2E2}"/>
              </a:ext>
            </a:extLst>
          </p:cNvPr>
          <p:cNvGrpSpPr/>
          <p:nvPr/>
        </p:nvGrpSpPr>
        <p:grpSpPr>
          <a:xfrm>
            <a:off x="5472332" y="3607800"/>
            <a:ext cx="830160" cy="285120"/>
            <a:chOff x="5472332" y="3607800"/>
            <a:chExt cx="830160" cy="285120"/>
          </a:xfrm>
        </p:grpSpPr>
        <mc:AlternateContent xmlns:mc="http://schemas.openxmlformats.org/markup-compatibility/2006" xmlns:p14="http://schemas.microsoft.com/office/powerpoint/2010/main">
          <mc:Choice Requires="p14">
            <p:contentPart p14:bwMode="auto" r:id="rId172">
              <p14:nvContentPartPr>
                <p14:cNvPr id="154" name="Ink 153">
                  <a:extLst>
                    <a:ext uri="{FF2B5EF4-FFF2-40B4-BE49-F238E27FC236}">
                      <a16:creationId xmlns:a16="http://schemas.microsoft.com/office/drawing/2014/main" id="{C0454A72-F703-4CFB-B73C-8D096520B911}"/>
                    </a:ext>
                  </a:extLst>
                </p14:cNvPr>
                <p14:cNvContentPartPr/>
                <p14:nvPr/>
              </p14:nvContentPartPr>
              <p14:xfrm>
                <a:off x="5472332" y="3731640"/>
                <a:ext cx="99720" cy="8280"/>
              </p14:xfrm>
            </p:contentPart>
          </mc:Choice>
          <mc:Fallback xmlns="">
            <p:pic>
              <p:nvPicPr>
                <p:cNvPr id="154" name="Ink 153">
                  <a:extLst>
                    <a:ext uri="{FF2B5EF4-FFF2-40B4-BE49-F238E27FC236}">
                      <a16:creationId xmlns:a16="http://schemas.microsoft.com/office/drawing/2014/main" id="{C0454A72-F703-4CFB-B73C-8D096520B911}"/>
                    </a:ext>
                  </a:extLst>
                </p:cNvPr>
                <p:cNvPicPr/>
                <p:nvPr/>
              </p:nvPicPr>
              <p:blipFill>
                <a:blip r:embed="rId173"/>
                <a:stretch>
                  <a:fillRect/>
                </a:stretch>
              </p:blipFill>
              <p:spPr>
                <a:xfrm>
                  <a:off x="5454692" y="3714000"/>
                  <a:ext cx="13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55" name="Ink 154">
                  <a:extLst>
                    <a:ext uri="{FF2B5EF4-FFF2-40B4-BE49-F238E27FC236}">
                      <a16:creationId xmlns:a16="http://schemas.microsoft.com/office/drawing/2014/main" id="{92D8FADD-9249-4C02-92A9-07894D5A2A92}"/>
                    </a:ext>
                  </a:extLst>
                </p14:cNvPr>
                <p14:cNvContentPartPr/>
                <p14:nvPr/>
              </p14:nvContentPartPr>
              <p14:xfrm>
                <a:off x="5512292" y="3771960"/>
                <a:ext cx="84600" cy="37440"/>
              </p14:xfrm>
            </p:contentPart>
          </mc:Choice>
          <mc:Fallback xmlns="">
            <p:pic>
              <p:nvPicPr>
                <p:cNvPr id="155" name="Ink 154">
                  <a:extLst>
                    <a:ext uri="{FF2B5EF4-FFF2-40B4-BE49-F238E27FC236}">
                      <a16:creationId xmlns:a16="http://schemas.microsoft.com/office/drawing/2014/main" id="{92D8FADD-9249-4C02-92A9-07894D5A2A92}"/>
                    </a:ext>
                  </a:extLst>
                </p:cNvPr>
                <p:cNvPicPr/>
                <p:nvPr/>
              </p:nvPicPr>
              <p:blipFill>
                <a:blip r:embed="rId175"/>
                <a:stretch>
                  <a:fillRect/>
                </a:stretch>
              </p:blipFill>
              <p:spPr>
                <a:xfrm>
                  <a:off x="5494292" y="3754320"/>
                  <a:ext cx="1202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58" name="Ink 157">
                  <a:extLst>
                    <a:ext uri="{FF2B5EF4-FFF2-40B4-BE49-F238E27FC236}">
                      <a16:creationId xmlns:a16="http://schemas.microsoft.com/office/drawing/2014/main" id="{282A7425-FAA5-413D-A573-D4E3BEDDEC18}"/>
                    </a:ext>
                  </a:extLst>
                </p14:cNvPr>
                <p14:cNvContentPartPr/>
                <p14:nvPr/>
              </p14:nvContentPartPr>
              <p14:xfrm>
                <a:off x="5725412" y="3655680"/>
                <a:ext cx="93960" cy="203040"/>
              </p14:xfrm>
            </p:contentPart>
          </mc:Choice>
          <mc:Fallback xmlns="">
            <p:pic>
              <p:nvPicPr>
                <p:cNvPr id="158" name="Ink 157">
                  <a:extLst>
                    <a:ext uri="{FF2B5EF4-FFF2-40B4-BE49-F238E27FC236}">
                      <a16:creationId xmlns:a16="http://schemas.microsoft.com/office/drawing/2014/main" id="{282A7425-FAA5-413D-A573-D4E3BEDDEC18}"/>
                    </a:ext>
                  </a:extLst>
                </p:cNvPr>
                <p:cNvPicPr/>
                <p:nvPr/>
              </p:nvPicPr>
              <p:blipFill>
                <a:blip r:embed="rId177"/>
                <a:stretch>
                  <a:fillRect/>
                </a:stretch>
              </p:blipFill>
              <p:spPr>
                <a:xfrm>
                  <a:off x="5707772" y="3638040"/>
                  <a:ext cx="1296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59" name="Ink 158">
                  <a:extLst>
                    <a:ext uri="{FF2B5EF4-FFF2-40B4-BE49-F238E27FC236}">
                      <a16:creationId xmlns:a16="http://schemas.microsoft.com/office/drawing/2014/main" id="{90D1FEE0-C44D-4D9B-A06C-FFF1231F3D20}"/>
                    </a:ext>
                  </a:extLst>
                </p14:cNvPr>
                <p14:cNvContentPartPr/>
                <p14:nvPr/>
              </p14:nvContentPartPr>
              <p14:xfrm>
                <a:off x="5895692" y="3662520"/>
                <a:ext cx="108360" cy="205560"/>
              </p14:xfrm>
            </p:contentPart>
          </mc:Choice>
          <mc:Fallback xmlns="">
            <p:pic>
              <p:nvPicPr>
                <p:cNvPr id="159" name="Ink 158">
                  <a:extLst>
                    <a:ext uri="{FF2B5EF4-FFF2-40B4-BE49-F238E27FC236}">
                      <a16:creationId xmlns:a16="http://schemas.microsoft.com/office/drawing/2014/main" id="{90D1FEE0-C44D-4D9B-A06C-FFF1231F3D20}"/>
                    </a:ext>
                  </a:extLst>
                </p:cNvPr>
                <p:cNvPicPr/>
                <p:nvPr/>
              </p:nvPicPr>
              <p:blipFill>
                <a:blip r:embed="rId179"/>
                <a:stretch>
                  <a:fillRect/>
                </a:stretch>
              </p:blipFill>
              <p:spPr>
                <a:xfrm>
                  <a:off x="5877692" y="3644880"/>
                  <a:ext cx="14400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0" name="Ink 159">
                  <a:extLst>
                    <a:ext uri="{FF2B5EF4-FFF2-40B4-BE49-F238E27FC236}">
                      <a16:creationId xmlns:a16="http://schemas.microsoft.com/office/drawing/2014/main" id="{73BA2972-B4B0-48F3-AEB9-717FE2803D5B}"/>
                    </a:ext>
                  </a:extLst>
                </p14:cNvPr>
                <p14:cNvContentPartPr/>
                <p14:nvPr/>
              </p14:nvContentPartPr>
              <p14:xfrm>
                <a:off x="6085412" y="3738120"/>
                <a:ext cx="10440" cy="14760"/>
              </p14:xfrm>
            </p:contentPart>
          </mc:Choice>
          <mc:Fallback xmlns="">
            <p:pic>
              <p:nvPicPr>
                <p:cNvPr id="160" name="Ink 159">
                  <a:extLst>
                    <a:ext uri="{FF2B5EF4-FFF2-40B4-BE49-F238E27FC236}">
                      <a16:creationId xmlns:a16="http://schemas.microsoft.com/office/drawing/2014/main" id="{73BA2972-B4B0-48F3-AEB9-717FE2803D5B}"/>
                    </a:ext>
                  </a:extLst>
                </p:cNvPr>
                <p:cNvPicPr/>
                <p:nvPr/>
              </p:nvPicPr>
              <p:blipFill>
                <a:blip r:embed="rId181"/>
                <a:stretch>
                  <a:fillRect/>
                </a:stretch>
              </p:blipFill>
              <p:spPr>
                <a:xfrm>
                  <a:off x="6067412" y="3720120"/>
                  <a:ext cx="460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2" name="Ink 161">
                  <a:extLst>
                    <a:ext uri="{FF2B5EF4-FFF2-40B4-BE49-F238E27FC236}">
                      <a16:creationId xmlns:a16="http://schemas.microsoft.com/office/drawing/2014/main" id="{FEF542CE-6B8A-49CF-ACC8-ACDC3049602C}"/>
                    </a:ext>
                  </a:extLst>
                </p14:cNvPr>
                <p14:cNvContentPartPr/>
                <p14:nvPr/>
              </p14:nvContentPartPr>
              <p14:xfrm>
                <a:off x="6184772" y="3607800"/>
                <a:ext cx="117720" cy="165240"/>
              </p14:xfrm>
            </p:contentPart>
          </mc:Choice>
          <mc:Fallback xmlns="">
            <p:pic>
              <p:nvPicPr>
                <p:cNvPr id="162" name="Ink 161">
                  <a:extLst>
                    <a:ext uri="{FF2B5EF4-FFF2-40B4-BE49-F238E27FC236}">
                      <a16:creationId xmlns:a16="http://schemas.microsoft.com/office/drawing/2014/main" id="{FEF542CE-6B8A-49CF-ACC8-ACDC3049602C}"/>
                    </a:ext>
                  </a:extLst>
                </p:cNvPr>
                <p:cNvPicPr/>
                <p:nvPr/>
              </p:nvPicPr>
              <p:blipFill>
                <a:blip r:embed="rId183"/>
                <a:stretch>
                  <a:fillRect/>
                </a:stretch>
              </p:blipFill>
              <p:spPr>
                <a:xfrm>
                  <a:off x="6166772" y="3589800"/>
                  <a:ext cx="1533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3" name="Ink 162">
                  <a:extLst>
                    <a:ext uri="{FF2B5EF4-FFF2-40B4-BE49-F238E27FC236}">
                      <a16:creationId xmlns:a16="http://schemas.microsoft.com/office/drawing/2014/main" id="{A9C71E87-B7A6-41C4-ABE6-9EBE71025B9F}"/>
                    </a:ext>
                  </a:extLst>
                </p14:cNvPr>
                <p14:cNvContentPartPr/>
                <p14:nvPr/>
              </p14:nvContentPartPr>
              <p14:xfrm>
                <a:off x="6261452" y="3655680"/>
                <a:ext cx="22680" cy="237240"/>
              </p14:xfrm>
            </p:contentPart>
          </mc:Choice>
          <mc:Fallback xmlns="">
            <p:pic>
              <p:nvPicPr>
                <p:cNvPr id="163" name="Ink 162">
                  <a:extLst>
                    <a:ext uri="{FF2B5EF4-FFF2-40B4-BE49-F238E27FC236}">
                      <a16:creationId xmlns:a16="http://schemas.microsoft.com/office/drawing/2014/main" id="{A9C71E87-B7A6-41C4-ABE6-9EBE71025B9F}"/>
                    </a:ext>
                  </a:extLst>
                </p:cNvPr>
                <p:cNvPicPr/>
                <p:nvPr/>
              </p:nvPicPr>
              <p:blipFill>
                <a:blip r:embed="rId185"/>
                <a:stretch>
                  <a:fillRect/>
                </a:stretch>
              </p:blipFill>
              <p:spPr>
                <a:xfrm>
                  <a:off x="6243812" y="3638040"/>
                  <a:ext cx="58320" cy="272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6">
            <p14:nvContentPartPr>
              <p14:cNvPr id="165" name="Ink 164">
                <a:extLst>
                  <a:ext uri="{FF2B5EF4-FFF2-40B4-BE49-F238E27FC236}">
                    <a16:creationId xmlns:a16="http://schemas.microsoft.com/office/drawing/2014/main" id="{ADEBCA43-C1BD-4F3F-8B67-E4BD247FE4FA}"/>
                  </a:ext>
                </a:extLst>
              </p14:cNvPr>
              <p14:cNvContentPartPr/>
              <p14:nvPr/>
            </p14:nvContentPartPr>
            <p14:xfrm>
              <a:off x="4844492" y="4127280"/>
              <a:ext cx="144360" cy="224280"/>
            </p14:xfrm>
          </p:contentPart>
        </mc:Choice>
        <mc:Fallback xmlns="">
          <p:pic>
            <p:nvPicPr>
              <p:cNvPr id="165" name="Ink 164">
                <a:extLst>
                  <a:ext uri="{FF2B5EF4-FFF2-40B4-BE49-F238E27FC236}">
                    <a16:creationId xmlns:a16="http://schemas.microsoft.com/office/drawing/2014/main" id="{ADEBCA43-C1BD-4F3F-8B67-E4BD247FE4FA}"/>
                  </a:ext>
                </a:extLst>
              </p:cNvPr>
              <p:cNvPicPr/>
              <p:nvPr/>
            </p:nvPicPr>
            <p:blipFill>
              <a:blip r:embed="rId187"/>
              <a:stretch>
                <a:fillRect/>
              </a:stretch>
            </p:blipFill>
            <p:spPr>
              <a:xfrm>
                <a:off x="4826852" y="4109280"/>
                <a:ext cx="180000" cy="259920"/>
              </a:xfrm>
              <a:prstGeom prst="rect">
                <a:avLst/>
              </a:prstGeom>
            </p:spPr>
          </p:pic>
        </mc:Fallback>
      </mc:AlternateContent>
      <p:grpSp>
        <p:nvGrpSpPr>
          <p:cNvPr id="168" name="Group 167">
            <a:extLst>
              <a:ext uri="{FF2B5EF4-FFF2-40B4-BE49-F238E27FC236}">
                <a16:creationId xmlns:a16="http://schemas.microsoft.com/office/drawing/2014/main" id="{F61A7272-7737-48D3-B7C8-FF9DC823238A}"/>
              </a:ext>
            </a:extLst>
          </p:cNvPr>
          <p:cNvGrpSpPr/>
          <p:nvPr/>
        </p:nvGrpSpPr>
        <p:grpSpPr>
          <a:xfrm>
            <a:off x="5164532" y="4265160"/>
            <a:ext cx="124920" cy="100800"/>
            <a:chOff x="5164532" y="4265160"/>
            <a:chExt cx="124920" cy="100800"/>
          </a:xfrm>
        </p:grpSpPr>
        <mc:AlternateContent xmlns:mc="http://schemas.openxmlformats.org/markup-compatibility/2006" xmlns:p14="http://schemas.microsoft.com/office/powerpoint/2010/main">
          <mc:Choice Requires="p14">
            <p:contentPart p14:bwMode="auto" r:id="rId188">
              <p14:nvContentPartPr>
                <p14:cNvPr id="166" name="Ink 165">
                  <a:extLst>
                    <a:ext uri="{FF2B5EF4-FFF2-40B4-BE49-F238E27FC236}">
                      <a16:creationId xmlns:a16="http://schemas.microsoft.com/office/drawing/2014/main" id="{4A74F2D4-73F2-4F38-99E6-7F4345422A0B}"/>
                    </a:ext>
                  </a:extLst>
                </p14:cNvPr>
                <p14:cNvContentPartPr/>
                <p14:nvPr/>
              </p14:nvContentPartPr>
              <p14:xfrm>
                <a:off x="5164532" y="4265160"/>
                <a:ext cx="108360" cy="20520"/>
              </p14:xfrm>
            </p:contentPart>
          </mc:Choice>
          <mc:Fallback xmlns="">
            <p:pic>
              <p:nvPicPr>
                <p:cNvPr id="166" name="Ink 165">
                  <a:extLst>
                    <a:ext uri="{FF2B5EF4-FFF2-40B4-BE49-F238E27FC236}">
                      <a16:creationId xmlns:a16="http://schemas.microsoft.com/office/drawing/2014/main" id="{4A74F2D4-73F2-4F38-99E6-7F4345422A0B}"/>
                    </a:ext>
                  </a:extLst>
                </p:cNvPr>
                <p:cNvPicPr/>
                <p:nvPr/>
              </p:nvPicPr>
              <p:blipFill>
                <a:blip r:embed="rId189"/>
                <a:stretch>
                  <a:fillRect/>
                </a:stretch>
              </p:blipFill>
              <p:spPr>
                <a:xfrm>
                  <a:off x="5146892" y="4247520"/>
                  <a:ext cx="144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67" name="Ink 166">
                  <a:extLst>
                    <a:ext uri="{FF2B5EF4-FFF2-40B4-BE49-F238E27FC236}">
                      <a16:creationId xmlns:a16="http://schemas.microsoft.com/office/drawing/2014/main" id="{4CB429FE-B479-4018-819B-E20895FB3C91}"/>
                    </a:ext>
                  </a:extLst>
                </p14:cNvPr>
                <p14:cNvContentPartPr/>
                <p14:nvPr/>
              </p14:nvContentPartPr>
              <p14:xfrm>
                <a:off x="5204492" y="4336800"/>
                <a:ext cx="84960" cy="29160"/>
              </p14:xfrm>
            </p:contentPart>
          </mc:Choice>
          <mc:Fallback xmlns="">
            <p:pic>
              <p:nvPicPr>
                <p:cNvPr id="167" name="Ink 166">
                  <a:extLst>
                    <a:ext uri="{FF2B5EF4-FFF2-40B4-BE49-F238E27FC236}">
                      <a16:creationId xmlns:a16="http://schemas.microsoft.com/office/drawing/2014/main" id="{4CB429FE-B479-4018-819B-E20895FB3C91}"/>
                    </a:ext>
                  </a:extLst>
                </p:cNvPr>
                <p:cNvPicPr/>
                <p:nvPr/>
              </p:nvPicPr>
              <p:blipFill>
                <a:blip r:embed="rId191"/>
                <a:stretch>
                  <a:fillRect/>
                </a:stretch>
              </p:blipFill>
              <p:spPr>
                <a:xfrm>
                  <a:off x="5186492" y="4318800"/>
                  <a:ext cx="120600" cy="64800"/>
                </a:xfrm>
                <a:prstGeom prst="rect">
                  <a:avLst/>
                </a:prstGeom>
              </p:spPr>
            </p:pic>
          </mc:Fallback>
        </mc:AlternateContent>
      </p:grpSp>
      <p:grpSp>
        <p:nvGrpSpPr>
          <p:cNvPr id="175" name="Group 174">
            <a:extLst>
              <a:ext uri="{FF2B5EF4-FFF2-40B4-BE49-F238E27FC236}">
                <a16:creationId xmlns:a16="http://schemas.microsoft.com/office/drawing/2014/main" id="{90369EFC-2954-4428-BF61-E509E7DE9909}"/>
              </a:ext>
            </a:extLst>
          </p:cNvPr>
          <p:cNvGrpSpPr/>
          <p:nvPr/>
        </p:nvGrpSpPr>
        <p:grpSpPr>
          <a:xfrm>
            <a:off x="5472332" y="4075800"/>
            <a:ext cx="668160" cy="349560"/>
            <a:chOff x="5472332" y="4075800"/>
            <a:chExt cx="668160" cy="349560"/>
          </a:xfrm>
        </p:grpSpPr>
        <mc:AlternateContent xmlns:mc="http://schemas.openxmlformats.org/markup-compatibility/2006" xmlns:p14="http://schemas.microsoft.com/office/powerpoint/2010/main">
          <mc:Choice Requires="p14">
            <p:contentPart p14:bwMode="auto" r:id="rId192">
              <p14:nvContentPartPr>
                <p14:cNvPr id="169" name="Ink 168">
                  <a:extLst>
                    <a:ext uri="{FF2B5EF4-FFF2-40B4-BE49-F238E27FC236}">
                      <a16:creationId xmlns:a16="http://schemas.microsoft.com/office/drawing/2014/main" id="{8457CEA8-72F7-4664-A4A5-6D055018A020}"/>
                    </a:ext>
                  </a:extLst>
                </p14:cNvPr>
                <p14:cNvContentPartPr/>
                <p14:nvPr/>
              </p14:nvContentPartPr>
              <p14:xfrm>
                <a:off x="5472332" y="4092000"/>
                <a:ext cx="106560" cy="227880"/>
              </p14:xfrm>
            </p:contentPart>
          </mc:Choice>
          <mc:Fallback xmlns="">
            <p:pic>
              <p:nvPicPr>
                <p:cNvPr id="169" name="Ink 168">
                  <a:extLst>
                    <a:ext uri="{FF2B5EF4-FFF2-40B4-BE49-F238E27FC236}">
                      <a16:creationId xmlns:a16="http://schemas.microsoft.com/office/drawing/2014/main" id="{8457CEA8-72F7-4664-A4A5-6D055018A020}"/>
                    </a:ext>
                  </a:extLst>
                </p:cNvPr>
                <p:cNvPicPr/>
                <p:nvPr/>
              </p:nvPicPr>
              <p:blipFill>
                <a:blip r:embed="rId193"/>
                <a:stretch>
                  <a:fillRect/>
                </a:stretch>
              </p:blipFill>
              <p:spPr>
                <a:xfrm>
                  <a:off x="5454692" y="4074360"/>
                  <a:ext cx="14220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0" name="Ink 169">
                  <a:extLst>
                    <a:ext uri="{FF2B5EF4-FFF2-40B4-BE49-F238E27FC236}">
                      <a16:creationId xmlns:a16="http://schemas.microsoft.com/office/drawing/2014/main" id="{D3429999-5EF3-49E4-977E-33BDF077A2DB}"/>
                    </a:ext>
                  </a:extLst>
                </p14:cNvPr>
                <p14:cNvContentPartPr/>
                <p14:nvPr/>
              </p14:nvContentPartPr>
              <p14:xfrm>
                <a:off x="5645132" y="4116480"/>
                <a:ext cx="113040" cy="216360"/>
              </p14:xfrm>
            </p:contentPart>
          </mc:Choice>
          <mc:Fallback xmlns="">
            <p:pic>
              <p:nvPicPr>
                <p:cNvPr id="170" name="Ink 169">
                  <a:extLst>
                    <a:ext uri="{FF2B5EF4-FFF2-40B4-BE49-F238E27FC236}">
                      <a16:creationId xmlns:a16="http://schemas.microsoft.com/office/drawing/2014/main" id="{D3429999-5EF3-49E4-977E-33BDF077A2DB}"/>
                    </a:ext>
                  </a:extLst>
                </p:cNvPr>
                <p:cNvPicPr/>
                <p:nvPr/>
              </p:nvPicPr>
              <p:blipFill>
                <a:blip r:embed="rId195"/>
                <a:stretch>
                  <a:fillRect/>
                </a:stretch>
              </p:blipFill>
              <p:spPr>
                <a:xfrm>
                  <a:off x="5627492" y="4098480"/>
                  <a:ext cx="1486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71" name="Ink 170">
                  <a:extLst>
                    <a:ext uri="{FF2B5EF4-FFF2-40B4-BE49-F238E27FC236}">
                      <a16:creationId xmlns:a16="http://schemas.microsoft.com/office/drawing/2014/main" id="{163C06FC-9B70-4511-8000-F7314D6227A2}"/>
                    </a:ext>
                  </a:extLst>
                </p14:cNvPr>
                <p14:cNvContentPartPr/>
                <p14:nvPr/>
              </p14:nvContentPartPr>
              <p14:xfrm>
                <a:off x="5831612" y="4209360"/>
                <a:ext cx="9000" cy="11880"/>
              </p14:xfrm>
            </p:contentPart>
          </mc:Choice>
          <mc:Fallback xmlns="">
            <p:pic>
              <p:nvPicPr>
                <p:cNvPr id="171" name="Ink 170">
                  <a:extLst>
                    <a:ext uri="{FF2B5EF4-FFF2-40B4-BE49-F238E27FC236}">
                      <a16:creationId xmlns:a16="http://schemas.microsoft.com/office/drawing/2014/main" id="{163C06FC-9B70-4511-8000-F7314D6227A2}"/>
                    </a:ext>
                  </a:extLst>
                </p:cNvPr>
                <p:cNvPicPr/>
                <p:nvPr/>
              </p:nvPicPr>
              <p:blipFill>
                <a:blip r:embed="rId197"/>
                <a:stretch>
                  <a:fillRect/>
                </a:stretch>
              </p:blipFill>
              <p:spPr>
                <a:xfrm>
                  <a:off x="5813612" y="4191720"/>
                  <a:ext cx="4464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72" name="Ink 171">
                  <a:extLst>
                    <a:ext uri="{FF2B5EF4-FFF2-40B4-BE49-F238E27FC236}">
                      <a16:creationId xmlns:a16="http://schemas.microsoft.com/office/drawing/2014/main" id="{CAD30F1F-E7AB-4D0A-AFAA-CEEAFC31DB73}"/>
                    </a:ext>
                  </a:extLst>
                </p14:cNvPr>
                <p14:cNvContentPartPr/>
                <p14:nvPr/>
              </p14:nvContentPartPr>
              <p14:xfrm>
                <a:off x="5938892" y="4075800"/>
                <a:ext cx="144360" cy="130680"/>
              </p14:xfrm>
            </p:contentPart>
          </mc:Choice>
          <mc:Fallback xmlns="">
            <p:pic>
              <p:nvPicPr>
                <p:cNvPr id="172" name="Ink 171">
                  <a:extLst>
                    <a:ext uri="{FF2B5EF4-FFF2-40B4-BE49-F238E27FC236}">
                      <a16:creationId xmlns:a16="http://schemas.microsoft.com/office/drawing/2014/main" id="{CAD30F1F-E7AB-4D0A-AFAA-CEEAFC31DB73}"/>
                    </a:ext>
                  </a:extLst>
                </p:cNvPr>
                <p:cNvPicPr/>
                <p:nvPr/>
              </p:nvPicPr>
              <p:blipFill>
                <a:blip r:embed="rId199"/>
                <a:stretch>
                  <a:fillRect/>
                </a:stretch>
              </p:blipFill>
              <p:spPr>
                <a:xfrm>
                  <a:off x="5921252" y="4057800"/>
                  <a:ext cx="18000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73" name="Ink 172">
                  <a:extLst>
                    <a:ext uri="{FF2B5EF4-FFF2-40B4-BE49-F238E27FC236}">
                      <a16:creationId xmlns:a16="http://schemas.microsoft.com/office/drawing/2014/main" id="{52D4B2A9-4EFC-4EAF-9063-E4D5E3605EF6}"/>
                    </a:ext>
                  </a:extLst>
                </p14:cNvPr>
                <p14:cNvContentPartPr/>
                <p14:nvPr/>
              </p14:nvContentPartPr>
              <p14:xfrm>
                <a:off x="6033572" y="4116480"/>
                <a:ext cx="20160" cy="183960"/>
              </p14:xfrm>
            </p:contentPart>
          </mc:Choice>
          <mc:Fallback xmlns="">
            <p:pic>
              <p:nvPicPr>
                <p:cNvPr id="173" name="Ink 172">
                  <a:extLst>
                    <a:ext uri="{FF2B5EF4-FFF2-40B4-BE49-F238E27FC236}">
                      <a16:creationId xmlns:a16="http://schemas.microsoft.com/office/drawing/2014/main" id="{52D4B2A9-4EFC-4EAF-9063-E4D5E3605EF6}"/>
                    </a:ext>
                  </a:extLst>
                </p:cNvPr>
                <p:cNvPicPr/>
                <p:nvPr/>
              </p:nvPicPr>
              <p:blipFill>
                <a:blip r:embed="rId201"/>
                <a:stretch>
                  <a:fillRect/>
                </a:stretch>
              </p:blipFill>
              <p:spPr>
                <a:xfrm>
                  <a:off x="6015572" y="4098480"/>
                  <a:ext cx="558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74" name="Ink 173">
                  <a:extLst>
                    <a:ext uri="{FF2B5EF4-FFF2-40B4-BE49-F238E27FC236}">
                      <a16:creationId xmlns:a16="http://schemas.microsoft.com/office/drawing/2014/main" id="{D61B4EB0-E8B8-477A-9358-BB7B3CD5D6EA}"/>
                    </a:ext>
                  </a:extLst>
                </p14:cNvPr>
                <p14:cNvContentPartPr/>
                <p14:nvPr/>
              </p14:nvContentPartPr>
              <p14:xfrm>
                <a:off x="5532092" y="4361640"/>
                <a:ext cx="608400" cy="63720"/>
              </p14:xfrm>
            </p:contentPart>
          </mc:Choice>
          <mc:Fallback xmlns="">
            <p:pic>
              <p:nvPicPr>
                <p:cNvPr id="174" name="Ink 173">
                  <a:extLst>
                    <a:ext uri="{FF2B5EF4-FFF2-40B4-BE49-F238E27FC236}">
                      <a16:creationId xmlns:a16="http://schemas.microsoft.com/office/drawing/2014/main" id="{D61B4EB0-E8B8-477A-9358-BB7B3CD5D6EA}"/>
                    </a:ext>
                  </a:extLst>
                </p:cNvPr>
                <p:cNvPicPr/>
                <p:nvPr/>
              </p:nvPicPr>
              <p:blipFill>
                <a:blip r:embed="rId203"/>
                <a:stretch>
                  <a:fillRect/>
                </a:stretch>
              </p:blipFill>
              <p:spPr>
                <a:xfrm>
                  <a:off x="5514092" y="4344000"/>
                  <a:ext cx="644040" cy="99360"/>
                </a:xfrm>
                <a:prstGeom prst="rect">
                  <a:avLst/>
                </a:prstGeom>
              </p:spPr>
            </p:pic>
          </mc:Fallback>
        </mc:AlternateContent>
      </p:grpSp>
      <p:grpSp>
        <p:nvGrpSpPr>
          <p:cNvPr id="182" name="Group 181">
            <a:extLst>
              <a:ext uri="{FF2B5EF4-FFF2-40B4-BE49-F238E27FC236}">
                <a16:creationId xmlns:a16="http://schemas.microsoft.com/office/drawing/2014/main" id="{F0A3CAF4-253A-46E9-BC94-A614CBB3AD9D}"/>
              </a:ext>
            </a:extLst>
          </p:cNvPr>
          <p:cNvGrpSpPr/>
          <p:nvPr/>
        </p:nvGrpSpPr>
        <p:grpSpPr>
          <a:xfrm>
            <a:off x="5499692" y="4476120"/>
            <a:ext cx="722160" cy="219600"/>
            <a:chOff x="5499692" y="4476120"/>
            <a:chExt cx="722160" cy="219600"/>
          </a:xfrm>
        </p:grpSpPr>
        <mc:AlternateContent xmlns:mc="http://schemas.openxmlformats.org/markup-compatibility/2006" xmlns:p14="http://schemas.microsoft.com/office/powerpoint/2010/main">
          <mc:Choice Requires="p14">
            <p:contentPart p14:bwMode="auto" r:id="rId204">
              <p14:nvContentPartPr>
                <p14:cNvPr id="176" name="Ink 175">
                  <a:extLst>
                    <a:ext uri="{FF2B5EF4-FFF2-40B4-BE49-F238E27FC236}">
                      <a16:creationId xmlns:a16="http://schemas.microsoft.com/office/drawing/2014/main" id="{FE2789EC-F3FF-4460-8920-066284B6FB19}"/>
                    </a:ext>
                  </a:extLst>
                </p14:cNvPr>
                <p14:cNvContentPartPr/>
                <p14:nvPr/>
              </p14:nvContentPartPr>
              <p14:xfrm>
                <a:off x="5499692" y="4496280"/>
                <a:ext cx="139320" cy="199440"/>
              </p14:xfrm>
            </p:contentPart>
          </mc:Choice>
          <mc:Fallback xmlns="">
            <p:pic>
              <p:nvPicPr>
                <p:cNvPr id="176" name="Ink 175">
                  <a:extLst>
                    <a:ext uri="{FF2B5EF4-FFF2-40B4-BE49-F238E27FC236}">
                      <a16:creationId xmlns:a16="http://schemas.microsoft.com/office/drawing/2014/main" id="{FE2789EC-F3FF-4460-8920-066284B6FB19}"/>
                    </a:ext>
                  </a:extLst>
                </p:cNvPr>
                <p:cNvPicPr/>
                <p:nvPr/>
              </p:nvPicPr>
              <p:blipFill>
                <a:blip r:embed="rId205"/>
                <a:stretch>
                  <a:fillRect/>
                </a:stretch>
              </p:blipFill>
              <p:spPr>
                <a:xfrm>
                  <a:off x="5482052" y="4478640"/>
                  <a:ext cx="17496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77" name="Ink 176">
                  <a:extLst>
                    <a:ext uri="{FF2B5EF4-FFF2-40B4-BE49-F238E27FC236}">
                      <a16:creationId xmlns:a16="http://schemas.microsoft.com/office/drawing/2014/main" id="{EE798C0F-B9B8-4330-BD64-292764C01123}"/>
                    </a:ext>
                  </a:extLst>
                </p14:cNvPr>
                <p14:cNvContentPartPr/>
                <p14:nvPr/>
              </p14:nvContentPartPr>
              <p14:xfrm>
                <a:off x="5705612" y="4513560"/>
                <a:ext cx="142200" cy="174240"/>
              </p14:xfrm>
            </p:contentPart>
          </mc:Choice>
          <mc:Fallback xmlns="">
            <p:pic>
              <p:nvPicPr>
                <p:cNvPr id="177" name="Ink 176">
                  <a:extLst>
                    <a:ext uri="{FF2B5EF4-FFF2-40B4-BE49-F238E27FC236}">
                      <a16:creationId xmlns:a16="http://schemas.microsoft.com/office/drawing/2014/main" id="{EE798C0F-B9B8-4330-BD64-292764C01123}"/>
                    </a:ext>
                  </a:extLst>
                </p:cNvPr>
                <p:cNvPicPr/>
                <p:nvPr/>
              </p:nvPicPr>
              <p:blipFill>
                <a:blip r:embed="rId207"/>
                <a:stretch>
                  <a:fillRect/>
                </a:stretch>
              </p:blipFill>
              <p:spPr>
                <a:xfrm>
                  <a:off x="5687612" y="4495560"/>
                  <a:ext cx="177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78" name="Ink 177">
                  <a:extLst>
                    <a:ext uri="{FF2B5EF4-FFF2-40B4-BE49-F238E27FC236}">
                      <a16:creationId xmlns:a16="http://schemas.microsoft.com/office/drawing/2014/main" id="{F0B39449-B036-4913-B6B4-D96E22D7AA40}"/>
                    </a:ext>
                  </a:extLst>
                </p14:cNvPr>
                <p14:cNvContentPartPr/>
                <p14:nvPr/>
              </p14:nvContentPartPr>
              <p14:xfrm>
                <a:off x="5762852" y="4491600"/>
                <a:ext cx="99720" cy="25560"/>
              </p14:xfrm>
            </p:contentPart>
          </mc:Choice>
          <mc:Fallback xmlns="">
            <p:pic>
              <p:nvPicPr>
                <p:cNvPr id="178" name="Ink 177">
                  <a:extLst>
                    <a:ext uri="{FF2B5EF4-FFF2-40B4-BE49-F238E27FC236}">
                      <a16:creationId xmlns:a16="http://schemas.microsoft.com/office/drawing/2014/main" id="{F0B39449-B036-4913-B6B4-D96E22D7AA40}"/>
                    </a:ext>
                  </a:extLst>
                </p:cNvPr>
                <p:cNvPicPr/>
                <p:nvPr/>
              </p:nvPicPr>
              <p:blipFill>
                <a:blip r:embed="rId209"/>
                <a:stretch>
                  <a:fillRect/>
                </a:stretch>
              </p:blipFill>
              <p:spPr>
                <a:xfrm>
                  <a:off x="5744852" y="4473960"/>
                  <a:ext cx="13536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79" name="Ink 178">
                  <a:extLst>
                    <a:ext uri="{FF2B5EF4-FFF2-40B4-BE49-F238E27FC236}">
                      <a16:creationId xmlns:a16="http://schemas.microsoft.com/office/drawing/2014/main" id="{4BC28CB7-C5FD-4EE8-8E75-033E8C559888}"/>
                    </a:ext>
                  </a:extLst>
                </p14:cNvPr>
                <p14:cNvContentPartPr/>
                <p14:nvPr/>
              </p14:nvContentPartPr>
              <p14:xfrm>
                <a:off x="5996132" y="4488000"/>
                <a:ext cx="39960" cy="159480"/>
              </p14:xfrm>
            </p:contentPart>
          </mc:Choice>
          <mc:Fallback xmlns="">
            <p:pic>
              <p:nvPicPr>
                <p:cNvPr id="179" name="Ink 178">
                  <a:extLst>
                    <a:ext uri="{FF2B5EF4-FFF2-40B4-BE49-F238E27FC236}">
                      <a16:creationId xmlns:a16="http://schemas.microsoft.com/office/drawing/2014/main" id="{4BC28CB7-C5FD-4EE8-8E75-033E8C559888}"/>
                    </a:ext>
                  </a:extLst>
                </p:cNvPr>
                <p:cNvPicPr/>
                <p:nvPr/>
              </p:nvPicPr>
              <p:blipFill>
                <a:blip r:embed="rId211"/>
                <a:stretch>
                  <a:fillRect/>
                </a:stretch>
              </p:blipFill>
              <p:spPr>
                <a:xfrm>
                  <a:off x="5978132" y="4470000"/>
                  <a:ext cx="75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80" name="Ink 179">
                  <a:extLst>
                    <a:ext uri="{FF2B5EF4-FFF2-40B4-BE49-F238E27FC236}">
                      <a16:creationId xmlns:a16="http://schemas.microsoft.com/office/drawing/2014/main" id="{27570E1C-A42A-4327-844F-87D76E2810C4}"/>
                    </a:ext>
                  </a:extLst>
                </p14:cNvPr>
                <p14:cNvContentPartPr/>
                <p14:nvPr/>
              </p14:nvContentPartPr>
              <p14:xfrm>
                <a:off x="6090452" y="4476120"/>
                <a:ext cx="37440" cy="174240"/>
              </p14:xfrm>
            </p:contentPart>
          </mc:Choice>
          <mc:Fallback xmlns="">
            <p:pic>
              <p:nvPicPr>
                <p:cNvPr id="180" name="Ink 179">
                  <a:extLst>
                    <a:ext uri="{FF2B5EF4-FFF2-40B4-BE49-F238E27FC236}">
                      <a16:creationId xmlns:a16="http://schemas.microsoft.com/office/drawing/2014/main" id="{27570E1C-A42A-4327-844F-87D76E2810C4}"/>
                    </a:ext>
                  </a:extLst>
                </p:cNvPr>
                <p:cNvPicPr/>
                <p:nvPr/>
              </p:nvPicPr>
              <p:blipFill>
                <a:blip r:embed="rId213"/>
                <a:stretch>
                  <a:fillRect/>
                </a:stretch>
              </p:blipFill>
              <p:spPr>
                <a:xfrm>
                  <a:off x="6072452" y="4458480"/>
                  <a:ext cx="7308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81" name="Ink 180">
                  <a:extLst>
                    <a:ext uri="{FF2B5EF4-FFF2-40B4-BE49-F238E27FC236}">
                      <a16:creationId xmlns:a16="http://schemas.microsoft.com/office/drawing/2014/main" id="{47F7401C-22FF-43CC-B1E6-B28898A88902}"/>
                    </a:ext>
                  </a:extLst>
                </p14:cNvPr>
                <p14:cNvContentPartPr/>
                <p14:nvPr/>
              </p14:nvContentPartPr>
              <p14:xfrm>
                <a:off x="5963732" y="4476120"/>
                <a:ext cx="258120" cy="66240"/>
              </p14:xfrm>
            </p:contentPart>
          </mc:Choice>
          <mc:Fallback xmlns="">
            <p:pic>
              <p:nvPicPr>
                <p:cNvPr id="181" name="Ink 180">
                  <a:extLst>
                    <a:ext uri="{FF2B5EF4-FFF2-40B4-BE49-F238E27FC236}">
                      <a16:creationId xmlns:a16="http://schemas.microsoft.com/office/drawing/2014/main" id="{47F7401C-22FF-43CC-B1E6-B28898A88902}"/>
                    </a:ext>
                  </a:extLst>
                </p:cNvPr>
                <p:cNvPicPr/>
                <p:nvPr/>
              </p:nvPicPr>
              <p:blipFill>
                <a:blip r:embed="rId215"/>
                <a:stretch>
                  <a:fillRect/>
                </a:stretch>
              </p:blipFill>
              <p:spPr>
                <a:xfrm>
                  <a:off x="5946092" y="4458480"/>
                  <a:ext cx="293760" cy="101880"/>
                </a:xfrm>
                <a:prstGeom prst="rect">
                  <a:avLst/>
                </a:prstGeom>
              </p:spPr>
            </p:pic>
          </mc:Fallback>
        </mc:AlternateContent>
      </p:grpSp>
      <p:grpSp>
        <p:nvGrpSpPr>
          <p:cNvPr id="196" name="Group 195">
            <a:extLst>
              <a:ext uri="{FF2B5EF4-FFF2-40B4-BE49-F238E27FC236}">
                <a16:creationId xmlns:a16="http://schemas.microsoft.com/office/drawing/2014/main" id="{3C4AD7BC-E391-4172-8697-C6C7A1A3F3FB}"/>
              </a:ext>
            </a:extLst>
          </p:cNvPr>
          <p:cNvGrpSpPr/>
          <p:nvPr/>
        </p:nvGrpSpPr>
        <p:grpSpPr>
          <a:xfrm>
            <a:off x="6143732" y="4802640"/>
            <a:ext cx="295920" cy="223200"/>
            <a:chOff x="6143732" y="4802640"/>
            <a:chExt cx="295920" cy="223200"/>
          </a:xfrm>
        </p:grpSpPr>
        <mc:AlternateContent xmlns:mc="http://schemas.openxmlformats.org/markup-compatibility/2006" xmlns:p14="http://schemas.microsoft.com/office/powerpoint/2010/main">
          <mc:Choice Requires="p14">
            <p:contentPart p14:bwMode="auto" r:id="rId216">
              <p14:nvContentPartPr>
                <p14:cNvPr id="194" name="Ink 193">
                  <a:extLst>
                    <a:ext uri="{FF2B5EF4-FFF2-40B4-BE49-F238E27FC236}">
                      <a16:creationId xmlns:a16="http://schemas.microsoft.com/office/drawing/2014/main" id="{2DF27EB6-8D9C-485A-9A46-164043E400B7}"/>
                    </a:ext>
                  </a:extLst>
                </p14:cNvPr>
                <p14:cNvContentPartPr/>
                <p14:nvPr/>
              </p14:nvContentPartPr>
              <p14:xfrm>
                <a:off x="6143732" y="4802640"/>
                <a:ext cx="75960" cy="223200"/>
              </p14:xfrm>
            </p:contentPart>
          </mc:Choice>
          <mc:Fallback xmlns="">
            <p:pic>
              <p:nvPicPr>
                <p:cNvPr id="194" name="Ink 193">
                  <a:extLst>
                    <a:ext uri="{FF2B5EF4-FFF2-40B4-BE49-F238E27FC236}">
                      <a16:creationId xmlns:a16="http://schemas.microsoft.com/office/drawing/2014/main" id="{2DF27EB6-8D9C-485A-9A46-164043E400B7}"/>
                    </a:ext>
                  </a:extLst>
                </p:cNvPr>
                <p:cNvPicPr/>
                <p:nvPr/>
              </p:nvPicPr>
              <p:blipFill>
                <a:blip r:embed="rId217"/>
                <a:stretch>
                  <a:fillRect/>
                </a:stretch>
              </p:blipFill>
              <p:spPr>
                <a:xfrm>
                  <a:off x="6126092" y="4784640"/>
                  <a:ext cx="11160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95" name="Ink 194">
                  <a:extLst>
                    <a:ext uri="{FF2B5EF4-FFF2-40B4-BE49-F238E27FC236}">
                      <a16:creationId xmlns:a16="http://schemas.microsoft.com/office/drawing/2014/main" id="{F8A4B6C6-FD9A-4A82-BE17-C036284884C2}"/>
                    </a:ext>
                  </a:extLst>
                </p14:cNvPr>
                <p14:cNvContentPartPr/>
                <p14:nvPr/>
              </p14:nvContentPartPr>
              <p14:xfrm>
                <a:off x="6296372" y="4812720"/>
                <a:ext cx="143280" cy="202680"/>
              </p14:xfrm>
            </p:contentPart>
          </mc:Choice>
          <mc:Fallback xmlns="">
            <p:pic>
              <p:nvPicPr>
                <p:cNvPr id="195" name="Ink 194">
                  <a:extLst>
                    <a:ext uri="{FF2B5EF4-FFF2-40B4-BE49-F238E27FC236}">
                      <a16:creationId xmlns:a16="http://schemas.microsoft.com/office/drawing/2014/main" id="{F8A4B6C6-FD9A-4A82-BE17-C036284884C2}"/>
                    </a:ext>
                  </a:extLst>
                </p:cNvPr>
                <p:cNvPicPr/>
                <p:nvPr/>
              </p:nvPicPr>
              <p:blipFill>
                <a:blip r:embed="rId219"/>
                <a:stretch>
                  <a:fillRect/>
                </a:stretch>
              </p:blipFill>
              <p:spPr>
                <a:xfrm>
                  <a:off x="6278372" y="4794720"/>
                  <a:ext cx="178920" cy="238320"/>
                </a:xfrm>
                <a:prstGeom prst="rect">
                  <a:avLst/>
                </a:prstGeom>
              </p:spPr>
            </p:pic>
          </mc:Fallback>
        </mc:AlternateContent>
      </p:grpSp>
      <p:grpSp>
        <p:nvGrpSpPr>
          <p:cNvPr id="205" name="Group 204">
            <a:extLst>
              <a:ext uri="{FF2B5EF4-FFF2-40B4-BE49-F238E27FC236}">
                <a16:creationId xmlns:a16="http://schemas.microsoft.com/office/drawing/2014/main" id="{A8A7BC75-BD2A-4133-A374-915CD009CF52}"/>
              </a:ext>
            </a:extLst>
          </p:cNvPr>
          <p:cNvGrpSpPr/>
          <p:nvPr/>
        </p:nvGrpSpPr>
        <p:grpSpPr>
          <a:xfrm>
            <a:off x="4636052" y="4842600"/>
            <a:ext cx="1409040" cy="788760"/>
            <a:chOff x="4636052" y="4842600"/>
            <a:chExt cx="1409040" cy="788760"/>
          </a:xfrm>
        </p:grpSpPr>
        <mc:AlternateContent xmlns:mc="http://schemas.openxmlformats.org/markup-compatibility/2006" xmlns:p14="http://schemas.microsoft.com/office/powerpoint/2010/main">
          <mc:Choice Requires="p14">
            <p:contentPart p14:bwMode="auto" r:id="rId220">
              <p14:nvContentPartPr>
                <p14:cNvPr id="183" name="Ink 182">
                  <a:extLst>
                    <a:ext uri="{FF2B5EF4-FFF2-40B4-BE49-F238E27FC236}">
                      <a16:creationId xmlns:a16="http://schemas.microsoft.com/office/drawing/2014/main" id="{318B0A5E-15A1-4E79-BBC7-C121D8ECF66F}"/>
                    </a:ext>
                  </a:extLst>
                </p14:cNvPr>
                <p14:cNvContentPartPr/>
                <p14:nvPr/>
              </p14:nvContentPartPr>
              <p14:xfrm>
                <a:off x="4863212" y="4843320"/>
                <a:ext cx="120960" cy="188640"/>
              </p14:xfrm>
            </p:contentPart>
          </mc:Choice>
          <mc:Fallback xmlns="">
            <p:pic>
              <p:nvPicPr>
                <p:cNvPr id="183" name="Ink 182">
                  <a:extLst>
                    <a:ext uri="{FF2B5EF4-FFF2-40B4-BE49-F238E27FC236}">
                      <a16:creationId xmlns:a16="http://schemas.microsoft.com/office/drawing/2014/main" id="{318B0A5E-15A1-4E79-BBC7-C121D8ECF66F}"/>
                    </a:ext>
                  </a:extLst>
                </p:cNvPr>
                <p:cNvPicPr/>
                <p:nvPr/>
              </p:nvPicPr>
              <p:blipFill>
                <a:blip r:embed="rId221"/>
                <a:stretch>
                  <a:fillRect/>
                </a:stretch>
              </p:blipFill>
              <p:spPr>
                <a:xfrm>
                  <a:off x="4845212" y="4825680"/>
                  <a:ext cx="1566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84" name="Ink 183">
                  <a:extLst>
                    <a:ext uri="{FF2B5EF4-FFF2-40B4-BE49-F238E27FC236}">
                      <a16:creationId xmlns:a16="http://schemas.microsoft.com/office/drawing/2014/main" id="{95E80467-18CC-414D-9EAC-C89FC4BDD090}"/>
                    </a:ext>
                  </a:extLst>
                </p14:cNvPr>
                <p14:cNvContentPartPr/>
                <p14:nvPr/>
              </p14:nvContentPartPr>
              <p14:xfrm>
                <a:off x="5028092" y="4936560"/>
                <a:ext cx="70920" cy="12960"/>
              </p14:xfrm>
            </p:contentPart>
          </mc:Choice>
          <mc:Fallback xmlns="">
            <p:pic>
              <p:nvPicPr>
                <p:cNvPr id="184" name="Ink 183">
                  <a:extLst>
                    <a:ext uri="{FF2B5EF4-FFF2-40B4-BE49-F238E27FC236}">
                      <a16:creationId xmlns:a16="http://schemas.microsoft.com/office/drawing/2014/main" id="{95E80467-18CC-414D-9EAC-C89FC4BDD090}"/>
                    </a:ext>
                  </a:extLst>
                </p:cNvPr>
                <p:cNvPicPr/>
                <p:nvPr/>
              </p:nvPicPr>
              <p:blipFill>
                <a:blip r:embed="rId223"/>
                <a:stretch>
                  <a:fillRect/>
                </a:stretch>
              </p:blipFill>
              <p:spPr>
                <a:xfrm>
                  <a:off x="5010452" y="4918920"/>
                  <a:ext cx="1065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85" name="Ink 184">
                  <a:extLst>
                    <a:ext uri="{FF2B5EF4-FFF2-40B4-BE49-F238E27FC236}">
                      <a16:creationId xmlns:a16="http://schemas.microsoft.com/office/drawing/2014/main" id="{B089DD32-D01E-47B0-8CC5-0454ACD781F9}"/>
                    </a:ext>
                  </a:extLst>
                </p14:cNvPr>
                <p14:cNvContentPartPr/>
                <p14:nvPr/>
              </p14:nvContentPartPr>
              <p14:xfrm>
                <a:off x="5047892" y="5014680"/>
                <a:ext cx="74880" cy="18720"/>
              </p14:xfrm>
            </p:contentPart>
          </mc:Choice>
          <mc:Fallback xmlns="">
            <p:pic>
              <p:nvPicPr>
                <p:cNvPr id="185" name="Ink 184">
                  <a:extLst>
                    <a:ext uri="{FF2B5EF4-FFF2-40B4-BE49-F238E27FC236}">
                      <a16:creationId xmlns:a16="http://schemas.microsoft.com/office/drawing/2014/main" id="{B089DD32-D01E-47B0-8CC5-0454ACD781F9}"/>
                    </a:ext>
                  </a:extLst>
                </p:cNvPr>
                <p:cNvPicPr/>
                <p:nvPr/>
              </p:nvPicPr>
              <p:blipFill>
                <a:blip r:embed="rId225"/>
                <a:stretch>
                  <a:fillRect/>
                </a:stretch>
              </p:blipFill>
              <p:spPr>
                <a:xfrm>
                  <a:off x="5030252" y="4996680"/>
                  <a:ext cx="110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86" name="Ink 185">
                  <a:extLst>
                    <a:ext uri="{FF2B5EF4-FFF2-40B4-BE49-F238E27FC236}">
                      <a16:creationId xmlns:a16="http://schemas.microsoft.com/office/drawing/2014/main" id="{0066E014-9BE2-4CC8-BD4C-29E3C2BDBB9E}"/>
                    </a:ext>
                  </a:extLst>
                </p14:cNvPr>
                <p14:cNvContentPartPr/>
                <p14:nvPr/>
              </p14:nvContentPartPr>
              <p14:xfrm>
                <a:off x="5254172" y="4923600"/>
                <a:ext cx="106560" cy="141480"/>
              </p14:xfrm>
            </p:contentPart>
          </mc:Choice>
          <mc:Fallback xmlns="">
            <p:pic>
              <p:nvPicPr>
                <p:cNvPr id="186" name="Ink 185">
                  <a:extLst>
                    <a:ext uri="{FF2B5EF4-FFF2-40B4-BE49-F238E27FC236}">
                      <a16:creationId xmlns:a16="http://schemas.microsoft.com/office/drawing/2014/main" id="{0066E014-9BE2-4CC8-BD4C-29E3C2BDBB9E}"/>
                    </a:ext>
                  </a:extLst>
                </p:cNvPr>
                <p:cNvPicPr/>
                <p:nvPr/>
              </p:nvPicPr>
              <p:blipFill>
                <a:blip r:embed="rId227"/>
                <a:stretch>
                  <a:fillRect/>
                </a:stretch>
              </p:blipFill>
              <p:spPr>
                <a:xfrm>
                  <a:off x="5236172" y="4905960"/>
                  <a:ext cx="14220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87" name="Ink 186">
                  <a:extLst>
                    <a:ext uri="{FF2B5EF4-FFF2-40B4-BE49-F238E27FC236}">
                      <a16:creationId xmlns:a16="http://schemas.microsoft.com/office/drawing/2014/main" id="{6D7CC13C-BBAF-4509-A6ED-B4DE307A73DC}"/>
                    </a:ext>
                  </a:extLst>
                </p14:cNvPr>
                <p14:cNvContentPartPr/>
                <p14:nvPr/>
              </p14:nvContentPartPr>
              <p14:xfrm>
                <a:off x="5467652" y="4977240"/>
                <a:ext cx="9360" cy="25200"/>
              </p14:xfrm>
            </p:contentPart>
          </mc:Choice>
          <mc:Fallback xmlns="">
            <p:pic>
              <p:nvPicPr>
                <p:cNvPr id="187" name="Ink 186">
                  <a:extLst>
                    <a:ext uri="{FF2B5EF4-FFF2-40B4-BE49-F238E27FC236}">
                      <a16:creationId xmlns:a16="http://schemas.microsoft.com/office/drawing/2014/main" id="{6D7CC13C-BBAF-4509-A6ED-B4DE307A73DC}"/>
                    </a:ext>
                  </a:extLst>
                </p:cNvPr>
                <p:cNvPicPr/>
                <p:nvPr/>
              </p:nvPicPr>
              <p:blipFill>
                <a:blip r:embed="rId229"/>
                <a:stretch>
                  <a:fillRect/>
                </a:stretch>
              </p:blipFill>
              <p:spPr>
                <a:xfrm>
                  <a:off x="5450012" y="4959240"/>
                  <a:ext cx="4500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188" name="Ink 187">
                  <a:extLst>
                    <a:ext uri="{FF2B5EF4-FFF2-40B4-BE49-F238E27FC236}">
                      <a16:creationId xmlns:a16="http://schemas.microsoft.com/office/drawing/2014/main" id="{FCB6B8C3-89D9-4532-982C-FA813C859760}"/>
                    </a:ext>
                  </a:extLst>
                </p14:cNvPr>
                <p14:cNvContentPartPr/>
                <p14:nvPr/>
              </p14:nvContentPartPr>
              <p14:xfrm>
                <a:off x="5549372" y="4890480"/>
                <a:ext cx="138960" cy="116280"/>
              </p14:xfrm>
            </p:contentPart>
          </mc:Choice>
          <mc:Fallback xmlns="">
            <p:pic>
              <p:nvPicPr>
                <p:cNvPr id="188" name="Ink 187">
                  <a:extLst>
                    <a:ext uri="{FF2B5EF4-FFF2-40B4-BE49-F238E27FC236}">
                      <a16:creationId xmlns:a16="http://schemas.microsoft.com/office/drawing/2014/main" id="{FCB6B8C3-89D9-4532-982C-FA813C859760}"/>
                    </a:ext>
                  </a:extLst>
                </p:cNvPr>
                <p:cNvPicPr/>
                <p:nvPr/>
              </p:nvPicPr>
              <p:blipFill>
                <a:blip r:embed="rId231"/>
                <a:stretch>
                  <a:fillRect/>
                </a:stretch>
              </p:blipFill>
              <p:spPr>
                <a:xfrm>
                  <a:off x="5531732" y="4872480"/>
                  <a:ext cx="17460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89" name="Ink 188">
                  <a:extLst>
                    <a:ext uri="{FF2B5EF4-FFF2-40B4-BE49-F238E27FC236}">
                      <a16:creationId xmlns:a16="http://schemas.microsoft.com/office/drawing/2014/main" id="{C671D340-30AF-4F44-A752-8AFAEF1DD4CC}"/>
                    </a:ext>
                  </a:extLst>
                </p14:cNvPr>
                <p14:cNvContentPartPr/>
                <p14:nvPr/>
              </p14:nvContentPartPr>
              <p14:xfrm>
                <a:off x="5655932" y="4913520"/>
                <a:ext cx="12600" cy="163080"/>
              </p14:xfrm>
            </p:contentPart>
          </mc:Choice>
          <mc:Fallback xmlns="">
            <p:pic>
              <p:nvPicPr>
                <p:cNvPr id="189" name="Ink 188">
                  <a:extLst>
                    <a:ext uri="{FF2B5EF4-FFF2-40B4-BE49-F238E27FC236}">
                      <a16:creationId xmlns:a16="http://schemas.microsoft.com/office/drawing/2014/main" id="{C671D340-30AF-4F44-A752-8AFAEF1DD4CC}"/>
                    </a:ext>
                  </a:extLst>
                </p:cNvPr>
                <p:cNvPicPr/>
                <p:nvPr/>
              </p:nvPicPr>
              <p:blipFill>
                <a:blip r:embed="rId233"/>
                <a:stretch>
                  <a:fillRect/>
                </a:stretch>
              </p:blipFill>
              <p:spPr>
                <a:xfrm>
                  <a:off x="5638292" y="4895880"/>
                  <a:ext cx="4824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90" name="Ink 189">
                  <a:extLst>
                    <a:ext uri="{FF2B5EF4-FFF2-40B4-BE49-F238E27FC236}">
                      <a16:creationId xmlns:a16="http://schemas.microsoft.com/office/drawing/2014/main" id="{04C0999E-48B3-4A56-92CB-3203E04559B9}"/>
                    </a:ext>
                  </a:extLst>
                </p14:cNvPr>
                <p14:cNvContentPartPr/>
                <p14:nvPr/>
              </p14:nvContentPartPr>
              <p14:xfrm>
                <a:off x="5744492" y="4893720"/>
                <a:ext cx="125640" cy="207720"/>
              </p14:xfrm>
            </p:contentPart>
          </mc:Choice>
          <mc:Fallback xmlns="">
            <p:pic>
              <p:nvPicPr>
                <p:cNvPr id="190" name="Ink 189">
                  <a:extLst>
                    <a:ext uri="{FF2B5EF4-FFF2-40B4-BE49-F238E27FC236}">
                      <a16:creationId xmlns:a16="http://schemas.microsoft.com/office/drawing/2014/main" id="{04C0999E-48B3-4A56-92CB-3203E04559B9}"/>
                    </a:ext>
                  </a:extLst>
                </p:cNvPr>
                <p:cNvPicPr/>
                <p:nvPr/>
              </p:nvPicPr>
              <p:blipFill>
                <a:blip r:embed="rId235"/>
                <a:stretch>
                  <a:fillRect/>
                </a:stretch>
              </p:blipFill>
              <p:spPr>
                <a:xfrm>
                  <a:off x="5726852" y="4876080"/>
                  <a:ext cx="16128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192" name="Ink 191">
                  <a:extLst>
                    <a:ext uri="{FF2B5EF4-FFF2-40B4-BE49-F238E27FC236}">
                      <a16:creationId xmlns:a16="http://schemas.microsoft.com/office/drawing/2014/main" id="{91EBE033-4879-4B3B-A98B-F805A5365BAA}"/>
                    </a:ext>
                  </a:extLst>
                </p14:cNvPr>
                <p14:cNvContentPartPr/>
                <p14:nvPr/>
              </p14:nvContentPartPr>
              <p14:xfrm>
                <a:off x="5930252" y="4842600"/>
                <a:ext cx="114840" cy="199440"/>
              </p14:xfrm>
            </p:contentPart>
          </mc:Choice>
          <mc:Fallback xmlns="">
            <p:pic>
              <p:nvPicPr>
                <p:cNvPr id="192" name="Ink 191">
                  <a:extLst>
                    <a:ext uri="{FF2B5EF4-FFF2-40B4-BE49-F238E27FC236}">
                      <a16:creationId xmlns:a16="http://schemas.microsoft.com/office/drawing/2014/main" id="{91EBE033-4879-4B3B-A98B-F805A5365BAA}"/>
                    </a:ext>
                  </a:extLst>
                </p:cNvPr>
                <p:cNvPicPr/>
                <p:nvPr/>
              </p:nvPicPr>
              <p:blipFill>
                <a:blip r:embed="rId237"/>
                <a:stretch>
                  <a:fillRect/>
                </a:stretch>
              </p:blipFill>
              <p:spPr>
                <a:xfrm>
                  <a:off x="5912612" y="4824600"/>
                  <a:ext cx="1504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97" name="Ink 196">
                  <a:extLst>
                    <a:ext uri="{FF2B5EF4-FFF2-40B4-BE49-F238E27FC236}">
                      <a16:creationId xmlns:a16="http://schemas.microsoft.com/office/drawing/2014/main" id="{B7E7CABB-063E-4F88-AE88-343E2FA00126}"/>
                    </a:ext>
                  </a:extLst>
                </p14:cNvPr>
                <p14:cNvContentPartPr/>
                <p14:nvPr/>
              </p14:nvContentPartPr>
              <p14:xfrm>
                <a:off x="4735052" y="5307360"/>
                <a:ext cx="114840" cy="183600"/>
              </p14:xfrm>
            </p:contentPart>
          </mc:Choice>
          <mc:Fallback xmlns="">
            <p:pic>
              <p:nvPicPr>
                <p:cNvPr id="197" name="Ink 196">
                  <a:extLst>
                    <a:ext uri="{FF2B5EF4-FFF2-40B4-BE49-F238E27FC236}">
                      <a16:creationId xmlns:a16="http://schemas.microsoft.com/office/drawing/2014/main" id="{B7E7CABB-063E-4F88-AE88-343E2FA00126}"/>
                    </a:ext>
                  </a:extLst>
                </p:cNvPr>
                <p:cNvPicPr/>
                <p:nvPr/>
              </p:nvPicPr>
              <p:blipFill>
                <a:blip r:embed="rId239"/>
                <a:stretch>
                  <a:fillRect/>
                </a:stretch>
              </p:blipFill>
              <p:spPr>
                <a:xfrm>
                  <a:off x="4717412" y="5289360"/>
                  <a:ext cx="1504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198" name="Ink 197">
                  <a:extLst>
                    <a:ext uri="{FF2B5EF4-FFF2-40B4-BE49-F238E27FC236}">
                      <a16:creationId xmlns:a16="http://schemas.microsoft.com/office/drawing/2014/main" id="{3BCD3CA1-9137-4A9D-89D0-3AED9F6D1795}"/>
                    </a:ext>
                  </a:extLst>
                </p14:cNvPr>
                <p14:cNvContentPartPr/>
                <p14:nvPr/>
              </p14:nvContentPartPr>
              <p14:xfrm>
                <a:off x="4929092" y="5409960"/>
                <a:ext cx="9720" cy="2880"/>
              </p14:xfrm>
            </p:contentPart>
          </mc:Choice>
          <mc:Fallback xmlns="">
            <p:pic>
              <p:nvPicPr>
                <p:cNvPr id="198" name="Ink 197">
                  <a:extLst>
                    <a:ext uri="{FF2B5EF4-FFF2-40B4-BE49-F238E27FC236}">
                      <a16:creationId xmlns:a16="http://schemas.microsoft.com/office/drawing/2014/main" id="{3BCD3CA1-9137-4A9D-89D0-3AED9F6D1795}"/>
                    </a:ext>
                  </a:extLst>
                </p:cNvPr>
                <p:cNvPicPr/>
                <p:nvPr/>
              </p:nvPicPr>
              <p:blipFill>
                <a:blip r:embed="rId241"/>
                <a:stretch>
                  <a:fillRect/>
                </a:stretch>
              </p:blipFill>
              <p:spPr>
                <a:xfrm>
                  <a:off x="4911092" y="5391960"/>
                  <a:ext cx="4536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199" name="Ink 198">
                  <a:extLst>
                    <a:ext uri="{FF2B5EF4-FFF2-40B4-BE49-F238E27FC236}">
                      <a16:creationId xmlns:a16="http://schemas.microsoft.com/office/drawing/2014/main" id="{C8BF9F73-E0E6-450E-BF0B-6DD1458EBAB3}"/>
                    </a:ext>
                  </a:extLst>
                </p14:cNvPr>
                <p14:cNvContentPartPr/>
                <p14:nvPr/>
              </p14:nvContentPartPr>
              <p14:xfrm>
                <a:off x="5032412" y="5289000"/>
                <a:ext cx="156600" cy="126720"/>
              </p14:xfrm>
            </p:contentPart>
          </mc:Choice>
          <mc:Fallback xmlns="">
            <p:pic>
              <p:nvPicPr>
                <p:cNvPr id="199" name="Ink 198">
                  <a:extLst>
                    <a:ext uri="{FF2B5EF4-FFF2-40B4-BE49-F238E27FC236}">
                      <a16:creationId xmlns:a16="http://schemas.microsoft.com/office/drawing/2014/main" id="{C8BF9F73-E0E6-450E-BF0B-6DD1458EBAB3}"/>
                    </a:ext>
                  </a:extLst>
                </p:cNvPr>
                <p:cNvPicPr/>
                <p:nvPr/>
              </p:nvPicPr>
              <p:blipFill>
                <a:blip r:embed="rId243"/>
                <a:stretch>
                  <a:fillRect/>
                </a:stretch>
              </p:blipFill>
              <p:spPr>
                <a:xfrm>
                  <a:off x="5014412" y="5271000"/>
                  <a:ext cx="1922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00" name="Ink 199">
                  <a:extLst>
                    <a:ext uri="{FF2B5EF4-FFF2-40B4-BE49-F238E27FC236}">
                      <a16:creationId xmlns:a16="http://schemas.microsoft.com/office/drawing/2014/main" id="{2C4CE4E7-C757-475A-8233-64173B673538}"/>
                    </a:ext>
                  </a:extLst>
                </p14:cNvPr>
                <p14:cNvContentPartPr/>
                <p14:nvPr/>
              </p14:nvContentPartPr>
              <p14:xfrm>
                <a:off x="5149772" y="5307720"/>
                <a:ext cx="17640" cy="172080"/>
              </p14:xfrm>
            </p:contentPart>
          </mc:Choice>
          <mc:Fallback xmlns="">
            <p:pic>
              <p:nvPicPr>
                <p:cNvPr id="200" name="Ink 199">
                  <a:extLst>
                    <a:ext uri="{FF2B5EF4-FFF2-40B4-BE49-F238E27FC236}">
                      <a16:creationId xmlns:a16="http://schemas.microsoft.com/office/drawing/2014/main" id="{2C4CE4E7-C757-475A-8233-64173B673538}"/>
                    </a:ext>
                  </a:extLst>
                </p:cNvPr>
                <p:cNvPicPr/>
                <p:nvPr/>
              </p:nvPicPr>
              <p:blipFill>
                <a:blip r:embed="rId245"/>
                <a:stretch>
                  <a:fillRect/>
                </a:stretch>
              </p:blipFill>
              <p:spPr>
                <a:xfrm>
                  <a:off x="5132132" y="5290080"/>
                  <a:ext cx="532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01" name="Ink 200">
                  <a:extLst>
                    <a:ext uri="{FF2B5EF4-FFF2-40B4-BE49-F238E27FC236}">
                      <a16:creationId xmlns:a16="http://schemas.microsoft.com/office/drawing/2014/main" id="{FCC3245F-2D1D-45A1-84E1-7332EA30CFE0}"/>
                    </a:ext>
                  </a:extLst>
                </p14:cNvPr>
                <p14:cNvContentPartPr/>
                <p14:nvPr/>
              </p14:nvContentPartPr>
              <p14:xfrm>
                <a:off x="5260292" y="5262720"/>
                <a:ext cx="130680" cy="210240"/>
              </p14:xfrm>
            </p:contentPart>
          </mc:Choice>
          <mc:Fallback xmlns="">
            <p:pic>
              <p:nvPicPr>
                <p:cNvPr id="201" name="Ink 200">
                  <a:extLst>
                    <a:ext uri="{FF2B5EF4-FFF2-40B4-BE49-F238E27FC236}">
                      <a16:creationId xmlns:a16="http://schemas.microsoft.com/office/drawing/2014/main" id="{FCC3245F-2D1D-45A1-84E1-7332EA30CFE0}"/>
                    </a:ext>
                  </a:extLst>
                </p:cNvPr>
                <p:cNvPicPr/>
                <p:nvPr/>
              </p:nvPicPr>
              <p:blipFill>
                <a:blip r:embed="rId247"/>
                <a:stretch>
                  <a:fillRect/>
                </a:stretch>
              </p:blipFill>
              <p:spPr>
                <a:xfrm>
                  <a:off x="5242292" y="5244720"/>
                  <a:ext cx="166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03" name="Ink 202">
                  <a:extLst>
                    <a:ext uri="{FF2B5EF4-FFF2-40B4-BE49-F238E27FC236}">
                      <a16:creationId xmlns:a16="http://schemas.microsoft.com/office/drawing/2014/main" id="{D6636083-FEF8-4DA2-87CF-867D4A284F2A}"/>
                    </a:ext>
                  </a:extLst>
                </p14:cNvPr>
                <p14:cNvContentPartPr/>
                <p14:nvPr/>
              </p14:nvContentPartPr>
              <p14:xfrm>
                <a:off x="5522012" y="5389800"/>
                <a:ext cx="197280" cy="93600"/>
              </p14:xfrm>
            </p:contentPart>
          </mc:Choice>
          <mc:Fallback xmlns="">
            <p:pic>
              <p:nvPicPr>
                <p:cNvPr id="203" name="Ink 202">
                  <a:extLst>
                    <a:ext uri="{FF2B5EF4-FFF2-40B4-BE49-F238E27FC236}">
                      <a16:creationId xmlns:a16="http://schemas.microsoft.com/office/drawing/2014/main" id="{D6636083-FEF8-4DA2-87CF-867D4A284F2A}"/>
                    </a:ext>
                  </a:extLst>
                </p:cNvPr>
                <p:cNvPicPr/>
                <p:nvPr/>
              </p:nvPicPr>
              <p:blipFill>
                <a:blip r:embed="rId249"/>
                <a:stretch>
                  <a:fillRect/>
                </a:stretch>
              </p:blipFill>
              <p:spPr>
                <a:xfrm>
                  <a:off x="5504372" y="5371800"/>
                  <a:ext cx="23292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04" name="Ink 203">
                  <a:extLst>
                    <a:ext uri="{FF2B5EF4-FFF2-40B4-BE49-F238E27FC236}">
                      <a16:creationId xmlns:a16="http://schemas.microsoft.com/office/drawing/2014/main" id="{102C41DD-1854-42CF-B88D-F38A4D429581}"/>
                    </a:ext>
                  </a:extLst>
                </p14:cNvPr>
                <p14:cNvContentPartPr/>
                <p14:nvPr/>
              </p14:nvContentPartPr>
              <p14:xfrm>
                <a:off x="4636052" y="5116920"/>
                <a:ext cx="1263600" cy="514440"/>
              </p14:xfrm>
            </p:contentPart>
          </mc:Choice>
          <mc:Fallback xmlns="">
            <p:pic>
              <p:nvPicPr>
                <p:cNvPr id="204" name="Ink 203">
                  <a:extLst>
                    <a:ext uri="{FF2B5EF4-FFF2-40B4-BE49-F238E27FC236}">
                      <a16:creationId xmlns:a16="http://schemas.microsoft.com/office/drawing/2014/main" id="{102C41DD-1854-42CF-B88D-F38A4D429581}"/>
                    </a:ext>
                  </a:extLst>
                </p:cNvPr>
                <p:cNvPicPr/>
                <p:nvPr/>
              </p:nvPicPr>
              <p:blipFill>
                <a:blip r:embed="rId251"/>
                <a:stretch>
                  <a:fillRect/>
                </a:stretch>
              </p:blipFill>
              <p:spPr>
                <a:xfrm>
                  <a:off x="4618412" y="5099280"/>
                  <a:ext cx="1299240" cy="550080"/>
                </a:xfrm>
                <a:prstGeom prst="rect">
                  <a:avLst/>
                </a:prstGeom>
              </p:spPr>
            </p:pic>
          </mc:Fallback>
        </mc:AlternateContent>
      </p:grpSp>
      <p:sp>
        <p:nvSpPr>
          <p:cNvPr id="161" name="TextBox 160">
            <a:extLst>
              <a:ext uri="{FF2B5EF4-FFF2-40B4-BE49-F238E27FC236}">
                <a16:creationId xmlns:a16="http://schemas.microsoft.com/office/drawing/2014/main" id="{8D9697BB-0FCA-4667-8ADC-FB422D2D06B7}"/>
              </a:ext>
            </a:extLst>
          </p:cNvPr>
          <p:cNvSpPr txBox="1"/>
          <p:nvPr/>
        </p:nvSpPr>
        <p:spPr>
          <a:xfrm>
            <a:off x="5056892" y="119017"/>
            <a:ext cx="4086881" cy="2585323"/>
          </a:xfrm>
          <a:prstGeom prst="rect">
            <a:avLst/>
          </a:prstGeom>
          <a:solidFill>
            <a:schemeClr val="accent6">
              <a:lumMod val="20000"/>
              <a:lumOff val="80000"/>
            </a:schemeClr>
          </a:solidFill>
        </p:spPr>
        <p:txBody>
          <a:bodyPr wrap="square" rtlCol="0">
            <a:spAutoFit/>
          </a:bodyPr>
          <a:lstStyle/>
          <a:p>
            <a:r>
              <a:rPr lang="en-GB" sz="1800" b="1"/>
              <a:t>Quietly in pairs:</a:t>
            </a:r>
          </a:p>
          <a:p>
            <a:r>
              <a:rPr lang="en-GB" sz="1800"/>
              <a:t>Take turns explaining each step until you both understand it all then answer these:</a:t>
            </a:r>
          </a:p>
          <a:p>
            <a:endParaRPr lang="en-GB"/>
          </a:p>
          <a:p>
            <a:r>
              <a:rPr lang="en-GB" b="1"/>
              <a:t>1</a:t>
            </a:r>
            <a:r>
              <a:rPr lang="en-GB"/>
              <a:t>. Do you think drawing the piccy helped?</a:t>
            </a:r>
          </a:p>
          <a:p>
            <a:endParaRPr lang="en-GB"/>
          </a:p>
          <a:p>
            <a:r>
              <a:rPr lang="en-GB" b="1"/>
              <a:t>2. </a:t>
            </a:r>
            <a:r>
              <a:rPr lang="en-GB"/>
              <a:t>What does 64m</a:t>
            </a:r>
            <a:r>
              <a:rPr lang="en-GB" baseline="30000"/>
              <a:t>3</a:t>
            </a:r>
            <a:r>
              <a:rPr lang="en-GB"/>
              <a:t> represent?</a:t>
            </a:r>
          </a:p>
          <a:p>
            <a:endParaRPr lang="en-GB"/>
          </a:p>
          <a:p>
            <a:r>
              <a:rPr lang="en-GB" b="1"/>
              <a:t>3. </a:t>
            </a:r>
            <a:r>
              <a:rPr lang="en-GB"/>
              <a:t>Where did the 25 come from?</a:t>
            </a:r>
          </a:p>
        </p:txBody>
      </p:sp>
      <mc:AlternateContent xmlns:mc="http://schemas.openxmlformats.org/markup-compatibility/2006" xmlns:p14="http://schemas.microsoft.com/office/powerpoint/2010/main">
        <mc:Choice Requires="p14">
          <p:contentPart p14:bwMode="auto" r:id="rId252">
            <p14:nvContentPartPr>
              <p14:cNvPr id="5" name="Ink 4">
                <a:extLst>
                  <a:ext uri="{FF2B5EF4-FFF2-40B4-BE49-F238E27FC236}">
                    <a16:creationId xmlns:a16="http://schemas.microsoft.com/office/drawing/2014/main" id="{DB3A7C5D-AB57-40C7-AA9C-A4662D20AAA6}"/>
                  </a:ext>
                </a:extLst>
              </p14:cNvPr>
              <p14:cNvContentPartPr/>
              <p14:nvPr/>
            </p14:nvContentPartPr>
            <p14:xfrm>
              <a:off x="-188668" y="564360"/>
              <a:ext cx="360" cy="360"/>
            </p14:xfrm>
          </p:contentPart>
        </mc:Choice>
        <mc:Fallback xmlns="">
          <p:pic>
            <p:nvPicPr>
              <p:cNvPr id="5" name="Ink 4">
                <a:extLst>
                  <a:ext uri="{FF2B5EF4-FFF2-40B4-BE49-F238E27FC236}">
                    <a16:creationId xmlns:a16="http://schemas.microsoft.com/office/drawing/2014/main" id="{DB3A7C5D-AB57-40C7-AA9C-A4662D20AAA6}"/>
                  </a:ext>
                </a:extLst>
              </p:cNvPr>
              <p:cNvPicPr/>
              <p:nvPr/>
            </p:nvPicPr>
            <p:blipFill>
              <a:blip r:embed="rId253"/>
              <a:stretch>
                <a:fillRect/>
              </a:stretch>
            </p:blipFill>
            <p:spPr>
              <a:xfrm>
                <a:off x="-206668" y="546720"/>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9" name="Ink 8">
                <a:extLst>
                  <a:ext uri="{FF2B5EF4-FFF2-40B4-BE49-F238E27FC236}">
                    <a16:creationId xmlns:a16="http://schemas.microsoft.com/office/drawing/2014/main" id="{1FF7AECC-D60A-4186-A2CB-000F625704B1}"/>
                  </a:ext>
                </a:extLst>
              </p14:cNvPr>
              <p14:cNvContentPartPr/>
              <p14:nvPr/>
            </p14:nvContentPartPr>
            <p14:xfrm>
              <a:off x="227852" y="3535080"/>
              <a:ext cx="154440" cy="339840"/>
            </p14:xfrm>
          </p:contentPart>
        </mc:Choice>
        <mc:Fallback xmlns="">
          <p:pic>
            <p:nvPicPr>
              <p:cNvPr id="9" name="Ink 8">
                <a:extLst>
                  <a:ext uri="{FF2B5EF4-FFF2-40B4-BE49-F238E27FC236}">
                    <a16:creationId xmlns:a16="http://schemas.microsoft.com/office/drawing/2014/main" id="{1FF7AECC-D60A-4186-A2CB-000F625704B1}"/>
                  </a:ext>
                </a:extLst>
              </p:cNvPr>
              <p:cNvPicPr/>
              <p:nvPr/>
            </p:nvPicPr>
            <p:blipFill>
              <a:blip r:embed="rId255"/>
              <a:stretch>
                <a:fillRect/>
              </a:stretch>
            </p:blipFill>
            <p:spPr>
              <a:xfrm>
                <a:off x="210212" y="3517080"/>
                <a:ext cx="190080" cy="375480"/>
              </a:xfrm>
              <a:prstGeom prst="rect">
                <a:avLst/>
              </a:prstGeom>
            </p:spPr>
          </p:pic>
        </mc:Fallback>
      </mc:AlternateContent>
    </p:spTree>
    <p:extLst>
      <p:ext uri="{BB962C8B-B14F-4D97-AF65-F5344CB8AC3E}">
        <p14:creationId xmlns:p14="http://schemas.microsoft.com/office/powerpoint/2010/main" val="1272372383"/>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E9D1F850-589E-4B70-8D99-CE3876E68B10}"/>
              </a:ext>
            </a:extLst>
          </p:cNvPr>
          <p:cNvSpPr txBox="1"/>
          <p:nvPr/>
        </p:nvSpPr>
        <p:spPr>
          <a:xfrm>
            <a:off x="169244" y="236318"/>
            <a:ext cx="4617910" cy="2308324"/>
          </a:xfrm>
          <a:prstGeom prst="rect">
            <a:avLst/>
          </a:prstGeom>
          <a:noFill/>
        </p:spPr>
        <p:txBody>
          <a:bodyPr wrap="square" rtlCol="0">
            <a:spAutoFit/>
          </a:bodyPr>
          <a:lstStyle/>
          <a:p>
            <a:r>
              <a:rPr lang="en-GB"/>
              <a:t>A cylinder, of an unknown height and diameter 10m, is full of water.  All of the water in the cylinder is poured into an empty cube, with side length 4m. The cube is now 60% full.</a:t>
            </a:r>
          </a:p>
          <a:p>
            <a:endParaRPr lang="en-GB"/>
          </a:p>
          <a:p>
            <a:r>
              <a:rPr lang="en-GB"/>
              <a:t>Calculate the height of the cylinder.</a:t>
            </a:r>
          </a:p>
          <a:p>
            <a:endParaRPr lang="en-GB"/>
          </a:p>
          <a:p>
            <a:r>
              <a:rPr lang="en-GB"/>
              <a:t>Give your answer to 2 decimal place. </a:t>
            </a:r>
          </a:p>
        </p:txBody>
      </p:sp>
      <p:sp>
        <p:nvSpPr>
          <p:cNvPr id="51" name="Cylinder 50">
            <a:extLst>
              <a:ext uri="{FF2B5EF4-FFF2-40B4-BE49-F238E27FC236}">
                <a16:creationId xmlns:a16="http://schemas.microsoft.com/office/drawing/2014/main" id="{50610E11-B706-4759-8671-26757D0BD1F0}"/>
              </a:ext>
            </a:extLst>
          </p:cNvPr>
          <p:cNvSpPr/>
          <p:nvPr/>
        </p:nvSpPr>
        <p:spPr>
          <a:xfrm>
            <a:off x="690281" y="2935086"/>
            <a:ext cx="1105423" cy="1470212"/>
          </a:xfrm>
          <a:custGeom>
            <a:avLst/>
            <a:gdLst>
              <a:gd name="connsiteX0" fmla="*/ 0 w 1105423"/>
              <a:gd name="connsiteY0" fmla="*/ 138178 h 1470212"/>
              <a:gd name="connsiteX1" fmla="*/ 552712 w 1105423"/>
              <a:gd name="connsiteY1" fmla="*/ 276356 h 1470212"/>
              <a:gd name="connsiteX2" fmla="*/ 1105424 w 1105423"/>
              <a:gd name="connsiteY2" fmla="*/ 138178 h 1470212"/>
              <a:gd name="connsiteX3" fmla="*/ 1105423 w 1105423"/>
              <a:gd name="connsiteY3" fmla="*/ 1332034 h 1470212"/>
              <a:gd name="connsiteX4" fmla="*/ 552711 w 1105423"/>
              <a:gd name="connsiteY4" fmla="*/ 1470212 h 1470212"/>
              <a:gd name="connsiteX5" fmla="*/ -1 w 1105423"/>
              <a:gd name="connsiteY5" fmla="*/ 1332034 h 1470212"/>
              <a:gd name="connsiteX6" fmla="*/ 0 w 1105423"/>
              <a:gd name="connsiteY6" fmla="*/ 138178 h 1470212"/>
              <a:gd name="connsiteX0" fmla="*/ 0 w 1105423"/>
              <a:gd name="connsiteY0" fmla="*/ 138178 h 1470212"/>
              <a:gd name="connsiteX1" fmla="*/ 552712 w 1105423"/>
              <a:gd name="connsiteY1" fmla="*/ 0 h 1470212"/>
              <a:gd name="connsiteX2" fmla="*/ 1105424 w 1105423"/>
              <a:gd name="connsiteY2" fmla="*/ 138178 h 1470212"/>
              <a:gd name="connsiteX3" fmla="*/ 552712 w 1105423"/>
              <a:gd name="connsiteY3" fmla="*/ 276356 h 1470212"/>
              <a:gd name="connsiteX4" fmla="*/ 0 w 1105423"/>
              <a:gd name="connsiteY4" fmla="*/ 138178 h 1470212"/>
              <a:gd name="connsiteX0" fmla="*/ 1105423 w 1105423"/>
              <a:gd name="connsiteY0" fmla="*/ 138178 h 1470212"/>
              <a:gd name="connsiteX1" fmla="*/ 552711 w 1105423"/>
              <a:gd name="connsiteY1" fmla="*/ 276356 h 1470212"/>
              <a:gd name="connsiteX2" fmla="*/ -1 w 1105423"/>
              <a:gd name="connsiteY2" fmla="*/ 138178 h 1470212"/>
              <a:gd name="connsiteX3" fmla="*/ 552711 w 1105423"/>
              <a:gd name="connsiteY3" fmla="*/ 0 h 1470212"/>
              <a:gd name="connsiteX4" fmla="*/ 1105423 w 1105423"/>
              <a:gd name="connsiteY4" fmla="*/ 138178 h 1470212"/>
              <a:gd name="connsiteX5" fmla="*/ 1105423 w 1105423"/>
              <a:gd name="connsiteY5" fmla="*/ 758983 h 1470212"/>
              <a:gd name="connsiteX6" fmla="*/ 1105423 w 1105423"/>
              <a:gd name="connsiteY6" fmla="*/ 1332034 h 1470212"/>
              <a:gd name="connsiteX7" fmla="*/ 552711 w 1105423"/>
              <a:gd name="connsiteY7" fmla="*/ 1470212 h 1470212"/>
              <a:gd name="connsiteX8" fmla="*/ -1 w 1105423"/>
              <a:gd name="connsiteY8" fmla="*/ 1332034 h 1470212"/>
              <a:gd name="connsiteX9" fmla="*/ 0 w 1105423"/>
              <a:gd name="connsiteY9" fmla="*/ 138178 h 1470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5423" h="1470212" stroke="0" extrusionOk="0">
                <a:moveTo>
                  <a:pt x="0" y="138178"/>
                </a:moveTo>
                <a:cubicBezTo>
                  <a:pt x="-42074" y="188540"/>
                  <a:pt x="215099" y="288501"/>
                  <a:pt x="552712" y="276356"/>
                </a:cubicBezTo>
                <a:cubicBezTo>
                  <a:pt x="864100" y="277647"/>
                  <a:pt x="1083349" y="215194"/>
                  <a:pt x="1105424" y="138178"/>
                </a:cubicBezTo>
                <a:cubicBezTo>
                  <a:pt x="1044595" y="595533"/>
                  <a:pt x="1102113" y="952380"/>
                  <a:pt x="1105423" y="1332034"/>
                </a:cubicBezTo>
                <a:cubicBezTo>
                  <a:pt x="1064677" y="1386055"/>
                  <a:pt x="875335" y="1478512"/>
                  <a:pt x="552711" y="1470212"/>
                </a:cubicBezTo>
                <a:cubicBezTo>
                  <a:pt x="269115" y="1472781"/>
                  <a:pt x="9913" y="1387946"/>
                  <a:pt x="-1" y="1332034"/>
                </a:cubicBezTo>
                <a:cubicBezTo>
                  <a:pt x="-71106" y="923193"/>
                  <a:pt x="-52235" y="585309"/>
                  <a:pt x="0" y="138178"/>
                </a:cubicBezTo>
                <a:close/>
              </a:path>
              <a:path w="1105423" h="1470212" fill="lighten" stroke="0" extrusionOk="0">
                <a:moveTo>
                  <a:pt x="0" y="138178"/>
                </a:moveTo>
                <a:cubicBezTo>
                  <a:pt x="-3391" y="29524"/>
                  <a:pt x="236666" y="14998"/>
                  <a:pt x="552712" y="0"/>
                </a:cubicBezTo>
                <a:cubicBezTo>
                  <a:pt x="877702" y="11049"/>
                  <a:pt x="1111357" y="63291"/>
                  <a:pt x="1105424" y="138178"/>
                </a:cubicBezTo>
                <a:cubicBezTo>
                  <a:pt x="1076675" y="209842"/>
                  <a:pt x="882603" y="296505"/>
                  <a:pt x="552712" y="276356"/>
                </a:cubicBezTo>
                <a:cubicBezTo>
                  <a:pt x="255819" y="288802"/>
                  <a:pt x="1320" y="228168"/>
                  <a:pt x="0" y="138178"/>
                </a:cubicBezTo>
                <a:close/>
              </a:path>
              <a:path w="1105423" h="1470212" fill="none" extrusionOk="0">
                <a:moveTo>
                  <a:pt x="1105423" y="138178"/>
                </a:moveTo>
                <a:cubicBezTo>
                  <a:pt x="1111971" y="177046"/>
                  <a:pt x="830063" y="274777"/>
                  <a:pt x="552711" y="276356"/>
                </a:cubicBezTo>
                <a:cubicBezTo>
                  <a:pt x="254427" y="282357"/>
                  <a:pt x="-974" y="217429"/>
                  <a:pt x="-1" y="138178"/>
                </a:cubicBezTo>
                <a:cubicBezTo>
                  <a:pt x="-27159" y="116383"/>
                  <a:pt x="212367" y="-46559"/>
                  <a:pt x="552711" y="0"/>
                </a:cubicBezTo>
                <a:cubicBezTo>
                  <a:pt x="867436" y="2967"/>
                  <a:pt x="1105002" y="53123"/>
                  <a:pt x="1105423" y="138178"/>
                </a:cubicBezTo>
                <a:cubicBezTo>
                  <a:pt x="1172253" y="350852"/>
                  <a:pt x="1066148" y="618991"/>
                  <a:pt x="1105423" y="758983"/>
                </a:cubicBezTo>
                <a:cubicBezTo>
                  <a:pt x="1144698" y="898975"/>
                  <a:pt x="1070348" y="1105121"/>
                  <a:pt x="1105423" y="1332034"/>
                </a:cubicBezTo>
                <a:cubicBezTo>
                  <a:pt x="1166307" y="1362616"/>
                  <a:pt x="882919" y="1426887"/>
                  <a:pt x="552711" y="1470212"/>
                </a:cubicBezTo>
                <a:cubicBezTo>
                  <a:pt x="227393" y="1462520"/>
                  <a:pt x="4338" y="1404082"/>
                  <a:pt x="-1" y="1332034"/>
                </a:cubicBezTo>
                <a:cubicBezTo>
                  <a:pt x="-35459" y="953964"/>
                  <a:pt x="16083" y="579708"/>
                  <a:pt x="0" y="138178"/>
                </a:cubicBezTo>
              </a:path>
              <a:path w="1105423" h="1470212" fill="none" stroke="0" extrusionOk="0">
                <a:moveTo>
                  <a:pt x="1105423" y="138178"/>
                </a:moveTo>
                <a:cubicBezTo>
                  <a:pt x="1137467" y="263851"/>
                  <a:pt x="873371" y="295227"/>
                  <a:pt x="552711" y="276356"/>
                </a:cubicBezTo>
                <a:cubicBezTo>
                  <a:pt x="251434" y="272874"/>
                  <a:pt x="4578" y="192952"/>
                  <a:pt x="-1" y="138178"/>
                </a:cubicBezTo>
                <a:cubicBezTo>
                  <a:pt x="-60816" y="71851"/>
                  <a:pt x="234699" y="-8803"/>
                  <a:pt x="552711" y="0"/>
                </a:cubicBezTo>
                <a:cubicBezTo>
                  <a:pt x="842675" y="-1085"/>
                  <a:pt x="1097078" y="44854"/>
                  <a:pt x="1105423" y="138178"/>
                </a:cubicBezTo>
                <a:cubicBezTo>
                  <a:pt x="1118088" y="344448"/>
                  <a:pt x="1081163" y="550548"/>
                  <a:pt x="1105423" y="723167"/>
                </a:cubicBezTo>
                <a:cubicBezTo>
                  <a:pt x="1129683" y="895786"/>
                  <a:pt x="1095005" y="1128242"/>
                  <a:pt x="1105423" y="1332034"/>
                </a:cubicBezTo>
                <a:cubicBezTo>
                  <a:pt x="1102405" y="1480097"/>
                  <a:pt x="922213" y="1432102"/>
                  <a:pt x="552711" y="1470212"/>
                </a:cubicBezTo>
                <a:cubicBezTo>
                  <a:pt x="240644" y="1481028"/>
                  <a:pt x="-21120" y="1409474"/>
                  <a:pt x="-1" y="1332034"/>
                </a:cubicBezTo>
                <a:cubicBezTo>
                  <a:pt x="48847" y="1030802"/>
                  <a:pt x="-63619" y="569679"/>
                  <a:pt x="0" y="138178"/>
                </a:cubicBezTo>
              </a:path>
            </a:pathLst>
          </a:custGeom>
          <a:solidFill>
            <a:schemeClr val="bg1"/>
          </a:solidFill>
          <a:ln w="28575">
            <a:solidFill>
              <a:schemeClr val="accent5"/>
            </a:solidFill>
            <a:extLst>
              <a:ext uri="{C807C97D-BFC1-408E-A445-0C87EB9F89A2}">
                <ask:lineSketchStyleProps xmlns:ask="http://schemas.microsoft.com/office/drawing/2018/sketchyshapes" sd="1219033472">
                  <a:prstGeom prst="can">
                    <a:avLst/>
                  </a:prstGeom>
                  <ask:type>
                    <ask:lineSketchScribble/>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52" name="Group 51">
            <a:extLst>
              <a:ext uri="{FF2B5EF4-FFF2-40B4-BE49-F238E27FC236}">
                <a16:creationId xmlns:a16="http://schemas.microsoft.com/office/drawing/2014/main" id="{6D9793DD-92F5-4787-9FE6-7DD2D8572BF8}"/>
              </a:ext>
            </a:extLst>
          </p:cNvPr>
          <p:cNvGrpSpPr/>
          <p:nvPr/>
        </p:nvGrpSpPr>
        <p:grpSpPr>
          <a:xfrm>
            <a:off x="715292" y="4453080"/>
            <a:ext cx="1083240" cy="402120"/>
            <a:chOff x="715292" y="4453080"/>
            <a:chExt cx="1083240" cy="402120"/>
          </a:xfrm>
        </p:grpSpPr>
        <mc:AlternateContent xmlns:mc="http://schemas.openxmlformats.org/markup-compatibility/2006" xmlns:p14="http://schemas.microsoft.com/office/powerpoint/2010/main">
          <mc:Choice Requires="p14">
            <p:contentPart p14:bwMode="auto" r:id="rId2">
              <p14:nvContentPartPr>
                <p14:cNvPr id="53" name="Ink 52">
                  <a:extLst>
                    <a:ext uri="{FF2B5EF4-FFF2-40B4-BE49-F238E27FC236}">
                      <a16:creationId xmlns:a16="http://schemas.microsoft.com/office/drawing/2014/main" id="{A1CB3CCB-6157-4E35-BC96-FC32DF3AEAEF}"/>
                    </a:ext>
                  </a:extLst>
                </p14:cNvPr>
                <p14:cNvContentPartPr/>
                <p14:nvPr/>
              </p14:nvContentPartPr>
              <p14:xfrm>
                <a:off x="735092" y="4498080"/>
                <a:ext cx="1010520" cy="51480"/>
              </p14:xfrm>
            </p:contentPart>
          </mc:Choice>
          <mc:Fallback xmlns="">
            <p:pic>
              <p:nvPicPr>
                <p:cNvPr id="53" name="Ink 52">
                  <a:extLst>
                    <a:ext uri="{FF2B5EF4-FFF2-40B4-BE49-F238E27FC236}">
                      <a16:creationId xmlns:a16="http://schemas.microsoft.com/office/drawing/2014/main" id="{A1CB3CCB-6157-4E35-BC96-FC32DF3AEAEF}"/>
                    </a:ext>
                  </a:extLst>
                </p:cNvPr>
                <p:cNvPicPr/>
                <p:nvPr/>
              </p:nvPicPr>
              <p:blipFill>
                <a:blip r:embed="rId3"/>
                <a:stretch>
                  <a:fillRect/>
                </a:stretch>
              </p:blipFill>
              <p:spPr>
                <a:xfrm>
                  <a:off x="717092" y="4480440"/>
                  <a:ext cx="1046160" cy="871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4" name="Ink 53">
                  <a:extLst>
                    <a:ext uri="{FF2B5EF4-FFF2-40B4-BE49-F238E27FC236}">
                      <a16:creationId xmlns:a16="http://schemas.microsoft.com/office/drawing/2014/main" id="{85BFCBBC-84EA-4BB4-9C2A-598F96CBE902}"/>
                    </a:ext>
                  </a:extLst>
                </p14:cNvPr>
                <p14:cNvContentPartPr/>
                <p14:nvPr/>
              </p14:nvContentPartPr>
              <p14:xfrm>
                <a:off x="1685492" y="4453080"/>
                <a:ext cx="113040" cy="132120"/>
              </p14:xfrm>
            </p:contentPart>
          </mc:Choice>
          <mc:Fallback xmlns="">
            <p:pic>
              <p:nvPicPr>
                <p:cNvPr id="54" name="Ink 53">
                  <a:extLst>
                    <a:ext uri="{FF2B5EF4-FFF2-40B4-BE49-F238E27FC236}">
                      <a16:creationId xmlns:a16="http://schemas.microsoft.com/office/drawing/2014/main" id="{85BFCBBC-84EA-4BB4-9C2A-598F96CBE902}"/>
                    </a:ext>
                  </a:extLst>
                </p:cNvPr>
                <p:cNvPicPr/>
                <p:nvPr/>
              </p:nvPicPr>
              <p:blipFill>
                <a:blip r:embed="rId5"/>
                <a:stretch>
                  <a:fillRect/>
                </a:stretch>
              </p:blipFill>
              <p:spPr>
                <a:xfrm>
                  <a:off x="1667852" y="4435080"/>
                  <a:ext cx="14868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5" name="Ink 54">
                  <a:extLst>
                    <a:ext uri="{FF2B5EF4-FFF2-40B4-BE49-F238E27FC236}">
                      <a16:creationId xmlns:a16="http://schemas.microsoft.com/office/drawing/2014/main" id="{719C08A3-351F-4900-BE4A-D51D1FB5E0F0}"/>
                    </a:ext>
                  </a:extLst>
                </p14:cNvPr>
                <p14:cNvContentPartPr/>
                <p14:nvPr/>
              </p14:nvContentPartPr>
              <p14:xfrm>
                <a:off x="715292" y="4463520"/>
                <a:ext cx="127440" cy="169560"/>
              </p14:xfrm>
            </p:contentPart>
          </mc:Choice>
          <mc:Fallback xmlns="">
            <p:pic>
              <p:nvPicPr>
                <p:cNvPr id="55" name="Ink 54">
                  <a:extLst>
                    <a:ext uri="{FF2B5EF4-FFF2-40B4-BE49-F238E27FC236}">
                      <a16:creationId xmlns:a16="http://schemas.microsoft.com/office/drawing/2014/main" id="{719C08A3-351F-4900-BE4A-D51D1FB5E0F0}"/>
                    </a:ext>
                  </a:extLst>
                </p:cNvPr>
                <p:cNvPicPr/>
                <p:nvPr/>
              </p:nvPicPr>
              <p:blipFill>
                <a:blip r:embed="rId7"/>
                <a:stretch>
                  <a:fillRect/>
                </a:stretch>
              </p:blipFill>
              <p:spPr>
                <a:xfrm>
                  <a:off x="697292" y="4445520"/>
                  <a:ext cx="163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6" name="Ink 55">
                  <a:extLst>
                    <a:ext uri="{FF2B5EF4-FFF2-40B4-BE49-F238E27FC236}">
                      <a16:creationId xmlns:a16="http://schemas.microsoft.com/office/drawing/2014/main" id="{FF6BBBDF-F529-4D1C-BA12-C2A645C4E065}"/>
                    </a:ext>
                  </a:extLst>
                </p14:cNvPr>
                <p14:cNvContentPartPr/>
                <p14:nvPr/>
              </p14:nvContentPartPr>
              <p14:xfrm>
                <a:off x="1002932" y="4616160"/>
                <a:ext cx="47520" cy="218520"/>
              </p14:xfrm>
            </p:contentPart>
          </mc:Choice>
          <mc:Fallback xmlns="">
            <p:pic>
              <p:nvPicPr>
                <p:cNvPr id="56" name="Ink 55">
                  <a:extLst>
                    <a:ext uri="{FF2B5EF4-FFF2-40B4-BE49-F238E27FC236}">
                      <a16:creationId xmlns:a16="http://schemas.microsoft.com/office/drawing/2014/main" id="{FF6BBBDF-F529-4D1C-BA12-C2A645C4E065}"/>
                    </a:ext>
                  </a:extLst>
                </p:cNvPr>
                <p:cNvPicPr/>
                <p:nvPr/>
              </p:nvPicPr>
              <p:blipFill>
                <a:blip r:embed="rId9"/>
                <a:stretch>
                  <a:fillRect/>
                </a:stretch>
              </p:blipFill>
              <p:spPr>
                <a:xfrm>
                  <a:off x="985292" y="4598160"/>
                  <a:ext cx="83160" cy="2541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57" name="Ink 56">
                  <a:extLst>
                    <a:ext uri="{FF2B5EF4-FFF2-40B4-BE49-F238E27FC236}">
                      <a16:creationId xmlns:a16="http://schemas.microsoft.com/office/drawing/2014/main" id="{188FF392-ABEF-49FD-ACAE-BF646D92897B}"/>
                    </a:ext>
                  </a:extLst>
                </p14:cNvPr>
                <p14:cNvContentPartPr/>
                <p14:nvPr/>
              </p14:nvContentPartPr>
              <p14:xfrm>
                <a:off x="1117412" y="4611840"/>
                <a:ext cx="114480" cy="234000"/>
              </p14:xfrm>
            </p:contentPart>
          </mc:Choice>
          <mc:Fallback xmlns="">
            <p:pic>
              <p:nvPicPr>
                <p:cNvPr id="57" name="Ink 56">
                  <a:extLst>
                    <a:ext uri="{FF2B5EF4-FFF2-40B4-BE49-F238E27FC236}">
                      <a16:creationId xmlns:a16="http://schemas.microsoft.com/office/drawing/2014/main" id="{188FF392-ABEF-49FD-ACAE-BF646D92897B}"/>
                    </a:ext>
                  </a:extLst>
                </p:cNvPr>
                <p:cNvPicPr/>
                <p:nvPr/>
              </p:nvPicPr>
              <p:blipFill>
                <a:blip r:embed="rId11"/>
                <a:stretch>
                  <a:fillRect/>
                </a:stretch>
              </p:blipFill>
              <p:spPr>
                <a:xfrm>
                  <a:off x="1099772" y="4593840"/>
                  <a:ext cx="15012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8" name="Ink 57">
                  <a:extLst>
                    <a:ext uri="{FF2B5EF4-FFF2-40B4-BE49-F238E27FC236}">
                      <a16:creationId xmlns:a16="http://schemas.microsoft.com/office/drawing/2014/main" id="{B5472E0D-CB9C-4E40-8B1C-3A723812258A}"/>
                    </a:ext>
                  </a:extLst>
                </p14:cNvPr>
                <p14:cNvContentPartPr/>
                <p14:nvPr/>
              </p14:nvContentPartPr>
              <p14:xfrm>
                <a:off x="1316852" y="4722000"/>
                <a:ext cx="190440" cy="133200"/>
              </p14:xfrm>
            </p:contentPart>
          </mc:Choice>
          <mc:Fallback xmlns="">
            <p:pic>
              <p:nvPicPr>
                <p:cNvPr id="58" name="Ink 57">
                  <a:extLst>
                    <a:ext uri="{FF2B5EF4-FFF2-40B4-BE49-F238E27FC236}">
                      <a16:creationId xmlns:a16="http://schemas.microsoft.com/office/drawing/2014/main" id="{B5472E0D-CB9C-4E40-8B1C-3A723812258A}"/>
                    </a:ext>
                  </a:extLst>
                </p:cNvPr>
                <p:cNvPicPr/>
                <p:nvPr/>
              </p:nvPicPr>
              <p:blipFill>
                <a:blip r:embed="rId13"/>
                <a:stretch>
                  <a:fillRect/>
                </a:stretch>
              </p:blipFill>
              <p:spPr>
                <a:xfrm>
                  <a:off x="1298852" y="4704000"/>
                  <a:ext cx="226080" cy="168840"/>
                </a:xfrm>
                <a:prstGeom prst="rect">
                  <a:avLst/>
                </a:prstGeom>
              </p:spPr>
            </p:pic>
          </mc:Fallback>
        </mc:AlternateContent>
      </p:grpSp>
      <p:grpSp>
        <p:nvGrpSpPr>
          <p:cNvPr id="59" name="Group 58">
            <a:extLst>
              <a:ext uri="{FF2B5EF4-FFF2-40B4-BE49-F238E27FC236}">
                <a16:creationId xmlns:a16="http://schemas.microsoft.com/office/drawing/2014/main" id="{5D9BF90C-78E2-440C-AABC-4C3A30D016C4}"/>
              </a:ext>
            </a:extLst>
          </p:cNvPr>
          <p:cNvGrpSpPr/>
          <p:nvPr/>
        </p:nvGrpSpPr>
        <p:grpSpPr>
          <a:xfrm>
            <a:off x="2648492" y="4024320"/>
            <a:ext cx="233280" cy="179640"/>
            <a:chOff x="2648492" y="4024320"/>
            <a:chExt cx="233280" cy="179640"/>
          </a:xfrm>
        </p:grpSpPr>
        <mc:AlternateContent xmlns:mc="http://schemas.openxmlformats.org/markup-compatibility/2006" xmlns:p14="http://schemas.microsoft.com/office/powerpoint/2010/main">
          <mc:Choice Requires="p14">
            <p:contentPart p14:bwMode="auto" r:id="rId14">
              <p14:nvContentPartPr>
                <p14:cNvPr id="60" name="Ink 59">
                  <a:extLst>
                    <a:ext uri="{FF2B5EF4-FFF2-40B4-BE49-F238E27FC236}">
                      <a16:creationId xmlns:a16="http://schemas.microsoft.com/office/drawing/2014/main" id="{8A1D929D-126C-492D-96B0-97D09C9F04F1}"/>
                    </a:ext>
                  </a:extLst>
                </p14:cNvPr>
                <p14:cNvContentPartPr/>
                <p14:nvPr/>
              </p14:nvContentPartPr>
              <p14:xfrm>
                <a:off x="2648492" y="4024320"/>
                <a:ext cx="99720" cy="146880"/>
              </p14:xfrm>
            </p:contentPart>
          </mc:Choice>
          <mc:Fallback xmlns="">
            <p:pic>
              <p:nvPicPr>
                <p:cNvPr id="60" name="Ink 59">
                  <a:extLst>
                    <a:ext uri="{FF2B5EF4-FFF2-40B4-BE49-F238E27FC236}">
                      <a16:creationId xmlns:a16="http://schemas.microsoft.com/office/drawing/2014/main" id="{8A1D929D-126C-492D-96B0-97D09C9F04F1}"/>
                    </a:ext>
                  </a:extLst>
                </p:cNvPr>
                <p:cNvPicPr/>
                <p:nvPr/>
              </p:nvPicPr>
              <p:blipFill>
                <a:blip r:embed="rId15"/>
                <a:stretch>
                  <a:fillRect/>
                </a:stretch>
              </p:blipFill>
              <p:spPr>
                <a:xfrm>
                  <a:off x="2630492" y="4006320"/>
                  <a:ext cx="1353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61" name="Ink 60">
                  <a:extLst>
                    <a:ext uri="{FF2B5EF4-FFF2-40B4-BE49-F238E27FC236}">
                      <a16:creationId xmlns:a16="http://schemas.microsoft.com/office/drawing/2014/main" id="{CC696D07-D716-4371-9574-ED0C94DB2AFA}"/>
                    </a:ext>
                  </a:extLst>
                </p14:cNvPr>
                <p14:cNvContentPartPr/>
                <p14:nvPr/>
              </p14:nvContentPartPr>
              <p14:xfrm>
                <a:off x="2702852" y="4083720"/>
                <a:ext cx="12960" cy="120240"/>
              </p14:xfrm>
            </p:contentPart>
          </mc:Choice>
          <mc:Fallback xmlns="">
            <p:pic>
              <p:nvPicPr>
                <p:cNvPr id="61" name="Ink 60">
                  <a:extLst>
                    <a:ext uri="{FF2B5EF4-FFF2-40B4-BE49-F238E27FC236}">
                      <a16:creationId xmlns:a16="http://schemas.microsoft.com/office/drawing/2014/main" id="{CC696D07-D716-4371-9574-ED0C94DB2AFA}"/>
                    </a:ext>
                  </a:extLst>
                </p:cNvPr>
                <p:cNvPicPr/>
                <p:nvPr/>
              </p:nvPicPr>
              <p:blipFill>
                <a:blip r:embed="rId17"/>
                <a:stretch>
                  <a:fillRect/>
                </a:stretch>
              </p:blipFill>
              <p:spPr>
                <a:xfrm>
                  <a:off x="2685212" y="4066080"/>
                  <a:ext cx="4860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62" name="Ink 61">
                  <a:extLst>
                    <a:ext uri="{FF2B5EF4-FFF2-40B4-BE49-F238E27FC236}">
                      <a16:creationId xmlns:a16="http://schemas.microsoft.com/office/drawing/2014/main" id="{3B8CC200-7AFF-4473-AFD4-7FA44731FCD5}"/>
                    </a:ext>
                  </a:extLst>
                </p14:cNvPr>
                <p14:cNvContentPartPr/>
                <p14:nvPr/>
              </p14:nvContentPartPr>
              <p14:xfrm>
                <a:off x="2774852" y="4081920"/>
                <a:ext cx="106920" cy="111960"/>
              </p14:xfrm>
            </p:contentPart>
          </mc:Choice>
          <mc:Fallback xmlns="">
            <p:pic>
              <p:nvPicPr>
                <p:cNvPr id="62" name="Ink 61">
                  <a:extLst>
                    <a:ext uri="{FF2B5EF4-FFF2-40B4-BE49-F238E27FC236}">
                      <a16:creationId xmlns:a16="http://schemas.microsoft.com/office/drawing/2014/main" id="{3B8CC200-7AFF-4473-AFD4-7FA44731FCD5}"/>
                    </a:ext>
                  </a:extLst>
                </p:cNvPr>
                <p:cNvPicPr/>
                <p:nvPr/>
              </p:nvPicPr>
              <p:blipFill>
                <a:blip r:embed="rId19"/>
                <a:stretch>
                  <a:fillRect/>
                </a:stretch>
              </p:blipFill>
              <p:spPr>
                <a:xfrm>
                  <a:off x="2757212" y="4063920"/>
                  <a:ext cx="142560" cy="147600"/>
                </a:xfrm>
                <a:prstGeom prst="rect">
                  <a:avLst/>
                </a:prstGeom>
              </p:spPr>
            </p:pic>
          </mc:Fallback>
        </mc:AlternateContent>
      </p:grpSp>
      <p:grpSp>
        <p:nvGrpSpPr>
          <p:cNvPr id="63" name="Group 62">
            <a:extLst>
              <a:ext uri="{FF2B5EF4-FFF2-40B4-BE49-F238E27FC236}">
                <a16:creationId xmlns:a16="http://schemas.microsoft.com/office/drawing/2014/main" id="{B1A05620-A047-47E6-B974-CD6A38432F54}"/>
              </a:ext>
            </a:extLst>
          </p:cNvPr>
          <p:cNvGrpSpPr/>
          <p:nvPr/>
        </p:nvGrpSpPr>
        <p:grpSpPr>
          <a:xfrm>
            <a:off x="2212892" y="3623280"/>
            <a:ext cx="227880" cy="158040"/>
            <a:chOff x="2212892" y="3623280"/>
            <a:chExt cx="227880" cy="158040"/>
          </a:xfrm>
        </p:grpSpPr>
        <mc:AlternateContent xmlns:mc="http://schemas.openxmlformats.org/markup-compatibility/2006" xmlns:p14="http://schemas.microsoft.com/office/powerpoint/2010/main">
          <mc:Choice Requires="p14">
            <p:contentPart p14:bwMode="auto" r:id="rId20">
              <p14:nvContentPartPr>
                <p14:cNvPr id="64" name="Ink 63">
                  <a:extLst>
                    <a:ext uri="{FF2B5EF4-FFF2-40B4-BE49-F238E27FC236}">
                      <a16:creationId xmlns:a16="http://schemas.microsoft.com/office/drawing/2014/main" id="{8C48DD66-2C18-4425-87EE-2B4C375665E0}"/>
                    </a:ext>
                  </a:extLst>
                </p14:cNvPr>
                <p14:cNvContentPartPr/>
                <p14:nvPr/>
              </p14:nvContentPartPr>
              <p14:xfrm>
                <a:off x="2212892" y="3623280"/>
                <a:ext cx="95760" cy="118080"/>
              </p14:xfrm>
            </p:contentPart>
          </mc:Choice>
          <mc:Fallback xmlns="">
            <p:pic>
              <p:nvPicPr>
                <p:cNvPr id="64" name="Ink 63">
                  <a:extLst>
                    <a:ext uri="{FF2B5EF4-FFF2-40B4-BE49-F238E27FC236}">
                      <a16:creationId xmlns:a16="http://schemas.microsoft.com/office/drawing/2014/main" id="{8C48DD66-2C18-4425-87EE-2B4C375665E0}"/>
                    </a:ext>
                  </a:extLst>
                </p:cNvPr>
                <p:cNvPicPr/>
                <p:nvPr/>
              </p:nvPicPr>
              <p:blipFill>
                <a:blip r:embed="rId21"/>
                <a:stretch>
                  <a:fillRect/>
                </a:stretch>
              </p:blipFill>
              <p:spPr>
                <a:xfrm>
                  <a:off x="2195252" y="3605280"/>
                  <a:ext cx="131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5" name="Ink 64">
                  <a:extLst>
                    <a:ext uri="{FF2B5EF4-FFF2-40B4-BE49-F238E27FC236}">
                      <a16:creationId xmlns:a16="http://schemas.microsoft.com/office/drawing/2014/main" id="{15969314-E39D-4907-9C19-1E9EB45A680F}"/>
                    </a:ext>
                  </a:extLst>
                </p14:cNvPr>
                <p14:cNvContentPartPr/>
                <p14:nvPr/>
              </p14:nvContentPartPr>
              <p14:xfrm>
                <a:off x="2296052" y="3666480"/>
                <a:ext cx="7920" cy="114840"/>
              </p14:xfrm>
            </p:contentPart>
          </mc:Choice>
          <mc:Fallback xmlns="">
            <p:pic>
              <p:nvPicPr>
                <p:cNvPr id="65" name="Ink 64">
                  <a:extLst>
                    <a:ext uri="{FF2B5EF4-FFF2-40B4-BE49-F238E27FC236}">
                      <a16:creationId xmlns:a16="http://schemas.microsoft.com/office/drawing/2014/main" id="{15969314-E39D-4907-9C19-1E9EB45A680F}"/>
                    </a:ext>
                  </a:extLst>
                </p:cNvPr>
                <p:cNvPicPr/>
                <p:nvPr/>
              </p:nvPicPr>
              <p:blipFill>
                <a:blip r:embed="rId23"/>
                <a:stretch>
                  <a:fillRect/>
                </a:stretch>
              </p:blipFill>
              <p:spPr>
                <a:xfrm>
                  <a:off x="2278052" y="3648840"/>
                  <a:ext cx="435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6" name="Ink 65">
                  <a:extLst>
                    <a:ext uri="{FF2B5EF4-FFF2-40B4-BE49-F238E27FC236}">
                      <a16:creationId xmlns:a16="http://schemas.microsoft.com/office/drawing/2014/main" id="{15C0D406-6FC9-4556-8399-6F65D80EE33D}"/>
                    </a:ext>
                  </a:extLst>
                </p14:cNvPr>
                <p14:cNvContentPartPr/>
                <p14:nvPr/>
              </p14:nvContentPartPr>
              <p14:xfrm>
                <a:off x="2363012" y="3685920"/>
                <a:ext cx="77760" cy="70560"/>
              </p14:xfrm>
            </p:contentPart>
          </mc:Choice>
          <mc:Fallback xmlns="">
            <p:pic>
              <p:nvPicPr>
                <p:cNvPr id="66" name="Ink 65">
                  <a:extLst>
                    <a:ext uri="{FF2B5EF4-FFF2-40B4-BE49-F238E27FC236}">
                      <a16:creationId xmlns:a16="http://schemas.microsoft.com/office/drawing/2014/main" id="{15C0D406-6FC9-4556-8399-6F65D80EE33D}"/>
                    </a:ext>
                  </a:extLst>
                </p:cNvPr>
                <p:cNvPicPr/>
                <p:nvPr/>
              </p:nvPicPr>
              <p:blipFill>
                <a:blip r:embed="rId25"/>
                <a:stretch>
                  <a:fillRect/>
                </a:stretch>
              </p:blipFill>
              <p:spPr>
                <a:xfrm>
                  <a:off x="2345012" y="3668280"/>
                  <a:ext cx="113400" cy="106200"/>
                </a:xfrm>
                <a:prstGeom prst="rect">
                  <a:avLst/>
                </a:prstGeom>
              </p:spPr>
            </p:pic>
          </mc:Fallback>
        </mc:AlternateContent>
      </p:grpSp>
      <p:grpSp>
        <p:nvGrpSpPr>
          <p:cNvPr id="67" name="Group 66">
            <a:extLst>
              <a:ext uri="{FF2B5EF4-FFF2-40B4-BE49-F238E27FC236}">
                <a16:creationId xmlns:a16="http://schemas.microsoft.com/office/drawing/2014/main" id="{F4D81A33-FC1E-4565-A4D5-AEE7E271BF0B}"/>
              </a:ext>
            </a:extLst>
          </p:cNvPr>
          <p:cNvGrpSpPr/>
          <p:nvPr/>
        </p:nvGrpSpPr>
        <p:grpSpPr>
          <a:xfrm>
            <a:off x="3193172" y="3801480"/>
            <a:ext cx="281880" cy="143640"/>
            <a:chOff x="3193172" y="3801480"/>
            <a:chExt cx="281880" cy="143640"/>
          </a:xfrm>
        </p:grpSpPr>
        <mc:AlternateContent xmlns:mc="http://schemas.openxmlformats.org/markup-compatibility/2006" xmlns:p14="http://schemas.microsoft.com/office/powerpoint/2010/main">
          <mc:Choice Requires="p14">
            <p:contentPart p14:bwMode="auto" r:id="rId26">
              <p14:nvContentPartPr>
                <p14:cNvPr id="68" name="Ink 67">
                  <a:extLst>
                    <a:ext uri="{FF2B5EF4-FFF2-40B4-BE49-F238E27FC236}">
                      <a16:creationId xmlns:a16="http://schemas.microsoft.com/office/drawing/2014/main" id="{89A10356-C91B-4D5F-8A17-0C55DFAFC31E}"/>
                    </a:ext>
                  </a:extLst>
                </p14:cNvPr>
                <p14:cNvContentPartPr/>
                <p14:nvPr/>
              </p14:nvContentPartPr>
              <p14:xfrm>
                <a:off x="3193172" y="3801480"/>
                <a:ext cx="95400" cy="90360"/>
              </p14:xfrm>
            </p:contentPart>
          </mc:Choice>
          <mc:Fallback xmlns="">
            <p:pic>
              <p:nvPicPr>
                <p:cNvPr id="68" name="Ink 67">
                  <a:extLst>
                    <a:ext uri="{FF2B5EF4-FFF2-40B4-BE49-F238E27FC236}">
                      <a16:creationId xmlns:a16="http://schemas.microsoft.com/office/drawing/2014/main" id="{89A10356-C91B-4D5F-8A17-0C55DFAFC31E}"/>
                    </a:ext>
                  </a:extLst>
                </p:cNvPr>
                <p:cNvPicPr/>
                <p:nvPr/>
              </p:nvPicPr>
              <p:blipFill>
                <a:blip r:embed="rId27"/>
                <a:stretch>
                  <a:fillRect/>
                </a:stretch>
              </p:blipFill>
              <p:spPr>
                <a:xfrm>
                  <a:off x="3175532" y="3783840"/>
                  <a:ext cx="13104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9" name="Ink 68">
                  <a:extLst>
                    <a:ext uri="{FF2B5EF4-FFF2-40B4-BE49-F238E27FC236}">
                      <a16:creationId xmlns:a16="http://schemas.microsoft.com/office/drawing/2014/main" id="{BB2C6108-8FFE-42D0-BD7A-D7BA52C72E22}"/>
                    </a:ext>
                  </a:extLst>
                </p14:cNvPr>
                <p14:cNvContentPartPr/>
                <p14:nvPr/>
              </p14:nvContentPartPr>
              <p14:xfrm>
                <a:off x="3262292" y="3820200"/>
                <a:ext cx="19080" cy="111240"/>
              </p14:xfrm>
            </p:contentPart>
          </mc:Choice>
          <mc:Fallback xmlns="">
            <p:pic>
              <p:nvPicPr>
                <p:cNvPr id="69" name="Ink 68">
                  <a:extLst>
                    <a:ext uri="{FF2B5EF4-FFF2-40B4-BE49-F238E27FC236}">
                      <a16:creationId xmlns:a16="http://schemas.microsoft.com/office/drawing/2014/main" id="{BB2C6108-8FFE-42D0-BD7A-D7BA52C72E22}"/>
                    </a:ext>
                  </a:extLst>
                </p:cNvPr>
                <p:cNvPicPr/>
                <p:nvPr/>
              </p:nvPicPr>
              <p:blipFill>
                <a:blip r:embed="rId29"/>
                <a:stretch>
                  <a:fillRect/>
                </a:stretch>
              </p:blipFill>
              <p:spPr>
                <a:xfrm>
                  <a:off x="3244652" y="3802200"/>
                  <a:ext cx="5472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70" name="Ink 69">
                  <a:extLst>
                    <a:ext uri="{FF2B5EF4-FFF2-40B4-BE49-F238E27FC236}">
                      <a16:creationId xmlns:a16="http://schemas.microsoft.com/office/drawing/2014/main" id="{DEAD41DF-5C86-46A8-82BE-B461E809357F}"/>
                    </a:ext>
                  </a:extLst>
                </p14:cNvPr>
                <p14:cNvContentPartPr/>
                <p14:nvPr/>
              </p14:nvContentPartPr>
              <p14:xfrm>
                <a:off x="3341492" y="3852600"/>
                <a:ext cx="133560" cy="92520"/>
              </p14:xfrm>
            </p:contentPart>
          </mc:Choice>
          <mc:Fallback xmlns="">
            <p:pic>
              <p:nvPicPr>
                <p:cNvPr id="70" name="Ink 69">
                  <a:extLst>
                    <a:ext uri="{FF2B5EF4-FFF2-40B4-BE49-F238E27FC236}">
                      <a16:creationId xmlns:a16="http://schemas.microsoft.com/office/drawing/2014/main" id="{DEAD41DF-5C86-46A8-82BE-B461E809357F}"/>
                    </a:ext>
                  </a:extLst>
                </p:cNvPr>
                <p:cNvPicPr/>
                <p:nvPr/>
              </p:nvPicPr>
              <p:blipFill>
                <a:blip r:embed="rId31"/>
                <a:stretch>
                  <a:fillRect/>
                </a:stretch>
              </p:blipFill>
              <p:spPr>
                <a:xfrm>
                  <a:off x="3323492" y="3834960"/>
                  <a:ext cx="169200" cy="128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71" name="Ink 70">
                <a:extLst>
                  <a:ext uri="{FF2B5EF4-FFF2-40B4-BE49-F238E27FC236}">
                    <a16:creationId xmlns:a16="http://schemas.microsoft.com/office/drawing/2014/main" id="{8CF4EC3A-3647-4FDC-8769-55BF46CD063D}"/>
                  </a:ext>
                </a:extLst>
              </p14:cNvPr>
              <p14:cNvContentPartPr/>
              <p14:nvPr/>
            </p14:nvContentPartPr>
            <p14:xfrm>
              <a:off x="2508812" y="3381360"/>
              <a:ext cx="504360" cy="557280"/>
            </p14:xfrm>
          </p:contentPart>
        </mc:Choice>
        <mc:Fallback xmlns="">
          <p:pic>
            <p:nvPicPr>
              <p:cNvPr id="71" name="Ink 70">
                <a:extLst>
                  <a:ext uri="{FF2B5EF4-FFF2-40B4-BE49-F238E27FC236}">
                    <a16:creationId xmlns:a16="http://schemas.microsoft.com/office/drawing/2014/main" id="{8CF4EC3A-3647-4FDC-8769-55BF46CD063D}"/>
                  </a:ext>
                </a:extLst>
              </p:cNvPr>
              <p:cNvPicPr/>
              <p:nvPr/>
            </p:nvPicPr>
            <p:blipFill>
              <a:blip r:embed="rId33"/>
              <a:stretch>
                <a:fillRect/>
              </a:stretch>
            </p:blipFill>
            <p:spPr>
              <a:xfrm>
                <a:off x="2490812" y="3363360"/>
                <a:ext cx="540000" cy="59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72" name="Ink 71">
                <a:extLst>
                  <a:ext uri="{FF2B5EF4-FFF2-40B4-BE49-F238E27FC236}">
                    <a16:creationId xmlns:a16="http://schemas.microsoft.com/office/drawing/2014/main" id="{0D9B6532-0786-42DF-A073-BCFD922B67DB}"/>
                  </a:ext>
                </a:extLst>
              </p14:cNvPr>
              <p14:cNvContentPartPr/>
              <p14:nvPr/>
            </p14:nvContentPartPr>
            <p14:xfrm>
              <a:off x="2583692" y="3102360"/>
              <a:ext cx="341280" cy="306000"/>
            </p14:xfrm>
          </p:contentPart>
        </mc:Choice>
        <mc:Fallback xmlns="">
          <p:pic>
            <p:nvPicPr>
              <p:cNvPr id="72" name="Ink 71">
                <a:extLst>
                  <a:ext uri="{FF2B5EF4-FFF2-40B4-BE49-F238E27FC236}">
                    <a16:creationId xmlns:a16="http://schemas.microsoft.com/office/drawing/2014/main" id="{0D9B6532-0786-42DF-A073-BCFD922B67DB}"/>
                  </a:ext>
                </a:extLst>
              </p:cNvPr>
              <p:cNvPicPr/>
              <p:nvPr/>
            </p:nvPicPr>
            <p:blipFill>
              <a:blip r:embed="rId35"/>
              <a:stretch>
                <a:fillRect/>
              </a:stretch>
            </p:blipFill>
            <p:spPr>
              <a:xfrm>
                <a:off x="2565692" y="3084360"/>
                <a:ext cx="376920" cy="341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73" name="Ink 72">
                <a:extLst>
                  <a:ext uri="{FF2B5EF4-FFF2-40B4-BE49-F238E27FC236}">
                    <a16:creationId xmlns:a16="http://schemas.microsoft.com/office/drawing/2014/main" id="{75AD6696-FC6E-45B0-91BB-8CB2D5C08041}"/>
                  </a:ext>
                </a:extLst>
              </p14:cNvPr>
              <p14:cNvContentPartPr/>
              <p14:nvPr/>
            </p14:nvContentPartPr>
            <p14:xfrm>
              <a:off x="2988332" y="3247800"/>
              <a:ext cx="240480" cy="161640"/>
            </p14:xfrm>
          </p:contentPart>
        </mc:Choice>
        <mc:Fallback xmlns="">
          <p:pic>
            <p:nvPicPr>
              <p:cNvPr id="73" name="Ink 72">
                <a:extLst>
                  <a:ext uri="{FF2B5EF4-FFF2-40B4-BE49-F238E27FC236}">
                    <a16:creationId xmlns:a16="http://schemas.microsoft.com/office/drawing/2014/main" id="{75AD6696-FC6E-45B0-91BB-8CB2D5C08041}"/>
                  </a:ext>
                </a:extLst>
              </p:cNvPr>
              <p:cNvPicPr/>
              <p:nvPr/>
            </p:nvPicPr>
            <p:blipFill>
              <a:blip r:embed="rId37"/>
              <a:stretch>
                <a:fillRect/>
              </a:stretch>
            </p:blipFill>
            <p:spPr>
              <a:xfrm>
                <a:off x="2970692" y="3230160"/>
                <a:ext cx="2761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74" name="Ink 73">
                <a:extLst>
                  <a:ext uri="{FF2B5EF4-FFF2-40B4-BE49-F238E27FC236}">
                    <a16:creationId xmlns:a16="http://schemas.microsoft.com/office/drawing/2014/main" id="{D14C7238-1A01-48DC-A0E2-4A4347CE1005}"/>
                  </a:ext>
                </a:extLst>
              </p14:cNvPr>
              <p14:cNvContentPartPr/>
              <p14:nvPr/>
            </p14:nvContentPartPr>
            <p14:xfrm>
              <a:off x="2973572" y="3656040"/>
              <a:ext cx="333360" cy="263880"/>
            </p14:xfrm>
          </p:contentPart>
        </mc:Choice>
        <mc:Fallback xmlns="">
          <p:pic>
            <p:nvPicPr>
              <p:cNvPr id="74" name="Ink 73">
                <a:extLst>
                  <a:ext uri="{FF2B5EF4-FFF2-40B4-BE49-F238E27FC236}">
                    <a16:creationId xmlns:a16="http://schemas.microsoft.com/office/drawing/2014/main" id="{D14C7238-1A01-48DC-A0E2-4A4347CE1005}"/>
                  </a:ext>
                </a:extLst>
              </p:cNvPr>
              <p:cNvPicPr/>
              <p:nvPr/>
            </p:nvPicPr>
            <p:blipFill>
              <a:blip r:embed="rId39"/>
              <a:stretch>
                <a:fillRect/>
              </a:stretch>
            </p:blipFill>
            <p:spPr>
              <a:xfrm>
                <a:off x="2955572" y="3638040"/>
                <a:ext cx="369000" cy="2995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5" name="Ink 74">
                <a:extLst>
                  <a:ext uri="{FF2B5EF4-FFF2-40B4-BE49-F238E27FC236}">
                    <a16:creationId xmlns:a16="http://schemas.microsoft.com/office/drawing/2014/main" id="{CA779500-40FF-41D5-8C62-6A878A569278}"/>
                  </a:ext>
                </a:extLst>
              </p14:cNvPr>
              <p14:cNvContentPartPr/>
              <p14:nvPr/>
            </p14:nvContentPartPr>
            <p14:xfrm>
              <a:off x="3266252" y="3261840"/>
              <a:ext cx="40680" cy="440280"/>
            </p14:xfrm>
          </p:contentPart>
        </mc:Choice>
        <mc:Fallback xmlns="">
          <p:pic>
            <p:nvPicPr>
              <p:cNvPr id="75" name="Ink 74">
                <a:extLst>
                  <a:ext uri="{FF2B5EF4-FFF2-40B4-BE49-F238E27FC236}">
                    <a16:creationId xmlns:a16="http://schemas.microsoft.com/office/drawing/2014/main" id="{CA779500-40FF-41D5-8C62-6A878A569278}"/>
                  </a:ext>
                </a:extLst>
              </p:cNvPr>
              <p:cNvPicPr/>
              <p:nvPr/>
            </p:nvPicPr>
            <p:blipFill>
              <a:blip r:embed="rId41"/>
              <a:stretch>
                <a:fillRect/>
              </a:stretch>
            </p:blipFill>
            <p:spPr>
              <a:xfrm>
                <a:off x="3248252" y="3243840"/>
                <a:ext cx="76320" cy="4759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6" name="Ink 75">
                <a:extLst>
                  <a:ext uri="{FF2B5EF4-FFF2-40B4-BE49-F238E27FC236}">
                    <a16:creationId xmlns:a16="http://schemas.microsoft.com/office/drawing/2014/main" id="{65F116B5-726B-44F6-AAA2-6973FDC5CB3D}"/>
                  </a:ext>
                </a:extLst>
              </p14:cNvPr>
              <p14:cNvContentPartPr/>
              <p14:nvPr/>
            </p14:nvContentPartPr>
            <p14:xfrm>
              <a:off x="2911292" y="3204960"/>
              <a:ext cx="366120" cy="29160"/>
            </p14:xfrm>
          </p:contentPart>
        </mc:Choice>
        <mc:Fallback xmlns="">
          <p:pic>
            <p:nvPicPr>
              <p:cNvPr id="76" name="Ink 75">
                <a:extLst>
                  <a:ext uri="{FF2B5EF4-FFF2-40B4-BE49-F238E27FC236}">
                    <a16:creationId xmlns:a16="http://schemas.microsoft.com/office/drawing/2014/main" id="{65F116B5-726B-44F6-AAA2-6973FDC5CB3D}"/>
                  </a:ext>
                </a:extLst>
              </p:cNvPr>
              <p:cNvPicPr/>
              <p:nvPr/>
            </p:nvPicPr>
            <p:blipFill>
              <a:blip r:embed="rId43"/>
              <a:stretch>
                <a:fillRect/>
              </a:stretch>
            </p:blipFill>
            <p:spPr>
              <a:xfrm>
                <a:off x="2893652" y="3187320"/>
                <a:ext cx="401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7" name="Ink 76">
                <a:extLst>
                  <a:ext uri="{FF2B5EF4-FFF2-40B4-BE49-F238E27FC236}">
                    <a16:creationId xmlns:a16="http://schemas.microsoft.com/office/drawing/2014/main" id="{985A5DCC-52E8-48FD-9D8D-ADC911188DA3}"/>
                  </a:ext>
                </a:extLst>
              </p14:cNvPr>
              <p14:cNvContentPartPr/>
              <p14:nvPr/>
            </p14:nvContentPartPr>
            <p14:xfrm>
              <a:off x="1754972" y="3462000"/>
              <a:ext cx="873720" cy="474840"/>
            </p14:xfrm>
          </p:contentPart>
        </mc:Choice>
        <mc:Fallback xmlns="">
          <p:pic>
            <p:nvPicPr>
              <p:cNvPr id="77" name="Ink 76">
                <a:extLst>
                  <a:ext uri="{FF2B5EF4-FFF2-40B4-BE49-F238E27FC236}">
                    <a16:creationId xmlns:a16="http://schemas.microsoft.com/office/drawing/2014/main" id="{985A5DCC-52E8-48FD-9D8D-ADC911188DA3}"/>
                  </a:ext>
                </a:extLst>
              </p:cNvPr>
              <p:cNvPicPr/>
              <p:nvPr/>
            </p:nvPicPr>
            <p:blipFill>
              <a:blip r:embed="rId45"/>
              <a:stretch>
                <a:fillRect/>
              </a:stretch>
            </p:blipFill>
            <p:spPr>
              <a:xfrm>
                <a:off x="1737332" y="3444360"/>
                <a:ext cx="909360" cy="510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8" name="Ink 77">
                <a:extLst>
                  <a:ext uri="{FF2B5EF4-FFF2-40B4-BE49-F238E27FC236}">
                    <a16:creationId xmlns:a16="http://schemas.microsoft.com/office/drawing/2014/main" id="{6773B79D-664C-4C4A-B2AA-B3860849D11D}"/>
                  </a:ext>
                </a:extLst>
              </p14:cNvPr>
              <p14:cNvContentPartPr/>
              <p14:nvPr/>
            </p14:nvContentPartPr>
            <p14:xfrm>
              <a:off x="2571452" y="3547320"/>
              <a:ext cx="114840" cy="129960"/>
            </p14:xfrm>
          </p:contentPart>
        </mc:Choice>
        <mc:Fallback xmlns="">
          <p:pic>
            <p:nvPicPr>
              <p:cNvPr id="78" name="Ink 77">
                <a:extLst>
                  <a:ext uri="{FF2B5EF4-FFF2-40B4-BE49-F238E27FC236}">
                    <a16:creationId xmlns:a16="http://schemas.microsoft.com/office/drawing/2014/main" id="{6773B79D-664C-4C4A-B2AA-B3860849D11D}"/>
                  </a:ext>
                </a:extLst>
              </p:cNvPr>
              <p:cNvPicPr/>
              <p:nvPr/>
            </p:nvPicPr>
            <p:blipFill>
              <a:blip r:embed="rId47"/>
              <a:stretch>
                <a:fillRect/>
              </a:stretch>
            </p:blipFill>
            <p:spPr>
              <a:xfrm>
                <a:off x="2553452" y="3529320"/>
                <a:ext cx="150480" cy="165600"/>
              </a:xfrm>
              <a:prstGeom prst="rect">
                <a:avLst/>
              </a:prstGeom>
            </p:spPr>
          </p:pic>
        </mc:Fallback>
      </mc:AlternateContent>
      <p:grpSp>
        <p:nvGrpSpPr>
          <p:cNvPr id="79" name="Group 78">
            <a:extLst>
              <a:ext uri="{FF2B5EF4-FFF2-40B4-BE49-F238E27FC236}">
                <a16:creationId xmlns:a16="http://schemas.microsoft.com/office/drawing/2014/main" id="{2B93E229-1F48-488B-ADB7-A2FC1866F7B2}"/>
              </a:ext>
            </a:extLst>
          </p:cNvPr>
          <p:cNvGrpSpPr/>
          <p:nvPr/>
        </p:nvGrpSpPr>
        <p:grpSpPr>
          <a:xfrm>
            <a:off x="3179852" y="2823000"/>
            <a:ext cx="982080" cy="628920"/>
            <a:chOff x="3179852" y="2823000"/>
            <a:chExt cx="982080" cy="628920"/>
          </a:xfrm>
        </p:grpSpPr>
        <mc:AlternateContent xmlns:mc="http://schemas.openxmlformats.org/markup-compatibility/2006" xmlns:p14="http://schemas.microsoft.com/office/powerpoint/2010/main">
          <mc:Choice Requires="p14">
            <p:contentPart p14:bwMode="auto" r:id="rId48">
              <p14:nvContentPartPr>
                <p14:cNvPr id="80" name="Ink 79">
                  <a:extLst>
                    <a:ext uri="{FF2B5EF4-FFF2-40B4-BE49-F238E27FC236}">
                      <a16:creationId xmlns:a16="http://schemas.microsoft.com/office/drawing/2014/main" id="{06CE510B-ECC4-47CC-A243-CD1B3F88F465}"/>
                    </a:ext>
                  </a:extLst>
                </p14:cNvPr>
                <p14:cNvContentPartPr/>
                <p14:nvPr/>
              </p14:nvContentPartPr>
              <p14:xfrm>
                <a:off x="3179852" y="3210720"/>
                <a:ext cx="283680" cy="241200"/>
              </p14:xfrm>
            </p:contentPart>
          </mc:Choice>
          <mc:Fallback xmlns="">
            <p:pic>
              <p:nvPicPr>
                <p:cNvPr id="80" name="Ink 79">
                  <a:extLst>
                    <a:ext uri="{FF2B5EF4-FFF2-40B4-BE49-F238E27FC236}">
                      <a16:creationId xmlns:a16="http://schemas.microsoft.com/office/drawing/2014/main" id="{06CE510B-ECC4-47CC-A243-CD1B3F88F465}"/>
                    </a:ext>
                  </a:extLst>
                </p:cNvPr>
                <p:cNvPicPr/>
                <p:nvPr/>
              </p:nvPicPr>
              <p:blipFill>
                <a:blip r:embed="rId49"/>
                <a:stretch>
                  <a:fillRect/>
                </a:stretch>
              </p:blipFill>
              <p:spPr>
                <a:xfrm>
                  <a:off x="3161852" y="3192720"/>
                  <a:ext cx="3193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81" name="Ink 80">
                  <a:extLst>
                    <a:ext uri="{FF2B5EF4-FFF2-40B4-BE49-F238E27FC236}">
                      <a16:creationId xmlns:a16="http://schemas.microsoft.com/office/drawing/2014/main" id="{16AD2939-1B6B-4937-809D-99729394292F}"/>
                    </a:ext>
                  </a:extLst>
                </p14:cNvPr>
                <p14:cNvContentPartPr/>
                <p14:nvPr/>
              </p14:nvContentPartPr>
              <p14:xfrm>
                <a:off x="3576572" y="3042960"/>
                <a:ext cx="119520" cy="207720"/>
              </p14:xfrm>
            </p:contentPart>
          </mc:Choice>
          <mc:Fallback xmlns="">
            <p:pic>
              <p:nvPicPr>
                <p:cNvPr id="81" name="Ink 80">
                  <a:extLst>
                    <a:ext uri="{FF2B5EF4-FFF2-40B4-BE49-F238E27FC236}">
                      <a16:creationId xmlns:a16="http://schemas.microsoft.com/office/drawing/2014/main" id="{16AD2939-1B6B-4937-809D-99729394292F}"/>
                    </a:ext>
                  </a:extLst>
                </p:cNvPr>
                <p:cNvPicPr/>
                <p:nvPr/>
              </p:nvPicPr>
              <p:blipFill>
                <a:blip r:embed="rId51"/>
                <a:stretch>
                  <a:fillRect/>
                </a:stretch>
              </p:blipFill>
              <p:spPr>
                <a:xfrm>
                  <a:off x="3558572" y="3025320"/>
                  <a:ext cx="15516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82" name="Ink 81">
                  <a:extLst>
                    <a:ext uri="{FF2B5EF4-FFF2-40B4-BE49-F238E27FC236}">
                      <a16:creationId xmlns:a16="http://schemas.microsoft.com/office/drawing/2014/main" id="{9EF58AE6-5997-4A02-BAF6-AEF63A10DD50}"/>
                    </a:ext>
                  </a:extLst>
                </p14:cNvPr>
                <p14:cNvContentPartPr/>
                <p14:nvPr/>
              </p14:nvContentPartPr>
              <p14:xfrm>
                <a:off x="3775652" y="3018120"/>
                <a:ext cx="125280" cy="178560"/>
              </p14:xfrm>
            </p:contentPart>
          </mc:Choice>
          <mc:Fallback xmlns="">
            <p:pic>
              <p:nvPicPr>
                <p:cNvPr id="82" name="Ink 81">
                  <a:extLst>
                    <a:ext uri="{FF2B5EF4-FFF2-40B4-BE49-F238E27FC236}">
                      <a16:creationId xmlns:a16="http://schemas.microsoft.com/office/drawing/2014/main" id="{9EF58AE6-5997-4A02-BAF6-AEF63A10DD50}"/>
                    </a:ext>
                  </a:extLst>
                </p:cNvPr>
                <p:cNvPicPr/>
                <p:nvPr/>
              </p:nvPicPr>
              <p:blipFill>
                <a:blip r:embed="rId53"/>
                <a:stretch>
                  <a:fillRect/>
                </a:stretch>
              </p:blipFill>
              <p:spPr>
                <a:xfrm>
                  <a:off x="3757652" y="3000480"/>
                  <a:ext cx="16092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83" name="Ink 82">
                  <a:extLst>
                    <a:ext uri="{FF2B5EF4-FFF2-40B4-BE49-F238E27FC236}">
                      <a16:creationId xmlns:a16="http://schemas.microsoft.com/office/drawing/2014/main" id="{4E705013-7BF4-49FB-ABCD-FBE86C0BD07B}"/>
                    </a:ext>
                  </a:extLst>
                </p14:cNvPr>
                <p14:cNvContentPartPr/>
                <p14:nvPr/>
              </p14:nvContentPartPr>
              <p14:xfrm>
                <a:off x="3896972" y="2880240"/>
                <a:ext cx="79560" cy="103320"/>
              </p14:xfrm>
            </p:contentPart>
          </mc:Choice>
          <mc:Fallback xmlns="">
            <p:pic>
              <p:nvPicPr>
                <p:cNvPr id="83" name="Ink 82">
                  <a:extLst>
                    <a:ext uri="{FF2B5EF4-FFF2-40B4-BE49-F238E27FC236}">
                      <a16:creationId xmlns:a16="http://schemas.microsoft.com/office/drawing/2014/main" id="{4E705013-7BF4-49FB-ABCD-FBE86C0BD07B}"/>
                    </a:ext>
                  </a:extLst>
                </p:cNvPr>
                <p:cNvPicPr/>
                <p:nvPr/>
              </p:nvPicPr>
              <p:blipFill>
                <a:blip r:embed="rId55"/>
                <a:stretch>
                  <a:fillRect/>
                </a:stretch>
              </p:blipFill>
              <p:spPr>
                <a:xfrm>
                  <a:off x="3879332" y="2862240"/>
                  <a:ext cx="11520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84" name="Ink 83">
                  <a:extLst>
                    <a:ext uri="{FF2B5EF4-FFF2-40B4-BE49-F238E27FC236}">
                      <a16:creationId xmlns:a16="http://schemas.microsoft.com/office/drawing/2014/main" id="{39B85E0D-638E-4291-BC9E-0264EFF1E51E}"/>
                    </a:ext>
                  </a:extLst>
                </p14:cNvPr>
                <p14:cNvContentPartPr/>
                <p14:nvPr/>
              </p14:nvContentPartPr>
              <p14:xfrm>
                <a:off x="4000292" y="2823000"/>
                <a:ext cx="47880" cy="306360"/>
              </p14:xfrm>
            </p:contentPart>
          </mc:Choice>
          <mc:Fallback xmlns="">
            <p:pic>
              <p:nvPicPr>
                <p:cNvPr id="84" name="Ink 83">
                  <a:extLst>
                    <a:ext uri="{FF2B5EF4-FFF2-40B4-BE49-F238E27FC236}">
                      <a16:creationId xmlns:a16="http://schemas.microsoft.com/office/drawing/2014/main" id="{39B85E0D-638E-4291-BC9E-0264EFF1E51E}"/>
                    </a:ext>
                  </a:extLst>
                </p:cNvPr>
                <p:cNvPicPr/>
                <p:nvPr/>
              </p:nvPicPr>
              <p:blipFill>
                <a:blip r:embed="rId57"/>
                <a:stretch>
                  <a:fillRect/>
                </a:stretch>
              </p:blipFill>
              <p:spPr>
                <a:xfrm>
                  <a:off x="3982652" y="2805000"/>
                  <a:ext cx="83520" cy="3420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5" name="Ink 84">
                  <a:extLst>
                    <a:ext uri="{FF2B5EF4-FFF2-40B4-BE49-F238E27FC236}">
                      <a16:creationId xmlns:a16="http://schemas.microsoft.com/office/drawing/2014/main" id="{7AFBBDA3-4346-4602-8319-E5A22BB4C8A1}"/>
                    </a:ext>
                  </a:extLst>
                </p14:cNvPr>
                <p14:cNvContentPartPr/>
                <p14:nvPr/>
              </p14:nvContentPartPr>
              <p14:xfrm>
                <a:off x="4068332" y="3021360"/>
                <a:ext cx="93600" cy="102960"/>
              </p14:xfrm>
            </p:contentPart>
          </mc:Choice>
          <mc:Fallback xmlns="">
            <p:pic>
              <p:nvPicPr>
                <p:cNvPr id="85" name="Ink 84">
                  <a:extLst>
                    <a:ext uri="{FF2B5EF4-FFF2-40B4-BE49-F238E27FC236}">
                      <a16:creationId xmlns:a16="http://schemas.microsoft.com/office/drawing/2014/main" id="{7AFBBDA3-4346-4602-8319-E5A22BB4C8A1}"/>
                    </a:ext>
                  </a:extLst>
                </p:cNvPr>
                <p:cNvPicPr/>
                <p:nvPr/>
              </p:nvPicPr>
              <p:blipFill>
                <a:blip r:embed="rId59"/>
                <a:stretch>
                  <a:fillRect/>
                </a:stretch>
              </p:blipFill>
              <p:spPr>
                <a:xfrm>
                  <a:off x="4050692" y="3003720"/>
                  <a:ext cx="129240" cy="138600"/>
                </a:xfrm>
                <a:prstGeom prst="rect">
                  <a:avLst/>
                </a:prstGeom>
              </p:spPr>
            </p:pic>
          </mc:Fallback>
        </mc:AlternateContent>
      </p:grpSp>
      <p:grpSp>
        <p:nvGrpSpPr>
          <p:cNvPr id="86" name="Group 85">
            <a:extLst>
              <a:ext uri="{FF2B5EF4-FFF2-40B4-BE49-F238E27FC236}">
                <a16:creationId xmlns:a16="http://schemas.microsoft.com/office/drawing/2014/main" id="{B8422B96-56B4-48E4-A1A4-BFA9A8942594}"/>
              </a:ext>
            </a:extLst>
          </p:cNvPr>
          <p:cNvGrpSpPr/>
          <p:nvPr/>
        </p:nvGrpSpPr>
        <p:grpSpPr>
          <a:xfrm>
            <a:off x="2524292" y="3434640"/>
            <a:ext cx="749880" cy="466560"/>
            <a:chOff x="2524292" y="3434640"/>
            <a:chExt cx="749880" cy="466560"/>
          </a:xfrm>
        </p:grpSpPr>
        <mc:AlternateContent xmlns:mc="http://schemas.openxmlformats.org/markup-compatibility/2006" xmlns:p14="http://schemas.microsoft.com/office/powerpoint/2010/main">
          <mc:Choice Requires="p14">
            <p:contentPart p14:bwMode="auto" r:id="rId60">
              <p14:nvContentPartPr>
                <p14:cNvPr id="87" name="Ink 86">
                  <a:extLst>
                    <a:ext uri="{FF2B5EF4-FFF2-40B4-BE49-F238E27FC236}">
                      <a16:creationId xmlns:a16="http://schemas.microsoft.com/office/drawing/2014/main" id="{595255D4-CC86-4EED-BAC3-DD208071BCDF}"/>
                    </a:ext>
                  </a:extLst>
                </p14:cNvPr>
                <p14:cNvContentPartPr/>
                <p14:nvPr/>
              </p14:nvContentPartPr>
              <p14:xfrm>
                <a:off x="2571452" y="3434640"/>
                <a:ext cx="700560" cy="234720"/>
              </p14:xfrm>
            </p:contentPart>
          </mc:Choice>
          <mc:Fallback xmlns="">
            <p:pic>
              <p:nvPicPr>
                <p:cNvPr id="87" name="Ink 86">
                  <a:extLst>
                    <a:ext uri="{FF2B5EF4-FFF2-40B4-BE49-F238E27FC236}">
                      <a16:creationId xmlns:a16="http://schemas.microsoft.com/office/drawing/2014/main" id="{595255D4-CC86-4EED-BAC3-DD208071BCDF}"/>
                    </a:ext>
                  </a:extLst>
                </p:cNvPr>
                <p:cNvPicPr/>
                <p:nvPr/>
              </p:nvPicPr>
              <p:blipFill>
                <a:blip r:embed="rId61"/>
                <a:stretch>
                  <a:fillRect/>
                </a:stretch>
              </p:blipFill>
              <p:spPr>
                <a:xfrm>
                  <a:off x="2553452" y="3416640"/>
                  <a:ext cx="73620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8" name="Ink 87">
                  <a:extLst>
                    <a:ext uri="{FF2B5EF4-FFF2-40B4-BE49-F238E27FC236}">
                      <a16:creationId xmlns:a16="http://schemas.microsoft.com/office/drawing/2014/main" id="{FE5BE968-7237-45A6-8C03-41829AE572B0}"/>
                    </a:ext>
                  </a:extLst>
                </p14:cNvPr>
                <p14:cNvContentPartPr/>
                <p14:nvPr/>
              </p14:nvContentPartPr>
              <p14:xfrm>
                <a:off x="2524292" y="3664680"/>
                <a:ext cx="176760" cy="121680"/>
              </p14:xfrm>
            </p:contentPart>
          </mc:Choice>
          <mc:Fallback xmlns="">
            <p:pic>
              <p:nvPicPr>
                <p:cNvPr id="88" name="Ink 87">
                  <a:extLst>
                    <a:ext uri="{FF2B5EF4-FFF2-40B4-BE49-F238E27FC236}">
                      <a16:creationId xmlns:a16="http://schemas.microsoft.com/office/drawing/2014/main" id="{FE5BE968-7237-45A6-8C03-41829AE572B0}"/>
                    </a:ext>
                  </a:extLst>
                </p:cNvPr>
                <p:cNvPicPr/>
                <p:nvPr/>
              </p:nvPicPr>
              <p:blipFill>
                <a:blip r:embed="rId63"/>
                <a:stretch>
                  <a:fillRect/>
                </a:stretch>
              </p:blipFill>
              <p:spPr>
                <a:xfrm>
                  <a:off x="2506652" y="3647040"/>
                  <a:ext cx="212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9" name="Ink 88">
                  <a:extLst>
                    <a:ext uri="{FF2B5EF4-FFF2-40B4-BE49-F238E27FC236}">
                      <a16:creationId xmlns:a16="http://schemas.microsoft.com/office/drawing/2014/main" id="{E61DBE08-7DD8-492A-9FF1-3897CC045720}"/>
                    </a:ext>
                  </a:extLst>
                </p14:cNvPr>
                <p14:cNvContentPartPr/>
                <p14:nvPr/>
              </p14:nvContentPartPr>
              <p14:xfrm>
                <a:off x="2643452" y="3680520"/>
                <a:ext cx="245880" cy="220680"/>
              </p14:xfrm>
            </p:contentPart>
          </mc:Choice>
          <mc:Fallback xmlns="">
            <p:pic>
              <p:nvPicPr>
                <p:cNvPr id="89" name="Ink 88">
                  <a:extLst>
                    <a:ext uri="{FF2B5EF4-FFF2-40B4-BE49-F238E27FC236}">
                      <a16:creationId xmlns:a16="http://schemas.microsoft.com/office/drawing/2014/main" id="{E61DBE08-7DD8-492A-9FF1-3897CC045720}"/>
                    </a:ext>
                  </a:extLst>
                </p:cNvPr>
                <p:cNvPicPr/>
                <p:nvPr/>
              </p:nvPicPr>
              <p:blipFill>
                <a:blip r:embed="rId65"/>
                <a:stretch>
                  <a:fillRect/>
                </a:stretch>
              </p:blipFill>
              <p:spPr>
                <a:xfrm>
                  <a:off x="2625452" y="3662880"/>
                  <a:ext cx="2815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90" name="Ink 89">
                  <a:extLst>
                    <a:ext uri="{FF2B5EF4-FFF2-40B4-BE49-F238E27FC236}">
                      <a16:creationId xmlns:a16="http://schemas.microsoft.com/office/drawing/2014/main" id="{B134907B-6CE8-487A-8866-6BF594C6A322}"/>
                    </a:ext>
                  </a:extLst>
                </p14:cNvPr>
                <p14:cNvContentPartPr/>
                <p14:nvPr/>
              </p14:nvContentPartPr>
              <p14:xfrm>
                <a:off x="2854412" y="3773760"/>
                <a:ext cx="136800" cy="126000"/>
              </p14:xfrm>
            </p:contentPart>
          </mc:Choice>
          <mc:Fallback xmlns="">
            <p:pic>
              <p:nvPicPr>
                <p:cNvPr id="90" name="Ink 89">
                  <a:extLst>
                    <a:ext uri="{FF2B5EF4-FFF2-40B4-BE49-F238E27FC236}">
                      <a16:creationId xmlns:a16="http://schemas.microsoft.com/office/drawing/2014/main" id="{B134907B-6CE8-487A-8866-6BF594C6A322}"/>
                    </a:ext>
                  </a:extLst>
                </p:cNvPr>
                <p:cNvPicPr/>
                <p:nvPr/>
              </p:nvPicPr>
              <p:blipFill>
                <a:blip r:embed="rId67"/>
                <a:stretch>
                  <a:fillRect/>
                </a:stretch>
              </p:blipFill>
              <p:spPr>
                <a:xfrm>
                  <a:off x="2836412" y="3755760"/>
                  <a:ext cx="17244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91" name="Ink 90">
                  <a:extLst>
                    <a:ext uri="{FF2B5EF4-FFF2-40B4-BE49-F238E27FC236}">
                      <a16:creationId xmlns:a16="http://schemas.microsoft.com/office/drawing/2014/main" id="{C6EF5FF9-680E-414C-ABF5-03EA50C0A832}"/>
                    </a:ext>
                  </a:extLst>
                </p14:cNvPr>
                <p14:cNvContentPartPr/>
                <p14:nvPr/>
              </p14:nvContentPartPr>
              <p14:xfrm>
                <a:off x="3003092" y="3563880"/>
                <a:ext cx="154080" cy="176040"/>
              </p14:xfrm>
            </p:contentPart>
          </mc:Choice>
          <mc:Fallback xmlns="">
            <p:pic>
              <p:nvPicPr>
                <p:cNvPr id="91" name="Ink 90">
                  <a:extLst>
                    <a:ext uri="{FF2B5EF4-FFF2-40B4-BE49-F238E27FC236}">
                      <a16:creationId xmlns:a16="http://schemas.microsoft.com/office/drawing/2014/main" id="{C6EF5FF9-680E-414C-ABF5-03EA50C0A832}"/>
                    </a:ext>
                  </a:extLst>
                </p:cNvPr>
                <p:cNvPicPr/>
                <p:nvPr/>
              </p:nvPicPr>
              <p:blipFill>
                <a:blip r:embed="rId69"/>
                <a:stretch>
                  <a:fillRect/>
                </a:stretch>
              </p:blipFill>
              <p:spPr>
                <a:xfrm>
                  <a:off x="2985452" y="3546240"/>
                  <a:ext cx="18972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2" name="Ink 91">
                  <a:extLst>
                    <a:ext uri="{FF2B5EF4-FFF2-40B4-BE49-F238E27FC236}">
                      <a16:creationId xmlns:a16="http://schemas.microsoft.com/office/drawing/2014/main" id="{F9D7EB2C-5A92-4BA2-BFB6-079A0E742678}"/>
                    </a:ext>
                  </a:extLst>
                </p14:cNvPr>
                <p14:cNvContentPartPr/>
                <p14:nvPr/>
              </p14:nvContentPartPr>
              <p14:xfrm>
                <a:off x="3092732" y="3561360"/>
                <a:ext cx="181440" cy="231120"/>
              </p14:xfrm>
            </p:contentPart>
          </mc:Choice>
          <mc:Fallback xmlns="">
            <p:pic>
              <p:nvPicPr>
                <p:cNvPr id="92" name="Ink 91">
                  <a:extLst>
                    <a:ext uri="{FF2B5EF4-FFF2-40B4-BE49-F238E27FC236}">
                      <a16:creationId xmlns:a16="http://schemas.microsoft.com/office/drawing/2014/main" id="{F9D7EB2C-5A92-4BA2-BFB6-079A0E742678}"/>
                    </a:ext>
                  </a:extLst>
                </p:cNvPr>
                <p:cNvPicPr/>
                <p:nvPr/>
              </p:nvPicPr>
              <p:blipFill>
                <a:blip r:embed="rId71"/>
                <a:stretch>
                  <a:fillRect/>
                </a:stretch>
              </p:blipFill>
              <p:spPr>
                <a:xfrm>
                  <a:off x="3074732" y="3543720"/>
                  <a:ext cx="217080" cy="266760"/>
                </a:xfrm>
                <a:prstGeom prst="rect">
                  <a:avLst/>
                </a:prstGeom>
              </p:spPr>
            </p:pic>
          </mc:Fallback>
        </mc:AlternateContent>
      </p:grpSp>
      <p:grpSp>
        <p:nvGrpSpPr>
          <p:cNvPr id="93" name="Group 92">
            <a:extLst>
              <a:ext uri="{FF2B5EF4-FFF2-40B4-BE49-F238E27FC236}">
                <a16:creationId xmlns:a16="http://schemas.microsoft.com/office/drawing/2014/main" id="{B040DC06-3576-4E71-8018-961A4A5B5462}"/>
              </a:ext>
            </a:extLst>
          </p:cNvPr>
          <p:cNvGrpSpPr/>
          <p:nvPr/>
        </p:nvGrpSpPr>
        <p:grpSpPr>
          <a:xfrm>
            <a:off x="458252" y="3033240"/>
            <a:ext cx="145800" cy="1344240"/>
            <a:chOff x="458252" y="3033240"/>
            <a:chExt cx="145800" cy="1344240"/>
          </a:xfrm>
        </p:grpSpPr>
        <mc:AlternateContent xmlns:mc="http://schemas.openxmlformats.org/markup-compatibility/2006" xmlns:p14="http://schemas.microsoft.com/office/powerpoint/2010/main">
          <mc:Choice Requires="p14">
            <p:contentPart p14:bwMode="auto" r:id="rId72">
              <p14:nvContentPartPr>
                <p14:cNvPr id="94" name="Ink 93">
                  <a:extLst>
                    <a:ext uri="{FF2B5EF4-FFF2-40B4-BE49-F238E27FC236}">
                      <a16:creationId xmlns:a16="http://schemas.microsoft.com/office/drawing/2014/main" id="{58D7C68A-7F9A-4E91-BE57-6C00036D11ED}"/>
                    </a:ext>
                  </a:extLst>
                </p14:cNvPr>
                <p14:cNvContentPartPr/>
                <p14:nvPr/>
              </p14:nvContentPartPr>
              <p14:xfrm>
                <a:off x="480212" y="3090480"/>
                <a:ext cx="56160" cy="1287000"/>
              </p14:xfrm>
            </p:contentPart>
          </mc:Choice>
          <mc:Fallback xmlns="">
            <p:pic>
              <p:nvPicPr>
                <p:cNvPr id="94" name="Ink 93">
                  <a:extLst>
                    <a:ext uri="{FF2B5EF4-FFF2-40B4-BE49-F238E27FC236}">
                      <a16:creationId xmlns:a16="http://schemas.microsoft.com/office/drawing/2014/main" id="{58D7C68A-7F9A-4E91-BE57-6C00036D11ED}"/>
                    </a:ext>
                  </a:extLst>
                </p:cNvPr>
                <p:cNvPicPr/>
                <p:nvPr/>
              </p:nvPicPr>
              <p:blipFill>
                <a:blip r:embed="rId73"/>
                <a:stretch>
                  <a:fillRect/>
                </a:stretch>
              </p:blipFill>
              <p:spPr>
                <a:xfrm>
                  <a:off x="462212" y="3072480"/>
                  <a:ext cx="91800" cy="1322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5" name="Ink 94">
                  <a:extLst>
                    <a:ext uri="{FF2B5EF4-FFF2-40B4-BE49-F238E27FC236}">
                      <a16:creationId xmlns:a16="http://schemas.microsoft.com/office/drawing/2014/main" id="{30E9B418-FCCD-45DA-927A-D038D964F3BC}"/>
                    </a:ext>
                  </a:extLst>
                </p14:cNvPr>
                <p14:cNvContentPartPr/>
                <p14:nvPr/>
              </p14:nvContentPartPr>
              <p14:xfrm>
                <a:off x="458252" y="4195320"/>
                <a:ext cx="135000" cy="144000"/>
              </p14:xfrm>
            </p:contentPart>
          </mc:Choice>
          <mc:Fallback xmlns="">
            <p:pic>
              <p:nvPicPr>
                <p:cNvPr id="95" name="Ink 94">
                  <a:extLst>
                    <a:ext uri="{FF2B5EF4-FFF2-40B4-BE49-F238E27FC236}">
                      <a16:creationId xmlns:a16="http://schemas.microsoft.com/office/drawing/2014/main" id="{30E9B418-FCCD-45DA-927A-D038D964F3BC}"/>
                    </a:ext>
                  </a:extLst>
                </p:cNvPr>
                <p:cNvPicPr/>
                <p:nvPr/>
              </p:nvPicPr>
              <p:blipFill>
                <a:blip r:embed="rId75"/>
                <a:stretch>
                  <a:fillRect/>
                </a:stretch>
              </p:blipFill>
              <p:spPr>
                <a:xfrm>
                  <a:off x="440252" y="4177680"/>
                  <a:ext cx="17064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6" name="Ink 95">
                  <a:extLst>
                    <a:ext uri="{FF2B5EF4-FFF2-40B4-BE49-F238E27FC236}">
                      <a16:creationId xmlns:a16="http://schemas.microsoft.com/office/drawing/2014/main" id="{6E66A8C8-008C-4726-B0D1-BCD2478E8EE7}"/>
                    </a:ext>
                  </a:extLst>
                </p14:cNvPr>
                <p14:cNvContentPartPr/>
                <p14:nvPr/>
              </p14:nvContentPartPr>
              <p14:xfrm>
                <a:off x="462572" y="3033240"/>
                <a:ext cx="141480" cy="137520"/>
              </p14:xfrm>
            </p:contentPart>
          </mc:Choice>
          <mc:Fallback xmlns="">
            <p:pic>
              <p:nvPicPr>
                <p:cNvPr id="96" name="Ink 95">
                  <a:extLst>
                    <a:ext uri="{FF2B5EF4-FFF2-40B4-BE49-F238E27FC236}">
                      <a16:creationId xmlns:a16="http://schemas.microsoft.com/office/drawing/2014/main" id="{6E66A8C8-008C-4726-B0D1-BCD2478E8EE7}"/>
                    </a:ext>
                  </a:extLst>
                </p:cNvPr>
                <p:cNvPicPr/>
                <p:nvPr/>
              </p:nvPicPr>
              <p:blipFill>
                <a:blip r:embed="rId77"/>
                <a:stretch>
                  <a:fillRect/>
                </a:stretch>
              </p:blipFill>
              <p:spPr>
                <a:xfrm>
                  <a:off x="444572" y="3015240"/>
                  <a:ext cx="177120" cy="173160"/>
                </a:xfrm>
                <a:prstGeom prst="rect">
                  <a:avLst/>
                </a:prstGeom>
              </p:spPr>
            </p:pic>
          </mc:Fallback>
        </mc:AlternateContent>
      </p:grpSp>
      <p:grpSp>
        <p:nvGrpSpPr>
          <p:cNvPr id="100" name="Group 99">
            <a:extLst>
              <a:ext uri="{FF2B5EF4-FFF2-40B4-BE49-F238E27FC236}">
                <a16:creationId xmlns:a16="http://schemas.microsoft.com/office/drawing/2014/main" id="{87D91554-8813-4B9A-A666-14929CE578D3}"/>
              </a:ext>
            </a:extLst>
          </p:cNvPr>
          <p:cNvGrpSpPr/>
          <p:nvPr/>
        </p:nvGrpSpPr>
        <p:grpSpPr>
          <a:xfrm>
            <a:off x="2266532" y="4301520"/>
            <a:ext cx="299520" cy="381960"/>
            <a:chOff x="2266532" y="4301520"/>
            <a:chExt cx="299520" cy="381960"/>
          </a:xfrm>
        </p:grpSpPr>
        <mc:AlternateContent xmlns:mc="http://schemas.openxmlformats.org/markup-compatibility/2006" xmlns:p14="http://schemas.microsoft.com/office/powerpoint/2010/main">
          <mc:Choice Requires="p14">
            <p:contentPart p14:bwMode="auto" r:id="rId78">
              <p14:nvContentPartPr>
                <p14:cNvPr id="101" name="Ink 100">
                  <a:extLst>
                    <a:ext uri="{FF2B5EF4-FFF2-40B4-BE49-F238E27FC236}">
                      <a16:creationId xmlns:a16="http://schemas.microsoft.com/office/drawing/2014/main" id="{BD1C9761-30F4-4413-ACFE-0A3F40C2B87E}"/>
                    </a:ext>
                  </a:extLst>
                </p14:cNvPr>
                <p14:cNvContentPartPr/>
                <p14:nvPr/>
              </p14:nvContentPartPr>
              <p14:xfrm>
                <a:off x="2266532" y="4419960"/>
                <a:ext cx="186840" cy="194760"/>
              </p14:xfrm>
            </p:contentPart>
          </mc:Choice>
          <mc:Fallback xmlns="">
            <p:pic>
              <p:nvPicPr>
                <p:cNvPr id="101" name="Ink 100">
                  <a:extLst>
                    <a:ext uri="{FF2B5EF4-FFF2-40B4-BE49-F238E27FC236}">
                      <a16:creationId xmlns:a16="http://schemas.microsoft.com/office/drawing/2014/main" id="{BD1C9761-30F4-4413-ACFE-0A3F40C2B87E}"/>
                    </a:ext>
                  </a:extLst>
                </p:cNvPr>
                <p:cNvPicPr/>
                <p:nvPr/>
              </p:nvPicPr>
              <p:blipFill>
                <a:blip r:embed="rId79"/>
                <a:stretch>
                  <a:fillRect/>
                </a:stretch>
              </p:blipFill>
              <p:spPr>
                <a:xfrm>
                  <a:off x="2248532" y="4402320"/>
                  <a:ext cx="22248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02" name="Ink 101">
                  <a:extLst>
                    <a:ext uri="{FF2B5EF4-FFF2-40B4-BE49-F238E27FC236}">
                      <a16:creationId xmlns:a16="http://schemas.microsoft.com/office/drawing/2014/main" id="{219DCC54-763B-4746-B9BA-A7038731AF94}"/>
                    </a:ext>
                  </a:extLst>
                </p14:cNvPr>
                <p14:cNvContentPartPr/>
                <p14:nvPr/>
              </p14:nvContentPartPr>
              <p14:xfrm>
                <a:off x="2357612" y="4486920"/>
                <a:ext cx="30960" cy="196560"/>
              </p14:xfrm>
            </p:contentPart>
          </mc:Choice>
          <mc:Fallback xmlns="">
            <p:pic>
              <p:nvPicPr>
                <p:cNvPr id="102" name="Ink 101">
                  <a:extLst>
                    <a:ext uri="{FF2B5EF4-FFF2-40B4-BE49-F238E27FC236}">
                      <a16:creationId xmlns:a16="http://schemas.microsoft.com/office/drawing/2014/main" id="{219DCC54-763B-4746-B9BA-A7038731AF94}"/>
                    </a:ext>
                  </a:extLst>
                </p:cNvPr>
                <p:cNvPicPr/>
                <p:nvPr/>
              </p:nvPicPr>
              <p:blipFill>
                <a:blip r:embed="rId81"/>
                <a:stretch>
                  <a:fillRect/>
                </a:stretch>
              </p:blipFill>
              <p:spPr>
                <a:xfrm>
                  <a:off x="2339972" y="4468920"/>
                  <a:ext cx="66600" cy="232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03" name="Ink 102">
                  <a:extLst>
                    <a:ext uri="{FF2B5EF4-FFF2-40B4-BE49-F238E27FC236}">
                      <a16:creationId xmlns:a16="http://schemas.microsoft.com/office/drawing/2014/main" id="{3707C918-BA5B-413C-83C6-F058525B6118}"/>
                    </a:ext>
                  </a:extLst>
                </p14:cNvPr>
                <p14:cNvContentPartPr/>
                <p14:nvPr/>
              </p14:nvContentPartPr>
              <p14:xfrm>
                <a:off x="2482172" y="4301520"/>
                <a:ext cx="83880" cy="163080"/>
              </p14:xfrm>
            </p:contentPart>
          </mc:Choice>
          <mc:Fallback xmlns="">
            <p:pic>
              <p:nvPicPr>
                <p:cNvPr id="103" name="Ink 102">
                  <a:extLst>
                    <a:ext uri="{FF2B5EF4-FFF2-40B4-BE49-F238E27FC236}">
                      <a16:creationId xmlns:a16="http://schemas.microsoft.com/office/drawing/2014/main" id="{3707C918-BA5B-413C-83C6-F058525B6118}"/>
                    </a:ext>
                  </a:extLst>
                </p:cNvPr>
                <p:cNvPicPr/>
                <p:nvPr/>
              </p:nvPicPr>
              <p:blipFill>
                <a:blip r:embed="rId83"/>
                <a:stretch>
                  <a:fillRect/>
                </a:stretch>
              </p:blipFill>
              <p:spPr>
                <a:xfrm>
                  <a:off x="2464172" y="4283880"/>
                  <a:ext cx="119520" cy="198720"/>
                </a:xfrm>
                <a:prstGeom prst="rect">
                  <a:avLst/>
                </a:prstGeom>
              </p:spPr>
            </p:pic>
          </mc:Fallback>
        </mc:AlternateContent>
      </p:grpSp>
      <p:grpSp>
        <p:nvGrpSpPr>
          <p:cNvPr id="104" name="Group 103">
            <a:extLst>
              <a:ext uri="{FF2B5EF4-FFF2-40B4-BE49-F238E27FC236}">
                <a16:creationId xmlns:a16="http://schemas.microsoft.com/office/drawing/2014/main" id="{3A982BA8-2984-4A2F-B1AB-FEC698A575C5}"/>
              </a:ext>
            </a:extLst>
          </p:cNvPr>
          <p:cNvGrpSpPr/>
          <p:nvPr/>
        </p:nvGrpSpPr>
        <p:grpSpPr>
          <a:xfrm>
            <a:off x="2725172" y="4486920"/>
            <a:ext cx="121680" cy="108720"/>
            <a:chOff x="2725172" y="4486920"/>
            <a:chExt cx="121680" cy="108720"/>
          </a:xfrm>
        </p:grpSpPr>
        <mc:AlternateContent xmlns:mc="http://schemas.openxmlformats.org/markup-compatibility/2006" xmlns:p14="http://schemas.microsoft.com/office/powerpoint/2010/main">
          <mc:Choice Requires="p14">
            <p:contentPart p14:bwMode="auto" r:id="rId84">
              <p14:nvContentPartPr>
                <p14:cNvPr id="105" name="Ink 104">
                  <a:extLst>
                    <a:ext uri="{FF2B5EF4-FFF2-40B4-BE49-F238E27FC236}">
                      <a16:creationId xmlns:a16="http://schemas.microsoft.com/office/drawing/2014/main" id="{206EFF9C-2876-4A83-A1D8-F09831851C05}"/>
                    </a:ext>
                  </a:extLst>
                </p14:cNvPr>
                <p14:cNvContentPartPr/>
                <p14:nvPr/>
              </p14:nvContentPartPr>
              <p14:xfrm>
                <a:off x="2725172" y="4486920"/>
                <a:ext cx="121680" cy="21960"/>
              </p14:xfrm>
            </p:contentPart>
          </mc:Choice>
          <mc:Fallback xmlns="">
            <p:pic>
              <p:nvPicPr>
                <p:cNvPr id="105" name="Ink 104">
                  <a:extLst>
                    <a:ext uri="{FF2B5EF4-FFF2-40B4-BE49-F238E27FC236}">
                      <a16:creationId xmlns:a16="http://schemas.microsoft.com/office/drawing/2014/main" id="{206EFF9C-2876-4A83-A1D8-F09831851C05}"/>
                    </a:ext>
                  </a:extLst>
                </p:cNvPr>
                <p:cNvPicPr/>
                <p:nvPr/>
              </p:nvPicPr>
              <p:blipFill>
                <a:blip r:embed="rId85"/>
                <a:stretch>
                  <a:fillRect/>
                </a:stretch>
              </p:blipFill>
              <p:spPr>
                <a:xfrm>
                  <a:off x="2707532" y="4469280"/>
                  <a:ext cx="1573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06" name="Ink 105">
                  <a:extLst>
                    <a:ext uri="{FF2B5EF4-FFF2-40B4-BE49-F238E27FC236}">
                      <a16:creationId xmlns:a16="http://schemas.microsoft.com/office/drawing/2014/main" id="{6150BDAA-FB72-4567-AD58-71F5A8210414}"/>
                    </a:ext>
                  </a:extLst>
                </p14:cNvPr>
                <p14:cNvContentPartPr/>
                <p14:nvPr/>
              </p14:nvContentPartPr>
              <p14:xfrm>
                <a:off x="2750012" y="4576920"/>
                <a:ext cx="91800" cy="18720"/>
              </p14:xfrm>
            </p:contentPart>
          </mc:Choice>
          <mc:Fallback xmlns="">
            <p:pic>
              <p:nvPicPr>
                <p:cNvPr id="106" name="Ink 105">
                  <a:extLst>
                    <a:ext uri="{FF2B5EF4-FFF2-40B4-BE49-F238E27FC236}">
                      <a16:creationId xmlns:a16="http://schemas.microsoft.com/office/drawing/2014/main" id="{6150BDAA-FB72-4567-AD58-71F5A8210414}"/>
                    </a:ext>
                  </a:extLst>
                </p:cNvPr>
                <p:cNvPicPr/>
                <p:nvPr/>
              </p:nvPicPr>
              <p:blipFill>
                <a:blip r:embed="rId87"/>
                <a:stretch>
                  <a:fillRect/>
                </a:stretch>
              </p:blipFill>
              <p:spPr>
                <a:xfrm>
                  <a:off x="2732372" y="4559280"/>
                  <a:ext cx="127440" cy="54360"/>
                </a:xfrm>
                <a:prstGeom prst="rect">
                  <a:avLst/>
                </a:prstGeom>
              </p:spPr>
            </p:pic>
          </mc:Fallback>
        </mc:AlternateContent>
      </p:grpSp>
      <p:grpSp>
        <p:nvGrpSpPr>
          <p:cNvPr id="107" name="Group 106">
            <a:extLst>
              <a:ext uri="{FF2B5EF4-FFF2-40B4-BE49-F238E27FC236}">
                <a16:creationId xmlns:a16="http://schemas.microsoft.com/office/drawing/2014/main" id="{E54ED8EE-6FDC-46A0-AF01-B5066B51FCE4}"/>
              </a:ext>
            </a:extLst>
          </p:cNvPr>
          <p:cNvGrpSpPr/>
          <p:nvPr/>
        </p:nvGrpSpPr>
        <p:grpSpPr>
          <a:xfrm>
            <a:off x="3014252" y="4226280"/>
            <a:ext cx="1310760" cy="852120"/>
            <a:chOff x="3014252" y="4226280"/>
            <a:chExt cx="1310760" cy="852120"/>
          </a:xfrm>
        </p:grpSpPr>
        <mc:AlternateContent xmlns:mc="http://schemas.openxmlformats.org/markup-compatibility/2006" xmlns:p14="http://schemas.microsoft.com/office/powerpoint/2010/main">
          <mc:Choice Requires="p14">
            <p:contentPart p14:bwMode="auto" r:id="rId88">
              <p14:nvContentPartPr>
                <p14:cNvPr id="108" name="Ink 107">
                  <a:extLst>
                    <a:ext uri="{FF2B5EF4-FFF2-40B4-BE49-F238E27FC236}">
                      <a16:creationId xmlns:a16="http://schemas.microsoft.com/office/drawing/2014/main" id="{4FCCF23F-01A8-4300-B3DA-1F7FD8849B60}"/>
                    </a:ext>
                  </a:extLst>
                </p14:cNvPr>
                <p14:cNvContentPartPr/>
                <p14:nvPr/>
              </p14:nvContentPartPr>
              <p14:xfrm>
                <a:off x="3107852" y="4333920"/>
                <a:ext cx="99720" cy="275400"/>
              </p14:xfrm>
            </p:contentPart>
          </mc:Choice>
          <mc:Fallback xmlns="">
            <p:pic>
              <p:nvPicPr>
                <p:cNvPr id="108" name="Ink 107">
                  <a:extLst>
                    <a:ext uri="{FF2B5EF4-FFF2-40B4-BE49-F238E27FC236}">
                      <a16:creationId xmlns:a16="http://schemas.microsoft.com/office/drawing/2014/main" id="{4FCCF23F-01A8-4300-B3DA-1F7FD8849B60}"/>
                    </a:ext>
                  </a:extLst>
                </p:cNvPr>
                <p:cNvPicPr/>
                <p:nvPr/>
              </p:nvPicPr>
              <p:blipFill>
                <a:blip r:embed="rId89"/>
                <a:stretch>
                  <a:fillRect/>
                </a:stretch>
              </p:blipFill>
              <p:spPr>
                <a:xfrm>
                  <a:off x="3090212" y="4315920"/>
                  <a:ext cx="1353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9" name="Ink 108">
                  <a:extLst>
                    <a:ext uri="{FF2B5EF4-FFF2-40B4-BE49-F238E27FC236}">
                      <a16:creationId xmlns:a16="http://schemas.microsoft.com/office/drawing/2014/main" id="{2B1C2EB5-0AFC-4A63-8C6C-177FFBCA34F8}"/>
                    </a:ext>
                  </a:extLst>
                </p14:cNvPr>
                <p14:cNvContentPartPr/>
                <p14:nvPr/>
              </p14:nvContentPartPr>
              <p14:xfrm>
                <a:off x="3276332" y="4350480"/>
                <a:ext cx="173880" cy="172080"/>
              </p14:xfrm>
            </p:contentPart>
          </mc:Choice>
          <mc:Fallback xmlns="">
            <p:pic>
              <p:nvPicPr>
                <p:cNvPr id="109" name="Ink 108">
                  <a:extLst>
                    <a:ext uri="{FF2B5EF4-FFF2-40B4-BE49-F238E27FC236}">
                      <a16:creationId xmlns:a16="http://schemas.microsoft.com/office/drawing/2014/main" id="{2B1C2EB5-0AFC-4A63-8C6C-177FFBCA34F8}"/>
                    </a:ext>
                  </a:extLst>
                </p:cNvPr>
                <p:cNvPicPr/>
                <p:nvPr/>
              </p:nvPicPr>
              <p:blipFill>
                <a:blip r:embed="rId91"/>
                <a:stretch>
                  <a:fillRect/>
                </a:stretch>
              </p:blipFill>
              <p:spPr>
                <a:xfrm>
                  <a:off x="3258332" y="4332840"/>
                  <a:ext cx="209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10" name="Ink 109">
                  <a:extLst>
                    <a:ext uri="{FF2B5EF4-FFF2-40B4-BE49-F238E27FC236}">
                      <a16:creationId xmlns:a16="http://schemas.microsoft.com/office/drawing/2014/main" id="{69CF2B9D-807F-47D1-8A4A-75CF814780BD}"/>
                    </a:ext>
                  </a:extLst>
                </p14:cNvPr>
                <p14:cNvContentPartPr/>
                <p14:nvPr/>
              </p14:nvContentPartPr>
              <p14:xfrm>
                <a:off x="3393332" y="4425000"/>
                <a:ext cx="9720" cy="186480"/>
              </p14:xfrm>
            </p:contentPart>
          </mc:Choice>
          <mc:Fallback xmlns="">
            <p:pic>
              <p:nvPicPr>
                <p:cNvPr id="110" name="Ink 109">
                  <a:extLst>
                    <a:ext uri="{FF2B5EF4-FFF2-40B4-BE49-F238E27FC236}">
                      <a16:creationId xmlns:a16="http://schemas.microsoft.com/office/drawing/2014/main" id="{69CF2B9D-807F-47D1-8A4A-75CF814780BD}"/>
                    </a:ext>
                  </a:extLst>
                </p:cNvPr>
                <p:cNvPicPr/>
                <p:nvPr/>
              </p:nvPicPr>
              <p:blipFill>
                <a:blip r:embed="rId93"/>
                <a:stretch>
                  <a:fillRect/>
                </a:stretch>
              </p:blipFill>
              <p:spPr>
                <a:xfrm>
                  <a:off x="3375692" y="4407360"/>
                  <a:ext cx="45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11" name="Ink 110">
                  <a:extLst>
                    <a:ext uri="{FF2B5EF4-FFF2-40B4-BE49-F238E27FC236}">
                      <a16:creationId xmlns:a16="http://schemas.microsoft.com/office/drawing/2014/main" id="{F487438F-DFBD-4457-AD9C-7119437F0788}"/>
                    </a:ext>
                  </a:extLst>
                </p14:cNvPr>
                <p14:cNvContentPartPr/>
                <p14:nvPr/>
              </p14:nvContentPartPr>
              <p14:xfrm>
                <a:off x="3569012" y="4466040"/>
                <a:ext cx="169200" cy="104040"/>
              </p14:xfrm>
            </p:contentPart>
          </mc:Choice>
          <mc:Fallback xmlns="">
            <p:pic>
              <p:nvPicPr>
                <p:cNvPr id="111" name="Ink 110">
                  <a:extLst>
                    <a:ext uri="{FF2B5EF4-FFF2-40B4-BE49-F238E27FC236}">
                      <a16:creationId xmlns:a16="http://schemas.microsoft.com/office/drawing/2014/main" id="{F487438F-DFBD-4457-AD9C-7119437F0788}"/>
                    </a:ext>
                  </a:extLst>
                </p:cNvPr>
                <p:cNvPicPr/>
                <p:nvPr/>
              </p:nvPicPr>
              <p:blipFill>
                <a:blip r:embed="rId95"/>
                <a:stretch>
                  <a:fillRect/>
                </a:stretch>
              </p:blipFill>
              <p:spPr>
                <a:xfrm>
                  <a:off x="3551372" y="4448040"/>
                  <a:ext cx="20484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12" name="Ink 111">
                  <a:extLst>
                    <a:ext uri="{FF2B5EF4-FFF2-40B4-BE49-F238E27FC236}">
                      <a16:creationId xmlns:a16="http://schemas.microsoft.com/office/drawing/2014/main" id="{FA991840-EB38-41A6-A795-F5840A78FE35}"/>
                    </a:ext>
                  </a:extLst>
                </p14:cNvPr>
                <p14:cNvContentPartPr/>
                <p14:nvPr/>
              </p14:nvContentPartPr>
              <p14:xfrm>
                <a:off x="3757652" y="4226280"/>
                <a:ext cx="84600" cy="157320"/>
              </p14:xfrm>
            </p:contentPart>
          </mc:Choice>
          <mc:Fallback xmlns="">
            <p:pic>
              <p:nvPicPr>
                <p:cNvPr id="112" name="Ink 111">
                  <a:extLst>
                    <a:ext uri="{FF2B5EF4-FFF2-40B4-BE49-F238E27FC236}">
                      <a16:creationId xmlns:a16="http://schemas.microsoft.com/office/drawing/2014/main" id="{FA991840-EB38-41A6-A795-F5840A78FE35}"/>
                    </a:ext>
                  </a:extLst>
                </p:cNvPr>
                <p:cNvPicPr/>
                <p:nvPr/>
              </p:nvPicPr>
              <p:blipFill>
                <a:blip r:embed="rId97"/>
                <a:stretch>
                  <a:fillRect/>
                </a:stretch>
              </p:blipFill>
              <p:spPr>
                <a:xfrm>
                  <a:off x="3739652" y="4208280"/>
                  <a:ext cx="1202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13" name="Ink 112">
                  <a:extLst>
                    <a:ext uri="{FF2B5EF4-FFF2-40B4-BE49-F238E27FC236}">
                      <a16:creationId xmlns:a16="http://schemas.microsoft.com/office/drawing/2014/main" id="{257FB2DE-635B-4B6E-8F53-56692FD262D6}"/>
                    </a:ext>
                  </a:extLst>
                </p14:cNvPr>
                <p14:cNvContentPartPr/>
                <p14:nvPr/>
              </p14:nvContentPartPr>
              <p14:xfrm>
                <a:off x="3014252" y="4943040"/>
                <a:ext cx="108360" cy="14400"/>
              </p14:xfrm>
            </p:contentPart>
          </mc:Choice>
          <mc:Fallback xmlns="">
            <p:pic>
              <p:nvPicPr>
                <p:cNvPr id="113" name="Ink 112">
                  <a:extLst>
                    <a:ext uri="{FF2B5EF4-FFF2-40B4-BE49-F238E27FC236}">
                      <a16:creationId xmlns:a16="http://schemas.microsoft.com/office/drawing/2014/main" id="{257FB2DE-635B-4B6E-8F53-56692FD262D6}"/>
                    </a:ext>
                  </a:extLst>
                </p:cNvPr>
                <p:cNvPicPr/>
                <p:nvPr/>
              </p:nvPicPr>
              <p:blipFill>
                <a:blip r:embed="rId99"/>
                <a:stretch>
                  <a:fillRect/>
                </a:stretch>
              </p:blipFill>
              <p:spPr>
                <a:xfrm>
                  <a:off x="2996252" y="4925400"/>
                  <a:ext cx="14400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4" name="Ink 113">
                  <a:extLst>
                    <a:ext uri="{FF2B5EF4-FFF2-40B4-BE49-F238E27FC236}">
                      <a16:creationId xmlns:a16="http://schemas.microsoft.com/office/drawing/2014/main" id="{08E83FA5-08F7-406F-8F6D-80765462884A}"/>
                    </a:ext>
                  </a:extLst>
                </p14:cNvPr>
                <p14:cNvContentPartPr/>
                <p14:nvPr/>
              </p14:nvContentPartPr>
              <p14:xfrm>
                <a:off x="3040532" y="5023680"/>
                <a:ext cx="92160" cy="21960"/>
              </p14:xfrm>
            </p:contentPart>
          </mc:Choice>
          <mc:Fallback xmlns="">
            <p:pic>
              <p:nvPicPr>
                <p:cNvPr id="114" name="Ink 113">
                  <a:extLst>
                    <a:ext uri="{FF2B5EF4-FFF2-40B4-BE49-F238E27FC236}">
                      <a16:creationId xmlns:a16="http://schemas.microsoft.com/office/drawing/2014/main" id="{08E83FA5-08F7-406F-8F6D-80765462884A}"/>
                    </a:ext>
                  </a:extLst>
                </p:cNvPr>
                <p:cNvPicPr/>
                <p:nvPr/>
              </p:nvPicPr>
              <p:blipFill>
                <a:blip r:embed="rId101"/>
                <a:stretch>
                  <a:fillRect/>
                </a:stretch>
              </p:blipFill>
              <p:spPr>
                <a:xfrm>
                  <a:off x="3022532" y="5006040"/>
                  <a:ext cx="127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5" name="Ink 114">
                  <a:extLst>
                    <a:ext uri="{FF2B5EF4-FFF2-40B4-BE49-F238E27FC236}">
                      <a16:creationId xmlns:a16="http://schemas.microsoft.com/office/drawing/2014/main" id="{C3B9757D-FA24-4C8B-BBA7-86DB23F29456}"/>
                    </a:ext>
                  </a:extLst>
                </p14:cNvPr>
                <p14:cNvContentPartPr/>
                <p14:nvPr/>
              </p14:nvContentPartPr>
              <p14:xfrm>
                <a:off x="3352652" y="4855920"/>
                <a:ext cx="135000" cy="222480"/>
              </p14:xfrm>
            </p:contentPart>
          </mc:Choice>
          <mc:Fallback xmlns="">
            <p:pic>
              <p:nvPicPr>
                <p:cNvPr id="115" name="Ink 114">
                  <a:extLst>
                    <a:ext uri="{FF2B5EF4-FFF2-40B4-BE49-F238E27FC236}">
                      <a16:creationId xmlns:a16="http://schemas.microsoft.com/office/drawing/2014/main" id="{C3B9757D-FA24-4C8B-BBA7-86DB23F29456}"/>
                    </a:ext>
                  </a:extLst>
                </p:cNvPr>
                <p:cNvPicPr/>
                <p:nvPr/>
              </p:nvPicPr>
              <p:blipFill>
                <a:blip r:embed="rId103"/>
                <a:stretch>
                  <a:fillRect/>
                </a:stretch>
              </p:blipFill>
              <p:spPr>
                <a:xfrm>
                  <a:off x="3335012" y="4838280"/>
                  <a:ext cx="17064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6" name="Ink 115">
                  <a:extLst>
                    <a:ext uri="{FF2B5EF4-FFF2-40B4-BE49-F238E27FC236}">
                      <a16:creationId xmlns:a16="http://schemas.microsoft.com/office/drawing/2014/main" id="{114BE902-0AD2-47B8-A54E-4412D049C13A}"/>
                    </a:ext>
                  </a:extLst>
                </p14:cNvPr>
                <p14:cNvContentPartPr/>
                <p14:nvPr/>
              </p14:nvContentPartPr>
              <p14:xfrm>
                <a:off x="3549932" y="4832880"/>
                <a:ext cx="120240" cy="234000"/>
              </p14:xfrm>
            </p:contentPart>
          </mc:Choice>
          <mc:Fallback xmlns="">
            <p:pic>
              <p:nvPicPr>
                <p:cNvPr id="116" name="Ink 115">
                  <a:extLst>
                    <a:ext uri="{FF2B5EF4-FFF2-40B4-BE49-F238E27FC236}">
                      <a16:creationId xmlns:a16="http://schemas.microsoft.com/office/drawing/2014/main" id="{114BE902-0AD2-47B8-A54E-4412D049C13A}"/>
                    </a:ext>
                  </a:extLst>
                </p:cNvPr>
                <p:cNvPicPr/>
                <p:nvPr/>
              </p:nvPicPr>
              <p:blipFill>
                <a:blip r:embed="rId105"/>
                <a:stretch>
                  <a:fillRect/>
                </a:stretch>
              </p:blipFill>
              <p:spPr>
                <a:xfrm>
                  <a:off x="3532292" y="4815240"/>
                  <a:ext cx="15588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7" name="Ink 116">
                  <a:extLst>
                    <a:ext uri="{FF2B5EF4-FFF2-40B4-BE49-F238E27FC236}">
                      <a16:creationId xmlns:a16="http://schemas.microsoft.com/office/drawing/2014/main" id="{A7470721-5590-434E-B354-A44A10788D4A}"/>
                    </a:ext>
                  </a:extLst>
                </p14:cNvPr>
                <p14:cNvContentPartPr/>
                <p14:nvPr/>
              </p14:nvContentPartPr>
              <p14:xfrm>
                <a:off x="3770612" y="4925400"/>
                <a:ext cx="5040" cy="3960"/>
              </p14:xfrm>
            </p:contentPart>
          </mc:Choice>
          <mc:Fallback xmlns="">
            <p:pic>
              <p:nvPicPr>
                <p:cNvPr id="117" name="Ink 116">
                  <a:extLst>
                    <a:ext uri="{FF2B5EF4-FFF2-40B4-BE49-F238E27FC236}">
                      <a16:creationId xmlns:a16="http://schemas.microsoft.com/office/drawing/2014/main" id="{A7470721-5590-434E-B354-A44A10788D4A}"/>
                    </a:ext>
                  </a:extLst>
                </p:cNvPr>
                <p:cNvPicPr/>
                <p:nvPr/>
              </p:nvPicPr>
              <p:blipFill>
                <a:blip r:embed="rId107"/>
                <a:stretch>
                  <a:fillRect/>
                </a:stretch>
              </p:blipFill>
              <p:spPr>
                <a:xfrm>
                  <a:off x="3752612" y="4907760"/>
                  <a:ext cx="406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18" name="Ink 117">
                  <a:extLst>
                    <a:ext uri="{FF2B5EF4-FFF2-40B4-BE49-F238E27FC236}">
                      <a16:creationId xmlns:a16="http://schemas.microsoft.com/office/drawing/2014/main" id="{E84A1067-71B6-4DAC-8B84-E02CF00F4AB2}"/>
                    </a:ext>
                  </a:extLst>
                </p14:cNvPr>
                <p14:cNvContentPartPr/>
                <p14:nvPr/>
              </p14:nvContentPartPr>
              <p14:xfrm>
                <a:off x="3846212" y="4777080"/>
                <a:ext cx="142920" cy="190080"/>
              </p14:xfrm>
            </p:contentPart>
          </mc:Choice>
          <mc:Fallback xmlns="">
            <p:pic>
              <p:nvPicPr>
                <p:cNvPr id="118" name="Ink 117">
                  <a:extLst>
                    <a:ext uri="{FF2B5EF4-FFF2-40B4-BE49-F238E27FC236}">
                      <a16:creationId xmlns:a16="http://schemas.microsoft.com/office/drawing/2014/main" id="{E84A1067-71B6-4DAC-8B84-E02CF00F4AB2}"/>
                    </a:ext>
                  </a:extLst>
                </p:cNvPr>
                <p:cNvPicPr/>
                <p:nvPr/>
              </p:nvPicPr>
              <p:blipFill>
                <a:blip r:embed="rId109"/>
                <a:stretch>
                  <a:fillRect/>
                </a:stretch>
              </p:blipFill>
              <p:spPr>
                <a:xfrm>
                  <a:off x="3828212" y="4759440"/>
                  <a:ext cx="1785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19" name="Ink 118">
                  <a:extLst>
                    <a:ext uri="{FF2B5EF4-FFF2-40B4-BE49-F238E27FC236}">
                      <a16:creationId xmlns:a16="http://schemas.microsoft.com/office/drawing/2014/main" id="{F6A7B9C6-28D0-4A35-8623-DE69FBCBF3E9}"/>
                    </a:ext>
                  </a:extLst>
                </p14:cNvPr>
                <p14:cNvContentPartPr/>
                <p14:nvPr/>
              </p14:nvContentPartPr>
              <p14:xfrm>
                <a:off x="3914972" y="4873200"/>
                <a:ext cx="24120" cy="167760"/>
              </p14:xfrm>
            </p:contentPart>
          </mc:Choice>
          <mc:Fallback xmlns="">
            <p:pic>
              <p:nvPicPr>
                <p:cNvPr id="119" name="Ink 118">
                  <a:extLst>
                    <a:ext uri="{FF2B5EF4-FFF2-40B4-BE49-F238E27FC236}">
                      <a16:creationId xmlns:a16="http://schemas.microsoft.com/office/drawing/2014/main" id="{F6A7B9C6-28D0-4A35-8623-DE69FBCBF3E9}"/>
                    </a:ext>
                  </a:extLst>
                </p:cNvPr>
                <p:cNvPicPr/>
                <p:nvPr/>
              </p:nvPicPr>
              <p:blipFill>
                <a:blip r:embed="rId111"/>
                <a:stretch>
                  <a:fillRect/>
                </a:stretch>
              </p:blipFill>
              <p:spPr>
                <a:xfrm>
                  <a:off x="3896972" y="4855560"/>
                  <a:ext cx="5976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0" name="Ink 119">
                  <a:extLst>
                    <a:ext uri="{FF2B5EF4-FFF2-40B4-BE49-F238E27FC236}">
                      <a16:creationId xmlns:a16="http://schemas.microsoft.com/office/drawing/2014/main" id="{8F26F99B-EF9A-4A00-AA6B-DDEE5CC518AB}"/>
                    </a:ext>
                  </a:extLst>
                </p14:cNvPr>
                <p14:cNvContentPartPr/>
                <p14:nvPr/>
              </p14:nvContentPartPr>
              <p14:xfrm>
                <a:off x="4077692" y="4904520"/>
                <a:ext cx="151560" cy="110520"/>
              </p14:xfrm>
            </p:contentPart>
          </mc:Choice>
          <mc:Fallback xmlns="">
            <p:pic>
              <p:nvPicPr>
                <p:cNvPr id="120" name="Ink 119">
                  <a:extLst>
                    <a:ext uri="{FF2B5EF4-FFF2-40B4-BE49-F238E27FC236}">
                      <a16:creationId xmlns:a16="http://schemas.microsoft.com/office/drawing/2014/main" id="{8F26F99B-EF9A-4A00-AA6B-DDEE5CC518AB}"/>
                    </a:ext>
                  </a:extLst>
                </p:cNvPr>
                <p:cNvPicPr/>
                <p:nvPr/>
              </p:nvPicPr>
              <p:blipFill>
                <a:blip r:embed="rId113"/>
                <a:stretch>
                  <a:fillRect/>
                </a:stretch>
              </p:blipFill>
              <p:spPr>
                <a:xfrm>
                  <a:off x="4060052" y="4886880"/>
                  <a:ext cx="18720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1" name="Ink 120">
                  <a:extLst>
                    <a:ext uri="{FF2B5EF4-FFF2-40B4-BE49-F238E27FC236}">
                      <a16:creationId xmlns:a16="http://schemas.microsoft.com/office/drawing/2014/main" id="{5D2C2017-5B90-49C4-B7A0-CCE70E211B6D}"/>
                    </a:ext>
                  </a:extLst>
                </p14:cNvPr>
                <p14:cNvContentPartPr/>
                <p14:nvPr/>
              </p14:nvContentPartPr>
              <p14:xfrm>
                <a:off x="4249052" y="4675200"/>
                <a:ext cx="75960" cy="158400"/>
              </p14:xfrm>
            </p:contentPart>
          </mc:Choice>
          <mc:Fallback xmlns="">
            <p:pic>
              <p:nvPicPr>
                <p:cNvPr id="121" name="Ink 120">
                  <a:extLst>
                    <a:ext uri="{FF2B5EF4-FFF2-40B4-BE49-F238E27FC236}">
                      <a16:creationId xmlns:a16="http://schemas.microsoft.com/office/drawing/2014/main" id="{5D2C2017-5B90-49C4-B7A0-CCE70E211B6D}"/>
                    </a:ext>
                  </a:extLst>
                </p:cNvPr>
                <p:cNvPicPr/>
                <p:nvPr/>
              </p:nvPicPr>
              <p:blipFill>
                <a:blip r:embed="rId115"/>
                <a:stretch>
                  <a:fillRect/>
                </a:stretch>
              </p:blipFill>
              <p:spPr>
                <a:xfrm>
                  <a:off x="4231052" y="4657200"/>
                  <a:ext cx="111600" cy="194040"/>
                </a:xfrm>
                <a:prstGeom prst="rect">
                  <a:avLst/>
                </a:prstGeom>
              </p:spPr>
            </p:pic>
          </mc:Fallback>
        </mc:AlternateContent>
      </p:grpSp>
      <p:grpSp>
        <p:nvGrpSpPr>
          <p:cNvPr id="122" name="Group 121">
            <a:extLst>
              <a:ext uri="{FF2B5EF4-FFF2-40B4-BE49-F238E27FC236}">
                <a16:creationId xmlns:a16="http://schemas.microsoft.com/office/drawing/2014/main" id="{4CDFC99B-9F2C-4CB4-8649-038FA167F751}"/>
              </a:ext>
            </a:extLst>
          </p:cNvPr>
          <p:cNvGrpSpPr/>
          <p:nvPr/>
        </p:nvGrpSpPr>
        <p:grpSpPr>
          <a:xfrm>
            <a:off x="1851812" y="4916760"/>
            <a:ext cx="983160" cy="250560"/>
            <a:chOff x="1851812" y="4916760"/>
            <a:chExt cx="983160" cy="250560"/>
          </a:xfrm>
        </p:grpSpPr>
        <mc:AlternateContent xmlns:mc="http://schemas.openxmlformats.org/markup-compatibility/2006" xmlns:p14="http://schemas.microsoft.com/office/powerpoint/2010/main">
          <mc:Choice Requires="p14">
            <p:contentPart p14:bwMode="auto" r:id="rId116">
              <p14:nvContentPartPr>
                <p14:cNvPr id="123" name="Ink 122">
                  <a:extLst>
                    <a:ext uri="{FF2B5EF4-FFF2-40B4-BE49-F238E27FC236}">
                      <a16:creationId xmlns:a16="http://schemas.microsoft.com/office/drawing/2014/main" id="{9F1DCA53-EDCA-47F1-BEC4-3ABBC6F54C1F}"/>
                    </a:ext>
                  </a:extLst>
                </p14:cNvPr>
                <p14:cNvContentPartPr/>
                <p14:nvPr/>
              </p14:nvContentPartPr>
              <p14:xfrm>
                <a:off x="2184452" y="5048520"/>
                <a:ext cx="84600" cy="81000"/>
              </p14:xfrm>
            </p:contentPart>
          </mc:Choice>
          <mc:Fallback xmlns="">
            <p:pic>
              <p:nvPicPr>
                <p:cNvPr id="123" name="Ink 122">
                  <a:extLst>
                    <a:ext uri="{FF2B5EF4-FFF2-40B4-BE49-F238E27FC236}">
                      <a16:creationId xmlns:a16="http://schemas.microsoft.com/office/drawing/2014/main" id="{9F1DCA53-EDCA-47F1-BEC4-3ABBC6F54C1F}"/>
                    </a:ext>
                  </a:extLst>
                </p:cNvPr>
                <p:cNvPicPr/>
                <p:nvPr/>
              </p:nvPicPr>
              <p:blipFill>
                <a:blip r:embed="rId117"/>
                <a:stretch>
                  <a:fillRect/>
                </a:stretch>
              </p:blipFill>
              <p:spPr>
                <a:xfrm>
                  <a:off x="2166452" y="5030880"/>
                  <a:ext cx="12024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4" name="Ink 123">
                  <a:extLst>
                    <a:ext uri="{FF2B5EF4-FFF2-40B4-BE49-F238E27FC236}">
                      <a16:creationId xmlns:a16="http://schemas.microsoft.com/office/drawing/2014/main" id="{33A16052-AC9F-4F3D-8DD2-EFE475A6B4CD}"/>
                    </a:ext>
                  </a:extLst>
                </p14:cNvPr>
                <p14:cNvContentPartPr/>
                <p14:nvPr/>
              </p14:nvContentPartPr>
              <p14:xfrm>
                <a:off x="2208572" y="5040600"/>
                <a:ext cx="82080" cy="126720"/>
              </p14:xfrm>
            </p:contentPart>
          </mc:Choice>
          <mc:Fallback xmlns="">
            <p:pic>
              <p:nvPicPr>
                <p:cNvPr id="124" name="Ink 123">
                  <a:extLst>
                    <a:ext uri="{FF2B5EF4-FFF2-40B4-BE49-F238E27FC236}">
                      <a16:creationId xmlns:a16="http://schemas.microsoft.com/office/drawing/2014/main" id="{33A16052-AC9F-4F3D-8DD2-EFE475A6B4CD}"/>
                    </a:ext>
                  </a:extLst>
                </p:cNvPr>
                <p:cNvPicPr/>
                <p:nvPr/>
              </p:nvPicPr>
              <p:blipFill>
                <a:blip r:embed="rId119"/>
                <a:stretch>
                  <a:fillRect/>
                </a:stretch>
              </p:blipFill>
              <p:spPr>
                <a:xfrm>
                  <a:off x="2190572" y="5022960"/>
                  <a:ext cx="11772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5" name="Ink 124">
                  <a:extLst>
                    <a:ext uri="{FF2B5EF4-FFF2-40B4-BE49-F238E27FC236}">
                      <a16:creationId xmlns:a16="http://schemas.microsoft.com/office/drawing/2014/main" id="{58457391-18F3-466D-BB7E-ED34DFD6A842}"/>
                    </a:ext>
                  </a:extLst>
                </p14:cNvPr>
                <p14:cNvContentPartPr/>
                <p14:nvPr/>
              </p14:nvContentPartPr>
              <p14:xfrm>
                <a:off x="2395052" y="4961400"/>
                <a:ext cx="112320" cy="192600"/>
              </p14:xfrm>
            </p:contentPart>
          </mc:Choice>
          <mc:Fallback xmlns="">
            <p:pic>
              <p:nvPicPr>
                <p:cNvPr id="125" name="Ink 124">
                  <a:extLst>
                    <a:ext uri="{FF2B5EF4-FFF2-40B4-BE49-F238E27FC236}">
                      <a16:creationId xmlns:a16="http://schemas.microsoft.com/office/drawing/2014/main" id="{58457391-18F3-466D-BB7E-ED34DFD6A842}"/>
                    </a:ext>
                  </a:extLst>
                </p:cNvPr>
                <p:cNvPicPr/>
                <p:nvPr/>
              </p:nvPicPr>
              <p:blipFill>
                <a:blip r:embed="rId121"/>
                <a:stretch>
                  <a:fillRect/>
                </a:stretch>
              </p:blipFill>
              <p:spPr>
                <a:xfrm>
                  <a:off x="2377052" y="4943760"/>
                  <a:ext cx="1479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6" name="Ink 125">
                  <a:extLst>
                    <a:ext uri="{FF2B5EF4-FFF2-40B4-BE49-F238E27FC236}">
                      <a16:creationId xmlns:a16="http://schemas.microsoft.com/office/drawing/2014/main" id="{C35F1514-663B-40C4-A300-2D4FB905C712}"/>
                    </a:ext>
                  </a:extLst>
                </p14:cNvPr>
                <p14:cNvContentPartPr/>
                <p14:nvPr/>
              </p14:nvContentPartPr>
              <p14:xfrm>
                <a:off x="2623652" y="5022240"/>
                <a:ext cx="2880" cy="11160"/>
              </p14:xfrm>
            </p:contentPart>
          </mc:Choice>
          <mc:Fallback xmlns="">
            <p:pic>
              <p:nvPicPr>
                <p:cNvPr id="126" name="Ink 125">
                  <a:extLst>
                    <a:ext uri="{FF2B5EF4-FFF2-40B4-BE49-F238E27FC236}">
                      <a16:creationId xmlns:a16="http://schemas.microsoft.com/office/drawing/2014/main" id="{C35F1514-663B-40C4-A300-2D4FB905C712}"/>
                    </a:ext>
                  </a:extLst>
                </p:cNvPr>
                <p:cNvPicPr/>
                <p:nvPr/>
              </p:nvPicPr>
              <p:blipFill>
                <a:blip r:embed="rId123"/>
                <a:stretch>
                  <a:fillRect/>
                </a:stretch>
              </p:blipFill>
              <p:spPr>
                <a:xfrm>
                  <a:off x="2605652" y="5004240"/>
                  <a:ext cx="385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27" name="Ink 126">
                  <a:extLst>
                    <a:ext uri="{FF2B5EF4-FFF2-40B4-BE49-F238E27FC236}">
                      <a16:creationId xmlns:a16="http://schemas.microsoft.com/office/drawing/2014/main" id="{93E58E82-7FFF-4A40-86E6-0A2412D7ABF2}"/>
                    </a:ext>
                  </a:extLst>
                </p14:cNvPr>
                <p14:cNvContentPartPr/>
                <p14:nvPr/>
              </p14:nvContentPartPr>
              <p14:xfrm>
                <a:off x="2737052" y="4916760"/>
                <a:ext cx="97920" cy="189720"/>
              </p14:xfrm>
            </p:contentPart>
          </mc:Choice>
          <mc:Fallback xmlns="">
            <p:pic>
              <p:nvPicPr>
                <p:cNvPr id="127" name="Ink 126">
                  <a:extLst>
                    <a:ext uri="{FF2B5EF4-FFF2-40B4-BE49-F238E27FC236}">
                      <a16:creationId xmlns:a16="http://schemas.microsoft.com/office/drawing/2014/main" id="{93E58E82-7FFF-4A40-86E6-0A2412D7ABF2}"/>
                    </a:ext>
                  </a:extLst>
                </p:cNvPr>
                <p:cNvPicPr/>
                <p:nvPr/>
              </p:nvPicPr>
              <p:blipFill>
                <a:blip r:embed="rId125"/>
                <a:stretch>
                  <a:fillRect/>
                </a:stretch>
              </p:blipFill>
              <p:spPr>
                <a:xfrm>
                  <a:off x="2719052" y="4898760"/>
                  <a:ext cx="1335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28" name="Ink 127">
                  <a:extLst>
                    <a:ext uri="{FF2B5EF4-FFF2-40B4-BE49-F238E27FC236}">
                      <a16:creationId xmlns:a16="http://schemas.microsoft.com/office/drawing/2014/main" id="{C9C54BD1-C373-42E7-995A-E2278717C21B}"/>
                    </a:ext>
                  </a:extLst>
                </p14:cNvPr>
                <p14:cNvContentPartPr/>
                <p14:nvPr/>
              </p14:nvContentPartPr>
              <p14:xfrm>
                <a:off x="1851812" y="4916760"/>
                <a:ext cx="112320" cy="234000"/>
              </p14:xfrm>
            </p:contentPart>
          </mc:Choice>
          <mc:Fallback xmlns="">
            <p:pic>
              <p:nvPicPr>
                <p:cNvPr id="128" name="Ink 127">
                  <a:extLst>
                    <a:ext uri="{FF2B5EF4-FFF2-40B4-BE49-F238E27FC236}">
                      <a16:creationId xmlns:a16="http://schemas.microsoft.com/office/drawing/2014/main" id="{C9C54BD1-C373-42E7-995A-E2278717C21B}"/>
                    </a:ext>
                  </a:extLst>
                </p:cNvPr>
                <p:cNvPicPr/>
                <p:nvPr/>
              </p:nvPicPr>
              <p:blipFill>
                <a:blip r:embed="rId127"/>
                <a:stretch>
                  <a:fillRect/>
                </a:stretch>
              </p:blipFill>
              <p:spPr>
                <a:xfrm>
                  <a:off x="1833812" y="4898760"/>
                  <a:ext cx="147960" cy="269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29" name="Ink 128">
                  <a:extLst>
                    <a:ext uri="{FF2B5EF4-FFF2-40B4-BE49-F238E27FC236}">
                      <a16:creationId xmlns:a16="http://schemas.microsoft.com/office/drawing/2014/main" id="{CC41CDE6-C8AA-493A-BAD8-A51D56C2B72E}"/>
                    </a:ext>
                  </a:extLst>
                </p14:cNvPr>
                <p14:cNvContentPartPr/>
                <p14:nvPr/>
              </p14:nvContentPartPr>
              <p14:xfrm>
                <a:off x="2032892" y="4922880"/>
                <a:ext cx="119160" cy="145440"/>
              </p14:xfrm>
            </p:contentPart>
          </mc:Choice>
          <mc:Fallback xmlns="">
            <p:pic>
              <p:nvPicPr>
                <p:cNvPr id="129" name="Ink 128">
                  <a:extLst>
                    <a:ext uri="{FF2B5EF4-FFF2-40B4-BE49-F238E27FC236}">
                      <a16:creationId xmlns:a16="http://schemas.microsoft.com/office/drawing/2014/main" id="{CC41CDE6-C8AA-493A-BAD8-A51D56C2B72E}"/>
                    </a:ext>
                  </a:extLst>
                </p:cNvPr>
                <p:cNvPicPr/>
                <p:nvPr/>
              </p:nvPicPr>
              <p:blipFill>
                <a:blip r:embed="rId129"/>
                <a:stretch>
                  <a:fillRect/>
                </a:stretch>
              </p:blipFill>
              <p:spPr>
                <a:xfrm>
                  <a:off x="2015252" y="4905240"/>
                  <a:ext cx="15480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30" name="Ink 129">
                  <a:extLst>
                    <a:ext uri="{FF2B5EF4-FFF2-40B4-BE49-F238E27FC236}">
                      <a16:creationId xmlns:a16="http://schemas.microsoft.com/office/drawing/2014/main" id="{CF1C6FA2-F015-4EDB-93FB-C727F5B42E60}"/>
                    </a:ext>
                  </a:extLst>
                </p14:cNvPr>
                <p14:cNvContentPartPr/>
                <p14:nvPr/>
              </p14:nvContentPartPr>
              <p14:xfrm>
                <a:off x="2099852" y="4966440"/>
                <a:ext cx="25200" cy="197280"/>
              </p14:xfrm>
            </p:contentPart>
          </mc:Choice>
          <mc:Fallback xmlns="">
            <p:pic>
              <p:nvPicPr>
                <p:cNvPr id="130" name="Ink 129">
                  <a:extLst>
                    <a:ext uri="{FF2B5EF4-FFF2-40B4-BE49-F238E27FC236}">
                      <a16:creationId xmlns:a16="http://schemas.microsoft.com/office/drawing/2014/main" id="{CF1C6FA2-F015-4EDB-93FB-C727F5B42E60}"/>
                    </a:ext>
                  </a:extLst>
                </p:cNvPr>
                <p:cNvPicPr/>
                <p:nvPr/>
              </p:nvPicPr>
              <p:blipFill>
                <a:blip r:embed="rId131"/>
                <a:stretch>
                  <a:fillRect/>
                </a:stretch>
              </p:blipFill>
              <p:spPr>
                <a:xfrm>
                  <a:off x="2082212" y="4948440"/>
                  <a:ext cx="60840" cy="232920"/>
                </a:xfrm>
                <a:prstGeom prst="rect">
                  <a:avLst/>
                </a:prstGeom>
              </p:spPr>
            </p:pic>
          </mc:Fallback>
        </mc:AlternateContent>
      </p:grpSp>
      <p:grpSp>
        <p:nvGrpSpPr>
          <p:cNvPr id="140" name="Group 139">
            <a:extLst>
              <a:ext uri="{FF2B5EF4-FFF2-40B4-BE49-F238E27FC236}">
                <a16:creationId xmlns:a16="http://schemas.microsoft.com/office/drawing/2014/main" id="{CF93BAE5-63F2-4452-AE0C-96AEBFFC7A3D}"/>
              </a:ext>
            </a:extLst>
          </p:cNvPr>
          <p:cNvGrpSpPr/>
          <p:nvPr/>
        </p:nvGrpSpPr>
        <p:grpSpPr>
          <a:xfrm>
            <a:off x="4382602" y="3125610"/>
            <a:ext cx="1000080" cy="304560"/>
            <a:chOff x="4472252" y="3179400"/>
            <a:chExt cx="1000080" cy="304560"/>
          </a:xfrm>
        </p:grpSpPr>
        <mc:AlternateContent xmlns:mc="http://schemas.openxmlformats.org/markup-compatibility/2006" xmlns:p14="http://schemas.microsoft.com/office/powerpoint/2010/main">
          <mc:Choice Requires="p14">
            <p:contentPart p14:bwMode="auto" r:id="rId132">
              <p14:nvContentPartPr>
                <p14:cNvPr id="21" name="Ink 20">
                  <a:extLst>
                    <a:ext uri="{FF2B5EF4-FFF2-40B4-BE49-F238E27FC236}">
                      <a16:creationId xmlns:a16="http://schemas.microsoft.com/office/drawing/2014/main" id="{8FBCBB3D-8AE8-4B62-8E1A-C51D2009E7FB}"/>
                    </a:ext>
                  </a:extLst>
                </p14:cNvPr>
                <p14:cNvContentPartPr/>
                <p14:nvPr/>
              </p14:nvContentPartPr>
              <p14:xfrm>
                <a:off x="4532012" y="3247800"/>
                <a:ext cx="17280" cy="234720"/>
              </p14:xfrm>
            </p:contentPart>
          </mc:Choice>
          <mc:Fallback xmlns="">
            <p:pic>
              <p:nvPicPr>
                <p:cNvPr id="21" name="Ink 20">
                  <a:extLst>
                    <a:ext uri="{FF2B5EF4-FFF2-40B4-BE49-F238E27FC236}">
                      <a16:creationId xmlns:a16="http://schemas.microsoft.com/office/drawing/2014/main" id="{8FBCBB3D-8AE8-4B62-8E1A-C51D2009E7FB}"/>
                    </a:ext>
                  </a:extLst>
                </p:cNvPr>
                <p:cNvPicPr/>
                <p:nvPr/>
              </p:nvPicPr>
              <p:blipFill>
                <a:blip r:embed="rId133"/>
                <a:stretch>
                  <a:fillRect/>
                </a:stretch>
              </p:blipFill>
              <p:spPr>
                <a:xfrm>
                  <a:off x="4514012" y="3230160"/>
                  <a:ext cx="529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31" name="Ink 130">
                  <a:extLst>
                    <a:ext uri="{FF2B5EF4-FFF2-40B4-BE49-F238E27FC236}">
                      <a16:creationId xmlns:a16="http://schemas.microsoft.com/office/drawing/2014/main" id="{BD4DFF9D-3C3F-4E68-BED3-2EB3667E7C37}"/>
                    </a:ext>
                  </a:extLst>
                </p14:cNvPr>
                <p14:cNvContentPartPr/>
                <p14:nvPr/>
              </p14:nvContentPartPr>
              <p14:xfrm>
                <a:off x="4636052" y="3249600"/>
                <a:ext cx="20160" cy="234360"/>
              </p14:xfrm>
            </p:contentPart>
          </mc:Choice>
          <mc:Fallback xmlns="">
            <p:pic>
              <p:nvPicPr>
                <p:cNvPr id="131" name="Ink 130">
                  <a:extLst>
                    <a:ext uri="{FF2B5EF4-FFF2-40B4-BE49-F238E27FC236}">
                      <a16:creationId xmlns:a16="http://schemas.microsoft.com/office/drawing/2014/main" id="{BD4DFF9D-3C3F-4E68-BED3-2EB3667E7C37}"/>
                    </a:ext>
                  </a:extLst>
                </p:cNvPr>
                <p:cNvPicPr/>
                <p:nvPr/>
              </p:nvPicPr>
              <p:blipFill>
                <a:blip r:embed="rId135"/>
                <a:stretch>
                  <a:fillRect/>
                </a:stretch>
              </p:blipFill>
              <p:spPr>
                <a:xfrm>
                  <a:off x="4618412" y="3231600"/>
                  <a:ext cx="5580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33" name="Ink 132">
                  <a:extLst>
                    <a:ext uri="{FF2B5EF4-FFF2-40B4-BE49-F238E27FC236}">
                      <a16:creationId xmlns:a16="http://schemas.microsoft.com/office/drawing/2014/main" id="{FB047F02-4A73-48A6-B1E6-D41B61A0AAF1}"/>
                    </a:ext>
                  </a:extLst>
                </p14:cNvPr>
                <p14:cNvContentPartPr/>
                <p14:nvPr/>
              </p14:nvContentPartPr>
              <p14:xfrm>
                <a:off x="4472252" y="3179400"/>
                <a:ext cx="271800" cy="81360"/>
              </p14:xfrm>
            </p:contentPart>
          </mc:Choice>
          <mc:Fallback xmlns="">
            <p:pic>
              <p:nvPicPr>
                <p:cNvPr id="133" name="Ink 132">
                  <a:extLst>
                    <a:ext uri="{FF2B5EF4-FFF2-40B4-BE49-F238E27FC236}">
                      <a16:creationId xmlns:a16="http://schemas.microsoft.com/office/drawing/2014/main" id="{FB047F02-4A73-48A6-B1E6-D41B61A0AAF1}"/>
                    </a:ext>
                  </a:extLst>
                </p:cNvPr>
                <p:cNvPicPr/>
                <p:nvPr/>
              </p:nvPicPr>
              <p:blipFill>
                <a:blip r:embed="rId137"/>
                <a:stretch>
                  <a:fillRect/>
                </a:stretch>
              </p:blipFill>
              <p:spPr>
                <a:xfrm>
                  <a:off x="4454612" y="3161760"/>
                  <a:ext cx="30744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35" name="Ink 134">
                  <a:extLst>
                    <a:ext uri="{FF2B5EF4-FFF2-40B4-BE49-F238E27FC236}">
                      <a16:creationId xmlns:a16="http://schemas.microsoft.com/office/drawing/2014/main" id="{F1FF5ACE-B230-410B-82A2-406CB0955068}"/>
                    </a:ext>
                  </a:extLst>
                </p14:cNvPr>
                <p14:cNvContentPartPr/>
                <p14:nvPr/>
              </p14:nvContentPartPr>
              <p14:xfrm>
                <a:off x="4790132" y="3319440"/>
                <a:ext cx="74520" cy="151920"/>
              </p14:xfrm>
            </p:contentPart>
          </mc:Choice>
          <mc:Fallback xmlns="">
            <p:pic>
              <p:nvPicPr>
                <p:cNvPr id="135" name="Ink 134">
                  <a:extLst>
                    <a:ext uri="{FF2B5EF4-FFF2-40B4-BE49-F238E27FC236}">
                      <a16:creationId xmlns:a16="http://schemas.microsoft.com/office/drawing/2014/main" id="{F1FF5ACE-B230-410B-82A2-406CB0955068}"/>
                    </a:ext>
                  </a:extLst>
                </p:cNvPr>
                <p:cNvPicPr/>
                <p:nvPr/>
              </p:nvPicPr>
              <p:blipFill>
                <a:blip r:embed="rId139"/>
                <a:stretch>
                  <a:fillRect/>
                </a:stretch>
              </p:blipFill>
              <p:spPr>
                <a:xfrm>
                  <a:off x="4772132" y="3301440"/>
                  <a:ext cx="11016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36" name="Ink 135">
                  <a:extLst>
                    <a:ext uri="{FF2B5EF4-FFF2-40B4-BE49-F238E27FC236}">
                      <a16:creationId xmlns:a16="http://schemas.microsoft.com/office/drawing/2014/main" id="{4D567329-EDA2-400B-9F76-28646D14A387}"/>
                    </a:ext>
                  </a:extLst>
                </p14:cNvPr>
                <p14:cNvContentPartPr/>
                <p14:nvPr/>
              </p14:nvContentPartPr>
              <p14:xfrm>
                <a:off x="4919012" y="3180480"/>
                <a:ext cx="132120" cy="126720"/>
              </p14:xfrm>
            </p:contentPart>
          </mc:Choice>
          <mc:Fallback xmlns="">
            <p:pic>
              <p:nvPicPr>
                <p:cNvPr id="136" name="Ink 135">
                  <a:extLst>
                    <a:ext uri="{FF2B5EF4-FFF2-40B4-BE49-F238E27FC236}">
                      <a16:creationId xmlns:a16="http://schemas.microsoft.com/office/drawing/2014/main" id="{4D567329-EDA2-400B-9F76-28646D14A387}"/>
                    </a:ext>
                  </a:extLst>
                </p:cNvPr>
                <p:cNvPicPr/>
                <p:nvPr/>
              </p:nvPicPr>
              <p:blipFill>
                <a:blip r:embed="rId141"/>
                <a:stretch>
                  <a:fillRect/>
                </a:stretch>
              </p:blipFill>
              <p:spPr>
                <a:xfrm>
                  <a:off x="4901372" y="3162480"/>
                  <a:ext cx="1677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37" name="Ink 136">
                  <a:extLst>
                    <a:ext uri="{FF2B5EF4-FFF2-40B4-BE49-F238E27FC236}">
                      <a16:creationId xmlns:a16="http://schemas.microsoft.com/office/drawing/2014/main" id="{CDEF61EA-01EA-447E-9423-D8A898D2DCA2}"/>
                    </a:ext>
                  </a:extLst>
                </p14:cNvPr>
                <p14:cNvContentPartPr/>
                <p14:nvPr/>
              </p14:nvContentPartPr>
              <p14:xfrm>
                <a:off x="5118812" y="3184080"/>
                <a:ext cx="128160" cy="284040"/>
              </p14:xfrm>
            </p:contentPart>
          </mc:Choice>
          <mc:Fallback xmlns="">
            <p:pic>
              <p:nvPicPr>
                <p:cNvPr id="137" name="Ink 136">
                  <a:extLst>
                    <a:ext uri="{FF2B5EF4-FFF2-40B4-BE49-F238E27FC236}">
                      <a16:creationId xmlns:a16="http://schemas.microsoft.com/office/drawing/2014/main" id="{CDEF61EA-01EA-447E-9423-D8A898D2DCA2}"/>
                    </a:ext>
                  </a:extLst>
                </p:cNvPr>
                <p:cNvPicPr/>
                <p:nvPr/>
              </p:nvPicPr>
              <p:blipFill>
                <a:blip r:embed="rId143"/>
                <a:stretch>
                  <a:fillRect/>
                </a:stretch>
              </p:blipFill>
              <p:spPr>
                <a:xfrm>
                  <a:off x="5101172" y="3166440"/>
                  <a:ext cx="163800" cy="3196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8" name="Ink 137">
                  <a:extLst>
                    <a:ext uri="{FF2B5EF4-FFF2-40B4-BE49-F238E27FC236}">
                      <a16:creationId xmlns:a16="http://schemas.microsoft.com/office/drawing/2014/main" id="{22C24150-5B4A-44D9-A7B7-6A1C4E71E417}"/>
                    </a:ext>
                  </a:extLst>
                </p14:cNvPr>
                <p14:cNvContentPartPr/>
                <p14:nvPr/>
              </p14:nvContentPartPr>
              <p14:xfrm>
                <a:off x="5360012" y="3351480"/>
                <a:ext cx="95400" cy="16560"/>
              </p14:xfrm>
            </p:contentPart>
          </mc:Choice>
          <mc:Fallback xmlns="">
            <p:pic>
              <p:nvPicPr>
                <p:cNvPr id="138" name="Ink 137">
                  <a:extLst>
                    <a:ext uri="{FF2B5EF4-FFF2-40B4-BE49-F238E27FC236}">
                      <a16:creationId xmlns:a16="http://schemas.microsoft.com/office/drawing/2014/main" id="{22C24150-5B4A-44D9-A7B7-6A1C4E71E417}"/>
                    </a:ext>
                  </a:extLst>
                </p:cNvPr>
                <p:cNvPicPr/>
                <p:nvPr/>
              </p:nvPicPr>
              <p:blipFill>
                <a:blip r:embed="rId145"/>
                <a:stretch>
                  <a:fillRect/>
                </a:stretch>
              </p:blipFill>
              <p:spPr>
                <a:xfrm>
                  <a:off x="5342012" y="3333480"/>
                  <a:ext cx="1310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9" name="Ink 138">
                  <a:extLst>
                    <a:ext uri="{FF2B5EF4-FFF2-40B4-BE49-F238E27FC236}">
                      <a16:creationId xmlns:a16="http://schemas.microsoft.com/office/drawing/2014/main" id="{9F3BA6C8-EDFF-4EC4-A1B5-2DCBC74A914D}"/>
                    </a:ext>
                  </a:extLst>
                </p14:cNvPr>
                <p14:cNvContentPartPr/>
                <p14:nvPr/>
              </p14:nvContentPartPr>
              <p14:xfrm>
                <a:off x="5353172" y="3430320"/>
                <a:ext cx="119160" cy="41400"/>
              </p14:xfrm>
            </p:contentPart>
          </mc:Choice>
          <mc:Fallback xmlns="">
            <p:pic>
              <p:nvPicPr>
                <p:cNvPr id="139" name="Ink 138">
                  <a:extLst>
                    <a:ext uri="{FF2B5EF4-FFF2-40B4-BE49-F238E27FC236}">
                      <a16:creationId xmlns:a16="http://schemas.microsoft.com/office/drawing/2014/main" id="{9F3BA6C8-EDFF-4EC4-A1B5-2DCBC74A914D}"/>
                    </a:ext>
                  </a:extLst>
                </p:cNvPr>
                <p:cNvPicPr/>
                <p:nvPr/>
              </p:nvPicPr>
              <p:blipFill>
                <a:blip r:embed="rId147"/>
                <a:stretch>
                  <a:fillRect/>
                </a:stretch>
              </p:blipFill>
              <p:spPr>
                <a:xfrm>
                  <a:off x="5335532" y="3412320"/>
                  <a:ext cx="154800" cy="77040"/>
                </a:xfrm>
                <a:prstGeom prst="rect">
                  <a:avLst/>
                </a:prstGeom>
              </p:spPr>
            </p:pic>
          </mc:Fallback>
        </mc:AlternateContent>
      </p:grpSp>
      <p:grpSp>
        <p:nvGrpSpPr>
          <p:cNvPr id="146" name="Group 145">
            <a:extLst>
              <a:ext uri="{FF2B5EF4-FFF2-40B4-BE49-F238E27FC236}">
                <a16:creationId xmlns:a16="http://schemas.microsoft.com/office/drawing/2014/main" id="{553FF57E-1DC7-4940-8A61-DB524036C244}"/>
              </a:ext>
            </a:extLst>
          </p:cNvPr>
          <p:cNvGrpSpPr/>
          <p:nvPr/>
        </p:nvGrpSpPr>
        <p:grpSpPr>
          <a:xfrm>
            <a:off x="5546482" y="3133530"/>
            <a:ext cx="644400" cy="276120"/>
            <a:chOff x="5636132" y="3187320"/>
            <a:chExt cx="644400" cy="276120"/>
          </a:xfrm>
        </p:grpSpPr>
        <mc:AlternateContent xmlns:mc="http://schemas.openxmlformats.org/markup-compatibility/2006" xmlns:p14="http://schemas.microsoft.com/office/powerpoint/2010/main">
          <mc:Choice Requires="p14">
            <p:contentPart p14:bwMode="auto" r:id="rId148">
              <p14:nvContentPartPr>
                <p14:cNvPr id="141" name="Ink 140">
                  <a:extLst>
                    <a:ext uri="{FF2B5EF4-FFF2-40B4-BE49-F238E27FC236}">
                      <a16:creationId xmlns:a16="http://schemas.microsoft.com/office/drawing/2014/main" id="{7AA6D7B8-50D5-49BF-84BA-977B4AE4633E}"/>
                    </a:ext>
                  </a:extLst>
                </p14:cNvPr>
                <p14:cNvContentPartPr/>
                <p14:nvPr/>
              </p14:nvContentPartPr>
              <p14:xfrm>
                <a:off x="5636132" y="3226200"/>
                <a:ext cx="99720" cy="219240"/>
              </p14:xfrm>
            </p:contentPart>
          </mc:Choice>
          <mc:Fallback xmlns="">
            <p:pic>
              <p:nvPicPr>
                <p:cNvPr id="141" name="Ink 140">
                  <a:extLst>
                    <a:ext uri="{FF2B5EF4-FFF2-40B4-BE49-F238E27FC236}">
                      <a16:creationId xmlns:a16="http://schemas.microsoft.com/office/drawing/2014/main" id="{7AA6D7B8-50D5-49BF-84BA-977B4AE4633E}"/>
                    </a:ext>
                  </a:extLst>
                </p:cNvPr>
                <p:cNvPicPr/>
                <p:nvPr/>
              </p:nvPicPr>
              <p:blipFill>
                <a:blip r:embed="rId149"/>
                <a:stretch>
                  <a:fillRect/>
                </a:stretch>
              </p:blipFill>
              <p:spPr>
                <a:xfrm>
                  <a:off x="5618492" y="3208560"/>
                  <a:ext cx="1353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2" name="Ink 141">
                  <a:extLst>
                    <a:ext uri="{FF2B5EF4-FFF2-40B4-BE49-F238E27FC236}">
                      <a16:creationId xmlns:a16="http://schemas.microsoft.com/office/drawing/2014/main" id="{5232D379-F675-4B29-AFD1-F53F4BA72A0A}"/>
                    </a:ext>
                  </a:extLst>
                </p14:cNvPr>
                <p14:cNvContentPartPr/>
                <p14:nvPr/>
              </p14:nvContentPartPr>
              <p14:xfrm>
                <a:off x="5804612" y="3223680"/>
                <a:ext cx="124920" cy="219960"/>
              </p14:xfrm>
            </p:contentPart>
          </mc:Choice>
          <mc:Fallback xmlns="">
            <p:pic>
              <p:nvPicPr>
                <p:cNvPr id="142" name="Ink 141">
                  <a:extLst>
                    <a:ext uri="{FF2B5EF4-FFF2-40B4-BE49-F238E27FC236}">
                      <a16:creationId xmlns:a16="http://schemas.microsoft.com/office/drawing/2014/main" id="{5232D379-F675-4B29-AFD1-F53F4BA72A0A}"/>
                    </a:ext>
                  </a:extLst>
                </p:cNvPr>
                <p:cNvPicPr/>
                <p:nvPr/>
              </p:nvPicPr>
              <p:blipFill>
                <a:blip r:embed="rId151"/>
                <a:stretch>
                  <a:fillRect/>
                </a:stretch>
              </p:blipFill>
              <p:spPr>
                <a:xfrm>
                  <a:off x="5786612" y="3205680"/>
                  <a:ext cx="16056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43" name="Ink 142">
                  <a:extLst>
                    <a:ext uri="{FF2B5EF4-FFF2-40B4-BE49-F238E27FC236}">
                      <a16:creationId xmlns:a16="http://schemas.microsoft.com/office/drawing/2014/main" id="{BADF1646-F808-4F46-B338-01483D5A7857}"/>
                    </a:ext>
                  </a:extLst>
                </p14:cNvPr>
                <p14:cNvContentPartPr/>
                <p14:nvPr/>
              </p14:nvContentPartPr>
              <p14:xfrm>
                <a:off x="6033212" y="3306840"/>
                <a:ext cx="5040" cy="15480"/>
              </p14:xfrm>
            </p:contentPart>
          </mc:Choice>
          <mc:Fallback xmlns="">
            <p:pic>
              <p:nvPicPr>
                <p:cNvPr id="143" name="Ink 142">
                  <a:extLst>
                    <a:ext uri="{FF2B5EF4-FFF2-40B4-BE49-F238E27FC236}">
                      <a16:creationId xmlns:a16="http://schemas.microsoft.com/office/drawing/2014/main" id="{BADF1646-F808-4F46-B338-01483D5A7857}"/>
                    </a:ext>
                  </a:extLst>
                </p:cNvPr>
                <p:cNvPicPr/>
                <p:nvPr/>
              </p:nvPicPr>
              <p:blipFill>
                <a:blip r:embed="rId153"/>
                <a:stretch>
                  <a:fillRect/>
                </a:stretch>
              </p:blipFill>
              <p:spPr>
                <a:xfrm>
                  <a:off x="6015572" y="3288840"/>
                  <a:ext cx="406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44" name="Ink 143">
                  <a:extLst>
                    <a:ext uri="{FF2B5EF4-FFF2-40B4-BE49-F238E27FC236}">
                      <a16:creationId xmlns:a16="http://schemas.microsoft.com/office/drawing/2014/main" id="{B8DEA6A3-D3C6-44B7-A057-1EF8A0815CF7}"/>
                    </a:ext>
                  </a:extLst>
                </p14:cNvPr>
                <p14:cNvContentPartPr/>
                <p14:nvPr/>
              </p14:nvContentPartPr>
              <p14:xfrm>
                <a:off x="6118532" y="3187320"/>
                <a:ext cx="162000" cy="136440"/>
              </p14:xfrm>
            </p:contentPart>
          </mc:Choice>
          <mc:Fallback xmlns="">
            <p:pic>
              <p:nvPicPr>
                <p:cNvPr id="144" name="Ink 143">
                  <a:extLst>
                    <a:ext uri="{FF2B5EF4-FFF2-40B4-BE49-F238E27FC236}">
                      <a16:creationId xmlns:a16="http://schemas.microsoft.com/office/drawing/2014/main" id="{B8DEA6A3-D3C6-44B7-A057-1EF8A0815CF7}"/>
                    </a:ext>
                  </a:extLst>
                </p:cNvPr>
                <p:cNvPicPr/>
                <p:nvPr/>
              </p:nvPicPr>
              <p:blipFill>
                <a:blip r:embed="rId155"/>
                <a:stretch>
                  <a:fillRect/>
                </a:stretch>
              </p:blipFill>
              <p:spPr>
                <a:xfrm>
                  <a:off x="6100532" y="3169320"/>
                  <a:ext cx="1976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45" name="Ink 144">
                  <a:extLst>
                    <a:ext uri="{FF2B5EF4-FFF2-40B4-BE49-F238E27FC236}">
                      <a16:creationId xmlns:a16="http://schemas.microsoft.com/office/drawing/2014/main" id="{66B70136-0D12-40BF-A8B5-1EEBC13D4475}"/>
                    </a:ext>
                  </a:extLst>
                </p14:cNvPr>
                <p14:cNvContentPartPr/>
                <p14:nvPr/>
              </p14:nvContentPartPr>
              <p14:xfrm>
                <a:off x="6219332" y="3227280"/>
                <a:ext cx="12960" cy="236160"/>
              </p14:xfrm>
            </p:contentPart>
          </mc:Choice>
          <mc:Fallback xmlns="">
            <p:pic>
              <p:nvPicPr>
                <p:cNvPr id="145" name="Ink 144">
                  <a:extLst>
                    <a:ext uri="{FF2B5EF4-FFF2-40B4-BE49-F238E27FC236}">
                      <a16:creationId xmlns:a16="http://schemas.microsoft.com/office/drawing/2014/main" id="{66B70136-0D12-40BF-A8B5-1EEBC13D4475}"/>
                    </a:ext>
                  </a:extLst>
                </p:cNvPr>
                <p:cNvPicPr/>
                <p:nvPr/>
              </p:nvPicPr>
              <p:blipFill>
                <a:blip r:embed="rId157"/>
                <a:stretch>
                  <a:fillRect/>
                </a:stretch>
              </p:blipFill>
              <p:spPr>
                <a:xfrm>
                  <a:off x="6201692" y="3209640"/>
                  <a:ext cx="48600" cy="271800"/>
                </a:xfrm>
                <a:prstGeom prst="rect">
                  <a:avLst/>
                </a:prstGeom>
              </p:spPr>
            </p:pic>
          </mc:Fallback>
        </mc:AlternateContent>
      </p:grpSp>
      <p:grpSp>
        <p:nvGrpSpPr>
          <p:cNvPr id="157" name="Group 156">
            <a:extLst>
              <a:ext uri="{FF2B5EF4-FFF2-40B4-BE49-F238E27FC236}">
                <a16:creationId xmlns:a16="http://schemas.microsoft.com/office/drawing/2014/main" id="{4702E1BD-F4BE-4BA8-AB08-919994F9C8EC}"/>
              </a:ext>
            </a:extLst>
          </p:cNvPr>
          <p:cNvGrpSpPr/>
          <p:nvPr/>
        </p:nvGrpSpPr>
        <p:grpSpPr>
          <a:xfrm>
            <a:off x="4365682" y="3625650"/>
            <a:ext cx="828360" cy="263520"/>
            <a:chOff x="4455332" y="3679440"/>
            <a:chExt cx="828360" cy="263520"/>
          </a:xfrm>
        </p:grpSpPr>
        <mc:AlternateContent xmlns:mc="http://schemas.openxmlformats.org/markup-compatibility/2006" xmlns:p14="http://schemas.microsoft.com/office/powerpoint/2010/main">
          <mc:Choice Requires="p14">
            <p:contentPart p14:bwMode="auto" r:id="rId158">
              <p14:nvContentPartPr>
                <p14:cNvPr id="147" name="Ink 146">
                  <a:extLst>
                    <a:ext uri="{FF2B5EF4-FFF2-40B4-BE49-F238E27FC236}">
                      <a16:creationId xmlns:a16="http://schemas.microsoft.com/office/drawing/2014/main" id="{849B4227-916C-46FB-9ED8-2A9634959823}"/>
                    </a:ext>
                  </a:extLst>
                </p14:cNvPr>
                <p14:cNvContentPartPr/>
                <p14:nvPr/>
              </p14:nvContentPartPr>
              <p14:xfrm>
                <a:off x="4455332" y="3688080"/>
                <a:ext cx="131760" cy="238320"/>
              </p14:xfrm>
            </p:contentPart>
          </mc:Choice>
          <mc:Fallback xmlns="">
            <p:pic>
              <p:nvPicPr>
                <p:cNvPr id="147" name="Ink 146">
                  <a:extLst>
                    <a:ext uri="{FF2B5EF4-FFF2-40B4-BE49-F238E27FC236}">
                      <a16:creationId xmlns:a16="http://schemas.microsoft.com/office/drawing/2014/main" id="{849B4227-916C-46FB-9ED8-2A9634959823}"/>
                    </a:ext>
                  </a:extLst>
                </p:cNvPr>
                <p:cNvPicPr/>
                <p:nvPr/>
              </p:nvPicPr>
              <p:blipFill>
                <a:blip r:embed="rId159"/>
                <a:stretch>
                  <a:fillRect/>
                </a:stretch>
              </p:blipFill>
              <p:spPr>
                <a:xfrm>
                  <a:off x="4437692" y="3670440"/>
                  <a:ext cx="16740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48" name="Ink 147">
                  <a:extLst>
                    <a:ext uri="{FF2B5EF4-FFF2-40B4-BE49-F238E27FC236}">
                      <a16:creationId xmlns:a16="http://schemas.microsoft.com/office/drawing/2014/main" id="{D28BF10D-CF0A-4FA9-A407-F59D5746559A}"/>
                    </a:ext>
                  </a:extLst>
                </p14:cNvPr>
                <p14:cNvContentPartPr/>
                <p14:nvPr/>
              </p14:nvContentPartPr>
              <p14:xfrm>
                <a:off x="4653332" y="3722280"/>
                <a:ext cx="117000" cy="220680"/>
              </p14:xfrm>
            </p:contentPart>
          </mc:Choice>
          <mc:Fallback xmlns="">
            <p:pic>
              <p:nvPicPr>
                <p:cNvPr id="148" name="Ink 147">
                  <a:extLst>
                    <a:ext uri="{FF2B5EF4-FFF2-40B4-BE49-F238E27FC236}">
                      <a16:creationId xmlns:a16="http://schemas.microsoft.com/office/drawing/2014/main" id="{D28BF10D-CF0A-4FA9-A407-F59D5746559A}"/>
                    </a:ext>
                  </a:extLst>
                </p:cNvPr>
                <p:cNvPicPr/>
                <p:nvPr/>
              </p:nvPicPr>
              <p:blipFill>
                <a:blip r:embed="rId161"/>
                <a:stretch>
                  <a:fillRect/>
                </a:stretch>
              </p:blipFill>
              <p:spPr>
                <a:xfrm>
                  <a:off x="4635692" y="3704640"/>
                  <a:ext cx="15264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49" name="Ink 148">
                  <a:extLst>
                    <a:ext uri="{FF2B5EF4-FFF2-40B4-BE49-F238E27FC236}">
                      <a16:creationId xmlns:a16="http://schemas.microsoft.com/office/drawing/2014/main" id="{6AD422DF-AE62-4C93-B679-1E8DD7BD1D02}"/>
                    </a:ext>
                  </a:extLst>
                </p14:cNvPr>
                <p14:cNvContentPartPr/>
                <p14:nvPr/>
              </p14:nvContentPartPr>
              <p14:xfrm>
                <a:off x="4680692" y="3709680"/>
                <a:ext cx="102240" cy="28440"/>
              </p14:xfrm>
            </p:contentPart>
          </mc:Choice>
          <mc:Fallback xmlns="">
            <p:pic>
              <p:nvPicPr>
                <p:cNvPr id="149" name="Ink 148">
                  <a:extLst>
                    <a:ext uri="{FF2B5EF4-FFF2-40B4-BE49-F238E27FC236}">
                      <a16:creationId xmlns:a16="http://schemas.microsoft.com/office/drawing/2014/main" id="{6AD422DF-AE62-4C93-B679-1E8DD7BD1D02}"/>
                    </a:ext>
                  </a:extLst>
                </p:cNvPr>
                <p:cNvPicPr/>
                <p:nvPr/>
              </p:nvPicPr>
              <p:blipFill>
                <a:blip r:embed="rId163"/>
                <a:stretch>
                  <a:fillRect/>
                </a:stretch>
              </p:blipFill>
              <p:spPr>
                <a:xfrm>
                  <a:off x="4663052" y="3692040"/>
                  <a:ext cx="137880" cy="6408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0" name="Ink 149">
                  <a:extLst>
                    <a:ext uri="{FF2B5EF4-FFF2-40B4-BE49-F238E27FC236}">
                      <a16:creationId xmlns:a16="http://schemas.microsoft.com/office/drawing/2014/main" id="{368FCD4C-50D2-4E8C-B7B0-02661536CFB0}"/>
                    </a:ext>
                  </a:extLst>
                </p14:cNvPr>
                <p14:cNvContentPartPr/>
                <p14:nvPr/>
              </p14:nvContentPartPr>
              <p14:xfrm>
                <a:off x="4901372" y="3770520"/>
                <a:ext cx="22680" cy="154080"/>
              </p14:xfrm>
            </p:contentPart>
          </mc:Choice>
          <mc:Fallback xmlns="">
            <p:pic>
              <p:nvPicPr>
                <p:cNvPr id="150" name="Ink 149">
                  <a:extLst>
                    <a:ext uri="{FF2B5EF4-FFF2-40B4-BE49-F238E27FC236}">
                      <a16:creationId xmlns:a16="http://schemas.microsoft.com/office/drawing/2014/main" id="{368FCD4C-50D2-4E8C-B7B0-02661536CFB0}"/>
                    </a:ext>
                  </a:extLst>
                </p:cNvPr>
                <p:cNvPicPr/>
                <p:nvPr/>
              </p:nvPicPr>
              <p:blipFill>
                <a:blip r:embed="rId165"/>
                <a:stretch>
                  <a:fillRect/>
                </a:stretch>
              </p:blipFill>
              <p:spPr>
                <a:xfrm>
                  <a:off x="4883732" y="3752520"/>
                  <a:ext cx="5832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1" name="Ink 150">
                  <a:extLst>
                    <a:ext uri="{FF2B5EF4-FFF2-40B4-BE49-F238E27FC236}">
                      <a16:creationId xmlns:a16="http://schemas.microsoft.com/office/drawing/2014/main" id="{E291D73A-5E93-4C9D-B2FC-841E7E3165D6}"/>
                    </a:ext>
                  </a:extLst>
                </p14:cNvPr>
                <p14:cNvContentPartPr/>
                <p14:nvPr/>
              </p14:nvContentPartPr>
              <p14:xfrm>
                <a:off x="4983452" y="3733440"/>
                <a:ext cx="34560" cy="194400"/>
              </p14:xfrm>
            </p:contentPart>
          </mc:Choice>
          <mc:Fallback xmlns="">
            <p:pic>
              <p:nvPicPr>
                <p:cNvPr id="151" name="Ink 150">
                  <a:extLst>
                    <a:ext uri="{FF2B5EF4-FFF2-40B4-BE49-F238E27FC236}">
                      <a16:creationId xmlns:a16="http://schemas.microsoft.com/office/drawing/2014/main" id="{E291D73A-5E93-4C9D-B2FC-841E7E3165D6}"/>
                    </a:ext>
                  </a:extLst>
                </p:cNvPr>
                <p:cNvPicPr/>
                <p:nvPr/>
              </p:nvPicPr>
              <p:blipFill>
                <a:blip r:embed="rId167"/>
                <a:stretch>
                  <a:fillRect/>
                </a:stretch>
              </p:blipFill>
              <p:spPr>
                <a:xfrm>
                  <a:off x="4965812" y="3715440"/>
                  <a:ext cx="7020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2" name="Ink 151">
                  <a:extLst>
                    <a:ext uri="{FF2B5EF4-FFF2-40B4-BE49-F238E27FC236}">
                      <a16:creationId xmlns:a16="http://schemas.microsoft.com/office/drawing/2014/main" id="{30FF0F91-2859-41E5-9B3A-6C89E8C854D3}"/>
                    </a:ext>
                  </a:extLst>
                </p14:cNvPr>
                <p14:cNvContentPartPr/>
                <p14:nvPr/>
              </p14:nvContentPartPr>
              <p14:xfrm>
                <a:off x="4866452" y="3712560"/>
                <a:ext cx="186120" cy="69120"/>
              </p14:xfrm>
            </p:contentPart>
          </mc:Choice>
          <mc:Fallback xmlns="">
            <p:pic>
              <p:nvPicPr>
                <p:cNvPr id="152" name="Ink 151">
                  <a:extLst>
                    <a:ext uri="{FF2B5EF4-FFF2-40B4-BE49-F238E27FC236}">
                      <a16:creationId xmlns:a16="http://schemas.microsoft.com/office/drawing/2014/main" id="{30FF0F91-2859-41E5-9B3A-6C89E8C854D3}"/>
                    </a:ext>
                  </a:extLst>
                </p:cNvPr>
                <p:cNvPicPr/>
                <p:nvPr/>
              </p:nvPicPr>
              <p:blipFill>
                <a:blip r:embed="rId169"/>
                <a:stretch>
                  <a:fillRect/>
                </a:stretch>
              </p:blipFill>
              <p:spPr>
                <a:xfrm>
                  <a:off x="4848812" y="3694920"/>
                  <a:ext cx="22176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53" name="Ink 152">
                  <a:extLst>
                    <a:ext uri="{FF2B5EF4-FFF2-40B4-BE49-F238E27FC236}">
                      <a16:creationId xmlns:a16="http://schemas.microsoft.com/office/drawing/2014/main" id="{6F83A768-341D-410D-AC21-26C5A6A3D3D1}"/>
                    </a:ext>
                  </a:extLst>
                </p14:cNvPr>
                <p14:cNvContentPartPr/>
                <p14:nvPr/>
              </p14:nvContentPartPr>
              <p14:xfrm>
                <a:off x="5154812" y="3679440"/>
                <a:ext cx="128880" cy="237240"/>
              </p14:xfrm>
            </p:contentPart>
          </mc:Choice>
          <mc:Fallback xmlns="">
            <p:pic>
              <p:nvPicPr>
                <p:cNvPr id="153" name="Ink 152">
                  <a:extLst>
                    <a:ext uri="{FF2B5EF4-FFF2-40B4-BE49-F238E27FC236}">
                      <a16:creationId xmlns:a16="http://schemas.microsoft.com/office/drawing/2014/main" id="{6F83A768-341D-410D-AC21-26C5A6A3D3D1}"/>
                    </a:ext>
                  </a:extLst>
                </p:cNvPr>
                <p:cNvPicPr/>
                <p:nvPr/>
              </p:nvPicPr>
              <p:blipFill>
                <a:blip r:embed="rId171"/>
                <a:stretch>
                  <a:fillRect/>
                </a:stretch>
              </p:blipFill>
              <p:spPr>
                <a:xfrm>
                  <a:off x="5136812" y="3661440"/>
                  <a:ext cx="164520" cy="272880"/>
                </a:xfrm>
                <a:prstGeom prst="rect">
                  <a:avLst/>
                </a:prstGeom>
              </p:spPr>
            </p:pic>
          </mc:Fallback>
        </mc:AlternateContent>
      </p:grpSp>
      <p:grpSp>
        <p:nvGrpSpPr>
          <p:cNvPr id="164" name="Group 163">
            <a:extLst>
              <a:ext uri="{FF2B5EF4-FFF2-40B4-BE49-F238E27FC236}">
                <a16:creationId xmlns:a16="http://schemas.microsoft.com/office/drawing/2014/main" id="{074FEE99-4550-4C4F-BEBB-6204AA88E2E2}"/>
              </a:ext>
            </a:extLst>
          </p:cNvPr>
          <p:cNvGrpSpPr/>
          <p:nvPr/>
        </p:nvGrpSpPr>
        <p:grpSpPr>
          <a:xfrm>
            <a:off x="5382682" y="3554010"/>
            <a:ext cx="830160" cy="285120"/>
            <a:chOff x="5472332" y="3607800"/>
            <a:chExt cx="830160" cy="285120"/>
          </a:xfrm>
        </p:grpSpPr>
        <mc:AlternateContent xmlns:mc="http://schemas.openxmlformats.org/markup-compatibility/2006" xmlns:p14="http://schemas.microsoft.com/office/powerpoint/2010/main">
          <mc:Choice Requires="p14">
            <p:contentPart p14:bwMode="auto" r:id="rId172">
              <p14:nvContentPartPr>
                <p14:cNvPr id="154" name="Ink 153">
                  <a:extLst>
                    <a:ext uri="{FF2B5EF4-FFF2-40B4-BE49-F238E27FC236}">
                      <a16:creationId xmlns:a16="http://schemas.microsoft.com/office/drawing/2014/main" id="{C0454A72-F703-4CFB-B73C-8D096520B911}"/>
                    </a:ext>
                  </a:extLst>
                </p14:cNvPr>
                <p14:cNvContentPartPr/>
                <p14:nvPr/>
              </p14:nvContentPartPr>
              <p14:xfrm>
                <a:off x="5472332" y="3731640"/>
                <a:ext cx="99720" cy="8280"/>
              </p14:xfrm>
            </p:contentPart>
          </mc:Choice>
          <mc:Fallback xmlns="">
            <p:pic>
              <p:nvPicPr>
                <p:cNvPr id="154" name="Ink 153">
                  <a:extLst>
                    <a:ext uri="{FF2B5EF4-FFF2-40B4-BE49-F238E27FC236}">
                      <a16:creationId xmlns:a16="http://schemas.microsoft.com/office/drawing/2014/main" id="{C0454A72-F703-4CFB-B73C-8D096520B911}"/>
                    </a:ext>
                  </a:extLst>
                </p:cNvPr>
                <p:cNvPicPr/>
                <p:nvPr/>
              </p:nvPicPr>
              <p:blipFill>
                <a:blip r:embed="rId173"/>
                <a:stretch>
                  <a:fillRect/>
                </a:stretch>
              </p:blipFill>
              <p:spPr>
                <a:xfrm>
                  <a:off x="5454692" y="3714000"/>
                  <a:ext cx="1353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55" name="Ink 154">
                  <a:extLst>
                    <a:ext uri="{FF2B5EF4-FFF2-40B4-BE49-F238E27FC236}">
                      <a16:creationId xmlns:a16="http://schemas.microsoft.com/office/drawing/2014/main" id="{92D8FADD-9249-4C02-92A9-07894D5A2A92}"/>
                    </a:ext>
                  </a:extLst>
                </p14:cNvPr>
                <p14:cNvContentPartPr/>
                <p14:nvPr/>
              </p14:nvContentPartPr>
              <p14:xfrm>
                <a:off x="5512292" y="3771960"/>
                <a:ext cx="84600" cy="37440"/>
              </p14:xfrm>
            </p:contentPart>
          </mc:Choice>
          <mc:Fallback xmlns="">
            <p:pic>
              <p:nvPicPr>
                <p:cNvPr id="155" name="Ink 154">
                  <a:extLst>
                    <a:ext uri="{FF2B5EF4-FFF2-40B4-BE49-F238E27FC236}">
                      <a16:creationId xmlns:a16="http://schemas.microsoft.com/office/drawing/2014/main" id="{92D8FADD-9249-4C02-92A9-07894D5A2A92}"/>
                    </a:ext>
                  </a:extLst>
                </p:cNvPr>
                <p:cNvPicPr/>
                <p:nvPr/>
              </p:nvPicPr>
              <p:blipFill>
                <a:blip r:embed="rId175"/>
                <a:stretch>
                  <a:fillRect/>
                </a:stretch>
              </p:blipFill>
              <p:spPr>
                <a:xfrm>
                  <a:off x="5494292" y="3754320"/>
                  <a:ext cx="12024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58" name="Ink 157">
                  <a:extLst>
                    <a:ext uri="{FF2B5EF4-FFF2-40B4-BE49-F238E27FC236}">
                      <a16:creationId xmlns:a16="http://schemas.microsoft.com/office/drawing/2014/main" id="{282A7425-FAA5-413D-A573-D4E3BEDDEC18}"/>
                    </a:ext>
                  </a:extLst>
                </p14:cNvPr>
                <p14:cNvContentPartPr/>
                <p14:nvPr/>
              </p14:nvContentPartPr>
              <p14:xfrm>
                <a:off x="5725412" y="3655680"/>
                <a:ext cx="93960" cy="203040"/>
              </p14:xfrm>
            </p:contentPart>
          </mc:Choice>
          <mc:Fallback xmlns="">
            <p:pic>
              <p:nvPicPr>
                <p:cNvPr id="158" name="Ink 157">
                  <a:extLst>
                    <a:ext uri="{FF2B5EF4-FFF2-40B4-BE49-F238E27FC236}">
                      <a16:creationId xmlns:a16="http://schemas.microsoft.com/office/drawing/2014/main" id="{282A7425-FAA5-413D-A573-D4E3BEDDEC18}"/>
                    </a:ext>
                  </a:extLst>
                </p:cNvPr>
                <p:cNvPicPr/>
                <p:nvPr/>
              </p:nvPicPr>
              <p:blipFill>
                <a:blip r:embed="rId177"/>
                <a:stretch>
                  <a:fillRect/>
                </a:stretch>
              </p:blipFill>
              <p:spPr>
                <a:xfrm>
                  <a:off x="5707772" y="3638040"/>
                  <a:ext cx="1296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59" name="Ink 158">
                  <a:extLst>
                    <a:ext uri="{FF2B5EF4-FFF2-40B4-BE49-F238E27FC236}">
                      <a16:creationId xmlns:a16="http://schemas.microsoft.com/office/drawing/2014/main" id="{90D1FEE0-C44D-4D9B-A06C-FFF1231F3D20}"/>
                    </a:ext>
                  </a:extLst>
                </p14:cNvPr>
                <p14:cNvContentPartPr/>
                <p14:nvPr/>
              </p14:nvContentPartPr>
              <p14:xfrm>
                <a:off x="5895692" y="3662520"/>
                <a:ext cx="108360" cy="205560"/>
              </p14:xfrm>
            </p:contentPart>
          </mc:Choice>
          <mc:Fallback xmlns="">
            <p:pic>
              <p:nvPicPr>
                <p:cNvPr id="159" name="Ink 158">
                  <a:extLst>
                    <a:ext uri="{FF2B5EF4-FFF2-40B4-BE49-F238E27FC236}">
                      <a16:creationId xmlns:a16="http://schemas.microsoft.com/office/drawing/2014/main" id="{90D1FEE0-C44D-4D9B-A06C-FFF1231F3D20}"/>
                    </a:ext>
                  </a:extLst>
                </p:cNvPr>
                <p:cNvPicPr/>
                <p:nvPr/>
              </p:nvPicPr>
              <p:blipFill>
                <a:blip r:embed="rId179"/>
                <a:stretch>
                  <a:fillRect/>
                </a:stretch>
              </p:blipFill>
              <p:spPr>
                <a:xfrm>
                  <a:off x="5877692" y="3644880"/>
                  <a:ext cx="14400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0" name="Ink 159">
                  <a:extLst>
                    <a:ext uri="{FF2B5EF4-FFF2-40B4-BE49-F238E27FC236}">
                      <a16:creationId xmlns:a16="http://schemas.microsoft.com/office/drawing/2014/main" id="{73BA2972-B4B0-48F3-AEB9-717FE2803D5B}"/>
                    </a:ext>
                  </a:extLst>
                </p14:cNvPr>
                <p14:cNvContentPartPr/>
                <p14:nvPr/>
              </p14:nvContentPartPr>
              <p14:xfrm>
                <a:off x="6085412" y="3738120"/>
                <a:ext cx="10440" cy="14760"/>
              </p14:xfrm>
            </p:contentPart>
          </mc:Choice>
          <mc:Fallback xmlns="">
            <p:pic>
              <p:nvPicPr>
                <p:cNvPr id="160" name="Ink 159">
                  <a:extLst>
                    <a:ext uri="{FF2B5EF4-FFF2-40B4-BE49-F238E27FC236}">
                      <a16:creationId xmlns:a16="http://schemas.microsoft.com/office/drawing/2014/main" id="{73BA2972-B4B0-48F3-AEB9-717FE2803D5B}"/>
                    </a:ext>
                  </a:extLst>
                </p:cNvPr>
                <p:cNvPicPr/>
                <p:nvPr/>
              </p:nvPicPr>
              <p:blipFill>
                <a:blip r:embed="rId181"/>
                <a:stretch>
                  <a:fillRect/>
                </a:stretch>
              </p:blipFill>
              <p:spPr>
                <a:xfrm>
                  <a:off x="6067412" y="3720120"/>
                  <a:ext cx="460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2" name="Ink 161">
                  <a:extLst>
                    <a:ext uri="{FF2B5EF4-FFF2-40B4-BE49-F238E27FC236}">
                      <a16:creationId xmlns:a16="http://schemas.microsoft.com/office/drawing/2014/main" id="{FEF542CE-6B8A-49CF-ACC8-ACDC3049602C}"/>
                    </a:ext>
                  </a:extLst>
                </p14:cNvPr>
                <p14:cNvContentPartPr/>
                <p14:nvPr/>
              </p14:nvContentPartPr>
              <p14:xfrm>
                <a:off x="6184772" y="3607800"/>
                <a:ext cx="117720" cy="165240"/>
              </p14:xfrm>
            </p:contentPart>
          </mc:Choice>
          <mc:Fallback xmlns="">
            <p:pic>
              <p:nvPicPr>
                <p:cNvPr id="162" name="Ink 161">
                  <a:extLst>
                    <a:ext uri="{FF2B5EF4-FFF2-40B4-BE49-F238E27FC236}">
                      <a16:creationId xmlns:a16="http://schemas.microsoft.com/office/drawing/2014/main" id="{FEF542CE-6B8A-49CF-ACC8-ACDC3049602C}"/>
                    </a:ext>
                  </a:extLst>
                </p:cNvPr>
                <p:cNvPicPr/>
                <p:nvPr/>
              </p:nvPicPr>
              <p:blipFill>
                <a:blip r:embed="rId183"/>
                <a:stretch>
                  <a:fillRect/>
                </a:stretch>
              </p:blipFill>
              <p:spPr>
                <a:xfrm>
                  <a:off x="6166772" y="3589800"/>
                  <a:ext cx="15336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3" name="Ink 162">
                  <a:extLst>
                    <a:ext uri="{FF2B5EF4-FFF2-40B4-BE49-F238E27FC236}">
                      <a16:creationId xmlns:a16="http://schemas.microsoft.com/office/drawing/2014/main" id="{A9C71E87-B7A6-41C4-ABE6-9EBE71025B9F}"/>
                    </a:ext>
                  </a:extLst>
                </p14:cNvPr>
                <p14:cNvContentPartPr/>
                <p14:nvPr/>
              </p14:nvContentPartPr>
              <p14:xfrm>
                <a:off x="6261452" y="3655680"/>
                <a:ext cx="22680" cy="237240"/>
              </p14:xfrm>
            </p:contentPart>
          </mc:Choice>
          <mc:Fallback xmlns="">
            <p:pic>
              <p:nvPicPr>
                <p:cNvPr id="163" name="Ink 162">
                  <a:extLst>
                    <a:ext uri="{FF2B5EF4-FFF2-40B4-BE49-F238E27FC236}">
                      <a16:creationId xmlns:a16="http://schemas.microsoft.com/office/drawing/2014/main" id="{A9C71E87-B7A6-41C4-ABE6-9EBE71025B9F}"/>
                    </a:ext>
                  </a:extLst>
                </p:cNvPr>
                <p:cNvPicPr/>
                <p:nvPr/>
              </p:nvPicPr>
              <p:blipFill>
                <a:blip r:embed="rId185"/>
                <a:stretch>
                  <a:fillRect/>
                </a:stretch>
              </p:blipFill>
              <p:spPr>
                <a:xfrm>
                  <a:off x="6243812" y="3638040"/>
                  <a:ext cx="58320" cy="272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6">
            <p14:nvContentPartPr>
              <p14:cNvPr id="165" name="Ink 164">
                <a:extLst>
                  <a:ext uri="{FF2B5EF4-FFF2-40B4-BE49-F238E27FC236}">
                    <a16:creationId xmlns:a16="http://schemas.microsoft.com/office/drawing/2014/main" id="{ADEBCA43-C1BD-4F3F-8B67-E4BD247FE4FA}"/>
                  </a:ext>
                </a:extLst>
              </p14:cNvPr>
              <p14:cNvContentPartPr/>
              <p14:nvPr/>
            </p14:nvContentPartPr>
            <p14:xfrm>
              <a:off x="4754842" y="4073490"/>
              <a:ext cx="144360" cy="224280"/>
            </p14:xfrm>
          </p:contentPart>
        </mc:Choice>
        <mc:Fallback xmlns="">
          <p:pic>
            <p:nvPicPr>
              <p:cNvPr id="165" name="Ink 164">
                <a:extLst>
                  <a:ext uri="{FF2B5EF4-FFF2-40B4-BE49-F238E27FC236}">
                    <a16:creationId xmlns:a16="http://schemas.microsoft.com/office/drawing/2014/main" id="{ADEBCA43-C1BD-4F3F-8B67-E4BD247FE4FA}"/>
                  </a:ext>
                </a:extLst>
              </p:cNvPr>
              <p:cNvPicPr/>
              <p:nvPr/>
            </p:nvPicPr>
            <p:blipFill>
              <a:blip r:embed="rId187"/>
              <a:stretch>
                <a:fillRect/>
              </a:stretch>
            </p:blipFill>
            <p:spPr>
              <a:xfrm>
                <a:off x="4737202" y="4055490"/>
                <a:ext cx="180000" cy="259920"/>
              </a:xfrm>
              <a:prstGeom prst="rect">
                <a:avLst/>
              </a:prstGeom>
            </p:spPr>
          </p:pic>
        </mc:Fallback>
      </mc:AlternateContent>
      <p:grpSp>
        <p:nvGrpSpPr>
          <p:cNvPr id="168" name="Group 167">
            <a:extLst>
              <a:ext uri="{FF2B5EF4-FFF2-40B4-BE49-F238E27FC236}">
                <a16:creationId xmlns:a16="http://schemas.microsoft.com/office/drawing/2014/main" id="{F61A7272-7737-48D3-B7C8-FF9DC823238A}"/>
              </a:ext>
            </a:extLst>
          </p:cNvPr>
          <p:cNvGrpSpPr/>
          <p:nvPr/>
        </p:nvGrpSpPr>
        <p:grpSpPr>
          <a:xfrm>
            <a:off x="5074882" y="4211370"/>
            <a:ext cx="124920" cy="100800"/>
            <a:chOff x="5164532" y="4265160"/>
            <a:chExt cx="124920" cy="100800"/>
          </a:xfrm>
        </p:grpSpPr>
        <mc:AlternateContent xmlns:mc="http://schemas.openxmlformats.org/markup-compatibility/2006" xmlns:p14="http://schemas.microsoft.com/office/powerpoint/2010/main">
          <mc:Choice Requires="p14">
            <p:contentPart p14:bwMode="auto" r:id="rId188">
              <p14:nvContentPartPr>
                <p14:cNvPr id="166" name="Ink 165">
                  <a:extLst>
                    <a:ext uri="{FF2B5EF4-FFF2-40B4-BE49-F238E27FC236}">
                      <a16:creationId xmlns:a16="http://schemas.microsoft.com/office/drawing/2014/main" id="{4A74F2D4-73F2-4F38-99E6-7F4345422A0B}"/>
                    </a:ext>
                  </a:extLst>
                </p14:cNvPr>
                <p14:cNvContentPartPr/>
                <p14:nvPr/>
              </p14:nvContentPartPr>
              <p14:xfrm>
                <a:off x="5164532" y="4265160"/>
                <a:ext cx="108360" cy="20520"/>
              </p14:xfrm>
            </p:contentPart>
          </mc:Choice>
          <mc:Fallback xmlns="">
            <p:pic>
              <p:nvPicPr>
                <p:cNvPr id="166" name="Ink 165">
                  <a:extLst>
                    <a:ext uri="{FF2B5EF4-FFF2-40B4-BE49-F238E27FC236}">
                      <a16:creationId xmlns:a16="http://schemas.microsoft.com/office/drawing/2014/main" id="{4A74F2D4-73F2-4F38-99E6-7F4345422A0B}"/>
                    </a:ext>
                  </a:extLst>
                </p:cNvPr>
                <p:cNvPicPr/>
                <p:nvPr/>
              </p:nvPicPr>
              <p:blipFill>
                <a:blip r:embed="rId189"/>
                <a:stretch>
                  <a:fillRect/>
                </a:stretch>
              </p:blipFill>
              <p:spPr>
                <a:xfrm>
                  <a:off x="5146892" y="4247520"/>
                  <a:ext cx="144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67" name="Ink 166">
                  <a:extLst>
                    <a:ext uri="{FF2B5EF4-FFF2-40B4-BE49-F238E27FC236}">
                      <a16:creationId xmlns:a16="http://schemas.microsoft.com/office/drawing/2014/main" id="{4CB429FE-B479-4018-819B-E20895FB3C91}"/>
                    </a:ext>
                  </a:extLst>
                </p14:cNvPr>
                <p14:cNvContentPartPr/>
                <p14:nvPr/>
              </p14:nvContentPartPr>
              <p14:xfrm>
                <a:off x="5204492" y="4336800"/>
                <a:ext cx="84960" cy="29160"/>
              </p14:xfrm>
            </p:contentPart>
          </mc:Choice>
          <mc:Fallback xmlns="">
            <p:pic>
              <p:nvPicPr>
                <p:cNvPr id="167" name="Ink 166">
                  <a:extLst>
                    <a:ext uri="{FF2B5EF4-FFF2-40B4-BE49-F238E27FC236}">
                      <a16:creationId xmlns:a16="http://schemas.microsoft.com/office/drawing/2014/main" id="{4CB429FE-B479-4018-819B-E20895FB3C91}"/>
                    </a:ext>
                  </a:extLst>
                </p:cNvPr>
                <p:cNvPicPr/>
                <p:nvPr/>
              </p:nvPicPr>
              <p:blipFill>
                <a:blip r:embed="rId191"/>
                <a:stretch>
                  <a:fillRect/>
                </a:stretch>
              </p:blipFill>
              <p:spPr>
                <a:xfrm>
                  <a:off x="5186492" y="4318800"/>
                  <a:ext cx="120600" cy="64800"/>
                </a:xfrm>
                <a:prstGeom prst="rect">
                  <a:avLst/>
                </a:prstGeom>
              </p:spPr>
            </p:pic>
          </mc:Fallback>
        </mc:AlternateContent>
      </p:grpSp>
      <p:grpSp>
        <p:nvGrpSpPr>
          <p:cNvPr id="175" name="Group 174">
            <a:extLst>
              <a:ext uri="{FF2B5EF4-FFF2-40B4-BE49-F238E27FC236}">
                <a16:creationId xmlns:a16="http://schemas.microsoft.com/office/drawing/2014/main" id="{90369EFC-2954-4428-BF61-E509E7DE9909}"/>
              </a:ext>
            </a:extLst>
          </p:cNvPr>
          <p:cNvGrpSpPr/>
          <p:nvPr/>
        </p:nvGrpSpPr>
        <p:grpSpPr>
          <a:xfrm>
            <a:off x="5382682" y="4022010"/>
            <a:ext cx="668160" cy="349560"/>
            <a:chOff x="5472332" y="4075800"/>
            <a:chExt cx="668160" cy="349560"/>
          </a:xfrm>
        </p:grpSpPr>
        <mc:AlternateContent xmlns:mc="http://schemas.openxmlformats.org/markup-compatibility/2006" xmlns:p14="http://schemas.microsoft.com/office/powerpoint/2010/main">
          <mc:Choice Requires="p14">
            <p:contentPart p14:bwMode="auto" r:id="rId192">
              <p14:nvContentPartPr>
                <p14:cNvPr id="169" name="Ink 168">
                  <a:extLst>
                    <a:ext uri="{FF2B5EF4-FFF2-40B4-BE49-F238E27FC236}">
                      <a16:creationId xmlns:a16="http://schemas.microsoft.com/office/drawing/2014/main" id="{8457CEA8-72F7-4664-A4A5-6D055018A020}"/>
                    </a:ext>
                  </a:extLst>
                </p14:cNvPr>
                <p14:cNvContentPartPr/>
                <p14:nvPr/>
              </p14:nvContentPartPr>
              <p14:xfrm>
                <a:off x="5472332" y="4092000"/>
                <a:ext cx="106560" cy="227880"/>
              </p14:xfrm>
            </p:contentPart>
          </mc:Choice>
          <mc:Fallback xmlns="">
            <p:pic>
              <p:nvPicPr>
                <p:cNvPr id="169" name="Ink 168">
                  <a:extLst>
                    <a:ext uri="{FF2B5EF4-FFF2-40B4-BE49-F238E27FC236}">
                      <a16:creationId xmlns:a16="http://schemas.microsoft.com/office/drawing/2014/main" id="{8457CEA8-72F7-4664-A4A5-6D055018A020}"/>
                    </a:ext>
                  </a:extLst>
                </p:cNvPr>
                <p:cNvPicPr/>
                <p:nvPr/>
              </p:nvPicPr>
              <p:blipFill>
                <a:blip r:embed="rId193"/>
                <a:stretch>
                  <a:fillRect/>
                </a:stretch>
              </p:blipFill>
              <p:spPr>
                <a:xfrm>
                  <a:off x="5454692" y="4074360"/>
                  <a:ext cx="14220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0" name="Ink 169">
                  <a:extLst>
                    <a:ext uri="{FF2B5EF4-FFF2-40B4-BE49-F238E27FC236}">
                      <a16:creationId xmlns:a16="http://schemas.microsoft.com/office/drawing/2014/main" id="{D3429999-5EF3-49E4-977E-33BDF077A2DB}"/>
                    </a:ext>
                  </a:extLst>
                </p14:cNvPr>
                <p14:cNvContentPartPr/>
                <p14:nvPr/>
              </p14:nvContentPartPr>
              <p14:xfrm>
                <a:off x="5645132" y="4116480"/>
                <a:ext cx="113040" cy="216360"/>
              </p14:xfrm>
            </p:contentPart>
          </mc:Choice>
          <mc:Fallback xmlns="">
            <p:pic>
              <p:nvPicPr>
                <p:cNvPr id="170" name="Ink 169">
                  <a:extLst>
                    <a:ext uri="{FF2B5EF4-FFF2-40B4-BE49-F238E27FC236}">
                      <a16:creationId xmlns:a16="http://schemas.microsoft.com/office/drawing/2014/main" id="{D3429999-5EF3-49E4-977E-33BDF077A2DB}"/>
                    </a:ext>
                  </a:extLst>
                </p:cNvPr>
                <p:cNvPicPr/>
                <p:nvPr/>
              </p:nvPicPr>
              <p:blipFill>
                <a:blip r:embed="rId195"/>
                <a:stretch>
                  <a:fillRect/>
                </a:stretch>
              </p:blipFill>
              <p:spPr>
                <a:xfrm>
                  <a:off x="5627492" y="4098480"/>
                  <a:ext cx="14868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71" name="Ink 170">
                  <a:extLst>
                    <a:ext uri="{FF2B5EF4-FFF2-40B4-BE49-F238E27FC236}">
                      <a16:creationId xmlns:a16="http://schemas.microsoft.com/office/drawing/2014/main" id="{163C06FC-9B70-4511-8000-F7314D6227A2}"/>
                    </a:ext>
                  </a:extLst>
                </p14:cNvPr>
                <p14:cNvContentPartPr/>
                <p14:nvPr/>
              </p14:nvContentPartPr>
              <p14:xfrm>
                <a:off x="5831612" y="4209360"/>
                <a:ext cx="9000" cy="11880"/>
              </p14:xfrm>
            </p:contentPart>
          </mc:Choice>
          <mc:Fallback xmlns="">
            <p:pic>
              <p:nvPicPr>
                <p:cNvPr id="171" name="Ink 170">
                  <a:extLst>
                    <a:ext uri="{FF2B5EF4-FFF2-40B4-BE49-F238E27FC236}">
                      <a16:creationId xmlns:a16="http://schemas.microsoft.com/office/drawing/2014/main" id="{163C06FC-9B70-4511-8000-F7314D6227A2}"/>
                    </a:ext>
                  </a:extLst>
                </p:cNvPr>
                <p:cNvPicPr/>
                <p:nvPr/>
              </p:nvPicPr>
              <p:blipFill>
                <a:blip r:embed="rId197"/>
                <a:stretch>
                  <a:fillRect/>
                </a:stretch>
              </p:blipFill>
              <p:spPr>
                <a:xfrm>
                  <a:off x="5813612" y="4191720"/>
                  <a:ext cx="4464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72" name="Ink 171">
                  <a:extLst>
                    <a:ext uri="{FF2B5EF4-FFF2-40B4-BE49-F238E27FC236}">
                      <a16:creationId xmlns:a16="http://schemas.microsoft.com/office/drawing/2014/main" id="{CAD30F1F-E7AB-4D0A-AFAA-CEEAFC31DB73}"/>
                    </a:ext>
                  </a:extLst>
                </p14:cNvPr>
                <p14:cNvContentPartPr/>
                <p14:nvPr/>
              </p14:nvContentPartPr>
              <p14:xfrm>
                <a:off x="5938892" y="4075800"/>
                <a:ext cx="144360" cy="130680"/>
              </p14:xfrm>
            </p:contentPart>
          </mc:Choice>
          <mc:Fallback xmlns="">
            <p:pic>
              <p:nvPicPr>
                <p:cNvPr id="172" name="Ink 171">
                  <a:extLst>
                    <a:ext uri="{FF2B5EF4-FFF2-40B4-BE49-F238E27FC236}">
                      <a16:creationId xmlns:a16="http://schemas.microsoft.com/office/drawing/2014/main" id="{CAD30F1F-E7AB-4D0A-AFAA-CEEAFC31DB73}"/>
                    </a:ext>
                  </a:extLst>
                </p:cNvPr>
                <p:cNvPicPr/>
                <p:nvPr/>
              </p:nvPicPr>
              <p:blipFill>
                <a:blip r:embed="rId199"/>
                <a:stretch>
                  <a:fillRect/>
                </a:stretch>
              </p:blipFill>
              <p:spPr>
                <a:xfrm>
                  <a:off x="5921252" y="4057800"/>
                  <a:ext cx="18000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73" name="Ink 172">
                  <a:extLst>
                    <a:ext uri="{FF2B5EF4-FFF2-40B4-BE49-F238E27FC236}">
                      <a16:creationId xmlns:a16="http://schemas.microsoft.com/office/drawing/2014/main" id="{52D4B2A9-4EFC-4EAF-9063-E4D5E3605EF6}"/>
                    </a:ext>
                  </a:extLst>
                </p14:cNvPr>
                <p14:cNvContentPartPr/>
                <p14:nvPr/>
              </p14:nvContentPartPr>
              <p14:xfrm>
                <a:off x="6033572" y="4116480"/>
                <a:ext cx="20160" cy="183960"/>
              </p14:xfrm>
            </p:contentPart>
          </mc:Choice>
          <mc:Fallback xmlns="">
            <p:pic>
              <p:nvPicPr>
                <p:cNvPr id="173" name="Ink 172">
                  <a:extLst>
                    <a:ext uri="{FF2B5EF4-FFF2-40B4-BE49-F238E27FC236}">
                      <a16:creationId xmlns:a16="http://schemas.microsoft.com/office/drawing/2014/main" id="{52D4B2A9-4EFC-4EAF-9063-E4D5E3605EF6}"/>
                    </a:ext>
                  </a:extLst>
                </p:cNvPr>
                <p:cNvPicPr/>
                <p:nvPr/>
              </p:nvPicPr>
              <p:blipFill>
                <a:blip r:embed="rId201"/>
                <a:stretch>
                  <a:fillRect/>
                </a:stretch>
              </p:blipFill>
              <p:spPr>
                <a:xfrm>
                  <a:off x="6015572" y="4098480"/>
                  <a:ext cx="5580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74" name="Ink 173">
                  <a:extLst>
                    <a:ext uri="{FF2B5EF4-FFF2-40B4-BE49-F238E27FC236}">
                      <a16:creationId xmlns:a16="http://schemas.microsoft.com/office/drawing/2014/main" id="{D61B4EB0-E8B8-477A-9358-BB7B3CD5D6EA}"/>
                    </a:ext>
                  </a:extLst>
                </p14:cNvPr>
                <p14:cNvContentPartPr/>
                <p14:nvPr/>
              </p14:nvContentPartPr>
              <p14:xfrm>
                <a:off x="5532092" y="4361640"/>
                <a:ext cx="608400" cy="63720"/>
              </p14:xfrm>
            </p:contentPart>
          </mc:Choice>
          <mc:Fallback xmlns="">
            <p:pic>
              <p:nvPicPr>
                <p:cNvPr id="174" name="Ink 173">
                  <a:extLst>
                    <a:ext uri="{FF2B5EF4-FFF2-40B4-BE49-F238E27FC236}">
                      <a16:creationId xmlns:a16="http://schemas.microsoft.com/office/drawing/2014/main" id="{D61B4EB0-E8B8-477A-9358-BB7B3CD5D6EA}"/>
                    </a:ext>
                  </a:extLst>
                </p:cNvPr>
                <p:cNvPicPr/>
                <p:nvPr/>
              </p:nvPicPr>
              <p:blipFill>
                <a:blip r:embed="rId203"/>
                <a:stretch>
                  <a:fillRect/>
                </a:stretch>
              </p:blipFill>
              <p:spPr>
                <a:xfrm>
                  <a:off x="5514092" y="4344000"/>
                  <a:ext cx="644040" cy="99360"/>
                </a:xfrm>
                <a:prstGeom prst="rect">
                  <a:avLst/>
                </a:prstGeom>
              </p:spPr>
            </p:pic>
          </mc:Fallback>
        </mc:AlternateContent>
      </p:grpSp>
      <p:grpSp>
        <p:nvGrpSpPr>
          <p:cNvPr id="182" name="Group 181">
            <a:extLst>
              <a:ext uri="{FF2B5EF4-FFF2-40B4-BE49-F238E27FC236}">
                <a16:creationId xmlns:a16="http://schemas.microsoft.com/office/drawing/2014/main" id="{F0A3CAF4-253A-46E9-BC94-A614CBB3AD9D}"/>
              </a:ext>
            </a:extLst>
          </p:cNvPr>
          <p:cNvGrpSpPr/>
          <p:nvPr/>
        </p:nvGrpSpPr>
        <p:grpSpPr>
          <a:xfrm>
            <a:off x="5410042" y="4422330"/>
            <a:ext cx="722160" cy="219600"/>
            <a:chOff x="5499692" y="4476120"/>
            <a:chExt cx="722160" cy="219600"/>
          </a:xfrm>
        </p:grpSpPr>
        <mc:AlternateContent xmlns:mc="http://schemas.openxmlformats.org/markup-compatibility/2006" xmlns:p14="http://schemas.microsoft.com/office/powerpoint/2010/main">
          <mc:Choice Requires="p14">
            <p:contentPart p14:bwMode="auto" r:id="rId204">
              <p14:nvContentPartPr>
                <p14:cNvPr id="176" name="Ink 175">
                  <a:extLst>
                    <a:ext uri="{FF2B5EF4-FFF2-40B4-BE49-F238E27FC236}">
                      <a16:creationId xmlns:a16="http://schemas.microsoft.com/office/drawing/2014/main" id="{FE2789EC-F3FF-4460-8920-066284B6FB19}"/>
                    </a:ext>
                  </a:extLst>
                </p14:cNvPr>
                <p14:cNvContentPartPr/>
                <p14:nvPr/>
              </p14:nvContentPartPr>
              <p14:xfrm>
                <a:off x="5499692" y="4496280"/>
                <a:ext cx="139320" cy="199440"/>
              </p14:xfrm>
            </p:contentPart>
          </mc:Choice>
          <mc:Fallback xmlns="">
            <p:pic>
              <p:nvPicPr>
                <p:cNvPr id="176" name="Ink 175">
                  <a:extLst>
                    <a:ext uri="{FF2B5EF4-FFF2-40B4-BE49-F238E27FC236}">
                      <a16:creationId xmlns:a16="http://schemas.microsoft.com/office/drawing/2014/main" id="{FE2789EC-F3FF-4460-8920-066284B6FB19}"/>
                    </a:ext>
                  </a:extLst>
                </p:cNvPr>
                <p:cNvPicPr/>
                <p:nvPr/>
              </p:nvPicPr>
              <p:blipFill>
                <a:blip r:embed="rId205"/>
                <a:stretch>
                  <a:fillRect/>
                </a:stretch>
              </p:blipFill>
              <p:spPr>
                <a:xfrm>
                  <a:off x="5482052" y="4478640"/>
                  <a:ext cx="17496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77" name="Ink 176">
                  <a:extLst>
                    <a:ext uri="{FF2B5EF4-FFF2-40B4-BE49-F238E27FC236}">
                      <a16:creationId xmlns:a16="http://schemas.microsoft.com/office/drawing/2014/main" id="{EE798C0F-B9B8-4330-BD64-292764C01123}"/>
                    </a:ext>
                  </a:extLst>
                </p14:cNvPr>
                <p14:cNvContentPartPr/>
                <p14:nvPr/>
              </p14:nvContentPartPr>
              <p14:xfrm>
                <a:off x="5705612" y="4513560"/>
                <a:ext cx="142200" cy="174240"/>
              </p14:xfrm>
            </p:contentPart>
          </mc:Choice>
          <mc:Fallback xmlns="">
            <p:pic>
              <p:nvPicPr>
                <p:cNvPr id="177" name="Ink 176">
                  <a:extLst>
                    <a:ext uri="{FF2B5EF4-FFF2-40B4-BE49-F238E27FC236}">
                      <a16:creationId xmlns:a16="http://schemas.microsoft.com/office/drawing/2014/main" id="{EE798C0F-B9B8-4330-BD64-292764C01123}"/>
                    </a:ext>
                  </a:extLst>
                </p:cNvPr>
                <p:cNvPicPr/>
                <p:nvPr/>
              </p:nvPicPr>
              <p:blipFill>
                <a:blip r:embed="rId207"/>
                <a:stretch>
                  <a:fillRect/>
                </a:stretch>
              </p:blipFill>
              <p:spPr>
                <a:xfrm>
                  <a:off x="5687612" y="4495560"/>
                  <a:ext cx="177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78" name="Ink 177">
                  <a:extLst>
                    <a:ext uri="{FF2B5EF4-FFF2-40B4-BE49-F238E27FC236}">
                      <a16:creationId xmlns:a16="http://schemas.microsoft.com/office/drawing/2014/main" id="{F0B39449-B036-4913-B6B4-D96E22D7AA40}"/>
                    </a:ext>
                  </a:extLst>
                </p14:cNvPr>
                <p14:cNvContentPartPr/>
                <p14:nvPr/>
              </p14:nvContentPartPr>
              <p14:xfrm>
                <a:off x="5762852" y="4491600"/>
                <a:ext cx="99720" cy="25560"/>
              </p14:xfrm>
            </p:contentPart>
          </mc:Choice>
          <mc:Fallback xmlns="">
            <p:pic>
              <p:nvPicPr>
                <p:cNvPr id="178" name="Ink 177">
                  <a:extLst>
                    <a:ext uri="{FF2B5EF4-FFF2-40B4-BE49-F238E27FC236}">
                      <a16:creationId xmlns:a16="http://schemas.microsoft.com/office/drawing/2014/main" id="{F0B39449-B036-4913-B6B4-D96E22D7AA40}"/>
                    </a:ext>
                  </a:extLst>
                </p:cNvPr>
                <p:cNvPicPr/>
                <p:nvPr/>
              </p:nvPicPr>
              <p:blipFill>
                <a:blip r:embed="rId209"/>
                <a:stretch>
                  <a:fillRect/>
                </a:stretch>
              </p:blipFill>
              <p:spPr>
                <a:xfrm>
                  <a:off x="5744852" y="4473960"/>
                  <a:ext cx="13536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79" name="Ink 178">
                  <a:extLst>
                    <a:ext uri="{FF2B5EF4-FFF2-40B4-BE49-F238E27FC236}">
                      <a16:creationId xmlns:a16="http://schemas.microsoft.com/office/drawing/2014/main" id="{4BC28CB7-C5FD-4EE8-8E75-033E8C559888}"/>
                    </a:ext>
                  </a:extLst>
                </p14:cNvPr>
                <p14:cNvContentPartPr/>
                <p14:nvPr/>
              </p14:nvContentPartPr>
              <p14:xfrm>
                <a:off x="5996132" y="4488000"/>
                <a:ext cx="39960" cy="159480"/>
              </p14:xfrm>
            </p:contentPart>
          </mc:Choice>
          <mc:Fallback xmlns="">
            <p:pic>
              <p:nvPicPr>
                <p:cNvPr id="179" name="Ink 178">
                  <a:extLst>
                    <a:ext uri="{FF2B5EF4-FFF2-40B4-BE49-F238E27FC236}">
                      <a16:creationId xmlns:a16="http://schemas.microsoft.com/office/drawing/2014/main" id="{4BC28CB7-C5FD-4EE8-8E75-033E8C559888}"/>
                    </a:ext>
                  </a:extLst>
                </p:cNvPr>
                <p:cNvPicPr/>
                <p:nvPr/>
              </p:nvPicPr>
              <p:blipFill>
                <a:blip r:embed="rId211"/>
                <a:stretch>
                  <a:fillRect/>
                </a:stretch>
              </p:blipFill>
              <p:spPr>
                <a:xfrm>
                  <a:off x="5978132" y="4470000"/>
                  <a:ext cx="756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80" name="Ink 179">
                  <a:extLst>
                    <a:ext uri="{FF2B5EF4-FFF2-40B4-BE49-F238E27FC236}">
                      <a16:creationId xmlns:a16="http://schemas.microsoft.com/office/drawing/2014/main" id="{27570E1C-A42A-4327-844F-87D76E2810C4}"/>
                    </a:ext>
                  </a:extLst>
                </p14:cNvPr>
                <p14:cNvContentPartPr/>
                <p14:nvPr/>
              </p14:nvContentPartPr>
              <p14:xfrm>
                <a:off x="6090452" y="4476120"/>
                <a:ext cx="37440" cy="174240"/>
              </p14:xfrm>
            </p:contentPart>
          </mc:Choice>
          <mc:Fallback xmlns="">
            <p:pic>
              <p:nvPicPr>
                <p:cNvPr id="180" name="Ink 179">
                  <a:extLst>
                    <a:ext uri="{FF2B5EF4-FFF2-40B4-BE49-F238E27FC236}">
                      <a16:creationId xmlns:a16="http://schemas.microsoft.com/office/drawing/2014/main" id="{27570E1C-A42A-4327-844F-87D76E2810C4}"/>
                    </a:ext>
                  </a:extLst>
                </p:cNvPr>
                <p:cNvPicPr/>
                <p:nvPr/>
              </p:nvPicPr>
              <p:blipFill>
                <a:blip r:embed="rId213"/>
                <a:stretch>
                  <a:fillRect/>
                </a:stretch>
              </p:blipFill>
              <p:spPr>
                <a:xfrm>
                  <a:off x="6072452" y="4458480"/>
                  <a:ext cx="7308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81" name="Ink 180">
                  <a:extLst>
                    <a:ext uri="{FF2B5EF4-FFF2-40B4-BE49-F238E27FC236}">
                      <a16:creationId xmlns:a16="http://schemas.microsoft.com/office/drawing/2014/main" id="{47F7401C-22FF-43CC-B1E6-B28898A88902}"/>
                    </a:ext>
                  </a:extLst>
                </p14:cNvPr>
                <p14:cNvContentPartPr/>
                <p14:nvPr/>
              </p14:nvContentPartPr>
              <p14:xfrm>
                <a:off x="5963732" y="4476120"/>
                <a:ext cx="258120" cy="66240"/>
              </p14:xfrm>
            </p:contentPart>
          </mc:Choice>
          <mc:Fallback xmlns="">
            <p:pic>
              <p:nvPicPr>
                <p:cNvPr id="181" name="Ink 180">
                  <a:extLst>
                    <a:ext uri="{FF2B5EF4-FFF2-40B4-BE49-F238E27FC236}">
                      <a16:creationId xmlns:a16="http://schemas.microsoft.com/office/drawing/2014/main" id="{47F7401C-22FF-43CC-B1E6-B28898A88902}"/>
                    </a:ext>
                  </a:extLst>
                </p:cNvPr>
                <p:cNvPicPr/>
                <p:nvPr/>
              </p:nvPicPr>
              <p:blipFill>
                <a:blip r:embed="rId215"/>
                <a:stretch>
                  <a:fillRect/>
                </a:stretch>
              </p:blipFill>
              <p:spPr>
                <a:xfrm>
                  <a:off x="5946092" y="4458480"/>
                  <a:ext cx="293760" cy="101880"/>
                </a:xfrm>
                <a:prstGeom prst="rect">
                  <a:avLst/>
                </a:prstGeom>
              </p:spPr>
            </p:pic>
          </mc:Fallback>
        </mc:AlternateContent>
      </p:grpSp>
      <p:grpSp>
        <p:nvGrpSpPr>
          <p:cNvPr id="196" name="Group 195">
            <a:extLst>
              <a:ext uri="{FF2B5EF4-FFF2-40B4-BE49-F238E27FC236}">
                <a16:creationId xmlns:a16="http://schemas.microsoft.com/office/drawing/2014/main" id="{3C4AD7BC-E391-4172-8697-C6C7A1A3F3FB}"/>
              </a:ext>
            </a:extLst>
          </p:cNvPr>
          <p:cNvGrpSpPr/>
          <p:nvPr/>
        </p:nvGrpSpPr>
        <p:grpSpPr>
          <a:xfrm>
            <a:off x="6054082" y="4748850"/>
            <a:ext cx="295920" cy="223200"/>
            <a:chOff x="6143732" y="4802640"/>
            <a:chExt cx="295920" cy="223200"/>
          </a:xfrm>
        </p:grpSpPr>
        <mc:AlternateContent xmlns:mc="http://schemas.openxmlformats.org/markup-compatibility/2006" xmlns:p14="http://schemas.microsoft.com/office/powerpoint/2010/main">
          <mc:Choice Requires="p14">
            <p:contentPart p14:bwMode="auto" r:id="rId216">
              <p14:nvContentPartPr>
                <p14:cNvPr id="194" name="Ink 193">
                  <a:extLst>
                    <a:ext uri="{FF2B5EF4-FFF2-40B4-BE49-F238E27FC236}">
                      <a16:creationId xmlns:a16="http://schemas.microsoft.com/office/drawing/2014/main" id="{2DF27EB6-8D9C-485A-9A46-164043E400B7}"/>
                    </a:ext>
                  </a:extLst>
                </p14:cNvPr>
                <p14:cNvContentPartPr/>
                <p14:nvPr/>
              </p14:nvContentPartPr>
              <p14:xfrm>
                <a:off x="6143732" y="4802640"/>
                <a:ext cx="75960" cy="223200"/>
              </p14:xfrm>
            </p:contentPart>
          </mc:Choice>
          <mc:Fallback xmlns="">
            <p:pic>
              <p:nvPicPr>
                <p:cNvPr id="194" name="Ink 193">
                  <a:extLst>
                    <a:ext uri="{FF2B5EF4-FFF2-40B4-BE49-F238E27FC236}">
                      <a16:creationId xmlns:a16="http://schemas.microsoft.com/office/drawing/2014/main" id="{2DF27EB6-8D9C-485A-9A46-164043E400B7}"/>
                    </a:ext>
                  </a:extLst>
                </p:cNvPr>
                <p:cNvPicPr/>
                <p:nvPr/>
              </p:nvPicPr>
              <p:blipFill>
                <a:blip r:embed="rId217"/>
                <a:stretch>
                  <a:fillRect/>
                </a:stretch>
              </p:blipFill>
              <p:spPr>
                <a:xfrm>
                  <a:off x="6126092" y="4784640"/>
                  <a:ext cx="11160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95" name="Ink 194">
                  <a:extLst>
                    <a:ext uri="{FF2B5EF4-FFF2-40B4-BE49-F238E27FC236}">
                      <a16:creationId xmlns:a16="http://schemas.microsoft.com/office/drawing/2014/main" id="{F8A4B6C6-FD9A-4A82-BE17-C036284884C2}"/>
                    </a:ext>
                  </a:extLst>
                </p14:cNvPr>
                <p14:cNvContentPartPr/>
                <p14:nvPr/>
              </p14:nvContentPartPr>
              <p14:xfrm>
                <a:off x="6296372" y="4812720"/>
                <a:ext cx="143280" cy="202680"/>
              </p14:xfrm>
            </p:contentPart>
          </mc:Choice>
          <mc:Fallback xmlns="">
            <p:pic>
              <p:nvPicPr>
                <p:cNvPr id="195" name="Ink 194">
                  <a:extLst>
                    <a:ext uri="{FF2B5EF4-FFF2-40B4-BE49-F238E27FC236}">
                      <a16:creationId xmlns:a16="http://schemas.microsoft.com/office/drawing/2014/main" id="{F8A4B6C6-FD9A-4A82-BE17-C036284884C2}"/>
                    </a:ext>
                  </a:extLst>
                </p:cNvPr>
                <p:cNvPicPr/>
                <p:nvPr/>
              </p:nvPicPr>
              <p:blipFill>
                <a:blip r:embed="rId219"/>
                <a:stretch>
                  <a:fillRect/>
                </a:stretch>
              </p:blipFill>
              <p:spPr>
                <a:xfrm>
                  <a:off x="6278372" y="4794720"/>
                  <a:ext cx="178920" cy="238320"/>
                </a:xfrm>
                <a:prstGeom prst="rect">
                  <a:avLst/>
                </a:prstGeom>
              </p:spPr>
            </p:pic>
          </mc:Fallback>
        </mc:AlternateContent>
      </p:grpSp>
      <p:grpSp>
        <p:nvGrpSpPr>
          <p:cNvPr id="205" name="Group 204">
            <a:extLst>
              <a:ext uri="{FF2B5EF4-FFF2-40B4-BE49-F238E27FC236}">
                <a16:creationId xmlns:a16="http://schemas.microsoft.com/office/drawing/2014/main" id="{A8A7BC75-BD2A-4133-A374-915CD009CF52}"/>
              </a:ext>
            </a:extLst>
          </p:cNvPr>
          <p:cNvGrpSpPr/>
          <p:nvPr/>
        </p:nvGrpSpPr>
        <p:grpSpPr>
          <a:xfrm>
            <a:off x="4546402" y="4788810"/>
            <a:ext cx="1409040" cy="788760"/>
            <a:chOff x="4636052" y="4842600"/>
            <a:chExt cx="1409040" cy="788760"/>
          </a:xfrm>
        </p:grpSpPr>
        <mc:AlternateContent xmlns:mc="http://schemas.openxmlformats.org/markup-compatibility/2006" xmlns:p14="http://schemas.microsoft.com/office/powerpoint/2010/main">
          <mc:Choice Requires="p14">
            <p:contentPart p14:bwMode="auto" r:id="rId220">
              <p14:nvContentPartPr>
                <p14:cNvPr id="183" name="Ink 182">
                  <a:extLst>
                    <a:ext uri="{FF2B5EF4-FFF2-40B4-BE49-F238E27FC236}">
                      <a16:creationId xmlns:a16="http://schemas.microsoft.com/office/drawing/2014/main" id="{318B0A5E-15A1-4E79-BBC7-C121D8ECF66F}"/>
                    </a:ext>
                  </a:extLst>
                </p14:cNvPr>
                <p14:cNvContentPartPr/>
                <p14:nvPr/>
              </p14:nvContentPartPr>
              <p14:xfrm>
                <a:off x="4863212" y="4843320"/>
                <a:ext cx="120960" cy="188640"/>
              </p14:xfrm>
            </p:contentPart>
          </mc:Choice>
          <mc:Fallback xmlns="">
            <p:pic>
              <p:nvPicPr>
                <p:cNvPr id="183" name="Ink 182">
                  <a:extLst>
                    <a:ext uri="{FF2B5EF4-FFF2-40B4-BE49-F238E27FC236}">
                      <a16:creationId xmlns:a16="http://schemas.microsoft.com/office/drawing/2014/main" id="{318B0A5E-15A1-4E79-BBC7-C121D8ECF66F}"/>
                    </a:ext>
                  </a:extLst>
                </p:cNvPr>
                <p:cNvPicPr/>
                <p:nvPr/>
              </p:nvPicPr>
              <p:blipFill>
                <a:blip r:embed="rId221"/>
                <a:stretch>
                  <a:fillRect/>
                </a:stretch>
              </p:blipFill>
              <p:spPr>
                <a:xfrm>
                  <a:off x="4845212" y="4825680"/>
                  <a:ext cx="1566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84" name="Ink 183">
                  <a:extLst>
                    <a:ext uri="{FF2B5EF4-FFF2-40B4-BE49-F238E27FC236}">
                      <a16:creationId xmlns:a16="http://schemas.microsoft.com/office/drawing/2014/main" id="{95E80467-18CC-414D-9EAC-C89FC4BDD090}"/>
                    </a:ext>
                  </a:extLst>
                </p14:cNvPr>
                <p14:cNvContentPartPr/>
                <p14:nvPr/>
              </p14:nvContentPartPr>
              <p14:xfrm>
                <a:off x="5028092" y="4936560"/>
                <a:ext cx="70920" cy="12960"/>
              </p14:xfrm>
            </p:contentPart>
          </mc:Choice>
          <mc:Fallback xmlns="">
            <p:pic>
              <p:nvPicPr>
                <p:cNvPr id="184" name="Ink 183">
                  <a:extLst>
                    <a:ext uri="{FF2B5EF4-FFF2-40B4-BE49-F238E27FC236}">
                      <a16:creationId xmlns:a16="http://schemas.microsoft.com/office/drawing/2014/main" id="{95E80467-18CC-414D-9EAC-C89FC4BDD090}"/>
                    </a:ext>
                  </a:extLst>
                </p:cNvPr>
                <p:cNvPicPr/>
                <p:nvPr/>
              </p:nvPicPr>
              <p:blipFill>
                <a:blip r:embed="rId223"/>
                <a:stretch>
                  <a:fillRect/>
                </a:stretch>
              </p:blipFill>
              <p:spPr>
                <a:xfrm>
                  <a:off x="5010452" y="4918920"/>
                  <a:ext cx="10656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85" name="Ink 184">
                  <a:extLst>
                    <a:ext uri="{FF2B5EF4-FFF2-40B4-BE49-F238E27FC236}">
                      <a16:creationId xmlns:a16="http://schemas.microsoft.com/office/drawing/2014/main" id="{B089DD32-D01E-47B0-8CC5-0454ACD781F9}"/>
                    </a:ext>
                  </a:extLst>
                </p14:cNvPr>
                <p14:cNvContentPartPr/>
                <p14:nvPr/>
              </p14:nvContentPartPr>
              <p14:xfrm>
                <a:off x="5047892" y="5014680"/>
                <a:ext cx="74880" cy="18720"/>
              </p14:xfrm>
            </p:contentPart>
          </mc:Choice>
          <mc:Fallback xmlns="">
            <p:pic>
              <p:nvPicPr>
                <p:cNvPr id="185" name="Ink 184">
                  <a:extLst>
                    <a:ext uri="{FF2B5EF4-FFF2-40B4-BE49-F238E27FC236}">
                      <a16:creationId xmlns:a16="http://schemas.microsoft.com/office/drawing/2014/main" id="{B089DD32-D01E-47B0-8CC5-0454ACD781F9}"/>
                    </a:ext>
                  </a:extLst>
                </p:cNvPr>
                <p:cNvPicPr/>
                <p:nvPr/>
              </p:nvPicPr>
              <p:blipFill>
                <a:blip r:embed="rId225"/>
                <a:stretch>
                  <a:fillRect/>
                </a:stretch>
              </p:blipFill>
              <p:spPr>
                <a:xfrm>
                  <a:off x="5030252" y="4996680"/>
                  <a:ext cx="11052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86" name="Ink 185">
                  <a:extLst>
                    <a:ext uri="{FF2B5EF4-FFF2-40B4-BE49-F238E27FC236}">
                      <a16:creationId xmlns:a16="http://schemas.microsoft.com/office/drawing/2014/main" id="{0066E014-9BE2-4CC8-BD4C-29E3C2BDBB9E}"/>
                    </a:ext>
                  </a:extLst>
                </p14:cNvPr>
                <p14:cNvContentPartPr/>
                <p14:nvPr/>
              </p14:nvContentPartPr>
              <p14:xfrm>
                <a:off x="5254172" y="4923600"/>
                <a:ext cx="106560" cy="141480"/>
              </p14:xfrm>
            </p:contentPart>
          </mc:Choice>
          <mc:Fallback xmlns="">
            <p:pic>
              <p:nvPicPr>
                <p:cNvPr id="186" name="Ink 185">
                  <a:extLst>
                    <a:ext uri="{FF2B5EF4-FFF2-40B4-BE49-F238E27FC236}">
                      <a16:creationId xmlns:a16="http://schemas.microsoft.com/office/drawing/2014/main" id="{0066E014-9BE2-4CC8-BD4C-29E3C2BDBB9E}"/>
                    </a:ext>
                  </a:extLst>
                </p:cNvPr>
                <p:cNvPicPr/>
                <p:nvPr/>
              </p:nvPicPr>
              <p:blipFill>
                <a:blip r:embed="rId227"/>
                <a:stretch>
                  <a:fillRect/>
                </a:stretch>
              </p:blipFill>
              <p:spPr>
                <a:xfrm>
                  <a:off x="5236172" y="4905960"/>
                  <a:ext cx="14220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87" name="Ink 186">
                  <a:extLst>
                    <a:ext uri="{FF2B5EF4-FFF2-40B4-BE49-F238E27FC236}">
                      <a16:creationId xmlns:a16="http://schemas.microsoft.com/office/drawing/2014/main" id="{6D7CC13C-BBAF-4509-A6ED-B4DE307A73DC}"/>
                    </a:ext>
                  </a:extLst>
                </p14:cNvPr>
                <p14:cNvContentPartPr/>
                <p14:nvPr/>
              </p14:nvContentPartPr>
              <p14:xfrm>
                <a:off x="5467652" y="4977240"/>
                <a:ext cx="9360" cy="25200"/>
              </p14:xfrm>
            </p:contentPart>
          </mc:Choice>
          <mc:Fallback xmlns="">
            <p:pic>
              <p:nvPicPr>
                <p:cNvPr id="187" name="Ink 186">
                  <a:extLst>
                    <a:ext uri="{FF2B5EF4-FFF2-40B4-BE49-F238E27FC236}">
                      <a16:creationId xmlns:a16="http://schemas.microsoft.com/office/drawing/2014/main" id="{6D7CC13C-BBAF-4509-A6ED-B4DE307A73DC}"/>
                    </a:ext>
                  </a:extLst>
                </p:cNvPr>
                <p:cNvPicPr/>
                <p:nvPr/>
              </p:nvPicPr>
              <p:blipFill>
                <a:blip r:embed="rId229"/>
                <a:stretch>
                  <a:fillRect/>
                </a:stretch>
              </p:blipFill>
              <p:spPr>
                <a:xfrm>
                  <a:off x="5450012" y="4959240"/>
                  <a:ext cx="4500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188" name="Ink 187">
                  <a:extLst>
                    <a:ext uri="{FF2B5EF4-FFF2-40B4-BE49-F238E27FC236}">
                      <a16:creationId xmlns:a16="http://schemas.microsoft.com/office/drawing/2014/main" id="{FCB6B8C3-89D9-4532-982C-FA813C859760}"/>
                    </a:ext>
                  </a:extLst>
                </p14:cNvPr>
                <p14:cNvContentPartPr/>
                <p14:nvPr/>
              </p14:nvContentPartPr>
              <p14:xfrm>
                <a:off x="5549372" y="4890480"/>
                <a:ext cx="138960" cy="116280"/>
              </p14:xfrm>
            </p:contentPart>
          </mc:Choice>
          <mc:Fallback xmlns="">
            <p:pic>
              <p:nvPicPr>
                <p:cNvPr id="188" name="Ink 187">
                  <a:extLst>
                    <a:ext uri="{FF2B5EF4-FFF2-40B4-BE49-F238E27FC236}">
                      <a16:creationId xmlns:a16="http://schemas.microsoft.com/office/drawing/2014/main" id="{FCB6B8C3-89D9-4532-982C-FA813C859760}"/>
                    </a:ext>
                  </a:extLst>
                </p:cNvPr>
                <p:cNvPicPr/>
                <p:nvPr/>
              </p:nvPicPr>
              <p:blipFill>
                <a:blip r:embed="rId231"/>
                <a:stretch>
                  <a:fillRect/>
                </a:stretch>
              </p:blipFill>
              <p:spPr>
                <a:xfrm>
                  <a:off x="5531732" y="4872480"/>
                  <a:ext cx="17460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89" name="Ink 188">
                  <a:extLst>
                    <a:ext uri="{FF2B5EF4-FFF2-40B4-BE49-F238E27FC236}">
                      <a16:creationId xmlns:a16="http://schemas.microsoft.com/office/drawing/2014/main" id="{C671D340-30AF-4F44-A752-8AFAEF1DD4CC}"/>
                    </a:ext>
                  </a:extLst>
                </p14:cNvPr>
                <p14:cNvContentPartPr/>
                <p14:nvPr/>
              </p14:nvContentPartPr>
              <p14:xfrm>
                <a:off x="5655932" y="4913520"/>
                <a:ext cx="12600" cy="163080"/>
              </p14:xfrm>
            </p:contentPart>
          </mc:Choice>
          <mc:Fallback xmlns="">
            <p:pic>
              <p:nvPicPr>
                <p:cNvPr id="189" name="Ink 188">
                  <a:extLst>
                    <a:ext uri="{FF2B5EF4-FFF2-40B4-BE49-F238E27FC236}">
                      <a16:creationId xmlns:a16="http://schemas.microsoft.com/office/drawing/2014/main" id="{C671D340-30AF-4F44-A752-8AFAEF1DD4CC}"/>
                    </a:ext>
                  </a:extLst>
                </p:cNvPr>
                <p:cNvPicPr/>
                <p:nvPr/>
              </p:nvPicPr>
              <p:blipFill>
                <a:blip r:embed="rId233"/>
                <a:stretch>
                  <a:fillRect/>
                </a:stretch>
              </p:blipFill>
              <p:spPr>
                <a:xfrm>
                  <a:off x="5638292" y="4895880"/>
                  <a:ext cx="4824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90" name="Ink 189">
                  <a:extLst>
                    <a:ext uri="{FF2B5EF4-FFF2-40B4-BE49-F238E27FC236}">
                      <a16:creationId xmlns:a16="http://schemas.microsoft.com/office/drawing/2014/main" id="{04C0999E-48B3-4A56-92CB-3203E04559B9}"/>
                    </a:ext>
                  </a:extLst>
                </p14:cNvPr>
                <p14:cNvContentPartPr/>
                <p14:nvPr/>
              </p14:nvContentPartPr>
              <p14:xfrm>
                <a:off x="5744492" y="4893720"/>
                <a:ext cx="125640" cy="207720"/>
              </p14:xfrm>
            </p:contentPart>
          </mc:Choice>
          <mc:Fallback xmlns="">
            <p:pic>
              <p:nvPicPr>
                <p:cNvPr id="190" name="Ink 189">
                  <a:extLst>
                    <a:ext uri="{FF2B5EF4-FFF2-40B4-BE49-F238E27FC236}">
                      <a16:creationId xmlns:a16="http://schemas.microsoft.com/office/drawing/2014/main" id="{04C0999E-48B3-4A56-92CB-3203E04559B9}"/>
                    </a:ext>
                  </a:extLst>
                </p:cNvPr>
                <p:cNvPicPr/>
                <p:nvPr/>
              </p:nvPicPr>
              <p:blipFill>
                <a:blip r:embed="rId235"/>
                <a:stretch>
                  <a:fillRect/>
                </a:stretch>
              </p:blipFill>
              <p:spPr>
                <a:xfrm>
                  <a:off x="5726852" y="4876080"/>
                  <a:ext cx="161280" cy="24336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192" name="Ink 191">
                  <a:extLst>
                    <a:ext uri="{FF2B5EF4-FFF2-40B4-BE49-F238E27FC236}">
                      <a16:creationId xmlns:a16="http://schemas.microsoft.com/office/drawing/2014/main" id="{91EBE033-4879-4B3B-A98B-F805A5365BAA}"/>
                    </a:ext>
                  </a:extLst>
                </p14:cNvPr>
                <p14:cNvContentPartPr/>
                <p14:nvPr/>
              </p14:nvContentPartPr>
              <p14:xfrm>
                <a:off x="5930252" y="4842600"/>
                <a:ext cx="114840" cy="199440"/>
              </p14:xfrm>
            </p:contentPart>
          </mc:Choice>
          <mc:Fallback xmlns="">
            <p:pic>
              <p:nvPicPr>
                <p:cNvPr id="192" name="Ink 191">
                  <a:extLst>
                    <a:ext uri="{FF2B5EF4-FFF2-40B4-BE49-F238E27FC236}">
                      <a16:creationId xmlns:a16="http://schemas.microsoft.com/office/drawing/2014/main" id="{91EBE033-4879-4B3B-A98B-F805A5365BAA}"/>
                    </a:ext>
                  </a:extLst>
                </p:cNvPr>
                <p:cNvPicPr/>
                <p:nvPr/>
              </p:nvPicPr>
              <p:blipFill>
                <a:blip r:embed="rId237"/>
                <a:stretch>
                  <a:fillRect/>
                </a:stretch>
              </p:blipFill>
              <p:spPr>
                <a:xfrm>
                  <a:off x="5912612" y="4824600"/>
                  <a:ext cx="1504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97" name="Ink 196">
                  <a:extLst>
                    <a:ext uri="{FF2B5EF4-FFF2-40B4-BE49-F238E27FC236}">
                      <a16:creationId xmlns:a16="http://schemas.microsoft.com/office/drawing/2014/main" id="{B7E7CABB-063E-4F88-AE88-343E2FA00126}"/>
                    </a:ext>
                  </a:extLst>
                </p14:cNvPr>
                <p14:cNvContentPartPr/>
                <p14:nvPr/>
              </p14:nvContentPartPr>
              <p14:xfrm>
                <a:off x="4735052" y="5307360"/>
                <a:ext cx="114840" cy="183600"/>
              </p14:xfrm>
            </p:contentPart>
          </mc:Choice>
          <mc:Fallback xmlns="">
            <p:pic>
              <p:nvPicPr>
                <p:cNvPr id="197" name="Ink 196">
                  <a:extLst>
                    <a:ext uri="{FF2B5EF4-FFF2-40B4-BE49-F238E27FC236}">
                      <a16:creationId xmlns:a16="http://schemas.microsoft.com/office/drawing/2014/main" id="{B7E7CABB-063E-4F88-AE88-343E2FA00126}"/>
                    </a:ext>
                  </a:extLst>
                </p:cNvPr>
                <p:cNvPicPr/>
                <p:nvPr/>
              </p:nvPicPr>
              <p:blipFill>
                <a:blip r:embed="rId239"/>
                <a:stretch>
                  <a:fillRect/>
                </a:stretch>
              </p:blipFill>
              <p:spPr>
                <a:xfrm>
                  <a:off x="4717412" y="5289360"/>
                  <a:ext cx="1504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198" name="Ink 197">
                  <a:extLst>
                    <a:ext uri="{FF2B5EF4-FFF2-40B4-BE49-F238E27FC236}">
                      <a16:creationId xmlns:a16="http://schemas.microsoft.com/office/drawing/2014/main" id="{3BCD3CA1-9137-4A9D-89D0-3AED9F6D1795}"/>
                    </a:ext>
                  </a:extLst>
                </p14:cNvPr>
                <p14:cNvContentPartPr/>
                <p14:nvPr/>
              </p14:nvContentPartPr>
              <p14:xfrm>
                <a:off x="4929092" y="5409960"/>
                <a:ext cx="9720" cy="2880"/>
              </p14:xfrm>
            </p:contentPart>
          </mc:Choice>
          <mc:Fallback xmlns="">
            <p:pic>
              <p:nvPicPr>
                <p:cNvPr id="198" name="Ink 197">
                  <a:extLst>
                    <a:ext uri="{FF2B5EF4-FFF2-40B4-BE49-F238E27FC236}">
                      <a16:creationId xmlns:a16="http://schemas.microsoft.com/office/drawing/2014/main" id="{3BCD3CA1-9137-4A9D-89D0-3AED9F6D1795}"/>
                    </a:ext>
                  </a:extLst>
                </p:cNvPr>
                <p:cNvPicPr/>
                <p:nvPr/>
              </p:nvPicPr>
              <p:blipFill>
                <a:blip r:embed="rId241"/>
                <a:stretch>
                  <a:fillRect/>
                </a:stretch>
              </p:blipFill>
              <p:spPr>
                <a:xfrm>
                  <a:off x="4911092" y="5391960"/>
                  <a:ext cx="45360" cy="3852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199" name="Ink 198">
                  <a:extLst>
                    <a:ext uri="{FF2B5EF4-FFF2-40B4-BE49-F238E27FC236}">
                      <a16:creationId xmlns:a16="http://schemas.microsoft.com/office/drawing/2014/main" id="{C8BF9F73-E0E6-450E-BF0B-6DD1458EBAB3}"/>
                    </a:ext>
                  </a:extLst>
                </p14:cNvPr>
                <p14:cNvContentPartPr/>
                <p14:nvPr/>
              </p14:nvContentPartPr>
              <p14:xfrm>
                <a:off x="5032412" y="5289000"/>
                <a:ext cx="156600" cy="126720"/>
              </p14:xfrm>
            </p:contentPart>
          </mc:Choice>
          <mc:Fallback xmlns="">
            <p:pic>
              <p:nvPicPr>
                <p:cNvPr id="199" name="Ink 198">
                  <a:extLst>
                    <a:ext uri="{FF2B5EF4-FFF2-40B4-BE49-F238E27FC236}">
                      <a16:creationId xmlns:a16="http://schemas.microsoft.com/office/drawing/2014/main" id="{C8BF9F73-E0E6-450E-BF0B-6DD1458EBAB3}"/>
                    </a:ext>
                  </a:extLst>
                </p:cNvPr>
                <p:cNvPicPr/>
                <p:nvPr/>
              </p:nvPicPr>
              <p:blipFill>
                <a:blip r:embed="rId243"/>
                <a:stretch>
                  <a:fillRect/>
                </a:stretch>
              </p:blipFill>
              <p:spPr>
                <a:xfrm>
                  <a:off x="5014412" y="5271000"/>
                  <a:ext cx="1922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00" name="Ink 199">
                  <a:extLst>
                    <a:ext uri="{FF2B5EF4-FFF2-40B4-BE49-F238E27FC236}">
                      <a16:creationId xmlns:a16="http://schemas.microsoft.com/office/drawing/2014/main" id="{2C4CE4E7-C757-475A-8233-64173B673538}"/>
                    </a:ext>
                  </a:extLst>
                </p14:cNvPr>
                <p14:cNvContentPartPr/>
                <p14:nvPr/>
              </p14:nvContentPartPr>
              <p14:xfrm>
                <a:off x="5149772" y="5307720"/>
                <a:ext cx="17640" cy="172080"/>
              </p14:xfrm>
            </p:contentPart>
          </mc:Choice>
          <mc:Fallback xmlns="">
            <p:pic>
              <p:nvPicPr>
                <p:cNvPr id="200" name="Ink 199">
                  <a:extLst>
                    <a:ext uri="{FF2B5EF4-FFF2-40B4-BE49-F238E27FC236}">
                      <a16:creationId xmlns:a16="http://schemas.microsoft.com/office/drawing/2014/main" id="{2C4CE4E7-C757-475A-8233-64173B673538}"/>
                    </a:ext>
                  </a:extLst>
                </p:cNvPr>
                <p:cNvPicPr/>
                <p:nvPr/>
              </p:nvPicPr>
              <p:blipFill>
                <a:blip r:embed="rId245"/>
                <a:stretch>
                  <a:fillRect/>
                </a:stretch>
              </p:blipFill>
              <p:spPr>
                <a:xfrm>
                  <a:off x="5132132" y="5290080"/>
                  <a:ext cx="5328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01" name="Ink 200">
                  <a:extLst>
                    <a:ext uri="{FF2B5EF4-FFF2-40B4-BE49-F238E27FC236}">
                      <a16:creationId xmlns:a16="http://schemas.microsoft.com/office/drawing/2014/main" id="{FCC3245F-2D1D-45A1-84E1-7332EA30CFE0}"/>
                    </a:ext>
                  </a:extLst>
                </p14:cNvPr>
                <p14:cNvContentPartPr/>
                <p14:nvPr/>
              </p14:nvContentPartPr>
              <p14:xfrm>
                <a:off x="5260292" y="5262720"/>
                <a:ext cx="130680" cy="210240"/>
              </p14:xfrm>
            </p:contentPart>
          </mc:Choice>
          <mc:Fallback xmlns="">
            <p:pic>
              <p:nvPicPr>
                <p:cNvPr id="201" name="Ink 200">
                  <a:extLst>
                    <a:ext uri="{FF2B5EF4-FFF2-40B4-BE49-F238E27FC236}">
                      <a16:creationId xmlns:a16="http://schemas.microsoft.com/office/drawing/2014/main" id="{FCC3245F-2D1D-45A1-84E1-7332EA30CFE0}"/>
                    </a:ext>
                  </a:extLst>
                </p:cNvPr>
                <p:cNvPicPr/>
                <p:nvPr/>
              </p:nvPicPr>
              <p:blipFill>
                <a:blip r:embed="rId247"/>
                <a:stretch>
                  <a:fillRect/>
                </a:stretch>
              </p:blipFill>
              <p:spPr>
                <a:xfrm>
                  <a:off x="5242292" y="5244720"/>
                  <a:ext cx="16632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03" name="Ink 202">
                  <a:extLst>
                    <a:ext uri="{FF2B5EF4-FFF2-40B4-BE49-F238E27FC236}">
                      <a16:creationId xmlns:a16="http://schemas.microsoft.com/office/drawing/2014/main" id="{D6636083-FEF8-4DA2-87CF-867D4A284F2A}"/>
                    </a:ext>
                  </a:extLst>
                </p14:cNvPr>
                <p14:cNvContentPartPr/>
                <p14:nvPr/>
              </p14:nvContentPartPr>
              <p14:xfrm>
                <a:off x="5522012" y="5389800"/>
                <a:ext cx="197280" cy="93600"/>
              </p14:xfrm>
            </p:contentPart>
          </mc:Choice>
          <mc:Fallback xmlns="">
            <p:pic>
              <p:nvPicPr>
                <p:cNvPr id="203" name="Ink 202">
                  <a:extLst>
                    <a:ext uri="{FF2B5EF4-FFF2-40B4-BE49-F238E27FC236}">
                      <a16:creationId xmlns:a16="http://schemas.microsoft.com/office/drawing/2014/main" id="{D6636083-FEF8-4DA2-87CF-867D4A284F2A}"/>
                    </a:ext>
                  </a:extLst>
                </p:cNvPr>
                <p:cNvPicPr/>
                <p:nvPr/>
              </p:nvPicPr>
              <p:blipFill>
                <a:blip r:embed="rId249"/>
                <a:stretch>
                  <a:fillRect/>
                </a:stretch>
              </p:blipFill>
              <p:spPr>
                <a:xfrm>
                  <a:off x="5504372" y="5371800"/>
                  <a:ext cx="232920" cy="1292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04" name="Ink 203">
                  <a:extLst>
                    <a:ext uri="{FF2B5EF4-FFF2-40B4-BE49-F238E27FC236}">
                      <a16:creationId xmlns:a16="http://schemas.microsoft.com/office/drawing/2014/main" id="{102C41DD-1854-42CF-B88D-F38A4D429581}"/>
                    </a:ext>
                  </a:extLst>
                </p14:cNvPr>
                <p14:cNvContentPartPr/>
                <p14:nvPr/>
              </p14:nvContentPartPr>
              <p14:xfrm>
                <a:off x="4636052" y="5116920"/>
                <a:ext cx="1263600" cy="514440"/>
              </p14:xfrm>
            </p:contentPart>
          </mc:Choice>
          <mc:Fallback xmlns="">
            <p:pic>
              <p:nvPicPr>
                <p:cNvPr id="204" name="Ink 203">
                  <a:extLst>
                    <a:ext uri="{FF2B5EF4-FFF2-40B4-BE49-F238E27FC236}">
                      <a16:creationId xmlns:a16="http://schemas.microsoft.com/office/drawing/2014/main" id="{102C41DD-1854-42CF-B88D-F38A4D429581}"/>
                    </a:ext>
                  </a:extLst>
                </p:cNvPr>
                <p:cNvPicPr/>
                <p:nvPr/>
              </p:nvPicPr>
              <p:blipFill>
                <a:blip r:embed="rId251"/>
                <a:stretch>
                  <a:fillRect/>
                </a:stretch>
              </p:blipFill>
              <p:spPr>
                <a:xfrm>
                  <a:off x="4618412" y="5099280"/>
                  <a:ext cx="1299240" cy="550080"/>
                </a:xfrm>
                <a:prstGeom prst="rect">
                  <a:avLst/>
                </a:prstGeom>
              </p:spPr>
            </p:pic>
          </mc:Fallback>
        </mc:AlternateContent>
      </p:grpSp>
      <p:sp>
        <p:nvSpPr>
          <p:cNvPr id="161" name="TextBox 160">
            <a:extLst>
              <a:ext uri="{FF2B5EF4-FFF2-40B4-BE49-F238E27FC236}">
                <a16:creationId xmlns:a16="http://schemas.microsoft.com/office/drawing/2014/main" id="{8D9697BB-0FCA-4667-8ADC-FB422D2D06B7}"/>
              </a:ext>
            </a:extLst>
          </p:cNvPr>
          <p:cNvSpPr txBox="1"/>
          <p:nvPr/>
        </p:nvSpPr>
        <p:spPr>
          <a:xfrm>
            <a:off x="4735052" y="119017"/>
            <a:ext cx="4408721" cy="2339102"/>
          </a:xfrm>
          <a:prstGeom prst="rect">
            <a:avLst/>
          </a:prstGeom>
          <a:solidFill>
            <a:schemeClr val="accent6">
              <a:lumMod val="20000"/>
              <a:lumOff val="80000"/>
            </a:schemeClr>
          </a:solidFill>
        </p:spPr>
        <p:txBody>
          <a:bodyPr wrap="square" rtlCol="0">
            <a:spAutoFit/>
          </a:bodyPr>
          <a:lstStyle/>
          <a:p>
            <a:r>
              <a:rPr lang="en-GB" sz="1600" b="1"/>
              <a:t>Quietly in pairs:</a:t>
            </a:r>
          </a:p>
          <a:p>
            <a:r>
              <a:rPr lang="en-GB" sz="1600"/>
              <a:t>Take turns explaining each step until you both understand it all then answer these:</a:t>
            </a:r>
          </a:p>
          <a:p>
            <a:endParaRPr lang="en-GB" sz="1600"/>
          </a:p>
          <a:p>
            <a:r>
              <a:rPr lang="en-GB" sz="1600" b="1"/>
              <a:t>1</a:t>
            </a:r>
            <a:r>
              <a:rPr lang="en-GB" sz="1600"/>
              <a:t>. Do you think drawing the piccy helped?</a:t>
            </a:r>
          </a:p>
          <a:p>
            <a:endParaRPr lang="en-GB" sz="1600"/>
          </a:p>
          <a:p>
            <a:r>
              <a:rPr lang="en-GB" sz="1600" b="1"/>
              <a:t>2. </a:t>
            </a:r>
            <a:r>
              <a:rPr lang="en-GB" sz="1600"/>
              <a:t>What does 64m</a:t>
            </a:r>
            <a:r>
              <a:rPr lang="en-GB" sz="1600" baseline="30000"/>
              <a:t>3</a:t>
            </a:r>
            <a:r>
              <a:rPr lang="en-GB" sz="1600"/>
              <a:t> represent?</a:t>
            </a:r>
          </a:p>
          <a:p>
            <a:endParaRPr lang="en-GB" sz="1600"/>
          </a:p>
          <a:p>
            <a:r>
              <a:rPr lang="en-GB" sz="1600" b="1"/>
              <a:t>3. </a:t>
            </a:r>
            <a:r>
              <a:rPr lang="en-GB" sz="1600"/>
              <a:t>Where did the 25 come from?</a:t>
            </a:r>
          </a:p>
        </p:txBody>
      </p:sp>
      <mc:AlternateContent xmlns:mc="http://schemas.openxmlformats.org/markup-compatibility/2006" xmlns:p14="http://schemas.microsoft.com/office/powerpoint/2010/main">
        <mc:Choice Requires="p14">
          <p:contentPart p14:bwMode="auto" r:id="rId252">
            <p14:nvContentPartPr>
              <p14:cNvPr id="5" name="Ink 4">
                <a:extLst>
                  <a:ext uri="{FF2B5EF4-FFF2-40B4-BE49-F238E27FC236}">
                    <a16:creationId xmlns:a16="http://schemas.microsoft.com/office/drawing/2014/main" id="{DB3A7C5D-AB57-40C7-AA9C-A4662D20AAA6}"/>
                  </a:ext>
                </a:extLst>
              </p14:cNvPr>
              <p14:cNvContentPartPr/>
              <p14:nvPr/>
            </p14:nvContentPartPr>
            <p14:xfrm>
              <a:off x="-188668" y="564360"/>
              <a:ext cx="360" cy="360"/>
            </p14:xfrm>
          </p:contentPart>
        </mc:Choice>
        <mc:Fallback xmlns="">
          <p:pic>
            <p:nvPicPr>
              <p:cNvPr id="5" name="Ink 4">
                <a:extLst>
                  <a:ext uri="{FF2B5EF4-FFF2-40B4-BE49-F238E27FC236}">
                    <a16:creationId xmlns:a16="http://schemas.microsoft.com/office/drawing/2014/main" id="{DB3A7C5D-AB57-40C7-AA9C-A4662D20AAA6}"/>
                  </a:ext>
                </a:extLst>
              </p:cNvPr>
              <p:cNvPicPr/>
              <p:nvPr/>
            </p:nvPicPr>
            <p:blipFill>
              <a:blip r:embed="rId253"/>
              <a:stretch>
                <a:fillRect/>
              </a:stretch>
            </p:blipFill>
            <p:spPr>
              <a:xfrm>
                <a:off x="-206668" y="546720"/>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9" name="Ink 8">
                <a:extLst>
                  <a:ext uri="{FF2B5EF4-FFF2-40B4-BE49-F238E27FC236}">
                    <a16:creationId xmlns:a16="http://schemas.microsoft.com/office/drawing/2014/main" id="{1FF7AECC-D60A-4186-A2CB-000F625704B1}"/>
                  </a:ext>
                </a:extLst>
              </p14:cNvPr>
              <p14:cNvContentPartPr/>
              <p14:nvPr/>
            </p14:nvContentPartPr>
            <p14:xfrm>
              <a:off x="227852" y="3535080"/>
              <a:ext cx="154440" cy="339840"/>
            </p14:xfrm>
          </p:contentPart>
        </mc:Choice>
        <mc:Fallback xmlns="">
          <p:pic>
            <p:nvPicPr>
              <p:cNvPr id="9" name="Ink 8">
                <a:extLst>
                  <a:ext uri="{FF2B5EF4-FFF2-40B4-BE49-F238E27FC236}">
                    <a16:creationId xmlns:a16="http://schemas.microsoft.com/office/drawing/2014/main" id="{1FF7AECC-D60A-4186-A2CB-000F625704B1}"/>
                  </a:ext>
                </a:extLst>
              </p:cNvPr>
              <p:cNvPicPr/>
              <p:nvPr/>
            </p:nvPicPr>
            <p:blipFill>
              <a:blip r:embed="rId255"/>
              <a:stretch>
                <a:fillRect/>
              </a:stretch>
            </p:blipFill>
            <p:spPr>
              <a:xfrm>
                <a:off x="210212" y="3517080"/>
                <a:ext cx="190080" cy="375480"/>
              </a:xfrm>
              <a:prstGeom prst="rect">
                <a:avLst/>
              </a:prstGeom>
            </p:spPr>
          </p:pic>
        </mc:Fallback>
      </mc:AlternateContent>
      <p:sp>
        <p:nvSpPr>
          <p:cNvPr id="156" name="TextBox 155">
            <a:extLst>
              <a:ext uri="{FF2B5EF4-FFF2-40B4-BE49-F238E27FC236}">
                <a16:creationId xmlns:a16="http://schemas.microsoft.com/office/drawing/2014/main" id="{35FE45BD-2820-4E34-9A7F-BE30AE07BBAA}"/>
              </a:ext>
            </a:extLst>
          </p:cNvPr>
          <p:cNvSpPr txBox="1"/>
          <p:nvPr/>
        </p:nvSpPr>
        <p:spPr>
          <a:xfrm>
            <a:off x="6475688" y="2538256"/>
            <a:ext cx="2627081" cy="2800767"/>
          </a:xfrm>
          <a:prstGeom prst="rect">
            <a:avLst/>
          </a:prstGeom>
          <a:solidFill>
            <a:schemeClr val="bg1"/>
          </a:solidFill>
          <a:ln>
            <a:solidFill>
              <a:schemeClr val="tx1"/>
            </a:solidFill>
          </a:ln>
        </p:spPr>
        <p:txBody>
          <a:bodyPr wrap="square" rtlCol="0">
            <a:spAutoFit/>
          </a:bodyPr>
          <a:lstStyle/>
          <a:p>
            <a:r>
              <a:rPr lang="en-GB" sz="1600" b="1"/>
              <a:t>Your turn:</a:t>
            </a:r>
          </a:p>
          <a:p>
            <a:endParaRPr lang="en-GB" sz="1600"/>
          </a:p>
          <a:p>
            <a:r>
              <a:rPr lang="en-GB" sz="1600" b="1"/>
              <a:t>a)</a:t>
            </a:r>
            <a:r>
              <a:rPr lang="en-GB" sz="1600"/>
              <a:t> Same question but with 12m diameter and 80% full.</a:t>
            </a:r>
          </a:p>
          <a:p>
            <a:endParaRPr lang="en-GB" sz="1600"/>
          </a:p>
          <a:p>
            <a:r>
              <a:rPr lang="en-GB" sz="1600" b="1"/>
              <a:t>b) </a:t>
            </a:r>
            <a:r>
              <a:rPr lang="en-GB" sz="1600"/>
              <a:t>Same question but with 15m diameter and 72% full.</a:t>
            </a:r>
          </a:p>
          <a:p>
            <a:endParaRPr lang="en-GB" sz="1600"/>
          </a:p>
          <a:p>
            <a:r>
              <a:rPr lang="en-GB" sz="1600" b="1"/>
              <a:t>c) </a:t>
            </a:r>
            <a:r>
              <a:rPr lang="en-GB" sz="1600"/>
              <a:t>Come up with your own similar question, with an answer of 3m.</a:t>
            </a:r>
          </a:p>
        </p:txBody>
      </p:sp>
    </p:spTree>
    <p:extLst>
      <p:ext uri="{BB962C8B-B14F-4D97-AF65-F5344CB8AC3E}">
        <p14:creationId xmlns:p14="http://schemas.microsoft.com/office/powerpoint/2010/main" val="3881659323"/>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5" name="TextBox 4">
            <a:extLst>
              <a:ext uri="{FF2B5EF4-FFF2-40B4-BE49-F238E27FC236}">
                <a16:creationId xmlns:a16="http://schemas.microsoft.com/office/drawing/2014/main" id="{1BD26526-D42F-4BF7-A8C1-D6AEA08BB818}"/>
              </a:ext>
            </a:extLst>
          </p:cNvPr>
          <p:cNvSpPr txBox="1"/>
          <p:nvPr/>
        </p:nvSpPr>
        <p:spPr>
          <a:xfrm>
            <a:off x="4019358" y="1901762"/>
            <a:ext cx="2627081" cy="2800767"/>
          </a:xfrm>
          <a:prstGeom prst="rect">
            <a:avLst/>
          </a:prstGeom>
          <a:solidFill>
            <a:schemeClr val="bg1"/>
          </a:solidFill>
          <a:ln>
            <a:solidFill>
              <a:schemeClr val="tx1"/>
            </a:solidFill>
          </a:ln>
        </p:spPr>
        <p:txBody>
          <a:bodyPr wrap="square" rtlCol="0">
            <a:spAutoFit/>
          </a:bodyPr>
          <a:lstStyle/>
          <a:p>
            <a:r>
              <a:rPr lang="en-GB" sz="1600" b="1"/>
              <a:t>Your turn:</a:t>
            </a:r>
          </a:p>
          <a:p>
            <a:endParaRPr lang="en-GB" sz="1600"/>
          </a:p>
          <a:p>
            <a:r>
              <a:rPr lang="en-GB" sz="1600" b="1"/>
              <a:t>a)</a:t>
            </a:r>
            <a:r>
              <a:rPr lang="en-GB" sz="1600"/>
              <a:t> Same question but with 12m diameter and 80% full.</a:t>
            </a:r>
          </a:p>
          <a:p>
            <a:endParaRPr lang="en-GB" sz="1600"/>
          </a:p>
          <a:p>
            <a:r>
              <a:rPr lang="en-GB" sz="1600" b="1"/>
              <a:t>b) </a:t>
            </a:r>
            <a:r>
              <a:rPr lang="en-GB" sz="1600"/>
              <a:t>Same question but with 15m diameter and 72% full.</a:t>
            </a:r>
          </a:p>
          <a:p>
            <a:endParaRPr lang="en-GB" sz="1600"/>
          </a:p>
          <a:p>
            <a:r>
              <a:rPr lang="en-GB" sz="1600" b="1"/>
              <a:t>c) </a:t>
            </a:r>
            <a:r>
              <a:rPr lang="en-GB" sz="1600"/>
              <a:t>Come up with your own similar question, with an answer of 3m.</a:t>
            </a:r>
          </a:p>
        </p:txBody>
      </p:sp>
    </p:spTree>
    <p:extLst>
      <p:ext uri="{BB962C8B-B14F-4D97-AF65-F5344CB8AC3E}">
        <p14:creationId xmlns:p14="http://schemas.microsoft.com/office/powerpoint/2010/main" val="2376836797"/>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48BF5658-8815-4AA6-A181-A369FD5A4EBF}"/>
                  </a:ext>
                </a:extLst>
              </p14:cNvPr>
              <p14:cNvContentPartPr/>
              <p14:nvPr/>
            </p14:nvContentPartPr>
            <p14:xfrm>
              <a:off x="4282172" y="4547400"/>
              <a:ext cx="138960" cy="206280"/>
            </p14:xfrm>
          </p:contentPart>
        </mc:Choice>
        <mc:Fallback xmlns="">
          <p:pic>
            <p:nvPicPr>
              <p:cNvPr id="2" name="Ink 1">
                <a:extLst>
                  <a:ext uri="{FF2B5EF4-FFF2-40B4-BE49-F238E27FC236}">
                    <a16:creationId xmlns:a16="http://schemas.microsoft.com/office/drawing/2014/main" id="{48BF5658-8815-4AA6-A181-A369FD5A4EBF}"/>
                  </a:ext>
                </a:extLst>
              </p:cNvPr>
              <p:cNvPicPr/>
              <p:nvPr/>
            </p:nvPicPr>
            <p:blipFill>
              <a:blip r:embed="rId3"/>
              <a:stretch>
                <a:fillRect/>
              </a:stretch>
            </p:blipFill>
            <p:spPr>
              <a:xfrm>
                <a:off x="4264172" y="4529760"/>
                <a:ext cx="174600" cy="2419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CDC07EDB-D75F-41FB-9438-257FF67E4B27}"/>
                  </a:ext>
                </a:extLst>
              </p14:cNvPr>
              <p14:cNvContentPartPr/>
              <p14:nvPr/>
            </p14:nvContentPartPr>
            <p14:xfrm>
              <a:off x="4604012" y="4614360"/>
              <a:ext cx="22680" cy="8280"/>
            </p14:xfrm>
          </p:contentPart>
        </mc:Choice>
        <mc:Fallback xmlns="">
          <p:pic>
            <p:nvPicPr>
              <p:cNvPr id="3" name="Ink 2">
                <a:extLst>
                  <a:ext uri="{FF2B5EF4-FFF2-40B4-BE49-F238E27FC236}">
                    <a16:creationId xmlns:a16="http://schemas.microsoft.com/office/drawing/2014/main" id="{CDC07EDB-D75F-41FB-9438-257FF67E4B27}"/>
                  </a:ext>
                </a:extLst>
              </p:cNvPr>
              <p:cNvPicPr/>
              <p:nvPr/>
            </p:nvPicPr>
            <p:blipFill>
              <a:blip r:embed="rId5"/>
              <a:stretch>
                <a:fillRect/>
              </a:stretch>
            </p:blipFill>
            <p:spPr>
              <a:xfrm>
                <a:off x="4586012" y="4596360"/>
                <a:ext cx="5832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2E871D93-F926-47F2-AF83-A9212E4BD5D0}"/>
                  </a:ext>
                </a:extLst>
              </p14:cNvPr>
              <p14:cNvContentPartPr/>
              <p14:nvPr/>
            </p14:nvContentPartPr>
            <p14:xfrm>
              <a:off x="4810652" y="4461360"/>
              <a:ext cx="171360" cy="260280"/>
            </p14:xfrm>
          </p:contentPart>
        </mc:Choice>
        <mc:Fallback xmlns="">
          <p:pic>
            <p:nvPicPr>
              <p:cNvPr id="4" name="Ink 3">
                <a:extLst>
                  <a:ext uri="{FF2B5EF4-FFF2-40B4-BE49-F238E27FC236}">
                    <a16:creationId xmlns:a16="http://schemas.microsoft.com/office/drawing/2014/main" id="{2E871D93-F926-47F2-AF83-A9212E4BD5D0}"/>
                  </a:ext>
                </a:extLst>
              </p:cNvPr>
              <p:cNvPicPr/>
              <p:nvPr/>
            </p:nvPicPr>
            <p:blipFill>
              <a:blip r:embed="rId7"/>
              <a:stretch>
                <a:fillRect/>
              </a:stretch>
            </p:blipFill>
            <p:spPr>
              <a:xfrm>
                <a:off x="4792652" y="4443720"/>
                <a:ext cx="20700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 name="Ink 4">
                <a:extLst>
                  <a:ext uri="{FF2B5EF4-FFF2-40B4-BE49-F238E27FC236}">
                    <a16:creationId xmlns:a16="http://schemas.microsoft.com/office/drawing/2014/main" id="{20D9DBCC-6E9E-403A-9C3A-B452EDA5C124}"/>
                  </a:ext>
                </a:extLst>
              </p14:cNvPr>
              <p14:cNvContentPartPr/>
              <p14:nvPr/>
            </p14:nvContentPartPr>
            <p14:xfrm>
              <a:off x="5096492" y="4476480"/>
              <a:ext cx="100800" cy="246960"/>
            </p14:xfrm>
          </p:contentPart>
        </mc:Choice>
        <mc:Fallback xmlns="">
          <p:pic>
            <p:nvPicPr>
              <p:cNvPr id="5" name="Ink 4">
                <a:extLst>
                  <a:ext uri="{FF2B5EF4-FFF2-40B4-BE49-F238E27FC236}">
                    <a16:creationId xmlns:a16="http://schemas.microsoft.com/office/drawing/2014/main" id="{20D9DBCC-6E9E-403A-9C3A-B452EDA5C124}"/>
                  </a:ext>
                </a:extLst>
              </p:cNvPr>
              <p:cNvPicPr/>
              <p:nvPr/>
            </p:nvPicPr>
            <p:blipFill>
              <a:blip r:embed="rId9"/>
              <a:stretch>
                <a:fillRect/>
              </a:stretch>
            </p:blipFill>
            <p:spPr>
              <a:xfrm>
                <a:off x="5078852" y="4458480"/>
                <a:ext cx="13644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 name="Ink 5">
                <a:extLst>
                  <a:ext uri="{FF2B5EF4-FFF2-40B4-BE49-F238E27FC236}">
                    <a16:creationId xmlns:a16="http://schemas.microsoft.com/office/drawing/2014/main" id="{7CABC5C0-6966-4435-8768-F412D6CCF431}"/>
                  </a:ext>
                </a:extLst>
              </p14:cNvPr>
              <p14:cNvContentPartPr/>
              <p14:nvPr/>
            </p14:nvContentPartPr>
            <p14:xfrm>
              <a:off x="5281172" y="4562160"/>
              <a:ext cx="213480" cy="125280"/>
            </p14:xfrm>
          </p:contentPart>
        </mc:Choice>
        <mc:Fallback xmlns="">
          <p:pic>
            <p:nvPicPr>
              <p:cNvPr id="6" name="Ink 5">
                <a:extLst>
                  <a:ext uri="{FF2B5EF4-FFF2-40B4-BE49-F238E27FC236}">
                    <a16:creationId xmlns:a16="http://schemas.microsoft.com/office/drawing/2014/main" id="{7CABC5C0-6966-4435-8768-F412D6CCF431}"/>
                  </a:ext>
                </a:extLst>
              </p:cNvPr>
              <p:cNvPicPr/>
              <p:nvPr/>
            </p:nvPicPr>
            <p:blipFill>
              <a:blip r:embed="rId11"/>
              <a:stretch>
                <a:fillRect/>
              </a:stretch>
            </p:blipFill>
            <p:spPr>
              <a:xfrm>
                <a:off x="5263532" y="4544160"/>
                <a:ext cx="249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 name="Ink 6">
                <a:extLst>
                  <a:ext uri="{FF2B5EF4-FFF2-40B4-BE49-F238E27FC236}">
                    <a16:creationId xmlns:a16="http://schemas.microsoft.com/office/drawing/2014/main" id="{363F4835-3FA5-4453-BC8E-B0DCC039A9C0}"/>
                  </a:ext>
                </a:extLst>
              </p14:cNvPr>
              <p14:cNvContentPartPr/>
              <p14:nvPr/>
            </p14:nvContentPartPr>
            <p14:xfrm>
              <a:off x="4160852" y="4313400"/>
              <a:ext cx="1480680" cy="624600"/>
            </p14:xfrm>
          </p:contentPart>
        </mc:Choice>
        <mc:Fallback xmlns="">
          <p:pic>
            <p:nvPicPr>
              <p:cNvPr id="7" name="Ink 6">
                <a:extLst>
                  <a:ext uri="{FF2B5EF4-FFF2-40B4-BE49-F238E27FC236}">
                    <a16:creationId xmlns:a16="http://schemas.microsoft.com/office/drawing/2014/main" id="{363F4835-3FA5-4453-BC8E-B0DCC039A9C0}"/>
                  </a:ext>
                </a:extLst>
              </p:cNvPr>
              <p:cNvPicPr/>
              <p:nvPr/>
            </p:nvPicPr>
            <p:blipFill>
              <a:blip r:embed="rId13"/>
              <a:stretch>
                <a:fillRect/>
              </a:stretch>
            </p:blipFill>
            <p:spPr>
              <a:xfrm>
                <a:off x="4142852" y="4295760"/>
                <a:ext cx="1516320" cy="660240"/>
              </a:xfrm>
              <a:prstGeom prst="rect">
                <a:avLst/>
              </a:prstGeom>
            </p:spPr>
          </p:pic>
        </mc:Fallback>
      </mc:AlternateContent>
      <p:sp>
        <p:nvSpPr>
          <p:cNvPr id="8" name="TextBox 7">
            <a:extLst>
              <a:ext uri="{FF2B5EF4-FFF2-40B4-BE49-F238E27FC236}">
                <a16:creationId xmlns:a16="http://schemas.microsoft.com/office/drawing/2014/main" id="{3BC76E0A-E66D-4EBE-8F1A-CFEF34AD5362}"/>
              </a:ext>
            </a:extLst>
          </p:cNvPr>
          <p:cNvSpPr txBox="1"/>
          <p:nvPr/>
        </p:nvSpPr>
        <p:spPr>
          <a:xfrm>
            <a:off x="424511" y="566020"/>
            <a:ext cx="2627081" cy="2800767"/>
          </a:xfrm>
          <a:prstGeom prst="rect">
            <a:avLst/>
          </a:prstGeom>
          <a:solidFill>
            <a:schemeClr val="bg1"/>
          </a:solidFill>
          <a:ln>
            <a:solidFill>
              <a:schemeClr val="tx1"/>
            </a:solidFill>
          </a:ln>
        </p:spPr>
        <p:txBody>
          <a:bodyPr wrap="square" rtlCol="0">
            <a:spAutoFit/>
          </a:bodyPr>
          <a:lstStyle/>
          <a:p>
            <a:r>
              <a:rPr lang="en-GB" sz="1600" b="1"/>
              <a:t>Your turn:</a:t>
            </a:r>
          </a:p>
          <a:p>
            <a:endParaRPr lang="en-GB" sz="1600"/>
          </a:p>
          <a:p>
            <a:r>
              <a:rPr lang="en-GB" sz="1600" b="1"/>
              <a:t>a)</a:t>
            </a:r>
            <a:r>
              <a:rPr lang="en-GB" sz="1600"/>
              <a:t> Same question but with 12m diameter and 80% full.</a:t>
            </a:r>
          </a:p>
          <a:p>
            <a:endParaRPr lang="en-GB" sz="1600"/>
          </a:p>
          <a:p>
            <a:r>
              <a:rPr lang="en-GB" sz="1600" b="1"/>
              <a:t>b) </a:t>
            </a:r>
            <a:r>
              <a:rPr lang="en-GB" sz="1600"/>
              <a:t>Same question but with 15m diameter and 72% full.</a:t>
            </a:r>
          </a:p>
          <a:p>
            <a:endParaRPr lang="en-GB" sz="1600"/>
          </a:p>
          <a:p>
            <a:r>
              <a:rPr lang="en-GB" sz="1600" b="1"/>
              <a:t>c) </a:t>
            </a:r>
            <a:r>
              <a:rPr lang="en-GB" sz="1600"/>
              <a:t>Come up with your own similar question, with an answer of 3m.</a:t>
            </a:r>
          </a:p>
        </p:txBody>
      </p:sp>
      <p:grpSp>
        <p:nvGrpSpPr>
          <p:cNvPr id="9" name="Group 8">
            <a:extLst>
              <a:ext uri="{FF2B5EF4-FFF2-40B4-BE49-F238E27FC236}">
                <a16:creationId xmlns:a16="http://schemas.microsoft.com/office/drawing/2014/main" id="{ADA87D2B-DA2D-4DD4-9214-6F09E93C438D}"/>
              </a:ext>
            </a:extLst>
          </p:cNvPr>
          <p:cNvGrpSpPr/>
          <p:nvPr/>
        </p:nvGrpSpPr>
        <p:grpSpPr>
          <a:xfrm>
            <a:off x="3980852" y="2509440"/>
            <a:ext cx="1533240" cy="559800"/>
            <a:chOff x="3980852" y="2509440"/>
            <a:chExt cx="1533240" cy="559800"/>
          </a:xfrm>
        </p:grpSpPr>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215FB593-500E-41B9-8031-05D022FC83EA}"/>
                    </a:ext>
                  </a:extLst>
                </p14:cNvPr>
                <p14:cNvContentPartPr/>
                <p14:nvPr/>
              </p14:nvContentPartPr>
              <p14:xfrm>
                <a:off x="4113692" y="2665320"/>
                <a:ext cx="122400" cy="174960"/>
              </p14:xfrm>
            </p:contentPart>
          </mc:Choice>
          <mc:Fallback xmlns="">
            <p:pic>
              <p:nvPicPr>
                <p:cNvPr id="10" name="Ink 9">
                  <a:extLst>
                    <a:ext uri="{FF2B5EF4-FFF2-40B4-BE49-F238E27FC236}">
                      <a16:creationId xmlns:a16="http://schemas.microsoft.com/office/drawing/2014/main" id="{215FB593-500E-41B9-8031-05D022FC83EA}"/>
                    </a:ext>
                  </a:extLst>
                </p:cNvPr>
                <p:cNvPicPr/>
                <p:nvPr/>
              </p:nvPicPr>
              <p:blipFill>
                <a:blip r:embed="rId15"/>
                <a:stretch>
                  <a:fillRect/>
                </a:stretch>
              </p:blipFill>
              <p:spPr>
                <a:xfrm>
                  <a:off x="4096052" y="2647680"/>
                  <a:ext cx="1580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1591704C-2F44-4EC4-AE0C-1FF4618B14FD}"/>
                    </a:ext>
                  </a:extLst>
                </p14:cNvPr>
                <p14:cNvContentPartPr/>
                <p14:nvPr/>
              </p14:nvContentPartPr>
              <p14:xfrm>
                <a:off x="4437692" y="2771520"/>
                <a:ext cx="2520" cy="720"/>
              </p14:xfrm>
            </p:contentPart>
          </mc:Choice>
          <mc:Fallback xmlns="">
            <p:pic>
              <p:nvPicPr>
                <p:cNvPr id="11" name="Ink 10">
                  <a:extLst>
                    <a:ext uri="{FF2B5EF4-FFF2-40B4-BE49-F238E27FC236}">
                      <a16:creationId xmlns:a16="http://schemas.microsoft.com/office/drawing/2014/main" id="{1591704C-2F44-4EC4-AE0C-1FF4618B14FD}"/>
                    </a:ext>
                  </a:extLst>
                </p:cNvPr>
                <p:cNvPicPr/>
                <p:nvPr/>
              </p:nvPicPr>
              <p:blipFill>
                <a:blip r:embed="rId17"/>
                <a:stretch>
                  <a:fillRect/>
                </a:stretch>
              </p:blipFill>
              <p:spPr>
                <a:xfrm>
                  <a:off x="4419692" y="2753880"/>
                  <a:ext cx="381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319EEBE0-0AB7-4D5D-A04D-26F49C93196C}"/>
                    </a:ext>
                  </a:extLst>
                </p14:cNvPr>
                <p14:cNvContentPartPr/>
                <p14:nvPr/>
              </p14:nvContentPartPr>
              <p14:xfrm>
                <a:off x="4582052" y="2663160"/>
                <a:ext cx="193680" cy="144720"/>
              </p14:xfrm>
            </p:contentPart>
          </mc:Choice>
          <mc:Fallback xmlns="">
            <p:pic>
              <p:nvPicPr>
                <p:cNvPr id="12" name="Ink 11">
                  <a:extLst>
                    <a:ext uri="{FF2B5EF4-FFF2-40B4-BE49-F238E27FC236}">
                      <a16:creationId xmlns:a16="http://schemas.microsoft.com/office/drawing/2014/main" id="{319EEBE0-0AB7-4D5D-A04D-26F49C93196C}"/>
                    </a:ext>
                  </a:extLst>
                </p:cNvPr>
                <p:cNvPicPr/>
                <p:nvPr/>
              </p:nvPicPr>
              <p:blipFill>
                <a:blip r:embed="rId19"/>
                <a:stretch>
                  <a:fillRect/>
                </a:stretch>
              </p:blipFill>
              <p:spPr>
                <a:xfrm>
                  <a:off x="4564052" y="2645160"/>
                  <a:ext cx="22932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41539060-3AE1-483D-8966-72587972AFDD}"/>
                    </a:ext>
                  </a:extLst>
                </p14:cNvPr>
                <p14:cNvContentPartPr/>
                <p14:nvPr/>
              </p14:nvContentPartPr>
              <p14:xfrm>
                <a:off x="4708052" y="2690880"/>
                <a:ext cx="27720" cy="186480"/>
              </p14:xfrm>
            </p:contentPart>
          </mc:Choice>
          <mc:Fallback xmlns="">
            <p:pic>
              <p:nvPicPr>
                <p:cNvPr id="13" name="Ink 12">
                  <a:extLst>
                    <a:ext uri="{FF2B5EF4-FFF2-40B4-BE49-F238E27FC236}">
                      <a16:creationId xmlns:a16="http://schemas.microsoft.com/office/drawing/2014/main" id="{41539060-3AE1-483D-8966-72587972AFDD}"/>
                    </a:ext>
                  </a:extLst>
                </p:cNvPr>
                <p:cNvPicPr/>
                <p:nvPr/>
              </p:nvPicPr>
              <p:blipFill>
                <a:blip r:embed="rId21"/>
                <a:stretch>
                  <a:fillRect/>
                </a:stretch>
              </p:blipFill>
              <p:spPr>
                <a:xfrm>
                  <a:off x="4690412" y="2673240"/>
                  <a:ext cx="63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194E9E45-9574-4308-B8E4-85A2EBFA24A3}"/>
                    </a:ext>
                  </a:extLst>
                </p14:cNvPr>
                <p14:cNvContentPartPr/>
                <p14:nvPr/>
              </p14:nvContentPartPr>
              <p14:xfrm>
                <a:off x="4866812" y="2663160"/>
                <a:ext cx="157680" cy="244440"/>
              </p14:xfrm>
            </p:contentPart>
          </mc:Choice>
          <mc:Fallback xmlns="">
            <p:pic>
              <p:nvPicPr>
                <p:cNvPr id="14" name="Ink 13">
                  <a:extLst>
                    <a:ext uri="{FF2B5EF4-FFF2-40B4-BE49-F238E27FC236}">
                      <a16:creationId xmlns:a16="http://schemas.microsoft.com/office/drawing/2014/main" id="{194E9E45-9574-4308-B8E4-85A2EBFA24A3}"/>
                    </a:ext>
                  </a:extLst>
                </p:cNvPr>
                <p:cNvPicPr/>
                <p:nvPr/>
              </p:nvPicPr>
              <p:blipFill>
                <a:blip r:embed="rId23"/>
                <a:stretch>
                  <a:fillRect/>
                </a:stretch>
              </p:blipFill>
              <p:spPr>
                <a:xfrm>
                  <a:off x="4849172" y="2645160"/>
                  <a:ext cx="19332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5" name="Ink 14">
                  <a:extLst>
                    <a:ext uri="{FF2B5EF4-FFF2-40B4-BE49-F238E27FC236}">
                      <a16:creationId xmlns:a16="http://schemas.microsoft.com/office/drawing/2014/main" id="{C8D55254-82FF-4C8A-A576-32403B276ED0}"/>
                    </a:ext>
                  </a:extLst>
                </p14:cNvPr>
                <p14:cNvContentPartPr/>
                <p14:nvPr/>
              </p14:nvContentPartPr>
              <p14:xfrm>
                <a:off x="4893812" y="2625720"/>
                <a:ext cx="132120" cy="45360"/>
              </p14:xfrm>
            </p:contentPart>
          </mc:Choice>
          <mc:Fallback xmlns="">
            <p:pic>
              <p:nvPicPr>
                <p:cNvPr id="15" name="Ink 14">
                  <a:extLst>
                    <a:ext uri="{FF2B5EF4-FFF2-40B4-BE49-F238E27FC236}">
                      <a16:creationId xmlns:a16="http://schemas.microsoft.com/office/drawing/2014/main" id="{C8D55254-82FF-4C8A-A576-32403B276ED0}"/>
                    </a:ext>
                  </a:extLst>
                </p:cNvPr>
                <p:cNvPicPr/>
                <p:nvPr/>
              </p:nvPicPr>
              <p:blipFill>
                <a:blip r:embed="rId25"/>
                <a:stretch>
                  <a:fillRect/>
                </a:stretch>
              </p:blipFill>
              <p:spPr>
                <a:xfrm>
                  <a:off x="4875812" y="2608080"/>
                  <a:ext cx="167760" cy="810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6" name="Ink 15">
                  <a:extLst>
                    <a:ext uri="{FF2B5EF4-FFF2-40B4-BE49-F238E27FC236}">
                      <a16:creationId xmlns:a16="http://schemas.microsoft.com/office/drawing/2014/main" id="{8EB0109A-ADBF-4A92-928F-1EFA063811B2}"/>
                    </a:ext>
                  </a:extLst>
                </p14:cNvPr>
                <p14:cNvContentPartPr/>
                <p14:nvPr/>
              </p14:nvContentPartPr>
              <p14:xfrm>
                <a:off x="5141852" y="2727600"/>
                <a:ext cx="196920" cy="132480"/>
              </p14:xfrm>
            </p:contentPart>
          </mc:Choice>
          <mc:Fallback xmlns="">
            <p:pic>
              <p:nvPicPr>
                <p:cNvPr id="16" name="Ink 15">
                  <a:extLst>
                    <a:ext uri="{FF2B5EF4-FFF2-40B4-BE49-F238E27FC236}">
                      <a16:creationId xmlns:a16="http://schemas.microsoft.com/office/drawing/2014/main" id="{8EB0109A-ADBF-4A92-928F-1EFA063811B2}"/>
                    </a:ext>
                  </a:extLst>
                </p:cNvPr>
                <p:cNvPicPr/>
                <p:nvPr/>
              </p:nvPicPr>
              <p:blipFill>
                <a:blip r:embed="rId27"/>
                <a:stretch>
                  <a:fillRect/>
                </a:stretch>
              </p:blipFill>
              <p:spPr>
                <a:xfrm>
                  <a:off x="5124212" y="2709960"/>
                  <a:ext cx="23256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 name="Ink 16">
                  <a:extLst>
                    <a:ext uri="{FF2B5EF4-FFF2-40B4-BE49-F238E27FC236}">
                      <a16:creationId xmlns:a16="http://schemas.microsoft.com/office/drawing/2014/main" id="{264C0DC7-3F10-46C8-AD97-4B21D6784208}"/>
                    </a:ext>
                  </a:extLst>
                </p14:cNvPr>
                <p14:cNvContentPartPr/>
                <p14:nvPr/>
              </p14:nvContentPartPr>
              <p14:xfrm>
                <a:off x="3980852" y="2509440"/>
                <a:ext cx="1533240" cy="559800"/>
              </p14:xfrm>
            </p:contentPart>
          </mc:Choice>
          <mc:Fallback xmlns="">
            <p:pic>
              <p:nvPicPr>
                <p:cNvPr id="17" name="Ink 16">
                  <a:extLst>
                    <a:ext uri="{FF2B5EF4-FFF2-40B4-BE49-F238E27FC236}">
                      <a16:creationId xmlns:a16="http://schemas.microsoft.com/office/drawing/2014/main" id="{264C0DC7-3F10-46C8-AD97-4B21D6784208}"/>
                    </a:ext>
                  </a:extLst>
                </p:cNvPr>
                <p:cNvPicPr/>
                <p:nvPr/>
              </p:nvPicPr>
              <p:blipFill>
                <a:blip r:embed="rId29"/>
                <a:stretch>
                  <a:fillRect/>
                </a:stretch>
              </p:blipFill>
              <p:spPr>
                <a:xfrm>
                  <a:off x="3962852" y="2491800"/>
                  <a:ext cx="1568880" cy="595440"/>
                </a:xfrm>
                <a:prstGeom prst="rect">
                  <a:avLst/>
                </a:prstGeom>
              </p:spPr>
            </p:pic>
          </mc:Fallback>
        </mc:AlternateContent>
      </p:grpSp>
    </p:spTree>
    <p:extLst>
      <p:ext uri="{BB962C8B-B14F-4D97-AF65-F5344CB8AC3E}">
        <p14:creationId xmlns:p14="http://schemas.microsoft.com/office/powerpoint/2010/main" val="3577074257"/>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Box 52">
            <a:extLst>
              <a:ext uri="{FF2B5EF4-FFF2-40B4-BE49-F238E27FC236}">
                <a16:creationId xmlns:a16="http://schemas.microsoft.com/office/drawing/2014/main" id="{45112C95-1E1A-4596-958B-A7E8A0CA5E99}"/>
              </a:ext>
            </a:extLst>
          </p:cNvPr>
          <p:cNvSpPr txBox="1"/>
          <p:nvPr/>
        </p:nvSpPr>
        <p:spPr>
          <a:xfrm>
            <a:off x="424511" y="566020"/>
            <a:ext cx="2627081" cy="2800767"/>
          </a:xfrm>
          <a:prstGeom prst="rect">
            <a:avLst/>
          </a:prstGeom>
          <a:solidFill>
            <a:schemeClr val="bg1"/>
          </a:solidFill>
          <a:ln>
            <a:solidFill>
              <a:schemeClr val="tx1"/>
            </a:solidFill>
          </a:ln>
        </p:spPr>
        <p:txBody>
          <a:bodyPr wrap="square" rtlCol="0">
            <a:spAutoFit/>
          </a:bodyPr>
          <a:lstStyle/>
          <a:p>
            <a:r>
              <a:rPr lang="en-GB" sz="1600" b="1"/>
              <a:t>Your turn:</a:t>
            </a:r>
          </a:p>
          <a:p>
            <a:endParaRPr lang="en-GB" sz="1600"/>
          </a:p>
          <a:p>
            <a:r>
              <a:rPr lang="en-GB" sz="1600" b="1"/>
              <a:t>a)</a:t>
            </a:r>
            <a:r>
              <a:rPr lang="en-GB" sz="1600"/>
              <a:t> Same question but with 12m diameter and 80% full.</a:t>
            </a:r>
          </a:p>
          <a:p>
            <a:endParaRPr lang="en-GB" sz="1600"/>
          </a:p>
          <a:p>
            <a:r>
              <a:rPr lang="en-GB" sz="1600" b="1"/>
              <a:t>b) </a:t>
            </a:r>
            <a:r>
              <a:rPr lang="en-GB" sz="1600"/>
              <a:t>Same question but with 15m diameter and 72% full.</a:t>
            </a:r>
          </a:p>
          <a:p>
            <a:endParaRPr lang="en-GB" sz="1600"/>
          </a:p>
          <a:p>
            <a:r>
              <a:rPr lang="en-GB" sz="1600" b="1"/>
              <a:t>c) </a:t>
            </a:r>
            <a:r>
              <a:rPr lang="en-GB" sz="1600"/>
              <a:t>Come up with your own similar question, with an answer of 3m.</a:t>
            </a:r>
          </a:p>
        </p:txBody>
      </p:sp>
      <p:grpSp>
        <p:nvGrpSpPr>
          <p:cNvPr id="6" name="Group 5">
            <a:extLst>
              <a:ext uri="{FF2B5EF4-FFF2-40B4-BE49-F238E27FC236}">
                <a16:creationId xmlns:a16="http://schemas.microsoft.com/office/drawing/2014/main" id="{04A0B4AE-AA4B-48FA-B79A-8F7F7C855861}"/>
              </a:ext>
            </a:extLst>
          </p:cNvPr>
          <p:cNvGrpSpPr/>
          <p:nvPr/>
        </p:nvGrpSpPr>
        <p:grpSpPr>
          <a:xfrm>
            <a:off x="2871332" y="656160"/>
            <a:ext cx="554760" cy="428400"/>
            <a:chOff x="2871332" y="656160"/>
            <a:chExt cx="554760" cy="42840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8B8C2F1C-4B81-4D67-BA2B-B0DC57F542EB}"/>
                    </a:ext>
                  </a:extLst>
                </p14:cNvPr>
                <p14:cNvContentPartPr/>
                <p14:nvPr/>
              </p14:nvContentPartPr>
              <p14:xfrm>
                <a:off x="2871332" y="762720"/>
                <a:ext cx="442440" cy="321840"/>
              </p14:xfrm>
            </p:contentPart>
          </mc:Choice>
          <mc:Fallback xmlns="">
            <p:pic>
              <p:nvPicPr>
                <p:cNvPr id="2" name="Ink 1">
                  <a:extLst>
                    <a:ext uri="{FF2B5EF4-FFF2-40B4-BE49-F238E27FC236}">
                      <a16:creationId xmlns:a16="http://schemas.microsoft.com/office/drawing/2014/main" id="{8B8C2F1C-4B81-4D67-BA2B-B0DC57F542EB}"/>
                    </a:ext>
                  </a:extLst>
                </p:cNvPr>
                <p:cNvPicPr/>
                <p:nvPr/>
              </p:nvPicPr>
              <p:blipFill>
                <a:blip r:embed="rId3"/>
                <a:stretch>
                  <a:fillRect/>
                </a:stretch>
              </p:blipFill>
              <p:spPr>
                <a:xfrm>
                  <a:off x="2853332" y="745080"/>
                  <a:ext cx="478080" cy="35748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5" name="Ink 4">
                  <a:extLst>
                    <a:ext uri="{FF2B5EF4-FFF2-40B4-BE49-F238E27FC236}">
                      <a16:creationId xmlns:a16="http://schemas.microsoft.com/office/drawing/2014/main" id="{EBEBC875-5DB5-4837-8D64-50437895E7C0}"/>
                    </a:ext>
                  </a:extLst>
                </p14:cNvPr>
                <p14:cNvContentPartPr/>
                <p14:nvPr/>
              </p14:nvContentPartPr>
              <p14:xfrm>
                <a:off x="3229172" y="656160"/>
                <a:ext cx="196920" cy="175320"/>
              </p14:xfrm>
            </p:contentPart>
          </mc:Choice>
          <mc:Fallback xmlns="">
            <p:pic>
              <p:nvPicPr>
                <p:cNvPr id="5" name="Ink 4">
                  <a:extLst>
                    <a:ext uri="{FF2B5EF4-FFF2-40B4-BE49-F238E27FC236}">
                      <a16:creationId xmlns:a16="http://schemas.microsoft.com/office/drawing/2014/main" id="{EBEBC875-5DB5-4837-8D64-50437895E7C0}"/>
                    </a:ext>
                  </a:extLst>
                </p:cNvPr>
                <p:cNvPicPr/>
                <p:nvPr/>
              </p:nvPicPr>
              <p:blipFill>
                <a:blip r:embed="rId5"/>
                <a:stretch>
                  <a:fillRect/>
                </a:stretch>
              </p:blipFill>
              <p:spPr>
                <a:xfrm>
                  <a:off x="3211172" y="638160"/>
                  <a:ext cx="232560" cy="210960"/>
                </a:xfrm>
                <a:prstGeom prst="rect">
                  <a:avLst/>
                </a:prstGeom>
              </p:spPr>
            </p:pic>
          </mc:Fallback>
        </mc:AlternateContent>
      </p:grpSp>
      <p:grpSp>
        <p:nvGrpSpPr>
          <p:cNvPr id="26" name="Group 25">
            <a:extLst>
              <a:ext uri="{FF2B5EF4-FFF2-40B4-BE49-F238E27FC236}">
                <a16:creationId xmlns:a16="http://schemas.microsoft.com/office/drawing/2014/main" id="{2FCA29FD-A874-4A4E-97C6-42EC178CBCF1}"/>
              </a:ext>
            </a:extLst>
          </p:cNvPr>
          <p:cNvGrpSpPr/>
          <p:nvPr/>
        </p:nvGrpSpPr>
        <p:grpSpPr>
          <a:xfrm>
            <a:off x="3681332" y="413160"/>
            <a:ext cx="1068120" cy="302760"/>
            <a:chOff x="3681332" y="413160"/>
            <a:chExt cx="1068120" cy="302760"/>
          </a:xfrm>
        </p:grpSpPr>
        <mc:AlternateContent xmlns:mc="http://schemas.openxmlformats.org/markup-compatibility/2006" xmlns:p14="http://schemas.microsoft.com/office/powerpoint/2010/main">
          <mc:Choice Requires="p14">
            <p:contentPart p14:bwMode="auto" r:id="rId6">
              <p14:nvContentPartPr>
                <p14:cNvPr id="7" name="Ink 6">
                  <a:extLst>
                    <a:ext uri="{FF2B5EF4-FFF2-40B4-BE49-F238E27FC236}">
                      <a16:creationId xmlns:a16="http://schemas.microsoft.com/office/drawing/2014/main" id="{FBF00E4D-562C-4FA3-B918-ECACD8FFCA5C}"/>
                    </a:ext>
                  </a:extLst>
                </p14:cNvPr>
                <p14:cNvContentPartPr/>
                <p14:nvPr/>
              </p14:nvContentPartPr>
              <p14:xfrm>
                <a:off x="3681332" y="441960"/>
                <a:ext cx="126360" cy="272520"/>
              </p14:xfrm>
            </p:contentPart>
          </mc:Choice>
          <mc:Fallback xmlns="">
            <p:pic>
              <p:nvPicPr>
                <p:cNvPr id="7" name="Ink 6">
                  <a:extLst>
                    <a:ext uri="{FF2B5EF4-FFF2-40B4-BE49-F238E27FC236}">
                      <a16:creationId xmlns:a16="http://schemas.microsoft.com/office/drawing/2014/main" id="{FBF00E4D-562C-4FA3-B918-ECACD8FFCA5C}"/>
                    </a:ext>
                  </a:extLst>
                </p:cNvPr>
                <p:cNvPicPr/>
                <p:nvPr/>
              </p:nvPicPr>
              <p:blipFill>
                <a:blip r:embed="rId7"/>
                <a:stretch>
                  <a:fillRect/>
                </a:stretch>
              </p:blipFill>
              <p:spPr>
                <a:xfrm>
                  <a:off x="3663332" y="424320"/>
                  <a:ext cx="162000" cy="308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 name="Ink 7">
                  <a:extLst>
                    <a:ext uri="{FF2B5EF4-FFF2-40B4-BE49-F238E27FC236}">
                      <a16:creationId xmlns:a16="http://schemas.microsoft.com/office/drawing/2014/main" id="{7E072A1F-9E2B-4038-B030-CAC62E815047}"/>
                    </a:ext>
                  </a:extLst>
                </p14:cNvPr>
                <p14:cNvContentPartPr/>
                <p14:nvPr/>
              </p14:nvContentPartPr>
              <p14:xfrm>
                <a:off x="3876812" y="463920"/>
                <a:ext cx="154080" cy="161640"/>
              </p14:xfrm>
            </p:contentPart>
          </mc:Choice>
          <mc:Fallback xmlns="">
            <p:pic>
              <p:nvPicPr>
                <p:cNvPr id="8" name="Ink 7">
                  <a:extLst>
                    <a:ext uri="{FF2B5EF4-FFF2-40B4-BE49-F238E27FC236}">
                      <a16:creationId xmlns:a16="http://schemas.microsoft.com/office/drawing/2014/main" id="{7E072A1F-9E2B-4038-B030-CAC62E815047}"/>
                    </a:ext>
                  </a:extLst>
                </p:cNvPr>
                <p:cNvPicPr/>
                <p:nvPr/>
              </p:nvPicPr>
              <p:blipFill>
                <a:blip r:embed="rId9"/>
                <a:stretch>
                  <a:fillRect/>
                </a:stretch>
              </p:blipFill>
              <p:spPr>
                <a:xfrm>
                  <a:off x="3859172" y="445920"/>
                  <a:ext cx="18972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9" name="Ink 8">
                  <a:extLst>
                    <a:ext uri="{FF2B5EF4-FFF2-40B4-BE49-F238E27FC236}">
                      <a16:creationId xmlns:a16="http://schemas.microsoft.com/office/drawing/2014/main" id="{35782487-C315-4322-B61B-9C8C515D2A8A}"/>
                    </a:ext>
                  </a:extLst>
                </p14:cNvPr>
                <p14:cNvContentPartPr/>
                <p14:nvPr/>
              </p14:nvContentPartPr>
              <p14:xfrm>
                <a:off x="3968252" y="525840"/>
                <a:ext cx="10440" cy="190080"/>
              </p14:xfrm>
            </p:contentPart>
          </mc:Choice>
          <mc:Fallback xmlns="">
            <p:pic>
              <p:nvPicPr>
                <p:cNvPr id="9" name="Ink 8">
                  <a:extLst>
                    <a:ext uri="{FF2B5EF4-FFF2-40B4-BE49-F238E27FC236}">
                      <a16:creationId xmlns:a16="http://schemas.microsoft.com/office/drawing/2014/main" id="{35782487-C315-4322-B61B-9C8C515D2A8A}"/>
                    </a:ext>
                  </a:extLst>
                </p:cNvPr>
                <p:cNvPicPr/>
                <p:nvPr/>
              </p:nvPicPr>
              <p:blipFill>
                <a:blip r:embed="rId11"/>
                <a:stretch>
                  <a:fillRect/>
                </a:stretch>
              </p:blipFill>
              <p:spPr>
                <a:xfrm>
                  <a:off x="3950612" y="508200"/>
                  <a:ext cx="4608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1" name="Ink 10">
                  <a:extLst>
                    <a:ext uri="{FF2B5EF4-FFF2-40B4-BE49-F238E27FC236}">
                      <a16:creationId xmlns:a16="http://schemas.microsoft.com/office/drawing/2014/main" id="{F40DF8FD-1021-4E0D-90B7-2CC063F3EF6D}"/>
                    </a:ext>
                  </a:extLst>
                </p14:cNvPr>
                <p14:cNvContentPartPr/>
                <p14:nvPr/>
              </p14:nvContentPartPr>
              <p14:xfrm>
                <a:off x="4070492" y="525840"/>
                <a:ext cx="117000" cy="99360"/>
              </p14:xfrm>
            </p:contentPart>
          </mc:Choice>
          <mc:Fallback xmlns="">
            <p:pic>
              <p:nvPicPr>
                <p:cNvPr id="11" name="Ink 10">
                  <a:extLst>
                    <a:ext uri="{FF2B5EF4-FFF2-40B4-BE49-F238E27FC236}">
                      <a16:creationId xmlns:a16="http://schemas.microsoft.com/office/drawing/2014/main" id="{F40DF8FD-1021-4E0D-90B7-2CC063F3EF6D}"/>
                    </a:ext>
                  </a:extLst>
                </p:cNvPr>
                <p:cNvPicPr/>
                <p:nvPr/>
              </p:nvPicPr>
              <p:blipFill>
                <a:blip r:embed="rId13"/>
                <a:stretch>
                  <a:fillRect/>
                </a:stretch>
              </p:blipFill>
              <p:spPr>
                <a:xfrm>
                  <a:off x="4052492" y="508200"/>
                  <a:ext cx="152640" cy="1350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8" name="Ink 17">
                  <a:extLst>
                    <a:ext uri="{FF2B5EF4-FFF2-40B4-BE49-F238E27FC236}">
                      <a16:creationId xmlns:a16="http://schemas.microsoft.com/office/drawing/2014/main" id="{26223F26-7B7D-4212-9DC9-6997DE18059E}"/>
                    </a:ext>
                  </a:extLst>
                </p14:cNvPr>
                <p14:cNvContentPartPr/>
                <p14:nvPr/>
              </p14:nvContentPartPr>
              <p14:xfrm>
                <a:off x="4129892" y="530520"/>
                <a:ext cx="74880" cy="141480"/>
              </p14:xfrm>
            </p:contentPart>
          </mc:Choice>
          <mc:Fallback xmlns="">
            <p:pic>
              <p:nvPicPr>
                <p:cNvPr id="18" name="Ink 17">
                  <a:extLst>
                    <a:ext uri="{FF2B5EF4-FFF2-40B4-BE49-F238E27FC236}">
                      <a16:creationId xmlns:a16="http://schemas.microsoft.com/office/drawing/2014/main" id="{26223F26-7B7D-4212-9DC9-6997DE18059E}"/>
                    </a:ext>
                  </a:extLst>
                </p:cNvPr>
                <p:cNvPicPr/>
                <p:nvPr/>
              </p:nvPicPr>
              <p:blipFill>
                <a:blip r:embed="rId15"/>
                <a:stretch>
                  <a:fillRect/>
                </a:stretch>
              </p:blipFill>
              <p:spPr>
                <a:xfrm>
                  <a:off x="4111892" y="512520"/>
                  <a:ext cx="11052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1" name="Ink 20">
                  <a:extLst>
                    <a:ext uri="{FF2B5EF4-FFF2-40B4-BE49-F238E27FC236}">
                      <a16:creationId xmlns:a16="http://schemas.microsoft.com/office/drawing/2014/main" id="{6292609E-6657-48F1-95BD-AF8CE98EDC8C}"/>
                    </a:ext>
                  </a:extLst>
                </p14:cNvPr>
                <p14:cNvContentPartPr/>
                <p14:nvPr/>
              </p14:nvContentPartPr>
              <p14:xfrm>
                <a:off x="4261292" y="465360"/>
                <a:ext cx="231120" cy="214200"/>
              </p14:xfrm>
            </p:contentPart>
          </mc:Choice>
          <mc:Fallback xmlns="">
            <p:pic>
              <p:nvPicPr>
                <p:cNvPr id="21" name="Ink 20">
                  <a:extLst>
                    <a:ext uri="{FF2B5EF4-FFF2-40B4-BE49-F238E27FC236}">
                      <a16:creationId xmlns:a16="http://schemas.microsoft.com/office/drawing/2014/main" id="{6292609E-6657-48F1-95BD-AF8CE98EDC8C}"/>
                    </a:ext>
                  </a:extLst>
                </p:cNvPr>
                <p:cNvPicPr/>
                <p:nvPr/>
              </p:nvPicPr>
              <p:blipFill>
                <a:blip r:embed="rId17"/>
                <a:stretch>
                  <a:fillRect/>
                </a:stretch>
              </p:blipFill>
              <p:spPr>
                <a:xfrm>
                  <a:off x="4243652" y="447720"/>
                  <a:ext cx="26676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3" name="Ink 22">
                  <a:extLst>
                    <a:ext uri="{FF2B5EF4-FFF2-40B4-BE49-F238E27FC236}">
                      <a16:creationId xmlns:a16="http://schemas.microsoft.com/office/drawing/2014/main" id="{443E8EA3-4109-43A2-B94A-20F580D88865}"/>
                    </a:ext>
                  </a:extLst>
                </p14:cNvPr>
                <p14:cNvContentPartPr/>
                <p14:nvPr/>
              </p14:nvContentPartPr>
              <p14:xfrm>
                <a:off x="4619852" y="413160"/>
                <a:ext cx="129600" cy="269640"/>
              </p14:xfrm>
            </p:contentPart>
          </mc:Choice>
          <mc:Fallback xmlns="">
            <p:pic>
              <p:nvPicPr>
                <p:cNvPr id="23" name="Ink 22">
                  <a:extLst>
                    <a:ext uri="{FF2B5EF4-FFF2-40B4-BE49-F238E27FC236}">
                      <a16:creationId xmlns:a16="http://schemas.microsoft.com/office/drawing/2014/main" id="{443E8EA3-4109-43A2-B94A-20F580D88865}"/>
                    </a:ext>
                  </a:extLst>
                </p:cNvPr>
                <p:cNvPicPr/>
                <p:nvPr/>
              </p:nvPicPr>
              <p:blipFill>
                <a:blip r:embed="rId19"/>
                <a:stretch>
                  <a:fillRect/>
                </a:stretch>
              </p:blipFill>
              <p:spPr>
                <a:xfrm>
                  <a:off x="4601852" y="395160"/>
                  <a:ext cx="165240" cy="305280"/>
                </a:xfrm>
                <a:prstGeom prst="rect">
                  <a:avLst/>
                </a:prstGeom>
              </p:spPr>
            </p:pic>
          </mc:Fallback>
        </mc:AlternateContent>
      </p:grpSp>
      <p:grpSp>
        <p:nvGrpSpPr>
          <p:cNvPr id="44" name="Group 43">
            <a:extLst>
              <a:ext uri="{FF2B5EF4-FFF2-40B4-BE49-F238E27FC236}">
                <a16:creationId xmlns:a16="http://schemas.microsoft.com/office/drawing/2014/main" id="{8FF98A7E-DCE5-4533-9768-AFDCF85330E4}"/>
              </a:ext>
            </a:extLst>
          </p:cNvPr>
          <p:cNvGrpSpPr/>
          <p:nvPr/>
        </p:nvGrpSpPr>
        <p:grpSpPr>
          <a:xfrm>
            <a:off x="4983452" y="258360"/>
            <a:ext cx="938520" cy="340920"/>
            <a:chOff x="4983452" y="258360"/>
            <a:chExt cx="938520" cy="340920"/>
          </a:xfrm>
        </p:grpSpPr>
        <mc:AlternateContent xmlns:mc="http://schemas.openxmlformats.org/markup-compatibility/2006" xmlns:p14="http://schemas.microsoft.com/office/powerpoint/2010/main">
          <mc:Choice Requires="p14">
            <p:contentPart p14:bwMode="auto" r:id="rId20">
              <p14:nvContentPartPr>
                <p14:cNvPr id="29" name="Ink 28">
                  <a:extLst>
                    <a:ext uri="{FF2B5EF4-FFF2-40B4-BE49-F238E27FC236}">
                      <a16:creationId xmlns:a16="http://schemas.microsoft.com/office/drawing/2014/main" id="{25C31057-6F0D-4D78-AB7C-7C1E569E36A8}"/>
                    </a:ext>
                  </a:extLst>
                </p14:cNvPr>
                <p14:cNvContentPartPr/>
                <p14:nvPr/>
              </p14:nvContentPartPr>
              <p14:xfrm>
                <a:off x="4983452" y="468600"/>
                <a:ext cx="109440" cy="9720"/>
              </p14:xfrm>
            </p:contentPart>
          </mc:Choice>
          <mc:Fallback xmlns="">
            <p:pic>
              <p:nvPicPr>
                <p:cNvPr id="29" name="Ink 28">
                  <a:extLst>
                    <a:ext uri="{FF2B5EF4-FFF2-40B4-BE49-F238E27FC236}">
                      <a16:creationId xmlns:a16="http://schemas.microsoft.com/office/drawing/2014/main" id="{25C31057-6F0D-4D78-AB7C-7C1E569E36A8}"/>
                    </a:ext>
                  </a:extLst>
                </p:cNvPr>
                <p:cNvPicPr/>
                <p:nvPr/>
              </p:nvPicPr>
              <p:blipFill>
                <a:blip r:embed="rId21"/>
                <a:stretch>
                  <a:fillRect/>
                </a:stretch>
              </p:blipFill>
              <p:spPr>
                <a:xfrm>
                  <a:off x="4965812" y="450600"/>
                  <a:ext cx="14508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2" name="Ink 31">
                  <a:extLst>
                    <a:ext uri="{FF2B5EF4-FFF2-40B4-BE49-F238E27FC236}">
                      <a16:creationId xmlns:a16="http://schemas.microsoft.com/office/drawing/2014/main" id="{1F9F5059-80D7-4E3C-97D2-8BD04488D2AE}"/>
                    </a:ext>
                  </a:extLst>
                </p14:cNvPr>
                <p14:cNvContentPartPr/>
                <p14:nvPr/>
              </p14:nvContentPartPr>
              <p14:xfrm>
                <a:off x="5010812" y="550680"/>
                <a:ext cx="74880" cy="21960"/>
              </p14:xfrm>
            </p:contentPart>
          </mc:Choice>
          <mc:Fallback xmlns="">
            <p:pic>
              <p:nvPicPr>
                <p:cNvPr id="32" name="Ink 31">
                  <a:extLst>
                    <a:ext uri="{FF2B5EF4-FFF2-40B4-BE49-F238E27FC236}">
                      <a16:creationId xmlns:a16="http://schemas.microsoft.com/office/drawing/2014/main" id="{1F9F5059-80D7-4E3C-97D2-8BD04488D2AE}"/>
                    </a:ext>
                  </a:extLst>
                </p:cNvPr>
                <p:cNvPicPr/>
                <p:nvPr/>
              </p:nvPicPr>
              <p:blipFill>
                <a:blip r:embed="rId23"/>
                <a:stretch>
                  <a:fillRect/>
                </a:stretch>
              </p:blipFill>
              <p:spPr>
                <a:xfrm>
                  <a:off x="4993172" y="532680"/>
                  <a:ext cx="1105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7" name="Ink 36">
                  <a:extLst>
                    <a:ext uri="{FF2B5EF4-FFF2-40B4-BE49-F238E27FC236}">
                      <a16:creationId xmlns:a16="http://schemas.microsoft.com/office/drawing/2014/main" id="{093FB1FF-CABD-4A1E-8453-A3D56B2AD9A2}"/>
                    </a:ext>
                  </a:extLst>
                </p14:cNvPr>
                <p14:cNvContentPartPr/>
                <p14:nvPr/>
              </p14:nvContentPartPr>
              <p14:xfrm>
                <a:off x="5213132" y="386160"/>
                <a:ext cx="140760" cy="213120"/>
              </p14:xfrm>
            </p:contentPart>
          </mc:Choice>
          <mc:Fallback xmlns="">
            <p:pic>
              <p:nvPicPr>
                <p:cNvPr id="37" name="Ink 36">
                  <a:extLst>
                    <a:ext uri="{FF2B5EF4-FFF2-40B4-BE49-F238E27FC236}">
                      <a16:creationId xmlns:a16="http://schemas.microsoft.com/office/drawing/2014/main" id="{093FB1FF-CABD-4A1E-8453-A3D56B2AD9A2}"/>
                    </a:ext>
                  </a:extLst>
                </p:cNvPr>
                <p:cNvPicPr/>
                <p:nvPr/>
              </p:nvPicPr>
              <p:blipFill>
                <a:blip r:embed="rId25"/>
                <a:stretch>
                  <a:fillRect/>
                </a:stretch>
              </p:blipFill>
              <p:spPr>
                <a:xfrm>
                  <a:off x="5195132" y="368520"/>
                  <a:ext cx="17640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9" name="Ink 38">
                  <a:extLst>
                    <a:ext uri="{FF2B5EF4-FFF2-40B4-BE49-F238E27FC236}">
                      <a16:creationId xmlns:a16="http://schemas.microsoft.com/office/drawing/2014/main" id="{20417558-60A8-4866-A882-00C70B5CF132}"/>
                    </a:ext>
                  </a:extLst>
                </p14:cNvPr>
                <p14:cNvContentPartPr/>
                <p14:nvPr/>
              </p14:nvContentPartPr>
              <p14:xfrm>
                <a:off x="5244092" y="357720"/>
                <a:ext cx="105120" cy="50760"/>
              </p14:xfrm>
            </p:contentPart>
          </mc:Choice>
          <mc:Fallback xmlns="">
            <p:pic>
              <p:nvPicPr>
                <p:cNvPr id="39" name="Ink 38">
                  <a:extLst>
                    <a:ext uri="{FF2B5EF4-FFF2-40B4-BE49-F238E27FC236}">
                      <a16:creationId xmlns:a16="http://schemas.microsoft.com/office/drawing/2014/main" id="{20417558-60A8-4866-A882-00C70B5CF132}"/>
                    </a:ext>
                  </a:extLst>
                </p:cNvPr>
                <p:cNvPicPr/>
                <p:nvPr/>
              </p:nvPicPr>
              <p:blipFill>
                <a:blip r:embed="rId27"/>
                <a:stretch>
                  <a:fillRect/>
                </a:stretch>
              </p:blipFill>
              <p:spPr>
                <a:xfrm>
                  <a:off x="5226452" y="339720"/>
                  <a:ext cx="14076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40" name="Ink 39">
                  <a:extLst>
                    <a:ext uri="{FF2B5EF4-FFF2-40B4-BE49-F238E27FC236}">
                      <a16:creationId xmlns:a16="http://schemas.microsoft.com/office/drawing/2014/main" id="{02B9A7A5-87E9-46FB-A49C-52C3DBA13F98}"/>
                    </a:ext>
                  </a:extLst>
                </p14:cNvPr>
                <p14:cNvContentPartPr/>
                <p14:nvPr/>
              </p14:nvContentPartPr>
              <p14:xfrm>
                <a:off x="5469812" y="318120"/>
                <a:ext cx="21600" cy="187920"/>
              </p14:xfrm>
            </p:contentPart>
          </mc:Choice>
          <mc:Fallback xmlns="">
            <p:pic>
              <p:nvPicPr>
                <p:cNvPr id="40" name="Ink 39">
                  <a:extLst>
                    <a:ext uri="{FF2B5EF4-FFF2-40B4-BE49-F238E27FC236}">
                      <a16:creationId xmlns:a16="http://schemas.microsoft.com/office/drawing/2014/main" id="{02B9A7A5-87E9-46FB-A49C-52C3DBA13F98}"/>
                    </a:ext>
                  </a:extLst>
                </p:cNvPr>
                <p:cNvPicPr/>
                <p:nvPr/>
              </p:nvPicPr>
              <p:blipFill>
                <a:blip r:embed="rId29"/>
                <a:stretch>
                  <a:fillRect/>
                </a:stretch>
              </p:blipFill>
              <p:spPr>
                <a:xfrm>
                  <a:off x="5452172" y="300120"/>
                  <a:ext cx="5724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42" name="Ink 41">
                  <a:extLst>
                    <a:ext uri="{FF2B5EF4-FFF2-40B4-BE49-F238E27FC236}">
                      <a16:creationId xmlns:a16="http://schemas.microsoft.com/office/drawing/2014/main" id="{1265369E-7534-4189-B5D0-22A08C1286BD}"/>
                    </a:ext>
                  </a:extLst>
                </p14:cNvPr>
                <p14:cNvContentPartPr/>
                <p14:nvPr/>
              </p14:nvContentPartPr>
              <p14:xfrm>
                <a:off x="5566652" y="423600"/>
                <a:ext cx="5400" cy="360"/>
              </p14:xfrm>
            </p:contentPart>
          </mc:Choice>
          <mc:Fallback xmlns="">
            <p:pic>
              <p:nvPicPr>
                <p:cNvPr id="42" name="Ink 41">
                  <a:extLst>
                    <a:ext uri="{FF2B5EF4-FFF2-40B4-BE49-F238E27FC236}">
                      <a16:creationId xmlns:a16="http://schemas.microsoft.com/office/drawing/2014/main" id="{1265369E-7534-4189-B5D0-22A08C1286BD}"/>
                    </a:ext>
                  </a:extLst>
                </p:cNvPr>
                <p:cNvPicPr/>
                <p:nvPr/>
              </p:nvPicPr>
              <p:blipFill>
                <a:blip r:embed="rId31"/>
                <a:stretch>
                  <a:fillRect/>
                </a:stretch>
              </p:blipFill>
              <p:spPr>
                <a:xfrm>
                  <a:off x="5549012" y="405600"/>
                  <a:ext cx="4104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3" name="Ink 42">
                  <a:extLst>
                    <a:ext uri="{FF2B5EF4-FFF2-40B4-BE49-F238E27FC236}">
                      <a16:creationId xmlns:a16="http://schemas.microsoft.com/office/drawing/2014/main" id="{53043F1A-A2C8-44BD-88D9-AB2F61978EC1}"/>
                    </a:ext>
                  </a:extLst>
                </p14:cNvPr>
                <p14:cNvContentPartPr/>
                <p14:nvPr/>
              </p14:nvContentPartPr>
              <p14:xfrm>
                <a:off x="5727932" y="258360"/>
                <a:ext cx="194040" cy="219240"/>
              </p14:xfrm>
            </p:contentPart>
          </mc:Choice>
          <mc:Fallback xmlns="">
            <p:pic>
              <p:nvPicPr>
                <p:cNvPr id="43" name="Ink 42">
                  <a:extLst>
                    <a:ext uri="{FF2B5EF4-FFF2-40B4-BE49-F238E27FC236}">
                      <a16:creationId xmlns:a16="http://schemas.microsoft.com/office/drawing/2014/main" id="{53043F1A-A2C8-44BD-88D9-AB2F61978EC1}"/>
                    </a:ext>
                  </a:extLst>
                </p:cNvPr>
                <p:cNvPicPr/>
                <p:nvPr/>
              </p:nvPicPr>
              <p:blipFill>
                <a:blip r:embed="rId33"/>
                <a:stretch>
                  <a:fillRect/>
                </a:stretch>
              </p:blipFill>
              <p:spPr>
                <a:xfrm>
                  <a:off x="5710292" y="240360"/>
                  <a:ext cx="229680" cy="254880"/>
                </a:xfrm>
                <a:prstGeom prst="rect">
                  <a:avLst/>
                </a:prstGeom>
              </p:spPr>
            </p:pic>
          </mc:Fallback>
        </mc:AlternateContent>
      </p:grpSp>
      <p:grpSp>
        <p:nvGrpSpPr>
          <p:cNvPr id="60" name="Group 59">
            <a:extLst>
              <a:ext uri="{FF2B5EF4-FFF2-40B4-BE49-F238E27FC236}">
                <a16:creationId xmlns:a16="http://schemas.microsoft.com/office/drawing/2014/main" id="{525A39E8-1E4E-4339-824E-30A49211A219}"/>
              </a:ext>
            </a:extLst>
          </p:cNvPr>
          <p:cNvGrpSpPr/>
          <p:nvPr/>
        </p:nvGrpSpPr>
        <p:grpSpPr>
          <a:xfrm>
            <a:off x="3633092" y="924720"/>
            <a:ext cx="774360" cy="274320"/>
            <a:chOff x="3633092" y="924720"/>
            <a:chExt cx="774360" cy="274320"/>
          </a:xfrm>
        </p:grpSpPr>
        <mc:AlternateContent xmlns:mc="http://schemas.openxmlformats.org/markup-compatibility/2006" xmlns:p14="http://schemas.microsoft.com/office/powerpoint/2010/main">
          <mc:Choice Requires="p14">
            <p:contentPart p14:bwMode="auto" r:id="rId34">
              <p14:nvContentPartPr>
                <p14:cNvPr id="46" name="Ink 45">
                  <a:extLst>
                    <a:ext uri="{FF2B5EF4-FFF2-40B4-BE49-F238E27FC236}">
                      <a16:creationId xmlns:a16="http://schemas.microsoft.com/office/drawing/2014/main" id="{C63A667F-076C-481E-93DB-3C9E5832F896}"/>
                    </a:ext>
                  </a:extLst>
                </p14:cNvPr>
                <p14:cNvContentPartPr/>
                <p14:nvPr/>
              </p14:nvContentPartPr>
              <p14:xfrm>
                <a:off x="3675932" y="1011480"/>
                <a:ext cx="15120" cy="181800"/>
              </p14:xfrm>
            </p:contentPart>
          </mc:Choice>
          <mc:Fallback xmlns="">
            <p:pic>
              <p:nvPicPr>
                <p:cNvPr id="46" name="Ink 45">
                  <a:extLst>
                    <a:ext uri="{FF2B5EF4-FFF2-40B4-BE49-F238E27FC236}">
                      <a16:creationId xmlns:a16="http://schemas.microsoft.com/office/drawing/2014/main" id="{C63A667F-076C-481E-93DB-3C9E5832F896}"/>
                    </a:ext>
                  </a:extLst>
                </p:cNvPr>
                <p:cNvPicPr/>
                <p:nvPr/>
              </p:nvPicPr>
              <p:blipFill>
                <a:blip r:embed="rId35"/>
                <a:stretch>
                  <a:fillRect/>
                </a:stretch>
              </p:blipFill>
              <p:spPr>
                <a:xfrm>
                  <a:off x="3657932" y="993480"/>
                  <a:ext cx="5076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7" name="Ink 46">
                  <a:extLst>
                    <a:ext uri="{FF2B5EF4-FFF2-40B4-BE49-F238E27FC236}">
                      <a16:creationId xmlns:a16="http://schemas.microsoft.com/office/drawing/2014/main" id="{094B30BF-20B3-4E73-86B3-A3F840DCCBD5}"/>
                    </a:ext>
                  </a:extLst>
                </p14:cNvPr>
                <p14:cNvContentPartPr/>
                <p14:nvPr/>
              </p14:nvContentPartPr>
              <p14:xfrm>
                <a:off x="3762692" y="1003560"/>
                <a:ext cx="20160" cy="194040"/>
              </p14:xfrm>
            </p:contentPart>
          </mc:Choice>
          <mc:Fallback xmlns="">
            <p:pic>
              <p:nvPicPr>
                <p:cNvPr id="47" name="Ink 46">
                  <a:extLst>
                    <a:ext uri="{FF2B5EF4-FFF2-40B4-BE49-F238E27FC236}">
                      <a16:creationId xmlns:a16="http://schemas.microsoft.com/office/drawing/2014/main" id="{094B30BF-20B3-4E73-86B3-A3F840DCCBD5}"/>
                    </a:ext>
                  </a:extLst>
                </p:cNvPr>
                <p:cNvPicPr/>
                <p:nvPr/>
              </p:nvPicPr>
              <p:blipFill>
                <a:blip r:embed="rId37"/>
                <a:stretch>
                  <a:fillRect/>
                </a:stretch>
              </p:blipFill>
              <p:spPr>
                <a:xfrm>
                  <a:off x="3744692" y="985560"/>
                  <a:ext cx="5580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8" name="Ink 47">
                  <a:extLst>
                    <a:ext uri="{FF2B5EF4-FFF2-40B4-BE49-F238E27FC236}">
                      <a16:creationId xmlns:a16="http://schemas.microsoft.com/office/drawing/2014/main" id="{6C4DB756-783B-4336-B5D4-E1FBDFAC4EB8}"/>
                    </a:ext>
                  </a:extLst>
                </p14:cNvPr>
                <p14:cNvContentPartPr/>
                <p14:nvPr/>
              </p14:nvContentPartPr>
              <p14:xfrm>
                <a:off x="3633092" y="1002120"/>
                <a:ext cx="189000" cy="75600"/>
              </p14:xfrm>
            </p:contentPart>
          </mc:Choice>
          <mc:Fallback xmlns="">
            <p:pic>
              <p:nvPicPr>
                <p:cNvPr id="48" name="Ink 47">
                  <a:extLst>
                    <a:ext uri="{FF2B5EF4-FFF2-40B4-BE49-F238E27FC236}">
                      <a16:creationId xmlns:a16="http://schemas.microsoft.com/office/drawing/2014/main" id="{6C4DB756-783B-4336-B5D4-E1FBDFAC4EB8}"/>
                    </a:ext>
                  </a:extLst>
                </p:cNvPr>
                <p:cNvPicPr/>
                <p:nvPr/>
              </p:nvPicPr>
              <p:blipFill>
                <a:blip r:embed="rId39"/>
                <a:stretch>
                  <a:fillRect/>
                </a:stretch>
              </p:blipFill>
              <p:spPr>
                <a:xfrm>
                  <a:off x="3615452" y="984120"/>
                  <a:ext cx="22464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51" name="Ink 50">
                  <a:extLst>
                    <a:ext uri="{FF2B5EF4-FFF2-40B4-BE49-F238E27FC236}">
                      <a16:creationId xmlns:a16="http://schemas.microsoft.com/office/drawing/2014/main" id="{BD327F73-C37F-4BAE-98F9-294A14F31D43}"/>
                    </a:ext>
                  </a:extLst>
                </p14:cNvPr>
                <p14:cNvContentPartPr/>
                <p14:nvPr/>
              </p14:nvContentPartPr>
              <p14:xfrm>
                <a:off x="3936212" y="1062600"/>
                <a:ext cx="59760" cy="136440"/>
              </p14:xfrm>
            </p:contentPart>
          </mc:Choice>
          <mc:Fallback xmlns="">
            <p:pic>
              <p:nvPicPr>
                <p:cNvPr id="51" name="Ink 50">
                  <a:extLst>
                    <a:ext uri="{FF2B5EF4-FFF2-40B4-BE49-F238E27FC236}">
                      <a16:creationId xmlns:a16="http://schemas.microsoft.com/office/drawing/2014/main" id="{BD327F73-C37F-4BAE-98F9-294A14F31D43}"/>
                    </a:ext>
                  </a:extLst>
                </p:cNvPr>
                <p:cNvPicPr/>
                <p:nvPr/>
              </p:nvPicPr>
              <p:blipFill>
                <a:blip r:embed="rId41"/>
                <a:stretch>
                  <a:fillRect/>
                </a:stretch>
              </p:blipFill>
              <p:spPr>
                <a:xfrm>
                  <a:off x="3918212" y="1044600"/>
                  <a:ext cx="954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52" name="Ink 51">
                  <a:extLst>
                    <a:ext uri="{FF2B5EF4-FFF2-40B4-BE49-F238E27FC236}">
                      <a16:creationId xmlns:a16="http://schemas.microsoft.com/office/drawing/2014/main" id="{8D085355-4B52-4599-9AF0-96B67C9142B8}"/>
                    </a:ext>
                  </a:extLst>
                </p14:cNvPr>
                <p14:cNvContentPartPr/>
                <p14:nvPr/>
              </p14:nvContentPartPr>
              <p14:xfrm>
                <a:off x="4062932" y="930480"/>
                <a:ext cx="139320" cy="123480"/>
              </p14:xfrm>
            </p:contentPart>
          </mc:Choice>
          <mc:Fallback xmlns="">
            <p:pic>
              <p:nvPicPr>
                <p:cNvPr id="52" name="Ink 51">
                  <a:extLst>
                    <a:ext uri="{FF2B5EF4-FFF2-40B4-BE49-F238E27FC236}">
                      <a16:creationId xmlns:a16="http://schemas.microsoft.com/office/drawing/2014/main" id="{8D085355-4B52-4599-9AF0-96B67C9142B8}"/>
                    </a:ext>
                  </a:extLst>
                </p:cNvPr>
                <p:cNvPicPr/>
                <p:nvPr/>
              </p:nvPicPr>
              <p:blipFill>
                <a:blip r:embed="rId43"/>
                <a:stretch>
                  <a:fillRect/>
                </a:stretch>
              </p:blipFill>
              <p:spPr>
                <a:xfrm>
                  <a:off x="4044932" y="912480"/>
                  <a:ext cx="17496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55" name="Ink 54">
                  <a:extLst>
                    <a:ext uri="{FF2B5EF4-FFF2-40B4-BE49-F238E27FC236}">
                      <a16:creationId xmlns:a16="http://schemas.microsoft.com/office/drawing/2014/main" id="{7577A575-1E08-4350-B596-E367C0BD05B5}"/>
                    </a:ext>
                  </a:extLst>
                </p14:cNvPr>
                <p14:cNvContentPartPr/>
                <p14:nvPr/>
              </p14:nvContentPartPr>
              <p14:xfrm>
                <a:off x="4271012" y="924720"/>
                <a:ext cx="136440" cy="268200"/>
              </p14:xfrm>
            </p:contentPart>
          </mc:Choice>
          <mc:Fallback xmlns="">
            <p:pic>
              <p:nvPicPr>
                <p:cNvPr id="55" name="Ink 54">
                  <a:extLst>
                    <a:ext uri="{FF2B5EF4-FFF2-40B4-BE49-F238E27FC236}">
                      <a16:creationId xmlns:a16="http://schemas.microsoft.com/office/drawing/2014/main" id="{7577A575-1E08-4350-B596-E367C0BD05B5}"/>
                    </a:ext>
                  </a:extLst>
                </p:cNvPr>
                <p:cNvPicPr/>
                <p:nvPr/>
              </p:nvPicPr>
              <p:blipFill>
                <a:blip r:embed="rId45"/>
                <a:stretch>
                  <a:fillRect/>
                </a:stretch>
              </p:blipFill>
              <p:spPr>
                <a:xfrm>
                  <a:off x="4253372" y="907080"/>
                  <a:ext cx="172080" cy="303840"/>
                </a:xfrm>
                <a:prstGeom prst="rect">
                  <a:avLst/>
                </a:prstGeom>
              </p:spPr>
            </p:pic>
          </mc:Fallback>
        </mc:AlternateContent>
      </p:grpSp>
      <p:grpSp>
        <p:nvGrpSpPr>
          <p:cNvPr id="59" name="Group 58">
            <a:extLst>
              <a:ext uri="{FF2B5EF4-FFF2-40B4-BE49-F238E27FC236}">
                <a16:creationId xmlns:a16="http://schemas.microsoft.com/office/drawing/2014/main" id="{D1AE1EF9-D9EA-4A13-8890-87B5987216EC}"/>
              </a:ext>
            </a:extLst>
          </p:cNvPr>
          <p:cNvGrpSpPr/>
          <p:nvPr/>
        </p:nvGrpSpPr>
        <p:grpSpPr>
          <a:xfrm>
            <a:off x="4571612" y="1066920"/>
            <a:ext cx="198720" cy="107280"/>
            <a:chOff x="4571612" y="1066920"/>
            <a:chExt cx="198720" cy="107280"/>
          </a:xfrm>
        </p:grpSpPr>
        <mc:AlternateContent xmlns:mc="http://schemas.openxmlformats.org/markup-compatibility/2006" xmlns:p14="http://schemas.microsoft.com/office/powerpoint/2010/main">
          <mc:Choice Requires="p14">
            <p:contentPart p14:bwMode="auto" r:id="rId46">
              <p14:nvContentPartPr>
                <p14:cNvPr id="56" name="Ink 55">
                  <a:extLst>
                    <a:ext uri="{FF2B5EF4-FFF2-40B4-BE49-F238E27FC236}">
                      <a16:creationId xmlns:a16="http://schemas.microsoft.com/office/drawing/2014/main" id="{DA3F92AF-CC7C-4B86-A77D-CC9ABB10797F}"/>
                    </a:ext>
                  </a:extLst>
                </p14:cNvPr>
                <p14:cNvContentPartPr/>
                <p14:nvPr/>
              </p14:nvContentPartPr>
              <p14:xfrm>
                <a:off x="4571612" y="1066920"/>
                <a:ext cx="157320" cy="11160"/>
              </p14:xfrm>
            </p:contentPart>
          </mc:Choice>
          <mc:Fallback xmlns="">
            <p:pic>
              <p:nvPicPr>
                <p:cNvPr id="56" name="Ink 55">
                  <a:extLst>
                    <a:ext uri="{FF2B5EF4-FFF2-40B4-BE49-F238E27FC236}">
                      <a16:creationId xmlns:a16="http://schemas.microsoft.com/office/drawing/2014/main" id="{DA3F92AF-CC7C-4B86-A77D-CC9ABB10797F}"/>
                    </a:ext>
                  </a:extLst>
                </p:cNvPr>
                <p:cNvPicPr/>
                <p:nvPr/>
              </p:nvPicPr>
              <p:blipFill>
                <a:blip r:embed="rId47"/>
                <a:stretch>
                  <a:fillRect/>
                </a:stretch>
              </p:blipFill>
              <p:spPr>
                <a:xfrm>
                  <a:off x="4553612" y="1048920"/>
                  <a:ext cx="1929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58" name="Ink 57">
                  <a:extLst>
                    <a:ext uri="{FF2B5EF4-FFF2-40B4-BE49-F238E27FC236}">
                      <a16:creationId xmlns:a16="http://schemas.microsoft.com/office/drawing/2014/main" id="{1F3F95B5-BD30-452F-8853-409BF2FF74EF}"/>
                    </a:ext>
                  </a:extLst>
                </p14:cNvPr>
                <p14:cNvContentPartPr/>
                <p14:nvPr/>
              </p14:nvContentPartPr>
              <p14:xfrm>
                <a:off x="4663412" y="1133880"/>
                <a:ext cx="106920" cy="40320"/>
              </p14:xfrm>
            </p:contentPart>
          </mc:Choice>
          <mc:Fallback xmlns="">
            <p:pic>
              <p:nvPicPr>
                <p:cNvPr id="58" name="Ink 57">
                  <a:extLst>
                    <a:ext uri="{FF2B5EF4-FFF2-40B4-BE49-F238E27FC236}">
                      <a16:creationId xmlns:a16="http://schemas.microsoft.com/office/drawing/2014/main" id="{1F3F95B5-BD30-452F-8853-409BF2FF74EF}"/>
                    </a:ext>
                  </a:extLst>
                </p:cNvPr>
                <p:cNvPicPr/>
                <p:nvPr/>
              </p:nvPicPr>
              <p:blipFill>
                <a:blip r:embed="rId49"/>
                <a:stretch>
                  <a:fillRect/>
                </a:stretch>
              </p:blipFill>
              <p:spPr>
                <a:xfrm>
                  <a:off x="4645772" y="1115880"/>
                  <a:ext cx="142560" cy="75960"/>
                </a:xfrm>
                <a:prstGeom prst="rect">
                  <a:avLst/>
                </a:prstGeom>
              </p:spPr>
            </p:pic>
          </mc:Fallback>
        </mc:AlternateContent>
      </p:grpSp>
      <p:grpSp>
        <p:nvGrpSpPr>
          <p:cNvPr id="66" name="Group 65">
            <a:extLst>
              <a:ext uri="{FF2B5EF4-FFF2-40B4-BE49-F238E27FC236}">
                <a16:creationId xmlns:a16="http://schemas.microsoft.com/office/drawing/2014/main" id="{092A5F72-777A-4DAB-AD6A-5A07693B093D}"/>
              </a:ext>
            </a:extLst>
          </p:cNvPr>
          <p:cNvGrpSpPr/>
          <p:nvPr/>
        </p:nvGrpSpPr>
        <p:grpSpPr>
          <a:xfrm>
            <a:off x="5021612" y="904200"/>
            <a:ext cx="458640" cy="231480"/>
            <a:chOff x="5021612" y="904200"/>
            <a:chExt cx="458640" cy="231480"/>
          </a:xfrm>
        </p:grpSpPr>
        <mc:AlternateContent xmlns:mc="http://schemas.openxmlformats.org/markup-compatibility/2006" xmlns:p14="http://schemas.microsoft.com/office/powerpoint/2010/main">
          <mc:Choice Requires="p14">
            <p:contentPart p14:bwMode="auto" r:id="rId50">
              <p14:nvContentPartPr>
                <p14:cNvPr id="61" name="Ink 60">
                  <a:extLst>
                    <a:ext uri="{FF2B5EF4-FFF2-40B4-BE49-F238E27FC236}">
                      <a16:creationId xmlns:a16="http://schemas.microsoft.com/office/drawing/2014/main" id="{A8B7943A-4894-4331-8D2A-FC1937F2D222}"/>
                    </a:ext>
                  </a:extLst>
                </p14:cNvPr>
                <p14:cNvContentPartPr/>
                <p14:nvPr/>
              </p14:nvContentPartPr>
              <p14:xfrm>
                <a:off x="5021612" y="935160"/>
                <a:ext cx="138240" cy="200520"/>
              </p14:xfrm>
            </p:contentPart>
          </mc:Choice>
          <mc:Fallback xmlns="">
            <p:pic>
              <p:nvPicPr>
                <p:cNvPr id="61" name="Ink 60">
                  <a:extLst>
                    <a:ext uri="{FF2B5EF4-FFF2-40B4-BE49-F238E27FC236}">
                      <a16:creationId xmlns:a16="http://schemas.microsoft.com/office/drawing/2014/main" id="{A8B7943A-4894-4331-8D2A-FC1937F2D222}"/>
                    </a:ext>
                  </a:extLst>
                </p:cNvPr>
                <p:cNvPicPr/>
                <p:nvPr/>
              </p:nvPicPr>
              <p:blipFill>
                <a:blip r:embed="rId51"/>
                <a:stretch>
                  <a:fillRect/>
                </a:stretch>
              </p:blipFill>
              <p:spPr>
                <a:xfrm>
                  <a:off x="5003972" y="917520"/>
                  <a:ext cx="17388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62" name="Ink 61">
                  <a:extLst>
                    <a:ext uri="{FF2B5EF4-FFF2-40B4-BE49-F238E27FC236}">
                      <a16:creationId xmlns:a16="http://schemas.microsoft.com/office/drawing/2014/main" id="{1EF75D45-80F2-4997-9E53-3804B37551FA}"/>
                    </a:ext>
                  </a:extLst>
                </p14:cNvPr>
                <p14:cNvContentPartPr/>
                <p14:nvPr/>
              </p14:nvContentPartPr>
              <p14:xfrm>
                <a:off x="5080292" y="904560"/>
                <a:ext cx="104760" cy="32760"/>
              </p14:xfrm>
            </p:contentPart>
          </mc:Choice>
          <mc:Fallback xmlns="">
            <p:pic>
              <p:nvPicPr>
                <p:cNvPr id="62" name="Ink 61">
                  <a:extLst>
                    <a:ext uri="{FF2B5EF4-FFF2-40B4-BE49-F238E27FC236}">
                      <a16:creationId xmlns:a16="http://schemas.microsoft.com/office/drawing/2014/main" id="{1EF75D45-80F2-4997-9E53-3804B37551FA}"/>
                    </a:ext>
                  </a:extLst>
                </p:cNvPr>
                <p:cNvPicPr/>
                <p:nvPr/>
              </p:nvPicPr>
              <p:blipFill>
                <a:blip r:embed="rId53"/>
                <a:stretch>
                  <a:fillRect/>
                </a:stretch>
              </p:blipFill>
              <p:spPr>
                <a:xfrm>
                  <a:off x="5062652" y="886560"/>
                  <a:ext cx="1404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63" name="Ink 62">
                  <a:extLst>
                    <a:ext uri="{FF2B5EF4-FFF2-40B4-BE49-F238E27FC236}">
                      <a16:creationId xmlns:a16="http://schemas.microsoft.com/office/drawing/2014/main" id="{35A85055-0ECC-4B55-B01F-4F4F2BB2A447}"/>
                    </a:ext>
                  </a:extLst>
                </p14:cNvPr>
                <p14:cNvContentPartPr/>
                <p14:nvPr/>
              </p14:nvContentPartPr>
              <p14:xfrm>
                <a:off x="5301332" y="904200"/>
                <a:ext cx="15120" cy="156960"/>
              </p14:xfrm>
            </p:contentPart>
          </mc:Choice>
          <mc:Fallback xmlns="">
            <p:pic>
              <p:nvPicPr>
                <p:cNvPr id="63" name="Ink 62">
                  <a:extLst>
                    <a:ext uri="{FF2B5EF4-FFF2-40B4-BE49-F238E27FC236}">
                      <a16:creationId xmlns:a16="http://schemas.microsoft.com/office/drawing/2014/main" id="{35A85055-0ECC-4B55-B01F-4F4F2BB2A447}"/>
                    </a:ext>
                  </a:extLst>
                </p:cNvPr>
                <p:cNvPicPr/>
                <p:nvPr/>
              </p:nvPicPr>
              <p:blipFill>
                <a:blip r:embed="rId55"/>
                <a:stretch>
                  <a:fillRect/>
                </a:stretch>
              </p:blipFill>
              <p:spPr>
                <a:xfrm>
                  <a:off x="5283332" y="886560"/>
                  <a:ext cx="5076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64" name="Ink 63">
                  <a:extLst>
                    <a:ext uri="{FF2B5EF4-FFF2-40B4-BE49-F238E27FC236}">
                      <a16:creationId xmlns:a16="http://schemas.microsoft.com/office/drawing/2014/main" id="{4232472C-8459-48FB-ABF1-155B8F229C39}"/>
                    </a:ext>
                  </a:extLst>
                </p14:cNvPr>
                <p14:cNvContentPartPr/>
                <p14:nvPr/>
              </p14:nvContentPartPr>
              <p14:xfrm>
                <a:off x="5460092" y="957120"/>
                <a:ext cx="20160" cy="14400"/>
              </p14:xfrm>
            </p:contentPart>
          </mc:Choice>
          <mc:Fallback xmlns="">
            <p:pic>
              <p:nvPicPr>
                <p:cNvPr id="64" name="Ink 63">
                  <a:extLst>
                    <a:ext uri="{FF2B5EF4-FFF2-40B4-BE49-F238E27FC236}">
                      <a16:creationId xmlns:a16="http://schemas.microsoft.com/office/drawing/2014/main" id="{4232472C-8459-48FB-ABF1-155B8F229C39}"/>
                    </a:ext>
                  </a:extLst>
                </p:cNvPr>
                <p:cNvPicPr/>
                <p:nvPr/>
              </p:nvPicPr>
              <p:blipFill>
                <a:blip r:embed="rId57"/>
                <a:stretch>
                  <a:fillRect/>
                </a:stretch>
              </p:blipFill>
              <p:spPr>
                <a:xfrm>
                  <a:off x="5442092" y="939120"/>
                  <a:ext cx="55800" cy="50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8">
            <p14:nvContentPartPr>
              <p14:cNvPr id="65" name="Ink 64">
                <a:extLst>
                  <a:ext uri="{FF2B5EF4-FFF2-40B4-BE49-F238E27FC236}">
                    <a16:creationId xmlns:a16="http://schemas.microsoft.com/office/drawing/2014/main" id="{4E06B3AD-8338-45E8-B382-2315FFED28BA}"/>
                  </a:ext>
                </a:extLst>
              </p14:cNvPr>
              <p14:cNvContentPartPr/>
              <p14:nvPr/>
            </p14:nvContentPartPr>
            <p14:xfrm>
              <a:off x="5650532" y="815280"/>
              <a:ext cx="219240" cy="189000"/>
            </p14:xfrm>
          </p:contentPart>
        </mc:Choice>
        <mc:Fallback xmlns="">
          <p:pic>
            <p:nvPicPr>
              <p:cNvPr id="65" name="Ink 64">
                <a:extLst>
                  <a:ext uri="{FF2B5EF4-FFF2-40B4-BE49-F238E27FC236}">
                    <a16:creationId xmlns:a16="http://schemas.microsoft.com/office/drawing/2014/main" id="{4E06B3AD-8338-45E8-B382-2315FFED28BA}"/>
                  </a:ext>
                </a:extLst>
              </p:cNvPr>
              <p:cNvPicPr/>
              <p:nvPr/>
            </p:nvPicPr>
            <p:blipFill>
              <a:blip r:embed="rId59"/>
              <a:stretch>
                <a:fillRect/>
              </a:stretch>
            </p:blipFill>
            <p:spPr>
              <a:xfrm>
                <a:off x="5632892" y="797640"/>
                <a:ext cx="254880" cy="224640"/>
              </a:xfrm>
              <a:prstGeom prst="rect">
                <a:avLst/>
              </a:prstGeom>
            </p:spPr>
          </p:pic>
        </mc:Fallback>
      </mc:AlternateContent>
      <p:grpSp>
        <p:nvGrpSpPr>
          <p:cNvPr id="88" name="Group 87">
            <a:extLst>
              <a:ext uri="{FF2B5EF4-FFF2-40B4-BE49-F238E27FC236}">
                <a16:creationId xmlns:a16="http://schemas.microsoft.com/office/drawing/2014/main" id="{D4CE4D04-E482-478B-A32A-93041856E159}"/>
              </a:ext>
            </a:extLst>
          </p:cNvPr>
          <p:cNvGrpSpPr/>
          <p:nvPr/>
        </p:nvGrpSpPr>
        <p:grpSpPr>
          <a:xfrm>
            <a:off x="3641012" y="1445640"/>
            <a:ext cx="754560" cy="295560"/>
            <a:chOff x="3641012" y="1445640"/>
            <a:chExt cx="754560" cy="295560"/>
          </a:xfrm>
        </p:grpSpPr>
        <mc:AlternateContent xmlns:mc="http://schemas.openxmlformats.org/markup-compatibility/2006" xmlns:p14="http://schemas.microsoft.com/office/powerpoint/2010/main">
          <mc:Choice Requires="p14">
            <p:contentPart p14:bwMode="auto" r:id="rId60">
              <p14:nvContentPartPr>
                <p14:cNvPr id="67" name="Ink 66">
                  <a:extLst>
                    <a:ext uri="{FF2B5EF4-FFF2-40B4-BE49-F238E27FC236}">
                      <a16:creationId xmlns:a16="http://schemas.microsoft.com/office/drawing/2014/main" id="{01CD7FE3-00BB-4AFA-A1D0-B7AA336909F7}"/>
                    </a:ext>
                  </a:extLst>
                </p14:cNvPr>
                <p14:cNvContentPartPr/>
                <p14:nvPr/>
              </p14:nvContentPartPr>
              <p14:xfrm>
                <a:off x="3641012" y="1520880"/>
                <a:ext cx="111960" cy="217800"/>
              </p14:xfrm>
            </p:contentPart>
          </mc:Choice>
          <mc:Fallback xmlns="">
            <p:pic>
              <p:nvPicPr>
                <p:cNvPr id="67" name="Ink 66">
                  <a:extLst>
                    <a:ext uri="{FF2B5EF4-FFF2-40B4-BE49-F238E27FC236}">
                      <a16:creationId xmlns:a16="http://schemas.microsoft.com/office/drawing/2014/main" id="{01CD7FE3-00BB-4AFA-A1D0-B7AA336909F7}"/>
                    </a:ext>
                  </a:extLst>
                </p:cNvPr>
                <p:cNvPicPr/>
                <p:nvPr/>
              </p:nvPicPr>
              <p:blipFill>
                <a:blip r:embed="rId61"/>
                <a:stretch>
                  <a:fillRect/>
                </a:stretch>
              </p:blipFill>
              <p:spPr>
                <a:xfrm>
                  <a:off x="3623012" y="1503240"/>
                  <a:ext cx="14760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9" name="Ink 68">
                  <a:extLst>
                    <a:ext uri="{FF2B5EF4-FFF2-40B4-BE49-F238E27FC236}">
                      <a16:creationId xmlns:a16="http://schemas.microsoft.com/office/drawing/2014/main" id="{DDB628DF-D8D0-45F0-BC9B-8C5C338A5E0C}"/>
                    </a:ext>
                  </a:extLst>
                </p14:cNvPr>
                <p14:cNvContentPartPr/>
                <p14:nvPr/>
              </p14:nvContentPartPr>
              <p14:xfrm>
                <a:off x="3819572" y="1537080"/>
                <a:ext cx="98640" cy="204120"/>
              </p14:xfrm>
            </p:contentPart>
          </mc:Choice>
          <mc:Fallback xmlns="">
            <p:pic>
              <p:nvPicPr>
                <p:cNvPr id="69" name="Ink 68">
                  <a:extLst>
                    <a:ext uri="{FF2B5EF4-FFF2-40B4-BE49-F238E27FC236}">
                      <a16:creationId xmlns:a16="http://schemas.microsoft.com/office/drawing/2014/main" id="{DDB628DF-D8D0-45F0-BC9B-8C5C338A5E0C}"/>
                    </a:ext>
                  </a:extLst>
                </p:cNvPr>
                <p:cNvPicPr/>
                <p:nvPr/>
              </p:nvPicPr>
              <p:blipFill>
                <a:blip r:embed="rId63"/>
                <a:stretch>
                  <a:fillRect/>
                </a:stretch>
              </p:blipFill>
              <p:spPr>
                <a:xfrm>
                  <a:off x="3801932" y="1519440"/>
                  <a:ext cx="13428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0" name="Ink 69">
                  <a:extLst>
                    <a:ext uri="{FF2B5EF4-FFF2-40B4-BE49-F238E27FC236}">
                      <a16:creationId xmlns:a16="http://schemas.microsoft.com/office/drawing/2014/main" id="{247284F2-42BA-47C2-BB1E-6D84DFB05E13}"/>
                    </a:ext>
                  </a:extLst>
                </p14:cNvPr>
                <p14:cNvContentPartPr/>
                <p14:nvPr/>
              </p14:nvContentPartPr>
              <p14:xfrm>
                <a:off x="4008212" y="1560480"/>
                <a:ext cx="17640" cy="161280"/>
              </p14:xfrm>
            </p:contentPart>
          </mc:Choice>
          <mc:Fallback xmlns="">
            <p:pic>
              <p:nvPicPr>
                <p:cNvPr id="70" name="Ink 69">
                  <a:extLst>
                    <a:ext uri="{FF2B5EF4-FFF2-40B4-BE49-F238E27FC236}">
                      <a16:creationId xmlns:a16="http://schemas.microsoft.com/office/drawing/2014/main" id="{247284F2-42BA-47C2-BB1E-6D84DFB05E13}"/>
                    </a:ext>
                  </a:extLst>
                </p:cNvPr>
                <p:cNvPicPr/>
                <p:nvPr/>
              </p:nvPicPr>
              <p:blipFill>
                <a:blip r:embed="rId65"/>
                <a:stretch>
                  <a:fillRect/>
                </a:stretch>
              </p:blipFill>
              <p:spPr>
                <a:xfrm>
                  <a:off x="3990572" y="1542480"/>
                  <a:ext cx="5328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72" name="Ink 71">
                  <a:extLst>
                    <a:ext uri="{FF2B5EF4-FFF2-40B4-BE49-F238E27FC236}">
                      <a16:creationId xmlns:a16="http://schemas.microsoft.com/office/drawing/2014/main" id="{0DD2DCD8-BAAB-4A9F-A723-0860E70F3CCA}"/>
                    </a:ext>
                  </a:extLst>
                </p14:cNvPr>
                <p14:cNvContentPartPr/>
                <p14:nvPr/>
              </p14:nvContentPartPr>
              <p14:xfrm>
                <a:off x="4094972" y="1569840"/>
                <a:ext cx="13680" cy="154080"/>
              </p14:xfrm>
            </p:contentPart>
          </mc:Choice>
          <mc:Fallback xmlns="">
            <p:pic>
              <p:nvPicPr>
                <p:cNvPr id="72" name="Ink 71">
                  <a:extLst>
                    <a:ext uri="{FF2B5EF4-FFF2-40B4-BE49-F238E27FC236}">
                      <a16:creationId xmlns:a16="http://schemas.microsoft.com/office/drawing/2014/main" id="{0DD2DCD8-BAAB-4A9F-A723-0860E70F3CCA}"/>
                    </a:ext>
                  </a:extLst>
                </p:cNvPr>
                <p:cNvPicPr/>
                <p:nvPr/>
              </p:nvPicPr>
              <p:blipFill>
                <a:blip r:embed="rId67"/>
                <a:stretch>
                  <a:fillRect/>
                </a:stretch>
              </p:blipFill>
              <p:spPr>
                <a:xfrm>
                  <a:off x="4077332" y="1551840"/>
                  <a:ext cx="4932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73" name="Ink 72">
                  <a:extLst>
                    <a:ext uri="{FF2B5EF4-FFF2-40B4-BE49-F238E27FC236}">
                      <a16:creationId xmlns:a16="http://schemas.microsoft.com/office/drawing/2014/main" id="{0A16CF9C-AD00-493A-9D8E-376370BF1C15}"/>
                    </a:ext>
                  </a:extLst>
                </p14:cNvPr>
                <p14:cNvContentPartPr/>
                <p14:nvPr/>
              </p14:nvContentPartPr>
              <p14:xfrm>
                <a:off x="3953852" y="1500000"/>
                <a:ext cx="190800" cy="87840"/>
              </p14:xfrm>
            </p:contentPart>
          </mc:Choice>
          <mc:Fallback xmlns="">
            <p:pic>
              <p:nvPicPr>
                <p:cNvPr id="73" name="Ink 72">
                  <a:extLst>
                    <a:ext uri="{FF2B5EF4-FFF2-40B4-BE49-F238E27FC236}">
                      <a16:creationId xmlns:a16="http://schemas.microsoft.com/office/drawing/2014/main" id="{0A16CF9C-AD00-493A-9D8E-376370BF1C15}"/>
                    </a:ext>
                  </a:extLst>
                </p:cNvPr>
                <p:cNvPicPr/>
                <p:nvPr/>
              </p:nvPicPr>
              <p:blipFill>
                <a:blip r:embed="rId69"/>
                <a:stretch>
                  <a:fillRect/>
                </a:stretch>
              </p:blipFill>
              <p:spPr>
                <a:xfrm>
                  <a:off x="3935852" y="1482000"/>
                  <a:ext cx="22644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0" name="Ink 79">
                  <a:extLst>
                    <a:ext uri="{FF2B5EF4-FFF2-40B4-BE49-F238E27FC236}">
                      <a16:creationId xmlns:a16="http://schemas.microsoft.com/office/drawing/2014/main" id="{B44B47F1-BC7C-48CB-BD59-FDDDE3EC673F}"/>
                    </a:ext>
                  </a:extLst>
                </p14:cNvPr>
                <p14:cNvContentPartPr/>
                <p14:nvPr/>
              </p14:nvContentPartPr>
              <p14:xfrm>
                <a:off x="4237892" y="1445640"/>
                <a:ext cx="157680" cy="245160"/>
              </p14:xfrm>
            </p:contentPart>
          </mc:Choice>
          <mc:Fallback xmlns="">
            <p:pic>
              <p:nvPicPr>
                <p:cNvPr id="80" name="Ink 79">
                  <a:extLst>
                    <a:ext uri="{FF2B5EF4-FFF2-40B4-BE49-F238E27FC236}">
                      <a16:creationId xmlns:a16="http://schemas.microsoft.com/office/drawing/2014/main" id="{B44B47F1-BC7C-48CB-BD59-FDDDE3EC673F}"/>
                    </a:ext>
                  </a:extLst>
                </p:cNvPr>
                <p:cNvPicPr/>
                <p:nvPr/>
              </p:nvPicPr>
              <p:blipFill>
                <a:blip r:embed="rId71"/>
                <a:stretch>
                  <a:fillRect/>
                </a:stretch>
              </p:blipFill>
              <p:spPr>
                <a:xfrm>
                  <a:off x="4220252" y="1427640"/>
                  <a:ext cx="193320" cy="280800"/>
                </a:xfrm>
                <a:prstGeom prst="rect">
                  <a:avLst/>
                </a:prstGeom>
              </p:spPr>
            </p:pic>
          </mc:Fallback>
        </mc:AlternateContent>
      </p:grpSp>
      <p:grpSp>
        <p:nvGrpSpPr>
          <p:cNvPr id="86" name="Group 85">
            <a:extLst>
              <a:ext uri="{FF2B5EF4-FFF2-40B4-BE49-F238E27FC236}">
                <a16:creationId xmlns:a16="http://schemas.microsoft.com/office/drawing/2014/main" id="{BD152AEA-9C1F-4717-A1D4-2753384665E6}"/>
              </a:ext>
            </a:extLst>
          </p:cNvPr>
          <p:cNvGrpSpPr/>
          <p:nvPr/>
        </p:nvGrpSpPr>
        <p:grpSpPr>
          <a:xfrm>
            <a:off x="4611212" y="1538520"/>
            <a:ext cx="152280" cy="81000"/>
            <a:chOff x="4611212" y="1538520"/>
            <a:chExt cx="152280" cy="81000"/>
          </a:xfrm>
        </p:grpSpPr>
        <mc:AlternateContent xmlns:mc="http://schemas.openxmlformats.org/markup-compatibility/2006" xmlns:p14="http://schemas.microsoft.com/office/powerpoint/2010/main">
          <mc:Choice Requires="p14">
            <p:contentPart p14:bwMode="auto" r:id="rId72">
              <p14:nvContentPartPr>
                <p14:cNvPr id="83" name="Ink 82">
                  <a:extLst>
                    <a:ext uri="{FF2B5EF4-FFF2-40B4-BE49-F238E27FC236}">
                      <a16:creationId xmlns:a16="http://schemas.microsoft.com/office/drawing/2014/main" id="{FE5B82F0-E12A-4FE2-B910-F255B1F73D9E}"/>
                    </a:ext>
                  </a:extLst>
                </p14:cNvPr>
                <p14:cNvContentPartPr/>
                <p14:nvPr/>
              </p14:nvContentPartPr>
              <p14:xfrm>
                <a:off x="4611212" y="1538520"/>
                <a:ext cx="106560" cy="15480"/>
              </p14:xfrm>
            </p:contentPart>
          </mc:Choice>
          <mc:Fallback xmlns="">
            <p:pic>
              <p:nvPicPr>
                <p:cNvPr id="83" name="Ink 82">
                  <a:extLst>
                    <a:ext uri="{FF2B5EF4-FFF2-40B4-BE49-F238E27FC236}">
                      <a16:creationId xmlns:a16="http://schemas.microsoft.com/office/drawing/2014/main" id="{FE5B82F0-E12A-4FE2-B910-F255B1F73D9E}"/>
                    </a:ext>
                  </a:extLst>
                </p:cNvPr>
                <p:cNvPicPr/>
                <p:nvPr/>
              </p:nvPicPr>
              <p:blipFill>
                <a:blip r:embed="rId73"/>
                <a:stretch>
                  <a:fillRect/>
                </a:stretch>
              </p:blipFill>
              <p:spPr>
                <a:xfrm>
                  <a:off x="4593572" y="1520880"/>
                  <a:ext cx="14220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4" name="Ink 83">
                  <a:extLst>
                    <a:ext uri="{FF2B5EF4-FFF2-40B4-BE49-F238E27FC236}">
                      <a16:creationId xmlns:a16="http://schemas.microsoft.com/office/drawing/2014/main" id="{044A0CB9-95F8-410E-AD74-3A0DACEB75CE}"/>
                    </a:ext>
                  </a:extLst>
                </p14:cNvPr>
                <p14:cNvContentPartPr/>
                <p14:nvPr/>
              </p14:nvContentPartPr>
              <p14:xfrm>
                <a:off x="4660892" y="1596120"/>
                <a:ext cx="102600" cy="23400"/>
              </p14:xfrm>
            </p:contentPart>
          </mc:Choice>
          <mc:Fallback xmlns="">
            <p:pic>
              <p:nvPicPr>
                <p:cNvPr id="84" name="Ink 83">
                  <a:extLst>
                    <a:ext uri="{FF2B5EF4-FFF2-40B4-BE49-F238E27FC236}">
                      <a16:creationId xmlns:a16="http://schemas.microsoft.com/office/drawing/2014/main" id="{044A0CB9-95F8-410E-AD74-3A0DACEB75CE}"/>
                    </a:ext>
                  </a:extLst>
                </p:cNvPr>
                <p:cNvPicPr/>
                <p:nvPr/>
              </p:nvPicPr>
              <p:blipFill>
                <a:blip r:embed="rId75"/>
                <a:stretch>
                  <a:fillRect/>
                </a:stretch>
              </p:blipFill>
              <p:spPr>
                <a:xfrm>
                  <a:off x="4643252" y="1578120"/>
                  <a:ext cx="138240" cy="59040"/>
                </a:xfrm>
                <a:prstGeom prst="rect">
                  <a:avLst/>
                </a:prstGeom>
              </p:spPr>
            </p:pic>
          </mc:Fallback>
        </mc:AlternateContent>
      </p:grpSp>
      <p:grpSp>
        <p:nvGrpSpPr>
          <p:cNvPr id="94" name="Group 93">
            <a:extLst>
              <a:ext uri="{FF2B5EF4-FFF2-40B4-BE49-F238E27FC236}">
                <a16:creationId xmlns:a16="http://schemas.microsoft.com/office/drawing/2014/main" id="{137829EF-7E54-4156-ACD1-2F2A42D22B53}"/>
              </a:ext>
            </a:extLst>
          </p:cNvPr>
          <p:cNvGrpSpPr/>
          <p:nvPr/>
        </p:nvGrpSpPr>
        <p:grpSpPr>
          <a:xfrm>
            <a:off x="5010452" y="1352760"/>
            <a:ext cx="810720" cy="257400"/>
            <a:chOff x="5010452" y="1352760"/>
            <a:chExt cx="810720" cy="257400"/>
          </a:xfrm>
        </p:grpSpPr>
        <mc:AlternateContent xmlns:mc="http://schemas.openxmlformats.org/markup-compatibility/2006" xmlns:p14="http://schemas.microsoft.com/office/powerpoint/2010/main">
          <mc:Choice Requires="p14">
            <p:contentPart p14:bwMode="auto" r:id="rId76">
              <p14:nvContentPartPr>
                <p14:cNvPr id="89" name="Ink 88">
                  <a:extLst>
                    <a:ext uri="{FF2B5EF4-FFF2-40B4-BE49-F238E27FC236}">
                      <a16:creationId xmlns:a16="http://schemas.microsoft.com/office/drawing/2014/main" id="{142ABB36-5D5D-4340-80C3-1DBE9BFA5395}"/>
                    </a:ext>
                  </a:extLst>
                </p14:cNvPr>
                <p14:cNvContentPartPr/>
                <p14:nvPr/>
              </p14:nvContentPartPr>
              <p14:xfrm>
                <a:off x="5010452" y="1388400"/>
                <a:ext cx="123480" cy="221760"/>
              </p14:xfrm>
            </p:contentPart>
          </mc:Choice>
          <mc:Fallback xmlns="">
            <p:pic>
              <p:nvPicPr>
                <p:cNvPr id="89" name="Ink 88">
                  <a:extLst>
                    <a:ext uri="{FF2B5EF4-FFF2-40B4-BE49-F238E27FC236}">
                      <a16:creationId xmlns:a16="http://schemas.microsoft.com/office/drawing/2014/main" id="{142ABB36-5D5D-4340-80C3-1DBE9BFA5395}"/>
                    </a:ext>
                  </a:extLst>
                </p:cNvPr>
                <p:cNvPicPr/>
                <p:nvPr/>
              </p:nvPicPr>
              <p:blipFill>
                <a:blip r:embed="rId77"/>
                <a:stretch>
                  <a:fillRect/>
                </a:stretch>
              </p:blipFill>
              <p:spPr>
                <a:xfrm>
                  <a:off x="4992452" y="1370760"/>
                  <a:ext cx="15912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90" name="Ink 89">
                  <a:extLst>
                    <a:ext uri="{FF2B5EF4-FFF2-40B4-BE49-F238E27FC236}">
                      <a16:creationId xmlns:a16="http://schemas.microsoft.com/office/drawing/2014/main" id="{5A05BE3E-C61D-4A24-AD99-873CF4E0A512}"/>
                    </a:ext>
                  </a:extLst>
                </p14:cNvPr>
                <p14:cNvContentPartPr/>
                <p14:nvPr/>
              </p14:nvContentPartPr>
              <p14:xfrm>
                <a:off x="5057972" y="1361760"/>
                <a:ext cx="117000" cy="34560"/>
              </p14:xfrm>
            </p:contentPart>
          </mc:Choice>
          <mc:Fallback xmlns="">
            <p:pic>
              <p:nvPicPr>
                <p:cNvPr id="90" name="Ink 89">
                  <a:extLst>
                    <a:ext uri="{FF2B5EF4-FFF2-40B4-BE49-F238E27FC236}">
                      <a16:creationId xmlns:a16="http://schemas.microsoft.com/office/drawing/2014/main" id="{5A05BE3E-C61D-4A24-AD99-873CF4E0A512}"/>
                    </a:ext>
                  </a:extLst>
                </p:cNvPr>
                <p:cNvPicPr/>
                <p:nvPr/>
              </p:nvPicPr>
              <p:blipFill>
                <a:blip r:embed="rId79"/>
                <a:stretch>
                  <a:fillRect/>
                </a:stretch>
              </p:blipFill>
              <p:spPr>
                <a:xfrm>
                  <a:off x="5040332" y="1344120"/>
                  <a:ext cx="15264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91" name="Ink 90">
                  <a:extLst>
                    <a:ext uri="{FF2B5EF4-FFF2-40B4-BE49-F238E27FC236}">
                      <a16:creationId xmlns:a16="http://schemas.microsoft.com/office/drawing/2014/main" id="{E2C217FA-63F1-44A4-BD26-A2B1DD36F16A}"/>
                    </a:ext>
                  </a:extLst>
                </p14:cNvPr>
                <p14:cNvContentPartPr/>
                <p14:nvPr/>
              </p14:nvContentPartPr>
              <p14:xfrm>
                <a:off x="5321132" y="1357080"/>
                <a:ext cx="149400" cy="169560"/>
              </p14:xfrm>
            </p:contentPart>
          </mc:Choice>
          <mc:Fallback xmlns="">
            <p:pic>
              <p:nvPicPr>
                <p:cNvPr id="91" name="Ink 90">
                  <a:extLst>
                    <a:ext uri="{FF2B5EF4-FFF2-40B4-BE49-F238E27FC236}">
                      <a16:creationId xmlns:a16="http://schemas.microsoft.com/office/drawing/2014/main" id="{E2C217FA-63F1-44A4-BD26-A2B1DD36F16A}"/>
                    </a:ext>
                  </a:extLst>
                </p:cNvPr>
                <p:cNvPicPr/>
                <p:nvPr/>
              </p:nvPicPr>
              <p:blipFill>
                <a:blip r:embed="rId81"/>
                <a:stretch>
                  <a:fillRect/>
                </a:stretch>
              </p:blipFill>
              <p:spPr>
                <a:xfrm>
                  <a:off x="5303132" y="1339440"/>
                  <a:ext cx="1850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2" name="Ink 91">
                  <a:extLst>
                    <a:ext uri="{FF2B5EF4-FFF2-40B4-BE49-F238E27FC236}">
                      <a16:creationId xmlns:a16="http://schemas.microsoft.com/office/drawing/2014/main" id="{DC198D63-23B5-4D54-9052-6EA30BACD5EB}"/>
                    </a:ext>
                  </a:extLst>
                </p14:cNvPr>
                <p14:cNvContentPartPr/>
                <p14:nvPr/>
              </p14:nvContentPartPr>
              <p14:xfrm>
                <a:off x="5583932" y="1352760"/>
                <a:ext cx="237240" cy="195120"/>
              </p14:xfrm>
            </p:contentPart>
          </mc:Choice>
          <mc:Fallback xmlns="">
            <p:pic>
              <p:nvPicPr>
                <p:cNvPr id="92" name="Ink 91">
                  <a:extLst>
                    <a:ext uri="{FF2B5EF4-FFF2-40B4-BE49-F238E27FC236}">
                      <a16:creationId xmlns:a16="http://schemas.microsoft.com/office/drawing/2014/main" id="{DC198D63-23B5-4D54-9052-6EA30BACD5EB}"/>
                    </a:ext>
                  </a:extLst>
                </p:cNvPr>
                <p:cNvPicPr/>
                <p:nvPr/>
              </p:nvPicPr>
              <p:blipFill>
                <a:blip r:embed="rId83"/>
                <a:stretch>
                  <a:fillRect/>
                </a:stretch>
              </p:blipFill>
              <p:spPr>
                <a:xfrm>
                  <a:off x="5566292" y="1335120"/>
                  <a:ext cx="272880" cy="230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4">
            <p14:nvContentPartPr>
              <p14:cNvPr id="95" name="Ink 94">
                <a:extLst>
                  <a:ext uri="{FF2B5EF4-FFF2-40B4-BE49-F238E27FC236}">
                    <a16:creationId xmlns:a16="http://schemas.microsoft.com/office/drawing/2014/main" id="{F7E3C389-3F15-45BD-92F4-40587A94F615}"/>
                  </a:ext>
                </a:extLst>
              </p14:cNvPr>
              <p14:cNvContentPartPr/>
              <p14:nvPr/>
            </p14:nvContentPartPr>
            <p14:xfrm>
              <a:off x="4050332" y="1926240"/>
              <a:ext cx="127080" cy="161280"/>
            </p14:xfrm>
          </p:contentPart>
        </mc:Choice>
        <mc:Fallback xmlns="">
          <p:pic>
            <p:nvPicPr>
              <p:cNvPr id="95" name="Ink 94">
                <a:extLst>
                  <a:ext uri="{FF2B5EF4-FFF2-40B4-BE49-F238E27FC236}">
                    <a16:creationId xmlns:a16="http://schemas.microsoft.com/office/drawing/2014/main" id="{F7E3C389-3F15-45BD-92F4-40587A94F615}"/>
                  </a:ext>
                </a:extLst>
              </p:cNvPr>
              <p:cNvPicPr/>
              <p:nvPr/>
            </p:nvPicPr>
            <p:blipFill>
              <a:blip r:embed="rId85"/>
              <a:stretch>
                <a:fillRect/>
              </a:stretch>
            </p:blipFill>
            <p:spPr>
              <a:xfrm>
                <a:off x="4032692" y="1908600"/>
                <a:ext cx="162720" cy="196920"/>
              </a:xfrm>
              <a:prstGeom prst="rect">
                <a:avLst/>
              </a:prstGeom>
            </p:spPr>
          </p:pic>
        </mc:Fallback>
      </mc:AlternateContent>
      <p:grpSp>
        <p:nvGrpSpPr>
          <p:cNvPr id="114" name="Group 113">
            <a:extLst>
              <a:ext uri="{FF2B5EF4-FFF2-40B4-BE49-F238E27FC236}">
                <a16:creationId xmlns:a16="http://schemas.microsoft.com/office/drawing/2014/main" id="{61F4C83B-A182-4A06-B18C-E3CF20CE6C51}"/>
              </a:ext>
            </a:extLst>
          </p:cNvPr>
          <p:cNvGrpSpPr/>
          <p:nvPr/>
        </p:nvGrpSpPr>
        <p:grpSpPr>
          <a:xfrm>
            <a:off x="4472252" y="1959000"/>
            <a:ext cx="164880" cy="81720"/>
            <a:chOff x="4472252" y="1959000"/>
            <a:chExt cx="164880" cy="81720"/>
          </a:xfrm>
        </p:grpSpPr>
        <mc:AlternateContent xmlns:mc="http://schemas.openxmlformats.org/markup-compatibility/2006" xmlns:p14="http://schemas.microsoft.com/office/powerpoint/2010/main">
          <mc:Choice Requires="p14">
            <p:contentPart p14:bwMode="auto" r:id="rId86">
              <p14:nvContentPartPr>
                <p14:cNvPr id="96" name="Ink 95">
                  <a:extLst>
                    <a:ext uri="{FF2B5EF4-FFF2-40B4-BE49-F238E27FC236}">
                      <a16:creationId xmlns:a16="http://schemas.microsoft.com/office/drawing/2014/main" id="{02076A30-D811-4DDD-8A52-744BFBAACDE4}"/>
                    </a:ext>
                  </a:extLst>
                </p14:cNvPr>
                <p14:cNvContentPartPr/>
                <p14:nvPr/>
              </p14:nvContentPartPr>
              <p14:xfrm>
                <a:off x="4472252" y="1959000"/>
                <a:ext cx="97200" cy="18360"/>
              </p14:xfrm>
            </p:contentPart>
          </mc:Choice>
          <mc:Fallback xmlns="">
            <p:pic>
              <p:nvPicPr>
                <p:cNvPr id="96" name="Ink 95">
                  <a:extLst>
                    <a:ext uri="{FF2B5EF4-FFF2-40B4-BE49-F238E27FC236}">
                      <a16:creationId xmlns:a16="http://schemas.microsoft.com/office/drawing/2014/main" id="{02076A30-D811-4DDD-8A52-744BFBAACDE4}"/>
                    </a:ext>
                  </a:extLst>
                </p:cNvPr>
                <p:cNvPicPr/>
                <p:nvPr/>
              </p:nvPicPr>
              <p:blipFill>
                <a:blip r:embed="rId87"/>
                <a:stretch>
                  <a:fillRect/>
                </a:stretch>
              </p:blipFill>
              <p:spPr>
                <a:xfrm>
                  <a:off x="4454612" y="1941000"/>
                  <a:ext cx="1328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7" name="Ink 96">
                  <a:extLst>
                    <a:ext uri="{FF2B5EF4-FFF2-40B4-BE49-F238E27FC236}">
                      <a16:creationId xmlns:a16="http://schemas.microsoft.com/office/drawing/2014/main" id="{56085171-0F02-41DD-BAAA-DC935306EA9A}"/>
                    </a:ext>
                  </a:extLst>
                </p14:cNvPr>
                <p14:cNvContentPartPr/>
                <p14:nvPr/>
              </p14:nvContentPartPr>
              <p14:xfrm>
                <a:off x="4546772" y="2027400"/>
                <a:ext cx="90360" cy="13320"/>
              </p14:xfrm>
            </p:contentPart>
          </mc:Choice>
          <mc:Fallback xmlns="">
            <p:pic>
              <p:nvPicPr>
                <p:cNvPr id="97" name="Ink 96">
                  <a:extLst>
                    <a:ext uri="{FF2B5EF4-FFF2-40B4-BE49-F238E27FC236}">
                      <a16:creationId xmlns:a16="http://schemas.microsoft.com/office/drawing/2014/main" id="{56085171-0F02-41DD-BAAA-DC935306EA9A}"/>
                    </a:ext>
                  </a:extLst>
                </p:cNvPr>
                <p:cNvPicPr/>
                <p:nvPr/>
              </p:nvPicPr>
              <p:blipFill>
                <a:blip r:embed="rId89"/>
                <a:stretch>
                  <a:fillRect/>
                </a:stretch>
              </p:blipFill>
              <p:spPr>
                <a:xfrm>
                  <a:off x="4529132" y="2009400"/>
                  <a:ext cx="126000" cy="48960"/>
                </a:xfrm>
                <a:prstGeom prst="rect">
                  <a:avLst/>
                </a:prstGeom>
              </p:spPr>
            </p:pic>
          </mc:Fallback>
        </mc:AlternateContent>
      </p:grpSp>
      <p:grpSp>
        <p:nvGrpSpPr>
          <p:cNvPr id="121" name="Group 120">
            <a:extLst>
              <a:ext uri="{FF2B5EF4-FFF2-40B4-BE49-F238E27FC236}">
                <a16:creationId xmlns:a16="http://schemas.microsoft.com/office/drawing/2014/main" id="{4664137A-F84F-43E0-B92B-082F0881F1E8}"/>
              </a:ext>
            </a:extLst>
          </p:cNvPr>
          <p:cNvGrpSpPr/>
          <p:nvPr/>
        </p:nvGrpSpPr>
        <p:grpSpPr>
          <a:xfrm>
            <a:off x="4895972" y="1813200"/>
            <a:ext cx="775080" cy="598320"/>
            <a:chOff x="4895972" y="1813200"/>
            <a:chExt cx="775080" cy="598320"/>
          </a:xfrm>
        </p:grpSpPr>
        <mc:AlternateContent xmlns:mc="http://schemas.openxmlformats.org/markup-compatibility/2006" xmlns:p14="http://schemas.microsoft.com/office/powerpoint/2010/main">
          <mc:Choice Requires="p14">
            <p:contentPart p14:bwMode="auto" r:id="rId90">
              <p14:nvContentPartPr>
                <p14:cNvPr id="98" name="Ink 97">
                  <a:extLst>
                    <a:ext uri="{FF2B5EF4-FFF2-40B4-BE49-F238E27FC236}">
                      <a16:creationId xmlns:a16="http://schemas.microsoft.com/office/drawing/2014/main" id="{F03006A8-B5B1-41ED-859C-301CF461CFD1}"/>
                    </a:ext>
                  </a:extLst>
                </p14:cNvPr>
                <p14:cNvContentPartPr/>
                <p14:nvPr/>
              </p14:nvContentPartPr>
              <p14:xfrm>
                <a:off x="4895972" y="1854960"/>
                <a:ext cx="144000" cy="180360"/>
              </p14:xfrm>
            </p:contentPart>
          </mc:Choice>
          <mc:Fallback xmlns="">
            <p:pic>
              <p:nvPicPr>
                <p:cNvPr id="98" name="Ink 97">
                  <a:extLst>
                    <a:ext uri="{FF2B5EF4-FFF2-40B4-BE49-F238E27FC236}">
                      <a16:creationId xmlns:a16="http://schemas.microsoft.com/office/drawing/2014/main" id="{F03006A8-B5B1-41ED-859C-301CF461CFD1}"/>
                    </a:ext>
                  </a:extLst>
                </p:cNvPr>
                <p:cNvPicPr/>
                <p:nvPr/>
              </p:nvPicPr>
              <p:blipFill>
                <a:blip r:embed="rId91"/>
                <a:stretch>
                  <a:fillRect/>
                </a:stretch>
              </p:blipFill>
              <p:spPr>
                <a:xfrm>
                  <a:off x="4877972" y="1837320"/>
                  <a:ext cx="17964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9" name="Ink 98">
                  <a:extLst>
                    <a:ext uri="{FF2B5EF4-FFF2-40B4-BE49-F238E27FC236}">
                      <a16:creationId xmlns:a16="http://schemas.microsoft.com/office/drawing/2014/main" id="{41584329-84BA-4AB5-AC6B-6E995D304A60}"/>
                    </a:ext>
                  </a:extLst>
                </p14:cNvPr>
                <p14:cNvContentPartPr/>
                <p14:nvPr/>
              </p14:nvContentPartPr>
              <p14:xfrm>
                <a:off x="4951412" y="1813200"/>
                <a:ext cx="119520" cy="65520"/>
              </p14:xfrm>
            </p:contentPart>
          </mc:Choice>
          <mc:Fallback xmlns="">
            <p:pic>
              <p:nvPicPr>
                <p:cNvPr id="99" name="Ink 98">
                  <a:extLst>
                    <a:ext uri="{FF2B5EF4-FFF2-40B4-BE49-F238E27FC236}">
                      <a16:creationId xmlns:a16="http://schemas.microsoft.com/office/drawing/2014/main" id="{41584329-84BA-4AB5-AC6B-6E995D304A60}"/>
                    </a:ext>
                  </a:extLst>
                </p:cNvPr>
                <p:cNvPicPr/>
                <p:nvPr/>
              </p:nvPicPr>
              <p:blipFill>
                <a:blip r:embed="rId93"/>
                <a:stretch>
                  <a:fillRect/>
                </a:stretch>
              </p:blipFill>
              <p:spPr>
                <a:xfrm>
                  <a:off x="4933412" y="1795200"/>
                  <a:ext cx="155160" cy="1011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00" name="Ink 99">
                  <a:extLst>
                    <a:ext uri="{FF2B5EF4-FFF2-40B4-BE49-F238E27FC236}">
                      <a16:creationId xmlns:a16="http://schemas.microsoft.com/office/drawing/2014/main" id="{833A2D9F-6B5D-45F5-8DAF-AC0BB2CC3459}"/>
                    </a:ext>
                  </a:extLst>
                </p14:cNvPr>
                <p14:cNvContentPartPr/>
                <p14:nvPr/>
              </p14:nvContentPartPr>
              <p14:xfrm>
                <a:off x="5184692" y="1854960"/>
                <a:ext cx="136800" cy="96480"/>
              </p14:xfrm>
            </p:contentPart>
          </mc:Choice>
          <mc:Fallback xmlns="">
            <p:pic>
              <p:nvPicPr>
                <p:cNvPr id="100" name="Ink 99">
                  <a:extLst>
                    <a:ext uri="{FF2B5EF4-FFF2-40B4-BE49-F238E27FC236}">
                      <a16:creationId xmlns:a16="http://schemas.microsoft.com/office/drawing/2014/main" id="{833A2D9F-6B5D-45F5-8DAF-AC0BB2CC3459}"/>
                    </a:ext>
                  </a:extLst>
                </p:cNvPr>
                <p:cNvPicPr/>
                <p:nvPr/>
              </p:nvPicPr>
              <p:blipFill>
                <a:blip r:embed="rId95"/>
                <a:stretch>
                  <a:fillRect/>
                </a:stretch>
              </p:blipFill>
              <p:spPr>
                <a:xfrm>
                  <a:off x="5166692" y="1837320"/>
                  <a:ext cx="172440" cy="1321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01" name="Ink 100">
                  <a:extLst>
                    <a:ext uri="{FF2B5EF4-FFF2-40B4-BE49-F238E27FC236}">
                      <a16:creationId xmlns:a16="http://schemas.microsoft.com/office/drawing/2014/main" id="{381B8413-7CED-4565-A49A-9D0C37A388EF}"/>
                    </a:ext>
                  </a:extLst>
                </p14:cNvPr>
                <p14:cNvContentPartPr/>
                <p14:nvPr/>
              </p14:nvContentPartPr>
              <p14:xfrm>
                <a:off x="5422652" y="1826880"/>
                <a:ext cx="198000" cy="148320"/>
              </p14:xfrm>
            </p:contentPart>
          </mc:Choice>
          <mc:Fallback xmlns="">
            <p:pic>
              <p:nvPicPr>
                <p:cNvPr id="101" name="Ink 100">
                  <a:extLst>
                    <a:ext uri="{FF2B5EF4-FFF2-40B4-BE49-F238E27FC236}">
                      <a16:creationId xmlns:a16="http://schemas.microsoft.com/office/drawing/2014/main" id="{381B8413-7CED-4565-A49A-9D0C37A388EF}"/>
                    </a:ext>
                  </a:extLst>
                </p:cNvPr>
                <p:cNvPicPr/>
                <p:nvPr/>
              </p:nvPicPr>
              <p:blipFill>
                <a:blip r:embed="rId97"/>
                <a:stretch>
                  <a:fillRect/>
                </a:stretch>
              </p:blipFill>
              <p:spPr>
                <a:xfrm>
                  <a:off x="5405012" y="1808880"/>
                  <a:ext cx="23364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02" name="Ink 101">
                  <a:extLst>
                    <a:ext uri="{FF2B5EF4-FFF2-40B4-BE49-F238E27FC236}">
                      <a16:creationId xmlns:a16="http://schemas.microsoft.com/office/drawing/2014/main" id="{212A06D0-8F1C-4938-BF30-0F6D98AB68DE}"/>
                    </a:ext>
                  </a:extLst>
                </p14:cNvPr>
                <p14:cNvContentPartPr/>
                <p14:nvPr/>
              </p14:nvContentPartPr>
              <p14:xfrm>
                <a:off x="4980932" y="2031360"/>
                <a:ext cx="688320" cy="95400"/>
              </p14:xfrm>
            </p:contentPart>
          </mc:Choice>
          <mc:Fallback xmlns="">
            <p:pic>
              <p:nvPicPr>
                <p:cNvPr id="102" name="Ink 101">
                  <a:extLst>
                    <a:ext uri="{FF2B5EF4-FFF2-40B4-BE49-F238E27FC236}">
                      <a16:creationId xmlns:a16="http://schemas.microsoft.com/office/drawing/2014/main" id="{212A06D0-8F1C-4938-BF30-0F6D98AB68DE}"/>
                    </a:ext>
                  </a:extLst>
                </p:cNvPr>
                <p:cNvPicPr/>
                <p:nvPr/>
              </p:nvPicPr>
              <p:blipFill>
                <a:blip r:embed="rId99"/>
                <a:stretch>
                  <a:fillRect/>
                </a:stretch>
              </p:blipFill>
              <p:spPr>
                <a:xfrm>
                  <a:off x="4963292" y="2013360"/>
                  <a:ext cx="723960" cy="1310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5" name="Ink 114">
                  <a:extLst>
                    <a:ext uri="{FF2B5EF4-FFF2-40B4-BE49-F238E27FC236}">
                      <a16:creationId xmlns:a16="http://schemas.microsoft.com/office/drawing/2014/main" id="{E6506E1F-2B5F-483A-A39E-CB376BE6C240}"/>
                    </a:ext>
                  </a:extLst>
                </p14:cNvPr>
                <p14:cNvContentPartPr/>
                <p14:nvPr/>
              </p14:nvContentPartPr>
              <p14:xfrm>
                <a:off x="5023412" y="2202360"/>
                <a:ext cx="119880" cy="209160"/>
              </p14:xfrm>
            </p:contentPart>
          </mc:Choice>
          <mc:Fallback xmlns="">
            <p:pic>
              <p:nvPicPr>
                <p:cNvPr id="115" name="Ink 114">
                  <a:extLst>
                    <a:ext uri="{FF2B5EF4-FFF2-40B4-BE49-F238E27FC236}">
                      <a16:creationId xmlns:a16="http://schemas.microsoft.com/office/drawing/2014/main" id="{E6506E1F-2B5F-483A-A39E-CB376BE6C240}"/>
                    </a:ext>
                  </a:extLst>
                </p:cNvPr>
                <p:cNvPicPr/>
                <p:nvPr/>
              </p:nvPicPr>
              <p:blipFill>
                <a:blip r:embed="rId101"/>
                <a:stretch>
                  <a:fillRect/>
                </a:stretch>
              </p:blipFill>
              <p:spPr>
                <a:xfrm>
                  <a:off x="5005412" y="2184720"/>
                  <a:ext cx="15552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16" name="Ink 115">
                  <a:extLst>
                    <a:ext uri="{FF2B5EF4-FFF2-40B4-BE49-F238E27FC236}">
                      <a16:creationId xmlns:a16="http://schemas.microsoft.com/office/drawing/2014/main" id="{075CC4CB-0295-4D61-99E9-D1803D1500C3}"/>
                    </a:ext>
                  </a:extLst>
                </p14:cNvPr>
                <p14:cNvContentPartPr/>
                <p14:nvPr/>
              </p14:nvContentPartPr>
              <p14:xfrm>
                <a:off x="5228972" y="2221080"/>
                <a:ext cx="110520" cy="173520"/>
              </p14:xfrm>
            </p:contentPart>
          </mc:Choice>
          <mc:Fallback xmlns="">
            <p:pic>
              <p:nvPicPr>
                <p:cNvPr id="116" name="Ink 115">
                  <a:extLst>
                    <a:ext uri="{FF2B5EF4-FFF2-40B4-BE49-F238E27FC236}">
                      <a16:creationId xmlns:a16="http://schemas.microsoft.com/office/drawing/2014/main" id="{075CC4CB-0295-4D61-99E9-D1803D1500C3}"/>
                    </a:ext>
                  </a:extLst>
                </p:cNvPr>
                <p:cNvPicPr/>
                <p:nvPr/>
              </p:nvPicPr>
              <p:blipFill>
                <a:blip r:embed="rId103"/>
                <a:stretch>
                  <a:fillRect/>
                </a:stretch>
              </p:blipFill>
              <p:spPr>
                <a:xfrm>
                  <a:off x="5211332" y="2203440"/>
                  <a:ext cx="14616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18" name="Ink 117">
                  <a:extLst>
                    <a:ext uri="{FF2B5EF4-FFF2-40B4-BE49-F238E27FC236}">
                      <a16:creationId xmlns:a16="http://schemas.microsoft.com/office/drawing/2014/main" id="{766E506D-88FA-4AC6-B50B-B57E4768CE8A}"/>
                    </a:ext>
                  </a:extLst>
                </p14:cNvPr>
                <p14:cNvContentPartPr/>
                <p14:nvPr/>
              </p14:nvContentPartPr>
              <p14:xfrm>
                <a:off x="5444972" y="2210280"/>
                <a:ext cx="17640" cy="131040"/>
              </p14:xfrm>
            </p:contentPart>
          </mc:Choice>
          <mc:Fallback xmlns="">
            <p:pic>
              <p:nvPicPr>
                <p:cNvPr id="118" name="Ink 117">
                  <a:extLst>
                    <a:ext uri="{FF2B5EF4-FFF2-40B4-BE49-F238E27FC236}">
                      <a16:creationId xmlns:a16="http://schemas.microsoft.com/office/drawing/2014/main" id="{766E506D-88FA-4AC6-B50B-B57E4768CE8A}"/>
                    </a:ext>
                  </a:extLst>
                </p:cNvPr>
                <p:cNvPicPr/>
                <p:nvPr/>
              </p:nvPicPr>
              <p:blipFill>
                <a:blip r:embed="rId105"/>
                <a:stretch>
                  <a:fillRect/>
                </a:stretch>
              </p:blipFill>
              <p:spPr>
                <a:xfrm>
                  <a:off x="5427332" y="2192280"/>
                  <a:ext cx="5328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19" name="Ink 118">
                  <a:extLst>
                    <a:ext uri="{FF2B5EF4-FFF2-40B4-BE49-F238E27FC236}">
                      <a16:creationId xmlns:a16="http://schemas.microsoft.com/office/drawing/2014/main" id="{B66994D3-4FF5-48F8-B6E2-B1BAAEDA1B69}"/>
                    </a:ext>
                  </a:extLst>
                </p14:cNvPr>
                <p14:cNvContentPartPr/>
                <p14:nvPr/>
              </p14:nvContentPartPr>
              <p14:xfrm>
                <a:off x="5556932" y="2200920"/>
                <a:ext cx="25200" cy="144360"/>
              </p14:xfrm>
            </p:contentPart>
          </mc:Choice>
          <mc:Fallback xmlns="">
            <p:pic>
              <p:nvPicPr>
                <p:cNvPr id="119" name="Ink 118">
                  <a:extLst>
                    <a:ext uri="{FF2B5EF4-FFF2-40B4-BE49-F238E27FC236}">
                      <a16:creationId xmlns:a16="http://schemas.microsoft.com/office/drawing/2014/main" id="{B66994D3-4FF5-48F8-B6E2-B1BAAEDA1B69}"/>
                    </a:ext>
                  </a:extLst>
                </p:cNvPr>
                <p:cNvPicPr/>
                <p:nvPr/>
              </p:nvPicPr>
              <p:blipFill>
                <a:blip r:embed="rId107"/>
                <a:stretch>
                  <a:fillRect/>
                </a:stretch>
              </p:blipFill>
              <p:spPr>
                <a:xfrm>
                  <a:off x="5538932" y="2182920"/>
                  <a:ext cx="6084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20" name="Ink 119">
                  <a:extLst>
                    <a:ext uri="{FF2B5EF4-FFF2-40B4-BE49-F238E27FC236}">
                      <a16:creationId xmlns:a16="http://schemas.microsoft.com/office/drawing/2014/main" id="{B3AD8E52-ACD2-4C05-A6C5-4BC149D0CB8C}"/>
                    </a:ext>
                  </a:extLst>
                </p14:cNvPr>
                <p14:cNvContentPartPr/>
                <p14:nvPr/>
              </p14:nvContentPartPr>
              <p14:xfrm>
                <a:off x="5402852" y="2178960"/>
                <a:ext cx="268200" cy="38160"/>
              </p14:xfrm>
            </p:contentPart>
          </mc:Choice>
          <mc:Fallback xmlns="">
            <p:pic>
              <p:nvPicPr>
                <p:cNvPr id="120" name="Ink 119">
                  <a:extLst>
                    <a:ext uri="{FF2B5EF4-FFF2-40B4-BE49-F238E27FC236}">
                      <a16:creationId xmlns:a16="http://schemas.microsoft.com/office/drawing/2014/main" id="{B3AD8E52-ACD2-4C05-A6C5-4BC149D0CB8C}"/>
                    </a:ext>
                  </a:extLst>
                </p:cNvPr>
                <p:cNvPicPr/>
                <p:nvPr/>
              </p:nvPicPr>
              <p:blipFill>
                <a:blip r:embed="rId109"/>
                <a:stretch>
                  <a:fillRect/>
                </a:stretch>
              </p:blipFill>
              <p:spPr>
                <a:xfrm>
                  <a:off x="5385212" y="2161320"/>
                  <a:ext cx="303840" cy="73800"/>
                </a:xfrm>
                <a:prstGeom prst="rect">
                  <a:avLst/>
                </a:prstGeom>
              </p:spPr>
            </p:pic>
          </mc:Fallback>
        </mc:AlternateContent>
      </p:grpSp>
      <p:grpSp>
        <p:nvGrpSpPr>
          <p:cNvPr id="132" name="Group 131">
            <a:extLst>
              <a:ext uri="{FF2B5EF4-FFF2-40B4-BE49-F238E27FC236}">
                <a16:creationId xmlns:a16="http://schemas.microsoft.com/office/drawing/2014/main" id="{C2A99656-BF31-4E4B-90AB-25B6E6948C44}"/>
              </a:ext>
            </a:extLst>
          </p:cNvPr>
          <p:cNvGrpSpPr/>
          <p:nvPr/>
        </p:nvGrpSpPr>
        <p:grpSpPr>
          <a:xfrm>
            <a:off x="3980852" y="2509440"/>
            <a:ext cx="1533240" cy="559800"/>
            <a:chOff x="3980852" y="2509440"/>
            <a:chExt cx="1533240" cy="559800"/>
          </a:xfrm>
        </p:grpSpPr>
        <mc:AlternateContent xmlns:mc="http://schemas.openxmlformats.org/markup-compatibility/2006" xmlns:p14="http://schemas.microsoft.com/office/powerpoint/2010/main">
          <mc:Choice Requires="p14">
            <p:contentPart p14:bwMode="auto" r:id="rId110">
              <p14:nvContentPartPr>
                <p14:cNvPr id="122" name="Ink 121">
                  <a:extLst>
                    <a:ext uri="{FF2B5EF4-FFF2-40B4-BE49-F238E27FC236}">
                      <a16:creationId xmlns:a16="http://schemas.microsoft.com/office/drawing/2014/main" id="{7A8285B9-B9B7-46F9-BE88-76549873BC78}"/>
                    </a:ext>
                  </a:extLst>
                </p14:cNvPr>
                <p14:cNvContentPartPr/>
                <p14:nvPr/>
              </p14:nvContentPartPr>
              <p14:xfrm>
                <a:off x="4113692" y="2665320"/>
                <a:ext cx="122400" cy="174960"/>
              </p14:xfrm>
            </p:contentPart>
          </mc:Choice>
          <mc:Fallback xmlns="">
            <p:pic>
              <p:nvPicPr>
                <p:cNvPr id="122" name="Ink 121">
                  <a:extLst>
                    <a:ext uri="{FF2B5EF4-FFF2-40B4-BE49-F238E27FC236}">
                      <a16:creationId xmlns:a16="http://schemas.microsoft.com/office/drawing/2014/main" id="{7A8285B9-B9B7-46F9-BE88-76549873BC78}"/>
                    </a:ext>
                  </a:extLst>
                </p:cNvPr>
                <p:cNvPicPr/>
                <p:nvPr/>
              </p:nvPicPr>
              <p:blipFill>
                <a:blip r:embed="rId111"/>
                <a:stretch>
                  <a:fillRect/>
                </a:stretch>
              </p:blipFill>
              <p:spPr>
                <a:xfrm>
                  <a:off x="4096052" y="2647680"/>
                  <a:ext cx="15804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23" name="Ink 122">
                  <a:extLst>
                    <a:ext uri="{FF2B5EF4-FFF2-40B4-BE49-F238E27FC236}">
                      <a16:creationId xmlns:a16="http://schemas.microsoft.com/office/drawing/2014/main" id="{5339039E-4A31-4FCA-9098-EBE252A882E2}"/>
                    </a:ext>
                  </a:extLst>
                </p14:cNvPr>
                <p14:cNvContentPartPr/>
                <p14:nvPr/>
              </p14:nvContentPartPr>
              <p14:xfrm>
                <a:off x="4437692" y="2771520"/>
                <a:ext cx="2520" cy="720"/>
              </p14:xfrm>
            </p:contentPart>
          </mc:Choice>
          <mc:Fallback xmlns="">
            <p:pic>
              <p:nvPicPr>
                <p:cNvPr id="123" name="Ink 122">
                  <a:extLst>
                    <a:ext uri="{FF2B5EF4-FFF2-40B4-BE49-F238E27FC236}">
                      <a16:creationId xmlns:a16="http://schemas.microsoft.com/office/drawing/2014/main" id="{5339039E-4A31-4FCA-9098-EBE252A882E2}"/>
                    </a:ext>
                  </a:extLst>
                </p:cNvPr>
                <p:cNvPicPr/>
                <p:nvPr/>
              </p:nvPicPr>
              <p:blipFill>
                <a:blip r:embed="rId113"/>
                <a:stretch>
                  <a:fillRect/>
                </a:stretch>
              </p:blipFill>
              <p:spPr>
                <a:xfrm>
                  <a:off x="4419692" y="2753880"/>
                  <a:ext cx="38160" cy="363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24" name="Ink 123">
                  <a:extLst>
                    <a:ext uri="{FF2B5EF4-FFF2-40B4-BE49-F238E27FC236}">
                      <a16:creationId xmlns:a16="http://schemas.microsoft.com/office/drawing/2014/main" id="{6F5CD922-C3A6-4DB9-83E0-39B759138044}"/>
                    </a:ext>
                  </a:extLst>
                </p14:cNvPr>
                <p14:cNvContentPartPr/>
                <p14:nvPr/>
              </p14:nvContentPartPr>
              <p14:xfrm>
                <a:off x="4582052" y="2663160"/>
                <a:ext cx="193680" cy="144720"/>
              </p14:xfrm>
            </p:contentPart>
          </mc:Choice>
          <mc:Fallback xmlns="">
            <p:pic>
              <p:nvPicPr>
                <p:cNvPr id="124" name="Ink 123">
                  <a:extLst>
                    <a:ext uri="{FF2B5EF4-FFF2-40B4-BE49-F238E27FC236}">
                      <a16:creationId xmlns:a16="http://schemas.microsoft.com/office/drawing/2014/main" id="{6F5CD922-C3A6-4DB9-83E0-39B759138044}"/>
                    </a:ext>
                  </a:extLst>
                </p:cNvPr>
                <p:cNvPicPr/>
                <p:nvPr/>
              </p:nvPicPr>
              <p:blipFill>
                <a:blip r:embed="rId115"/>
                <a:stretch>
                  <a:fillRect/>
                </a:stretch>
              </p:blipFill>
              <p:spPr>
                <a:xfrm>
                  <a:off x="4564052" y="2645160"/>
                  <a:ext cx="22932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25" name="Ink 124">
                  <a:extLst>
                    <a:ext uri="{FF2B5EF4-FFF2-40B4-BE49-F238E27FC236}">
                      <a16:creationId xmlns:a16="http://schemas.microsoft.com/office/drawing/2014/main" id="{7BC1A8B8-5A84-4554-BA82-08FCFC8AAED2}"/>
                    </a:ext>
                  </a:extLst>
                </p14:cNvPr>
                <p14:cNvContentPartPr/>
                <p14:nvPr/>
              </p14:nvContentPartPr>
              <p14:xfrm>
                <a:off x="4708052" y="2690880"/>
                <a:ext cx="27720" cy="186480"/>
              </p14:xfrm>
            </p:contentPart>
          </mc:Choice>
          <mc:Fallback xmlns="">
            <p:pic>
              <p:nvPicPr>
                <p:cNvPr id="125" name="Ink 124">
                  <a:extLst>
                    <a:ext uri="{FF2B5EF4-FFF2-40B4-BE49-F238E27FC236}">
                      <a16:creationId xmlns:a16="http://schemas.microsoft.com/office/drawing/2014/main" id="{7BC1A8B8-5A84-4554-BA82-08FCFC8AAED2}"/>
                    </a:ext>
                  </a:extLst>
                </p:cNvPr>
                <p:cNvPicPr/>
                <p:nvPr/>
              </p:nvPicPr>
              <p:blipFill>
                <a:blip r:embed="rId117"/>
                <a:stretch>
                  <a:fillRect/>
                </a:stretch>
              </p:blipFill>
              <p:spPr>
                <a:xfrm>
                  <a:off x="4690412" y="2673240"/>
                  <a:ext cx="633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26" name="Ink 125">
                  <a:extLst>
                    <a:ext uri="{FF2B5EF4-FFF2-40B4-BE49-F238E27FC236}">
                      <a16:creationId xmlns:a16="http://schemas.microsoft.com/office/drawing/2014/main" id="{11F5AA1C-281B-49F7-88A4-416A77E4CC4A}"/>
                    </a:ext>
                  </a:extLst>
                </p14:cNvPr>
                <p14:cNvContentPartPr/>
                <p14:nvPr/>
              </p14:nvContentPartPr>
              <p14:xfrm>
                <a:off x="4866812" y="2663160"/>
                <a:ext cx="157680" cy="244440"/>
              </p14:xfrm>
            </p:contentPart>
          </mc:Choice>
          <mc:Fallback xmlns="">
            <p:pic>
              <p:nvPicPr>
                <p:cNvPr id="126" name="Ink 125">
                  <a:extLst>
                    <a:ext uri="{FF2B5EF4-FFF2-40B4-BE49-F238E27FC236}">
                      <a16:creationId xmlns:a16="http://schemas.microsoft.com/office/drawing/2014/main" id="{11F5AA1C-281B-49F7-88A4-416A77E4CC4A}"/>
                    </a:ext>
                  </a:extLst>
                </p:cNvPr>
                <p:cNvPicPr/>
                <p:nvPr/>
              </p:nvPicPr>
              <p:blipFill>
                <a:blip r:embed="rId119"/>
                <a:stretch>
                  <a:fillRect/>
                </a:stretch>
              </p:blipFill>
              <p:spPr>
                <a:xfrm>
                  <a:off x="4849172" y="2645160"/>
                  <a:ext cx="193320" cy="2800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28" name="Ink 127">
                  <a:extLst>
                    <a:ext uri="{FF2B5EF4-FFF2-40B4-BE49-F238E27FC236}">
                      <a16:creationId xmlns:a16="http://schemas.microsoft.com/office/drawing/2014/main" id="{7017594F-599F-4A56-953F-48AA33ADB293}"/>
                    </a:ext>
                  </a:extLst>
                </p14:cNvPr>
                <p14:cNvContentPartPr/>
                <p14:nvPr/>
              </p14:nvContentPartPr>
              <p14:xfrm>
                <a:off x="4893812" y="2625720"/>
                <a:ext cx="132120" cy="45360"/>
              </p14:xfrm>
            </p:contentPart>
          </mc:Choice>
          <mc:Fallback xmlns="">
            <p:pic>
              <p:nvPicPr>
                <p:cNvPr id="128" name="Ink 127">
                  <a:extLst>
                    <a:ext uri="{FF2B5EF4-FFF2-40B4-BE49-F238E27FC236}">
                      <a16:creationId xmlns:a16="http://schemas.microsoft.com/office/drawing/2014/main" id="{7017594F-599F-4A56-953F-48AA33ADB293}"/>
                    </a:ext>
                  </a:extLst>
                </p:cNvPr>
                <p:cNvPicPr/>
                <p:nvPr/>
              </p:nvPicPr>
              <p:blipFill>
                <a:blip r:embed="rId121"/>
                <a:stretch>
                  <a:fillRect/>
                </a:stretch>
              </p:blipFill>
              <p:spPr>
                <a:xfrm>
                  <a:off x="4875812" y="2608080"/>
                  <a:ext cx="167760" cy="81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29" name="Ink 128">
                  <a:extLst>
                    <a:ext uri="{FF2B5EF4-FFF2-40B4-BE49-F238E27FC236}">
                      <a16:creationId xmlns:a16="http://schemas.microsoft.com/office/drawing/2014/main" id="{71AC36F8-819D-47D0-8DAE-A8F01755492C}"/>
                    </a:ext>
                  </a:extLst>
                </p14:cNvPr>
                <p14:cNvContentPartPr/>
                <p14:nvPr/>
              </p14:nvContentPartPr>
              <p14:xfrm>
                <a:off x="5141852" y="2727600"/>
                <a:ext cx="196920" cy="132480"/>
              </p14:xfrm>
            </p:contentPart>
          </mc:Choice>
          <mc:Fallback xmlns="">
            <p:pic>
              <p:nvPicPr>
                <p:cNvPr id="129" name="Ink 128">
                  <a:extLst>
                    <a:ext uri="{FF2B5EF4-FFF2-40B4-BE49-F238E27FC236}">
                      <a16:creationId xmlns:a16="http://schemas.microsoft.com/office/drawing/2014/main" id="{71AC36F8-819D-47D0-8DAE-A8F01755492C}"/>
                    </a:ext>
                  </a:extLst>
                </p:cNvPr>
                <p:cNvPicPr/>
                <p:nvPr/>
              </p:nvPicPr>
              <p:blipFill>
                <a:blip r:embed="rId123"/>
                <a:stretch>
                  <a:fillRect/>
                </a:stretch>
              </p:blipFill>
              <p:spPr>
                <a:xfrm>
                  <a:off x="5124212" y="2709960"/>
                  <a:ext cx="23256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31" name="Ink 130">
                  <a:extLst>
                    <a:ext uri="{FF2B5EF4-FFF2-40B4-BE49-F238E27FC236}">
                      <a16:creationId xmlns:a16="http://schemas.microsoft.com/office/drawing/2014/main" id="{8BFFD499-7444-4745-9CB0-60B0D87D0758}"/>
                    </a:ext>
                  </a:extLst>
                </p14:cNvPr>
                <p14:cNvContentPartPr/>
                <p14:nvPr/>
              </p14:nvContentPartPr>
              <p14:xfrm>
                <a:off x="3980852" y="2509440"/>
                <a:ext cx="1533240" cy="559800"/>
              </p14:xfrm>
            </p:contentPart>
          </mc:Choice>
          <mc:Fallback xmlns="">
            <p:pic>
              <p:nvPicPr>
                <p:cNvPr id="131" name="Ink 130">
                  <a:extLst>
                    <a:ext uri="{FF2B5EF4-FFF2-40B4-BE49-F238E27FC236}">
                      <a16:creationId xmlns:a16="http://schemas.microsoft.com/office/drawing/2014/main" id="{8BFFD499-7444-4745-9CB0-60B0D87D0758}"/>
                    </a:ext>
                  </a:extLst>
                </p:cNvPr>
                <p:cNvPicPr/>
                <p:nvPr/>
              </p:nvPicPr>
              <p:blipFill>
                <a:blip r:embed="rId125"/>
                <a:stretch>
                  <a:fillRect/>
                </a:stretch>
              </p:blipFill>
              <p:spPr>
                <a:xfrm>
                  <a:off x="3962852" y="2491800"/>
                  <a:ext cx="1568880" cy="595440"/>
                </a:xfrm>
                <a:prstGeom prst="rect">
                  <a:avLst/>
                </a:prstGeom>
              </p:spPr>
            </p:pic>
          </mc:Fallback>
        </mc:AlternateContent>
      </p:grpSp>
      <p:grpSp>
        <p:nvGrpSpPr>
          <p:cNvPr id="135" name="Group 134">
            <a:extLst>
              <a:ext uri="{FF2B5EF4-FFF2-40B4-BE49-F238E27FC236}">
                <a16:creationId xmlns:a16="http://schemas.microsoft.com/office/drawing/2014/main" id="{9675D0B8-2260-4F92-A169-90AAFCE4DD47}"/>
              </a:ext>
            </a:extLst>
          </p:cNvPr>
          <p:cNvGrpSpPr/>
          <p:nvPr/>
        </p:nvGrpSpPr>
        <p:grpSpPr>
          <a:xfrm>
            <a:off x="3148532" y="180240"/>
            <a:ext cx="284400" cy="395640"/>
            <a:chOff x="3148532" y="180240"/>
            <a:chExt cx="284400" cy="395640"/>
          </a:xfrm>
        </p:grpSpPr>
        <mc:AlternateContent xmlns:mc="http://schemas.openxmlformats.org/markup-compatibility/2006" xmlns:p14="http://schemas.microsoft.com/office/powerpoint/2010/main">
          <mc:Choice Requires="p14">
            <p:contentPart p14:bwMode="auto" r:id="rId126">
              <p14:nvContentPartPr>
                <p14:cNvPr id="133" name="Ink 132">
                  <a:extLst>
                    <a:ext uri="{FF2B5EF4-FFF2-40B4-BE49-F238E27FC236}">
                      <a16:creationId xmlns:a16="http://schemas.microsoft.com/office/drawing/2014/main" id="{153C5111-5C18-4D77-8BE4-432C7B44355B}"/>
                    </a:ext>
                  </a:extLst>
                </p14:cNvPr>
                <p14:cNvContentPartPr/>
                <p14:nvPr/>
              </p14:nvContentPartPr>
              <p14:xfrm>
                <a:off x="3148532" y="326400"/>
                <a:ext cx="150480" cy="108000"/>
              </p14:xfrm>
            </p:contentPart>
          </mc:Choice>
          <mc:Fallback xmlns="">
            <p:pic>
              <p:nvPicPr>
                <p:cNvPr id="133" name="Ink 132">
                  <a:extLst>
                    <a:ext uri="{FF2B5EF4-FFF2-40B4-BE49-F238E27FC236}">
                      <a16:creationId xmlns:a16="http://schemas.microsoft.com/office/drawing/2014/main" id="{153C5111-5C18-4D77-8BE4-432C7B44355B}"/>
                    </a:ext>
                  </a:extLst>
                </p:cNvPr>
                <p:cNvPicPr/>
                <p:nvPr/>
              </p:nvPicPr>
              <p:blipFill>
                <a:blip r:embed="rId127"/>
                <a:stretch>
                  <a:fillRect/>
                </a:stretch>
              </p:blipFill>
              <p:spPr>
                <a:xfrm>
                  <a:off x="3130892" y="308400"/>
                  <a:ext cx="186120" cy="143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34" name="Ink 133">
                  <a:extLst>
                    <a:ext uri="{FF2B5EF4-FFF2-40B4-BE49-F238E27FC236}">
                      <a16:creationId xmlns:a16="http://schemas.microsoft.com/office/drawing/2014/main" id="{75495FB1-287F-4805-8358-A4A5CD6FC4B2}"/>
                    </a:ext>
                  </a:extLst>
                </p14:cNvPr>
                <p14:cNvContentPartPr/>
                <p14:nvPr/>
              </p14:nvContentPartPr>
              <p14:xfrm>
                <a:off x="3281012" y="180240"/>
                <a:ext cx="151920" cy="395640"/>
              </p14:xfrm>
            </p:contentPart>
          </mc:Choice>
          <mc:Fallback xmlns="">
            <p:pic>
              <p:nvPicPr>
                <p:cNvPr id="134" name="Ink 133">
                  <a:extLst>
                    <a:ext uri="{FF2B5EF4-FFF2-40B4-BE49-F238E27FC236}">
                      <a16:creationId xmlns:a16="http://schemas.microsoft.com/office/drawing/2014/main" id="{75495FB1-287F-4805-8358-A4A5CD6FC4B2}"/>
                    </a:ext>
                  </a:extLst>
                </p:cNvPr>
                <p:cNvPicPr/>
                <p:nvPr/>
              </p:nvPicPr>
              <p:blipFill>
                <a:blip r:embed="rId129"/>
                <a:stretch>
                  <a:fillRect/>
                </a:stretch>
              </p:blipFill>
              <p:spPr>
                <a:xfrm>
                  <a:off x="3263372" y="162240"/>
                  <a:ext cx="187560" cy="431280"/>
                </a:xfrm>
                <a:prstGeom prst="rect">
                  <a:avLst/>
                </a:prstGeom>
              </p:spPr>
            </p:pic>
          </mc:Fallback>
        </mc:AlternateContent>
      </p:grpSp>
      <p:grpSp>
        <p:nvGrpSpPr>
          <p:cNvPr id="138" name="Group 137">
            <a:extLst>
              <a:ext uri="{FF2B5EF4-FFF2-40B4-BE49-F238E27FC236}">
                <a16:creationId xmlns:a16="http://schemas.microsoft.com/office/drawing/2014/main" id="{5FD00A63-52B9-4A51-ADF6-2F57BDB17AF3}"/>
              </a:ext>
            </a:extLst>
          </p:cNvPr>
          <p:cNvGrpSpPr/>
          <p:nvPr/>
        </p:nvGrpSpPr>
        <p:grpSpPr>
          <a:xfrm>
            <a:off x="3057812" y="3370560"/>
            <a:ext cx="321480" cy="545040"/>
            <a:chOff x="3057812" y="3370560"/>
            <a:chExt cx="321480" cy="545040"/>
          </a:xfrm>
        </p:grpSpPr>
        <mc:AlternateContent xmlns:mc="http://schemas.openxmlformats.org/markup-compatibility/2006" xmlns:p14="http://schemas.microsoft.com/office/powerpoint/2010/main">
          <mc:Choice Requires="p14">
            <p:contentPart p14:bwMode="auto" r:id="rId130">
              <p14:nvContentPartPr>
                <p14:cNvPr id="136" name="Ink 135">
                  <a:extLst>
                    <a:ext uri="{FF2B5EF4-FFF2-40B4-BE49-F238E27FC236}">
                      <a16:creationId xmlns:a16="http://schemas.microsoft.com/office/drawing/2014/main" id="{38D4C7FE-7B96-4F66-AFFC-6ECA7B57063B}"/>
                    </a:ext>
                  </a:extLst>
                </p14:cNvPr>
                <p14:cNvContentPartPr/>
                <p14:nvPr/>
              </p14:nvContentPartPr>
              <p14:xfrm>
                <a:off x="3057812" y="3507000"/>
                <a:ext cx="136800" cy="210240"/>
              </p14:xfrm>
            </p:contentPart>
          </mc:Choice>
          <mc:Fallback xmlns="">
            <p:pic>
              <p:nvPicPr>
                <p:cNvPr id="136" name="Ink 135">
                  <a:extLst>
                    <a:ext uri="{FF2B5EF4-FFF2-40B4-BE49-F238E27FC236}">
                      <a16:creationId xmlns:a16="http://schemas.microsoft.com/office/drawing/2014/main" id="{38D4C7FE-7B96-4F66-AFFC-6ECA7B57063B}"/>
                    </a:ext>
                  </a:extLst>
                </p:cNvPr>
                <p:cNvPicPr/>
                <p:nvPr/>
              </p:nvPicPr>
              <p:blipFill>
                <a:blip r:embed="rId131"/>
                <a:stretch>
                  <a:fillRect/>
                </a:stretch>
              </p:blipFill>
              <p:spPr>
                <a:xfrm>
                  <a:off x="3040172" y="3489000"/>
                  <a:ext cx="172440" cy="2458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37" name="Ink 136">
                  <a:extLst>
                    <a:ext uri="{FF2B5EF4-FFF2-40B4-BE49-F238E27FC236}">
                      <a16:creationId xmlns:a16="http://schemas.microsoft.com/office/drawing/2014/main" id="{AE341A5C-5879-4F74-B535-B153E405EA1C}"/>
                    </a:ext>
                  </a:extLst>
                </p14:cNvPr>
                <p14:cNvContentPartPr/>
                <p14:nvPr/>
              </p14:nvContentPartPr>
              <p14:xfrm>
                <a:off x="3248972" y="3370560"/>
                <a:ext cx="130320" cy="545040"/>
              </p14:xfrm>
            </p:contentPart>
          </mc:Choice>
          <mc:Fallback xmlns="">
            <p:pic>
              <p:nvPicPr>
                <p:cNvPr id="137" name="Ink 136">
                  <a:extLst>
                    <a:ext uri="{FF2B5EF4-FFF2-40B4-BE49-F238E27FC236}">
                      <a16:creationId xmlns:a16="http://schemas.microsoft.com/office/drawing/2014/main" id="{AE341A5C-5879-4F74-B535-B153E405EA1C}"/>
                    </a:ext>
                  </a:extLst>
                </p:cNvPr>
                <p:cNvPicPr/>
                <p:nvPr/>
              </p:nvPicPr>
              <p:blipFill>
                <a:blip r:embed="rId133"/>
                <a:stretch>
                  <a:fillRect/>
                </a:stretch>
              </p:blipFill>
              <p:spPr>
                <a:xfrm>
                  <a:off x="3230972" y="3352560"/>
                  <a:ext cx="165960" cy="580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4">
            <p14:nvContentPartPr>
              <p14:cNvPr id="139" name="Ink 138">
                <a:extLst>
                  <a:ext uri="{FF2B5EF4-FFF2-40B4-BE49-F238E27FC236}">
                    <a16:creationId xmlns:a16="http://schemas.microsoft.com/office/drawing/2014/main" id="{46DEED7A-D448-4339-86F9-5690D5C6DF01}"/>
                  </a:ext>
                </a:extLst>
              </p14:cNvPr>
              <p14:cNvContentPartPr/>
              <p14:nvPr/>
            </p14:nvContentPartPr>
            <p14:xfrm>
              <a:off x="3745772" y="3552000"/>
              <a:ext cx="92880" cy="217440"/>
            </p14:xfrm>
          </p:contentPart>
        </mc:Choice>
        <mc:Fallback xmlns="">
          <p:pic>
            <p:nvPicPr>
              <p:cNvPr id="139" name="Ink 138">
                <a:extLst>
                  <a:ext uri="{FF2B5EF4-FFF2-40B4-BE49-F238E27FC236}">
                    <a16:creationId xmlns:a16="http://schemas.microsoft.com/office/drawing/2014/main" id="{46DEED7A-D448-4339-86F9-5690D5C6DF01}"/>
                  </a:ext>
                </a:extLst>
              </p:cNvPr>
              <p:cNvPicPr/>
              <p:nvPr/>
            </p:nvPicPr>
            <p:blipFill>
              <a:blip r:embed="rId135"/>
              <a:stretch>
                <a:fillRect/>
              </a:stretch>
            </p:blipFill>
            <p:spPr>
              <a:xfrm>
                <a:off x="3727772" y="3534000"/>
                <a:ext cx="12852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40" name="Ink 139">
                <a:extLst>
                  <a:ext uri="{FF2B5EF4-FFF2-40B4-BE49-F238E27FC236}">
                    <a16:creationId xmlns:a16="http://schemas.microsoft.com/office/drawing/2014/main" id="{FA257F36-0188-44BB-8F6D-03501E039A6C}"/>
                  </a:ext>
                </a:extLst>
              </p14:cNvPr>
              <p14:cNvContentPartPr/>
              <p14:nvPr/>
            </p14:nvContentPartPr>
            <p14:xfrm>
              <a:off x="3939452" y="3562800"/>
              <a:ext cx="175680" cy="135360"/>
            </p14:xfrm>
          </p:contentPart>
        </mc:Choice>
        <mc:Fallback xmlns="">
          <p:pic>
            <p:nvPicPr>
              <p:cNvPr id="140" name="Ink 139">
                <a:extLst>
                  <a:ext uri="{FF2B5EF4-FFF2-40B4-BE49-F238E27FC236}">
                    <a16:creationId xmlns:a16="http://schemas.microsoft.com/office/drawing/2014/main" id="{FA257F36-0188-44BB-8F6D-03501E039A6C}"/>
                  </a:ext>
                </a:extLst>
              </p:cNvPr>
              <p:cNvPicPr/>
              <p:nvPr/>
            </p:nvPicPr>
            <p:blipFill>
              <a:blip r:embed="rId137"/>
              <a:stretch>
                <a:fillRect/>
              </a:stretch>
            </p:blipFill>
            <p:spPr>
              <a:xfrm>
                <a:off x="3921452" y="3544800"/>
                <a:ext cx="21132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41" name="Ink 140">
                <a:extLst>
                  <a:ext uri="{FF2B5EF4-FFF2-40B4-BE49-F238E27FC236}">
                    <a16:creationId xmlns:a16="http://schemas.microsoft.com/office/drawing/2014/main" id="{BB2D26C8-4B66-4CC3-89BB-88D49A3E96E1}"/>
                  </a:ext>
                </a:extLst>
              </p14:cNvPr>
              <p14:cNvContentPartPr/>
              <p14:nvPr/>
            </p14:nvContentPartPr>
            <p14:xfrm>
              <a:off x="4046372" y="3586560"/>
              <a:ext cx="21960" cy="169920"/>
            </p14:xfrm>
          </p:contentPart>
        </mc:Choice>
        <mc:Fallback xmlns="">
          <p:pic>
            <p:nvPicPr>
              <p:cNvPr id="141" name="Ink 140">
                <a:extLst>
                  <a:ext uri="{FF2B5EF4-FFF2-40B4-BE49-F238E27FC236}">
                    <a16:creationId xmlns:a16="http://schemas.microsoft.com/office/drawing/2014/main" id="{BB2D26C8-4B66-4CC3-89BB-88D49A3E96E1}"/>
                  </a:ext>
                </a:extLst>
              </p:cNvPr>
              <p:cNvPicPr/>
              <p:nvPr/>
            </p:nvPicPr>
            <p:blipFill>
              <a:blip r:embed="rId139"/>
              <a:stretch>
                <a:fillRect/>
              </a:stretch>
            </p:blipFill>
            <p:spPr>
              <a:xfrm>
                <a:off x="4028372" y="3568920"/>
                <a:ext cx="5760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43" name="Ink 142">
                <a:extLst>
                  <a:ext uri="{FF2B5EF4-FFF2-40B4-BE49-F238E27FC236}">
                    <a16:creationId xmlns:a16="http://schemas.microsoft.com/office/drawing/2014/main" id="{5731C299-AF21-467C-A591-2169BA032E15}"/>
                  </a:ext>
                </a:extLst>
              </p14:cNvPr>
              <p14:cNvContentPartPr/>
              <p14:nvPr/>
            </p14:nvContentPartPr>
            <p14:xfrm>
              <a:off x="4296212" y="3606000"/>
              <a:ext cx="124560" cy="87120"/>
            </p14:xfrm>
          </p:contentPart>
        </mc:Choice>
        <mc:Fallback xmlns="">
          <p:pic>
            <p:nvPicPr>
              <p:cNvPr id="143" name="Ink 142">
                <a:extLst>
                  <a:ext uri="{FF2B5EF4-FFF2-40B4-BE49-F238E27FC236}">
                    <a16:creationId xmlns:a16="http://schemas.microsoft.com/office/drawing/2014/main" id="{5731C299-AF21-467C-A591-2169BA032E15}"/>
                  </a:ext>
                </a:extLst>
              </p:cNvPr>
              <p:cNvPicPr/>
              <p:nvPr/>
            </p:nvPicPr>
            <p:blipFill>
              <a:blip r:embed="rId141"/>
              <a:stretch>
                <a:fillRect/>
              </a:stretch>
            </p:blipFill>
            <p:spPr>
              <a:xfrm>
                <a:off x="4278212" y="3588360"/>
                <a:ext cx="16020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44" name="Ink 143">
                <a:extLst>
                  <a:ext uri="{FF2B5EF4-FFF2-40B4-BE49-F238E27FC236}">
                    <a16:creationId xmlns:a16="http://schemas.microsoft.com/office/drawing/2014/main" id="{FD352A5D-BF1A-4D2E-ACAB-B8E010859D46}"/>
                  </a:ext>
                </a:extLst>
              </p14:cNvPr>
              <p14:cNvContentPartPr/>
              <p14:nvPr/>
            </p14:nvContentPartPr>
            <p14:xfrm>
              <a:off x="4323572" y="3595200"/>
              <a:ext cx="114480" cy="150840"/>
            </p14:xfrm>
          </p:contentPart>
        </mc:Choice>
        <mc:Fallback xmlns="">
          <p:pic>
            <p:nvPicPr>
              <p:cNvPr id="144" name="Ink 143">
                <a:extLst>
                  <a:ext uri="{FF2B5EF4-FFF2-40B4-BE49-F238E27FC236}">
                    <a16:creationId xmlns:a16="http://schemas.microsoft.com/office/drawing/2014/main" id="{FD352A5D-BF1A-4D2E-ACAB-B8E010859D46}"/>
                  </a:ext>
                </a:extLst>
              </p:cNvPr>
              <p:cNvPicPr/>
              <p:nvPr/>
            </p:nvPicPr>
            <p:blipFill>
              <a:blip r:embed="rId143"/>
              <a:stretch>
                <a:fillRect/>
              </a:stretch>
            </p:blipFill>
            <p:spPr>
              <a:xfrm>
                <a:off x="4305572" y="3577560"/>
                <a:ext cx="15012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45" name="Ink 144">
                <a:extLst>
                  <a:ext uri="{FF2B5EF4-FFF2-40B4-BE49-F238E27FC236}">
                    <a16:creationId xmlns:a16="http://schemas.microsoft.com/office/drawing/2014/main" id="{B5478693-23E2-4282-BE85-AD906E7602F2}"/>
                  </a:ext>
                </a:extLst>
              </p14:cNvPr>
              <p14:cNvContentPartPr/>
              <p14:nvPr/>
            </p14:nvContentPartPr>
            <p14:xfrm>
              <a:off x="4574852" y="3620040"/>
              <a:ext cx="6120" cy="17280"/>
            </p14:xfrm>
          </p:contentPart>
        </mc:Choice>
        <mc:Fallback xmlns="">
          <p:pic>
            <p:nvPicPr>
              <p:cNvPr id="145" name="Ink 144">
                <a:extLst>
                  <a:ext uri="{FF2B5EF4-FFF2-40B4-BE49-F238E27FC236}">
                    <a16:creationId xmlns:a16="http://schemas.microsoft.com/office/drawing/2014/main" id="{B5478693-23E2-4282-BE85-AD906E7602F2}"/>
                  </a:ext>
                </a:extLst>
              </p:cNvPr>
              <p:cNvPicPr/>
              <p:nvPr/>
            </p:nvPicPr>
            <p:blipFill>
              <a:blip r:embed="rId145"/>
              <a:stretch>
                <a:fillRect/>
              </a:stretch>
            </p:blipFill>
            <p:spPr>
              <a:xfrm>
                <a:off x="4557212" y="3602400"/>
                <a:ext cx="4176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46" name="Ink 145">
                <a:extLst>
                  <a:ext uri="{FF2B5EF4-FFF2-40B4-BE49-F238E27FC236}">
                    <a16:creationId xmlns:a16="http://schemas.microsoft.com/office/drawing/2014/main" id="{3D6FB580-4A61-4707-B1EA-943924935127}"/>
                  </a:ext>
                </a:extLst>
              </p14:cNvPr>
              <p14:cNvContentPartPr/>
              <p14:nvPr/>
            </p14:nvContentPartPr>
            <p14:xfrm>
              <a:off x="4683212" y="3505200"/>
              <a:ext cx="161640" cy="210600"/>
            </p14:xfrm>
          </p:contentPart>
        </mc:Choice>
        <mc:Fallback xmlns="">
          <p:pic>
            <p:nvPicPr>
              <p:cNvPr id="146" name="Ink 145">
                <a:extLst>
                  <a:ext uri="{FF2B5EF4-FFF2-40B4-BE49-F238E27FC236}">
                    <a16:creationId xmlns:a16="http://schemas.microsoft.com/office/drawing/2014/main" id="{3D6FB580-4A61-4707-B1EA-943924935127}"/>
                  </a:ext>
                </a:extLst>
              </p:cNvPr>
              <p:cNvPicPr/>
              <p:nvPr/>
            </p:nvPicPr>
            <p:blipFill>
              <a:blip r:embed="rId147"/>
              <a:stretch>
                <a:fillRect/>
              </a:stretch>
            </p:blipFill>
            <p:spPr>
              <a:xfrm>
                <a:off x="4665572" y="3487200"/>
                <a:ext cx="19728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47" name="Ink 146">
                <a:extLst>
                  <a:ext uri="{FF2B5EF4-FFF2-40B4-BE49-F238E27FC236}">
                    <a16:creationId xmlns:a16="http://schemas.microsoft.com/office/drawing/2014/main" id="{CBF475E3-45E2-4DBF-AD84-A46AA5F89629}"/>
                  </a:ext>
                </a:extLst>
              </p14:cNvPr>
              <p14:cNvContentPartPr/>
              <p14:nvPr/>
            </p14:nvContentPartPr>
            <p14:xfrm>
              <a:off x="4752692" y="3559560"/>
              <a:ext cx="131760" cy="71640"/>
            </p14:xfrm>
          </p:contentPart>
        </mc:Choice>
        <mc:Fallback xmlns="">
          <p:pic>
            <p:nvPicPr>
              <p:cNvPr id="147" name="Ink 146">
                <a:extLst>
                  <a:ext uri="{FF2B5EF4-FFF2-40B4-BE49-F238E27FC236}">
                    <a16:creationId xmlns:a16="http://schemas.microsoft.com/office/drawing/2014/main" id="{CBF475E3-45E2-4DBF-AD84-A46AA5F89629}"/>
                  </a:ext>
                </a:extLst>
              </p:cNvPr>
              <p:cNvPicPr/>
              <p:nvPr/>
            </p:nvPicPr>
            <p:blipFill>
              <a:blip r:embed="rId149"/>
              <a:stretch>
                <a:fillRect/>
              </a:stretch>
            </p:blipFill>
            <p:spPr>
              <a:xfrm>
                <a:off x="4735052" y="3541920"/>
                <a:ext cx="16740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48" name="Ink 147">
                <a:extLst>
                  <a:ext uri="{FF2B5EF4-FFF2-40B4-BE49-F238E27FC236}">
                    <a16:creationId xmlns:a16="http://schemas.microsoft.com/office/drawing/2014/main" id="{FA32449B-236D-497A-B398-FF765BADC15C}"/>
                  </a:ext>
                </a:extLst>
              </p14:cNvPr>
              <p14:cNvContentPartPr/>
              <p14:nvPr/>
            </p14:nvContentPartPr>
            <p14:xfrm>
              <a:off x="4951412" y="3470280"/>
              <a:ext cx="160200" cy="203040"/>
            </p14:xfrm>
          </p:contentPart>
        </mc:Choice>
        <mc:Fallback xmlns="">
          <p:pic>
            <p:nvPicPr>
              <p:cNvPr id="148" name="Ink 147">
                <a:extLst>
                  <a:ext uri="{FF2B5EF4-FFF2-40B4-BE49-F238E27FC236}">
                    <a16:creationId xmlns:a16="http://schemas.microsoft.com/office/drawing/2014/main" id="{FA32449B-236D-497A-B398-FF765BADC15C}"/>
                  </a:ext>
                </a:extLst>
              </p:cNvPr>
              <p:cNvPicPr/>
              <p:nvPr/>
            </p:nvPicPr>
            <p:blipFill>
              <a:blip r:embed="rId151"/>
              <a:stretch>
                <a:fillRect/>
              </a:stretch>
            </p:blipFill>
            <p:spPr>
              <a:xfrm>
                <a:off x="4933412" y="3452640"/>
                <a:ext cx="19584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50" name="Ink 149">
                <a:extLst>
                  <a:ext uri="{FF2B5EF4-FFF2-40B4-BE49-F238E27FC236}">
                    <a16:creationId xmlns:a16="http://schemas.microsoft.com/office/drawing/2014/main" id="{4E42C4CE-3CED-4729-BDC2-9C5B737A624D}"/>
                  </a:ext>
                </a:extLst>
              </p14:cNvPr>
              <p14:cNvContentPartPr/>
              <p14:nvPr/>
            </p14:nvContentPartPr>
            <p14:xfrm>
              <a:off x="5345972" y="3462360"/>
              <a:ext cx="106560" cy="9000"/>
            </p14:xfrm>
          </p:contentPart>
        </mc:Choice>
        <mc:Fallback xmlns="">
          <p:pic>
            <p:nvPicPr>
              <p:cNvPr id="150" name="Ink 149">
                <a:extLst>
                  <a:ext uri="{FF2B5EF4-FFF2-40B4-BE49-F238E27FC236}">
                    <a16:creationId xmlns:a16="http://schemas.microsoft.com/office/drawing/2014/main" id="{4E42C4CE-3CED-4729-BDC2-9C5B737A624D}"/>
                  </a:ext>
                </a:extLst>
              </p:cNvPr>
              <p:cNvPicPr/>
              <p:nvPr/>
            </p:nvPicPr>
            <p:blipFill>
              <a:blip r:embed="rId153"/>
              <a:stretch>
                <a:fillRect/>
              </a:stretch>
            </p:blipFill>
            <p:spPr>
              <a:xfrm>
                <a:off x="5327972" y="3444720"/>
                <a:ext cx="1422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51" name="Ink 150">
                <a:extLst>
                  <a:ext uri="{FF2B5EF4-FFF2-40B4-BE49-F238E27FC236}">
                    <a16:creationId xmlns:a16="http://schemas.microsoft.com/office/drawing/2014/main" id="{30D3C421-5840-46EF-9EF6-EC0BDA66BC64}"/>
                  </a:ext>
                </a:extLst>
              </p14:cNvPr>
              <p14:cNvContentPartPr/>
              <p14:nvPr/>
            </p14:nvContentPartPr>
            <p14:xfrm>
              <a:off x="5407892" y="3582960"/>
              <a:ext cx="69840" cy="8280"/>
            </p14:xfrm>
          </p:contentPart>
        </mc:Choice>
        <mc:Fallback xmlns="">
          <p:pic>
            <p:nvPicPr>
              <p:cNvPr id="151" name="Ink 150">
                <a:extLst>
                  <a:ext uri="{FF2B5EF4-FFF2-40B4-BE49-F238E27FC236}">
                    <a16:creationId xmlns:a16="http://schemas.microsoft.com/office/drawing/2014/main" id="{30D3C421-5840-46EF-9EF6-EC0BDA66BC64}"/>
                  </a:ext>
                </a:extLst>
              </p:cNvPr>
              <p:cNvPicPr/>
              <p:nvPr/>
            </p:nvPicPr>
            <p:blipFill>
              <a:blip r:embed="rId155"/>
              <a:stretch>
                <a:fillRect/>
              </a:stretch>
            </p:blipFill>
            <p:spPr>
              <a:xfrm>
                <a:off x="5390252" y="3564960"/>
                <a:ext cx="1054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52" name="Ink 151">
                <a:extLst>
                  <a:ext uri="{FF2B5EF4-FFF2-40B4-BE49-F238E27FC236}">
                    <a16:creationId xmlns:a16="http://schemas.microsoft.com/office/drawing/2014/main" id="{080A1329-AF81-405A-8910-C9B5C281A297}"/>
                  </a:ext>
                </a:extLst>
              </p14:cNvPr>
              <p14:cNvContentPartPr/>
              <p14:nvPr/>
            </p14:nvContentPartPr>
            <p14:xfrm>
              <a:off x="5709212" y="3288120"/>
              <a:ext cx="146160" cy="175680"/>
            </p14:xfrm>
          </p:contentPart>
        </mc:Choice>
        <mc:Fallback xmlns="">
          <p:pic>
            <p:nvPicPr>
              <p:cNvPr id="152" name="Ink 151">
                <a:extLst>
                  <a:ext uri="{FF2B5EF4-FFF2-40B4-BE49-F238E27FC236}">
                    <a16:creationId xmlns:a16="http://schemas.microsoft.com/office/drawing/2014/main" id="{080A1329-AF81-405A-8910-C9B5C281A297}"/>
                  </a:ext>
                </a:extLst>
              </p:cNvPr>
              <p:cNvPicPr/>
              <p:nvPr/>
            </p:nvPicPr>
            <p:blipFill>
              <a:blip r:embed="rId157"/>
              <a:stretch>
                <a:fillRect/>
              </a:stretch>
            </p:blipFill>
            <p:spPr>
              <a:xfrm>
                <a:off x="5691572" y="3270480"/>
                <a:ext cx="1818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53" name="Ink 152">
                <a:extLst>
                  <a:ext uri="{FF2B5EF4-FFF2-40B4-BE49-F238E27FC236}">
                    <a16:creationId xmlns:a16="http://schemas.microsoft.com/office/drawing/2014/main" id="{D665DA7B-0387-4723-A200-EC0F339140A2}"/>
                  </a:ext>
                </a:extLst>
              </p14:cNvPr>
              <p14:cNvContentPartPr/>
              <p14:nvPr/>
            </p14:nvContentPartPr>
            <p14:xfrm>
              <a:off x="5807492" y="3353280"/>
              <a:ext cx="10440" cy="188640"/>
            </p14:xfrm>
          </p:contentPart>
        </mc:Choice>
        <mc:Fallback xmlns="">
          <p:pic>
            <p:nvPicPr>
              <p:cNvPr id="153" name="Ink 152">
                <a:extLst>
                  <a:ext uri="{FF2B5EF4-FFF2-40B4-BE49-F238E27FC236}">
                    <a16:creationId xmlns:a16="http://schemas.microsoft.com/office/drawing/2014/main" id="{D665DA7B-0387-4723-A200-EC0F339140A2}"/>
                  </a:ext>
                </a:extLst>
              </p:cNvPr>
              <p:cNvPicPr/>
              <p:nvPr/>
            </p:nvPicPr>
            <p:blipFill>
              <a:blip r:embed="rId159"/>
              <a:stretch>
                <a:fillRect/>
              </a:stretch>
            </p:blipFill>
            <p:spPr>
              <a:xfrm>
                <a:off x="5789492" y="3335640"/>
                <a:ext cx="4608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54" name="Ink 153">
                <a:extLst>
                  <a:ext uri="{FF2B5EF4-FFF2-40B4-BE49-F238E27FC236}">
                    <a16:creationId xmlns:a16="http://schemas.microsoft.com/office/drawing/2014/main" id="{ABE0BDC3-FD1E-47DD-B865-80BBB80C2FA3}"/>
                  </a:ext>
                </a:extLst>
              </p14:cNvPr>
              <p14:cNvContentPartPr/>
              <p14:nvPr/>
            </p14:nvContentPartPr>
            <p14:xfrm>
              <a:off x="5916572" y="3257160"/>
              <a:ext cx="119880" cy="253440"/>
            </p14:xfrm>
          </p:contentPart>
        </mc:Choice>
        <mc:Fallback xmlns="">
          <p:pic>
            <p:nvPicPr>
              <p:cNvPr id="154" name="Ink 153">
                <a:extLst>
                  <a:ext uri="{FF2B5EF4-FFF2-40B4-BE49-F238E27FC236}">
                    <a16:creationId xmlns:a16="http://schemas.microsoft.com/office/drawing/2014/main" id="{ABE0BDC3-FD1E-47DD-B865-80BBB80C2FA3}"/>
                  </a:ext>
                </a:extLst>
              </p:cNvPr>
              <p:cNvPicPr/>
              <p:nvPr/>
            </p:nvPicPr>
            <p:blipFill>
              <a:blip r:embed="rId161"/>
              <a:stretch>
                <a:fillRect/>
              </a:stretch>
            </p:blipFill>
            <p:spPr>
              <a:xfrm>
                <a:off x="5898572" y="3239160"/>
                <a:ext cx="155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55" name="Ink 154">
                <a:extLst>
                  <a:ext uri="{FF2B5EF4-FFF2-40B4-BE49-F238E27FC236}">
                    <a16:creationId xmlns:a16="http://schemas.microsoft.com/office/drawing/2014/main" id="{C92FA4E6-7B0A-4A70-A039-C0A00B902DE1}"/>
                  </a:ext>
                </a:extLst>
              </p14:cNvPr>
              <p14:cNvContentPartPr/>
              <p14:nvPr/>
            </p14:nvContentPartPr>
            <p14:xfrm>
              <a:off x="6144812" y="3384240"/>
              <a:ext cx="10440" cy="12600"/>
            </p14:xfrm>
          </p:contentPart>
        </mc:Choice>
        <mc:Fallback xmlns="">
          <p:pic>
            <p:nvPicPr>
              <p:cNvPr id="155" name="Ink 154">
                <a:extLst>
                  <a:ext uri="{FF2B5EF4-FFF2-40B4-BE49-F238E27FC236}">
                    <a16:creationId xmlns:a16="http://schemas.microsoft.com/office/drawing/2014/main" id="{C92FA4E6-7B0A-4A70-A039-C0A00B902DE1}"/>
                  </a:ext>
                </a:extLst>
              </p:cNvPr>
              <p:cNvPicPr/>
              <p:nvPr/>
            </p:nvPicPr>
            <p:blipFill>
              <a:blip r:embed="rId163"/>
              <a:stretch>
                <a:fillRect/>
              </a:stretch>
            </p:blipFill>
            <p:spPr>
              <a:xfrm>
                <a:off x="6127172" y="3366600"/>
                <a:ext cx="460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56" name="Ink 155">
                <a:extLst>
                  <a:ext uri="{FF2B5EF4-FFF2-40B4-BE49-F238E27FC236}">
                    <a16:creationId xmlns:a16="http://schemas.microsoft.com/office/drawing/2014/main" id="{06B3569B-3BA5-43C1-AD00-382D79481DDC}"/>
                  </a:ext>
                </a:extLst>
              </p14:cNvPr>
              <p14:cNvContentPartPr/>
              <p14:nvPr/>
            </p14:nvContentPartPr>
            <p14:xfrm>
              <a:off x="6251732" y="3277680"/>
              <a:ext cx="127080" cy="196920"/>
            </p14:xfrm>
          </p:contentPart>
        </mc:Choice>
        <mc:Fallback xmlns="">
          <p:pic>
            <p:nvPicPr>
              <p:cNvPr id="156" name="Ink 155">
                <a:extLst>
                  <a:ext uri="{FF2B5EF4-FFF2-40B4-BE49-F238E27FC236}">
                    <a16:creationId xmlns:a16="http://schemas.microsoft.com/office/drawing/2014/main" id="{06B3569B-3BA5-43C1-AD00-382D79481DDC}"/>
                  </a:ext>
                </a:extLst>
              </p:cNvPr>
              <p:cNvPicPr/>
              <p:nvPr/>
            </p:nvPicPr>
            <p:blipFill>
              <a:blip r:embed="rId165"/>
              <a:stretch>
                <a:fillRect/>
              </a:stretch>
            </p:blipFill>
            <p:spPr>
              <a:xfrm>
                <a:off x="6233732" y="3259680"/>
                <a:ext cx="1627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57" name="Ink 156">
                <a:extLst>
                  <a:ext uri="{FF2B5EF4-FFF2-40B4-BE49-F238E27FC236}">
                    <a16:creationId xmlns:a16="http://schemas.microsoft.com/office/drawing/2014/main" id="{AE32CB3C-BEDD-4170-84AF-339C8223AE58}"/>
                  </a:ext>
                </a:extLst>
              </p14:cNvPr>
              <p14:cNvContentPartPr/>
              <p14:nvPr/>
            </p14:nvContentPartPr>
            <p14:xfrm>
              <a:off x="6431732" y="3214320"/>
              <a:ext cx="148320" cy="273240"/>
            </p14:xfrm>
          </p:contentPart>
        </mc:Choice>
        <mc:Fallback xmlns="">
          <p:pic>
            <p:nvPicPr>
              <p:cNvPr id="157" name="Ink 156">
                <a:extLst>
                  <a:ext uri="{FF2B5EF4-FFF2-40B4-BE49-F238E27FC236}">
                    <a16:creationId xmlns:a16="http://schemas.microsoft.com/office/drawing/2014/main" id="{AE32CB3C-BEDD-4170-84AF-339C8223AE58}"/>
                  </a:ext>
                </a:extLst>
              </p:cNvPr>
              <p:cNvPicPr/>
              <p:nvPr/>
            </p:nvPicPr>
            <p:blipFill>
              <a:blip r:embed="rId167"/>
              <a:stretch>
                <a:fillRect/>
              </a:stretch>
            </p:blipFill>
            <p:spPr>
              <a:xfrm>
                <a:off x="6414092" y="3196320"/>
                <a:ext cx="183960" cy="3088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59" name="Ink 158">
                <a:extLst>
                  <a:ext uri="{FF2B5EF4-FFF2-40B4-BE49-F238E27FC236}">
                    <a16:creationId xmlns:a16="http://schemas.microsoft.com/office/drawing/2014/main" id="{6B270669-12D4-4D93-B9E1-EA896CDF2AF3}"/>
                  </a:ext>
                </a:extLst>
              </p14:cNvPr>
              <p14:cNvContentPartPr/>
              <p14:nvPr/>
            </p14:nvContentPartPr>
            <p14:xfrm>
              <a:off x="3889412" y="4112520"/>
              <a:ext cx="129600" cy="198000"/>
            </p14:xfrm>
          </p:contentPart>
        </mc:Choice>
        <mc:Fallback xmlns="">
          <p:pic>
            <p:nvPicPr>
              <p:cNvPr id="159" name="Ink 158">
                <a:extLst>
                  <a:ext uri="{FF2B5EF4-FFF2-40B4-BE49-F238E27FC236}">
                    <a16:creationId xmlns:a16="http://schemas.microsoft.com/office/drawing/2014/main" id="{6B270669-12D4-4D93-B9E1-EA896CDF2AF3}"/>
                  </a:ext>
                </a:extLst>
              </p:cNvPr>
              <p:cNvPicPr/>
              <p:nvPr/>
            </p:nvPicPr>
            <p:blipFill>
              <a:blip r:embed="rId169"/>
              <a:stretch>
                <a:fillRect/>
              </a:stretch>
            </p:blipFill>
            <p:spPr>
              <a:xfrm>
                <a:off x="3871412" y="4094880"/>
                <a:ext cx="1652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60" name="Ink 159">
                <a:extLst>
                  <a:ext uri="{FF2B5EF4-FFF2-40B4-BE49-F238E27FC236}">
                    <a16:creationId xmlns:a16="http://schemas.microsoft.com/office/drawing/2014/main" id="{AC9E6DC7-6FD3-4E54-ADE1-291AB118FE99}"/>
                  </a:ext>
                </a:extLst>
              </p14:cNvPr>
              <p14:cNvContentPartPr/>
              <p14:nvPr/>
            </p14:nvContentPartPr>
            <p14:xfrm>
              <a:off x="3963572" y="4110000"/>
              <a:ext cx="106920" cy="29880"/>
            </p14:xfrm>
          </p:contentPart>
        </mc:Choice>
        <mc:Fallback xmlns="">
          <p:pic>
            <p:nvPicPr>
              <p:cNvPr id="160" name="Ink 159">
                <a:extLst>
                  <a:ext uri="{FF2B5EF4-FFF2-40B4-BE49-F238E27FC236}">
                    <a16:creationId xmlns:a16="http://schemas.microsoft.com/office/drawing/2014/main" id="{AC9E6DC7-6FD3-4E54-ADE1-291AB118FE99}"/>
                  </a:ext>
                </a:extLst>
              </p:cNvPr>
              <p:cNvPicPr/>
              <p:nvPr/>
            </p:nvPicPr>
            <p:blipFill>
              <a:blip r:embed="rId171"/>
              <a:stretch>
                <a:fillRect/>
              </a:stretch>
            </p:blipFill>
            <p:spPr>
              <a:xfrm>
                <a:off x="3945932" y="4092360"/>
                <a:ext cx="14256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61" name="Ink 160">
                <a:extLst>
                  <a:ext uri="{FF2B5EF4-FFF2-40B4-BE49-F238E27FC236}">
                    <a16:creationId xmlns:a16="http://schemas.microsoft.com/office/drawing/2014/main" id="{53205CA3-259D-42A8-B982-33FF64C19675}"/>
                  </a:ext>
                </a:extLst>
              </p14:cNvPr>
              <p14:cNvContentPartPr/>
              <p14:nvPr/>
            </p14:nvContentPartPr>
            <p14:xfrm>
              <a:off x="4199732" y="4085520"/>
              <a:ext cx="97560" cy="223920"/>
            </p14:xfrm>
          </p:contentPart>
        </mc:Choice>
        <mc:Fallback xmlns="">
          <p:pic>
            <p:nvPicPr>
              <p:cNvPr id="161" name="Ink 160">
                <a:extLst>
                  <a:ext uri="{FF2B5EF4-FFF2-40B4-BE49-F238E27FC236}">
                    <a16:creationId xmlns:a16="http://schemas.microsoft.com/office/drawing/2014/main" id="{53205CA3-259D-42A8-B982-33FF64C19675}"/>
                  </a:ext>
                </a:extLst>
              </p:cNvPr>
              <p:cNvPicPr/>
              <p:nvPr/>
            </p:nvPicPr>
            <p:blipFill>
              <a:blip r:embed="rId173"/>
              <a:stretch>
                <a:fillRect/>
              </a:stretch>
            </p:blipFill>
            <p:spPr>
              <a:xfrm>
                <a:off x="4182092" y="4067520"/>
                <a:ext cx="13320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62" name="Ink 161">
                <a:extLst>
                  <a:ext uri="{FF2B5EF4-FFF2-40B4-BE49-F238E27FC236}">
                    <a16:creationId xmlns:a16="http://schemas.microsoft.com/office/drawing/2014/main" id="{CE43BF9A-086E-4716-B7A2-F6F11258FAE9}"/>
                  </a:ext>
                </a:extLst>
              </p14:cNvPr>
              <p14:cNvContentPartPr/>
              <p14:nvPr/>
            </p14:nvContentPartPr>
            <p14:xfrm>
              <a:off x="4355612" y="4203240"/>
              <a:ext cx="7920" cy="8280"/>
            </p14:xfrm>
          </p:contentPart>
        </mc:Choice>
        <mc:Fallback xmlns="">
          <p:pic>
            <p:nvPicPr>
              <p:cNvPr id="162" name="Ink 161">
                <a:extLst>
                  <a:ext uri="{FF2B5EF4-FFF2-40B4-BE49-F238E27FC236}">
                    <a16:creationId xmlns:a16="http://schemas.microsoft.com/office/drawing/2014/main" id="{CE43BF9A-086E-4716-B7A2-F6F11258FAE9}"/>
                  </a:ext>
                </a:extLst>
              </p:cNvPr>
              <p:cNvPicPr/>
              <p:nvPr/>
            </p:nvPicPr>
            <p:blipFill>
              <a:blip r:embed="rId175"/>
              <a:stretch>
                <a:fillRect/>
              </a:stretch>
            </p:blipFill>
            <p:spPr>
              <a:xfrm>
                <a:off x="4337972" y="4185600"/>
                <a:ext cx="4356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63" name="Ink 162">
                <a:extLst>
                  <a:ext uri="{FF2B5EF4-FFF2-40B4-BE49-F238E27FC236}">
                    <a16:creationId xmlns:a16="http://schemas.microsoft.com/office/drawing/2014/main" id="{3AF9F63C-0702-4D16-A5B7-BC1A0F369931}"/>
                  </a:ext>
                </a:extLst>
              </p14:cNvPr>
              <p14:cNvContentPartPr/>
              <p14:nvPr/>
            </p14:nvContentPartPr>
            <p14:xfrm>
              <a:off x="4427612" y="4086600"/>
              <a:ext cx="159120" cy="201240"/>
            </p14:xfrm>
          </p:contentPart>
        </mc:Choice>
        <mc:Fallback xmlns="">
          <p:pic>
            <p:nvPicPr>
              <p:cNvPr id="163" name="Ink 162">
                <a:extLst>
                  <a:ext uri="{FF2B5EF4-FFF2-40B4-BE49-F238E27FC236}">
                    <a16:creationId xmlns:a16="http://schemas.microsoft.com/office/drawing/2014/main" id="{3AF9F63C-0702-4D16-A5B7-BC1A0F369931}"/>
                  </a:ext>
                </a:extLst>
              </p:cNvPr>
              <p:cNvPicPr/>
              <p:nvPr/>
            </p:nvPicPr>
            <p:blipFill>
              <a:blip r:embed="rId177"/>
              <a:stretch>
                <a:fillRect/>
              </a:stretch>
            </p:blipFill>
            <p:spPr>
              <a:xfrm>
                <a:off x="4409972" y="4068960"/>
                <a:ext cx="194760" cy="2368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65" name="Ink 164">
                <a:extLst>
                  <a:ext uri="{FF2B5EF4-FFF2-40B4-BE49-F238E27FC236}">
                    <a16:creationId xmlns:a16="http://schemas.microsoft.com/office/drawing/2014/main" id="{A3B47ED1-905E-4756-9E59-E79C2D11CD53}"/>
                  </a:ext>
                </a:extLst>
              </p14:cNvPr>
              <p14:cNvContentPartPr/>
              <p14:nvPr/>
            </p14:nvContentPartPr>
            <p14:xfrm>
              <a:off x="4629932" y="4088400"/>
              <a:ext cx="120960" cy="215640"/>
            </p14:xfrm>
          </p:contentPart>
        </mc:Choice>
        <mc:Fallback xmlns="">
          <p:pic>
            <p:nvPicPr>
              <p:cNvPr id="165" name="Ink 164">
                <a:extLst>
                  <a:ext uri="{FF2B5EF4-FFF2-40B4-BE49-F238E27FC236}">
                    <a16:creationId xmlns:a16="http://schemas.microsoft.com/office/drawing/2014/main" id="{A3B47ED1-905E-4756-9E59-E79C2D11CD53}"/>
                  </a:ext>
                </a:extLst>
              </p:cNvPr>
              <p:cNvPicPr/>
              <p:nvPr/>
            </p:nvPicPr>
            <p:blipFill>
              <a:blip r:embed="rId179"/>
              <a:stretch>
                <a:fillRect/>
              </a:stretch>
            </p:blipFill>
            <p:spPr>
              <a:xfrm>
                <a:off x="4611932" y="4070760"/>
                <a:ext cx="1566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66" name="Ink 165">
                <a:extLst>
                  <a:ext uri="{FF2B5EF4-FFF2-40B4-BE49-F238E27FC236}">
                    <a16:creationId xmlns:a16="http://schemas.microsoft.com/office/drawing/2014/main" id="{949FFF0D-25BD-426F-84E3-B304FF065108}"/>
                  </a:ext>
                </a:extLst>
              </p14:cNvPr>
              <p14:cNvContentPartPr/>
              <p14:nvPr/>
            </p14:nvContentPartPr>
            <p14:xfrm>
              <a:off x="4626332" y="4046640"/>
              <a:ext cx="137880" cy="48600"/>
            </p14:xfrm>
          </p:contentPart>
        </mc:Choice>
        <mc:Fallback xmlns="">
          <p:pic>
            <p:nvPicPr>
              <p:cNvPr id="166" name="Ink 165">
                <a:extLst>
                  <a:ext uri="{FF2B5EF4-FFF2-40B4-BE49-F238E27FC236}">
                    <a16:creationId xmlns:a16="http://schemas.microsoft.com/office/drawing/2014/main" id="{949FFF0D-25BD-426F-84E3-B304FF065108}"/>
                  </a:ext>
                </a:extLst>
              </p:cNvPr>
              <p:cNvPicPr/>
              <p:nvPr/>
            </p:nvPicPr>
            <p:blipFill>
              <a:blip r:embed="rId181"/>
              <a:stretch>
                <a:fillRect/>
              </a:stretch>
            </p:blipFill>
            <p:spPr>
              <a:xfrm>
                <a:off x="4608332" y="4028640"/>
                <a:ext cx="17352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68" name="Ink 167">
                <a:extLst>
                  <a:ext uri="{FF2B5EF4-FFF2-40B4-BE49-F238E27FC236}">
                    <a16:creationId xmlns:a16="http://schemas.microsoft.com/office/drawing/2014/main" id="{3DCD56C4-F2E5-41B0-99E5-0BD2BCBB3BCD}"/>
                  </a:ext>
                </a:extLst>
              </p14:cNvPr>
              <p14:cNvContentPartPr/>
              <p14:nvPr/>
            </p14:nvContentPartPr>
            <p14:xfrm>
              <a:off x="4921532" y="4141320"/>
              <a:ext cx="15120" cy="146520"/>
            </p14:xfrm>
          </p:contentPart>
        </mc:Choice>
        <mc:Fallback xmlns="">
          <p:pic>
            <p:nvPicPr>
              <p:cNvPr id="168" name="Ink 167">
                <a:extLst>
                  <a:ext uri="{FF2B5EF4-FFF2-40B4-BE49-F238E27FC236}">
                    <a16:creationId xmlns:a16="http://schemas.microsoft.com/office/drawing/2014/main" id="{3DCD56C4-F2E5-41B0-99E5-0BD2BCBB3BCD}"/>
                  </a:ext>
                </a:extLst>
              </p:cNvPr>
              <p:cNvPicPr/>
              <p:nvPr/>
            </p:nvPicPr>
            <p:blipFill>
              <a:blip r:embed="rId183"/>
              <a:stretch>
                <a:fillRect/>
              </a:stretch>
            </p:blipFill>
            <p:spPr>
              <a:xfrm>
                <a:off x="4903532" y="4123320"/>
                <a:ext cx="5076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69" name="Ink 168">
                <a:extLst>
                  <a:ext uri="{FF2B5EF4-FFF2-40B4-BE49-F238E27FC236}">
                    <a16:creationId xmlns:a16="http://schemas.microsoft.com/office/drawing/2014/main" id="{364E16F3-19B0-4450-84A9-31C533F96684}"/>
                  </a:ext>
                </a:extLst>
              </p14:cNvPr>
              <p14:cNvContentPartPr/>
              <p14:nvPr/>
            </p14:nvContentPartPr>
            <p14:xfrm>
              <a:off x="5008292" y="4125120"/>
              <a:ext cx="35280" cy="146880"/>
            </p14:xfrm>
          </p:contentPart>
        </mc:Choice>
        <mc:Fallback xmlns="">
          <p:pic>
            <p:nvPicPr>
              <p:cNvPr id="169" name="Ink 168">
                <a:extLst>
                  <a:ext uri="{FF2B5EF4-FFF2-40B4-BE49-F238E27FC236}">
                    <a16:creationId xmlns:a16="http://schemas.microsoft.com/office/drawing/2014/main" id="{364E16F3-19B0-4450-84A9-31C533F96684}"/>
                  </a:ext>
                </a:extLst>
              </p:cNvPr>
              <p:cNvPicPr/>
              <p:nvPr/>
            </p:nvPicPr>
            <p:blipFill>
              <a:blip r:embed="rId185"/>
              <a:stretch>
                <a:fillRect/>
              </a:stretch>
            </p:blipFill>
            <p:spPr>
              <a:xfrm>
                <a:off x="4990652" y="4107480"/>
                <a:ext cx="7092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70" name="Ink 169">
                <a:extLst>
                  <a:ext uri="{FF2B5EF4-FFF2-40B4-BE49-F238E27FC236}">
                    <a16:creationId xmlns:a16="http://schemas.microsoft.com/office/drawing/2014/main" id="{9B274457-0991-4FB5-9B6B-64C433C2FF04}"/>
                  </a:ext>
                </a:extLst>
              </p14:cNvPr>
              <p14:cNvContentPartPr/>
              <p14:nvPr/>
            </p14:nvContentPartPr>
            <p14:xfrm>
              <a:off x="4899212" y="4057440"/>
              <a:ext cx="198720" cy="75600"/>
            </p14:xfrm>
          </p:contentPart>
        </mc:Choice>
        <mc:Fallback xmlns="">
          <p:pic>
            <p:nvPicPr>
              <p:cNvPr id="170" name="Ink 169">
                <a:extLst>
                  <a:ext uri="{FF2B5EF4-FFF2-40B4-BE49-F238E27FC236}">
                    <a16:creationId xmlns:a16="http://schemas.microsoft.com/office/drawing/2014/main" id="{9B274457-0991-4FB5-9B6B-64C433C2FF04}"/>
                  </a:ext>
                </a:extLst>
              </p:cNvPr>
              <p:cNvPicPr/>
              <p:nvPr/>
            </p:nvPicPr>
            <p:blipFill>
              <a:blip r:embed="rId187"/>
              <a:stretch>
                <a:fillRect/>
              </a:stretch>
            </p:blipFill>
            <p:spPr>
              <a:xfrm>
                <a:off x="4881212" y="4039800"/>
                <a:ext cx="23436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71" name="Ink 170">
                <a:extLst>
                  <a:ext uri="{FF2B5EF4-FFF2-40B4-BE49-F238E27FC236}">
                    <a16:creationId xmlns:a16="http://schemas.microsoft.com/office/drawing/2014/main" id="{228DC44F-0D87-4E59-A633-90F2DB28C14A}"/>
                  </a:ext>
                </a:extLst>
              </p14:cNvPr>
              <p14:cNvContentPartPr/>
              <p14:nvPr/>
            </p14:nvContentPartPr>
            <p14:xfrm>
              <a:off x="5172092" y="3972120"/>
              <a:ext cx="146880" cy="229680"/>
            </p14:xfrm>
          </p:contentPart>
        </mc:Choice>
        <mc:Fallback xmlns="">
          <p:pic>
            <p:nvPicPr>
              <p:cNvPr id="171" name="Ink 170">
                <a:extLst>
                  <a:ext uri="{FF2B5EF4-FFF2-40B4-BE49-F238E27FC236}">
                    <a16:creationId xmlns:a16="http://schemas.microsoft.com/office/drawing/2014/main" id="{228DC44F-0D87-4E59-A633-90F2DB28C14A}"/>
                  </a:ext>
                </a:extLst>
              </p:cNvPr>
              <p:cNvPicPr/>
              <p:nvPr/>
            </p:nvPicPr>
            <p:blipFill>
              <a:blip r:embed="rId189"/>
              <a:stretch>
                <a:fillRect/>
              </a:stretch>
            </p:blipFill>
            <p:spPr>
              <a:xfrm>
                <a:off x="5154452" y="3954480"/>
                <a:ext cx="18252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73" name="Ink 172">
                <a:extLst>
                  <a:ext uri="{FF2B5EF4-FFF2-40B4-BE49-F238E27FC236}">
                    <a16:creationId xmlns:a16="http://schemas.microsoft.com/office/drawing/2014/main" id="{83C145C5-57D6-4251-99E2-7D366AD752B5}"/>
                  </a:ext>
                </a:extLst>
              </p14:cNvPr>
              <p14:cNvContentPartPr/>
              <p14:nvPr/>
            </p14:nvContentPartPr>
            <p14:xfrm>
              <a:off x="5549372" y="4047000"/>
              <a:ext cx="114120" cy="10800"/>
            </p14:xfrm>
          </p:contentPart>
        </mc:Choice>
        <mc:Fallback xmlns="">
          <p:pic>
            <p:nvPicPr>
              <p:cNvPr id="173" name="Ink 172">
                <a:extLst>
                  <a:ext uri="{FF2B5EF4-FFF2-40B4-BE49-F238E27FC236}">
                    <a16:creationId xmlns:a16="http://schemas.microsoft.com/office/drawing/2014/main" id="{83C145C5-57D6-4251-99E2-7D366AD752B5}"/>
                  </a:ext>
                </a:extLst>
              </p:cNvPr>
              <p:cNvPicPr/>
              <p:nvPr/>
            </p:nvPicPr>
            <p:blipFill>
              <a:blip r:embed="rId191"/>
              <a:stretch>
                <a:fillRect/>
              </a:stretch>
            </p:blipFill>
            <p:spPr>
              <a:xfrm>
                <a:off x="5531372" y="4029000"/>
                <a:ext cx="1497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74" name="Ink 173">
                <a:extLst>
                  <a:ext uri="{FF2B5EF4-FFF2-40B4-BE49-F238E27FC236}">
                    <a16:creationId xmlns:a16="http://schemas.microsoft.com/office/drawing/2014/main" id="{F02C38E3-2E4D-4805-AADB-59032D8C0DC1}"/>
                  </a:ext>
                </a:extLst>
              </p14:cNvPr>
              <p14:cNvContentPartPr/>
              <p14:nvPr/>
            </p14:nvContentPartPr>
            <p14:xfrm>
              <a:off x="5613812" y="4122600"/>
              <a:ext cx="94320" cy="11160"/>
            </p14:xfrm>
          </p:contentPart>
        </mc:Choice>
        <mc:Fallback xmlns="">
          <p:pic>
            <p:nvPicPr>
              <p:cNvPr id="174" name="Ink 173">
                <a:extLst>
                  <a:ext uri="{FF2B5EF4-FFF2-40B4-BE49-F238E27FC236}">
                    <a16:creationId xmlns:a16="http://schemas.microsoft.com/office/drawing/2014/main" id="{F02C38E3-2E4D-4805-AADB-59032D8C0DC1}"/>
                  </a:ext>
                </a:extLst>
              </p:cNvPr>
              <p:cNvPicPr/>
              <p:nvPr/>
            </p:nvPicPr>
            <p:blipFill>
              <a:blip r:embed="rId193"/>
              <a:stretch>
                <a:fillRect/>
              </a:stretch>
            </p:blipFill>
            <p:spPr>
              <a:xfrm>
                <a:off x="5596172" y="4104600"/>
                <a:ext cx="1299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76" name="Ink 175">
                <a:extLst>
                  <a:ext uri="{FF2B5EF4-FFF2-40B4-BE49-F238E27FC236}">
                    <a16:creationId xmlns:a16="http://schemas.microsoft.com/office/drawing/2014/main" id="{8A3BC457-B889-4FBA-9D05-031D77FFEC95}"/>
                  </a:ext>
                </a:extLst>
              </p14:cNvPr>
              <p14:cNvContentPartPr/>
              <p14:nvPr/>
            </p14:nvContentPartPr>
            <p14:xfrm>
              <a:off x="5888492" y="3936120"/>
              <a:ext cx="115200" cy="156600"/>
            </p14:xfrm>
          </p:contentPart>
        </mc:Choice>
        <mc:Fallback xmlns="">
          <p:pic>
            <p:nvPicPr>
              <p:cNvPr id="176" name="Ink 175">
                <a:extLst>
                  <a:ext uri="{FF2B5EF4-FFF2-40B4-BE49-F238E27FC236}">
                    <a16:creationId xmlns:a16="http://schemas.microsoft.com/office/drawing/2014/main" id="{8A3BC457-B889-4FBA-9D05-031D77FFEC95}"/>
                  </a:ext>
                </a:extLst>
              </p:cNvPr>
              <p:cNvPicPr/>
              <p:nvPr/>
            </p:nvPicPr>
            <p:blipFill>
              <a:blip r:embed="rId195"/>
              <a:stretch>
                <a:fillRect/>
              </a:stretch>
            </p:blipFill>
            <p:spPr>
              <a:xfrm>
                <a:off x="5870852" y="3918480"/>
                <a:ext cx="15084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77" name="Ink 176">
                <a:extLst>
                  <a:ext uri="{FF2B5EF4-FFF2-40B4-BE49-F238E27FC236}">
                    <a16:creationId xmlns:a16="http://schemas.microsoft.com/office/drawing/2014/main" id="{CE5FB971-4C79-4CAA-8E7C-B0C318F33A5C}"/>
                  </a:ext>
                </a:extLst>
              </p14:cNvPr>
              <p14:cNvContentPartPr/>
              <p14:nvPr/>
            </p14:nvContentPartPr>
            <p14:xfrm>
              <a:off x="5965532" y="3996960"/>
              <a:ext cx="18360" cy="181800"/>
            </p14:xfrm>
          </p:contentPart>
        </mc:Choice>
        <mc:Fallback xmlns="">
          <p:pic>
            <p:nvPicPr>
              <p:cNvPr id="177" name="Ink 176">
                <a:extLst>
                  <a:ext uri="{FF2B5EF4-FFF2-40B4-BE49-F238E27FC236}">
                    <a16:creationId xmlns:a16="http://schemas.microsoft.com/office/drawing/2014/main" id="{CE5FB971-4C79-4CAA-8E7C-B0C318F33A5C}"/>
                  </a:ext>
                </a:extLst>
              </p:cNvPr>
              <p:cNvPicPr/>
              <p:nvPr/>
            </p:nvPicPr>
            <p:blipFill>
              <a:blip r:embed="rId197"/>
              <a:stretch>
                <a:fillRect/>
              </a:stretch>
            </p:blipFill>
            <p:spPr>
              <a:xfrm>
                <a:off x="5947892" y="3979320"/>
                <a:ext cx="5400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78" name="Ink 177">
                <a:extLst>
                  <a:ext uri="{FF2B5EF4-FFF2-40B4-BE49-F238E27FC236}">
                    <a16:creationId xmlns:a16="http://schemas.microsoft.com/office/drawing/2014/main" id="{1A7F40BF-C68C-4A1E-95D8-11359746C9B3}"/>
                  </a:ext>
                </a:extLst>
              </p14:cNvPr>
              <p14:cNvContentPartPr/>
              <p14:nvPr/>
            </p14:nvContentPartPr>
            <p14:xfrm>
              <a:off x="6096572" y="3929280"/>
              <a:ext cx="93960" cy="211680"/>
            </p14:xfrm>
          </p:contentPart>
        </mc:Choice>
        <mc:Fallback xmlns="">
          <p:pic>
            <p:nvPicPr>
              <p:cNvPr id="178" name="Ink 177">
                <a:extLst>
                  <a:ext uri="{FF2B5EF4-FFF2-40B4-BE49-F238E27FC236}">
                    <a16:creationId xmlns:a16="http://schemas.microsoft.com/office/drawing/2014/main" id="{1A7F40BF-C68C-4A1E-95D8-11359746C9B3}"/>
                  </a:ext>
                </a:extLst>
              </p:cNvPr>
              <p:cNvPicPr/>
              <p:nvPr/>
            </p:nvPicPr>
            <p:blipFill>
              <a:blip r:embed="rId199"/>
              <a:stretch>
                <a:fillRect/>
              </a:stretch>
            </p:blipFill>
            <p:spPr>
              <a:xfrm>
                <a:off x="6078932" y="3911640"/>
                <a:ext cx="12960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79" name="Ink 178">
                <a:extLst>
                  <a:ext uri="{FF2B5EF4-FFF2-40B4-BE49-F238E27FC236}">
                    <a16:creationId xmlns:a16="http://schemas.microsoft.com/office/drawing/2014/main" id="{1EA3C42D-DD8D-414E-AB71-8641E6DF6D3B}"/>
                  </a:ext>
                </a:extLst>
              </p14:cNvPr>
              <p14:cNvContentPartPr/>
              <p14:nvPr/>
            </p14:nvContentPartPr>
            <p14:xfrm>
              <a:off x="6256772" y="4017120"/>
              <a:ext cx="8640" cy="21240"/>
            </p14:xfrm>
          </p:contentPart>
        </mc:Choice>
        <mc:Fallback xmlns="">
          <p:pic>
            <p:nvPicPr>
              <p:cNvPr id="179" name="Ink 178">
                <a:extLst>
                  <a:ext uri="{FF2B5EF4-FFF2-40B4-BE49-F238E27FC236}">
                    <a16:creationId xmlns:a16="http://schemas.microsoft.com/office/drawing/2014/main" id="{1EA3C42D-DD8D-414E-AB71-8641E6DF6D3B}"/>
                  </a:ext>
                </a:extLst>
              </p:cNvPr>
              <p:cNvPicPr/>
              <p:nvPr/>
            </p:nvPicPr>
            <p:blipFill>
              <a:blip r:embed="rId201"/>
              <a:stretch>
                <a:fillRect/>
              </a:stretch>
            </p:blipFill>
            <p:spPr>
              <a:xfrm>
                <a:off x="6238772" y="3999480"/>
                <a:ext cx="4428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80" name="Ink 179">
                <a:extLst>
                  <a:ext uri="{FF2B5EF4-FFF2-40B4-BE49-F238E27FC236}">
                    <a16:creationId xmlns:a16="http://schemas.microsoft.com/office/drawing/2014/main" id="{0E61F353-3FF8-4D80-8628-5E404ACBED28}"/>
                  </a:ext>
                </a:extLst>
              </p14:cNvPr>
              <p14:cNvContentPartPr/>
              <p14:nvPr/>
            </p14:nvContentPartPr>
            <p14:xfrm>
              <a:off x="6349292" y="3906960"/>
              <a:ext cx="132840" cy="135000"/>
            </p14:xfrm>
          </p:contentPart>
        </mc:Choice>
        <mc:Fallback xmlns="">
          <p:pic>
            <p:nvPicPr>
              <p:cNvPr id="180" name="Ink 179">
                <a:extLst>
                  <a:ext uri="{FF2B5EF4-FFF2-40B4-BE49-F238E27FC236}">
                    <a16:creationId xmlns:a16="http://schemas.microsoft.com/office/drawing/2014/main" id="{0E61F353-3FF8-4D80-8628-5E404ACBED28}"/>
                  </a:ext>
                </a:extLst>
              </p:cNvPr>
              <p:cNvPicPr/>
              <p:nvPr/>
            </p:nvPicPr>
            <p:blipFill>
              <a:blip r:embed="rId203"/>
              <a:stretch>
                <a:fillRect/>
              </a:stretch>
            </p:blipFill>
            <p:spPr>
              <a:xfrm>
                <a:off x="6331292" y="3889320"/>
                <a:ext cx="16848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81" name="Ink 180">
                <a:extLst>
                  <a:ext uri="{FF2B5EF4-FFF2-40B4-BE49-F238E27FC236}">
                    <a16:creationId xmlns:a16="http://schemas.microsoft.com/office/drawing/2014/main" id="{B4C9F32A-5688-4928-9F2D-BE8D5B52478B}"/>
                  </a:ext>
                </a:extLst>
              </p14:cNvPr>
              <p14:cNvContentPartPr/>
              <p14:nvPr/>
            </p14:nvContentPartPr>
            <p14:xfrm>
              <a:off x="6534692" y="3829560"/>
              <a:ext cx="136080" cy="215640"/>
            </p14:xfrm>
          </p:contentPart>
        </mc:Choice>
        <mc:Fallback xmlns="">
          <p:pic>
            <p:nvPicPr>
              <p:cNvPr id="181" name="Ink 180">
                <a:extLst>
                  <a:ext uri="{FF2B5EF4-FFF2-40B4-BE49-F238E27FC236}">
                    <a16:creationId xmlns:a16="http://schemas.microsoft.com/office/drawing/2014/main" id="{B4C9F32A-5688-4928-9F2D-BE8D5B52478B}"/>
                  </a:ext>
                </a:extLst>
              </p:cNvPr>
              <p:cNvPicPr/>
              <p:nvPr/>
            </p:nvPicPr>
            <p:blipFill>
              <a:blip r:embed="rId205"/>
              <a:stretch>
                <a:fillRect/>
              </a:stretch>
            </p:blipFill>
            <p:spPr>
              <a:xfrm>
                <a:off x="6516692" y="3811560"/>
                <a:ext cx="17172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83" name="Ink 182">
                <a:extLst>
                  <a:ext uri="{FF2B5EF4-FFF2-40B4-BE49-F238E27FC236}">
                    <a16:creationId xmlns:a16="http://schemas.microsoft.com/office/drawing/2014/main" id="{5AE8A629-C29C-4591-A298-ACC45FFBD582}"/>
                  </a:ext>
                </a:extLst>
              </p14:cNvPr>
              <p14:cNvContentPartPr/>
              <p14:nvPr/>
            </p14:nvContentPartPr>
            <p14:xfrm>
              <a:off x="4282172" y="4547400"/>
              <a:ext cx="138960" cy="206280"/>
            </p14:xfrm>
          </p:contentPart>
        </mc:Choice>
        <mc:Fallback xmlns="">
          <p:pic>
            <p:nvPicPr>
              <p:cNvPr id="183" name="Ink 182">
                <a:extLst>
                  <a:ext uri="{FF2B5EF4-FFF2-40B4-BE49-F238E27FC236}">
                    <a16:creationId xmlns:a16="http://schemas.microsoft.com/office/drawing/2014/main" id="{5AE8A629-C29C-4591-A298-ACC45FFBD582}"/>
                  </a:ext>
                </a:extLst>
              </p:cNvPr>
              <p:cNvPicPr/>
              <p:nvPr/>
            </p:nvPicPr>
            <p:blipFill>
              <a:blip r:embed="rId207"/>
              <a:stretch>
                <a:fillRect/>
              </a:stretch>
            </p:blipFill>
            <p:spPr>
              <a:xfrm>
                <a:off x="4264172" y="4529760"/>
                <a:ext cx="174600" cy="2419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84" name="Ink 183">
                <a:extLst>
                  <a:ext uri="{FF2B5EF4-FFF2-40B4-BE49-F238E27FC236}">
                    <a16:creationId xmlns:a16="http://schemas.microsoft.com/office/drawing/2014/main" id="{D0C37AAE-1D81-43D2-882B-9D69927DDA6C}"/>
                  </a:ext>
                </a:extLst>
              </p14:cNvPr>
              <p14:cNvContentPartPr/>
              <p14:nvPr/>
            </p14:nvContentPartPr>
            <p14:xfrm>
              <a:off x="4604012" y="4614360"/>
              <a:ext cx="22680" cy="8280"/>
            </p14:xfrm>
          </p:contentPart>
        </mc:Choice>
        <mc:Fallback xmlns="">
          <p:pic>
            <p:nvPicPr>
              <p:cNvPr id="184" name="Ink 183">
                <a:extLst>
                  <a:ext uri="{FF2B5EF4-FFF2-40B4-BE49-F238E27FC236}">
                    <a16:creationId xmlns:a16="http://schemas.microsoft.com/office/drawing/2014/main" id="{D0C37AAE-1D81-43D2-882B-9D69927DDA6C}"/>
                  </a:ext>
                </a:extLst>
              </p:cNvPr>
              <p:cNvPicPr/>
              <p:nvPr/>
            </p:nvPicPr>
            <p:blipFill>
              <a:blip r:embed="rId209"/>
              <a:stretch>
                <a:fillRect/>
              </a:stretch>
            </p:blipFill>
            <p:spPr>
              <a:xfrm>
                <a:off x="4586012" y="4596360"/>
                <a:ext cx="5832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85" name="Ink 184">
                <a:extLst>
                  <a:ext uri="{FF2B5EF4-FFF2-40B4-BE49-F238E27FC236}">
                    <a16:creationId xmlns:a16="http://schemas.microsoft.com/office/drawing/2014/main" id="{3AA12DF4-6271-43E2-960D-3E6293DCA2B0}"/>
                  </a:ext>
                </a:extLst>
              </p14:cNvPr>
              <p14:cNvContentPartPr/>
              <p14:nvPr/>
            </p14:nvContentPartPr>
            <p14:xfrm>
              <a:off x="4810652" y="4461360"/>
              <a:ext cx="171360" cy="260280"/>
            </p14:xfrm>
          </p:contentPart>
        </mc:Choice>
        <mc:Fallback xmlns="">
          <p:pic>
            <p:nvPicPr>
              <p:cNvPr id="185" name="Ink 184">
                <a:extLst>
                  <a:ext uri="{FF2B5EF4-FFF2-40B4-BE49-F238E27FC236}">
                    <a16:creationId xmlns:a16="http://schemas.microsoft.com/office/drawing/2014/main" id="{3AA12DF4-6271-43E2-960D-3E6293DCA2B0}"/>
                  </a:ext>
                </a:extLst>
              </p:cNvPr>
              <p:cNvPicPr/>
              <p:nvPr/>
            </p:nvPicPr>
            <p:blipFill>
              <a:blip r:embed="rId211"/>
              <a:stretch>
                <a:fillRect/>
              </a:stretch>
            </p:blipFill>
            <p:spPr>
              <a:xfrm>
                <a:off x="4792652" y="4443720"/>
                <a:ext cx="20700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86" name="Ink 185">
                <a:extLst>
                  <a:ext uri="{FF2B5EF4-FFF2-40B4-BE49-F238E27FC236}">
                    <a16:creationId xmlns:a16="http://schemas.microsoft.com/office/drawing/2014/main" id="{56393C88-A69E-4E7E-B311-4991BA2AB545}"/>
                  </a:ext>
                </a:extLst>
              </p14:cNvPr>
              <p14:cNvContentPartPr/>
              <p14:nvPr/>
            </p14:nvContentPartPr>
            <p14:xfrm>
              <a:off x="5096492" y="4476480"/>
              <a:ext cx="100800" cy="246960"/>
            </p14:xfrm>
          </p:contentPart>
        </mc:Choice>
        <mc:Fallback xmlns="">
          <p:pic>
            <p:nvPicPr>
              <p:cNvPr id="186" name="Ink 185">
                <a:extLst>
                  <a:ext uri="{FF2B5EF4-FFF2-40B4-BE49-F238E27FC236}">
                    <a16:creationId xmlns:a16="http://schemas.microsoft.com/office/drawing/2014/main" id="{56393C88-A69E-4E7E-B311-4991BA2AB545}"/>
                  </a:ext>
                </a:extLst>
              </p:cNvPr>
              <p:cNvPicPr/>
              <p:nvPr/>
            </p:nvPicPr>
            <p:blipFill>
              <a:blip r:embed="rId213"/>
              <a:stretch>
                <a:fillRect/>
              </a:stretch>
            </p:blipFill>
            <p:spPr>
              <a:xfrm>
                <a:off x="5078852" y="4458480"/>
                <a:ext cx="13644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87" name="Ink 186">
                <a:extLst>
                  <a:ext uri="{FF2B5EF4-FFF2-40B4-BE49-F238E27FC236}">
                    <a16:creationId xmlns:a16="http://schemas.microsoft.com/office/drawing/2014/main" id="{8783B7D4-616A-4461-B05D-8FAC9CA11FE3}"/>
                  </a:ext>
                </a:extLst>
              </p14:cNvPr>
              <p14:cNvContentPartPr/>
              <p14:nvPr/>
            </p14:nvContentPartPr>
            <p14:xfrm>
              <a:off x="5281172" y="4562160"/>
              <a:ext cx="213480" cy="125280"/>
            </p14:xfrm>
          </p:contentPart>
        </mc:Choice>
        <mc:Fallback xmlns="">
          <p:pic>
            <p:nvPicPr>
              <p:cNvPr id="187" name="Ink 186">
                <a:extLst>
                  <a:ext uri="{FF2B5EF4-FFF2-40B4-BE49-F238E27FC236}">
                    <a16:creationId xmlns:a16="http://schemas.microsoft.com/office/drawing/2014/main" id="{8783B7D4-616A-4461-B05D-8FAC9CA11FE3}"/>
                  </a:ext>
                </a:extLst>
              </p:cNvPr>
              <p:cNvPicPr/>
              <p:nvPr/>
            </p:nvPicPr>
            <p:blipFill>
              <a:blip r:embed="rId215"/>
              <a:stretch>
                <a:fillRect/>
              </a:stretch>
            </p:blipFill>
            <p:spPr>
              <a:xfrm>
                <a:off x="5263532" y="4544160"/>
                <a:ext cx="24912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88" name="Ink 187">
                <a:extLst>
                  <a:ext uri="{FF2B5EF4-FFF2-40B4-BE49-F238E27FC236}">
                    <a16:creationId xmlns:a16="http://schemas.microsoft.com/office/drawing/2014/main" id="{4031F805-6783-4D64-B551-B914578B83AC}"/>
                  </a:ext>
                </a:extLst>
              </p14:cNvPr>
              <p14:cNvContentPartPr/>
              <p14:nvPr/>
            </p14:nvContentPartPr>
            <p14:xfrm>
              <a:off x="4160852" y="4313400"/>
              <a:ext cx="1480680" cy="624600"/>
            </p14:xfrm>
          </p:contentPart>
        </mc:Choice>
        <mc:Fallback xmlns="">
          <p:pic>
            <p:nvPicPr>
              <p:cNvPr id="188" name="Ink 187">
                <a:extLst>
                  <a:ext uri="{FF2B5EF4-FFF2-40B4-BE49-F238E27FC236}">
                    <a16:creationId xmlns:a16="http://schemas.microsoft.com/office/drawing/2014/main" id="{4031F805-6783-4D64-B551-B914578B83AC}"/>
                  </a:ext>
                </a:extLst>
              </p:cNvPr>
              <p:cNvPicPr/>
              <p:nvPr/>
            </p:nvPicPr>
            <p:blipFill>
              <a:blip r:embed="rId217"/>
              <a:stretch>
                <a:fillRect/>
              </a:stretch>
            </p:blipFill>
            <p:spPr>
              <a:xfrm>
                <a:off x="4142852" y="4295760"/>
                <a:ext cx="1516320" cy="660240"/>
              </a:xfrm>
              <a:prstGeom prst="rect">
                <a:avLst/>
              </a:prstGeom>
            </p:spPr>
          </p:pic>
        </mc:Fallback>
      </mc:AlternateContent>
    </p:spTree>
    <p:extLst>
      <p:ext uri="{BB962C8B-B14F-4D97-AF65-F5344CB8AC3E}">
        <p14:creationId xmlns:p14="http://schemas.microsoft.com/office/powerpoint/2010/main" val="3947537797"/>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1118527"/>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0199723"/>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34228" y="77929"/>
            <a:ext cx="3409772"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531743" y="253448"/>
            <a:ext cx="4532244" cy="461665"/>
          </a:xfrm>
          <a:prstGeom prst="rect">
            <a:avLst/>
          </a:prstGeom>
          <a:noFill/>
        </p:spPr>
        <p:txBody>
          <a:bodyPr wrap="square" rtlCol="0">
            <a:spAutoFit/>
          </a:bodyPr>
          <a:lstStyle/>
          <a:p>
            <a:r>
              <a:rPr lang="en-GB" sz="2400"/>
              <a:t>Find the mean number of widgets.</a:t>
            </a:r>
          </a:p>
        </p:txBody>
      </p:sp>
      <p:graphicFrame>
        <p:nvGraphicFramePr>
          <p:cNvPr id="5" name="Table 3">
            <a:extLst>
              <a:ext uri="{FF2B5EF4-FFF2-40B4-BE49-F238E27FC236}">
                <a16:creationId xmlns:a16="http://schemas.microsoft.com/office/drawing/2014/main" id="{14D65DDB-AECF-83F7-09C0-D74485B732C9}"/>
              </a:ext>
            </a:extLst>
          </p:cNvPr>
          <p:cNvGraphicFramePr>
            <a:graphicFrameLocks noGrp="1"/>
          </p:cNvGraphicFramePr>
          <p:nvPr/>
        </p:nvGraphicFramePr>
        <p:xfrm>
          <a:off x="438145" y="1083891"/>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spTree>
    <p:extLst>
      <p:ext uri="{BB962C8B-B14F-4D97-AF65-F5344CB8AC3E}">
        <p14:creationId xmlns:p14="http://schemas.microsoft.com/office/powerpoint/2010/main" val="89860306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29F1186-C793-3AB0-443D-660C559FEC11}"/>
              </a:ext>
            </a:extLst>
          </p:cNvPr>
          <p:cNvSpPr txBox="1"/>
          <p:nvPr/>
        </p:nvSpPr>
        <p:spPr>
          <a:xfrm>
            <a:off x="1128654" y="195232"/>
            <a:ext cx="6290395" cy="5324535"/>
          </a:xfrm>
          <a:prstGeom prst="rect">
            <a:avLst/>
          </a:prstGeom>
          <a:noFill/>
        </p:spPr>
        <p:txBody>
          <a:bodyPr wrap="square" rtlCol="0">
            <a:spAutoFit/>
          </a:bodyPr>
          <a:lstStyle/>
          <a:p>
            <a:r>
              <a:rPr lang="en-GB" b="1"/>
              <a:t>This is how I normally deliver these worked examples.</a:t>
            </a:r>
          </a:p>
          <a:p>
            <a:endParaRPr lang="en-GB" sz="1400"/>
          </a:p>
          <a:p>
            <a:r>
              <a:rPr lang="en-GB" sz="1400"/>
              <a:t>I put a slide '</a:t>
            </a:r>
            <a:r>
              <a:rPr lang="en-GB" sz="1400" i="1"/>
              <a:t>Studying</a:t>
            </a:r>
            <a:r>
              <a:rPr lang="en-GB" sz="1400"/>
              <a:t> a worked example' on the board, and ensure all students are looking at the board in silence with empty hands.</a:t>
            </a:r>
          </a:p>
          <a:p>
            <a:endParaRPr lang="en-GB" sz="1400"/>
          </a:p>
          <a:p>
            <a:r>
              <a:rPr lang="en-GB" sz="1400"/>
              <a:t>I stand at the back of the room with a USB clicker and advance through the slides in (near) silence when I think they're ready for the next one. They should put thumbs up to help with this, but rarely do. Sometimes I go to the front and say 'Jim, eyes on the board', and I also say 'Step 3' etc as I go to each slide.</a:t>
            </a:r>
          </a:p>
          <a:p>
            <a:endParaRPr lang="en-GB" sz="1400"/>
          </a:p>
          <a:p>
            <a:r>
              <a:rPr lang="en-GB" sz="1400"/>
              <a:t>I say 'Now in pairs...' when that part comes, then roam around listening in on their discussions and trying to guide them.</a:t>
            </a:r>
          </a:p>
          <a:p>
            <a:endParaRPr lang="en-GB" sz="1400"/>
          </a:p>
          <a:p>
            <a:r>
              <a:rPr lang="en-GB" sz="1400"/>
              <a:t>I have pre-printed 4-to-a-page copies of the slide which has 'quietly in pairs' and 'your turn' on the right. I hand these out, then tell the class to stick these in, and ideally annotate them (they rarely annotate). If I feel they're still confused, I offer them the option of starting the your turn if confident enough, or listening in as I go back through the steps again, this time with narration.</a:t>
            </a:r>
          </a:p>
          <a:p>
            <a:endParaRPr lang="en-GB" sz="1400"/>
          </a:p>
          <a:p>
            <a:r>
              <a:rPr lang="en-GB" sz="1400"/>
              <a:t>They do the 'Your turn', and I try to get them to follow the method I've given them in the worked example. Sometimes I have the solutions printed as I roam, sometimes I put answers (but not solutions) on the board, maybe jumbled up. When most are done, I put the solutions on the board, and by now there's usually another worksheet practising similar questions they're getting on with.</a:t>
            </a:r>
          </a:p>
        </p:txBody>
      </p:sp>
    </p:spTree>
    <p:extLst>
      <p:ext uri="{BB962C8B-B14F-4D97-AF65-F5344CB8AC3E}">
        <p14:creationId xmlns:p14="http://schemas.microsoft.com/office/powerpoint/2010/main" val="22103237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2" name="TextBox 1">
            <a:extLst>
              <a:ext uri="{FF2B5EF4-FFF2-40B4-BE49-F238E27FC236}">
                <a16:creationId xmlns:a16="http://schemas.microsoft.com/office/drawing/2014/main" id="{4818FC85-2AE5-B5CC-6922-DC5E7E6596DE}"/>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11" name="Group 10">
            <a:extLst>
              <a:ext uri="{FF2B5EF4-FFF2-40B4-BE49-F238E27FC236}">
                <a16:creationId xmlns:a16="http://schemas.microsoft.com/office/drawing/2014/main" id="{4D276AD2-0A97-A6ED-F2E9-3873F65467C5}"/>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6" name="Ink 5">
                  <a:extLst>
                    <a:ext uri="{FF2B5EF4-FFF2-40B4-BE49-F238E27FC236}">
                      <a16:creationId xmlns:a16="http://schemas.microsoft.com/office/drawing/2014/main" id="{05A3DB6C-BB7A-BAA7-5A45-B828001FC999}"/>
                    </a:ext>
                  </a:extLst>
                </p14:cNvPr>
                <p14:cNvContentPartPr/>
                <p14:nvPr/>
              </p14:nvContentPartPr>
              <p14:xfrm>
                <a:off x="510083" y="1651936"/>
                <a:ext cx="23400" cy="245880"/>
              </p14:xfrm>
            </p:contentPart>
          </mc:Choice>
          <mc:Fallback xmlns="">
            <p:pic>
              <p:nvPicPr>
                <p:cNvPr id="6" name="Ink 5">
                  <a:extLst>
                    <a:ext uri="{FF2B5EF4-FFF2-40B4-BE49-F238E27FC236}">
                      <a16:creationId xmlns:a16="http://schemas.microsoft.com/office/drawing/2014/main" id="{05A3DB6C-BB7A-BAA7-5A45-B828001FC999}"/>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 name="Ink 7">
                  <a:extLst>
                    <a:ext uri="{FF2B5EF4-FFF2-40B4-BE49-F238E27FC236}">
                      <a16:creationId xmlns:a16="http://schemas.microsoft.com/office/drawing/2014/main" id="{8C02E3DF-E6E1-E946-18DD-49456C8522F8}"/>
                    </a:ext>
                  </a:extLst>
                </p14:cNvPr>
                <p14:cNvContentPartPr/>
                <p14:nvPr/>
              </p14:nvContentPartPr>
              <p14:xfrm>
                <a:off x="506483" y="1601896"/>
                <a:ext cx="202680" cy="284400"/>
              </p14:xfrm>
            </p:contentPart>
          </mc:Choice>
          <mc:Fallback xmlns="">
            <p:pic>
              <p:nvPicPr>
                <p:cNvPr id="8" name="Ink 7">
                  <a:extLst>
                    <a:ext uri="{FF2B5EF4-FFF2-40B4-BE49-F238E27FC236}">
                      <a16:creationId xmlns:a16="http://schemas.microsoft.com/office/drawing/2014/main" id="{8C02E3DF-E6E1-E946-18DD-49456C8522F8}"/>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20" name="Group 19">
            <a:extLst>
              <a:ext uri="{FF2B5EF4-FFF2-40B4-BE49-F238E27FC236}">
                <a16:creationId xmlns:a16="http://schemas.microsoft.com/office/drawing/2014/main" id="{88834505-0CC5-D84A-A59E-FF2E9ED0BCB3}"/>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16" name="Ink 15">
                  <a:extLst>
                    <a:ext uri="{FF2B5EF4-FFF2-40B4-BE49-F238E27FC236}">
                      <a16:creationId xmlns:a16="http://schemas.microsoft.com/office/drawing/2014/main" id="{32E3D092-6B12-C466-8EA9-7F2AF962B2FA}"/>
                    </a:ext>
                  </a:extLst>
                </p14:cNvPr>
                <p14:cNvContentPartPr/>
                <p14:nvPr/>
              </p14:nvContentPartPr>
              <p14:xfrm>
                <a:off x="528803" y="2367616"/>
                <a:ext cx="222120" cy="72720"/>
              </p14:xfrm>
            </p:contentPart>
          </mc:Choice>
          <mc:Fallback xmlns="">
            <p:pic>
              <p:nvPicPr>
                <p:cNvPr id="16" name="Ink 15">
                  <a:extLst>
                    <a:ext uri="{FF2B5EF4-FFF2-40B4-BE49-F238E27FC236}">
                      <a16:creationId xmlns:a16="http://schemas.microsoft.com/office/drawing/2014/main" id="{32E3D092-6B12-C466-8EA9-7F2AF962B2FA}"/>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9" name="Ink 18">
                  <a:extLst>
                    <a:ext uri="{FF2B5EF4-FFF2-40B4-BE49-F238E27FC236}">
                      <a16:creationId xmlns:a16="http://schemas.microsoft.com/office/drawing/2014/main" id="{D3FF2CE2-C54D-19B1-A0F2-0F58056DAFB8}"/>
                    </a:ext>
                  </a:extLst>
                </p14:cNvPr>
                <p14:cNvContentPartPr/>
                <p14:nvPr/>
              </p14:nvContentPartPr>
              <p14:xfrm>
                <a:off x="568763" y="2432056"/>
                <a:ext cx="136080" cy="266400"/>
              </p14:xfrm>
            </p:contentPart>
          </mc:Choice>
          <mc:Fallback xmlns="">
            <p:pic>
              <p:nvPicPr>
                <p:cNvPr id="19" name="Ink 18">
                  <a:extLst>
                    <a:ext uri="{FF2B5EF4-FFF2-40B4-BE49-F238E27FC236}">
                      <a16:creationId xmlns:a16="http://schemas.microsoft.com/office/drawing/2014/main" id="{D3FF2CE2-C54D-19B1-A0F2-0F58056DAFB8}"/>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23" name="Group 22">
            <a:extLst>
              <a:ext uri="{FF2B5EF4-FFF2-40B4-BE49-F238E27FC236}">
                <a16:creationId xmlns:a16="http://schemas.microsoft.com/office/drawing/2014/main" id="{33CDBA57-0A43-B87B-F986-E688DC988B50}"/>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21" name="Ink 20">
                  <a:extLst>
                    <a:ext uri="{FF2B5EF4-FFF2-40B4-BE49-F238E27FC236}">
                      <a16:creationId xmlns:a16="http://schemas.microsoft.com/office/drawing/2014/main" id="{C59DE4C0-FC0D-B8DD-B84C-D17FFDAE85AE}"/>
                    </a:ext>
                  </a:extLst>
                </p14:cNvPr>
                <p14:cNvContentPartPr/>
                <p14:nvPr/>
              </p14:nvContentPartPr>
              <p14:xfrm>
                <a:off x="546443" y="3207856"/>
                <a:ext cx="29160" cy="199800"/>
              </p14:xfrm>
            </p:contentPart>
          </mc:Choice>
          <mc:Fallback xmlns="">
            <p:pic>
              <p:nvPicPr>
                <p:cNvPr id="21" name="Ink 20">
                  <a:extLst>
                    <a:ext uri="{FF2B5EF4-FFF2-40B4-BE49-F238E27FC236}">
                      <a16:creationId xmlns:a16="http://schemas.microsoft.com/office/drawing/2014/main" id="{C59DE4C0-FC0D-B8DD-B84C-D17FFDAE85AE}"/>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2" name="Ink 21">
                  <a:extLst>
                    <a:ext uri="{FF2B5EF4-FFF2-40B4-BE49-F238E27FC236}">
                      <a16:creationId xmlns:a16="http://schemas.microsoft.com/office/drawing/2014/main" id="{978623C4-A58F-B805-A306-F8BE9C1B0144}"/>
                    </a:ext>
                  </a:extLst>
                </p14:cNvPr>
                <p14:cNvContentPartPr/>
                <p14:nvPr/>
              </p14:nvContentPartPr>
              <p14:xfrm>
                <a:off x="541403" y="3182296"/>
                <a:ext cx="256320" cy="239040"/>
              </p14:xfrm>
            </p:contentPart>
          </mc:Choice>
          <mc:Fallback xmlns="">
            <p:pic>
              <p:nvPicPr>
                <p:cNvPr id="22" name="Ink 21">
                  <a:extLst>
                    <a:ext uri="{FF2B5EF4-FFF2-40B4-BE49-F238E27FC236}">
                      <a16:creationId xmlns:a16="http://schemas.microsoft.com/office/drawing/2014/main" id="{978623C4-A58F-B805-A306-F8BE9C1B0144}"/>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30" name="Group 29">
            <a:extLst>
              <a:ext uri="{FF2B5EF4-FFF2-40B4-BE49-F238E27FC236}">
                <a16:creationId xmlns:a16="http://schemas.microsoft.com/office/drawing/2014/main" id="{04F2D218-743B-622A-4709-C0322A76AF7B}"/>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24" name="Ink 23">
                  <a:extLst>
                    <a:ext uri="{FF2B5EF4-FFF2-40B4-BE49-F238E27FC236}">
                      <a16:creationId xmlns:a16="http://schemas.microsoft.com/office/drawing/2014/main" id="{F2DFB4B7-6CA3-7B3D-F398-D9088E7C889B}"/>
                    </a:ext>
                  </a:extLst>
                </p14:cNvPr>
                <p14:cNvContentPartPr/>
                <p14:nvPr/>
              </p14:nvContentPartPr>
              <p14:xfrm>
                <a:off x="1288763" y="1600456"/>
                <a:ext cx="453240" cy="321480"/>
              </p14:xfrm>
            </p:contentPart>
          </mc:Choice>
          <mc:Fallback xmlns="">
            <p:pic>
              <p:nvPicPr>
                <p:cNvPr id="24" name="Ink 23">
                  <a:extLst>
                    <a:ext uri="{FF2B5EF4-FFF2-40B4-BE49-F238E27FC236}">
                      <a16:creationId xmlns:a16="http://schemas.microsoft.com/office/drawing/2014/main" id="{F2DFB4B7-6CA3-7B3D-F398-D9088E7C889B}"/>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5" name="Ink 24">
                  <a:extLst>
                    <a:ext uri="{FF2B5EF4-FFF2-40B4-BE49-F238E27FC236}">
                      <a16:creationId xmlns:a16="http://schemas.microsoft.com/office/drawing/2014/main" id="{AB204FEF-39EC-FE86-902A-89077FFEC3BE}"/>
                    </a:ext>
                  </a:extLst>
                </p14:cNvPr>
                <p14:cNvContentPartPr/>
                <p14:nvPr/>
              </p14:nvContentPartPr>
              <p14:xfrm>
                <a:off x="1363643" y="1582456"/>
                <a:ext cx="360720" cy="339120"/>
              </p14:xfrm>
            </p:contentPart>
          </mc:Choice>
          <mc:Fallback xmlns="">
            <p:pic>
              <p:nvPicPr>
                <p:cNvPr id="25" name="Ink 24">
                  <a:extLst>
                    <a:ext uri="{FF2B5EF4-FFF2-40B4-BE49-F238E27FC236}">
                      <a16:creationId xmlns:a16="http://schemas.microsoft.com/office/drawing/2014/main" id="{AB204FEF-39EC-FE86-902A-89077FFEC3BE}"/>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6" name="Ink 25">
                  <a:extLst>
                    <a:ext uri="{FF2B5EF4-FFF2-40B4-BE49-F238E27FC236}">
                      <a16:creationId xmlns:a16="http://schemas.microsoft.com/office/drawing/2014/main" id="{A1A3554E-7D2C-0CED-D37C-81A3CF61DA83}"/>
                    </a:ext>
                  </a:extLst>
                </p14:cNvPr>
                <p14:cNvContentPartPr/>
                <p14:nvPr/>
              </p14:nvContentPartPr>
              <p14:xfrm>
                <a:off x="1750283" y="1581376"/>
                <a:ext cx="415800" cy="44280"/>
              </p14:xfrm>
            </p:contentPart>
          </mc:Choice>
          <mc:Fallback xmlns="">
            <p:pic>
              <p:nvPicPr>
                <p:cNvPr id="26" name="Ink 25">
                  <a:extLst>
                    <a:ext uri="{FF2B5EF4-FFF2-40B4-BE49-F238E27FC236}">
                      <a16:creationId xmlns:a16="http://schemas.microsoft.com/office/drawing/2014/main" id="{A1A3554E-7D2C-0CED-D37C-81A3CF61DA83}"/>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7" name="Ink 26">
                  <a:extLst>
                    <a:ext uri="{FF2B5EF4-FFF2-40B4-BE49-F238E27FC236}">
                      <a16:creationId xmlns:a16="http://schemas.microsoft.com/office/drawing/2014/main" id="{E5583AF8-0D2A-12F5-1F83-97C452C6C511}"/>
                    </a:ext>
                  </a:extLst>
                </p14:cNvPr>
                <p14:cNvContentPartPr/>
                <p14:nvPr/>
              </p14:nvContentPartPr>
              <p14:xfrm>
                <a:off x="1728323" y="1906456"/>
                <a:ext cx="437760" cy="37440"/>
              </p14:xfrm>
            </p:contentPart>
          </mc:Choice>
          <mc:Fallback xmlns="">
            <p:pic>
              <p:nvPicPr>
                <p:cNvPr id="27" name="Ink 26">
                  <a:extLst>
                    <a:ext uri="{FF2B5EF4-FFF2-40B4-BE49-F238E27FC236}">
                      <a16:creationId xmlns:a16="http://schemas.microsoft.com/office/drawing/2014/main" id="{E5583AF8-0D2A-12F5-1F83-97C452C6C511}"/>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28" name="Ink 27">
                  <a:extLst>
                    <a:ext uri="{FF2B5EF4-FFF2-40B4-BE49-F238E27FC236}">
                      <a16:creationId xmlns:a16="http://schemas.microsoft.com/office/drawing/2014/main" id="{BA3F289B-3611-ACF0-76A2-A9372F3E94D5}"/>
                    </a:ext>
                  </a:extLst>
                </p14:cNvPr>
                <p14:cNvContentPartPr/>
                <p14:nvPr/>
              </p14:nvContentPartPr>
              <p14:xfrm>
                <a:off x="2170043" y="1606576"/>
                <a:ext cx="39240" cy="311760"/>
              </p14:xfrm>
            </p:contentPart>
          </mc:Choice>
          <mc:Fallback xmlns="">
            <p:pic>
              <p:nvPicPr>
                <p:cNvPr id="28" name="Ink 27">
                  <a:extLst>
                    <a:ext uri="{FF2B5EF4-FFF2-40B4-BE49-F238E27FC236}">
                      <a16:creationId xmlns:a16="http://schemas.microsoft.com/office/drawing/2014/main" id="{BA3F289B-3611-ACF0-76A2-A9372F3E94D5}"/>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43" name="Group 42">
            <a:extLst>
              <a:ext uri="{FF2B5EF4-FFF2-40B4-BE49-F238E27FC236}">
                <a16:creationId xmlns:a16="http://schemas.microsoft.com/office/drawing/2014/main" id="{946E848E-A43F-0FD1-AEE3-DDB2B1D66A79}"/>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29" name="Ink 28">
                  <a:extLst>
                    <a:ext uri="{FF2B5EF4-FFF2-40B4-BE49-F238E27FC236}">
                      <a16:creationId xmlns:a16="http://schemas.microsoft.com/office/drawing/2014/main" id="{0649D691-CBEF-4CFB-7B44-FB3F064E9343}"/>
                    </a:ext>
                  </a:extLst>
                </p14:cNvPr>
                <p14:cNvContentPartPr/>
                <p14:nvPr/>
              </p14:nvContentPartPr>
              <p14:xfrm>
                <a:off x="1281563" y="2373376"/>
                <a:ext cx="353160" cy="332280"/>
              </p14:xfrm>
            </p:contentPart>
          </mc:Choice>
          <mc:Fallback xmlns="">
            <p:pic>
              <p:nvPicPr>
                <p:cNvPr id="29" name="Ink 28">
                  <a:extLst>
                    <a:ext uri="{FF2B5EF4-FFF2-40B4-BE49-F238E27FC236}">
                      <a16:creationId xmlns:a16="http://schemas.microsoft.com/office/drawing/2014/main" id="{0649D691-CBEF-4CFB-7B44-FB3F064E9343}"/>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1" name="Ink 30">
                  <a:extLst>
                    <a:ext uri="{FF2B5EF4-FFF2-40B4-BE49-F238E27FC236}">
                      <a16:creationId xmlns:a16="http://schemas.microsoft.com/office/drawing/2014/main" id="{F0FEBEB4-2FE8-9B78-5795-2EC3E880B61D}"/>
                    </a:ext>
                  </a:extLst>
                </p14:cNvPr>
                <p14:cNvContentPartPr/>
                <p14:nvPr/>
              </p14:nvContentPartPr>
              <p14:xfrm>
                <a:off x="1640123" y="2347816"/>
                <a:ext cx="46080" cy="376560"/>
              </p14:xfrm>
            </p:contentPart>
          </mc:Choice>
          <mc:Fallback xmlns="">
            <p:pic>
              <p:nvPicPr>
                <p:cNvPr id="31" name="Ink 30">
                  <a:extLst>
                    <a:ext uri="{FF2B5EF4-FFF2-40B4-BE49-F238E27FC236}">
                      <a16:creationId xmlns:a16="http://schemas.microsoft.com/office/drawing/2014/main" id="{F0FEBEB4-2FE8-9B78-5795-2EC3E880B61D}"/>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2" name="Ink 31">
                  <a:extLst>
                    <a:ext uri="{FF2B5EF4-FFF2-40B4-BE49-F238E27FC236}">
                      <a16:creationId xmlns:a16="http://schemas.microsoft.com/office/drawing/2014/main" id="{6FC814F0-8788-80E5-9ADD-7267E14670AD}"/>
                    </a:ext>
                  </a:extLst>
                </p14:cNvPr>
                <p14:cNvContentPartPr/>
                <p14:nvPr/>
              </p14:nvContentPartPr>
              <p14:xfrm>
                <a:off x="1339883" y="2346016"/>
                <a:ext cx="405720" cy="9720"/>
              </p14:xfrm>
            </p:contentPart>
          </mc:Choice>
          <mc:Fallback xmlns="">
            <p:pic>
              <p:nvPicPr>
                <p:cNvPr id="32" name="Ink 31">
                  <a:extLst>
                    <a:ext uri="{FF2B5EF4-FFF2-40B4-BE49-F238E27FC236}">
                      <a16:creationId xmlns:a16="http://schemas.microsoft.com/office/drawing/2014/main" id="{6FC814F0-8788-80E5-9ADD-7267E14670AD}"/>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3" name="Ink 32">
                  <a:extLst>
                    <a:ext uri="{FF2B5EF4-FFF2-40B4-BE49-F238E27FC236}">
                      <a16:creationId xmlns:a16="http://schemas.microsoft.com/office/drawing/2014/main" id="{DB9971E7-9790-2D26-DC29-DCCF1B2359AE}"/>
                    </a:ext>
                  </a:extLst>
                </p14:cNvPr>
                <p14:cNvContentPartPr/>
                <p14:nvPr/>
              </p14:nvContentPartPr>
              <p14:xfrm>
                <a:off x="1689443" y="2318296"/>
                <a:ext cx="480960" cy="41760"/>
              </p14:xfrm>
            </p:contentPart>
          </mc:Choice>
          <mc:Fallback xmlns="">
            <p:pic>
              <p:nvPicPr>
                <p:cNvPr id="33" name="Ink 32">
                  <a:extLst>
                    <a:ext uri="{FF2B5EF4-FFF2-40B4-BE49-F238E27FC236}">
                      <a16:creationId xmlns:a16="http://schemas.microsoft.com/office/drawing/2014/main" id="{DB9971E7-9790-2D26-DC29-DCCF1B2359AE}"/>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4" name="Ink 33">
                  <a:extLst>
                    <a:ext uri="{FF2B5EF4-FFF2-40B4-BE49-F238E27FC236}">
                      <a16:creationId xmlns:a16="http://schemas.microsoft.com/office/drawing/2014/main" id="{9AE351E4-B85B-D6D4-E903-3BE744F50266}"/>
                    </a:ext>
                  </a:extLst>
                </p14:cNvPr>
                <p14:cNvContentPartPr/>
                <p14:nvPr/>
              </p14:nvContentPartPr>
              <p14:xfrm>
                <a:off x="1694483" y="2680456"/>
                <a:ext cx="429120" cy="33840"/>
              </p14:xfrm>
            </p:contentPart>
          </mc:Choice>
          <mc:Fallback xmlns="">
            <p:pic>
              <p:nvPicPr>
                <p:cNvPr id="34" name="Ink 33">
                  <a:extLst>
                    <a:ext uri="{FF2B5EF4-FFF2-40B4-BE49-F238E27FC236}">
                      <a16:creationId xmlns:a16="http://schemas.microsoft.com/office/drawing/2014/main" id="{9AE351E4-B85B-D6D4-E903-3BE744F50266}"/>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5" name="Ink 34">
                  <a:extLst>
                    <a:ext uri="{FF2B5EF4-FFF2-40B4-BE49-F238E27FC236}">
                      <a16:creationId xmlns:a16="http://schemas.microsoft.com/office/drawing/2014/main" id="{7BC9F643-C1A6-C4B9-B3F6-62BFD2F61CF6}"/>
                    </a:ext>
                  </a:extLst>
                </p14:cNvPr>
                <p14:cNvContentPartPr/>
                <p14:nvPr/>
              </p14:nvContentPartPr>
              <p14:xfrm>
                <a:off x="2170763" y="2303896"/>
                <a:ext cx="29880" cy="349560"/>
              </p14:xfrm>
            </p:contentPart>
          </mc:Choice>
          <mc:Fallback xmlns="">
            <p:pic>
              <p:nvPicPr>
                <p:cNvPr id="35" name="Ink 34">
                  <a:extLst>
                    <a:ext uri="{FF2B5EF4-FFF2-40B4-BE49-F238E27FC236}">
                      <a16:creationId xmlns:a16="http://schemas.microsoft.com/office/drawing/2014/main" id="{7BC9F643-C1A6-C4B9-B3F6-62BFD2F61CF6}"/>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6" name="Ink 35">
                  <a:extLst>
                    <a:ext uri="{FF2B5EF4-FFF2-40B4-BE49-F238E27FC236}">
                      <a16:creationId xmlns:a16="http://schemas.microsoft.com/office/drawing/2014/main" id="{66B8162C-5709-8AE3-811F-349E7FC639A4}"/>
                    </a:ext>
                  </a:extLst>
                </p14:cNvPr>
                <p14:cNvContentPartPr/>
                <p14:nvPr/>
              </p14:nvContentPartPr>
              <p14:xfrm>
                <a:off x="2179043" y="2674696"/>
                <a:ext cx="567360" cy="9360"/>
              </p14:xfrm>
            </p:contentPart>
          </mc:Choice>
          <mc:Fallback xmlns="">
            <p:pic>
              <p:nvPicPr>
                <p:cNvPr id="36" name="Ink 35">
                  <a:extLst>
                    <a:ext uri="{FF2B5EF4-FFF2-40B4-BE49-F238E27FC236}">
                      <a16:creationId xmlns:a16="http://schemas.microsoft.com/office/drawing/2014/main" id="{66B8162C-5709-8AE3-811F-349E7FC639A4}"/>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7" name="Ink 36">
                  <a:extLst>
                    <a:ext uri="{FF2B5EF4-FFF2-40B4-BE49-F238E27FC236}">
                      <a16:creationId xmlns:a16="http://schemas.microsoft.com/office/drawing/2014/main" id="{70356AA8-A115-1B85-5D70-80E19AE88F2A}"/>
                    </a:ext>
                  </a:extLst>
                </p14:cNvPr>
                <p14:cNvContentPartPr/>
                <p14:nvPr/>
              </p14:nvContentPartPr>
              <p14:xfrm>
                <a:off x="2201723" y="2320456"/>
                <a:ext cx="519840" cy="379080"/>
              </p14:xfrm>
            </p:contentPart>
          </mc:Choice>
          <mc:Fallback xmlns="">
            <p:pic>
              <p:nvPicPr>
                <p:cNvPr id="37" name="Ink 36">
                  <a:extLst>
                    <a:ext uri="{FF2B5EF4-FFF2-40B4-BE49-F238E27FC236}">
                      <a16:creationId xmlns:a16="http://schemas.microsoft.com/office/drawing/2014/main" id="{70356AA8-A115-1B85-5D70-80E19AE88F2A}"/>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8" name="Ink 37">
                  <a:extLst>
                    <a:ext uri="{FF2B5EF4-FFF2-40B4-BE49-F238E27FC236}">
                      <a16:creationId xmlns:a16="http://schemas.microsoft.com/office/drawing/2014/main" id="{4B526721-6871-0A04-9F39-AE64B5E3F8A1}"/>
                    </a:ext>
                  </a:extLst>
                </p14:cNvPr>
                <p14:cNvContentPartPr/>
                <p14:nvPr/>
              </p14:nvContentPartPr>
              <p14:xfrm>
                <a:off x="2746403" y="2674336"/>
                <a:ext cx="529200" cy="23760"/>
              </p14:xfrm>
            </p:contentPart>
          </mc:Choice>
          <mc:Fallback xmlns="">
            <p:pic>
              <p:nvPicPr>
                <p:cNvPr id="38" name="Ink 37">
                  <a:extLst>
                    <a:ext uri="{FF2B5EF4-FFF2-40B4-BE49-F238E27FC236}">
                      <a16:creationId xmlns:a16="http://schemas.microsoft.com/office/drawing/2014/main" id="{4B526721-6871-0A04-9F39-AE64B5E3F8A1}"/>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9" name="Ink 38">
                  <a:extLst>
                    <a:ext uri="{FF2B5EF4-FFF2-40B4-BE49-F238E27FC236}">
                      <a16:creationId xmlns:a16="http://schemas.microsoft.com/office/drawing/2014/main" id="{A2E1370E-EA6C-6757-7C26-CEEE87BCD8D1}"/>
                    </a:ext>
                  </a:extLst>
                </p14:cNvPr>
                <p14:cNvContentPartPr/>
                <p14:nvPr/>
              </p14:nvContentPartPr>
              <p14:xfrm>
                <a:off x="2719403" y="2297776"/>
                <a:ext cx="531360" cy="401400"/>
              </p14:xfrm>
            </p:contentPart>
          </mc:Choice>
          <mc:Fallback xmlns="">
            <p:pic>
              <p:nvPicPr>
                <p:cNvPr id="39" name="Ink 38">
                  <a:extLst>
                    <a:ext uri="{FF2B5EF4-FFF2-40B4-BE49-F238E27FC236}">
                      <a16:creationId xmlns:a16="http://schemas.microsoft.com/office/drawing/2014/main" id="{A2E1370E-EA6C-6757-7C26-CEEE87BCD8D1}"/>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1" name="Ink 40">
                  <a:extLst>
                    <a:ext uri="{FF2B5EF4-FFF2-40B4-BE49-F238E27FC236}">
                      <a16:creationId xmlns:a16="http://schemas.microsoft.com/office/drawing/2014/main" id="{CF921FB0-DEFC-3BCF-7969-F18EE94F35BA}"/>
                    </a:ext>
                  </a:extLst>
                </p14:cNvPr>
                <p14:cNvContentPartPr/>
                <p14:nvPr/>
              </p14:nvContentPartPr>
              <p14:xfrm>
                <a:off x="3286043" y="2639056"/>
                <a:ext cx="419760" cy="66240"/>
              </p14:xfrm>
            </p:contentPart>
          </mc:Choice>
          <mc:Fallback xmlns="">
            <p:pic>
              <p:nvPicPr>
                <p:cNvPr id="41" name="Ink 40">
                  <a:extLst>
                    <a:ext uri="{FF2B5EF4-FFF2-40B4-BE49-F238E27FC236}">
                      <a16:creationId xmlns:a16="http://schemas.microsoft.com/office/drawing/2014/main" id="{CF921FB0-DEFC-3BCF-7969-F18EE94F35BA}"/>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2" name="Ink 41">
                  <a:extLst>
                    <a:ext uri="{FF2B5EF4-FFF2-40B4-BE49-F238E27FC236}">
                      <a16:creationId xmlns:a16="http://schemas.microsoft.com/office/drawing/2014/main" id="{23318A40-F9DB-69A8-6C29-06869196061B}"/>
                    </a:ext>
                  </a:extLst>
                </p14:cNvPr>
                <p14:cNvContentPartPr/>
                <p14:nvPr/>
              </p14:nvContentPartPr>
              <p14:xfrm>
                <a:off x="3148523" y="2233696"/>
                <a:ext cx="591480" cy="443160"/>
              </p14:xfrm>
            </p:contentPart>
          </mc:Choice>
          <mc:Fallback xmlns="">
            <p:pic>
              <p:nvPicPr>
                <p:cNvPr id="42" name="Ink 41">
                  <a:extLst>
                    <a:ext uri="{FF2B5EF4-FFF2-40B4-BE49-F238E27FC236}">
                      <a16:creationId xmlns:a16="http://schemas.microsoft.com/office/drawing/2014/main" id="{23318A40-F9DB-69A8-6C29-06869196061B}"/>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60" name="Group 59">
            <a:extLst>
              <a:ext uri="{FF2B5EF4-FFF2-40B4-BE49-F238E27FC236}">
                <a16:creationId xmlns:a16="http://schemas.microsoft.com/office/drawing/2014/main" id="{78BF52E4-E4E2-BA22-66A6-D737300007B7}"/>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47" name="Ink 46">
                  <a:extLst>
                    <a:ext uri="{FF2B5EF4-FFF2-40B4-BE49-F238E27FC236}">
                      <a16:creationId xmlns:a16="http://schemas.microsoft.com/office/drawing/2014/main" id="{B9384E00-2DAF-B46E-0E92-5FF0851A42FE}"/>
                    </a:ext>
                  </a:extLst>
                </p14:cNvPr>
                <p14:cNvContentPartPr/>
                <p14:nvPr/>
              </p14:nvContentPartPr>
              <p14:xfrm>
                <a:off x="1222883" y="3252856"/>
                <a:ext cx="367200" cy="242640"/>
              </p14:xfrm>
            </p:contentPart>
          </mc:Choice>
          <mc:Fallback xmlns="">
            <p:pic>
              <p:nvPicPr>
                <p:cNvPr id="47" name="Ink 46">
                  <a:extLst>
                    <a:ext uri="{FF2B5EF4-FFF2-40B4-BE49-F238E27FC236}">
                      <a16:creationId xmlns:a16="http://schemas.microsoft.com/office/drawing/2014/main" id="{B9384E00-2DAF-B46E-0E92-5FF0851A42FE}"/>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8" name="Ink 47">
                  <a:extLst>
                    <a:ext uri="{FF2B5EF4-FFF2-40B4-BE49-F238E27FC236}">
                      <a16:creationId xmlns:a16="http://schemas.microsoft.com/office/drawing/2014/main" id="{207E0EAB-CADB-E905-0016-2A11E4E116AA}"/>
                    </a:ext>
                  </a:extLst>
                </p14:cNvPr>
                <p14:cNvContentPartPr/>
                <p14:nvPr/>
              </p14:nvContentPartPr>
              <p14:xfrm>
                <a:off x="1611683" y="3183736"/>
                <a:ext cx="26640" cy="300240"/>
              </p14:xfrm>
            </p:contentPart>
          </mc:Choice>
          <mc:Fallback xmlns="">
            <p:pic>
              <p:nvPicPr>
                <p:cNvPr id="48" name="Ink 47">
                  <a:extLst>
                    <a:ext uri="{FF2B5EF4-FFF2-40B4-BE49-F238E27FC236}">
                      <a16:creationId xmlns:a16="http://schemas.microsoft.com/office/drawing/2014/main" id="{207E0EAB-CADB-E905-0016-2A11E4E116AA}"/>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9" name="Ink 48">
                  <a:extLst>
                    <a:ext uri="{FF2B5EF4-FFF2-40B4-BE49-F238E27FC236}">
                      <a16:creationId xmlns:a16="http://schemas.microsoft.com/office/drawing/2014/main" id="{824ECD93-C4FC-189D-921E-5517824DC24C}"/>
                    </a:ext>
                  </a:extLst>
                </p14:cNvPr>
                <p14:cNvContentPartPr/>
                <p14:nvPr/>
              </p14:nvContentPartPr>
              <p14:xfrm>
                <a:off x="1238363" y="3131176"/>
                <a:ext cx="367200" cy="141120"/>
              </p14:xfrm>
            </p:contentPart>
          </mc:Choice>
          <mc:Fallback xmlns="">
            <p:pic>
              <p:nvPicPr>
                <p:cNvPr id="49" name="Ink 48">
                  <a:extLst>
                    <a:ext uri="{FF2B5EF4-FFF2-40B4-BE49-F238E27FC236}">
                      <a16:creationId xmlns:a16="http://schemas.microsoft.com/office/drawing/2014/main" id="{824ECD93-C4FC-189D-921E-5517824DC24C}"/>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0" name="Ink 49">
                  <a:extLst>
                    <a:ext uri="{FF2B5EF4-FFF2-40B4-BE49-F238E27FC236}">
                      <a16:creationId xmlns:a16="http://schemas.microsoft.com/office/drawing/2014/main" id="{DF6E65D0-72C6-85EE-83E0-9F54185431B7}"/>
                    </a:ext>
                  </a:extLst>
                </p14:cNvPr>
                <p14:cNvContentPartPr/>
                <p14:nvPr/>
              </p14:nvContentPartPr>
              <p14:xfrm>
                <a:off x="1630043" y="3121096"/>
                <a:ext cx="454320" cy="42480"/>
              </p14:xfrm>
            </p:contentPart>
          </mc:Choice>
          <mc:Fallback xmlns="">
            <p:pic>
              <p:nvPicPr>
                <p:cNvPr id="50" name="Ink 49">
                  <a:extLst>
                    <a:ext uri="{FF2B5EF4-FFF2-40B4-BE49-F238E27FC236}">
                      <a16:creationId xmlns:a16="http://schemas.microsoft.com/office/drawing/2014/main" id="{DF6E65D0-72C6-85EE-83E0-9F54185431B7}"/>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2" name="Ink 51">
                  <a:extLst>
                    <a:ext uri="{FF2B5EF4-FFF2-40B4-BE49-F238E27FC236}">
                      <a16:creationId xmlns:a16="http://schemas.microsoft.com/office/drawing/2014/main" id="{367C94E1-4EEE-5218-A3C1-45C06504ABB7}"/>
                    </a:ext>
                  </a:extLst>
                </p14:cNvPr>
                <p14:cNvContentPartPr/>
                <p14:nvPr/>
              </p14:nvContentPartPr>
              <p14:xfrm>
                <a:off x="1633643" y="3484696"/>
                <a:ext cx="385920" cy="30960"/>
              </p14:xfrm>
            </p:contentPart>
          </mc:Choice>
          <mc:Fallback xmlns="">
            <p:pic>
              <p:nvPicPr>
                <p:cNvPr id="52" name="Ink 51">
                  <a:extLst>
                    <a:ext uri="{FF2B5EF4-FFF2-40B4-BE49-F238E27FC236}">
                      <a16:creationId xmlns:a16="http://schemas.microsoft.com/office/drawing/2014/main" id="{367C94E1-4EEE-5218-A3C1-45C06504ABB7}"/>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3" name="Ink 52">
                  <a:extLst>
                    <a:ext uri="{FF2B5EF4-FFF2-40B4-BE49-F238E27FC236}">
                      <a16:creationId xmlns:a16="http://schemas.microsoft.com/office/drawing/2014/main" id="{BE57792B-8E76-F7BA-4686-78DCECA5B852}"/>
                    </a:ext>
                  </a:extLst>
                </p14:cNvPr>
                <p14:cNvContentPartPr/>
                <p14:nvPr/>
              </p14:nvContentPartPr>
              <p14:xfrm>
                <a:off x="2127923" y="3129016"/>
                <a:ext cx="38520" cy="375480"/>
              </p14:xfrm>
            </p:contentPart>
          </mc:Choice>
          <mc:Fallback xmlns="">
            <p:pic>
              <p:nvPicPr>
                <p:cNvPr id="53" name="Ink 52">
                  <a:extLst>
                    <a:ext uri="{FF2B5EF4-FFF2-40B4-BE49-F238E27FC236}">
                      <a16:creationId xmlns:a16="http://schemas.microsoft.com/office/drawing/2014/main" id="{BE57792B-8E76-F7BA-4686-78DCECA5B852}"/>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7" name="Ink 56">
                  <a:extLst>
                    <a:ext uri="{FF2B5EF4-FFF2-40B4-BE49-F238E27FC236}">
                      <a16:creationId xmlns:a16="http://schemas.microsoft.com/office/drawing/2014/main" id="{17A3016E-F1B0-46EA-6280-95DB09572FEF}"/>
                    </a:ext>
                  </a:extLst>
                </p14:cNvPr>
                <p14:cNvContentPartPr/>
                <p14:nvPr/>
              </p14:nvContentPartPr>
              <p14:xfrm>
                <a:off x="2001203" y="3491176"/>
                <a:ext cx="153720" cy="13320"/>
              </p14:xfrm>
            </p:contentPart>
          </mc:Choice>
          <mc:Fallback xmlns="">
            <p:pic>
              <p:nvPicPr>
                <p:cNvPr id="57" name="Ink 56">
                  <a:extLst>
                    <a:ext uri="{FF2B5EF4-FFF2-40B4-BE49-F238E27FC236}">
                      <a16:creationId xmlns:a16="http://schemas.microsoft.com/office/drawing/2014/main" id="{17A3016E-F1B0-46EA-6280-95DB09572FEF}"/>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8" name="Ink 57">
                  <a:extLst>
                    <a:ext uri="{FF2B5EF4-FFF2-40B4-BE49-F238E27FC236}">
                      <a16:creationId xmlns:a16="http://schemas.microsoft.com/office/drawing/2014/main" id="{4A7530AC-0B49-B0B6-825E-AA3E688A852D}"/>
                    </a:ext>
                  </a:extLst>
                </p14:cNvPr>
                <p14:cNvContentPartPr/>
                <p14:nvPr/>
              </p14:nvContentPartPr>
              <p14:xfrm>
                <a:off x="2150243" y="3088336"/>
                <a:ext cx="567000" cy="493200"/>
              </p14:xfrm>
            </p:contentPart>
          </mc:Choice>
          <mc:Fallback xmlns="">
            <p:pic>
              <p:nvPicPr>
                <p:cNvPr id="58" name="Ink 57">
                  <a:extLst>
                    <a:ext uri="{FF2B5EF4-FFF2-40B4-BE49-F238E27FC236}">
                      <a16:creationId xmlns:a16="http://schemas.microsoft.com/office/drawing/2014/main" id="{4A7530AC-0B49-B0B6-825E-AA3E688A852D}"/>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9" name="Ink 58">
                  <a:extLst>
                    <a:ext uri="{FF2B5EF4-FFF2-40B4-BE49-F238E27FC236}">
                      <a16:creationId xmlns:a16="http://schemas.microsoft.com/office/drawing/2014/main" id="{506FBBBA-0F6F-FC19-FBEB-2AAB253D5D85}"/>
                    </a:ext>
                  </a:extLst>
                </p14:cNvPr>
                <p14:cNvContentPartPr/>
                <p14:nvPr/>
              </p14:nvContentPartPr>
              <p14:xfrm>
                <a:off x="2171843" y="3522496"/>
                <a:ext cx="536760" cy="35640"/>
              </p14:xfrm>
            </p:contentPart>
          </mc:Choice>
          <mc:Fallback xmlns="">
            <p:pic>
              <p:nvPicPr>
                <p:cNvPr id="59" name="Ink 58">
                  <a:extLst>
                    <a:ext uri="{FF2B5EF4-FFF2-40B4-BE49-F238E27FC236}">
                      <a16:creationId xmlns:a16="http://schemas.microsoft.com/office/drawing/2014/main" id="{506FBBBA-0F6F-FC19-FBEB-2AAB253D5D85}"/>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61" name="Ink 60">
                <a:extLst>
                  <a:ext uri="{FF2B5EF4-FFF2-40B4-BE49-F238E27FC236}">
                    <a16:creationId xmlns:a16="http://schemas.microsoft.com/office/drawing/2014/main" id="{C0B3CA2E-DB9F-4660-8844-7BE18ED89391}"/>
                  </a:ext>
                </a:extLst>
              </p14:cNvPr>
              <p14:cNvContentPartPr/>
              <p14:nvPr/>
            </p14:nvContentPartPr>
            <p14:xfrm>
              <a:off x="196523" y="188536"/>
              <a:ext cx="4331160" cy="126360"/>
            </p14:xfrm>
          </p:contentPart>
        </mc:Choice>
        <mc:Fallback xmlns="">
          <p:pic>
            <p:nvPicPr>
              <p:cNvPr id="61" name="Ink 60">
                <a:extLst>
                  <a:ext uri="{FF2B5EF4-FFF2-40B4-BE49-F238E27FC236}">
                    <a16:creationId xmlns:a16="http://schemas.microsoft.com/office/drawing/2014/main" id="{C0B3CA2E-DB9F-4660-8844-7BE18ED89391}"/>
                  </a:ext>
                </a:extLst>
              </p:cNvPr>
              <p:cNvPicPr/>
              <p:nvPr/>
            </p:nvPicPr>
            <p:blipFill>
              <a:blip r:embed="rId67"/>
              <a:stretch>
                <a:fillRect/>
              </a:stretch>
            </p:blipFill>
            <p:spPr>
              <a:xfrm>
                <a:off x="160523" y="116536"/>
                <a:ext cx="4402800" cy="2700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2" name="Ink 61">
                <a:extLst>
                  <a:ext uri="{FF2B5EF4-FFF2-40B4-BE49-F238E27FC236}">
                    <a16:creationId xmlns:a16="http://schemas.microsoft.com/office/drawing/2014/main" id="{A654B86F-E014-DA0F-1176-639D8902BF98}"/>
                  </a:ext>
                </a:extLst>
              </p14:cNvPr>
              <p14:cNvContentPartPr/>
              <p14:nvPr/>
            </p14:nvContentPartPr>
            <p14:xfrm>
              <a:off x="256283" y="503896"/>
              <a:ext cx="1583640" cy="39960"/>
            </p14:xfrm>
          </p:contentPart>
        </mc:Choice>
        <mc:Fallback xmlns="">
          <p:pic>
            <p:nvPicPr>
              <p:cNvPr id="62" name="Ink 61">
                <a:extLst>
                  <a:ext uri="{FF2B5EF4-FFF2-40B4-BE49-F238E27FC236}">
                    <a16:creationId xmlns:a16="http://schemas.microsoft.com/office/drawing/2014/main" id="{A654B86F-E014-DA0F-1176-639D8902BF98}"/>
                  </a:ext>
                </a:extLst>
              </p:cNvPr>
              <p:cNvPicPr/>
              <p:nvPr/>
            </p:nvPicPr>
            <p:blipFill>
              <a:blip r:embed="rId69"/>
              <a:stretch>
                <a:fillRect/>
              </a:stretch>
            </p:blipFill>
            <p:spPr>
              <a:xfrm>
                <a:off x="220643" y="432256"/>
                <a:ext cx="1655280" cy="183600"/>
              </a:xfrm>
              <a:prstGeom prst="rect">
                <a:avLst/>
              </a:prstGeom>
            </p:spPr>
          </p:pic>
        </mc:Fallback>
      </mc:AlternateContent>
    </p:spTree>
    <p:extLst>
      <p:ext uri="{BB962C8B-B14F-4D97-AF65-F5344CB8AC3E}">
        <p14:creationId xmlns:p14="http://schemas.microsoft.com/office/powerpoint/2010/main" val="864286273"/>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38" name="TextBox 37">
            <a:extLst>
              <a:ext uri="{FF2B5EF4-FFF2-40B4-BE49-F238E27FC236}">
                <a16:creationId xmlns:a16="http://schemas.microsoft.com/office/drawing/2014/main" id="{8EAAAB95-A405-C7F7-7E58-2EF6D268184B}"/>
              </a:ext>
            </a:extLst>
          </p:cNvPr>
          <p:cNvSpPr txBox="1"/>
          <p:nvPr/>
        </p:nvSpPr>
        <p:spPr>
          <a:xfrm>
            <a:off x="531743" y="253448"/>
            <a:ext cx="4532244" cy="461665"/>
          </a:xfrm>
          <a:prstGeom prst="rect">
            <a:avLst/>
          </a:prstGeom>
          <a:noFill/>
        </p:spPr>
        <p:txBody>
          <a:bodyPr wrap="square" rtlCol="0">
            <a:spAutoFit/>
          </a:bodyPr>
          <a:lstStyle/>
          <a:p>
            <a:r>
              <a:rPr lang="en-GB" sz="2400"/>
              <a:t>Find the mean number of widgets.</a:t>
            </a:r>
          </a:p>
        </p:txBody>
      </p:sp>
      <p:graphicFrame>
        <p:nvGraphicFramePr>
          <p:cNvPr id="39" name="Table 3">
            <a:extLst>
              <a:ext uri="{FF2B5EF4-FFF2-40B4-BE49-F238E27FC236}">
                <a16:creationId xmlns:a16="http://schemas.microsoft.com/office/drawing/2014/main" id="{0F6C3C36-5472-BB4B-7714-B271FA2768D0}"/>
              </a:ext>
            </a:extLst>
          </p:cNvPr>
          <p:cNvGraphicFramePr>
            <a:graphicFrameLocks noGrp="1"/>
          </p:cNvGraphicFramePr>
          <p:nvPr/>
        </p:nvGraphicFramePr>
        <p:xfrm>
          <a:off x="438145" y="1083891"/>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4" name="Group 3">
            <a:extLst>
              <a:ext uri="{FF2B5EF4-FFF2-40B4-BE49-F238E27FC236}">
                <a16:creationId xmlns:a16="http://schemas.microsoft.com/office/drawing/2014/main" id="{77464750-DE49-33F0-F481-8ED953045BF0}"/>
              </a:ext>
            </a:extLst>
          </p:cNvPr>
          <p:cNvGrpSpPr/>
          <p:nvPr/>
        </p:nvGrpSpPr>
        <p:grpSpPr>
          <a:xfrm>
            <a:off x="3707697" y="1485976"/>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2F99E9C2-5D6E-1EF4-C13A-029AC9B9F4B2}"/>
                    </a:ext>
                  </a:extLst>
                </p14:cNvPr>
                <p14:cNvContentPartPr/>
                <p14:nvPr/>
              </p14:nvContentPartPr>
              <p14:xfrm>
                <a:off x="3724617" y="1485976"/>
                <a:ext cx="159120" cy="301680"/>
              </p14:xfrm>
            </p:contentPart>
          </mc:Choice>
          <mc:Fallback xmlns="">
            <p:pic>
              <p:nvPicPr>
                <p:cNvPr id="2" name="Ink 1">
                  <a:extLst>
                    <a:ext uri="{FF2B5EF4-FFF2-40B4-BE49-F238E27FC236}">
                      <a16:creationId xmlns:a16="http://schemas.microsoft.com/office/drawing/2014/main" id="{2F99E9C2-5D6E-1EF4-C13A-029AC9B9F4B2}"/>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E0EE53A3-DFF4-5885-82AC-E80327824A54}"/>
                    </a:ext>
                  </a:extLst>
                </p14:cNvPr>
                <p14:cNvContentPartPr/>
                <p14:nvPr/>
              </p14:nvContentPartPr>
              <p14:xfrm>
                <a:off x="3707697" y="1920496"/>
                <a:ext cx="196200" cy="216720"/>
              </p14:xfrm>
            </p:contentPart>
          </mc:Choice>
          <mc:Fallback xmlns="">
            <p:pic>
              <p:nvPicPr>
                <p:cNvPr id="3" name="Ink 2">
                  <a:extLst>
                    <a:ext uri="{FF2B5EF4-FFF2-40B4-BE49-F238E27FC236}">
                      <a16:creationId xmlns:a16="http://schemas.microsoft.com/office/drawing/2014/main" id="{E0EE53A3-DFF4-5885-82AC-E80327824A54}"/>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7" name="Group 6">
            <a:extLst>
              <a:ext uri="{FF2B5EF4-FFF2-40B4-BE49-F238E27FC236}">
                <a16:creationId xmlns:a16="http://schemas.microsoft.com/office/drawing/2014/main" id="{6EFD33E2-BC28-7AFC-97B7-0E9F97EB4268}"/>
              </a:ext>
            </a:extLst>
          </p:cNvPr>
          <p:cNvGrpSpPr/>
          <p:nvPr/>
        </p:nvGrpSpPr>
        <p:grpSpPr>
          <a:xfrm>
            <a:off x="3682497" y="2319016"/>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8CF20C17-6F60-3873-C937-1A25DE93FC03}"/>
                    </a:ext>
                  </a:extLst>
                </p14:cNvPr>
                <p14:cNvContentPartPr/>
                <p14:nvPr/>
              </p14:nvContentPartPr>
              <p14:xfrm>
                <a:off x="3682497" y="2321536"/>
                <a:ext cx="18720" cy="200520"/>
              </p14:xfrm>
            </p:contentPart>
          </mc:Choice>
          <mc:Fallback xmlns="">
            <p:pic>
              <p:nvPicPr>
                <p:cNvPr id="5" name="Ink 4">
                  <a:extLst>
                    <a:ext uri="{FF2B5EF4-FFF2-40B4-BE49-F238E27FC236}">
                      <a16:creationId xmlns:a16="http://schemas.microsoft.com/office/drawing/2014/main" id="{8CF20C17-6F60-3873-C937-1A25DE93FC03}"/>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966D0A09-7CD4-6CA4-F519-CD41E1F2C33E}"/>
                    </a:ext>
                  </a:extLst>
                </p14:cNvPr>
                <p14:cNvContentPartPr/>
                <p14:nvPr/>
              </p14:nvContentPartPr>
              <p14:xfrm>
                <a:off x="3808857" y="2319016"/>
                <a:ext cx="226800" cy="203760"/>
              </p14:xfrm>
            </p:contentPart>
          </mc:Choice>
          <mc:Fallback xmlns="">
            <p:pic>
              <p:nvPicPr>
                <p:cNvPr id="6" name="Ink 5">
                  <a:extLst>
                    <a:ext uri="{FF2B5EF4-FFF2-40B4-BE49-F238E27FC236}">
                      <a16:creationId xmlns:a16="http://schemas.microsoft.com/office/drawing/2014/main" id="{966D0A09-7CD4-6CA4-F519-CD41E1F2C33E}"/>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5DC9E873-B46F-9D76-8AE1-28E321F84143}"/>
                  </a:ext>
                </a:extLst>
              </p14:cNvPr>
              <p14:cNvContentPartPr/>
              <p14:nvPr/>
            </p14:nvContentPartPr>
            <p14:xfrm>
              <a:off x="3667377" y="2675056"/>
              <a:ext cx="205200" cy="243000"/>
            </p14:xfrm>
          </p:contentPart>
        </mc:Choice>
        <mc:Fallback xmlns="">
          <p:pic>
            <p:nvPicPr>
              <p:cNvPr id="8" name="Ink 7">
                <a:extLst>
                  <a:ext uri="{FF2B5EF4-FFF2-40B4-BE49-F238E27FC236}">
                    <a16:creationId xmlns:a16="http://schemas.microsoft.com/office/drawing/2014/main" id="{5DC9E873-B46F-9D76-8AE1-28E321F84143}"/>
                  </a:ext>
                </a:extLst>
              </p:cNvPr>
              <p:cNvPicPr/>
              <p:nvPr/>
            </p:nvPicPr>
            <p:blipFill>
              <a:blip r:embed="rId11"/>
              <a:stretch>
                <a:fillRect/>
              </a:stretch>
            </p:blipFill>
            <p:spPr>
              <a:xfrm>
                <a:off x="3649377" y="2657416"/>
                <a:ext cx="240840" cy="278640"/>
              </a:xfrm>
              <a:prstGeom prst="rect">
                <a:avLst/>
              </a:prstGeom>
            </p:spPr>
          </p:pic>
        </mc:Fallback>
      </mc:AlternateContent>
      <p:grpSp>
        <p:nvGrpSpPr>
          <p:cNvPr id="11" name="Group 10">
            <a:extLst>
              <a:ext uri="{FF2B5EF4-FFF2-40B4-BE49-F238E27FC236}">
                <a16:creationId xmlns:a16="http://schemas.microsoft.com/office/drawing/2014/main" id="{4373F1A3-EA53-775E-3A88-0FAD41806C21}"/>
              </a:ext>
            </a:extLst>
          </p:cNvPr>
          <p:cNvGrpSpPr/>
          <p:nvPr/>
        </p:nvGrpSpPr>
        <p:grpSpPr>
          <a:xfrm>
            <a:off x="3662697" y="3082936"/>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8833D900-C287-1475-F7D2-E6E9BD492DEA}"/>
                    </a:ext>
                  </a:extLst>
                </p14:cNvPr>
                <p14:cNvContentPartPr/>
                <p14:nvPr/>
              </p14:nvContentPartPr>
              <p14:xfrm>
                <a:off x="3662697" y="3082936"/>
                <a:ext cx="21600" cy="263160"/>
              </p14:xfrm>
            </p:contentPart>
          </mc:Choice>
          <mc:Fallback xmlns="">
            <p:pic>
              <p:nvPicPr>
                <p:cNvPr id="9" name="Ink 8">
                  <a:extLst>
                    <a:ext uri="{FF2B5EF4-FFF2-40B4-BE49-F238E27FC236}">
                      <a16:creationId xmlns:a16="http://schemas.microsoft.com/office/drawing/2014/main" id="{8833D900-C287-1475-F7D2-E6E9BD492DEA}"/>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D1AF55A6-A726-AAA5-47CF-CE024A934696}"/>
                    </a:ext>
                  </a:extLst>
                </p14:cNvPr>
                <p14:cNvContentPartPr/>
                <p14:nvPr/>
              </p14:nvContentPartPr>
              <p14:xfrm>
                <a:off x="3812457" y="3090496"/>
                <a:ext cx="157320" cy="243000"/>
              </p14:xfrm>
            </p:contentPart>
          </mc:Choice>
          <mc:Fallback xmlns="">
            <p:pic>
              <p:nvPicPr>
                <p:cNvPr id="10" name="Ink 9">
                  <a:extLst>
                    <a:ext uri="{FF2B5EF4-FFF2-40B4-BE49-F238E27FC236}">
                      <a16:creationId xmlns:a16="http://schemas.microsoft.com/office/drawing/2014/main" id="{D1AF55A6-A726-AAA5-47CF-CE024A934696}"/>
                    </a:ext>
                  </a:extLst>
                </p:cNvPr>
                <p:cNvPicPr/>
                <p:nvPr/>
              </p:nvPicPr>
              <p:blipFill>
                <a:blip r:embed="rId15"/>
                <a:stretch>
                  <a:fillRect/>
                </a:stretch>
              </p:blipFill>
              <p:spPr>
                <a:xfrm>
                  <a:off x="3794817" y="3072496"/>
                  <a:ext cx="192960" cy="278640"/>
                </a:xfrm>
                <a:prstGeom prst="rect">
                  <a:avLst/>
                </a:prstGeom>
              </p:spPr>
            </p:pic>
          </mc:Fallback>
        </mc:AlternateContent>
      </p:grpSp>
    </p:spTree>
    <p:extLst>
      <p:ext uri="{BB962C8B-B14F-4D97-AF65-F5344CB8AC3E}">
        <p14:creationId xmlns:p14="http://schemas.microsoft.com/office/powerpoint/2010/main" val="2496356315"/>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60" name="TextBox 59">
            <a:extLst>
              <a:ext uri="{FF2B5EF4-FFF2-40B4-BE49-F238E27FC236}">
                <a16:creationId xmlns:a16="http://schemas.microsoft.com/office/drawing/2014/main" id="{8AC8B779-61F7-3FD4-1A5F-59FAF7FB3DB5}"/>
              </a:ext>
            </a:extLst>
          </p:cNvPr>
          <p:cNvSpPr txBox="1"/>
          <p:nvPr/>
        </p:nvSpPr>
        <p:spPr>
          <a:xfrm>
            <a:off x="531743" y="253448"/>
            <a:ext cx="4532244" cy="461665"/>
          </a:xfrm>
          <a:prstGeom prst="rect">
            <a:avLst/>
          </a:prstGeom>
          <a:noFill/>
        </p:spPr>
        <p:txBody>
          <a:bodyPr wrap="square" rtlCol="0">
            <a:spAutoFit/>
          </a:bodyPr>
          <a:lstStyle/>
          <a:p>
            <a:r>
              <a:rPr lang="en-GB" sz="2400"/>
              <a:t>Find the mean number of widgets.</a:t>
            </a:r>
          </a:p>
        </p:txBody>
      </p:sp>
      <p:graphicFrame>
        <p:nvGraphicFramePr>
          <p:cNvPr id="61" name="Table 3">
            <a:extLst>
              <a:ext uri="{FF2B5EF4-FFF2-40B4-BE49-F238E27FC236}">
                <a16:creationId xmlns:a16="http://schemas.microsoft.com/office/drawing/2014/main" id="{C4AF7E2D-1E94-E5CA-2490-8B27AD2D9594}"/>
              </a:ext>
            </a:extLst>
          </p:cNvPr>
          <p:cNvGraphicFramePr>
            <a:graphicFrameLocks noGrp="1"/>
          </p:cNvGraphicFramePr>
          <p:nvPr/>
        </p:nvGraphicFramePr>
        <p:xfrm>
          <a:off x="438145" y="1083891"/>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62" name="Group 61">
            <a:extLst>
              <a:ext uri="{FF2B5EF4-FFF2-40B4-BE49-F238E27FC236}">
                <a16:creationId xmlns:a16="http://schemas.microsoft.com/office/drawing/2014/main" id="{F52B42F4-754C-1AF1-487B-AF17AD529AC5}"/>
              </a:ext>
            </a:extLst>
          </p:cNvPr>
          <p:cNvGrpSpPr/>
          <p:nvPr/>
        </p:nvGrpSpPr>
        <p:grpSpPr>
          <a:xfrm>
            <a:off x="3707697" y="1485976"/>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63" name="Ink 62">
                  <a:extLst>
                    <a:ext uri="{FF2B5EF4-FFF2-40B4-BE49-F238E27FC236}">
                      <a16:creationId xmlns:a16="http://schemas.microsoft.com/office/drawing/2014/main" id="{1E1310AC-A45F-8E64-4E46-6BE8346A15DB}"/>
                    </a:ext>
                  </a:extLst>
                </p14:cNvPr>
                <p14:cNvContentPartPr/>
                <p14:nvPr/>
              </p14:nvContentPartPr>
              <p14:xfrm>
                <a:off x="3724617" y="1485976"/>
                <a:ext cx="159120" cy="301680"/>
              </p14:xfrm>
            </p:contentPart>
          </mc:Choice>
          <mc:Fallback xmlns="">
            <p:pic>
              <p:nvPicPr>
                <p:cNvPr id="63" name="Ink 62">
                  <a:extLst>
                    <a:ext uri="{FF2B5EF4-FFF2-40B4-BE49-F238E27FC236}">
                      <a16:creationId xmlns:a16="http://schemas.microsoft.com/office/drawing/2014/main" id="{1E1310AC-A45F-8E64-4E46-6BE8346A15DB}"/>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64" name="Ink 63">
                  <a:extLst>
                    <a:ext uri="{FF2B5EF4-FFF2-40B4-BE49-F238E27FC236}">
                      <a16:creationId xmlns:a16="http://schemas.microsoft.com/office/drawing/2014/main" id="{B5E1BC21-8A1E-6312-A3FB-ACD8F25359A0}"/>
                    </a:ext>
                  </a:extLst>
                </p14:cNvPr>
                <p14:cNvContentPartPr/>
                <p14:nvPr/>
              </p14:nvContentPartPr>
              <p14:xfrm>
                <a:off x="3707697" y="1920496"/>
                <a:ext cx="196200" cy="216720"/>
              </p14:xfrm>
            </p:contentPart>
          </mc:Choice>
          <mc:Fallback xmlns="">
            <p:pic>
              <p:nvPicPr>
                <p:cNvPr id="64" name="Ink 63">
                  <a:extLst>
                    <a:ext uri="{FF2B5EF4-FFF2-40B4-BE49-F238E27FC236}">
                      <a16:creationId xmlns:a16="http://schemas.microsoft.com/office/drawing/2014/main" id="{B5E1BC21-8A1E-6312-A3FB-ACD8F25359A0}"/>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65" name="Group 64">
            <a:extLst>
              <a:ext uri="{FF2B5EF4-FFF2-40B4-BE49-F238E27FC236}">
                <a16:creationId xmlns:a16="http://schemas.microsoft.com/office/drawing/2014/main" id="{5B33054B-205D-6635-1FA7-B56B83BDAE8C}"/>
              </a:ext>
            </a:extLst>
          </p:cNvPr>
          <p:cNvGrpSpPr/>
          <p:nvPr/>
        </p:nvGrpSpPr>
        <p:grpSpPr>
          <a:xfrm>
            <a:off x="3682497" y="2319016"/>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66" name="Ink 65">
                  <a:extLst>
                    <a:ext uri="{FF2B5EF4-FFF2-40B4-BE49-F238E27FC236}">
                      <a16:creationId xmlns:a16="http://schemas.microsoft.com/office/drawing/2014/main" id="{854828DF-9EDC-2545-15E8-E9B6EF580DE0}"/>
                    </a:ext>
                  </a:extLst>
                </p14:cNvPr>
                <p14:cNvContentPartPr/>
                <p14:nvPr/>
              </p14:nvContentPartPr>
              <p14:xfrm>
                <a:off x="3682497" y="2321536"/>
                <a:ext cx="18720" cy="200520"/>
              </p14:xfrm>
            </p:contentPart>
          </mc:Choice>
          <mc:Fallback xmlns="">
            <p:pic>
              <p:nvPicPr>
                <p:cNvPr id="66" name="Ink 65">
                  <a:extLst>
                    <a:ext uri="{FF2B5EF4-FFF2-40B4-BE49-F238E27FC236}">
                      <a16:creationId xmlns:a16="http://schemas.microsoft.com/office/drawing/2014/main" id="{854828DF-9EDC-2545-15E8-E9B6EF580DE0}"/>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7" name="Ink 66">
                  <a:extLst>
                    <a:ext uri="{FF2B5EF4-FFF2-40B4-BE49-F238E27FC236}">
                      <a16:creationId xmlns:a16="http://schemas.microsoft.com/office/drawing/2014/main" id="{6FA1F641-D2D0-466F-45E6-E33E3294E01D}"/>
                    </a:ext>
                  </a:extLst>
                </p14:cNvPr>
                <p14:cNvContentPartPr/>
                <p14:nvPr/>
              </p14:nvContentPartPr>
              <p14:xfrm>
                <a:off x="3808857" y="2319016"/>
                <a:ext cx="226800" cy="203760"/>
              </p14:xfrm>
            </p:contentPart>
          </mc:Choice>
          <mc:Fallback xmlns="">
            <p:pic>
              <p:nvPicPr>
                <p:cNvPr id="67" name="Ink 66">
                  <a:extLst>
                    <a:ext uri="{FF2B5EF4-FFF2-40B4-BE49-F238E27FC236}">
                      <a16:creationId xmlns:a16="http://schemas.microsoft.com/office/drawing/2014/main" id="{6FA1F641-D2D0-466F-45E6-E33E3294E01D}"/>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68" name="Ink 67">
                <a:extLst>
                  <a:ext uri="{FF2B5EF4-FFF2-40B4-BE49-F238E27FC236}">
                    <a16:creationId xmlns:a16="http://schemas.microsoft.com/office/drawing/2014/main" id="{C93969FA-CD86-5C0D-07C3-5E0C76CB6660}"/>
                  </a:ext>
                </a:extLst>
              </p14:cNvPr>
              <p14:cNvContentPartPr/>
              <p14:nvPr/>
            </p14:nvContentPartPr>
            <p14:xfrm>
              <a:off x="3667377" y="2675056"/>
              <a:ext cx="205200" cy="243000"/>
            </p14:xfrm>
          </p:contentPart>
        </mc:Choice>
        <mc:Fallback xmlns="">
          <p:pic>
            <p:nvPicPr>
              <p:cNvPr id="68" name="Ink 67">
                <a:extLst>
                  <a:ext uri="{FF2B5EF4-FFF2-40B4-BE49-F238E27FC236}">
                    <a16:creationId xmlns:a16="http://schemas.microsoft.com/office/drawing/2014/main" id="{C93969FA-CD86-5C0D-07C3-5E0C76CB6660}"/>
                  </a:ext>
                </a:extLst>
              </p:cNvPr>
              <p:cNvPicPr/>
              <p:nvPr/>
            </p:nvPicPr>
            <p:blipFill>
              <a:blip r:embed="rId11"/>
              <a:stretch>
                <a:fillRect/>
              </a:stretch>
            </p:blipFill>
            <p:spPr>
              <a:xfrm>
                <a:off x="3649377" y="2657416"/>
                <a:ext cx="240840" cy="278640"/>
              </a:xfrm>
              <a:prstGeom prst="rect">
                <a:avLst/>
              </a:prstGeom>
            </p:spPr>
          </p:pic>
        </mc:Fallback>
      </mc:AlternateContent>
      <p:grpSp>
        <p:nvGrpSpPr>
          <p:cNvPr id="69" name="Group 68">
            <a:extLst>
              <a:ext uri="{FF2B5EF4-FFF2-40B4-BE49-F238E27FC236}">
                <a16:creationId xmlns:a16="http://schemas.microsoft.com/office/drawing/2014/main" id="{CDDCD49B-EE82-B90F-4345-FE58980CCC56}"/>
              </a:ext>
            </a:extLst>
          </p:cNvPr>
          <p:cNvGrpSpPr/>
          <p:nvPr/>
        </p:nvGrpSpPr>
        <p:grpSpPr>
          <a:xfrm>
            <a:off x="3662697" y="3082936"/>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70" name="Ink 69">
                  <a:extLst>
                    <a:ext uri="{FF2B5EF4-FFF2-40B4-BE49-F238E27FC236}">
                      <a16:creationId xmlns:a16="http://schemas.microsoft.com/office/drawing/2014/main" id="{851E4594-615B-2125-2473-BE374A60EDD8}"/>
                    </a:ext>
                  </a:extLst>
                </p14:cNvPr>
                <p14:cNvContentPartPr/>
                <p14:nvPr/>
              </p14:nvContentPartPr>
              <p14:xfrm>
                <a:off x="3662697" y="3082936"/>
                <a:ext cx="21600" cy="263160"/>
              </p14:xfrm>
            </p:contentPart>
          </mc:Choice>
          <mc:Fallback xmlns="">
            <p:pic>
              <p:nvPicPr>
                <p:cNvPr id="70" name="Ink 69">
                  <a:extLst>
                    <a:ext uri="{FF2B5EF4-FFF2-40B4-BE49-F238E27FC236}">
                      <a16:creationId xmlns:a16="http://schemas.microsoft.com/office/drawing/2014/main" id="{851E4594-615B-2125-2473-BE374A60EDD8}"/>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71" name="Ink 70">
                  <a:extLst>
                    <a:ext uri="{FF2B5EF4-FFF2-40B4-BE49-F238E27FC236}">
                      <a16:creationId xmlns:a16="http://schemas.microsoft.com/office/drawing/2014/main" id="{36BF33B7-0D7A-ED00-C282-2953F41077BA}"/>
                    </a:ext>
                  </a:extLst>
                </p14:cNvPr>
                <p14:cNvContentPartPr/>
                <p14:nvPr/>
              </p14:nvContentPartPr>
              <p14:xfrm>
                <a:off x="3812457" y="3090496"/>
                <a:ext cx="157320" cy="243000"/>
              </p14:xfrm>
            </p:contentPart>
          </mc:Choice>
          <mc:Fallback xmlns="">
            <p:pic>
              <p:nvPicPr>
                <p:cNvPr id="71" name="Ink 70">
                  <a:extLst>
                    <a:ext uri="{FF2B5EF4-FFF2-40B4-BE49-F238E27FC236}">
                      <a16:creationId xmlns:a16="http://schemas.microsoft.com/office/drawing/2014/main" id="{36BF33B7-0D7A-ED00-C282-2953F41077BA}"/>
                    </a:ext>
                  </a:extLst>
                </p:cNvPr>
                <p:cNvPicPr/>
                <p:nvPr/>
              </p:nvPicPr>
              <p:blipFill>
                <a:blip r:embed="rId15"/>
                <a:stretch>
                  <a:fillRect/>
                </a:stretch>
              </p:blipFill>
              <p:spPr>
                <a:xfrm>
                  <a:off x="3794817" y="3072496"/>
                  <a:ext cx="192960" cy="27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12" name="Ink 11">
                <a:extLst>
                  <a:ext uri="{FF2B5EF4-FFF2-40B4-BE49-F238E27FC236}">
                    <a16:creationId xmlns:a16="http://schemas.microsoft.com/office/drawing/2014/main" id="{8F451857-CEE1-1179-E140-3CC18AD0D420}"/>
                  </a:ext>
                </a:extLst>
              </p14:cNvPr>
              <p14:cNvContentPartPr/>
              <p14:nvPr/>
            </p14:nvContentPartPr>
            <p14:xfrm>
              <a:off x="3386937" y="3473896"/>
              <a:ext cx="925920" cy="75960"/>
            </p14:xfrm>
          </p:contentPart>
        </mc:Choice>
        <mc:Fallback xmlns="">
          <p:pic>
            <p:nvPicPr>
              <p:cNvPr id="12" name="Ink 11">
                <a:extLst>
                  <a:ext uri="{FF2B5EF4-FFF2-40B4-BE49-F238E27FC236}">
                    <a16:creationId xmlns:a16="http://schemas.microsoft.com/office/drawing/2014/main" id="{8F451857-CEE1-1179-E140-3CC18AD0D420}"/>
                  </a:ext>
                </a:extLst>
              </p:cNvPr>
              <p:cNvPicPr/>
              <p:nvPr/>
            </p:nvPicPr>
            <p:blipFill>
              <a:blip r:embed="rId17"/>
              <a:stretch>
                <a:fillRect/>
              </a:stretch>
            </p:blipFill>
            <p:spPr>
              <a:xfrm>
                <a:off x="3368937" y="3455896"/>
                <a:ext cx="961560" cy="111600"/>
              </a:xfrm>
              <a:prstGeom prst="rect">
                <a:avLst/>
              </a:prstGeom>
            </p:spPr>
          </p:pic>
        </mc:Fallback>
      </mc:AlternateContent>
      <p:grpSp>
        <p:nvGrpSpPr>
          <p:cNvPr id="15" name="Group 14">
            <a:extLst>
              <a:ext uri="{FF2B5EF4-FFF2-40B4-BE49-F238E27FC236}">
                <a16:creationId xmlns:a16="http://schemas.microsoft.com/office/drawing/2014/main" id="{008CF35B-B160-61B3-D90C-AA78FAC7923E}"/>
              </a:ext>
            </a:extLst>
          </p:cNvPr>
          <p:cNvGrpSpPr/>
          <p:nvPr/>
        </p:nvGrpSpPr>
        <p:grpSpPr>
          <a:xfrm>
            <a:off x="3520137" y="3675496"/>
            <a:ext cx="537840" cy="302760"/>
            <a:chOff x="3520137" y="3675496"/>
            <a:chExt cx="537840" cy="302760"/>
          </a:xfrm>
        </p:grpSpPr>
        <mc:AlternateContent xmlns:mc="http://schemas.openxmlformats.org/markup-compatibility/2006" xmlns:p14="http://schemas.microsoft.com/office/powerpoint/2010/main">
          <mc:Choice Requires="p14">
            <p:contentPart p14:bwMode="auto" r:id="rId18">
              <p14:nvContentPartPr>
                <p14:cNvPr id="13" name="Ink 12">
                  <a:extLst>
                    <a:ext uri="{FF2B5EF4-FFF2-40B4-BE49-F238E27FC236}">
                      <a16:creationId xmlns:a16="http://schemas.microsoft.com/office/drawing/2014/main" id="{CA0FB8BE-5A61-510D-4B1D-294ECEC2F3CD}"/>
                    </a:ext>
                  </a:extLst>
                </p14:cNvPr>
                <p14:cNvContentPartPr/>
                <p14:nvPr/>
              </p14:nvContentPartPr>
              <p14:xfrm>
                <a:off x="3520137" y="3675496"/>
                <a:ext cx="173880" cy="302760"/>
              </p14:xfrm>
            </p:contentPart>
          </mc:Choice>
          <mc:Fallback xmlns="">
            <p:pic>
              <p:nvPicPr>
                <p:cNvPr id="13" name="Ink 12">
                  <a:extLst>
                    <a:ext uri="{FF2B5EF4-FFF2-40B4-BE49-F238E27FC236}">
                      <a16:creationId xmlns:a16="http://schemas.microsoft.com/office/drawing/2014/main" id="{CA0FB8BE-5A61-510D-4B1D-294ECEC2F3CD}"/>
                    </a:ext>
                  </a:extLst>
                </p:cNvPr>
                <p:cNvPicPr/>
                <p:nvPr/>
              </p:nvPicPr>
              <p:blipFill>
                <a:blip r:embed="rId19"/>
                <a:stretch>
                  <a:fillRect/>
                </a:stretch>
              </p:blipFill>
              <p:spPr>
                <a:xfrm>
                  <a:off x="3502137" y="3657496"/>
                  <a:ext cx="2095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4" name="Ink 13">
                  <a:extLst>
                    <a:ext uri="{FF2B5EF4-FFF2-40B4-BE49-F238E27FC236}">
                      <a16:creationId xmlns:a16="http://schemas.microsoft.com/office/drawing/2014/main" id="{25278BC0-1E56-C469-5853-4A82678D3AA0}"/>
                    </a:ext>
                  </a:extLst>
                </p14:cNvPr>
                <p14:cNvContentPartPr/>
                <p14:nvPr/>
              </p14:nvContentPartPr>
              <p14:xfrm>
                <a:off x="3819297" y="3694936"/>
                <a:ext cx="238680" cy="257760"/>
              </p14:xfrm>
            </p:contentPart>
          </mc:Choice>
          <mc:Fallback xmlns="">
            <p:pic>
              <p:nvPicPr>
                <p:cNvPr id="14" name="Ink 13">
                  <a:extLst>
                    <a:ext uri="{FF2B5EF4-FFF2-40B4-BE49-F238E27FC236}">
                      <a16:creationId xmlns:a16="http://schemas.microsoft.com/office/drawing/2014/main" id="{25278BC0-1E56-C469-5853-4A82678D3AA0}"/>
                    </a:ext>
                  </a:extLst>
                </p:cNvPr>
                <p:cNvPicPr/>
                <p:nvPr/>
              </p:nvPicPr>
              <p:blipFill>
                <a:blip r:embed="rId21"/>
                <a:stretch>
                  <a:fillRect/>
                </a:stretch>
              </p:blipFill>
              <p:spPr>
                <a:xfrm>
                  <a:off x="3801657" y="3677296"/>
                  <a:ext cx="274320" cy="293400"/>
                </a:xfrm>
                <a:prstGeom prst="rect">
                  <a:avLst/>
                </a:prstGeom>
              </p:spPr>
            </p:pic>
          </mc:Fallback>
        </mc:AlternateContent>
      </p:grpSp>
    </p:spTree>
    <p:extLst>
      <p:ext uri="{BB962C8B-B14F-4D97-AF65-F5344CB8AC3E}">
        <p14:creationId xmlns:p14="http://schemas.microsoft.com/office/powerpoint/2010/main" val="2409866206"/>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80" name="TextBox 79">
            <a:extLst>
              <a:ext uri="{FF2B5EF4-FFF2-40B4-BE49-F238E27FC236}">
                <a16:creationId xmlns:a16="http://schemas.microsoft.com/office/drawing/2014/main" id="{FDF26475-4518-AB7D-B143-003FB2288E3A}"/>
              </a:ext>
            </a:extLst>
          </p:cNvPr>
          <p:cNvSpPr txBox="1"/>
          <p:nvPr/>
        </p:nvSpPr>
        <p:spPr>
          <a:xfrm>
            <a:off x="531743" y="253448"/>
            <a:ext cx="4532244" cy="461665"/>
          </a:xfrm>
          <a:prstGeom prst="rect">
            <a:avLst/>
          </a:prstGeom>
          <a:noFill/>
        </p:spPr>
        <p:txBody>
          <a:bodyPr wrap="square" rtlCol="0">
            <a:spAutoFit/>
          </a:bodyPr>
          <a:lstStyle/>
          <a:p>
            <a:r>
              <a:rPr lang="en-GB" sz="2400"/>
              <a:t>Find the mean number of widgets.</a:t>
            </a:r>
          </a:p>
        </p:txBody>
      </p:sp>
      <p:graphicFrame>
        <p:nvGraphicFramePr>
          <p:cNvPr id="81" name="Table 3">
            <a:extLst>
              <a:ext uri="{FF2B5EF4-FFF2-40B4-BE49-F238E27FC236}">
                <a16:creationId xmlns:a16="http://schemas.microsoft.com/office/drawing/2014/main" id="{721A6BF8-204B-58F6-70BB-3472FEBC3C8F}"/>
              </a:ext>
            </a:extLst>
          </p:cNvPr>
          <p:cNvGraphicFramePr>
            <a:graphicFrameLocks noGrp="1"/>
          </p:cNvGraphicFramePr>
          <p:nvPr/>
        </p:nvGraphicFramePr>
        <p:xfrm>
          <a:off x="438145" y="1083891"/>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82" name="Group 81">
            <a:extLst>
              <a:ext uri="{FF2B5EF4-FFF2-40B4-BE49-F238E27FC236}">
                <a16:creationId xmlns:a16="http://schemas.microsoft.com/office/drawing/2014/main" id="{40E0A873-81EC-69BD-57DB-FC7CC50B4BBB}"/>
              </a:ext>
            </a:extLst>
          </p:cNvPr>
          <p:cNvGrpSpPr/>
          <p:nvPr/>
        </p:nvGrpSpPr>
        <p:grpSpPr>
          <a:xfrm>
            <a:off x="3707697" y="1485976"/>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83" name="Ink 82">
                  <a:extLst>
                    <a:ext uri="{FF2B5EF4-FFF2-40B4-BE49-F238E27FC236}">
                      <a16:creationId xmlns:a16="http://schemas.microsoft.com/office/drawing/2014/main" id="{D7723DEC-D19C-7CB3-6B13-219305027A57}"/>
                    </a:ext>
                  </a:extLst>
                </p14:cNvPr>
                <p14:cNvContentPartPr/>
                <p14:nvPr/>
              </p14:nvContentPartPr>
              <p14:xfrm>
                <a:off x="3724617" y="1485976"/>
                <a:ext cx="159120" cy="301680"/>
              </p14:xfrm>
            </p:contentPart>
          </mc:Choice>
          <mc:Fallback xmlns="">
            <p:pic>
              <p:nvPicPr>
                <p:cNvPr id="83" name="Ink 82">
                  <a:extLst>
                    <a:ext uri="{FF2B5EF4-FFF2-40B4-BE49-F238E27FC236}">
                      <a16:creationId xmlns:a16="http://schemas.microsoft.com/office/drawing/2014/main" id="{D7723DEC-D19C-7CB3-6B13-219305027A57}"/>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84" name="Ink 83">
                  <a:extLst>
                    <a:ext uri="{FF2B5EF4-FFF2-40B4-BE49-F238E27FC236}">
                      <a16:creationId xmlns:a16="http://schemas.microsoft.com/office/drawing/2014/main" id="{F6A8CCC3-2142-D2D9-3617-FA89CA6D3E54}"/>
                    </a:ext>
                  </a:extLst>
                </p14:cNvPr>
                <p14:cNvContentPartPr/>
                <p14:nvPr/>
              </p14:nvContentPartPr>
              <p14:xfrm>
                <a:off x="3707697" y="1920496"/>
                <a:ext cx="196200" cy="216720"/>
              </p14:xfrm>
            </p:contentPart>
          </mc:Choice>
          <mc:Fallback xmlns="">
            <p:pic>
              <p:nvPicPr>
                <p:cNvPr id="84" name="Ink 83">
                  <a:extLst>
                    <a:ext uri="{FF2B5EF4-FFF2-40B4-BE49-F238E27FC236}">
                      <a16:creationId xmlns:a16="http://schemas.microsoft.com/office/drawing/2014/main" id="{F6A8CCC3-2142-D2D9-3617-FA89CA6D3E54}"/>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85" name="Group 84">
            <a:extLst>
              <a:ext uri="{FF2B5EF4-FFF2-40B4-BE49-F238E27FC236}">
                <a16:creationId xmlns:a16="http://schemas.microsoft.com/office/drawing/2014/main" id="{7E69164B-E416-E5BC-3B70-45304B2E8DD4}"/>
              </a:ext>
            </a:extLst>
          </p:cNvPr>
          <p:cNvGrpSpPr/>
          <p:nvPr/>
        </p:nvGrpSpPr>
        <p:grpSpPr>
          <a:xfrm>
            <a:off x="3682497" y="2319016"/>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86" name="Ink 85">
                  <a:extLst>
                    <a:ext uri="{FF2B5EF4-FFF2-40B4-BE49-F238E27FC236}">
                      <a16:creationId xmlns:a16="http://schemas.microsoft.com/office/drawing/2014/main" id="{C646D039-7CB1-3C83-335C-0F13F376859C}"/>
                    </a:ext>
                  </a:extLst>
                </p14:cNvPr>
                <p14:cNvContentPartPr/>
                <p14:nvPr/>
              </p14:nvContentPartPr>
              <p14:xfrm>
                <a:off x="3682497" y="2321536"/>
                <a:ext cx="18720" cy="200520"/>
              </p14:xfrm>
            </p:contentPart>
          </mc:Choice>
          <mc:Fallback xmlns="">
            <p:pic>
              <p:nvPicPr>
                <p:cNvPr id="86" name="Ink 85">
                  <a:extLst>
                    <a:ext uri="{FF2B5EF4-FFF2-40B4-BE49-F238E27FC236}">
                      <a16:creationId xmlns:a16="http://schemas.microsoft.com/office/drawing/2014/main" id="{C646D039-7CB1-3C83-335C-0F13F376859C}"/>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87" name="Ink 86">
                  <a:extLst>
                    <a:ext uri="{FF2B5EF4-FFF2-40B4-BE49-F238E27FC236}">
                      <a16:creationId xmlns:a16="http://schemas.microsoft.com/office/drawing/2014/main" id="{A5A0D435-0ABB-9FDE-4BE4-F094D5D392BC}"/>
                    </a:ext>
                  </a:extLst>
                </p14:cNvPr>
                <p14:cNvContentPartPr/>
                <p14:nvPr/>
              </p14:nvContentPartPr>
              <p14:xfrm>
                <a:off x="3808857" y="2319016"/>
                <a:ext cx="226800" cy="203760"/>
              </p14:xfrm>
            </p:contentPart>
          </mc:Choice>
          <mc:Fallback xmlns="">
            <p:pic>
              <p:nvPicPr>
                <p:cNvPr id="87" name="Ink 86">
                  <a:extLst>
                    <a:ext uri="{FF2B5EF4-FFF2-40B4-BE49-F238E27FC236}">
                      <a16:creationId xmlns:a16="http://schemas.microsoft.com/office/drawing/2014/main" id="{A5A0D435-0ABB-9FDE-4BE4-F094D5D392BC}"/>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88" name="Ink 87">
                <a:extLst>
                  <a:ext uri="{FF2B5EF4-FFF2-40B4-BE49-F238E27FC236}">
                    <a16:creationId xmlns:a16="http://schemas.microsoft.com/office/drawing/2014/main" id="{1D5C739D-B05B-41E9-6DD5-105124F3B7FC}"/>
                  </a:ext>
                </a:extLst>
              </p14:cNvPr>
              <p14:cNvContentPartPr/>
              <p14:nvPr/>
            </p14:nvContentPartPr>
            <p14:xfrm>
              <a:off x="3667377" y="2675056"/>
              <a:ext cx="205200" cy="243000"/>
            </p14:xfrm>
          </p:contentPart>
        </mc:Choice>
        <mc:Fallback xmlns="">
          <p:pic>
            <p:nvPicPr>
              <p:cNvPr id="88" name="Ink 87">
                <a:extLst>
                  <a:ext uri="{FF2B5EF4-FFF2-40B4-BE49-F238E27FC236}">
                    <a16:creationId xmlns:a16="http://schemas.microsoft.com/office/drawing/2014/main" id="{1D5C739D-B05B-41E9-6DD5-105124F3B7FC}"/>
                  </a:ext>
                </a:extLst>
              </p:cNvPr>
              <p:cNvPicPr/>
              <p:nvPr/>
            </p:nvPicPr>
            <p:blipFill>
              <a:blip r:embed="rId11"/>
              <a:stretch>
                <a:fillRect/>
              </a:stretch>
            </p:blipFill>
            <p:spPr>
              <a:xfrm>
                <a:off x="3649377" y="2657416"/>
                <a:ext cx="240840" cy="278640"/>
              </a:xfrm>
              <a:prstGeom prst="rect">
                <a:avLst/>
              </a:prstGeom>
            </p:spPr>
          </p:pic>
        </mc:Fallback>
      </mc:AlternateContent>
      <p:grpSp>
        <p:nvGrpSpPr>
          <p:cNvPr id="89" name="Group 88">
            <a:extLst>
              <a:ext uri="{FF2B5EF4-FFF2-40B4-BE49-F238E27FC236}">
                <a16:creationId xmlns:a16="http://schemas.microsoft.com/office/drawing/2014/main" id="{A24709C1-8AF5-07DA-03EC-013640A4E1C9}"/>
              </a:ext>
            </a:extLst>
          </p:cNvPr>
          <p:cNvGrpSpPr/>
          <p:nvPr/>
        </p:nvGrpSpPr>
        <p:grpSpPr>
          <a:xfrm>
            <a:off x="3662697" y="3082936"/>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90" name="Ink 89">
                  <a:extLst>
                    <a:ext uri="{FF2B5EF4-FFF2-40B4-BE49-F238E27FC236}">
                      <a16:creationId xmlns:a16="http://schemas.microsoft.com/office/drawing/2014/main" id="{5BF60711-ABA0-0CA6-F20F-604487D2191F}"/>
                    </a:ext>
                  </a:extLst>
                </p14:cNvPr>
                <p14:cNvContentPartPr/>
                <p14:nvPr/>
              </p14:nvContentPartPr>
              <p14:xfrm>
                <a:off x="3662697" y="3082936"/>
                <a:ext cx="21600" cy="263160"/>
              </p14:xfrm>
            </p:contentPart>
          </mc:Choice>
          <mc:Fallback xmlns="">
            <p:pic>
              <p:nvPicPr>
                <p:cNvPr id="90" name="Ink 89">
                  <a:extLst>
                    <a:ext uri="{FF2B5EF4-FFF2-40B4-BE49-F238E27FC236}">
                      <a16:creationId xmlns:a16="http://schemas.microsoft.com/office/drawing/2014/main" id="{5BF60711-ABA0-0CA6-F20F-604487D2191F}"/>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1" name="Ink 90">
                  <a:extLst>
                    <a:ext uri="{FF2B5EF4-FFF2-40B4-BE49-F238E27FC236}">
                      <a16:creationId xmlns:a16="http://schemas.microsoft.com/office/drawing/2014/main" id="{8EFDBBAD-D347-A0E7-FF6C-8D15DAF98BF4}"/>
                    </a:ext>
                  </a:extLst>
                </p14:cNvPr>
                <p14:cNvContentPartPr/>
                <p14:nvPr/>
              </p14:nvContentPartPr>
              <p14:xfrm>
                <a:off x="3812457" y="3090496"/>
                <a:ext cx="157320" cy="243000"/>
              </p14:xfrm>
            </p:contentPart>
          </mc:Choice>
          <mc:Fallback xmlns="">
            <p:pic>
              <p:nvPicPr>
                <p:cNvPr id="91" name="Ink 90">
                  <a:extLst>
                    <a:ext uri="{FF2B5EF4-FFF2-40B4-BE49-F238E27FC236}">
                      <a16:creationId xmlns:a16="http://schemas.microsoft.com/office/drawing/2014/main" id="{8EFDBBAD-D347-A0E7-FF6C-8D15DAF98BF4}"/>
                    </a:ext>
                  </a:extLst>
                </p:cNvPr>
                <p:cNvPicPr/>
                <p:nvPr/>
              </p:nvPicPr>
              <p:blipFill>
                <a:blip r:embed="rId15"/>
                <a:stretch>
                  <a:fillRect/>
                </a:stretch>
              </p:blipFill>
              <p:spPr>
                <a:xfrm>
                  <a:off x="3794817" y="3072496"/>
                  <a:ext cx="192960" cy="27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92" name="Ink 91">
                <a:extLst>
                  <a:ext uri="{FF2B5EF4-FFF2-40B4-BE49-F238E27FC236}">
                    <a16:creationId xmlns:a16="http://schemas.microsoft.com/office/drawing/2014/main" id="{D8C6CB9B-B8C1-80B2-1ED0-92D7F30C5801}"/>
                  </a:ext>
                </a:extLst>
              </p14:cNvPr>
              <p14:cNvContentPartPr/>
              <p14:nvPr/>
            </p14:nvContentPartPr>
            <p14:xfrm>
              <a:off x="3386937" y="3473896"/>
              <a:ext cx="925920" cy="75960"/>
            </p14:xfrm>
          </p:contentPart>
        </mc:Choice>
        <mc:Fallback xmlns="">
          <p:pic>
            <p:nvPicPr>
              <p:cNvPr id="92" name="Ink 91">
                <a:extLst>
                  <a:ext uri="{FF2B5EF4-FFF2-40B4-BE49-F238E27FC236}">
                    <a16:creationId xmlns:a16="http://schemas.microsoft.com/office/drawing/2014/main" id="{D8C6CB9B-B8C1-80B2-1ED0-92D7F30C5801}"/>
                  </a:ext>
                </a:extLst>
              </p:cNvPr>
              <p:cNvPicPr/>
              <p:nvPr/>
            </p:nvPicPr>
            <p:blipFill>
              <a:blip r:embed="rId17"/>
              <a:stretch>
                <a:fillRect/>
              </a:stretch>
            </p:blipFill>
            <p:spPr>
              <a:xfrm>
                <a:off x="3368937" y="3455896"/>
                <a:ext cx="961560" cy="111600"/>
              </a:xfrm>
              <a:prstGeom prst="rect">
                <a:avLst/>
              </a:prstGeom>
            </p:spPr>
          </p:pic>
        </mc:Fallback>
      </mc:AlternateContent>
      <p:grpSp>
        <p:nvGrpSpPr>
          <p:cNvPr id="93" name="Group 92">
            <a:extLst>
              <a:ext uri="{FF2B5EF4-FFF2-40B4-BE49-F238E27FC236}">
                <a16:creationId xmlns:a16="http://schemas.microsoft.com/office/drawing/2014/main" id="{8FD379E8-76CF-A096-8066-1B70FB1E247A}"/>
              </a:ext>
            </a:extLst>
          </p:cNvPr>
          <p:cNvGrpSpPr/>
          <p:nvPr/>
        </p:nvGrpSpPr>
        <p:grpSpPr>
          <a:xfrm>
            <a:off x="3520137" y="3675496"/>
            <a:ext cx="537840" cy="302760"/>
            <a:chOff x="3520137" y="3675496"/>
            <a:chExt cx="537840" cy="302760"/>
          </a:xfrm>
        </p:grpSpPr>
        <mc:AlternateContent xmlns:mc="http://schemas.openxmlformats.org/markup-compatibility/2006" xmlns:p14="http://schemas.microsoft.com/office/powerpoint/2010/main">
          <mc:Choice Requires="p14">
            <p:contentPart p14:bwMode="auto" r:id="rId18">
              <p14:nvContentPartPr>
                <p14:cNvPr id="94" name="Ink 93">
                  <a:extLst>
                    <a:ext uri="{FF2B5EF4-FFF2-40B4-BE49-F238E27FC236}">
                      <a16:creationId xmlns:a16="http://schemas.microsoft.com/office/drawing/2014/main" id="{A8517400-FE34-1D29-0792-CE391EAD15AD}"/>
                    </a:ext>
                  </a:extLst>
                </p14:cNvPr>
                <p14:cNvContentPartPr/>
                <p14:nvPr/>
              </p14:nvContentPartPr>
              <p14:xfrm>
                <a:off x="3520137" y="3675496"/>
                <a:ext cx="173880" cy="302760"/>
              </p14:xfrm>
            </p:contentPart>
          </mc:Choice>
          <mc:Fallback xmlns="">
            <p:pic>
              <p:nvPicPr>
                <p:cNvPr id="94" name="Ink 93">
                  <a:extLst>
                    <a:ext uri="{FF2B5EF4-FFF2-40B4-BE49-F238E27FC236}">
                      <a16:creationId xmlns:a16="http://schemas.microsoft.com/office/drawing/2014/main" id="{A8517400-FE34-1D29-0792-CE391EAD15AD}"/>
                    </a:ext>
                  </a:extLst>
                </p:cNvPr>
                <p:cNvPicPr/>
                <p:nvPr/>
              </p:nvPicPr>
              <p:blipFill>
                <a:blip r:embed="rId19"/>
                <a:stretch>
                  <a:fillRect/>
                </a:stretch>
              </p:blipFill>
              <p:spPr>
                <a:xfrm>
                  <a:off x="3502137" y="3657496"/>
                  <a:ext cx="2095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5" name="Ink 94">
                  <a:extLst>
                    <a:ext uri="{FF2B5EF4-FFF2-40B4-BE49-F238E27FC236}">
                      <a16:creationId xmlns:a16="http://schemas.microsoft.com/office/drawing/2014/main" id="{C345EFC4-18F4-59A3-64FE-069C6A79B363}"/>
                    </a:ext>
                  </a:extLst>
                </p14:cNvPr>
                <p14:cNvContentPartPr/>
                <p14:nvPr/>
              </p14:nvContentPartPr>
              <p14:xfrm>
                <a:off x="3819297" y="3694936"/>
                <a:ext cx="238680" cy="257760"/>
              </p14:xfrm>
            </p:contentPart>
          </mc:Choice>
          <mc:Fallback xmlns="">
            <p:pic>
              <p:nvPicPr>
                <p:cNvPr id="95" name="Ink 94">
                  <a:extLst>
                    <a:ext uri="{FF2B5EF4-FFF2-40B4-BE49-F238E27FC236}">
                      <a16:creationId xmlns:a16="http://schemas.microsoft.com/office/drawing/2014/main" id="{C345EFC4-18F4-59A3-64FE-069C6A79B363}"/>
                    </a:ext>
                  </a:extLst>
                </p:cNvPr>
                <p:cNvPicPr/>
                <p:nvPr/>
              </p:nvPicPr>
              <p:blipFill>
                <a:blip r:embed="rId21"/>
                <a:stretch>
                  <a:fillRect/>
                </a:stretch>
              </p:blipFill>
              <p:spPr>
                <a:xfrm>
                  <a:off x="3801657" y="3677296"/>
                  <a:ext cx="274320" cy="293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4" name="Ink 3">
                <a:extLst>
                  <a:ext uri="{FF2B5EF4-FFF2-40B4-BE49-F238E27FC236}">
                    <a16:creationId xmlns:a16="http://schemas.microsoft.com/office/drawing/2014/main" id="{DFEC95AF-37A8-5CCE-98CD-A1E9E34AD247}"/>
                  </a:ext>
                </a:extLst>
              </p14:cNvPr>
              <p14:cNvContentPartPr/>
              <p14:nvPr/>
            </p14:nvContentPartPr>
            <p14:xfrm>
              <a:off x="2119377" y="3480736"/>
              <a:ext cx="834840" cy="83880"/>
            </p14:xfrm>
          </p:contentPart>
        </mc:Choice>
        <mc:Fallback xmlns="">
          <p:pic>
            <p:nvPicPr>
              <p:cNvPr id="4" name="Ink 3">
                <a:extLst>
                  <a:ext uri="{FF2B5EF4-FFF2-40B4-BE49-F238E27FC236}">
                    <a16:creationId xmlns:a16="http://schemas.microsoft.com/office/drawing/2014/main" id="{DFEC95AF-37A8-5CCE-98CD-A1E9E34AD247}"/>
                  </a:ext>
                </a:extLst>
              </p:cNvPr>
              <p:cNvPicPr/>
              <p:nvPr/>
            </p:nvPicPr>
            <p:blipFill>
              <a:blip r:embed="rId23"/>
              <a:stretch>
                <a:fillRect/>
              </a:stretch>
            </p:blipFill>
            <p:spPr>
              <a:xfrm>
                <a:off x="2101377" y="3462736"/>
                <a:ext cx="870480" cy="119520"/>
              </a:xfrm>
              <a:prstGeom prst="rect">
                <a:avLst/>
              </a:prstGeom>
            </p:spPr>
          </p:pic>
        </mc:Fallback>
      </mc:AlternateContent>
      <p:grpSp>
        <p:nvGrpSpPr>
          <p:cNvPr id="10" name="Group 9">
            <a:extLst>
              <a:ext uri="{FF2B5EF4-FFF2-40B4-BE49-F238E27FC236}">
                <a16:creationId xmlns:a16="http://schemas.microsoft.com/office/drawing/2014/main" id="{362255AD-1661-69A7-5002-67584E4539AC}"/>
              </a:ext>
            </a:extLst>
          </p:cNvPr>
          <p:cNvGrpSpPr/>
          <p:nvPr/>
        </p:nvGrpSpPr>
        <p:grpSpPr>
          <a:xfrm>
            <a:off x="2346897" y="3658216"/>
            <a:ext cx="369000" cy="332640"/>
            <a:chOff x="2346897" y="3658216"/>
            <a:chExt cx="369000" cy="332640"/>
          </a:xfrm>
        </p:grpSpPr>
        <mc:AlternateContent xmlns:mc="http://schemas.openxmlformats.org/markup-compatibility/2006" xmlns:p14="http://schemas.microsoft.com/office/powerpoint/2010/main">
          <mc:Choice Requires="p14">
            <p:contentPart p14:bwMode="auto" r:id="rId24">
              <p14:nvContentPartPr>
                <p14:cNvPr id="8" name="Ink 7">
                  <a:extLst>
                    <a:ext uri="{FF2B5EF4-FFF2-40B4-BE49-F238E27FC236}">
                      <a16:creationId xmlns:a16="http://schemas.microsoft.com/office/drawing/2014/main" id="{122EC0BC-6D80-8F49-3F87-F186861A00CF}"/>
                    </a:ext>
                  </a:extLst>
                </p14:cNvPr>
                <p14:cNvContentPartPr/>
                <p14:nvPr/>
              </p14:nvContentPartPr>
              <p14:xfrm>
                <a:off x="2346897" y="3658216"/>
                <a:ext cx="11880" cy="281520"/>
              </p14:xfrm>
            </p:contentPart>
          </mc:Choice>
          <mc:Fallback xmlns="">
            <p:pic>
              <p:nvPicPr>
                <p:cNvPr id="8" name="Ink 7">
                  <a:extLst>
                    <a:ext uri="{FF2B5EF4-FFF2-40B4-BE49-F238E27FC236}">
                      <a16:creationId xmlns:a16="http://schemas.microsoft.com/office/drawing/2014/main" id="{122EC0BC-6D80-8F49-3F87-F186861A00CF}"/>
                    </a:ext>
                  </a:extLst>
                </p:cNvPr>
                <p:cNvPicPr/>
                <p:nvPr/>
              </p:nvPicPr>
              <p:blipFill>
                <a:blip r:embed="rId25"/>
                <a:stretch>
                  <a:fillRect/>
                </a:stretch>
              </p:blipFill>
              <p:spPr>
                <a:xfrm>
                  <a:off x="2329257" y="3640216"/>
                  <a:ext cx="4752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 name="Ink 8">
                  <a:extLst>
                    <a:ext uri="{FF2B5EF4-FFF2-40B4-BE49-F238E27FC236}">
                      <a16:creationId xmlns:a16="http://schemas.microsoft.com/office/drawing/2014/main" id="{6F88D75D-897E-7A92-67E4-1E1351E7BC06}"/>
                    </a:ext>
                  </a:extLst>
                </p14:cNvPr>
                <p14:cNvContentPartPr/>
                <p14:nvPr/>
              </p14:nvContentPartPr>
              <p14:xfrm>
                <a:off x="2526897" y="3679456"/>
                <a:ext cx="189000" cy="311400"/>
              </p14:xfrm>
            </p:contentPart>
          </mc:Choice>
          <mc:Fallback xmlns="">
            <p:pic>
              <p:nvPicPr>
                <p:cNvPr id="9" name="Ink 8">
                  <a:extLst>
                    <a:ext uri="{FF2B5EF4-FFF2-40B4-BE49-F238E27FC236}">
                      <a16:creationId xmlns:a16="http://schemas.microsoft.com/office/drawing/2014/main" id="{6F88D75D-897E-7A92-67E4-1E1351E7BC06}"/>
                    </a:ext>
                  </a:extLst>
                </p:cNvPr>
                <p:cNvPicPr/>
                <p:nvPr/>
              </p:nvPicPr>
              <p:blipFill>
                <a:blip r:embed="rId27"/>
                <a:stretch>
                  <a:fillRect/>
                </a:stretch>
              </p:blipFill>
              <p:spPr>
                <a:xfrm>
                  <a:off x="2508897" y="3661816"/>
                  <a:ext cx="224640" cy="347040"/>
                </a:xfrm>
                <a:prstGeom prst="rect">
                  <a:avLst/>
                </a:prstGeom>
              </p:spPr>
            </p:pic>
          </mc:Fallback>
        </mc:AlternateContent>
      </p:grpSp>
    </p:spTree>
    <p:extLst>
      <p:ext uri="{BB962C8B-B14F-4D97-AF65-F5344CB8AC3E}">
        <p14:creationId xmlns:p14="http://schemas.microsoft.com/office/powerpoint/2010/main" val="3700625178"/>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91" name="TextBox 90">
            <a:extLst>
              <a:ext uri="{FF2B5EF4-FFF2-40B4-BE49-F238E27FC236}">
                <a16:creationId xmlns:a16="http://schemas.microsoft.com/office/drawing/2014/main" id="{4A071149-7BA5-B408-2FC0-EAA8CA143C51}"/>
              </a:ext>
            </a:extLst>
          </p:cNvPr>
          <p:cNvSpPr txBox="1"/>
          <p:nvPr/>
        </p:nvSpPr>
        <p:spPr>
          <a:xfrm>
            <a:off x="531743" y="253448"/>
            <a:ext cx="4532244" cy="461665"/>
          </a:xfrm>
          <a:prstGeom prst="rect">
            <a:avLst/>
          </a:prstGeom>
          <a:noFill/>
        </p:spPr>
        <p:txBody>
          <a:bodyPr wrap="square" rtlCol="0">
            <a:spAutoFit/>
          </a:bodyPr>
          <a:lstStyle/>
          <a:p>
            <a:r>
              <a:rPr lang="en-GB" sz="2400"/>
              <a:t>Find the mean number of widgets.</a:t>
            </a:r>
          </a:p>
        </p:txBody>
      </p:sp>
      <p:graphicFrame>
        <p:nvGraphicFramePr>
          <p:cNvPr id="92" name="Table 3">
            <a:extLst>
              <a:ext uri="{FF2B5EF4-FFF2-40B4-BE49-F238E27FC236}">
                <a16:creationId xmlns:a16="http://schemas.microsoft.com/office/drawing/2014/main" id="{0FE4884F-C677-ED19-D1E5-D38B351F5F75}"/>
              </a:ext>
            </a:extLst>
          </p:cNvPr>
          <p:cNvGraphicFramePr>
            <a:graphicFrameLocks noGrp="1"/>
          </p:cNvGraphicFramePr>
          <p:nvPr/>
        </p:nvGraphicFramePr>
        <p:xfrm>
          <a:off x="438145" y="1083891"/>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93" name="Group 92">
            <a:extLst>
              <a:ext uri="{FF2B5EF4-FFF2-40B4-BE49-F238E27FC236}">
                <a16:creationId xmlns:a16="http://schemas.microsoft.com/office/drawing/2014/main" id="{AC343A87-EEAE-2501-59A9-CE7A47B0D8FF}"/>
              </a:ext>
            </a:extLst>
          </p:cNvPr>
          <p:cNvGrpSpPr/>
          <p:nvPr/>
        </p:nvGrpSpPr>
        <p:grpSpPr>
          <a:xfrm>
            <a:off x="3707697" y="1485976"/>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94" name="Ink 93">
                  <a:extLst>
                    <a:ext uri="{FF2B5EF4-FFF2-40B4-BE49-F238E27FC236}">
                      <a16:creationId xmlns:a16="http://schemas.microsoft.com/office/drawing/2014/main" id="{6F2EC699-5798-696A-2338-1EEE6EE61289}"/>
                    </a:ext>
                  </a:extLst>
                </p14:cNvPr>
                <p14:cNvContentPartPr/>
                <p14:nvPr/>
              </p14:nvContentPartPr>
              <p14:xfrm>
                <a:off x="3724617" y="1485976"/>
                <a:ext cx="159120" cy="301680"/>
              </p14:xfrm>
            </p:contentPart>
          </mc:Choice>
          <mc:Fallback xmlns="">
            <p:pic>
              <p:nvPicPr>
                <p:cNvPr id="94" name="Ink 93">
                  <a:extLst>
                    <a:ext uri="{FF2B5EF4-FFF2-40B4-BE49-F238E27FC236}">
                      <a16:creationId xmlns:a16="http://schemas.microsoft.com/office/drawing/2014/main" id="{6F2EC699-5798-696A-2338-1EEE6EE61289}"/>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5" name="Ink 94">
                  <a:extLst>
                    <a:ext uri="{FF2B5EF4-FFF2-40B4-BE49-F238E27FC236}">
                      <a16:creationId xmlns:a16="http://schemas.microsoft.com/office/drawing/2014/main" id="{F38CDE2A-5E4A-10C8-CFFA-6FCB1C5887BA}"/>
                    </a:ext>
                  </a:extLst>
                </p14:cNvPr>
                <p14:cNvContentPartPr/>
                <p14:nvPr/>
              </p14:nvContentPartPr>
              <p14:xfrm>
                <a:off x="3707697" y="1920496"/>
                <a:ext cx="196200" cy="216720"/>
              </p14:xfrm>
            </p:contentPart>
          </mc:Choice>
          <mc:Fallback xmlns="">
            <p:pic>
              <p:nvPicPr>
                <p:cNvPr id="95" name="Ink 94">
                  <a:extLst>
                    <a:ext uri="{FF2B5EF4-FFF2-40B4-BE49-F238E27FC236}">
                      <a16:creationId xmlns:a16="http://schemas.microsoft.com/office/drawing/2014/main" id="{F38CDE2A-5E4A-10C8-CFFA-6FCB1C5887BA}"/>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96" name="Group 95">
            <a:extLst>
              <a:ext uri="{FF2B5EF4-FFF2-40B4-BE49-F238E27FC236}">
                <a16:creationId xmlns:a16="http://schemas.microsoft.com/office/drawing/2014/main" id="{EFA76BC0-2488-C71A-B48B-93DEDF92347F}"/>
              </a:ext>
            </a:extLst>
          </p:cNvPr>
          <p:cNvGrpSpPr/>
          <p:nvPr/>
        </p:nvGrpSpPr>
        <p:grpSpPr>
          <a:xfrm>
            <a:off x="3682497" y="2319016"/>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97" name="Ink 96">
                  <a:extLst>
                    <a:ext uri="{FF2B5EF4-FFF2-40B4-BE49-F238E27FC236}">
                      <a16:creationId xmlns:a16="http://schemas.microsoft.com/office/drawing/2014/main" id="{EB192770-8F56-01F3-679E-5AC785B2D1DA}"/>
                    </a:ext>
                  </a:extLst>
                </p14:cNvPr>
                <p14:cNvContentPartPr/>
                <p14:nvPr/>
              </p14:nvContentPartPr>
              <p14:xfrm>
                <a:off x="3682497" y="2321536"/>
                <a:ext cx="18720" cy="200520"/>
              </p14:xfrm>
            </p:contentPart>
          </mc:Choice>
          <mc:Fallback xmlns="">
            <p:pic>
              <p:nvPicPr>
                <p:cNvPr id="97" name="Ink 96">
                  <a:extLst>
                    <a:ext uri="{FF2B5EF4-FFF2-40B4-BE49-F238E27FC236}">
                      <a16:creationId xmlns:a16="http://schemas.microsoft.com/office/drawing/2014/main" id="{EB192770-8F56-01F3-679E-5AC785B2D1DA}"/>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8" name="Ink 97">
                  <a:extLst>
                    <a:ext uri="{FF2B5EF4-FFF2-40B4-BE49-F238E27FC236}">
                      <a16:creationId xmlns:a16="http://schemas.microsoft.com/office/drawing/2014/main" id="{0A918D3C-7DEC-D88E-6431-B65DF87B1D1A}"/>
                    </a:ext>
                  </a:extLst>
                </p14:cNvPr>
                <p14:cNvContentPartPr/>
                <p14:nvPr/>
              </p14:nvContentPartPr>
              <p14:xfrm>
                <a:off x="3808857" y="2319016"/>
                <a:ext cx="226800" cy="203760"/>
              </p14:xfrm>
            </p:contentPart>
          </mc:Choice>
          <mc:Fallback xmlns="">
            <p:pic>
              <p:nvPicPr>
                <p:cNvPr id="98" name="Ink 97">
                  <a:extLst>
                    <a:ext uri="{FF2B5EF4-FFF2-40B4-BE49-F238E27FC236}">
                      <a16:creationId xmlns:a16="http://schemas.microsoft.com/office/drawing/2014/main" id="{0A918D3C-7DEC-D88E-6431-B65DF87B1D1A}"/>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99" name="Ink 98">
                <a:extLst>
                  <a:ext uri="{FF2B5EF4-FFF2-40B4-BE49-F238E27FC236}">
                    <a16:creationId xmlns:a16="http://schemas.microsoft.com/office/drawing/2014/main" id="{9BE956E7-DA08-850B-A22B-78B370C376E5}"/>
                  </a:ext>
                </a:extLst>
              </p14:cNvPr>
              <p14:cNvContentPartPr/>
              <p14:nvPr/>
            </p14:nvContentPartPr>
            <p14:xfrm>
              <a:off x="3667377" y="2675056"/>
              <a:ext cx="205200" cy="243000"/>
            </p14:xfrm>
          </p:contentPart>
        </mc:Choice>
        <mc:Fallback xmlns="">
          <p:pic>
            <p:nvPicPr>
              <p:cNvPr id="99" name="Ink 98">
                <a:extLst>
                  <a:ext uri="{FF2B5EF4-FFF2-40B4-BE49-F238E27FC236}">
                    <a16:creationId xmlns:a16="http://schemas.microsoft.com/office/drawing/2014/main" id="{9BE956E7-DA08-850B-A22B-78B370C376E5}"/>
                  </a:ext>
                </a:extLst>
              </p:cNvPr>
              <p:cNvPicPr/>
              <p:nvPr/>
            </p:nvPicPr>
            <p:blipFill>
              <a:blip r:embed="rId11"/>
              <a:stretch>
                <a:fillRect/>
              </a:stretch>
            </p:blipFill>
            <p:spPr>
              <a:xfrm>
                <a:off x="3649377" y="2657416"/>
                <a:ext cx="240840" cy="278640"/>
              </a:xfrm>
              <a:prstGeom prst="rect">
                <a:avLst/>
              </a:prstGeom>
            </p:spPr>
          </p:pic>
        </mc:Fallback>
      </mc:AlternateContent>
      <p:grpSp>
        <p:nvGrpSpPr>
          <p:cNvPr id="100" name="Group 99">
            <a:extLst>
              <a:ext uri="{FF2B5EF4-FFF2-40B4-BE49-F238E27FC236}">
                <a16:creationId xmlns:a16="http://schemas.microsoft.com/office/drawing/2014/main" id="{F3466B06-9896-BD49-E13A-8EAEB172A48C}"/>
              </a:ext>
            </a:extLst>
          </p:cNvPr>
          <p:cNvGrpSpPr/>
          <p:nvPr/>
        </p:nvGrpSpPr>
        <p:grpSpPr>
          <a:xfrm>
            <a:off x="3662697" y="3082936"/>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101" name="Ink 100">
                  <a:extLst>
                    <a:ext uri="{FF2B5EF4-FFF2-40B4-BE49-F238E27FC236}">
                      <a16:creationId xmlns:a16="http://schemas.microsoft.com/office/drawing/2014/main" id="{A5433417-7C59-C1C7-B7C4-4775367EC791}"/>
                    </a:ext>
                  </a:extLst>
                </p14:cNvPr>
                <p14:cNvContentPartPr/>
                <p14:nvPr/>
              </p14:nvContentPartPr>
              <p14:xfrm>
                <a:off x="3662697" y="3082936"/>
                <a:ext cx="21600" cy="263160"/>
              </p14:xfrm>
            </p:contentPart>
          </mc:Choice>
          <mc:Fallback xmlns="">
            <p:pic>
              <p:nvPicPr>
                <p:cNvPr id="101" name="Ink 100">
                  <a:extLst>
                    <a:ext uri="{FF2B5EF4-FFF2-40B4-BE49-F238E27FC236}">
                      <a16:creationId xmlns:a16="http://schemas.microsoft.com/office/drawing/2014/main" id="{A5433417-7C59-C1C7-B7C4-4775367EC791}"/>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2" name="Ink 101">
                  <a:extLst>
                    <a:ext uri="{FF2B5EF4-FFF2-40B4-BE49-F238E27FC236}">
                      <a16:creationId xmlns:a16="http://schemas.microsoft.com/office/drawing/2014/main" id="{846F3701-2EF4-D126-264D-E78E93A45ECD}"/>
                    </a:ext>
                  </a:extLst>
                </p14:cNvPr>
                <p14:cNvContentPartPr/>
                <p14:nvPr/>
              </p14:nvContentPartPr>
              <p14:xfrm>
                <a:off x="3812457" y="3090496"/>
                <a:ext cx="157320" cy="243000"/>
              </p14:xfrm>
            </p:contentPart>
          </mc:Choice>
          <mc:Fallback xmlns="">
            <p:pic>
              <p:nvPicPr>
                <p:cNvPr id="102" name="Ink 101">
                  <a:extLst>
                    <a:ext uri="{FF2B5EF4-FFF2-40B4-BE49-F238E27FC236}">
                      <a16:creationId xmlns:a16="http://schemas.microsoft.com/office/drawing/2014/main" id="{846F3701-2EF4-D126-264D-E78E93A45ECD}"/>
                    </a:ext>
                  </a:extLst>
                </p:cNvPr>
                <p:cNvPicPr/>
                <p:nvPr/>
              </p:nvPicPr>
              <p:blipFill>
                <a:blip r:embed="rId15"/>
                <a:stretch>
                  <a:fillRect/>
                </a:stretch>
              </p:blipFill>
              <p:spPr>
                <a:xfrm>
                  <a:off x="3794817" y="3072496"/>
                  <a:ext cx="192960" cy="27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103" name="Ink 102">
                <a:extLst>
                  <a:ext uri="{FF2B5EF4-FFF2-40B4-BE49-F238E27FC236}">
                    <a16:creationId xmlns:a16="http://schemas.microsoft.com/office/drawing/2014/main" id="{0FA68B65-E2B2-2806-D1F9-D8F70A2A256B}"/>
                  </a:ext>
                </a:extLst>
              </p14:cNvPr>
              <p14:cNvContentPartPr/>
              <p14:nvPr/>
            </p14:nvContentPartPr>
            <p14:xfrm>
              <a:off x="3386937" y="3473896"/>
              <a:ext cx="925920" cy="75960"/>
            </p14:xfrm>
          </p:contentPart>
        </mc:Choice>
        <mc:Fallback xmlns="">
          <p:pic>
            <p:nvPicPr>
              <p:cNvPr id="103" name="Ink 102">
                <a:extLst>
                  <a:ext uri="{FF2B5EF4-FFF2-40B4-BE49-F238E27FC236}">
                    <a16:creationId xmlns:a16="http://schemas.microsoft.com/office/drawing/2014/main" id="{0FA68B65-E2B2-2806-D1F9-D8F70A2A256B}"/>
                  </a:ext>
                </a:extLst>
              </p:cNvPr>
              <p:cNvPicPr/>
              <p:nvPr/>
            </p:nvPicPr>
            <p:blipFill>
              <a:blip r:embed="rId17"/>
              <a:stretch>
                <a:fillRect/>
              </a:stretch>
            </p:blipFill>
            <p:spPr>
              <a:xfrm>
                <a:off x="3368937" y="3455896"/>
                <a:ext cx="961560" cy="111600"/>
              </a:xfrm>
              <a:prstGeom prst="rect">
                <a:avLst/>
              </a:prstGeom>
            </p:spPr>
          </p:pic>
        </mc:Fallback>
      </mc:AlternateContent>
      <p:grpSp>
        <p:nvGrpSpPr>
          <p:cNvPr id="104" name="Group 103">
            <a:extLst>
              <a:ext uri="{FF2B5EF4-FFF2-40B4-BE49-F238E27FC236}">
                <a16:creationId xmlns:a16="http://schemas.microsoft.com/office/drawing/2014/main" id="{B0B4A416-1BFA-3F95-7071-97013B602D8A}"/>
              </a:ext>
            </a:extLst>
          </p:cNvPr>
          <p:cNvGrpSpPr/>
          <p:nvPr/>
        </p:nvGrpSpPr>
        <p:grpSpPr>
          <a:xfrm>
            <a:off x="3520137" y="3675496"/>
            <a:ext cx="537840" cy="302760"/>
            <a:chOff x="3520137" y="3675496"/>
            <a:chExt cx="537840" cy="302760"/>
          </a:xfrm>
        </p:grpSpPr>
        <mc:AlternateContent xmlns:mc="http://schemas.openxmlformats.org/markup-compatibility/2006" xmlns:p14="http://schemas.microsoft.com/office/powerpoint/2010/main">
          <mc:Choice Requires="p14">
            <p:contentPart p14:bwMode="auto" r:id="rId18">
              <p14:nvContentPartPr>
                <p14:cNvPr id="105" name="Ink 104">
                  <a:extLst>
                    <a:ext uri="{FF2B5EF4-FFF2-40B4-BE49-F238E27FC236}">
                      <a16:creationId xmlns:a16="http://schemas.microsoft.com/office/drawing/2014/main" id="{9B7F22FD-53F0-067A-A9AC-CDDC1D72AF8E}"/>
                    </a:ext>
                  </a:extLst>
                </p14:cNvPr>
                <p14:cNvContentPartPr/>
                <p14:nvPr/>
              </p14:nvContentPartPr>
              <p14:xfrm>
                <a:off x="3520137" y="3675496"/>
                <a:ext cx="173880" cy="302760"/>
              </p14:xfrm>
            </p:contentPart>
          </mc:Choice>
          <mc:Fallback xmlns="">
            <p:pic>
              <p:nvPicPr>
                <p:cNvPr id="105" name="Ink 104">
                  <a:extLst>
                    <a:ext uri="{FF2B5EF4-FFF2-40B4-BE49-F238E27FC236}">
                      <a16:creationId xmlns:a16="http://schemas.microsoft.com/office/drawing/2014/main" id="{9B7F22FD-53F0-067A-A9AC-CDDC1D72AF8E}"/>
                    </a:ext>
                  </a:extLst>
                </p:cNvPr>
                <p:cNvPicPr/>
                <p:nvPr/>
              </p:nvPicPr>
              <p:blipFill>
                <a:blip r:embed="rId19"/>
                <a:stretch>
                  <a:fillRect/>
                </a:stretch>
              </p:blipFill>
              <p:spPr>
                <a:xfrm>
                  <a:off x="3502137" y="3657496"/>
                  <a:ext cx="2095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06" name="Ink 105">
                  <a:extLst>
                    <a:ext uri="{FF2B5EF4-FFF2-40B4-BE49-F238E27FC236}">
                      <a16:creationId xmlns:a16="http://schemas.microsoft.com/office/drawing/2014/main" id="{C901CA61-606C-09AD-543D-7E6CAE7677AE}"/>
                    </a:ext>
                  </a:extLst>
                </p14:cNvPr>
                <p14:cNvContentPartPr/>
                <p14:nvPr/>
              </p14:nvContentPartPr>
              <p14:xfrm>
                <a:off x="3819297" y="3694936"/>
                <a:ext cx="238680" cy="257760"/>
              </p14:xfrm>
            </p:contentPart>
          </mc:Choice>
          <mc:Fallback xmlns="">
            <p:pic>
              <p:nvPicPr>
                <p:cNvPr id="106" name="Ink 105">
                  <a:extLst>
                    <a:ext uri="{FF2B5EF4-FFF2-40B4-BE49-F238E27FC236}">
                      <a16:creationId xmlns:a16="http://schemas.microsoft.com/office/drawing/2014/main" id="{C901CA61-606C-09AD-543D-7E6CAE7677AE}"/>
                    </a:ext>
                  </a:extLst>
                </p:cNvPr>
                <p:cNvPicPr/>
                <p:nvPr/>
              </p:nvPicPr>
              <p:blipFill>
                <a:blip r:embed="rId21"/>
                <a:stretch>
                  <a:fillRect/>
                </a:stretch>
              </p:blipFill>
              <p:spPr>
                <a:xfrm>
                  <a:off x="3801657" y="3677296"/>
                  <a:ext cx="274320" cy="293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107" name="Ink 106">
                <a:extLst>
                  <a:ext uri="{FF2B5EF4-FFF2-40B4-BE49-F238E27FC236}">
                    <a16:creationId xmlns:a16="http://schemas.microsoft.com/office/drawing/2014/main" id="{EE052508-A865-3E3C-D3A6-A9B0691A3A24}"/>
                  </a:ext>
                </a:extLst>
              </p14:cNvPr>
              <p14:cNvContentPartPr/>
              <p14:nvPr/>
            </p14:nvContentPartPr>
            <p14:xfrm>
              <a:off x="2119377" y="3480736"/>
              <a:ext cx="834840" cy="83880"/>
            </p14:xfrm>
          </p:contentPart>
        </mc:Choice>
        <mc:Fallback xmlns="">
          <p:pic>
            <p:nvPicPr>
              <p:cNvPr id="107" name="Ink 106">
                <a:extLst>
                  <a:ext uri="{FF2B5EF4-FFF2-40B4-BE49-F238E27FC236}">
                    <a16:creationId xmlns:a16="http://schemas.microsoft.com/office/drawing/2014/main" id="{EE052508-A865-3E3C-D3A6-A9B0691A3A24}"/>
                  </a:ext>
                </a:extLst>
              </p:cNvPr>
              <p:cNvPicPr/>
              <p:nvPr/>
            </p:nvPicPr>
            <p:blipFill>
              <a:blip r:embed="rId23"/>
              <a:stretch>
                <a:fillRect/>
              </a:stretch>
            </p:blipFill>
            <p:spPr>
              <a:xfrm>
                <a:off x="2101377" y="3462736"/>
                <a:ext cx="870480" cy="119520"/>
              </a:xfrm>
              <a:prstGeom prst="rect">
                <a:avLst/>
              </a:prstGeom>
            </p:spPr>
          </p:pic>
        </mc:Fallback>
      </mc:AlternateContent>
      <p:grpSp>
        <p:nvGrpSpPr>
          <p:cNvPr id="108" name="Group 107">
            <a:extLst>
              <a:ext uri="{FF2B5EF4-FFF2-40B4-BE49-F238E27FC236}">
                <a16:creationId xmlns:a16="http://schemas.microsoft.com/office/drawing/2014/main" id="{0776833A-CE32-88DE-5F88-8F217CE42942}"/>
              </a:ext>
            </a:extLst>
          </p:cNvPr>
          <p:cNvGrpSpPr/>
          <p:nvPr/>
        </p:nvGrpSpPr>
        <p:grpSpPr>
          <a:xfrm>
            <a:off x="2346897" y="3658216"/>
            <a:ext cx="369000" cy="332640"/>
            <a:chOff x="2346897" y="3658216"/>
            <a:chExt cx="369000" cy="332640"/>
          </a:xfrm>
        </p:grpSpPr>
        <mc:AlternateContent xmlns:mc="http://schemas.openxmlformats.org/markup-compatibility/2006" xmlns:p14="http://schemas.microsoft.com/office/powerpoint/2010/main">
          <mc:Choice Requires="p14">
            <p:contentPart p14:bwMode="auto" r:id="rId24">
              <p14:nvContentPartPr>
                <p14:cNvPr id="109" name="Ink 108">
                  <a:extLst>
                    <a:ext uri="{FF2B5EF4-FFF2-40B4-BE49-F238E27FC236}">
                      <a16:creationId xmlns:a16="http://schemas.microsoft.com/office/drawing/2014/main" id="{BFDF593A-AC8C-4DB7-534D-AE2D6E350AB8}"/>
                    </a:ext>
                  </a:extLst>
                </p14:cNvPr>
                <p14:cNvContentPartPr/>
                <p14:nvPr/>
              </p14:nvContentPartPr>
              <p14:xfrm>
                <a:off x="2346897" y="3658216"/>
                <a:ext cx="11880" cy="281520"/>
              </p14:xfrm>
            </p:contentPart>
          </mc:Choice>
          <mc:Fallback xmlns="">
            <p:pic>
              <p:nvPicPr>
                <p:cNvPr id="109" name="Ink 108">
                  <a:extLst>
                    <a:ext uri="{FF2B5EF4-FFF2-40B4-BE49-F238E27FC236}">
                      <a16:creationId xmlns:a16="http://schemas.microsoft.com/office/drawing/2014/main" id="{BFDF593A-AC8C-4DB7-534D-AE2D6E350AB8}"/>
                    </a:ext>
                  </a:extLst>
                </p:cNvPr>
                <p:cNvPicPr/>
                <p:nvPr/>
              </p:nvPicPr>
              <p:blipFill>
                <a:blip r:embed="rId25"/>
                <a:stretch>
                  <a:fillRect/>
                </a:stretch>
              </p:blipFill>
              <p:spPr>
                <a:xfrm>
                  <a:off x="2329257" y="3640216"/>
                  <a:ext cx="4752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0" name="Ink 109">
                  <a:extLst>
                    <a:ext uri="{FF2B5EF4-FFF2-40B4-BE49-F238E27FC236}">
                      <a16:creationId xmlns:a16="http://schemas.microsoft.com/office/drawing/2014/main" id="{F5687DC0-CF45-7FA9-9E44-723EA0414724}"/>
                    </a:ext>
                  </a:extLst>
                </p14:cNvPr>
                <p14:cNvContentPartPr/>
                <p14:nvPr/>
              </p14:nvContentPartPr>
              <p14:xfrm>
                <a:off x="2526897" y="3679456"/>
                <a:ext cx="189000" cy="311400"/>
              </p14:xfrm>
            </p:contentPart>
          </mc:Choice>
          <mc:Fallback xmlns="">
            <p:pic>
              <p:nvPicPr>
                <p:cNvPr id="110" name="Ink 109">
                  <a:extLst>
                    <a:ext uri="{FF2B5EF4-FFF2-40B4-BE49-F238E27FC236}">
                      <a16:creationId xmlns:a16="http://schemas.microsoft.com/office/drawing/2014/main" id="{F5687DC0-CF45-7FA9-9E44-723EA0414724}"/>
                    </a:ext>
                  </a:extLst>
                </p:cNvPr>
                <p:cNvPicPr/>
                <p:nvPr/>
              </p:nvPicPr>
              <p:blipFill>
                <a:blip r:embed="rId27"/>
                <a:stretch>
                  <a:fillRect/>
                </a:stretch>
              </p:blipFill>
              <p:spPr>
                <a:xfrm>
                  <a:off x="2508897" y="3661816"/>
                  <a:ext cx="224640" cy="347040"/>
                </a:xfrm>
                <a:prstGeom prst="rect">
                  <a:avLst/>
                </a:prstGeom>
              </p:spPr>
            </p:pic>
          </mc:Fallback>
        </mc:AlternateContent>
      </p:grpSp>
      <p:grpSp>
        <p:nvGrpSpPr>
          <p:cNvPr id="12" name="Group 11">
            <a:extLst>
              <a:ext uri="{FF2B5EF4-FFF2-40B4-BE49-F238E27FC236}">
                <a16:creationId xmlns:a16="http://schemas.microsoft.com/office/drawing/2014/main" id="{AFA47186-CF76-6B82-532A-C9B9EDF406B3}"/>
              </a:ext>
            </a:extLst>
          </p:cNvPr>
          <p:cNvGrpSpPr/>
          <p:nvPr/>
        </p:nvGrpSpPr>
        <p:grpSpPr>
          <a:xfrm>
            <a:off x="929577" y="4650736"/>
            <a:ext cx="476280" cy="299160"/>
            <a:chOff x="929577" y="4650736"/>
            <a:chExt cx="476280" cy="299160"/>
          </a:xfrm>
        </p:grpSpPr>
        <mc:AlternateContent xmlns:mc="http://schemas.openxmlformats.org/markup-compatibility/2006" xmlns:p14="http://schemas.microsoft.com/office/powerpoint/2010/main">
          <mc:Choice Requires="p14">
            <p:contentPart p14:bwMode="auto" r:id="rId28">
              <p14:nvContentPartPr>
                <p14:cNvPr id="2" name="Ink 1">
                  <a:extLst>
                    <a:ext uri="{FF2B5EF4-FFF2-40B4-BE49-F238E27FC236}">
                      <a16:creationId xmlns:a16="http://schemas.microsoft.com/office/drawing/2014/main" id="{95BE212F-409D-5686-6C44-6B90CD206D3B}"/>
                    </a:ext>
                  </a:extLst>
                </p14:cNvPr>
                <p14:cNvContentPartPr/>
                <p14:nvPr/>
              </p14:nvContentPartPr>
              <p14:xfrm>
                <a:off x="929577" y="4650736"/>
                <a:ext cx="181800" cy="299160"/>
              </p14:xfrm>
            </p:contentPart>
          </mc:Choice>
          <mc:Fallback xmlns="">
            <p:pic>
              <p:nvPicPr>
                <p:cNvPr id="2" name="Ink 1">
                  <a:extLst>
                    <a:ext uri="{FF2B5EF4-FFF2-40B4-BE49-F238E27FC236}">
                      <a16:creationId xmlns:a16="http://schemas.microsoft.com/office/drawing/2014/main" id="{95BE212F-409D-5686-6C44-6B90CD206D3B}"/>
                    </a:ext>
                  </a:extLst>
                </p:cNvPr>
                <p:cNvPicPr/>
                <p:nvPr/>
              </p:nvPicPr>
              <p:blipFill>
                <a:blip r:embed="rId29"/>
                <a:stretch>
                  <a:fillRect/>
                </a:stretch>
              </p:blipFill>
              <p:spPr>
                <a:xfrm>
                  <a:off x="911937" y="4632736"/>
                  <a:ext cx="21744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 name="Ink 2">
                  <a:extLst>
                    <a:ext uri="{FF2B5EF4-FFF2-40B4-BE49-F238E27FC236}">
                      <a16:creationId xmlns:a16="http://schemas.microsoft.com/office/drawing/2014/main" id="{AB9576E1-1F81-4838-64BB-8BAC29FF4256}"/>
                    </a:ext>
                  </a:extLst>
                </p14:cNvPr>
                <p14:cNvContentPartPr/>
                <p14:nvPr/>
              </p14:nvContentPartPr>
              <p14:xfrm>
                <a:off x="1208577" y="4697176"/>
                <a:ext cx="197280" cy="181080"/>
              </p14:xfrm>
            </p:contentPart>
          </mc:Choice>
          <mc:Fallback xmlns="">
            <p:pic>
              <p:nvPicPr>
                <p:cNvPr id="3" name="Ink 2">
                  <a:extLst>
                    <a:ext uri="{FF2B5EF4-FFF2-40B4-BE49-F238E27FC236}">
                      <a16:creationId xmlns:a16="http://schemas.microsoft.com/office/drawing/2014/main" id="{AB9576E1-1F81-4838-64BB-8BAC29FF4256}"/>
                    </a:ext>
                  </a:extLst>
                </p:cNvPr>
                <p:cNvPicPr/>
                <p:nvPr/>
              </p:nvPicPr>
              <p:blipFill>
                <a:blip r:embed="rId31"/>
                <a:stretch>
                  <a:fillRect/>
                </a:stretch>
              </p:blipFill>
              <p:spPr>
                <a:xfrm>
                  <a:off x="1190937" y="4679176"/>
                  <a:ext cx="23292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4" name="Ink 3">
                <a:extLst>
                  <a:ext uri="{FF2B5EF4-FFF2-40B4-BE49-F238E27FC236}">
                    <a16:creationId xmlns:a16="http://schemas.microsoft.com/office/drawing/2014/main" id="{96352CC8-9134-DB7A-B448-4A37215DD653}"/>
                  </a:ext>
                </a:extLst>
              </p14:cNvPr>
              <p14:cNvContentPartPr/>
              <p14:nvPr/>
            </p14:nvContentPartPr>
            <p14:xfrm>
              <a:off x="1819497" y="4648576"/>
              <a:ext cx="10440" cy="8280"/>
            </p14:xfrm>
          </p:contentPart>
        </mc:Choice>
        <mc:Fallback xmlns="">
          <p:pic>
            <p:nvPicPr>
              <p:cNvPr id="4" name="Ink 3">
                <a:extLst>
                  <a:ext uri="{FF2B5EF4-FFF2-40B4-BE49-F238E27FC236}">
                    <a16:creationId xmlns:a16="http://schemas.microsoft.com/office/drawing/2014/main" id="{96352CC8-9134-DB7A-B448-4A37215DD653}"/>
                  </a:ext>
                </a:extLst>
              </p:cNvPr>
              <p:cNvPicPr/>
              <p:nvPr/>
            </p:nvPicPr>
            <p:blipFill>
              <a:blip r:embed="rId33"/>
              <a:stretch>
                <a:fillRect/>
              </a:stretch>
            </p:blipFill>
            <p:spPr>
              <a:xfrm>
                <a:off x="1801497" y="4630936"/>
                <a:ext cx="460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 name="Ink 4">
                <a:extLst>
                  <a:ext uri="{FF2B5EF4-FFF2-40B4-BE49-F238E27FC236}">
                    <a16:creationId xmlns:a16="http://schemas.microsoft.com/office/drawing/2014/main" id="{CD8C449A-862F-9DBC-69A7-9F452A69257E}"/>
                  </a:ext>
                </a:extLst>
              </p14:cNvPr>
              <p14:cNvContentPartPr/>
              <p14:nvPr/>
            </p14:nvContentPartPr>
            <p14:xfrm>
              <a:off x="1732017" y="4774216"/>
              <a:ext cx="161640" cy="27000"/>
            </p14:xfrm>
          </p:contentPart>
        </mc:Choice>
        <mc:Fallback xmlns="">
          <p:pic>
            <p:nvPicPr>
              <p:cNvPr id="5" name="Ink 4">
                <a:extLst>
                  <a:ext uri="{FF2B5EF4-FFF2-40B4-BE49-F238E27FC236}">
                    <a16:creationId xmlns:a16="http://schemas.microsoft.com/office/drawing/2014/main" id="{CD8C449A-862F-9DBC-69A7-9F452A69257E}"/>
                  </a:ext>
                </a:extLst>
              </p:cNvPr>
              <p:cNvPicPr/>
              <p:nvPr/>
            </p:nvPicPr>
            <p:blipFill>
              <a:blip r:embed="rId35"/>
              <a:stretch>
                <a:fillRect/>
              </a:stretch>
            </p:blipFill>
            <p:spPr>
              <a:xfrm>
                <a:off x="1714377" y="4756216"/>
                <a:ext cx="1972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 name="Ink 5">
                <a:extLst>
                  <a:ext uri="{FF2B5EF4-FFF2-40B4-BE49-F238E27FC236}">
                    <a16:creationId xmlns:a16="http://schemas.microsoft.com/office/drawing/2014/main" id="{C65A7985-4588-0716-7A12-2E7088AEAC97}"/>
                  </a:ext>
                </a:extLst>
              </p14:cNvPr>
              <p14:cNvContentPartPr/>
              <p14:nvPr/>
            </p14:nvContentPartPr>
            <p14:xfrm>
              <a:off x="1837497" y="4902376"/>
              <a:ext cx="19800" cy="4680"/>
            </p14:xfrm>
          </p:contentPart>
        </mc:Choice>
        <mc:Fallback xmlns="">
          <p:pic>
            <p:nvPicPr>
              <p:cNvPr id="6" name="Ink 5">
                <a:extLst>
                  <a:ext uri="{FF2B5EF4-FFF2-40B4-BE49-F238E27FC236}">
                    <a16:creationId xmlns:a16="http://schemas.microsoft.com/office/drawing/2014/main" id="{C65A7985-4588-0716-7A12-2E7088AEAC97}"/>
                  </a:ext>
                </a:extLst>
              </p:cNvPr>
              <p:cNvPicPr/>
              <p:nvPr/>
            </p:nvPicPr>
            <p:blipFill>
              <a:blip r:embed="rId37"/>
              <a:stretch>
                <a:fillRect/>
              </a:stretch>
            </p:blipFill>
            <p:spPr>
              <a:xfrm>
                <a:off x="1819497" y="4884376"/>
                <a:ext cx="55440" cy="40320"/>
              </a:xfrm>
              <a:prstGeom prst="rect">
                <a:avLst/>
              </a:prstGeom>
            </p:spPr>
          </p:pic>
        </mc:Fallback>
      </mc:AlternateContent>
      <p:grpSp>
        <p:nvGrpSpPr>
          <p:cNvPr id="9" name="Group 8">
            <a:extLst>
              <a:ext uri="{FF2B5EF4-FFF2-40B4-BE49-F238E27FC236}">
                <a16:creationId xmlns:a16="http://schemas.microsoft.com/office/drawing/2014/main" id="{950420D6-F15F-2CE2-AEA6-40C83FC13B81}"/>
              </a:ext>
            </a:extLst>
          </p:cNvPr>
          <p:cNvGrpSpPr/>
          <p:nvPr/>
        </p:nvGrpSpPr>
        <p:grpSpPr>
          <a:xfrm>
            <a:off x="2180937" y="4659736"/>
            <a:ext cx="350280" cy="245520"/>
            <a:chOff x="2180937" y="4659736"/>
            <a:chExt cx="350280" cy="245520"/>
          </a:xfrm>
        </p:grpSpPr>
        <mc:AlternateContent xmlns:mc="http://schemas.openxmlformats.org/markup-compatibility/2006" xmlns:p14="http://schemas.microsoft.com/office/powerpoint/2010/main">
          <mc:Choice Requires="p14">
            <p:contentPart p14:bwMode="auto" r:id="rId38">
              <p14:nvContentPartPr>
                <p14:cNvPr id="7" name="Ink 6">
                  <a:extLst>
                    <a:ext uri="{FF2B5EF4-FFF2-40B4-BE49-F238E27FC236}">
                      <a16:creationId xmlns:a16="http://schemas.microsoft.com/office/drawing/2014/main" id="{9F83F9FA-A7DB-C206-AEE4-805EE615F37E}"/>
                    </a:ext>
                  </a:extLst>
                </p14:cNvPr>
                <p14:cNvContentPartPr/>
                <p14:nvPr/>
              </p14:nvContentPartPr>
              <p14:xfrm>
                <a:off x="2180937" y="4665136"/>
                <a:ext cx="20520" cy="231120"/>
              </p14:xfrm>
            </p:contentPart>
          </mc:Choice>
          <mc:Fallback xmlns="">
            <p:pic>
              <p:nvPicPr>
                <p:cNvPr id="7" name="Ink 6">
                  <a:extLst>
                    <a:ext uri="{FF2B5EF4-FFF2-40B4-BE49-F238E27FC236}">
                      <a16:creationId xmlns:a16="http://schemas.microsoft.com/office/drawing/2014/main" id="{9F83F9FA-A7DB-C206-AEE4-805EE615F37E}"/>
                    </a:ext>
                  </a:extLst>
                </p:cNvPr>
                <p:cNvPicPr/>
                <p:nvPr/>
              </p:nvPicPr>
              <p:blipFill>
                <a:blip r:embed="rId39"/>
                <a:stretch>
                  <a:fillRect/>
                </a:stretch>
              </p:blipFill>
              <p:spPr>
                <a:xfrm>
                  <a:off x="2163297" y="4647496"/>
                  <a:ext cx="5616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8" name="Ink 7">
                  <a:extLst>
                    <a:ext uri="{FF2B5EF4-FFF2-40B4-BE49-F238E27FC236}">
                      <a16:creationId xmlns:a16="http://schemas.microsoft.com/office/drawing/2014/main" id="{F61DFE03-D96E-B60C-97C2-0DAF3BDD48B1}"/>
                    </a:ext>
                  </a:extLst>
                </p14:cNvPr>
                <p14:cNvContentPartPr/>
                <p14:nvPr/>
              </p14:nvContentPartPr>
              <p14:xfrm>
                <a:off x="2329617" y="4659736"/>
                <a:ext cx="201600" cy="245520"/>
              </p14:xfrm>
            </p:contentPart>
          </mc:Choice>
          <mc:Fallback xmlns="">
            <p:pic>
              <p:nvPicPr>
                <p:cNvPr id="8" name="Ink 7">
                  <a:extLst>
                    <a:ext uri="{FF2B5EF4-FFF2-40B4-BE49-F238E27FC236}">
                      <a16:creationId xmlns:a16="http://schemas.microsoft.com/office/drawing/2014/main" id="{F61DFE03-D96E-B60C-97C2-0DAF3BDD48B1}"/>
                    </a:ext>
                  </a:extLst>
                </p:cNvPr>
                <p:cNvPicPr/>
                <p:nvPr/>
              </p:nvPicPr>
              <p:blipFill>
                <a:blip r:embed="rId41"/>
                <a:stretch>
                  <a:fillRect/>
                </a:stretch>
              </p:blipFill>
              <p:spPr>
                <a:xfrm>
                  <a:off x="2311617" y="4642096"/>
                  <a:ext cx="237240" cy="281160"/>
                </a:xfrm>
                <a:prstGeom prst="rect">
                  <a:avLst/>
                </a:prstGeom>
              </p:spPr>
            </p:pic>
          </mc:Fallback>
        </mc:AlternateContent>
      </p:grpSp>
      <p:grpSp>
        <p:nvGrpSpPr>
          <p:cNvPr id="36" name="Group 35">
            <a:extLst>
              <a:ext uri="{FF2B5EF4-FFF2-40B4-BE49-F238E27FC236}">
                <a16:creationId xmlns:a16="http://schemas.microsoft.com/office/drawing/2014/main" id="{B6B9F247-9948-0372-4ECF-14844C9CA2B0}"/>
              </a:ext>
            </a:extLst>
          </p:cNvPr>
          <p:cNvGrpSpPr/>
          <p:nvPr/>
        </p:nvGrpSpPr>
        <p:grpSpPr>
          <a:xfrm>
            <a:off x="3048537" y="4342576"/>
            <a:ext cx="3161520" cy="951480"/>
            <a:chOff x="3048537" y="4342576"/>
            <a:chExt cx="3161520" cy="951480"/>
          </a:xfrm>
        </p:grpSpPr>
        <mc:AlternateContent xmlns:mc="http://schemas.openxmlformats.org/markup-compatibility/2006" xmlns:p14="http://schemas.microsoft.com/office/powerpoint/2010/main">
          <mc:Choice Requires="p14">
            <p:contentPart p14:bwMode="auto" r:id="rId42">
              <p14:nvContentPartPr>
                <p14:cNvPr id="13" name="Ink 12">
                  <a:extLst>
                    <a:ext uri="{FF2B5EF4-FFF2-40B4-BE49-F238E27FC236}">
                      <a16:creationId xmlns:a16="http://schemas.microsoft.com/office/drawing/2014/main" id="{4F0EA775-7967-FCA7-277A-8F6ADA262A5A}"/>
                    </a:ext>
                  </a:extLst>
                </p14:cNvPr>
                <p14:cNvContentPartPr/>
                <p14:nvPr/>
              </p14:nvContentPartPr>
              <p14:xfrm>
                <a:off x="3070857" y="4749376"/>
                <a:ext cx="253080" cy="21240"/>
              </p14:xfrm>
            </p:contentPart>
          </mc:Choice>
          <mc:Fallback xmlns="">
            <p:pic>
              <p:nvPicPr>
                <p:cNvPr id="13" name="Ink 12">
                  <a:extLst>
                    <a:ext uri="{FF2B5EF4-FFF2-40B4-BE49-F238E27FC236}">
                      <a16:creationId xmlns:a16="http://schemas.microsoft.com/office/drawing/2014/main" id="{4F0EA775-7967-FCA7-277A-8F6ADA262A5A}"/>
                    </a:ext>
                  </a:extLst>
                </p:cNvPr>
                <p:cNvPicPr/>
                <p:nvPr/>
              </p:nvPicPr>
              <p:blipFill>
                <a:blip r:embed="rId43"/>
                <a:stretch>
                  <a:fillRect/>
                </a:stretch>
              </p:blipFill>
              <p:spPr>
                <a:xfrm>
                  <a:off x="3053217" y="4731376"/>
                  <a:ext cx="2887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 name="Ink 14">
                  <a:extLst>
                    <a:ext uri="{FF2B5EF4-FFF2-40B4-BE49-F238E27FC236}">
                      <a16:creationId xmlns:a16="http://schemas.microsoft.com/office/drawing/2014/main" id="{39ED9F4C-B595-CEF2-EF14-5EB15D9FBFB2}"/>
                    </a:ext>
                  </a:extLst>
                </p14:cNvPr>
                <p14:cNvContentPartPr/>
                <p14:nvPr/>
              </p14:nvContentPartPr>
              <p14:xfrm>
                <a:off x="3048537" y="4887616"/>
                <a:ext cx="272880" cy="15840"/>
              </p14:xfrm>
            </p:contentPart>
          </mc:Choice>
          <mc:Fallback xmlns="">
            <p:pic>
              <p:nvPicPr>
                <p:cNvPr id="15" name="Ink 14">
                  <a:extLst>
                    <a:ext uri="{FF2B5EF4-FFF2-40B4-BE49-F238E27FC236}">
                      <a16:creationId xmlns:a16="http://schemas.microsoft.com/office/drawing/2014/main" id="{39ED9F4C-B595-CEF2-EF14-5EB15D9FBFB2}"/>
                    </a:ext>
                  </a:extLst>
                </p:cNvPr>
                <p:cNvPicPr/>
                <p:nvPr/>
              </p:nvPicPr>
              <p:blipFill>
                <a:blip r:embed="rId45"/>
                <a:stretch>
                  <a:fillRect/>
                </a:stretch>
              </p:blipFill>
              <p:spPr>
                <a:xfrm>
                  <a:off x="3030537" y="4869616"/>
                  <a:ext cx="308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6" name="Ink 15">
                  <a:extLst>
                    <a:ext uri="{FF2B5EF4-FFF2-40B4-BE49-F238E27FC236}">
                      <a16:creationId xmlns:a16="http://schemas.microsoft.com/office/drawing/2014/main" id="{02142E26-0C17-96E3-12B8-2C31CA22DB56}"/>
                    </a:ext>
                  </a:extLst>
                </p14:cNvPr>
                <p14:cNvContentPartPr/>
                <p14:nvPr/>
              </p14:nvContentPartPr>
              <p14:xfrm>
                <a:off x="3735057" y="4689616"/>
                <a:ext cx="219960" cy="254880"/>
              </p14:xfrm>
            </p:contentPart>
          </mc:Choice>
          <mc:Fallback xmlns="">
            <p:pic>
              <p:nvPicPr>
                <p:cNvPr id="16" name="Ink 15">
                  <a:extLst>
                    <a:ext uri="{FF2B5EF4-FFF2-40B4-BE49-F238E27FC236}">
                      <a16:creationId xmlns:a16="http://schemas.microsoft.com/office/drawing/2014/main" id="{02142E26-0C17-96E3-12B8-2C31CA22DB56}"/>
                    </a:ext>
                  </a:extLst>
                </p:cNvPr>
                <p:cNvPicPr/>
                <p:nvPr/>
              </p:nvPicPr>
              <p:blipFill>
                <a:blip r:embed="rId47"/>
                <a:stretch>
                  <a:fillRect/>
                </a:stretch>
              </p:blipFill>
              <p:spPr>
                <a:xfrm>
                  <a:off x="3717417" y="4671616"/>
                  <a:ext cx="255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0" name="Ink 19">
                  <a:extLst>
                    <a:ext uri="{FF2B5EF4-FFF2-40B4-BE49-F238E27FC236}">
                      <a16:creationId xmlns:a16="http://schemas.microsoft.com/office/drawing/2014/main" id="{5671E84B-00C1-6F79-FA94-F20BD61FEECE}"/>
                    </a:ext>
                  </a:extLst>
                </p14:cNvPr>
                <p14:cNvContentPartPr/>
                <p14:nvPr/>
              </p14:nvContentPartPr>
              <p14:xfrm>
                <a:off x="4057977" y="4858456"/>
                <a:ext cx="3240" cy="4320"/>
              </p14:xfrm>
            </p:contentPart>
          </mc:Choice>
          <mc:Fallback xmlns="">
            <p:pic>
              <p:nvPicPr>
                <p:cNvPr id="20" name="Ink 19">
                  <a:extLst>
                    <a:ext uri="{FF2B5EF4-FFF2-40B4-BE49-F238E27FC236}">
                      <a16:creationId xmlns:a16="http://schemas.microsoft.com/office/drawing/2014/main" id="{5671E84B-00C1-6F79-FA94-F20BD61FEECE}"/>
                    </a:ext>
                  </a:extLst>
                </p:cNvPr>
                <p:cNvPicPr/>
                <p:nvPr/>
              </p:nvPicPr>
              <p:blipFill>
                <a:blip r:embed="rId49"/>
                <a:stretch>
                  <a:fillRect/>
                </a:stretch>
              </p:blipFill>
              <p:spPr>
                <a:xfrm>
                  <a:off x="4039977" y="4840816"/>
                  <a:ext cx="388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5" name="Ink 24">
                  <a:extLst>
                    <a:ext uri="{FF2B5EF4-FFF2-40B4-BE49-F238E27FC236}">
                      <a16:creationId xmlns:a16="http://schemas.microsoft.com/office/drawing/2014/main" id="{DD9D731D-16AE-F473-6132-CB751665A6CC}"/>
                    </a:ext>
                  </a:extLst>
                </p14:cNvPr>
                <p14:cNvContentPartPr/>
                <p14:nvPr/>
              </p14:nvContentPartPr>
              <p14:xfrm>
                <a:off x="4245897" y="4666936"/>
                <a:ext cx="182160" cy="310680"/>
              </p14:xfrm>
            </p:contentPart>
          </mc:Choice>
          <mc:Fallback xmlns="">
            <p:pic>
              <p:nvPicPr>
                <p:cNvPr id="25" name="Ink 24">
                  <a:extLst>
                    <a:ext uri="{FF2B5EF4-FFF2-40B4-BE49-F238E27FC236}">
                      <a16:creationId xmlns:a16="http://schemas.microsoft.com/office/drawing/2014/main" id="{DD9D731D-16AE-F473-6132-CB751665A6CC}"/>
                    </a:ext>
                  </a:extLst>
                </p:cNvPr>
                <p:cNvPicPr/>
                <p:nvPr/>
              </p:nvPicPr>
              <p:blipFill>
                <a:blip r:embed="rId51"/>
                <a:stretch>
                  <a:fillRect/>
                </a:stretch>
              </p:blipFill>
              <p:spPr>
                <a:xfrm>
                  <a:off x="4227897" y="4649296"/>
                  <a:ext cx="217800" cy="3463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8" name="Ink 27">
                  <a:extLst>
                    <a:ext uri="{FF2B5EF4-FFF2-40B4-BE49-F238E27FC236}">
                      <a16:creationId xmlns:a16="http://schemas.microsoft.com/office/drawing/2014/main" id="{357E736B-5C6F-C234-EFBE-8A3D7D54F82B}"/>
                    </a:ext>
                  </a:extLst>
                </p14:cNvPr>
                <p14:cNvContentPartPr/>
                <p14:nvPr/>
              </p14:nvContentPartPr>
              <p14:xfrm>
                <a:off x="4934577" y="4636696"/>
                <a:ext cx="83520" cy="344880"/>
              </p14:xfrm>
            </p:contentPart>
          </mc:Choice>
          <mc:Fallback xmlns="">
            <p:pic>
              <p:nvPicPr>
                <p:cNvPr id="28" name="Ink 27">
                  <a:extLst>
                    <a:ext uri="{FF2B5EF4-FFF2-40B4-BE49-F238E27FC236}">
                      <a16:creationId xmlns:a16="http://schemas.microsoft.com/office/drawing/2014/main" id="{357E736B-5C6F-C234-EFBE-8A3D7D54F82B}"/>
                    </a:ext>
                  </a:extLst>
                </p:cNvPr>
                <p:cNvPicPr/>
                <p:nvPr/>
              </p:nvPicPr>
              <p:blipFill>
                <a:blip r:embed="rId53"/>
                <a:stretch>
                  <a:fillRect/>
                </a:stretch>
              </p:blipFill>
              <p:spPr>
                <a:xfrm>
                  <a:off x="4916577" y="4619056"/>
                  <a:ext cx="119160" cy="3805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9" name="Ink 28">
                  <a:extLst>
                    <a:ext uri="{FF2B5EF4-FFF2-40B4-BE49-F238E27FC236}">
                      <a16:creationId xmlns:a16="http://schemas.microsoft.com/office/drawing/2014/main" id="{31E6720D-AC26-5889-D335-8C6D5AD55B68}"/>
                    </a:ext>
                  </a:extLst>
                </p14:cNvPr>
                <p14:cNvContentPartPr/>
                <p14:nvPr/>
              </p14:nvContentPartPr>
              <p14:xfrm>
                <a:off x="5152377" y="4737496"/>
                <a:ext cx="14400" cy="180720"/>
              </p14:xfrm>
            </p:contentPart>
          </mc:Choice>
          <mc:Fallback xmlns="">
            <p:pic>
              <p:nvPicPr>
                <p:cNvPr id="29" name="Ink 28">
                  <a:extLst>
                    <a:ext uri="{FF2B5EF4-FFF2-40B4-BE49-F238E27FC236}">
                      <a16:creationId xmlns:a16="http://schemas.microsoft.com/office/drawing/2014/main" id="{31E6720D-AC26-5889-D335-8C6D5AD55B68}"/>
                    </a:ext>
                  </a:extLst>
                </p:cNvPr>
                <p:cNvPicPr/>
                <p:nvPr/>
              </p:nvPicPr>
              <p:blipFill>
                <a:blip r:embed="rId55"/>
                <a:stretch>
                  <a:fillRect/>
                </a:stretch>
              </p:blipFill>
              <p:spPr>
                <a:xfrm>
                  <a:off x="5134377" y="4719856"/>
                  <a:ext cx="500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0" name="Ink 29">
                  <a:extLst>
                    <a:ext uri="{FF2B5EF4-FFF2-40B4-BE49-F238E27FC236}">
                      <a16:creationId xmlns:a16="http://schemas.microsoft.com/office/drawing/2014/main" id="{6C3197CD-D5E3-C3AC-ECB3-65B8494C3BCC}"/>
                    </a:ext>
                  </a:extLst>
                </p14:cNvPr>
                <p14:cNvContentPartPr/>
                <p14:nvPr/>
              </p14:nvContentPartPr>
              <p14:xfrm>
                <a:off x="5276217" y="4706536"/>
                <a:ext cx="106920" cy="196200"/>
              </p14:xfrm>
            </p:contentPart>
          </mc:Choice>
          <mc:Fallback xmlns="">
            <p:pic>
              <p:nvPicPr>
                <p:cNvPr id="30" name="Ink 29">
                  <a:extLst>
                    <a:ext uri="{FF2B5EF4-FFF2-40B4-BE49-F238E27FC236}">
                      <a16:creationId xmlns:a16="http://schemas.microsoft.com/office/drawing/2014/main" id="{6C3197CD-D5E3-C3AC-ECB3-65B8494C3BCC}"/>
                    </a:ext>
                  </a:extLst>
                </p:cNvPr>
                <p:cNvPicPr/>
                <p:nvPr/>
              </p:nvPicPr>
              <p:blipFill>
                <a:blip r:embed="rId57"/>
                <a:stretch>
                  <a:fillRect/>
                </a:stretch>
              </p:blipFill>
              <p:spPr>
                <a:xfrm>
                  <a:off x="5258217" y="4688536"/>
                  <a:ext cx="14256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1" name="Ink 30">
                  <a:extLst>
                    <a:ext uri="{FF2B5EF4-FFF2-40B4-BE49-F238E27FC236}">
                      <a16:creationId xmlns:a16="http://schemas.microsoft.com/office/drawing/2014/main" id="{F8243751-AEA1-1D59-3EAE-0B6C4B378FEA}"/>
                    </a:ext>
                  </a:extLst>
                </p14:cNvPr>
                <p14:cNvContentPartPr/>
                <p14:nvPr/>
              </p14:nvContentPartPr>
              <p14:xfrm>
                <a:off x="5465577" y="4747936"/>
                <a:ext cx="145800" cy="231120"/>
              </p14:xfrm>
            </p:contentPart>
          </mc:Choice>
          <mc:Fallback xmlns="">
            <p:pic>
              <p:nvPicPr>
                <p:cNvPr id="31" name="Ink 30">
                  <a:extLst>
                    <a:ext uri="{FF2B5EF4-FFF2-40B4-BE49-F238E27FC236}">
                      <a16:creationId xmlns:a16="http://schemas.microsoft.com/office/drawing/2014/main" id="{F8243751-AEA1-1D59-3EAE-0B6C4B378FEA}"/>
                    </a:ext>
                  </a:extLst>
                </p:cNvPr>
                <p:cNvPicPr/>
                <p:nvPr/>
              </p:nvPicPr>
              <p:blipFill>
                <a:blip r:embed="rId59"/>
                <a:stretch>
                  <a:fillRect/>
                </a:stretch>
              </p:blipFill>
              <p:spPr>
                <a:xfrm>
                  <a:off x="5447577" y="4729936"/>
                  <a:ext cx="1814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2" name="Ink 31">
                  <a:extLst>
                    <a:ext uri="{FF2B5EF4-FFF2-40B4-BE49-F238E27FC236}">
                      <a16:creationId xmlns:a16="http://schemas.microsoft.com/office/drawing/2014/main" id="{CD464B5D-5649-1C0D-A547-D79256F1984E}"/>
                    </a:ext>
                  </a:extLst>
                </p14:cNvPr>
                <p14:cNvContentPartPr/>
                <p14:nvPr/>
              </p14:nvContentPartPr>
              <p14:xfrm>
                <a:off x="5692017" y="4531576"/>
                <a:ext cx="104040" cy="491040"/>
              </p14:xfrm>
            </p:contentPart>
          </mc:Choice>
          <mc:Fallback xmlns="">
            <p:pic>
              <p:nvPicPr>
                <p:cNvPr id="32" name="Ink 31">
                  <a:extLst>
                    <a:ext uri="{FF2B5EF4-FFF2-40B4-BE49-F238E27FC236}">
                      <a16:creationId xmlns:a16="http://schemas.microsoft.com/office/drawing/2014/main" id="{CD464B5D-5649-1C0D-A547-D79256F1984E}"/>
                    </a:ext>
                  </a:extLst>
                </p:cNvPr>
                <p:cNvPicPr/>
                <p:nvPr/>
              </p:nvPicPr>
              <p:blipFill>
                <a:blip r:embed="rId61"/>
                <a:stretch>
                  <a:fillRect/>
                </a:stretch>
              </p:blipFill>
              <p:spPr>
                <a:xfrm>
                  <a:off x="5674017" y="4513576"/>
                  <a:ext cx="139680" cy="526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3" name="Ink 32">
                  <a:extLst>
                    <a:ext uri="{FF2B5EF4-FFF2-40B4-BE49-F238E27FC236}">
                      <a16:creationId xmlns:a16="http://schemas.microsoft.com/office/drawing/2014/main" id="{2730CE65-240D-5CA4-36B1-A6A8845CBAC7}"/>
                    </a:ext>
                  </a:extLst>
                </p14:cNvPr>
                <p14:cNvContentPartPr/>
                <p14:nvPr/>
              </p14:nvContentPartPr>
              <p14:xfrm>
                <a:off x="3541017" y="4365616"/>
                <a:ext cx="2007720" cy="145440"/>
              </p14:xfrm>
            </p:contentPart>
          </mc:Choice>
          <mc:Fallback xmlns="">
            <p:pic>
              <p:nvPicPr>
                <p:cNvPr id="33" name="Ink 32">
                  <a:extLst>
                    <a:ext uri="{FF2B5EF4-FFF2-40B4-BE49-F238E27FC236}">
                      <a16:creationId xmlns:a16="http://schemas.microsoft.com/office/drawing/2014/main" id="{2730CE65-240D-5CA4-36B1-A6A8845CBAC7}"/>
                    </a:ext>
                  </a:extLst>
                </p:cNvPr>
                <p:cNvPicPr/>
                <p:nvPr/>
              </p:nvPicPr>
              <p:blipFill>
                <a:blip r:embed="rId63"/>
                <a:stretch>
                  <a:fillRect/>
                </a:stretch>
              </p:blipFill>
              <p:spPr>
                <a:xfrm>
                  <a:off x="3523377" y="4347616"/>
                  <a:ext cx="204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5" name="Ink 34">
                  <a:extLst>
                    <a:ext uri="{FF2B5EF4-FFF2-40B4-BE49-F238E27FC236}">
                      <a16:creationId xmlns:a16="http://schemas.microsoft.com/office/drawing/2014/main" id="{CFEF0883-3480-4D97-3E56-59761A1D5CAC}"/>
                    </a:ext>
                  </a:extLst>
                </p14:cNvPr>
                <p14:cNvContentPartPr/>
                <p14:nvPr/>
              </p14:nvContentPartPr>
              <p14:xfrm>
                <a:off x="3495297" y="4342576"/>
                <a:ext cx="2714760" cy="951480"/>
              </p14:xfrm>
            </p:contentPart>
          </mc:Choice>
          <mc:Fallback xmlns="">
            <p:pic>
              <p:nvPicPr>
                <p:cNvPr id="35" name="Ink 34">
                  <a:extLst>
                    <a:ext uri="{FF2B5EF4-FFF2-40B4-BE49-F238E27FC236}">
                      <a16:creationId xmlns:a16="http://schemas.microsoft.com/office/drawing/2014/main" id="{CFEF0883-3480-4D97-3E56-59761A1D5CAC}"/>
                    </a:ext>
                  </a:extLst>
                </p:cNvPr>
                <p:cNvPicPr/>
                <p:nvPr/>
              </p:nvPicPr>
              <p:blipFill>
                <a:blip r:embed="rId65"/>
                <a:stretch>
                  <a:fillRect/>
                </a:stretch>
              </p:blipFill>
              <p:spPr>
                <a:xfrm>
                  <a:off x="3477657" y="4324576"/>
                  <a:ext cx="2750400" cy="987120"/>
                </a:xfrm>
                <a:prstGeom prst="rect">
                  <a:avLst/>
                </a:prstGeom>
              </p:spPr>
            </p:pic>
          </mc:Fallback>
        </mc:AlternateContent>
      </p:grpSp>
      <p:pic>
        <p:nvPicPr>
          <p:cNvPr id="192" name="Graphic 191" descr="Calculator outline">
            <a:extLst>
              <a:ext uri="{FF2B5EF4-FFF2-40B4-BE49-F238E27FC236}">
                <a16:creationId xmlns:a16="http://schemas.microsoft.com/office/drawing/2014/main" id="{AA5D1101-537C-6346-27B6-3024CCD26F03}"/>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2524360" y="4809136"/>
            <a:ext cx="520234" cy="520234"/>
          </a:xfrm>
          <a:prstGeom prst="rect">
            <a:avLst/>
          </a:prstGeom>
        </p:spPr>
      </p:pic>
    </p:spTree>
    <p:extLst>
      <p:ext uri="{BB962C8B-B14F-4D97-AF65-F5344CB8AC3E}">
        <p14:creationId xmlns:p14="http://schemas.microsoft.com/office/powerpoint/2010/main" val="4005836346"/>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369348" y="39557"/>
            <a:ext cx="3771225"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372775" y="2165319"/>
            <a:ext cx="3771225" cy="2585323"/>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Where did the 12 come from?</a:t>
            </a:r>
          </a:p>
          <a:p>
            <a:endParaRPr lang="en-GB"/>
          </a:p>
          <a:p>
            <a:r>
              <a:rPr lang="en-GB" b="1"/>
              <a:t>2. </a:t>
            </a:r>
            <a:r>
              <a:rPr lang="en-GB"/>
              <a:t>Why didn't I also find the sum of the "No. widgets" column?</a:t>
            </a:r>
          </a:p>
          <a:p>
            <a:endParaRPr lang="en-GB"/>
          </a:p>
          <a:p>
            <a:r>
              <a:rPr lang="en-GB" b="1"/>
              <a:t>3. </a:t>
            </a:r>
            <a:r>
              <a:rPr lang="en-GB"/>
              <a:t>Does the answer sound reasonable? How do you know?</a:t>
            </a:r>
          </a:p>
        </p:txBody>
      </p:sp>
      <p:sp>
        <p:nvSpPr>
          <p:cNvPr id="91" name="TextBox 90">
            <a:extLst>
              <a:ext uri="{FF2B5EF4-FFF2-40B4-BE49-F238E27FC236}">
                <a16:creationId xmlns:a16="http://schemas.microsoft.com/office/drawing/2014/main" id="{AC0C0DC8-3876-6B48-5170-0760E91AFDD0}"/>
              </a:ext>
            </a:extLst>
          </p:cNvPr>
          <p:cNvSpPr txBox="1"/>
          <p:nvPr/>
        </p:nvSpPr>
        <p:spPr>
          <a:xfrm>
            <a:off x="233569" y="133361"/>
            <a:ext cx="4532244" cy="461665"/>
          </a:xfrm>
          <a:prstGeom prst="rect">
            <a:avLst/>
          </a:prstGeom>
          <a:noFill/>
        </p:spPr>
        <p:txBody>
          <a:bodyPr wrap="square" rtlCol="0">
            <a:spAutoFit/>
          </a:bodyPr>
          <a:lstStyle/>
          <a:p>
            <a:r>
              <a:rPr lang="en-GB" sz="2400"/>
              <a:t>Find the mean number of widgets.</a:t>
            </a:r>
          </a:p>
        </p:txBody>
      </p:sp>
      <p:graphicFrame>
        <p:nvGraphicFramePr>
          <p:cNvPr id="92" name="Table 3">
            <a:extLst>
              <a:ext uri="{FF2B5EF4-FFF2-40B4-BE49-F238E27FC236}">
                <a16:creationId xmlns:a16="http://schemas.microsoft.com/office/drawing/2014/main" id="{0C16BE87-2B6B-449D-79F2-BBB41DA5FA57}"/>
              </a:ext>
            </a:extLst>
          </p:cNvPr>
          <p:cNvGraphicFramePr>
            <a:graphicFrameLocks noGrp="1"/>
          </p:cNvGraphicFramePr>
          <p:nvPr/>
        </p:nvGraphicFramePr>
        <p:xfrm>
          <a:off x="139971" y="963804"/>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93" name="Group 92">
            <a:extLst>
              <a:ext uri="{FF2B5EF4-FFF2-40B4-BE49-F238E27FC236}">
                <a16:creationId xmlns:a16="http://schemas.microsoft.com/office/drawing/2014/main" id="{1C9EC102-A80B-EF6F-CC79-A09F058E18BB}"/>
              </a:ext>
            </a:extLst>
          </p:cNvPr>
          <p:cNvGrpSpPr/>
          <p:nvPr/>
        </p:nvGrpSpPr>
        <p:grpSpPr>
          <a:xfrm>
            <a:off x="3409523" y="1365889"/>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94" name="Ink 93">
                  <a:extLst>
                    <a:ext uri="{FF2B5EF4-FFF2-40B4-BE49-F238E27FC236}">
                      <a16:creationId xmlns:a16="http://schemas.microsoft.com/office/drawing/2014/main" id="{13210661-1CBD-569B-1A00-27BCA6EFA0D1}"/>
                    </a:ext>
                  </a:extLst>
                </p14:cNvPr>
                <p14:cNvContentPartPr/>
                <p14:nvPr/>
              </p14:nvContentPartPr>
              <p14:xfrm>
                <a:off x="3724617" y="1485976"/>
                <a:ext cx="159120" cy="301680"/>
              </p14:xfrm>
            </p:contentPart>
          </mc:Choice>
          <mc:Fallback xmlns="">
            <p:pic>
              <p:nvPicPr>
                <p:cNvPr id="94" name="Ink 93">
                  <a:extLst>
                    <a:ext uri="{FF2B5EF4-FFF2-40B4-BE49-F238E27FC236}">
                      <a16:creationId xmlns:a16="http://schemas.microsoft.com/office/drawing/2014/main" id="{13210661-1CBD-569B-1A00-27BCA6EFA0D1}"/>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5" name="Ink 94">
                  <a:extLst>
                    <a:ext uri="{FF2B5EF4-FFF2-40B4-BE49-F238E27FC236}">
                      <a16:creationId xmlns:a16="http://schemas.microsoft.com/office/drawing/2014/main" id="{70AB3618-6A1F-BCFD-3E8F-1C27147BC648}"/>
                    </a:ext>
                  </a:extLst>
                </p14:cNvPr>
                <p14:cNvContentPartPr/>
                <p14:nvPr/>
              </p14:nvContentPartPr>
              <p14:xfrm>
                <a:off x="3707697" y="1920496"/>
                <a:ext cx="196200" cy="216720"/>
              </p14:xfrm>
            </p:contentPart>
          </mc:Choice>
          <mc:Fallback xmlns="">
            <p:pic>
              <p:nvPicPr>
                <p:cNvPr id="95" name="Ink 94">
                  <a:extLst>
                    <a:ext uri="{FF2B5EF4-FFF2-40B4-BE49-F238E27FC236}">
                      <a16:creationId xmlns:a16="http://schemas.microsoft.com/office/drawing/2014/main" id="{70AB3618-6A1F-BCFD-3E8F-1C27147BC648}"/>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96" name="Group 95">
            <a:extLst>
              <a:ext uri="{FF2B5EF4-FFF2-40B4-BE49-F238E27FC236}">
                <a16:creationId xmlns:a16="http://schemas.microsoft.com/office/drawing/2014/main" id="{69FCBAEC-BD73-26A2-AF66-CEF34CCFFE88}"/>
              </a:ext>
            </a:extLst>
          </p:cNvPr>
          <p:cNvGrpSpPr/>
          <p:nvPr/>
        </p:nvGrpSpPr>
        <p:grpSpPr>
          <a:xfrm>
            <a:off x="3384323" y="2198929"/>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97" name="Ink 96">
                  <a:extLst>
                    <a:ext uri="{FF2B5EF4-FFF2-40B4-BE49-F238E27FC236}">
                      <a16:creationId xmlns:a16="http://schemas.microsoft.com/office/drawing/2014/main" id="{96C83797-FDD6-68F8-9AC9-15D46BE74BAB}"/>
                    </a:ext>
                  </a:extLst>
                </p14:cNvPr>
                <p14:cNvContentPartPr/>
                <p14:nvPr/>
              </p14:nvContentPartPr>
              <p14:xfrm>
                <a:off x="3682497" y="2321536"/>
                <a:ext cx="18720" cy="200520"/>
              </p14:xfrm>
            </p:contentPart>
          </mc:Choice>
          <mc:Fallback xmlns="">
            <p:pic>
              <p:nvPicPr>
                <p:cNvPr id="97" name="Ink 96">
                  <a:extLst>
                    <a:ext uri="{FF2B5EF4-FFF2-40B4-BE49-F238E27FC236}">
                      <a16:creationId xmlns:a16="http://schemas.microsoft.com/office/drawing/2014/main" id="{96C83797-FDD6-68F8-9AC9-15D46BE74BAB}"/>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8" name="Ink 97">
                  <a:extLst>
                    <a:ext uri="{FF2B5EF4-FFF2-40B4-BE49-F238E27FC236}">
                      <a16:creationId xmlns:a16="http://schemas.microsoft.com/office/drawing/2014/main" id="{8620D88E-F27C-C521-06CB-B98B6FE55B93}"/>
                    </a:ext>
                  </a:extLst>
                </p14:cNvPr>
                <p14:cNvContentPartPr/>
                <p14:nvPr/>
              </p14:nvContentPartPr>
              <p14:xfrm>
                <a:off x="3808857" y="2319016"/>
                <a:ext cx="226800" cy="203760"/>
              </p14:xfrm>
            </p:contentPart>
          </mc:Choice>
          <mc:Fallback xmlns="">
            <p:pic>
              <p:nvPicPr>
                <p:cNvPr id="98" name="Ink 97">
                  <a:extLst>
                    <a:ext uri="{FF2B5EF4-FFF2-40B4-BE49-F238E27FC236}">
                      <a16:creationId xmlns:a16="http://schemas.microsoft.com/office/drawing/2014/main" id="{8620D88E-F27C-C521-06CB-B98B6FE55B93}"/>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99" name="Ink 98">
                <a:extLst>
                  <a:ext uri="{FF2B5EF4-FFF2-40B4-BE49-F238E27FC236}">
                    <a16:creationId xmlns:a16="http://schemas.microsoft.com/office/drawing/2014/main" id="{9869E641-D03F-E952-EBBA-DEA905676E20}"/>
                  </a:ext>
                </a:extLst>
              </p14:cNvPr>
              <p14:cNvContentPartPr/>
              <p14:nvPr/>
            </p14:nvContentPartPr>
            <p14:xfrm>
              <a:off x="3369203" y="2554969"/>
              <a:ext cx="205200" cy="243000"/>
            </p14:xfrm>
          </p:contentPart>
        </mc:Choice>
        <mc:Fallback xmlns="">
          <p:pic>
            <p:nvPicPr>
              <p:cNvPr id="99" name="Ink 98">
                <a:extLst>
                  <a:ext uri="{FF2B5EF4-FFF2-40B4-BE49-F238E27FC236}">
                    <a16:creationId xmlns:a16="http://schemas.microsoft.com/office/drawing/2014/main" id="{9869E641-D03F-E952-EBBA-DEA905676E20}"/>
                  </a:ext>
                </a:extLst>
              </p:cNvPr>
              <p:cNvPicPr/>
              <p:nvPr/>
            </p:nvPicPr>
            <p:blipFill>
              <a:blip r:embed="rId11"/>
              <a:stretch>
                <a:fillRect/>
              </a:stretch>
            </p:blipFill>
            <p:spPr>
              <a:xfrm>
                <a:off x="3351203" y="2537329"/>
                <a:ext cx="240840" cy="278640"/>
              </a:xfrm>
              <a:prstGeom prst="rect">
                <a:avLst/>
              </a:prstGeom>
            </p:spPr>
          </p:pic>
        </mc:Fallback>
      </mc:AlternateContent>
      <p:grpSp>
        <p:nvGrpSpPr>
          <p:cNvPr id="100" name="Group 99">
            <a:extLst>
              <a:ext uri="{FF2B5EF4-FFF2-40B4-BE49-F238E27FC236}">
                <a16:creationId xmlns:a16="http://schemas.microsoft.com/office/drawing/2014/main" id="{EDC70267-4A33-CD8E-83B9-7C61A83B8E05}"/>
              </a:ext>
            </a:extLst>
          </p:cNvPr>
          <p:cNvGrpSpPr/>
          <p:nvPr/>
        </p:nvGrpSpPr>
        <p:grpSpPr>
          <a:xfrm>
            <a:off x="3364523" y="2962849"/>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101" name="Ink 100">
                  <a:extLst>
                    <a:ext uri="{FF2B5EF4-FFF2-40B4-BE49-F238E27FC236}">
                      <a16:creationId xmlns:a16="http://schemas.microsoft.com/office/drawing/2014/main" id="{6213F5B3-0748-44BC-577A-3CED86B697CE}"/>
                    </a:ext>
                  </a:extLst>
                </p14:cNvPr>
                <p14:cNvContentPartPr/>
                <p14:nvPr/>
              </p14:nvContentPartPr>
              <p14:xfrm>
                <a:off x="3662697" y="3082936"/>
                <a:ext cx="21600" cy="263160"/>
              </p14:xfrm>
            </p:contentPart>
          </mc:Choice>
          <mc:Fallback xmlns="">
            <p:pic>
              <p:nvPicPr>
                <p:cNvPr id="101" name="Ink 100">
                  <a:extLst>
                    <a:ext uri="{FF2B5EF4-FFF2-40B4-BE49-F238E27FC236}">
                      <a16:creationId xmlns:a16="http://schemas.microsoft.com/office/drawing/2014/main" id="{6213F5B3-0748-44BC-577A-3CED86B697CE}"/>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2" name="Ink 101">
                  <a:extLst>
                    <a:ext uri="{FF2B5EF4-FFF2-40B4-BE49-F238E27FC236}">
                      <a16:creationId xmlns:a16="http://schemas.microsoft.com/office/drawing/2014/main" id="{733B1B3B-35D7-1CD7-F810-7E05EAC4EDA5}"/>
                    </a:ext>
                  </a:extLst>
                </p14:cNvPr>
                <p14:cNvContentPartPr/>
                <p14:nvPr/>
              </p14:nvContentPartPr>
              <p14:xfrm>
                <a:off x="3812457" y="3090496"/>
                <a:ext cx="157320" cy="243000"/>
              </p14:xfrm>
            </p:contentPart>
          </mc:Choice>
          <mc:Fallback xmlns="">
            <p:pic>
              <p:nvPicPr>
                <p:cNvPr id="102" name="Ink 101">
                  <a:extLst>
                    <a:ext uri="{FF2B5EF4-FFF2-40B4-BE49-F238E27FC236}">
                      <a16:creationId xmlns:a16="http://schemas.microsoft.com/office/drawing/2014/main" id="{733B1B3B-35D7-1CD7-F810-7E05EAC4EDA5}"/>
                    </a:ext>
                  </a:extLst>
                </p:cNvPr>
                <p:cNvPicPr/>
                <p:nvPr/>
              </p:nvPicPr>
              <p:blipFill>
                <a:blip r:embed="rId15"/>
                <a:stretch>
                  <a:fillRect/>
                </a:stretch>
              </p:blipFill>
              <p:spPr>
                <a:xfrm>
                  <a:off x="3794817" y="3072496"/>
                  <a:ext cx="192960" cy="27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103" name="Ink 102">
                <a:extLst>
                  <a:ext uri="{FF2B5EF4-FFF2-40B4-BE49-F238E27FC236}">
                    <a16:creationId xmlns:a16="http://schemas.microsoft.com/office/drawing/2014/main" id="{24829003-EEF0-3711-2EA4-D8A130B6D4ED}"/>
                  </a:ext>
                </a:extLst>
              </p14:cNvPr>
              <p14:cNvContentPartPr/>
              <p14:nvPr/>
            </p14:nvContentPartPr>
            <p14:xfrm>
              <a:off x="3088763" y="3353809"/>
              <a:ext cx="925920" cy="75960"/>
            </p14:xfrm>
          </p:contentPart>
        </mc:Choice>
        <mc:Fallback xmlns="">
          <p:pic>
            <p:nvPicPr>
              <p:cNvPr id="103" name="Ink 102">
                <a:extLst>
                  <a:ext uri="{FF2B5EF4-FFF2-40B4-BE49-F238E27FC236}">
                    <a16:creationId xmlns:a16="http://schemas.microsoft.com/office/drawing/2014/main" id="{24829003-EEF0-3711-2EA4-D8A130B6D4ED}"/>
                  </a:ext>
                </a:extLst>
              </p:cNvPr>
              <p:cNvPicPr/>
              <p:nvPr/>
            </p:nvPicPr>
            <p:blipFill>
              <a:blip r:embed="rId17"/>
              <a:stretch>
                <a:fillRect/>
              </a:stretch>
            </p:blipFill>
            <p:spPr>
              <a:xfrm>
                <a:off x="3070763" y="3335809"/>
                <a:ext cx="961560" cy="111600"/>
              </a:xfrm>
              <a:prstGeom prst="rect">
                <a:avLst/>
              </a:prstGeom>
            </p:spPr>
          </p:pic>
        </mc:Fallback>
      </mc:AlternateContent>
      <p:grpSp>
        <p:nvGrpSpPr>
          <p:cNvPr id="104" name="Group 103">
            <a:extLst>
              <a:ext uri="{FF2B5EF4-FFF2-40B4-BE49-F238E27FC236}">
                <a16:creationId xmlns:a16="http://schemas.microsoft.com/office/drawing/2014/main" id="{B8D6A7DC-AB7F-020C-A226-6964E0F9C27C}"/>
              </a:ext>
            </a:extLst>
          </p:cNvPr>
          <p:cNvGrpSpPr/>
          <p:nvPr/>
        </p:nvGrpSpPr>
        <p:grpSpPr>
          <a:xfrm>
            <a:off x="3221963" y="3555409"/>
            <a:ext cx="537840" cy="302760"/>
            <a:chOff x="3520137" y="3675496"/>
            <a:chExt cx="537840" cy="302760"/>
          </a:xfrm>
        </p:grpSpPr>
        <mc:AlternateContent xmlns:mc="http://schemas.openxmlformats.org/markup-compatibility/2006" xmlns:p14="http://schemas.microsoft.com/office/powerpoint/2010/main">
          <mc:Choice Requires="p14">
            <p:contentPart p14:bwMode="auto" r:id="rId18">
              <p14:nvContentPartPr>
                <p14:cNvPr id="105" name="Ink 104">
                  <a:extLst>
                    <a:ext uri="{FF2B5EF4-FFF2-40B4-BE49-F238E27FC236}">
                      <a16:creationId xmlns:a16="http://schemas.microsoft.com/office/drawing/2014/main" id="{31D43402-3D09-693E-1350-583690EFE0CA}"/>
                    </a:ext>
                  </a:extLst>
                </p14:cNvPr>
                <p14:cNvContentPartPr/>
                <p14:nvPr/>
              </p14:nvContentPartPr>
              <p14:xfrm>
                <a:off x="3520137" y="3675496"/>
                <a:ext cx="173880" cy="302760"/>
              </p14:xfrm>
            </p:contentPart>
          </mc:Choice>
          <mc:Fallback xmlns="">
            <p:pic>
              <p:nvPicPr>
                <p:cNvPr id="105" name="Ink 104">
                  <a:extLst>
                    <a:ext uri="{FF2B5EF4-FFF2-40B4-BE49-F238E27FC236}">
                      <a16:creationId xmlns:a16="http://schemas.microsoft.com/office/drawing/2014/main" id="{31D43402-3D09-693E-1350-583690EFE0CA}"/>
                    </a:ext>
                  </a:extLst>
                </p:cNvPr>
                <p:cNvPicPr/>
                <p:nvPr/>
              </p:nvPicPr>
              <p:blipFill>
                <a:blip r:embed="rId19"/>
                <a:stretch>
                  <a:fillRect/>
                </a:stretch>
              </p:blipFill>
              <p:spPr>
                <a:xfrm>
                  <a:off x="3502137" y="3657496"/>
                  <a:ext cx="2095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06" name="Ink 105">
                  <a:extLst>
                    <a:ext uri="{FF2B5EF4-FFF2-40B4-BE49-F238E27FC236}">
                      <a16:creationId xmlns:a16="http://schemas.microsoft.com/office/drawing/2014/main" id="{3D16A5CF-2BD1-5362-CE48-39EE8DEDF130}"/>
                    </a:ext>
                  </a:extLst>
                </p14:cNvPr>
                <p14:cNvContentPartPr/>
                <p14:nvPr/>
              </p14:nvContentPartPr>
              <p14:xfrm>
                <a:off x="3819297" y="3694936"/>
                <a:ext cx="238680" cy="257760"/>
              </p14:xfrm>
            </p:contentPart>
          </mc:Choice>
          <mc:Fallback xmlns="">
            <p:pic>
              <p:nvPicPr>
                <p:cNvPr id="106" name="Ink 105">
                  <a:extLst>
                    <a:ext uri="{FF2B5EF4-FFF2-40B4-BE49-F238E27FC236}">
                      <a16:creationId xmlns:a16="http://schemas.microsoft.com/office/drawing/2014/main" id="{3D16A5CF-2BD1-5362-CE48-39EE8DEDF130}"/>
                    </a:ext>
                  </a:extLst>
                </p:cNvPr>
                <p:cNvPicPr/>
                <p:nvPr/>
              </p:nvPicPr>
              <p:blipFill>
                <a:blip r:embed="rId21"/>
                <a:stretch>
                  <a:fillRect/>
                </a:stretch>
              </p:blipFill>
              <p:spPr>
                <a:xfrm>
                  <a:off x="3801657" y="3677296"/>
                  <a:ext cx="274320" cy="293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107" name="Ink 106">
                <a:extLst>
                  <a:ext uri="{FF2B5EF4-FFF2-40B4-BE49-F238E27FC236}">
                    <a16:creationId xmlns:a16="http://schemas.microsoft.com/office/drawing/2014/main" id="{BB9D642F-8C4E-8B33-AE0F-86094B532777}"/>
                  </a:ext>
                </a:extLst>
              </p14:cNvPr>
              <p14:cNvContentPartPr/>
              <p14:nvPr/>
            </p14:nvContentPartPr>
            <p14:xfrm>
              <a:off x="1821203" y="3360649"/>
              <a:ext cx="834840" cy="83880"/>
            </p14:xfrm>
          </p:contentPart>
        </mc:Choice>
        <mc:Fallback xmlns="">
          <p:pic>
            <p:nvPicPr>
              <p:cNvPr id="107" name="Ink 106">
                <a:extLst>
                  <a:ext uri="{FF2B5EF4-FFF2-40B4-BE49-F238E27FC236}">
                    <a16:creationId xmlns:a16="http://schemas.microsoft.com/office/drawing/2014/main" id="{BB9D642F-8C4E-8B33-AE0F-86094B532777}"/>
                  </a:ext>
                </a:extLst>
              </p:cNvPr>
              <p:cNvPicPr/>
              <p:nvPr/>
            </p:nvPicPr>
            <p:blipFill>
              <a:blip r:embed="rId23"/>
              <a:stretch>
                <a:fillRect/>
              </a:stretch>
            </p:blipFill>
            <p:spPr>
              <a:xfrm>
                <a:off x="1803203" y="3342649"/>
                <a:ext cx="870480" cy="119520"/>
              </a:xfrm>
              <a:prstGeom prst="rect">
                <a:avLst/>
              </a:prstGeom>
            </p:spPr>
          </p:pic>
        </mc:Fallback>
      </mc:AlternateContent>
      <p:grpSp>
        <p:nvGrpSpPr>
          <p:cNvPr id="108" name="Group 107">
            <a:extLst>
              <a:ext uri="{FF2B5EF4-FFF2-40B4-BE49-F238E27FC236}">
                <a16:creationId xmlns:a16="http://schemas.microsoft.com/office/drawing/2014/main" id="{A808A7A6-86D5-9010-BD73-8290A5C82DC6}"/>
              </a:ext>
            </a:extLst>
          </p:cNvPr>
          <p:cNvGrpSpPr/>
          <p:nvPr/>
        </p:nvGrpSpPr>
        <p:grpSpPr>
          <a:xfrm>
            <a:off x="2048723" y="3538129"/>
            <a:ext cx="369000" cy="332640"/>
            <a:chOff x="2346897" y="3658216"/>
            <a:chExt cx="369000" cy="332640"/>
          </a:xfrm>
        </p:grpSpPr>
        <mc:AlternateContent xmlns:mc="http://schemas.openxmlformats.org/markup-compatibility/2006" xmlns:p14="http://schemas.microsoft.com/office/powerpoint/2010/main">
          <mc:Choice Requires="p14">
            <p:contentPart p14:bwMode="auto" r:id="rId24">
              <p14:nvContentPartPr>
                <p14:cNvPr id="109" name="Ink 108">
                  <a:extLst>
                    <a:ext uri="{FF2B5EF4-FFF2-40B4-BE49-F238E27FC236}">
                      <a16:creationId xmlns:a16="http://schemas.microsoft.com/office/drawing/2014/main" id="{E2B6CB9F-EC1D-BAFE-ED2C-103D6781CE12}"/>
                    </a:ext>
                  </a:extLst>
                </p14:cNvPr>
                <p14:cNvContentPartPr/>
                <p14:nvPr/>
              </p14:nvContentPartPr>
              <p14:xfrm>
                <a:off x="2346897" y="3658216"/>
                <a:ext cx="11880" cy="281520"/>
              </p14:xfrm>
            </p:contentPart>
          </mc:Choice>
          <mc:Fallback xmlns="">
            <p:pic>
              <p:nvPicPr>
                <p:cNvPr id="109" name="Ink 108">
                  <a:extLst>
                    <a:ext uri="{FF2B5EF4-FFF2-40B4-BE49-F238E27FC236}">
                      <a16:creationId xmlns:a16="http://schemas.microsoft.com/office/drawing/2014/main" id="{E2B6CB9F-EC1D-BAFE-ED2C-103D6781CE12}"/>
                    </a:ext>
                  </a:extLst>
                </p:cNvPr>
                <p:cNvPicPr/>
                <p:nvPr/>
              </p:nvPicPr>
              <p:blipFill>
                <a:blip r:embed="rId25"/>
                <a:stretch>
                  <a:fillRect/>
                </a:stretch>
              </p:blipFill>
              <p:spPr>
                <a:xfrm>
                  <a:off x="2329257" y="3640216"/>
                  <a:ext cx="4752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0" name="Ink 109">
                  <a:extLst>
                    <a:ext uri="{FF2B5EF4-FFF2-40B4-BE49-F238E27FC236}">
                      <a16:creationId xmlns:a16="http://schemas.microsoft.com/office/drawing/2014/main" id="{8111539A-7406-E834-1851-9C3E63965B80}"/>
                    </a:ext>
                  </a:extLst>
                </p14:cNvPr>
                <p14:cNvContentPartPr/>
                <p14:nvPr/>
              </p14:nvContentPartPr>
              <p14:xfrm>
                <a:off x="2526897" y="3679456"/>
                <a:ext cx="189000" cy="311400"/>
              </p14:xfrm>
            </p:contentPart>
          </mc:Choice>
          <mc:Fallback xmlns="">
            <p:pic>
              <p:nvPicPr>
                <p:cNvPr id="110" name="Ink 109">
                  <a:extLst>
                    <a:ext uri="{FF2B5EF4-FFF2-40B4-BE49-F238E27FC236}">
                      <a16:creationId xmlns:a16="http://schemas.microsoft.com/office/drawing/2014/main" id="{8111539A-7406-E834-1851-9C3E63965B80}"/>
                    </a:ext>
                  </a:extLst>
                </p:cNvPr>
                <p:cNvPicPr/>
                <p:nvPr/>
              </p:nvPicPr>
              <p:blipFill>
                <a:blip r:embed="rId27"/>
                <a:stretch>
                  <a:fillRect/>
                </a:stretch>
              </p:blipFill>
              <p:spPr>
                <a:xfrm>
                  <a:off x="2508897" y="3661816"/>
                  <a:ext cx="224640" cy="347040"/>
                </a:xfrm>
                <a:prstGeom prst="rect">
                  <a:avLst/>
                </a:prstGeom>
              </p:spPr>
            </p:pic>
          </mc:Fallback>
        </mc:AlternateContent>
      </p:grpSp>
      <p:grpSp>
        <p:nvGrpSpPr>
          <p:cNvPr id="111" name="Group 110">
            <a:extLst>
              <a:ext uri="{FF2B5EF4-FFF2-40B4-BE49-F238E27FC236}">
                <a16:creationId xmlns:a16="http://schemas.microsoft.com/office/drawing/2014/main" id="{389570DD-65DC-3DB7-0718-44CC2E826331}"/>
              </a:ext>
            </a:extLst>
          </p:cNvPr>
          <p:cNvGrpSpPr/>
          <p:nvPr/>
        </p:nvGrpSpPr>
        <p:grpSpPr>
          <a:xfrm>
            <a:off x="233569" y="4309824"/>
            <a:ext cx="476280" cy="299160"/>
            <a:chOff x="929577" y="4650736"/>
            <a:chExt cx="476280" cy="299160"/>
          </a:xfrm>
        </p:grpSpPr>
        <mc:AlternateContent xmlns:mc="http://schemas.openxmlformats.org/markup-compatibility/2006" xmlns:p14="http://schemas.microsoft.com/office/powerpoint/2010/main">
          <mc:Choice Requires="p14">
            <p:contentPart p14:bwMode="auto" r:id="rId28">
              <p14:nvContentPartPr>
                <p14:cNvPr id="112" name="Ink 111">
                  <a:extLst>
                    <a:ext uri="{FF2B5EF4-FFF2-40B4-BE49-F238E27FC236}">
                      <a16:creationId xmlns:a16="http://schemas.microsoft.com/office/drawing/2014/main" id="{565ACB21-D63C-FB5B-12EA-C0DD106A1EBA}"/>
                    </a:ext>
                  </a:extLst>
                </p14:cNvPr>
                <p14:cNvContentPartPr/>
                <p14:nvPr/>
              </p14:nvContentPartPr>
              <p14:xfrm>
                <a:off x="929577" y="4650736"/>
                <a:ext cx="181800" cy="299160"/>
              </p14:xfrm>
            </p:contentPart>
          </mc:Choice>
          <mc:Fallback xmlns="">
            <p:pic>
              <p:nvPicPr>
                <p:cNvPr id="112" name="Ink 111">
                  <a:extLst>
                    <a:ext uri="{FF2B5EF4-FFF2-40B4-BE49-F238E27FC236}">
                      <a16:creationId xmlns:a16="http://schemas.microsoft.com/office/drawing/2014/main" id="{565ACB21-D63C-FB5B-12EA-C0DD106A1EBA}"/>
                    </a:ext>
                  </a:extLst>
                </p:cNvPr>
                <p:cNvPicPr/>
                <p:nvPr/>
              </p:nvPicPr>
              <p:blipFill>
                <a:blip r:embed="rId29"/>
                <a:stretch>
                  <a:fillRect/>
                </a:stretch>
              </p:blipFill>
              <p:spPr>
                <a:xfrm>
                  <a:off x="911937" y="4632736"/>
                  <a:ext cx="21744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13" name="Ink 112">
                  <a:extLst>
                    <a:ext uri="{FF2B5EF4-FFF2-40B4-BE49-F238E27FC236}">
                      <a16:creationId xmlns:a16="http://schemas.microsoft.com/office/drawing/2014/main" id="{AAFB0DD0-A318-7E34-2183-E5DDE8F6B1D9}"/>
                    </a:ext>
                  </a:extLst>
                </p14:cNvPr>
                <p14:cNvContentPartPr/>
                <p14:nvPr/>
              </p14:nvContentPartPr>
              <p14:xfrm>
                <a:off x="1208577" y="4697176"/>
                <a:ext cx="197280" cy="181080"/>
              </p14:xfrm>
            </p:contentPart>
          </mc:Choice>
          <mc:Fallback xmlns="">
            <p:pic>
              <p:nvPicPr>
                <p:cNvPr id="113" name="Ink 112">
                  <a:extLst>
                    <a:ext uri="{FF2B5EF4-FFF2-40B4-BE49-F238E27FC236}">
                      <a16:creationId xmlns:a16="http://schemas.microsoft.com/office/drawing/2014/main" id="{AAFB0DD0-A318-7E34-2183-E5DDE8F6B1D9}"/>
                    </a:ext>
                  </a:extLst>
                </p:cNvPr>
                <p:cNvPicPr/>
                <p:nvPr/>
              </p:nvPicPr>
              <p:blipFill>
                <a:blip r:embed="rId31"/>
                <a:stretch>
                  <a:fillRect/>
                </a:stretch>
              </p:blipFill>
              <p:spPr>
                <a:xfrm>
                  <a:off x="1190937" y="4679176"/>
                  <a:ext cx="23292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114" name="Ink 113">
                <a:extLst>
                  <a:ext uri="{FF2B5EF4-FFF2-40B4-BE49-F238E27FC236}">
                    <a16:creationId xmlns:a16="http://schemas.microsoft.com/office/drawing/2014/main" id="{5540CC90-FB47-D4EB-DF99-57C693F37A90}"/>
                  </a:ext>
                </a:extLst>
              </p14:cNvPr>
              <p14:cNvContentPartPr/>
              <p14:nvPr/>
            </p14:nvContentPartPr>
            <p14:xfrm>
              <a:off x="1123489" y="4307664"/>
              <a:ext cx="10440" cy="8280"/>
            </p14:xfrm>
          </p:contentPart>
        </mc:Choice>
        <mc:Fallback xmlns="">
          <p:pic>
            <p:nvPicPr>
              <p:cNvPr id="114" name="Ink 113">
                <a:extLst>
                  <a:ext uri="{FF2B5EF4-FFF2-40B4-BE49-F238E27FC236}">
                    <a16:creationId xmlns:a16="http://schemas.microsoft.com/office/drawing/2014/main" id="{5540CC90-FB47-D4EB-DF99-57C693F37A90}"/>
                  </a:ext>
                </a:extLst>
              </p:cNvPr>
              <p:cNvPicPr/>
              <p:nvPr/>
            </p:nvPicPr>
            <p:blipFill>
              <a:blip r:embed="rId33"/>
              <a:stretch>
                <a:fillRect/>
              </a:stretch>
            </p:blipFill>
            <p:spPr>
              <a:xfrm>
                <a:off x="1105489" y="4290024"/>
                <a:ext cx="460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15" name="Ink 114">
                <a:extLst>
                  <a:ext uri="{FF2B5EF4-FFF2-40B4-BE49-F238E27FC236}">
                    <a16:creationId xmlns:a16="http://schemas.microsoft.com/office/drawing/2014/main" id="{EE1D58B6-6C0A-9637-45F5-FF51CC7993A5}"/>
                  </a:ext>
                </a:extLst>
              </p14:cNvPr>
              <p14:cNvContentPartPr/>
              <p14:nvPr/>
            </p14:nvContentPartPr>
            <p14:xfrm>
              <a:off x="1036009" y="4433304"/>
              <a:ext cx="161640" cy="27000"/>
            </p14:xfrm>
          </p:contentPart>
        </mc:Choice>
        <mc:Fallback xmlns="">
          <p:pic>
            <p:nvPicPr>
              <p:cNvPr id="115" name="Ink 114">
                <a:extLst>
                  <a:ext uri="{FF2B5EF4-FFF2-40B4-BE49-F238E27FC236}">
                    <a16:creationId xmlns:a16="http://schemas.microsoft.com/office/drawing/2014/main" id="{EE1D58B6-6C0A-9637-45F5-FF51CC7993A5}"/>
                  </a:ext>
                </a:extLst>
              </p:cNvPr>
              <p:cNvPicPr/>
              <p:nvPr/>
            </p:nvPicPr>
            <p:blipFill>
              <a:blip r:embed="rId35"/>
              <a:stretch>
                <a:fillRect/>
              </a:stretch>
            </p:blipFill>
            <p:spPr>
              <a:xfrm>
                <a:off x="1018369" y="4415304"/>
                <a:ext cx="1972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16" name="Ink 115">
                <a:extLst>
                  <a:ext uri="{FF2B5EF4-FFF2-40B4-BE49-F238E27FC236}">
                    <a16:creationId xmlns:a16="http://schemas.microsoft.com/office/drawing/2014/main" id="{66BF614A-5EB4-B9B8-BFD8-E2F433179274}"/>
                  </a:ext>
                </a:extLst>
              </p14:cNvPr>
              <p14:cNvContentPartPr/>
              <p14:nvPr/>
            </p14:nvContentPartPr>
            <p14:xfrm>
              <a:off x="1141489" y="4561464"/>
              <a:ext cx="19800" cy="4680"/>
            </p14:xfrm>
          </p:contentPart>
        </mc:Choice>
        <mc:Fallback xmlns="">
          <p:pic>
            <p:nvPicPr>
              <p:cNvPr id="116" name="Ink 115">
                <a:extLst>
                  <a:ext uri="{FF2B5EF4-FFF2-40B4-BE49-F238E27FC236}">
                    <a16:creationId xmlns:a16="http://schemas.microsoft.com/office/drawing/2014/main" id="{66BF614A-5EB4-B9B8-BFD8-E2F433179274}"/>
                  </a:ext>
                </a:extLst>
              </p:cNvPr>
              <p:cNvPicPr/>
              <p:nvPr/>
            </p:nvPicPr>
            <p:blipFill>
              <a:blip r:embed="rId37"/>
              <a:stretch>
                <a:fillRect/>
              </a:stretch>
            </p:blipFill>
            <p:spPr>
              <a:xfrm>
                <a:off x="1123489" y="4543464"/>
                <a:ext cx="55440" cy="40320"/>
              </a:xfrm>
              <a:prstGeom prst="rect">
                <a:avLst/>
              </a:prstGeom>
            </p:spPr>
          </p:pic>
        </mc:Fallback>
      </mc:AlternateContent>
      <p:grpSp>
        <p:nvGrpSpPr>
          <p:cNvPr id="117" name="Group 116">
            <a:extLst>
              <a:ext uri="{FF2B5EF4-FFF2-40B4-BE49-F238E27FC236}">
                <a16:creationId xmlns:a16="http://schemas.microsoft.com/office/drawing/2014/main" id="{2197A3FA-A4EB-827D-619E-50A40BE03EA1}"/>
              </a:ext>
            </a:extLst>
          </p:cNvPr>
          <p:cNvGrpSpPr/>
          <p:nvPr/>
        </p:nvGrpSpPr>
        <p:grpSpPr>
          <a:xfrm>
            <a:off x="1484929" y="4318824"/>
            <a:ext cx="350280" cy="245520"/>
            <a:chOff x="2180937" y="4659736"/>
            <a:chExt cx="350280" cy="245520"/>
          </a:xfrm>
        </p:grpSpPr>
        <mc:AlternateContent xmlns:mc="http://schemas.openxmlformats.org/markup-compatibility/2006" xmlns:p14="http://schemas.microsoft.com/office/powerpoint/2010/main">
          <mc:Choice Requires="p14">
            <p:contentPart p14:bwMode="auto" r:id="rId38">
              <p14:nvContentPartPr>
                <p14:cNvPr id="118" name="Ink 117">
                  <a:extLst>
                    <a:ext uri="{FF2B5EF4-FFF2-40B4-BE49-F238E27FC236}">
                      <a16:creationId xmlns:a16="http://schemas.microsoft.com/office/drawing/2014/main" id="{89D9DBCB-A575-A9EB-0A53-45206D406493}"/>
                    </a:ext>
                  </a:extLst>
                </p14:cNvPr>
                <p14:cNvContentPartPr/>
                <p14:nvPr/>
              </p14:nvContentPartPr>
              <p14:xfrm>
                <a:off x="2180937" y="4665136"/>
                <a:ext cx="20520" cy="231120"/>
              </p14:xfrm>
            </p:contentPart>
          </mc:Choice>
          <mc:Fallback xmlns="">
            <p:pic>
              <p:nvPicPr>
                <p:cNvPr id="118" name="Ink 117">
                  <a:extLst>
                    <a:ext uri="{FF2B5EF4-FFF2-40B4-BE49-F238E27FC236}">
                      <a16:creationId xmlns:a16="http://schemas.microsoft.com/office/drawing/2014/main" id="{89D9DBCB-A575-A9EB-0A53-45206D406493}"/>
                    </a:ext>
                  </a:extLst>
                </p:cNvPr>
                <p:cNvPicPr/>
                <p:nvPr/>
              </p:nvPicPr>
              <p:blipFill>
                <a:blip r:embed="rId39"/>
                <a:stretch>
                  <a:fillRect/>
                </a:stretch>
              </p:blipFill>
              <p:spPr>
                <a:xfrm>
                  <a:off x="2163297" y="4647496"/>
                  <a:ext cx="5616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19" name="Ink 118">
                  <a:extLst>
                    <a:ext uri="{FF2B5EF4-FFF2-40B4-BE49-F238E27FC236}">
                      <a16:creationId xmlns:a16="http://schemas.microsoft.com/office/drawing/2014/main" id="{393FBFDA-6D96-B01B-2E61-C26390BF9CE6}"/>
                    </a:ext>
                  </a:extLst>
                </p14:cNvPr>
                <p14:cNvContentPartPr/>
                <p14:nvPr/>
              </p14:nvContentPartPr>
              <p14:xfrm>
                <a:off x="2329617" y="4659736"/>
                <a:ext cx="201600" cy="245520"/>
              </p14:xfrm>
            </p:contentPart>
          </mc:Choice>
          <mc:Fallback xmlns="">
            <p:pic>
              <p:nvPicPr>
                <p:cNvPr id="119" name="Ink 118">
                  <a:extLst>
                    <a:ext uri="{FF2B5EF4-FFF2-40B4-BE49-F238E27FC236}">
                      <a16:creationId xmlns:a16="http://schemas.microsoft.com/office/drawing/2014/main" id="{393FBFDA-6D96-B01B-2E61-C26390BF9CE6}"/>
                    </a:ext>
                  </a:extLst>
                </p:cNvPr>
                <p:cNvPicPr/>
                <p:nvPr/>
              </p:nvPicPr>
              <p:blipFill>
                <a:blip r:embed="rId41"/>
                <a:stretch>
                  <a:fillRect/>
                </a:stretch>
              </p:blipFill>
              <p:spPr>
                <a:xfrm>
                  <a:off x="2311617" y="4642096"/>
                  <a:ext cx="237240" cy="281160"/>
                </a:xfrm>
                <a:prstGeom prst="rect">
                  <a:avLst/>
                </a:prstGeom>
              </p:spPr>
            </p:pic>
          </mc:Fallback>
        </mc:AlternateContent>
      </p:grpSp>
      <p:grpSp>
        <p:nvGrpSpPr>
          <p:cNvPr id="120" name="Group 119">
            <a:extLst>
              <a:ext uri="{FF2B5EF4-FFF2-40B4-BE49-F238E27FC236}">
                <a16:creationId xmlns:a16="http://schemas.microsoft.com/office/drawing/2014/main" id="{04F45D6E-172D-25EA-4498-0BE76FEDACB7}"/>
              </a:ext>
            </a:extLst>
          </p:cNvPr>
          <p:cNvGrpSpPr/>
          <p:nvPr/>
        </p:nvGrpSpPr>
        <p:grpSpPr>
          <a:xfrm>
            <a:off x="1884171" y="4605272"/>
            <a:ext cx="3161520" cy="951480"/>
            <a:chOff x="3048537" y="4342576"/>
            <a:chExt cx="3161520" cy="951480"/>
          </a:xfrm>
        </p:grpSpPr>
        <mc:AlternateContent xmlns:mc="http://schemas.openxmlformats.org/markup-compatibility/2006" xmlns:p14="http://schemas.microsoft.com/office/powerpoint/2010/main">
          <mc:Choice Requires="p14">
            <p:contentPart p14:bwMode="auto" r:id="rId42">
              <p14:nvContentPartPr>
                <p14:cNvPr id="121" name="Ink 120">
                  <a:extLst>
                    <a:ext uri="{FF2B5EF4-FFF2-40B4-BE49-F238E27FC236}">
                      <a16:creationId xmlns:a16="http://schemas.microsoft.com/office/drawing/2014/main" id="{21A626CD-7665-1D24-2D84-4466DE7E4189}"/>
                    </a:ext>
                  </a:extLst>
                </p14:cNvPr>
                <p14:cNvContentPartPr/>
                <p14:nvPr/>
              </p14:nvContentPartPr>
              <p14:xfrm>
                <a:off x="3070857" y="4749376"/>
                <a:ext cx="253080" cy="21240"/>
              </p14:xfrm>
            </p:contentPart>
          </mc:Choice>
          <mc:Fallback xmlns="">
            <p:pic>
              <p:nvPicPr>
                <p:cNvPr id="121" name="Ink 120">
                  <a:extLst>
                    <a:ext uri="{FF2B5EF4-FFF2-40B4-BE49-F238E27FC236}">
                      <a16:creationId xmlns:a16="http://schemas.microsoft.com/office/drawing/2014/main" id="{21A626CD-7665-1D24-2D84-4466DE7E4189}"/>
                    </a:ext>
                  </a:extLst>
                </p:cNvPr>
                <p:cNvPicPr/>
                <p:nvPr/>
              </p:nvPicPr>
              <p:blipFill>
                <a:blip r:embed="rId43"/>
                <a:stretch>
                  <a:fillRect/>
                </a:stretch>
              </p:blipFill>
              <p:spPr>
                <a:xfrm>
                  <a:off x="3053217" y="4731376"/>
                  <a:ext cx="2887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2" name="Ink 121">
                  <a:extLst>
                    <a:ext uri="{FF2B5EF4-FFF2-40B4-BE49-F238E27FC236}">
                      <a16:creationId xmlns:a16="http://schemas.microsoft.com/office/drawing/2014/main" id="{0B15F793-782B-0F82-2851-52695E3FEAC9}"/>
                    </a:ext>
                  </a:extLst>
                </p14:cNvPr>
                <p14:cNvContentPartPr/>
                <p14:nvPr/>
              </p14:nvContentPartPr>
              <p14:xfrm>
                <a:off x="3048537" y="4887616"/>
                <a:ext cx="272880" cy="15840"/>
              </p14:xfrm>
            </p:contentPart>
          </mc:Choice>
          <mc:Fallback xmlns="">
            <p:pic>
              <p:nvPicPr>
                <p:cNvPr id="122" name="Ink 121">
                  <a:extLst>
                    <a:ext uri="{FF2B5EF4-FFF2-40B4-BE49-F238E27FC236}">
                      <a16:creationId xmlns:a16="http://schemas.microsoft.com/office/drawing/2014/main" id="{0B15F793-782B-0F82-2851-52695E3FEAC9}"/>
                    </a:ext>
                  </a:extLst>
                </p:cNvPr>
                <p:cNvPicPr/>
                <p:nvPr/>
              </p:nvPicPr>
              <p:blipFill>
                <a:blip r:embed="rId45"/>
                <a:stretch>
                  <a:fillRect/>
                </a:stretch>
              </p:blipFill>
              <p:spPr>
                <a:xfrm>
                  <a:off x="3030537" y="4869616"/>
                  <a:ext cx="308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3" name="Ink 122">
                  <a:extLst>
                    <a:ext uri="{FF2B5EF4-FFF2-40B4-BE49-F238E27FC236}">
                      <a16:creationId xmlns:a16="http://schemas.microsoft.com/office/drawing/2014/main" id="{AF2D1796-5CA3-5BDB-A930-A9D42DDF21DD}"/>
                    </a:ext>
                  </a:extLst>
                </p14:cNvPr>
                <p14:cNvContentPartPr/>
                <p14:nvPr/>
              </p14:nvContentPartPr>
              <p14:xfrm>
                <a:off x="3735057" y="4689616"/>
                <a:ext cx="219960" cy="254880"/>
              </p14:xfrm>
            </p:contentPart>
          </mc:Choice>
          <mc:Fallback xmlns="">
            <p:pic>
              <p:nvPicPr>
                <p:cNvPr id="123" name="Ink 122">
                  <a:extLst>
                    <a:ext uri="{FF2B5EF4-FFF2-40B4-BE49-F238E27FC236}">
                      <a16:creationId xmlns:a16="http://schemas.microsoft.com/office/drawing/2014/main" id="{AF2D1796-5CA3-5BDB-A930-A9D42DDF21DD}"/>
                    </a:ext>
                  </a:extLst>
                </p:cNvPr>
                <p:cNvPicPr/>
                <p:nvPr/>
              </p:nvPicPr>
              <p:blipFill>
                <a:blip r:embed="rId47"/>
                <a:stretch>
                  <a:fillRect/>
                </a:stretch>
              </p:blipFill>
              <p:spPr>
                <a:xfrm>
                  <a:off x="3717417" y="4671616"/>
                  <a:ext cx="255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24" name="Ink 123">
                  <a:extLst>
                    <a:ext uri="{FF2B5EF4-FFF2-40B4-BE49-F238E27FC236}">
                      <a16:creationId xmlns:a16="http://schemas.microsoft.com/office/drawing/2014/main" id="{F47DA016-7FFB-E51C-D831-98E5BDB020BE}"/>
                    </a:ext>
                  </a:extLst>
                </p14:cNvPr>
                <p14:cNvContentPartPr/>
                <p14:nvPr/>
              </p14:nvContentPartPr>
              <p14:xfrm>
                <a:off x="4057977" y="4858456"/>
                <a:ext cx="3240" cy="4320"/>
              </p14:xfrm>
            </p:contentPart>
          </mc:Choice>
          <mc:Fallback xmlns="">
            <p:pic>
              <p:nvPicPr>
                <p:cNvPr id="124" name="Ink 123">
                  <a:extLst>
                    <a:ext uri="{FF2B5EF4-FFF2-40B4-BE49-F238E27FC236}">
                      <a16:creationId xmlns:a16="http://schemas.microsoft.com/office/drawing/2014/main" id="{F47DA016-7FFB-E51C-D831-98E5BDB020BE}"/>
                    </a:ext>
                  </a:extLst>
                </p:cNvPr>
                <p:cNvPicPr/>
                <p:nvPr/>
              </p:nvPicPr>
              <p:blipFill>
                <a:blip r:embed="rId49"/>
                <a:stretch>
                  <a:fillRect/>
                </a:stretch>
              </p:blipFill>
              <p:spPr>
                <a:xfrm>
                  <a:off x="4039977" y="4840816"/>
                  <a:ext cx="388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25" name="Ink 124">
                  <a:extLst>
                    <a:ext uri="{FF2B5EF4-FFF2-40B4-BE49-F238E27FC236}">
                      <a16:creationId xmlns:a16="http://schemas.microsoft.com/office/drawing/2014/main" id="{FDF8C649-22BF-B976-A5CB-079B5A7912E4}"/>
                    </a:ext>
                  </a:extLst>
                </p14:cNvPr>
                <p14:cNvContentPartPr/>
                <p14:nvPr/>
              </p14:nvContentPartPr>
              <p14:xfrm>
                <a:off x="4245897" y="4666936"/>
                <a:ext cx="182160" cy="310680"/>
              </p14:xfrm>
            </p:contentPart>
          </mc:Choice>
          <mc:Fallback xmlns="">
            <p:pic>
              <p:nvPicPr>
                <p:cNvPr id="125" name="Ink 124">
                  <a:extLst>
                    <a:ext uri="{FF2B5EF4-FFF2-40B4-BE49-F238E27FC236}">
                      <a16:creationId xmlns:a16="http://schemas.microsoft.com/office/drawing/2014/main" id="{FDF8C649-22BF-B976-A5CB-079B5A7912E4}"/>
                    </a:ext>
                  </a:extLst>
                </p:cNvPr>
                <p:cNvPicPr/>
                <p:nvPr/>
              </p:nvPicPr>
              <p:blipFill>
                <a:blip r:embed="rId51"/>
                <a:stretch>
                  <a:fillRect/>
                </a:stretch>
              </p:blipFill>
              <p:spPr>
                <a:xfrm>
                  <a:off x="4227897" y="4649296"/>
                  <a:ext cx="217800" cy="3463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26" name="Ink 125">
                  <a:extLst>
                    <a:ext uri="{FF2B5EF4-FFF2-40B4-BE49-F238E27FC236}">
                      <a16:creationId xmlns:a16="http://schemas.microsoft.com/office/drawing/2014/main" id="{40AA85EA-4BE8-434B-3E58-B6CCF9D2DA9F}"/>
                    </a:ext>
                  </a:extLst>
                </p14:cNvPr>
                <p14:cNvContentPartPr/>
                <p14:nvPr/>
              </p14:nvContentPartPr>
              <p14:xfrm>
                <a:off x="4934577" y="4636696"/>
                <a:ext cx="83520" cy="344880"/>
              </p14:xfrm>
            </p:contentPart>
          </mc:Choice>
          <mc:Fallback xmlns="">
            <p:pic>
              <p:nvPicPr>
                <p:cNvPr id="126" name="Ink 125">
                  <a:extLst>
                    <a:ext uri="{FF2B5EF4-FFF2-40B4-BE49-F238E27FC236}">
                      <a16:creationId xmlns:a16="http://schemas.microsoft.com/office/drawing/2014/main" id="{40AA85EA-4BE8-434B-3E58-B6CCF9D2DA9F}"/>
                    </a:ext>
                  </a:extLst>
                </p:cNvPr>
                <p:cNvPicPr/>
                <p:nvPr/>
              </p:nvPicPr>
              <p:blipFill>
                <a:blip r:embed="rId53"/>
                <a:stretch>
                  <a:fillRect/>
                </a:stretch>
              </p:blipFill>
              <p:spPr>
                <a:xfrm>
                  <a:off x="4916577" y="4619056"/>
                  <a:ext cx="119160" cy="3805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27" name="Ink 126">
                  <a:extLst>
                    <a:ext uri="{FF2B5EF4-FFF2-40B4-BE49-F238E27FC236}">
                      <a16:creationId xmlns:a16="http://schemas.microsoft.com/office/drawing/2014/main" id="{5A646BD9-3740-3726-BC4F-A9E8642F73D3}"/>
                    </a:ext>
                  </a:extLst>
                </p14:cNvPr>
                <p14:cNvContentPartPr/>
                <p14:nvPr/>
              </p14:nvContentPartPr>
              <p14:xfrm>
                <a:off x="5152377" y="4737496"/>
                <a:ext cx="14400" cy="180720"/>
              </p14:xfrm>
            </p:contentPart>
          </mc:Choice>
          <mc:Fallback xmlns="">
            <p:pic>
              <p:nvPicPr>
                <p:cNvPr id="127" name="Ink 126">
                  <a:extLst>
                    <a:ext uri="{FF2B5EF4-FFF2-40B4-BE49-F238E27FC236}">
                      <a16:creationId xmlns:a16="http://schemas.microsoft.com/office/drawing/2014/main" id="{5A646BD9-3740-3726-BC4F-A9E8642F73D3}"/>
                    </a:ext>
                  </a:extLst>
                </p:cNvPr>
                <p:cNvPicPr/>
                <p:nvPr/>
              </p:nvPicPr>
              <p:blipFill>
                <a:blip r:embed="rId55"/>
                <a:stretch>
                  <a:fillRect/>
                </a:stretch>
              </p:blipFill>
              <p:spPr>
                <a:xfrm>
                  <a:off x="5134377" y="4719856"/>
                  <a:ext cx="500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28" name="Ink 127">
                  <a:extLst>
                    <a:ext uri="{FF2B5EF4-FFF2-40B4-BE49-F238E27FC236}">
                      <a16:creationId xmlns:a16="http://schemas.microsoft.com/office/drawing/2014/main" id="{C0BC646B-EA69-2BB9-C10E-A7737378B559}"/>
                    </a:ext>
                  </a:extLst>
                </p14:cNvPr>
                <p14:cNvContentPartPr/>
                <p14:nvPr/>
              </p14:nvContentPartPr>
              <p14:xfrm>
                <a:off x="5276217" y="4706536"/>
                <a:ext cx="106920" cy="196200"/>
              </p14:xfrm>
            </p:contentPart>
          </mc:Choice>
          <mc:Fallback xmlns="">
            <p:pic>
              <p:nvPicPr>
                <p:cNvPr id="128" name="Ink 127">
                  <a:extLst>
                    <a:ext uri="{FF2B5EF4-FFF2-40B4-BE49-F238E27FC236}">
                      <a16:creationId xmlns:a16="http://schemas.microsoft.com/office/drawing/2014/main" id="{C0BC646B-EA69-2BB9-C10E-A7737378B559}"/>
                    </a:ext>
                  </a:extLst>
                </p:cNvPr>
                <p:cNvPicPr/>
                <p:nvPr/>
              </p:nvPicPr>
              <p:blipFill>
                <a:blip r:embed="rId57"/>
                <a:stretch>
                  <a:fillRect/>
                </a:stretch>
              </p:blipFill>
              <p:spPr>
                <a:xfrm>
                  <a:off x="5258217" y="4688536"/>
                  <a:ext cx="14256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29" name="Ink 128">
                  <a:extLst>
                    <a:ext uri="{FF2B5EF4-FFF2-40B4-BE49-F238E27FC236}">
                      <a16:creationId xmlns:a16="http://schemas.microsoft.com/office/drawing/2014/main" id="{BE01D15D-2501-8F33-38F7-69AC30AF6BBD}"/>
                    </a:ext>
                  </a:extLst>
                </p14:cNvPr>
                <p14:cNvContentPartPr/>
                <p14:nvPr/>
              </p14:nvContentPartPr>
              <p14:xfrm>
                <a:off x="5465577" y="4747936"/>
                <a:ext cx="145800" cy="231120"/>
              </p14:xfrm>
            </p:contentPart>
          </mc:Choice>
          <mc:Fallback xmlns="">
            <p:pic>
              <p:nvPicPr>
                <p:cNvPr id="129" name="Ink 128">
                  <a:extLst>
                    <a:ext uri="{FF2B5EF4-FFF2-40B4-BE49-F238E27FC236}">
                      <a16:creationId xmlns:a16="http://schemas.microsoft.com/office/drawing/2014/main" id="{BE01D15D-2501-8F33-38F7-69AC30AF6BBD}"/>
                    </a:ext>
                  </a:extLst>
                </p:cNvPr>
                <p:cNvPicPr/>
                <p:nvPr/>
              </p:nvPicPr>
              <p:blipFill>
                <a:blip r:embed="rId59"/>
                <a:stretch>
                  <a:fillRect/>
                </a:stretch>
              </p:blipFill>
              <p:spPr>
                <a:xfrm>
                  <a:off x="5447577" y="4729936"/>
                  <a:ext cx="1814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30" name="Ink 129">
                  <a:extLst>
                    <a:ext uri="{FF2B5EF4-FFF2-40B4-BE49-F238E27FC236}">
                      <a16:creationId xmlns:a16="http://schemas.microsoft.com/office/drawing/2014/main" id="{5CF7D02D-002D-D8FF-44FE-252D206F8C58}"/>
                    </a:ext>
                  </a:extLst>
                </p14:cNvPr>
                <p14:cNvContentPartPr/>
                <p14:nvPr/>
              </p14:nvContentPartPr>
              <p14:xfrm>
                <a:off x="5692017" y="4531576"/>
                <a:ext cx="104040" cy="491040"/>
              </p14:xfrm>
            </p:contentPart>
          </mc:Choice>
          <mc:Fallback xmlns="">
            <p:pic>
              <p:nvPicPr>
                <p:cNvPr id="130" name="Ink 129">
                  <a:extLst>
                    <a:ext uri="{FF2B5EF4-FFF2-40B4-BE49-F238E27FC236}">
                      <a16:creationId xmlns:a16="http://schemas.microsoft.com/office/drawing/2014/main" id="{5CF7D02D-002D-D8FF-44FE-252D206F8C58}"/>
                    </a:ext>
                  </a:extLst>
                </p:cNvPr>
                <p:cNvPicPr/>
                <p:nvPr/>
              </p:nvPicPr>
              <p:blipFill>
                <a:blip r:embed="rId61"/>
                <a:stretch>
                  <a:fillRect/>
                </a:stretch>
              </p:blipFill>
              <p:spPr>
                <a:xfrm>
                  <a:off x="5674017" y="4513576"/>
                  <a:ext cx="139680" cy="526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1" name="Ink 130">
                  <a:extLst>
                    <a:ext uri="{FF2B5EF4-FFF2-40B4-BE49-F238E27FC236}">
                      <a16:creationId xmlns:a16="http://schemas.microsoft.com/office/drawing/2014/main" id="{7CE730F3-AC8F-6A6F-E8D3-83B4CF03F631}"/>
                    </a:ext>
                  </a:extLst>
                </p14:cNvPr>
                <p14:cNvContentPartPr/>
                <p14:nvPr/>
              </p14:nvContentPartPr>
              <p14:xfrm>
                <a:off x="3541017" y="4365616"/>
                <a:ext cx="2007720" cy="145440"/>
              </p14:xfrm>
            </p:contentPart>
          </mc:Choice>
          <mc:Fallback xmlns="">
            <p:pic>
              <p:nvPicPr>
                <p:cNvPr id="131" name="Ink 130">
                  <a:extLst>
                    <a:ext uri="{FF2B5EF4-FFF2-40B4-BE49-F238E27FC236}">
                      <a16:creationId xmlns:a16="http://schemas.microsoft.com/office/drawing/2014/main" id="{7CE730F3-AC8F-6A6F-E8D3-83B4CF03F631}"/>
                    </a:ext>
                  </a:extLst>
                </p:cNvPr>
                <p:cNvPicPr/>
                <p:nvPr/>
              </p:nvPicPr>
              <p:blipFill>
                <a:blip r:embed="rId63"/>
                <a:stretch>
                  <a:fillRect/>
                </a:stretch>
              </p:blipFill>
              <p:spPr>
                <a:xfrm>
                  <a:off x="3523377" y="4347616"/>
                  <a:ext cx="204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3" name="Ink 132">
                  <a:extLst>
                    <a:ext uri="{FF2B5EF4-FFF2-40B4-BE49-F238E27FC236}">
                      <a16:creationId xmlns:a16="http://schemas.microsoft.com/office/drawing/2014/main" id="{4331C68D-E1B3-D8FA-8D73-4F0B75771DB6}"/>
                    </a:ext>
                  </a:extLst>
                </p14:cNvPr>
                <p14:cNvContentPartPr/>
                <p14:nvPr/>
              </p14:nvContentPartPr>
              <p14:xfrm>
                <a:off x="3495297" y="4342576"/>
                <a:ext cx="2714760" cy="951480"/>
              </p14:xfrm>
            </p:contentPart>
          </mc:Choice>
          <mc:Fallback xmlns="">
            <p:pic>
              <p:nvPicPr>
                <p:cNvPr id="133" name="Ink 132">
                  <a:extLst>
                    <a:ext uri="{FF2B5EF4-FFF2-40B4-BE49-F238E27FC236}">
                      <a16:creationId xmlns:a16="http://schemas.microsoft.com/office/drawing/2014/main" id="{4331C68D-E1B3-D8FA-8D73-4F0B75771DB6}"/>
                    </a:ext>
                  </a:extLst>
                </p:cNvPr>
                <p:cNvPicPr/>
                <p:nvPr/>
              </p:nvPicPr>
              <p:blipFill>
                <a:blip r:embed="rId65"/>
                <a:stretch>
                  <a:fillRect/>
                </a:stretch>
              </p:blipFill>
              <p:spPr>
                <a:xfrm>
                  <a:off x="3477657" y="4324576"/>
                  <a:ext cx="2750400" cy="987120"/>
                </a:xfrm>
                <a:prstGeom prst="rect">
                  <a:avLst/>
                </a:prstGeom>
              </p:spPr>
            </p:pic>
          </mc:Fallback>
        </mc:AlternateContent>
      </p:grpSp>
      <p:pic>
        <p:nvPicPr>
          <p:cNvPr id="134" name="Graphic 133" descr="Calculator outline">
            <a:extLst>
              <a:ext uri="{FF2B5EF4-FFF2-40B4-BE49-F238E27FC236}">
                <a16:creationId xmlns:a16="http://schemas.microsoft.com/office/drawing/2014/main" id="{6E7E55CE-9E06-A655-4B8C-B214A881F6B4}"/>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833212" y="4208107"/>
            <a:ext cx="520234" cy="520234"/>
          </a:xfrm>
          <a:prstGeom prst="rect">
            <a:avLst/>
          </a:prstGeom>
        </p:spPr>
      </p:pic>
    </p:spTree>
    <p:extLst>
      <p:ext uri="{BB962C8B-B14F-4D97-AF65-F5344CB8AC3E}">
        <p14:creationId xmlns:p14="http://schemas.microsoft.com/office/powerpoint/2010/main" val="2097465489"/>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247347" y="56734"/>
            <a:ext cx="3823731" cy="2308324"/>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Where did the 12 come from?</a:t>
            </a:r>
          </a:p>
          <a:p>
            <a:endParaRPr lang="en-GB" sz="1600"/>
          </a:p>
          <a:p>
            <a:r>
              <a:rPr lang="en-GB" sz="1600" b="1"/>
              <a:t>2. </a:t>
            </a:r>
            <a:r>
              <a:rPr lang="en-GB" sz="1600"/>
              <a:t>Why didn't I also find the sum of the "No. widgets" column?</a:t>
            </a:r>
          </a:p>
          <a:p>
            <a:endParaRPr lang="en-GB" sz="1600"/>
          </a:p>
          <a:p>
            <a:r>
              <a:rPr lang="en-GB" sz="1600" b="1"/>
              <a:t>3. </a:t>
            </a:r>
            <a:r>
              <a:rPr lang="en-GB" sz="1600"/>
              <a:t>Does the answer sound reasonable? How do you know?</a:t>
            </a:r>
          </a:p>
        </p:txBody>
      </p:sp>
      <p:sp>
        <p:nvSpPr>
          <p:cNvPr id="2" name="TextBox 1">
            <a:extLst>
              <a:ext uri="{FF2B5EF4-FFF2-40B4-BE49-F238E27FC236}">
                <a16:creationId xmlns:a16="http://schemas.microsoft.com/office/drawing/2014/main" id="{C402B1B8-7CC4-4D9A-6152-E6D552B29CF3}"/>
              </a:ext>
            </a:extLst>
          </p:cNvPr>
          <p:cNvSpPr txBox="1"/>
          <p:nvPr/>
        </p:nvSpPr>
        <p:spPr>
          <a:xfrm>
            <a:off x="5309701" y="2509764"/>
            <a:ext cx="3749442" cy="3046988"/>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mean number of pigs.</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3 penguins.</a:t>
            </a:r>
          </a:p>
        </p:txBody>
      </p:sp>
      <p:sp>
        <p:nvSpPr>
          <p:cNvPr id="92" name="TextBox 91">
            <a:extLst>
              <a:ext uri="{FF2B5EF4-FFF2-40B4-BE49-F238E27FC236}">
                <a16:creationId xmlns:a16="http://schemas.microsoft.com/office/drawing/2014/main" id="{619CC113-0052-5EE6-4547-E7AB85595A3D}"/>
              </a:ext>
            </a:extLst>
          </p:cNvPr>
          <p:cNvSpPr txBox="1"/>
          <p:nvPr/>
        </p:nvSpPr>
        <p:spPr>
          <a:xfrm>
            <a:off x="233569" y="133361"/>
            <a:ext cx="4532244" cy="461665"/>
          </a:xfrm>
          <a:prstGeom prst="rect">
            <a:avLst/>
          </a:prstGeom>
          <a:noFill/>
        </p:spPr>
        <p:txBody>
          <a:bodyPr wrap="square" rtlCol="0">
            <a:spAutoFit/>
          </a:bodyPr>
          <a:lstStyle/>
          <a:p>
            <a:r>
              <a:rPr lang="en-GB" sz="2400"/>
              <a:t>Find the mean number of widgets.</a:t>
            </a:r>
          </a:p>
        </p:txBody>
      </p:sp>
      <p:graphicFrame>
        <p:nvGraphicFramePr>
          <p:cNvPr id="93" name="Table 3">
            <a:extLst>
              <a:ext uri="{FF2B5EF4-FFF2-40B4-BE49-F238E27FC236}">
                <a16:creationId xmlns:a16="http://schemas.microsoft.com/office/drawing/2014/main" id="{873B1469-9198-9B3A-E25F-30D85B9900C2}"/>
              </a:ext>
            </a:extLst>
          </p:cNvPr>
          <p:cNvGraphicFramePr>
            <a:graphicFrameLocks noGrp="1"/>
          </p:cNvGraphicFramePr>
          <p:nvPr/>
        </p:nvGraphicFramePr>
        <p:xfrm>
          <a:off x="139971" y="963804"/>
          <a:ext cx="2762818" cy="235204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370840">
                <a:tc>
                  <a:txBody>
                    <a:bodyPr/>
                    <a:lstStyle/>
                    <a:p>
                      <a:pPr algn="ctr"/>
                      <a:r>
                        <a:rPr lang="en-GB" sz="1800"/>
                        <a:t>No. widgets</a:t>
                      </a:r>
                    </a:p>
                  </a:txBody>
                  <a:tcPr/>
                </a:tc>
                <a:tc>
                  <a:txBody>
                    <a:bodyPr/>
                    <a:lstStyle/>
                    <a:p>
                      <a:pPr algn="ctr"/>
                      <a:r>
                        <a:rPr lang="en-GB" sz="1800"/>
                        <a:t>Frequency</a:t>
                      </a:r>
                    </a:p>
                  </a:txBody>
                  <a:tcPr/>
                </a:tc>
                <a:extLst>
                  <a:ext uri="{0D108BD9-81ED-4DB2-BD59-A6C34878D82A}">
                    <a16:rowId xmlns:a16="http://schemas.microsoft.com/office/drawing/2014/main" val="1557355253"/>
                  </a:ext>
                </a:extLst>
              </a:tr>
              <a:tr h="370840">
                <a:tc>
                  <a:txBody>
                    <a:bodyPr/>
                    <a:lstStyle/>
                    <a:p>
                      <a:pPr algn="ctr"/>
                      <a:r>
                        <a:rPr lang="en-GB" sz="2000"/>
                        <a:t>1</a:t>
                      </a:r>
                    </a:p>
                  </a:txBody>
                  <a:tcPr/>
                </a:tc>
                <a:tc>
                  <a:txBody>
                    <a:bodyPr/>
                    <a:lstStyle/>
                    <a:p>
                      <a:pPr algn="ctr"/>
                      <a:r>
                        <a:rPr lang="en-GB" sz="2000"/>
                        <a:t>6</a:t>
                      </a:r>
                    </a:p>
                  </a:txBody>
                  <a:tcPr/>
                </a:tc>
                <a:extLst>
                  <a:ext uri="{0D108BD9-81ED-4DB2-BD59-A6C34878D82A}">
                    <a16:rowId xmlns:a16="http://schemas.microsoft.com/office/drawing/2014/main" val="124511214"/>
                  </a:ext>
                </a:extLst>
              </a:tr>
              <a:tr h="370840">
                <a:tc>
                  <a:txBody>
                    <a:bodyPr/>
                    <a:lstStyle/>
                    <a:p>
                      <a:pPr algn="ctr"/>
                      <a:r>
                        <a:rPr lang="en-GB" sz="2000"/>
                        <a:t>2</a:t>
                      </a:r>
                    </a:p>
                  </a:txBody>
                  <a:tcPr/>
                </a:tc>
                <a:tc>
                  <a:txBody>
                    <a:bodyPr/>
                    <a:lstStyle/>
                    <a:p>
                      <a:pPr algn="ctr"/>
                      <a:r>
                        <a:rPr lang="en-GB" sz="2000"/>
                        <a:t>1</a:t>
                      </a:r>
                    </a:p>
                  </a:txBody>
                  <a:tcPr/>
                </a:tc>
                <a:extLst>
                  <a:ext uri="{0D108BD9-81ED-4DB2-BD59-A6C34878D82A}">
                    <a16:rowId xmlns:a16="http://schemas.microsoft.com/office/drawing/2014/main" val="2394400397"/>
                  </a:ext>
                </a:extLst>
              </a:tr>
              <a:tr h="370840">
                <a:tc>
                  <a:txBody>
                    <a:bodyPr/>
                    <a:lstStyle/>
                    <a:p>
                      <a:pPr algn="ctr"/>
                      <a:r>
                        <a:rPr lang="en-GB" sz="2000"/>
                        <a:t>3</a:t>
                      </a:r>
                    </a:p>
                  </a:txBody>
                  <a:tcPr/>
                </a:tc>
                <a:tc>
                  <a:txBody>
                    <a:bodyPr/>
                    <a:lstStyle/>
                    <a:p>
                      <a:pPr algn="ctr"/>
                      <a:r>
                        <a:rPr lang="en-GB" sz="2000"/>
                        <a:t>4</a:t>
                      </a:r>
                    </a:p>
                  </a:txBody>
                  <a:tcPr/>
                </a:tc>
                <a:extLst>
                  <a:ext uri="{0D108BD9-81ED-4DB2-BD59-A6C34878D82A}">
                    <a16:rowId xmlns:a16="http://schemas.microsoft.com/office/drawing/2014/main" val="2103238392"/>
                  </a:ext>
                </a:extLst>
              </a:tr>
              <a:tr h="370840">
                <a:tc>
                  <a:txBody>
                    <a:bodyPr/>
                    <a:lstStyle/>
                    <a:p>
                      <a:pPr algn="ctr"/>
                      <a:r>
                        <a:rPr lang="en-GB" sz="2000"/>
                        <a:t>4</a:t>
                      </a:r>
                    </a:p>
                  </a:txBody>
                  <a:tcPr/>
                </a:tc>
                <a:tc>
                  <a:txBody>
                    <a:bodyPr/>
                    <a:lstStyle/>
                    <a:p>
                      <a:pPr algn="ctr"/>
                      <a:r>
                        <a:rPr lang="en-GB" sz="2000"/>
                        <a:t>0</a:t>
                      </a:r>
                    </a:p>
                  </a:txBody>
                  <a:tcPr/>
                </a:tc>
                <a:extLst>
                  <a:ext uri="{0D108BD9-81ED-4DB2-BD59-A6C34878D82A}">
                    <a16:rowId xmlns:a16="http://schemas.microsoft.com/office/drawing/2014/main" val="3889352162"/>
                  </a:ext>
                </a:extLst>
              </a:tr>
              <a:tr h="370840">
                <a:tc>
                  <a:txBody>
                    <a:bodyPr/>
                    <a:lstStyle/>
                    <a:p>
                      <a:pPr algn="ctr"/>
                      <a:r>
                        <a:rPr lang="en-GB" sz="2000"/>
                        <a:t>5</a:t>
                      </a:r>
                    </a:p>
                  </a:txBody>
                  <a:tcPr/>
                </a:tc>
                <a:tc>
                  <a:txBody>
                    <a:bodyPr/>
                    <a:lstStyle/>
                    <a:p>
                      <a:pPr algn="ctr"/>
                      <a:r>
                        <a:rPr lang="en-GB" sz="2000"/>
                        <a:t>2</a:t>
                      </a:r>
                    </a:p>
                  </a:txBody>
                  <a:tcPr/>
                </a:tc>
                <a:extLst>
                  <a:ext uri="{0D108BD9-81ED-4DB2-BD59-A6C34878D82A}">
                    <a16:rowId xmlns:a16="http://schemas.microsoft.com/office/drawing/2014/main" val="1049125018"/>
                  </a:ext>
                </a:extLst>
              </a:tr>
            </a:tbl>
          </a:graphicData>
        </a:graphic>
      </p:graphicFrame>
      <p:grpSp>
        <p:nvGrpSpPr>
          <p:cNvPr id="94" name="Group 93">
            <a:extLst>
              <a:ext uri="{FF2B5EF4-FFF2-40B4-BE49-F238E27FC236}">
                <a16:creationId xmlns:a16="http://schemas.microsoft.com/office/drawing/2014/main" id="{9900C210-C48B-C893-88E4-DC6BF41DCB21}"/>
              </a:ext>
            </a:extLst>
          </p:cNvPr>
          <p:cNvGrpSpPr/>
          <p:nvPr/>
        </p:nvGrpSpPr>
        <p:grpSpPr>
          <a:xfrm>
            <a:off x="3409523" y="1365889"/>
            <a:ext cx="196200" cy="651240"/>
            <a:chOff x="3707697" y="1485976"/>
            <a:chExt cx="196200" cy="651240"/>
          </a:xfrm>
        </p:grpSpPr>
        <mc:AlternateContent xmlns:mc="http://schemas.openxmlformats.org/markup-compatibility/2006" xmlns:p14="http://schemas.microsoft.com/office/powerpoint/2010/main">
          <mc:Choice Requires="p14">
            <p:contentPart p14:bwMode="auto" r:id="rId2">
              <p14:nvContentPartPr>
                <p14:cNvPr id="95" name="Ink 94">
                  <a:extLst>
                    <a:ext uri="{FF2B5EF4-FFF2-40B4-BE49-F238E27FC236}">
                      <a16:creationId xmlns:a16="http://schemas.microsoft.com/office/drawing/2014/main" id="{EDFCF4FE-8CD8-F109-16E1-AF970B7168F8}"/>
                    </a:ext>
                  </a:extLst>
                </p14:cNvPr>
                <p14:cNvContentPartPr/>
                <p14:nvPr/>
              </p14:nvContentPartPr>
              <p14:xfrm>
                <a:off x="3724617" y="1485976"/>
                <a:ext cx="159120" cy="301680"/>
              </p14:xfrm>
            </p:contentPart>
          </mc:Choice>
          <mc:Fallback xmlns="">
            <p:pic>
              <p:nvPicPr>
                <p:cNvPr id="95" name="Ink 94">
                  <a:extLst>
                    <a:ext uri="{FF2B5EF4-FFF2-40B4-BE49-F238E27FC236}">
                      <a16:creationId xmlns:a16="http://schemas.microsoft.com/office/drawing/2014/main" id="{EDFCF4FE-8CD8-F109-16E1-AF970B7168F8}"/>
                    </a:ext>
                  </a:extLst>
                </p:cNvPr>
                <p:cNvPicPr/>
                <p:nvPr/>
              </p:nvPicPr>
              <p:blipFill>
                <a:blip r:embed="rId3"/>
                <a:stretch>
                  <a:fillRect/>
                </a:stretch>
              </p:blipFill>
              <p:spPr>
                <a:xfrm>
                  <a:off x="3706617" y="1468336"/>
                  <a:ext cx="194760" cy="3373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6" name="Ink 95">
                  <a:extLst>
                    <a:ext uri="{FF2B5EF4-FFF2-40B4-BE49-F238E27FC236}">
                      <a16:creationId xmlns:a16="http://schemas.microsoft.com/office/drawing/2014/main" id="{40574D4D-7FAE-268B-CBFC-3DD1ABB2807A}"/>
                    </a:ext>
                  </a:extLst>
                </p14:cNvPr>
                <p14:cNvContentPartPr/>
                <p14:nvPr/>
              </p14:nvContentPartPr>
              <p14:xfrm>
                <a:off x="3707697" y="1920496"/>
                <a:ext cx="196200" cy="216720"/>
              </p14:xfrm>
            </p:contentPart>
          </mc:Choice>
          <mc:Fallback xmlns="">
            <p:pic>
              <p:nvPicPr>
                <p:cNvPr id="96" name="Ink 95">
                  <a:extLst>
                    <a:ext uri="{FF2B5EF4-FFF2-40B4-BE49-F238E27FC236}">
                      <a16:creationId xmlns:a16="http://schemas.microsoft.com/office/drawing/2014/main" id="{40574D4D-7FAE-268B-CBFC-3DD1ABB2807A}"/>
                    </a:ext>
                  </a:extLst>
                </p:cNvPr>
                <p:cNvPicPr/>
                <p:nvPr/>
              </p:nvPicPr>
              <p:blipFill>
                <a:blip r:embed="rId5"/>
                <a:stretch>
                  <a:fillRect/>
                </a:stretch>
              </p:blipFill>
              <p:spPr>
                <a:xfrm>
                  <a:off x="3690057" y="1902496"/>
                  <a:ext cx="231840" cy="252360"/>
                </a:xfrm>
                <a:prstGeom prst="rect">
                  <a:avLst/>
                </a:prstGeom>
              </p:spPr>
            </p:pic>
          </mc:Fallback>
        </mc:AlternateContent>
      </p:grpSp>
      <p:grpSp>
        <p:nvGrpSpPr>
          <p:cNvPr id="97" name="Group 96">
            <a:extLst>
              <a:ext uri="{FF2B5EF4-FFF2-40B4-BE49-F238E27FC236}">
                <a16:creationId xmlns:a16="http://schemas.microsoft.com/office/drawing/2014/main" id="{5921B886-7E19-7CD7-6846-542101DF1D4B}"/>
              </a:ext>
            </a:extLst>
          </p:cNvPr>
          <p:cNvGrpSpPr/>
          <p:nvPr/>
        </p:nvGrpSpPr>
        <p:grpSpPr>
          <a:xfrm>
            <a:off x="3384323" y="2198929"/>
            <a:ext cx="353160" cy="203760"/>
            <a:chOff x="3682497" y="2319016"/>
            <a:chExt cx="353160" cy="203760"/>
          </a:xfrm>
        </p:grpSpPr>
        <mc:AlternateContent xmlns:mc="http://schemas.openxmlformats.org/markup-compatibility/2006" xmlns:p14="http://schemas.microsoft.com/office/powerpoint/2010/main">
          <mc:Choice Requires="p14">
            <p:contentPart p14:bwMode="auto" r:id="rId6">
              <p14:nvContentPartPr>
                <p14:cNvPr id="98" name="Ink 97">
                  <a:extLst>
                    <a:ext uri="{FF2B5EF4-FFF2-40B4-BE49-F238E27FC236}">
                      <a16:creationId xmlns:a16="http://schemas.microsoft.com/office/drawing/2014/main" id="{AA31099F-8C5D-7A4D-1228-7C1989869632}"/>
                    </a:ext>
                  </a:extLst>
                </p14:cNvPr>
                <p14:cNvContentPartPr/>
                <p14:nvPr/>
              </p14:nvContentPartPr>
              <p14:xfrm>
                <a:off x="3682497" y="2321536"/>
                <a:ext cx="18720" cy="200520"/>
              </p14:xfrm>
            </p:contentPart>
          </mc:Choice>
          <mc:Fallback xmlns="">
            <p:pic>
              <p:nvPicPr>
                <p:cNvPr id="98" name="Ink 97">
                  <a:extLst>
                    <a:ext uri="{FF2B5EF4-FFF2-40B4-BE49-F238E27FC236}">
                      <a16:creationId xmlns:a16="http://schemas.microsoft.com/office/drawing/2014/main" id="{AA31099F-8C5D-7A4D-1228-7C1989869632}"/>
                    </a:ext>
                  </a:extLst>
                </p:cNvPr>
                <p:cNvPicPr/>
                <p:nvPr/>
              </p:nvPicPr>
              <p:blipFill>
                <a:blip r:embed="rId7"/>
                <a:stretch>
                  <a:fillRect/>
                </a:stretch>
              </p:blipFill>
              <p:spPr>
                <a:xfrm>
                  <a:off x="3664857" y="2303536"/>
                  <a:ext cx="5436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99" name="Ink 98">
                  <a:extLst>
                    <a:ext uri="{FF2B5EF4-FFF2-40B4-BE49-F238E27FC236}">
                      <a16:creationId xmlns:a16="http://schemas.microsoft.com/office/drawing/2014/main" id="{1525203E-510E-F620-4F91-5D6574AE886C}"/>
                    </a:ext>
                  </a:extLst>
                </p14:cNvPr>
                <p14:cNvContentPartPr/>
                <p14:nvPr/>
              </p14:nvContentPartPr>
              <p14:xfrm>
                <a:off x="3808857" y="2319016"/>
                <a:ext cx="226800" cy="203760"/>
              </p14:xfrm>
            </p:contentPart>
          </mc:Choice>
          <mc:Fallback xmlns="">
            <p:pic>
              <p:nvPicPr>
                <p:cNvPr id="99" name="Ink 98">
                  <a:extLst>
                    <a:ext uri="{FF2B5EF4-FFF2-40B4-BE49-F238E27FC236}">
                      <a16:creationId xmlns:a16="http://schemas.microsoft.com/office/drawing/2014/main" id="{1525203E-510E-F620-4F91-5D6574AE886C}"/>
                    </a:ext>
                  </a:extLst>
                </p:cNvPr>
                <p:cNvPicPr/>
                <p:nvPr/>
              </p:nvPicPr>
              <p:blipFill>
                <a:blip r:embed="rId9"/>
                <a:stretch>
                  <a:fillRect/>
                </a:stretch>
              </p:blipFill>
              <p:spPr>
                <a:xfrm>
                  <a:off x="3790857" y="2301376"/>
                  <a:ext cx="262440" cy="239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100" name="Ink 99">
                <a:extLst>
                  <a:ext uri="{FF2B5EF4-FFF2-40B4-BE49-F238E27FC236}">
                    <a16:creationId xmlns:a16="http://schemas.microsoft.com/office/drawing/2014/main" id="{2F4A83A6-E240-FE8C-1272-588063568511}"/>
                  </a:ext>
                </a:extLst>
              </p14:cNvPr>
              <p14:cNvContentPartPr/>
              <p14:nvPr/>
            </p14:nvContentPartPr>
            <p14:xfrm>
              <a:off x="3369203" y="2554969"/>
              <a:ext cx="205200" cy="243000"/>
            </p14:xfrm>
          </p:contentPart>
        </mc:Choice>
        <mc:Fallback xmlns="">
          <p:pic>
            <p:nvPicPr>
              <p:cNvPr id="100" name="Ink 99">
                <a:extLst>
                  <a:ext uri="{FF2B5EF4-FFF2-40B4-BE49-F238E27FC236}">
                    <a16:creationId xmlns:a16="http://schemas.microsoft.com/office/drawing/2014/main" id="{2F4A83A6-E240-FE8C-1272-588063568511}"/>
                  </a:ext>
                </a:extLst>
              </p:cNvPr>
              <p:cNvPicPr/>
              <p:nvPr/>
            </p:nvPicPr>
            <p:blipFill>
              <a:blip r:embed="rId11"/>
              <a:stretch>
                <a:fillRect/>
              </a:stretch>
            </p:blipFill>
            <p:spPr>
              <a:xfrm>
                <a:off x="3351203" y="2537329"/>
                <a:ext cx="240840" cy="278640"/>
              </a:xfrm>
              <a:prstGeom prst="rect">
                <a:avLst/>
              </a:prstGeom>
            </p:spPr>
          </p:pic>
        </mc:Fallback>
      </mc:AlternateContent>
      <p:grpSp>
        <p:nvGrpSpPr>
          <p:cNvPr id="101" name="Group 100">
            <a:extLst>
              <a:ext uri="{FF2B5EF4-FFF2-40B4-BE49-F238E27FC236}">
                <a16:creationId xmlns:a16="http://schemas.microsoft.com/office/drawing/2014/main" id="{66CF6894-E876-2479-C20D-F8967722B263}"/>
              </a:ext>
            </a:extLst>
          </p:cNvPr>
          <p:cNvGrpSpPr/>
          <p:nvPr/>
        </p:nvGrpSpPr>
        <p:grpSpPr>
          <a:xfrm>
            <a:off x="3364523" y="2962849"/>
            <a:ext cx="307080" cy="263160"/>
            <a:chOff x="3662697" y="3082936"/>
            <a:chExt cx="307080" cy="263160"/>
          </a:xfrm>
        </p:grpSpPr>
        <mc:AlternateContent xmlns:mc="http://schemas.openxmlformats.org/markup-compatibility/2006" xmlns:p14="http://schemas.microsoft.com/office/powerpoint/2010/main">
          <mc:Choice Requires="p14">
            <p:contentPart p14:bwMode="auto" r:id="rId12">
              <p14:nvContentPartPr>
                <p14:cNvPr id="102" name="Ink 101">
                  <a:extLst>
                    <a:ext uri="{FF2B5EF4-FFF2-40B4-BE49-F238E27FC236}">
                      <a16:creationId xmlns:a16="http://schemas.microsoft.com/office/drawing/2014/main" id="{4B885392-5175-2C50-E310-06AD22D90341}"/>
                    </a:ext>
                  </a:extLst>
                </p14:cNvPr>
                <p14:cNvContentPartPr/>
                <p14:nvPr/>
              </p14:nvContentPartPr>
              <p14:xfrm>
                <a:off x="3662697" y="3082936"/>
                <a:ext cx="21600" cy="263160"/>
              </p14:xfrm>
            </p:contentPart>
          </mc:Choice>
          <mc:Fallback xmlns="">
            <p:pic>
              <p:nvPicPr>
                <p:cNvPr id="102" name="Ink 101">
                  <a:extLst>
                    <a:ext uri="{FF2B5EF4-FFF2-40B4-BE49-F238E27FC236}">
                      <a16:creationId xmlns:a16="http://schemas.microsoft.com/office/drawing/2014/main" id="{4B885392-5175-2C50-E310-06AD22D90341}"/>
                    </a:ext>
                  </a:extLst>
                </p:cNvPr>
                <p:cNvPicPr/>
                <p:nvPr/>
              </p:nvPicPr>
              <p:blipFill>
                <a:blip r:embed="rId13"/>
                <a:stretch>
                  <a:fillRect/>
                </a:stretch>
              </p:blipFill>
              <p:spPr>
                <a:xfrm>
                  <a:off x="3644697" y="3064936"/>
                  <a:ext cx="57240" cy="298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3" name="Ink 102">
                  <a:extLst>
                    <a:ext uri="{FF2B5EF4-FFF2-40B4-BE49-F238E27FC236}">
                      <a16:creationId xmlns:a16="http://schemas.microsoft.com/office/drawing/2014/main" id="{305689BA-D907-8028-5CD1-D103DE264C5C}"/>
                    </a:ext>
                  </a:extLst>
                </p14:cNvPr>
                <p14:cNvContentPartPr/>
                <p14:nvPr/>
              </p14:nvContentPartPr>
              <p14:xfrm>
                <a:off x="3812457" y="3090496"/>
                <a:ext cx="157320" cy="243000"/>
              </p14:xfrm>
            </p:contentPart>
          </mc:Choice>
          <mc:Fallback xmlns="">
            <p:pic>
              <p:nvPicPr>
                <p:cNvPr id="103" name="Ink 102">
                  <a:extLst>
                    <a:ext uri="{FF2B5EF4-FFF2-40B4-BE49-F238E27FC236}">
                      <a16:creationId xmlns:a16="http://schemas.microsoft.com/office/drawing/2014/main" id="{305689BA-D907-8028-5CD1-D103DE264C5C}"/>
                    </a:ext>
                  </a:extLst>
                </p:cNvPr>
                <p:cNvPicPr/>
                <p:nvPr/>
              </p:nvPicPr>
              <p:blipFill>
                <a:blip r:embed="rId15"/>
                <a:stretch>
                  <a:fillRect/>
                </a:stretch>
              </p:blipFill>
              <p:spPr>
                <a:xfrm>
                  <a:off x="3794817" y="3072496"/>
                  <a:ext cx="192960" cy="27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
            <p14:nvContentPartPr>
              <p14:cNvPr id="104" name="Ink 103">
                <a:extLst>
                  <a:ext uri="{FF2B5EF4-FFF2-40B4-BE49-F238E27FC236}">
                    <a16:creationId xmlns:a16="http://schemas.microsoft.com/office/drawing/2014/main" id="{0057654F-BF40-5069-2D54-955AD6C05C09}"/>
                  </a:ext>
                </a:extLst>
              </p14:cNvPr>
              <p14:cNvContentPartPr/>
              <p14:nvPr/>
            </p14:nvContentPartPr>
            <p14:xfrm>
              <a:off x="3088763" y="3353809"/>
              <a:ext cx="925920" cy="75960"/>
            </p14:xfrm>
          </p:contentPart>
        </mc:Choice>
        <mc:Fallback xmlns="">
          <p:pic>
            <p:nvPicPr>
              <p:cNvPr id="104" name="Ink 103">
                <a:extLst>
                  <a:ext uri="{FF2B5EF4-FFF2-40B4-BE49-F238E27FC236}">
                    <a16:creationId xmlns:a16="http://schemas.microsoft.com/office/drawing/2014/main" id="{0057654F-BF40-5069-2D54-955AD6C05C09}"/>
                  </a:ext>
                </a:extLst>
              </p:cNvPr>
              <p:cNvPicPr/>
              <p:nvPr/>
            </p:nvPicPr>
            <p:blipFill>
              <a:blip r:embed="rId17"/>
              <a:stretch>
                <a:fillRect/>
              </a:stretch>
            </p:blipFill>
            <p:spPr>
              <a:xfrm>
                <a:off x="3070763" y="3335809"/>
                <a:ext cx="961560" cy="111600"/>
              </a:xfrm>
              <a:prstGeom prst="rect">
                <a:avLst/>
              </a:prstGeom>
            </p:spPr>
          </p:pic>
        </mc:Fallback>
      </mc:AlternateContent>
      <p:grpSp>
        <p:nvGrpSpPr>
          <p:cNvPr id="105" name="Group 104">
            <a:extLst>
              <a:ext uri="{FF2B5EF4-FFF2-40B4-BE49-F238E27FC236}">
                <a16:creationId xmlns:a16="http://schemas.microsoft.com/office/drawing/2014/main" id="{CD184E65-A89B-E4D3-8804-C463213E83F3}"/>
              </a:ext>
            </a:extLst>
          </p:cNvPr>
          <p:cNvGrpSpPr/>
          <p:nvPr/>
        </p:nvGrpSpPr>
        <p:grpSpPr>
          <a:xfrm>
            <a:off x="3221963" y="3555409"/>
            <a:ext cx="537840" cy="302760"/>
            <a:chOff x="3520137" y="3675496"/>
            <a:chExt cx="537840" cy="302760"/>
          </a:xfrm>
        </p:grpSpPr>
        <mc:AlternateContent xmlns:mc="http://schemas.openxmlformats.org/markup-compatibility/2006" xmlns:p14="http://schemas.microsoft.com/office/powerpoint/2010/main">
          <mc:Choice Requires="p14">
            <p:contentPart p14:bwMode="auto" r:id="rId18">
              <p14:nvContentPartPr>
                <p14:cNvPr id="106" name="Ink 105">
                  <a:extLst>
                    <a:ext uri="{FF2B5EF4-FFF2-40B4-BE49-F238E27FC236}">
                      <a16:creationId xmlns:a16="http://schemas.microsoft.com/office/drawing/2014/main" id="{12D0FAF2-85C0-2F5A-9125-B0D4CB5482AA}"/>
                    </a:ext>
                  </a:extLst>
                </p14:cNvPr>
                <p14:cNvContentPartPr/>
                <p14:nvPr/>
              </p14:nvContentPartPr>
              <p14:xfrm>
                <a:off x="3520137" y="3675496"/>
                <a:ext cx="173880" cy="302760"/>
              </p14:xfrm>
            </p:contentPart>
          </mc:Choice>
          <mc:Fallback xmlns="">
            <p:pic>
              <p:nvPicPr>
                <p:cNvPr id="106" name="Ink 105">
                  <a:extLst>
                    <a:ext uri="{FF2B5EF4-FFF2-40B4-BE49-F238E27FC236}">
                      <a16:creationId xmlns:a16="http://schemas.microsoft.com/office/drawing/2014/main" id="{12D0FAF2-85C0-2F5A-9125-B0D4CB5482AA}"/>
                    </a:ext>
                  </a:extLst>
                </p:cNvPr>
                <p:cNvPicPr/>
                <p:nvPr/>
              </p:nvPicPr>
              <p:blipFill>
                <a:blip r:embed="rId19"/>
                <a:stretch>
                  <a:fillRect/>
                </a:stretch>
              </p:blipFill>
              <p:spPr>
                <a:xfrm>
                  <a:off x="3502137" y="3657496"/>
                  <a:ext cx="2095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07" name="Ink 106">
                  <a:extLst>
                    <a:ext uri="{FF2B5EF4-FFF2-40B4-BE49-F238E27FC236}">
                      <a16:creationId xmlns:a16="http://schemas.microsoft.com/office/drawing/2014/main" id="{2BE1B7F9-AC90-38C7-0F8A-33BB293ED6D1}"/>
                    </a:ext>
                  </a:extLst>
                </p14:cNvPr>
                <p14:cNvContentPartPr/>
                <p14:nvPr/>
              </p14:nvContentPartPr>
              <p14:xfrm>
                <a:off x="3819297" y="3694936"/>
                <a:ext cx="238680" cy="257760"/>
              </p14:xfrm>
            </p:contentPart>
          </mc:Choice>
          <mc:Fallback xmlns="">
            <p:pic>
              <p:nvPicPr>
                <p:cNvPr id="107" name="Ink 106">
                  <a:extLst>
                    <a:ext uri="{FF2B5EF4-FFF2-40B4-BE49-F238E27FC236}">
                      <a16:creationId xmlns:a16="http://schemas.microsoft.com/office/drawing/2014/main" id="{2BE1B7F9-AC90-38C7-0F8A-33BB293ED6D1}"/>
                    </a:ext>
                  </a:extLst>
                </p:cNvPr>
                <p:cNvPicPr/>
                <p:nvPr/>
              </p:nvPicPr>
              <p:blipFill>
                <a:blip r:embed="rId21"/>
                <a:stretch>
                  <a:fillRect/>
                </a:stretch>
              </p:blipFill>
              <p:spPr>
                <a:xfrm>
                  <a:off x="3801657" y="3677296"/>
                  <a:ext cx="274320" cy="293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2">
            <p14:nvContentPartPr>
              <p14:cNvPr id="108" name="Ink 107">
                <a:extLst>
                  <a:ext uri="{FF2B5EF4-FFF2-40B4-BE49-F238E27FC236}">
                    <a16:creationId xmlns:a16="http://schemas.microsoft.com/office/drawing/2014/main" id="{6C942A78-51E0-0CFA-97C0-7AAB81257967}"/>
                  </a:ext>
                </a:extLst>
              </p14:cNvPr>
              <p14:cNvContentPartPr/>
              <p14:nvPr/>
            </p14:nvContentPartPr>
            <p14:xfrm>
              <a:off x="1821203" y="3360649"/>
              <a:ext cx="834840" cy="83880"/>
            </p14:xfrm>
          </p:contentPart>
        </mc:Choice>
        <mc:Fallback xmlns="">
          <p:pic>
            <p:nvPicPr>
              <p:cNvPr id="108" name="Ink 107">
                <a:extLst>
                  <a:ext uri="{FF2B5EF4-FFF2-40B4-BE49-F238E27FC236}">
                    <a16:creationId xmlns:a16="http://schemas.microsoft.com/office/drawing/2014/main" id="{6C942A78-51E0-0CFA-97C0-7AAB81257967}"/>
                  </a:ext>
                </a:extLst>
              </p:cNvPr>
              <p:cNvPicPr/>
              <p:nvPr/>
            </p:nvPicPr>
            <p:blipFill>
              <a:blip r:embed="rId23"/>
              <a:stretch>
                <a:fillRect/>
              </a:stretch>
            </p:blipFill>
            <p:spPr>
              <a:xfrm>
                <a:off x="1803203" y="3342649"/>
                <a:ext cx="870480" cy="119520"/>
              </a:xfrm>
              <a:prstGeom prst="rect">
                <a:avLst/>
              </a:prstGeom>
            </p:spPr>
          </p:pic>
        </mc:Fallback>
      </mc:AlternateContent>
      <p:grpSp>
        <p:nvGrpSpPr>
          <p:cNvPr id="109" name="Group 108">
            <a:extLst>
              <a:ext uri="{FF2B5EF4-FFF2-40B4-BE49-F238E27FC236}">
                <a16:creationId xmlns:a16="http://schemas.microsoft.com/office/drawing/2014/main" id="{BF2804F4-651F-4FE9-958C-1ABB41AD4D3A}"/>
              </a:ext>
            </a:extLst>
          </p:cNvPr>
          <p:cNvGrpSpPr/>
          <p:nvPr/>
        </p:nvGrpSpPr>
        <p:grpSpPr>
          <a:xfrm>
            <a:off x="2048723" y="3538129"/>
            <a:ext cx="369000" cy="332640"/>
            <a:chOff x="2346897" y="3658216"/>
            <a:chExt cx="369000" cy="332640"/>
          </a:xfrm>
        </p:grpSpPr>
        <mc:AlternateContent xmlns:mc="http://schemas.openxmlformats.org/markup-compatibility/2006" xmlns:p14="http://schemas.microsoft.com/office/powerpoint/2010/main">
          <mc:Choice Requires="p14">
            <p:contentPart p14:bwMode="auto" r:id="rId24">
              <p14:nvContentPartPr>
                <p14:cNvPr id="110" name="Ink 109">
                  <a:extLst>
                    <a:ext uri="{FF2B5EF4-FFF2-40B4-BE49-F238E27FC236}">
                      <a16:creationId xmlns:a16="http://schemas.microsoft.com/office/drawing/2014/main" id="{F0A8A9A0-6789-2718-9150-9AB4F3C4BD4D}"/>
                    </a:ext>
                  </a:extLst>
                </p14:cNvPr>
                <p14:cNvContentPartPr/>
                <p14:nvPr/>
              </p14:nvContentPartPr>
              <p14:xfrm>
                <a:off x="2346897" y="3658216"/>
                <a:ext cx="11880" cy="281520"/>
              </p14:xfrm>
            </p:contentPart>
          </mc:Choice>
          <mc:Fallback xmlns="">
            <p:pic>
              <p:nvPicPr>
                <p:cNvPr id="110" name="Ink 109">
                  <a:extLst>
                    <a:ext uri="{FF2B5EF4-FFF2-40B4-BE49-F238E27FC236}">
                      <a16:creationId xmlns:a16="http://schemas.microsoft.com/office/drawing/2014/main" id="{F0A8A9A0-6789-2718-9150-9AB4F3C4BD4D}"/>
                    </a:ext>
                  </a:extLst>
                </p:cNvPr>
                <p:cNvPicPr/>
                <p:nvPr/>
              </p:nvPicPr>
              <p:blipFill>
                <a:blip r:embed="rId25"/>
                <a:stretch>
                  <a:fillRect/>
                </a:stretch>
              </p:blipFill>
              <p:spPr>
                <a:xfrm>
                  <a:off x="2329257" y="3640216"/>
                  <a:ext cx="47520" cy="3171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1" name="Ink 110">
                  <a:extLst>
                    <a:ext uri="{FF2B5EF4-FFF2-40B4-BE49-F238E27FC236}">
                      <a16:creationId xmlns:a16="http://schemas.microsoft.com/office/drawing/2014/main" id="{C7D519F8-C89A-4023-87C7-680E9D72C16D}"/>
                    </a:ext>
                  </a:extLst>
                </p14:cNvPr>
                <p14:cNvContentPartPr/>
                <p14:nvPr/>
              </p14:nvContentPartPr>
              <p14:xfrm>
                <a:off x="2526897" y="3679456"/>
                <a:ext cx="189000" cy="311400"/>
              </p14:xfrm>
            </p:contentPart>
          </mc:Choice>
          <mc:Fallback xmlns="">
            <p:pic>
              <p:nvPicPr>
                <p:cNvPr id="111" name="Ink 110">
                  <a:extLst>
                    <a:ext uri="{FF2B5EF4-FFF2-40B4-BE49-F238E27FC236}">
                      <a16:creationId xmlns:a16="http://schemas.microsoft.com/office/drawing/2014/main" id="{C7D519F8-C89A-4023-87C7-680E9D72C16D}"/>
                    </a:ext>
                  </a:extLst>
                </p:cNvPr>
                <p:cNvPicPr/>
                <p:nvPr/>
              </p:nvPicPr>
              <p:blipFill>
                <a:blip r:embed="rId27"/>
                <a:stretch>
                  <a:fillRect/>
                </a:stretch>
              </p:blipFill>
              <p:spPr>
                <a:xfrm>
                  <a:off x="2508897" y="3661816"/>
                  <a:ext cx="224640" cy="347040"/>
                </a:xfrm>
                <a:prstGeom prst="rect">
                  <a:avLst/>
                </a:prstGeom>
              </p:spPr>
            </p:pic>
          </mc:Fallback>
        </mc:AlternateContent>
      </p:grpSp>
      <p:grpSp>
        <p:nvGrpSpPr>
          <p:cNvPr id="112" name="Group 111">
            <a:extLst>
              <a:ext uri="{FF2B5EF4-FFF2-40B4-BE49-F238E27FC236}">
                <a16:creationId xmlns:a16="http://schemas.microsoft.com/office/drawing/2014/main" id="{BD8AA286-382E-986D-65E8-8114F3FEF23F}"/>
              </a:ext>
            </a:extLst>
          </p:cNvPr>
          <p:cNvGrpSpPr/>
          <p:nvPr/>
        </p:nvGrpSpPr>
        <p:grpSpPr>
          <a:xfrm>
            <a:off x="233569" y="4309824"/>
            <a:ext cx="476280" cy="299160"/>
            <a:chOff x="929577" y="4650736"/>
            <a:chExt cx="476280" cy="299160"/>
          </a:xfrm>
        </p:grpSpPr>
        <mc:AlternateContent xmlns:mc="http://schemas.openxmlformats.org/markup-compatibility/2006" xmlns:p14="http://schemas.microsoft.com/office/powerpoint/2010/main">
          <mc:Choice Requires="p14">
            <p:contentPart p14:bwMode="auto" r:id="rId28">
              <p14:nvContentPartPr>
                <p14:cNvPr id="113" name="Ink 112">
                  <a:extLst>
                    <a:ext uri="{FF2B5EF4-FFF2-40B4-BE49-F238E27FC236}">
                      <a16:creationId xmlns:a16="http://schemas.microsoft.com/office/drawing/2014/main" id="{41C2B746-D417-5970-CEA1-80DE9909BB8B}"/>
                    </a:ext>
                  </a:extLst>
                </p14:cNvPr>
                <p14:cNvContentPartPr/>
                <p14:nvPr/>
              </p14:nvContentPartPr>
              <p14:xfrm>
                <a:off x="929577" y="4650736"/>
                <a:ext cx="181800" cy="299160"/>
              </p14:xfrm>
            </p:contentPart>
          </mc:Choice>
          <mc:Fallback xmlns="">
            <p:pic>
              <p:nvPicPr>
                <p:cNvPr id="113" name="Ink 112">
                  <a:extLst>
                    <a:ext uri="{FF2B5EF4-FFF2-40B4-BE49-F238E27FC236}">
                      <a16:creationId xmlns:a16="http://schemas.microsoft.com/office/drawing/2014/main" id="{41C2B746-D417-5970-CEA1-80DE9909BB8B}"/>
                    </a:ext>
                  </a:extLst>
                </p:cNvPr>
                <p:cNvPicPr/>
                <p:nvPr/>
              </p:nvPicPr>
              <p:blipFill>
                <a:blip r:embed="rId29"/>
                <a:stretch>
                  <a:fillRect/>
                </a:stretch>
              </p:blipFill>
              <p:spPr>
                <a:xfrm>
                  <a:off x="911937" y="4632736"/>
                  <a:ext cx="217440" cy="334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14" name="Ink 113">
                  <a:extLst>
                    <a:ext uri="{FF2B5EF4-FFF2-40B4-BE49-F238E27FC236}">
                      <a16:creationId xmlns:a16="http://schemas.microsoft.com/office/drawing/2014/main" id="{271E9544-05A2-BB46-A6EF-4275F2C04699}"/>
                    </a:ext>
                  </a:extLst>
                </p14:cNvPr>
                <p14:cNvContentPartPr/>
                <p14:nvPr/>
              </p14:nvContentPartPr>
              <p14:xfrm>
                <a:off x="1208577" y="4697176"/>
                <a:ext cx="197280" cy="181080"/>
              </p14:xfrm>
            </p:contentPart>
          </mc:Choice>
          <mc:Fallback xmlns="">
            <p:pic>
              <p:nvPicPr>
                <p:cNvPr id="114" name="Ink 113">
                  <a:extLst>
                    <a:ext uri="{FF2B5EF4-FFF2-40B4-BE49-F238E27FC236}">
                      <a16:creationId xmlns:a16="http://schemas.microsoft.com/office/drawing/2014/main" id="{271E9544-05A2-BB46-A6EF-4275F2C04699}"/>
                    </a:ext>
                  </a:extLst>
                </p:cNvPr>
                <p:cNvPicPr/>
                <p:nvPr/>
              </p:nvPicPr>
              <p:blipFill>
                <a:blip r:embed="rId31"/>
                <a:stretch>
                  <a:fillRect/>
                </a:stretch>
              </p:blipFill>
              <p:spPr>
                <a:xfrm>
                  <a:off x="1190937" y="4679176"/>
                  <a:ext cx="232920" cy="216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115" name="Ink 114">
                <a:extLst>
                  <a:ext uri="{FF2B5EF4-FFF2-40B4-BE49-F238E27FC236}">
                    <a16:creationId xmlns:a16="http://schemas.microsoft.com/office/drawing/2014/main" id="{6963FC25-441D-AAFF-7720-B7500E29890E}"/>
                  </a:ext>
                </a:extLst>
              </p14:cNvPr>
              <p14:cNvContentPartPr/>
              <p14:nvPr/>
            </p14:nvContentPartPr>
            <p14:xfrm>
              <a:off x="1123489" y="4307664"/>
              <a:ext cx="10440" cy="8280"/>
            </p14:xfrm>
          </p:contentPart>
        </mc:Choice>
        <mc:Fallback xmlns="">
          <p:pic>
            <p:nvPicPr>
              <p:cNvPr id="115" name="Ink 114">
                <a:extLst>
                  <a:ext uri="{FF2B5EF4-FFF2-40B4-BE49-F238E27FC236}">
                    <a16:creationId xmlns:a16="http://schemas.microsoft.com/office/drawing/2014/main" id="{6963FC25-441D-AAFF-7720-B7500E29890E}"/>
                  </a:ext>
                </a:extLst>
              </p:cNvPr>
              <p:cNvPicPr/>
              <p:nvPr/>
            </p:nvPicPr>
            <p:blipFill>
              <a:blip r:embed="rId33"/>
              <a:stretch>
                <a:fillRect/>
              </a:stretch>
            </p:blipFill>
            <p:spPr>
              <a:xfrm>
                <a:off x="1105489" y="4290024"/>
                <a:ext cx="460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16" name="Ink 115">
                <a:extLst>
                  <a:ext uri="{FF2B5EF4-FFF2-40B4-BE49-F238E27FC236}">
                    <a16:creationId xmlns:a16="http://schemas.microsoft.com/office/drawing/2014/main" id="{26C31CC3-DBAB-2DC0-007A-BEB1E4D02A83}"/>
                  </a:ext>
                </a:extLst>
              </p14:cNvPr>
              <p14:cNvContentPartPr/>
              <p14:nvPr/>
            </p14:nvContentPartPr>
            <p14:xfrm>
              <a:off x="1036009" y="4433304"/>
              <a:ext cx="161640" cy="27000"/>
            </p14:xfrm>
          </p:contentPart>
        </mc:Choice>
        <mc:Fallback xmlns="">
          <p:pic>
            <p:nvPicPr>
              <p:cNvPr id="116" name="Ink 115">
                <a:extLst>
                  <a:ext uri="{FF2B5EF4-FFF2-40B4-BE49-F238E27FC236}">
                    <a16:creationId xmlns:a16="http://schemas.microsoft.com/office/drawing/2014/main" id="{26C31CC3-DBAB-2DC0-007A-BEB1E4D02A83}"/>
                  </a:ext>
                </a:extLst>
              </p:cNvPr>
              <p:cNvPicPr/>
              <p:nvPr/>
            </p:nvPicPr>
            <p:blipFill>
              <a:blip r:embed="rId35"/>
              <a:stretch>
                <a:fillRect/>
              </a:stretch>
            </p:blipFill>
            <p:spPr>
              <a:xfrm>
                <a:off x="1018369" y="4415304"/>
                <a:ext cx="1972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17" name="Ink 116">
                <a:extLst>
                  <a:ext uri="{FF2B5EF4-FFF2-40B4-BE49-F238E27FC236}">
                    <a16:creationId xmlns:a16="http://schemas.microsoft.com/office/drawing/2014/main" id="{87F0B076-1F2A-0834-B021-E56EF0557581}"/>
                  </a:ext>
                </a:extLst>
              </p14:cNvPr>
              <p14:cNvContentPartPr/>
              <p14:nvPr/>
            </p14:nvContentPartPr>
            <p14:xfrm>
              <a:off x="1141489" y="4561464"/>
              <a:ext cx="19800" cy="4680"/>
            </p14:xfrm>
          </p:contentPart>
        </mc:Choice>
        <mc:Fallback xmlns="">
          <p:pic>
            <p:nvPicPr>
              <p:cNvPr id="117" name="Ink 116">
                <a:extLst>
                  <a:ext uri="{FF2B5EF4-FFF2-40B4-BE49-F238E27FC236}">
                    <a16:creationId xmlns:a16="http://schemas.microsoft.com/office/drawing/2014/main" id="{87F0B076-1F2A-0834-B021-E56EF0557581}"/>
                  </a:ext>
                </a:extLst>
              </p:cNvPr>
              <p:cNvPicPr/>
              <p:nvPr/>
            </p:nvPicPr>
            <p:blipFill>
              <a:blip r:embed="rId37"/>
              <a:stretch>
                <a:fillRect/>
              </a:stretch>
            </p:blipFill>
            <p:spPr>
              <a:xfrm>
                <a:off x="1123489" y="4543464"/>
                <a:ext cx="55440" cy="40320"/>
              </a:xfrm>
              <a:prstGeom prst="rect">
                <a:avLst/>
              </a:prstGeom>
            </p:spPr>
          </p:pic>
        </mc:Fallback>
      </mc:AlternateContent>
      <p:grpSp>
        <p:nvGrpSpPr>
          <p:cNvPr id="118" name="Group 117">
            <a:extLst>
              <a:ext uri="{FF2B5EF4-FFF2-40B4-BE49-F238E27FC236}">
                <a16:creationId xmlns:a16="http://schemas.microsoft.com/office/drawing/2014/main" id="{B5BFB8F9-3660-BA6D-1A4D-D3F62D01BE4E}"/>
              </a:ext>
            </a:extLst>
          </p:cNvPr>
          <p:cNvGrpSpPr/>
          <p:nvPr/>
        </p:nvGrpSpPr>
        <p:grpSpPr>
          <a:xfrm>
            <a:off x="1484929" y="4318824"/>
            <a:ext cx="350280" cy="245520"/>
            <a:chOff x="2180937" y="4659736"/>
            <a:chExt cx="350280" cy="245520"/>
          </a:xfrm>
        </p:grpSpPr>
        <mc:AlternateContent xmlns:mc="http://schemas.openxmlformats.org/markup-compatibility/2006" xmlns:p14="http://schemas.microsoft.com/office/powerpoint/2010/main">
          <mc:Choice Requires="p14">
            <p:contentPart p14:bwMode="auto" r:id="rId38">
              <p14:nvContentPartPr>
                <p14:cNvPr id="119" name="Ink 118">
                  <a:extLst>
                    <a:ext uri="{FF2B5EF4-FFF2-40B4-BE49-F238E27FC236}">
                      <a16:creationId xmlns:a16="http://schemas.microsoft.com/office/drawing/2014/main" id="{968FC803-567A-FC80-DF66-D810511765ED}"/>
                    </a:ext>
                  </a:extLst>
                </p14:cNvPr>
                <p14:cNvContentPartPr/>
                <p14:nvPr/>
              </p14:nvContentPartPr>
              <p14:xfrm>
                <a:off x="2180937" y="4665136"/>
                <a:ext cx="20520" cy="231120"/>
              </p14:xfrm>
            </p:contentPart>
          </mc:Choice>
          <mc:Fallback xmlns="">
            <p:pic>
              <p:nvPicPr>
                <p:cNvPr id="119" name="Ink 118">
                  <a:extLst>
                    <a:ext uri="{FF2B5EF4-FFF2-40B4-BE49-F238E27FC236}">
                      <a16:creationId xmlns:a16="http://schemas.microsoft.com/office/drawing/2014/main" id="{968FC803-567A-FC80-DF66-D810511765ED}"/>
                    </a:ext>
                  </a:extLst>
                </p:cNvPr>
                <p:cNvPicPr/>
                <p:nvPr/>
              </p:nvPicPr>
              <p:blipFill>
                <a:blip r:embed="rId39"/>
                <a:stretch>
                  <a:fillRect/>
                </a:stretch>
              </p:blipFill>
              <p:spPr>
                <a:xfrm>
                  <a:off x="2163297" y="4647496"/>
                  <a:ext cx="5616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0" name="Ink 119">
                  <a:extLst>
                    <a:ext uri="{FF2B5EF4-FFF2-40B4-BE49-F238E27FC236}">
                      <a16:creationId xmlns:a16="http://schemas.microsoft.com/office/drawing/2014/main" id="{605BC048-BBB8-9816-1853-E511BEF22E0B}"/>
                    </a:ext>
                  </a:extLst>
                </p14:cNvPr>
                <p14:cNvContentPartPr/>
                <p14:nvPr/>
              </p14:nvContentPartPr>
              <p14:xfrm>
                <a:off x="2329617" y="4659736"/>
                <a:ext cx="201600" cy="245520"/>
              </p14:xfrm>
            </p:contentPart>
          </mc:Choice>
          <mc:Fallback xmlns="">
            <p:pic>
              <p:nvPicPr>
                <p:cNvPr id="120" name="Ink 119">
                  <a:extLst>
                    <a:ext uri="{FF2B5EF4-FFF2-40B4-BE49-F238E27FC236}">
                      <a16:creationId xmlns:a16="http://schemas.microsoft.com/office/drawing/2014/main" id="{605BC048-BBB8-9816-1853-E511BEF22E0B}"/>
                    </a:ext>
                  </a:extLst>
                </p:cNvPr>
                <p:cNvPicPr/>
                <p:nvPr/>
              </p:nvPicPr>
              <p:blipFill>
                <a:blip r:embed="rId41"/>
                <a:stretch>
                  <a:fillRect/>
                </a:stretch>
              </p:blipFill>
              <p:spPr>
                <a:xfrm>
                  <a:off x="2311617" y="4642096"/>
                  <a:ext cx="237240" cy="281160"/>
                </a:xfrm>
                <a:prstGeom prst="rect">
                  <a:avLst/>
                </a:prstGeom>
              </p:spPr>
            </p:pic>
          </mc:Fallback>
        </mc:AlternateContent>
      </p:grpSp>
      <p:grpSp>
        <p:nvGrpSpPr>
          <p:cNvPr id="121" name="Group 120">
            <a:extLst>
              <a:ext uri="{FF2B5EF4-FFF2-40B4-BE49-F238E27FC236}">
                <a16:creationId xmlns:a16="http://schemas.microsoft.com/office/drawing/2014/main" id="{24D94CC0-AA6A-EB70-3136-89CF0D1AD0DF}"/>
              </a:ext>
            </a:extLst>
          </p:cNvPr>
          <p:cNvGrpSpPr/>
          <p:nvPr/>
        </p:nvGrpSpPr>
        <p:grpSpPr>
          <a:xfrm>
            <a:off x="1884171" y="4605272"/>
            <a:ext cx="3161520" cy="951480"/>
            <a:chOff x="3048537" y="4342576"/>
            <a:chExt cx="3161520" cy="951480"/>
          </a:xfrm>
        </p:grpSpPr>
        <mc:AlternateContent xmlns:mc="http://schemas.openxmlformats.org/markup-compatibility/2006" xmlns:p14="http://schemas.microsoft.com/office/powerpoint/2010/main">
          <mc:Choice Requires="p14">
            <p:contentPart p14:bwMode="auto" r:id="rId42">
              <p14:nvContentPartPr>
                <p14:cNvPr id="122" name="Ink 121">
                  <a:extLst>
                    <a:ext uri="{FF2B5EF4-FFF2-40B4-BE49-F238E27FC236}">
                      <a16:creationId xmlns:a16="http://schemas.microsoft.com/office/drawing/2014/main" id="{4ABEBACB-DA66-1D2E-77D8-759C5E76BC02}"/>
                    </a:ext>
                  </a:extLst>
                </p14:cNvPr>
                <p14:cNvContentPartPr/>
                <p14:nvPr/>
              </p14:nvContentPartPr>
              <p14:xfrm>
                <a:off x="3070857" y="4749376"/>
                <a:ext cx="253080" cy="21240"/>
              </p14:xfrm>
            </p:contentPart>
          </mc:Choice>
          <mc:Fallback xmlns="">
            <p:pic>
              <p:nvPicPr>
                <p:cNvPr id="122" name="Ink 121">
                  <a:extLst>
                    <a:ext uri="{FF2B5EF4-FFF2-40B4-BE49-F238E27FC236}">
                      <a16:creationId xmlns:a16="http://schemas.microsoft.com/office/drawing/2014/main" id="{4ABEBACB-DA66-1D2E-77D8-759C5E76BC02}"/>
                    </a:ext>
                  </a:extLst>
                </p:cNvPr>
                <p:cNvPicPr/>
                <p:nvPr/>
              </p:nvPicPr>
              <p:blipFill>
                <a:blip r:embed="rId43"/>
                <a:stretch>
                  <a:fillRect/>
                </a:stretch>
              </p:blipFill>
              <p:spPr>
                <a:xfrm>
                  <a:off x="3053217" y="4731376"/>
                  <a:ext cx="2887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3" name="Ink 122">
                  <a:extLst>
                    <a:ext uri="{FF2B5EF4-FFF2-40B4-BE49-F238E27FC236}">
                      <a16:creationId xmlns:a16="http://schemas.microsoft.com/office/drawing/2014/main" id="{9E1E76D9-F956-BD32-ACB5-BC7BFEC140C8}"/>
                    </a:ext>
                  </a:extLst>
                </p14:cNvPr>
                <p14:cNvContentPartPr/>
                <p14:nvPr/>
              </p14:nvContentPartPr>
              <p14:xfrm>
                <a:off x="3048537" y="4887616"/>
                <a:ext cx="272880" cy="15840"/>
              </p14:xfrm>
            </p:contentPart>
          </mc:Choice>
          <mc:Fallback xmlns="">
            <p:pic>
              <p:nvPicPr>
                <p:cNvPr id="123" name="Ink 122">
                  <a:extLst>
                    <a:ext uri="{FF2B5EF4-FFF2-40B4-BE49-F238E27FC236}">
                      <a16:creationId xmlns:a16="http://schemas.microsoft.com/office/drawing/2014/main" id="{9E1E76D9-F956-BD32-ACB5-BC7BFEC140C8}"/>
                    </a:ext>
                  </a:extLst>
                </p:cNvPr>
                <p:cNvPicPr/>
                <p:nvPr/>
              </p:nvPicPr>
              <p:blipFill>
                <a:blip r:embed="rId45"/>
                <a:stretch>
                  <a:fillRect/>
                </a:stretch>
              </p:blipFill>
              <p:spPr>
                <a:xfrm>
                  <a:off x="3030537" y="4869616"/>
                  <a:ext cx="308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4" name="Ink 123">
                  <a:extLst>
                    <a:ext uri="{FF2B5EF4-FFF2-40B4-BE49-F238E27FC236}">
                      <a16:creationId xmlns:a16="http://schemas.microsoft.com/office/drawing/2014/main" id="{2D8FAE61-973C-5C4F-4C72-5DA27FF13209}"/>
                    </a:ext>
                  </a:extLst>
                </p14:cNvPr>
                <p14:cNvContentPartPr/>
                <p14:nvPr/>
              </p14:nvContentPartPr>
              <p14:xfrm>
                <a:off x="3735057" y="4689616"/>
                <a:ext cx="219960" cy="254880"/>
              </p14:xfrm>
            </p:contentPart>
          </mc:Choice>
          <mc:Fallback xmlns="">
            <p:pic>
              <p:nvPicPr>
                <p:cNvPr id="124" name="Ink 123">
                  <a:extLst>
                    <a:ext uri="{FF2B5EF4-FFF2-40B4-BE49-F238E27FC236}">
                      <a16:creationId xmlns:a16="http://schemas.microsoft.com/office/drawing/2014/main" id="{2D8FAE61-973C-5C4F-4C72-5DA27FF13209}"/>
                    </a:ext>
                  </a:extLst>
                </p:cNvPr>
                <p:cNvPicPr/>
                <p:nvPr/>
              </p:nvPicPr>
              <p:blipFill>
                <a:blip r:embed="rId47"/>
                <a:stretch>
                  <a:fillRect/>
                </a:stretch>
              </p:blipFill>
              <p:spPr>
                <a:xfrm>
                  <a:off x="3717417" y="4671616"/>
                  <a:ext cx="255600" cy="290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25" name="Ink 124">
                  <a:extLst>
                    <a:ext uri="{FF2B5EF4-FFF2-40B4-BE49-F238E27FC236}">
                      <a16:creationId xmlns:a16="http://schemas.microsoft.com/office/drawing/2014/main" id="{A5F88204-A5EE-EB63-E71A-F9AB3AE5FFA3}"/>
                    </a:ext>
                  </a:extLst>
                </p14:cNvPr>
                <p14:cNvContentPartPr/>
                <p14:nvPr/>
              </p14:nvContentPartPr>
              <p14:xfrm>
                <a:off x="4057977" y="4858456"/>
                <a:ext cx="3240" cy="4320"/>
              </p14:xfrm>
            </p:contentPart>
          </mc:Choice>
          <mc:Fallback xmlns="">
            <p:pic>
              <p:nvPicPr>
                <p:cNvPr id="125" name="Ink 124">
                  <a:extLst>
                    <a:ext uri="{FF2B5EF4-FFF2-40B4-BE49-F238E27FC236}">
                      <a16:creationId xmlns:a16="http://schemas.microsoft.com/office/drawing/2014/main" id="{A5F88204-A5EE-EB63-E71A-F9AB3AE5FFA3}"/>
                    </a:ext>
                  </a:extLst>
                </p:cNvPr>
                <p:cNvPicPr/>
                <p:nvPr/>
              </p:nvPicPr>
              <p:blipFill>
                <a:blip r:embed="rId49"/>
                <a:stretch>
                  <a:fillRect/>
                </a:stretch>
              </p:blipFill>
              <p:spPr>
                <a:xfrm>
                  <a:off x="4039977" y="4840816"/>
                  <a:ext cx="388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26" name="Ink 125">
                  <a:extLst>
                    <a:ext uri="{FF2B5EF4-FFF2-40B4-BE49-F238E27FC236}">
                      <a16:creationId xmlns:a16="http://schemas.microsoft.com/office/drawing/2014/main" id="{28D2CEE9-9D76-30B0-B50E-B672579E6B02}"/>
                    </a:ext>
                  </a:extLst>
                </p14:cNvPr>
                <p14:cNvContentPartPr/>
                <p14:nvPr/>
              </p14:nvContentPartPr>
              <p14:xfrm>
                <a:off x="4245897" y="4666936"/>
                <a:ext cx="182160" cy="310680"/>
              </p14:xfrm>
            </p:contentPart>
          </mc:Choice>
          <mc:Fallback xmlns="">
            <p:pic>
              <p:nvPicPr>
                <p:cNvPr id="126" name="Ink 125">
                  <a:extLst>
                    <a:ext uri="{FF2B5EF4-FFF2-40B4-BE49-F238E27FC236}">
                      <a16:creationId xmlns:a16="http://schemas.microsoft.com/office/drawing/2014/main" id="{28D2CEE9-9D76-30B0-B50E-B672579E6B02}"/>
                    </a:ext>
                  </a:extLst>
                </p:cNvPr>
                <p:cNvPicPr/>
                <p:nvPr/>
              </p:nvPicPr>
              <p:blipFill>
                <a:blip r:embed="rId51"/>
                <a:stretch>
                  <a:fillRect/>
                </a:stretch>
              </p:blipFill>
              <p:spPr>
                <a:xfrm>
                  <a:off x="4227897" y="4649296"/>
                  <a:ext cx="217800" cy="3463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27" name="Ink 126">
                  <a:extLst>
                    <a:ext uri="{FF2B5EF4-FFF2-40B4-BE49-F238E27FC236}">
                      <a16:creationId xmlns:a16="http://schemas.microsoft.com/office/drawing/2014/main" id="{75613136-42B5-98BA-D30D-0AC86E356ACC}"/>
                    </a:ext>
                  </a:extLst>
                </p14:cNvPr>
                <p14:cNvContentPartPr/>
                <p14:nvPr/>
              </p14:nvContentPartPr>
              <p14:xfrm>
                <a:off x="4934577" y="4636696"/>
                <a:ext cx="83520" cy="344880"/>
              </p14:xfrm>
            </p:contentPart>
          </mc:Choice>
          <mc:Fallback xmlns="">
            <p:pic>
              <p:nvPicPr>
                <p:cNvPr id="127" name="Ink 126">
                  <a:extLst>
                    <a:ext uri="{FF2B5EF4-FFF2-40B4-BE49-F238E27FC236}">
                      <a16:creationId xmlns:a16="http://schemas.microsoft.com/office/drawing/2014/main" id="{75613136-42B5-98BA-D30D-0AC86E356ACC}"/>
                    </a:ext>
                  </a:extLst>
                </p:cNvPr>
                <p:cNvPicPr/>
                <p:nvPr/>
              </p:nvPicPr>
              <p:blipFill>
                <a:blip r:embed="rId53"/>
                <a:stretch>
                  <a:fillRect/>
                </a:stretch>
              </p:blipFill>
              <p:spPr>
                <a:xfrm>
                  <a:off x="4916577" y="4619056"/>
                  <a:ext cx="119160" cy="3805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28" name="Ink 127">
                  <a:extLst>
                    <a:ext uri="{FF2B5EF4-FFF2-40B4-BE49-F238E27FC236}">
                      <a16:creationId xmlns:a16="http://schemas.microsoft.com/office/drawing/2014/main" id="{B8EF4D4E-A5F9-2E55-2860-E7FA303BBC87}"/>
                    </a:ext>
                  </a:extLst>
                </p14:cNvPr>
                <p14:cNvContentPartPr/>
                <p14:nvPr/>
              </p14:nvContentPartPr>
              <p14:xfrm>
                <a:off x="5152377" y="4737496"/>
                <a:ext cx="14400" cy="180720"/>
              </p14:xfrm>
            </p:contentPart>
          </mc:Choice>
          <mc:Fallback xmlns="">
            <p:pic>
              <p:nvPicPr>
                <p:cNvPr id="128" name="Ink 127">
                  <a:extLst>
                    <a:ext uri="{FF2B5EF4-FFF2-40B4-BE49-F238E27FC236}">
                      <a16:creationId xmlns:a16="http://schemas.microsoft.com/office/drawing/2014/main" id="{B8EF4D4E-A5F9-2E55-2860-E7FA303BBC87}"/>
                    </a:ext>
                  </a:extLst>
                </p:cNvPr>
                <p:cNvPicPr/>
                <p:nvPr/>
              </p:nvPicPr>
              <p:blipFill>
                <a:blip r:embed="rId55"/>
                <a:stretch>
                  <a:fillRect/>
                </a:stretch>
              </p:blipFill>
              <p:spPr>
                <a:xfrm>
                  <a:off x="5134377" y="4719856"/>
                  <a:ext cx="500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29" name="Ink 128">
                  <a:extLst>
                    <a:ext uri="{FF2B5EF4-FFF2-40B4-BE49-F238E27FC236}">
                      <a16:creationId xmlns:a16="http://schemas.microsoft.com/office/drawing/2014/main" id="{C2DCF193-C2EC-2452-084A-01A91F22347B}"/>
                    </a:ext>
                  </a:extLst>
                </p14:cNvPr>
                <p14:cNvContentPartPr/>
                <p14:nvPr/>
              </p14:nvContentPartPr>
              <p14:xfrm>
                <a:off x="5276217" y="4706536"/>
                <a:ext cx="106920" cy="196200"/>
              </p14:xfrm>
            </p:contentPart>
          </mc:Choice>
          <mc:Fallback xmlns="">
            <p:pic>
              <p:nvPicPr>
                <p:cNvPr id="129" name="Ink 128">
                  <a:extLst>
                    <a:ext uri="{FF2B5EF4-FFF2-40B4-BE49-F238E27FC236}">
                      <a16:creationId xmlns:a16="http://schemas.microsoft.com/office/drawing/2014/main" id="{C2DCF193-C2EC-2452-084A-01A91F22347B}"/>
                    </a:ext>
                  </a:extLst>
                </p:cNvPr>
                <p:cNvPicPr/>
                <p:nvPr/>
              </p:nvPicPr>
              <p:blipFill>
                <a:blip r:embed="rId57"/>
                <a:stretch>
                  <a:fillRect/>
                </a:stretch>
              </p:blipFill>
              <p:spPr>
                <a:xfrm>
                  <a:off x="5258217" y="4688536"/>
                  <a:ext cx="14256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0" name="Ink 129">
                  <a:extLst>
                    <a:ext uri="{FF2B5EF4-FFF2-40B4-BE49-F238E27FC236}">
                      <a16:creationId xmlns:a16="http://schemas.microsoft.com/office/drawing/2014/main" id="{4A0BA772-A1B8-8D37-DC24-B922BE32F822}"/>
                    </a:ext>
                  </a:extLst>
                </p14:cNvPr>
                <p14:cNvContentPartPr/>
                <p14:nvPr/>
              </p14:nvContentPartPr>
              <p14:xfrm>
                <a:off x="5465577" y="4747936"/>
                <a:ext cx="145800" cy="231120"/>
              </p14:xfrm>
            </p:contentPart>
          </mc:Choice>
          <mc:Fallback xmlns="">
            <p:pic>
              <p:nvPicPr>
                <p:cNvPr id="130" name="Ink 129">
                  <a:extLst>
                    <a:ext uri="{FF2B5EF4-FFF2-40B4-BE49-F238E27FC236}">
                      <a16:creationId xmlns:a16="http://schemas.microsoft.com/office/drawing/2014/main" id="{4A0BA772-A1B8-8D37-DC24-B922BE32F822}"/>
                    </a:ext>
                  </a:extLst>
                </p:cNvPr>
                <p:cNvPicPr/>
                <p:nvPr/>
              </p:nvPicPr>
              <p:blipFill>
                <a:blip r:embed="rId59"/>
                <a:stretch>
                  <a:fillRect/>
                </a:stretch>
              </p:blipFill>
              <p:spPr>
                <a:xfrm>
                  <a:off x="5447577" y="4729936"/>
                  <a:ext cx="18144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31" name="Ink 130">
                  <a:extLst>
                    <a:ext uri="{FF2B5EF4-FFF2-40B4-BE49-F238E27FC236}">
                      <a16:creationId xmlns:a16="http://schemas.microsoft.com/office/drawing/2014/main" id="{9F9D7D2B-C9CC-E23B-03D4-ADB9F345EB5C}"/>
                    </a:ext>
                  </a:extLst>
                </p14:cNvPr>
                <p14:cNvContentPartPr/>
                <p14:nvPr/>
              </p14:nvContentPartPr>
              <p14:xfrm>
                <a:off x="5692017" y="4531576"/>
                <a:ext cx="104040" cy="491040"/>
              </p14:xfrm>
            </p:contentPart>
          </mc:Choice>
          <mc:Fallback xmlns="">
            <p:pic>
              <p:nvPicPr>
                <p:cNvPr id="131" name="Ink 130">
                  <a:extLst>
                    <a:ext uri="{FF2B5EF4-FFF2-40B4-BE49-F238E27FC236}">
                      <a16:creationId xmlns:a16="http://schemas.microsoft.com/office/drawing/2014/main" id="{9F9D7D2B-C9CC-E23B-03D4-ADB9F345EB5C}"/>
                    </a:ext>
                  </a:extLst>
                </p:cNvPr>
                <p:cNvPicPr/>
                <p:nvPr/>
              </p:nvPicPr>
              <p:blipFill>
                <a:blip r:embed="rId61"/>
                <a:stretch>
                  <a:fillRect/>
                </a:stretch>
              </p:blipFill>
              <p:spPr>
                <a:xfrm>
                  <a:off x="5674017" y="4513576"/>
                  <a:ext cx="139680" cy="526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3" name="Ink 132">
                  <a:extLst>
                    <a:ext uri="{FF2B5EF4-FFF2-40B4-BE49-F238E27FC236}">
                      <a16:creationId xmlns:a16="http://schemas.microsoft.com/office/drawing/2014/main" id="{5A2D0251-5809-546F-8519-BD753FF78431}"/>
                    </a:ext>
                  </a:extLst>
                </p14:cNvPr>
                <p14:cNvContentPartPr/>
                <p14:nvPr/>
              </p14:nvContentPartPr>
              <p14:xfrm>
                <a:off x="3541017" y="4365616"/>
                <a:ext cx="2007720" cy="145440"/>
              </p14:xfrm>
            </p:contentPart>
          </mc:Choice>
          <mc:Fallback xmlns="">
            <p:pic>
              <p:nvPicPr>
                <p:cNvPr id="133" name="Ink 132">
                  <a:extLst>
                    <a:ext uri="{FF2B5EF4-FFF2-40B4-BE49-F238E27FC236}">
                      <a16:creationId xmlns:a16="http://schemas.microsoft.com/office/drawing/2014/main" id="{5A2D0251-5809-546F-8519-BD753FF78431}"/>
                    </a:ext>
                  </a:extLst>
                </p:cNvPr>
                <p:cNvPicPr/>
                <p:nvPr/>
              </p:nvPicPr>
              <p:blipFill>
                <a:blip r:embed="rId63"/>
                <a:stretch>
                  <a:fillRect/>
                </a:stretch>
              </p:blipFill>
              <p:spPr>
                <a:xfrm>
                  <a:off x="3523377" y="4347616"/>
                  <a:ext cx="20433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4" name="Ink 133">
                  <a:extLst>
                    <a:ext uri="{FF2B5EF4-FFF2-40B4-BE49-F238E27FC236}">
                      <a16:creationId xmlns:a16="http://schemas.microsoft.com/office/drawing/2014/main" id="{18B99449-3EB6-16B9-5266-EC2CFF1D873E}"/>
                    </a:ext>
                  </a:extLst>
                </p14:cNvPr>
                <p14:cNvContentPartPr/>
                <p14:nvPr/>
              </p14:nvContentPartPr>
              <p14:xfrm>
                <a:off x="3495297" y="4342576"/>
                <a:ext cx="2714760" cy="951480"/>
              </p14:xfrm>
            </p:contentPart>
          </mc:Choice>
          <mc:Fallback xmlns="">
            <p:pic>
              <p:nvPicPr>
                <p:cNvPr id="134" name="Ink 133">
                  <a:extLst>
                    <a:ext uri="{FF2B5EF4-FFF2-40B4-BE49-F238E27FC236}">
                      <a16:creationId xmlns:a16="http://schemas.microsoft.com/office/drawing/2014/main" id="{18B99449-3EB6-16B9-5266-EC2CFF1D873E}"/>
                    </a:ext>
                  </a:extLst>
                </p:cNvPr>
                <p:cNvPicPr/>
                <p:nvPr/>
              </p:nvPicPr>
              <p:blipFill>
                <a:blip r:embed="rId65"/>
                <a:stretch>
                  <a:fillRect/>
                </a:stretch>
              </p:blipFill>
              <p:spPr>
                <a:xfrm>
                  <a:off x="3477657" y="4324576"/>
                  <a:ext cx="2750400" cy="987120"/>
                </a:xfrm>
                <a:prstGeom prst="rect">
                  <a:avLst/>
                </a:prstGeom>
              </p:spPr>
            </p:pic>
          </mc:Fallback>
        </mc:AlternateContent>
      </p:grpSp>
      <p:pic>
        <p:nvPicPr>
          <p:cNvPr id="135" name="Graphic 134" descr="Calculator outline">
            <a:extLst>
              <a:ext uri="{FF2B5EF4-FFF2-40B4-BE49-F238E27FC236}">
                <a16:creationId xmlns:a16="http://schemas.microsoft.com/office/drawing/2014/main" id="{821B2D6F-4079-D7B0-4402-F529DCC915FA}"/>
              </a:ext>
            </a:extLst>
          </p:cNvPr>
          <p:cNvPicPr>
            <a:picLocks noChangeAspect="1"/>
          </p:cNvPicPr>
          <p:nvPr/>
        </p:nvPicPr>
        <p:blipFill>
          <a:blip r:embed="rId66">
            <a:extLst>
              <a:ext uri="{28A0092B-C50C-407E-A947-70E740481C1C}">
                <a14:useLocalDpi xmlns:a14="http://schemas.microsoft.com/office/drawing/2010/main" val="0"/>
              </a:ext>
              <a:ext uri="{96DAC541-7B7A-43D3-8B79-37D633B846F1}">
                <asvg:svgBlip xmlns:asvg="http://schemas.microsoft.com/office/drawing/2016/SVG/main" r:embed="rId67"/>
              </a:ext>
            </a:extLst>
          </a:blip>
          <a:stretch>
            <a:fillRect/>
          </a:stretch>
        </p:blipFill>
        <p:spPr>
          <a:xfrm>
            <a:off x="1833212" y="4208107"/>
            <a:ext cx="520234" cy="520234"/>
          </a:xfrm>
          <a:prstGeom prst="rect">
            <a:avLst/>
          </a:prstGeom>
        </p:spPr>
      </p:pic>
      <p:graphicFrame>
        <p:nvGraphicFramePr>
          <p:cNvPr id="136" name="Table 3">
            <a:extLst>
              <a:ext uri="{FF2B5EF4-FFF2-40B4-BE49-F238E27FC236}">
                <a16:creationId xmlns:a16="http://schemas.microsoft.com/office/drawing/2014/main" id="{EA825331-77F5-C37C-1AFC-E30A351A5189}"/>
              </a:ext>
            </a:extLst>
          </p:cNvPr>
          <p:cNvGraphicFramePr>
            <a:graphicFrameLocks noGrp="1"/>
          </p:cNvGraphicFramePr>
          <p:nvPr/>
        </p:nvGraphicFramePr>
        <p:xfrm>
          <a:off x="5861002" y="3210298"/>
          <a:ext cx="2762818" cy="164592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273761">
                <a:tc>
                  <a:txBody>
                    <a:bodyPr/>
                    <a:lstStyle/>
                    <a:p>
                      <a:pPr algn="ctr"/>
                      <a:r>
                        <a:rPr lang="en-GB" sz="1400"/>
                        <a:t>No. pigs</a:t>
                      </a:r>
                    </a:p>
                  </a:txBody>
                  <a:tcPr/>
                </a:tc>
                <a:tc>
                  <a:txBody>
                    <a:bodyPr/>
                    <a:lstStyle/>
                    <a:p>
                      <a:pPr algn="ctr"/>
                      <a:r>
                        <a:rPr lang="en-GB" sz="1400"/>
                        <a:t>Frequency</a:t>
                      </a:r>
                    </a:p>
                  </a:txBody>
                  <a:tcPr/>
                </a:tc>
                <a:extLst>
                  <a:ext uri="{0D108BD9-81ED-4DB2-BD59-A6C34878D82A}">
                    <a16:rowId xmlns:a16="http://schemas.microsoft.com/office/drawing/2014/main" val="1557355253"/>
                  </a:ext>
                </a:extLst>
              </a:tr>
              <a:tr h="292512">
                <a:tc>
                  <a:txBody>
                    <a:bodyPr/>
                    <a:lstStyle/>
                    <a:p>
                      <a:pPr algn="ctr"/>
                      <a:r>
                        <a:rPr lang="en-GB" sz="1600"/>
                        <a:t>0</a:t>
                      </a:r>
                    </a:p>
                  </a:txBody>
                  <a:tcPr/>
                </a:tc>
                <a:tc>
                  <a:txBody>
                    <a:bodyPr/>
                    <a:lstStyle/>
                    <a:p>
                      <a:pPr algn="ctr"/>
                      <a:r>
                        <a:rPr lang="en-GB" sz="1600"/>
                        <a:t>10</a:t>
                      </a:r>
                    </a:p>
                  </a:txBody>
                  <a:tcPr/>
                </a:tc>
                <a:extLst>
                  <a:ext uri="{0D108BD9-81ED-4DB2-BD59-A6C34878D82A}">
                    <a16:rowId xmlns:a16="http://schemas.microsoft.com/office/drawing/2014/main" val="124511214"/>
                  </a:ext>
                </a:extLst>
              </a:tr>
              <a:tr h="292512">
                <a:tc>
                  <a:txBody>
                    <a:bodyPr/>
                    <a:lstStyle/>
                    <a:p>
                      <a:pPr algn="ctr"/>
                      <a:r>
                        <a:rPr lang="en-GB" sz="1600"/>
                        <a:t>1</a:t>
                      </a:r>
                    </a:p>
                  </a:txBody>
                  <a:tcPr/>
                </a:tc>
                <a:tc>
                  <a:txBody>
                    <a:bodyPr/>
                    <a:lstStyle/>
                    <a:p>
                      <a:pPr algn="ctr"/>
                      <a:r>
                        <a:rPr lang="en-GB" sz="1600"/>
                        <a:t>5</a:t>
                      </a:r>
                    </a:p>
                  </a:txBody>
                  <a:tcPr/>
                </a:tc>
                <a:extLst>
                  <a:ext uri="{0D108BD9-81ED-4DB2-BD59-A6C34878D82A}">
                    <a16:rowId xmlns:a16="http://schemas.microsoft.com/office/drawing/2014/main" val="2394400397"/>
                  </a:ext>
                </a:extLst>
              </a:tr>
              <a:tr h="292512">
                <a:tc>
                  <a:txBody>
                    <a:bodyPr/>
                    <a:lstStyle/>
                    <a:p>
                      <a:pPr algn="ctr"/>
                      <a:r>
                        <a:rPr lang="en-GB" sz="1600"/>
                        <a:t>2</a:t>
                      </a:r>
                    </a:p>
                  </a:txBody>
                  <a:tcPr/>
                </a:tc>
                <a:tc>
                  <a:txBody>
                    <a:bodyPr/>
                    <a:lstStyle/>
                    <a:p>
                      <a:pPr algn="ctr"/>
                      <a:r>
                        <a:rPr lang="en-GB" sz="1600"/>
                        <a:t>1</a:t>
                      </a:r>
                    </a:p>
                  </a:txBody>
                  <a:tcPr/>
                </a:tc>
                <a:extLst>
                  <a:ext uri="{0D108BD9-81ED-4DB2-BD59-A6C34878D82A}">
                    <a16:rowId xmlns:a16="http://schemas.microsoft.com/office/drawing/2014/main" val="2103238392"/>
                  </a:ext>
                </a:extLst>
              </a:tr>
              <a:tr h="292512">
                <a:tc>
                  <a:txBody>
                    <a:bodyPr/>
                    <a:lstStyle/>
                    <a:p>
                      <a:pPr algn="ctr"/>
                      <a:r>
                        <a:rPr lang="en-GB" sz="1600"/>
                        <a:t>3</a:t>
                      </a:r>
                    </a:p>
                  </a:txBody>
                  <a:tcPr/>
                </a:tc>
                <a:tc>
                  <a:txBody>
                    <a:bodyPr/>
                    <a:lstStyle/>
                    <a:p>
                      <a:pPr algn="ctr"/>
                      <a:r>
                        <a:rPr lang="en-GB" sz="1600"/>
                        <a:t>4</a:t>
                      </a:r>
                    </a:p>
                  </a:txBody>
                  <a:tcPr/>
                </a:tc>
                <a:extLst>
                  <a:ext uri="{0D108BD9-81ED-4DB2-BD59-A6C34878D82A}">
                    <a16:rowId xmlns:a16="http://schemas.microsoft.com/office/drawing/2014/main" val="3889352162"/>
                  </a:ext>
                </a:extLst>
              </a:tr>
            </a:tbl>
          </a:graphicData>
        </a:graphic>
      </p:graphicFrame>
    </p:spTree>
    <p:extLst>
      <p:ext uri="{BB962C8B-B14F-4D97-AF65-F5344CB8AC3E}">
        <p14:creationId xmlns:p14="http://schemas.microsoft.com/office/powerpoint/2010/main" val="2838629010"/>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A46DB49A-40DB-52C3-3A41-CC1CCEE7FC75}"/>
              </a:ext>
            </a:extLst>
          </p:cNvPr>
          <p:cNvSpPr txBox="1"/>
          <p:nvPr/>
        </p:nvSpPr>
        <p:spPr>
          <a:xfrm>
            <a:off x="752610" y="482182"/>
            <a:ext cx="3749442" cy="3046988"/>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mean number of pigs.</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3 penguins.</a:t>
            </a:r>
          </a:p>
        </p:txBody>
      </p:sp>
      <p:graphicFrame>
        <p:nvGraphicFramePr>
          <p:cNvPr id="6" name="Table 3">
            <a:extLst>
              <a:ext uri="{FF2B5EF4-FFF2-40B4-BE49-F238E27FC236}">
                <a16:creationId xmlns:a16="http://schemas.microsoft.com/office/drawing/2014/main" id="{B37FC27D-8EDB-55DC-82C1-70FC20D90940}"/>
              </a:ext>
            </a:extLst>
          </p:cNvPr>
          <p:cNvGraphicFramePr>
            <a:graphicFrameLocks noGrp="1"/>
          </p:cNvGraphicFramePr>
          <p:nvPr/>
        </p:nvGraphicFramePr>
        <p:xfrm>
          <a:off x="1303911" y="1182716"/>
          <a:ext cx="2762818" cy="164592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273761">
                <a:tc>
                  <a:txBody>
                    <a:bodyPr/>
                    <a:lstStyle/>
                    <a:p>
                      <a:pPr algn="ctr"/>
                      <a:r>
                        <a:rPr lang="en-GB" sz="1400"/>
                        <a:t>No. pigs</a:t>
                      </a:r>
                    </a:p>
                  </a:txBody>
                  <a:tcPr/>
                </a:tc>
                <a:tc>
                  <a:txBody>
                    <a:bodyPr/>
                    <a:lstStyle/>
                    <a:p>
                      <a:pPr algn="ctr"/>
                      <a:r>
                        <a:rPr lang="en-GB" sz="1400"/>
                        <a:t>Frequency</a:t>
                      </a:r>
                    </a:p>
                  </a:txBody>
                  <a:tcPr/>
                </a:tc>
                <a:extLst>
                  <a:ext uri="{0D108BD9-81ED-4DB2-BD59-A6C34878D82A}">
                    <a16:rowId xmlns:a16="http://schemas.microsoft.com/office/drawing/2014/main" val="1557355253"/>
                  </a:ext>
                </a:extLst>
              </a:tr>
              <a:tr h="292512">
                <a:tc>
                  <a:txBody>
                    <a:bodyPr/>
                    <a:lstStyle/>
                    <a:p>
                      <a:pPr algn="ctr"/>
                      <a:r>
                        <a:rPr lang="en-GB" sz="1600"/>
                        <a:t>0</a:t>
                      </a:r>
                    </a:p>
                  </a:txBody>
                  <a:tcPr/>
                </a:tc>
                <a:tc>
                  <a:txBody>
                    <a:bodyPr/>
                    <a:lstStyle/>
                    <a:p>
                      <a:pPr algn="ctr"/>
                      <a:r>
                        <a:rPr lang="en-GB" sz="1600"/>
                        <a:t>10</a:t>
                      </a:r>
                    </a:p>
                  </a:txBody>
                  <a:tcPr/>
                </a:tc>
                <a:extLst>
                  <a:ext uri="{0D108BD9-81ED-4DB2-BD59-A6C34878D82A}">
                    <a16:rowId xmlns:a16="http://schemas.microsoft.com/office/drawing/2014/main" val="124511214"/>
                  </a:ext>
                </a:extLst>
              </a:tr>
              <a:tr h="292512">
                <a:tc>
                  <a:txBody>
                    <a:bodyPr/>
                    <a:lstStyle/>
                    <a:p>
                      <a:pPr algn="ctr"/>
                      <a:r>
                        <a:rPr lang="en-GB" sz="1600"/>
                        <a:t>1</a:t>
                      </a:r>
                    </a:p>
                  </a:txBody>
                  <a:tcPr/>
                </a:tc>
                <a:tc>
                  <a:txBody>
                    <a:bodyPr/>
                    <a:lstStyle/>
                    <a:p>
                      <a:pPr algn="ctr"/>
                      <a:r>
                        <a:rPr lang="en-GB" sz="1600"/>
                        <a:t>5</a:t>
                      </a:r>
                    </a:p>
                  </a:txBody>
                  <a:tcPr/>
                </a:tc>
                <a:extLst>
                  <a:ext uri="{0D108BD9-81ED-4DB2-BD59-A6C34878D82A}">
                    <a16:rowId xmlns:a16="http://schemas.microsoft.com/office/drawing/2014/main" val="2394400397"/>
                  </a:ext>
                </a:extLst>
              </a:tr>
              <a:tr h="292512">
                <a:tc>
                  <a:txBody>
                    <a:bodyPr/>
                    <a:lstStyle/>
                    <a:p>
                      <a:pPr algn="ctr"/>
                      <a:r>
                        <a:rPr lang="en-GB" sz="1600"/>
                        <a:t>2</a:t>
                      </a:r>
                    </a:p>
                  </a:txBody>
                  <a:tcPr/>
                </a:tc>
                <a:tc>
                  <a:txBody>
                    <a:bodyPr/>
                    <a:lstStyle/>
                    <a:p>
                      <a:pPr algn="ctr"/>
                      <a:r>
                        <a:rPr lang="en-GB" sz="1600"/>
                        <a:t>1</a:t>
                      </a:r>
                    </a:p>
                  </a:txBody>
                  <a:tcPr/>
                </a:tc>
                <a:extLst>
                  <a:ext uri="{0D108BD9-81ED-4DB2-BD59-A6C34878D82A}">
                    <a16:rowId xmlns:a16="http://schemas.microsoft.com/office/drawing/2014/main" val="2103238392"/>
                  </a:ext>
                </a:extLst>
              </a:tr>
              <a:tr h="292512">
                <a:tc>
                  <a:txBody>
                    <a:bodyPr/>
                    <a:lstStyle/>
                    <a:p>
                      <a:pPr algn="ctr"/>
                      <a:r>
                        <a:rPr lang="en-GB" sz="1600"/>
                        <a:t>3</a:t>
                      </a:r>
                    </a:p>
                  </a:txBody>
                  <a:tcPr/>
                </a:tc>
                <a:tc>
                  <a:txBody>
                    <a:bodyPr/>
                    <a:lstStyle/>
                    <a:p>
                      <a:pPr algn="ctr"/>
                      <a:r>
                        <a:rPr lang="en-GB" sz="1600"/>
                        <a:t>4</a:t>
                      </a:r>
                    </a:p>
                  </a:txBody>
                  <a:tcPr/>
                </a:tc>
                <a:extLst>
                  <a:ext uri="{0D108BD9-81ED-4DB2-BD59-A6C34878D82A}">
                    <a16:rowId xmlns:a16="http://schemas.microsoft.com/office/drawing/2014/main" val="3889352162"/>
                  </a:ext>
                </a:extLst>
              </a:tr>
            </a:tbl>
          </a:graphicData>
        </a:graphic>
      </p:graphicFrame>
    </p:spTree>
    <p:extLst>
      <p:ext uri="{BB962C8B-B14F-4D97-AF65-F5344CB8AC3E}">
        <p14:creationId xmlns:p14="http://schemas.microsoft.com/office/powerpoint/2010/main" val="1507099770"/>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A46DB49A-40DB-52C3-3A41-CC1CCEE7FC75}"/>
              </a:ext>
            </a:extLst>
          </p:cNvPr>
          <p:cNvSpPr txBox="1"/>
          <p:nvPr/>
        </p:nvSpPr>
        <p:spPr>
          <a:xfrm>
            <a:off x="752610" y="482182"/>
            <a:ext cx="3749442" cy="3046988"/>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mean number of pigs.</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3 penguins.</a:t>
            </a:r>
          </a:p>
        </p:txBody>
      </p:sp>
      <p:graphicFrame>
        <p:nvGraphicFramePr>
          <p:cNvPr id="6" name="Table 3">
            <a:extLst>
              <a:ext uri="{FF2B5EF4-FFF2-40B4-BE49-F238E27FC236}">
                <a16:creationId xmlns:a16="http://schemas.microsoft.com/office/drawing/2014/main" id="{B37FC27D-8EDB-55DC-82C1-70FC20D90940}"/>
              </a:ext>
            </a:extLst>
          </p:cNvPr>
          <p:cNvGraphicFramePr>
            <a:graphicFrameLocks noGrp="1"/>
          </p:cNvGraphicFramePr>
          <p:nvPr/>
        </p:nvGraphicFramePr>
        <p:xfrm>
          <a:off x="1303911" y="1182716"/>
          <a:ext cx="2762818" cy="1645920"/>
        </p:xfrm>
        <a:graphic>
          <a:graphicData uri="http://schemas.openxmlformats.org/drawingml/2006/table">
            <a:tbl>
              <a:tblPr firstRow="1" bandRow="1">
                <a:tableStyleId>{8799B23B-EC83-4686-B30A-512413B5E67A}</a:tableStyleId>
              </a:tblPr>
              <a:tblGrid>
                <a:gridCol w="1381409">
                  <a:extLst>
                    <a:ext uri="{9D8B030D-6E8A-4147-A177-3AD203B41FA5}">
                      <a16:colId xmlns:a16="http://schemas.microsoft.com/office/drawing/2014/main" val="2341064695"/>
                    </a:ext>
                  </a:extLst>
                </a:gridCol>
                <a:gridCol w="1381409">
                  <a:extLst>
                    <a:ext uri="{9D8B030D-6E8A-4147-A177-3AD203B41FA5}">
                      <a16:colId xmlns:a16="http://schemas.microsoft.com/office/drawing/2014/main" val="196641564"/>
                    </a:ext>
                  </a:extLst>
                </a:gridCol>
              </a:tblGrid>
              <a:tr h="273761">
                <a:tc>
                  <a:txBody>
                    <a:bodyPr/>
                    <a:lstStyle/>
                    <a:p>
                      <a:pPr algn="ctr"/>
                      <a:r>
                        <a:rPr lang="en-GB" sz="1400"/>
                        <a:t>No. pigs</a:t>
                      </a:r>
                    </a:p>
                  </a:txBody>
                  <a:tcPr/>
                </a:tc>
                <a:tc>
                  <a:txBody>
                    <a:bodyPr/>
                    <a:lstStyle/>
                    <a:p>
                      <a:pPr algn="ctr"/>
                      <a:r>
                        <a:rPr lang="en-GB" sz="1400"/>
                        <a:t>Frequency</a:t>
                      </a:r>
                    </a:p>
                  </a:txBody>
                  <a:tcPr/>
                </a:tc>
                <a:extLst>
                  <a:ext uri="{0D108BD9-81ED-4DB2-BD59-A6C34878D82A}">
                    <a16:rowId xmlns:a16="http://schemas.microsoft.com/office/drawing/2014/main" val="1557355253"/>
                  </a:ext>
                </a:extLst>
              </a:tr>
              <a:tr h="292512">
                <a:tc>
                  <a:txBody>
                    <a:bodyPr/>
                    <a:lstStyle/>
                    <a:p>
                      <a:pPr algn="ctr"/>
                      <a:r>
                        <a:rPr lang="en-GB" sz="1600"/>
                        <a:t>0</a:t>
                      </a:r>
                    </a:p>
                  </a:txBody>
                  <a:tcPr/>
                </a:tc>
                <a:tc>
                  <a:txBody>
                    <a:bodyPr/>
                    <a:lstStyle/>
                    <a:p>
                      <a:pPr algn="ctr"/>
                      <a:r>
                        <a:rPr lang="en-GB" sz="1600"/>
                        <a:t>10</a:t>
                      </a:r>
                    </a:p>
                  </a:txBody>
                  <a:tcPr/>
                </a:tc>
                <a:extLst>
                  <a:ext uri="{0D108BD9-81ED-4DB2-BD59-A6C34878D82A}">
                    <a16:rowId xmlns:a16="http://schemas.microsoft.com/office/drawing/2014/main" val="124511214"/>
                  </a:ext>
                </a:extLst>
              </a:tr>
              <a:tr h="292512">
                <a:tc>
                  <a:txBody>
                    <a:bodyPr/>
                    <a:lstStyle/>
                    <a:p>
                      <a:pPr algn="ctr"/>
                      <a:r>
                        <a:rPr lang="en-GB" sz="1600"/>
                        <a:t>1</a:t>
                      </a:r>
                    </a:p>
                  </a:txBody>
                  <a:tcPr/>
                </a:tc>
                <a:tc>
                  <a:txBody>
                    <a:bodyPr/>
                    <a:lstStyle/>
                    <a:p>
                      <a:pPr algn="ctr"/>
                      <a:r>
                        <a:rPr lang="en-GB" sz="1600"/>
                        <a:t>5</a:t>
                      </a:r>
                    </a:p>
                  </a:txBody>
                  <a:tcPr/>
                </a:tc>
                <a:extLst>
                  <a:ext uri="{0D108BD9-81ED-4DB2-BD59-A6C34878D82A}">
                    <a16:rowId xmlns:a16="http://schemas.microsoft.com/office/drawing/2014/main" val="2394400397"/>
                  </a:ext>
                </a:extLst>
              </a:tr>
              <a:tr h="292512">
                <a:tc>
                  <a:txBody>
                    <a:bodyPr/>
                    <a:lstStyle/>
                    <a:p>
                      <a:pPr algn="ctr"/>
                      <a:r>
                        <a:rPr lang="en-GB" sz="1600"/>
                        <a:t>2</a:t>
                      </a:r>
                    </a:p>
                  </a:txBody>
                  <a:tcPr/>
                </a:tc>
                <a:tc>
                  <a:txBody>
                    <a:bodyPr/>
                    <a:lstStyle/>
                    <a:p>
                      <a:pPr algn="ctr"/>
                      <a:r>
                        <a:rPr lang="en-GB" sz="1600"/>
                        <a:t>1</a:t>
                      </a:r>
                    </a:p>
                  </a:txBody>
                  <a:tcPr/>
                </a:tc>
                <a:extLst>
                  <a:ext uri="{0D108BD9-81ED-4DB2-BD59-A6C34878D82A}">
                    <a16:rowId xmlns:a16="http://schemas.microsoft.com/office/drawing/2014/main" val="2103238392"/>
                  </a:ext>
                </a:extLst>
              </a:tr>
              <a:tr h="292512">
                <a:tc>
                  <a:txBody>
                    <a:bodyPr/>
                    <a:lstStyle/>
                    <a:p>
                      <a:pPr algn="ctr"/>
                      <a:r>
                        <a:rPr lang="en-GB" sz="1600"/>
                        <a:t>3</a:t>
                      </a:r>
                    </a:p>
                  </a:txBody>
                  <a:tcPr/>
                </a:tc>
                <a:tc>
                  <a:txBody>
                    <a:bodyPr/>
                    <a:lstStyle/>
                    <a:p>
                      <a:pPr algn="ctr"/>
                      <a:r>
                        <a:rPr lang="en-GB" sz="1600"/>
                        <a:t>4</a:t>
                      </a:r>
                    </a:p>
                  </a:txBody>
                  <a:tcPr/>
                </a:tc>
                <a:extLst>
                  <a:ext uri="{0D108BD9-81ED-4DB2-BD59-A6C34878D82A}">
                    <a16:rowId xmlns:a16="http://schemas.microsoft.com/office/drawing/2014/main" val="3889352162"/>
                  </a:ext>
                </a:extLst>
              </a:tr>
            </a:tbl>
          </a:graphicData>
        </a:graphic>
      </p:graphicFrame>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6CE74574-4B5C-CAB7-F166-552E39051144}"/>
                  </a:ext>
                </a:extLst>
              </p14:cNvPr>
              <p14:cNvContentPartPr/>
              <p14:nvPr/>
            </p14:nvContentPartPr>
            <p14:xfrm>
              <a:off x="4471617" y="1403896"/>
              <a:ext cx="222840" cy="199440"/>
            </p14:xfrm>
          </p:contentPart>
        </mc:Choice>
        <mc:Fallback xmlns="">
          <p:pic>
            <p:nvPicPr>
              <p:cNvPr id="3" name="Ink 2">
                <a:extLst>
                  <a:ext uri="{FF2B5EF4-FFF2-40B4-BE49-F238E27FC236}">
                    <a16:creationId xmlns:a16="http://schemas.microsoft.com/office/drawing/2014/main" id="{6CE74574-4B5C-CAB7-F166-552E39051144}"/>
                  </a:ext>
                </a:extLst>
              </p:cNvPr>
              <p:cNvPicPr/>
              <p:nvPr/>
            </p:nvPicPr>
            <p:blipFill>
              <a:blip r:embed="rId3"/>
              <a:stretch>
                <a:fillRect/>
              </a:stretch>
            </p:blipFill>
            <p:spPr>
              <a:xfrm>
                <a:off x="4453617" y="1385896"/>
                <a:ext cx="258480" cy="235080"/>
              </a:xfrm>
              <a:prstGeom prst="rect">
                <a:avLst/>
              </a:prstGeom>
            </p:spPr>
          </p:pic>
        </mc:Fallback>
      </mc:AlternateContent>
      <p:grpSp>
        <p:nvGrpSpPr>
          <p:cNvPr id="9" name="Group 8">
            <a:extLst>
              <a:ext uri="{FF2B5EF4-FFF2-40B4-BE49-F238E27FC236}">
                <a16:creationId xmlns:a16="http://schemas.microsoft.com/office/drawing/2014/main" id="{45BC36F2-1CAA-58EC-BD32-3AEF6A083C49}"/>
              </a:ext>
            </a:extLst>
          </p:cNvPr>
          <p:cNvGrpSpPr/>
          <p:nvPr/>
        </p:nvGrpSpPr>
        <p:grpSpPr>
          <a:xfrm>
            <a:off x="4485297" y="1827256"/>
            <a:ext cx="248760" cy="272880"/>
            <a:chOff x="4485297" y="1827256"/>
            <a:chExt cx="248760" cy="272880"/>
          </a:xfrm>
        </p:grpSpPr>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E8F0B77E-42B6-5894-9EB5-67BE037F0EAA}"/>
                    </a:ext>
                  </a:extLst>
                </p14:cNvPr>
                <p14:cNvContentPartPr/>
                <p14:nvPr/>
              </p14:nvContentPartPr>
              <p14:xfrm>
                <a:off x="4485297" y="1863616"/>
                <a:ext cx="183600" cy="236520"/>
              </p14:xfrm>
            </p:contentPart>
          </mc:Choice>
          <mc:Fallback xmlns="">
            <p:pic>
              <p:nvPicPr>
                <p:cNvPr id="4" name="Ink 3">
                  <a:extLst>
                    <a:ext uri="{FF2B5EF4-FFF2-40B4-BE49-F238E27FC236}">
                      <a16:creationId xmlns:a16="http://schemas.microsoft.com/office/drawing/2014/main" id="{E8F0B77E-42B6-5894-9EB5-67BE037F0EAA}"/>
                    </a:ext>
                  </a:extLst>
                </p:cNvPr>
                <p:cNvPicPr/>
                <p:nvPr/>
              </p:nvPicPr>
              <p:blipFill>
                <a:blip r:embed="rId5"/>
                <a:stretch>
                  <a:fillRect/>
                </a:stretch>
              </p:blipFill>
              <p:spPr>
                <a:xfrm>
                  <a:off x="4467657" y="1845976"/>
                  <a:ext cx="21924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7" name="Ink 6">
                  <a:extLst>
                    <a:ext uri="{FF2B5EF4-FFF2-40B4-BE49-F238E27FC236}">
                      <a16:creationId xmlns:a16="http://schemas.microsoft.com/office/drawing/2014/main" id="{A09DBA56-E26D-8625-517A-35890D6C908D}"/>
                    </a:ext>
                  </a:extLst>
                </p14:cNvPr>
                <p14:cNvContentPartPr/>
                <p14:nvPr/>
              </p14:nvContentPartPr>
              <p14:xfrm>
                <a:off x="4495017" y="1827256"/>
                <a:ext cx="239040" cy="98640"/>
              </p14:xfrm>
            </p:contentPart>
          </mc:Choice>
          <mc:Fallback xmlns="">
            <p:pic>
              <p:nvPicPr>
                <p:cNvPr id="7" name="Ink 6">
                  <a:extLst>
                    <a:ext uri="{FF2B5EF4-FFF2-40B4-BE49-F238E27FC236}">
                      <a16:creationId xmlns:a16="http://schemas.microsoft.com/office/drawing/2014/main" id="{A09DBA56-E26D-8625-517A-35890D6C908D}"/>
                    </a:ext>
                  </a:extLst>
                </p:cNvPr>
                <p:cNvPicPr/>
                <p:nvPr/>
              </p:nvPicPr>
              <p:blipFill>
                <a:blip r:embed="rId7"/>
                <a:stretch>
                  <a:fillRect/>
                </a:stretch>
              </p:blipFill>
              <p:spPr>
                <a:xfrm>
                  <a:off x="4477017" y="1809616"/>
                  <a:ext cx="274680" cy="13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
            <p14:nvContentPartPr>
              <p14:cNvPr id="8" name="Ink 7">
                <a:extLst>
                  <a:ext uri="{FF2B5EF4-FFF2-40B4-BE49-F238E27FC236}">
                    <a16:creationId xmlns:a16="http://schemas.microsoft.com/office/drawing/2014/main" id="{3D75E675-F651-9562-A825-89664C35AE74}"/>
                  </a:ext>
                </a:extLst>
              </p14:cNvPr>
              <p14:cNvContentPartPr/>
              <p14:nvPr/>
            </p14:nvContentPartPr>
            <p14:xfrm>
              <a:off x="4473057" y="2218576"/>
              <a:ext cx="196920" cy="189000"/>
            </p14:xfrm>
          </p:contentPart>
        </mc:Choice>
        <mc:Fallback xmlns="">
          <p:pic>
            <p:nvPicPr>
              <p:cNvPr id="8" name="Ink 7">
                <a:extLst>
                  <a:ext uri="{FF2B5EF4-FFF2-40B4-BE49-F238E27FC236}">
                    <a16:creationId xmlns:a16="http://schemas.microsoft.com/office/drawing/2014/main" id="{3D75E675-F651-9562-A825-89664C35AE74}"/>
                  </a:ext>
                </a:extLst>
              </p:cNvPr>
              <p:cNvPicPr/>
              <p:nvPr/>
            </p:nvPicPr>
            <p:blipFill>
              <a:blip r:embed="rId9"/>
              <a:stretch>
                <a:fillRect/>
              </a:stretch>
            </p:blipFill>
            <p:spPr>
              <a:xfrm>
                <a:off x="4455057" y="2200576"/>
                <a:ext cx="232560" cy="224640"/>
              </a:xfrm>
              <a:prstGeom prst="rect">
                <a:avLst/>
              </a:prstGeom>
            </p:spPr>
          </p:pic>
        </mc:Fallback>
      </mc:AlternateContent>
      <p:grpSp>
        <p:nvGrpSpPr>
          <p:cNvPr id="14" name="Group 13">
            <a:extLst>
              <a:ext uri="{FF2B5EF4-FFF2-40B4-BE49-F238E27FC236}">
                <a16:creationId xmlns:a16="http://schemas.microsoft.com/office/drawing/2014/main" id="{736B4B60-EE9B-F49F-7C66-81587F967579}"/>
              </a:ext>
            </a:extLst>
          </p:cNvPr>
          <p:cNvGrpSpPr/>
          <p:nvPr/>
        </p:nvGrpSpPr>
        <p:grpSpPr>
          <a:xfrm>
            <a:off x="4436337" y="2545096"/>
            <a:ext cx="380520" cy="238320"/>
            <a:chOff x="4436337" y="2545096"/>
            <a:chExt cx="380520" cy="238320"/>
          </a:xfrm>
        </p:grpSpPr>
        <mc:AlternateContent xmlns:mc="http://schemas.openxmlformats.org/markup-compatibility/2006" xmlns:p14="http://schemas.microsoft.com/office/powerpoint/2010/main">
          <mc:Choice Requires="p14">
            <p:contentPart p14:bwMode="auto" r:id="rId10">
              <p14:nvContentPartPr>
                <p14:cNvPr id="11" name="Ink 10">
                  <a:extLst>
                    <a:ext uri="{FF2B5EF4-FFF2-40B4-BE49-F238E27FC236}">
                      <a16:creationId xmlns:a16="http://schemas.microsoft.com/office/drawing/2014/main" id="{AB8F8DB7-46B9-4BDC-96BF-E1FFD1BD6A00}"/>
                    </a:ext>
                  </a:extLst>
                </p14:cNvPr>
                <p14:cNvContentPartPr/>
                <p14:nvPr/>
              </p14:nvContentPartPr>
              <p14:xfrm>
                <a:off x="4436337" y="2561296"/>
                <a:ext cx="19440" cy="222120"/>
              </p14:xfrm>
            </p:contentPart>
          </mc:Choice>
          <mc:Fallback xmlns="">
            <p:pic>
              <p:nvPicPr>
                <p:cNvPr id="11" name="Ink 10">
                  <a:extLst>
                    <a:ext uri="{FF2B5EF4-FFF2-40B4-BE49-F238E27FC236}">
                      <a16:creationId xmlns:a16="http://schemas.microsoft.com/office/drawing/2014/main" id="{AB8F8DB7-46B9-4BDC-96BF-E1FFD1BD6A00}"/>
                    </a:ext>
                  </a:extLst>
                </p:cNvPr>
                <p:cNvPicPr/>
                <p:nvPr/>
              </p:nvPicPr>
              <p:blipFill>
                <a:blip r:embed="rId11"/>
                <a:stretch>
                  <a:fillRect/>
                </a:stretch>
              </p:blipFill>
              <p:spPr>
                <a:xfrm>
                  <a:off x="4418697" y="2543296"/>
                  <a:ext cx="5508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 name="Ink 11">
                  <a:extLst>
                    <a:ext uri="{FF2B5EF4-FFF2-40B4-BE49-F238E27FC236}">
                      <a16:creationId xmlns:a16="http://schemas.microsoft.com/office/drawing/2014/main" id="{88EAA9B2-97D4-03E6-E416-F9B2AD6B9EA5}"/>
                    </a:ext>
                  </a:extLst>
                </p14:cNvPr>
                <p14:cNvContentPartPr/>
                <p14:nvPr/>
              </p14:nvContentPartPr>
              <p14:xfrm>
                <a:off x="4569537" y="2545096"/>
                <a:ext cx="247320" cy="175680"/>
              </p14:xfrm>
            </p:contentPart>
          </mc:Choice>
          <mc:Fallback xmlns="">
            <p:pic>
              <p:nvPicPr>
                <p:cNvPr id="12" name="Ink 11">
                  <a:extLst>
                    <a:ext uri="{FF2B5EF4-FFF2-40B4-BE49-F238E27FC236}">
                      <a16:creationId xmlns:a16="http://schemas.microsoft.com/office/drawing/2014/main" id="{88EAA9B2-97D4-03E6-E416-F9B2AD6B9EA5}"/>
                    </a:ext>
                  </a:extLst>
                </p:cNvPr>
                <p:cNvPicPr/>
                <p:nvPr/>
              </p:nvPicPr>
              <p:blipFill>
                <a:blip r:embed="rId13"/>
                <a:stretch>
                  <a:fillRect/>
                </a:stretch>
              </p:blipFill>
              <p:spPr>
                <a:xfrm>
                  <a:off x="4551897" y="2527456"/>
                  <a:ext cx="282960" cy="211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3" name="Ink 12">
                <a:extLst>
                  <a:ext uri="{FF2B5EF4-FFF2-40B4-BE49-F238E27FC236}">
                    <a16:creationId xmlns:a16="http://schemas.microsoft.com/office/drawing/2014/main" id="{7A862A0A-B1BD-6798-6B46-BE7CFF5B3933}"/>
                  </a:ext>
                </a:extLst>
              </p14:cNvPr>
              <p14:cNvContentPartPr/>
              <p14:nvPr/>
            </p14:nvContentPartPr>
            <p14:xfrm>
              <a:off x="4167777" y="2889976"/>
              <a:ext cx="921240" cy="79200"/>
            </p14:xfrm>
          </p:contentPart>
        </mc:Choice>
        <mc:Fallback xmlns="">
          <p:pic>
            <p:nvPicPr>
              <p:cNvPr id="13" name="Ink 12">
                <a:extLst>
                  <a:ext uri="{FF2B5EF4-FFF2-40B4-BE49-F238E27FC236}">
                    <a16:creationId xmlns:a16="http://schemas.microsoft.com/office/drawing/2014/main" id="{7A862A0A-B1BD-6798-6B46-BE7CFF5B3933}"/>
                  </a:ext>
                </a:extLst>
              </p:cNvPr>
              <p:cNvPicPr/>
              <p:nvPr/>
            </p:nvPicPr>
            <p:blipFill>
              <a:blip r:embed="rId15"/>
              <a:stretch>
                <a:fillRect/>
              </a:stretch>
            </p:blipFill>
            <p:spPr>
              <a:xfrm>
                <a:off x="4149777" y="2871976"/>
                <a:ext cx="95688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6" name="Ink 15">
                <a:extLst>
                  <a:ext uri="{FF2B5EF4-FFF2-40B4-BE49-F238E27FC236}">
                    <a16:creationId xmlns:a16="http://schemas.microsoft.com/office/drawing/2014/main" id="{DCCD2AA4-EA06-EE3A-C75E-60D4C0D25F7E}"/>
                  </a:ext>
                </a:extLst>
              </p14:cNvPr>
              <p14:cNvContentPartPr/>
              <p14:nvPr/>
            </p14:nvContentPartPr>
            <p14:xfrm>
              <a:off x="4654137" y="3081136"/>
              <a:ext cx="168120" cy="294480"/>
            </p14:xfrm>
          </p:contentPart>
        </mc:Choice>
        <mc:Fallback xmlns="">
          <p:pic>
            <p:nvPicPr>
              <p:cNvPr id="16" name="Ink 15">
                <a:extLst>
                  <a:ext uri="{FF2B5EF4-FFF2-40B4-BE49-F238E27FC236}">
                    <a16:creationId xmlns:a16="http://schemas.microsoft.com/office/drawing/2014/main" id="{DCCD2AA4-EA06-EE3A-C75E-60D4C0D25F7E}"/>
                  </a:ext>
                </a:extLst>
              </p:cNvPr>
              <p:cNvPicPr/>
              <p:nvPr/>
            </p:nvPicPr>
            <p:blipFill>
              <a:blip r:embed="rId17"/>
              <a:stretch>
                <a:fillRect/>
              </a:stretch>
            </p:blipFill>
            <p:spPr>
              <a:xfrm>
                <a:off x="4636137" y="3063496"/>
                <a:ext cx="203760" cy="330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8" name="Ink 17">
                <a:extLst>
                  <a:ext uri="{FF2B5EF4-FFF2-40B4-BE49-F238E27FC236}">
                    <a16:creationId xmlns:a16="http://schemas.microsoft.com/office/drawing/2014/main" id="{83796B14-E8DD-2CA1-E7B3-F68312E52AE9}"/>
                  </a:ext>
                </a:extLst>
              </p14:cNvPr>
              <p14:cNvContentPartPr/>
              <p14:nvPr/>
            </p14:nvContentPartPr>
            <p14:xfrm>
              <a:off x="3143217" y="2820856"/>
              <a:ext cx="495360" cy="51840"/>
            </p14:xfrm>
          </p:contentPart>
        </mc:Choice>
        <mc:Fallback xmlns="">
          <p:pic>
            <p:nvPicPr>
              <p:cNvPr id="18" name="Ink 17">
                <a:extLst>
                  <a:ext uri="{FF2B5EF4-FFF2-40B4-BE49-F238E27FC236}">
                    <a16:creationId xmlns:a16="http://schemas.microsoft.com/office/drawing/2014/main" id="{83796B14-E8DD-2CA1-E7B3-F68312E52AE9}"/>
                  </a:ext>
                </a:extLst>
              </p:cNvPr>
              <p:cNvPicPr/>
              <p:nvPr/>
            </p:nvPicPr>
            <p:blipFill>
              <a:blip r:embed="rId19"/>
              <a:stretch>
                <a:fillRect/>
              </a:stretch>
            </p:blipFill>
            <p:spPr>
              <a:xfrm>
                <a:off x="3125217" y="2803216"/>
                <a:ext cx="531000" cy="8748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3" name="Ink 22">
                <a:extLst>
                  <a:ext uri="{FF2B5EF4-FFF2-40B4-BE49-F238E27FC236}">
                    <a16:creationId xmlns:a16="http://schemas.microsoft.com/office/drawing/2014/main" id="{98B29E70-E557-C356-190E-AA15FD9CA71B}"/>
                  </a:ext>
                </a:extLst>
              </p14:cNvPr>
              <p14:cNvContentPartPr/>
              <p14:nvPr/>
            </p14:nvContentPartPr>
            <p14:xfrm>
              <a:off x="3259857" y="3858376"/>
              <a:ext cx="173160" cy="259560"/>
            </p14:xfrm>
          </p:contentPart>
        </mc:Choice>
        <mc:Fallback xmlns="">
          <p:pic>
            <p:nvPicPr>
              <p:cNvPr id="23" name="Ink 22">
                <a:extLst>
                  <a:ext uri="{FF2B5EF4-FFF2-40B4-BE49-F238E27FC236}">
                    <a16:creationId xmlns:a16="http://schemas.microsoft.com/office/drawing/2014/main" id="{98B29E70-E557-C356-190E-AA15FD9CA71B}"/>
                  </a:ext>
                </a:extLst>
              </p:cNvPr>
              <p:cNvPicPr/>
              <p:nvPr/>
            </p:nvPicPr>
            <p:blipFill>
              <a:blip r:embed="rId21"/>
              <a:stretch>
                <a:fillRect/>
              </a:stretch>
            </p:blipFill>
            <p:spPr>
              <a:xfrm>
                <a:off x="3242217" y="3840376"/>
                <a:ext cx="208800" cy="295200"/>
              </a:xfrm>
              <a:prstGeom prst="rect">
                <a:avLst/>
              </a:prstGeom>
            </p:spPr>
          </p:pic>
        </mc:Fallback>
      </mc:AlternateContent>
      <p:grpSp>
        <p:nvGrpSpPr>
          <p:cNvPr id="30" name="Group 29">
            <a:extLst>
              <a:ext uri="{FF2B5EF4-FFF2-40B4-BE49-F238E27FC236}">
                <a16:creationId xmlns:a16="http://schemas.microsoft.com/office/drawing/2014/main" id="{E5732A9F-17EF-3DFE-A5BB-0A4B4AFF2223}"/>
              </a:ext>
            </a:extLst>
          </p:cNvPr>
          <p:cNvGrpSpPr/>
          <p:nvPr/>
        </p:nvGrpSpPr>
        <p:grpSpPr>
          <a:xfrm>
            <a:off x="2932257" y="4239616"/>
            <a:ext cx="734400" cy="411840"/>
            <a:chOff x="2932257" y="4239616"/>
            <a:chExt cx="734400" cy="411840"/>
          </a:xfrm>
        </p:grpSpPr>
        <mc:AlternateContent xmlns:mc="http://schemas.openxmlformats.org/markup-compatibility/2006" xmlns:p14="http://schemas.microsoft.com/office/powerpoint/2010/main">
          <mc:Choice Requires="p14">
            <p:contentPart p14:bwMode="auto" r:id="rId22">
              <p14:nvContentPartPr>
                <p14:cNvPr id="24" name="Ink 23">
                  <a:extLst>
                    <a:ext uri="{FF2B5EF4-FFF2-40B4-BE49-F238E27FC236}">
                      <a16:creationId xmlns:a16="http://schemas.microsoft.com/office/drawing/2014/main" id="{1AD12DD7-093A-CD24-32F6-2782DAD93227}"/>
                    </a:ext>
                  </a:extLst>
                </p14:cNvPr>
                <p14:cNvContentPartPr/>
                <p14:nvPr/>
              </p14:nvContentPartPr>
              <p14:xfrm>
                <a:off x="2932257" y="4239616"/>
                <a:ext cx="734400" cy="111240"/>
              </p14:xfrm>
            </p:contentPart>
          </mc:Choice>
          <mc:Fallback xmlns="">
            <p:pic>
              <p:nvPicPr>
                <p:cNvPr id="24" name="Ink 23">
                  <a:extLst>
                    <a:ext uri="{FF2B5EF4-FFF2-40B4-BE49-F238E27FC236}">
                      <a16:creationId xmlns:a16="http://schemas.microsoft.com/office/drawing/2014/main" id="{1AD12DD7-093A-CD24-32F6-2782DAD93227}"/>
                    </a:ext>
                  </a:extLst>
                </p:cNvPr>
                <p:cNvPicPr/>
                <p:nvPr/>
              </p:nvPicPr>
              <p:blipFill>
                <a:blip r:embed="rId23"/>
                <a:stretch>
                  <a:fillRect/>
                </a:stretch>
              </p:blipFill>
              <p:spPr>
                <a:xfrm>
                  <a:off x="2914257" y="4221976"/>
                  <a:ext cx="770040" cy="146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5" name="Ink 24">
                  <a:extLst>
                    <a:ext uri="{FF2B5EF4-FFF2-40B4-BE49-F238E27FC236}">
                      <a16:creationId xmlns:a16="http://schemas.microsoft.com/office/drawing/2014/main" id="{32AB7A2B-DB2E-BA3C-16AA-650D639813EF}"/>
                    </a:ext>
                  </a:extLst>
                </p14:cNvPr>
                <p14:cNvContentPartPr/>
                <p14:nvPr/>
              </p14:nvContentPartPr>
              <p14:xfrm>
                <a:off x="3142857" y="4438336"/>
                <a:ext cx="185760" cy="213120"/>
              </p14:xfrm>
            </p:contentPart>
          </mc:Choice>
          <mc:Fallback xmlns="">
            <p:pic>
              <p:nvPicPr>
                <p:cNvPr id="25" name="Ink 24">
                  <a:extLst>
                    <a:ext uri="{FF2B5EF4-FFF2-40B4-BE49-F238E27FC236}">
                      <a16:creationId xmlns:a16="http://schemas.microsoft.com/office/drawing/2014/main" id="{32AB7A2B-DB2E-BA3C-16AA-650D639813EF}"/>
                    </a:ext>
                  </a:extLst>
                </p:cNvPr>
                <p:cNvPicPr/>
                <p:nvPr/>
              </p:nvPicPr>
              <p:blipFill>
                <a:blip r:embed="rId25"/>
                <a:stretch>
                  <a:fillRect/>
                </a:stretch>
              </p:blipFill>
              <p:spPr>
                <a:xfrm>
                  <a:off x="3125217" y="4420696"/>
                  <a:ext cx="22140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6" name="Ink 25">
                  <a:extLst>
                    <a:ext uri="{FF2B5EF4-FFF2-40B4-BE49-F238E27FC236}">
                      <a16:creationId xmlns:a16="http://schemas.microsoft.com/office/drawing/2014/main" id="{79EEB482-FBEB-F47F-BC95-BD1288D7EC26}"/>
                    </a:ext>
                  </a:extLst>
                </p14:cNvPr>
                <p14:cNvContentPartPr/>
                <p14:nvPr/>
              </p14:nvContentPartPr>
              <p14:xfrm>
                <a:off x="3384777" y="4472536"/>
                <a:ext cx="158040" cy="137160"/>
              </p14:xfrm>
            </p:contentPart>
          </mc:Choice>
          <mc:Fallback xmlns="">
            <p:pic>
              <p:nvPicPr>
                <p:cNvPr id="26" name="Ink 25">
                  <a:extLst>
                    <a:ext uri="{FF2B5EF4-FFF2-40B4-BE49-F238E27FC236}">
                      <a16:creationId xmlns:a16="http://schemas.microsoft.com/office/drawing/2014/main" id="{79EEB482-FBEB-F47F-BC95-BD1288D7EC26}"/>
                    </a:ext>
                  </a:extLst>
                </p:cNvPr>
                <p:cNvPicPr/>
                <p:nvPr/>
              </p:nvPicPr>
              <p:blipFill>
                <a:blip r:embed="rId27"/>
                <a:stretch>
                  <a:fillRect/>
                </a:stretch>
              </p:blipFill>
              <p:spPr>
                <a:xfrm>
                  <a:off x="3367137" y="4454536"/>
                  <a:ext cx="193680" cy="172800"/>
                </a:xfrm>
                <a:prstGeom prst="rect">
                  <a:avLst/>
                </a:prstGeom>
              </p:spPr>
            </p:pic>
          </mc:Fallback>
        </mc:AlternateContent>
      </p:grpSp>
      <p:grpSp>
        <p:nvGrpSpPr>
          <p:cNvPr id="40" name="Group 39">
            <a:extLst>
              <a:ext uri="{FF2B5EF4-FFF2-40B4-BE49-F238E27FC236}">
                <a16:creationId xmlns:a16="http://schemas.microsoft.com/office/drawing/2014/main" id="{844C5DEF-4192-4E39-32DB-EDD243093C0A}"/>
              </a:ext>
            </a:extLst>
          </p:cNvPr>
          <p:cNvGrpSpPr/>
          <p:nvPr/>
        </p:nvGrpSpPr>
        <p:grpSpPr>
          <a:xfrm>
            <a:off x="4064097" y="3678736"/>
            <a:ext cx="1987920" cy="841320"/>
            <a:chOff x="4064097" y="3678736"/>
            <a:chExt cx="1987920" cy="841320"/>
          </a:xfrm>
        </p:grpSpPr>
        <mc:AlternateContent xmlns:mc="http://schemas.openxmlformats.org/markup-compatibility/2006" xmlns:p14="http://schemas.microsoft.com/office/powerpoint/2010/main">
          <mc:Choice Requires="p14">
            <p:contentPart p14:bwMode="auto" r:id="rId28">
              <p14:nvContentPartPr>
                <p14:cNvPr id="27" name="Ink 26">
                  <a:extLst>
                    <a:ext uri="{FF2B5EF4-FFF2-40B4-BE49-F238E27FC236}">
                      <a16:creationId xmlns:a16="http://schemas.microsoft.com/office/drawing/2014/main" id="{FA86C73B-DD2F-C180-2AAF-E8706090D2FA}"/>
                    </a:ext>
                  </a:extLst>
                </p14:cNvPr>
                <p14:cNvContentPartPr/>
                <p14:nvPr/>
              </p14:nvContentPartPr>
              <p14:xfrm>
                <a:off x="4064097" y="4151056"/>
                <a:ext cx="186480" cy="6480"/>
              </p14:xfrm>
            </p:contentPart>
          </mc:Choice>
          <mc:Fallback xmlns="">
            <p:pic>
              <p:nvPicPr>
                <p:cNvPr id="27" name="Ink 26">
                  <a:extLst>
                    <a:ext uri="{FF2B5EF4-FFF2-40B4-BE49-F238E27FC236}">
                      <a16:creationId xmlns:a16="http://schemas.microsoft.com/office/drawing/2014/main" id="{FA86C73B-DD2F-C180-2AAF-E8706090D2FA}"/>
                    </a:ext>
                  </a:extLst>
                </p:cNvPr>
                <p:cNvPicPr/>
                <p:nvPr/>
              </p:nvPicPr>
              <p:blipFill>
                <a:blip r:embed="rId29"/>
                <a:stretch>
                  <a:fillRect/>
                </a:stretch>
              </p:blipFill>
              <p:spPr>
                <a:xfrm>
                  <a:off x="4046457" y="4133416"/>
                  <a:ext cx="22212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8" name="Ink 27">
                  <a:extLst>
                    <a:ext uri="{FF2B5EF4-FFF2-40B4-BE49-F238E27FC236}">
                      <a16:creationId xmlns:a16="http://schemas.microsoft.com/office/drawing/2014/main" id="{A5ADDBB4-47B0-05B5-A997-73DB81C7D8E3}"/>
                    </a:ext>
                  </a:extLst>
                </p14:cNvPr>
                <p14:cNvContentPartPr/>
                <p14:nvPr/>
              </p14:nvContentPartPr>
              <p14:xfrm>
                <a:off x="4146177" y="4247896"/>
                <a:ext cx="125280" cy="20160"/>
              </p14:xfrm>
            </p:contentPart>
          </mc:Choice>
          <mc:Fallback xmlns="">
            <p:pic>
              <p:nvPicPr>
                <p:cNvPr id="28" name="Ink 27">
                  <a:extLst>
                    <a:ext uri="{FF2B5EF4-FFF2-40B4-BE49-F238E27FC236}">
                      <a16:creationId xmlns:a16="http://schemas.microsoft.com/office/drawing/2014/main" id="{A5ADDBB4-47B0-05B5-A997-73DB81C7D8E3}"/>
                    </a:ext>
                  </a:extLst>
                </p:cNvPr>
                <p:cNvPicPr/>
                <p:nvPr/>
              </p:nvPicPr>
              <p:blipFill>
                <a:blip r:embed="rId31"/>
                <a:stretch>
                  <a:fillRect/>
                </a:stretch>
              </p:blipFill>
              <p:spPr>
                <a:xfrm>
                  <a:off x="4128177" y="4230256"/>
                  <a:ext cx="16092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8" name="Ink 37">
                  <a:extLst>
                    <a:ext uri="{FF2B5EF4-FFF2-40B4-BE49-F238E27FC236}">
                      <a16:creationId xmlns:a16="http://schemas.microsoft.com/office/drawing/2014/main" id="{8EED99EE-96F5-C211-2A13-8C80FB2C4A99}"/>
                    </a:ext>
                  </a:extLst>
                </p14:cNvPr>
                <p14:cNvContentPartPr/>
                <p14:nvPr/>
              </p14:nvContentPartPr>
              <p14:xfrm>
                <a:off x="4665297" y="3733456"/>
                <a:ext cx="1201680" cy="88920"/>
              </p14:xfrm>
            </p:contentPart>
          </mc:Choice>
          <mc:Fallback xmlns="">
            <p:pic>
              <p:nvPicPr>
                <p:cNvPr id="38" name="Ink 37">
                  <a:extLst>
                    <a:ext uri="{FF2B5EF4-FFF2-40B4-BE49-F238E27FC236}">
                      <a16:creationId xmlns:a16="http://schemas.microsoft.com/office/drawing/2014/main" id="{8EED99EE-96F5-C211-2A13-8C80FB2C4A99}"/>
                    </a:ext>
                  </a:extLst>
                </p:cNvPr>
                <p:cNvPicPr/>
                <p:nvPr/>
              </p:nvPicPr>
              <p:blipFill>
                <a:blip r:embed="rId33"/>
                <a:stretch>
                  <a:fillRect/>
                </a:stretch>
              </p:blipFill>
              <p:spPr>
                <a:xfrm>
                  <a:off x="4647657" y="3715456"/>
                  <a:ext cx="123732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9" name="Ink 38">
                  <a:extLst>
                    <a:ext uri="{FF2B5EF4-FFF2-40B4-BE49-F238E27FC236}">
                      <a16:creationId xmlns:a16="http://schemas.microsoft.com/office/drawing/2014/main" id="{1C21C604-5BED-DA58-6CFB-EB9C2CFE56C0}"/>
                    </a:ext>
                  </a:extLst>
                </p14:cNvPr>
                <p14:cNvContentPartPr/>
                <p14:nvPr/>
              </p14:nvContentPartPr>
              <p14:xfrm>
                <a:off x="4501857" y="3678736"/>
                <a:ext cx="1550160" cy="841320"/>
              </p14:xfrm>
            </p:contentPart>
          </mc:Choice>
          <mc:Fallback xmlns="">
            <p:pic>
              <p:nvPicPr>
                <p:cNvPr id="39" name="Ink 38">
                  <a:extLst>
                    <a:ext uri="{FF2B5EF4-FFF2-40B4-BE49-F238E27FC236}">
                      <a16:creationId xmlns:a16="http://schemas.microsoft.com/office/drawing/2014/main" id="{1C21C604-5BED-DA58-6CFB-EB9C2CFE56C0}"/>
                    </a:ext>
                  </a:extLst>
                </p:cNvPr>
                <p:cNvPicPr/>
                <p:nvPr/>
              </p:nvPicPr>
              <p:blipFill>
                <a:blip r:embed="rId35"/>
                <a:stretch>
                  <a:fillRect/>
                </a:stretch>
              </p:blipFill>
              <p:spPr>
                <a:xfrm>
                  <a:off x="4483857" y="3660736"/>
                  <a:ext cx="1585800" cy="876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6">
            <p14:nvContentPartPr>
              <p14:cNvPr id="41" name="Ink 40">
                <a:extLst>
                  <a:ext uri="{FF2B5EF4-FFF2-40B4-BE49-F238E27FC236}">
                    <a16:creationId xmlns:a16="http://schemas.microsoft.com/office/drawing/2014/main" id="{78CB3A78-C299-69A6-0D9A-1E3FC6DDDA2C}"/>
                  </a:ext>
                </a:extLst>
              </p14:cNvPr>
              <p14:cNvContentPartPr/>
              <p14:nvPr/>
            </p14:nvContentPartPr>
            <p14:xfrm>
              <a:off x="4461897" y="3069256"/>
              <a:ext cx="26640" cy="297360"/>
            </p14:xfrm>
          </p:contentPart>
        </mc:Choice>
        <mc:Fallback xmlns="">
          <p:pic>
            <p:nvPicPr>
              <p:cNvPr id="41" name="Ink 40">
                <a:extLst>
                  <a:ext uri="{FF2B5EF4-FFF2-40B4-BE49-F238E27FC236}">
                    <a16:creationId xmlns:a16="http://schemas.microsoft.com/office/drawing/2014/main" id="{78CB3A78-C299-69A6-0D9A-1E3FC6DDDA2C}"/>
                  </a:ext>
                </a:extLst>
              </p:cNvPr>
              <p:cNvPicPr/>
              <p:nvPr/>
            </p:nvPicPr>
            <p:blipFill>
              <a:blip r:embed="rId37"/>
              <a:stretch>
                <a:fillRect/>
              </a:stretch>
            </p:blipFill>
            <p:spPr>
              <a:xfrm>
                <a:off x="4444257" y="3051616"/>
                <a:ext cx="62280" cy="333000"/>
              </a:xfrm>
              <a:prstGeom prst="rect">
                <a:avLst/>
              </a:prstGeom>
            </p:spPr>
          </p:pic>
        </mc:Fallback>
      </mc:AlternateContent>
      <p:grpSp>
        <p:nvGrpSpPr>
          <p:cNvPr id="44" name="Group 43">
            <a:extLst>
              <a:ext uri="{FF2B5EF4-FFF2-40B4-BE49-F238E27FC236}">
                <a16:creationId xmlns:a16="http://schemas.microsoft.com/office/drawing/2014/main" id="{DFED575C-52A3-9F18-ECE1-E90781542234}"/>
              </a:ext>
            </a:extLst>
          </p:cNvPr>
          <p:cNvGrpSpPr/>
          <p:nvPr/>
        </p:nvGrpSpPr>
        <p:grpSpPr>
          <a:xfrm>
            <a:off x="3232137" y="2903296"/>
            <a:ext cx="352080" cy="159840"/>
            <a:chOff x="3232137" y="2903296"/>
            <a:chExt cx="352080" cy="159840"/>
          </a:xfrm>
        </p:grpSpPr>
        <mc:AlternateContent xmlns:mc="http://schemas.openxmlformats.org/markup-compatibility/2006" xmlns:p14="http://schemas.microsoft.com/office/powerpoint/2010/main">
          <mc:Choice Requires="p14">
            <p:contentPart p14:bwMode="auto" r:id="rId38">
              <p14:nvContentPartPr>
                <p14:cNvPr id="42" name="Ink 41">
                  <a:extLst>
                    <a:ext uri="{FF2B5EF4-FFF2-40B4-BE49-F238E27FC236}">
                      <a16:creationId xmlns:a16="http://schemas.microsoft.com/office/drawing/2014/main" id="{764632D3-5D71-65D0-6F2C-EF501FB12EDD}"/>
                    </a:ext>
                  </a:extLst>
                </p14:cNvPr>
                <p14:cNvContentPartPr/>
                <p14:nvPr/>
              </p14:nvContentPartPr>
              <p14:xfrm>
                <a:off x="3232137" y="2903296"/>
                <a:ext cx="131760" cy="159840"/>
              </p14:xfrm>
            </p:contentPart>
          </mc:Choice>
          <mc:Fallback xmlns="">
            <p:pic>
              <p:nvPicPr>
                <p:cNvPr id="42" name="Ink 41">
                  <a:extLst>
                    <a:ext uri="{FF2B5EF4-FFF2-40B4-BE49-F238E27FC236}">
                      <a16:creationId xmlns:a16="http://schemas.microsoft.com/office/drawing/2014/main" id="{764632D3-5D71-65D0-6F2C-EF501FB12EDD}"/>
                    </a:ext>
                  </a:extLst>
                </p:cNvPr>
                <p:cNvPicPr/>
                <p:nvPr/>
              </p:nvPicPr>
              <p:blipFill>
                <a:blip r:embed="rId39"/>
                <a:stretch>
                  <a:fillRect/>
                </a:stretch>
              </p:blipFill>
              <p:spPr>
                <a:xfrm>
                  <a:off x="3214137" y="2885296"/>
                  <a:ext cx="16740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3" name="Ink 42">
                  <a:extLst>
                    <a:ext uri="{FF2B5EF4-FFF2-40B4-BE49-F238E27FC236}">
                      <a16:creationId xmlns:a16="http://schemas.microsoft.com/office/drawing/2014/main" id="{0870DFAA-A431-7D57-8969-EB1EE25B9045}"/>
                    </a:ext>
                  </a:extLst>
                </p14:cNvPr>
                <p14:cNvContentPartPr/>
                <p14:nvPr/>
              </p14:nvContentPartPr>
              <p14:xfrm>
                <a:off x="3435177" y="2924536"/>
                <a:ext cx="149040" cy="127080"/>
              </p14:xfrm>
            </p:contentPart>
          </mc:Choice>
          <mc:Fallback xmlns="">
            <p:pic>
              <p:nvPicPr>
                <p:cNvPr id="43" name="Ink 42">
                  <a:extLst>
                    <a:ext uri="{FF2B5EF4-FFF2-40B4-BE49-F238E27FC236}">
                      <a16:creationId xmlns:a16="http://schemas.microsoft.com/office/drawing/2014/main" id="{0870DFAA-A431-7D57-8969-EB1EE25B9045}"/>
                    </a:ext>
                  </a:extLst>
                </p:cNvPr>
                <p:cNvPicPr/>
                <p:nvPr/>
              </p:nvPicPr>
              <p:blipFill>
                <a:blip r:embed="rId41"/>
                <a:stretch>
                  <a:fillRect/>
                </a:stretch>
              </p:blipFill>
              <p:spPr>
                <a:xfrm>
                  <a:off x="3417177" y="2906536"/>
                  <a:ext cx="184680" cy="162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45" name="Ink 44">
                <a:extLst>
                  <a:ext uri="{FF2B5EF4-FFF2-40B4-BE49-F238E27FC236}">
                    <a16:creationId xmlns:a16="http://schemas.microsoft.com/office/drawing/2014/main" id="{336E0887-45A3-26E5-1CCD-019CA083B305}"/>
                  </a:ext>
                </a:extLst>
              </p14:cNvPr>
              <p14:cNvContentPartPr/>
              <p14:nvPr/>
            </p14:nvContentPartPr>
            <p14:xfrm>
              <a:off x="3055377" y="3828496"/>
              <a:ext cx="29160" cy="282240"/>
            </p14:xfrm>
          </p:contentPart>
        </mc:Choice>
        <mc:Fallback xmlns="">
          <p:pic>
            <p:nvPicPr>
              <p:cNvPr id="45" name="Ink 44">
                <a:extLst>
                  <a:ext uri="{FF2B5EF4-FFF2-40B4-BE49-F238E27FC236}">
                    <a16:creationId xmlns:a16="http://schemas.microsoft.com/office/drawing/2014/main" id="{336E0887-45A3-26E5-1CCD-019CA083B305}"/>
                  </a:ext>
                </a:extLst>
              </p:cNvPr>
              <p:cNvPicPr/>
              <p:nvPr/>
            </p:nvPicPr>
            <p:blipFill>
              <a:blip r:embed="rId43"/>
              <a:stretch>
                <a:fillRect/>
              </a:stretch>
            </p:blipFill>
            <p:spPr>
              <a:xfrm>
                <a:off x="3037377" y="3810856"/>
                <a:ext cx="64800" cy="317880"/>
              </a:xfrm>
              <a:prstGeom prst="rect">
                <a:avLst/>
              </a:prstGeom>
            </p:spPr>
          </p:pic>
        </mc:Fallback>
      </mc:AlternateContent>
      <p:grpSp>
        <p:nvGrpSpPr>
          <p:cNvPr id="51" name="Group 50">
            <a:extLst>
              <a:ext uri="{FF2B5EF4-FFF2-40B4-BE49-F238E27FC236}">
                <a16:creationId xmlns:a16="http://schemas.microsoft.com/office/drawing/2014/main" id="{EA5E3BB4-E0D8-D319-63EE-53EE2A4DB489}"/>
              </a:ext>
            </a:extLst>
          </p:cNvPr>
          <p:cNvGrpSpPr/>
          <p:nvPr/>
        </p:nvGrpSpPr>
        <p:grpSpPr>
          <a:xfrm>
            <a:off x="4797777" y="3965656"/>
            <a:ext cx="1054080" cy="293400"/>
            <a:chOff x="4797777" y="3965656"/>
            <a:chExt cx="1054080" cy="293400"/>
          </a:xfrm>
        </p:grpSpPr>
        <mc:AlternateContent xmlns:mc="http://schemas.openxmlformats.org/markup-compatibility/2006" xmlns:p14="http://schemas.microsoft.com/office/powerpoint/2010/main">
          <mc:Choice Requires="p14">
            <p:contentPart p14:bwMode="auto" r:id="rId44">
              <p14:nvContentPartPr>
                <p14:cNvPr id="46" name="Ink 45">
                  <a:extLst>
                    <a:ext uri="{FF2B5EF4-FFF2-40B4-BE49-F238E27FC236}">
                      <a16:creationId xmlns:a16="http://schemas.microsoft.com/office/drawing/2014/main" id="{54EEF8B4-F0CC-3745-7FF9-8E75AE389DE0}"/>
                    </a:ext>
                  </a:extLst>
                </p14:cNvPr>
                <p14:cNvContentPartPr/>
                <p14:nvPr/>
              </p14:nvContentPartPr>
              <p14:xfrm>
                <a:off x="4797777" y="4001656"/>
                <a:ext cx="161640" cy="198720"/>
              </p14:xfrm>
            </p:contentPart>
          </mc:Choice>
          <mc:Fallback xmlns="">
            <p:pic>
              <p:nvPicPr>
                <p:cNvPr id="46" name="Ink 45">
                  <a:extLst>
                    <a:ext uri="{FF2B5EF4-FFF2-40B4-BE49-F238E27FC236}">
                      <a16:creationId xmlns:a16="http://schemas.microsoft.com/office/drawing/2014/main" id="{54EEF8B4-F0CC-3745-7FF9-8E75AE389DE0}"/>
                    </a:ext>
                  </a:extLst>
                </p:cNvPr>
                <p:cNvPicPr/>
                <p:nvPr/>
              </p:nvPicPr>
              <p:blipFill>
                <a:blip r:embed="rId45"/>
                <a:stretch>
                  <a:fillRect/>
                </a:stretch>
              </p:blipFill>
              <p:spPr>
                <a:xfrm>
                  <a:off x="4780137" y="3983656"/>
                  <a:ext cx="1972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7" name="Ink 46">
                  <a:extLst>
                    <a:ext uri="{FF2B5EF4-FFF2-40B4-BE49-F238E27FC236}">
                      <a16:creationId xmlns:a16="http://schemas.microsoft.com/office/drawing/2014/main" id="{931827F0-3CF5-CAF6-7226-8D01350C88AC}"/>
                    </a:ext>
                  </a:extLst>
                </p14:cNvPr>
                <p14:cNvContentPartPr/>
                <p14:nvPr/>
              </p14:nvContentPartPr>
              <p14:xfrm>
                <a:off x="5103777" y="4122976"/>
                <a:ext cx="16920" cy="14400"/>
              </p14:xfrm>
            </p:contentPart>
          </mc:Choice>
          <mc:Fallback xmlns="">
            <p:pic>
              <p:nvPicPr>
                <p:cNvPr id="47" name="Ink 46">
                  <a:extLst>
                    <a:ext uri="{FF2B5EF4-FFF2-40B4-BE49-F238E27FC236}">
                      <a16:creationId xmlns:a16="http://schemas.microsoft.com/office/drawing/2014/main" id="{931827F0-3CF5-CAF6-7226-8D01350C88AC}"/>
                    </a:ext>
                  </a:extLst>
                </p:cNvPr>
                <p:cNvPicPr/>
                <p:nvPr/>
              </p:nvPicPr>
              <p:blipFill>
                <a:blip r:embed="rId47"/>
                <a:stretch>
                  <a:fillRect/>
                </a:stretch>
              </p:blipFill>
              <p:spPr>
                <a:xfrm>
                  <a:off x="5085777" y="4104976"/>
                  <a:ext cx="5256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8" name="Ink 47">
                  <a:extLst>
                    <a:ext uri="{FF2B5EF4-FFF2-40B4-BE49-F238E27FC236}">
                      <a16:creationId xmlns:a16="http://schemas.microsoft.com/office/drawing/2014/main" id="{67E7B3B6-C332-764A-4AC7-2606E2645D44}"/>
                    </a:ext>
                  </a:extLst>
                </p14:cNvPr>
                <p14:cNvContentPartPr/>
                <p14:nvPr/>
              </p14:nvContentPartPr>
              <p14:xfrm>
                <a:off x="5362257" y="3965656"/>
                <a:ext cx="139680" cy="293400"/>
              </p14:xfrm>
            </p:contentPart>
          </mc:Choice>
          <mc:Fallback xmlns="">
            <p:pic>
              <p:nvPicPr>
                <p:cNvPr id="48" name="Ink 47">
                  <a:extLst>
                    <a:ext uri="{FF2B5EF4-FFF2-40B4-BE49-F238E27FC236}">
                      <a16:creationId xmlns:a16="http://schemas.microsoft.com/office/drawing/2014/main" id="{67E7B3B6-C332-764A-4AC7-2606E2645D44}"/>
                    </a:ext>
                  </a:extLst>
                </p:cNvPr>
                <p:cNvPicPr/>
                <p:nvPr/>
              </p:nvPicPr>
              <p:blipFill>
                <a:blip r:embed="rId49"/>
                <a:stretch>
                  <a:fillRect/>
                </a:stretch>
              </p:blipFill>
              <p:spPr>
                <a:xfrm>
                  <a:off x="5344257" y="3947656"/>
                  <a:ext cx="17532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9" name="Ink 48">
                  <a:extLst>
                    <a:ext uri="{FF2B5EF4-FFF2-40B4-BE49-F238E27FC236}">
                      <a16:creationId xmlns:a16="http://schemas.microsoft.com/office/drawing/2014/main" id="{2D49B8FF-359D-C1AE-47C3-854B784190F2}"/>
                    </a:ext>
                  </a:extLst>
                </p14:cNvPr>
                <p14:cNvContentPartPr/>
                <p14:nvPr/>
              </p14:nvContentPartPr>
              <p14:xfrm>
                <a:off x="5626137" y="4020376"/>
                <a:ext cx="225720" cy="231840"/>
              </p14:xfrm>
            </p:contentPart>
          </mc:Choice>
          <mc:Fallback xmlns="">
            <p:pic>
              <p:nvPicPr>
                <p:cNvPr id="49" name="Ink 48">
                  <a:extLst>
                    <a:ext uri="{FF2B5EF4-FFF2-40B4-BE49-F238E27FC236}">
                      <a16:creationId xmlns:a16="http://schemas.microsoft.com/office/drawing/2014/main" id="{2D49B8FF-359D-C1AE-47C3-854B784190F2}"/>
                    </a:ext>
                  </a:extLst>
                </p:cNvPr>
                <p:cNvPicPr/>
                <p:nvPr/>
              </p:nvPicPr>
              <p:blipFill>
                <a:blip r:embed="rId51"/>
                <a:stretch>
                  <a:fillRect/>
                </a:stretch>
              </p:blipFill>
              <p:spPr>
                <a:xfrm>
                  <a:off x="5608137" y="4002376"/>
                  <a:ext cx="26136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50" name="Ink 49">
                  <a:extLst>
                    <a:ext uri="{FF2B5EF4-FFF2-40B4-BE49-F238E27FC236}">
                      <a16:creationId xmlns:a16="http://schemas.microsoft.com/office/drawing/2014/main" id="{5EE59D11-3539-6740-3448-F18B06B7B437}"/>
                    </a:ext>
                  </a:extLst>
                </p14:cNvPr>
                <p14:cNvContentPartPr/>
                <p14:nvPr/>
              </p14:nvContentPartPr>
              <p14:xfrm>
                <a:off x="5643417" y="3977896"/>
                <a:ext cx="200520" cy="59760"/>
              </p14:xfrm>
            </p:contentPart>
          </mc:Choice>
          <mc:Fallback xmlns="">
            <p:pic>
              <p:nvPicPr>
                <p:cNvPr id="50" name="Ink 49">
                  <a:extLst>
                    <a:ext uri="{FF2B5EF4-FFF2-40B4-BE49-F238E27FC236}">
                      <a16:creationId xmlns:a16="http://schemas.microsoft.com/office/drawing/2014/main" id="{5EE59D11-3539-6740-3448-F18B06B7B437}"/>
                    </a:ext>
                  </a:extLst>
                </p:cNvPr>
                <p:cNvPicPr/>
                <p:nvPr/>
              </p:nvPicPr>
              <p:blipFill>
                <a:blip r:embed="rId53"/>
                <a:stretch>
                  <a:fillRect/>
                </a:stretch>
              </p:blipFill>
              <p:spPr>
                <a:xfrm>
                  <a:off x="5625417" y="3959896"/>
                  <a:ext cx="236160" cy="95400"/>
                </a:xfrm>
                <a:prstGeom prst="rect">
                  <a:avLst/>
                </a:prstGeom>
              </p:spPr>
            </p:pic>
          </mc:Fallback>
        </mc:AlternateContent>
      </p:grpSp>
    </p:spTree>
    <p:extLst>
      <p:ext uri="{BB962C8B-B14F-4D97-AF65-F5344CB8AC3E}">
        <p14:creationId xmlns:p14="http://schemas.microsoft.com/office/powerpoint/2010/main" val="2063537439"/>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57488160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0035636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6" name="TextBox 25">
            <a:extLst>
              <a:ext uri="{FF2B5EF4-FFF2-40B4-BE49-F238E27FC236}">
                <a16:creationId xmlns:a16="http://schemas.microsoft.com/office/drawing/2014/main" id="{304E9BF4-BB24-18AB-F293-EF54F4A88FA7}"/>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28" name="Group 27">
            <a:extLst>
              <a:ext uri="{FF2B5EF4-FFF2-40B4-BE49-F238E27FC236}">
                <a16:creationId xmlns:a16="http://schemas.microsoft.com/office/drawing/2014/main" id="{8D914E85-47A6-DBCA-7F08-573A5C9B7223}"/>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39" name="Ink 38">
                  <a:extLst>
                    <a:ext uri="{FF2B5EF4-FFF2-40B4-BE49-F238E27FC236}">
                      <a16:creationId xmlns:a16="http://schemas.microsoft.com/office/drawing/2014/main" id="{1F508762-9819-4662-676B-CFEF0B91D692}"/>
                    </a:ext>
                  </a:extLst>
                </p14:cNvPr>
                <p14:cNvContentPartPr/>
                <p14:nvPr/>
              </p14:nvContentPartPr>
              <p14:xfrm>
                <a:off x="510083" y="1651936"/>
                <a:ext cx="23400" cy="245880"/>
              </p14:xfrm>
            </p:contentPart>
          </mc:Choice>
          <mc:Fallback xmlns="">
            <p:pic>
              <p:nvPicPr>
                <p:cNvPr id="39" name="Ink 38">
                  <a:extLst>
                    <a:ext uri="{FF2B5EF4-FFF2-40B4-BE49-F238E27FC236}">
                      <a16:creationId xmlns:a16="http://schemas.microsoft.com/office/drawing/2014/main" id="{1F508762-9819-4662-676B-CFEF0B91D692}"/>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0" name="Ink 39">
                  <a:extLst>
                    <a:ext uri="{FF2B5EF4-FFF2-40B4-BE49-F238E27FC236}">
                      <a16:creationId xmlns:a16="http://schemas.microsoft.com/office/drawing/2014/main" id="{19CAE511-F9F0-9D08-9DC4-DC50FB1D4C14}"/>
                    </a:ext>
                  </a:extLst>
                </p14:cNvPr>
                <p14:cNvContentPartPr/>
                <p14:nvPr/>
              </p14:nvContentPartPr>
              <p14:xfrm>
                <a:off x="506483" y="1601896"/>
                <a:ext cx="202680" cy="284400"/>
              </p14:xfrm>
            </p:contentPart>
          </mc:Choice>
          <mc:Fallback xmlns="">
            <p:pic>
              <p:nvPicPr>
                <p:cNvPr id="40" name="Ink 39">
                  <a:extLst>
                    <a:ext uri="{FF2B5EF4-FFF2-40B4-BE49-F238E27FC236}">
                      <a16:creationId xmlns:a16="http://schemas.microsoft.com/office/drawing/2014/main" id="{19CAE511-F9F0-9D08-9DC4-DC50FB1D4C14}"/>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41" name="Group 40">
            <a:extLst>
              <a:ext uri="{FF2B5EF4-FFF2-40B4-BE49-F238E27FC236}">
                <a16:creationId xmlns:a16="http://schemas.microsoft.com/office/drawing/2014/main" id="{6B7692F4-62C3-6FD5-59F9-D2529BDEBC01}"/>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42" name="Ink 41">
                  <a:extLst>
                    <a:ext uri="{FF2B5EF4-FFF2-40B4-BE49-F238E27FC236}">
                      <a16:creationId xmlns:a16="http://schemas.microsoft.com/office/drawing/2014/main" id="{0215F955-CE85-EF46-6C86-0996229F8554}"/>
                    </a:ext>
                  </a:extLst>
                </p14:cNvPr>
                <p14:cNvContentPartPr/>
                <p14:nvPr/>
              </p14:nvContentPartPr>
              <p14:xfrm>
                <a:off x="528803" y="2367616"/>
                <a:ext cx="222120" cy="72720"/>
              </p14:xfrm>
            </p:contentPart>
          </mc:Choice>
          <mc:Fallback xmlns="">
            <p:pic>
              <p:nvPicPr>
                <p:cNvPr id="42" name="Ink 41">
                  <a:extLst>
                    <a:ext uri="{FF2B5EF4-FFF2-40B4-BE49-F238E27FC236}">
                      <a16:creationId xmlns:a16="http://schemas.microsoft.com/office/drawing/2014/main" id="{0215F955-CE85-EF46-6C86-0996229F8554}"/>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3" name="Ink 42">
                  <a:extLst>
                    <a:ext uri="{FF2B5EF4-FFF2-40B4-BE49-F238E27FC236}">
                      <a16:creationId xmlns:a16="http://schemas.microsoft.com/office/drawing/2014/main" id="{E1F35E6C-A2BE-AC82-7E5D-85162527885C}"/>
                    </a:ext>
                  </a:extLst>
                </p14:cNvPr>
                <p14:cNvContentPartPr/>
                <p14:nvPr/>
              </p14:nvContentPartPr>
              <p14:xfrm>
                <a:off x="568763" y="2432056"/>
                <a:ext cx="136080" cy="266400"/>
              </p14:xfrm>
            </p:contentPart>
          </mc:Choice>
          <mc:Fallback xmlns="">
            <p:pic>
              <p:nvPicPr>
                <p:cNvPr id="43" name="Ink 42">
                  <a:extLst>
                    <a:ext uri="{FF2B5EF4-FFF2-40B4-BE49-F238E27FC236}">
                      <a16:creationId xmlns:a16="http://schemas.microsoft.com/office/drawing/2014/main" id="{E1F35E6C-A2BE-AC82-7E5D-85162527885C}"/>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44" name="Group 43">
            <a:extLst>
              <a:ext uri="{FF2B5EF4-FFF2-40B4-BE49-F238E27FC236}">
                <a16:creationId xmlns:a16="http://schemas.microsoft.com/office/drawing/2014/main" id="{C2EE3C43-C45A-FE16-A3F2-86B5C4A3E775}"/>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45" name="Ink 44">
                  <a:extLst>
                    <a:ext uri="{FF2B5EF4-FFF2-40B4-BE49-F238E27FC236}">
                      <a16:creationId xmlns:a16="http://schemas.microsoft.com/office/drawing/2014/main" id="{40599DB6-512D-C896-64C3-532DF9181CA0}"/>
                    </a:ext>
                  </a:extLst>
                </p14:cNvPr>
                <p14:cNvContentPartPr/>
                <p14:nvPr/>
              </p14:nvContentPartPr>
              <p14:xfrm>
                <a:off x="546443" y="3207856"/>
                <a:ext cx="29160" cy="199800"/>
              </p14:xfrm>
            </p:contentPart>
          </mc:Choice>
          <mc:Fallback xmlns="">
            <p:pic>
              <p:nvPicPr>
                <p:cNvPr id="45" name="Ink 44">
                  <a:extLst>
                    <a:ext uri="{FF2B5EF4-FFF2-40B4-BE49-F238E27FC236}">
                      <a16:creationId xmlns:a16="http://schemas.microsoft.com/office/drawing/2014/main" id="{40599DB6-512D-C896-64C3-532DF9181CA0}"/>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6" name="Ink 45">
                  <a:extLst>
                    <a:ext uri="{FF2B5EF4-FFF2-40B4-BE49-F238E27FC236}">
                      <a16:creationId xmlns:a16="http://schemas.microsoft.com/office/drawing/2014/main" id="{A2955E56-D69C-15EA-51BB-65548752A218}"/>
                    </a:ext>
                  </a:extLst>
                </p14:cNvPr>
                <p14:cNvContentPartPr/>
                <p14:nvPr/>
              </p14:nvContentPartPr>
              <p14:xfrm>
                <a:off x="541403" y="3182296"/>
                <a:ext cx="256320" cy="239040"/>
              </p14:xfrm>
            </p:contentPart>
          </mc:Choice>
          <mc:Fallback xmlns="">
            <p:pic>
              <p:nvPicPr>
                <p:cNvPr id="46" name="Ink 45">
                  <a:extLst>
                    <a:ext uri="{FF2B5EF4-FFF2-40B4-BE49-F238E27FC236}">
                      <a16:creationId xmlns:a16="http://schemas.microsoft.com/office/drawing/2014/main" id="{A2955E56-D69C-15EA-51BB-65548752A218}"/>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47" name="Group 46">
            <a:extLst>
              <a:ext uri="{FF2B5EF4-FFF2-40B4-BE49-F238E27FC236}">
                <a16:creationId xmlns:a16="http://schemas.microsoft.com/office/drawing/2014/main" id="{07A13CD9-80E8-F772-E8DC-10CAC5968291}"/>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48" name="Ink 47">
                  <a:extLst>
                    <a:ext uri="{FF2B5EF4-FFF2-40B4-BE49-F238E27FC236}">
                      <a16:creationId xmlns:a16="http://schemas.microsoft.com/office/drawing/2014/main" id="{8EC06837-E2C9-D649-D2A2-5EF5CCBC6239}"/>
                    </a:ext>
                  </a:extLst>
                </p14:cNvPr>
                <p14:cNvContentPartPr/>
                <p14:nvPr/>
              </p14:nvContentPartPr>
              <p14:xfrm>
                <a:off x="1288763" y="1600456"/>
                <a:ext cx="453240" cy="321480"/>
              </p14:xfrm>
            </p:contentPart>
          </mc:Choice>
          <mc:Fallback xmlns="">
            <p:pic>
              <p:nvPicPr>
                <p:cNvPr id="48" name="Ink 47">
                  <a:extLst>
                    <a:ext uri="{FF2B5EF4-FFF2-40B4-BE49-F238E27FC236}">
                      <a16:creationId xmlns:a16="http://schemas.microsoft.com/office/drawing/2014/main" id="{8EC06837-E2C9-D649-D2A2-5EF5CCBC6239}"/>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49" name="Ink 48">
                  <a:extLst>
                    <a:ext uri="{FF2B5EF4-FFF2-40B4-BE49-F238E27FC236}">
                      <a16:creationId xmlns:a16="http://schemas.microsoft.com/office/drawing/2014/main" id="{343CFB99-32F4-2842-FB70-9B4BBC2826F2}"/>
                    </a:ext>
                  </a:extLst>
                </p14:cNvPr>
                <p14:cNvContentPartPr/>
                <p14:nvPr/>
              </p14:nvContentPartPr>
              <p14:xfrm>
                <a:off x="1363643" y="1582456"/>
                <a:ext cx="360720" cy="339120"/>
              </p14:xfrm>
            </p:contentPart>
          </mc:Choice>
          <mc:Fallback xmlns="">
            <p:pic>
              <p:nvPicPr>
                <p:cNvPr id="49" name="Ink 48">
                  <a:extLst>
                    <a:ext uri="{FF2B5EF4-FFF2-40B4-BE49-F238E27FC236}">
                      <a16:creationId xmlns:a16="http://schemas.microsoft.com/office/drawing/2014/main" id="{343CFB99-32F4-2842-FB70-9B4BBC2826F2}"/>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0" name="Ink 49">
                  <a:extLst>
                    <a:ext uri="{FF2B5EF4-FFF2-40B4-BE49-F238E27FC236}">
                      <a16:creationId xmlns:a16="http://schemas.microsoft.com/office/drawing/2014/main" id="{A9275D29-E716-21C3-D24D-8E694AB61D0A}"/>
                    </a:ext>
                  </a:extLst>
                </p14:cNvPr>
                <p14:cNvContentPartPr/>
                <p14:nvPr/>
              </p14:nvContentPartPr>
              <p14:xfrm>
                <a:off x="1750283" y="1581376"/>
                <a:ext cx="415800" cy="44280"/>
              </p14:xfrm>
            </p:contentPart>
          </mc:Choice>
          <mc:Fallback xmlns="">
            <p:pic>
              <p:nvPicPr>
                <p:cNvPr id="50" name="Ink 49">
                  <a:extLst>
                    <a:ext uri="{FF2B5EF4-FFF2-40B4-BE49-F238E27FC236}">
                      <a16:creationId xmlns:a16="http://schemas.microsoft.com/office/drawing/2014/main" id="{A9275D29-E716-21C3-D24D-8E694AB61D0A}"/>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1" name="Ink 50">
                  <a:extLst>
                    <a:ext uri="{FF2B5EF4-FFF2-40B4-BE49-F238E27FC236}">
                      <a16:creationId xmlns:a16="http://schemas.microsoft.com/office/drawing/2014/main" id="{5FD27A24-CB1A-A61D-2F2B-25B6C8E1A18F}"/>
                    </a:ext>
                  </a:extLst>
                </p14:cNvPr>
                <p14:cNvContentPartPr/>
                <p14:nvPr/>
              </p14:nvContentPartPr>
              <p14:xfrm>
                <a:off x="1728323" y="1906456"/>
                <a:ext cx="437760" cy="37440"/>
              </p14:xfrm>
            </p:contentPart>
          </mc:Choice>
          <mc:Fallback xmlns="">
            <p:pic>
              <p:nvPicPr>
                <p:cNvPr id="51" name="Ink 50">
                  <a:extLst>
                    <a:ext uri="{FF2B5EF4-FFF2-40B4-BE49-F238E27FC236}">
                      <a16:creationId xmlns:a16="http://schemas.microsoft.com/office/drawing/2014/main" id="{5FD27A24-CB1A-A61D-2F2B-25B6C8E1A18F}"/>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52" name="Ink 51">
                  <a:extLst>
                    <a:ext uri="{FF2B5EF4-FFF2-40B4-BE49-F238E27FC236}">
                      <a16:creationId xmlns:a16="http://schemas.microsoft.com/office/drawing/2014/main" id="{9B987CFF-EACF-DA61-63BE-FEE20F928702}"/>
                    </a:ext>
                  </a:extLst>
                </p14:cNvPr>
                <p14:cNvContentPartPr/>
                <p14:nvPr/>
              </p14:nvContentPartPr>
              <p14:xfrm>
                <a:off x="2170043" y="1606576"/>
                <a:ext cx="39240" cy="311760"/>
              </p14:xfrm>
            </p:contentPart>
          </mc:Choice>
          <mc:Fallback xmlns="">
            <p:pic>
              <p:nvPicPr>
                <p:cNvPr id="52" name="Ink 51">
                  <a:extLst>
                    <a:ext uri="{FF2B5EF4-FFF2-40B4-BE49-F238E27FC236}">
                      <a16:creationId xmlns:a16="http://schemas.microsoft.com/office/drawing/2014/main" id="{9B987CFF-EACF-DA61-63BE-FEE20F928702}"/>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53" name="Group 52">
            <a:extLst>
              <a:ext uri="{FF2B5EF4-FFF2-40B4-BE49-F238E27FC236}">
                <a16:creationId xmlns:a16="http://schemas.microsoft.com/office/drawing/2014/main" id="{351BE8CD-EBB3-6482-7D87-E511F6F4AE15}"/>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54" name="Ink 53">
                  <a:extLst>
                    <a:ext uri="{FF2B5EF4-FFF2-40B4-BE49-F238E27FC236}">
                      <a16:creationId xmlns:a16="http://schemas.microsoft.com/office/drawing/2014/main" id="{C4B8ECCA-B6F4-8ED4-09B6-358F9AF24463}"/>
                    </a:ext>
                  </a:extLst>
                </p14:cNvPr>
                <p14:cNvContentPartPr/>
                <p14:nvPr/>
              </p14:nvContentPartPr>
              <p14:xfrm>
                <a:off x="1281563" y="2373376"/>
                <a:ext cx="353160" cy="332280"/>
              </p14:xfrm>
            </p:contentPart>
          </mc:Choice>
          <mc:Fallback xmlns="">
            <p:pic>
              <p:nvPicPr>
                <p:cNvPr id="54" name="Ink 53">
                  <a:extLst>
                    <a:ext uri="{FF2B5EF4-FFF2-40B4-BE49-F238E27FC236}">
                      <a16:creationId xmlns:a16="http://schemas.microsoft.com/office/drawing/2014/main" id="{C4B8ECCA-B6F4-8ED4-09B6-358F9AF24463}"/>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5" name="Ink 54">
                  <a:extLst>
                    <a:ext uri="{FF2B5EF4-FFF2-40B4-BE49-F238E27FC236}">
                      <a16:creationId xmlns:a16="http://schemas.microsoft.com/office/drawing/2014/main" id="{C9A002B0-47BE-3645-AFBC-E032540F7D83}"/>
                    </a:ext>
                  </a:extLst>
                </p14:cNvPr>
                <p14:cNvContentPartPr/>
                <p14:nvPr/>
              </p14:nvContentPartPr>
              <p14:xfrm>
                <a:off x="1640123" y="2347816"/>
                <a:ext cx="46080" cy="376560"/>
              </p14:xfrm>
            </p:contentPart>
          </mc:Choice>
          <mc:Fallback xmlns="">
            <p:pic>
              <p:nvPicPr>
                <p:cNvPr id="55" name="Ink 54">
                  <a:extLst>
                    <a:ext uri="{FF2B5EF4-FFF2-40B4-BE49-F238E27FC236}">
                      <a16:creationId xmlns:a16="http://schemas.microsoft.com/office/drawing/2014/main" id="{C9A002B0-47BE-3645-AFBC-E032540F7D83}"/>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59" name="Ink 58">
                  <a:extLst>
                    <a:ext uri="{FF2B5EF4-FFF2-40B4-BE49-F238E27FC236}">
                      <a16:creationId xmlns:a16="http://schemas.microsoft.com/office/drawing/2014/main" id="{BCFD48B1-E909-7514-85F0-ACF8247D3052}"/>
                    </a:ext>
                  </a:extLst>
                </p14:cNvPr>
                <p14:cNvContentPartPr/>
                <p14:nvPr/>
              </p14:nvContentPartPr>
              <p14:xfrm>
                <a:off x="1339883" y="2346016"/>
                <a:ext cx="405720" cy="9720"/>
              </p14:xfrm>
            </p:contentPart>
          </mc:Choice>
          <mc:Fallback xmlns="">
            <p:pic>
              <p:nvPicPr>
                <p:cNvPr id="59" name="Ink 58">
                  <a:extLst>
                    <a:ext uri="{FF2B5EF4-FFF2-40B4-BE49-F238E27FC236}">
                      <a16:creationId xmlns:a16="http://schemas.microsoft.com/office/drawing/2014/main" id="{BCFD48B1-E909-7514-85F0-ACF8247D3052}"/>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0" name="Ink 59">
                  <a:extLst>
                    <a:ext uri="{FF2B5EF4-FFF2-40B4-BE49-F238E27FC236}">
                      <a16:creationId xmlns:a16="http://schemas.microsoft.com/office/drawing/2014/main" id="{4A6A66B6-4F7E-D64F-DF1B-8C5B55ACA353}"/>
                    </a:ext>
                  </a:extLst>
                </p14:cNvPr>
                <p14:cNvContentPartPr/>
                <p14:nvPr/>
              </p14:nvContentPartPr>
              <p14:xfrm>
                <a:off x="1689443" y="2318296"/>
                <a:ext cx="480960" cy="41760"/>
              </p14:xfrm>
            </p:contentPart>
          </mc:Choice>
          <mc:Fallback xmlns="">
            <p:pic>
              <p:nvPicPr>
                <p:cNvPr id="60" name="Ink 59">
                  <a:extLst>
                    <a:ext uri="{FF2B5EF4-FFF2-40B4-BE49-F238E27FC236}">
                      <a16:creationId xmlns:a16="http://schemas.microsoft.com/office/drawing/2014/main" id="{4A6A66B6-4F7E-D64F-DF1B-8C5B55ACA353}"/>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1" name="Ink 60">
                  <a:extLst>
                    <a:ext uri="{FF2B5EF4-FFF2-40B4-BE49-F238E27FC236}">
                      <a16:creationId xmlns:a16="http://schemas.microsoft.com/office/drawing/2014/main" id="{5F407CA0-7479-C465-6304-7EA3AC9C8AA6}"/>
                    </a:ext>
                  </a:extLst>
                </p14:cNvPr>
                <p14:cNvContentPartPr/>
                <p14:nvPr/>
              </p14:nvContentPartPr>
              <p14:xfrm>
                <a:off x="1694483" y="2680456"/>
                <a:ext cx="429120" cy="33840"/>
              </p14:xfrm>
            </p:contentPart>
          </mc:Choice>
          <mc:Fallback xmlns="">
            <p:pic>
              <p:nvPicPr>
                <p:cNvPr id="61" name="Ink 60">
                  <a:extLst>
                    <a:ext uri="{FF2B5EF4-FFF2-40B4-BE49-F238E27FC236}">
                      <a16:creationId xmlns:a16="http://schemas.microsoft.com/office/drawing/2014/main" id="{5F407CA0-7479-C465-6304-7EA3AC9C8AA6}"/>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2" name="Ink 61">
                  <a:extLst>
                    <a:ext uri="{FF2B5EF4-FFF2-40B4-BE49-F238E27FC236}">
                      <a16:creationId xmlns:a16="http://schemas.microsoft.com/office/drawing/2014/main" id="{81120791-F90D-3167-89F5-899F90E400BB}"/>
                    </a:ext>
                  </a:extLst>
                </p14:cNvPr>
                <p14:cNvContentPartPr/>
                <p14:nvPr/>
              </p14:nvContentPartPr>
              <p14:xfrm>
                <a:off x="2170763" y="2303896"/>
                <a:ext cx="29880" cy="349560"/>
              </p14:xfrm>
            </p:contentPart>
          </mc:Choice>
          <mc:Fallback xmlns="">
            <p:pic>
              <p:nvPicPr>
                <p:cNvPr id="62" name="Ink 61">
                  <a:extLst>
                    <a:ext uri="{FF2B5EF4-FFF2-40B4-BE49-F238E27FC236}">
                      <a16:creationId xmlns:a16="http://schemas.microsoft.com/office/drawing/2014/main" id="{81120791-F90D-3167-89F5-899F90E400BB}"/>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3" name="Ink 62">
                  <a:extLst>
                    <a:ext uri="{FF2B5EF4-FFF2-40B4-BE49-F238E27FC236}">
                      <a16:creationId xmlns:a16="http://schemas.microsoft.com/office/drawing/2014/main" id="{B9E067FD-8627-DCEE-3341-78212CCB8E6C}"/>
                    </a:ext>
                  </a:extLst>
                </p14:cNvPr>
                <p14:cNvContentPartPr/>
                <p14:nvPr/>
              </p14:nvContentPartPr>
              <p14:xfrm>
                <a:off x="2179043" y="2674696"/>
                <a:ext cx="567360" cy="9360"/>
              </p14:xfrm>
            </p:contentPart>
          </mc:Choice>
          <mc:Fallback xmlns="">
            <p:pic>
              <p:nvPicPr>
                <p:cNvPr id="63" name="Ink 62">
                  <a:extLst>
                    <a:ext uri="{FF2B5EF4-FFF2-40B4-BE49-F238E27FC236}">
                      <a16:creationId xmlns:a16="http://schemas.microsoft.com/office/drawing/2014/main" id="{B9E067FD-8627-DCEE-3341-78212CCB8E6C}"/>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4" name="Ink 63">
                  <a:extLst>
                    <a:ext uri="{FF2B5EF4-FFF2-40B4-BE49-F238E27FC236}">
                      <a16:creationId xmlns:a16="http://schemas.microsoft.com/office/drawing/2014/main" id="{0498A5D3-5006-58F2-F1EF-3F482A7F0606}"/>
                    </a:ext>
                  </a:extLst>
                </p14:cNvPr>
                <p14:cNvContentPartPr/>
                <p14:nvPr/>
              </p14:nvContentPartPr>
              <p14:xfrm>
                <a:off x="2201723" y="2320456"/>
                <a:ext cx="519840" cy="379080"/>
              </p14:xfrm>
            </p:contentPart>
          </mc:Choice>
          <mc:Fallback xmlns="">
            <p:pic>
              <p:nvPicPr>
                <p:cNvPr id="64" name="Ink 63">
                  <a:extLst>
                    <a:ext uri="{FF2B5EF4-FFF2-40B4-BE49-F238E27FC236}">
                      <a16:creationId xmlns:a16="http://schemas.microsoft.com/office/drawing/2014/main" id="{0498A5D3-5006-58F2-F1EF-3F482A7F0606}"/>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5" name="Ink 64">
                  <a:extLst>
                    <a:ext uri="{FF2B5EF4-FFF2-40B4-BE49-F238E27FC236}">
                      <a16:creationId xmlns:a16="http://schemas.microsoft.com/office/drawing/2014/main" id="{995E19FB-22E8-8061-0C12-9163BC2DBA4B}"/>
                    </a:ext>
                  </a:extLst>
                </p14:cNvPr>
                <p14:cNvContentPartPr/>
                <p14:nvPr/>
              </p14:nvContentPartPr>
              <p14:xfrm>
                <a:off x="2746403" y="2674336"/>
                <a:ext cx="529200" cy="23760"/>
              </p14:xfrm>
            </p:contentPart>
          </mc:Choice>
          <mc:Fallback xmlns="">
            <p:pic>
              <p:nvPicPr>
                <p:cNvPr id="65" name="Ink 64">
                  <a:extLst>
                    <a:ext uri="{FF2B5EF4-FFF2-40B4-BE49-F238E27FC236}">
                      <a16:creationId xmlns:a16="http://schemas.microsoft.com/office/drawing/2014/main" id="{995E19FB-22E8-8061-0C12-9163BC2DBA4B}"/>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66" name="Ink 65">
                  <a:extLst>
                    <a:ext uri="{FF2B5EF4-FFF2-40B4-BE49-F238E27FC236}">
                      <a16:creationId xmlns:a16="http://schemas.microsoft.com/office/drawing/2014/main" id="{B14F88BC-9681-E4D0-6D2F-77B330781034}"/>
                    </a:ext>
                  </a:extLst>
                </p14:cNvPr>
                <p14:cNvContentPartPr/>
                <p14:nvPr/>
              </p14:nvContentPartPr>
              <p14:xfrm>
                <a:off x="2719403" y="2297776"/>
                <a:ext cx="531360" cy="401400"/>
              </p14:xfrm>
            </p:contentPart>
          </mc:Choice>
          <mc:Fallback xmlns="">
            <p:pic>
              <p:nvPicPr>
                <p:cNvPr id="66" name="Ink 65">
                  <a:extLst>
                    <a:ext uri="{FF2B5EF4-FFF2-40B4-BE49-F238E27FC236}">
                      <a16:creationId xmlns:a16="http://schemas.microsoft.com/office/drawing/2014/main" id="{B14F88BC-9681-E4D0-6D2F-77B330781034}"/>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67" name="Ink 66">
                  <a:extLst>
                    <a:ext uri="{FF2B5EF4-FFF2-40B4-BE49-F238E27FC236}">
                      <a16:creationId xmlns:a16="http://schemas.microsoft.com/office/drawing/2014/main" id="{C02AC5D2-1968-9319-ED90-B2148386B019}"/>
                    </a:ext>
                  </a:extLst>
                </p14:cNvPr>
                <p14:cNvContentPartPr/>
                <p14:nvPr/>
              </p14:nvContentPartPr>
              <p14:xfrm>
                <a:off x="3286043" y="2639056"/>
                <a:ext cx="419760" cy="66240"/>
              </p14:xfrm>
            </p:contentPart>
          </mc:Choice>
          <mc:Fallback xmlns="">
            <p:pic>
              <p:nvPicPr>
                <p:cNvPr id="67" name="Ink 66">
                  <a:extLst>
                    <a:ext uri="{FF2B5EF4-FFF2-40B4-BE49-F238E27FC236}">
                      <a16:creationId xmlns:a16="http://schemas.microsoft.com/office/drawing/2014/main" id="{C02AC5D2-1968-9319-ED90-B2148386B019}"/>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68" name="Ink 67">
                  <a:extLst>
                    <a:ext uri="{FF2B5EF4-FFF2-40B4-BE49-F238E27FC236}">
                      <a16:creationId xmlns:a16="http://schemas.microsoft.com/office/drawing/2014/main" id="{8717E13E-5254-87A0-7E95-E83E1EFC2D1D}"/>
                    </a:ext>
                  </a:extLst>
                </p14:cNvPr>
                <p14:cNvContentPartPr/>
                <p14:nvPr/>
              </p14:nvContentPartPr>
              <p14:xfrm>
                <a:off x="3148523" y="2233696"/>
                <a:ext cx="591480" cy="443160"/>
              </p14:xfrm>
            </p:contentPart>
          </mc:Choice>
          <mc:Fallback xmlns="">
            <p:pic>
              <p:nvPicPr>
                <p:cNvPr id="68" name="Ink 67">
                  <a:extLst>
                    <a:ext uri="{FF2B5EF4-FFF2-40B4-BE49-F238E27FC236}">
                      <a16:creationId xmlns:a16="http://schemas.microsoft.com/office/drawing/2014/main" id="{8717E13E-5254-87A0-7E95-E83E1EFC2D1D}"/>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69" name="Group 68">
            <a:extLst>
              <a:ext uri="{FF2B5EF4-FFF2-40B4-BE49-F238E27FC236}">
                <a16:creationId xmlns:a16="http://schemas.microsoft.com/office/drawing/2014/main" id="{EECD0FC9-2184-49CD-CB53-4876BB978A3D}"/>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70" name="Ink 69">
                  <a:extLst>
                    <a:ext uri="{FF2B5EF4-FFF2-40B4-BE49-F238E27FC236}">
                      <a16:creationId xmlns:a16="http://schemas.microsoft.com/office/drawing/2014/main" id="{3C04DF88-F0B8-FEB3-C60D-A91536A09091}"/>
                    </a:ext>
                  </a:extLst>
                </p14:cNvPr>
                <p14:cNvContentPartPr/>
                <p14:nvPr/>
              </p14:nvContentPartPr>
              <p14:xfrm>
                <a:off x="1222883" y="3252856"/>
                <a:ext cx="367200" cy="242640"/>
              </p14:xfrm>
            </p:contentPart>
          </mc:Choice>
          <mc:Fallback xmlns="">
            <p:pic>
              <p:nvPicPr>
                <p:cNvPr id="70" name="Ink 69">
                  <a:extLst>
                    <a:ext uri="{FF2B5EF4-FFF2-40B4-BE49-F238E27FC236}">
                      <a16:creationId xmlns:a16="http://schemas.microsoft.com/office/drawing/2014/main" id="{3C04DF88-F0B8-FEB3-C60D-A91536A09091}"/>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1" name="Ink 70">
                  <a:extLst>
                    <a:ext uri="{FF2B5EF4-FFF2-40B4-BE49-F238E27FC236}">
                      <a16:creationId xmlns:a16="http://schemas.microsoft.com/office/drawing/2014/main" id="{6F508293-AC73-BECB-9EEE-595373F355DB}"/>
                    </a:ext>
                  </a:extLst>
                </p14:cNvPr>
                <p14:cNvContentPartPr/>
                <p14:nvPr/>
              </p14:nvContentPartPr>
              <p14:xfrm>
                <a:off x="1611683" y="3183736"/>
                <a:ext cx="26640" cy="300240"/>
              </p14:xfrm>
            </p:contentPart>
          </mc:Choice>
          <mc:Fallback xmlns="">
            <p:pic>
              <p:nvPicPr>
                <p:cNvPr id="71" name="Ink 70">
                  <a:extLst>
                    <a:ext uri="{FF2B5EF4-FFF2-40B4-BE49-F238E27FC236}">
                      <a16:creationId xmlns:a16="http://schemas.microsoft.com/office/drawing/2014/main" id="{6F508293-AC73-BECB-9EEE-595373F355DB}"/>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2" name="Ink 71">
                  <a:extLst>
                    <a:ext uri="{FF2B5EF4-FFF2-40B4-BE49-F238E27FC236}">
                      <a16:creationId xmlns:a16="http://schemas.microsoft.com/office/drawing/2014/main" id="{3628D3CA-56B2-7FEE-3C3F-FDD197165278}"/>
                    </a:ext>
                  </a:extLst>
                </p14:cNvPr>
                <p14:cNvContentPartPr/>
                <p14:nvPr/>
              </p14:nvContentPartPr>
              <p14:xfrm>
                <a:off x="1238363" y="3131176"/>
                <a:ext cx="367200" cy="141120"/>
              </p14:xfrm>
            </p:contentPart>
          </mc:Choice>
          <mc:Fallback xmlns="">
            <p:pic>
              <p:nvPicPr>
                <p:cNvPr id="72" name="Ink 71">
                  <a:extLst>
                    <a:ext uri="{FF2B5EF4-FFF2-40B4-BE49-F238E27FC236}">
                      <a16:creationId xmlns:a16="http://schemas.microsoft.com/office/drawing/2014/main" id="{3628D3CA-56B2-7FEE-3C3F-FDD197165278}"/>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3" name="Ink 72">
                  <a:extLst>
                    <a:ext uri="{FF2B5EF4-FFF2-40B4-BE49-F238E27FC236}">
                      <a16:creationId xmlns:a16="http://schemas.microsoft.com/office/drawing/2014/main" id="{6C74CDE5-63F4-0E6D-A31F-24BF59B8ECDF}"/>
                    </a:ext>
                  </a:extLst>
                </p14:cNvPr>
                <p14:cNvContentPartPr/>
                <p14:nvPr/>
              </p14:nvContentPartPr>
              <p14:xfrm>
                <a:off x="1630043" y="3121096"/>
                <a:ext cx="454320" cy="42480"/>
              </p14:xfrm>
            </p:contentPart>
          </mc:Choice>
          <mc:Fallback xmlns="">
            <p:pic>
              <p:nvPicPr>
                <p:cNvPr id="73" name="Ink 72">
                  <a:extLst>
                    <a:ext uri="{FF2B5EF4-FFF2-40B4-BE49-F238E27FC236}">
                      <a16:creationId xmlns:a16="http://schemas.microsoft.com/office/drawing/2014/main" id="{6C74CDE5-63F4-0E6D-A31F-24BF59B8ECDF}"/>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4" name="Ink 73">
                  <a:extLst>
                    <a:ext uri="{FF2B5EF4-FFF2-40B4-BE49-F238E27FC236}">
                      <a16:creationId xmlns:a16="http://schemas.microsoft.com/office/drawing/2014/main" id="{06FE3B48-F518-DAB5-7660-9D180A6B09F3}"/>
                    </a:ext>
                  </a:extLst>
                </p14:cNvPr>
                <p14:cNvContentPartPr/>
                <p14:nvPr/>
              </p14:nvContentPartPr>
              <p14:xfrm>
                <a:off x="1633643" y="3484696"/>
                <a:ext cx="385920" cy="30960"/>
              </p14:xfrm>
            </p:contentPart>
          </mc:Choice>
          <mc:Fallback xmlns="">
            <p:pic>
              <p:nvPicPr>
                <p:cNvPr id="74" name="Ink 73">
                  <a:extLst>
                    <a:ext uri="{FF2B5EF4-FFF2-40B4-BE49-F238E27FC236}">
                      <a16:creationId xmlns:a16="http://schemas.microsoft.com/office/drawing/2014/main" id="{06FE3B48-F518-DAB5-7660-9D180A6B09F3}"/>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5" name="Ink 74">
                  <a:extLst>
                    <a:ext uri="{FF2B5EF4-FFF2-40B4-BE49-F238E27FC236}">
                      <a16:creationId xmlns:a16="http://schemas.microsoft.com/office/drawing/2014/main" id="{EFDC6125-E57E-C25D-51D5-5492B29268CF}"/>
                    </a:ext>
                  </a:extLst>
                </p14:cNvPr>
                <p14:cNvContentPartPr/>
                <p14:nvPr/>
              </p14:nvContentPartPr>
              <p14:xfrm>
                <a:off x="2127923" y="3129016"/>
                <a:ext cx="38520" cy="375480"/>
              </p14:xfrm>
            </p:contentPart>
          </mc:Choice>
          <mc:Fallback xmlns="">
            <p:pic>
              <p:nvPicPr>
                <p:cNvPr id="75" name="Ink 74">
                  <a:extLst>
                    <a:ext uri="{FF2B5EF4-FFF2-40B4-BE49-F238E27FC236}">
                      <a16:creationId xmlns:a16="http://schemas.microsoft.com/office/drawing/2014/main" id="{EFDC6125-E57E-C25D-51D5-5492B29268CF}"/>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76" name="Ink 75">
                  <a:extLst>
                    <a:ext uri="{FF2B5EF4-FFF2-40B4-BE49-F238E27FC236}">
                      <a16:creationId xmlns:a16="http://schemas.microsoft.com/office/drawing/2014/main" id="{0ACD306A-F4BC-2DD7-E11B-8D993DA8E64D}"/>
                    </a:ext>
                  </a:extLst>
                </p14:cNvPr>
                <p14:cNvContentPartPr/>
                <p14:nvPr/>
              </p14:nvContentPartPr>
              <p14:xfrm>
                <a:off x="2001203" y="3491176"/>
                <a:ext cx="153720" cy="13320"/>
              </p14:xfrm>
            </p:contentPart>
          </mc:Choice>
          <mc:Fallback xmlns="">
            <p:pic>
              <p:nvPicPr>
                <p:cNvPr id="76" name="Ink 75">
                  <a:extLst>
                    <a:ext uri="{FF2B5EF4-FFF2-40B4-BE49-F238E27FC236}">
                      <a16:creationId xmlns:a16="http://schemas.microsoft.com/office/drawing/2014/main" id="{0ACD306A-F4BC-2DD7-E11B-8D993DA8E64D}"/>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7" name="Ink 76">
                  <a:extLst>
                    <a:ext uri="{FF2B5EF4-FFF2-40B4-BE49-F238E27FC236}">
                      <a16:creationId xmlns:a16="http://schemas.microsoft.com/office/drawing/2014/main" id="{1B73C9F0-19D1-9A35-8CE7-EFA55645DA85}"/>
                    </a:ext>
                  </a:extLst>
                </p14:cNvPr>
                <p14:cNvContentPartPr/>
                <p14:nvPr/>
              </p14:nvContentPartPr>
              <p14:xfrm>
                <a:off x="2150243" y="3088336"/>
                <a:ext cx="567000" cy="493200"/>
              </p14:xfrm>
            </p:contentPart>
          </mc:Choice>
          <mc:Fallback xmlns="">
            <p:pic>
              <p:nvPicPr>
                <p:cNvPr id="77" name="Ink 76">
                  <a:extLst>
                    <a:ext uri="{FF2B5EF4-FFF2-40B4-BE49-F238E27FC236}">
                      <a16:creationId xmlns:a16="http://schemas.microsoft.com/office/drawing/2014/main" id="{1B73C9F0-19D1-9A35-8CE7-EFA55645DA85}"/>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8" name="Ink 77">
                  <a:extLst>
                    <a:ext uri="{FF2B5EF4-FFF2-40B4-BE49-F238E27FC236}">
                      <a16:creationId xmlns:a16="http://schemas.microsoft.com/office/drawing/2014/main" id="{97DBED3E-7FF0-45B9-5647-E6678EE096F1}"/>
                    </a:ext>
                  </a:extLst>
                </p14:cNvPr>
                <p14:cNvContentPartPr/>
                <p14:nvPr/>
              </p14:nvContentPartPr>
              <p14:xfrm>
                <a:off x="2171843" y="3522496"/>
                <a:ext cx="536760" cy="35640"/>
              </p14:xfrm>
            </p:contentPart>
          </mc:Choice>
          <mc:Fallback xmlns="">
            <p:pic>
              <p:nvPicPr>
                <p:cNvPr id="78" name="Ink 77">
                  <a:extLst>
                    <a:ext uri="{FF2B5EF4-FFF2-40B4-BE49-F238E27FC236}">
                      <a16:creationId xmlns:a16="http://schemas.microsoft.com/office/drawing/2014/main" id="{97DBED3E-7FF0-45B9-5647-E6678EE096F1}"/>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81" name="Ink 80">
                <a:extLst>
                  <a:ext uri="{FF2B5EF4-FFF2-40B4-BE49-F238E27FC236}">
                    <a16:creationId xmlns:a16="http://schemas.microsoft.com/office/drawing/2014/main" id="{D37EFEDF-2B65-61E8-BD41-B4B349B60E4D}"/>
                  </a:ext>
                </a:extLst>
              </p14:cNvPr>
              <p14:cNvContentPartPr/>
              <p14:nvPr/>
            </p14:nvContentPartPr>
            <p14:xfrm>
              <a:off x="2010923" y="556456"/>
              <a:ext cx="720" cy="11520"/>
            </p14:xfrm>
          </p:contentPart>
        </mc:Choice>
        <mc:Fallback xmlns="">
          <p:pic>
            <p:nvPicPr>
              <p:cNvPr id="81" name="Ink 80">
                <a:extLst>
                  <a:ext uri="{FF2B5EF4-FFF2-40B4-BE49-F238E27FC236}">
                    <a16:creationId xmlns:a16="http://schemas.microsoft.com/office/drawing/2014/main" id="{D37EFEDF-2B65-61E8-BD41-B4B349B60E4D}"/>
                  </a:ext>
                </a:extLst>
              </p:cNvPr>
              <p:cNvPicPr/>
              <p:nvPr/>
            </p:nvPicPr>
            <p:blipFill>
              <a:blip r:embed="rId67"/>
              <a:stretch>
                <a:fillRect/>
              </a:stretch>
            </p:blipFill>
            <p:spPr>
              <a:xfrm>
                <a:off x="1974923" y="484456"/>
                <a:ext cx="7236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2" name="Ink 81">
                <a:extLst>
                  <a:ext uri="{FF2B5EF4-FFF2-40B4-BE49-F238E27FC236}">
                    <a16:creationId xmlns:a16="http://schemas.microsoft.com/office/drawing/2014/main" id="{46624229-9473-16C2-D2FA-A5F79ADBB4F7}"/>
                  </a:ext>
                </a:extLst>
              </p14:cNvPr>
              <p14:cNvContentPartPr/>
              <p14:nvPr/>
            </p14:nvContentPartPr>
            <p14:xfrm>
              <a:off x="2023883" y="518296"/>
              <a:ext cx="2432880" cy="48600"/>
            </p14:xfrm>
          </p:contentPart>
        </mc:Choice>
        <mc:Fallback xmlns="">
          <p:pic>
            <p:nvPicPr>
              <p:cNvPr id="82" name="Ink 81">
                <a:extLst>
                  <a:ext uri="{FF2B5EF4-FFF2-40B4-BE49-F238E27FC236}">
                    <a16:creationId xmlns:a16="http://schemas.microsoft.com/office/drawing/2014/main" id="{46624229-9473-16C2-D2FA-A5F79ADBB4F7}"/>
                  </a:ext>
                </a:extLst>
              </p:cNvPr>
              <p:cNvPicPr/>
              <p:nvPr/>
            </p:nvPicPr>
            <p:blipFill>
              <a:blip r:embed="rId69"/>
              <a:stretch>
                <a:fillRect/>
              </a:stretch>
            </p:blipFill>
            <p:spPr>
              <a:xfrm>
                <a:off x="1987883" y="446296"/>
                <a:ext cx="250452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3" name="Ink 82">
                <a:extLst>
                  <a:ext uri="{FF2B5EF4-FFF2-40B4-BE49-F238E27FC236}">
                    <a16:creationId xmlns:a16="http://schemas.microsoft.com/office/drawing/2014/main" id="{110B0B3A-6F49-147A-2F48-C0CEA964F524}"/>
                  </a:ext>
                </a:extLst>
              </p14:cNvPr>
              <p14:cNvContentPartPr/>
              <p14:nvPr/>
            </p14:nvContentPartPr>
            <p14:xfrm>
              <a:off x="194363" y="866056"/>
              <a:ext cx="966240" cy="36720"/>
            </p14:xfrm>
          </p:contentPart>
        </mc:Choice>
        <mc:Fallback xmlns="">
          <p:pic>
            <p:nvPicPr>
              <p:cNvPr id="83" name="Ink 82">
                <a:extLst>
                  <a:ext uri="{FF2B5EF4-FFF2-40B4-BE49-F238E27FC236}">
                    <a16:creationId xmlns:a16="http://schemas.microsoft.com/office/drawing/2014/main" id="{110B0B3A-6F49-147A-2F48-C0CEA964F524}"/>
                  </a:ext>
                </a:extLst>
              </p:cNvPr>
              <p:cNvPicPr/>
              <p:nvPr/>
            </p:nvPicPr>
            <p:blipFill>
              <a:blip r:embed="rId71"/>
              <a:stretch>
                <a:fillRect/>
              </a:stretch>
            </p:blipFill>
            <p:spPr>
              <a:xfrm>
                <a:off x="158363" y="794416"/>
                <a:ext cx="10378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4" name="Ink 83">
                <a:extLst>
                  <a:ext uri="{FF2B5EF4-FFF2-40B4-BE49-F238E27FC236}">
                    <a16:creationId xmlns:a16="http://schemas.microsoft.com/office/drawing/2014/main" id="{E1C39008-C2D6-041A-43DC-580E7DD1E0EF}"/>
                  </a:ext>
                </a:extLst>
              </p14:cNvPr>
              <p14:cNvContentPartPr/>
              <p14:nvPr/>
            </p14:nvContentPartPr>
            <p14:xfrm>
              <a:off x="501443" y="1610896"/>
              <a:ext cx="319320" cy="1168920"/>
            </p14:xfrm>
          </p:contentPart>
        </mc:Choice>
        <mc:Fallback xmlns="">
          <p:pic>
            <p:nvPicPr>
              <p:cNvPr id="84" name="Ink 83">
                <a:extLst>
                  <a:ext uri="{FF2B5EF4-FFF2-40B4-BE49-F238E27FC236}">
                    <a16:creationId xmlns:a16="http://schemas.microsoft.com/office/drawing/2014/main" id="{E1C39008-C2D6-041A-43DC-580E7DD1E0EF}"/>
                  </a:ext>
                </a:extLst>
              </p:cNvPr>
              <p:cNvPicPr/>
              <p:nvPr/>
            </p:nvPicPr>
            <p:blipFill>
              <a:blip r:embed="rId73"/>
              <a:stretch>
                <a:fillRect/>
              </a:stretch>
            </p:blipFill>
            <p:spPr>
              <a:xfrm>
                <a:off x="465443" y="1538896"/>
                <a:ext cx="390960" cy="13125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5" name="Ink 84">
                <a:extLst>
                  <a:ext uri="{FF2B5EF4-FFF2-40B4-BE49-F238E27FC236}">
                    <a16:creationId xmlns:a16="http://schemas.microsoft.com/office/drawing/2014/main" id="{26786554-FAA2-A792-B698-B28F2D9FE58B}"/>
                  </a:ext>
                </a:extLst>
              </p14:cNvPr>
              <p14:cNvContentPartPr/>
              <p14:nvPr/>
            </p14:nvContentPartPr>
            <p14:xfrm>
              <a:off x="2189843" y="1919416"/>
              <a:ext cx="1548720" cy="299520"/>
            </p14:xfrm>
          </p:contentPart>
        </mc:Choice>
        <mc:Fallback xmlns="">
          <p:pic>
            <p:nvPicPr>
              <p:cNvPr id="85" name="Ink 84">
                <a:extLst>
                  <a:ext uri="{FF2B5EF4-FFF2-40B4-BE49-F238E27FC236}">
                    <a16:creationId xmlns:a16="http://schemas.microsoft.com/office/drawing/2014/main" id="{26786554-FAA2-A792-B698-B28F2D9FE58B}"/>
                  </a:ext>
                </a:extLst>
              </p:cNvPr>
              <p:cNvPicPr/>
              <p:nvPr/>
            </p:nvPicPr>
            <p:blipFill>
              <a:blip r:embed="rId75"/>
              <a:stretch>
                <a:fillRect/>
              </a:stretch>
            </p:blipFill>
            <p:spPr>
              <a:xfrm>
                <a:off x="2172203" y="1901776"/>
                <a:ext cx="1584360" cy="335160"/>
              </a:xfrm>
              <a:prstGeom prst="rect">
                <a:avLst/>
              </a:prstGeom>
            </p:spPr>
          </p:pic>
        </mc:Fallback>
      </mc:AlternateContent>
      <p:grpSp>
        <p:nvGrpSpPr>
          <p:cNvPr id="92" name="Group 91">
            <a:extLst>
              <a:ext uri="{FF2B5EF4-FFF2-40B4-BE49-F238E27FC236}">
                <a16:creationId xmlns:a16="http://schemas.microsoft.com/office/drawing/2014/main" id="{ABAFED42-B9FC-55AF-9536-07EC18FEF689}"/>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76">
              <p14:nvContentPartPr>
                <p14:cNvPr id="87" name="Ink 86">
                  <a:extLst>
                    <a:ext uri="{FF2B5EF4-FFF2-40B4-BE49-F238E27FC236}">
                      <a16:creationId xmlns:a16="http://schemas.microsoft.com/office/drawing/2014/main" id="{8CF80C4E-4BF8-1724-F605-40C17D94824B}"/>
                    </a:ext>
                  </a:extLst>
                </p14:cNvPr>
                <p14:cNvContentPartPr/>
                <p14:nvPr/>
              </p14:nvContentPartPr>
              <p14:xfrm>
                <a:off x="2647403" y="1530976"/>
                <a:ext cx="110880" cy="253440"/>
              </p14:xfrm>
            </p:contentPart>
          </mc:Choice>
          <mc:Fallback xmlns="">
            <p:pic>
              <p:nvPicPr>
                <p:cNvPr id="87" name="Ink 86">
                  <a:extLst>
                    <a:ext uri="{FF2B5EF4-FFF2-40B4-BE49-F238E27FC236}">
                      <a16:creationId xmlns:a16="http://schemas.microsoft.com/office/drawing/2014/main" id="{8CF80C4E-4BF8-1724-F605-40C17D94824B}"/>
                    </a:ext>
                  </a:extLst>
                </p:cNvPr>
                <p:cNvPicPr/>
                <p:nvPr/>
              </p:nvPicPr>
              <p:blipFill>
                <a:blip r:embed="rId77"/>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88" name="Ink 87">
                  <a:extLst>
                    <a:ext uri="{FF2B5EF4-FFF2-40B4-BE49-F238E27FC236}">
                      <a16:creationId xmlns:a16="http://schemas.microsoft.com/office/drawing/2014/main" id="{73565971-C09E-DF7C-76E8-5C5F330519C5}"/>
                    </a:ext>
                  </a:extLst>
                </p14:cNvPr>
                <p14:cNvContentPartPr/>
                <p14:nvPr/>
              </p14:nvContentPartPr>
              <p14:xfrm>
                <a:off x="2581883" y="1636816"/>
                <a:ext cx="176400" cy="39960"/>
              </p14:xfrm>
            </p:contentPart>
          </mc:Choice>
          <mc:Fallback xmlns="">
            <p:pic>
              <p:nvPicPr>
                <p:cNvPr id="88" name="Ink 87">
                  <a:extLst>
                    <a:ext uri="{FF2B5EF4-FFF2-40B4-BE49-F238E27FC236}">
                      <a16:creationId xmlns:a16="http://schemas.microsoft.com/office/drawing/2014/main" id="{73565971-C09E-DF7C-76E8-5C5F330519C5}"/>
                    </a:ext>
                  </a:extLst>
                </p:cNvPr>
                <p:cNvPicPr/>
                <p:nvPr/>
              </p:nvPicPr>
              <p:blipFill>
                <a:blip r:embed="rId79"/>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89" name="Ink 88">
                  <a:extLst>
                    <a:ext uri="{FF2B5EF4-FFF2-40B4-BE49-F238E27FC236}">
                      <a16:creationId xmlns:a16="http://schemas.microsoft.com/office/drawing/2014/main" id="{AC35FA9F-3CE2-3999-4553-AD1C471E7DB3}"/>
                    </a:ext>
                  </a:extLst>
                </p14:cNvPr>
                <p14:cNvContentPartPr/>
                <p14:nvPr/>
              </p14:nvContentPartPr>
              <p14:xfrm>
                <a:off x="2887523" y="1553296"/>
                <a:ext cx="104040" cy="198000"/>
              </p14:xfrm>
            </p:contentPart>
          </mc:Choice>
          <mc:Fallback xmlns="">
            <p:pic>
              <p:nvPicPr>
                <p:cNvPr id="89" name="Ink 88">
                  <a:extLst>
                    <a:ext uri="{FF2B5EF4-FFF2-40B4-BE49-F238E27FC236}">
                      <a16:creationId xmlns:a16="http://schemas.microsoft.com/office/drawing/2014/main" id="{AC35FA9F-3CE2-3999-4553-AD1C471E7DB3}"/>
                    </a:ext>
                  </a:extLst>
                </p:cNvPr>
                <p:cNvPicPr/>
                <p:nvPr/>
              </p:nvPicPr>
              <p:blipFill>
                <a:blip r:embed="rId81"/>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0" name="Ink 89">
                  <a:extLst>
                    <a:ext uri="{FF2B5EF4-FFF2-40B4-BE49-F238E27FC236}">
                      <a16:creationId xmlns:a16="http://schemas.microsoft.com/office/drawing/2014/main" id="{2E321F14-D189-ED82-3843-3F368D904997}"/>
                    </a:ext>
                  </a:extLst>
                </p14:cNvPr>
                <p14:cNvContentPartPr/>
                <p14:nvPr/>
              </p14:nvContentPartPr>
              <p14:xfrm>
                <a:off x="3102083" y="1565896"/>
                <a:ext cx="116640" cy="184320"/>
              </p14:xfrm>
            </p:contentPart>
          </mc:Choice>
          <mc:Fallback xmlns="">
            <p:pic>
              <p:nvPicPr>
                <p:cNvPr id="90" name="Ink 89">
                  <a:extLst>
                    <a:ext uri="{FF2B5EF4-FFF2-40B4-BE49-F238E27FC236}">
                      <a16:creationId xmlns:a16="http://schemas.microsoft.com/office/drawing/2014/main" id="{2E321F14-D189-ED82-3843-3F368D904997}"/>
                    </a:ext>
                  </a:extLst>
                </p:cNvPr>
                <p:cNvPicPr/>
                <p:nvPr/>
              </p:nvPicPr>
              <p:blipFill>
                <a:blip r:embed="rId83"/>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91" name="Ink 90">
                  <a:extLst>
                    <a:ext uri="{FF2B5EF4-FFF2-40B4-BE49-F238E27FC236}">
                      <a16:creationId xmlns:a16="http://schemas.microsoft.com/office/drawing/2014/main" id="{D3D25CAA-E792-69BC-6AA1-A096696812D0}"/>
                    </a:ext>
                  </a:extLst>
                </p14:cNvPr>
                <p14:cNvContentPartPr/>
                <p14:nvPr/>
              </p14:nvContentPartPr>
              <p14:xfrm>
                <a:off x="3295763" y="1582456"/>
                <a:ext cx="194400" cy="178200"/>
              </p14:xfrm>
            </p:contentPart>
          </mc:Choice>
          <mc:Fallback xmlns="">
            <p:pic>
              <p:nvPicPr>
                <p:cNvPr id="91" name="Ink 90">
                  <a:extLst>
                    <a:ext uri="{FF2B5EF4-FFF2-40B4-BE49-F238E27FC236}">
                      <a16:creationId xmlns:a16="http://schemas.microsoft.com/office/drawing/2014/main" id="{D3D25CAA-E792-69BC-6AA1-A096696812D0}"/>
                    </a:ext>
                  </a:extLst>
                </p:cNvPr>
                <p:cNvPicPr/>
                <p:nvPr/>
              </p:nvPicPr>
              <p:blipFill>
                <a:blip r:embed="rId85"/>
                <a:stretch>
                  <a:fillRect/>
                </a:stretch>
              </p:blipFill>
              <p:spPr>
                <a:xfrm>
                  <a:off x="3278123" y="1564816"/>
                  <a:ext cx="230040" cy="213840"/>
                </a:xfrm>
                <a:prstGeom prst="rect">
                  <a:avLst/>
                </a:prstGeom>
              </p:spPr>
            </p:pic>
          </mc:Fallback>
        </mc:AlternateContent>
      </p:grpSp>
    </p:spTree>
    <p:extLst>
      <p:ext uri="{BB962C8B-B14F-4D97-AF65-F5344CB8AC3E}">
        <p14:creationId xmlns:p14="http://schemas.microsoft.com/office/powerpoint/2010/main" val="1850960198"/>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34228" y="77929"/>
            <a:ext cx="3409772"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b="1"/>
              <a:t>Thumb up </a:t>
            </a:r>
            <a:r>
              <a:rPr lang="en-GB" sz="2400"/>
              <a:t>when you have fully read and understood the problem.</a:t>
            </a:r>
          </a:p>
        </p:txBody>
      </p:sp>
      <p:sp>
        <p:nvSpPr>
          <p:cNvPr id="3" name="TextBox 2">
            <a:extLst>
              <a:ext uri="{FF2B5EF4-FFF2-40B4-BE49-F238E27FC236}">
                <a16:creationId xmlns:a16="http://schemas.microsoft.com/office/drawing/2014/main" id="{797072DA-C182-4125-5F35-EE2278DB485A}"/>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5" name="Table 3">
                <a:extLst>
                  <a:ext uri="{FF2B5EF4-FFF2-40B4-BE49-F238E27FC236}">
                    <a16:creationId xmlns:a16="http://schemas.microsoft.com/office/drawing/2014/main" id="{14D65DDB-AECF-83F7-09C0-D74485B732C9}"/>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5" name="Table 3">
                <a:extLst>
                  <a:ext uri="{FF2B5EF4-FFF2-40B4-BE49-F238E27FC236}">
                    <a16:creationId xmlns:a16="http://schemas.microsoft.com/office/drawing/2014/main" id="{14D65DDB-AECF-83F7-09C0-D74485B732C9}"/>
                  </a:ext>
                </a:extLst>
              </p:cNvPr>
              <p:cNvGraphicFramePr>
                <a:graphicFrameLocks noGrp="1"/>
              </p:cNvGraphicFramePr>
              <p:nvPr>
                <p:extLst>
                  <p:ext uri="{D42A27DB-BD31-4B8C-83A1-F6EECF244321}">
                    <p14:modId xmlns:p14="http://schemas.microsoft.com/office/powerpoint/2010/main" val="200065887"/>
                  </p:ext>
                </p:extLst>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spTree>
    <p:extLst>
      <p:ext uri="{BB962C8B-B14F-4D97-AF65-F5344CB8AC3E}">
        <p14:creationId xmlns:p14="http://schemas.microsoft.com/office/powerpoint/2010/main" val="4192294235"/>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16" name="TextBox 15">
            <a:extLst>
              <a:ext uri="{FF2B5EF4-FFF2-40B4-BE49-F238E27FC236}">
                <a16:creationId xmlns:a16="http://schemas.microsoft.com/office/drawing/2014/main" id="{AF5DD96C-3AB9-D175-0647-B947DE9353E2}"/>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17" name="Table 3">
                <a:extLst>
                  <a:ext uri="{FF2B5EF4-FFF2-40B4-BE49-F238E27FC236}">
                    <a16:creationId xmlns:a16="http://schemas.microsoft.com/office/drawing/2014/main" id="{E6E332E2-DA87-BC00-EA86-90F3F1716740}"/>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17" name="Table 3">
                <a:extLst>
                  <a:ext uri="{FF2B5EF4-FFF2-40B4-BE49-F238E27FC236}">
                    <a16:creationId xmlns:a16="http://schemas.microsoft.com/office/drawing/2014/main" id="{E6E332E2-DA87-BC00-EA86-90F3F1716740}"/>
                  </a:ext>
                </a:extLst>
              </p:cNvPr>
              <p:cNvGraphicFramePr>
                <a:graphicFrameLocks noGrp="1"/>
              </p:cNvGraphicFramePr>
              <p:nvPr>
                <p:extLst>
                  <p:ext uri="{D42A27DB-BD31-4B8C-83A1-F6EECF244321}">
                    <p14:modId xmlns:p14="http://schemas.microsoft.com/office/powerpoint/2010/main" val="1333409003"/>
                  </p:ext>
                </p:extLst>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15" name="Group 14">
            <a:extLst>
              <a:ext uri="{FF2B5EF4-FFF2-40B4-BE49-F238E27FC236}">
                <a16:creationId xmlns:a16="http://schemas.microsoft.com/office/drawing/2014/main" id="{C91203D2-8346-D8BA-0B39-D6817F1583CE}"/>
              </a:ext>
            </a:extLst>
          </p:cNvPr>
          <p:cNvGrpSpPr/>
          <p:nvPr/>
        </p:nvGrpSpPr>
        <p:grpSpPr>
          <a:xfrm>
            <a:off x="3500337" y="1333696"/>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12" name="Ink 11">
                  <a:extLst>
                    <a:ext uri="{FF2B5EF4-FFF2-40B4-BE49-F238E27FC236}">
                      <a16:creationId xmlns:a16="http://schemas.microsoft.com/office/drawing/2014/main" id="{33A414BA-73F3-71EA-E8E3-684CDABB1994}"/>
                    </a:ext>
                  </a:extLst>
                </p14:cNvPr>
                <p14:cNvContentPartPr/>
                <p14:nvPr/>
              </p14:nvContentPartPr>
              <p14:xfrm>
                <a:off x="3500337" y="1341616"/>
                <a:ext cx="21600" cy="203400"/>
              </p14:xfrm>
            </p:contentPart>
          </mc:Choice>
          <mc:Fallback xmlns="">
            <p:pic>
              <p:nvPicPr>
                <p:cNvPr id="12" name="Ink 11">
                  <a:extLst>
                    <a:ext uri="{FF2B5EF4-FFF2-40B4-BE49-F238E27FC236}">
                      <a16:creationId xmlns:a16="http://schemas.microsoft.com/office/drawing/2014/main" id="{33A414BA-73F3-71EA-E8E3-684CDABB1994}"/>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3" name="Ink 12">
                  <a:extLst>
                    <a:ext uri="{FF2B5EF4-FFF2-40B4-BE49-F238E27FC236}">
                      <a16:creationId xmlns:a16="http://schemas.microsoft.com/office/drawing/2014/main" id="{6FC13650-E666-40F3-A961-14B454F859D8}"/>
                    </a:ext>
                  </a:extLst>
                </p14:cNvPr>
                <p14:cNvContentPartPr/>
                <p14:nvPr/>
              </p14:nvContentPartPr>
              <p14:xfrm>
                <a:off x="3658017" y="1382656"/>
                <a:ext cx="151920" cy="191880"/>
              </p14:xfrm>
            </p:contentPart>
          </mc:Choice>
          <mc:Fallback xmlns="">
            <p:pic>
              <p:nvPicPr>
                <p:cNvPr id="13" name="Ink 12">
                  <a:extLst>
                    <a:ext uri="{FF2B5EF4-FFF2-40B4-BE49-F238E27FC236}">
                      <a16:creationId xmlns:a16="http://schemas.microsoft.com/office/drawing/2014/main" id="{6FC13650-E666-40F3-A961-14B454F859D8}"/>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4" name="Ink 13">
                  <a:extLst>
                    <a:ext uri="{FF2B5EF4-FFF2-40B4-BE49-F238E27FC236}">
                      <a16:creationId xmlns:a16="http://schemas.microsoft.com/office/drawing/2014/main" id="{47DBF539-16B9-249C-C2FF-134381BD39CA}"/>
                    </a:ext>
                  </a:extLst>
                </p14:cNvPr>
                <p14:cNvContentPartPr/>
                <p14:nvPr/>
              </p14:nvContentPartPr>
              <p14:xfrm>
                <a:off x="3674577" y="1333696"/>
                <a:ext cx="173520" cy="58680"/>
              </p14:xfrm>
            </p:contentPart>
          </mc:Choice>
          <mc:Fallback xmlns="">
            <p:pic>
              <p:nvPicPr>
                <p:cNvPr id="14" name="Ink 13">
                  <a:extLst>
                    <a:ext uri="{FF2B5EF4-FFF2-40B4-BE49-F238E27FC236}">
                      <a16:creationId xmlns:a16="http://schemas.microsoft.com/office/drawing/2014/main" id="{47DBF539-16B9-249C-C2FF-134381BD39CA}"/>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21" name="Group 20">
            <a:extLst>
              <a:ext uri="{FF2B5EF4-FFF2-40B4-BE49-F238E27FC236}">
                <a16:creationId xmlns:a16="http://schemas.microsoft.com/office/drawing/2014/main" id="{CF06B1EF-B2B1-B40A-0B16-A8E4435AC6F0}"/>
              </a:ext>
            </a:extLst>
          </p:cNvPr>
          <p:cNvGrpSpPr/>
          <p:nvPr/>
        </p:nvGrpSpPr>
        <p:grpSpPr>
          <a:xfrm>
            <a:off x="3421137" y="1765336"/>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18" name="Ink 17">
                  <a:extLst>
                    <a:ext uri="{FF2B5EF4-FFF2-40B4-BE49-F238E27FC236}">
                      <a16:creationId xmlns:a16="http://schemas.microsoft.com/office/drawing/2014/main" id="{B0F62BE5-3A1A-FBA5-A0A1-750171F0140E}"/>
                    </a:ext>
                  </a:extLst>
                </p14:cNvPr>
                <p14:cNvContentPartPr/>
                <p14:nvPr/>
              </p14:nvContentPartPr>
              <p14:xfrm>
                <a:off x="3421137" y="1787296"/>
                <a:ext cx="129600" cy="178200"/>
              </p14:xfrm>
            </p:contentPart>
          </mc:Choice>
          <mc:Fallback xmlns="">
            <p:pic>
              <p:nvPicPr>
                <p:cNvPr id="18" name="Ink 17">
                  <a:extLst>
                    <a:ext uri="{FF2B5EF4-FFF2-40B4-BE49-F238E27FC236}">
                      <a16:creationId xmlns:a16="http://schemas.microsoft.com/office/drawing/2014/main" id="{B0F62BE5-3A1A-FBA5-A0A1-750171F0140E}"/>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9" name="Ink 18">
                  <a:extLst>
                    <a:ext uri="{FF2B5EF4-FFF2-40B4-BE49-F238E27FC236}">
                      <a16:creationId xmlns:a16="http://schemas.microsoft.com/office/drawing/2014/main" id="{C192E400-250B-A9BE-E042-59E8380075B8}"/>
                    </a:ext>
                  </a:extLst>
                </p14:cNvPr>
                <p14:cNvContentPartPr/>
                <p14:nvPr/>
              </p14:nvContentPartPr>
              <p14:xfrm>
                <a:off x="3673857" y="1792696"/>
                <a:ext cx="166680" cy="173880"/>
              </p14:xfrm>
            </p:contentPart>
          </mc:Choice>
          <mc:Fallback xmlns="">
            <p:pic>
              <p:nvPicPr>
                <p:cNvPr id="19" name="Ink 18">
                  <a:extLst>
                    <a:ext uri="{FF2B5EF4-FFF2-40B4-BE49-F238E27FC236}">
                      <a16:creationId xmlns:a16="http://schemas.microsoft.com/office/drawing/2014/main" id="{C192E400-250B-A9BE-E042-59E8380075B8}"/>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0" name="Ink 19">
                  <a:extLst>
                    <a:ext uri="{FF2B5EF4-FFF2-40B4-BE49-F238E27FC236}">
                      <a16:creationId xmlns:a16="http://schemas.microsoft.com/office/drawing/2014/main" id="{E5B64858-26B0-20BC-9E5A-80669E4B41FC}"/>
                    </a:ext>
                  </a:extLst>
                </p14:cNvPr>
                <p14:cNvContentPartPr/>
                <p14:nvPr/>
              </p14:nvContentPartPr>
              <p14:xfrm>
                <a:off x="3680337" y="1765336"/>
                <a:ext cx="161640" cy="43200"/>
              </p14:xfrm>
            </p:contentPart>
          </mc:Choice>
          <mc:Fallback xmlns="">
            <p:pic>
              <p:nvPicPr>
                <p:cNvPr id="20" name="Ink 19">
                  <a:extLst>
                    <a:ext uri="{FF2B5EF4-FFF2-40B4-BE49-F238E27FC236}">
                      <a16:creationId xmlns:a16="http://schemas.microsoft.com/office/drawing/2014/main" id="{E5B64858-26B0-20BC-9E5A-80669E4B41FC}"/>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25" name="Group 24">
            <a:extLst>
              <a:ext uri="{FF2B5EF4-FFF2-40B4-BE49-F238E27FC236}">
                <a16:creationId xmlns:a16="http://schemas.microsoft.com/office/drawing/2014/main" id="{FBA37469-BAED-C51B-D87E-0D64D74CD2B3}"/>
              </a:ext>
            </a:extLst>
          </p:cNvPr>
          <p:cNvGrpSpPr/>
          <p:nvPr/>
        </p:nvGrpSpPr>
        <p:grpSpPr>
          <a:xfrm>
            <a:off x="3405657" y="2171776"/>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22" name="Ink 21">
                  <a:extLst>
                    <a:ext uri="{FF2B5EF4-FFF2-40B4-BE49-F238E27FC236}">
                      <a16:creationId xmlns:a16="http://schemas.microsoft.com/office/drawing/2014/main" id="{3EE57533-CF24-90CA-FA16-D59B19FB5915}"/>
                    </a:ext>
                  </a:extLst>
                </p14:cNvPr>
                <p14:cNvContentPartPr/>
                <p14:nvPr/>
              </p14:nvContentPartPr>
              <p14:xfrm>
                <a:off x="3405657" y="2171776"/>
                <a:ext cx="131400" cy="226080"/>
              </p14:xfrm>
            </p:contentPart>
          </mc:Choice>
          <mc:Fallback xmlns="">
            <p:pic>
              <p:nvPicPr>
                <p:cNvPr id="22" name="Ink 21">
                  <a:extLst>
                    <a:ext uri="{FF2B5EF4-FFF2-40B4-BE49-F238E27FC236}">
                      <a16:creationId xmlns:a16="http://schemas.microsoft.com/office/drawing/2014/main" id="{3EE57533-CF24-90CA-FA16-D59B19FB5915}"/>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3" name="Ink 22">
                  <a:extLst>
                    <a:ext uri="{FF2B5EF4-FFF2-40B4-BE49-F238E27FC236}">
                      <a16:creationId xmlns:a16="http://schemas.microsoft.com/office/drawing/2014/main" id="{F9488C1E-E98E-E4BF-7E11-20EAFE6B2E04}"/>
                    </a:ext>
                  </a:extLst>
                </p14:cNvPr>
                <p14:cNvContentPartPr/>
                <p14:nvPr/>
              </p14:nvContentPartPr>
              <p14:xfrm>
                <a:off x="3686097" y="2187616"/>
                <a:ext cx="153000" cy="194040"/>
              </p14:xfrm>
            </p:contentPart>
          </mc:Choice>
          <mc:Fallback xmlns="">
            <p:pic>
              <p:nvPicPr>
                <p:cNvPr id="23" name="Ink 22">
                  <a:extLst>
                    <a:ext uri="{FF2B5EF4-FFF2-40B4-BE49-F238E27FC236}">
                      <a16:creationId xmlns:a16="http://schemas.microsoft.com/office/drawing/2014/main" id="{F9488C1E-E98E-E4BF-7E11-20EAFE6B2E04}"/>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4" name="Ink 23">
                  <a:extLst>
                    <a:ext uri="{FF2B5EF4-FFF2-40B4-BE49-F238E27FC236}">
                      <a16:creationId xmlns:a16="http://schemas.microsoft.com/office/drawing/2014/main" id="{8C5F3185-BDD0-2BD1-C408-87C86F66A634}"/>
                    </a:ext>
                  </a:extLst>
                </p14:cNvPr>
                <p14:cNvContentPartPr/>
                <p14:nvPr/>
              </p14:nvContentPartPr>
              <p14:xfrm>
                <a:off x="3702297" y="2176456"/>
                <a:ext cx="191160" cy="45720"/>
              </p14:xfrm>
            </p:contentPart>
          </mc:Choice>
          <mc:Fallback xmlns="">
            <p:pic>
              <p:nvPicPr>
                <p:cNvPr id="24" name="Ink 23">
                  <a:extLst>
                    <a:ext uri="{FF2B5EF4-FFF2-40B4-BE49-F238E27FC236}">
                      <a16:creationId xmlns:a16="http://schemas.microsoft.com/office/drawing/2014/main" id="{8C5F3185-BDD0-2BD1-C408-87C86F66A634}"/>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29" name="Group 28">
            <a:extLst>
              <a:ext uri="{FF2B5EF4-FFF2-40B4-BE49-F238E27FC236}">
                <a16:creationId xmlns:a16="http://schemas.microsoft.com/office/drawing/2014/main" id="{969E35F8-32E2-F002-2E7F-70D55AC34AE0}"/>
              </a:ext>
            </a:extLst>
          </p:cNvPr>
          <p:cNvGrpSpPr/>
          <p:nvPr/>
        </p:nvGrpSpPr>
        <p:grpSpPr>
          <a:xfrm>
            <a:off x="3436257" y="2546896"/>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26" name="Ink 25">
                  <a:extLst>
                    <a:ext uri="{FF2B5EF4-FFF2-40B4-BE49-F238E27FC236}">
                      <a16:creationId xmlns:a16="http://schemas.microsoft.com/office/drawing/2014/main" id="{E617F3D9-1987-9F27-716C-11F7911241A8}"/>
                    </a:ext>
                  </a:extLst>
                </p14:cNvPr>
                <p14:cNvContentPartPr/>
                <p14:nvPr/>
              </p14:nvContentPartPr>
              <p14:xfrm>
                <a:off x="3436257" y="2563456"/>
                <a:ext cx="117000" cy="186120"/>
              </p14:xfrm>
            </p:contentPart>
          </mc:Choice>
          <mc:Fallback xmlns="">
            <p:pic>
              <p:nvPicPr>
                <p:cNvPr id="26" name="Ink 25">
                  <a:extLst>
                    <a:ext uri="{FF2B5EF4-FFF2-40B4-BE49-F238E27FC236}">
                      <a16:creationId xmlns:a16="http://schemas.microsoft.com/office/drawing/2014/main" id="{E617F3D9-1987-9F27-716C-11F7911241A8}"/>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7" name="Ink 26">
                  <a:extLst>
                    <a:ext uri="{FF2B5EF4-FFF2-40B4-BE49-F238E27FC236}">
                      <a16:creationId xmlns:a16="http://schemas.microsoft.com/office/drawing/2014/main" id="{0F76202D-3A74-19CE-EC97-F44F905BC1FB}"/>
                    </a:ext>
                  </a:extLst>
                </p14:cNvPr>
                <p14:cNvContentPartPr/>
                <p14:nvPr/>
              </p14:nvContentPartPr>
              <p14:xfrm>
                <a:off x="3472617" y="2546896"/>
                <a:ext cx="164520" cy="47160"/>
              </p14:xfrm>
            </p:contentPart>
          </mc:Choice>
          <mc:Fallback xmlns="">
            <p:pic>
              <p:nvPicPr>
                <p:cNvPr id="27" name="Ink 26">
                  <a:extLst>
                    <a:ext uri="{FF2B5EF4-FFF2-40B4-BE49-F238E27FC236}">
                      <a16:creationId xmlns:a16="http://schemas.microsoft.com/office/drawing/2014/main" id="{0F76202D-3A74-19CE-EC97-F44F905BC1FB}"/>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8" name="Ink 27">
                  <a:extLst>
                    <a:ext uri="{FF2B5EF4-FFF2-40B4-BE49-F238E27FC236}">
                      <a16:creationId xmlns:a16="http://schemas.microsoft.com/office/drawing/2014/main" id="{A2F579B0-942D-E59C-24FD-221714E1779B}"/>
                    </a:ext>
                  </a:extLst>
                </p14:cNvPr>
                <p14:cNvContentPartPr/>
                <p14:nvPr/>
              </p14:nvContentPartPr>
              <p14:xfrm>
                <a:off x="3709497" y="2562376"/>
                <a:ext cx="146160" cy="175680"/>
              </p14:xfrm>
            </p:contentPart>
          </mc:Choice>
          <mc:Fallback xmlns="">
            <p:pic>
              <p:nvPicPr>
                <p:cNvPr id="28" name="Ink 27">
                  <a:extLst>
                    <a:ext uri="{FF2B5EF4-FFF2-40B4-BE49-F238E27FC236}">
                      <a16:creationId xmlns:a16="http://schemas.microsoft.com/office/drawing/2014/main" id="{A2F579B0-942D-E59C-24FD-221714E1779B}"/>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34" name="Group 33">
            <a:extLst>
              <a:ext uri="{FF2B5EF4-FFF2-40B4-BE49-F238E27FC236}">
                <a16:creationId xmlns:a16="http://schemas.microsoft.com/office/drawing/2014/main" id="{47591B27-AB24-D961-3A81-502BD0E82EF8}"/>
              </a:ext>
            </a:extLst>
          </p:cNvPr>
          <p:cNvGrpSpPr/>
          <p:nvPr/>
        </p:nvGrpSpPr>
        <p:grpSpPr>
          <a:xfrm>
            <a:off x="3367137" y="2946856"/>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30" name="Ink 29">
                  <a:extLst>
                    <a:ext uri="{FF2B5EF4-FFF2-40B4-BE49-F238E27FC236}">
                      <a16:creationId xmlns:a16="http://schemas.microsoft.com/office/drawing/2014/main" id="{9824B6FB-FB1E-0F9D-8537-E881D1BBCB86}"/>
                    </a:ext>
                  </a:extLst>
                </p14:cNvPr>
                <p14:cNvContentPartPr/>
                <p14:nvPr/>
              </p14:nvContentPartPr>
              <p14:xfrm>
                <a:off x="3367137" y="2958376"/>
                <a:ext cx="183240" cy="202680"/>
              </p14:xfrm>
            </p:contentPart>
          </mc:Choice>
          <mc:Fallback xmlns="">
            <p:pic>
              <p:nvPicPr>
                <p:cNvPr id="30" name="Ink 29">
                  <a:extLst>
                    <a:ext uri="{FF2B5EF4-FFF2-40B4-BE49-F238E27FC236}">
                      <a16:creationId xmlns:a16="http://schemas.microsoft.com/office/drawing/2014/main" id="{9824B6FB-FB1E-0F9D-8537-E881D1BBCB86}"/>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31" name="Ink 30">
                  <a:extLst>
                    <a:ext uri="{FF2B5EF4-FFF2-40B4-BE49-F238E27FC236}">
                      <a16:creationId xmlns:a16="http://schemas.microsoft.com/office/drawing/2014/main" id="{A3D97543-707E-5339-B1C2-2D7C1174C7E5}"/>
                    </a:ext>
                  </a:extLst>
                </p14:cNvPr>
                <p14:cNvContentPartPr/>
                <p14:nvPr/>
              </p14:nvContentPartPr>
              <p14:xfrm>
                <a:off x="3425457" y="3051976"/>
                <a:ext cx="204840" cy="33120"/>
              </p14:xfrm>
            </p:contentPart>
          </mc:Choice>
          <mc:Fallback xmlns="">
            <p:pic>
              <p:nvPicPr>
                <p:cNvPr id="31" name="Ink 30">
                  <a:extLst>
                    <a:ext uri="{FF2B5EF4-FFF2-40B4-BE49-F238E27FC236}">
                      <a16:creationId xmlns:a16="http://schemas.microsoft.com/office/drawing/2014/main" id="{A3D97543-707E-5339-B1C2-2D7C1174C7E5}"/>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2" name="Ink 31">
                  <a:extLst>
                    <a:ext uri="{FF2B5EF4-FFF2-40B4-BE49-F238E27FC236}">
                      <a16:creationId xmlns:a16="http://schemas.microsoft.com/office/drawing/2014/main" id="{9AC646B6-D94B-810D-617F-FE8CFE554B73}"/>
                    </a:ext>
                  </a:extLst>
                </p14:cNvPr>
                <p14:cNvContentPartPr/>
                <p14:nvPr/>
              </p14:nvContentPartPr>
              <p14:xfrm>
                <a:off x="3748737" y="2951536"/>
                <a:ext cx="130320" cy="209520"/>
              </p14:xfrm>
            </p:contentPart>
          </mc:Choice>
          <mc:Fallback xmlns="">
            <p:pic>
              <p:nvPicPr>
                <p:cNvPr id="32" name="Ink 31">
                  <a:extLst>
                    <a:ext uri="{FF2B5EF4-FFF2-40B4-BE49-F238E27FC236}">
                      <a16:creationId xmlns:a16="http://schemas.microsoft.com/office/drawing/2014/main" id="{9AC646B6-D94B-810D-617F-FE8CFE554B73}"/>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33" name="Ink 32">
                  <a:extLst>
                    <a:ext uri="{FF2B5EF4-FFF2-40B4-BE49-F238E27FC236}">
                      <a16:creationId xmlns:a16="http://schemas.microsoft.com/office/drawing/2014/main" id="{865C6789-B834-2470-6102-5E337C495AF1}"/>
                    </a:ext>
                  </a:extLst>
                </p14:cNvPr>
                <p14:cNvContentPartPr/>
                <p14:nvPr/>
              </p14:nvContentPartPr>
              <p14:xfrm>
                <a:off x="3781497" y="2946856"/>
                <a:ext cx="159120" cy="43200"/>
              </p14:xfrm>
            </p:contentPart>
          </mc:Choice>
          <mc:Fallback xmlns="">
            <p:pic>
              <p:nvPicPr>
                <p:cNvPr id="33" name="Ink 32">
                  <a:extLst>
                    <a:ext uri="{FF2B5EF4-FFF2-40B4-BE49-F238E27FC236}">
                      <a16:creationId xmlns:a16="http://schemas.microsoft.com/office/drawing/2014/main" id="{865C6789-B834-2470-6102-5E337C495AF1}"/>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47" name="Group 46">
            <a:extLst>
              <a:ext uri="{FF2B5EF4-FFF2-40B4-BE49-F238E27FC236}">
                <a16:creationId xmlns:a16="http://schemas.microsoft.com/office/drawing/2014/main" id="{0FAE3333-6F35-53E4-DDE6-419CF34D273B}"/>
              </a:ext>
            </a:extLst>
          </p:cNvPr>
          <p:cNvGrpSpPr/>
          <p:nvPr/>
        </p:nvGrpSpPr>
        <p:grpSpPr>
          <a:xfrm>
            <a:off x="3232137" y="938416"/>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35" name="Ink 34">
                  <a:extLst>
                    <a:ext uri="{FF2B5EF4-FFF2-40B4-BE49-F238E27FC236}">
                      <a16:creationId xmlns:a16="http://schemas.microsoft.com/office/drawing/2014/main" id="{AAF1CC79-A217-B44A-8489-7FF4D4670363}"/>
                    </a:ext>
                  </a:extLst>
                </p14:cNvPr>
                <p14:cNvContentPartPr/>
                <p14:nvPr/>
              </p14:nvContentPartPr>
              <p14:xfrm>
                <a:off x="3237897" y="1010056"/>
                <a:ext cx="30960" cy="147960"/>
              </p14:xfrm>
            </p:contentPart>
          </mc:Choice>
          <mc:Fallback xmlns="">
            <p:pic>
              <p:nvPicPr>
                <p:cNvPr id="35" name="Ink 34">
                  <a:extLst>
                    <a:ext uri="{FF2B5EF4-FFF2-40B4-BE49-F238E27FC236}">
                      <a16:creationId xmlns:a16="http://schemas.microsoft.com/office/drawing/2014/main" id="{AAF1CC79-A217-B44A-8489-7FF4D4670363}"/>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6" name="Ink 35">
                  <a:extLst>
                    <a:ext uri="{FF2B5EF4-FFF2-40B4-BE49-F238E27FC236}">
                      <a16:creationId xmlns:a16="http://schemas.microsoft.com/office/drawing/2014/main" id="{080F53E1-65A8-6986-112A-F0F7D15B9ABE}"/>
                    </a:ext>
                  </a:extLst>
                </p14:cNvPr>
                <p14:cNvContentPartPr/>
                <p14:nvPr/>
              </p14:nvContentPartPr>
              <p14:xfrm>
                <a:off x="3232137" y="975856"/>
                <a:ext cx="141840" cy="138960"/>
              </p14:xfrm>
            </p:contentPart>
          </mc:Choice>
          <mc:Fallback xmlns="">
            <p:pic>
              <p:nvPicPr>
                <p:cNvPr id="36" name="Ink 35">
                  <a:extLst>
                    <a:ext uri="{FF2B5EF4-FFF2-40B4-BE49-F238E27FC236}">
                      <a16:creationId xmlns:a16="http://schemas.microsoft.com/office/drawing/2014/main" id="{080F53E1-65A8-6986-112A-F0F7D15B9ABE}"/>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7" name="Ink 36">
                  <a:extLst>
                    <a:ext uri="{FF2B5EF4-FFF2-40B4-BE49-F238E27FC236}">
                      <a16:creationId xmlns:a16="http://schemas.microsoft.com/office/drawing/2014/main" id="{F0487BC6-F78C-3BEC-7399-DFB15F9F94C0}"/>
                    </a:ext>
                  </a:extLst>
                </p14:cNvPr>
                <p14:cNvContentPartPr/>
                <p14:nvPr/>
              </p14:nvContentPartPr>
              <p14:xfrm>
                <a:off x="3409977" y="1038856"/>
                <a:ext cx="26640" cy="87480"/>
              </p14:xfrm>
            </p:contentPart>
          </mc:Choice>
          <mc:Fallback xmlns="">
            <p:pic>
              <p:nvPicPr>
                <p:cNvPr id="37" name="Ink 36">
                  <a:extLst>
                    <a:ext uri="{FF2B5EF4-FFF2-40B4-BE49-F238E27FC236}">
                      <a16:creationId xmlns:a16="http://schemas.microsoft.com/office/drawing/2014/main" id="{F0487BC6-F78C-3BEC-7399-DFB15F9F94C0}"/>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40" name="Ink 39">
                  <a:extLst>
                    <a:ext uri="{FF2B5EF4-FFF2-40B4-BE49-F238E27FC236}">
                      <a16:creationId xmlns:a16="http://schemas.microsoft.com/office/drawing/2014/main" id="{0A6217D9-7531-9241-F66F-8E20A3AA6F60}"/>
                    </a:ext>
                  </a:extLst>
                </p14:cNvPr>
                <p14:cNvContentPartPr/>
                <p14:nvPr/>
              </p14:nvContentPartPr>
              <p14:xfrm>
                <a:off x="3475857" y="938416"/>
                <a:ext cx="64440" cy="182160"/>
              </p14:xfrm>
            </p:contentPart>
          </mc:Choice>
          <mc:Fallback xmlns="">
            <p:pic>
              <p:nvPicPr>
                <p:cNvPr id="40" name="Ink 39">
                  <a:extLst>
                    <a:ext uri="{FF2B5EF4-FFF2-40B4-BE49-F238E27FC236}">
                      <a16:creationId xmlns:a16="http://schemas.microsoft.com/office/drawing/2014/main" id="{0A6217D9-7531-9241-F66F-8E20A3AA6F60}"/>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2" name="Ink 41">
                  <a:extLst>
                    <a:ext uri="{FF2B5EF4-FFF2-40B4-BE49-F238E27FC236}">
                      <a16:creationId xmlns:a16="http://schemas.microsoft.com/office/drawing/2014/main" id="{214B581F-8B7E-944A-5C7D-CF77A2231755}"/>
                    </a:ext>
                  </a:extLst>
                </p14:cNvPr>
                <p14:cNvContentPartPr/>
                <p14:nvPr/>
              </p14:nvContentPartPr>
              <p14:xfrm>
                <a:off x="3589257" y="1038856"/>
                <a:ext cx="83160" cy="164520"/>
              </p14:xfrm>
            </p:contentPart>
          </mc:Choice>
          <mc:Fallback xmlns="">
            <p:pic>
              <p:nvPicPr>
                <p:cNvPr id="42" name="Ink 41">
                  <a:extLst>
                    <a:ext uri="{FF2B5EF4-FFF2-40B4-BE49-F238E27FC236}">
                      <a16:creationId xmlns:a16="http://schemas.microsoft.com/office/drawing/2014/main" id="{214B581F-8B7E-944A-5C7D-CF77A2231755}"/>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3" name="Ink 42">
                  <a:extLst>
                    <a:ext uri="{FF2B5EF4-FFF2-40B4-BE49-F238E27FC236}">
                      <a16:creationId xmlns:a16="http://schemas.microsoft.com/office/drawing/2014/main" id="{0BDA9DDD-94E1-2C1A-D83A-E1FD2453140D}"/>
                    </a:ext>
                  </a:extLst>
                </p14:cNvPr>
                <p14:cNvContentPartPr/>
                <p14:nvPr/>
              </p14:nvContentPartPr>
              <p14:xfrm>
                <a:off x="3719217" y="1068376"/>
                <a:ext cx="57960" cy="56520"/>
              </p14:xfrm>
            </p:contentPart>
          </mc:Choice>
          <mc:Fallback xmlns="">
            <p:pic>
              <p:nvPicPr>
                <p:cNvPr id="43" name="Ink 42">
                  <a:extLst>
                    <a:ext uri="{FF2B5EF4-FFF2-40B4-BE49-F238E27FC236}">
                      <a16:creationId xmlns:a16="http://schemas.microsoft.com/office/drawing/2014/main" id="{0BDA9DDD-94E1-2C1A-D83A-E1FD2453140D}"/>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4" name="Ink 43">
                  <a:extLst>
                    <a:ext uri="{FF2B5EF4-FFF2-40B4-BE49-F238E27FC236}">
                      <a16:creationId xmlns:a16="http://schemas.microsoft.com/office/drawing/2014/main" id="{BC9081EF-F7EE-E61E-2BAB-152354341064}"/>
                    </a:ext>
                  </a:extLst>
                </p14:cNvPr>
                <p14:cNvContentPartPr/>
                <p14:nvPr/>
              </p14:nvContentPartPr>
              <p14:xfrm>
                <a:off x="3849897" y="1086736"/>
                <a:ext cx="13680" cy="24120"/>
              </p14:xfrm>
            </p:contentPart>
          </mc:Choice>
          <mc:Fallback xmlns="">
            <p:pic>
              <p:nvPicPr>
                <p:cNvPr id="44" name="Ink 43">
                  <a:extLst>
                    <a:ext uri="{FF2B5EF4-FFF2-40B4-BE49-F238E27FC236}">
                      <a16:creationId xmlns:a16="http://schemas.microsoft.com/office/drawing/2014/main" id="{BC9081EF-F7EE-E61E-2BAB-152354341064}"/>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45" name="Ink 44">
                  <a:extLst>
                    <a:ext uri="{FF2B5EF4-FFF2-40B4-BE49-F238E27FC236}">
                      <a16:creationId xmlns:a16="http://schemas.microsoft.com/office/drawing/2014/main" id="{ECB0554C-4EB8-1E3B-47A5-C10F304448D4}"/>
                    </a:ext>
                  </a:extLst>
                </p14:cNvPr>
                <p14:cNvContentPartPr/>
                <p14:nvPr/>
              </p14:nvContentPartPr>
              <p14:xfrm>
                <a:off x="3883737" y="1075936"/>
                <a:ext cx="111240" cy="71640"/>
              </p14:xfrm>
            </p:contentPart>
          </mc:Choice>
          <mc:Fallback xmlns="">
            <p:pic>
              <p:nvPicPr>
                <p:cNvPr id="45" name="Ink 44">
                  <a:extLst>
                    <a:ext uri="{FF2B5EF4-FFF2-40B4-BE49-F238E27FC236}">
                      <a16:creationId xmlns:a16="http://schemas.microsoft.com/office/drawing/2014/main" id="{ECB0554C-4EB8-1E3B-47A5-C10F304448D4}"/>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6" name="Ink 45">
                  <a:extLst>
                    <a:ext uri="{FF2B5EF4-FFF2-40B4-BE49-F238E27FC236}">
                      <a16:creationId xmlns:a16="http://schemas.microsoft.com/office/drawing/2014/main" id="{4CB3ABB5-C777-2535-39AD-9DF836CBA14B}"/>
                    </a:ext>
                  </a:extLst>
                </p14:cNvPr>
                <p14:cNvContentPartPr/>
                <p14:nvPr/>
              </p14:nvContentPartPr>
              <p14:xfrm>
                <a:off x="4022697" y="956056"/>
                <a:ext cx="109080" cy="164160"/>
              </p14:xfrm>
            </p:contentPart>
          </mc:Choice>
          <mc:Fallback xmlns="">
            <p:pic>
              <p:nvPicPr>
                <p:cNvPr id="46" name="Ink 45">
                  <a:extLst>
                    <a:ext uri="{FF2B5EF4-FFF2-40B4-BE49-F238E27FC236}">
                      <a16:creationId xmlns:a16="http://schemas.microsoft.com/office/drawing/2014/main" id="{4CB3ABB5-C777-2535-39AD-9DF836CBA14B}"/>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48" name="Ink 47">
                <a:extLst>
                  <a:ext uri="{FF2B5EF4-FFF2-40B4-BE49-F238E27FC236}">
                    <a16:creationId xmlns:a16="http://schemas.microsoft.com/office/drawing/2014/main" id="{480403F9-975E-0147-0974-AF35A880AE3E}"/>
                  </a:ext>
                </a:extLst>
              </p14:cNvPr>
              <p14:cNvContentPartPr/>
              <p14:nvPr/>
            </p14:nvContentPartPr>
            <p14:xfrm>
              <a:off x="3827577" y="963616"/>
              <a:ext cx="3240" cy="9000"/>
            </p14:xfrm>
          </p:contentPart>
        </mc:Choice>
        <mc:Fallback xmlns="">
          <p:pic>
            <p:nvPicPr>
              <p:cNvPr id="48" name="Ink 47">
                <a:extLst>
                  <a:ext uri="{FF2B5EF4-FFF2-40B4-BE49-F238E27FC236}">
                    <a16:creationId xmlns:a16="http://schemas.microsoft.com/office/drawing/2014/main" id="{480403F9-975E-0147-0974-AF35A880AE3E}"/>
                  </a:ext>
                </a:extLst>
              </p:cNvPr>
              <p:cNvPicPr/>
              <p:nvPr/>
            </p:nvPicPr>
            <p:blipFill>
              <a:blip r:embed="rId54"/>
              <a:stretch>
                <a:fillRect/>
              </a:stretch>
            </p:blipFill>
            <p:spPr>
              <a:xfrm>
                <a:off x="3809577" y="945976"/>
                <a:ext cx="38880" cy="44640"/>
              </a:xfrm>
              <a:prstGeom prst="rect">
                <a:avLst/>
              </a:prstGeom>
            </p:spPr>
          </p:pic>
        </mc:Fallback>
      </mc:AlternateContent>
    </p:spTree>
    <p:extLst>
      <p:ext uri="{BB962C8B-B14F-4D97-AF65-F5344CB8AC3E}">
        <p14:creationId xmlns:p14="http://schemas.microsoft.com/office/powerpoint/2010/main" val="1104164644"/>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103" name="Rectangle: Rounded Corners 102">
            <a:extLst>
              <a:ext uri="{FF2B5EF4-FFF2-40B4-BE49-F238E27FC236}">
                <a16:creationId xmlns:a16="http://schemas.microsoft.com/office/drawing/2014/main" id="{E452F439-D3BF-0633-133F-07A019EF7C9E}"/>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0" name="TextBox 19">
            <a:extLst>
              <a:ext uri="{FF2B5EF4-FFF2-40B4-BE49-F238E27FC236}">
                <a16:creationId xmlns:a16="http://schemas.microsoft.com/office/drawing/2014/main" id="{412E633B-2EFE-6CD1-E2D3-EE3B1F5A9161}"/>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21" name="Table 3">
                <a:extLst>
                  <a:ext uri="{FF2B5EF4-FFF2-40B4-BE49-F238E27FC236}">
                    <a16:creationId xmlns:a16="http://schemas.microsoft.com/office/drawing/2014/main" id="{53EF6DA4-3F1E-0DD7-543D-145C706FC502}"/>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21" name="Table 3">
                <a:extLst>
                  <a:ext uri="{FF2B5EF4-FFF2-40B4-BE49-F238E27FC236}">
                    <a16:creationId xmlns:a16="http://schemas.microsoft.com/office/drawing/2014/main" id="{53EF6DA4-3F1E-0DD7-543D-145C706FC502}"/>
                  </a:ext>
                </a:extLst>
              </p:cNvPr>
              <p:cNvGraphicFramePr>
                <a:graphicFrameLocks noGrp="1"/>
              </p:cNvGraphicFramePr>
              <p:nvPr>
                <p:extLst>
                  <p:ext uri="{D42A27DB-BD31-4B8C-83A1-F6EECF244321}">
                    <p14:modId xmlns:p14="http://schemas.microsoft.com/office/powerpoint/2010/main" val="1448274781"/>
                  </p:ext>
                </p:extLst>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22" name="Group 21">
            <a:extLst>
              <a:ext uri="{FF2B5EF4-FFF2-40B4-BE49-F238E27FC236}">
                <a16:creationId xmlns:a16="http://schemas.microsoft.com/office/drawing/2014/main" id="{200381BD-DA03-5F83-BB91-FE5799BED634}"/>
              </a:ext>
            </a:extLst>
          </p:cNvPr>
          <p:cNvGrpSpPr/>
          <p:nvPr/>
        </p:nvGrpSpPr>
        <p:grpSpPr>
          <a:xfrm>
            <a:off x="3500337" y="1333696"/>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23" name="Ink 22">
                  <a:extLst>
                    <a:ext uri="{FF2B5EF4-FFF2-40B4-BE49-F238E27FC236}">
                      <a16:creationId xmlns:a16="http://schemas.microsoft.com/office/drawing/2014/main" id="{0048F36A-74EB-2BBD-69EC-FCA943568240}"/>
                    </a:ext>
                  </a:extLst>
                </p14:cNvPr>
                <p14:cNvContentPartPr/>
                <p14:nvPr/>
              </p14:nvContentPartPr>
              <p14:xfrm>
                <a:off x="3500337" y="1341616"/>
                <a:ext cx="21600" cy="203400"/>
              </p14:xfrm>
            </p:contentPart>
          </mc:Choice>
          <mc:Fallback xmlns="">
            <p:pic>
              <p:nvPicPr>
                <p:cNvPr id="23" name="Ink 22">
                  <a:extLst>
                    <a:ext uri="{FF2B5EF4-FFF2-40B4-BE49-F238E27FC236}">
                      <a16:creationId xmlns:a16="http://schemas.microsoft.com/office/drawing/2014/main" id="{0048F36A-74EB-2BBD-69EC-FCA943568240}"/>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24" name="Ink 23">
                  <a:extLst>
                    <a:ext uri="{FF2B5EF4-FFF2-40B4-BE49-F238E27FC236}">
                      <a16:creationId xmlns:a16="http://schemas.microsoft.com/office/drawing/2014/main" id="{76E04781-986B-9D9D-FC68-D51CF68C8D5C}"/>
                    </a:ext>
                  </a:extLst>
                </p14:cNvPr>
                <p14:cNvContentPartPr/>
                <p14:nvPr/>
              </p14:nvContentPartPr>
              <p14:xfrm>
                <a:off x="3658017" y="1382656"/>
                <a:ext cx="151920" cy="191880"/>
              </p14:xfrm>
            </p:contentPart>
          </mc:Choice>
          <mc:Fallback xmlns="">
            <p:pic>
              <p:nvPicPr>
                <p:cNvPr id="24" name="Ink 23">
                  <a:extLst>
                    <a:ext uri="{FF2B5EF4-FFF2-40B4-BE49-F238E27FC236}">
                      <a16:creationId xmlns:a16="http://schemas.microsoft.com/office/drawing/2014/main" id="{76E04781-986B-9D9D-FC68-D51CF68C8D5C}"/>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5" name="Ink 24">
                  <a:extLst>
                    <a:ext uri="{FF2B5EF4-FFF2-40B4-BE49-F238E27FC236}">
                      <a16:creationId xmlns:a16="http://schemas.microsoft.com/office/drawing/2014/main" id="{A82FB593-6FFD-B7C3-10E1-D4476D681400}"/>
                    </a:ext>
                  </a:extLst>
                </p14:cNvPr>
                <p14:cNvContentPartPr/>
                <p14:nvPr/>
              </p14:nvContentPartPr>
              <p14:xfrm>
                <a:off x="3674577" y="1333696"/>
                <a:ext cx="173520" cy="58680"/>
              </p14:xfrm>
            </p:contentPart>
          </mc:Choice>
          <mc:Fallback xmlns="">
            <p:pic>
              <p:nvPicPr>
                <p:cNvPr id="25" name="Ink 24">
                  <a:extLst>
                    <a:ext uri="{FF2B5EF4-FFF2-40B4-BE49-F238E27FC236}">
                      <a16:creationId xmlns:a16="http://schemas.microsoft.com/office/drawing/2014/main" id="{A82FB593-6FFD-B7C3-10E1-D4476D681400}"/>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26" name="Group 25">
            <a:extLst>
              <a:ext uri="{FF2B5EF4-FFF2-40B4-BE49-F238E27FC236}">
                <a16:creationId xmlns:a16="http://schemas.microsoft.com/office/drawing/2014/main" id="{6B3A455B-949B-66CE-7504-7C68D887E6BF}"/>
              </a:ext>
            </a:extLst>
          </p:cNvPr>
          <p:cNvGrpSpPr/>
          <p:nvPr/>
        </p:nvGrpSpPr>
        <p:grpSpPr>
          <a:xfrm>
            <a:off x="3421137" y="1765336"/>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27" name="Ink 26">
                  <a:extLst>
                    <a:ext uri="{FF2B5EF4-FFF2-40B4-BE49-F238E27FC236}">
                      <a16:creationId xmlns:a16="http://schemas.microsoft.com/office/drawing/2014/main" id="{F41C63BD-F952-9FE4-9EE6-0E18FA134BDF}"/>
                    </a:ext>
                  </a:extLst>
                </p14:cNvPr>
                <p14:cNvContentPartPr/>
                <p14:nvPr/>
              </p14:nvContentPartPr>
              <p14:xfrm>
                <a:off x="3421137" y="1787296"/>
                <a:ext cx="129600" cy="178200"/>
              </p14:xfrm>
            </p:contentPart>
          </mc:Choice>
          <mc:Fallback xmlns="">
            <p:pic>
              <p:nvPicPr>
                <p:cNvPr id="27" name="Ink 26">
                  <a:extLst>
                    <a:ext uri="{FF2B5EF4-FFF2-40B4-BE49-F238E27FC236}">
                      <a16:creationId xmlns:a16="http://schemas.microsoft.com/office/drawing/2014/main" id="{F41C63BD-F952-9FE4-9EE6-0E18FA134BDF}"/>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8" name="Ink 27">
                  <a:extLst>
                    <a:ext uri="{FF2B5EF4-FFF2-40B4-BE49-F238E27FC236}">
                      <a16:creationId xmlns:a16="http://schemas.microsoft.com/office/drawing/2014/main" id="{1EFB6F8C-4020-D0E5-04AE-975A97B305BB}"/>
                    </a:ext>
                  </a:extLst>
                </p14:cNvPr>
                <p14:cNvContentPartPr/>
                <p14:nvPr/>
              </p14:nvContentPartPr>
              <p14:xfrm>
                <a:off x="3673857" y="1792696"/>
                <a:ext cx="166680" cy="173880"/>
              </p14:xfrm>
            </p:contentPart>
          </mc:Choice>
          <mc:Fallback xmlns="">
            <p:pic>
              <p:nvPicPr>
                <p:cNvPr id="28" name="Ink 27">
                  <a:extLst>
                    <a:ext uri="{FF2B5EF4-FFF2-40B4-BE49-F238E27FC236}">
                      <a16:creationId xmlns:a16="http://schemas.microsoft.com/office/drawing/2014/main" id="{1EFB6F8C-4020-D0E5-04AE-975A97B305BB}"/>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9" name="Ink 28">
                  <a:extLst>
                    <a:ext uri="{FF2B5EF4-FFF2-40B4-BE49-F238E27FC236}">
                      <a16:creationId xmlns:a16="http://schemas.microsoft.com/office/drawing/2014/main" id="{1CA60403-6962-3041-32A7-FAD36EEA2C6B}"/>
                    </a:ext>
                  </a:extLst>
                </p14:cNvPr>
                <p14:cNvContentPartPr/>
                <p14:nvPr/>
              </p14:nvContentPartPr>
              <p14:xfrm>
                <a:off x="3680337" y="1765336"/>
                <a:ext cx="161640" cy="43200"/>
              </p14:xfrm>
            </p:contentPart>
          </mc:Choice>
          <mc:Fallback xmlns="">
            <p:pic>
              <p:nvPicPr>
                <p:cNvPr id="29" name="Ink 28">
                  <a:extLst>
                    <a:ext uri="{FF2B5EF4-FFF2-40B4-BE49-F238E27FC236}">
                      <a16:creationId xmlns:a16="http://schemas.microsoft.com/office/drawing/2014/main" id="{1CA60403-6962-3041-32A7-FAD36EEA2C6B}"/>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30" name="Group 29">
            <a:extLst>
              <a:ext uri="{FF2B5EF4-FFF2-40B4-BE49-F238E27FC236}">
                <a16:creationId xmlns:a16="http://schemas.microsoft.com/office/drawing/2014/main" id="{8DEEE101-0BF6-3F37-64E8-7FDBAB916A9F}"/>
              </a:ext>
            </a:extLst>
          </p:cNvPr>
          <p:cNvGrpSpPr/>
          <p:nvPr/>
        </p:nvGrpSpPr>
        <p:grpSpPr>
          <a:xfrm>
            <a:off x="3405657" y="2171776"/>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31" name="Ink 30">
                  <a:extLst>
                    <a:ext uri="{FF2B5EF4-FFF2-40B4-BE49-F238E27FC236}">
                      <a16:creationId xmlns:a16="http://schemas.microsoft.com/office/drawing/2014/main" id="{34B90BAC-6ECA-216E-751F-CEA49594C08F}"/>
                    </a:ext>
                  </a:extLst>
                </p14:cNvPr>
                <p14:cNvContentPartPr/>
                <p14:nvPr/>
              </p14:nvContentPartPr>
              <p14:xfrm>
                <a:off x="3405657" y="2171776"/>
                <a:ext cx="131400" cy="226080"/>
              </p14:xfrm>
            </p:contentPart>
          </mc:Choice>
          <mc:Fallback xmlns="">
            <p:pic>
              <p:nvPicPr>
                <p:cNvPr id="31" name="Ink 30">
                  <a:extLst>
                    <a:ext uri="{FF2B5EF4-FFF2-40B4-BE49-F238E27FC236}">
                      <a16:creationId xmlns:a16="http://schemas.microsoft.com/office/drawing/2014/main" id="{34B90BAC-6ECA-216E-751F-CEA49594C08F}"/>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2" name="Ink 31">
                  <a:extLst>
                    <a:ext uri="{FF2B5EF4-FFF2-40B4-BE49-F238E27FC236}">
                      <a16:creationId xmlns:a16="http://schemas.microsoft.com/office/drawing/2014/main" id="{B96DC6F4-7D57-935F-EEB9-F867E040DF96}"/>
                    </a:ext>
                  </a:extLst>
                </p14:cNvPr>
                <p14:cNvContentPartPr/>
                <p14:nvPr/>
              </p14:nvContentPartPr>
              <p14:xfrm>
                <a:off x="3686097" y="2187616"/>
                <a:ext cx="153000" cy="194040"/>
              </p14:xfrm>
            </p:contentPart>
          </mc:Choice>
          <mc:Fallback xmlns="">
            <p:pic>
              <p:nvPicPr>
                <p:cNvPr id="32" name="Ink 31">
                  <a:extLst>
                    <a:ext uri="{FF2B5EF4-FFF2-40B4-BE49-F238E27FC236}">
                      <a16:creationId xmlns:a16="http://schemas.microsoft.com/office/drawing/2014/main" id="{B96DC6F4-7D57-935F-EEB9-F867E040DF96}"/>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33" name="Ink 32">
                  <a:extLst>
                    <a:ext uri="{FF2B5EF4-FFF2-40B4-BE49-F238E27FC236}">
                      <a16:creationId xmlns:a16="http://schemas.microsoft.com/office/drawing/2014/main" id="{0319EF27-5768-AAF1-234A-5C41FDE9410F}"/>
                    </a:ext>
                  </a:extLst>
                </p14:cNvPr>
                <p14:cNvContentPartPr/>
                <p14:nvPr/>
              </p14:nvContentPartPr>
              <p14:xfrm>
                <a:off x="3702297" y="2176456"/>
                <a:ext cx="191160" cy="45720"/>
              </p14:xfrm>
            </p:contentPart>
          </mc:Choice>
          <mc:Fallback xmlns="">
            <p:pic>
              <p:nvPicPr>
                <p:cNvPr id="33" name="Ink 32">
                  <a:extLst>
                    <a:ext uri="{FF2B5EF4-FFF2-40B4-BE49-F238E27FC236}">
                      <a16:creationId xmlns:a16="http://schemas.microsoft.com/office/drawing/2014/main" id="{0319EF27-5768-AAF1-234A-5C41FDE9410F}"/>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34" name="Group 33">
            <a:extLst>
              <a:ext uri="{FF2B5EF4-FFF2-40B4-BE49-F238E27FC236}">
                <a16:creationId xmlns:a16="http://schemas.microsoft.com/office/drawing/2014/main" id="{638B4FB7-4A5D-70F9-4F5B-2715E790D282}"/>
              </a:ext>
            </a:extLst>
          </p:cNvPr>
          <p:cNvGrpSpPr/>
          <p:nvPr/>
        </p:nvGrpSpPr>
        <p:grpSpPr>
          <a:xfrm>
            <a:off x="3436257" y="2546896"/>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35" name="Ink 34">
                  <a:extLst>
                    <a:ext uri="{FF2B5EF4-FFF2-40B4-BE49-F238E27FC236}">
                      <a16:creationId xmlns:a16="http://schemas.microsoft.com/office/drawing/2014/main" id="{A695E465-76A7-052C-18A5-5940F29E4A93}"/>
                    </a:ext>
                  </a:extLst>
                </p14:cNvPr>
                <p14:cNvContentPartPr/>
                <p14:nvPr/>
              </p14:nvContentPartPr>
              <p14:xfrm>
                <a:off x="3436257" y="2563456"/>
                <a:ext cx="117000" cy="186120"/>
              </p14:xfrm>
            </p:contentPart>
          </mc:Choice>
          <mc:Fallback xmlns="">
            <p:pic>
              <p:nvPicPr>
                <p:cNvPr id="35" name="Ink 34">
                  <a:extLst>
                    <a:ext uri="{FF2B5EF4-FFF2-40B4-BE49-F238E27FC236}">
                      <a16:creationId xmlns:a16="http://schemas.microsoft.com/office/drawing/2014/main" id="{A695E465-76A7-052C-18A5-5940F29E4A93}"/>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36" name="Ink 35">
                  <a:extLst>
                    <a:ext uri="{FF2B5EF4-FFF2-40B4-BE49-F238E27FC236}">
                      <a16:creationId xmlns:a16="http://schemas.microsoft.com/office/drawing/2014/main" id="{355E2C9F-AD66-D680-976A-BD45D4BFF4F0}"/>
                    </a:ext>
                  </a:extLst>
                </p14:cNvPr>
                <p14:cNvContentPartPr/>
                <p14:nvPr/>
              </p14:nvContentPartPr>
              <p14:xfrm>
                <a:off x="3472617" y="2546896"/>
                <a:ext cx="164520" cy="47160"/>
              </p14:xfrm>
            </p:contentPart>
          </mc:Choice>
          <mc:Fallback xmlns="">
            <p:pic>
              <p:nvPicPr>
                <p:cNvPr id="36" name="Ink 35">
                  <a:extLst>
                    <a:ext uri="{FF2B5EF4-FFF2-40B4-BE49-F238E27FC236}">
                      <a16:creationId xmlns:a16="http://schemas.microsoft.com/office/drawing/2014/main" id="{355E2C9F-AD66-D680-976A-BD45D4BFF4F0}"/>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37" name="Ink 36">
                  <a:extLst>
                    <a:ext uri="{FF2B5EF4-FFF2-40B4-BE49-F238E27FC236}">
                      <a16:creationId xmlns:a16="http://schemas.microsoft.com/office/drawing/2014/main" id="{80FB2370-2E05-CD41-F4DE-8CB1F482A3D8}"/>
                    </a:ext>
                  </a:extLst>
                </p14:cNvPr>
                <p14:cNvContentPartPr/>
                <p14:nvPr/>
              </p14:nvContentPartPr>
              <p14:xfrm>
                <a:off x="3709497" y="2562376"/>
                <a:ext cx="146160" cy="175680"/>
              </p14:xfrm>
            </p:contentPart>
          </mc:Choice>
          <mc:Fallback xmlns="">
            <p:pic>
              <p:nvPicPr>
                <p:cNvPr id="37" name="Ink 36">
                  <a:extLst>
                    <a:ext uri="{FF2B5EF4-FFF2-40B4-BE49-F238E27FC236}">
                      <a16:creationId xmlns:a16="http://schemas.microsoft.com/office/drawing/2014/main" id="{80FB2370-2E05-CD41-F4DE-8CB1F482A3D8}"/>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38" name="Group 37">
            <a:extLst>
              <a:ext uri="{FF2B5EF4-FFF2-40B4-BE49-F238E27FC236}">
                <a16:creationId xmlns:a16="http://schemas.microsoft.com/office/drawing/2014/main" id="{B023CFEE-DCE6-C59C-B42F-29932557A926}"/>
              </a:ext>
            </a:extLst>
          </p:cNvPr>
          <p:cNvGrpSpPr/>
          <p:nvPr/>
        </p:nvGrpSpPr>
        <p:grpSpPr>
          <a:xfrm>
            <a:off x="3367137" y="2946856"/>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39" name="Ink 38">
                  <a:extLst>
                    <a:ext uri="{FF2B5EF4-FFF2-40B4-BE49-F238E27FC236}">
                      <a16:creationId xmlns:a16="http://schemas.microsoft.com/office/drawing/2014/main" id="{D4BC4F15-DC77-214B-2B7A-61BFC1C658F8}"/>
                    </a:ext>
                  </a:extLst>
                </p14:cNvPr>
                <p14:cNvContentPartPr/>
                <p14:nvPr/>
              </p14:nvContentPartPr>
              <p14:xfrm>
                <a:off x="3367137" y="2958376"/>
                <a:ext cx="183240" cy="202680"/>
              </p14:xfrm>
            </p:contentPart>
          </mc:Choice>
          <mc:Fallback xmlns="">
            <p:pic>
              <p:nvPicPr>
                <p:cNvPr id="39" name="Ink 38">
                  <a:extLst>
                    <a:ext uri="{FF2B5EF4-FFF2-40B4-BE49-F238E27FC236}">
                      <a16:creationId xmlns:a16="http://schemas.microsoft.com/office/drawing/2014/main" id="{D4BC4F15-DC77-214B-2B7A-61BFC1C658F8}"/>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40" name="Ink 39">
                  <a:extLst>
                    <a:ext uri="{FF2B5EF4-FFF2-40B4-BE49-F238E27FC236}">
                      <a16:creationId xmlns:a16="http://schemas.microsoft.com/office/drawing/2014/main" id="{8062DE54-D3DE-643D-40E2-AEC71A437B01}"/>
                    </a:ext>
                  </a:extLst>
                </p14:cNvPr>
                <p14:cNvContentPartPr/>
                <p14:nvPr/>
              </p14:nvContentPartPr>
              <p14:xfrm>
                <a:off x="3425457" y="3051976"/>
                <a:ext cx="204840" cy="33120"/>
              </p14:xfrm>
            </p:contentPart>
          </mc:Choice>
          <mc:Fallback xmlns="">
            <p:pic>
              <p:nvPicPr>
                <p:cNvPr id="40" name="Ink 39">
                  <a:extLst>
                    <a:ext uri="{FF2B5EF4-FFF2-40B4-BE49-F238E27FC236}">
                      <a16:creationId xmlns:a16="http://schemas.microsoft.com/office/drawing/2014/main" id="{8062DE54-D3DE-643D-40E2-AEC71A437B01}"/>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41" name="Ink 40">
                  <a:extLst>
                    <a:ext uri="{FF2B5EF4-FFF2-40B4-BE49-F238E27FC236}">
                      <a16:creationId xmlns:a16="http://schemas.microsoft.com/office/drawing/2014/main" id="{AD016703-B5DC-2EB3-28BC-70A306B66C9B}"/>
                    </a:ext>
                  </a:extLst>
                </p14:cNvPr>
                <p14:cNvContentPartPr/>
                <p14:nvPr/>
              </p14:nvContentPartPr>
              <p14:xfrm>
                <a:off x="3748737" y="2951536"/>
                <a:ext cx="130320" cy="209520"/>
              </p14:xfrm>
            </p:contentPart>
          </mc:Choice>
          <mc:Fallback xmlns="">
            <p:pic>
              <p:nvPicPr>
                <p:cNvPr id="41" name="Ink 40">
                  <a:extLst>
                    <a:ext uri="{FF2B5EF4-FFF2-40B4-BE49-F238E27FC236}">
                      <a16:creationId xmlns:a16="http://schemas.microsoft.com/office/drawing/2014/main" id="{AD016703-B5DC-2EB3-28BC-70A306B66C9B}"/>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42" name="Ink 41">
                  <a:extLst>
                    <a:ext uri="{FF2B5EF4-FFF2-40B4-BE49-F238E27FC236}">
                      <a16:creationId xmlns:a16="http://schemas.microsoft.com/office/drawing/2014/main" id="{55B2AFB0-307C-E072-77D1-CEF73BA5FBF5}"/>
                    </a:ext>
                  </a:extLst>
                </p14:cNvPr>
                <p14:cNvContentPartPr/>
                <p14:nvPr/>
              </p14:nvContentPartPr>
              <p14:xfrm>
                <a:off x="3781497" y="2946856"/>
                <a:ext cx="159120" cy="43200"/>
              </p14:xfrm>
            </p:contentPart>
          </mc:Choice>
          <mc:Fallback xmlns="">
            <p:pic>
              <p:nvPicPr>
                <p:cNvPr id="42" name="Ink 41">
                  <a:extLst>
                    <a:ext uri="{FF2B5EF4-FFF2-40B4-BE49-F238E27FC236}">
                      <a16:creationId xmlns:a16="http://schemas.microsoft.com/office/drawing/2014/main" id="{55B2AFB0-307C-E072-77D1-CEF73BA5FBF5}"/>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43" name="Group 42">
            <a:extLst>
              <a:ext uri="{FF2B5EF4-FFF2-40B4-BE49-F238E27FC236}">
                <a16:creationId xmlns:a16="http://schemas.microsoft.com/office/drawing/2014/main" id="{23B47F25-0FBB-D761-9ADC-93D57B6E91FC}"/>
              </a:ext>
            </a:extLst>
          </p:cNvPr>
          <p:cNvGrpSpPr/>
          <p:nvPr/>
        </p:nvGrpSpPr>
        <p:grpSpPr>
          <a:xfrm>
            <a:off x="3232137" y="938416"/>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44" name="Ink 43">
                  <a:extLst>
                    <a:ext uri="{FF2B5EF4-FFF2-40B4-BE49-F238E27FC236}">
                      <a16:creationId xmlns:a16="http://schemas.microsoft.com/office/drawing/2014/main" id="{1DB9435A-C348-4F6D-5680-FED291CADE52}"/>
                    </a:ext>
                  </a:extLst>
                </p14:cNvPr>
                <p14:cNvContentPartPr/>
                <p14:nvPr/>
              </p14:nvContentPartPr>
              <p14:xfrm>
                <a:off x="3237897" y="1010056"/>
                <a:ext cx="30960" cy="147960"/>
              </p14:xfrm>
            </p:contentPart>
          </mc:Choice>
          <mc:Fallback xmlns="">
            <p:pic>
              <p:nvPicPr>
                <p:cNvPr id="44" name="Ink 43">
                  <a:extLst>
                    <a:ext uri="{FF2B5EF4-FFF2-40B4-BE49-F238E27FC236}">
                      <a16:creationId xmlns:a16="http://schemas.microsoft.com/office/drawing/2014/main" id="{1DB9435A-C348-4F6D-5680-FED291CADE52}"/>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45" name="Ink 44">
                  <a:extLst>
                    <a:ext uri="{FF2B5EF4-FFF2-40B4-BE49-F238E27FC236}">
                      <a16:creationId xmlns:a16="http://schemas.microsoft.com/office/drawing/2014/main" id="{FE28C5FA-F4D7-290D-E3E6-4D3C81CB9BE0}"/>
                    </a:ext>
                  </a:extLst>
                </p14:cNvPr>
                <p14:cNvContentPartPr/>
                <p14:nvPr/>
              </p14:nvContentPartPr>
              <p14:xfrm>
                <a:off x="3232137" y="975856"/>
                <a:ext cx="141840" cy="138960"/>
              </p14:xfrm>
            </p:contentPart>
          </mc:Choice>
          <mc:Fallback xmlns="">
            <p:pic>
              <p:nvPicPr>
                <p:cNvPr id="45" name="Ink 44">
                  <a:extLst>
                    <a:ext uri="{FF2B5EF4-FFF2-40B4-BE49-F238E27FC236}">
                      <a16:creationId xmlns:a16="http://schemas.microsoft.com/office/drawing/2014/main" id="{FE28C5FA-F4D7-290D-E3E6-4D3C81CB9BE0}"/>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46" name="Ink 45">
                  <a:extLst>
                    <a:ext uri="{FF2B5EF4-FFF2-40B4-BE49-F238E27FC236}">
                      <a16:creationId xmlns:a16="http://schemas.microsoft.com/office/drawing/2014/main" id="{CB14B402-1BB5-A00B-AF02-B31D568F7BA2}"/>
                    </a:ext>
                  </a:extLst>
                </p14:cNvPr>
                <p14:cNvContentPartPr/>
                <p14:nvPr/>
              </p14:nvContentPartPr>
              <p14:xfrm>
                <a:off x="3409977" y="1038856"/>
                <a:ext cx="26640" cy="87480"/>
              </p14:xfrm>
            </p:contentPart>
          </mc:Choice>
          <mc:Fallback xmlns="">
            <p:pic>
              <p:nvPicPr>
                <p:cNvPr id="46" name="Ink 45">
                  <a:extLst>
                    <a:ext uri="{FF2B5EF4-FFF2-40B4-BE49-F238E27FC236}">
                      <a16:creationId xmlns:a16="http://schemas.microsoft.com/office/drawing/2014/main" id="{CB14B402-1BB5-A00B-AF02-B31D568F7BA2}"/>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47" name="Ink 46">
                  <a:extLst>
                    <a:ext uri="{FF2B5EF4-FFF2-40B4-BE49-F238E27FC236}">
                      <a16:creationId xmlns:a16="http://schemas.microsoft.com/office/drawing/2014/main" id="{67CC85EF-043D-DF70-5038-DC92A325119D}"/>
                    </a:ext>
                  </a:extLst>
                </p14:cNvPr>
                <p14:cNvContentPartPr/>
                <p14:nvPr/>
              </p14:nvContentPartPr>
              <p14:xfrm>
                <a:off x="3475857" y="938416"/>
                <a:ext cx="64440" cy="182160"/>
              </p14:xfrm>
            </p:contentPart>
          </mc:Choice>
          <mc:Fallback xmlns="">
            <p:pic>
              <p:nvPicPr>
                <p:cNvPr id="47" name="Ink 46">
                  <a:extLst>
                    <a:ext uri="{FF2B5EF4-FFF2-40B4-BE49-F238E27FC236}">
                      <a16:creationId xmlns:a16="http://schemas.microsoft.com/office/drawing/2014/main" id="{67CC85EF-043D-DF70-5038-DC92A325119D}"/>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48" name="Ink 47">
                  <a:extLst>
                    <a:ext uri="{FF2B5EF4-FFF2-40B4-BE49-F238E27FC236}">
                      <a16:creationId xmlns:a16="http://schemas.microsoft.com/office/drawing/2014/main" id="{D67696B3-8E11-6F18-09A7-0750DB6932FA}"/>
                    </a:ext>
                  </a:extLst>
                </p14:cNvPr>
                <p14:cNvContentPartPr/>
                <p14:nvPr/>
              </p14:nvContentPartPr>
              <p14:xfrm>
                <a:off x="3589257" y="1038856"/>
                <a:ext cx="83160" cy="164520"/>
              </p14:xfrm>
            </p:contentPart>
          </mc:Choice>
          <mc:Fallback xmlns="">
            <p:pic>
              <p:nvPicPr>
                <p:cNvPr id="48" name="Ink 47">
                  <a:extLst>
                    <a:ext uri="{FF2B5EF4-FFF2-40B4-BE49-F238E27FC236}">
                      <a16:creationId xmlns:a16="http://schemas.microsoft.com/office/drawing/2014/main" id="{D67696B3-8E11-6F18-09A7-0750DB6932FA}"/>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49" name="Ink 48">
                  <a:extLst>
                    <a:ext uri="{FF2B5EF4-FFF2-40B4-BE49-F238E27FC236}">
                      <a16:creationId xmlns:a16="http://schemas.microsoft.com/office/drawing/2014/main" id="{898A6BE7-9E89-BF2E-8363-37DB59368645}"/>
                    </a:ext>
                  </a:extLst>
                </p14:cNvPr>
                <p14:cNvContentPartPr/>
                <p14:nvPr/>
              </p14:nvContentPartPr>
              <p14:xfrm>
                <a:off x="3719217" y="1068376"/>
                <a:ext cx="57960" cy="56520"/>
              </p14:xfrm>
            </p:contentPart>
          </mc:Choice>
          <mc:Fallback xmlns="">
            <p:pic>
              <p:nvPicPr>
                <p:cNvPr id="49" name="Ink 48">
                  <a:extLst>
                    <a:ext uri="{FF2B5EF4-FFF2-40B4-BE49-F238E27FC236}">
                      <a16:creationId xmlns:a16="http://schemas.microsoft.com/office/drawing/2014/main" id="{898A6BE7-9E89-BF2E-8363-37DB59368645}"/>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50" name="Ink 49">
                  <a:extLst>
                    <a:ext uri="{FF2B5EF4-FFF2-40B4-BE49-F238E27FC236}">
                      <a16:creationId xmlns:a16="http://schemas.microsoft.com/office/drawing/2014/main" id="{4A7BAA62-3A07-3D91-3EF4-35E93312407D}"/>
                    </a:ext>
                  </a:extLst>
                </p14:cNvPr>
                <p14:cNvContentPartPr/>
                <p14:nvPr/>
              </p14:nvContentPartPr>
              <p14:xfrm>
                <a:off x="3849897" y="1086736"/>
                <a:ext cx="13680" cy="24120"/>
              </p14:xfrm>
            </p:contentPart>
          </mc:Choice>
          <mc:Fallback xmlns="">
            <p:pic>
              <p:nvPicPr>
                <p:cNvPr id="50" name="Ink 49">
                  <a:extLst>
                    <a:ext uri="{FF2B5EF4-FFF2-40B4-BE49-F238E27FC236}">
                      <a16:creationId xmlns:a16="http://schemas.microsoft.com/office/drawing/2014/main" id="{4A7BAA62-3A07-3D91-3EF4-35E93312407D}"/>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51" name="Ink 50">
                  <a:extLst>
                    <a:ext uri="{FF2B5EF4-FFF2-40B4-BE49-F238E27FC236}">
                      <a16:creationId xmlns:a16="http://schemas.microsoft.com/office/drawing/2014/main" id="{738FBACE-572D-EB92-F747-676E0E85C3BD}"/>
                    </a:ext>
                  </a:extLst>
                </p14:cNvPr>
                <p14:cNvContentPartPr/>
                <p14:nvPr/>
              </p14:nvContentPartPr>
              <p14:xfrm>
                <a:off x="3883737" y="1075936"/>
                <a:ext cx="111240" cy="71640"/>
              </p14:xfrm>
            </p:contentPart>
          </mc:Choice>
          <mc:Fallback xmlns="">
            <p:pic>
              <p:nvPicPr>
                <p:cNvPr id="51" name="Ink 50">
                  <a:extLst>
                    <a:ext uri="{FF2B5EF4-FFF2-40B4-BE49-F238E27FC236}">
                      <a16:creationId xmlns:a16="http://schemas.microsoft.com/office/drawing/2014/main" id="{738FBACE-572D-EB92-F747-676E0E85C3BD}"/>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52" name="Ink 51">
                  <a:extLst>
                    <a:ext uri="{FF2B5EF4-FFF2-40B4-BE49-F238E27FC236}">
                      <a16:creationId xmlns:a16="http://schemas.microsoft.com/office/drawing/2014/main" id="{6338AD69-4FEF-4DF2-B168-010B6ADB2C8C}"/>
                    </a:ext>
                  </a:extLst>
                </p14:cNvPr>
                <p14:cNvContentPartPr/>
                <p14:nvPr/>
              </p14:nvContentPartPr>
              <p14:xfrm>
                <a:off x="4022697" y="956056"/>
                <a:ext cx="109080" cy="164160"/>
              </p14:xfrm>
            </p:contentPart>
          </mc:Choice>
          <mc:Fallback xmlns="">
            <p:pic>
              <p:nvPicPr>
                <p:cNvPr id="52" name="Ink 51">
                  <a:extLst>
                    <a:ext uri="{FF2B5EF4-FFF2-40B4-BE49-F238E27FC236}">
                      <a16:creationId xmlns:a16="http://schemas.microsoft.com/office/drawing/2014/main" id="{6338AD69-4FEF-4DF2-B168-010B6ADB2C8C}"/>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53" name="Ink 52">
                <a:extLst>
                  <a:ext uri="{FF2B5EF4-FFF2-40B4-BE49-F238E27FC236}">
                    <a16:creationId xmlns:a16="http://schemas.microsoft.com/office/drawing/2014/main" id="{AD7C2F88-26F4-C77E-AF83-989786EA895D}"/>
                  </a:ext>
                </a:extLst>
              </p14:cNvPr>
              <p14:cNvContentPartPr/>
              <p14:nvPr/>
            </p14:nvContentPartPr>
            <p14:xfrm>
              <a:off x="3827577" y="963616"/>
              <a:ext cx="3240" cy="9000"/>
            </p14:xfrm>
          </p:contentPart>
        </mc:Choice>
        <mc:Fallback xmlns="">
          <p:pic>
            <p:nvPicPr>
              <p:cNvPr id="53" name="Ink 52">
                <a:extLst>
                  <a:ext uri="{FF2B5EF4-FFF2-40B4-BE49-F238E27FC236}">
                    <a16:creationId xmlns:a16="http://schemas.microsoft.com/office/drawing/2014/main" id="{AD7C2F88-26F4-C77E-AF83-989786EA895D}"/>
                  </a:ext>
                </a:extLst>
              </p:cNvPr>
              <p:cNvPicPr/>
              <p:nvPr/>
            </p:nvPicPr>
            <p:blipFill>
              <a:blip r:embed="rId54"/>
              <a:stretch>
                <a:fillRect/>
              </a:stretch>
            </p:blipFill>
            <p:spPr>
              <a:xfrm>
                <a:off x="3809577" y="945976"/>
                <a:ext cx="38880" cy="44640"/>
              </a:xfrm>
              <a:prstGeom prst="rect">
                <a:avLst/>
              </a:prstGeom>
            </p:spPr>
          </p:pic>
        </mc:Fallback>
      </mc:AlternateContent>
      <p:grpSp>
        <p:nvGrpSpPr>
          <p:cNvPr id="10" name="Group 9">
            <a:extLst>
              <a:ext uri="{FF2B5EF4-FFF2-40B4-BE49-F238E27FC236}">
                <a16:creationId xmlns:a16="http://schemas.microsoft.com/office/drawing/2014/main" id="{ED9F60AB-8F07-AEC4-77C7-B7F88F018D5F}"/>
              </a:ext>
            </a:extLst>
          </p:cNvPr>
          <p:cNvGrpSpPr/>
          <p:nvPr/>
        </p:nvGrpSpPr>
        <p:grpSpPr>
          <a:xfrm>
            <a:off x="4429857" y="974056"/>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2" name="Ink 1">
                  <a:extLst>
                    <a:ext uri="{FF2B5EF4-FFF2-40B4-BE49-F238E27FC236}">
                      <a16:creationId xmlns:a16="http://schemas.microsoft.com/office/drawing/2014/main" id="{9B240877-F0A0-45AD-00C0-B2DA535AE9AF}"/>
                    </a:ext>
                  </a:extLst>
                </p14:cNvPr>
                <p14:cNvContentPartPr/>
                <p14:nvPr/>
              </p14:nvContentPartPr>
              <p14:xfrm>
                <a:off x="4429857" y="974056"/>
                <a:ext cx="140040" cy="68760"/>
              </p14:xfrm>
            </p:contentPart>
          </mc:Choice>
          <mc:Fallback xmlns="">
            <p:pic>
              <p:nvPicPr>
                <p:cNvPr id="2" name="Ink 1">
                  <a:extLst>
                    <a:ext uri="{FF2B5EF4-FFF2-40B4-BE49-F238E27FC236}">
                      <a16:creationId xmlns:a16="http://schemas.microsoft.com/office/drawing/2014/main" id="{9B240877-F0A0-45AD-00C0-B2DA535AE9AF}"/>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 name="Ink 2">
                  <a:extLst>
                    <a:ext uri="{FF2B5EF4-FFF2-40B4-BE49-F238E27FC236}">
                      <a16:creationId xmlns:a16="http://schemas.microsoft.com/office/drawing/2014/main" id="{4CA7240A-0A8F-1103-8C77-18FEEF7F2D49}"/>
                    </a:ext>
                  </a:extLst>
                </p14:cNvPr>
                <p14:cNvContentPartPr/>
                <p14:nvPr/>
              </p14:nvContentPartPr>
              <p14:xfrm>
                <a:off x="4440297" y="1039936"/>
                <a:ext cx="15120" cy="156600"/>
              </p14:xfrm>
            </p:contentPart>
          </mc:Choice>
          <mc:Fallback xmlns="">
            <p:pic>
              <p:nvPicPr>
                <p:cNvPr id="3" name="Ink 2">
                  <a:extLst>
                    <a:ext uri="{FF2B5EF4-FFF2-40B4-BE49-F238E27FC236}">
                      <a16:creationId xmlns:a16="http://schemas.microsoft.com/office/drawing/2014/main" id="{4CA7240A-0A8F-1103-8C77-18FEEF7F2D49}"/>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 name="Ink 3">
                  <a:extLst>
                    <a:ext uri="{FF2B5EF4-FFF2-40B4-BE49-F238E27FC236}">
                      <a16:creationId xmlns:a16="http://schemas.microsoft.com/office/drawing/2014/main" id="{46D74407-5B6C-C8B1-A17E-50DA6EB40827}"/>
                    </a:ext>
                  </a:extLst>
                </p14:cNvPr>
                <p14:cNvContentPartPr/>
                <p14:nvPr/>
              </p14:nvContentPartPr>
              <p14:xfrm>
                <a:off x="4439577" y="1095736"/>
                <a:ext cx="99360" cy="30960"/>
              </p14:xfrm>
            </p:contentPart>
          </mc:Choice>
          <mc:Fallback xmlns="">
            <p:pic>
              <p:nvPicPr>
                <p:cNvPr id="4" name="Ink 3">
                  <a:extLst>
                    <a:ext uri="{FF2B5EF4-FFF2-40B4-BE49-F238E27FC236}">
                      <a16:creationId xmlns:a16="http://schemas.microsoft.com/office/drawing/2014/main" id="{46D74407-5B6C-C8B1-A17E-50DA6EB40827}"/>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5" name="Ink 4">
                  <a:extLst>
                    <a:ext uri="{FF2B5EF4-FFF2-40B4-BE49-F238E27FC236}">
                      <a16:creationId xmlns:a16="http://schemas.microsoft.com/office/drawing/2014/main" id="{F124ABB2-CD79-212B-6E07-57683560284E}"/>
                    </a:ext>
                  </a:extLst>
                </p14:cNvPr>
                <p14:cNvContentPartPr/>
                <p14:nvPr/>
              </p14:nvContentPartPr>
              <p14:xfrm>
                <a:off x="4634697" y="1091416"/>
                <a:ext cx="85320" cy="78840"/>
              </p14:xfrm>
            </p:contentPart>
          </mc:Choice>
          <mc:Fallback xmlns="">
            <p:pic>
              <p:nvPicPr>
                <p:cNvPr id="5" name="Ink 4">
                  <a:extLst>
                    <a:ext uri="{FF2B5EF4-FFF2-40B4-BE49-F238E27FC236}">
                      <a16:creationId xmlns:a16="http://schemas.microsoft.com/office/drawing/2014/main" id="{F124ABB2-CD79-212B-6E07-57683560284E}"/>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6" name="Ink 5">
                  <a:extLst>
                    <a:ext uri="{FF2B5EF4-FFF2-40B4-BE49-F238E27FC236}">
                      <a16:creationId xmlns:a16="http://schemas.microsoft.com/office/drawing/2014/main" id="{6D995292-6ADB-366C-7273-C3E2C7C233C5}"/>
                    </a:ext>
                  </a:extLst>
                </p14:cNvPr>
                <p14:cNvContentPartPr/>
                <p14:nvPr/>
              </p14:nvContentPartPr>
              <p14:xfrm>
                <a:off x="4650177" y="1073056"/>
                <a:ext cx="110520" cy="109800"/>
              </p14:xfrm>
            </p:contentPart>
          </mc:Choice>
          <mc:Fallback xmlns="">
            <p:pic>
              <p:nvPicPr>
                <p:cNvPr id="6" name="Ink 5">
                  <a:extLst>
                    <a:ext uri="{FF2B5EF4-FFF2-40B4-BE49-F238E27FC236}">
                      <a16:creationId xmlns:a16="http://schemas.microsoft.com/office/drawing/2014/main" id="{6D995292-6ADB-366C-7273-C3E2C7C233C5}"/>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7" name="Ink 6">
                  <a:extLst>
                    <a:ext uri="{FF2B5EF4-FFF2-40B4-BE49-F238E27FC236}">
                      <a16:creationId xmlns:a16="http://schemas.microsoft.com/office/drawing/2014/main" id="{25841973-83E3-95FC-E411-3A827260DCC4}"/>
                    </a:ext>
                  </a:extLst>
                </p14:cNvPr>
                <p14:cNvContentPartPr/>
                <p14:nvPr/>
              </p14:nvContentPartPr>
              <p14:xfrm>
                <a:off x="4854657" y="1048936"/>
                <a:ext cx="9720" cy="107640"/>
              </p14:xfrm>
            </p:contentPart>
          </mc:Choice>
          <mc:Fallback xmlns="">
            <p:pic>
              <p:nvPicPr>
                <p:cNvPr id="7" name="Ink 6">
                  <a:extLst>
                    <a:ext uri="{FF2B5EF4-FFF2-40B4-BE49-F238E27FC236}">
                      <a16:creationId xmlns:a16="http://schemas.microsoft.com/office/drawing/2014/main" id="{25841973-83E3-95FC-E411-3A827260DCC4}"/>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 name="Ink 7">
                  <a:extLst>
                    <a:ext uri="{FF2B5EF4-FFF2-40B4-BE49-F238E27FC236}">
                      <a16:creationId xmlns:a16="http://schemas.microsoft.com/office/drawing/2014/main" id="{09A70E95-CA27-6169-694A-239E90B1CDB7}"/>
                    </a:ext>
                  </a:extLst>
                </p14:cNvPr>
                <p14:cNvContentPartPr/>
                <p14:nvPr/>
              </p14:nvContentPartPr>
              <p14:xfrm>
                <a:off x="4859697" y="1031296"/>
                <a:ext cx="137880" cy="104040"/>
              </p14:xfrm>
            </p:contentPart>
          </mc:Choice>
          <mc:Fallback xmlns="">
            <p:pic>
              <p:nvPicPr>
                <p:cNvPr id="8" name="Ink 7">
                  <a:extLst>
                    <a:ext uri="{FF2B5EF4-FFF2-40B4-BE49-F238E27FC236}">
                      <a16:creationId xmlns:a16="http://schemas.microsoft.com/office/drawing/2014/main" id="{09A70E95-CA27-6169-694A-239E90B1CDB7}"/>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 name="Ink 8">
                  <a:extLst>
                    <a:ext uri="{FF2B5EF4-FFF2-40B4-BE49-F238E27FC236}">
                      <a16:creationId xmlns:a16="http://schemas.microsoft.com/office/drawing/2014/main" id="{6C16FD1F-293E-0F74-09E4-19CEB645C153}"/>
                    </a:ext>
                  </a:extLst>
                </p14:cNvPr>
                <p14:cNvContentPartPr/>
                <p14:nvPr/>
              </p14:nvContentPartPr>
              <p14:xfrm>
                <a:off x="5082537" y="1028056"/>
                <a:ext cx="100080" cy="127080"/>
              </p14:xfrm>
            </p:contentPart>
          </mc:Choice>
          <mc:Fallback xmlns="">
            <p:pic>
              <p:nvPicPr>
                <p:cNvPr id="9" name="Ink 8">
                  <a:extLst>
                    <a:ext uri="{FF2B5EF4-FFF2-40B4-BE49-F238E27FC236}">
                      <a16:creationId xmlns:a16="http://schemas.microsoft.com/office/drawing/2014/main" id="{6C16FD1F-293E-0F74-09E4-19CEB645C153}"/>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19" name="Group 18">
            <a:extLst>
              <a:ext uri="{FF2B5EF4-FFF2-40B4-BE49-F238E27FC236}">
                <a16:creationId xmlns:a16="http://schemas.microsoft.com/office/drawing/2014/main" id="{05690A64-F9EB-52F3-FFED-AD96305ED080}"/>
              </a:ext>
            </a:extLst>
          </p:cNvPr>
          <p:cNvGrpSpPr/>
          <p:nvPr/>
        </p:nvGrpSpPr>
        <p:grpSpPr>
          <a:xfrm>
            <a:off x="4553697" y="1381216"/>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11" name="Ink 10">
                  <a:extLst>
                    <a:ext uri="{FF2B5EF4-FFF2-40B4-BE49-F238E27FC236}">
                      <a16:creationId xmlns:a16="http://schemas.microsoft.com/office/drawing/2014/main" id="{FE2CB277-1F1E-BCA2-11AD-23A6EEB18E79}"/>
                    </a:ext>
                  </a:extLst>
                </p14:cNvPr>
                <p14:cNvContentPartPr/>
                <p14:nvPr/>
              </p14:nvContentPartPr>
              <p14:xfrm>
                <a:off x="4553697" y="1382296"/>
                <a:ext cx="171720" cy="124920"/>
              </p14:xfrm>
            </p:contentPart>
          </mc:Choice>
          <mc:Fallback xmlns="">
            <p:pic>
              <p:nvPicPr>
                <p:cNvPr id="11" name="Ink 10">
                  <a:extLst>
                    <a:ext uri="{FF2B5EF4-FFF2-40B4-BE49-F238E27FC236}">
                      <a16:creationId xmlns:a16="http://schemas.microsoft.com/office/drawing/2014/main" id="{FE2CB277-1F1E-BCA2-11AD-23A6EEB18E79}"/>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6" name="Ink 15">
                  <a:extLst>
                    <a:ext uri="{FF2B5EF4-FFF2-40B4-BE49-F238E27FC236}">
                      <a16:creationId xmlns:a16="http://schemas.microsoft.com/office/drawing/2014/main" id="{8633994F-4254-375B-9618-B8D8490CC625}"/>
                    </a:ext>
                  </a:extLst>
                </p14:cNvPr>
                <p14:cNvContentPartPr/>
                <p14:nvPr/>
              </p14:nvContentPartPr>
              <p14:xfrm>
                <a:off x="4633977" y="1423696"/>
                <a:ext cx="24840" cy="150840"/>
              </p14:xfrm>
            </p:contentPart>
          </mc:Choice>
          <mc:Fallback xmlns="">
            <p:pic>
              <p:nvPicPr>
                <p:cNvPr id="16" name="Ink 15">
                  <a:extLst>
                    <a:ext uri="{FF2B5EF4-FFF2-40B4-BE49-F238E27FC236}">
                      <a16:creationId xmlns:a16="http://schemas.microsoft.com/office/drawing/2014/main" id="{8633994F-4254-375B-9618-B8D8490CC625}"/>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7" name="Ink 16">
                  <a:extLst>
                    <a:ext uri="{FF2B5EF4-FFF2-40B4-BE49-F238E27FC236}">
                      <a16:creationId xmlns:a16="http://schemas.microsoft.com/office/drawing/2014/main" id="{BB593D22-3698-5933-49CD-78BFB2673B17}"/>
                    </a:ext>
                  </a:extLst>
                </p14:cNvPr>
                <p14:cNvContentPartPr/>
                <p14:nvPr/>
              </p14:nvContentPartPr>
              <p14:xfrm>
                <a:off x="4830537" y="1412536"/>
                <a:ext cx="156600" cy="170280"/>
              </p14:xfrm>
            </p:contentPart>
          </mc:Choice>
          <mc:Fallback xmlns="">
            <p:pic>
              <p:nvPicPr>
                <p:cNvPr id="17" name="Ink 16">
                  <a:extLst>
                    <a:ext uri="{FF2B5EF4-FFF2-40B4-BE49-F238E27FC236}">
                      <a16:creationId xmlns:a16="http://schemas.microsoft.com/office/drawing/2014/main" id="{BB593D22-3698-5933-49CD-78BFB2673B17}"/>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8" name="Ink 17">
                  <a:extLst>
                    <a:ext uri="{FF2B5EF4-FFF2-40B4-BE49-F238E27FC236}">
                      <a16:creationId xmlns:a16="http://schemas.microsoft.com/office/drawing/2014/main" id="{E1ED5C3C-6538-AEB8-720E-1B1920A9E559}"/>
                    </a:ext>
                  </a:extLst>
                </p14:cNvPr>
                <p14:cNvContentPartPr/>
                <p14:nvPr/>
              </p14:nvContentPartPr>
              <p14:xfrm>
                <a:off x="4839537" y="1381216"/>
                <a:ext cx="172440" cy="37800"/>
              </p14:xfrm>
            </p:contentPart>
          </mc:Choice>
          <mc:Fallback xmlns="">
            <p:pic>
              <p:nvPicPr>
                <p:cNvPr id="18" name="Ink 17">
                  <a:extLst>
                    <a:ext uri="{FF2B5EF4-FFF2-40B4-BE49-F238E27FC236}">
                      <a16:creationId xmlns:a16="http://schemas.microsoft.com/office/drawing/2014/main" id="{E1ED5C3C-6538-AEB8-720E-1B1920A9E559}"/>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57" name="Group 56">
            <a:extLst>
              <a:ext uri="{FF2B5EF4-FFF2-40B4-BE49-F238E27FC236}">
                <a16:creationId xmlns:a16="http://schemas.microsoft.com/office/drawing/2014/main" id="{76C9EC74-763B-9057-E6D8-BEE1C0DFA5B0}"/>
              </a:ext>
            </a:extLst>
          </p:cNvPr>
          <p:cNvGrpSpPr/>
          <p:nvPr/>
        </p:nvGrpSpPr>
        <p:grpSpPr>
          <a:xfrm>
            <a:off x="4493217" y="1785496"/>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54" name="Ink 53">
                  <a:extLst>
                    <a:ext uri="{FF2B5EF4-FFF2-40B4-BE49-F238E27FC236}">
                      <a16:creationId xmlns:a16="http://schemas.microsoft.com/office/drawing/2014/main" id="{7D784120-87B0-C2B9-4837-DE82DC8E465B}"/>
                    </a:ext>
                  </a:extLst>
                </p14:cNvPr>
                <p14:cNvContentPartPr/>
                <p14:nvPr/>
              </p14:nvContentPartPr>
              <p14:xfrm>
                <a:off x="4493217" y="1785496"/>
                <a:ext cx="16560" cy="198000"/>
              </p14:xfrm>
            </p:contentPart>
          </mc:Choice>
          <mc:Fallback xmlns="">
            <p:pic>
              <p:nvPicPr>
                <p:cNvPr id="54" name="Ink 53">
                  <a:extLst>
                    <a:ext uri="{FF2B5EF4-FFF2-40B4-BE49-F238E27FC236}">
                      <a16:creationId xmlns:a16="http://schemas.microsoft.com/office/drawing/2014/main" id="{7D784120-87B0-C2B9-4837-DE82DC8E465B}"/>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5" name="Ink 54">
                  <a:extLst>
                    <a:ext uri="{FF2B5EF4-FFF2-40B4-BE49-F238E27FC236}">
                      <a16:creationId xmlns:a16="http://schemas.microsoft.com/office/drawing/2014/main" id="{AEA6D4BC-D24C-0ECF-1057-254E2031365A}"/>
                    </a:ext>
                  </a:extLst>
                </p14:cNvPr>
                <p14:cNvContentPartPr/>
                <p14:nvPr/>
              </p14:nvContentPartPr>
              <p14:xfrm>
                <a:off x="4615977" y="1825096"/>
                <a:ext cx="111600" cy="138600"/>
              </p14:xfrm>
            </p:contentPart>
          </mc:Choice>
          <mc:Fallback xmlns="">
            <p:pic>
              <p:nvPicPr>
                <p:cNvPr id="55" name="Ink 54">
                  <a:extLst>
                    <a:ext uri="{FF2B5EF4-FFF2-40B4-BE49-F238E27FC236}">
                      <a16:creationId xmlns:a16="http://schemas.microsoft.com/office/drawing/2014/main" id="{AEA6D4BC-D24C-0ECF-1057-254E2031365A}"/>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6" name="Ink 55">
                  <a:extLst>
                    <a:ext uri="{FF2B5EF4-FFF2-40B4-BE49-F238E27FC236}">
                      <a16:creationId xmlns:a16="http://schemas.microsoft.com/office/drawing/2014/main" id="{D9679D88-F7E7-E9F9-76AF-8D7738825702}"/>
                    </a:ext>
                  </a:extLst>
                </p14:cNvPr>
                <p14:cNvContentPartPr/>
                <p14:nvPr/>
              </p14:nvContentPartPr>
              <p14:xfrm>
                <a:off x="4843857" y="1811776"/>
                <a:ext cx="162000" cy="138240"/>
              </p14:xfrm>
            </p:contentPart>
          </mc:Choice>
          <mc:Fallback xmlns="">
            <p:pic>
              <p:nvPicPr>
                <p:cNvPr id="56" name="Ink 55">
                  <a:extLst>
                    <a:ext uri="{FF2B5EF4-FFF2-40B4-BE49-F238E27FC236}">
                      <a16:creationId xmlns:a16="http://schemas.microsoft.com/office/drawing/2014/main" id="{D9679D88-F7E7-E9F9-76AF-8D7738825702}"/>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75" name="Group 74">
            <a:extLst>
              <a:ext uri="{FF2B5EF4-FFF2-40B4-BE49-F238E27FC236}">
                <a16:creationId xmlns:a16="http://schemas.microsoft.com/office/drawing/2014/main" id="{440F6B89-CF1D-B35A-690A-1B1A33DBBC14}"/>
              </a:ext>
            </a:extLst>
          </p:cNvPr>
          <p:cNvGrpSpPr/>
          <p:nvPr/>
        </p:nvGrpSpPr>
        <p:grpSpPr>
          <a:xfrm>
            <a:off x="4470897" y="2159536"/>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58" name="Ink 57">
                  <a:extLst>
                    <a:ext uri="{FF2B5EF4-FFF2-40B4-BE49-F238E27FC236}">
                      <a16:creationId xmlns:a16="http://schemas.microsoft.com/office/drawing/2014/main" id="{78BAC2EC-3FD4-DC6C-7244-D520AB40569F}"/>
                    </a:ext>
                  </a:extLst>
                </p14:cNvPr>
                <p14:cNvContentPartPr/>
                <p14:nvPr/>
              </p14:nvContentPartPr>
              <p14:xfrm>
                <a:off x="4470897" y="2174656"/>
                <a:ext cx="27360" cy="189360"/>
              </p14:xfrm>
            </p:contentPart>
          </mc:Choice>
          <mc:Fallback xmlns="">
            <p:pic>
              <p:nvPicPr>
                <p:cNvPr id="58" name="Ink 57">
                  <a:extLst>
                    <a:ext uri="{FF2B5EF4-FFF2-40B4-BE49-F238E27FC236}">
                      <a16:creationId xmlns:a16="http://schemas.microsoft.com/office/drawing/2014/main" id="{78BAC2EC-3FD4-DC6C-7244-D520AB40569F}"/>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9" name="Ink 58">
                  <a:extLst>
                    <a:ext uri="{FF2B5EF4-FFF2-40B4-BE49-F238E27FC236}">
                      <a16:creationId xmlns:a16="http://schemas.microsoft.com/office/drawing/2014/main" id="{0F601E99-9E93-1BCA-30A5-50F739A238B9}"/>
                    </a:ext>
                  </a:extLst>
                </p14:cNvPr>
                <p14:cNvContentPartPr/>
                <p14:nvPr/>
              </p14:nvContentPartPr>
              <p14:xfrm>
                <a:off x="4623177" y="2159536"/>
                <a:ext cx="149760" cy="195840"/>
              </p14:xfrm>
            </p:contentPart>
          </mc:Choice>
          <mc:Fallback xmlns="">
            <p:pic>
              <p:nvPicPr>
                <p:cNvPr id="59" name="Ink 58">
                  <a:extLst>
                    <a:ext uri="{FF2B5EF4-FFF2-40B4-BE49-F238E27FC236}">
                      <a16:creationId xmlns:a16="http://schemas.microsoft.com/office/drawing/2014/main" id="{0F601E99-9E93-1BCA-30A5-50F739A238B9}"/>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72" name="Ink 71">
                  <a:extLst>
                    <a:ext uri="{FF2B5EF4-FFF2-40B4-BE49-F238E27FC236}">
                      <a16:creationId xmlns:a16="http://schemas.microsoft.com/office/drawing/2014/main" id="{0040E6FB-9A1D-5F59-D280-F3E9D36BFD30}"/>
                    </a:ext>
                  </a:extLst>
                </p14:cNvPr>
                <p14:cNvContentPartPr/>
                <p14:nvPr/>
              </p14:nvContentPartPr>
              <p14:xfrm>
                <a:off x="4648737" y="2275816"/>
                <a:ext cx="141840" cy="24480"/>
              </p14:xfrm>
            </p:contentPart>
          </mc:Choice>
          <mc:Fallback xmlns="">
            <p:pic>
              <p:nvPicPr>
                <p:cNvPr id="72" name="Ink 71">
                  <a:extLst>
                    <a:ext uri="{FF2B5EF4-FFF2-40B4-BE49-F238E27FC236}">
                      <a16:creationId xmlns:a16="http://schemas.microsoft.com/office/drawing/2014/main" id="{0040E6FB-9A1D-5F59-D280-F3E9D36BFD30}"/>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73" name="Ink 72">
                  <a:extLst>
                    <a:ext uri="{FF2B5EF4-FFF2-40B4-BE49-F238E27FC236}">
                      <a16:creationId xmlns:a16="http://schemas.microsoft.com/office/drawing/2014/main" id="{14AB9513-FBC6-A8CF-AF4A-EA15DAF1CCEA}"/>
                    </a:ext>
                  </a:extLst>
                </p14:cNvPr>
                <p14:cNvContentPartPr/>
                <p14:nvPr/>
              </p14:nvContentPartPr>
              <p14:xfrm>
                <a:off x="4915137" y="2187616"/>
                <a:ext cx="134640" cy="177480"/>
              </p14:xfrm>
            </p:contentPart>
          </mc:Choice>
          <mc:Fallback xmlns="">
            <p:pic>
              <p:nvPicPr>
                <p:cNvPr id="73" name="Ink 72">
                  <a:extLst>
                    <a:ext uri="{FF2B5EF4-FFF2-40B4-BE49-F238E27FC236}">
                      <a16:creationId xmlns:a16="http://schemas.microsoft.com/office/drawing/2014/main" id="{14AB9513-FBC6-A8CF-AF4A-EA15DAF1CCEA}"/>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74" name="Ink 73">
                  <a:extLst>
                    <a:ext uri="{FF2B5EF4-FFF2-40B4-BE49-F238E27FC236}">
                      <a16:creationId xmlns:a16="http://schemas.microsoft.com/office/drawing/2014/main" id="{4654BEDB-01CC-91F8-5A8F-91A198693B81}"/>
                    </a:ext>
                  </a:extLst>
                </p14:cNvPr>
                <p14:cNvContentPartPr/>
                <p14:nvPr/>
              </p14:nvContentPartPr>
              <p14:xfrm>
                <a:off x="4949337" y="2173936"/>
                <a:ext cx="142200" cy="29880"/>
              </p14:xfrm>
            </p:contentPart>
          </mc:Choice>
          <mc:Fallback xmlns="">
            <p:pic>
              <p:nvPicPr>
                <p:cNvPr id="74" name="Ink 73">
                  <a:extLst>
                    <a:ext uri="{FF2B5EF4-FFF2-40B4-BE49-F238E27FC236}">
                      <a16:creationId xmlns:a16="http://schemas.microsoft.com/office/drawing/2014/main" id="{4654BEDB-01CC-91F8-5A8F-91A198693B81}"/>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85" name="Group 84">
            <a:extLst>
              <a:ext uri="{FF2B5EF4-FFF2-40B4-BE49-F238E27FC236}">
                <a16:creationId xmlns:a16="http://schemas.microsoft.com/office/drawing/2014/main" id="{91FB0CDE-5675-76E0-813A-7BC1219EE115}"/>
              </a:ext>
            </a:extLst>
          </p:cNvPr>
          <p:cNvGrpSpPr/>
          <p:nvPr/>
        </p:nvGrpSpPr>
        <p:grpSpPr>
          <a:xfrm>
            <a:off x="4482417" y="2569216"/>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76" name="Ink 75">
                  <a:extLst>
                    <a:ext uri="{FF2B5EF4-FFF2-40B4-BE49-F238E27FC236}">
                      <a16:creationId xmlns:a16="http://schemas.microsoft.com/office/drawing/2014/main" id="{7D1128F8-37FA-E13F-6731-03826C9D1304}"/>
                    </a:ext>
                  </a:extLst>
                </p14:cNvPr>
                <p14:cNvContentPartPr/>
                <p14:nvPr/>
              </p14:nvContentPartPr>
              <p14:xfrm>
                <a:off x="4482417" y="2569216"/>
                <a:ext cx="33120" cy="177840"/>
              </p14:xfrm>
            </p:contentPart>
          </mc:Choice>
          <mc:Fallback xmlns="">
            <p:pic>
              <p:nvPicPr>
                <p:cNvPr id="76" name="Ink 75">
                  <a:extLst>
                    <a:ext uri="{FF2B5EF4-FFF2-40B4-BE49-F238E27FC236}">
                      <a16:creationId xmlns:a16="http://schemas.microsoft.com/office/drawing/2014/main" id="{7D1128F8-37FA-E13F-6731-03826C9D1304}"/>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77" name="Ink 76">
                  <a:extLst>
                    <a:ext uri="{FF2B5EF4-FFF2-40B4-BE49-F238E27FC236}">
                      <a16:creationId xmlns:a16="http://schemas.microsoft.com/office/drawing/2014/main" id="{DA7C6CE6-EE49-64D4-CEEE-5B84136AB9B4}"/>
                    </a:ext>
                  </a:extLst>
                </p14:cNvPr>
                <p14:cNvContentPartPr/>
                <p14:nvPr/>
              </p14:nvContentPartPr>
              <p14:xfrm>
                <a:off x="4651257" y="2588296"/>
                <a:ext cx="149760" cy="141840"/>
              </p14:xfrm>
            </p:contentPart>
          </mc:Choice>
          <mc:Fallback xmlns="">
            <p:pic>
              <p:nvPicPr>
                <p:cNvPr id="77" name="Ink 76">
                  <a:extLst>
                    <a:ext uri="{FF2B5EF4-FFF2-40B4-BE49-F238E27FC236}">
                      <a16:creationId xmlns:a16="http://schemas.microsoft.com/office/drawing/2014/main" id="{DA7C6CE6-EE49-64D4-CEEE-5B84136AB9B4}"/>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79" name="Ink 78">
                  <a:extLst>
                    <a:ext uri="{FF2B5EF4-FFF2-40B4-BE49-F238E27FC236}">
                      <a16:creationId xmlns:a16="http://schemas.microsoft.com/office/drawing/2014/main" id="{D8C8B9FC-6729-649F-E56C-A4FD7C0E5BCE}"/>
                    </a:ext>
                  </a:extLst>
                </p14:cNvPr>
                <p14:cNvContentPartPr/>
                <p14:nvPr/>
              </p14:nvContentPartPr>
              <p14:xfrm>
                <a:off x="4874457" y="2601256"/>
                <a:ext cx="161280" cy="125280"/>
              </p14:xfrm>
            </p:contentPart>
          </mc:Choice>
          <mc:Fallback xmlns="">
            <p:pic>
              <p:nvPicPr>
                <p:cNvPr id="79" name="Ink 78">
                  <a:extLst>
                    <a:ext uri="{FF2B5EF4-FFF2-40B4-BE49-F238E27FC236}">
                      <a16:creationId xmlns:a16="http://schemas.microsoft.com/office/drawing/2014/main" id="{D8C8B9FC-6729-649F-E56C-A4FD7C0E5BCE}"/>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84" name="Group 83">
            <a:extLst>
              <a:ext uri="{FF2B5EF4-FFF2-40B4-BE49-F238E27FC236}">
                <a16:creationId xmlns:a16="http://schemas.microsoft.com/office/drawing/2014/main" id="{22C68D3F-B83C-5B3C-E05B-4A0930E214DB}"/>
              </a:ext>
            </a:extLst>
          </p:cNvPr>
          <p:cNvGrpSpPr/>
          <p:nvPr/>
        </p:nvGrpSpPr>
        <p:grpSpPr>
          <a:xfrm>
            <a:off x="4497897" y="2947936"/>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80" name="Ink 79">
                  <a:extLst>
                    <a:ext uri="{FF2B5EF4-FFF2-40B4-BE49-F238E27FC236}">
                      <a16:creationId xmlns:a16="http://schemas.microsoft.com/office/drawing/2014/main" id="{DAC1BD32-79B5-B8A1-460F-771D4F0D7AF4}"/>
                    </a:ext>
                  </a:extLst>
                </p14:cNvPr>
                <p14:cNvContentPartPr/>
                <p14:nvPr/>
              </p14:nvContentPartPr>
              <p14:xfrm>
                <a:off x="4497897" y="2947936"/>
                <a:ext cx="211680" cy="228600"/>
              </p14:xfrm>
            </p:contentPart>
          </mc:Choice>
          <mc:Fallback xmlns="">
            <p:pic>
              <p:nvPicPr>
                <p:cNvPr id="80" name="Ink 79">
                  <a:extLst>
                    <a:ext uri="{FF2B5EF4-FFF2-40B4-BE49-F238E27FC236}">
                      <a16:creationId xmlns:a16="http://schemas.microsoft.com/office/drawing/2014/main" id="{DAC1BD32-79B5-B8A1-460F-771D4F0D7AF4}"/>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81" name="Ink 80">
                  <a:extLst>
                    <a:ext uri="{FF2B5EF4-FFF2-40B4-BE49-F238E27FC236}">
                      <a16:creationId xmlns:a16="http://schemas.microsoft.com/office/drawing/2014/main" id="{8C7AC1BF-E3CD-0CD7-9026-84E179919510}"/>
                    </a:ext>
                  </a:extLst>
                </p14:cNvPr>
                <p14:cNvContentPartPr/>
                <p14:nvPr/>
              </p14:nvContentPartPr>
              <p14:xfrm>
                <a:off x="4578897" y="3063496"/>
                <a:ext cx="180720" cy="33480"/>
              </p14:xfrm>
            </p:contentPart>
          </mc:Choice>
          <mc:Fallback xmlns="">
            <p:pic>
              <p:nvPicPr>
                <p:cNvPr id="81" name="Ink 80">
                  <a:extLst>
                    <a:ext uri="{FF2B5EF4-FFF2-40B4-BE49-F238E27FC236}">
                      <a16:creationId xmlns:a16="http://schemas.microsoft.com/office/drawing/2014/main" id="{8C7AC1BF-E3CD-0CD7-9026-84E179919510}"/>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82" name="Ink 81">
                  <a:extLst>
                    <a:ext uri="{FF2B5EF4-FFF2-40B4-BE49-F238E27FC236}">
                      <a16:creationId xmlns:a16="http://schemas.microsoft.com/office/drawing/2014/main" id="{FC905D45-A634-B06A-F1B1-AABCC824B72F}"/>
                    </a:ext>
                  </a:extLst>
                </p14:cNvPr>
                <p14:cNvContentPartPr/>
                <p14:nvPr/>
              </p14:nvContentPartPr>
              <p14:xfrm>
                <a:off x="4862217" y="2954056"/>
                <a:ext cx="143640" cy="213480"/>
              </p14:xfrm>
            </p:contentPart>
          </mc:Choice>
          <mc:Fallback xmlns="">
            <p:pic>
              <p:nvPicPr>
                <p:cNvPr id="82" name="Ink 81">
                  <a:extLst>
                    <a:ext uri="{FF2B5EF4-FFF2-40B4-BE49-F238E27FC236}">
                      <a16:creationId xmlns:a16="http://schemas.microsoft.com/office/drawing/2014/main" id="{FC905D45-A634-B06A-F1B1-AABCC824B72F}"/>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83" name="Ink 82">
                  <a:extLst>
                    <a:ext uri="{FF2B5EF4-FFF2-40B4-BE49-F238E27FC236}">
                      <a16:creationId xmlns:a16="http://schemas.microsoft.com/office/drawing/2014/main" id="{75680DE8-955F-781E-B74A-B11737604702}"/>
                    </a:ext>
                  </a:extLst>
                </p14:cNvPr>
                <p14:cNvContentPartPr/>
                <p14:nvPr/>
              </p14:nvContentPartPr>
              <p14:xfrm>
                <a:off x="4862217" y="2958376"/>
                <a:ext cx="177840" cy="51120"/>
              </p14:xfrm>
            </p:contentPart>
          </mc:Choice>
          <mc:Fallback xmlns="">
            <p:pic>
              <p:nvPicPr>
                <p:cNvPr id="83" name="Ink 82">
                  <a:extLst>
                    <a:ext uri="{FF2B5EF4-FFF2-40B4-BE49-F238E27FC236}">
                      <a16:creationId xmlns:a16="http://schemas.microsoft.com/office/drawing/2014/main" id="{75680DE8-955F-781E-B74A-B11737604702}"/>
                    </a:ext>
                  </a:extLst>
                </p:cNvPr>
                <p:cNvPicPr/>
                <p:nvPr/>
              </p:nvPicPr>
              <p:blipFill>
                <a:blip r:embed="rId108"/>
                <a:stretch>
                  <a:fillRect/>
                </a:stretch>
              </p:blipFill>
              <p:spPr>
                <a:xfrm>
                  <a:off x="4844217" y="2940736"/>
                  <a:ext cx="213480" cy="86760"/>
                </a:xfrm>
                <a:prstGeom prst="rect">
                  <a:avLst/>
                </a:prstGeom>
              </p:spPr>
            </p:pic>
          </mc:Fallback>
        </mc:AlternateContent>
      </p:grpSp>
    </p:spTree>
    <p:extLst>
      <p:ext uri="{BB962C8B-B14F-4D97-AF65-F5344CB8AC3E}">
        <p14:creationId xmlns:p14="http://schemas.microsoft.com/office/powerpoint/2010/main" val="84737397"/>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4" name="TextBox 23">
            <a:extLst>
              <a:ext uri="{FF2B5EF4-FFF2-40B4-BE49-F238E27FC236}">
                <a16:creationId xmlns:a16="http://schemas.microsoft.com/office/drawing/2014/main" id="{8141D732-B308-027E-2AEF-2CB38A86C533}"/>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25" name="Table 3">
                <a:extLst>
                  <a:ext uri="{FF2B5EF4-FFF2-40B4-BE49-F238E27FC236}">
                    <a16:creationId xmlns:a16="http://schemas.microsoft.com/office/drawing/2014/main" id="{1DA60F10-F759-AA2F-FEBB-E0DCD910F680}"/>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25" name="Table 3">
                <a:extLst>
                  <a:ext uri="{FF2B5EF4-FFF2-40B4-BE49-F238E27FC236}">
                    <a16:creationId xmlns:a16="http://schemas.microsoft.com/office/drawing/2014/main" id="{1DA60F10-F759-AA2F-FEBB-E0DCD910F680}"/>
                  </a:ext>
                </a:extLst>
              </p:cNvPr>
              <p:cNvGraphicFramePr>
                <a:graphicFrameLocks noGrp="1"/>
              </p:cNvGraphicFramePr>
              <p:nvPr>
                <p:extLst>
                  <p:ext uri="{D42A27DB-BD31-4B8C-83A1-F6EECF244321}">
                    <p14:modId xmlns:p14="http://schemas.microsoft.com/office/powerpoint/2010/main" val="30175805"/>
                  </p:ext>
                </p:extLst>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26" name="Group 25">
            <a:extLst>
              <a:ext uri="{FF2B5EF4-FFF2-40B4-BE49-F238E27FC236}">
                <a16:creationId xmlns:a16="http://schemas.microsoft.com/office/drawing/2014/main" id="{AB69B9FC-A051-ED35-0312-FF3A29EDE6B4}"/>
              </a:ext>
            </a:extLst>
          </p:cNvPr>
          <p:cNvGrpSpPr/>
          <p:nvPr/>
        </p:nvGrpSpPr>
        <p:grpSpPr>
          <a:xfrm>
            <a:off x="3500337" y="1333696"/>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27" name="Ink 26">
                  <a:extLst>
                    <a:ext uri="{FF2B5EF4-FFF2-40B4-BE49-F238E27FC236}">
                      <a16:creationId xmlns:a16="http://schemas.microsoft.com/office/drawing/2014/main" id="{2584C3B7-E7B0-146A-C805-FAAF576A807D}"/>
                    </a:ext>
                  </a:extLst>
                </p14:cNvPr>
                <p14:cNvContentPartPr/>
                <p14:nvPr/>
              </p14:nvContentPartPr>
              <p14:xfrm>
                <a:off x="3500337" y="1341616"/>
                <a:ext cx="21600" cy="203400"/>
              </p14:xfrm>
            </p:contentPart>
          </mc:Choice>
          <mc:Fallback xmlns="">
            <p:pic>
              <p:nvPicPr>
                <p:cNvPr id="27" name="Ink 26">
                  <a:extLst>
                    <a:ext uri="{FF2B5EF4-FFF2-40B4-BE49-F238E27FC236}">
                      <a16:creationId xmlns:a16="http://schemas.microsoft.com/office/drawing/2014/main" id="{2584C3B7-E7B0-146A-C805-FAAF576A807D}"/>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28" name="Ink 27">
                  <a:extLst>
                    <a:ext uri="{FF2B5EF4-FFF2-40B4-BE49-F238E27FC236}">
                      <a16:creationId xmlns:a16="http://schemas.microsoft.com/office/drawing/2014/main" id="{8BA64063-59AA-A4E5-6E38-7B329BA4C549}"/>
                    </a:ext>
                  </a:extLst>
                </p14:cNvPr>
                <p14:cNvContentPartPr/>
                <p14:nvPr/>
              </p14:nvContentPartPr>
              <p14:xfrm>
                <a:off x="3658017" y="1382656"/>
                <a:ext cx="151920" cy="191880"/>
              </p14:xfrm>
            </p:contentPart>
          </mc:Choice>
          <mc:Fallback xmlns="">
            <p:pic>
              <p:nvPicPr>
                <p:cNvPr id="28" name="Ink 27">
                  <a:extLst>
                    <a:ext uri="{FF2B5EF4-FFF2-40B4-BE49-F238E27FC236}">
                      <a16:creationId xmlns:a16="http://schemas.microsoft.com/office/drawing/2014/main" id="{8BA64063-59AA-A4E5-6E38-7B329BA4C549}"/>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9" name="Ink 28">
                  <a:extLst>
                    <a:ext uri="{FF2B5EF4-FFF2-40B4-BE49-F238E27FC236}">
                      <a16:creationId xmlns:a16="http://schemas.microsoft.com/office/drawing/2014/main" id="{F69F249C-B7EC-04E2-688D-76352AB81B62}"/>
                    </a:ext>
                  </a:extLst>
                </p14:cNvPr>
                <p14:cNvContentPartPr/>
                <p14:nvPr/>
              </p14:nvContentPartPr>
              <p14:xfrm>
                <a:off x="3674577" y="1333696"/>
                <a:ext cx="173520" cy="58680"/>
              </p14:xfrm>
            </p:contentPart>
          </mc:Choice>
          <mc:Fallback xmlns="">
            <p:pic>
              <p:nvPicPr>
                <p:cNvPr id="29" name="Ink 28">
                  <a:extLst>
                    <a:ext uri="{FF2B5EF4-FFF2-40B4-BE49-F238E27FC236}">
                      <a16:creationId xmlns:a16="http://schemas.microsoft.com/office/drawing/2014/main" id="{F69F249C-B7EC-04E2-688D-76352AB81B62}"/>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30" name="Group 29">
            <a:extLst>
              <a:ext uri="{FF2B5EF4-FFF2-40B4-BE49-F238E27FC236}">
                <a16:creationId xmlns:a16="http://schemas.microsoft.com/office/drawing/2014/main" id="{09009D35-39AB-3FBB-44C7-E1A65B53747D}"/>
              </a:ext>
            </a:extLst>
          </p:cNvPr>
          <p:cNvGrpSpPr/>
          <p:nvPr/>
        </p:nvGrpSpPr>
        <p:grpSpPr>
          <a:xfrm>
            <a:off x="3421137" y="1765336"/>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31" name="Ink 30">
                  <a:extLst>
                    <a:ext uri="{FF2B5EF4-FFF2-40B4-BE49-F238E27FC236}">
                      <a16:creationId xmlns:a16="http://schemas.microsoft.com/office/drawing/2014/main" id="{A0918F49-6E1D-3F21-3FFD-0192B74F2E57}"/>
                    </a:ext>
                  </a:extLst>
                </p14:cNvPr>
                <p14:cNvContentPartPr/>
                <p14:nvPr/>
              </p14:nvContentPartPr>
              <p14:xfrm>
                <a:off x="3421137" y="1787296"/>
                <a:ext cx="129600" cy="178200"/>
              </p14:xfrm>
            </p:contentPart>
          </mc:Choice>
          <mc:Fallback xmlns="">
            <p:pic>
              <p:nvPicPr>
                <p:cNvPr id="31" name="Ink 30">
                  <a:extLst>
                    <a:ext uri="{FF2B5EF4-FFF2-40B4-BE49-F238E27FC236}">
                      <a16:creationId xmlns:a16="http://schemas.microsoft.com/office/drawing/2014/main" id="{A0918F49-6E1D-3F21-3FFD-0192B74F2E57}"/>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32" name="Ink 31">
                  <a:extLst>
                    <a:ext uri="{FF2B5EF4-FFF2-40B4-BE49-F238E27FC236}">
                      <a16:creationId xmlns:a16="http://schemas.microsoft.com/office/drawing/2014/main" id="{A58FDBA5-38AB-0D00-7BAF-5101D25356BA}"/>
                    </a:ext>
                  </a:extLst>
                </p14:cNvPr>
                <p14:cNvContentPartPr/>
                <p14:nvPr/>
              </p14:nvContentPartPr>
              <p14:xfrm>
                <a:off x="3673857" y="1792696"/>
                <a:ext cx="166680" cy="173880"/>
              </p14:xfrm>
            </p:contentPart>
          </mc:Choice>
          <mc:Fallback xmlns="">
            <p:pic>
              <p:nvPicPr>
                <p:cNvPr id="32" name="Ink 31">
                  <a:extLst>
                    <a:ext uri="{FF2B5EF4-FFF2-40B4-BE49-F238E27FC236}">
                      <a16:creationId xmlns:a16="http://schemas.microsoft.com/office/drawing/2014/main" id="{A58FDBA5-38AB-0D00-7BAF-5101D25356BA}"/>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33" name="Ink 32">
                  <a:extLst>
                    <a:ext uri="{FF2B5EF4-FFF2-40B4-BE49-F238E27FC236}">
                      <a16:creationId xmlns:a16="http://schemas.microsoft.com/office/drawing/2014/main" id="{3090B602-4697-B6F7-AA95-EB1CE959DD99}"/>
                    </a:ext>
                  </a:extLst>
                </p14:cNvPr>
                <p14:cNvContentPartPr/>
                <p14:nvPr/>
              </p14:nvContentPartPr>
              <p14:xfrm>
                <a:off x="3680337" y="1765336"/>
                <a:ext cx="161640" cy="43200"/>
              </p14:xfrm>
            </p:contentPart>
          </mc:Choice>
          <mc:Fallback xmlns="">
            <p:pic>
              <p:nvPicPr>
                <p:cNvPr id="33" name="Ink 32">
                  <a:extLst>
                    <a:ext uri="{FF2B5EF4-FFF2-40B4-BE49-F238E27FC236}">
                      <a16:creationId xmlns:a16="http://schemas.microsoft.com/office/drawing/2014/main" id="{3090B602-4697-B6F7-AA95-EB1CE959DD99}"/>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34" name="Group 33">
            <a:extLst>
              <a:ext uri="{FF2B5EF4-FFF2-40B4-BE49-F238E27FC236}">
                <a16:creationId xmlns:a16="http://schemas.microsoft.com/office/drawing/2014/main" id="{4A114A30-D9E3-BA96-3599-AF951296981D}"/>
              </a:ext>
            </a:extLst>
          </p:cNvPr>
          <p:cNvGrpSpPr/>
          <p:nvPr/>
        </p:nvGrpSpPr>
        <p:grpSpPr>
          <a:xfrm>
            <a:off x="3405657" y="2171776"/>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35" name="Ink 34">
                  <a:extLst>
                    <a:ext uri="{FF2B5EF4-FFF2-40B4-BE49-F238E27FC236}">
                      <a16:creationId xmlns:a16="http://schemas.microsoft.com/office/drawing/2014/main" id="{1A2B99D2-7772-7BED-44FE-2237BF52EE8F}"/>
                    </a:ext>
                  </a:extLst>
                </p14:cNvPr>
                <p14:cNvContentPartPr/>
                <p14:nvPr/>
              </p14:nvContentPartPr>
              <p14:xfrm>
                <a:off x="3405657" y="2171776"/>
                <a:ext cx="131400" cy="226080"/>
              </p14:xfrm>
            </p:contentPart>
          </mc:Choice>
          <mc:Fallback xmlns="">
            <p:pic>
              <p:nvPicPr>
                <p:cNvPr id="35" name="Ink 34">
                  <a:extLst>
                    <a:ext uri="{FF2B5EF4-FFF2-40B4-BE49-F238E27FC236}">
                      <a16:creationId xmlns:a16="http://schemas.microsoft.com/office/drawing/2014/main" id="{1A2B99D2-7772-7BED-44FE-2237BF52EE8F}"/>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36" name="Ink 35">
                  <a:extLst>
                    <a:ext uri="{FF2B5EF4-FFF2-40B4-BE49-F238E27FC236}">
                      <a16:creationId xmlns:a16="http://schemas.microsoft.com/office/drawing/2014/main" id="{FF675C50-F355-3DD4-CA4E-6E113F9B66CC}"/>
                    </a:ext>
                  </a:extLst>
                </p14:cNvPr>
                <p14:cNvContentPartPr/>
                <p14:nvPr/>
              </p14:nvContentPartPr>
              <p14:xfrm>
                <a:off x="3686097" y="2187616"/>
                <a:ext cx="153000" cy="194040"/>
              </p14:xfrm>
            </p:contentPart>
          </mc:Choice>
          <mc:Fallback xmlns="">
            <p:pic>
              <p:nvPicPr>
                <p:cNvPr id="36" name="Ink 35">
                  <a:extLst>
                    <a:ext uri="{FF2B5EF4-FFF2-40B4-BE49-F238E27FC236}">
                      <a16:creationId xmlns:a16="http://schemas.microsoft.com/office/drawing/2014/main" id="{FF675C50-F355-3DD4-CA4E-6E113F9B66CC}"/>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37" name="Ink 36">
                  <a:extLst>
                    <a:ext uri="{FF2B5EF4-FFF2-40B4-BE49-F238E27FC236}">
                      <a16:creationId xmlns:a16="http://schemas.microsoft.com/office/drawing/2014/main" id="{8CA70E03-EF60-EF34-375A-3D6FBEA3FBE2}"/>
                    </a:ext>
                  </a:extLst>
                </p14:cNvPr>
                <p14:cNvContentPartPr/>
                <p14:nvPr/>
              </p14:nvContentPartPr>
              <p14:xfrm>
                <a:off x="3702297" y="2176456"/>
                <a:ext cx="191160" cy="45720"/>
              </p14:xfrm>
            </p:contentPart>
          </mc:Choice>
          <mc:Fallback xmlns="">
            <p:pic>
              <p:nvPicPr>
                <p:cNvPr id="37" name="Ink 36">
                  <a:extLst>
                    <a:ext uri="{FF2B5EF4-FFF2-40B4-BE49-F238E27FC236}">
                      <a16:creationId xmlns:a16="http://schemas.microsoft.com/office/drawing/2014/main" id="{8CA70E03-EF60-EF34-375A-3D6FBEA3FBE2}"/>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38" name="Group 37">
            <a:extLst>
              <a:ext uri="{FF2B5EF4-FFF2-40B4-BE49-F238E27FC236}">
                <a16:creationId xmlns:a16="http://schemas.microsoft.com/office/drawing/2014/main" id="{C2D4811A-6865-F112-F8C9-247852CF642D}"/>
              </a:ext>
            </a:extLst>
          </p:cNvPr>
          <p:cNvGrpSpPr/>
          <p:nvPr/>
        </p:nvGrpSpPr>
        <p:grpSpPr>
          <a:xfrm>
            <a:off x="3436257" y="2546896"/>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39" name="Ink 38">
                  <a:extLst>
                    <a:ext uri="{FF2B5EF4-FFF2-40B4-BE49-F238E27FC236}">
                      <a16:creationId xmlns:a16="http://schemas.microsoft.com/office/drawing/2014/main" id="{5CAE9945-D79D-29B1-010E-F8F86A8A731A}"/>
                    </a:ext>
                  </a:extLst>
                </p14:cNvPr>
                <p14:cNvContentPartPr/>
                <p14:nvPr/>
              </p14:nvContentPartPr>
              <p14:xfrm>
                <a:off x="3436257" y="2563456"/>
                <a:ext cx="117000" cy="186120"/>
              </p14:xfrm>
            </p:contentPart>
          </mc:Choice>
          <mc:Fallback xmlns="">
            <p:pic>
              <p:nvPicPr>
                <p:cNvPr id="39" name="Ink 38">
                  <a:extLst>
                    <a:ext uri="{FF2B5EF4-FFF2-40B4-BE49-F238E27FC236}">
                      <a16:creationId xmlns:a16="http://schemas.microsoft.com/office/drawing/2014/main" id="{5CAE9945-D79D-29B1-010E-F8F86A8A731A}"/>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40" name="Ink 39">
                  <a:extLst>
                    <a:ext uri="{FF2B5EF4-FFF2-40B4-BE49-F238E27FC236}">
                      <a16:creationId xmlns:a16="http://schemas.microsoft.com/office/drawing/2014/main" id="{80890A8B-23FB-4922-0DB1-61414A26DA4F}"/>
                    </a:ext>
                  </a:extLst>
                </p14:cNvPr>
                <p14:cNvContentPartPr/>
                <p14:nvPr/>
              </p14:nvContentPartPr>
              <p14:xfrm>
                <a:off x="3472617" y="2546896"/>
                <a:ext cx="164520" cy="47160"/>
              </p14:xfrm>
            </p:contentPart>
          </mc:Choice>
          <mc:Fallback xmlns="">
            <p:pic>
              <p:nvPicPr>
                <p:cNvPr id="40" name="Ink 39">
                  <a:extLst>
                    <a:ext uri="{FF2B5EF4-FFF2-40B4-BE49-F238E27FC236}">
                      <a16:creationId xmlns:a16="http://schemas.microsoft.com/office/drawing/2014/main" id="{80890A8B-23FB-4922-0DB1-61414A26DA4F}"/>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41" name="Ink 40">
                  <a:extLst>
                    <a:ext uri="{FF2B5EF4-FFF2-40B4-BE49-F238E27FC236}">
                      <a16:creationId xmlns:a16="http://schemas.microsoft.com/office/drawing/2014/main" id="{5C468D89-8F30-A389-BD44-54D8C1D9954E}"/>
                    </a:ext>
                  </a:extLst>
                </p14:cNvPr>
                <p14:cNvContentPartPr/>
                <p14:nvPr/>
              </p14:nvContentPartPr>
              <p14:xfrm>
                <a:off x="3709497" y="2562376"/>
                <a:ext cx="146160" cy="175680"/>
              </p14:xfrm>
            </p:contentPart>
          </mc:Choice>
          <mc:Fallback xmlns="">
            <p:pic>
              <p:nvPicPr>
                <p:cNvPr id="41" name="Ink 40">
                  <a:extLst>
                    <a:ext uri="{FF2B5EF4-FFF2-40B4-BE49-F238E27FC236}">
                      <a16:creationId xmlns:a16="http://schemas.microsoft.com/office/drawing/2014/main" id="{5C468D89-8F30-A389-BD44-54D8C1D9954E}"/>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42" name="Group 41">
            <a:extLst>
              <a:ext uri="{FF2B5EF4-FFF2-40B4-BE49-F238E27FC236}">
                <a16:creationId xmlns:a16="http://schemas.microsoft.com/office/drawing/2014/main" id="{62AC98F3-AB19-4D02-1FE5-042570603075}"/>
              </a:ext>
            </a:extLst>
          </p:cNvPr>
          <p:cNvGrpSpPr/>
          <p:nvPr/>
        </p:nvGrpSpPr>
        <p:grpSpPr>
          <a:xfrm>
            <a:off x="3367137" y="2946856"/>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43" name="Ink 42">
                  <a:extLst>
                    <a:ext uri="{FF2B5EF4-FFF2-40B4-BE49-F238E27FC236}">
                      <a16:creationId xmlns:a16="http://schemas.microsoft.com/office/drawing/2014/main" id="{FD06FC29-0534-9084-3F16-1E88CC542C19}"/>
                    </a:ext>
                  </a:extLst>
                </p14:cNvPr>
                <p14:cNvContentPartPr/>
                <p14:nvPr/>
              </p14:nvContentPartPr>
              <p14:xfrm>
                <a:off x="3367137" y="2958376"/>
                <a:ext cx="183240" cy="202680"/>
              </p14:xfrm>
            </p:contentPart>
          </mc:Choice>
          <mc:Fallback xmlns="">
            <p:pic>
              <p:nvPicPr>
                <p:cNvPr id="43" name="Ink 42">
                  <a:extLst>
                    <a:ext uri="{FF2B5EF4-FFF2-40B4-BE49-F238E27FC236}">
                      <a16:creationId xmlns:a16="http://schemas.microsoft.com/office/drawing/2014/main" id="{FD06FC29-0534-9084-3F16-1E88CC542C19}"/>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44" name="Ink 43">
                  <a:extLst>
                    <a:ext uri="{FF2B5EF4-FFF2-40B4-BE49-F238E27FC236}">
                      <a16:creationId xmlns:a16="http://schemas.microsoft.com/office/drawing/2014/main" id="{B3EAE97D-A6AD-77DE-B390-CB8FC1B95DCD}"/>
                    </a:ext>
                  </a:extLst>
                </p14:cNvPr>
                <p14:cNvContentPartPr/>
                <p14:nvPr/>
              </p14:nvContentPartPr>
              <p14:xfrm>
                <a:off x="3425457" y="3051976"/>
                <a:ext cx="204840" cy="33120"/>
              </p14:xfrm>
            </p:contentPart>
          </mc:Choice>
          <mc:Fallback xmlns="">
            <p:pic>
              <p:nvPicPr>
                <p:cNvPr id="44" name="Ink 43">
                  <a:extLst>
                    <a:ext uri="{FF2B5EF4-FFF2-40B4-BE49-F238E27FC236}">
                      <a16:creationId xmlns:a16="http://schemas.microsoft.com/office/drawing/2014/main" id="{B3EAE97D-A6AD-77DE-B390-CB8FC1B95DCD}"/>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45" name="Ink 44">
                  <a:extLst>
                    <a:ext uri="{FF2B5EF4-FFF2-40B4-BE49-F238E27FC236}">
                      <a16:creationId xmlns:a16="http://schemas.microsoft.com/office/drawing/2014/main" id="{A21C95EB-447F-AB5F-27B2-BDB89883AACF}"/>
                    </a:ext>
                  </a:extLst>
                </p14:cNvPr>
                <p14:cNvContentPartPr/>
                <p14:nvPr/>
              </p14:nvContentPartPr>
              <p14:xfrm>
                <a:off x="3748737" y="2951536"/>
                <a:ext cx="130320" cy="209520"/>
              </p14:xfrm>
            </p:contentPart>
          </mc:Choice>
          <mc:Fallback xmlns="">
            <p:pic>
              <p:nvPicPr>
                <p:cNvPr id="45" name="Ink 44">
                  <a:extLst>
                    <a:ext uri="{FF2B5EF4-FFF2-40B4-BE49-F238E27FC236}">
                      <a16:creationId xmlns:a16="http://schemas.microsoft.com/office/drawing/2014/main" id="{A21C95EB-447F-AB5F-27B2-BDB89883AACF}"/>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46" name="Ink 45">
                  <a:extLst>
                    <a:ext uri="{FF2B5EF4-FFF2-40B4-BE49-F238E27FC236}">
                      <a16:creationId xmlns:a16="http://schemas.microsoft.com/office/drawing/2014/main" id="{6B23195C-8D95-3ABA-E88E-7BAC33CD5BE1}"/>
                    </a:ext>
                  </a:extLst>
                </p14:cNvPr>
                <p14:cNvContentPartPr/>
                <p14:nvPr/>
              </p14:nvContentPartPr>
              <p14:xfrm>
                <a:off x="3781497" y="2946856"/>
                <a:ext cx="159120" cy="43200"/>
              </p14:xfrm>
            </p:contentPart>
          </mc:Choice>
          <mc:Fallback xmlns="">
            <p:pic>
              <p:nvPicPr>
                <p:cNvPr id="46" name="Ink 45">
                  <a:extLst>
                    <a:ext uri="{FF2B5EF4-FFF2-40B4-BE49-F238E27FC236}">
                      <a16:creationId xmlns:a16="http://schemas.microsoft.com/office/drawing/2014/main" id="{6B23195C-8D95-3ABA-E88E-7BAC33CD5BE1}"/>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47" name="Group 46">
            <a:extLst>
              <a:ext uri="{FF2B5EF4-FFF2-40B4-BE49-F238E27FC236}">
                <a16:creationId xmlns:a16="http://schemas.microsoft.com/office/drawing/2014/main" id="{36E91C65-93A5-5F63-A6B7-68008FDC69CD}"/>
              </a:ext>
            </a:extLst>
          </p:cNvPr>
          <p:cNvGrpSpPr/>
          <p:nvPr/>
        </p:nvGrpSpPr>
        <p:grpSpPr>
          <a:xfrm>
            <a:off x="3232137" y="938416"/>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48" name="Ink 47">
                  <a:extLst>
                    <a:ext uri="{FF2B5EF4-FFF2-40B4-BE49-F238E27FC236}">
                      <a16:creationId xmlns:a16="http://schemas.microsoft.com/office/drawing/2014/main" id="{CF2ADD2E-9BCE-B091-5AF5-9DB7BEE59BF3}"/>
                    </a:ext>
                  </a:extLst>
                </p14:cNvPr>
                <p14:cNvContentPartPr/>
                <p14:nvPr/>
              </p14:nvContentPartPr>
              <p14:xfrm>
                <a:off x="3237897" y="1010056"/>
                <a:ext cx="30960" cy="147960"/>
              </p14:xfrm>
            </p:contentPart>
          </mc:Choice>
          <mc:Fallback xmlns="">
            <p:pic>
              <p:nvPicPr>
                <p:cNvPr id="48" name="Ink 47">
                  <a:extLst>
                    <a:ext uri="{FF2B5EF4-FFF2-40B4-BE49-F238E27FC236}">
                      <a16:creationId xmlns:a16="http://schemas.microsoft.com/office/drawing/2014/main" id="{CF2ADD2E-9BCE-B091-5AF5-9DB7BEE59BF3}"/>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49" name="Ink 48">
                  <a:extLst>
                    <a:ext uri="{FF2B5EF4-FFF2-40B4-BE49-F238E27FC236}">
                      <a16:creationId xmlns:a16="http://schemas.microsoft.com/office/drawing/2014/main" id="{43A21AA9-736A-1D35-D8E0-595E22D57BAE}"/>
                    </a:ext>
                  </a:extLst>
                </p14:cNvPr>
                <p14:cNvContentPartPr/>
                <p14:nvPr/>
              </p14:nvContentPartPr>
              <p14:xfrm>
                <a:off x="3232137" y="975856"/>
                <a:ext cx="141840" cy="138960"/>
              </p14:xfrm>
            </p:contentPart>
          </mc:Choice>
          <mc:Fallback xmlns="">
            <p:pic>
              <p:nvPicPr>
                <p:cNvPr id="49" name="Ink 48">
                  <a:extLst>
                    <a:ext uri="{FF2B5EF4-FFF2-40B4-BE49-F238E27FC236}">
                      <a16:creationId xmlns:a16="http://schemas.microsoft.com/office/drawing/2014/main" id="{43A21AA9-736A-1D35-D8E0-595E22D57BAE}"/>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50" name="Ink 49">
                  <a:extLst>
                    <a:ext uri="{FF2B5EF4-FFF2-40B4-BE49-F238E27FC236}">
                      <a16:creationId xmlns:a16="http://schemas.microsoft.com/office/drawing/2014/main" id="{2FB26E29-A0A0-7CFE-804D-CD7FB9EC21C9}"/>
                    </a:ext>
                  </a:extLst>
                </p14:cNvPr>
                <p14:cNvContentPartPr/>
                <p14:nvPr/>
              </p14:nvContentPartPr>
              <p14:xfrm>
                <a:off x="3409977" y="1038856"/>
                <a:ext cx="26640" cy="87480"/>
              </p14:xfrm>
            </p:contentPart>
          </mc:Choice>
          <mc:Fallback xmlns="">
            <p:pic>
              <p:nvPicPr>
                <p:cNvPr id="50" name="Ink 49">
                  <a:extLst>
                    <a:ext uri="{FF2B5EF4-FFF2-40B4-BE49-F238E27FC236}">
                      <a16:creationId xmlns:a16="http://schemas.microsoft.com/office/drawing/2014/main" id="{2FB26E29-A0A0-7CFE-804D-CD7FB9EC21C9}"/>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51" name="Ink 50">
                  <a:extLst>
                    <a:ext uri="{FF2B5EF4-FFF2-40B4-BE49-F238E27FC236}">
                      <a16:creationId xmlns:a16="http://schemas.microsoft.com/office/drawing/2014/main" id="{D3A1AB2A-DE37-BA3F-3B1E-AE67CA8171A9}"/>
                    </a:ext>
                  </a:extLst>
                </p14:cNvPr>
                <p14:cNvContentPartPr/>
                <p14:nvPr/>
              </p14:nvContentPartPr>
              <p14:xfrm>
                <a:off x="3475857" y="938416"/>
                <a:ext cx="64440" cy="182160"/>
              </p14:xfrm>
            </p:contentPart>
          </mc:Choice>
          <mc:Fallback xmlns="">
            <p:pic>
              <p:nvPicPr>
                <p:cNvPr id="51" name="Ink 50">
                  <a:extLst>
                    <a:ext uri="{FF2B5EF4-FFF2-40B4-BE49-F238E27FC236}">
                      <a16:creationId xmlns:a16="http://schemas.microsoft.com/office/drawing/2014/main" id="{D3A1AB2A-DE37-BA3F-3B1E-AE67CA8171A9}"/>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52" name="Ink 51">
                  <a:extLst>
                    <a:ext uri="{FF2B5EF4-FFF2-40B4-BE49-F238E27FC236}">
                      <a16:creationId xmlns:a16="http://schemas.microsoft.com/office/drawing/2014/main" id="{018F20BE-5DEF-B21F-31C1-ECE0FC861D2A}"/>
                    </a:ext>
                  </a:extLst>
                </p14:cNvPr>
                <p14:cNvContentPartPr/>
                <p14:nvPr/>
              </p14:nvContentPartPr>
              <p14:xfrm>
                <a:off x="3589257" y="1038856"/>
                <a:ext cx="83160" cy="164520"/>
              </p14:xfrm>
            </p:contentPart>
          </mc:Choice>
          <mc:Fallback xmlns="">
            <p:pic>
              <p:nvPicPr>
                <p:cNvPr id="52" name="Ink 51">
                  <a:extLst>
                    <a:ext uri="{FF2B5EF4-FFF2-40B4-BE49-F238E27FC236}">
                      <a16:creationId xmlns:a16="http://schemas.microsoft.com/office/drawing/2014/main" id="{018F20BE-5DEF-B21F-31C1-ECE0FC861D2A}"/>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53" name="Ink 52">
                  <a:extLst>
                    <a:ext uri="{FF2B5EF4-FFF2-40B4-BE49-F238E27FC236}">
                      <a16:creationId xmlns:a16="http://schemas.microsoft.com/office/drawing/2014/main" id="{C55F61B0-40DE-0054-5A42-36B21CC931B2}"/>
                    </a:ext>
                  </a:extLst>
                </p14:cNvPr>
                <p14:cNvContentPartPr/>
                <p14:nvPr/>
              </p14:nvContentPartPr>
              <p14:xfrm>
                <a:off x="3719217" y="1068376"/>
                <a:ext cx="57960" cy="56520"/>
              </p14:xfrm>
            </p:contentPart>
          </mc:Choice>
          <mc:Fallback xmlns="">
            <p:pic>
              <p:nvPicPr>
                <p:cNvPr id="53" name="Ink 52">
                  <a:extLst>
                    <a:ext uri="{FF2B5EF4-FFF2-40B4-BE49-F238E27FC236}">
                      <a16:creationId xmlns:a16="http://schemas.microsoft.com/office/drawing/2014/main" id="{C55F61B0-40DE-0054-5A42-36B21CC931B2}"/>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54" name="Ink 53">
                  <a:extLst>
                    <a:ext uri="{FF2B5EF4-FFF2-40B4-BE49-F238E27FC236}">
                      <a16:creationId xmlns:a16="http://schemas.microsoft.com/office/drawing/2014/main" id="{9C0310AC-9119-D91B-B430-F55586010D6E}"/>
                    </a:ext>
                  </a:extLst>
                </p14:cNvPr>
                <p14:cNvContentPartPr/>
                <p14:nvPr/>
              </p14:nvContentPartPr>
              <p14:xfrm>
                <a:off x="3849897" y="1086736"/>
                <a:ext cx="13680" cy="24120"/>
              </p14:xfrm>
            </p:contentPart>
          </mc:Choice>
          <mc:Fallback xmlns="">
            <p:pic>
              <p:nvPicPr>
                <p:cNvPr id="54" name="Ink 53">
                  <a:extLst>
                    <a:ext uri="{FF2B5EF4-FFF2-40B4-BE49-F238E27FC236}">
                      <a16:creationId xmlns:a16="http://schemas.microsoft.com/office/drawing/2014/main" id="{9C0310AC-9119-D91B-B430-F55586010D6E}"/>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55" name="Ink 54">
                  <a:extLst>
                    <a:ext uri="{FF2B5EF4-FFF2-40B4-BE49-F238E27FC236}">
                      <a16:creationId xmlns:a16="http://schemas.microsoft.com/office/drawing/2014/main" id="{DCB63E6A-59D6-C2DD-82D4-D890D4C3D063}"/>
                    </a:ext>
                  </a:extLst>
                </p14:cNvPr>
                <p14:cNvContentPartPr/>
                <p14:nvPr/>
              </p14:nvContentPartPr>
              <p14:xfrm>
                <a:off x="3883737" y="1075936"/>
                <a:ext cx="111240" cy="71640"/>
              </p14:xfrm>
            </p:contentPart>
          </mc:Choice>
          <mc:Fallback xmlns="">
            <p:pic>
              <p:nvPicPr>
                <p:cNvPr id="55" name="Ink 54">
                  <a:extLst>
                    <a:ext uri="{FF2B5EF4-FFF2-40B4-BE49-F238E27FC236}">
                      <a16:creationId xmlns:a16="http://schemas.microsoft.com/office/drawing/2014/main" id="{DCB63E6A-59D6-C2DD-82D4-D890D4C3D063}"/>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56" name="Ink 55">
                  <a:extLst>
                    <a:ext uri="{FF2B5EF4-FFF2-40B4-BE49-F238E27FC236}">
                      <a16:creationId xmlns:a16="http://schemas.microsoft.com/office/drawing/2014/main" id="{88EB2D15-648D-5831-EBC9-93EBF805BC98}"/>
                    </a:ext>
                  </a:extLst>
                </p14:cNvPr>
                <p14:cNvContentPartPr/>
                <p14:nvPr/>
              </p14:nvContentPartPr>
              <p14:xfrm>
                <a:off x="4022697" y="956056"/>
                <a:ext cx="109080" cy="164160"/>
              </p14:xfrm>
            </p:contentPart>
          </mc:Choice>
          <mc:Fallback xmlns="">
            <p:pic>
              <p:nvPicPr>
                <p:cNvPr id="56" name="Ink 55">
                  <a:extLst>
                    <a:ext uri="{FF2B5EF4-FFF2-40B4-BE49-F238E27FC236}">
                      <a16:creationId xmlns:a16="http://schemas.microsoft.com/office/drawing/2014/main" id="{88EB2D15-648D-5831-EBC9-93EBF805BC98}"/>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57" name="Ink 56">
                <a:extLst>
                  <a:ext uri="{FF2B5EF4-FFF2-40B4-BE49-F238E27FC236}">
                    <a16:creationId xmlns:a16="http://schemas.microsoft.com/office/drawing/2014/main" id="{FA07D321-DD5D-3EC0-7BAD-A2EB2ECAF35F}"/>
                  </a:ext>
                </a:extLst>
              </p14:cNvPr>
              <p14:cNvContentPartPr/>
              <p14:nvPr/>
            </p14:nvContentPartPr>
            <p14:xfrm>
              <a:off x="3827577" y="963616"/>
              <a:ext cx="3240" cy="9000"/>
            </p14:xfrm>
          </p:contentPart>
        </mc:Choice>
        <mc:Fallback xmlns="">
          <p:pic>
            <p:nvPicPr>
              <p:cNvPr id="57" name="Ink 56">
                <a:extLst>
                  <a:ext uri="{FF2B5EF4-FFF2-40B4-BE49-F238E27FC236}">
                    <a16:creationId xmlns:a16="http://schemas.microsoft.com/office/drawing/2014/main" id="{FA07D321-DD5D-3EC0-7BAD-A2EB2ECAF35F}"/>
                  </a:ext>
                </a:extLst>
              </p:cNvPr>
              <p:cNvPicPr/>
              <p:nvPr/>
            </p:nvPicPr>
            <p:blipFill>
              <a:blip r:embed="rId54"/>
              <a:stretch>
                <a:fillRect/>
              </a:stretch>
            </p:blipFill>
            <p:spPr>
              <a:xfrm>
                <a:off x="3809577" y="945976"/>
                <a:ext cx="38880" cy="44640"/>
              </a:xfrm>
              <a:prstGeom prst="rect">
                <a:avLst/>
              </a:prstGeom>
            </p:spPr>
          </p:pic>
        </mc:Fallback>
      </mc:AlternateContent>
      <p:grpSp>
        <p:nvGrpSpPr>
          <p:cNvPr id="59" name="Group 58">
            <a:extLst>
              <a:ext uri="{FF2B5EF4-FFF2-40B4-BE49-F238E27FC236}">
                <a16:creationId xmlns:a16="http://schemas.microsoft.com/office/drawing/2014/main" id="{A4C2BE9E-BA41-B4E5-6044-BB41DB1CE29D}"/>
              </a:ext>
            </a:extLst>
          </p:cNvPr>
          <p:cNvGrpSpPr/>
          <p:nvPr/>
        </p:nvGrpSpPr>
        <p:grpSpPr>
          <a:xfrm>
            <a:off x="4429857" y="974056"/>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60" name="Ink 59">
                  <a:extLst>
                    <a:ext uri="{FF2B5EF4-FFF2-40B4-BE49-F238E27FC236}">
                      <a16:creationId xmlns:a16="http://schemas.microsoft.com/office/drawing/2014/main" id="{08ADC1DB-40C0-A2CA-5B43-D7EEE1CA2515}"/>
                    </a:ext>
                  </a:extLst>
                </p14:cNvPr>
                <p14:cNvContentPartPr/>
                <p14:nvPr/>
              </p14:nvContentPartPr>
              <p14:xfrm>
                <a:off x="4429857" y="974056"/>
                <a:ext cx="140040" cy="68760"/>
              </p14:xfrm>
            </p:contentPart>
          </mc:Choice>
          <mc:Fallback xmlns="">
            <p:pic>
              <p:nvPicPr>
                <p:cNvPr id="60" name="Ink 59">
                  <a:extLst>
                    <a:ext uri="{FF2B5EF4-FFF2-40B4-BE49-F238E27FC236}">
                      <a16:creationId xmlns:a16="http://schemas.microsoft.com/office/drawing/2014/main" id="{08ADC1DB-40C0-A2CA-5B43-D7EEE1CA2515}"/>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61" name="Ink 60">
                  <a:extLst>
                    <a:ext uri="{FF2B5EF4-FFF2-40B4-BE49-F238E27FC236}">
                      <a16:creationId xmlns:a16="http://schemas.microsoft.com/office/drawing/2014/main" id="{4E989BEF-C765-80A9-BEAC-2F2F1EFCBB19}"/>
                    </a:ext>
                  </a:extLst>
                </p14:cNvPr>
                <p14:cNvContentPartPr/>
                <p14:nvPr/>
              </p14:nvContentPartPr>
              <p14:xfrm>
                <a:off x="4440297" y="1039936"/>
                <a:ext cx="15120" cy="156600"/>
              </p14:xfrm>
            </p:contentPart>
          </mc:Choice>
          <mc:Fallback xmlns="">
            <p:pic>
              <p:nvPicPr>
                <p:cNvPr id="61" name="Ink 60">
                  <a:extLst>
                    <a:ext uri="{FF2B5EF4-FFF2-40B4-BE49-F238E27FC236}">
                      <a16:creationId xmlns:a16="http://schemas.microsoft.com/office/drawing/2014/main" id="{4E989BEF-C765-80A9-BEAC-2F2F1EFCBB19}"/>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62" name="Ink 61">
                  <a:extLst>
                    <a:ext uri="{FF2B5EF4-FFF2-40B4-BE49-F238E27FC236}">
                      <a16:creationId xmlns:a16="http://schemas.microsoft.com/office/drawing/2014/main" id="{E50EAA57-9DD9-1568-E7F8-9E5802AB6ED8}"/>
                    </a:ext>
                  </a:extLst>
                </p14:cNvPr>
                <p14:cNvContentPartPr/>
                <p14:nvPr/>
              </p14:nvContentPartPr>
              <p14:xfrm>
                <a:off x="4439577" y="1095736"/>
                <a:ext cx="99360" cy="30960"/>
              </p14:xfrm>
            </p:contentPart>
          </mc:Choice>
          <mc:Fallback xmlns="">
            <p:pic>
              <p:nvPicPr>
                <p:cNvPr id="62" name="Ink 61">
                  <a:extLst>
                    <a:ext uri="{FF2B5EF4-FFF2-40B4-BE49-F238E27FC236}">
                      <a16:creationId xmlns:a16="http://schemas.microsoft.com/office/drawing/2014/main" id="{E50EAA57-9DD9-1568-E7F8-9E5802AB6ED8}"/>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63" name="Ink 62">
                  <a:extLst>
                    <a:ext uri="{FF2B5EF4-FFF2-40B4-BE49-F238E27FC236}">
                      <a16:creationId xmlns:a16="http://schemas.microsoft.com/office/drawing/2014/main" id="{E8C87406-6EE3-9082-44B1-1E8ED02CC68F}"/>
                    </a:ext>
                  </a:extLst>
                </p14:cNvPr>
                <p14:cNvContentPartPr/>
                <p14:nvPr/>
              </p14:nvContentPartPr>
              <p14:xfrm>
                <a:off x="4634697" y="1091416"/>
                <a:ext cx="85320" cy="78840"/>
              </p14:xfrm>
            </p:contentPart>
          </mc:Choice>
          <mc:Fallback xmlns="">
            <p:pic>
              <p:nvPicPr>
                <p:cNvPr id="63" name="Ink 62">
                  <a:extLst>
                    <a:ext uri="{FF2B5EF4-FFF2-40B4-BE49-F238E27FC236}">
                      <a16:creationId xmlns:a16="http://schemas.microsoft.com/office/drawing/2014/main" id="{E8C87406-6EE3-9082-44B1-1E8ED02CC68F}"/>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64" name="Ink 63">
                  <a:extLst>
                    <a:ext uri="{FF2B5EF4-FFF2-40B4-BE49-F238E27FC236}">
                      <a16:creationId xmlns:a16="http://schemas.microsoft.com/office/drawing/2014/main" id="{EC11E756-528C-D474-B639-A86DA8495C05}"/>
                    </a:ext>
                  </a:extLst>
                </p14:cNvPr>
                <p14:cNvContentPartPr/>
                <p14:nvPr/>
              </p14:nvContentPartPr>
              <p14:xfrm>
                <a:off x="4650177" y="1073056"/>
                <a:ext cx="110520" cy="109800"/>
              </p14:xfrm>
            </p:contentPart>
          </mc:Choice>
          <mc:Fallback xmlns="">
            <p:pic>
              <p:nvPicPr>
                <p:cNvPr id="64" name="Ink 63">
                  <a:extLst>
                    <a:ext uri="{FF2B5EF4-FFF2-40B4-BE49-F238E27FC236}">
                      <a16:creationId xmlns:a16="http://schemas.microsoft.com/office/drawing/2014/main" id="{EC11E756-528C-D474-B639-A86DA8495C05}"/>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65" name="Ink 64">
                  <a:extLst>
                    <a:ext uri="{FF2B5EF4-FFF2-40B4-BE49-F238E27FC236}">
                      <a16:creationId xmlns:a16="http://schemas.microsoft.com/office/drawing/2014/main" id="{7A070D9F-8F14-6962-235E-8B0277C59740}"/>
                    </a:ext>
                  </a:extLst>
                </p14:cNvPr>
                <p14:cNvContentPartPr/>
                <p14:nvPr/>
              </p14:nvContentPartPr>
              <p14:xfrm>
                <a:off x="4854657" y="1048936"/>
                <a:ext cx="9720" cy="107640"/>
              </p14:xfrm>
            </p:contentPart>
          </mc:Choice>
          <mc:Fallback xmlns="">
            <p:pic>
              <p:nvPicPr>
                <p:cNvPr id="65" name="Ink 64">
                  <a:extLst>
                    <a:ext uri="{FF2B5EF4-FFF2-40B4-BE49-F238E27FC236}">
                      <a16:creationId xmlns:a16="http://schemas.microsoft.com/office/drawing/2014/main" id="{7A070D9F-8F14-6962-235E-8B0277C59740}"/>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66" name="Ink 65">
                  <a:extLst>
                    <a:ext uri="{FF2B5EF4-FFF2-40B4-BE49-F238E27FC236}">
                      <a16:creationId xmlns:a16="http://schemas.microsoft.com/office/drawing/2014/main" id="{B8F5B20F-828C-3E91-5D19-AA9C1D68CA13}"/>
                    </a:ext>
                  </a:extLst>
                </p14:cNvPr>
                <p14:cNvContentPartPr/>
                <p14:nvPr/>
              </p14:nvContentPartPr>
              <p14:xfrm>
                <a:off x="4859697" y="1031296"/>
                <a:ext cx="137880" cy="104040"/>
              </p14:xfrm>
            </p:contentPart>
          </mc:Choice>
          <mc:Fallback xmlns="">
            <p:pic>
              <p:nvPicPr>
                <p:cNvPr id="66" name="Ink 65">
                  <a:extLst>
                    <a:ext uri="{FF2B5EF4-FFF2-40B4-BE49-F238E27FC236}">
                      <a16:creationId xmlns:a16="http://schemas.microsoft.com/office/drawing/2014/main" id="{B8F5B20F-828C-3E91-5D19-AA9C1D68CA13}"/>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67" name="Ink 66">
                  <a:extLst>
                    <a:ext uri="{FF2B5EF4-FFF2-40B4-BE49-F238E27FC236}">
                      <a16:creationId xmlns:a16="http://schemas.microsoft.com/office/drawing/2014/main" id="{405D7929-1E83-F6D6-627D-31BF4B2953AF}"/>
                    </a:ext>
                  </a:extLst>
                </p14:cNvPr>
                <p14:cNvContentPartPr/>
                <p14:nvPr/>
              </p14:nvContentPartPr>
              <p14:xfrm>
                <a:off x="5082537" y="1028056"/>
                <a:ext cx="100080" cy="127080"/>
              </p14:xfrm>
            </p:contentPart>
          </mc:Choice>
          <mc:Fallback xmlns="">
            <p:pic>
              <p:nvPicPr>
                <p:cNvPr id="67" name="Ink 66">
                  <a:extLst>
                    <a:ext uri="{FF2B5EF4-FFF2-40B4-BE49-F238E27FC236}">
                      <a16:creationId xmlns:a16="http://schemas.microsoft.com/office/drawing/2014/main" id="{405D7929-1E83-F6D6-627D-31BF4B2953AF}"/>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68" name="Group 67">
            <a:extLst>
              <a:ext uri="{FF2B5EF4-FFF2-40B4-BE49-F238E27FC236}">
                <a16:creationId xmlns:a16="http://schemas.microsoft.com/office/drawing/2014/main" id="{1F396154-3D92-4113-B609-34E18FB2EAB8}"/>
              </a:ext>
            </a:extLst>
          </p:cNvPr>
          <p:cNvGrpSpPr/>
          <p:nvPr/>
        </p:nvGrpSpPr>
        <p:grpSpPr>
          <a:xfrm>
            <a:off x="4553697" y="1381216"/>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69" name="Ink 68">
                  <a:extLst>
                    <a:ext uri="{FF2B5EF4-FFF2-40B4-BE49-F238E27FC236}">
                      <a16:creationId xmlns:a16="http://schemas.microsoft.com/office/drawing/2014/main" id="{DBF3DE9D-17F9-0402-0D1C-1B0751407F4F}"/>
                    </a:ext>
                  </a:extLst>
                </p14:cNvPr>
                <p14:cNvContentPartPr/>
                <p14:nvPr/>
              </p14:nvContentPartPr>
              <p14:xfrm>
                <a:off x="4553697" y="1382296"/>
                <a:ext cx="171720" cy="124920"/>
              </p14:xfrm>
            </p:contentPart>
          </mc:Choice>
          <mc:Fallback xmlns="">
            <p:pic>
              <p:nvPicPr>
                <p:cNvPr id="69" name="Ink 68">
                  <a:extLst>
                    <a:ext uri="{FF2B5EF4-FFF2-40B4-BE49-F238E27FC236}">
                      <a16:creationId xmlns:a16="http://schemas.microsoft.com/office/drawing/2014/main" id="{DBF3DE9D-17F9-0402-0D1C-1B0751407F4F}"/>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70" name="Ink 69">
                  <a:extLst>
                    <a:ext uri="{FF2B5EF4-FFF2-40B4-BE49-F238E27FC236}">
                      <a16:creationId xmlns:a16="http://schemas.microsoft.com/office/drawing/2014/main" id="{F3656D26-80EB-0219-07FF-2982B234EF8C}"/>
                    </a:ext>
                  </a:extLst>
                </p14:cNvPr>
                <p14:cNvContentPartPr/>
                <p14:nvPr/>
              </p14:nvContentPartPr>
              <p14:xfrm>
                <a:off x="4633977" y="1423696"/>
                <a:ext cx="24840" cy="150840"/>
              </p14:xfrm>
            </p:contentPart>
          </mc:Choice>
          <mc:Fallback xmlns="">
            <p:pic>
              <p:nvPicPr>
                <p:cNvPr id="70" name="Ink 69">
                  <a:extLst>
                    <a:ext uri="{FF2B5EF4-FFF2-40B4-BE49-F238E27FC236}">
                      <a16:creationId xmlns:a16="http://schemas.microsoft.com/office/drawing/2014/main" id="{F3656D26-80EB-0219-07FF-2982B234EF8C}"/>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71" name="Ink 70">
                  <a:extLst>
                    <a:ext uri="{FF2B5EF4-FFF2-40B4-BE49-F238E27FC236}">
                      <a16:creationId xmlns:a16="http://schemas.microsoft.com/office/drawing/2014/main" id="{C41C062B-C658-7088-CAC9-803C5AAC4307}"/>
                    </a:ext>
                  </a:extLst>
                </p14:cNvPr>
                <p14:cNvContentPartPr/>
                <p14:nvPr/>
              </p14:nvContentPartPr>
              <p14:xfrm>
                <a:off x="4830537" y="1412536"/>
                <a:ext cx="156600" cy="170280"/>
              </p14:xfrm>
            </p:contentPart>
          </mc:Choice>
          <mc:Fallback xmlns="">
            <p:pic>
              <p:nvPicPr>
                <p:cNvPr id="71" name="Ink 70">
                  <a:extLst>
                    <a:ext uri="{FF2B5EF4-FFF2-40B4-BE49-F238E27FC236}">
                      <a16:creationId xmlns:a16="http://schemas.microsoft.com/office/drawing/2014/main" id="{C41C062B-C658-7088-CAC9-803C5AAC4307}"/>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72" name="Ink 71">
                  <a:extLst>
                    <a:ext uri="{FF2B5EF4-FFF2-40B4-BE49-F238E27FC236}">
                      <a16:creationId xmlns:a16="http://schemas.microsoft.com/office/drawing/2014/main" id="{D93B8F8E-4D98-849F-29F8-15300B888E7E}"/>
                    </a:ext>
                  </a:extLst>
                </p14:cNvPr>
                <p14:cNvContentPartPr/>
                <p14:nvPr/>
              </p14:nvContentPartPr>
              <p14:xfrm>
                <a:off x="4839537" y="1381216"/>
                <a:ext cx="172440" cy="37800"/>
              </p14:xfrm>
            </p:contentPart>
          </mc:Choice>
          <mc:Fallback xmlns="">
            <p:pic>
              <p:nvPicPr>
                <p:cNvPr id="72" name="Ink 71">
                  <a:extLst>
                    <a:ext uri="{FF2B5EF4-FFF2-40B4-BE49-F238E27FC236}">
                      <a16:creationId xmlns:a16="http://schemas.microsoft.com/office/drawing/2014/main" id="{D93B8F8E-4D98-849F-29F8-15300B888E7E}"/>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73" name="Group 72">
            <a:extLst>
              <a:ext uri="{FF2B5EF4-FFF2-40B4-BE49-F238E27FC236}">
                <a16:creationId xmlns:a16="http://schemas.microsoft.com/office/drawing/2014/main" id="{09AF0993-DC64-AC9A-10A4-FB7AA7373C7C}"/>
              </a:ext>
            </a:extLst>
          </p:cNvPr>
          <p:cNvGrpSpPr/>
          <p:nvPr/>
        </p:nvGrpSpPr>
        <p:grpSpPr>
          <a:xfrm>
            <a:off x="4493217" y="1785496"/>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74" name="Ink 73">
                  <a:extLst>
                    <a:ext uri="{FF2B5EF4-FFF2-40B4-BE49-F238E27FC236}">
                      <a16:creationId xmlns:a16="http://schemas.microsoft.com/office/drawing/2014/main" id="{2132F93E-4A10-0B02-4021-81091D95612C}"/>
                    </a:ext>
                  </a:extLst>
                </p14:cNvPr>
                <p14:cNvContentPartPr/>
                <p14:nvPr/>
              </p14:nvContentPartPr>
              <p14:xfrm>
                <a:off x="4493217" y="1785496"/>
                <a:ext cx="16560" cy="198000"/>
              </p14:xfrm>
            </p:contentPart>
          </mc:Choice>
          <mc:Fallback xmlns="">
            <p:pic>
              <p:nvPicPr>
                <p:cNvPr id="74" name="Ink 73">
                  <a:extLst>
                    <a:ext uri="{FF2B5EF4-FFF2-40B4-BE49-F238E27FC236}">
                      <a16:creationId xmlns:a16="http://schemas.microsoft.com/office/drawing/2014/main" id="{2132F93E-4A10-0B02-4021-81091D95612C}"/>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75" name="Ink 74">
                  <a:extLst>
                    <a:ext uri="{FF2B5EF4-FFF2-40B4-BE49-F238E27FC236}">
                      <a16:creationId xmlns:a16="http://schemas.microsoft.com/office/drawing/2014/main" id="{9CBD296D-8802-1314-0687-C818B13AE003}"/>
                    </a:ext>
                  </a:extLst>
                </p14:cNvPr>
                <p14:cNvContentPartPr/>
                <p14:nvPr/>
              </p14:nvContentPartPr>
              <p14:xfrm>
                <a:off x="4615977" y="1825096"/>
                <a:ext cx="111600" cy="138600"/>
              </p14:xfrm>
            </p:contentPart>
          </mc:Choice>
          <mc:Fallback xmlns="">
            <p:pic>
              <p:nvPicPr>
                <p:cNvPr id="75" name="Ink 74">
                  <a:extLst>
                    <a:ext uri="{FF2B5EF4-FFF2-40B4-BE49-F238E27FC236}">
                      <a16:creationId xmlns:a16="http://schemas.microsoft.com/office/drawing/2014/main" id="{9CBD296D-8802-1314-0687-C818B13AE003}"/>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76" name="Ink 75">
                  <a:extLst>
                    <a:ext uri="{FF2B5EF4-FFF2-40B4-BE49-F238E27FC236}">
                      <a16:creationId xmlns:a16="http://schemas.microsoft.com/office/drawing/2014/main" id="{F3E2E5C1-01C9-B6C8-6B9A-298F4A6A3A44}"/>
                    </a:ext>
                  </a:extLst>
                </p14:cNvPr>
                <p14:cNvContentPartPr/>
                <p14:nvPr/>
              </p14:nvContentPartPr>
              <p14:xfrm>
                <a:off x="4843857" y="1811776"/>
                <a:ext cx="162000" cy="138240"/>
              </p14:xfrm>
            </p:contentPart>
          </mc:Choice>
          <mc:Fallback xmlns="">
            <p:pic>
              <p:nvPicPr>
                <p:cNvPr id="76" name="Ink 75">
                  <a:extLst>
                    <a:ext uri="{FF2B5EF4-FFF2-40B4-BE49-F238E27FC236}">
                      <a16:creationId xmlns:a16="http://schemas.microsoft.com/office/drawing/2014/main" id="{F3E2E5C1-01C9-B6C8-6B9A-298F4A6A3A44}"/>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77" name="Group 76">
            <a:extLst>
              <a:ext uri="{FF2B5EF4-FFF2-40B4-BE49-F238E27FC236}">
                <a16:creationId xmlns:a16="http://schemas.microsoft.com/office/drawing/2014/main" id="{CF2B1263-D6FB-1CC1-88C2-DA6AC714AB94}"/>
              </a:ext>
            </a:extLst>
          </p:cNvPr>
          <p:cNvGrpSpPr/>
          <p:nvPr/>
        </p:nvGrpSpPr>
        <p:grpSpPr>
          <a:xfrm>
            <a:off x="4470897" y="2159536"/>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78" name="Ink 77">
                  <a:extLst>
                    <a:ext uri="{FF2B5EF4-FFF2-40B4-BE49-F238E27FC236}">
                      <a16:creationId xmlns:a16="http://schemas.microsoft.com/office/drawing/2014/main" id="{7A0CF780-B5DD-C0CD-30BA-39E2C6668C89}"/>
                    </a:ext>
                  </a:extLst>
                </p14:cNvPr>
                <p14:cNvContentPartPr/>
                <p14:nvPr/>
              </p14:nvContentPartPr>
              <p14:xfrm>
                <a:off x="4470897" y="2174656"/>
                <a:ext cx="27360" cy="189360"/>
              </p14:xfrm>
            </p:contentPart>
          </mc:Choice>
          <mc:Fallback xmlns="">
            <p:pic>
              <p:nvPicPr>
                <p:cNvPr id="78" name="Ink 77">
                  <a:extLst>
                    <a:ext uri="{FF2B5EF4-FFF2-40B4-BE49-F238E27FC236}">
                      <a16:creationId xmlns:a16="http://schemas.microsoft.com/office/drawing/2014/main" id="{7A0CF780-B5DD-C0CD-30BA-39E2C6668C89}"/>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79" name="Ink 78">
                  <a:extLst>
                    <a:ext uri="{FF2B5EF4-FFF2-40B4-BE49-F238E27FC236}">
                      <a16:creationId xmlns:a16="http://schemas.microsoft.com/office/drawing/2014/main" id="{B47525BA-779D-9A17-2316-92E4A1AACABB}"/>
                    </a:ext>
                  </a:extLst>
                </p14:cNvPr>
                <p14:cNvContentPartPr/>
                <p14:nvPr/>
              </p14:nvContentPartPr>
              <p14:xfrm>
                <a:off x="4623177" y="2159536"/>
                <a:ext cx="149760" cy="195840"/>
              </p14:xfrm>
            </p:contentPart>
          </mc:Choice>
          <mc:Fallback xmlns="">
            <p:pic>
              <p:nvPicPr>
                <p:cNvPr id="79" name="Ink 78">
                  <a:extLst>
                    <a:ext uri="{FF2B5EF4-FFF2-40B4-BE49-F238E27FC236}">
                      <a16:creationId xmlns:a16="http://schemas.microsoft.com/office/drawing/2014/main" id="{B47525BA-779D-9A17-2316-92E4A1AACABB}"/>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96" name="Ink 95">
                  <a:extLst>
                    <a:ext uri="{FF2B5EF4-FFF2-40B4-BE49-F238E27FC236}">
                      <a16:creationId xmlns:a16="http://schemas.microsoft.com/office/drawing/2014/main" id="{EF0894C8-F15D-8C57-9769-8FBB520E40F6}"/>
                    </a:ext>
                  </a:extLst>
                </p14:cNvPr>
                <p14:cNvContentPartPr/>
                <p14:nvPr/>
              </p14:nvContentPartPr>
              <p14:xfrm>
                <a:off x="4648737" y="2275816"/>
                <a:ext cx="141840" cy="24480"/>
              </p14:xfrm>
            </p:contentPart>
          </mc:Choice>
          <mc:Fallback xmlns="">
            <p:pic>
              <p:nvPicPr>
                <p:cNvPr id="96" name="Ink 95">
                  <a:extLst>
                    <a:ext uri="{FF2B5EF4-FFF2-40B4-BE49-F238E27FC236}">
                      <a16:creationId xmlns:a16="http://schemas.microsoft.com/office/drawing/2014/main" id="{EF0894C8-F15D-8C57-9769-8FBB520E40F6}"/>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97" name="Ink 96">
                  <a:extLst>
                    <a:ext uri="{FF2B5EF4-FFF2-40B4-BE49-F238E27FC236}">
                      <a16:creationId xmlns:a16="http://schemas.microsoft.com/office/drawing/2014/main" id="{B11B64A9-6010-11FC-D0B8-65F12D673997}"/>
                    </a:ext>
                  </a:extLst>
                </p14:cNvPr>
                <p14:cNvContentPartPr/>
                <p14:nvPr/>
              </p14:nvContentPartPr>
              <p14:xfrm>
                <a:off x="4915137" y="2187616"/>
                <a:ext cx="134640" cy="177480"/>
              </p14:xfrm>
            </p:contentPart>
          </mc:Choice>
          <mc:Fallback xmlns="">
            <p:pic>
              <p:nvPicPr>
                <p:cNvPr id="97" name="Ink 96">
                  <a:extLst>
                    <a:ext uri="{FF2B5EF4-FFF2-40B4-BE49-F238E27FC236}">
                      <a16:creationId xmlns:a16="http://schemas.microsoft.com/office/drawing/2014/main" id="{B11B64A9-6010-11FC-D0B8-65F12D673997}"/>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98" name="Ink 97">
                  <a:extLst>
                    <a:ext uri="{FF2B5EF4-FFF2-40B4-BE49-F238E27FC236}">
                      <a16:creationId xmlns:a16="http://schemas.microsoft.com/office/drawing/2014/main" id="{5AB2E387-BA6B-BE18-1257-532CD3471C8A}"/>
                    </a:ext>
                  </a:extLst>
                </p14:cNvPr>
                <p14:cNvContentPartPr/>
                <p14:nvPr/>
              </p14:nvContentPartPr>
              <p14:xfrm>
                <a:off x="4949337" y="2173936"/>
                <a:ext cx="142200" cy="29880"/>
              </p14:xfrm>
            </p:contentPart>
          </mc:Choice>
          <mc:Fallback xmlns="">
            <p:pic>
              <p:nvPicPr>
                <p:cNvPr id="98" name="Ink 97">
                  <a:extLst>
                    <a:ext uri="{FF2B5EF4-FFF2-40B4-BE49-F238E27FC236}">
                      <a16:creationId xmlns:a16="http://schemas.microsoft.com/office/drawing/2014/main" id="{5AB2E387-BA6B-BE18-1257-532CD3471C8A}"/>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99" name="Group 98">
            <a:extLst>
              <a:ext uri="{FF2B5EF4-FFF2-40B4-BE49-F238E27FC236}">
                <a16:creationId xmlns:a16="http://schemas.microsoft.com/office/drawing/2014/main" id="{F6D8684D-2879-4108-FB23-EAF1F8870D93}"/>
              </a:ext>
            </a:extLst>
          </p:cNvPr>
          <p:cNvGrpSpPr/>
          <p:nvPr/>
        </p:nvGrpSpPr>
        <p:grpSpPr>
          <a:xfrm>
            <a:off x="4482417" y="2569216"/>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100" name="Ink 99">
                  <a:extLst>
                    <a:ext uri="{FF2B5EF4-FFF2-40B4-BE49-F238E27FC236}">
                      <a16:creationId xmlns:a16="http://schemas.microsoft.com/office/drawing/2014/main" id="{3E776999-8A85-ACD1-D161-4EBC38CC0566}"/>
                    </a:ext>
                  </a:extLst>
                </p14:cNvPr>
                <p14:cNvContentPartPr/>
                <p14:nvPr/>
              </p14:nvContentPartPr>
              <p14:xfrm>
                <a:off x="4482417" y="2569216"/>
                <a:ext cx="33120" cy="177840"/>
              </p14:xfrm>
            </p:contentPart>
          </mc:Choice>
          <mc:Fallback xmlns="">
            <p:pic>
              <p:nvPicPr>
                <p:cNvPr id="100" name="Ink 99">
                  <a:extLst>
                    <a:ext uri="{FF2B5EF4-FFF2-40B4-BE49-F238E27FC236}">
                      <a16:creationId xmlns:a16="http://schemas.microsoft.com/office/drawing/2014/main" id="{3E776999-8A85-ACD1-D161-4EBC38CC0566}"/>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01" name="Ink 100">
                  <a:extLst>
                    <a:ext uri="{FF2B5EF4-FFF2-40B4-BE49-F238E27FC236}">
                      <a16:creationId xmlns:a16="http://schemas.microsoft.com/office/drawing/2014/main" id="{128EFDF0-747A-10CF-26D3-B394955B01AF}"/>
                    </a:ext>
                  </a:extLst>
                </p14:cNvPr>
                <p14:cNvContentPartPr/>
                <p14:nvPr/>
              </p14:nvContentPartPr>
              <p14:xfrm>
                <a:off x="4651257" y="2588296"/>
                <a:ext cx="149760" cy="141840"/>
              </p14:xfrm>
            </p:contentPart>
          </mc:Choice>
          <mc:Fallback xmlns="">
            <p:pic>
              <p:nvPicPr>
                <p:cNvPr id="101" name="Ink 100">
                  <a:extLst>
                    <a:ext uri="{FF2B5EF4-FFF2-40B4-BE49-F238E27FC236}">
                      <a16:creationId xmlns:a16="http://schemas.microsoft.com/office/drawing/2014/main" id="{128EFDF0-747A-10CF-26D3-B394955B01AF}"/>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02" name="Ink 101">
                  <a:extLst>
                    <a:ext uri="{FF2B5EF4-FFF2-40B4-BE49-F238E27FC236}">
                      <a16:creationId xmlns:a16="http://schemas.microsoft.com/office/drawing/2014/main" id="{DFE177EE-1929-CABA-5C32-01D38E3098CE}"/>
                    </a:ext>
                  </a:extLst>
                </p14:cNvPr>
                <p14:cNvContentPartPr/>
                <p14:nvPr/>
              </p14:nvContentPartPr>
              <p14:xfrm>
                <a:off x="4874457" y="2601256"/>
                <a:ext cx="161280" cy="125280"/>
              </p14:xfrm>
            </p:contentPart>
          </mc:Choice>
          <mc:Fallback xmlns="">
            <p:pic>
              <p:nvPicPr>
                <p:cNvPr id="102" name="Ink 101">
                  <a:extLst>
                    <a:ext uri="{FF2B5EF4-FFF2-40B4-BE49-F238E27FC236}">
                      <a16:creationId xmlns:a16="http://schemas.microsoft.com/office/drawing/2014/main" id="{DFE177EE-1929-CABA-5C32-01D38E3098CE}"/>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103" name="Group 102">
            <a:extLst>
              <a:ext uri="{FF2B5EF4-FFF2-40B4-BE49-F238E27FC236}">
                <a16:creationId xmlns:a16="http://schemas.microsoft.com/office/drawing/2014/main" id="{23F8CCB9-41DA-145F-1D83-8DEC9AE43CA5}"/>
              </a:ext>
            </a:extLst>
          </p:cNvPr>
          <p:cNvGrpSpPr/>
          <p:nvPr/>
        </p:nvGrpSpPr>
        <p:grpSpPr>
          <a:xfrm>
            <a:off x="4497897" y="2947936"/>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104" name="Ink 103">
                  <a:extLst>
                    <a:ext uri="{FF2B5EF4-FFF2-40B4-BE49-F238E27FC236}">
                      <a16:creationId xmlns:a16="http://schemas.microsoft.com/office/drawing/2014/main" id="{017801F0-2198-5965-096D-0E0A004A173F}"/>
                    </a:ext>
                  </a:extLst>
                </p14:cNvPr>
                <p14:cNvContentPartPr/>
                <p14:nvPr/>
              </p14:nvContentPartPr>
              <p14:xfrm>
                <a:off x="4497897" y="2947936"/>
                <a:ext cx="211680" cy="228600"/>
              </p14:xfrm>
            </p:contentPart>
          </mc:Choice>
          <mc:Fallback xmlns="">
            <p:pic>
              <p:nvPicPr>
                <p:cNvPr id="104" name="Ink 103">
                  <a:extLst>
                    <a:ext uri="{FF2B5EF4-FFF2-40B4-BE49-F238E27FC236}">
                      <a16:creationId xmlns:a16="http://schemas.microsoft.com/office/drawing/2014/main" id="{017801F0-2198-5965-096D-0E0A004A173F}"/>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05" name="Ink 104">
                  <a:extLst>
                    <a:ext uri="{FF2B5EF4-FFF2-40B4-BE49-F238E27FC236}">
                      <a16:creationId xmlns:a16="http://schemas.microsoft.com/office/drawing/2014/main" id="{1AF308BF-5BF2-748F-1FCD-957DA37B3B72}"/>
                    </a:ext>
                  </a:extLst>
                </p14:cNvPr>
                <p14:cNvContentPartPr/>
                <p14:nvPr/>
              </p14:nvContentPartPr>
              <p14:xfrm>
                <a:off x="4578897" y="3063496"/>
                <a:ext cx="180720" cy="33480"/>
              </p14:xfrm>
            </p:contentPart>
          </mc:Choice>
          <mc:Fallback xmlns="">
            <p:pic>
              <p:nvPicPr>
                <p:cNvPr id="105" name="Ink 104">
                  <a:extLst>
                    <a:ext uri="{FF2B5EF4-FFF2-40B4-BE49-F238E27FC236}">
                      <a16:creationId xmlns:a16="http://schemas.microsoft.com/office/drawing/2014/main" id="{1AF308BF-5BF2-748F-1FCD-957DA37B3B72}"/>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06" name="Ink 105">
                  <a:extLst>
                    <a:ext uri="{FF2B5EF4-FFF2-40B4-BE49-F238E27FC236}">
                      <a16:creationId xmlns:a16="http://schemas.microsoft.com/office/drawing/2014/main" id="{D702805C-750C-8C99-75A5-44B994E0B28C}"/>
                    </a:ext>
                  </a:extLst>
                </p14:cNvPr>
                <p14:cNvContentPartPr/>
                <p14:nvPr/>
              </p14:nvContentPartPr>
              <p14:xfrm>
                <a:off x="4862217" y="2954056"/>
                <a:ext cx="143640" cy="213480"/>
              </p14:xfrm>
            </p:contentPart>
          </mc:Choice>
          <mc:Fallback xmlns="">
            <p:pic>
              <p:nvPicPr>
                <p:cNvPr id="106" name="Ink 105">
                  <a:extLst>
                    <a:ext uri="{FF2B5EF4-FFF2-40B4-BE49-F238E27FC236}">
                      <a16:creationId xmlns:a16="http://schemas.microsoft.com/office/drawing/2014/main" id="{D702805C-750C-8C99-75A5-44B994E0B28C}"/>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07" name="Ink 106">
                  <a:extLst>
                    <a:ext uri="{FF2B5EF4-FFF2-40B4-BE49-F238E27FC236}">
                      <a16:creationId xmlns:a16="http://schemas.microsoft.com/office/drawing/2014/main" id="{6E478DD9-5479-2CE9-2D59-D32662DC627D}"/>
                    </a:ext>
                  </a:extLst>
                </p14:cNvPr>
                <p14:cNvContentPartPr/>
                <p14:nvPr/>
              </p14:nvContentPartPr>
              <p14:xfrm>
                <a:off x="4862217" y="2958376"/>
                <a:ext cx="177840" cy="51120"/>
              </p14:xfrm>
            </p:contentPart>
          </mc:Choice>
          <mc:Fallback xmlns="">
            <p:pic>
              <p:nvPicPr>
                <p:cNvPr id="107" name="Ink 106">
                  <a:extLst>
                    <a:ext uri="{FF2B5EF4-FFF2-40B4-BE49-F238E27FC236}">
                      <a16:creationId xmlns:a16="http://schemas.microsoft.com/office/drawing/2014/main" id="{6E478DD9-5479-2CE9-2D59-D32662DC627D}"/>
                    </a:ext>
                  </a:extLst>
                </p:cNvPr>
                <p:cNvPicPr/>
                <p:nvPr/>
              </p:nvPicPr>
              <p:blipFill>
                <a:blip r:embed="rId108"/>
                <a:stretch>
                  <a:fillRect/>
                </a:stretch>
              </p:blipFill>
              <p:spPr>
                <a:xfrm>
                  <a:off x="4844217" y="2940736"/>
                  <a:ext cx="213480" cy="86760"/>
                </a:xfrm>
                <a:prstGeom prst="rect">
                  <a:avLst/>
                </a:prstGeom>
              </p:spPr>
            </p:pic>
          </mc:Fallback>
        </mc:AlternateContent>
      </p:grpSp>
      <p:grpSp>
        <p:nvGrpSpPr>
          <p:cNvPr id="5" name="Group 4">
            <a:extLst>
              <a:ext uri="{FF2B5EF4-FFF2-40B4-BE49-F238E27FC236}">
                <a16:creationId xmlns:a16="http://schemas.microsoft.com/office/drawing/2014/main" id="{DAA37DEF-F34A-4EAA-9210-319BCD75D137}"/>
              </a:ext>
            </a:extLst>
          </p:cNvPr>
          <p:cNvGrpSpPr/>
          <p:nvPr/>
        </p:nvGrpSpPr>
        <p:grpSpPr>
          <a:xfrm>
            <a:off x="3285057" y="3329536"/>
            <a:ext cx="839160" cy="404280"/>
            <a:chOff x="3285057" y="3329536"/>
            <a:chExt cx="839160" cy="404280"/>
          </a:xfrm>
        </p:grpSpPr>
        <mc:AlternateContent xmlns:mc="http://schemas.openxmlformats.org/markup-compatibility/2006" xmlns:p14="http://schemas.microsoft.com/office/powerpoint/2010/main">
          <mc:Choice Requires="p14">
            <p:contentPart p14:bwMode="auto" r:id="rId109">
              <p14:nvContentPartPr>
                <p14:cNvPr id="2" name="Ink 1">
                  <a:extLst>
                    <a:ext uri="{FF2B5EF4-FFF2-40B4-BE49-F238E27FC236}">
                      <a16:creationId xmlns:a16="http://schemas.microsoft.com/office/drawing/2014/main" id="{EA60032F-73EA-4489-1461-E503060D8DE7}"/>
                    </a:ext>
                  </a:extLst>
                </p14:cNvPr>
                <p14:cNvContentPartPr/>
                <p14:nvPr/>
              </p14:nvContentPartPr>
              <p14:xfrm>
                <a:off x="3285057" y="3345016"/>
                <a:ext cx="601200" cy="388800"/>
              </p14:xfrm>
            </p:contentPart>
          </mc:Choice>
          <mc:Fallback xmlns="">
            <p:pic>
              <p:nvPicPr>
                <p:cNvPr id="2" name="Ink 1">
                  <a:extLst>
                    <a:ext uri="{FF2B5EF4-FFF2-40B4-BE49-F238E27FC236}">
                      <a16:creationId xmlns:a16="http://schemas.microsoft.com/office/drawing/2014/main" id="{EA60032F-73EA-4489-1461-E503060D8DE7}"/>
                    </a:ext>
                  </a:extLst>
                </p:cNvPr>
                <p:cNvPicPr/>
                <p:nvPr/>
              </p:nvPicPr>
              <p:blipFill>
                <a:blip r:embed="rId110"/>
                <a:stretch>
                  <a:fillRect/>
                </a:stretch>
              </p:blipFill>
              <p:spPr>
                <a:xfrm>
                  <a:off x="3267057" y="3327376"/>
                  <a:ext cx="636840" cy="424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3" name="Ink 2">
                  <a:extLst>
                    <a:ext uri="{FF2B5EF4-FFF2-40B4-BE49-F238E27FC236}">
                      <a16:creationId xmlns:a16="http://schemas.microsoft.com/office/drawing/2014/main" id="{9A7BA119-9B4D-E043-BA42-FC5AABD064BE}"/>
                    </a:ext>
                  </a:extLst>
                </p14:cNvPr>
                <p14:cNvContentPartPr/>
                <p14:nvPr/>
              </p14:nvContentPartPr>
              <p14:xfrm>
                <a:off x="3336537" y="3329536"/>
                <a:ext cx="787680" cy="370440"/>
              </p14:xfrm>
            </p:contentPart>
          </mc:Choice>
          <mc:Fallback xmlns="">
            <p:pic>
              <p:nvPicPr>
                <p:cNvPr id="3" name="Ink 2">
                  <a:extLst>
                    <a:ext uri="{FF2B5EF4-FFF2-40B4-BE49-F238E27FC236}">
                      <a16:creationId xmlns:a16="http://schemas.microsoft.com/office/drawing/2014/main" id="{9A7BA119-9B4D-E043-BA42-FC5AABD064BE}"/>
                    </a:ext>
                  </a:extLst>
                </p:cNvPr>
                <p:cNvPicPr/>
                <p:nvPr/>
              </p:nvPicPr>
              <p:blipFill>
                <a:blip r:embed="rId112"/>
                <a:stretch>
                  <a:fillRect/>
                </a:stretch>
              </p:blipFill>
              <p:spPr>
                <a:xfrm>
                  <a:off x="3318897" y="3311536"/>
                  <a:ext cx="823320" cy="406080"/>
                </a:xfrm>
                <a:prstGeom prst="rect">
                  <a:avLst/>
                </a:prstGeom>
              </p:spPr>
            </p:pic>
          </mc:Fallback>
        </mc:AlternateContent>
      </p:grpSp>
      <p:grpSp>
        <p:nvGrpSpPr>
          <p:cNvPr id="11" name="Group 10">
            <a:extLst>
              <a:ext uri="{FF2B5EF4-FFF2-40B4-BE49-F238E27FC236}">
                <a16:creationId xmlns:a16="http://schemas.microsoft.com/office/drawing/2014/main" id="{EB9B72A9-D021-D970-DA67-79896F65B251}"/>
              </a:ext>
            </a:extLst>
          </p:cNvPr>
          <p:cNvGrpSpPr/>
          <p:nvPr/>
        </p:nvGrpSpPr>
        <p:grpSpPr>
          <a:xfrm>
            <a:off x="559857" y="3334936"/>
            <a:ext cx="836640" cy="419040"/>
            <a:chOff x="559857" y="3334936"/>
            <a:chExt cx="836640" cy="419040"/>
          </a:xfrm>
        </p:grpSpPr>
        <mc:AlternateContent xmlns:mc="http://schemas.openxmlformats.org/markup-compatibility/2006" xmlns:p14="http://schemas.microsoft.com/office/powerpoint/2010/main">
          <mc:Choice Requires="p14">
            <p:contentPart p14:bwMode="auto" r:id="rId113">
              <p14:nvContentPartPr>
                <p14:cNvPr id="6" name="Ink 5">
                  <a:extLst>
                    <a:ext uri="{FF2B5EF4-FFF2-40B4-BE49-F238E27FC236}">
                      <a16:creationId xmlns:a16="http://schemas.microsoft.com/office/drawing/2014/main" id="{9992DE53-2DB5-DDC4-5066-10854DC608A5}"/>
                    </a:ext>
                  </a:extLst>
                </p14:cNvPr>
                <p14:cNvContentPartPr/>
                <p14:nvPr/>
              </p14:nvContentPartPr>
              <p14:xfrm>
                <a:off x="559857" y="3334936"/>
                <a:ext cx="743040" cy="347400"/>
              </p14:xfrm>
            </p:contentPart>
          </mc:Choice>
          <mc:Fallback xmlns="">
            <p:pic>
              <p:nvPicPr>
                <p:cNvPr id="6" name="Ink 5">
                  <a:extLst>
                    <a:ext uri="{FF2B5EF4-FFF2-40B4-BE49-F238E27FC236}">
                      <a16:creationId xmlns:a16="http://schemas.microsoft.com/office/drawing/2014/main" id="{9992DE53-2DB5-DDC4-5066-10854DC608A5}"/>
                    </a:ext>
                  </a:extLst>
                </p:cNvPr>
                <p:cNvPicPr/>
                <p:nvPr/>
              </p:nvPicPr>
              <p:blipFill>
                <a:blip r:embed="rId114"/>
                <a:stretch>
                  <a:fillRect/>
                </a:stretch>
              </p:blipFill>
              <p:spPr>
                <a:xfrm>
                  <a:off x="542217" y="3316936"/>
                  <a:ext cx="778680" cy="383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 name="Ink 6">
                  <a:extLst>
                    <a:ext uri="{FF2B5EF4-FFF2-40B4-BE49-F238E27FC236}">
                      <a16:creationId xmlns:a16="http://schemas.microsoft.com/office/drawing/2014/main" id="{25D0FDD1-102A-F572-7362-A6373DB3F831}"/>
                    </a:ext>
                  </a:extLst>
                </p14:cNvPr>
                <p14:cNvContentPartPr/>
                <p14:nvPr/>
              </p14:nvContentPartPr>
              <p14:xfrm>
                <a:off x="602337" y="3375616"/>
                <a:ext cx="794160" cy="378360"/>
              </p14:xfrm>
            </p:contentPart>
          </mc:Choice>
          <mc:Fallback xmlns="">
            <p:pic>
              <p:nvPicPr>
                <p:cNvPr id="7" name="Ink 6">
                  <a:extLst>
                    <a:ext uri="{FF2B5EF4-FFF2-40B4-BE49-F238E27FC236}">
                      <a16:creationId xmlns:a16="http://schemas.microsoft.com/office/drawing/2014/main" id="{25D0FDD1-102A-F572-7362-A6373DB3F831}"/>
                    </a:ext>
                  </a:extLst>
                </p:cNvPr>
                <p:cNvPicPr/>
                <p:nvPr/>
              </p:nvPicPr>
              <p:blipFill>
                <a:blip r:embed="rId116"/>
                <a:stretch>
                  <a:fillRect/>
                </a:stretch>
              </p:blipFill>
              <p:spPr>
                <a:xfrm>
                  <a:off x="584337" y="3357976"/>
                  <a:ext cx="829800" cy="414000"/>
                </a:xfrm>
                <a:prstGeom prst="rect">
                  <a:avLst/>
                </a:prstGeom>
              </p:spPr>
            </p:pic>
          </mc:Fallback>
        </mc:AlternateContent>
      </p:grpSp>
    </p:spTree>
    <p:extLst>
      <p:ext uri="{BB962C8B-B14F-4D97-AF65-F5344CB8AC3E}">
        <p14:creationId xmlns:p14="http://schemas.microsoft.com/office/powerpoint/2010/main" val="3171156530"/>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47" name="TextBox 46">
            <a:extLst>
              <a:ext uri="{FF2B5EF4-FFF2-40B4-BE49-F238E27FC236}">
                <a16:creationId xmlns:a16="http://schemas.microsoft.com/office/drawing/2014/main" id="{997A63F3-B77D-BAE6-0E46-E9A1B9E3A35A}"/>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48" name="Table 3">
                <a:extLst>
                  <a:ext uri="{FF2B5EF4-FFF2-40B4-BE49-F238E27FC236}">
                    <a16:creationId xmlns:a16="http://schemas.microsoft.com/office/drawing/2014/main" id="{F65C4ED4-88DC-6396-A953-741103E0E245}"/>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48" name="Table 3">
                <a:extLst>
                  <a:ext uri="{FF2B5EF4-FFF2-40B4-BE49-F238E27FC236}">
                    <a16:creationId xmlns:a16="http://schemas.microsoft.com/office/drawing/2014/main" id="{F65C4ED4-88DC-6396-A953-741103E0E245}"/>
                  </a:ext>
                </a:extLst>
              </p:cNvPr>
              <p:cNvGraphicFramePr>
                <a:graphicFrameLocks noGrp="1"/>
              </p:cNvGraphicFramePr>
              <p:nvPr>
                <p:extLst>
                  <p:ext uri="{D42A27DB-BD31-4B8C-83A1-F6EECF244321}">
                    <p14:modId xmlns:p14="http://schemas.microsoft.com/office/powerpoint/2010/main" val="2797418155"/>
                  </p:ext>
                </p:extLst>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49" name="Group 48">
            <a:extLst>
              <a:ext uri="{FF2B5EF4-FFF2-40B4-BE49-F238E27FC236}">
                <a16:creationId xmlns:a16="http://schemas.microsoft.com/office/drawing/2014/main" id="{9F0909EA-F50E-45ED-920B-C7424C1EF925}"/>
              </a:ext>
            </a:extLst>
          </p:cNvPr>
          <p:cNvGrpSpPr/>
          <p:nvPr/>
        </p:nvGrpSpPr>
        <p:grpSpPr>
          <a:xfrm>
            <a:off x="3500337" y="1333696"/>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50" name="Ink 49">
                  <a:extLst>
                    <a:ext uri="{FF2B5EF4-FFF2-40B4-BE49-F238E27FC236}">
                      <a16:creationId xmlns:a16="http://schemas.microsoft.com/office/drawing/2014/main" id="{6B1226EA-7508-DC83-D47E-3BB050CF6088}"/>
                    </a:ext>
                  </a:extLst>
                </p14:cNvPr>
                <p14:cNvContentPartPr/>
                <p14:nvPr/>
              </p14:nvContentPartPr>
              <p14:xfrm>
                <a:off x="3500337" y="1341616"/>
                <a:ext cx="21600" cy="203400"/>
              </p14:xfrm>
            </p:contentPart>
          </mc:Choice>
          <mc:Fallback xmlns="">
            <p:pic>
              <p:nvPicPr>
                <p:cNvPr id="50" name="Ink 49">
                  <a:extLst>
                    <a:ext uri="{FF2B5EF4-FFF2-40B4-BE49-F238E27FC236}">
                      <a16:creationId xmlns:a16="http://schemas.microsoft.com/office/drawing/2014/main" id="{6B1226EA-7508-DC83-D47E-3BB050CF6088}"/>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1" name="Ink 50">
                  <a:extLst>
                    <a:ext uri="{FF2B5EF4-FFF2-40B4-BE49-F238E27FC236}">
                      <a16:creationId xmlns:a16="http://schemas.microsoft.com/office/drawing/2014/main" id="{D3A67205-AAD7-9181-1F74-EC0D3E945BB5}"/>
                    </a:ext>
                  </a:extLst>
                </p14:cNvPr>
                <p14:cNvContentPartPr/>
                <p14:nvPr/>
              </p14:nvContentPartPr>
              <p14:xfrm>
                <a:off x="3658017" y="1382656"/>
                <a:ext cx="151920" cy="191880"/>
              </p14:xfrm>
            </p:contentPart>
          </mc:Choice>
          <mc:Fallback xmlns="">
            <p:pic>
              <p:nvPicPr>
                <p:cNvPr id="51" name="Ink 50">
                  <a:extLst>
                    <a:ext uri="{FF2B5EF4-FFF2-40B4-BE49-F238E27FC236}">
                      <a16:creationId xmlns:a16="http://schemas.microsoft.com/office/drawing/2014/main" id="{D3A67205-AAD7-9181-1F74-EC0D3E945BB5}"/>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2" name="Ink 51">
                  <a:extLst>
                    <a:ext uri="{FF2B5EF4-FFF2-40B4-BE49-F238E27FC236}">
                      <a16:creationId xmlns:a16="http://schemas.microsoft.com/office/drawing/2014/main" id="{4171CC1C-FFC4-0479-C9AD-88178D8A80AE}"/>
                    </a:ext>
                  </a:extLst>
                </p14:cNvPr>
                <p14:cNvContentPartPr/>
                <p14:nvPr/>
              </p14:nvContentPartPr>
              <p14:xfrm>
                <a:off x="3674577" y="1333696"/>
                <a:ext cx="173520" cy="58680"/>
              </p14:xfrm>
            </p:contentPart>
          </mc:Choice>
          <mc:Fallback xmlns="">
            <p:pic>
              <p:nvPicPr>
                <p:cNvPr id="52" name="Ink 51">
                  <a:extLst>
                    <a:ext uri="{FF2B5EF4-FFF2-40B4-BE49-F238E27FC236}">
                      <a16:creationId xmlns:a16="http://schemas.microsoft.com/office/drawing/2014/main" id="{4171CC1C-FFC4-0479-C9AD-88178D8A80AE}"/>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53" name="Group 52">
            <a:extLst>
              <a:ext uri="{FF2B5EF4-FFF2-40B4-BE49-F238E27FC236}">
                <a16:creationId xmlns:a16="http://schemas.microsoft.com/office/drawing/2014/main" id="{875C1B78-3CFF-54B5-09D5-91721AC7DCB0}"/>
              </a:ext>
            </a:extLst>
          </p:cNvPr>
          <p:cNvGrpSpPr/>
          <p:nvPr/>
        </p:nvGrpSpPr>
        <p:grpSpPr>
          <a:xfrm>
            <a:off x="3421137" y="1765336"/>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54" name="Ink 53">
                  <a:extLst>
                    <a:ext uri="{FF2B5EF4-FFF2-40B4-BE49-F238E27FC236}">
                      <a16:creationId xmlns:a16="http://schemas.microsoft.com/office/drawing/2014/main" id="{EC2A72BC-1B1F-7C13-1659-B712AC71B682}"/>
                    </a:ext>
                  </a:extLst>
                </p14:cNvPr>
                <p14:cNvContentPartPr/>
                <p14:nvPr/>
              </p14:nvContentPartPr>
              <p14:xfrm>
                <a:off x="3421137" y="1787296"/>
                <a:ext cx="129600" cy="178200"/>
              </p14:xfrm>
            </p:contentPart>
          </mc:Choice>
          <mc:Fallback xmlns="">
            <p:pic>
              <p:nvPicPr>
                <p:cNvPr id="54" name="Ink 53">
                  <a:extLst>
                    <a:ext uri="{FF2B5EF4-FFF2-40B4-BE49-F238E27FC236}">
                      <a16:creationId xmlns:a16="http://schemas.microsoft.com/office/drawing/2014/main" id="{EC2A72BC-1B1F-7C13-1659-B712AC71B682}"/>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5" name="Ink 54">
                  <a:extLst>
                    <a:ext uri="{FF2B5EF4-FFF2-40B4-BE49-F238E27FC236}">
                      <a16:creationId xmlns:a16="http://schemas.microsoft.com/office/drawing/2014/main" id="{DD168851-2D9B-A3CC-EFF5-E4184D680918}"/>
                    </a:ext>
                  </a:extLst>
                </p14:cNvPr>
                <p14:cNvContentPartPr/>
                <p14:nvPr/>
              </p14:nvContentPartPr>
              <p14:xfrm>
                <a:off x="3673857" y="1792696"/>
                <a:ext cx="166680" cy="173880"/>
              </p14:xfrm>
            </p:contentPart>
          </mc:Choice>
          <mc:Fallback xmlns="">
            <p:pic>
              <p:nvPicPr>
                <p:cNvPr id="55" name="Ink 54">
                  <a:extLst>
                    <a:ext uri="{FF2B5EF4-FFF2-40B4-BE49-F238E27FC236}">
                      <a16:creationId xmlns:a16="http://schemas.microsoft.com/office/drawing/2014/main" id="{DD168851-2D9B-A3CC-EFF5-E4184D680918}"/>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6" name="Ink 55">
                  <a:extLst>
                    <a:ext uri="{FF2B5EF4-FFF2-40B4-BE49-F238E27FC236}">
                      <a16:creationId xmlns:a16="http://schemas.microsoft.com/office/drawing/2014/main" id="{10C9F38D-23B5-D715-8884-6711EDEFB7D5}"/>
                    </a:ext>
                  </a:extLst>
                </p14:cNvPr>
                <p14:cNvContentPartPr/>
                <p14:nvPr/>
              </p14:nvContentPartPr>
              <p14:xfrm>
                <a:off x="3680337" y="1765336"/>
                <a:ext cx="161640" cy="43200"/>
              </p14:xfrm>
            </p:contentPart>
          </mc:Choice>
          <mc:Fallback xmlns="">
            <p:pic>
              <p:nvPicPr>
                <p:cNvPr id="56" name="Ink 55">
                  <a:extLst>
                    <a:ext uri="{FF2B5EF4-FFF2-40B4-BE49-F238E27FC236}">
                      <a16:creationId xmlns:a16="http://schemas.microsoft.com/office/drawing/2014/main" id="{10C9F38D-23B5-D715-8884-6711EDEFB7D5}"/>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57" name="Group 56">
            <a:extLst>
              <a:ext uri="{FF2B5EF4-FFF2-40B4-BE49-F238E27FC236}">
                <a16:creationId xmlns:a16="http://schemas.microsoft.com/office/drawing/2014/main" id="{83065D53-40A2-383F-45F7-2D7DB1C170FE}"/>
              </a:ext>
            </a:extLst>
          </p:cNvPr>
          <p:cNvGrpSpPr/>
          <p:nvPr/>
        </p:nvGrpSpPr>
        <p:grpSpPr>
          <a:xfrm>
            <a:off x="3405657" y="2171776"/>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59" name="Ink 58">
                  <a:extLst>
                    <a:ext uri="{FF2B5EF4-FFF2-40B4-BE49-F238E27FC236}">
                      <a16:creationId xmlns:a16="http://schemas.microsoft.com/office/drawing/2014/main" id="{3A4AD10D-5616-1C68-9D65-A041E110DA72}"/>
                    </a:ext>
                  </a:extLst>
                </p14:cNvPr>
                <p14:cNvContentPartPr/>
                <p14:nvPr/>
              </p14:nvContentPartPr>
              <p14:xfrm>
                <a:off x="3405657" y="2171776"/>
                <a:ext cx="131400" cy="226080"/>
              </p14:xfrm>
            </p:contentPart>
          </mc:Choice>
          <mc:Fallback xmlns="">
            <p:pic>
              <p:nvPicPr>
                <p:cNvPr id="59" name="Ink 58">
                  <a:extLst>
                    <a:ext uri="{FF2B5EF4-FFF2-40B4-BE49-F238E27FC236}">
                      <a16:creationId xmlns:a16="http://schemas.microsoft.com/office/drawing/2014/main" id="{3A4AD10D-5616-1C68-9D65-A041E110DA72}"/>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60" name="Ink 59">
                  <a:extLst>
                    <a:ext uri="{FF2B5EF4-FFF2-40B4-BE49-F238E27FC236}">
                      <a16:creationId xmlns:a16="http://schemas.microsoft.com/office/drawing/2014/main" id="{9BA8756C-3796-DC5D-924F-B7E3C6E2F443}"/>
                    </a:ext>
                  </a:extLst>
                </p14:cNvPr>
                <p14:cNvContentPartPr/>
                <p14:nvPr/>
              </p14:nvContentPartPr>
              <p14:xfrm>
                <a:off x="3686097" y="2187616"/>
                <a:ext cx="153000" cy="194040"/>
              </p14:xfrm>
            </p:contentPart>
          </mc:Choice>
          <mc:Fallback xmlns="">
            <p:pic>
              <p:nvPicPr>
                <p:cNvPr id="60" name="Ink 59">
                  <a:extLst>
                    <a:ext uri="{FF2B5EF4-FFF2-40B4-BE49-F238E27FC236}">
                      <a16:creationId xmlns:a16="http://schemas.microsoft.com/office/drawing/2014/main" id="{9BA8756C-3796-DC5D-924F-B7E3C6E2F443}"/>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1" name="Ink 60">
                  <a:extLst>
                    <a:ext uri="{FF2B5EF4-FFF2-40B4-BE49-F238E27FC236}">
                      <a16:creationId xmlns:a16="http://schemas.microsoft.com/office/drawing/2014/main" id="{5D0EA405-15E6-316D-6B49-87A17F9C078A}"/>
                    </a:ext>
                  </a:extLst>
                </p14:cNvPr>
                <p14:cNvContentPartPr/>
                <p14:nvPr/>
              </p14:nvContentPartPr>
              <p14:xfrm>
                <a:off x="3702297" y="2176456"/>
                <a:ext cx="191160" cy="45720"/>
              </p14:xfrm>
            </p:contentPart>
          </mc:Choice>
          <mc:Fallback xmlns="">
            <p:pic>
              <p:nvPicPr>
                <p:cNvPr id="61" name="Ink 60">
                  <a:extLst>
                    <a:ext uri="{FF2B5EF4-FFF2-40B4-BE49-F238E27FC236}">
                      <a16:creationId xmlns:a16="http://schemas.microsoft.com/office/drawing/2014/main" id="{5D0EA405-15E6-316D-6B49-87A17F9C078A}"/>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62" name="Group 61">
            <a:extLst>
              <a:ext uri="{FF2B5EF4-FFF2-40B4-BE49-F238E27FC236}">
                <a16:creationId xmlns:a16="http://schemas.microsoft.com/office/drawing/2014/main" id="{31A916BE-2D4D-2B70-997B-4CCCF3E8F0F1}"/>
              </a:ext>
            </a:extLst>
          </p:cNvPr>
          <p:cNvGrpSpPr/>
          <p:nvPr/>
        </p:nvGrpSpPr>
        <p:grpSpPr>
          <a:xfrm>
            <a:off x="3436257" y="2546896"/>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63" name="Ink 62">
                  <a:extLst>
                    <a:ext uri="{FF2B5EF4-FFF2-40B4-BE49-F238E27FC236}">
                      <a16:creationId xmlns:a16="http://schemas.microsoft.com/office/drawing/2014/main" id="{4BA4F373-7B78-53A6-DBBE-BBE3A39816B3}"/>
                    </a:ext>
                  </a:extLst>
                </p14:cNvPr>
                <p14:cNvContentPartPr/>
                <p14:nvPr/>
              </p14:nvContentPartPr>
              <p14:xfrm>
                <a:off x="3436257" y="2563456"/>
                <a:ext cx="117000" cy="186120"/>
              </p14:xfrm>
            </p:contentPart>
          </mc:Choice>
          <mc:Fallback xmlns="">
            <p:pic>
              <p:nvPicPr>
                <p:cNvPr id="63" name="Ink 62">
                  <a:extLst>
                    <a:ext uri="{FF2B5EF4-FFF2-40B4-BE49-F238E27FC236}">
                      <a16:creationId xmlns:a16="http://schemas.microsoft.com/office/drawing/2014/main" id="{4BA4F373-7B78-53A6-DBBE-BBE3A39816B3}"/>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4" name="Ink 63">
                  <a:extLst>
                    <a:ext uri="{FF2B5EF4-FFF2-40B4-BE49-F238E27FC236}">
                      <a16:creationId xmlns:a16="http://schemas.microsoft.com/office/drawing/2014/main" id="{0BC21F55-6DF6-F63C-A8D1-AECB663FCC47}"/>
                    </a:ext>
                  </a:extLst>
                </p14:cNvPr>
                <p14:cNvContentPartPr/>
                <p14:nvPr/>
              </p14:nvContentPartPr>
              <p14:xfrm>
                <a:off x="3472617" y="2546896"/>
                <a:ext cx="164520" cy="47160"/>
              </p14:xfrm>
            </p:contentPart>
          </mc:Choice>
          <mc:Fallback xmlns="">
            <p:pic>
              <p:nvPicPr>
                <p:cNvPr id="64" name="Ink 63">
                  <a:extLst>
                    <a:ext uri="{FF2B5EF4-FFF2-40B4-BE49-F238E27FC236}">
                      <a16:creationId xmlns:a16="http://schemas.microsoft.com/office/drawing/2014/main" id="{0BC21F55-6DF6-F63C-A8D1-AECB663FCC47}"/>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5" name="Ink 64">
                  <a:extLst>
                    <a:ext uri="{FF2B5EF4-FFF2-40B4-BE49-F238E27FC236}">
                      <a16:creationId xmlns:a16="http://schemas.microsoft.com/office/drawing/2014/main" id="{0F077A79-AF7B-0B23-96EE-98F91447DDF6}"/>
                    </a:ext>
                  </a:extLst>
                </p14:cNvPr>
                <p14:cNvContentPartPr/>
                <p14:nvPr/>
              </p14:nvContentPartPr>
              <p14:xfrm>
                <a:off x="3709497" y="2562376"/>
                <a:ext cx="146160" cy="175680"/>
              </p14:xfrm>
            </p:contentPart>
          </mc:Choice>
          <mc:Fallback xmlns="">
            <p:pic>
              <p:nvPicPr>
                <p:cNvPr id="65" name="Ink 64">
                  <a:extLst>
                    <a:ext uri="{FF2B5EF4-FFF2-40B4-BE49-F238E27FC236}">
                      <a16:creationId xmlns:a16="http://schemas.microsoft.com/office/drawing/2014/main" id="{0F077A79-AF7B-0B23-96EE-98F91447DDF6}"/>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66" name="Group 65">
            <a:extLst>
              <a:ext uri="{FF2B5EF4-FFF2-40B4-BE49-F238E27FC236}">
                <a16:creationId xmlns:a16="http://schemas.microsoft.com/office/drawing/2014/main" id="{1EB31F27-7E63-3893-D45A-8BDF09987CB2}"/>
              </a:ext>
            </a:extLst>
          </p:cNvPr>
          <p:cNvGrpSpPr/>
          <p:nvPr/>
        </p:nvGrpSpPr>
        <p:grpSpPr>
          <a:xfrm>
            <a:off x="3367137" y="2946856"/>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67" name="Ink 66">
                  <a:extLst>
                    <a:ext uri="{FF2B5EF4-FFF2-40B4-BE49-F238E27FC236}">
                      <a16:creationId xmlns:a16="http://schemas.microsoft.com/office/drawing/2014/main" id="{4B40CCD7-F221-DB8C-4F60-16E6B399DE4D}"/>
                    </a:ext>
                  </a:extLst>
                </p14:cNvPr>
                <p14:cNvContentPartPr/>
                <p14:nvPr/>
              </p14:nvContentPartPr>
              <p14:xfrm>
                <a:off x="3367137" y="2958376"/>
                <a:ext cx="183240" cy="202680"/>
              </p14:xfrm>
            </p:contentPart>
          </mc:Choice>
          <mc:Fallback xmlns="">
            <p:pic>
              <p:nvPicPr>
                <p:cNvPr id="67" name="Ink 66">
                  <a:extLst>
                    <a:ext uri="{FF2B5EF4-FFF2-40B4-BE49-F238E27FC236}">
                      <a16:creationId xmlns:a16="http://schemas.microsoft.com/office/drawing/2014/main" id="{4B40CCD7-F221-DB8C-4F60-16E6B399DE4D}"/>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8" name="Ink 67">
                  <a:extLst>
                    <a:ext uri="{FF2B5EF4-FFF2-40B4-BE49-F238E27FC236}">
                      <a16:creationId xmlns:a16="http://schemas.microsoft.com/office/drawing/2014/main" id="{CE1543E5-E59F-BF10-949E-99923BEB4138}"/>
                    </a:ext>
                  </a:extLst>
                </p14:cNvPr>
                <p14:cNvContentPartPr/>
                <p14:nvPr/>
              </p14:nvContentPartPr>
              <p14:xfrm>
                <a:off x="3425457" y="3051976"/>
                <a:ext cx="204840" cy="33120"/>
              </p14:xfrm>
            </p:contentPart>
          </mc:Choice>
          <mc:Fallback xmlns="">
            <p:pic>
              <p:nvPicPr>
                <p:cNvPr id="68" name="Ink 67">
                  <a:extLst>
                    <a:ext uri="{FF2B5EF4-FFF2-40B4-BE49-F238E27FC236}">
                      <a16:creationId xmlns:a16="http://schemas.microsoft.com/office/drawing/2014/main" id="{CE1543E5-E59F-BF10-949E-99923BEB4138}"/>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9" name="Ink 68">
                  <a:extLst>
                    <a:ext uri="{FF2B5EF4-FFF2-40B4-BE49-F238E27FC236}">
                      <a16:creationId xmlns:a16="http://schemas.microsoft.com/office/drawing/2014/main" id="{C65BB4FC-DB28-EA65-74F4-2F601542F358}"/>
                    </a:ext>
                  </a:extLst>
                </p14:cNvPr>
                <p14:cNvContentPartPr/>
                <p14:nvPr/>
              </p14:nvContentPartPr>
              <p14:xfrm>
                <a:off x="3748737" y="2951536"/>
                <a:ext cx="130320" cy="209520"/>
              </p14:xfrm>
            </p:contentPart>
          </mc:Choice>
          <mc:Fallback xmlns="">
            <p:pic>
              <p:nvPicPr>
                <p:cNvPr id="69" name="Ink 68">
                  <a:extLst>
                    <a:ext uri="{FF2B5EF4-FFF2-40B4-BE49-F238E27FC236}">
                      <a16:creationId xmlns:a16="http://schemas.microsoft.com/office/drawing/2014/main" id="{C65BB4FC-DB28-EA65-74F4-2F601542F358}"/>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0" name="Ink 69">
                  <a:extLst>
                    <a:ext uri="{FF2B5EF4-FFF2-40B4-BE49-F238E27FC236}">
                      <a16:creationId xmlns:a16="http://schemas.microsoft.com/office/drawing/2014/main" id="{B2A03A67-0212-0FF5-6A52-3BBBBA398261}"/>
                    </a:ext>
                  </a:extLst>
                </p14:cNvPr>
                <p14:cNvContentPartPr/>
                <p14:nvPr/>
              </p14:nvContentPartPr>
              <p14:xfrm>
                <a:off x="3781497" y="2946856"/>
                <a:ext cx="159120" cy="43200"/>
              </p14:xfrm>
            </p:contentPart>
          </mc:Choice>
          <mc:Fallback xmlns="">
            <p:pic>
              <p:nvPicPr>
                <p:cNvPr id="70" name="Ink 69">
                  <a:extLst>
                    <a:ext uri="{FF2B5EF4-FFF2-40B4-BE49-F238E27FC236}">
                      <a16:creationId xmlns:a16="http://schemas.microsoft.com/office/drawing/2014/main" id="{B2A03A67-0212-0FF5-6A52-3BBBBA398261}"/>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71" name="Group 70">
            <a:extLst>
              <a:ext uri="{FF2B5EF4-FFF2-40B4-BE49-F238E27FC236}">
                <a16:creationId xmlns:a16="http://schemas.microsoft.com/office/drawing/2014/main" id="{FA3A6215-3A8B-FF32-7327-870F8A2795C5}"/>
              </a:ext>
            </a:extLst>
          </p:cNvPr>
          <p:cNvGrpSpPr/>
          <p:nvPr/>
        </p:nvGrpSpPr>
        <p:grpSpPr>
          <a:xfrm>
            <a:off x="3232137" y="938416"/>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72" name="Ink 71">
                  <a:extLst>
                    <a:ext uri="{FF2B5EF4-FFF2-40B4-BE49-F238E27FC236}">
                      <a16:creationId xmlns:a16="http://schemas.microsoft.com/office/drawing/2014/main" id="{36CDEFA5-34FE-F0BD-2817-BD6D72B426D5}"/>
                    </a:ext>
                  </a:extLst>
                </p14:cNvPr>
                <p14:cNvContentPartPr/>
                <p14:nvPr/>
              </p14:nvContentPartPr>
              <p14:xfrm>
                <a:off x="3237897" y="1010056"/>
                <a:ext cx="30960" cy="147960"/>
              </p14:xfrm>
            </p:contentPart>
          </mc:Choice>
          <mc:Fallback xmlns="">
            <p:pic>
              <p:nvPicPr>
                <p:cNvPr id="72" name="Ink 71">
                  <a:extLst>
                    <a:ext uri="{FF2B5EF4-FFF2-40B4-BE49-F238E27FC236}">
                      <a16:creationId xmlns:a16="http://schemas.microsoft.com/office/drawing/2014/main" id="{36CDEFA5-34FE-F0BD-2817-BD6D72B426D5}"/>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3" name="Ink 72">
                  <a:extLst>
                    <a:ext uri="{FF2B5EF4-FFF2-40B4-BE49-F238E27FC236}">
                      <a16:creationId xmlns:a16="http://schemas.microsoft.com/office/drawing/2014/main" id="{E0A168FC-7155-4256-A535-AC6E042ECF89}"/>
                    </a:ext>
                  </a:extLst>
                </p14:cNvPr>
                <p14:cNvContentPartPr/>
                <p14:nvPr/>
              </p14:nvContentPartPr>
              <p14:xfrm>
                <a:off x="3232137" y="975856"/>
                <a:ext cx="141840" cy="138960"/>
              </p14:xfrm>
            </p:contentPart>
          </mc:Choice>
          <mc:Fallback xmlns="">
            <p:pic>
              <p:nvPicPr>
                <p:cNvPr id="73" name="Ink 72">
                  <a:extLst>
                    <a:ext uri="{FF2B5EF4-FFF2-40B4-BE49-F238E27FC236}">
                      <a16:creationId xmlns:a16="http://schemas.microsoft.com/office/drawing/2014/main" id="{E0A168FC-7155-4256-A535-AC6E042ECF89}"/>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4" name="Ink 73">
                  <a:extLst>
                    <a:ext uri="{FF2B5EF4-FFF2-40B4-BE49-F238E27FC236}">
                      <a16:creationId xmlns:a16="http://schemas.microsoft.com/office/drawing/2014/main" id="{B236BF4A-9BD6-372D-0FF3-BB39419CC3BC}"/>
                    </a:ext>
                  </a:extLst>
                </p14:cNvPr>
                <p14:cNvContentPartPr/>
                <p14:nvPr/>
              </p14:nvContentPartPr>
              <p14:xfrm>
                <a:off x="3409977" y="1038856"/>
                <a:ext cx="26640" cy="87480"/>
              </p14:xfrm>
            </p:contentPart>
          </mc:Choice>
          <mc:Fallback xmlns="">
            <p:pic>
              <p:nvPicPr>
                <p:cNvPr id="74" name="Ink 73">
                  <a:extLst>
                    <a:ext uri="{FF2B5EF4-FFF2-40B4-BE49-F238E27FC236}">
                      <a16:creationId xmlns:a16="http://schemas.microsoft.com/office/drawing/2014/main" id="{B236BF4A-9BD6-372D-0FF3-BB39419CC3BC}"/>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75" name="Ink 74">
                  <a:extLst>
                    <a:ext uri="{FF2B5EF4-FFF2-40B4-BE49-F238E27FC236}">
                      <a16:creationId xmlns:a16="http://schemas.microsoft.com/office/drawing/2014/main" id="{852C02FB-734D-D0F8-438A-09421995E5F8}"/>
                    </a:ext>
                  </a:extLst>
                </p14:cNvPr>
                <p14:cNvContentPartPr/>
                <p14:nvPr/>
              </p14:nvContentPartPr>
              <p14:xfrm>
                <a:off x="3475857" y="938416"/>
                <a:ext cx="64440" cy="182160"/>
              </p14:xfrm>
            </p:contentPart>
          </mc:Choice>
          <mc:Fallback xmlns="">
            <p:pic>
              <p:nvPicPr>
                <p:cNvPr id="75" name="Ink 74">
                  <a:extLst>
                    <a:ext uri="{FF2B5EF4-FFF2-40B4-BE49-F238E27FC236}">
                      <a16:creationId xmlns:a16="http://schemas.microsoft.com/office/drawing/2014/main" id="{852C02FB-734D-D0F8-438A-09421995E5F8}"/>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6" name="Ink 75">
                  <a:extLst>
                    <a:ext uri="{FF2B5EF4-FFF2-40B4-BE49-F238E27FC236}">
                      <a16:creationId xmlns:a16="http://schemas.microsoft.com/office/drawing/2014/main" id="{6E93F9B9-5650-58EA-D056-7F9FB148F3A7}"/>
                    </a:ext>
                  </a:extLst>
                </p14:cNvPr>
                <p14:cNvContentPartPr/>
                <p14:nvPr/>
              </p14:nvContentPartPr>
              <p14:xfrm>
                <a:off x="3589257" y="1038856"/>
                <a:ext cx="83160" cy="164520"/>
              </p14:xfrm>
            </p:contentPart>
          </mc:Choice>
          <mc:Fallback xmlns="">
            <p:pic>
              <p:nvPicPr>
                <p:cNvPr id="76" name="Ink 75">
                  <a:extLst>
                    <a:ext uri="{FF2B5EF4-FFF2-40B4-BE49-F238E27FC236}">
                      <a16:creationId xmlns:a16="http://schemas.microsoft.com/office/drawing/2014/main" id="{6E93F9B9-5650-58EA-D056-7F9FB148F3A7}"/>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77" name="Ink 76">
                  <a:extLst>
                    <a:ext uri="{FF2B5EF4-FFF2-40B4-BE49-F238E27FC236}">
                      <a16:creationId xmlns:a16="http://schemas.microsoft.com/office/drawing/2014/main" id="{5046F879-46A3-AB5D-6DAD-9E76A8EC2CD6}"/>
                    </a:ext>
                  </a:extLst>
                </p14:cNvPr>
                <p14:cNvContentPartPr/>
                <p14:nvPr/>
              </p14:nvContentPartPr>
              <p14:xfrm>
                <a:off x="3719217" y="1068376"/>
                <a:ext cx="57960" cy="56520"/>
              </p14:xfrm>
            </p:contentPart>
          </mc:Choice>
          <mc:Fallback xmlns="">
            <p:pic>
              <p:nvPicPr>
                <p:cNvPr id="77" name="Ink 76">
                  <a:extLst>
                    <a:ext uri="{FF2B5EF4-FFF2-40B4-BE49-F238E27FC236}">
                      <a16:creationId xmlns:a16="http://schemas.microsoft.com/office/drawing/2014/main" id="{5046F879-46A3-AB5D-6DAD-9E76A8EC2CD6}"/>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8" name="Ink 77">
                  <a:extLst>
                    <a:ext uri="{FF2B5EF4-FFF2-40B4-BE49-F238E27FC236}">
                      <a16:creationId xmlns:a16="http://schemas.microsoft.com/office/drawing/2014/main" id="{43C935E2-0975-345B-ADBC-64AD7C7154D9}"/>
                    </a:ext>
                  </a:extLst>
                </p14:cNvPr>
                <p14:cNvContentPartPr/>
                <p14:nvPr/>
              </p14:nvContentPartPr>
              <p14:xfrm>
                <a:off x="3849897" y="1086736"/>
                <a:ext cx="13680" cy="24120"/>
              </p14:xfrm>
            </p:contentPart>
          </mc:Choice>
          <mc:Fallback xmlns="">
            <p:pic>
              <p:nvPicPr>
                <p:cNvPr id="78" name="Ink 77">
                  <a:extLst>
                    <a:ext uri="{FF2B5EF4-FFF2-40B4-BE49-F238E27FC236}">
                      <a16:creationId xmlns:a16="http://schemas.microsoft.com/office/drawing/2014/main" id="{43C935E2-0975-345B-ADBC-64AD7C7154D9}"/>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79" name="Ink 78">
                  <a:extLst>
                    <a:ext uri="{FF2B5EF4-FFF2-40B4-BE49-F238E27FC236}">
                      <a16:creationId xmlns:a16="http://schemas.microsoft.com/office/drawing/2014/main" id="{3CD39958-8341-DBCC-4ECD-4E58164F78DB}"/>
                    </a:ext>
                  </a:extLst>
                </p14:cNvPr>
                <p14:cNvContentPartPr/>
                <p14:nvPr/>
              </p14:nvContentPartPr>
              <p14:xfrm>
                <a:off x="3883737" y="1075936"/>
                <a:ext cx="111240" cy="71640"/>
              </p14:xfrm>
            </p:contentPart>
          </mc:Choice>
          <mc:Fallback xmlns="">
            <p:pic>
              <p:nvPicPr>
                <p:cNvPr id="79" name="Ink 78">
                  <a:extLst>
                    <a:ext uri="{FF2B5EF4-FFF2-40B4-BE49-F238E27FC236}">
                      <a16:creationId xmlns:a16="http://schemas.microsoft.com/office/drawing/2014/main" id="{3CD39958-8341-DBCC-4ECD-4E58164F78DB}"/>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0" name="Ink 79">
                  <a:extLst>
                    <a:ext uri="{FF2B5EF4-FFF2-40B4-BE49-F238E27FC236}">
                      <a16:creationId xmlns:a16="http://schemas.microsoft.com/office/drawing/2014/main" id="{8FB0C752-03F4-7835-4BD5-36847D290180}"/>
                    </a:ext>
                  </a:extLst>
                </p14:cNvPr>
                <p14:cNvContentPartPr/>
                <p14:nvPr/>
              </p14:nvContentPartPr>
              <p14:xfrm>
                <a:off x="4022697" y="956056"/>
                <a:ext cx="109080" cy="164160"/>
              </p14:xfrm>
            </p:contentPart>
          </mc:Choice>
          <mc:Fallback xmlns="">
            <p:pic>
              <p:nvPicPr>
                <p:cNvPr id="80" name="Ink 79">
                  <a:extLst>
                    <a:ext uri="{FF2B5EF4-FFF2-40B4-BE49-F238E27FC236}">
                      <a16:creationId xmlns:a16="http://schemas.microsoft.com/office/drawing/2014/main" id="{8FB0C752-03F4-7835-4BD5-36847D290180}"/>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81" name="Ink 80">
                <a:extLst>
                  <a:ext uri="{FF2B5EF4-FFF2-40B4-BE49-F238E27FC236}">
                    <a16:creationId xmlns:a16="http://schemas.microsoft.com/office/drawing/2014/main" id="{275E73B8-D366-AC9B-9D68-EAE0491D8A85}"/>
                  </a:ext>
                </a:extLst>
              </p14:cNvPr>
              <p14:cNvContentPartPr/>
              <p14:nvPr/>
            </p14:nvContentPartPr>
            <p14:xfrm>
              <a:off x="3827577" y="963616"/>
              <a:ext cx="3240" cy="9000"/>
            </p14:xfrm>
          </p:contentPart>
        </mc:Choice>
        <mc:Fallback xmlns="">
          <p:pic>
            <p:nvPicPr>
              <p:cNvPr id="81" name="Ink 80">
                <a:extLst>
                  <a:ext uri="{FF2B5EF4-FFF2-40B4-BE49-F238E27FC236}">
                    <a16:creationId xmlns:a16="http://schemas.microsoft.com/office/drawing/2014/main" id="{275E73B8-D366-AC9B-9D68-EAE0491D8A85}"/>
                  </a:ext>
                </a:extLst>
              </p:cNvPr>
              <p:cNvPicPr/>
              <p:nvPr/>
            </p:nvPicPr>
            <p:blipFill>
              <a:blip r:embed="rId54"/>
              <a:stretch>
                <a:fillRect/>
              </a:stretch>
            </p:blipFill>
            <p:spPr>
              <a:xfrm>
                <a:off x="3809577" y="945976"/>
                <a:ext cx="38880" cy="44640"/>
              </a:xfrm>
              <a:prstGeom prst="rect">
                <a:avLst/>
              </a:prstGeom>
            </p:spPr>
          </p:pic>
        </mc:Fallback>
      </mc:AlternateContent>
      <p:grpSp>
        <p:nvGrpSpPr>
          <p:cNvPr id="82" name="Group 81">
            <a:extLst>
              <a:ext uri="{FF2B5EF4-FFF2-40B4-BE49-F238E27FC236}">
                <a16:creationId xmlns:a16="http://schemas.microsoft.com/office/drawing/2014/main" id="{B464AEEA-19CD-AD1A-614B-ED823D877E56}"/>
              </a:ext>
            </a:extLst>
          </p:cNvPr>
          <p:cNvGrpSpPr/>
          <p:nvPr/>
        </p:nvGrpSpPr>
        <p:grpSpPr>
          <a:xfrm>
            <a:off x="4429857" y="974056"/>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83" name="Ink 82">
                  <a:extLst>
                    <a:ext uri="{FF2B5EF4-FFF2-40B4-BE49-F238E27FC236}">
                      <a16:creationId xmlns:a16="http://schemas.microsoft.com/office/drawing/2014/main" id="{4C5E6129-BF30-6069-7ADB-866509BAE497}"/>
                    </a:ext>
                  </a:extLst>
                </p14:cNvPr>
                <p14:cNvContentPartPr/>
                <p14:nvPr/>
              </p14:nvContentPartPr>
              <p14:xfrm>
                <a:off x="4429857" y="974056"/>
                <a:ext cx="140040" cy="68760"/>
              </p14:xfrm>
            </p:contentPart>
          </mc:Choice>
          <mc:Fallback xmlns="">
            <p:pic>
              <p:nvPicPr>
                <p:cNvPr id="83" name="Ink 82">
                  <a:extLst>
                    <a:ext uri="{FF2B5EF4-FFF2-40B4-BE49-F238E27FC236}">
                      <a16:creationId xmlns:a16="http://schemas.microsoft.com/office/drawing/2014/main" id="{4C5E6129-BF30-6069-7ADB-866509BAE497}"/>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4" name="Ink 83">
                  <a:extLst>
                    <a:ext uri="{FF2B5EF4-FFF2-40B4-BE49-F238E27FC236}">
                      <a16:creationId xmlns:a16="http://schemas.microsoft.com/office/drawing/2014/main" id="{1B06BDE2-D795-A2B8-0549-B8B90A56BA33}"/>
                    </a:ext>
                  </a:extLst>
                </p14:cNvPr>
                <p14:cNvContentPartPr/>
                <p14:nvPr/>
              </p14:nvContentPartPr>
              <p14:xfrm>
                <a:off x="4440297" y="1039936"/>
                <a:ext cx="15120" cy="156600"/>
              </p14:xfrm>
            </p:contentPart>
          </mc:Choice>
          <mc:Fallback xmlns="">
            <p:pic>
              <p:nvPicPr>
                <p:cNvPr id="84" name="Ink 83">
                  <a:extLst>
                    <a:ext uri="{FF2B5EF4-FFF2-40B4-BE49-F238E27FC236}">
                      <a16:creationId xmlns:a16="http://schemas.microsoft.com/office/drawing/2014/main" id="{1B06BDE2-D795-A2B8-0549-B8B90A56BA33}"/>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5" name="Ink 84">
                  <a:extLst>
                    <a:ext uri="{FF2B5EF4-FFF2-40B4-BE49-F238E27FC236}">
                      <a16:creationId xmlns:a16="http://schemas.microsoft.com/office/drawing/2014/main" id="{C493C36F-FF54-76F5-8D2E-CB3FCEA2A436}"/>
                    </a:ext>
                  </a:extLst>
                </p14:cNvPr>
                <p14:cNvContentPartPr/>
                <p14:nvPr/>
              </p14:nvContentPartPr>
              <p14:xfrm>
                <a:off x="4439577" y="1095736"/>
                <a:ext cx="99360" cy="30960"/>
              </p14:xfrm>
            </p:contentPart>
          </mc:Choice>
          <mc:Fallback xmlns="">
            <p:pic>
              <p:nvPicPr>
                <p:cNvPr id="85" name="Ink 84">
                  <a:extLst>
                    <a:ext uri="{FF2B5EF4-FFF2-40B4-BE49-F238E27FC236}">
                      <a16:creationId xmlns:a16="http://schemas.microsoft.com/office/drawing/2014/main" id="{C493C36F-FF54-76F5-8D2E-CB3FCEA2A436}"/>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6" name="Ink 85">
                  <a:extLst>
                    <a:ext uri="{FF2B5EF4-FFF2-40B4-BE49-F238E27FC236}">
                      <a16:creationId xmlns:a16="http://schemas.microsoft.com/office/drawing/2014/main" id="{FEE31654-1EF5-B483-6719-C90FBB17CECC}"/>
                    </a:ext>
                  </a:extLst>
                </p14:cNvPr>
                <p14:cNvContentPartPr/>
                <p14:nvPr/>
              </p14:nvContentPartPr>
              <p14:xfrm>
                <a:off x="4634697" y="1091416"/>
                <a:ext cx="85320" cy="78840"/>
              </p14:xfrm>
            </p:contentPart>
          </mc:Choice>
          <mc:Fallback xmlns="">
            <p:pic>
              <p:nvPicPr>
                <p:cNvPr id="86" name="Ink 85">
                  <a:extLst>
                    <a:ext uri="{FF2B5EF4-FFF2-40B4-BE49-F238E27FC236}">
                      <a16:creationId xmlns:a16="http://schemas.microsoft.com/office/drawing/2014/main" id="{FEE31654-1EF5-B483-6719-C90FBB17CECC}"/>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7" name="Ink 86">
                  <a:extLst>
                    <a:ext uri="{FF2B5EF4-FFF2-40B4-BE49-F238E27FC236}">
                      <a16:creationId xmlns:a16="http://schemas.microsoft.com/office/drawing/2014/main" id="{5674F243-74A5-92C2-9C76-33DE70954CFC}"/>
                    </a:ext>
                  </a:extLst>
                </p14:cNvPr>
                <p14:cNvContentPartPr/>
                <p14:nvPr/>
              </p14:nvContentPartPr>
              <p14:xfrm>
                <a:off x="4650177" y="1073056"/>
                <a:ext cx="110520" cy="109800"/>
              </p14:xfrm>
            </p:contentPart>
          </mc:Choice>
          <mc:Fallback xmlns="">
            <p:pic>
              <p:nvPicPr>
                <p:cNvPr id="87" name="Ink 86">
                  <a:extLst>
                    <a:ext uri="{FF2B5EF4-FFF2-40B4-BE49-F238E27FC236}">
                      <a16:creationId xmlns:a16="http://schemas.microsoft.com/office/drawing/2014/main" id="{5674F243-74A5-92C2-9C76-33DE70954CFC}"/>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8" name="Ink 87">
                  <a:extLst>
                    <a:ext uri="{FF2B5EF4-FFF2-40B4-BE49-F238E27FC236}">
                      <a16:creationId xmlns:a16="http://schemas.microsoft.com/office/drawing/2014/main" id="{E1A99B07-08C7-9EBA-7971-9E16531EE24B}"/>
                    </a:ext>
                  </a:extLst>
                </p14:cNvPr>
                <p14:cNvContentPartPr/>
                <p14:nvPr/>
              </p14:nvContentPartPr>
              <p14:xfrm>
                <a:off x="4854657" y="1048936"/>
                <a:ext cx="9720" cy="107640"/>
              </p14:xfrm>
            </p:contentPart>
          </mc:Choice>
          <mc:Fallback xmlns="">
            <p:pic>
              <p:nvPicPr>
                <p:cNvPr id="88" name="Ink 87">
                  <a:extLst>
                    <a:ext uri="{FF2B5EF4-FFF2-40B4-BE49-F238E27FC236}">
                      <a16:creationId xmlns:a16="http://schemas.microsoft.com/office/drawing/2014/main" id="{E1A99B07-08C7-9EBA-7971-9E16531EE24B}"/>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9" name="Ink 88">
                  <a:extLst>
                    <a:ext uri="{FF2B5EF4-FFF2-40B4-BE49-F238E27FC236}">
                      <a16:creationId xmlns:a16="http://schemas.microsoft.com/office/drawing/2014/main" id="{A2603FD8-1794-73B3-8789-7B5A7FCFA8F8}"/>
                    </a:ext>
                  </a:extLst>
                </p14:cNvPr>
                <p14:cNvContentPartPr/>
                <p14:nvPr/>
              </p14:nvContentPartPr>
              <p14:xfrm>
                <a:off x="4859697" y="1031296"/>
                <a:ext cx="137880" cy="104040"/>
              </p14:xfrm>
            </p:contentPart>
          </mc:Choice>
          <mc:Fallback xmlns="">
            <p:pic>
              <p:nvPicPr>
                <p:cNvPr id="89" name="Ink 88">
                  <a:extLst>
                    <a:ext uri="{FF2B5EF4-FFF2-40B4-BE49-F238E27FC236}">
                      <a16:creationId xmlns:a16="http://schemas.microsoft.com/office/drawing/2014/main" id="{A2603FD8-1794-73B3-8789-7B5A7FCFA8F8}"/>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0" name="Ink 89">
                  <a:extLst>
                    <a:ext uri="{FF2B5EF4-FFF2-40B4-BE49-F238E27FC236}">
                      <a16:creationId xmlns:a16="http://schemas.microsoft.com/office/drawing/2014/main" id="{C5B3BB11-F86E-EAF9-07B8-026E86952B7A}"/>
                    </a:ext>
                  </a:extLst>
                </p14:cNvPr>
                <p14:cNvContentPartPr/>
                <p14:nvPr/>
              </p14:nvContentPartPr>
              <p14:xfrm>
                <a:off x="5082537" y="1028056"/>
                <a:ext cx="100080" cy="127080"/>
              </p14:xfrm>
            </p:contentPart>
          </mc:Choice>
          <mc:Fallback xmlns="">
            <p:pic>
              <p:nvPicPr>
                <p:cNvPr id="90" name="Ink 89">
                  <a:extLst>
                    <a:ext uri="{FF2B5EF4-FFF2-40B4-BE49-F238E27FC236}">
                      <a16:creationId xmlns:a16="http://schemas.microsoft.com/office/drawing/2014/main" id="{C5B3BB11-F86E-EAF9-07B8-026E86952B7A}"/>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111" name="Group 110">
            <a:extLst>
              <a:ext uri="{FF2B5EF4-FFF2-40B4-BE49-F238E27FC236}">
                <a16:creationId xmlns:a16="http://schemas.microsoft.com/office/drawing/2014/main" id="{77D1E21B-B3E9-6706-55D3-34BF679DA8B0}"/>
              </a:ext>
            </a:extLst>
          </p:cNvPr>
          <p:cNvGrpSpPr/>
          <p:nvPr/>
        </p:nvGrpSpPr>
        <p:grpSpPr>
          <a:xfrm>
            <a:off x="4553697" y="1381216"/>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112" name="Ink 111">
                  <a:extLst>
                    <a:ext uri="{FF2B5EF4-FFF2-40B4-BE49-F238E27FC236}">
                      <a16:creationId xmlns:a16="http://schemas.microsoft.com/office/drawing/2014/main" id="{CD167125-8A42-31D8-B392-4BB178D29A2E}"/>
                    </a:ext>
                  </a:extLst>
                </p14:cNvPr>
                <p14:cNvContentPartPr/>
                <p14:nvPr/>
              </p14:nvContentPartPr>
              <p14:xfrm>
                <a:off x="4553697" y="1382296"/>
                <a:ext cx="171720" cy="124920"/>
              </p14:xfrm>
            </p:contentPart>
          </mc:Choice>
          <mc:Fallback xmlns="">
            <p:pic>
              <p:nvPicPr>
                <p:cNvPr id="112" name="Ink 111">
                  <a:extLst>
                    <a:ext uri="{FF2B5EF4-FFF2-40B4-BE49-F238E27FC236}">
                      <a16:creationId xmlns:a16="http://schemas.microsoft.com/office/drawing/2014/main" id="{CD167125-8A42-31D8-B392-4BB178D29A2E}"/>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3" name="Ink 112">
                  <a:extLst>
                    <a:ext uri="{FF2B5EF4-FFF2-40B4-BE49-F238E27FC236}">
                      <a16:creationId xmlns:a16="http://schemas.microsoft.com/office/drawing/2014/main" id="{47D211CB-A22A-7990-66D1-203431F61E87}"/>
                    </a:ext>
                  </a:extLst>
                </p14:cNvPr>
                <p14:cNvContentPartPr/>
                <p14:nvPr/>
              </p14:nvContentPartPr>
              <p14:xfrm>
                <a:off x="4633977" y="1423696"/>
                <a:ext cx="24840" cy="150840"/>
              </p14:xfrm>
            </p:contentPart>
          </mc:Choice>
          <mc:Fallback xmlns="">
            <p:pic>
              <p:nvPicPr>
                <p:cNvPr id="113" name="Ink 112">
                  <a:extLst>
                    <a:ext uri="{FF2B5EF4-FFF2-40B4-BE49-F238E27FC236}">
                      <a16:creationId xmlns:a16="http://schemas.microsoft.com/office/drawing/2014/main" id="{47D211CB-A22A-7990-66D1-203431F61E87}"/>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4" name="Ink 113">
                  <a:extLst>
                    <a:ext uri="{FF2B5EF4-FFF2-40B4-BE49-F238E27FC236}">
                      <a16:creationId xmlns:a16="http://schemas.microsoft.com/office/drawing/2014/main" id="{C7385A03-B8F0-4614-7ACA-A8875C4A8AF4}"/>
                    </a:ext>
                  </a:extLst>
                </p14:cNvPr>
                <p14:cNvContentPartPr/>
                <p14:nvPr/>
              </p14:nvContentPartPr>
              <p14:xfrm>
                <a:off x="4830537" y="1412536"/>
                <a:ext cx="156600" cy="170280"/>
              </p14:xfrm>
            </p:contentPart>
          </mc:Choice>
          <mc:Fallback xmlns="">
            <p:pic>
              <p:nvPicPr>
                <p:cNvPr id="114" name="Ink 113">
                  <a:extLst>
                    <a:ext uri="{FF2B5EF4-FFF2-40B4-BE49-F238E27FC236}">
                      <a16:creationId xmlns:a16="http://schemas.microsoft.com/office/drawing/2014/main" id="{C7385A03-B8F0-4614-7ACA-A8875C4A8AF4}"/>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15" name="Ink 114">
                  <a:extLst>
                    <a:ext uri="{FF2B5EF4-FFF2-40B4-BE49-F238E27FC236}">
                      <a16:creationId xmlns:a16="http://schemas.microsoft.com/office/drawing/2014/main" id="{04760FDC-7BA4-2C97-7978-F21CA8295554}"/>
                    </a:ext>
                  </a:extLst>
                </p14:cNvPr>
                <p14:cNvContentPartPr/>
                <p14:nvPr/>
              </p14:nvContentPartPr>
              <p14:xfrm>
                <a:off x="4839537" y="1381216"/>
                <a:ext cx="172440" cy="37800"/>
              </p14:xfrm>
            </p:contentPart>
          </mc:Choice>
          <mc:Fallback xmlns="">
            <p:pic>
              <p:nvPicPr>
                <p:cNvPr id="115" name="Ink 114">
                  <a:extLst>
                    <a:ext uri="{FF2B5EF4-FFF2-40B4-BE49-F238E27FC236}">
                      <a16:creationId xmlns:a16="http://schemas.microsoft.com/office/drawing/2014/main" id="{04760FDC-7BA4-2C97-7978-F21CA8295554}"/>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116" name="Group 115">
            <a:extLst>
              <a:ext uri="{FF2B5EF4-FFF2-40B4-BE49-F238E27FC236}">
                <a16:creationId xmlns:a16="http://schemas.microsoft.com/office/drawing/2014/main" id="{BD6B5A77-94DE-9599-26FE-911E301D5A6F}"/>
              </a:ext>
            </a:extLst>
          </p:cNvPr>
          <p:cNvGrpSpPr/>
          <p:nvPr/>
        </p:nvGrpSpPr>
        <p:grpSpPr>
          <a:xfrm>
            <a:off x="4493217" y="1785496"/>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117" name="Ink 116">
                  <a:extLst>
                    <a:ext uri="{FF2B5EF4-FFF2-40B4-BE49-F238E27FC236}">
                      <a16:creationId xmlns:a16="http://schemas.microsoft.com/office/drawing/2014/main" id="{CC5FA7EA-0889-9C5D-DE84-7D436609CC4A}"/>
                    </a:ext>
                  </a:extLst>
                </p14:cNvPr>
                <p14:cNvContentPartPr/>
                <p14:nvPr/>
              </p14:nvContentPartPr>
              <p14:xfrm>
                <a:off x="4493217" y="1785496"/>
                <a:ext cx="16560" cy="198000"/>
              </p14:xfrm>
            </p:contentPart>
          </mc:Choice>
          <mc:Fallback xmlns="">
            <p:pic>
              <p:nvPicPr>
                <p:cNvPr id="117" name="Ink 116">
                  <a:extLst>
                    <a:ext uri="{FF2B5EF4-FFF2-40B4-BE49-F238E27FC236}">
                      <a16:creationId xmlns:a16="http://schemas.microsoft.com/office/drawing/2014/main" id="{CC5FA7EA-0889-9C5D-DE84-7D436609CC4A}"/>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8" name="Ink 117">
                  <a:extLst>
                    <a:ext uri="{FF2B5EF4-FFF2-40B4-BE49-F238E27FC236}">
                      <a16:creationId xmlns:a16="http://schemas.microsoft.com/office/drawing/2014/main" id="{15F2AE9F-7CD8-A898-11EE-9893227D8EB7}"/>
                    </a:ext>
                  </a:extLst>
                </p14:cNvPr>
                <p14:cNvContentPartPr/>
                <p14:nvPr/>
              </p14:nvContentPartPr>
              <p14:xfrm>
                <a:off x="4615977" y="1825096"/>
                <a:ext cx="111600" cy="138600"/>
              </p14:xfrm>
            </p:contentPart>
          </mc:Choice>
          <mc:Fallback xmlns="">
            <p:pic>
              <p:nvPicPr>
                <p:cNvPr id="118" name="Ink 117">
                  <a:extLst>
                    <a:ext uri="{FF2B5EF4-FFF2-40B4-BE49-F238E27FC236}">
                      <a16:creationId xmlns:a16="http://schemas.microsoft.com/office/drawing/2014/main" id="{15F2AE9F-7CD8-A898-11EE-9893227D8EB7}"/>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9" name="Ink 118">
                  <a:extLst>
                    <a:ext uri="{FF2B5EF4-FFF2-40B4-BE49-F238E27FC236}">
                      <a16:creationId xmlns:a16="http://schemas.microsoft.com/office/drawing/2014/main" id="{646ABD8C-F66C-27A7-E897-E020DA7BE866}"/>
                    </a:ext>
                  </a:extLst>
                </p14:cNvPr>
                <p14:cNvContentPartPr/>
                <p14:nvPr/>
              </p14:nvContentPartPr>
              <p14:xfrm>
                <a:off x="4843857" y="1811776"/>
                <a:ext cx="162000" cy="138240"/>
              </p14:xfrm>
            </p:contentPart>
          </mc:Choice>
          <mc:Fallback xmlns="">
            <p:pic>
              <p:nvPicPr>
                <p:cNvPr id="119" name="Ink 118">
                  <a:extLst>
                    <a:ext uri="{FF2B5EF4-FFF2-40B4-BE49-F238E27FC236}">
                      <a16:creationId xmlns:a16="http://schemas.microsoft.com/office/drawing/2014/main" id="{646ABD8C-F66C-27A7-E897-E020DA7BE866}"/>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120" name="Group 119">
            <a:extLst>
              <a:ext uri="{FF2B5EF4-FFF2-40B4-BE49-F238E27FC236}">
                <a16:creationId xmlns:a16="http://schemas.microsoft.com/office/drawing/2014/main" id="{65F198EA-9AB0-7828-798D-3D2CAD4297C8}"/>
              </a:ext>
            </a:extLst>
          </p:cNvPr>
          <p:cNvGrpSpPr/>
          <p:nvPr/>
        </p:nvGrpSpPr>
        <p:grpSpPr>
          <a:xfrm>
            <a:off x="4470897" y="2159536"/>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121" name="Ink 120">
                  <a:extLst>
                    <a:ext uri="{FF2B5EF4-FFF2-40B4-BE49-F238E27FC236}">
                      <a16:creationId xmlns:a16="http://schemas.microsoft.com/office/drawing/2014/main" id="{B0852DF5-09BF-457F-361A-227DF465EA28}"/>
                    </a:ext>
                  </a:extLst>
                </p14:cNvPr>
                <p14:cNvContentPartPr/>
                <p14:nvPr/>
              </p14:nvContentPartPr>
              <p14:xfrm>
                <a:off x="4470897" y="2174656"/>
                <a:ext cx="27360" cy="189360"/>
              </p14:xfrm>
            </p:contentPart>
          </mc:Choice>
          <mc:Fallback xmlns="">
            <p:pic>
              <p:nvPicPr>
                <p:cNvPr id="121" name="Ink 120">
                  <a:extLst>
                    <a:ext uri="{FF2B5EF4-FFF2-40B4-BE49-F238E27FC236}">
                      <a16:creationId xmlns:a16="http://schemas.microsoft.com/office/drawing/2014/main" id="{B0852DF5-09BF-457F-361A-227DF465EA28}"/>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22" name="Ink 121">
                  <a:extLst>
                    <a:ext uri="{FF2B5EF4-FFF2-40B4-BE49-F238E27FC236}">
                      <a16:creationId xmlns:a16="http://schemas.microsoft.com/office/drawing/2014/main" id="{DE6D28F2-32A3-CC3B-9946-1F360D0DD632}"/>
                    </a:ext>
                  </a:extLst>
                </p14:cNvPr>
                <p14:cNvContentPartPr/>
                <p14:nvPr/>
              </p14:nvContentPartPr>
              <p14:xfrm>
                <a:off x="4623177" y="2159536"/>
                <a:ext cx="149760" cy="195840"/>
              </p14:xfrm>
            </p:contentPart>
          </mc:Choice>
          <mc:Fallback xmlns="">
            <p:pic>
              <p:nvPicPr>
                <p:cNvPr id="122" name="Ink 121">
                  <a:extLst>
                    <a:ext uri="{FF2B5EF4-FFF2-40B4-BE49-F238E27FC236}">
                      <a16:creationId xmlns:a16="http://schemas.microsoft.com/office/drawing/2014/main" id="{DE6D28F2-32A3-CC3B-9946-1F360D0DD632}"/>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23" name="Ink 122">
                  <a:extLst>
                    <a:ext uri="{FF2B5EF4-FFF2-40B4-BE49-F238E27FC236}">
                      <a16:creationId xmlns:a16="http://schemas.microsoft.com/office/drawing/2014/main" id="{F6085C3E-1B68-ABDC-C00B-A0339AA80EFD}"/>
                    </a:ext>
                  </a:extLst>
                </p14:cNvPr>
                <p14:cNvContentPartPr/>
                <p14:nvPr/>
              </p14:nvContentPartPr>
              <p14:xfrm>
                <a:off x="4648737" y="2275816"/>
                <a:ext cx="141840" cy="24480"/>
              </p14:xfrm>
            </p:contentPart>
          </mc:Choice>
          <mc:Fallback xmlns="">
            <p:pic>
              <p:nvPicPr>
                <p:cNvPr id="123" name="Ink 122">
                  <a:extLst>
                    <a:ext uri="{FF2B5EF4-FFF2-40B4-BE49-F238E27FC236}">
                      <a16:creationId xmlns:a16="http://schemas.microsoft.com/office/drawing/2014/main" id="{F6085C3E-1B68-ABDC-C00B-A0339AA80EFD}"/>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24" name="Ink 123">
                  <a:extLst>
                    <a:ext uri="{FF2B5EF4-FFF2-40B4-BE49-F238E27FC236}">
                      <a16:creationId xmlns:a16="http://schemas.microsoft.com/office/drawing/2014/main" id="{FD7B71BE-9DC9-E672-3A6C-AC6BAE1B5A54}"/>
                    </a:ext>
                  </a:extLst>
                </p14:cNvPr>
                <p14:cNvContentPartPr/>
                <p14:nvPr/>
              </p14:nvContentPartPr>
              <p14:xfrm>
                <a:off x="4915137" y="2187616"/>
                <a:ext cx="134640" cy="177480"/>
              </p14:xfrm>
            </p:contentPart>
          </mc:Choice>
          <mc:Fallback xmlns="">
            <p:pic>
              <p:nvPicPr>
                <p:cNvPr id="124" name="Ink 123">
                  <a:extLst>
                    <a:ext uri="{FF2B5EF4-FFF2-40B4-BE49-F238E27FC236}">
                      <a16:creationId xmlns:a16="http://schemas.microsoft.com/office/drawing/2014/main" id="{FD7B71BE-9DC9-E672-3A6C-AC6BAE1B5A54}"/>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25" name="Ink 124">
                  <a:extLst>
                    <a:ext uri="{FF2B5EF4-FFF2-40B4-BE49-F238E27FC236}">
                      <a16:creationId xmlns:a16="http://schemas.microsoft.com/office/drawing/2014/main" id="{0299A983-1369-AAAF-C525-DD47112070DF}"/>
                    </a:ext>
                  </a:extLst>
                </p14:cNvPr>
                <p14:cNvContentPartPr/>
                <p14:nvPr/>
              </p14:nvContentPartPr>
              <p14:xfrm>
                <a:off x="4949337" y="2173936"/>
                <a:ext cx="142200" cy="29880"/>
              </p14:xfrm>
            </p:contentPart>
          </mc:Choice>
          <mc:Fallback xmlns="">
            <p:pic>
              <p:nvPicPr>
                <p:cNvPr id="125" name="Ink 124">
                  <a:extLst>
                    <a:ext uri="{FF2B5EF4-FFF2-40B4-BE49-F238E27FC236}">
                      <a16:creationId xmlns:a16="http://schemas.microsoft.com/office/drawing/2014/main" id="{0299A983-1369-AAAF-C525-DD47112070DF}"/>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126" name="Group 125">
            <a:extLst>
              <a:ext uri="{FF2B5EF4-FFF2-40B4-BE49-F238E27FC236}">
                <a16:creationId xmlns:a16="http://schemas.microsoft.com/office/drawing/2014/main" id="{EEEB4DF8-D0C2-3B0D-09BE-9CC71AE9B484}"/>
              </a:ext>
            </a:extLst>
          </p:cNvPr>
          <p:cNvGrpSpPr/>
          <p:nvPr/>
        </p:nvGrpSpPr>
        <p:grpSpPr>
          <a:xfrm>
            <a:off x="4482417" y="2569216"/>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127" name="Ink 126">
                  <a:extLst>
                    <a:ext uri="{FF2B5EF4-FFF2-40B4-BE49-F238E27FC236}">
                      <a16:creationId xmlns:a16="http://schemas.microsoft.com/office/drawing/2014/main" id="{A63FC5D1-E006-D930-0FCC-49F839A9D581}"/>
                    </a:ext>
                  </a:extLst>
                </p14:cNvPr>
                <p14:cNvContentPartPr/>
                <p14:nvPr/>
              </p14:nvContentPartPr>
              <p14:xfrm>
                <a:off x="4482417" y="2569216"/>
                <a:ext cx="33120" cy="177840"/>
              </p14:xfrm>
            </p:contentPart>
          </mc:Choice>
          <mc:Fallback xmlns="">
            <p:pic>
              <p:nvPicPr>
                <p:cNvPr id="127" name="Ink 126">
                  <a:extLst>
                    <a:ext uri="{FF2B5EF4-FFF2-40B4-BE49-F238E27FC236}">
                      <a16:creationId xmlns:a16="http://schemas.microsoft.com/office/drawing/2014/main" id="{A63FC5D1-E006-D930-0FCC-49F839A9D581}"/>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8" name="Ink 127">
                  <a:extLst>
                    <a:ext uri="{FF2B5EF4-FFF2-40B4-BE49-F238E27FC236}">
                      <a16:creationId xmlns:a16="http://schemas.microsoft.com/office/drawing/2014/main" id="{B6272A50-FE3C-6AF6-58A0-B5126696080D}"/>
                    </a:ext>
                  </a:extLst>
                </p14:cNvPr>
                <p14:cNvContentPartPr/>
                <p14:nvPr/>
              </p14:nvContentPartPr>
              <p14:xfrm>
                <a:off x="4651257" y="2588296"/>
                <a:ext cx="149760" cy="141840"/>
              </p14:xfrm>
            </p:contentPart>
          </mc:Choice>
          <mc:Fallback xmlns="">
            <p:pic>
              <p:nvPicPr>
                <p:cNvPr id="128" name="Ink 127">
                  <a:extLst>
                    <a:ext uri="{FF2B5EF4-FFF2-40B4-BE49-F238E27FC236}">
                      <a16:creationId xmlns:a16="http://schemas.microsoft.com/office/drawing/2014/main" id="{B6272A50-FE3C-6AF6-58A0-B5126696080D}"/>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29" name="Ink 128">
                  <a:extLst>
                    <a:ext uri="{FF2B5EF4-FFF2-40B4-BE49-F238E27FC236}">
                      <a16:creationId xmlns:a16="http://schemas.microsoft.com/office/drawing/2014/main" id="{CF263D04-6B1E-9D88-1B8E-3B49A71BFAF4}"/>
                    </a:ext>
                  </a:extLst>
                </p14:cNvPr>
                <p14:cNvContentPartPr/>
                <p14:nvPr/>
              </p14:nvContentPartPr>
              <p14:xfrm>
                <a:off x="4874457" y="2601256"/>
                <a:ext cx="161280" cy="125280"/>
              </p14:xfrm>
            </p:contentPart>
          </mc:Choice>
          <mc:Fallback xmlns="">
            <p:pic>
              <p:nvPicPr>
                <p:cNvPr id="129" name="Ink 128">
                  <a:extLst>
                    <a:ext uri="{FF2B5EF4-FFF2-40B4-BE49-F238E27FC236}">
                      <a16:creationId xmlns:a16="http://schemas.microsoft.com/office/drawing/2014/main" id="{CF263D04-6B1E-9D88-1B8E-3B49A71BFAF4}"/>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130" name="Group 129">
            <a:extLst>
              <a:ext uri="{FF2B5EF4-FFF2-40B4-BE49-F238E27FC236}">
                <a16:creationId xmlns:a16="http://schemas.microsoft.com/office/drawing/2014/main" id="{FE873350-857B-16F7-1D56-C7140C84C3B0}"/>
              </a:ext>
            </a:extLst>
          </p:cNvPr>
          <p:cNvGrpSpPr/>
          <p:nvPr/>
        </p:nvGrpSpPr>
        <p:grpSpPr>
          <a:xfrm>
            <a:off x="4497897" y="2947936"/>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131" name="Ink 130">
                  <a:extLst>
                    <a:ext uri="{FF2B5EF4-FFF2-40B4-BE49-F238E27FC236}">
                      <a16:creationId xmlns:a16="http://schemas.microsoft.com/office/drawing/2014/main" id="{C89E0B09-4CB6-3B0C-76B1-5B35B6902059}"/>
                    </a:ext>
                  </a:extLst>
                </p14:cNvPr>
                <p14:cNvContentPartPr/>
                <p14:nvPr/>
              </p14:nvContentPartPr>
              <p14:xfrm>
                <a:off x="4497897" y="2947936"/>
                <a:ext cx="211680" cy="228600"/>
              </p14:xfrm>
            </p:contentPart>
          </mc:Choice>
          <mc:Fallback xmlns="">
            <p:pic>
              <p:nvPicPr>
                <p:cNvPr id="131" name="Ink 130">
                  <a:extLst>
                    <a:ext uri="{FF2B5EF4-FFF2-40B4-BE49-F238E27FC236}">
                      <a16:creationId xmlns:a16="http://schemas.microsoft.com/office/drawing/2014/main" id="{C89E0B09-4CB6-3B0C-76B1-5B35B6902059}"/>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32" name="Ink 131">
                  <a:extLst>
                    <a:ext uri="{FF2B5EF4-FFF2-40B4-BE49-F238E27FC236}">
                      <a16:creationId xmlns:a16="http://schemas.microsoft.com/office/drawing/2014/main" id="{E5F509F8-E6A6-C1AE-7466-DFC194914378}"/>
                    </a:ext>
                  </a:extLst>
                </p14:cNvPr>
                <p14:cNvContentPartPr/>
                <p14:nvPr/>
              </p14:nvContentPartPr>
              <p14:xfrm>
                <a:off x="4578897" y="3063496"/>
                <a:ext cx="180720" cy="33480"/>
              </p14:xfrm>
            </p:contentPart>
          </mc:Choice>
          <mc:Fallback xmlns="">
            <p:pic>
              <p:nvPicPr>
                <p:cNvPr id="132" name="Ink 131">
                  <a:extLst>
                    <a:ext uri="{FF2B5EF4-FFF2-40B4-BE49-F238E27FC236}">
                      <a16:creationId xmlns:a16="http://schemas.microsoft.com/office/drawing/2014/main" id="{E5F509F8-E6A6-C1AE-7466-DFC194914378}"/>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33" name="Ink 132">
                  <a:extLst>
                    <a:ext uri="{FF2B5EF4-FFF2-40B4-BE49-F238E27FC236}">
                      <a16:creationId xmlns:a16="http://schemas.microsoft.com/office/drawing/2014/main" id="{173E3A42-8C3F-C548-0B23-BF3ED405D987}"/>
                    </a:ext>
                  </a:extLst>
                </p14:cNvPr>
                <p14:cNvContentPartPr/>
                <p14:nvPr/>
              </p14:nvContentPartPr>
              <p14:xfrm>
                <a:off x="4862217" y="2954056"/>
                <a:ext cx="143640" cy="213480"/>
              </p14:xfrm>
            </p:contentPart>
          </mc:Choice>
          <mc:Fallback xmlns="">
            <p:pic>
              <p:nvPicPr>
                <p:cNvPr id="133" name="Ink 132">
                  <a:extLst>
                    <a:ext uri="{FF2B5EF4-FFF2-40B4-BE49-F238E27FC236}">
                      <a16:creationId xmlns:a16="http://schemas.microsoft.com/office/drawing/2014/main" id="{173E3A42-8C3F-C548-0B23-BF3ED405D987}"/>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34" name="Ink 133">
                  <a:extLst>
                    <a:ext uri="{FF2B5EF4-FFF2-40B4-BE49-F238E27FC236}">
                      <a16:creationId xmlns:a16="http://schemas.microsoft.com/office/drawing/2014/main" id="{158A97A2-C51B-47E3-5325-402AAEAD6A74}"/>
                    </a:ext>
                  </a:extLst>
                </p14:cNvPr>
                <p14:cNvContentPartPr/>
                <p14:nvPr/>
              </p14:nvContentPartPr>
              <p14:xfrm>
                <a:off x="4862217" y="2958376"/>
                <a:ext cx="177840" cy="51120"/>
              </p14:xfrm>
            </p:contentPart>
          </mc:Choice>
          <mc:Fallback xmlns="">
            <p:pic>
              <p:nvPicPr>
                <p:cNvPr id="134" name="Ink 133">
                  <a:extLst>
                    <a:ext uri="{FF2B5EF4-FFF2-40B4-BE49-F238E27FC236}">
                      <a16:creationId xmlns:a16="http://schemas.microsoft.com/office/drawing/2014/main" id="{158A97A2-C51B-47E3-5325-402AAEAD6A74}"/>
                    </a:ext>
                  </a:extLst>
                </p:cNvPr>
                <p:cNvPicPr/>
                <p:nvPr/>
              </p:nvPicPr>
              <p:blipFill>
                <a:blip r:embed="rId108"/>
                <a:stretch>
                  <a:fillRect/>
                </a:stretch>
              </p:blipFill>
              <p:spPr>
                <a:xfrm>
                  <a:off x="4844217" y="2940736"/>
                  <a:ext cx="213480" cy="86760"/>
                </a:xfrm>
                <a:prstGeom prst="rect">
                  <a:avLst/>
                </a:prstGeom>
              </p:spPr>
            </p:pic>
          </mc:Fallback>
        </mc:AlternateContent>
      </p:grpSp>
      <p:grpSp>
        <p:nvGrpSpPr>
          <p:cNvPr id="135" name="Group 134">
            <a:extLst>
              <a:ext uri="{FF2B5EF4-FFF2-40B4-BE49-F238E27FC236}">
                <a16:creationId xmlns:a16="http://schemas.microsoft.com/office/drawing/2014/main" id="{D5412028-DF11-24F3-9A74-A7608ECA3C69}"/>
              </a:ext>
            </a:extLst>
          </p:cNvPr>
          <p:cNvGrpSpPr/>
          <p:nvPr/>
        </p:nvGrpSpPr>
        <p:grpSpPr>
          <a:xfrm>
            <a:off x="3285057" y="3329536"/>
            <a:ext cx="839160" cy="404280"/>
            <a:chOff x="3285057" y="3329536"/>
            <a:chExt cx="839160" cy="404280"/>
          </a:xfrm>
        </p:grpSpPr>
        <mc:AlternateContent xmlns:mc="http://schemas.openxmlformats.org/markup-compatibility/2006" xmlns:p14="http://schemas.microsoft.com/office/powerpoint/2010/main">
          <mc:Choice Requires="p14">
            <p:contentPart p14:bwMode="auto" r:id="rId109">
              <p14:nvContentPartPr>
                <p14:cNvPr id="136" name="Ink 135">
                  <a:extLst>
                    <a:ext uri="{FF2B5EF4-FFF2-40B4-BE49-F238E27FC236}">
                      <a16:creationId xmlns:a16="http://schemas.microsoft.com/office/drawing/2014/main" id="{DAEEB0DC-4B1A-0618-9226-42AA2F3AF8AC}"/>
                    </a:ext>
                  </a:extLst>
                </p14:cNvPr>
                <p14:cNvContentPartPr/>
                <p14:nvPr/>
              </p14:nvContentPartPr>
              <p14:xfrm>
                <a:off x="3285057" y="3345016"/>
                <a:ext cx="601200" cy="388800"/>
              </p14:xfrm>
            </p:contentPart>
          </mc:Choice>
          <mc:Fallback xmlns="">
            <p:pic>
              <p:nvPicPr>
                <p:cNvPr id="136" name="Ink 135">
                  <a:extLst>
                    <a:ext uri="{FF2B5EF4-FFF2-40B4-BE49-F238E27FC236}">
                      <a16:creationId xmlns:a16="http://schemas.microsoft.com/office/drawing/2014/main" id="{DAEEB0DC-4B1A-0618-9226-42AA2F3AF8AC}"/>
                    </a:ext>
                  </a:extLst>
                </p:cNvPr>
                <p:cNvPicPr/>
                <p:nvPr/>
              </p:nvPicPr>
              <p:blipFill>
                <a:blip r:embed="rId110"/>
                <a:stretch>
                  <a:fillRect/>
                </a:stretch>
              </p:blipFill>
              <p:spPr>
                <a:xfrm>
                  <a:off x="3267057" y="3327376"/>
                  <a:ext cx="636840" cy="424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37" name="Ink 136">
                  <a:extLst>
                    <a:ext uri="{FF2B5EF4-FFF2-40B4-BE49-F238E27FC236}">
                      <a16:creationId xmlns:a16="http://schemas.microsoft.com/office/drawing/2014/main" id="{F7833862-A128-05DC-DC1E-DCFDE707BF29}"/>
                    </a:ext>
                  </a:extLst>
                </p14:cNvPr>
                <p14:cNvContentPartPr/>
                <p14:nvPr/>
              </p14:nvContentPartPr>
              <p14:xfrm>
                <a:off x="3336537" y="3329536"/>
                <a:ext cx="787680" cy="370440"/>
              </p14:xfrm>
            </p:contentPart>
          </mc:Choice>
          <mc:Fallback xmlns="">
            <p:pic>
              <p:nvPicPr>
                <p:cNvPr id="137" name="Ink 136">
                  <a:extLst>
                    <a:ext uri="{FF2B5EF4-FFF2-40B4-BE49-F238E27FC236}">
                      <a16:creationId xmlns:a16="http://schemas.microsoft.com/office/drawing/2014/main" id="{F7833862-A128-05DC-DC1E-DCFDE707BF29}"/>
                    </a:ext>
                  </a:extLst>
                </p:cNvPr>
                <p:cNvPicPr/>
                <p:nvPr/>
              </p:nvPicPr>
              <p:blipFill>
                <a:blip r:embed="rId112"/>
                <a:stretch>
                  <a:fillRect/>
                </a:stretch>
              </p:blipFill>
              <p:spPr>
                <a:xfrm>
                  <a:off x="3318897" y="3311536"/>
                  <a:ext cx="823320" cy="406080"/>
                </a:xfrm>
                <a:prstGeom prst="rect">
                  <a:avLst/>
                </a:prstGeom>
              </p:spPr>
            </p:pic>
          </mc:Fallback>
        </mc:AlternateContent>
      </p:grpSp>
      <p:grpSp>
        <p:nvGrpSpPr>
          <p:cNvPr id="138" name="Group 137">
            <a:extLst>
              <a:ext uri="{FF2B5EF4-FFF2-40B4-BE49-F238E27FC236}">
                <a16:creationId xmlns:a16="http://schemas.microsoft.com/office/drawing/2014/main" id="{6C94E570-CD88-D5CD-202E-9367409A5801}"/>
              </a:ext>
            </a:extLst>
          </p:cNvPr>
          <p:cNvGrpSpPr/>
          <p:nvPr/>
        </p:nvGrpSpPr>
        <p:grpSpPr>
          <a:xfrm>
            <a:off x="559857" y="3334936"/>
            <a:ext cx="836640" cy="419040"/>
            <a:chOff x="559857" y="3334936"/>
            <a:chExt cx="836640" cy="419040"/>
          </a:xfrm>
        </p:grpSpPr>
        <mc:AlternateContent xmlns:mc="http://schemas.openxmlformats.org/markup-compatibility/2006" xmlns:p14="http://schemas.microsoft.com/office/powerpoint/2010/main">
          <mc:Choice Requires="p14">
            <p:contentPart p14:bwMode="auto" r:id="rId113">
              <p14:nvContentPartPr>
                <p14:cNvPr id="140" name="Ink 139">
                  <a:extLst>
                    <a:ext uri="{FF2B5EF4-FFF2-40B4-BE49-F238E27FC236}">
                      <a16:creationId xmlns:a16="http://schemas.microsoft.com/office/drawing/2014/main" id="{C53F6C52-A7BF-78BD-D7AC-163100B10481}"/>
                    </a:ext>
                  </a:extLst>
                </p14:cNvPr>
                <p14:cNvContentPartPr/>
                <p14:nvPr/>
              </p14:nvContentPartPr>
              <p14:xfrm>
                <a:off x="559857" y="3334936"/>
                <a:ext cx="743040" cy="347400"/>
              </p14:xfrm>
            </p:contentPart>
          </mc:Choice>
          <mc:Fallback xmlns="">
            <p:pic>
              <p:nvPicPr>
                <p:cNvPr id="140" name="Ink 139">
                  <a:extLst>
                    <a:ext uri="{FF2B5EF4-FFF2-40B4-BE49-F238E27FC236}">
                      <a16:creationId xmlns:a16="http://schemas.microsoft.com/office/drawing/2014/main" id="{C53F6C52-A7BF-78BD-D7AC-163100B10481}"/>
                    </a:ext>
                  </a:extLst>
                </p:cNvPr>
                <p:cNvPicPr/>
                <p:nvPr/>
              </p:nvPicPr>
              <p:blipFill>
                <a:blip r:embed="rId114"/>
                <a:stretch>
                  <a:fillRect/>
                </a:stretch>
              </p:blipFill>
              <p:spPr>
                <a:xfrm>
                  <a:off x="542217" y="3316936"/>
                  <a:ext cx="778680" cy="383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41" name="Ink 140">
                  <a:extLst>
                    <a:ext uri="{FF2B5EF4-FFF2-40B4-BE49-F238E27FC236}">
                      <a16:creationId xmlns:a16="http://schemas.microsoft.com/office/drawing/2014/main" id="{56E61C27-5F3D-FA5C-3812-BE096EB6E33E}"/>
                    </a:ext>
                  </a:extLst>
                </p14:cNvPr>
                <p14:cNvContentPartPr/>
                <p14:nvPr/>
              </p14:nvContentPartPr>
              <p14:xfrm>
                <a:off x="602337" y="3375616"/>
                <a:ext cx="794160" cy="378360"/>
              </p14:xfrm>
            </p:contentPart>
          </mc:Choice>
          <mc:Fallback xmlns="">
            <p:pic>
              <p:nvPicPr>
                <p:cNvPr id="141" name="Ink 140">
                  <a:extLst>
                    <a:ext uri="{FF2B5EF4-FFF2-40B4-BE49-F238E27FC236}">
                      <a16:creationId xmlns:a16="http://schemas.microsoft.com/office/drawing/2014/main" id="{56E61C27-5F3D-FA5C-3812-BE096EB6E33E}"/>
                    </a:ext>
                  </a:extLst>
                </p:cNvPr>
                <p:cNvPicPr/>
                <p:nvPr/>
              </p:nvPicPr>
              <p:blipFill>
                <a:blip r:embed="rId116"/>
                <a:stretch>
                  <a:fillRect/>
                </a:stretch>
              </p:blipFill>
              <p:spPr>
                <a:xfrm>
                  <a:off x="584337" y="3357976"/>
                  <a:ext cx="829800" cy="414000"/>
                </a:xfrm>
                <a:prstGeom prst="rect">
                  <a:avLst/>
                </a:prstGeom>
              </p:spPr>
            </p:pic>
          </mc:Fallback>
        </mc:AlternateContent>
      </p:grpSp>
      <p:grpSp>
        <p:nvGrpSpPr>
          <p:cNvPr id="17" name="Group 16">
            <a:extLst>
              <a:ext uri="{FF2B5EF4-FFF2-40B4-BE49-F238E27FC236}">
                <a16:creationId xmlns:a16="http://schemas.microsoft.com/office/drawing/2014/main" id="{7CE531C0-1A69-CD9F-76FC-DA327B72B495}"/>
              </a:ext>
            </a:extLst>
          </p:cNvPr>
          <p:cNvGrpSpPr/>
          <p:nvPr/>
        </p:nvGrpSpPr>
        <p:grpSpPr>
          <a:xfrm>
            <a:off x="2278857" y="3361576"/>
            <a:ext cx="506160" cy="283680"/>
            <a:chOff x="2278857" y="3361576"/>
            <a:chExt cx="506160" cy="283680"/>
          </a:xfrm>
        </p:grpSpPr>
        <mc:AlternateContent xmlns:mc="http://schemas.openxmlformats.org/markup-compatibility/2006" xmlns:p14="http://schemas.microsoft.com/office/powerpoint/2010/main">
          <mc:Choice Requires="p14">
            <p:contentPart p14:bwMode="auto" r:id="rId117">
              <p14:nvContentPartPr>
                <p14:cNvPr id="10" name="Ink 9">
                  <a:extLst>
                    <a:ext uri="{FF2B5EF4-FFF2-40B4-BE49-F238E27FC236}">
                      <a16:creationId xmlns:a16="http://schemas.microsoft.com/office/drawing/2014/main" id="{447F5BE8-81FA-E542-B5A8-586DE3A78175}"/>
                    </a:ext>
                  </a:extLst>
                </p14:cNvPr>
                <p14:cNvContentPartPr/>
                <p14:nvPr/>
              </p14:nvContentPartPr>
              <p14:xfrm>
                <a:off x="2278857" y="3388936"/>
                <a:ext cx="20880" cy="232560"/>
              </p14:xfrm>
            </p:contentPart>
          </mc:Choice>
          <mc:Fallback xmlns="">
            <p:pic>
              <p:nvPicPr>
                <p:cNvPr id="10" name="Ink 9">
                  <a:extLst>
                    <a:ext uri="{FF2B5EF4-FFF2-40B4-BE49-F238E27FC236}">
                      <a16:creationId xmlns:a16="http://schemas.microsoft.com/office/drawing/2014/main" id="{447F5BE8-81FA-E542-B5A8-586DE3A78175}"/>
                    </a:ext>
                  </a:extLst>
                </p:cNvPr>
                <p:cNvPicPr/>
                <p:nvPr/>
              </p:nvPicPr>
              <p:blipFill>
                <a:blip r:embed="rId118"/>
                <a:stretch>
                  <a:fillRect/>
                </a:stretch>
              </p:blipFill>
              <p:spPr>
                <a:xfrm>
                  <a:off x="2261217" y="3370936"/>
                  <a:ext cx="565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1" name="Ink 10">
                  <a:extLst>
                    <a:ext uri="{FF2B5EF4-FFF2-40B4-BE49-F238E27FC236}">
                      <a16:creationId xmlns:a16="http://schemas.microsoft.com/office/drawing/2014/main" id="{02BDED80-C6B4-1A50-3421-4463DD2DBF9D}"/>
                    </a:ext>
                  </a:extLst>
                </p14:cNvPr>
                <p14:cNvContentPartPr/>
                <p14:nvPr/>
              </p14:nvContentPartPr>
              <p14:xfrm>
                <a:off x="2465337" y="3410536"/>
                <a:ext cx="216720" cy="234720"/>
              </p14:xfrm>
            </p:contentPart>
          </mc:Choice>
          <mc:Fallback xmlns="">
            <p:pic>
              <p:nvPicPr>
                <p:cNvPr id="11" name="Ink 10">
                  <a:extLst>
                    <a:ext uri="{FF2B5EF4-FFF2-40B4-BE49-F238E27FC236}">
                      <a16:creationId xmlns:a16="http://schemas.microsoft.com/office/drawing/2014/main" id="{02BDED80-C6B4-1A50-3421-4463DD2DBF9D}"/>
                    </a:ext>
                  </a:extLst>
                </p:cNvPr>
                <p:cNvPicPr/>
                <p:nvPr/>
              </p:nvPicPr>
              <p:blipFill>
                <a:blip r:embed="rId120"/>
                <a:stretch>
                  <a:fillRect/>
                </a:stretch>
              </p:blipFill>
              <p:spPr>
                <a:xfrm>
                  <a:off x="2447697" y="3392536"/>
                  <a:ext cx="2523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4" name="Ink 13">
                  <a:extLst>
                    <a:ext uri="{FF2B5EF4-FFF2-40B4-BE49-F238E27FC236}">
                      <a16:creationId xmlns:a16="http://schemas.microsoft.com/office/drawing/2014/main" id="{503C396B-3482-209F-355F-A68AE166684C}"/>
                    </a:ext>
                  </a:extLst>
                </p14:cNvPr>
                <p14:cNvContentPartPr/>
                <p14:nvPr/>
              </p14:nvContentPartPr>
              <p14:xfrm>
                <a:off x="2536257" y="3361576"/>
                <a:ext cx="248760" cy="72720"/>
              </p14:xfrm>
            </p:contentPart>
          </mc:Choice>
          <mc:Fallback xmlns="">
            <p:pic>
              <p:nvPicPr>
                <p:cNvPr id="14" name="Ink 13">
                  <a:extLst>
                    <a:ext uri="{FF2B5EF4-FFF2-40B4-BE49-F238E27FC236}">
                      <a16:creationId xmlns:a16="http://schemas.microsoft.com/office/drawing/2014/main" id="{503C396B-3482-209F-355F-A68AE166684C}"/>
                    </a:ext>
                  </a:extLst>
                </p:cNvPr>
                <p:cNvPicPr/>
                <p:nvPr/>
              </p:nvPicPr>
              <p:blipFill>
                <a:blip r:embed="rId122"/>
                <a:stretch>
                  <a:fillRect/>
                </a:stretch>
              </p:blipFill>
              <p:spPr>
                <a:xfrm>
                  <a:off x="2518617" y="3343576"/>
                  <a:ext cx="284400" cy="108360"/>
                </a:xfrm>
                <a:prstGeom prst="rect">
                  <a:avLst/>
                </a:prstGeom>
              </p:spPr>
            </p:pic>
          </mc:Fallback>
        </mc:AlternateContent>
      </p:grpSp>
      <p:grpSp>
        <p:nvGrpSpPr>
          <p:cNvPr id="24" name="Group 23">
            <a:extLst>
              <a:ext uri="{FF2B5EF4-FFF2-40B4-BE49-F238E27FC236}">
                <a16:creationId xmlns:a16="http://schemas.microsoft.com/office/drawing/2014/main" id="{0F4EFB8E-15D0-6CE6-4B0D-7EC425142E25}"/>
              </a:ext>
            </a:extLst>
          </p:cNvPr>
          <p:cNvGrpSpPr/>
          <p:nvPr/>
        </p:nvGrpSpPr>
        <p:grpSpPr>
          <a:xfrm>
            <a:off x="4457577" y="3404776"/>
            <a:ext cx="849960" cy="265320"/>
            <a:chOff x="4457577" y="3404776"/>
            <a:chExt cx="849960" cy="265320"/>
          </a:xfrm>
        </p:grpSpPr>
        <mc:AlternateContent xmlns:mc="http://schemas.openxmlformats.org/markup-compatibility/2006" xmlns:p14="http://schemas.microsoft.com/office/powerpoint/2010/main">
          <mc:Choice Requires="p14">
            <p:contentPart p14:bwMode="auto" r:id="rId123">
              <p14:nvContentPartPr>
                <p14:cNvPr id="18" name="Ink 17">
                  <a:extLst>
                    <a:ext uri="{FF2B5EF4-FFF2-40B4-BE49-F238E27FC236}">
                      <a16:creationId xmlns:a16="http://schemas.microsoft.com/office/drawing/2014/main" id="{A2DDB89A-4E6B-344C-5969-9FEBBFB35ECC}"/>
                    </a:ext>
                  </a:extLst>
                </p14:cNvPr>
                <p14:cNvContentPartPr/>
                <p14:nvPr/>
              </p14:nvContentPartPr>
              <p14:xfrm>
                <a:off x="4457577" y="3415216"/>
                <a:ext cx="205920" cy="170640"/>
              </p14:xfrm>
            </p:contentPart>
          </mc:Choice>
          <mc:Fallback xmlns="">
            <p:pic>
              <p:nvPicPr>
                <p:cNvPr id="18" name="Ink 17">
                  <a:extLst>
                    <a:ext uri="{FF2B5EF4-FFF2-40B4-BE49-F238E27FC236}">
                      <a16:creationId xmlns:a16="http://schemas.microsoft.com/office/drawing/2014/main" id="{A2DDB89A-4E6B-344C-5969-9FEBBFB35ECC}"/>
                    </a:ext>
                  </a:extLst>
                </p:cNvPr>
                <p:cNvPicPr/>
                <p:nvPr/>
              </p:nvPicPr>
              <p:blipFill>
                <a:blip r:embed="rId124"/>
                <a:stretch>
                  <a:fillRect/>
                </a:stretch>
              </p:blipFill>
              <p:spPr>
                <a:xfrm>
                  <a:off x="4439577" y="3397216"/>
                  <a:ext cx="2415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 name="Ink 18">
                  <a:extLst>
                    <a:ext uri="{FF2B5EF4-FFF2-40B4-BE49-F238E27FC236}">
                      <a16:creationId xmlns:a16="http://schemas.microsoft.com/office/drawing/2014/main" id="{ED16EA2C-F1FE-0FF3-8830-E3DF1479ADD0}"/>
                    </a:ext>
                  </a:extLst>
                </p14:cNvPr>
                <p14:cNvContentPartPr/>
                <p14:nvPr/>
              </p14:nvContentPartPr>
              <p14:xfrm>
                <a:off x="4591137" y="3448696"/>
                <a:ext cx="24120" cy="221400"/>
              </p14:xfrm>
            </p:contentPart>
          </mc:Choice>
          <mc:Fallback xmlns="">
            <p:pic>
              <p:nvPicPr>
                <p:cNvPr id="19" name="Ink 18">
                  <a:extLst>
                    <a:ext uri="{FF2B5EF4-FFF2-40B4-BE49-F238E27FC236}">
                      <a16:creationId xmlns:a16="http://schemas.microsoft.com/office/drawing/2014/main" id="{ED16EA2C-F1FE-0FF3-8830-E3DF1479ADD0}"/>
                    </a:ext>
                  </a:extLst>
                </p:cNvPr>
                <p:cNvPicPr/>
                <p:nvPr/>
              </p:nvPicPr>
              <p:blipFill>
                <a:blip r:embed="rId126"/>
                <a:stretch>
                  <a:fillRect/>
                </a:stretch>
              </p:blipFill>
              <p:spPr>
                <a:xfrm>
                  <a:off x="4573497" y="3430696"/>
                  <a:ext cx="5976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1" name="Ink 20">
                  <a:extLst>
                    <a:ext uri="{FF2B5EF4-FFF2-40B4-BE49-F238E27FC236}">
                      <a16:creationId xmlns:a16="http://schemas.microsoft.com/office/drawing/2014/main" id="{CBD35DE8-9867-A8EC-FF9B-EF3660F92687}"/>
                    </a:ext>
                  </a:extLst>
                </p14:cNvPr>
                <p14:cNvContentPartPr/>
                <p14:nvPr/>
              </p14:nvContentPartPr>
              <p14:xfrm>
                <a:off x="4775457" y="3425656"/>
                <a:ext cx="195480" cy="214560"/>
              </p14:xfrm>
            </p:contentPart>
          </mc:Choice>
          <mc:Fallback xmlns="">
            <p:pic>
              <p:nvPicPr>
                <p:cNvPr id="21" name="Ink 20">
                  <a:extLst>
                    <a:ext uri="{FF2B5EF4-FFF2-40B4-BE49-F238E27FC236}">
                      <a16:creationId xmlns:a16="http://schemas.microsoft.com/office/drawing/2014/main" id="{CBD35DE8-9867-A8EC-FF9B-EF3660F92687}"/>
                    </a:ext>
                  </a:extLst>
                </p:cNvPr>
                <p:cNvPicPr/>
                <p:nvPr/>
              </p:nvPicPr>
              <p:blipFill>
                <a:blip r:embed="rId128"/>
                <a:stretch>
                  <a:fillRect/>
                </a:stretch>
              </p:blipFill>
              <p:spPr>
                <a:xfrm>
                  <a:off x="4757457" y="3407656"/>
                  <a:ext cx="23112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2" name="Ink 21">
                  <a:extLst>
                    <a:ext uri="{FF2B5EF4-FFF2-40B4-BE49-F238E27FC236}">
                      <a16:creationId xmlns:a16="http://schemas.microsoft.com/office/drawing/2014/main" id="{441FA7A2-9DCE-0EC8-8648-6F9DF4619759}"/>
                    </a:ext>
                  </a:extLst>
                </p14:cNvPr>
                <p14:cNvContentPartPr/>
                <p14:nvPr/>
              </p14:nvContentPartPr>
              <p14:xfrm>
                <a:off x="5072457" y="3428536"/>
                <a:ext cx="151200" cy="196920"/>
              </p14:xfrm>
            </p:contentPart>
          </mc:Choice>
          <mc:Fallback xmlns="">
            <p:pic>
              <p:nvPicPr>
                <p:cNvPr id="22" name="Ink 21">
                  <a:extLst>
                    <a:ext uri="{FF2B5EF4-FFF2-40B4-BE49-F238E27FC236}">
                      <a16:creationId xmlns:a16="http://schemas.microsoft.com/office/drawing/2014/main" id="{441FA7A2-9DCE-0EC8-8648-6F9DF4619759}"/>
                    </a:ext>
                  </a:extLst>
                </p:cNvPr>
                <p:cNvPicPr/>
                <p:nvPr/>
              </p:nvPicPr>
              <p:blipFill>
                <a:blip r:embed="rId130"/>
                <a:stretch>
                  <a:fillRect/>
                </a:stretch>
              </p:blipFill>
              <p:spPr>
                <a:xfrm>
                  <a:off x="5054457" y="3410536"/>
                  <a:ext cx="1868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3" name="Ink 22">
                  <a:extLst>
                    <a:ext uri="{FF2B5EF4-FFF2-40B4-BE49-F238E27FC236}">
                      <a16:creationId xmlns:a16="http://schemas.microsoft.com/office/drawing/2014/main" id="{8E070CAD-D8B1-F47E-AE43-2B6996CA8AC4}"/>
                    </a:ext>
                  </a:extLst>
                </p14:cNvPr>
                <p14:cNvContentPartPr/>
                <p14:nvPr/>
              </p14:nvContentPartPr>
              <p14:xfrm>
                <a:off x="5099817" y="3404776"/>
                <a:ext cx="207720" cy="46800"/>
              </p14:xfrm>
            </p:contentPart>
          </mc:Choice>
          <mc:Fallback xmlns="">
            <p:pic>
              <p:nvPicPr>
                <p:cNvPr id="23" name="Ink 22">
                  <a:extLst>
                    <a:ext uri="{FF2B5EF4-FFF2-40B4-BE49-F238E27FC236}">
                      <a16:creationId xmlns:a16="http://schemas.microsoft.com/office/drawing/2014/main" id="{8E070CAD-D8B1-F47E-AE43-2B6996CA8AC4}"/>
                    </a:ext>
                  </a:extLst>
                </p:cNvPr>
                <p:cNvPicPr/>
                <p:nvPr/>
              </p:nvPicPr>
              <p:blipFill>
                <a:blip r:embed="rId132"/>
                <a:stretch>
                  <a:fillRect/>
                </a:stretch>
              </p:blipFill>
              <p:spPr>
                <a:xfrm>
                  <a:off x="5081817" y="3386776"/>
                  <a:ext cx="243360" cy="82440"/>
                </a:xfrm>
                <a:prstGeom prst="rect">
                  <a:avLst/>
                </a:prstGeom>
              </p:spPr>
            </p:pic>
          </mc:Fallback>
        </mc:AlternateContent>
      </p:grpSp>
    </p:spTree>
    <p:extLst>
      <p:ext uri="{BB962C8B-B14F-4D97-AF65-F5344CB8AC3E}">
        <p14:creationId xmlns:p14="http://schemas.microsoft.com/office/powerpoint/2010/main" val="2263221003"/>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6192079" y="169331"/>
            <a:ext cx="2945948"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each step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58" name="Rectangle: Rounded Corners 57">
            <a:extLst>
              <a:ext uri="{FF2B5EF4-FFF2-40B4-BE49-F238E27FC236}">
                <a16:creationId xmlns:a16="http://schemas.microsoft.com/office/drawing/2014/main" id="{DCA0B4ED-ACE3-9FEF-E2F6-90EC5A8B3F0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47" name="TextBox 46">
            <a:extLst>
              <a:ext uri="{FF2B5EF4-FFF2-40B4-BE49-F238E27FC236}">
                <a16:creationId xmlns:a16="http://schemas.microsoft.com/office/drawing/2014/main" id="{997A63F3-B77D-BAE6-0E46-E9A1B9E3A35A}"/>
              </a:ext>
            </a:extLst>
          </p:cNvPr>
          <p:cNvSpPr txBox="1"/>
          <p:nvPr/>
        </p:nvSpPr>
        <p:spPr>
          <a:xfrm>
            <a:off x="208721" y="183836"/>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48" name="Table 3">
                <a:extLst>
                  <a:ext uri="{FF2B5EF4-FFF2-40B4-BE49-F238E27FC236}">
                    <a16:creationId xmlns:a16="http://schemas.microsoft.com/office/drawing/2014/main" id="{F65C4ED4-88DC-6396-A953-741103E0E245}"/>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48" name="Table 3">
                <a:extLst>
                  <a:ext uri="{FF2B5EF4-FFF2-40B4-BE49-F238E27FC236}">
                    <a16:creationId xmlns:a16="http://schemas.microsoft.com/office/drawing/2014/main" id="{F65C4ED4-88DC-6396-A953-741103E0E245}"/>
                  </a:ext>
                </a:extLst>
              </p:cNvPr>
              <p:cNvGraphicFramePr>
                <a:graphicFrameLocks noGrp="1"/>
              </p:cNvGraphicFramePr>
              <p:nvPr/>
            </p:nvGraphicFramePr>
            <p:xfrm>
              <a:off x="208721" y="895048"/>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9188"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9188"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9188"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9188"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9188"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9188"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49" name="Group 48">
            <a:extLst>
              <a:ext uri="{FF2B5EF4-FFF2-40B4-BE49-F238E27FC236}">
                <a16:creationId xmlns:a16="http://schemas.microsoft.com/office/drawing/2014/main" id="{9F0909EA-F50E-45ED-920B-C7424C1EF925}"/>
              </a:ext>
            </a:extLst>
          </p:cNvPr>
          <p:cNvGrpSpPr/>
          <p:nvPr/>
        </p:nvGrpSpPr>
        <p:grpSpPr>
          <a:xfrm>
            <a:off x="3500337" y="1333696"/>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50" name="Ink 49">
                  <a:extLst>
                    <a:ext uri="{FF2B5EF4-FFF2-40B4-BE49-F238E27FC236}">
                      <a16:creationId xmlns:a16="http://schemas.microsoft.com/office/drawing/2014/main" id="{6B1226EA-7508-DC83-D47E-3BB050CF6088}"/>
                    </a:ext>
                  </a:extLst>
                </p14:cNvPr>
                <p14:cNvContentPartPr/>
                <p14:nvPr/>
              </p14:nvContentPartPr>
              <p14:xfrm>
                <a:off x="3500337" y="1341616"/>
                <a:ext cx="21600" cy="203400"/>
              </p14:xfrm>
            </p:contentPart>
          </mc:Choice>
          <mc:Fallback xmlns="">
            <p:pic>
              <p:nvPicPr>
                <p:cNvPr id="50" name="Ink 49">
                  <a:extLst>
                    <a:ext uri="{FF2B5EF4-FFF2-40B4-BE49-F238E27FC236}">
                      <a16:creationId xmlns:a16="http://schemas.microsoft.com/office/drawing/2014/main" id="{6B1226EA-7508-DC83-D47E-3BB050CF6088}"/>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1" name="Ink 50">
                  <a:extLst>
                    <a:ext uri="{FF2B5EF4-FFF2-40B4-BE49-F238E27FC236}">
                      <a16:creationId xmlns:a16="http://schemas.microsoft.com/office/drawing/2014/main" id="{D3A67205-AAD7-9181-1F74-EC0D3E945BB5}"/>
                    </a:ext>
                  </a:extLst>
                </p14:cNvPr>
                <p14:cNvContentPartPr/>
                <p14:nvPr/>
              </p14:nvContentPartPr>
              <p14:xfrm>
                <a:off x="3658017" y="1382656"/>
                <a:ext cx="151920" cy="191880"/>
              </p14:xfrm>
            </p:contentPart>
          </mc:Choice>
          <mc:Fallback xmlns="">
            <p:pic>
              <p:nvPicPr>
                <p:cNvPr id="51" name="Ink 50">
                  <a:extLst>
                    <a:ext uri="{FF2B5EF4-FFF2-40B4-BE49-F238E27FC236}">
                      <a16:creationId xmlns:a16="http://schemas.microsoft.com/office/drawing/2014/main" id="{D3A67205-AAD7-9181-1F74-EC0D3E945BB5}"/>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2" name="Ink 51">
                  <a:extLst>
                    <a:ext uri="{FF2B5EF4-FFF2-40B4-BE49-F238E27FC236}">
                      <a16:creationId xmlns:a16="http://schemas.microsoft.com/office/drawing/2014/main" id="{4171CC1C-FFC4-0479-C9AD-88178D8A80AE}"/>
                    </a:ext>
                  </a:extLst>
                </p14:cNvPr>
                <p14:cNvContentPartPr/>
                <p14:nvPr/>
              </p14:nvContentPartPr>
              <p14:xfrm>
                <a:off x="3674577" y="1333696"/>
                <a:ext cx="173520" cy="58680"/>
              </p14:xfrm>
            </p:contentPart>
          </mc:Choice>
          <mc:Fallback xmlns="">
            <p:pic>
              <p:nvPicPr>
                <p:cNvPr id="52" name="Ink 51">
                  <a:extLst>
                    <a:ext uri="{FF2B5EF4-FFF2-40B4-BE49-F238E27FC236}">
                      <a16:creationId xmlns:a16="http://schemas.microsoft.com/office/drawing/2014/main" id="{4171CC1C-FFC4-0479-C9AD-88178D8A80AE}"/>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53" name="Group 52">
            <a:extLst>
              <a:ext uri="{FF2B5EF4-FFF2-40B4-BE49-F238E27FC236}">
                <a16:creationId xmlns:a16="http://schemas.microsoft.com/office/drawing/2014/main" id="{875C1B78-3CFF-54B5-09D5-91721AC7DCB0}"/>
              </a:ext>
            </a:extLst>
          </p:cNvPr>
          <p:cNvGrpSpPr/>
          <p:nvPr/>
        </p:nvGrpSpPr>
        <p:grpSpPr>
          <a:xfrm>
            <a:off x="3421137" y="1765336"/>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54" name="Ink 53">
                  <a:extLst>
                    <a:ext uri="{FF2B5EF4-FFF2-40B4-BE49-F238E27FC236}">
                      <a16:creationId xmlns:a16="http://schemas.microsoft.com/office/drawing/2014/main" id="{EC2A72BC-1B1F-7C13-1659-B712AC71B682}"/>
                    </a:ext>
                  </a:extLst>
                </p14:cNvPr>
                <p14:cNvContentPartPr/>
                <p14:nvPr/>
              </p14:nvContentPartPr>
              <p14:xfrm>
                <a:off x="3421137" y="1787296"/>
                <a:ext cx="129600" cy="178200"/>
              </p14:xfrm>
            </p:contentPart>
          </mc:Choice>
          <mc:Fallback xmlns="">
            <p:pic>
              <p:nvPicPr>
                <p:cNvPr id="54" name="Ink 53">
                  <a:extLst>
                    <a:ext uri="{FF2B5EF4-FFF2-40B4-BE49-F238E27FC236}">
                      <a16:creationId xmlns:a16="http://schemas.microsoft.com/office/drawing/2014/main" id="{EC2A72BC-1B1F-7C13-1659-B712AC71B682}"/>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5" name="Ink 54">
                  <a:extLst>
                    <a:ext uri="{FF2B5EF4-FFF2-40B4-BE49-F238E27FC236}">
                      <a16:creationId xmlns:a16="http://schemas.microsoft.com/office/drawing/2014/main" id="{DD168851-2D9B-A3CC-EFF5-E4184D680918}"/>
                    </a:ext>
                  </a:extLst>
                </p14:cNvPr>
                <p14:cNvContentPartPr/>
                <p14:nvPr/>
              </p14:nvContentPartPr>
              <p14:xfrm>
                <a:off x="3673857" y="1792696"/>
                <a:ext cx="166680" cy="173880"/>
              </p14:xfrm>
            </p:contentPart>
          </mc:Choice>
          <mc:Fallback xmlns="">
            <p:pic>
              <p:nvPicPr>
                <p:cNvPr id="55" name="Ink 54">
                  <a:extLst>
                    <a:ext uri="{FF2B5EF4-FFF2-40B4-BE49-F238E27FC236}">
                      <a16:creationId xmlns:a16="http://schemas.microsoft.com/office/drawing/2014/main" id="{DD168851-2D9B-A3CC-EFF5-E4184D680918}"/>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6" name="Ink 55">
                  <a:extLst>
                    <a:ext uri="{FF2B5EF4-FFF2-40B4-BE49-F238E27FC236}">
                      <a16:creationId xmlns:a16="http://schemas.microsoft.com/office/drawing/2014/main" id="{10C9F38D-23B5-D715-8884-6711EDEFB7D5}"/>
                    </a:ext>
                  </a:extLst>
                </p14:cNvPr>
                <p14:cNvContentPartPr/>
                <p14:nvPr/>
              </p14:nvContentPartPr>
              <p14:xfrm>
                <a:off x="3680337" y="1765336"/>
                <a:ext cx="161640" cy="43200"/>
              </p14:xfrm>
            </p:contentPart>
          </mc:Choice>
          <mc:Fallback xmlns="">
            <p:pic>
              <p:nvPicPr>
                <p:cNvPr id="56" name="Ink 55">
                  <a:extLst>
                    <a:ext uri="{FF2B5EF4-FFF2-40B4-BE49-F238E27FC236}">
                      <a16:creationId xmlns:a16="http://schemas.microsoft.com/office/drawing/2014/main" id="{10C9F38D-23B5-D715-8884-6711EDEFB7D5}"/>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57" name="Group 56">
            <a:extLst>
              <a:ext uri="{FF2B5EF4-FFF2-40B4-BE49-F238E27FC236}">
                <a16:creationId xmlns:a16="http://schemas.microsoft.com/office/drawing/2014/main" id="{83065D53-40A2-383F-45F7-2D7DB1C170FE}"/>
              </a:ext>
            </a:extLst>
          </p:cNvPr>
          <p:cNvGrpSpPr/>
          <p:nvPr/>
        </p:nvGrpSpPr>
        <p:grpSpPr>
          <a:xfrm>
            <a:off x="3405657" y="2171776"/>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59" name="Ink 58">
                  <a:extLst>
                    <a:ext uri="{FF2B5EF4-FFF2-40B4-BE49-F238E27FC236}">
                      <a16:creationId xmlns:a16="http://schemas.microsoft.com/office/drawing/2014/main" id="{3A4AD10D-5616-1C68-9D65-A041E110DA72}"/>
                    </a:ext>
                  </a:extLst>
                </p14:cNvPr>
                <p14:cNvContentPartPr/>
                <p14:nvPr/>
              </p14:nvContentPartPr>
              <p14:xfrm>
                <a:off x="3405657" y="2171776"/>
                <a:ext cx="131400" cy="226080"/>
              </p14:xfrm>
            </p:contentPart>
          </mc:Choice>
          <mc:Fallback xmlns="">
            <p:pic>
              <p:nvPicPr>
                <p:cNvPr id="59" name="Ink 58">
                  <a:extLst>
                    <a:ext uri="{FF2B5EF4-FFF2-40B4-BE49-F238E27FC236}">
                      <a16:creationId xmlns:a16="http://schemas.microsoft.com/office/drawing/2014/main" id="{3A4AD10D-5616-1C68-9D65-A041E110DA72}"/>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60" name="Ink 59">
                  <a:extLst>
                    <a:ext uri="{FF2B5EF4-FFF2-40B4-BE49-F238E27FC236}">
                      <a16:creationId xmlns:a16="http://schemas.microsoft.com/office/drawing/2014/main" id="{9BA8756C-3796-DC5D-924F-B7E3C6E2F443}"/>
                    </a:ext>
                  </a:extLst>
                </p14:cNvPr>
                <p14:cNvContentPartPr/>
                <p14:nvPr/>
              </p14:nvContentPartPr>
              <p14:xfrm>
                <a:off x="3686097" y="2187616"/>
                <a:ext cx="153000" cy="194040"/>
              </p14:xfrm>
            </p:contentPart>
          </mc:Choice>
          <mc:Fallback xmlns="">
            <p:pic>
              <p:nvPicPr>
                <p:cNvPr id="60" name="Ink 59">
                  <a:extLst>
                    <a:ext uri="{FF2B5EF4-FFF2-40B4-BE49-F238E27FC236}">
                      <a16:creationId xmlns:a16="http://schemas.microsoft.com/office/drawing/2014/main" id="{9BA8756C-3796-DC5D-924F-B7E3C6E2F443}"/>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1" name="Ink 60">
                  <a:extLst>
                    <a:ext uri="{FF2B5EF4-FFF2-40B4-BE49-F238E27FC236}">
                      <a16:creationId xmlns:a16="http://schemas.microsoft.com/office/drawing/2014/main" id="{5D0EA405-15E6-316D-6B49-87A17F9C078A}"/>
                    </a:ext>
                  </a:extLst>
                </p14:cNvPr>
                <p14:cNvContentPartPr/>
                <p14:nvPr/>
              </p14:nvContentPartPr>
              <p14:xfrm>
                <a:off x="3702297" y="2176456"/>
                <a:ext cx="191160" cy="45720"/>
              </p14:xfrm>
            </p:contentPart>
          </mc:Choice>
          <mc:Fallback xmlns="">
            <p:pic>
              <p:nvPicPr>
                <p:cNvPr id="61" name="Ink 60">
                  <a:extLst>
                    <a:ext uri="{FF2B5EF4-FFF2-40B4-BE49-F238E27FC236}">
                      <a16:creationId xmlns:a16="http://schemas.microsoft.com/office/drawing/2014/main" id="{5D0EA405-15E6-316D-6B49-87A17F9C078A}"/>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62" name="Group 61">
            <a:extLst>
              <a:ext uri="{FF2B5EF4-FFF2-40B4-BE49-F238E27FC236}">
                <a16:creationId xmlns:a16="http://schemas.microsoft.com/office/drawing/2014/main" id="{31A916BE-2D4D-2B70-997B-4CCCF3E8F0F1}"/>
              </a:ext>
            </a:extLst>
          </p:cNvPr>
          <p:cNvGrpSpPr/>
          <p:nvPr/>
        </p:nvGrpSpPr>
        <p:grpSpPr>
          <a:xfrm>
            <a:off x="3436257" y="2546896"/>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63" name="Ink 62">
                  <a:extLst>
                    <a:ext uri="{FF2B5EF4-FFF2-40B4-BE49-F238E27FC236}">
                      <a16:creationId xmlns:a16="http://schemas.microsoft.com/office/drawing/2014/main" id="{4BA4F373-7B78-53A6-DBBE-BBE3A39816B3}"/>
                    </a:ext>
                  </a:extLst>
                </p14:cNvPr>
                <p14:cNvContentPartPr/>
                <p14:nvPr/>
              </p14:nvContentPartPr>
              <p14:xfrm>
                <a:off x="3436257" y="2563456"/>
                <a:ext cx="117000" cy="186120"/>
              </p14:xfrm>
            </p:contentPart>
          </mc:Choice>
          <mc:Fallback xmlns="">
            <p:pic>
              <p:nvPicPr>
                <p:cNvPr id="63" name="Ink 62">
                  <a:extLst>
                    <a:ext uri="{FF2B5EF4-FFF2-40B4-BE49-F238E27FC236}">
                      <a16:creationId xmlns:a16="http://schemas.microsoft.com/office/drawing/2014/main" id="{4BA4F373-7B78-53A6-DBBE-BBE3A39816B3}"/>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4" name="Ink 63">
                  <a:extLst>
                    <a:ext uri="{FF2B5EF4-FFF2-40B4-BE49-F238E27FC236}">
                      <a16:creationId xmlns:a16="http://schemas.microsoft.com/office/drawing/2014/main" id="{0BC21F55-6DF6-F63C-A8D1-AECB663FCC47}"/>
                    </a:ext>
                  </a:extLst>
                </p14:cNvPr>
                <p14:cNvContentPartPr/>
                <p14:nvPr/>
              </p14:nvContentPartPr>
              <p14:xfrm>
                <a:off x="3472617" y="2546896"/>
                <a:ext cx="164520" cy="47160"/>
              </p14:xfrm>
            </p:contentPart>
          </mc:Choice>
          <mc:Fallback xmlns="">
            <p:pic>
              <p:nvPicPr>
                <p:cNvPr id="64" name="Ink 63">
                  <a:extLst>
                    <a:ext uri="{FF2B5EF4-FFF2-40B4-BE49-F238E27FC236}">
                      <a16:creationId xmlns:a16="http://schemas.microsoft.com/office/drawing/2014/main" id="{0BC21F55-6DF6-F63C-A8D1-AECB663FCC47}"/>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5" name="Ink 64">
                  <a:extLst>
                    <a:ext uri="{FF2B5EF4-FFF2-40B4-BE49-F238E27FC236}">
                      <a16:creationId xmlns:a16="http://schemas.microsoft.com/office/drawing/2014/main" id="{0F077A79-AF7B-0B23-96EE-98F91447DDF6}"/>
                    </a:ext>
                  </a:extLst>
                </p14:cNvPr>
                <p14:cNvContentPartPr/>
                <p14:nvPr/>
              </p14:nvContentPartPr>
              <p14:xfrm>
                <a:off x="3709497" y="2562376"/>
                <a:ext cx="146160" cy="175680"/>
              </p14:xfrm>
            </p:contentPart>
          </mc:Choice>
          <mc:Fallback xmlns="">
            <p:pic>
              <p:nvPicPr>
                <p:cNvPr id="65" name="Ink 64">
                  <a:extLst>
                    <a:ext uri="{FF2B5EF4-FFF2-40B4-BE49-F238E27FC236}">
                      <a16:creationId xmlns:a16="http://schemas.microsoft.com/office/drawing/2014/main" id="{0F077A79-AF7B-0B23-96EE-98F91447DDF6}"/>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66" name="Group 65">
            <a:extLst>
              <a:ext uri="{FF2B5EF4-FFF2-40B4-BE49-F238E27FC236}">
                <a16:creationId xmlns:a16="http://schemas.microsoft.com/office/drawing/2014/main" id="{1EB31F27-7E63-3893-D45A-8BDF09987CB2}"/>
              </a:ext>
            </a:extLst>
          </p:cNvPr>
          <p:cNvGrpSpPr/>
          <p:nvPr/>
        </p:nvGrpSpPr>
        <p:grpSpPr>
          <a:xfrm>
            <a:off x="3367137" y="2946856"/>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67" name="Ink 66">
                  <a:extLst>
                    <a:ext uri="{FF2B5EF4-FFF2-40B4-BE49-F238E27FC236}">
                      <a16:creationId xmlns:a16="http://schemas.microsoft.com/office/drawing/2014/main" id="{4B40CCD7-F221-DB8C-4F60-16E6B399DE4D}"/>
                    </a:ext>
                  </a:extLst>
                </p14:cNvPr>
                <p14:cNvContentPartPr/>
                <p14:nvPr/>
              </p14:nvContentPartPr>
              <p14:xfrm>
                <a:off x="3367137" y="2958376"/>
                <a:ext cx="183240" cy="202680"/>
              </p14:xfrm>
            </p:contentPart>
          </mc:Choice>
          <mc:Fallback xmlns="">
            <p:pic>
              <p:nvPicPr>
                <p:cNvPr id="67" name="Ink 66">
                  <a:extLst>
                    <a:ext uri="{FF2B5EF4-FFF2-40B4-BE49-F238E27FC236}">
                      <a16:creationId xmlns:a16="http://schemas.microsoft.com/office/drawing/2014/main" id="{4B40CCD7-F221-DB8C-4F60-16E6B399DE4D}"/>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8" name="Ink 67">
                  <a:extLst>
                    <a:ext uri="{FF2B5EF4-FFF2-40B4-BE49-F238E27FC236}">
                      <a16:creationId xmlns:a16="http://schemas.microsoft.com/office/drawing/2014/main" id="{CE1543E5-E59F-BF10-949E-99923BEB4138}"/>
                    </a:ext>
                  </a:extLst>
                </p14:cNvPr>
                <p14:cNvContentPartPr/>
                <p14:nvPr/>
              </p14:nvContentPartPr>
              <p14:xfrm>
                <a:off x="3425457" y="3051976"/>
                <a:ext cx="204840" cy="33120"/>
              </p14:xfrm>
            </p:contentPart>
          </mc:Choice>
          <mc:Fallback xmlns="">
            <p:pic>
              <p:nvPicPr>
                <p:cNvPr id="68" name="Ink 67">
                  <a:extLst>
                    <a:ext uri="{FF2B5EF4-FFF2-40B4-BE49-F238E27FC236}">
                      <a16:creationId xmlns:a16="http://schemas.microsoft.com/office/drawing/2014/main" id="{CE1543E5-E59F-BF10-949E-99923BEB4138}"/>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9" name="Ink 68">
                  <a:extLst>
                    <a:ext uri="{FF2B5EF4-FFF2-40B4-BE49-F238E27FC236}">
                      <a16:creationId xmlns:a16="http://schemas.microsoft.com/office/drawing/2014/main" id="{C65BB4FC-DB28-EA65-74F4-2F601542F358}"/>
                    </a:ext>
                  </a:extLst>
                </p14:cNvPr>
                <p14:cNvContentPartPr/>
                <p14:nvPr/>
              </p14:nvContentPartPr>
              <p14:xfrm>
                <a:off x="3748737" y="2951536"/>
                <a:ext cx="130320" cy="209520"/>
              </p14:xfrm>
            </p:contentPart>
          </mc:Choice>
          <mc:Fallback xmlns="">
            <p:pic>
              <p:nvPicPr>
                <p:cNvPr id="69" name="Ink 68">
                  <a:extLst>
                    <a:ext uri="{FF2B5EF4-FFF2-40B4-BE49-F238E27FC236}">
                      <a16:creationId xmlns:a16="http://schemas.microsoft.com/office/drawing/2014/main" id="{C65BB4FC-DB28-EA65-74F4-2F601542F358}"/>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0" name="Ink 69">
                  <a:extLst>
                    <a:ext uri="{FF2B5EF4-FFF2-40B4-BE49-F238E27FC236}">
                      <a16:creationId xmlns:a16="http://schemas.microsoft.com/office/drawing/2014/main" id="{B2A03A67-0212-0FF5-6A52-3BBBBA398261}"/>
                    </a:ext>
                  </a:extLst>
                </p14:cNvPr>
                <p14:cNvContentPartPr/>
                <p14:nvPr/>
              </p14:nvContentPartPr>
              <p14:xfrm>
                <a:off x="3781497" y="2946856"/>
                <a:ext cx="159120" cy="43200"/>
              </p14:xfrm>
            </p:contentPart>
          </mc:Choice>
          <mc:Fallback xmlns="">
            <p:pic>
              <p:nvPicPr>
                <p:cNvPr id="70" name="Ink 69">
                  <a:extLst>
                    <a:ext uri="{FF2B5EF4-FFF2-40B4-BE49-F238E27FC236}">
                      <a16:creationId xmlns:a16="http://schemas.microsoft.com/office/drawing/2014/main" id="{B2A03A67-0212-0FF5-6A52-3BBBBA398261}"/>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71" name="Group 70">
            <a:extLst>
              <a:ext uri="{FF2B5EF4-FFF2-40B4-BE49-F238E27FC236}">
                <a16:creationId xmlns:a16="http://schemas.microsoft.com/office/drawing/2014/main" id="{FA3A6215-3A8B-FF32-7327-870F8A2795C5}"/>
              </a:ext>
            </a:extLst>
          </p:cNvPr>
          <p:cNvGrpSpPr/>
          <p:nvPr/>
        </p:nvGrpSpPr>
        <p:grpSpPr>
          <a:xfrm>
            <a:off x="3232137" y="938416"/>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72" name="Ink 71">
                  <a:extLst>
                    <a:ext uri="{FF2B5EF4-FFF2-40B4-BE49-F238E27FC236}">
                      <a16:creationId xmlns:a16="http://schemas.microsoft.com/office/drawing/2014/main" id="{36CDEFA5-34FE-F0BD-2817-BD6D72B426D5}"/>
                    </a:ext>
                  </a:extLst>
                </p14:cNvPr>
                <p14:cNvContentPartPr/>
                <p14:nvPr/>
              </p14:nvContentPartPr>
              <p14:xfrm>
                <a:off x="3237897" y="1010056"/>
                <a:ext cx="30960" cy="147960"/>
              </p14:xfrm>
            </p:contentPart>
          </mc:Choice>
          <mc:Fallback xmlns="">
            <p:pic>
              <p:nvPicPr>
                <p:cNvPr id="72" name="Ink 71">
                  <a:extLst>
                    <a:ext uri="{FF2B5EF4-FFF2-40B4-BE49-F238E27FC236}">
                      <a16:creationId xmlns:a16="http://schemas.microsoft.com/office/drawing/2014/main" id="{36CDEFA5-34FE-F0BD-2817-BD6D72B426D5}"/>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3" name="Ink 72">
                  <a:extLst>
                    <a:ext uri="{FF2B5EF4-FFF2-40B4-BE49-F238E27FC236}">
                      <a16:creationId xmlns:a16="http://schemas.microsoft.com/office/drawing/2014/main" id="{E0A168FC-7155-4256-A535-AC6E042ECF89}"/>
                    </a:ext>
                  </a:extLst>
                </p14:cNvPr>
                <p14:cNvContentPartPr/>
                <p14:nvPr/>
              </p14:nvContentPartPr>
              <p14:xfrm>
                <a:off x="3232137" y="975856"/>
                <a:ext cx="141840" cy="138960"/>
              </p14:xfrm>
            </p:contentPart>
          </mc:Choice>
          <mc:Fallback xmlns="">
            <p:pic>
              <p:nvPicPr>
                <p:cNvPr id="73" name="Ink 72">
                  <a:extLst>
                    <a:ext uri="{FF2B5EF4-FFF2-40B4-BE49-F238E27FC236}">
                      <a16:creationId xmlns:a16="http://schemas.microsoft.com/office/drawing/2014/main" id="{E0A168FC-7155-4256-A535-AC6E042ECF89}"/>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4" name="Ink 73">
                  <a:extLst>
                    <a:ext uri="{FF2B5EF4-FFF2-40B4-BE49-F238E27FC236}">
                      <a16:creationId xmlns:a16="http://schemas.microsoft.com/office/drawing/2014/main" id="{B236BF4A-9BD6-372D-0FF3-BB39419CC3BC}"/>
                    </a:ext>
                  </a:extLst>
                </p14:cNvPr>
                <p14:cNvContentPartPr/>
                <p14:nvPr/>
              </p14:nvContentPartPr>
              <p14:xfrm>
                <a:off x="3409977" y="1038856"/>
                <a:ext cx="26640" cy="87480"/>
              </p14:xfrm>
            </p:contentPart>
          </mc:Choice>
          <mc:Fallback xmlns="">
            <p:pic>
              <p:nvPicPr>
                <p:cNvPr id="74" name="Ink 73">
                  <a:extLst>
                    <a:ext uri="{FF2B5EF4-FFF2-40B4-BE49-F238E27FC236}">
                      <a16:creationId xmlns:a16="http://schemas.microsoft.com/office/drawing/2014/main" id="{B236BF4A-9BD6-372D-0FF3-BB39419CC3BC}"/>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75" name="Ink 74">
                  <a:extLst>
                    <a:ext uri="{FF2B5EF4-FFF2-40B4-BE49-F238E27FC236}">
                      <a16:creationId xmlns:a16="http://schemas.microsoft.com/office/drawing/2014/main" id="{852C02FB-734D-D0F8-438A-09421995E5F8}"/>
                    </a:ext>
                  </a:extLst>
                </p14:cNvPr>
                <p14:cNvContentPartPr/>
                <p14:nvPr/>
              </p14:nvContentPartPr>
              <p14:xfrm>
                <a:off x="3475857" y="938416"/>
                <a:ext cx="64440" cy="182160"/>
              </p14:xfrm>
            </p:contentPart>
          </mc:Choice>
          <mc:Fallback xmlns="">
            <p:pic>
              <p:nvPicPr>
                <p:cNvPr id="75" name="Ink 74">
                  <a:extLst>
                    <a:ext uri="{FF2B5EF4-FFF2-40B4-BE49-F238E27FC236}">
                      <a16:creationId xmlns:a16="http://schemas.microsoft.com/office/drawing/2014/main" id="{852C02FB-734D-D0F8-438A-09421995E5F8}"/>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6" name="Ink 75">
                  <a:extLst>
                    <a:ext uri="{FF2B5EF4-FFF2-40B4-BE49-F238E27FC236}">
                      <a16:creationId xmlns:a16="http://schemas.microsoft.com/office/drawing/2014/main" id="{6E93F9B9-5650-58EA-D056-7F9FB148F3A7}"/>
                    </a:ext>
                  </a:extLst>
                </p14:cNvPr>
                <p14:cNvContentPartPr/>
                <p14:nvPr/>
              </p14:nvContentPartPr>
              <p14:xfrm>
                <a:off x="3589257" y="1038856"/>
                <a:ext cx="83160" cy="164520"/>
              </p14:xfrm>
            </p:contentPart>
          </mc:Choice>
          <mc:Fallback xmlns="">
            <p:pic>
              <p:nvPicPr>
                <p:cNvPr id="76" name="Ink 75">
                  <a:extLst>
                    <a:ext uri="{FF2B5EF4-FFF2-40B4-BE49-F238E27FC236}">
                      <a16:creationId xmlns:a16="http://schemas.microsoft.com/office/drawing/2014/main" id="{6E93F9B9-5650-58EA-D056-7F9FB148F3A7}"/>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77" name="Ink 76">
                  <a:extLst>
                    <a:ext uri="{FF2B5EF4-FFF2-40B4-BE49-F238E27FC236}">
                      <a16:creationId xmlns:a16="http://schemas.microsoft.com/office/drawing/2014/main" id="{5046F879-46A3-AB5D-6DAD-9E76A8EC2CD6}"/>
                    </a:ext>
                  </a:extLst>
                </p14:cNvPr>
                <p14:cNvContentPartPr/>
                <p14:nvPr/>
              </p14:nvContentPartPr>
              <p14:xfrm>
                <a:off x="3719217" y="1068376"/>
                <a:ext cx="57960" cy="56520"/>
              </p14:xfrm>
            </p:contentPart>
          </mc:Choice>
          <mc:Fallback xmlns="">
            <p:pic>
              <p:nvPicPr>
                <p:cNvPr id="77" name="Ink 76">
                  <a:extLst>
                    <a:ext uri="{FF2B5EF4-FFF2-40B4-BE49-F238E27FC236}">
                      <a16:creationId xmlns:a16="http://schemas.microsoft.com/office/drawing/2014/main" id="{5046F879-46A3-AB5D-6DAD-9E76A8EC2CD6}"/>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8" name="Ink 77">
                  <a:extLst>
                    <a:ext uri="{FF2B5EF4-FFF2-40B4-BE49-F238E27FC236}">
                      <a16:creationId xmlns:a16="http://schemas.microsoft.com/office/drawing/2014/main" id="{43C935E2-0975-345B-ADBC-64AD7C7154D9}"/>
                    </a:ext>
                  </a:extLst>
                </p14:cNvPr>
                <p14:cNvContentPartPr/>
                <p14:nvPr/>
              </p14:nvContentPartPr>
              <p14:xfrm>
                <a:off x="3849897" y="1086736"/>
                <a:ext cx="13680" cy="24120"/>
              </p14:xfrm>
            </p:contentPart>
          </mc:Choice>
          <mc:Fallback xmlns="">
            <p:pic>
              <p:nvPicPr>
                <p:cNvPr id="78" name="Ink 77">
                  <a:extLst>
                    <a:ext uri="{FF2B5EF4-FFF2-40B4-BE49-F238E27FC236}">
                      <a16:creationId xmlns:a16="http://schemas.microsoft.com/office/drawing/2014/main" id="{43C935E2-0975-345B-ADBC-64AD7C7154D9}"/>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79" name="Ink 78">
                  <a:extLst>
                    <a:ext uri="{FF2B5EF4-FFF2-40B4-BE49-F238E27FC236}">
                      <a16:creationId xmlns:a16="http://schemas.microsoft.com/office/drawing/2014/main" id="{3CD39958-8341-DBCC-4ECD-4E58164F78DB}"/>
                    </a:ext>
                  </a:extLst>
                </p14:cNvPr>
                <p14:cNvContentPartPr/>
                <p14:nvPr/>
              </p14:nvContentPartPr>
              <p14:xfrm>
                <a:off x="3883737" y="1075936"/>
                <a:ext cx="111240" cy="71640"/>
              </p14:xfrm>
            </p:contentPart>
          </mc:Choice>
          <mc:Fallback xmlns="">
            <p:pic>
              <p:nvPicPr>
                <p:cNvPr id="79" name="Ink 78">
                  <a:extLst>
                    <a:ext uri="{FF2B5EF4-FFF2-40B4-BE49-F238E27FC236}">
                      <a16:creationId xmlns:a16="http://schemas.microsoft.com/office/drawing/2014/main" id="{3CD39958-8341-DBCC-4ECD-4E58164F78DB}"/>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0" name="Ink 79">
                  <a:extLst>
                    <a:ext uri="{FF2B5EF4-FFF2-40B4-BE49-F238E27FC236}">
                      <a16:creationId xmlns:a16="http://schemas.microsoft.com/office/drawing/2014/main" id="{8FB0C752-03F4-7835-4BD5-36847D290180}"/>
                    </a:ext>
                  </a:extLst>
                </p14:cNvPr>
                <p14:cNvContentPartPr/>
                <p14:nvPr/>
              </p14:nvContentPartPr>
              <p14:xfrm>
                <a:off x="4022697" y="956056"/>
                <a:ext cx="109080" cy="164160"/>
              </p14:xfrm>
            </p:contentPart>
          </mc:Choice>
          <mc:Fallback xmlns="">
            <p:pic>
              <p:nvPicPr>
                <p:cNvPr id="80" name="Ink 79">
                  <a:extLst>
                    <a:ext uri="{FF2B5EF4-FFF2-40B4-BE49-F238E27FC236}">
                      <a16:creationId xmlns:a16="http://schemas.microsoft.com/office/drawing/2014/main" id="{8FB0C752-03F4-7835-4BD5-36847D290180}"/>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81" name="Ink 80">
                <a:extLst>
                  <a:ext uri="{FF2B5EF4-FFF2-40B4-BE49-F238E27FC236}">
                    <a16:creationId xmlns:a16="http://schemas.microsoft.com/office/drawing/2014/main" id="{275E73B8-D366-AC9B-9D68-EAE0491D8A85}"/>
                  </a:ext>
                </a:extLst>
              </p14:cNvPr>
              <p14:cNvContentPartPr/>
              <p14:nvPr/>
            </p14:nvContentPartPr>
            <p14:xfrm>
              <a:off x="3827577" y="963616"/>
              <a:ext cx="3240" cy="9000"/>
            </p14:xfrm>
          </p:contentPart>
        </mc:Choice>
        <mc:Fallback xmlns="">
          <p:pic>
            <p:nvPicPr>
              <p:cNvPr id="81" name="Ink 80">
                <a:extLst>
                  <a:ext uri="{FF2B5EF4-FFF2-40B4-BE49-F238E27FC236}">
                    <a16:creationId xmlns:a16="http://schemas.microsoft.com/office/drawing/2014/main" id="{275E73B8-D366-AC9B-9D68-EAE0491D8A85}"/>
                  </a:ext>
                </a:extLst>
              </p:cNvPr>
              <p:cNvPicPr/>
              <p:nvPr/>
            </p:nvPicPr>
            <p:blipFill>
              <a:blip r:embed="rId54"/>
              <a:stretch>
                <a:fillRect/>
              </a:stretch>
            </p:blipFill>
            <p:spPr>
              <a:xfrm>
                <a:off x="3809577" y="945976"/>
                <a:ext cx="38880" cy="44640"/>
              </a:xfrm>
              <a:prstGeom prst="rect">
                <a:avLst/>
              </a:prstGeom>
            </p:spPr>
          </p:pic>
        </mc:Fallback>
      </mc:AlternateContent>
      <p:grpSp>
        <p:nvGrpSpPr>
          <p:cNvPr id="82" name="Group 81">
            <a:extLst>
              <a:ext uri="{FF2B5EF4-FFF2-40B4-BE49-F238E27FC236}">
                <a16:creationId xmlns:a16="http://schemas.microsoft.com/office/drawing/2014/main" id="{B464AEEA-19CD-AD1A-614B-ED823D877E56}"/>
              </a:ext>
            </a:extLst>
          </p:cNvPr>
          <p:cNvGrpSpPr/>
          <p:nvPr/>
        </p:nvGrpSpPr>
        <p:grpSpPr>
          <a:xfrm>
            <a:off x="4429857" y="974056"/>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83" name="Ink 82">
                  <a:extLst>
                    <a:ext uri="{FF2B5EF4-FFF2-40B4-BE49-F238E27FC236}">
                      <a16:creationId xmlns:a16="http://schemas.microsoft.com/office/drawing/2014/main" id="{4C5E6129-BF30-6069-7ADB-866509BAE497}"/>
                    </a:ext>
                  </a:extLst>
                </p14:cNvPr>
                <p14:cNvContentPartPr/>
                <p14:nvPr/>
              </p14:nvContentPartPr>
              <p14:xfrm>
                <a:off x="4429857" y="974056"/>
                <a:ext cx="140040" cy="68760"/>
              </p14:xfrm>
            </p:contentPart>
          </mc:Choice>
          <mc:Fallback xmlns="">
            <p:pic>
              <p:nvPicPr>
                <p:cNvPr id="83" name="Ink 82">
                  <a:extLst>
                    <a:ext uri="{FF2B5EF4-FFF2-40B4-BE49-F238E27FC236}">
                      <a16:creationId xmlns:a16="http://schemas.microsoft.com/office/drawing/2014/main" id="{4C5E6129-BF30-6069-7ADB-866509BAE497}"/>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4" name="Ink 83">
                  <a:extLst>
                    <a:ext uri="{FF2B5EF4-FFF2-40B4-BE49-F238E27FC236}">
                      <a16:creationId xmlns:a16="http://schemas.microsoft.com/office/drawing/2014/main" id="{1B06BDE2-D795-A2B8-0549-B8B90A56BA33}"/>
                    </a:ext>
                  </a:extLst>
                </p14:cNvPr>
                <p14:cNvContentPartPr/>
                <p14:nvPr/>
              </p14:nvContentPartPr>
              <p14:xfrm>
                <a:off x="4440297" y="1039936"/>
                <a:ext cx="15120" cy="156600"/>
              </p14:xfrm>
            </p:contentPart>
          </mc:Choice>
          <mc:Fallback xmlns="">
            <p:pic>
              <p:nvPicPr>
                <p:cNvPr id="84" name="Ink 83">
                  <a:extLst>
                    <a:ext uri="{FF2B5EF4-FFF2-40B4-BE49-F238E27FC236}">
                      <a16:creationId xmlns:a16="http://schemas.microsoft.com/office/drawing/2014/main" id="{1B06BDE2-D795-A2B8-0549-B8B90A56BA33}"/>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5" name="Ink 84">
                  <a:extLst>
                    <a:ext uri="{FF2B5EF4-FFF2-40B4-BE49-F238E27FC236}">
                      <a16:creationId xmlns:a16="http://schemas.microsoft.com/office/drawing/2014/main" id="{C493C36F-FF54-76F5-8D2E-CB3FCEA2A436}"/>
                    </a:ext>
                  </a:extLst>
                </p14:cNvPr>
                <p14:cNvContentPartPr/>
                <p14:nvPr/>
              </p14:nvContentPartPr>
              <p14:xfrm>
                <a:off x="4439577" y="1095736"/>
                <a:ext cx="99360" cy="30960"/>
              </p14:xfrm>
            </p:contentPart>
          </mc:Choice>
          <mc:Fallback xmlns="">
            <p:pic>
              <p:nvPicPr>
                <p:cNvPr id="85" name="Ink 84">
                  <a:extLst>
                    <a:ext uri="{FF2B5EF4-FFF2-40B4-BE49-F238E27FC236}">
                      <a16:creationId xmlns:a16="http://schemas.microsoft.com/office/drawing/2014/main" id="{C493C36F-FF54-76F5-8D2E-CB3FCEA2A436}"/>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6" name="Ink 85">
                  <a:extLst>
                    <a:ext uri="{FF2B5EF4-FFF2-40B4-BE49-F238E27FC236}">
                      <a16:creationId xmlns:a16="http://schemas.microsoft.com/office/drawing/2014/main" id="{FEE31654-1EF5-B483-6719-C90FBB17CECC}"/>
                    </a:ext>
                  </a:extLst>
                </p14:cNvPr>
                <p14:cNvContentPartPr/>
                <p14:nvPr/>
              </p14:nvContentPartPr>
              <p14:xfrm>
                <a:off x="4634697" y="1091416"/>
                <a:ext cx="85320" cy="78840"/>
              </p14:xfrm>
            </p:contentPart>
          </mc:Choice>
          <mc:Fallback xmlns="">
            <p:pic>
              <p:nvPicPr>
                <p:cNvPr id="86" name="Ink 85">
                  <a:extLst>
                    <a:ext uri="{FF2B5EF4-FFF2-40B4-BE49-F238E27FC236}">
                      <a16:creationId xmlns:a16="http://schemas.microsoft.com/office/drawing/2014/main" id="{FEE31654-1EF5-B483-6719-C90FBB17CECC}"/>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7" name="Ink 86">
                  <a:extLst>
                    <a:ext uri="{FF2B5EF4-FFF2-40B4-BE49-F238E27FC236}">
                      <a16:creationId xmlns:a16="http://schemas.microsoft.com/office/drawing/2014/main" id="{5674F243-74A5-92C2-9C76-33DE70954CFC}"/>
                    </a:ext>
                  </a:extLst>
                </p14:cNvPr>
                <p14:cNvContentPartPr/>
                <p14:nvPr/>
              </p14:nvContentPartPr>
              <p14:xfrm>
                <a:off x="4650177" y="1073056"/>
                <a:ext cx="110520" cy="109800"/>
              </p14:xfrm>
            </p:contentPart>
          </mc:Choice>
          <mc:Fallback xmlns="">
            <p:pic>
              <p:nvPicPr>
                <p:cNvPr id="87" name="Ink 86">
                  <a:extLst>
                    <a:ext uri="{FF2B5EF4-FFF2-40B4-BE49-F238E27FC236}">
                      <a16:creationId xmlns:a16="http://schemas.microsoft.com/office/drawing/2014/main" id="{5674F243-74A5-92C2-9C76-33DE70954CFC}"/>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8" name="Ink 87">
                  <a:extLst>
                    <a:ext uri="{FF2B5EF4-FFF2-40B4-BE49-F238E27FC236}">
                      <a16:creationId xmlns:a16="http://schemas.microsoft.com/office/drawing/2014/main" id="{E1A99B07-08C7-9EBA-7971-9E16531EE24B}"/>
                    </a:ext>
                  </a:extLst>
                </p14:cNvPr>
                <p14:cNvContentPartPr/>
                <p14:nvPr/>
              </p14:nvContentPartPr>
              <p14:xfrm>
                <a:off x="4854657" y="1048936"/>
                <a:ext cx="9720" cy="107640"/>
              </p14:xfrm>
            </p:contentPart>
          </mc:Choice>
          <mc:Fallback xmlns="">
            <p:pic>
              <p:nvPicPr>
                <p:cNvPr id="88" name="Ink 87">
                  <a:extLst>
                    <a:ext uri="{FF2B5EF4-FFF2-40B4-BE49-F238E27FC236}">
                      <a16:creationId xmlns:a16="http://schemas.microsoft.com/office/drawing/2014/main" id="{E1A99B07-08C7-9EBA-7971-9E16531EE24B}"/>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9" name="Ink 88">
                  <a:extLst>
                    <a:ext uri="{FF2B5EF4-FFF2-40B4-BE49-F238E27FC236}">
                      <a16:creationId xmlns:a16="http://schemas.microsoft.com/office/drawing/2014/main" id="{A2603FD8-1794-73B3-8789-7B5A7FCFA8F8}"/>
                    </a:ext>
                  </a:extLst>
                </p14:cNvPr>
                <p14:cNvContentPartPr/>
                <p14:nvPr/>
              </p14:nvContentPartPr>
              <p14:xfrm>
                <a:off x="4859697" y="1031296"/>
                <a:ext cx="137880" cy="104040"/>
              </p14:xfrm>
            </p:contentPart>
          </mc:Choice>
          <mc:Fallback xmlns="">
            <p:pic>
              <p:nvPicPr>
                <p:cNvPr id="89" name="Ink 88">
                  <a:extLst>
                    <a:ext uri="{FF2B5EF4-FFF2-40B4-BE49-F238E27FC236}">
                      <a16:creationId xmlns:a16="http://schemas.microsoft.com/office/drawing/2014/main" id="{A2603FD8-1794-73B3-8789-7B5A7FCFA8F8}"/>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0" name="Ink 89">
                  <a:extLst>
                    <a:ext uri="{FF2B5EF4-FFF2-40B4-BE49-F238E27FC236}">
                      <a16:creationId xmlns:a16="http://schemas.microsoft.com/office/drawing/2014/main" id="{C5B3BB11-F86E-EAF9-07B8-026E86952B7A}"/>
                    </a:ext>
                  </a:extLst>
                </p14:cNvPr>
                <p14:cNvContentPartPr/>
                <p14:nvPr/>
              </p14:nvContentPartPr>
              <p14:xfrm>
                <a:off x="5082537" y="1028056"/>
                <a:ext cx="100080" cy="127080"/>
              </p14:xfrm>
            </p:contentPart>
          </mc:Choice>
          <mc:Fallback xmlns="">
            <p:pic>
              <p:nvPicPr>
                <p:cNvPr id="90" name="Ink 89">
                  <a:extLst>
                    <a:ext uri="{FF2B5EF4-FFF2-40B4-BE49-F238E27FC236}">
                      <a16:creationId xmlns:a16="http://schemas.microsoft.com/office/drawing/2014/main" id="{C5B3BB11-F86E-EAF9-07B8-026E86952B7A}"/>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111" name="Group 110">
            <a:extLst>
              <a:ext uri="{FF2B5EF4-FFF2-40B4-BE49-F238E27FC236}">
                <a16:creationId xmlns:a16="http://schemas.microsoft.com/office/drawing/2014/main" id="{77D1E21B-B3E9-6706-55D3-34BF679DA8B0}"/>
              </a:ext>
            </a:extLst>
          </p:cNvPr>
          <p:cNvGrpSpPr/>
          <p:nvPr/>
        </p:nvGrpSpPr>
        <p:grpSpPr>
          <a:xfrm>
            <a:off x="4553697" y="1381216"/>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112" name="Ink 111">
                  <a:extLst>
                    <a:ext uri="{FF2B5EF4-FFF2-40B4-BE49-F238E27FC236}">
                      <a16:creationId xmlns:a16="http://schemas.microsoft.com/office/drawing/2014/main" id="{CD167125-8A42-31D8-B392-4BB178D29A2E}"/>
                    </a:ext>
                  </a:extLst>
                </p14:cNvPr>
                <p14:cNvContentPartPr/>
                <p14:nvPr/>
              </p14:nvContentPartPr>
              <p14:xfrm>
                <a:off x="4553697" y="1382296"/>
                <a:ext cx="171720" cy="124920"/>
              </p14:xfrm>
            </p:contentPart>
          </mc:Choice>
          <mc:Fallback xmlns="">
            <p:pic>
              <p:nvPicPr>
                <p:cNvPr id="112" name="Ink 111">
                  <a:extLst>
                    <a:ext uri="{FF2B5EF4-FFF2-40B4-BE49-F238E27FC236}">
                      <a16:creationId xmlns:a16="http://schemas.microsoft.com/office/drawing/2014/main" id="{CD167125-8A42-31D8-B392-4BB178D29A2E}"/>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13" name="Ink 112">
                  <a:extLst>
                    <a:ext uri="{FF2B5EF4-FFF2-40B4-BE49-F238E27FC236}">
                      <a16:creationId xmlns:a16="http://schemas.microsoft.com/office/drawing/2014/main" id="{47D211CB-A22A-7990-66D1-203431F61E87}"/>
                    </a:ext>
                  </a:extLst>
                </p14:cNvPr>
                <p14:cNvContentPartPr/>
                <p14:nvPr/>
              </p14:nvContentPartPr>
              <p14:xfrm>
                <a:off x="4633977" y="1423696"/>
                <a:ext cx="24840" cy="150840"/>
              </p14:xfrm>
            </p:contentPart>
          </mc:Choice>
          <mc:Fallback xmlns="">
            <p:pic>
              <p:nvPicPr>
                <p:cNvPr id="113" name="Ink 112">
                  <a:extLst>
                    <a:ext uri="{FF2B5EF4-FFF2-40B4-BE49-F238E27FC236}">
                      <a16:creationId xmlns:a16="http://schemas.microsoft.com/office/drawing/2014/main" id="{47D211CB-A22A-7990-66D1-203431F61E87}"/>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4" name="Ink 113">
                  <a:extLst>
                    <a:ext uri="{FF2B5EF4-FFF2-40B4-BE49-F238E27FC236}">
                      <a16:creationId xmlns:a16="http://schemas.microsoft.com/office/drawing/2014/main" id="{C7385A03-B8F0-4614-7ACA-A8875C4A8AF4}"/>
                    </a:ext>
                  </a:extLst>
                </p14:cNvPr>
                <p14:cNvContentPartPr/>
                <p14:nvPr/>
              </p14:nvContentPartPr>
              <p14:xfrm>
                <a:off x="4830537" y="1412536"/>
                <a:ext cx="156600" cy="170280"/>
              </p14:xfrm>
            </p:contentPart>
          </mc:Choice>
          <mc:Fallback xmlns="">
            <p:pic>
              <p:nvPicPr>
                <p:cNvPr id="114" name="Ink 113">
                  <a:extLst>
                    <a:ext uri="{FF2B5EF4-FFF2-40B4-BE49-F238E27FC236}">
                      <a16:creationId xmlns:a16="http://schemas.microsoft.com/office/drawing/2014/main" id="{C7385A03-B8F0-4614-7ACA-A8875C4A8AF4}"/>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15" name="Ink 114">
                  <a:extLst>
                    <a:ext uri="{FF2B5EF4-FFF2-40B4-BE49-F238E27FC236}">
                      <a16:creationId xmlns:a16="http://schemas.microsoft.com/office/drawing/2014/main" id="{04760FDC-7BA4-2C97-7978-F21CA8295554}"/>
                    </a:ext>
                  </a:extLst>
                </p14:cNvPr>
                <p14:cNvContentPartPr/>
                <p14:nvPr/>
              </p14:nvContentPartPr>
              <p14:xfrm>
                <a:off x="4839537" y="1381216"/>
                <a:ext cx="172440" cy="37800"/>
              </p14:xfrm>
            </p:contentPart>
          </mc:Choice>
          <mc:Fallback xmlns="">
            <p:pic>
              <p:nvPicPr>
                <p:cNvPr id="115" name="Ink 114">
                  <a:extLst>
                    <a:ext uri="{FF2B5EF4-FFF2-40B4-BE49-F238E27FC236}">
                      <a16:creationId xmlns:a16="http://schemas.microsoft.com/office/drawing/2014/main" id="{04760FDC-7BA4-2C97-7978-F21CA8295554}"/>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116" name="Group 115">
            <a:extLst>
              <a:ext uri="{FF2B5EF4-FFF2-40B4-BE49-F238E27FC236}">
                <a16:creationId xmlns:a16="http://schemas.microsoft.com/office/drawing/2014/main" id="{BD6B5A77-94DE-9599-26FE-911E301D5A6F}"/>
              </a:ext>
            </a:extLst>
          </p:cNvPr>
          <p:cNvGrpSpPr/>
          <p:nvPr/>
        </p:nvGrpSpPr>
        <p:grpSpPr>
          <a:xfrm>
            <a:off x="4493217" y="1785496"/>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117" name="Ink 116">
                  <a:extLst>
                    <a:ext uri="{FF2B5EF4-FFF2-40B4-BE49-F238E27FC236}">
                      <a16:creationId xmlns:a16="http://schemas.microsoft.com/office/drawing/2014/main" id="{CC5FA7EA-0889-9C5D-DE84-7D436609CC4A}"/>
                    </a:ext>
                  </a:extLst>
                </p14:cNvPr>
                <p14:cNvContentPartPr/>
                <p14:nvPr/>
              </p14:nvContentPartPr>
              <p14:xfrm>
                <a:off x="4493217" y="1785496"/>
                <a:ext cx="16560" cy="198000"/>
              </p14:xfrm>
            </p:contentPart>
          </mc:Choice>
          <mc:Fallback xmlns="">
            <p:pic>
              <p:nvPicPr>
                <p:cNvPr id="117" name="Ink 116">
                  <a:extLst>
                    <a:ext uri="{FF2B5EF4-FFF2-40B4-BE49-F238E27FC236}">
                      <a16:creationId xmlns:a16="http://schemas.microsoft.com/office/drawing/2014/main" id="{CC5FA7EA-0889-9C5D-DE84-7D436609CC4A}"/>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18" name="Ink 117">
                  <a:extLst>
                    <a:ext uri="{FF2B5EF4-FFF2-40B4-BE49-F238E27FC236}">
                      <a16:creationId xmlns:a16="http://schemas.microsoft.com/office/drawing/2014/main" id="{15F2AE9F-7CD8-A898-11EE-9893227D8EB7}"/>
                    </a:ext>
                  </a:extLst>
                </p14:cNvPr>
                <p14:cNvContentPartPr/>
                <p14:nvPr/>
              </p14:nvContentPartPr>
              <p14:xfrm>
                <a:off x="4615977" y="1825096"/>
                <a:ext cx="111600" cy="138600"/>
              </p14:xfrm>
            </p:contentPart>
          </mc:Choice>
          <mc:Fallback xmlns="">
            <p:pic>
              <p:nvPicPr>
                <p:cNvPr id="118" name="Ink 117">
                  <a:extLst>
                    <a:ext uri="{FF2B5EF4-FFF2-40B4-BE49-F238E27FC236}">
                      <a16:creationId xmlns:a16="http://schemas.microsoft.com/office/drawing/2014/main" id="{15F2AE9F-7CD8-A898-11EE-9893227D8EB7}"/>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19" name="Ink 118">
                  <a:extLst>
                    <a:ext uri="{FF2B5EF4-FFF2-40B4-BE49-F238E27FC236}">
                      <a16:creationId xmlns:a16="http://schemas.microsoft.com/office/drawing/2014/main" id="{646ABD8C-F66C-27A7-E897-E020DA7BE866}"/>
                    </a:ext>
                  </a:extLst>
                </p14:cNvPr>
                <p14:cNvContentPartPr/>
                <p14:nvPr/>
              </p14:nvContentPartPr>
              <p14:xfrm>
                <a:off x="4843857" y="1811776"/>
                <a:ext cx="162000" cy="138240"/>
              </p14:xfrm>
            </p:contentPart>
          </mc:Choice>
          <mc:Fallback xmlns="">
            <p:pic>
              <p:nvPicPr>
                <p:cNvPr id="119" name="Ink 118">
                  <a:extLst>
                    <a:ext uri="{FF2B5EF4-FFF2-40B4-BE49-F238E27FC236}">
                      <a16:creationId xmlns:a16="http://schemas.microsoft.com/office/drawing/2014/main" id="{646ABD8C-F66C-27A7-E897-E020DA7BE866}"/>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120" name="Group 119">
            <a:extLst>
              <a:ext uri="{FF2B5EF4-FFF2-40B4-BE49-F238E27FC236}">
                <a16:creationId xmlns:a16="http://schemas.microsoft.com/office/drawing/2014/main" id="{65F198EA-9AB0-7828-798D-3D2CAD4297C8}"/>
              </a:ext>
            </a:extLst>
          </p:cNvPr>
          <p:cNvGrpSpPr/>
          <p:nvPr/>
        </p:nvGrpSpPr>
        <p:grpSpPr>
          <a:xfrm>
            <a:off x="4470897" y="2159536"/>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121" name="Ink 120">
                  <a:extLst>
                    <a:ext uri="{FF2B5EF4-FFF2-40B4-BE49-F238E27FC236}">
                      <a16:creationId xmlns:a16="http://schemas.microsoft.com/office/drawing/2014/main" id="{B0852DF5-09BF-457F-361A-227DF465EA28}"/>
                    </a:ext>
                  </a:extLst>
                </p14:cNvPr>
                <p14:cNvContentPartPr/>
                <p14:nvPr/>
              </p14:nvContentPartPr>
              <p14:xfrm>
                <a:off x="4470897" y="2174656"/>
                <a:ext cx="27360" cy="189360"/>
              </p14:xfrm>
            </p:contentPart>
          </mc:Choice>
          <mc:Fallback xmlns="">
            <p:pic>
              <p:nvPicPr>
                <p:cNvPr id="121" name="Ink 120">
                  <a:extLst>
                    <a:ext uri="{FF2B5EF4-FFF2-40B4-BE49-F238E27FC236}">
                      <a16:creationId xmlns:a16="http://schemas.microsoft.com/office/drawing/2014/main" id="{B0852DF5-09BF-457F-361A-227DF465EA28}"/>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22" name="Ink 121">
                  <a:extLst>
                    <a:ext uri="{FF2B5EF4-FFF2-40B4-BE49-F238E27FC236}">
                      <a16:creationId xmlns:a16="http://schemas.microsoft.com/office/drawing/2014/main" id="{DE6D28F2-32A3-CC3B-9946-1F360D0DD632}"/>
                    </a:ext>
                  </a:extLst>
                </p14:cNvPr>
                <p14:cNvContentPartPr/>
                <p14:nvPr/>
              </p14:nvContentPartPr>
              <p14:xfrm>
                <a:off x="4623177" y="2159536"/>
                <a:ext cx="149760" cy="195840"/>
              </p14:xfrm>
            </p:contentPart>
          </mc:Choice>
          <mc:Fallback xmlns="">
            <p:pic>
              <p:nvPicPr>
                <p:cNvPr id="122" name="Ink 121">
                  <a:extLst>
                    <a:ext uri="{FF2B5EF4-FFF2-40B4-BE49-F238E27FC236}">
                      <a16:creationId xmlns:a16="http://schemas.microsoft.com/office/drawing/2014/main" id="{DE6D28F2-32A3-CC3B-9946-1F360D0DD632}"/>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23" name="Ink 122">
                  <a:extLst>
                    <a:ext uri="{FF2B5EF4-FFF2-40B4-BE49-F238E27FC236}">
                      <a16:creationId xmlns:a16="http://schemas.microsoft.com/office/drawing/2014/main" id="{F6085C3E-1B68-ABDC-C00B-A0339AA80EFD}"/>
                    </a:ext>
                  </a:extLst>
                </p14:cNvPr>
                <p14:cNvContentPartPr/>
                <p14:nvPr/>
              </p14:nvContentPartPr>
              <p14:xfrm>
                <a:off x="4648737" y="2275816"/>
                <a:ext cx="141840" cy="24480"/>
              </p14:xfrm>
            </p:contentPart>
          </mc:Choice>
          <mc:Fallback xmlns="">
            <p:pic>
              <p:nvPicPr>
                <p:cNvPr id="123" name="Ink 122">
                  <a:extLst>
                    <a:ext uri="{FF2B5EF4-FFF2-40B4-BE49-F238E27FC236}">
                      <a16:creationId xmlns:a16="http://schemas.microsoft.com/office/drawing/2014/main" id="{F6085C3E-1B68-ABDC-C00B-A0339AA80EFD}"/>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24" name="Ink 123">
                  <a:extLst>
                    <a:ext uri="{FF2B5EF4-FFF2-40B4-BE49-F238E27FC236}">
                      <a16:creationId xmlns:a16="http://schemas.microsoft.com/office/drawing/2014/main" id="{FD7B71BE-9DC9-E672-3A6C-AC6BAE1B5A54}"/>
                    </a:ext>
                  </a:extLst>
                </p14:cNvPr>
                <p14:cNvContentPartPr/>
                <p14:nvPr/>
              </p14:nvContentPartPr>
              <p14:xfrm>
                <a:off x="4915137" y="2187616"/>
                <a:ext cx="134640" cy="177480"/>
              </p14:xfrm>
            </p:contentPart>
          </mc:Choice>
          <mc:Fallback xmlns="">
            <p:pic>
              <p:nvPicPr>
                <p:cNvPr id="124" name="Ink 123">
                  <a:extLst>
                    <a:ext uri="{FF2B5EF4-FFF2-40B4-BE49-F238E27FC236}">
                      <a16:creationId xmlns:a16="http://schemas.microsoft.com/office/drawing/2014/main" id="{FD7B71BE-9DC9-E672-3A6C-AC6BAE1B5A54}"/>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25" name="Ink 124">
                  <a:extLst>
                    <a:ext uri="{FF2B5EF4-FFF2-40B4-BE49-F238E27FC236}">
                      <a16:creationId xmlns:a16="http://schemas.microsoft.com/office/drawing/2014/main" id="{0299A983-1369-AAAF-C525-DD47112070DF}"/>
                    </a:ext>
                  </a:extLst>
                </p14:cNvPr>
                <p14:cNvContentPartPr/>
                <p14:nvPr/>
              </p14:nvContentPartPr>
              <p14:xfrm>
                <a:off x="4949337" y="2173936"/>
                <a:ext cx="142200" cy="29880"/>
              </p14:xfrm>
            </p:contentPart>
          </mc:Choice>
          <mc:Fallback xmlns="">
            <p:pic>
              <p:nvPicPr>
                <p:cNvPr id="125" name="Ink 124">
                  <a:extLst>
                    <a:ext uri="{FF2B5EF4-FFF2-40B4-BE49-F238E27FC236}">
                      <a16:creationId xmlns:a16="http://schemas.microsoft.com/office/drawing/2014/main" id="{0299A983-1369-AAAF-C525-DD47112070DF}"/>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126" name="Group 125">
            <a:extLst>
              <a:ext uri="{FF2B5EF4-FFF2-40B4-BE49-F238E27FC236}">
                <a16:creationId xmlns:a16="http://schemas.microsoft.com/office/drawing/2014/main" id="{EEEB4DF8-D0C2-3B0D-09BE-9CC71AE9B484}"/>
              </a:ext>
            </a:extLst>
          </p:cNvPr>
          <p:cNvGrpSpPr/>
          <p:nvPr/>
        </p:nvGrpSpPr>
        <p:grpSpPr>
          <a:xfrm>
            <a:off x="4482417" y="2569216"/>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127" name="Ink 126">
                  <a:extLst>
                    <a:ext uri="{FF2B5EF4-FFF2-40B4-BE49-F238E27FC236}">
                      <a16:creationId xmlns:a16="http://schemas.microsoft.com/office/drawing/2014/main" id="{A63FC5D1-E006-D930-0FCC-49F839A9D581}"/>
                    </a:ext>
                  </a:extLst>
                </p14:cNvPr>
                <p14:cNvContentPartPr/>
                <p14:nvPr/>
              </p14:nvContentPartPr>
              <p14:xfrm>
                <a:off x="4482417" y="2569216"/>
                <a:ext cx="33120" cy="177840"/>
              </p14:xfrm>
            </p:contentPart>
          </mc:Choice>
          <mc:Fallback xmlns="">
            <p:pic>
              <p:nvPicPr>
                <p:cNvPr id="127" name="Ink 126">
                  <a:extLst>
                    <a:ext uri="{FF2B5EF4-FFF2-40B4-BE49-F238E27FC236}">
                      <a16:creationId xmlns:a16="http://schemas.microsoft.com/office/drawing/2014/main" id="{A63FC5D1-E006-D930-0FCC-49F839A9D581}"/>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28" name="Ink 127">
                  <a:extLst>
                    <a:ext uri="{FF2B5EF4-FFF2-40B4-BE49-F238E27FC236}">
                      <a16:creationId xmlns:a16="http://schemas.microsoft.com/office/drawing/2014/main" id="{B6272A50-FE3C-6AF6-58A0-B5126696080D}"/>
                    </a:ext>
                  </a:extLst>
                </p14:cNvPr>
                <p14:cNvContentPartPr/>
                <p14:nvPr/>
              </p14:nvContentPartPr>
              <p14:xfrm>
                <a:off x="4651257" y="2588296"/>
                <a:ext cx="149760" cy="141840"/>
              </p14:xfrm>
            </p:contentPart>
          </mc:Choice>
          <mc:Fallback xmlns="">
            <p:pic>
              <p:nvPicPr>
                <p:cNvPr id="128" name="Ink 127">
                  <a:extLst>
                    <a:ext uri="{FF2B5EF4-FFF2-40B4-BE49-F238E27FC236}">
                      <a16:creationId xmlns:a16="http://schemas.microsoft.com/office/drawing/2014/main" id="{B6272A50-FE3C-6AF6-58A0-B5126696080D}"/>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29" name="Ink 128">
                  <a:extLst>
                    <a:ext uri="{FF2B5EF4-FFF2-40B4-BE49-F238E27FC236}">
                      <a16:creationId xmlns:a16="http://schemas.microsoft.com/office/drawing/2014/main" id="{CF263D04-6B1E-9D88-1B8E-3B49A71BFAF4}"/>
                    </a:ext>
                  </a:extLst>
                </p14:cNvPr>
                <p14:cNvContentPartPr/>
                <p14:nvPr/>
              </p14:nvContentPartPr>
              <p14:xfrm>
                <a:off x="4874457" y="2601256"/>
                <a:ext cx="161280" cy="125280"/>
              </p14:xfrm>
            </p:contentPart>
          </mc:Choice>
          <mc:Fallback xmlns="">
            <p:pic>
              <p:nvPicPr>
                <p:cNvPr id="129" name="Ink 128">
                  <a:extLst>
                    <a:ext uri="{FF2B5EF4-FFF2-40B4-BE49-F238E27FC236}">
                      <a16:creationId xmlns:a16="http://schemas.microsoft.com/office/drawing/2014/main" id="{CF263D04-6B1E-9D88-1B8E-3B49A71BFAF4}"/>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130" name="Group 129">
            <a:extLst>
              <a:ext uri="{FF2B5EF4-FFF2-40B4-BE49-F238E27FC236}">
                <a16:creationId xmlns:a16="http://schemas.microsoft.com/office/drawing/2014/main" id="{FE873350-857B-16F7-1D56-C7140C84C3B0}"/>
              </a:ext>
            </a:extLst>
          </p:cNvPr>
          <p:cNvGrpSpPr/>
          <p:nvPr/>
        </p:nvGrpSpPr>
        <p:grpSpPr>
          <a:xfrm>
            <a:off x="4497897" y="2947936"/>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131" name="Ink 130">
                  <a:extLst>
                    <a:ext uri="{FF2B5EF4-FFF2-40B4-BE49-F238E27FC236}">
                      <a16:creationId xmlns:a16="http://schemas.microsoft.com/office/drawing/2014/main" id="{C89E0B09-4CB6-3B0C-76B1-5B35B6902059}"/>
                    </a:ext>
                  </a:extLst>
                </p14:cNvPr>
                <p14:cNvContentPartPr/>
                <p14:nvPr/>
              </p14:nvContentPartPr>
              <p14:xfrm>
                <a:off x="4497897" y="2947936"/>
                <a:ext cx="211680" cy="228600"/>
              </p14:xfrm>
            </p:contentPart>
          </mc:Choice>
          <mc:Fallback xmlns="">
            <p:pic>
              <p:nvPicPr>
                <p:cNvPr id="131" name="Ink 130">
                  <a:extLst>
                    <a:ext uri="{FF2B5EF4-FFF2-40B4-BE49-F238E27FC236}">
                      <a16:creationId xmlns:a16="http://schemas.microsoft.com/office/drawing/2014/main" id="{C89E0B09-4CB6-3B0C-76B1-5B35B6902059}"/>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32" name="Ink 131">
                  <a:extLst>
                    <a:ext uri="{FF2B5EF4-FFF2-40B4-BE49-F238E27FC236}">
                      <a16:creationId xmlns:a16="http://schemas.microsoft.com/office/drawing/2014/main" id="{E5F509F8-E6A6-C1AE-7466-DFC194914378}"/>
                    </a:ext>
                  </a:extLst>
                </p14:cNvPr>
                <p14:cNvContentPartPr/>
                <p14:nvPr/>
              </p14:nvContentPartPr>
              <p14:xfrm>
                <a:off x="4578897" y="3063496"/>
                <a:ext cx="180720" cy="33480"/>
              </p14:xfrm>
            </p:contentPart>
          </mc:Choice>
          <mc:Fallback xmlns="">
            <p:pic>
              <p:nvPicPr>
                <p:cNvPr id="132" name="Ink 131">
                  <a:extLst>
                    <a:ext uri="{FF2B5EF4-FFF2-40B4-BE49-F238E27FC236}">
                      <a16:creationId xmlns:a16="http://schemas.microsoft.com/office/drawing/2014/main" id="{E5F509F8-E6A6-C1AE-7466-DFC194914378}"/>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33" name="Ink 132">
                  <a:extLst>
                    <a:ext uri="{FF2B5EF4-FFF2-40B4-BE49-F238E27FC236}">
                      <a16:creationId xmlns:a16="http://schemas.microsoft.com/office/drawing/2014/main" id="{173E3A42-8C3F-C548-0B23-BF3ED405D987}"/>
                    </a:ext>
                  </a:extLst>
                </p14:cNvPr>
                <p14:cNvContentPartPr/>
                <p14:nvPr/>
              </p14:nvContentPartPr>
              <p14:xfrm>
                <a:off x="4862217" y="2954056"/>
                <a:ext cx="143640" cy="213480"/>
              </p14:xfrm>
            </p:contentPart>
          </mc:Choice>
          <mc:Fallback xmlns="">
            <p:pic>
              <p:nvPicPr>
                <p:cNvPr id="133" name="Ink 132">
                  <a:extLst>
                    <a:ext uri="{FF2B5EF4-FFF2-40B4-BE49-F238E27FC236}">
                      <a16:creationId xmlns:a16="http://schemas.microsoft.com/office/drawing/2014/main" id="{173E3A42-8C3F-C548-0B23-BF3ED405D987}"/>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34" name="Ink 133">
                  <a:extLst>
                    <a:ext uri="{FF2B5EF4-FFF2-40B4-BE49-F238E27FC236}">
                      <a16:creationId xmlns:a16="http://schemas.microsoft.com/office/drawing/2014/main" id="{158A97A2-C51B-47E3-5325-402AAEAD6A74}"/>
                    </a:ext>
                  </a:extLst>
                </p14:cNvPr>
                <p14:cNvContentPartPr/>
                <p14:nvPr/>
              </p14:nvContentPartPr>
              <p14:xfrm>
                <a:off x="4862217" y="2958376"/>
                <a:ext cx="177840" cy="51120"/>
              </p14:xfrm>
            </p:contentPart>
          </mc:Choice>
          <mc:Fallback xmlns="">
            <p:pic>
              <p:nvPicPr>
                <p:cNvPr id="134" name="Ink 133">
                  <a:extLst>
                    <a:ext uri="{FF2B5EF4-FFF2-40B4-BE49-F238E27FC236}">
                      <a16:creationId xmlns:a16="http://schemas.microsoft.com/office/drawing/2014/main" id="{158A97A2-C51B-47E3-5325-402AAEAD6A74}"/>
                    </a:ext>
                  </a:extLst>
                </p:cNvPr>
                <p:cNvPicPr/>
                <p:nvPr/>
              </p:nvPicPr>
              <p:blipFill>
                <a:blip r:embed="rId108"/>
                <a:stretch>
                  <a:fillRect/>
                </a:stretch>
              </p:blipFill>
              <p:spPr>
                <a:xfrm>
                  <a:off x="4844217" y="2940736"/>
                  <a:ext cx="213480" cy="86760"/>
                </a:xfrm>
                <a:prstGeom prst="rect">
                  <a:avLst/>
                </a:prstGeom>
              </p:spPr>
            </p:pic>
          </mc:Fallback>
        </mc:AlternateContent>
      </p:grpSp>
      <p:grpSp>
        <p:nvGrpSpPr>
          <p:cNvPr id="135" name="Group 134">
            <a:extLst>
              <a:ext uri="{FF2B5EF4-FFF2-40B4-BE49-F238E27FC236}">
                <a16:creationId xmlns:a16="http://schemas.microsoft.com/office/drawing/2014/main" id="{D5412028-DF11-24F3-9A74-A7608ECA3C69}"/>
              </a:ext>
            </a:extLst>
          </p:cNvPr>
          <p:cNvGrpSpPr/>
          <p:nvPr/>
        </p:nvGrpSpPr>
        <p:grpSpPr>
          <a:xfrm>
            <a:off x="3285057" y="3329536"/>
            <a:ext cx="839160" cy="404280"/>
            <a:chOff x="3285057" y="3329536"/>
            <a:chExt cx="839160" cy="404280"/>
          </a:xfrm>
        </p:grpSpPr>
        <mc:AlternateContent xmlns:mc="http://schemas.openxmlformats.org/markup-compatibility/2006" xmlns:p14="http://schemas.microsoft.com/office/powerpoint/2010/main">
          <mc:Choice Requires="p14">
            <p:contentPart p14:bwMode="auto" r:id="rId109">
              <p14:nvContentPartPr>
                <p14:cNvPr id="136" name="Ink 135">
                  <a:extLst>
                    <a:ext uri="{FF2B5EF4-FFF2-40B4-BE49-F238E27FC236}">
                      <a16:creationId xmlns:a16="http://schemas.microsoft.com/office/drawing/2014/main" id="{DAEEB0DC-4B1A-0618-9226-42AA2F3AF8AC}"/>
                    </a:ext>
                  </a:extLst>
                </p14:cNvPr>
                <p14:cNvContentPartPr/>
                <p14:nvPr/>
              </p14:nvContentPartPr>
              <p14:xfrm>
                <a:off x="3285057" y="3345016"/>
                <a:ext cx="601200" cy="388800"/>
              </p14:xfrm>
            </p:contentPart>
          </mc:Choice>
          <mc:Fallback xmlns="">
            <p:pic>
              <p:nvPicPr>
                <p:cNvPr id="136" name="Ink 135">
                  <a:extLst>
                    <a:ext uri="{FF2B5EF4-FFF2-40B4-BE49-F238E27FC236}">
                      <a16:creationId xmlns:a16="http://schemas.microsoft.com/office/drawing/2014/main" id="{DAEEB0DC-4B1A-0618-9226-42AA2F3AF8AC}"/>
                    </a:ext>
                  </a:extLst>
                </p:cNvPr>
                <p:cNvPicPr/>
                <p:nvPr/>
              </p:nvPicPr>
              <p:blipFill>
                <a:blip r:embed="rId110"/>
                <a:stretch>
                  <a:fillRect/>
                </a:stretch>
              </p:blipFill>
              <p:spPr>
                <a:xfrm>
                  <a:off x="3267057" y="3327376"/>
                  <a:ext cx="636840" cy="424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37" name="Ink 136">
                  <a:extLst>
                    <a:ext uri="{FF2B5EF4-FFF2-40B4-BE49-F238E27FC236}">
                      <a16:creationId xmlns:a16="http://schemas.microsoft.com/office/drawing/2014/main" id="{F7833862-A128-05DC-DC1E-DCFDE707BF29}"/>
                    </a:ext>
                  </a:extLst>
                </p14:cNvPr>
                <p14:cNvContentPartPr/>
                <p14:nvPr/>
              </p14:nvContentPartPr>
              <p14:xfrm>
                <a:off x="3336537" y="3329536"/>
                <a:ext cx="787680" cy="370440"/>
              </p14:xfrm>
            </p:contentPart>
          </mc:Choice>
          <mc:Fallback xmlns="">
            <p:pic>
              <p:nvPicPr>
                <p:cNvPr id="137" name="Ink 136">
                  <a:extLst>
                    <a:ext uri="{FF2B5EF4-FFF2-40B4-BE49-F238E27FC236}">
                      <a16:creationId xmlns:a16="http://schemas.microsoft.com/office/drawing/2014/main" id="{F7833862-A128-05DC-DC1E-DCFDE707BF29}"/>
                    </a:ext>
                  </a:extLst>
                </p:cNvPr>
                <p:cNvPicPr/>
                <p:nvPr/>
              </p:nvPicPr>
              <p:blipFill>
                <a:blip r:embed="rId112"/>
                <a:stretch>
                  <a:fillRect/>
                </a:stretch>
              </p:blipFill>
              <p:spPr>
                <a:xfrm>
                  <a:off x="3318897" y="3311536"/>
                  <a:ext cx="823320" cy="406080"/>
                </a:xfrm>
                <a:prstGeom prst="rect">
                  <a:avLst/>
                </a:prstGeom>
              </p:spPr>
            </p:pic>
          </mc:Fallback>
        </mc:AlternateContent>
      </p:grpSp>
      <p:grpSp>
        <p:nvGrpSpPr>
          <p:cNvPr id="138" name="Group 137">
            <a:extLst>
              <a:ext uri="{FF2B5EF4-FFF2-40B4-BE49-F238E27FC236}">
                <a16:creationId xmlns:a16="http://schemas.microsoft.com/office/drawing/2014/main" id="{6C94E570-CD88-D5CD-202E-9367409A5801}"/>
              </a:ext>
            </a:extLst>
          </p:cNvPr>
          <p:cNvGrpSpPr/>
          <p:nvPr/>
        </p:nvGrpSpPr>
        <p:grpSpPr>
          <a:xfrm>
            <a:off x="559857" y="3334936"/>
            <a:ext cx="836640" cy="419040"/>
            <a:chOff x="559857" y="3334936"/>
            <a:chExt cx="836640" cy="419040"/>
          </a:xfrm>
        </p:grpSpPr>
        <mc:AlternateContent xmlns:mc="http://schemas.openxmlformats.org/markup-compatibility/2006" xmlns:p14="http://schemas.microsoft.com/office/powerpoint/2010/main">
          <mc:Choice Requires="p14">
            <p:contentPart p14:bwMode="auto" r:id="rId113">
              <p14:nvContentPartPr>
                <p14:cNvPr id="140" name="Ink 139">
                  <a:extLst>
                    <a:ext uri="{FF2B5EF4-FFF2-40B4-BE49-F238E27FC236}">
                      <a16:creationId xmlns:a16="http://schemas.microsoft.com/office/drawing/2014/main" id="{C53F6C52-A7BF-78BD-D7AC-163100B10481}"/>
                    </a:ext>
                  </a:extLst>
                </p14:cNvPr>
                <p14:cNvContentPartPr/>
                <p14:nvPr/>
              </p14:nvContentPartPr>
              <p14:xfrm>
                <a:off x="559857" y="3334936"/>
                <a:ext cx="743040" cy="347400"/>
              </p14:xfrm>
            </p:contentPart>
          </mc:Choice>
          <mc:Fallback xmlns="">
            <p:pic>
              <p:nvPicPr>
                <p:cNvPr id="140" name="Ink 139">
                  <a:extLst>
                    <a:ext uri="{FF2B5EF4-FFF2-40B4-BE49-F238E27FC236}">
                      <a16:creationId xmlns:a16="http://schemas.microsoft.com/office/drawing/2014/main" id="{C53F6C52-A7BF-78BD-D7AC-163100B10481}"/>
                    </a:ext>
                  </a:extLst>
                </p:cNvPr>
                <p:cNvPicPr/>
                <p:nvPr/>
              </p:nvPicPr>
              <p:blipFill>
                <a:blip r:embed="rId114"/>
                <a:stretch>
                  <a:fillRect/>
                </a:stretch>
              </p:blipFill>
              <p:spPr>
                <a:xfrm>
                  <a:off x="542217" y="3316936"/>
                  <a:ext cx="778680" cy="383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41" name="Ink 140">
                  <a:extLst>
                    <a:ext uri="{FF2B5EF4-FFF2-40B4-BE49-F238E27FC236}">
                      <a16:creationId xmlns:a16="http://schemas.microsoft.com/office/drawing/2014/main" id="{56E61C27-5F3D-FA5C-3812-BE096EB6E33E}"/>
                    </a:ext>
                  </a:extLst>
                </p14:cNvPr>
                <p14:cNvContentPartPr/>
                <p14:nvPr/>
              </p14:nvContentPartPr>
              <p14:xfrm>
                <a:off x="602337" y="3375616"/>
                <a:ext cx="794160" cy="378360"/>
              </p14:xfrm>
            </p:contentPart>
          </mc:Choice>
          <mc:Fallback xmlns="">
            <p:pic>
              <p:nvPicPr>
                <p:cNvPr id="141" name="Ink 140">
                  <a:extLst>
                    <a:ext uri="{FF2B5EF4-FFF2-40B4-BE49-F238E27FC236}">
                      <a16:creationId xmlns:a16="http://schemas.microsoft.com/office/drawing/2014/main" id="{56E61C27-5F3D-FA5C-3812-BE096EB6E33E}"/>
                    </a:ext>
                  </a:extLst>
                </p:cNvPr>
                <p:cNvPicPr/>
                <p:nvPr/>
              </p:nvPicPr>
              <p:blipFill>
                <a:blip r:embed="rId116"/>
                <a:stretch>
                  <a:fillRect/>
                </a:stretch>
              </p:blipFill>
              <p:spPr>
                <a:xfrm>
                  <a:off x="584337" y="3357976"/>
                  <a:ext cx="829800" cy="414000"/>
                </a:xfrm>
                <a:prstGeom prst="rect">
                  <a:avLst/>
                </a:prstGeom>
              </p:spPr>
            </p:pic>
          </mc:Fallback>
        </mc:AlternateContent>
      </p:grpSp>
      <p:grpSp>
        <p:nvGrpSpPr>
          <p:cNvPr id="17" name="Group 16">
            <a:extLst>
              <a:ext uri="{FF2B5EF4-FFF2-40B4-BE49-F238E27FC236}">
                <a16:creationId xmlns:a16="http://schemas.microsoft.com/office/drawing/2014/main" id="{7CE531C0-1A69-CD9F-76FC-DA327B72B495}"/>
              </a:ext>
            </a:extLst>
          </p:cNvPr>
          <p:cNvGrpSpPr/>
          <p:nvPr/>
        </p:nvGrpSpPr>
        <p:grpSpPr>
          <a:xfrm>
            <a:off x="2278857" y="3361576"/>
            <a:ext cx="506160" cy="283680"/>
            <a:chOff x="2278857" y="3361576"/>
            <a:chExt cx="506160" cy="283680"/>
          </a:xfrm>
        </p:grpSpPr>
        <mc:AlternateContent xmlns:mc="http://schemas.openxmlformats.org/markup-compatibility/2006" xmlns:p14="http://schemas.microsoft.com/office/powerpoint/2010/main">
          <mc:Choice Requires="p14">
            <p:contentPart p14:bwMode="auto" r:id="rId117">
              <p14:nvContentPartPr>
                <p14:cNvPr id="10" name="Ink 9">
                  <a:extLst>
                    <a:ext uri="{FF2B5EF4-FFF2-40B4-BE49-F238E27FC236}">
                      <a16:creationId xmlns:a16="http://schemas.microsoft.com/office/drawing/2014/main" id="{447F5BE8-81FA-E542-B5A8-586DE3A78175}"/>
                    </a:ext>
                  </a:extLst>
                </p14:cNvPr>
                <p14:cNvContentPartPr/>
                <p14:nvPr/>
              </p14:nvContentPartPr>
              <p14:xfrm>
                <a:off x="2278857" y="3388936"/>
                <a:ext cx="20880" cy="232560"/>
              </p14:xfrm>
            </p:contentPart>
          </mc:Choice>
          <mc:Fallback xmlns="">
            <p:pic>
              <p:nvPicPr>
                <p:cNvPr id="10" name="Ink 9">
                  <a:extLst>
                    <a:ext uri="{FF2B5EF4-FFF2-40B4-BE49-F238E27FC236}">
                      <a16:creationId xmlns:a16="http://schemas.microsoft.com/office/drawing/2014/main" id="{447F5BE8-81FA-E542-B5A8-586DE3A78175}"/>
                    </a:ext>
                  </a:extLst>
                </p:cNvPr>
                <p:cNvPicPr/>
                <p:nvPr/>
              </p:nvPicPr>
              <p:blipFill>
                <a:blip r:embed="rId118"/>
                <a:stretch>
                  <a:fillRect/>
                </a:stretch>
              </p:blipFill>
              <p:spPr>
                <a:xfrm>
                  <a:off x="2261217" y="3370936"/>
                  <a:ext cx="565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1" name="Ink 10">
                  <a:extLst>
                    <a:ext uri="{FF2B5EF4-FFF2-40B4-BE49-F238E27FC236}">
                      <a16:creationId xmlns:a16="http://schemas.microsoft.com/office/drawing/2014/main" id="{02BDED80-C6B4-1A50-3421-4463DD2DBF9D}"/>
                    </a:ext>
                  </a:extLst>
                </p14:cNvPr>
                <p14:cNvContentPartPr/>
                <p14:nvPr/>
              </p14:nvContentPartPr>
              <p14:xfrm>
                <a:off x="2465337" y="3410536"/>
                <a:ext cx="216720" cy="234720"/>
              </p14:xfrm>
            </p:contentPart>
          </mc:Choice>
          <mc:Fallback xmlns="">
            <p:pic>
              <p:nvPicPr>
                <p:cNvPr id="11" name="Ink 10">
                  <a:extLst>
                    <a:ext uri="{FF2B5EF4-FFF2-40B4-BE49-F238E27FC236}">
                      <a16:creationId xmlns:a16="http://schemas.microsoft.com/office/drawing/2014/main" id="{02BDED80-C6B4-1A50-3421-4463DD2DBF9D}"/>
                    </a:ext>
                  </a:extLst>
                </p:cNvPr>
                <p:cNvPicPr/>
                <p:nvPr/>
              </p:nvPicPr>
              <p:blipFill>
                <a:blip r:embed="rId120"/>
                <a:stretch>
                  <a:fillRect/>
                </a:stretch>
              </p:blipFill>
              <p:spPr>
                <a:xfrm>
                  <a:off x="2447697" y="3392536"/>
                  <a:ext cx="2523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4" name="Ink 13">
                  <a:extLst>
                    <a:ext uri="{FF2B5EF4-FFF2-40B4-BE49-F238E27FC236}">
                      <a16:creationId xmlns:a16="http://schemas.microsoft.com/office/drawing/2014/main" id="{503C396B-3482-209F-355F-A68AE166684C}"/>
                    </a:ext>
                  </a:extLst>
                </p14:cNvPr>
                <p14:cNvContentPartPr/>
                <p14:nvPr/>
              </p14:nvContentPartPr>
              <p14:xfrm>
                <a:off x="2536257" y="3361576"/>
                <a:ext cx="248760" cy="72720"/>
              </p14:xfrm>
            </p:contentPart>
          </mc:Choice>
          <mc:Fallback xmlns="">
            <p:pic>
              <p:nvPicPr>
                <p:cNvPr id="14" name="Ink 13">
                  <a:extLst>
                    <a:ext uri="{FF2B5EF4-FFF2-40B4-BE49-F238E27FC236}">
                      <a16:creationId xmlns:a16="http://schemas.microsoft.com/office/drawing/2014/main" id="{503C396B-3482-209F-355F-A68AE166684C}"/>
                    </a:ext>
                  </a:extLst>
                </p:cNvPr>
                <p:cNvPicPr/>
                <p:nvPr/>
              </p:nvPicPr>
              <p:blipFill>
                <a:blip r:embed="rId122"/>
                <a:stretch>
                  <a:fillRect/>
                </a:stretch>
              </p:blipFill>
              <p:spPr>
                <a:xfrm>
                  <a:off x="2518617" y="3343576"/>
                  <a:ext cx="284400" cy="108360"/>
                </a:xfrm>
                <a:prstGeom prst="rect">
                  <a:avLst/>
                </a:prstGeom>
              </p:spPr>
            </p:pic>
          </mc:Fallback>
        </mc:AlternateContent>
      </p:grpSp>
      <p:grpSp>
        <p:nvGrpSpPr>
          <p:cNvPr id="24" name="Group 23">
            <a:extLst>
              <a:ext uri="{FF2B5EF4-FFF2-40B4-BE49-F238E27FC236}">
                <a16:creationId xmlns:a16="http://schemas.microsoft.com/office/drawing/2014/main" id="{0F4EFB8E-15D0-6CE6-4B0D-7EC425142E25}"/>
              </a:ext>
            </a:extLst>
          </p:cNvPr>
          <p:cNvGrpSpPr/>
          <p:nvPr/>
        </p:nvGrpSpPr>
        <p:grpSpPr>
          <a:xfrm>
            <a:off x="4457577" y="3404776"/>
            <a:ext cx="849960" cy="265320"/>
            <a:chOff x="4457577" y="3404776"/>
            <a:chExt cx="849960" cy="265320"/>
          </a:xfrm>
        </p:grpSpPr>
        <mc:AlternateContent xmlns:mc="http://schemas.openxmlformats.org/markup-compatibility/2006" xmlns:p14="http://schemas.microsoft.com/office/powerpoint/2010/main">
          <mc:Choice Requires="p14">
            <p:contentPart p14:bwMode="auto" r:id="rId123">
              <p14:nvContentPartPr>
                <p14:cNvPr id="18" name="Ink 17">
                  <a:extLst>
                    <a:ext uri="{FF2B5EF4-FFF2-40B4-BE49-F238E27FC236}">
                      <a16:creationId xmlns:a16="http://schemas.microsoft.com/office/drawing/2014/main" id="{A2DDB89A-4E6B-344C-5969-9FEBBFB35ECC}"/>
                    </a:ext>
                  </a:extLst>
                </p14:cNvPr>
                <p14:cNvContentPartPr/>
                <p14:nvPr/>
              </p14:nvContentPartPr>
              <p14:xfrm>
                <a:off x="4457577" y="3415216"/>
                <a:ext cx="205920" cy="170640"/>
              </p14:xfrm>
            </p:contentPart>
          </mc:Choice>
          <mc:Fallback xmlns="">
            <p:pic>
              <p:nvPicPr>
                <p:cNvPr id="18" name="Ink 17">
                  <a:extLst>
                    <a:ext uri="{FF2B5EF4-FFF2-40B4-BE49-F238E27FC236}">
                      <a16:creationId xmlns:a16="http://schemas.microsoft.com/office/drawing/2014/main" id="{A2DDB89A-4E6B-344C-5969-9FEBBFB35ECC}"/>
                    </a:ext>
                  </a:extLst>
                </p:cNvPr>
                <p:cNvPicPr/>
                <p:nvPr/>
              </p:nvPicPr>
              <p:blipFill>
                <a:blip r:embed="rId124"/>
                <a:stretch>
                  <a:fillRect/>
                </a:stretch>
              </p:blipFill>
              <p:spPr>
                <a:xfrm>
                  <a:off x="4439577" y="3397216"/>
                  <a:ext cx="2415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9" name="Ink 18">
                  <a:extLst>
                    <a:ext uri="{FF2B5EF4-FFF2-40B4-BE49-F238E27FC236}">
                      <a16:creationId xmlns:a16="http://schemas.microsoft.com/office/drawing/2014/main" id="{ED16EA2C-F1FE-0FF3-8830-E3DF1479ADD0}"/>
                    </a:ext>
                  </a:extLst>
                </p14:cNvPr>
                <p14:cNvContentPartPr/>
                <p14:nvPr/>
              </p14:nvContentPartPr>
              <p14:xfrm>
                <a:off x="4591137" y="3448696"/>
                <a:ext cx="24120" cy="221400"/>
              </p14:xfrm>
            </p:contentPart>
          </mc:Choice>
          <mc:Fallback xmlns="">
            <p:pic>
              <p:nvPicPr>
                <p:cNvPr id="19" name="Ink 18">
                  <a:extLst>
                    <a:ext uri="{FF2B5EF4-FFF2-40B4-BE49-F238E27FC236}">
                      <a16:creationId xmlns:a16="http://schemas.microsoft.com/office/drawing/2014/main" id="{ED16EA2C-F1FE-0FF3-8830-E3DF1479ADD0}"/>
                    </a:ext>
                  </a:extLst>
                </p:cNvPr>
                <p:cNvPicPr/>
                <p:nvPr/>
              </p:nvPicPr>
              <p:blipFill>
                <a:blip r:embed="rId126"/>
                <a:stretch>
                  <a:fillRect/>
                </a:stretch>
              </p:blipFill>
              <p:spPr>
                <a:xfrm>
                  <a:off x="4573497" y="3430696"/>
                  <a:ext cx="5976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1" name="Ink 20">
                  <a:extLst>
                    <a:ext uri="{FF2B5EF4-FFF2-40B4-BE49-F238E27FC236}">
                      <a16:creationId xmlns:a16="http://schemas.microsoft.com/office/drawing/2014/main" id="{CBD35DE8-9867-A8EC-FF9B-EF3660F92687}"/>
                    </a:ext>
                  </a:extLst>
                </p14:cNvPr>
                <p14:cNvContentPartPr/>
                <p14:nvPr/>
              </p14:nvContentPartPr>
              <p14:xfrm>
                <a:off x="4775457" y="3425656"/>
                <a:ext cx="195480" cy="214560"/>
              </p14:xfrm>
            </p:contentPart>
          </mc:Choice>
          <mc:Fallback xmlns="">
            <p:pic>
              <p:nvPicPr>
                <p:cNvPr id="21" name="Ink 20">
                  <a:extLst>
                    <a:ext uri="{FF2B5EF4-FFF2-40B4-BE49-F238E27FC236}">
                      <a16:creationId xmlns:a16="http://schemas.microsoft.com/office/drawing/2014/main" id="{CBD35DE8-9867-A8EC-FF9B-EF3660F92687}"/>
                    </a:ext>
                  </a:extLst>
                </p:cNvPr>
                <p:cNvPicPr/>
                <p:nvPr/>
              </p:nvPicPr>
              <p:blipFill>
                <a:blip r:embed="rId128"/>
                <a:stretch>
                  <a:fillRect/>
                </a:stretch>
              </p:blipFill>
              <p:spPr>
                <a:xfrm>
                  <a:off x="4757457" y="3407656"/>
                  <a:ext cx="23112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2" name="Ink 21">
                  <a:extLst>
                    <a:ext uri="{FF2B5EF4-FFF2-40B4-BE49-F238E27FC236}">
                      <a16:creationId xmlns:a16="http://schemas.microsoft.com/office/drawing/2014/main" id="{441FA7A2-9DCE-0EC8-8648-6F9DF4619759}"/>
                    </a:ext>
                  </a:extLst>
                </p14:cNvPr>
                <p14:cNvContentPartPr/>
                <p14:nvPr/>
              </p14:nvContentPartPr>
              <p14:xfrm>
                <a:off x="5072457" y="3428536"/>
                <a:ext cx="151200" cy="196920"/>
              </p14:xfrm>
            </p:contentPart>
          </mc:Choice>
          <mc:Fallback xmlns="">
            <p:pic>
              <p:nvPicPr>
                <p:cNvPr id="22" name="Ink 21">
                  <a:extLst>
                    <a:ext uri="{FF2B5EF4-FFF2-40B4-BE49-F238E27FC236}">
                      <a16:creationId xmlns:a16="http://schemas.microsoft.com/office/drawing/2014/main" id="{441FA7A2-9DCE-0EC8-8648-6F9DF4619759}"/>
                    </a:ext>
                  </a:extLst>
                </p:cNvPr>
                <p:cNvPicPr/>
                <p:nvPr/>
              </p:nvPicPr>
              <p:blipFill>
                <a:blip r:embed="rId130"/>
                <a:stretch>
                  <a:fillRect/>
                </a:stretch>
              </p:blipFill>
              <p:spPr>
                <a:xfrm>
                  <a:off x="5054457" y="3410536"/>
                  <a:ext cx="1868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3" name="Ink 22">
                  <a:extLst>
                    <a:ext uri="{FF2B5EF4-FFF2-40B4-BE49-F238E27FC236}">
                      <a16:creationId xmlns:a16="http://schemas.microsoft.com/office/drawing/2014/main" id="{8E070CAD-D8B1-F47E-AE43-2B6996CA8AC4}"/>
                    </a:ext>
                  </a:extLst>
                </p14:cNvPr>
                <p14:cNvContentPartPr/>
                <p14:nvPr/>
              </p14:nvContentPartPr>
              <p14:xfrm>
                <a:off x="5099817" y="3404776"/>
                <a:ext cx="207720" cy="46800"/>
              </p14:xfrm>
            </p:contentPart>
          </mc:Choice>
          <mc:Fallback xmlns="">
            <p:pic>
              <p:nvPicPr>
                <p:cNvPr id="23" name="Ink 22">
                  <a:extLst>
                    <a:ext uri="{FF2B5EF4-FFF2-40B4-BE49-F238E27FC236}">
                      <a16:creationId xmlns:a16="http://schemas.microsoft.com/office/drawing/2014/main" id="{8E070CAD-D8B1-F47E-AE43-2B6996CA8AC4}"/>
                    </a:ext>
                  </a:extLst>
                </p:cNvPr>
                <p:cNvPicPr/>
                <p:nvPr/>
              </p:nvPicPr>
              <p:blipFill>
                <a:blip r:embed="rId132"/>
                <a:stretch>
                  <a:fillRect/>
                </a:stretch>
              </p:blipFill>
              <p:spPr>
                <a:xfrm>
                  <a:off x="5081817" y="3386776"/>
                  <a:ext cx="243360" cy="82440"/>
                </a:xfrm>
                <a:prstGeom prst="rect">
                  <a:avLst/>
                </a:prstGeom>
              </p:spPr>
            </p:pic>
          </mc:Fallback>
        </mc:AlternateContent>
      </p:grpSp>
      <p:grpSp>
        <p:nvGrpSpPr>
          <p:cNvPr id="25" name="Group 24">
            <a:extLst>
              <a:ext uri="{FF2B5EF4-FFF2-40B4-BE49-F238E27FC236}">
                <a16:creationId xmlns:a16="http://schemas.microsoft.com/office/drawing/2014/main" id="{34063784-1863-9273-20C6-5D292F7128F4}"/>
              </a:ext>
            </a:extLst>
          </p:cNvPr>
          <p:cNvGrpSpPr/>
          <p:nvPr/>
        </p:nvGrpSpPr>
        <p:grpSpPr>
          <a:xfrm>
            <a:off x="722577" y="4384336"/>
            <a:ext cx="720000" cy="327240"/>
            <a:chOff x="722577" y="4384336"/>
            <a:chExt cx="720000" cy="327240"/>
          </a:xfrm>
        </p:grpSpPr>
        <mc:AlternateContent xmlns:mc="http://schemas.openxmlformats.org/markup-compatibility/2006" xmlns:p14="http://schemas.microsoft.com/office/powerpoint/2010/main">
          <mc:Choice Requires="p14">
            <p:contentPart p14:bwMode="auto" r:id="rId133">
              <p14:nvContentPartPr>
                <p14:cNvPr id="2" name="Ink 1">
                  <a:extLst>
                    <a:ext uri="{FF2B5EF4-FFF2-40B4-BE49-F238E27FC236}">
                      <a16:creationId xmlns:a16="http://schemas.microsoft.com/office/drawing/2014/main" id="{35343A06-74E9-8B5E-D0FC-E3AB2394E117}"/>
                    </a:ext>
                  </a:extLst>
                </p14:cNvPr>
                <p14:cNvContentPartPr/>
                <p14:nvPr/>
              </p14:nvContentPartPr>
              <p14:xfrm>
                <a:off x="722577" y="4384336"/>
                <a:ext cx="192240" cy="224640"/>
              </p14:xfrm>
            </p:contentPart>
          </mc:Choice>
          <mc:Fallback xmlns="">
            <p:pic>
              <p:nvPicPr>
                <p:cNvPr id="2" name="Ink 1">
                  <a:extLst>
                    <a:ext uri="{FF2B5EF4-FFF2-40B4-BE49-F238E27FC236}">
                      <a16:creationId xmlns:a16="http://schemas.microsoft.com/office/drawing/2014/main" id="{35343A06-74E9-8B5E-D0FC-E3AB2394E117}"/>
                    </a:ext>
                  </a:extLst>
                </p:cNvPr>
                <p:cNvPicPr/>
                <p:nvPr/>
              </p:nvPicPr>
              <p:blipFill>
                <a:blip r:embed="rId134"/>
                <a:stretch>
                  <a:fillRect/>
                </a:stretch>
              </p:blipFill>
              <p:spPr>
                <a:xfrm>
                  <a:off x="704937" y="4366696"/>
                  <a:ext cx="22788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3" name="Ink 2">
                  <a:extLst>
                    <a:ext uri="{FF2B5EF4-FFF2-40B4-BE49-F238E27FC236}">
                      <a16:creationId xmlns:a16="http://schemas.microsoft.com/office/drawing/2014/main" id="{497307C1-6AF9-F1A0-36A2-C38885B05FA3}"/>
                    </a:ext>
                  </a:extLst>
                </p14:cNvPr>
                <p14:cNvContentPartPr/>
                <p14:nvPr/>
              </p14:nvContentPartPr>
              <p14:xfrm>
                <a:off x="848217" y="4481896"/>
                <a:ext cx="38160" cy="229680"/>
              </p14:xfrm>
            </p:contentPart>
          </mc:Choice>
          <mc:Fallback xmlns="">
            <p:pic>
              <p:nvPicPr>
                <p:cNvPr id="3" name="Ink 2">
                  <a:extLst>
                    <a:ext uri="{FF2B5EF4-FFF2-40B4-BE49-F238E27FC236}">
                      <a16:creationId xmlns:a16="http://schemas.microsoft.com/office/drawing/2014/main" id="{497307C1-6AF9-F1A0-36A2-C38885B05FA3}"/>
                    </a:ext>
                  </a:extLst>
                </p:cNvPr>
                <p:cNvPicPr/>
                <p:nvPr/>
              </p:nvPicPr>
              <p:blipFill>
                <a:blip r:embed="rId136"/>
                <a:stretch>
                  <a:fillRect/>
                </a:stretch>
              </p:blipFill>
              <p:spPr>
                <a:xfrm>
                  <a:off x="830577" y="4463896"/>
                  <a:ext cx="738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4" name="Ink 3">
                  <a:extLst>
                    <a:ext uri="{FF2B5EF4-FFF2-40B4-BE49-F238E27FC236}">
                      <a16:creationId xmlns:a16="http://schemas.microsoft.com/office/drawing/2014/main" id="{0B49BDBB-2A1D-731B-99B3-2ADF302A9BDD}"/>
                    </a:ext>
                  </a:extLst>
                </p14:cNvPr>
                <p14:cNvContentPartPr/>
                <p14:nvPr/>
              </p14:nvContentPartPr>
              <p14:xfrm>
                <a:off x="1016697" y="4448056"/>
                <a:ext cx="117360" cy="253800"/>
              </p14:xfrm>
            </p:contentPart>
          </mc:Choice>
          <mc:Fallback xmlns="">
            <p:pic>
              <p:nvPicPr>
                <p:cNvPr id="4" name="Ink 3">
                  <a:extLst>
                    <a:ext uri="{FF2B5EF4-FFF2-40B4-BE49-F238E27FC236}">
                      <a16:creationId xmlns:a16="http://schemas.microsoft.com/office/drawing/2014/main" id="{0B49BDBB-2A1D-731B-99B3-2ADF302A9BDD}"/>
                    </a:ext>
                  </a:extLst>
                </p:cNvPr>
                <p:cNvPicPr/>
                <p:nvPr/>
              </p:nvPicPr>
              <p:blipFill>
                <a:blip r:embed="rId138"/>
                <a:stretch>
                  <a:fillRect/>
                </a:stretch>
              </p:blipFill>
              <p:spPr>
                <a:xfrm>
                  <a:off x="999057" y="4430056"/>
                  <a:ext cx="1530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5" name="Ink 4">
                  <a:extLst>
                    <a:ext uri="{FF2B5EF4-FFF2-40B4-BE49-F238E27FC236}">
                      <a16:creationId xmlns:a16="http://schemas.microsoft.com/office/drawing/2014/main" id="{344EC301-6A4B-9CE4-DC9E-745BA2A4EE67}"/>
                    </a:ext>
                  </a:extLst>
                </p14:cNvPr>
                <p14:cNvContentPartPr/>
                <p14:nvPr/>
              </p14:nvContentPartPr>
              <p14:xfrm>
                <a:off x="1255737" y="4475776"/>
                <a:ext cx="149040" cy="212040"/>
              </p14:xfrm>
            </p:contentPart>
          </mc:Choice>
          <mc:Fallback xmlns="">
            <p:pic>
              <p:nvPicPr>
                <p:cNvPr id="5" name="Ink 4">
                  <a:extLst>
                    <a:ext uri="{FF2B5EF4-FFF2-40B4-BE49-F238E27FC236}">
                      <a16:creationId xmlns:a16="http://schemas.microsoft.com/office/drawing/2014/main" id="{344EC301-6A4B-9CE4-DC9E-745BA2A4EE67}"/>
                    </a:ext>
                  </a:extLst>
                </p:cNvPr>
                <p:cNvPicPr/>
                <p:nvPr/>
              </p:nvPicPr>
              <p:blipFill>
                <a:blip r:embed="rId140"/>
                <a:stretch>
                  <a:fillRect/>
                </a:stretch>
              </p:blipFill>
              <p:spPr>
                <a:xfrm>
                  <a:off x="1238097" y="4457776"/>
                  <a:ext cx="18468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6" name="Ink 5">
                  <a:extLst>
                    <a:ext uri="{FF2B5EF4-FFF2-40B4-BE49-F238E27FC236}">
                      <a16:creationId xmlns:a16="http://schemas.microsoft.com/office/drawing/2014/main" id="{483E319F-9E65-2C71-E3E2-47DAB0F14DDA}"/>
                    </a:ext>
                  </a:extLst>
                </p14:cNvPr>
                <p14:cNvContentPartPr/>
                <p14:nvPr/>
              </p14:nvContentPartPr>
              <p14:xfrm>
                <a:off x="1269417" y="4445896"/>
                <a:ext cx="173160" cy="64080"/>
              </p14:xfrm>
            </p:contentPart>
          </mc:Choice>
          <mc:Fallback xmlns="">
            <p:pic>
              <p:nvPicPr>
                <p:cNvPr id="6" name="Ink 5">
                  <a:extLst>
                    <a:ext uri="{FF2B5EF4-FFF2-40B4-BE49-F238E27FC236}">
                      <a16:creationId xmlns:a16="http://schemas.microsoft.com/office/drawing/2014/main" id="{483E319F-9E65-2C71-E3E2-47DAB0F14DDA}"/>
                    </a:ext>
                  </a:extLst>
                </p:cNvPr>
                <p:cNvPicPr/>
                <p:nvPr/>
              </p:nvPicPr>
              <p:blipFill>
                <a:blip r:embed="rId142"/>
                <a:stretch>
                  <a:fillRect/>
                </a:stretch>
              </p:blipFill>
              <p:spPr>
                <a:xfrm>
                  <a:off x="1251777" y="4428256"/>
                  <a:ext cx="208800" cy="99720"/>
                </a:xfrm>
                <a:prstGeom prst="rect">
                  <a:avLst/>
                </a:prstGeom>
              </p:spPr>
            </p:pic>
          </mc:Fallback>
        </mc:AlternateContent>
      </p:grpSp>
      <p:grpSp>
        <p:nvGrpSpPr>
          <p:cNvPr id="20" name="Group 19">
            <a:extLst>
              <a:ext uri="{FF2B5EF4-FFF2-40B4-BE49-F238E27FC236}">
                <a16:creationId xmlns:a16="http://schemas.microsoft.com/office/drawing/2014/main" id="{124A58BB-06E6-3249-7203-D72FF5B33344}"/>
              </a:ext>
            </a:extLst>
          </p:cNvPr>
          <p:cNvGrpSpPr/>
          <p:nvPr/>
        </p:nvGrpSpPr>
        <p:grpSpPr>
          <a:xfrm>
            <a:off x="1682337" y="4425736"/>
            <a:ext cx="857880" cy="291960"/>
            <a:chOff x="1682337" y="4425736"/>
            <a:chExt cx="857880" cy="291960"/>
          </a:xfrm>
        </p:grpSpPr>
        <mc:AlternateContent xmlns:mc="http://schemas.openxmlformats.org/markup-compatibility/2006" xmlns:p14="http://schemas.microsoft.com/office/powerpoint/2010/main">
          <mc:Choice Requires="p14">
            <p:contentPart p14:bwMode="auto" r:id="rId143">
              <p14:nvContentPartPr>
                <p14:cNvPr id="7" name="Ink 6">
                  <a:extLst>
                    <a:ext uri="{FF2B5EF4-FFF2-40B4-BE49-F238E27FC236}">
                      <a16:creationId xmlns:a16="http://schemas.microsoft.com/office/drawing/2014/main" id="{A58C7C8E-DD7A-3CAE-9465-5AC3C8ABC4B1}"/>
                    </a:ext>
                  </a:extLst>
                </p14:cNvPr>
                <p14:cNvContentPartPr/>
                <p14:nvPr/>
              </p14:nvContentPartPr>
              <p14:xfrm>
                <a:off x="1794657" y="4425736"/>
                <a:ext cx="7200" cy="5040"/>
              </p14:xfrm>
            </p:contentPart>
          </mc:Choice>
          <mc:Fallback xmlns="">
            <p:pic>
              <p:nvPicPr>
                <p:cNvPr id="7" name="Ink 6">
                  <a:extLst>
                    <a:ext uri="{FF2B5EF4-FFF2-40B4-BE49-F238E27FC236}">
                      <a16:creationId xmlns:a16="http://schemas.microsoft.com/office/drawing/2014/main" id="{A58C7C8E-DD7A-3CAE-9465-5AC3C8ABC4B1}"/>
                    </a:ext>
                  </a:extLst>
                </p:cNvPr>
                <p:cNvPicPr/>
                <p:nvPr/>
              </p:nvPicPr>
              <p:blipFill>
                <a:blip r:embed="rId144"/>
                <a:stretch>
                  <a:fillRect/>
                </a:stretch>
              </p:blipFill>
              <p:spPr>
                <a:xfrm>
                  <a:off x="1777017" y="4407736"/>
                  <a:ext cx="4284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8" name="Ink 7">
                  <a:extLst>
                    <a:ext uri="{FF2B5EF4-FFF2-40B4-BE49-F238E27FC236}">
                      <a16:creationId xmlns:a16="http://schemas.microsoft.com/office/drawing/2014/main" id="{086F88C4-C213-20E1-B59A-840DB4637FEC}"/>
                    </a:ext>
                  </a:extLst>
                </p14:cNvPr>
                <p14:cNvContentPartPr/>
                <p14:nvPr/>
              </p14:nvContentPartPr>
              <p14:xfrm>
                <a:off x="1682337" y="4537336"/>
                <a:ext cx="240120" cy="164520"/>
              </p14:xfrm>
            </p:contentPart>
          </mc:Choice>
          <mc:Fallback xmlns="">
            <p:pic>
              <p:nvPicPr>
                <p:cNvPr id="8" name="Ink 7">
                  <a:extLst>
                    <a:ext uri="{FF2B5EF4-FFF2-40B4-BE49-F238E27FC236}">
                      <a16:creationId xmlns:a16="http://schemas.microsoft.com/office/drawing/2014/main" id="{086F88C4-C213-20E1-B59A-840DB4637FEC}"/>
                    </a:ext>
                  </a:extLst>
                </p:cNvPr>
                <p:cNvPicPr/>
                <p:nvPr/>
              </p:nvPicPr>
              <p:blipFill>
                <a:blip r:embed="rId146"/>
                <a:stretch>
                  <a:fillRect/>
                </a:stretch>
              </p:blipFill>
              <p:spPr>
                <a:xfrm>
                  <a:off x="1664337" y="4519336"/>
                  <a:ext cx="275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9" name="Ink 8">
                  <a:extLst>
                    <a:ext uri="{FF2B5EF4-FFF2-40B4-BE49-F238E27FC236}">
                      <a16:creationId xmlns:a16="http://schemas.microsoft.com/office/drawing/2014/main" id="{C14E6566-2785-5E79-B843-77F7082D4E9B}"/>
                    </a:ext>
                  </a:extLst>
                </p14:cNvPr>
                <p14:cNvContentPartPr/>
                <p14:nvPr/>
              </p14:nvContentPartPr>
              <p14:xfrm>
                <a:off x="2095977" y="4452736"/>
                <a:ext cx="40320" cy="236160"/>
              </p14:xfrm>
            </p:contentPart>
          </mc:Choice>
          <mc:Fallback xmlns="">
            <p:pic>
              <p:nvPicPr>
                <p:cNvPr id="9" name="Ink 8">
                  <a:extLst>
                    <a:ext uri="{FF2B5EF4-FFF2-40B4-BE49-F238E27FC236}">
                      <a16:creationId xmlns:a16="http://schemas.microsoft.com/office/drawing/2014/main" id="{C14E6566-2785-5E79-B843-77F7082D4E9B}"/>
                    </a:ext>
                  </a:extLst>
                </p:cNvPr>
                <p:cNvPicPr/>
                <p:nvPr/>
              </p:nvPicPr>
              <p:blipFill>
                <a:blip r:embed="rId148"/>
                <a:stretch>
                  <a:fillRect/>
                </a:stretch>
              </p:blipFill>
              <p:spPr>
                <a:xfrm>
                  <a:off x="2077977" y="4435096"/>
                  <a:ext cx="759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2" name="Ink 11">
                  <a:extLst>
                    <a:ext uri="{FF2B5EF4-FFF2-40B4-BE49-F238E27FC236}">
                      <a16:creationId xmlns:a16="http://schemas.microsoft.com/office/drawing/2014/main" id="{DC5F3EE4-07A0-0691-24D6-71C54F717ACB}"/>
                    </a:ext>
                  </a:extLst>
                </p14:cNvPr>
                <p14:cNvContentPartPr/>
                <p14:nvPr/>
              </p14:nvContentPartPr>
              <p14:xfrm>
                <a:off x="2302977" y="4472896"/>
                <a:ext cx="193320" cy="244800"/>
              </p14:xfrm>
            </p:contentPart>
          </mc:Choice>
          <mc:Fallback xmlns="">
            <p:pic>
              <p:nvPicPr>
                <p:cNvPr id="12" name="Ink 11">
                  <a:extLst>
                    <a:ext uri="{FF2B5EF4-FFF2-40B4-BE49-F238E27FC236}">
                      <a16:creationId xmlns:a16="http://schemas.microsoft.com/office/drawing/2014/main" id="{DC5F3EE4-07A0-0691-24D6-71C54F717ACB}"/>
                    </a:ext>
                  </a:extLst>
                </p:cNvPr>
                <p:cNvPicPr/>
                <p:nvPr/>
              </p:nvPicPr>
              <p:blipFill>
                <a:blip r:embed="rId150"/>
                <a:stretch>
                  <a:fillRect/>
                </a:stretch>
              </p:blipFill>
              <p:spPr>
                <a:xfrm>
                  <a:off x="2284977" y="4455256"/>
                  <a:ext cx="2289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3" name="Ink 12">
                  <a:extLst>
                    <a:ext uri="{FF2B5EF4-FFF2-40B4-BE49-F238E27FC236}">
                      <a16:creationId xmlns:a16="http://schemas.microsoft.com/office/drawing/2014/main" id="{CEC0D294-0E01-0892-CBF2-7F2DCC2BA400}"/>
                    </a:ext>
                  </a:extLst>
                </p14:cNvPr>
                <p14:cNvContentPartPr/>
                <p14:nvPr/>
              </p14:nvContentPartPr>
              <p14:xfrm>
                <a:off x="2324577" y="4458856"/>
                <a:ext cx="215640" cy="56520"/>
              </p14:xfrm>
            </p:contentPart>
          </mc:Choice>
          <mc:Fallback xmlns="">
            <p:pic>
              <p:nvPicPr>
                <p:cNvPr id="13" name="Ink 12">
                  <a:extLst>
                    <a:ext uri="{FF2B5EF4-FFF2-40B4-BE49-F238E27FC236}">
                      <a16:creationId xmlns:a16="http://schemas.microsoft.com/office/drawing/2014/main" id="{CEC0D294-0E01-0892-CBF2-7F2DCC2BA400}"/>
                    </a:ext>
                  </a:extLst>
                </p:cNvPr>
                <p:cNvPicPr/>
                <p:nvPr/>
              </p:nvPicPr>
              <p:blipFill>
                <a:blip r:embed="rId152"/>
                <a:stretch>
                  <a:fillRect/>
                </a:stretch>
              </p:blipFill>
              <p:spPr>
                <a:xfrm>
                  <a:off x="2306577" y="4440856"/>
                  <a:ext cx="251280" cy="92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5" name="Ink 14">
                <a:extLst>
                  <a:ext uri="{FF2B5EF4-FFF2-40B4-BE49-F238E27FC236}">
                    <a16:creationId xmlns:a16="http://schemas.microsoft.com/office/drawing/2014/main" id="{B0FB50E4-4187-8A14-D28D-0F5170813D6B}"/>
                  </a:ext>
                </a:extLst>
              </p14:cNvPr>
              <p14:cNvContentPartPr/>
              <p14:nvPr/>
            </p14:nvContentPartPr>
            <p14:xfrm>
              <a:off x="2954577" y="4530496"/>
              <a:ext cx="199080" cy="15480"/>
            </p14:xfrm>
          </p:contentPart>
        </mc:Choice>
        <mc:Fallback xmlns="">
          <p:pic>
            <p:nvPicPr>
              <p:cNvPr id="15" name="Ink 14">
                <a:extLst>
                  <a:ext uri="{FF2B5EF4-FFF2-40B4-BE49-F238E27FC236}">
                    <a16:creationId xmlns:a16="http://schemas.microsoft.com/office/drawing/2014/main" id="{B0FB50E4-4187-8A14-D28D-0F5170813D6B}"/>
                  </a:ext>
                </a:extLst>
              </p:cNvPr>
              <p:cNvPicPr/>
              <p:nvPr/>
            </p:nvPicPr>
            <p:blipFill>
              <a:blip r:embed="rId154"/>
              <a:stretch>
                <a:fillRect/>
              </a:stretch>
            </p:blipFill>
            <p:spPr>
              <a:xfrm>
                <a:off x="2936577" y="4512496"/>
                <a:ext cx="2347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6" name="Ink 15">
                <a:extLst>
                  <a:ext uri="{FF2B5EF4-FFF2-40B4-BE49-F238E27FC236}">
                    <a16:creationId xmlns:a16="http://schemas.microsoft.com/office/drawing/2014/main" id="{D2CD23E4-A14A-EAC6-8EE2-1B6FCC4EF847}"/>
                  </a:ext>
                </a:extLst>
              </p14:cNvPr>
              <p14:cNvContentPartPr/>
              <p14:nvPr/>
            </p14:nvContentPartPr>
            <p14:xfrm>
              <a:off x="2961417" y="4684936"/>
              <a:ext cx="235800" cy="11520"/>
            </p14:xfrm>
          </p:contentPart>
        </mc:Choice>
        <mc:Fallback xmlns="">
          <p:pic>
            <p:nvPicPr>
              <p:cNvPr id="16" name="Ink 15">
                <a:extLst>
                  <a:ext uri="{FF2B5EF4-FFF2-40B4-BE49-F238E27FC236}">
                    <a16:creationId xmlns:a16="http://schemas.microsoft.com/office/drawing/2014/main" id="{D2CD23E4-A14A-EAC6-8EE2-1B6FCC4EF847}"/>
                  </a:ext>
                </a:extLst>
              </p:cNvPr>
              <p:cNvPicPr/>
              <p:nvPr/>
            </p:nvPicPr>
            <p:blipFill>
              <a:blip r:embed="rId156"/>
              <a:stretch>
                <a:fillRect/>
              </a:stretch>
            </p:blipFill>
            <p:spPr>
              <a:xfrm>
                <a:off x="2943777" y="4667296"/>
                <a:ext cx="271440" cy="47160"/>
              </a:xfrm>
              <a:prstGeom prst="rect">
                <a:avLst/>
              </a:prstGeom>
            </p:spPr>
          </p:pic>
        </mc:Fallback>
      </mc:AlternateContent>
      <p:grpSp>
        <p:nvGrpSpPr>
          <p:cNvPr id="32" name="Group 31">
            <a:extLst>
              <a:ext uri="{FF2B5EF4-FFF2-40B4-BE49-F238E27FC236}">
                <a16:creationId xmlns:a16="http://schemas.microsoft.com/office/drawing/2014/main" id="{3D80BA77-F60A-F936-00DB-F688FF6200B0}"/>
              </a:ext>
            </a:extLst>
          </p:cNvPr>
          <p:cNvGrpSpPr/>
          <p:nvPr/>
        </p:nvGrpSpPr>
        <p:grpSpPr>
          <a:xfrm>
            <a:off x="3629217" y="4138096"/>
            <a:ext cx="1715040" cy="897120"/>
            <a:chOff x="3629217" y="4138096"/>
            <a:chExt cx="1715040" cy="897120"/>
          </a:xfrm>
        </p:grpSpPr>
        <mc:AlternateContent xmlns:mc="http://schemas.openxmlformats.org/markup-compatibility/2006" xmlns:p14="http://schemas.microsoft.com/office/powerpoint/2010/main">
          <mc:Choice Requires="p14">
            <p:contentPart p14:bwMode="auto" r:id="rId157">
              <p14:nvContentPartPr>
                <p14:cNvPr id="26" name="Ink 25">
                  <a:extLst>
                    <a:ext uri="{FF2B5EF4-FFF2-40B4-BE49-F238E27FC236}">
                      <a16:creationId xmlns:a16="http://schemas.microsoft.com/office/drawing/2014/main" id="{5D200073-FDB7-698B-973C-69AA570DECDD}"/>
                    </a:ext>
                  </a:extLst>
                </p14:cNvPr>
                <p14:cNvContentPartPr/>
                <p14:nvPr/>
              </p14:nvContentPartPr>
              <p14:xfrm>
                <a:off x="3861057" y="4453096"/>
                <a:ext cx="201240" cy="302400"/>
              </p14:xfrm>
            </p:contentPart>
          </mc:Choice>
          <mc:Fallback xmlns="">
            <p:pic>
              <p:nvPicPr>
                <p:cNvPr id="26" name="Ink 25">
                  <a:extLst>
                    <a:ext uri="{FF2B5EF4-FFF2-40B4-BE49-F238E27FC236}">
                      <a16:creationId xmlns:a16="http://schemas.microsoft.com/office/drawing/2014/main" id="{5D200073-FDB7-698B-973C-69AA570DECDD}"/>
                    </a:ext>
                  </a:extLst>
                </p:cNvPr>
                <p:cNvPicPr/>
                <p:nvPr/>
              </p:nvPicPr>
              <p:blipFill>
                <a:blip r:embed="rId158"/>
                <a:stretch>
                  <a:fillRect/>
                </a:stretch>
              </p:blipFill>
              <p:spPr>
                <a:xfrm>
                  <a:off x="3843417" y="4435096"/>
                  <a:ext cx="23688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7" name="Ink 26">
                  <a:extLst>
                    <a:ext uri="{FF2B5EF4-FFF2-40B4-BE49-F238E27FC236}">
                      <a16:creationId xmlns:a16="http://schemas.microsoft.com/office/drawing/2014/main" id="{872AE1EA-235C-2F1A-B666-0474405E567E}"/>
                    </a:ext>
                  </a:extLst>
                </p14:cNvPr>
                <p14:cNvContentPartPr/>
                <p14:nvPr/>
              </p14:nvContentPartPr>
              <p14:xfrm>
                <a:off x="4197297" y="4450936"/>
                <a:ext cx="199440" cy="311760"/>
              </p14:xfrm>
            </p:contentPart>
          </mc:Choice>
          <mc:Fallback xmlns="">
            <p:pic>
              <p:nvPicPr>
                <p:cNvPr id="27" name="Ink 26">
                  <a:extLst>
                    <a:ext uri="{FF2B5EF4-FFF2-40B4-BE49-F238E27FC236}">
                      <a16:creationId xmlns:a16="http://schemas.microsoft.com/office/drawing/2014/main" id="{872AE1EA-235C-2F1A-B666-0474405E567E}"/>
                    </a:ext>
                  </a:extLst>
                </p:cNvPr>
                <p:cNvPicPr/>
                <p:nvPr/>
              </p:nvPicPr>
              <p:blipFill>
                <a:blip r:embed="rId160"/>
                <a:stretch>
                  <a:fillRect/>
                </a:stretch>
              </p:blipFill>
              <p:spPr>
                <a:xfrm>
                  <a:off x="4179657" y="4432936"/>
                  <a:ext cx="235080" cy="347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8" name="Ink 27">
                  <a:extLst>
                    <a:ext uri="{FF2B5EF4-FFF2-40B4-BE49-F238E27FC236}">
                      <a16:creationId xmlns:a16="http://schemas.microsoft.com/office/drawing/2014/main" id="{63BC791C-90E8-5B87-6A81-445D040DE125}"/>
                    </a:ext>
                  </a:extLst>
                </p14:cNvPr>
                <p14:cNvContentPartPr/>
                <p14:nvPr/>
              </p14:nvContentPartPr>
              <p14:xfrm>
                <a:off x="4518417" y="4563616"/>
                <a:ext cx="186480" cy="172800"/>
              </p14:xfrm>
            </p:contentPart>
          </mc:Choice>
          <mc:Fallback xmlns="">
            <p:pic>
              <p:nvPicPr>
                <p:cNvPr id="28" name="Ink 27">
                  <a:extLst>
                    <a:ext uri="{FF2B5EF4-FFF2-40B4-BE49-F238E27FC236}">
                      <a16:creationId xmlns:a16="http://schemas.microsoft.com/office/drawing/2014/main" id="{63BC791C-90E8-5B87-6A81-445D040DE125}"/>
                    </a:ext>
                  </a:extLst>
                </p:cNvPr>
                <p:cNvPicPr/>
                <p:nvPr/>
              </p:nvPicPr>
              <p:blipFill>
                <a:blip r:embed="rId162"/>
                <a:stretch>
                  <a:fillRect/>
                </a:stretch>
              </p:blipFill>
              <p:spPr>
                <a:xfrm>
                  <a:off x="4500417" y="4545976"/>
                  <a:ext cx="22212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9" name="Ink 28">
                  <a:extLst>
                    <a:ext uri="{FF2B5EF4-FFF2-40B4-BE49-F238E27FC236}">
                      <a16:creationId xmlns:a16="http://schemas.microsoft.com/office/drawing/2014/main" id="{06FA5A5E-9372-0414-EB7A-3383FCD4B356}"/>
                    </a:ext>
                  </a:extLst>
                </p14:cNvPr>
                <p14:cNvContentPartPr/>
                <p14:nvPr/>
              </p14:nvContentPartPr>
              <p14:xfrm>
                <a:off x="4777617" y="4584496"/>
                <a:ext cx="313200" cy="143640"/>
              </p14:xfrm>
            </p:contentPart>
          </mc:Choice>
          <mc:Fallback xmlns="">
            <p:pic>
              <p:nvPicPr>
                <p:cNvPr id="29" name="Ink 28">
                  <a:extLst>
                    <a:ext uri="{FF2B5EF4-FFF2-40B4-BE49-F238E27FC236}">
                      <a16:creationId xmlns:a16="http://schemas.microsoft.com/office/drawing/2014/main" id="{06FA5A5E-9372-0414-EB7A-3383FCD4B356}"/>
                    </a:ext>
                  </a:extLst>
                </p:cNvPr>
                <p:cNvPicPr/>
                <p:nvPr/>
              </p:nvPicPr>
              <p:blipFill>
                <a:blip r:embed="rId164"/>
                <a:stretch>
                  <a:fillRect/>
                </a:stretch>
              </p:blipFill>
              <p:spPr>
                <a:xfrm>
                  <a:off x="4759617" y="4566856"/>
                  <a:ext cx="34884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30" name="Ink 29">
                  <a:extLst>
                    <a:ext uri="{FF2B5EF4-FFF2-40B4-BE49-F238E27FC236}">
                      <a16:creationId xmlns:a16="http://schemas.microsoft.com/office/drawing/2014/main" id="{D30BC118-7683-9FA3-3D8B-6157C0943291}"/>
                    </a:ext>
                  </a:extLst>
                </p14:cNvPr>
                <p14:cNvContentPartPr/>
                <p14:nvPr/>
              </p14:nvContentPartPr>
              <p14:xfrm>
                <a:off x="3668457" y="4146376"/>
                <a:ext cx="1574640" cy="167400"/>
              </p14:xfrm>
            </p:contentPart>
          </mc:Choice>
          <mc:Fallback xmlns="">
            <p:pic>
              <p:nvPicPr>
                <p:cNvPr id="30" name="Ink 29">
                  <a:extLst>
                    <a:ext uri="{FF2B5EF4-FFF2-40B4-BE49-F238E27FC236}">
                      <a16:creationId xmlns:a16="http://schemas.microsoft.com/office/drawing/2014/main" id="{D30BC118-7683-9FA3-3D8B-6157C0943291}"/>
                    </a:ext>
                  </a:extLst>
                </p:cNvPr>
                <p:cNvPicPr/>
                <p:nvPr/>
              </p:nvPicPr>
              <p:blipFill>
                <a:blip r:embed="rId166"/>
                <a:stretch>
                  <a:fillRect/>
                </a:stretch>
              </p:blipFill>
              <p:spPr>
                <a:xfrm>
                  <a:off x="3650817" y="4128376"/>
                  <a:ext cx="16102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31" name="Ink 30">
                  <a:extLst>
                    <a:ext uri="{FF2B5EF4-FFF2-40B4-BE49-F238E27FC236}">
                      <a16:creationId xmlns:a16="http://schemas.microsoft.com/office/drawing/2014/main" id="{8435F341-5887-CB9B-FE14-63E82A16BA14}"/>
                    </a:ext>
                  </a:extLst>
                </p14:cNvPr>
                <p14:cNvContentPartPr/>
                <p14:nvPr/>
              </p14:nvContentPartPr>
              <p14:xfrm>
                <a:off x="3629217" y="4138096"/>
                <a:ext cx="1715040" cy="897120"/>
              </p14:xfrm>
            </p:contentPart>
          </mc:Choice>
          <mc:Fallback xmlns="">
            <p:pic>
              <p:nvPicPr>
                <p:cNvPr id="31" name="Ink 30">
                  <a:extLst>
                    <a:ext uri="{FF2B5EF4-FFF2-40B4-BE49-F238E27FC236}">
                      <a16:creationId xmlns:a16="http://schemas.microsoft.com/office/drawing/2014/main" id="{8435F341-5887-CB9B-FE14-63E82A16BA14}"/>
                    </a:ext>
                  </a:extLst>
                </p:cNvPr>
                <p:cNvPicPr/>
                <p:nvPr/>
              </p:nvPicPr>
              <p:blipFill>
                <a:blip r:embed="rId168"/>
                <a:stretch>
                  <a:fillRect/>
                </a:stretch>
              </p:blipFill>
              <p:spPr>
                <a:xfrm>
                  <a:off x="3611577" y="4120096"/>
                  <a:ext cx="1750680" cy="932760"/>
                </a:xfrm>
                <a:prstGeom prst="rect">
                  <a:avLst/>
                </a:prstGeom>
              </p:spPr>
            </p:pic>
          </mc:Fallback>
        </mc:AlternateContent>
      </p:grpSp>
    </p:spTree>
    <p:extLst>
      <p:ext uri="{BB962C8B-B14F-4D97-AF65-F5344CB8AC3E}">
        <p14:creationId xmlns:p14="http://schemas.microsoft.com/office/powerpoint/2010/main" val="280940375"/>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5616727" y="39557"/>
            <a:ext cx="3523846" cy="2031325"/>
          </a:xfrm>
          <a:prstGeom prst="rect">
            <a:avLst/>
          </a:prstGeom>
          <a:solidFill>
            <a:schemeClr val="accent4">
              <a:lumMod val="20000"/>
              <a:lumOff val="80000"/>
            </a:schemeClr>
          </a:solidFill>
        </p:spPr>
        <p:txBody>
          <a:bodyPr wrap="square" rtlCol="0">
            <a:spAutoFit/>
          </a:bodyPr>
          <a:lstStyle/>
          <a:p>
            <a:r>
              <a:rPr lang="en-GB" b="1"/>
              <a:t>Quietly in pairs</a:t>
            </a:r>
          </a:p>
          <a:p>
            <a:endParaRPr lang="en-GB"/>
          </a:p>
          <a:p>
            <a:r>
              <a:rPr lang="en-GB"/>
              <a:t>Take turns explaining each step until you both understand it all.</a:t>
            </a:r>
          </a:p>
          <a:p>
            <a:endParaRPr lang="en-GB"/>
          </a:p>
          <a:p>
            <a:r>
              <a:rPr lang="en-GB"/>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5616727" y="2165319"/>
            <a:ext cx="3527273" cy="2585323"/>
          </a:xfrm>
          <a:prstGeom prst="rect">
            <a:avLst/>
          </a:prstGeom>
          <a:solidFill>
            <a:schemeClr val="accent6">
              <a:lumMod val="20000"/>
              <a:lumOff val="80000"/>
            </a:schemeClr>
          </a:solidFill>
        </p:spPr>
        <p:txBody>
          <a:bodyPr wrap="square" rtlCol="0">
            <a:spAutoFit/>
          </a:bodyPr>
          <a:lstStyle/>
          <a:p>
            <a:r>
              <a:rPr lang="en-GB" b="1"/>
              <a:t>Answer these:</a:t>
            </a:r>
          </a:p>
          <a:p>
            <a:endParaRPr lang="en-GB"/>
          </a:p>
          <a:p>
            <a:r>
              <a:rPr lang="en-GB" b="1"/>
              <a:t>1. </a:t>
            </a:r>
            <a:r>
              <a:rPr lang="en-GB"/>
              <a:t>Why "50" not "45"?</a:t>
            </a:r>
          </a:p>
          <a:p>
            <a:endParaRPr lang="en-GB"/>
          </a:p>
          <a:p>
            <a:r>
              <a:rPr lang="en-GB" b="1"/>
              <a:t>2. </a:t>
            </a:r>
            <a:r>
              <a:rPr lang="en-GB"/>
              <a:t>Why was one step just drawing two crosses?</a:t>
            </a:r>
          </a:p>
          <a:p>
            <a:endParaRPr lang="en-GB"/>
          </a:p>
          <a:p>
            <a:r>
              <a:rPr lang="en-GB" b="1"/>
              <a:t>3. </a:t>
            </a:r>
            <a:r>
              <a:rPr lang="en-GB"/>
              <a:t>Does the answer sound reasonable?</a:t>
            </a:r>
          </a:p>
        </p:txBody>
      </p:sp>
      <p:sp>
        <p:nvSpPr>
          <p:cNvPr id="47" name="TextBox 46">
            <a:extLst>
              <a:ext uri="{FF2B5EF4-FFF2-40B4-BE49-F238E27FC236}">
                <a16:creationId xmlns:a16="http://schemas.microsoft.com/office/drawing/2014/main" id="{78DE453C-270A-631F-C8A7-E3FB2B3B449E}"/>
              </a:ext>
            </a:extLst>
          </p:cNvPr>
          <p:cNvSpPr txBox="1"/>
          <p:nvPr/>
        </p:nvSpPr>
        <p:spPr>
          <a:xfrm>
            <a:off x="159025" y="208684"/>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48" name="Table 3">
                <a:extLst>
                  <a:ext uri="{FF2B5EF4-FFF2-40B4-BE49-F238E27FC236}">
                    <a16:creationId xmlns:a16="http://schemas.microsoft.com/office/drawing/2014/main" id="{A9B3A52D-DF65-C902-705C-221E2A051CB0}"/>
                  </a:ext>
                </a:extLst>
              </p:cNvPr>
              <p:cNvGraphicFramePr>
                <a:graphicFrameLocks noGrp="1"/>
              </p:cNvGraphicFramePr>
              <p:nvPr/>
            </p:nvGraphicFramePr>
            <p:xfrm>
              <a:off x="159025" y="919896"/>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48" name="Table 3">
                <a:extLst>
                  <a:ext uri="{FF2B5EF4-FFF2-40B4-BE49-F238E27FC236}">
                    <a16:creationId xmlns:a16="http://schemas.microsoft.com/office/drawing/2014/main" id="{A9B3A52D-DF65-C902-705C-221E2A051CB0}"/>
                  </a:ext>
                </a:extLst>
              </p:cNvPr>
              <p:cNvGraphicFramePr>
                <a:graphicFrameLocks noGrp="1"/>
              </p:cNvGraphicFramePr>
              <p:nvPr>
                <p:extLst>
                  <p:ext uri="{D42A27DB-BD31-4B8C-83A1-F6EECF244321}">
                    <p14:modId xmlns:p14="http://schemas.microsoft.com/office/powerpoint/2010/main" val="3913082159"/>
                  </p:ext>
                </p:extLst>
              </p:nvPr>
            </p:nvGraphicFramePr>
            <p:xfrm>
              <a:off x="159025" y="919896"/>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8819"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8819"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8819"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8819"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8819"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8819"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49" name="Group 48">
            <a:extLst>
              <a:ext uri="{FF2B5EF4-FFF2-40B4-BE49-F238E27FC236}">
                <a16:creationId xmlns:a16="http://schemas.microsoft.com/office/drawing/2014/main" id="{686A24D4-F077-184A-F2C9-AF7F20B154CE}"/>
              </a:ext>
            </a:extLst>
          </p:cNvPr>
          <p:cNvGrpSpPr/>
          <p:nvPr/>
        </p:nvGrpSpPr>
        <p:grpSpPr>
          <a:xfrm>
            <a:off x="3450641" y="1358544"/>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50" name="Ink 49">
                  <a:extLst>
                    <a:ext uri="{FF2B5EF4-FFF2-40B4-BE49-F238E27FC236}">
                      <a16:creationId xmlns:a16="http://schemas.microsoft.com/office/drawing/2014/main" id="{69D33777-F51B-E258-B495-8D10D3BBCC18}"/>
                    </a:ext>
                  </a:extLst>
                </p14:cNvPr>
                <p14:cNvContentPartPr/>
                <p14:nvPr/>
              </p14:nvContentPartPr>
              <p14:xfrm>
                <a:off x="3500337" y="1341616"/>
                <a:ext cx="21600" cy="203400"/>
              </p14:xfrm>
            </p:contentPart>
          </mc:Choice>
          <mc:Fallback xmlns="">
            <p:pic>
              <p:nvPicPr>
                <p:cNvPr id="50" name="Ink 49">
                  <a:extLst>
                    <a:ext uri="{FF2B5EF4-FFF2-40B4-BE49-F238E27FC236}">
                      <a16:creationId xmlns:a16="http://schemas.microsoft.com/office/drawing/2014/main" id="{69D33777-F51B-E258-B495-8D10D3BBCC18}"/>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1" name="Ink 50">
                  <a:extLst>
                    <a:ext uri="{FF2B5EF4-FFF2-40B4-BE49-F238E27FC236}">
                      <a16:creationId xmlns:a16="http://schemas.microsoft.com/office/drawing/2014/main" id="{F946F174-FD16-9E4E-CBF9-75E6A1919AAB}"/>
                    </a:ext>
                  </a:extLst>
                </p14:cNvPr>
                <p14:cNvContentPartPr/>
                <p14:nvPr/>
              </p14:nvContentPartPr>
              <p14:xfrm>
                <a:off x="3658017" y="1382656"/>
                <a:ext cx="151920" cy="191880"/>
              </p14:xfrm>
            </p:contentPart>
          </mc:Choice>
          <mc:Fallback xmlns="">
            <p:pic>
              <p:nvPicPr>
                <p:cNvPr id="51" name="Ink 50">
                  <a:extLst>
                    <a:ext uri="{FF2B5EF4-FFF2-40B4-BE49-F238E27FC236}">
                      <a16:creationId xmlns:a16="http://schemas.microsoft.com/office/drawing/2014/main" id="{F946F174-FD16-9E4E-CBF9-75E6A1919AAB}"/>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2" name="Ink 51">
                  <a:extLst>
                    <a:ext uri="{FF2B5EF4-FFF2-40B4-BE49-F238E27FC236}">
                      <a16:creationId xmlns:a16="http://schemas.microsoft.com/office/drawing/2014/main" id="{CBADEA4F-0E0D-B61B-1E28-BF202FF31842}"/>
                    </a:ext>
                  </a:extLst>
                </p14:cNvPr>
                <p14:cNvContentPartPr/>
                <p14:nvPr/>
              </p14:nvContentPartPr>
              <p14:xfrm>
                <a:off x="3674577" y="1333696"/>
                <a:ext cx="173520" cy="58680"/>
              </p14:xfrm>
            </p:contentPart>
          </mc:Choice>
          <mc:Fallback xmlns="">
            <p:pic>
              <p:nvPicPr>
                <p:cNvPr id="52" name="Ink 51">
                  <a:extLst>
                    <a:ext uri="{FF2B5EF4-FFF2-40B4-BE49-F238E27FC236}">
                      <a16:creationId xmlns:a16="http://schemas.microsoft.com/office/drawing/2014/main" id="{CBADEA4F-0E0D-B61B-1E28-BF202FF31842}"/>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53" name="Group 52">
            <a:extLst>
              <a:ext uri="{FF2B5EF4-FFF2-40B4-BE49-F238E27FC236}">
                <a16:creationId xmlns:a16="http://schemas.microsoft.com/office/drawing/2014/main" id="{C85307C6-5F85-19F3-8386-FC0A628CEFCE}"/>
              </a:ext>
            </a:extLst>
          </p:cNvPr>
          <p:cNvGrpSpPr/>
          <p:nvPr/>
        </p:nvGrpSpPr>
        <p:grpSpPr>
          <a:xfrm>
            <a:off x="3371441" y="1790184"/>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54" name="Ink 53">
                  <a:extLst>
                    <a:ext uri="{FF2B5EF4-FFF2-40B4-BE49-F238E27FC236}">
                      <a16:creationId xmlns:a16="http://schemas.microsoft.com/office/drawing/2014/main" id="{DBDE9589-BDDE-7F1B-449A-F88CFDD02A41}"/>
                    </a:ext>
                  </a:extLst>
                </p14:cNvPr>
                <p14:cNvContentPartPr/>
                <p14:nvPr/>
              </p14:nvContentPartPr>
              <p14:xfrm>
                <a:off x="3421137" y="1787296"/>
                <a:ext cx="129600" cy="178200"/>
              </p14:xfrm>
            </p:contentPart>
          </mc:Choice>
          <mc:Fallback xmlns="">
            <p:pic>
              <p:nvPicPr>
                <p:cNvPr id="54" name="Ink 53">
                  <a:extLst>
                    <a:ext uri="{FF2B5EF4-FFF2-40B4-BE49-F238E27FC236}">
                      <a16:creationId xmlns:a16="http://schemas.microsoft.com/office/drawing/2014/main" id="{DBDE9589-BDDE-7F1B-449A-F88CFDD02A41}"/>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5" name="Ink 54">
                  <a:extLst>
                    <a:ext uri="{FF2B5EF4-FFF2-40B4-BE49-F238E27FC236}">
                      <a16:creationId xmlns:a16="http://schemas.microsoft.com/office/drawing/2014/main" id="{E619258B-5117-32D0-6EF5-9ECA8BB94ED6}"/>
                    </a:ext>
                  </a:extLst>
                </p14:cNvPr>
                <p14:cNvContentPartPr/>
                <p14:nvPr/>
              </p14:nvContentPartPr>
              <p14:xfrm>
                <a:off x="3673857" y="1792696"/>
                <a:ext cx="166680" cy="173880"/>
              </p14:xfrm>
            </p:contentPart>
          </mc:Choice>
          <mc:Fallback xmlns="">
            <p:pic>
              <p:nvPicPr>
                <p:cNvPr id="55" name="Ink 54">
                  <a:extLst>
                    <a:ext uri="{FF2B5EF4-FFF2-40B4-BE49-F238E27FC236}">
                      <a16:creationId xmlns:a16="http://schemas.microsoft.com/office/drawing/2014/main" id="{E619258B-5117-32D0-6EF5-9ECA8BB94ED6}"/>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6" name="Ink 55">
                  <a:extLst>
                    <a:ext uri="{FF2B5EF4-FFF2-40B4-BE49-F238E27FC236}">
                      <a16:creationId xmlns:a16="http://schemas.microsoft.com/office/drawing/2014/main" id="{BE98CB20-2E07-876F-EB64-E78955FDAE33}"/>
                    </a:ext>
                  </a:extLst>
                </p14:cNvPr>
                <p14:cNvContentPartPr/>
                <p14:nvPr/>
              </p14:nvContentPartPr>
              <p14:xfrm>
                <a:off x="3680337" y="1765336"/>
                <a:ext cx="161640" cy="43200"/>
              </p14:xfrm>
            </p:contentPart>
          </mc:Choice>
          <mc:Fallback xmlns="">
            <p:pic>
              <p:nvPicPr>
                <p:cNvPr id="56" name="Ink 55">
                  <a:extLst>
                    <a:ext uri="{FF2B5EF4-FFF2-40B4-BE49-F238E27FC236}">
                      <a16:creationId xmlns:a16="http://schemas.microsoft.com/office/drawing/2014/main" id="{BE98CB20-2E07-876F-EB64-E78955FDAE33}"/>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57" name="Group 56">
            <a:extLst>
              <a:ext uri="{FF2B5EF4-FFF2-40B4-BE49-F238E27FC236}">
                <a16:creationId xmlns:a16="http://schemas.microsoft.com/office/drawing/2014/main" id="{02C83531-AA69-A334-CA8B-A2D23D103FCE}"/>
              </a:ext>
            </a:extLst>
          </p:cNvPr>
          <p:cNvGrpSpPr/>
          <p:nvPr/>
        </p:nvGrpSpPr>
        <p:grpSpPr>
          <a:xfrm>
            <a:off x="3355961" y="2196624"/>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58" name="Ink 57">
                  <a:extLst>
                    <a:ext uri="{FF2B5EF4-FFF2-40B4-BE49-F238E27FC236}">
                      <a16:creationId xmlns:a16="http://schemas.microsoft.com/office/drawing/2014/main" id="{DA35FF00-731C-457B-48F5-14913A265C72}"/>
                    </a:ext>
                  </a:extLst>
                </p14:cNvPr>
                <p14:cNvContentPartPr/>
                <p14:nvPr/>
              </p14:nvContentPartPr>
              <p14:xfrm>
                <a:off x="3405657" y="2171776"/>
                <a:ext cx="131400" cy="226080"/>
              </p14:xfrm>
            </p:contentPart>
          </mc:Choice>
          <mc:Fallback xmlns="">
            <p:pic>
              <p:nvPicPr>
                <p:cNvPr id="58" name="Ink 57">
                  <a:extLst>
                    <a:ext uri="{FF2B5EF4-FFF2-40B4-BE49-F238E27FC236}">
                      <a16:creationId xmlns:a16="http://schemas.microsoft.com/office/drawing/2014/main" id="{DA35FF00-731C-457B-48F5-14913A265C72}"/>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9" name="Ink 58">
                  <a:extLst>
                    <a:ext uri="{FF2B5EF4-FFF2-40B4-BE49-F238E27FC236}">
                      <a16:creationId xmlns:a16="http://schemas.microsoft.com/office/drawing/2014/main" id="{B3A275F1-7693-1574-F53A-E75118B278B9}"/>
                    </a:ext>
                  </a:extLst>
                </p14:cNvPr>
                <p14:cNvContentPartPr/>
                <p14:nvPr/>
              </p14:nvContentPartPr>
              <p14:xfrm>
                <a:off x="3686097" y="2187616"/>
                <a:ext cx="153000" cy="194040"/>
              </p14:xfrm>
            </p:contentPart>
          </mc:Choice>
          <mc:Fallback xmlns="">
            <p:pic>
              <p:nvPicPr>
                <p:cNvPr id="59" name="Ink 58">
                  <a:extLst>
                    <a:ext uri="{FF2B5EF4-FFF2-40B4-BE49-F238E27FC236}">
                      <a16:creationId xmlns:a16="http://schemas.microsoft.com/office/drawing/2014/main" id="{B3A275F1-7693-1574-F53A-E75118B278B9}"/>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0" name="Ink 59">
                  <a:extLst>
                    <a:ext uri="{FF2B5EF4-FFF2-40B4-BE49-F238E27FC236}">
                      <a16:creationId xmlns:a16="http://schemas.microsoft.com/office/drawing/2014/main" id="{B65A1D76-4892-BDD9-1908-AC9D17B97415}"/>
                    </a:ext>
                  </a:extLst>
                </p14:cNvPr>
                <p14:cNvContentPartPr/>
                <p14:nvPr/>
              </p14:nvContentPartPr>
              <p14:xfrm>
                <a:off x="3702297" y="2176456"/>
                <a:ext cx="191160" cy="45720"/>
              </p14:xfrm>
            </p:contentPart>
          </mc:Choice>
          <mc:Fallback xmlns="">
            <p:pic>
              <p:nvPicPr>
                <p:cNvPr id="60" name="Ink 59">
                  <a:extLst>
                    <a:ext uri="{FF2B5EF4-FFF2-40B4-BE49-F238E27FC236}">
                      <a16:creationId xmlns:a16="http://schemas.microsoft.com/office/drawing/2014/main" id="{B65A1D76-4892-BDD9-1908-AC9D17B97415}"/>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61" name="Group 60">
            <a:extLst>
              <a:ext uri="{FF2B5EF4-FFF2-40B4-BE49-F238E27FC236}">
                <a16:creationId xmlns:a16="http://schemas.microsoft.com/office/drawing/2014/main" id="{A31D5ED3-ACDA-FCAC-FA95-8B37AD955B1B}"/>
              </a:ext>
            </a:extLst>
          </p:cNvPr>
          <p:cNvGrpSpPr/>
          <p:nvPr/>
        </p:nvGrpSpPr>
        <p:grpSpPr>
          <a:xfrm>
            <a:off x="3386561" y="2571744"/>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62" name="Ink 61">
                  <a:extLst>
                    <a:ext uri="{FF2B5EF4-FFF2-40B4-BE49-F238E27FC236}">
                      <a16:creationId xmlns:a16="http://schemas.microsoft.com/office/drawing/2014/main" id="{9549968F-C87D-29CD-6732-4D2C9B5437F5}"/>
                    </a:ext>
                  </a:extLst>
                </p14:cNvPr>
                <p14:cNvContentPartPr/>
                <p14:nvPr/>
              </p14:nvContentPartPr>
              <p14:xfrm>
                <a:off x="3436257" y="2563456"/>
                <a:ext cx="117000" cy="186120"/>
              </p14:xfrm>
            </p:contentPart>
          </mc:Choice>
          <mc:Fallback xmlns="">
            <p:pic>
              <p:nvPicPr>
                <p:cNvPr id="62" name="Ink 61">
                  <a:extLst>
                    <a:ext uri="{FF2B5EF4-FFF2-40B4-BE49-F238E27FC236}">
                      <a16:creationId xmlns:a16="http://schemas.microsoft.com/office/drawing/2014/main" id="{9549968F-C87D-29CD-6732-4D2C9B5437F5}"/>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3" name="Ink 62">
                  <a:extLst>
                    <a:ext uri="{FF2B5EF4-FFF2-40B4-BE49-F238E27FC236}">
                      <a16:creationId xmlns:a16="http://schemas.microsoft.com/office/drawing/2014/main" id="{2DAE711F-58C8-34A0-BD45-FB7074C0AB22}"/>
                    </a:ext>
                  </a:extLst>
                </p14:cNvPr>
                <p14:cNvContentPartPr/>
                <p14:nvPr/>
              </p14:nvContentPartPr>
              <p14:xfrm>
                <a:off x="3472617" y="2546896"/>
                <a:ext cx="164520" cy="47160"/>
              </p14:xfrm>
            </p:contentPart>
          </mc:Choice>
          <mc:Fallback xmlns="">
            <p:pic>
              <p:nvPicPr>
                <p:cNvPr id="63" name="Ink 62">
                  <a:extLst>
                    <a:ext uri="{FF2B5EF4-FFF2-40B4-BE49-F238E27FC236}">
                      <a16:creationId xmlns:a16="http://schemas.microsoft.com/office/drawing/2014/main" id="{2DAE711F-58C8-34A0-BD45-FB7074C0AB22}"/>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4" name="Ink 63">
                  <a:extLst>
                    <a:ext uri="{FF2B5EF4-FFF2-40B4-BE49-F238E27FC236}">
                      <a16:creationId xmlns:a16="http://schemas.microsoft.com/office/drawing/2014/main" id="{14AED765-551D-C626-716D-3D6303C9B0FB}"/>
                    </a:ext>
                  </a:extLst>
                </p14:cNvPr>
                <p14:cNvContentPartPr/>
                <p14:nvPr/>
              </p14:nvContentPartPr>
              <p14:xfrm>
                <a:off x="3709497" y="2562376"/>
                <a:ext cx="146160" cy="175680"/>
              </p14:xfrm>
            </p:contentPart>
          </mc:Choice>
          <mc:Fallback xmlns="">
            <p:pic>
              <p:nvPicPr>
                <p:cNvPr id="64" name="Ink 63">
                  <a:extLst>
                    <a:ext uri="{FF2B5EF4-FFF2-40B4-BE49-F238E27FC236}">
                      <a16:creationId xmlns:a16="http://schemas.microsoft.com/office/drawing/2014/main" id="{14AED765-551D-C626-716D-3D6303C9B0FB}"/>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65" name="Group 64">
            <a:extLst>
              <a:ext uri="{FF2B5EF4-FFF2-40B4-BE49-F238E27FC236}">
                <a16:creationId xmlns:a16="http://schemas.microsoft.com/office/drawing/2014/main" id="{B647D79D-B981-C881-A719-A652CBCEB410}"/>
              </a:ext>
            </a:extLst>
          </p:cNvPr>
          <p:cNvGrpSpPr/>
          <p:nvPr/>
        </p:nvGrpSpPr>
        <p:grpSpPr>
          <a:xfrm>
            <a:off x="3317441" y="2971704"/>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66" name="Ink 65">
                  <a:extLst>
                    <a:ext uri="{FF2B5EF4-FFF2-40B4-BE49-F238E27FC236}">
                      <a16:creationId xmlns:a16="http://schemas.microsoft.com/office/drawing/2014/main" id="{A24E8181-5894-ACD3-EA57-71A6B3B65D84}"/>
                    </a:ext>
                  </a:extLst>
                </p14:cNvPr>
                <p14:cNvContentPartPr/>
                <p14:nvPr/>
              </p14:nvContentPartPr>
              <p14:xfrm>
                <a:off x="3367137" y="2958376"/>
                <a:ext cx="183240" cy="202680"/>
              </p14:xfrm>
            </p:contentPart>
          </mc:Choice>
          <mc:Fallback xmlns="">
            <p:pic>
              <p:nvPicPr>
                <p:cNvPr id="66" name="Ink 65">
                  <a:extLst>
                    <a:ext uri="{FF2B5EF4-FFF2-40B4-BE49-F238E27FC236}">
                      <a16:creationId xmlns:a16="http://schemas.microsoft.com/office/drawing/2014/main" id="{A24E8181-5894-ACD3-EA57-71A6B3B65D84}"/>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7" name="Ink 66">
                  <a:extLst>
                    <a:ext uri="{FF2B5EF4-FFF2-40B4-BE49-F238E27FC236}">
                      <a16:creationId xmlns:a16="http://schemas.microsoft.com/office/drawing/2014/main" id="{DB6DB6D7-F7C7-87F0-3FB1-1D9BBFB6E2E1}"/>
                    </a:ext>
                  </a:extLst>
                </p14:cNvPr>
                <p14:cNvContentPartPr/>
                <p14:nvPr/>
              </p14:nvContentPartPr>
              <p14:xfrm>
                <a:off x="3425457" y="3051976"/>
                <a:ext cx="204840" cy="33120"/>
              </p14:xfrm>
            </p:contentPart>
          </mc:Choice>
          <mc:Fallback xmlns="">
            <p:pic>
              <p:nvPicPr>
                <p:cNvPr id="67" name="Ink 66">
                  <a:extLst>
                    <a:ext uri="{FF2B5EF4-FFF2-40B4-BE49-F238E27FC236}">
                      <a16:creationId xmlns:a16="http://schemas.microsoft.com/office/drawing/2014/main" id="{DB6DB6D7-F7C7-87F0-3FB1-1D9BBFB6E2E1}"/>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8" name="Ink 67">
                  <a:extLst>
                    <a:ext uri="{FF2B5EF4-FFF2-40B4-BE49-F238E27FC236}">
                      <a16:creationId xmlns:a16="http://schemas.microsoft.com/office/drawing/2014/main" id="{BC16A38B-B359-B6D6-C0C5-521EB6C26C97}"/>
                    </a:ext>
                  </a:extLst>
                </p14:cNvPr>
                <p14:cNvContentPartPr/>
                <p14:nvPr/>
              </p14:nvContentPartPr>
              <p14:xfrm>
                <a:off x="3748737" y="2951536"/>
                <a:ext cx="130320" cy="209520"/>
              </p14:xfrm>
            </p:contentPart>
          </mc:Choice>
          <mc:Fallback xmlns="">
            <p:pic>
              <p:nvPicPr>
                <p:cNvPr id="68" name="Ink 67">
                  <a:extLst>
                    <a:ext uri="{FF2B5EF4-FFF2-40B4-BE49-F238E27FC236}">
                      <a16:creationId xmlns:a16="http://schemas.microsoft.com/office/drawing/2014/main" id="{BC16A38B-B359-B6D6-C0C5-521EB6C26C97}"/>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69" name="Ink 68">
                  <a:extLst>
                    <a:ext uri="{FF2B5EF4-FFF2-40B4-BE49-F238E27FC236}">
                      <a16:creationId xmlns:a16="http://schemas.microsoft.com/office/drawing/2014/main" id="{46EFD244-5D01-F26D-8E30-288AB0363CB9}"/>
                    </a:ext>
                  </a:extLst>
                </p14:cNvPr>
                <p14:cNvContentPartPr/>
                <p14:nvPr/>
              </p14:nvContentPartPr>
              <p14:xfrm>
                <a:off x="3781497" y="2946856"/>
                <a:ext cx="159120" cy="43200"/>
              </p14:xfrm>
            </p:contentPart>
          </mc:Choice>
          <mc:Fallback xmlns="">
            <p:pic>
              <p:nvPicPr>
                <p:cNvPr id="69" name="Ink 68">
                  <a:extLst>
                    <a:ext uri="{FF2B5EF4-FFF2-40B4-BE49-F238E27FC236}">
                      <a16:creationId xmlns:a16="http://schemas.microsoft.com/office/drawing/2014/main" id="{46EFD244-5D01-F26D-8E30-288AB0363CB9}"/>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70" name="Group 69">
            <a:extLst>
              <a:ext uri="{FF2B5EF4-FFF2-40B4-BE49-F238E27FC236}">
                <a16:creationId xmlns:a16="http://schemas.microsoft.com/office/drawing/2014/main" id="{44502993-C3D4-6D75-D3FD-112032101EE3}"/>
              </a:ext>
            </a:extLst>
          </p:cNvPr>
          <p:cNvGrpSpPr/>
          <p:nvPr/>
        </p:nvGrpSpPr>
        <p:grpSpPr>
          <a:xfrm>
            <a:off x="3182441" y="963264"/>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71" name="Ink 70">
                  <a:extLst>
                    <a:ext uri="{FF2B5EF4-FFF2-40B4-BE49-F238E27FC236}">
                      <a16:creationId xmlns:a16="http://schemas.microsoft.com/office/drawing/2014/main" id="{01733576-2E90-1F18-4C8B-B070A4C3085C}"/>
                    </a:ext>
                  </a:extLst>
                </p14:cNvPr>
                <p14:cNvContentPartPr/>
                <p14:nvPr/>
              </p14:nvContentPartPr>
              <p14:xfrm>
                <a:off x="3237897" y="1010056"/>
                <a:ext cx="30960" cy="147960"/>
              </p14:xfrm>
            </p:contentPart>
          </mc:Choice>
          <mc:Fallback xmlns="">
            <p:pic>
              <p:nvPicPr>
                <p:cNvPr id="71" name="Ink 70">
                  <a:extLst>
                    <a:ext uri="{FF2B5EF4-FFF2-40B4-BE49-F238E27FC236}">
                      <a16:creationId xmlns:a16="http://schemas.microsoft.com/office/drawing/2014/main" id="{01733576-2E90-1F18-4C8B-B070A4C3085C}"/>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2" name="Ink 71">
                  <a:extLst>
                    <a:ext uri="{FF2B5EF4-FFF2-40B4-BE49-F238E27FC236}">
                      <a16:creationId xmlns:a16="http://schemas.microsoft.com/office/drawing/2014/main" id="{A360FA1C-710C-90EC-B8D7-CD73AF03938E}"/>
                    </a:ext>
                  </a:extLst>
                </p14:cNvPr>
                <p14:cNvContentPartPr/>
                <p14:nvPr/>
              </p14:nvContentPartPr>
              <p14:xfrm>
                <a:off x="3232137" y="975856"/>
                <a:ext cx="141840" cy="138960"/>
              </p14:xfrm>
            </p:contentPart>
          </mc:Choice>
          <mc:Fallback xmlns="">
            <p:pic>
              <p:nvPicPr>
                <p:cNvPr id="72" name="Ink 71">
                  <a:extLst>
                    <a:ext uri="{FF2B5EF4-FFF2-40B4-BE49-F238E27FC236}">
                      <a16:creationId xmlns:a16="http://schemas.microsoft.com/office/drawing/2014/main" id="{A360FA1C-710C-90EC-B8D7-CD73AF03938E}"/>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3" name="Ink 72">
                  <a:extLst>
                    <a:ext uri="{FF2B5EF4-FFF2-40B4-BE49-F238E27FC236}">
                      <a16:creationId xmlns:a16="http://schemas.microsoft.com/office/drawing/2014/main" id="{FBFF5335-B296-857D-44C8-542EC4A007BE}"/>
                    </a:ext>
                  </a:extLst>
                </p14:cNvPr>
                <p14:cNvContentPartPr/>
                <p14:nvPr/>
              </p14:nvContentPartPr>
              <p14:xfrm>
                <a:off x="3409977" y="1038856"/>
                <a:ext cx="26640" cy="87480"/>
              </p14:xfrm>
            </p:contentPart>
          </mc:Choice>
          <mc:Fallback xmlns="">
            <p:pic>
              <p:nvPicPr>
                <p:cNvPr id="73" name="Ink 72">
                  <a:extLst>
                    <a:ext uri="{FF2B5EF4-FFF2-40B4-BE49-F238E27FC236}">
                      <a16:creationId xmlns:a16="http://schemas.microsoft.com/office/drawing/2014/main" id="{FBFF5335-B296-857D-44C8-542EC4A007BE}"/>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74" name="Ink 73">
                  <a:extLst>
                    <a:ext uri="{FF2B5EF4-FFF2-40B4-BE49-F238E27FC236}">
                      <a16:creationId xmlns:a16="http://schemas.microsoft.com/office/drawing/2014/main" id="{A7C7EC96-1B5E-8BA5-D5AD-EF7ABEA646EF}"/>
                    </a:ext>
                  </a:extLst>
                </p14:cNvPr>
                <p14:cNvContentPartPr/>
                <p14:nvPr/>
              </p14:nvContentPartPr>
              <p14:xfrm>
                <a:off x="3475857" y="938416"/>
                <a:ext cx="64440" cy="182160"/>
              </p14:xfrm>
            </p:contentPart>
          </mc:Choice>
          <mc:Fallback xmlns="">
            <p:pic>
              <p:nvPicPr>
                <p:cNvPr id="74" name="Ink 73">
                  <a:extLst>
                    <a:ext uri="{FF2B5EF4-FFF2-40B4-BE49-F238E27FC236}">
                      <a16:creationId xmlns:a16="http://schemas.microsoft.com/office/drawing/2014/main" id="{A7C7EC96-1B5E-8BA5-D5AD-EF7ABEA646EF}"/>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5" name="Ink 74">
                  <a:extLst>
                    <a:ext uri="{FF2B5EF4-FFF2-40B4-BE49-F238E27FC236}">
                      <a16:creationId xmlns:a16="http://schemas.microsoft.com/office/drawing/2014/main" id="{DE254DBC-8906-1C6B-2BB5-8C917DC026D0}"/>
                    </a:ext>
                  </a:extLst>
                </p14:cNvPr>
                <p14:cNvContentPartPr/>
                <p14:nvPr/>
              </p14:nvContentPartPr>
              <p14:xfrm>
                <a:off x="3589257" y="1038856"/>
                <a:ext cx="83160" cy="164520"/>
              </p14:xfrm>
            </p:contentPart>
          </mc:Choice>
          <mc:Fallback xmlns="">
            <p:pic>
              <p:nvPicPr>
                <p:cNvPr id="75" name="Ink 74">
                  <a:extLst>
                    <a:ext uri="{FF2B5EF4-FFF2-40B4-BE49-F238E27FC236}">
                      <a16:creationId xmlns:a16="http://schemas.microsoft.com/office/drawing/2014/main" id="{DE254DBC-8906-1C6B-2BB5-8C917DC026D0}"/>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76" name="Ink 75">
                  <a:extLst>
                    <a:ext uri="{FF2B5EF4-FFF2-40B4-BE49-F238E27FC236}">
                      <a16:creationId xmlns:a16="http://schemas.microsoft.com/office/drawing/2014/main" id="{91635CDC-4672-3639-C514-5F1B402B2D1C}"/>
                    </a:ext>
                  </a:extLst>
                </p14:cNvPr>
                <p14:cNvContentPartPr/>
                <p14:nvPr/>
              </p14:nvContentPartPr>
              <p14:xfrm>
                <a:off x="3719217" y="1068376"/>
                <a:ext cx="57960" cy="56520"/>
              </p14:xfrm>
            </p:contentPart>
          </mc:Choice>
          <mc:Fallback xmlns="">
            <p:pic>
              <p:nvPicPr>
                <p:cNvPr id="76" name="Ink 75">
                  <a:extLst>
                    <a:ext uri="{FF2B5EF4-FFF2-40B4-BE49-F238E27FC236}">
                      <a16:creationId xmlns:a16="http://schemas.microsoft.com/office/drawing/2014/main" id="{91635CDC-4672-3639-C514-5F1B402B2D1C}"/>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7" name="Ink 76">
                  <a:extLst>
                    <a:ext uri="{FF2B5EF4-FFF2-40B4-BE49-F238E27FC236}">
                      <a16:creationId xmlns:a16="http://schemas.microsoft.com/office/drawing/2014/main" id="{CFD13A12-A9C4-9760-E001-9F4F5DD3B11E}"/>
                    </a:ext>
                  </a:extLst>
                </p14:cNvPr>
                <p14:cNvContentPartPr/>
                <p14:nvPr/>
              </p14:nvContentPartPr>
              <p14:xfrm>
                <a:off x="3849897" y="1086736"/>
                <a:ext cx="13680" cy="24120"/>
              </p14:xfrm>
            </p:contentPart>
          </mc:Choice>
          <mc:Fallback xmlns="">
            <p:pic>
              <p:nvPicPr>
                <p:cNvPr id="77" name="Ink 76">
                  <a:extLst>
                    <a:ext uri="{FF2B5EF4-FFF2-40B4-BE49-F238E27FC236}">
                      <a16:creationId xmlns:a16="http://schemas.microsoft.com/office/drawing/2014/main" id="{CFD13A12-A9C4-9760-E001-9F4F5DD3B11E}"/>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78" name="Ink 77">
                  <a:extLst>
                    <a:ext uri="{FF2B5EF4-FFF2-40B4-BE49-F238E27FC236}">
                      <a16:creationId xmlns:a16="http://schemas.microsoft.com/office/drawing/2014/main" id="{A83F9B51-1B2A-13CA-A697-140386DE9423}"/>
                    </a:ext>
                  </a:extLst>
                </p14:cNvPr>
                <p14:cNvContentPartPr/>
                <p14:nvPr/>
              </p14:nvContentPartPr>
              <p14:xfrm>
                <a:off x="3883737" y="1075936"/>
                <a:ext cx="111240" cy="71640"/>
              </p14:xfrm>
            </p:contentPart>
          </mc:Choice>
          <mc:Fallback xmlns="">
            <p:pic>
              <p:nvPicPr>
                <p:cNvPr id="78" name="Ink 77">
                  <a:extLst>
                    <a:ext uri="{FF2B5EF4-FFF2-40B4-BE49-F238E27FC236}">
                      <a16:creationId xmlns:a16="http://schemas.microsoft.com/office/drawing/2014/main" id="{A83F9B51-1B2A-13CA-A697-140386DE9423}"/>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79" name="Ink 78">
                  <a:extLst>
                    <a:ext uri="{FF2B5EF4-FFF2-40B4-BE49-F238E27FC236}">
                      <a16:creationId xmlns:a16="http://schemas.microsoft.com/office/drawing/2014/main" id="{92F3C5C9-F432-257E-83E1-54BFB8C91E65}"/>
                    </a:ext>
                  </a:extLst>
                </p14:cNvPr>
                <p14:cNvContentPartPr/>
                <p14:nvPr/>
              </p14:nvContentPartPr>
              <p14:xfrm>
                <a:off x="4022697" y="956056"/>
                <a:ext cx="109080" cy="164160"/>
              </p14:xfrm>
            </p:contentPart>
          </mc:Choice>
          <mc:Fallback xmlns="">
            <p:pic>
              <p:nvPicPr>
                <p:cNvPr id="79" name="Ink 78">
                  <a:extLst>
                    <a:ext uri="{FF2B5EF4-FFF2-40B4-BE49-F238E27FC236}">
                      <a16:creationId xmlns:a16="http://schemas.microsoft.com/office/drawing/2014/main" id="{92F3C5C9-F432-257E-83E1-54BFB8C91E65}"/>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80" name="Ink 79">
                <a:extLst>
                  <a:ext uri="{FF2B5EF4-FFF2-40B4-BE49-F238E27FC236}">
                    <a16:creationId xmlns:a16="http://schemas.microsoft.com/office/drawing/2014/main" id="{51EE7FB8-B0FF-B348-2B11-D7489EDD3B8B}"/>
                  </a:ext>
                </a:extLst>
              </p14:cNvPr>
              <p14:cNvContentPartPr/>
              <p14:nvPr/>
            </p14:nvContentPartPr>
            <p14:xfrm>
              <a:off x="3777881" y="988464"/>
              <a:ext cx="3240" cy="9000"/>
            </p14:xfrm>
          </p:contentPart>
        </mc:Choice>
        <mc:Fallback xmlns="">
          <p:pic>
            <p:nvPicPr>
              <p:cNvPr id="80" name="Ink 79">
                <a:extLst>
                  <a:ext uri="{FF2B5EF4-FFF2-40B4-BE49-F238E27FC236}">
                    <a16:creationId xmlns:a16="http://schemas.microsoft.com/office/drawing/2014/main" id="{51EE7FB8-B0FF-B348-2B11-D7489EDD3B8B}"/>
                  </a:ext>
                </a:extLst>
              </p:cNvPr>
              <p:cNvPicPr/>
              <p:nvPr/>
            </p:nvPicPr>
            <p:blipFill>
              <a:blip r:embed="rId54"/>
              <a:stretch>
                <a:fillRect/>
              </a:stretch>
            </p:blipFill>
            <p:spPr>
              <a:xfrm>
                <a:off x="3759881" y="970824"/>
                <a:ext cx="38880" cy="44640"/>
              </a:xfrm>
              <a:prstGeom prst="rect">
                <a:avLst/>
              </a:prstGeom>
            </p:spPr>
          </p:pic>
        </mc:Fallback>
      </mc:AlternateContent>
      <p:grpSp>
        <p:nvGrpSpPr>
          <p:cNvPr id="81" name="Group 80">
            <a:extLst>
              <a:ext uri="{FF2B5EF4-FFF2-40B4-BE49-F238E27FC236}">
                <a16:creationId xmlns:a16="http://schemas.microsoft.com/office/drawing/2014/main" id="{5F653BF5-2C8B-EB9F-B4D7-4ABD197D232E}"/>
              </a:ext>
            </a:extLst>
          </p:cNvPr>
          <p:cNvGrpSpPr/>
          <p:nvPr/>
        </p:nvGrpSpPr>
        <p:grpSpPr>
          <a:xfrm>
            <a:off x="4380161" y="998904"/>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82" name="Ink 81">
                  <a:extLst>
                    <a:ext uri="{FF2B5EF4-FFF2-40B4-BE49-F238E27FC236}">
                      <a16:creationId xmlns:a16="http://schemas.microsoft.com/office/drawing/2014/main" id="{0DA66583-2DD9-30A5-AAC9-A6A8330176F1}"/>
                    </a:ext>
                  </a:extLst>
                </p14:cNvPr>
                <p14:cNvContentPartPr/>
                <p14:nvPr/>
              </p14:nvContentPartPr>
              <p14:xfrm>
                <a:off x="4429857" y="974056"/>
                <a:ext cx="140040" cy="68760"/>
              </p14:xfrm>
            </p:contentPart>
          </mc:Choice>
          <mc:Fallback xmlns="">
            <p:pic>
              <p:nvPicPr>
                <p:cNvPr id="82" name="Ink 81">
                  <a:extLst>
                    <a:ext uri="{FF2B5EF4-FFF2-40B4-BE49-F238E27FC236}">
                      <a16:creationId xmlns:a16="http://schemas.microsoft.com/office/drawing/2014/main" id="{0DA66583-2DD9-30A5-AAC9-A6A8330176F1}"/>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3" name="Ink 82">
                  <a:extLst>
                    <a:ext uri="{FF2B5EF4-FFF2-40B4-BE49-F238E27FC236}">
                      <a16:creationId xmlns:a16="http://schemas.microsoft.com/office/drawing/2014/main" id="{7B51584A-DFF1-CD34-AAC7-28CC0CDC5218}"/>
                    </a:ext>
                  </a:extLst>
                </p14:cNvPr>
                <p14:cNvContentPartPr/>
                <p14:nvPr/>
              </p14:nvContentPartPr>
              <p14:xfrm>
                <a:off x="4440297" y="1039936"/>
                <a:ext cx="15120" cy="156600"/>
              </p14:xfrm>
            </p:contentPart>
          </mc:Choice>
          <mc:Fallback xmlns="">
            <p:pic>
              <p:nvPicPr>
                <p:cNvPr id="83" name="Ink 82">
                  <a:extLst>
                    <a:ext uri="{FF2B5EF4-FFF2-40B4-BE49-F238E27FC236}">
                      <a16:creationId xmlns:a16="http://schemas.microsoft.com/office/drawing/2014/main" id="{7B51584A-DFF1-CD34-AAC7-28CC0CDC5218}"/>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4" name="Ink 83">
                  <a:extLst>
                    <a:ext uri="{FF2B5EF4-FFF2-40B4-BE49-F238E27FC236}">
                      <a16:creationId xmlns:a16="http://schemas.microsoft.com/office/drawing/2014/main" id="{C88C8915-35DF-8875-4317-8F8844B5CEF0}"/>
                    </a:ext>
                  </a:extLst>
                </p14:cNvPr>
                <p14:cNvContentPartPr/>
                <p14:nvPr/>
              </p14:nvContentPartPr>
              <p14:xfrm>
                <a:off x="4439577" y="1095736"/>
                <a:ext cx="99360" cy="30960"/>
              </p14:xfrm>
            </p:contentPart>
          </mc:Choice>
          <mc:Fallback xmlns="">
            <p:pic>
              <p:nvPicPr>
                <p:cNvPr id="84" name="Ink 83">
                  <a:extLst>
                    <a:ext uri="{FF2B5EF4-FFF2-40B4-BE49-F238E27FC236}">
                      <a16:creationId xmlns:a16="http://schemas.microsoft.com/office/drawing/2014/main" id="{C88C8915-35DF-8875-4317-8F8844B5CEF0}"/>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5" name="Ink 84">
                  <a:extLst>
                    <a:ext uri="{FF2B5EF4-FFF2-40B4-BE49-F238E27FC236}">
                      <a16:creationId xmlns:a16="http://schemas.microsoft.com/office/drawing/2014/main" id="{54F0E57F-A01E-4D17-2C17-2F00DCE0A0DA}"/>
                    </a:ext>
                  </a:extLst>
                </p14:cNvPr>
                <p14:cNvContentPartPr/>
                <p14:nvPr/>
              </p14:nvContentPartPr>
              <p14:xfrm>
                <a:off x="4634697" y="1091416"/>
                <a:ext cx="85320" cy="78840"/>
              </p14:xfrm>
            </p:contentPart>
          </mc:Choice>
          <mc:Fallback xmlns="">
            <p:pic>
              <p:nvPicPr>
                <p:cNvPr id="85" name="Ink 84">
                  <a:extLst>
                    <a:ext uri="{FF2B5EF4-FFF2-40B4-BE49-F238E27FC236}">
                      <a16:creationId xmlns:a16="http://schemas.microsoft.com/office/drawing/2014/main" id="{54F0E57F-A01E-4D17-2C17-2F00DCE0A0DA}"/>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6" name="Ink 85">
                  <a:extLst>
                    <a:ext uri="{FF2B5EF4-FFF2-40B4-BE49-F238E27FC236}">
                      <a16:creationId xmlns:a16="http://schemas.microsoft.com/office/drawing/2014/main" id="{0A365C5D-FC49-DE6A-605F-6E21ECD1D40F}"/>
                    </a:ext>
                  </a:extLst>
                </p14:cNvPr>
                <p14:cNvContentPartPr/>
                <p14:nvPr/>
              </p14:nvContentPartPr>
              <p14:xfrm>
                <a:off x="4650177" y="1073056"/>
                <a:ext cx="110520" cy="109800"/>
              </p14:xfrm>
            </p:contentPart>
          </mc:Choice>
          <mc:Fallback xmlns="">
            <p:pic>
              <p:nvPicPr>
                <p:cNvPr id="86" name="Ink 85">
                  <a:extLst>
                    <a:ext uri="{FF2B5EF4-FFF2-40B4-BE49-F238E27FC236}">
                      <a16:creationId xmlns:a16="http://schemas.microsoft.com/office/drawing/2014/main" id="{0A365C5D-FC49-DE6A-605F-6E21ECD1D40F}"/>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7" name="Ink 86">
                  <a:extLst>
                    <a:ext uri="{FF2B5EF4-FFF2-40B4-BE49-F238E27FC236}">
                      <a16:creationId xmlns:a16="http://schemas.microsoft.com/office/drawing/2014/main" id="{C2CB1BF8-3A43-847D-AA51-C6A67BFEDA7D}"/>
                    </a:ext>
                  </a:extLst>
                </p14:cNvPr>
                <p14:cNvContentPartPr/>
                <p14:nvPr/>
              </p14:nvContentPartPr>
              <p14:xfrm>
                <a:off x="4854657" y="1048936"/>
                <a:ext cx="9720" cy="107640"/>
              </p14:xfrm>
            </p:contentPart>
          </mc:Choice>
          <mc:Fallback xmlns="">
            <p:pic>
              <p:nvPicPr>
                <p:cNvPr id="87" name="Ink 86">
                  <a:extLst>
                    <a:ext uri="{FF2B5EF4-FFF2-40B4-BE49-F238E27FC236}">
                      <a16:creationId xmlns:a16="http://schemas.microsoft.com/office/drawing/2014/main" id="{C2CB1BF8-3A43-847D-AA51-C6A67BFEDA7D}"/>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8" name="Ink 87">
                  <a:extLst>
                    <a:ext uri="{FF2B5EF4-FFF2-40B4-BE49-F238E27FC236}">
                      <a16:creationId xmlns:a16="http://schemas.microsoft.com/office/drawing/2014/main" id="{B284D5AB-2D63-1165-0CCD-8139605A9CAF}"/>
                    </a:ext>
                  </a:extLst>
                </p14:cNvPr>
                <p14:cNvContentPartPr/>
                <p14:nvPr/>
              </p14:nvContentPartPr>
              <p14:xfrm>
                <a:off x="4859697" y="1031296"/>
                <a:ext cx="137880" cy="104040"/>
              </p14:xfrm>
            </p:contentPart>
          </mc:Choice>
          <mc:Fallback xmlns="">
            <p:pic>
              <p:nvPicPr>
                <p:cNvPr id="88" name="Ink 87">
                  <a:extLst>
                    <a:ext uri="{FF2B5EF4-FFF2-40B4-BE49-F238E27FC236}">
                      <a16:creationId xmlns:a16="http://schemas.microsoft.com/office/drawing/2014/main" id="{B284D5AB-2D63-1165-0CCD-8139605A9CAF}"/>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89" name="Ink 88">
                  <a:extLst>
                    <a:ext uri="{FF2B5EF4-FFF2-40B4-BE49-F238E27FC236}">
                      <a16:creationId xmlns:a16="http://schemas.microsoft.com/office/drawing/2014/main" id="{39D101A8-E4E9-A584-DE3B-0E1F8BC7EBCB}"/>
                    </a:ext>
                  </a:extLst>
                </p14:cNvPr>
                <p14:cNvContentPartPr/>
                <p14:nvPr/>
              </p14:nvContentPartPr>
              <p14:xfrm>
                <a:off x="5082537" y="1028056"/>
                <a:ext cx="100080" cy="127080"/>
              </p14:xfrm>
            </p:contentPart>
          </mc:Choice>
          <mc:Fallback xmlns="">
            <p:pic>
              <p:nvPicPr>
                <p:cNvPr id="89" name="Ink 88">
                  <a:extLst>
                    <a:ext uri="{FF2B5EF4-FFF2-40B4-BE49-F238E27FC236}">
                      <a16:creationId xmlns:a16="http://schemas.microsoft.com/office/drawing/2014/main" id="{39D101A8-E4E9-A584-DE3B-0E1F8BC7EBCB}"/>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90" name="Group 89">
            <a:extLst>
              <a:ext uri="{FF2B5EF4-FFF2-40B4-BE49-F238E27FC236}">
                <a16:creationId xmlns:a16="http://schemas.microsoft.com/office/drawing/2014/main" id="{A4DB76EB-73A5-0DFE-EF27-FFA70E31AFB6}"/>
              </a:ext>
            </a:extLst>
          </p:cNvPr>
          <p:cNvGrpSpPr/>
          <p:nvPr/>
        </p:nvGrpSpPr>
        <p:grpSpPr>
          <a:xfrm>
            <a:off x="4504001" y="1406064"/>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135" name="Ink 134">
                  <a:extLst>
                    <a:ext uri="{FF2B5EF4-FFF2-40B4-BE49-F238E27FC236}">
                      <a16:creationId xmlns:a16="http://schemas.microsoft.com/office/drawing/2014/main" id="{147C16FC-F0D4-C4E6-4CC6-7E73BF9F03BE}"/>
                    </a:ext>
                  </a:extLst>
                </p14:cNvPr>
                <p14:cNvContentPartPr/>
                <p14:nvPr/>
              </p14:nvContentPartPr>
              <p14:xfrm>
                <a:off x="4553697" y="1382296"/>
                <a:ext cx="171720" cy="124920"/>
              </p14:xfrm>
            </p:contentPart>
          </mc:Choice>
          <mc:Fallback xmlns="">
            <p:pic>
              <p:nvPicPr>
                <p:cNvPr id="135" name="Ink 134">
                  <a:extLst>
                    <a:ext uri="{FF2B5EF4-FFF2-40B4-BE49-F238E27FC236}">
                      <a16:creationId xmlns:a16="http://schemas.microsoft.com/office/drawing/2014/main" id="{147C16FC-F0D4-C4E6-4CC6-7E73BF9F03BE}"/>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36" name="Ink 135">
                  <a:extLst>
                    <a:ext uri="{FF2B5EF4-FFF2-40B4-BE49-F238E27FC236}">
                      <a16:creationId xmlns:a16="http://schemas.microsoft.com/office/drawing/2014/main" id="{17554811-54F9-8216-3163-8A9A78F5EF03}"/>
                    </a:ext>
                  </a:extLst>
                </p14:cNvPr>
                <p14:cNvContentPartPr/>
                <p14:nvPr/>
              </p14:nvContentPartPr>
              <p14:xfrm>
                <a:off x="4633977" y="1423696"/>
                <a:ext cx="24840" cy="150840"/>
              </p14:xfrm>
            </p:contentPart>
          </mc:Choice>
          <mc:Fallback xmlns="">
            <p:pic>
              <p:nvPicPr>
                <p:cNvPr id="136" name="Ink 135">
                  <a:extLst>
                    <a:ext uri="{FF2B5EF4-FFF2-40B4-BE49-F238E27FC236}">
                      <a16:creationId xmlns:a16="http://schemas.microsoft.com/office/drawing/2014/main" id="{17554811-54F9-8216-3163-8A9A78F5EF03}"/>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37" name="Ink 136">
                  <a:extLst>
                    <a:ext uri="{FF2B5EF4-FFF2-40B4-BE49-F238E27FC236}">
                      <a16:creationId xmlns:a16="http://schemas.microsoft.com/office/drawing/2014/main" id="{710F659E-40F7-952D-ED9F-9AE77B8C665A}"/>
                    </a:ext>
                  </a:extLst>
                </p14:cNvPr>
                <p14:cNvContentPartPr/>
                <p14:nvPr/>
              </p14:nvContentPartPr>
              <p14:xfrm>
                <a:off x="4830537" y="1412536"/>
                <a:ext cx="156600" cy="170280"/>
              </p14:xfrm>
            </p:contentPart>
          </mc:Choice>
          <mc:Fallback xmlns="">
            <p:pic>
              <p:nvPicPr>
                <p:cNvPr id="137" name="Ink 136">
                  <a:extLst>
                    <a:ext uri="{FF2B5EF4-FFF2-40B4-BE49-F238E27FC236}">
                      <a16:creationId xmlns:a16="http://schemas.microsoft.com/office/drawing/2014/main" id="{710F659E-40F7-952D-ED9F-9AE77B8C665A}"/>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38" name="Ink 137">
                  <a:extLst>
                    <a:ext uri="{FF2B5EF4-FFF2-40B4-BE49-F238E27FC236}">
                      <a16:creationId xmlns:a16="http://schemas.microsoft.com/office/drawing/2014/main" id="{A9D835A9-9041-E0A6-CB6F-22633FF3046B}"/>
                    </a:ext>
                  </a:extLst>
                </p14:cNvPr>
                <p14:cNvContentPartPr/>
                <p14:nvPr/>
              </p14:nvContentPartPr>
              <p14:xfrm>
                <a:off x="4839537" y="1381216"/>
                <a:ext cx="172440" cy="37800"/>
              </p14:xfrm>
            </p:contentPart>
          </mc:Choice>
          <mc:Fallback xmlns="">
            <p:pic>
              <p:nvPicPr>
                <p:cNvPr id="138" name="Ink 137">
                  <a:extLst>
                    <a:ext uri="{FF2B5EF4-FFF2-40B4-BE49-F238E27FC236}">
                      <a16:creationId xmlns:a16="http://schemas.microsoft.com/office/drawing/2014/main" id="{A9D835A9-9041-E0A6-CB6F-22633FF3046B}"/>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140" name="Group 139">
            <a:extLst>
              <a:ext uri="{FF2B5EF4-FFF2-40B4-BE49-F238E27FC236}">
                <a16:creationId xmlns:a16="http://schemas.microsoft.com/office/drawing/2014/main" id="{E885A024-181A-8B32-68CD-E75E560BF1D8}"/>
              </a:ext>
            </a:extLst>
          </p:cNvPr>
          <p:cNvGrpSpPr/>
          <p:nvPr/>
        </p:nvGrpSpPr>
        <p:grpSpPr>
          <a:xfrm>
            <a:off x="4443521" y="1810344"/>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141" name="Ink 140">
                  <a:extLst>
                    <a:ext uri="{FF2B5EF4-FFF2-40B4-BE49-F238E27FC236}">
                      <a16:creationId xmlns:a16="http://schemas.microsoft.com/office/drawing/2014/main" id="{31612945-C07D-1CED-AA2B-DE37681AB4FE}"/>
                    </a:ext>
                  </a:extLst>
                </p14:cNvPr>
                <p14:cNvContentPartPr/>
                <p14:nvPr/>
              </p14:nvContentPartPr>
              <p14:xfrm>
                <a:off x="4493217" y="1785496"/>
                <a:ext cx="16560" cy="198000"/>
              </p14:xfrm>
            </p:contentPart>
          </mc:Choice>
          <mc:Fallback xmlns="">
            <p:pic>
              <p:nvPicPr>
                <p:cNvPr id="141" name="Ink 140">
                  <a:extLst>
                    <a:ext uri="{FF2B5EF4-FFF2-40B4-BE49-F238E27FC236}">
                      <a16:creationId xmlns:a16="http://schemas.microsoft.com/office/drawing/2014/main" id="{31612945-C07D-1CED-AA2B-DE37681AB4FE}"/>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42" name="Ink 141">
                  <a:extLst>
                    <a:ext uri="{FF2B5EF4-FFF2-40B4-BE49-F238E27FC236}">
                      <a16:creationId xmlns:a16="http://schemas.microsoft.com/office/drawing/2014/main" id="{69A2D5B9-725E-EE0C-25F2-53F0F250C1D6}"/>
                    </a:ext>
                  </a:extLst>
                </p14:cNvPr>
                <p14:cNvContentPartPr/>
                <p14:nvPr/>
              </p14:nvContentPartPr>
              <p14:xfrm>
                <a:off x="4615977" y="1825096"/>
                <a:ext cx="111600" cy="138600"/>
              </p14:xfrm>
            </p:contentPart>
          </mc:Choice>
          <mc:Fallback xmlns="">
            <p:pic>
              <p:nvPicPr>
                <p:cNvPr id="142" name="Ink 141">
                  <a:extLst>
                    <a:ext uri="{FF2B5EF4-FFF2-40B4-BE49-F238E27FC236}">
                      <a16:creationId xmlns:a16="http://schemas.microsoft.com/office/drawing/2014/main" id="{69A2D5B9-725E-EE0C-25F2-53F0F250C1D6}"/>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3" name="Ink 142">
                  <a:extLst>
                    <a:ext uri="{FF2B5EF4-FFF2-40B4-BE49-F238E27FC236}">
                      <a16:creationId xmlns:a16="http://schemas.microsoft.com/office/drawing/2014/main" id="{5F027FBE-BF01-BB21-1BAC-43A6CBF5F185}"/>
                    </a:ext>
                  </a:extLst>
                </p14:cNvPr>
                <p14:cNvContentPartPr/>
                <p14:nvPr/>
              </p14:nvContentPartPr>
              <p14:xfrm>
                <a:off x="4843857" y="1811776"/>
                <a:ext cx="162000" cy="138240"/>
              </p14:xfrm>
            </p:contentPart>
          </mc:Choice>
          <mc:Fallback xmlns="">
            <p:pic>
              <p:nvPicPr>
                <p:cNvPr id="143" name="Ink 142">
                  <a:extLst>
                    <a:ext uri="{FF2B5EF4-FFF2-40B4-BE49-F238E27FC236}">
                      <a16:creationId xmlns:a16="http://schemas.microsoft.com/office/drawing/2014/main" id="{5F027FBE-BF01-BB21-1BAC-43A6CBF5F185}"/>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144" name="Group 143">
            <a:extLst>
              <a:ext uri="{FF2B5EF4-FFF2-40B4-BE49-F238E27FC236}">
                <a16:creationId xmlns:a16="http://schemas.microsoft.com/office/drawing/2014/main" id="{2D9CF3F6-FEFC-E94D-6CA2-F53D014FFFAC}"/>
              </a:ext>
            </a:extLst>
          </p:cNvPr>
          <p:cNvGrpSpPr/>
          <p:nvPr/>
        </p:nvGrpSpPr>
        <p:grpSpPr>
          <a:xfrm>
            <a:off x="4421201" y="2184384"/>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145" name="Ink 144">
                  <a:extLst>
                    <a:ext uri="{FF2B5EF4-FFF2-40B4-BE49-F238E27FC236}">
                      <a16:creationId xmlns:a16="http://schemas.microsoft.com/office/drawing/2014/main" id="{718D11CA-C7D0-C6B7-9DA3-229C46D01F6A}"/>
                    </a:ext>
                  </a:extLst>
                </p14:cNvPr>
                <p14:cNvContentPartPr/>
                <p14:nvPr/>
              </p14:nvContentPartPr>
              <p14:xfrm>
                <a:off x="4470897" y="2174656"/>
                <a:ext cx="27360" cy="189360"/>
              </p14:xfrm>
            </p:contentPart>
          </mc:Choice>
          <mc:Fallback xmlns="">
            <p:pic>
              <p:nvPicPr>
                <p:cNvPr id="145" name="Ink 144">
                  <a:extLst>
                    <a:ext uri="{FF2B5EF4-FFF2-40B4-BE49-F238E27FC236}">
                      <a16:creationId xmlns:a16="http://schemas.microsoft.com/office/drawing/2014/main" id="{718D11CA-C7D0-C6B7-9DA3-229C46D01F6A}"/>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6" name="Ink 145">
                  <a:extLst>
                    <a:ext uri="{FF2B5EF4-FFF2-40B4-BE49-F238E27FC236}">
                      <a16:creationId xmlns:a16="http://schemas.microsoft.com/office/drawing/2014/main" id="{10ED1B03-85FE-9631-B0D7-07450B7B58CB}"/>
                    </a:ext>
                  </a:extLst>
                </p14:cNvPr>
                <p14:cNvContentPartPr/>
                <p14:nvPr/>
              </p14:nvContentPartPr>
              <p14:xfrm>
                <a:off x="4623177" y="2159536"/>
                <a:ext cx="149760" cy="195840"/>
              </p14:xfrm>
            </p:contentPart>
          </mc:Choice>
          <mc:Fallback xmlns="">
            <p:pic>
              <p:nvPicPr>
                <p:cNvPr id="146" name="Ink 145">
                  <a:extLst>
                    <a:ext uri="{FF2B5EF4-FFF2-40B4-BE49-F238E27FC236}">
                      <a16:creationId xmlns:a16="http://schemas.microsoft.com/office/drawing/2014/main" id="{10ED1B03-85FE-9631-B0D7-07450B7B58CB}"/>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47" name="Ink 146">
                  <a:extLst>
                    <a:ext uri="{FF2B5EF4-FFF2-40B4-BE49-F238E27FC236}">
                      <a16:creationId xmlns:a16="http://schemas.microsoft.com/office/drawing/2014/main" id="{02A2F61E-449C-FB21-0361-9067671AE04D}"/>
                    </a:ext>
                  </a:extLst>
                </p14:cNvPr>
                <p14:cNvContentPartPr/>
                <p14:nvPr/>
              </p14:nvContentPartPr>
              <p14:xfrm>
                <a:off x="4648737" y="2275816"/>
                <a:ext cx="141840" cy="24480"/>
              </p14:xfrm>
            </p:contentPart>
          </mc:Choice>
          <mc:Fallback xmlns="">
            <p:pic>
              <p:nvPicPr>
                <p:cNvPr id="147" name="Ink 146">
                  <a:extLst>
                    <a:ext uri="{FF2B5EF4-FFF2-40B4-BE49-F238E27FC236}">
                      <a16:creationId xmlns:a16="http://schemas.microsoft.com/office/drawing/2014/main" id="{02A2F61E-449C-FB21-0361-9067671AE04D}"/>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48" name="Ink 147">
                  <a:extLst>
                    <a:ext uri="{FF2B5EF4-FFF2-40B4-BE49-F238E27FC236}">
                      <a16:creationId xmlns:a16="http://schemas.microsoft.com/office/drawing/2014/main" id="{CF8DB36D-2827-CDA3-EBD6-C31A15CB6F37}"/>
                    </a:ext>
                  </a:extLst>
                </p14:cNvPr>
                <p14:cNvContentPartPr/>
                <p14:nvPr/>
              </p14:nvContentPartPr>
              <p14:xfrm>
                <a:off x="4915137" y="2187616"/>
                <a:ext cx="134640" cy="177480"/>
              </p14:xfrm>
            </p:contentPart>
          </mc:Choice>
          <mc:Fallback xmlns="">
            <p:pic>
              <p:nvPicPr>
                <p:cNvPr id="148" name="Ink 147">
                  <a:extLst>
                    <a:ext uri="{FF2B5EF4-FFF2-40B4-BE49-F238E27FC236}">
                      <a16:creationId xmlns:a16="http://schemas.microsoft.com/office/drawing/2014/main" id="{CF8DB36D-2827-CDA3-EBD6-C31A15CB6F37}"/>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49" name="Ink 148">
                  <a:extLst>
                    <a:ext uri="{FF2B5EF4-FFF2-40B4-BE49-F238E27FC236}">
                      <a16:creationId xmlns:a16="http://schemas.microsoft.com/office/drawing/2014/main" id="{867A9564-2580-9B6F-7C29-D1CCD876CD37}"/>
                    </a:ext>
                  </a:extLst>
                </p14:cNvPr>
                <p14:cNvContentPartPr/>
                <p14:nvPr/>
              </p14:nvContentPartPr>
              <p14:xfrm>
                <a:off x="4949337" y="2173936"/>
                <a:ext cx="142200" cy="29880"/>
              </p14:xfrm>
            </p:contentPart>
          </mc:Choice>
          <mc:Fallback xmlns="">
            <p:pic>
              <p:nvPicPr>
                <p:cNvPr id="149" name="Ink 148">
                  <a:extLst>
                    <a:ext uri="{FF2B5EF4-FFF2-40B4-BE49-F238E27FC236}">
                      <a16:creationId xmlns:a16="http://schemas.microsoft.com/office/drawing/2014/main" id="{867A9564-2580-9B6F-7C29-D1CCD876CD37}"/>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150" name="Group 149">
            <a:extLst>
              <a:ext uri="{FF2B5EF4-FFF2-40B4-BE49-F238E27FC236}">
                <a16:creationId xmlns:a16="http://schemas.microsoft.com/office/drawing/2014/main" id="{27BB4982-B85A-279F-5864-CC47FC46DBC8}"/>
              </a:ext>
            </a:extLst>
          </p:cNvPr>
          <p:cNvGrpSpPr/>
          <p:nvPr/>
        </p:nvGrpSpPr>
        <p:grpSpPr>
          <a:xfrm>
            <a:off x="4432721" y="2594064"/>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151" name="Ink 150">
                  <a:extLst>
                    <a:ext uri="{FF2B5EF4-FFF2-40B4-BE49-F238E27FC236}">
                      <a16:creationId xmlns:a16="http://schemas.microsoft.com/office/drawing/2014/main" id="{EF26CB90-C322-ED8B-8C85-C56946D3E518}"/>
                    </a:ext>
                  </a:extLst>
                </p14:cNvPr>
                <p14:cNvContentPartPr/>
                <p14:nvPr/>
              </p14:nvContentPartPr>
              <p14:xfrm>
                <a:off x="4482417" y="2569216"/>
                <a:ext cx="33120" cy="177840"/>
              </p14:xfrm>
            </p:contentPart>
          </mc:Choice>
          <mc:Fallback xmlns="">
            <p:pic>
              <p:nvPicPr>
                <p:cNvPr id="151" name="Ink 150">
                  <a:extLst>
                    <a:ext uri="{FF2B5EF4-FFF2-40B4-BE49-F238E27FC236}">
                      <a16:creationId xmlns:a16="http://schemas.microsoft.com/office/drawing/2014/main" id="{EF26CB90-C322-ED8B-8C85-C56946D3E518}"/>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52" name="Ink 151">
                  <a:extLst>
                    <a:ext uri="{FF2B5EF4-FFF2-40B4-BE49-F238E27FC236}">
                      <a16:creationId xmlns:a16="http://schemas.microsoft.com/office/drawing/2014/main" id="{96588934-6BED-07AB-0C0D-5D5D92E7C29A}"/>
                    </a:ext>
                  </a:extLst>
                </p14:cNvPr>
                <p14:cNvContentPartPr/>
                <p14:nvPr/>
              </p14:nvContentPartPr>
              <p14:xfrm>
                <a:off x="4651257" y="2588296"/>
                <a:ext cx="149760" cy="141840"/>
              </p14:xfrm>
            </p:contentPart>
          </mc:Choice>
          <mc:Fallback xmlns="">
            <p:pic>
              <p:nvPicPr>
                <p:cNvPr id="152" name="Ink 151">
                  <a:extLst>
                    <a:ext uri="{FF2B5EF4-FFF2-40B4-BE49-F238E27FC236}">
                      <a16:creationId xmlns:a16="http://schemas.microsoft.com/office/drawing/2014/main" id="{96588934-6BED-07AB-0C0D-5D5D92E7C29A}"/>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53" name="Ink 152">
                  <a:extLst>
                    <a:ext uri="{FF2B5EF4-FFF2-40B4-BE49-F238E27FC236}">
                      <a16:creationId xmlns:a16="http://schemas.microsoft.com/office/drawing/2014/main" id="{80705652-FCF3-DB73-7017-7C22FF2F1C5C}"/>
                    </a:ext>
                  </a:extLst>
                </p14:cNvPr>
                <p14:cNvContentPartPr/>
                <p14:nvPr/>
              </p14:nvContentPartPr>
              <p14:xfrm>
                <a:off x="4874457" y="2601256"/>
                <a:ext cx="161280" cy="125280"/>
              </p14:xfrm>
            </p:contentPart>
          </mc:Choice>
          <mc:Fallback xmlns="">
            <p:pic>
              <p:nvPicPr>
                <p:cNvPr id="153" name="Ink 152">
                  <a:extLst>
                    <a:ext uri="{FF2B5EF4-FFF2-40B4-BE49-F238E27FC236}">
                      <a16:creationId xmlns:a16="http://schemas.microsoft.com/office/drawing/2014/main" id="{80705652-FCF3-DB73-7017-7C22FF2F1C5C}"/>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154" name="Group 153">
            <a:extLst>
              <a:ext uri="{FF2B5EF4-FFF2-40B4-BE49-F238E27FC236}">
                <a16:creationId xmlns:a16="http://schemas.microsoft.com/office/drawing/2014/main" id="{E03A49A8-9943-9E71-D119-D3518793D0B4}"/>
              </a:ext>
            </a:extLst>
          </p:cNvPr>
          <p:cNvGrpSpPr/>
          <p:nvPr/>
        </p:nvGrpSpPr>
        <p:grpSpPr>
          <a:xfrm>
            <a:off x="4448201" y="2972784"/>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155" name="Ink 154">
                  <a:extLst>
                    <a:ext uri="{FF2B5EF4-FFF2-40B4-BE49-F238E27FC236}">
                      <a16:creationId xmlns:a16="http://schemas.microsoft.com/office/drawing/2014/main" id="{A6B7B802-3E1D-1D22-6DAA-4AE79CB92216}"/>
                    </a:ext>
                  </a:extLst>
                </p14:cNvPr>
                <p14:cNvContentPartPr/>
                <p14:nvPr/>
              </p14:nvContentPartPr>
              <p14:xfrm>
                <a:off x="4497897" y="2947936"/>
                <a:ext cx="211680" cy="228600"/>
              </p14:xfrm>
            </p:contentPart>
          </mc:Choice>
          <mc:Fallback xmlns="">
            <p:pic>
              <p:nvPicPr>
                <p:cNvPr id="155" name="Ink 154">
                  <a:extLst>
                    <a:ext uri="{FF2B5EF4-FFF2-40B4-BE49-F238E27FC236}">
                      <a16:creationId xmlns:a16="http://schemas.microsoft.com/office/drawing/2014/main" id="{A6B7B802-3E1D-1D22-6DAA-4AE79CB92216}"/>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56" name="Ink 155">
                  <a:extLst>
                    <a:ext uri="{FF2B5EF4-FFF2-40B4-BE49-F238E27FC236}">
                      <a16:creationId xmlns:a16="http://schemas.microsoft.com/office/drawing/2014/main" id="{D1B0A7D3-EA60-D856-7642-C232C560B523}"/>
                    </a:ext>
                  </a:extLst>
                </p14:cNvPr>
                <p14:cNvContentPartPr/>
                <p14:nvPr/>
              </p14:nvContentPartPr>
              <p14:xfrm>
                <a:off x="4578897" y="3063496"/>
                <a:ext cx="180720" cy="33480"/>
              </p14:xfrm>
            </p:contentPart>
          </mc:Choice>
          <mc:Fallback xmlns="">
            <p:pic>
              <p:nvPicPr>
                <p:cNvPr id="156" name="Ink 155">
                  <a:extLst>
                    <a:ext uri="{FF2B5EF4-FFF2-40B4-BE49-F238E27FC236}">
                      <a16:creationId xmlns:a16="http://schemas.microsoft.com/office/drawing/2014/main" id="{D1B0A7D3-EA60-D856-7642-C232C560B523}"/>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57" name="Ink 156">
                  <a:extLst>
                    <a:ext uri="{FF2B5EF4-FFF2-40B4-BE49-F238E27FC236}">
                      <a16:creationId xmlns:a16="http://schemas.microsoft.com/office/drawing/2014/main" id="{B2E98209-FF9C-9D9E-BC17-84CF3CBF72CD}"/>
                    </a:ext>
                  </a:extLst>
                </p14:cNvPr>
                <p14:cNvContentPartPr/>
                <p14:nvPr/>
              </p14:nvContentPartPr>
              <p14:xfrm>
                <a:off x="4862217" y="2954056"/>
                <a:ext cx="143640" cy="213480"/>
              </p14:xfrm>
            </p:contentPart>
          </mc:Choice>
          <mc:Fallback xmlns="">
            <p:pic>
              <p:nvPicPr>
                <p:cNvPr id="157" name="Ink 156">
                  <a:extLst>
                    <a:ext uri="{FF2B5EF4-FFF2-40B4-BE49-F238E27FC236}">
                      <a16:creationId xmlns:a16="http://schemas.microsoft.com/office/drawing/2014/main" id="{B2E98209-FF9C-9D9E-BC17-84CF3CBF72CD}"/>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58" name="Ink 157">
                  <a:extLst>
                    <a:ext uri="{FF2B5EF4-FFF2-40B4-BE49-F238E27FC236}">
                      <a16:creationId xmlns:a16="http://schemas.microsoft.com/office/drawing/2014/main" id="{3C77EA13-A8B1-F78C-8EC0-64ECEAE486CA}"/>
                    </a:ext>
                  </a:extLst>
                </p14:cNvPr>
                <p14:cNvContentPartPr/>
                <p14:nvPr/>
              </p14:nvContentPartPr>
              <p14:xfrm>
                <a:off x="4862217" y="2958376"/>
                <a:ext cx="177840" cy="51120"/>
              </p14:xfrm>
            </p:contentPart>
          </mc:Choice>
          <mc:Fallback xmlns="">
            <p:pic>
              <p:nvPicPr>
                <p:cNvPr id="158" name="Ink 157">
                  <a:extLst>
                    <a:ext uri="{FF2B5EF4-FFF2-40B4-BE49-F238E27FC236}">
                      <a16:creationId xmlns:a16="http://schemas.microsoft.com/office/drawing/2014/main" id="{3C77EA13-A8B1-F78C-8EC0-64ECEAE486CA}"/>
                    </a:ext>
                  </a:extLst>
                </p:cNvPr>
                <p:cNvPicPr/>
                <p:nvPr/>
              </p:nvPicPr>
              <p:blipFill>
                <a:blip r:embed="rId108"/>
                <a:stretch>
                  <a:fillRect/>
                </a:stretch>
              </p:blipFill>
              <p:spPr>
                <a:xfrm>
                  <a:off x="4844217" y="2940736"/>
                  <a:ext cx="213480" cy="86760"/>
                </a:xfrm>
                <a:prstGeom prst="rect">
                  <a:avLst/>
                </a:prstGeom>
              </p:spPr>
            </p:pic>
          </mc:Fallback>
        </mc:AlternateContent>
      </p:grpSp>
      <p:grpSp>
        <p:nvGrpSpPr>
          <p:cNvPr id="159" name="Group 158">
            <a:extLst>
              <a:ext uri="{FF2B5EF4-FFF2-40B4-BE49-F238E27FC236}">
                <a16:creationId xmlns:a16="http://schemas.microsoft.com/office/drawing/2014/main" id="{6A971C80-7FD2-9973-FA97-78E7EC0AC85C}"/>
              </a:ext>
            </a:extLst>
          </p:cNvPr>
          <p:cNvGrpSpPr/>
          <p:nvPr/>
        </p:nvGrpSpPr>
        <p:grpSpPr>
          <a:xfrm>
            <a:off x="3235361" y="3354384"/>
            <a:ext cx="839160" cy="404280"/>
            <a:chOff x="3285057" y="3329536"/>
            <a:chExt cx="839160" cy="404280"/>
          </a:xfrm>
        </p:grpSpPr>
        <mc:AlternateContent xmlns:mc="http://schemas.openxmlformats.org/markup-compatibility/2006" xmlns:p14="http://schemas.microsoft.com/office/powerpoint/2010/main">
          <mc:Choice Requires="p14">
            <p:contentPart p14:bwMode="auto" r:id="rId109">
              <p14:nvContentPartPr>
                <p14:cNvPr id="160" name="Ink 159">
                  <a:extLst>
                    <a:ext uri="{FF2B5EF4-FFF2-40B4-BE49-F238E27FC236}">
                      <a16:creationId xmlns:a16="http://schemas.microsoft.com/office/drawing/2014/main" id="{13797016-2134-C484-D5BE-35B0BDF89795}"/>
                    </a:ext>
                  </a:extLst>
                </p14:cNvPr>
                <p14:cNvContentPartPr/>
                <p14:nvPr/>
              </p14:nvContentPartPr>
              <p14:xfrm>
                <a:off x="3285057" y="3345016"/>
                <a:ext cx="601200" cy="388800"/>
              </p14:xfrm>
            </p:contentPart>
          </mc:Choice>
          <mc:Fallback xmlns="">
            <p:pic>
              <p:nvPicPr>
                <p:cNvPr id="160" name="Ink 159">
                  <a:extLst>
                    <a:ext uri="{FF2B5EF4-FFF2-40B4-BE49-F238E27FC236}">
                      <a16:creationId xmlns:a16="http://schemas.microsoft.com/office/drawing/2014/main" id="{13797016-2134-C484-D5BE-35B0BDF89795}"/>
                    </a:ext>
                  </a:extLst>
                </p:cNvPr>
                <p:cNvPicPr/>
                <p:nvPr/>
              </p:nvPicPr>
              <p:blipFill>
                <a:blip r:embed="rId110"/>
                <a:stretch>
                  <a:fillRect/>
                </a:stretch>
              </p:blipFill>
              <p:spPr>
                <a:xfrm>
                  <a:off x="3267057" y="3327376"/>
                  <a:ext cx="636840" cy="424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61" name="Ink 160">
                  <a:extLst>
                    <a:ext uri="{FF2B5EF4-FFF2-40B4-BE49-F238E27FC236}">
                      <a16:creationId xmlns:a16="http://schemas.microsoft.com/office/drawing/2014/main" id="{AC6318C9-4676-DBB1-C19B-6F3DF755D212}"/>
                    </a:ext>
                  </a:extLst>
                </p14:cNvPr>
                <p14:cNvContentPartPr/>
                <p14:nvPr/>
              </p14:nvContentPartPr>
              <p14:xfrm>
                <a:off x="3336537" y="3329536"/>
                <a:ext cx="787680" cy="370440"/>
              </p14:xfrm>
            </p:contentPart>
          </mc:Choice>
          <mc:Fallback xmlns="">
            <p:pic>
              <p:nvPicPr>
                <p:cNvPr id="161" name="Ink 160">
                  <a:extLst>
                    <a:ext uri="{FF2B5EF4-FFF2-40B4-BE49-F238E27FC236}">
                      <a16:creationId xmlns:a16="http://schemas.microsoft.com/office/drawing/2014/main" id="{AC6318C9-4676-DBB1-C19B-6F3DF755D212}"/>
                    </a:ext>
                  </a:extLst>
                </p:cNvPr>
                <p:cNvPicPr/>
                <p:nvPr/>
              </p:nvPicPr>
              <p:blipFill>
                <a:blip r:embed="rId112"/>
                <a:stretch>
                  <a:fillRect/>
                </a:stretch>
              </p:blipFill>
              <p:spPr>
                <a:xfrm>
                  <a:off x="3318897" y="3311536"/>
                  <a:ext cx="823320" cy="406080"/>
                </a:xfrm>
                <a:prstGeom prst="rect">
                  <a:avLst/>
                </a:prstGeom>
              </p:spPr>
            </p:pic>
          </mc:Fallback>
        </mc:AlternateContent>
      </p:grpSp>
      <p:grpSp>
        <p:nvGrpSpPr>
          <p:cNvPr id="162" name="Group 161">
            <a:extLst>
              <a:ext uri="{FF2B5EF4-FFF2-40B4-BE49-F238E27FC236}">
                <a16:creationId xmlns:a16="http://schemas.microsoft.com/office/drawing/2014/main" id="{DDD168AB-D39A-EEEF-0154-233D94006C64}"/>
              </a:ext>
            </a:extLst>
          </p:cNvPr>
          <p:cNvGrpSpPr/>
          <p:nvPr/>
        </p:nvGrpSpPr>
        <p:grpSpPr>
          <a:xfrm>
            <a:off x="510161" y="3359784"/>
            <a:ext cx="836640" cy="419040"/>
            <a:chOff x="559857" y="3334936"/>
            <a:chExt cx="836640" cy="419040"/>
          </a:xfrm>
        </p:grpSpPr>
        <mc:AlternateContent xmlns:mc="http://schemas.openxmlformats.org/markup-compatibility/2006" xmlns:p14="http://schemas.microsoft.com/office/powerpoint/2010/main">
          <mc:Choice Requires="p14">
            <p:contentPart p14:bwMode="auto" r:id="rId113">
              <p14:nvContentPartPr>
                <p14:cNvPr id="163" name="Ink 162">
                  <a:extLst>
                    <a:ext uri="{FF2B5EF4-FFF2-40B4-BE49-F238E27FC236}">
                      <a16:creationId xmlns:a16="http://schemas.microsoft.com/office/drawing/2014/main" id="{AA153B5E-B578-6487-478C-018DD1F4AFDC}"/>
                    </a:ext>
                  </a:extLst>
                </p14:cNvPr>
                <p14:cNvContentPartPr/>
                <p14:nvPr/>
              </p14:nvContentPartPr>
              <p14:xfrm>
                <a:off x="559857" y="3334936"/>
                <a:ext cx="743040" cy="347400"/>
              </p14:xfrm>
            </p:contentPart>
          </mc:Choice>
          <mc:Fallback xmlns="">
            <p:pic>
              <p:nvPicPr>
                <p:cNvPr id="163" name="Ink 162">
                  <a:extLst>
                    <a:ext uri="{FF2B5EF4-FFF2-40B4-BE49-F238E27FC236}">
                      <a16:creationId xmlns:a16="http://schemas.microsoft.com/office/drawing/2014/main" id="{AA153B5E-B578-6487-478C-018DD1F4AFDC}"/>
                    </a:ext>
                  </a:extLst>
                </p:cNvPr>
                <p:cNvPicPr/>
                <p:nvPr/>
              </p:nvPicPr>
              <p:blipFill>
                <a:blip r:embed="rId114"/>
                <a:stretch>
                  <a:fillRect/>
                </a:stretch>
              </p:blipFill>
              <p:spPr>
                <a:xfrm>
                  <a:off x="542217" y="3316936"/>
                  <a:ext cx="778680" cy="383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64" name="Ink 163">
                  <a:extLst>
                    <a:ext uri="{FF2B5EF4-FFF2-40B4-BE49-F238E27FC236}">
                      <a16:creationId xmlns:a16="http://schemas.microsoft.com/office/drawing/2014/main" id="{4EBF00FC-C75E-F6A6-5C44-4C24DA1B9C64}"/>
                    </a:ext>
                  </a:extLst>
                </p14:cNvPr>
                <p14:cNvContentPartPr/>
                <p14:nvPr/>
              </p14:nvContentPartPr>
              <p14:xfrm>
                <a:off x="602337" y="3375616"/>
                <a:ext cx="794160" cy="378360"/>
              </p14:xfrm>
            </p:contentPart>
          </mc:Choice>
          <mc:Fallback xmlns="">
            <p:pic>
              <p:nvPicPr>
                <p:cNvPr id="164" name="Ink 163">
                  <a:extLst>
                    <a:ext uri="{FF2B5EF4-FFF2-40B4-BE49-F238E27FC236}">
                      <a16:creationId xmlns:a16="http://schemas.microsoft.com/office/drawing/2014/main" id="{4EBF00FC-C75E-F6A6-5C44-4C24DA1B9C64}"/>
                    </a:ext>
                  </a:extLst>
                </p:cNvPr>
                <p:cNvPicPr/>
                <p:nvPr/>
              </p:nvPicPr>
              <p:blipFill>
                <a:blip r:embed="rId116"/>
                <a:stretch>
                  <a:fillRect/>
                </a:stretch>
              </p:blipFill>
              <p:spPr>
                <a:xfrm>
                  <a:off x="584337" y="3357976"/>
                  <a:ext cx="829800" cy="414000"/>
                </a:xfrm>
                <a:prstGeom prst="rect">
                  <a:avLst/>
                </a:prstGeom>
              </p:spPr>
            </p:pic>
          </mc:Fallback>
        </mc:AlternateContent>
      </p:grpSp>
      <p:grpSp>
        <p:nvGrpSpPr>
          <p:cNvPr id="165" name="Group 164">
            <a:extLst>
              <a:ext uri="{FF2B5EF4-FFF2-40B4-BE49-F238E27FC236}">
                <a16:creationId xmlns:a16="http://schemas.microsoft.com/office/drawing/2014/main" id="{6D2AEB1F-888E-315D-64DA-B634585B0732}"/>
              </a:ext>
            </a:extLst>
          </p:cNvPr>
          <p:cNvGrpSpPr/>
          <p:nvPr/>
        </p:nvGrpSpPr>
        <p:grpSpPr>
          <a:xfrm>
            <a:off x="2229161" y="3386424"/>
            <a:ext cx="506160" cy="283680"/>
            <a:chOff x="2278857" y="3361576"/>
            <a:chExt cx="506160" cy="283680"/>
          </a:xfrm>
        </p:grpSpPr>
        <mc:AlternateContent xmlns:mc="http://schemas.openxmlformats.org/markup-compatibility/2006" xmlns:p14="http://schemas.microsoft.com/office/powerpoint/2010/main">
          <mc:Choice Requires="p14">
            <p:contentPart p14:bwMode="auto" r:id="rId117">
              <p14:nvContentPartPr>
                <p14:cNvPr id="166" name="Ink 165">
                  <a:extLst>
                    <a:ext uri="{FF2B5EF4-FFF2-40B4-BE49-F238E27FC236}">
                      <a16:creationId xmlns:a16="http://schemas.microsoft.com/office/drawing/2014/main" id="{A7D0C7AB-B260-9BD6-1C44-E18925125DC2}"/>
                    </a:ext>
                  </a:extLst>
                </p14:cNvPr>
                <p14:cNvContentPartPr/>
                <p14:nvPr/>
              </p14:nvContentPartPr>
              <p14:xfrm>
                <a:off x="2278857" y="3388936"/>
                <a:ext cx="20880" cy="232560"/>
              </p14:xfrm>
            </p:contentPart>
          </mc:Choice>
          <mc:Fallback xmlns="">
            <p:pic>
              <p:nvPicPr>
                <p:cNvPr id="166" name="Ink 165">
                  <a:extLst>
                    <a:ext uri="{FF2B5EF4-FFF2-40B4-BE49-F238E27FC236}">
                      <a16:creationId xmlns:a16="http://schemas.microsoft.com/office/drawing/2014/main" id="{A7D0C7AB-B260-9BD6-1C44-E18925125DC2}"/>
                    </a:ext>
                  </a:extLst>
                </p:cNvPr>
                <p:cNvPicPr/>
                <p:nvPr/>
              </p:nvPicPr>
              <p:blipFill>
                <a:blip r:embed="rId118"/>
                <a:stretch>
                  <a:fillRect/>
                </a:stretch>
              </p:blipFill>
              <p:spPr>
                <a:xfrm>
                  <a:off x="2261217" y="3370936"/>
                  <a:ext cx="565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67" name="Ink 166">
                  <a:extLst>
                    <a:ext uri="{FF2B5EF4-FFF2-40B4-BE49-F238E27FC236}">
                      <a16:creationId xmlns:a16="http://schemas.microsoft.com/office/drawing/2014/main" id="{3B7A0BAB-94FB-3965-0EFC-2FDD8CA6BDC8}"/>
                    </a:ext>
                  </a:extLst>
                </p14:cNvPr>
                <p14:cNvContentPartPr/>
                <p14:nvPr/>
              </p14:nvContentPartPr>
              <p14:xfrm>
                <a:off x="2465337" y="3410536"/>
                <a:ext cx="216720" cy="234720"/>
              </p14:xfrm>
            </p:contentPart>
          </mc:Choice>
          <mc:Fallback xmlns="">
            <p:pic>
              <p:nvPicPr>
                <p:cNvPr id="167" name="Ink 166">
                  <a:extLst>
                    <a:ext uri="{FF2B5EF4-FFF2-40B4-BE49-F238E27FC236}">
                      <a16:creationId xmlns:a16="http://schemas.microsoft.com/office/drawing/2014/main" id="{3B7A0BAB-94FB-3965-0EFC-2FDD8CA6BDC8}"/>
                    </a:ext>
                  </a:extLst>
                </p:cNvPr>
                <p:cNvPicPr/>
                <p:nvPr/>
              </p:nvPicPr>
              <p:blipFill>
                <a:blip r:embed="rId120"/>
                <a:stretch>
                  <a:fillRect/>
                </a:stretch>
              </p:blipFill>
              <p:spPr>
                <a:xfrm>
                  <a:off x="2447697" y="3392536"/>
                  <a:ext cx="2523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68" name="Ink 167">
                  <a:extLst>
                    <a:ext uri="{FF2B5EF4-FFF2-40B4-BE49-F238E27FC236}">
                      <a16:creationId xmlns:a16="http://schemas.microsoft.com/office/drawing/2014/main" id="{E440C7B0-1A59-58A7-3B20-B492DE9D8F3E}"/>
                    </a:ext>
                  </a:extLst>
                </p14:cNvPr>
                <p14:cNvContentPartPr/>
                <p14:nvPr/>
              </p14:nvContentPartPr>
              <p14:xfrm>
                <a:off x="2536257" y="3361576"/>
                <a:ext cx="248760" cy="72720"/>
              </p14:xfrm>
            </p:contentPart>
          </mc:Choice>
          <mc:Fallback xmlns="">
            <p:pic>
              <p:nvPicPr>
                <p:cNvPr id="168" name="Ink 167">
                  <a:extLst>
                    <a:ext uri="{FF2B5EF4-FFF2-40B4-BE49-F238E27FC236}">
                      <a16:creationId xmlns:a16="http://schemas.microsoft.com/office/drawing/2014/main" id="{E440C7B0-1A59-58A7-3B20-B492DE9D8F3E}"/>
                    </a:ext>
                  </a:extLst>
                </p:cNvPr>
                <p:cNvPicPr/>
                <p:nvPr/>
              </p:nvPicPr>
              <p:blipFill>
                <a:blip r:embed="rId122"/>
                <a:stretch>
                  <a:fillRect/>
                </a:stretch>
              </p:blipFill>
              <p:spPr>
                <a:xfrm>
                  <a:off x="2518617" y="3343576"/>
                  <a:ext cx="284400" cy="108360"/>
                </a:xfrm>
                <a:prstGeom prst="rect">
                  <a:avLst/>
                </a:prstGeom>
              </p:spPr>
            </p:pic>
          </mc:Fallback>
        </mc:AlternateContent>
      </p:grpSp>
      <p:grpSp>
        <p:nvGrpSpPr>
          <p:cNvPr id="169" name="Group 168">
            <a:extLst>
              <a:ext uri="{FF2B5EF4-FFF2-40B4-BE49-F238E27FC236}">
                <a16:creationId xmlns:a16="http://schemas.microsoft.com/office/drawing/2014/main" id="{9184A4CF-8F09-D500-93F9-B5548D2BA2F4}"/>
              </a:ext>
            </a:extLst>
          </p:cNvPr>
          <p:cNvGrpSpPr/>
          <p:nvPr/>
        </p:nvGrpSpPr>
        <p:grpSpPr>
          <a:xfrm>
            <a:off x="4407881" y="3429624"/>
            <a:ext cx="849960" cy="265320"/>
            <a:chOff x="4457577" y="3404776"/>
            <a:chExt cx="849960" cy="265320"/>
          </a:xfrm>
        </p:grpSpPr>
        <mc:AlternateContent xmlns:mc="http://schemas.openxmlformats.org/markup-compatibility/2006" xmlns:p14="http://schemas.microsoft.com/office/powerpoint/2010/main">
          <mc:Choice Requires="p14">
            <p:contentPart p14:bwMode="auto" r:id="rId123">
              <p14:nvContentPartPr>
                <p14:cNvPr id="170" name="Ink 169">
                  <a:extLst>
                    <a:ext uri="{FF2B5EF4-FFF2-40B4-BE49-F238E27FC236}">
                      <a16:creationId xmlns:a16="http://schemas.microsoft.com/office/drawing/2014/main" id="{B38ED529-0C22-2510-C7EE-76EFA34AD6C9}"/>
                    </a:ext>
                  </a:extLst>
                </p14:cNvPr>
                <p14:cNvContentPartPr/>
                <p14:nvPr/>
              </p14:nvContentPartPr>
              <p14:xfrm>
                <a:off x="4457577" y="3415216"/>
                <a:ext cx="205920" cy="170640"/>
              </p14:xfrm>
            </p:contentPart>
          </mc:Choice>
          <mc:Fallback xmlns="">
            <p:pic>
              <p:nvPicPr>
                <p:cNvPr id="170" name="Ink 169">
                  <a:extLst>
                    <a:ext uri="{FF2B5EF4-FFF2-40B4-BE49-F238E27FC236}">
                      <a16:creationId xmlns:a16="http://schemas.microsoft.com/office/drawing/2014/main" id="{B38ED529-0C22-2510-C7EE-76EFA34AD6C9}"/>
                    </a:ext>
                  </a:extLst>
                </p:cNvPr>
                <p:cNvPicPr/>
                <p:nvPr/>
              </p:nvPicPr>
              <p:blipFill>
                <a:blip r:embed="rId124"/>
                <a:stretch>
                  <a:fillRect/>
                </a:stretch>
              </p:blipFill>
              <p:spPr>
                <a:xfrm>
                  <a:off x="4439577" y="3397216"/>
                  <a:ext cx="2415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71" name="Ink 170">
                  <a:extLst>
                    <a:ext uri="{FF2B5EF4-FFF2-40B4-BE49-F238E27FC236}">
                      <a16:creationId xmlns:a16="http://schemas.microsoft.com/office/drawing/2014/main" id="{8D28CA53-A699-34AB-5B36-620791566167}"/>
                    </a:ext>
                  </a:extLst>
                </p14:cNvPr>
                <p14:cNvContentPartPr/>
                <p14:nvPr/>
              </p14:nvContentPartPr>
              <p14:xfrm>
                <a:off x="4591137" y="3448696"/>
                <a:ext cx="24120" cy="221400"/>
              </p14:xfrm>
            </p:contentPart>
          </mc:Choice>
          <mc:Fallback xmlns="">
            <p:pic>
              <p:nvPicPr>
                <p:cNvPr id="171" name="Ink 170">
                  <a:extLst>
                    <a:ext uri="{FF2B5EF4-FFF2-40B4-BE49-F238E27FC236}">
                      <a16:creationId xmlns:a16="http://schemas.microsoft.com/office/drawing/2014/main" id="{8D28CA53-A699-34AB-5B36-620791566167}"/>
                    </a:ext>
                  </a:extLst>
                </p:cNvPr>
                <p:cNvPicPr/>
                <p:nvPr/>
              </p:nvPicPr>
              <p:blipFill>
                <a:blip r:embed="rId126"/>
                <a:stretch>
                  <a:fillRect/>
                </a:stretch>
              </p:blipFill>
              <p:spPr>
                <a:xfrm>
                  <a:off x="4573497" y="3430696"/>
                  <a:ext cx="5976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72" name="Ink 171">
                  <a:extLst>
                    <a:ext uri="{FF2B5EF4-FFF2-40B4-BE49-F238E27FC236}">
                      <a16:creationId xmlns:a16="http://schemas.microsoft.com/office/drawing/2014/main" id="{C8D36775-3FBC-4F9E-D647-E431CBE8F5A3}"/>
                    </a:ext>
                  </a:extLst>
                </p14:cNvPr>
                <p14:cNvContentPartPr/>
                <p14:nvPr/>
              </p14:nvContentPartPr>
              <p14:xfrm>
                <a:off x="4775457" y="3425656"/>
                <a:ext cx="195480" cy="214560"/>
              </p14:xfrm>
            </p:contentPart>
          </mc:Choice>
          <mc:Fallback xmlns="">
            <p:pic>
              <p:nvPicPr>
                <p:cNvPr id="172" name="Ink 171">
                  <a:extLst>
                    <a:ext uri="{FF2B5EF4-FFF2-40B4-BE49-F238E27FC236}">
                      <a16:creationId xmlns:a16="http://schemas.microsoft.com/office/drawing/2014/main" id="{C8D36775-3FBC-4F9E-D647-E431CBE8F5A3}"/>
                    </a:ext>
                  </a:extLst>
                </p:cNvPr>
                <p:cNvPicPr/>
                <p:nvPr/>
              </p:nvPicPr>
              <p:blipFill>
                <a:blip r:embed="rId128"/>
                <a:stretch>
                  <a:fillRect/>
                </a:stretch>
              </p:blipFill>
              <p:spPr>
                <a:xfrm>
                  <a:off x="4757457" y="3407656"/>
                  <a:ext cx="23112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73" name="Ink 172">
                  <a:extLst>
                    <a:ext uri="{FF2B5EF4-FFF2-40B4-BE49-F238E27FC236}">
                      <a16:creationId xmlns:a16="http://schemas.microsoft.com/office/drawing/2014/main" id="{4149AA0F-CC3A-C444-A009-4AC257D446A4}"/>
                    </a:ext>
                  </a:extLst>
                </p14:cNvPr>
                <p14:cNvContentPartPr/>
                <p14:nvPr/>
              </p14:nvContentPartPr>
              <p14:xfrm>
                <a:off x="5072457" y="3428536"/>
                <a:ext cx="151200" cy="196920"/>
              </p14:xfrm>
            </p:contentPart>
          </mc:Choice>
          <mc:Fallback xmlns="">
            <p:pic>
              <p:nvPicPr>
                <p:cNvPr id="173" name="Ink 172">
                  <a:extLst>
                    <a:ext uri="{FF2B5EF4-FFF2-40B4-BE49-F238E27FC236}">
                      <a16:creationId xmlns:a16="http://schemas.microsoft.com/office/drawing/2014/main" id="{4149AA0F-CC3A-C444-A009-4AC257D446A4}"/>
                    </a:ext>
                  </a:extLst>
                </p:cNvPr>
                <p:cNvPicPr/>
                <p:nvPr/>
              </p:nvPicPr>
              <p:blipFill>
                <a:blip r:embed="rId130"/>
                <a:stretch>
                  <a:fillRect/>
                </a:stretch>
              </p:blipFill>
              <p:spPr>
                <a:xfrm>
                  <a:off x="5054457" y="3410536"/>
                  <a:ext cx="1868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74" name="Ink 173">
                  <a:extLst>
                    <a:ext uri="{FF2B5EF4-FFF2-40B4-BE49-F238E27FC236}">
                      <a16:creationId xmlns:a16="http://schemas.microsoft.com/office/drawing/2014/main" id="{97152F6B-F37C-1ABA-F644-08F43CDFDD0B}"/>
                    </a:ext>
                  </a:extLst>
                </p14:cNvPr>
                <p14:cNvContentPartPr/>
                <p14:nvPr/>
              </p14:nvContentPartPr>
              <p14:xfrm>
                <a:off x="5099817" y="3404776"/>
                <a:ext cx="207720" cy="46800"/>
              </p14:xfrm>
            </p:contentPart>
          </mc:Choice>
          <mc:Fallback xmlns="">
            <p:pic>
              <p:nvPicPr>
                <p:cNvPr id="174" name="Ink 173">
                  <a:extLst>
                    <a:ext uri="{FF2B5EF4-FFF2-40B4-BE49-F238E27FC236}">
                      <a16:creationId xmlns:a16="http://schemas.microsoft.com/office/drawing/2014/main" id="{97152F6B-F37C-1ABA-F644-08F43CDFDD0B}"/>
                    </a:ext>
                  </a:extLst>
                </p:cNvPr>
                <p:cNvPicPr/>
                <p:nvPr/>
              </p:nvPicPr>
              <p:blipFill>
                <a:blip r:embed="rId132"/>
                <a:stretch>
                  <a:fillRect/>
                </a:stretch>
              </p:blipFill>
              <p:spPr>
                <a:xfrm>
                  <a:off x="5081817" y="3386776"/>
                  <a:ext cx="243360" cy="82440"/>
                </a:xfrm>
                <a:prstGeom prst="rect">
                  <a:avLst/>
                </a:prstGeom>
              </p:spPr>
            </p:pic>
          </mc:Fallback>
        </mc:AlternateContent>
      </p:grpSp>
      <p:grpSp>
        <p:nvGrpSpPr>
          <p:cNvPr id="175" name="Group 174">
            <a:extLst>
              <a:ext uri="{FF2B5EF4-FFF2-40B4-BE49-F238E27FC236}">
                <a16:creationId xmlns:a16="http://schemas.microsoft.com/office/drawing/2014/main" id="{13CBC845-12A7-1134-4549-EF14047CDC97}"/>
              </a:ext>
            </a:extLst>
          </p:cNvPr>
          <p:cNvGrpSpPr/>
          <p:nvPr/>
        </p:nvGrpSpPr>
        <p:grpSpPr>
          <a:xfrm>
            <a:off x="672881" y="4409184"/>
            <a:ext cx="720000" cy="327240"/>
            <a:chOff x="722577" y="4384336"/>
            <a:chExt cx="720000" cy="327240"/>
          </a:xfrm>
        </p:grpSpPr>
        <mc:AlternateContent xmlns:mc="http://schemas.openxmlformats.org/markup-compatibility/2006" xmlns:p14="http://schemas.microsoft.com/office/powerpoint/2010/main">
          <mc:Choice Requires="p14">
            <p:contentPart p14:bwMode="auto" r:id="rId133">
              <p14:nvContentPartPr>
                <p14:cNvPr id="176" name="Ink 175">
                  <a:extLst>
                    <a:ext uri="{FF2B5EF4-FFF2-40B4-BE49-F238E27FC236}">
                      <a16:creationId xmlns:a16="http://schemas.microsoft.com/office/drawing/2014/main" id="{0AFEB563-FEA2-0FE9-341A-F43408056B39}"/>
                    </a:ext>
                  </a:extLst>
                </p14:cNvPr>
                <p14:cNvContentPartPr/>
                <p14:nvPr/>
              </p14:nvContentPartPr>
              <p14:xfrm>
                <a:off x="722577" y="4384336"/>
                <a:ext cx="192240" cy="224640"/>
              </p14:xfrm>
            </p:contentPart>
          </mc:Choice>
          <mc:Fallback xmlns="">
            <p:pic>
              <p:nvPicPr>
                <p:cNvPr id="176" name="Ink 175">
                  <a:extLst>
                    <a:ext uri="{FF2B5EF4-FFF2-40B4-BE49-F238E27FC236}">
                      <a16:creationId xmlns:a16="http://schemas.microsoft.com/office/drawing/2014/main" id="{0AFEB563-FEA2-0FE9-341A-F43408056B39}"/>
                    </a:ext>
                  </a:extLst>
                </p:cNvPr>
                <p:cNvPicPr/>
                <p:nvPr/>
              </p:nvPicPr>
              <p:blipFill>
                <a:blip r:embed="rId134"/>
                <a:stretch>
                  <a:fillRect/>
                </a:stretch>
              </p:blipFill>
              <p:spPr>
                <a:xfrm>
                  <a:off x="704937" y="4366696"/>
                  <a:ext cx="22788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77" name="Ink 176">
                  <a:extLst>
                    <a:ext uri="{FF2B5EF4-FFF2-40B4-BE49-F238E27FC236}">
                      <a16:creationId xmlns:a16="http://schemas.microsoft.com/office/drawing/2014/main" id="{51DBA875-EDE7-0FF7-1C1F-DCBF9958E643}"/>
                    </a:ext>
                  </a:extLst>
                </p14:cNvPr>
                <p14:cNvContentPartPr/>
                <p14:nvPr/>
              </p14:nvContentPartPr>
              <p14:xfrm>
                <a:off x="848217" y="4481896"/>
                <a:ext cx="38160" cy="229680"/>
              </p14:xfrm>
            </p:contentPart>
          </mc:Choice>
          <mc:Fallback xmlns="">
            <p:pic>
              <p:nvPicPr>
                <p:cNvPr id="177" name="Ink 176">
                  <a:extLst>
                    <a:ext uri="{FF2B5EF4-FFF2-40B4-BE49-F238E27FC236}">
                      <a16:creationId xmlns:a16="http://schemas.microsoft.com/office/drawing/2014/main" id="{51DBA875-EDE7-0FF7-1C1F-DCBF9958E643}"/>
                    </a:ext>
                  </a:extLst>
                </p:cNvPr>
                <p:cNvPicPr/>
                <p:nvPr/>
              </p:nvPicPr>
              <p:blipFill>
                <a:blip r:embed="rId136"/>
                <a:stretch>
                  <a:fillRect/>
                </a:stretch>
              </p:blipFill>
              <p:spPr>
                <a:xfrm>
                  <a:off x="830577" y="4463896"/>
                  <a:ext cx="738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78" name="Ink 177">
                  <a:extLst>
                    <a:ext uri="{FF2B5EF4-FFF2-40B4-BE49-F238E27FC236}">
                      <a16:creationId xmlns:a16="http://schemas.microsoft.com/office/drawing/2014/main" id="{0E198E22-4212-76E8-817C-AF316201E36C}"/>
                    </a:ext>
                  </a:extLst>
                </p14:cNvPr>
                <p14:cNvContentPartPr/>
                <p14:nvPr/>
              </p14:nvContentPartPr>
              <p14:xfrm>
                <a:off x="1016697" y="4448056"/>
                <a:ext cx="117360" cy="253800"/>
              </p14:xfrm>
            </p:contentPart>
          </mc:Choice>
          <mc:Fallback xmlns="">
            <p:pic>
              <p:nvPicPr>
                <p:cNvPr id="178" name="Ink 177">
                  <a:extLst>
                    <a:ext uri="{FF2B5EF4-FFF2-40B4-BE49-F238E27FC236}">
                      <a16:creationId xmlns:a16="http://schemas.microsoft.com/office/drawing/2014/main" id="{0E198E22-4212-76E8-817C-AF316201E36C}"/>
                    </a:ext>
                  </a:extLst>
                </p:cNvPr>
                <p:cNvPicPr/>
                <p:nvPr/>
              </p:nvPicPr>
              <p:blipFill>
                <a:blip r:embed="rId138"/>
                <a:stretch>
                  <a:fillRect/>
                </a:stretch>
              </p:blipFill>
              <p:spPr>
                <a:xfrm>
                  <a:off x="999057" y="4430056"/>
                  <a:ext cx="1530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79" name="Ink 178">
                  <a:extLst>
                    <a:ext uri="{FF2B5EF4-FFF2-40B4-BE49-F238E27FC236}">
                      <a16:creationId xmlns:a16="http://schemas.microsoft.com/office/drawing/2014/main" id="{5C17C5A6-8D8A-40C8-0243-0603524099A0}"/>
                    </a:ext>
                  </a:extLst>
                </p14:cNvPr>
                <p14:cNvContentPartPr/>
                <p14:nvPr/>
              </p14:nvContentPartPr>
              <p14:xfrm>
                <a:off x="1255737" y="4475776"/>
                <a:ext cx="149040" cy="212040"/>
              </p14:xfrm>
            </p:contentPart>
          </mc:Choice>
          <mc:Fallback xmlns="">
            <p:pic>
              <p:nvPicPr>
                <p:cNvPr id="179" name="Ink 178">
                  <a:extLst>
                    <a:ext uri="{FF2B5EF4-FFF2-40B4-BE49-F238E27FC236}">
                      <a16:creationId xmlns:a16="http://schemas.microsoft.com/office/drawing/2014/main" id="{5C17C5A6-8D8A-40C8-0243-0603524099A0}"/>
                    </a:ext>
                  </a:extLst>
                </p:cNvPr>
                <p:cNvPicPr/>
                <p:nvPr/>
              </p:nvPicPr>
              <p:blipFill>
                <a:blip r:embed="rId140"/>
                <a:stretch>
                  <a:fillRect/>
                </a:stretch>
              </p:blipFill>
              <p:spPr>
                <a:xfrm>
                  <a:off x="1238097" y="4457776"/>
                  <a:ext cx="18468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80" name="Ink 179">
                  <a:extLst>
                    <a:ext uri="{FF2B5EF4-FFF2-40B4-BE49-F238E27FC236}">
                      <a16:creationId xmlns:a16="http://schemas.microsoft.com/office/drawing/2014/main" id="{AF17550E-96D9-FD2B-A669-D36A1841C5F0}"/>
                    </a:ext>
                  </a:extLst>
                </p14:cNvPr>
                <p14:cNvContentPartPr/>
                <p14:nvPr/>
              </p14:nvContentPartPr>
              <p14:xfrm>
                <a:off x="1269417" y="4445896"/>
                <a:ext cx="173160" cy="64080"/>
              </p14:xfrm>
            </p:contentPart>
          </mc:Choice>
          <mc:Fallback xmlns="">
            <p:pic>
              <p:nvPicPr>
                <p:cNvPr id="180" name="Ink 179">
                  <a:extLst>
                    <a:ext uri="{FF2B5EF4-FFF2-40B4-BE49-F238E27FC236}">
                      <a16:creationId xmlns:a16="http://schemas.microsoft.com/office/drawing/2014/main" id="{AF17550E-96D9-FD2B-A669-D36A1841C5F0}"/>
                    </a:ext>
                  </a:extLst>
                </p:cNvPr>
                <p:cNvPicPr/>
                <p:nvPr/>
              </p:nvPicPr>
              <p:blipFill>
                <a:blip r:embed="rId142"/>
                <a:stretch>
                  <a:fillRect/>
                </a:stretch>
              </p:blipFill>
              <p:spPr>
                <a:xfrm>
                  <a:off x="1251777" y="4428256"/>
                  <a:ext cx="208800" cy="99720"/>
                </a:xfrm>
                <a:prstGeom prst="rect">
                  <a:avLst/>
                </a:prstGeom>
              </p:spPr>
            </p:pic>
          </mc:Fallback>
        </mc:AlternateContent>
      </p:grpSp>
      <p:grpSp>
        <p:nvGrpSpPr>
          <p:cNvPr id="181" name="Group 180">
            <a:extLst>
              <a:ext uri="{FF2B5EF4-FFF2-40B4-BE49-F238E27FC236}">
                <a16:creationId xmlns:a16="http://schemas.microsoft.com/office/drawing/2014/main" id="{45A06BAD-C5C1-1029-38E6-44B6920E9993}"/>
              </a:ext>
            </a:extLst>
          </p:cNvPr>
          <p:cNvGrpSpPr/>
          <p:nvPr/>
        </p:nvGrpSpPr>
        <p:grpSpPr>
          <a:xfrm>
            <a:off x="1632641" y="4450584"/>
            <a:ext cx="857880" cy="291960"/>
            <a:chOff x="1682337" y="4425736"/>
            <a:chExt cx="857880" cy="291960"/>
          </a:xfrm>
        </p:grpSpPr>
        <mc:AlternateContent xmlns:mc="http://schemas.openxmlformats.org/markup-compatibility/2006" xmlns:p14="http://schemas.microsoft.com/office/powerpoint/2010/main">
          <mc:Choice Requires="p14">
            <p:contentPart p14:bwMode="auto" r:id="rId143">
              <p14:nvContentPartPr>
                <p14:cNvPr id="182" name="Ink 181">
                  <a:extLst>
                    <a:ext uri="{FF2B5EF4-FFF2-40B4-BE49-F238E27FC236}">
                      <a16:creationId xmlns:a16="http://schemas.microsoft.com/office/drawing/2014/main" id="{9BC9A574-E9ED-9624-9150-AD055F9330E5}"/>
                    </a:ext>
                  </a:extLst>
                </p14:cNvPr>
                <p14:cNvContentPartPr/>
                <p14:nvPr/>
              </p14:nvContentPartPr>
              <p14:xfrm>
                <a:off x="1794657" y="4425736"/>
                <a:ext cx="7200" cy="5040"/>
              </p14:xfrm>
            </p:contentPart>
          </mc:Choice>
          <mc:Fallback xmlns="">
            <p:pic>
              <p:nvPicPr>
                <p:cNvPr id="182" name="Ink 181">
                  <a:extLst>
                    <a:ext uri="{FF2B5EF4-FFF2-40B4-BE49-F238E27FC236}">
                      <a16:creationId xmlns:a16="http://schemas.microsoft.com/office/drawing/2014/main" id="{9BC9A574-E9ED-9624-9150-AD055F9330E5}"/>
                    </a:ext>
                  </a:extLst>
                </p:cNvPr>
                <p:cNvPicPr/>
                <p:nvPr/>
              </p:nvPicPr>
              <p:blipFill>
                <a:blip r:embed="rId144"/>
                <a:stretch>
                  <a:fillRect/>
                </a:stretch>
              </p:blipFill>
              <p:spPr>
                <a:xfrm>
                  <a:off x="1777017" y="4407736"/>
                  <a:ext cx="4284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83" name="Ink 182">
                  <a:extLst>
                    <a:ext uri="{FF2B5EF4-FFF2-40B4-BE49-F238E27FC236}">
                      <a16:creationId xmlns:a16="http://schemas.microsoft.com/office/drawing/2014/main" id="{04F6CDDC-F4B2-A2BE-9F68-E3FCA8C234EC}"/>
                    </a:ext>
                  </a:extLst>
                </p14:cNvPr>
                <p14:cNvContentPartPr/>
                <p14:nvPr/>
              </p14:nvContentPartPr>
              <p14:xfrm>
                <a:off x="1682337" y="4537336"/>
                <a:ext cx="240120" cy="164520"/>
              </p14:xfrm>
            </p:contentPart>
          </mc:Choice>
          <mc:Fallback xmlns="">
            <p:pic>
              <p:nvPicPr>
                <p:cNvPr id="183" name="Ink 182">
                  <a:extLst>
                    <a:ext uri="{FF2B5EF4-FFF2-40B4-BE49-F238E27FC236}">
                      <a16:creationId xmlns:a16="http://schemas.microsoft.com/office/drawing/2014/main" id="{04F6CDDC-F4B2-A2BE-9F68-E3FCA8C234EC}"/>
                    </a:ext>
                  </a:extLst>
                </p:cNvPr>
                <p:cNvPicPr/>
                <p:nvPr/>
              </p:nvPicPr>
              <p:blipFill>
                <a:blip r:embed="rId146"/>
                <a:stretch>
                  <a:fillRect/>
                </a:stretch>
              </p:blipFill>
              <p:spPr>
                <a:xfrm>
                  <a:off x="1664337" y="4519336"/>
                  <a:ext cx="275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84" name="Ink 183">
                  <a:extLst>
                    <a:ext uri="{FF2B5EF4-FFF2-40B4-BE49-F238E27FC236}">
                      <a16:creationId xmlns:a16="http://schemas.microsoft.com/office/drawing/2014/main" id="{53D07862-C972-E9FC-7634-85F6F94649B8}"/>
                    </a:ext>
                  </a:extLst>
                </p14:cNvPr>
                <p14:cNvContentPartPr/>
                <p14:nvPr/>
              </p14:nvContentPartPr>
              <p14:xfrm>
                <a:off x="2095977" y="4452736"/>
                <a:ext cx="40320" cy="236160"/>
              </p14:xfrm>
            </p:contentPart>
          </mc:Choice>
          <mc:Fallback xmlns="">
            <p:pic>
              <p:nvPicPr>
                <p:cNvPr id="184" name="Ink 183">
                  <a:extLst>
                    <a:ext uri="{FF2B5EF4-FFF2-40B4-BE49-F238E27FC236}">
                      <a16:creationId xmlns:a16="http://schemas.microsoft.com/office/drawing/2014/main" id="{53D07862-C972-E9FC-7634-85F6F94649B8}"/>
                    </a:ext>
                  </a:extLst>
                </p:cNvPr>
                <p:cNvPicPr/>
                <p:nvPr/>
              </p:nvPicPr>
              <p:blipFill>
                <a:blip r:embed="rId148"/>
                <a:stretch>
                  <a:fillRect/>
                </a:stretch>
              </p:blipFill>
              <p:spPr>
                <a:xfrm>
                  <a:off x="2077977" y="4435096"/>
                  <a:ext cx="759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85" name="Ink 184">
                  <a:extLst>
                    <a:ext uri="{FF2B5EF4-FFF2-40B4-BE49-F238E27FC236}">
                      <a16:creationId xmlns:a16="http://schemas.microsoft.com/office/drawing/2014/main" id="{62EC4B08-F332-E2BC-98A8-8BDC45F33914}"/>
                    </a:ext>
                  </a:extLst>
                </p14:cNvPr>
                <p14:cNvContentPartPr/>
                <p14:nvPr/>
              </p14:nvContentPartPr>
              <p14:xfrm>
                <a:off x="2302977" y="4472896"/>
                <a:ext cx="193320" cy="244800"/>
              </p14:xfrm>
            </p:contentPart>
          </mc:Choice>
          <mc:Fallback xmlns="">
            <p:pic>
              <p:nvPicPr>
                <p:cNvPr id="185" name="Ink 184">
                  <a:extLst>
                    <a:ext uri="{FF2B5EF4-FFF2-40B4-BE49-F238E27FC236}">
                      <a16:creationId xmlns:a16="http://schemas.microsoft.com/office/drawing/2014/main" id="{62EC4B08-F332-E2BC-98A8-8BDC45F33914}"/>
                    </a:ext>
                  </a:extLst>
                </p:cNvPr>
                <p:cNvPicPr/>
                <p:nvPr/>
              </p:nvPicPr>
              <p:blipFill>
                <a:blip r:embed="rId150"/>
                <a:stretch>
                  <a:fillRect/>
                </a:stretch>
              </p:blipFill>
              <p:spPr>
                <a:xfrm>
                  <a:off x="2284977" y="4455256"/>
                  <a:ext cx="2289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86" name="Ink 185">
                  <a:extLst>
                    <a:ext uri="{FF2B5EF4-FFF2-40B4-BE49-F238E27FC236}">
                      <a16:creationId xmlns:a16="http://schemas.microsoft.com/office/drawing/2014/main" id="{4E4E637F-4620-6FCA-C3E1-5157124D0A41}"/>
                    </a:ext>
                  </a:extLst>
                </p14:cNvPr>
                <p14:cNvContentPartPr/>
                <p14:nvPr/>
              </p14:nvContentPartPr>
              <p14:xfrm>
                <a:off x="2324577" y="4458856"/>
                <a:ext cx="215640" cy="56520"/>
              </p14:xfrm>
            </p:contentPart>
          </mc:Choice>
          <mc:Fallback xmlns="">
            <p:pic>
              <p:nvPicPr>
                <p:cNvPr id="186" name="Ink 185">
                  <a:extLst>
                    <a:ext uri="{FF2B5EF4-FFF2-40B4-BE49-F238E27FC236}">
                      <a16:creationId xmlns:a16="http://schemas.microsoft.com/office/drawing/2014/main" id="{4E4E637F-4620-6FCA-C3E1-5157124D0A41}"/>
                    </a:ext>
                  </a:extLst>
                </p:cNvPr>
                <p:cNvPicPr/>
                <p:nvPr/>
              </p:nvPicPr>
              <p:blipFill>
                <a:blip r:embed="rId152"/>
                <a:stretch>
                  <a:fillRect/>
                </a:stretch>
              </p:blipFill>
              <p:spPr>
                <a:xfrm>
                  <a:off x="2306577" y="4440856"/>
                  <a:ext cx="251280" cy="92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87" name="Ink 186">
                <a:extLst>
                  <a:ext uri="{FF2B5EF4-FFF2-40B4-BE49-F238E27FC236}">
                    <a16:creationId xmlns:a16="http://schemas.microsoft.com/office/drawing/2014/main" id="{6B194224-FC2C-F7BE-7B9B-45555D64579C}"/>
                  </a:ext>
                </a:extLst>
              </p14:cNvPr>
              <p14:cNvContentPartPr/>
              <p14:nvPr/>
            </p14:nvContentPartPr>
            <p14:xfrm>
              <a:off x="2904881" y="4555344"/>
              <a:ext cx="199080" cy="15480"/>
            </p14:xfrm>
          </p:contentPart>
        </mc:Choice>
        <mc:Fallback xmlns="">
          <p:pic>
            <p:nvPicPr>
              <p:cNvPr id="187" name="Ink 186">
                <a:extLst>
                  <a:ext uri="{FF2B5EF4-FFF2-40B4-BE49-F238E27FC236}">
                    <a16:creationId xmlns:a16="http://schemas.microsoft.com/office/drawing/2014/main" id="{6B194224-FC2C-F7BE-7B9B-45555D64579C}"/>
                  </a:ext>
                </a:extLst>
              </p:cNvPr>
              <p:cNvPicPr/>
              <p:nvPr/>
            </p:nvPicPr>
            <p:blipFill>
              <a:blip r:embed="rId154"/>
              <a:stretch>
                <a:fillRect/>
              </a:stretch>
            </p:blipFill>
            <p:spPr>
              <a:xfrm>
                <a:off x="2886881" y="4537344"/>
                <a:ext cx="2347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88" name="Ink 187">
                <a:extLst>
                  <a:ext uri="{FF2B5EF4-FFF2-40B4-BE49-F238E27FC236}">
                    <a16:creationId xmlns:a16="http://schemas.microsoft.com/office/drawing/2014/main" id="{96C3CD17-1950-8E7F-2F6F-5DE39539687C}"/>
                  </a:ext>
                </a:extLst>
              </p14:cNvPr>
              <p14:cNvContentPartPr/>
              <p14:nvPr/>
            </p14:nvContentPartPr>
            <p14:xfrm>
              <a:off x="2911721" y="4709784"/>
              <a:ext cx="235800" cy="11520"/>
            </p14:xfrm>
          </p:contentPart>
        </mc:Choice>
        <mc:Fallback xmlns="">
          <p:pic>
            <p:nvPicPr>
              <p:cNvPr id="188" name="Ink 187">
                <a:extLst>
                  <a:ext uri="{FF2B5EF4-FFF2-40B4-BE49-F238E27FC236}">
                    <a16:creationId xmlns:a16="http://schemas.microsoft.com/office/drawing/2014/main" id="{96C3CD17-1950-8E7F-2F6F-5DE39539687C}"/>
                  </a:ext>
                </a:extLst>
              </p:cNvPr>
              <p:cNvPicPr/>
              <p:nvPr/>
            </p:nvPicPr>
            <p:blipFill>
              <a:blip r:embed="rId156"/>
              <a:stretch>
                <a:fillRect/>
              </a:stretch>
            </p:blipFill>
            <p:spPr>
              <a:xfrm>
                <a:off x="2894081" y="4692144"/>
                <a:ext cx="271440" cy="47160"/>
              </a:xfrm>
              <a:prstGeom prst="rect">
                <a:avLst/>
              </a:prstGeom>
            </p:spPr>
          </p:pic>
        </mc:Fallback>
      </mc:AlternateContent>
      <p:grpSp>
        <p:nvGrpSpPr>
          <p:cNvPr id="189" name="Group 188">
            <a:extLst>
              <a:ext uri="{FF2B5EF4-FFF2-40B4-BE49-F238E27FC236}">
                <a16:creationId xmlns:a16="http://schemas.microsoft.com/office/drawing/2014/main" id="{297B8276-C738-0CD7-CA0E-59DA7536E7FE}"/>
              </a:ext>
            </a:extLst>
          </p:cNvPr>
          <p:cNvGrpSpPr/>
          <p:nvPr/>
        </p:nvGrpSpPr>
        <p:grpSpPr>
          <a:xfrm>
            <a:off x="3579521" y="4162944"/>
            <a:ext cx="1715040" cy="897120"/>
            <a:chOff x="3629217" y="4138096"/>
            <a:chExt cx="1715040" cy="897120"/>
          </a:xfrm>
        </p:grpSpPr>
        <mc:AlternateContent xmlns:mc="http://schemas.openxmlformats.org/markup-compatibility/2006" xmlns:p14="http://schemas.microsoft.com/office/powerpoint/2010/main">
          <mc:Choice Requires="p14">
            <p:contentPart p14:bwMode="auto" r:id="rId157">
              <p14:nvContentPartPr>
                <p14:cNvPr id="190" name="Ink 189">
                  <a:extLst>
                    <a:ext uri="{FF2B5EF4-FFF2-40B4-BE49-F238E27FC236}">
                      <a16:creationId xmlns:a16="http://schemas.microsoft.com/office/drawing/2014/main" id="{F8E6B412-A3D3-2B98-473E-C34B36F6880A}"/>
                    </a:ext>
                  </a:extLst>
                </p14:cNvPr>
                <p14:cNvContentPartPr/>
                <p14:nvPr/>
              </p14:nvContentPartPr>
              <p14:xfrm>
                <a:off x="3861057" y="4453096"/>
                <a:ext cx="201240" cy="302400"/>
              </p14:xfrm>
            </p:contentPart>
          </mc:Choice>
          <mc:Fallback xmlns="">
            <p:pic>
              <p:nvPicPr>
                <p:cNvPr id="190" name="Ink 189">
                  <a:extLst>
                    <a:ext uri="{FF2B5EF4-FFF2-40B4-BE49-F238E27FC236}">
                      <a16:creationId xmlns:a16="http://schemas.microsoft.com/office/drawing/2014/main" id="{F8E6B412-A3D3-2B98-473E-C34B36F6880A}"/>
                    </a:ext>
                  </a:extLst>
                </p:cNvPr>
                <p:cNvPicPr/>
                <p:nvPr/>
              </p:nvPicPr>
              <p:blipFill>
                <a:blip r:embed="rId158"/>
                <a:stretch>
                  <a:fillRect/>
                </a:stretch>
              </p:blipFill>
              <p:spPr>
                <a:xfrm>
                  <a:off x="3843417" y="4435096"/>
                  <a:ext cx="23688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91" name="Ink 190">
                  <a:extLst>
                    <a:ext uri="{FF2B5EF4-FFF2-40B4-BE49-F238E27FC236}">
                      <a16:creationId xmlns:a16="http://schemas.microsoft.com/office/drawing/2014/main" id="{B98D746B-4886-89D6-A8F2-CA8434C7F54C}"/>
                    </a:ext>
                  </a:extLst>
                </p14:cNvPr>
                <p14:cNvContentPartPr/>
                <p14:nvPr/>
              </p14:nvContentPartPr>
              <p14:xfrm>
                <a:off x="4197297" y="4450936"/>
                <a:ext cx="199440" cy="311760"/>
              </p14:xfrm>
            </p:contentPart>
          </mc:Choice>
          <mc:Fallback xmlns="">
            <p:pic>
              <p:nvPicPr>
                <p:cNvPr id="191" name="Ink 190">
                  <a:extLst>
                    <a:ext uri="{FF2B5EF4-FFF2-40B4-BE49-F238E27FC236}">
                      <a16:creationId xmlns:a16="http://schemas.microsoft.com/office/drawing/2014/main" id="{B98D746B-4886-89D6-A8F2-CA8434C7F54C}"/>
                    </a:ext>
                  </a:extLst>
                </p:cNvPr>
                <p:cNvPicPr/>
                <p:nvPr/>
              </p:nvPicPr>
              <p:blipFill>
                <a:blip r:embed="rId160"/>
                <a:stretch>
                  <a:fillRect/>
                </a:stretch>
              </p:blipFill>
              <p:spPr>
                <a:xfrm>
                  <a:off x="4179657" y="4432936"/>
                  <a:ext cx="235080" cy="347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92" name="Ink 191">
                  <a:extLst>
                    <a:ext uri="{FF2B5EF4-FFF2-40B4-BE49-F238E27FC236}">
                      <a16:creationId xmlns:a16="http://schemas.microsoft.com/office/drawing/2014/main" id="{2468A828-D00C-AE91-FA48-DD8E921723F1}"/>
                    </a:ext>
                  </a:extLst>
                </p14:cNvPr>
                <p14:cNvContentPartPr/>
                <p14:nvPr/>
              </p14:nvContentPartPr>
              <p14:xfrm>
                <a:off x="4518417" y="4563616"/>
                <a:ext cx="186480" cy="172800"/>
              </p14:xfrm>
            </p:contentPart>
          </mc:Choice>
          <mc:Fallback xmlns="">
            <p:pic>
              <p:nvPicPr>
                <p:cNvPr id="192" name="Ink 191">
                  <a:extLst>
                    <a:ext uri="{FF2B5EF4-FFF2-40B4-BE49-F238E27FC236}">
                      <a16:creationId xmlns:a16="http://schemas.microsoft.com/office/drawing/2014/main" id="{2468A828-D00C-AE91-FA48-DD8E921723F1}"/>
                    </a:ext>
                  </a:extLst>
                </p:cNvPr>
                <p:cNvPicPr/>
                <p:nvPr/>
              </p:nvPicPr>
              <p:blipFill>
                <a:blip r:embed="rId162"/>
                <a:stretch>
                  <a:fillRect/>
                </a:stretch>
              </p:blipFill>
              <p:spPr>
                <a:xfrm>
                  <a:off x="4500417" y="4545976"/>
                  <a:ext cx="22212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93" name="Ink 192">
                  <a:extLst>
                    <a:ext uri="{FF2B5EF4-FFF2-40B4-BE49-F238E27FC236}">
                      <a16:creationId xmlns:a16="http://schemas.microsoft.com/office/drawing/2014/main" id="{E7BE8628-EB1D-AA4A-87CD-93FD8C7D8BE2}"/>
                    </a:ext>
                  </a:extLst>
                </p14:cNvPr>
                <p14:cNvContentPartPr/>
                <p14:nvPr/>
              </p14:nvContentPartPr>
              <p14:xfrm>
                <a:off x="4777617" y="4584496"/>
                <a:ext cx="313200" cy="143640"/>
              </p14:xfrm>
            </p:contentPart>
          </mc:Choice>
          <mc:Fallback xmlns="">
            <p:pic>
              <p:nvPicPr>
                <p:cNvPr id="193" name="Ink 192">
                  <a:extLst>
                    <a:ext uri="{FF2B5EF4-FFF2-40B4-BE49-F238E27FC236}">
                      <a16:creationId xmlns:a16="http://schemas.microsoft.com/office/drawing/2014/main" id="{E7BE8628-EB1D-AA4A-87CD-93FD8C7D8BE2}"/>
                    </a:ext>
                  </a:extLst>
                </p:cNvPr>
                <p:cNvPicPr/>
                <p:nvPr/>
              </p:nvPicPr>
              <p:blipFill>
                <a:blip r:embed="rId164"/>
                <a:stretch>
                  <a:fillRect/>
                </a:stretch>
              </p:blipFill>
              <p:spPr>
                <a:xfrm>
                  <a:off x="4759617" y="4566856"/>
                  <a:ext cx="34884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94" name="Ink 193">
                  <a:extLst>
                    <a:ext uri="{FF2B5EF4-FFF2-40B4-BE49-F238E27FC236}">
                      <a16:creationId xmlns:a16="http://schemas.microsoft.com/office/drawing/2014/main" id="{338F49BA-B42A-E9EF-DBCB-595BC10A78F1}"/>
                    </a:ext>
                  </a:extLst>
                </p14:cNvPr>
                <p14:cNvContentPartPr/>
                <p14:nvPr/>
              </p14:nvContentPartPr>
              <p14:xfrm>
                <a:off x="3668457" y="4146376"/>
                <a:ext cx="1574640" cy="167400"/>
              </p14:xfrm>
            </p:contentPart>
          </mc:Choice>
          <mc:Fallback xmlns="">
            <p:pic>
              <p:nvPicPr>
                <p:cNvPr id="194" name="Ink 193">
                  <a:extLst>
                    <a:ext uri="{FF2B5EF4-FFF2-40B4-BE49-F238E27FC236}">
                      <a16:creationId xmlns:a16="http://schemas.microsoft.com/office/drawing/2014/main" id="{338F49BA-B42A-E9EF-DBCB-595BC10A78F1}"/>
                    </a:ext>
                  </a:extLst>
                </p:cNvPr>
                <p:cNvPicPr/>
                <p:nvPr/>
              </p:nvPicPr>
              <p:blipFill>
                <a:blip r:embed="rId166"/>
                <a:stretch>
                  <a:fillRect/>
                </a:stretch>
              </p:blipFill>
              <p:spPr>
                <a:xfrm>
                  <a:off x="3650817" y="4128376"/>
                  <a:ext cx="16102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95" name="Ink 194">
                  <a:extLst>
                    <a:ext uri="{FF2B5EF4-FFF2-40B4-BE49-F238E27FC236}">
                      <a16:creationId xmlns:a16="http://schemas.microsoft.com/office/drawing/2014/main" id="{CF120C10-9852-9885-A22D-F45F4CAFA6D1}"/>
                    </a:ext>
                  </a:extLst>
                </p14:cNvPr>
                <p14:cNvContentPartPr/>
                <p14:nvPr/>
              </p14:nvContentPartPr>
              <p14:xfrm>
                <a:off x="3629217" y="4138096"/>
                <a:ext cx="1715040" cy="897120"/>
              </p14:xfrm>
            </p:contentPart>
          </mc:Choice>
          <mc:Fallback xmlns="">
            <p:pic>
              <p:nvPicPr>
                <p:cNvPr id="195" name="Ink 194">
                  <a:extLst>
                    <a:ext uri="{FF2B5EF4-FFF2-40B4-BE49-F238E27FC236}">
                      <a16:creationId xmlns:a16="http://schemas.microsoft.com/office/drawing/2014/main" id="{CF120C10-9852-9885-A22D-F45F4CAFA6D1}"/>
                    </a:ext>
                  </a:extLst>
                </p:cNvPr>
                <p:cNvPicPr/>
                <p:nvPr/>
              </p:nvPicPr>
              <p:blipFill>
                <a:blip r:embed="rId168"/>
                <a:stretch>
                  <a:fillRect/>
                </a:stretch>
              </p:blipFill>
              <p:spPr>
                <a:xfrm>
                  <a:off x="3611577" y="4120096"/>
                  <a:ext cx="1750680" cy="932760"/>
                </a:xfrm>
                <a:prstGeom prst="rect">
                  <a:avLst/>
                </a:prstGeom>
              </p:spPr>
            </p:pic>
          </mc:Fallback>
        </mc:AlternateContent>
      </p:grpSp>
    </p:spTree>
    <p:extLst>
      <p:ext uri="{BB962C8B-B14F-4D97-AF65-F5344CB8AC3E}">
        <p14:creationId xmlns:p14="http://schemas.microsoft.com/office/powerpoint/2010/main" val="2527774630"/>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8929979E-EDB0-4616-B813-FB9774F1021A}"/>
              </a:ext>
            </a:extLst>
          </p:cNvPr>
          <p:cNvSpPr txBox="1"/>
          <p:nvPr/>
        </p:nvSpPr>
        <p:spPr>
          <a:xfrm>
            <a:off x="5567407" y="56734"/>
            <a:ext cx="3503671" cy="2062103"/>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Why "50" not "45"?</a:t>
            </a:r>
          </a:p>
          <a:p>
            <a:endParaRPr lang="en-GB" sz="1600"/>
          </a:p>
          <a:p>
            <a:r>
              <a:rPr lang="en-GB" sz="1600" b="1"/>
              <a:t>2. </a:t>
            </a:r>
            <a:r>
              <a:rPr lang="en-GB" sz="1600"/>
              <a:t>Why was one step just drawing two crosses?</a:t>
            </a:r>
          </a:p>
          <a:p>
            <a:endParaRPr lang="en-GB" sz="1600"/>
          </a:p>
          <a:p>
            <a:r>
              <a:rPr lang="en-GB" sz="1600" b="1"/>
              <a:t>3. </a:t>
            </a:r>
            <a:r>
              <a:rPr lang="en-GB" sz="1600"/>
              <a:t>Does the answer sound reasonable?</a:t>
            </a:r>
          </a:p>
        </p:txBody>
      </p:sp>
      <p:sp>
        <p:nvSpPr>
          <p:cNvPr id="2" name="TextBox 1">
            <a:extLst>
              <a:ext uri="{FF2B5EF4-FFF2-40B4-BE49-F238E27FC236}">
                <a16:creationId xmlns:a16="http://schemas.microsoft.com/office/drawing/2014/main" id="{C402B1B8-7CC4-4D9A-6152-E6D552B29CF3}"/>
              </a:ext>
            </a:extLst>
          </p:cNvPr>
          <p:cNvSpPr txBox="1"/>
          <p:nvPr/>
        </p:nvSpPr>
        <p:spPr>
          <a:xfrm>
            <a:off x="5507583" y="2255330"/>
            <a:ext cx="3555400" cy="3293209"/>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estimate for the mean height</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40 seconds.</a:t>
            </a:r>
          </a:p>
        </p:txBody>
      </p:sp>
      <p:sp>
        <p:nvSpPr>
          <p:cNvPr id="48" name="TextBox 47">
            <a:extLst>
              <a:ext uri="{FF2B5EF4-FFF2-40B4-BE49-F238E27FC236}">
                <a16:creationId xmlns:a16="http://schemas.microsoft.com/office/drawing/2014/main" id="{38906EF4-B3F7-1903-A221-34E95BAF30E1}"/>
              </a:ext>
            </a:extLst>
          </p:cNvPr>
          <p:cNvSpPr txBox="1"/>
          <p:nvPr/>
        </p:nvSpPr>
        <p:spPr>
          <a:xfrm>
            <a:off x="159025" y="208684"/>
            <a:ext cx="5123622" cy="461665"/>
          </a:xfrm>
          <a:prstGeom prst="rect">
            <a:avLst/>
          </a:prstGeom>
          <a:noFill/>
        </p:spPr>
        <p:txBody>
          <a:bodyPr wrap="square" rtlCol="0">
            <a:spAutoFit/>
          </a:bodyPr>
          <a:lstStyle/>
          <a:p>
            <a:r>
              <a:rPr lang="en-GB" sz="2400"/>
              <a:t>Find the estimate for the mean length.</a:t>
            </a:r>
          </a:p>
        </p:txBody>
      </p:sp>
      <mc:AlternateContent xmlns:mc="http://schemas.openxmlformats.org/markup-compatibility/2006" xmlns:a14="http://schemas.microsoft.com/office/drawing/2010/main">
        <mc:Choice Requires="a14">
          <p:graphicFrame>
            <p:nvGraphicFramePr>
              <p:cNvPr id="49" name="Table 3">
                <a:extLst>
                  <a:ext uri="{FF2B5EF4-FFF2-40B4-BE49-F238E27FC236}">
                    <a16:creationId xmlns:a16="http://schemas.microsoft.com/office/drawing/2014/main" id="{C010447B-BFB0-2CA3-67C2-BD3009845D53}"/>
                  </a:ext>
                </a:extLst>
              </p:cNvPr>
              <p:cNvGraphicFramePr>
                <a:graphicFrameLocks noGrp="1"/>
              </p:cNvGraphicFramePr>
              <p:nvPr/>
            </p:nvGraphicFramePr>
            <p:xfrm>
              <a:off x="159025" y="919896"/>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pPr algn="ctr"/>
                          <a:r>
                            <a:rPr lang="en-GB" sz="1800"/>
                            <a:t>Length (</a:t>
                          </a:r>
                          <a14:m>
                            <m:oMath xmlns:m="http://schemas.openxmlformats.org/officeDocument/2006/math">
                              <m:r>
                                <a:rPr lang="en-GB" sz="1800" b="1" i="1" smtClean="0">
                                  <a:latin typeface="Cambria Math" panose="02040503050406030204" pitchFamily="18" charset="0"/>
                                </a:rPr>
                                <m:t>𝒙</m:t>
                              </m:r>
                            </m:oMath>
                          </a14:m>
                          <a:r>
                            <a:rPr lang="en-GB" sz="1800"/>
                            <a:t> cm)</a:t>
                          </a:r>
                        </a:p>
                      </a:txBody>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10&lt;</m:t>
                                </m:r>
                                <m:r>
                                  <a:rPr lang="en-GB" sz="2000" b="0" i="1" smtClean="0">
                                    <a:latin typeface="Cambria Math" panose="02040503050406030204" pitchFamily="18" charset="0"/>
                                  </a:rPr>
                                  <m:t>𝑥</m:t>
                                </m:r>
                                <m:r>
                                  <a:rPr lang="en-GB" sz="2000" b="0" i="1" smtClean="0">
                                    <a:latin typeface="Cambria Math" panose="02040503050406030204" pitchFamily="18" charset="0"/>
                                  </a:rPr>
                                  <m:t>≤20</m:t>
                                </m:r>
                              </m:oMath>
                            </m:oMathPara>
                          </a14:m>
                          <a:endParaRPr lang="en-GB" sz="2000"/>
                        </a:p>
                      </a:txBody>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20&lt;</m:t>
                                </m:r>
                                <m:r>
                                  <a:rPr lang="en-GB" sz="2000" b="0" i="1" smtClean="0">
                                    <a:latin typeface="Cambria Math" panose="02040503050406030204" pitchFamily="18" charset="0"/>
                                  </a:rPr>
                                  <m:t>𝑥</m:t>
                                </m:r>
                                <m:r>
                                  <a:rPr lang="en-GB" sz="2000" b="0" i="1" smtClean="0">
                                    <a:latin typeface="Cambria Math" panose="02040503050406030204" pitchFamily="18" charset="0"/>
                                  </a:rPr>
                                  <m:t>≤30</m:t>
                                </m:r>
                              </m:oMath>
                            </m:oMathPara>
                          </a14:m>
                          <a:endParaRPr lang="en-GB" sz="2000"/>
                        </a:p>
                      </a:txBody>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30&lt;</m:t>
                                </m:r>
                                <m:r>
                                  <a:rPr lang="en-GB" sz="2000" b="0" i="1" smtClean="0">
                                    <a:latin typeface="Cambria Math" panose="02040503050406030204" pitchFamily="18" charset="0"/>
                                  </a:rPr>
                                  <m:t>𝑥</m:t>
                                </m:r>
                                <m:r>
                                  <a:rPr lang="en-GB" sz="2000" b="0" i="1" smtClean="0">
                                    <a:latin typeface="Cambria Math" panose="02040503050406030204" pitchFamily="18" charset="0"/>
                                  </a:rPr>
                                  <m:t>≤40</m:t>
                                </m:r>
                              </m:oMath>
                            </m:oMathPara>
                          </a14:m>
                          <a:endParaRPr lang="en-GB" sz="2000"/>
                        </a:p>
                      </a:txBody>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40&lt;</m:t>
                                </m:r>
                                <m:r>
                                  <a:rPr lang="en-GB" sz="2000" b="0" i="1" smtClean="0">
                                    <a:latin typeface="Cambria Math" panose="02040503050406030204" pitchFamily="18" charset="0"/>
                                  </a:rPr>
                                  <m:t>𝑥</m:t>
                                </m:r>
                                <m:r>
                                  <a:rPr lang="en-GB" sz="2000" b="0" i="1" smtClean="0">
                                    <a:latin typeface="Cambria Math" panose="02040503050406030204" pitchFamily="18" charset="0"/>
                                  </a:rPr>
                                  <m:t>≤60</m:t>
                                </m:r>
                              </m:oMath>
                            </m:oMathPara>
                          </a14:m>
                          <a:endParaRPr lang="en-GB" sz="2000"/>
                        </a:p>
                      </a:txBody>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70840">
                    <a:tc>
                      <a:txBody>
                        <a:bodyPr/>
                        <a:lstStyle/>
                        <a:p>
                          <a:pPr algn="ctr"/>
                          <a14:m>
                            <m:oMathPara xmlns:m="http://schemas.openxmlformats.org/officeDocument/2006/math">
                              <m:oMathParaPr>
                                <m:jc m:val="centerGroup"/>
                              </m:oMathParaPr>
                              <m:oMath xmlns:m="http://schemas.openxmlformats.org/officeDocument/2006/math">
                                <m:r>
                                  <a:rPr lang="en-GB" sz="2000" b="0" i="1" smtClean="0">
                                    <a:latin typeface="Cambria Math" panose="02040503050406030204" pitchFamily="18" charset="0"/>
                                  </a:rPr>
                                  <m:t>60&lt;</m:t>
                                </m:r>
                                <m:r>
                                  <a:rPr lang="en-GB" sz="2000" b="0" i="1" smtClean="0">
                                    <a:latin typeface="Cambria Math" panose="02040503050406030204" pitchFamily="18" charset="0"/>
                                  </a:rPr>
                                  <m:t>𝑥</m:t>
                                </m:r>
                                <m:r>
                                  <a:rPr lang="en-GB" sz="2000" b="0" i="1" smtClean="0">
                                    <a:latin typeface="Cambria Math" panose="02040503050406030204" pitchFamily="18" charset="0"/>
                                  </a:rPr>
                                  <m:t>≤90</m:t>
                                </m:r>
                              </m:oMath>
                            </m:oMathPara>
                          </a14:m>
                          <a:endParaRPr lang="en-GB" sz="2000"/>
                        </a:p>
                      </a:txBody>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Choice>
        <mc:Fallback xmlns="">
          <p:graphicFrame>
            <p:nvGraphicFramePr>
              <p:cNvPr id="49" name="Table 3">
                <a:extLst>
                  <a:ext uri="{FF2B5EF4-FFF2-40B4-BE49-F238E27FC236}">
                    <a16:creationId xmlns:a16="http://schemas.microsoft.com/office/drawing/2014/main" id="{C010447B-BFB0-2CA3-67C2-BD3009845D53}"/>
                  </a:ext>
                </a:extLst>
              </p:cNvPr>
              <p:cNvGraphicFramePr>
                <a:graphicFrameLocks noGrp="1"/>
              </p:cNvGraphicFramePr>
              <p:nvPr>
                <p:extLst>
                  <p:ext uri="{D42A27DB-BD31-4B8C-83A1-F6EECF244321}">
                    <p14:modId xmlns:p14="http://schemas.microsoft.com/office/powerpoint/2010/main" val="280016674"/>
                  </p:ext>
                </p:extLst>
              </p:nvPr>
            </p:nvGraphicFramePr>
            <p:xfrm>
              <a:off x="159025" y="919896"/>
              <a:ext cx="5247037" cy="2352040"/>
            </p:xfrm>
            <a:graphic>
              <a:graphicData uri="http://schemas.openxmlformats.org/drawingml/2006/table">
                <a:tbl>
                  <a:tblPr firstRow="1" bandRow="1">
                    <a:tableStyleId>{8799B23B-EC83-4686-B30A-512413B5E67A}</a:tableStyleId>
                  </a:tblPr>
                  <a:tblGrid>
                    <a:gridCol w="1654042">
                      <a:extLst>
                        <a:ext uri="{9D8B030D-6E8A-4147-A177-3AD203B41FA5}">
                          <a16:colId xmlns:a16="http://schemas.microsoft.com/office/drawing/2014/main" val="2341064695"/>
                        </a:ext>
                      </a:extLst>
                    </a:gridCol>
                    <a:gridCol w="1286042">
                      <a:extLst>
                        <a:ext uri="{9D8B030D-6E8A-4147-A177-3AD203B41FA5}">
                          <a16:colId xmlns:a16="http://schemas.microsoft.com/office/drawing/2014/main" val="196641564"/>
                        </a:ext>
                      </a:extLst>
                    </a:gridCol>
                    <a:gridCol w="1080269">
                      <a:extLst>
                        <a:ext uri="{9D8B030D-6E8A-4147-A177-3AD203B41FA5}">
                          <a16:colId xmlns:a16="http://schemas.microsoft.com/office/drawing/2014/main" val="1094569899"/>
                        </a:ext>
                      </a:extLst>
                    </a:gridCol>
                    <a:gridCol w="1226684">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69" t="-8197" r="-218819" b="-563934"/>
                          </a:stretch>
                        </a:blipFill>
                      </a:tcPr>
                    </a:tc>
                    <a:tc>
                      <a:txBody>
                        <a:bodyPr/>
                        <a:lstStyle/>
                        <a:p>
                          <a:pPr algn="ctr"/>
                          <a:r>
                            <a:rPr lang="en-GB" sz="1800"/>
                            <a:t>Frequency</a:t>
                          </a:r>
                        </a:p>
                      </a:txBody>
                      <a:tcPr/>
                    </a:tc>
                    <a:tc>
                      <a:txBody>
                        <a:bodyPr/>
                        <a:lstStyle/>
                        <a:p>
                          <a:pPr algn="ctr"/>
                          <a:endParaRPr lang="en-GB" sz="1800"/>
                        </a:p>
                      </a:txBody>
                      <a:tcPr/>
                    </a:tc>
                    <a:tc>
                      <a:txBody>
                        <a:bodyPr/>
                        <a:lstStyle/>
                        <a:p>
                          <a:pPr algn="ctr"/>
                          <a:endParaRPr lang="en-GB" sz="1800"/>
                        </a:p>
                      </a:txBody>
                      <a:tcPr/>
                    </a:tc>
                    <a:extLst>
                      <a:ext uri="{0D108BD9-81ED-4DB2-BD59-A6C34878D82A}">
                        <a16:rowId xmlns:a16="http://schemas.microsoft.com/office/drawing/2014/main" val="1557355253"/>
                      </a:ext>
                    </a:extLst>
                  </a:tr>
                  <a:tr h="396240">
                    <a:tc>
                      <a:txBody>
                        <a:bodyPr/>
                        <a:lstStyle/>
                        <a:p>
                          <a:endParaRPr lang="en-US"/>
                        </a:p>
                      </a:txBody>
                      <a:tcPr>
                        <a:blipFill>
                          <a:blip r:embed="rId2"/>
                          <a:stretch>
                            <a:fillRect l="-369" t="-101538" r="-218819" b="-429231"/>
                          </a:stretch>
                        </a:blipFill>
                      </a:tcPr>
                    </a:tc>
                    <a:tc>
                      <a:txBody>
                        <a:bodyPr/>
                        <a:lstStyle/>
                        <a:p>
                          <a:pPr algn="ctr"/>
                          <a:r>
                            <a:rPr lang="en-GB" sz="2000"/>
                            <a:t>3</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24511214"/>
                      </a:ext>
                    </a:extLst>
                  </a:tr>
                  <a:tr h="396240">
                    <a:tc>
                      <a:txBody>
                        <a:bodyPr/>
                        <a:lstStyle/>
                        <a:p>
                          <a:endParaRPr lang="en-US"/>
                        </a:p>
                      </a:txBody>
                      <a:tcPr>
                        <a:blipFill>
                          <a:blip r:embed="rId2"/>
                          <a:stretch>
                            <a:fillRect l="-369" t="-201538" r="-218819" b="-329231"/>
                          </a:stretch>
                        </a:blipFill>
                      </a:tcPr>
                    </a:tc>
                    <a:tc>
                      <a:txBody>
                        <a:bodyPr/>
                        <a:lstStyle/>
                        <a:p>
                          <a:pPr algn="ctr"/>
                          <a:r>
                            <a:rPr lang="en-GB" sz="2000"/>
                            <a:t>4</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394400397"/>
                      </a:ext>
                    </a:extLst>
                  </a:tr>
                  <a:tr h="396240">
                    <a:tc>
                      <a:txBody>
                        <a:bodyPr/>
                        <a:lstStyle/>
                        <a:p>
                          <a:endParaRPr lang="en-US"/>
                        </a:p>
                      </a:txBody>
                      <a:tcPr>
                        <a:blipFill>
                          <a:blip r:embed="rId2"/>
                          <a:stretch>
                            <a:fillRect l="-369" t="-296970" r="-218819" b="-224242"/>
                          </a:stretch>
                        </a:blipFill>
                      </a:tcPr>
                    </a:tc>
                    <a:tc>
                      <a:txBody>
                        <a:bodyPr/>
                        <a:lstStyle/>
                        <a:p>
                          <a:pPr algn="ctr"/>
                          <a:r>
                            <a:rPr lang="en-GB" sz="2000"/>
                            <a:t>5</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2103238392"/>
                      </a:ext>
                    </a:extLst>
                  </a:tr>
                  <a:tr h="396240">
                    <a:tc>
                      <a:txBody>
                        <a:bodyPr/>
                        <a:lstStyle/>
                        <a:p>
                          <a:endParaRPr lang="en-US"/>
                        </a:p>
                      </a:txBody>
                      <a:tcPr>
                        <a:blipFill>
                          <a:blip r:embed="rId2"/>
                          <a:stretch>
                            <a:fillRect l="-369" t="-403077" r="-218819" b="-127692"/>
                          </a:stretch>
                        </a:blipFill>
                      </a:tcPr>
                    </a:tc>
                    <a:tc>
                      <a:txBody>
                        <a:bodyPr/>
                        <a:lstStyle/>
                        <a:p>
                          <a:pPr algn="ctr"/>
                          <a:r>
                            <a:rPr lang="en-GB" sz="2000"/>
                            <a:t>2</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3889352162"/>
                      </a:ext>
                    </a:extLst>
                  </a:tr>
                  <a:tr h="396240">
                    <a:tc>
                      <a:txBody>
                        <a:bodyPr/>
                        <a:lstStyle/>
                        <a:p>
                          <a:endParaRPr lang="en-US"/>
                        </a:p>
                      </a:txBody>
                      <a:tcPr>
                        <a:blipFill>
                          <a:blip r:embed="rId2"/>
                          <a:stretch>
                            <a:fillRect l="-369" t="-503077" r="-218819" b="-27692"/>
                          </a:stretch>
                        </a:blipFill>
                      </a:tcPr>
                    </a:tc>
                    <a:tc>
                      <a:txBody>
                        <a:bodyPr/>
                        <a:lstStyle/>
                        <a:p>
                          <a:pPr algn="ctr"/>
                          <a:r>
                            <a:rPr lang="en-GB" sz="2000"/>
                            <a:t>1</a:t>
                          </a:r>
                        </a:p>
                      </a:txBody>
                      <a:tcPr/>
                    </a:tc>
                    <a:tc>
                      <a:txBody>
                        <a:bodyPr/>
                        <a:lstStyle/>
                        <a:p>
                          <a:pPr algn="ctr"/>
                          <a:endParaRPr lang="en-GB" sz="2000"/>
                        </a:p>
                      </a:txBody>
                      <a:tcPr/>
                    </a:tc>
                    <a:tc>
                      <a:txBody>
                        <a:bodyPr/>
                        <a:lstStyle/>
                        <a:p>
                          <a:pPr algn="ctr"/>
                          <a:endParaRPr lang="en-GB" sz="2000"/>
                        </a:p>
                      </a:txBody>
                      <a:tcPr/>
                    </a:tc>
                    <a:extLst>
                      <a:ext uri="{0D108BD9-81ED-4DB2-BD59-A6C34878D82A}">
                        <a16:rowId xmlns:a16="http://schemas.microsoft.com/office/drawing/2014/main" val="1049125018"/>
                      </a:ext>
                    </a:extLst>
                  </a:tr>
                </a:tbl>
              </a:graphicData>
            </a:graphic>
          </p:graphicFrame>
        </mc:Fallback>
      </mc:AlternateContent>
      <p:grpSp>
        <p:nvGrpSpPr>
          <p:cNvPr id="50" name="Group 49">
            <a:extLst>
              <a:ext uri="{FF2B5EF4-FFF2-40B4-BE49-F238E27FC236}">
                <a16:creationId xmlns:a16="http://schemas.microsoft.com/office/drawing/2014/main" id="{E3C40D30-3340-C227-685A-1B6E3532934C}"/>
              </a:ext>
            </a:extLst>
          </p:cNvPr>
          <p:cNvGrpSpPr/>
          <p:nvPr/>
        </p:nvGrpSpPr>
        <p:grpSpPr>
          <a:xfrm>
            <a:off x="3450641" y="1358544"/>
            <a:ext cx="347760" cy="240840"/>
            <a:chOff x="3500337" y="1333696"/>
            <a:chExt cx="347760" cy="240840"/>
          </a:xfrm>
        </p:grpSpPr>
        <mc:AlternateContent xmlns:mc="http://schemas.openxmlformats.org/markup-compatibility/2006" xmlns:p14="http://schemas.microsoft.com/office/powerpoint/2010/main">
          <mc:Choice Requires="p14">
            <p:contentPart p14:bwMode="auto" r:id="rId3">
              <p14:nvContentPartPr>
                <p14:cNvPr id="51" name="Ink 50">
                  <a:extLst>
                    <a:ext uri="{FF2B5EF4-FFF2-40B4-BE49-F238E27FC236}">
                      <a16:creationId xmlns:a16="http://schemas.microsoft.com/office/drawing/2014/main" id="{00118511-EA76-1AF6-19B9-B479B3D16322}"/>
                    </a:ext>
                  </a:extLst>
                </p14:cNvPr>
                <p14:cNvContentPartPr/>
                <p14:nvPr/>
              </p14:nvContentPartPr>
              <p14:xfrm>
                <a:off x="3500337" y="1341616"/>
                <a:ext cx="21600" cy="203400"/>
              </p14:xfrm>
            </p:contentPart>
          </mc:Choice>
          <mc:Fallback xmlns="">
            <p:pic>
              <p:nvPicPr>
                <p:cNvPr id="51" name="Ink 50">
                  <a:extLst>
                    <a:ext uri="{FF2B5EF4-FFF2-40B4-BE49-F238E27FC236}">
                      <a16:creationId xmlns:a16="http://schemas.microsoft.com/office/drawing/2014/main" id="{00118511-EA76-1AF6-19B9-B479B3D16322}"/>
                    </a:ext>
                  </a:extLst>
                </p:cNvPr>
                <p:cNvPicPr/>
                <p:nvPr/>
              </p:nvPicPr>
              <p:blipFill>
                <a:blip r:embed="rId4"/>
                <a:stretch>
                  <a:fillRect/>
                </a:stretch>
              </p:blipFill>
              <p:spPr>
                <a:xfrm>
                  <a:off x="3482337" y="1323976"/>
                  <a:ext cx="5724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52" name="Ink 51">
                  <a:extLst>
                    <a:ext uri="{FF2B5EF4-FFF2-40B4-BE49-F238E27FC236}">
                      <a16:creationId xmlns:a16="http://schemas.microsoft.com/office/drawing/2014/main" id="{4AB50BC5-3E89-17DD-2D74-399E47C1ECC6}"/>
                    </a:ext>
                  </a:extLst>
                </p14:cNvPr>
                <p14:cNvContentPartPr/>
                <p14:nvPr/>
              </p14:nvContentPartPr>
              <p14:xfrm>
                <a:off x="3658017" y="1382656"/>
                <a:ext cx="151920" cy="191880"/>
              </p14:xfrm>
            </p:contentPart>
          </mc:Choice>
          <mc:Fallback xmlns="">
            <p:pic>
              <p:nvPicPr>
                <p:cNvPr id="52" name="Ink 51">
                  <a:extLst>
                    <a:ext uri="{FF2B5EF4-FFF2-40B4-BE49-F238E27FC236}">
                      <a16:creationId xmlns:a16="http://schemas.microsoft.com/office/drawing/2014/main" id="{4AB50BC5-3E89-17DD-2D74-399E47C1ECC6}"/>
                    </a:ext>
                  </a:extLst>
                </p:cNvPr>
                <p:cNvPicPr/>
                <p:nvPr/>
              </p:nvPicPr>
              <p:blipFill>
                <a:blip r:embed="rId6"/>
                <a:stretch>
                  <a:fillRect/>
                </a:stretch>
              </p:blipFill>
              <p:spPr>
                <a:xfrm>
                  <a:off x="3640017" y="1365016"/>
                  <a:ext cx="18756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3" name="Ink 52">
                  <a:extLst>
                    <a:ext uri="{FF2B5EF4-FFF2-40B4-BE49-F238E27FC236}">
                      <a16:creationId xmlns:a16="http://schemas.microsoft.com/office/drawing/2014/main" id="{BFD95F25-758C-41BA-5A9A-6052B88BE05A}"/>
                    </a:ext>
                  </a:extLst>
                </p14:cNvPr>
                <p14:cNvContentPartPr/>
                <p14:nvPr/>
              </p14:nvContentPartPr>
              <p14:xfrm>
                <a:off x="3674577" y="1333696"/>
                <a:ext cx="173520" cy="58680"/>
              </p14:xfrm>
            </p:contentPart>
          </mc:Choice>
          <mc:Fallback xmlns="">
            <p:pic>
              <p:nvPicPr>
                <p:cNvPr id="53" name="Ink 52">
                  <a:extLst>
                    <a:ext uri="{FF2B5EF4-FFF2-40B4-BE49-F238E27FC236}">
                      <a16:creationId xmlns:a16="http://schemas.microsoft.com/office/drawing/2014/main" id="{BFD95F25-758C-41BA-5A9A-6052B88BE05A}"/>
                    </a:ext>
                  </a:extLst>
                </p:cNvPr>
                <p:cNvPicPr/>
                <p:nvPr/>
              </p:nvPicPr>
              <p:blipFill>
                <a:blip r:embed="rId8"/>
                <a:stretch>
                  <a:fillRect/>
                </a:stretch>
              </p:blipFill>
              <p:spPr>
                <a:xfrm>
                  <a:off x="3656577" y="1316056"/>
                  <a:ext cx="209160" cy="94320"/>
                </a:xfrm>
                <a:prstGeom prst="rect">
                  <a:avLst/>
                </a:prstGeom>
              </p:spPr>
            </p:pic>
          </mc:Fallback>
        </mc:AlternateContent>
      </p:grpSp>
      <p:grpSp>
        <p:nvGrpSpPr>
          <p:cNvPr id="54" name="Group 53">
            <a:extLst>
              <a:ext uri="{FF2B5EF4-FFF2-40B4-BE49-F238E27FC236}">
                <a16:creationId xmlns:a16="http://schemas.microsoft.com/office/drawing/2014/main" id="{CF0DE5DA-5301-0544-9E33-5B103B5B7722}"/>
              </a:ext>
            </a:extLst>
          </p:cNvPr>
          <p:cNvGrpSpPr/>
          <p:nvPr/>
        </p:nvGrpSpPr>
        <p:grpSpPr>
          <a:xfrm>
            <a:off x="3371441" y="1790184"/>
            <a:ext cx="420840" cy="201240"/>
            <a:chOff x="3421137" y="1765336"/>
            <a:chExt cx="420840" cy="201240"/>
          </a:xfrm>
        </p:grpSpPr>
        <mc:AlternateContent xmlns:mc="http://schemas.openxmlformats.org/markup-compatibility/2006" xmlns:p14="http://schemas.microsoft.com/office/powerpoint/2010/main">
          <mc:Choice Requires="p14">
            <p:contentPart p14:bwMode="auto" r:id="rId9">
              <p14:nvContentPartPr>
                <p14:cNvPr id="55" name="Ink 54">
                  <a:extLst>
                    <a:ext uri="{FF2B5EF4-FFF2-40B4-BE49-F238E27FC236}">
                      <a16:creationId xmlns:a16="http://schemas.microsoft.com/office/drawing/2014/main" id="{0D9EAB1B-EF73-AD77-473B-4FE11001FBFC}"/>
                    </a:ext>
                  </a:extLst>
                </p14:cNvPr>
                <p14:cNvContentPartPr/>
                <p14:nvPr/>
              </p14:nvContentPartPr>
              <p14:xfrm>
                <a:off x="3421137" y="1787296"/>
                <a:ext cx="129600" cy="178200"/>
              </p14:xfrm>
            </p:contentPart>
          </mc:Choice>
          <mc:Fallback xmlns="">
            <p:pic>
              <p:nvPicPr>
                <p:cNvPr id="55" name="Ink 54">
                  <a:extLst>
                    <a:ext uri="{FF2B5EF4-FFF2-40B4-BE49-F238E27FC236}">
                      <a16:creationId xmlns:a16="http://schemas.microsoft.com/office/drawing/2014/main" id="{0D9EAB1B-EF73-AD77-473B-4FE11001FBFC}"/>
                    </a:ext>
                  </a:extLst>
                </p:cNvPr>
                <p:cNvPicPr/>
                <p:nvPr/>
              </p:nvPicPr>
              <p:blipFill>
                <a:blip r:embed="rId10"/>
                <a:stretch>
                  <a:fillRect/>
                </a:stretch>
              </p:blipFill>
              <p:spPr>
                <a:xfrm>
                  <a:off x="3403137" y="1769296"/>
                  <a:ext cx="1652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56" name="Ink 55">
                  <a:extLst>
                    <a:ext uri="{FF2B5EF4-FFF2-40B4-BE49-F238E27FC236}">
                      <a16:creationId xmlns:a16="http://schemas.microsoft.com/office/drawing/2014/main" id="{A67B6D52-DEEF-4279-9116-6F9BF7866532}"/>
                    </a:ext>
                  </a:extLst>
                </p14:cNvPr>
                <p14:cNvContentPartPr/>
                <p14:nvPr/>
              </p14:nvContentPartPr>
              <p14:xfrm>
                <a:off x="3673857" y="1792696"/>
                <a:ext cx="166680" cy="173880"/>
              </p14:xfrm>
            </p:contentPart>
          </mc:Choice>
          <mc:Fallback xmlns="">
            <p:pic>
              <p:nvPicPr>
                <p:cNvPr id="56" name="Ink 55">
                  <a:extLst>
                    <a:ext uri="{FF2B5EF4-FFF2-40B4-BE49-F238E27FC236}">
                      <a16:creationId xmlns:a16="http://schemas.microsoft.com/office/drawing/2014/main" id="{A67B6D52-DEEF-4279-9116-6F9BF7866532}"/>
                    </a:ext>
                  </a:extLst>
                </p:cNvPr>
                <p:cNvPicPr/>
                <p:nvPr/>
              </p:nvPicPr>
              <p:blipFill>
                <a:blip r:embed="rId12"/>
                <a:stretch>
                  <a:fillRect/>
                </a:stretch>
              </p:blipFill>
              <p:spPr>
                <a:xfrm>
                  <a:off x="3656217" y="1774696"/>
                  <a:ext cx="2023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7" name="Ink 56">
                  <a:extLst>
                    <a:ext uri="{FF2B5EF4-FFF2-40B4-BE49-F238E27FC236}">
                      <a16:creationId xmlns:a16="http://schemas.microsoft.com/office/drawing/2014/main" id="{A77016BE-B46A-FBC0-7D94-9B1FD99CBC60}"/>
                    </a:ext>
                  </a:extLst>
                </p14:cNvPr>
                <p14:cNvContentPartPr/>
                <p14:nvPr/>
              </p14:nvContentPartPr>
              <p14:xfrm>
                <a:off x="3680337" y="1765336"/>
                <a:ext cx="161640" cy="43200"/>
              </p14:xfrm>
            </p:contentPart>
          </mc:Choice>
          <mc:Fallback xmlns="">
            <p:pic>
              <p:nvPicPr>
                <p:cNvPr id="57" name="Ink 56">
                  <a:extLst>
                    <a:ext uri="{FF2B5EF4-FFF2-40B4-BE49-F238E27FC236}">
                      <a16:creationId xmlns:a16="http://schemas.microsoft.com/office/drawing/2014/main" id="{A77016BE-B46A-FBC0-7D94-9B1FD99CBC60}"/>
                    </a:ext>
                  </a:extLst>
                </p:cNvPr>
                <p:cNvPicPr/>
                <p:nvPr/>
              </p:nvPicPr>
              <p:blipFill>
                <a:blip r:embed="rId14"/>
                <a:stretch>
                  <a:fillRect/>
                </a:stretch>
              </p:blipFill>
              <p:spPr>
                <a:xfrm>
                  <a:off x="3662337" y="1747336"/>
                  <a:ext cx="197280" cy="78840"/>
                </a:xfrm>
                <a:prstGeom prst="rect">
                  <a:avLst/>
                </a:prstGeom>
              </p:spPr>
            </p:pic>
          </mc:Fallback>
        </mc:AlternateContent>
      </p:grpSp>
      <p:grpSp>
        <p:nvGrpSpPr>
          <p:cNvPr id="58" name="Group 57">
            <a:extLst>
              <a:ext uri="{FF2B5EF4-FFF2-40B4-BE49-F238E27FC236}">
                <a16:creationId xmlns:a16="http://schemas.microsoft.com/office/drawing/2014/main" id="{E760D8EC-BC9D-38D7-45D6-57B5BA1EFD13}"/>
              </a:ext>
            </a:extLst>
          </p:cNvPr>
          <p:cNvGrpSpPr/>
          <p:nvPr/>
        </p:nvGrpSpPr>
        <p:grpSpPr>
          <a:xfrm>
            <a:off x="3355961" y="2196624"/>
            <a:ext cx="487800" cy="226080"/>
            <a:chOff x="3405657" y="2171776"/>
            <a:chExt cx="487800" cy="226080"/>
          </a:xfrm>
        </p:grpSpPr>
        <mc:AlternateContent xmlns:mc="http://schemas.openxmlformats.org/markup-compatibility/2006" xmlns:p14="http://schemas.microsoft.com/office/powerpoint/2010/main">
          <mc:Choice Requires="p14">
            <p:contentPart p14:bwMode="auto" r:id="rId15">
              <p14:nvContentPartPr>
                <p14:cNvPr id="59" name="Ink 58">
                  <a:extLst>
                    <a:ext uri="{FF2B5EF4-FFF2-40B4-BE49-F238E27FC236}">
                      <a16:creationId xmlns:a16="http://schemas.microsoft.com/office/drawing/2014/main" id="{CACEA1E6-C121-FE35-A853-A61F90918F90}"/>
                    </a:ext>
                  </a:extLst>
                </p14:cNvPr>
                <p14:cNvContentPartPr/>
                <p14:nvPr/>
              </p14:nvContentPartPr>
              <p14:xfrm>
                <a:off x="3405657" y="2171776"/>
                <a:ext cx="131400" cy="226080"/>
              </p14:xfrm>
            </p:contentPart>
          </mc:Choice>
          <mc:Fallback xmlns="">
            <p:pic>
              <p:nvPicPr>
                <p:cNvPr id="59" name="Ink 58">
                  <a:extLst>
                    <a:ext uri="{FF2B5EF4-FFF2-40B4-BE49-F238E27FC236}">
                      <a16:creationId xmlns:a16="http://schemas.microsoft.com/office/drawing/2014/main" id="{CACEA1E6-C121-FE35-A853-A61F90918F90}"/>
                    </a:ext>
                  </a:extLst>
                </p:cNvPr>
                <p:cNvPicPr/>
                <p:nvPr/>
              </p:nvPicPr>
              <p:blipFill>
                <a:blip r:embed="rId16"/>
                <a:stretch>
                  <a:fillRect/>
                </a:stretch>
              </p:blipFill>
              <p:spPr>
                <a:xfrm>
                  <a:off x="3388017" y="2153776"/>
                  <a:ext cx="16704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60" name="Ink 59">
                  <a:extLst>
                    <a:ext uri="{FF2B5EF4-FFF2-40B4-BE49-F238E27FC236}">
                      <a16:creationId xmlns:a16="http://schemas.microsoft.com/office/drawing/2014/main" id="{C233DFF0-433F-8F5A-977A-E11160254894}"/>
                    </a:ext>
                  </a:extLst>
                </p14:cNvPr>
                <p14:cNvContentPartPr/>
                <p14:nvPr/>
              </p14:nvContentPartPr>
              <p14:xfrm>
                <a:off x="3686097" y="2187616"/>
                <a:ext cx="153000" cy="194040"/>
              </p14:xfrm>
            </p:contentPart>
          </mc:Choice>
          <mc:Fallback xmlns="">
            <p:pic>
              <p:nvPicPr>
                <p:cNvPr id="60" name="Ink 59">
                  <a:extLst>
                    <a:ext uri="{FF2B5EF4-FFF2-40B4-BE49-F238E27FC236}">
                      <a16:creationId xmlns:a16="http://schemas.microsoft.com/office/drawing/2014/main" id="{C233DFF0-433F-8F5A-977A-E11160254894}"/>
                    </a:ext>
                  </a:extLst>
                </p:cNvPr>
                <p:cNvPicPr/>
                <p:nvPr/>
              </p:nvPicPr>
              <p:blipFill>
                <a:blip r:embed="rId18"/>
                <a:stretch>
                  <a:fillRect/>
                </a:stretch>
              </p:blipFill>
              <p:spPr>
                <a:xfrm>
                  <a:off x="3668457" y="2169976"/>
                  <a:ext cx="18864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1" name="Ink 60">
                  <a:extLst>
                    <a:ext uri="{FF2B5EF4-FFF2-40B4-BE49-F238E27FC236}">
                      <a16:creationId xmlns:a16="http://schemas.microsoft.com/office/drawing/2014/main" id="{F747B8D0-C1EA-B355-6E59-7E31E13E297C}"/>
                    </a:ext>
                  </a:extLst>
                </p14:cNvPr>
                <p14:cNvContentPartPr/>
                <p14:nvPr/>
              </p14:nvContentPartPr>
              <p14:xfrm>
                <a:off x="3702297" y="2176456"/>
                <a:ext cx="191160" cy="45720"/>
              </p14:xfrm>
            </p:contentPart>
          </mc:Choice>
          <mc:Fallback xmlns="">
            <p:pic>
              <p:nvPicPr>
                <p:cNvPr id="61" name="Ink 60">
                  <a:extLst>
                    <a:ext uri="{FF2B5EF4-FFF2-40B4-BE49-F238E27FC236}">
                      <a16:creationId xmlns:a16="http://schemas.microsoft.com/office/drawing/2014/main" id="{F747B8D0-C1EA-B355-6E59-7E31E13E297C}"/>
                    </a:ext>
                  </a:extLst>
                </p:cNvPr>
                <p:cNvPicPr/>
                <p:nvPr/>
              </p:nvPicPr>
              <p:blipFill>
                <a:blip r:embed="rId20"/>
                <a:stretch>
                  <a:fillRect/>
                </a:stretch>
              </p:blipFill>
              <p:spPr>
                <a:xfrm>
                  <a:off x="3684657" y="2158816"/>
                  <a:ext cx="226800" cy="81360"/>
                </a:xfrm>
                <a:prstGeom prst="rect">
                  <a:avLst/>
                </a:prstGeom>
              </p:spPr>
            </p:pic>
          </mc:Fallback>
        </mc:AlternateContent>
      </p:grpSp>
      <p:grpSp>
        <p:nvGrpSpPr>
          <p:cNvPr id="62" name="Group 61">
            <a:extLst>
              <a:ext uri="{FF2B5EF4-FFF2-40B4-BE49-F238E27FC236}">
                <a16:creationId xmlns:a16="http://schemas.microsoft.com/office/drawing/2014/main" id="{346417BC-81F0-C409-19C6-1F8AEB225D62}"/>
              </a:ext>
            </a:extLst>
          </p:cNvPr>
          <p:cNvGrpSpPr/>
          <p:nvPr/>
        </p:nvGrpSpPr>
        <p:grpSpPr>
          <a:xfrm>
            <a:off x="3386561" y="2571744"/>
            <a:ext cx="419400" cy="202680"/>
            <a:chOff x="3436257" y="2546896"/>
            <a:chExt cx="419400" cy="202680"/>
          </a:xfrm>
        </p:grpSpPr>
        <mc:AlternateContent xmlns:mc="http://schemas.openxmlformats.org/markup-compatibility/2006" xmlns:p14="http://schemas.microsoft.com/office/powerpoint/2010/main">
          <mc:Choice Requires="p14">
            <p:contentPart p14:bwMode="auto" r:id="rId21">
              <p14:nvContentPartPr>
                <p14:cNvPr id="63" name="Ink 62">
                  <a:extLst>
                    <a:ext uri="{FF2B5EF4-FFF2-40B4-BE49-F238E27FC236}">
                      <a16:creationId xmlns:a16="http://schemas.microsoft.com/office/drawing/2014/main" id="{5A492BBE-33EA-9B53-FBBB-CF017924E73A}"/>
                    </a:ext>
                  </a:extLst>
                </p14:cNvPr>
                <p14:cNvContentPartPr/>
                <p14:nvPr/>
              </p14:nvContentPartPr>
              <p14:xfrm>
                <a:off x="3436257" y="2563456"/>
                <a:ext cx="117000" cy="186120"/>
              </p14:xfrm>
            </p:contentPart>
          </mc:Choice>
          <mc:Fallback xmlns="">
            <p:pic>
              <p:nvPicPr>
                <p:cNvPr id="63" name="Ink 62">
                  <a:extLst>
                    <a:ext uri="{FF2B5EF4-FFF2-40B4-BE49-F238E27FC236}">
                      <a16:creationId xmlns:a16="http://schemas.microsoft.com/office/drawing/2014/main" id="{5A492BBE-33EA-9B53-FBBB-CF017924E73A}"/>
                    </a:ext>
                  </a:extLst>
                </p:cNvPr>
                <p:cNvPicPr/>
                <p:nvPr/>
              </p:nvPicPr>
              <p:blipFill>
                <a:blip r:embed="rId22"/>
                <a:stretch>
                  <a:fillRect/>
                </a:stretch>
              </p:blipFill>
              <p:spPr>
                <a:xfrm>
                  <a:off x="3418617" y="2545816"/>
                  <a:ext cx="15264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4" name="Ink 63">
                  <a:extLst>
                    <a:ext uri="{FF2B5EF4-FFF2-40B4-BE49-F238E27FC236}">
                      <a16:creationId xmlns:a16="http://schemas.microsoft.com/office/drawing/2014/main" id="{95F58FD9-86D9-2B01-5FAB-BC7D525E5ADB}"/>
                    </a:ext>
                  </a:extLst>
                </p14:cNvPr>
                <p14:cNvContentPartPr/>
                <p14:nvPr/>
              </p14:nvContentPartPr>
              <p14:xfrm>
                <a:off x="3472617" y="2546896"/>
                <a:ext cx="164520" cy="47160"/>
              </p14:xfrm>
            </p:contentPart>
          </mc:Choice>
          <mc:Fallback xmlns="">
            <p:pic>
              <p:nvPicPr>
                <p:cNvPr id="64" name="Ink 63">
                  <a:extLst>
                    <a:ext uri="{FF2B5EF4-FFF2-40B4-BE49-F238E27FC236}">
                      <a16:creationId xmlns:a16="http://schemas.microsoft.com/office/drawing/2014/main" id="{95F58FD9-86D9-2B01-5FAB-BC7D525E5ADB}"/>
                    </a:ext>
                  </a:extLst>
                </p:cNvPr>
                <p:cNvPicPr/>
                <p:nvPr/>
              </p:nvPicPr>
              <p:blipFill>
                <a:blip r:embed="rId24"/>
                <a:stretch>
                  <a:fillRect/>
                </a:stretch>
              </p:blipFill>
              <p:spPr>
                <a:xfrm>
                  <a:off x="3454617" y="2529256"/>
                  <a:ext cx="2001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65" name="Ink 64">
                  <a:extLst>
                    <a:ext uri="{FF2B5EF4-FFF2-40B4-BE49-F238E27FC236}">
                      <a16:creationId xmlns:a16="http://schemas.microsoft.com/office/drawing/2014/main" id="{E78EDA11-C1BE-E65C-6B9D-D6A9D8D4334E}"/>
                    </a:ext>
                  </a:extLst>
                </p14:cNvPr>
                <p14:cNvContentPartPr/>
                <p14:nvPr/>
              </p14:nvContentPartPr>
              <p14:xfrm>
                <a:off x="3709497" y="2562376"/>
                <a:ext cx="146160" cy="175680"/>
              </p14:xfrm>
            </p:contentPart>
          </mc:Choice>
          <mc:Fallback xmlns="">
            <p:pic>
              <p:nvPicPr>
                <p:cNvPr id="65" name="Ink 64">
                  <a:extLst>
                    <a:ext uri="{FF2B5EF4-FFF2-40B4-BE49-F238E27FC236}">
                      <a16:creationId xmlns:a16="http://schemas.microsoft.com/office/drawing/2014/main" id="{E78EDA11-C1BE-E65C-6B9D-D6A9D8D4334E}"/>
                    </a:ext>
                  </a:extLst>
                </p:cNvPr>
                <p:cNvPicPr/>
                <p:nvPr/>
              </p:nvPicPr>
              <p:blipFill>
                <a:blip r:embed="rId26"/>
                <a:stretch>
                  <a:fillRect/>
                </a:stretch>
              </p:blipFill>
              <p:spPr>
                <a:xfrm>
                  <a:off x="3691497" y="2544376"/>
                  <a:ext cx="181800" cy="211320"/>
                </a:xfrm>
                <a:prstGeom prst="rect">
                  <a:avLst/>
                </a:prstGeom>
              </p:spPr>
            </p:pic>
          </mc:Fallback>
        </mc:AlternateContent>
      </p:grpSp>
      <p:grpSp>
        <p:nvGrpSpPr>
          <p:cNvPr id="66" name="Group 65">
            <a:extLst>
              <a:ext uri="{FF2B5EF4-FFF2-40B4-BE49-F238E27FC236}">
                <a16:creationId xmlns:a16="http://schemas.microsoft.com/office/drawing/2014/main" id="{AE651AC5-9784-755A-62AE-E94F3CAEDAE3}"/>
              </a:ext>
            </a:extLst>
          </p:cNvPr>
          <p:cNvGrpSpPr/>
          <p:nvPr/>
        </p:nvGrpSpPr>
        <p:grpSpPr>
          <a:xfrm>
            <a:off x="3317441" y="2971704"/>
            <a:ext cx="573480" cy="214200"/>
            <a:chOff x="3367137" y="2946856"/>
            <a:chExt cx="573480" cy="214200"/>
          </a:xfrm>
        </p:grpSpPr>
        <mc:AlternateContent xmlns:mc="http://schemas.openxmlformats.org/markup-compatibility/2006" xmlns:p14="http://schemas.microsoft.com/office/powerpoint/2010/main">
          <mc:Choice Requires="p14">
            <p:contentPart p14:bwMode="auto" r:id="rId27">
              <p14:nvContentPartPr>
                <p14:cNvPr id="67" name="Ink 66">
                  <a:extLst>
                    <a:ext uri="{FF2B5EF4-FFF2-40B4-BE49-F238E27FC236}">
                      <a16:creationId xmlns:a16="http://schemas.microsoft.com/office/drawing/2014/main" id="{5B284409-6BE2-D43A-5936-F42585DE88C1}"/>
                    </a:ext>
                  </a:extLst>
                </p14:cNvPr>
                <p14:cNvContentPartPr/>
                <p14:nvPr/>
              </p14:nvContentPartPr>
              <p14:xfrm>
                <a:off x="3367137" y="2958376"/>
                <a:ext cx="183240" cy="202680"/>
              </p14:xfrm>
            </p:contentPart>
          </mc:Choice>
          <mc:Fallback xmlns="">
            <p:pic>
              <p:nvPicPr>
                <p:cNvPr id="67" name="Ink 66">
                  <a:extLst>
                    <a:ext uri="{FF2B5EF4-FFF2-40B4-BE49-F238E27FC236}">
                      <a16:creationId xmlns:a16="http://schemas.microsoft.com/office/drawing/2014/main" id="{5B284409-6BE2-D43A-5936-F42585DE88C1}"/>
                    </a:ext>
                  </a:extLst>
                </p:cNvPr>
                <p:cNvPicPr/>
                <p:nvPr/>
              </p:nvPicPr>
              <p:blipFill>
                <a:blip r:embed="rId28"/>
                <a:stretch>
                  <a:fillRect/>
                </a:stretch>
              </p:blipFill>
              <p:spPr>
                <a:xfrm>
                  <a:off x="3349137" y="2940736"/>
                  <a:ext cx="21888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68" name="Ink 67">
                  <a:extLst>
                    <a:ext uri="{FF2B5EF4-FFF2-40B4-BE49-F238E27FC236}">
                      <a16:creationId xmlns:a16="http://schemas.microsoft.com/office/drawing/2014/main" id="{E98E713B-29A7-A5C2-929B-9352C14137AF}"/>
                    </a:ext>
                  </a:extLst>
                </p14:cNvPr>
                <p14:cNvContentPartPr/>
                <p14:nvPr/>
              </p14:nvContentPartPr>
              <p14:xfrm>
                <a:off x="3425457" y="3051976"/>
                <a:ext cx="204840" cy="33120"/>
              </p14:xfrm>
            </p:contentPart>
          </mc:Choice>
          <mc:Fallback xmlns="">
            <p:pic>
              <p:nvPicPr>
                <p:cNvPr id="68" name="Ink 67">
                  <a:extLst>
                    <a:ext uri="{FF2B5EF4-FFF2-40B4-BE49-F238E27FC236}">
                      <a16:creationId xmlns:a16="http://schemas.microsoft.com/office/drawing/2014/main" id="{E98E713B-29A7-A5C2-929B-9352C14137AF}"/>
                    </a:ext>
                  </a:extLst>
                </p:cNvPr>
                <p:cNvPicPr/>
                <p:nvPr/>
              </p:nvPicPr>
              <p:blipFill>
                <a:blip r:embed="rId30"/>
                <a:stretch>
                  <a:fillRect/>
                </a:stretch>
              </p:blipFill>
              <p:spPr>
                <a:xfrm>
                  <a:off x="3407817" y="3033976"/>
                  <a:ext cx="24048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69" name="Ink 68">
                  <a:extLst>
                    <a:ext uri="{FF2B5EF4-FFF2-40B4-BE49-F238E27FC236}">
                      <a16:creationId xmlns:a16="http://schemas.microsoft.com/office/drawing/2014/main" id="{53F698BF-5253-2476-605B-A11661CE3627}"/>
                    </a:ext>
                  </a:extLst>
                </p14:cNvPr>
                <p14:cNvContentPartPr/>
                <p14:nvPr/>
              </p14:nvContentPartPr>
              <p14:xfrm>
                <a:off x="3748737" y="2951536"/>
                <a:ext cx="130320" cy="209520"/>
              </p14:xfrm>
            </p:contentPart>
          </mc:Choice>
          <mc:Fallback xmlns="">
            <p:pic>
              <p:nvPicPr>
                <p:cNvPr id="69" name="Ink 68">
                  <a:extLst>
                    <a:ext uri="{FF2B5EF4-FFF2-40B4-BE49-F238E27FC236}">
                      <a16:creationId xmlns:a16="http://schemas.microsoft.com/office/drawing/2014/main" id="{53F698BF-5253-2476-605B-A11661CE3627}"/>
                    </a:ext>
                  </a:extLst>
                </p:cNvPr>
                <p:cNvPicPr/>
                <p:nvPr/>
              </p:nvPicPr>
              <p:blipFill>
                <a:blip r:embed="rId32"/>
                <a:stretch>
                  <a:fillRect/>
                </a:stretch>
              </p:blipFill>
              <p:spPr>
                <a:xfrm>
                  <a:off x="3730737" y="2933536"/>
                  <a:ext cx="1659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70" name="Ink 69">
                  <a:extLst>
                    <a:ext uri="{FF2B5EF4-FFF2-40B4-BE49-F238E27FC236}">
                      <a16:creationId xmlns:a16="http://schemas.microsoft.com/office/drawing/2014/main" id="{D89C3F7A-3053-0B7F-E4F7-86AAFB4E29F4}"/>
                    </a:ext>
                  </a:extLst>
                </p14:cNvPr>
                <p14:cNvContentPartPr/>
                <p14:nvPr/>
              </p14:nvContentPartPr>
              <p14:xfrm>
                <a:off x="3781497" y="2946856"/>
                <a:ext cx="159120" cy="43200"/>
              </p14:xfrm>
            </p:contentPart>
          </mc:Choice>
          <mc:Fallback xmlns="">
            <p:pic>
              <p:nvPicPr>
                <p:cNvPr id="70" name="Ink 69">
                  <a:extLst>
                    <a:ext uri="{FF2B5EF4-FFF2-40B4-BE49-F238E27FC236}">
                      <a16:creationId xmlns:a16="http://schemas.microsoft.com/office/drawing/2014/main" id="{D89C3F7A-3053-0B7F-E4F7-86AAFB4E29F4}"/>
                    </a:ext>
                  </a:extLst>
                </p:cNvPr>
                <p:cNvPicPr/>
                <p:nvPr/>
              </p:nvPicPr>
              <p:blipFill>
                <a:blip r:embed="rId34"/>
                <a:stretch>
                  <a:fillRect/>
                </a:stretch>
              </p:blipFill>
              <p:spPr>
                <a:xfrm>
                  <a:off x="3763857" y="2929216"/>
                  <a:ext cx="194760" cy="78840"/>
                </a:xfrm>
                <a:prstGeom prst="rect">
                  <a:avLst/>
                </a:prstGeom>
              </p:spPr>
            </p:pic>
          </mc:Fallback>
        </mc:AlternateContent>
      </p:grpSp>
      <p:grpSp>
        <p:nvGrpSpPr>
          <p:cNvPr id="71" name="Group 70">
            <a:extLst>
              <a:ext uri="{FF2B5EF4-FFF2-40B4-BE49-F238E27FC236}">
                <a16:creationId xmlns:a16="http://schemas.microsoft.com/office/drawing/2014/main" id="{BA50C936-F791-6C66-8C40-3EE8FD817A40}"/>
              </a:ext>
            </a:extLst>
          </p:cNvPr>
          <p:cNvGrpSpPr/>
          <p:nvPr/>
        </p:nvGrpSpPr>
        <p:grpSpPr>
          <a:xfrm>
            <a:off x="3182441" y="963264"/>
            <a:ext cx="899640" cy="264960"/>
            <a:chOff x="3232137" y="938416"/>
            <a:chExt cx="899640" cy="264960"/>
          </a:xfrm>
        </p:grpSpPr>
        <mc:AlternateContent xmlns:mc="http://schemas.openxmlformats.org/markup-compatibility/2006" xmlns:p14="http://schemas.microsoft.com/office/powerpoint/2010/main">
          <mc:Choice Requires="p14">
            <p:contentPart p14:bwMode="auto" r:id="rId35">
              <p14:nvContentPartPr>
                <p14:cNvPr id="72" name="Ink 71">
                  <a:extLst>
                    <a:ext uri="{FF2B5EF4-FFF2-40B4-BE49-F238E27FC236}">
                      <a16:creationId xmlns:a16="http://schemas.microsoft.com/office/drawing/2014/main" id="{378740FF-CEFF-E55F-45F9-590DB8C9D1ED}"/>
                    </a:ext>
                  </a:extLst>
                </p14:cNvPr>
                <p14:cNvContentPartPr/>
                <p14:nvPr/>
              </p14:nvContentPartPr>
              <p14:xfrm>
                <a:off x="3237897" y="1010056"/>
                <a:ext cx="30960" cy="147960"/>
              </p14:xfrm>
            </p:contentPart>
          </mc:Choice>
          <mc:Fallback xmlns="">
            <p:pic>
              <p:nvPicPr>
                <p:cNvPr id="72" name="Ink 71">
                  <a:extLst>
                    <a:ext uri="{FF2B5EF4-FFF2-40B4-BE49-F238E27FC236}">
                      <a16:creationId xmlns:a16="http://schemas.microsoft.com/office/drawing/2014/main" id="{378740FF-CEFF-E55F-45F9-590DB8C9D1ED}"/>
                    </a:ext>
                  </a:extLst>
                </p:cNvPr>
                <p:cNvPicPr/>
                <p:nvPr/>
              </p:nvPicPr>
              <p:blipFill>
                <a:blip r:embed="rId36"/>
                <a:stretch>
                  <a:fillRect/>
                </a:stretch>
              </p:blipFill>
              <p:spPr>
                <a:xfrm>
                  <a:off x="3220257" y="992056"/>
                  <a:ext cx="6660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3" name="Ink 72">
                  <a:extLst>
                    <a:ext uri="{FF2B5EF4-FFF2-40B4-BE49-F238E27FC236}">
                      <a16:creationId xmlns:a16="http://schemas.microsoft.com/office/drawing/2014/main" id="{081BBC22-484D-AC17-B29A-7DA435F58A0D}"/>
                    </a:ext>
                  </a:extLst>
                </p14:cNvPr>
                <p14:cNvContentPartPr/>
                <p14:nvPr/>
              </p14:nvContentPartPr>
              <p14:xfrm>
                <a:off x="3232137" y="975856"/>
                <a:ext cx="141840" cy="138960"/>
              </p14:xfrm>
            </p:contentPart>
          </mc:Choice>
          <mc:Fallback xmlns="">
            <p:pic>
              <p:nvPicPr>
                <p:cNvPr id="73" name="Ink 72">
                  <a:extLst>
                    <a:ext uri="{FF2B5EF4-FFF2-40B4-BE49-F238E27FC236}">
                      <a16:creationId xmlns:a16="http://schemas.microsoft.com/office/drawing/2014/main" id="{081BBC22-484D-AC17-B29A-7DA435F58A0D}"/>
                    </a:ext>
                  </a:extLst>
                </p:cNvPr>
                <p:cNvPicPr/>
                <p:nvPr/>
              </p:nvPicPr>
              <p:blipFill>
                <a:blip r:embed="rId38"/>
                <a:stretch>
                  <a:fillRect/>
                </a:stretch>
              </p:blipFill>
              <p:spPr>
                <a:xfrm>
                  <a:off x="3214497" y="958216"/>
                  <a:ext cx="17748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74" name="Ink 73">
                  <a:extLst>
                    <a:ext uri="{FF2B5EF4-FFF2-40B4-BE49-F238E27FC236}">
                      <a16:creationId xmlns:a16="http://schemas.microsoft.com/office/drawing/2014/main" id="{E96B6CBF-6AD5-47C9-1367-AB2EC5F340F5}"/>
                    </a:ext>
                  </a:extLst>
                </p14:cNvPr>
                <p14:cNvContentPartPr/>
                <p14:nvPr/>
              </p14:nvContentPartPr>
              <p14:xfrm>
                <a:off x="3409977" y="1038856"/>
                <a:ext cx="26640" cy="87480"/>
              </p14:xfrm>
            </p:contentPart>
          </mc:Choice>
          <mc:Fallback xmlns="">
            <p:pic>
              <p:nvPicPr>
                <p:cNvPr id="74" name="Ink 73">
                  <a:extLst>
                    <a:ext uri="{FF2B5EF4-FFF2-40B4-BE49-F238E27FC236}">
                      <a16:creationId xmlns:a16="http://schemas.microsoft.com/office/drawing/2014/main" id="{E96B6CBF-6AD5-47C9-1367-AB2EC5F340F5}"/>
                    </a:ext>
                  </a:extLst>
                </p:cNvPr>
                <p:cNvPicPr/>
                <p:nvPr/>
              </p:nvPicPr>
              <p:blipFill>
                <a:blip r:embed="rId40"/>
                <a:stretch>
                  <a:fillRect/>
                </a:stretch>
              </p:blipFill>
              <p:spPr>
                <a:xfrm>
                  <a:off x="3391977" y="1021216"/>
                  <a:ext cx="6228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75" name="Ink 74">
                  <a:extLst>
                    <a:ext uri="{FF2B5EF4-FFF2-40B4-BE49-F238E27FC236}">
                      <a16:creationId xmlns:a16="http://schemas.microsoft.com/office/drawing/2014/main" id="{70058004-3A4B-9A87-1998-6443DA3C540D}"/>
                    </a:ext>
                  </a:extLst>
                </p14:cNvPr>
                <p14:cNvContentPartPr/>
                <p14:nvPr/>
              </p14:nvContentPartPr>
              <p14:xfrm>
                <a:off x="3475857" y="938416"/>
                <a:ext cx="64440" cy="182160"/>
              </p14:xfrm>
            </p:contentPart>
          </mc:Choice>
          <mc:Fallback xmlns="">
            <p:pic>
              <p:nvPicPr>
                <p:cNvPr id="75" name="Ink 74">
                  <a:extLst>
                    <a:ext uri="{FF2B5EF4-FFF2-40B4-BE49-F238E27FC236}">
                      <a16:creationId xmlns:a16="http://schemas.microsoft.com/office/drawing/2014/main" id="{70058004-3A4B-9A87-1998-6443DA3C540D}"/>
                    </a:ext>
                  </a:extLst>
                </p:cNvPr>
                <p:cNvPicPr/>
                <p:nvPr/>
              </p:nvPicPr>
              <p:blipFill>
                <a:blip r:embed="rId42"/>
                <a:stretch>
                  <a:fillRect/>
                </a:stretch>
              </p:blipFill>
              <p:spPr>
                <a:xfrm>
                  <a:off x="3458217" y="920416"/>
                  <a:ext cx="1000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76" name="Ink 75">
                  <a:extLst>
                    <a:ext uri="{FF2B5EF4-FFF2-40B4-BE49-F238E27FC236}">
                      <a16:creationId xmlns:a16="http://schemas.microsoft.com/office/drawing/2014/main" id="{46769461-0237-4BC4-7BA5-775A5B95703F}"/>
                    </a:ext>
                  </a:extLst>
                </p14:cNvPr>
                <p14:cNvContentPartPr/>
                <p14:nvPr/>
              </p14:nvContentPartPr>
              <p14:xfrm>
                <a:off x="3589257" y="1038856"/>
                <a:ext cx="83160" cy="164520"/>
              </p14:xfrm>
            </p:contentPart>
          </mc:Choice>
          <mc:Fallback xmlns="">
            <p:pic>
              <p:nvPicPr>
                <p:cNvPr id="76" name="Ink 75">
                  <a:extLst>
                    <a:ext uri="{FF2B5EF4-FFF2-40B4-BE49-F238E27FC236}">
                      <a16:creationId xmlns:a16="http://schemas.microsoft.com/office/drawing/2014/main" id="{46769461-0237-4BC4-7BA5-775A5B95703F}"/>
                    </a:ext>
                  </a:extLst>
                </p:cNvPr>
                <p:cNvPicPr/>
                <p:nvPr/>
              </p:nvPicPr>
              <p:blipFill>
                <a:blip r:embed="rId44"/>
                <a:stretch>
                  <a:fillRect/>
                </a:stretch>
              </p:blipFill>
              <p:spPr>
                <a:xfrm>
                  <a:off x="3571617" y="1021216"/>
                  <a:ext cx="11880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77" name="Ink 76">
                  <a:extLst>
                    <a:ext uri="{FF2B5EF4-FFF2-40B4-BE49-F238E27FC236}">
                      <a16:creationId xmlns:a16="http://schemas.microsoft.com/office/drawing/2014/main" id="{C22EF361-3209-D880-6C8B-1E9607299D30}"/>
                    </a:ext>
                  </a:extLst>
                </p14:cNvPr>
                <p14:cNvContentPartPr/>
                <p14:nvPr/>
              </p14:nvContentPartPr>
              <p14:xfrm>
                <a:off x="3719217" y="1068376"/>
                <a:ext cx="57960" cy="56520"/>
              </p14:xfrm>
            </p:contentPart>
          </mc:Choice>
          <mc:Fallback xmlns="">
            <p:pic>
              <p:nvPicPr>
                <p:cNvPr id="77" name="Ink 76">
                  <a:extLst>
                    <a:ext uri="{FF2B5EF4-FFF2-40B4-BE49-F238E27FC236}">
                      <a16:creationId xmlns:a16="http://schemas.microsoft.com/office/drawing/2014/main" id="{C22EF361-3209-D880-6C8B-1E9607299D30}"/>
                    </a:ext>
                  </a:extLst>
                </p:cNvPr>
                <p:cNvPicPr/>
                <p:nvPr/>
              </p:nvPicPr>
              <p:blipFill>
                <a:blip r:embed="rId46"/>
                <a:stretch>
                  <a:fillRect/>
                </a:stretch>
              </p:blipFill>
              <p:spPr>
                <a:xfrm>
                  <a:off x="3701217" y="1050376"/>
                  <a:ext cx="9360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78" name="Ink 77">
                  <a:extLst>
                    <a:ext uri="{FF2B5EF4-FFF2-40B4-BE49-F238E27FC236}">
                      <a16:creationId xmlns:a16="http://schemas.microsoft.com/office/drawing/2014/main" id="{3F429BA0-20D5-44E5-322E-EDEAFBBBEE9A}"/>
                    </a:ext>
                  </a:extLst>
                </p14:cNvPr>
                <p14:cNvContentPartPr/>
                <p14:nvPr/>
              </p14:nvContentPartPr>
              <p14:xfrm>
                <a:off x="3849897" y="1086736"/>
                <a:ext cx="13680" cy="24120"/>
              </p14:xfrm>
            </p:contentPart>
          </mc:Choice>
          <mc:Fallback xmlns="">
            <p:pic>
              <p:nvPicPr>
                <p:cNvPr id="78" name="Ink 77">
                  <a:extLst>
                    <a:ext uri="{FF2B5EF4-FFF2-40B4-BE49-F238E27FC236}">
                      <a16:creationId xmlns:a16="http://schemas.microsoft.com/office/drawing/2014/main" id="{3F429BA0-20D5-44E5-322E-EDEAFBBBEE9A}"/>
                    </a:ext>
                  </a:extLst>
                </p:cNvPr>
                <p:cNvPicPr/>
                <p:nvPr/>
              </p:nvPicPr>
              <p:blipFill>
                <a:blip r:embed="rId48"/>
                <a:stretch>
                  <a:fillRect/>
                </a:stretch>
              </p:blipFill>
              <p:spPr>
                <a:xfrm>
                  <a:off x="3831897" y="1068736"/>
                  <a:ext cx="4932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79" name="Ink 78">
                  <a:extLst>
                    <a:ext uri="{FF2B5EF4-FFF2-40B4-BE49-F238E27FC236}">
                      <a16:creationId xmlns:a16="http://schemas.microsoft.com/office/drawing/2014/main" id="{FF1A39F6-3C23-B300-B1F9-0562F7B2183F}"/>
                    </a:ext>
                  </a:extLst>
                </p14:cNvPr>
                <p14:cNvContentPartPr/>
                <p14:nvPr/>
              </p14:nvContentPartPr>
              <p14:xfrm>
                <a:off x="3883737" y="1075936"/>
                <a:ext cx="111240" cy="71640"/>
              </p14:xfrm>
            </p:contentPart>
          </mc:Choice>
          <mc:Fallback xmlns="">
            <p:pic>
              <p:nvPicPr>
                <p:cNvPr id="79" name="Ink 78">
                  <a:extLst>
                    <a:ext uri="{FF2B5EF4-FFF2-40B4-BE49-F238E27FC236}">
                      <a16:creationId xmlns:a16="http://schemas.microsoft.com/office/drawing/2014/main" id="{FF1A39F6-3C23-B300-B1F9-0562F7B2183F}"/>
                    </a:ext>
                  </a:extLst>
                </p:cNvPr>
                <p:cNvPicPr/>
                <p:nvPr/>
              </p:nvPicPr>
              <p:blipFill>
                <a:blip r:embed="rId50"/>
                <a:stretch>
                  <a:fillRect/>
                </a:stretch>
              </p:blipFill>
              <p:spPr>
                <a:xfrm>
                  <a:off x="3865737" y="1058296"/>
                  <a:ext cx="14688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80" name="Ink 79">
                  <a:extLst>
                    <a:ext uri="{FF2B5EF4-FFF2-40B4-BE49-F238E27FC236}">
                      <a16:creationId xmlns:a16="http://schemas.microsoft.com/office/drawing/2014/main" id="{03F097F2-3317-F8E9-9021-611653FCB458}"/>
                    </a:ext>
                  </a:extLst>
                </p14:cNvPr>
                <p14:cNvContentPartPr/>
                <p14:nvPr/>
              </p14:nvContentPartPr>
              <p14:xfrm>
                <a:off x="4022697" y="956056"/>
                <a:ext cx="109080" cy="164160"/>
              </p14:xfrm>
            </p:contentPart>
          </mc:Choice>
          <mc:Fallback xmlns="">
            <p:pic>
              <p:nvPicPr>
                <p:cNvPr id="80" name="Ink 79">
                  <a:extLst>
                    <a:ext uri="{FF2B5EF4-FFF2-40B4-BE49-F238E27FC236}">
                      <a16:creationId xmlns:a16="http://schemas.microsoft.com/office/drawing/2014/main" id="{03F097F2-3317-F8E9-9021-611653FCB458}"/>
                    </a:ext>
                  </a:extLst>
                </p:cNvPr>
                <p:cNvPicPr/>
                <p:nvPr/>
              </p:nvPicPr>
              <p:blipFill>
                <a:blip r:embed="rId52"/>
                <a:stretch>
                  <a:fillRect/>
                </a:stretch>
              </p:blipFill>
              <p:spPr>
                <a:xfrm>
                  <a:off x="4004697" y="938416"/>
                  <a:ext cx="144720" cy="199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81" name="Ink 80">
                <a:extLst>
                  <a:ext uri="{FF2B5EF4-FFF2-40B4-BE49-F238E27FC236}">
                    <a16:creationId xmlns:a16="http://schemas.microsoft.com/office/drawing/2014/main" id="{7212FEDD-B214-3CC0-29B2-2E6DF50E5EF9}"/>
                  </a:ext>
                </a:extLst>
              </p14:cNvPr>
              <p14:cNvContentPartPr/>
              <p14:nvPr/>
            </p14:nvContentPartPr>
            <p14:xfrm>
              <a:off x="3777881" y="988464"/>
              <a:ext cx="3240" cy="9000"/>
            </p14:xfrm>
          </p:contentPart>
        </mc:Choice>
        <mc:Fallback xmlns="">
          <p:pic>
            <p:nvPicPr>
              <p:cNvPr id="81" name="Ink 80">
                <a:extLst>
                  <a:ext uri="{FF2B5EF4-FFF2-40B4-BE49-F238E27FC236}">
                    <a16:creationId xmlns:a16="http://schemas.microsoft.com/office/drawing/2014/main" id="{7212FEDD-B214-3CC0-29B2-2E6DF50E5EF9}"/>
                  </a:ext>
                </a:extLst>
              </p:cNvPr>
              <p:cNvPicPr/>
              <p:nvPr/>
            </p:nvPicPr>
            <p:blipFill>
              <a:blip r:embed="rId54"/>
              <a:stretch>
                <a:fillRect/>
              </a:stretch>
            </p:blipFill>
            <p:spPr>
              <a:xfrm>
                <a:off x="3759881" y="970824"/>
                <a:ext cx="38880" cy="44640"/>
              </a:xfrm>
              <a:prstGeom prst="rect">
                <a:avLst/>
              </a:prstGeom>
            </p:spPr>
          </p:pic>
        </mc:Fallback>
      </mc:AlternateContent>
      <p:grpSp>
        <p:nvGrpSpPr>
          <p:cNvPr id="82" name="Group 81">
            <a:extLst>
              <a:ext uri="{FF2B5EF4-FFF2-40B4-BE49-F238E27FC236}">
                <a16:creationId xmlns:a16="http://schemas.microsoft.com/office/drawing/2014/main" id="{6E7603EF-ED41-A197-DC4A-16F942CE788A}"/>
              </a:ext>
            </a:extLst>
          </p:cNvPr>
          <p:cNvGrpSpPr/>
          <p:nvPr/>
        </p:nvGrpSpPr>
        <p:grpSpPr>
          <a:xfrm>
            <a:off x="4380161" y="998904"/>
            <a:ext cx="752760" cy="222480"/>
            <a:chOff x="4429857" y="974056"/>
            <a:chExt cx="752760" cy="222480"/>
          </a:xfrm>
        </p:grpSpPr>
        <mc:AlternateContent xmlns:mc="http://schemas.openxmlformats.org/markup-compatibility/2006" xmlns:p14="http://schemas.microsoft.com/office/powerpoint/2010/main">
          <mc:Choice Requires="p14">
            <p:contentPart p14:bwMode="auto" r:id="rId55">
              <p14:nvContentPartPr>
                <p14:cNvPr id="83" name="Ink 82">
                  <a:extLst>
                    <a:ext uri="{FF2B5EF4-FFF2-40B4-BE49-F238E27FC236}">
                      <a16:creationId xmlns:a16="http://schemas.microsoft.com/office/drawing/2014/main" id="{D36C576B-6D5B-A691-ED7D-269814616661}"/>
                    </a:ext>
                  </a:extLst>
                </p14:cNvPr>
                <p14:cNvContentPartPr/>
                <p14:nvPr/>
              </p14:nvContentPartPr>
              <p14:xfrm>
                <a:off x="4429857" y="974056"/>
                <a:ext cx="140040" cy="68760"/>
              </p14:xfrm>
            </p:contentPart>
          </mc:Choice>
          <mc:Fallback xmlns="">
            <p:pic>
              <p:nvPicPr>
                <p:cNvPr id="83" name="Ink 82">
                  <a:extLst>
                    <a:ext uri="{FF2B5EF4-FFF2-40B4-BE49-F238E27FC236}">
                      <a16:creationId xmlns:a16="http://schemas.microsoft.com/office/drawing/2014/main" id="{D36C576B-6D5B-A691-ED7D-269814616661}"/>
                    </a:ext>
                  </a:extLst>
                </p:cNvPr>
                <p:cNvPicPr/>
                <p:nvPr/>
              </p:nvPicPr>
              <p:blipFill>
                <a:blip r:embed="rId56"/>
                <a:stretch>
                  <a:fillRect/>
                </a:stretch>
              </p:blipFill>
              <p:spPr>
                <a:xfrm>
                  <a:off x="4412217" y="956416"/>
                  <a:ext cx="1756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84" name="Ink 83">
                  <a:extLst>
                    <a:ext uri="{FF2B5EF4-FFF2-40B4-BE49-F238E27FC236}">
                      <a16:creationId xmlns:a16="http://schemas.microsoft.com/office/drawing/2014/main" id="{43C8DF1A-1D76-D397-475B-93ACCA16FF78}"/>
                    </a:ext>
                  </a:extLst>
                </p14:cNvPr>
                <p14:cNvContentPartPr/>
                <p14:nvPr/>
              </p14:nvContentPartPr>
              <p14:xfrm>
                <a:off x="4440297" y="1039936"/>
                <a:ext cx="15120" cy="156600"/>
              </p14:xfrm>
            </p:contentPart>
          </mc:Choice>
          <mc:Fallback xmlns="">
            <p:pic>
              <p:nvPicPr>
                <p:cNvPr id="84" name="Ink 83">
                  <a:extLst>
                    <a:ext uri="{FF2B5EF4-FFF2-40B4-BE49-F238E27FC236}">
                      <a16:creationId xmlns:a16="http://schemas.microsoft.com/office/drawing/2014/main" id="{43C8DF1A-1D76-D397-475B-93ACCA16FF78}"/>
                    </a:ext>
                  </a:extLst>
                </p:cNvPr>
                <p:cNvPicPr/>
                <p:nvPr/>
              </p:nvPicPr>
              <p:blipFill>
                <a:blip r:embed="rId58"/>
                <a:stretch>
                  <a:fillRect/>
                </a:stretch>
              </p:blipFill>
              <p:spPr>
                <a:xfrm>
                  <a:off x="4422657" y="1021936"/>
                  <a:ext cx="50760" cy="1922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85" name="Ink 84">
                  <a:extLst>
                    <a:ext uri="{FF2B5EF4-FFF2-40B4-BE49-F238E27FC236}">
                      <a16:creationId xmlns:a16="http://schemas.microsoft.com/office/drawing/2014/main" id="{F4DB81B3-56D6-7CC6-93B9-60AD1EEFFC0D}"/>
                    </a:ext>
                  </a:extLst>
                </p14:cNvPr>
                <p14:cNvContentPartPr/>
                <p14:nvPr/>
              </p14:nvContentPartPr>
              <p14:xfrm>
                <a:off x="4439577" y="1095736"/>
                <a:ext cx="99360" cy="30960"/>
              </p14:xfrm>
            </p:contentPart>
          </mc:Choice>
          <mc:Fallback xmlns="">
            <p:pic>
              <p:nvPicPr>
                <p:cNvPr id="85" name="Ink 84">
                  <a:extLst>
                    <a:ext uri="{FF2B5EF4-FFF2-40B4-BE49-F238E27FC236}">
                      <a16:creationId xmlns:a16="http://schemas.microsoft.com/office/drawing/2014/main" id="{F4DB81B3-56D6-7CC6-93B9-60AD1EEFFC0D}"/>
                    </a:ext>
                  </a:extLst>
                </p:cNvPr>
                <p:cNvPicPr/>
                <p:nvPr/>
              </p:nvPicPr>
              <p:blipFill>
                <a:blip r:embed="rId60"/>
                <a:stretch>
                  <a:fillRect/>
                </a:stretch>
              </p:blipFill>
              <p:spPr>
                <a:xfrm>
                  <a:off x="4421577" y="1077736"/>
                  <a:ext cx="13500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86" name="Ink 85">
                  <a:extLst>
                    <a:ext uri="{FF2B5EF4-FFF2-40B4-BE49-F238E27FC236}">
                      <a16:creationId xmlns:a16="http://schemas.microsoft.com/office/drawing/2014/main" id="{9B0366E3-D345-2386-8F92-2C22307D4573}"/>
                    </a:ext>
                  </a:extLst>
                </p14:cNvPr>
                <p14:cNvContentPartPr/>
                <p14:nvPr/>
              </p14:nvContentPartPr>
              <p14:xfrm>
                <a:off x="4634697" y="1091416"/>
                <a:ext cx="85320" cy="78840"/>
              </p14:xfrm>
            </p:contentPart>
          </mc:Choice>
          <mc:Fallback xmlns="">
            <p:pic>
              <p:nvPicPr>
                <p:cNvPr id="86" name="Ink 85">
                  <a:extLst>
                    <a:ext uri="{FF2B5EF4-FFF2-40B4-BE49-F238E27FC236}">
                      <a16:creationId xmlns:a16="http://schemas.microsoft.com/office/drawing/2014/main" id="{9B0366E3-D345-2386-8F92-2C22307D4573}"/>
                    </a:ext>
                  </a:extLst>
                </p:cNvPr>
                <p:cNvPicPr/>
                <p:nvPr/>
              </p:nvPicPr>
              <p:blipFill>
                <a:blip r:embed="rId62"/>
                <a:stretch>
                  <a:fillRect/>
                </a:stretch>
              </p:blipFill>
              <p:spPr>
                <a:xfrm>
                  <a:off x="4617057" y="1073776"/>
                  <a:ext cx="120960" cy="1144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87" name="Ink 86">
                  <a:extLst>
                    <a:ext uri="{FF2B5EF4-FFF2-40B4-BE49-F238E27FC236}">
                      <a16:creationId xmlns:a16="http://schemas.microsoft.com/office/drawing/2014/main" id="{AB8BBE73-1E20-B107-84E4-E8754D4C55D0}"/>
                    </a:ext>
                  </a:extLst>
                </p14:cNvPr>
                <p14:cNvContentPartPr/>
                <p14:nvPr/>
              </p14:nvContentPartPr>
              <p14:xfrm>
                <a:off x="4650177" y="1073056"/>
                <a:ext cx="110520" cy="109800"/>
              </p14:xfrm>
            </p:contentPart>
          </mc:Choice>
          <mc:Fallback xmlns="">
            <p:pic>
              <p:nvPicPr>
                <p:cNvPr id="87" name="Ink 86">
                  <a:extLst>
                    <a:ext uri="{FF2B5EF4-FFF2-40B4-BE49-F238E27FC236}">
                      <a16:creationId xmlns:a16="http://schemas.microsoft.com/office/drawing/2014/main" id="{AB8BBE73-1E20-B107-84E4-E8754D4C55D0}"/>
                    </a:ext>
                  </a:extLst>
                </p:cNvPr>
                <p:cNvPicPr/>
                <p:nvPr/>
              </p:nvPicPr>
              <p:blipFill>
                <a:blip r:embed="rId64"/>
                <a:stretch>
                  <a:fillRect/>
                </a:stretch>
              </p:blipFill>
              <p:spPr>
                <a:xfrm>
                  <a:off x="4632537" y="1055416"/>
                  <a:ext cx="1461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88" name="Ink 87">
                  <a:extLst>
                    <a:ext uri="{FF2B5EF4-FFF2-40B4-BE49-F238E27FC236}">
                      <a16:creationId xmlns:a16="http://schemas.microsoft.com/office/drawing/2014/main" id="{11BC440C-8653-4450-866F-BC99770BF56D}"/>
                    </a:ext>
                  </a:extLst>
                </p14:cNvPr>
                <p14:cNvContentPartPr/>
                <p14:nvPr/>
              </p14:nvContentPartPr>
              <p14:xfrm>
                <a:off x="4854657" y="1048936"/>
                <a:ext cx="9720" cy="107640"/>
              </p14:xfrm>
            </p:contentPart>
          </mc:Choice>
          <mc:Fallback xmlns="">
            <p:pic>
              <p:nvPicPr>
                <p:cNvPr id="88" name="Ink 87">
                  <a:extLst>
                    <a:ext uri="{FF2B5EF4-FFF2-40B4-BE49-F238E27FC236}">
                      <a16:creationId xmlns:a16="http://schemas.microsoft.com/office/drawing/2014/main" id="{11BC440C-8653-4450-866F-BC99770BF56D}"/>
                    </a:ext>
                  </a:extLst>
                </p:cNvPr>
                <p:cNvPicPr/>
                <p:nvPr/>
              </p:nvPicPr>
              <p:blipFill>
                <a:blip r:embed="rId66"/>
                <a:stretch>
                  <a:fillRect/>
                </a:stretch>
              </p:blipFill>
              <p:spPr>
                <a:xfrm>
                  <a:off x="4836657" y="1030936"/>
                  <a:ext cx="4536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89" name="Ink 88">
                  <a:extLst>
                    <a:ext uri="{FF2B5EF4-FFF2-40B4-BE49-F238E27FC236}">
                      <a16:creationId xmlns:a16="http://schemas.microsoft.com/office/drawing/2014/main" id="{96E32474-16C5-7089-835B-76EEC8F1A735}"/>
                    </a:ext>
                  </a:extLst>
                </p14:cNvPr>
                <p14:cNvContentPartPr/>
                <p14:nvPr/>
              </p14:nvContentPartPr>
              <p14:xfrm>
                <a:off x="4859697" y="1031296"/>
                <a:ext cx="137880" cy="104040"/>
              </p14:xfrm>
            </p:contentPart>
          </mc:Choice>
          <mc:Fallback xmlns="">
            <p:pic>
              <p:nvPicPr>
                <p:cNvPr id="89" name="Ink 88">
                  <a:extLst>
                    <a:ext uri="{FF2B5EF4-FFF2-40B4-BE49-F238E27FC236}">
                      <a16:creationId xmlns:a16="http://schemas.microsoft.com/office/drawing/2014/main" id="{96E32474-16C5-7089-835B-76EEC8F1A735}"/>
                    </a:ext>
                  </a:extLst>
                </p:cNvPr>
                <p:cNvPicPr/>
                <p:nvPr/>
              </p:nvPicPr>
              <p:blipFill>
                <a:blip r:embed="rId68"/>
                <a:stretch>
                  <a:fillRect/>
                </a:stretch>
              </p:blipFill>
              <p:spPr>
                <a:xfrm>
                  <a:off x="4841697" y="1013296"/>
                  <a:ext cx="17352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90" name="Ink 89">
                  <a:extLst>
                    <a:ext uri="{FF2B5EF4-FFF2-40B4-BE49-F238E27FC236}">
                      <a16:creationId xmlns:a16="http://schemas.microsoft.com/office/drawing/2014/main" id="{7A372F8A-4696-0E68-309B-76329D724D26}"/>
                    </a:ext>
                  </a:extLst>
                </p14:cNvPr>
                <p14:cNvContentPartPr/>
                <p14:nvPr/>
              </p14:nvContentPartPr>
              <p14:xfrm>
                <a:off x="5082537" y="1028056"/>
                <a:ext cx="100080" cy="127080"/>
              </p14:xfrm>
            </p:contentPart>
          </mc:Choice>
          <mc:Fallback xmlns="">
            <p:pic>
              <p:nvPicPr>
                <p:cNvPr id="90" name="Ink 89">
                  <a:extLst>
                    <a:ext uri="{FF2B5EF4-FFF2-40B4-BE49-F238E27FC236}">
                      <a16:creationId xmlns:a16="http://schemas.microsoft.com/office/drawing/2014/main" id="{7A372F8A-4696-0E68-309B-76329D724D26}"/>
                    </a:ext>
                  </a:extLst>
                </p:cNvPr>
                <p:cNvPicPr/>
                <p:nvPr/>
              </p:nvPicPr>
              <p:blipFill>
                <a:blip r:embed="rId70"/>
                <a:stretch>
                  <a:fillRect/>
                </a:stretch>
              </p:blipFill>
              <p:spPr>
                <a:xfrm>
                  <a:off x="5064897" y="1010056"/>
                  <a:ext cx="135720" cy="162720"/>
                </a:xfrm>
                <a:prstGeom prst="rect">
                  <a:avLst/>
                </a:prstGeom>
              </p:spPr>
            </p:pic>
          </mc:Fallback>
        </mc:AlternateContent>
      </p:grpSp>
      <p:grpSp>
        <p:nvGrpSpPr>
          <p:cNvPr id="91" name="Group 90">
            <a:extLst>
              <a:ext uri="{FF2B5EF4-FFF2-40B4-BE49-F238E27FC236}">
                <a16:creationId xmlns:a16="http://schemas.microsoft.com/office/drawing/2014/main" id="{5817A4CC-46AB-35A5-68E6-4270E723EE64}"/>
              </a:ext>
            </a:extLst>
          </p:cNvPr>
          <p:cNvGrpSpPr/>
          <p:nvPr/>
        </p:nvGrpSpPr>
        <p:grpSpPr>
          <a:xfrm>
            <a:off x="4504001" y="1406064"/>
            <a:ext cx="458280" cy="201600"/>
            <a:chOff x="4553697" y="1381216"/>
            <a:chExt cx="458280" cy="201600"/>
          </a:xfrm>
        </p:grpSpPr>
        <mc:AlternateContent xmlns:mc="http://schemas.openxmlformats.org/markup-compatibility/2006" xmlns:p14="http://schemas.microsoft.com/office/powerpoint/2010/main">
          <mc:Choice Requires="p14">
            <p:contentPart p14:bwMode="auto" r:id="rId71">
              <p14:nvContentPartPr>
                <p14:cNvPr id="137" name="Ink 136">
                  <a:extLst>
                    <a:ext uri="{FF2B5EF4-FFF2-40B4-BE49-F238E27FC236}">
                      <a16:creationId xmlns:a16="http://schemas.microsoft.com/office/drawing/2014/main" id="{B9315EFD-F52A-1F1C-F690-053DD51F1A5D}"/>
                    </a:ext>
                  </a:extLst>
                </p14:cNvPr>
                <p14:cNvContentPartPr/>
                <p14:nvPr/>
              </p14:nvContentPartPr>
              <p14:xfrm>
                <a:off x="4553697" y="1382296"/>
                <a:ext cx="171720" cy="124920"/>
              </p14:xfrm>
            </p:contentPart>
          </mc:Choice>
          <mc:Fallback xmlns="">
            <p:pic>
              <p:nvPicPr>
                <p:cNvPr id="137" name="Ink 136">
                  <a:extLst>
                    <a:ext uri="{FF2B5EF4-FFF2-40B4-BE49-F238E27FC236}">
                      <a16:creationId xmlns:a16="http://schemas.microsoft.com/office/drawing/2014/main" id="{B9315EFD-F52A-1F1C-F690-053DD51F1A5D}"/>
                    </a:ext>
                  </a:extLst>
                </p:cNvPr>
                <p:cNvPicPr/>
                <p:nvPr/>
              </p:nvPicPr>
              <p:blipFill>
                <a:blip r:embed="rId72"/>
                <a:stretch>
                  <a:fillRect/>
                </a:stretch>
              </p:blipFill>
              <p:spPr>
                <a:xfrm>
                  <a:off x="4535697" y="1364656"/>
                  <a:ext cx="20736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38" name="Ink 137">
                  <a:extLst>
                    <a:ext uri="{FF2B5EF4-FFF2-40B4-BE49-F238E27FC236}">
                      <a16:creationId xmlns:a16="http://schemas.microsoft.com/office/drawing/2014/main" id="{3040902E-87FD-67B5-D2D8-D3537BA2AD92}"/>
                    </a:ext>
                  </a:extLst>
                </p14:cNvPr>
                <p14:cNvContentPartPr/>
                <p14:nvPr/>
              </p14:nvContentPartPr>
              <p14:xfrm>
                <a:off x="4633977" y="1423696"/>
                <a:ext cx="24840" cy="150840"/>
              </p14:xfrm>
            </p:contentPart>
          </mc:Choice>
          <mc:Fallback xmlns="">
            <p:pic>
              <p:nvPicPr>
                <p:cNvPr id="138" name="Ink 137">
                  <a:extLst>
                    <a:ext uri="{FF2B5EF4-FFF2-40B4-BE49-F238E27FC236}">
                      <a16:creationId xmlns:a16="http://schemas.microsoft.com/office/drawing/2014/main" id="{3040902E-87FD-67B5-D2D8-D3537BA2AD92}"/>
                    </a:ext>
                  </a:extLst>
                </p:cNvPr>
                <p:cNvPicPr/>
                <p:nvPr/>
              </p:nvPicPr>
              <p:blipFill>
                <a:blip r:embed="rId74"/>
                <a:stretch>
                  <a:fillRect/>
                </a:stretch>
              </p:blipFill>
              <p:spPr>
                <a:xfrm>
                  <a:off x="4616337" y="1405696"/>
                  <a:ext cx="6048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39" name="Ink 138">
                  <a:extLst>
                    <a:ext uri="{FF2B5EF4-FFF2-40B4-BE49-F238E27FC236}">
                      <a16:creationId xmlns:a16="http://schemas.microsoft.com/office/drawing/2014/main" id="{D5938577-C336-3758-A987-42EAE9404355}"/>
                    </a:ext>
                  </a:extLst>
                </p14:cNvPr>
                <p14:cNvContentPartPr/>
                <p14:nvPr/>
              </p14:nvContentPartPr>
              <p14:xfrm>
                <a:off x="4830537" y="1412536"/>
                <a:ext cx="156600" cy="170280"/>
              </p14:xfrm>
            </p:contentPart>
          </mc:Choice>
          <mc:Fallback xmlns="">
            <p:pic>
              <p:nvPicPr>
                <p:cNvPr id="139" name="Ink 138">
                  <a:extLst>
                    <a:ext uri="{FF2B5EF4-FFF2-40B4-BE49-F238E27FC236}">
                      <a16:creationId xmlns:a16="http://schemas.microsoft.com/office/drawing/2014/main" id="{D5938577-C336-3758-A987-42EAE9404355}"/>
                    </a:ext>
                  </a:extLst>
                </p:cNvPr>
                <p:cNvPicPr/>
                <p:nvPr/>
              </p:nvPicPr>
              <p:blipFill>
                <a:blip r:embed="rId76"/>
                <a:stretch>
                  <a:fillRect/>
                </a:stretch>
              </p:blipFill>
              <p:spPr>
                <a:xfrm>
                  <a:off x="4812897" y="1394536"/>
                  <a:ext cx="1922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40" name="Ink 139">
                  <a:extLst>
                    <a:ext uri="{FF2B5EF4-FFF2-40B4-BE49-F238E27FC236}">
                      <a16:creationId xmlns:a16="http://schemas.microsoft.com/office/drawing/2014/main" id="{B0631140-B9A6-CD4C-0C5D-8832060A0FFE}"/>
                    </a:ext>
                  </a:extLst>
                </p14:cNvPr>
                <p14:cNvContentPartPr/>
                <p14:nvPr/>
              </p14:nvContentPartPr>
              <p14:xfrm>
                <a:off x="4839537" y="1381216"/>
                <a:ext cx="172440" cy="37800"/>
              </p14:xfrm>
            </p:contentPart>
          </mc:Choice>
          <mc:Fallback xmlns="">
            <p:pic>
              <p:nvPicPr>
                <p:cNvPr id="140" name="Ink 139">
                  <a:extLst>
                    <a:ext uri="{FF2B5EF4-FFF2-40B4-BE49-F238E27FC236}">
                      <a16:creationId xmlns:a16="http://schemas.microsoft.com/office/drawing/2014/main" id="{B0631140-B9A6-CD4C-0C5D-8832060A0FFE}"/>
                    </a:ext>
                  </a:extLst>
                </p:cNvPr>
                <p:cNvPicPr/>
                <p:nvPr/>
              </p:nvPicPr>
              <p:blipFill>
                <a:blip r:embed="rId78"/>
                <a:stretch>
                  <a:fillRect/>
                </a:stretch>
              </p:blipFill>
              <p:spPr>
                <a:xfrm>
                  <a:off x="4821897" y="1363576"/>
                  <a:ext cx="208080" cy="73440"/>
                </a:xfrm>
                <a:prstGeom prst="rect">
                  <a:avLst/>
                </a:prstGeom>
              </p:spPr>
            </p:pic>
          </mc:Fallback>
        </mc:AlternateContent>
      </p:grpSp>
      <p:grpSp>
        <p:nvGrpSpPr>
          <p:cNvPr id="141" name="Group 140">
            <a:extLst>
              <a:ext uri="{FF2B5EF4-FFF2-40B4-BE49-F238E27FC236}">
                <a16:creationId xmlns:a16="http://schemas.microsoft.com/office/drawing/2014/main" id="{6FA6A805-F5E8-FFE6-76A2-CC8E4ED9AF0D}"/>
              </a:ext>
            </a:extLst>
          </p:cNvPr>
          <p:cNvGrpSpPr/>
          <p:nvPr/>
        </p:nvGrpSpPr>
        <p:grpSpPr>
          <a:xfrm>
            <a:off x="4443521" y="1810344"/>
            <a:ext cx="512640" cy="198000"/>
            <a:chOff x="4493217" y="1785496"/>
            <a:chExt cx="512640" cy="198000"/>
          </a:xfrm>
        </p:grpSpPr>
        <mc:AlternateContent xmlns:mc="http://schemas.openxmlformats.org/markup-compatibility/2006" xmlns:p14="http://schemas.microsoft.com/office/powerpoint/2010/main">
          <mc:Choice Requires="p14">
            <p:contentPart p14:bwMode="auto" r:id="rId79">
              <p14:nvContentPartPr>
                <p14:cNvPr id="142" name="Ink 141">
                  <a:extLst>
                    <a:ext uri="{FF2B5EF4-FFF2-40B4-BE49-F238E27FC236}">
                      <a16:creationId xmlns:a16="http://schemas.microsoft.com/office/drawing/2014/main" id="{1AFF7297-A504-C9B3-2FC7-79B2F74E0E63}"/>
                    </a:ext>
                  </a:extLst>
                </p14:cNvPr>
                <p14:cNvContentPartPr/>
                <p14:nvPr/>
              </p14:nvContentPartPr>
              <p14:xfrm>
                <a:off x="4493217" y="1785496"/>
                <a:ext cx="16560" cy="198000"/>
              </p14:xfrm>
            </p:contentPart>
          </mc:Choice>
          <mc:Fallback xmlns="">
            <p:pic>
              <p:nvPicPr>
                <p:cNvPr id="142" name="Ink 141">
                  <a:extLst>
                    <a:ext uri="{FF2B5EF4-FFF2-40B4-BE49-F238E27FC236}">
                      <a16:creationId xmlns:a16="http://schemas.microsoft.com/office/drawing/2014/main" id="{1AFF7297-A504-C9B3-2FC7-79B2F74E0E63}"/>
                    </a:ext>
                  </a:extLst>
                </p:cNvPr>
                <p:cNvPicPr/>
                <p:nvPr/>
              </p:nvPicPr>
              <p:blipFill>
                <a:blip r:embed="rId80"/>
                <a:stretch>
                  <a:fillRect/>
                </a:stretch>
              </p:blipFill>
              <p:spPr>
                <a:xfrm>
                  <a:off x="4475217" y="1767856"/>
                  <a:ext cx="522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43" name="Ink 142">
                  <a:extLst>
                    <a:ext uri="{FF2B5EF4-FFF2-40B4-BE49-F238E27FC236}">
                      <a16:creationId xmlns:a16="http://schemas.microsoft.com/office/drawing/2014/main" id="{2133AA03-2BE4-5332-7C42-5585B4E1FC25}"/>
                    </a:ext>
                  </a:extLst>
                </p14:cNvPr>
                <p14:cNvContentPartPr/>
                <p14:nvPr/>
              </p14:nvContentPartPr>
              <p14:xfrm>
                <a:off x="4615977" y="1825096"/>
                <a:ext cx="111600" cy="138600"/>
              </p14:xfrm>
            </p:contentPart>
          </mc:Choice>
          <mc:Fallback xmlns="">
            <p:pic>
              <p:nvPicPr>
                <p:cNvPr id="143" name="Ink 142">
                  <a:extLst>
                    <a:ext uri="{FF2B5EF4-FFF2-40B4-BE49-F238E27FC236}">
                      <a16:creationId xmlns:a16="http://schemas.microsoft.com/office/drawing/2014/main" id="{2133AA03-2BE4-5332-7C42-5585B4E1FC25}"/>
                    </a:ext>
                  </a:extLst>
                </p:cNvPr>
                <p:cNvPicPr/>
                <p:nvPr/>
              </p:nvPicPr>
              <p:blipFill>
                <a:blip r:embed="rId82"/>
                <a:stretch>
                  <a:fillRect/>
                </a:stretch>
              </p:blipFill>
              <p:spPr>
                <a:xfrm>
                  <a:off x="4598337" y="180709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44" name="Ink 143">
                  <a:extLst>
                    <a:ext uri="{FF2B5EF4-FFF2-40B4-BE49-F238E27FC236}">
                      <a16:creationId xmlns:a16="http://schemas.microsoft.com/office/drawing/2014/main" id="{981F4EA5-5093-F704-1BD1-65102425E927}"/>
                    </a:ext>
                  </a:extLst>
                </p14:cNvPr>
                <p14:cNvContentPartPr/>
                <p14:nvPr/>
              </p14:nvContentPartPr>
              <p14:xfrm>
                <a:off x="4843857" y="1811776"/>
                <a:ext cx="162000" cy="138240"/>
              </p14:xfrm>
            </p:contentPart>
          </mc:Choice>
          <mc:Fallback xmlns="">
            <p:pic>
              <p:nvPicPr>
                <p:cNvPr id="144" name="Ink 143">
                  <a:extLst>
                    <a:ext uri="{FF2B5EF4-FFF2-40B4-BE49-F238E27FC236}">
                      <a16:creationId xmlns:a16="http://schemas.microsoft.com/office/drawing/2014/main" id="{981F4EA5-5093-F704-1BD1-65102425E927}"/>
                    </a:ext>
                  </a:extLst>
                </p:cNvPr>
                <p:cNvPicPr/>
                <p:nvPr/>
              </p:nvPicPr>
              <p:blipFill>
                <a:blip r:embed="rId84"/>
                <a:stretch>
                  <a:fillRect/>
                </a:stretch>
              </p:blipFill>
              <p:spPr>
                <a:xfrm>
                  <a:off x="4825857" y="1794136"/>
                  <a:ext cx="197640" cy="173880"/>
                </a:xfrm>
                <a:prstGeom prst="rect">
                  <a:avLst/>
                </a:prstGeom>
              </p:spPr>
            </p:pic>
          </mc:Fallback>
        </mc:AlternateContent>
      </p:grpSp>
      <p:grpSp>
        <p:nvGrpSpPr>
          <p:cNvPr id="145" name="Group 144">
            <a:extLst>
              <a:ext uri="{FF2B5EF4-FFF2-40B4-BE49-F238E27FC236}">
                <a16:creationId xmlns:a16="http://schemas.microsoft.com/office/drawing/2014/main" id="{FB1B3D73-8539-FC29-2477-531C5A9A53EF}"/>
              </a:ext>
            </a:extLst>
          </p:cNvPr>
          <p:cNvGrpSpPr/>
          <p:nvPr/>
        </p:nvGrpSpPr>
        <p:grpSpPr>
          <a:xfrm>
            <a:off x="4421201" y="2184384"/>
            <a:ext cx="620640" cy="205560"/>
            <a:chOff x="4470897" y="2159536"/>
            <a:chExt cx="620640" cy="205560"/>
          </a:xfrm>
        </p:grpSpPr>
        <mc:AlternateContent xmlns:mc="http://schemas.openxmlformats.org/markup-compatibility/2006" xmlns:p14="http://schemas.microsoft.com/office/powerpoint/2010/main">
          <mc:Choice Requires="p14">
            <p:contentPart p14:bwMode="auto" r:id="rId85">
              <p14:nvContentPartPr>
                <p14:cNvPr id="146" name="Ink 145">
                  <a:extLst>
                    <a:ext uri="{FF2B5EF4-FFF2-40B4-BE49-F238E27FC236}">
                      <a16:creationId xmlns:a16="http://schemas.microsoft.com/office/drawing/2014/main" id="{D8B849FB-9BE8-75CF-5DBB-F2810CDDD3F7}"/>
                    </a:ext>
                  </a:extLst>
                </p14:cNvPr>
                <p14:cNvContentPartPr/>
                <p14:nvPr/>
              </p14:nvContentPartPr>
              <p14:xfrm>
                <a:off x="4470897" y="2174656"/>
                <a:ext cx="27360" cy="189360"/>
              </p14:xfrm>
            </p:contentPart>
          </mc:Choice>
          <mc:Fallback xmlns="">
            <p:pic>
              <p:nvPicPr>
                <p:cNvPr id="146" name="Ink 145">
                  <a:extLst>
                    <a:ext uri="{FF2B5EF4-FFF2-40B4-BE49-F238E27FC236}">
                      <a16:creationId xmlns:a16="http://schemas.microsoft.com/office/drawing/2014/main" id="{D8B849FB-9BE8-75CF-5DBB-F2810CDDD3F7}"/>
                    </a:ext>
                  </a:extLst>
                </p:cNvPr>
                <p:cNvPicPr/>
                <p:nvPr/>
              </p:nvPicPr>
              <p:blipFill>
                <a:blip r:embed="rId86"/>
                <a:stretch>
                  <a:fillRect/>
                </a:stretch>
              </p:blipFill>
              <p:spPr>
                <a:xfrm>
                  <a:off x="4453257" y="2157016"/>
                  <a:ext cx="6300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47" name="Ink 146">
                  <a:extLst>
                    <a:ext uri="{FF2B5EF4-FFF2-40B4-BE49-F238E27FC236}">
                      <a16:creationId xmlns:a16="http://schemas.microsoft.com/office/drawing/2014/main" id="{9CDF050C-8BCE-0B46-D4EF-ABB44D6F81C8}"/>
                    </a:ext>
                  </a:extLst>
                </p14:cNvPr>
                <p14:cNvContentPartPr/>
                <p14:nvPr/>
              </p14:nvContentPartPr>
              <p14:xfrm>
                <a:off x="4623177" y="2159536"/>
                <a:ext cx="149760" cy="195840"/>
              </p14:xfrm>
            </p:contentPart>
          </mc:Choice>
          <mc:Fallback xmlns="">
            <p:pic>
              <p:nvPicPr>
                <p:cNvPr id="147" name="Ink 146">
                  <a:extLst>
                    <a:ext uri="{FF2B5EF4-FFF2-40B4-BE49-F238E27FC236}">
                      <a16:creationId xmlns:a16="http://schemas.microsoft.com/office/drawing/2014/main" id="{9CDF050C-8BCE-0B46-D4EF-ABB44D6F81C8}"/>
                    </a:ext>
                  </a:extLst>
                </p:cNvPr>
                <p:cNvPicPr/>
                <p:nvPr/>
              </p:nvPicPr>
              <p:blipFill>
                <a:blip r:embed="rId88"/>
                <a:stretch>
                  <a:fillRect/>
                </a:stretch>
              </p:blipFill>
              <p:spPr>
                <a:xfrm>
                  <a:off x="4605537" y="2141896"/>
                  <a:ext cx="1854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48" name="Ink 147">
                  <a:extLst>
                    <a:ext uri="{FF2B5EF4-FFF2-40B4-BE49-F238E27FC236}">
                      <a16:creationId xmlns:a16="http://schemas.microsoft.com/office/drawing/2014/main" id="{5AD7347A-1645-1C3A-D80C-F3F299846DFC}"/>
                    </a:ext>
                  </a:extLst>
                </p14:cNvPr>
                <p14:cNvContentPartPr/>
                <p14:nvPr/>
              </p14:nvContentPartPr>
              <p14:xfrm>
                <a:off x="4648737" y="2275816"/>
                <a:ext cx="141840" cy="24480"/>
              </p14:xfrm>
            </p:contentPart>
          </mc:Choice>
          <mc:Fallback xmlns="">
            <p:pic>
              <p:nvPicPr>
                <p:cNvPr id="148" name="Ink 147">
                  <a:extLst>
                    <a:ext uri="{FF2B5EF4-FFF2-40B4-BE49-F238E27FC236}">
                      <a16:creationId xmlns:a16="http://schemas.microsoft.com/office/drawing/2014/main" id="{5AD7347A-1645-1C3A-D80C-F3F299846DFC}"/>
                    </a:ext>
                  </a:extLst>
                </p:cNvPr>
                <p:cNvPicPr/>
                <p:nvPr/>
              </p:nvPicPr>
              <p:blipFill>
                <a:blip r:embed="rId90"/>
                <a:stretch>
                  <a:fillRect/>
                </a:stretch>
              </p:blipFill>
              <p:spPr>
                <a:xfrm>
                  <a:off x="4631097" y="2257816"/>
                  <a:ext cx="1774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49" name="Ink 148">
                  <a:extLst>
                    <a:ext uri="{FF2B5EF4-FFF2-40B4-BE49-F238E27FC236}">
                      <a16:creationId xmlns:a16="http://schemas.microsoft.com/office/drawing/2014/main" id="{1BA18944-3C45-2414-C5B5-185896B54E0E}"/>
                    </a:ext>
                  </a:extLst>
                </p14:cNvPr>
                <p14:cNvContentPartPr/>
                <p14:nvPr/>
              </p14:nvContentPartPr>
              <p14:xfrm>
                <a:off x="4915137" y="2187616"/>
                <a:ext cx="134640" cy="177480"/>
              </p14:xfrm>
            </p:contentPart>
          </mc:Choice>
          <mc:Fallback xmlns="">
            <p:pic>
              <p:nvPicPr>
                <p:cNvPr id="149" name="Ink 148">
                  <a:extLst>
                    <a:ext uri="{FF2B5EF4-FFF2-40B4-BE49-F238E27FC236}">
                      <a16:creationId xmlns:a16="http://schemas.microsoft.com/office/drawing/2014/main" id="{1BA18944-3C45-2414-C5B5-185896B54E0E}"/>
                    </a:ext>
                  </a:extLst>
                </p:cNvPr>
                <p:cNvPicPr/>
                <p:nvPr/>
              </p:nvPicPr>
              <p:blipFill>
                <a:blip r:embed="rId92"/>
                <a:stretch>
                  <a:fillRect/>
                </a:stretch>
              </p:blipFill>
              <p:spPr>
                <a:xfrm>
                  <a:off x="4897497" y="2169976"/>
                  <a:ext cx="1702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50" name="Ink 149">
                  <a:extLst>
                    <a:ext uri="{FF2B5EF4-FFF2-40B4-BE49-F238E27FC236}">
                      <a16:creationId xmlns:a16="http://schemas.microsoft.com/office/drawing/2014/main" id="{BFFACA5D-ED2B-DB95-9D97-E1CFB6CC94EB}"/>
                    </a:ext>
                  </a:extLst>
                </p14:cNvPr>
                <p14:cNvContentPartPr/>
                <p14:nvPr/>
              </p14:nvContentPartPr>
              <p14:xfrm>
                <a:off x="4949337" y="2173936"/>
                <a:ext cx="142200" cy="29880"/>
              </p14:xfrm>
            </p:contentPart>
          </mc:Choice>
          <mc:Fallback xmlns="">
            <p:pic>
              <p:nvPicPr>
                <p:cNvPr id="150" name="Ink 149">
                  <a:extLst>
                    <a:ext uri="{FF2B5EF4-FFF2-40B4-BE49-F238E27FC236}">
                      <a16:creationId xmlns:a16="http://schemas.microsoft.com/office/drawing/2014/main" id="{BFFACA5D-ED2B-DB95-9D97-E1CFB6CC94EB}"/>
                    </a:ext>
                  </a:extLst>
                </p:cNvPr>
                <p:cNvPicPr/>
                <p:nvPr/>
              </p:nvPicPr>
              <p:blipFill>
                <a:blip r:embed="rId94"/>
                <a:stretch>
                  <a:fillRect/>
                </a:stretch>
              </p:blipFill>
              <p:spPr>
                <a:xfrm>
                  <a:off x="4931697" y="2155936"/>
                  <a:ext cx="177840" cy="65520"/>
                </a:xfrm>
                <a:prstGeom prst="rect">
                  <a:avLst/>
                </a:prstGeom>
              </p:spPr>
            </p:pic>
          </mc:Fallback>
        </mc:AlternateContent>
      </p:grpSp>
      <p:grpSp>
        <p:nvGrpSpPr>
          <p:cNvPr id="151" name="Group 150">
            <a:extLst>
              <a:ext uri="{FF2B5EF4-FFF2-40B4-BE49-F238E27FC236}">
                <a16:creationId xmlns:a16="http://schemas.microsoft.com/office/drawing/2014/main" id="{C3D905F7-7A59-84AE-8495-CA1B2AC1ED3B}"/>
              </a:ext>
            </a:extLst>
          </p:cNvPr>
          <p:cNvGrpSpPr/>
          <p:nvPr/>
        </p:nvGrpSpPr>
        <p:grpSpPr>
          <a:xfrm>
            <a:off x="4432721" y="2594064"/>
            <a:ext cx="553320" cy="177840"/>
            <a:chOff x="4482417" y="2569216"/>
            <a:chExt cx="553320" cy="177840"/>
          </a:xfrm>
        </p:grpSpPr>
        <mc:AlternateContent xmlns:mc="http://schemas.openxmlformats.org/markup-compatibility/2006" xmlns:p14="http://schemas.microsoft.com/office/powerpoint/2010/main">
          <mc:Choice Requires="p14">
            <p:contentPart p14:bwMode="auto" r:id="rId95">
              <p14:nvContentPartPr>
                <p14:cNvPr id="152" name="Ink 151">
                  <a:extLst>
                    <a:ext uri="{FF2B5EF4-FFF2-40B4-BE49-F238E27FC236}">
                      <a16:creationId xmlns:a16="http://schemas.microsoft.com/office/drawing/2014/main" id="{DD383887-88CF-520D-9D97-20AE7FD38AC9}"/>
                    </a:ext>
                  </a:extLst>
                </p14:cNvPr>
                <p14:cNvContentPartPr/>
                <p14:nvPr/>
              </p14:nvContentPartPr>
              <p14:xfrm>
                <a:off x="4482417" y="2569216"/>
                <a:ext cx="33120" cy="177840"/>
              </p14:xfrm>
            </p:contentPart>
          </mc:Choice>
          <mc:Fallback xmlns="">
            <p:pic>
              <p:nvPicPr>
                <p:cNvPr id="152" name="Ink 151">
                  <a:extLst>
                    <a:ext uri="{FF2B5EF4-FFF2-40B4-BE49-F238E27FC236}">
                      <a16:creationId xmlns:a16="http://schemas.microsoft.com/office/drawing/2014/main" id="{DD383887-88CF-520D-9D97-20AE7FD38AC9}"/>
                    </a:ext>
                  </a:extLst>
                </p:cNvPr>
                <p:cNvPicPr/>
                <p:nvPr/>
              </p:nvPicPr>
              <p:blipFill>
                <a:blip r:embed="rId96"/>
                <a:stretch>
                  <a:fillRect/>
                </a:stretch>
              </p:blipFill>
              <p:spPr>
                <a:xfrm>
                  <a:off x="4464417" y="2551576"/>
                  <a:ext cx="687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53" name="Ink 152">
                  <a:extLst>
                    <a:ext uri="{FF2B5EF4-FFF2-40B4-BE49-F238E27FC236}">
                      <a16:creationId xmlns:a16="http://schemas.microsoft.com/office/drawing/2014/main" id="{0669A6D0-E1FA-4AA4-DE57-017E84F9AD7B}"/>
                    </a:ext>
                  </a:extLst>
                </p14:cNvPr>
                <p14:cNvContentPartPr/>
                <p14:nvPr/>
              </p14:nvContentPartPr>
              <p14:xfrm>
                <a:off x="4651257" y="2588296"/>
                <a:ext cx="149760" cy="141840"/>
              </p14:xfrm>
            </p:contentPart>
          </mc:Choice>
          <mc:Fallback xmlns="">
            <p:pic>
              <p:nvPicPr>
                <p:cNvPr id="153" name="Ink 152">
                  <a:extLst>
                    <a:ext uri="{FF2B5EF4-FFF2-40B4-BE49-F238E27FC236}">
                      <a16:creationId xmlns:a16="http://schemas.microsoft.com/office/drawing/2014/main" id="{0669A6D0-E1FA-4AA4-DE57-017E84F9AD7B}"/>
                    </a:ext>
                  </a:extLst>
                </p:cNvPr>
                <p:cNvPicPr/>
                <p:nvPr/>
              </p:nvPicPr>
              <p:blipFill>
                <a:blip r:embed="rId98"/>
                <a:stretch>
                  <a:fillRect/>
                </a:stretch>
              </p:blipFill>
              <p:spPr>
                <a:xfrm>
                  <a:off x="4633617" y="2570656"/>
                  <a:ext cx="18540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54" name="Ink 153">
                  <a:extLst>
                    <a:ext uri="{FF2B5EF4-FFF2-40B4-BE49-F238E27FC236}">
                      <a16:creationId xmlns:a16="http://schemas.microsoft.com/office/drawing/2014/main" id="{4C533D8A-82E7-8917-637C-172E2BDB6796}"/>
                    </a:ext>
                  </a:extLst>
                </p14:cNvPr>
                <p14:cNvContentPartPr/>
                <p14:nvPr/>
              </p14:nvContentPartPr>
              <p14:xfrm>
                <a:off x="4874457" y="2601256"/>
                <a:ext cx="161280" cy="125280"/>
              </p14:xfrm>
            </p:contentPart>
          </mc:Choice>
          <mc:Fallback xmlns="">
            <p:pic>
              <p:nvPicPr>
                <p:cNvPr id="154" name="Ink 153">
                  <a:extLst>
                    <a:ext uri="{FF2B5EF4-FFF2-40B4-BE49-F238E27FC236}">
                      <a16:creationId xmlns:a16="http://schemas.microsoft.com/office/drawing/2014/main" id="{4C533D8A-82E7-8917-637C-172E2BDB6796}"/>
                    </a:ext>
                  </a:extLst>
                </p:cNvPr>
                <p:cNvPicPr/>
                <p:nvPr/>
              </p:nvPicPr>
              <p:blipFill>
                <a:blip r:embed="rId100"/>
                <a:stretch>
                  <a:fillRect/>
                </a:stretch>
              </p:blipFill>
              <p:spPr>
                <a:xfrm>
                  <a:off x="4856817" y="2583616"/>
                  <a:ext cx="196920" cy="160920"/>
                </a:xfrm>
                <a:prstGeom prst="rect">
                  <a:avLst/>
                </a:prstGeom>
              </p:spPr>
            </p:pic>
          </mc:Fallback>
        </mc:AlternateContent>
      </p:grpSp>
      <p:grpSp>
        <p:nvGrpSpPr>
          <p:cNvPr id="155" name="Group 154">
            <a:extLst>
              <a:ext uri="{FF2B5EF4-FFF2-40B4-BE49-F238E27FC236}">
                <a16:creationId xmlns:a16="http://schemas.microsoft.com/office/drawing/2014/main" id="{D8257A5D-5FF7-0076-D8F7-C8336207D440}"/>
              </a:ext>
            </a:extLst>
          </p:cNvPr>
          <p:cNvGrpSpPr/>
          <p:nvPr/>
        </p:nvGrpSpPr>
        <p:grpSpPr>
          <a:xfrm>
            <a:off x="4448201" y="2972784"/>
            <a:ext cx="542160" cy="228600"/>
            <a:chOff x="4497897" y="2947936"/>
            <a:chExt cx="542160" cy="228600"/>
          </a:xfrm>
        </p:grpSpPr>
        <mc:AlternateContent xmlns:mc="http://schemas.openxmlformats.org/markup-compatibility/2006" xmlns:p14="http://schemas.microsoft.com/office/powerpoint/2010/main">
          <mc:Choice Requires="p14">
            <p:contentPart p14:bwMode="auto" r:id="rId101">
              <p14:nvContentPartPr>
                <p14:cNvPr id="156" name="Ink 155">
                  <a:extLst>
                    <a:ext uri="{FF2B5EF4-FFF2-40B4-BE49-F238E27FC236}">
                      <a16:creationId xmlns:a16="http://schemas.microsoft.com/office/drawing/2014/main" id="{FD5B140C-D932-73DA-1FAF-37239B32143F}"/>
                    </a:ext>
                  </a:extLst>
                </p14:cNvPr>
                <p14:cNvContentPartPr/>
                <p14:nvPr/>
              </p14:nvContentPartPr>
              <p14:xfrm>
                <a:off x="4497897" y="2947936"/>
                <a:ext cx="211680" cy="228600"/>
              </p14:xfrm>
            </p:contentPart>
          </mc:Choice>
          <mc:Fallback xmlns="">
            <p:pic>
              <p:nvPicPr>
                <p:cNvPr id="156" name="Ink 155">
                  <a:extLst>
                    <a:ext uri="{FF2B5EF4-FFF2-40B4-BE49-F238E27FC236}">
                      <a16:creationId xmlns:a16="http://schemas.microsoft.com/office/drawing/2014/main" id="{FD5B140C-D932-73DA-1FAF-37239B32143F}"/>
                    </a:ext>
                  </a:extLst>
                </p:cNvPr>
                <p:cNvPicPr/>
                <p:nvPr/>
              </p:nvPicPr>
              <p:blipFill>
                <a:blip r:embed="rId102"/>
                <a:stretch>
                  <a:fillRect/>
                </a:stretch>
              </p:blipFill>
              <p:spPr>
                <a:xfrm>
                  <a:off x="4480257" y="2929936"/>
                  <a:ext cx="24732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57" name="Ink 156">
                  <a:extLst>
                    <a:ext uri="{FF2B5EF4-FFF2-40B4-BE49-F238E27FC236}">
                      <a16:creationId xmlns:a16="http://schemas.microsoft.com/office/drawing/2014/main" id="{6AA43733-132C-FE44-441E-F65D096D4564}"/>
                    </a:ext>
                  </a:extLst>
                </p14:cNvPr>
                <p14:cNvContentPartPr/>
                <p14:nvPr/>
              </p14:nvContentPartPr>
              <p14:xfrm>
                <a:off x="4578897" y="3063496"/>
                <a:ext cx="180720" cy="33480"/>
              </p14:xfrm>
            </p:contentPart>
          </mc:Choice>
          <mc:Fallback xmlns="">
            <p:pic>
              <p:nvPicPr>
                <p:cNvPr id="157" name="Ink 156">
                  <a:extLst>
                    <a:ext uri="{FF2B5EF4-FFF2-40B4-BE49-F238E27FC236}">
                      <a16:creationId xmlns:a16="http://schemas.microsoft.com/office/drawing/2014/main" id="{6AA43733-132C-FE44-441E-F65D096D4564}"/>
                    </a:ext>
                  </a:extLst>
                </p:cNvPr>
                <p:cNvPicPr/>
                <p:nvPr/>
              </p:nvPicPr>
              <p:blipFill>
                <a:blip r:embed="rId104"/>
                <a:stretch>
                  <a:fillRect/>
                </a:stretch>
              </p:blipFill>
              <p:spPr>
                <a:xfrm>
                  <a:off x="4561257" y="3045856"/>
                  <a:ext cx="21636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58" name="Ink 157">
                  <a:extLst>
                    <a:ext uri="{FF2B5EF4-FFF2-40B4-BE49-F238E27FC236}">
                      <a16:creationId xmlns:a16="http://schemas.microsoft.com/office/drawing/2014/main" id="{8C243AE5-5B00-6F38-9F19-64D4D582DBAF}"/>
                    </a:ext>
                  </a:extLst>
                </p14:cNvPr>
                <p14:cNvContentPartPr/>
                <p14:nvPr/>
              </p14:nvContentPartPr>
              <p14:xfrm>
                <a:off x="4862217" y="2954056"/>
                <a:ext cx="143640" cy="213480"/>
              </p14:xfrm>
            </p:contentPart>
          </mc:Choice>
          <mc:Fallback xmlns="">
            <p:pic>
              <p:nvPicPr>
                <p:cNvPr id="158" name="Ink 157">
                  <a:extLst>
                    <a:ext uri="{FF2B5EF4-FFF2-40B4-BE49-F238E27FC236}">
                      <a16:creationId xmlns:a16="http://schemas.microsoft.com/office/drawing/2014/main" id="{8C243AE5-5B00-6F38-9F19-64D4D582DBAF}"/>
                    </a:ext>
                  </a:extLst>
                </p:cNvPr>
                <p:cNvPicPr/>
                <p:nvPr/>
              </p:nvPicPr>
              <p:blipFill>
                <a:blip r:embed="rId106"/>
                <a:stretch>
                  <a:fillRect/>
                </a:stretch>
              </p:blipFill>
              <p:spPr>
                <a:xfrm>
                  <a:off x="4844577" y="2936416"/>
                  <a:ext cx="17928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159" name="Ink 158">
                  <a:extLst>
                    <a:ext uri="{FF2B5EF4-FFF2-40B4-BE49-F238E27FC236}">
                      <a16:creationId xmlns:a16="http://schemas.microsoft.com/office/drawing/2014/main" id="{B92372D2-5BC3-A329-1D35-B175CFD468D2}"/>
                    </a:ext>
                  </a:extLst>
                </p14:cNvPr>
                <p14:cNvContentPartPr/>
                <p14:nvPr/>
              </p14:nvContentPartPr>
              <p14:xfrm>
                <a:off x="4862217" y="2958376"/>
                <a:ext cx="177840" cy="51120"/>
              </p14:xfrm>
            </p:contentPart>
          </mc:Choice>
          <mc:Fallback xmlns="">
            <p:pic>
              <p:nvPicPr>
                <p:cNvPr id="159" name="Ink 158">
                  <a:extLst>
                    <a:ext uri="{FF2B5EF4-FFF2-40B4-BE49-F238E27FC236}">
                      <a16:creationId xmlns:a16="http://schemas.microsoft.com/office/drawing/2014/main" id="{B92372D2-5BC3-A329-1D35-B175CFD468D2}"/>
                    </a:ext>
                  </a:extLst>
                </p:cNvPr>
                <p:cNvPicPr/>
                <p:nvPr/>
              </p:nvPicPr>
              <p:blipFill>
                <a:blip r:embed="rId108"/>
                <a:stretch>
                  <a:fillRect/>
                </a:stretch>
              </p:blipFill>
              <p:spPr>
                <a:xfrm>
                  <a:off x="4844217" y="2940736"/>
                  <a:ext cx="213480" cy="86760"/>
                </a:xfrm>
                <a:prstGeom prst="rect">
                  <a:avLst/>
                </a:prstGeom>
              </p:spPr>
            </p:pic>
          </mc:Fallback>
        </mc:AlternateContent>
      </p:grpSp>
      <p:grpSp>
        <p:nvGrpSpPr>
          <p:cNvPr id="160" name="Group 159">
            <a:extLst>
              <a:ext uri="{FF2B5EF4-FFF2-40B4-BE49-F238E27FC236}">
                <a16:creationId xmlns:a16="http://schemas.microsoft.com/office/drawing/2014/main" id="{391666FA-BD91-2201-DBC2-F32B31855B8A}"/>
              </a:ext>
            </a:extLst>
          </p:cNvPr>
          <p:cNvGrpSpPr/>
          <p:nvPr/>
        </p:nvGrpSpPr>
        <p:grpSpPr>
          <a:xfrm>
            <a:off x="3235361" y="3354384"/>
            <a:ext cx="839160" cy="404280"/>
            <a:chOff x="3285057" y="3329536"/>
            <a:chExt cx="839160" cy="404280"/>
          </a:xfrm>
        </p:grpSpPr>
        <mc:AlternateContent xmlns:mc="http://schemas.openxmlformats.org/markup-compatibility/2006" xmlns:p14="http://schemas.microsoft.com/office/powerpoint/2010/main">
          <mc:Choice Requires="p14">
            <p:contentPart p14:bwMode="auto" r:id="rId109">
              <p14:nvContentPartPr>
                <p14:cNvPr id="161" name="Ink 160">
                  <a:extLst>
                    <a:ext uri="{FF2B5EF4-FFF2-40B4-BE49-F238E27FC236}">
                      <a16:creationId xmlns:a16="http://schemas.microsoft.com/office/drawing/2014/main" id="{3AC2D986-4516-F869-043D-9E02A6FBE0E4}"/>
                    </a:ext>
                  </a:extLst>
                </p14:cNvPr>
                <p14:cNvContentPartPr/>
                <p14:nvPr/>
              </p14:nvContentPartPr>
              <p14:xfrm>
                <a:off x="3285057" y="3345016"/>
                <a:ext cx="601200" cy="388800"/>
              </p14:xfrm>
            </p:contentPart>
          </mc:Choice>
          <mc:Fallback xmlns="">
            <p:pic>
              <p:nvPicPr>
                <p:cNvPr id="161" name="Ink 160">
                  <a:extLst>
                    <a:ext uri="{FF2B5EF4-FFF2-40B4-BE49-F238E27FC236}">
                      <a16:creationId xmlns:a16="http://schemas.microsoft.com/office/drawing/2014/main" id="{3AC2D986-4516-F869-043D-9E02A6FBE0E4}"/>
                    </a:ext>
                  </a:extLst>
                </p:cNvPr>
                <p:cNvPicPr/>
                <p:nvPr/>
              </p:nvPicPr>
              <p:blipFill>
                <a:blip r:embed="rId110"/>
                <a:stretch>
                  <a:fillRect/>
                </a:stretch>
              </p:blipFill>
              <p:spPr>
                <a:xfrm>
                  <a:off x="3267057" y="3327376"/>
                  <a:ext cx="636840" cy="424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62" name="Ink 161">
                  <a:extLst>
                    <a:ext uri="{FF2B5EF4-FFF2-40B4-BE49-F238E27FC236}">
                      <a16:creationId xmlns:a16="http://schemas.microsoft.com/office/drawing/2014/main" id="{69CECEDF-96A8-F9A6-2BA5-00E27C45A21C}"/>
                    </a:ext>
                  </a:extLst>
                </p14:cNvPr>
                <p14:cNvContentPartPr/>
                <p14:nvPr/>
              </p14:nvContentPartPr>
              <p14:xfrm>
                <a:off x="3336537" y="3329536"/>
                <a:ext cx="787680" cy="370440"/>
              </p14:xfrm>
            </p:contentPart>
          </mc:Choice>
          <mc:Fallback xmlns="">
            <p:pic>
              <p:nvPicPr>
                <p:cNvPr id="162" name="Ink 161">
                  <a:extLst>
                    <a:ext uri="{FF2B5EF4-FFF2-40B4-BE49-F238E27FC236}">
                      <a16:creationId xmlns:a16="http://schemas.microsoft.com/office/drawing/2014/main" id="{69CECEDF-96A8-F9A6-2BA5-00E27C45A21C}"/>
                    </a:ext>
                  </a:extLst>
                </p:cNvPr>
                <p:cNvPicPr/>
                <p:nvPr/>
              </p:nvPicPr>
              <p:blipFill>
                <a:blip r:embed="rId112"/>
                <a:stretch>
                  <a:fillRect/>
                </a:stretch>
              </p:blipFill>
              <p:spPr>
                <a:xfrm>
                  <a:off x="3318897" y="3311536"/>
                  <a:ext cx="823320" cy="406080"/>
                </a:xfrm>
                <a:prstGeom prst="rect">
                  <a:avLst/>
                </a:prstGeom>
              </p:spPr>
            </p:pic>
          </mc:Fallback>
        </mc:AlternateContent>
      </p:grpSp>
      <p:grpSp>
        <p:nvGrpSpPr>
          <p:cNvPr id="163" name="Group 162">
            <a:extLst>
              <a:ext uri="{FF2B5EF4-FFF2-40B4-BE49-F238E27FC236}">
                <a16:creationId xmlns:a16="http://schemas.microsoft.com/office/drawing/2014/main" id="{29DD082C-1F80-AE5A-5813-21E765A99C54}"/>
              </a:ext>
            </a:extLst>
          </p:cNvPr>
          <p:cNvGrpSpPr/>
          <p:nvPr/>
        </p:nvGrpSpPr>
        <p:grpSpPr>
          <a:xfrm>
            <a:off x="510161" y="3359784"/>
            <a:ext cx="836640" cy="419040"/>
            <a:chOff x="559857" y="3334936"/>
            <a:chExt cx="836640" cy="419040"/>
          </a:xfrm>
        </p:grpSpPr>
        <mc:AlternateContent xmlns:mc="http://schemas.openxmlformats.org/markup-compatibility/2006" xmlns:p14="http://schemas.microsoft.com/office/powerpoint/2010/main">
          <mc:Choice Requires="p14">
            <p:contentPart p14:bwMode="auto" r:id="rId113">
              <p14:nvContentPartPr>
                <p14:cNvPr id="164" name="Ink 163">
                  <a:extLst>
                    <a:ext uri="{FF2B5EF4-FFF2-40B4-BE49-F238E27FC236}">
                      <a16:creationId xmlns:a16="http://schemas.microsoft.com/office/drawing/2014/main" id="{BDEAACD0-A5ED-8AEB-3BDD-3605B786A3DC}"/>
                    </a:ext>
                  </a:extLst>
                </p14:cNvPr>
                <p14:cNvContentPartPr/>
                <p14:nvPr/>
              </p14:nvContentPartPr>
              <p14:xfrm>
                <a:off x="559857" y="3334936"/>
                <a:ext cx="743040" cy="347400"/>
              </p14:xfrm>
            </p:contentPart>
          </mc:Choice>
          <mc:Fallback xmlns="">
            <p:pic>
              <p:nvPicPr>
                <p:cNvPr id="164" name="Ink 163">
                  <a:extLst>
                    <a:ext uri="{FF2B5EF4-FFF2-40B4-BE49-F238E27FC236}">
                      <a16:creationId xmlns:a16="http://schemas.microsoft.com/office/drawing/2014/main" id="{BDEAACD0-A5ED-8AEB-3BDD-3605B786A3DC}"/>
                    </a:ext>
                  </a:extLst>
                </p:cNvPr>
                <p:cNvPicPr/>
                <p:nvPr/>
              </p:nvPicPr>
              <p:blipFill>
                <a:blip r:embed="rId114"/>
                <a:stretch>
                  <a:fillRect/>
                </a:stretch>
              </p:blipFill>
              <p:spPr>
                <a:xfrm>
                  <a:off x="542217" y="3316936"/>
                  <a:ext cx="778680" cy="3830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65" name="Ink 164">
                  <a:extLst>
                    <a:ext uri="{FF2B5EF4-FFF2-40B4-BE49-F238E27FC236}">
                      <a16:creationId xmlns:a16="http://schemas.microsoft.com/office/drawing/2014/main" id="{77CBC5E4-FC73-F1D5-327C-153FFDB9A618}"/>
                    </a:ext>
                  </a:extLst>
                </p14:cNvPr>
                <p14:cNvContentPartPr/>
                <p14:nvPr/>
              </p14:nvContentPartPr>
              <p14:xfrm>
                <a:off x="602337" y="3375616"/>
                <a:ext cx="794160" cy="378360"/>
              </p14:xfrm>
            </p:contentPart>
          </mc:Choice>
          <mc:Fallback xmlns="">
            <p:pic>
              <p:nvPicPr>
                <p:cNvPr id="165" name="Ink 164">
                  <a:extLst>
                    <a:ext uri="{FF2B5EF4-FFF2-40B4-BE49-F238E27FC236}">
                      <a16:creationId xmlns:a16="http://schemas.microsoft.com/office/drawing/2014/main" id="{77CBC5E4-FC73-F1D5-327C-153FFDB9A618}"/>
                    </a:ext>
                  </a:extLst>
                </p:cNvPr>
                <p:cNvPicPr/>
                <p:nvPr/>
              </p:nvPicPr>
              <p:blipFill>
                <a:blip r:embed="rId116"/>
                <a:stretch>
                  <a:fillRect/>
                </a:stretch>
              </p:blipFill>
              <p:spPr>
                <a:xfrm>
                  <a:off x="584337" y="3357976"/>
                  <a:ext cx="829800" cy="414000"/>
                </a:xfrm>
                <a:prstGeom prst="rect">
                  <a:avLst/>
                </a:prstGeom>
              </p:spPr>
            </p:pic>
          </mc:Fallback>
        </mc:AlternateContent>
      </p:grpSp>
      <p:grpSp>
        <p:nvGrpSpPr>
          <p:cNvPr id="166" name="Group 165">
            <a:extLst>
              <a:ext uri="{FF2B5EF4-FFF2-40B4-BE49-F238E27FC236}">
                <a16:creationId xmlns:a16="http://schemas.microsoft.com/office/drawing/2014/main" id="{1AEDBEF3-20F1-78B2-45D9-5AC6CEF7CBCD}"/>
              </a:ext>
            </a:extLst>
          </p:cNvPr>
          <p:cNvGrpSpPr/>
          <p:nvPr/>
        </p:nvGrpSpPr>
        <p:grpSpPr>
          <a:xfrm>
            <a:off x="2229161" y="3386424"/>
            <a:ext cx="506160" cy="283680"/>
            <a:chOff x="2278857" y="3361576"/>
            <a:chExt cx="506160" cy="283680"/>
          </a:xfrm>
        </p:grpSpPr>
        <mc:AlternateContent xmlns:mc="http://schemas.openxmlformats.org/markup-compatibility/2006" xmlns:p14="http://schemas.microsoft.com/office/powerpoint/2010/main">
          <mc:Choice Requires="p14">
            <p:contentPart p14:bwMode="auto" r:id="rId117">
              <p14:nvContentPartPr>
                <p14:cNvPr id="167" name="Ink 166">
                  <a:extLst>
                    <a:ext uri="{FF2B5EF4-FFF2-40B4-BE49-F238E27FC236}">
                      <a16:creationId xmlns:a16="http://schemas.microsoft.com/office/drawing/2014/main" id="{20E8D917-F0F0-F36C-AA34-11351E80CB3D}"/>
                    </a:ext>
                  </a:extLst>
                </p14:cNvPr>
                <p14:cNvContentPartPr/>
                <p14:nvPr/>
              </p14:nvContentPartPr>
              <p14:xfrm>
                <a:off x="2278857" y="3388936"/>
                <a:ext cx="20880" cy="232560"/>
              </p14:xfrm>
            </p:contentPart>
          </mc:Choice>
          <mc:Fallback xmlns="">
            <p:pic>
              <p:nvPicPr>
                <p:cNvPr id="167" name="Ink 166">
                  <a:extLst>
                    <a:ext uri="{FF2B5EF4-FFF2-40B4-BE49-F238E27FC236}">
                      <a16:creationId xmlns:a16="http://schemas.microsoft.com/office/drawing/2014/main" id="{20E8D917-F0F0-F36C-AA34-11351E80CB3D}"/>
                    </a:ext>
                  </a:extLst>
                </p:cNvPr>
                <p:cNvPicPr/>
                <p:nvPr/>
              </p:nvPicPr>
              <p:blipFill>
                <a:blip r:embed="rId118"/>
                <a:stretch>
                  <a:fillRect/>
                </a:stretch>
              </p:blipFill>
              <p:spPr>
                <a:xfrm>
                  <a:off x="2261217" y="3370936"/>
                  <a:ext cx="5652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68" name="Ink 167">
                  <a:extLst>
                    <a:ext uri="{FF2B5EF4-FFF2-40B4-BE49-F238E27FC236}">
                      <a16:creationId xmlns:a16="http://schemas.microsoft.com/office/drawing/2014/main" id="{116A99E6-55FA-D558-8B3C-3F514743A410}"/>
                    </a:ext>
                  </a:extLst>
                </p14:cNvPr>
                <p14:cNvContentPartPr/>
                <p14:nvPr/>
              </p14:nvContentPartPr>
              <p14:xfrm>
                <a:off x="2465337" y="3410536"/>
                <a:ext cx="216720" cy="234720"/>
              </p14:xfrm>
            </p:contentPart>
          </mc:Choice>
          <mc:Fallback xmlns="">
            <p:pic>
              <p:nvPicPr>
                <p:cNvPr id="168" name="Ink 167">
                  <a:extLst>
                    <a:ext uri="{FF2B5EF4-FFF2-40B4-BE49-F238E27FC236}">
                      <a16:creationId xmlns:a16="http://schemas.microsoft.com/office/drawing/2014/main" id="{116A99E6-55FA-D558-8B3C-3F514743A410}"/>
                    </a:ext>
                  </a:extLst>
                </p:cNvPr>
                <p:cNvPicPr/>
                <p:nvPr/>
              </p:nvPicPr>
              <p:blipFill>
                <a:blip r:embed="rId120"/>
                <a:stretch>
                  <a:fillRect/>
                </a:stretch>
              </p:blipFill>
              <p:spPr>
                <a:xfrm>
                  <a:off x="2447697" y="3392536"/>
                  <a:ext cx="2523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69" name="Ink 168">
                  <a:extLst>
                    <a:ext uri="{FF2B5EF4-FFF2-40B4-BE49-F238E27FC236}">
                      <a16:creationId xmlns:a16="http://schemas.microsoft.com/office/drawing/2014/main" id="{9A71ED21-6FF0-EB8F-A0D2-FA58FD03BEFA}"/>
                    </a:ext>
                  </a:extLst>
                </p14:cNvPr>
                <p14:cNvContentPartPr/>
                <p14:nvPr/>
              </p14:nvContentPartPr>
              <p14:xfrm>
                <a:off x="2536257" y="3361576"/>
                <a:ext cx="248760" cy="72720"/>
              </p14:xfrm>
            </p:contentPart>
          </mc:Choice>
          <mc:Fallback xmlns="">
            <p:pic>
              <p:nvPicPr>
                <p:cNvPr id="169" name="Ink 168">
                  <a:extLst>
                    <a:ext uri="{FF2B5EF4-FFF2-40B4-BE49-F238E27FC236}">
                      <a16:creationId xmlns:a16="http://schemas.microsoft.com/office/drawing/2014/main" id="{9A71ED21-6FF0-EB8F-A0D2-FA58FD03BEFA}"/>
                    </a:ext>
                  </a:extLst>
                </p:cNvPr>
                <p:cNvPicPr/>
                <p:nvPr/>
              </p:nvPicPr>
              <p:blipFill>
                <a:blip r:embed="rId122"/>
                <a:stretch>
                  <a:fillRect/>
                </a:stretch>
              </p:blipFill>
              <p:spPr>
                <a:xfrm>
                  <a:off x="2518617" y="3343576"/>
                  <a:ext cx="284400" cy="108360"/>
                </a:xfrm>
                <a:prstGeom prst="rect">
                  <a:avLst/>
                </a:prstGeom>
              </p:spPr>
            </p:pic>
          </mc:Fallback>
        </mc:AlternateContent>
      </p:grpSp>
      <p:grpSp>
        <p:nvGrpSpPr>
          <p:cNvPr id="170" name="Group 169">
            <a:extLst>
              <a:ext uri="{FF2B5EF4-FFF2-40B4-BE49-F238E27FC236}">
                <a16:creationId xmlns:a16="http://schemas.microsoft.com/office/drawing/2014/main" id="{B2D6D956-C660-48F1-3C89-CA61842151B3}"/>
              </a:ext>
            </a:extLst>
          </p:cNvPr>
          <p:cNvGrpSpPr/>
          <p:nvPr/>
        </p:nvGrpSpPr>
        <p:grpSpPr>
          <a:xfrm>
            <a:off x="4407881" y="3429624"/>
            <a:ext cx="849960" cy="265320"/>
            <a:chOff x="4457577" y="3404776"/>
            <a:chExt cx="849960" cy="265320"/>
          </a:xfrm>
        </p:grpSpPr>
        <mc:AlternateContent xmlns:mc="http://schemas.openxmlformats.org/markup-compatibility/2006" xmlns:p14="http://schemas.microsoft.com/office/powerpoint/2010/main">
          <mc:Choice Requires="p14">
            <p:contentPart p14:bwMode="auto" r:id="rId123">
              <p14:nvContentPartPr>
                <p14:cNvPr id="171" name="Ink 170">
                  <a:extLst>
                    <a:ext uri="{FF2B5EF4-FFF2-40B4-BE49-F238E27FC236}">
                      <a16:creationId xmlns:a16="http://schemas.microsoft.com/office/drawing/2014/main" id="{C3EBB701-E976-714B-7C52-09B075A75A15}"/>
                    </a:ext>
                  </a:extLst>
                </p14:cNvPr>
                <p14:cNvContentPartPr/>
                <p14:nvPr/>
              </p14:nvContentPartPr>
              <p14:xfrm>
                <a:off x="4457577" y="3415216"/>
                <a:ext cx="205920" cy="170640"/>
              </p14:xfrm>
            </p:contentPart>
          </mc:Choice>
          <mc:Fallback xmlns="">
            <p:pic>
              <p:nvPicPr>
                <p:cNvPr id="171" name="Ink 170">
                  <a:extLst>
                    <a:ext uri="{FF2B5EF4-FFF2-40B4-BE49-F238E27FC236}">
                      <a16:creationId xmlns:a16="http://schemas.microsoft.com/office/drawing/2014/main" id="{C3EBB701-E976-714B-7C52-09B075A75A15}"/>
                    </a:ext>
                  </a:extLst>
                </p:cNvPr>
                <p:cNvPicPr/>
                <p:nvPr/>
              </p:nvPicPr>
              <p:blipFill>
                <a:blip r:embed="rId124"/>
                <a:stretch>
                  <a:fillRect/>
                </a:stretch>
              </p:blipFill>
              <p:spPr>
                <a:xfrm>
                  <a:off x="4439577" y="3397216"/>
                  <a:ext cx="2415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72" name="Ink 171">
                  <a:extLst>
                    <a:ext uri="{FF2B5EF4-FFF2-40B4-BE49-F238E27FC236}">
                      <a16:creationId xmlns:a16="http://schemas.microsoft.com/office/drawing/2014/main" id="{8C178811-DE6B-6C6C-4A75-7D72CE31221F}"/>
                    </a:ext>
                  </a:extLst>
                </p14:cNvPr>
                <p14:cNvContentPartPr/>
                <p14:nvPr/>
              </p14:nvContentPartPr>
              <p14:xfrm>
                <a:off x="4591137" y="3448696"/>
                <a:ext cx="24120" cy="221400"/>
              </p14:xfrm>
            </p:contentPart>
          </mc:Choice>
          <mc:Fallback xmlns="">
            <p:pic>
              <p:nvPicPr>
                <p:cNvPr id="172" name="Ink 171">
                  <a:extLst>
                    <a:ext uri="{FF2B5EF4-FFF2-40B4-BE49-F238E27FC236}">
                      <a16:creationId xmlns:a16="http://schemas.microsoft.com/office/drawing/2014/main" id="{8C178811-DE6B-6C6C-4A75-7D72CE31221F}"/>
                    </a:ext>
                  </a:extLst>
                </p:cNvPr>
                <p:cNvPicPr/>
                <p:nvPr/>
              </p:nvPicPr>
              <p:blipFill>
                <a:blip r:embed="rId126"/>
                <a:stretch>
                  <a:fillRect/>
                </a:stretch>
              </p:blipFill>
              <p:spPr>
                <a:xfrm>
                  <a:off x="4573497" y="3430696"/>
                  <a:ext cx="5976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73" name="Ink 172">
                  <a:extLst>
                    <a:ext uri="{FF2B5EF4-FFF2-40B4-BE49-F238E27FC236}">
                      <a16:creationId xmlns:a16="http://schemas.microsoft.com/office/drawing/2014/main" id="{EE67E832-2A80-9D21-D4F0-600A9807C926}"/>
                    </a:ext>
                  </a:extLst>
                </p14:cNvPr>
                <p14:cNvContentPartPr/>
                <p14:nvPr/>
              </p14:nvContentPartPr>
              <p14:xfrm>
                <a:off x="4775457" y="3425656"/>
                <a:ext cx="195480" cy="214560"/>
              </p14:xfrm>
            </p:contentPart>
          </mc:Choice>
          <mc:Fallback xmlns="">
            <p:pic>
              <p:nvPicPr>
                <p:cNvPr id="173" name="Ink 172">
                  <a:extLst>
                    <a:ext uri="{FF2B5EF4-FFF2-40B4-BE49-F238E27FC236}">
                      <a16:creationId xmlns:a16="http://schemas.microsoft.com/office/drawing/2014/main" id="{EE67E832-2A80-9D21-D4F0-600A9807C926}"/>
                    </a:ext>
                  </a:extLst>
                </p:cNvPr>
                <p:cNvPicPr/>
                <p:nvPr/>
              </p:nvPicPr>
              <p:blipFill>
                <a:blip r:embed="rId128"/>
                <a:stretch>
                  <a:fillRect/>
                </a:stretch>
              </p:blipFill>
              <p:spPr>
                <a:xfrm>
                  <a:off x="4757457" y="3407656"/>
                  <a:ext cx="23112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74" name="Ink 173">
                  <a:extLst>
                    <a:ext uri="{FF2B5EF4-FFF2-40B4-BE49-F238E27FC236}">
                      <a16:creationId xmlns:a16="http://schemas.microsoft.com/office/drawing/2014/main" id="{1D192F09-4B69-2C93-08E9-1AD7D11768EA}"/>
                    </a:ext>
                  </a:extLst>
                </p14:cNvPr>
                <p14:cNvContentPartPr/>
                <p14:nvPr/>
              </p14:nvContentPartPr>
              <p14:xfrm>
                <a:off x="5072457" y="3428536"/>
                <a:ext cx="151200" cy="196920"/>
              </p14:xfrm>
            </p:contentPart>
          </mc:Choice>
          <mc:Fallback xmlns="">
            <p:pic>
              <p:nvPicPr>
                <p:cNvPr id="174" name="Ink 173">
                  <a:extLst>
                    <a:ext uri="{FF2B5EF4-FFF2-40B4-BE49-F238E27FC236}">
                      <a16:creationId xmlns:a16="http://schemas.microsoft.com/office/drawing/2014/main" id="{1D192F09-4B69-2C93-08E9-1AD7D11768EA}"/>
                    </a:ext>
                  </a:extLst>
                </p:cNvPr>
                <p:cNvPicPr/>
                <p:nvPr/>
              </p:nvPicPr>
              <p:blipFill>
                <a:blip r:embed="rId130"/>
                <a:stretch>
                  <a:fillRect/>
                </a:stretch>
              </p:blipFill>
              <p:spPr>
                <a:xfrm>
                  <a:off x="5054457" y="3410536"/>
                  <a:ext cx="18684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75" name="Ink 174">
                  <a:extLst>
                    <a:ext uri="{FF2B5EF4-FFF2-40B4-BE49-F238E27FC236}">
                      <a16:creationId xmlns:a16="http://schemas.microsoft.com/office/drawing/2014/main" id="{6ACE898F-54FB-665F-5CE4-08B63314F3C3}"/>
                    </a:ext>
                  </a:extLst>
                </p14:cNvPr>
                <p14:cNvContentPartPr/>
                <p14:nvPr/>
              </p14:nvContentPartPr>
              <p14:xfrm>
                <a:off x="5099817" y="3404776"/>
                <a:ext cx="207720" cy="46800"/>
              </p14:xfrm>
            </p:contentPart>
          </mc:Choice>
          <mc:Fallback xmlns="">
            <p:pic>
              <p:nvPicPr>
                <p:cNvPr id="175" name="Ink 174">
                  <a:extLst>
                    <a:ext uri="{FF2B5EF4-FFF2-40B4-BE49-F238E27FC236}">
                      <a16:creationId xmlns:a16="http://schemas.microsoft.com/office/drawing/2014/main" id="{6ACE898F-54FB-665F-5CE4-08B63314F3C3}"/>
                    </a:ext>
                  </a:extLst>
                </p:cNvPr>
                <p:cNvPicPr/>
                <p:nvPr/>
              </p:nvPicPr>
              <p:blipFill>
                <a:blip r:embed="rId132"/>
                <a:stretch>
                  <a:fillRect/>
                </a:stretch>
              </p:blipFill>
              <p:spPr>
                <a:xfrm>
                  <a:off x="5081817" y="3386776"/>
                  <a:ext cx="243360" cy="82440"/>
                </a:xfrm>
                <a:prstGeom prst="rect">
                  <a:avLst/>
                </a:prstGeom>
              </p:spPr>
            </p:pic>
          </mc:Fallback>
        </mc:AlternateContent>
      </p:grpSp>
      <p:grpSp>
        <p:nvGrpSpPr>
          <p:cNvPr id="176" name="Group 175">
            <a:extLst>
              <a:ext uri="{FF2B5EF4-FFF2-40B4-BE49-F238E27FC236}">
                <a16:creationId xmlns:a16="http://schemas.microsoft.com/office/drawing/2014/main" id="{4983C77A-9383-7149-3244-66C17FA554F8}"/>
              </a:ext>
            </a:extLst>
          </p:cNvPr>
          <p:cNvGrpSpPr/>
          <p:nvPr/>
        </p:nvGrpSpPr>
        <p:grpSpPr>
          <a:xfrm>
            <a:off x="672881" y="4409184"/>
            <a:ext cx="720000" cy="327240"/>
            <a:chOff x="722577" y="4384336"/>
            <a:chExt cx="720000" cy="327240"/>
          </a:xfrm>
        </p:grpSpPr>
        <mc:AlternateContent xmlns:mc="http://schemas.openxmlformats.org/markup-compatibility/2006" xmlns:p14="http://schemas.microsoft.com/office/powerpoint/2010/main">
          <mc:Choice Requires="p14">
            <p:contentPart p14:bwMode="auto" r:id="rId133">
              <p14:nvContentPartPr>
                <p14:cNvPr id="177" name="Ink 176">
                  <a:extLst>
                    <a:ext uri="{FF2B5EF4-FFF2-40B4-BE49-F238E27FC236}">
                      <a16:creationId xmlns:a16="http://schemas.microsoft.com/office/drawing/2014/main" id="{67F33B46-0911-414A-320D-1967D1ED4B08}"/>
                    </a:ext>
                  </a:extLst>
                </p14:cNvPr>
                <p14:cNvContentPartPr/>
                <p14:nvPr/>
              </p14:nvContentPartPr>
              <p14:xfrm>
                <a:off x="722577" y="4384336"/>
                <a:ext cx="192240" cy="224640"/>
              </p14:xfrm>
            </p:contentPart>
          </mc:Choice>
          <mc:Fallback xmlns="">
            <p:pic>
              <p:nvPicPr>
                <p:cNvPr id="177" name="Ink 176">
                  <a:extLst>
                    <a:ext uri="{FF2B5EF4-FFF2-40B4-BE49-F238E27FC236}">
                      <a16:creationId xmlns:a16="http://schemas.microsoft.com/office/drawing/2014/main" id="{67F33B46-0911-414A-320D-1967D1ED4B08}"/>
                    </a:ext>
                  </a:extLst>
                </p:cNvPr>
                <p:cNvPicPr/>
                <p:nvPr/>
              </p:nvPicPr>
              <p:blipFill>
                <a:blip r:embed="rId134"/>
                <a:stretch>
                  <a:fillRect/>
                </a:stretch>
              </p:blipFill>
              <p:spPr>
                <a:xfrm>
                  <a:off x="704937" y="4366696"/>
                  <a:ext cx="22788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78" name="Ink 177">
                  <a:extLst>
                    <a:ext uri="{FF2B5EF4-FFF2-40B4-BE49-F238E27FC236}">
                      <a16:creationId xmlns:a16="http://schemas.microsoft.com/office/drawing/2014/main" id="{E9A8B5D9-9AB4-7BCC-8EA5-6EFABEE22BAF}"/>
                    </a:ext>
                  </a:extLst>
                </p14:cNvPr>
                <p14:cNvContentPartPr/>
                <p14:nvPr/>
              </p14:nvContentPartPr>
              <p14:xfrm>
                <a:off x="848217" y="4481896"/>
                <a:ext cx="38160" cy="229680"/>
              </p14:xfrm>
            </p:contentPart>
          </mc:Choice>
          <mc:Fallback xmlns="">
            <p:pic>
              <p:nvPicPr>
                <p:cNvPr id="178" name="Ink 177">
                  <a:extLst>
                    <a:ext uri="{FF2B5EF4-FFF2-40B4-BE49-F238E27FC236}">
                      <a16:creationId xmlns:a16="http://schemas.microsoft.com/office/drawing/2014/main" id="{E9A8B5D9-9AB4-7BCC-8EA5-6EFABEE22BAF}"/>
                    </a:ext>
                  </a:extLst>
                </p:cNvPr>
                <p:cNvPicPr/>
                <p:nvPr/>
              </p:nvPicPr>
              <p:blipFill>
                <a:blip r:embed="rId136"/>
                <a:stretch>
                  <a:fillRect/>
                </a:stretch>
              </p:blipFill>
              <p:spPr>
                <a:xfrm>
                  <a:off x="830577" y="4463896"/>
                  <a:ext cx="7380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79" name="Ink 178">
                  <a:extLst>
                    <a:ext uri="{FF2B5EF4-FFF2-40B4-BE49-F238E27FC236}">
                      <a16:creationId xmlns:a16="http://schemas.microsoft.com/office/drawing/2014/main" id="{B6F00801-F4D2-3A2A-7D5A-41B47D59BF8E}"/>
                    </a:ext>
                  </a:extLst>
                </p14:cNvPr>
                <p14:cNvContentPartPr/>
                <p14:nvPr/>
              </p14:nvContentPartPr>
              <p14:xfrm>
                <a:off x="1016697" y="4448056"/>
                <a:ext cx="117360" cy="253800"/>
              </p14:xfrm>
            </p:contentPart>
          </mc:Choice>
          <mc:Fallback xmlns="">
            <p:pic>
              <p:nvPicPr>
                <p:cNvPr id="179" name="Ink 178">
                  <a:extLst>
                    <a:ext uri="{FF2B5EF4-FFF2-40B4-BE49-F238E27FC236}">
                      <a16:creationId xmlns:a16="http://schemas.microsoft.com/office/drawing/2014/main" id="{B6F00801-F4D2-3A2A-7D5A-41B47D59BF8E}"/>
                    </a:ext>
                  </a:extLst>
                </p:cNvPr>
                <p:cNvPicPr/>
                <p:nvPr/>
              </p:nvPicPr>
              <p:blipFill>
                <a:blip r:embed="rId138"/>
                <a:stretch>
                  <a:fillRect/>
                </a:stretch>
              </p:blipFill>
              <p:spPr>
                <a:xfrm>
                  <a:off x="999057" y="4430056"/>
                  <a:ext cx="1530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80" name="Ink 179">
                  <a:extLst>
                    <a:ext uri="{FF2B5EF4-FFF2-40B4-BE49-F238E27FC236}">
                      <a16:creationId xmlns:a16="http://schemas.microsoft.com/office/drawing/2014/main" id="{7B04CC6F-9848-13F4-BEF9-897A59D39158}"/>
                    </a:ext>
                  </a:extLst>
                </p14:cNvPr>
                <p14:cNvContentPartPr/>
                <p14:nvPr/>
              </p14:nvContentPartPr>
              <p14:xfrm>
                <a:off x="1255737" y="4475776"/>
                <a:ext cx="149040" cy="212040"/>
              </p14:xfrm>
            </p:contentPart>
          </mc:Choice>
          <mc:Fallback xmlns="">
            <p:pic>
              <p:nvPicPr>
                <p:cNvPr id="180" name="Ink 179">
                  <a:extLst>
                    <a:ext uri="{FF2B5EF4-FFF2-40B4-BE49-F238E27FC236}">
                      <a16:creationId xmlns:a16="http://schemas.microsoft.com/office/drawing/2014/main" id="{7B04CC6F-9848-13F4-BEF9-897A59D39158}"/>
                    </a:ext>
                  </a:extLst>
                </p:cNvPr>
                <p:cNvPicPr/>
                <p:nvPr/>
              </p:nvPicPr>
              <p:blipFill>
                <a:blip r:embed="rId140"/>
                <a:stretch>
                  <a:fillRect/>
                </a:stretch>
              </p:blipFill>
              <p:spPr>
                <a:xfrm>
                  <a:off x="1238097" y="4457776"/>
                  <a:ext cx="18468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81" name="Ink 180">
                  <a:extLst>
                    <a:ext uri="{FF2B5EF4-FFF2-40B4-BE49-F238E27FC236}">
                      <a16:creationId xmlns:a16="http://schemas.microsoft.com/office/drawing/2014/main" id="{1354CBA4-09EB-3EB4-0112-C45DBD7971B7}"/>
                    </a:ext>
                  </a:extLst>
                </p14:cNvPr>
                <p14:cNvContentPartPr/>
                <p14:nvPr/>
              </p14:nvContentPartPr>
              <p14:xfrm>
                <a:off x="1269417" y="4445896"/>
                <a:ext cx="173160" cy="64080"/>
              </p14:xfrm>
            </p:contentPart>
          </mc:Choice>
          <mc:Fallback xmlns="">
            <p:pic>
              <p:nvPicPr>
                <p:cNvPr id="181" name="Ink 180">
                  <a:extLst>
                    <a:ext uri="{FF2B5EF4-FFF2-40B4-BE49-F238E27FC236}">
                      <a16:creationId xmlns:a16="http://schemas.microsoft.com/office/drawing/2014/main" id="{1354CBA4-09EB-3EB4-0112-C45DBD7971B7}"/>
                    </a:ext>
                  </a:extLst>
                </p:cNvPr>
                <p:cNvPicPr/>
                <p:nvPr/>
              </p:nvPicPr>
              <p:blipFill>
                <a:blip r:embed="rId142"/>
                <a:stretch>
                  <a:fillRect/>
                </a:stretch>
              </p:blipFill>
              <p:spPr>
                <a:xfrm>
                  <a:off x="1251777" y="4428256"/>
                  <a:ext cx="208800" cy="99720"/>
                </a:xfrm>
                <a:prstGeom prst="rect">
                  <a:avLst/>
                </a:prstGeom>
              </p:spPr>
            </p:pic>
          </mc:Fallback>
        </mc:AlternateContent>
      </p:grpSp>
      <p:grpSp>
        <p:nvGrpSpPr>
          <p:cNvPr id="182" name="Group 181">
            <a:extLst>
              <a:ext uri="{FF2B5EF4-FFF2-40B4-BE49-F238E27FC236}">
                <a16:creationId xmlns:a16="http://schemas.microsoft.com/office/drawing/2014/main" id="{CA99876B-4AA7-3D7A-B121-0B0B109FC858}"/>
              </a:ext>
            </a:extLst>
          </p:cNvPr>
          <p:cNvGrpSpPr/>
          <p:nvPr/>
        </p:nvGrpSpPr>
        <p:grpSpPr>
          <a:xfrm>
            <a:off x="1632641" y="4450584"/>
            <a:ext cx="857880" cy="291960"/>
            <a:chOff x="1682337" y="4425736"/>
            <a:chExt cx="857880" cy="291960"/>
          </a:xfrm>
        </p:grpSpPr>
        <mc:AlternateContent xmlns:mc="http://schemas.openxmlformats.org/markup-compatibility/2006" xmlns:p14="http://schemas.microsoft.com/office/powerpoint/2010/main">
          <mc:Choice Requires="p14">
            <p:contentPart p14:bwMode="auto" r:id="rId143">
              <p14:nvContentPartPr>
                <p14:cNvPr id="183" name="Ink 182">
                  <a:extLst>
                    <a:ext uri="{FF2B5EF4-FFF2-40B4-BE49-F238E27FC236}">
                      <a16:creationId xmlns:a16="http://schemas.microsoft.com/office/drawing/2014/main" id="{7876E1D6-CBD4-CAE4-38F2-EBFAF05B15D4}"/>
                    </a:ext>
                  </a:extLst>
                </p14:cNvPr>
                <p14:cNvContentPartPr/>
                <p14:nvPr/>
              </p14:nvContentPartPr>
              <p14:xfrm>
                <a:off x="1794657" y="4425736"/>
                <a:ext cx="7200" cy="5040"/>
              </p14:xfrm>
            </p:contentPart>
          </mc:Choice>
          <mc:Fallback xmlns="">
            <p:pic>
              <p:nvPicPr>
                <p:cNvPr id="183" name="Ink 182">
                  <a:extLst>
                    <a:ext uri="{FF2B5EF4-FFF2-40B4-BE49-F238E27FC236}">
                      <a16:creationId xmlns:a16="http://schemas.microsoft.com/office/drawing/2014/main" id="{7876E1D6-CBD4-CAE4-38F2-EBFAF05B15D4}"/>
                    </a:ext>
                  </a:extLst>
                </p:cNvPr>
                <p:cNvPicPr/>
                <p:nvPr/>
              </p:nvPicPr>
              <p:blipFill>
                <a:blip r:embed="rId144"/>
                <a:stretch>
                  <a:fillRect/>
                </a:stretch>
              </p:blipFill>
              <p:spPr>
                <a:xfrm>
                  <a:off x="1777017" y="4407736"/>
                  <a:ext cx="4284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84" name="Ink 183">
                  <a:extLst>
                    <a:ext uri="{FF2B5EF4-FFF2-40B4-BE49-F238E27FC236}">
                      <a16:creationId xmlns:a16="http://schemas.microsoft.com/office/drawing/2014/main" id="{48D55FA9-3483-C0E0-52E6-BC0521F4D87E}"/>
                    </a:ext>
                  </a:extLst>
                </p14:cNvPr>
                <p14:cNvContentPartPr/>
                <p14:nvPr/>
              </p14:nvContentPartPr>
              <p14:xfrm>
                <a:off x="1682337" y="4537336"/>
                <a:ext cx="240120" cy="164520"/>
              </p14:xfrm>
            </p:contentPart>
          </mc:Choice>
          <mc:Fallback xmlns="">
            <p:pic>
              <p:nvPicPr>
                <p:cNvPr id="184" name="Ink 183">
                  <a:extLst>
                    <a:ext uri="{FF2B5EF4-FFF2-40B4-BE49-F238E27FC236}">
                      <a16:creationId xmlns:a16="http://schemas.microsoft.com/office/drawing/2014/main" id="{48D55FA9-3483-C0E0-52E6-BC0521F4D87E}"/>
                    </a:ext>
                  </a:extLst>
                </p:cNvPr>
                <p:cNvPicPr/>
                <p:nvPr/>
              </p:nvPicPr>
              <p:blipFill>
                <a:blip r:embed="rId146"/>
                <a:stretch>
                  <a:fillRect/>
                </a:stretch>
              </p:blipFill>
              <p:spPr>
                <a:xfrm>
                  <a:off x="1664337" y="4519336"/>
                  <a:ext cx="275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85" name="Ink 184">
                  <a:extLst>
                    <a:ext uri="{FF2B5EF4-FFF2-40B4-BE49-F238E27FC236}">
                      <a16:creationId xmlns:a16="http://schemas.microsoft.com/office/drawing/2014/main" id="{B0AC7CA0-C6FC-D392-1FC4-9F3223E8C924}"/>
                    </a:ext>
                  </a:extLst>
                </p14:cNvPr>
                <p14:cNvContentPartPr/>
                <p14:nvPr/>
              </p14:nvContentPartPr>
              <p14:xfrm>
                <a:off x="2095977" y="4452736"/>
                <a:ext cx="40320" cy="236160"/>
              </p14:xfrm>
            </p:contentPart>
          </mc:Choice>
          <mc:Fallback xmlns="">
            <p:pic>
              <p:nvPicPr>
                <p:cNvPr id="185" name="Ink 184">
                  <a:extLst>
                    <a:ext uri="{FF2B5EF4-FFF2-40B4-BE49-F238E27FC236}">
                      <a16:creationId xmlns:a16="http://schemas.microsoft.com/office/drawing/2014/main" id="{B0AC7CA0-C6FC-D392-1FC4-9F3223E8C924}"/>
                    </a:ext>
                  </a:extLst>
                </p:cNvPr>
                <p:cNvPicPr/>
                <p:nvPr/>
              </p:nvPicPr>
              <p:blipFill>
                <a:blip r:embed="rId148"/>
                <a:stretch>
                  <a:fillRect/>
                </a:stretch>
              </p:blipFill>
              <p:spPr>
                <a:xfrm>
                  <a:off x="2077977" y="4435096"/>
                  <a:ext cx="75960" cy="2718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86" name="Ink 185">
                  <a:extLst>
                    <a:ext uri="{FF2B5EF4-FFF2-40B4-BE49-F238E27FC236}">
                      <a16:creationId xmlns:a16="http://schemas.microsoft.com/office/drawing/2014/main" id="{1534DE87-1015-78D9-DF69-B79F3D8B6CE0}"/>
                    </a:ext>
                  </a:extLst>
                </p14:cNvPr>
                <p14:cNvContentPartPr/>
                <p14:nvPr/>
              </p14:nvContentPartPr>
              <p14:xfrm>
                <a:off x="2302977" y="4472896"/>
                <a:ext cx="193320" cy="244800"/>
              </p14:xfrm>
            </p:contentPart>
          </mc:Choice>
          <mc:Fallback xmlns="">
            <p:pic>
              <p:nvPicPr>
                <p:cNvPr id="186" name="Ink 185">
                  <a:extLst>
                    <a:ext uri="{FF2B5EF4-FFF2-40B4-BE49-F238E27FC236}">
                      <a16:creationId xmlns:a16="http://schemas.microsoft.com/office/drawing/2014/main" id="{1534DE87-1015-78D9-DF69-B79F3D8B6CE0}"/>
                    </a:ext>
                  </a:extLst>
                </p:cNvPr>
                <p:cNvPicPr/>
                <p:nvPr/>
              </p:nvPicPr>
              <p:blipFill>
                <a:blip r:embed="rId150"/>
                <a:stretch>
                  <a:fillRect/>
                </a:stretch>
              </p:blipFill>
              <p:spPr>
                <a:xfrm>
                  <a:off x="2284977" y="4455256"/>
                  <a:ext cx="228960" cy="28044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87" name="Ink 186">
                  <a:extLst>
                    <a:ext uri="{FF2B5EF4-FFF2-40B4-BE49-F238E27FC236}">
                      <a16:creationId xmlns:a16="http://schemas.microsoft.com/office/drawing/2014/main" id="{F886F3DC-C5FB-A3B5-0156-F80A62AACF5D}"/>
                    </a:ext>
                  </a:extLst>
                </p14:cNvPr>
                <p14:cNvContentPartPr/>
                <p14:nvPr/>
              </p14:nvContentPartPr>
              <p14:xfrm>
                <a:off x="2324577" y="4458856"/>
                <a:ext cx="215640" cy="56520"/>
              </p14:xfrm>
            </p:contentPart>
          </mc:Choice>
          <mc:Fallback xmlns="">
            <p:pic>
              <p:nvPicPr>
                <p:cNvPr id="187" name="Ink 186">
                  <a:extLst>
                    <a:ext uri="{FF2B5EF4-FFF2-40B4-BE49-F238E27FC236}">
                      <a16:creationId xmlns:a16="http://schemas.microsoft.com/office/drawing/2014/main" id="{F886F3DC-C5FB-A3B5-0156-F80A62AACF5D}"/>
                    </a:ext>
                  </a:extLst>
                </p:cNvPr>
                <p:cNvPicPr/>
                <p:nvPr/>
              </p:nvPicPr>
              <p:blipFill>
                <a:blip r:embed="rId152"/>
                <a:stretch>
                  <a:fillRect/>
                </a:stretch>
              </p:blipFill>
              <p:spPr>
                <a:xfrm>
                  <a:off x="2306577" y="4440856"/>
                  <a:ext cx="251280" cy="92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3">
            <p14:nvContentPartPr>
              <p14:cNvPr id="188" name="Ink 187">
                <a:extLst>
                  <a:ext uri="{FF2B5EF4-FFF2-40B4-BE49-F238E27FC236}">
                    <a16:creationId xmlns:a16="http://schemas.microsoft.com/office/drawing/2014/main" id="{60443D17-6836-FDBE-AC66-D0FB7F6554EE}"/>
                  </a:ext>
                </a:extLst>
              </p14:cNvPr>
              <p14:cNvContentPartPr/>
              <p14:nvPr/>
            </p14:nvContentPartPr>
            <p14:xfrm>
              <a:off x="2904881" y="4555344"/>
              <a:ext cx="199080" cy="15480"/>
            </p14:xfrm>
          </p:contentPart>
        </mc:Choice>
        <mc:Fallback xmlns="">
          <p:pic>
            <p:nvPicPr>
              <p:cNvPr id="188" name="Ink 187">
                <a:extLst>
                  <a:ext uri="{FF2B5EF4-FFF2-40B4-BE49-F238E27FC236}">
                    <a16:creationId xmlns:a16="http://schemas.microsoft.com/office/drawing/2014/main" id="{60443D17-6836-FDBE-AC66-D0FB7F6554EE}"/>
                  </a:ext>
                </a:extLst>
              </p:cNvPr>
              <p:cNvPicPr/>
              <p:nvPr/>
            </p:nvPicPr>
            <p:blipFill>
              <a:blip r:embed="rId154"/>
              <a:stretch>
                <a:fillRect/>
              </a:stretch>
            </p:blipFill>
            <p:spPr>
              <a:xfrm>
                <a:off x="2886881" y="4537344"/>
                <a:ext cx="2347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89" name="Ink 188">
                <a:extLst>
                  <a:ext uri="{FF2B5EF4-FFF2-40B4-BE49-F238E27FC236}">
                    <a16:creationId xmlns:a16="http://schemas.microsoft.com/office/drawing/2014/main" id="{DEDDC703-EB93-6A09-E71E-C0005145AF9F}"/>
                  </a:ext>
                </a:extLst>
              </p14:cNvPr>
              <p14:cNvContentPartPr/>
              <p14:nvPr/>
            </p14:nvContentPartPr>
            <p14:xfrm>
              <a:off x="2911721" y="4709784"/>
              <a:ext cx="235800" cy="11520"/>
            </p14:xfrm>
          </p:contentPart>
        </mc:Choice>
        <mc:Fallback xmlns="">
          <p:pic>
            <p:nvPicPr>
              <p:cNvPr id="189" name="Ink 188">
                <a:extLst>
                  <a:ext uri="{FF2B5EF4-FFF2-40B4-BE49-F238E27FC236}">
                    <a16:creationId xmlns:a16="http://schemas.microsoft.com/office/drawing/2014/main" id="{DEDDC703-EB93-6A09-E71E-C0005145AF9F}"/>
                  </a:ext>
                </a:extLst>
              </p:cNvPr>
              <p:cNvPicPr/>
              <p:nvPr/>
            </p:nvPicPr>
            <p:blipFill>
              <a:blip r:embed="rId156"/>
              <a:stretch>
                <a:fillRect/>
              </a:stretch>
            </p:blipFill>
            <p:spPr>
              <a:xfrm>
                <a:off x="2894081" y="4692144"/>
                <a:ext cx="271440" cy="47160"/>
              </a:xfrm>
              <a:prstGeom prst="rect">
                <a:avLst/>
              </a:prstGeom>
            </p:spPr>
          </p:pic>
        </mc:Fallback>
      </mc:AlternateContent>
      <p:grpSp>
        <p:nvGrpSpPr>
          <p:cNvPr id="190" name="Group 189">
            <a:extLst>
              <a:ext uri="{FF2B5EF4-FFF2-40B4-BE49-F238E27FC236}">
                <a16:creationId xmlns:a16="http://schemas.microsoft.com/office/drawing/2014/main" id="{46D27357-8F9C-A91D-5C02-77BFA9122518}"/>
              </a:ext>
            </a:extLst>
          </p:cNvPr>
          <p:cNvGrpSpPr/>
          <p:nvPr/>
        </p:nvGrpSpPr>
        <p:grpSpPr>
          <a:xfrm>
            <a:off x="3579521" y="4162944"/>
            <a:ext cx="1715040" cy="897120"/>
            <a:chOff x="3629217" y="4138096"/>
            <a:chExt cx="1715040" cy="897120"/>
          </a:xfrm>
        </p:grpSpPr>
        <mc:AlternateContent xmlns:mc="http://schemas.openxmlformats.org/markup-compatibility/2006" xmlns:p14="http://schemas.microsoft.com/office/powerpoint/2010/main">
          <mc:Choice Requires="p14">
            <p:contentPart p14:bwMode="auto" r:id="rId157">
              <p14:nvContentPartPr>
                <p14:cNvPr id="191" name="Ink 190">
                  <a:extLst>
                    <a:ext uri="{FF2B5EF4-FFF2-40B4-BE49-F238E27FC236}">
                      <a16:creationId xmlns:a16="http://schemas.microsoft.com/office/drawing/2014/main" id="{1377C70B-346B-5460-1E3C-D1A6EB5192FD}"/>
                    </a:ext>
                  </a:extLst>
                </p14:cNvPr>
                <p14:cNvContentPartPr/>
                <p14:nvPr/>
              </p14:nvContentPartPr>
              <p14:xfrm>
                <a:off x="3861057" y="4453096"/>
                <a:ext cx="201240" cy="302400"/>
              </p14:xfrm>
            </p:contentPart>
          </mc:Choice>
          <mc:Fallback xmlns="">
            <p:pic>
              <p:nvPicPr>
                <p:cNvPr id="191" name="Ink 190">
                  <a:extLst>
                    <a:ext uri="{FF2B5EF4-FFF2-40B4-BE49-F238E27FC236}">
                      <a16:creationId xmlns:a16="http://schemas.microsoft.com/office/drawing/2014/main" id="{1377C70B-346B-5460-1E3C-D1A6EB5192FD}"/>
                    </a:ext>
                  </a:extLst>
                </p:cNvPr>
                <p:cNvPicPr/>
                <p:nvPr/>
              </p:nvPicPr>
              <p:blipFill>
                <a:blip r:embed="rId158"/>
                <a:stretch>
                  <a:fillRect/>
                </a:stretch>
              </p:blipFill>
              <p:spPr>
                <a:xfrm>
                  <a:off x="3843417" y="4435096"/>
                  <a:ext cx="236880" cy="3380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92" name="Ink 191">
                  <a:extLst>
                    <a:ext uri="{FF2B5EF4-FFF2-40B4-BE49-F238E27FC236}">
                      <a16:creationId xmlns:a16="http://schemas.microsoft.com/office/drawing/2014/main" id="{7DA43F0D-670D-DDB8-ED56-4D8B3DB5A918}"/>
                    </a:ext>
                  </a:extLst>
                </p14:cNvPr>
                <p14:cNvContentPartPr/>
                <p14:nvPr/>
              </p14:nvContentPartPr>
              <p14:xfrm>
                <a:off x="4197297" y="4450936"/>
                <a:ext cx="199440" cy="311760"/>
              </p14:xfrm>
            </p:contentPart>
          </mc:Choice>
          <mc:Fallback xmlns="">
            <p:pic>
              <p:nvPicPr>
                <p:cNvPr id="192" name="Ink 191">
                  <a:extLst>
                    <a:ext uri="{FF2B5EF4-FFF2-40B4-BE49-F238E27FC236}">
                      <a16:creationId xmlns:a16="http://schemas.microsoft.com/office/drawing/2014/main" id="{7DA43F0D-670D-DDB8-ED56-4D8B3DB5A918}"/>
                    </a:ext>
                  </a:extLst>
                </p:cNvPr>
                <p:cNvPicPr/>
                <p:nvPr/>
              </p:nvPicPr>
              <p:blipFill>
                <a:blip r:embed="rId160"/>
                <a:stretch>
                  <a:fillRect/>
                </a:stretch>
              </p:blipFill>
              <p:spPr>
                <a:xfrm>
                  <a:off x="4179657" y="4432936"/>
                  <a:ext cx="235080" cy="3474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93" name="Ink 192">
                  <a:extLst>
                    <a:ext uri="{FF2B5EF4-FFF2-40B4-BE49-F238E27FC236}">
                      <a16:creationId xmlns:a16="http://schemas.microsoft.com/office/drawing/2014/main" id="{CF8D2E94-2A14-B079-6CB3-2FBDBECB47CD}"/>
                    </a:ext>
                  </a:extLst>
                </p14:cNvPr>
                <p14:cNvContentPartPr/>
                <p14:nvPr/>
              </p14:nvContentPartPr>
              <p14:xfrm>
                <a:off x="4518417" y="4563616"/>
                <a:ext cx="186480" cy="172800"/>
              </p14:xfrm>
            </p:contentPart>
          </mc:Choice>
          <mc:Fallback xmlns="">
            <p:pic>
              <p:nvPicPr>
                <p:cNvPr id="193" name="Ink 192">
                  <a:extLst>
                    <a:ext uri="{FF2B5EF4-FFF2-40B4-BE49-F238E27FC236}">
                      <a16:creationId xmlns:a16="http://schemas.microsoft.com/office/drawing/2014/main" id="{CF8D2E94-2A14-B079-6CB3-2FBDBECB47CD}"/>
                    </a:ext>
                  </a:extLst>
                </p:cNvPr>
                <p:cNvPicPr/>
                <p:nvPr/>
              </p:nvPicPr>
              <p:blipFill>
                <a:blip r:embed="rId162"/>
                <a:stretch>
                  <a:fillRect/>
                </a:stretch>
              </p:blipFill>
              <p:spPr>
                <a:xfrm>
                  <a:off x="4500417" y="4545976"/>
                  <a:ext cx="22212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94" name="Ink 193">
                  <a:extLst>
                    <a:ext uri="{FF2B5EF4-FFF2-40B4-BE49-F238E27FC236}">
                      <a16:creationId xmlns:a16="http://schemas.microsoft.com/office/drawing/2014/main" id="{E5258D5B-B872-C048-652F-50FCC7ADA2A4}"/>
                    </a:ext>
                  </a:extLst>
                </p14:cNvPr>
                <p14:cNvContentPartPr/>
                <p14:nvPr/>
              </p14:nvContentPartPr>
              <p14:xfrm>
                <a:off x="4777617" y="4584496"/>
                <a:ext cx="313200" cy="143640"/>
              </p14:xfrm>
            </p:contentPart>
          </mc:Choice>
          <mc:Fallback xmlns="">
            <p:pic>
              <p:nvPicPr>
                <p:cNvPr id="194" name="Ink 193">
                  <a:extLst>
                    <a:ext uri="{FF2B5EF4-FFF2-40B4-BE49-F238E27FC236}">
                      <a16:creationId xmlns:a16="http://schemas.microsoft.com/office/drawing/2014/main" id="{E5258D5B-B872-C048-652F-50FCC7ADA2A4}"/>
                    </a:ext>
                  </a:extLst>
                </p:cNvPr>
                <p:cNvPicPr/>
                <p:nvPr/>
              </p:nvPicPr>
              <p:blipFill>
                <a:blip r:embed="rId164"/>
                <a:stretch>
                  <a:fillRect/>
                </a:stretch>
              </p:blipFill>
              <p:spPr>
                <a:xfrm>
                  <a:off x="4759617" y="4566856"/>
                  <a:ext cx="34884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95" name="Ink 194">
                  <a:extLst>
                    <a:ext uri="{FF2B5EF4-FFF2-40B4-BE49-F238E27FC236}">
                      <a16:creationId xmlns:a16="http://schemas.microsoft.com/office/drawing/2014/main" id="{A46339A5-F9D3-836E-2107-93AE8F39810C}"/>
                    </a:ext>
                  </a:extLst>
                </p14:cNvPr>
                <p14:cNvContentPartPr/>
                <p14:nvPr/>
              </p14:nvContentPartPr>
              <p14:xfrm>
                <a:off x="3668457" y="4146376"/>
                <a:ext cx="1574640" cy="167400"/>
              </p14:xfrm>
            </p:contentPart>
          </mc:Choice>
          <mc:Fallback xmlns="">
            <p:pic>
              <p:nvPicPr>
                <p:cNvPr id="195" name="Ink 194">
                  <a:extLst>
                    <a:ext uri="{FF2B5EF4-FFF2-40B4-BE49-F238E27FC236}">
                      <a16:creationId xmlns:a16="http://schemas.microsoft.com/office/drawing/2014/main" id="{A46339A5-F9D3-836E-2107-93AE8F39810C}"/>
                    </a:ext>
                  </a:extLst>
                </p:cNvPr>
                <p:cNvPicPr/>
                <p:nvPr/>
              </p:nvPicPr>
              <p:blipFill>
                <a:blip r:embed="rId166"/>
                <a:stretch>
                  <a:fillRect/>
                </a:stretch>
              </p:blipFill>
              <p:spPr>
                <a:xfrm>
                  <a:off x="3650817" y="4128376"/>
                  <a:ext cx="16102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96" name="Ink 195">
                  <a:extLst>
                    <a:ext uri="{FF2B5EF4-FFF2-40B4-BE49-F238E27FC236}">
                      <a16:creationId xmlns:a16="http://schemas.microsoft.com/office/drawing/2014/main" id="{4B2CB757-4BEA-92F7-7312-FFFA30229EF4}"/>
                    </a:ext>
                  </a:extLst>
                </p14:cNvPr>
                <p14:cNvContentPartPr/>
                <p14:nvPr/>
              </p14:nvContentPartPr>
              <p14:xfrm>
                <a:off x="3629217" y="4138096"/>
                <a:ext cx="1715040" cy="897120"/>
              </p14:xfrm>
            </p:contentPart>
          </mc:Choice>
          <mc:Fallback xmlns="">
            <p:pic>
              <p:nvPicPr>
                <p:cNvPr id="196" name="Ink 195">
                  <a:extLst>
                    <a:ext uri="{FF2B5EF4-FFF2-40B4-BE49-F238E27FC236}">
                      <a16:creationId xmlns:a16="http://schemas.microsoft.com/office/drawing/2014/main" id="{4B2CB757-4BEA-92F7-7312-FFFA30229EF4}"/>
                    </a:ext>
                  </a:extLst>
                </p:cNvPr>
                <p:cNvPicPr/>
                <p:nvPr/>
              </p:nvPicPr>
              <p:blipFill>
                <a:blip r:embed="rId168"/>
                <a:stretch>
                  <a:fillRect/>
                </a:stretch>
              </p:blipFill>
              <p:spPr>
                <a:xfrm>
                  <a:off x="3611577" y="4120096"/>
                  <a:ext cx="1750680" cy="932760"/>
                </a:xfrm>
                <a:prstGeom prst="rect">
                  <a:avLst/>
                </a:prstGeom>
              </p:spPr>
            </p:pic>
          </mc:Fallback>
        </mc:AlternateContent>
      </p:grpSp>
      <mc:AlternateContent xmlns:mc="http://schemas.openxmlformats.org/markup-compatibility/2006" xmlns:a14="http://schemas.microsoft.com/office/drawing/2010/main">
        <mc:Choice Requires="a14">
          <p:graphicFrame>
            <p:nvGraphicFramePr>
              <p:cNvPr id="197" name="Table 3">
                <a:extLst>
                  <a:ext uri="{FF2B5EF4-FFF2-40B4-BE49-F238E27FC236}">
                    <a16:creationId xmlns:a16="http://schemas.microsoft.com/office/drawing/2014/main" id="{BB1B43B7-8E30-E58B-2DA8-52D6C75F954C}"/>
                  </a:ext>
                </a:extLst>
              </p:cNvPr>
              <p:cNvGraphicFramePr>
                <a:graphicFrameLocks noGrp="1"/>
              </p:cNvGraphicFramePr>
              <p:nvPr/>
            </p:nvGraphicFramePr>
            <p:xfrm>
              <a:off x="5636436" y="2989037"/>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pPr algn="ctr"/>
                          <a:r>
                            <a:rPr lang="en-GB" sz="1400"/>
                            <a:t>Height (</a:t>
                          </a:r>
                          <a14:m>
                            <m:oMath xmlns:m="http://schemas.openxmlformats.org/officeDocument/2006/math">
                              <m:r>
                                <a:rPr lang="en-GB" sz="1400" b="1" i="1" smtClean="0">
                                  <a:latin typeface="Cambria Math" panose="02040503050406030204" pitchFamily="18" charset="0"/>
                                </a:rPr>
                                <m:t>𝒙</m:t>
                              </m:r>
                            </m:oMath>
                          </a14:m>
                          <a:r>
                            <a:rPr lang="en-GB" sz="1400"/>
                            <a:t> mm)</a:t>
                          </a:r>
                        </a:p>
                      </a:txBody>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10&lt;</m:t>
                                </m:r>
                                <m:r>
                                  <a:rPr lang="en-GB" sz="1600" b="0" i="1" smtClean="0">
                                    <a:latin typeface="Cambria Math" panose="02040503050406030204" pitchFamily="18" charset="0"/>
                                  </a:rPr>
                                  <m:t>𝑥</m:t>
                                </m:r>
                                <m:r>
                                  <a:rPr lang="en-GB" sz="1600" b="0" i="1" smtClean="0">
                                    <a:latin typeface="Cambria Math" panose="02040503050406030204" pitchFamily="18" charset="0"/>
                                  </a:rPr>
                                  <m:t>≤30</m:t>
                                </m:r>
                              </m:oMath>
                            </m:oMathPara>
                          </a14:m>
                          <a:endParaRPr lang="en-GB" sz="1600"/>
                        </a:p>
                      </a:txBody>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30&lt;</m:t>
                                </m:r>
                                <m:r>
                                  <a:rPr lang="en-GB" sz="1600" b="0" i="1" smtClean="0">
                                    <a:latin typeface="Cambria Math" panose="02040503050406030204" pitchFamily="18" charset="0"/>
                                  </a:rPr>
                                  <m:t>𝑥</m:t>
                                </m:r>
                                <m:r>
                                  <a:rPr lang="en-GB" sz="1600" b="0" i="1" smtClean="0">
                                    <a:latin typeface="Cambria Math" panose="02040503050406030204" pitchFamily="18" charset="0"/>
                                  </a:rPr>
                                  <m:t>≤40</m:t>
                                </m:r>
                              </m:oMath>
                            </m:oMathPara>
                          </a14:m>
                          <a:endParaRPr lang="en-GB" sz="1600"/>
                        </a:p>
                      </a:txBody>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40&lt;</m:t>
                                </m:r>
                                <m:r>
                                  <a:rPr lang="en-GB" sz="1600" b="0" i="1" smtClean="0">
                                    <a:latin typeface="Cambria Math" panose="02040503050406030204" pitchFamily="18" charset="0"/>
                                  </a:rPr>
                                  <m:t>𝑥</m:t>
                                </m:r>
                                <m:r>
                                  <a:rPr lang="en-GB" sz="1600" b="0" i="1" smtClean="0">
                                    <a:latin typeface="Cambria Math" panose="02040503050406030204" pitchFamily="18" charset="0"/>
                                  </a:rPr>
                                  <m:t>≤80</m:t>
                                </m:r>
                              </m:oMath>
                            </m:oMathPara>
                          </a14:m>
                          <a:endParaRPr lang="en-GB" sz="1600"/>
                        </a:p>
                      </a:txBody>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Choice>
        <mc:Fallback xmlns="">
          <p:graphicFrame>
            <p:nvGraphicFramePr>
              <p:cNvPr id="197" name="Table 3">
                <a:extLst>
                  <a:ext uri="{FF2B5EF4-FFF2-40B4-BE49-F238E27FC236}">
                    <a16:creationId xmlns:a16="http://schemas.microsoft.com/office/drawing/2014/main" id="{BB1B43B7-8E30-E58B-2DA8-52D6C75F954C}"/>
                  </a:ext>
                </a:extLst>
              </p:cNvPr>
              <p:cNvGraphicFramePr>
                <a:graphicFrameLocks noGrp="1"/>
              </p:cNvGraphicFramePr>
              <p:nvPr>
                <p:extLst>
                  <p:ext uri="{D42A27DB-BD31-4B8C-83A1-F6EECF244321}">
                    <p14:modId xmlns:p14="http://schemas.microsoft.com/office/powerpoint/2010/main" val="559312771"/>
                  </p:ext>
                </p:extLst>
              </p:nvPr>
            </p:nvGraphicFramePr>
            <p:xfrm>
              <a:off x="5636436" y="2989037"/>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endParaRPr lang="en-US"/>
                        </a:p>
                      </a:txBody>
                      <a:tcPr>
                        <a:blipFill>
                          <a:blip r:embed="rId169"/>
                          <a:stretch>
                            <a:fillRect l="-373" t="-1639" r="-105970" b="-311475"/>
                          </a:stretch>
                        </a:blipFill>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endParaRPr lang="en-US"/>
                        </a:p>
                      </a:txBody>
                      <a:tcPr>
                        <a:blipFill>
                          <a:blip r:embed="rId169"/>
                          <a:stretch>
                            <a:fillRect l="-373" t="-101639" r="-105970" b="-211475"/>
                          </a:stretch>
                        </a:blipFill>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endParaRPr lang="en-US"/>
                        </a:p>
                      </a:txBody>
                      <a:tcPr>
                        <a:blipFill>
                          <a:blip r:embed="rId169"/>
                          <a:stretch>
                            <a:fillRect l="-373" t="-201639" r="-105970" b="-111475"/>
                          </a:stretch>
                        </a:blipFill>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endParaRPr lang="en-US"/>
                        </a:p>
                      </a:txBody>
                      <a:tcPr>
                        <a:blipFill>
                          <a:blip r:embed="rId169"/>
                          <a:stretch>
                            <a:fillRect l="-373" t="-301639" r="-105970" b="-11475"/>
                          </a:stretch>
                        </a:blipFill>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Fallback>
      </mc:AlternateContent>
    </p:spTree>
    <p:extLst>
      <p:ext uri="{BB962C8B-B14F-4D97-AF65-F5344CB8AC3E}">
        <p14:creationId xmlns:p14="http://schemas.microsoft.com/office/powerpoint/2010/main" val="4263508444"/>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75BF6DF-3E02-FD16-221A-C39BC7A7A5C8}"/>
              </a:ext>
            </a:extLst>
          </p:cNvPr>
          <p:cNvSpPr txBox="1"/>
          <p:nvPr/>
        </p:nvSpPr>
        <p:spPr>
          <a:xfrm>
            <a:off x="875948" y="600464"/>
            <a:ext cx="3555400" cy="3293209"/>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estimate for the mean height</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40 seconds.</a:t>
            </a:r>
          </a:p>
        </p:txBody>
      </p:sp>
      <mc:AlternateContent xmlns:mc="http://schemas.openxmlformats.org/markup-compatibility/2006" xmlns:a14="http://schemas.microsoft.com/office/drawing/2010/main">
        <mc:Choice Requires="a14">
          <p:graphicFrame>
            <p:nvGraphicFramePr>
              <p:cNvPr id="7" name="Table 3">
                <a:extLst>
                  <a:ext uri="{FF2B5EF4-FFF2-40B4-BE49-F238E27FC236}">
                    <a16:creationId xmlns:a16="http://schemas.microsoft.com/office/drawing/2014/main" id="{EF356000-C8FC-3FD2-C9EB-3A43682D1D62}"/>
                  </a:ext>
                </a:extLst>
              </p:cNvPr>
              <p:cNvGraphicFramePr>
                <a:graphicFrameLocks noGrp="1"/>
              </p:cNvGraphicFramePr>
              <p:nvPr/>
            </p:nvGraphicFramePr>
            <p:xfrm>
              <a:off x="1004801" y="1334171"/>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pPr algn="ctr"/>
                          <a:r>
                            <a:rPr lang="en-GB" sz="1400"/>
                            <a:t>Height (</a:t>
                          </a:r>
                          <a14:m>
                            <m:oMath xmlns:m="http://schemas.openxmlformats.org/officeDocument/2006/math">
                              <m:r>
                                <a:rPr lang="en-GB" sz="1400" b="1" i="1" smtClean="0">
                                  <a:latin typeface="Cambria Math" panose="02040503050406030204" pitchFamily="18" charset="0"/>
                                </a:rPr>
                                <m:t>𝒙</m:t>
                              </m:r>
                            </m:oMath>
                          </a14:m>
                          <a:r>
                            <a:rPr lang="en-GB" sz="1400"/>
                            <a:t> mm)</a:t>
                          </a:r>
                        </a:p>
                      </a:txBody>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10&lt;</m:t>
                                </m:r>
                                <m:r>
                                  <a:rPr lang="en-GB" sz="1600" b="0" i="1" smtClean="0">
                                    <a:latin typeface="Cambria Math" panose="02040503050406030204" pitchFamily="18" charset="0"/>
                                  </a:rPr>
                                  <m:t>𝑥</m:t>
                                </m:r>
                                <m:r>
                                  <a:rPr lang="en-GB" sz="1600" b="0" i="1" smtClean="0">
                                    <a:latin typeface="Cambria Math" panose="02040503050406030204" pitchFamily="18" charset="0"/>
                                  </a:rPr>
                                  <m:t>≤30</m:t>
                                </m:r>
                              </m:oMath>
                            </m:oMathPara>
                          </a14:m>
                          <a:endParaRPr lang="en-GB" sz="1600"/>
                        </a:p>
                      </a:txBody>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30&lt;</m:t>
                                </m:r>
                                <m:r>
                                  <a:rPr lang="en-GB" sz="1600" b="0" i="1" smtClean="0">
                                    <a:latin typeface="Cambria Math" panose="02040503050406030204" pitchFamily="18" charset="0"/>
                                  </a:rPr>
                                  <m:t>𝑥</m:t>
                                </m:r>
                                <m:r>
                                  <a:rPr lang="en-GB" sz="1600" b="0" i="1" smtClean="0">
                                    <a:latin typeface="Cambria Math" panose="02040503050406030204" pitchFamily="18" charset="0"/>
                                  </a:rPr>
                                  <m:t>≤40</m:t>
                                </m:r>
                              </m:oMath>
                            </m:oMathPara>
                          </a14:m>
                          <a:endParaRPr lang="en-GB" sz="1600"/>
                        </a:p>
                      </a:txBody>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40&lt;</m:t>
                                </m:r>
                                <m:r>
                                  <a:rPr lang="en-GB" sz="1600" b="0" i="1" smtClean="0">
                                    <a:latin typeface="Cambria Math" panose="02040503050406030204" pitchFamily="18" charset="0"/>
                                  </a:rPr>
                                  <m:t>𝑥</m:t>
                                </m:r>
                                <m:r>
                                  <a:rPr lang="en-GB" sz="1600" b="0" i="1" smtClean="0">
                                    <a:latin typeface="Cambria Math" panose="02040503050406030204" pitchFamily="18" charset="0"/>
                                  </a:rPr>
                                  <m:t>≤80</m:t>
                                </m:r>
                              </m:oMath>
                            </m:oMathPara>
                          </a14:m>
                          <a:endParaRPr lang="en-GB" sz="1600"/>
                        </a:p>
                      </a:txBody>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Choice>
        <mc:Fallback xmlns="">
          <p:graphicFrame>
            <p:nvGraphicFramePr>
              <p:cNvPr id="7" name="Table 3">
                <a:extLst>
                  <a:ext uri="{FF2B5EF4-FFF2-40B4-BE49-F238E27FC236}">
                    <a16:creationId xmlns:a16="http://schemas.microsoft.com/office/drawing/2014/main" id="{EF356000-C8FC-3FD2-C9EB-3A43682D1D62}"/>
                  </a:ext>
                </a:extLst>
              </p:cNvPr>
              <p:cNvGraphicFramePr>
                <a:graphicFrameLocks noGrp="1"/>
              </p:cNvGraphicFramePr>
              <p:nvPr>
                <p:extLst>
                  <p:ext uri="{D42A27DB-BD31-4B8C-83A1-F6EECF244321}">
                    <p14:modId xmlns:p14="http://schemas.microsoft.com/office/powerpoint/2010/main" val="395927263"/>
                  </p:ext>
                </p:extLst>
              </p:nvPr>
            </p:nvGraphicFramePr>
            <p:xfrm>
              <a:off x="1004801" y="1334171"/>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73" t="-1639" r="-105970" b="-311475"/>
                          </a:stretch>
                        </a:blipFill>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endParaRPr lang="en-US"/>
                        </a:p>
                      </a:txBody>
                      <a:tcPr>
                        <a:blipFill>
                          <a:blip r:embed="rId2"/>
                          <a:stretch>
                            <a:fillRect l="-373" t="-100000" r="-105970" b="-206452"/>
                          </a:stretch>
                        </a:blipFill>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endParaRPr lang="en-US"/>
                        </a:p>
                      </a:txBody>
                      <a:tcPr>
                        <a:blipFill>
                          <a:blip r:embed="rId2"/>
                          <a:stretch>
                            <a:fillRect l="-373" t="-203279" r="-105970" b="-109836"/>
                          </a:stretch>
                        </a:blipFill>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endParaRPr lang="en-US"/>
                        </a:p>
                      </a:txBody>
                      <a:tcPr>
                        <a:blipFill>
                          <a:blip r:embed="rId2"/>
                          <a:stretch>
                            <a:fillRect l="-373" t="-303279" r="-105970" b="-9836"/>
                          </a:stretch>
                        </a:blipFill>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Fallback>
      </mc:AlternateContent>
    </p:spTree>
    <p:extLst>
      <p:ext uri="{BB962C8B-B14F-4D97-AF65-F5344CB8AC3E}">
        <p14:creationId xmlns:p14="http://schemas.microsoft.com/office/powerpoint/2010/main" val="3487258905"/>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75BF6DF-3E02-FD16-221A-C39BC7A7A5C8}"/>
              </a:ext>
            </a:extLst>
          </p:cNvPr>
          <p:cNvSpPr txBox="1"/>
          <p:nvPr/>
        </p:nvSpPr>
        <p:spPr>
          <a:xfrm>
            <a:off x="875948" y="600464"/>
            <a:ext cx="3555400" cy="3293209"/>
          </a:xfrm>
          <a:prstGeom prst="rect">
            <a:avLst/>
          </a:prstGeom>
          <a:noFill/>
          <a:ln>
            <a:solidFill>
              <a:schemeClr val="tx1"/>
            </a:solidFill>
          </a:ln>
        </p:spPr>
        <p:txBody>
          <a:bodyPr wrap="square" rtlCol="0">
            <a:spAutoFit/>
          </a:bodyPr>
          <a:lstStyle/>
          <a:p>
            <a:r>
              <a:rPr lang="en-GB" sz="1600" b="1"/>
              <a:t>Your turn</a:t>
            </a:r>
            <a:endParaRPr lang="en-GB" sz="1600"/>
          </a:p>
          <a:p>
            <a:r>
              <a:rPr lang="en-GB" sz="1600"/>
              <a:t>a) Find the estimate for the mean height</a:t>
            </a:r>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endParaRPr lang="en-GB" sz="1600"/>
          </a:p>
          <a:p>
            <a:r>
              <a:rPr lang="en-GB" sz="1600"/>
              <a:t>b) Make your own similar question, with an answer of 40 seconds.</a:t>
            </a:r>
          </a:p>
        </p:txBody>
      </p:sp>
      <mc:AlternateContent xmlns:mc="http://schemas.openxmlformats.org/markup-compatibility/2006" xmlns:a14="http://schemas.microsoft.com/office/drawing/2010/main">
        <mc:Choice Requires="a14">
          <p:graphicFrame>
            <p:nvGraphicFramePr>
              <p:cNvPr id="7" name="Table 3">
                <a:extLst>
                  <a:ext uri="{FF2B5EF4-FFF2-40B4-BE49-F238E27FC236}">
                    <a16:creationId xmlns:a16="http://schemas.microsoft.com/office/drawing/2014/main" id="{EF356000-C8FC-3FD2-C9EB-3A43682D1D62}"/>
                  </a:ext>
                </a:extLst>
              </p:cNvPr>
              <p:cNvGraphicFramePr>
                <a:graphicFrameLocks noGrp="1"/>
              </p:cNvGraphicFramePr>
              <p:nvPr/>
            </p:nvGraphicFramePr>
            <p:xfrm>
              <a:off x="1004801" y="1334171"/>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pPr algn="ctr"/>
                          <a:r>
                            <a:rPr lang="en-GB" sz="1400"/>
                            <a:t>Height (</a:t>
                          </a:r>
                          <a14:m>
                            <m:oMath xmlns:m="http://schemas.openxmlformats.org/officeDocument/2006/math">
                              <m:r>
                                <a:rPr lang="en-GB" sz="1400" b="1" i="1" smtClean="0">
                                  <a:latin typeface="Cambria Math" panose="02040503050406030204" pitchFamily="18" charset="0"/>
                                </a:rPr>
                                <m:t>𝒙</m:t>
                              </m:r>
                            </m:oMath>
                          </a14:m>
                          <a:r>
                            <a:rPr lang="en-GB" sz="1400"/>
                            <a:t> mm)</a:t>
                          </a:r>
                        </a:p>
                      </a:txBody>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10&lt;</m:t>
                                </m:r>
                                <m:r>
                                  <a:rPr lang="en-GB" sz="1600" b="0" i="1" smtClean="0">
                                    <a:latin typeface="Cambria Math" panose="02040503050406030204" pitchFamily="18" charset="0"/>
                                  </a:rPr>
                                  <m:t>𝑥</m:t>
                                </m:r>
                                <m:r>
                                  <a:rPr lang="en-GB" sz="1600" b="0" i="1" smtClean="0">
                                    <a:latin typeface="Cambria Math" panose="02040503050406030204" pitchFamily="18" charset="0"/>
                                  </a:rPr>
                                  <m:t>≤30</m:t>
                                </m:r>
                              </m:oMath>
                            </m:oMathPara>
                          </a14:m>
                          <a:endParaRPr lang="en-GB" sz="1600"/>
                        </a:p>
                      </a:txBody>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30&lt;</m:t>
                                </m:r>
                                <m:r>
                                  <a:rPr lang="en-GB" sz="1600" b="0" i="1" smtClean="0">
                                    <a:latin typeface="Cambria Math" panose="02040503050406030204" pitchFamily="18" charset="0"/>
                                  </a:rPr>
                                  <m:t>𝑥</m:t>
                                </m:r>
                                <m:r>
                                  <a:rPr lang="en-GB" sz="1600" b="0" i="1" smtClean="0">
                                    <a:latin typeface="Cambria Math" panose="02040503050406030204" pitchFamily="18" charset="0"/>
                                  </a:rPr>
                                  <m:t>≤40</m:t>
                                </m:r>
                              </m:oMath>
                            </m:oMathPara>
                          </a14:m>
                          <a:endParaRPr lang="en-GB" sz="1600"/>
                        </a:p>
                      </a:txBody>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pPr algn="ctr"/>
                          <a14:m>
                            <m:oMathPara xmlns:m="http://schemas.openxmlformats.org/officeDocument/2006/math">
                              <m:oMathParaPr>
                                <m:jc m:val="centerGroup"/>
                              </m:oMathParaPr>
                              <m:oMath xmlns:m="http://schemas.openxmlformats.org/officeDocument/2006/math">
                                <m:r>
                                  <a:rPr lang="en-GB" sz="1600" b="0" i="1" smtClean="0">
                                    <a:latin typeface="Cambria Math" panose="02040503050406030204" pitchFamily="18" charset="0"/>
                                  </a:rPr>
                                  <m:t>40&lt;</m:t>
                                </m:r>
                                <m:r>
                                  <a:rPr lang="en-GB" sz="1600" b="0" i="1" smtClean="0">
                                    <a:latin typeface="Cambria Math" panose="02040503050406030204" pitchFamily="18" charset="0"/>
                                  </a:rPr>
                                  <m:t>𝑥</m:t>
                                </m:r>
                                <m:r>
                                  <a:rPr lang="en-GB" sz="1600" b="0" i="1" smtClean="0">
                                    <a:latin typeface="Cambria Math" panose="02040503050406030204" pitchFamily="18" charset="0"/>
                                  </a:rPr>
                                  <m:t>≤80</m:t>
                                </m:r>
                              </m:oMath>
                            </m:oMathPara>
                          </a14:m>
                          <a:endParaRPr lang="en-GB" sz="1600"/>
                        </a:p>
                      </a:txBody>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Choice>
        <mc:Fallback xmlns="">
          <p:graphicFrame>
            <p:nvGraphicFramePr>
              <p:cNvPr id="7" name="Table 3">
                <a:extLst>
                  <a:ext uri="{FF2B5EF4-FFF2-40B4-BE49-F238E27FC236}">
                    <a16:creationId xmlns:a16="http://schemas.microsoft.com/office/drawing/2014/main" id="{EF356000-C8FC-3FD2-C9EB-3A43682D1D62}"/>
                  </a:ext>
                </a:extLst>
              </p:cNvPr>
              <p:cNvGraphicFramePr>
                <a:graphicFrameLocks noGrp="1"/>
              </p:cNvGraphicFramePr>
              <p:nvPr/>
            </p:nvGraphicFramePr>
            <p:xfrm>
              <a:off x="1004801" y="1334171"/>
              <a:ext cx="3336980" cy="1483360"/>
            </p:xfrm>
            <a:graphic>
              <a:graphicData uri="http://schemas.openxmlformats.org/drawingml/2006/table">
                <a:tbl>
                  <a:tblPr firstRow="1" bandRow="1">
                    <a:tableStyleId>{8799B23B-EC83-4686-B30A-512413B5E67A}</a:tableStyleId>
                  </a:tblPr>
                  <a:tblGrid>
                    <a:gridCol w="1629040">
                      <a:extLst>
                        <a:ext uri="{9D8B030D-6E8A-4147-A177-3AD203B41FA5}">
                          <a16:colId xmlns:a16="http://schemas.microsoft.com/office/drawing/2014/main" val="2341064695"/>
                        </a:ext>
                      </a:extLst>
                    </a:gridCol>
                    <a:gridCol w="571500">
                      <a:extLst>
                        <a:ext uri="{9D8B030D-6E8A-4147-A177-3AD203B41FA5}">
                          <a16:colId xmlns:a16="http://schemas.microsoft.com/office/drawing/2014/main" val="196641564"/>
                        </a:ext>
                      </a:extLst>
                    </a:gridCol>
                    <a:gridCol w="521804">
                      <a:extLst>
                        <a:ext uri="{9D8B030D-6E8A-4147-A177-3AD203B41FA5}">
                          <a16:colId xmlns:a16="http://schemas.microsoft.com/office/drawing/2014/main" val="1094569899"/>
                        </a:ext>
                      </a:extLst>
                    </a:gridCol>
                    <a:gridCol w="614636">
                      <a:extLst>
                        <a:ext uri="{9D8B030D-6E8A-4147-A177-3AD203B41FA5}">
                          <a16:colId xmlns:a16="http://schemas.microsoft.com/office/drawing/2014/main" val="2597559671"/>
                        </a:ext>
                      </a:extLst>
                    </a:gridCol>
                  </a:tblGrid>
                  <a:tr h="370840">
                    <a:tc>
                      <a:txBody>
                        <a:bodyPr/>
                        <a:lstStyle/>
                        <a:p>
                          <a:endParaRPr lang="en-US"/>
                        </a:p>
                      </a:txBody>
                      <a:tcPr>
                        <a:blipFill>
                          <a:blip r:embed="rId2"/>
                          <a:stretch>
                            <a:fillRect l="-373" t="-1639" r="-105970" b="-311475"/>
                          </a:stretch>
                        </a:blipFill>
                      </a:tcPr>
                    </a:tc>
                    <a:tc>
                      <a:txBody>
                        <a:bodyPr/>
                        <a:lstStyle/>
                        <a:p>
                          <a:pPr algn="ctr"/>
                          <a:r>
                            <a:rPr lang="en-GB" sz="1400"/>
                            <a:t>Freq.</a:t>
                          </a:r>
                        </a:p>
                      </a:txBody>
                      <a:tcPr/>
                    </a:tc>
                    <a:tc>
                      <a:txBody>
                        <a:bodyPr/>
                        <a:lstStyle/>
                        <a:p>
                          <a:pPr algn="ctr"/>
                          <a:endParaRPr lang="en-GB" sz="1400"/>
                        </a:p>
                      </a:txBody>
                      <a:tcPr/>
                    </a:tc>
                    <a:tc>
                      <a:txBody>
                        <a:bodyPr/>
                        <a:lstStyle/>
                        <a:p>
                          <a:pPr algn="ctr"/>
                          <a:endParaRPr lang="en-GB" sz="1400"/>
                        </a:p>
                      </a:txBody>
                      <a:tcPr/>
                    </a:tc>
                    <a:extLst>
                      <a:ext uri="{0D108BD9-81ED-4DB2-BD59-A6C34878D82A}">
                        <a16:rowId xmlns:a16="http://schemas.microsoft.com/office/drawing/2014/main" val="1557355253"/>
                      </a:ext>
                    </a:extLst>
                  </a:tr>
                  <a:tr h="370840">
                    <a:tc>
                      <a:txBody>
                        <a:bodyPr/>
                        <a:lstStyle/>
                        <a:p>
                          <a:endParaRPr lang="en-US"/>
                        </a:p>
                      </a:txBody>
                      <a:tcPr>
                        <a:blipFill>
                          <a:blip r:embed="rId2"/>
                          <a:stretch>
                            <a:fillRect l="-373" t="-100000" r="-105970" b="-206452"/>
                          </a:stretch>
                        </a:blipFill>
                      </a:tcPr>
                    </a:tc>
                    <a:tc>
                      <a:txBody>
                        <a:bodyPr/>
                        <a:lstStyle/>
                        <a:p>
                          <a:pPr algn="ctr"/>
                          <a:r>
                            <a:rPr lang="en-GB" sz="1600"/>
                            <a:t>4</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124511214"/>
                      </a:ext>
                    </a:extLst>
                  </a:tr>
                  <a:tr h="370840">
                    <a:tc>
                      <a:txBody>
                        <a:bodyPr/>
                        <a:lstStyle/>
                        <a:p>
                          <a:endParaRPr lang="en-US"/>
                        </a:p>
                      </a:txBody>
                      <a:tcPr>
                        <a:blipFill>
                          <a:blip r:embed="rId2"/>
                          <a:stretch>
                            <a:fillRect l="-373" t="-203279" r="-105970" b="-109836"/>
                          </a:stretch>
                        </a:blipFill>
                      </a:tcPr>
                    </a:tc>
                    <a:tc>
                      <a:txBody>
                        <a:bodyPr/>
                        <a:lstStyle/>
                        <a:p>
                          <a:pPr algn="ctr"/>
                          <a:r>
                            <a:rPr lang="en-GB" sz="1600"/>
                            <a:t>2</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394400397"/>
                      </a:ext>
                    </a:extLst>
                  </a:tr>
                  <a:tr h="370840">
                    <a:tc>
                      <a:txBody>
                        <a:bodyPr/>
                        <a:lstStyle/>
                        <a:p>
                          <a:endParaRPr lang="en-US"/>
                        </a:p>
                      </a:txBody>
                      <a:tcPr>
                        <a:blipFill>
                          <a:blip r:embed="rId2"/>
                          <a:stretch>
                            <a:fillRect l="-373" t="-303279" r="-105970" b="-9836"/>
                          </a:stretch>
                        </a:blipFill>
                      </a:tcPr>
                    </a:tc>
                    <a:tc>
                      <a:txBody>
                        <a:bodyPr/>
                        <a:lstStyle/>
                        <a:p>
                          <a:pPr algn="ctr"/>
                          <a:r>
                            <a:rPr lang="en-GB" sz="1600"/>
                            <a:t>8</a:t>
                          </a:r>
                        </a:p>
                      </a:txBody>
                      <a:tcPr/>
                    </a:tc>
                    <a:tc>
                      <a:txBody>
                        <a:bodyPr/>
                        <a:lstStyle/>
                        <a:p>
                          <a:pPr algn="ctr"/>
                          <a:endParaRPr lang="en-GB" sz="1600"/>
                        </a:p>
                      </a:txBody>
                      <a:tcPr/>
                    </a:tc>
                    <a:tc>
                      <a:txBody>
                        <a:bodyPr/>
                        <a:lstStyle/>
                        <a:p>
                          <a:pPr algn="ctr"/>
                          <a:endParaRPr lang="en-GB" sz="1600"/>
                        </a:p>
                      </a:txBody>
                      <a:tcPr/>
                    </a:tc>
                    <a:extLst>
                      <a:ext uri="{0D108BD9-81ED-4DB2-BD59-A6C34878D82A}">
                        <a16:rowId xmlns:a16="http://schemas.microsoft.com/office/drawing/2014/main" val="2103238392"/>
                      </a:ext>
                    </a:extLst>
                  </a:tr>
                </a:tbl>
              </a:graphicData>
            </a:graphic>
          </p:graphicFrame>
        </mc:Fallback>
      </mc:AlternateContent>
      <p:grpSp>
        <p:nvGrpSpPr>
          <p:cNvPr id="8" name="Group 7">
            <a:extLst>
              <a:ext uri="{FF2B5EF4-FFF2-40B4-BE49-F238E27FC236}">
                <a16:creationId xmlns:a16="http://schemas.microsoft.com/office/drawing/2014/main" id="{E9E2DDF5-B37D-E69D-4CE4-3E768F2AB3DF}"/>
              </a:ext>
            </a:extLst>
          </p:cNvPr>
          <p:cNvGrpSpPr/>
          <p:nvPr/>
        </p:nvGrpSpPr>
        <p:grpSpPr>
          <a:xfrm>
            <a:off x="3323577" y="1786936"/>
            <a:ext cx="322200" cy="174240"/>
            <a:chOff x="3323577" y="1786936"/>
            <a:chExt cx="322200" cy="17424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8EEA20CC-0BA0-CB37-E1D6-42430BCB17B0}"/>
                    </a:ext>
                  </a:extLst>
                </p14:cNvPr>
                <p14:cNvContentPartPr/>
                <p14:nvPr/>
              </p14:nvContentPartPr>
              <p14:xfrm>
                <a:off x="3323577" y="1786936"/>
                <a:ext cx="119520" cy="174240"/>
              </p14:xfrm>
            </p:contentPart>
          </mc:Choice>
          <mc:Fallback xmlns="">
            <p:pic>
              <p:nvPicPr>
                <p:cNvPr id="2" name="Ink 1">
                  <a:extLst>
                    <a:ext uri="{FF2B5EF4-FFF2-40B4-BE49-F238E27FC236}">
                      <a16:creationId xmlns:a16="http://schemas.microsoft.com/office/drawing/2014/main" id="{8EEA20CC-0BA0-CB37-E1D6-42430BCB17B0}"/>
                    </a:ext>
                  </a:extLst>
                </p:cNvPr>
                <p:cNvPicPr/>
                <p:nvPr/>
              </p:nvPicPr>
              <p:blipFill>
                <a:blip r:embed="rId4"/>
                <a:stretch>
                  <a:fillRect/>
                </a:stretch>
              </p:blipFill>
              <p:spPr>
                <a:xfrm>
                  <a:off x="3305577" y="1768936"/>
                  <a:ext cx="15516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142D940A-5E46-7A47-F5AC-AA0A0FABE46D}"/>
                    </a:ext>
                  </a:extLst>
                </p14:cNvPr>
                <p14:cNvContentPartPr/>
                <p14:nvPr/>
              </p14:nvContentPartPr>
              <p14:xfrm>
                <a:off x="3504657" y="1805656"/>
                <a:ext cx="141120" cy="132480"/>
              </p14:xfrm>
            </p:contentPart>
          </mc:Choice>
          <mc:Fallback xmlns="">
            <p:pic>
              <p:nvPicPr>
                <p:cNvPr id="3" name="Ink 2">
                  <a:extLst>
                    <a:ext uri="{FF2B5EF4-FFF2-40B4-BE49-F238E27FC236}">
                      <a16:creationId xmlns:a16="http://schemas.microsoft.com/office/drawing/2014/main" id="{142D940A-5E46-7A47-F5AC-AA0A0FABE46D}"/>
                    </a:ext>
                  </a:extLst>
                </p:cNvPr>
                <p:cNvPicPr/>
                <p:nvPr/>
              </p:nvPicPr>
              <p:blipFill>
                <a:blip r:embed="rId6"/>
                <a:stretch>
                  <a:fillRect/>
                </a:stretch>
              </p:blipFill>
              <p:spPr>
                <a:xfrm>
                  <a:off x="3486657" y="1788016"/>
                  <a:ext cx="176760" cy="168120"/>
                </a:xfrm>
                <a:prstGeom prst="rect">
                  <a:avLst/>
                </a:prstGeom>
              </p:spPr>
            </p:pic>
          </mc:Fallback>
        </mc:AlternateContent>
      </p:grpSp>
      <p:grpSp>
        <p:nvGrpSpPr>
          <p:cNvPr id="15" name="Group 14">
            <a:extLst>
              <a:ext uri="{FF2B5EF4-FFF2-40B4-BE49-F238E27FC236}">
                <a16:creationId xmlns:a16="http://schemas.microsoft.com/office/drawing/2014/main" id="{494849B0-D1EA-A324-9E20-879CE2CDACAE}"/>
              </a:ext>
            </a:extLst>
          </p:cNvPr>
          <p:cNvGrpSpPr/>
          <p:nvPr/>
        </p:nvGrpSpPr>
        <p:grpSpPr>
          <a:xfrm>
            <a:off x="3283977" y="2158816"/>
            <a:ext cx="376560" cy="208440"/>
            <a:chOff x="3283977" y="2158816"/>
            <a:chExt cx="376560" cy="208440"/>
          </a:xfrm>
        </p:grpSpPr>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2526678E-F1CE-6DFF-E862-A6203C824416}"/>
                    </a:ext>
                  </a:extLst>
                </p14:cNvPr>
                <p14:cNvContentPartPr/>
                <p14:nvPr/>
              </p14:nvContentPartPr>
              <p14:xfrm>
                <a:off x="3283977" y="2158816"/>
                <a:ext cx="99720" cy="206280"/>
              </p14:xfrm>
            </p:contentPart>
          </mc:Choice>
          <mc:Fallback xmlns="">
            <p:pic>
              <p:nvPicPr>
                <p:cNvPr id="9" name="Ink 8">
                  <a:extLst>
                    <a:ext uri="{FF2B5EF4-FFF2-40B4-BE49-F238E27FC236}">
                      <a16:creationId xmlns:a16="http://schemas.microsoft.com/office/drawing/2014/main" id="{2526678E-F1CE-6DFF-E862-A6203C824416}"/>
                    </a:ext>
                  </a:extLst>
                </p:cNvPr>
                <p:cNvPicPr/>
                <p:nvPr/>
              </p:nvPicPr>
              <p:blipFill>
                <a:blip r:embed="rId8"/>
                <a:stretch>
                  <a:fillRect/>
                </a:stretch>
              </p:blipFill>
              <p:spPr>
                <a:xfrm>
                  <a:off x="3265977" y="2140816"/>
                  <a:ext cx="135360" cy="24192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4AAC6E24-82B4-F352-08E3-8FBC4C4ACF72}"/>
                    </a:ext>
                  </a:extLst>
                </p14:cNvPr>
                <p14:cNvContentPartPr/>
                <p14:nvPr/>
              </p14:nvContentPartPr>
              <p14:xfrm>
                <a:off x="3472257" y="2201296"/>
                <a:ext cx="104760" cy="165960"/>
              </p14:xfrm>
            </p:contentPart>
          </mc:Choice>
          <mc:Fallback xmlns="">
            <p:pic>
              <p:nvPicPr>
                <p:cNvPr id="10" name="Ink 9">
                  <a:extLst>
                    <a:ext uri="{FF2B5EF4-FFF2-40B4-BE49-F238E27FC236}">
                      <a16:creationId xmlns:a16="http://schemas.microsoft.com/office/drawing/2014/main" id="{4AAC6E24-82B4-F352-08E3-8FBC4C4ACF72}"/>
                    </a:ext>
                  </a:extLst>
                </p:cNvPr>
                <p:cNvPicPr/>
                <p:nvPr/>
              </p:nvPicPr>
              <p:blipFill>
                <a:blip r:embed="rId10"/>
                <a:stretch>
                  <a:fillRect/>
                </a:stretch>
              </p:blipFill>
              <p:spPr>
                <a:xfrm>
                  <a:off x="3454257" y="2183296"/>
                  <a:ext cx="14040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1" name="Ink 10">
                  <a:extLst>
                    <a:ext uri="{FF2B5EF4-FFF2-40B4-BE49-F238E27FC236}">
                      <a16:creationId xmlns:a16="http://schemas.microsoft.com/office/drawing/2014/main" id="{CE0CFC1F-3398-F7E4-8C99-F928042A388C}"/>
                    </a:ext>
                  </a:extLst>
                </p14:cNvPr>
                <p14:cNvContentPartPr/>
                <p14:nvPr/>
              </p14:nvContentPartPr>
              <p14:xfrm>
                <a:off x="3492777" y="2166016"/>
                <a:ext cx="167760" cy="59040"/>
              </p14:xfrm>
            </p:contentPart>
          </mc:Choice>
          <mc:Fallback xmlns="">
            <p:pic>
              <p:nvPicPr>
                <p:cNvPr id="11" name="Ink 10">
                  <a:extLst>
                    <a:ext uri="{FF2B5EF4-FFF2-40B4-BE49-F238E27FC236}">
                      <a16:creationId xmlns:a16="http://schemas.microsoft.com/office/drawing/2014/main" id="{CE0CFC1F-3398-F7E4-8C99-F928042A388C}"/>
                    </a:ext>
                  </a:extLst>
                </p:cNvPr>
                <p:cNvPicPr/>
                <p:nvPr/>
              </p:nvPicPr>
              <p:blipFill>
                <a:blip r:embed="rId12"/>
                <a:stretch>
                  <a:fillRect/>
                </a:stretch>
              </p:blipFill>
              <p:spPr>
                <a:xfrm>
                  <a:off x="3474777" y="2148376"/>
                  <a:ext cx="203400" cy="94680"/>
                </a:xfrm>
                <a:prstGeom prst="rect">
                  <a:avLst/>
                </a:prstGeom>
              </p:spPr>
            </p:pic>
          </mc:Fallback>
        </mc:AlternateContent>
      </p:grpSp>
      <p:grpSp>
        <p:nvGrpSpPr>
          <p:cNvPr id="14" name="Group 13">
            <a:extLst>
              <a:ext uri="{FF2B5EF4-FFF2-40B4-BE49-F238E27FC236}">
                <a16:creationId xmlns:a16="http://schemas.microsoft.com/office/drawing/2014/main" id="{C6F00867-7F08-6986-CC31-E49C31C9EDA0}"/>
              </a:ext>
            </a:extLst>
          </p:cNvPr>
          <p:cNvGrpSpPr/>
          <p:nvPr/>
        </p:nvGrpSpPr>
        <p:grpSpPr>
          <a:xfrm>
            <a:off x="3310977" y="2525296"/>
            <a:ext cx="318960" cy="195480"/>
            <a:chOff x="3310977" y="2525296"/>
            <a:chExt cx="318960" cy="195480"/>
          </a:xfrm>
        </p:grpSpPr>
        <mc:AlternateContent xmlns:mc="http://schemas.openxmlformats.org/markup-compatibility/2006" xmlns:p14="http://schemas.microsoft.com/office/powerpoint/2010/main">
          <mc:Choice Requires="p14">
            <p:contentPart p14:bwMode="auto" r:id="rId13">
              <p14:nvContentPartPr>
                <p14:cNvPr id="12" name="Ink 11">
                  <a:extLst>
                    <a:ext uri="{FF2B5EF4-FFF2-40B4-BE49-F238E27FC236}">
                      <a16:creationId xmlns:a16="http://schemas.microsoft.com/office/drawing/2014/main" id="{4139D81D-A26C-655A-EE70-47EA84227CA3}"/>
                    </a:ext>
                  </a:extLst>
                </p14:cNvPr>
                <p14:cNvContentPartPr/>
                <p14:nvPr/>
              </p14:nvContentPartPr>
              <p14:xfrm>
                <a:off x="3310977" y="2525296"/>
                <a:ext cx="111600" cy="195480"/>
              </p14:xfrm>
            </p:contentPart>
          </mc:Choice>
          <mc:Fallback xmlns="">
            <p:pic>
              <p:nvPicPr>
                <p:cNvPr id="12" name="Ink 11">
                  <a:extLst>
                    <a:ext uri="{FF2B5EF4-FFF2-40B4-BE49-F238E27FC236}">
                      <a16:creationId xmlns:a16="http://schemas.microsoft.com/office/drawing/2014/main" id="{4139D81D-A26C-655A-EE70-47EA84227CA3}"/>
                    </a:ext>
                  </a:extLst>
                </p:cNvPr>
                <p:cNvPicPr/>
                <p:nvPr/>
              </p:nvPicPr>
              <p:blipFill>
                <a:blip r:embed="rId14"/>
                <a:stretch>
                  <a:fillRect/>
                </a:stretch>
              </p:blipFill>
              <p:spPr>
                <a:xfrm>
                  <a:off x="3293337" y="2507296"/>
                  <a:ext cx="14724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3" name="Ink 12">
                  <a:extLst>
                    <a:ext uri="{FF2B5EF4-FFF2-40B4-BE49-F238E27FC236}">
                      <a16:creationId xmlns:a16="http://schemas.microsoft.com/office/drawing/2014/main" id="{D0E9D330-0E36-BE62-FEB1-FD7EB75A749A}"/>
                    </a:ext>
                  </a:extLst>
                </p14:cNvPr>
                <p14:cNvContentPartPr/>
                <p14:nvPr/>
              </p14:nvContentPartPr>
              <p14:xfrm>
                <a:off x="3507177" y="2557336"/>
                <a:ext cx="122760" cy="136080"/>
              </p14:xfrm>
            </p:contentPart>
          </mc:Choice>
          <mc:Fallback xmlns="">
            <p:pic>
              <p:nvPicPr>
                <p:cNvPr id="13" name="Ink 12">
                  <a:extLst>
                    <a:ext uri="{FF2B5EF4-FFF2-40B4-BE49-F238E27FC236}">
                      <a16:creationId xmlns:a16="http://schemas.microsoft.com/office/drawing/2014/main" id="{D0E9D330-0E36-BE62-FEB1-FD7EB75A749A}"/>
                    </a:ext>
                  </a:extLst>
                </p:cNvPr>
                <p:cNvPicPr/>
                <p:nvPr/>
              </p:nvPicPr>
              <p:blipFill>
                <a:blip r:embed="rId16"/>
                <a:stretch>
                  <a:fillRect/>
                </a:stretch>
              </p:blipFill>
              <p:spPr>
                <a:xfrm>
                  <a:off x="3489537" y="2539336"/>
                  <a:ext cx="158400" cy="171720"/>
                </a:xfrm>
                <a:prstGeom prst="rect">
                  <a:avLst/>
                </a:prstGeom>
              </p:spPr>
            </p:pic>
          </mc:Fallback>
        </mc:AlternateContent>
      </p:grpSp>
      <p:grpSp>
        <p:nvGrpSpPr>
          <p:cNvPr id="18" name="Group 17">
            <a:extLst>
              <a:ext uri="{FF2B5EF4-FFF2-40B4-BE49-F238E27FC236}">
                <a16:creationId xmlns:a16="http://schemas.microsoft.com/office/drawing/2014/main" id="{A283A9F1-D2A6-1243-F444-B07FAB6C190F}"/>
              </a:ext>
            </a:extLst>
          </p:cNvPr>
          <p:cNvGrpSpPr/>
          <p:nvPr/>
        </p:nvGrpSpPr>
        <p:grpSpPr>
          <a:xfrm>
            <a:off x="3895977" y="1783336"/>
            <a:ext cx="333720" cy="189000"/>
            <a:chOff x="3895977" y="1783336"/>
            <a:chExt cx="333720" cy="189000"/>
          </a:xfrm>
        </p:grpSpPr>
        <mc:AlternateContent xmlns:mc="http://schemas.openxmlformats.org/markup-compatibility/2006" xmlns:p14="http://schemas.microsoft.com/office/powerpoint/2010/main">
          <mc:Choice Requires="p14">
            <p:contentPart p14:bwMode="auto" r:id="rId17">
              <p14:nvContentPartPr>
                <p14:cNvPr id="16" name="Ink 15">
                  <a:extLst>
                    <a:ext uri="{FF2B5EF4-FFF2-40B4-BE49-F238E27FC236}">
                      <a16:creationId xmlns:a16="http://schemas.microsoft.com/office/drawing/2014/main" id="{CF2C6BAE-1F30-E710-727D-CFFD9A546B93}"/>
                    </a:ext>
                  </a:extLst>
                </p14:cNvPr>
                <p14:cNvContentPartPr/>
                <p14:nvPr/>
              </p14:nvContentPartPr>
              <p14:xfrm>
                <a:off x="3895977" y="1783336"/>
                <a:ext cx="118800" cy="189000"/>
              </p14:xfrm>
            </p:contentPart>
          </mc:Choice>
          <mc:Fallback xmlns="">
            <p:pic>
              <p:nvPicPr>
                <p:cNvPr id="16" name="Ink 15">
                  <a:extLst>
                    <a:ext uri="{FF2B5EF4-FFF2-40B4-BE49-F238E27FC236}">
                      <a16:creationId xmlns:a16="http://schemas.microsoft.com/office/drawing/2014/main" id="{CF2C6BAE-1F30-E710-727D-CFFD9A546B93}"/>
                    </a:ext>
                  </a:extLst>
                </p:cNvPr>
                <p:cNvPicPr/>
                <p:nvPr/>
              </p:nvPicPr>
              <p:blipFill>
                <a:blip r:embed="rId18"/>
                <a:stretch>
                  <a:fillRect/>
                </a:stretch>
              </p:blipFill>
              <p:spPr>
                <a:xfrm>
                  <a:off x="3877977" y="1765336"/>
                  <a:ext cx="15444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3A4CC645-572D-B9E4-7196-7EE68EF54470}"/>
                    </a:ext>
                  </a:extLst>
                </p14:cNvPr>
                <p14:cNvContentPartPr/>
                <p14:nvPr/>
              </p14:nvContentPartPr>
              <p14:xfrm>
                <a:off x="4073457" y="1803136"/>
                <a:ext cx="156240" cy="141480"/>
              </p14:xfrm>
            </p:contentPart>
          </mc:Choice>
          <mc:Fallback xmlns="">
            <p:pic>
              <p:nvPicPr>
                <p:cNvPr id="17" name="Ink 16">
                  <a:extLst>
                    <a:ext uri="{FF2B5EF4-FFF2-40B4-BE49-F238E27FC236}">
                      <a16:creationId xmlns:a16="http://schemas.microsoft.com/office/drawing/2014/main" id="{3A4CC645-572D-B9E4-7196-7EE68EF54470}"/>
                    </a:ext>
                  </a:extLst>
                </p:cNvPr>
                <p:cNvPicPr/>
                <p:nvPr/>
              </p:nvPicPr>
              <p:blipFill>
                <a:blip r:embed="rId20"/>
                <a:stretch>
                  <a:fillRect/>
                </a:stretch>
              </p:blipFill>
              <p:spPr>
                <a:xfrm>
                  <a:off x="4055817" y="1785496"/>
                  <a:ext cx="191880" cy="177120"/>
                </a:xfrm>
                <a:prstGeom prst="rect">
                  <a:avLst/>
                </a:prstGeom>
              </p:spPr>
            </p:pic>
          </mc:Fallback>
        </mc:AlternateContent>
      </p:grpSp>
      <p:grpSp>
        <p:nvGrpSpPr>
          <p:cNvPr id="22" name="Group 21">
            <a:extLst>
              <a:ext uri="{FF2B5EF4-FFF2-40B4-BE49-F238E27FC236}">
                <a16:creationId xmlns:a16="http://schemas.microsoft.com/office/drawing/2014/main" id="{90D242FA-5590-C3DB-4AAC-1783320E691B}"/>
              </a:ext>
            </a:extLst>
          </p:cNvPr>
          <p:cNvGrpSpPr/>
          <p:nvPr/>
        </p:nvGrpSpPr>
        <p:grpSpPr>
          <a:xfrm>
            <a:off x="3882297" y="2167456"/>
            <a:ext cx="410400" cy="219240"/>
            <a:chOff x="3882297" y="2167456"/>
            <a:chExt cx="410400" cy="219240"/>
          </a:xfrm>
        </p:grpSpPr>
        <mc:AlternateContent xmlns:mc="http://schemas.openxmlformats.org/markup-compatibility/2006" xmlns:p14="http://schemas.microsoft.com/office/powerpoint/2010/main">
          <mc:Choice Requires="p14">
            <p:contentPart p14:bwMode="auto" r:id="rId21">
              <p14:nvContentPartPr>
                <p14:cNvPr id="19" name="Ink 18">
                  <a:extLst>
                    <a:ext uri="{FF2B5EF4-FFF2-40B4-BE49-F238E27FC236}">
                      <a16:creationId xmlns:a16="http://schemas.microsoft.com/office/drawing/2014/main" id="{52EFF535-CB5C-6F86-C598-B4C91899AADD}"/>
                    </a:ext>
                  </a:extLst>
                </p14:cNvPr>
                <p14:cNvContentPartPr/>
                <p14:nvPr/>
              </p14:nvContentPartPr>
              <p14:xfrm>
                <a:off x="3882297" y="2167456"/>
                <a:ext cx="159120" cy="219240"/>
              </p14:xfrm>
            </p:contentPart>
          </mc:Choice>
          <mc:Fallback xmlns="">
            <p:pic>
              <p:nvPicPr>
                <p:cNvPr id="19" name="Ink 18">
                  <a:extLst>
                    <a:ext uri="{FF2B5EF4-FFF2-40B4-BE49-F238E27FC236}">
                      <a16:creationId xmlns:a16="http://schemas.microsoft.com/office/drawing/2014/main" id="{52EFF535-CB5C-6F86-C598-B4C91899AADD}"/>
                    </a:ext>
                  </a:extLst>
                </p:cNvPr>
                <p:cNvPicPr/>
                <p:nvPr/>
              </p:nvPicPr>
              <p:blipFill>
                <a:blip r:embed="rId22"/>
                <a:stretch>
                  <a:fillRect/>
                </a:stretch>
              </p:blipFill>
              <p:spPr>
                <a:xfrm>
                  <a:off x="3864657" y="2149816"/>
                  <a:ext cx="1947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0" name="Ink 19">
                  <a:extLst>
                    <a:ext uri="{FF2B5EF4-FFF2-40B4-BE49-F238E27FC236}">
                      <a16:creationId xmlns:a16="http://schemas.microsoft.com/office/drawing/2014/main" id="{520DBCCC-7B56-F756-9A35-CEF291334670}"/>
                    </a:ext>
                  </a:extLst>
                </p14:cNvPr>
                <p14:cNvContentPartPr/>
                <p14:nvPr/>
              </p14:nvContentPartPr>
              <p14:xfrm>
                <a:off x="3911457" y="2292376"/>
                <a:ext cx="162720" cy="21960"/>
              </p14:xfrm>
            </p:contentPart>
          </mc:Choice>
          <mc:Fallback xmlns="">
            <p:pic>
              <p:nvPicPr>
                <p:cNvPr id="20" name="Ink 19">
                  <a:extLst>
                    <a:ext uri="{FF2B5EF4-FFF2-40B4-BE49-F238E27FC236}">
                      <a16:creationId xmlns:a16="http://schemas.microsoft.com/office/drawing/2014/main" id="{520DBCCC-7B56-F756-9A35-CEF291334670}"/>
                    </a:ext>
                  </a:extLst>
                </p:cNvPr>
                <p:cNvPicPr/>
                <p:nvPr/>
              </p:nvPicPr>
              <p:blipFill>
                <a:blip r:embed="rId24"/>
                <a:stretch>
                  <a:fillRect/>
                </a:stretch>
              </p:blipFill>
              <p:spPr>
                <a:xfrm>
                  <a:off x="3893817" y="2274376"/>
                  <a:ext cx="19836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1" name="Ink 20">
                  <a:extLst>
                    <a:ext uri="{FF2B5EF4-FFF2-40B4-BE49-F238E27FC236}">
                      <a16:creationId xmlns:a16="http://schemas.microsoft.com/office/drawing/2014/main" id="{AB85AAC9-CFE4-EDA7-4C82-016B97C35C7A}"/>
                    </a:ext>
                  </a:extLst>
                </p14:cNvPr>
                <p14:cNvContentPartPr/>
                <p14:nvPr/>
              </p14:nvContentPartPr>
              <p14:xfrm>
                <a:off x="4167777" y="2206336"/>
                <a:ext cx="124920" cy="129600"/>
              </p14:xfrm>
            </p:contentPart>
          </mc:Choice>
          <mc:Fallback xmlns="">
            <p:pic>
              <p:nvPicPr>
                <p:cNvPr id="21" name="Ink 20">
                  <a:extLst>
                    <a:ext uri="{FF2B5EF4-FFF2-40B4-BE49-F238E27FC236}">
                      <a16:creationId xmlns:a16="http://schemas.microsoft.com/office/drawing/2014/main" id="{AB85AAC9-CFE4-EDA7-4C82-016B97C35C7A}"/>
                    </a:ext>
                  </a:extLst>
                </p:cNvPr>
                <p:cNvPicPr/>
                <p:nvPr/>
              </p:nvPicPr>
              <p:blipFill>
                <a:blip r:embed="rId26"/>
                <a:stretch>
                  <a:fillRect/>
                </a:stretch>
              </p:blipFill>
              <p:spPr>
                <a:xfrm>
                  <a:off x="4149777" y="2188336"/>
                  <a:ext cx="160560" cy="165240"/>
                </a:xfrm>
                <a:prstGeom prst="rect">
                  <a:avLst/>
                </a:prstGeom>
              </p:spPr>
            </p:pic>
          </mc:Fallback>
        </mc:AlternateContent>
      </p:grpSp>
      <p:grpSp>
        <p:nvGrpSpPr>
          <p:cNvPr id="28" name="Group 27">
            <a:extLst>
              <a:ext uri="{FF2B5EF4-FFF2-40B4-BE49-F238E27FC236}">
                <a16:creationId xmlns:a16="http://schemas.microsoft.com/office/drawing/2014/main" id="{7F74B92E-B243-B959-90F4-9D06B98D0EC0}"/>
              </a:ext>
            </a:extLst>
          </p:cNvPr>
          <p:cNvGrpSpPr/>
          <p:nvPr/>
        </p:nvGrpSpPr>
        <p:grpSpPr>
          <a:xfrm>
            <a:off x="3848457" y="2548336"/>
            <a:ext cx="450360" cy="174240"/>
            <a:chOff x="3848457" y="2548336"/>
            <a:chExt cx="450360" cy="174240"/>
          </a:xfrm>
        </p:grpSpPr>
        <mc:AlternateContent xmlns:mc="http://schemas.openxmlformats.org/markup-compatibility/2006" xmlns:p14="http://schemas.microsoft.com/office/powerpoint/2010/main">
          <mc:Choice Requires="p14">
            <p:contentPart p14:bwMode="auto" r:id="rId27">
              <p14:nvContentPartPr>
                <p14:cNvPr id="23" name="Ink 22">
                  <a:extLst>
                    <a:ext uri="{FF2B5EF4-FFF2-40B4-BE49-F238E27FC236}">
                      <a16:creationId xmlns:a16="http://schemas.microsoft.com/office/drawing/2014/main" id="{3DA98D04-300C-1DE1-6F3E-C208C4631684}"/>
                    </a:ext>
                  </a:extLst>
                </p14:cNvPr>
                <p14:cNvContentPartPr/>
                <p14:nvPr/>
              </p14:nvContentPartPr>
              <p14:xfrm>
                <a:off x="3848457" y="2548336"/>
                <a:ext cx="119160" cy="120600"/>
              </p14:xfrm>
            </p:contentPart>
          </mc:Choice>
          <mc:Fallback xmlns="">
            <p:pic>
              <p:nvPicPr>
                <p:cNvPr id="23" name="Ink 22">
                  <a:extLst>
                    <a:ext uri="{FF2B5EF4-FFF2-40B4-BE49-F238E27FC236}">
                      <a16:creationId xmlns:a16="http://schemas.microsoft.com/office/drawing/2014/main" id="{3DA98D04-300C-1DE1-6F3E-C208C4631684}"/>
                    </a:ext>
                  </a:extLst>
                </p:cNvPr>
                <p:cNvPicPr/>
                <p:nvPr/>
              </p:nvPicPr>
              <p:blipFill>
                <a:blip r:embed="rId28"/>
                <a:stretch>
                  <a:fillRect/>
                </a:stretch>
              </p:blipFill>
              <p:spPr>
                <a:xfrm>
                  <a:off x="3830457" y="2530336"/>
                  <a:ext cx="15480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4" name="Ink 23">
                  <a:extLst>
                    <a:ext uri="{FF2B5EF4-FFF2-40B4-BE49-F238E27FC236}">
                      <a16:creationId xmlns:a16="http://schemas.microsoft.com/office/drawing/2014/main" id="{15E882D0-F064-4084-DC21-E0EB7DEF5475}"/>
                    </a:ext>
                  </a:extLst>
                </p14:cNvPr>
                <p14:cNvContentPartPr/>
                <p14:nvPr/>
              </p14:nvContentPartPr>
              <p14:xfrm>
                <a:off x="3911097" y="2575696"/>
                <a:ext cx="20520" cy="144720"/>
              </p14:xfrm>
            </p:contentPart>
          </mc:Choice>
          <mc:Fallback xmlns="">
            <p:pic>
              <p:nvPicPr>
                <p:cNvPr id="24" name="Ink 23">
                  <a:extLst>
                    <a:ext uri="{FF2B5EF4-FFF2-40B4-BE49-F238E27FC236}">
                      <a16:creationId xmlns:a16="http://schemas.microsoft.com/office/drawing/2014/main" id="{15E882D0-F064-4084-DC21-E0EB7DEF5475}"/>
                    </a:ext>
                  </a:extLst>
                </p:cNvPr>
                <p:cNvPicPr/>
                <p:nvPr/>
              </p:nvPicPr>
              <p:blipFill>
                <a:blip r:embed="rId30"/>
                <a:stretch>
                  <a:fillRect/>
                </a:stretch>
              </p:blipFill>
              <p:spPr>
                <a:xfrm>
                  <a:off x="3893457" y="2557696"/>
                  <a:ext cx="5616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6" name="Ink 25">
                  <a:extLst>
                    <a:ext uri="{FF2B5EF4-FFF2-40B4-BE49-F238E27FC236}">
                      <a16:creationId xmlns:a16="http://schemas.microsoft.com/office/drawing/2014/main" id="{5941FCD3-9DCF-6F25-2B4C-EF27C94AD12E}"/>
                    </a:ext>
                  </a:extLst>
                </p14:cNvPr>
                <p14:cNvContentPartPr/>
                <p14:nvPr/>
              </p14:nvContentPartPr>
              <p14:xfrm>
                <a:off x="4060497" y="2549056"/>
                <a:ext cx="86760" cy="173520"/>
              </p14:xfrm>
            </p:contentPart>
          </mc:Choice>
          <mc:Fallback xmlns="">
            <p:pic>
              <p:nvPicPr>
                <p:cNvPr id="26" name="Ink 25">
                  <a:extLst>
                    <a:ext uri="{FF2B5EF4-FFF2-40B4-BE49-F238E27FC236}">
                      <a16:creationId xmlns:a16="http://schemas.microsoft.com/office/drawing/2014/main" id="{5941FCD3-9DCF-6F25-2B4C-EF27C94AD12E}"/>
                    </a:ext>
                  </a:extLst>
                </p:cNvPr>
                <p:cNvPicPr/>
                <p:nvPr/>
              </p:nvPicPr>
              <p:blipFill>
                <a:blip r:embed="rId32"/>
                <a:stretch>
                  <a:fillRect/>
                </a:stretch>
              </p:blipFill>
              <p:spPr>
                <a:xfrm>
                  <a:off x="4042857" y="2531416"/>
                  <a:ext cx="12240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7" name="Ink 26">
                  <a:extLst>
                    <a:ext uri="{FF2B5EF4-FFF2-40B4-BE49-F238E27FC236}">
                      <a16:creationId xmlns:a16="http://schemas.microsoft.com/office/drawing/2014/main" id="{CFAED2FA-5422-5C7B-4D2D-5BB341CA2BD9}"/>
                    </a:ext>
                  </a:extLst>
                </p14:cNvPr>
                <p14:cNvContentPartPr/>
                <p14:nvPr/>
              </p14:nvContentPartPr>
              <p14:xfrm>
                <a:off x="4205577" y="2561296"/>
                <a:ext cx="93240" cy="146160"/>
              </p14:xfrm>
            </p:contentPart>
          </mc:Choice>
          <mc:Fallback xmlns="">
            <p:pic>
              <p:nvPicPr>
                <p:cNvPr id="27" name="Ink 26">
                  <a:extLst>
                    <a:ext uri="{FF2B5EF4-FFF2-40B4-BE49-F238E27FC236}">
                      <a16:creationId xmlns:a16="http://schemas.microsoft.com/office/drawing/2014/main" id="{CFAED2FA-5422-5C7B-4D2D-5BB341CA2BD9}"/>
                    </a:ext>
                  </a:extLst>
                </p:cNvPr>
                <p:cNvPicPr/>
                <p:nvPr/>
              </p:nvPicPr>
              <p:blipFill>
                <a:blip r:embed="rId34"/>
                <a:stretch>
                  <a:fillRect/>
                </a:stretch>
              </p:blipFill>
              <p:spPr>
                <a:xfrm>
                  <a:off x="4187937" y="2543296"/>
                  <a:ext cx="128880" cy="181800"/>
                </a:xfrm>
                <a:prstGeom prst="rect">
                  <a:avLst/>
                </a:prstGeom>
              </p:spPr>
            </p:pic>
          </mc:Fallback>
        </mc:AlternateContent>
      </p:grpSp>
      <p:grpSp>
        <p:nvGrpSpPr>
          <p:cNvPr id="34" name="Group 33">
            <a:extLst>
              <a:ext uri="{FF2B5EF4-FFF2-40B4-BE49-F238E27FC236}">
                <a16:creationId xmlns:a16="http://schemas.microsoft.com/office/drawing/2014/main" id="{66E8C6E7-1FB8-3227-1416-246FFAA2FFF9}"/>
              </a:ext>
            </a:extLst>
          </p:cNvPr>
          <p:cNvGrpSpPr/>
          <p:nvPr/>
        </p:nvGrpSpPr>
        <p:grpSpPr>
          <a:xfrm>
            <a:off x="3339057" y="2886736"/>
            <a:ext cx="280440" cy="215640"/>
            <a:chOff x="3339057" y="2886736"/>
            <a:chExt cx="280440" cy="215640"/>
          </a:xfrm>
        </p:grpSpPr>
        <mc:AlternateContent xmlns:mc="http://schemas.openxmlformats.org/markup-compatibility/2006" xmlns:p14="http://schemas.microsoft.com/office/powerpoint/2010/main">
          <mc:Choice Requires="p14">
            <p:contentPart p14:bwMode="auto" r:id="rId35">
              <p14:nvContentPartPr>
                <p14:cNvPr id="29" name="Ink 28">
                  <a:extLst>
                    <a:ext uri="{FF2B5EF4-FFF2-40B4-BE49-F238E27FC236}">
                      <a16:creationId xmlns:a16="http://schemas.microsoft.com/office/drawing/2014/main" id="{7FFD2F65-429A-2C93-3103-1EC8B12CE67A}"/>
                    </a:ext>
                  </a:extLst>
                </p14:cNvPr>
                <p14:cNvContentPartPr/>
                <p14:nvPr/>
              </p14:nvContentPartPr>
              <p14:xfrm>
                <a:off x="3339057" y="2886736"/>
                <a:ext cx="218520" cy="205200"/>
              </p14:xfrm>
            </p:contentPart>
          </mc:Choice>
          <mc:Fallback xmlns="">
            <p:pic>
              <p:nvPicPr>
                <p:cNvPr id="29" name="Ink 28">
                  <a:extLst>
                    <a:ext uri="{FF2B5EF4-FFF2-40B4-BE49-F238E27FC236}">
                      <a16:creationId xmlns:a16="http://schemas.microsoft.com/office/drawing/2014/main" id="{7FFD2F65-429A-2C93-3103-1EC8B12CE67A}"/>
                    </a:ext>
                  </a:extLst>
                </p:cNvPr>
                <p:cNvPicPr/>
                <p:nvPr/>
              </p:nvPicPr>
              <p:blipFill>
                <a:blip r:embed="rId36"/>
                <a:stretch>
                  <a:fillRect/>
                </a:stretch>
              </p:blipFill>
              <p:spPr>
                <a:xfrm>
                  <a:off x="3321417" y="2868736"/>
                  <a:ext cx="25416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0" name="Ink 29">
                  <a:extLst>
                    <a:ext uri="{FF2B5EF4-FFF2-40B4-BE49-F238E27FC236}">
                      <a16:creationId xmlns:a16="http://schemas.microsoft.com/office/drawing/2014/main" id="{86C72AD6-6540-2894-A2A1-A22794FBBC45}"/>
                    </a:ext>
                  </a:extLst>
                </p14:cNvPr>
                <p14:cNvContentPartPr/>
                <p14:nvPr/>
              </p14:nvContentPartPr>
              <p14:xfrm>
                <a:off x="3349857" y="2909056"/>
                <a:ext cx="269640" cy="193320"/>
              </p14:xfrm>
            </p:contentPart>
          </mc:Choice>
          <mc:Fallback xmlns="">
            <p:pic>
              <p:nvPicPr>
                <p:cNvPr id="30" name="Ink 29">
                  <a:extLst>
                    <a:ext uri="{FF2B5EF4-FFF2-40B4-BE49-F238E27FC236}">
                      <a16:creationId xmlns:a16="http://schemas.microsoft.com/office/drawing/2014/main" id="{86C72AD6-6540-2894-A2A1-A22794FBBC45}"/>
                    </a:ext>
                  </a:extLst>
                </p:cNvPr>
                <p:cNvPicPr/>
                <p:nvPr/>
              </p:nvPicPr>
              <p:blipFill>
                <a:blip r:embed="rId38"/>
                <a:stretch>
                  <a:fillRect/>
                </a:stretch>
              </p:blipFill>
              <p:spPr>
                <a:xfrm>
                  <a:off x="3332217" y="2891056"/>
                  <a:ext cx="305280" cy="228960"/>
                </a:xfrm>
                <a:prstGeom prst="rect">
                  <a:avLst/>
                </a:prstGeom>
              </p:spPr>
            </p:pic>
          </mc:Fallback>
        </mc:AlternateContent>
      </p:grpSp>
      <p:grpSp>
        <p:nvGrpSpPr>
          <p:cNvPr id="33" name="Group 32">
            <a:extLst>
              <a:ext uri="{FF2B5EF4-FFF2-40B4-BE49-F238E27FC236}">
                <a16:creationId xmlns:a16="http://schemas.microsoft.com/office/drawing/2014/main" id="{CD176F8B-3AF0-8885-8FB5-2D07509DE27B}"/>
              </a:ext>
            </a:extLst>
          </p:cNvPr>
          <p:cNvGrpSpPr/>
          <p:nvPr/>
        </p:nvGrpSpPr>
        <p:grpSpPr>
          <a:xfrm>
            <a:off x="1639857" y="2904736"/>
            <a:ext cx="358200" cy="207000"/>
            <a:chOff x="1639857" y="2904736"/>
            <a:chExt cx="358200" cy="207000"/>
          </a:xfrm>
        </p:grpSpPr>
        <mc:AlternateContent xmlns:mc="http://schemas.openxmlformats.org/markup-compatibility/2006" xmlns:p14="http://schemas.microsoft.com/office/powerpoint/2010/main">
          <mc:Choice Requires="p14">
            <p:contentPart p14:bwMode="auto" r:id="rId39">
              <p14:nvContentPartPr>
                <p14:cNvPr id="31" name="Ink 30">
                  <a:extLst>
                    <a:ext uri="{FF2B5EF4-FFF2-40B4-BE49-F238E27FC236}">
                      <a16:creationId xmlns:a16="http://schemas.microsoft.com/office/drawing/2014/main" id="{917BA1AC-4F21-184C-8734-FD71A3E59712}"/>
                    </a:ext>
                  </a:extLst>
                </p14:cNvPr>
                <p14:cNvContentPartPr/>
                <p14:nvPr/>
              </p14:nvContentPartPr>
              <p14:xfrm>
                <a:off x="1639857" y="2904736"/>
                <a:ext cx="308520" cy="186480"/>
              </p14:xfrm>
            </p:contentPart>
          </mc:Choice>
          <mc:Fallback xmlns="">
            <p:pic>
              <p:nvPicPr>
                <p:cNvPr id="31" name="Ink 30">
                  <a:extLst>
                    <a:ext uri="{FF2B5EF4-FFF2-40B4-BE49-F238E27FC236}">
                      <a16:creationId xmlns:a16="http://schemas.microsoft.com/office/drawing/2014/main" id="{917BA1AC-4F21-184C-8734-FD71A3E59712}"/>
                    </a:ext>
                  </a:extLst>
                </p:cNvPr>
                <p:cNvPicPr/>
                <p:nvPr/>
              </p:nvPicPr>
              <p:blipFill>
                <a:blip r:embed="rId40"/>
                <a:stretch>
                  <a:fillRect/>
                </a:stretch>
              </p:blipFill>
              <p:spPr>
                <a:xfrm>
                  <a:off x="1622217" y="2886736"/>
                  <a:ext cx="34416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2" name="Ink 31">
                  <a:extLst>
                    <a:ext uri="{FF2B5EF4-FFF2-40B4-BE49-F238E27FC236}">
                      <a16:creationId xmlns:a16="http://schemas.microsoft.com/office/drawing/2014/main" id="{7709CD41-AA06-B82B-4955-E6620EDB38BA}"/>
                    </a:ext>
                  </a:extLst>
                </p14:cNvPr>
                <p14:cNvContentPartPr/>
                <p14:nvPr/>
              </p14:nvContentPartPr>
              <p14:xfrm>
                <a:off x="1661457" y="2905096"/>
                <a:ext cx="336600" cy="206640"/>
              </p14:xfrm>
            </p:contentPart>
          </mc:Choice>
          <mc:Fallback xmlns="">
            <p:pic>
              <p:nvPicPr>
                <p:cNvPr id="32" name="Ink 31">
                  <a:extLst>
                    <a:ext uri="{FF2B5EF4-FFF2-40B4-BE49-F238E27FC236}">
                      <a16:creationId xmlns:a16="http://schemas.microsoft.com/office/drawing/2014/main" id="{7709CD41-AA06-B82B-4955-E6620EDB38BA}"/>
                    </a:ext>
                  </a:extLst>
                </p:cNvPr>
                <p:cNvPicPr/>
                <p:nvPr/>
              </p:nvPicPr>
              <p:blipFill>
                <a:blip r:embed="rId42"/>
                <a:stretch>
                  <a:fillRect/>
                </a:stretch>
              </p:blipFill>
              <p:spPr>
                <a:xfrm>
                  <a:off x="1643817" y="2887096"/>
                  <a:ext cx="372240" cy="242280"/>
                </a:xfrm>
                <a:prstGeom prst="rect">
                  <a:avLst/>
                </a:prstGeom>
              </p:spPr>
            </p:pic>
          </mc:Fallback>
        </mc:AlternateContent>
      </p:grpSp>
      <p:grpSp>
        <p:nvGrpSpPr>
          <p:cNvPr id="38" name="Group 37">
            <a:extLst>
              <a:ext uri="{FF2B5EF4-FFF2-40B4-BE49-F238E27FC236}">
                <a16:creationId xmlns:a16="http://schemas.microsoft.com/office/drawing/2014/main" id="{1772017A-6BBD-4C62-1D16-97AA46CE8EA0}"/>
              </a:ext>
            </a:extLst>
          </p:cNvPr>
          <p:cNvGrpSpPr/>
          <p:nvPr/>
        </p:nvGrpSpPr>
        <p:grpSpPr>
          <a:xfrm>
            <a:off x="2772057" y="2916616"/>
            <a:ext cx="289800" cy="187920"/>
            <a:chOff x="2772057" y="2916616"/>
            <a:chExt cx="289800" cy="187920"/>
          </a:xfrm>
        </p:grpSpPr>
        <mc:AlternateContent xmlns:mc="http://schemas.openxmlformats.org/markup-compatibility/2006" xmlns:p14="http://schemas.microsoft.com/office/powerpoint/2010/main">
          <mc:Choice Requires="p14">
            <p:contentPart p14:bwMode="auto" r:id="rId43">
              <p14:nvContentPartPr>
                <p14:cNvPr id="35" name="Ink 34">
                  <a:extLst>
                    <a:ext uri="{FF2B5EF4-FFF2-40B4-BE49-F238E27FC236}">
                      <a16:creationId xmlns:a16="http://schemas.microsoft.com/office/drawing/2014/main" id="{FD60CFD2-C0DA-BCEF-DC6A-B590E6737948}"/>
                    </a:ext>
                  </a:extLst>
                </p14:cNvPr>
                <p14:cNvContentPartPr/>
                <p14:nvPr/>
              </p14:nvContentPartPr>
              <p14:xfrm>
                <a:off x="2772057" y="2926696"/>
                <a:ext cx="14400" cy="177840"/>
              </p14:xfrm>
            </p:contentPart>
          </mc:Choice>
          <mc:Fallback xmlns="">
            <p:pic>
              <p:nvPicPr>
                <p:cNvPr id="35" name="Ink 34">
                  <a:extLst>
                    <a:ext uri="{FF2B5EF4-FFF2-40B4-BE49-F238E27FC236}">
                      <a16:creationId xmlns:a16="http://schemas.microsoft.com/office/drawing/2014/main" id="{FD60CFD2-C0DA-BCEF-DC6A-B590E6737948}"/>
                    </a:ext>
                  </a:extLst>
                </p:cNvPr>
                <p:cNvPicPr/>
                <p:nvPr/>
              </p:nvPicPr>
              <p:blipFill>
                <a:blip r:embed="rId44"/>
                <a:stretch>
                  <a:fillRect/>
                </a:stretch>
              </p:blipFill>
              <p:spPr>
                <a:xfrm>
                  <a:off x="2754417" y="2908696"/>
                  <a:ext cx="5004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6" name="Ink 35">
                  <a:extLst>
                    <a:ext uri="{FF2B5EF4-FFF2-40B4-BE49-F238E27FC236}">
                      <a16:creationId xmlns:a16="http://schemas.microsoft.com/office/drawing/2014/main" id="{A0DEE2AE-46F7-7F20-431F-46AAEF4F5115}"/>
                    </a:ext>
                  </a:extLst>
                </p14:cNvPr>
                <p14:cNvContentPartPr/>
                <p14:nvPr/>
              </p14:nvContentPartPr>
              <p14:xfrm>
                <a:off x="2898777" y="2916616"/>
                <a:ext cx="163080" cy="116640"/>
              </p14:xfrm>
            </p:contentPart>
          </mc:Choice>
          <mc:Fallback xmlns="">
            <p:pic>
              <p:nvPicPr>
                <p:cNvPr id="36" name="Ink 35">
                  <a:extLst>
                    <a:ext uri="{FF2B5EF4-FFF2-40B4-BE49-F238E27FC236}">
                      <a16:creationId xmlns:a16="http://schemas.microsoft.com/office/drawing/2014/main" id="{A0DEE2AE-46F7-7F20-431F-46AAEF4F5115}"/>
                    </a:ext>
                  </a:extLst>
                </p:cNvPr>
                <p:cNvPicPr/>
                <p:nvPr/>
              </p:nvPicPr>
              <p:blipFill>
                <a:blip r:embed="rId46"/>
                <a:stretch>
                  <a:fillRect/>
                </a:stretch>
              </p:blipFill>
              <p:spPr>
                <a:xfrm>
                  <a:off x="2880777" y="2898976"/>
                  <a:ext cx="19872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7" name="Ink 36">
                  <a:extLst>
                    <a:ext uri="{FF2B5EF4-FFF2-40B4-BE49-F238E27FC236}">
                      <a16:creationId xmlns:a16="http://schemas.microsoft.com/office/drawing/2014/main" id="{8A89D5A7-E319-1E8A-6187-241482A02400}"/>
                    </a:ext>
                  </a:extLst>
                </p14:cNvPr>
                <p14:cNvContentPartPr/>
                <p14:nvPr/>
              </p14:nvContentPartPr>
              <p14:xfrm>
                <a:off x="2965377" y="2931736"/>
                <a:ext cx="50760" cy="158400"/>
              </p14:xfrm>
            </p:contentPart>
          </mc:Choice>
          <mc:Fallback xmlns="">
            <p:pic>
              <p:nvPicPr>
                <p:cNvPr id="37" name="Ink 36">
                  <a:extLst>
                    <a:ext uri="{FF2B5EF4-FFF2-40B4-BE49-F238E27FC236}">
                      <a16:creationId xmlns:a16="http://schemas.microsoft.com/office/drawing/2014/main" id="{8A89D5A7-E319-1E8A-6187-241482A02400}"/>
                    </a:ext>
                  </a:extLst>
                </p:cNvPr>
                <p:cNvPicPr/>
                <p:nvPr/>
              </p:nvPicPr>
              <p:blipFill>
                <a:blip r:embed="rId48"/>
                <a:stretch>
                  <a:fillRect/>
                </a:stretch>
              </p:blipFill>
              <p:spPr>
                <a:xfrm>
                  <a:off x="2947377" y="2913736"/>
                  <a:ext cx="86400" cy="194040"/>
                </a:xfrm>
                <a:prstGeom prst="rect">
                  <a:avLst/>
                </a:prstGeom>
              </p:spPr>
            </p:pic>
          </mc:Fallback>
        </mc:AlternateContent>
      </p:grpSp>
      <p:grpSp>
        <p:nvGrpSpPr>
          <p:cNvPr id="42" name="Group 41">
            <a:extLst>
              <a:ext uri="{FF2B5EF4-FFF2-40B4-BE49-F238E27FC236}">
                <a16:creationId xmlns:a16="http://schemas.microsoft.com/office/drawing/2014/main" id="{55246160-1567-405B-73D5-593B465EB727}"/>
              </a:ext>
            </a:extLst>
          </p:cNvPr>
          <p:cNvGrpSpPr/>
          <p:nvPr/>
        </p:nvGrpSpPr>
        <p:grpSpPr>
          <a:xfrm>
            <a:off x="3829377" y="2905816"/>
            <a:ext cx="473400" cy="203040"/>
            <a:chOff x="3829377" y="2905816"/>
            <a:chExt cx="473400" cy="203040"/>
          </a:xfrm>
        </p:grpSpPr>
        <mc:AlternateContent xmlns:mc="http://schemas.openxmlformats.org/markup-compatibility/2006" xmlns:p14="http://schemas.microsoft.com/office/powerpoint/2010/main">
          <mc:Choice Requires="p14">
            <p:contentPart p14:bwMode="auto" r:id="rId49">
              <p14:nvContentPartPr>
                <p14:cNvPr id="39" name="Ink 38">
                  <a:extLst>
                    <a:ext uri="{FF2B5EF4-FFF2-40B4-BE49-F238E27FC236}">
                      <a16:creationId xmlns:a16="http://schemas.microsoft.com/office/drawing/2014/main" id="{BEA0AA20-EBF9-722E-6798-7C2C9C1A1EDC}"/>
                    </a:ext>
                  </a:extLst>
                </p14:cNvPr>
                <p14:cNvContentPartPr/>
                <p14:nvPr/>
              </p14:nvContentPartPr>
              <p14:xfrm>
                <a:off x="3829377" y="2905816"/>
                <a:ext cx="105480" cy="203040"/>
              </p14:xfrm>
            </p:contentPart>
          </mc:Choice>
          <mc:Fallback xmlns="">
            <p:pic>
              <p:nvPicPr>
                <p:cNvPr id="39" name="Ink 38">
                  <a:extLst>
                    <a:ext uri="{FF2B5EF4-FFF2-40B4-BE49-F238E27FC236}">
                      <a16:creationId xmlns:a16="http://schemas.microsoft.com/office/drawing/2014/main" id="{BEA0AA20-EBF9-722E-6798-7C2C9C1A1EDC}"/>
                    </a:ext>
                  </a:extLst>
                </p:cNvPr>
                <p:cNvPicPr/>
                <p:nvPr/>
              </p:nvPicPr>
              <p:blipFill>
                <a:blip r:embed="rId50"/>
                <a:stretch>
                  <a:fillRect/>
                </a:stretch>
              </p:blipFill>
              <p:spPr>
                <a:xfrm>
                  <a:off x="3811377" y="2888176"/>
                  <a:ext cx="1411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0" name="Ink 39">
                  <a:extLst>
                    <a:ext uri="{FF2B5EF4-FFF2-40B4-BE49-F238E27FC236}">
                      <a16:creationId xmlns:a16="http://schemas.microsoft.com/office/drawing/2014/main" id="{A7BAC06D-6B09-754A-8DEF-B98FA2EC5077}"/>
                    </a:ext>
                  </a:extLst>
                </p14:cNvPr>
                <p14:cNvContentPartPr/>
                <p14:nvPr/>
              </p14:nvContentPartPr>
              <p14:xfrm>
                <a:off x="4023417" y="2912296"/>
                <a:ext cx="95040" cy="196200"/>
              </p14:xfrm>
            </p:contentPart>
          </mc:Choice>
          <mc:Fallback xmlns="">
            <p:pic>
              <p:nvPicPr>
                <p:cNvPr id="40" name="Ink 39">
                  <a:extLst>
                    <a:ext uri="{FF2B5EF4-FFF2-40B4-BE49-F238E27FC236}">
                      <a16:creationId xmlns:a16="http://schemas.microsoft.com/office/drawing/2014/main" id="{A7BAC06D-6B09-754A-8DEF-B98FA2EC5077}"/>
                    </a:ext>
                  </a:extLst>
                </p:cNvPr>
                <p:cNvPicPr/>
                <p:nvPr/>
              </p:nvPicPr>
              <p:blipFill>
                <a:blip r:embed="rId52"/>
                <a:stretch>
                  <a:fillRect/>
                </a:stretch>
              </p:blipFill>
              <p:spPr>
                <a:xfrm>
                  <a:off x="4005417" y="2894656"/>
                  <a:ext cx="130680" cy="23184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41" name="Ink 40">
                  <a:extLst>
                    <a:ext uri="{FF2B5EF4-FFF2-40B4-BE49-F238E27FC236}">
                      <a16:creationId xmlns:a16="http://schemas.microsoft.com/office/drawing/2014/main" id="{649792CE-0097-AE6C-5B1C-993C0161BDA3}"/>
                    </a:ext>
                  </a:extLst>
                </p14:cNvPr>
                <p14:cNvContentPartPr/>
                <p14:nvPr/>
              </p14:nvContentPartPr>
              <p14:xfrm>
                <a:off x="4182897" y="2965936"/>
                <a:ext cx="119880" cy="109440"/>
              </p14:xfrm>
            </p:contentPart>
          </mc:Choice>
          <mc:Fallback xmlns="">
            <p:pic>
              <p:nvPicPr>
                <p:cNvPr id="41" name="Ink 40">
                  <a:extLst>
                    <a:ext uri="{FF2B5EF4-FFF2-40B4-BE49-F238E27FC236}">
                      <a16:creationId xmlns:a16="http://schemas.microsoft.com/office/drawing/2014/main" id="{649792CE-0097-AE6C-5B1C-993C0161BDA3}"/>
                    </a:ext>
                  </a:extLst>
                </p:cNvPr>
                <p:cNvPicPr/>
                <p:nvPr/>
              </p:nvPicPr>
              <p:blipFill>
                <a:blip r:embed="rId54"/>
                <a:stretch>
                  <a:fillRect/>
                </a:stretch>
              </p:blipFill>
              <p:spPr>
                <a:xfrm>
                  <a:off x="4164897" y="2947936"/>
                  <a:ext cx="155520" cy="145080"/>
                </a:xfrm>
                <a:prstGeom prst="rect">
                  <a:avLst/>
                </a:prstGeom>
              </p:spPr>
            </p:pic>
          </mc:Fallback>
        </mc:AlternateContent>
      </p:grpSp>
      <p:grpSp>
        <p:nvGrpSpPr>
          <p:cNvPr id="51" name="Group 50">
            <a:extLst>
              <a:ext uri="{FF2B5EF4-FFF2-40B4-BE49-F238E27FC236}">
                <a16:creationId xmlns:a16="http://schemas.microsoft.com/office/drawing/2014/main" id="{BF78FAAA-D1A6-677F-D9C2-B815B5119E82}"/>
              </a:ext>
            </a:extLst>
          </p:cNvPr>
          <p:cNvGrpSpPr/>
          <p:nvPr/>
        </p:nvGrpSpPr>
        <p:grpSpPr>
          <a:xfrm>
            <a:off x="4986057" y="648616"/>
            <a:ext cx="681120" cy="259200"/>
            <a:chOff x="4986057" y="648616"/>
            <a:chExt cx="681120" cy="259200"/>
          </a:xfrm>
        </p:grpSpPr>
        <mc:AlternateContent xmlns:mc="http://schemas.openxmlformats.org/markup-compatibility/2006" xmlns:p14="http://schemas.microsoft.com/office/powerpoint/2010/main">
          <mc:Choice Requires="p14">
            <p:contentPart p14:bwMode="auto" r:id="rId55">
              <p14:nvContentPartPr>
                <p14:cNvPr id="43" name="Ink 42">
                  <a:extLst>
                    <a:ext uri="{FF2B5EF4-FFF2-40B4-BE49-F238E27FC236}">
                      <a16:creationId xmlns:a16="http://schemas.microsoft.com/office/drawing/2014/main" id="{1BEC2B89-3AAC-29E2-88EB-4E4F4C26B804}"/>
                    </a:ext>
                  </a:extLst>
                </p14:cNvPr>
                <p14:cNvContentPartPr/>
                <p14:nvPr/>
              </p14:nvContentPartPr>
              <p14:xfrm>
                <a:off x="4986057" y="648616"/>
                <a:ext cx="145080" cy="259200"/>
              </p14:xfrm>
            </p:contentPart>
          </mc:Choice>
          <mc:Fallback xmlns="">
            <p:pic>
              <p:nvPicPr>
                <p:cNvPr id="43" name="Ink 42">
                  <a:extLst>
                    <a:ext uri="{FF2B5EF4-FFF2-40B4-BE49-F238E27FC236}">
                      <a16:creationId xmlns:a16="http://schemas.microsoft.com/office/drawing/2014/main" id="{1BEC2B89-3AAC-29E2-88EB-4E4F4C26B804}"/>
                    </a:ext>
                  </a:extLst>
                </p:cNvPr>
                <p:cNvPicPr/>
                <p:nvPr/>
              </p:nvPicPr>
              <p:blipFill>
                <a:blip r:embed="rId56"/>
                <a:stretch>
                  <a:fillRect/>
                </a:stretch>
              </p:blipFill>
              <p:spPr>
                <a:xfrm>
                  <a:off x="4968057" y="630616"/>
                  <a:ext cx="18072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4" name="Ink 43">
                  <a:extLst>
                    <a:ext uri="{FF2B5EF4-FFF2-40B4-BE49-F238E27FC236}">
                      <a16:creationId xmlns:a16="http://schemas.microsoft.com/office/drawing/2014/main" id="{45710462-7AAF-31D0-A2E4-52CF39774859}"/>
                    </a:ext>
                  </a:extLst>
                </p14:cNvPr>
                <p14:cNvContentPartPr/>
                <p14:nvPr/>
              </p14:nvContentPartPr>
              <p14:xfrm>
                <a:off x="5213217" y="682456"/>
                <a:ext cx="160200" cy="200520"/>
              </p14:xfrm>
            </p:contentPart>
          </mc:Choice>
          <mc:Fallback xmlns="">
            <p:pic>
              <p:nvPicPr>
                <p:cNvPr id="44" name="Ink 43">
                  <a:extLst>
                    <a:ext uri="{FF2B5EF4-FFF2-40B4-BE49-F238E27FC236}">
                      <a16:creationId xmlns:a16="http://schemas.microsoft.com/office/drawing/2014/main" id="{45710462-7AAF-31D0-A2E4-52CF39774859}"/>
                    </a:ext>
                  </a:extLst>
                </p:cNvPr>
                <p:cNvPicPr/>
                <p:nvPr/>
              </p:nvPicPr>
              <p:blipFill>
                <a:blip r:embed="rId58"/>
                <a:stretch>
                  <a:fillRect/>
                </a:stretch>
              </p:blipFill>
              <p:spPr>
                <a:xfrm>
                  <a:off x="5195217" y="664456"/>
                  <a:ext cx="19584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5" name="Ink 44">
                  <a:extLst>
                    <a:ext uri="{FF2B5EF4-FFF2-40B4-BE49-F238E27FC236}">
                      <a16:creationId xmlns:a16="http://schemas.microsoft.com/office/drawing/2014/main" id="{4C7F73C8-E0DA-E60C-0502-CECA06435A9C}"/>
                    </a:ext>
                  </a:extLst>
                </p14:cNvPr>
                <p14:cNvContentPartPr/>
                <p14:nvPr/>
              </p14:nvContentPartPr>
              <p14:xfrm>
                <a:off x="5437137" y="716296"/>
                <a:ext cx="230040" cy="141120"/>
              </p14:xfrm>
            </p:contentPart>
          </mc:Choice>
          <mc:Fallback xmlns="">
            <p:pic>
              <p:nvPicPr>
                <p:cNvPr id="45" name="Ink 44">
                  <a:extLst>
                    <a:ext uri="{FF2B5EF4-FFF2-40B4-BE49-F238E27FC236}">
                      <a16:creationId xmlns:a16="http://schemas.microsoft.com/office/drawing/2014/main" id="{4C7F73C8-E0DA-E60C-0502-CECA06435A9C}"/>
                    </a:ext>
                  </a:extLst>
                </p:cNvPr>
                <p:cNvPicPr/>
                <p:nvPr/>
              </p:nvPicPr>
              <p:blipFill>
                <a:blip r:embed="rId60"/>
                <a:stretch>
                  <a:fillRect/>
                </a:stretch>
              </p:blipFill>
              <p:spPr>
                <a:xfrm>
                  <a:off x="5419497" y="698296"/>
                  <a:ext cx="265680" cy="176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6" name="Ink 45">
                <a:extLst>
                  <a:ext uri="{FF2B5EF4-FFF2-40B4-BE49-F238E27FC236}">
                    <a16:creationId xmlns:a16="http://schemas.microsoft.com/office/drawing/2014/main" id="{77FED603-1489-41BA-58C6-ADEDC2E0E276}"/>
                  </a:ext>
                </a:extLst>
              </p14:cNvPr>
              <p14:cNvContentPartPr/>
              <p14:nvPr/>
            </p14:nvContentPartPr>
            <p14:xfrm>
              <a:off x="6026457" y="583456"/>
              <a:ext cx="10800" cy="15120"/>
            </p14:xfrm>
          </p:contentPart>
        </mc:Choice>
        <mc:Fallback xmlns="">
          <p:pic>
            <p:nvPicPr>
              <p:cNvPr id="46" name="Ink 45">
                <a:extLst>
                  <a:ext uri="{FF2B5EF4-FFF2-40B4-BE49-F238E27FC236}">
                    <a16:creationId xmlns:a16="http://schemas.microsoft.com/office/drawing/2014/main" id="{77FED603-1489-41BA-58C6-ADEDC2E0E276}"/>
                  </a:ext>
                </a:extLst>
              </p:cNvPr>
              <p:cNvPicPr/>
              <p:nvPr/>
            </p:nvPicPr>
            <p:blipFill>
              <a:blip r:embed="rId62"/>
              <a:stretch>
                <a:fillRect/>
              </a:stretch>
            </p:blipFill>
            <p:spPr>
              <a:xfrm>
                <a:off x="6008457" y="565816"/>
                <a:ext cx="4644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47" name="Ink 46">
                <a:extLst>
                  <a:ext uri="{FF2B5EF4-FFF2-40B4-BE49-F238E27FC236}">
                    <a16:creationId xmlns:a16="http://schemas.microsoft.com/office/drawing/2014/main" id="{81B748F8-A307-480A-1354-1F2DEBD298AB}"/>
                  </a:ext>
                </a:extLst>
              </p14:cNvPr>
              <p14:cNvContentPartPr/>
              <p14:nvPr/>
            </p14:nvContentPartPr>
            <p14:xfrm>
              <a:off x="5935737" y="743296"/>
              <a:ext cx="170640" cy="145440"/>
            </p14:xfrm>
          </p:contentPart>
        </mc:Choice>
        <mc:Fallback xmlns="">
          <p:pic>
            <p:nvPicPr>
              <p:cNvPr id="47" name="Ink 46">
                <a:extLst>
                  <a:ext uri="{FF2B5EF4-FFF2-40B4-BE49-F238E27FC236}">
                    <a16:creationId xmlns:a16="http://schemas.microsoft.com/office/drawing/2014/main" id="{81B748F8-A307-480A-1354-1F2DEBD298AB}"/>
                  </a:ext>
                </a:extLst>
              </p:cNvPr>
              <p:cNvPicPr/>
              <p:nvPr/>
            </p:nvPicPr>
            <p:blipFill>
              <a:blip r:embed="rId64"/>
              <a:stretch>
                <a:fillRect/>
              </a:stretch>
            </p:blipFill>
            <p:spPr>
              <a:xfrm>
                <a:off x="5918097" y="725296"/>
                <a:ext cx="206280" cy="181080"/>
              </a:xfrm>
              <a:prstGeom prst="rect">
                <a:avLst/>
              </a:prstGeom>
            </p:spPr>
          </p:pic>
        </mc:Fallback>
      </mc:AlternateContent>
      <p:grpSp>
        <p:nvGrpSpPr>
          <p:cNvPr id="50" name="Group 49">
            <a:extLst>
              <a:ext uri="{FF2B5EF4-FFF2-40B4-BE49-F238E27FC236}">
                <a16:creationId xmlns:a16="http://schemas.microsoft.com/office/drawing/2014/main" id="{7027AC46-73F8-87E8-CEDC-5599FA332295}"/>
              </a:ext>
            </a:extLst>
          </p:cNvPr>
          <p:cNvGrpSpPr/>
          <p:nvPr/>
        </p:nvGrpSpPr>
        <p:grpSpPr>
          <a:xfrm>
            <a:off x="6318777" y="568336"/>
            <a:ext cx="360000" cy="357840"/>
            <a:chOff x="6318777" y="568336"/>
            <a:chExt cx="360000" cy="357840"/>
          </a:xfrm>
        </p:grpSpPr>
        <mc:AlternateContent xmlns:mc="http://schemas.openxmlformats.org/markup-compatibility/2006" xmlns:p14="http://schemas.microsoft.com/office/powerpoint/2010/main">
          <mc:Choice Requires="p14">
            <p:contentPart p14:bwMode="auto" r:id="rId65">
              <p14:nvContentPartPr>
                <p14:cNvPr id="48" name="Ink 47">
                  <a:extLst>
                    <a:ext uri="{FF2B5EF4-FFF2-40B4-BE49-F238E27FC236}">
                      <a16:creationId xmlns:a16="http://schemas.microsoft.com/office/drawing/2014/main" id="{B15C950D-9DA0-3C35-9DF2-21F3C10CD756}"/>
                    </a:ext>
                  </a:extLst>
                </p14:cNvPr>
                <p14:cNvContentPartPr/>
                <p14:nvPr/>
              </p14:nvContentPartPr>
              <p14:xfrm>
                <a:off x="6318777" y="568336"/>
                <a:ext cx="27720" cy="293040"/>
              </p14:xfrm>
            </p:contentPart>
          </mc:Choice>
          <mc:Fallback xmlns="">
            <p:pic>
              <p:nvPicPr>
                <p:cNvPr id="48" name="Ink 47">
                  <a:extLst>
                    <a:ext uri="{FF2B5EF4-FFF2-40B4-BE49-F238E27FC236}">
                      <a16:creationId xmlns:a16="http://schemas.microsoft.com/office/drawing/2014/main" id="{B15C950D-9DA0-3C35-9DF2-21F3C10CD756}"/>
                    </a:ext>
                  </a:extLst>
                </p:cNvPr>
                <p:cNvPicPr/>
                <p:nvPr/>
              </p:nvPicPr>
              <p:blipFill>
                <a:blip r:embed="rId66"/>
                <a:stretch>
                  <a:fillRect/>
                </a:stretch>
              </p:blipFill>
              <p:spPr>
                <a:xfrm>
                  <a:off x="6300777" y="550336"/>
                  <a:ext cx="63360" cy="328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9" name="Ink 48">
                  <a:extLst>
                    <a:ext uri="{FF2B5EF4-FFF2-40B4-BE49-F238E27FC236}">
                      <a16:creationId xmlns:a16="http://schemas.microsoft.com/office/drawing/2014/main" id="{88053293-4829-E31A-2FA1-5E1485020CA3}"/>
                    </a:ext>
                  </a:extLst>
                </p14:cNvPr>
                <p14:cNvContentPartPr/>
                <p14:nvPr/>
              </p14:nvContentPartPr>
              <p14:xfrm>
                <a:off x="6427857" y="653656"/>
                <a:ext cx="250920" cy="272520"/>
              </p14:xfrm>
            </p:contentPart>
          </mc:Choice>
          <mc:Fallback xmlns="">
            <p:pic>
              <p:nvPicPr>
                <p:cNvPr id="49" name="Ink 48">
                  <a:extLst>
                    <a:ext uri="{FF2B5EF4-FFF2-40B4-BE49-F238E27FC236}">
                      <a16:creationId xmlns:a16="http://schemas.microsoft.com/office/drawing/2014/main" id="{88053293-4829-E31A-2FA1-5E1485020CA3}"/>
                    </a:ext>
                  </a:extLst>
                </p:cNvPr>
                <p:cNvPicPr/>
                <p:nvPr/>
              </p:nvPicPr>
              <p:blipFill>
                <a:blip r:embed="rId68"/>
                <a:stretch>
                  <a:fillRect/>
                </a:stretch>
              </p:blipFill>
              <p:spPr>
                <a:xfrm>
                  <a:off x="6409857" y="636016"/>
                  <a:ext cx="286560" cy="308160"/>
                </a:xfrm>
                <a:prstGeom prst="rect">
                  <a:avLst/>
                </a:prstGeom>
              </p:spPr>
            </p:pic>
          </mc:Fallback>
        </mc:AlternateContent>
      </p:grpSp>
      <p:grpSp>
        <p:nvGrpSpPr>
          <p:cNvPr id="61" name="Group 60">
            <a:extLst>
              <a:ext uri="{FF2B5EF4-FFF2-40B4-BE49-F238E27FC236}">
                <a16:creationId xmlns:a16="http://schemas.microsoft.com/office/drawing/2014/main" id="{5CDBB23A-C799-EF69-C26C-E3C4650AAA72}"/>
              </a:ext>
            </a:extLst>
          </p:cNvPr>
          <p:cNvGrpSpPr/>
          <p:nvPr/>
        </p:nvGrpSpPr>
        <p:grpSpPr>
          <a:xfrm>
            <a:off x="5465217" y="1180336"/>
            <a:ext cx="1683000" cy="891000"/>
            <a:chOff x="5465217" y="1180336"/>
            <a:chExt cx="1683000" cy="891000"/>
          </a:xfrm>
        </p:grpSpPr>
        <mc:AlternateContent xmlns:mc="http://schemas.openxmlformats.org/markup-compatibility/2006" xmlns:p14="http://schemas.microsoft.com/office/powerpoint/2010/main">
          <mc:Choice Requires="p14">
            <p:contentPart p14:bwMode="auto" r:id="rId69">
              <p14:nvContentPartPr>
                <p14:cNvPr id="52" name="Ink 51">
                  <a:extLst>
                    <a:ext uri="{FF2B5EF4-FFF2-40B4-BE49-F238E27FC236}">
                      <a16:creationId xmlns:a16="http://schemas.microsoft.com/office/drawing/2014/main" id="{707DEA9E-7B60-4264-6CCE-548A879E67DB}"/>
                    </a:ext>
                  </a:extLst>
                </p14:cNvPr>
                <p14:cNvContentPartPr/>
                <p14:nvPr/>
              </p14:nvContentPartPr>
              <p14:xfrm>
                <a:off x="5626137" y="1411816"/>
                <a:ext cx="190080" cy="225360"/>
              </p14:xfrm>
            </p:contentPart>
          </mc:Choice>
          <mc:Fallback xmlns="">
            <p:pic>
              <p:nvPicPr>
                <p:cNvPr id="52" name="Ink 51">
                  <a:extLst>
                    <a:ext uri="{FF2B5EF4-FFF2-40B4-BE49-F238E27FC236}">
                      <a16:creationId xmlns:a16="http://schemas.microsoft.com/office/drawing/2014/main" id="{707DEA9E-7B60-4264-6CCE-548A879E67DB}"/>
                    </a:ext>
                  </a:extLst>
                </p:cNvPr>
                <p:cNvPicPr/>
                <p:nvPr/>
              </p:nvPicPr>
              <p:blipFill>
                <a:blip r:embed="rId70"/>
                <a:stretch>
                  <a:fillRect/>
                </a:stretch>
              </p:blipFill>
              <p:spPr>
                <a:xfrm>
                  <a:off x="5608497" y="1394176"/>
                  <a:ext cx="22572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53" name="Ink 52">
                  <a:extLst>
                    <a:ext uri="{FF2B5EF4-FFF2-40B4-BE49-F238E27FC236}">
                      <a16:creationId xmlns:a16="http://schemas.microsoft.com/office/drawing/2014/main" id="{CC2370A9-0F4B-CB7A-7151-5AACF4421AC9}"/>
                    </a:ext>
                  </a:extLst>
                </p14:cNvPr>
                <p14:cNvContentPartPr/>
                <p14:nvPr/>
              </p14:nvContentPartPr>
              <p14:xfrm>
                <a:off x="5743497" y="1511896"/>
                <a:ext cx="46080" cy="234720"/>
              </p14:xfrm>
            </p:contentPart>
          </mc:Choice>
          <mc:Fallback xmlns="">
            <p:pic>
              <p:nvPicPr>
                <p:cNvPr id="53" name="Ink 52">
                  <a:extLst>
                    <a:ext uri="{FF2B5EF4-FFF2-40B4-BE49-F238E27FC236}">
                      <a16:creationId xmlns:a16="http://schemas.microsoft.com/office/drawing/2014/main" id="{CC2370A9-0F4B-CB7A-7151-5AACF4421AC9}"/>
                    </a:ext>
                  </a:extLst>
                </p:cNvPr>
                <p:cNvPicPr/>
                <p:nvPr/>
              </p:nvPicPr>
              <p:blipFill>
                <a:blip r:embed="rId72"/>
                <a:stretch>
                  <a:fillRect/>
                </a:stretch>
              </p:blipFill>
              <p:spPr>
                <a:xfrm>
                  <a:off x="5725857" y="1494256"/>
                  <a:ext cx="8172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4" name="Ink 53">
                  <a:extLst>
                    <a:ext uri="{FF2B5EF4-FFF2-40B4-BE49-F238E27FC236}">
                      <a16:creationId xmlns:a16="http://schemas.microsoft.com/office/drawing/2014/main" id="{EED8D402-C7F1-825D-4B27-B7237A23FB74}"/>
                    </a:ext>
                  </a:extLst>
                </p14:cNvPr>
                <p14:cNvContentPartPr/>
                <p14:nvPr/>
              </p14:nvContentPartPr>
              <p14:xfrm>
                <a:off x="5905497" y="1461496"/>
                <a:ext cx="208800" cy="302040"/>
              </p14:xfrm>
            </p:contentPart>
          </mc:Choice>
          <mc:Fallback xmlns="">
            <p:pic>
              <p:nvPicPr>
                <p:cNvPr id="54" name="Ink 53">
                  <a:extLst>
                    <a:ext uri="{FF2B5EF4-FFF2-40B4-BE49-F238E27FC236}">
                      <a16:creationId xmlns:a16="http://schemas.microsoft.com/office/drawing/2014/main" id="{EED8D402-C7F1-825D-4B27-B7237A23FB74}"/>
                    </a:ext>
                  </a:extLst>
                </p:cNvPr>
                <p:cNvPicPr/>
                <p:nvPr/>
              </p:nvPicPr>
              <p:blipFill>
                <a:blip r:embed="rId74"/>
                <a:stretch>
                  <a:fillRect/>
                </a:stretch>
              </p:blipFill>
              <p:spPr>
                <a:xfrm>
                  <a:off x="5887497" y="1443496"/>
                  <a:ext cx="244440" cy="3376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5" name="Ink 54">
                  <a:extLst>
                    <a:ext uri="{FF2B5EF4-FFF2-40B4-BE49-F238E27FC236}">
                      <a16:creationId xmlns:a16="http://schemas.microsoft.com/office/drawing/2014/main" id="{0418BD32-2CEC-B7A7-0062-1A40A0B08448}"/>
                    </a:ext>
                  </a:extLst>
                </p14:cNvPr>
                <p14:cNvContentPartPr/>
                <p14:nvPr/>
              </p14:nvContentPartPr>
              <p14:xfrm>
                <a:off x="5929257" y="1461136"/>
                <a:ext cx="266760" cy="64080"/>
              </p14:xfrm>
            </p:contentPart>
          </mc:Choice>
          <mc:Fallback xmlns="">
            <p:pic>
              <p:nvPicPr>
                <p:cNvPr id="55" name="Ink 54">
                  <a:extLst>
                    <a:ext uri="{FF2B5EF4-FFF2-40B4-BE49-F238E27FC236}">
                      <a16:creationId xmlns:a16="http://schemas.microsoft.com/office/drawing/2014/main" id="{0418BD32-2CEC-B7A7-0062-1A40A0B08448}"/>
                    </a:ext>
                  </a:extLst>
                </p:cNvPr>
                <p:cNvPicPr/>
                <p:nvPr/>
              </p:nvPicPr>
              <p:blipFill>
                <a:blip r:embed="rId76"/>
                <a:stretch>
                  <a:fillRect/>
                </a:stretch>
              </p:blipFill>
              <p:spPr>
                <a:xfrm>
                  <a:off x="5911257" y="1443496"/>
                  <a:ext cx="30240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57" name="Ink 56">
                  <a:extLst>
                    <a:ext uri="{FF2B5EF4-FFF2-40B4-BE49-F238E27FC236}">
                      <a16:creationId xmlns:a16="http://schemas.microsoft.com/office/drawing/2014/main" id="{287CC4E7-5D86-1CEB-8805-356A411458D7}"/>
                    </a:ext>
                  </a:extLst>
                </p14:cNvPr>
                <p14:cNvContentPartPr/>
                <p14:nvPr/>
              </p14:nvContentPartPr>
              <p14:xfrm>
                <a:off x="6340737" y="1606936"/>
                <a:ext cx="227520" cy="145440"/>
              </p14:xfrm>
            </p:contentPart>
          </mc:Choice>
          <mc:Fallback xmlns="">
            <p:pic>
              <p:nvPicPr>
                <p:cNvPr id="57" name="Ink 56">
                  <a:extLst>
                    <a:ext uri="{FF2B5EF4-FFF2-40B4-BE49-F238E27FC236}">
                      <a16:creationId xmlns:a16="http://schemas.microsoft.com/office/drawing/2014/main" id="{287CC4E7-5D86-1CEB-8805-356A411458D7}"/>
                    </a:ext>
                  </a:extLst>
                </p:cNvPr>
                <p:cNvPicPr/>
                <p:nvPr/>
              </p:nvPicPr>
              <p:blipFill>
                <a:blip r:embed="rId78"/>
                <a:stretch>
                  <a:fillRect/>
                </a:stretch>
              </p:blipFill>
              <p:spPr>
                <a:xfrm>
                  <a:off x="6323097" y="1589296"/>
                  <a:ext cx="2631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8" name="Ink 57">
                  <a:extLst>
                    <a:ext uri="{FF2B5EF4-FFF2-40B4-BE49-F238E27FC236}">
                      <a16:creationId xmlns:a16="http://schemas.microsoft.com/office/drawing/2014/main" id="{43B74F79-47D9-F1D5-F52A-8A301B7D3496}"/>
                    </a:ext>
                  </a:extLst>
                </p14:cNvPr>
                <p14:cNvContentPartPr/>
                <p14:nvPr/>
              </p14:nvContentPartPr>
              <p14:xfrm>
                <a:off x="6666537" y="1648336"/>
                <a:ext cx="204480" cy="118800"/>
              </p14:xfrm>
            </p:contentPart>
          </mc:Choice>
          <mc:Fallback xmlns="">
            <p:pic>
              <p:nvPicPr>
                <p:cNvPr id="58" name="Ink 57">
                  <a:extLst>
                    <a:ext uri="{FF2B5EF4-FFF2-40B4-BE49-F238E27FC236}">
                      <a16:creationId xmlns:a16="http://schemas.microsoft.com/office/drawing/2014/main" id="{43B74F79-47D9-F1D5-F52A-8A301B7D3496}"/>
                    </a:ext>
                  </a:extLst>
                </p:cNvPr>
                <p:cNvPicPr/>
                <p:nvPr/>
              </p:nvPicPr>
              <p:blipFill>
                <a:blip r:embed="rId80"/>
                <a:stretch>
                  <a:fillRect/>
                </a:stretch>
              </p:blipFill>
              <p:spPr>
                <a:xfrm>
                  <a:off x="6648897" y="1630336"/>
                  <a:ext cx="24012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9" name="Ink 58">
                  <a:extLst>
                    <a:ext uri="{FF2B5EF4-FFF2-40B4-BE49-F238E27FC236}">
                      <a16:creationId xmlns:a16="http://schemas.microsoft.com/office/drawing/2014/main" id="{CEF93DBB-4B56-EA95-EC24-4EE39B7A16D9}"/>
                    </a:ext>
                  </a:extLst>
                </p14:cNvPr>
                <p14:cNvContentPartPr/>
                <p14:nvPr/>
              </p14:nvContentPartPr>
              <p14:xfrm>
                <a:off x="5679777" y="1230376"/>
                <a:ext cx="1279800" cy="43920"/>
              </p14:xfrm>
            </p:contentPart>
          </mc:Choice>
          <mc:Fallback xmlns="">
            <p:pic>
              <p:nvPicPr>
                <p:cNvPr id="59" name="Ink 58">
                  <a:extLst>
                    <a:ext uri="{FF2B5EF4-FFF2-40B4-BE49-F238E27FC236}">
                      <a16:creationId xmlns:a16="http://schemas.microsoft.com/office/drawing/2014/main" id="{CEF93DBB-4B56-EA95-EC24-4EE39B7A16D9}"/>
                    </a:ext>
                  </a:extLst>
                </p:cNvPr>
                <p:cNvPicPr/>
                <p:nvPr/>
              </p:nvPicPr>
              <p:blipFill>
                <a:blip r:embed="rId82"/>
                <a:stretch>
                  <a:fillRect/>
                </a:stretch>
              </p:blipFill>
              <p:spPr>
                <a:xfrm>
                  <a:off x="5661777" y="1212736"/>
                  <a:ext cx="131544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60" name="Ink 59">
                  <a:extLst>
                    <a:ext uri="{FF2B5EF4-FFF2-40B4-BE49-F238E27FC236}">
                      <a16:creationId xmlns:a16="http://schemas.microsoft.com/office/drawing/2014/main" id="{FA5666C4-E17B-9234-05BC-E36440AE73FB}"/>
                    </a:ext>
                  </a:extLst>
                </p14:cNvPr>
                <p14:cNvContentPartPr/>
                <p14:nvPr/>
              </p14:nvContentPartPr>
              <p14:xfrm>
                <a:off x="5465217" y="1180336"/>
                <a:ext cx="1683000" cy="891000"/>
              </p14:xfrm>
            </p:contentPart>
          </mc:Choice>
          <mc:Fallback xmlns="">
            <p:pic>
              <p:nvPicPr>
                <p:cNvPr id="60" name="Ink 59">
                  <a:extLst>
                    <a:ext uri="{FF2B5EF4-FFF2-40B4-BE49-F238E27FC236}">
                      <a16:creationId xmlns:a16="http://schemas.microsoft.com/office/drawing/2014/main" id="{FA5666C4-E17B-9234-05BC-E36440AE73FB}"/>
                    </a:ext>
                  </a:extLst>
                </p:cNvPr>
                <p:cNvPicPr/>
                <p:nvPr/>
              </p:nvPicPr>
              <p:blipFill>
                <a:blip r:embed="rId84"/>
                <a:stretch>
                  <a:fillRect/>
                </a:stretch>
              </p:blipFill>
              <p:spPr>
                <a:xfrm>
                  <a:off x="5447217" y="1162336"/>
                  <a:ext cx="1718640" cy="926640"/>
                </a:xfrm>
                <a:prstGeom prst="rect">
                  <a:avLst/>
                </a:prstGeom>
              </p:spPr>
            </p:pic>
          </mc:Fallback>
        </mc:AlternateContent>
      </p:grpSp>
    </p:spTree>
    <p:extLst>
      <p:ext uri="{BB962C8B-B14F-4D97-AF65-F5344CB8AC3E}">
        <p14:creationId xmlns:p14="http://schemas.microsoft.com/office/powerpoint/2010/main" val="146639320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9" name="TextBox 28">
            <a:extLst>
              <a:ext uri="{FF2B5EF4-FFF2-40B4-BE49-F238E27FC236}">
                <a16:creationId xmlns:a16="http://schemas.microsoft.com/office/drawing/2014/main" id="{5206B9BD-BA00-EDD7-594B-670F7358B212}"/>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45" name="Group 44">
            <a:extLst>
              <a:ext uri="{FF2B5EF4-FFF2-40B4-BE49-F238E27FC236}">
                <a16:creationId xmlns:a16="http://schemas.microsoft.com/office/drawing/2014/main" id="{0BB6AD70-DA6A-70D6-8B4C-066D15E7832D}"/>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46" name="Ink 45">
                  <a:extLst>
                    <a:ext uri="{FF2B5EF4-FFF2-40B4-BE49-F238E27FC236}">
                      <a16:creationId xmlns:a16="http://schemas.microsoft.com/office/drawing/2014/main" id="{69597CF3-A6BF-229E-732C-8242ED065C39}"/>
                    </a:ext>
                  </a:extLst>
                </p14:cNvPr>
                <p14:cNvContentPartPr/>
                <p14:nvPr/>
              </p14:nvContentPartPr>
              <p14:xfrm>
                <a:off x="510083" y="1651936"/>
                <a:ext cx="23400" cy="245880"/>
              </p14:xfrm>
            </p:contentPart>
          </mc:Choice>
          <mc:Fallback xmlns="">
            <p:pic>
              <p:nvPicPr>
                <p:cNvPr id="46" name="Ink 45">
                  <a:extLst>
                    <a:ext uri="{FF2B5EF4-FFF2-40B4-BE49-F238E27FC236}">
                      <a16:creationId xmlns:a16="http://schemas.microsoft.com/office/drawing/2014/main" id="{69597CF3-A6BF-229E-732C-8242ED065C39}"/>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7" name="Ink 46">
                  <a:extLst>
                    <a:ext uri="{FF2B5EF4-FFF2-40B4-BE49-F238E27FC236}">
                      <a16:creationId xmlns:a16="http://schemas.microsoft.com/office/drawing/2014/main" id="{6C9759CA-C0A0-7109-544C-0402B65054F4}"/>
                    </a:ext>
                  </a:extLst>
                </p14:cNvPr>
                <p14:cNvContentPartPr/>
                <p14:nvPr/>
              </p14:nvContentPartPr>
              <p14:xfrm>
                <a:off x="506483" y="1601896"/>
                <a:ext cx="202680" cy="284400"/>
              </p14:xfrm>
            </p:contentPart>
          </mc:Choice>
          <mc:Fallback xmlns="">
            <p:pic>
              <p:nvPicPr>
                <p:cNvPr id="47" name="Ink 46">
                  <a:extLst>
                    <a:ext uri="{FF2B5EF4-FFF2-40B4-BE49-F238E27FC236}">
                      <a16:creationId xmlns:a16="http://schemas.microsoft.com/office/drawing/2014/main" id="{6C9759CA-C0A0-7109-544C-0402B65054F4}"/>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48" name="Group 47">
            <a:extLst>
              <a:ext uri="{FF2B5EF4-FFF2-40B4-BE49-F238E27FC236}">
                <a16:creationId xmlns:a16="http://schemas.microsoft.com/office/drawing/2014/main" id="{67746B8C-E9BE-93AF-7ED4-63CE02822464}"/>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49" name="Ink 48">
                  <a:extLst>
                    <a:ext uri="{FF2B5EF4-FFF2-40B4-BE49-F238E27FC236}">
                      <a16:creationId xmlns:a16="http://schemas.microsoft.com/office/drawing/2014/main" id="{F9D2F165-4319-E478-29E7-4F42AC390644}"/>
                    </a:ext>
                  </a:extLst>
                </p14:cNvPr>
                <p14:cNvContentPartPr/>
                <p14:nvPr/>
              </p14:nvContentPartPr>
              <p14:xfrm>
                <a:off x="528803" y="2367616"/>
                <a:ext cx="222120" cy="72720"/>
              </p14:xfrm>
            </p:contentPart>
          </mc:Choice>
          <mc:Fallback xmlns="">
            <p:pic>
              <p:nvPicPr>
                <p:cNvPr id="49" name="Ink 48">
                  <a:extLst>
                    <a:ext uri="{FF2B5EF4-FFF2-40B4-BE49-F238E27FC236}">
                      <a16:creationId xmlns:a16="http://schemas.microsoft.com/office/drawing/2014/main" id="{F9D2F165-4319-E478-29E7-4F42AC390644}"/>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50" name="Ink 49">
                  <a:extLst>
                    <a:ext uri="{FF2B5EF4-FFF2-40B4-BE49-F238E27FC236}">
                      <a16:creationId xmlns:a16="http://schemas.microsoft.com/office/drawing/2014/main" id="{0AB93BFA-AC94-0FBC-42AD-4A3A6356F6B6}"/>
                    </a:ext>
                  </a:extLst>
                </p14:cNvPr>
                <p14:cNvContentPartPr/>
                <p14:nvPr/>
              </p14:nvContentPartPr>
              <p14:xfrm>
                <a:off x="568763" y="2432056"/>
                <a:ext cx="136080" cy="266400"/>
              </p14:xfrm>
            </p:contentPart>
          </mc:Choice>
          <mc:Fallback xmlns="">
            <p:pic>
              <p:nvPicPr>
                <p:cNvPr id="50" name="Ink 49">
                  <a:extLst>
                    <a:ext uri="{FF2B5EF4-FFF2-40B4-BE49-F238E27FC236}">
                      <a16:creationId xmlns:a16="http://schemas.microsoft.com/office/drawing/2014/main" id="{0AB93BFA-AC94-0FBC-42AD-4A3A6356F6B6}"/>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51" name="Group 50">
            <a:extLst>
              <a:ext uri="{FF2B5EF4-FFF2-40B4-BE49-F238E27FC236}">
                <a16:creationId xmlns:a16="http://schemas.microsoft.com/office/drawing/2014/main" id="{C7A109A2-54E0-7558-BEB7-831A93FB7234}"/>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52" name="Ink 51">
                  <a:extLst>
                    <a:ext uri="{FF2B5EF4-FFF2-40B4-BE49-F238E27FC236}">
                      <a16:creationId xmlns:a16="http://schemas.microsoft.com/office/drawing/2014/main" id="{51554E05-1C6B-7E43-A3BC-737C07C141C0}"/>
                    </a:ext>
                  </a:extLst>
                </p14:cNvPr>
                <p14:cNvContentPartPr/>
                <p14:nvPr/>
              </p14:nvContentPartPr>
              <p14:xfrm>
                <a:off x="546443" y="3207856"/>
                <a:ext cx="29160" cy="199800"/>
              </p14:xfrm>
            </p:contentPart>
          </mc:Choice>
          <mc:Fallback xmlns="">
            <p:pic>
              <p:nvPicPr>
                <p:cNvPr id="52" name="Ink 51">
                  <a:extLst>
                    <a:ext uri="{FF2B5EF4-FFF2-40B4-BE49-F238E27FC236}">
                      <a16:creationId xmlns:a16="http://schemas.microsoft.com/office/drawing/2014/main" id="{51554E05-1C6B-7E43-A3BC-737C07C141C0}"/>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53" name="Ink 52">
                  <a:extLst>
                    <a:ext uri="{FF2B5EF4-FFF2-40B4-BE49-F238E27FC236}">
                      <a16:creationId xmlns:a16="http://schemas.microsoft.com/office/drawing/2014/main" id="{C779F93A-1C95-9B03-0FC1-3601FF531042}"/>
                    </a:ext>
                  </a:extLst>
                </p14:cNvPr>
                <p14:cNvContentPartPr/>
                <p14:nvPr/>
              </p14:nvContentPartPr>
              <p14:xfrm>
                <a:off x="541403" y="3182296"/>
                <a:ext cx="256320" cy="239040"/>
              </p14:xfrm>
            </p:contentPart>
          </mc:Choice>
          <mc:Fallback xmlns="">
            <p:pic>
              <p:nvPicPr>
                <p:cNvPr id="53" name="Ink 52">
                  <a:extLst>
                    <a:ext uri="{FF2B5EF4-FFF2-40B4-BE49-F238E27FC236}">
                      <a16:creationId xmlns:a16="http://schemas.microsoft.com/office/drawing/2014/main" id="{C779F93A-1C95-9B03-0FC1-3601FF531042}"/>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54" name="Group 53">
            <a:extLst>
              <a:ext uri="{FF2B5EF4-FFF2-40B4-BE49-F238E27FC236}">
                <a16:creationId xmlns:a16="http://schemas.microsoft.com/office/drawing/2014/main" id="{A82FCC66-E5E0-02FB-3E74-681525F3C04E}"/>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55" name="Ink 54">
                  <a:extLst>
                    <a:ext uri="{FF2B5EF4-FFF2-40B4-BE49-F238E27FC236}">
                      <a16:creationId xmlns:a16="http://schemas.microsoft.com/office/drawing/2014/main" id="{2F51B240-5A09-4E85-E05A-3E4F12E7B758}"/>
                    </a:ext>
                  </a:extLst>
                </p14:cNvPr>
                <p14:cNvContentPartPr/>
                <p14:nvPr/>
              </p14:nvContentPartPr>
              <p14:xfrm>
                <a:off x="1288763" y="1600456"/>
                <a:ext cx="453240" cy="321480"/>
              </p14:xfrm>
            </p:contentPart>
          </mc:Choice>
          <mc:Fallback xmlns="">
            <p:pic>
              <p:nvPicPr>
                <p:cNvPr id="55" name="Ink 54">
                  <a:extLst>
                    <a:ext uri="{FF2B5EF4-FFF2-40B4-BE49-F238E27FC236}">
                      <a16:creationId xmlns:a16="http://schemas.microsoft.com/office/drawing/2014/main" id="{2F51B240-5A09-4E85-E05A-3E4F12E7B758}"/>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6" name="Ink 55">
                  <a:extLst>
                    <a:ext uri="{FF2B5EF4-FFF2-40B4-BE49-F238E27FC236}">
                      <a16:creationId xmlns:a16="http://schemas.microsoft.com/office/drawing/2014/main" id="{EA212A1F-467C-39D0-409C-066E6CF6F3BD}"/>
                    </a:ext>
                  </a:extLst>
                </p14:cNvPr>
                <p14:cNvContentPartPr/>
                <p14:nvPr/>
              </p14:nvContentPartPr>
              <p14:xfrm>
                <a:off x="1363643" y="1582456"/>
                <a:ext cx="360720" cy="339120"/>
              </p14:xfrm>
            </p:contentPart>
          </mc:Choice>
          <mc:Fallback xmlns="">
            <p:pic>
              <p:nvPicPr>
                <p:cNvPr id="56" name="Ink 55">
                  <a:extLst>
                    <a:ext uri="{FF2B5EF4-FFF2-40B4-BE49-F238E27FC236}">
                      <a16:creationId xmlns:a16="http://schemas.microsoft.com/office/drawing/2014/main" id="{EA212A1F-467C-39D0-409C-066E6CF6F3BD}"/>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7" name="Ink 56">
                  <a:extLst>
                    <a:ext uri="{FF2B5EF4-FFF2-40B4-BE49-F238E27FC236}">
                      <a16:creationId xmlns:a16="http://schemas.microsoft.com/office/drawing/2014/main" id="{C42BACFD-CAD2-0DD0-9645-B5D7E82A4DF3}"/>
                    </a:ext>
                  </a:extLst>
                </p14:cNvPr>
                <p14:cNvContentPartPr/>
                <p14:nvPr/>
              </p14:nvContentPartPr>
              <p14:xfrm>
                <a:off x="1750283" y="1581376"/>
                <a:ext cx="415800" cy="44280"/>
              </p14:xfrm>
            </p:contentPart>
          </mc:Choice>
          <mc:Fallback xmlns="">
            <p:pic>
              <p:nvPicPr>
                <p:cNvPr id="57" name="Ink 56">
                  <a:extLst>
                    <a:ext uri="{FF2B5EF4-FFF2-40B4-BE49-F238E27FC236}">
                      <a16:creationId xmlns:a16="http://schemas.microsoft.com/office/drawing/2014/main" id="{C42BACFD-CAD2-0DD0-9645-B5D7E82A4DF3}"/>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8" name="Ink 57">
                  <a:extLst>
                    <a:ext uri="{FF2B5EF4-FFF2-40B4-BE49-F238E27FC236}">
                      <a16:creationId xmlns:a16="http://schemas.microsoft.com/office/drawing/2014/main" id="{389CB40D-574E-B01A-779B-0CCE9210AFDD}"/>
                    </a:ext>
                  </a:extLst>
                </p14:cNvPr>
                <p14:cNvContentPartPr/>
                <p14:nvPr/>
              </p14:nvContentPartPr>
              <p14:xfrm>
                <a:off x="1728323" y="1906456"/>
                <a:ext cx="437760" cy="37440"/>
              </p14:xfrm>
            </p:contentPart>
          </mc:Choice>
          <mc:Fallback xmlns="">
            <p:pic>
              <p:nvPicPr>
                <p:cNvPr id="58" name="Ink 57">
                  <a:extLst>
                    <a:ext uri="{FF2B5EF4-FFF2-40B4-BE49-F238E27FC236}">
                      <a16:creationId xmlns:a16="http://schemas.microsoft.com/office/drawing/2014/main" id="{389CB40D-574E-B01A-779B-0CCE9210AFDD}"/>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59" name="Ink 58">
                  <a:extLst>
                    <a:ext uri="{FF2B5EF4-FFF2-40B4-BE49-F238E27FC236}">
                      <a16:creationId xmlns:a16="http://schemas.microsoft.com/office/drawing/2014/main" id="{DED78E41-8DDA-BF8E-98EF-D36019FB5D14}"/>
                    </a:ext>
                  </a:extLst>
                </p14:cNvPr>
                <p14:cNvContentPartPr/>
                <p14:nvPr/>
              </p14:nvContentPartPr>
              <p14:xfrm>
                <a:off x="2170043" y="1606576"/>
                <a:ext cx="39240" cy="311760"/>
              </p14:xfrm>
            </p:contentPart>
          </mc:Choice>
          <mc:Fallback xmlns="">
            <p:pic>
              <p:nvPicPr>
                <p:cNvPr id="59" name="Ink 58">
                  <a:extLst>
                    <a:ext uri="{FF2B5EF4-FFF2-40B4-BE49-F238E27FC236}">
                      <a16:creationId xmlns:a16="http://schemas.microsoft.com/office/drawing/2014/main" id="{DED78E41-8DDA-BF8E-98EF-D36019FB5D14}"/>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60" name="Group 59">
            <a:extLst>
              <a:ext uri="{FF2B5EF4-FFF2-40B4-BE49-F238E27FC236}">
                <a16:creationId xmlns:a16="http://schemas.microsoft.com/office/drawing/2014/main" id="{BEA4A714-8543-1ABC-DDA7-7C6708CC5A37}"/>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61" name="Ink 60">
                  <a:extLst>
                    <a:ext uri="{FF2B5EF4-FFF2-40B4-BE49-F238E27FC236}">
                      <a16:creationId xmlns:a16="http://schemas.microsoft.com/office/drawing/2014/main" id="{58B4876A-1DE3-D9A4-539A-7540EC462E94}"/>
                    </a:ext>
                  </a:extLst>
                </p14:cNvPr>
                <p14:cNvContentPartPr/>
                <p14:nvPr/>
              </p14:nvContentPartPr>
              <p14:xfrm>
                <a:off x="1281563" y="2373376"/>
                <a:ext cx="353160" cy="332280"/>
              </p14:xfrm>
            </p:contentPart>
          </mc:Choice>
          <mc:Fallback xmlns="">
            <p:pic>
              <p:nvPicPr>
                <p:cNvPr id="61" name="Ink 60">
                  <a:extLst>
                    <a:ext uri="{FF2B5EF4-FFF2-40B4-BE49-F238E27FC236}">
                      <a16:creationId xmlns:a16="http://schemas.microsoft.com/office/drawing/2014/main" id="{58B4876A-1DE3-D9A4-539A-7540EC462E94}"/>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2" name="Ink 61">
                  <a:extLst>
                    <a:ext uri="{FF2B5EF4-FFF2-40B4-BE49-F238E27FC236}">
                      <a16:creationId xmlns:a16="http://schemas.microsoft.com/office/drawing/2014/main" id="{F71606D5-B493-A6C2-9377-4FBA30FFD190}"/>
                    </a:ext>
                  </a:extLst>
                </p14:cNvPr>
                <p14:cNvContentPartPr/>
                <p14:nvPr/>
              </p14:nvContentPartPr>
              <p14:xfrm>
                <a:off x="1640123" y="2347816"/>
                <a:ext cx="46080" cy="376560"/>
              </p14:xfrm>
            </p:contentPart>
          </mc:Choice>
          <mc:Fallback xmlns="">
            <p:pic>
              <p:nvPicPr>
                <p:cNvPr id="62" name="Ink 61">
                  <a:extLst>
                    <a:ext uri="{FF2B5EF4-FFF2-40B4-BE49-F238E27FC236}">
                      <a16:creationId xmlns:a16="http://schemas.microsoft.com/office/drawing/2014/main" id="{F71606D5-B493-A6C2-9377-4FBA30FFD190}"/>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63" name="Ink 62">
                  <a:extLst>
                    <a:ext uri="{FF2B5EF4-FFF2-40B4-BE49-F238E27FC236}">
                      <a16:creationId xmlns:a16="http://schemas.microsoft.com/office/drawing/2014/main" id="{7E3CDA97-DF11-B34B-9328-639C890277E1}"/>
                    </a:ext>
                  </a:extLst>
                </p14:cNvPr>
                <p14:cNvContentPartPr/>
                <p14:nvPr/>
              </p14:nvContentPartPr>
              <p14:xfrm>
                <a:off x="1339883" y="2346016"/>
                <a:ext cx="405720" cy="9720"/>
              </p14:xfrm>
            </p:contentPart>
          </mc:Choice>
          <mc:Fallback xmlns="">
            <p:pic>
              <p:nvPicPr>
                <p:cNvPr id="63" name="Ink 62">
                  <a:extLst>
                    <a:ext uri="{FF2B5EF4-FFF2-40B4-BE49-F238E27FC236}">
                      <a16:creationId xmlns:a16="http://schemas.microsoft.com/office/drawing/2014/main" id="{7E3CDA97-DF11-B34B-9328-639C890277E1}"/>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64" name="Ink 63">
                  <a:extLst>
                    <a:ext uri="{FF2B5EF4-FFF2-40B4-BE49-F238E27FC236}">
                      <a16:creationId xmlns:a16="http://schemas.microsoft.com/office/drawing/2014/main" id="{426FEBA4-5739-079F-8EC2-6FCC607CC80A}"/>
                    </a:ext>
                  </a:extLst>
                </p14:cNvPr>
                <p14:cNvContentPartPr/>
                <p14:nvPr/>
              </p14:nvContentPartPr>
              <p14:xfrm>
                <a:off x="1689443" y="2318296"/>
                <a:ext cx="480960" cy="41760"/>
              </p14:xfrm>
            </p:contentPart>
          </mc:Choice>
          <mc:Fallback xmlns="">
            <p:pic>
              <p:nvPicPr>
                <p:cNvPr id="64" name="Ink 63">
                  <a:extLst>
                    <a:ext uri="{FF2B5EF4-FFF2-40B4-BE49-F238E27FC236}">
                      <a16:creationId xmlns:a16="http://schemas.microsoft.com/office/drawing/2014/main" id="{426FEBA4-5739-079F-8EC2-6FCC607CC80A}"/>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65" name="Ink 64">
                  <a:extLst>
                    <a:ext uri="{FF2B5EF4-FFF2-40B4-BE49-F238E27FC236}">
                      <a16:creationId xmlns:a16="http://schemas.microsoft.com/office/drawing/2014/main" id="{AC3F0804-B512-4E6A-8994-4E7A8E53B104}"/>
                    </a:ext>
                  </a:extLst>
                </p14:cNvPr>
                <p14:cNvContentPartPr/>
                <p14:nvPr/>
              </p14:nvContentPartPr>
              <p14:xfrm>
                <a:off x="1694483" y="2680456"/>
                <a:ext cx="429120" cy="33840"/>
              </p14:xfrm>
            </p:contentPart>
          </mc:Choice>
          <mc:Fallback xmlns="">
            <p:pic>
              <p:nvPicPr>
                <p:cNvPr id="65" name="Ink 64">
                  <a:extLst>
                    <a:ext uri="{FF2B5EF4-FFF2-40B4-BE49-F238E27FC236}">
                      <a16:creationId xmlns:a16="http://schemas.microsoft.com/office/drawing/2014/main" id="{AC3F0804-B512-4E6A-8994-4E7A8E53B104}"/>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6" name="Ink 65">
                  <a:extLst>
                    <a:ext uri="{FF2B5EF4-FFF2-40B4-BE49-F238E27FC236}">
                      <a16:creationId xmlns:a16="http://schemas.microsoft.com/office/drawing/2014/main" id="{A3BC2F55-C375-82C5-ABB3-29C42DBA2E80}"/>
                    </a:ext>
                  </a:extLst>
                </p14:cNvPr>
                <p14:cNvContentPartPr/>
                <p14:nvPr/>
              </p14:nvContentPartPr>
              <p14:xfrm>
                <a:off x="2170763" y="2303896"/>
                <a:ext cx="29880" cy="349560"/>
              </p14:xfrm>
            </p:contentPart>
          </mc:Choice>
          <mc:Fallback xmlns="">
            <p:pic>
              <p:nvPicPr>
                <p:cNvPr id="66" name="Ink 65">
                  <a:extLst>
                    <a:ext uri="{FF2B5EF4-FFF2-40B4-BE49-F238E27FC236}">
                      <a16:creationId xmlns:a16="http://schemas.microsoft.com/office/drawing/2014/main" id="{A3BC2F55-C375-82C5-ABB3-29C42DBA2E80}"/>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7" name="Ink 66">
                  <a:extLst>
                    <a:ext uri="{FF2B5EF4-FFF2-40B4-BE49-F238E27FC236}">
                      <a16:creationId xmlns:a16="http://schemas.microsoft.com/office/drawing/2014/main" id="{5A6E7C78-766D-F25D-5A4D-45BF80A078C7}"/>
                    </a:ext>
                  </a:extLst>
                </p14:cNvPr>
                <p14:cNvContentPartPr/>
                <p14:nvPr/>
              </p14:nvContentPartPr>
              <p14:xfrm>
                <a:off x="2179043" y="2674696"/>
                <a:ext cx="567360" cy="9360"/>
              </p14:xfrm>
            </p:contentPart>
          </mc:Choice>
          <mc:Fallback xmlns="">
            <p:pic>
              <p:nvPicPr>
                <p:cNvPr id="67" name="Ink 66">
                  <a:extLst>
                    <a:ext uri="{FF2B5EF4-FFF2-40B4-BE49-F238E27FC236}">
                      <a16:creationId xmlns:a16="http://schemas.microsoft.com/office/drawing/2014/main" id="{5A6E7C78-766D-F25D-5A4D-45BF80A078C7}"/>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8" name="Ink 67">
                  <a:extLst>
                    <a:ext uri="{FF2B5EF4-FFF2-40B4-BE49-F238E27FC236}">
                      <a16:creationId xmlns:a16="http://schemas.microsoft.com/office/drawing/2014/main" id="{5D91292E-7085-93F4-5C91-C30D5F9ADC7F}"/>
                    </a:ext>
                  </a:extLst>
                </p14:cNvPr>
                <p14:cNvContentPartPr/>
                <p14:nvPr/>
              </p14:nvContentPartPr>
              <p14:xfrm>
                <a:off x="2201723" y="2320456"/>
                <a:ext cx="519840" cy="379080"/>
              </p14:xfrm>
            </p:contentPart>
          </mc:Choice>
          <mc:Fallback xmlns="">
            <p:pic>
              <p:nvPicPr>
                <p:cNvPr id="68" name="Ink 67">
                  <a:extLst>
                    <a:ext uri="{FF2B5EF4-FFF2-40B4-BE49-F238E27FC236}">
                      <a16:creationId xmlns:a16="http://schemas.microsoft.com/office/drawing/2014/main" id="{5D91292E-7085-93F4-5C91-C30D5F9ADC7F}"/>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9" name="Ink 68">
                  <a:extLst>
                    <a:ext uri="{FF2B5EF4-FFF2-40B4-BE49-F238E27FC236}">
                      <a16:creationId xmlns:a16="http://schemas.microsoft.com/office/drawing/2014/main" id="{3C0AA2B8-F246-E0AD-FE29-8AB6AA09DFC1}"/>
                    </a:ext>
                  </a:extLst>
                </p14:cNvPr>
                <p14:cNvContentPartPr/>
                <p14:nvPr/>
              </p14:nvContentPartPr>
              <p14:xfrm>
                <a:off x="2746403" y="2674336"/>
                <a:ext cx="529200" cy="23760"/>
              </p14:xfrm>
            </p:contentPart>
          </mc:Choice>
          <mc:Fallback xmlns="">
            <p:pic>
              <p:nvPicPr>
                <p:cNvPr id="69" name="Ink 68">
                  <a:extLst>
                    <a:ext uri="{FF2B5EF4-FFF2-40B4-BE49-F238E27FC236}">
                      <a16:creationId xmlns:a16="http://schemas.microsoft.com/office/drawing/2014/main" id="{3C0AA2B8-F246-E0AD-FE29-8AB6AA09DFC1}"/>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0" name="Ink 69">
                  <a:extLst>
                    <a:ext uri="{FF2B5EF4-FFF2-40B4-BE49-F238E27FC236}">
                      <a16:creationId xmlns:a16="http://schemas.microsoft.com/office/drawing/2014/main" id="{0F5E9762-567C-CF98-D4E9-6A59222D2A2C}"/>
                    </a:ext>
                  </a:extLst>
                </p14:cNvPr>
                <p14:cNvContentPartPr/>
                <p14:nvPr/>
              </p14:nvContentPartPr>
              <p14:xfrm>
                <a:off x="2719403" y="2297776"/>
                <a:ext cx="531360" cy="401400"/>
              </p14:xfrm>
            </p:contentPart>
          </mc:Choice>
          <mc:Fallback xmlns="">
            <p:pic>
              <p:nvPicPr>
                <p:cNvPr id="70" name="Ink 69">
                  <a:extLst>
                    <a:ext uri="{FF2B5EF4-FFF2-40B4-BE49-F238E27FC236}">
                      <a16:creationId xmlns:a16="http://schemas.microsoft.com/office/drawing/2014/main" id="{0F5E9762-567C-CF98-D4E9-6A59222D2A2C}"/>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1" name="Ink 70">
                  <a:extLst>
                    <a:ext uri="{FF2B5EF4-FFF2-40B4-BE49-F238E27FC236}">
                      <a16:creationId xmlns:a16="http://schemas.microsoft.com/office/drawing/2014/main" id="{036EAE21-9EDF-B491-FC11-26B00A51CA2F}"/>
                    </a:ext>
                  </a:extLst>
                </p14:cNvPr>
                <p14:cNvContentPartPr/>
                <p14:nvPr/>
              </p14:nvContentPartPr>
              <p14:xfrm>
                <a:off x="3286043" y="2639056"/>
                <a:ext cx="419760" cy="66240"/>
              </p14:xfrm>
            </p:contentPart>
          </mc:Choice>
          <mc:Fallback xmlns="">
            <p:pic>
              <p:nvPicPr>
                <p:cNvPr id="71" name="Ink 70">
                  <a:extLst>
                    <a:ext uri="{FF2B5EF4-FFF2-40B4-BE49-F238E27FC236}">
                      <a16:creationId xmlns:a16="http://schemas.microsoft.com/office/drawing/2014/main" id="{036EAE21-9EDF-B491-FC11-26B00A51CA2F}"/>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2" name="Ink 71">
                  <a:extLst>
                    <a:ext uri="{FF2B5EF4-FFF2-40B4-BE49-F238E27FC236}">
                      <a16:creationId xmlns:a16="http://schemas.microsoft.com/office/drawing/2014/main" id="{E6A1E626-015C-DF2E-C9BE-03A1E0362A8C}"/>
                    </a:ext>
                  </a:extLst>
                </p14:cNvPr>
                <p14:cNvContentPartPr/>
                <p14:nvPr/>
              </p14:nvContentPartPr>
              <p14:xfrm>
                <a:off x="3148523" y="2233696"/>
                <a:ext cx="591480" cy="443160"/>
              </p14:xfrm>
            </p:contentPart>
          </mc:Choice>
          <mc:Fallback xmlns="">
            <p:pic>
              <p:nvPicPr>
                <p:cNvPr id="72" name="Ink 71">
                  <a:extLst>
                    <a:ext uri="{FF2B5EF4-FFF2-40B4-BE49-F238E27FC236}">
                      <a16:creationId xmlns:a16="http://schemas.microsoft.com/office/drawing/2014/main" id="{E6A1E626-015C-DF2E-C9BE-03A1E0362A8C}"/>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73" name="Group 72">
            <a:extLst>
              <a:ext uri="{FF2B5EF4-FFF2-40B4-BE49-F238E27FC236}">
                <a16:creationId xmlns:a16="http://schemas.microsoft.com/office/drawing/2014/main" id="{9ECA5755-BF4A-73C3-B78A-A1745B1F94B5}"/>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74" name="Ink 73">
                  <a:extLst>
                    <a:ext uri="{FF2B5EF4-FFF2-40B4-BE49-F238E27FC236}">
                      <a16:creationId xmlns:a16="http://schemas.microsoft.com/office/drawing/2014/main" id="{14156AAD-7E94-4759-8D94-8C79AFCC8CAE}"/>
                    </a:ext>
                  </a:extLst>
                </p14:cNvPr>
                <p14:cNvContentPartPr/>
                <p14:nvPr/>
              </p14:nvContentPartPr>
              <p14:xfrm>
                <a:off x="1222883" y="3252856"/>
                <a:ext cx="367200" cy="242640"/>
              </p14:xfrm>
            </p:contentPart>
          </mc:Choice>
          <mc:Fallback xmlns="">
            <p:pic>
              <p:nvPicPr>
                <p:cNvPr id="74" name="Ink 73">
                  <a:extLst>
                    <a:ext uri="{FF2B5EF4-FFF2-40B4-BE49-F238E27FC236}">
                      <a16:creationId xmlns:a16="http://schemas.microsoft.com/office/drawing/2014/main" id="{14156AAD-7E94-4759-8D94-8C79AFCC8CAE}"/>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5" name="Ink 74">
                  <a:extLst>
                    <a:ext uri="{FF2B5EF4-FFF2-40B4-BE49-F238E27FC236}">
                      <a16:creationId xmlns:a16="http://schemas.microsoft.com/office/drawing/2014/main" id="{096462F0-9A11-2113-4C56-879EC0BCA32A}"/>
                    </a:ext>
                  </a:extLst>
                </p14:cNvPr>
                <p14:cNvContentPartPr/>
                <p14:nvPr/>
              </p14:nvContentPartPr>
              <p14:xfrm>
                <a:off x="1611683" y="3183736"/>
                <a:ext cx="26640" cy="300240"/>
              </p14:xfrm>
            </p:contentPart>
          </mc:Choice>
          <mc:Fallback xmlns="">
            <p:pic>
              <p:nvPicPr>
                <p:cNvPr id="75" name="Ink 74">
                  <a:extLst>
                    <a:ext uri="{FF2B5EF4-FFF2-40B4-BE49-F238E27FC236}">
                      <a16:creationId xmlns:a16="http://schemas.microsoft.com/office/drawing/2014/main" id="{096462F0-9A11-2113-4C56-879EC0BCA32A}"/>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6" name="Ink 75">
                  <a:extLst>
                    <a:ext uri="{FF2B5EF4-FFF2-40B4-BE49-F238E27FC236}">
                      <a16:creationId xmlns:a16="http://schemas.microsoft.com/office/drawing/2014/main" id="{3CB85FE8-C3E7-95E9-C8A9-51050FFDB88D}"/>
                    </a:ext>
                  </a:extLst>
                </p14:cNvPr>
                <p14:cNvContentPartPr/>
                <p14:nvPr/>
              </p14:nvContentPartPr>
              <p14:xfrm>
                <a:off x="1238363" y="3131176"/>
                <a:ext cx="367200" cy="141120"/>
              </p14:xfrm>
            </p:contentPart>
          </mc:Choice>
          <mc:Fallback xmlns="">
            <p:pic>
              <p:nvPicPr>
                <p:cNvPr id="76" name="Ink 75">
                  <a:extLst>
                    <a:ext uri="{FF2B5EF4-FFF2-40B4-BE49-F238E27FC236}">
                      <a16:creationId xmlns:a16="http://schemas.microsoft.com/office/drawing/2014/main" id="{3CB85FE8-C3E7-95E9-C8A9-51050FFDB88D}"/>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7" name="Ink 76">
                  <a:extLst>
                    <a:ext uri="{FF2B5EF4-FFF2-40B4-BE49-F238E27FC236}">
                      <a16:creationId xmlns:a16="http://schemas.microsoft.com/office/drawing/2014/main" id="{33DBF66B-99AF-9A20-A820-717E93F7E07A}"/>
                    </a:ext>
                  </a:extLst>
                </p14:cNvPr>
                <p14:cNvContentPartPr/>
                <p14:nvPr/>
              </p14:nvContentPartPr>
              <p14:xfrm>
                <a:off x="1630043" y="3121096"/>
                <a:ext cx="454320" cy="42480"/>
              </p14:xfrm>
            </p:contentPart>
          </mc:Choice>
          <mc:Fallback xmlns="">
            <p:pic>
              <p:nvPicPr>
                <p:cNvPr id="77" name="Ink 76">
                  <a:extLst>
                    <a:ext uri="{FF2B5EF4-FFF2-40B4-BE49-F238E27FC236}">
                      <a16:creationId xmlns:a16="http://schemas.microsoft.com/office/drawing/2014/main" id="{33DBF66B-99AF-9A20-A820-717E93F7E07A}"/>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8" name="Ink 77">
                  <a:extLst>
                    <a:ext uri="{FF2B5EF4-FFF2-40B4-BE49-F238E27FC236}">
                      <a16:creationId xmlns:a16="http://schemas.microsoft.com/office/drawing/2014/main" id="{102F18D0-72FF-D9AB-F31F-29896FE6E1AE}"/>
                    </a:ext>
                  </a:extLst>
                </p14:cNvPr>
                <p14:cNvContentPartPr/>
                <p14:nvPr/>
              </p14:nvContentPartPr>
              <p14:xfrm>
                <a:off x="1633643" y="3484696"/>
                <a:ext cx="385920" cy="30960"/>
              </p14:xfrm>
            </p:contentPart>
          </mc:Choice>
          <mc:Fallback xmlns="">
            <p:pic>
              <p:nvPicPr>
                <p:cNvPr id="78" name="Ink 77">
                  <a:extLst>
                    <a:ext uri="{FF2B5EF4-FFF2-40B4-BE49-F238E27FC236}">
                      <a16:creationId xmlns:a16="http://schemas.microsoft.com/office/drawing/2014/main" id="{102F18D0-72FF-D9AB-F31F-29896FE6E1AE}"/>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79" name="Ink 78">
                  <a:extLst>
                    <a:ext uri="{FF2B5EF4-FFF2-40B4-BE49-F238E27FC236}">
                      <a16:creationId xmlns:a16="http://schemas.microsoft.com/office/drawing/2014/main" id="{4672C271-4550-B2F3-538B-2E5CBCBBBEA0}"/>
                    </a:ext>
                  </a:extLst>
                </p14:cNvPr>
                <p14:cNvContentPartPr/>
                <p14:nvPr/>
              </p14:nvContentPartPr>
              <p14:xfrm>
                <a:off x="2127923" y="3129016"/>
                <a:ext cx="38520" cy="375480"/>
              </p14:xfrm>
            </p:contentPart>
          </mc:Choice>
          <mc:Fallback xmlns="">
            <p:pic>
              <p:nvPicPr>
                <p:cNvPr id="79" name="Ink 78">
                  <a:extLst>
                    <a:ext uri="{FF2B5EF4-FFF2-40B4-BE49-F238E27FC236}">
                      <a16:creationId xmlns:a16="http://schemas.microsoft.com/office/drawing/2014/main" id="{4672C271-4550-B2F3-538B-2E5CBCBBBEA0}"/>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0" name="Ink 79">
                  <a:extLst>
                    <a:ext uri="{FF2B5EF4-FFF2-40B4-BE49-F238E27FC236}">
                      <a16:creationId xmlns:a16="http://schemas.microsoft.com/office/drawing/2014/main" id="{29B0AA51-70CD-E959-5153-BD300F35FF29}"/>
                    </a:ext>
                  </a:extLst>
                </p14:cNvPr>
                <p14:cNvContentPartPr/>
                <p14:nvPr/>
              </p14:nvContentPartPr>
              <p14:xfrm>
                <a:off x="2001203" y="3491176"/>
                <a:ext cx="153720" cy="13320"/>
              </p14:xfrm>
            </p:contentPart>
          </mc:Choice>
          <mc:Fallback xmlns="">
            <p:pic>
              <p:nvPicPr>
                <p:cNvPr id="80" name="Ink 79">
                  <a:extLst>
                    <a:ext uri="{FF2B5EF4-FFF2-40B4-BE49-F238E27FC236}">
                      <a16:creationId xmlns:a16="http://schemas.microsoft.com/office/drawing/2014/main" id="{29B0AA51-70CD-E959-5153-BD300F35FF29}"/>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1" name="Ink 80">
                  <a:extLst>
                    <a:ext uri="{FF2B5EF4-FFF2-40B4-BE49-F238E27FC236}">
                      <a16:creationId xmlns:a16="http://schemas.microsoft.com/office/drawing/2014/main" id="{2E61EE52-74E2-6E08-4F6D-C637BA462511}"/>
                    </a:ext>
                  </a:extLst>
                </p14:cNvPr>
                <p14:cNvContentPartPr/>
                <p14:nvPr/>
              </p14:nvContentPartPr>
              <p14:xfrm>
                <a:off x="2150243" y="3088336"/>
                <a:ext cx="567000" cy="493200"/>
              </p14:xfrm>
            </p:contentPart>
          </mc:Choice>
          <mc:Fallback xmlns="">
            <p:pic>
              <p:nvPicPr>
                <p:cNvPr id="81" name="Ink 80">
                  <a:extLst>
                    <a:ext uri="{FF2B5EF4-FFF2-40B4-BE49-F238E27FC236}">
                      <a16:creationId xmlns:a16="http://schemas.microsoft.com/office/drawing/2014/main" id="{2E61EE52-74E2-6E08-4F6D-C637BA462511}"/>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2" name="Ink 81">
                  <a:extLst>
                    <a:ext uri="{FF2B5EF4-FFF2-40B4-BE49-F238E27FC236}">
                      <a16:creationId xmlns:a16="http://schemas.microsoft.com/office/drawing/2014/main" id="{3AED23DF-4DD3-F311-4C7D-8751226E524C}"/>
                    </a:ext>
                  </a:extLst>
                </p14:cNvPr>
                <p14:cNvContentPartPr/>
                <p14:nvPr/>
              </p14:nvContentPartPr>
              <p14:xfrm>
                <a:off x="2171843" y="3522496"/>
                <a:ext cx="536760" cy="35640"/>
              </p14:xfrm>
            </p:contentPart>
          </mc:Choice>
          <mc:Fallback xmlns="">
            <p:pic>
              <p:nvPicPr>
                <p:cNvPr id="82" name="Ink 81">
                  <a:extLst>
                    <a:ext uri="{FF2B5EF4-FFF2-40B4-BE49-F238E27FC236}">
                      <a16:creationId xmlns:a16="http://schemas.microsoft.com/office/drawing/2014/main" id="{3AED23DF-4DD3-F311-4C7D-8751226E524C}"/>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88" name="Ink 87">
                <a:extLst>
                  <a:ext uri="{FF2B5EF4-FFF2-40B4-BE49-F238E27FC236}">
                    <a16:creationId xmlns:a16="http://schemas.microsoft.com/office/drawing/2014/main" id="{B82696F3-5DFF-CEE5-2951-51D6BF728A3A}"/>
                  </a:ext>
                </a:extLst>
              </p14:cNvPr>
              <p14:cNvContentPartPr/>
              <p14:nvPr/>
            </p14:nvContentPartPr>
            <p14:xfrm>
              <a:off x="2189843" y="1919416"/>
              <a:ext cx="1548720" cy="299520"/>
            </p14:xfrm>
          </p:contentPart>
        </mc:Choice>
        <mc:Fallback xmlns="">
          <p:pic>
            <p:nvPicPr>
              <p:cNvPr id="88" name="Ink 87">
                <a:extLst>
                  <a:ext uri="{FF2B5EF4-FFF2-40B4-BE49-F238E27FC236}">
                    <a16:creationId xmlns:a16="http://schemas.microsoft.com/office/drawing/2014/main" id="{B82696F3-5DFF-CEE5-2951-51D6BF728A3A}"/>
                  </a:ext>
                </a:extLst>
              </p:cNvPr>
              <p:cNvPicPr/>
              <p:nvPr/>
            </p:nvPicPr>
            <p:blipFill>
              <a:blip r:embed="rId67"/>
              <a:stretch>
                <a:fillRect/>
              </a:stretch>
            </p:blipFill>
            <p:spPr>
              <a:xfrm>
                <a:off x="2172203" y="1901776"/>
                <a:ext cx="1584360" cy="335160"/>
              </a:xfrm>
              <a:prstGeom prst="rect">
                <a:avLst/>
              </a:prstGeom>
            </p:spPr>
          </p:pic>
        </mc:Fallback>
      </mc:AlternateContent>
      <p:grpSp>
        <p:nvGrpSpPr>
          <p:cNvPr id="89" name="Group 88">
            <a:extLst>
              <a:ext uri="{FF2B5EF4-FFF2-40B4-BE49-F238E27FC236}">
                <a16:creationId xmlns:a16="http://schemas.microsoft.com/office/drawing/2014/main" id="{6411C83D-00B1-7EB6-3047-A0AA8F36DBE6}"/>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68">
              <p14:nvContentPartPr>
                <p14:cNvPr id="90" name="Ink 89">
                  <a:extLst>
                    <a:ext uri="{FF2B5EF4-FFF2-40B4-BE49-F238E27FC236}">
                      <a16:creationId xmlns:a16="http://schemas.microsoft.com/office/drawing/2014/main" id="{E93ECE76-57D8-42A1-7C77-4E69A231E755}"/>
                    </a:ext>
                  </a:extLst>
                </p14:cNvPr>
                <p14:cNvContentPartPr/>
                <p14:nvPr/>
              </p14:nvContentPartPr>
              <p14:xfrm>
                <a:off x="2647403" y="1530976"/>
                <a:ext cx="110880" cy="253440"/>
              </p14:xfrm>
            </p:contentPart>
          </mc:Choice>
          <mc:Fallback xmlns="">
            <p:pic>
              <p:nvPicPr>
                <p:cNvPr id="90" name="Ink 89">
                  <a:extLst>
                    <a:ext uri="{FF2B5EF4-FFF2-40B4-BE49-F238E27FC236}">
                      <a16:creationId xmlns:a16="http://schemas.microsoft.com/office/drawing/2014/main" id="{E93ECE76-57D8-42A1-7C77-4E69A231E755}"/>
                    </a:ext>
                  </a:extLst>
                </p:cNvPr>
                <p:cNvPicPr/>
                <p:nvPr/>
              </p:nvPicPr>
              <p:blipFill>
                <a:blip r:embed="rId69"/>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91" name="Ink 90">
                  <a:extLst>
                    <a:ext uri="{FF2B5EF4-FFF2-40B4-BE49-F238E27FC236}">
                      <a16:creationId xmlns:a16="http://schemas.microsoft.com/office/drawing/2014/main" id="{C5CF86B5-7B90-3954-4D85-B1A529ED3CE8}"/>
                    </a:ext>
                  </a:extLst>
                </p14:cNvPr>
                <p14:cNvContentPartPr/>
                <p14:nvPr/>
              </p14:nvContentPartPr>
              <p14:xfrm>
                <a:off x="2581883" y="1636816"/>
                <a:ext cx="176400" cy="39960"/>
              </p14:xfrm>
            </p:contentPart>
          </mc:Choice>
          <mc:Fallback xmlns="">
            <p:pic>
              <p:nvPicPr>
                <p:cNvPr id="91" name="Ink 90">
                  <a:extLst>
                    <a:ext uri="{FF2B5EF4-FFF2-40B4-BE49-F238E27FC236}">
                      <a16:creationId xmlns:a16="http://schemas.microsoft.com/office/drawing/2014/main" id="{C5CF86B5-7B90-3954-4D85-B1A529ED3CE8}"/>
                    </a:ext>
                  </a:extLst>
                </p:cNvPr>
                <p:cNvPicPr/>
                <p:nvPr/>
              </p:nvPicPr>
              <p:blipFill>
                <a:blip r:embed="rId71"/>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92" name="Ink 91">
                  <a:extLst>
                    <a:ext uri="{FF2B5EF4-FFF2-40B4-BE49-F238E27FC236}">
                      <a16:creationId xmlns:a16="http://schemas.microsoft.com/office/drawing/2014/main" id="{E6E03477-94EE-7441-3C06-04CDC631768D}"/>
                    </a:ext>
                  </a:extLst>
                </p14:cNvPr>
                <p14:cNvContentPartPr/>
                <p14:nvPr/>
              </p14:nvContentPartPr>
              <p14:xfrm>
                <a:off x="2887523" y="1553296"/>
                <a:ext cx="104040" cy="198000"/>
              </p14:xfrm>
            </p:contentPart>
          </mc:Choice>
          <mc:Fallback xmlns="">
            <p:pic>
              <p:nvPicPr>
                <p:cNvPr id="92" name="Ink 91">
                  <a:extLst>
                    <a:ext uri="{FF2B5EF4-FFF2-40B4-BE49-F238E27FC236}">
                      <a16:creationId xmlns:a16="http://schemas.microsoft.com/office/drawing/2014/main" id="{E6E03477-94EE-7441-3C06-04CDC631768D}"/>
                    </a:ext>
                  </a:extLst>
                </p:cNvPr>
                <p:cNvPicPr/>
                <p:nvPr/>
              </p:nvPicPr>
              <p:blipFill>
                <a:blip r:embed="rId73"/>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93" name="Ink 92">
                  <a:extLst>
                    <a:ext uri="{FF2B5EF4-FFF2-40B4-BE49-F238E27FC236}">
                      <a16:creationId xmlns:a16="http://schemas.microsoft.com/office/drawing/2014/main" id="{72F8BC7C-3823-D0F8-B98F-F80C56FBEB12}"/>
                    </a:ext>
                  </a:extLst>
                </p14:cNvPr>
                <p14:cNvContentPartPr/>
                <p14:nvPr/>
              </p14:nvContentPartPr>
              <p14:xfrm>
                <a:off x="3102083" y="1565896"/>
                <a:ext cx="116640" cy="184320"/>
              </p14:xfrm>
            </p:contentPart>
          </mc:Choice>
          <mc:Fallback xmlns="">
            <p:pic>
              <p:nvPicPr>
                <p:cNvPr id="93" name="Ink 92">
                  <a:extLst>
                    <a:ext uri="{FF2B5EF4-FFF2-40B4-BE49-F238E27FC236}">
                      <a16:creationId xmlns:a16="http://schemas.microsoft.com/office/drawing/2014/main" id="{72F8BC7C-3823-D0F8-B98F-F80C56FBEB12}"/>
                    </a:ext>
                  </a:extLst>
                </p:cNvPr>
                <p:cNvPicPr/>
                <p:nvPr/>
              </p:nvPicPr>
              <p:blipFill>
                <a:blip r:embed="rId75"/>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94" name="Ink 93">
                  <a:extLst>
                    <a:ext uri="{FF2B5EF4-FFF2-40B4-BE49-F238E27FC236}">
                      <a16:creationId xmlns:a16="http://schemas.microsoft.com/office/drawing/2014/main" id="{51B78E8E-BF53-725B-4FBF-E059FD3D9903}"/>
                    </a:ext>
                  </a:extLst>
                </p14:cNvPr>
                <p14:cNvContentPartPr/>
                <p14:nvPr/>
              </p14:nvContentPartPr>
              <p14:xfrm>
                <a:off x="3295763" y="1582456"/>
                <a:ext cx="194400" cy="178200"/>
              </p14:xfrm>
            </p:contentPart>
          </mc:Choice>
          <mc:Fallback xmlns="">
            <p:pic>
              <p:nvPicPr>
                <p:cNvPr id="94" name="Ink 93">
                  <a:extLst>
                    <a:ext uri="{FF2B5EF4-FFF2-40B4-BE49-F238E27FC236}">
                      <a16:creationId xmlns:a16="http://schemas.microsoft.com/office/drawing/2014/main" id="{51B78E8E-BF53-725B-4FBF-E059FD3D9903}"/>
                    </a:ext>
                  </a:extLst>
                </p:cNvPr>
                <p:cNvPicPr/>
                <p:nvPr/>
              </p:nvPicPr>
              <p:blipFill>
                <a:blip r:embed="rId77"/>
                <a:stretch>
                  <a:fillRect/>
                </a:stretch>
              </p:blipFill>
              <p:spPr>
                <a:xfrm>
                  <a:off x="3278123" y="1564816"/>
                  <a:ext cx="230040" cy="213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95" name="Ink 94">
                <a:extLst>
                  <a:ext uri="{FF2B5EF4-FFF2-40B4-BE49-F238E27FC236}">
                    <a16:creationId xmlns:a16="http://schemas.microsoft.com/office/drawing/2014/main" id="{3E5846FA-956D-9302-A40B-3133D4C73E13}"/>
                  </a:ext>
                </a:extLst>
              </p14:cNvPr>
              <p14:cNvContentPartPr/>
              <p14:nvPr/>
            </p14:nvContentPartPr>
            <p14:xfrm>
              <a:off x="3490523" y="2554816"/>
              <a:ext cx="85680" cy="181800"/>
            </p14:xfrm>
          </p:contentPart>
        </mc:Choice>
        <mc:Fallback xmlns="">
          <p:pic>
            <p:nvPicPr>
              <p:cNvPr id="95" name="Ink 94">
                <a:extLst>
                  <a:ext uri="{FF2B5EF4-FFF2-40B4-BE49-F238E27FC236}">
                    <a16:creationId xmlns:a16="http://schemas.microsoft.com/office/drawing/2014/main" id="{3E5846FA-956D-9302-A40B-3133D4C73E13}"/>
                  </a:ext>
                </a:extLst>
              </p:cNvPr>
              <p:cNvPicPr/>
              <p:nvPr/>
            </p:nvPicPr>
            <p:blipFill>
              <a:blip r:embed="rId79"/>
              <a:stretch>
                <a:fillRect/>
              </a:stretch>
            </p:blipFill>
            <p:spPr>
              <a:xfrm>
                <a:off x="3472883" y="2537176"/>
                <a:ext cx="121320" cy="217440"/>
              </a:xfrm>
              <a:prstGeom prst="rect">
                <a:avLst/>
              </a:prstGeom>
            </p:spPr>
          </p:pic>
        </mc:Fallback>
      </mc:AlternateContent>
      <p:grpSp>
        <p:nvGrpSpPr>
          <p:cNvPr id="101" name="Group 100">
            <a:extLst>
              <a:ext uri="{FF2B5EF4-FFF2-40B4-BE49-F238E27FC236}">
                <a16:creationId xmlns:a16="http://schemas.microsoft.com/office/drawing/2014/main" id="{DF0B03AC-7478-E34B-6F65-33EF35068B53}"/>
              </a:ext>
            </a:extLst>
          </p:cNvPr>
          <p:cNvGrpSpPr/>
          <p:nvPr/>
        </p:nvGrpSpPr>
        <p:grpSpPr>
          <a:xfrm>
            <a:off x="3684203" y="2835616"/>
            <a:ext cx="525960" cy="155520"/>
            <a:chOff x="3684203" y="2835616"/>
            <a:chExt cx="525960" cy="155520"/>
          </a:xfrm>
        </p:grpSpPr>
        <mc:AlternateContent xmlns:mc="http://schemas.openxmlformats.org/markup-compatibility/2006" xmlns:p14="http://schemas.microsoft.com/office/powerpoint/2010/main">
          <mc:Choice Requires="p14">
            <p:contentPart p14:bwMode="auto" r:id="rId80">
              <p14:nvContentPartPr>
                <p14:cNvPr id="98" name="Ink 97">
                  <a:extLst>
                    <a:ext uri="{FF2B5EF4-FFF2-40B4-BE49-F238E27FC236}">
                      <a16:creationId xmlns:a16="http://schemas.microsoft.com/office/drawing/2014/main" id="{F3439365-1AE1-471F-3EFC-1523335BF562}"/>
                    </a:ext>
                  </a:extLst>
                </p14:cNvPr>
                <p14:cNvContentPartPr/>
                <p14:nvPr/>
              </p14:nvContentPartPr>
              <p14:xfrm>
                <a:off x="3684203" y="2854696"/>
                <a:ext cx="144360" cy="136440"/>
              </p14:xfrm>
            </p:contentPart>
          </mc:Choice>
          <mc:Fallback xmlns="">
            <p:pic>
              <p:nvPicPr>
                <p:cNvPr id="98" name="Ink 97">
                  <a:extLst>
                    <a:ext uri="{FF2B5EF4-FFF2-40B4-BE49-F238E27FC236}">
                      <a16:creationId xmlns:a16="http://schemas.microsoft.com/office/drawing/2014/main" id="{F3439365-1AE1-471F-3EFC-1523335BF562}"/>
                    </a:ext>
                  </a:extLst>
                </p:cNvPr>
                <p:cNvPicPr/>
                <p:nvPr/>
              </p:nvPicPr>
              <p:blipFill>
                <a:blip r:embed="rId81"/>
                <a:stretch>
                  <a:fillRect/>
                </a:stretch>
              </p:blipFill>
              <p:spPr>
                <a:xfrm>
                  <a:off x="3666203" y="2836696"/>
                  <a:ext cx="1800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99" name="Ink 98">
                  <a:extLst>
                    <a:ext uri="{FF2B5EF4-FFF2-40B4-BE49-F238E27FC236}">
                      <a16:creationId xmlns:a16="http://schemas.microsoft.com/office/drawing/2014/main" id="{3EB6269E-490A-B2F1-0FC7-07A3B75C944F}"/>
                    </a:ext>
                  </a:extLst>
                </p14:cNvPr>
                <p14:cNvContentPartPr/>
                <p14:nvPr/>
              </p14:nvContentPartPr>
              <p14:xfrm>
                <a:off x="3876443" y="2835616"/>
                <a:ext cx="156600" cy="128160"/>
              </p14:xfrm>
            </p:contentPart>
          </mc:Choice>
          <mc:Fallback xmlns="">
            <p:pic>
              <p:nvPicPr>
                <p:cNvPr id="99" name="Ink 98">
                  <a:extLst>
                    <a:ext uri="{FF2B5EF4-FFF2-40B4-BE49-F238E27FC236}">
                      <a16:creationId xmlns:a16="http://schemas.microsoft.com/office/drawing/2014/main" id="{3EB6269E-490A-B2F1-0FC7-07A3B75C944F}"/>
                    </a:ext>
                  </a:extLst>
                </p:cNvPr>
                <p:cNvPicPr/>
                <p:nvPr/>
              </p:nvPicPr>
              <p:blipFill>
                <a:blip r:embed="rId83"/>
                <a:stretch>
                  <a:fillRect/>
                </a:stretch>
              </p:blipFill>
              <p:spPr>
                <a:xfrm>
                  <a:off x="3858803" y="2817976"/>
                  <a:ext cx="1922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00" name="Ink 99">
                  <a:extLst>
                    <a:ext uri="{FF2B5EF4-FFF2-40B4-BE49-F238E27FC236}">
                      <a16:creationId xmlns:a16="http://schemas.microsoft.com/office/drawing/2014/main" id="{5B824C7E-EF46-CD4E-018D-D34BEEA31858}"/>
                    </a:ext>
                  </a:extLst>
                </p14:cNvPr>
                <p14:cNvContentPartPr/>
                <p14:nvPr/>
              </p14:nvContentPartPr>
              <p14:xfrm>
                <a:off x="4067243" y="2858656"/>
                <a:ext cx="142920" cy="95040"/>
              </p14:xfrm>
            </p:contentPart>
          </mc:Choice>
          <mc:Fallback xmlns="">
            <p:pic>
              <p:nvPicPr>
                <p:cNvPr id="100" name="Ink 99">
                  <a:extLst>
                    <a:ext uri="{FF2B5EF4-FFF2-40B4-BE49-F238E27FC236}">
                      <a16:creationId xmlns:a16="http://schemas.microsoft.com/office/drawing/2014/main" id="{5B824C7E-EF46-CD4E-018D-D34BEEA31858}"/>
                    </a:ext>
                  </a:extLst>
                </p:cNvPr>
                <p:cNvPicPr/>
                <p:nvPr/>
              </p:nvPicPr>
              <p:blipFill>
                <a:blip r:embed="rId85"/>
                <a:stretch>
                  <a:fillRect/>
                </a:stretch>
              </p:blipFill>
              <p:spPr>
                <a:xfrm>
                  <a:off x="4049603" y="2841016"/>
                  <a:ext cx="178560" cy="130680"/>
                </a:xfrm>
                <a:prstGeom prst="rect">
                  <a:avLst/>
                </a:prstGeom>
              </p:spPr>
            </p:pic>
          </mc:Fallback>
        </mc:AlternateContent>
      </p:grpSp>
      <p:grpSp>
        <p:nvGrpSpPr>
          <p:cNvPr id="106" name="Group 105">
            <a:extLst>
              <a:ext uri="{FF2B5EF4-FFF2-40B4-BE49-F238E27FC236}">
                <a16:creationId xmlns:a16="http://schemas.microsoft.com/office/drawing/2014/main" id="{20B6BD6F-D841-7FFF-C2AF-6B55F5CC7D8C}"/>
              </a:ext>
            </a:extLst>
          </p:cNvPr>
          <p:cNvGrpSpPr/>
          <p:nvPr/>
        </p:nvGrpSpPr>
        <p:grpSpPr>
          <a:xfrm>
            <a:off x="2760443" y="2616736"/>
            <a:ext cx="369720" cy="390600"/>
            <a:chOff x="2760443" y="2616736"/>
            <a:chExt cx="369720" cy="390600"/>
          </a:xfrm>
        </p:grpSpPr>
        <mc:AlternateContent xmlns:mc="http://schemas.openxmlformats.org/markup-compatibility/2006" xmlns:p14="http://schemas.microsoft.com/office/powerpoint/2010/main">
          <mc:Choice Requires="p14">
            <p:contentPart p14:bwMode="auto" r:id="rId86">
              <p14:nvContentPartPr>
                <p14:cNvPr id="102" name="Ink 101">
                  <a:extLst>
                    <a:ext uri="{FF2B5EF4-FFF2-40B4-BE49-F238E27FC236}">
                      <a16:creationId xmlns:a16="http://schemas.microsoft.com/office/drawing/2014/main" id="{13CE6BED-3D19-C069-4538-6FDC812F19A1}"/>
                    </a:ext>
                  </a:extLst>
                </p14:cNvPr>
                <p14:cNvContentPartPr/>
                <p14:nvPr/>
              </p14:nvContentPartPr>
              <p14:xfrm>
                <a:off x="2910203" y="2616736"/>
                <a:ext cx="29520" cy="184320"/>
              </p14:xfrm>
            </p:contentPart>
          </mc:Choice>
          <mc:Fallback xmlns="">
            <p:pic>
              <p:nvPicPr>
                <p:cNvPr id="102" name="Ink 101">
                  <a:extLst>
                    <a:ext uri="{FF2B5EF4-FFF2-40B4-BE49-F238E27FC236}">
                      <a16:creationId xmlns:a16="http://schemas.microsoft.com/office/drawing/2014/main" id="{13CE6BED-3D19-C069-4538-6FDC812F19A1}"/>
                    </a:ext>
                  </a:extLst>
                </p:cNvPr>
                <p:cNvPicPr/>
                <p:nvPr/>
              </p:nvPicPr>
              <p:blipFill>
                <a:blip r:embed="rId87"/>
                <a:stretch>
                  <a:fillRect/>
                </a:stretch>
              </p:blipFill>
              <p:spPr>
                <a:xfrm>
                  <a:off x="2892563" y="2598736"/>
                  <a:ext cx="65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03" name="Ink 102">
                  <a:extLst>
                    <a:ext uri="{FF2B5EF4-FFF2-40B4-BE49-F238E27FC236}">
                      <a16:creationId xmlns:a16="http://schemas.microsoft.com/office/drawing/2014/main" id="{1BE9A341-F948-DF44-F26E-8647B285D7C3}"/>
                    </a:ext>
                  </a:extLst>
                </p14:cNvPr>
                <p14:cNvContentPartPr/>
                <p14:nvPr/>
              </p14:nvContentPartPr>
              <p14:xfrm>
                <a:off x="2760443" y="2867296"/>
                <a:ext cx="132120" cy="140040"/>
              </p14:xfrm>
            </p:contentPart>
          </mc:Choice>
          <mc:Fallback xmlns="">
            <p:pic>
              <p:nvPicPr>
                <p:cNvPr id="103" name="Ink 102">
                  <a:extLst>
                    <a:ext uri="{FF2B5EF4-FFF2-40B4-BE49-F238E27FC236}">
                      <a16:creationId xmlns:a16="http://schemas.microsoft.com/office/drawing/2014/main" id="{1BE9A341-F948-DF44-F26E-8647B285D7C3}"/>
                    </a:ext>
                  </a:extLst>
                </p:cNvPr>
                <p:cNvPicPr/>
                <p:nvPr/>
              </p:nvPicPr>
              <p:blipFill>
                <a:blip r:embed="rId89"/>
                <a:stretch>
                  <a:fillRect/>
                </a:stretch>
              </p:blipFill>
              <p:spPr>
                <a:xfrm>
                  <a:off x="2742803" y="2849296"/>
                  <a:ext cx="1677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04" name="Ink 103">
                  <a:extLst>
                    <a:ext uri="{FF2B5EF4-FFF2-40B4-BE49-F238E27FC236}">
                      <a16:creationId xmlns:a16="http://schemas.microsoft.com/office/drawing/2014/main" id="{43905461-DBDA-95BC-3C43-BE96CA01F49D}"/>
                    </a:ext>
                  </a:extLst>
                </p14:cNvPr>
                <p14:cNvContentPartPr/>
                <p14:nvPr/>
              </p14:nvContentPartPr>
              <p14:xfrm>
                <a:off x="2927483" y="2880976"/>
                <a:ext cx="96840" cy="123840"/>
              </p14:xfrm>
            </p:contentPart>
          </mc:Choice>
          <mc:Fallback xmlns="">
            <p:pic>
              <p:nvPicPr>
                <p:cNvPr id="104" name="Ink 103">
                  <a:extLst>
                    <a:ext uri="{FF2B5EF4-FFF2-40B4-BE49-F238E27FC236}">
                      <a16:creationId xmlns:a16="http://schemas.microsoft.com/office/drawing/2014/main" id="{43905461-DBDA-95BC-3C43-BE96CA01F49D}"/>
                    </a:ext>
                  </a:extLst>
                </p:cNvPr>
                <p:cNvPicPr/>
                <p:nvPr/>
              </p:nvPicPr>
              <p:blipFill>
                <a:blip r:embed="rId91"/>
                <a:stretch>
                  <a:fillRect/>
                </a:stretch>
              </p:blipFill>
              <p:spPr>
                <a:xfrm>
                  <a:off x="2909483" y="2863336"/>
                  <a:ext cx="1324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05" name="Ink 104">
                  <a:extLst>
                    <a:ext uri="{FF2B5EF4-FFF2-40B4-BE49-F238E27FC236}">
                      <a16:creationId xmlns:a16="http://schemas.microsoft.com/office/drawing/2014/main" id="{10A22E80-F79D-2B7B-403A-D9F8F26484DB}"/>
                    </a:ext>
                  </a:extLst>
                </p14:cNvPr>
                <p14:cNvContentPartPr/>
                <p14:nvPr/>
              </p14:nvContentPartPr>
              <p14:xfrm>
                <a:off x="3093083" y="2897536"/>
                <a:ext cx="37080" cy="90000"/>
              </p14:xfrm>
            </p:contentPart>
          </mc:Choice>
          <mc:Fallback xmlns="">
            <p:pic>
              <p:nvPicPr>
                <p:cNvPr id="105" name="Ink 104">
                  <a:extLst>
                    <a:ext uri="{FF2B5EF4-FFF2-40B4-BE49-F238E27FC236}">
                      <a16:creationId xmlns:a16="http://schemas.microsoft.com/office/drawing/2014/main" id="{10A22E80-F79D-2B7B-403A-D9F8F26484DB}"/>
                    </a:ext>
                  </a:extLst>
                </p:cNvPr>
                <p:cNvPicPr/>
                <p:nvPr/>
              </p:nvPicPr>
              <p:blipFill>
                <a:blip r:embed="rId93"/>
                <a:stretch>
                  <a:fillRect/>
                </a:stretch>
              </p:blipFill>
              <p:spPr>
                <a:xfrm>
                  <a:off x="3075443" y="2879536"/>
                  <a:ext cx="72720" cy="125640"/>
                </a:xfrm>
                <a:prstGeom prst="rect">
                  <a:avLst/>
                </a:prstGeom>
              </p:spPr>
            </p:pic>
          </mc:Fallback>
        </mc:AlternateContent>
      </p:grpSp>
      <p:grpSp>
        <p:nvGrpSpPr>
          <p:cNvPr id="114" name="Group 113">
            <a:extLst>
              <a:ext uri="{FF2B5EF4-FFF2-40B4-BE49-F238E27FC236}">
                <a16:creationId xmlns:a16="http://schemas.microsoft.com/office/drawing/2014/main" id="{B2AB06FB-5D6B-D2AE-CB59-1A3E8F6F200D}"/>
              </a:ext>
            </a:extLst>
          </p:cNvPr>
          <p:cNvGrpSpPr/>
          <p:nvPr/>
        </p:nvGrpSpPr>
        <p:grpSpPr>
          <a:xfrm>
            <a:off x="1990403" y="2636176"/>
            <a:ext cx="451080" cy="389880"/>
            <a:chOff x="1990403" y="2636176"/>
            <a:chExt cx="451080" cy="389880"/>
          </a:xfrm>
        </p:grpSpPr>
        <mc:AlternateContent xmlns:mc="http://schemas.openxmlformats.org/markup-compatibility/2006" xmlns:p14="http://schemas.microsoft.com/office/powerpoint/2010/main">
          <mc:Choice Requires="p14">
            <p:contentPart p14:bwMode="auto" r:id="rId94">
              <p14:nvContentPartPr>
                <p14:cNvPr id="107" name="Ink 106">
                  <a:extLst>
                    <a:ext uri="{FF2B5EF4-FFF2-40B4-BE49-F238E27FC236}">
                      <a16:creationId xmlns:a16="http://schemas.microsoft.com/office/drawing/2014/main" id="{7C9924E4-F87D-4665-3793-469896EC70AA}"/>
                    </a:ext>
                  </a:extLst>
                </p14:cNvPr>
                <p14:cNvContentPartPr/>
                <p14:nvPr/>
              </p14:nvContentPartPr>
              <p14:xfrm>
                <a:off x="2294243" y="2636176"/>
                <a:ext cx="75240" cy="145440"/>
              </p14:xfrm>
            </p:contentPart>
          </mc:Choice>
          <mc:Fallback xmlns="">
            <p:pic>
              <p:nvPicPr>
                <p:cNvPr id="107" name="Ink 106">
                  <a:extLst>
                    <a:ext uri="{FF2B5EF4-FFF2-40B4-BE49-F238E27FC236}">
                      <a16:creationId xmlns:a16="http://schemas.microsoft.com/office/drawing/2014/main" id="{7C9924E4-F87D-4665-3793-469896EC70AA}"/>
                    </a:ext>
                  </a:extLst>
                </p:cNvPr>
                <p:cNvPicPr/>
                <p:nvPr/>
              </p:nvPicPr>
              <p:blipFill>
                <a:blip r:embed="rId95"/>
                <a:stretch>
                  <a:fillRect/>
                </a:stretch>
              </p:blipFill>
              <p:spPr>
                <a:xfrm>
                  <a:off x="2276603" y="2618536"/>
                  <a:ext cx="1108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08" name="Ink 107">
                  <a:extLst>
                    <a:ext uri="{FF2B5EF4-FFF2-40B4-BE49-F238E27FC236}">
                      <a16:creationId xmlns:a16="http://schemas.microsoft.com/office/drawing/2014/main" id="{C43CD0F5-11CB-FD69-64BD-B93332822406}"/>
                    </a:ext>
                  </a:extLst>
                </p14:cNvPr>
                <p14:cNvContentPartPr/>
                <p14:nvPr/>
              </p14:nvContentPartPr>
              <p14:xfrm>
                <a:off x="1990403" y="2870536"/>
                <a:ext cx="143640" cy="140040"/>
              </p14:xfrm>
            </p:contentPart>
          </mc:Choice>
          <mc:Fallback xmlns="">
            <p:pic>
              <p:nvPicPr>
                <p:cNvPr id="108" name="Ink 107">
                  <a:extLst>
                    <a:ext uri="{FF2B5EF4-FFF2-40B4-BE49-F238E27FC236}">
                      <a16:creationId xmlns:a16="http://schemas.microsoft.com/office/drawing/2014/main" id="{C43CD0F5-11CB-FD69-64BD-B93332822406}"/>
                    </a:ext>
                  </a:extLst>
                </p:cNvPr>
                <p:cNvPicPr/>
                <p:nvPr/>
              </p:nvPicPr>
              <p:blipFill>
                <a:blip r:embed="rId97"/>
                <a:stretch>
                  <a:fillRect/>
                </a:stretch>
              </p:blipFill>
              <p:spPr>
                <a:xfrm>
                  <a:off x="1972763" y="2852896"/>
                  <a:ext cx="179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09" name="Ink 108">
                  <a:extLst>
                    <a:ext uri="{FF2B5EF4-FFF2-40B4-BE49-F238E27FC236}">
                      <a16:creationId xmlns:a16="http://schemas.microsoft.com/office/drawing/2014/main" id="{86789B40-64A2-60D6-AE4F-5BBAC7F1D29D}"/>
                    </a:ext>
                  </a:extLst>
                </p14:cNvPr>
                <p14:cNvContentPartPr/>
                <p14:nvPr/>
              </p14:nvContentPartPr>
              <p14:xfrm>
                <a:off x="2184443" y="2882416"/>
                <a:ext cx="132480" cy="132120"/>
              </p14:xfrm>
            </p:contentPart>
          </mc:Choice>
          <mc:Fallback xmlns="">
            <p:pic>
              <p:nvPicPr>
                <p:cNvPr id="109" name="Ink 108">
                  <a:extLst>
                    <a:ext uri="{FF2B5EF4-FFF2-40B4-BE49-F238E27FC236}">
                      <a16:creationId xmlns:a16="http://schemas.microsoft.com/office/drawing/2014/main" id="{86789B40-64A2-60D6-AE4F-5BBAC7F1D29D}"/>
                    </a:ext>
                  </a:extLst>
                </p:cNvPr>
                <p:cNvPicPr/>
                <p:nvPr/>
              </p:nvPicPr>
              <p:blipFill>
                <a:blip r:embed="rId99"/>
                <a:stretch>
                  <a:fillRect/>
                </a:stretch>
              </p:blipFill>
              <p:spPr>
                <a:xfrm>
                  <a:off x="2166803" y="2864776"/>
                  <a:ext cx="1681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10" name="Ink 109">
                  <a:extLst>
                    <a:ext uri="{FF2B5EF4-FFF2-40B4-BE49-F238E27FC236}">
                      <a16:creationId xmlns:a16="http://schemas.microsoft.com/office/drawing/2014/main" id="{A4E5F703-D8A5-6DAB-32A9-E4422552F47B}"/>
                    </a:ext>
                  </a:extLst>
                </p14:cNvPr>
                <p14:cNvContentPartPr/>
                <p14:nvPr/>
              </p14:nvContentPartPr>
              <p14:xfrm>
                <a:off x="2349683" y="2902576"/>
                <a:ext cx="91800" cy="123480"/>
              </p14:xfrm>
            </p:contentPart>
          </mc:Choice>
          <mc:Fallback xmlns="">
            <p:pic>
              <p:nvPicPr>
                <p:cNvPr id="110" name="Ink 109">
                  <a:extLst>
                    <a:ext uri="{FF2B5EF4-FFF2-40B4-BE49-F238E27FC236}">
                      <a16:creationId xmlns:a16="http://schemas.microsoft.com/office/drawing/2014/main" id="{A4E5F703-D8A5-6DAB-32A9-E4422552F47B}"/>
                    </a:ext>
                  </a:extLst>
                </p:cNvPr>
                <p:cNvPicPr/>
                <p:nvPr/>
              </p:nvPicPr>
              <p:blipFill>
                <a:blip r:embed="rId101"/>
                <a:stretch>
                  <a:fillRect/>
                </a:stretch>
              </p:blipFill>
              <p:spPr>
                <a:xfrm>
                  <a:off x="2332043" y="2884936"/>
                  <a:ext cx="127440" cy="159120"/>
                </a:xfrm>
                <a:prstGeom prst="rect">
                  <a:avLst/>
                </a:prstGeom>
              </p:spPr>
            </p:pic>
          </mc:Fallback>
        </mc:AlternateContent>
      </p:grpSp>
    </p:spTree>
    <p:extLst>
      <p:ext uri="{BB962C8B-B14F-4D97-AF65-F5344CB8AC3E}">
        <p14:creationId xmlns:p14="http://schemas.microsoft.com/office/powerpoint/2010/main" val="1696765962"/>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23118181"/>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69464263"/>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sosceles Triangle 1">
            <a:extLst>
              <a:ext uri="{FF2B5EF4-FFF2-40B4-BE49-F238E27FC236}">
                <a16:creationId xmlns:a16="http://schemas.microsoft.com/office/drawing/2014/main" id="{CF620A9D-C363-4C12-9B80-8AB47FB68000}"/>
              </a:ext>
            </a:extLst>
          </p:cNvPr>
          <p:cNvSpPr/>
          <p:nvPr/>
        </p:nvSpPr>
        <p:spPr>
          <a:xfrm>
            <a:off x="985431" y="785981"/>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TextBox 4">
            <a:extLst>
              <a:ext uri="{FF2B5EF4-FFF2-40B4-BE49-F238E27FC236}">
                <a16:creationId xmlns:a16="http://schemas.microsoft.com/office/drawing/2014/main" id="{7CA5BE33-A8FC-47BA-9551-941F2C742896}"/>
              </a:ext>
            </a:extLst>
          </p:cNvPr>
          <p:cNvSpPr txBox="1"/>
          <p:nvPr/>
        </p:nvSpPr>
        <p:spPr>
          <a:xfrm>
            <a:off x="2913622" y="1352512"/>
            <a:ext cx="301686" cy="369332"/>
          </a:xfrm>
          <a:prstGeom prst="rect">
            <a:avLst/>
          </a:prstGeom>
          <a:noFill/>
        </p:spPr>
        <p:txBody>
          <a:bodyPr wrap="none" rtlCol="0">
            <a:spAutoFit/>
          </a:bodyPr>
          <a:lstStyle/>
          <a:p>
            <a:r>
              <a:rPr lang="en-GB"/>
              <a:t>6</a:t>
            </a:r>
          </a:p>
        </p:txBody>
      </p:sp>
      <p:sp>
        <p:nvSpPr>
          <p:cNvPr id="6" name="TextBox 5">
            <a:extLst>
              <a:ext uri="{FF2B5EF4-FFF2-40B4-BE49-F238E27FC236}">
                <a16:creationId xmlns:a16="http://schemas.microsoft.com/office/drawing/2014/main" id="{17B2966C-8216-4FED-9E67-C03E5CC767B1}"/>
              </a:ext>
            </a:extLst>
          </p:cNvPr>
          <p:cNvSpPr txBox="1"/>
          <p:nvPr/>
        </p:nvSpPr>
        <p:spPr>
          <a:xfrm>
            <a:off x="1894980" y="2124598"/>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919705B9-142E-4E0E-B52A-DB2CEB72FD61}"/>
                  </a:ext>
                </a:extLst>
              </p:cNvPr>
              <p:cNvSpPr txBox="1"/>
              <p:nvPr/>
            </p:nvSpPr>
            <p:spPr>
              <a:xfrm>
                <a:off x="1710987" y="1167846"/>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7" name="TextBox 6">
                <a:extLst>
                  <a:ext uri="{FF2B5EF4-FFF2-40B4-BE49-F238E27FC236}">
                    <a16:creationId xmlns:a16="http://schemas.microsoft.com/office/drawing/2014/main" id="{919705B9-142E-4E0E-B52A-DB2CEB72FD61}"/>
                  </a:ext>
                </a:extLst>
              </p:cNvPr>
              <p:cNvSpPr txBox="1">
                <a:spLocks noRot="1" noChangeAspect="1" noMove="1" noResize="1" noEditPoints="1" noAdjustHandles="1" noChangeArrowheads="1" noChangeShapeType="1" noTextEdit="1"/>
              </p:cNvSpPr>
              <p:nvPr/>
            </p:nvSpPr>
            <p:spPr>
              <a:xfrm>
                <a:off x="1710987" y="1167846"/>
                <a:ext cx="367986" cy="369332"/>
              </a:xfrm>
              <a:prstGeom prst="rect">
                <a:avLst/>
              </a:prstGeom>
              <a:blipFill>
                <a:blip r:embed="rId2"/>
                <a:stretch>
                  <a:fillRect/>
                </a:stretch>
              </a:blipFill>
            </p:spPr>
            <p:txBody>
              <a:bodyPr/>
              <a:lstStyle/>
              <a:p>
                <a:r>
                  <a:rPr lang="en-GB">
                    <a:noFill/>
                  </a:rPr>
                  <a:t> </a:t>
                </a:r>
              </a:p>
            </p:txBody>
          </p:sp>
        </mc:Fallback>
      </mc:AlternateContent>
      <p:sp>
        <p:nvSpPr>
          <p:cNvPr id="8" name="Rectangle 7">
            <a:extLst>
              <a:ext uri="{FF2B5EF4-FFF2-40B4-BE49-F238E27FC236}">
                <a16:creationId xmlns:a16="http://schemas.microsoft.com/office/drawing/2014/main" id="{35D34C1F-ED7B-49BB-8B1A-E21368F226AF}"/>
              </a:ext>
            </a:extLst>
          </p:cNvPr>
          <p:cNvSpPr/>
          <p:nvPr/>
        </p:nvSpPr>
        <p:spPr>
          <a:xfrm>
            <a:off x="2809262" y="2008496"/>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1A69EB45-4529-42A4-A773-6C931AC75489}"/>
              </a:ext>
            </a:extLst>
          </p:cNvPr>
          <p:cNvSpPr txBox="1"/>
          <p:nvPr/>
        </p:nvSpPr>
        <p:spPr>
          <a:xfrm>
            <a:off x="141495" y="71510"/>
            <a:ext cx="2292615" cy="369332"/>
          </a:xfrm>
          <a:prstGeom prst="rect">
            <a:avLst/>
          </a:prstGeom>
          <a:noFill/>
        </p:spPr>
        <p:txBody>
          <a:bodyPr wrap="none" rtlCol="0">
            <a:spAutoFit/>
          </a:bodyPr>
          <a:lstStyle/>
          <a:p>
            <a:r>
              <a:rPr lang="en-GB"/>
              <a:t>Find the missing sides:</a:t>
            </a:r>
          </a:p>
        </p:txBody>
      </p:sp>
      <p:sp>
        <p:nvSpPr>
          <p:cNvPr id="10" name="Isosceles Triangle 9">
            <a:extLst>
              <a:ext uri="{FF2B5EF4-FFF2-40B4-BE49-F238E27FC236}">
                <a16:creationId xmlns:a16="http://schemas.microsoft.com/office/drawing/2014/main" id="{007F9704-529D-4A60-80DF-EC2D08642963}"/>
              </a:ext>
            </a:extLst>
          </p:cNvPr>
          <p:cNvSpPr/>
          <p:nvPr/>
        </p:nvSpPr>
        <p:spPr>
          <a:xfrm>
            <a:off x="717074" y="3496199"/>
            <a:ext cx="2498234" cy="989736"/>
          </a:xfrm>
          <a:prstGeom prst="triangle">
            <a:avLst>
              <a:gd name="adj" fmla="val 9900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TextBox 10">
            <a:extLst>
              <a:ext uri="{FF2B5EF4-FFF2-40B4-BE49-F238E27FC236}">
                <a16:creationId xmlns:a16="http://schemas.microsoft.com/office/drawing/2014/main" id="{C897290A-7B35-4937-B729-50C1ADFA7159}"/>
              </a:ext>
            </a:extLst>
          </p:cNvPr>
          <p:cNvSpPr txBox="1"/>
          <p:nvPr/>
        </p:nvSpPr>
        <p:spPr>
          <a:xfrm>
            <a:off x="3166419" y="3806401"/>
            <a:ext cx="301686" cy="369332"/>
          </a:xfrm>
          <a:prstGeom prst="rect">
            <a:avLst/>
          </a:prstGeom>
          <a:noFill/>
        </p:spPr>
        <p:txBody>
          <a:bodyPr wrap="none" rtlCol="0">
            <a:spAutoFit/>
          </a:bodyPr>
          <a:lstStyle/>
          <a:p>
            <a:r>
              <a:rPr lang="en-GB"/>
              <a:t>5</a:t>
            </a: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5B8F6444-42CD-4B17-91D5-08A00469037D}"/>
                  </a:ext>
                </a:extLst>
              </p:cNvPr>
              <p:cNvSpPr txBox="1"/>
              <p:nvPr/>
            </p:nvSpPr>
            <p:spPr>
              <a:xfrm>
                <a:off x="1966191" y="4411392"/>
                <a:ext cx="37138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2" name="TextBox 11">
                <a:extLst>
                  <a:ext uri="{FF2B5EF4-FFF2-40B4-BE49-F238E27FC236}">
                    <a16:creationId xmlns:a16="http://schemas.microsoft.com/office/drawing/2014/main" id="{5B8F6444-42CD-4B17-91D5-08A00469037D}"/>
                  </a:ext>
                </a:extLst>
              </p:cNvPr>
              <p:cNvSpPr txBox="1">
                <a:spLocks noRot="1" noChangeAspect="1" noMove="1" noResize="1" noEditPoints="1" noAdjustHandles="1" noChangeArrowheads="1" noChangeShapeType="1" noTextEdit="1"/>
              </p:cNvSpPr>
              <p:nvPr/>
            </p:nvSpPr>
            <p:spPr>
              <a:xfrm>
                <a:off x="1966191" y="4411392"/>
                <a:ext cx="371384" cy="369332"/>
              </a:xfrm>
              <a:prstGeom prst="rect">
                <a:avLst/>
              </a:prstGeom>
              <a:blipFill>
                <a:blip r:embed="rId3"/>
                <a:stretch>
                  <a:fillRect b="-6667"/>
                </a:stretch>
              </a:blipFill>
            </p:spPr>
            <p:txBody>
              <a:bodyPr/>
              <a:lstStyle/>
              <a:p>
                <a:r>
                  <a:rPr lang="en-GB">
                    <a:noFill/>
                  </a:rPr>
                  <a:t> </a:t>
                </a:r>
              </a:p>
            </p:txBody>
          </p:sp>
        </mc:Fallback>
      </mc:AlternateContent>
      <p:sp>
        <p:nvSpPr>
          <p:cNvPr id="13" name="TextBox 12">
            <a:extLst>
              <a:ext uri="{FF2B5EF4-FFF2-40B4-BE49-F238E27FC236}">
                <a16:creationId xmlns:a16="http://schemas.microsoft.com/office/drawing/2014/main" id="{9829F042-9980-424B-A18D-00AB6A4B3DC7}"/>
              </a:ext>
            </a:extLst>
          </p:cNvPr>
          <p:cNvSpPr txBox="1"/>
          <p:nvPr/>
        </p:nvSpPr>
        <p:spPr>
          <a:xfrm>
            <a:off x="1730965" y="3647881"/>
            <a:ext cx="418704" cy="369332"/>
          </a:xfrm>
          <a:prstGeom prst="rect">
            <a:avLst/>
          </a:prstGeom>
          <a:noFill/>
        </p:spPr>
        <p:txBody>
          <a:bodyPr wrap="none" rtlCol="0">
            <a:spAutoFit/>
          </a:bodyPr>
          <a:lstStyle/>
          <a:p>
            <a:r>
              <a:rPr lang="en-GB"/>
              <a:t>13</a:t>
            </a:r>
          </a:p>
        </p:txBody>
      </p:sp>
      <p:sp>
        <p:nvSpPr>
          <p:cNvPr id="14" name="Rectangle 13">
            <a:extLst>
              <a:ext uri="{FF2B5EF4-FFF2-40B4-BE49-F238E27FC236}">
                <a16:creationId xmlns:a16="http://schemas.microsoft.com/office/drawing/2014/main" id="{1C7B77D5-A132-4E1A-B78F-528E817130D2}"/>
              </a:ext>
            </a:extLst>
          </p:cNvPr>
          <p:cNvSpPr/>
          <p:nvPr/>
        </p:nvSpPr>
        <p:spPr>
          <a:xfrm>
            <a:off x="3061252" y="43368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78" name="Straight Connector 77">
            <a:extLst>
              <a:ext uri="{FF2B5EF4-FFF2-40B4-BE49-F238E27FC236}">
                <a16:creationId xmlns:a16="http://schemas.microsoft.com/office/drawing/2014/main" id="{930D6588-1264-4389-98D2-1767E60C4D66}"/>
              </a:ext>
            </a:extLst>
          </p:cNvPr>
          <p:cNvCxnSpPr/>
          <p:nvPr/>
        </p:nvCxnSpPr>
        <p:spPr>
          <a:xfrm>
            <a:off x="413633" y="2817837"/>
            <a:ext cx="8152688" cy="0"/>
          </a:xfrm>
          <a:prstGeom prst="line">
            <a:avLst/>
          </a:prstGeom>
        </p:spPr>
        <p:style>
          <a:lnRef idx="1">
            <a:schemeClr val="accent1"/>
          </a:lnRef>
          <a:fillRef idx="0">
            <a:schemeClr val="accent1"/>
          </a:fillRef>
          <a:effectRef idx="0">
            <a:schemeClr val="accent1"/>
          </a:effectRef>
          <a:fontRef idx="minor">
            <a:schemeClr val="tx1"/>
          </a:fontRef>
        </p:style>
      </p:cxnSp>
      <p:sp>
        <p:nvSpPr>
          <p:cNvPr id="137" name="TextBox 136">
            <a:extLst>
              <a:ext uri="{FF2B5EF4-FFF2-40B4-BE49-F238E27FC236}">
                <a16:creationId xmlns:a16="http://schemas.microsoft.com/office/drawing/2014/main" id="{193B575F-5732-45E2-AEF0-80748B750484}"/>
              </a:ext>
            </a:extLst>
          </p:cNvPr>
          <p:cNvSpPr txBox="1"/>
          <p:nvPr/>
        </p:nvSpPr>
        <p:spPr>
          <a:xfrm>
            <a:off x="570351" y="559568"/>
            <a:ext cx="365806" cy="369332"/>
          </a:xfrm>
          <a:prstGeom prst="rect">
            <a:avLst/>
          </a:prstGeom>
          <a:noFill/>
        </p:spPr>
        <p:txBody>
          <a:bodyPr wrap="none" rtlCol="0">
            <a:spAutoFit/>
          </a:bodyPr>
          <a:lstStyle/>
          <a:p>
            <a:r>
              <a:rPr lang="en-GB"/>
              <a:t>a)</a:t>
            </a:r>
          </a:p>
        </p:txBody>
      </p:sp>
      <p:sp>
        <p:nvSpPr>
          <p:cNvPr id="138" name="TextBox 137">
            <a:extLst>
              <a:ext uri="{FF2B5EF4-FFF2-40B4-BE49-F238E27FC236}">
                <a16:creationId xmlns:a16="http://schemas.microsoft.com/office/drawing/2014/main" id="{5CD73340-AF1C-41F0-8977-40326B67895F}"/>
              </a:ext>
            </a:extLst>
          </p:cNvPr>
          <p:cNvSpPr txBox="1"/>
          <p:nvPr/>
        </p:nvSpPr>
        <p:spPr>
          <a:xfrm>
            <a:off x="570351" y="3176573"/>
            <a:ext cx="377026" cy="369332"/>
          </a:xfrm>
          <a:prstGeom prst="rect">
            <a:avLst/>
          </a:prstGeom>
          <a:noFill/>
        </p:spPr>
        <p:txBody>
          <a:bodyPr wrap="none" rtlCol="0">
            <a:spAutoFit/>
          </a:bodyPr>
          <a:lstStyle/>
          <a:p>
            <a:r>
              <a:rPr lang="en-GB"/>
              <a:t>b)</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4029158" y="1004337"/>
            <a:ext cx="4701209" cy="3416320"/>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Tree>
    <p:extLst>
      <p:ext uri="{BB962C8B-B14F-4D97-AF65-F5344CB8AC3E}">
        <p14:creationId xmlns:p14="http://schemas.microsoft.com/office/powerpoint/2010/main" val="1484442610"/>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sosceles Triangle 1">
            <a:extLst>
              <a:ext uri="{FF2B5EF4-FFF2-40B4-BE49-F238E27FC236}">
                <a16:creationId xmlns:a16="http://schemas.microsoft.com/office/drawing/2014/main" id="{CF620A9D-C363-4C12-9B80-8AB47FB68000}"/>
              </a:ext>
            </a:extLst>
          </p:cNvPr>
          <p:cNvSpPr/>
          <p:nvPr/>
        </p:nvSpPr>
        <p:spPr>
          <a:xfrm>
            <a:off x="985431" y="785981"/>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TextBox 4">
            <a:extLst>
              <a:ext uri="{FF2B5EF4-FFF2-40B4-BE49-F238E27FC236}">
                <a16:creationId xmlns:a16="http://schemas.microsoft.com/office/drawing/2014/main" id="{7CA5BE33-A8FC-47BA-9551-941F2C742896}"/>
              </a:ext>
            </a:extLst>
          </p:cNvPr>
          <p:cNvSpPr txBox="1"/>
          <p:nvPr/>
        </p:nvSpPr>
        <p:spPr>
          <a:xfrm>
            <a:off x="2913622" y="1352512"/>
            <a:ext cx="301686" cy="369332"/>
          </a:xfrm>
          <a:prstGeom prst="rect">
            <a:avLst/>
          </a:prstGeom>
          <a:noFill/>
        </p:spPr>
        <p:txBody>
          <a:bodyPr wrap="none" rtlCol="0">
            <a:spAutoFit/>
          </a:bodyPr>
          <a:lstStyle/>
          <a:p>
            <a:r>
              <a:rPr lang="en-GB"/>
              <a:t>6</a:t>
            </a:r>
          </a:p>
        </p:txBody>
      </p:sp>
      <p:sp>
        <p:nvSpPr>
          <p:cNvPr id="6" name="TextBox 5">
            <a:extLst>
              <a:ext uri="{FF2B5EF4-FFF2-40B4-BE49-F238E27FC236}">
                <a16:creationId xmlns:a16="http://schemas.microsoft.com/office/drawing/2014/main" id="{17B2966C-8216-4FED-9E67-C03E5CC767B1}"/>
              </a:ext>
            </a:extLst>
          </p:cNvPr>
          <p:cNvSpPr txBox="1"/>
          <p:nvPr/>
        </p:nvSpPr>
        <p:spPr>
          <a:xfrm>
            <a:off x="1894980" y="2124598"/>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919705B9-142E-4E0E-B52A-DB2CEB72FD61}"/>
                  </a:ext>
                </a:extLst>
              </p:cNvPr>
              <p:cNvSpPr txBox="1"/>
              <p:nvPr/>
            </p:nvSpPr>
            <p:spPr>
              <a:xfrm>
                <a:off x="1710987" y="1167846"/>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7" name="TextBox 6">
                <a:extLst>
                  <a:ext uri="{FF2B5EF4-FFF2-40B4-BE49-F238E27FC236}">
                    <a16:creationId xmlns:a16="http://schemas.microsoft.com/office/drawing/2014/main" id="{919705B9-142E-4E0E-B52A-DB2CEB72FD61}"/>
                  </a:ext>
                </a:extLst>
              </p:cNvPr>
              <p:cNvSpPr txBox="1">
                <a:spLocks noRot="1" noChangeAspect="1" noMove="1" noResize="1" noEditPoints="1" noAdjustHandles="1" noChangeArrowheads="1" noChangeShapeType="1" noTextEdit="1"/>
              </p:cNvSpPr>
              <p:nvPr/>
            </p:nvSpPr>
            <p:spPr>
              <a:xfrm>
                <a:off x="1710987" y="1167846"/>
                <a:ext cx="367986" cy="369332"/>
              </a:xfrm>
              <a:prstGeom prst="rect">
                <a:avLst/>
              </a:prstGeom>
              <a:blipFill>
                <a:blip r:embed="rId2"/>
                <a:stretch>
                  <a:fillRect/>
                </a:stretch>
              </a:blipFill>
            </p:spPr>
            <p:txBody>
              <a:bodyPr/>
              <a:lstStyle/>
              <a:p>
                <a:r>
                  <a:rPr lang="en-GB">
                    <a:noFill/>
                  </a:rPr>
                  <a:t> </a:t>
                </a:r>
              </a:p>
            </p:txBody>
          </p:sp>
        </mc:Fallback>
      </mc:AlternateContent>
      <p:sp>
        <p:nvSpPr>
          <p:cNvPr id="8" name="Rectangle 7">
            <a:extLst>
              <a:ext uri="{FF2B5EF4-FFF2-40B4-BE49-F238E27FC236}">
                <a16:creationId xmlns:a16="http://schemas.microsoft.com/office/drawing/2014/main" id="{35D34C1F-ED7B-49BB-8B1A-E21368F226AF}"/>
              </a:ext>
            </a:extLst>
          </p:cNvPr>
          <p:cNvSpPr/>
          <p:nvPr/>
        </p:nvSpPr>
        <p:spPr>
          <a:xfrm>
            <a:off x="2809262" y="2008496"/>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1A69EB45-4529-42A4-A773-6C931AC75489}"/>
              </a:ext>
            </a:extLst>
          </p:cNvPr>
          <p:cNvSpPr txBox="1"/>
          <p:nvPr/>
        </p:nvSpPr>
        <p:spPr>
          <a:xfrm>
            <a:off x="141495" y="71510"/>
            <a:ext cx="2292615" cy="369332"/>
          </a:xfrm>
          <a:prstGeom prst="rect">
            <a:avLst/>
          </a:prstGeom>
          <a:noFill/>
        </p:spPr>
        <p:txBody>
          <a:bodyPr wrap="none" rtlCol="0">
            <a:spAutoFit/>
          </a:bodyPr>
          <a:lstStyle/>
          <a:p>
            <a:r>
              <a:rPr lang="en-GB"/>
              <a:t>Find the missing sides:</a:t>
            </a:r>
          </a:p>
        </p:txBody>
      </p:sp>
      <p:sp>
        <p:nvSpPr>
          <p:cNvPr id="10" name="Isosceles Triangle 9">
            <a:extLst>
              <a:ext uri="{FF2B5EF4-FFF2-40B4-BE49-F238E27FC236}">
                <a16:creationId xmlns:a16="http://schemas.microsoft.com/office/drawing/2014/main" id="{007F9704-529D-4A60-80DF-EC2D08642963}"/>
              </a:ext>
            </a:extLst>
          </p:cNvPr>
          <p:cNvSpPr/>
          <p:nvPr/>
        </p:nvSpPr>
        <p:spPr>
          <a:xfrm>
            <a:off x="717074" y="3496199"/>
            <a:ext cx="2498234" cy="989736"/>
          </a:xfrm>
          <a:prstGeom prst="triangle">
            <a:avLst>
              <a:gd name="adj" fmla="val 9900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TextBox 10">
            <a:extLst>
              <a:ext uri="{FF2B5EF4-FFF2-40B4-BE49-F238E27FC236}">
                <a16:creationId xmlns:a16="http://schemas.microsoft.com/office/drawing/2014/main" id="{C897290A-7B35-4937-B729-50C1ADFA7159}"/>
              </a:ext>
            </a:extLst>
          </p:cNvPr>
          <p:cNvSpPr txBox="1"/>
          <p:nvPr/>
        </p:nvSpPr>
        <p:spPr>
          <a:xfrm>
            <a:off x="3166419" y="3806401"/>
            <a:ext cx="301686" cy="369332"/>
          </a:xfrm>
          <a:prstGeom prst="rect">
            <a:avLst/>
          </a:prstGeom>
          <a:noFill/>
        </p:spPr>
        <p:txBody>
          <a:bodyPr wrap="none" rtlCol="0">
            <a:spAutoFit/>
          </a:bodyPr>
          <a:lstStyle/>
          <a:p>
            <a:r>
              <a:rPr lang="en-GB"/>
              <a:t>5</a:t>
            </a: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5B8F6444-42CD-4B17-91D5-08A00469037D}"/>
                  </a:ext>
                </a:extLst>
              </p:cNvPr>
              <p:cNvSpPr txBox="1"/>
              <p:nvPr/>
            </p:nvSpPr>
            <p:spPr>
              <a:xfrm>
                <a:off x="1966191" y="4411392"/>
                <a:ext cx="37138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2" name="TextBox 11">
                <a:extLst>
                  <a:ext uri="{FF2B5EF4-FFF2-40B4-BE49-F238E27FC236}">
                    <a16:creationId xmlns:a16="http://schemas.microsoft.com/office/drawing/2014/main" id="{5B8F6444-42CD-4B17-91D5-08A00469037D}"/>
                  </a:ext>
                </a:extLst>
              </p:cNvPr>
              <p:cNvSpPr txBox="1">
                <a:spLocks noRot="1" noChangeAspect="1" noMove="1" noResize="1" noEditPoints="1" noAdjustHandles="1" noChangeArrowheads="1" noChangeShapeType="1" noTextEdit="1"/>
              </p:cNvSpPr>
              <p:nvPr/>
            </p:nvSpPr>
            <p:spPr>
              <a:xfrm>
                <a:off x="1966191" y="4411392"/>
                <a:ext cx="371384" cy="369332"/>
              </a:xfrm>
              <a:prstGeom prst="rect">
                <a:avLst/>
              </a:prstGeom>
              <a:blipFill>
                <a:blip r:embed="rId3"/>
                <a:stretch>
                  <a:fillRect b="-6667"/>
                </a:stretch>
              </a:blipFill>
            </p:spPr>
            <p:txBody>
              <a:bodyPr/>
              <a:lstStyle/>
              <a:p>
                <a:r>
                  <a:rPr lang="en-GB">
                    <a:noFill/>
                  </a:rPr>
                  <a:t> </a:t>
                </a:r>
              </a:p>
            </p:txBody>
          </p:sp>
        </mc:Fallback>
      </mc:AlternateContent>
      <p:sp>
        <p:nvSpPr>
          <p:cNvPr id="13" name="TextBox 12">
            <a:extLst>
              <a:ext uri="{FF2B5EF4-FFF2-40B4-BE49-F238E27FC236}">
                <a16:creationId xmlns:a16="http://schemas.microsoft.com/office/drawing/2014/main" id="{9829F042-9980-424B-A18D-00AB6A4B3DC7}"/>
              </a:ext>
            </a:extLst>
          </p:cNvPr>
          <p:cNvSpPr txBox="1"/>
          <p:nvPr/>
        </p:nvSpPr>
        <p:spPr>
          <a:xfrm>
            <a:off x="1730965" y="3647881"/>
            <a:ext cx="418704" cy="369332"/>
          </a:xfrm>
          <a:prstGeom prst="rect">
            <a:avLst/>
          </a:prstGeom>
          <a:noFill/>
        </p:spPr>
        <p:txBody>
          <a:bodyPr wrap="none" rtlCol="0">
            <a:spAutoFit/>
          </a:bodyPr>
          <a:lstStyle/>
          <a:p>
            <a:r>
              <a:rPr lang="en-GB"/>
              <a:t>13</a:t>
            </a:r>
          </a:p>
        </p:txBody>
      </p:sp>
      <p:sp>
        <p:nvSpPr>
          <p:cNvPr id="14" name="Rectangle 13">
            <a:extLst>
              <a:ext uri="{FF2B5EF4-FFF2-40B4-BE49-F238E27FC236}">
                <a16:creationId xmlns:a16="http://schemas.microsoft.com/office/drawing/2014/main" id="{1C7B77D5-A132-4E1A-B78F-528E817130D2}"/>
              </a:ext>
            </a:extLst>
          </p:cNvPr>
          <p:cNvSpPr/>
          <p:nvPr/>
        </p:nvSpPr>
        <p:spPr>
          <a:xfrm>
            <a:off x="3061252" y="43368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28" name="Group 27">
            <a:extLst>
              <a:ext uri="{FF2B5EF4-FFF2-40B4-BE49-F238E27FC236}">
                <a16:creationId xmlns:a16="http://schemas.microsoft.com/office/drawing/2014/main" id="{BE2B9A53-E6D3-42B0-8655-3F0B9D8CBA0A}"/>
              </a:ext>
            </a:extLst>
          </p:cNvPr>
          <p:cNvGrpSpPr/>
          <p:nvPr/>
        </p:nvGrpSpPr>
        <p:grpSpPr>
          <a:xfrm>
            <a:off x="3923858" y="294233"/>
            <a:ext cx="528840" cy="426960"/>
            <a:chOff x="3282897" y="2351776"/>
            <a:chExt cx="528840" cy="426960"/>
          </a:xfrm>
        </p:grpSpPr>
        <mc:AlternateContent xmlns:mc="http://schemas.openxmlformats.org/markup-compatibility/2006" xmlns:p14="http://schemas.microsoft.com/office/powerpoint/2010/main">
          <mc:Choice Requires="p14">
            <p:contentPart p14:bwMode="auto" r:id="rId4">
              <p14:nvContentPartPr>
                <p14:cNvPr id="23" name="Ink 22">
                  <a:extLst>
                    <a:ext uri="{FF2B5EF4-FFF2-40B4-BE49-F238E27FC236}">
                      <a16:creationId xmlns:a16="http://schemas.microsoft.com/office/drawing/2014/main" id="{8ABDB2BB-259A-4259-8216-91B15201498E}"/>
                    </a:ext>
                  </a:extLst>
                </p14:cNvPr>
                <p14:cNvContentPartPr/>
                <p14:nvPr/>
              </p14:nvContentPartPr>
              <p14:xfrm>
                <a:off x="3282897" y="2557696"/>
                <a:ext cx="152640" cy="221040"/>
              </p14:xfrm>
            </p:contentPart>
          </mc:Choice>
          <mc:Fallback xmlns="">
            <p:pic>
              <p:nvPicPr>
                <p:cNvPr id="23" name="Ink 22">
                  <a:extLst>
                    <a:ext uri="{FF2B5EF4-FFF2-40B4-BE49-F238E27FC236}">
                      <a16:creationId xmlns:a16="http://schemas.microsoft.com/office/drawing/2014/main" id="{8ABDB2BB-259A-4259-8216-91B15201498E}"/>
                    </a:ext>
                  </a:extLst>
                </p:cNvPr>
                <p:cNvPicPr/>
                <p:nvPr/>
              </p:nvPicPr>
              <p:blipFill>
                <a:blip r:embed="rId5"/>
                <a:stretch>
                  <a:fillRect/>
                </a:stretch>
              </p:blipFill>
              <p:spPr>
                <a:xfrm>
                  <a:off x="3265257" y="2540056"/>
                  <a:ext cx="18828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4" name="Ink 23">
                  <a:extLst>
                    <a:ext uri="{FF2B5EF4-FFF2-40B4-BE49-F238E27FC236}">
                      <a16:creationId xmlns:a16="http://schemas.microsoft.com/office/drawing/2014/main" id="{37491D09-45D0-40BE-9DF7-F441AEB92F57}"/>
                    </a:ext>
                  </a:extLst>
                </p14:cNvPr>
                <p14:cNvContentPartPr/>
                <p14:nvPr/>
              </p14:nvContentPartPr>
              <p14:xfrm>
                <a:off x="3464697" y="2571016"/>
                <a:ext cx="141120" cy="164520"/>
              </p14:xfrm>
            </p:contentPart>
          </mc:Choice>
          <mc:Fallback xmlns="">
            <p:pic>
              <p:nvPicPr>
                <p:cNvPr id="24" name="Ink 23">
                  <a:extLst>
                    <a:ext uri="{FF2B5EF4-FFF2-40B4-BE49-F238E27FC236}">
                      <a16:creationId xmlns:a16="http://schemas.microsoft.com/office/drawing/2014/main" id="{37491D09-45D0-40BE-9DF7-F441AEB92F57}"/>
                    </a:ext>
                  </a:extLst>
                </p:cNvPr>
                <p:cNvPicPr/>
                <p:nvPr/>
              </p:nvPicPr>
              <p:blipFill>
                <a:blip r:embed="rId7"/>
                <a:stretch>
                  <a:fillRect/>
                </a:stretch>
              </p:blipFill>
              <p:spPr>
                <a:xfrm>
                  <a:off x="3446697" y="2553376"/>
                  <a:ext cx="176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5" name="Ink 24">
                  <a:extLst>
                    <a:ext uri="{FF2B5EF4-FFF2-40B4-BE49-F238E27FC236}">
                      <a16:creationId xmlns:a16="http://schemas.microsoft.com/office/drawing/2014/main" id="{7B728722-8E16-441F-A3D6-A20134922D6B}"/>
                    </a:ext>
                  </a:extLst>
                </p14:cNvPr>
                <p14:cNvContentPartPr/>
                <p14:nvPr/>
              </p14:nvContentPartPr>
              <p14:xfrm>
                <a:off x="3683937" y="2351776"/>
                <a:ext cx="127800" cy="145080"/>
              </p14:xfrm>
            </p:contentPart>
          </mc:Choice>
          <mc:Fallback xmlns="">
            <p:pic>
              <p:nvPicPr>
                <p:cNvPr id="25" name="Ink 24">
                  <a:extLst>
                    <a:ext uri="{FF2B5EF4-FFF2-40B4-BE49-F238E27FC236}">
                      <a16:creationId xmlns:a16="http://schemas.microsoft.com/office/drawing/2014/main" id="{7B728722-8E16-441F-A3D6-A20134922D6B}"/>
                    </a:ext>
                  </a:extLst>
                </p:cNvPr>
                <p:cNvPicPr/>
                <p:nvPr/>
              </p:nvPicPr>
              <p:blipFill>
                <a:blip r:embed="rId9"/>
                <a:stretch>
                  <a:fillRect/>
                </a:stretch>
              </p:blipFill>
              <p:spPr>
                <a:xfrm>
                  <a:off x="3666297" y="2334136"/>
                  <a:ext cx="163440" cy="180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26" name="Ink 25">
                <a:extLst>
                  <a:ext uri="{FF2B5EF4-FFF2-40B4-BE49-F238E27FC236}">
                    <a16:creationId xmlns:a16="http://schemas.microsoft.com/office/drawing/2014/main" id="{DF892C71-D883-4267-BC65-1B5BC5DECB96}"/>
                  </a:ext>
                </a:extLst>
              </p14:cNvPr>
              <p14:cNvContentPartPr/>
              <p14:nvPr/>
            </p14:nvContentPartPr>
            <p14:xfrm>
              <a:off x="4653938" y="501953"/>
              <a:ext cx="138240" cy="22680"/>
            </p14:xfrm>
          </p:contentPart>
        </mc:Choice>
        <mc:Fallback xmlns="">
          <p:pic>
            <p:nvPicPr>
              <p:cNvPr id="26" name="Ink 25">
                <a:extLst>
                  <a:ext uri="{FF2B5EF4-FFF2-40B4-BE49-F238E27FC236}">
                    <a16:creationId xmlns:a16="http://schemas.microsoft.com/office/drawing/2014/main" id="{DF892C71-D883-4267-BC65-1B5BC5DECB96}"/>
                  </a:ext>
                </a:extLst>
              </p:cNvPr>
              <p:cNvPicPr/>
              <p:nvPr/>
            </p:nvPicPr>
            <p:blipFill>
              <a:blip r:embed="rId11"/>
              <a:stretch>
                <a:fillRect/>
              </a:stretch>
            </p:blipFill>
            <p:spPr>
              <a:xfrm>
                <a:off x="4635938" y="484313"/>
                <a:ext cx="173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7" name="Ink 26">
                <a:extLst>
                  <a:ext uri="{FF2B5EF4-FFF2-40B4-BE49-F238E27FC236}">
                    <a16:creationId xmlns:a16="http://schemas.microsoft.com/office/drawing/2014/main" id="{590FB98D-D933-4FFB-B8A8-DD7B7CF60925}"/>
                  </a:ext>
                </a:extLst>
              </p14:cNvPr>
              <p14:cNvContentPartPr/>
              <p14:nvPr/>
            </p14:nvContentPartPr>
            <p14:xfrm>
              <a:off x="4661858" y="621113"/>
              <a:ext cx="99720" cy="10800"/>
            </p14:xfrm>
          </p:contentPart>
        </mc:Choice>
        <mc:Fallback xmlns="">
          <p:pic>
            <p:nvPicPr>
              <p:cNvPr id="27" name="Ink 26">
                <a:extLst>
                  <a:ext uri="{FF2B5EF4-FFF2-40B4-BE49-F238E27FC236}">
                    <a16:creationId xmlns:a16="http://schemas.microsoft.com/office/drawing/2014/main" id="{590FB98D-D933-4FFB-B8A8-DD7B7CF60925}"/>
                  </a:ext>
                </a:extLst>
              </p:cNvPr>
              <p:cNvPicPr/>
              <p:nvPr/>
            </p:nvPicPr>
            <p:blipFill>
              <a:blip r:embed="rId13"/>
              <a:stretch>
                <a:fillRect/>
              </a:stretch>
            </p:blipFill>
            <p:spPr>
              <a:xfrm>
                <a:off x="4644218" y="603473"/>
                <a:ext cx="135360" cy="46440"/>
              </a:xfrm>
              <a:prstGeom prst="rect">
                <a:avLst/>
              </a:prstGeom>
            </p:spPr>
          </p:pic>
        </mc:Fallback>
      </mc:AlternateContent>
      <p:grpSp>
        <p:nvGrpSpPr>
          <p:cNvPr id="34" name="Group 33">
            <a:extLst>
              <a:ext uri="{FF2B5EF4-FFF2-40B4-BE49-F238E27FC236}">
                <a16:creationId xmlns:a16="http://schemas.microsoft.com/office/drawing/2014/main" id="{FE4B1632-7B5C-4A3E-8A9A-0EB3A4AF40A7}"/>
              </a:ext>
            </a:extLst>
          </p:cNvPr>
          <p:cNvGrpSpPr/>
          <p:nvPr/>
        </p:nvGrpSpPr>
        <p:grpSpPr>
          <a:xfrm>
            <a:off x="5101418" y="263993"/>
            <a:ext cx="401040" cy="398160"/>
            <a:chOff x="4460457" y="2321536"/>
            <a:chExt cx="401040" cy="398160"/>
          </a:xfrm>
        </p:grpSpPr>
        <mc:AlternateContent xmlns:mc="http://schemas.openxmlformats.org/markup-compatibility/2006" xmlns:p14="http://schemas.microsoft.com/office/powerpoint/2010/main">
          <mc:Choice Requires="p14">
            <p:contentPart p14:bwMode="auto" r:id="rId14">
              <p14:nvContentPartPr>
                <p14:cNvPr id="29" name="Ink 28">
                  <a:extLst>
                    <a:ext uri="{FF2B5EF4-FFF2-40B4-BE49-F238E27FC236}">
                      <a16:creationId xmlns:a16="http://schemas.microsoft.com/office/drawing/2014/main" id="{E92348CC-EF5B-4E18-A9F7-DC516EC9E463}"/>
                    </a:ext>
                  </a:extLst>
                </p14:cNvPr>
                <p14:cNvContentPartPr/>
                <p14:nvPr/>
              </p14:nvContentPartPr>
              <p14:xfrm>
                <a:off x="4460457" y="2468776"/>
                <a:ext cx="158400" cy="250920"/>
              </p14:xfrm>
            </p:contentPart>
          </mc:Choice>
          <mc:Fallback xmlns="">
            <p:pic>
              <p:nvPicPr>
                <p:cNvPr id="29" name="Ink 28">
                  <a:extLst>
                    <a:ext uri="{FF2B5EF4-FFF2-40B4-BE49-F238E27FC236}">
                      <a16:creationId xmlns:a16="http://schemas.microsoft.com/office/drawing/2014/main" id="{E92348CC-EF5B-4E18-A9F7-DC516EC9E463}"/>
                    </a:ext>
                  </a:extLst>
                </p:cNvPr>
                <p:cNvPicPr/>
                <p:nvPr/>
              </p:nvPicPr>
              <p:blipFill>
                <a:blip r:embed="rId15"/>
                <a:stretch>
                  <a:fillRect/>
                </a:stretch>
              </p:blipFill>
              <p:spPr>
                <a:xfrm>
                  <a:off x="4442817" y="2450776"/>
                  <a:ext cx="1940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 name="Ink 29">
                  <a:extLst>
                    <a:ext uri="{FF2B5EF4-FFF2-40B4-BE49-F238E27FC236}">
                      <a16:creationId xmlns:a16="http://schemas.microsoft.com/office/drawing/2014/main" id="{9809B764-7196-456F-86DB-35FC562166D5}"/>
                    </a:ext>
                  </a:extLst>
                </p14:cNvPr>
                <p14:cNvContentPartPr/>
                <p14:nvPr/>
              </p14:nvContentPartPr>
              <p14:xfrm>
                <a:off x="4740177" y="2321536"/>
                <a:ext cx="121320" cy="112680"/>
              </p14:xfrm>
            </p:contentPart>
          </mc:Choice>
          <mc:Fallback xmlns="">
            <p:pic>
              <p:nvPicPr>
                <p:cNvPr id="30" name="Ink 29">
                  <a:extLst>
                    <a:ext uri="{FF2B5EF4-FFF2-40B4-BE49-F238E27FC236}">
                      <a16:creationId xmlns:a16="http://schemas.microsoft.com/office/drawing/2014/main" id="{9809B764-7196-456F-86DB-35FC562166D5}"/>
                    </a:ext>
                  </a:extLst>
                </p:cNvPr>
                <p:cNvPicPr/>
                <p:nvPr/>
              </p:nvPicPr>
              <p:blipFill>
                <a:blip r:embed="rId17"/>
                <a:stretch>
                  <a:fillRect/>
                </a:stretch>
              </p:blipFill>
              <p:spPr>
                <a:xfrm>
                  <a:off x="4722177" y="2303896"/>
                  <a:ext cx="156960" cy="148320"/>
                </a:xfrm>
                <a:prstGeom prst="rect">
                  <a:avLst/>
                </a:prstGeom>
              </p:spPr>
            </p:pic>
          </mc:Fallback>
        </mc:AlternateContent>
      </p:grpSp>
      <p:grpSp>
        <p:nvGrpSpPr>
          <p:cNvPr id="33" name="Group 32">
            <a:extLst>
              <a:ext uri="{FF2B5EF4-FFF2-40B4-BE49-F238E27FC236}">
                <a16:creationId xmlns:a16="http://schemas.microsoft.com/office/drawing/2014/main" id="{6F6608B4-127F-4D61-9391-3A7BE16D9643}"/>
              </a:ext>
            </a:extLst>
          </p:cNvPr>
          <p:cNvGrpSpPr/>
          <p:nvPr/>
        </p:nvGrpSpPr>
        <p:grpSpPr>
          <a:xfrm>
            <a:off x="5687858" y="451913"/>
            <a:ext cx="174600" cy="177120"/>
            <a:chOff x="5046897" y="2509456"/>
            <a:chExt cx="174600" cy="177120"/>
          </a:xfrm>
        </p:grpSpPr>
        <mc:AlternateContent xmlns:mc="http://schemas.openxmlformats.org/markup-compatibility/2006" xmlns:p14="http://schemas.microsoft.com/office/powerpoint/2010/main">
          <mc:Choice Requires="p14">
            <p:contentPart p14:bwMode="auto" r:id="rId18">
              <p14:nvContentPartPr>
                <p14:cNvPr id="31" name="Ink 30">
                  <a:extLst>
                    <a:ext uri="{FF2B5EF4-FFF2-40B4-BE49-F238E27FC236}">
                      <a16:creationId xmlns:a16="http://schemas.microsoft.com/office/drawing/2014/main" id="{E9AE6FBE-F4F4-4ED1-8E8A-81257ED1429E}"/>
                    </a:ext>
                  </a:extLst>
                </p14:cNvPr>
                <p14:cNvContentPartPr/>
                <p14:nvPr/>
              </p14:nvContentPartPr>
              <p14:xfrm>
                <a:off x="5046897" y="2581456"/>
                <a:ext cx="174600" cy="19080"/>
              </p14:xfrm>
            </p:contentPart>
          </mc:Choice>
          <mc:Fallback xmlns="">
            <p:pic>
              <p:nvPicPr>
                <p:cNvPr id="31" name="Ink 30">
                  <a:extLst>
                    <a:ext uri="{FF2B5EF4-FFF2-40B4-BE49-F238E27FC236}">
                      <a16:creationId xmlns:a16="http://schemas.microsoft.com/office/drawing/2014/main" id="{E9AE6FBE-F4F4-4ED1-8E8A-81257ED1429E}"/>
                    </a:ext>
                  </a:extLst>
                </p:cNvPr>
                <p:cNvPicPr/>
                <p:nvPr/>
              </p:nvPicPr>
              <p:blipFill>
                <a:blip r:embed="rId19"/>
                <a:stretch>
                  <a:fillRect/>
                </a:stretch>
              </p:blipFill>
              <p:spPr>
                <a:xfrm>
                  <a:off x="5029257" y="2563816"/>
                  <a:ext cx="2102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2" name="Ink 31">
                  <a:extLst>
                    <a:ext uri="{FF2B5EF4-FFF2-40B4-BE49-F238E27FC236}">
                      <a16:creationId xmlns:a16="http://schemas.microsoft.com/office/drawing/2014/main" id="{51F9148C-4E6D-4ED5-ACF5-A5D000763DDC}"/>
                    </a:ext>
                  </a:extLst>
                </p14:cNvPr>
                <p14:cNvContentPartPr/>
                <p14:nvPr/>
              </p14:nvContentPartPr>
              <p14:xfrm>
                <a:off x="5171097" y="2509456"/>
                <a:ext cx="16560" cy="177120"/>
              </p14:xfrm>
            </p:contentPart>
          </mc:Choice>
          <mc:Fallback xmlns="">
            <p:pic>
              <p:nvPicPr>
                <p:cNvPr id="32" name="Ink 31">
                  <a:extLst>
                    <a:ext uri="{FF2B5EF4-FFF2-40B4-BE49-F238E27FC236}">
                      <a16:creationId xmlns:a16="http://schemas.microsoft.com/office/drawing/2014/main" id="{51F9148C-4E6D-4ED5-ACF5-A5D000763DDC}"/>
                    </a:ext>
                  </a:extLst>
                </p:cNvPr>
                <p:cNvPicPr/>
                <p:nvPr/>
              </p:nvPicPr>
              <p:blipFill>
                <a:blip r:embed="rId21"/>
                <a:stretch>
                  <a:fillRect/>
                </a:stretch>
              </p:blipFill>
              <p:spPr>
                <a:xfrm>
                  <a:off x="5153457" y="2491816"/>
                  <a:ext cx="52200" cy="212760"/>
                </a:xfrm>
                <a:prstGeom prst="rect">
                  <a:avLst/>
                </a:prstGeom>
              </p:spPr>
            </p:pic>
          </mc:Fallback>
        </mc:AlternateContent>
      </p:grpSp>
      <p:grpSp>
        <p:nvGrpSpPr>
          <p:cNvPr id="37" name="Group 36">
            <a:extLst>
              <a:ext uri="{FF2B5EF4-FFF2-40B4-BE49-F238E27FC236}">
                <a16:creationId xmlns:a16="http://schemas.microsoft.com/office/drawing/2014/main" id="{EE46B3A0-7FBD-4A09-BA2F-4E36C2C1B7E9}"/>
              </a:ext>
            </a:extLst>
          </p:cNvPr>
          <p:cNvGrpSpPr/>
          <p:nvPr/>
        </p:nvGrpSpPr>
        <p:grpSpPr>
          <a:xfrm>
            <a:off x="6101858" y="224753"/>
            <a:ext cx="404640" cy="394200"/>
            <a:chOff x="5460897" y="2282296"/>
            <a:chExt cx="404640" cy="394200"/>
          </a:xfrm>
        </p:grpSpPr>
        <mc:AlternateContent xmlns:mc="http://schemas.openxmlformats.org/markup-compatibility/2006" xmlns:p14="http://schemas.microsoft.com/office/powerpoint/2010/main">
          <mc:Choice Requires="p14">
            <p:contentPart p14:bwMode="auto" r:id="rId22">
              <p14:nvContentPartPr>
                <p14:cNvPr id="35" name="Ink 34">
                  <a:extLst>
                    <a:ext uri="{FF2B5EF4-FFF2-40B4-BE49-F238E27FC236}">
                      <a16:creationId xmlns:a16="http://schemas.microsoft.com/office/drawing/2014/main" id="{20DD06B1-FDB1-4050-8D84-5C4EB61939A0}"/>
                    </a:ext>
                  </a:extLst>
                </p14:cNvPr>
                <p14:cNvContentPartPr/>
                <p14:nvPr/>
              </p14:nvContentPartPr>
              <p14:xfrm>
                <a:off x="5460897" y="2460856"/>
                <a:ext cx="176760" cy="215640"/>
              </p14:xfrm>
            </p:contentPart>
          </mc:Choice>
          <mc:Fallback xmlns="">
            <p:pic>
              <p:nvPicPr>
                <p:cNvPr id="35" name="Ink 34">
                  <a:extLst>
                    <a:ext uri="{FF2B5EF4-FFF2-40B4-BE49-F238E27FC236}">
                      <a16:creationId xmlns:a16="http://schemas.microsoft.com/office/drawing/2014/main" id="{20DD06B1-FDB1-4050-8D84-5C4EB61939A0}"/>
                    </a:ext>
                  </a:extLst>
                </p:cNvPr>
                <p:cNvPicPr/>
                <p:nvPr/>
              </p:nvPicPr>
              <p:blipFill>
                <a:blip r:embed="rId23"/>
                <a:stretch>
                  <a:fillRect/>
                </a:stretch>
              </p:blipFill>
              <p:spPr>
                <a:xfrm>
                  <a:off x="5442897" y="2443216"/>
                  <a:ext cx="2124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6" name="Ink 35">
                  <a:extLst>
                    <a:ext uri="{FF2B5EF4-FFF2-40B4-BE49-F238E27FC236}">
                      <a16:creationId xmlns:a16="http://schemas.microsoft.com/office/drawing/2014/main" id="{FF4F1757-9538-4A22-81C5-3ECBAFF30B51}"/>
                    </a:ext>
                  </a:extLst>
                </p14:cNvPr>
                <p14:cNvContentPartPr/>
                <p14:nvPr/>
              </p14:nvContentPartPr>
              <p14:xfrm>
                <a:off x="5731617" y="2282296"/>
                <a:ext cx="133920" cy="137520"/>
              </p14:xfrm>
            </p:contentPart>
          </mc:Choice>
          <mc:Fallback xmlns="">
            <p:pic>
              <p:nvPicPr>
                <p:cNvPr id="36" name="Ink 35">
                  <a:extLst>
                    <a:ext uri="{FF2B5EF4-FFF2-40B4-BE49-F238E27FC236}">
                      <a16:creationId xmlns:a16="http://schemas.microsoft.com/office/drawing/2014/main" id="{FF4F1757-9538-4A22-81C5-3ECBAFF30B51}"/>
                    </a:ext>
                  </a:extLst>
                </p:cNvPr>
                <p:cNvPicPr/>
                <p:nvPr/>
              </p:nvPicPr>
              <p:blipFill>
                <a:blip r:embed="rId25"/>
                <a:stretch>
                  <a:fillRect/>
                </a:stretch>
              </p:blipFill>
              <p:spPr>
                <a:xfrm>
                  <a:off x="5713617" y="2264296"/>
                  <a:ext cx="169560" cy="173160"/>
                </a:xfrm>
                <a:prstGeom prst="rect">
                  <a:avLst/>
                </a:prstGeom>
              </p:spPr>
            </p:pic>
          </mc:Fallback>
        </mc:AlternateContent>
      </p:grpSp>
      <p:grpSp>
        <p:nvGrpSpPr>
          <p:cNvPr id="43" name="Group 42">
            <a:extLst>
              <a:ext uri="{FF2B5EF4-FFF2-40B4-BE49-F238E27FC236}">
                <a16:creationId xmlns:a16="http://schemas.microsoft.com/office/drawing/2014/main" id="{CD7ECC6C-AAC5-4B92-AF36-71A157C13315}"/>
              </a:ext>
            </a:extLst>
          </p:cNvPr>
          <p:cNvGrpSpPr/>
          <p:nvPr/>
        </p:nvGrpSpPr>
        <p:grpSpPr>
          <a:xfrm>
            <a:off x="3953018" y="1136633"/>
            <a:ext cx="260280" cy="159840"/>
            <a:chOff x="3312057" y="3194176"/>
            <a:chExt cx="260280" cy="159840"/>
          </a:xfrm>
        </p:grpSpPr>
        <mc:AlternateContent xmlns:mc="http://schemas.openxmlformats.org/markup-compatibility/2006" xmlns:p14="http://schemas.microsoft.com/office/powerpoint/2010/main">
          <mc:Choice Requires="p14">
            <p:contentPart p14:bwMode="auto" r:id="rId26">
              <p14:nvContentPartPr>
                <p14:cNvPr id="38" name="Ink 37">
                  <a:extLst>
                    <a:ext uri="{FF2B5EF4-FFF2-40B4-BE49-F238E27FC236}">
                      <a16:creationId xmlns:a16="http://schemas.microsoft.com/office/drawing/2014/main" id="{CB15918D-8488-4012-BD92-EA4C53B49C8E}"/>
                    </a:ext>
                  </a:extLst>
                </p14:cNvPr>
                <p14:cNvContentPartPr/>
                <p14:nvPr/>
              </p14:nvContentPartPr>
              <p14:xfrm>
                <a:off x="3312057" y="3194176"/>
                <a:ext cx="117360" cy="159840"/>
              </p14:xfrm>
            </p:contentPart>
          </mc:Choice>
          <mc:Fallback xmlns="">
            <p:pic>
              <p:nvPicPr>
                <p:cNvPr id="38" name="Ink 37">
                  <a:extLst>
                    <a:ext uri="{FF2B5EF4-FFF2-40B4-BE49-F238E27FC236}">
                      <a16:creationId xmlns:a16="http://schemas.microsoft.com/office/drawing/2014/main" id="{CB15918D-8488-4012-BD92-EA4C53B49C8E}"/>
                    </a:ext>
                  </a:extLst>
                </p:cNvPr>
                <p:cNvPicPr/>
                <p:nvPr/>
              </p:nvPicPr>
              <p:blipFill>
                <a:blip r:embed="rId27"/>
                <a:stretch>
                  <a:fillRect/>
                </a:stretch>
              </p:blipFill>
              <p:spPr>
                <a:xfrm>
                  <a:off x="3294417" y="3176176"/>
                  <a:ext cx="15300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9" name="Ink 38">
                  <a:extLst>
                    <a:ext uri="{FF2B5EF4-FFF2-40B4-BE49-F238E27FC236}">
                      <a16:creationId xmlns:a16="http://schemas.microsoft.com/office/drawing/2014/main" id="{B2F1B1D1-CB72-453E-8FD0-29D972C30392}"/>
                    </a:ext>
                  </a:extLst>
                </p14:cNvPr>
                <p14:cNvContentPartPr/>
                <p14:nvPr/>
              </p14:nvContentPartPr>
              <p14:xfrm>
                <a:off x="3462177" y="3208216"/>
                <a:ext cx="110160" cy="142920"/>
              </p14:xfrm>
            </p:contentPart>
          </mc:Choice>
          <mc:Fallback xmlns="">
            <p:pic>
              <p:nvPicPr>
                <p:cNvPr id="39" name="Ink 38">
                  <a:extLst>
                    <a:ext uri="{FF2B5EF4-FFF2-40B4-BE49-F238E27FC236}">
                      <a16:creationId xmlns:a16="http://schemas.microsoft.com/office/drawing/2014/main" id="{B2F1B1D1-CB72-453E-8FD0-29D972C30392}"/>
                    </a:ext>
                  </a:extLst>
                </p:cNvPr>
                <p:cNvPicPr/>
                <p:nvPr/>
              </p:nvPicPr>
              <p:blipFill>
                <a:blip r:embed="rId29"/>
                <a:stretch>
                  <a:fillRect/>
                </a:stretch>
              </p:blipFill>
              <p:spPr>
                <a:xfrm>
                  <a:off x="3444177" y="3190216"/>
                  <a:ext cx="145800" cy="178560"/>
                </a:xfrm>
                <a:prstGeom prst="rect">
                  <a:avLst/>
                </a:prstGeom>
              </p:spPr>
            </p:pic>
          </mc:Fallback>
        </mc:AlternateContent>
      </p:grpSp>
      <p:grpSp>
        <p:nvGrpSpPr>
          <p:cNvPr id="42" name="Group 41">
            <a:extLst>
              <a:ext uri="{FF2B5EF4-FFF2-40B4-BE49-F238E27FC236}">
                <a16:creationId xmlns:a16="http://schemas.microsoft.com/office/drawing/2014/main" id="{1B178933-8FDE-4070-A80B-44B6899CA291}"/>
              </a:ext>
            </a:extLst>
          </p:cNvPr>
          <p:cNvGrpSpPr/>
          <p:nvPr/>
        </p:nvGrpSpPr>
        <p:grpSpPr>
          <a:xfrm>
            <a:off x="4636298" y="1139153"/>
            <a:ext cx="144360" cy="82800"/>
            <a:chOff x="3995337" y="3196696"/>
            <a:chExt cx="144360" cy="82800"/>
          </a:xfrm>
        </p:grpSpPr>
        <mc:AlternateContent xmlns:mc="http://schemas.openxmlformats.org/markup-compatibility/2006" xmlns:p14="http://schemas.microsoft.com/office/powerpoint/2010/main">
          <mc:Choice Requires="p14">
            <p:contentPart p14:bwMode="auto" r:id="rId30">
              <p14:nvContentPartPr>
                <p14:cNvPr id="40" name="Ink 39">
                  <a:extLst>
                    <a:ext uri="{FF2B5EF4-FFF2-40B4-BE49-F238E27FC236}">
                      <a16:creationId xmlns:a16="http://schemas.microsoft.com/office/drawing/2014/main" id="{B8BB0F3A-DD09-468E-B2D1-EE480292BF8B}"/>
                    </a:ext>
                  </a:extLst>
                </p14:cNvPr>
                <p14:cNvContentPartPr/>
                <p14:nvPr/>
              </p14:nvContentPartPr>
              <p14:xfrm>
                <a:off x="3995337" y="3196696"/>
                <a:ext cx="144360" cy="29520"/>
              </p14:xfrm>
            </p:contentPart>
          </mc:Choice>
          <mc:Fallback xmlns="">
            <p:pic>
              <p:nvPicPr>
                <p:cNvPr id="40" name="Ink 39">
                  <a:extLst>
                    <a:ext uri="{FF2B5EF4-FFF2-40B4-BE49-F238E27FC236}">
                      <a16:creationId xmlns:a16="http://schemas.microsoft.com/office/drawing/2014/main" id="{B8BB0F3A-DD09-468E-B2D1-EE480292BF8B}"/>
                    </a:ext>
                  </a:extLst>
                </p:cNvPr>
                <p:cNvPicPr/>
                <p:nvPr/>
              </p:nvPicPr>
              <p:blipFill>
                <a:blip r:embed="rId31"/>
                <a:stretch>
                  <a:fillRect/>
                </a:stretch>
              </p:blipFill>
              <p:spPr>
                <a:xfrm>
                  <a:off x="3977697" y="3178696"/>
                  <a:ext cx="18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1" name="Ink 40">
                  <a:extLst>
                    <a:ext uri="{FF2B5EF4-FFF2-40B4-BE49-F238E27FC236}">
                      <a16:creationId xmlns:a16="http://schemas.microsoft.com/office/drawing/2014/main" id="{515C4140-1188-4963-B572-847844461541}"/>
                    </a:ext>
                  </a:extLst>
                </p14:cNvPr>
                <p14:cNvContentPartPr/>
                <p14:nvPr/>
              </p14:nvContentPartPr>
              <p14:xfrm>
                <a:off x="4050777" y="3270136"/>
                <a:ext cx="87840" cy="9360"/>
              </p14:xfrm>
            </p:contentPart>
          </mc:Choice>
          <mc:Fallback xmlns="">
            <p:pic>
              <p:nvPicPr>
                <p:cNvPr id="41" name="Ink 40">
                  <a:extLst>
                    <a:ext uri="{FF2B5EF4-FFF2-40B4-BE49-F238E27FC236}">
                      <a16:creationId xmlns:a16="http://schemas.microsoft.com/office/drawing/2014/main" id="{515C4140-1188-4963-B572-847844461541}"/>
                    </a:ext>
                  </a:extLst>
                </p:cNvPr>
                <p:cNvPicPr/>
                <p:nvPr/>
              </p:nvPicPr>
              <p:blipFill>
                <a:blip r:embed="rId33"/>
                <a:stretch>
                  <a:fillRect/>
                </a:stretch>
              </p:blipFill>
              <p:spPr>
                <a:xfrm>
                  <a:off x="4032777" y="3252136"/>
                  <a:ext cx="123480" cy="45000"/>
                </a:xfrm>
                <a:prstGeom prst="rect">
                  <a:avLst/>
                </a:prstGeom>
              </p:spPr>
            </p:pic>
          </mc:Fallback>
        </mc:AlternateContent>
      </p:grpSp>
      <p:grpSp>
        <p:nvGrpSpPr>
          <p:cNvPr id="51" name="Group 50">
            <a:extLst>
              <a:ext uri="{FF2B5EF4-FFF2-40B4-BE49-F238E27FC236}">
                <a16:creationId xmlns:a16="http://schemas.microsoft.com/office/drawing/2014/main" id="{7321B89E-6A61-416D-AADE-48713CD0AE41}"/>
              </a:ext>
            </a:extLst>
          </p:cNvPr>
          <p:cNvGrpSpPr/>
          <p:nvPr/>
        </p:nvGrpSpPr>
        <p:grpSpPr>
          <a:xfrm>
            <a:off x="5071178" y="858713"/>
            <a:ext cx="1462680" cy="415080"/>
            <a:chOff x="4430217" y="2916256"/>
            <a:chExt cx="1462680" cy="415080"/>
          </a:xfrm>
        </p:grpSpPr>
        <mc:AlternateContent xmlns:mc="http://schemas.openxmlformats.org/markup-compatibility/2006" xmlns:p14="http://schemas.microsoft.com/office/powerpoint/2010/main">
          <mc:Choice Requires="p14">
            <p:contentPart p14:bwMode="auto" r:id="rId34">
              <p14:nvContentPartPr>
                <p14:cNvPr id="44" name="Ink 43">
                  <a:extLst>
                    <a:ext uri="{FF2B5EF4-FFF2-40B4-BE49-F238E27FC236}">
                      <a16:creationId xmlns:a16="http://schemas.microsoft.com/office/drawing/2014/main" id="{B3F42C35-93EF-4E0F-857B-9D16AB8BBD8B}"/>
                    </a:ext>
                  </a:extLst>
                </p14:cNvPr>
                <p14:cNvContentPartPr/>
                <p14:nvPr/>
              </p14:nvContentPartPr>
              <p14:xfrm>
                <a:off x="4430217" y="2916256"/>
                <a:ext cx="1462320" cy="403200"/>
              </p14:xfrm>
            </p:contentPart>
          </mc:Choice>
          <mc:Fallback xmlns="">
            <p:pic>
              <p:nvPicPr>
                <p:cNvPr id="44" name="Ink 43">
                  <a:extLst>
                    <a:ext uri="{FF2B5EF4-FFF2-40B4-BE49-F238E27FC236}">
                      <a16:creationId xmlns:a16="http://schemas.microsoft.com/office/drawing/2014/main" id="{B3F42C35-93EF-4E0F-857B-9D16AB8BBD8B}"/>
                    </a:ext>
                  </a:extLst>
                </p:cNvPr>
                <p:cNvPicPr/>
                <p:nvPr/>
              </p:nvPicPr>
              <p:blipFill>
                <a:blip r:embed="rId35"/>
                <a:stretch>
                  <a:fillRect/>
                </a:stretch>
              </p:blipFill>
              <p:spPr>
                <a:xfrm>
                  <a:off x="4412577" y="2898256"/>
                  <a:ext cx="1497960" cy="4388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5" name="Ink 44">
                  <a:extLst>
                    <a:ext uri="{FF2B5EF4-FFF2-40B4-BE49-F238E27FC236}">
                      <a16:creationId xmlns:a16="http://schemas.microsoft.com/office/drawing/2014/main" id="{2767070F-4E05-4324-9BA1-B9E07AF573B7}"/>
                    </a:ext>
                  </a:extLst>
                </p14:cNvPr>
                <p14:cNvContentPartPr/>
                <p14:nvPr/>
              </p14:nvContentPartPr>
              <p14:xfrm>
                <a:off x="4752777" y="3100936"/>
                <a:ext cx="135360" cy="230400"/>
              </p14:xfrm>
            </p:contentPart>
          </mc:Choice>
          <mc:Fallback xmlns="">
            <p:pic>
              <p:nvPicPr>
                <p:cNvPr id="45" name="Ink 44">
                  <a:extLst>
                    <a:ext uri="{FF2B5EF4-FFF2-40B4-BE49-F238E27FC236}">
                      <a16:creationId xmlns:a16="http://schemas.microsoft.com/office/drawing/2014/main" id="{2767070F-4E05-4324-9BA1-B9E07AF573B7}"/>
                    </a:ext>
                  </a:extLst>
                </p:cNvPr>
                <p:cNvPicPr/>
                <p:nvPr/>
              </p:nvPicPr>
              <p:blipFill>
                <a:blip r:embed="rId37"/>
                <a:stretch>
                  <a:fillRect/>
                </a:stretch>
              </p:blipFill>
              <p:spPr>
                <a:xfrm>
                  <a:off x="4735137" y="3082936"/>
                  <a:ext cx="1710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6" name="Ink 45">
                  <a:extLst>
                    <a:ext uri="{FF2B5EF4-FFF2-40B4-BE49-F238E27FC236}">
                      <a16:creationId xmlns:a16="http://schemas.microsoft.com/office/drawing/2014/main" id="{D21DE127-A816-458B-B8C4-CD19098BF2DC}"/>
                    </a:ext>
                  </a:extLst>
                </p14:cNvPr>
                <p14:cNvContentPartPr/>
                <p14:nvPr/>
              </p14:nvContentPartPr>
              <p14:xfrm>
                <a:off x="4964817" y="3076096"/>
                <a:ext cx="119520" cy="92160"/>
              </p14:xfrm>
            </p:contentPart>
          </mc:Choice>
          <mc:Fallback xmlns="">
            <p:pic>
              <p:nvPicPr>
                <p:cNvPr id="46" name="Ink 45">
                  <a:extLst>
                    <a:ext uri="{FF2B5EF4-FFF2-40B4-BE49-F238E27FC236}">
                      <a16:creationId xmlns:a16="http://schemas.microsoft.com/office/drawing/2014/main" id="{D21DE127-A816-458B-B8C4-CD19098BF2DC}"/>
                    </a:ext>
                  </a:extLst>
                </p:cNvPr>
                <p:cNvPicPr/>
                <p:nvPr/>
              </p:nvPicPr>
              <p:blipFill>
                <a:blip r:embed="rId39"/>
                <a:stretch>
                  <a:fillRect/>
                </a:stretch>
              </p:blipFill>
              <p:spPr>
                <a:xfrm>
                  <a:off x="4946817" y="3058456"/>
                  <a:ext cx="1551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7" name="Ink 46">
                  <a:extLst>
                    <a:ext uri="{FF2B5EF4-FFF2-40B4-BE49-F238E27FC236}">
                      <a16:creationId xmlns:a16="http://schemas.microsoft.com/office/drawing/2014/main" id="{068B3BB8-F310-4E2E-821D-5D4BD6EB2916}"/>
                    </a:ext>
                  </a:extLst>
                </p14:cNvPr>
                <p14:cNvContentPartPr/>
                <p14:nvPr/>
              </p14:nvContentPartPr>
              <p14:xfrm>
                <a:off x="5202417" y="3219736"/>
                <a:ext cx="155880" cy="21960"/>
              </p14:xfrm>
            </p:contentPart>
          </mc:Choice>
          <mc:Fallback xmlns="">
            <p:pic>
              <p:nvPicPr>
                <p:cNvPr id="47" name="Ink 46">
                  <a:extLst>
                    <a:ext uri="{FF2B5EF4-FFF2-40B4-BE49-F238E27FC236}">
                      <a16:creationId xmlns:a16="http://schemas.microsoft.com/office/drawing/2014/main" id="{068B3BB8-F310-4E2E-821D-5D4BD6EB2916}"/>
                    </a:ext>
                  </a:extLst>
                </p:cNvPr>
                <p:cNvPicPr/>
                <p:nvPr/>
              </p:nvPicPr>
              <p:blipFill>
                <a:blip r:embed="rId41"/>
                <a:stretch>
                  <a:fillRect/>
                </a:stretch>
              </p:blipFill>
              <p:spPr>
                <a:xfrm>
                  <a:off x="5184417" y="3201736"/>
                  <a:ext cx="1915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8" name="Ink 47">
                  <a:extLst>
                    <a:ext uri="{FF2B5EF4-FFF2-40B4-BE49-F238E27FC236}">
                      <a16:creationId xmlns:a16="http://schemas.microsoft.com/office/drawing/2014/main" id="{EA4CC036-52B9-4FF2-9089-0634798BEF4B}"/>
                    </a:ext>
                  </a:extLst>
                </p14:cNvPr>
                <p14:cNvContentPartPr/>
                <p14:nvPr/>
              </p14:nvContentPartPr>
              <p14:xfrm>
                <a:off x="5309337" y="3129016"/>
                <a:ext cx="30240" cy="142560"/>
              </p14:xfrm>
            </p:contentPart>
          </mc:Choice>
          <mc:Fallback xmlns="">
            <p:pic>
              <p:nvPicPr>
                <p:cNvPr id="48" name="Ink 47">
                  <a:extLst>
                    <a:ext uri="{FF2B5EF4-FFF2-40B4-BE49-F238E27FC236}">
                      <a16:creationId xmlns:a16="http://schemas.microsoft.com/office/drawing/2014/main" id="{EA4CC036-52B9-4FF2-9089-0634798BEF4B}"/>
                    </a:ext>
                  </a:extLst>
                </p:cNvPr>
                <p:cNvPicPr/>
                <p:nvPr/>
              </p:nvPicPr>
              <p:blipFill>
                <a:blip r:embed="rId43"/>
                <a:stretch>
                  <a:fillRect/>
                </a:stretch>
              </p:blipFill>
              <p:spPr>
                <a:xfrm>
                  <a:off x="5291337" y="3111016"/>
                  <a:ext cx="658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9" name="Ink 48">
                  <a:extLst>
                    <a:ext uri="{FF2B5EF4-FFF2-40B4-BE49-F238E27FC236}">
                      <a16:creationId xmlns:a16="http://schemas.microsoft.com/office/drawing/2014/main" id="{2D3F8CF0-7B9D-4267-A720-F74CD6D55406}"/>
                    </a:ext>
                  </a:extLst>
                </p14:cNvPr>
                <p14:cNvContentPartPr/>
                <p14:nvPr/>
              </p14:nvContentPartPr>
              <p14:xfrm>
                <a:off x="5522817" y="3107056"/>
                <a:ext cx="150480" cy="175320"/>
              </p14:xfrm>
            </p:contentPart>
          </mc:Choice>
          <mc:Fallback xmlns="">
            <p:pic>
              <p:nvPicPr>
                <p:cNvPr id="49" name="Ink 48">
                  <a:extLst>
                    <a:ext uri="{FF2B5EF4-FFF2-40B4-BE49-F238E27FC236}">
                      <a16:creationId xmlns:a16="http://schemas.microsoft.com/office/drawing/2014/main" id="{2D3F8CF0-7B9D-4267-A720-F74CD6D55406}"/>
                    </a:ext>
                  </a:extLst>
                </p:cNvPr>
                <p:cNvPicPr/>
                <p:nvPr/>
              </p:nvPicPr>
              <p:blipFill>
                <a:blip r:embed="rId45"/>
                <a:stretch>
                  <a:fillRect/>
                </a:stretch>
              </p:blipFill>
              <p:spPr>
                <a:xfrm>
                  <a:off x="5505177" y="3089416"/>
                  <a:ext cx="18612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50" name="Ink 49">
                  <a:extLst>
                    <a:ext uri="{FF2B5EF4-FFF2-40B4-BE49-F238E27FC236}">
                      <a16:creationId xmlns:a16="http://schemas.microsoft.com/office/drawing/2014/main" id="{61B51756-40D6-4015-B1D3-3CD13A90971D}"/>
                    </a:ext>
                  </a:extLst>
                </p14:cNvPr>
                <p14:cNvContentPartPr/>
                <p14:nvPr/>
              </p14:nvContentPartPr>
              <p14:xfrm>
                <a:off x="5758257" y="3056656"/>
                <a:ext cx="134640" cy="100080"/>
              </p14:xfrm>
            </p:contentPart>
          </mc:Choice>
          <mc:Fallback xmlns="">
            <p:pic>
              <p:nvPicPr>
                <p:cNvPr id="50" name="Ink 49">
                  <a:extLst>
                    <a:ext uri="{FF2B5EF4-FFF2-40B4-BE49-F238E27FC236}">
                      <a16:creationId xmlns:a16="http://schemas.microsoft.com/office/drawing/2014/main" id="{61B51756-40D6-4015-B1D3-3CD13A90971D}"/>
                    </a:ext>
                  </a:extLst>
                </p:cNvPr>
                <p:cNvPicPr/>
                <p:nvPr/>
              </p:nvPicPr>
              <p:blipFill>
                <a:blip r:embed="rId47"/>
                <a:stretch>
                  <a:fillRect/>
                </a:stretch>
              </p:blipFill>
              <p:spPr>
                <a:xfrm>
                  <a:off x="5740617" y="3038656"/>
                  <a:ext cx="170280" cy="135720"/>
                </a:xfrm>
                <a:prstGeom prst="rect">
                  <a:avLst/>
                </a:prstGeom>
              </p:spPr>
            </p:pic>
          </mc:Fallback>
        </mc:AlternateContent>
      </p:grpSp>
      <p:grpSp>
        <p:nvGrpSpPr>
          <p:cNvPr id="57" name="Group 56">
            <a:extLst>
              <a:ext uri="{FF2B5EF4-FFF2-40B4-BE49-F238E27FC236}">
                <a16:creationId xmlns:a16="http://schemas.microsoft.com/office/drawing/2014/main" id="{8FE0157B-B911-4589-8BC9-D39E6F11CBC0}"/>
              </a:ext>
            </a:extLst>
          </p:cNvPr>
          <p:cNvGrpSpPr/>
          <p:nvPr/>
        </p:nvGrpSpPr>
        <p:grpSpPr>
          <a:xfrm>
            <a:off x="4004858" y="1707953"/>
            <a:ext cx="266760" cy="159840"/>
            <a:chOff x="3363897" y="3765496"/>
            <a:chExt cx="266760" cy="159840"/>
          </a:xfrm>
        </p:grpSpPr>
        <mc:AlternateContent xmlns:mc="http://schemas.openxmlformats.org/markup-compatibility/2006" xmlns:p14="http://schemas.microsoft.com/office/powerpoint/2010/main">
          <mc:Choice Requires="p14">
            <p:contentPart p14:bwMode="auto" r:id="rId48">
              <p14:nvContentPartPr>
                <p14:cNvPr id="52" name="Ink 51">
                  <a:extLst>
                    <a:ext uri="{FF2B5EF4-FFF2-40B4-BE49-F238E27FC236}">
                      <a16:creationId xmlns:a16="http://schemas.microsoft.com/office/drawing/2014/main" id="{AA36DDF5-A00F-4859-A21F-0A2F46376566}"/>
                    </a:ext>
                  </a:extLst>
                </p14:cNvPr>
                <p14:cNvContentPartPr/>
                <p14:nvPr/>
              </p14:nvContentPartPr>
              <p14:xfrm>
                <a:off x="3363897" y="3765496"/>
                <a:ext cx="134280" cy="159840"/>
              </p14:xfrm>
            </p:contentPart>
          </mc:Choice>
          <mc:Fallback xmlns="">
            <p:pic>
              <p:nvPicPr>
                <p:cNvPr id="52" name="Ink 51">
                  <a:extLst>
                    <a:ext uri="{FF2B5EF4-FFF2-40B4-BE49-F238E27FC236}">
                      <a16:creationId xmlns:a16="http://schemas.microsoft.com/office/drawing/2014/main" id="{AA36DDF5-A00F-4859-A21F-0A2F46376566}"/>
                    </a:ext>
                  </a:extLst>
                </p:cNvPr>
                <p:cNvPicPr/>
                <p:nvPr/>
              </p:nvPicPr>
              <p:blipFill>
                <a:blip r:embed="rId49"/>
                <a:stretch>
                  <a:fillRect/>
                </a:stretch>
              </p:blipFill>
              <p:spPr>
                <a:xfrm>
                  <a:off x="3346257" y="3747496"/>
                  <a:ext cx="1699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53" name="Ink 52">
                  <a:extLst>
                    <a:ext uri="{FF2B5EF4-FFF2-40B4-BE49-F238E27FC236}">
                      <a16:creationId xmlns:a16="http://schemas.microsoft.com/office/drawing/2014/main" id="{515DA55B-239E-4CA2-A5B7-B5FEC6D6E561}"/>
                    </a:ext>
                  </a:extLst>
                </p14:cNvPr>
                <p14:cNvContentPartPr/>
                <p14:nvPr/>
              </p14:nvContentPartPr>
              <p14:xfrm>
                <a:off x="3515457" y="3772696"/>
                <a:ext cx="115200" cy="104760"/>
              </p14:xfrm>
            </p:contentPart>
          </mc:Choice>
          <mc:Fallback xmlns="">
            <p:pic>
              <p:nvPicPr>
                <p:cNvPr id="53" name="Ink 52">
                  <a:extLst>
                    <a:ext uri="{FF2B5EF4-FFF2-40B4-BE49-F238E27FC236}">
                      <a16:creationId xmlns:a16="http://schemas.microsoft.com/office/drawing/2014/main" id="{515DA55B-239E-4CA2-A5B7-B5FEC6D6E561}"/>
                    </a:ext>
                  </a:extLst>
                </p:cNvPr>
                <p:cNvPicPr/>
                <p:nvPr/>
              </p:nvPicPr>
              <p:blipFill>
                <a:blip r:embed="rId51"/>
                <a:stretch>
                  <a:fillRect/>
                </a:stretch>
              </p:blipFill>
              <p:spPr>
                <a:xfrm>
                  <a:off x="3497457" y="3754696"/>
                  <a:ext cx="150840" cy="140400"/>
                </a:xfrm>
                <a:prstGeom prst="rect">
                  <a:avLst/>
                </a:prstGeom>
              </p:spPr>
            </p:pic>
          </mc:Fallback>
        </mc:AlternateContent>
      </p:grpSp>
      <p:grpSp>
        <p:nvGrpSpPr>
          <p:cNvPr id="67" name="Group 66">
            <a:extLst>
              <a:ext uri="{FF2B5EF4-FFF2-40B4-BE49-F238E27FC236}">
                <a16:creationId xmlns:a16="http://schemas.microsoft.com/office/drawing/2014/main" id="{8C99C18D-A06A-4B37-82C2-0E01DA8741D7}"/>
              </a:ext>
            </a:extLst>
          </p:cNvPr>
          <p:cNvGrpSpPr/>
          <p:nvPr/>
        </p:nvGrpSpPr>
        <p:grpSpPr>
          <a:xfrm>
            <a:off x="4601738" y="1485833"/>
            <a:ext cx="1846800" cy="393840"/>
            <a:chOff x="3960777" y="3543376"/>
            <a:chExt cx="1846800" cy="393840"/>
          </a:xfrm>
        </p:grpSpPr>
        <mc:AlternateContent xmlns:mc="http://schemas.openxmlformats.org/markup-compatibility/2006" xmlns:p14="http://schemas.microsoft.com/office/powerpoint/2010/main">
          <mc:Choice Requires="p14">
            <p:contentPart p14:bwMode="auto" r:id="rId52">
              <p14:nvContentPartPr>
                <p14:cNvPr id="54" name="Ink 53">
                  <a:extLst>
                    <a:ext uri="{FF2B5EF4-FFF2-40B4-BE49-F238E27FC236}">
                      <a16:creationId xmlns:a16="http://schemas.microsoft.com/office/drawing/2014/main" id="{BF2AC5C6-C241-4E5B-96BB-1EEF05361B7D}"/>
                    </a:ext>
                  </a:extLst>
                </p14:cNvPr>
                <p14:cNvContentPartPr/>
                <p14:nvPr/>
              </p14:nvContentPartPr>
              <p14:xfrm>
                <a:off x="3960777" y="3790336"/>
                <a:ext cx="138240" cy="16920"/>
              </p14:xfrm>
            </p:contentPart>
          </mc:Choice>
          <mc:Fallback xmlns="">
            <p:pic>
              <p:nvPicPr>
                <p:cNvPr id="54" name="Ink 53">
                  <a:extLst>
                    <a:ext uri="{FF2B5EF4-FFF2-40B4-BE49-F238E27FC236}">
                      <a16:creationId xmlns:a16="http://schemas.microsoft.com/office/drawing/2014/main" id="{BF2AC5C6-C241-4E5B-96BB-1EEF05361B7D}"/>
                    </a:ext>
                  </a:extLst>
                </p:cNvPr>
                <p:cNvPicPr/>
                <p:nvPr/>
              </p:nvPicPr>
              <p:blipFill>
                <a:blip r:embed="rId53"/>
                <a:stretch>
                  <a:fillRect/>
                </a:stretch>
              </p:blipFill>
              <p:spPr>
                <a:xfrm>
                  <a:off x="3942777" y="3772336"/>
                  <a:ext cx="1738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5" name="Ink 54">
                  <a:extLst>
                    <a:ext uri="{FF2B5EF4-FFF2-40B4-BE49-F238E27FC236}">
                      <a16:creationId xmlns:a16="http://schemas.microsoft.com/office/drawing/2014/main" id="{A848F003-43B4-4FC2-AEAA-8908DE43D0C9}"/>
                    </a:ext>
                  </a:extLst>
                </p14:cNvPr>
                <p14:cNvContentPartPr/>
                <p14:nvPr/>
              </p14:nvContentPartPr>
              <p14:xfrm>
                <a:off x="4021977" y="3872416"/>
                <a:ext cx="63720" cy="13680"/>
              </p14:xfrm>
            </p:contentPart>
          </mc:Choice>
          <mc:Fallback xmlns="">
            <p:pic>
              <p:nvPicPr>
                <p:cNvPr id="55" name="Ink 54">
                  <a:extLst>
                    <a:ext uri="{FF2B5EF4-FFF2-40B4-BE49-F238E27FC236}">
                      <a16:creationId xmlns:a16="http://schemas.microsoft.com/office/drawing/2014/main" id="{A848F003-43B4-4FC2-AEAA-8908DE43D0C9}"/>
                    </a:ext>
                  </a:extLst>
                </p:cNvPr>
                <p:cNvPicPr/>
                <p:nvPr/>
              </p:nvPicPr>
              <p:blipFill>
                <a:blip r:embed="rId55"/>
                <a:stretch>
                  <a:fillRect/>
                </a:stretch>
              </p:blipFill>
              <p:spPr>
                <a:xfrm>
                  <a:off x="4003977" y="3854416"/>
                  <a:ext cx="9936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8" name="Ink 57">
                  <a:extLst>
                    <a:ext uri="{FF2B5EF4-FFF2-40B4-BE49-F238E27FC236}">
                      <a16:creationId xmlns:a16="http://schemas.microsoft.com/office/drawing/2014/main" id="{2048AE48-A87B-4F18-B608-9AE1C85153A4}"/>
                    </a:ext>
                  </a:extLst>
                </p14:cNvPr>
                <p14:cNvContentPartPr/>
                <p14:nvPr/>
              </p14:nvContentPartPr>
              <p14:xfrm>
                <a:off x="4313217" y="3543376"/>
                <a:ext cx="1494360" cy="347040"/>
              </p14:xfrm>
            </p:contentPart>
          </mc:Choice>
          <mc:Fallback xmlns="">
            <p:pic>
              <p:nvPicPr>
                <p:cNvPr id="58" name="Ink 57">
                  <a:extLst>
                    <a:ext uri="{FF2B5EF4-FFF2-40B4-BE49-F238E27FC236}">
                      <a16:creationId xmlns:a16="http://schemas.microsoft.com/office/drawing/2014/main" id="{2048AE48-A87B-4F18-B608-9AE1C85153A4}"/>
                    </a:ext>
                  </a:extLst>
                </p:cNvPr>
                <p:cNvPicPr/>
                <p:nvPr/>
              </p:nvPicPr>
              <p:blipFill>
                <a:blip r:embed="rId57"/>
                <a:stretch>
                  <a:fillRect/>
                </a:stretch>
              </p:blipFill>
              <p:spPr>
                <a:xfrm>
                  <a:off x="4295217" y="3525376"/>
                  <a:ext cx="153000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0" name="Ink 59">
                  <a:extLst>
                    <a:ext uri="{FF2B5EF4-FFF2-40B4-BE49-F238E27FC236}">
                      <a16:creationId xmlns:a16="http://schemas.microsoft.com/office/drawing/2014/main" id="{2A407066-A595-4D5D-B5F5-D673288FABF1}"/>
                    </a:ext>
                  </a:extLst>
                </p14:cNvPr>
                <p14:cNvContentPartPr/>
                <p14:nvPr/>
              </p14:nvContentPartPr>
              <p14:xfrm>
                <a:off x="4613817" y="3693136"/>
                <a:ext cx="118800" cy="181440"/>
              </p14:xfrm>
            </p:contentPart>
          </mc:Choice>
          <mc:Fallback xmlns="">
            <p:pic>
              <p:nvPicPr>
                <p:cNvPr id="60" name="Ink 59">
                  <a:extLst>
                    <a:ext uri="{FF2B5EF4-FFF2-40B4-BE49-F238E27FC236}">
                      <a16:creationId xmlns:a16="http://schemas.microsoft.com/office/drawing/2014/main" id="{2A407066-A595-4D5D-B5F5-D673288FABF1}"/>
                    </a:ext>
                  </a:extLst>
                </p:cNvPr>
                <p:cNvPicPr/>
                <p:nvPr/>
              </p:nvPicPr>
              <p:blipFill>
                <a:blip r:embed="rId59"/>
                <a:stretch>
                  <a:fillRect/>
                </a:stretch>
              </p:blipFill>
              <p:spPr>
                <a:xfrm>
                  <a:off x="4595817" y="3675496"/>
                  <a:ext cx="15444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1" name="Ink 60">
                  <a:extLst>
                    <a:ext uri="{FF2B5EF4-FFF2-40B4-BE49-F238E27FC236}">
                      <a16:creationId xmlns:a16="http://schemas.microsoft.com/office/drawing/2014/main" id="{2F4B0D70-8897-4A97-9414-C52FFD3FEFF6}"/>
                    </a:ext>
                  </a:extLst>
                </p14:cNvPr>
                <p14:cNvContentPartPr/>
                <p14:nvPr/>
              </p14:nvContentPartPr>
              <p14:xfrm>
                <a:off x="4840617" y="3688456"/>
                <a:ext cx="141840" cy="191160"/>
              </p14:xfrm>
            </p:contentPart>
          </mc:Choice>
          <mc:Fallback xmlns="">
            <p:pic>
              <p:nvPicPr>
                <p:cNvPr id="61" name="Ink 60">
                  <a:extLst>
                    <a:ext uri="{FF2B5EF4-FFF2-40B4-BE49-F238E27FC236}">
                      <a16:creationId xmlns:a16="http://schemas.microsoft.com/office/drawing/2014/main" id="{2F4B0D70-8897-4A97-9414-C52FFD3FEFF6}"/>
                    </a:ext>
                  </a:extLst>
                </p:cNvPr>
                <p:cNvPicPr/>
                <p:nvPr/>
              </p:nvPicPr>
              <p:blipFill>
                <a:blip r:embed="rId61"/>
                <a:stretch>
                  <a:fillRect/>
                </a:stretch>
              </p:blipFill>
              <p:spPr>
                <a:xfrm>
                  <a:off x="4822617" y="3670456"/>
                  <a:ext cx="17748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2" name="Ink 61">
                  <a:extLst>
                    <a:ext uri="{FF2B5EF4-FFF2-40B4-BE49-F238E27FC236}">
                      <a16:creationId xmlns:a16="http://schemas.microsoft.com/office/drawing/2014/main" id="{A9154534-8C9B-46ED-A0FF-B45495B41A9B}"/>
                    </a:ext>
                  </a:extLst>
                </p14:cNvPr>
                <p14:cNvContentPartPr/>
                <p14:nvPr/>
              </p14:nvContentPartPr>
              <p14:xfrm>
                <a:off x="5138697" y="3790696"/>
                <a:ext cx="119160" cy="18720"/>
              </p14:xfrm>
            </p:contentPart>
          </mc:Choice>
          <mc:Fallback xmlns="">
            <p:pic>
              <p:nvPicPr>
                <p:cNvPr id="62" name="Ink 61">
                  <a:extLst>
                    <a:ext uri="{FF2B5EF4-FFF2-40B4-BE49-F238E27FC236}">
                      <a16:creationId xmlns:a16="http://schemas.microsoft.com/office/drawing/2014/main" id="{A9154534-8C9B-46ED-A0FF-B45495B41A9B}"/>
                    </a:ext>
                  </a:extLst>
                </p:cNvPr>
                <p:cNvPicPr/>
                <p:nvPr/>
              </p:nvPicPr>
              <p:blipFill>
                <a:blip r:embed="rId63"/>
                <a:stretch>
                  <a:fillRect/>
                </a:stretch>
              </p:blipFill>
              <p:spPr>
                <a:xfrm>
                  <a:off x="5121057" y="3773056"/>
                  <a:ext cx="1548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63" name="Ink 62">
                  <a:extLst>
                    <a:ext uri="{FF2B5EF4-FFF2-40B4-BE49-F238E27FC236}">
                      <a16:creationId xmlns:a16="http://schemas.microsoft.com/office/drawing/2014/main" id="{058FCFDF-B837-474F-B7B4-2C832E25093C}"/>
                    </a:ext>
                  </a:extLst>
                </p14:cNvPr>
                <p14:cNvContentPartPr/>
                <p14:nvPr/>
              </p14:nvContentPartPr>
              <p14:xfrm>
                <a:off x="5198817" y="3692056"/>
                <a:ext cx="16920" cy="185400"/>
              </p14:xfrm>
            </p:contentPart>
          </mc:Choice>
          <mc:Fallback xmlns="">
            <p:pic>
              <p:nvPicPr>
                <p:cNvPr id="63" name="Ink 62">
                  <a:extLst>
                    <a:ext uri="{FF2B5EF4-FFF2-40B4-BE49-F238E27FC236}">
                      <a16:creationId xmlns:a16="http://schemas.microsoft.com/office/drawing/2014/main" id="{058FCFDF-B837-474F-B7B4-2C832E25093C}"/>
                    </a:ext>
                  </a:extLst>
                </p:cNvPr>
                <p:cNvPicPr/>
                <p:nvPr/>
              </p:nvPicPr>
              <p:blipFill>
                <a:blip r:embed="rId65"/>
                <a:stretch>
                  <a:fillRect/>
                </a:stretch>
              </p:blipFill>
              <p:spPr>
                <a:xfrm>
                  <a:off x="5180817" y="3674416"/>
                  <a:ext cx="5256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4" name="Ink 63">
                  <a:extLst>
                    <a:ext uri="{FF2B5EF4-FFF2-40B4-BE49-F238E27FC236}">
                      <a16:creationId xmlns:a16="http://schemas.microsoft.com/office/drawing/2014/main" id="{F0D23384-8F83-4013-BFFE-72CA26682CDA}"/>
                    </a:ext>
                  </a:extLst>
                </p14:cNvPr>
                <p14:cNvContentPartPr/>
                <p14:nvPr/>
              </p14:nvContentPartPr>
              <p14:xfrm>
                <a:off x="5424537" y="3695296"/>
                <a:ext cx="119880" cy="180000"/>
              </p14:xfrm>
            </p:contentPart>
          </mc:Choice>
          <mc:Fallback xmlns="">
            <p:pic>
              <p:nvPicPr>
                <p:cNvPr id="64" name="Ink 63">
                  <a:extLst>
                    <a:ext uri="{FF2B5EF4-FFF2-40B4-BE49-F238E27FC236}">
                      <a16:creationId xmlns:a16="http://schemas.microsoft.com/office/drawing/2014/main" id="{F0D23384-8F83-4013-BFFE-72CA26682CDA}"/>
                    </a:ext>
                  </a:extLst>
                </p:cNvPr>
                <p:cNvPicPr/>
                <p:nvPr/>
              </p:nvPicPr>
              <p:blipFill>
                <a:blip r:embed="rId67"/>
                <a:stretch>
                  <a:fillRect/>
                </a:stretch>
              </p:blipFill>
              <p:spPr>
                <a:xfrm>
                  <a:off x="5406537" y="3677656"/>
                  <a:ext cx="15552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5" name="Ink 64">
                  <a:extLst>
                    <a:ext uri="{FF2B5EF4-FFF2-40B4-BE49-F238E27FC236}">
                      <a16:creationId xmlns:a16="http://schemas.microsoft.com/office/drawing/2014/main" id="{D8EF781B-2678-482B-966E-15FB8DC2BFDE}"/>
                    </a:ext>
                  </a:extLst>
                </p14:cNvPr>
                <p14:cNvContentPartPr/>
                <p14:nvPr/>
              </p14:nvContentPartPr>
              <p14:xfrm>
                <a:off x="5631897" y="3720136"/>
                <a:ext cx="159120" cy="100800"/>
              </p14:xfrm>
            </p:contentPart>
          </mc:Choice>
          <mc:Fallback xmlns="">
            <p:pic>
              <p:nvPicPr>
                <p:cNvPr id="65" name="Ink 64">
                  <a:extLst>
                    <a:ext uri="{FF2B5EF4-FFF2-40B4-BE49-F238E27FC236}">
                      <a16:creationId xmlns:a16="http://schemas.microsoft.com/office/drawing/2014/main" id="{D8EF781B-2678-482B-966E-15FB8DC2BFDE}"/>
                    </a:ext>
                  </a:extLst>
                </p:cNvPr>
                <p:cNvPicPr/>
                <p:nvPr/>
              </p:nvPicPr>
              <p:blipFill>
                <a:blip r:embed="rId69"/>
                <a:stretch>
                  <a:fillRect/>
                </a:stretch>
              </p:blipFill>
              <p:spPr>
                <a:xfrm>
                  <a:off x="5614257" y="3702136"/>
                  <a:ext cx="19476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66" name="Ink 65">
                  <a:extLst>
                    <a:ext uri="{FF2B5EF4-FFF2-40B4-BE49-F238E27FC236}">
                      <a16:creationId xmlns:a16="http://schemas.microsoft.com/office/drawing/2014/main" id="{751449A0-B7D3-480B-93FD-E0941A14B002}"/>
                    </a:ext>
                  </a:extLst>
                </p14:cNvPr>
                <p14:cNvContentPartPr/>
                <p14:nvPr/>
              </p14:nvContentPartPr>
              <p14:xfrm>
                <a:off x="5701017" y="3753976"/>
                <a:ext cx="53280" cy="183240"/>
              </p14:xfrm>
            </p:contentPart>
          </mc:Choice>
          <mc:Fallback xmlns="">
            <p:pic>
              <p:nvPicPr>
                <p:cNvPr id="66" name="Ink 65">
                  <a:extLst>
                    <a:ext uri="{FF2B5EF4-FFF2-40B4-BE49-F238E27FC236}">
                      <a16:creationId xmlns:a16="http://schemas.microsoft.com/office/drawing/2014/main" id="{751449A0-B7D3-480B-93FD-E0941A14B002}"/>
                    </a:ext>
                  </a:extLst>
                </p:cNvPr>
                <p:cNvPicPr/>
                <p:nvPr/>
              </p:nvPicPr>
              <p:blipFill>
                <a:blip r:embed="rId71"/>
                <a:stretch>
                  <a:fillRect/>
                </a:stretch>
              </p:blipFill>
              <p:spPr>
                <a:xfrm>
                  <a:off x="5683377" y="3736336"/>
                  <a:ext cx="88920" cy="218880"/>
                </a:xfrm>
                <a:prstGeom prst="rect">
                  <a:avLst/>
                </a:prstGeom>
              </p:spPr>
            </p:pic>
          </mc:Fallback>
        </mc:AlternateContent>
      </p:grpSp>
      <p:cxnSp>
        <p:nvCxnSpPr>
          <p:cNvPr id="78" name="Straight Connector 77">
            <a:extLst>
              <a:ext uri="{FF2B5EF4-FFF2-40B4-BE49-F238E27FC236}">
                <a16:creationId xmlns:a16="http://schemas.microsoft.com/office/drawing/2014/main" id="{930D6588-1264-4389-98D2-1767E60C4D66}"/>
              </a:ext>
            </a:extLst>
          </p:cNvPr>
          <p:cNvCxnSpPr/>
          <p:nvPr/>
        </p:nvCxnSpPr>
        <p:spPr>
          <a:xfrm>
            <a:off x="413633" y="2817837"/>
            <a:ext cx="815268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CF2327B6-8D4F-4CDC-8A59-5B5C90C2F155}"/>
              </a:ext>
            </a:extLst>
          </p:cNvPr>
          <p:cNvGrpSpPr/>
          <p:nvPr/>
        </p:nvGrpSpPr>
        <p:grpSpPr>
          <a:xfrm>
            <a:off x="3847648" y="3091322"/>
            <a:ext cx="601560" cy="351000"/>
            <a:chOff x="4349577" y="3429256"/>
            <a:chExt cx="601560" cy="351000"/>
          </a:xfrm>
        </p:grpSpPr>
        <mc:AlternateContent xmlns:mc="http://schemas.openxmlformats.org/markup-compatibility/2006" xmlns:p14="http://schemas.microsoft.com/office/powerpoint/2010/main">
          <mc:Choice Requires="p14">
            <p:contentPart p14:bwMode="auto" r:id="rId72">
              <p14:nvContentPartPr>
                <p14:cNvPr id="79" name="Ink 78">
                  <a:extLst>
                    <a:ext uri="{FF2B5EF4-FFF2-40B4-BE49-F238E27FC236}">
                      <a16:creationId xmlns:a16="http://schemas.microsoft.com/office/drawing/2014/main" id="{D9DCBDFC-B0BD-4A56-8523-C86265719C2B}"/>
                    </a:ext>
                  </a:extLst>
                </p14:cNvPr>
                <p14:cNvContentPartPr/>
                <p14:nvPr/>
              </p14:nvContentPartPr>
              <p14:xfrm>
                <a:off x="4349577" y="3503416"/>
                <a:ext cx="57240" cy="258840"/>
              </p14:xfrm>
            </p:contentPart>
          </mc:Choice>
          <mc:Fallback xmlns="">
            <p:pic>
              <p:nvPicPr>
                <p:cNvPr id="79" name="Ink 78">
                  <a:extLst>
                    <a:ext uri="{FF2B5EF4-FFF2-40B4-BE49-F238E27FC236}">
                      <a16:creationId xmlns:a16="http://schemas.microsoft.com/office/drawing/2014/main" id="{D9DCBDFC-B0BD-4A56-8523-C86265719C2B}"/>
                    </a:ext>
                  </a:extLst>
                </p:cNvPr>
                <p:cNvPicPr/>
                <p:nvPr/>
              </p:nvPicPr>
              <p:blipFill>
                <a:blip r:embed="rId73"/>
                <a:stretch>
                  <a:fillRect/>
                </a:stretch>
              </p:blipFill>
              <p:spPr>
                <a:xfrm>
                  <a:off x="4331937" y="3485416"/>
                  <a:ext cx="9288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0" name="Ink 79">
                  <a:extLst>
                    <a:ext uri="{FF2B5EF4-FFF2-40B4-BE49-F238E27FC236}">
                      <a16:creationId xmlns:a16="http://schemas.microsoft.com/office/drawing/2014/main" id="{A9232A74-346D-4B71-AE43-C03D2EBCC21D}"/>
                    </a:ext>
                  </a:extLst>
                </p14:cNvPr>
                <p14:cNvContentPartPr/>
                <p14:nvPr/>
              </p14:nvContentPartPr>
              <p14:xfrm>
                <a:off x="4547217" y="3496576"/>
                <a:ext cx="183600" cy="283680"/>
              </p14:xfrm>
            </p:contentPart>
          </mc:Choice>
          <mc:Fallback xmlns="">
            <p:pic>
              <p:nvPicPr>
                <p:cNvPr id="80" name="Ink 79">
                  <a:extLst>
                    <a:ext uri="{FF2B5EF4-FFF2-40B4-BE49-F238E27FC236}">
                      <a16:creationId xmlns:a16="http://schemas.microsoft.com/office/drawing/2014/main" id="{A9232A74-346D-4B71-AE43-C03D2EBCC21D}"/>
                    </a:ext>
                  </a:extLst>
                </p:cNvPr>
                <p:cNvPicPr/>
                <p:nvPr/>
              </p:nvPicPr>
              <p:blipFill>
                <a:blip r:embed="rId75"/>
                <a:stretch>
                  <a:fillRect/>
                </a:stretch>
              </p:blipFill>
              <p:spPr>
                <a:xfrm>
                  <a:off x="4529217" y="3478576"/>
                  <a:ext cx="219240" cy="3193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82" name="Ink 81">
                  <a:extLst>
                    <a:ext uri="{FF2B5EF4-FFF2-40B4-BE49-F238E27FC236}">
                      <a16:creationId xmlns:a16="http://schemas.microsoft.com/office/drawing/2014/main" id="{40CA135B-473A-4C14-9637-8F8E0B6324F9}"/>
                    </a:ext>
                  </a:extLst>
                </p14:cNvPr>
                <p14:cNvContentPartPr/>
                <p14:nvPr/>
              </p14:nvContentPartPr>
              <p14:xfrm>
                <a:off x="4801377" y="3429256"/>
                <a:ext cx="149760" cy="131400"/>
              </p14:xfrm>
            </p:contentPart>
          </mc:Choice>
          <mc:Fallback xmlns="">
            <p:pic>
              <p:nvPicPr>
                <p:cNvPr id="82" name="Ink 81">
                  <a:extLst>
                    <a:ext uri="{FF2B5EF4-FFF2-40B4-BE49-F238E27FC236}">
                      <a16:creationId xmlns:a16="http://schemas.microsoft.com/office/drawing/2014/main" id="{40CA135B-473A-4C14-9637-8F8E0B6324F9}"/>
                    </a:ext>
                  </a:extLst>
                </p:cNvPr>
                <p:cNvPicPr/>
                <p:nvPr/>
              </p:nvPicPr>
              <p:blipFill>
                <a:blip r:embed="rId77"/>
                <a:stretch>
                  <a:fillRect/>
                </a:stretch>
              </p:blipFill>
              <p:spPr>
                <a:xfrm>
                  <a:off x="4783377" y="3411256"/>
                  <a:ext cx="185400" cy="167040"/>
                </a:xfrm>
                <a:prstGeom prst="rect">
                  <a:avLst/>
                </a:prstGeom>
              </p:spPr>
            </p:pic>
          </mc:Fallback>
        </mc:AlternateContent>
      </p:grpSp>
      <p:grpSp>
        <p:nvGrpSpPr>
          <p:cNvPr id="85" name="Group 84">
            <a:extLst>
              <a:ext uri="{FF2B5EF4-FFF2-40B4-BE49-F238E27FC236}">
                <a16:creationId xmlns:a16="http://schemas.microsoft.com/office/drawing/2014/main" id="{D6A4C6D7-D054-485D-AC7F-6BBAF8792364}"/>
              </a:ext>
            </a:extLst>
          </p:cNvPr>
          <p:cNvGrpSpPr/>
          <p:nvPr/>
        </p:nvGrpSpPr>
        <p:grpSpPr>
          <a:xfrm>
            <a:off x="4678168" y="3269522"/>
            <a:ext cx="180720" cy="90360"/>
            <a:chOff x="5180097" y="3607456"/>
            <a:chExt cx="180720" cy="90360"/>
          </a:xfrm>
        </p:grpSpPr>
        <mc:AlternateContent xmlns:mc="http://schemas.openxmlformats.org/markup-compatibility/2006" xmlns:p14="http://schemas.microsoft.com/office/powerpoint/2010/main">
          <mc:Choice Requires="p14">
            <p:contentPart p14:bwMode="auto" r:id="rId78">
              <p14:nvContentPartPr>
                <p14:cNvPr id="83" name="Ink 82">
                  <a:extLst>
                    <a:ext uri="{FF2B5EF4-FFF2-40B4-BE49-F238E27FC236}">
                      <a16:creationId xmlns:a16="http://schemas.microsoft.com/office/drawing/2014/main" id="{767F4392-889C-4947-8FE4-F9F0F7BD1FA7}"/>
                    </a:ext>
                  </a:extLst>
                </p14:cNvPr>
                <p14:cNvContentPartPr/>
                <p14:nvPr/>
              </p14:nvContentPartPr>
              <p14:xfrm>
                <a:off x="5180097" y="3607456"/>
                <a:ext cx="180720" cy="23760"/>
              </p14:xfrm>
            </p:contentPart>
          </mc:Choice>
          <mc:Fallback xmlns="">
            <p:pic>
              <p:nvPicPr>
                <p:cNvPr id="83" name="Ink 82">
                  <a:extLst>
                    <a:ext uri="{FF2B5EF4-FFF2-40B4-BE49-F238E27FC236}">
                      <a16:creationId xmlns:a16="http://schemas.microsoft.com/office/drawing/2014/main" id="{767F4392-889C-4947-8FE4-F9F0F7BD1FA7}"/>
                    </a:ext>
                  </a:extLst>
                </p:cNvPr>
                <p:cNvPicPr/>
                <p:nvPr/>
              </p:nvPicPr>
              <p:blipFill>
                <a:blip r:embed="rId79"/>
                <a:stretch>
                  <a:fillRect/>
                </a:stretch>
              </p:blipFill>
              <p:spPr>
                <a:xfrm>
                  <a:off x="5162457" y="3589816"/>
                  <a:ext cx="2163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84" name="Ink 83">
                  <a:extLst>
                    <a:ext uri="{FF2B5EF4-FFF2-40B4-BE49-F238E27FC236}">
                      <a16:creationId xmlns:a16="http://schemas.microsoft.com/office/drawing/2014/main" id="{7784528F-AE6A-4C20-B31B-250E2534A55C}"/>
                    </a:ext>
                  </a:extLst>
                </p14:cNvPr>
                <p14:cNvContentPartPr/>
                <p14:nvPr/>
              </p14:nvContentPartPr>
              <p14:xfrm>
                <a:off x="5244177" y="3692416"/>
                <a:ext cx="115920" cy="5400"/>
              </p14:xfrm>
            </p:contentPart>
          </mc:Choice>
          <mc:Fallback xmlns="">
            <p:pic>
              <p:nvPicPr>
                <p:cNvPr id="84" name="Ink 83">
                  <a:extLst>
                    <a:ext uri="{FF2B5EF4-FFF2-40B4-BE49-F238E27FC236}">
                      <a16:creationId xmlns:a16="http://schemas.microsoft.com/office/drawing/2014/main" id="{7784528F-AE6A-4C20-B31B-250E2534A55C}"/>
                    </a:ext>
                  </a:extLst>
                </p:cNvPr>
                <p:cNvPicPr/>
                <p:nvPr/>
              </p:nvPicPr>
              <p:blipFill>
                <a:blip r:embed="rId81"/>
                <a:stretch>
                  <a:fillRect/>
                </a:stretch>
              </p:blipFill>
              <p:spPr>
                <a:xfrm>
                  <a:off x="5226177" y="3674776"/>
                  <a:ext cx="151560" cy="41040"/>
                </a:xfrm>
                <a:prstGeom prst="rect">
                  <a:avLst/>
                </a:prstGeom>
              </p:spPr>
            </p:pic>
          </mc:Fallback>
        </mc:AlternateContent>
      </p:grpSp>
      <p:grpSp>
        <p:nvGrpSpPr>
          <p:cNvPr id="94" name="Group 93">
            <a:extLst>
              <a:ext uri="{FF2B5EF4-FFF2-40B4-BE49-F238E27FC236}">
                <a16:creationId xmlns:a16="http://schemas.microsoft.com/office/drawing/2014/main" id="{FD9E00C7-F986-4992-80FE-2E128AB91A3B}"/>
              </a:ext>
            </a:extLst>
          </p:cNvPr>
          <p:cNvGrpSpPr/>
          <p:nvPr/>
        </p:nvGrpSpPr>
        <p:grpSpPr>
          <a:xfrm>
            <a:off x="5244088" y="3090602"/>
            <a:ext cx="1352160" cy="431280"/>
            <a:chOff x="5746017" y="3428536"/>
            <a:chExt cx="1352160" cy="431280"/>
          </a:xfrm>
        </p:grpSpPr>
        <mc:AlternateContent xmlns:mc="http://schemas.openxmlformats.org/markup-compatibility/2006" xmlns:p14="http://schemas.microsoft.com/office/powerpoint/2010/main">
          <mc:Choice Requires="p14">
            <p:contentPart p14:bwMode="auto" r:id="rId82">
              <p14:nvContentPartPr>
                <p14:cNvPr id="87" name="Ink 86">
                  <a:extLst>
                    <a:ext uri="{FF2B5EF4-FFF2-40B4-BE49-F238E27FC236}">
                      <a16:creationId xmlns:a16="http://schemas.microsoft.com/office/drawing/2014/main" id="{DED58429-C3FD-45D2-8F50-C218C8614B25}"/>
                    </a:ext>
                  </a:extLst>
                </p14:cNvPr>
                <p14:cNvContentPartPr/>
                <p14:nvPr/>
              </p14:nvContentPartPr>
              <p14:xfrm>
                <a:off x="5746017" y="3535456"/>
                <a:ext cx="177480" cy="206640"/>
              </p14:xfrm>
            </p:contentPart>
          </mc:Choice>
          <mc:Fallback xmlns="">
            <p:pic>
              <p:nvPicPr>
                <p:cNvPr id="87" name="Ink 86">
                  <a:extLst>
                    <a:ext uri="{FF2B5EF4-FFF2-40B4-BE49-F238E27FC236}">
                      <a16:creationId xmlns:a16="http://schemas.microsoft.com/office/drawing/2014/main" id="{DED58429-C3FD-45D2-8F50-C218C8614B25}"/>
                    </a:ext>
                  </a:extLst>
                </p:cNvPr>
                <p:cNvPicPr/>
                <p:nvPr/>
              </p:nvPicPr>
              <p:blipFill>
                <a:blip r:embed="rId83"/>
                <a:stretch>
                  <a:fillRect/>
                </a:stretch>
              </p:blipFill>
              <p:spPr>
                <a:xfrm>
                  <a:off x="5728377" y="3517816"/>
                  <a:ext cx="21312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88" name="Ink 87">
                  <a:extLst>
                    <a:ext uri="{FF2B5EF4-FFF2-40B4-BE49-F238E27FC236}">
                      <a16:creationId xmlns:a16="http://schemas.microsoft.com/office/drawing/2014/main" id="{A40DA709-CADE-489B-9080-DAD4A5B20BD8}"/>
                    </a:ext>
                  </a:extLst>
                </p14:cNvPr>
                <p14:cNvContentPartPr/>
                <p14:nvPr/>
              </p14:nvContentPartPr>
              <p14:xfrm>
                <a:off x="5788137" y="3538336"/>
                <a:ext cx="118440" cy="31680"/>
              </p14:xfrm>
            </p:contentPart>
          </mc:Choice>
          <mc:Fallback xmlns="">
            <p:pic>
              <p:nvPicPr>
                <p:cNvPr id="88" name="Ink 87">
                  <a:extLst>
                    <a:ext uri="{FF2B5EF4-FFF2-40B4-BE49-F238E27FC236}">
                      <a16:creationId xmlns:a16="http://schemas.microsoft.com/office/drawing/2014/main" id="{A40DA709-CADE-489B-9080-DAD4A5B20BD8}"/>
                    </a:ext>
                  </a:extLst>
                </p:cNvPr>
                <p:cNvPicPr/>
                <p:nvPr/>
              </p:nvPicPr>
              <p:blipFill>
                <a:blip r:embed="rId85"/>
                <a:stretch>
                  <a:fillRect/>
                </a:stretch>
              </p:blipFill>
              <p:spPr>
                <a:xfrm>
                  <a:off x="5770497" y="3520696"/>
                  <a:ext cx="154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89" name="Ink 88">
                  <a:extLst>
                    <a:ext uri="{FF2B5EF4-FFF2-40B4-BE49-F238E27FC236}">
                      <a16:creationId xmlns:a16="http://schemas.microsoft.com/office/drawing/2014/main" id="{4427D659-B600-4849-BA37-61BAFB04E44E}"/>
                    </a:ext>
                  </a:extLst>
                </p14:cNvPr>
                <p14:cNvContentPartPr/>
                <p14:nvPr/>
              </p14:nvContentPartPr>
              <p14:xfrm>
                <a:off x="6008817" y="3429616"/>
                <a:ext cx="159120" cy="110160"/>
              </p14:xfrm>
            </p:contentPart>
          </mc:Choice>
          <mc:Fallback xmlns="">
            <p:pic>
              <p:nvPicPr>
                <p:cNvPr id="89" name="Ink 88">
                  <a:extLst>
                    <a:ext uri="{FF2B5EF4-FFF2-40B4-BE49-F238E27FC236}">
                      <a16:creationId xmlns:a16="http://schemas.microsoft.com/office/drawing/2014/main" id="{4427D659-B600-4849-BA37-61BAFB04E44E}"/>
                    </a:ext>
                  </a:extLst>
                </p:cNvPr>
                <p:cNvPicPr/>
                <p:nvPr/>
              </p:nvPicPr>
              <p:blipFill>
                <a:blip r:embed="rId87"/>
                <a:stretch>
                  <a:fillRect/>
                </a:stretch>
              </p:blipFill>
              <p:spPr>
                <a:xfrm>
                  <a:off x="5990817" y="3411616"/>
                  <a:ext cx="19476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0" name="Ink 89">
                  <a:extLst>
                    <a:ext uri="{FF2B5EF4-FFF2-40B4-BE49-F238E27FC236}">
                      <a16:creationId xmlns:a16="http://schemas.microsoft.com/office/drawing/2014/main" id="{5C8DBC9E-4EC1-43B8-B9E6-E75F2ADA3FE6}"/>
                    </a:ext>
                  </a:extLst>
                </p14:cNvPr>
                <p14:cNvContentPartPr/>
                <p14:nvPr/>
              </p14:nvContentPartPr>
              <p14:xfrm>
                <a:off x="6322017" y="3617536"/>
                <a:ext cx="155520" cy="18360"/>
              </p14:xfrm>
            </p:contentPart>
          </mc:Choice>
          <mc:Fallback xmlns="">
            <p:pic>
              <p:nvPicPr>
                <p:cNvPr id="90" name="Ink 89">
                  <a:extLst>
                    <a:ext uri="{FF2B5EF4-FFF2-40B4-BE49-F238E27FC236}">
                      <a16:creationId xmlns:a16="http://schemas.microsoft.com/office/drawing/2014/main" id="{5C8DBC9E-4EC1-43B8-B9E6-E75F2ADA3FE6}"/>
                    </a:ext>
                  </a:extLst>
                </p:cNvPr>
                <p:cNvPicPr/>
                <p:nvPr/>
              </p:nvPicPr>
              <p:blipFill>
                <a:blip r:embed="rId89"/>
                <a:stretch>
                  <a:fillRect/>
                </a:stretch>
              </p:blipFill>
              <p:spPr>
                <a:xfrm>
                  <a:off x="6304017" y="3599536"/>
                  <a:ext cx="1911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1" name="Ink 90">
                  <a:extLst>
                    <a:ext uri="{FF2B5EF4-FFF2-40B4-BE49-F238E27FC236}">
                      <a16:creationId xmlns:a16="http://schemas.microsoft.com/office/drawing/2014/main" id="{C7107D17-70F1-4FC4-80D0-26E16733EF5E}"/>
                    </a:ext>
                  </a:extLst>
                </p14:cNvPr>
                <p14:cNvContentPartPr/>
                <p14:nvPr/>
              </p14:nvContentPartPr>
              <p14:xfrm>
                <a:off x="6397977" y="3557416"/>
                <a:ext cx="27000" cy="157320"/>
              </p14:xfrm>
            </p:contentPart>
          </mc:Choice>
          <mc:Fallback xmlns="">
            <p:pic>
              <p:nvPicPr>
                <p:cNvPr id="91" name="Ink 90">
                  <a:extLst>
                    <a:ext uri="{FF2B5EF4-FFF2-40B4-BE49-F238E27FC236}">
                      <a16:creationId xmlns:a16="http://schemas.microsoft.com/office/drawing/2014/main" id="{C7107D17-70F1-4FC4-80D0-26E16733EF5E}"/>
                    </a:ext>
                  </a:extLst>
                </p:cNvPr>
                <p:cNvPicPr/>
                <p:nvPr/>
              </p:nvPicPr>
              <p:blipFill>
                <a:blip r:embed="rId91"/>
                <a:stretch>
                  <a:fillRect/>
                </a:stretch>
              </p:blipFill>
              <p:spPr>
                <a:xfrm>
                  <a:off x="6379977" y="3539416"/>
                  <a:ext cx="626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2" name="Ink 91">
                  <a:extLst>
                    <a:ext uri="{FF2B5EF4-FFF2-40B4-BE49-F238E27FC236}">
                      <a16:creationId xmlns:a16="http://schemas.microsoft.com/office/drawing/2014/main" id="{F28C72CE-0521-4502-927B-959FC28DFD7C}"/>
                    </a:ext>
                  </a:extLst>
                </p14:cNvPr>
                <p14:cNvContentPartPr/>
                <p14:nvPr/>
              </p14:nvContentPartPr>
              <p14:xfrm>
                <a:off x="6668697" y="3608896"/>
                <a:ext cx="219600" cy="250920"/>
              </p14:xfrm>
            </p:contentPart>
          </mc:Choice>
          <mc:Fallback xmlns="">
            <p:pic>
              <p:nvPicPr>
                <p:cNvPr id="92" name="Ink 91">
                  <a:extLst>
                    <a:ext uri="{FF2B5EF4-FFF2-40B4-BE49-F238E27FC236}">
                      <a16:creationId xmlns:a16="http://schemas.microsoft.com/office/drawing/2014/main" id="{F28C72CE-0521-4502-927B-959FC28DFD7C}"/>
                    </a:ext>
                  </a:extLst>
                </p:cNvPr>
                <p:cNvPicPr/>
                <p:nvPr/>
              </p:nvPicPr>
              <p:blipFill>
                <a:blip r:embed="rId93"/>
                <a:stretch>
                  <a:fillRect/>
                </a:stretch>
              </p:blipFill>
              <p:spPr>
                <a:xfrm>
                  <a:off x="6651057" y="3590896"/>
                  <a:ext cx="2552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93" name="Ink 92">
                  <a:extLst>
                    <a:ext uri="{FF2B5EF4-FFF2-40B4-BE49-F238E27FC236}">
                      <a16:creationId xmlns:a16="http://schemas.microsoft.com/office/drawing/2014/main" id="{E09BB6CE-B15D-47BC-93D8-E63DA905B0B5}"/>
                    </a:ext>
                  </a:extLst>
                </p14:cNvPr>
                <p14:cNvContentPartPr/>
                <p14:nvPr/>
              </p14:nvContentPartPr>
              <p14:xfrm>
                <a:off x="6969657" y="3428536"/>
                <a:ext cx="128520" cy="131040"/>
              </p14:xfrm>
            </p:contentPart>
          </mc:Choice>
          <mc:Fallback xmlns="">
            <p:pic>
              <p:nvPicPr>
                <p:cNvPr id="93" name="Ink 92">
                  <a:extLst>
                    <a:ext uri="{FF2B5EF4-FFF2-40B4-BE49-F238E27FC236}">
                      <a16:creationId xmlns:a16="http://schemas.microsoft.com/office/drawing/2014/main" id="{E09BB6CE-B15D-47BC-93D8-E63DA905B0B5}"/>
                    </a:ext>
                  </a:extLst>
                </p:cNvPr>
                <p:cNvPicPr/>
                <p:nvPr/>
              </p:nvPicPr>
              <p:blipFill>
                <a:blip r:embed="rId95"/>
                <a:stretch>
                  <a:fillRect/>
                </a:stretch>
              </p:blipFill>
              <p:spPr>
                <a:xfrm>
                  <a:off x="6951657" y="3410536"/>
                  <a:ext cx="164160" cy="166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6">
            <p14:nvContentPartPr>
              <p14:cNvPr id="95" name="Ink 94">
                <a:extLst>
                  <a:ext uri="{FF2B5EF4-FFF2-40B4-BE49-F238E27FC236}">
                    <a16:creationId xmlns:a16="http://schemas.microsoft.com/office/drawing/2014/main" id="{4F7455BE-C932-4B1C-8876-E0C3E9E427D2}"/>
                  </a:ext>
                </a:extLst>
              </p14:cNvPr>
              <p14:cNvContentPartPr/>
              <p14:nvPr/>
            </p14:nvContentPartPr>
            <p14:xfrm>
              <a:off x="3686008" y="3779642"/>
              <a:ext cx="18000" cy="219960"/>
            </p14:xfrm>
          </p:contentPart>
        </mc:Choice>
        <mc:Fallback xmlns="">
          <p:pic>
            <p:nvPicPr>
              <p:cNvPr id="95" name="Ink 94">
                <a:extLst>
                  <a:ext uri="{FF2B5EF4-FFF2-40B4-BE49-F238E27FC236}">
                    <a16:creationId xmlns:a16="http://schemas.microsoft.com/office/drawing/2014/main" id="{4F7455BE-C932-4B1C-8876-E0C3E9E427D2}"/>
                  </a:ext>
                </a:extLst>
              </p:cNvPr>
              <p:cNvPicPr/>
              <p:nvPr/>
            </p:nvPicPr>
            <p:blipFill>
              <a:blip r:embed="rId97"/>
              <a:stretch>
                <a:fillRect/>
              </a:stretch>
            </p:blipFill>
            <p:spPr>
              <a:xfrm>
                <a:off x="3668008" y="3761642"/>
                <a:ext cx="53640" cy="255600"/>
              </a:xfrm>
              <a:prstGeom prst="rect">
                <a:avLst/>
              </a:prstGeom>
            </p:spPr>
          </p:pic>
        </mc:Fallback>
      </mc:AlternateContent>
      <p:grpSp>
        <p:nvGrpSpPr>
          <p:cNvPr id="101" name="Group 100">
            <a:extLst>
              <a:ext uri="{FF2B5EF4-FFF2-40B4-BE49-F238E27FC236}">
                <a16:creationId xmlns:a16="http://schemas.microsoft.com/office/drawing/2014/main" id="{01956684-77AD-4799-9F16-BDC968F0FCF1}"/>
              </a:ext>
            </a:extLst>
          </p:cNvPr>
          <p:cNvGrpSpPr/>
          <p:nvPr/>
        </p:nvGrpSpPr>
        <p:grpSpPr>
          <a:xfrm>
            <a:off x="4724248" y="3817442"/>
            <a:ext cx="169560" cy="116640"/>
            <a:chOff x="5226177" y="4155376"/>
            <a:chExt cx="169560" cy="116640"/>
          </a:xfrm>
        </p:grpSpPr>
        <mc:AlternateContent xmlns:mc="http://schemas.openxmlformats.org/markup-compatibility/2006" xmlns:p14="http://schemas.microsoft.com/office/powerpoint/2010/main">
          <mc:Choice Requires="p14">
            <p:contentPart p14:bwMode="auto" r:id="rId98">
              <p14:nvContentPartPr>
                <p14:cNvPr id="99" name="Ink 98">
                  <a:extLst>
                    <a:ext uri="{FF2B5EF4-FFF2-40B4-BE49-F238E27FC236}">
                      <a16:creationId xmlns:a16="http://schemas.microsoft.com/office/drawing/2014/main" id="{01500EB6-9270-4C4C-B601-8A90B79936BD}"/>
                    </a:ext>
                  </a:extLst>
                </p14:cNvPr>
                <p14:cNvContentPartPr/>
                <p14:nvPr/>
              </p14:nvContentPartPr>
              <p14:xfrm>
                <a:off x="5226177" y="4155376"/>
                <a:ext cx="144720" cy="28800"/>
              </p14:xfrm>
            </p:contentPart>
          </mc:Choice>
          <mc:Fallback xmlns="">
            <p:pic>
              <p:nvPicPr>
                <p:cNvPr id="99" name="Ink 98">
                  <a:extLst>
                    <a:ext uri="{FF2B5EF4-FFF2-40B4-BE49-F238E27FC236}">
                      <a16:creationId xmlns:a16="http://schemas.microsoft.com/office/drawing/2014/main" id="{01500EB6-9270-4C4C-B601-8A90B79936BD}"/>
                    </a:ext>
                  </a:extLst>
                </p:cNvPr>
                <p:cNvPicPr/>
                <p:nvPr/>
              </p:nvPicPr>
              <p:blipFill>
                <a:blip r:embed="rId99"/>
                <a:stretch>
                  <a:fillRect/>
                </a:stretch>
              </p:blipFill>
              <p:spPr>
                <a:xfrm>
                  <a:off x="5208177" y="4137736"/>
                  <a:ext cx="18036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00" name="Ink 99">
                  <a:extLst>
                    <a:ext uri="{FF2B5EF4-FFF2-40B4-BE49-F238E27FC236}">
                      <a16:creationId xmlns:a16="http://schemas.microsoft.com/office/drawing/2014/main" id="{3D4FE54F-D283-4D9E-8E4B-481148BFD633}"/>
                    </a:ext>
                  </a:extLst>
                </p14:cNvPr>
                <p14:cNvContentPartPr/>
                <p14:nvPr/>
              </p14:nvContentPartPr>
              <p14:xfrm>
                <a:off x="5229417" y="4247176"/>
                <a:ext cx="166320" cy="24840"/>
              </p14:xfrm>
            </p:contentPart>
          </mc:Choice>
          <mc:Fallback xmlns="">
            <p:pic>
              <p:nvPicPr>
                <p:cNvPr id="100" name="Ink 99">
                  <a:extLst>
                    <a:ext uri="{FF2B5EF4-FFF2-40B4-BE49-F238E27FC236}">
                      <a16:creationId xmlns:a16="http://schemas.microsoft.com/office/drawing/2014/main" id="{3D4FE54F-D283-4D9E-8E4B-481148BFD633}"/>
                    </a:ext>
                  </a:extLst>
                </p:cNvPr>
                <p:cNvPicPr/>
                <p:nvPr/>
              </p:nvPicPr>
              <p:blipFill>
                <a:blip r:embed="rId101"/>
                <a:stretch>
                  <a:fillRect/>
                </a:stretch>
              </p:blipFill>
              <p:spPr>
                <a:xfrm>
                  <a:off x="5211417" y="4229176"/>
                  <a:ext cx="201960" cy="60480"/>
                </a:xfrm>
                <a:prstGeom prst="rect">
                  <a:avLst/>
                </a:prstGeom>
              </p:spPr>
            </p:pic>
          </mc:Fallback>
        </mc:AlternateContent>
      </p:grpSp>
      <p:grpSp>
        <p:nvGrpSpPr>
          <p:cNvPr id="104" name="Group 103">
            <a:extLst>
              <a:ext uri="{FF2B5EF4-FFF2-40B4-BE49-F238E27FC236}">
                <a16:creationId xmlns:a16="http://schemas.microsoft.com/office/drawing/2014/main" id="{99F0C58B-E87E-460C-B38E-8EB6302F9E51}"/>
              </a:ext>
            </a:extLst>
          </p:cNvPr>
          <p:cNvGrpSpPr/>
          <p:nvPr/>
        </p:nvGrpSpPr>
        <p:grpSpPr>
          <a:xfrm>
            <a:off x="3909928" y="3751562"/>
            <a:ext cx="439920" cy="261000"/>
            <a:chOff x="4411857" y="4089496"/>
            <a:chExt cx="439920" cy="261000"/>
          </a:xfrm>
        </p:grpSpPr>
        <mc:AlternateContent xmlns:mc="http://schemas.openxmlformats.org/markup-compatibility/2006" xmlns:p14="http://schemas.microsoft.com/office/powerpoint/2010/main">
          <mc:Choice Requires="p14">
            <p:contentPart p14:bwMode="auto" r:id="rId102">
              <p14:nvContentPartPr>
                <p14:cNvPr id="102" name="Ink 101">
                  <a:extLst>
                    <a:ext uri="{FF2B5EF4-FFF2-40B4-BE49-F238E27FC236}">
                      <a16:creationId xmlns:a16="http://schemas.microsoft.com/office/drawing/2014/main" id="{9EE69366-E907-41AB-8186-000061754DBF}"/>
                    </a:ext>
                  </a:extLst>
                </p14:cNvPr>
                <p14:cNvContentPartPr/>
                <p14:nvPr/>
              </p14:nvContentPartPr>
              <p14:xfrm>
                <a:off x="4411857" y="4089496"/>
                <a:ext cx="122400" cy="261000"/>
              </p14:xfrm>
            </p:contentPart>
          </mc:Choice>
          <mc:Fallback xmlns="">
            <p:pic>
              <p:nvPicPr>
                <p:cNvPr id="102" name="Ink 101">
                  <a:extLst>
                    <a:ext uri="{FF2B5EF4-FFF2-40B4-BE49-F238E27FC236}">
                      <a16:creationId xmlns:a16="http://schemas.microsoft.com/office/drawing/2014/main" id="{9EE69366-E907-41AB-8186-000061754DBF}"/>
                    </a:ext>
                  </a:extLst>
                </p:cNvPr>
                <p:cNvPicPr/>
                <p:nvPr/>
              </p:nvPicPr>
              <p:blipFill>
                <a:blip r:embed="rId103"/>
                <a:stretch>
                  <a:fillRect/>
                </a:stretch>
              </p:blipFill>
              <p:spPr>
                <a:xfrm>
                  <a:off x="4393857" y="4071856"/>
                  <a:ext cx="15804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03" name="Ink 102">
                  <a:extLst>
                    <a:ext uri="{FF2B5EF4-FFF2-40B4-BE49-F238E27FC236}">
                      <a16:creationId xmlns:a16="http://schemas.microsoft.com/office/drawing/2014/main" id="{67E4D8CF-3CF3-49D3-9103-F07EBAE13685}"/>
                    </a:ext>
                  </a:extLst>
                </p14:cNvPr>
                <p14:cNvContentPartPr/>
                <p14:nvPr/>
              </p14:nvContentPartPr>
              <p14:xfrm>
                <a:off x="4709937" y="4119016"/>
                <a:ext cx="141840" cy="218160"/>
              </p14:xfrm>
            </p:contentPart>
          </mc:Choice>
          <mc:Fallback xmlns="">
            <p:pic>
              <p:nvPicPr>
                <p:cNvPr id="103" name="Ink 102">
                  <a:extLst>
                    <a:ext uri="{FF2B5EF4-FFF2-40B4-BE49-F238E27FC236}">
                      <a16:creationId xmlns:a16="http://schemas.microsoft.com/office/drawing/2014/main" id="{67E4D8CF-3CF3-49D3-9103-F07EBAE13685}"/>
                    </a:ext>
                  </a:extLst>
                </p:cNvPr>
                <p:cNvPicPr/>
                <p:nvPr/>
              </p:nvPicPr>
              <p:blipFill>
                <a:blip r:embed="rId105"/>
                <a:stretch>
                  <a:fillRect/>
                </a:stretch>
              </p:blipFill>
              <p:spPr>
                <a:xfrm>
                  <a:off x="4691937" y="4101016"/>
                  <a:ext cx="177480" cy="253800"/>
                </a:xfrm>
                <a:prstGeom prst="rect">
                  <a:avLst/>
                </a:prstGeom>
              </p:spPr>
            </p:pic>
          </mc:Fallback>
        </mc:AlternateContent>
      </p:grpSp>
      <p:grpSp>
        <p:nvGrpSpPr>
          <p:cNvPr id="108" name="Group 107">
            <a:extLst>
              <a:ext uri="{FF2B5EF4-FFF2-40B4-BE49-F238E27FC236}">
                <a16:creationId xmlns:a16="http://schemas.microsoft.com/office/drawing/2014/main" id="{70B2983D-06BF-4A53-84AC-BA35CDD7E408}"/>
              </a:ext>
            </a:extLst>
          </p:cNvPr>
          <p:cNvGrpSpPr/>
          <p:nvPr/>
        </p:nvGrpSpPr>
        <p:grpSpPr>
          <a:xfrm>
            <a:off x="5226808" y="3747602"/>
            <a:ext cx="410040" cy="230400"/>
            <a:chOff x="5728737" y="4085536"/>
            <a:chExt cx="410040" cy="230400"/>
          </a:xfrm>
        </p:grpSpPr>
        <mc:AlternateContent xmlns:mc="http://schemas.openxmlformats.org/markup-compatibility/2006" xmlns:p14="http://schemas.microsoft.com/office/powerpoint/2010/main">
          <mc:Choice Requires="p14">
            <p:contentPart p14:bwMode="auto" r:id="rId106">
              <p14:nvContentPartPr>
                <p14:cNvPr id="105" name="Ink 104">
                  <a:extLst>
                    <a:ext uri="{FF2B5EF4-FFF2-40B4-BE49-F238E27FC236}">
                      <a16:creationId xmlns:a16="http://schemas.microsoft.com/office/drawing/2014/main" id="{76C8D2F8-9C61-4C96-B759-F91D76953911}"/>
                    </a:ext>
                  </a:extLst>
                </p14:cNvPr>
                <p14:cNvContentPartPr/>
                <p14:nvPr/>
              </p14:nvContentPartPr>
              <p14:xfrm>
                <a:off x="5728737" y="4086616"/>
                <a:ext cx="138600" cy="229320"/>
              </p14:xfrm>
            </p:contentPart>
          </mc:Choice>
          <mc:Fallback xmlns="">
            <p:pic>
              <p:nvPicPr>
                <p:cNvPr id="105" name="Ink 104">
                  <a:extLst>
                    <a:ext uri="{FF2B5EF4-FFF2-40B4-BE49-F238E27FC236}">
                      <a16:creationId xmlns:a16="http://schemas.microsoft.com/office/drawing/2014/main" id="{76C8D2F8-9C61-4C96-B759-F91D76953911}"/>
                    </a:ext>
                  </a:extLst>
                </p:cNvPr>
                <p:cNvPicPr/>
                <p:nvPr/>
              </p:nvPicPr>
              <p:blipFill>
                <a:blip r:embed="rId107"/>
                <a:stretch>
                  <a:fillRect/>
                </a:stretch>
              </p:blipFill>
              <p:spPr>
                <a:xfrm>
                  <a:off x="5710737" y="4068976"/>
                  <a:ext cx="17424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06" name="Ink 105">
                  <a:extLst>
                    <a:ext uri="{FF2B5EF4-FFF2-40B4-BE49-F238E27FC236}">
                      <a16:creationId xmlns:a16="http://schemas.microsoft.com/office/drawing/2014/main" id="{EB25AB9E-4489-4F74-80A9-B01DB6C36D7D}"/>
                    </a:ext>
                  </a:extLst>
                </p14:cNvPr>
                <p14:cNvContentPartPr/>
                <p14:nvPr/>
              </p14:nvContentPartPr>
              <p14:xfrm>
                <a:off x="5955537" y="4114696"/>
                <a:ext cx="177480" cy="200160"/>
              </p14:xfrm>
            </p:contentPart>
          </mc:Choice>
          <mc:Fallback xmlns="">
            <p:pic>
              <p:nvPicPr>
                <p:cNvPr id="106" name="Ink 105">
                  <a:extLst>
                    <a:ext uri="{FF2B5EF4-FFF2-40B4-BE49-F238E27FC236}">
                      <a16:creationId xmlns:a16="http://schemas.microsoft.com/office/drawing/2014/main" id="{EB25AB9E-4489-4F74-80A9-B01DB6C36D7D}"/>
                    </a:ext>
                  </a:extLst>
                </p:cNvPr>
                <p:cNvPicPr/>
                <p:nvPr/>
              </p:nvPicPr>
              <p:blipFill>
                <a:blip r:embed="rId109"/>
                <a:stretch>
                  <a:fillRect/>
                </a:stretch>
              </p:blipFill>
              <p:spPr>
                <a:xfrm>
                  <a:off x="5937897" y="4097056"/>
                  <a:ext cx="21312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7" name="Ink 106">
                  <a:extLst>
                    <a:ext uri="{FF2B5EF4-FFF2-40B4-BE49-F238E27FC236}">
                      <a16:creationId xmlns:a16="http://schemas.microsoft.com/office/drawing/2014/main" id="{841478FE-B720-4EBA-B7D2-E2AD6DAE6717}"/>
                    </a:ext>
                  </a:extLst>
                </p14:cNvPr>
                <p14:cNvContentPartPr/>
                <p14:nvPr/>
              </p14:nvContentPartPr>
              <p14:xfrm>
                <a:off x="5985417" y="4085536"/>
                <a:ext cx="153360" cy="62280"/>
              </p14:xfrm>
            </p:contentPart>
          </mc:Choice>
          <mc:Fallback xmlns="">
            <p:pic>
              <p:nvPicPr>
                <p:cNvPr id="107" name="Ink 106">
                  <a:extLst>
                    <a:ext uri="{FF2B5EF4-FFF2-40B4-BE49-F238E27FC236}">
                      <a16:creationId xmlns:a16="http://schemas.microsoft.com/office/drawing/2014/main" id="{841478FE-B720-4EBA-B7D2-E2AD6DAE6717}"/>
                    </a:ext>
                  </a:extLst>
                </p:cNvPr>
                <p:cNvPicPr/>
                <p:nvPr/>
              </p:nvPicPr>
              <p:blipFill>
                <a:blip r:embed="rId111"/>
                <a:stretch>
                  <a:fillRect/>
                </a:stretch>
              </p:blipFill>
              <p:spPr>
                <a:xfrm>
                  <a:off x="5967417" y="4067896"/>
                  <a:ext cx="189000" cy="97920"/>
                </a:xfrm>
                <a:prstGeom prst="rect">
                  <a:avLst/>
                </a:prstGeom>
              </p:spPr>
            </p:pic>
          </mc:Fallback>
        </mc:AlternateContent>
      </p:grpSp>
      <p:grpSp>
        <p:nvGrpSpPr>
          <p:cNvPr id="112" name="Group 111">
            <a:extLst>
              <a:ext uri="{FF2B5EF4-FFF2-40B4-BE49-F238E27FC236}">
                <a16:creationId xmlns:a16="http://schemas.microsoft.com/office/drawing/2014/main" id="{D08245F2-5521-486A-9F20-A09454AAEC90}"/>
              </a:ext>
            </a:extLst>
          </p:cNvPr>
          <p:cNvGrpSpPr/>
          <p:nvPr/>
        </p:nvGrpSpPr>
        <p:grpSpPr>
          <a:xfrm>
            <a:off x="5961208" y="3782882"/>
            <a:ext cx="172800" cy="151200"/>
            <a:chOff x="6463137" y="4120816"/>
            <a:chExt cx="172800" cy="151200"/>
          </a:xfrm>
        </p:grpSpPr>
        <mc:AlternateContent xmlns:mc="http://schemas.openxmlformats.org/markup-compatibility/2006" xmlns:p14="http://schemas.microsoft.com/office/powerpoint/2010/main">
          <mc:Choice Requires="p14">
            <p:contentPart p14:bwMode="auto" r:id="rId112">
              <p14:nvContentPartPr>
                <p14:cNvPr id="109" name="Ink 108">
                  <a:extLst>
                    <a:ext uri="{FF2B5EF4-FFF2-40B4-BE49-F238E27FC236}">
                      <a16:creationId xmlns:a16="http://schemas.microsoft.com/office/drawing/2014/main" id="{5EB34DAC-AD66-4B9E-B5B9-49E99F303C43}"/>
                    </a:ext>
                  </a:extLst>
                </p14:cNvPr>
                <p14:cNvContentPartPr/>
                <p14:nvPr/>
              </p14:nvContentPartPr>
              <p14:xfrm>
                <a:off x="6463137" y="4177696"/>
                <a:ext cx="172800" cy="22680"/>
              </p14:xfrm>
            </p:contentPart>
          </mc:Choice>
          <mc:Fallback xmlns="">
            <p:pic>
              <p:nvPicPr>
                <p:cNvPr id="109" name="Ink 108">
                  <a:extLst>
                    <a:ext uri="{FF2B5EF4-FFF2-40B4-BE49-F238E27FC236}">
                      <a16:creationId xmlns:a16="http://schemas.microsoft.com/office/drawing/2014/main" id="{5EB34DAC-AD66-4B9E-B5B9-49E99F303C43}"/>
                    </a:ext>
                  </a:extLst>
                </p:cNvPr>
                <p:cNvPicPr/>
                <p:nvPr/>
              </p:nvPicPr>
              <p:blipFill>
                <a:blip r:embed="rId113"/>
                <a:stretch>
                  <a:fillRect/>
                </a:stretch>
              </p:blipFill>
              <p:spPr>
                <a:xfrm>
                  <a:off x="6445497" y="4160056"/>
                  <a:ext cx="208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10" name="Ink 109">
                  <a:extLst>
                    <a:ext uri="{FF2B5EF4-FFF2-40B4-BE49-F238E27FC236}">
                      <a16:creationId xmlns:a16="http://schemas.microsoft.com/office/drawing/2014/main" id="{0D7086A7-5F13-4C18-91AC-D7E5361C646A}"/>
                    </a:ext>
                  </a:extLst>
                </p14:cNvPr>
                <p14:cNvContentPartPr/>
                <p14:nvPr/>
              </p14:nvContentPartPr>
              <p14:xfrm>
                <a:off x="6562497" y="4120816"/>
                <a:ext cx="24120" cy="151200"/>
              </p14:xfrm>
            </p:contentPart>
          </mc:Choice>
          <mc:Fallback xmlns="">
            <p:pic>
              <p:nvPicPr>
                <p:cNvPr id="110" name="Ink 109">
                  <a:extLst>
                    <a:ext uri="{FF2B5EF4-FFF2-40B4-BE49-F238E27FC236}">
                      <a16:creationId xmlns:a16="http://schemas.microsoft.com/office/drawing/2014/main" id="{0D7086A7-5F13-4C18-91AC-D7E5361C646A}"/>
                    </a:ext>
                  </a:extLst>
                </p:cNvPr>
                <p:cNvPicPr/>
                <p:nvPr/>
              </p:nvPicPr>
              <p:blipFill>
                <a:blip r:embed="rId115"/>
                <a:stretch>
                  <a:fillRect/>
                </a:stretch>
              </p:blipFill>
              <p:spPr>
                <a:xfrm>
                  <a:off x="6544497" y="4103176"/>
                  <a:ext cx="59760" cy="186840"/>
                </a:xfrm>
                <a:prstGeom prst="rect">
                  <a:avLst/>
                </a:prstGeom>
              </p:spPr>
            </p:pic>
          </mc:Fallback>
        </mc:AlternateContent>
      </p:grpSp>
      <p:grpSp>
        <p:nvGrpSpPr>
          <p:cNvPr id="114" name="Group 113">
            <a:extLst>
              <a:ext uri="{FF2B5EF4-FFF2-40B4-BE49-F238E27FC236}">
                <a16:creationId xmlns:a16="http://schemas.microsoft.com/office/drawing/2014/main" id="{B34D0618-FBB1-423A-A271-215E401D6CE6}"/>
              </a:ext>
            </a:extLst>
          </p:cNvPr>
          <p:cNvGrpSpPr/>
          <p:nvPr/>
        </p:nvGrpSpPr>
        <p:grpSpPr>
          <a:xfrm>
            <a:off x="6379888" y="3588482"/>
            <a:ext cx="509760" cy="496800"/>
            <a:chOff x="6881817" y="3926416"/>
            <a:chExt cx="509760" cy="496800"/>
          </a:xfrm>
        </p:grpSpPr>
        <mc:AlternateContent xmlns:mc="http://schemas.openxmlformats.org/markup-compatibility/2006" xmlns:p14="http://schemas.microsoft.com/office/powerpoint/2010/main">
          <mc:Choice Requires="p14">
            <p:contentPart p14:bwMode="auto" r:id="rId116">
              <p14:nvContentPartPr>
                <p14:cNvPr id="111" name="Ink 110">
                  <a:extLst>
                    <a:ext uri="{FF2B5EF4-FFF2-40B4-BE49-F238E27FC236}">
                      <a16:creationId xmlns:a16="http://schemas.microsoft.com/office/drawing/2014/main" id="{19F6CD53-A288-431F-BB5A-8EF2DDE10A4D}"/>
                    </a:ext>
                  </a:extLst>
                </p14:cNvPr>
                <p14:cNvContentPartPr/>
                <p14:nvPr/>
              </p14:nvContentPartPr>
              <p14:xfrm>
                <a:off x="6881817" y="4119376"/>
                <a:ext cx="201960" cy="303840"/>
              </p14:xfrm>
            </p:contentPart>
          </mc:Choice>
          <mc:Fallback xmlns="">
            <p:pic>
              <p:nvPicPr>
                <p:cNvPr id="111" name="Ink 110">
                  <a:extLst>
                    <a:ext uri="{FF2B5EF4-FFF2-40B4-BE49-F238E27FC236}">
                      <a16:creationId xmlns:a16="http://schemas.microsoft.com/office/drawing/2014/main" id="{19F6CD53-A288-431F-BB5A-8EF2DDE10A4D}"/>
                    </a:ext>
                  </a:extLst>
                </p:cNvPr>
                <p:cNvPicPr/>
                <p:nvPr/>
              </p:nvPicPr>
              <p:blipFill>
                <a:blip r:embed="rId117"/>
                <a:stretch>
                  <a:fillRect/>
                </a:stretch>
              </p:blipFill>
              <p:spPr>
                <a:xfrm>
                  <a:off x="6864177" y="4101736"/>
                  <a:ext cx="23760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13" name="Ink 112">
                  <a:extLst>
                    <a:ext uri="{FF2B5EF4-FFF2-40B4-BE49-F238E27FC236}">
                      <a16:creationId xmlns:a16="http://schemas.microsoft.com/office/drawing/2014/main" id="{821F1A96-08B7-4C6A-8852-1D9B4C0A8278}"/>
                    </a:ext>
                  </a:extLst>
                </p14:cNvPr>
                <p14:cNvContentPartPr/>
                <p14:nvPr/>
              </p14:nvContentPartPr>
              <p14:xfrm>
                <a:off x="7205457" y="3926416"/>
                <a:ext cx="186120" cy="194040"/>
              </p14:xfrm>
            </p:contentPart>
          </mc:Choice>
          <mc:Fallback xmlns="">
            <p:pic>
              <p:nvPicPr>
                <p:cNvPr id="113" name="Ink 112">
                  <a:extLst>
                    <a:ext uri="{FF2B5EF4-FFF2-40B4-BE49-F238E27FC236}">
                      <a16:creationId xmlns:a16="http://schemas.microsoft.com/office/drawing/2014/main" id="{821F1A96-08B7-4C6A-8852-1D9B4C0A8278}"/>
                    </a:ext>
                  </a:extLst>
                </p:cNvPr>
                <p:cNvPicPr/>
                <p:nvPr/>
              </p:nvPicPr>
              <p:blipFill>
                <a:blip r:embed="rId119"/>
                <a:stretch>
                  <a:fillRect/>
                </a:stretch>
              </p:blipFill>
              <p:spPr>
                <a:xfrm>
                  <a:off x="7187457" y="3908776"/>
                  <a:ext cx="221760" cy="229680"/>
                </a:xfrm>
                <a:prstGeom prst="rect">
                  <a:avLst/>
                </a:prstGeom>
              </p:spPr>
            </p:pic>
          </mc:Fallback>
        </mc:AlternateContent>
      </p:grpSp>
      <p:grpSp>
        <p:nvGrpSpPr>
          <p:cNvPr id="126" name="Group 125">
            <a:extLst>
              <a:ext uri="{FF2B5EF4-FFF2-40B4-BE49-F238E27FC236}">
                <a16:creationId xmlns:a16="http://schemas.microsoft.com/office/drawing/2014/main" id="{3D7B7624-1AFC-4524-8A5C-46523504C61A}"/>
              </a:ext>
            </a:extLst>
          </p:cNvPr>
          <p:cNvGrpSpPr/>
          <p:nvPr/>
        </p:nvGrpSpPr>
        <p:grpSpPr>
          <a:xfrm>
            <a:off x="3680608" y="4320722"/>
            <a:ext cx="692640" cy="222480"/>
            <a:chOff x="4182537" y="4658656"/>
            <a:chExt cx="692640" cy="222480"/>
          </a:xfrm>
        </p:grpSpPr>
        <mc:AlternateContent xmlns:mc="http://schemas.openxmlformats.org/markup-compatibility/2006" xmlns:p14="http://schemas.microsoft.com/office/powerpoint/2010/main">
          <mc:Choice Requires="p14">
            <p:contentPart p14:bwMode="auto" r:id="rId120">
              <p14:nvContentPartPr>
                <p14:cNvPr id="115" name="Ink 114">
                  <a:extLst>
                    <a:ext uri="{FF2B5EF4-FFF2-40B4-BE49-F238E27FC236}">
                      <a16:creationId xmlns:a16="http://schemas.microsoft.com/office/drawing/2014/main" id="{2C7B56F7-FB23-4030-85A2-BA54AF58B242}"/>
                    </a:ext>
                  </a:extLst>
                </p14:cNvPr>
                <p14:cNvContentPartPr/>
                <p14:nvPr/>
              </p14:nvContentPartPr>
              <p14:xfrm>
                <a:off x="4182537" y="4661536"/>
                <a:ext cx="14400" cy="219600"/>
              </p14:xfrm>
            </p:contentPart>
          </mc:Choice>
          <mc:Fallback xmlns="">
            <p:pic>
              <p:nvPicPr>
                <p:cNvPr id="115" name="Ink 114">
                  <a:extLst>
                    <a:ext uri="{FF2B5EF4-FFF2-40B4-BE49-F238E27FC236}">
                      <a16:creationId xmlns:a16="http://schemas.microsoft.com/office/drawing/2014/main" id="{2C7B56F7-FB23-4030-85A2-BA54AF58B242}"/>
                    </a:ext>
                  </a:extLst>
                </p:cNvPr>
                <p:cNvPicPr/>
                <p:nvPr/>
              </p:nvPicPr>
              <p:blipFill>
                <a:blip r:embed="rId121"/>
                <a:stretch>
                  <a:fillRect/>
                </a:stretch>
              </p:blipFill>
              <p:spPr>
                <a:xfrm>
                  <a:off x="4164897" y="4643536"/>
                  <a:ext cx="5004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16" name="Ink 115">
                  <a:extLst>
                    <a:ext uri="{FF2B5EF4-FFF2-40B4-BE49-F238E27FC236}">
                      <a16:creationId xmlns:a16="http://schemas.microsoft.com/office/drawing/2014/main" id="{E3BD3306-5700-4FDB-B30F-29F999102E0A}"/>
                    </a:ext>
                  </a:extLst>
                </p14:cNvPr>
                <p14:cNvContentPartPr/>
                <p14:nvPr/>
              </p14:nvContentPartPr>
              <p14:xfrm>
                <a:off x="4381617" y="4660096"/>
                <a:ext cx="175320" cy="142920"/>
              </p14:xfrm>
            </p:contentPart>
          </mc:Choice>
          <mc:Fallback xmlns="">
            <p:pic>
              <p:nvPicPr>
                <p:cNvPr id="116" name="Ink 115">
                  <a:extLst>
                    <a:ext uri="{FF2B5EF4-FFF2-40B4-BE49-F238E27FC236}">
                      <a16:creationId xmlns:a16="http://schemas.microsoft.com/office/drawing/2014/main" id="{E3BD3306-5700-4FDB-B30F-29F999102E0A}"/>
                    </a:ext>
                  </a:extLst>
                </p:cNvPr>
                <p:cNvPicPr/>
                <p:nvPr/>
              </p:nvPicPr>
              <p:blipFill>
                <a:blip r:embed="rId123"/>
                <a:stretch>
                  <a:fillRect/>
                </a:stretch>
              </p:blipFill>
              <p:spPr>
                <a:xfrm>
                  <a:off x="4363617" y="4642456"/>
                  <a:ext cx="2109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17" name="Ink 116">
                  <a:extLst>
                    <a:ext uri="{FF2B5EF4-FFF2-40B4-BE49-F238E27FC236}">
                      <a16:creationId xmlns:a16="http://schemas.microsoft.com/office/drawing/2014/main" id="{BA663F4F-0C9A-49AE-B0EA-DF97BE70EACD}"/>
                    </a:ext>
                  </a:extLst>
                </p14:cNvPr>
                <p14:cNvContentPartPr/>
                <p14:nvPr/>
              </p14:nvContentPartPr>
              <p14:xfrm>
                <a:off x="4475217" y="4706896"/>
                <a:ext cx="35280" cy="150840"/>
              </p14:xfrm>
            </p:contentPart>
          </mc:Choice>
          <mc:Fallback xmlns="">
            <p:pic>
              <p:nvPicPr>
                <p:cNvPr id="117" name="Ink 116">
                  <a:extLst>
                    <a:ext uri="{FF2B5EF4-FFF2-40B4-BE49-F238E27FC236}">
                      <a16:creationId xmlns:a16="http://schemas.microsoft.com/office/drawing/2014/main" id="{BA663F4F-0C9A-49AE-B0EA-DF97BE70EACD}"/>
                    </a:ext>
                  </a:extLst>
                </p:cNvPr>
                <p:cNvPicPr/>
                <p:nvPr/>
              </p:nvPicPr>
              <p:blipFill>
                <a:blip r:embed="rId125"/>
                <a:stretch>
                  <a:fillRect/>
                </a:stretch>
              </p:blipFill>
              <p:spPr>
                <a:xfrm>
                  <a:off x="4457577" y="4689256"/>
                  <a:ext cx="7092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18" name="Ink 117">
                  <a:extLst>
                    <a:ext uri="{FF2B5EF4-FFF2-40B4-BE49-F238E27FC236}">
                      <a16:creationId xmlns:a16="http://schemas.microsoft.com/office/drawing/2014/main" id="{29C12732-63E4-4910-AA48-8F95E4300BD0}"/>
                    </a:ext>
                  </a:extLst>
                </p14:cNvPr>
                <p14:cNvContentPartPr/>
                <p14:nvPr/>
              </p14:nvContentPartPr>
              <p14:xfrm>
                <a:off x="4703817" y="4658656"/>
                <a:ext cx="171360" cy="133200"/>
              </p14:xfrm>
            </p:contentPart>
          </mc:Choice>
          <mc:Fallback xmlns="">
            <p:pic>
              <p:nvPicPr>
                <p:cNvPr id="118" name="Ink 117">
                  <a:extLst>
                    <a:ext uri="{FF2B5EF4-FFF2-40B4-BE49-F238E27FC236}">
                      <a16:creationId xmlns:a16="http://schemas.microsoft.com/office/drawing/2014/main" id="{29C12732-63E4-4910-AA48-8F95E4300BD0}"/>
                    </a:ext>
                  </a:extLst>
                </p:cNvPr>
                <p:cNvPicPr/>
                <p:nvPr/>
              </p:nvPicPr>
              <p:blipFill>
                <a:blip r:embed="rId127"/>
                <a:stretch>
                  <a:fillRect/>
                </a:stretch>
              </p:blipFill>
              <p:spPr>
                <a:xfrm>
                  <a:off x="4685817" y="4641016"/>
                  <a:ext cx="2070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19" name="Ink 118">
                  <a:extLst>
                    <a:ext uri="{FF2B5EF4-FFF2-40B4-BE49-F238E27FC236}">
                      <a16:creationId xmlns:a16="http://schemas.microsoft.com/office/drawing/2014/main" id="{8E519B43-186B-48C3-8EA7-BA65A942C972}"/>
                    </a:ext>
                  </a:extLst>
                </p14:cNvPr>
                <p14:cNvContentPartPr/>
                <p14:nvPr/>
              </p14:nvContentPartPr>
              <p14:xfrm>
                <a:off x="4808217" y="4699336"/>
                <a:ext cx="31320" cy="152640"/>
              </p14:xfrm>
            </p:contentPart>
          </mc:Choice>
          <mc:Fallback xmlns="">
            <p:pic>
              <p:nvPicPr>
                <p:cNvPr id="119" name="Ink 118">
                  <a:extLst>
                    <a:ext uri="{FF2B5EF4-FFF2-40B4-BE49-F238E27FC236}">
                      <a16:creationId xmlns:a16="http://schemas.microsoft.com/office/drawing/2014/main" id="{8E519B43-186B-48C3-8EA7-BA65A942C972}"/>
                    </a:ext>
                  </a:extLst>
                </p:cNvPr>
                <p:cNvPicPr/>
                <p:nvPr/>
              </p:nvPicPr>
              <p:blipFill>
                <a:blip r:embed="rId129"/>
                <a:stretch>
                  <a:fillRect/>
                </a:stretch>
              </p:blipFill>
              <p:spPr>
                <a:xfrm>
                  <a:off x="4790577" y="4681336"/>
                  <a:ext cx="66960" cy="188280"/>
                </a:xfrm>
                <a:prstGeom prst="rect">
                  <a:avLst/>
                </a:prstGeom>
              </p:spPr>
            </p:pic>
          </mc:Fallback>
        </mc:AlternateContent>
      </p:grpSp>
      <p:grpSp>
        <p:nvGrpSpPr>
          <p:cNvPr id="125" name="Group 124">
            <a:extLst>
              <a:ext uri="{FF2B5EF4-FFF2-40B4-BE49-F238E27FC236}">
                <a16:creationId xmlns:a16="http://schemas.microsoft.com/office/drawing/2014/main" id="{9BC24E2C-BCBF-49A0-8D4F-516C34D5C87E}"/>
              </a:ext>
            </a:extLst>
          </p:cNvPr>
          <p:cNvGrpSpPr/>
          <p:nvPr/>
        </p:nvGrpSpPr>
        <p:grpSpPr>
          <a:xfrm>
            <a:off x="4857088" y="4329002"/>
            <a:ext cx="139320" cy="84960"/>
            <a:chOff x="5359017" y="4666936"/>
            <a:chExt cx="139320" cy="84960"/>
          </a:xfrm>
        </p:grpSpPr>
        <mc:AlternateContent xmlns:mc="http://schemas.openxmlformats.org/markup-compatibility/2006" xmlns:p14="http://schemas.microsoft.com/office/powerpoint/2010/main">
          <mc:Choice Requires="p14">
            <p:contentPart p14:bwMode="auto" r:id="rId130">
              <p14:nvContentPartPr>
                <p14:cNvPr id="120" name="Ink 119">
                  <a:extLst>
                    <a:ext uri="{FF2B5EF4-FFF2-40B4-BE49-F238E27FC236}">
                      <a16:creationId xmlns:a16="http://schemas.microsoft.com/office/drawing/2014/main" id="{544E64E6-033A-4BDB-BBE1-2C40D301415D}"/>
                    </a:ext>
                  </a:extLst>
                </p14:cNvPr>
                <p14:cNvContentPartPr/>
                <p14:nvPr/>
              </p14:nvContentPartPr>
              <p14:xfrm>
                <a:off x="5359017" y="4666936"/>
                <a:ext cx="139320" cy="24480"/>
              </p14:xfrm>
            </p:contentPart>
          </mc:Choice>
          <mc:Fallback xmlns="">
            <p:pic>
              <p:nvPicPr>
                <p:cNvPr id="120" name="Ink 119">
                  <a:extLst>
                    <a:ext uri="{FF2B5EF4-FFF2-40B4-BE49-F238E27FC236}">
                      <a16:creationId xmlns:a16="http://schemas.microsoft.com/office/drawing/2014/main" id="{544E64E6-033A-4BDB-BBE1-2C40D301415D}"/>
                    </a:ext>
                  </a:extLst>
                </p:cNvPr>
                <p:cNvPicPr/>
                <p:nvPr/>
              </p:nvPicPr>
              <p:blipFill>
                <a:blip r:embed="rId131"/>
                <a:stretch>
                  <a:fillRect/>
                </a:stretch>
              </p:blipFill>
              <p:spPr>
                <a:xfrm>
                  <a:off x="5341017" y="4649296"/>
                  <a:ext cx="174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21" name="Ink 120">
                  <a:extLst>
                    <a:ext uri="{FF2B5EF4-FFF2-40B4-BE49-F238E27FC236}">
                      <a16:creationId xmlns:a16="http://schemas.microsoft.com/office/drawing/2014/main" id="{99CFF868-9824-49FC-ACF4-2E30595F0648}"/>
                    </a:ext>
                  </a:extLst>
                </p14:cNvPr>
                <p14:cNvContentPartPr/>
                <p14:nvPr/>
              </p14:nvContentPartPr>
              <p14:xfrm>
                <a:off x="5361537" y="4731016"/>
                <a:ext cx="136440" cy="20880"/>
              </p14:xfrm>
            </p:contentPart>
          </mc:Choice>
          <mc:Fallback xmlns="">
            <p:pic>
              <p:nvPicPr>
                <p:cNvPr id="121" name="Ink 120">
                  <a:extLst>
                    <a:ext uri="{FF2B5EF4-FFF2-40B4-BE49-F238E27FC236}">
                      <a16:creationId xmlns:a16="http://schemas.microsoft.com/office/drawing/2014/main" id="{99CFF868-9824-49FC-ACF4-2E30595F0648}"/>
                    </a:ext>
                  </a:extLst>
                </p:cNvPr>
                <p:cNvPicPr/>
                <p:nvPr/>
              </p:nvPicPr>
              <p:blipFill>
                <a:blip r:embed="rId133"/>
                <a:stretch>
                  <a:fillRect/>
                </a:stretch>
              </p:blipFill>
              <p:spPr>
                <a:xfrm>
                  <a:off x="5343897" y="4713016"/>
                  <a:ext cx="172080" cy="56520"/>
                </a:xfrm>
                <a:prstGeom prst="rect">
                  <a:avLst/>
                </a:prstGeom>
              </p:spPr>
            </p:pic>
          </mc:Fallback>
        </mc:AlternateContent>
      </p:grpSp>
      <p:grpSp>
        <p:nvGrpSpPr>
          <p:cNvPr id="124" name="Group 123">
            <a:extLst>
              <a:ext uri="{FF2B5EF4-FFF2-40B4-BE49-F238E27FC236}">
                <a16:creationId xmlns:a16="http://schemas.microsoft.com/office/drawing/2014/main" id="{05AC5F7B-F13E-4A84-B425-FD60B9B1CD3D}"/>
              </a:ext>
            </a:extLst>
          </p:cNvPr>
          <p:cNvGrpSpPr/>
          <p:nvPr/>
        </p:nvGrpSpPr>
        <p:grpSpPr>
          <a:xfrm>
            <a:off x="5353528" y="4187882"/>
            <a:ext cx="442080" cy="404280"/>
            <a:chOff x="5855457" y="4525816"/>
            <a:chExt cx="442080" cy="404280"/>
          </a:xfrm>
        </p:grpSpPr>
        <mc:AlternateContent xmlns:mc="http://schemas.openxmlformats.org/markup-compatibility/2006" xmlns:p14="http://schemas.microsoft.com/office/powerpoint/2010/main">
          <mc:Choice Requires="p14">
            <p:contentPart p14:bwMode="auto" r:id="rId134">
              <p14:nvContentPartPr>
                <p14:cNvPr id="122" name="Ink 121">
                  <a:extLst>
                    <a:ext uri="{FF2B5EF4-FFF2-40B4-BE49-F238E27FC236}">
                      <a16:creationId xmlns:a16="http://schemas.microsoft.com/office/drawing/2014/main" id="{DFF4D56A-A6CB-4BA1-ACAB-37C2CF08087D}"/>
                    </a:ext>
                  </a:extLst>
                </p14:cNvPr>
                <p14:cNvContentPartPr/>
                <p14:nvPr/>
              </p14:nvContentPartPr>
              <p14:xfrm>
                <a:off x="5855457" y="4678096"/>
                <a:ext cx="166680" cy="252000"/>
              </p14:xfrm>
            </p:contentPart>
          </mc:Choice>
          <mc:Fallback xmlns="">
            <p:pic>
              <p:nvPicPr>
                <p:cNvPr id="122" name="Ink 121">
                  <a:extLst>
                    <a:ext uri="{FF2B5EF4-FFF2-40B4-BE49-F238E27FC236}">
                      <a16:creationId xmlns:a16="http://schemas.microsoft.com/office/drawing/2014/main" id="{DFF4D56A-A6CB-4BA1-ACAB-37C2CF08087D}"/>
                    </a:ext>
                  </a:extLst>
                </p:cNvPr>
                <p:cNvPicPr/>
                <p:nvPr/>
              </p:nvPicPr>
              <p:blipFill>
                <a:blip r:embed="rId135"/>
                <a:stretch>
                  <a:fillRect/>
                </a:stretch>
              </p:blipFill>
              <p:spPr>
                <a:xfrm>
                  <a:off x="5837457" y="4660096"/>
                  <a:ext cx="20232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23" name="Ink 122">
                  <a:extLst>
                    <a:ext uri="{FF2B5EF4-FFF2-40B4-BE49-F238E27FC236}">
                      <a16:creationId xmlns:a16="http://schemas.microsoft.com/office/drawing/2014/main" id="{3DB9BFF7-DBD8-4EF9-81C6-A2F1997B37E2}"/>
                    </a:ext>
                  </a:extLst>
                </p14:cNvPr>
                <p14:cNvContentPartPr/>
                <p14:nvPr/>
              </p14:nvContentPartPr>
              <p14:xfrm>
                <a:off x="6134817" y="4525816"/>
                <a:ext cx="162720" cy="161640"/>
              </p14:xfrm>
            </p:contentPart>
          </mc:Choice>
          <mc:Fallback xmlns="">
            <p:pic>
              <p:nvPicPr>
                <p:cNvPr id="123" name="Ink 122">
                  <a:extLst>
                    <a:ext uri="{FF2B5EF4-FFF2-40B4-BE49-F238E27FC236}">
                      <a16:creationId xmlns:a16="http://schemas.microsoft.com/office/drawing/2014/main" id="{3DB9BFF7-DBD8-4EF9-81C6-A2F1997B37E2}"/>
                    </a:ext>
                  </a:extLst>
                </p:cNvPr>
                <p:cNvPicPr/>
                <p:nvPr/>
              </p:nvPicPr>
              <p:blipFill>
                <a:blip r:embed="rId137"/>
                <a:stretch>
                  <a:fillRect/>
                </a:stretch>
              </p:blipFill>
              <p:spPr>
                <a:xfrm>
                  <a:off x="6116817" y="4508176"/>
                  <a:ext cx="198360" cy="197280"/>
                </a:xfrm>
                <a:prstGeom prst="rect">
                  <a:avLst/>
                </a:prstGeom>
              </p:spPr>
            </p:pic>
          </mc:Fallback>
        </mc:AlternateContent>
      </p:grpSp>
      <p:grpSp>
        <p:nvGrpSpPr>
          <p:cNvPr id="134" name="Group 133">
            <a:extLst>
              <a:ext uri="{FF2B5EF4-FFF2-40B4-BE49-F238E27FC236}">
                <a16:creationId xmlns:a16="http://schemas.microsoft.com/office/drawing/2014/main" id="{5C901100-5BED-47F6-B2EB-97116167EF26}"/>
              </a:ext>
            </a:extLst>
          </p:cNvPr>
          <p:cNvGrpSpPr/>
          <p:nvPr/>
        </p:nvGrpSpPr>
        <p:grpSpPr>
          <a:xfrm>
            <a:off x="3826768" y="4725722"/>
            <a:ext cx="2074320" cy="560160"/>
            <a:chOff x="4328697" y="5063656"/>
            <a:chExt cx="2074320" cy="560160"/>
          </a:xfrm>
        </p:grpSpPr>
        <mc:AlternateContent xmlns:mc="http://schemas.openxmlformats.org/markup-compatibility/2006" xmlns:p14="http://schemas.microsoft.com/office/powerpoint/2010/main">
          <mc:Choice Requires="p14">
            <p:contentPart p14:bwMode="auto" r:id="rId138">
              <p14:nvContentPartPr>
                <p14:cNvPr id="127" name="Ink 126">
                  <a:extLst>
                    <a:ext uri="{FF2B5EF4-FFF2-40B4-BE49-F238E27FC236}">
                      <a16:creationId xmlns:a16="http://schemas.microsoft.com/office/drawing/2014/main" id="{3FFC0AEE-F56B-4E94-AFFD-BACE7722955E}"/>
                    </a:ext>
                  </a:extLst>
                </p14:cNvPr>
                <p14:cNvContentPartPr/>
                <p14:nvPr/>
              </p14:nvContentPartPr>
              <p14:xfrm>
                <a:off x="4464777" y="5203696"/>
                <a:ext cx="25200" cy="197280"/>
              </p14:xfrm>
            </p:contentPart>
          </mc:Choice>
          <mc:Fallback xmlns="">
            <p:pic>
              <p:nvPicPr>
                <p:cNvPr id="127" name="Ink 126">
                  <a:extLst>
                    <a:ext uri="{FF2B5EF4-FFF2-40B4-BE49-F238E27FC236}">
                      <a16:creationId xmlns:a16="http://schemas.microsoft.com/office/drawing/2014/main" id="{3FFC0AEE-F56B-4E94-AFFD-BACE7722955E}"/>
                    </a:ext>
                  </a:extLst>
                </p:cNvPr>
                <p:cNvPicPr/>
                <p:nvPr/>
              </p:nvPicPr>
              <p:blipFill>
                <a:blip r:embed="rId139"/>
                <a:stretch>
                  <a:fillRect/>
                </a:stretch>
              </p:blipFill>
              <p:spPr>
                <a:xfrm>
                  <a:off x="4447137" y="5186056"/>
                  <a:ext cx="608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28" name="Ink 127">
                  <a:extLst>
                    <a:ext uri="{FF2B5EF4-FFF2-40B4-BE49-F238E27FC236}">
                      <a16:creationId xmlns:a16="http://schemas.microsoft.com/office/drawing/2014/main" id="{98856AC9-71FD-4681-8F08-0532C96121DC}"/>
                    </a:ext>
                  </a:extLst>
                </p14:cNvPr>
                <p14:cNvContentPartPr/>
                <p14:nvPr/>
              </p14:nvContentPartPr>
              <p14:xfrm>
                <a:off x="4695177" y="5182096"/>
                <a:ext cx="214920" cy="230760"/>
              </p14:xfrm>
            </p:contentPart>
          </mc:Choice>
          <mc:Fallback xmlns="">
            <p:pic>
              <p:nvPicPr>
                <p:cNvPr id="128" name="Ink 127">
                  <a:extLst>
                    <a:ext uri="{FF2B5EF4-FFF2-40B4-BE49-F238E27FC236}">
                      <a16:creationId xmlns:a16="http://schemas.microsoft.com/office/drawing/2014/main" id="{98856AC9-71FD-4681-8F08-0532C96121DC}"/>
                    </a:ext>
                  </a:extLst>
                </p:cNvPr>
                <p:cNvPicPr/>
                <p:nvPr/>
              </p:nvPicPr>
              <p:blipFill>
                <a:blip r:embed="rId141"/>
                <a:stretch>
                  <a:fillRect/>
                </a:stretch>
              </p:blipFill>
              <p:spPr>
                <a:xfrm>
                  <a:off x="4677177" y="5164456"/>
                  <a:ext cx="250560" cy="2664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29" name="Ink 128">
                  <a:extLst>
                    <a:ext uri="{FF2B5EF4-FFF2-40B4-BE49-F238E27FC236}">
                      <a16:creationId xmlns:a16="http://schemas.microsoft.com/office/drawing/2014/main" id="{99BCD837-B6D5-4EA4-99AF-037D95F68480}"/>
                    </a:ext>
                  </a:extLst>
                </p14:cNvPr>
                <p14:cNvContentPartPr/>
                <p14:nvPr/>
              </p14:nvContentPartPr>
              <p14:xfrm>
                <a:off x="5377017" y="5245096"/>
                <a:ext cx="169200" cy="18000"/>
              </p14:xfrm>
            </p:contentPart>
          </mc:Choice>
          <mc:Fallback xmlns="">
            <p:pic>
              <p:nvPicPr>
                <p:cNvPr id="129" name="Ink 128">
                  <a:extLst>
                    <a:ext uri="{FF2B5EF4-FFF2-40B4-BE49-F238E27FC236}">
                      <a16:creationId xmlns:a16="http://schemas.microsoft.com/office/drawing/2014/main" id="{99BCD837-B6D5-4EA4-99AF-037D95F68480}"/>
                    </a:ext>
                  </a:extLst>
                </p:cNvPr>
                <p:cNvPicPr/>
                <p:nvPr/>
              </p:nvPicPr>
              <p:blipFill>
                <a:blip r:embed="rId143"/>
                <a:stretch>
                  <a:fillRect/>
                </a:stretch>
              </p:blipFill>
              <p:spPr>
                <a:xfrm>
                  <a:off x="5359017" y="5227096"/>
                  <a:ext cx="2048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0" name="Ink 129">
                  <a:extLst>
                    <a:ext uri="{FF2B5EF4-FFF2-40B4-BE49-F238E27FC236}">
                      <a16:creationId xmlns:a16="http://schemas.microsoft.com/office/drawing/2014/main" id="{5874FB98-B491-42F1-A8F9-18BA5C9C9A4F}"/>
                    </a:ext>
                  </a:extLst>
                </p14:cNvPr>
                <p14:cNvContentPartPr/>
                <p14:nvPr/>
              </p14:nvContentPartPr>
              <p14:xfrm>
                <a:off x="5395377" y="5322856"/>
                <a:ext cx="147960" cy="9720"/>
              </p14:xfrm>
            </p:contentPart>
          </mc:Choice>
          <mc:Fallback xmlns="">
            <p:pic>
              <p:nvPicPr>
                <p:cNvPr id="130" name="Ink 129">
                  <a:extLst>
                    <a:ext uri="{FF2B5EF4-FFF2-40B4-BE49-F238E27FC236}">
                      <a16:creationId xmlns:a16="http://schemas.microsoft.com/office/drawing/2014/main" id="{5874FB98-B491-42F1-A8F9-18BA5C9C9A4F}"/>
                    </a:ext>
                  </a:extLst>
                </p:cNvPr>
                <p:cNvPicPr/>
                <p:nvPr/>
              </p:nvPicPr>
              <p:blipFill>
                <a:blip r:embed="rId145"/>
                <a:stretch>
                  <a:fillRect/>
                </a:stretch>
              </p:blipFill>
              <p:spPr>
                <a:xfrm>
                  <a:off x="5377377" y="5305216"/>
                  <a:ext cx="183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1" name="Ink 130">
                  <a:extLst>
                    <a:ext uri="{FF2B5EF4-FFF2-40B4-BE49-F238E27FC236}">
                      <a16:creationId xmlns:a16="http://schemas.microsoft.com/office/drawing/2014/main" id="{502E17B2-6953-40D9-B25E-65A775189A48}"/>
                    </a:ext>
                  </a:extLst>
                </p14:cNvPr>
                <p14:cNvContentPartPr/>
                <p14:nvPr/>
              </p14:nvContentPartPr>
              <p14:xfrm>
                <a:off x="5905137" y="5206576"/>
                <a:ext cx="235800" cy="311400"/>
              </p14:xfrm>
            </p:contentPart>
          </mc:Choice>
          <mc:Fallback xmlns="">
            <p:pic>
              <p:nvPicPr>
                <p:cNvPr id="131" name="Ink 130">
                  <a:extLst>
                    <a:ext uri="{FF2B5EF4-FFF2-40B4-BE49-F238E27FC236}">
                      <a16:creationId xmlns:a16="http://schemas.microsoft.com/office/drawing/2014/main" id="{502E17B2-6953-40D9-B25E-65A775189A48}"/>
                    </a:ext>
                  </a:extLst>
                </p:cNvPr>
                <p:cNvPicPr/>
                <p:nvPr/>
              </p:nvPicPr>
              <p:blipFill>
                <a:blip r:embed="rId147"/>
                <a:stretch>
                  <a:fillRect/>
                </a:stretch>
              </p:blipFill>
              <p:spPr>
                <a:xfrm>
                  <a:off x="5887497" y="5188576"/>
                  <a:ext cx="271440" cy="347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33" name="Ink 132">
                  <a:extLst>
                    <a:ext uri="{FF2B5EF4-FFF2-40B4-BE49-F238E27FC236}">
                      <a16:creationId xmlns:a16="http://schemas.microsoft.com/office/drawing/2014/main" id="{C21014C0-AD06-4E84-BD19-B2154C8415F0}"/>
                    </a:ext>
                  </a:extLst>
                </p14:cNvPr>
                <p14:cNvContentPartPr/>
                <p14:nvPr/>
              </p14:nvContentPartPr>
              <p14:xfrm>
                <a:off x="4328697" y="5063656"/>
                <a:ext cx="2074320" cy="560160"/>
              </p14:xfrm>
            </p:contentPart>
          </mc:Choice>
          <mc:Fallback xmlns="">
            <p:pic>
              <p:nvPicPr>
                <p:cNvPr id="133" name="Ink 132">
                  <a:extLst>
                    <a:ext uri="{FF2B5EF4-FFF2-40B4-BE49-F238E27FC236}">
                      <a16:creationId xmlns:a16="http://schemas.microsoft.com/office/drawing/2014/main" id="{C21014C0-AD06-4E84-BD19-B2154C8415F0}"/>
                    </a:ext>
                  </a:extLst>
                </p:cNvPr>
                <p:cNvPicPr/>
                <p:nvPr/>
              </p:nvPicPr>
              <p:blipFill>
                <a:blip r:embed="rId149"/>
                <a:stretch>
                  <a:fillRect/>
                </a:stretch>
              </p:blipFill>
              <p:spPr>
                <a:xfrm>
                  <a:off x="4311057" y="5045656"/>
                  <a:ext cx="2109960" cy="595800"/>
                </a:xfrm>
                <a:prstGeom prst="rect">
                  <a:avLst/>
                </a:prstGeom>
              </p:spPr>
            </p:pic>
          </mc:Fallback>
        </mc:AlternateContent>
      </p:grpSp>
      <p:grpSp>
        <p:nvGrpSpPr>
          <p:cNvPr id="136" name="Group 135">
            <a:extLst>
              <a:ext uri="{FF2B5EF4-FFF2-40B4-BE49-F238E27FC236}">
                <a16:creationId xmlns:a16="http://schemas.microsoft.com/office/drawing/2014/main" id="{98509BF1-CCD0-4D03-8F77-A46D54B7FD77}"/>
              </a:ext>
            </a:extLst>
          </p:cNvPr>
          <p:cNvGrpSpPr/>
          <p:nvPr/>
        </p:nvGrpSpPr>
        <p:grpSpPr>
          <a:xfrm>
            <a:off x="3895168" y="2018349"/>
            <a:ext cx="1863360" cy="531720"/>
            <a:chOff x="4397097" y="2445736"/>
            <a:chExt cx="1863360" cy="531720"/>
          </a:xfrm>
        </p:grpSpPr>
        <mc:AlternateContent xmlns:mc="http://schemas.openxmlformats.org/markup-compatibility/2006" xmlns:p14="http://schemas.microsoft.com/office/powerpoint/2010/main">
          <mc:Choice Requires="p14">
            <p:contentPart p14:bwMode="auto" r:id="rId150">
              <p14:nvContentPartPr>
                <p14:cNvPr id="68" name="Ink 67">
                  <a:extLst>
                    <a:ext uri="{FF2B5EF4-FFF2-40B4-BE49-F238E27FC236}">
                      <a16:creationId xmlns:a16="http://schemas.microsoft.com/office/drawing/2014/main" id="{73B776EA-759C-4CC1-B8A8-66767106E9EF}"/>
                    </a:ext>
                  </a:extLst>
                </p14:cNvPr>
                <p14:cNvContentPartPr/>
                <p14:nvPr/>
              </p14:nvContentPartPr>
              <p14:xfrm>
                <a:off x="4600747" y="2704500"/>
                <a:ext cx="117000" cy="153000"/>
              </p14:xfrm>
            </p:contentPart>
          </mc:Choice>
          <mc:Fallback xmlns="">
            <p:pic>
              <p:nvPicPr>
                <p:cNvPr id="68" name="Ink 67">
                  <a:extLst>
                    <a:ext uri="{FF2B5EF4-FFF2-40B4-BE49-F238E27FC236}">
                      <a16:creationId xmlns:a16="http://schemas.microsoft.com/office/drawing/2014/main" id="{73B776EA-759C-4CC1-B8A8-66767106E9EF}"/>
                    </a:ext>
                  </a:extLst>
                </p:cNvPr>
                <p:cNvPicPr/>
                <p:nvPr/>
              </p:nvPicPr>
              <p:blipFill>
                <a:blip r:embed="rId151"/>
                <a:stretch>
                  <a:fillRect/>
                </a:stretch>
              </p:blipFill>
              <p:spPr>
                <a:xfrm>
                  <a:off x="4583107" y="2686860"/>
                  <a:ext cx="15264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69" name="Ink 68">
                  <a:extLst>
                    <a:ext uri="{FF2B5EF4-FFF2-40B4-BE49-F238E27FC236}">
                      <a16:creationId xmlns:a16="http://schemas.microsoft.com/office/drawing/2014/main" id="{080B6C40-AE1B-431F-82E6-C0EF88021CDC}"/>
                    </a:ext>
                  </a:extLst>
                </p14:cNvPr>
                <p14:cNvContentPartPr/>
                <p14:nvPr/>
              </p14:nvContentPartPr>
              <p14:xfrm>
                <a:off x="4745827" y="2714940"/>
                <a:ext cx="90720" cy="114480"/>
              </p14:xfrm>
            </p:contentPart>
          </mc:Choice>
          <mc:Fallback xmlns="">
            <p:pic>
              <p:nvPicPr>
                <p:cNvPr id="69" name="Ink 68">
                  <a:extLst>
                    <a:ext uri="{FF2B5EF4-FFF2-40B4-BE49-F238E27FC236}">
                      <a16:creationId xmlns:a16="http://schemas.microsoft.com/office/drawing/2014/main" id="{080B6C40-AE1B-431F-82E6-C0EF88021CDC}"/>
                    </a:ext>
                  </a:extLst>
                </p:cNvPr>
                <p:cNvPicPr/>
                <p:nvPr/>
              </p:nvPicPr>
              <p:blipFill>
                <a:blip r:embed="rId153"/>
                <a:stretch>
                  <a:fillRect/>
                </a:stretch>
              </p:blipFill>
              <p:spPr>
                <a:xfrm>
                  <a:off x="4728187" y="2697300"/>
                  <a:ext cx="1263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71" name="Ink 70">
                  <a:extLst>
                    <a:ext uri="{FF2B5EF4-FFF2-40B4-BE49-F238E27FC236}">
                      <a16:creationId xmlns:a16="http://schemas.microsoft.com/office/drawing/2014/main" id="{A39D4BFF-DAA3-4101-9FFA-798DD7F63E56}"/>
                    </a:ext>
                  </a:extLst>
                </p14:cNvPr>
                <p14:cNvContentPartPr/>
                <p14:nvPr/>
              </p14:nvContentPartPr>
              <p14:xfrm>
                <a:off x="5120227" y="2713500"/>
                <a:ext cx="151920" cy="16920"/>
              </p14:xfrm>
            </p:contentPart>
          </mc:Choice>
          <mc:Fallback xmlns="">
            <p:pic>
              <p:nvPicPr>
                <p:cNvPr id="71" name="Ink 70">
                  <a:extLst>
                    <a:ext uri="{FF2B5EF4-FFF2-40B4-BE49-F238E27FC236}">
                      <a16:creationId xmlns:a16="http://schemas.microsoft.com/office/drawing/2014/main" id="{A39D4BFF-DAA3-4101-9FFA-798DD7F63E56}"/>
                    </a:ext>
                  </a:extLst>
                </p:cNvPr>
                <p:cNvPicPr/>
                <p:nvPr/>
              </p:nvPicPr>
              <p:blipFill>
                <a:blip r:embed="rId155"/>
                <a:stretch>
                  <a:fillRect/>
                </a:stretch>
              </p:blipFill>
              <p:spPr>
                <a:xfrm>
                  <a:off x="5102587" y="2695860"/>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72" name="Ink 71">
                  <a:extLst>
                    <a:ext uri="{FF2B5EF4-FFF2-40B4-BE49-F238E27FC236}">
                      <a16:creationId xmlns:a16="http://schemas.microsoft.com/office/drawing/2014/main" id="{E9C24D26-15E8-416E-96AC-F64EC8BB4BF1}"/>
                    </a:ext>
                  </a:extLst>
                </p14:cNvPr>
                <p14:cNvContentPartPr/>
                <p14:nvPr/>
              </p14:nvContentPartPr>
              <p14:xfrm>
                <a:off x="5167387" y="2787300"/>
                <a:ext cx="104040" cy="14760"/>
              </p14:xfrm>
            </p:contentPart>
          </mc:Choice>
          <mc:Fallback xmlns="">
            <p:pic>
              <p:nvPicPr>
                <p:cNvPr id="72" name="Ink 71">
                  <a:extLst>
                    <a:ext uri="{FF2B5EF4-FFF2-40B4-BE49-F238E27FC236}">
                      <a16:creationId xmlns:a16="http://schemas.microsoft.com/office/drawing/2014/main" id="{E9C24D26-15E8-416E-96AC-F64EC8BB4BF1}"/>
                    </a:ext>
                  </a:extLst>
                </p:cNvPr>
                <p:cNvPicPr/>
                <p:nvPr/>
              </p:nvPicPr>
              <p:blipFill>
                <a:blip r:embed="rId157"/>
                <a:stretch>
                  <a:fillRect/>
                </a:stretch>
              </p:blipFill>
              <p:spPr>
                <a:xfrm>
                  <a:off x="5149387" y="2769660"/>
                  <a:ext cx="1396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73" name="Ink 72">
                  <a:extLst>
                    <a:ext uri="{FF2B5EF4-FFF2-40B4-BE49-F238E27FC236}">
                      <a16:creationId xmlns:a16="http://schemas.microsoft.com/office/drawing/2014/main" id="{354178F9-A86A-4228-93B9-5CC0904566B3}"/>
                    </a:ext>
                  </a:extLst>
                </p14:cNvPr>
                <p14:cNvContentPartPr/>
                <p14:nvPr/>
              </p14:nvContentPartPr>
              <p14:xfrm>
                <a:off x="5696227" y="2614500"/>
                <a:ext cx="31320" cy="187560"/>
              </p14:xfrm>
            </p:contentPart>
          </mc:Choice>
          <mc:Fallback xmlns="">
            <p:pic>
              <p:nvPicPr>
                <p:cNvPr id="73" name="Ink 72">
                  <a:extLst>
                    <a:ext uri="{FF2B5EF4-FFF2-40B4-BE49-F238E27FC236}">
                      <a16:creationId xmlns:a16="http://schemas.microsoft.com/office/drawing/2014/main" id="{354178F9-A86A-4228-93B9-5CC0904566B3}"/>
                    </a:ext>
                  </a:extLst>
                </p:cNvPr>
                <p:cNvPicPr/>
                <p:nvPr/>
              </p:nvPicPr>
              <p:blipFill>
                <a:blip r:embed="rId159"/>
                <a:stretch>
                  <a:fillRect/>
                </a:stretch>
              </p:blipFill>
              <p:spPr>
                <a:xfrm>
                  <a:off x="5678587" y="2596860"/>
                  <a:ext cx="6696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74" name="Ink 73">
                  <a:extLst>
                    <a:ext uri="{FF2B5EF4-FFF2-40B4-BE49-F238E27FC236}">
                      <a16:creationId xmlns:a16="http://schemas.microsoft.com/office/drawing/2014/main" id="{02ACB369-22A8-4434-9E4D-1FCC9B55773A}"/>
                    </a:ext>
                  </a:extLst>
                </p14:cNvPr>
                <p14:cNvContentPartPr/>
                <p14:nvPr/>
              </p14:nvContentPartPr>
              <p14:xfrm>
                <a:off x="5858227" y="2559420"/>
                <a:ext cx="200160" cy="212400"/>
              </p14:xfrm>
            </p:contentPart>
          </mc:Choice>
          <mc:Fallback xmlns="">
            <p:pic>
              <p:nvPicPr>
                <p:cNvPr id="74" name="Ink 73">
                  <a:extLst>
                    <a:ext uri="{FF2B5EF4-FFF2-40B4-BE49-F238E27FC236}">
                      <a16:creationId xmlns:a16="http://schemas.microsoft.com/office/drawing/2014/main" id="{02ACB369-22A8-4434-9E4D-1FCC9B55773A}"/>
                    </a:ext>
                  </a:extLst>
                </p:cNvPr>
                <p:cNvPicPr/>
                <p:nvPr/>
              </p:nvPicPr>
              <p:blipFill>
                <a:blip r:embed="rId161"/>
                <a:stretch>
                  <a:fillRect/>
                </a:stretch>
              </p:blipFill>
              <p:spPr>
                <a:xfrm>
                  <a:off x="5840227" y="2541420"/>
                  <a:ext cx="23580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35" name="Ink 134">
                  <a:extLst>
                    <a:ext uri="{FF2B5EF4-FFF2-40B4-BE49-F238E27FC236}">
                      <a16:creationId xmlns:a16="http://schemas.microsoft.com/office/drawing/2014/main" id="{468C4037-DAE3-4D06-ACA7-5265B299F912}"/>
                    </a:ext>
                  </a:extLst>
                </p14:cNvPr>
                <p14:cNvContentPartPr/>
                <p14:nvPr/>
              </p14:nvContentPartPr>
              <p14:xfrm>
                <a:off x="4397097" y="2445736"/>
                <a:ext cx="1863360" cy="531720"/>
              </p14:xfrm>
            </p:contentPart>
          </mc:Choice>
          <mc:Fallback xmlns="">
            <p:pic>
              <p:nvPicPr>
                <p:cNvPr id="135" name="Ink 134">
                  <a:extLst>
                    <a:ext uri="{FF2B5EF4-FFF2-40B4-BE49-F238E27FC236}">
                      <a16:creationId xmlns:a16="http://schemas.microsoft.com/office/drawing/2014/main" id="{468C4037-DAE3-4D06-ACA7-5265B299F912}"/>
                    </a:ext>
                  </a:extLst>
                </p:cNvPr>
                <p:cNvPicPr/>
                <p:nvPr/>
              </p:nvPicPr>
              <p:blipFill>
                <a:blip r:embed="rId163"/>
                <a:stretch>
                  <a:fillRect/>
                </a:stretch>
              </p:blipFill>
              <p:spPr>
                <a:xfrm>
                  <a:off x="4379097" y="2427736"/>
                  <a:ext cx="1899000" cy="567360"/>
                </a:xfrm>
                <a:prstGeom prst="rect">
                  <a:avLst/>
                </a:prstGeom>
              </p:spPr>
            </p:pic>
          </mc:Fallback>
        </mc:AlternateContent>
      </p:grpSp>
      <p:sp>
        <p:nvSpPr>
          <p:cNvPr id="137" name="TextBox 136">
            <a:extLst>
              <a:ext uri="{FF2B5EF4-FFF2-40B4-BE49-F238E27FC236}">
                <a16:creationId xmlns:a16="http://schemas.microsoft.com/office/drawing/2014/main" id="{193B575F-5732-45E2-AEF0-80748B750484}"/>
              </a:ext>
            </a:extLst>
          </p:cNvPr>
          <p:cNvSpPr txBox="1"/>
          <p:nvPr/>
        </p:nvSpPr>
        <p:spPr>
          <a:xfrm>
            <a:off x="570351" y="559568"/>
            <a:ext cx="365806" cy="369332"/>
          </a:xfrm>
          <a:prstGeom prst="rect">
            <a:avLst/>
          </a:prstGeom>
          <a:noFill/>
        </p:spPr>
        <p:txBody>
          <a:bodyPr wrap="none" rtlCol="0">
            <a:spAutoFit/>
          </a:bodyPr>
          <a:lstStyle/>
          <a:p>
            <a:r>
              <a:rPr lang="en-GB"/>
              <a:t>a)</a:t>
            </a:r>
          </a:p>
        </p:txBody>
      </p:sp>
      <p:sp>
        <p:nvSpPr>
          <p:cNvPr id="138" name="TextBox 137">
            <a:extLst>
              <a:ext uri="{FF2B5EF4-FFF2-40B4-BE49-F238E27FC236}">
                <a16:creationId xmlns:a16="http://schemas.microsoft.com/office/drawing/2014/main" id="{5CD73340-AF1C-41F0-8977-40326B67895F}"/>
              </a:ext>
            </a:extLst>
          </p:cNvPr>
          <p:cNvSpPr txBox="1"/>
          <p:nvPr/>
        </p:nvSpPr>
        <p:spPr>
          <a:xfrm>
            <a:off x="570351" y="3176573"/>
            <a:ext cx="377026" cy="369332"/>
          </a:xfrm>
          <a:prstGeom prst="rect">
            <a:avLst/>
          </a:prstGeom>
          <a:noFill/>
        </p:spPr>
        <p:txBody>
          <a:bodyPr wrap="none" rtlCol="0">
            <a:spAutoFit/>
          </a:bodyPr>
          <a:lstStyle/>
          <a:p>
            <a:r>
              <a:rPr lang="en-GB"/>
              <a:t>b)</a:t>
            </a:r>
          </a:p>
        </p:txBody>
      </p:sp>
      <p:sp>
        <p:nvSpPr>
          <p:cNvPr id="139" name="TextBox 138">
            <a:extLst>
              <a:ext uri="{FF2B5EF4-FFF2-40B4-BE49-F238E27FC236}">
                <a16:creationId xmlns:a16="http://schemas.microsoft.com/office/drawing/2014/main" id="{AC9CF94C-35E6-49ED-8B79-9D9C6D2184D0}"/>
              </a:ext>
            </a:extLst>
          </p:cNvPr>
          <p:cNvSpPr txBox="1"/>
          <p:nvPr/>
        </p:nvSpPr>
        <p:spPr>
          <a:xfrm>
            <a:off x="7080383" y="1763393"/>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Tree>
    <p:extLst>
      <p:ext uri="{BB962C8B-B14F-4D97-AF65-F5344CB8AC3E}">
        <p14:creationId xmlns:p14="http://schemas.microsoft.com/office/powerpoint/2010/main" val="2925441825"/>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sosceles Triangle 1">
            <a:extLst>
              <a:ext uri="{FF2B5EF4-FFF2-40B4-BE49-F238E27FC236}">
                <a16:creationId xmlns:a16="http://schemas.microsoft.com/office/drawing/2014/main" id="{CF620A9D-C363-4C12-9B80-8AB47FB68000}"/>
              </a:ext>
            </a:extLst>
          </p:cNvPr>
          <p:cNvSpPr/>
          <p:nvPr/>
        </p:nvSpPr>
        <p:spPr>
          <a:xfrm>
            <a:off x="985431" y="785981"/>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TextBox 4">
            <a:extLst>
              <a:ext uri="{FF2B5EF4-FFF2-40B4-BE49-F238E27FC236}">
                <a16:creationId xmlns:a16="http://schemas.microsoft.com/office/drawing/2014/main" id="{7CA5BE33-A8FC-47BA-9551-941F2C742896}"/>
              </a:ext>
            </a:extLst>
          </p:cNvPr>
          <p:cNvSpPr txBox="1"/>
          <p:nvPr/>
        </p:nvSpPr>
        <p:spPr>
          <a:xfrm>
            <a:off x="2913622" y="1352512"/>
            <a:ext cx="301686" cy="369332"/>
          </a:xfrm>
          <a:prstGeom prst="rect">
            <a:avLst/>
          </a:prstGeom>
          <a:noFill/>
        </p:spPr>
        <p:txBody>
          <a:bodyPr wrap="none" rtlCol="0">
            <a:spAutoFit/>
          </a:bodyPr>
          <a:lstStyle/>
          <a:p>
            <a:r>
              <a:rPr lang="en-GB"/>
              <a:t>6</a:t>
            </a:r>
          </a:p>
        </p:txBody>
      </p:sp>
      <p:sp>
        <p:nvSpPr>
          <p:cNvPr id="6" name="TextBox 5">
            <a:extLst>
              <a:ext uri="{FF2B5EF4-FFF2-40B4-BE49-F238E27FC236}">
                <a16:creationId xmlns:a16="http://schemas.microsoft.com/office/drawing/2014/main" id="{17B2966C-8216-4FED-9E67-C03E5CC767B1}"/>
              </a:ext>
            </a:extLst>
          </p:cNvPr>
          <p:cNvSpPr txBox="1"/>
          <p:nvPr/>
        </p:nvSpPr>
        <p:spPr>
          <a:xfrm>
            <a:off x="1894980" y="2124598"/>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919705B9-142E-4E0E-B52A-DB2CEB72FD61}"/>
                  </a:ext>
                </a:extLst>
              </p:cNvPr>
              <p:cNvSpPr txBox="1"/>
              <p:nvPr/>
            </p:nvSpPr>
            <p:spPr>
              <a:xfrm>
                <a:off x="1710987" y="1167846"/>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7" name="TextBox 6">
                <a:extLst>
                  <a:ext uri="{FF2B5EF4-FFF2-40B4-BE49-F238E27FC236}">
                    <a16:creationId xmlns:a16="http://schemas.microsoft.com/office/drawing/2014/main" id="{919705B9-142E-4E0E-B52A-DB2CEB72FD61}"/>
                  </a:ext>
                </a:extLst>
              </p:cNvPr>
              <p:cNvSpPr txBox="1">
                <a:spLocks noRot="1" noChangeAspect="1" noMove="1" noResize="1" noEditPoints="1" noAdjustHandles="1" noChangeArrowheads="1" noChangeShapeType="1" noTextEdit="1"/>
              </p:cNvSpPr>
              <p:nvPr/>
            </p:nvSpPr>
            <p:spPr>
              <a:xfrm>
                <a:off x="1710987" y="1167846"/>
                <a:ext cx="367986" cy="369332"/>
              </a:xfrm>
              <a:prstGeom prst="rect">
                <a:avLst/>
              </a:prstGeom>
              <a:blipFill>
                <a:blip r:embed="rId2"/>
                <a:stretch>
                  <a:fillRect/>
                </a:stretch>
              </a:blipFill>
            </p:spPr>
            <p:txBody>
              <a:bodyPr/>
              <a:lstStyle/>
              <a:p>
                <a:r>
                  <a:rPr lang="en-GB">
                    <a:noFill/>
                  </a:rPr>
                  <a:t> </a:t>
                </a:r>
              </a:p>
            </p:txBody>
          </p:sp>
        </mc:Fallback>
      </mc:AlternateContent>
      <p:sp>
        <p:nvSpPr>
          <p:cNvPr id="8" name="Rectangle 7">
            <a:extLst>
              <a:ext uri="{FF2B5EF4-FFF2-40B4-BE49-F238E27FC236}">
                <a16:creationId xmlns:a16="http://schemas.microsoft.com/office/drawing/2014/main" id="{35D34C1F-ED7B-49BB-8B1A-E21368F226AF}"/>
              </a:ext>
            </a:extLst>
          </p:cNvPr>
          <p:cNvSpPr/>
          <p:nvPr/>
        </p:nvSpPr>
        <p:spPr>
          <a:xfrm>
            <a:off x="2809262" y="2008496"/>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1A69EB45-4529-42A4-A773-6C931AC75489}"/>
              </a:ext>
            </a:extLst>
          </p:cNvPr>
          <p:cNvSpPr txBox="1"/>
          <p:nvPr/>
        </p:nvSpPr>
        <p:spPr>
          <a:xfrm>
            <a:off x="141495" y="71510"/>
            <a:ext cx="2292615" cy="369332"/>
          </a:xfrm>
          <a:prstGeom prst="rect">
            <a:avLst/>
          </a:prstGeom>
          <a:noFill/>
        </p:spPr>
        <p:txBody>
          <a:bodyPr wrap="none" rtlCol="0">
            <a:spAutoFit/>
          </a:bodyPr>
          <a:lstStyle/>
          <a:p>
            <a:r>
              <a:rPr lang="en-GB"/>
              <a:t>Find the missing sides:</a:t>
            </a:r>
          </a:p>
        </p:txBody>
      </p:sp>
      <p:sp>
        <p:nvSpPr>
          <p:cNvPr id="10" name="Isosceles Triangle 9">
            <a:extLst>
              <a:ext uri="{FF2B5EF4-FFF2-40B4-BE49-F238E27FC236}">
                <a16:creationId xmlns:a16="http://schemas.microsoft.com/office/drawing/2014/main" id="{007F9704-529D-4A60-80DF-EC2D08642963}"/>
              </a:ext>
            </a:extLst>
          </p:cNvPr>
          <p:cNvSpPr/>
          <p:nvPr/>
        </p:nvSpPr>
        <p:spPr>
          <a:xfrm>
            <a:off x="717074" y="3496199"/>
            <a:ext cx="2498234" cy="989736"/>
          </a:xfrm>
          <a:prstGeom prst="triangle">
            <a:avLst>
              <a:gd name="adj" fmla="val 9900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TextBox 10">
            <a:extLst>
              <a:ext uri="{FF2B5EF4-FFF2-40B4-BE49-F238E27FC236}">
                <a16:creationId xmlns:a16="http://schemas.microsoft.com/office/drawing/2014/main" id="{C897290A-7B35-4937-B729-50C1ADFA7159}"/>
              </a:ext>
            </a:extLst>
          </p:cNvPr>
          <p:cNvSpPr txBox="1"/>
          <p:nvPr/>
        </p:nvSpPr>
        <p:spPr>
          <a:xfrm>
            <a:off x="3166419" y="3806401"/>
            <a:ext cx="301686" cy="369332"/>
          </a:xfrm>
          <a:prstGeom prst="rect">
            <a:avLst/>
          </a:prstGeom>
          <a:noFill/>
        </p:spPr>
        <p:txBody>
          <a:bodyPr wrap="none" rtlCol="0">
            <a:spAutoFit/>
          </a:bodyPr>
          <a:lstStyle/>
          <a:p>
            <a:r>
              <a:rPr lang="en-GB"/>
              <a:t>5</a:t>
            </a: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5B8F6444-42CD-4B17-91D5-08A00469037D}"/>
                  </a:ext>
                </a:extLst>
              </p:cNvPr>
              <p:cNvSpPr txBox="1"/>
              <p:nvPr/>
            </p:nvSpPr>
            <p:spPr>
              <a:xfrm>
                <a:off x="1966191" y="4411392"/>
                <a:ext cx="37138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2" name="TextBox 11">
                <a:extLst>
                  <a:ext uri="{FF2B5EF4-FFF2-40B4-BE49-F238E27FC236}">
                    <a16:creationId xmlns:a16="http://schemas.microsoft.com/office/drawing/2014/main" id="{5B8F6444-42CD-4B17-91D5-08A00469037D}"/>
                  </a:ext>
                </a:extLst>
              </p:cNvPr>
              <p:cNvSpPr txBox="1">
                <a:spLocks noRot="1" noChangeAspect="1" noMove="1" noResize="1" noEditPoints="1" noAdjustHandles="1" noChangeArrowheads="1" noChangeShapeType="1" noTextEdit="1"/>
              </p:cNvSpPr>
              <p:nvPr/>
            </p:nvSpPr>
            <p:spPr>
              <a:xfrm>
                <a:off x="1966191" y="4411392"/>
                <a:ext cx="371384" cy="369332"/>
              </a:xfrm>
              <a:prstGeom prst="rect">
                <a:avLst/>
              </a:prstGeom>
              <a:blipFill>
                <a:blip r:embed="rId3"/>
                <a:stretch>
                  <a:fillRect b="-6667"/>
                </a:stretch>
              </a:blipFill>
            </p:spPr>
            <p:txBody>
              <a:bodyPr/>
              <a:lstStyle/>
              <a:p>
                <a:r>
                  <a:rPr lang="en-GB">
                    <a:noFill/>
                  </a:rPr>
                  <a:t> </a:t>
                </a:r>
              </a:p>
            </p:txBody>
          </p:sp>
        </mc:Fallback>
      </mc:AlternateContent>
      <p:sp>
        <p:nvSpPr>
          <p:cNvPr id="13" name="TextBox 12">
            <a:extLst>
              <a:ext uri="{FF2B5EF4-FFF2-40B4-BE49-F238E27FC236}">
                <a16:creationId xmlns:a16="http://schemas.microsoft.com/office/drawing/2014/main" id="{9829F042-9980-424B-A18D-00AB6A4B3DC7}"/>
              </a:ext>
            </a:extLst>
          </p:cNvPr>
          <p:cNvSpPr txBox="1"/>
          <p:nvPr/>
        </p:nvSpPr>
        <p:spPr>
          <a:xfrm>
            <a:off x="1730965" y="3647881"/>
            <a:ext cx="418704" cy="369332"/>
          </a:xfrm>
          <a:prstGeom prst="rect">
            <a:avLst/>
          </a:prstGeom>
          <a:noFill/>
        </p:spPr>
        <p:txBody>
          <a:bodyPr wrap="none" rtlCol="0">
            <a:spAutoFit/>
          </a:bodyPr>
          <a:lstStyle/>
          <a:p>
            <a:r>
              <a:rPr lang="en-GB"/>
              <a:t>13</a:t>
            </a:r>
          </a:p>
        </p:txBody>
      </p:sp>
      <p:sp>
        <p:nvSpPr>
          <p:cNvPr id="14" name="Rectangle 13">
            <a:extLst>
              <a:ext uri="{FF2B5EF4-FFF2-40B4-BE49-F238E27FC236}">
                <a16:creationId xmlns:a16="http://schemas.microsoft.com/office/drawing/2014/main" id="{1C7B77D5-A132-4E1A-B78F-528E817130D2}"/>
              </a:ext>
            </a:extLst>
          </p:cNvPr>
          <p:cNvSpPr/>
          <p:nvPr/>
        </p:nvSpPr>
        <p:spPr>
          <a:xfrm>
            <a:off x="3061252" y="43368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28" name="Group 27">
            <a:extLst>
              <a:ext uri="{FF2B5EF4-FFF2-40B4-BE49-F238E27FC236}">
                <a16:creationId xmlns:a16="http://schemas.microsoft.com/office/drawing/2014/main" id="{BE2B9A53-E6D3-42B0-8655-3F0B9D8CBA0A}"/>
              </a:ext>
            </a:extLst>
          </p:cNvPr>
          <p:cNvGrpSpPr/>
          <p:nvPr/>
        </p:nvGrpSpPr>
        <p:grpSpPr>
          <a:xfrm>
            <a:off x="3923858" y="294233"/>
            <a:ext cx="528840" cy="426960"/>
            <a:chOff x="3282897" y="2351776"/>
            <a:chExt cx="528840" cy="426960"/>
          </a:xfrm>
        </p:grpSpPr>
        <mc:AlternateContent xmlns:mc="http://schemas.openxmlformats.org/markup-compatibility/2006" xmlns:p14="http://schemas.microsoft.com/office/powerpoint/2010/main">
          <mc:Choice Requires="p14">
            <p:contentPart p14:bwMode="auto" r:id="rId4">
              <p14:nvContentPartPr>
                <p14:cNvPr id="23" name="Ink 22">
                  <a:extLst>
                    <a:ext uri="{FF2B5EF4-FFF2-40B4-BE49-F238E27FC236}">
                      <a16:creationId xmlns:a16="http://schemas.microsoft.com/office/drawing/2014/main" id="{8ABDB2BB-259A-4259-8216-91B15201498E}"/>
                    </a:ext>
                  </a:extLst>
                </p14:cNvPr>
                <p14:cNvContentPartPr/>
                <p14:nvPr/>
              </p14:nvContentPartPr>
              <p14:xfrm>
                <a:off x="3282897" y="2557696"/>
                <a:ext cx="152640" cy="221040"/>
              </p14:xfrm>
            </p:contentPart>
          </mc:Choice>
          <mc:Fallback xmlns="">
            <p:pic>
              <p:nvPicPr>
                <p:cNvPr id="23" name="Ink 22">
                  <a:extLst>
                    <a:ext uri="{FF2B5EF4-FFF2-40B4-BE49-F238E27FC236}">
                      <a16:creationId xmlns:a16="http://schemas.microsoft.com/office/drawing/2014/main" id="{8ABDB2BB-259A-4259-8216-91B15201498E}"/>
                    </a:ext>
                  </a:extLst>
                </p:cNvPr>
                <p:cNvPicPr/>
                <p:nvPr/>
              </p:nvPicPr>
              <p:blipFill>
                <a:blip r:embed="rId5"/>
                <a:stretch>
                  <a:fillRect/>
                </a:stretch>
              </p:blipFill>
              <p:spPr>
                <a:xfrm>
                  <a:off x="3265257" y="2540056"/>
                  <a:ext cx="18828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4" name="Ink 23">
                  <a:extLst>
                    <a:ext uri="{FF2B5EF4-FFF2-40B4-BE49-F238E27FC236}">
                      <a16:creationId xmlns:a16="http://schemas.microsoft.com/office/drawing/2014/main" id="{37491D09-45D0-40BE-9DF7-F441AEB92F57}"/>
                    </a:ext>
                  </a:extLst>
                </p14:cNvPr>
                <p14:cNvContentPartPr/>
                <p14:nvPr/>
              </p14:nvContentPartPr>
              <p14:xfrm>
                <a:off x="3464697" y="2571016"/>
                <a:ext cx="141120" cy="164520"/>
              </p14:xfrm>
            </p:contentPart>
          </mc:Choice>
          <mc:Fallback xmlns="">
            <p:pic>
              <p:nvPicPr>
                <p:cNvPr id="24" name="Ink 23">
                  <a:extLst>
                    <a:ext uri="{FF2B5EF4-FFF2-40B4-BE49-F238E27FC236}">
                      <a16:creationId xmlns:a16="http://schemas.microsoft.com/office/drawing/2014/main" id="{37491D09-45D0-40BE-9DF7-F441AEB92F57}"/>
                    </a:ext>
                  </a:extLst>
                </p:cNvPr>
                <p:cNvPicPr/>
                <p:nvPr/>
              </p:nvPicPr>
              <p:blipFill>
                <a:blip r:embed="rId7"/>
                <a:stretch>
                  <a:fillRect/>
                </a:stretch>
              </p:blipFill>
              <p:spPr>
                <a:xfrm>
                  <a:off x="3446697" y="2553376"/>
                  <a:ext cx="176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5" name="Ink 24">
                  <a:extLst>
                    <a:ext uri="{FF2B5EF4-FFF2-40B4-BE49-F238E27FC236}">
                      <a16:creationId xmlns:a16="http://schemas.microsoft.com/office/drawing/2014/main" id="{7B728722-8E16-441F-A3D6-A20134922D6B}"/>
                    </a:ext>
                  </a:extLst>
                </p14:cNvPr>
                <p14:cNvContentPartPr/>
                <p14:nvPr/>
              </p14:nvContentPartPr>
              <p14:xfrm>
                <a:off x="3683937" y="2351776"/>
                <a:ext cx="127800" cy="145080"/>
              </p14:xfrm>
            </p:contentPart>
          </mc:Choice>
          <mc:Fallback xmlns="">
            <p:pic>
              <p:nvPicPr>
                <p:cNvPr id="25" name="Ink 24">
                  <a:extLst>
                    <a:ext uri="{FF2B5EF4-FFF2-40B4-BE49-F238E27FC236}">
                      <a16:creationId xmlns:a16="http://schemas.microsoft.com/office/drawing/2014/main" id="{7B728722-8E16-441F-A3D6-A20134922D6B}"/>
                    </a:ext>
                  </a:extLst>
                </p:cNvPr>
                <p:cNvPicPr/>
                <p:nvPr/>
              </p:nvPicPr>
              <p:blipFill>
                <a:blip r:embed="rId9"/>
                <a:stretch>
                  <a:fillRect/>
                </a:stretch>
              </p:blipFill>
              <p:spPr>
                <a:xfrm>
                  <a:off x="3666297" y="2334136"/>
                  <a:ext cx="163440" cy="180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26" name="Ink 25">
                <a:extLst>
                  <a:ext uri="{FF2B5EF4-FFF2-40B4-BE49-F238E27FC236}">
                    <a16:creationId xmlns:a16="http://schemas.microsoft.com/office/drawing/2014/main" id="{DF892C71-D883-4267-BC65-1B5BC5DECB96}"/>
                  </a:ext>
                </a:extLst>
              </p14:cNvPr>
              <p14:cNvContentPartPr/>
              <p14:nvPr/>
            </p14:nvContentPartPr>
            <p14:xfrm>
              <a:off x="4653938" y="501953"/>
              <a:ext cx="138240" cy="22680"/>
            </p14:xfrm>
          </p:contentPart>
        </mc:Choice>
        <mc:Fallback xmlns="">
          <p:pic>
            <p:nvPicPr>
              <p:cNvPr id="26" name="Ink 25">
                <a:extLst>
                  <a:ext uri="{FF2B5EF4-FFF2-40B4-BE49-F238E27FC236}">
                    <a16:creationId xmlns:a16="http://schemas.microsoft.com/office/drawing/2014/main" id="{DF892C71-D883-4267-BC65-1B5BC5DECB96}"/>
                  </a:ext>
                </a:extLst>
              </p:cNvPr>
              <p:cNvPicPr/>
              <p:nvPr/>
            </p:nvPicPr>
            <p:blipFill>
              <a:blip r:embed="rId11"/>
              <a:stretch>
                <a:fillRect/>
              </a:stretch>
            </p:blipFill>
            <p:spPr>
              <a:xfrm>
                <a:off x="4635938" y="484313"/>
                <a:ext cx="173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7" name="Ink 26">
                <a:extLst>
                  <a:ext uri="{FF2B5EF4-FFF2-40B4-BE49-F238E27FC236}">
                    <a16:creationId xmlns:a16="http://schemas.microsoft.com/office/drawing/2014/main" id="{590FB98D-D933-4FFB-B8A8-DD7B7CF60925}"/>
                  </a:ext>
                </a:extLst>
              </p14:cNvPr>
              <p14:cNvContentPartPr/>
              <p14:nvPr/>
            </p14:nvContentPartPr>
            <p14:xfrm>
              <a:off x="4661858" y="621113"/>
              <a:ext cx="99720" cy="10800"/>
            </p14:xfrm>
          </p:contentPart>
        </mc:Choice>
        <mc:Fallback xmlns="">
          <p:pic>
            <p:nvPicPr>
              <p:cNvPr id="27" name="Ink 26">
                <a:extLst>
                  <a:ext uri="{FF2B5EF4-FFF2-40B4-BE49-F238E27FC236}">
                    <a16:creationId xmlns:a16="http://schemas.microsoft.com/office/drawing/2014/main" id="{590FB98D-D933-4FFB-B8A8-DD7B7CF60925}"/>
                  </a:ext>
                </a:extLst>
              </p:cNvPr>
              <p:cNvPicPr/>
              <p:nvPr/>
            </p:nvPicPr>
            <p:blipFill>
              <a:blip r:embed="rId13"/>
              <a:stretch>
                <a:fillRect/>
              </a:stretch>
            </p:blipFill>
            <p:spPr>
              <a:xfrm>
                <a:off x="4644218" y="603473"/>
                <a:ext cx="135360" cy="46440"/>
              </a:xfrm>
              <a:prstGeom prst="rect">
                <a:avLst/>
              </a:prstGeom>
            </p:spPr>
          </p:pic>
        </mc:Fallback>
      </mc:AlternateContent>
      <p:grpSp>
        <p:nvGrpSpPr>
          <p:cNvPr id="34" name="Group 33">
            <a:extLst>
              <a:ext uri="{FF2B5EF4-FFF2-40B4-BE49-F238E27FC236}">
                <a16:creationId xmlns:a16="http://schemas.microsoft.com/office/drawing/2014/main" id="{FE4B1632-7B5C-4A3E-8A9A-0EB3A4AF40A7}"/>
              </a:ext>
            </a:extLst>
          </p:cNvPr>
          <p:cNvGrpSpPr/>
          <p:nvPr/>
        </p:nvGrpSpPr>
        <p:grpSpPr>
          <a:xfrm>
            <a:off x="5101418" y="263993"/>
            <a:ext cx="401040" cy="398160"/>
            <a:chOff x="4460457" y="2321536"/>
            <a:chExt cx="401040" cy="398160"/>
          </a:xfrm>
        </p:grpSpPr>
        <mc:AlternateContent xmlns:mc="http://schemas.openxmlformats.org/markup-compatibility/2006" xmlns:p14="http://schemas.microsoft.com/office/powerpoint/2010/main">
          <mc:Choice Requires="p14">
            <p:contentPart p14:bwMode="auto" r:id="rId14">
              <p14:nvContentPartPr>
                <p14:cNvPr id="29" name="Ink 28">
                  <a:extLst>
                    <a:ext uri="{FF2B5EF4-FFF2-40B4-BE49-F238E27FC236}">
                      <a16:creationId xmlns:a16="http://schemas.microsoft.com/office/drawing/2014/main" id="{E92348CC-EF5B-4E18-A9F7-DC516EC9E463}"/>
                    </a:ext>
                  </a:extLst>
                </p14:cNvPr>
                <p14:cNvContentPartPr/>
                <p14:nvPr/>
              </p14:nvContentPartPr>
              <p14:xfrm>
                <a:off x="4460457" y="2468776"/>
                <a:ext cx="158400" cy="250920"/>
              </p14:xfrm>
            </p:contentPart>
          </mc:Choice>
          <mc:Fallback xmlns="">
            <p:pic>
              <p:nvPicPr>
                <p:cNvPr id="29" name="Ink 28">
                  <a:extLst>
                    <a:ext uri="{FF2B5EF4-FFF2-40B4-BE49-F238E27FC236}">
                      <a16:creationId xmlns:a16="http://schemas.microsoft.com/office/drawing/2014/main" id="{E92348CC-EF5B-4E18-A9F7-DC516EC9E463}"/>
                    </a:ext>
                  </a:extLst>
                </p:cNvPr>
                <p:cNvPicPr/>
                <p:nvPr/>
              </p:nvPicPr>
              <p:blipFill>
                <a:blip r:embed="rId15"/>
                <a:stretch>
                  <a:fillRect/>
                </a:stretch>
              </p:blipFill>
              <p:spPr>
                <a:xfrm>
                  <a:off x="4442817" y="2450776"/>
                  <a:ext cx="1940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 name="Ink 29">
                  <a:extLst>
                    <a:ext uri="{FF2B5EF4-FFF2-40B4-BE49-F238E27FC236}">
                      <a16:creationId xmlns:a16="http://schemas.microsoft.com/office/drawing/2014/main" id="{9809B764-7196-456F-86DB-35FC562166D5}"/>
                    </a:ext>
                  </a:extLst>
                </p14:cNvPr>
                <p14:cNvContentPartPr/>
                <p14:nvPr/>
              </p14:nvContentPartPr>
              <p14:xfrm>
                <a:off x="4740177" y="2321536"/>
                <a:ext cx="121320" cy="112680"/>
              </p14:xfrm>
            </p:contentPart>
          </mc:Choice>
          <mc:Fallback xmlns="">
            <p:pic>
              <p:nvPicPr>
                <p:cNvPr id="30" name="Ink 29">
                  <a:extLst>
                    <a:ext uri="{FF2B5EF4-FFF2-40B4-BE49-F238E27FC236}">
                      <a16:creationId xmlns:a16="http://schemas.microsoft.com/office/drawing/2014/main" id="{9809B764-7196-456F-86DB-35FC562166D5}"/>
                    </a:ext>
                  </a:extLst>
                </p:cNvPr>
                <p:cNvPicPr/>
                <p:nvPr/>
              </p:nvPicPr>
              <p:blipFill>
                <a:blip r:embed="rId17"/>
                <a:stretch>
                  <a:fillRect/>
                </a:stretch>
              </p:blipFill>
              <p:spPr>
                <a:xfrm>
                  <a:off x="4722177" y="2303896"/>
                  <a:ext cx="156960" cy="148320"/>
                </a:xfrm>
                <a:prstGeom prst="rect">
                  <a:avLst/>
                </a:prstGeom>
              </p:spPr>
            </p:pic>
          </mc:Fallback>
        </mc:AlternateContent>
      </p:grpSp>
      <p:grpSp>
        <p:nvGrpSpPr>
          <p:cNvPr id="33" name="Group 32">
            <a:extLst>
              <a:ext uri="{FF2B5EF4-FFF2-40B4-BE49-F238E27FC236}">
                <a16:creationId xmlns:a16="http://schemas.microsoft.com/office/drawing/2014/main" id="{6F6608B4-127F-4D61-9391-3A7BE16D9643}"/>
              </a:ext>
            </a:extLst>
          </p:cNvPr>
          <p:cNvGrpSpPr/>
          <p:nvPr/>
        </p:nvGrpSpPr>
        <p:grpSpPr>
          <a:xfrm>
            <a:off x="5687858" y="451913"/>
            <a:ext cx="174600" cy="177120"/>
            <a:chOff x="5046897" y="2509456"/>
            <a:chExt cx="174600" cy="177120"/>
          </a:xfrm>
        </p:grpSpPr>
        <mc:AlternateContent xmlns:mc="http://schemas.openxmlformats.org/markup-compatibility/2006" xmlns:p14="http://schemas.microsoft.com/office/powerpoint/2010/main">
          <mc:Choice Requires="p14">
            <p:contentPart p14:bwMode="auto" r:id="rId18">
              <p14:nvContentPartPr>
                <p14:cNvPr id="31" name="Ink 30">
                  <a:extLst>
                    <a:ext uri="{FF2B5EF4-FFF2-40B4-BE49-F238E27FC236}">
                      <a16:creationId xmlns:a16="http://schemas.microsoft.com/office/drawing/2014/main" id="{E9AE6FBE-F4F4-4ED1-8E8A-81257ED1429E}"/>
                    </a:ext>
                  </a:extLst>
                </p14:cNvPr>
                <p14:cNvContentPartPr/>
                <p14:nvPr/>
              </p14:nvContentPartPr>
              <p14:xfrm>
                <a:off x="5046897" y="2581456"/>
                <a:ext cx="174600" cy="19080"/>
              </p14:xfrm>
            </p:contentPart>
          </mc:Choice>
          <mc:Fallback xmlns="">
            <p:pic>
              <p:nvPicPr>
                <p:cNvPr id="31" name="Ink 30">
                  <a:extLst>
                    <a:ext uri="{FF2B5EF4-FFF2-40B4-BE49-F238E27FC236}">
                      <a16:creationId xmlns:a16="http://schemas.microsoft.com/office/drawing/2014/main" id="{E9AE6FBE-F4F4-4ED1-8E8A-81257ED1429E}"/>
                    </a:ext>
                  </a:extLst>
                </p:cNvPr>
                <p:cNvPicPr/>
                <p:nvPr/>
              </p:nvPicPr>
              <p:blipFill>
                <a:blip r:embed="rId19"/>
                <a:stretch>
                  <a:fillRect/>
                </a:stretch>
              </p:blipFill>
              <p:spPr>
                <a:xfrm>
                  <a:off x="5029257" y="2563816"/>
                  <a:ext cx="2102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2" name="Ink 31">
                  <a:extLst>
                    <a:ext uri="{FF2B5EF4-FFF2-40B4-BE49-F238E27FC236}">
                      <a16:creationId xmlns:a16="http://schemas.microsoft.com/office/drawing/2014/main" id="{51F9148C-4E6D-4ED5-ACF5-A5D000763DDC}"/>
                    </a:ext>
                  </a:extLst>
                </p14:cNvPr>
                <p14:cNvContentPartPr/>
                <p14:nvPr/>
              </p14:nvContentPartPr>
              <p14:xfrm>
                <a:off x="5171097" y="2509456"/>
                <a:ext cx="16560" cy="177120"/>
              </p14:xfrm>
            </p:contentPart>
          </mc:Choice>
          <mc:Fallback xmlns="">
            <p:pic>
              <p:nvPicPr>
                <p:cNvPr id="32" name="Ink 31">
                  <a:extLst>
                    <a:ext uri="{FF2B5EF4-FFF2-40B4-BE49-F238E27FC236}">
                      <a16:creationId xmlns:a16="http://schemas.microsoft.com/office/drawing/2014/main" id="{51F9148C-4E6D-4ED5-ACF5-A5D000763DDC}"/>
                    </a:ext>
                  </a:extLst>
                </p:cNvPr>
                <p:cNvPicPr/>
                <p:nvPr/>
              </p:nvPicPr>
              <p:blipFill>
                <a:blip r:embed="rId21"/>
                <a:stretch>
                  <a:fillRect/>
                </a:stretch>
              </p:blipFill>
              <p:spPr>
                <a:xfrm>
                  <a:off x="5153457" y="2491816"/>
                  <a:ext cx="52200" cy="212760"/>
                </a:xfrm>
                <a:prstGeom prst="rect">
                  <a:avLst/>
                </a:prstGeom>
              </p:spPr>
            </p:pic>
          </mc:Fallback>
        </mc:AlternateContent>
      </p:grpSp>
      <p:grpSp>
        <p:nvGrpSpPr>
          <p:cNvPr id="37" name="Group 36">
            <a:extLst>
              <a:ext uri="{FF2B5EF4-FFF2-40B4-BE49-F238E27FC236}">
                <a16:creationId xmlns:a16="http://schemas.microsoft.com/office/drawing/2014/main" id="{EE46B3A0-7FBD-4A09-BA2F-4E36C2C1B7E9}"/>
              </a:ext>
            </a:extLst>
          </p:cNvPr>
          <p:cNvGrpSpPr/>
          <p:nvPr/>
        </p:nvGrpSpPr>
        <p:grpSpPr>
          <a:xfrm>
            <a:off x="6101858" y="224753"/>
            <a:ext cx="404640" cy="394200"/>
            <a:chOff x="5460897" y="2282296"/>
            <a:chExt cx="404640" cy="394200"/>
          </a:xfrm>
        </p:grpSpPr>
        <mc:AlternateContent xmlns:mc="http://schemas.openxmlformats.org/markup-compatibility/2006" xmlns:p14="http://schemas.microsoft.com/office/powerpoint/2010/main">
          <mc:Choice Requires="p14">
            <p:contentPart p14:bwMode="auto" r:id="rId22">
              <p14:nvContentPartPr>
                <p14:cNvPr id="35" name="Ink 34">
                  <a:extLst>
                    <a:ext uri="{FF2B5EF4-FFF2-40B4-BE49-F238E27FC236}">
                      <a16:creationId xmlns:a16="http://schemas.microsoft.com/office/drawing/2014/main" id="{20DD06B1-FDB1-4050-8D84-5C4EB61939A0}"/>
                    </a:ext>
                  </a:extLst>
                </p14:cNvPr>
                <p14:cNvContentPartPr/>
                <p14:nvPr/>
              </p14:nvContentPartPr>
              <p14:xfrm>
                <a:off x="5460897" y="2460856"/>
                <a:ext cx="176760" cy="215640"/>
              </p14:xfrm>
            </p:contentPart>
          </mc:Choice>
          <mc:Fallback xmlns="">
            <p:pic>
              <p:nvPicPr>
                <p:cNvPr id="35" name="Ink 34">
                  <a:extLst>
                    <a:ext uri="{FF2B5EF4-FFF2-40B4-BE49-F238E27FC236}">
                      <a16:creationId xmlns:a16="http://schemas.microsoft.com/office/drawing/2014/main" id="{20DD06B1-FDB1-4050-8D84-5C4EB61939A0}"/>
                    </a:ext>
                  </a:extLst>
                </p:cNvPr>
                <p:cNvPicPr/>
                <p:nvPr/>
              </p:nvPicPr>
              <p:blipFill>
                <a:blip r:embed="rId23"/>
                <a:stretch>
                  <a:fillRect/>
                </a:stretch>
              </p:blipFill>
              <p:spPr>
                <a:xfrm>
                  <a:off x="5442897" y="2443216"/>
                  <a:ext cx="2124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6" name="Ink 35">
                  <a:extLst>
                    <a:ext uri="{FF2B5EF4-FFF2-40B4-BE49-F238E27FC236}">
                      <a16:creationId xmlns:a16="http://schemas.microsoft.com/office/drawing/2014/main" id="{FF4F1757-9538-4A22-81C5-3ECBAFF30B51}"/>
                    </a:ext>
                  </a:extLst>
                </p14:cNvPr>
                <p14:cNvContentPartPr/>
                <p14:nvPr/>
              </p14:nvContentPartPr>
              <p14:xfrm>
                <a:off x="5731617" y="2282296"/>
                <a:ext cx="133920" cy="137520"/>
              </p14:xfrm>
            </p:contentPart>
          </mc:Choice>
          <mc:Fallback xmlns="">
            <p:pic>
              <p:nvPicPr>
                <p:cNvPr id="36" name="Ink 35">
                  <a:extLst>
                    <a:ext uri="{FF2B5EF4-FFF2-40B4-BE49-F238E27FC236}">
                      <a16:creationId xmlns:a16="http://schemas.microsoft.com/office/drawing/2014/main" id="{FF4F1757-9538-4A22-81C5-3ECBAFF30B51}"/>
                    </a:ext>
                  </a:extLst>
                </p:cNvPr>
                <p:cNvPicPr/>
                <p:nvPr/>
              </p:nvPicPr>
              <p:blipFill>
                <a:blip r:embed="rId25"/>
                <a:stretch>
                  <a:fillRect/>
                </a:stretch>
              </p:blipFill>
              <p:spPr>
                <a:xfrm>
                  <a:off x="5713617" y="2264296"/>
                  <a:ext cx="169560" cy="173160"/>
                </a:xfrm>
                <a:prstGeom prst="rect">
                  <a:avLst/>
                </a:prstGeom>
              </p:spPr>
            </p:pic>
          </mc:Fallback>
        </mc:AlternateContent>
      </p:grpSp>
      <p:grpSp>
        <p:nvGrpSpPr>
          <p:cNvPr id="43" name="Group 42">
            <a:extLst>
              <a:ext uri="{FF2B5EF4-FFF2-40B4-BE49-F238E27FC236}">
                <a16:creationId xmlns:a16="http://schemas.microsoft.com/office/drawing/2014/main" id="{CD7ECC6C-AAC5-4B92-AF36-71A157C13315}"/>
              </a:ext>
            </a:extLst>
          </p:cNvPr>
          <p:cNvGrpSpPr/>
          <p:nvPr/>
        </p:nvGrpSpPr>
        <p:grpSpPr>
          <a:xfrm>
            <a:off x="3953018" y="1136633"/>
            <a:ext cx="260280" cy="159840"/>
            <a:chOff x="3312057" y="3194176"/>
            <a:chExt cx="260280" cy="159840"/>
          </a:xfrm>
        </p:grpSpPr>
        <mc:AlternateContent xmlns:mc="http://schemas.openxmlformats.org/markup-compatibility/2006" xmlns:p14="http://schemas.microsoft.com/office/powerpoint/2010/main">
          <mc:Choice Requires="p14">
            <p:contentPart p14:bwMode="auto" r:id="rId26">
              <p14:nvContentPartPr>
                <p14:cNvPr id="38" name="Ink 37">
                  <a:extLst>
                    <a:ext uri="{FF2B5EF4-FFF2-40B4-BE49-F238E27FC236}">
                      <a16:creationId xmlns:a16="http://schemas.microsoft.com/office/drawing/2014/main" id="{CB15918D-8488-4012-BD92-EA4C53B49C8E}"/>
                    </a:ext>
                  </a:extLst>
                </p14:cNvPr>
                <p14:cNvContentPartPr/>
                <p14:nvPr/>
              </p14:nvContentPartPr>
              <p14:xfrm>
                <a:off x="3312057" y="3194176"/>
                <a:ext cx="117360" cy="159840"/>
              </p14:xfrm>
            </p:contentPart>
          </mc:Choice>
          <mc:Fallback xmlns="">
            <p:pic>
              <p:nvPicPr>
                <p:cNvPr id="38" name="Ink 37">
                  <a:extLst>
                    <a:ext uri="{FF2B5EF4-FFF2-40B4-BE49-F238E27FC236}">
                      <a16:creationId xmlns:a16="http://schemas.microsoft.com/office/drawing/2014/main" id="{CB15918D-8488-4012-BD92-EA4C53B49C8E}"/>
                    </a:ext>
                  </a:extLst>
                </p:cNvPr>
                <p:cNvPicPr/>
                <p:nvPr/>
              </p:nvPicPr>
              <p:blipFill>
                <a:blip r:embed="rId27"/>
                <a:stretch>
                  <a:fillRect/>
                </a:stretch>
              </p:blipFill>
              <p:spPr>
                <a:xfrm>
                  <a:off x="3294417" y="3176176"/>
                  <a:ext cx="15300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9" name="Ink 38">
                  <a:extLst>
                    <a:ext uri="{FF2B5EF4-FFF2-40B4-BE49-F238E27FC236}">
                      <a16:creationId xmlns:a16="http://schemas.microsoft.com/office/drawing/2014/main" id="{B2F1B1D1-CB72-453E-8FD0-29D972C30392}"/>
                    </a:ext>
                  </a:extLst>
                </p14:cNvPr>
                <p14:cNvContentPartPr/>
                <p14:nvPr/>
              </p14:nvContentPartPr>
              <p14:xfrm>
                <a:off x="3462177" y="3208216"/>
                <a:ext cx="110160" cy="142920"/>
              </p14:xfrm>
            </p:contentPart>
          </mc:Choice>
          <mc:Fallback xmlns="">
            <p:pic>
              <p:nvPicPr>
                <p:cNvPr id="39" name="Ink 38">
                  <a:extLst>
                    <a:ext uri="{FF2B5EF4-FFF2-40B4-BE49-F238E27FC236}">
                      <a16:creationId xmlns:a16="http://schemas.microsoft.com/office/drawing/2014/main" id="{B2F1B1D1-CB72-453E-8FD0-29D972C30392}"/>
                    </a:ext>
                  </a:extLst>
                </p:cNvPr>
                <p:cNvPicPr/>
                <p:nvPr/>
              </p:nvPicPr>
              <p:blipFill>
                <a:blip r:embed="rId29"/>
                <a:stretch>
                  <a:fillRect/>
                </a:stretch>
              </p:blipFill>
              <p:spPr>
                <a:xfrm>
                  <a:off x="3444177" y="3190216"/>
                  <a:ext cx="145800" cy="178560"/>
                </a:xfrm>
                <a:prstGeom prst="rect">
                  <a:avLst/>
                </a:prstGeom>
              </p:spPr>
            </p:pic>
          </mc:Fallback>
        </mc:AlternateContent>
      </p:grpSp>
      <p:grpSp>
        <p:nvGrpSpPr>
          <p:cNvPr id="42" name="Group 41">
            <a:extLst>
              <a:ext uri="{FF2B5EF4-FFF2-40B4-BE49-F238E27FC236}">
                <a16:creationId xmlns:a16="http://schemas.microsoft.com/office/drawing/2014/main" id="{1B178933-8FDE-4070-A80B-44B6899CA291}"/>
              </a:ext>
            </a:extLst>
          </p:cNvPr>
          <p:cNvGrpSpPr/>
          <p:nvPr/>
        </p:nvGrpSpPr>
        <p:grpSpPr>
          <a:xfrm>
            <a:off x="4636298" y="1139153"/>
            <a:ext cx="144360" cy="82800"/>
            <a:chOff x="3995337" y="3196696"/>
            <a:chExt cx="144360" cy="82800"/>
          </a:xfrm>
        </p:grpSpPr>
        <mc:AlternateContent xmlns:mc="http://schemas.openxmlformats.org/markup-compatibility/2006" xmlns:p14="http://schemas.microsoft.com/office/powerpoint/2010/main">
          <mc:Choice Requires="p14">
            <p:contentPart p14:bwMode="auto" r:id="rId30">
              <p14:nvContentPartPr>
                <p14:cNvPr id="40" name="Ink 39">
                  <a:extLst>
                    <a:ext uri="{FF2B5EF4-FFF2-40B4-BE49-F238E27FC236}">
                      <a16:creationId xmlns:a16="http://schemas.microsoft.com/office/drawing/2014/main" id="{B8BB0F3A-DD09-468E-B2D1-EE480292BF8B}"/>
                    </a:ext>
                  </a:extLst>
                </p14:cNvPr>
                <p14:cNvContentPartPr/>
                <p14:nvPr/>
              </p14:nvContentPartPr>
              <p14:xfrm>
                <a:off x="3995337" y="3196696"/>
                <a:ext cx="144360" cy="29520"/>
              </p14:xfrm>
            </p:contentPart>
          </mc:Choice>
          <mc:Fallback xmlns="">
            <p:pic>
              <p:nvPicPr>
                <p:cNvPr id="40" name="Ink 39">
                  <a:extLst>
                    <a:ext uri="{FF2B5EF4-FFF2-40B4-BE49-F238E27FC236}">
                      <a16:creationId xmlns:a16="http://schemas.microsoft.com/office/drawing/2014/main" id="{B8BB0F3A-DD09-468E-B2D1-EE480292BF8B}"/>
                    </a:ext>
                  </a:extLst>
                </p:cNvPr>
                <p:cNvPicPr/>
                <p:nvPr/>
              </p:nvPicPr>
              <p:blipFill>
                <a:blip r:embed="rId31"/>
                <a:stretch>
                  <a:fillRect/>
                </a:stretch>
              </p:blipFill>
              <p:spPr>
                <a:xfrm>
                  <a:off x="3977697" y="3178696"/>
                  <a:ext cx="18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1" name="Ink 40">
                  <a:extLst>
                    <a:ext uri="{FF2B5EF4-FFF2-40B4-BE49-F238E27FC236}">
                      <a16:creationId xmlns:a16="http://schemas.microsoft.com/office/drawing/2014/main" id="{515C4140-1188-4963-B572-847844461541}"/>
                    </a:ext>
                  </a:extLst>
                </p14:cNvPr>
                <p14:cNvContentPartPr/>
                <p14:nvPr/>
              </p14:nvContentPartPr>
              <p14:xfrm>
                <a:off x="4050777" y="3270136"/>
                <a:ext cx="87840" cy="9360"/>
              </p14:xfrm>
            </p:contentPart>
          </mc:Choice>
          <mc:Fallback xmlns="">
            <p:pic>
              <p:nvPicPr>
                <p:cNvPr id="41" name="Ink 40">
                  <a:extLst>
                    <a:ext uri="{FF2B5EF4-FFF2-40B4-BE49-F238E27FC236}">
                      <a16:creationId xmlns:a16="http://schemas.microsoft.com/office/drawing/2014/main" id="{515C4140-1188-4963-B572-847844461541}"/>
                    </a:ext>
                  </a:extLst>
                </p:cNvPr>
                <p:cNvPicPr/>
                <p:nvPr/>
              </p:nvPicPr>
              <p:blipFill>
                <a:blip r:embed="rId33"/>
                <a:stretch>
                  <a:fillRect/>
                </a:stretch>
              </p:blipFill>
              <p:spPr>
                <a:xfrm>
                  <a:off x="4032777" y="3252136"/>
                  <a:ext cx="123480" cy="45000"/>
                </a:xfrm>
                <a:prstGeom prst="rect">
                  <a:avLst/>
                </a:prstGeom>
              </p:spPr>
            </p:pic>
          </mc:Fallback>
        </mc:AlternateContent>
      </p:grpSp>
      <p:grpSp>
        <p:nvGrpSpPr>
          <p:cNvPr id="51" name="Group 50">
            <a:extLst>
              <a:ext uri="{FF2B5EF4-FFF2-40B4-BE49-F238E27FC236}">
                <a16:creationId xmlns:a16="http://schemas.microsoft.com/office/drawing/2014/main" id="{7321B89E-6A61-416D-AADE-48713CD0AE41}"/>
              </a:ext>
            </a:extLst>
          </p:cNvPr>
          <p:cNvGrpSpPr/>
          <p:nvPr/>
        </p:nvGrpSpPr>
        <p:grpSpPr>
          <a:xfrm>
            <a:off x="5071178" y="858713"/>
            <a:ext cx="1462680" cy="415080"/>
            <a:chOff x="4430217" y="2916256"/>
            <a:chExt cx="1462680" cy="415080"/>
          </a:xfrm>
        </p:grpSpPr>
        <mc:AlternateContent xmlns:mc="http://schemas.openxmlformats.org/markup-compatibility/2006" xmlns:p14="http://schemas.microsoft.com/office/powerpoint/2010/main">
          <mc:Choice Requires="p14">
            <p:contentPart p14:bwMode="auto" r:id="rId34">
              <p14:nvContentPartPr>
                <p14:cNvPr id="44" name="Ink 43">
                  <a:extLst>
                    <a:ext uri="{FF2B5EF4-FFF2-40B4-BE49-F238E27FC236}">
                      <a16:creationId xmlns:a16="http://schemas.microsoft.com/office/drawing/2014/main" id="{B3F42C35-93EF-4E0F-857B-9D16AB8BBD8B}"/>
                    </a:ext>
                  </a:extLst>
                </p14:cNvPr>
                <p14:cNvContentPartPr/>
                <p14:nvPr/>
              </p14:nvContentPartPr>
              <p14:xfrm>
                <a:off x="4430217" y="2916256"/>
                <a:ext cx="1462320" cy="403200"/>
              </p14:xfrm>
            </p:contentPart>
          </mc:Choice>
          <mc:Fallback xmlns="">
            <p:pic>
              <p:nvPicPr>
                <p:cNvPr id="44" name="Ink 43">
                  <a:extLst>
                    <a:ext uri="{FF2B5EF4-FFF2-40B4-BE49-F238E27FC236}">
                      <a16:creationId xmlns:a16="http://schemas.microsoft.com/office/drawing/2014/main" id="{B3F42C35-93EF-4E0F-857B-9D16AB8BBD8B}"/>
                    </a:ext>
                  </a:extLst>
                </p:cNvPr>
                <p:cNvPicPr/>
                <p:nvPr/>
              </p:nvPicPr>
              <p:blipFill>
                <a:blip r:embed="rId35"/>
                <a:stretch>
                  <a:fillRect/>
                </a:stretch>
              </p:blipFill>
              <p:spPr>
                <a:xfrm>
                  <a:off x="4412577" y="2898256"/>
                  <a:ext cx="1497960" cy="4388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5" name="Ink 44">
                  <a:extLst>
                    <a:ext uri="{FF2B5EF4-FFF2-40B4-BE49-F238E27FC236}">
                      <a16:creationId xmlns:a16="http://schemas.microsoft.com/office/drawing/2014/main" id="{2767070F-4E05-4324-9BA1-B9E07AF573B7}"/>
                    </a:ext>
                  </a:extLst>
                </p14:cNvPr>
                <p14:cNvContentPartPr/>
                <p14:nvPr/>
              </p14:nvContentPartPr>
              <p14:xfrm>
                <a:off x="4752777" y="3100936"/>
                <a:ext cx="135360" cy="230400"/>
              </p14:xfrm>
            </p:contentPart>
          </mc:Choice>
          <mc:Fallback xmlns="">
            <p:pic>
              <p:nvPicPr>
                <p:cNvPr id="45" name="Ink 44">
                  <a:extLst>
                    <a:ext uri="{FF2B5EF4-FFF2-40B4-BE49-F238E27FC236}">
                      <a16:creationId xmlns:a16="http://schemas.microsoft.com/office/drawing/2014/main" id="{2767070F-4E05-4324-9BA1-B9E07AF573B7}"/>
                    </a:ext>
                  </a:extLst>
                </p:cNvPr>
                <p:cNvPicPr/>
                <p:nvPr/>
              </p:nvPicPr>
              <p:blipFill>
                <a:blip r:embed="rId37"/>
                <a:stretch>
                  <a:fillRect/>
                </a:stretch>
              </p:blipFill>
              <p:spPr>
                <a:xfrm>
                  <a:off x="4735137" y="3082936"/>
                  <a:ext cx="1710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6" name="Ink 45">
                  <a:extLst>
                    <a:ext uri="{FF2B5EF4-FFF2-40B4-BE49-F238E27FC236}">
                      <a16:creationId xmlns:a16="http://schemas.microsoft.com/office/drawing/2014/main" id="{D21DE127-A816-458B-B8C4-CD19098BF2DC}"/>
                    </a:ext>
                  </a:extLst>
                </p14:cNvPr>
                <p14:cNvContentPartPr/>
                <p14:nvPr/>
              </p14:nvContentPartPr>
              <p14:xfrm>
                <a:off x="4964817" y="3076096"/>
                <a:ext cx="119520" cy="92160"/>
              </p14:xfrm>
            </p:contentPart>
          </mc:Choice>
          <mc:Fallback xmlns="">
            <p:pic>
              <p:nvPicPr>
                <p:cNvPr id="46" name="Ink 45">
                  <a:extLst>
                    <a:ext uri="{FF2B5EF4-FFF2-40B4-BE49-F238E27FC236}">
                      <a16:creationId xmlns:a16="http://schemas.microsoft.com/office/drawing/2014/main" id="{D21DE127-A816-458B-B8C4-CD19098BF2DC}"/>
                    </a:ext>
                  </a:extLst>
                </p:cNvPr>
                <p:cNvPicPr/>
                <p:nvPr/>
              </p:nvPicPr>
              <p:blipFill>
                <a:blip r:embed="rId39"/>
                <a:stretch>
                  <a:fillRect/>
                </a:stretch>
              </p:blipFill>
              <p:spPr>
                <a:xfrm>
                  <a:off x="4946817" y="3058456"/>
                  <a:ext cx="1551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7" name="Ink 46">
                  <a:extLst>
                    <a:ext uri="{FF2B5EF4-FFF2-40B4-BE49-F238E27FC236}">
                      <a16:creationId xmlns:a16="http://schemas.microsoft.com/office/drawing/2014/main" id="{068B3BB8-F310-4E2E-821D-5D4BD6EB2916}"/>
                    </a:ext>
                  </a:extLst>
                </p14:cNvPr>
                <p14:cNvContentPartPr/>
                <p14:nvPr/>
              </p14:nvContentPartPr>
              <p14:xfrm>
                <a:off x="5202417" y="3219736"/>
                <a:ext cx="155880" cy="21960"/>
              </p14:xfrm>
            </p:contentPart>
          </mc:Choice>
          <mc:Fallback xmlns="">
            <p:pic>
              <p:nvPicPr>
                <p:cNvPr id="47" name="Ink 46">
                  <a:extLst>
                    <a:ext uri="{FF2B5EF4-FFF2-40B4-BE49-F238E27FC236}">
                      <a16:creationId xmlns:a16="http://schemas.microsoft.com/office/drawing/2014/main" id="{068B3BB8-F310-4E2E-821D-5D4BD6EB2916}"/>
                    </a:ext>
                  </a:extLst>
                </p:cNvPr>
                <p:cNvPicPr/>
                <p:nvPr/>
              </p:nvPicPr>
              <p:blipFill>
                <a:blip r:embed="rId41"/>
                <a:stretch>
                  <a:fillRect/>
                </a:stretch>
              </p:blipFill>
              <p:spPr>
                <a:xfrm>
                  <a:off x="5184417" y="3201736"/>
                  <a:ext cx="1915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8" name="Ink 47">
                  <a:extLst>
                    <a:ext uri="{FF2B5EF4-FFF2-40B4-BE49-F238E27FC236}">
                      <a16:creationId xmlns:a16="http://schemas.microsoft.com/office/drawing/2014/main" id="{EA4CC036-52B9-4FF2-9089-0634798BEF4B}"/>
                    </a:ext>
                  </a:extLst>
                </p14:cNvPr>
                <p14:cNvContentPartPr/>
                <p14:nvPr/>
              </p14:nvContentPartPr>
              <p14:xfrm>
                <a:off x="5309337" y="3129016"/>
                <a:ext cx="30240" cy="142560"/>
              </p14:xfrm>
            </p:contentPart>
          </mc:Choice>
          <mc:Fallback xmlns="">
            <p:pic>
              <p:nvPicPr>
                <p:cNvPr id="48" name="Ink 47">
                  <a:extLst>
                    <a:ext uri="{FF2B5EF4-FFF2-40B4-BE49-F238E27FC236}">
                      <a16:creationId xmlns:a16="http://schemas.microsoft.com/office/drawing/2014/main" id="{EA4CC036-52B9-4FF2-9089-0634798BEF4B}"/>
                    </a:ext>
                  </a:extLst>
                </p:cNvPr>
                <p:cNvPicPr/>
                <p:nvPr/>
              </p:nvPicPr>
              <p:blipFill>
                <a:blip r:embed="rId43"/>
                <a:stretch>
                  <a:fillRect/>
                </a:stretch>
              </p:blipFill>
              <p:spPr>
                <a:xfrm>
                  <a:off x="5291337" y="3111016"/>
                  <a:ext cx="658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9" name="Ink 48">
                  <a:extLst>
                    <a:ext uri="{FF2B5EF4-FFF2-40B4-BE49-F238E27FC236}">
                      <a16:creationId xmlns:a16="http://schemas.microsoft.com/office/drawing/2014/main" id="{2D3F8CF0-7B9D-4267-A720-F74CD6D55406}"/>
                    </a:ext>
                  </a:extLst>
                </p14:cNvPr>
                <p14:cNvContentPartPr/>
                <p14:nvPr/>
              </p14:nvContentPartPr>
              <p14:xfrm>
                <a:off x="5522817" y="3107056"/>
                <a:ext cx="150480" cy="175320"/>
              </p14:xfrm>
            </p:contentPart>
          </mc:Choice>
          <mc:Fallback xmlns="">
            <p:pic>
              <p:nvPicPr>
                <p:cNvPr id="49" name="Ink 48">
                  <a:extLst>
                    <a:ext uri="{FF2B5EF4-FFF2-40B4-BE49-F238E27FC236}">
                      <a16:creationId xmlns:a16="http://schemas.microsoft.com/office/drawing/2014/main" id="{2D3F8CF0-7B9D-4267-A720-F74CD6D55406}"/>
                    </a:ext>
                  </a:extLst>
                </p:cNvPr>
                <p:cNvPicPr/>
                <p:nvPr/>
              </p:nvPicPr>
              <p:blipFill>
                <a:blip r:embed="rId45"/>
                <a:stretch>
                  <a:fillRect/>
                </a:stretch>
              </p:blipFill>
              <p:spPr>
                <a:xfrm>
                  <a:off x="5505177" y="3089416"/>
                  <a:ext cx="18612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50" name="Ink 49">
                  <a:extLst>
                    <a:ext uri="{FF2B5EF4-FFF2-40B4-BE49-F238E27FC236}">
                      <a16:creationId xmlns:a16="http://schemas.microsoft.com/office/drawing/2014/main" id="{61B51756-40D6-4015-B1D3-3CD13A90971D}"/>
                    </a:ext>
                  </a:extLst>
                </p14:cNvPr>
                <p14:cNvContentPartPr/>
                <p14:nvPr/>
              </p14:nvContentPartPr>
              <p14:xfrm>
                <a:off x="5758257" y="3056656"/>
                <a:ext cx="134640" cy="100080"/>
              </p14:xfrm>
            </p:contentPart>
          </mc:Choice>
          <mc:Fallback xmlns="">
            <p:pic>
              <p:nvPicPr>
                <p:cNvPr id="50" name="Ink 49">
                  <a:extLst>
                    <a:ext uri="{FF2B5EF4-FFF2-40B4-BE49-F238E27FC236}">
                      <a16:creationId xmlns:a16="http://schemas.microsoft.com/office/drawing/2014/main" id="{61B51756-40D6-4015-B1D3-3CD13A90971D}"/>
                    </a:ext>
                  </a:extLst>
                </p:cNvPr>
                <p:cNvPicPr/>
                <p:nvPr/>
              </p:nvPicPr>
              <p:blipFill>
                <a:blip r:embed="rId47"/>
                <a:stretch>
                  <a:fillRect/>
                </a:stretch>
              </p:blipFill>
              <p:spPr>
                <a:xfrm>
                  <a:off x="5740617" y="3038656"/>
                  <a:ext cx="170280" cy="135720"/>
                </a:xfrm>
                <a:prstGeom prst="rect">
                  <a:avLst/>
                </a:prstGeom>
              </p:spPr>
            </p:pic>
          </mc:Fallback>
        </mc:AlternateContent>
      </p:grpSp>
      <p:grpSp>
        <p:nvGrpSpPr>
          <p:cNvPr id="57" name="Group 56">
            <a:extLst>
              <a:ext uri="{FF2B5EF4-FFF2-40B4-BE49-F238E27FC236}">
                <a16:creationId xmlns:a16="http://schemas.microsoft.com/office/drawing/2014/main" id="{8FE0157B-B911-4589-8BC9-D39E6F11CBC0}"/>
              </a:ext>
            </a:extLst>
          </p:cNvPr>
          <p:cNvGrpSpPr/>
          <p:nvPr/>
        </p:nvGrpSpPr>
        <p:grpSpPr>
          <a:xfrm>
            <a:off x="4004858" y="1707953"/>
            <a:ext cx="266760" cy="159840"/>
            <a:chOff x="3363897" y="3765496"/>
            <a:chExt cx="266760" cy="159840"/>
          </a:xfrm>
        </p:grpSpPr>
        <mc:AlternateContent xmlns:mc="http://schemas.openxmlformats.org/markup-compatibility/2006" xmlns:p14="http://schemas.microsoft.com/office/powerpoint/2010/main">
          <mc:Choice Requires="p14">
            <p:contentPart p14:bwMode="auto" r:id="rId48">
              <p14:nvContentPartPr>
                <p14:cNvPr id="52" name="Ink 51">
                  <a:extLst>
                    <a:ext uri="{FF2B5EF4-FFF2-40B4-BE49-F238E27FC236}">
                      <a16:creationId xmlns:a16="http://schemas.microsoft.com/office/drawing/2014/main" id="{AA36DDF5-A00F-4859-A21F-0A2F46376566}"/>
                    </a:ext>
                  </a:extLst>
                </p14:cNvPr>
                <p14:cNvContentPartPr/>
                <p14:nvPr/>
              </p14:nvContentPartPr>
              <p14:xfrm>
                <a:off x="3363897" y="3765496"/>
                <a:ext cx="134280" cy="159840"/>
              </p14:xfrm>
            </p:contentPart>
          </mc:Choice>
          <mc:Fallback xmlns="">
            <p:pic>
              <p:nvPicPr>
                <p:cNvPr id="52" name="Ink 51">
                  <a:extLst>
                    <a:ext uri="{FF2B5EF4-FFF2-40B4-BE49-F238E27FC236}">
                      <a16:creationId xmlns:a16="http://schemas.microsoft.com/office/drawing/2014/main" id="{AA36DDF5-A00F-4859-A21F-0A2F46376566}"/>
                    </a:ext>
                  </a:extLst>
                </p:cNvPr>
                <p:cNvPicPr/>
                <p:nvPr/>
              </p:nvPicPr>
              <p:blipFill>
                <a:blip r:embed="rId49"/>
                <a:stretch>
                  <a:fillRect/>
                </a:stretch>
              </p:blipFill>
              <p:spPr>
                <a:xfrm>
                  <a:off x="3346257" y="3747496"/>
                  <a:ext cx="1699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53" name="Ink 52">
                  <a:extLst>
                    <a:ext uri="{FF2B5EF4-FFF2-40B4-BE49-F238E27FC236}">
                      <a16:creationId xmlns:a16="http://schemas.microsoft.com/office/drawing/2014/main" id="{515DA55B-239E-4CA2-A5B7-B5FEC6D6E561}"/>
                    </a:ext>
                  </a:extLst>
                </p14:cNvPr>
                <p14:cNvContentPartPr/>
                <p14:nvPr/>
              </p14:nvContentPartPr>
              <p14:xfrm>
                <a:off x="3515457" y="3772696"/>
                <a:ext cx="115200" cy="104760"/>
              </p14:xfrm>
            </p:contentPart>
          </mc:Choice>
          <mc:Fallback xmlns="">
            <p:pic>
              <p:nvPicPr>
                <p:cNvPr id="53" name="Ink 52">
                  <a:extLst>
                    <a:ext uri="{FF2B5EF4-FFF2-40B4-BE49-F238E27FC236}">
                      <a16:creationId xmlns:a16="http://schemas.microsoft.com/office/drawing/2014/main" id="{515DA55B-239E-4CA2-A5B7-B5FEC6D6E561}"/>
                    </a:ext>
                  </a:extLst>
                </p:cNvPr>
                <p:cNvPicPr/>
                <p:nvPr/>
              </p:nvPicPr>
              <p:blipFill>
                <a:blip r:embed="rId51"/>
                <a:stretch>
                  <a:fillRect/>
                </a:stretch>
              </p:blipFill>
              <p:spPr>
                <a:xfrm>
                  <a:off x="3497457" y="3754696"/>
                  <a:ext cx="150840" cy="140400"/>
                </a:xfrm>
                <a:prstGeom prst="rect">
                  <a:avLst/>
                </a:prstGeom>
              </p:spPr>
            </p:pic>
          </mc:Fallback>
        </mc:AlternateContent>
      </p:grpSp>
      <p:grpSp>
        <p:nvGrpSpPr>
          <p:cNvPr id="67" name="Group 66">
            <a:extLst>
              <a:ext uri="{FF2B5EF4-FFF2-40B4-BE49-F238E27FC236}">
                <a16:creationId xmlns:a16="http://schemas.microsoft.com/office/drawing/2014/main" id="{8C99C18D-A06A-4B37-82C2-0E01DA8741D7}"/>
              </a:ext>
            </a:extLst>
          </p:cNvPr>
          <p:cNvGrpSpPr/>
          <p:nvPr/>
        </p:nvGrpSpPr>
        <p:grpSpPr>
          <a:xfrm>
            <a:off x="4601738" y="1485833"/>
            <a:ext cx="1846800" cy="393840"/>
            <a:chOff x="3960777" y="3543376"/>
            <a:chExt cx="1846800" cy="393840"/>
          </a:xfrm>
        </p:grpSpPr>
        <mc:AlternateContent xmlns:mc="http://schemas.openxmlformats.org/markup-compatibility/2006" xmlns:p14="http://schemas.microsoft.com/office/powerpoint/2010/main">
          <mc:Choice Requires="p14">
            <p:contentPart p14:bwMode="auto" r:id="rId52">
              <p14:nvContentPartPr>
                <p14:cNvPr id="54" name="Ink 53">
                  <a:extLst>
                    <a:ext uri="{FF2B5EF4-FFF2-40B4-BE49-F238E27FC236}">
                      <a16:creationId xmlns:a16="http://schemas.microsoft.com/office/drawing/2014/main" id="{BF2AC5C6-C241-4E5B-96BB-1EEF05361B7D}"/>
                    </a:ext>
                  </a:extLst>
                </p14:cNvPr>
                <p14:cNvContentPartPr/>
                <p14:nvPr/>
              </p14:nvContentPartPr>
              <p14:xfrm>
                <a:off x="3960777" y="3790336"/>
                <a:ext cx="138240" cy="16920"/>
              </p14:xfrm>
            </p:contentPart>
          </mc:Choice>
          <mc:Fallback xmlns="">
            <p:pic>
              <p:nvPicPr>
                <p:cNvPr id="54" name="Ink 53">
                  <a:extLst>
                    <a:ext uri="{FF2B5EF4-FFF2-40B4-BE49-F238E27FC236}">
                      <a16:creationId xmlns:a16="http://schemas.microsoft.com/office/drawing/2014/main" id="{BF2AC5C6-C241-4E5B-96BB-1EEF05361B7D}"/>
                    </a:ext>
                  </a:extLst>
                </p:cNvPr>
                <p:cNvPicPr/>
                <p:nvPr/>
              </p:nvPicPr>
              <p:blipFill>
                <a:blip r:embed="rId53"/>
                <a:stretch>
                  <a:fillRect/>
                </a:stretch>
              </p:blipFill>
              <p:spPr>
                <a:xfrm>
                  <a:off x="3942777" y="3772336"/>
                  <a:ext cx="1738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5" name="Ink 54">
                  <a:extLst>
                    <a:ext uri="{FF2B5EF4-FFF2-40B4-BE49-F238E27FC236}">
                      <a16:creationId xmlns:a16="http://schemas.microsoft.com/office/drawing/2014/main" id="{A848F003-43B4-4FC2-AEAA-8908DE43D0C9}"/>
                    </a:ext>
                  </a:extLst>
                </p14:cNvPr>
                <p14:cNvContentPartPr/>
                <p14:nvPr/>
              </p14:nvContentPartPr>
              <p14:xfrm>
                <a:off x="4021977" y="3872416"/>
                <a:ext cx="63720" cy="13680"/>
              </p14:xfrm>
            </p:contentPart>
          </mc:Choice>
          <mc:Fallback xmlns="">
            <p:pic>
              <p:nvPicPr>
                <p:cNvPr id="55" name="Ink 54">
                  <a:extLst>
                    <a:ext uri="{FF2B5EF4-FFF2-40B4-BE49-F238E27FC236}">
                      <a16:creationId xmlns:a16="http://schemas.microsoft.com/office/drawing/2014/main" id="{A848F003-43B4-4FC2-AEAA-8908DE43D0C9}"/>
                    </a:ext>
                  </a:extLst>
                </p:cNvPr>
                <p:cNvPicPr/>
                <p:nvPr/>
              </p:nvPicPr>
              <p:blipFill>
                <a:blip r:embed="rId55"/>
                <a:stretch>
                  <a:fillRect/>
                </a:stretch>
              </p:blipFill>
              <p:spPr>
                <a:xfrm>
                  <a:off x="4003977" y="3854416"/>
                  <a:ext cx="9936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8" name="Ink 57">
                  <a:extLst>
                    <a:ext uri="{FF2B5EF4-FFF2-40B4-BE49-F238E27FC236}">
                      <a16:creationId xmlns:a16="http://schemas.microsoft.com/office/drawing/2014/main" id="{2048AE48-A87B-4F18-B608-9AE1C85153A4}"/>
                    </a:ext>
                  </a:extLst>
                </p14:cNvPr>
                <p14:cNvContentPartPr/>
                <p14:nvPr/>
              </p14:nvContentPartPr>
              <p14:xfrm>
                <a:off x="4313217" y="3543376"/>
                <a:ext cx="1494360" cy="347040"/>
              </p14:xfrm>
            </p:contentPart>
          </mc:Choice>
          <mc:Fallback xmlns="">
            <p:pic>
              <p:nvPicPr>
                <p:cNvPr id="58" name="Ink 57">
                  <a:extLst>
                    <a:ext uri="{FF2B5EF4-FFF2-40B4-BE49-F238E27FC236}">
                      <a16:creationId xmlns:a16="http://schemas.microsoft.com/office/drawing/2014/main" id="{2048AE48-A87B-4F18-B608-9AE1C85153A4}"/>
                    </a:ext>
                  </a:extLst>
                </p:cNvPr>
                <p:cNvPicPr/>
                <p:nvPr/>
              </p:nvPicPr>
              <p:blipFill>
                <a:blip r:embed="rId57"/>
                <a:stretch>
                  <a:fillRect/>
                </a:stretch>
              </p:blipFill>
              <p:spPr>
                <a:xfrm>
                  <a:off x="4295217" y="3525376"/>
                  <a:ext cx="153000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0" name="Ink 59">
                  <a:extLst>
                    <a:ext uri="{FF2B5EF4-FFF2-40B4-BE49-F238E27FC236}">
                      <a16:creationId xmlns:a16="http://schemas.microsoft.com/office/drawing/2014/main" id="{2A407066-A595-4D5D-B5F5-D673288FABF1}"/>
                    </a:ext>
                  </a:extLst>
                </p14:cNvPr>
                <p14:cNvContentPartPr/>
                <p14:nvPr/>
              </p14:nvContentPartPr>
              <p14:xfrm>
                <a:off x="4613817" y="3693136"/>
                <a:ext cx="118800" cy="181440"/>
              </p14:xfrm>
            </p:contentPart>
          </mc:Choice>
          <mc:Fallback xmlns="">
            <p:pic>
              <p:nvPicPr>
                <p:cNvPr id="60" name="Ink 59">
                  <a:extLst>
                    <a:ext uri="{FF2B5EF4-FFF2-40B4-BE49-F238E27FC236}">
                      <a16:creationId xmlns:a16="http://schemas.microsoft.com/office/drawing/2014/main" id="{2A407066-A595-4D5D-B5F5-D673288FABF1}"/>
                    </a:ext>
                  </a:extLst>
                </p:cNvPr>
                <p:cNvPicPr/>
                <p:nvPr/>
              </p:nvPicPr>
              <p:blipFill>
                <a:blip r:embed="rId59"/>
                <a:stretch>
                  <a:fillRect/>
                </a:stretch>
              </p:blipFill>
              <p:spPr>
                <a:xfrm>
                  <a:off x="4595817" y="3675496"/>
                  <a:ext cx="15444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1" name="Ink 60">
                  <a:extLst>
                    <a:ext uri="{FF2B5EF4-FFF2-40B4-BE49-F238E27FC236}">
                      <a16:creationId xmlns:a16="http://schemas.microsoft.com/office/drawing/2014/main" id="{2F4B0D70-8897-4A97-9414-C52FFD3FEFF6}"/>
                    </a:ext>
                  </a:extLst>
                </p14:cNvPr>
                <p14:cNvContentPartPr/>
                <p14:nvPr/>
              </p14:nvContentPartPr>
              <p14:xfrm>
                <a:off x="4840617" y="3688456"/>
                <a:ext cx="141840" cy="191160"/>
              </p14:xfrm>
            </p:contentPart>
          </mc:Choice>
          <mc:Fallback xmlns="">
            <p:pic>
              <p:nvPicPr>
                <p:cNvPr id="61" name="Ink 60">
                  <a:extLst>
                    <a:ext uri="{FF2B5EF4-FFF2-40B4-BE49-F238E27FC236}">
                      <a16:creationId xmlns:a16="http://schemas.microsoft.com/office/drawing/2014/main" id="{2F4B0D70-8897-4A97-9414-C52FFD3FEFF6}"/>
                    </a:ext>
                  </a:extLst>
                </p:cNvPr>
                <p:cNvPicPr/>
                <p:nvPr/>
              </p:nvPicPr>
              <p:blipFill>
                <a:blip r:embed="rId61"/>
                <a:stretch>
                  <a:fillRect/>
                </a:stretch>
              </p:blipFill>
              <p:spPr>
                <a:xfrm>
                  <a:off x="4822617" y="3670456"/>
                  <a:ext cx="17748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2" name="Ink 61">
                  <a:extLst>
                    <a:ext uri="{FF2B5EF4-FFF2-40B4-BE49-F238E27FC236}">
                      <a16:creationId xmlns:a16="http://schemas.microsoft.com/office/drawing/2014/main" id="{A9154534-8C9B-46ED-A0FF-B45495B41A9B}"/>
                    </a:ext>
                  </a:extLst>
                </p14:cNvPr>
                <p14:cNvContentPartPr/>
                <p14:nvPr/>
              </p14:nvContentPartPr>
              <p14:xfrm>
                <a:off x="5138697" y="3790696"/>
                <a:ext cx="119160" cy="18720"/>
              </p14:xfrm>
            </p:contentPart>
          </mc:Choice>
          <mc:Fallback xmlns="">
            <p:pic>
              <p:nvPicPr>
                <p:cNvPr id="62" name="Ink 61">
                  <a:extLst>
                    <a:ext uri="{FF2B5EF4-FFF2-40B4-BE49-F238E27FC236}">
                      <a16:creationId xmlns:a16="http://schemas.microsoft.com/office/drawing/2014/main" id="{A9154534-8C9B-46ED-A0FF-B45495B41A9B}"/>
                    </a:ext>
                  </a:extLst>
                </p:cNvPr>
                <p:cNvPicPr/>
                <p:nvPr/>
              </p:nvPicPr>
              <p:blipFill>
                <a:blip r:embed="rId63"/>
                <a:stretch>
                  <a:fillRect/>
                </a:stretch>
              </p:blipFill>
              <p:spPr>
                <a:xfrm>
                  <a:off x="5121057" y="3773056"/>
                  <a:ext cx="1548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63" name="Ink 62">
                  <a:extLst>
                    <a:ext uri="{FF2B5EF4-FFF2-40B4-BE49-F238E27FC236}">
                      <a16:creationId xmlns:a16="http://schemas.microsoft.com/office/drawing/2014/main" id="{058FCFDF-B837-474F-B7B4-2C832E25093C}"/>
                    </a:ext>
                  </a:extLst>
                </p14:cNvPr>
                <p14:cNvContentPartPr/>
                <p14:nvPr/>
              </p14:nvContentPartPr>
              <p14:xfrm>
                <a:off x="5198817" y="3692056"/>
                <a:ext cx="16920" cy="185400"/>
              </p14:xfrm>
            </p:contentPart>
          </mc:Choice>
          <mc:Fallback xmlns="">
            <p:pic>
              <p:nvPicPr>
                <p:cNvPr id="63" name="Ink 62">
                  <a:extLst>
                    <a:ext uri="{FF2B5EF4-FFF2-40B4-BE49-F238E27FC236}">
                      <a16:creationId xmlns:a16="http://schemas.microsoft.com/office/drawing/2014/main" id="{058FCFDF-B837-474F-B7B4-2C832E25093C}"/>
                    </a:ext>
                  </a:extLst>
                </p:cNvPr>
                <p:cNvPicPr/>
                <p:nvPr/>
              </p:nvPicPr>
              <p:blipFill>
                <a:blip r:embed="rId65"/>
                <a:stretch>
                  <a:fillRect/>
                </a:stretch>
              </p:blipFill>
              <p:spPr>
                <a:xfrm>
                  <a:off x="5180817" y="3674416"/>
                  <a:ext cx="5256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4" name="Ink 63">
                  <a:extLst>
                    <a:ext uri="{FF2B5EF4-FFF2-40B4-BE49-F238E27FC236}">
                      <a16:creationId xmlns:a16="http://schemas.microsoft.com/office/drawing/2014/main" id="{F0D23384-8F83-4013-BFFE-72CA26682CDA}"/>
                    </a:ext>
                  </a:extLst>
                </p14:cNvPr>
                <p14:cNvContentPartPr/>
                <p14:nvPr/>
              </p14:nvContentPartPr>
              <p14:xfrm>
                <a:off x="5424537" y="3695296"/>
                <a:ext cx="119880" cy="180000"/>
              </p14:xfrm>
            </p:contentPart>
          </mc:Choice>
          <mc:Fallback xmlns="">
            <p:pic>
              <p:nvPicPr>
                <p:cNvPr id="64" name="Ink 63">
                  <a:extLst>
                    <a:ext uri="{FF2B5EF4-FFF2-40B4-BE49-F238E27FC236}">
                      <a16:creationId xmlns:a16="http://schemas.microsoft.com/office/drawing/2014/main" id="{F0D23384-8F83-4013-BFFE-72CA26682CDA}"/>
                    </a:ext>
                  </a:extLst>
                </p:cNvPr>
                <p:cNvPicPr/>
                <p:nvPr/>
              </p:nvPicPr>
              <p:blipFill>
                <a:blip r:embed="rId67"/>
                <a:stretch>
                  <a:fillRect/>
                </a:stretch>
              </p:blipFill>
              <p:spPr>
                <a:xfrm>
                  <a:off x="5406537" y="3677656"/>
                  <a:ext cx="15552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5" name="Ink 64">
                  <a:extLst>
                    <a:ext uri="{FF2B5EF4-FFF2-40B4-BE49-F238E27FC236}">
                      <a16:creationId xmlns:a16="http://schemas.microsoft.com/office/drawing/2014/main" id="{D8EF781B-2678-482B-966E-15FB8DC2BFDE}"/>
                    </a:ext>
                  </a:extLst>
                </p14:cNvPr>
                <p14:cNvContentPartPr/>
                <p14:nvPr/>
              </p14:nvContentPartPr>
              <p14:xfrm>
                <a:off x="5631897" y="3720136"/>
                <a:ext cx="159120" cy="100800"/>
              </p14:xfrm>
            </p:contentPart>
          </mc:Choice>
          <mc:Fallback xmlns="">
            <p:pic>
              <p:nvPicPr>
                <p:cNvPr id="65" name="Ink 64">
                  <a:extLst>
                    <a:ext uri="{FF2B5EF4-FFF2-40B4-BE49-F238E27FC236}">
                      <a16:creationId xmlns:a16="http://schemas.microsoft.com/office/drawing/2014/main" id="{D8EF781B-2678-482B-966E-15FB8DC2BFDE}"/>
                    </a:ext>
                  </a:extLst>
                </p:cNvPr>
                <p:cNvPicPr/>
                <p:nvPr/>
              </p:nvPicPr>
              <p:blipFill>
                <a:blip r:embed="rId69"/>
                <a:stretch>
                  <a:fillRect/>
                </a:stretch>
              </p:blipFill>
              <p:spPr>
                <a:xfrm>
                  <a:off x="5614257" y="3702136"/>
                  <a:ext cx="19476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66" name="Ink 65">
                  <a:extLst>
                    <a:ext uri="{FF2B5EF4-FFF2-40B4-BE49-F238E27FC236}">
                      <a16:creationId xmlns:a16="http://schemas.microsoft.com/office/drawing/2014/main" id="{751449A0-B7D3-480B-93FD-E0941A14B002}"/>
                    </a:ext>
                  </a:extLst>
                </p14:cNvPr>
                <p14:cNvContentPartPr/>
                <p14:nvPr/>
              </p14:nvContentPartPr>
              <p14:xfrm>
                <a:off x="5701017" y="3753976"/>
                <a:ext cx="53280" cy="183240"/>
              </p14:xfrm>
            </p:contentPart>
          </mc:Choice>
          <mc:Fallback xmlns="">
            <p:pic>
              <p:nvPicPr>
                <p:cNvPr id="66" name="Ink 65">
                  <a:extLst>
                    <a:ext uri="{FF2B5EF4-FFF2-40B4-BE49-F238E27FC236}">
                      <a16:creationId xmlns:a16="http://schemas.microsoft.com/office/drawing/2014/main" id="{751449A0-B7D3-480B-93FD-E0941A14B002}"/>
                    </a:ext>
                  </a:extLst>
                </p:cNvPr>
                <p:cNvPicPr/>
                <p:nvPr/>
              </p:nvPicPr>
              <p:blipFill>
                <a:blip r:embed="rId71"/>
                <a:stretch>
                  <a:fillRect/>
                </a:stretch>
              </p:blipFill>
              <p:spPr>
                <a:xfrm>
                  <a:off x="5683377" y="3736336"/>
                  <a:ext cx="88920" cy="218880"/>
                </a:xfrm>
                <a:prstGeom prst="rect">
                  <a:avLst/>
                </a:prstGeom>
              </p:spPr>
            </p:pic>
          </mc:Fallback>
        </mc:AlternateContent>
      </p:grpSp>
      <p:cxnSp>
        <p:nvCxnSpPr>
          <p:cNvPr id="78" name="Straight Connector 77">
            <a:extLst>
              <a:ext uri="{FF2B5EF4-FFF2-40B4-BE49-F238E27FC236}">
                <a16:creationId xmlns:a16="http://schemas.microsoft.com/office/drawing/2014/main" id="{930D6588-1264-4389-98D2-1767E60C4D66}"/>
              </a:ext>
            </a:extLst>
          </p:cNvPr>
          <p:cNvCxnSpPr/>
          <p:nvPr/>
        </p:nvCxnSpPr>
        <p:spPr>
          <a:xfrm>
            <a:off x="413633" y="2817837"/>
            <a:ext cx="8152688"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CF2327B6-8D4F-4CDC-8A59-5B5C90C2F155}"/>
              </a:ext>
            </a:extLst>
          </p:cNvPr>
          <p:cNvGrpSpPr/>
          <p:nvPr/>
        </p:nvGrpSpPr>
        <p:grpSpPr>
          <a:xfrm>
            <a:off x="3847648" y="3091322"/>
            <a:ext cx="601560" cy="351000"/>
            <a:chOff x="4349577" y="3429256"/>
            <a:chExt cx="601560" cy="351000"/>
          </a:xfrm>
        </p:grpSpPr>
        <mc:AlternateContent xmlns:mc="http://schemas.openxmlformats.org/markup-compatibility/2006" xmlns:p14="http://schemas.microsoft.com/office/powerpoint/2010/main">
          <mc:Choice Requires="p14">
            <p:contentPart p14:bwMode="auto" r:id="rId72">
              <p14:nvContentPartPr>
                <p14:cNvPr id="79" name="Ink 78">
                  <a:extLst>
                    <a:ext uri="{FF2B5EF4-FFF2-40B4-BE49-F238E27FC236}">
                      <a16:creationId xmlns:a16="http://schemas.microsoft.com/office/drawing/2014/main" id="{D9DCBDFC-B0BD-4A56-8523-C86265719C2B}"/>
                    </a:ext>
                  </a:extLst>
                </p14:cNvPr>
                <p14:cNvContentPartPr/>
                <p14:nvPr/>
              </p14:nvContentPartPr>
              <p14:xfrm>
                <a:off x="4349577" y="3503416"/>
                <a:ext cx="57240" cy="258840"/>
              </p14:xfrm>
            </p:contentPart>
          </mc:Choice>
          <mc:Fallback xmlns="">
            <p:pic>
              <p:nvPicPr>
                <p:cNvPr id="79" name="Ink 78">
                  <a:extLst>
                    <a:ext uri="{FF2B5EF4-FFF2-40B4-BE49-F238E27FC236}">
                      <a16:creationId xmlns:a16="http://schemas.microsoft.com/office/drawing/2014/main" id="{D9DCBDFC-B0BD-4A56-8523-C86265719C2B}"/>
                    </a:ext>
                  </a:extLst>
                </p:cNvPr>
                <p:cNvPicPr/>
                <p:nvPr/>
              </p:nvPicPr>
              <p:blipFill>
                <a:blip r:embed="rId73"/>
                <a:stretch>
                  <a:fillRect/>
                </a:stretch>
              </p:blipFill>
              <p:spPr>
                <a:xfrm>
                  <a:off x="4331937" y="3485416"/>
                  <a:ext cx="9288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0" name="Ink 79">
                  <a:extLst>
                    <a:ext uri="{FF2B5EF4-FFF2-40B4-BE49-F238E27FC236}">
                      <a16:creationId xmlns:a16="http://schemas.microsoft.com/office/drawing/2014/main" id="{A9232A74-346D-4B71-AE43-C03D2EBCC21D}"/>
                    </a:ext>
                  </a:extLst>
                </p14:cNvPr>
                <p14:cNvContentPartPr/>
                <p14:nvPr/>
              </p14:nvContentPartPr>
              <p14:xfrm>
                <a:off x="4547217" y="3496576"/>
                <a:ext cx="183600" cy="283680"/>
              </p14:xfrm>
            </p:contentPart>
          </mc:Choice>
          <mc:Fallback xmlns="">
            <p:pic>
              <p:nvPicPr>
                <p:cNvPr id="80" name="Ink 79">
                  <a:extLst>
                    <a:ext uri="{FF2B5EF4-FFF2-40B4-BE49-F238E27FC236}">
                      <a16:creationId xmlns:a16="http://schemas.microsoft.com/office/drawing/2014/main" id="{A9232A74-346D-4B71-AE43-C03D2EBCC21D}"/>
                    </a:ext>
                  </a:extLst>
                </p:cNvPr>
                <p:cNvPicPr/>
                <p:nvPr/>
              </p:nvPicPr>
              <p:blipFill>
                <a:blip r:embed="rId75"/>
                <a:stretch>
                  <a:fillRect/>
                </a:stretch>
              </p:blipFill>
              <p:spPr>
                <a:xfrm>
                  <a:off x="4529217" y="3478576"/>
                  <a:ext cx="219240" cy="3193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82" name="Ink 81">
                  <a:extLst>
                    <a:ext uri="{FF2B5EF4-FFF2-40B4-BE49-F238E27FC236}">
                      <a16:creationId xmlns:a16="http://schemas.microsoft.com/office/drawing/2014/main" id="{40CA135B-473A-4C14-9637-8F8E0B6324F9}"/>
                    </a:ext>
                  </a:extLst>
                </p14:cNvPr>
                <p14:cNvContentPartPr/>
                <p14:nvPr/>
              </p14:nvContentPartPr>
              <p14:xfrm>
                <a:off x="4801377" y="3429256"/>
                <a:ext cx="149760" cy="131400"/>
              </p14:xfrm>
            </p:contentPart>
          </mc:Choice>
          <mc:Fallback xmlns="">
            <p:pic>
              <p:nvPicPr>
                <p:cNvPr id="82" name="Ink 81">
                  <a:extLst>
                    <a:ext uri="{FF2B5EF4-FFF2-40B4-BE49-F238E27FC236}">
                      <a16:creationId xmlns:a16="http://schemas.microsoft.com/office/drawing/2014/main" id="{40CA135B-473A-4C14-9637-8F8E0B6324F9}"/>
                    </a:ext>
                  </a:extLst>
                </p:cNvPr>
                <p:cNvPicPr/>
                <p:nvPr/>
              </p:nvPicPr>
              <p:blipFill>
                <a:blip r:embed="rId77"/>
                <a:stretch>
                  <a:fillRect/>
                </a:stretch>
              </p:blipFill>
              <p:spPr>
                <a:xfrm>
                  <a:off x="4783377" y="3411256"/>
                  <a:ext cx="185400" cy="167040"/>
                </a:xfrm>
                <a:prstGeom prst="rect">
                  <a:avLst/>
                </a:prstGeom>
              </p:spPr>
            </p:pic>
          </mc:Fallback>
        </mc:AlternateContent>
      </p:grpSp>
      <p:grpSp>
        <p:nvGrpSpPr>
          <p:cNvPr id="85" name="Group 84">
            <a:extLst>
              <a:ext uri="{FF2B5EF4-FFF2-40B4-BE49-F238E27FC236}">
                <a16:creationId xmlns:a16="http://schemas.microsoft.com/office/drawing/2014/main" id="{D6A4C6D7-D054-485D-AC7F-6BBAF8792364}"/>
              </a:ext>
            </a:extLst>
          </p:cNvPr>
          <p:cNvGrpSpPr/>
          <p:nvPr/>
        </p:nvGrpSpPr>
        <p:grpSpPr>
          <a:xfrm>
            <a:off x="4678168" y="3269522"/>
            <a:ext cx="180720" cy="90360"/>
            <a:chOff x="5180097" y="3607456"/>
            <a:chExt cx="180720" cy="90360"/>
          </a:xfrm>
        </p:grpSpPr>
        <mc:AlternateContent xmlns:mc="http://schemas.openxmlformats.org/markup-compatibility/2006" xmlns:p14="http://schemas.microsoft.com/office/powerpoint/2010/main">
          <mc:Choice Requires="p14">
            <p:contentPart p14:bwMode="auto" r:id="rId78">
              <p14:nvContentPartPr>
                <p14:cNvPr id="83" name="Ink 82">
                  <a:extLst>
                    <a:ext uri="{FF2B5EF4-FFF2-40B4-BE49-F238E27FC236}">
                      <a16:creationId xmlns:a16="http://schemas.microsoft.com/office/drawing/2014/main" id="{767F4392-889C-4947-8FE4-F9F0F7BD1FA7}"/>
                    </a:ext>
                  </a:extLst>
                </p14:cNvPr>
                <p14:cNvContentPartPr/>
                <p14:nvPr/>
              </p14:nvContentPartPr>
              <p14:xfrm>
                <a:off x="5180097" y="3607456"/>
                <a:ext cx="180720" cy="23760"/>
              </p14:xfrm>
            </p:contentPart>
          </mc:Choice>
          <mc:Fallback xmlns="">
            <p:pic>
              <p:nvPicPr>
                <p:cNvPr id="83" name="Ink 82">
                  <a:extLst>
                    <a:ext uri="{FF2B5EF4-FFF2-40B4-BE49-F238E27FC236}">
                      <a16:creationId xmlns:a16="http://schemas.microsoft.com/office/drawing/2014/main" id="{767F4392-889C-4947-8FE4-F9F0F7BD1FA7}"/>
                    </a:ext>
                  </a:extLst>
                </p:cNvPr>
                <p:cNvPicPr/>
                <p:nvPr/>
              </p:nvPicPr>
              <p:blipFill>
                <a:blip r:embed="rId79"/>
                <a:stretch>
                  <a:fillRect/>
                </a:stretch>
              </p:blipFill>
              <p:spPr>
                <a:xfrm>
                  <a:off x="5162457" y="3589816"/>
                  <a:ext cx="2163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84" name="Ink 83">
                  <a:extLst>
                    <a:ext uri="{FF2B5EF4-FFF2-40B4-BE49-F238E27FC236}">
                      <a16:creationId xmlns:a16="http://schemas.microsoft.com/office/drawing/2014/main" id="{7784528F-AE6A-4C20-B31B-250E2534A55C}"/>
                    </a:ext>
                  </a:extLst>
                </p14:cNvPr>
                <p14:cNvContentPartPr/>
                <p14:nvPr/>
              </p14:nvContentPartPr>
              <p14:xfrm>
                <a:off x="5244177" y="3692416"/>
                <a:ext cx="115920" cy="5400"/>
              </p14:xfrm>
            </p:contentPart>
          </mc:Choice>
          <mc:Fallback xmlns="">
            <p:pic>
              <p:nvPicPr>
                <p:cNvPr id="84" name="Ink 83">
                  <a:extLst>
                    <a:ext uri="{FF2B5EF4-FFF2-40B4-BE49-F238E27FC236}">
                      <a16:creationId xmlns:a16="http://schemas.microsoft.com/office/drawing/2014/main" id="{7784528F-AE6A-4C20-B31B-250E2534A55C}"/>
                    </a:ext>
                  </a:extLst>
                </p:cNvPr>
                <p:cNvPicPr/>
                <p:nvPr/>
              </p:nvPicPr>
              <p:blipFill>
                <a:blip r:embed="rId81"/>
                <a:stretch>
                  <a:fillRect/>
                </a:stretch>
              </p:blipFill>
              <p:spPr>
                <a:xfrm>
                  <a:off x="5226177" y="3674776"/>
                  <a:ext cx="151560" cy="41040"/>
                </a:xfrm>
                <a:prstGeom prst="rect">
                  <a:avLst/>
                </a:prstGeom>
              </p:spPr>
            </p:pic>
          </mc:Fallback>
        </mc:AlternateContent>
      </p:grpSp>
      <p:grpSp>
        <p:nvGrpSpPr>
          <p:cNvPr id="94" name="Group 93">
            <a:extLst>
              <a:ext uri="{FF2B5EF4-FFF2-40B4-BE49-F238E27FC236}">
                <a16:creationId xmlns:a16="http://schemas.microsoft.com/office/drawing/2014/main" id="{FD9E00C7-F986-4992-80FE-2E128AB91A3B}"/>
              </a:ext>
            </a:extLst>
          </p:cNvPr>
          <p:cNvGrpSpPr/>
          <p:nvPr/>
        </p:nvGrpSpPr>
        <p:grpSpPr>
          <a:xfrm>
            <a:off x="5244088" y="3090602"/>
            <a:ext cx="1352160" cy="431280"/>
            <a:chOff x="5746017" y="3428536"/>
            <a:chExt cx="1352160" cy="431280"/>
          </a:xfrm>
        </p:grpSpPr>
        <mc:AlternateContent xmlns:mc="http://schemas.openxmlformats.org/markup-compatibility/2006" xmlns:p14="http://schemas.microsoft.com/office/powerpoint/2010/main">
          <mc:Choice Requires="p14">
            <p:contentPart p14:bwMode="auto" r:id="rId82">
              <p14:nvContentPartPr>
                <p14:cNvPr id="87" name="Ink 86">
                  <a:extLst>
                    <a:ext uri="{FF2B5EF4-FFF2-40B4-BE49-F238E27FC236}">
                      <a16:creationId xmlns:a16="http://schemas.microsoft.com/office/drawing/2014/main" id="{DED58429-C3FD-45D2-8F50-C218C8614B25}"/>
                    </a:ext>
                  </a:extLst>
                </p14:cNvPr>
                <p14:cNvContentPartPr/>
                <p14:nvPr/>
              </p14:nvContentPartPr>
              <p14:xfrm>
                <a:off x="5746017" y="3535456"/>
                <a:ext cx="177480" cy="206640"/>
              </p14:xfrm>
            </p:contentPart>
          </mc:Choice>
          <mc:Fallback xmlns="">
            <p:pic>
              <p:nvPicPr>
                <p:cNvPr id="87" name="Ink 86">
                  <a:extLst>
                    <a:ext uri="{FF2B5EF4-FFF2-40B4-BE49-F238E27FC236}">
                      <a16:creationId xmlns:a16="http://schemas.microsoft.com/office/drawing/2014/main" id="{DED58429-C3FD-45D2-8F50-C218C8614B25}"/>
                    </a:ext>
                  </a:extLst>
                </p:cNvPr>
                <p:cNvPicPr/>
                <p:nvPr/>
              </p:nvPicPr>
              <p:blipFill>
                <a:blip r:embed="rId83"/>
                <a:stretch>
                  <a:fillRect/>
                </a:stretch>
              </p:blipFill>
              <p:spPr>
                <a:xfrm>
                  <a:off x="5728377" y="3517816"/>
                  <a:ext cx="21312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88" name="Ink 87">
                  <a:extLst>
                    <a:ext uri="{FF2B5EF4-FFF2-40B4-BE49-F238E27FC236}">
                      <a16:creationId xmlns:a16="http://schemas.microsoft.com/office/drawing/2014/main" id="{A40DA709-CADE-489B-9080-DAD4A5B20BD8}"/>
                    </a:ext>
                  </a:extLst>
                </p14:cNvPr>
                <p14:cNvContentPartPr/>
                <p14:nvPr/>
              </p14:nvContentPartPr>
              <p14:xfrm>
                <a:off x="5788137" y="3538336"/>
                <a:ext cx="118440" cy="31680"/>
              </p14:xfrm>
            </p:contentPart>
          </mc:Choice>
          <mc:Fallback xmlns="">
            <p:pic>
              <p:nvPicPr>
                <p:cNvPr id="88" name="Ink 87">
                  <a:extLst>
                    <a:ext uri="{FF2B5EF4-FFF2-40B4-BE49-F238E27FC236}">
                      <a16:creationId xmlns:a16="http://schemas.microsoft.com/office/drawing/2014/main" id="{A40DA709-CADE-489B-9080-DAD4A5B20BD8}"/>
                    </a:ext>
                  </a:extLst>
                </p:cNvPr>
                <p:cNvPicPr/>
                <p:nvPr/>
              </p:nvPicPr>
              <p:blipFill>
                <a:blip r:embed="rId85"/>
                <a:stretch>
                  <a:fillRect/>
                </a:stretch>
              </p:blipFill>
              <p:spPr>
                <a:xfrm>
                  <a:off x="5770497" y="3520696"/>
                  <a:ext cx="154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89" name="Ink 88">
                  <a:extLst>
                    <a:ext uri="{FF2B5EF4-FFF2-40B4-BE49-F238E27FC236}">
                      <a16:creationId xmlns:a16="http://schemas.microsoft.com/office/drawing/2014/main" id="{4427D659-B600-4849-BA37-61BAFB04E44E}"/>
                    </a:ext>
                  </a:extLst>
                </p14:cNvPr>
                <p14:cNvContentPartPr/>
                <p14:nvPr/>
              </p14:nvContentPartPr>
              <p14:xfrm>
                <a:off x="6008817" y="3429616"/>
                <a:ext cx="159120" cy="110160"/>
              </p14:xfrm>
            </p:contentPart>
          </mc:Choice>
          <mc:Fallback xmlns="">
            <p:pic>
              <p:nvPicPr>
                <p:cNvPr id="89" name="Ink 88">
                  <a:extLst>
                    <a:ext uri="{FF2B5EF4-FFF2-40B4-BE49-F238E27FC236}">
                      <a16:creationId xmlns:a16="http://schemas.microsoft.com/office/drawing/2014/main" id="{4427D659-B600-4849-BA37-61BAFB04E44E}"/>
                    </a:ext>
                  </a:extLst>
                </p:cNvPr>
                <p:cNvPicPr/>
                <p:nvPr/>
              </p:nvPicPr>
              <p:blipFill>
                <a:blip r:embed="rId87"/>
                <a:stretch>
                  <a:fillRect/>
                </a:stretch>
              </p:blipFill>
              <p:spPr>
                <a:xfrm>
                  <a:off x="5990817" y="3411616"/>
                  <a:ext cx="19476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0" name="Ink 89">
                  <a:extLst>
                    <a:ext uri="{FF2B5EF4-FFF2-40B4-BE49-F238E27FC236}">
                      <a16:creationId xmlns:a16="http://schemas.microsoft.com/office/drawing/2014/main" id="{5C8DBC9E-4EC1-43B8-B9E6-E75F2ADA3FE6}"/>
                    </a:ext>
                  </a:extLst>
                </p14:cNvPr>
                <p14:cNvContentPartPr/>
                <p14:nvPr/>
              </p14:nvContentPartPr>
              <p14:xfrm>
                <a:off x="6322017" y="3617536"/>
                <a:ext cx="155520" cy="18360"/>
              </p14:xfrm>
            </p:contentPart>
          </mc:Choice>
          <mc:Fallback xmlns="">
            <p:pic>
              <p:nvPicPr>
                <p:cNvPr id="90" name="Ink 89">
                  <a:extLst>
                    <a:ext uri="{FF2B5EF4-FFF2-40B4-BE49-F238E27FC236}">
                      <a16:creationId xmlns:a16="http://schemas.microsoft.com/office/drawing/2014/main" id="{5C8DBC9E-4EC1-43B8-B9E6-E75F2ADA3FE6}"/>
                    </a:ext>
                  </a:extLst>
                </p:cNvPr>
                <p:cNvPicPr/>
                <p:nvPr/>
              </p:nvPicPr>
              <p:blipFill>
                <a:blip r:embed="rId89"/>
                <a:stretch>
                  <a:fillRect/>
                </a:stretch>
              </p:blipFill>
              <p:spPr>
                <a:xfrm>
                  <a:off x="6304017" y="3599536"/>
                  <a:ext cx="1911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1" name="Ink 90">
                  <a:extLst>
                    <a:ext uri="{FF2B5EF4-FFF2-40B4-BE49-F238E27FC236}">
                      <a16:creationId xmlns:a16="http://schemas.microsoft.com/office/drawing/2014/main" id="{C7107D17-70F1-4FC4-80D0-26E16733EF5E}"/>
                    </a:ext>
                  </a:extLst>
                </p14:cNvPr>
                <p14:cNvContentPartPr/>
                <p14:nvPr/>
              </p14:nvContentPartPr>
              <p14:xfrm>
                <a:off x="6397977" y="3557416"/>
                <a:ext cx="27000" cy="157320"/>
              </p14:xfrm>
            </p:contentPart>
          </mc:Choice>
          <mc:Fallback xmlns="">
            <p:pic>
              <p:nvPicPr>
                <p:cNvPr id="91" name="Ink 90">
                  <a:extLst>
                    <a:ext uri="{FF2B5EF4-FFF2-40B4-BE49-F238E27FC236}">
                      <a16:creationId xmlns:a16="http://schemas.microsoft.com/office/drawing/2014/main" id="{C7107D17-70F1-4FC4-80D0-26E16733EF5E}"/>
                    </a:ext>
                  </a:extLst>
                </p:cNvPr>
                <p:cNvPicPr/>
                <p:nvPr/>
              </p:nvPicPr>
              <p:blipFill>
                <a:blip r:embed="rId91"/>
                <a:stretch>
                  <a:fillRect/>
                </a:stretch>
              </p:blipFill>
              <p:spPr>
                <a:xfrm>
                  <a:off x="6379977" y="3539416"/>
                  <a:ext cx="626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2" name="Ink 91">
                  <a:extLst>
                    <a:ext uri="{FF2B5EF4-FFF2-40B4-BE49-F238E27FC236}">
                      <a16:creationId xmlns:a16="http://schemas.microsoft.com/office/drawing/2014/main" id="{F28C72CE-0521-4502-927B-959FC28DFD7C}"/>
                    </a:ext>
                  </a:extLst>
                </p14:cNvPr>
                <p14:cNvContentPartPr/>
                <p14:nvPr/>
              </p14:nvContentPartPr>
              <p14:xfrm>
                <a:off x="6668697" y="3608896"/>
                <a:ext cx="219600" cy="250920"/>
              </p14:xfrm>
            </p:contentPart>
          </mc:Choice>
          <mc:Fallback xmlns="">
            <p:pic>
              <p:nvPicPr>
                <p:cNvPr id="92" name="Ink 91">
                  <a:extLst>
                    <a:ext uri="{FF2B5EF4-FFF2-40B4-BE49-F238E27FC236}">
                      <a16:creationId xmlns:a16="http://schemas.microsoft.com/office/drawing/2014/main" id="{F28C72CE-0521-4502-927B-959FC28DFD7C}"/>
                    </a:ext>
                  </a:extLst>
                </p:cNvPr>
                <p:cNvPicPr/>
                <p:nvPr/>
              </p:nvPicPr>
              <p:blipFill>
                <a:blip r:embed="rId93"/>
                <a:stretch>
                  <a:fillRect/>
                </a:stretch>
              </p:blipFill>
              <p:spPr>
                <a:xfrm>
                  <a:off x="6651057" y="3590896"/>
                  <a:ext cx="2552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93" name="Ink 92">
                  <a:extLst>
                    <a:ext uri="{FF2B5EF4-FFF2-40B4-BE49-F238E27FC236}">
                      <a16:creationId xmlns:a16="http://schemas.microsoft.com/office/drawing/2014/main" id="{E09BB6CE-B15D-47BC-93D8-E63DA905B0B5}"/>
                    </a:ext>
                  </a:extLst>
                </p14:cNvPr>
                <p14:cNvContentPartPr/>
                <p14:nvPr/>
              </p14:nvContentPartPr>
              <p14:xfrm>
                <a:off x="6969657" y="3428536"/>
                <a:ext cx="128520" cy="131040"/>
              </p14:xfrm>
            </p:contentPart>
          </mc:Choice>
          <mc:Fallback xmlns="">
            <p:pic>
              <p:nvPicPr>
                <p:cNvPr id="93" name="Ink 92">
                  <a:extLst>
                    <a:ext uri="{FF2B5EF4-FFF2-40B4-BE49-F238E27FC236}">
                      <a16:creationId xmlns:a16="http://schemas.microsoft.com/office/drawing/2014/main" id="{E09BB6CE-B15D-47BC-93D8-E63DA905B0B5}"/>
                    </a:ext>
                  </a:extLst>
                </p:cNvPr>
                <p:cNvPicPr/>
                <p:nvPr/>
              </p:nvPicPr>
              <p:blipFill>
                <a:blip r:embed="rId95"/>
                <a:stretch>
                  <a:fillRect/>
                </a:stretch>
              </p:blipFill>
              <p:spPr>
                <a:xfrm>
                  <a:off x="6951657" y="3410536"/>
                  <a:ext cx="164160" cy="166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6">
            <p14:nvContentPartPr>
              <p14:cNvPr id="95" name="Ink 94">
                <a:extLst>
                  <a:ext uri="{FF2B5EF4-FFF2-40B4-BE49-F238E27FC236}">
                    <a16:creationId xmlns:a16="http://schemas.microsoft.com/office/drawing/2014/main" id="{4F7455BE-C932-4B1C-8876-E0C3E9E427D2}"/>
                  </a:ext>
                </a:extLst>
              </p14:cNvPr>
              <p14:cNvContentPartPr/>
              <p14:nvPr/>
            </p14:nvContentPartPr>
            <p14:xfrm>
              <a:off x="3686008" y="3779642"/>
              <a:ext cx="18000" cy="219960"/>
            </p14:xfrm>
          </p:contentPart>
        </mc:Choice>
        <mc:Fallback xmlns="">
          <p:pic>
            <p:nvPicPr>
              <p:cNvPr id="95" name="Ink 94">
                <a:extLst>
                  <a:ext uri="{FF2B5EF4-FFF2-40B4-BE49-F238E27FC236}">
                    <a16:creationId xmlns:a16="http://schemas.microsoft.com/office/drawing/2014/main" id="{4F7455BE-C932-4B1C-8876-E0C3E9E427D2}"/>
                  </a:ext>
                </a:extLst>
              </p:cNvPr>
              <p:cNvPicPr/>
              <p:nvPr/>
            </p:nvPicPr>
            <p:blipFill>
              <a:blip r:embed="rId97"/>
              <a:stretch>
                <a:fillRect/>
              </a:stretch>
            </p:blipFill>
            <p:spPr>
              <a:xfrm>
                <a:off x="3668008" y="3761642"/>
                <a:ext cx="53640" cy="255600"/>
              </a:xfrm>
              <a:prstGeom prst="rect">
                <a:avLst/>
              </a:prstGeom>
            </p:spPr>
          </p:pic>
        </mc:Fallback>
      </mc:AlternateContent>
      <p:grpSp>
        <p:nvGrpSpPr>
          <p:cNvPr id="101" name="Group 100">
            <a:extLst>
              <a:ext uri="{FF2B5EF4-FFF2-40B4-BE49-F238E27FC236}">
                <a16:creationId xmlns:a16="http://schemas.microsoft.com/office/drawing/2014/main" id="{01956684-77AD-4799-9F16-BDC968F0FCF1}"/>
              </a:ext>
            </a:extLst>
          </p:cNvPr>
          <p:cNvGrpSpPr/>
          <p:nvPr/>
        </p:nvGrpSpPr>
        <p:grpSpPr>
          <a:xfrm>
            <a:off x="4724248" y="3817442"/>
            <a:ext cx="169560" cy="116640"/>
            <a:chOff x="5226177" y="4155376"/>
            <a:chExt cx="169560" cy="116640"/>
          </a:xfrm>
        </p:grpSpPr>
        <mc:AlternateContent xmlns:mc="http://schemas.openxmlformats.org/markup-compatibility/2006" xmlns:p14="http://schemas.microsoft.com/office/powerpoint/2010/main">
          <mc:Choice Requires="p14">
            <p:contentPart p14:bwMode="auto" r:id="rId98">
              <p14:nvContentPartPr>
                <p14:cNvPr id="99" name="Ink 98">
                  <a:extLst>
                    <a:ext uri="{FF2B5EF4-FFF2-40B4-BE49-F238E27FC236}">
                      <a16:creationId xmlns:a16="http://schemas.microsoft.com/office/drawing/2014/main" id="{01500EB6-9270-4C4C-B601-8A90B79936BD}"/>
                    </a:ext>
                  </a:extLst>
                </p14:cNvPr>
                <p14:cNvContentPartPr/>
                <p14:nvPr/>
              </p14:nvContentPartPr>
              <p14:xfrm>
                <a:off x="5226177" y="4155376"/>
                <a:ext cx="144720" cy="28800"/>
              </p14:xfrm>
            </p:contentPart>
          </mc:Choice>
          <mc:Fallback xmlns="">
            <p:pic>
              <p:nvPicPr>
                <p:cNvPr id="99" name="Ink 98">
                  <a:extLst>
                    <a:ext uri="{FF2B5EF4-FFF2-40B4-BE49-F238E27FC236}">
                      <a16:creationId xmlns:a16="http://schemas.microsoft.com/office/drawing/2014/main" id="{01500EB6-9270-4C4C-B601-8A90B79936BD}"/>
                    </a:ext>
                  </a:extLst>
                </p:cNvPr>
                <p:cNvPicPr/>
                <p:nvPr/>
              </p:nvPicPr>
              <p:blipFill>
                <a:blip r:embed="rId99"/>
                <a:stretch>
                  <a:fillRect/>
                </a:stretch>
              </p:blipFill>
              <p:spPr>
                <a:xfrm>
                  <a:off x="5208177" y="4137736"/>
                  <a:ext cx="18036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00" name="Ink 99">
                  <a:extLst>
                    <a:ext uri="{FF2B5EF4-FFF2-40B4-BE49-F238E27FC236}">
                      <a16:creationId xmlns:a16="http://schemas.microsoft.com/office/drawing/2014/main" id="{3D4FE54F-D283-4D9E-8E4B-481148BFD633}"/>
                    </a:ext>
                  </a:extLst>
                </p14:cNvPr>
                <p14:cNvContentPartPr/>
                <p14:nvPr/>
              </p14:nvContentPartPr>
              <p14:xfrm>
                <a:off x="5229417" y="4247176"/>
                <a:ext cx="166320" cy="24840"/>
              </p14:xfrm>
            </p:contentPart>
          </mc:Choice>
          <mc:Fallback xmlns="">
            <p:pic>
              <p:nvPicPr>
                <p:cNvPr id="100" name="Ink 99">
                  <a:extLst>
                    <a:ext uri="{FF2B5EF4-FFF2-40B4-BE49-F238E27FC236}">
                      <a16:creationId xmlns:a16="http://schemas.microsoft.com/office/drawing/2014/main" id="{3D4FE54F-D283-4D9E-8E4B-481148BFD633}"/>
                    </a:ext>
                  </a:extLst>
                </p:cNvPr>
                <p:cNvPicPr/>
                <p:nvPr/>
              </p:nvPicPr>
              <p:blipFill>
                <a:blip r:embed="rId101"/>
                <a:stretch>
                  <a:fillRect/>
                </a:stretch>
              </p:blipFill>
              <p:spPr>
                <a:xfrm>
                  <a:off x="5211417" y="4229176"/>
                  <a:ext cx="201960" cy="60480"/>
                </a:xfrm>
                <a:prstGeom prst="rect">
                  <a:avLst/>
                </a:prstGeom>
              </p:spPr>
            </p:pic>
          </mc:Fallback>
        </mc:AlternateContent>
      </p:grpSp>
      <p:grpSp>
        <p:nvGrpSpPr>
          <p:cNvPr id="104" name="Group 103">
            <a:extLst>
              <a:ext uri="{FF2B5EF4-FFF2-40B4-BE49-F238E27FC236}">
                <a16:creationId xmlns:a16="http://schemas.microsoft.com/office/drawing/2014/main" id="{99F0C58B-E87E-460C-B38E-8EB6302F9E51}"/>
              </a:ext>
            </a:extLst>
          </p:cNvPr>
          <p:cNvGrpSpPr/>
          <p:nvPr/>
        </p:nvGrpSpPr>
        <p:grpSpPr>
          <a:xfrm>
            <a:off x="3909928" y="3751562"/>
            <a:ext cx="439920" cy="261000"/>
            <a:chOff x="4411857" y="4089496"/>
            <a:chExt cx="439920" cy="261000"/>
          </a:xfrm>
        </p:grpSpPr>
        <mc:AlternateContent xmlns:mc="http://schemas.openxmlformats.org/markup-compatibility/2006" xmlns:p14="http://schemas.microsoft.com/office/powerpoint/2010/main">
          <mc:Choice Requires="p14">
            <p:contentPart p14:bwMode="auto" r:id="rId102">
              <p14:nvContentPartPr>
                <p14:cNvPr id="102" name="Ink 101">
                  <a:extLst>
                    <a:ext uri="{FF2B5EF4-FFF2-40B4-BE49-F238E27FC236}">
                      <a16:creationId xmlns:a16="http://schemas.microsoft.com/office/drawing/2014/main" id="{9EE69366-E907-41AB-8186-000061754DBF}"/>
                    </a:ext>
                  </a:extLst>
                </p14:cNvPr>
                <p14:cNvContentPartPr/>
                <p14:nvPr/>
              </p14:nvContentPartPr>
              <p14:xfrm>
                <a:off x="4411857" y="4089496"/>
                <a:ext cx="122400" cy="261000"/>
              </p14:xfrm>
            </p:contentPart>
          </mc:Choice>
          <mc:Fallback xmlns="">
            <p:pic>
              <p:nvPicPr>
                <p:cNvPr id="102" name="Ink 101">
                  <a:extLst>
                    <a:ext uri="{FF2B5EF4-FFF2-40B4-BE49-F238E27FC236}">
                      <a16:creationId xmlns:a16="http://schemas.microsoft.com/office/drawing/2014/main" id="{9EE69366-E907-41AB-8186-000061754DBF}"/>
                    </a:ext>
                  </a:extLst>
                </p:cNvPr>
                <p:cNvPicPr/>
                <p:nvPr/>
              </p:nvPicPr>
              <p:blipFill>
                <a:blip r:embed="rId103"/>
                <a:stretch>
                  <a:fillRect/>
                </a:stretch>
              </p:blipFill>
              <p:spPr>
                <a:xfrm>
                  <a:off x="4393857" y="4071856"/>
                  <a:ext cx="15804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03" name="Ink 102">
                  <a:extLst>
                    <a:ext uri="{FF2B5EF4-FFF2-40B4-BE49-F238E27FC236}">
                      <a16:creationId xmlns:a16="http://schemas.microsoft.com/office/drawing/2014/main" id="{67E4D8CF-3CF3-49D3-9103-F07EBAE13685}"/>
                    </a:ext>
                  </a:extLst>
                </p14:cNvPr>
                <p14:cNvContentPartPr/>
                <p14:nvPr/>
              </p14:nvContentPartPr>
              <p14:xfrm>
                <a:off x="4709937" y="4119016"/>
                <a:ext cx="141840" cy="218160"/>
              </p14:xfrm>
            </p:contentPart>
          </mc:Choice>
          <mc:Fallback xmlns="">
            <p:pic>
              <p:nvPicPr>
                <p:cNvPr id="103" name="Ink 102">
                  <a:extLst>
                    <a:ext uri="{FF2B5EF4-FFF2-40B4-BE49-F238E27FC236}">
                      <a16:creationId xmlns:a16="http://schemas.microsoft.com/office/drawing/2014/main" id="{67E4D8CF-3CF3-49D3-9103-F07EBAE13685}"/>
                    </a:ext>
                  </a:extLst>
                </p:cNvPr>
                <p:cNvPicPr/>
                <p:nvPr/>
              </p:nvPicPr>
              <p:blipFill>
                <a:blip r:embed="rId105"/>
                <a:stretch>
                  <a:fillRect/>
                </a:stretch>
              </p:blipFill>
              <p:spPr>
                <a:xfrm>
                  <a:off x="4691937" y="4101016"/>
                  <a:ext cx="177480" cy="253800"/>
                </a:xfrm>
                <a:prstGeom prst="rect">
                  <a:avLst/>
                </a:prstGeom>
              </p:spPr>
            </p:pic>
          </mc:Fallback>
        </mc:AlternateContent>
      </p:grpSp>
      <p:grpSp>
        <p:nvGrpSpPr>
          <p:cNvPr id="108" name="Group 107">
            <a:extLst>
              <a:ext uri="{FF2B5EF4-FFF2-40B4-BE49-F238E27FC236}">
                <a16:creationId xmlns:a16="http://schemas.microsoft.com/office/drawing/2014/main" id="{70B2983D-06BF-4A53-84AC-BA35CDD7E408}"/>
              </a:ext>
            </a:extLst>
          </p:cNvPr>
          <p:cNvGrpSpPr/>
          <p:nvPr/>
        </p:nvGrpSpPr>
        <p:grpSpPr>
          <a:xfrm>
            <a:off x="5226808" y="3747602"/>
            <a:ext cx="410040" cy="230400"/>
            <a:chOff x="5728737" y="4085536"/>
            <a:chExt cx="410040" cy="230400"/>
          </a:xfrm>
        </p:grpSpPr>
        <mc:AlternateContent xmlns:mc="http://schemas.openxmlformats.org/markup-compatibility/2006" xmlns:p14="http://schemas.microsoft.com/office/powerpoint/2010/main">
          <mc:Choice Requires="p14">
            <p:contentPart p14:bwMode="auto" r:id="rId106">
              <p14:nvContentPartPr>
                <p14:cNvPr id="105" name="Ink 104">
                  <a:extLst>
                    <a:ext uri="{FF2B5EF4-FFF2-40B4-BE49-F238E27FC236}">
                      <a16:creationId xmlns:a16="http://schemas.microsoft.com/office/drawing/2014/main" id="{76C8D2F8-9C61-4C96-B759-F91D76953911}"/>
                    </a:ext>
                  </a:extLst>
                </p14:cNvPr>
                <p14:cNvContentPartPr/>
                <p14:nvPr/>
              </p14:nvContentPartPr>
              <p14:xfrm>
                <a:off x="5728737" y="4086616"/>
                <a:ext cx="138600" cy="229320"/>
              </p14:xfrm>
            </p:contentPart>
          </mc:Choice>
          <mc:Fallback xmlns="">
            <p:pic>
              <p:nvPicPr>
                <p:cNvPr id="105" name="Ink 104">
                  <a:extLst>
                    <a:ext uri="{FF2B5EF4-FFF2-40B4-BE49-F238E27FC236}">
                      <a16:creationId xmlns:a16="http://schemas.microsoft.com/office/drawing/2014/main" id="{76C8D2F8-9C61-4C96-B759-F91D76953911}"/>
                    </a:ext>
                  </a:extLst>
                </p:cNvPr>
                <p:cNvPicPr/>
                <p:nvPr/>
              </p:nvPicPr>
              <p:blipFill>
                <a:blip r:embed="rId107"/>
                <a:stretch>
                  <a:fillRect/>
                </a:stretch>
              </p:blipFill>
              <p:spPr>
                <a:xfrm>
                  <a:off x="5710737" y="4068976"/>
                  <a:ext cx="17424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06" name="Ink 105">
                  <a:extLst>
                    <a:ext uri="{FF2B5EF4-FFF2-40B4-BE49-F238E27FC236}">
                      <a16:creationId xmlns:a16="http://schemas.microsoft.com/office/drawing/2014/main" id="{EB25AB9E-4489-4F74-80A9-B01DB6C36D7D}"/>
                    </a:ext>
                  </a:extLst>
                </p14:cNvPr>
                <p14:cNvContentPartPr/>
                <p14:nvPr/>
              </p14:nvContentPartPr>
              <p14:xfrm>
                <a:off x="5955537" y="4114696"/>
                <a:ext cx="177480" cy="200160"/>
              </p14:xfrm>
            </p:contentPart>
          </mc:Choice>
          <mc:Fallback xmlns="">
            <p:pic>
              <p:nvPicPr>
                <p:cNvPr id="106" name="Ink 105">
                  <a:extLst>
                    <a:ext uri="{FF2B5EF4-FFF2-40B4-BE49-F238E27FC236}">
                      <a16:creationId xmlns:a16="http://schemas.microsoft.com/office/drawing/2014/main" id="{EB25AB9E-4489-4F74-80A9-B01DB6C36D7D}"/>
                    </a:ext>
                  </a:extLst>
                </p:cNvPr>
                <p:cNvPicPr/>
                <p:nvPr/>
              </p:nvPicPr>
              <p:blipFill>
                <a:blip r:embed="rId109"/>
                <a:stretch>
                  <a:fillRect/>
                </a:stretch>
              </p:blipFill>
              <p:spPr>
                <a:xfrm>
                  <a:off x="5937897" y="4097056"/>
                  <a:ext cx="21312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7" name="Ink 106">
                  <a:extLst>
                    <a:ext uri="{FF2B5EF4-FFF2-40B4-BE49-F238E27FC236}">
                      <a16:creationId xmlns:a16="http://schemas.microsoft.com/office/drawing/2014/main" id="{841478FE-B720-4EBA-B7D2-E2AD6DAE6717}"/>
                    </a:ext>
                  </a:extLst>
                </p14:cNvPr>
                <p14:cNvContentPartPr/>
                <p14:nvPr/>
              </p14:nvContentPartPr>
              <p14:xfrm>
                <a:off x="5985417" y="4085536"/>
                <a:ext cx="153360" cy="62280"/>
              </p14:xfrm>
            </p:contentPart>
          </mc:Choice>
          <mc:Fallback xmlns="">
            <p:pic>
              <p:nvPicPr>
                <p:cNvPr id="107" name="Ink 106">
                  <a:extLst>
                    <a:ext uri="{FF2B5EF4-FFF2-40B4-BE49-F238E27FC236}">
                      <a16:creationId xmlns:a16="http://schemas.microsoft.com/office/drawing/2014/main" id="{841478FE-B720-4EBA-B7D2-E2AD6DAE6717}"/>
                    </a:ext>
                  </a:extLst>
                </p:cNvPr>
                <p:cNvPicPr/>
                <p:nvPr/>
              </p:nvPicPr>
              <p:blipFill>
                <a:blip r:embed="rId111"/>
                <a:stretch>
                  <a:fillRect/>
                </a:stretch>
              </p:blipFill>
              <p:spPr>
                <a:xfrm>
                  <a:off x="5967417" y="4067896"/>
                  <a:ext cx="189000" cy="97920"/>
                </a:xfrm>
                <a:prstGeom prst="rect">
                  <a:avLst/>
                </a:prstGeom>
              </p:spPr>
            </p:pic>
          </mc:Fallback>
        </mc:AlternateContent>
      </p:grpSp>
      <p:grpSp>
        <p:nvGrpSpPr>
          <p:cNvPr id="112" name="Group 111">
            <a:extLst>
              <a:ext uri="{FF2B5EF4-FFF2-40B4-BE49-F238E27FC236}">
                <a16:creationId xmlns:a16="http://schemas.microsoft.com/office/drawing/2014/main" id="{D08245F2-5521-486A-9F20-A09454AAEC90}"/>
              </a:ext>
            </a:extLst>
          </p:cNvPr>
          <p:cNvGrpSpPr/>
          <p:nvPr/>
        </p:nvGrpSpPr>
        <p:grpSpPr>
          <a:xfrm>
            <a:off x="5961208" y="3782882"/>
            <a:ext cx="172800" cy="151200"/>
            <a:chOff x="6463137" y="4120816"/>
            <a:chExt cx="172800" cy="151200"/>
          </a:xfrm>
        </p:grpSpPr>
        <mc:AlternateContent xmlns:mc="http://schemas.openxmlformats.org/markup-compatibility/2006" xmlns:p14="http://schemas.microsoft.com/office/powerpoint/2010/main">
          <mc:Choice Requires="p14">
            <p:contentPart p14:bwMode="auto" r:id="rId112">
              <p14:nvContentPartPr>
                <p14:cNvPr id="109" name="Ink 108">
                  <a:extLst>
                    <a:ext uri="{FF2B5EF4-FFF2-40B4-BE49-F238E27FC236}">
                      <a16:creationId xmlns:a16="http://schemas.microsoft.com/office/drawing/2014/main" id="{5EB34DAC-AD66-4B9E-B5B9-49E99F303C43}"/>
                    </a:ext>
                  </a:extLst>
                </p14:cNvPr>
                <p14:cNvContentPartPr/>
                <p14:nvPr/>
              </p14:nvContentPartPr>
              <p14:xfrm>
                <a:off x="6463137" y="4177696"/>
                <a:ext cx="172800" cy="22680"/>
              </p14:xfrm>
            </p:contentPart>
          </mc:Choice>
          <mc:Fallback xmlns="">
            <p:pic>
              <p:nvPicPr>
                <p:cNvPr id="109" name="Ink 108">
                  <a:extLst>
                    <a:ext uri="{FF2B5EF4-FFF2-40B4-BE49-F238E27FC236}">
                      <a16:creationId xmlns:a16="http://schemas.microsoft.com/office/drawing/2014/main" id="{5EB34DAC-AD66-4B9E-B5B9-49E99F303C43}"/>
                    </a:ext>
                  </a:extLst>
                </p:cNvPr>
                <p:cNvPicPr/>
                <p:nvPr/>
              </p:nvPicPr>
              <p:blipFill>
                <a:blip r:embed="rId113"/>
                <a:stretch>
                  <a:fillRect/>
                </a:stretch>
              </p:blipFill>
              <p:spPr>
                <a:xfrm>
                  <a:off x="6445497" y="4160056"/>
                  <a:ext cx="208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10" name="Ink 109">
                  <a:extLst>
                    <a:ext uri="{FF2B5EF4-FFF2-40B4-BE49-F238E27FC236}">
                      <a16:creationId xmlns:a16="http://schemas.microsoft.com/office/drawing/2014/main" id="{0D7086A7-5F13-4C18-91AC-D7E5361C646A}"/>
                    </a:ext>
                  </a:extLst>
                </p14:cNvPr>
                <p14:cNvContentPartPr/>
                <p14:nvPr/>
              </p14:nvContentPartPr>
              <p14:xfrm>
                <a:off x="6562497" y="4120816"/>
                <a:ext cx="24120" cy="151200"/>
              </p14:xfrm>
            </p:contentPart>
          </mc:Choice>
          <mc:Fallback xmlns="">
            <p:pic>
              <p:nvPicPr>
                <p:cNvPr id="110" name="Ink 109">
                  <a:extLst>
                    <a:ext uri="{FF2B5EF4-FFF2-40B4-BE49-F238E27FC236}">
                      <a16:creationId xmlns:a16="http://schemas.microsoft.com/office/drawing/2014/main" id="{0D7086A7-5F13-4C18-91AC-D7E5361C646A}"/>
                    </a:ext>
                  </a:extLst>
                </p:cNvPr>
                <p:cNvPicPr/>
                <p:nvPr/>
              </p:nvPicPr>
              <p:blipFill>
                <a:blip r:embed="rId115"/>
                <a:stretch>
                  <a:fillRect/>
                </a:stretch>
              </p:blipFill>
              <p:spPr>
                <a:xfrm>
                  <a:off x="6544497" y="4103176"/>
                  <a:ext cx="59760" cy="186840"/>
                </a:xfrm>
                <a:prstGeom prst="rect">
                  <a:avLst/>
                </a:prstGeom>
              </p:spPr>
            </p:pic>
          </mc:Fallback>
        </mc:AlternateContent>
      </p:grpSp>
      <p:grpSp>
        <p:nvGrpSpPr>
          <p:cNvPr id="114" name="Group 113">
            <a:extLst>
              <a:ext uri="{FF2B5EF4-FFF2-40B4-BE49-F238E27FC236}">
                <a16:creationId xmlns:a16="http://schemas.microsoft.com/office/drawing/2014/main" id="{B34D0618-FBB1-423A-A271-215E401D6CE6}"/>
              </a:ext>
            </a:extLst>
          </p:cNvPr>
          <p:cNvGrpSpPr/>
          <p:nvPr/>
        </p:nvGrpSpPr>
        <p:grpSpPr>
          <a:xfrm>
            <a:off x="6379888" y="3588482"/>
            <a:ext cx="509760" cy="496800"/>
            <a:chOff x="6881817" y="3926416"/>
            <a:chExt cx="509760" cy="496800"/>
          </a:xfrm>
        </p:grpSpPr>
        <mc:AlternateContent xmlns:mc="http://schemas.openxmlformats.org/markup-compatibility/2006" xmlns:p14="http://schemas.microsoft.com/office/powerpoint/2010/main">
          <mc:Choice Requires="p14">
            <p:contentPart p14:bwMode="auto" r:id="rId116">
              <p14:nvContentPartPr>
                <p14:cNvPr id="111" name="Ink 110">
                  <a:extLst>
                    <a:ext uri="{FF2B5EF4-FFF2-40B4-BE49-F238E27FC236}">
                      <a16:creationId xmlns:a16="http://schemas.microsoft.com/office/drawing/2014/main" id="{19F6CD53-A288-431F-BB5A-8EF2DDE10A4D}"/>
                    </a:ext>
                  </a:extLst>
                </p14:cNvPr>
                <p14:cNvContentPartPr/>
                <p14:nvPr/>
              </p14:nvContentPartPr>
              <p14:xfrm>
                <a:off x="6881817" y="4119376"/>
                <a:ext cx="201960" cy="303840"/>
              </p14:xfrm>
            </p:contentPart>
          </mc:Choice>
          <mc:Fallback xmlns="">
            <p:pic>
              <p:nvPicPr>
                <p:cNvPr id="111" name="Ink 110">
                  <a:extLst>
                    <a:ext uri="{FF2B5EF4-FFF2-40B4-BE49-F238E27FC236}">
                      <a16:creationId xmlns:a16="http://schemas.microsoft.com/office/drawing/2014/main" id="{19F6CD53-A288-431F-BB5A-8EF2DDE10A4D}"/>
                    </a:ext>
                  </a:extLst>
                </p:cNvPr>
                <p:cNvPicPr/>
                <p:nvPr/>
              </p:nvPicPr>
              <p:blipFill>
                <a:blip r:embed="rId117"/>
                <a:stretch>
                  <a:fillRect/>
                </a:stretch>
              </p:blipFill>
              <p:spPr>
                <a:xfrm>
                  <a:off x="6864177" y="4101736"/>
                  <a:ext cx="23760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13" name="Ink 112">
                  <a:extLst>
                    <a:ext uri="{FF2B5EF4-FFF2-40B4-BE49-F238E27FC236}">
                      <a16:creationId xmlns:a16="http://schemas.microsoft.com/office/drawing/2014/main" id="{821F1A96-08B7-4C6A-8852-1D9B4C0A8278}"/>
                    </a:ext>
                  </a:extLst>
                </p14:cNvPr>
                <p14:cNvContentPartPr/>
                <p14:nvPr/>
              </p14:nvContentPartPr>
              <p14:xfrm>
                <a:off x="7205457" y="3926416"/>
                <a:ext cx="186120" cy="194040"/>
              </p14:xfrm>
            </p:contentPart>
          </mc:Choice>
          <mc:Fallback xmlns="">
            <p:pic>
              <p:nvPicPr>
                <p:cNvPr id="113" name="Ink 112">
                  <a:extLst>
                    <a:ext uri="{FF2B5EF4-FFF2-40B4-BE49-F238E27FC236}">
                      <a16:creationId xmlns:a16="http://schemas.microsoft.com/office/drawing/2014/main" id="{821F1A96-08B7-4C6A-8852-1D9B4C0A8278}"/>
                    </a:ext>
                  </a:extLst>
                </p:cNvPr>
                <p:cNvPicPr/>
                <p:nvPr/>
              </p:nvPicPr>
              <p:blipFill>
                <a:blip r:embed="rId119"/>
                <a:stretch>
                  <a:fillRect/>
                </a:stretch>
              </p:blipFill>
              <p:spPr>
                <a:xfrm>
                  <a:off x="7187457" y="3908776"/>
                  <a:ext cx="221760" cy="229680"/>
                </a:xfrm>
                <a:prstGeom prst="rect">
                  <a:avLst/>
                </a:prstGeom>
              </p:spPr>
            </p:pic>
          </mc:Fallback>
        </mc:AlternateContent>
      </p:grpSp>
      <p:grpSp>
        <p:nvGrpSpPr>
          <p:cNvPr id="126" name="Group 125">
            <a:extLst>
              <a:ext uri="{FF2B5EF4-FFF2-40B4-BE49-F238E27FC236}">
                <a16:creationId xmlns:a16="http://schemas.microsoft.com/office/drawing/2014/main" id="{3D7B7624-1AFC-4524-8A5C-46523504C61A}"/>
              </a:ext>
            </a:extLst>
          </p:cNvPr>
          <p:cNvGrpSpPr/>
          <p:nvPr/>
        </p:nvGrpSpPr>
        <p:grpSpPr>
          <a:xfrm>
            <a:off x="3680608" y="4320722"/>
            <a:ext cx="692640" cy="222480"/>
            <a:chOff x="4182537" y="4658656"/>
            <a:chExt cx="692640" cy="222480"/>
          </a:xfrm>
        </p:grpSpPr>
        <mc:AlternateContent xmlns:mc="http://schemas.openxmlformats.org/markup-compatibility/2006" xmlns:p14="http://schemas.microsoft.com/office/powerpoint/2010/main">
          <mc:Choice Requires="p14">
            <p:contentPart p14:bwMode="auto" r:id="rId120">
              <p14:nvContentPartPr>
                <p14:cNvPr id="115" name="Ink 114">
                  <a:extLst>
                    <a:ext uri="{FF2B5EF4-FFF2-40B4-BE49-F238E27FC236}">
                      <a16:creationId xmlns:a16="http://schemas.microsoft.com/office/drawing/2014/main" id="{2C7B56F7-FB23-4030-85A2-BA54AF58B242}"/>
                    </a:ext>
                  </a:extLst>
                </p14:cNvPr>
                <p14:cNvContentPartPr/>
                <p14:nvPr/>
              </p14:nvContentPartPr>
              <p14:xfrm>
                <a:off x="4182537" y="4661536"/>
                <a:ext cx="14400" cy="219600"/>
              </p14:xfrm>
            </p:contentPart>
          </mc:Choice>
          <mc:Fallback xmlns="">
            <p:pic>
              <p:nvPicPr>
                <p:cNvPr id="115" name="Ink 114">
                  <a:extLst>
                    <a:ext uri="{FF2B5EF4-FFF2-40B4-BE49-F238E27FC236}">
                      <a16:creationId xmlns:a16="http://schemas.microsoft.com/office/drawing/2014/main" id="{2C7B56F7-FB23-4030-85A2-BA54AF58B242}"/>
                    </a:ext>
                  </a:extLst>
                </p:cNvPr>
                <p:cNvPicPr/>
                <p:nvPr/>
              </p:nvPicPr>
              <p:blipFill>
                <a:blip r:embed="rId121"/>
                <a:stretch>
                  <a:fillRect/>
                </a:stretch>
              </p:blipFill>
              <p:spPr>
                <a:xfrm>
                  <a:off x="4164897" y="4643536"/>
                  <a:ext cx="5004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16" name="Ink 115">
                  <a:extLst>
                    <a:ext uri="{FF2B5EF4-FFF2-40B4-BE49-F238E27FC236}">
                      <a16:creationId xmlns:a16="http://schemas.microsoft.com/office/drawing/2014/main" id="{E3BD3306-5700-4FDB-B30F-29F999102E0A}"/>
                    </a:ext>
                  </a:extLst>
                </p14:cNvPr>
                <p14:cNvContentPartPr/>
                <p14:nvPr/>
              </p14:nvContentPartPr>
              <p14:xfrm>
                <a:off x="4381617" y="4660096"/>
                <a:ext cx="175320" cy="142920"/>
              </p14:xfrm>
            </p:contentPart>
          </mc:Choice>
          <mc:Fallback xmlns="">
            <p:pic>
              <p:nvPicPr>
                <p:cNvPr id="116" name="Ink 115">
                  <a:extLst>
                    <a:ext uri="{FF2B5EF4-FFF2-40B4-BE49-F238E27FC236}">
                      <a16:creationId xmlns:a16="http://schemas.microsoft.com/office/drawing/2014/main" id="{E3BD3306-5700-4FDB-B30F-29F999102E0A}"/>
                    </a:ext>
                  </a:extLst>
                </p:cNvPr>
                <p:cNvPicPr/>
                <p:nvPr/>
              </p:nvPicPr>
              <p:blipFill>
                <a:blip r:embed="rId123"/>
                <a:stretch>
                  <a:fillRect/>
                </a:stretch>
              </p:blipFill>
              <p:spPr>
                <a:xfrm>
                  <a:off x="4363617" y="4642456"/>
                  <a:ext cx="2109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17" name="Ink 116">
                  <a:extLst>
                    <a:ext uri="{FF2B5EF4-FFF2-40B4-BE49-F238E27FC236}">
                      <a16:creationId xmlns:a16="http://schemas.microsoft.com/office/drawing/2014/main" id="{BA663F4F-0C9A-49AE-B0EA-DF97BE70EACD}"/>
                    </a:ext>
                  </a:extLst>
                </p14:cNvPr>
                <p14:cNvContentPartPr/>
                <p14:nvPr/>
              </p14:nvContentPartPr>
              <p14:xfrm>
                <a:off x="4475217" y="4706896"/>
                <a:ext cx="35280" cy="150840"/>
              </p14:xfrm>
            </p:contentPart>
          </mc:Choice>
          <mc:Fallback xmlns="">
            <p:pic>
              <p:nvPicPr>
                <p:cNvPr id="117" name="Ink 116">
                  <a:extLst>
                    <a:ext uri="{FF2B5EF4-FFF2-40B4-BE49-F238E27FC236}">
                      <a16:creationId xmlns:a16="http://schemas.microsoft.com/office/drawing/2014/main" id="{BA663F4F-0C9A-49AE-B0EA-DF97BE70EACD}"/>
                    </a:ext>
                  </a:extLst>
                </p:cNvPr>
                <p:cNvPicPr/>
                <p:nvPr/>
              </p:nvPicPr>
              <p:blipFill>
                <a:blip r:embed="rId125"/>
                <a:stretch>
                  <a:fillRect/>
                </a:stretch>
              </p:blipFill>
              <p:spPr>
                <a:xfrm>
                  <a:off x="4457577" y="4689256"/>
                  <a:ext cx="7092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18" name="Ink 117">
                  <a:extLst>
                    <a:ext uri="{FF2B5EF4-FFF2-40B4-BE49-F238E27FC236}">
                      <a16:creationId xmlns:a16="http://schemas.microsoft.com/office/drawing/2014/main" id="{29C12732-63E4-4910-AA48-8F95E4300BD0}"/>
                    </a:ext>
                  </a:extLst>
                </p14:cNvPr>
                <p14:cNvContentPartPr/>
                <p14:nvPr/>
              </p14:nvContentPartPr>
              <p14:xfrm>
                <a:off x="4703817" y="4658656"/>
                <a:ext cx="171360" cy="133200"/>
              </p14:xfrm>
            </p:contentPart>
          </mc:Choice>
          <mc:Fallback xmlns="">
            <p:pic>
              <p:nvPicPr>
                <p:cNvPr id="118" name="Ink 117">
                  <a:extLst>
                    <a:ext uri="{FF2B5EF4-FFF2-40B4-BE49-F238E27FC236}">
                      <a16:creationId xmlns:a16="http://schemas.microsoft.com/office/drawing/2014/main" id="{29C12732-63E4-4910-AA48-8F95E4300BD0}"/>
                    </a:ext>
                  </a:extLst>
                </p:cNvPr>
                <p:cNvPicPr/>
                <p:nvPr/>
              </p:nvPicPr>
              <p:blipFill>
                <a:blip r:embed="rId127"/>
                <a:stretch>
                  <a:fillRect/>
                </a:stretch>
              </p:blipFill>
              <p:spPr>
                <a:xfrm>
                  <a:off x="4685817" y="4641016"/>
                  <a:ext cx="2070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19" name="Ink 118">
                  <a:extLst>
                    <a:ext uri="{FF2B5EF4-FFF2-40B4-BE49-F238E27FC236}">
                      <a16:creationId xmlns:a16="http://schemas.microsoft.com/office/drawing/2014/main" id="{8E519B43-186B-48C3-8EA7-BA65A942C972}"/>
                    </a:ext>
                  </a:extLst>
                </p14:cNvPr>
                <p14:cNvContentPartPr/>
                <p14:nvPr/>
              </p14:nvContentPartPr>
              <p14:xfrm>
                <a:off x="4808217" y="4699336"/>
                <a:ext cx="31320" cy="152640"/>
              </p14:xfrm>
            </p:contentPart>
          </mc:Choice>
          <mc:Fallback xmlns="">
            <p:pic>
              <p:nvPicPr>
                <p:cNvPr id="119" name="Ink 118">
                  <a:extLst>
                    <a:ext uri="{FF2B5EF4-FFF2-40B4-BE49-F238E27FC236}">
                      <a16:creationId xmlns:a16="http://schemas.microsoft.com/office/drawing/2014/main" id="{8E519B43-186B-48C3-8EA7-BA65A942C972}"/>
                    </a:ext>
                  </a:extLst>
                </p:cNvPr>
                <p:cNvPicPr/>
                <p:nvPr/>
              </p:nvPicPr>
              <p:blipFill>
                <a:blip r:embed="rId129"/>
                <a:stretch>
                  <a:fillRect/>
                </a:stretch>
              </p:blipFill>
              <p:spPr>
                <a:xfrm>
                  <a:off x="4790577" y="4681336"/>
                  <a:ext cx="66960" cy="188280"/>
                </a:xfrm>
                <a:prstGeom prst="rect">
                  <a:avLst/>
                </a:prstGeom>
              </p:spPr>
            </p:pic>
          </mc:Fallback>
        </mc:AlternateContent>
      </p:grpSp>
      <p:grpSp>
        <p:nvGrpSpPr>
          <p:cNvPr id="125" name="Group 124">
            <a:extLst>
              <a:ext uri="{FF2B5EF4-FFF2-40B4-BE49-F238E27FC236}">
                <a16:creationId xmlns:a16="http://schemas.microsoft.com/office/drawing/2014/main" id="{9BC24E2C-BCBF-49A0-8D4F-516C34D5C87E}"/>
              </a:ext>
            </a:extLst>
          </p:cNvPr>
          <p:cNvGrpSpPr/>
          <p:nvPr/>
        </p:nvGrpSpPr>
        <p:grpSpPr>
          <a:xfrm>
            <a:off x="4857088" y="4329002"/>
            <a:ext cx="139320" cy="84960"/>
            <a:chOff x="5359017" y="4666936"/>
            <a:chExt cx="139320" cy="84960"/>
          </a:xfrm>
        </p:grpSpPr>
        <mc:AlternateContent xmlns:mc="http://schemas.openxmlformats.org/markup-compatibility/2006" xmlns:p14="http://schemas.microsoft.com/office/powerpoint/2010/main">
          <mc:Choice Requires="p14">
            <p:contentPart p14:bwMode="auto" r:id="rId130">
              <p14:nvContentPartPr>
                <p14:cNvPr id="120" name="Ink 119">
                  <a:extLst>
                    <a:ext uri="{FF2B5EF4-FFF2-40B4-BE49-F238E27FC236}">
                      <a16:creationId xmlns:a16="http://schemas.microsoft.com/office/drawing/2014/main" id="{544E64E6-033A-4BDB-BBE1-2C40D301415D}"/>
                    </a:ext>
                  </a:extLst>
                </p14:cNvPr>
                <p14:cNvContentPartPr/>
                <p14:nvPr/>
              </p14:nvContentPartPr>
              <p14:xfrm>
                <a:off x="5359017" y="4666936"/>
                <a:ext cx="139320" cy="24480"/>
              </p14:xfrm>
            </p:contentPart>
          </mc:Choice>
          <mc:Fallback xmlns="">
            <p:pic>
              <p:nvPicPr>
                <p:cNvPr id="120" name="Ink 119">
                  <a:extLst>
                    <a:ext uri="{FF2B5EF4-FFF2-40B4-BE49-F238E27FC236}">
                      <a16:creationId xmlns:a16="http://schemas.microsoft.com/office/drawing/2014/main" id="{544E64E6-033A-4BDB-BBE1-2C40D301415D}"/>
                    </a:ext>
                  </a:extLst>
                </p:cNvPr>
                <p:cNvPicPr/>
                <p:nvPr/>
              </p:nvPicPr>
              <p:blipFill>
                <a:blip r:embed="rId131"/>
                <a:stretch>
                  <a:fillRect/>
                </a:stretch>
              </p:blipFill>
              <p:spPr>
                <a:xfrm>
                  <a:off x="5341017" y="4649296"/>
                  <a:ext cx="174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21" name="Ink 120">
                  <a:extLst>
                    <a:ext uri="{FF2B5EF4-FFF2-40B4-BE49-F238E27FC236}">
                      <a16:creationId xmlns:a16="http://schemas.microsoft.com/office/drawing/2014/main" id="{99CFF868-9824-49FC-ACF4-2E30595F0648}"/>
                    </a:ext>
                  </a:extLst>
                </p14:cNvPr>
                <p14:cNvContentPartPr/>
                <p14:nvPr/>
              </p14:nvContentPartPr>
              <p14:xfrm>
                <a:off x="5361537" y="4731016"/>
                <a:ext cx="136440" cy="20880"/>
              </p14:xfrm>
            </p:contentPart>
          </mc:Choice>
          <mc:Fallback xmlns="">
            <p:pic>
              <p:nvPicPr>
                <p:cNvPr id="121" name="Ink 120">
                  <a:extLst>
                    <a:ext uri="{FF2B5EF4-FFF2-40B4-BE49-F238E27FC236}">
                      <a16:creationId xmlns:a16="http://schemas.microsoft.com/office/drawing/2014/main" id="{99CFF868-9824-49FC-ACF4-2E30595F0648}"/>
                    </a:ext>
                  </a:extLst>
                </p:cNvPr>
                <p:cNvPicPr/>
                <p:nvPr/>
              </p:nvPicPr>
              <p:blipFill>
                <a:blip r:embed="rId133"/>
                <a:stretch>
                  <a:fillRect/>
                </a:stretch>
              </p:blipFill>
              <p:spPr>
                <a:xfrm>
                  <a:off x="5343897" y="4713016"/>
                  <a:ext cx="172080" cy="56520"/>
                </a:xfrm>
                <a:prstGeom prst="rect">
                  <a:avLst/>
                </a:prstGeom>
              </p:spPr>
            </p:pic>
          </mc:Fallback>
        </mc:AlternateContent>
      </p:grpSp>
      <p:grpSp>
        <p:nvGrpSpPr>
          <p:cNvPr id="124" name="Group 123">
            <a:extLst>
              <a:ext uri="{FF2B5EF4-FFF2-40B4-BE49-F238E27FC236}">
                <a16:creationId xmlns:a16="http://schemas.microsoft.com/office/drawing/2014/main" id="{05AC5F7B-F13E-4A84-B425-FD60B9B1CD3D}"/>
              </a:ext>
            </a:extLst>
          </p:cNvPr>
          <p:cNvGrpSpPr/>
          <p:nvPr/>
        </p:nvGrpSpPr>
        <p:grpSpPr>
          <a:xfrm>
            <a:off x="5353528" y="4187882"/>
            <a:ext cx="442080" cy="404280"/>
            <a:chOff x="5855457" y="4525816"/>
            <a:chExt cx="442080" cy="404280"/>
          </a:xfrm>
        </p:grpSpPr>
        <mc:AlternateContent xmlns:mc="http://schemas.openxmlformats.org/markup-compatibility/2006" xmlns:p14="http://schemas.microsoft.com/office/powerpoint/2010/main">
          <mc:Choice Requires="p14">
            <p:contentPart p14:bwMode="auto" r:id="rId134">
              <p14:nvContentPartPr>
                <p14:cNvPr id="122" name="Ink 121">
                  <a:extLst>
                    <a:ext uri="{FF2B5EF4-FFF2-40B4-BE49-F238E27FC236}">
                      <a16:creationId xmlns:a16="http://schemas.microsoft.com/office/drawing/2014/main" id="{DFF4D56A-A6CB-4BA1-ACAB-37C2CF08087D}"/>
                    </a:ext>
                  </a:extLst>
                </p14:cNvPr>
                <p14:cNvContentPartPr/>
                <p14:nvPr/>
              </p14:nvContentPartPr>
              <p14:xfrm>
                <a:off x="5855457" y="4678096"/>
                <a:ext cx="166680" cy="252000"/>
              </p14:xfrm>
            </p:contentPart>
          </mc:Choice>
          <mc:Fallback xmlns="">
            <p:pic>
              <p:nvPicPr>
                <p:cNvPr id="122" name="Ink 121">
                  <a:extLst>
                    <a:ext uri="{FF2B5EF4-FFF2-40B4-BE49-F238E27FC236}">
                      <a16:creationId xmlns:a16="http://schemas.microsoft.com/office/drawing/2014/main" id="{DFF4D56A-A6CB-4BA1-ACAB-37C2CF08087D}"/>
                    </a:ext>
                  </a:extLst>
                </p:cNvPr>
                <p:cNvPicPr/>
                <p:nvPr/>
              </p:nvPicPr>
              <p:blipFill>
                <a:blip r:embed="rId135"/>
                <a:stretch>
                  <a:fillRect/>
                </a:stretch>
              </p:blipFill>
              <p:spPr>
                <a:xfrm>
                  <a:off x="5837457" y="4660096"/>
                  <a:ext cx="20232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23" name="Ink 122">
                  <a:extLst>
                    <a:ext uri="{FF2B5EF4-FFF2-40B4-BE49-F238E27FC236}">
                      <a16:creationId xmlns:a16="http://schemas.microsoft.com/office/drawing/2014/main" id="{3DB9BFF7-DBD8-4EF9-81C6-A2F1997B37E2}"/>
                    </a:ext>
                  </a:extLst>
                </p14:cNvPr>
                <p14:cNvContentPartPr/>
                <p14:nvPr/>
              </p14:nvContentPartPr>
              <p14:xfrm>
                <a:off x="6134817" y="4525816"/>
                <a:ext cx="162720" cy="161640"/>
              </p14:xfrm>
            </p:contentPart>
          </mc:Choice>
          <mc:Fallback xmlns="">
            <p:pic>
              <p:nvPicPr>
                <p:cNvPr id="123" name="Ink 122">
                  <a:extLst>
                    <a:ext uri="{FF2B5EF4-FFF2-40B4-BE49-F238E27FC236}">
                      <a16:creationId xmlns:a16="http://schemas.microsoft.com/office/drawing/2014/main" id="{3DB9BFF7-DBD8-4EF9-81C6-A2F1997B37E2}"/>
                    </a:ext>
                  </a:extLst>
                </p:cNvPr>
                <p:cNvPicPr/>
                <p:nvPr/>
              </p:nvPicPr>
              <p:blipFill>
                <a:blip r:embed="rId137"/>
                <a:stretch>
                  <a:fillRect/>
                </a:stretch>
              </p:blipFill>
              <p:spPr>
                <a:xfrm>
                  <a:off x="6116817" y="4508176"/>
                  <a:ext cx="198360" cy="197280"/>
                </a:xfrm>
                <a:prstGeom prst="rect">
                  <a:avLst/>
                </a:prstGeom>
              </p:spPr>
            </p:pic>
          </mc:Fallback>
        </mc:AlternateContent>
      </p:grpSp>
      <p:grpSp>
        <p:nvGrpSpPr>
          <p:cNvPr id="134" name="Group 133">
            <a:extLst>
              <a:ext uri="{FF2B5EF4-FFF2-40B4-BE49-F238E27FC236}">
                <a16:creationId xmlns:a16="http://schemas.microsoft.com/office/drawing/2014/main" id="{5C901100-5BED-47F6-B2EB-97116167EF26}"/>
              </a:ext>
            </a:extLst>
          </p:cNvPr>
          <p:cNvGrpSpPr/>
          <p:nvPr/>
        </p:nvGrpSpPr>
        <p:grpSpPr>
          <a:xfrm>
            <a:off x="3826768" y="4725722"/>
            <a:ext cx="2074320" cy="560160"/>
            <a:chOff x="4328697" y="5063656"/>
            <a:chExt cx="2074320" cy="560160"/>
          </a:xfrm>
        </p:grpSpPr>
        <mc:AlternateContent xmlns:mc="http://schemas.openxmlformats.org/markup-compatibility/2006" xmlns:p14="http://schemas.microsoft.com/office/powerpoint/2010/main">
          <mc:Choice Requires="p14">
            <p:contentPart p14:bwMode="auto" r:id="rId138">
              <p14:nvContentPartPr>
                <p14:cNvPr id="127" name="Ink 126">
                  <a:extLst>
                    <a:ext uri="{FF2B5EF4-FFF2-40B4-BE49-F238E27FC236}">
                      <a16:creationId xmlns:a16="http://schemas.microsoft.com/office/drawing/2014/main" id="{3FFC0AEE-F56B-4E94-AFFD-BACE7722955E}"/>
                    </a:ext>
                  </a:extLst>
                </p14:cNvPr>
                <p14:cNvContentPartPr/>
                <p14:nvPr/>
              </p14:nvContentPartPr>
              <p14:xfrm>
                <a:off x="4464777" y="5203696"/>
                <a:ext cx="25200" cy="197280"/>
              </p14:xfrm>
            </p:contentPart>
          </mc:Choice>
          <mc:Fallback xmlns="">
            <p:pic>
              <p:nvPicPr>
                <p:cNvPr id="127" name="Ink 126">
                  <a:extLst>
                    <a:ext uri="{FF2B5EF4-FFF2-40B4-BE49-F238E27FC236}">
                      <a16:creationId xmlns:a16="http://schemas.microsoft.com/office/drawing/2014/main" id="{3FFC0AEE-F56B-4E94-AFFD-BACE7722955E}"/>
                    </a:ext>
                  </a:extLst>
                </p:cNvPr>
                <p:cNvPicPr/>
                <p:nvPr/>
              </p:nvPicPr>
              <p:blipFill>
                <a:blip r:embed="rId139"/>
                <a:stretch>
                  <a:fillRect/>
                </a:stretch>
              </p:blipFill>
              <p:spPr>
                <a:xfrm>
                  <a:off x="4447137" y="5186056"/>
                  <a:ext cx="608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28" name="Ink 127">
                  <a:extLst>
                    <a:ext uri="{FF2B5EF4-FFF2-40B4-BE49-F238E27FC236}">
                      <a16:creationId xmlns:a16="http://schemas.microsoft.com/office/drawing/2014/main" id="{98856AC9-71FD-4681-8F08-0532C96121DC}"/>
                    </a:ext>
                  </a:extLst>
                </p14:cNvPr>
                <p14:cNvContentPartPr/>
                <p14:nvPr/>
              </p14:nvContentPartPr>
              <p14:xfrm>
                <a:off x="4695177" y="5182096"/>
                <a:ext cx="214920" cy="230760"/>
              </p14:xfrm>
            </p:contentPart>
          </mc:Choice>
          <mc:Fallback xmlns="">
            <p:pic>
              <p:nvPicPr>
                <p:cNvPr id="128" name="Ink 127">
                  <a:extLst>
                    <a:ext uri="{FF2B5EF4-FFF2-40B4-BE49-F238E27FC236}">
                      <a16:creationId xmlns:a16="http://schemas.microsoft.com/office/drawing/2014/main" id="{98856AC9-71FD-4681-8F08-0532C96121DC}"/>
                    </a:ext>
                  </a:extLst>
                </p:cNvPr>
                <p:cNvPicPr/>
                <p:nvPr/>
              </p:nvPicPr>
              <p:blipFill>
                <a:blip r:embed="rId141"/>
                <a:stretch>
                  <a:fillRect/>
                </a:stretch>
              </p:blipFill>
              <p:spPr>
                <a:xfrm>
                  <a:off x="4677177" y="5164456"/>
                  <a:ext cx="250560" cy="2664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29" name="Ink 128">
                  <a:extLst>
                    <a:ext uri="{FF2B5EF4-FFF2-40B4-BE49-F238E27FC236}">
                      <a16:creationId xmlns:a16="http://schemas.microsoft.com/office/drawing/2014/main" id="{99BCD837-B6D5-4EA4-99AF-037D95F68480}"/>
                    </a:ext>
                  </a:extLst>
                </p14:cNvPr>
                <p14:cNvContentPartPr/>
                <p14:nvPr/>
              </p14:nvContentPartPr>
              <p14:xfrm>
                <a:off x="5377017" y="5245096"/>
                <a:ext cx="169200" cy="18000"/>
              </p14:xfrm>
            </p:contentPart>
          </mc:Choice>
          <mc:Fallback xmlns="">
            <p:pic>
              <p:nvPicPr>
                <p:cNvPr id="129" name="Ink 128">
                  <a:extLst>
                    <a:ext uri="{FF2B5EF4-FFF2-40B4-BE49-F238E27FC236}">
                      <a16:creationId xmlns:a16="http://schemas.microsoft.com/office/drawing/2014/main" id="{99BCD837-B6D5-4EA4-99AF-037D95F68480}"/>
                    </a:ext>
                  </a:extLst>
                </p:cNvPr>
                <p:cNvPicPr/>
                <p:nvPr/>
              </p:nvPicPr>
              <p:blipFill>
                <a:blip r:embed="rId143"/>
                <a:stretch>
                  <a:fillRect/>
                </a:stretch>
              </p:blipFill>
              <p:spPr>
                <a:xfrm>
                  <a:off x="5359017" y="5227096"/>
                  <a:ext cx="2048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0" name="Ink 129">
                  <a:extLst>
                    <a:ext uri="{FF2B5EF4-FFF2-40B4-BE49-F238E27FC236}">
                      <a16:creationId xmlns:a16="http://schemas.microsoft.com/office/drawing/2014/main" id="{5874FB98-B491-42F1-A8F9-18BA5C9C9A4F}"/>
                    </a:ext>
                  </a:extLst>
                </p14:cNvPr>
                <p14:cNvContentPartPr/>
                <p14:nvPr/>
              </p14:nvContentPartPr>
              <p14:xfrm>
                <a:off x="5395377" y="5322856"/>
                <a:ext cx="147960" cy="9720"/>
              </p14:xfrm>
            </p:contentPart>
          </mc:Choice>
          <mc:Fallback xmlns="">
            <p:pic>
              <p:nvPicPr>
                <p:cNvPr id="130" name="Ink 129">
                  <a:extLst>
                    <a:ext uri="{FF2B5EF4-FFF2-40B4-BE49-F238E27FC236}">
                      <a16:creationId xmlns:a16="http://schemas.microsoft.com/office/drawing/2014/main" id="{5874FB98-B491-42F1-A8F9-18BA5C9C9A4F}"/>
                    </a:ext>
                  </a:extLst>
                </p:cNvPr>
                <p:cNvPicPr/>
                <p:nvPr/>
              </p:nvPicPr>
              <p:blipFill>
                <a:blip r:embed="rId145"/>
                <a:stretch>
                  <a:fillRect/>
                </a:stretch>
              </p:blipFill>
              <p:spPr>
                <a:xfrm>
                  <a:off x="5377377" y="5305216"/>
                  <a:ext cx="183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1" name="Ink 130">
                  <a:extLst>
                    <a:ext uri="{FF2B5EF4-FFF2-40B4-BE49-F238E27FC236}">
                      <a16:creationId xmlns:a16="http://schemas.microsoft.com/office/drawing/2014/main" id="{502E17B2-6953-40D9-B25E-65A775189A48}"/>
                    </a:ext>
                  </a:extLst>
                </p14:cNvPr>
                <p14:cNvContentPartPr/>
                <p14:nvPr/>
              </p14:nvContentPartPr>
              <p14:xfrm>
                <a:off x="5905137" y="5206576"/>
                <a:ext cx="235800" cy="311400"/>
              </p14:xfrm>
            </p:contentPart>
          </mc:Choice>
          <mc:Fallback xmlns="">
            <p:pic>
              <p:nvPicPr>
                <p:cNvPr id="131" name="Ink 130">
                  <a:extLst>
                    <a:ext uri="{FF2B5EF4-FFF2-40B4-BE49-F238E27FC236}">
                      <a16:creationId xmlns:a16="http://schemas.microsoft.com/office/drawing/2014/main" id="{502E17B2-6953-40D9-B25E-65A775189A48}"/>
                    </a:ext>
                  </a:extLst>
                </p:cNvPr>
                <p:cNvPicPr/>
                <p:nvPr/>
              </p:nvPicPr>
              <p:blipFill>
                <a:blip r:embed="rId147"/>
                <a:stretch>
                  <a:fillRect/>
                </a:stretch>
              </p:blipFill>
              <p:spPr>
                <a:xfrm>
                  <a:off x="5887497" y="5188576"/>
                  <a:ext cx="271440" cy="347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33" name="Ink 132">
                  <a:extLst>
                    <a:ext uri="{FF2B5EF4-FFF2-40B4-BE49-F238E27FC236}">
                      <a16:creationId xmlns:a16="http://schemas.microsoft.com/office/drawing/2014/main" id="{C21014C0-AD06-4E84-BD19-B2154C8415F0}"/>
                    </a:ext>
                  </a:extLst>
                </p14:cNvPr>
                <p14:cNvContentPartPr/>
                <p14:nvPr/>
              </p14:nvContentPartPr>
              <p14:xfrm>
                <a:off x="4328697" y="5063656"/>
                <a:ext cx="2074320" cy="560160"/>
              </p14:xfrm>
            </p:contentPart>
          </mc:Choice>
          <mc:Fallback xmlns="">
            <p:pic>
              <p:nvPicPr>
                <p:cNvPr id="133" name="Ink 132">
                  <a:extLst>
                    <a:ext uri="{FF2B5EF4-FFF2-40B4-BE49-F238E27FC236}">
                      <a16:creationId xmlns:a16="http://schemas.microsoft.com/office/drawing/2014/main" id="{C21014C0-AD06-4E84-BD19-B2154C8415F0}"/>
                    </a:ext>
                  </a:extLst>
                </p:cNvPr>
                <p:cNvPicPr/>
                <p:nvPr/>
              </p:nvPicPr>
              <p:blipFill>
                <a:blip r:embed="rId149"/>
                <a:stretch>
                  <a:fillRect/>
                </a:stretch>
              </p:blipFill>
              <p:spPr>
                <a:xfrm>
                  <a:off x="4311057" y="5045656"/>
                  <a:ext cx="2109960" cy="595800"/>
                </a:xfrm>
                <a:prstGeom prst="rect">
                  <a:avLst/>
                </a:prstGeom>
              </p:spPr>
            </p:pic>
          </mc:Fallback>
        </mc:AlternateContent>
      </p:grpSp>
      <p:grpSp>
        <p:nvGrpSpPr>
          <p:cNvPr id="136" name="Group 135">
            <a:extLst>
              <a:ext uri="{FF2B5EF4-FFF2-40B4-BE49-F238E27FC236}">
                <a16:creationId xmlns:a16="http://schemas.microsoft.com/office/drawing/2014/main" id="{98509BF1-CCD0-4D03-8F77-A46D54B7FD77}"/>
              </a:ext>
            </a:extLst>
          </p:cNvPr>
          <p:cNvGrpSpPr/>
          <p:nvPr/>
        </p:nvGrpSpPr>
        <p:grpSpPr>
          <a:xfrm>
            <a:off x="3895168" y="2018349"/>
            <a:ext cx="1863360" cy="531720"/>
            <a:chOff x="4397097" y="2445736"/>
            <a:chExt cx="1863360" cy="531720"/>
          </a:xfrm>
        </p:grpSpPr>
        <mc:AlternateContent xmlns:mc="http://schemas.openxmlformats.org/markup-compatibility/2006" xmlns:p14="http://schemas.microsoft.com/office/powerpoint/2010/main">
          <mc:Choice Requires="p14">
            <p:contentPart p14:bwMode="auto" r:id="rId150">
              <p14:nvContentPartPr>
                <p14:cNvPr id="68" name="Ink 67">
                  <a:extLst>
                    <a:ext uri="{FF2B5EF4-FFF2-40B4-BE49-F238E27FC236}">
                      <a16:creationId xmlns:a16="http://schemas.microsoft.com/office/drawing/2014/main" id="{73B776EA-759C-4CC1-B8A8-66767106E9EF}"/>
                    </a:ext>
                  </a:extLst>
                </p14:cNvPr>
                <p14:cNvContentPartPr/>
                <p14:nvPr/>
              </p14:nvContentPartPr>
              <p14:xfrm>
                <a:off x="4600747" y="2704500"/>
                <a:ext cx="117000" cy="153000"/>
              </p14:xfrm>
            </p:contentPart>
          </mc:Choice>
          <mc:Fallback xmlns="">
            <p:pic>
              <p:nvPicPr>
                <p:cNvPr id="68" name="Ink 67">
                  <a:extLst>
                    <a:ext uri="{FF2B5EF4-FFF2-40B4-BE49-F238E27FC236}">
                      <a16:creationId xmlns:a16="http://schemas.microsoft.com/office/drawing/2014/main" id="{73B776EA-759C-4CC1-B8A8-66767106E9EF}"/>
                    </a:ext>
                  </a:extLst>
                </p:cNvPr>
                <p:cNvPicPr/>
                <p:nvPr/>
              </p:nvPicPr>
              <p:blipFill>
                <a:blip r:embed="rId151"/>
                <a:stretch>
                  <a:fillRect/>
                </a:stretch>
              </p:blipFill>
              <p:spPr>
                <a:xfrm>
                  <a:off x="4583107" y="2686860"/>
                  <a:ext cx="15264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69" name="Ink 68">
                  <a:extLst>
                    <a:ext uri="{FF2B5EF4-FFF2-40B4-BE49-F238E27FC236}">
                      <a16:creationId xmlns:a16="http://schemas.microsoft.com/office/drawing/2014/main" id="{080B6C40-AE1B-431F-82E6-C0EF88021CDC}"/>
                    </a:ext>
                  </a:extLst>
                </p14:cNvPr>
                <p14:cNvContentPartPr/>
                <p14:nvPr/>
              </p14:nvContentPartPr>
              <p14:xfrm>
                <a:off x="4745827" y="2714940"/>
                <a:ext cx="90720" cy="114480"/>
              </p14:xfrm>
            </p:contentPart>
          </mc:Choice>
          <mc:Fallback xmlns="">
            <p:pic>
              <p:nvPicPr>
                <p:cNvPr id="69" name="Ink 68">
                  <a:extLst>
                    <a:ext uri="{FF2B5EF4-FFF2-40B4-BE49-F238E27FC236}">
                      <a16:creationId xmlns:a16="http://schemas.microsoft.com/office/drawing/2014/main" id="{080B6C40-AE1B-431F-82E6-C0EF88021CDC}"/>
                    </a:ext>
                  </a:extLst>
                </p:cNvPr>
                <p:cNvPicPr/>
                <p:nvPr/>
              </p:nvPicPr>
              <p:blipFill>
                <a:blip r:embed="rId153"/>
                <a:stretch>
                  <a:fillRect/>
                </a:stretch>
              </p:blipFill>
              <p:spPr>
                <a:xfrm>
                  <a:off x="4728187" y="2697300"/>
                  <a:ext cx="1263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71" name="Ink 70">
                  <a:extLst>
                    <a:ext uri="{FF2B5EF4-FFF2-40B4-BE49-F238E27FC236}">
                      <a16:creationId xmlns:a16="http://schemas.microsoft.com/office/drawing/2014/main" id="{A39D4BFF-DAA3-4101-9FFA-798DD7F63E56}"/>
                    </a:ext>
                  </a:extLst>
                </p14:cNvPr>
                <p14:cNvContentPartPr/>
                <p14:nvPr/>
              </p14:nvContentPartPr>
              <p14:xfrm>
                <a:off x="5120227" y="2713500"/>
                <a:ext cx="151920" cy="16920"/>
              </p14:xfrm>
            </p:contentPart>
          </mc:Choice>
          <mc:Fallback xmlns="">
            <p:pic>
              <p:nvPicPr>
                <p:cNvPr id="71" name="Ink 70">
                  <a:extLst>
                    <a:ext uri="{FF2B5EF4-FFF2-40B4-BE49-F238E27FC236}">
                      <a16:creationId xmlns:a16="http://schemas.microsoft.com/office/drawing/2014/main" id="{A39D4BFF-DAA3-4101-9FFA-798DD7F63E56}"/>
                    </a:ext>
                  </a:extLst>
                </p:cNvPr>
                <p:cNvPicPr/>
                <p:nvPr/>
              </p:nvPicPr>
              <p:blipFill>
                <a:blip r:embed="rId155"/>
                <a:stretch>
                  <a:fillRect/>
                </a:stretch>
              </p:blipFill>
              <p:spPr>
                <a:xfrm>
                  <a:off x="5102587" y="2695860"/>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72" name="Ink 71">
                  <a:extLst>
                    <a:ext uri="{FF2B5EF4-FFF2-40B4-BE49-F238E27FC236}">
                      <a16:creationId xmlns:a16="http://schemas.microsoft.com/office/drawing/2014/main" id="{E9C24D26-15E8-416E-96AC-F64EC8BB4BF1}"/>
                    </a:ext>
                  </a:extLst>
                </p14:cNvPr>
                <p14:cNvContentPartPr/>
                <p14:nvPr/>
              </p14:nvContentPartPr>
              <p14:xfrm>
                <a:off x="5167387" y="2787300"/>
                <a:ext cx="104040" cy="14760"/>
              </p14:xfrm>
            </p:contentPart>
          </mc:Choice>
          <mc:Fallback xmlns="">
            <p:pic>
              <p:nvPicPr>
                <p:cNvPr id="72" name="Ink 71">
                  <a:extLst>
                    <a:ext uri="{FF2B5EF4-FFF2-40B4-BE49-F238E27FC236}">
                      <a16:creationId xmlns:a16="http://schemas.microsoft.com/office/drawing/2014/main" id="{E9C24D26-15E8-416E-96AC-F64EC8BB4BF1}"/>
                    </a:ext>
                  </a:extLst>
                </p:cNvPr>
                <p:cNvPicPr/>
                <p:nvPr/>
              </p:nvPicPr>
              <p:blipFill>
                <a:blip r:embed="rId157"/>
                <a:stretch>
                  <a:fillRect/>
                </a:stretch>
              </p:blipFill>
              <p:spPr>
                <a:xfrm>
                  <a:off x="5149387" y="2769660"/>
                  <a:ext cx="1396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73" name="Ink 72">
                  <a:extLst>
                    <a:ext uri="{FF2B5EF4-FFF2-40B4-BE49-F238E27FC236}">
                      <a16:creationId xmlns:a16="http://schemas.microsoft.com/office/drawing/2014/main" id="{354178F9-A86A-4228-93B9-5CC0904566B3}"/>
                    </a:ext>
                  </a:extLst>
                </p14:cNvPr>
                <p14:cNvContentPartPr/>
                <p14:nvPr/>
              </p14:nvContentPartPr>
              <p14:xfrm>
                <a:off x="5696227" y="2614500"/>
                <a:ext cx="31320" cy="187560"/>
              </p14:xfrm>
            </p:contentPart>
          </mc:Choice>
          <mc:Fallback xmlns="">
            <p:pic>
              <p:nvPicPr>
                <p:cNvPr id="73" name="Ink 72">
                  <a:extLst>
                    <a:ext uri="{FF2B5EF4-FFF2-40B4-BE49-F238E27FC236}">
                      <a16:creationId xmlns:a16="http://schemas.microsoft.com/office/drawing/2014/main" id="{354178F9-A86A-4228-93B9-5CC0904566B3}"/>
                    </a:ext>
                  </a:extLst>
                </p:cNvPr>
                <p:cNvPicPr/>
                <p:nvPr/>
              </p:nvPicPr>
              <p:blipFill>
                <a:blip r:embed="rId159"/>
                <a:stretch>
                  <a:fillRect/>
                </a:stretch>
              </p:blipFill>
              <p:spPr>
                <a:xfrm>
                  <a:off x="5678587" y="2596860"/>
                  <a:ext cx="6696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74" name="Ink 73">
                  <a:extLst>
                    <a:ext uri="{FF2B5EF4-FFF2-40B4-BE49-F238E27FC236}">
                      <a16:creationId xmlns:a16="http://schemas.microsoft.com/office/drawing/2014/main" id="{02ACB369-22A8-4434-9E4D-1FCC9B55773A}"/>
                    </a:ext>
                  </a:extLst>
                </p14:cNvPr>
                <p14:cNvContentPartPr/>
                <p14:nvPr/>
              </p14:nvContentPartPr>
              <p14:xfrm>
                <a:off x="5858227" y="2559420"/>
                <a:ext cx="200160" cy="212400"/>
              </p14:xfrm>
            </p:contentPart>
          </mc:Choice>
          <mc:Fallback xmlns="">
            <p:pic>
              <p:nvPicPr>
                <p:cNvPr id="74" name="Ink 73">
                  <a:extLst>
                    <a:ext uri="{FF2B5EF4-FFF2-40B4-BE49-F238E27FC236}">
                      <a16:creationId xmlns:a16="http://schemas.microsoft.com/office/drawing/2014/main" id="{02ACB369-22A8-4434-9E4D-1FCC9B55773A}"/>
                    </a:ext>
                  </a:extLst>
                </p:cNvPr>
                <p:cNvPicPr/>
                <p:nvPr/>
              </p:nvPicPr>
              <p:blipFill>
                <a:blip r:embed="rId161"/>
                <a:stretch>
                  <a:fillRect/>
                </a:stretch>
              </p:blipFill>
              <p:spPr>
                <a:xfrm>
                  <a:off x="5840227" y="2541420"/>
                  <a:ext cx="23580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35" name="Ink 134">
                  <a:extLst>
                    <a:ext uri="{FF2B5EF4-FFF2-40B4-BE49-F238E27FC236}">
                      <a16:creationId xmlns:a16="http://schemas.microsoft.com/office/drawing/2014/main" id="{468C4037-DAE3-4D06-ACA7-5265B299F912}"/>
                    </a:ext>
                  </a:extLst>
                </p14:cNvPr>
                <p14:cNvContentPartPr/>
                <p14:nvPr/>
              </p14:nvContentPartPr>
              <p14:xfrm>
                <a:off x="4397097" y="2445736"/>
                <a:ext cx="1863360" cy="531720"/>
              </p14:xfrm>
            </p:contentPart>
          </mc:Choice>
          <mc:Fallback xmlns="">
            <p:pic>
              <p:nvPicPr>
                <p:cNvPr id="135" name="Ink 134">
                  <a:extLst>
                    <a:ext uri="{FF2B5EF4-FFF2-40B4-BE49-F238E27FC236}">
                      <a16:creationId xmlns:a16="http://schemas.microsoft.com/office/drawing/2014/main" id="{468C4037-DAE3-4D06-ACA7-5265B299F912}"/>
                    </a:ext>
                  </a:extLst>
                </p:cNvPr>
                <p:cNvPicPr/>
                <p:nvPr/>
              </p:nvPicPr>
              <p:blipFill>
                <a:blip r:embed="rId163"/>
                <a:stretch>
                  <a:fillRect/>
                </a:stretch>
              </p:blipFill>
              <p:spPr>
                <a:xfrm>
                  <a:off x="4379097" y="2427736"/>
                  <a:ext cx="1899000" cy="567360"/>
                </a:xfrm>
                <a:prstGeom prst="rect">
                  <a:avLst/>
                </a:prstGeom>
              </p:spPr>
            </p:pic>
          </mc:Fallback>
        </mc:AlternateContent>
      </p:grpSp>
      <p:sp>
        <p:nvSpPr>
          <p:cNvPr id="137" name="TextBox 136">
            <a:extLst>
              <a:ext uri="{FF2B5EF4-FFF2-40B4-BE49-F238E27FC236}">
                <a16:creationId xmlns:a16="http://schemas.microsoft.com/office/drawing/2014/main" id="{193B575F-5732-45E2-AEF0-80748B750484}"/>
              </a:ext>
            </a:extLst>
          </p:cNvPr>
          <p:cNvSpPr txBox="1"/>
          <p:nvPr/>
        </p:nvSpPr>
        <p:spPr>
          <a:xfrm>
            <a:off x="570351" y="559568"/>
            <a:ext cx="365806" cy="369332"/>
          </a:xfrm>
          <a:prstGeom prst="rect">
            <a:avLst/>
          </a:prstGeom>
          <a:noFill/>
        </p:spPr>
        <p:txBody>
          <a:bodyPr wrap="none" rtlCol="0">
            <a:spAutoFit/>
          </a:bodyPr>
          <a:lstStyle/>
          <a:p>
            <a:r>
              <a:rPr lang="en-GB"/>
              <a:t>a)</a:t>
            </a:r>
          </a:p>
        </p:txBody>
      </p:sp>
      <p:sp>
        <p:nvSpPr>
          <p:cNvPr id="138" name="TextBox 137">
            <a:extLst>
              <a:ext uri="{FF2B5EF4-FFF2-40B4-BE49-F238E27FC236}">
                <a16:creationId xmlns:a16="http://schemas.microsoft.com/office/drawing/2014/main" id="{5CD73340-AF1C-41F0-8977-40326B67895F}"/>
              </a:ext>
            </a:extLst>
          </p:cNvPr>
          <p:cNvSpPr txBox="1"/>
          <p:nvPr/>
        </p:nvSpPr>
        <p:spPr>
          <a:xfrm>
            <a:off x="570351" y="3176573"/>
            <a:ext cx="377026" cy="369332"/>
          </a:xfrm>
          <a:prstGeom prst="rect">
            <a:avLst/>
          </a:prstGeom>
          <a:noFill/>
        </p:spPr>
        <p:txBody>
          <a:bodyPr wrap="none" rtlCol="0">
            <a:spAutoFit/>
          </a:bodyPr>
          <a:lstStyle/>
          <a:p>
            <a:r>
              <a:rPr lang="en-GB"/>
              <a:t>b)</a:t>
            </a:r>
          </a:p>
        </p:txBody>
      </p:sp>
      <p:sp>
        <p:nvSpPr>
          <p:cNvPr id="139" name="TextBox 138">
            <a:extLst>
              <a:ext uri="{FF2B5EF4-FFF2-40B4-BE49-F238E27FC236}">
                <a16:creationId xmlns:a16="http://schemas.microsoft.com/office/drawing/2014/main" id="{AC9CF94C-35E6-49ED-8B79-9D9C6D2184D0}"/>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7049893" y="2031394"/>
            <a:ext cx="2085749" cy="3539430"/>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One side of the equation has 2 terms, the other just 1. How do we know which length goes by itself?</a:t>
            </a:r>
          </a:p>
          <a:p>
            <a:endParaRPr lang="en-GB" sz="1400"/>
          </a:p>
          <a:p>
            <a:r>
              <a:rPr lang="en-GB" sz="1400"/>
              <a:t>2. What do you think is the most common mistake students make?</a:t>
            </a:r>
          </a:p>
          <a:p>
            <a:endParaRPr lang="en-GB" sz="1400"/>
          </a:p>
          <a:p>
            <a:r>
              <a:rPr lang="en-GB" sz="1400"/>
              <a:t>3. Both solutions are integers. Can you find other triangles with integer solutions?</a:t>
            </a:r>
          </a:p>
        </p:txBody>
      </p:sp>
    </p:spTree>
    <p:extLst>
      <p:ext uri="{BB962C8B-B14F-4D97-AF65-F5344CB8AC3E}">
        <p14:creationId xmlns:p14="http://schemas.microsoft.com/office/powerpoint/2010/main" val="1771019829"/>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3" name="Rectangle 2">
            <a:extLst>
              <a:ext uri="{FF2B5EF4-FFF2-40B4-BE49-F238E27FC236}">
                <a16:creationId xmlns:a16="http://schemas.microsoft.com/office/drawing/2014/main" id="{5DD1FF6E-AF96-4346-8B48-7BFCA1AFC6DB}"/>
              </a:ext>
            </a:extLst>
          </p:cNvPr>
          <p:cNvSpPr/>
          <p:nvPr/>
        </p:nvSpPr>
        <p:spPr>
          <a:xfrm>
            <a:off x="4471845" y="867531"/>
            <a:ext cx="4274590" cy="293632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TextBox 3">
            <a:extLst>
              <a:ext uri="{FF2B5EF4-FFF2-40B4-BE49-F238E27FC236}">
                <a16:creationId xmlns:a16="http://schemas.microsoft.com/office/drawing/2014/main" id="{4C196571-D143-4DE5-859B-0D76FBA36C1E}"/>
              </a:ext>
            </a:extLst>
          </p:cNvPr>
          <p:cNvSpPr txBox="1"/>
          <p:nvPr/>
        </p:nvSpPr>
        <p:spPr>
          <a:xfrm>
            <a:off x="4480112" y="850769"/>
            <a:ext cx="1343251" cy="307777"/>
          </a:xfrm>
          <a:prstGeom prst="rect">
            <a:avLst/>
          </a:prstGeom>
          <a:noFill/>
        </p:spPr>
        <p:txBody>
          <a:bodyPr wrap="square">
            <a:spAutoFit/>
          </a:bodyPr>
          <a:lstStyle/>
          <a:p>
            <a:r>
              <a:rPr lang="en-GB" sz="1400" b="1"/>
              <a:t>Your turn:</a:t>
            </a:r>
          </a:p>
        </p:txBody>
      </p:sp>
      <p:sp>
        <p:nvSpPr>
          <p:cNvPr id="5" name="TextBox 4">
            <a:extLst>
              <a:ext uri="{FF2B5EF4-FFF2-40B4-BE49-F238E27FC236}">
                <a16:creationId xmlns:a16="http://schemas.microsoft.com/office/drawing/2014/main" id="{3BF16C43-863D-457D-AB92-1E59BB0E45BC}"/>
              </a:ext>
            </a:extLst>
          </p:cNvPr>
          <p:cNvSpPr txBox="1"/>
          <p:nvPr/>
        </p:nvSpPr>
        <p:spPr>
          <a:xfrm>
            <a:off x="6344047" y="1536612"/>
            <a:ext cx="418704" cy="369332"/>
          </a:xfrm>
          <a:prstGeom prst="rect">
            <a:avLst/>
          </a:prstGeom>
          <a:noFill/>
        </p:spPr>
        <p:txBody>
          <a:bodyPr wrap="none" rtlCol="0">
            <a:spAutoFit/>
          </a:bodyPr>
          <a:lstStyle/>
          <a:p>
            <a:r>
              <a:rPr lang="en-GB"/>
              <a:t>15</a:t>
            </a:r>
          </a:p>
        </p:txBody>
      </p:sp>
      <p:sp>
        <p:nvSpPr>
          <p:cNvPr id="6" name="TextBox 5">
            <a:extLst>
              <a:ext uri="{FF2B5EF4-FFF2-40B4-BE49-F238E27FC236}">
                <a16:creationId xmlns:a16="http://schemas.microsoft.com/office/drawing/2014/main" id="{ADC89F21-62C9-4B81-9DD7-BDE4EA2A5517}"/>
              </a:ext>
            </a:extLst>
          </p:cNvPr>
          <p:cNvSpPr txBox="1"/>
          <p:nvPr/>
        </p:nvSpPr>
        <p:spPr>
          <a:xfrm>
            <a:off x="5762883" y="2136012"/>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6A3B4446-EDDC-4FFF-83F2-E846E6CA7FCC}"/>
                  </a:ext>
                </a:extLst>
              </p:cNvPr>
              <p:cNvSpPr txBox="1"/>
              <p:nvPr/>
            </p:nvSpPr>
            <p:spPr>
              <a:xfrm>
                <a:off x="5563423" y="1430758"/>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7" name="TextBox 6">
                <a:extLst>
                  <a:ext uri="{FF2B5EF4-FFF2-40B4-BE49-F238E27FC236}">
                    <a16:creationId xmlns:a16="http://schemas.microsoft.com/office/drawing/2014/main" id="{6A3B4446-EDDC-4FFF-83F2-E846E6CA7FCC}"/>
                  </a:ext>
                </a:extLst>
              </p:cNvPr>
              <p:cNvSpPr txBox="1">
                <a:spLocks noRot="1" noChangeAspect="1" noMove="1" noResize="1" noEditPoints="1" noAdjustHandles="1" noChangeArrowheads="1" noChangeShapeType="1" noTextEdit="1"/>
              </p:cNvSpPr>
              <p:nvPr/>
            </p:nvSpPr>
            <p:spPr>
              <a:xfrm>
                <a:off x="5563423" y="1430758"/>
                <a:ext cx="367986" cy="369332"/>
              </a:xfrm>
              <a:prstGeom prst="rect">
                <a:avLst/>
              </a:prstGeom>
              <a:blipFill>
                <a:blip r:embed="rId2"/>
                <a:stretch>
                  <a:fillRect/>
                </a:stretch>
              </a:blipFill>
            </p:spPr>
            <p:txBody>
              <a:bodyPr/>
              <a:lstStyle/>
              <a:p>
                <a:r>
                  <a:rPr lang="en-GB">
                    <a:noFill/>
                  </a:rPr>
                  <a:t> </a:t>
                </a:r>
              </a:p>
            </p:txBody>
          </p:sp>
        </mc:Fallback>
      </mc:AlternateContent>
      <p:grpSp>
        <p:nvGrpSpPr>
          <p:cNvPr id="8" name="Group 7">
            <a:extLst>
              <a:ext uri="{FF2B5EF4-FFF2-40B4-BE49-F238E27FC236}">
                <a16:creationId xmlns:a16="http://schemas.microsoft.com/office/drawing/2014/main" id="{745F65B2-A911-4730-BB7A-70A595305A0C}"/>
              </a:ext>
            </a:extLst>
          </p:cNvPr>
          <p:cNvGrpSpPr/>
          <p:nvPr/>
        </p:nvGrpSpPr>
        <p:grpSpPr>
          <a:xfrm>
            <a:off x="5394660" y="1146021"/>
            <a:ext cx="977161" cy="1051134"/>
            <a:chOff x="6792182" y="3310547"/>
            <a:chExt cx="1972917" cy="1371601"/>
          </a:xfrm>
        </p:grpSpPr>
        <p:sp>
          <p:nvSpPr>
            <p:cNvPr id="9" name="Isosceles Triangle 8">
              <a:extLst>
                <a:ext uri="{FF2B5EF4-FFF2-40B4-BE49-F238E27FC236}">
                  <a16:creationId xmlns:a16="http://schemas.microsoft.com/office/drawing/2014/main" id="{382868F0-CB2E-4F31-8075-3BD8C30BC94D}"/>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Rectangle 9">
              <a:extLst>
                <a:ext uri="{FF2B5EF4-FFF2-40B4-BE49-F238E27FC236}">
                  <a16:creationId xmlns:a16="http://schemas.microsoft.com/office/drawing/2014/main" id="{535DF9B4-A643-464D-B9DD-B75A47231B6C}"/>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1" name="TextBox 10">
            <a:extLst>
              <a:ext uri="{FF2B5EF4-FFF2-40B4-BE49-F238E27FC236}">
                <a16:creationId xmlns:a16="http://schemas.microsoft.com/office/drawing/2014/main" id="{32E40C2B-E1FE-453B-AEBC-B11446461B7D}"/>
              </a:ext>
            </a:extLst>
          </p:cNvPr>
          <p:cNvSpPr txBox="1"/>
          <p:nvPr/>
        </p:nvSpPr>
        <p:spPr>
          <a:xfrm>
            <a:off x="4479539" y="1152956"/>
            <a:ext cx="1463862" cy="261610"/>
          </a:xfrm>
          <a:prstGeom prst="rect">
            <a:avLst/>
          </a:prstGeom>
          <a:noFill/>
        </p:spPr>
        <p:txBody>
          <a:bodyPr wrap="none" rtlCol="0">
            <a:spAutoFit/>
          </a:bodyPr>
          <a:lstStyle/>
          <a:p>
            <a:r>
              <a:rPr lang="en-GB" sz="1050"/>
              <a:t>Find the missing sides:</a:t>
            </a:r>
          </a:p>
        </p:txBody>
      </p:sp>
      <p:sp>
        <p:nvSpPr>
          <p:cNvPr id="12" name="TextBox 11">
            <a:extLst>
              <a:ext uri="{FF2B5EF4-FFF2-40B4-BE49-F238E27FC236}">
                <a16:creationId xmlns:a16="http://schemas.microsoft.com/office/drawing/2014/main" id="{32ABCD8A-B590-4F0A-B3B3-B4D1C5351DF8}"/>
              </a:ext>
            </a:extLst>
          </p:cNvPr>
          <p:cNvSpPr txBox="1"/>
          <p:nvPr/>
        </p:nvSpPr>
        <p:spPr>
          <a:xfrm>
            <a:off x="4796015" y="1557118"/>
            <a:ext cx="365806" cy="369332"/>
          </a:xfrm>
          <a:prstGeom prst="rect">
            <a:avLst/>
          </a:prstGeom>
          <a:noFill/>
        </p:spPr>
        <p:txBody>
          <a:bodyPr wrap="none" rtlCol="0">
            <a:spAutoFit/>
          </a:bodyPr>
          <a:lstStyle/>
          <a:p>
            <a:r>
              <a:rPr lang="en-GB"/>
              <a:t>a)</a:t>
            </a:r>
          </a:p>
        </p:txBody>
      </p:sp>
      <p:sp>
        <p:nvSpPr>
          <p:cNvPr id="13" name="TextBox 12">
            <a:extLst>
              <a:ext uri="{FF2B5EF4-FFF2-40B4-BE49-F238E27FC236}">
                <a16:creationId xmlns:a16="http://schemas.microsoft.com/office/drawing/2014/main" id="{4EC344FC-7BC4-43F2-AC41-8BEB753F8F17}"/>
              </a:ext>
            </a:extLst>
          </p:cNvPr>
          <p:cNvSpPr txBox="1"/>
          <p:nvPr/>
        </p:nvSpPr>
        <p:spPr>
          <a:xfrm>
            <a:off x="4745645" y="3104133"/>
            <a:ext cx="727080" cy="369332"/>
          </a:xfrm>
          <a:prstGeom prst="rect">
            <a:avLst/>
          </a:prstGeom>
          <a:noFill/>
        </p:spPr>
        <p:txBody>
          <a:bodyPr wrap="square" rtlCol="0">
            <a:spAutoFit/>
          </a:bodyPr>
          <a:lstStyle/>
          <a:p>
            <a:r>
              <a:rPr lang="en-GB"/>
              <a:t>4.3</a:t>
            </a:r>
          </a:p>
        </p:txBody>
      </p:sp>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E2581167-AC28-4219-A394-38EE375C3C43}"/>
                  </a:ext>
                </a:extLst>
              </p:cNvPr>
              <p:cNvSpPr txBox="1"/>
              <p:nvPr/>
            </p:nvSpPr>
            <p:spPr>
              <a:xfrm>
                <a:off x="5685215" y="2702869"/>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4" name="TextBox 13">
                <a:extLst>
                  <a:ext uri="{FF2B5EF4-FFF2-40B4-BE49-F238E27FC236}">
                    <a16:creationId xmlns:a16="http://schemas.microsoft.com/office/drawing/2014/main" id="{E2581167-AC28-4219-A394-38EE375C3C43}"/>
                  </a:ext>
                </a:extLst>
              </p:cNvPr>
              <p:cNvSpPr txBox="1">
                <a:spLocks noRot="1" noChangeAspect="1" noMove="1" noResize="1" noEditPoints="1" noAdjustHandles="1" noChangeArrowheads="1" noChangeShapeType="1" noTextEdit="1"/>
              </p:cNvSpPr>
              <p:nvPr/>
            </p:nvSpPr>
            <p:spPr>
              <a:xfrm>
                <a:off x="5685215" y="2702869"/>
                <a:ext cx="367986" cy="369332"/>
              </a:xfrm>
              <a:prstGeom prst="rect">
                <a:avLst/>
              </a:prstGeom>
              <a:blipFill>
                <a:blip r:embed="rId3"/>
                <a:stretch>
                  <a:fillRect b="-6557"/>
                </a:stretch>
              </a:blipFill>
            </p:spPr>
            <p:txBody>
              <a:bodyPr/>
              <a:lstStyle/>
              <a:p>
                <a:r>
                  <a:rPr lang="en-GB">
                    <a:noFill/>
                  </a:rPr>
                  <a:t> </a:t>
                </a:r>
              </a:p>
            </p:txBody>
          </p:sp>
        </mc:Fallback>
      </mc:AlternateContent>
      <p:grpSp>
        <p:nvGrpSpPr>
          <p:cNvPr id="15" name="Group 14">
            <a:extLst>
              <a:ext uri="{FF2B5EF4-FFF2-40B4-BE49-F238E27FC236}">
                <a16:creationId xmlns:a16="http://schemas.microsoft.com/office/drawing/2014/main" id="{B75285CC-1CEC-4998-9576-1FCB5AA414FB}"/>
              </a:ext>
            </a:extLst>
          </p:cNvPr>
          <p:cNvGrpSpPr/>
          <p:nvPr/>
        </p:nvGrpSpPr>
        <p:grpSpPr>
          <a:xfrm rot="4183038">
            <a:off x="5248287" y="2519465"/>
            <a:ext cx="977161" cy="1051134"/>
            <a:chOff x="6792182" y="3310547"/>
            <a:chExt cx="1972917" cy="1371601"/>
          </a:xfrm>
        </p:grpSpPr>
        <p:sp>
          <p:nvSpPr>
            <p:cNvPr id="16" name="Isosceles Triangle 15">
              <a:extLst>
                <a:ext uri="{FF2B5EF4-FFF2-40B4-BE49-F238E27FC236}">
                  <a16:creationId xmlns:a16="http://schemas.microsoft.com/office/drawing/2014/main" id="{51451543-9BE0-4919-AC08-5129C836F253}"/>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Rectangle 16">
              <a:extLst>
                <a:ext uri="{FF2B5EF4-FFF2-40B4-BE49-F238E27FC236}">
                  <a16:creationId xmlns:a16="http://schemas.microsoft.com/office/drawing/2014/main" id="{FAD34BD8-31D0-4963-BCC2-3EDBA86367F6}"/>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8" name="TextBox 17">
            <a:extLst>
              <a:ext uri="{FF2B5EF4-FFF2-40B4-BE49-F238E27FC236}">
                <a16:creationId xmlns:a16="http://schemas.microsoft.com/office/drawing/2014/main" id="{B33B1015-9D0B-432F-B6FF-1D4A033D1E73}"/>
              </a:ext>
            </a:extLst>
          </p:cNvPr>
          <p:cNvSpPr txBox="1"/>
          <p:nvPr/>
        </p:nvSpPr>
        <p:spPr>
          <a:xfrm>
            <a:off x="4671436" y="2740662"/>
            <a:ext cx="377026" cy="369332"/>
          </a:xfrm>
          <a:prstGeom prst="rect">
            <a:avLst/>
          </a:prstGeom>
          <a:noFill/>
        </p:spPr>
        <p:txBody>
          <a:bodyPr wrap="none" rtlCol="0">
            <a:spAutoFit/>
          </a:bodyPr>
          <a:lstStyle/>
          <a:p>
            <a:r>
              <a:rPr lang="en-GB"/>
              <a:t>b)</a:t>
            </a:r>
          </a:p>
        </p:txBody>
      </p:sp>
      <p:cxnSp>
        <p:nvCxnSpPr>
          <p:cNvPr id="19" name="Straight Connector 18">
            <a:extLst>
              <a:ext uri="{FF2B5EF4-FFF2-40B4-BE49-F238E27FC236}">
                <a16:creationId xmlns:a16="http://schemas.microsoft.com/office/drawing/2014/main" id="{DD75640A-A388-405C-B797-92651DEFAB83}"/>
              </a:ext>
            </a:extLst>
          </p:cNvPr>
          <p:cNvCxnSpPr>
            <a:cxnSpLocks/>
          </p:cNvCxnSpPr>
          <p:nvPr/>
        </p:nvCxnSpPr>
        <p:spPr>
          <a:xfrm flipV="1">
            <a:off x="5176866" y="3210101"/>
            <a:ext cx="140363" cy="5794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8E7FB09-E594-474C-8A58-FE3575905DD9}"/>
              </a:ext>
            </a:extLst>
          </p:cNvPr>
          <p:cNvCxnSpPr>
            <a:cxnSpLocks/>
          </p:cNvCxnSpPr>
          <p:nvPr/>
        </p:nvCxnSpPr>
        <p:spPr>
          <a:xfrm flipH="1" flipV="1">
            <a:off x="5818375" y="3473626"/>
            <a:ext cx="50833" cy="10693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EEED0797-227D-4A2E-9FF3-909B13DE8984}"/>
              </a:ext>
            </a:extLst>
          </p:cNvPr>
          <p:cNvSpPr txBox="1"/>
          <p:nvPr/>
        </p:nvSpPr>
        <p:spPr>
          <a:xfrm>
            <a:off x="6609140" y="2635097"/>
            <a:ext cx="2040105" cy="1015663"/>
          </a:xfrm>
          <a:prstGeom prst="rect">
            <a:avLst/>
          </a:prstGeom>
          <a:noFill/>
        </p:spPr>
        <p:txBody>
          <a:bodyPr wrap="square" rtlCol="0">
            <a:spAutoFit/>
          </a:bodyPr>
          <a:lstStyle/>
          <a:p>
            <a:r>
              <a:rPr lang="en-GB"/>
              <a:t>c) </a:t>
            </a:r>
            <a:r>
              <a:rPr lang="en-GB" sz="1400"/>
              <a:t>A right-angled triangle has hypotenuse 12cm and another side 9cm. Find the 3</a:t>
            </a:r>
            <a:r>
              <a:rPr lang="en-GB" sz="1400" baseline="30000"/>
              <a:t>rd</a:t>
            </a:r>
            <a:r>
              <a:rPr lang="en-GB" sz="1400"/>
              <a:t> side.</a:t>
            </a:r>
          </a:p>
        </p:txBody>
      </p:sp>
    </p:spTree>
    <p:extLst>
      <p:ext uri="{BB962C8B-B14F-4D97-AF65-F5344CB8AC3E}">
        <p14:creationId xmlns:p14="http://schemas.microsoft.com/office/powerpoint/2010/main" val="44174833"/>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sosceles Triangle 1">
            <a:extLst>
              <a:ext uri="{FF2B5EF4-FFF2-40B4-BE49-F238E27FC236}">
                <a16:creationId xmlns:a16="http://schemas.microsoft.com/office/drawing/2014/main" id="{CF620A9D-C363-4C12-9B80-8AB47FB68000}"/>
              </a:ext>
            </a:extLst>
          </p:cNvPr>
          <p:cNvSpPr/>
          <p:nvPr/>
        </p:nvSpPr>
        <p:spPr>
          <a:xfrm>
            <a:off x="403986" y="96488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TextBox 4">
            <a:extLst>
              <a:ext uri="{FF2B5EF4-FFF2-40B4-BE49-F238E27FC236}">
                <a16:creationId xmlns:a16="http://schemas.microsoft.com/office/drawing/2014/main" id="{7CA5BE33-A8FC-47BA-9551-941F2C742896}"/>
              </a:ext>
            </a:extLst>
          </p:cNvPr>
          <p:cNvSpPr txBox="1"/>
          <p:nvPr/>
        </p:nvSpPr>
        <p:spPr>
          <a:xfrm>
            <a:off x="2332177" y="1531418"/>
            <a:ext cx="301686" cy="369332"/>
          </a:xfrm>
          <a:prstGeom prst="rect">
            <a:avLst/>
          </a:prstGeom>
          <a:noFill/>
        </p:spPr>
        <p:txBody>
          <a:bodyPr wrap="none" rtlCol="0">
            <a:spAutoFit/>
          </a:bodyPr>
          <a:lstStyle/>
          <a:p>
            <a:r>
              <a:rPr lang="en-GB"/>
              <a:t>6</a:t>
            </a:r>
          </a:p>
        </p:txBody>
      </p:sp>
      <p:sp>
        <p:nvSpPr>
          <p:cNvPr id="6" name="TextBox 5">
            <a:extLst>
              <a:ext uri="{FF2B5EF4-FFF2-40B4-BE49-F238E27FC236}">
                <a16:creationId xmlns:a16="http://schemas.microsoft.com/office/drawing/2014/main" id="{17B2966C-8216-4FED-9E67-C03E5CC767B1}"/>
              </a:ext>
            </a:extLst>
          </p:cNvPr>
          <p:cNvSpPr txBox="1"/>
          <p:nvPr/>
        </p:nvSpPr>
        <p:spPr>
          <a:xfrm>
            <a:off x="1313535" y="2303504"/>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919705B9-142E-4E0E-B52A-DB2CEB72FD61}"/>
                  </a:ext>
                </a:extLst>
              </p:cNvPr>
              <p:cNvSpPr txBox="1"/>
              <p:nvPr/>
            </p:nvSpPr>
            <p:spPr>
              <a:xfrm>
                <a:off x="1129542" y="1346752"/>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7" name="TextBox 6">
                <a:extLst>
                  <a:ext uri="{FF2B5EF4-FFF2-40B4-BE49-F238E27FC236}">
                    <a16:creationId xmlns:a16="http://schemas.microsoft.com/office/drawing/2014/main" id="{919705B9-142E-4E0E-B52A-DB2CEB72FD61}"/>
                  </a:ext>
                </a:extLst>
              </p:cNvPr>
              <p:cNvSpPr txBox="1">
                <a:spLocks noRot="1" noChangeAspect="1" noMove="1" noResize="1" noEditPoints="1" noAdjustHandles="1" noChangeArrowheads="1" noChangeShapeType="1" noTextEdit="1"/>
              </p:cNvSpPr>
              <p:nvPr/>
            </p:nvSpPr>
            <p:spPr>
              <a:xfrm>
                <a:off x="1129542" y="1346752"/>
                <a:ext cx="367986" cy="369332"/>
              </a:xfrm>
              <a:prstGeom prst="rect">
                <a:avLst/>
              </a:prstGeom>
              <a:blipFill>
                <a:blip r:embed="rId2"/>
                <a:stretch>
                  <a:fillRect/>
                </a:stretch>
              </a:blipFill>
            </p:spPr>
            <p:txBody>
              <a:bodyPr/>
              <a:lstStyle/>
              <a:p>
                <a:r>
                  <a:rPr lang="en-GB">
                    <a:noFill/>
                  </a:rPr>
                  <a:t> </a:t>
                </a:r>
              </a:p>
            </p:txBody>
          </p:sp>
        </mc:Fallback>
      </mc:AlternateContent>
      <p:sp>
        <p:nvSpPr>
          <p:cNvPr id="8" name="Rectangle 7">
            <a:extLst>
              <a:ext uri="{FF2B5EF4-FFF2-40B4-BE49-F238E27FC236}">
                <a16:creationId xmlns:a16="http://schemas.microsoft.com/office/drawing/2014/main" id="{35D34C1F-ED7B-49BB-8B1A-E21368F226AF}"/>
              </a:ext>
            </a:extLst>
          </p:cNvPr>
          <p:cNvSpPr/>
          <p:nvPr/>
        </p:nvSpPr>
        <p:spPr>
          <a:xfrm>
            <a:off x="2227817" y="2187402"/>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TextBox 8">
            <a:extLst>
              <a:ext uri="{FF2B5EF4-FFF2-40B4-BE49-F238E27FC236}">
                <a16:creationId xmlns:a16="http://schemas.microsoft.com/office/drawing/2014/main" id="{1A69EB45-4529-42A4-A773-6C931AC75489}"/>
              </a:ext>
            </a:extLst>
          </p:cNvPr>
          <p:cNvSpPr txBox="1"/>
          <p:nvPr/>
        </p:nvSpPr>
        <p:spPr>
          <a:xfrm>
            <a:off x="76322" y="423537"/>
            <a:ext cx="1824538" cy="307777"/>
          </a:xfrm>
          <a:prstGeom prst="rect">
            <a:avLst/>
          </a:prstGeom>
          <a:noFill/>
        </p:spPr>
        <p:txBody>
          <a:bodyPr wrap="none" rtlCol="0">
            <a:spAutoFit/>
          </a:bodyPr>
          <a:lstStyle/>
          <a:p>
            <a:r>
              <a:rPr lang="en-GB" sz="1400"/>
              <a:t>Find the missing sides:</a:t>
            </a:r>
          </a:p>
        </p:txBody>
      </p:sp>
      <p:sp>
        <p:nvSpPr>
          <p:cNvPr id="10" name="Isosceles Triangle 9">
            <a:extLst>
              <a:ext uri="{FF2B5EF4-FFF2-40B4-BE49-F238E27FC236}">
                <a16:creationId xmlns:a16="http://schemas.microsoft.com/office/drawing/2014/main" id="{007F9704-529D-4A60-80DF-EC2D08642963}"/>
              </a:ext>
            </a:extLst>
          </p:cNvPr>
          <p:cNvSpPr/>
          <p:nvPr/>
        </p:nvSpPr>
        <p:spPr>
          <a:xfrm>
            <a:off x="135629" y="3675105"/>
            <a:ext cx="2498234" cy="989736"/>
          </a:xfrm>
          <a:prstGeom prst="triangle">
            <a:avLst>
              <a:gd name="adj" fmla="val 9900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TextBox 10">
            <a:extLst>
              <a:ext uri="{FF2B5EF4-FFF2-40B4-BE49-F238E27FC236}">
                <a16:creationId xmlns:a16="http://schemas.microsoft.com/office/drawing/2014/main" id="{C897290A-7B35-4937-B729-50C1ADFA7159}"/>
              </a:ext>
            </a:extLst>
          </p:cNvPr>
          <p:cNvSpPr txBox="1"/>
          <p:nvPr/>
        </p:nvSpPr>
        <p:spPr>
          <a:xfrm>
            <a:off x="2584974" y="3985307"/>
            <a:ext cx="301686" cy="369332"/>
          </a:xfrm>
          <a:prstGeom prst="rect">
            <a:avLst/>
          </a:prstGeom>
          <a:noFill/>
        </p:spPr>
        <p:txBody>
          <a:bodyPr wrap="none" rtlCol="0">
            <a:spAutoFit/>
          </a:bodyPr>
          <a:lstStyle/>
          <a:p>
            <a:r>
              <a:rPr lang="en-GB"/>
              <a:t>5</a:t>
            </a:r>
          </a:p>
        </p:txBody>
      </p:sp>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5B8F6444-42CD-4B17-91D5-08A00469037D}"/>
                  </a:ext>
                </a:extLst>
              </p:cNvPr>
              <p:cNvSpPr txBox="1"/>
              <p:nvPr/>
            </p:nvSpPr>
            <p:spPr>
              <a:xfrm>
                <a:off x="1384746" y="4590298"/>
                <a:ext cx="371384"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2" name="TextBox 11">
                <a:extLst>
                  <a:ext uri="{FF2B5EF4-FFF2-40B4-BE49-F238E27FC236}">
                    <a16:creationId xmlns:a16="http://schemas.microsoft.com/office/drawing/2014/main" id="{5B8F6444-42CD-4B17-91D5-08A00469037D}"/>
                  </a:ext>
                </a:extLst>
              </p:cNvPr>
              <p:cNvSpPr txBox="1">
                <a:spLocks noRot="1" noChangeAspect="1" noMove="1" noResize="1" noEditPoints="1" noAdjustHandles="1" noChangeArrowheads="1" noChangeShapeType="1" noTextEdit="1"/>
              </p:cNvSpPr>
              <p:nvPr/>
            </p:nvSpPr>
            <p:spPr>
              <a:xfrm>
                <a:off x="1384746" y="4590298"/>
                <a:ext cx="371384" cy="369332"/>
              </a:xfrm>
              <a:prstGeom prst="rect">
                <a:avLst/>
              </a:prstGeom>
              <a:blipFill>
                <a:blip r:embed="rId3"/>
                <a:stretch>
                  <a:fillRect b="-6557"/>
                </a:stretch>
              </a:blipFill>
            </p:spPr>
            <p:txBody>
              <a:bodyPr/>
              <a:lstStyle/>
              <a:p>
                <a:r>
                  <a:rPr lang="en-GB">
                    <a:noFill/>
                  </a:rPr>
                  <a:t> </a:t>
                </a:r>
              </a:p>
            </p:txBody>
          </p:sp>
        </mc:Fallback>
      </mc:AlternateContent>
      <p:sp>
        <p:nvSpPr>
          <p:cNvPr id="13" name="TextBox 12">
            <a:extLst>
              <a:ext uri="{FF2B5EF4-FFF2-40B4-BE49-F238E27FC236}">
                <a16:creationId xmlns:a16="http://schemas.microsoft.com/office/drawing/2014/main" id="{9829F042-9980-424B-A18D-00AB6A4B3DC7}"/>
              </a:ext>
            </a:extLst>
          </p:cNvPr>
          <p:cNvSpPr txBox="1"/>
          <p:nvPr/>
        </p:nvSpPr>
        <p:spPr>
          <a:xfrm>
            <a:off x="1149520" y="3826787"/>
            <a:ext cx="418704" cy="369332"/>
          </a:xfrm>
          <a:prstGeom prst="rect">
            <a:avLst/>
          </a:prstGeom>
          <a:noFill/>
        </p:spPr>
        <p:txBody>
          <a:bodyPr wrap="none" rtlCol="0">
            <a:spAutoFit/>
          </a:bodyPr>
          <a:lstStyle/>
          <a:p>
            <a:r>
              <a:rPr lang="en-GB"/>
              <a:t>13</a:t>
            </a:r>
          </a:p>
        </p:txBody>
      </p:sp>
      <p:sp>
        <p:nvSpPr>
          <p:cNvPr id="14" name="Rectangle 13">
            <a:extLst>
              <a:ext uri="{FF2B5EF4-FFF2-40B4-BE49-F238E27FC236}">
                <a16:creationId xmlns:a16="http://schemas.microsoft.com/office/drawing/2014/main" id="{1C7B77D5-A132-4E1A-B78F-528E817130D2}"/>
              </a:ext>
            </a:extLst>
          </p:cNvPr>
          <p:cNvSpPr/>
          <p:nvPr/>
        </p:nvSpPr>
        <p:spPr>
          <a:xfrm>
            <a:off x="2479807" y="4515755"/>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28" name="Group 27">
            <a:extLst>
              <a:ext uri="{FF2B5EF4-FFF2-40B4-BE49-F238E27FC236}">
                <a16:creationId xmlns:a16="http://schemas.microsoft.com/office/drawing/2014/main" id="{BE2B9A53-E6D3-42B0-8655-3F0B9D8CBA0A}"/>
              </a:ext>
            </a:extLst>
          </p:cNvPr>
          <p:cNvGrpSpPr/>
          <p:nvPr/>
        </p:nvGrpSpPr>
        <p:grpSpPr>
          <a:xfrm>
            <a:off x="3342413" y="473139"/>
            <a:ext cx="528840" cy="426960"/>
            <a:chOff x="3282897" y="2351776"/>
            <a:chExt cx="528840" cy="426960"/>
          </a:xfrm>
        </p:grpSpPr>
        <mc:AlternateContent xmlns:mc="http://schemas.openxmlformats.org/markup-compatibility/2006" xmlns:p14="http://schemas.microsoft.com/office/powerpoint/2010/main">
          <mc:Choice Requires="p14">
            <p:contentPart p14:bwMode="auto" r:id="rId4">
              <p14:nvContentPartPr>
                <p14:cNvPr id="23" name="Ink 22">
                  <a:extLst>
                    <a:ext uri="{FF2B5EF4-FFF2-40B4-BE49-F238E27FC236}">
                      <a16:creationId xmlns:a16="http://schemas.microsoft.com/office/drawing/2014/main" id="{8ABDB2BB-259A-4259-8216-91B15201498E}"/>
                    </a:ext>
                  </a:extLst>
                </p14:cNvPr>
                <p14:cNvContentPartPr/>
                <p14:nvPr/>
              </p14:nvContentPartPr>
              <p14:xfrm>
                <a:off x="3282897" y="2557696"/>
                <a:ext cx="152640" cy="221040"/>
              </p14:xfrm>
            </p:contentPart>
          </mc:Choice>
          <mc:Fallback xmlns="">
            <p:pic>
              <p:nvPicPr>
                <p:cNvPr id="23" name="Ink 22">
                  <a:extLst>
                    <a:ext uri="{FF2B5EF4-FFF2-40B4-BE49-F238E27FC236}">
                      <a16:creationId xmlns:a16="http://schemas.microsoft.com/office/drawing/2014/main" id="{8ABDB2BB-259A-4259-8216-91B15201498E}"/>
                    </a:ext>
                  </a:extLst>
                </p:cNvPr>
                <p:cNvPicPr/>
                <p:nvPr/>
              </p:nvPicPr>
              <p:blipFill>
                <a:blip r:embed="rId5"/>
                <a:stretch>
                  <a:fillRect/>
                </a:stretch>
              </p:blipFill>
              <p:spPr>
                <a:xfrm>
                  <a:off x="3265257" y="2540056"/>
                  <a:ext cx="18828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4" name="Ink 23">
                  <a:extLst>
                    <a:ext uri="{FF2B5EF4-FFF2-40B4-BE49-F238E27FC236}">
                      <a16:creationId xmlns:a16="http://schemas.microsoft.com/office/drawing/2014/main" id="{37491D09-45D0-40BE-9DF7-F441AEB92F57}"/>
                    </a:ext>
                  </a:extLst>
                </p14:cNvPr>
                <p14:cNvContentPartPr/>
                <p14:nvPr/>
              </p14:nvContentPartPr>
              <p14:xfrm>
                <a:off x="3464697" y="2571016"/>
                <a:ext cx="141120" cy="164520"/>
              </p14:xfrm>
            </p:contentPart>
          </mc:Choice>
          <mc:Fallback xmlns="">
            <p:pic>
              <p:nvPicPr>
                <p:cNvPr id="24" name="Ink 23">
                  <a:extLst>
                    <a:ext uri="{FF2B5EF4-FFF2-40B4-BE49-F238E27FC236}">
                      <a16:creationId xmlns:a16="http://schemas.microsoft.com/office/drawing/2014/main" id="{37491D09-45D0-40BE-9DF7-F441AEB92F57}"/>
                    </a:ext>
                  </a:extLst>
                </p:cNvPr>
                <p:cNvPicPr/>
                <p:nvPr/>
              </p:nvPicPr>
              <p:blipFill>
                <a:blip r:embed="rId7"/>
                <a:stretch>
                  <a:fillRect/>
                </a:stretch>
              </p:blipFill>
              <p:spPr>
                <a:xfrm>
                  <a:off x="3446697" y="2553376"/>
                  <a:ext cx="1767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5" name="Ink 24">
                  <a:extLst>
                    <a:ext uri="{FF2B5EF4-FFF2-40B4-BE49-F238E27FC236}">
                      <a16:creationId xmlns:a16="http://schemas.microsoft.com/office/drawing/2014/main" id="{7B728722-8E16-441F-A3D6-A20134922D6B}"/>
                    </a:ext>
                  </a:extLst>
                </p14:cNvPr>
                <p14:cNvContentPartPr/>
                <p14:nvPr/>
              </p14:nvContentPartPr>
              <p14:xfrm>
                <a:off x="3683937" y="2351776"/>
                <a:ext cx="127800" cy="145080"/>
              </p14:xfrm>
            </p:contentPart>
          </mc:Choice>
          <mc:Fallback xmlns="">
            <p:pic>
              <p:nvPicPr>
                <p:cNvPr id="25" name="Ink 24">
                  <a:extLst>
                    <a:ext uri="{FF2B5EF4-FFF2-40B4-BE49-F238E27FC236}">
                      <a16:creationId xmlns:a16="http://schemas.microsoft.com/office/drawing/2014/main" id="{7B728722-8E16-441F-A3D6-A20134922D6B}"/>
                    </a:ext>
                  </a:extLst>
                </p:cNvPr>
                <p:cNvPicPr/>
                <p:nvPr/>
              </p:nvPicPr>
              <p:blipFill>
                <a:blip r:embed="rId9"/>
                <a:stretch>
                  <a:fillRect/>
                </a:stretch>
              </p:blipFill>
              <p:spPr>
                <a:xfrm>
                  <a:off x="3666297" y="2334136"/>
                  <a:ext cx="163440" cy="1807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
            <p14:nvContentPartPr>
              <p14:cNvPr id="26" name="Ink 25">
                <a:extLst>
                  <a:ext uri="{FF2B5EF4-FFF2-40B4-BE49-F238E27FC236}">
                    <a16:creationId xmlns:a16="http://schemas.microsoft.com/office/drawing/2014/main" id="{DF892C71-D883-4267-BC65-1B5BC5DECB96}"/>
                  </a:ext>
                </a:extLst>
              </p14:cNvPr>
              <p14:cNvContentPartPr/>
              <p14:nvPr/>
            </p14:nvContentPartPr>
            <p14:xfrm>
              <a:off x="4072493" y="680859"/>
              <a:ext cx="138240" cy="22680"/>
            </p14:xfrm>
          </p:contentPart>
        </mc:Choice>
        <mc:Fallback xmlns="">
          <p:pic>
            <p:nvPicPr>
              <p:cNvPr id="26" name="Ink 25">
                <a:extLst>
                  <a:ext uri="{FF2B5EF4-FFF2-40B4-BE49-F238E27FC236}">
                    <a16:creationId xmlns:a16="http://schemas.microsoft.com/office/drawing/2014/main" id="{DF892C71-D883-4267-BC65-1B5BC5DECB96}"/>
                  </a:ext>
                </a:extLst>
              </p:cNvPr>
              <p:cNvPicPr/>
              <p:nvPr/>
            </p:nvPicPr>
            <p:blipFill>
              <a:blip r:embed="rId11"/>
              <a:stretch>
                <a:fillRect/>
              </a:stretch>
            </p:blipFill>
            <p:spPr>
              <a:xfrm>
                <a:off x="4054493" y="663219"/>
                <a:ext cx="1738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7" name="Ink 26">
                <a:extLst>
                  <a:ext uri="{FF2B5EF4-FFF2-40B4-BE49-F238E27FC236}">
                    <a16:creationId xmlns:a16="http://schemas.microsoft.com/office/drawing/2014/main" id="{590FB98D-D933-4FFB-B8A8-DD7B7CF60925}"/>
                  </a:ext>
                </a:extLst>
              </p14:cNvPr>
              <p14:cNvContentPartPr/>
              <p14:nvPr/>
            </p14:nvContentPartPr>
            <p14:xfrm>
              <a:off x="4080413" y="800019"/>
              <a:ext cx="99720" cy="10800"/>
            </p14:xfrm>
          </p:contentPart>
        </mc:Choice>
        <mc:Fallback xmlns="">
          <p:pic>
            <p:nvPicPr>
              <p:cNvPr id="27" name="Ink 26">
                <a:extLst>
                  <a:ext uri="{FF2B5EF4-FFF2-40B4-BE49-F238E27FC236}">
                    <a16:creationId xmlns:a16="http://schemas.microsoft.com/office/drawing/2014/main" id="{590FB98D-D933-4FFB-B8A8-DD7B7CF60925}"/>
                  </a:ext>
                </a:extLst>
              </p:cNvPr>
              <p:cNvPicPr/>
              <p:nvPr/>
            </p:nvPicPr>
            <p:blipFill>
              <a:blip r:embed="rId13"/>
              <a:stretch>
                <a:fillRect/>
              </a:stretch>
            </p:blipFill>
            <p:spPr>
              <a:xfrm>
                <a:off x="4062773" y="782379"/>
                <a:ext cx="135360" cy="46440"/>
              </a:xfrm>
              <a:prstGeom prst="rect">
                <a:avLst/>
              </a:prstGeom>
            </p:spPr>
          </p:pic>
        </mc:Fallback>
      </mc:AlternateContent>
      <p:grpSp>
        <p:nvGrpSpPr>
          <p:cNvPr id="34" name="Group 33">
            <a:extLst>
              <a:ext uri="{FF2B5EF4-FFF2-40B4-BE49-F238E27FC236}">
                <a16:creationId xmlns:a16="http://schemas.microsoft.com/office/drawing/2014/main" id="{FE4B1632-7B5C-4A3E-8A9A-0EB3A4AF40A7}"/>
              </a:ext>
            </a:extLst>
          </p:cNvPr>
          <p:cNvGrpSpPr/>
          <p:nvPr/>
        </p:nvGrpSpPr>
        <p:grpSpPr>
          <a:xfrm>
            <a:off x="4519973" y="442899"/>
            <a:ext cx="401040" cy="398160"/>
            <a:chOff x="4460457" y="2321536"/>
            <a:chExt cx="401040" cy="398160"/>
          </a:xfrm>
        </p:grpSpPr>
        <mc:AlternateContent xmlns:mc="http://schemas.openxmlformats.org/markup-compatibility/2006" xmlns:p14="http://schemas.microsoft.com/office/powerpoint/2010/main">
          <mc:Choice Requires="p14">
            <p:contentPart p14:bwMode="auto" r:id="rId14">
              <p14:nvContentPartPr>
                <p14:cNvPr id="29" name="Ink 28">
                  <a:extLst>
                    <a:ext uri="{FF2B5EF4-FFF2-40B4-BE49-F238E27FC236}">
                      <a16:creationId xmlns:a16="http://schemas.microsoft.com/office/drawing/2014/main" id="{E92348CC-EF5B-4E18-A9F7-DC516EC9E463}"/>
                    </a:ext>
                  </a:extLst>
                </p14:cNvPr>
                <p14:cNvContentPartPr/>
                <p14:nvPr/>
              </p14:nvContentPartPr>
              <p14:xfrm>
                <a:off x="4460457" y="2468776"/>
                <a:ext cx="158400" cy="250920"/>
              </p14:xfrm>
            </p:contentPart>
          </mc:Choice>
          <mc:Fallback xmlns="">
            <p:pic>
              <p:nvPicPr>
                <p:cNvPr id="29" name="Ink 28">
                  <a:extLst>
                    <a:ext uri="{FF2B5EF4-FFF2-40B4-BE49-F238E27FC236}">
                      <a16:creationId xmlns:a16="http://schemas.microsoft.com/office/drawing/2014/main" id="{E92348CC-EF5B-4E18-A9F7-DC516EC9E463}"/>
                    </a:ext>
                  </a:extLst>
                </p:cNvPr>
                <p:cNvPicPr/>
                <p:nvPr/>
              </p:nvPicPr>
              <p:blipFill>
                <a:blip r:embed="rId15"/>
                <a:stretch>
                  <a:fillRect/>
                </a:stretch>
              </p:blipFill>
              <p:spPr>
                <a:xfrm>
                  <a:off x="4442817" y="2450776"/>
                  <a:ext cx="1940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 name="Ink 29">
                  <a:extLst>
                    <a:ext uri="{FF2B5EF4-FFF2-40B4-BE49-F238E27FC236}">
                      <a16:creationId xmlns:a16="http://schemas.microsoft.com/office/drawing/2014/main" id="{9809B764-7196-456F-86DB-35FC562166D5}"/>
                    </a:ext>
                  </a:extLst>
                </p14:cNvPr>
                <p14:cNvContentPartPr/>
                <p14:nvPr/>
              </p14:nvContentPartPr>
              <p14:xfrm>
                <a:off x="4740177" y="2321536"/>
                <a:ext cx="121320" cy="112680"/>
              </p14:xfrm>
            </p:contentPart>
          </mc:Choice>
          <mc:Fallback xmlns="">
            <p:pic>
              <p:nvPicPr>
                <p:cNvPr id="30" name="Ink 29">
                  <a:extLst>
                    <a:ext uri="{FF2B5EF4-FFF2-40B4-BE49-F238E27FC236}">
                      <a16:creationId xmlns:a16="http://schemas.microsoft.com/office/drawing/2014/main" id="{9809B764-7196-456F-86DB-35FC562166D5}"/>
                    </a:ext>
                  </a:extLst>
                </p:cNvPr>
                <p:cNvPicPr/>
                <p:nvPr/>
              </p:nvPicPr>
              <p:blipFill>
                <a:blip r:embed="rId17"/>
                <a:stretch>
                  <a:fillRect/>
                </a:stretch>
              </p:blipFill>
              <p:spPr>
                <a:xfrm>
                  <a:off x="4722177" y="2303896"/>
                  <a:ext cx="156960" cy="148320"/>
                </a:xfrm>
                <a:prstGeom prst="rect">
                  <a:avLst/>
                </a:prstGeom>
              </p:spPr>
            </p:pic>
          </mc:Fallback>
        </mc:AlternateContent>
      </p:grpSp>
      <p:grpSp>
        <p:nvGrpSpPr>
          <p:cNvPr id="33" name="Group 32">
            <a:extLst>
              <a:ext uri="{FF2B5EF4-FFF2-40B4-BE49-F238E27FC236}">
                <a16:creationId xmlns:a16="http://schemas.microsoft.com/office/drawing/2014/main" id="{6F6608B4-127F-4D61-9391-3A7BE16D9643}"/>
              </a:ext>
            </a:extLst>
          </p:cNvPr>
          <p:cNvGrpSpPr/>
          <p:nvPr/>
        </p:nvGrpSpPr>
        <p:grpSpPr>
          <a:xfrm>
            <a:off x="5106413" y="630819"/>
            <a:ext cx="174600" cy="177120"/>
            <a:chOff x="5046897" y="2509456"/>
            <a:chExt cx="174600" cy="177120"/>
          </a:xfrm>
        </p:grpSpPr>
        <mc:AlternateContent xmlns:mc="http://schemas.openxmlformats.org/markup-compatibility/2006" xmlns:p14="http://schemas.microsoft.com/office/powerpoint/2010/main">
          <mc:Choice Requires="p14">
            <p:contentPart p14:bwMode="auto" r:id="rId18">
              <p14:nvContentPartPr>
                <p14:cNvPr id="31" name="Ink 30">
                  <a:extLst>
                    <a:ext uri="{FF2B5EF4-FFF2-40B4-BE49-F238E27FC236}">
                      <a16:creationId xmlns:a16="http://schemas.microsoft.com/office/drawing/2014/main" id="{E9AE6FBE-F4F4-4ED1-8E8A-81257ED1429E}"/>
                    </a:ext>
                  </a:extLst>
                </p14:cNvPr>
                <p14:cNvContentPartPr/>
                <p14:nvPr/>
              </p14:nvContentPartPr>
              <p14:xfrm>
                <a:off x="5046897" y="2581456"/>
                <a:ext cx="174600" cy="19080"/>
              </p14:xfrm>
            </p:contentPart>
          </mc:Choice>
          <mc:Fallback xmlns="">
            <p:pic>
              <p:nvPicPr>
                <p:cNvPr id="31" name="Ink 30">
                  <a:extLst>
                    <a:ext uri="{FF2B5EF4-FFF2-40B4-BE49-F238E27FC236}">
                      <a16:creationId xmlns:a16="http://schemas.microsoft.com/office/drawing/2014/main" id="{E9AE6FBE-F4F4-4ED1-8E8A-81257ED1429E}"/>
                    </a:ext>
                  </a:extLst>
                </p:cNvPr>
                <p:cNvPicPr/>
                <p:nvPr/>
              </p:nvPicPr>
              <p:blipFill>
                <a:blip r:embed="rId19"/>
                <a:stretch>
                  <a:fillRect/>
                </a:stretch>
              </p:blipFill>
              <p:spPr>
                <a:xfrm>
                  <a:off x="5029257" y="2563816"/>
                  <a:ext cx="2102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2" name="Ink 31">
                  <a:extLst>
                    <a:ext uri="{FF2B5EF4-FFF2-40B4-BE49-F238E27FC236}">
                      <a16:creationId xmlns:a16="http://schemas.microsoft.com/office/drawing/2014/main" id="{51F9148C-4E6D-4ED5-ACF5-A5D000763DDC}"/>
                    </a:ext>
                  </a:extLst>
                </p14:cNvPr>
                <p14:cNvContentPartPr/>
                <p14:nvPr/>
              </p14:nvContentPartPr>
              <p14:xfrm>
                <a:off x="5171097" y="2509456"/>
                <a:ext cx="16560" cy="177120"/>
              </p14:xfrm>
            </p:contentPart>
          </mc:Choice>
          <mc:Fallback xmlns="">
            <p:pic>
              <p:nvPicPr>
                <p:cNvPr id="32" name="Ink 31">
                  <a:extLst>
                    <a:ext uri="{FF2B5EF4-FFF2-40B4-BE49-F238E27FC236}">
                      <a16:creationId xmlns:a16="http://schemas.microsoft.com/office/drawing/2014/main" id="{51F9148C-4E6D-4ED5-ACF5-A5D000763DDC}"/>
                    </a:ext>
                  </a:extLst>
                </p:cNvPr>
                <p:cNvPicPr/>
                <p:nvPr/>
              </p:nvPicPr>
              <p:blipFill>
                <a:blip r:embed="rId21"/>
                <a:stretch>
                  <a:fillRect/>
                </a:stretch>
              </p:blipFill>
              <p:spPr>
                <a:xfrm>
                  <a:off x="5153457" y="2491816"/>
                  <a:ext cx="52200" cy="212760"/>
                </a:xfrm>
                <a:prstGeom prst="rect">
                  <a:avLst/>
                </a:prstGeom>
              </p:spPr>
            </p:pic>
          </mc:Fallback>
        </mc:AlternateContent>
      </p:grpSp>
      <p:grpSp>
        <p:nvGrpSpPr>
          <p:cNvPr id="37" name="Group 36">
            <a:extLst>
              <a:ext uri="{FF2B5EF4-FFF2-40B4-BE49-F238E27FC236}">
                <a16:creationId xmlns:a16="http://schemas.microsoft.com/office/drawing/2014/main" id="{EE46B3A0-7FBD-4A09-BA2F-4E36C2C1B7E9}"/>
              </a:ext>
            </a:extLst>
          </p:cNvPr>
          <p:cNvGrpSpPr/>
          <p:nvPr/>
        </p:nvGrpSpPr>
        <p:grpSpPr>
          <a:xfrm>
            <a:off x="5520413" y="403659"/>
            <a:ext cx="404640" cy="394200"/>
            <a:chOff x="5460897" y="2282296"/>
            <a:chExt cx="404640" cy="394200"/>
          </a:xfrm>
        </p:grpSpPr>
        <mc:AlternateContent xmlns:mc="http://schemas.openxmlformats.org/markup-compatibility/2006" xmlns:p14="http://schemas.microsoft.com/office/powerpoint/2010/main">
          <mc:Choice Requires="p14">
            <p:contentPart p14:bwMode="auto" r:id="rId22">
              <p14:nvContentPartPr>
                <p14:cNvPr id="35" name="Ink 34">
                  <a:extLst>
                    <a:ext uri="{FF2B5EF4-FFF2-40B4-BE49-F238E27FC236}">
                      <a16:creationId xmlns:a16="http://schemas.microsoft.com/office/drawing/2014/main" id="{20DD06B1-FDB1-4050-8D84-5C4EB61939A0}"/>
                    </a:ext>
                  </a:extLst>
                </p14:cNvPr>
                <p14:cNvContentPartPr/>
                <p14:nvPr/>
              </p14:nvContentPartPr>
              <p14:xfrm>
                <a:off x="5460897" y="2460856"/>
                <a:ext cx="176760" cy="215640"/>
              </p14:xfrm>
            </p:contentPart>
          </mc:Choice>
          <mc:Fallback xmlns="">
            <p:pic>
              <p:nvPicPr>
                <p:cNvPr id="35" name="Ink 34">
                  <a:extLst>
                    <a:ext uri="{FF2B5EF4-FFF2-40B4-BE49-F238E27FC236}">
                      <a16:creationId xmlns:a16="http://schemas.microsoft.com/office/drawing/2014/main" id="{20DD06B1-FDB1-4050-8D84-5C4EB61939A0}"/>
                    </a:ext>
                  </a:extLst>
                </p:cNvPr>
                <p:cNvPicPr/>
                <p:nvPr/>
              </p:nvPicPr>
              <p:blipFill>
                <a:blip r:embed="rId23"/>
                <a:stretch>
                  <a:fillRect/>
                </a:stretch>
              </p:blipFill>
              <p:spPr>
                <a:xfrm>
                  <a:off x="5442897" y="2443216"/>
                  <a:ext cx="212400" cy="2512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6" name="Ink 35">
                  <a:extLst>
                    <a:ext uri="{FF2B5EF4-FFF2-40B4-BE49-F238E27FC236}">
                      <a16:creationId xmlns:a16="http://schemas.microsoft.com/office/drawing/2014/main" id="{FF4F1757-9538-4A22-81C5-3ECBAFF30B51}"/>
                    </a:ext>
                  </a:extLst>
                </p14:cNvPr>
                <p14:cNvContentPartPr/>
                <p14:nvPr/>
              </p14:nvContentPartPr>
              <p14:xfrm>
                <a:off x="5731617" y="2282296"/>
                <a:ext cx="133920" cy="137520"/>
              </p14:xfrm>
            </p:contentPart>
          </mc:Choice>
          <mc:Fallback xmlns="">
            <p:pic>
              <p:nvPicPr>
                <p:cNvPr id="36" name="Ink 35">
                  <a:extLst>
                    <a:ext uri="{FF2B5EF4-FFF2-40B4-BE49-F238E27FC236}">
                      <a16:creationId xmlns:a16="http://schemas.microsoft.com/office/drawing/2014/main" id="{FF4F1757-9538-4A22-81C5-3ECBAFF30B51}"/>
                    </a:ext>
                  </a:extLst>
                </p:cNvPr>
                <p:cNvPicPr/>
                <p:nvPr/>
              </p:nvPicPr>
              <p:blipFill>
                <a:blip r:embed="rId25"/>
                <a:stretch>
                  <a:fillRect/>
                </a:stretch>
              </p:blipFill>
              <p:spPr>
                <a:xfrm>
                  <a:off x="5713617" y="2264296"/>
                  <a:ext cx="169560" cy="173160"/>
                </a:xfrm>
                <a:prstGeom prst="rect">
                  <a:avLst/>
                </a:prstGeom>
              </p:spPr>
            </p:pic>
          </mc:Fallback>
        </mc:AlternateContent>
      </p:grpSp>
      <p:grpSp>
        <p:nvGrpSpPr>
          <p:cNvPr id="43" name="Group 42">
            <a:extLst>
              <a:ext uri="{FF2B5EF4-FFF2-40B4-BE49-F238E27FC236}">
                <a16:creationId xmlns:a16="http://schemas.microsoft.com/office/drawing/2014/main" id="{CD7ECC6C-AAC5-4B92-AF36-71A157C13315}"/>
              </a:ext>
            </a:extLst>
          </p:cNvPr>
          <p:cNvGrpSpPr/>
          <p:nvPr/>
        </p:nvGrpSpPr>
        <p:grpSpPr>
          <a:xfrm>
            <a:off x="3371573" y="1315539"/>
            <a:ext cx="260280" cy="159840"/>
            <a:chOff x="3312057" y="3194176"/>
            <a:chExt cx="260280" cy="159840"/>
          </a:xfrm>
        </p:grpSpPr>
        <mc:AlternateContent xmlns:mc="http://schemas.openxmlformats.org/markup-compatibility/2006" xmlns:p14="http://schemas.microsoft.com/office/powerpoint/2010/main">
          <mc:Choice Requires="p14">
            <p:contentPart p14:bwMode="auto" r:id="rId26">
              <p14:nvContentPartPr>
                <p14:cNvPr id="38" name="Ink 37">
                  <a:extLst>
                    <a:ext uri="{FF2B5EF4-FFF2-40B4-BE49-F238E27FC236}">
                      <a16:creationId xmlns:a16="http://schemas.microsoft.com/office/drawing/2014/main" id="{CB15918D-8488-4012-BD92-EA4C53B49C8E}"/>
                    </a:ext>
                  </a:extLst>
                </p14:cNvPr>
                <p14:cNvContentPartPr/>
                <p14:nvPr/>
              </p14:nvContentPartPr>
              <p14:xfrm>
                <a:off x="3312057" y="3194176"/>
                <a:ext cx="117360" cy="159840"/>
              </p14:xfrm>
            </p:contentPart>
          </mc:Choice>
          <mc:Fallback xmlns="">
            <p:pic>
              <p:nvPicPr>
                <p:cNvPr id="38" name="Ink 37">
                  <a:extLst>
                    <a:ext uri="{FF2B5EF4-FFF2-40B4-BE49-F238E27FC236}">
                      <a16:creationId xmlns:a16="http://schemas.microsoft.com/office/drawing/2014/main" id="{CB15918D-8488-4012-BD92-EA4C53B49C8E}"/>
                    </a:ext>
                  </a:extLst>
                </p:cNvPr>
                <p:cNvPicPr/>
                <p:nvPr/>
              </p:nvPicPr>
              <p:blipFill>
                <a:blip r:embed="rId27"/>
                <a:stretch>
                  <a:fillRect/>
                </a:stretch>
              </p:blipFill>
              <p:spPr>
                <a:xfrm>
                  <a:off x="3294417" y="3176176"/>
                  <a:ext cx="15300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9" name="Ink 38">
                  <a:extLst>
                    <a:ext uri="{FF2B5EF4-FFF2-40B4-BE49-F238E27FC236}">
                      <a16:creationId xmlns:a16="http://schemas.microsoft.com/office/drawing/2014/main" id="{B2F1B1D1-CB72-453E-8FD0-29D972C30392}"/>
                    </a:ext>
                  </a:extLst>
                </p14:cNvPr>
                <p14:cNvContentPartPr/>
                <p14:nvPr/>
              </p14:nvContentPartPr>
              <p14:xfrm>
                <a:off x="3462177" y="3208216"/>
                <a:ext cx="110160" cy="142920"/>
              </p14:xfrm>
            </p:contentPart>
          </mc:Choice>
          <mc:Fallback xmlns="">
            <p:pic>
              <p:nvPicPr>
                <p:cNvPr id="39" name="Ink 38">
                  <a:extLst>
                    <a:ext uri="{FF2B5EF4-FFF2-40B4-BE49-F238E27FC236}">
                      <a16:creationId xmlns:a16="http://schemas.microsoft.com/office/drawing/2014/main" id="{B2F1B1D1-CB72-453E-8FD0-29D972C30392}"/>
                    </a:ext>
                  </a:extLst>
                </p:cNvPr>
                <p:cNvPicPr/>
                <p:nvPr/>
              </p:nvPicPr>
              <p:blipFill>
                <a:blip r:embed="rId29"/>
                <a:stretch>
                  <a:fillRect/>
                </a:stretch>
              </p:blipFill>
              <p:spPr>
                <a:xfrm>
                  <a:off x="3444177" y="3190216"/>
                  <a:ext cx="145800" cy="178560"/>
                </a:xfrm>
                <a:prstGeom prst="rect">
                  <a:avLst/>
                </a:prstGeom>
              </p:spPr>
            </p:pic>
          </mc:Fallback>
        </mc:AlternateContent>
      </p:grpSp>
      <p:grpSp>
        <p:nvGrpSpPr>
          <p:cNvPr id="42" name="Group 41">
            <a:extLst>
              <a:ext uri="{FF2B5EF4-FFF2-40B4-BE49-F238E27FC236}">
                <a16:creationId xmlns:a16="http://schemas.microsoft.com/office/drawing/2014/main" id="{1B178933-8FDE-4070-A80B-44B6899CA291}"/>
              </a:ext>
            </a:extLst>
          </p:cNvPr>
          <p:cNvGrpSpPr/>
          <p:nvPr/>
        </p:nvGrpSpPr>
        <p:grpSpPr>
          <a:xfrm>
            <a:off x="4054853" y="1318059"/>
            <a:ext cx="144360" cy="82800"/>
            <a:chOff x="3995337" y="3196696"/>
            <a:chExt cx="144360" cy="82800"/>
          </a:xfrm>
        </p:grpSpPr>
        <mc:AlternateContent xmlns:mc="http://schemas.openxmlformats.org/markup-compatibility/2006" xmlns:p14="http://schemas.microsoft.com/office/powerpoint/2010/main">
          <mc:Choice Requires="p14">
            <p:contentPart p14:bwMode="auto" r:id="rId30">
              <p14:nvContentPartPr>
                <p14:cNvPr id="40" name="Ink 39">
                  <a:extLst>
                    <a:ext uri="{FF2B5EF4-FFF2-40B4-BE49-F238E27FC236}">
                      <a16:creationId xmlns:a16="http://schemas.microsoft.com/office/drawing/2014/main" id="{B8BB0F3A-DD09-468E-B2D1-EE480292BF8B}"/>
                    </a:ext>
                  </a:extLst>
                </p14:cNvPr>
                <p14:cNvContentPartPr/>
                <p14:nvPr/>
              </p14:nvContentPartPr>
              <p14:xfrm>
                <a:off x="3995337" y="3196696"/>
                <a:ext cx="144360" cy="29520"/>
              </p14:xfrm>
            </p:contentPart>
          </mc:Choice>
          <mc:Fallback xmlns="">
            <p:pic>
              <p:nvPicPr>
                <p:cNvPr id="40" name="Ink 39">
                  <a:extLst>
                    <a:ext uri="{FF2B5EF4-FFF2-40B4-BE49-F238E27FC236}">
                      <a16:creationId xmlns:a16="http://schemas.microsoft.com/office/drawing/2014/main" id="{B8BB0F3A-DD09-468E-B2D1-EE480292BF8B}"/>
                    </a:ext>
                  </a:extLst>
                </p:cNvPr>
                <p:cNvPicPr/>
                <p:nvPr/>
              </p:nvPicPr>
              <p:blipFill>
                <a:blip r:embed="rId31"/>
                <a:stretch>
                  <a:fillRect/>
                </a:stretch>
              </p:blipFill>
              <p:spPr>
                <a:xfrm>
                  <a:off x="3977697" y="3178696"/>
                  <a:ext cx="18000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1" name="Ink 40">
                  <a:extLst>
                    <a:ext uri="{FF2B5EF4-FFF2-40B4-BE49-F238E27FC236}">
                      <a16:creationId xmlns:a16="http://schemas.microsoft.com/office/drawing/2014/main" id="{515C4140-1188-4963-B572-847844461541}"/>
                    </a:ext>
                  </a:extLst>
                </p14:cNvPr>
                <p14:cNvContentPartPr/>
                <p14:nvPr/>
              </p14:nvContentPartPr>
              <p14:xfrm>
                <a:off x="4050777" y="3270136"/>
                <a:ext cx="87840" cy="9360"/>
              </p14:xfrm>
            </p:contentPart>
          </mc:Choice>
          <mc:Fallback xmlns="">
            <p:pic>
              <p:nvPicPr>
                <p:cNvPr id="41" name="Ink 40">
                  <a:extLst>
                    <a:ext uri="{FF2B5EF4-FFF2-40B4-BE49-F238E27FC236}">
                      <a16:creationId xmlns:a16="http://schemas.microsoft.com/office/drawing/2014/main" id="{515C4140-1188-4963-B572-847844461541}"/>
                    </a:ext>
                  </a:extLst>
                </p:cNvPr>
                <p:cNvPicPr/>
                <p:nvPr/>
              </p:nvPicPr>
              <p:blipFill>
                <a:blip r:embed="rId33"/>
                <a:stretch>
                  <a:fillRect/>
                </a:stretch>
              </p:blipFill>
              <p:spPr>
                <a:xfrm>
                  <a:off x="4032777" y="3252136"/>
                  <a:ext cx="123480" cy="45000"/>
                </a:xfrm>
                <a:prstGeom prst="rect">
                  <a:avLst/>
                </a:prstGeom>
              </p:spPr>
            </p:pic>
          </mc:Fallback>
        </mc:AlternateContent>
      </p:grpSp>
      <p:grpSp>
        <p:nvGrpSpPr>
          <p:cNvPr id="51" name="Group 50">
            <a:extLst>
              <a:ext uri="{FF2B5EF4-FFF2-40B4-BE49-F238E27FC236}">
                <a16:creationId xmlns:a16="http://schemas.microsoft.com/office/drawing/2014/main" id="{7321B89E-6A61-416D-AADE-48713CD0AE41}"/>
              </a:ext>
            </a:extLst>
          </p:cNvPr>
          <p:cNvGrpSpPr/>
          <p:nvPr/>
        </p:nvGrpSpPr>
        <p:grpSpPr>
          <a:xfrm>
            <a:off x="4489733" y="1037619"/>
            <a:ext cx="1462680" cy="415080"/>
            <a:chOff x="4430217" y="2916256"/>
            <a:chExt cx="1462680" cy="415080"/>
          </a:xfrm>
        </p:grpSpPr>
        <mc:AlternateContent xmlns:mc="http://schemas.openxmlformats.org/markup-compatibility/2006" xmlns:p14="http://schemas.microsoft.com/office/powerpoint/2010/main">
          <mc:Choice Requires="p14">
            <p:contentPart p14:bwMode="auto" r:id="rId34">
              <p14:nvContentPartPr>
                <p14:cNvPr id="44" name="Ink 43">
                  <a:extLst>
                    <a:ext uri="{FF2B5EF4-FFF2-40B4-BE49-F238E27FC236}">
                      <a16:creationId xmlns:a16="http://schemas.microsoft.com/office/drawing/2014/main" id="{B3F42C35-93EF-4E0F-857B-9D16AB8BBD8B}"/>
                    </a:ext>
                  </a:extLst>
                </p14:cNvPr>
                <p14:cNvContentPartPr/>
                <p14:nvPr/>
              </p14:nvContentPartPr>
              <p14:xfrm>
                <a:off x="4430217" y="2916256"/>
                <a:ext cx="1462320" cy="403200"/>
              </p14:xfrm>
            </p:contentPart>
          </mc:Choice>
          <mc:Fallback xmlns="">
            <p:pic>
              <p:nvPicPr>
                <p:cNvPr id="44" name="Ink 43">
                  <a:extLst>
                    <a:ext uri="{FF2B5EF4-FFF2-40B4-BE49-F238E27FC236}">
                      <a16:creationId xmlns:a16="http://schemas.microsoft.com/office/drawing/2014/main" id="{B3F42C35-93EF-4E0F-857B-9D16AB8BBD8B}"/>
                    </a:ext>
                  </a:extLst>
                </p:cNvPr>
                <p:cNvPicPr/>
                <p:nvPr/>
              </p:nvPicPr>
              <p:blipFill>
                <a:blip r:embed="rId35"/>
                <a:stretch>
                  <a:fillRect/>
                </a:stretch>
              </p:blipFill>
              <p:spPr>
                <a:xfrm>
                  <a:off x="4412577" y="2898256"/>
                  <a:ext cx="1497960" cy="4388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5" name="Ink 44">
                  <a:extLst>
                    <a:ext uri="{FF2B5EF4-FFF2-40B4-BE49-F238E27FC236}">
                      <a16:creationId xmlns:a16="http://schemas.microsoft.com/office/drawing/2014/main" id="{2767070F-4E05-4324-9BA1-B9E07AF573B7}"/>
                    </a:ext>
                  </a:extLst>
                </p14:cNvPr>
                <p14:cNvContentPartPr/>
                <p14:nvPr/>
              </p14:nvContentPartPr>
              <p14:xfrm>
                <a:off x="4752777" y="3100936"/>
                <a:ext cx="135360" cy="230400"/>
              </p14:xfrm>
            </p:contentPart>
          </mc:Choice>
          <mc:Fallback xmlns="">
            <p:pic>
              <p:nvPicPr>
                <p:cNvPr id="45" name="Ink 44">
                  <a:extLst>
                    <a:ext uri="{FF2B5EF4-FFF2-40B4-BE49-F238E27FC236}">
                      <a16:creationId xmlns:a16="http://schemas.microsoft.com/office/drawing/2014/main" id="{2767070F-4E05-4324-9BA1-B9E07AF573B7}"/>
                    </a:ext>
                  </a:extLst>
                </p:cNvPr>
                <p:cNvPicPr/>
                <p:nvPr/>
              </p:nvPicPr>
              <p:blipFill>
                <a:blip r:embed="rId37"/>
                <a:stretch>
                  <a:fillRect/>
                </a:stretch>
              </p:blipFill>
              <p:spPr>
                <a:xfrm>
                  <a:off x="4735137" y="3082936"/>
                  <a:ext cx="17100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6" name="Ink 45">
                  <a:extLst>
                    <a:ext uri="{FF2B5EF4-FFF2-40B4-BE49-F238E27FC236}">
                      <a16:creationId xmlns:a16="http://schemas.microsoft.com/office/drawing/2014/main" id="{D21DE127-A816-458B-B8C4-CD19098BF2DC}"/>
                    </a:ext>
                  </a:extLst>
                </p14:cNvPr>
                <p14:cNvContentPartPr/>
                <p14:nvPr/>
              </p14:nvContentPartPr>
              <p14:xfrm>
                <a:off x="4964817" y="3076096"/>
                <a:ext cx="119520" cy="92160"/>
              </p14:xfrm>
            </p:contentPart>
          </mc:Choice>
          <mc:Fallback xmlns="">
            <p:pic>
              <p:nvPicPr>
                <p:cNvPr id="46" name="Ink 45">
                  <a:extLst>
                    <a:ext uri="{FF2B5EF4-FFF2-40B4-BE49-F238E27FC236}">
                      <a16:creationId xmlns:a16="http://schemas.microsoft.com/office/drawing/2014/main" id="{D21DE127-A816-458B-B8C4-CD19098BF2DC}"/>
                    </a:ext>
                  </a:extLst>
                </p:cNvPr>
                <p:cNvPicPr/>
                <p:nvPr/>
              </p:nvPicPr>
              <p:blipFill>
                <a:blip r:embed="rId39"/>
                <a:stretch>
                  <a:fillRect/>
                </a:stretch>
              </p:blipFill>
              <p:spPr>
                <a:xfrm>
                  <a:off x="4946817" y="3058456"/>
                  <a:ext cx="155160" cy="127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7" name="Ink 46">
                  <a:extLst>
                    <a:ext uri="{FF2B5EF4-FFF2-40B4-BE49-F238E27FC236}">
                      <a16:creationId xmlns:a16="http://schemas.microsoft.com/office/drawing/2014/main" id="{068B3BB8-F310-4E2E-821D-5D4BD6EB2916}"/>
                    </a:ext>
                  </a:extLst>
                </p14:cNvPr>
                <p14:cNvContentPartPr/>
                <p14:nvPr/>
              </p14:nvContentPartPr>
              <p14:xfrm>
                <a:off x="5202417" y="3219736"/>
                <a:ext cx="155880" cy="21960"/>
              </p14:xfrm>
            </p:contentPart>
          </mc:Choice>
          <mc:Fallback xmlns="">
            <p:pic>
              <p:nvPicPr>
                <p:cNvPr id="47" name="Ink 46">
                  <a:extLst>
                    <a:ext uri="{FF2B5EF4-FFF2-40B4-BE49-F238E27FC236}">
                      <a16:creationId xmlns:a16="http://schemas.microsoft.com/office/drawing/2014/main" id="{068B3BB8-F310-4E2E-821D-5D4BD6EB2916}"/>
                    </a:ext>
                  </a:extLst>
                </p:cNvPr>
                <p:cNvPicPr/>
                <p:nvPr/>
              </p:nvPicPr>
              <p:blipFill>
                <a:blip r:embed="rId41"/>
                <a:stretch>
                  <a:fillRect/>
                </a:stretch>
              </p:blipFill>
              <p:spPr>
                <a:xfrm>
                  <a:off x="5184417" y="3201736"/>
                  <a:ext cx="19152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8" name="Ink 47">
                  <a:extLst>
                    <a:ext uri="{FF2B5EF4-FFF2-40B4-BE49-F238E27FC236}">
                      <a16:creationId xmlns:a16="http://schemas.microsoft.com/office/drawing/2014/main" id="{EA4CC036-52B9-4FF2-9089-0634798BEF4B}"/>
                    </a:ext>
                  </a:extLst>
                </p14:cNvPr>
                <p14:cNvContentPartPr/>
                <p14:nvPr/>
              </p14:nvContentPartPr>
              <p14:xfrm>
                <a:off x="5309337" y="3129016"/>
                <a:ext cx="30240" cy="142560"/>
              </p14:xfrm>
            </p:contentPart>
          </mc:Choice>
          <mc:Fallback xmlns="">
            <p:pic>
              <p:nvPicPr>
                <p:cNvPr id="48" name="Ink 47">
                  <a:extLst>
                    <a:ext uri="{FF2B5EF4-FFF2-40B4-BE49-F238E27FC236}">
                      <a16:creationId xmlns:a16="http://schemas.microsoft.com/office/drawing/2014/main" id="{EA4CC036-52B9-4FF2-9089-0634798BEF4B}"/>
                    </a:ext>
                  </a:extLst>
                </p:cNvPr>
                <p:cNvPicPr/>
                <p:nvPr/>
              </p:nvPicPr>
              <p:blipFill>
                <a:blip r:embed="rId43"/>
                <a:stretch>
                  <a:fillRect/>
                </a:stretch>
              </p:blipFill>
              <p:spPr>
                <a:xfrm>
                  <a:off x="5291337" y="3111016"/>
                  <a:ext cx="658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9" name="Ink 48">
                  <a:extLst>
                    <a:ext uri="{FF2B5EF4-FFF2-40B4-BE49-F238E27FC236}">
                      <a16:creationId xmlns:a16="http://schemas.microsoft.com/office/drawing/2014/main" id="{2D3F8CF0-7B9D-4267-A720-F74CD6D55406}"/>
                    </a:ext>
                  </a:extLst>
                </p14:cNvPr>
                <p14:cNvContentPartPr/>
                <p14:nvPr/>
              </p14:nvContentPartPr>
              <p14:xfrm>
                <a:off x="5522817" y="3107056"/>
                <a:ext cx="150480" cy="175320"/>
              </p14:xfrm>
            </p:contentPart>
          </mc:Choice>
          <mc:Fallback xmlns="">
            <p:pic>
              <p:nvPicPr>
                <p:cNvPr id="49" name="Ink 48">
                  <a:extLst>
                    <a:ext uri="{FF2B5EF4-FFF2-40B4-BE49-F238E27FC236}">
                      <a16:creationId xmlns:a16="http://schemas.microsoft.com/office/drawing/2014/main" id="{2D3F8CF0-7B9D-4267-A720-F74CD6D55406}"/>
                    </a:ext>
                  </a:extLst>
                </p:cNvPr>
                <p:cNvPicPr/>
                <p:nvPr/>
              </p:nvPicPr>
              <p:blipFill>
                <a:blip r:embed="rId45"/>
                <a:stretch>
                  <a:fillRect/>
                </a:stretch>
              </p:blipFill>
              <p:spPr>
                <a:xfrm>
                  <a:off x="5505177" y="3089416"/>
                  <a:ext cx="18612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50" name="Ink 49">
                  <a:extLst>
                    <a:ext uri="{FF2B5EF4-FFF2-40B4-BE49-F238E27FC236}">
                      <a16:creationId xmlns:a16="http://schemas.microsoft.com/office/drawing/2014/main" id="{61B51756-40D6-4015-B1D3-3CD13A90971D}"/>
                    </a:ext>
                  </a:extLst>
                </p14:cNvPr>
                <p14:cNvContentPartPr/>
                <p14:nvPr/>
              </p14:nvContentPartPr>
              <p14:xfrm>
                <a:off x="5758257" y="3056656"/>
                <a:ext cx="134640" cy="100080"/>
              </p14:xfrm>
            </p:contentPart>
          </mc:Choice>
          <mc:Fallback xmlns="">
            <p:pic>
              <p:nvPicPr>
                <p:cNvPr id="50" name="Ink 49">
                  <a:extLst>
                    <a:ext uri="{FF2B5EF4-FFF2-40B4-BE49-F238E27FC236}">
                      <a16:creationId xmlns:a16="http://schemas.microsoft.com/office/drawing/2014/main" id="{61B51756-40D6-4015-B1D3-3CD13A90971D}"/>
                    </a:ext>
                  </a:extLst>
                </p:cNvPr>
                <p:cNvPicPr/>
                <p:nvPr/>
              </p:nvPicPr>
              <p:blipFill>
                <a:blip r:embed="rId47"/>
                <a:stretch>
                  <a:fillRect/>
                </a:stretch>
              </p:blipFill>
              <p:spPr>
                <a:xfrm>
                  <a:off x="5740617" y="3038656"/>
                  <a:ext cx="170280" cy="135720"/>
                </a:xfrm>
                <a:prstGeom prst="rect">
                  <a:avLst/>
                </a:prstGeom>
              </p:spPr>
            </p:pic>
          </mc:Fallback>
        </mc:AlternateContent>
      </p:grpSp>
      <p:grpSp>
        <p:nvGrpSpPr>
          <p:cNvPr id="57" name="Group 56">
            <a:extLst>
              <a:ext uri="{FF2B5EF4-FFF2-40B4-BE49-F238E27FC236}">
                <a16:creationId xmlns:a16="http://schemas.microsoft.com/office/drawing/2014/main" id="{8FE0157B-B911-4589-8BC9-D39E6F11CBC0}"/>
              </a:ext>
            </a:extLst>
          </p:cNvPr>
          <p:cNvGrpSpPr/>
          <p:nvPr/>
        </p:nvGrpSpPr>
        <p:grpSpPr>
          <a:xfrm>
            <a:off x="3423413" y="1886859"/>
            <a:ext cx="266760" cy="159840"/>
            <a:chOff x="3363897" y="3765496"/>
            <a:chExt cx="266760" cy="159840"/>
          </a:xfrm>
        </p:grpSpPr>
        <mc:AlternateContent xmlns:mc="http://schemas.openxmlformats.org/markup-compatibility/2006" xmlns:p14="http://schemas.microsoft.com/office/powerpoint/2010/main">
          <mc:Choice Requires="p14">
            <p:contentPart p14:bwMode="auto" r:id="rId48">
              <p14:nvContentPartPr>
                <p14:cNvPr id="52" name="Ink 51">
                  <a:extLst>
                    <a:ext uri="{FF2B5EF4-FFF2-40B4-BE49-F238E27FC236}">
                      <a16:creationId xmlns:a16="http://schemas.microsoft.com/office/drawing/2014/main" id="{AA36DDF5-A00F-4859-A21F-0A2F46376566}"/>
                    </a:ext>
                  </a:extLst>
                </p14:cNvPr>
                <p14:cNvContentPartPr/>
                <p14:nvPr/>
              </p14:nvContentPartPr>
              <p14:xfrm>
                <a:off x="3363897" y="3765496"/>
                <a:ext cx="134280" cy="159840"/>
              </p14:xfrm>
            </p:contentPart>
          </mc:Choice>
          <mc:Fallback xmlns="">
            <p:pic>
              <p:nvPicPr>
                <p:cNvPr id="52" name="Ink 51">
                  <a:extLst>
                    <a:ext uri="{FF2B5EF4-FFF2-40B4-BE49-F238E27FC236}">
                      <a16:creationId xmlns:a16="http://schemas.microsoft.com/office/drawing/2014/main" id="{AA36DDF5-A00F-4859-A21F-0A2F46376566}"/>
                    </a:ext>
                  </a:extLst>
                </p:cNvPr>
                <p:cNvPicPr/>
                <p:nvPr/>
              </p:nvPicPr>
              <p:blipFill>
                <a:blip r:embed="rId49"/>
                <a:stretch>
                  <a:fillRect/>
                </a:stretch>
              </p:blipFill>
              <p:spPr>
                <a:xfrm>
                  <a:off x="3346257" y="3747496"/>
                  <a:ext cx="1699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53" name="Ink 52">
                  <a:extLst>
                    <a:ext uri="{FF2B5EF4-FFF2-40B4-BE49-F238E27FC236}">
                      <a16:creationId xmlns:a16="http://schemas.microsoft.com/office/drawing/2014/main" id="{515DA55B-239E-4CA2-A5B7-B5FEC6D6E561}"/>
                    </a:ext>
                  </a:extLst>
                </p14:cNvPr>
                <p14:cNvContentPartPr/>
                <p14:nvPr/>
              </p14:nvContentPartPr>
              <p14:xfrm>
                <a:off x="3515457" y="3772696"/>
                <a:ext cx="115200" cy="104760"/>
              </p14:xfrm>
            </p:contentPart>
          </mc:Choice>
          <mc:Fallback xmlns="">
            <p:pic>
              <p:nvPicPr>
                <p:cNvPr id="53" name="Ink 52">
                  <a:extLst>
                    <a:ext uri="{FF2B5EF4-FFF2-40B4-BE49-F238E27FC236}">
                      <a16:creationId xmlns:a16="http://schemas.microsoft.com/office/drawing/2014/main" id="{515DA55B-239E-4CA2-A5B7-B5FEC6D6E561}"/>
                    </a:ext>
                  </a:extLst>
                </p:cNvPr>
                <p:cNvPicPr/>
                <p:nvPr/>
              </p:nvPicPr>
              <p:blipFill>
                <a:blip r:embed="rId51"/>
                <a:stretch>
                  <a:fillRect/>
                </a:stretch>
              </p:blipFill>
              <p:spPr>
                <a:xfrm>
                  <a:off x="3497457" y="3754696"/>
                  <a:ext cx="150840" cy="140400"/>
                </a:xfrm>
                <a:prstGeom prst="rect">
                  <a:avLst/>
                </a:prstGeom>
              </p:spPr>
            </p:pic>
          </mc:Fallback>
        </mc:AlternateContent>
      </p:grpSp>
      <p:grpSp>
        <p:nvGrpSpPr>
          <p:cNvPr id="67" name="Group 66">
            <a:extLst>
              <a:ext uri="{FF2B5EF4-FFF2-40B4-BE49-F238E27FC236}">
                <a16:creationId xmlns:a16="http://schemas.microsoft.com/office/drawing/2014/main" id="{8C99C18D-A06A-4B37-82C2-0E01DA8741D7}"/>
              </a:ext>
            </a:extLst>
          </p:cNvPr>
          <p:cNvGrpSpPr/>
          <p:nvPr/>
        </p:nvGrpSpPr>
        <p:grpSpPr>
          <a:xfrm>
            <a:off x="4020293" y="1664739"/>
            <a:ext cx="1846800" cy="393840"/>
            <a:chOff x="3960777" y="3543376"/>
            <a:chExt cx="1846800" cy="393840"/>
          </a:xfrm>
        </p:grpSpPr>
        <mc:AlternateContent xmlns:mc="http://schemas.openxmlformats.org/markup-compatibility/2006" xmlns:p14="http://schemas.microsoft.com/office/powerpoint/2010/main">
          <mc:Choice Requires="p14">
            <p:contentPart p14:bwMode="auto" r:id="rId52">
              <p14:nvContentPartPr>
                <p14:cNvPr id="54" name="Ink 53">
                  <a:extLst>
                    <a:ext uri="{FF2B5EF4-FFF2-40B4-BE49-F238E27FC236}">
                      <a16:creationId xmlns:a16="http://schemas.microsoft.com/office/drawing/2014/main" id="{BF2AC5C6-C241-4E5B-96BB-1EEF05361B7D}"/>
                    </a:ext>
                  </a:extLst>
                </p14:cNvPr>
                <p14:cNvContentPartPr/>
                <p14:nvPr/>
              </p14:nvContentPartPr>
              <p14:xfrm>
                <a:off x="3960777" y="3790336"/>
                <a:ext cx="138240" cy="16920"/>
              </p14:xfrm>
            </p:contentPart>
          </mc:Choice>
          <mc:Fallback xmlns="">
            <p:pic>
              <p:nvPicPr>
                <p:cNvPr id="54" name="Ink 53">
                  <a:extLst>
                    <a:ext uri="{FF2B5EF4-FFF2-40B4-BE49-F238E27FC236}">
                      <a16:creationId xmlns:a16="http://schemas.microsoft.com/office/drawing/2014/main" id="{BF2AC5C6-C241-4E5B-96BB-1EEF05361B7D}"/>
                    </a:ext>
                  </a:extLst>
                </p:cNvPr>
                <p:cNvPicPr/>
                <p:nvPr/>
              </p:nvPicPr>
              <p:blipFill>
                <a:blip r:embed="rId53"/>
                <a:stretch>
                  <a:fillRect/>
                </a:stretch>
              </p:blipFill>
              <p:spPr>
                <a:xfrm>
                  <a:off x="3942777" y="3772336"/>
                  <a:ext cx="1738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55" name="Ink 54">
                  <a:extLst>
                    <a:ext uri="{FF2B5EF4-FFF2-40B4-BE49-F238E27FC236}">
                      <a16:creationId xmlns:a16="http://schemas.microsoft.com/office/drawing/2014/main" id="{A848F003-43B4-4FC2-AEAA-8908DE43D0C9}"/>
                    </a:ext>
                  </a:extLst>
                </p14:cNvPr>
                <p14:cNvContentPartPr/>
                <p14:nvPr/>
              </p14:nvContentPartPr>
              <p14:xfrm>
                <a:off x="4021977" y="3872416"/>
                <a:ext cx="63720" cy="13680"/>
              </p14:xfrm>
            </p:contentPart>
          </mc:Choice>
          <mc:Fallback xmlns="">
            <p:pic>
              <p:nvPicPr>
                <p:cNvPr id="55" name="Ink 54">
                  <a:extLst>
                    <a:ext uri="{FF2B5EF4-FFF2-40B4-BE49-F238E27FC236}">
                      <a16:creationId xmlns:a16="http://schemas.microsoft.com/office/drawing/2014/main" id="{A848F003-43B4-4FC2-AEAA-8908DE43D0C9}"/>
                    </a:ext>
                  </a:extLst>
                </p:cNvPr>
                <p:cNvPicPr/>
                <p:nvPr/>
              </p:nvPicPr>
              <p:blipFill>
                <a:blip r:embed="rId55"/>
                <a:stretch>
                  <a:fillRect/>
                </a:stretch>
              </p:blipFill>
              <p:spPr>
                <a:xfrm>
                  <a:off x="4003977" y="3854416"/>
                  <a:ext cx="9936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8" name="Ink 57">
                  <a:extLst>
                    <a:ext uri="{FF2B5EF4-FFF2-40B4-BE49-F238E27FC236}">
                      <a16:creationId xmlns:a16="http://schemas.microsoft.com/office/drawing/2014/main" id="{2048AE48-A87B-4F18-B608-9AE1C85153A4}"/>
                    </a:ext>
                  </a:extLst>
                </p14:cNvPr>
                <p14:cNvContentPartPr/>
                <p14:nvPr/>
              </p14:nvContentPartPr>
              <p14:xfrm>
                <a:off x="4313217" y="3543376"/>
                <a:ext cx="1494360" cy="347040"/>
              </p14:xfrm>
            </p:contentPart>
          </mc:Choice>
          <mc:Fallback xmlns="">
            <p:pic>
              <p:nvPicPr>
                <p:cNvPr id="58" name="Ink 57">
                  <a:extLst>
                    <a:ext uri="{FF2B5EF4-FFF2-40B4-BE49-F238E27FC236}">
                      <a16:creationId xmlns:a16="http://schemas.microsoft.com/office/drawing/2014/main" id="{2048AE48-A87B-4F18-B608-9AE1C85153A4}"/>
                    </a:ext>
                  </a:extLst>
                </p:cNvPr>
                <p:cNvPicPr/>
                <p:nvPr/>
              </p:nvPicPr>
              <p:blipFill>
                <a:blip r:embed="rId57"/>
                <a:stretch>
                  <a:fillRect/>
                </a:stretch>
              </p:blipFill>
              <p:spPr>
                <a:xfrm>
                  <a:off x="4295217" y="3525376"/>
                  <a:ext cx="153000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60" name="Ink 59">
                  <a:extLst>
                    <a:ext uri="{FF2B5EF4-FFF2-40B4-BE49-F238E27FC236}">
                      <a16:creationId xmlns:a16="http://schemas.microsoft.com/office/drawing/2014/main" id="{2A407066-A595-4D5D-B5F5-D673288FABF1}"/>
                    </a:ext>
                  </a:extLst>
                </p14:cNvPr>
                <p14:cNvContentPartPr/>
                <p14:nvPr/>
              </p14:nvContentPartPr>
              <p14:xfrm>
                <a:off x="4613817" y="3693136"/>
                <a:ext cx="118800" cy="181440"/>
              </p14:xfrm>
            </p:contentPart>
          </mc:Choice>
          <mc:Fallback xmlns="">
            <p:pic>
              <p:nvPicPr>
                <p:cNvPr id="60" name="Ink 59">
                  <a:extLst>
                    <a:ext uri="{FF2B5EF4-FFF2-40B4-BE49-F238E27FC236}">
                      <a16:creationId xmlns:a16="http://schemas.microsoft.com/office/drawing/2014/main" id="{2A407066-A595-4D5D-B5F5-D673288FABF1}"/>
                    </a:ext>
                  </a:extLst>
                </p:cNvPr>
                <p:cNvPicPr/>
                <p:nvPr/>
              </p:nvPicPr>
              <p:blipFill>
                <a:blip r:embed="rId59"/>
                <a:stretch>
                  <a:fillRect/>
                </a:stretch>
              </p:blipFill>
              <p:spPr>
                <a:xfrm>
                  <a:off x="4595817" y="3675496"/>
                  <a:ext cx="15444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61" name="Ink 60">
                  <a:extLst>
                    <a:ext uri="{FF2B5EF4-FFF2-40B4-BE49-F238E27FC236}">
                      <a16:creationId xmlns:a16="http://schemas.microsoft.com/office/drawing/2014/main" id="{2F4B0D70-8897-4A97-9414-C52FFD3FEFF6}"/>
                    </a:ext>
                  </a:extLst>
                </p14:cNvPr>
                <p14:cNvContentPartPr/>
                <p14:nvPr/>
              </p14:nvContentPartPr>
              <p14:xfrm>
                <a:off x="4840617" y="3688456"/>
                <a:ext cx="141840" cy="191160"/>
              </p14:xfrm>
            </p:contentPart>
          </mc:Choice>
          <mc:Fallback xmlns="">
            <p:pic>
              <p:nvPicPr>
                <p:cNvPr id="61" name="Ink 60">
                  <a:extLst>
                    <a:ext uri="{FF2B5EF4-FFF2-40B4-BE49-F238E27FC236}">
                      <a16:creationId xmlns:a16="http://schemas.microsoft.com/office/drawing/2014/main" id="{2F4B0D70-8897-4A97-9414-C52FFD3FEFF6}"/>
                    </a:ext>
                  </a:extLst>
                </p:cNvPr>
                <p:cNvPicPr/>
                <p:nvPr/>
              </p:nvPicPr>
              <p:blipFill>
                <a:blip r:embed="rId61"/>
                <a:stretch>
                  <a:fillRect/>
                </a:stretch>
              </p:blipFill>
              <p:spPr>
                <a:xfrm>
                  <a:off x="4822617" y="3670456"/>
                  <a:ext cx="17748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62" name="Ink 61">
                  <a:extLst>
                    <a:ext uri="{FF2B5EF4-FFF2-40B4-BE49-F238E27FC236}">
                      <a16:creationId xmlns:a16="http://schemas.microsoft.com/office/drawing/2014/main" id="{A9154534-8C9B-46ED-A0FF-B45495B41A9B}"/>
                    </a:ext>
                  </a:extLst>
                </p14:cNvPr>
                <p14:cNvContentPartPr/>
                <p14:nvPr/>
              </p14:nvContentPartPr>
              <p14:xfrm>
                <a:off x="5138697" y="3790696"/>
                <a:ext cx="119160" cy="18720"/>
              </p14:xfrm>
            </p:contentPart>
          </mc:Choice>
          <mc:Fallback xmlns="">
            <p:pic>
              <p:nvPicPr>
                <p:cNvPr id="62" name="Ink 61">
                  <a:extLst>
                    <a:ext uri="{FF2B5EF4-FFF2-40B4-BE49-F238E27FC236}">
                      <a16:creationId xmlns:a16="http://schemas.microsoft.com/office/drawing/2014/main" id="{A9154534-8C9B-46ED-A0FF-B45495B41A9B}"/>
                    </a:ext>
                  </a:extLst>
                </p:cNvPr>
                <p:cNvPicPr/>
                <p:nvPr/>
              </p:nvPicPr>
              <p:blipFill>
                <a:blip r:embed="rId63"/>
                <a:stretch>
                  <a:fillRect/>
                </a:stretch>
              </p:blipFill>
              <p:spPr>
                <a:xfrm>
                  <a:off x="5121057" y="3773056"/>
                  <a:ext cx="1548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63" name="Ink 62">
                  <a:extLst>
                    <a:ext uri="{FF2B5EF4-FFF2-40B4-BE49-F238E27FC236}">
                      <a16:creationId xmlns:a16="http://schemas.microsoft.com/office/drawing/2014/main" id="{058FCFDF-B837-474F-B7B4-2C832E25093C}"/>
                    </a:ext>
                  </a:extLst>
                </p14:cNvPr>
                <p14:cNvContentPartPr/>
                <p14:nvPr/>
              </p14:nvContentPartPr>
              <p14:xfrm>
                <a:off x="5198817" y="3692056"/>
                <a:ext cx="16920" cy="185400"/>
              </p14:xfrm>
            </p:contentPart>
          </mc:Choice>
          <mc:Fallback xmlns="">
            <p:pic>
              <p:nvPicPr>
                <p:cNvPr id="63" name="Ink 62">
                  <a:extLst>
                    <a:ext uri="{FF2B5EF4-FFF2-40B4-BE49-F238E27FC236}">
                      <a16:creationId xmlns:a16="http://schemas.microsoft.com/office/drawing/2014/main" id="{058FCFDF-B837-474F-B7B4-2C832E25093C}"/>
                    </a:ext>
                  </a:extLst>
                </p:cNvPr>
                <p:cNvPicPr/>
                <p:nvPr/>
              </p:nvPicPr>
              <p:blipFill>
                <a:blip r:embed="rId65"/>
                <a:stretch>
                  <a:fillRect/>
                </a:stretch>
              </p:blipFill>
              <p:spPr>
                <a:xfrm>
                  <a:off x="5180817" y="3674416"/>
                  <a:ext cx="5256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64" name="Ink 63">
                  <a:extLst>
                    <a:ext uri="{FF2B5EF4-FFF2-40B4-BE49-F238E27FC236}">
                      <a16:creationId xmlns:a16="http://schemas.microsoft.com/office/drawing/2014/main" id="{F0D23384-8F83-4013-BFFE-72CA26682CDA}"/>
                    </a:ext>
                  </a:extLst>
                </p14:cNvPr>
                <p14:cNvContentPartPr/>
                <p14:nvPr/>
              </p14:nvContentPartPr>
              <p14:xfrm>
                <a:off x="5424537" y="3695296"/>
                <a:ext cx="119880" cy="180000"/>
              </p14:xfrm>
            </p:contentPart>
          </mc:Choice>
          <mc:Fallback xmlns="">
            <p:pic>
              <p:nvPicPr>
                <p:cNvPr id="64" name="Ink 63">
                  <a:extLst>
                    <a:ext uri="{FF2B5EF4-FFF2-40B4-BE49-F238E27FC236}">
                      <a16:creationId xmlns:a16="http://schemas.microsoft.com/office/drawing/2014/main" id="{F0D23384-8F83-4013-BFFE-72CA26682CDA}"/>
                    </a:ext>
                  </a:extLst>
                </p:cNvPr>
                <p:cNvPicPr/>
                <p:nvPr/>
              </p:nvPicPr>
              <p:blipFill>
                <a:blip r:embed="rId67"/>
                <a:stretch>
                  <a:fillRect/>
                </a:stretch>
              </p:blipFill>
              <p:spPr>
                <a:xfrm>
                  <a:off x="5406537" y="3677656"/>
                  <a:ext cx="15552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65" name="Ink 64">
                  <a:extLst>
                    <a:ext uri="{FF2B5EF4-FFF2-40B4-BE49-F238E27FC236}">
                      <a16:creationId xmlns:a16="http://schemas.microsoft.com/office/drawing/2014/main" id="{D8EF781B-2678-482B-966E-15FB8DC2BFDE}"/>
                    </a:ext>
                  </a:extLst>
                </p14:cNvPr>
                <p14:cNvContentPartPr/>
                <p14:nvPr/>
              </p14:nvContentPartPr>
              <p14:xfrm>
                <a:off x="5631897" y="3720136"/>
                <a:ext cx="159120" cy="100800"/>
              </p14:xfrm>
            </p:contentPart>
          </mc:Choice>
          <mc:Fallback xmlns="">
            <p:pic>
              <p:nvPicPr>
                <p:cNvPr id="65" name="Ink 64">
                  <a:extLst>
                    <a:ext uri="{FF2B5EF4-FFF2-40B4-BE49-F238E27FC236}">
                      <a16:creationId xmlns:a16="http://schemas.microsoft.com/office/drawing/2014/main" id="{D8EF781B-2678-482B-966E-15FB8DC2BFDE}"/>
                    </a:ext>
                  </a:extLst>
                </p:cNvPr>
                <p:cNvPicPr/>
                <p:nvPr/>
              </p:nvPicPr>
              <p:blipFill>
                <a:blip r:embed="rId69"/>
                <a:stretch>
                  <a:fillRect/>
                </a:stretch>
              </p:blipFill>
              <p:spPr>
                <a:xfrm>
                  <a:off x="5614257" y="3702136"/>
                  <a:ext cx="19476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66" name="Ink 65">
                  <a:extLst>
                    <a:ext uri="{FF2B5EF4-FFF2-40B4-BE49-F238E27FC236}">
                      <a16:creationId xmlns:a16="http://schemas.microsoft.com/office/drawing/2014/main" id="{751449A0-B7D3-480B-93FD-E0941A14B002}"/>
                    </a:ext>
                  </a:extLst>
                </p14:cNvPr>
                <p14:cNvContentPartPr/>
                <p14:nvPr/>
              </p14:nvContentPartPr>
              <p14:xfrm>
                <a:off x="5701017" y="3753976"/>
                <a:ext cx="53280" cy="183240"/>
              </p14:xfrm>
            </p:contentPart>
          </mc:Choice>
          <mc:Fallback xmlns="">
            <p:pic>
              <p:nvPicPr>
                <p:cNvPr id="66" name="Ink 65">
                  <a:extLst>
                    <a:ext uri="{FF2B5EF4-FFF2-40B4-BE49-F238E27FC236}">
                      <a16:creationId xmlns:a16="http://schemas.microsoft.com/office/drawing/2014/main" id="{751449A0-B7D3-480B-93FD-E0941A14B002}"/>
                    </a:ext>
                  </a:extLst>
                </p:cNvPr>
                <p:cNvPicPr/>
                <p:nvPr/>
              </p:nvPicPr>
              <p:blipFill>
                <a:blip r:embed="rId71"/>
                <a:stretch>
                  <a:fillRect/>
                </a:stretch>
              </p:blipFill>
              <p:spPr>
                <a:xfrm>
                  <a:off x="5683377" y="3736336"/>
                  <a:ext cx="88920" cy="218880"/>
                </a:xfrm>
                <a:prstGeom prst="rect">
                  <a:avLst/>
                </a:prstGeom>
              </p:spPr>
            </p:pic>
          </mc:Fallback>
        </mc:AlternateContent>
      </p:grpSp>
      <p:cxnSp>
        <p:nvCxnSpPr>
          <p:cNvPr id="78" name="Straight Connector 77">
            <a:extLst>
              <a:ext uri="{FF2B5EF4-FFF2-40B4-BE49-F238E27FC236}">
                <a16:creationId xmlns:a16="http://schemas.microsoft.com/office/drawing/2014/main" id="{930D6588-1264-4389-98D2-1767E60C4D66}"/>
              </a:ext>
            </a:extLst>
          </p:cNvPr>
          <p:cNvCxnSpPr>
            <a:cxnSpLocks/>
          </p:cNvCxnSpPr>
          <p:nvPr/>
        </p:nvCxnSpPr>
        <p:spPr>
          <a:xfrm>
            <a:off x="365932" y="2947045"/>
            <a:ext cx="560117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6" name="Group 85">
            <a:extLst>
              <a:ext uri="{FF2B5EF4-FFF2-40B4-BE49-F238E27FC236}">
                <a16:creationId xmlns:a16="http://schemas.microsoft.com/office/drawing/2014/main" id="{CF2327B6-8D4F-4CDC-8A59-5B5C90C2F155}"/>
              </a:ext>
            </a:extLst>
          </p:cNvPr>
          <p:cNvGrpSpPr/>
          <p:nvPr/>
        </p:nvGrpSpPr>
        <p:grpSpPr>
          <a:xfrm>
            <a:off x="3092264" y="3270228"/>
            <a:ext cx="601560" cy="351000"/>
            <a:chOff x="4349577" y="3429256"/>
            <a:chExt cx="601560" cy="351000"/>
          </a:xfrm>
        </p:grpSpPr>
        <mc:AlternateContent xmlns:mc="http://schemas.openxmlformats.org/markup-compatibility/2006" xmlns:p14="http://schemas.microsoft.com/office/powerpoint/2010/main">
          <mc:Choice Requires="p14">
            <p:contentPart p14:bwMode="auto" r:id="rId72">
              <p14:nvContentPartPr>
                <p14:cNvPr id="79" name="Ink 78">
                  <a:extLst>
                    <a:ext uri="{FF2B5EF4-FFF2-40B4-BE49-F238E27FC236}">
                      <a16:creationId xmlns:a16="http://schemas.microsoft.com/office/drawing/2014/main" id="{D9DCBDFC-B0BD-4A56-8523-C86265719C2B}"/>
                    </a:ext>
                  </a:extLst>
                </p14:cNvPr>
                <p14:cNvContentPartPr/>
                <p14:nvPr/>
              </p14:nvContentPartPr>
              <p14:xfrm>
                <a:off x="4349577" y="3503416"/>
                <a:ext cx="57240" cy="258840"/>
              </p14:xfrm>
            </p:contentPart>
          </mc:Choice>
          <mc:Fallback xmlns="">
            <p:pic>
              <p:nvPicPr>
                <p:cNvPr id="79" name="Ink 78">
                  <a:extLst>
                    <a:ext uri="{FF2B5EF4-FFF2-40B4-BE49-F238E27FC236}">
                      <a16:creationId xmlns:a16="http://schemas.microsoft.com/office/drawing/2014/main" id="{D9DCBDFC-B0BD-4A56-8523-C86265719C2B}"/>
                    </a:ext>
                  </a:extLst>
                </p:cNvPr>
                <p:cNvPicPr/>
                <p:nvPr/>
              </p:nvPicPr>
              <p:blipFill>
                <a:blip r:embed="rId73"/>
                <a:stretch>
                  <a:fillRect/>
                </a:stretch>
              </p:blipFill>
              <p:spPr>
                <a:xfrm>
                  <a:off x="4331937" y="3485416"/>
                  <a:ext cx="92880" cy="2944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0" name="Ink 79">
                  <a:extLst>
                    <a:ext uri="{FF2B5EF4-FFF2-40B4-BE49-F238E27FC236}">
                      <a16:creationId xmlns:a16="http://schemas.microsoft.com/office/drawing/2014/main" id="{A9232A74-346D-4B71-AE43-C03D2EBCC21D}"/>
                    </a:ext>
                  </a:extLst>
                </p14:cNvPr>
                <p14:cNvContentPartPr/>
                <p14:nvPr/>
              </p14:nvContentPartPr>
              <p14:xfrm>
                <a:off x="4547217" y="3496576"/>
                <a:ext cx="183600" cy="283680"/>
              </p14:xfrm>
            </p:contentPart>
          </mc:Choice>
          <mc:Fallback xmlns="">
            <p:pic>
              <p:nvPicPr>
                <p:cNvPr id="80" name="Ink 79">
                  <a:extLst>
                    <a:ext uri="{FF2B5EF4-FFF2-40B4-BE49-F238E27FC236}">
                      <a16:creationId xmlns:a16="http://schemas.microsoft.com/office/drawing/2014/main" id="{A9232A74-346D-4B71-AE43-C03D2EBCC21D}"/>
                    </a:ext>
                  </a:extLst>
                </p:cNvPr>
                <p:cNvPicPr/>
                <p:nvPr/>
              </p:nvPicPr>
              <p:blipFill>
                <a:blip r:embed="rId75"/>
                <a:stretch>
                  <a:fillRect/>
                </a:stretch>
              </p:blipFill>
              <p:spPr>
                <a:xfrm>
                  <a:off x="4529217" y="3478576"/>
                  <a:ext cx="219240" cy="3193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82" name="Ink 81">
                  <a:extLst>
                    <a:ext uri="{FF2B5EF4-FFF2-40B4-BE49-F238E27FC236}">
                      <a16:creationId xmlns:a16="http://schemas.microsoft.com/office/drawing/2014/main" id="{40CA135B-473A-4C14-9637-8F8E0B6324F9}"/>
                    </a:ext>
                  </a:extLst>
                </p14:cNvPr>
                <p14:cNvContentPartPr/>
                <p14:nvPr/>
              </p14:nvContentPartPr>
              <p14:xfrm>
                <a:off x="4801377" y="3429256"/>
                <a:ext cx="149760" cy="131400"/>
              </p14:xfrm>
            </p:contentPart>
          </mc:Choice>
          <mc:Fallback xmlns="">
            <p:pic>
              <p:nvPicPr>
                <p:cNvPr id="82" name="Ink 81">
                  <a:extLst>
                    <a:ext uri="{FF2B5EF4-FFF2-40B4-BE49-F238E27FC236}">
                      <a16:creationId xmlns:a16="http://schemas.microsoft.com/office/drawing/2014/main" id="{40CA135B-473A-4C14-9637-8F8E0B6324F9}"/>
                    </a:ext>
                  </a:extLst>
                </p:cNvPr>
                <p:cNvPicPr/>
                <p:nvPr/>
              </p:nvPicPr>
              <p:blipFill>
                <a:blip r:embed="rId77"/>
                <a:stretch>
                  <a:fillRect/>
                </a:stretch>
              </p:blipFill>
              <p:spPr>
                <a:xfrm>
                  <a:off x="4783377" y="3411256"/>
                  <a:ext cx="185400" cy="167040"/>
                </a:xfrm>
                <a:prstGeom prst="rect">
                  <a:avLst/>
                </a:prstGeom>
              </p:spPr>
            </p:pic>
          </mc:Fallback>
        </mc:AlternateContent>
      </p:grpSp>
      <p:grpSp>
        <p:nvGrpSpPr>
          <p:cNvPr id="85" name="Group 84">
            <a:extLst>
              <a:ext uri="{FF2B5EF4-FFF2-40B4-BE49-F238E27FC236}">
                <a16:creationId xmlns:a16="http://schemas.microsoft.com/office/drawing/2014/main" id="{D6A4C6D7-D054-485D-AC7F-6BBAF8792364}"/>
              </a:ext>
            </a:extLst>
          </p:cNvPr>
          <p:cNvGrpSpPr/>
          <p:nvPr/>
        </p:nvGrpSpPr>
        <p:grpSpPr>
          <a:xfrm>
            <a:off x="3922784" y="3448428"/>
            <a:ext cx="180720" cy="90360"/>
            <a:chOff x="5180097" y="3607456"/>
            <a:chExt cx="180720" cy="90360"/>
          </a:xfrm>
        </p:grpSpPr>
        <mc:AlternateContent xmlns:mc="http://schemas.openxmlformats.org/markup-compatibility/2006" xmlns:p14="http://schemas.microsoft.com/office/powerpoint/2010/main">
          <mc:Choice Requires="p14">
            <p:contentPart p14:bwMode="auto" r:id="rId78">
              <p14:nvContentPartPr>
                <p14:cNvPr id="83" name="Ink 82">
                  <a:extLst>
                    <a:ext uri="{FF2B5EF4-FFF2-40B4-BE49-F238E27FC236}">
                      <a16:creationId xmlns:a16="http://schemas.microsoft.com/office/drawing/2014/main" id="{767F4392-889C-4947-8FE4-F9F0F7BD1FA7}"/>
                    </a:ext>
                  </a:extLst>
                </p14:cNvPr>
                <p14:cNvContentPartPr/>
                <p14:nvPr/>
              </p14:nvContentPartPr>
              <p14:xfrm>
                <a:off x="5180097" y="3607456"/>
                <a:ext cx="180720" cy="23760"/>
              </p14:xfrm>
            </p:contentPart>
          </mc:Choice>
          <mc:Fallback xmlns="">
            <p:pic>
              <p:nvPicPr>
                <p:cNvPr id="83" name="Ink 82">
                  <a:extLst>
                    <a:ext uri="{FF2B5EF4-FFF2-40B4-BE49-F238E27FC236}">
                      <a16:creationId xmlns:a16="http://schemas.microsoft.com/office/drawing/2014/main" id="{767F4392-889C-4947-8FE4-F9F0F7BD1FA7}"/>
                    </a:ext>
                  </a:extLst>
                </p:cNvPr>
                <p:cNvPicPr/>
                <p:nvPr/>
              </p:nvPicPr>
              <p:blipFill>
                <a:blip r:embed="rId79"/>
                <a:stretch>
                  <a:fillRect/>
                </a:stretch>
              </p:blipFill>
              <p:spPr>
                <a:xfrm>
                  <a:off x="5162457" y="3589816"/>
                  <a:ext cx="21636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84" name="Ink 83">
                  <a:extLst>
                    <a:ext uri="{FF2B5EF4-FFF2-40B4-BE49-F238E27FC236}">
                      <a16:creationId xmlns:a16="http://schemas.microsoft.com/office/drawing/2014/main" id="{7784528F-AE6A-4C20-B31B-250E2534A55C}"/>
                    </a:ext>
                  </a:extLst>
                </p14:cNvPr>
                <p14:cNvContentPartPr/>
                <p14:nvPr/>
              </p14:nvContentPartPr>
              <p14:xfrm>
                <a:off x="5244177" y="3692416"/>
                <a:ext cx="115920" cy="5400"/>
              </p14:xfrm>
            </p:contentPart>
          </mc:Choice>
          <mc:Fallback xmlns="">
            <p:pic>
              <p:nvPicPr>
                <p:cNvPr id="84" name="Ink 83">
                  <a:extLst>
                    <a:ext uri="{FF2B5EF4-FFF2-40B4-BE49-F238E27FC236}">
                      <a16:creationId xmlns:a16="http://schemas.microsoft.com/office/drawing/2014/main" id="{7784528F-AE6A-4C20-B31B-250E2534A55C}"/>
                    </a:ext>
                  </a:extLst>
                </p:cNvPr>
                <p:cNvPicPr/>
                <p:nvPr/>
              </p:nvPicPr>
              <p:blipFill>
                <a:blip r:embed="rId81"/>
                <a:stretch>
                  <a:fillRect/>
                </a:stretch>
              </p:blipFill>
              <p:spPr>
                <a:xfrm>
                  <a:off x="5226177" y="3674776"/>
                  <a:ext cx="151560" cy="41040"/>
                </a:xfrm>
                <a:prstGeom prst="rect">
                  <a:avLst/>
                </a:prstGeom>
              </p:spPr>
            </p:pic>
          </mc:Fallback>
        </mc:AlternateContent>
      </p:grpSp>
      <p:grpSp>
        <p:nvGrpSpPr>
          <p:cNvPr id="94" name="Group 93">
            <a:extLst>
              <a:ext uri="{FF2B5EF4-FFF2-40B4-BE49-F238E27FC236}">
                <a16:creationId xmlns:a16="http://schemas.microsoft.com/office/drawing/2014/main" id="{FD9E00C7-F986-4992-80FE-2E128AB91A3B}"/>
              </a:ext>
            </a:extLst>
          </p:cNvPr>
          <p:cNvGrpSpPr/>
          <p:nvPr/>
        </p:nvGrpSpPr>
        <p:grpSpPr>
          <a:xfrm>
            <a:off x="4488704" y="3269508"/>
            <a:ext cx="1352160" cy="431280"/>
            <a:chOff x="5746017" y="3428536"/>
            <a:chExt cx="1352160" cy="431280"/>
          </a:xfrm>
        </p:grpSpPr>
        <mc:AlternateContent xmlns:mc="http://schemas.openxmlformats.org/markup-compatibility/2006" xmlns:p14="http://schemas.microsoft.com/office/powerpoint/2010/main">
          <mc:Choice Requires="p14">
            <p:contentPart p14:bwMode="auto" r:id="rId82">
              <p14:nvContentPartPr>
                <p14:cNvPr id="87" name="Ink 86">
                  <a:extLst>
                    <a:ext uri="{FF2B5EF4-FFF2-40B4-BE49-F238E27FC236}">
                      <a16:creationId xmlns:a16="http://schemas.microsoft.com/office/drawing/2014/main" id="{DED58429-C3FD-45D2-8F50-C218C8614B25}"/>
                    </a:ext>
                  </a:extLst>
                </p14:cNvPr>
                <p14:cNvContentPartPr/>
                <p14:nvPr/>
              </p14:nvContentPartPr>
              <p14:xfrm>
                <a:off x="5746017" y="3535456"/>
                <a:ext cx="177480" cy="206640"/>
              </p14:xfrm>
            </p:contentPart>
          </mc:Choice>
          <mc:Fallback xmlns="">
            <p:pic>
              <p:nvPicPr>
                <p:cNvPr id="87" name="Ink 86">
                  <a:extLst>
                    <a:ext uri="{FF2B5EF4-FFF2-40B4-BE49-F238E27FC236}">
                      <a16:creationId xmlns:a16="http://schemas.microsoft.com/office/drawing/2014/main" id="{DED58429-C3FD-45D2-8F50-C218C8614B25}"/>
                    </a:ext>
                  </a:extLst>
                </p:cNvPr>
                <p:cNvPicPr/>
                <p:nvPr/>
              </p:nvPicPr>
              <p:blipFill>
                <a:blip r:embed="rId83"/>
                <a:stretch>
                  <a:fillRect/>
                </a:stretch>
              </p:blipFill>
              <p:spPr>
                <a:xfrm>
                  <a:off x="5728377" y="3517816"/>
                  <a:ext cx="21312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88" name="Ink 87">
                  <a:extLst>
                    <a:ext uri="{FF2B5EF4-FFF2-40B4-BE49-F238E27FC236}">
                      <a16:creationId xmlns:a16="http://schemas.microsoft.com/office/drawing/2014/main" id="{A40DA709-CADE-489B-9080-DAD4A5B20BD8}"/>
                    </a:ext>
                  </a:extLst>
                </p14:cNvPr>
                <p14:cNvContentPartPr/>
                <p14:nvPr/>
              </p14:nvContentPartPr>
              <p14:xfrm>
                <a:off x="5788137" y="3538336"/>
                <a:ext cx="118440" cy="31680"/>
              </p14:xfrm>
            </p:contentPart>
          </mc:Choice>
          <mc:Fallback xmlns="">
            <p:pic>
              <p:nvPicPr>
                <p:cNvPr id="88" name="Ink 87">
                  <a:extLst>
                    <a:ext uri="{FF2B5EF4-FFF2-40B4-BE49-F238E27FC236}">
                      <a16:creationId xmlns:a16="http://schemas.microsoft.com/office/drawing/2014/main" id="{A40DA709-CADE-489B-9080-DAD4A5B20BD8}"/>
                    </a:ext>
                  </a:extLst>
                </p:cNvPr>
                <p:cNvPicPr/>
                <p:nvPr/>
              </p:nvPicPr>
              <p:blipFill>
                <a:blip r:embed="rId85"/>
                <a:stretch>
                  <a:fillRect/>
                </a:stretch>
              </p:blipFill>
              <p:spPr>
                <a:xfrm>
                  <a:off x="5770497" y="3520696"/>
                  <a:ext cx="1540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89" name="Ink 88">
                  <a:extLst>
                    <a:ext uri="{FF2B5EF4-FFF2-40B4-BE49-F238E27FC236}">
                      <a16:creationId xmlns:a16="http://schemas.microsoft.com/office/drawing/2014/main" id="{4427D659-B600-4849-BA37-61BAFB04E44E}"/>
                    </a:ext>
                  </a:extLst>
                </p14:cNvPr>
                <p14:cNvContentPartPr/>
                <p14:nvPr/>
              </p14:nvContentPartPr>
              <p14:xfrm>
                <a:off x="6008817" y="3429616"/>
                <a:ext cx="159120" cy="110160"/>
              </p14:xfrm>
            </p:contentPart>
          </mc:Choice>
          <mc:Fallback xmlns="">
            <p:pic>
              <p:nvPicPr>
                <p:cNvPr id="89" name="Ink 88">
                  <a:extLst>
                    <a:ext uri="{FF2B5EF4-FFF2-40B4-BE49-F238E27FC236}">
                      <a16:creationId xmlns:a16="http://schemas.microsoft.com/office/drawing/2014/main" id="{4427D659-B600-4849-BA37-61BAFB04E44E}"/>
                    </a:ext>
                  </a:extLst>
                </p:cNvPr>
                <p:cNvPicPr/>
                <p:nvPr/>
              </p:nvPicPr>
              <p:blipFill>
                <a:blip r:embed="rId87"/>
                <a:stretch>
                  <a:fillRect/>
                </a:stretch>
              </p:blipFill>
              <p:spPr>
                <a:xfrm>
                  <a:off x="5990817" y="3411616"/>
                  <a:ext cx="194760" cy="1458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0" name="Ink 89">
                  <a:extLst>
                    <a:ext uri="{FF2B5EF4-FFF2-40B4-BE49-F238E27FC236}">
                      <a16:creationId xmlns:a16="http://schemas.microsoft.com/office/drawing/2014/main" id="{5C8DBC9E-4EC1-43B8-B9E6-E75F2ADA3FE6}"/>
                    </a:ext>
                  </a:extLst>
                </p14:cNvPr>
                <p14:cNvContentPartPr/>
                <p14:nvPr/>
              </p14:nvContentPartPr>
              <p14:xfrm>
                <a:off x="6322017" y="3617536"/>
                <a:ext cx="155520" cy="18360"/>
              </p14:xfrm>
            </p:contentPart>
          </mc:Choice>
          <mc:Fallback xmlns="">
            <p:pic>
              <p:nvPicPr>
                <p:cNvPr id="90" name="Ink 89">
                  <a:extLst>
                    <a:ext uri="{FF2B5EF4-FFF2-40B4-BE49-F238E27FC236}">
                      <a16:creationId xmlns:a16="http://schemas.microsoft.com/office/drawing/2014/main" id="{5C8DBC9E-4EC1-43B8-B9E6-E75F2ADA3FE6}"/>
                    </a:ext>
                  </a:extLst>
                </p:cNvPr>
                <p:cNvPicPr/>
                <p:nvPr/>
              </p:nvPicPr>
              <p:blipFill>
                <a:blip r:embed="rId89"/>
                <a:stretch>
                  <a:fillRect/>
                </a:stretch>
              </p:blipFill>
              <p:spPr>
                <a:xfrm>
                  <a:off x="6304017" y="3599536"/>
                  <a:ext cx="1911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1" name="Ink 90">
                  <a:extLst>
                    <a:ext uri="{FF2B5EF4-FFF2-40B4-BE49-F238E27FC236}">
                      <a16:creationId xmlns:a16="http://schemas.microsoft.com/office/drawing/2014/main" id="{C7107D17-70F1-4FC4-80D0-26E16733EF5E}"/>
                    </a:ext>
                  </a:extLst>
                </p14:cNvPr>
                <p14:cNvContentPartPr/>
                <p14:nvPr/>
              </p14:nvContentPartPr>
              <p14:xfrm>
                <a:off x="6397977" y="3557416"/>
                <a:ext cx="27000" cy="157320"/>
              </p14:xfrm>
            </p:contentPart>
          </mc:Choice>
          <mc:Fallback xmlns="">
            <p:pic>
              <p:nvPicPr>
                <p:cNvPr id="91" name="Ink 90">
                  <a:extLst>
                    <a:ext uri="{FF2B5EF4-FFF2-40B4-BE49-F238E27FC236}">
                      <a16:creationId xmlns:a16="http://schemas.microsoft.com/office/drawing/2014/main" id="{C7107D17-70F1-4FC4-80D0-26E16733EF5E}"/>
                    </a:ext>
                  </a:extLst>
                </p:cNvPr>
                <p:cNvPicPr/>
                <p:nvPr/>
              </p:nvPicPr>
              <p:blipFill>
                <a:blip r:embed="rId91"/>
                <a:stretch>
                  <a:fillRect/>
                </a:stretch>
              </p:blipFill>
              <p:spPr>
                <a:xfrm>
                  <a:off x="6379977" y="3539416"/>
                  <a:ext cx="6264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2" name="Ink 91">
                  <a:extLst>
                    <a:ext uri="{FF2B5EF4-FFF2-40B4-BE49-F238E27FC236}">
                      <a16:creationId xmlns:a16="http://schemas.microsoft.com/office/drawing/2014/main" id="{F28C72CE-0521-4502-927B-959FC28DFD7C}"/>
                    </a:ext>
                  </a:extLst>
                </p14:cNvPr>
                <p14:cNvContentPartPr/>
                <p14:nvPr/>
              </p14:nvContentPartPr>
              <p14:xfrm>
                <a:off x="6668697" y="3608896"/>
                <a:ext cx="219600" cy="250920"/>
              </p14:xfrm>
            </p:contentPart>
          </mc:Choice>
          <mc:Fallback xmlns="">
            <p:pic>
              <p:nvPicPr>
                <p:cNvPr id="92" name="Ink 91">
                  <a:extLst>
                    <a:ext uri="{FF2B5EF4-FFF2-40B4-BE49-F238E27FC236}">
                      <a16:creationId xmlns:a16="http://schemas.microsoft.com/office/drawing/2014/main" id="{F28C72CE-0521-4502-927B-959FC28DFD7C}"/>
                    </a:ext>
                  </a:extLst>
                </p:cNvPr>
                <p:cNvPicPr/>
                <p:nvPr/>
              </p:nvPicPr>
              <p:blipFill>
                <a:blip r:embed="rId93"/>
                <a:stretch>
                  <a:fillRect/>
                </a:stretch>
              </p:blipFill>
              <p:spPr>
                <a:xfrm>
                  <a:off x="6651057" y="3590896"/>
                  <a:ext cx="255240" cy="2865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93" name="Ink 92">
                  <a:extLst>
                    <a:ext uri="{FF2B5EF4-FFF2-40B4-BE49-F238E27FC236}">
                      <a16:creationId xmlns:a16="http://schemas.microsoft.com/office/drawing/2014/main" id="{E09BB6CE-B15D-47BC-93D8-E63DA905B0B5}"/>
                    </a:ext>
                  </a:extLst>
                </p14:cNvPr>
                <p14:cNvContentPartPr/>
                <p14:nvPr/>
              </p14:nvContentPartPr>
              <p14:xfrm>
                <a:off x="6969657" y="3428536"/>
                <a:ext cx="128520" cy="131040"/>
              </p14:xfrm>
            </p:contentPart>
          </mc:Choice>
          <mc:Fallback xmlns="">
            <p:pic>
              <p:nvPicPr>
                <p:cNvPr id="93" name="Ink 92">
                  <a:extLst>
                    <a:ext uri="{FF2B5EF4-FFF2-40B4-BE49-F238E27FC236}">
                      <a16:creationId xmlns:a16="http://schemas.microsoft.com/office/drawing/2014/main" id="{E09BB6CE-B15D-47BC-93D8-E63DA905B0B5}"/>
                    </a:ext>
                  </a:extLst>
                </p:cNvPr>
                <p:cNvPicPr/>
                <p:nvPr/>
              </p:nvPicPr>
              <p:blipFill>
                <a:blip r:embed="rId95"/>
                <a:stretch>
                  <a:fillRect/>
                </a:stretch>
              </p:blipFill>
              <p:spPr>
                <a:xfrm>
                  <a:off x="6951657" y="3410536"/>
                  <a:ext cx="164160" cy="166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6">
            <p14:nvContentPartPr>
              <p14:cNvPr id="95" name="Ink 94">
                <a:extLst>
                  <a:ext uri="{FF2B5EF4-FFF2-40B4-BE49-F238E27FC236}">
                    <a16:creationId xmlns:a16="http://schemas.microsoft.com/office/drawing/2014/main" id="{4F7455BE-C932-4B1C-8876-E0C3E9E427D2}"/>
                  </a:ext>
                </a:extLst>
              </p14:cNvPr>
              <p14:cNvContentPartPr/>
              <p14:nvPr/>
            </p14:nvContentPartPr>
            <p14:xfrm>
              <a:off x="2930624" y="3958548"/>
              <a:ext cx="18000" cy="219960"/>
            </p14:xfrm>
          </p:contentPart>
        </mc:Choice>
        <mc:Fallback xmlns="">
          <p:pic>
            <p:nvPicPr>
              <p:cNvPr id="95" name="Ink 94">
                <a:extLst>
                  <a:ext uri="{FF2B5EF4-FFF2-40B4-BE49-F238E27FC236}">
                    <a16:creationId xmlns:a16="http://schemas.microsoft.com/office/drawing/2014/main" id="{4F7455BE-C932-4B1C-8876-E0C3E9E427D2}"/>
                  </a:ext>
                </a:extLst>
              </p:cNvPr>
              <p:cNvPicPr/>
              <p:nvPr/>
            </p:nvPicPr>
            <p:blipFill>
              <a:blip r:embed="rId97"/>
              <a:stretch>
                <a:fillRect/>
              </a:stretch>
            </p:blipFill>
            <p:spPr>
              <a:xfrm>
                <a:off x="2912624" y="3940548"/>
                <a:ext cx="53640" cy="255600"/>
              </a:xfrm>
              <a:prstGeom prst="rect">
                <a:avLst/>
              </a:prstGeom>
            </p:spPr>
          </p:pic>
        </mc:Fallback>
      </mc:AlternateContent>
      <p:grpSp>
        <p:nvGrpSpPr>
          <p:cNvPr id="101" name="Group 100">
            <a:extLst>
              <a:ext uri="{FF2B5EF4-FFF2-40B4-BE49-F238E27FC236}">
                <a16:creationId xmlns:a16="http://schemas.microsoft.com/office/drawing/2014/main" id="{01956684-77AD-4799-9F16-BDC968F0FCF1}"/>
              </a:ext>
            </a:extLst>
          </p:cNvPr>
          <p:cNvGrpSpPr/>
          <p:nvPr/>
        </p:nvGrpSpPr>
        <p:grpSpPr>
          <a:xfrm>
            <a:off x="3968864" y="3996348"/>
            <a:ext cx="169560" cy="116640"/>
            <a:chOff x="5226177" y="4155376"/>
            <a:chExt cx="169560" cy="116640"/>
          </a:xfrm>
        </p:grpSpPr>
        <mc:AlternateContent xmlns:mc="http://schemas.openxmlformats.org/markup-compatibility/2006" xmlns:p14="http://schemas.microsoft.com/office/powerpoint/2010/main">
          <mc:Choice Requires="p14">
            <p:contentPart p14:bwMode="auto" r:id="rId98">
              <p14:nvContentPartPr>
                <p14:cNvPr id="99" name="Ink 98">
                  <a:extLst>
                    <a:ext uri="{FF2B5EF4-FFF2-40B4-BE49-F238E27FC236}">
                      <a16:creationId xmlns:a16="http://schemas.microsoft.com/office/drawing/2014/main" id="{01500EB6-9270-4C4C-B601-8A90B79936BD}"/>
                    </a:ext>
                  </a:extLst>
                </p14:cNvPr>
                <p14:cNvContentPartPr/>
                <p14:nvPr/>
              </p14:nvContentPartPr>
              <p14:xfrm>
                <a:off x="5226177" y="4155376"/>
                <a:ext cx="144720" cy="28800"/>
              </p14:xfrm>
            </p:contentPart>
          </mc:Choice>
          <mc:Fallback xmlns="">
            <p:pic>
              <p:nvPicPr>
                <p:cNvPr id="99" name="Ink 98">
                  <a:extLst>
                    <a:ext uri="{FF2B5EF4-FFF2-40B4-BE49-F238E27FC236}">
                      <a16:creationId xmlns:a16="http://schemas.microsoft.com/office/drawing/2014/main" id="{01500EB6-9270-4C4C-B601-8A90B79936BD}"/>
                    </a:ext>
                  </a:extLst>
                </p:cNvPr>
                <p:cNvPicPr/>
                <p:nvPr/>
              </p:nvPicPr>
              <p:blipFill>
                <a:blip r:embed="rId99"/>
                <a:stretch>
                  <a:fillRect/>
                </a:stretch>
              </p:blipFill>
              <p:spPr>
                <a:xfrm>
                  <a:off x="5208177" y="4137736"/>
                  <a:ext cx="18036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00" name="Ink 99">
                  <a:extLst>
                    <a:ext uri="{FF2B5EF4-FFF2-40B4-BE49-F238E27FC236}">
                      <a16:creationId xmlns:a16="http://schemas.microsoft.com/office/drawing/2014/main" id="{3D4FE54F-D283-4D9E-8E4B-481148BFD633}"/>
                    </a:ext>
                  </a:extLst>
                </p14:cNvPr>
                <p14:cNvContentPartPr/>
                <p14:nvPr/>
              </p14:nvContentPartPr>
              <p14:xfrm>
                <a:off x="5229417" y="4247176"/>
                <a:ext cx="166320" cy="24840"/>
              </p14:xfrm>
            </p:contentPart>
          </mc:Choice>
          <mc:Fallback xmlns="">
            <p:pic>
              <p:nvPicPr>
                <p:cNvPr id="100" name="Ink 99">
                  <a:extLst>
                    <a:ext uri="{FF2B5EF4-FFF2-40B4-BE49-F238E27FC236}">
                      <a16:creationId xmlns:a16="http://schemas.microsoft.com/office/drawing/2014/main" id="{3D4FE54F-D283-4D9E-8E4B-481148BFD633}"/>
                    </a:ext>
                  </a:extLst>
                </p:cNvPr>
                <p:cNvPicPr/>
                <p:nvPr/>
              </p:nvPicPr>
              <p:blipFill>
                <a:blip r:embed="rId101"/>
                <a:stretch>
                  <a:fillRect/>
                </a:stretch>
              </p:blipFill>
              <p:spPr>
                <a:xfrm>
                  <a:off x="5211417" y="4229176"/>
                  <a:ext cx="201960" cy="60480"/>
                </a:xfrm>
                <a:prstGeom prst="rect">
                  <a:avLst/>
                </a:prstGeom>
              </p:spPr>
            </p:pic>
          </mc:Fallback>
        </mc:AlternateContent>
      </p:grpSp>
      <p:grpSp>
        <p:nvGrpSpPr>
          <p:cNvPr id="104" name="Group 103">
            <a:extLst>
              <a:ext uri="{FF2B5EF4-FFF2-40B4-BE49-F238E27FC236}">
                <a16:creationId xmlns:a16="http://schemas.microsoft.com/office/drawing/2014/main" id="{99F0C58B-E87E-460C-B38E-8EB6302F9E51}"/>
              </a:ext>
            </a:extLst>
          </p:cNvPr>
          <p:cNvGrpSpPr/>
          <p:nvPr/>
        </p:nvGrpSpPr>
        <p:grpSpPr>
          <a:xfrm>
            <a:off x="3154544" y="3930468"/>
            <a:ext cx="439920" cy="261000"/>
            <a:chOff x="4411857" y="4089496"/>
            <a:chExt cx="439920" cy="261000"/>
          </a:xfrm>
        </p:grpSpPr>
        <mc:AlternateContent xmlns:mc="http://schemas.openxmlformats.org/markup-compatibility/2006" xmlns:p14="http://schemas.microsoft.com/office/powerpoint/2010/main">
          <mc:Choice Requires="p14">
            <p:contentPart p14:bwMode="auto" r:id="rId102">
              <p14:nvContentPartPr>
                <p14:cNvPr id="102" name="Ink 101">
                  <a:extLst>
                    <a:ext uri="{FF2B5EF4-FFF2-40B4-BE49-F238E27FC236}">
                      <a16:creationId xmlns:a16="http://schemas.microsoft.com/office/drawing/2014/main" id="{9EE69366-E907-41AB-8186-000061754DBF}"/>
                    </a:ext>
                  </a:extLst>
                </p14:cNvPr>
                <p14:cNvContentPartPr/>
                <p14:nvPr/>
              </p14:nvContentPartPr>
              <p14:xfrm>
                <a:off x="4411857" y="4089496"/>
                <a:ext cx="122400" cy="261000"/>
              </p14:xfrm>
            </p:contentPart>
          </mc:Choice>
          <mc:Fallback xmlns="">
            <p:pic>
              <p:nvPicPr>
                <p:cNvPr id="102" name="Ink 101">
                  <a:extLst>
                    <a:ext uri="{FF2B5EF4-FFF2-40B4-BE49-F238E27FC236}">
                      <a16:creationId xmlns:a16="http://schemas.microsoft.com/office/drawing/2014/main" id="{9EE69366-E907-41AB-8186-000061754DBF}"/>
                    </a:ext>
                  </a:extLst>
                </p:cNvPr>
                <p:cNvPicPr/>
                <p:nvPr/>
              </p:nvPicPr>
              <p:blipFill>
                <a:blip r:embed="rId103"/>
                <a:stretch>
                  <a:fillRect/>
                </a:stretch>
              </p:blipFill>
              <p:spPr>
                <a:xfrm>
                  <a:off x="4393857" y="4071856"/>
                  <a:ext cx="15804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03" name="Ink 102">
                  <a:extLst>
                    <a:ext uri="{FF2B5EF4-FFF2-40B4-BE49-F238E27FC236}">
                      <a16:creationId xmlns:a16="http://schemas.microsoft.com/office/drawing/2014/main" id="{67E4D8CF-3CF3-49D3-9103-F07EBAE13685}"/>
                    </a:ext>
                  </a:extLst>
                </p14:cNvPr>
                <p14:cNvContentPartPr/>
                <p14:nvPr/>
              </p14:nvContentPartPr>
              <p14:xfrm>
                <a:off x="4709937" y="4119016"/>
                <a:ext cx="141840" cy="218160"/>
              </p14:xfrm>
            </p:contentPart>
          </mc:Choice>
          <mc:Fallback xmlns="">
            <p:pic>
              <p:nvPicPr>
                <p:cNvPr id="103" name="Ink 102">
                  <a:extLst>
                    <a:ext uri="{FF2B5EF4-FFF2-40B4-BE49-F238E27FC236}">
                      <a16:creationId xmlns:a16="http://schemas.microsoft.com/office/drawing/2014/main" id="{67E4D8CF-3CF3-49D3-9103-F07EBAE13685}"/>
                    </a:ext>
                  </a:extLst>
                </p:cNvPr>
                <p:cNvPicPr/>
                <p:nvPr/>
              </p:nvPicPr>
              <p:blipFill>
                <a:blip r:embed="rId105"/>
                <a:stretch>
                  <a:fillRect/>
                </a:stretch>
              </p:blipFill>
              <p:spPr>
                <a:xfrm>
                  <a:off x="4691937" y="4101016"/>
                  <a:ext cx="177480" cy="253800"/>
                </a:xfrm>
                <a:prstGeom prst="rect">
                  <a:avLst/>
                </a:prstGeom>
              </p:spPr>
            </p:pic>
          </mc:Fallback>
        </mc:AlternateContent>
      </p:grpSp>
      <p:grpSp>
        <p:nvGrpSpPr>
          <p:cNvPr id="108" name="Group 107">
            <a:extLst>
              <a:ext uri="{FF2B5EF4-FFF2-40B4-BE49-F238E27FC236}">
                <a16:creationId xmlns:a16="http://schemas.microsoft.com/office/drawing/2014/main" id="{70B2983D-06BF-4A53-84AC-BA35CDD7E408}"/>
              </a:ext>
            </a:extLst>
          </p:cNvPr>
          <p:cNvGrpSpPr/>
          <p:nvPr/>
        </p:nvGrpSpPr>
        <p:grpSpPr>
          <a:xfrm>
            <a:off x="4471424" y="3926508"/>
            <a:ext cx="410040" cy="230400"/>
            <a:chOff x="5728737" y="4085536"/>
            <a:chExt cx="410040" cy="230400"/>
          </a:xfrm>
        </p:grpSpPr>
        <mc:AlternateContent xmlns:mc="http://schemas.openxmlformats.org/markup-compatibility/2006" xmlns:p14="http://schemas.microsoft.com/office/powerpoint/2010/main">
          <mc:Choice Requires="p14">
            <p:contentPart p14:bwMode="auto" r:id="rId106">
              <p14:nvContentPartPr>
                <p14:cNvPr id="105" name="Ink 104">
                  <a:extLst>
                    <a:ext uri="{FF2B5EF4-FFF2-40B4-BE49-F238E27FC236}">
                      <a16:creationId xmlns:a16="http://schemas.microsoft.com/office/drawing/2014/main" id="{76C8D2F8-9C61-4C96-B759-F91D76953911}"/>
                    </a:ext>
                  </a:extLst>
                </p14:cNvPr>
                <p14:cNvContentPartPr/>
                <p14:nvPr/>
              </p14:nvContentPartPr>
              <p14:xfrm>
                <a:off x="5728737" y="4086616"/>
                <a:ext cx="138600" cy="229320"/>
              </p14:xfrm>
            </p:contentPart>
          </mc:Choice>
          <mc:Fallback xmlns="">
            <p:pic>
              <p:nvPicPr>
                <p:cNvPr id="105" name="Ink 104">
                  <a:extLst>
                    <a:ext uri="{FF2B5EF4-FFF2-40B4-BE49-F238E27FC236}">
                      <a16:creationId xmlns:a16="http://schemas.microsoft.com/office/drawing/2014/main" id="{76C8D2F8-9C61-4C96-B759-F91D76953911}"/>
                    </a:ext>
                  </a:extLst>
                </p:cNvPr>
                <p:cNvPicPr/>
                <p:nvPr/>
              </p:nvPicPr>
              <p:blipFill>
                <a:blip r:embed="rId107"/>
                <a:stretch>
                  <a:fillRect/>
                </a:stretch>
              </p:blipFill>
              <p:spPr>
                <a:xfrm>
                  <a:off x="5710737" y="4068976"/>
                  <a:ext cx="17424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06" name="Ink 105">
                  <a:extLst>
                    <a:ext uri="{FF2B5EF4-FFF2-40B4-BE49-F238E27FC236}">
                      <a16:creationId xmlns:a16="http://schemas.microsoft.com/office/drawing/2014/main" id="{EB25AB9E-4489-4F74-80A9-B01DB6C36D7D}"/>
                    </a:ext>
                  </a:extLst>
                </p14:cNvPr>
                <p14:cNvContentPartPr/>
                <p14:nvPr/>
              </p14:nvContentPartPr>
              <p14:xfrm>
                <a:off x="5955537" y="4114696"/>
                <a:ext cx="177480" cy="200160"/>
              </p14:xfrm>
            </p:contentPart>
          </mc:Choice>
          <mc:Fallback xmlns="">
            <p:pic>
              <p:nvPicPr>
                <p:cNvPr id="106" name="Ink 105">
                  <a:extLst>
                    <a:ext uri="{FF2B5EF4-FFF2-40B4-BE49-F238E27FC236}">
                      <a16:creationId xmlns:a16="http://schemas.microsoft.com/office/drawing/2014/main" id="{EB25AB9E-4489-4F74-80A9-B01DB6C36D7D}"/>
                    </a:ext>
                  </a:extLst>
                </p:cNvPr>
                <p:cNvPicPr/>
                <p:nvPr/>
              </p:nvPicPr>
              <p:blipFill>
                <a:blip r:embed="rId109"/>
                <a:stretch>
                  <a:fillRect/>
                </a:stretch>
              </p:blipFill>
              <p:spPr>
                <a:xfrm>
                  <a:off x="5937897" y="4097056"/>
                  <a:ext cx="21312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7" name="Ink 106">
                  <a:extLst>
                    <a:ext uri="{FF2B5EF4-FFF2-40B4-BE49-F238E27FC236}">
                      <a16:creationId xmlns:a16="http://schemas.microsoft.com/office/drawing/2014/main" id="{841478FE-B720-4EBA-B7D2-E2AD6DAE6717}"/>
                    </a:ext>
                  </a:extLst>
                </p14:cNvPr>
                <p14:cNvContentPartPr/>
                <p14:nvPr/>
              </p14:nvContentPartPr>
              <p14:xfrm>
                <a:off x="5985417" y="4085536"/>
                <a:ext cx="153360" cy="62280"/>
              </p14:xfrm>
            </p:contentPart>
          </mc:Choice>
          <mc:Fallback xmlns="">
            <p:pic>
              <p:nvPicPr>
                <p:cNvPr id="107" name="Ink 106">
                  <a:extLst>
                    <a:ext uri="{FF2B5EF4-FFF2-40B4-BE49-F238E27FC236}">
                      <a16:creationId xmlns:a16="http://schemas.microsoft.com/office/drawing/2014/main" id="{841478FE-B720-4EBA-B7D2-E2AD6DAE6717}"/>
                    </a:ext>
                  </a:extLst>
                </p:cNvPr>
                <p:cNvPicPr/>
                <p:nvPr/>
              </p:nvPicPr>
              <p:blipFill>
                <a:blip r:embed="rId111"/>
                <a:stretch>
                  <a:fillRect/>
                </a:stretch>
              </p:blipFill>
              <p:spPr>
                <a:xfrm>
                  <a:off x="5967417" y="4067896"/>
                  <a:ext cx="189000" cy="97920"/>
                </a:xfrm>
                <a:prstGeom prst="rect">
                  <a:avLst/>
                </a:prstGeom>
              </p:spPr>
            </p:pic>
          </mc:Fallback>
        </mc:AlternateContent>
      </p:grpSp>
      <p:grpSp>
        <p:nvGrpSpPr>
          <p:cNvPr id="112" name="Group 111">
            <a:extLst>
              <a:ext uri="{FF2B5EF4-FFF2-40B4-BE49-F238E27FC236}">
                <a16:creationId xmlns:a16="http://schemas.microsoft.com/office/drawing/2014/main" id="{D08245F2-5521-486A-9F20-A09454AAEC90}"/>
              </a:ext>
            </a:extLst>
          </p:cNvPr>
          <p:cNvGrpSpPr/>
          <p:nvPr/>
        </p:nvGrpSpPr>
        <p:grpSpPr>
          <a:xfrm>
            <a:off x="5205824" y="3961788"/>
            <a:ext cx="172800" cy="151200"/>
            <a:chOff x="6463137" y="4120816"/>
            <a:chExt cx="172800" cy="151200"/>
          </a:xfrm>
        </p:grpSpPr>
        <mc:AlternateContent xmlns:mc="http://schemas.openxmlformats.org/markup-compatibility/2006" xmlns:p14="http://schemas.microsoft.com/office/powerpoint/2010/main">
          <mc:Choice Requires="p14">
            <p:contentPart p14:bwMode="auto" r:id="rId112">
              <p14:nvContentPartPr>
                <p14:cNvPr id="109" name="Ink 108">
                  <a:extLst>
                    <a:ext uri="{FF2B5EF4-FFF2-40B4-BE49-F238E27FC236}">
                      <a16:creationId xmlns:a16="http://schemas.microsoft.com/office/drawing/2014/main" id="{5EB34DAC-AD66-4B9E-B5B9-49E99F303C43}"/>
                    </a:ext>
                  </a:extLst>
                </p14:cNvPr>
                <p14:cNvContentPartPr/>
                <p14:nvPr/>
              </p14:nvContentPartPr>
              <p14:xfrm>
                <a:off x="6463137" y="4177696"/>
                <a:ext cx="172800" cy="22680"/>
              </p14:xfrm>
            </p:contentPart>
          </mc:Choice>
          <mc:Fallback xmlns="">
            <p:pic>
              <p:nvPicPr>
                <p:cNvPr id="109" name="Ink 108">
                  <a:extLst>
                    <a:ext uri="{FF2B5EF4-FFF2-40B4-BE49-F238E27FC236}">
                      <a16:creationId xmlns:a16="http://schemas.microsoft.com/office/drawing/2014/main" id="{5EB34DAC-AD66-4B9E-B5B9-49E99F303C43}"/>
                    </a:ext>
                  </a:extLst>
                </p:cNvPr>
                <p:cNvPicPr/>
                <p:nvPr/>
              </p:nvPicPr>
              <p:blipFill>
                <a:blip r:embed="rId113"/>
                <a:stretch>
                  <a:fillRect/>
                </a:stretch>
              </p:blipFill>
              <p:spPr>
                <a:xfrm>
                  <a:off x="6445497" y="4160056"/>
                  <a:ext cx="2084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10" name="Ink 109">
                  <a:extLst>
                    <a:ext uri="{FF2B5EF4-FFF2-40B4-BE49-F238E27FC236}">
                      <a16:creationId xmlns:a16="http://schemas.microsoft.com/office/drawing/2014/main" id="{0D7086A7-5F13-4C18-91AC-D7E5361C646A}"/>
                    </a:ext>
                  </a:extLst>
                </p14:cNvPr>
                <p14:cNvContentPartPr/>
                <p14:nvPr/>
              </p14:nvContentPartPr>
              <p14:xfrm>
                <a:off x="6562497" y="4120816"/>
                <a:ext cx="24120" cy="151200"/>
              </p14:xfrm>
            </p:contentPart>
          </mc:Choice>
          <mc:Fallback xmlns="">
            <p:pic>
              <p:nvPicPr>
                <p:cNvPr id="110" name="Ink 109">
                  <a:extLst>
                    <a:ext uri="{FF2B5EF4-FFF2-40B4-BE49-F238E27FC236}">
                      <a16:creationId xmlns:a16="http://schemas.microsoft.com/office/drawing/2014/main" id="{0D7086A7-5F13-4C18-91AC-D7E5361C646A}"/>
                    </a:ext>
                  </a:extLst>
                </p:cNvPr>
                <p:cNvPicPr/>
                <p:nvPr/>
              </p:nvPicPr>
              <p:blipFill>
                <a:blip r:embed="rId115"/>
                <a:stretch>
                  <a:fillRect/>
                </a:stretch>
              </p:blipFill>
              <p:spPr>
                <a:xfrm>
                  <a:off x="6544497" y="4103176"/>
                  <a:ext cx="59760" cy="186840"/>
                </a:xfrm>
                <a:prstGeom prst="rect">
                  <a:avLst/>
                </a:prstGeom>
              </p:spPr>
            </p:pic>
          </mc:Fallback>
        </mc:AlternateContent>
      </p:grpSp>
      <p:grpSp>
        <p:nvGrpSpPr>
          <p:cNvPr id="114" name="Group 113">
            <a:extLst>
              <a:ext uri="{FF2B5EF4-FFF2-40B4-BE49-F238E27FC236}">
                <a16:creationId xmlns:a16="http://schemas.microsoft.com/office/drawing/2014/main" id="{B34D0618-FBB1-423A-A271-215E401D6CE6}"/>
              </a:ext>
            </a:extLst>
          </p:cNvPr>
          <p:cNvGrpSpPr/>
          <p:nvPr/>
        </p:nvGrpSpPr>
        <p:grpSpPr>
          <a:xfrm>
            <a:off x="5624504" y="3767388"/>
            <a:ext cx="509760" cy="496800"/>
            <a:chOff x="6881817" y="3926416"/>
            <a:chExt cx="509760" cy="496800"/>
          </a:xfrm>
        </p:grpSpPr>
        <mc:AlternateContent xmlns:mc="http://schemas.openxmlformats.org/markup-compatibility/2006" xmlns:p14="http://schemas.microsoft.com/office/powerpoint/2010/main">
          <mc:Choice Requires="p14">
            <p:contentPart p14:bwMode="auto" r:id="rId116">
              <p14:nvContentPartPr>
                <p14:cNvPr id="111" name="Ink 110">
                  <a:extLst>
                    <a:ext uri="{FF2B5EF4-FFF2-40B4-BE49-F238E27FC236}">
                      <a16:creationId xmlns:a16="http://schemas.microsoft.com/office/drawing/2014/main" id="{19F6CD53-A288-431F-BB5A-8EF2DDE10A4D}"/>
                    </a:ext>
                  </a:extLst>
                </p14:cNvPr>
                <p14:cNvContentPartPr/>
                <p14:nvPr/>
              </p14:nvContentPartPr>
              <p14:xfrm>
                <a:off x="6881817" y="4119376"/>
                <a:ext cx="201960" cy="303840"/>
              </p14:xfrm>
            </p:contentPart>
          </mc:Choice>
          <mc:Fallback xmlns="">
            <p:pic>
              <p:nvPicPr>
                <p:cNvPr id="111" name="Ink 110">
                  <a:extLst>
                    <a:ext uri="{FF2B5EF4-FFF2-40B4-BE49-F238E27FC236}">
                      <a16:creationId xmlns:a16="http://schemas.microsoft.com/office/drawing/2014/main" id="{19F6CD53-A288-431F-BB5A-8EF2DDE10A4D}"/>
                    </a:ext>
                  </a:extLst>
                </p:cNvPr>
                <p:cNvPicPr/>
                <p:nvPr/>
              </p:nvPicPr>
              <p:blipFill>
                <a:blip r:embed="rId117"/>
                <a:stretch>
                  <a:fillRect/>
                </a:stretch>
              </p:blipFill>
              <p:spPr>
                <a:xfrm>
                  <a:off x="6864177" y="4101736"/>
                  <a:ext cx="237600" cy="339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13" name="Ink 112">
                  <a:extLst>
                    <a:ext uri="{FF2B5EF4-FFF2-40B4-BE49-F238E27FC236}">
                      <a16:creationId xmlns:a16="http://schemas.microsoft.com/office/drawing/2014/main" id="{821F1A96-08B7-4C6A-8852-1D9B4C0A8278}"/>
                    </a:ext>
                  </a:extLst>
                </p14:cNvPr>
                <p14:cNvContentPartPr/>
                <p14:nvPr/>
              </p14:nvContentPartPr>
              <p14:xfrm>
                <a:off x="7205457" y="3926416"/>
                <a:ext cx="186120" cy="194040"/>
              </p14:xfrm>
            </p:contentPart>
          </mc:Choice>
          <mc:Fallback xmlns="">
            <p:pic>
              <p:nvPicPr>
                <p:cNvPr id="113" name="Ink 112">
                  <a:extLst>
                    <a:ext uri="{FF2B5EF4-FFF2-40B4-BE49-F238E27FC236}">
                      <a16:creationId xmlns:a16="http://schemas.microsoft.com/office/drawing/2014/main" id="{821F1A96-08B7-4C6A-8852-1D9B4C0A8278}"/>
                    </a:ext>
                  </a:extLst>
                </p:cNvPr>
                <p:cNvPicPr/>
                <p:nvPr/>
              </p:nvPicPr>
              <p:blipFill>
                <a:blip r:embed="rId119"/>
                <a:stretch>
                  <a:fillRect/>
                </a:stretch>
              </p:blipFill>
              <p:spPr>
                <a:xfrm>
                  <a:off x="7187457" y="3908776"/>
                  <a:ext cx="221760" cy="229680"/>
                </a:xfrm>
                <a:prstGeom prst="rect">
                  <a:avLst/>
                </a:prstGeom>
              </p:spPr>
            </p:pic>
          </mc:Fallback>
        </mc:AlternateContent>
      </p:grpSp>
      <p:grpSp>
        <p:nvGrpSpPr>
          <p:cNvPr id="126" name="Group 125">
            <a:extLst>
              <a:ext uri="{FF2B5EF4-FFF2-40B4-BE49-F238E27FC236}">
                <a16:creationId xmlns:a16="http://schemas.microsoft.com/office/drawing/2014/main" id="{3D7B7624-1AFC-4524-8A5C-46523504C61A}"/>
              </a:ext>
            </a:extLst>
          </p:cNvPr>
          <p:cNvGrpSpPr/>
          <p:nvPr/>
        </p:nvGrpSpPr>
        <p:grpSpPr>
          <a:xfrm>
            <a:off x="2925224" y="4499628"/>
            <a:ext cx="692640" cy="222480"/>
            <a:chOff x="4182537" y="4658656"/>
            <a:chExt cx="692640" cy="222480"/>
          </a:xfrm>
        </p:grpSpPr>
        <mc:AlternateContent xmlns:mc="http://schemas.openxmlformats.org/markup-compatibility/2006" xmlns:p14="http://schemas.microsoft.com/office/powerpoint/2010/main">
          <mc:Choice Requires="p14">
            <p:contentPart p14:bwMode="auto" r:id="rId120">
              <p14:nvContentPartPr>
                <p14:cNvPr id="115" name="Ink 114">
                  <a:extLst>
                    <a:ext uri="{FF2B5EF4-FFF2-40B4-BE49-F238E27FC236}">
                      <a16:creationId xmlns:a16="http://schemas.microsoft.com/office/drawing/2014/main" id="{2C7B56F7-FB23-4030-85A2-BA54AF58B242}"/>
                    </a:ext>
                  </a:extLst>
                </p14:cNvPr>
                <p14:cNvContentPartPr/>
                <p14:nvPr/>
              </p14:nvContentPartPr>
              <p14:xfrm>
                <a:off x="4182537" y="4661536"/>
                <a:ext cx="14400" cy="219600"/>
              </p14:xfrm>
            </p:contentPart>
          </mc:Choice>
          <mc:Fallback xmlns="">
            <p:pic>
              <p:nvPicPr>
                <p:cNvPr id="115" name="Ink 114">
                  <a:extLst>
                    <a:ext uri="{FF2B5EF4-FFF2-40B4-BE49-F238E27FC236}">
                      <a16:creationId xmlns:a16="http://schemas.microsoft.com/office/drawing/2014/main" id="{2C7B56F7-FB23-4030-85A2-BA54AF58B242}"/>
                    </a:ext>
                  </a:extLst>
                </p:cNvPr>
                <p:cNvPicPr/>
                <p:nvPr/>
              </p:nvPicPr>
              <p:blipFill>
                <a:blip r:embed="rId121"/>
                <a:stretch>
                  <a:fillRect/>
                </a:stretch>
              </p:blipFill>
              <p:spPr>
                <a:xfrm>
                  <a:off x="4164897" y="4643536"/>
                  <a:ext cx="5004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16" name="Ink 115">
                  <a:extLst>
                    <a:ext uri="{FF2B5EF4-FFF2-40B4-BE49-F238E27FC236}">
                      <a16:creationId xmlns:a16="http://schemas.microsoft.com/office/drawing/2014/main" id="{E3BD3306-5700-4FDB-B30F-29F999102E0A}"/>
                    </a:ext>
                  </a:extLst>
                </p14:cNvPr>
                <p14:cNvContentPartPr/>
                <p14:nvPr/>
              </p14:nvContentPartPr>
              <p14:xfrm>
                <a:off x="4381617" y="4660096"/>
                <a:ext cx="175320" cy="142920"/>
              </p14:xfrm>
            </p:contentPart>
          </mc:Choice>
          <mc:Fallback xmlns="">
            <p:pic>
              <p:nvPicPr>
                <p:cNvPr id="116" name="Ink 115">
                  <a:extLst>
                    <a:ext uri="{FF2B5EF4-FFF2-40B4-BE49-F238E27FC236}">
                      <a16:creationId xmlns:a16="http://schemas.microsoft.com/office/drawing/2014/main" id="{E3BD3306-5700-4FDB-B30F-29F999102E0A}"/>
                    </a:ext>
                  </a:extLst>
                </p:cNvPr>
                <p:cNvPicPr/>
                <p:nvPr/>
              </p:nvPicPr>
              <p:blipFill>
                <a:blip r:embed="rId123"/>
                <a:stretch>
                  <a:fillRect/>
                </a:stretch>
              </p:blipFill>
              <p:spPr>
                <a:xfrm>
                  <a:off x="4363617" y="4642456"/>
                  <a:ext cx="2109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17" name="Ink 116">
                  <a:extLst>
                    <a:ext uri="{FF2B5EF4-FFF2-40B4-BE49-F238E27FC236}">
                      <a16:creationId xmlns:a16="http://schemas.microsoft.com/office/drawing/2014/main" id="{BA663F4F-0C9A-49AE-B0EA-DF97BE70EACD}"/>
                    </a:ext>
                  </a:extLst>
                </p14:cNvPr>
                <p14:cNvContentPartPr/>
                <p14:nvPr/>
              </p14:nvContentPartPr>
              <p14:xfrm>
                <a:off x="4475217" y="4706896"/>
                <a:ext cx="35280" cy="150840"/>
              </p14:xfrm>
            </p:contentPart>
          </mc:Choice>
          <mc:Fallback xmlns="">
            <p:pic>
              <p:nvPicPr>
                <p:cNvPr id="117" name="Ink 116">
                  <a:extLst>
                    <a:ext uri="{FF2B5EF4-FFF2-40B4-BE49-F238E27FC236}">
                      <a16:creationId xmlns:a16="http://schemas.microsoft.com/office/drawing/2014/main" id="{BA663F4F-0C9A-49AE-B0EA-DF97BE70EACD}"/>
                    </a:ext>
                  </a:extLst>
                </p:cNvPr>
                <p:cNvPicPr/>
                <p:nvPr/>
              </p:nvPicPr>
              <p:blipFill>
                <a:blip r:embed="rId125"/>
                <a:stretch>
                  <a:fillRect/>
                </a:stretch>
              </p:blipFill>
              <p:spPr>
                <a:xfrm>
                  <a:off x="4457577" y="4689256"/>
                  <a:ext cx="7092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18" name="Ink 117">
                  <a:extLst>
                    <a:ext uri="{FF2B5EF4-FFF2-40B4-BE49-F238E27FC236}">
                      <a16:creationId xmlns:a16="http://schemas.microsoft.com/office/drawing/2014/main" id="{29C12732-63E4-4910-AA48-8F95E4300BD0}"/>
                    </a:ext>
                  </a:extLst>
                </p14:cNvPr>
                <p14:cNvContentPartPr/>
                <p14:nvPr/>
              </p14:nvContentPartPr>
              <p14:xfrm>
                <a:off x="4703817" y="4658656"/>
                <a:ext cx="171360" cy="133200"/>
              </p14:xfrm>
            </p:contentPart>
          </mc:Choice>
          <mc:Fallback xmlns="">
            <p:pic>
              <p:nvPicPr>
                <p:cNvPr id="118" name="Ink 117">
                  <a:extLst>
                    <a:ext uri="{FF2B5EF4-FFF2-40B4-BE49-F238E27FC236}">
                      <a16:creationId xmlns:a16="http://schemas.microsoft.com/office/drawing/2014/main" id="{29C12732-63E4-4910-AA48-8F95E4300BD0}"/>
                    </a:ext>
                  </a:extLst>
                </p:cNvPr>
                <p:cNvPicPr/>
                <p:nvPr/>
              </p:nvPicPr>
              <p:blipFill>
                <a:blip r:embed="rId127"/>
                <a:stretch>
                  <a:fillRect/>
                </a:stretch>
              </p:blipFill>
              <p:spPr>
                <a:xfrm>
                  <a:off x="4685817" y="4641016"/>
                  <a:ext cx="2070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19" name="Ink 118">
                  <a:extLst>
                    <a:ext uri="{FF2B5EF4-FFF2-40B4-BE49-F238E27FC236}">
                      <a16:creationId xmlns:a16="http://schemas.microsoft.com/office/drawing/2014/main" id="{8E519B43-186B-48C3-8EA7-BA65A942C972}"/>
                    </a:ext>
                  </a:extLst>
                </p14:cNvPr>
                <p14:cNvContentPartPr/>
                <p14:nvPr/>
              </p14:nvContentPartPr>
              <p14:xfrm>
                <a:off x="4808217" y="4699336"/>
                <a:ext cx="31320" cy="152640"/>
              </p14:xfrm>
            </p:contentPart>
          </mc:Choice>
          <mc:Fallback xmlns="">
            <p:pic>
              <p:nvPicPr>
                <p:cNvPr id="119" name="Ink 118">
                  <a:extLst>
                    <a:ext uri="{FF2B5EF4-FFF2-40B4-BE49-F238E27FC236}">
                      <a16:creationId xmlns:a16="http://schemas.microsoft.com/office/drawing/2014/main" id="{8E519B43-186B-48C3-8EA7-BA65A942C972}"/>
                    </a:ext>
                  </a:extLst>
                </p:cNvPr>
                <p:cNvPicPr/>
                <p:nvPr/>
              </p:nvPicPr>
              <p:blipFill>
                <a:blip r:embed="rId129"/>
                <a:stretch>
                  <a:fillRect/>
                </a:stretch>
              </p:blipFill>
              <p:spPr>
                <a:xfrm>
                  <a:off x="4790577" y="4681336"/>
                  <a:ext cx="66960" cy="188280"/>
                </a:xfrm>
                <a:prstGeom prst="rect">
                  <a:avLst/>
                </a:prstGeom>
              </p:spPr>
            </p:pic>
          </mc:Fallback>
        </mc:AlternateContent>
      </p:grpSp>
      <p:grpSp>
        <p:nvGrpSpPr>
          <p:cNvPr id="125" name="Group 124">
            <a:extLst>
              <a:ext uri="{FF2B5EF4-FFF2-40B4-BE49-F238E27FC236}">
                <a16:creationId xmlns:a16="http://schemas.microsoft.com/office/drawing/2014/main" id="{9BC24E2C-BCBF-49A0-8D4F-516C34D5C87E}"/>
              </a:ext>
            </a:extLst>
          </p:cNvPr>
          <p:cNvGrpSpPr/>
          <p:nvPr/>
        </p:nvGrpSpPr>
        <p:grpSpPr>
          <a:xfrm>
            <a:off x="4101704" y="4507908"/>
            <a:ext cx="139320" cy="84960"/>
            <a:chOff x="5359017" y="4666936"/>
            <a:chExt cx="139320" cy="84960"/>
          </a:xfrm>
        </p:grpSpPr>
        <mc:AlternateContent xmlns:mc="http://schemas.openxmlformats.org/markup-compatibility/2006" xmlns:p14="http://schemas.microsoft.com/office/powerpoint/2010/main">
          <mc:Choice Requires="p14">
            <p:contentPart p14:bwMode="auto" r:id="rId130">
              <p14:nvContentPartPr>
                <p14:cNvPr id="120" name="Ink 119">
                  <a:extLst>
                    <a:ext uri="{FF2B5EF4-FFF2-40B4-BE49-F238E27FC236}">
                      <a16:creationId xmlns:a16="http://schemas.microsoft.com/office/drawing/2014/main" id="{544E64E6-033A-4BDB-BBE1-2C40D301415D}"/>
                    </a:ext>
                  </a:extLst>
                </p14:cNvPr>
                <p14:cNvContentPartPr/>
                <p14:nvPr/>
              </p14:nvContentPartPr>
              <p14:xfrm>
                <a:off x="5359017" y="4666936"/>
                <a:ext cx="139320" cy="24480"/>
              </p14:xfrm>
            </p:contentPart>
          </mc:Choice>
          <mc:Fallback xmlns="">
            <p:pic>
              <p:nvPicPr>
                <p:cNvPr id="120" name="Ink 119">
                  <a:extLst>
                    <a:ext uri="{FF2B5EF4-FFF2-40B4-BE49-F238E27FC236}">
                      <a16:creationId xmlns:a16="http://schemas.microsoft.com/office/drawing/2014/main" id="{544E64E6-033A-4BDB-BBE1-2C40D301415D}"/>
                    </a:ext>
                  </a:extLst>
                </p:cNvPr>
                <p:cNvPicPr/>
                <p:nvPr/>
              </p:nvPicPr>
              <p:blipFill>
                <a:blip r:embed="rId131"/>
                <a:stretch>
                  <a:fillRect/>
                </a:stretch>
              </p:blipFill>
              <p:spPr>
                <a:xfrm>
                  <a:off x="5341017" y="4649296"/>
                  <a:ext cx="17496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21" name="Ink 120">
                  <a:extLst>
                    <a:ext uri="{FF2B5EF4-FFF2-40B4-BE49-F238E27FC236}">
                      <a16:creationId xmlns:a16="http://schemas.microsoft.com/office/drawing/2014/main" id="{99CFF868-9824-49FC-ACF4-2E30595F0648}"/>
                    </a:ext>
                  </a:extLst>
                </p14:cNvPr>
                <p14:cNvContentPartPr/>
                <p14:nvPr/>
              </p14:nvContentPartPr>
              <p14:xfrm>
                <a:off x="5361537" y="4731016"/>
                <a:ext cx="136440" cy="20880"/>
              </p14:xfrm>
            </p:contentPart>
          </mc:Choice>
          <mc:Fallback xmlns="">
            <p:pic>
              <p:nvPicPr>
                <p:cNvPr id="121" name="Ink 120">
                  <a:extLst>
                    <a:ext uri="{FF2B5EF4-FFF2-40B4-BE49-F238E27FC236}">
                      <a16:creationId xmlns:a16="http://schemas.microsoft.com/office/drawing/2014/main" id="{99CFF868-9824-49FC-ACF4-2E30595F0648}"/>
                    </a:ext>
                  </a:extLst>
                </p:cNvPr>
                <p:cNvPicPr/>
                <p:nvPr/>
              </p:nvPicPr>
              <p:blipFill>
                <a:blip r:embed="rId133"/>
                <a:stretch>
                  <a:fillRect/>
                </a:stretch>
              </p:blipFill>
              <p:spPr>
                <a:xfrm>
                  <a:off x="5343897" y="4713016"/>
                  <a:ext cx="172080" cy="56520"/>
                </a:xfrm>
                <a:prstGeom prst="rect">
                  <a:avLst/>
                </a:prstGeom>
              </p:spPr>
            </p:pic>
          </mc:Fallback>
        </mc:AlternateContent>
      </p:grpSp>
      <p:grpSp>
        <p:nvGrpSpPr>
          <p:cNvPr id="124" name="Group 123">
            <a:extLst>
              <a:ext uri="{FF2B5EF4-FFF2-40B4-BE49-F238E27FC236}">
                <a16:creationId xmlns:a16="http://schemas.microsoft.com/office/drawing/2014/main" id="{05AC5F7B-F13E-4A84-B425-FD60B9B1CD3D}"/>
              </a:ext>
            </a:extLst>
          </p:cNvPr>
          <p:cNvGrpSpPr/>
          <p:nvPr/>
        </p:nvGrpSpPr>
        <p:grpSpPr>
          <a:xfrm>
            <a:off x="4598144" y="4366788"/>
            <a:ext cx="442080" cy="404280"/>
            <a:chOff x="5855457" y="4525816"/>
            <a:chExt cx="442080" cy="404280"/>
          </a:xfrm>
        </p:grpSpPr>
        <mc:AlternateContent xmlns:mc="http://schemas.openxmlformats.org/markup-compatibility/2006" xmlns:p14="http://schemas.microsoft.com/office/powerpoint/2010/main">
          <mc:Choice Requires="p14">
            <p:contentPart p14:bwMode="auto" r:id="rId134">
              <p14:nvContentPartPr>
                <p14:cNvPr id="122" name="Ink 121">
                  <a:extLst>
                    <a:ext uri="{FF2B5EF4-FFF2-40B4-BE49-F238E27FC236}">
                      <a16:creationId xmlns:a16="http://schemas.microsoft.com/office/drawing/2014/main" id="{DFF4D56A-A6CB-4BA1-ACAB-37C2CF08087D}"/>
                    </a:ext>
                  </a:extLst>
                </p14:cNvPr>
                <p14:cNvContentPartPr/>
                <p14:nvPr/>
              </p14:nvContentPartPr>
              <p14:xfrm>
                <a:off x="5855457" y="4678096"/>
                <a:ext cx="166680" cy="252000"/>
              </p14:xfrm>
            </p:contentPart>
          </mc:Choice>
          <mc:Fallback xmlns="">
            <p:pic>
              <p:nvPicPr>
                <p:cNvPr id="122" name="Ink 121">
                  <a:extLst>
                    <a:ext uri="{FF2B5EF4-FFF2-40B4-BE49-F238E27FC236}">
                      <a16:creationId xmlns:a16="http://schemas.microsoft.com/office/drawing/2014/main" id="{DFF4D56A-A6CB-4BA1-ACAB-37C2CF08087D}"/>
                    </a:ext>
                  </a:extLst>
                </p:cNvPr>
                <p:cNvPicPr/>
                <p:nvPr/>
              </p:nvPicPr>
              <p:blipFill>
                <a:blip r:embed="rId135"/>
                <a:stretch>
                  <a:fillRect/>
                </a:stretch>
              </p:blipFill>
              <p:spPr>
                <a:xfrm>
                  <a:off x="5837457" y="4660096"/>
                  <a:ext cx="202320" cy="2876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23" name="Ink 122">
                  <a:extLst>
                    <a:ext uri="{FF2B5EF4-FFF2-40B4-BE49-F238E27FC236}">
                      <a16:creationId xmlns:a16="http://schemas.microsoft.com/office/drawing/2014/main" id="{3DB9BFF7-DBD8-4EF9-81C6-A2F1997B37E2}"/>
                    </a:ext>
                  </a:extLst>
                </p14:cNvPr>
                <p14:cNvContentPartPr/>
                <p14:nvPr/>
              </p14:nvContentPartPr>
              <p14:xfrm>
                <a:off x="6134817" y="4525816"/>
                <a:ext cx="162720" cy="161640"/>
              </p14:xfrm>
            </p:contentPart>
          </mc:Choice>
          <mc:Fallback xmlns="">
            <p:pic>
              <p:nvPicPr>
                <p:cNvPr id="123" name="Ink 122">
                  <a:extLst>
                    <a:ext uri="{FF2B5EF4-FFF2-40B4-BE49-F238E27FC236}">
                      <a16:creationId xmlns:a16="http://schemas.microsoft.com/office/drawing/2014/main" id="{3DB9BFF7-DBD8-4EF9-81C6-A2F1997B37E2}"/>
                    </a:ext>
                  </a:extLst>
                </p:cNvPr>
                <p:cNvPicPr/>
                <p:nvPr/>
              </p:nvPicPr>
              <p:blipFill>
                <a:blip r:embed="rId137"/>
                <a:stretch>
                  <a:fillRect/>
                </a:stretch>
              </p:blipFill>
              <p:spPr>
                <a:xfrm>
                  <a:off x="6116817" y="4508176"/>
                  <a:ext cx="198360" cy="197280"/>
                </a:xfrm>
                <a:prstGeom prst="rect">
                  <a:avLst/>
                </a:prstGeom>
              </p:spPr>
            </p:pic>
          </mc:Fallback>
        </mc:AlternateContent>
      </p:grpSp>
      <p:grpSp>
        <p:nvGrpSpPr>
          <p:cNvPr id="134" name="Group 133">
            <a:extLst>
              <a:ext uri="{FF2B5EF4-FFF2-40B4-BE49-F238E27FC236}">
                <a16:creationId xmlns:a16="http://schemas.microsoft.com/office/drawing/2014/main" id="{5C901100-5BED-47F6-B2EB-97116167EF26}"/>
              </a:ext>
            </a:extLst>
          </p:cNvPr>
          <p:cNvGrpSpPr/>
          <p:nvPr/>
        </p:nvGrpSpPr>
        <p:grpSpPr>
          <a:xfrm>
            <a:off x="3071384" y="4904628"/>
            <a:ext cx="2074320" cy="560160"/>
            <a:chOff x="4328697" y="5063656"/>
            <a:chExt cx="2074320" cy="560160"/>
          </a:xfrm>
        </p:grpSpPr>
        <mc:AlternateContent xmlns:mc="http://schemas.openxmlformats.org/markup-compatibility/2006" xmlns:p14="http://schemas.microsoft.com/office/powerpoint/2010/main">
          <mc:Choice Requires="p14">
            <p:contentPart p14:bwMode="auto" r:id="rId138">
              <p14:nvContentPartPr>
                <p14:cNvPr id="127" name="Ink 126">
                  <a:extLst>
                    <a:ext uri="{FF2B5EF4-FFF2-40B4-BE49-F238E27FC236}">
                      <a16:creationId xmlns:a16="http://schemas.microsoft.com/office/drawing/2014/main" id="{3FFC0AEE-F56B-4E94-AFFD-BACE7722955E}"/>
                    </a:ext>
                  </a:extLst>
                </p14:cNvPr>
                <p14:cNvContentPartPr/>
                <p14:nvPr/>
              </p14:nvContentPartPr>
              <p14:xfrm>
                <a:off x="4464777" y="5203696"/>
                <a:ext cx="25200" cy="197280"/>
              </p14:xfrm>
            </p:contentPart>
          </mc:Choice>
          <mc:Fallback xmlns="">
            <p:pic>
              <p:nvPicPr>
                <p:cNvPr id="127" name="Ink 126">
                  <a:extLst>
                    <a:ext uri="{FF2B5EF4-FFF2-40B4-BE49-F238E27FC236}">
                      <a16:creationId xmlns:a16="http://schemas.microsoft.com/office/drawing/2014/main" id="{3FFC0AEE-F56B-4E94-AFFD-BACE7722955E}"/>
                    </a:ext>
                  </a:extLst>
                </p:cNvPr>
                <p:cNvPicPr/>
                <p:nvPr/>
              </p:nvPicPr>
              <p:blipFill>
                <a:blip r:embed="rId139"/>
                <a:stretch>
                  <a:fillRect/>
                </a:stretch>
              </p:blipFill>
              <p:spPr>
                <a:xfrm>
                  <a:off x="4447137" y="5186056"/>
                  <a:ext cx="6084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28" name="Ink 127">
                  <a:extLst>
                    <a:ext uri="{FF2B5EF4-FFF2-40B4-BE49-F238E27FC236}">
                      <a16:creationId xmlns:a16="http://schemas.microsoft.com/office/drawing/2014/main" id="{98856AC9-71FD-4681-8F08-0532C96121DC}"/>
                    </a:ext>
                  </a:extLst>
                </p14:cNvPr>
                <p14:cNvContentPartPr/>
                <p14:nvPr/>
              </p14:nvContentPartPr>
              <p14:xfrm>
                <a:off x="4695177" y="5182096"/>
                <a:ext cx="214920" cy="230760"/>
              </p14:xfrm>
            </p:contentPart>
          </mc:Choice>
          <mc:Fallback xmlns="">
            <p:pic>
              <p:nvPicPr>
                <p:cNvPr id="128" name="Ink 127">
                  <a:extLst>
                    <a:ext uri="{FF2B5EF4-FFF2-40B4-BE49-F238E27FC236}">
                      <a16:creationId xmlns:a16="http://schemas.microsoft.com/office/drawing/2014/main" id="{98856AC9-71FD-4681-8F08-0532C96121DC}"/>
                    </a:ext>
                  </a:extLst>
                </p:cNvPr>
                <p:cNvPicPr/>
                <p:nvPr/>
              </p:nvPicPr>
              <p:blipFill>
                <a:blip r:embed="rId141"/>
                <a:stretch>
                  <a:fillRect/>
                </a:stretch>
              </p:blipFill>
              <p:spPr>
                <a:xfrm>
                  <a:off x="4677177" y="5164456"/>
                  <a:ext cx="250560" cy="26640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29" name="Ink 128">
                  <a:extLst>
                    <a:ext uri="{FF2B5EF4-FFF2-40B4-BE49-F238E27FC236}">
                      <a16:creationId xmlns:a16="http://schemas.microsoft.com/office/drawing/2014/main" id="{99BCD837-B6D5-4EA4-99AF-037D95F68480}"/>
                    </a:ext>
                  </a:extLst>
                </p14:cNvPr>
                <p14:cNvContentPartPr/>
                <p14:nvPr/>
              </p14:nvContentPartPr>
              <p14:xfrm>
                <a:off x="5377017" y="5245096"/>
                <a:ext cx="169200" cy="18000"/>
              </p14:xfrm>
            </p:contentPart>
          </mc:Choice>
          <mc:Fallback xmlns="">
            <p:pic>
              <p:nvPicPr>
                <p:cNvPr id="129" name="Ink 128">
                  <a:extLst>
                    <a:ext uri="{FF2B5EF4-FFF2-40B4-BE49-F238E27FC236}">
                      <a16:creationId xmlns:a16="http://schemas.microsoft.com/office/drawing/2014/main" id="{99BCD837-B6D5-4EA4-99AF-037D95F68480}"/>
                    </a:ext>
                  </a:extLst>
                </p:cNvPr>
                <p:cNvPicPr/>
                <p:nvPr/>
              </p:nvPicPr>
              <p:blipFill>
                <a:blip r:embed="rId143"/>
                <a:stretch>
                  <a:fillRect/>
                </a:stretch>
              </p:blipFill>
              <p:spPr>
                <a:xfrm>
                  <a:off x="5359017" y="5227096"/>
                  <a:ext cx="20484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30" name="Ink 129">
                  <a:extLst>
                    <a:ext uri="{FF2B5EF4-FFF2-40B4-BE49-F238E27FC236}">
                      <a16:creationId xmlns:a16="http://schemas.microsoft.com/office/drawing/2014/main" id="{5874FB98-B491-42F1-A8F9-18BA5C9C9A4F}"/>
                    </a:ext>
                  </a:extLst>
                </p14:cNvPr>
                <p14:cNvContentPartPr/>
                <p14:nvPr/>
              </p14:nvContentPartPr>
              <p14:xfrm>
                <a:off x="5395377" y="5322856"/>
                <a:ext cx="147960" cy="9720"/>
              </p14:xfrm>
            </p:contentPart>
          </mc:Choice>
          <mc:Fallback xmlns="">
            <p:pic>
              <p:nvPicPr>
                <p:cNvPr id="130" name="Ink 129">
                  <a:extLst>
                    <a:ext uri="{FF2B5EF4-FFF2-40B4-BE49-F238E27FC236}">
                      <a16:creationId xmlns:a16="http://schemas.microsoft.com/office/drawing/2014/main" id="{5874FB98-B491-42F1-A8F9-18BA5C9C9A4F}"/>
                    </a:ext>
                  </a:extLst>
                </p:cNvPr>
                <p:cNvPicPr/>
                <p:nvPr/>
              </p:nvPicPr>
              <p:blipFill>
                <a:blip r:embed="rId145"/>
                <a:stretch>
                  <a:fillRect/>
                </a:stretch>
              </p:blipFill>
              <p:spPr>
                <a:xfrm>
                  <a:off x="5377377" y="5305216"/>
                  <a:ext cx="183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31" name="Ink 130">
                  <a:extLst>
                    <a:ext uri="{FF2B5EF4-FFF2-40B4-BE49-F238E27FC236}">
                      <a16:creationId xmlns:a16="http://schemas.microsoft.com/office/drawing/2014/main" id="{502E17B2-6953-40D9-B25E-65A775189A48}"/>
                    </a:ext>
                  </a:extLst>
                </p14:cNvPr>
                <p14:cNvContentPartPr/>
                <p14:nvPr/>
              </p14:nvContentPartPr>
              <p14:xfrm>
                <a:off x="5905137" y="5206576"/>
                <a:ext cx="235800" cy="311400"/>
              </p14:xfrm>
            </p:contentPart>
          </mc:Choice>
          <mc:Fallback xmlns="">
            <p:pic>
              <p:nvPicPr>
                <p:cNvPr id="131" name="Ink 130">
                  <a:extLst>
                    <a:ext uri="{FF2B5EF4-FFF2-40B4-BE49-F238E27FC236}">
                      <a16:creationId xmlns:a16="http://schemas.microsoft.com/office/drawing/2014/main" id="{502E17B2-6953-40D9-B25E-65A775189A48}"/>
                    </a:ext>
                  </a:extLst>
                </p:cNvPr>
                <p:cNvPicPr/>
                <p:nvPr/>
              </p:nvPicPr>
              <p:blipFill>
                <a:blip r:embed="rId147"/>
                <a:stretch>
                  <a:fillRect/>
                </a:stretch>
              </p:blipFill>
              <p:spPr>
                <a:xfrm>
                  <a:off x="5887497" y="5188576"/>
                  <a:ext cx="271440" cy="347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33" name="Ink 132">
                  <a:extLst>
                    <a:ext uri="{FF2B5EF4-FFF2-40B4-BE49-F238E27FC236}">
                      <a16:creationId xmlns:a16="http://schemas.microsoft.com/office/drawing/2014/main" id="{C21014C0-AD06-4E84-BD19-B2154C8415F0}"/>
                    </a:ext>
                  </a:extLst>
                </p14:cNvPr>
                <p14:cNvContentPartPr/>
                <p14:nvPr/>
              </p14:nvContentPartPr>
              <p14:xfrm>
                <a:off x="4328697" y="5063656"/>
                <a:ext cx="2074320" cy="560160"/>
              </p14:xfrm>
            </p:contentPart>
          </mc:Choice>
          <mc:Fallback xmlns="">
            <p:pic>
              <p:nvPicPr>
                <p:cNvPr id="133" name="Ink 132">
                  <a:extLst>
                    <a:ext uri="{FF2B5EF4-FFF2-40B4-BE49-F238E27FC236}">
                      <a16:creationId xmlns:a16="http://schemas.microsoft.com/office/drawing/2014/main" id="{C21014C0-AD06-4E84-BD19-B2154C8415F0}"/>
                    </a:ext>
                  </a:extLst>
                </p:cNvPr>
                <p:cNvPicPr/>
                <p:nvPr/>
              </p:nvPicPr>
              <p:blipFill>
                <a:blip r:embed="rId149"/>
                <a:stretch>
                  <a:fillRect/>
                </a:stretch>
              </p:blipFill>
              <p:spPr>
                <a:xfrm>
                  <a:off x="4311057" y="5045656"/>
                  <a:ext cx="2109960" cy="595800"/>
                </a:xfrm>
                <a:prstGeom prst="rect">
                  <a:avLst/>
                </a:prstGeom>
              </p:spPr>
            </p:pic>
          </mc:Fallback>
        </mc:AlternateContent>
      </p:grpSp>
      <p:grpSp>
        <p:nvGrpSpPr>
          <p:cNvPr id="136" name="Group 135">
            <a:extLst>
              <a:ext uri="{FF2B5EF4-FFF2-40B4-BE49-F238E27FC236}">
                <a16:creationId xmlns:a16="http://schemas.microsoft.com/office/drawing/2014/main" id="{98509BF1-CCD0-4D03-8F77-A46D54B7FD77}"/>
              </a:ext>
            </a:extLst>
          </p:cNvPr>
          <p:cNvGrpSpPr/>
          <p:nvPr/>
        </p:nvGrpSpPr>
        <p:grpSpPr>
          <a:xfrm>
            <a:off x="3313723" y="2197255"/>
            <a:ext cx="1863360" cy="531720"/>
            <a:chOff x="4397097" y="2445736"/>
            <a:chExt cx="1863360" cy="531720"/>
          </a:xfrm>
        </p:grpSpPr>
        <mc:AlternateContent xmlns:mc="http://schemas.openxmlformats.org/markup-compatibility/2006" xmlns:p14="http://schemas.microsoft.com/office/powerpoint/2010/main">
          <mc:Choice Requires="p14">
            <p:contentPart p14:bwMode="auto" r:id="rId150">
              <p14:nvContentPartPr>
                <p14:cNvPr id="68" name="Ink 67">
                  <a:extLst>
                    <a:ext uri="{FF2B5EF4-FFF2-40B4-BE49-F238E27FC236}">
                      <a16:creationId xmlns:a16="http://schemas.microsoft.com/office/drawing/2014/main" id="{73B776EA-759C-4CC1-B8A8-66767106E9EF}"/>
                    </a:ext>
                  </a:extLst>
                </p14:cNvPr>
                <p14:cNvContentPartPr/>
                <p14:nvPr/>
              </p14:nvContentPartPr>
              <p14:xfrm>
                <a:off x="4600747" y="2704500"/>
                <a:ext cx="117000" cy="153000"/>
              </p14:xfrm>
            </p:contentPart>
          </mc:Choice>
          <mc:Fallback xmlns="">
            <p:pic>
              <p:nvPicPr>
                <p:cNvPr id="68" name="Ink 67">
                  <a:extLst>
                    <a:ext uri="{FF2B5EF4-FFF2-40B4-BE49-F238E27FC236}">
                      <a16:creationId xmlns:a16="http://schemas.microsoft.com/office/drawing/2014/main" id="{73B776EA-759C-4CC1-B8A8-66767106E9EF}"/>
                    </a:ext>
                  </a:extLst>
                </p:cNvPr>
                <p:cNvPicPr/>
                <p:nvPr/>
              </p:nvPicPr>
              <p:blipFill>
                <a:blip r:embed="rId151"/>
                <a:stretch>
                  <a:fillRect/>
                </a:stretch>
              </p:blipFill>
              <p:spPr>
                <a:xfrm>
                  <a:off x="4583107" y="2686860"/>
                  <a:ext cx="15264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69" name="Ink 68">
                  <a:extLst>
                    <a:ext uri="{FF2B5EF4-FFF2-40B4-BE49-F238E27FC236}">
                      <a16:creationId xmlns:a16="http://schemas.microsoft.com/office/drawing/2014/main" id="{080B6C40-AE1B-431F-82E6-C0EF88021CDC}"/>
                    </a:ext>
                  </a:extLst>
                </p14:cNvPr>
                <p14:cNvContentPartPr/>
                <p14:nvPr/>
              </p14:nvContentPartPr>
              <p14:xfrm>
                <a:off x="4745827" y="2714940"/>
                <a:ext cx="90720" cy="114480"/>
              </p14:xfrm>
            </p:contentPart>
          </mc:Choice>
          <mc:Fallback xmlns="">
            <p:pic>
              <p:nvPicPr>
                <p:cNvPr id="69" name="Ink 68">
                  <a:extLst>
                    <a:ext uri="{FF2B5EF4-FFF2-40B4-BE49-F238E27FC236}">
                      <a16:creationId xmlns:a16="http://schemas.microsoft.com/office/drawing/2014/main" id="{080B6C40-AE1B-431F-82E6-C0EF88021CDC}"/>
                    </a:ext>
                  </a:extLst>
                </p:cNvPr>
                <p:cNvPicPr/>
                <p:nvPr/>
              </p:nvPicPr>
              <p:blipFill>
                <a:blip r:embed="rId153"/>
                <a:stretch>
                  <a:fillRect/>
                </a:stretch>
              </p:blipFill>
              <p:spPr>
                <a:xfrm>
                  <a:off x="4728187" y="2697300"/>
                  <a:ext cx="12636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71" name="Ink 70">
                  <a:extLst>
                    <a:ext uri="{FF2B5EF4-FFF2-40B4-BE49-F238E27FC236}">
                      <a16:creationId xmlns:a16="http://schemas.microsoft.com/office/drawing/2014/main" id="{A39D4BFF-DAA3-4101-9FFA-798DD7F63E56}"/>
                    </a:ext>
                  </a:extLst>
                </p14:cNvPr>
                <p14:cNvContentPartPr/>
                <p14:nvPr/>
              </p14:nvContentPartPr>
              <p14:xfrm>
                <a:off x="5120227" y="2713500"/>
                <a:ext cx="151920" cy="16920"/>
              </p14:xfrm>
            </p:contentPart>
          </mc:Choice>
          <mc:Fallback xmlns="">
            <p:pic>
              <p:nvPicPr>
                <p:cNvPr id="71" name="Ink 70">
                  <a:extLst>
                    <a:ext uri="{FF2B5EF4-FFF2-40B4-BE49-F238E27FC236}">
                      <a16:creationId xmlns:a16="http://schemas.microsoft.com/office/drawing/2014/main" id="{A39D4BFF-DAA3-4101-9FFA-798DD7F63E56}"/>
                    </a:ext>
                  </a:extLst>
                </p:cNvPr>
                <p:cNvPicPr/>
                <p:nvPr/>
              </p:nvPicPr>
              <p:blipFill>
                <a:blip r:embed="rId155"/>
                <a:stretch>
                  <a:fillRect/>
                </a:stretch>
              </p:blipFill>
              <p:spPr>
                <a:xfrm>
                  <a:off x="5102587" y="2695860"/>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72" name="Ink 71">
                  <a:extLst>
                    <a:ext uri="{FF2B5EF4-FFF2-40B4-BE49-F238E27FC236}">
                      <a16:creationId xmlns:a16="http://schemas.microsoft.com/office/drawing/2014/main" id="{E9C24D26-15E8-416E-96AC-F64EC8BB4BF1}"/>
                    </a:ext>
                  </a:extLst>
                </p14:cNvPr>
                <p14:cNvContentPartPr/>
                <p14:nvPr/>
              </p14:nvContentPartPr>
              <p14:xfrm>
                <a:off x="5167387" y="2787300"/>
                <a:ext cx="104040" cy="14760"/>
              </p14:xfrm>
            </p:contentPart>
          </mc:Choice>
          <mc:Fallback xmlns="">
            <p:pic>
              <p:nvPicPr>
                <p:cNvPr id="72" name="Ink 71">
                  <a:extLst>
                    <a:ext uri="{FF2B5EF4-FFF2-40B4-BE49-F238E27FC236}">
                      <a16:creationId xmlns:a16="http://schemas.microsoft.com/office/drawing/2014/main" id="{E9C24D26-15E8-416E-96AC-F64EC8BB4BF1}"/>
                    </a:ext>
                  </a:extLst>
                </p:cNvPr>
                <p:cNvPicPr/>
                <p:nvPr/>
              </p:nvPicPr>
              <p:blipFill>
                <a:blip r:embed="rId157"/>
                <a:stretch>
                  <a:fillRect/>
                </a:stretch>
              </p:blipFill>
              <p:spPr>
                <a:xfrm>
                  <a:off x="5149387" y="2769660"/>
                  <a:ext cx="1396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73" name="Ink 72">
                  <a:extLst>
                    <a:ext uri="{FF2B5EF4-FFF2-40B4-BE49-F238E27FC236}">
                      <a16:creationId xmlns:a16="http://schemas.microsoft.com/office/drawing/2014/main" id="{354178F9-A86A-4228-93B9-5CC0904566B3}"/>
                    </a:ext>
                  </a:extLst>
                </p14:cNvPr>
                <p14:cNvContentPartPr/>
                <p14:nvPr/>
              </p14:nvContentPartPr>
              <p14:xfrm>
                <a:off x="5696227" y="2614500"/>
                <a:ext cx="31320" cy="187560"/>
              </p14:xfrm>
            </p:contentPart>
          </mc:Choice>
          <mc:Fallback xmlns="">
            <p:pic>
              <p:nvPicPr>
                <p:cNvPr id="73" name="Ink 72">
                  <a:extLst>
                    <a:ext uri="{FF2B5EF4-FFF2-40B4-BE49-F238E27FC236}">
                      <a16:creationId xmlns:a16="http://schemas.microsoft.com/office/drawing/2014/main" id="{354178F9-A86A-4228-93B9-5CC0904566B3}"/>
                    </a:ext>
                  </a:extLst>
                </p:cNvPr>
                <p:cNvPicPr/>
                <p:nvPr/>
              </p:nvPicPr>
              <p:blipFill>
                <a:blip r:embed="rId159"/>
                <a:stretch>
                  <a:fillRect/>
                </a:stretch>
              </p:blipFill>
              <p:spPr>
                <a:xfrm>
                  <a:off x="5678587" y="2596860"/>
                  <a:ext cx="6696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74" name="Ink 73">
                  <a:extLst>
                    <a:ext uri="{FF2B5EF4-FFF2-40B4-BE49-F238E27FC236}">
                      <a16:creationId xmlns:a16="http://schemas.microsoft.com/office/drawing/2014/main" id="{02ACB369-22A8-4434-9E4D-1FCC9B55773A}"/>
                    </a:ext>
                  </a:extLst>
                </p14:cNvPr>
                <p14:cNvContentPartPr/>
                <p14:nvPr/>
              </p14:nvContentPartPr>
              <p14:xfrm>
                <a:off x="5858227" y="2559420"/>
                <a:ext cx="200160" cy="212400"/>
              </p14:xfrm>
            </p:contentPart>
          </mc:Choice>
          <mc:Fallback xmlns="">
            <p:pic>
              <p:nvPicPr>
                <p:cNvPr id="74" name="Ink 73">
                  <a:extLst>
                    <a:ext uri="{FF2B5EF4-FFF2-40B4-BE49-F238E27FC236}">
                      <a16:creationId xmlns:a16="http://schemas.microsoft.com/office/drawing/2014/main" id="{02ACB369-22A8-4434-9E4D-1FCC9B55773A}"/>
                    </a:ext>
                  </a:extLst>
                </p:cNvPr>
                <p:cNvPicPr/>
                <p:nvPr/>
              </p:nvPicPr>
              <p:blipFill>
                <a:blip r:embed="rId161"/>
                <a:stretch>
                  <a:fillRect/>
                </a:stretch>
              </p:blipFill>
              <p:spPr>
                <a:xfrm>
                  <a:off x="5840227" y="2541420"/>
                  <a:ext cx="23580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35" name="Ink 134">
                  <a:extLst>
                    <a:ext uri="{FF2B5EF4-FFF2-40B4-BE49-F238E27FC236}">
                      <a16:creationId xmlns:a16="http://schemas.microsoft.com/office/drawing/2014/main" id="{468C4037-DAE3-4D06-ACA7-5265B299F912}"/>
                    </a:ext>
                  </a:extLst>
                </p14:cNvPr>
                <p14:cNvContentPartPr/>
                <p14:nvPr/>
              </p14:nvContentPartPr>
              <p14:xfrm>
                <a:off x="4397097" y="2445736"/>
                <a:ext cx="1863360" cy="531720"/>
              </p14:xfrm>
            </p:contentPart>
          </mc:Choice>
          <mc:Fallback xmlns="">
            <p:pic>
              <p:nvPicPr>
                <p:cNvPr id="135" name="Ink 134">
                  <a:extLst>
                    <a:ext uri="{FF2B5EF4-FFF2-40B4-BE49-F238E27FC236}">
                      <a16:creationId xmlns:a16="http://schemas.microsoft.com/office/drawing/2014/main" id="{468C4037-DAE3-4D06-ACA7-5265B299F912}"/>
                    </a:ext>
                  </a:extLst>
                </p:cNvPr>
                <p:cNvPicPr/>
                <p:nvPr/>
              </p:nvPicPr>
              <p:blipFill>
                <a:blip r:embed="rId163"/>
                <a:stretch>
                  <a:fillRect/>
                </a:stretch>
              </p:blipFill>
              <p:spPr>
                <a:xfrm>
                  <a:off x="4379097" y="2427736"/>
                  <a:ext cx="1899000" cy="567360"/>
                </a:xfrm>
                <a:prstGeom prst="rect">
                  <a:avLst/>
                </a:prstGeom>
              </p:spPr>
            </p:pic>
          </mc:Fallback>
        </mc:AlternateContent>
      </p:grpSp>
      <p:sp>
        <p:nvSpPr>
          <p:cNvPr id="137" name="TextBox 136">
            <a:extLst>
              <a:ext uri="{FF2B5EF4-FFF2-40B4-BE49-F238E27FC236}">
                <a16:creationId xmlns:a16="http://schemas.microsoft.com/office/drawing/2014/main" id="{193B575F-5732-45E2-AEF0-80748B750484}"/>
              </a:ext>
            </a:extLst>
          </p:cNvPr>
          <p:cNvSpPr txBox="1"/>
          <p:nvPr/>
        </p:nvSpPr>
        <p:spPr>
          <a:xfrm>
            <a:off x="-11094" y="738474"/>
            <a:ext cx="365806" cy="369332"/>
          </a:xfrm>
          <a:prstGeom prst="rect">
            <a:avLst/>
          </a:prstGeom>
          <a:noFill/>
        </p:spPr>
        <p:txBody>
          <a:bodyPr wrap="none" rtlCol="0">
            <a:spAutoFit/>
          </a:bodyPr>
          <a:lstStyle/>
          <a:p>
            <a:r>
              <a:rPr lang="en-GB"/>
              <a:t>a)</a:t>
            </a:r>
          </a:p>
        </p:txBody>
      </p:sp>
      <p:sp>
        <p:nvSpPr>
          <p:cNvPr id="138" name="TextBox 137">
            <a:extLst>
              <a:ext uri="{FF2B5EF4-FFF2-40B4-BE49-F238E27FC236}">
                <a16:creationId xmlns:a16="http://schemas.microsoft.com/office/drawing/2014/main" id="{5CD73340-AF1C-41F0-8977-40326B67895F}"/>
              </a:ext>
            </a:extLst>
          </p:cNvPr>
          <p:cNvSpPr txBox="1"/>
          <p:nvPr/>
        </p:nvSpPr>
        <p:spPr>
          <a:xfrm>
            <a:off x="-11094" y="3355479"/>
            <a:ext cx="377026" cy="369332"/>
          </a:xfrm>
          <a:prstGeom prst="rect">
            <a:avLst/>
          </a:prstGeom>
          <a:noFill/>
        </p:spPr>
        <p:txBody>
          <a:bodyPr wrap="none" rtlCol="0">
            <a:spAutoFit/>
          </a:bodyPr>
          <a:lstStyle/>
          <a:p>
            <a:r>
              <a:rPr lang="en-GB"/>
              <a:t>b)</a:t>
            </a:r>
          </a:p>
        </p:txBody>
      </p:sp>
      <p:sp>
        <p:nvSpPr>
          <p:cNvPr id="132" name="TextBox 131">
            <a:extLst>
              <a:ext uri="{FF2B5EF4-FFF2-40B4-BE49-F238E27FC236}">
                <a16:creationId xmlns:a16="http://schemas.microsoft.com/office/drawing/2014/main" id="{8929979E-EDB0-4616-B813-FB9774F1021A}"/>
              </a:ext>
            </a:extLst>
          </p:cNvPr>
          <p:cNvSpPr txBox="1"/>
          <p:nvPr/>
        </p:nvSpPr>
        <p:spPr>
          <a:xfrm>
            <a:off x="6269213" y="822"/>
            <a:ext cx="2877742" cy="2677656"/>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One side of the equation has 2 terms, the other just 1. How do we know which length goes by itself?</a:t>
            </a:r>
          </a:p>
          <a:p>
            <a:endParaRPr lang="en-GB" sz="1400"/>
          </a:p>
          <a:p>
            <a:r>
              <a:rPr lang="en-GB" sz="1400"/>
              <a:t>2. What do you think is the most common mistake students make?</a:t>
            </a:r>
          </a:p>
          <a:p>
            <a:endParaRPr lang="en-GB" sz="1400"/>
          </a:p>
          <a:p>
            <a:r>
              <a:rPr lang="en-GB" sz="1400"/>
              <a:t>3. Both solutions are integers. Can you find other triangles with integer solutions?</a:t>
            </a:r>
          </a:p>
        </p:txBody>
      </p:sp>
      <p:sp>
        <p:nvSpPr>
          <p:cNvPr id="141" name="TextBox 140">
            <a:extLst>
              <a:ext uri="{FF2B5EF4-FFF2-40B4-BE49-F238E27FC236}">
                <a16:creationId xmlns:a16="http://schemas.microsoft.com/office/drawing/2014/main" id="{20ED839B-6C91-49D1-A3B8-8762A5174E7D}"/>
              </a:ext>
            </a:extLst>
          </p:cNvPr>
          <p:cNvSpPr txBox="1"/>
          <p:nvPr/>
        </p:nvSpPr>
        <p:spPr>
          <a:xfrm>
            <a:off x="77117" y="91712"/>
            <a:ext cx="1395703" cy="369332"/>
          </a:xfrm>
          <a:prstGeom prst="rect">
            <a:avLst/>
          </a:prstGeom>
          <a:noFill/>
        </p:spPr>
        <p:txBody>
          <a:bodyPr wrap="none" rtlCol="0">
            <a:spAutoFit/>
          </a:bodyPr>
          <a:lstStyle/>
          <a:p>
            <a:r>
              <a:rPr lang="en-GB" b="1"/>
              <a:t>Analyze this:</a:t>
            </a:r>
          </a:p>
        </p:txBody>
      </p:sp>
      <p:sp>
        <p:nvSpPr>
          <p:cNvPr id="4" name="Rectangle 3">
            <a:extLst>
              <a:ext uri="{FF2B5EF4-FFF2-40B4-BE49-F238E27FC236}">
                <a16:creationId xmlns:a16="http://schemas.microsoft.com/office/drawing/2014/main" id="{7A2B8F8D-6A01-42A0-BEFC-A38982628C2E}"/>
              </a:ext>
            </a:extLst>
          </p:cNvPr>
          <p:cNvSpPr/>
          <p:nvPr/>
        </p:nvSpPr>
        <p:spPr>
          <a:xfrm>
            <a:off x="6191563" y="2728975"/>
            <a:ext cx="2925555" cy="293632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7" name="TextBox 146">
            <a:extLst>
              <a:ext uri="{FF2B5EF4-FFF2-40B4-BE49-F238E27FC236}">
                <a16:creationId xmlns:a16="http://schemas.microsoft.com/office/drawing/2014/main" id="{E555E07F-B2A2-4D98-96DF-F8D3860067E5}"/>
              </a:ext>
            </a:extLst>
          </p:cNvPr>
          <p:cNvSpPr txBox="1"/>
          <p:nvPr/>
        </p:nvSpPr>
        <p:spPr>
          <a:xfrm>
            <a:off x="6199830" y="2712213"/>
            <a:ext cx="1343251" cy="307777"/>
          </a:xfrm>
          <a:prstGeom prst="rect">
            <a:avLst/>
          </a:prstGeom>
          <a:noFill/>
        </p:spPr>
        <p:txBody>
          <a:bodyPr wrap="square">
            <a:spAutoFit/>
          </a:bodyPr>
          <a:lstStyle/>
          <a:p>
            <a:r>
              <a:rPr lang="en-GB" sz="1400" b="1"/>
              <a:t>Your turn:</a:t>
            </a:r>
          </a:p>
        </p:txBody>
      </p:sp>
      <p:sp>
        <p:nvSpPr>
          <p:cNvPr id="149" name="TextBox 148">
            <a:extLst>
              <a:ext uri="{FF2B5EF4-FFF2-40B4-BE49-F238E27FC236}">
                <a16:creationId xmlns:a16="http://schemas.microsoft.com/office/drawing/2014/main" id="{272652EA-229E-4F3D-A117-8407484FF501}"/>
              </a:ext>
            </a:extLst>
          </p:cNvPr>
          <p:cNvSpPr txBox="1"/>
          <p:nvPr/>
        </p:nvSpPr>
        <p:spPr>
          <a:xfrm>
            <a:off x="8063765" y="3398056"/>
            <a:ext cx="418704" cy="369332"/>
          </a:xfrm>
          <a:prstGeom prst="rect">
            <a:avLst/>
          </a:prstGeom>
          <a:noFill/>
        </p:spPr>
        <p:txBody>
          <a:bodyPr wrap="none" rtlCol="0">
            <a:spAutoFit/>
          </a:bodyPr>
          <a:lstStyle/>
          <a:p>
            <a:r>
              <a:rPr lang="en-GB"/>
              <a:t>15</a:t>
            </a:r>
          </a:p>
        </p:txBody>
      </p:sp>
      <p:sp>
        <p:nvSpPr>
          <p:cNvPr id="150" name="TextBox 149">
            <a:extLst>
              <a:ext uri="{FF2B5EF4-FFF2-40B4-BE49-F238E27FC236}">
                <a16:creationId xmlns:a16="http://schemas.microsoft.com/office/drawing/2014/main" id="{221B66AB-F4E0-4950-996D-46B2735C58EE}"/>
              </a:ext>
            </a:extLst>
          </p:cNvPr>
          <p:cNvSpPr txBox="1"/>
          <p:nvPr/>
        </p:nvSpPr>
        <p:spPr>
          <a:xfrm>
            <a:off x="7482601" y="3997456"/>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151" name="TextBox 150">
                <a:extLst>
                  <a:ext uri="{FF2B5EF4-FFF2-40B4-BE49-F238E27FC236}">
                    <a16:creationId xmlns:a16="http://schemas.microsoft.com/office/drawing/2014/main" id="{752C11C5-AA69-447A-9327-CC714BC8A09E}"/>
                  </a:ext>
                </a:extLst>
              </p:cNvPr>
              <p:cNvSpPr txBox="1"/>
              <p:nvPr/>
            </p:nvSpPr>
            <p:spPr>
              <a:xfrm>
                <a:off x="7283141" y="3292202"/>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51" name="TextBox 150">
                <a:extLst>
                  <a:ext uri="{FF2B5EF4-FFF2-40B4-BE49-F238E27FC236}">
                    <a16:creationId xmlns:a16="http://schemas.microsoft.com/office/drawing/2014/main" id="{752C11C5-AA69-447A-9327-CC714BC8A09E}"/>
                  </a:ext>
                </a:extLst>
              </p:cNvPr>
              <p:cNvSpPr txBox="1">
                <a:spLocks noRot="1" noChangeAspect="1" noMove="1" noResize="1" noEditPoints="1" noAdjustHandles="1" noChangeArrowheads="1" noChangeShapeType="1" noTextEdit="1"/>
              </p:cNvSpPr>
              <p:nvPr/>
            </p:nvSpPr>
            <p:spPr>
              <a:xfrm>
                <a:off x="7283141" y="3292202"/>
                <a:ext cx="367986" cy="369332"/>
              </a:xfrm>
              <a:prstGeom prst="rect">
                <a:avLst/>
              </a:prstGeom>
              <a:blipFill>
                <a:blip r:embed="rId164"/>
                <a:stretch>
                  <a:fillRect/>
                </a:stretch>
              </a:blipFill>
            </p:spPr>
            <p:txBody>
              <a:bodyPr/>
              <a:lstStyle/>
              <a:p>
                <a:r>
                  <a:rPr lang="en-GB">
                    <a:noFill/>
                  </a:rPr>
                  <a:t> </a:t>
                </a:r>
              </a:p>
            </p:txBody>
          </p:sp>
        </mc:Fallback>
      </mc:AlternateContent>
      <p:grpSp>
        <p:nvGrpSpPr>
          <p:cNvPr id="16" name="Group 15">
            <a:extLst>
              <a:ext uri="{FF2B5EF4-FFF2-40B4-BE49-F238E27FC236}">
                <a16:creationId xmlns:a16="http://schemas.microsoft.com/office/drawing/2014/main" id="{6262959F-4150-4233-A69D-77912881E36B}"/>
              </a:ext>
            </a:extLst>
          </p:cNvPr>
          <p:cNvGrpSpPr/>
          <p:nvPr/>
        </p:nvGrpSpPr>
        <p:grpSpPr>
          <a:xfrm>
            <a:off x="7114378" y="3007465"/>
            <a:ext cx="977161" cy="1051134"/>
            <a:chOff x="6792182" y="3310547"/>
            <a:chExt cx="1972917" cy="1371601"/>
          </a:xfrm>
        </p:grpSpPr>
        <p:sp>
          <p:nvSpPr>
            <p:cNvPr id="148" name="Isosceles Triangle 147">
              <a:extLst>
                <a:ext uri="{FF2B5EF4-FFF2-40B4-BE49-F238E27FC236}">
                  <a16:creationId xmlns:a16="http://schemas.microsoft.com/office/drawing/2014/main" id="{B542D1A4-0A80-43B7-BE5B-FCB4F3E85D7C}"/>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2" name="Rectangle 151">
              <a:extLst>
                <a:ext uri="{FF2B5EF4-FFF2-40B4-BE49-F238E27FC236}">
                  <a16:creationId xmlns:a16="http://schemas.microsoft.com/office/drawing/2014/main" id="{09B12B3E-92A2-4EE4-AB54-990AFA17B5D3}"/>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53" name="TextBox 152">
            <a:extLst>
              <a:ext uri="{FF2B5EF4-FFF2-40B4-BE49-F238E27FC236}">
                <a16:creationId xmlns:a16="http://schemas.microsoft.com/office/drawing/2014/main" id="{4CAB3B82-117C-4F8A-AFB6-F794B20A5ECB}"/>
              </a:ext>
            </a:extLst>
          </p:cNvPr>
          <p:cNvSpPr txBox="1"/>
          <p:nvPr/>
        </p:nvSpPr>
        <p:spPr>
          <a:xfrm>
            <a:off x="6199257" y="3014400"/>
            <a:ext cx="1463862" cy="261610"/>
          </a:xfrm>
          <a:prstGeom prst="rect">
            <a:avLst/>
          </a:prstGeom>
          <a:noFill/>
        </p:spPr>
        <p:txBody>
          <a:bodyPr wrap="none" rtlCol="0">
            <a:spAutoFit/>
          </a:bodyPr>
          <a:lstStyle/>
          <a:p>
            <a:r>
              <a:rPr lang="en-GB" sz="1050"/>
              <a:t>Find the missing sides:</a:t>
            </a:r>
          </a:p>
        </p:txBody>
      </p:sp>
      <p:sp>
        <p:nvSpPr>
          <p:cNvPr id="154" name="TextBox 153">
            <a:extLst>
              <a:ext uri="{FF2B5EF4-FFF2-40B4-BE49-F238E27FC236}">
                <a16:creationId xmlns:a16="http://schemas.microsoft.com/office/drawing/2014/main" id="{3832AF4B-16AC-47C2-A1FF-DCAA4ED61399}"/>
              </a:ext>
            </a:extLst>
          </p:cNvPr>
          <p:cNvSpPr txBox="1"/>
          <p:nvPr/>
        </p:nvSpPr>
        <p:spPr>
          <a:xfrm>
            <a:off x="6515733" y="3418562"/>
            <a:ext cx="365806" cy="369332"/>
          </a:xfrm>
          <a:prstGeom prst="rect">
            <a:avLst/>
          </a:prstGeom>
          <a:noFill/>
        </p:spPr>
        <p:txBody>
          <a:bodyPr wrap="none" rtlCol="0">
            <a:spAutoFit/>
          </a:bodyPr>
          <a:lstStyle/>
          <a:p>
            <a:r>
              <a:rPr lang="en-GB"/>
              <a:t>a)</a:t>
            </a:r>
          </a:p>
        </p:txBody>
      </p:sp>
      <p:sp>
        <p:nvSpPr>
          <p:cNvPr id="163" name="TextBox 162">
            <a:extLst>
              <a:ext uri="{FF2B5EF4-FFF2-40B4-BE49-F238E27FC236}">
                <a16:creationId xmlns:a16="http://schemas.microsoft.com/office/drawing/2014/main" id="{DF606C72-9DEB-415D-B7CE-2D11FB1BF18D}"/>
              </a:ext>
            </a:extLst>
          </p:cNvPr>
          <p:cNvSpPr txBox="1"/>
          <p:nvPr/>
        </p:nvSpPr>
        <p:spPr>
          <a:xfrm>
            <a:off x="6289137" y="4936980"/>
            <a:ext cx="727080" cy="369332"/>
          </a:xfrm>
          <a:prstGeom prst="rect">
            <a:avLst/>
          </a:prstGeom>
          <a:noFill/>
        </p:spPr>
        <p:txBody>
          <a:bodyPr wrap="square" rtlCol="0">
            <a:spAutoFit/>
          </a:bodyPr>
          <a:lstStyle/>
          <a:p>
            <a:r>
              <a:rPr lang="en-GB"/>
              <a:t>4.3</a:t>
            </a:r>
          </a:p>
        </p:txBody>
      </p:sp>
      <mc:AlternateContent xmlns:mc="http://schemas.openxmlformats.org/markup-compatibility/2006" xmlns:a14="http://schemas.microsoft.com/office/drawing/2010/main">
        <mc:Choice Requires="a14">
          <p:sp>
            <p:nvSpPr>
              <p:cNvPr id="164" name="TextBox 163">
                <a:extLst>
                  <a:ext uri="{FF2B5EF4-FFF2-40B4-BE49-F238E27FC236}">
                    <a16:creationId xmlns:a16="http://schemas.microsoft.com/office/drawing/2014/main" id="{F5724972-ADAA-4E5F-9223-9B12ADB992D5}"/>
                  </a:ext>
                </a:extLst>
              </p:cNvPr>
              <p:cNvSpPr txBox="1"/>
              <p:nvPr/>
            </p:nvSpPr>
            <p:spPr>
              <a:xfrm>
                <a:off x="7228707" y="4535716"/>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64" name="TextBox 163">
                <a:extLst>
                  <a:ext uri="{FF2B5EF4-FFF2-40B4-BE49-F238E27FC236}">
                    <a16:creationId xmlns:a16="http://schemas.microsoft.com/office/drawing/2014/main" id="{F5724972-ADAA-4E5F-9223-9B12ADB992D5}"/>
                  </a:ext>
                </a:extLst>
              </p:cNvPr>
              <p:cNvSpPr txBox="1">
                <a:spLocks noRot="1" noChangeAspect="1" noMove="1" noResize="1" noEditPoints="1" noAdjustHandles="1" noChangeArrowheads="1" noChangeShapeType="1" noTextEdit="1"/>
              </p:cNvSpPr>
              <p:nvPr/>
            </p:nvSpPr>
            <p:spPr>
              <a:xfrm>
                <a:off x="7228707" y="4535716"/>
                <a:ext cx="367986" cy="369332"/>
              </a:xfrm>
              <a:prstGeom prst="rect">
                <a:avLst/>
              </a:prstGeom>
              <a:blipFill>
                <a:blip r:embed="rId165"/>
                <a:stretch>
                  <a:fillRect b="-6557"/>
                </a:stretch>
              </a:blipFill>
            </p:spPr>
            <p:txBody>
              <a:bodyPr/>
              <a:lstStyle/>
              <a:p>
                <a:r>
                  <a:rPr lang="en-GB">
                    <a:noFill/>
                  </a:rPr>
                  <a:t> </a:t>
                </a:r>
              </a:p>
            </p:txBody>
          </p:sp>
        </mc:Fallback>
      </mc:AlternateContent>
      <p:grpSp>
        <p:nvGrpSpPr>
          <p:cNvPr id="165" name="Group 164">
            <a:extLst>
              <a:ext uri="{FF2B5EF4-FFF2-40B4-BE49-F238E27FC236}">
                <a16:creationId xmlns:a16="http://schemas.microsoft.com/office/drawing/2014/main" id="{84A36C2C-241E-45E5-B772-96544AC04A5F}"/>
              </a:ext>
            </a:extLst>
          </p:cNvPr>
          <p:cNvGrpSpPr/>
          <p:nvPr/>
        </p:nvGrpSpPr>
        <p:grpSpPr>
          <a:xfrm rot="4183038">
            <a:off x="6791779" y="4352312"/>
            <a:ext cx="977161" cy="1051134"/>
            <a:chOff x="6792182" y="3310547"/>
            <a:chExt cx="1972917" cy="1371601"/>
          </a:xfrm>
        </p:grpSpPr>
        <p:sp>
          <p:nvSpPr>
            <p:cNvPr id="166" name="Isosceles Triangle 165">
              <a:extLst>
                <a:ext uri="{FF2B5EF4-FFF2-40B4-BE49-F238E27FC236}">
                  <a16:creationId xmlns:a16="http://schemas.microsoft.com/office/drawing/2014/main" id="{ED56A47A-F3DE-4E95-AE31-DA269AE73EEF}"/>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7" name="Rectangle 166">
              <a:extLst>
                <a:ext uri="{FF2B5EF4-FFF2-40B4-BE49-F238E27FC236}">
                  <a16:creationId xmlns:a16="http://schemas.microsoft.com/office/drawing/2014/main" id="{EB2B1279-44ED-4781-A4B5-B46C3A7FB80D}"/>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68" name="TextBox 167">
            <a:extLst>
              <a:ext uri="{FF2B5EF4-FFF2-40B4-BE49-F238E27FC236}">
                <a16:creationId xmlns:a16="http://schemas.microsoft.com/office/drawing/2014/main" id="{DEA0B470-94C4-4261-82E5-19D04DEA896E}"/>
              </a:ext>
            </a:extLst>
          </p:cNvPr>
          <p:cNvSpPr txBox="1"/>
          <p:nvPr/>
        </p:nvSpPr>
        <p:spPr>
          <a:xfrm>
            <a:off x="6214928" y="4573509"/>
            <a:ext cx="377026" cy="369332"/>
          </a:xfrm>
          <a:prstGeom prst="rect">
            <a:avLst/>
          </a:prstGeom>
          <a:noFill/>
        </p:spPr>
        <p:txBody>
          <a:bodyPr wrap="none" rtlCol="0">
            <a:spAutoFit/>
          </a:bodyPr>
          <a:lstStyle/>
          <a:p>
            <a:r>
              <a:rPr lang="en-GB"/>
              <a:t>b)</a:t>
            </a:r>
          </a:p>
        </p:txBody>
      </p:sp>
      <p:cxnSp>
        <p:nvCxnSpPr>
          <p:cNvPr id="18" name="Straight Connector 17">
            <a:extLst>
              <a:ext uri="{FF2B5EF4-FFF2-40B4-BE49-F238E27FC236}">
                <a16:creationId xmlns:a16="http://schemas.microsoft.com/office/drawing/2014/main" id="{F301E4F9-E583-46B8-821A-E9D603024E2C}"/>
              </a:ext>
            </a:extLst>
          </p:cNvPr>
          <p:cNvCxnSpPr>
            <a:cxnSpLocks/>
          </p:cNvCxnSpPr>
          <p:nvPr/>
        </p:nvCxnSpPr>
        <p:spPr>
          <a:xfrm flipV="1">
            <a:off x="6720358" y="5042948"/>
            <a:ext cx="140363" cy="5794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E9577686-46A4-4940-8532-44746979BDF0}"/>
              </a:ext>
            </a:extLst>
          </p:cNvPr>
          <p:cNvCxnSpPr>
            <a:cxnSpLocks/>
          </p:cNvCxnSpPr>
          <p:nvPr/>
        </p:nvCxnSpPr>
        <p:spPr>
          <a:xfrm flipH="1" flipV="1">
            <a:off x="7361867" y="5306473"/>
            <a:ext cx="50833" cy="10693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70" name="TextBox 169">
            <a:extLst>
              <a:ext uri="{FF2B5EF4-FFF2-40B4-BE49-F238E27FC236}">
                <a16:creationId xmlns:a16="http://schemas.microsoft.com/office/drawing/2014/main" id="{C9CD7697-7909-48B6-ADF8-B59DA58A6A04}"/>
              </a:ext>
            </a:extLst>
          </p:cNvPr>
          <p:cNvSpPr txBox="1"/>
          <p:nvPr/>
        </p:nvSpPr>
        <p:spPr>
          <a:xfrm>
            <a:off x="7952283" y="4439878"/>
            <a:ext cx="1147350" cy="1015663"/>
          </a:xfrm>
          <a:prstGeom prst="rect">
            <a:avLst/>
          </a:prstGeom>
          <a:noFill/>
        </p:spPr>
        <p:txBody>
          <a:bodyPr wrap="square" rtlCol="0">
            <a:spAutoFit/>
          </a:bodyPr>
          <a:lstStyle/>
          <a:p>
            <a:r>
              <a:rPr lang="en-GB" sz="1000"/>
              <a:t>c) A right-angled triangle has hypotenuse 12cm and another side 9cm. Find the 3</a:t>
            </a:r>
            <a:r>
              <a:rPr lang="en-GB" sz="1000" baseline="30000"/>
              <a:t>rd</a:t>
            </a:r>
            <a:r>
              <a:rPr lang="en-GB" sz="1000"/>
              <a:t> side.</a:t>
            </a:r>
          </a:p>
        </p:txBody>
      </p:sp>
    </p:spTree>
    <p:extLst>
      <p:ext uri="{BB962C8B-B14F-4D97-AF65-F5344CB8AC3E}">
        <p14:creationId xmlns:p14="http://schemas.microsoft.com/office/powerpoint/2010/main" val="73935269"/>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ED4D69B-DB18-49FB-9E28-EC335153EDF5}"/>
              </a:ext>
            </a:extLst>
          </p:cNvPr>
          <p:cNvSpPr/>
          <p:nvPr/>
        </p:nvSpPr>
        <p:spPr>
          <a:xfrm>
            <a:off x="2260388" y="529601"/>
            <a:ext cx="4274590" cy="293632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AF07C75B-78CA-42F1-A40C-BE8005264EB3}"/>
              </a:ext>
            </a:extLst>
          </p:cNvPr>
          <p:cNvSpPr txBox="1"/>
          <p:nvPr/>
        </p:nvSpPr>
        <p:spPr>
          <a:xfrm>
            <a:off x="2268655" y="512839"/>
            <a:ext cx="1343251" cy="307777"/>
          </a:xfrm>
          <a:prstGeom prst="rect">
            <a:avLst/>
          </a:prstGeom>
          <a:noFill/>
        </p:spPr>
        <p:txBody>
          <a:bodyPr wrap="square">
            <a:spAutoFit/>
          </a:bodyPr>
          <a:lstStyle/>
          <a:p>
            <a:r>
              <a:rPr lang="en-GB" sz="1400" b="1"/>
              <a:t>Your turn:</a:t>
            </a:r>
          </a:p>
        </p:txBody>
      </p:sp>
      <p:sp>
        <p:nvSpPr>
          <p:cNvPr id="4" name="TextBox 3">
            <a:extLst>
              <a:ext uri="{FF2B5EF4-FFF2-40B4-BE49-F238E27FC236}">
                <a16:creationId xmlns:a16="http://schemas.microsoft.com/office/drawing/2014/main" id="{D931002F-200C-4000-AACE-4B847BB7DE64}"/>
              </a:ext>
            </a:extLst>
          </p:cNvPr>
          <p:cNvSpPr txBox="1"/>
          <p:nvPr/>
        </p:nvSpPr>
        <p:spPr>
          <a:xfrm>
            <a:off x="4132590" y="1198682"/>
            <a:ext cx="418704" cy="369332"/>
          </a:xfrm>
          <a:prstGeom prst="rect">
            <a:avLst/>
          </a:prstGeom>
          <a:noFill/>
        </p:spPr>
        <p:txBody>
          <a:bodyPr wrap="none" rtlCol="0">
            <a:spAutoFit/>
          </a:bodyPr>
          <a:lstStyle/>
          <a:p>
            <a:r>
              <a:rPr lang="en-GB"/>
              <a:t>15</a:t>
            </a:r>
          </a:p>
        </p:txBody>
      </p:sp>
      <p:sp>
        <p:nvSpPr>
          <p:cNvPr id="5" name="TextBox 4">
            <a:extLst>
              <a:ext uri="{FF2B5EF4-FFF2-40B4-BE49-F238E27FC236}">
                <a16:creationId xmlns:a16="http://schemas.microsoft.com/office/drawing/2014/main" id="{FDA7660B-E4C6-4AD1-9CBA-FA9464B5543C}"/>
              </a:ext>
            </a:extLst>
          </p:cNvPr>
          <p:cNvSpPr txBox="1"/>
          <p:nvPr/>
        </p:nvSpPr>
        <p:spPr>
          <a:xfrm>
            <a:off x="3551426" y="1798082"/>
            <a:ext cx="301686" cy="369332"/>
          </a:xfrm>
          <a:prstGeom prst="rect">
            <a:avLst/>
          </a:prstGeom>
          <a:noFill/>
        </p:spPr>
        <p:txBody>
          <a:bodyPr wrap="none" rtlCol="0">
            <a:spAutoFit/>
          </a:bodyPr>
          <a:lstStyle/>
          <a:p>
            <a:r>
              <a:rPr lang="en-GB"/>
              <a:t>8</a:t>
            </a:r>
          </a:p>
        </p:txBody>
      </p:sp>
      <mc:AlternateContent xmlns:mc="http://schemas.openxmlformats.org/markup-compatibility/2006" xmlns:a14="http://schemas.microsoft.com/office/drawing/2010/main">
        <mc:Choice Requires="a14">
          <p:sp>
            <p:nvSpPr>
              <p:cNvPr id="6" name="TextBox 5">
                <a:extLst>
                  <a:ext uri="{FF2B5EF4-FFF2-40B4-BE49-F238E27FC236}">
                    <a16:creationId xmlns:a16="http://schemas.microsoft.com/office/drawing/2014/main" id="{A7DB45D7-87F7-43CF-85C0-5520BA1BD62B}"/>
                  </a:ext>
                </a:extLst>
              </p:cNvPr>
              <p:cNvSpPr txBox="1"/>
              <p:nvPr/>
            </p:nvSpPr>
            <p:spPr>
              <a:xfrm>
                <a:off x="3351966" y="1092828"/>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6" name="TextBox 5">
                <a:extLst>
                  <a:ext uri="{FF2B5EF4-FFF2-40B4-BE49-F238E27FC236}">
                    <a16:creationId xmlns:a16="http://schemas.microsoft.com/office/drawing/2014/main" id="{A7DB45D7-87F7-43CF-85C0-5520BA1BD62B}"/>
                  </a:ext>
                </a:extLst>
              </p:cNvPr>
              <p:cNvSpPr txBox="1">
                <a:spLocks noRot="1" noChangeAspect="1" noMove="1" noResize="1" noEditPoints="1" noAdjustHandles="1" noChangeArrowheads="1" noChangeShapeType="1" noTextEdit="1"/>
              </p:cNvSpPr>
              <p:nvPr/>
            </p:nvSpPr>
            <p:spPr>
              <a:xfrm>
                <a:off x="3351966" y="1092828"/>
                <a:ext cx="367986" cy="369332"/>
              </a:xfrm>
              <a:prstGeom prst="rect">
                <a:avLst/>
              </a:prstGeom>
              <a:blipFill>
                <a:blip r:embed="rId2"/>
                <a:stretch>
                  <a:fillRect/>
                </a:stretch>
              </a:blipFill>
            </p:spPr>
            <p:txBody>
              <a:bodyPr/>
              <a:lstStyle/>
              <a:p>
                <a:r>
                  <a:rPr lang="en-GB">
                    <a:noFill/>
                  </a:rPr>
                  <a:t> </a:t>
                </a:r>
              </a:p>
            </p:txBody>
          </p:sp>
        </mc:Fallback>
      </mc:AlternateContent>
      <p:grpSp>
        <p:nvGrpSpPr>
          <p:cNvPr id="7" name="Group 6">
            <a:extLst>
              <a:ext uri="{FF2B5EF4-FFF2-40B4-BE49-F238E27FC236}">
                <a16:creationId xmlns:a16="http://schemas.microsoft.com/office/drawing/2014/main" id="{7030A8AB-2FE2-422B-A6C5-2C18F4596C19}"/>
              </a:ext>
            </a:extLst>
          </p:cNvPr>
          <p:cNvGrpSpPr/>
          <p:nvPr/>
        </p:nvGrpSpPr>
        <p:grpSpPr>
          <a:xfrm>
            <a:off x="3183203" y="808091"/>
            <a:ext cx="977161" cy="1051134"/>
            <a:chOff x="6792182" y="3310547"/>
            <a:chExt cx="1972917" cy="1371601"/>
          </a:xfrm>
        </p:grpSpPr>
        <p:sp>
          <p:nvSpPr>
            <p:cNvPr id="8" name="Isosceles Triangle 7">
              <a:extLst>
                <a:ext uri="{FF2B5EF4-FFF2-40B4-BE49-F238E27FC236}">
                  <a16:creationId xmlns:a16="http://schemas.microsoft.com/office/drawing/2014/main" id="{BBBFE446-4C8E-4517-A805-644CB353F5D1}"/>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Rectangle 8">
              <a:extLst>
                <a:ext uri="{FF2B5EF4-FFF2-40B4-BE49-F238E27FC236}">
                  <a16:creationId xmlns:a16="http://schemas.microsoft.com/office/drawing/2014/main" id="{37B37BAA-937F-41D1-BA4A-A1C24AA8F895}"/>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0" name="TextBox 9">
            <a:extLst>
              <a:ext uri="{FF2B5EF4-FFF2-40B4-BE49-F238E27FC236}">
                <a16:creationId xmlns:a16="http://schemas.microsoft.com/office/drawing/2014/main" id="{C1C5A48B-2E12-43C3-B383-BD55460CD32C}"/>
              </a:ext>
            </a:extLst>
          </p:cNvPr>
          <p:cNvSpPr txBox="1"/>
          <p:nvPr/>
        </p:nvSpPr>
        <p:spPr>
          <a:xfrm>
            <a:off x="2268082" y="815026"/>
            <a:ext cx="1463862" cy="261610"/>
          </a:xfrm>
          <a:prstGeom prst="rect">
            <a:avLst/>
          </a:prstGeom>
          <a:noFill/>
        </p:spPr>
        <p:txBody>
          <a:bodyPr wrap="none" rtlCol="0">
            <a:spAutoFit/>
          </a:bodyPr>
          <a:lstStyle/>
          <a:p>
            <a:r>
              <a:rPr lang="en-GB" sz="1050"/>
              <a:t>Find the missing sides:</a:t>
            </a:r>
          </a:p>
        </p:txBody>
      </p:sp>
      <p:sp>
        <p:nvSpPr>
          <p:cNvPr id="11" name="TextBox 10">
            <a:extLst>
              <a:ext uri="{FF2B5EF4-FFF2-40B4-BE49-F238E27FC236}">
                <a16:creationId xmlns:a16="http://schemas.microsoft.com/office/drawing/2014/main" id="{95BE2B7B-73CD-40B3-9FC6-16B2C911A342}"/>
              </a:ext>
            </a:extLst>
          </p:cNvPr>
          <p:cNvSpPr txBox="1"/>
          <p:nvPr/>
        </p:nvSpPr>
        <p:spPr>
          <a:xfrm>
            <a:off x="2584558" y="1219188"/>
            <a:ext cx="365806" cy="369332"/>
          </a:xfrm>
          <a:prstGeom prst="rect">
            <a:avLst/>
          </a:prstGeom>
          <a:noFill/>
        </p:spPr>
        <p:txBody>
          <a:bodyPr wrap="none" rtlCol="0">
            <a:spAutoFit/>
          </a:bodyPr>
          <a:lstStyle/>
          <a:p>
            <a:r>
              <a:rPr lang="en-GB"/>
              <a:t>a)</a:t>
            </a:r>
          </a:p>
        </p:txBody>
      </p:sp>
      <p:sp>
        <p:nvSpPr>
          <p:cNvPr id="12" name="TextBox 11">
            <a:extLst>
              <a:ext uri="{FF2B5EF4-FFF2-40B4-BE49-F238E27FC236}">
                <a16:creationId xmlns:a16="http://schemas.microsoft.com/office/drawing/2014/main" id="{FBB43212-F9F8-4AB8-BB97-36650C4575DB}"/>
              </a:ext>
            </a:extLst>
          </p:cNvPr>
          <p:cNvSpPr txBox="1"/>
          <p:nvPr/>
        </p:nvSpPr>
        <p:spPr>
          <a:xfrm>
            <a:off x="2534188" y="2766203"/>
            <a:ext cx="727080" cy="369332"/>
          </a:xfrm>
          <a:prstGeom prst="rect">
            <a:avLst/>
          </a:prstGeom>
          <a:noFill/>
        </p:spPr>
        <p:txBody>
          <a:bodyPr wrap="square" rtlCol="0">
            <a:spAutoFit/>
          </a:bodyPr>
          <a:lstStyle/>
          <a:p>
            <a:r>
              <a:rPr lang="en-GB"/>
              <a:t>4.3</a:t>
            </a:r>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9E8DFD43-FD0C-4134-8EF0-5B1E02B1D0A9}"/>
                  </a:ext>
                </a:extLst>
              </p:cNvPr>
              <p:cNvSpPr txBox="1"/>
              <p:nvPr/>
            </p:nvSpPr>
            <p:spPr>
              <a:xfrm>
                <a:off x="3473758" y="2364939"/>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𝑦</m:t>
                      </m:r>
                    </m:oMath>
                  </m:oMathPara>
                </a14:m>
                <a:endParaRPr lang="en-GB"/>
              </a:p>
            </p:txBody>
          </p:sp>
        </mc:Choice>
        <mc:Fallback xmlns="">
          <p:sp>
            <p:nvSpPr>
              <p:cNvPr id="13" name="TextBox 12">
                <a:extLst>
                  <a:ext uri="{FF2B5EF4-FFF2-40B4-BE49-F238E27FC236}">
                    <a16:creationId xmlns:a16="http://schemas.microsoft.com/office/drawing/2014/main" id="{9E8DFD43-FD0C-4134-8EF0-5B1E02B1D0A9}"/>
                  </a:ext>
                </a:extLst>
              </p:cNvPr>
              <p:cNvSpPr txBox="1">
                <a:spLocks noRot="1" noChangeAspect="1" noMove="1" noResize="1" noEditPoints="1" noAdjustHandles="1" noChangeArrowheads="1" noChangeShapeType="1" noTextEdit="1"/>
              </p:cNvSpPr>
              <p:nvPr/>
            </p:nvSpPr>
            <p:spPr>
              <a:xfrm>
                <a:off x="3473758" y="2364939"/>
                <a:ext cx="367986" cy="369332"/>
              </a:xfrm>
              <a:prstGeom prst="rect">
                <a:avLst/>
              </a:prstGeom>
              <a:blipFill>
                <a:blip r:embed="rId3"/>
                <a:stretch>
                  <a:fillRect b="-4918"/>
                </a:stretch>
              </a:blipFill>
            </p:spPr>
            <p:txBody>
              <a:bodyPr/>
              <a:lstStyle/>
              <a:p>
                <a:r>
                  <a:rPr lang="en-GB">
                    <a:noFill/>
                  </a:rPr>
                  <a:t> </a:t>
                </a:r>
              </a:p>
            </p:txBody>
          </p:sp>
        </mc:Fallback>
      </mc:AlternateContent>
      <p:grpSp>
        <p:nvGrpSpPr>
          <p:cNvPr id="14" name="Group 13">
            <a:extLst>
              <a:ext uri="{FF2B5EF4-FFF2-40B4-BE49-F238E27FC236}">
                <a16:creationId xmlns:a16="http://schemas.microsoft.com/office/drawing/2014/main" id="{B85D63AB-A40A-4DA7-AE06-A2C4A813B5C7}"/>
              </a:ext>
            </a:extLst>
          </p:cNvPr>
          <p:cNvGrpSpPr/>
          <p:nvPr/>
        </p:nvGrpSpPr>
        <p:grpSpPr>
          <a:xfrm rot="4183038">
            <a:off x="3036830" y="2181535"/>
            <a:ext cx="977161" cy="1051134"/>
            <a:chOff x="6792182" y="3310547"/>
            <a:chExt cx="1972917" cy="1371601"/>
          </a:xfrm>
        </p:grpSpPr>
        <p:sp>
          <p:nvSpPr>
            <p:cNvPr id="15" name="Isosceles Triangle 14">
              <a:extLst>
                <a:ext uri="{FF2B5EF4-FFF2-40B4-BE49-F238E27FC236}">
                  <a16:creationId xmlns:a16="http://schemas.microsoft.com/office/drawing/2014/main" id="{390494C0-B8B7-411C-8B99-4230CBE896D5}"/>
                </a:ext>
              </a:extLst>
            </p:cNvPr>
            <p:cNvSpPr/>
            <p:nvPr/>
          </p:nvSpPr>
          <p:spPr>
            <a:xfrm>
              <a:off x="6792182" y="331054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6" name="Rectangle 15">
              <a:extLst>
                <a:ext uri="{FF2B5EF4-FFF2-40B4-BE49-F238E27FC236}">
                  <a16:creationId xmlns:a16="http://schemas.microsoft.com/office/drawing/2014/main" id="{6D1FB89E-D132-412D-BC31-E1186DAD5F38}"/>
                </a:ext>
              </a:extLst>
            </p:cNvPr>
            <p:cNvSpPr/>
            <p:nvPr/>
          </p:nvSpPr>
          <p:spPr>
            <a:xfrm>
              <a:off x="8550434" y="4547836"/>
              <a:ext cx="214665" cy="1343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7" name="TextBox 16">
            <a:extLst>
              <a:ext uri="{FF2B5EF4-FFF2-40B4-BE49-F238E27FC236}">
                <a16:creationId xmlns:a16="http://schemas.microsoft.com/office/drawing/2014/main" id="{C493E779-0AFF-4228-B78C-F75AD47CB6F3}"/>
              </a:ext>
            </a:extLst>
          </p:cNvPr>
          <p:cNvSpPr txBox="1"/>
          <p:nvPr/>
        </p:nvSpPr>
        <p:spPr>
          <a:xfrm>
            <a:off x="2459979" y="2402732"/>
            <a:ext cx="377026" cy="369332"/>
          </a:xfrm>
          <a:prstGeom prst="rect">
            <a:avLst/>
          </a:prstGeom>
          <a:noFill/>
        </p:spPr>
        <p:txBody>
          <a:bodyPr wrap="none" rtlCol="0">
            <a:spAutoFit/>
          </a:bodyPr>
          <a:lstStyle/>
          <a:p>
            <a:r>
              <a:rPr lang="en-GB"/>
              <a:t>b)</a:t>
            </a:r>
          </a:p>
        </p:txBody>
      </p:sp>
      <p:cxnSp>
        <p:nvCxnSpPr>
          <p:cNvPr id="18" name="Straight Connector 17">
            <a:extLst>
              <a:ext uri="{FF2B5EF4-FFF2-40B4-BE49-F238E27FC236}">
                <a16:creationId xmlns:a16="http://schemas.microsoft.com/office/drawing/2014/main" id="{1814204C-8ECF-4BFF-B40A-393BB74C8723}"/>
              </a:ext>
            </a:extLst>
          </p:cNvPr>
          <p:cNvCxnSpPr>
            <a:cxnSpLocks/>
          </p:cNvCxnSpPr>
          <p:nvPr/>
        </p:nvCxnSpPr>
        <p:spPr>
          <a:xfrm flipV="1">
            <a:off x="2965409" y="2872171"/>
            <a:ext cx="140363" cy="57948"/>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FEA46A1-5FFA-4C00-91BF-B65A0C48DA24}"/>
              </a:ext>
            </a:extLst>
          </p:cNvPr>
          <p:cNvCxnSpPr>
            <a:cxnSpLocks/>
          </p:cNvCxnSpPr>
          <p:nvPr/>
        </p:nvCxnSpPr>
        <p:spPr>
          <a:xfrm flipH="1" flipV="1">
            <a:off x="3606918" y="3135696"/>
            <a:ext cx="50833" cy="106938"/>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0C3E0A3-50D3-4F2D-912D-976BA0125C22}"/>
              </a:ext>
            </a:extLst>
          </p:cNvPr>
          <p:cNvSpPr txBox="1"/>
          <p:nvPr/>
        </p:nvSpPr>
        <p:spPr>
          <a:xfrm>
            <a:off x="4397683" y="2297167"/>
            <a:ext cx="2040105" cy="1015663"/>
          </a:xfrm>
          <a:prstGeom prst="rect">
            <a:avLst/>
          </a:prstGeom>
          <a:noFill/>
        </p:spPr>
        <p:txBody>
          <a:bodyPr wrap="square" rtlCol="0">
            <a:spAutoFit/>
          </a:bodyPr>
          <a:lstStyle/>
          <a:p>
            <a:r>
              <a:rPr lang="en-GB"/>
              <a:t>c) </a:t>
            </a:r>
            <a:r>
              <a:rPr lang="en-GB" sz="1400"/>
              <a:t>A right-angled triangle has hypotenuse 12cm and another side 9cm. Find the 3</a:t>
            </a:r>
            <a:r>
              <a:rPr lang="en-GB" sz="1400" baseline="30000"/>
              <a:t>rd</a:t>
            </a:r>
            <a:r>
              <a:rPr lang="en-GB" sz="1400"/>
              <a:t> side.</a:t>
            </a:r>
          </a:p>
        </p:txBody>
      </p:sp>
      <p:grpSp>
        <p:nvGrpSpPr>
          <p:cNvPr id="28" name="Group 27">
            <a:extLst>
              <a:ext uri="{FF2B5EF4-FFF2-40B4-BE49-F238E27FC236}">
                <a16:creationId xmlns:a16="http://schemas.microsoft.com/office/drawing/2014/main" id="{8D4E0D7B-69E6-4638-84C1-E980396F4EA9}"/>
              </a:ext>
            </a:extLst>
          </p:cNvPr>
          <p:cNvGrpSpPr/>
          <p:nvPr/>
        </p:nvGrpSpPr>
        <p:grpSpPr>
          <a:xfrm>
            <a:off x="3339417" y="911776"/>
            <a:ext cx="2197080" cy="654120"/>
            <a:chOff x="3339417" y="911776"/>
            <a:chExt cx="2197080" cy="654120"/>
          </a:xfrm>
        </p:grpSpPr>
        <mc:AlternateContent xmlns:mc="http://schemas.openxmlformats.org/markup-compatibility/2006" xmlns:p14="http://schemas.microsoft.com/office/powerpoint/2010/main">
          <mc:Choice Requires="p14">
            <p:contentPart p14:bwMode="auto" r:id="rId4">
              <p14:nvContentPartPr>
                <p14:cNvPr id="21" name="Ink 20">
                  <a:extLst>
                    <a:ext uri="{FF2B5EF4-FFF2-40B4-BE49-F238E27FC236}">
                      <a16:creationId xmlns:a16="http://schemas.microsoft.com/office/drawing/2014/main" id="{382DDF59-F764-4A36-8F97-79C65BA4B2EC}"/>
                    </a:ext>
                  </a:extLst>
                </p14:cNvPr>
                <p14:cNvContentPartPr/>
                <p14:nvPr/>
              </p14:nvContentPartPr>
              <p14:xfrm>
                <a:off x="5123577" y="1093936"/>
                <a:ext cx="38160" cy="411840"/>
              </p14:xfrm>
            </p:contentPart>
          </mc:Choice>
          <mc:Fallback xmlns="">
            <p:pic>
              <p:nvPicPr>
                <p:cNvPr id="21" name="Ink 20">
                  <a:extLst>
                    <a:ext uri="{FF2B5EF4-FFF2-40B4-BE49-F238E27FC236}">
                      <a16:creationId xmlns:a16="http://schemas.microsoft.com/office/drawing/2014/main" id="{382DDF59-F764-4A36-8F97-79C65BA4B2EC}"/>
                    </a:ext>
                  </a:extLst>
                </p:cNvPr>
                <p:cNvPicPr/>
                <p:nvPr/>
              </p:nvPicPr>
              <p:blipFill>
                <a:blip r:embed="rId5"/>
                <a:stretch>
                  <a:fillRect/>
                </a:stretch>
              </p:blipFill>
              <p:spPr>
                <a:xfrm>
                  <a:off x="5105937" y="1075936"/>
                  <a:ext cx="73800" cy="44748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2" name="Ink 21">
                  <a:extLst>
                    <a:ext uri="{FF2B5EF4-FFF2-40B4-BE49-F238E27FC236}">
                      <a16:creationId xmlns:a16="http://schemas.microsoft.com/office/drawing/2014/main" id="{94BF5DEF-D7E9-47BF-ABA7-9660A3D2090C}"/>
                    </a:ext>
                  </a:extLst>
                </p14:cNvPr>
                <p14:cNvContentPartPr/>
                <p14:nvPr/>
              </p14:nvContentPartPr>
              <p14:xfrm>
                <a:off x="5325897" y="1119856"/>
                <a:ext cx="202320" cy="432000"/>
              </p14:xfrm>
            </p:contentPart>
          </mc:Choice>
          <mc:Fallback xmlns="">
            <p:pic>
              <p:nvPicPr>
                <p:cNvPr id="22" name="Ink 21">
                  <a:extLst>
                    <a:ext uri="{FF2B5EF4-FFF2-40B4-BE49-F238E27FC236}">
                      <a16:creationId xmlns:a16="http://schemas.microsoft.com/office/drawing/2014/main" id="{94BF5DEF-D7E9-47BF-ABA7-9660A3D2090C}"/>
                    </a:ext>
                  </a:extLst>
                </p:cNvPr>
                <p:cNvPicPr/>
                <p:nvPr/>
              </p:nvPicPr>
              <p:blipFill>
                <a:blip r:embed="rId7"/>
                <a:stretch>
                  <a:fillRect/>
                </a:stretch>
              </p:blipFill>
              <p:spPr>
                <a:xfrm>
                  <a:off x="5308257" y="1102216"/>
                  <a:ext cx="237960" cy="46764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3" name="Ink 22">
                  <a:extLst>
                    <a:ext uri="{FF2B5EF4-FFF2-40B4-BE49-F238E27FC236}">
                      <a16:creationId xmlns:a16="http://schemas.microsoft.com/office/drawing/2014/main" id="{48DE2EF3-DE56-4066-8D2F-F1132D0C2C08}"/>
                    </a:ext>
                  </a:extLst>
                </p14:cNvPr>
                <p14:cNvContentPartPr/>
                <p14:nvPr/>
              </p14:nvContentPartPr>
              <p14:xfrm>
                <a:off x="5337777" y="1336936"/>
                <a:ext cx="198720" cy="83160"/>
              </p14:xfrm>
            </p:contentPart>
          </mc:Choice>
          <mc:Fallback xmlns="">
            <p:pic>
              <p:nvPicPr>
                <p:cNvPr id="23" name="Ink 22">
                  <a:extLst>
                    <a:ext uri="{FF2B5EF4-FFF2-40B4-BE49-F238E27FC236}">
                      <a16:creationId xmlns:a16="http://schemas.microsoft.com/office/drawing/2014/main" id="{48DE2EF3-DE56-4066-8D2F-F1132D0C2C08}"/>
                    </a:ext>
                  </a:extLst>
                </p:cNvPr>
                <p:cNvPicPr/>
                <p:nvPr/>
              </p:nvPicPr>
              <p:blipFill>
                <a:blip r:embed="rId9"/>
                <a:stretch>
                  <a:fillRect/>
                </a:stretch>
              </p:blipFill>
              <p:spPr>
                <a:xfrm>
                  <a:off x="5319777" y="1318936"/>
                  <a:ext cx="234360" cy="1188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5" name="Ink 24">
                  <a:extLst>
                    <a:ext uri="{FF2B5EF4-FFF2-40B4-BE49-F238E27FC236}">
                      <a16:creationId xmlns:a16="http://schemas.microsoft.com/office/drawing/2014/main" id="{38C39709-8F0A-41CB-A982-FCD1CD773566}"/>
                    </a:ext>
                  </a:extLst>
                </p14:cNvPr>
                <p14:cNvContentPartPr/>
                <p14:nvPr/>
              </p14:nvContentPartPr>
              <p14:xfrm>
                <a:off x="3339417" y="1043896"/>
                <a:ext cx="496080" cy="522000"/>
              </p14:xfrm>
            </p:contentPart>
          </mc:Choice>
          <mc:Fallback xmlns="">
            <p:pic>
              <p:nvPicPr>
                <p:cNvPr id="25" name="Ink 24">
                  <a:extLst>
                    <a:ext uri="{FF2B5EF4-FFF2-40B4-BE49-F238E27FC236}">
                      <a16:creationId xmlns:a16="http://schemas.microsoft.com/office/drawing/2014/main" id="{38C39709-8F0A-41CB-A982-FCD1CD773566}"/>
                    </a:ext>
                  </a:extLst>
                </p:cNvPr>
                <p:cNvPicPr/>
                <p:nvPr/>
              </p:nvPicPr>
              <p:blipFill>
                <a:blip r:embed="rId11"/>
                <a:stretch>
                  <a:fillRect/>
                </a:stretch>
              </p:blipFill>
              <p:spPr>
                <a:xfrm>
                  <a:off x="3321417" y="1026256"/>
                  <a:ext cx="531720" cy="5576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6" name="Ink 25">
                  <a:extLst>
                    <a:ext uri="{FF2B5EF4-FFF2-40B4-BE49-F238E27FC236}">
                      <a16:creationId xmlns:a16="http://schemas.microsoft.com/office/drawing/2014/main" id="{FAD884F5-7F27-428B-BADA-B5323AF2F260}"/>
                    </a:ext>
                  </a:extLst>
                </p14:cNvPr>
                <p14:cNvContentPartPr/>
                <p14:nvPr/>
              </p14:nvContentPartPr>
              <p14:xfrm>
                <a:off x="3819657" y="927256"/>
                <a:ext cx="1199160" cy="272160"/>
              </p14:xfrm>
            </p:contentPart>
          </mc:Choice>
          <mc:Fallback xmlns="">
            <p:pic>
              <p:nvPicPr>
                <p:cNvPr id="26" name="Ink 25">
                  <a:extLst>
                    <a:ext uri="{FF2B5EF4-FFF2-40B4-BE49-F238E27FC236}">
                      <a16:creationId xmlns:a16="http://schemas.microsoft.com/office/drawing/2014/main" id="{FAD884F5-7F27-428B-BADA-B5323AF2F260}"/>
                    </a:ext>
                  </a:extLst>
                </p:cNvPr>
                <p:cNvPicPr/>
                <p:nvPr/>
              </p:nvPicPr>
              <p:blipFill>
                <a:blip r:embed="rId13"/>
                <a:stretch>
                  <a:fillRect/>
                </a:stretch>
              </p:blipFill>
              <p:spPr>
                <a:xfrm>
                  <a:off x="3802017" y="909616"/>
                  <a:ext cx="1234800" cy="30780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7" name="Ink 26">
                  <a:extLst>
                    <a:ext uri="{FF2B5EF4-FFF2-40B4-BE49-F238E27FC236}">
                      <a16:creationId xmlns:a16="http://schemas.microsoft.com/office/drawing/2014/main" id="{9E4449CA-B57D-4C22-8B18-12C694B31E31}"/>
                    </a:ext>
                  </a:extLst>
                </p14:cNvPr>
                <p14:cNvContentPartPr/>
                <p14:nvPr/>
              </p14:nvContentPartPr>
              <p14:xfrm>
                <a:off x="4818657" y="911776"/>
                <a:ext cx="210600" cy="176040"/>
              </p14:xfrm>
            </p:contentPart>
          </mc:Choice>
          <mc:Fallback xmlns="">
            <p:pic>
              <p:nvPicPr>
                <p:cNvPr id="27" name="Ink 26">
                  <a:extLst>
                    <a:ext uri="{FF2B5EF4-FFF2-40B4-BE49-F238E27FC236}">
                      <a16:creationId xmlns:a16="http://schemas.microsoft.com/office/drawing/2014/main" id="{9E4449CA-B57D-4C22-8B18-12C694B31E31}"/>
                    </a:ext>
                  </a:extLst>
                </p:cNvPr>
                <p:cNvPicPr/>
                <p:nvPr/>
              </p:nvPicPr>
              <p:blipFill>
                <a:blip r:embed="rId15"/>
                <a:stretch>
                  <a:fillRect/>
                </a:stretch>
              </p:blipFill>
              <p:spPr>
                <a:xfrm>
                  <a:off x="4800657" y="894136"/>
                  <a:ext cx="246240" cy="211680"/>
                </a:xfrm>
                <a:prstGeom prst="rect">
                  <a:avLst/>
                </a:prstGeom>
              </p:spPr>
            </p:pic>
          </mc:Fallback>
        </mc:AlternateContent>
      </p:grpSp>
      <p:grpSp>
        <p:nvGrpSpPr>
          <p:cNvPr id="32" name="Group 31">
            <a:extLst>
              <a:ext uri="{FF2B5EF4-FFF2-40B4-BE49-F238E27FC236}">
                <a16:creationId xmlns:a16="http://schemas.microsoft.com/office/drawing/2014/main" id="{313F9311-060F-4142-87F6-5776C88C38D5}"/>
              </a:ext>
            </a:extLst>
          </p:cNvPr>
          <p:cNvGrpSpPr/>
          <p:nvPr/>
        </p:nvGrpSpPr>
        <p:grpSpPr>
          <a:xfrm>
            <a:off x="2608257" y="2362936"/>
            <a:ext cx="1257120" cy="1574280"/>
            <a:chOff x="2608257" y="2362936"/>
            <a:chExt cx="1257120" cy="1574280"/>
          </a:xfrm>
        </p:grpSpPr>
        <mc:AlternateContent xmlns:mc="http://schemas.openxmlformats.org/markup-compatibility/2006" xmlns:p14="http://schemas.microsoft.com/office/powerpoint/2010/main">
          <mc:Choice Requires="p14">
            <p:contentPart p14:bwMode="auto" r:id="rId16">
              <p14:nvContentPartPr>
                <p14:cNvPr id="29" name="Ink 28">
                  <a:extLst>
                    <a:ext uri="{FF2B5EF4-FFF2-40B4-BE49-F238E27FC236}">
                      <a16:creationId xmlns:a16="http://schemas.microsoft.com/office/drawing/2014/main" id="{D3FD2A02-94E2-4FFF-9566-3B31D92A4721}"/>
                    </a:ext>
                  </a:extLst>
                </p14:cNvPr>
                <p14:cNvContentPartPr/>
                <p14:nvPr/>
              </p14:nvContentPartPr>
              <p14:xfrm>
                <a:off x="3471177" y="2362936"/>
                <a:ext cx="394200" cy="414720"/>
              </p14:xfrm>
            </p:contentPart>
          </mc:Choice>
          <mc:Fallback xmlns="">
            <p:pic>
              <p:nvPicPr>
                <p:cNvPr id="29" name="Ink 28">
                  <a:extLst>
                    <a:ext uri="{FF2B5EF4-FFF2-40B4-BE49-F238E27FC236}">
                      <a16:creationId xmlns:a16="http://schemas.microsoft.com/office/drawing/2014/main" id="{D3FD2A02-94E2-4FFF-9566-3B31D92A4721}"/>
                    </a:ext>
                  </a:extLst>
                </p:cNvPr>
                <p:cNvPicPr/>
                <p:nvPr/>
              </p:nvPicPr>
              <p:blipFill>
                <a:blip r:embed="rId17"/>
                <a:stretch>
                  <a:fillRect/>
                </a:stretch>
              </p:blipFill>
              <p:spPr>
                <a:xfrm>
                  <a:off x="3453537" y="2345296"/>
                  <a:ext cx="429840" cy="4503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0" name="Ink 29">
                  <a:extLst>
                    <a:ext uri="{FF2B5EF4-FFF2-40B4-BE49-F238E27FC236}">
                      <a16:creationId xmlns:a16="http://schemas.microsoft.com/office/drawing/2014/main" id="{D5F08E58-B9C4-47FA-87EC-44CF12156CBB}"/>
                    </a:ext>
                  </a:extLst>
                </p14:cNvPr>
                <p14:cNvContentPartPr/>
                <p14:nvPr/>
              </p14:nvContentPartPr>
              <p14:xfrm>
                <a:off x="2755137" y="2752816"/>
                <a:ext cx="789840" cy="1010520"/>
              </p14:xfrm>
            </p:contentPart>
          </mc:Choice>
          <mc:Fallback xmlns="">
            <p:pic>
              <p:nvPicPr>
                <p:cNvPr id="30" name="Ink 29">
                  <a:extLst>
                    <a:ext uri="{FF2B5EF4-FFF2-40B4-BE49-F238E27FC236}">
                      <a16:creationId xmlns:a16="http://schemas.microsoft.com/office/drawing/2014/main" id="{D5F08E58-B9C4-47FA-87EC-44CF12156CBB}"/>
                    </a:ext>
                  </a:extLst>
                </p:cNvPr>
                <p:cNvPicPr/>
                <p:nvPr/>
              </p:nvPicPr>
              <p:blipFill>
                <a:blip r:embed="rId19"/>
                <a:stretch>
                  <a:fillRect/>
                </a:stretch>
              </p:blipFill>
              <p:spPr>
                <a:xfrm>
                  <a:off x="2737497" y="2734816"/>
                  <a:ext cx="825480" cy="10461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1" name="Ink 30">
                  <a:extLst>
                    <a:ext uri="{FF2B5EF4-FFF2-40B4-BE49-F238E27FC236}">
                      <a16:creationId xmlns:a16="http://schemas.microsoft.com/office/drawing/2014/main" id="{6750562E-F8F5-4388-8B77-67A5B5A822F9}"/>
                    </a:ext>
                  </a:extLst>
                </p14:cNvPr>
                <p14:cNvContentPartPr/>
                <p14:nvPr/>
              </p14:nvContentPartPr>
              <p14:xfrm>
                <a:off x="2608257" y="3628696"/>
                <a:ext cx="307800" cy="308520"/>
              </p14:xfrm>
            </p:contentPart>
          </mc:Choice>
          <mc:Fallback xmlns="">
            <p:pic>
              <p:nvPicPr>
                <p:cNvPr id="31" name="Ink 30">
                  <a:extLst>
                    <a:ext uri="{FF2B5EF4-FFF2-40B4-BE49-F238E27FC236}">
                      <a16:creationId xmlns:a16="http://schemas.microsoft.com/office/drawing/2014/main" id="{6750562E-F8F5-4388-8B77-67A5B5A822F9}"/>
                    </a:ext>
                  </a:extLst>
                </p:cNvPr>
                <p:cNvPicPr/>
                <p:nvPr/>
              </p:nvPicPr>
              <p:blipFill>
                <a:blip r:embed="rId21"/>
                <a:stretch>
                  <a:fillRect/>
                </a:stretch>
              </p:blipFill>
              <p:spPr>
                <a:xfrm>
                  <a:off x="2590617" y="3610696"/>
                  <a:ext cx="343440" cy="344160"/>
                </a:xfrm>
                <a:prstGeom prst="rect">
                  <a:avLst/>
                </a:prstGeom>
              </p:spPr>
            </p:pic>
          </mc:Fallback>
        </mc:AlternateContent>
      </p:grpSp>
      <p:grpSp>
        <p:nvGrpSpPr>
          <p:cNvPr id="37" name="Group 36">
            <a:extLst>
              <a:ext uri="{FF2B5EF4-FFF2-40B4-BE49-F238E27FC236}">
                <a16:creationId xmlns:a16="http://schemas.microsoft.com/office/drawing/2014/main" id="{1D24011D-0807-4C61-A190-F13BDCCAB1E9}"/>
              </a:ext>
            </a:extLst>
          </p:cNvPr>
          <p:cNvGrpSpPr/>
          <p:nvPr/>
        </p:nvGrpSpPr>
        <p:grpSpPr>
          <a:xfrm>
            <a:off x="1985457" y="4130176"/>
            <a:ext cx="1157400" cy="390240"/>
            <a:chOff x="1985457" y="4130176"/>
            <a:chExt cx="1157400" cy="390240"/>
          </a:xfrm>
        </p:grpSpPr>
        <mc:AlternateContent xmlns:mc="http://schemas.openxmlformats.org/markup-compatibility/2006" xmlns:p14="http://schemas.microsoft.com/office/powerpoint/2010/main">
          <mc:Choice Requires="p14">
            <p:contentPart p14:bwMode="auto" r:id="rId22">
              <p14:nvContentPartPr>
                <p14:cNvPr id="33" name="Ink 32">
                  <a:extLst>
                    <a:ext uri="{FF2B5EF4-FFF2-40B4-BE49-F238E27FC236}">
                      <a16:creationId xmlns:a16="http://schemas.microsoft.com/office/drawing/2014/main" id="{BAF6FAF2-A618-4861-BE2C-761090C83226}"/>
                    </a:ext>
                  </a:extLst>
                </p14:cNvPr>
                <p14:cNvContentPartPr/>
                <p14:nvPr/>
              </p14:nvContentPartPr>
              <p14:xfrm>
                <a:off x="1985457" y="4130176"/>
                <a:ext cx="180000" cy="390240"/>
              </p14:xfrm>
            </p:contentPart>
          </mc:Choice>
          <mc:Fallback xmlns="">
            <p:pic>
              <p:nvPicPr>
                <p:cNvPr id="33" name="Ink 32">
                  <a:extLst>
                    <a:ext uri="{FF2B5EF4-FFF2-40B4-BE49-F238E27FC236}">
                      <a16:creationId xmlns:a16="http://schemas.microsoft.com/office/drawing/2014/main" id="{BAF6FAF2-A618-4861-BE2C-761090C83226}"/>
                    </a:ext>
                  </a:extLst>
                </p:cNvPr>
                <p:cNvPicPr/>
                <p:nvPr/>
              </p:nvPicPr>
              <p:blipFill>
                <a:blip r:embed="rId23"/>
                <a:stretch>
                  <a:fillRect/>
                </a:stretch>
              </p:blipFill>
              <p:spPr>
                <a:xfrm>
                  <a:off x="1967817" y="4112536"/>
                  <a:ext cx="215640" cy="42588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4" name="Ink 33">
                  <a:extLst>
                    <a:ext uri="{FF2B5EF4-FFF2-40B4-BE49-F238E27FC236}">
                      <a16:creationId xmlns:a16="http://schemas.microsoft.com/office/drawing/2014/main" id="{E4417CC6-128C-4E2D-B184-C21DA1ABB8FC}"/>
                    </a:ext>
                  </a:extLst>
                </p14:cNvPr>
                <p14:cNvContentPartPr/>
                <p14:nvPr/>
              </p14:nvContentPartPr>
              <p14:xfrm>
                <a:off x="2307297" y="4377856"/>
                <a:ext cx="11520" cy="9000"/>
              </p14:xfrm>
            </p:contentPart>
          </mc:Choice>
          <mc:Fallback xmlns="">
            <p:pic>
              <p:nvPicPr>
                <p:cNvPr id="34" name="Ink 33">
                  <a:extLst>
                    <a:ext uri="{FF2B5EF4-FFF2-40B4-BE49-F238E27FC236}">
                      <a16:creationId xmlns:a16="http://schemas.microsoft.com/office/drawing/2014/main" id="{E4417CC6-128C-4E2D-B184-C21DA1ABB8FC}"/>
                    </a:ext>
                  </a:extLst>
                </p:cNvPr>
                <p:cNvPicPr/>
                <p:nvPr/>
              </p:nvPicPr>
              <p:blipFill>
                <a:blip r:embed="rId25"/>
                <a:stretch>
                  <a:fillRect/>
                </a:stretch>
              </p:blipFill>
              <p:spPr>
                <a:xfrm>
                  <a:off x="2289657" y="4360216"/>
                  <a:ext cx="471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5" name="Ink 34">
                  <a:extLst>
                    <a:ext uri="{FF2B5EF4-FFF2-40B4-BE49-F238E27FC236}">
                      <a16:creationId xmlns:a16="http://schemas.microsoft.com/office/drawing/2014/main" id="{6C0BB535-35C7-402D-94C5-40BD3F053CD3}"/>
                    </a:ext>
                  </a:extLst>
                </p14:cNvPr>
                <p14:cNvContentPartPr/>
                <p14:nvPr/>
              </p14:nvContentPartPr>
              <p14:xfrm>
                <a:off x="2501697" y="4219816"/>
                <a:ext cx="294480" cy="219600"/>
              </p14:xfrm>
            </p:contentPart>
          </mc:Choice>
          <mc:Fallback xmlns="">
            <p:pic>
              <p:nvPicPr>
                <p:cNvPr id="35" name="Ink 34">
                  <a:extLst>
                    <a:ext uri="{FF2B5EF4-FFF2-40B4-BE49-F238E27FC236}">
                      <a16:creationId xmlns:a16="http://schemas.microsoft.com/office/drawing/2014/main" id="{6C0BB535-35C7-402D-94C5-40BD3F053CD3}"/>
                    </a:ext>
                  </a:extLst>
                </p:cNvPr>
                <p:cNvPicPr/>
                <p:nvPr/>
              </p:nvPicPr>
              <p:blipFill>
                <a:blip r:embed="rId27"/>
                <a:stretch>
                  <a:fillRect/>
                </a:stretch>
              </p:blipFill>
              <p:spPr>
                <a:xfrm>
                  <a:off x="2483697" y="4201816"/>
                  <a:ext cx="33012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6" name="Ink 35">
                  <a:extLst>
                    <a:ext uri="{FF2B5EF4-FFF2-40B4-BE49-F238E27FC236}">
                      <a16:creationId xmlns:a16="http://schemas.microsoft.com/office/drawing/2014/main" id="{D96016F8-4623-44DE-8B17-7FACDC3A5327}"/>
                    </a:ext>
                  </a:extLst>
                </p14:cNvPr>
                <p14:cNvContentPartPr/>
                <p14:nvPr/>
              </p14:nvContentPartPr>
              <p14:xfrm>
                <a:off x="2941617" y="4164016"/>
                <a:ext cx="201240" cy="315000"/>
              </p14:xfrm>
            </p:contentPart>
          </mc:Choice>
          <mc:Fallback xmlns="">
            <p:pic>
              <p:nvPicPr>
                <p:cNvPr id="36" name="Ink 35">
                  <a:extLst>
                    <a:ext uri="{FF2B5EF4-FFF2-40B4-BE49-F238E27FC236}">
                      <a16:creationId xmlns:a16="http://schemas.microsoft.com/office/drawing/2014/main" id="{D96016F8-4623-44DE-8B17-7FACDC3A5327}"/>
                    </a:ext>
                  </a:extLst>
                </p:cNvPr>
                <p:cNvPicPr/>
                <p:nvPr/>
              </p:nvPicPr>
              <p:blipFill>
                <a:blip r:embed="rId29"/>
                <a:stretch>
                  <a:fillRect/>
                </a:stretch>
              </p:blipFill>
              <p:spPr>
                <a:xfrm>
                  <a:off x="2923977" y="4146376"/>
                  <a:ext cx="236880" cy="350640"/>
                </a:xfrm>
                <a:prstGeom prst="rect">
                  <a:avLst/>
                </a:prstGeom>
              </p:spPr>
            </p:pic>
          </mc:Fallback>
        </mc:AlternateContent>
      </p:grpSp>
      <p:grpSp>
        <p:nvGrpSpPr>
          <p:cNvPr id="49" name="Group 48">
            <a:extLst>
              <a:ext uri="{FF2B5EF4-FFF2-40B4-BE49-F238E27FC236}">
                <a16:creationId xmlns:a16="http://schemas.microsoft.com/office/drawing/2014/main" id="{C9CCDB95-A585-48B8-8084-4F67840145EA}"/>
              </a:ext>
            </a:extLst>
          </p:cNvPr>
          <p:cNvGrpSpPr/>
          <p:nvPr/>
        </p:nvGrpSpPr>
        <p:grpSpPr>
          <a:xfrm>
            <a:off x="4608057" y="3421336"/>
            <a:ext cx="2775600" cy="980280"/>
            <a:chOff x="4608057" y="3421336"/>
            <a:chExt cx="2775600" cy="980280"/>
          </a:xfrm>
        </p:grpSpPr>
        <mc:AlternateContent xmlns:mc="http://schemas.openxmlformats.org/markup-compatibility/2006" xmlns:p14="http://schemas.microsoft.com/office/powerpoint/2010/main">
          <mc:Choice Requires="p14">
            <p:contentPart p14:bwMode="auto" r:id="rId30">
              <p14:nvContentPartPr>
                <p14:cNvPr id="38" name="Ink 37">
                  <a:extLst>
                    <a:ext uri="{FF2B5EF4-FFF2-40B4-BE49-F238E27FC236}">
                      <a16:creationId xmlns:a16="http://schemas.microsoft.com/office/drawing/2014/main" id="{96A033EE-2A32-4702-8B46-9147C05FBA33}"/>
                    </a:ext>
                  </a:extLst>
                </p14:cNvPr>
                <p14:cNvContentPartPr/>
                <p14:nvPr/>
              </p14:nvContentPartPr>
              <p14:xfrm>
                <a:off x="5316897" y="3898336"/>
                <a:ext cx="235080" cy="439560"/>
              </p14:xfrm>
            </p:contentPart>
          </mc:Choice>
          <mc:Fallback xmlns="">
            <p:pic>
              <p:nvPicPr>
                <p:cNvPr id="38" name="Ink 37">
                  <a:extLst>
                    <a:ext uri="{FF2B5EF4-FFF2-40B4-BE49-F238E27FC236}">
                      <a16:creationId xmlns:a16="http://schemas.microsoft.com/office/drawing/2014/main" id="{96A033EE-2A32-4702-8B46-9147C05FBA33}"/>
                    </a:ext>
                  </a:extLst>
                </p:cNvPr>
                <p:cNvPicPr/>
                <p:nvPr/>
              </p:nvPicPr>
              <p:blipFill>
                <a:blip r:embed="rId31"/>
                <a:stretch>
                  <a:fillRect/>
                </a:stretch>
              </p:blipFill>
              <p:spPr>
                <a:xfrm>
                  <a:off x="5298897" y="3880696"/>
                  <a:ext cx="270720" cy="4752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9" name="Ink 38">
                  <a:extLst>
                    <a:ext uri="{FF2B5EF4-FFF2-40B4-BE49-F238E27FC236}">
                      <a16:creationId xmlns:a16="http://schemas.microsoft.com/office/drawing/2014/main" id="{717271C1-453D-401C-B153-956DF15A7835}"/>
                    </a:ext>
                  </a:extLst>
                </p14:cNvPr>
                <p14:cNvContentPartPr/>
                <p14:nvPr/>
              </p14:nvContentPartPr>
              <p14:xfrm>
                <a:off x="5316177" y="4164376"/>
                <a:ext cx="241200" cy="56160"/>
              </p14:xfrm>
            </p:contentPart>
          </mc:Choice>
          <mc:Fallback xmlns="">
            <p:pic>
              <p:nvPicPr>
                <p:cNvPr id="39" name="Ink 38">
                  <a:extLst>
                    <a:ext uri="{FF2B5EF4-FFF2-40B4-BE49-F238E27FC236}">
                      <a16:creationId xmlns:a16="http://schemas.microsoft.com/office/drawing/2014/main" id="{717271C1-453D-401C-B153-956DF15A7835}"/>
                    </a:ext>
                  </a:extLst>
                </p:cNvPr>
                <p:cNvPicPr/>
                <p:nvPr/>
              </p:nvPicPr>
              <p:blipFill>
                <a:blip r:embed="rId33"/>
                <a:stretch>
                  <a:fillRect/>
                </a:stretch>
              </p:blipFill>
              <p:spPr>
                <a:xfrm>
                  <a:off x="5298177" y="4146376"/>
                  <a:ext cx="27684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40" name="Ink 39">
                  <a:extLst>
                    <a:ext uri="{FF2B5EF4-FFF2-40B4-BE49-F238E27FC236}">
                      <a16:creationId xmlns:a16="http://schemas.microsoft.com/office/drawing/2014/main" id="{91D73345-7EBC-48A7-9C5E-5353CAD27385}"/>
                    </a:ext>
                  </a:extLst>
                </p14:cNvPr>
                <p14:cNvContentPartPr/>
                <p14:nvPr/>
              </p14:nvContentPartPr>
              <p14:xfrm>
                <a:off x="5762577" y="4125496"/>
                <a:ext cx="7560" cy="13320"/>
              </p14:xfrm>
            </p:contentPart>
          </mc:Choice>
          <mc:Fallback xmlns="">
            <p:pic>
              <p:nvPicPr>
                <p:cNvPr id="40" name="Ink 39">
                  <a:extLst>
                    <a:ext uri="{FF2B5EF4-FFF2-40B4-BE49-F238E27FC236}">
                      <a16:creationId xmlns:a16="http://schemas.microsoft.com/office/drawing/2014/main" id="{91D73345-7EBC-48A7-9C5E-5353CAD27385}"/>
                    </a:ext>
                  </a:extLst>
                </p:cNvPr>
                <p:cNvPicPr/>
                <p:nvPr/>
              </p:nvPicPr>
              <p:blipFill>
                <a:blip r:embed="rId35"/>
                <a:stretch>
                  <a:fillRect/>
                </a:stretch>
              </p:blipFill>
              <p:spPr>
                <a:xfrm>
                  <a:off x="5744577" y="4107856"/>
                  <a:ext cx="432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41" name="Ink 40">
                  <a:extLst>
                    <a:ext uri="{FF2B5EF4-FFF2-40B4-BE49-F238E27FC236}">
                      <a16:creationId xmlns:a16="http://schemas.microsoft.com/office/drawing/2014/main" id="{06C10793-7342-4ABE-9553-6991A3E00B90}"/>
                    </a:ext>
                  </a:extLst>
                </p14:cNvPr>
                <p14:cNvContentPartPr/>
                <p14:nvPr/>
              </p14:nvContentPartPr>
              <p14:xfrm>
                <a:off x="5991537" y="3953056"/>
                <a:ext cx="187560" cy="381600"/>
              </p14:xfrm>
            </p:contentPart>
          </mc:Choice>
          <mc:Fallback xmlns="">
            <p:pic>
              <p:nvPicPr>
                <p:cNvPr id="41" name="Ink 40">
                  <a:extLst>
                    <a:ext uri="{FF2B5EF4-FFF2-40B4-BE49-F238E27FC236}">
                      <a16:creationId xmlns:a16="http://schemas.microsoft.com/office/drawing/2014/main" id="{06C10793-7342-4ABE-9553-6991A3E00B90}"/>
                    </a:ext>
                  </a:extLst>
                </p:cNvPr>
                <p:cNvPicPr/>
                <p:nvPr/>
              </p:nvPicPr>
              <p:blipFill>
                <a:blip r:embed="rId37"/>
                <a:stretch>
                  <a:fillRect/>
                </a:stretch>
              </p:blipFill>
              <p:spPr>
                <a:xfrm>
                  <a:off x="5973537" y="3935056"/>
                  <a:ext cx="223200" cy="4172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2" name="Ink 41">
                  <a:extLst>
                    <a:ext uri="{FF2B5EF4-FFF2-40B4-BE49-F238E27FC236}">
                      <a16:creationId xmlns:a16="http://schemas.microsoft.com/office/drawing/2014/main" id="{97626361-877A-4CC2-B02F-EF1C792E7B94}"/>
                    </a:ext>
                  </a:extLst>
                </p14:cNvPr>
                <p14:cNvContentPartPr/>
                <p14:nvPr/>
              </p14:nvContentPartPr>
              <p14:xfrm>
                <a:off x="6301857" y="3994096"/>
                <a:ext cx="221040" cy="230760"/>
              </p14:xfrm>
            </p:contentPart>
          </mc:Choice>
          <mc:Fallback xmlns="">
            <p:pic>
              <p:nvPicPr>
                <p:cNvPr id="42" name="Ink 41">
                  <a:extLst>
                    <a:ext uri="{FF2B5EF4-FFF2-40B4-BE49-F238E27FC236}">
                      <a16:creationId xmlns:a16="http://schemas.microsoft.com/office/drawing/2014/main" id="{97626361-877A-4CC2-B02F-EF1C792E7B94}"/>
                    </a:ext>
                  </a:extLst>
                </p:cNvPr>
                <p:cNvPicPr/>
                <p:nvPr/>
              </p:nvPicPr>
              <p:blipFill>
                <a:blip r:embed="rId39"/>
                <a:stretch>
                  <a:fillRect/>
                </a:stretch>
              </p:blipFill>
              <p:spPr>
                <a:xfrm>
                  <a:off x="6283857" y="3976096"/>
                  <a:ext cx="256680" cy="266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3" name="Ink 42">
                  <a:extLst>
                    <a:ext uri="{FF2B5EF4-FFF2-40B4-BE49-F238E27FC236}">
                      <a16:creationId xmlns:a16="http://schemas.microsoft.com/office/drawing/2014/main" id="{DD5A8C4E-CEC9-4696-9D42-68269CACCB36}"/>
                    </a:ext>
                  </a:extLst>
                </p14:cNvPr>
                <p14:cNvContentPartPr/>
                <p14:nvPr/>
              </p14:nvContentPartPr>
              <p14:xfrm>
                <a:off x="6409497" y="4155376"/>
                <a:ext cx="75960" cy="245160"/>
              </p14:xfrm>
            </p:contentPart>
          </mc:Choice>
          <mc:Fallback xmlns="">
            <p:pic>
              <p:nvPicPr>
                <p:cNvPr id="43" name="Ink 42">
                  <a:extLst>
                    <a:ext uri="{FF2B5EF4-FFF2-40B4-BE49-F238E27FC236}">
                      <a16:creationId xmlns:a16="http://schemas.microsoft.com/office/drawing/2014/main" id="{DD5A8C4E-CEC9-4696-9D42-68269CACCB36}"/>
                    </a:ext>
                  </a:extLst>
                </p:cNvPr>
                <p:cNvPicPr/>
                <p:nvPr/>
              </p:nvPicPr>
              <p:blipFill>
                <a:blip r:embed="rId41"/>
                <a:stretch>
                  <a:fillRect/>
                </a:stretch>
              </p:blipFill>
              <p:spPr>
                <a:xfrm>
                  <a:off x="6391497" y="4137376"/>
                  <a:ext cx="11160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4" name="Ink 43">
                  <a:extLst>
                    <a:ext uri="{FF2B5EF4-FFF2-40B4-BE49-F238E27FC236}">
                      <a16:creationId xmlns:a16="http://schemas.microsoft.com/office/drawing/2014/main" id="{8C10F861-52D2-47F5-9089-70113CEC4D4E}"/>
                    </a:ext>
                  </a:extLst>
                </p14:cNvPr>
                <p14:cNvContentPartPr/>
                <p14:nvPr/>
              </p14:nvContentPartPr>
              <p14:xfrm>
                <a:off x="4608057" y="3421336"/>
                <a:ext cx="305280" cy="690840"/>
              </p14:xfrm>
            </p:contentPart>
          </mc:Choice>
          <mc:Fallback xmlns="">
            <p:pic>
              <p:nvPicPr>
                <p:cNvPr id="44" name="Ink 43">
                  <a:extLst>
                    <a:ext uri="{FF2B5EF4-FFF2-40B4-BE49-F238E27FC236}">
                      <a16:creationId xmlns:a16="http://schemas.microsoft.com/office/drawing/2014/main" id="{8C10F861-52D2-47F5-9089-70113CEC4D4E}"/>
                    </a:ext>
                  </a:extLst>
                </p:cNvPr>
                <p:cNvPicPr/>
                <p:nvPr/>
              </p:nvPicPr>
              <p:blipFill>
                <a:blip r:embed="rId43"/>
                <a:stretch>
                  <a:fillRect/>
                </a:stretch>
              </p:blipFill>
              <p:spPr>
                <a:xfrm>
                  <a:off x="4590417" y="3403336"/>
                  <a:ext cx="340920" cy="726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5" name="Ink 44">
                  <a:extLst>
                    <a:ext uri="{FF2B5EF4-FFF2-40B4-BE49-F238E27FC236}">
                      <a16:creationId xmlns:a16="http://schemas.microsoft.com/office/drawing/2014/main" id="{045D5758-B85D-456E-B367-C1AFA0AF4350}"/>
                    </a:ext>
                  </a:extLst>
                </p14:cNvPr>
                <p14:cNvContentPartPr/>
                <p14:nvPr/>
              </p14:nvContentPartPr>
              <p14:xfrm>
                <a:off x="4839537" y="4006336"/>
                <a:ext cx="209880" cy="194040"/>
              </p14:xfrm>
            </p:contentPart>
          </mc:Choice>
          <mc:Fallback xmlns="">
            <p:pic>
              <p:nvPicPr>
                <p:cNvPr id="45" name="Ink 44">
                  <a:extLst>
                    <a:ext uri="{FF2B5EF4-FFF2-40B4-BE49-F238E27FC236}">
                      <a16:creationId xmlns:a16="http://schemas.microsoft.com/office/drawing/2014/main" id="{045D5758-B85D-456E-B367-C1AFA0AF4350}"/>
                    </a:ext>
                  </a:extLst>
                </p:cNvPr>
                <p:cNvPicPr/>
                <p:nvPr/>
              </p:nvPicPr>
              <p:blipFill>
                <a:blip r:embed="rId45"/>
                <a:stretch>
                  <a:fillRect/>
                </a:stretch>
              </p:blipFill>
              <p:spPr>
                <a:xfrm>
                  <a:off x="4821897" y="3988336"/>
                  <a:ext cx="245520" cy="2296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7" name="Ink 46">
                  <a:extLst>
                    <a:ext uri="{FF2B5EF4-FFF2-40B4-BE49-F238E27FC236}">
                      <a16:creationId xmlns:a16="http://schemas.microsoft.com/office/drawing/2014/main" id="{CB5E17C1-6D0B-41E2-ADED-FCEF815655CC}"/>
                    </a:ext>
                  </a:extLst>
                </p14:cNvPr>
                <p14:cNvContentPartPr/>
                <p14:nvPr/>
              </p14:nvContentPartPr>
              <p14:xfrm>
                <a:off x="6700017" y="4203976"/>
                <a:ext cx="169200" cy="197640"/>
              </p14:xfrm>
            </p:contentPart>
          </mc:Choice>
          <mc:Fallback xmlns="">
            <p:pic>
              <p:nvPicPr>
                <p:cNvPr id="47" name="Ink 46">
                  <a:extLst>
                    <a:ext uri="{FF2B5EF4-FFF2-40B4-BE49-F238E27FC236}">
                      <a16:creationId xmlns:a16="http://schemas.microsoft.com/office/drawing/2014/main" id="{CB5E17C1-6D0B-41E2-ADED-FCEF815655CC}"/>
                    </a:ext>
                  </a:extLst>
                </p:cNvPr>
                <p:cNvPicPr/>
                <p:nvPr/>
              </p:nvPicPr>
              <p:blipFill>
                <a:blip r:embed="rId47"/>
                <a:stretch>
                  <a:fillRect/>
                </a:stretch>
              </p:blipFill>
              <p:spPr>
                <a:xfrm>
                  <a:off x="6682377" y="4186336"/>
                  <a:ext cx="204840" cy="2332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8" name="Ink 47">
                  <a:extLst>
                    <a:ext uri="{FF2B5EF4-FFF2-40B4-BE49-F238E27FC236}">
                      <a16:creationId xmlns:a16="http://schemas.microsoft.com/office/drawing/2014/main" id="{AC8975F5-3DD2-41D5-8686-8263BCB8394E}"/>
                    </a:ext>
                  </a:extLst>
                </p14:cNvPr>
                <p14:cNvContentPartPr/>
                <p14:nvPr/>
              </p14:nvContentPartPr>
              <p14:xfrm>
                <a:off x="6998457" y="4219096"/>
                <a:ext cx="385200" cy="164160"/>
              </p14:xfrm>
            </p:contentPart>
          </mc:Choice>
          <mc:Fallback xmlns="">
            <p:pic>
              <p:nvPicPr>
                <p:cNvPr id="48" name="Ink 47">
                  <a:extLst>
                    <a:ext uri="{FF2B5EF4-FFF2-40B4-BE49-F238E27FC236}">
                      <a16:creationId xmlns:a16="http://schemas.microsoft.com/office/drawing/2014/main" id="{AC8975F5-3DD2-41D5-8686-8263BCB8394E}"/>
                    </a:ext>
                  </a:extLst>
                </p:cNvPr>
                <p:cNvPicPr/>
                <p:nvPr/>
              </p:nvPicPr>
              <p:blipFill>
                <a:blip r:embed="rId49"/>
                <a:stretch>
                  <a:fillRect/>
                </a:stretch>
              </p:blipFill>
              <p:spPr>
                <a:xfrm>
                  <a:off x="6980457" y="4201096"/>
                  <a:ext cx="420840" cy="199800"/>
                </a:xfrm>
                <a:prstGeom prst="rect">
                  <a:avLst/>
                </a:prstGeom>
              </p:spPr>
            </p:pic>
          </mc:Fallback>
        </mc:AlternateContent>
      </p:grpSp>
    </p:spTree>
    <p:extLst>
      <p:ext uri="{BB962C8B-B14F-4D97-AF65-F5344CB8AC3E}">
        <p14:creationId xmlns:p14="http://schemas.microsoft.com/office/powerpoint/2010/main" val="3885677323"/>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578872598"/>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56253942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75" name="TextBox 74">
            <a:extLst>
              <a:ext uri="{FF2B5EF4-FFF2-40B4-BE49-F238E27FC236}">
                <a16:creationId xmlns:a16="http://schemas.microsoft.com/office/drawing/2014/main" id="{0CFD7368-482C-4C9D-574C-271638812EC7}"/>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90" name="Group 89">
            <a:extLst>
              <a:ext uri="{FF2B5EF4-FFF2-40B4-BE49-F238E27FC236}">
                <a16:creationId xmlns:a16="http://schemas.microsoft.com/office/drawing/2014/main" id="{FBDFD699-FA1C-E759-FEB7-A22776E6C442}"/>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91" name="Ink 90">
                  <a:extLst>
                    <a:ext uri="{FF2B5EF4-FFF2-40B4-BE49-F238E27FC236}">
                      <a16:creationId xmlns:a16="http://schemas.microsoft.com/office/drawing/2014/main" id="{F0681E04-3F52-B4DB-624F-66B7669230FB}"/>
                    </a:ext>
                  </a:extLst>
                </p14:cNvPr>
                <p14:cNvContentPartPr/>
                <p14:nvPr/>
              </p14:nvContentPartPr>
              <p14:xfrm>
                <a:off x="510083" y="1651936"/>
                <a:ext cx="23400" cy="245880"/>
              </p14:xfrm>
            </p:contentPart>
          </mc:Choice>
          <mc:Fallback xmlns="">
            <p:pic>
              <p:nvPicPr>
                <p:cNvPr id="91" name="Ink 90">
                  <a:extLst>
                    <a:ext uri="{FF2B5EF4-FFF2-40B4-BE49-F238E27FC236}">
                      <a16:creationId xmlns:a16="http://schemas.microsoft.com/office/drawing/2014/main" id="{F0681E04-3F52-B4DB-624F-66B7669230FB}"/>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92" name="Ink 91">
                  <a:extLst>
                    <a:ext uri="{FF2B5EF4-FFF2-40B4-BE49-F238E27FC236}">
                      <a16:creationId xmlns:a16="http://schemas.microsoft.com/office/drawing/2014/main" id="{2EDBDA55-1125-D27D-CAD1-48494E0D8798}"/>
                    </a:ext>
                  </a:extLst>
                </p14:cNvPr>
                <p14:cNvContentPartPr/>
                <p14:nvPr/>
              </p14:nvContentPartPr>
              <p14:xfrm>
                <a:off x="506483" y="1601896"/>
                <a:ext cx="202680" cy="284400"/>
              </p14:xfrm>
            </p:contentPart>
          </mc:Choice>
          <mc:Fallback xmlns="">
            <p:pic>
              <p:nvPicPr>
                <p:cNvPr id="92" name="Ink 91">
                  <a:extLst>
                    <a:ext uri="{FF2B5EF4-FFF2-40B4-BE49-F238E27FC236}">
                      <a16:creationId xmlns:a16="http://schemas.microsoft.com/office/drawing/2014/main" id="{2EDBDA55-1125-D27D-CAD1-48494E0D8798}"/>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100" name="Group 99">
            <a:extLst>
              <a:ext uri="{FF2B5EF4-FFF2-40B4-BE49-F238E27FC236}">
                <a16:creationId xmlns:a16="http://schemas.microsoft.com/office/drawing/2014/main" id="{255F5889-2AB8-2124-E4FC-90B5CC346EED}"/>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102" name="Ink 101">
                  <a:extLst>
                    <a:ext uri="{FF2B5EF4-FFF2-40B4-BE49-F238E27FC236}">
                      <a16:creationId xmlns:a16="http://schemas.microsoft.com/office/drawing/2014/main" id="{E68E0B89-85B4-CCDB-FE49-A36FCA8EAD7E}"/>
                    </a:ext>
                  </a:extLst>
                </p14:cNvPr>
                <p14:cNvContentPartPr/>
                <p14:nvPr/>
              </p14:nvContentPartPr>
              <p14:xfrm>
                <a:off x="528803" y="2367616"/>
                <a:ext cx="222120" cy="72720"/>
              </p14:xfrm>
            </p:contentPart>
          </mc:Choice>
          <mc:Fallback xmlns="">
            <p:pic>
              <p:nvPicPr>
                <p:cNvPr id="102" name="Ink 101">
                  <a:extLst>
                    <a:ext uri="{FF2B5EF4-FFF2-40B4-BE49-F238E27FC236}">
                      <a16:creationId xmlns:a16="http://schemas.microsoft.com/office/drawing/2014/main" id="{E68E0B89-85B4-CCDB-FE49-A36FCA8EAD7E}"/>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06" name="Ink 105">
                  <a:extLst>
                    <a:ext uri="{FF2B5EF4-FFF2-40B4-BE49-F238E27FC236}">
                      <a16:creationId xmlns:a16="http://schemas.microsoft.com/office/drawing/2014/main" id="{9E0AA9F7-E701-7E9B-09D8-2749F1E3E7EA}"/>
                    </a:ext>
                  </a:extLst>
                </p14:cNvPr>
                <p14:cNvContentPartPr/>
                <p14:nvPr/>
              </p14:nvContentPartPr>
              <p14:xfrm>
                <a:off x="568763" y="2432056"/>
                <a:ext cx="136080" cy="266400"/>
              </p14:xfrm>
            </p:contentPart>
          </mc:Choice>
          <mc:Fallback xmlns="">
            <p:pic>
              <p:nvPicPr>
                <p:cNvPr id="106" name="Ink 105">
                  <a:extLst>
                    <a:ext uri="{FF2B5EF4-FFF2-40B4-BE49-F238E27FC236}">
                      <a16:creationId xmlns:a16="http://schemas.microsoft.com/office/drawing/2014/main" id="{9E0AA9F7-E701-7E9B-09D8-2749F1E3E7EA}"/>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107" name="Group 106">
            <a:extLst>
              <a:ext uri="{FF2B5EF4-FFF2-40B4-BE49-F238E27FC236}">
                <a16:creationId xmlns:a16="http://schemas.microsoft.com/office/drawing/2014/main" id="{36F90696-FDDC-B766-68B5-2C43F8201972}"/>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108" name="Ink 107">
                  <a:extLst>
                    <a:ext uri="{FF2B5EF4-FFF2-40B4-BE49-F238E27FC236}">
                      <a16:creationId xmlns:a16="http://schemas.microsoft.com/office/drawing/2014/main" id="{79EDFE95-E896-1AAB-B716-C52B9807B68A}"/>
                    </a:ext>
                  </a:extLst>
                </p14:cNvPr>
                <p14:cNvContentPartPr/>
                <p14:nvPr/>
              </p14:nvContentPartPr>
              <p14:xfrm>
                <a:off x="546443" y="3207856"/>
                <a:ext cx="29160" cy="199800"/>
              </p14:xfrm>
            </p:contentPart>
          </mc:Choice>
          <mc:Fallback xmlns="">
            <p:pic>
              <p:nvPicPr>
                <p:cNvPr id="108" name="Ink 107">
                  <a:extLst>
                    <a:ext uri="{FF2B5EF4-FFF2-40B4-BE49-F238E27FC236}">
                      <a16:creationId xmlns:a16="http://schemas.microsoft.com/office/drawing/2014/main" id="{79EDFE95-E896-1AAB-B716-C52B9807B68A}"/>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9" name="Ink 108">
                  <a:extLst>
                    <a:ext uri="{FF2B5EF4-FFF2-40B4-BE49-F238E27FC236}">
                      <a16:creationId xmlns:a16="http://schemas.microsoft.com/office/drawing/2014/main" id="{F86BCB64-541A-06BD-87A9-310F8BA87EF2}"/>
                    </a:ext>
                  </a:extLst>
                </p14:cNvPr>
                <p14:cNvContentPartPr/>
                <p14:nvPr/>
              </p14:nvContentPartPr>
              <p14:xfrm>
                <a:off x="541403" y="3182296"/>
                <a:ext cx="256320" cy="239040"/>
              </p14:xfrm>
            </p:contentPart>
          </mc:Choice>
          <mc:Fallback xmlns="">
            <p:pic>
              <p:nvPicPr>
                <p:cNvPr id="109" name="Ink 108">
                  <a:extLst>
                    <a:ext uri="{FF2B5EF4-FFF2-40B4-BE49-F238E27FC236}">
                      <a16:creationId xmlns:a16="http://schemas.microsoft.com/office/drawing/2014/main" id="{F86BCB64-541A-06BD-87A9-310F8BA87EF2}"/>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110" name="Group 109">
            <a:extLst>
              <a:ext uri="{FF2B5EF4-FFF2-40B4-BE49-F238E27FC236}">
                <a16:creationId xmlns:a16="http://schemas.microsoft.com/office/drawing/2014/main" id="{92D7E930-7104-47CE-D138-92CBA0E74409}"/>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111" name="Ink 110">
                  <a:extLst>
                    <a:ext uri="{FF2B5EF4-FFF2-40B4-BE49-F238E27FC236}">
                      <a16:creationId xmlns:a16="http://schemas.microsoft.com/office/drawing/2014/main" id="{96E482F6-D636-8853-D226-A4E4F3ED7E78}"/>
                    </a:ext>
                  </a:extLst>
                </p14:cNvPr>
                <p14:cNvContentPartPr/>
                <p14:nvPr/>
              </p14:nvContentPartPr>
              <p14:xfrm>
                <a:off x="1288763" y="1600456"/>
                <a:ext cx="453240" cy="321480"/>
              </p14:xfrm>
            </p:contentPart>
          </mc:Choice>
          <mc:Fallback xmlns="">
            <p:pic>
              <p:nvPicPr>
                <p:cNvPr id="111" name="Ink 110">
                  <a:extLst>
                    <a:ext uri="{FF2B5EF4-FFF2-40B4-BE49-F238E27FC236}">
                      <a16:creationId xmlns:a16="http://schemas.microsoft.com/office/drawing/2014/main" id="{96E482F6-D636-8853-D226-A4E4F3ED7E78}"/>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2" name="Ink 111">
                  <a:extLst>
                    <a:ext uri="{FF2B5EF4-FFF2-40B4-BE49-F238E27FC236}">
                      <a16:creationId xmlns:a16="http://schemas.microsoft.com/office/drawing/2014/main" id="{2B9CD50D-3FEF-B5C8-4939-CF9EF3FE5508}"/>
                    </a:ext>
                  </a:extLst>
                </p14:cNvPr>
                <p14:cNvContentPartPr/>
                <p14:nvPr/>
              </p14:nvContentPartPr>
              <p14:xfrm>
                <a:off x="1363643" y="1582456"/>
                <a:ext cx="360720" cy="339120"/>
              </p14:xfrm>
            </p:contentPart>
          </mc:Choice>
          <mc:Fallback xmlns="">
            <p:pic>
              <p:nvPicPr>
                <p:cNvPr id="112" name="Ink 111">
                  <a:extLst>
                    <a:ext uri="{FF2B5EF4-FFF2-40B4-BE49-F238E27FC236}">
                      <a16:creationId xmlns:a16="http://schemas.microsoft.com/office/drawing/2014/main" id="{2B9CD50D-3FEF-B5C8-4939-CF9EF3FE5508}"/>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13" name="Ink 112">
                  <a:extLst>
                    <a:ext uri="{FF2B5EF4-FFF2-40B4-BE49-F238E27FC236}">
                      <a16:creationId xmlns:a16="http://schemas.microsoft.com/office/drawing/2014/main" id="{D972639D-4D9B-7BCA-B297-2F1C7546787E}"/>
                    </a:ext>
                  </a:extLst>
                </p14:cNvPr>
                <p14:cNvContentPartPr/>
                <p14:nvPr/>
              </p14:nvContentPartPr>
              <p14:xfrm>
                <a:off x="1750283" y="1581376"/>
                <a:ext cx="415800" cy="44280"/>
              </p14:xfrm>
            </p:contentPart>
          </mc:Choice>
          <mc:Fallback xmlns="">
            <p:pic>
              <p:nvPicPr>
                <p:cNvPr id="113" name="Ink 112">
                  <a:extLst>
                    <a:ext uri="{FF2B5EF4-FFF2-40B4-BE49-F238E27FC236}">
                      <a16:creationId xmlns:a16="http://schemas.microsoft.com/office/drawing/2014/main" id="{D972639D-4D9B-7BCA-B297-2F1C7546787E}"/>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14" name="Ink 113">
                  <a:extLst>
                    <a:ext uri="{FF2B5EF4-FFF2-40B4-BE49-F238E27FC236}">
                      <a16:creationId xmlns:a16="http://schemas.microsoft.com/office/drawing/2014/main" id="{2073A4CA-FACD-5FAA-375D-6EE037E785A3}"/>
                    </a:ext>
                  </a:extLst>
                </p14:cNvPr>
                <p14:cNvContentPartPr/>
                <p14:nvPr/>
              </p14:nvContentPartPr>
              <p14:xfrm>
                <a:off x="1728323" y="1906456"/>
                <a:ext cx="437760" cy="37440"/>
              </p14:xfrm>
            </p:contentPart>
          </mc:Choice>
          <mc:Fallback xmlns="">
            <p:pic>
              <p:nvPicPr>
                <p:cNvPr id="114" name="Ink 113">
                  <a:extLst>
                    <a:ext uri="{FF2B5EF4-FFF2-40B4-BE49-F238E27FC236}">
                      <a16:creationId xmlns:a16="http://schemas.microsoft.com/office/drawing/2014/main" id="{2073A4CA-FACD-5FAA-375D-6EE037E785A3}"/>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15" name="Ink 114">
                  <a:extLst>
                    <a:ext uri="{FF2B5EF4-FFF2-40B4-BE49-F238E27FC236}">
                      <a16:creationId xmlns:a16="http://schemas.microsoft.com/office/drawing/2014/main" id="{DBF37A84-EF8F-BDD6-FB22-AB77DF294263}"/>
                    </a:ext>
                  </a:extLst>
                </p14:cNvPr>
                <p14:cNvContentPartPr/>
                <p14:nvPr/>
              </p14:nvContentPartPr>
              <p14:xfrm>
                <a:off x="2170043" y="1606576"/>
                <a:ext cx="39240" cy="311760"/>
              </p14:xfrm>
            </p:contentPart>
          </mc:Choice>
          <mc:Fallback xmlns="">
            <p:pic>
              <p:nvPicPr>
                <p:cNvPr id="115" name="Ink 114">
                  <a:extLst>
                    <a:ext uri="{FF2B5EF4-FFF2-40B4-BE49-F238E27FC236}">
                      <a16:creationId xmlns:a16="http://schemas.microsoft.com/office/drawing/2014/main" id="{DBF37A84-EF8F-BDD6-FB22-AB77DF294263}"/>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116" name="Group 115">
            <a:extLst>
              <a:ext uri="{FF2B5EF4-FFF2-40B4-BE49-F238E27FC236}">
                <a16:creationId xmlns:a16="http://schemas.microsoft.com/office/drawing/2014/main" id="{A409A87A-BDF8-7F62-A3B4-50D79D055619}"/>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117" name="Ink 116">
                  <a:extLst>
                    <a:ext uri="{FF2B5EF4-FFF2-40B4-BE49-F238E27FC236}">
                      <a16:creationId xmlns:a16="http://schemas.microsoft.com/office/drawing/2014/main" id="{5BD616EA-5E85-F633-8D71-069608429933}"/>
                    </a:ext>
                  </a:extLst>
                </p14:cNvPr>
                <p14:cNvContentPartPr/>
                <p14:nvPr/>
              </p14:nvContentPartPr>
              <p14:xfrm>
                <a:off x="1281563" y="2373376"/>
                <a:ext cx="353160" cy="332280"/>
              </p14:xfrm>
            </p:contentPart>
          </mc:Choice>
          <mc:Fallback xmlns="">
            <p:pic>
              <p:nvPicPr>
                <p:cNvPr id="117" name="Ink 116">
                  <a:extLst>
                    <a:ext uri="{FF2B5EF4-FFF2-40B4-BE49-F238E27FC236}">
                      <a16:creationId xmlns:a16="http://schemas.microsoft.com/office/drawing/2014/main" id="{5BD616EA-5E85-F633-8D71-069608429933}"/>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18" name="Ink 117">
                  <a:extLst>
                    <a:ext uri="{FF2B5EF4-FFF2-40B4-BE49-F238E27FC236}">
                      <a16:creationId xmlns:a16="http://schemas.microsoft.com/office/drawing/2014/main" id="{5942E385-467B-7377-D145-6056220A44BF}"/>
                    </a:ext>
                  </a:extLst>
                </p14:cNvPr>
                <p14:cNvContentPartPr/>
                <p14:nvPr/>
              </p14:nvContentPartPr>
              <p14:xfrm>
                <a:off x="1640123" y="2347816"/>
                <a:ext cx="46080" cy="376560"/>
              </p14:xfrm>
            </p:contentPart>
          </mc:Choice>
          <mc:Fallback xmlns="">
            <p:pic>
              <p:nvPicPr>
                <p:cNvPr id="118" name="Ink 117">
                  <a:extLst>
                    <a:ext uri="{FF2B5EF4-FFF2-40B4-BE49-F238E27FC236}">
                      <a16:creationId xmlns:a16="http://schemas.microsoft.com/office/drawing/2014/main" id="{5942E385-467B-7377-D145-6056220A44BF}"/>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19" name="Ink 118">
                  <a:extLst>
                    <a:ext uri="{FF2B5EF4-FFF2-40B4-BE49-F238E27FC236}">
                      <a16:creationId xmlns:a16="http://schemas.microsoft.com/office/drawing/2014/main" id="{CF7592E2-80D0-039D-6030-0E496F282433}"/>
                    </a:ext>
                  </a:extLst>
                </p14:cNvPr>
                <p14:cNvContentPartPr/>
                <p14:nvPr/>
              </p14:nvContentPartPr>
              <p14:xfrm>
                <a:off x="1339883" y="2346016"/>
                <a:ext cx="405720" cy="9720"/>
              </p14:xfrm>
            </p:contentPart>
          </mc:Choice>
          <mc:Fallback xmlns="">
            <p:pic>
              <p:nvPicPr>
                <p:cNvPr id="119" name="Ink 118">
                  <a:extLst>
                    <a:ext uri="{FF2B5EF4-FFF2-40B4-BE49-F238E27FC236}">
                      <a16:creationId xmlns:a16="http://schemas.microsoft.com/office/drawing/2014/main" id="{CF7592E2-80D0-039D-6030-0E496F282433}"/>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20" name="Ink 119">
                  <a:extLst>
                    <a:ext uri="{FF2B5EF4-FFF2-40B4-BE49-F238E27FC236}">
                      <a16:creationId xmlns:a16="http://schemas.microsoft.com/office/drawing/2014/main" id="{1B52C1B1-0FE4-F3E2-613E-812A07C70FA6}"/>
                    </a:ext>
                  </a:extLst>
                </p14:cNvPr>
                <p14:cNvContentPartPr/>
                <p14:nvPr/>
              </p14:nvContentPartPr>
              <p14:xfrm>
                <a:off x="1689443" y="2318296"/>
                <a:ext cx="480960" cy="41760"/>
              </p14:xfrm>
            </p:contentPart>
          </mc:Choice>
          <mc:Fallback xmlns="">
            <p:pic>
              <p:nvPicPr>
                <p:cNvPr id="120" name="Ink 119">
                  <a:extLst>
                    <a:ext uri="{FF2B5EF4-FFF2-40B4-BE49-F238E27FC236}">
                      <a16:creationId xmlns:a16="http://schemas.microsoft.com/office/drawing/2014/main" id="{1B52C1B1-0FE4-F3E2-613E-812A07C70FA6}"/>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21" name="Ink 120">
                  <a:extLst>
                    <a:ext uri="{FF2B5EF4-FFF2-40B4-BE49-F238E27FC236}">
                      <a16:creationId xmlns:a16="http://schemas.microsoft.com/office/drawing/2014/main" id="{1DBD9637-04BD-C393-9494-7C00954BD80C}"/>
                    </a:ext>
                  </a:extLst>
                </p14:cNvPr>
                <p14:cNvContentPartPr/>
                <p14:nvPr/>
              </p14:nvContentPartPr>
              <p14:xfrm>
                <a:off x="1694483" y="2680456"/>
                <a:ext cx="429120" cy="33840"/>
              </p14:xfrm>
            </p:contentPart>
          </mc:Choice>
          <mc:Fallback xmlns="">
            <p:pic>
              <p:nvPicPr>
                <p:cNvPr id="121" name="Ink 120">
                  <a:extLst>
                    <a:ext uri="{FF2B5EF4-FFF2-40B4-BE49-F238E27FC236}">
                      <a16:creationId xmlns:a16="http://schemas.microsoft.com/office/drawing/2014/main" id="{1DBD9637-04BD-C393-9494-7C00954BD80C}"/>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22" name="Ink 121">
                  <a:extLst>
                    <a:ext uri="{FF2B5EF4-FFF2-40B4-BE49-F238E27FC236}">
                      <a16:creationId xmlns:a16="http://schemas.microsoft.com/office/drawing/2014/main" id="{7BB3BAC9-7922-CD56-CD75-C3222184B745}"/>
                    </a:ext>
                  </a:extLst>
                </p14:cNvPr>
                <p14:cNvContentPartPr/>
                <p14:nvPr/>
              </p14:nvContentPartPr>
              <p14:xfrm>
                <a:off x="2170763" y="2303896"/>
                <a:ext cx="29880" cy="349560"/>
              </p14:xfrm>
            </p:contentPart>
          </mc:Choice>
          <mc:Fallback xmlns="">
            <p:pic>
              <p:nvPicPr>
                <p:cNvPr id="122" name="Ink 121">
                  <a:extLst>
                    <a:ext uri="{FF2B5EF4-FFF2-40B4-BE49-F238E27FC236}">
                      <a16:creationId xmlns:a16="http://schemas.microsoft.com/office/drawing/2014/main" id="{7BB3BAC9-7922-CD56-CD75-C3222184B745}"/>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23" name="Ink 122">
                  <a:extLst>
                    <a:ext uri="{FF2B5EF4-FFF2-40B4-BE49-F238E27FC236}">
                      <a16:creationId xmlns:a16="http://schemas.microsoft.com/office/drawing/2014/main" id="{678BA2EB-924A-4F2A-B227-A56D39AF058D}"/>
                    </a:ext>
                  </a:extLst>
                </p14:cNvPr>
                <p14:cNvContentPartPr/>
                <p14:nvPr/>
              </p14:nvContentPartPr>
              <p14:xfrm>
                <a:off x="2179043" y="2674696"/>
                <a:ext cx="567360" cy="9360"/>
              </p14:xfrm>
            </p:contentPart>
          </mc:Choice>
          <mc:Fallback xmlns="">
            <p:pic>
              <p:nvPicPr>
                <p:cNvPr id="123" name="Ink 122">
                  <a:extLst>
                    <a:ext uri="{FF2B5EF4-FFF2-40B4-BE49-F238E27FC236}">
                      <a16:creationId xmlns:a16="http://schemas.microsoft.com/office/drawing/2014/main" id="{678BA2EB-924A-4F2A-B227-A56D39AF058D}"/>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24" name="Ink 123">
                  <a:extLst>
                    <a:ext uri="{FF2B5EF4-FFF2-40B4-BE49-F238E27FC236}">
                      <a16:creationId xmlns:a16="http://schemas.microsoft.com/office/drawing/2014/main" id="{4DDFFF3B-B708-CE35-2A23-8153AEA5982D}"/>
                    </a:ext>
                  </a:extLst>
                </p14:cNvPr>
                <p14:cNvContentPartPr/>
                <p14:nvPr/>
              </p14:nvContentPartPr>
              <p14:xfrm>
                <a:off x="2201723" y="2320456"/>
                <a:ext cx="519840" cy="379080"/>
              </p14:xfrm>
            </p:contentPart>
          </mc:Choice>
          <mc:Fallback xmlns="">
            <p:pic>
              <p:nvPicPr>
                <p:cNvPr id="124" name="Ink 123">
                  <a:extLst>
                    <a:ext uri="{FF2B5EF4-FFF2-40B4-BE49-F238E27FC236}">
                      <a16:creationId xmlns:a16="http://schemas.microsoft.com/office/drawing/2014/main" id="{4DDFFF3B-B708-CE35-2A23-8153AEA5982D}"/>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25" name="Ink 124">
                  <a:extLst>
                    <a:ext uri="{FF2B5EF4-FFF2-40B4-BE49-F238E27FC236}">
                      <a16:creationId xmlns:a16="http://schemas.microsoft.com/office/drawing/2014/main" id="{462EED3F-0EA8-E698-7315-E19D3B5F7A0D}"/>
                    </a:ext>
                  </a:extLst>
                </p14:cNvPr>
                <p14:cNvContentPartPr/>
                <p14:nvPr/>
              </p14:nvContentPartPr>
              <p14:xfrm>
                <a:off x="2746403" y="2674336"/>
                <a:ext cx="529200" cy="23760"/>
              </p14:xfrm>
            </p:contentPart>
          </mc:Choice>
          <mc:Fallback xmlns="">
            <p:pic>
              <p:nvPicPr>
                <p:cNvPr id="125" name="Ink 124">
                  <a:extLst>
                    <a:ext uri="{FF2B5EF4-FFF2-40B4-BE49-F238E27FC236}">
                      <a16:creationId xmlns:a16="http://schemas.microsoft.com/office/drawing/2014/main" id="{462EED3F-0EA8-E698-7315-E19D3B5F7A0D}"/>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26" name="Ink 125">
                  <a:extLst>
                    <a:ext uri="{FF2B5EF4-FFF2-40B4-BE49-F238E27FC236}">
                      <a16:creationId xmlns:a16="http://schemas.microsoft.com/office/drawing/2014/main" id="{D152477F-5002-905B-B305-43ACECA27159}"/>
                    </a:ext>
                  </a:extLst>
                </p14:cNvPr>
                <p14:cNvContentPartPr/>
                <p14:nvPr/>
              </p14:nvContentPartPr>
              <p14:xfrm>
                <a:off x="2719403" y="2297776"/>
                <a:ext cx="531360" cy="401400"/>
              </p14:xfrm>
            </p:contentPart>
          </mc:Choice>
          <mc:Fallback xmlns="">
            <p:pic>
              <p:nvPicPr>
                <p:cNvPr id="126" name="Ink 125">
                  <a:extLst>
                    <a:ext uri="{FF2B5EF4-FFF2-40B4-BE49-F238E27FC236}">
                      <a16:creationId xmlns:a16="http://schemas.microsoft.com/office/drawing/2014/main" id="{D152477F-5002-905B-B305-43ACECA27159}"/>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27" name="Ink 126">
                  <a:extLst>
                    <a:ext uri="{FF2B5EF4-FFF2-40B4-BE49-F238E27FC236}">
                      <a16:creationId xmlns:a16="http://schemas.microsoft.com/office/drawing/2014/main" id="{51FBFD4B-CB1C-37C7-3BEA-0FBA9C2BEAFD}"/>
                    </a:ext>
                  </a:extLst>
                </p14:cNvPr>
                <p14:cNvContentPartPr/>
                <p14:nvPr/>
              </p14:nvContentPartPr>
              <p14:xfrm>
                <a:off x="3286043" y="2639056"/>
                <a:ext cx="419760" cy="66240"/>
              </p14:xfrm>
            </p:contentPart>
          </mc:Choice>
          <mc:Fallback xmlns="">
            <p:pic>
              <p:nvPicPr>
                <p:cNvPr id="127" name="Ink 126">
                  <a:extLst>
                    <a:ext uri="{FF2B5EF4-FFF2-40B4-BE49-F238E27FC236}">
                      <a16:creationId xmlns:a16="http://schemas.microsoft.com/office/drawing/2014/main" id="{51FBFD4B-CB1C-37C7-3BEA-0FBA9C2BEAFD}"/>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28" name="Ink 127">
                  <a:extLst>
                    <a:ext uri="{FF2B5EF4-FFF2-40B4-BE49-F238E27FC236}">
                      <a16:creationId xmlns:a16="http://schemas.microsoft.com/office/drawing/2014/main" id="{49A6A20F-6405-7B35-7EAC-472DB3E29FCB}"/>
                    </a:ext>
                  </a:extLst>
                </p14:cNvPr>
                <p14:cNvContentPartPr/>
                <p14:nvPr/>
              </p14:nvContentPartPr>
              <p14:xfrm>
                <a:off x="3148523" y="2233696"/>
                <a:ext cx="591480" cy="443160"/>
              </p14:xfrm>
            </p:contentPart>
          </mc:Choice>
          <mc:Fallback xmlns="">
            <p:pic>
              <p:nvPicPr>
                <p:cNvPr id="128" name="Ink 127">
                  <a:extLst>
                    <a:ext uri="{FF2B5EF4-FFF2-40B4-BE49-F238E27FC236}">
                      <a16:creationId xmlns:a16="http://schemas.microsoft.com/office/drawing/2014/main" id="{49A6A20F-6405-7B35-7EAC-472DB3E29FCB}"/>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129" name="Group 128">
            <a:extLst>
              <a:ext uri="{FF2B5EF4-FFF2-40B4-BE49-F238E27FC236}">
                <a16:creationId xmlns:a16="http://schemas.microsoft.com/office/drawing/2014/main" id="{9242C38D-4F31-26C4-72EE-DBC0BA313D0B}"/>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130" name="Ink 129">
                  <a:extLst>
                    <a:ext uri="{FF2B5EF4-FFF2-40B4-BE49-F238E27FC236}">
                      <a16:creationId xmlns:a16="http://schemas.microsoft.com/office/drawing/2014/main" id="{E711BE11-8BBC-DD46-09F1-B5F664381B90}"/>
                    </a:ext>
                  </a:extLst>
                </p14:cNvPr>
                <p14:cNvContentPartPr/>
                <p14:nvPr/>
              </p14:nvContentPartPr>
              <p14:xfrm>
                <a:off x="1222883" y="3252856"/>
                <a:ext cx="367200" cy="242640"/>
              </p14:xfrm>
            </p:contentPart>
          </mc:Choice>
          <mc:Fallback xmlns="">
            <p:pic>
              <p:nvPicPr>
                <p:cNvPr id="130" name="Ink 129">
                  <a:extLst>
                    <a:ext uri="{FF2B5EF4-FFF2-40B4-BE49-F238E27FC236}">
                      <a16:creationId xmlns:a16="http://schemas.microsoft.com/office/drawing/2014/main" id="{E711BE11-8BBC-DD46-09F1-B5F664381B90}"/>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31" name="Ink 130">
                  <a:extLst>
                    <a:ext uri="{FF2B5EF4-FFF2-40B4-BE49-F238E27FC236}">
                      <a16:creationId xmlns:a16="http://schemas.microsoft.com/office/drawing/2014/main" id="{A1B68E39-A5A0-85DE-AEE2-D1488FCF545E}"/>
                    </a:ext>
                  </a:extLst>
                </p14:cNvPr>
                <p14:cNvContentPartPr/>
                <p14:nvPr/>
              </p14:nvContentPartPr>
              <p14:xfrm>
                <a:off x="1611683" y="3183736"/>
                <a:ext cx="26640" cy="300240"/>
              </p14:xfrm>
            </p:contentPart>
          </mc:Choice>
          <mc:Fallback xmlns="">
            <p:pic>
              <p:nvPicPr>
                <p:cNvPr id="131" name="Ink 130">
                  <a:extLst>
                    <a:ext uri="{FF2B5EF4-FFF2-40B4-BE49-F238E27FC236}">
                      <a16:creationId xmlns:a16="http://schemas.microsoft.com/office/drawing/2014/main" id="{A1B68E39-A5A0-85DE-AEE2-D1488FCF545E}"/>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33" name="Ink 132">
                  <a:extLst>
                    <a:ext uri="{FF2B5EF4-FFF2-40B4-BE49-F238E27FC236}">
                      <a16:creationId xmlns:a16="http://schemas.microsoft.com/office/drawing/2014/main" id="{1FE89E72-A390-EF6D-6D72-54061FBB7707}"/>
                    </a:ext>
                  </a:extLst>
                </p14:cNvPr>
                <p14:cNvContentPartPr/>
                <p14:nvPr/>
              </p14:nvContentPartPr>
              <p14:xfrm>
                <a:off x="1238363" y="3131176"/>
                <a:ext cx="367200" cy="141120"/>
              </p14:xfrm>
            </p:contentPart>
          </mc:Choice>
          <mc:Fallback xmlns="">
            <p:pic>
              <p:nvPicPr>
                <p:cNvPr id="133" name="Ink 132">
                  <a:extLst>
                    <a:ext uri="{FF2B5EF4-FFF2-40B4-BE49-F238E27FC236}">
                      <a16:creationId xmlns:a16="http://schemas.microsoft.com/office/drawing/2014/main" id="{1FE89E72-A390-EF6D-6D72-54061FBB7707}"/>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34" name="Ink 133">
                  <a:extLst>
                    <a:ext uri="{FF2B5EF4-FFF2-40B4-BE49-F238E27FC236}">
                      <a16:creationId xmlns:a16="http://schemas.microsoft.com/office/drawing/2014/main" id="{CFC1EF3E-62FD-90C0-B1EC-2BBF11C43F44}"/>
                    </a:ext>
                  </a:extLst>
                </p14:cNvPr>
                <p14:cNvContentPartPr/>
                <p14:nvPr/>
              </p14:nvContentPartPr>
              <p14:xfrm>
                <a:off x="1630043" y="3121096"/>
                <a:ext cx="454320" cy="42480"/>
              </p14:xfrm>
            </p:contentPart>
          </mc:Choice>
          <mc:Fallback xmlns="">
            <p:pic>
              <p:nvPicPr>
                <p:cNvPr id="134" name="Ink 133">
                  <a:extLst>
                    <a:ext uri="{FF2B5EF4-FFF2-40B4-BE49-F238E27FC236}">
                      <a16:creationId xmlns:a16="http://schemas.microsoft.com/office/drawing/2014/main" id="{CFC1EF3E-62FD-90C0-B1EC-2BBF11C43F44}"/>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35" name="Ink 134">
                  <a:extLst>
                    <a:ext uri="{FF2B5EF4-FFF2-40B4-BE49-F238E27FC236}">
                      <a16:creationId xmlns:a16="http://schemas.microsoft.com/office/drawing/2014/main" id="{1F35B552-6F2B-89D2-C502-BC51D7A7B927}"/>
                    </a:ext>
                  </a:extLst>
                </p14:cNvPr>
                <p14:cNvContentPartPr/>
                <p14:nvPr/>
              </p14:nvContentPartPr>
              <p14:xfrm>
                <a:off x="1633643" y="3484696"/>
                <a:ext cx="385920" cy="30960"/>
              </p14:xfrm>
            </p:contentPart>
          </mc:Choice>
          <mc:Fallback xmlns="">
            <p:pic>
              <p:nvPicPr>
                <p:cNvPr id="135" name="Ink 134">
                  <a:extLst>
                    <a:ext uri="{FF2B5EF4-FFF2-40B4-BE49-F238E27FC236}">
                      <a16:creationId xmlns:a16="http://schemas.microsoft.com/office/drawing/2014/main" id="{1F35B552-6F2B-89D2-C502-BC51D7A7B927}"/>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36" name="Ink 135">
                  <a:extLst>
                    <a:ext uri="{FF2B5EF4-FFF2-40B4-BE49-F238E27FC236}">
                      <a16:creationId xmlns:a16="http://schemas.microsoft.com/office/drawing/2014/main" id="{22C84847-0BE0-F2F3-A5FF-0ECB38A7438C}"/>
                    </a:ext>
                  </a:extLst>
                </p14:cNvPr>
                <p14:cNvContentPartPr/>
                <p14:nvPr/>
              </p14:nvContentPartPr>
              <p14:xfrm>
                <a:off x="2127923" y="3129016"/>
                <a:ext cx="38520" cy="375480"/>
              </p14:xfrm>
            </p:contentPart>
          </mc:Choice>
          <mc:Fallback xmlns="">
            <p:pic>
              <p:nvPicPr>
                <p:cNvPr id="136" name="Ink 135">
                  <a:extLst>
                    <a:ext uri="{FF2B5EF4-FFF2-40B4-BE49-F238E27FC236}">
                      <a16:creationId xmlns:a16="http://schemas.microsoft.com/office/drawing/2014/main" id="{22C84847-0BE0-F2F3-A5FF-0ECB38A7438C}"/>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37" name="Ink 136">
                  <a:extLst>
                    <a:ext uri="{FF2B5EF4-FFF2-40B4-BE49-F238E27FC236}">
                      <a16:creationId xmlns:a16="http://schemas.microsoft.com/office/drawing/2014/main" id="{4AEACEE5-A5D9-9C1E-6948-AF631B72978A}"/>
                    </a:ext>
                  </a:extLst>
                </p14:cNvPr>
                <p14:cNvContentPartPr/>
                <p14:nvPr/>
              </p14:nvContentPartPr>
              <p14:xfrm>
                <a:off x="2001203" y="3491176"/>
                <a:ext cx="153720" cy="13320"/>
              </p14:xfrm>
            </p:contentPart>
          </mc:Choice>
          <mc:Fallback xmlns="">
            <p:pic>
              <p:nvPicPr>
                <p:cNvPr id="137" name="Ink 136">
                  <a:extLst>
                    <a:ext uri="{FF2B5EF4-FFF2-40B4-BE49-F238E27FC236}">
                      <a16:creationId xmlns:a16="http://schemas.microsoft.com/office/drawing/2014/main" id="{4AEACEE5-A5D9-9C1E-6948-AF631B72978A}"/>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38" name="Ink 137">
                  <a:extLst>
                    <a:ext uri="{FF2B5EF4-FFF2-40B4-BE49-F238E27FC236}">
                      <a16:creationId xmlns:a16="http://schemas.microsoft.com/office/drawing/2014/main" id="{3E0B2663-49C0-9DAE-C2FF-7684CCAE35F5}"/>
                    </a:ext>
                  </a:extLst>
                </p14:cNvPr>
                <p14:cNvContentPartPr/>
                <p14:nvPr/>
              </p14:nvContentPartPr>
              <p14:xfrm>
                <a:off x="2150243" y="3088336"/>
                <a:ext cx="567000" cy="493200"/>
              </p14:xfrm>
            </p:contentPart>
          </mc:Choice>
          <mc:Fallback xmlns="">
            <p:pic>
              <p:nvPicPr>
                <p:cNvPr id="138" name="Ink 137">
                  <a:extLst>
                    <a:ext uri="{FF2B5EF4-FFF2-40B4-BE49-F238E27FC236}">
                      <a16:creationId xmlns:a16="http://schemas.microsoft.com/office/drawing/2014/main" id="{3E0B2663-49C0-9DAE-C2FF-7684CCAE35F5}"/>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39" name="Ink 138">
                  <a:extLst>
                    <a:ext uri="{FF2B5EF4-FFF2-40B4-BE49-F238E27FC236}">
                      <a16:creationId xmlns:a16="http://schemas.microsoft.com/office/drawing/2014/main" id="{03C60D3D-8BA4-D080-CDD0-B80D653051EF}"/>
                    </a:ext>
                  </a:extLst>
                </p14:cNvPr>
                <p14:cNvContentPartPr/>
                <p14:nvPr/>
              </p14:nvContentPartPr>
              <p14:xfrm>
                <a:off x="2171843" y="3522496"/>
                <a:ext cx="536760" cy="35640"/>
              </p14:xfrm>
            </p:contentPart>
          </mc:Choice>
          <mc:Fallback xmlns="">
            <p:pic>
              <p:nvPicPr>
                <p:cNvPr id="139" name="Ink 138">
                  <a:extLst>
                    <a:ext uri="{FF2B5EF4-FFF2-40B4-BE49-F238E27FC236}">
                      <a16:creationId xmlns:a16="http://schemas.microsoft.com/office/drawing/2014/main" id="{03C60D3D-8BA4-D080-CDD0-B80D653051EF}"/>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40" name="Ink 139">
                <a:extLst>
                  <a:ext uri="{FF2B5EF4-FFF2-40B4-BE49-F238E27FC236}">
                    <a16:creationId xmlns:a16="http://schemas.microsoft.com/office/drawing/2014/main" id="{D393E199-DA22-45C9-A9C4-522FB22ECC52}"/>
                  </a:ext>
                </a:extLst>
              </p14:cNvPr>
              <p14:cNvContentPartPr/>
              <p14:nvPr/>
            </p14:nvContentPartPr>
            <p14:xfrm>
              <a:off x="2189843" y="1919416"/>
              <a:ext cx="1548720" cy="299520"/>
            </p14:xfrm>
          </p:contentPart>
        </mc:Choice>
        <mc:Fallback xmlns="">
          <p:pic>
            <p:nvPicPr>
              <p:cNvPr id="140" name="Ink 139">
                <a:extLst>
                  <a:ext uri="{FF2B5EF4-FFF2-40B4-BE49-F238E27FC236}">
                    <a16:creationId xmlns:a16="http://schemas.microsoft.com/office/drawing/2014/main" id="{D393E199-DA22-45C9-A9C4-522FB22ECC52}"/>
                  </a:ext>
                </a:extLst>
              </p:cNvPr>
              <p:cNvPicPr/>
              <p:nvPr/>
            </p:nvPicPr>
            <p:blipFill>
              <a:blip r:embed="rId67"/>
              <a:stretch>
                <a:fillRect/>
              </a:stretch>
            </p:blipFill>
            <p:spPr>
              <a:xfrm>
                <a:off x="2172203" y="1901776"/>
                <a:ext cx="1584360" cy="335160"/>
              </a:xfrm>
              <a:prstGeom prst="rect">
                <a:avLst/>
              </a:prstGeom>
            </p:spPr>
          </p:pic>
        </mc:Fallback>
      </mc:AlternateContent>
      <p:grpSp>
        <p:nvGrpSpPr>
          <p:cNvPr id="141" name="Group 140">
            <a:extLst>
              <a:ext uri="{FF2B5EF4-FFF2-40B4-BE49-F238E27FC236}">
                <a16:creationId xmlns:a16="http://schemas.microsoft.com/office/drawing/2014/main" id="{5C290652-DE99-CC09-E619-0D402A8AB238}"/>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68">
              <p14:nvContentPartPr>
                <p14:cNvPr id="142" name="Ink 141">
                  <a:extLst>
                    <a:ext uri="{FF2B5EF4-FFF2-40B4-BE49-F238E27FC236}">
                      <a16:creationId xmlns:a16="http://schemas.microsoft.com/office/drawing/2014/main" id="{108C3124-CDD1-A1F0-E1E2-04368402C106}"/>
                    </a:ext>
                  </a:extLst>
                </p14:cNvPr>
                <p14:cNvContentPartPr/>
                <p14:nvPr/>
              </p14:nvContentPartPr>
              <p14:xfrm>
                <a:off x="2647403" y="1530976"/>
                <a:ext cx="110880" cy="253440"/>
              </p14:xfrm>
            </p:contentPart>
          </mc:Choice>
          <mc:Fallback xmlns="">
            <p:pic>
              <p:nvPicPr>
                <p:cNvPr id="142" name="Ink 141">
                  <a:extLst>
                    <a:ext uri="{FF2B5EF4-FFF2-40B4-BE49-F238E27FC236}">
                      <a16:creationId xmlns:a16="http://schemas.microsoft.com/office/drawing/2014/main" id="{108C3124-CDD1-A1F0-E1E2-04368402C106}"/>
                    </a:ext>
                  </a:extLst>
                </p:cNvPr>
                <p:cNvPicPr/>
                <p:nvPr/>
              </p:nvPicPr>
              <p:blipFill>
                <a:blip r:embed="rId69"/>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43" name="Ink 142">
                  <a:extLst>
                    <a:ext uri="{FF2B5EF4-FFF2-40B4-BE49-F238E27FC236}">
                      <a16:creationId xmlns:a16="http://schemas.microsoft.com/office/drawing/2014/main" id="{F416B036-63CB-367F-1AC8-26FEE9FE635D}"/>
                    </a:ext>
                  </a:extLst>
                </p14:cNvPr>
                <p14:cNvContentPartPr/>
                <p14:nvPr/>
              </p14:nvContentPartPr>
              <p14:xfrm>
                <a:off x="2581883" y="1636816"/>
                <a:ext cx="176400" cy="39960"/>
              </p14:xfrm>
            </p:contentPart>
          </mc:Choice>
          <mc:Fallback xmlns="">
            <p:pic>
              <p:nvPicPr>
                <p:cNvPr id="143" name="Ink 142">
                  <a:extLst>
                    <a:ext uri="{FF2B5EF4-FFF2-40B4-BE49-F238E27FC236}">
                      <a16:creationId xmlns:a16="http://schemas.microsoft.com/office/drawing/2014/main" id="{F416B036-63CB-367F-1AC8-26FEE9FE635D}"/>
                    </a:ext>
                  </a:extLst>
                </p:cNvPr>
                <p:cNvPicPr/>
                <p:nvPr/>
              </p:nvPicPr>
              <p:blipFill>
                <a:blip r:embed="rId71"/>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44" name="Ink 143">
                  <a:extLst>
                    <a:ext uri="{FF2B5EF4-FFF2-40B4-BE49-F238E27FC236}">
                      <a16:creationId xmlns:a16="http://schemas.microsoft.com/office/drawing/2014/main" id="{0379E583-32DE-30D9-D857-43F3A569D0DD}"/>
                    </a:ext>
                  </a:extLst>
                </p14:cNvPr>
                <p14:cNvContentPartPr/>
                <p14:nvPr/>
              </p14:nvContentPartPr>
              <p14:xfrm>
                <a:off x="2887523" y="1553296"/>
                <a:ext cx="104040" cy="198000"/>
              </p14:xfrm>
            </p:contentPart>
          </mc:Choice>
          <mc:Fallback xmlns="">
            <p:pic>
              <p:nvPicPr>
                <p:cNvPr id="144" name="Ink 143">
                  <a:extLst>
                    <a:ext uri="{FF2B5EF4-FFF2-40B4-BE49-F238E27FC236}">
                      <a16:creationId xmlns:a16="http://schemas.microsoft.com/office/drawing/2014/main" id="{0379E583-32DE-30D9-D857-43F3A569D0DD}"/>
                    </a:ext>
                  </a:extLst>
                </p:cNvPr>
                <p:cNvPicPr/>
                <p:nvPr/>
              </p:nvPicPr>
              <p:blipFill>
                <a:blip r:embed="rId73"/>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45" name="Ink 144">
                  <a:extLst>
                    <a:ext uri="{FF2B5EF4-FFF2-40B4-BE49-F238E27FC236}">
                      <a16:creationId xmlns:a16="http://schemas.microsoft.com/office/drawing/2014/main" id="{1491D2BC-E66E-C2FB-0321-F04A5A051BE8}"/>
                    </a:ext>
                  </a:extLst>
                </p14:cNvPr>
                <p14:cNvContentPartPr/>
                <p14:nvPr/>
              </p14:nvContentPartPr>
              <p14:xfrm>
                <a:off x="3102083" y="1565896"/>
                <a:ext cx="116640" cy="184320"/>
              </p14:xfrm>
            </p:contentPart>
          </mc:Choice>
          <mc:Fallback xmlns="">
            <p:pic>
              <p:nvPicPr>
                <p:cNvPr id="145" name="Ink 144">
                  <a:extLst>
                    <a:ext uri="{FF2B5EF4-FFF2-40B4-BE49-F238E27FC236}">
                      <a16:creationId xmlns:a16="http://schemas.microsoft.com/office/drawing/2014/main" id="{1491D2BC-E66E-C2FB-0321-F04A5A051BE8}"/>
                    </a:ext>
                  </a:extLst>
                </p:cNvPr>
                <p:cNvPicPr/>
                <p:nvPr/>
              </p:nvPicPr>
              <p:blipFill>
                <a:blip r:embed="rId75"/>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46" name="Ink 145">
                  <a:extLst>
                    <a:ext uri="{FF2B5EF4-FFF2-40B4-BE49-F238E27FC236}">
                      <a16:creationId xmlns:a16="http://schemas.microsoft.com/office/drawing/2014/main" id="{24720630-355D-C1D5-149A-FF52DAB63A86}"/>
                    </a:ext>
                  </a:extLst>
                </p14:cNvPr>
                <p14:cNvContentPartPr/>
                <p14:nvPr/>
              </p14:nvContentPartPr>
              <p14:xfrm>
                <a:off x="3295763" y="1582456"/>
                <a:ext cx="194400" cy="178200"/>
              </p14:xfrm>
            </p:contentPart>
          </mc:Choice>
          <mc:Fallback xmlns="">
            <p:pic>
              <p:nvPicPr>
                <p:cNvPr id="146" name="Ink 145">
                  <a:extLst>
                    <a:ext uri="{FF2B5EF4-FFF2-40B4-BE49-F238E27FC236}">
                      <a16:creationId xmlns:a16="http://schemas.microsoft.com/office/drawing/2014/main" id="{24720630-355D-C1D5-149A-FF52DAB63A86}"/>
                    </a:ext>
                  </a:extLst>
                </p:cNvPr>
                <p:cNvPicPr/>
                <p:nvPr/>
              </p:nvPicPr>
              <p:blipFill>
                <a:blip r:embed="rId77"/>
                <a:stretch>
                  <a:fillRect/>
                </a:stretch>
              </p:blipFill>
              <p:spPr>
                <a:xfrm>
                  <a:off x="3278123" y="1564816"/>
                  <a:ext cx="230040" cy="213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147" name="Ink 146">
                <a:extLst>
                  <a:ext uri="{FF2B5EF4-FFF2-40B4-BE49-F238E27FC236}">
                    <a16:creationId xmlns:a16="http://schemas.microsoft.com/office/drawing/2014/main" id="{0FC6660F-6BD9-ABD0-91D4-58F07102658A}"/>
                  </a:ext>
                </a:extLst>
              </p14:cNvPr>
              <p14:cNvContentPartPr/>
              <p14:nvPr/>
            </p14:nvContentPartPr>
            <p14:xfrm>
              <a:off x="3490523" y="2554816"/>
              <a:ext cx="85680" cy="181800"/>
            </p14:xfrm>
          </p:contentPart>
        </mc:Choice>
        <mc:Fallback xmlns="">
          <p:pic>
            <p:nvPicPr>
              <p:cNvPr id="147" name="Ink 146">
                <a:extLst>
                  <a:ext uri="{FF2B5EF4-FFF2-40B4-BE49-F238E27FC236}">
                    <a16:creationId xmlns:a16="http://schemas.microsoft.com/office/drawing/2014/main" id="{0FC6660F-6BD9-ABD0-91D4-58F07102658A}"/>
                  </a:ext>
                </a:extLst>
              </p:cNvPr>
              <p:cNvPicPr/>
              <p:nvPr/>
            </p:nvPicPr>
            <p:blipFill>
              <a:blip r:embed="rId79"/>
              <a:stretch>
                <a:fillRect/>
              </a:stretch>
            </p:blipFill>
            <p:spPr>
              <a:xfrm>
                <a:off x="3472883" y="2537176"/>
                <a:ext cx="121320" cy="217440"/>
              </a:xfrm>
              <a:prstGeom prst="rect">
                <a:avLst/>
              </a:prstGeom>
            </p:spPr>
          </p:pic>
        </mc:Fallback>
      </mc:AlternateContent>
      <p:grpSp>
        <p:nvGrpSpPr>
          <p:cNvPr id="148" name="Group 147">
            <a:extLst>
              <a:ext uri="{FF2B5EF4-FFF2-40B4-BE49-F238E27FC236}">
                <a16:creationId xmlns:a16="http://schemas.microsoft.com/office/drawing/2014/main" id="{FA2D2FD8-0DA5-E113-38A3-5FFAB8620386}"/>
              </a:ext>
            </a:extLst>
          </p:cNvPr>
          <p:cNvGrpSpPr/>
          <p:nvPr/>
        </p:nvGrpSpPr>
        <p:grpSpPr>
          <a:xfrm>
            <a:off x="3684203" y="2835616"/>
            <a:ext cx="525960" cy="155520"/>
            <a:chOff x="3684203" y="2835616"/>
            <a:chExt cx="525960" cy="155520"/>
          </a:xfrm>
        </p:grpSpPr>
        <mc:AlternateContent xmlns:mc="http://schemas.openxmlformats.org/markup-compatibility/2006" xmlns:p14="http://schemas.microsoft.com/office/powerpoint/2010/main">
          <mc:Choice Requires="p14">
            <p:contentPart p14:bwMode="auto" r:id="rId80">
              <p14:nvContentPartPr>
                <p14:cNvPr id="149" name="Ink 148">
                  <a:extLst>
                    <a:ext uri="{FF2B5EF4-FFF2-40B4-BE49-F238E27FC236}">
                      <a16:creationId xmlns:a16="http://schemas.microsoft.com/office/drawing/2014/main" id="{EBFE26F3-2114-3865-D260-5B4EC50B41F7}"/>
                    </a:ext>
                  </a:extLst>
                </p14:cNvPr>
                <p14:cNvContentPartPr/>
                <p14:nvPr/>
              </p14:nvContentPartPr>
              <p14:xfrm>
                <a:off x="3684203" y="2854696"/>
                <a:ext cx="144360" cy="136440"/>
              </p14:xfrm>
            </p:contentPart>
          </mc:Choice>
          <mc:Fallback xmlns="">
            <p:pic>
              <p:nvPicPr>
                <p:cNvPr id="149" name="Ink 148">
                  <a:extLst>
                    <a:ext uri="{FF2B5EF4-FFF2-40B4-BE49-F238E27FC236}">
                      <a16:creationId xmlns:a16="http://schemas.microsoft.com/office/drawing/2014/main" id="{EBFE26F3-2114-3865-D260-5B4EC50B41F7}"/>
                    </a:ext>
                  </a:extLst>
                </p:cNvPr>
                <p:cNvPicPr/>
                <p:nvPr/>
              </p:nvPicPr>
              <p:blipFill>
                <a:blip r:embed="rId81"/>
                <a:stretch>
                  <a:fillRect/>
                </a:stretch>
              </p:blipFill>
              <p:spPr>
                <a:xfrm>
                  <a:off x="3666203" y="2836696"/>
                  <a:ext cx="1800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50" name="Ink 149">
                  <a:extLst>
                    <a:ext uri="{FF2B5EF4-FFF2-40B4-BE49-F238E27FC236}">
                      <a16:creationId xmlns:a16="http://schemas.microsoft.com/office/drawing/2014/main" id="{A2B843FE-6EB0-98CA-1B72-EE55E9F1226C}"/>
                    </a:ext>
                  </a:extLst>
                </p14:cNvPr>
                <p14:cNvContentPartPr/>
                <p14:nvPr/>
              </p14:nvContentPartPr>
              <p14:xfrm>
                <a:off x="3876443" y="2835616"/>
                <a:ext cx="156600" cy="128160"/>
              </p14:xfrm>
            </p:contentPart>
          </mc:Choice>
          <mc:Fallback xmlns="">
            <p:pic>
              <p:nvPicPr>
                <p:cNvPr id="150" name="Ink 149">
                  <a:extLst>
                    <a:ext uri="{FF2B5EF4-FFF2-40B4-BE49-F238E27FC236}">
                      <a16:creationId xmlns:a16="http://schemas.microsoft.com/office/drawing/2014/main" id="{A2B843FE-6EB0-98CA-1B72-EE55E9F1226C}"/>
                    </a:ext>
                  </a:extLst>
                </p:cNvPr>
                <p:cNvPicPr/>
                <p:nvPr/>
              </p:nvPicPr>
              <p:blipFill>
                <a:blip r:embed="rId83"/>
                <a:stretch>
                  <a:fillRect/>
                </a:stretch>
              </p:blipFill>
              <p:spPr>
                <a:xfrm>
                  <a:off x="3858803" y="2817976"/>
                  <a:ext cx="1922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51" name="Ink 150">
                  <a:extLst>
                    <a:ext uri="{FF2B5EF4-FFF2-40B4-BE49-F238E27FC236}">
                      <a16:creationId xmlns:a16="http://schemas.microsoft.com/office/drawing/2014/main" id="{23499C03-25EA-EBD0-530D-ABF6EFF4B35C}"/>
                    </a:ext>
                  </a:extLst>
                </p14:cNvPr>
                <p14:cNvContentPartPr/>
                <p14:nvPr/>
              </p14:nvContentPartPr>
              <p14:xfrm>
                <a:off x="4067243" y="2858656"/>
                <a:ext cx="142920" cy="95040"/>
              </p14:xfrm>
            </p:contentPart>
          </mc:Choice>
          <mc:Fallback xmlns="">
            <p:pic>
              <p:nvPicPr>
                <p:cNvPr id="151" name="Ink 150">
                  <a:extLst>
                    <a:ext uri="{FF2B5EF4-FFF2-40B4-BE49-F238E27FC236}">
                      <a16:creationId xmlns:a16="http://schemas.microsoft.com/office/drawing/2014/main" id="{23499C03-25EA-EBD0-530D-ABF6EFF4B35C}"/>
                    </a:ext>
                  </a:extLst>
                </p:cNvPr>
                <p:cNvPicPr/>
                <p:nvPr/>
              </p:nvPicPr>
              <p:blipFill>
                <a:blip r:embed="rId85"/>
                <a:stretch>
                  <a:fillRect/>
                </a:stretch>
              </p:blipFill>
              <p:spPr>
                <a:xfrm>
                  <a:off x="4049603" y="2841016"/>
                  <a:ext cx="178560" cy="130680"/>
                </a:xfrm>
                <a:prstGeom prst="rect">
                  <a:avLst/>
                </a:prstGeom>
              </p:spPr>
            </p:pic>
          </mc:Fallback>
        </mc:AlternateContent>
      </p:grpSp>
      <p:grpSp>
        <p:nvGrpSpPr>
          <p:cNvPr id="152" name="Group 151">
            <a:extLst>
              <a:ext uri="{FF2B5EF4-FFF2-40B4-BE49-F238E27FC236}">
                <a16:creationId xmlns:a16="http://schemas.microsoft.com/office/drawing/2014/main" id="{CEA80F2C-E76A-6179-48A6-144C63F7BAD1}"/>
              </a:ext>
            </a:extLst>
          </p:cNvPr>
          <p:cNvGrpSpPr/>
          <p:nvPr/>
        </p:nvGrpSpPr>
        <p:grpSpPr>
          <a:xfrm>
            <a:off x="2760443" y="2616736"/>
            <a:ext cx="369720" cy="390600"/>
            <a:chOff x="2760443" y="2616736"/>
            <a:chExt cx="369720" cy="390600"/>
          </a:xfrm>
        </p:grpSpPr>
        <mc:AlternateContent xmlns:mc="http://schemas.openxmlformats.org/markup-compatibility/2006" xmlns:p14="http://schemas.microsoft.com/office/powerpoint/2010/main">
          <mc:Choice Requires="p14">
            <p:contentPart p14:bwMode="auto" r:id="rId86">
              <p14:nvContentPartPr>
                <p14:cNvPr id="153" name="Ink 152">
                  <a:extLst>
                    <a:ext uri="{FF2B5EF4-FFF2-40B4-BE49-F238E27FC236}">
                      <a16:creationId xmlns:a16="http://schemas.microsoft.com/office/drawing/2014/main" id="{03FA9083-0509-A7D3-0C73-DDF7358BB62B}"/>
                    </a:ext>
                  </a:extLst>
                </p14:cNvPr>
                <p14:cNvContentPartPr/>
                <p14:nvPr/>
              </p14:nvContentPartPr>
              <p14:xfrm>
                <a:off x="2910203" y="2616736"/>
                <a:ext cx="29520" cy="184320"/>
              </p14:xfrm>
            </p:contentPart>
          </mc:Choice>
          <mc:Fallback xmlns="">
            <p:pic>
              <p:nvPicPr>
                <p:cNvPr id="153" name="Ink 152">
                  <a:extLst>
                    <a:ext uri="{FF2B5EF4-FFF2-40B4-BE49-F238E27FC236}">
                      <a16:creationId xmlns:a16="http://schemas.microsoft.com/office/drawing/2014/main" id="{03FA9083-0509-A7D3-0C73-DDF7358BB62B}"/>
                    </a:ext>
                  </a:extLst>
                </p:cNvPr>
                <p:cNvPicPr/>
                <p:nvPr/>
              </p:nvPicPr>
              <p:blipFill>
                <a:blip r:embed="rId87"/>
                <a:stretch>
                  <a:fillRect/>
                </a:stretch>
              </p:blipFill>
              <p:spPr>
                <a:xfrm>
                  <a:off x="2892563" y="2598736"/>
                  <a:ext cx="65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54" name="Ink 153">
                  <a:extLst>
                    <a:ext uri="{FF2B5EF4-FFF2-40B4-BE49-F238E27FC236}">
                      <a16:creationId xmlns:a16="http://schemas.microsoft.com/office/drawing/2014/main" id="{4C13F5FD-F0A3-B2B8-8A85-FC441529EBE8}"/>
                    </a:ext>
                  </a:extLst>
                </p14:cNvPr>
                <p14:cNvContentPartPr/>
                <p14:nvPr/>
              </p14:nvContentPartPr>
              <p14:xfrm>
                <a:off x="2760443" y="2867296"/>
                <a:ext cx="132120" cy="140040"/>
              </p14:xfrm>
            </p:contentPart>
          </mc:Choice>
          <mc:Fallback xmlns="">
            <p:pic>
              <p:nvPicPr>
                <p:cNvPr id="154" name="Ink 153">
                  <a:extLst>
                    <a:ext uri="{FF2B5EF4-FFF2-40B4-BE49-F238E27FC236}">
                      <a16:creationId xmlns:a16="http://schemas.microsoft.com/office/drawing/2014/main" id="{4C13F5FD-F0A3-B2B8-8A85-FC441529EBE8}"/>
                    </a:ext>
                  </a:extLst>
                </p:cNvPr>
                <p:cNvPicPr/>
                <p:nvPr/>
              </p:nvPicPr>
              <p:blipFill>
                <a:blip r:embed="rId89"/>
                <a:stretch>
                  <a:fillRect/>
                </a:stretch>
              </p:blipFill>
              <p:spPr>
                <a:xfrm>
                  <a:off x="2742803" y="2849296"/>
                  <a:ext cx="1677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55" name="Ink 154">
                  <a:extLst>
                    <a:ext uri="{FF2B5EF4-FFF2-40B4-BE49-F238E27FC236}">
                      <a16:creationId xmlns:a16="http://schemas.microsoft.com/office/drawing/2014/main" id="{E0E6574C-D165-2C66-6DF9-BA1D2E909938}"/>
                    </a:ext>
                  </a:extLst>
                </p14:cNvPr>
                <p14:cNvContentPartPr/>
                <p14:nvPr/>
              </p14:nvContentPartPr>
              <p14:xfrm>
                <a:off x="2927483" y="2880976"/>
                <a:ext cx="96840" cy="123840"/>
              </p14:xfrm>
            </p:contentPart>
          </mc:Choice>
          <mc:Fallback xmlns="">
            <p:pic>
              <p:nvPicPr>
                <p:cNvPr id="155" name="Ink 154">
                  <a:extLst>
                    <a:ext uri="{FF2B5EF4-FFF2-40B4-BE49-F238E27FC236}">
                      <a16:creationId xmlns:a16="http://schemas.microsoft.com/office/drawing/2014/main" id="{E0E6574C-D165-2C66-6DF9-BA1D2E909938}"/>
                    </a:ext>
                  </a:extLst>
                </p:cNvPr>
                <p:cNvPicPr/>
                <p:nvPr/>
              </p:nvPicPr>
              <p:blipFill>
                <a:blip r:embed="rId91"/>
                <a:stretch>
                  <a:fillRect/>
                </a:stretch>
              </p:blipFill>
              <p:spPr>
                <a:xfrm>
                  <a:off x="2909483" y="2863336"/>
                  <a:ext cx="1324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56" name="Ink 155">
                  <a:extLst>
                    <a:ext uri="{FF2B5EF4-FFF2-40B4-BE49-F238E27FC236}">
                      <a16:creationId xmlns:a16="http://schemas.microsoft.com/office/drawing/2014/main" id="{4CDAA317-809E-332D-2E91-F1666556C129}"/>
                    </a:ext>
                  </a:extLst>
                </p14:cNvPr>
                <p14:cNvContentPartPr/>
                <p14:nvPr/>
              </p14:nvContentPartPr>
              <p14:xfrm>
                <a:off x="3093083" y="2897536"/>
                <a:ext cx="37080" cy="90000"/>
              </p14:xfrm>
            </p:contentPart>
          </mc:Choice>
          <mc:Fallback xmlns="">
            <p:pic>
              <p:nvPicPr>
                <p:cNvPr id="156" name="Ink 155">
                  <a:extLst>
                    <a:ext uri="{FF2B5EF4-FFF2-40B4-BE49-F238E27FC236}">
                      <a16:creationId xmlns:a16="http://schemas.microsoft.com/office/drawing/2014/main" id="{4CDAA317-809E-332D-2E91-F1666556C129}"/>
                    </a:ext>
                  </a:extLst>
                </p:cNvPr>
                <p:cNvPicPr/>
                <p:nvPr/>
              </p:nvPicPr>
              <p:blipFill>
                <a:blip r:embed="rId93"/>
                <a:stretch>
                  <a:fillRect/>
                </a:stretch>
              </p:blipFill>
              <p:spPr>
                <a:xfrm>
                  <a:off x="3075443" y="2879536"/>
                  <a:ext cx="72720" cy="125640"/>
                </a:xfrm>
                <a:prstGeom prst="rect">
                  <a:avLst/>
                </a:prstGeom>
              </p:spPr>
            </p:pic>
          </mc:Fallback>
        </mc:AlternateContent>
      </p:grpSp>
      <p:grpSp>
        <p:nvGrpSpPr>
          <p:cNvPr id="157" name="Group 156">
            <a:extLst>
              <a:ext uri="{FF2B5EF4-FFF2-40B4-BE49-F238E27FC236}">
                <a16:creationId xmlns:a16="http://schemas.microsoft.com/office/drawing/2014/main" id="{45C08168-02B7-1E43-E987-66BE15C95423}"/>
              </a:ext>
            </a:extLst>
          </p:cNvPr>
          <p:cNvGrpSpPr/>
          <p:nvPr/>
        </p:nvGrpSpPr>
        <p:grpSpPr>
          <a:xfrm>
            <a:off x="1990403" y="2636176"/>
            <a:ext cx="451080" cy="389880"/>
            <a:chOff x="1990403" y="2636176"/>
            <a:chExt cx="451080" cy="389880"/>
          </a:xfrm>
        </p:grpSpPr>
        <mc:AlternateContent xmlns:mc="http://schemas.openxmlformats.org/markup-compatibility/2006" xmlns:p14="http://schemas.microsoft.com/office/powerpoint/2010/main">
          <mc:Choice Requires="p14">
            <p:contentPart p14:bwMode="auto" r:id="rId94">
              <p14:nvContentPartPr>
                <p14:cNvPr id="158" name="Ink 157">
                  <a:extLst>
                    <a:ext uri="{FF2B5EF4-FFF2-40B4-BE49-F238E27FC236}">
                      <a16:creationId xmlns:a16="http://schemas.microsoft.com/office/drawing/2014/main" id="{C34C4D75-B399-6215-B1CC-1C9FFF3D9A76}"/>
                    </a:ext>
                  </a:extLst>
                </p14:cNvPr>
                <p14:cNvContentPartPr/>
                <p14:nvPr/>
              </p14:nvContentPartPr>
              <p14:xfrm>
                <a:off x="2294243" y="2636176"/>
                <a:ext cx="75240" cy="145440"/>
              </p14:xfrm>
            </p:contentPart>
          </mc:Choice>
          <mc:Fallback xmlns="">
            <p:pic>
              <p:nvPicPr>
                <p:cNvPr id="158" name="Ink 157">
                  <a:extLst>
                    <a:ext uri="{FF2B5EF4-FFF2-40B4-BE49-F238E27FC236}">
                      <a16:creationId xmlns:a16="http://schemas.microsoft.com/office/drawing/2014/main" id="{C34C4D75-B399-6215-B1CC-1C9FFF3D9A76}"/>
                    </a:ext>
                  </a:extLst>
                </p:cNvPr>
                <p:cNvPicPr/>
                <p:nvPr/>
              </p:nvPicPr>
              <p:blipFill>
                <a:blip r:embed="rId95"/>
                <a:stretch>
                  <a:fillRect/>
                </a:stretch>
              </p:blipFill>
              <p:spPr>
                <a:xfrm>
                  <a:off x="2276603" y="2618536"/>
                  <a:ext cx="1108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59" name="Ink 158">
                  <a:extLst>
                    <a:ext uri="{FF2B5EF4-FFF2-40B4-BE49-F238E27FC236}">
                      <a16:creationId xmlns:a16="http://schemas.microsoft.com/office/drawing/2014/main" id="{77054BDF-25EE-2C0B-3AC8-25523557FAC1}"/>
                    </a:ext>
                  </a:extLst>
                </p14:cNvPr>
                <p14:cNvContentPartPr/>
                <p14:nvPr/>
              </p14:nvContentPartPr>
              <p14:xfrm>
                <a:off x="1990403" y="2870536"/>
                <a:ext cx="143640" cy="140040"/>
              </p14:xfrm>
            </p:contentPart>
          </mc:Choice>
          <mc:Fallback xmlns="">
            <p:pic>
              <p:nvPicPr>
                <p:cNvPr id="159" name="Ink 158">
                  <a:extLst>
                    <a:ext uri="{FF2B5EF4-FFF2-40B4-BE49-F238E27FC236}">
                      <a16:creationId xmlns:a16="http://schemas.microsoft.com/office/drawing/2014/main" id="{77054BDF-25EE-2C0B-3AC8-25523557FAC1}"/>
                    </a:ext>
                  </a:extLst>
                </p:cNvPr>
                <p:cNvPicPr/>
                <p:nvPr/>
              </p:nvPicPr>
              <p:blipFill>
                <a:blip r:embed="rId97"/>
                <a:stretch>
                  <a:fillRect/>
                </a:stretch>
              </p:blipFill>
              <p:spPr>
                <a:xfrm>
                  <a:off x="1972763" y="2852896"/>
                  <a:ext cx="179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0" name="Ink 159">
                  <a:extLst>
                    <a:ext uri="{FF2B5EF4-FFF2-40B4-BE49-F238E27FC236}">
                      <a16:creationId xmlns:a16="http://schemas.microsoft.com/office/drawing/2014/main" id="{0F6097A0-12B1-2F18-6BDC-41FEAA661C0B}"/>
                    </a:ext>
                  </a:extLst>
                </p14:cNvPr>
                <p14:cNvContentPartPr/>
                <p14:nvPr/>
              </p14:nvContentPartPr>
              <p14:xfrm>
                <a:off x="2184443" y="2882416"/>
                <a:ext cx="132480" cy="132120"/>
              </p14:xfrm>
            </p:contentPart>
          </mc:Choice>
          <mc:Fallback xmlns="">
            <p:pic>
              <p:nvPicPr>
                <p:cNvPr id="160" name="Ink 159">
                  <a:extLst>
                    <a:ext uri="{FF2B5EF4-FFF2-40B4-BE49-F238E27FC236}">
                      <a16:creationId xmlns:a16="http://schemas.microsoft.com/office/drawing/2014/main" id="{0F6097A0-12B1-2F18-6BDC-41FEAA661C0B}"/>
                    </a:ext>
                  </a:extLst>
                </p:cNvPr>
                <p:cNvPicPr/>
                <p:nvPr/>
              </p:nvPicPr>
              <p:blipFill>
                <a:blip r:embed="rId99"/>
                <a:stretch>
                  <a:fillRect/>
                </a:stretch>
              </p:blipFill>
              <p:spPr>
                <a:xfrm>
                  <a:off x="2166803" y="2864776"/>
                  <a:ext cx="1681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61" name="Ink 160">
                  <a:extLst>
                    <a:ext uri="{FF2B5EF4-FFF2-40B4-BE49-F238E27FC236}">
                      <a16:creationId xmlns:a16="http://schemas.microsoft.com/office/drawing/2014/main" id="{26C0B21B-AE04-5839-46FE-6506CEB4A01D}"/>
                    </a:ext>
                  </a:extLst>
                </p14:cNvPr>
                <p14:cNvContentPartPr/>
                <p14:nvPr/>
              </p14:nvContentPartPr>
              <p14:xfrm>
                <a:off x="2349683" y="2902576"/>
                <a:ext cx="91800" cy="123480"/>
              </p14:xfrm>
            </p:contentPart>
          </mc:Choice>
          <mc:Fallback xmlns="">
            <p:pic>
              <p:nvPicPr>
                <p:cNvPr id="161" name="Ink 160">
                  <a:extLst>
                    <a:ext uri="{FF2B5EF4-FFF2-40B4-BE49-F238E27FC236}">
                      <a16:creationId xmlns:a16="http://schemas.microsoft.com/office/drawing/2014/main" id="{26C0B21B-AE04-5839-46FE-6506CEB4A01D}"/>
                    </a:ext>
                  </a:extLst>
                </p:cNvPr>
                <p:cNvPicPr/>
                <p:nvPr/>
              </p:nvPicPr>
              <p:blipFill>
                <a:blip r:embed="rId101"/>
                <a:stretch>
                  <a:fillRect/>
                </a:stretch>
              </p:blipFill>
              <p:spPr>
                <a:xfrm>
                  <a:off x="2332043" y="2884936"/>
                  <a:ext cx="127440" cy="159120"/>
                </a:xfrm>
                <a:prstGeom prst="rect">
                  <a:avLst/>
                </a:prstGeom>
              </p:spPr>
            </p:pic>
          </mc:Fallback>
        </mc:AlternateContent>
      </p:grpSp>
      <p:grpSp>
        <p:nvGrpSpPr>
          <p:cNvPr id="181" name="Group 180">
            <a:extLst>
              <a:ext uri="{FF2B5EF4-FFF2-40B4-BE49-F238E27FC236}">
                <a16:creationId xmlns:a16="http://schemas.microsoft.com/office/drawing/2014/main" id="{5B0A3587-8847-2EB3-D16C-C79AD618B2A6}"/>
              </a:ext>
            </a:extLst>
          </p:cNvPr>
          <p:cNvGrpSpPr/>
          <p:nvPr/>
        </p:nvGrpSpPr>
        <p:grpSpPr>
          <a:xfrm>
            <a:off x="461843" y="3850456"/>
            <a:ext cx="1353960" cy="254520"/>
            <a:chOff x="461843" y="3850456"/>
            <a:chExt cx="1353960" cy="254520"/>
          </a:xfrm>
        </p:grpSpPr>
        <mc:AlternateContent xmlns:mc="http://schemas.openxmlformats.org/markup-compatibility/2006" xmlns:p14="http://schemas.microsoft.com/office/powerpoint/2010/main">
          <mc:Choice Requires="p14">
            <p:contentPart p14:bwMode="auto" r:id="rId102">
              <p14:nvContentPartPr>
                <p14:cNvPr id="162" name="Ink 161">
                  <a:extLst>
                    <a:ext uri="{FF2B5EF4-FFF2-40B4-BE49-F238E27FC236}">
                      <a16:creationId xmlns:a16="http://schemas.microsoft.com/office/drawing/2014/main" id="{6CF514AA-329F-B2AE-5B88-4EA2CE4D779D}"/>
                    </a:ext>
                  </a:extLst>
                </p14:cNvPr>
                <p14:cNvContentPartPr/>
                <p14:nvPr/>
              </p14:nvContentPartPr>
              <p14:xfrm>
                <a:off x="461843" y="3862696"/>
                <a:ext cx="162000" cy="240480"/>
              </p14:xfrm>
            </p:contentPart>
          </mc:Choice>
          <mc:Fallback xmlns="">
            <p:pic>
              <p:nvPicPr>
                <p:cNvPr id="162" name="Ink 161">
                  <a:extLst>
                    <a:ext uri="{FF2B5EF4-FFF2-40B4-BE49-F238E27FC236}">
                      <a16:creationId xmlns:a16="http://schemas.microsoft.com/office/drawing/2014/main" id="{6CF514AA-329F-B2AE-5B88-4EA2CE4D779D}"/>
                    </a:ext>
                  </a:extLst>
                </p:cNvPr>
                <p:cNvPicPr/>
                <p:nvPr/>
              </p:nvPicPr>
              <p:blipFill>
                <a:blip r:embed="rId103"/>
                <a:stretch>
                  <a:fillRect/>
                </a:stretch>
              </p:blipFill>
              <p:spPr>
                <a:xfrm>
                  <a:off x="444203" y="3844696"/>
                  <a:ext cx="19764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63" name="Ink 162">
                  <a:extLst>
                    <a:ext uri="{FF2B5EF4-FFF2-40B4-BE49-F238E27FC236}">
                      <a16:creationId xmlns:a16="http://schemas.microsoft.com/office/drawing/2014/main" id="{F3C8C572-0B0A-103F-B5F7-6496A6C974A9}"/>
                    </a:ext>
                  </a:extLst>
                </p14:cNvPr>
                <p14:cNvContentPartPr/>
                <p14:nvPr/>
              </p14:nvContentPartPr>
              <p14:xfrm>
                <a:off x="750563" y="3973576"/>
                <a:ext cx="177840" cy="18360"/>
              </p14:xfrm>
            </p:contentPart>
          </mc:Choice>
          <mc:Fallback xmlns="">
            <p:pic>
              <p:nvPicPr>
                <p:cNvPr id="163" name="Ink 162">
                  <a:extLst>
                    <a:ext uri="{FF2B5EF4-FFF2-40B4-BE49-F238E27FC236}">
                      <a16:creationId xmlns:a16="http://schemas.microsoft.com/office/drawing/2014/main" id="{F3C8C572-0B0A-103F-B5F7-6496A6C974A9}"/>
                    </a:ext>
                  </a:extLst>
                </p:cNvPr>
                <p:cNvPicPr/>
                <p:nvPr/>
              </p:nvPicPr>
              <p:blipFill>
                <a:blip r:embed="rId105"/>
                <a:stretch>
                  <a:fillRect/>
                </a:stretch>
              </p:blipFill>
              <p:spPr>
                <a:xfrm>
                  <a:off x="732923" y="3955576"/>
                  <a:ext cx="2134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64" name="Ink 163">
                  <a:extLst>
                    <a:ext uri="{FF2B5EF4-FFF2-40B4-BE49-F238E27FC236}">
                      <a16:creationId xmlns:a16="http://schemas.microsoft.com/office/drawing/2014/main" id="{E4F36359-D301-9F2F-CCCF-776E4AC51587}"/>
                    </a:ext>
                  </a:extLst>
                </p14:cNvPr>
                <p14:cNvContentPartPr/>
                <p14:nvPr/>
              </p14:nvContentPartPr>
              <p14:xfrm>
                <a:off x="856403" y="3909856"/>
                <a:ext cx="32040" cy="176400"/>
              </p14:xfrm>
            </p:contentPart>
          </mc:Choice>
          <mc:Fallback xmlns="">
            <p:pic>
              <p:nvPicPr>
                <p:cNvPr id="164" name="Ink 163">
                  <a:extLst>
                    <a:ext uri="{FF2B5EF4-FFF2-40B4-BE49-F238E27FC236}">
                      <a16:creationId xmlns:a16="http://schemas.microsoft.com/office/drawing/2014/main" id="{E4F36359-D301-9F2F-CCCF-776E4AC51587}"/>
                    </a:ext>
                  </a:extLst>
                </p:cNvPr>
                <p:cNvPicPr/>
                <p:nvPr/>
              </p:nvPicPr>
              <p:blipFill>
                <a:blip r:embed="rId107"/>
                <a:stretch>
                  <a:fillRect/>
                </a:stretch>
              </p:blipFill>
              <p:spPr>
                <a:xfrm>
                  <a:off x="838403" y="3892216"/>
                  <a:ext cx="676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66" name="Ink 165">
                  <a:extLst>
                    <a:ext uri="{FF2B5EF4-FFF2-40B4-BE49-F238E27FC236}">
                      <a16:creationId xmlns:a16="http://schemas.microsoft.com/office/drawing/2014/main" id="{0F3043E9-86EC-3D04-EEAE-FC4870B16ADE}"/>
                    </a:ext>
                  </a:extLst>
                </p14:cNvPr>
                <p14:cNvContentPartPr/>
                <p14:nvPr/>
              </p14:nvContentPartPr>
              <p14:xfrm>
                <a:off x="1059083" y="3856936"/>
                <a:ext cx="177120" cy="241920"/>
              </p14:xfrm>
            </p:contentPart>
          </mc:Choice>
          <mc:Fallback xmlns="">
            <p:pic>
              <p:nvPicPr>
                <p:cNvPr id="166" name="Ink 165">
                  <a:extLst>
                    <a:ext uri="{FF2B5EF4-FFF2-40B4-BE49-F238E27FC236}">
                      <a16:creationId xmlns:a16="http://schemas.microsoft.com/office/drawing/2014/main" id="{0F3043E9-86EC-3D04-EEAE-FC4870B16ADE}"/>
                    </a:ext>
                  </a:extLst>
                </p:cNvPr>
                <p:cNvPicPr/>
                <p:nvPr/>
              </p:nvPicPr>
              <p:blipFill>
                <a:blip r:embed="rId109"/>
                <a:stretch>
                  <a:fillRect/>
                </a:stretch>
              </p:blipFill>
              <p:spPr>
                <a:xfrm>
                  <a:off x="1041083" y="3838936"/>
                  <a:ext cx="21276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67" name="Ink 166">
                  <a:extLst>
                    <a:ext uri="{FF2B5EF4-FFF2-40B4-BE49-F238E27FC236}">
                      <a16:creationId xmlns:a16="http://schemas.microsoft.com/office/drawing/2014/main" id="{F010A546-4834-69DD-F034-D0786CFD36EE}"/>
                    </a:ext>
                  </a:extLst>
                </p14:cNvPr>
                <p14:cNvContentPartPr/>
                <p14:nvPr/>
              </p14:nvContentPartPr>
              <p14:xfrm>
                <a:off x="1091123" y="3850456"/>
                <a:ext cx="146160" cy="75600"/>
              </p14:xfrm>
            </p:contentPart>
          </mc:Choice>
          <mc:Fallback xmlns="">
            <p:pic>
              <p:nvPicPr>
                <p:cNvPr id="167" name="Ink 166">
                  <a:extLst>
                    <a:ext uri="{FF2B5EF4-FFF2-40B4-BE49-F238E27FC236}">
                      <a16:creationId xmlns:a16="http://schemas.microsoft.com/office/drawing/2014/main" id="{F010A546-4834-69DD-F034-D0786CFD36EE}"/>
                    </a:ext>
                  </a:extLst>
                </p:cNvPr>
                <p:cNvPicPr/>
                <p:nvPr/>
              </p:nvPicPr>
              <p:blipFill>
                <a:blip r:embed="rId111"/>
                <a:stretch>
                  <a:fillRect/>
                </a:stretch>
              </p:blipFill>
              <p:spPr>
                <a:xfrm>
                  <a:off x="1073483" y="3832816"/>
                  <a:ext cx="18180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68" name="Ink 167">
                  <a:extLst>
                    <a:ext uri="{FF2B5EF4-FFF2-40B4-BE49-F238E27FC236}">
                      <a16:creationId xmlns:a16="http://schemas.microsoft.com/office/drawing/2014/main" id="{6712429E-C994-8C26-AB45-311491584415}"/>
                    </a:ext>
                  </a:extLst>
                </p14:cNvPr>
                <p14:cNvContentPartPr/>
                <p14:nvPr/>
              </p14:nvContentPartPr>
              <p14:xfrm>
                <a:off x="1392083" y="3958456"/>
                <a:ext cx="186120" cy="23040"/>
              </p14:xfrm>
            </p:contentPart>
          </mc:Choice>
          <mc:Fallback xmlns="">
            <p:pic>
              <p:nvPicPr>
                <p:cNvPr id="168" name="Ink 167">
                  <a:extLst>
                    <a:ext uri="{FF2B5EF4-FFF2-40B4-BE49-F238E27FC236}">
                      <a16:creationId xmlns:a16="http://schemas.microsoft.com/office/drawing/2014/main" id="{6712429E-C994-8C26-AB45-311491584415}"/>
                    </a:ext>
                  </a:extLst>
                </p:cNvPr>
                <p:cNvPicPr/>
                <p:nvPr/>
              </p:nvPicPr>
              <p:blipFill>
                <a:blip r:embed="rId113"/>
                <a:stretch>
                  <a:fillRect/>
                </a:stretch>
              </p:blipFill>
              <p:spPr>
                <a:xfrm>
                  <a:off x="1374083" y="3940456"/>
                  <a:ext cx="2217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76" name="Ink 175">
                  <a:extLst>
                    <a:ext uri="{FF2B5EF4-FFF2-40B4-BE49-F238E27FC236}">
                      <a16:creationId xmlns:a16="http://schemas.microsoft.com/office/drawing/2014/main" id="{0D119865-6F04-9EB2-C9DA-4927AEFE3E8E}"/>
                    </a:ext>
                  </a:extLst>
                </p14:cNvPr>
                <p14:cNvContentPartPr/>
                <p14:nvPr/>
              </p14:nvContentPartPr>
              <p14:xfrm>
                <a:off x="1456883" y="3877456"/>
                <a:ext cx="37080" cy="174960"/>
              </p14:xfrm>
            </p:contentPart>
          </mc:Choice>
          <mc:Fallback xmlns="">
            <p:pic>
              <p:nvPicPr>
                <p:cNvPr id="176" name="Ink 175">
                  <a:extLst>
                    <a:ext uri="{FF2B5EF4-FFF2-40B4-BE49-F238E27FC236}">
                      <a16:creationId xmlns:a16="http://schemas.microsoft.com/office/drawing/2014/main" id="{0D119865-6F04-9EB2-C9DA-4927AEFE3E8E}"/>
                    </a:ext>
                  </a:extLst>
                </p:cNvPr>
                <p:cNvPicPr/>
                <p:nvPr/>
              </p:nvPicPr>
              <p:blipFill>
                <a:blip r:embed="rId115"/>
                <a:stretch>
                  <a:fillRect/>
                </a:stretch>
              </p:blipFill>
              <p:spPr>
                <a:xfrm>
                  <a:off x="1438883" y="3859456"/>
                  <a:ext cx="7272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77" name="Ink 176">
                  <a:extLst>
                    <a:ext uri="{FF2B5EF4-FFF2-40B4-BE49-F238E27FC236}">
                      <a16:creationId xmlns:a16="http://schemas.microsoft.com/office/drawing/2014/main" id="{96C9DD8C-E07D-9D8F-E431-97149F02E89A}"/>
                    </a:ext>
                  </a:extLst>
                </p14:cNvPr>
                <p14:cNvContentPartPr/>
                <p14:nvPr/>
              </p14:nvContentPartPr>
              <p14:xfrm>
                <a:off x="1679723" y="3867736"/>
                <a:ext cx="136080" cy="237240"/>
              </p14:xfrm>
            </p:contentPart>
          </mc:Choice>
          <mc:Fallback xmlns="">
            <p:pic>
              <p:nvPicPr>
                <p:cNvPr id="177" name="Ink 176">
                  <a:extLst>
                    <a:ext uri="{FF2B5EF4-FFF2-40B4-BE49-F238E27FC236}">
                      <a16:creationId xmlns:a16="http://schemas.microsoft.com/office/drawing/2014/main" id="{96C9DD8C-E07D-9D8F-E431-97149F02E89A}"/>
                    </a:ext>
                  </a:extLst>
                </p:cNvPr>
                <p:cNvPicPr/>
                <p:nvPr/>
              </p:nvPicPr>
              <p:blipFill>
                <a:blip r:embed="rId117"/>
                <a:stretch>
                  <a:fillRect/>
                </a:stretch>
              </p:blipFill>
              <p:spPr>
                <a:xfrm>
                  <a:off x="1661723" y="3849736"/>
                  <a:ext cx="171720" cy="272880"/>
                </a:xfrm>
                <a:prstGeom prst="rect">
                  <a:avLst/>
                </a:prstGeom>
              </p:spPr>
            </p:pic>
          </mc:Fallback>
        </mc:AlternateContent>
      </p:grpSp>
      <p:grpSp>
        <p:nvGrpSpPr>
          <p:cNvPr id="180" name="Group 179">
            <a:extLst>
              <a:ext uri="{FF2B5EF4-FFF2-40B4-BE49-F238E27FC236}">
                <a16:creationId xmlns:a16="http://schemas.microsoft.com/office/drawing/2014/main" id="{F766670F-0981-B116-C4CA-A96035B4DE39}"/>
              </a:ext>
            </a:extLst>
          </p:cNvPr>
          <p:cNvGrpSpPr/>
          <p:nvPr/>
        </p:nvGrpSpPr>
        <p:grpSpPr>
          <a:xfrm>
            <a:off x="1997603" y="3957736"/>
            <a:ext cx="184320" cy="82080"/>
            <a:chOff x="1997603" y="3957736"/>
            <a:chExt cx="184320" cy="82080"/>
          </a:xfrm>
        </p:grpSpPr>
        <mc:AlternateContent xmlns:mc="http://schemas.openxmlformats.org/markup-compatibility/2006" xmlns:p14="http://schemas.microsoft.com/office/powerpoint/2010/main">
          <mc:Choice Requires="p14">
            <p:contentPart p14:bwMode="auto" r:id="rId118">
              <p14:nvContentPartPr>
                <p14:cNvPr id="178" name="Ink 177">
                  <a:extLst>
                    <a:ext uri="{FF2B5EF4-FFF2-40B4-BE49-F238E27FC236}">
                      <a16:creationId xmlns:a16="http://schemas.microsoft.com/office/drawing/2014/main" id="{785E7F1C-326E-C199-A532-D528A441CE18}"/>
                    </a:ext>
                  </a:extLst>
                </p14:cNvPr>
                <p14:cNvContentPartPr/>
                <p14:nvPr/>
              </p14:nvContentPartPr>
              <p14:xfrm>
                <a:off x="1997603" y="3957736"/>
                <a:ext cx="172800" cy="20520"/>
              </p14:xfrm>
            </p:contentPart>
          </mc:Choice>
          <mc:Fallback xmlns="">
            <p:pic>
              <p:nvPicPr>
                <p:cNvPr id="178" name="Ink 177">
                  <a:extLst>
                    <a:ext uri="{FF2B5EF4-FFF2-40B4-BE49-F238E27FC236}">
                      <a16:creationId xmlns:a16="http://schemas.microsoft.com/office/drawing/2014/main" id="{785E7F1C-326E-C199-A532-D528A441CE18}"/>
                    </a:ext>
                  </a:extLst>
                </p:cNvPr>
                <p:cNvPicPr/>
                <p:nvPr/>
              </p:nvPicPr>
              <p:blipFill>
                <a:blip r:embed="rId119"/>
                <a:stretch>
                  <a:fillRect/>
                </a:stretch>
              </p:blipFill>
              <p:spPr>
                <a:xfrm>
                  <a:off x="1979963" y="3939736"/>
                  <a:ext cx="2084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79" name="Ink 178">
                  <a:extLst>
                    <a:ext uri="{FF2B5EF4-FFF2-40B4-BE49-F238E27FC236}">
                      <a16:creationId xmlns:a16="http://schemas.microsoft.com/office/drawing/2014/main" id="{3653596D-ACB1-50DA-E35C-22E99FE89BC8}"/>
                    </a:ext>
                  </a:extLst>
                </p14:cNvPr>
                <p14:cNvContentPartPr/>
                <p14:nvPr/>
              </p14:nvContentPartPr>
              <p14:xfrm>
                <a:off x="2018483" y="4026856"/>
                <a:ext cx="163440" cy="12960"/>
              </p14:xfrm>
            </p:contentPart>
          </mc:Choice>
          <mc:Fallback xmlns="">
            <p:pic>
              <p:nvPicPr>
                <p:cNvPr id="179" name="Ink 178">
                  <a:extLst>
                    <a:ext uri="{FF2B5EF4-FFF2-40B4-BE49-F238E27FC236}">
                      <a16:creationId xmlns:a16="http://schemas.microsoft.com/office/drawing/2014/main" id="{3653596D-ACB1-50DA-E35C-22E99FE89BC8}"/>
                    </a:ext>
                  </a:extLst>
                </p:cNvPr>
                <p:cNvPicPr/>
                <p:nvPr/>
              </p:nvPicPr>
              <p:blipFill>
                <a:blip r:embed="rId121"/>
                <a:stretch>
                  <a:fillRect/>
                </a:stretch>
              </p:blipFill>
              <p:spPr>
                <a:xfrm>
                  <a:off x="2000483" y="4009216"/>
                  <a:ext cx="199080" cy="48600"/>
                </a:xfrm>
                <a:prstGeom prst="rect">
                  <a:avLst/>
                </a:prstGeom>
              </p:spPr>
            </p:pic>
          </mc:Fallback>
        </mc:AlternateContent>
      </p:grpSp>
      <p:grpSp>
        <p:nvGrpSpPr>
          <p:cNvPr id="184" name="Group 183">
            <a:extLst>
              <a:ext uri="{FF2B5EF4-FFF2-40B4-BE49-F238E27FC236}">
                <a16:creationId xmlns:a16="http://schemas.microsoft.com/office/drawing/2014/main" id="{634DB204-2F33-E2E5-6220-8F6290F5D6D7}"/>
              </a:ext>
            </a:extLst>
          </p:cNvPr>
          <p:cNvGrpSpPr/>
          <p:nvPr/>
        </p:nvGrpSpPr>
        <p:grpSpPr>
          <a:xfrm>
            <a:off x="2359763" y="3825976"/>
            <a:ext cx="309600" cy="253080"/>
            <a:chOff x="2359763" y="3825976"/>
            <a:chExt cx="309600" cy="253080"/>
          </a:xfrm>
        </p:grpSpPr>
        <mc:AlternateContent xmlns:mc="http://schemas.openxmlformats.org/markup-compatibility/2006" xmlns:p14="http://schemas.microsoft.com/office/powerpoint/2010/main">
          <mc:Choice Requires="p14">
            <p:contentPart p14:bwMode="auto" r:id="rId122">
              <p14:nvContentPartPr>
                <p14:cNvPr id="182" name="Ink 181">
                  <a:extLst>
                    <a:ext uri="{FF2B5EF4-FFF2-40B4-BE49-F238E27FC236}">
                      <a16:creationId xmlns:a16="http://schemas.microsoft.com/office/drawing/2014/main" id="{A5CC5853-24C5-975C-8809-97BFA7F0EAA9}"/>
                    </a:ext>
                  </a:extLst>
                </p14:cNvPr>
                <p14:cNvContentPartPr/>
                <p14:nvPr/>
              </p14:nvContentPartPr>
              <p14:xfrm>
                <a:off x="2359763" y="3825976"/>
                <a:ext cx="12960" cy="253080"/>
              </p14:xfrm>
            </p:contentPart>
          </mc:Choice>
          <mc:Fallback xmlns="">
            <p:pic>
              <p:nvPicPr>
                <p:cNvPr id="182" name="Ink 181">
                  <a:extLst>
                    <a:ext uri="{FF2B5EF4-FFF2-40B4-BE49-F238E27FC236}">
                      <a16:creationId xmlns:a16="http://schemas.microsoft.com/office/drawing/2014/main" id="{A5CC5853-24C5-975C-8809-97BFA7F0EAA9}"/>
                    </a:ext>
                  </a:extLst>
                </p:cNvPr>
                <p:cNvPicPr/>
                <p:nvPr/>
              </p:nvPicPr>
              <p:blipFill>
                <a:blip r:embed="rId123"/>
                <a:stretch>
                  <a:fillRect/>
                </a:stretch>
              </p:blipFill>
              <p:spPr>
                <a:xfrm>
                  <a:off x="2342123" y="3808336"/>
                  <a:ext cx="4860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3" name="Ink 182">
                  <a:extLst>
                    <a:ext uri="{FF2B5EF4-FFF2-40B4-BE49-F238E27FC236}">
                      <a16:creationId xmlns:a16="http://schemas.microsoft.com/office/drawing/2014/main" id="{B0562BAB-7A15-CF7A-2FE3-E4E598F89EE8}"/>
                    </a:ext>
                  </a:extLst>
                </p14:cNvPr>
                <p14:cNvContentPartPr/>
                <p14:nvPr/>
              </p14:nvContentPartPr>
              <p14:xfrm>
                <a:off x="2487563" y="3909496"/>
                <a:ext cx="181800" cy="135000"/>
              </p14:xfrm>
            </p:contentPart>
          </mc:Choice>
          <mc:Fallback xmlns="">
            <p:pic>
              <p:nvPicPr>
                <p:cNvPr id="183" name="Ink 182">
                  <a:extLst>
                    <a:ext uri="{FF2B5EF4-FFF2-40B4-BE49-F238E27FC236}">
                      <a16:creationId xmlns:a16="http://schemas.microsoft.com/office/drawing/2014/main" id="{B0562BAB-7A15-CF7A-2FE3-E4E598F89EE8}"/>
                    </a:ext>
                  </a:extLst>
                </p:cNvPr>
                <p:cNvPicPr/>
                <p:nvPr/>
              </p:nvPicPr>
              <p:blipFill>
                <a:blip r:embed="rId125"/>
                <a:stretch>
                  <a:fillRect/>
                </a:stretch>
              </p:blipFill>
              <p:spPr>
                <a:xfrm>
                  <a:off x="2469563" y="3891856"/>
                  <a:ext cx="217440" cy="170640"/>
                </a:xfrm>
                <a:prstGeom prst="rect">
                  <a:avLst/>
                </a:prstGeom>
              </p:spPr>
            </p:pic>
          </mc:Fallback>
        </mc:AlternateContent>
      </p:grpSp>
    </p:spTree>
    <p:extLst>
      <p:ext uri="{BB962C8B-B14F-4D97-AF65-F5344CB8AC3E}">
        <p14:creationId xmlns:p14="http://schemas.microsoft.com/office/powerpoint/2010/main" val="3482384881"/>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0BF945E-CA6C-422B-BFD1-94ADB1F4E8FF}"/>
              </a:ext>
            </a:extLst>
          </p:cNvPr>
          <p:cNvSpPr txBox="1"/>
          <p:nvPr/>
        </p:nvSpPr>
        <p:spPr>
          <a:xfrm>
            <a:off x="901976" y="144118"/>
            <a:ext cx="7340047" cy="4708981"/>
          </a:xfrm>
          <a:prstGeom prst="rect">
            <a:avLst/>
          </a:prstGeom>
          <a:noFill/>
        </p:spPr>
        <p:txBody>
          <a:bodyPr wrap="square" rtlCol="0">
            <a:spAutoFit/>
          </a:bodyPr>
          <a:lstStyle/>
          <a:p>
            <a:r>
              <a:rPr lang="en-GB" sz="3600" b="1"/>
              <a:t>Silently</a:t>
            </a:r>
          </a:p>
          <a:p>
            <a:endParaRPr lang="en-GB" sz="2400"/>
          </a:p>
          <a:p>
            <a:r>
              <a:rPr lang="en-GB" sz="2400"/>
              <a:t>We're going to </a:t>
            </a:r>
            <a:r>
              <a:rPr lang="en-GB" sz="2400" b="1"/>
              <a:t>study</a:t>
            </a:r>
            <a:r>
              <a:rPr lang="en-GB" sz="2400"/>
              <a:t> a solution which shows how to find the missing side of </a:t>
            </a:r>
            <a:r>
              <a:rPr lang="en-GB" sz="2400" i="1"/>
              <a:t>any</a:t>
            </a:r>
            <a:r>
              <a:rPr lang="en-GB" sz="2400"/>
              <a:t> right-angled triangle.</a:t>
            </a:r>
          </a:p>
          <a:p>
            <a:endParaRPr lang="en-GB" sz="2400"/>
          </a:p>
          <a:p>
            <a:r>
              <a:rPr lang="en-GB" sz="2400"/>
              <a:t>I'm about to show you the problem.</a:t>
            </a:r>
          </a:p>
          <a:p>
            <a:endParaRPr lang="en-GB" sz="2400"/>
          </a:p>
          <a:p>
            <a:r>
              <a:rPr lang="en-GB" sz="2400"/>
              <a:t>Read the problem in full, ensuring you understand what it is asking. You may also want to think whether you already have an approach to the problem.</a:t>
            </a:r>
          </a:p>
          <a:p>
            <a:endParaRPr lang="en-GB" sz="2400"/>
          </a:p>
          <a:p>
            <a:r>
              <a:rPr lang="en-GB" sz="2400"/>
              <a:t>Thumb up when you finish reading this.</a:t>
            </a:r>
          </a:p>
        </p:txBody>
      </p:sp>
    </p:spTree>
    <p:extLst>
      <p:ext uri="{BB962C8B-B14F-4D97-AF65-F5344CB8AC3E}">
        <p14:creationId xmlns:p14="http://schemas.microsoft.com/office/powerpoint/2010/main" val="2661863456"/>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Isosceles Triangle 1">
            <a:extLst>
              <a:ext uri="{FF2B5EF4-FFF2-40B4-BE49-F238E27FC236}">
                <a16:creationId xmlns:a16="http://schemas.microsoft.com/office/drawing/2014/main" id="{CF620A9D-C363-4C12-9B80-8AB47FB68000}"/>
              </a:ext>
            </a:extLst>
          </p:cNvPr>
          <p:cNvSpPr/>
          <p:nvPr/>
        </p:nvSpPr>
        <p:spPr>
          <a:xfrm>
            <a:off x="920826" y="726346"/>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TextBox 5">
            <a:extLst>
              <a:ext uri="{FF2B5EF4-FFF2-40B4-BE49-F238E27FC236}">
                <a16:creationId xmlns:a16="http://schemas.microsoft.com/office/drawing/2014/main" id="{17B2966C-8216-4FED-9E67-C03E5CC767B1}"/>
              </a:ext>
            </a:extLst>
          </p:cNvPr>
          <p:cNvSpPr txBox="1"/>
          <p:nvPr/>
        </p:nvSpPr>
        <p:spPr>
          <a:xfrm>
            <a:off x="1697932" y="2132186"/>
            <a:ext cx="418704" cy="369332"/>
          </a:xfrm>
          <a:prstGeom prst="rect">
            <a:avLst/>
          </a:prstGeom>
          <a:noFill/>
        </p:spPr>
        <p:txBody>
          <a:bodyPr wrap="none" rtlCol="0">
            <a:spAutoFit/>
          </a:bodyPr>
          <a:lstStyle/>
          <a:p>
            <a:r>
              <a:rPr lang="en-GB"/>
              <a:t>12</a:t>
            </a:r>
          </a:p>
        </p:txBody>
      </p:sp>
      <p:sp>
        <p:nvSpPr>
          <p:cNvPr id="7" name="TextBox 6">
            <a:extLst>
              <a:ext uri="{FF2B5EF4-FFF2-40B4-BE49-F238E27FC236}">
                <a16:creationId xmlns:a16="http://schemas.microsoft.com/office/drawing/2014/main" id="{919705B9-142E-4E0E-B52A-DB2CEB72FD61}"/>
              </a:ext>
            </a:extLst>
          </p:cNvPr>
          <p:cNvSpPr txBox="1"/>
          <p:nvPr/>
        </p:nvSpPr>
        <p:spPr>
          <a:xfrm>
            <a:off x="1568855" y="1059305"/>
            <a:ext cx="418704" cy="369332"/>
          </a:xfrm>
          <a:prstGeom prst="rect">
            <a:avLst/>
          </a:prstGeom>
          <a:noFill/>
        </p:spPr>
        <p:txBody>
          <a:bodyPr wrap="none" rtlCol="0">
            <a:spAutoFit/>
          </a:bodyPr>
          <a:lstStyle/>
          <a:p>
            <a:r>
              <a:rPr lang="en-GB"/>
              <a:t>15</a:t>
            </a:r>
          </a:p>
        </p:txBody>
      </p:sp>
      <p:sp>
        <p:nvSpPr>
          <p:cNvPr id="8" name="Rectangle 7">
            <a:extLst>
              <a:ext uri="{FF2B5EF4-FFF2-40B4-BE49-F238E27FC236}">
                <a16:creationId xmlns:a16="http://schemas.microsoft.com/office/drawing/2014/main" id="{35D34C1F-ED7B-49BB-8B1A-E21368F226AF}"/>
              </a:ext>
            </a:extLst>
          </p:cNvPr>
          <p:cNvSpPr/>
          <p:nvPr/>
        </p:nvSpPr>
        <p:spPr>
          <a:xfrm>
            <a:off x="2744657" y="1948861"/>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69EB45-4529-42A4-A773-6C931AC75489}"/>
                  </a:ext>
                </a:extLst>
              </p:cNvPr>
              <p:cNvSpPr txBox="1"/>
              <p:nvPr/>
            </p:nvSpPr>
            <p:spPr>
              <a:xfrm>
                <a:off x="812385" y="131863"/>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9" name="TextBox 8">
                <a:extLst>
                  <a:ext uri="{FF2B5EF4-FFF2-40B4-BE49-F238E27FC236}">
                    <a16:creationId xmlns:a16="http://schemas.microsoft.com/office/drawing/2014/main" id="{1A69EB45-4529-42A4-A773-6C931AC75489}"/>
                  </a:ext>
                </a:extLst>
              </p:cNvPr>
              <p:cNvSpPr txBox="1">
                <a:spLocks noRot="1" noChangeAspect="1" noMove="1" noResize="1" noEditPoints="1" noAdjustHandles="1" noChangeArrowheads="1" noChangeShapeType="1" noTextEdit="1"/>
              </p:cNvSpPr>
              <p:nvPr/>
            </p:nvSpPr>
            <p:spPr>
              <a:xfrm>
                <a:off x="812385" y="131863"/>
                <a:ext cx="902555" cy="400110"/>
              </a:xfrm>
              <a:prstGeom prst="rect">
                <a:avLst/>
              </a:prstGeom>
              <a:blipFill>
                <a:blip r:embed="rId2"/>
                <a:stretch>
                  <a:fillRect l="-6757" t="-9231" r="-6081" b="-27692"/>
                </a:stretch>
              </a:blipFill>
            </p:spPr>
            <p:txBody>
              <a:bodyPr/>
              <a:lstStyle/>
              <a:p>
                <a:r>
                  <a:rPr lang="en-GB">
                    <a:noFill/>
                  </a:rPr>
                  <a:t> </a:t>
                </a:r>
              </a:p>
            </p:txBody>
          </p:sp>
        </mc:Fallback>
      </mc:AlternateContent>
      <p:sp>
        <p:nvSpPr>
          <p:cNvPr id="132" name="TextBox 131">
            <a:extLst>
              <a:ext uri="{FF2B5EF4-FFF2-40B4-BE49-F238E27FC236}">
                <a16:creationId xmlns:a16="http://schemas.microsoft.com/office/drawing/2014/main" id="{4100E9FF-548E-4FCE-BB2A-27F5495D6297}"/>
              </a:ext>
            </a:extLst>
          </p:cNvPr>
          <p:cNvSpPr txBox="1"/>
          <p:nvPr/>
        </p:nvSpPr>
        <p:spPr>
          <a:xfrm>
            <a:off x="4442791" y="77929"/>
            <a:ext cx="4701209" cy="3416320"/>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17" name="Isosceles Triangle 16">
            <a:extLst>
              <a:ext uri="{FF2B5EF4-FFF2-40B4-BE49-F238E27FC236}">
                <a16:creationId xmlns:a16="http://schemas.microsoft.com/office/drawing/2014/main" id="{5ECE4268-0DE0-41A8-A4B6-27B39D17E2E8}"/>
              </a:ext>
            </a:extLst>
          </p:cNvPr>
          <p:cNvSpPr/>
          <p:nvPr/>
        </p:nvSpPr>
        <p:spPr>
          <a:xfrm flipH="1">
            <a:off x="2896124" y="726169"/>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8" name="Rectangle 17">
            <a:extLst>
              <a:ext uri="{FF2B5EF4-FFF2-40B4-BE49-F238E27FC236}">
                <a16:creationId xmlns:a16="http://schemas.microsoft.com/office/drawing/2014/main" id="{FA6DBA56-3DFB-4811-B0CE-68F31DDDD4C4}"/>
              </a:ext>
            </a:extLst>
          </p:cNvPr>
          <p:cNvSpPr/>
          <p:nvPr/>
        </p:nvSpPr>
        <p:spPr>
          <a:xfrm>
            <a:off x="2898506" y="1948861"/>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4" name="Straight Arrow Connector 3">
            <a:extLst>
              <a:ext uri="{FF2B5EF4-FFF2-40B4-BE49-F238E27FC236}">
                <a16:creationId xmlns:a16="http://schemas.microsoft.com/office/drawing/2014/main" id="{46811004-E4D6-4231-B98F-701B07CDC453}"/>
              </a:ext>
            </a:extLst>
          </p:cNvPr>
          <p:cNvCxnSpPr>
            <a:cxnSpLocks/>
          </p:cNvCxnSpPr>
          <p:nvPr/>
        </p:nvCxnSpPr>
        <p:spPr>
          <a:xfrm>
            <a:off x="921367" y="2178740"/>
            <a:ext cx="197237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19D27375-4AA0-45A1-881E-2B7F51BD08C9}"/>
              </a:ext>
            </a:extLst>
          </p:cNvPr>
          <p:cNvSpPr txBox="1"/>
          <p:nvPr/>
        </p:nvSpPr>
        <p:spPr>
          <a:xfrm>
            <a:off x="3130298" y="2132186"/>
            <a:ext cx="301686" cy="369332"/>
          </a:xfrm>
          <a:prstGeom prst="rect">
            <a:avLst/>
          </a:prstGeom>
          <a:noFill/>
        </p:spPr>
        <p:txBody>
          <a:bodyPr wrap="none" rtlCol="0">
            <a:spAutoFit/>
          </a:bodyPr>
          <a:lstStyle/>
          <a:p>
            <a:r>
              <a:rPr lang="en-GB"/>
              <a:t>4</a:t>
            </a:r>
          </a:p>
        </p:txBody>
      </p:sp>
      <p:cxnSp>
        <p:nvCxnSpPr>
          <p:cNvPr id="24" name="Straight Arrow Connector 23">
            <a:extLst>
              <a:ext uri="{FF2B5EF4-FFF2-40B4-BE49-F238E27FC236}">
                <a16:creationId xmlns:a16="http://schemas.microsoft.com/office/drawing/2014/main" id="{636DE6C5-8985-4591-B0A4-84AA6B911A50}"/>
              </a:ext>
            </a:extLst>
          </p:cNvPr>
          <p:cNvCxnSpPr>
            <a:cxnSpLocks/>
          </p:cNvCxnSpPr>
          <p:nvPr/>
        </p:nvCxnSpPr>
        <p:spPr>
          <a:xfrm>
            <a:off x="2893743" y="2178740"/>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54B16553-3DA0-40B5-8874-B4E654B7032E}"/>
                  </a:ext>
                </a:extLst>
              </p:cNvPr>
              <p:cNvSpPr txBox="1"/>
              <p:nvPr/>
            </p:nvSpPr>
            <p:spPr>
              <a:xfrm>
                <a:off x="3281141" y="1136824"/>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27" name="TextBox 26">
                <a:extLst>
                  <a:ext uri="{FF2B5EF4-FFF2-40B4-BE49-F238E27FC236}">
                    <a16:creationId xmlns:a16="http://schemas.microsoft.com/office/drawing/2014/main" id="{54B16553-3DA0-40B5-8874-B4E654B7032E}"/>
                  </a:ext>
                </a:extLst>
              </p:cNvPr>
              <p:cNvSpPr txBox="1">
                <a:spLocks noRot="1" noChangeAspect="1" noMove="1" noResize="1" noEditPoints="1" noAdjustHandles="1" noChangeArrowheads="1" noChangeShapeType="1" noTextEdit="1"/>
              </p:cNvSpPr>
              <p:nvPr/>
            </p:nvSpPr>
            <p:spPr>
              <a:xfrm>
                <a:off x="3281141" y="1136824"/>
                <a:ext cx="367986" cy="369332"/>
              </a:xfrm>
              <a:prstGeom prst="rect">
                <a:avLst/>
              </a:prstGeom>
              <a:blipFill>
                <a:blip r:embed="rId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2121103886"/>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132" name="Isosceles Triangle 131">
            <a:extLst>
              <a:ext uri="{FF2B5EF4-FFF2-40B4-BE49-F238E27FC236}">
                <a16:creationId xmlns:a16="http://schemas.microsoft.com/office/drawing/2014/main" id="{FBFEAE35-D20A-4AA9-A83A-F53533018296}"/>
              </a:ext>
            </a:extLst>
          </p:cNvPr>
          <p:cNvSpPr/>
          <p:nvPr/>
        </p:nvSpPr>
        <p:spPr>
          <a:xfrm>
            <a:off x="920826" y="50483"/>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0" name="TextBox 139">
            <a:extLst>
              <a:ext uri="{FF2B5EF4-FFF2-40B4-BE49-F238E27FC236}">
                <a16:creationId xmlns:a16="http://schemas.microsoft.com/office/drawing/2014/main" id="{989A8B15-5F40-4F88-A2E5-AE7464006384}"/>
              </a:ext>
            </a:extLst>
          </p:cNvPr>
          <p:cNvSpPr txBox="1"/>
          <p:nvPr/>
        </p:nvSpPr>
        <p:spPr>
          <a:xfrm>
            <a:off x="1697932" y="1456323"/>
            <a:ext cx="418704" cy="369332"/>
          </a:xfrm>
          <a:prstGeom prst="rect">
            <a:avLst/>
          </a:prstGeom>
          <a:noFill/>
        </p:spPr>
        <p:txBody>
          <a:bodyPr wrap="none" rtlCol="0">
            <a:spAutoFit/>
          </a:bodyPr>
          <a:lstStyle/>
          <a:p>
            <a:r>
              <a:rPr lang="en-GB"/>
              <a:t>12</a:t>
            </a:r>
          </a:p>
        </p:txBody>
      </p:sp>
      <p:sp>
        <p:nvSpPr>
          <p:cNvPr id="141" name="TextBox 140">
            <a:extLst>
              <a:ext uri="{FF2B5EF4-FFF2-40B4-BE49-F238E27FC236}">
                <a16:creationId xmlns:a16="http://schemas.microsoft.com/office/drawing/2014/main" id="{37CB60BB-1D2C-4F72-B2FF-EEE86D63194E}"/>
              </a:ext>
            </a:extLst>
          </p:cNvPr>
          <p:cNvSpPr txBox="1"/>
          <p:nvPr/>
        </p:nvSpPr>
        <p:spPr>
          <a:xfrm>
            <a:off x="1568855" y="383442"/>
            <a:ext cx="418704" cy="369332"/>
          </a:xfrm>
          <a:prstGeom prst="rect">
            <a:avLst/>
          </a:prstGeom>
          <a:noFill/>
        </p:spPr>
        <p:txBody>
          <a:bodyPr wrap="none" rtlCol="0">
            <a:spAutoFit/>
          </a:bodyPr>
          <a:lstStyle/>
          <a:p>
            <a:r>
              <a:rPr lang="en-GB"/>
              <a:t>15</a:t>
            </a:r>
          </a:p>
        </p:txBody>
      </p:sp>
      <p:sp>
        <p:nvSpPr>
          <p:cNvPr id="142" name="Rectangle 141">
            <a:extLst>
              <a:ext uri="{FF2B5EF4-FFF2-40B4-BE49-F238E27FC236}">
                <a16:creationId xmlns:a16="http://schemas.microsoft.com/office/drawing/2014/main" id="{7D5BB259-64D4-4ED8-B92E-C62D6AEDFAAD}"/>
              </a:ext>
            </a:extLst>
          </p:cNvPr>
          <p:cNvSpPr/>
          <p:nvPr/>
        </p:nvSpPr>
        <p:spPr>
          <a:xfrm>
            <a:off x="2744657" y="127299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43" name="TextBox 142">
                <a:extLst>
                  <a:ext uri="{FF2B5EF4-FFF2-40B4-BE49-F238E27FC236}">
                    <a16:creationId xmlns:a16="http://schemas.microsoft.com/office/drawing/2014/main" id="{4CEC89FA-FE48-46CF-B740-F20E3D6D128B}"/>
                  </a:ext>
                </a:extLst>
              </p:cNvPr>
              <p:cNvSpPr txBox="1"/>
              <p:nvPr/>
            </p:nvSpPr>
            <p:spPr>
              <a:xfrm>
                <a:off x="402502" y="110627"/>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143" name="TextBox 142">
                <a:extLst>
                  <a:ext uri="{FF2B5EF4-FFF2-40B4-BE49-F238E27FC236}">
                    <a16:creationId xmlns:a16="http://schemas.microsoft.com/office/drawing/2014/main" id="{4CEC89FA-FE48-46CF-B740-F20E3D6D128B}"/>
                  </a:ext>
                </a:extLst>
              </p:cNvPr>
              <p:cNvSpPr txBox="1">
                <a:spLocks noRot="1" noChangeAspect="1" noMove="1" noResize="1" noEditPoints="1" noAdjustHandles="1" noChangeArrowheads="1" noChangeShapeType="1" noTextEdit="1"/>
              </p:cNvSpPr>
              <p:nvPr/>
            </p:nvSpPr>
            <p:spPr>
              <a:xfrm>
                <a:off x="402502" y="110627"/>
                <a:ext cx="902555" cy="400110"/>
              </a:xfrm>
              <a:prstGeom prst="rect">
                <a:avLst/>
              </a:prstGeom>
              <a:blipFill>
                <a:blip r:embed="rId2"/>
                <a:stretch>
                  <a:fillRect l="-6757" t="-7576" r="-6081" b="-25758"/>
                </a:stretch>
              </a:blipFill>
            </p:spPr>
            <p:txBody>
              <a:bodyPr/>
              <a:lstStyle/>
              <a:p>
                <a:r>
                  <a:rPr lang="en-GB">
                    <a:noFill/>
                  </a:rPr>
                  <a:t> </a:t>
                </a:r>
              </a:p>
            </p:txBody>
          </p:sp>
        </mc:Fallback>
      </mc:AlternateContent>
      <p:sp>
        <p:nvSpPr>
          <p:cNvPr id="144" name="Isosceles Triangle 143">
            <a:extLst>
              <a:ext uri="{FF2B5EF4-FFF2-40B4-BE49-F238E27FC236}">
                <a16:creationId xmlns:a16="http://schemas.microsoft.com/office/drawing/2014/main" id="{8FC732C1-1F97-48DE-ABCE-FC621D5C914C}"/>
              </a:ext>
            </a:extLst>
          </p:cNvPr>
          <p:cNvSpPr/>
          <p:nvPr/>
        </p:nvSpPr>
        <p:spPr>
          <a:xfrm flipH="1">
            <a:off x="2896124" y="50306"/>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5" name="Rectangle 144">
            <a:extLst>
              <a:ext uri="{FF2B5EF4-FFF2-40B4-BE49-F238E27FC236}">
                <a16:creationId xmlns:a16="http://schemas.microsoft.com/office/drawing/2014/main" id="{9545AB79-B47B-41EA-96B1-1A68833394D7}"/>
              </a:ext>
            </a:extLst>
          </p:cNvPr>
          <p:cNvSpPr/>
          <p:nvPr/>
        </p:nvSpPr>
        <p:spPr>
          <a:xfrm>
            <a:off x="2898506" y="127299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146" name="Straight Arrow Connector 145">
            <a:extLst>
              <a:ext uri="{FF2B5EF4-FFF2-40B4-BE49-F238E27FC236}">
                <a16:creationId xmlns:a16="http://schemas.microsoft.com/office/drawing/2014/main" id="{566AF1D5-7EF5-49A9-9420-04637827399C}"/>
              </a:ext>
            </a:extLst>
          </p:cNvPr>
          <p:cNvCxnSpPr>
            <a:cxnSpLocks/>
          </p:cNvCxnSpPr>
          <p:nvPr/>
        </p:nvCxnSpPr>
        <p:spPr>
          <a:xfrm>
            <a:off x="921367" y="1502877"/>
            <a:ext cx="197237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147" name="TextBox 146">
            <a:extLst>
              <a:ext uri="{FF2B5EF4-FFF2-40B4-BE49-F238E27FC236}">
                <a16:creationId xmlns:a16="http://schemas.microsoft.com/office/drawing/2014/main" id="{B0FE3B31-1166-4688-ABF0-0415A514776F}"/>
              </a:ext>
            </a:extLst>
          </p:cNvPr>
          <p:cNvSpPr txBox="1"/>
          <p:nvPr/>
        </p:nvSpPr>
        <p:spPr>
          <a:xfrm>
            <a:off x="3130298" y="1456323"/>
            <a:ext cx="301686" cy="369332"/>
          </a:xfrm>
          <a:prstGeom prst="rect">
            <a:avLst/>
          </a:prstGeom>
          <a:noFill/>
        </p:spPr>
        <p:txBody>
          <a:bodyPr wrap="none" rtlCol="0">
            <a:spAutoFit/>
          </a:bodyPr>
          <a:lstStyle/>
          <a:p>
            <a:r>
              <a:rPr lang="en-GB"/>
              <a:t>4</a:t>
            </a:r>
          </a:p>
        </p:txBody>
      </p:sp>
      <p:cxnSp>
        <p:nvCxnSpPr>
          <p:cNvPr id="148" name="Straight Arrow Connector 147">
            <a:extLst>
              <a:ext uri="{FF2B5EF4-FFF2-40B4-BE49-F238E27FC236}">
                <a16:creationId xmlns:a16="http://schemas.microsoft.com/office/drawing/2014/main" id="{BA35C58C-F19D-4B16-A1D8-CE902DAD1A29}"/>
              </a:ext>
            </a:extLst>
          </p:cNvPr>
          <p:cNvCxnSpPr>
            <a:cxnSpLocks/>
          </p:cNvCxnSpPr>
          <p:nvPr/>
        </p:nvCxnSpPr>
        <p:spPr>
          <a:xfrm>
            <a:off x="2893743" y="1502877"/>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9" name="TextBox 148">
                <a:extLst>
                  <a:ext uri="{FF2B5EF4-FFF2-40B4-BE49-F238E27FC236}">
                    <a16:creationId xmlns:a16="http://schemas.microsoft.com/office/drawing/2014/main" id="{A7ED0309-73EF-4E2C-B2F1-A0EC1F3D6AD9}"/>
                  </a:ext>
                </a:extLst>
              </p:cNvPr>
              <p:cNvSpPr txBox="1"/>
              <p:nvPr/>
            </p:nvSpPr>
            <p:spPr>
              <a:xfrm>
                <a:off x="3281141" y="460961"/>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49" name="TextBox 148">
                <a:extLst>
                  <a:ext uri="{FF2B5EF4-FFF2-40B4-BE49-F238E27FC236}">
                    <a16:creationId xmlns:a16="http://schemas.microsoft.com/office/drawing/2014/main" id="{A7ED0309-73EF-4E2C-B2F1-A0EC1F3D6AD9}"/>
                  </a:ext>
                </a:extLst>
              </p:cNvPr>
              <p:cNvSpPr txBox="1">
                <a:spLocks noRot="1" noChangeAspect="1" noMove="1" noResize="1" noEditPoints="1" noAdjustHandles="1" noChangeArrowheads="1" noChangeShapeType="1" noTextEdit="1"/>
              </p:cNvSpPr>
              <p:nvPr/>
            </p:nvSpPr>
            <p:spPr>
              <a:xfrm>
                <a:off x="3281141" y="460961"/>
                <a:ext cx="367986" cy="369332"/>
              </a:xfrm>
              <a:prstGeom prst="rect">
                <a:avLst/>
              </a:prstGeom>
              <a:blipFill>
                <a:blip r:embed="rId3"/>
                <a:stretch>
                  <a:fillRect/>
                </a:stretch>
              </a:blipFill>
            </p:spPr>
            <p:txBody>
              <a:bodyPr/>
              <a:lstStyle/>
              <a:p>
                <a:r>
                  <a:rPr lang="en-GB">
                    <a:noFill/>
                  </a:rPr>
                  <a:t> </a:t>
                </a:r>
              </a:p>
            </p:txBody>
          </p:sp>
        </mc:Fallback>
      </mc:AlternateContent>
      <p:grpSp>
        <p:nvGrpSpPr>
          <p:cNvPr id="16" name="Group 15">
            <a:extLst>
              <a:ext uri="{FF2B5EF4-FFF2-40B4-BE49-F238E27FC236}">
                <a16:creationId xmlns:a16="http://schemas.microsoft.com/office/drawing/2014/main" id="{79C30681-9953-4974-B7F0-AAA4978B0863}"/>
              </a:ext>
            </a:extLst>
          </p:cNvPr>
          <p:cNvGrpSpPr/>
          <p:nvPr/>
        </p:nvGrpSpPr>
        <p:grpSpPr>
          <a:xfrm>
            <a:off x="482817" y="2072633"/>
            <a:ext cx="281160" cy="437040"/>
            <a:chOff x="482817" y="2748496"/>
            <a:chExt cx="281160" cy="437040"/>
          </a:xfrm>
        </p:grpSpPr>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26C4E960-777A-439F-B93D-EEAF302EC777}"/>
                    </a:ext>
                  </a:extLst>
                </p14:cNvPr>
                <p14:cNvContentPartPr/>
                <p14:nvPr/>
              </p14:nvContentPartPr>
              <p14:xfrm>
                <a:off x="614217" y="2890696"/>
                <a:ext cx="41760" cy="133920"/>
              </p14:xfrm>
            </p:contentPart>
          </mc:Choice>
          <mc:Fallback xmlns="">
            <p:pic>
              <p:nvPicPr>
                <p:cNvPr id="4" name="Ink 3">
                  <a:extLst>
                    <a:ext uri="{FF2B5EF4-FFF2-40B4-BE49-F238E27FC236}">
                      <a16:creationId xmlns:a16="http://schemas.microsoft.com/office/drawing/2014/main" id="{26C4E960-777A-439F-B93D-EEAF302EC777}"/>
                    </a:ext>
                  </a:extLst>
                </p:cNvPr>
                <p:cNvPicPr/>
                <p:nvPr/>
              </p:nvPicPr>
              <p:blipFill>
                <a:blip r:embed="rId5"/>
                <a:stretch>
                  <a:fillRect/>
                </a:stretch>
              </p:blipFill>
              <p:spPr>
                <a:xfrm>
                  <a:off x="596577" y="2873056"/>
                  <a:ext cx="77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5" name="Ink 14">
                  <a:extLst>
                    <a:ext uri="{FF2B5EF4-FFF2-40B4-BE49-F238E27FC236}">
                      <a16:creationId xmlns:a16="http://schemas.microsoft.com/office/drawing/2014/main" id="{6FDC7F46-6F0F-4723-8F7A-66AFAA3760D0}"/>
                    </a:ext>
                  </a:extLst>
                </p14:cNvPr>
                <p14:cNvContentPartPr/>
                <p14:nvPr/>
              </p14:nvContentPartPr>
              <p14:xfrm>
                <a:off x="482817" y="2748496"/>
                <a:ext cx="281160" cy="437040"/>
              </p14:xfrm>
            </p:contentPart>
          </mc:Choice>
          <mc:Fallback xmlns="">
            <p:pic>
              <p:nvPicPr>
                <p:cNvPr id="15" name="Ink 14">
                  <a:extLst>
                    <a:ext uri="{FF2B5EF4-FFF2-40B4-BE49-F238E27FC236}">
                      <a16:creationId xmlns:a16="http://schemas.microsoft.com/office/drawing/2014/main" id="{6FDC7F46-6F0F-4723-8F7A-66AFAA3760D0}"/>
                    </a:ext>
                  </a:extLst>
                </p:cNvPr>
                <p:cNvPicPr/>
                <p:nvPr/>
              </p:nvPicPr>
              <p:blipFill>
                <a:blip r:embed="rId7"/>
                <a:stretch>
                  <a:fillRect/>
                </a:stretch>
              </p:blipFill>
              <p:spPr>
                <a:xfrm>
                  <a:off x="464817" y="2730856"/>
                  <a:ext cx="316800" cy="472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
            <p14:nvContentPartPr>
              <p14:cNvPr id="18" name="Ink 17">
                <a:extLst>
                  <a:ext uri="{FF2B5EF4-FFF2-40B4-BE49-F238E27FC236}">
                    <a16:creationId xmlns:a16="http://schemas.microsoft.com/office/drawing/2014/main" id="{210588C9-9F90-4AFF-B852-0EFF10679E91}"/>
                  </a:ext>
                </a:extLst>
              </p14:cNvPr>
              <p14:cNvContentPartPr/>
              <p14:nvPr/>
            </p14:nvContentPartPr>
            <p14:xfrm>
              <a:off x="2620137" y="666833"/>
              <a:ext cx="126720" cy="237600"/>
            </p14:xfrm>
          </p:contentPart>
        </mc:Choice>
        <mc:Fallback xmlns="">
          <p:pic>
            <p:nvPicPr>
              <p:cNvPr id="18" name="Ink 17">
                <a:extLst>
                  <a:ext uri="{FF2B5EF4-FFF2-40B4-BE49-F238E27FC236}">
                    <a16:creationId xmlns:a16="http://schemas.microsoft.com/office/drawing/2014/main" id="{210588C9-9F90-4AFF-B852-0EFF10679E91}"/>
                  </a:ext>
                </a:extLst>
              </p:cNvPr>
              <p:cNvPicPr/>
              <p:nvPr/>
            </p:nvPicPr>
            <p:blipFill>
              <a:blip r:embed="rId9"/>
              <a:stretch>
                <a:fillRect/>
              </a:stretch>
            </p:blipFill>
            <p:spPr>
              <a:xfrm>
                <a:off x="2602137" y="648833"/>
                <a:ext cx="162360" cy="273240"/>
              </a:xfrm>
              <a:prstGeom prst="rect">
                <a:avLst/>
              </a:prstGeom>
            </p:spPr>
          </p:pic>
        </mc:Fallback>
      </mc:AlternateContent>
      <p:grpSp>
        <p:nvGrpSpPr>
          <p:cNvPr id="98" name="Group 97">
            <a:extLst>
              <a:ext uri="{FF2B5EF4-FFF2-40B4-BE49-F238E27FC236}">
                <a16:creationId xmlns:a16="http://schemas.microsoft.com/office/drawing/2014/main" id="{FE5BB594-8837-48FF-A553-923D2B3362BD}"/>
              </a:ext>
            </a:extLst>
          </p:cNvPr>
          <p:cNvGrpSpPr/>
          <p:nvPr/>
        </p:nvGrpSpPr>
        <p:grpSpPr>
          <a:xfrm>
            <a:off x="1237377" y="2035913"/>
            <a:ext cx="354960" cy="327240"/>
            <a:chOff x="1237377" y="2711776"/>
            <a:chExt cx="354960" cy="327240"/>
          </a:xfrm>
        </p:grpSpPr>
        <mc:AlternateContent xmlns:mc="http://schemas.openxmlformats.org/markup-compatibility/2006" xmlns:p14="http://schemas.microsoft.com/office/powerpoint/2010/main">
          <mc:Choice Requires="p14">
            <p:contentPart p14:bwMode="auto" r:id="rId10">
              <p14:nvContentPartPr>
                <p14:cNvPr id="19" name="Ink 18">
                  <a:extLst>
                    <a:ext uri="{FF2B5EF4-FFF2-40B4-BE49-F238E27FC236}">
                      <a16:creationId xmlns:a16="http://schemas.microsoft.com/office/drawing/2014/main" id="{3958EA96-3349-46FA-BA95-9C47E32ECE6F}"/>
                    </a:ext>
                  </a:extLst>
                </p14:cNvPr>
                <p14:cNvContentPartPr/>
                <p14:nvPr/>
              </p14:nvContentPartPr>
              <p14:xfrm>
                <a:off x="1237377" y="2893216"/>
                <a:ext cx="211320" cy="145800"/>
              </p14:xfrm>
            </p:contentPart>
          </mc:Choice>
          <mc:Fallback xmlns="">
            <p:pic>
              <p:nvPicPr>
                <p:cNvPr id="19" name="Ink 18">
                  <a:extLst>
                    <a:ext uri="{FF2B5EF4-FFF2-40B4-BE49-F238E27FC236}">
                      <a16:creationId xmlns:a16="http://schemas.microsoft.com/office/drawing/2014/main" id="{3958EA96-3349-46FA-BA95-9C47E32ECE6F}"/>
                    </a:ext>
                  </a:extLst>
                </p:cNvPr>
                <p:cNvPicPr/>
                <p:nvPr/>
              </p:nvPicPr>
              <p:blipFill>
                <a:blip r:embed="rId11"/>
                <a:stretch>
                  <a:fillRect/>
                </a:stretch>
              </p:blipFill>
              <p:spPr>
                <a:xfrm>
                  <a:off x="1219737" y="2875216"/>
                  <a:ext cx="24696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0" name="Ink 19">
                  <a:extLst>
                    <a:ext uri="{FF2B5EF4-FFF2-40B4-BE49-F238E27FC236}">
                      <a16:creationId xmlns:a16="http://schemas.microsoft.com/office/drawing/2014/main" id="{DB320649-280E-4A49-BDAF-BE0EDCFDBEA5}"/>
                    </a:ext>
                  </a:extLst>
                </p14:cNvPr>
                <p14:cNvContentPartPr/>
                <p14:nvPr/>
              </p14:nvContentPartPr>
              <p14:xfrm>
                <a:off x="1461297" y="2711776"/>
                <a:ext cx="131040" cy="104400"/>
              </p14:xfrm>
            </p:contentPart>
          </mc:Choice>
          <mc:Fallback xmlns="">
            <p:pic>
              <p:nvPicPr>
                <p:cNvPr id="20" name="Ink 19">
                  <a:extLst>
                    <a:ext uri="{FF2B5EF4-FFF2-40B4-BE49-F238E27FC236}">
                      <a16:creationId xmlns:a16="http://schemas.microsoft.com/office/drawing/2014/main" id="{DB320649-280E-4A49-BDAF-BE0EDCFDBEA5}"/>
                    </a:ext>
                  </a:extLst>
                </p:cNvPr>
                <p:cNvPicPr/>
                <p:nvPr/>
              </p:nvPicPr>
              <p:blipFill>
                <a:blip r:embed="rId13"/>
                <a:stretch>
                  <a:fillRect/>
                </a:stretch>
              </p:blipFill>
              <p:spPr>
                <a:xfrm>
                  <a:off x="1443297" y="2694136"/>
                  <a:ext cx="166680" cy="140040"/>
                </a:xfrm>
                <a:prstGeom prst="rect">
                  <a:avLst/>
                </a:prstGeom>
              </p:spPr>
            </p:pic>
          </mc:Fallback>
        </mc:AlternateContent>
      </p:grpSp>
      <p:grpSp>
        <p:nvGrpSpPr>
          <p:cNvPr id="97" name="Group 96">
            <a:extLst>
              <a:ext uri="{FF2B5EF4-FFF2-40B4-BE49-F238E27FC236}">
                <a16:creationId xmlns:a16="http://schemas.microsoft.com/office/drawing/2014/main" id="{B8CF0259-A5F0-4EA2-AAC3-57A18DFA9243}"/>
              </a:ext>
            </a:extLst>
          </p:cNvPr>
          <p:cNvGrpSpPr/>
          <p:nvPr/>
        </p:nvGrpSpPr>
        <p:grpSpPr>
          <a:xfrm>
            <a:off x="1819137" y="2043113"/>
            <a:ext cx="563760" cy="309600"/>
            <a:chOff x="1819137" y="2718976"/>
            <a:chExt cx="563760" cy="309600"/>
          </a:xfrm>
        </p:grpSpPr>
        <mc:AlternateContent xmlns:mc="http://schemas.openxmlformats.org/markup-compatibility/2006" xmlns:p14="http://schemas.microsoft.com/office/powerpoint/2010/main">
          <mc:Choice Requires="p14">
            <p:contentPart p14:bwMode="auto" r:id="rId14">
              <p14:nvContentPartPr>
                <p14:cNvPr id="21" name="Ink 20">
                  <a:extLst>
                    <a:ext uri="{FF2B5EF4-FFF2-40B4-BE49-F238E27FC236}">
                      <a16:creationId xmlns:a16="http://schemas.microsoft.com/office/drawing/2014/main" id="{7254127A-46CD-4E81-AA3A-B28C6287D612}"/>
                    </a:ext>
                  </a:extLst>
                </p14:cNvPr>
                <p14:cNvContentPartPr/>
                <p14:nvPr/>
              </p14:nvContentPartPr>
              <p14:xfrm>
                <a:off x="1819137" y="2898616"/>
                <a:ext cx="125640" cy="18360"/>
              </p14:xfrm>
            </p:contentPart>
          </mc:Choice>
          <mc:Fallback xmlns="">
            <p:pic>
              <p:nvPicPr>
                <p:cNvPr id="21" name="Ink 20">
                  <a:extLst>
                    <a:ext uri="{FF2B5EF4-FFF2-40B4-BE49-F238E27FC236}">
                      <a16:creationId xmlns:a16="http://schemas.microsoft.com/office/drawing/2014/main" id="{7254127A-46CD-4E81-AA3A-B28C6287D612}"/>
                    </a:ext>
                  </a:extLst>
                </p:cNvPr>
                <p:cNvPicPr/>
                <p:nvPr/>
              </p:nvPicPr>
              <p:blipFill>
                <a:blip r:embed="rId15"/>
                <a:stretch>
                  <a:fillRect/>
                </a:stretch>
              </p:blipFill>
              <p:spPr>
                <a:xfrm>
                  <a:off x="1801137" y="2880976"/>
                  <a:ext cx="1612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2" name="Ink 21">
                  <a:extLst>
                    <a:ext uri="{FF2B5EF4-FFF2-40B4-BE49-F238E27FC236}">
                      <a16:creationId xmlns:a16="http://schemas.microsoft.com/office/drawing/2014/main" id="{D0308957-E601-4666-B26E-A6766ED77510}"/>
                    </a:ext>
                  </a:extLst>
                </p14:cNvPr>
                <p14:cNvContentPartPr/>
                <p14:nvPr/>
              </p14:nvContentPartPr>
              <p14:xfrm>
                <a:off x="1881777" y="2812216"/>
                <a:ext cx="34920" cy="168480"/>
              </p14:xfrm>
            </p:contentPart>
          </mc:Choice>
          <mc:Fallback xmlns="">
            <p:pic>
              <p:nvPicPr>
                <p:cNvPr id="22" name="Ink 21">
                  <a:extLst>
                    <a:ext uri="{FF2B5EF4-FFF2-40B4-BE49-F238E27FC236}">
                      <a16:creationId xmlns:a16="http://schemas.microsoft.com/office/drawing/2014/main" id="{D0308957-E601-4666-B26E-A6766ED77510}"/>
                    </a:ext>
                  </a:extLst>
                </p:cNvPr>
                <p:cNvPicPr/>
                <p:nvPr/>
              </p:nvPicPr>
              <p:blipFill>
                <a:blip r:embed="rId17"/>
                <a:stretch>
                  <a:fillRect/>
                </a:stretch>
              </p:blipFill>
              <p:spPr>
                <a:xfrm>
                  <a:off x="1863777" y="2794576"/>
                  <a:ext cx="7056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6" name="Ink 55">
                  <a:extLst>
                    <a:ext uri="{FF2B5EF4-FFF2-40B4-BE49-F238E27FC236}">
                      <a16:creationId xmlns:a16="http://schemas.microsoft.com/office/drawing/2014/main" id="{91D69D97-F34C-4A8C-8413-CEC053E69AD1}"/>
                    </a:ext>
                  </a:extLst>
                </p14:cNvPr>
                <p14:cNvContentPartPr/>
                <p14:nvPr/>
              </p14:nvContentPartPr>
              <p14:xfrm>
                <a:off x="2058537" y="2779096"/>
                <a:ext cx="128160" cy="249480"/>
              </p14:xfrm>
            </p:contentPart>
          </mc:Choice>
          <mc:Fallback xmlns="">
            <p:pic>
              <p:nvPicPr>
                <p:cNvPr id="56" name="Ink 55">
                  <a:extLst>
                    <a:ext uri="{FF2B5EF4-FFF2-40B4-BE49-F238E27FC236}">
                      <a16:creationId xmlns:a16="http://schemas.microsoft.com/office/drawing/2014/main" id="{91D69D97-F34C-4A8C-8413-CEC053E69AD1}"/>
                    </a:ext>
                  </a:extLst>
                </p:cNvPr>
                <p:cNvPicPr/>
                <p:nvPr/>
              </p:nvPicPr>
              <p:blipFill>
                <a:blip r:embed="rId19"/>
                <a:stretch>
                  <a:fillRect/>
                </a:stretch>
              </p:blipFill>
              <p:spPr>
                <a:xfrm>
                  <a:off x="2040897" y="2761456"/>
                  <a:ext cx="16380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9" name="Ink 58">
                  <a:extLst>
                    <a:ext uri="{FF2B5EF4-FFF2-40B4-BE49-F238E27FC236}">
                      <a16:creationId xmlns:a16="http://schemas.microsoft.com/office/drawing/2014/main" id="{48B27C1E-BE2E-4247-BD45-B0F4AB7F4CE4}"/>
                    </a:ext>
                  </a:extLst>
                </p14:cNvPr>
                <p14:cNvContentPartPr/>
                <p14:nvPr/>
              </p14:nvContentPartPr>
              <p14:xfrm>
                <a:off x="2251497" y="2718976"/>
                <a:ext cx="131400" cy="128520"/>
              </p14:xfrm>
            </p:contentPart>
          </mc:Choice>
          <mc:Fallback xmlns="">
            <p:pic>
              <p:nvPicPr>
                <p:cNvPr id="59" name="Ink 58">
                  <a:extLst>
                    <a:ext uri="{FF2B5EF4-FFF2-40B4-BE49-F238E27FC236}">
                      <a16:creationId xmlns:a16="http://schemas.microsoft.com/office/drawing/2014/main" id="{48B27C1E-BE2E-4247-BD45-B0F4AB7F4CE4}"/>
                    </a:ext>
                  </a:extLst>
                </p:cNvPr>
                <p:cNvPicPr/>
                <p:nvPr/>
              </p:nvPicPr>
              <p:blipFill>
                <a:blip r:embed="rId21"/>
                <a:stretch>
                  <a:fillRect/>
                </a:stretch>
              </p:blipFill>
              <p:spPr>
                <a:xfrm>
                  <a:off x="2233857" y="2701336"/>
                  <a:ext cx="167040" cy="164160"/>
                </a:xfrm>
                <a:prstGeom prst="rect">
                  <a:avLst/>
                </a:prstGeom>
              </p:spPr>
            </p:pic>
          </mc:Fallback>
        </mc:AlternateContent>
      </p:grpSp>
      <p:grpSp>
        <p:nvGrpSpPr>
          <p:cNvPr id="96" name="Group 95">
            <a:extLst>
              <a:ext uri="{FF2B5EF4-FFF2-40B4-BE49-F238E27FC236}">
                <a16:creationId xmlns:a16="http://schemas.microsoft.com/office/drawing/2014/main" id="{6FF78EC5-FEBD-49E2-B1D7-247DA689E5C7}"/>
              </a:ext>
            </a:extLst>
          </p:cNvPr>
          <p:cNvGrpSpPr/>
          <p:nvPr/>
        </p:nvGrpSpPr>
        <p:grpSpPr>
          <a:xfrm>
            <a:off x="2576577" y="2187473"/>
            <a:ext cx="118440" cy="83160"/>
            <a:chOff x="2576577" y="2863336"/>
            <a:chExt cx="118440" cy="83160"/>
          </a:xfrm>
        </p:grpSpPr>
        <mc:AlternateContent xmlns:mc="http://schemas.openxmlformats.org/markup-compatibility/2006" xmlns:p14="http://schemas.microsoft.com/office/powerpoint/2010/main">
          <mc:Choice Requires="p14">
            <p:contentPart p14:bwMode="auto" r:id="rId22">
              <p14:nvContentPartPr>
                <p14:cNvPr id="70" name="Ink 69">
                  <a:extLst>
                    <a:ext uri="{FF2B5EF4-FFF2-40B4-BE49-F238E27FC236}">
                      <a16:creationId xmlns:a16="http://schemas.microsoft.com/office/drawing/2014/main" id="{CAE73F63-EBC5-4017-9723-628155908D19}"/>
                    </a:ext>
                  </a:extLst>
                </p14:cNvPr>
                <p14:cNvContentPartPr/>
                <p14:nvPr/>
              </p14:nvContentPartPr>
              <p14:xfrm>
                <a:off x="2576577" y="2863336"/>
                <a:ext cx="75600" cy="16920"/>
              </p14:xfrm>
            </p:contentPart>
          </mc:Choice>
          <mc:Fallback xmlns="">
            <p:pic>
              <p:nvPicPr>
                <p:cNvPr id="70" name="Ink 69">
                  <a:extLst>
                    <a:ext uri="{FF2B5EF4-FFF2-40B4-BE49-F238E27FC236}">
                      <a16:creationId xmlns:a16="http://schemas.microsoft.com/office/drawing/2014/main" id="{CAE73F63-EBC5-4017-9723-628155908D19}"/>
                    </a:ext>
                  </a:extLst>
                </p:cNvPr>
                <p:cNvPicPr/>
                <p:nvPr/>
              </p:nvPicPr>
              <p:blipFill>
                <a:blip r:embed="rId23"/>
                <a:stretch>
                  <a:fillRect/>
                </a:stretch>
              </p:blipFill>
              <p:spPr>
                <a:xfrm>
                  <a:off x="2558577" y="2845696"/>
                  <a:ext cx="1112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5" name="Ink 74">
                  <a:extLst>
                    <a:ext uri="{FF2B5EF4-FFF2-40B4-BE49-F238E27FC236}">
                      <a16:creationId xmlns:a16="http://schemas.microsoft.com/office/drawing/2014/main" id="{26A34A6D-7E38-4B3F-B29D-A02FB164C275}"/>
                    </a:ext>
                  </a:extLst>
                </p14:cNvPr>
                <p14:cNvContentPartPr/>
                <p14:nvPr/>
              </p14:nvContentPartPr>
              <p14:xfrm>
                <a:off x="2588457" y="2932816"/>
                <a:ext cx="106560" cy="13680"/>
              </p14:xfrm>
            </p:contentPart>
          </mc:Choice>
          <mc:Fallback xmlns="">
            <p:pic>
              <p:nvPicPr>
                <p:cNvPr id="75" name="Ink 74">
                  <a:extLst>
                    <a:ext uri="{FF2B5EF4-FFF2-40B4-BE49-F238E27FC236}">
                      <a16:creationId xmlns:a16="http://schemas.microsoft.com/office/drawing/2014/main" id="{26A34A6D-7E38-4B3F-B29D-A02FB164C275}"/>
                    </a:ext>
                  </a:extLst>
                </p:cNvPr>
                <p:cNvPicPr/>
                <p:nvPr/>
              </p:nvPicPr>
              <p:blipFill>
                <a:blip r:embed="rId25"/>
                <a:stretch>
                  <a:fillRect/>
                </a:stretch>
              </p:blipFill>
              <p:spPr>
                <a:xfrm>
                  <a:off x="2570817" y="2915176"/>
                  <a:ext cx="142200" cy="49320"/>
                </a:xfrm>
                <a:prstGeom prst="rect">
                  <a:avLst/>
                </a:prstGeom>
              </p:spPr>
            </p:pic>
          </mc:Fallback>
        </mc:AlternateContent>
      </p:grpSp>
      <p:grpSp>
        <p:nvGrpSpPr>
          <p:cNvPr id="81" name="Group 80">
            <a:extLst>
              <a:ext uri="{FF2B5EF4-FFF2-40B4-BE49-F238E27FC236}">
                <a16:creationId xmlns:a16="http://schemas.microsoft.com/office/drawing/2014/main" id="{66EA0AE9-0417-4B50-8E79-A264F2DC8BFB}"/>
              </a:ext>
            </a:extLst>
          </p:cNvPr>
          <p:cNvGrpSpPr/>
          <p:nvPr/>
        </p:nvGrpSpPr>
        <p:grpSpPr>
          <a:xfrm>
            <a:off x="2946657" y="1991993"/>
            <a:ext cx="396360" cy="324000"/>
            <a:chOff x="2946657" y="2667856"/>
            <a:chExt cx="396360" cy="324000"/>
          </a:xfrm>
        </p:grpSpPr>
        <mc:AlternateContent xmlns:mc="http://schemas.openxmlformats.org/markup-compatibility/2006" xmlns:p14="http://schemas.microsoft.com/office/powerpoint/2010/main">
          <mc:Choice Requires="p14">
            <p:contentPart p14:bwMode="auto" r:id="rId26">
              <p14:nvContentPartPr>
                <p14:cNvPr id="76" name="Ink 75">
                  <a:extLst>
                    <a:ext uri="{FF2B5EF4-FFF2-40B4-BE49-F238E27FC236}">
                      <a16:creationId xmlns:a16="http://schemas.microsoft.com/office/drawing/2014/main" id="{DE7A014F-A81E-4F57-8EB1-F42A83A7D9C8}"/>
                    </a:ext>
                  </a:extLst>
                </p14:cNvPr>
                <p14:cNvContentPartPr/>
                <p14:nvPr/>
              </p14:nvContentPartPr>
              <p14:xfrm>
                <a:off x="2946657" y="2839576"/>
                <a:ext cx="160560" cy="152280"/>
              </p14:xfrm>
            </p:contentPart>
          </mc:Choice>
          <mc:Fallback xmlns="">
            <p:pic>
              <p:nvPicPr>
                <p:cNvPr id="76" name="Ink 75">
                  <a:extLst>
                    <a:ext uri="{FF2B5EF4-FFF2-40B4-BE49-F238E27FC236}">
                      <a16:creationId xmlns:a16="http://schemas.microsoft.com/office/drawing/2014/main" id="{DE7A014F-A81E-4F57-8EB1-F42A83A7D9C8}"/>
                    </a:ext>
                  </a:extLst>
                </p:cNvPr>
                <p:cNvPicPr/>
                <p:nvPr/>
              </p:nvPicPr>
              <p:blipFill>
                <a:blip r:embed="rId27"/>
                <a:stretch>
                  <a:fillRect/>
                </a:stretch>
              </p:blipFill>
              <p:spPr>
                <a:xfrm>
                  <a:off x="2929017" y="2821576"/>
                  <a:ext cx="1962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77" name="Ink 76">
                  <a:extLst>
                    <a:ext uri="{FF2B5EF4-FFF2-40B4-BE49-F238E27FC236}">
                      <a16:creationId xmlns:a16="http://schemas.microsoft.com/office/drawing/2014/main" id="{020DEDF5-DB4E-4406-A954-13C1DFA543DA}"/>
                    </a:ext>
                  </a:extLst>
                </p14:cNvPr>
                <p14:cNvContentPartPr/>
                <p14:nvPr/>
              </p14:nvContentPartPr>
              <p14:xfrm>
                <a:off x="3205857" y="2667856"/>
                <a:ext cx="137160" cy="122760"/>
              </p14:xfrm>
            </p:contentPart>
          </mc:Choice>
          <mc:Fallback xmlns="">
            <p:pic>
              <p:nvPicPr>
                <p:cNvPr id="77" name="Ink 76">
                  <a:extLst>
                    <a:ext uri="{FF2B5EF4-FFF2-40B4-BE49-F238E27FC236}">
                      <a16:creationId xmlns:a16="http://schemas.microsoft.com/office/drawing/2014/main" id="{020DEDF5-DB4E-4406-A954-13C1DFA543DA}"/>
                    </a:ext>
                  </a:extLst>
                </p:cNvPr>
                <p:cNvPicPr/>
                <p:nvPr/>
              </p:nvPicPr>
              <p:blipFill>
                <a:blip r:embed="rId29"/>
                <a:stretch>
                  <a:fillRect/>
                </a:stretch>
              </p:blipFill>
              <p:spPr>
                <a:xfrm>
                  <a:off x="3188217" y="2649856"/>
                  <a:ext cx="172800" cy="158400"/>
                </a:xfrm>
                <a:prstGeom prst="rect">
                  <a:avLst/>
                </a:prstGeom>
              </p:spPr>
            </p:pic>
          </mc:Fallback>
        </mc:AlternateContent>
      </p:grpSp>
      <p:grpSp>
        <p:nvGrpSpPr>
          <p:cNvPr id="155" name="Group 154">
            <a:extLst>
              <a:ext uri="{FF2B5EF4-FFF2-40B4-BE49-F238E27FC236}">
                <a16:creationId xmlns:a16="http://schemas.microsoft.com/office/drawing/2014/main" id="{6AD3D605-F7D2-4DA1-A501-F09C73906B5D}"/>
              </a:ext>
            </a:extLst>
          </p:cNvPr>
          <p:cNvGrpSpPr/>
          <p:nvPr/>
        </p:nvGrpSpPr>
        <p:grpSpPr>
          <a:xfrm>
            <a:off x="1216857" y="2635313"/>
            <a:ext cx="637920" cy="344160"/>
            <a:chOff x="1216857" y="3311176"/>
            <a:chExt cx="637920" cy="344160"/>
          </a:xfrm>
        </p:grpSpPr>
        <mc:AlternateContent xmlns:mc="http://schemas.openxmlformats.org/markup-compatibility/2006" xmlns:p14="http://schemas.microsoft.com/office/powerpoint/2010/main">
          <mc:Choice Requires="p14">
            <p:contentPart p14:bwMode="auto" r:id="rId30">
              <p14:nvContentPartPr>
                <p14:cNvPr id="150" name="Ink 149">
                  <a:extLst>
                    <a:ext uri="{FF2B5EF4-FFF2-40B4-BE49-F238E27FC236}">
                      <a16:creationId xmlns:a16="http://schemas.microsoft.com/office/drawing/2014/main" id="{4B8CBE1D-4B6F-4A54-9011-68313BB72382}"/>
                    </a:ext>
                  </a:extLst>
                </p14:cNvPr>
                <p14:cNvContentPartPr/>
                <p14:nvPr/>
              </p14:nvContentPartPr>
              <p14:xfrm>
                <a:off x="1216857" y="3462736"/>
                <a:ext cx="43920" cy="192600"/>
              </p14:xfrm>
            </p:contentPart>
          </mc:Choice>
          <mc:Fallback xmlns="">
            <p:pic>
              <p:nvPicPr>
                <p:cNvPr id="150" name="Ink 149">
                  <a:extLst>
                    <a:ext uri="{FF2B5EF4-FFF2-40B4-BE49-F238E27FC236}">
                      <a16:creationId xmlns:a16="http://schemas.microsoft.com/office/drawing/2014/main" id="{4B8CBE1D-4B6F-4A54-9011-68313BB72382}"/>
                    </a:ext>
                  </a:extLst>
                </p:cNvPr>
                <p:cNvPicPr/>
                <p:nvPr/>
              </p:nvPicPr>
              <p:blipFill>
                <a:blip r:embed="rId31"/>
                <a:stretch>
                  <a:fillRect/>
                </a:stretch>
              </p:blipFill>
              <p:spPr>
                <a:xfrm>
                  <a:off x="1198857" y="3444736"/>
                  <a:ext cx="795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51" name="Ink 150">
                  <a:extLst>
                    <a:ext uri="{FF2B5EF4-FFF2-40B4-BE49-F238E27FC236}">
                      <a16:creationId xmlns:a16="http://schemas.microsoft.com/office/drawing/2014/main" id="{8FF7B44C-B478-432B-8344-BCD91AF76EB5}"/>
                    </a:ext>
                  </a:extLst>
                </p14:cNvPr>
                <p14:cNvContentPartPr/>
                <p14:nvPr/>
              </p14:nvContentPartPr>
              <p14:xfrm>
                <a:off x="1305057" y="3458416"/>
                <a:ext cx="140400" cy="168480"/>
              </p14:xfrm>
            </p:contentPart>
          </mc:Choice>
          <mc:Fallback xmlns="">
            <p:pic>
              <p:nvPicPr>
                <p:cNvPr id="151" name="Ink 150">
                  <a:extLst>
                    <a:ext uri="{FF2B5EF4-FFF2-40B4-BE49-F238E27FC236}">
                      <a16:creationId xmlns:a16="http://schemas.microsoft.com/office/drawing/2014/main" id="{8FF7B44C-B478-432B-8344-BCD91AF76EB5}"/>
                    </a:ext>
                  </a:extLst>
                </p:cNvPr>
                <p:cNvPicPr/>
                <p:nvPr/>
              </p:nvPicPr>
              <p:blipFill>
                <a:blip r:embed="rId33"/>
                <a:stretch>
                  <a:fillRect/>
                </a:stretch>
              </p:blipFill>
              <p:spPr>
                <a:xfrm>
                  <a:off x="1287417" y="3440776"/>
                  <a:ext cx="17604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52" name="Ink 151">
                  <a:extLst>
                    <a:ext uri="{FF2B5EF4-FFF2-40B4-BE49-F238E27FC236}">
                      <a16:creationId xmlns:a16="http://schemas.microsoft.com/office/drawing/2014/main" id="{B651B574-58A6-4F38-B842-2DDC3CA42E74}"/>
                    </a:ext>
                  </a:extLst>
                </p14:cNvPr>
                <p14:cNvContentPartPr/>
                <p14:nvPr/>
              </p14:nvContentPartPr>
              <p14:xfrm>
                <a:off x="1480737" y="3311176"/>
                <a:ext cx="135000" cy="103320"/>
              </p14:xfrm>
            </p:contentPart>
          </mc:Choice>
          <mc:Fallback xmlns="">
            <p:pic>
              <p:nvPicPr>
                <p:cNvPr id="152" name="Ink 151">
                  <a:extLst>
                    <a:ext uri="{FF2B5EF4-FFF2-40B4-BE49-F238E27FC236}">
                      <a16:creationId xmlns:a16="http://schemas.microsoft.com/office/drawing/2014/main" id="{B651B574-58A6-4F38-B842-2DDC3CA42E74}"/>
                    </a:ext>
                  </a:extLst>
                </p:cNvPr>
                <p:cNvPicPr/>
                <p:nvPr/>
              </p:nvPicPr>
              <p:blipFill>
                <a:blip r:embed="rId35"/>
                <a:stretch>
                  <a:fillRect/>
                </a:stretch>
              </p:blipFill>
              <p:spPr>
                <a:xfrm>
                  <a:off x="1462737" y="3293536"/>
                  <a:ext cx="17064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53" name="Ink 152">
                  <a:extLst>
                    <a:ext uri="{FF2B5EF4-FFF2-40B4-BE49-F238E27FC236}">
                      <a16:creationId xmlns:a16="http://schemas.microsoft.com/office/drawing/2014/main" id="{F79436C3-7612-4ABE-9BD2-44E003C9EFCC}"/>
                    </a:ext>
                  </a:extLst>
                </p14:cNvPr>
                <p14:cNvContentPartPr/>
                <p14:nvPr/>
              </p14:nvContentPartPr>
              <p14:xfrm>
                <a:off x="1739937" y="3543016"/>
                <a:ext cx="114840" cy="32400"/>
              </p14:xfrm>
            </p:contentPart>
          </mc:Choice>
          <mc:Fallback xmlns="">
            <p:pic>
              <p:nvPicPr>
                <p:cNvPr id="153" name="Ink 152">
                  <a:extLst>
                    <a:ext uri="{FF2B5EF4-FFF2-40B4-BE49-F238E27FC236}">
                      <a16:creationId xmlns:a16="http://schemas.microsoft.com/office/drawing/2014/main" id="{F79436C3-7612-4ABE-9BD2-44E003C9EFCC}"/>
                    </a:ext>
                  </a:extLst>
                </p:cNvPr>
                <p:cNvPicPr/>
                <p:nvPr/>
              </p:nvPicPr>
              <p:blipFill>
                <a:blip r:embed="rId37"/>
                <a:stretch>
                  <a:fillRect/>
                </a:stretch>
              </p:blipFill>
              <p:spPr>
                <a:xfrm>
                  <a:off x="1721937" y="3525376"/>
                  <a:ext cx="15048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54" name="Ink 153">
                  <a:extLst>
                    <a:ext uri="{FF2B5EF4-FFF2-40B4-BE49-F238E27FC236}">
                      <a16:creationId xmlns:a16="http://schemas.microsoft.com/office/drawing/2014/main" id="{FDEE7F59-5D48-4450-BD2B-354A21A6906A}"/>
                    </a:ext>
                  </a:extLst>
                </p14:cNvPr>
                <p14:cNvContentPartPr/>
                <p14:nvPr/>
              </p14:nvContentPartPr>
              <p14:xfrm>
                <a:off x="1821297" y="3452296"/>
                <a:ext cx="27360" cy="169200"/>
              </p14:xfrm>
            </p:contentPart>
          </mc:Choice>
          <mc:Fallback xmlns="">
            <p:pic>
              <p:nvPicPr>
                <p:cNvPr id="154" name="Ink 153">
                  <a:extLst>
                    <a:ext uri="{FF2B5EF4-FFF2-40B4-BE49-F238E27FC236}">
                      <a16:creationId xmlns:a16="http://schemas.microsoft.com/office/drawing/2014/main" id="{FDEE7F59-5D48-4450-BD2B-354A21A6906A}"/>
                    </a:ext>
                  </a:extLst>
                </p:cNvPr>
                <p:cNvPicPr/>
                <p:nvPr/>
              </p:nvPicPr>
              <p:blipFill>
                <a:blip r:embed="rId39"/>
                <a:stretch>
                  <a:fillRect/>
                </a:stretch>
              </p:blipFill>
              <p:spPr>
                <a:xfrm>
                  <a:off x="1803297" y="3434296"/>
                  <a:ext cx="63000" cy="204840"/>
                </a:xfrm>
                <a:prstGeom prst="rect">
                  <a:avLst/>
                </a:prstGeom>
              </p:spPr>
            </p:pic>
          </mc:Fallback>
        </mc:AlternateContent>
      </p:grpSp>
      <p:grpSp>
        <p:nvGrpSpPr>
          <p:cNvPr id="166" name="Group 165">
            <a:extLst>
              <a:ext uri="{FF2B5EF4-FFF2-40B4-BE49-F238E27FC236}">
                <a16:creationId xmlns:a16="http://schemas.microsoft.com/office/drawing/2014/main" id="{8575B33A-8DBA-4715-8F9F-49CC65BF8E4A}"/>
              </a:ext>
            </a:extLst>
          </p:cNvPr>
          <p:cNvGrpSpPr/>
          <p:nvPr/>
        </p:nvGrpSpPr>
        <p:grpSpPr>
          <a:xfrm>
            <a:off x="2021097" y="2695073"/>
            <a:ext cx="293400" cy="345600"/>
            <a:chOff x="2021097" y="3370936"/>
            <a:chExt cx="293400" cy="345600"/>
          </a:xfrm>
        </p:grpSpPr>
        <mc:AlternateContent xmlns:mc="http://schemas.openxmlformats.org/markup-compatibility/2006" xmlns:p14="http://schemas.microsoft.com/office/powerpoint/2010/main">
          <mc:Choice Requires="p14">
            <p:contentPart p14:bwMode="auto" r:id="rId40">
              <p14:nvContentPartPr>
                <p14:cNvPr id="156" name="Ink 155">
                  <a:extLst>
                    <a:ext uri="{FF2B5EF4-FFF2-40B4-BE49-F238E27FC236}">
                      <a16:creationId xmlns:a16="http://schemas.microsoft.com/office/drawing/2014/main" id="{02381EEA-8EC9-4716-A99D-91F6CAA9894D}"/>
                    </a:ext>
                  </a:extLst>
                </p14:cNvPr>
                <p14:cNvContentPartPr/>
                <p14:nvPr/>
              </p14:nvContentPartPr>
              <p14:xfrm>
                <a:off x="2021097" y="3498736"/>
                <a:ext cx="151920" cy="217800"/>
              </p14:xfrm>
            </p:contentPart>
          </mc:Choice>
          <mc:Fallback xmlns="">
            <p:pic>
              <p:nvPicPr>
                <p:cNvPr id="156" name="Ink 155">
                  <a:extLst>
                    <a:ext uri="{FF2B5EF4-FFF2-40B4-BE49-F238E27FC236}">
                      <a16:creationId xmlns:a16="http://schemas.microsoft.com/office/drawing/2014/main" id="{02381EEA-8EC9-4716-A99D-91F6CAA9894D}"/>
                    </a:ext>
                  </a:extLst>
                </p:cNvPr>
                <p:cNvPicPr/>
                <p:nvPr/>
              </p:nvPicPr>
              <p:blipFill>
                <a:blip r:embed="rId41"/>
                <a:stretch>
                  <a:fillRect/>
                </a:stretch>
              </p:blipFill>
              <p:spPr>
                <a:xfrm>
                  <a:off x="2003457" y="3480736"/>
                  <a:ext cx="1875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7" name="Ink 156">
                  <a:extLst>
                    <a:ext uri="{FF2B5EF4-FFF2-40B4-BE49-F238E27FC236}">
                      <a16:creationId xmlns:a16="http://schemas.microsoft.com/office/drawing/2014/main" id="{95FACED8-A3AC-42DC-B8F6-C2FF85209921}"/>
                    </a:ext>
                  </a:extLst>
                </p14:cNvPr>
                <p14:cNvContentPartPr/>
                <p14:nvPr/>
              </p14:nvContentPartPr>
              <p14:xfrm>
                <a:off x="2211177" y="3370936"/>
                <a:ext cx="103320" cy="86760"/>
              </p14:xfrm>
            </p:contentPart>
          </mc:Choice>
          <mc:Fallback xmlns="">
            <p:pic>
              <p:nvPicPr>
                <p:cNvPr id="157" name="Ink 156">
                  <a:extLst>
                    <a:ext uri="{FF2B5EF4-FFF2-40B4-BE49-F238E27FC236}">
                      <a16:creationId xmlns:a16="http://schemas.microsoft.com/office/drawing/2014/main" id="{95FACED8-A3AC-42DC-B8F6-C2FF85209921}"/>
                    </a:ext>
                  </a:extLst>
                </p:cNvPr>
                <p:cNvPicPr/>
                <p:nvPr/>
              </p:nvPicPr>
              <p:blipFill>
                <a:blip r:embed="rId43"/>
                <a:stretch>
                  <a:fillRect/>
                </a:stretch>
              </p:blipFill>
              <p:spPr>
                <a:xfrm>
                  <a:off x="2193177" y="3352936"/>
                  <a:ext cx="138960" cy="122400"/>
                </a:xfrm>
                <a:prstGeom prst="rect">
                  <a:avLst/>
                </a:prstGeom>
              </p:spPr>
            </p:pic>
          </mc:Fallback>
        </mc:AlternateContent>
      </p:grpSp>
      <p:grpSp>
        <p:nvGrpSpPr>
          <p:cNvPr id="165" name="Group 164">
            <a:extLst>
              <a:ext uri="{FF2B5EF4-FFF2-40B4-BE49-F238E27FC236}">
                <a16:creationId xmlns:a16="http://schemas.microsoft.com/office/drawing/2014/main" id="{C50BF40C-5EA8-443B-8C4F-DD96DF280775}"/>
              </a:ext>
            </a:extLst>
          </p:cNvPr>
          <p:cNvGrpSpPr/>
          <p:nvPr/>
        </p:nvGrpSpPr>
        <p:grpSpPr>
          <a:xfrm>
            <a:off x="2593137" y="2805233"/>
            <a:ext cx="108360" cy="105120"/>
            <a:chOff x="2593137" y="3481096"/>
            <a:chExt cx="108360" cy="105120"/>
          </a:xfrm>
        </p:grpSpPr>
        <mc:AlternateContent xmlns:mc="http://schemas.openxmlformats.org/markup-compatibility/2006" xmlns:p14="http://schemas.microsoft.com/office/powerpoint/2010/main">
          <mc:Choice Requires="p14">
            <p:contentPart p14:bwMode="auto" r:id="rId44">
              <p14:nvContentPartPr>
                <p14:cNvPr id="158" name="Ink 157">
                  <a:extLst>
                    <a:ext uri="{FF2B5EF4-FFF2-40B4-BE49-F238E27FC236}">
                      <a16:creationId xmlns:a16="http://schemas.microsoft.com/office/drawing/2014/main" id="{D9E47597-C2A4-4F1F-97E1-A0AFB6BAFC8C}"/>
                    </a:ext>
                  </a:extLst>
                </p14:cNvPr>
                <p14:cNvContentPartPr/>
                <p14:nvPr/>
              </p14:nvContentPartPr>
              <p14:xfrm>
                <a:off x="2593137" y="3481096"/>
                <a:ext cx="99360" cy="20520"/>
              </p14:xfrm>
            </p:contentPart>
          </mc:Choice>
          <mc:Fallback xmlns="">
            <p:pic>
              <p:nvPicPr>
                <p:cNvPr id="158" name="Ink 157">
                  <a:extLst>
                    <a:ext uri="{FF2B5EF4-FFF2-40B4-BE49-F238E27FC236}">
                      <a16:creationId xmlns:a16="http://schemas.microsoft.com/office/drawing/2014/main" id="{D9E47597-C2A4-4F1F-97E1-A0AFB6BAFC8C}"/>
                    </a:ext>
                  </a:extLst>
                </p:cNvPr>
                <p:cNvPicPr/>
                <p:nvPr/>
              </p:nvPicPr>
              <p:blipFill>
                <a:blip r:embed="rId45"/>
                <a:stretch>
                  <a:fillRect/>
                </a:stretch>
              </p:blipFill>
              <p:spPr>
                <a:xfrm>
                  <a:off x="2575137" y="3463096"/>
                  <a:ext cx="135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9" name="Ink 158">
                  <a:extLst>
                    <a:ext uri="{FF2B5EF4-FFF2-40B4-BE49-F238E27FC236}">
                      <a16:creationId xmlns:a16="http://schemas.microsoft.com/office/drawing/2014/main" id="{A0F35EC8-D140-4B6C-8096-03820D968282}"/>
                    </a:ext>
                  </a:extLst>
                </p14:cNvPr>
                <p14:cNvContentPartPr/>
                <p14:nvPr/>
              </p14:nvContentPartPr>
              <p14:xfrm>
                <a:off x="2619777" y="3580096"/>
                <a:ext cx="81720" cy="6120"/>
              </p14:xfrm>
            </p:contentPart>
          </mc:Choice>
          <mc:Fallback xmlns="">
            <p:pic>
              <p:nvPicPr>
                <p:cNvPr id="159" name="Ink 158">
                  <a:extLst>
                    <a:ext uri="{FF2B5EF4-FFF2-40B4-BE49-F238E27FC236}">
                      <a16:creationId xmlns:a16="http://schemas.microsoft.com/office/drawing/2014/main" id="{A0F35EC8-D140-4B6C-8096-03820D968282}"/>
                    </a:ext>
                  </a:extLst>
                </p:cNvPr>
                <p:cNvPicPr/>
                <p:nvPr/>
              </p:nvPicPr>
              <p:blipFill>
                <a:blip r:embed="rId47"/>
                <a:stretch>
                  <a:fillRect/>
                </a:stretch>
              </p:blipFill>
              <p:spPr>
                <a:xfrm>
                  <a:off x="2601777" y="3562456"/>
                  <a:ext cx="117360" cy="41760"/>
                </a:xfrm>
                <a:prstGeom prst="rect">
                  <a:avLst/>
                </a:prstGeom>
              </p:spPr>
            </p:pic>
          </mc:Fallback>
        </mc:AlternateContent>
      </p:grpSp>
      <p:grpSp>
        <p:nvGrpSpPr>
          <p:cNvPr id="164" name="Group 163">
            <a:extLst>
              <a:ext uri="{FF2B5EF4-FFF2-40B4-BE49-F238E27FC236}">
                <a16:creationId xmlns:a16="http://schemas.microsoft.com/office/drawing/2014/main" id="{4AE028E2-F585-45E5-A4B2-20098BAC103B}"/>
              </a:ext>
            </a:extLst>
          </p:cNvPr>
          <p:cNvGrpSpPr/>
          <p:nvPr/>
        </p:nvGrpSpPr>
        <p:grpSpPr>
          <a:xfrm>
            <a:off x="3044937" y="2566553"/>
            <a:ext cx="504360" cy="329040"/>
            <a:chOff x="3044937" y="3242416"/>
            <a:chExt cx="504360" cy="329040"/>
          </a:xfrm>
        </p:grpSpPr>
        <mc:AlternateContent xmlns:mc="http://schemas.openxmlformats.org/markup-compatibility/2006" xmlns:p14="http://schemas.microsoft.com/office/powerpoint/2010/main">
          <mc:Choice Requires="p14">
            <p:contentPart p14:bwMode="auto" r:id="rId48">
              <p14:nvContentPartPr>
                <p14:cNvPr id="160" name="Ink 159">
                  <a:extLst>
                    <a:ext uri="{FF2B5EF4-FFF2-40B4-BE49-F238E27FC236}">
                      <a16:creationId xmlns:a16="http://schemas.microsoft.com/office/drawing/2014/main" id="{C7DF8198-AF05-4119-BB39-FF9E604A3BE6}"/>
                    </a:ext>
                  </a:extLst>
                </p14:cNvPr>
                <p14:cNvContentPartPr/>
                <p14:nvPr/>
              </p14:nvContentPartPr>
              <p14:xfrm>
                <a:off x="3044937" y="3405856"/>
                <a:ext cx="8640" cy="165600"/>
              </p14:xfrm>
            </p:contentPart>
          </mc:Choice>
          <mc:Fallback xmlns="">
            <p:pic>
              <p:nvPicPr>
                <p:cNvPr id="160" name="Ink 159">
                  <a:extLst>
                    <a:ext uri="{FF2B5EF4-FFF2-40B4-BE49-F238E27FC236}">
                      <a16:creationId xmlns:a16="http://schemas.microsoft.com/office/drawing/2014/main" id="{C7DF8198-AF05-4119-BB39-FF9E604A3BE6}"/>
                    </a:ext>
                  </a:extLst>
                </p:cNvPr>
                <p:cNvPicPr/>
                <p:nvPr/>
              </p:nvPicPr>
              <p:blipFill>
                <a:blip r:embed="rId49"/>
                <a:stretch>
                  <a:fillRect/>
                </a:stretch>
              </p:blipFill>
              <p:spPr>
                <a:xfrm>
                  <a:off x="3026937" y="3388216"/>
                  <a:ext cx="442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61" name="Ink 160">
                  <a:extLst>
                    <a:ext uri="{FF2B5EF4-FFF2-40B4-BE49-F238E27FC236}">
                      <a16:creationId xmlns:a16="http://schemas.microsoft.com/office/drawing/2014/main" id="{ADFDE194-EA42-43F0-A78F-48C52FCE3929}"/>
                    </a:ext>
                  </a:extLst>
                </p14:cNvPr>
                <p14:cNvContentPartPr/>
                <p14:nvPr/>
              </p14:nvContentPartPr>
              <p14:xfrm>
                <a:off x="3183177" y="3370216"/>
                <a:ext cx="163800" cy="195120"/>
              </p14:xfrm>
            </p:contentPart>
          </mc:Choice>
          <mc:Fallback xmlns="">
            <p:pic>
              <p:nvPicPr>
                <p:cNvPr id="161" name="Ink 160">
                  <a:extLst>
                    <a:ext uri="{FF2B5EF4-FFF2-40B4-BE49-F238E27FC236}">
                      <a16:creationId xmlns:a16="http://schemas.microsoft.com/office/drawing/2014/main" id="{ADFDE194-EA42-43F0-A78F-48C52FCE3929}"/>
                    </a:ext>
                  </a:extLst>
                </p:cNvPr>
                <p:cNvPicPr/>
                <p:nvPr/>
              </p:nvPicPr>
              <p:blipFill>
                <a:blip r:embed="rId51"/>
                <a:stretch>
                  <a:fillRect/>
                </a:stretch>
              </p:blipFill>
              <p:spPr>
                <a:xfrm>
                  <a:off x="3165177" y="3352576"/>
                  <a:ext cx="19944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62" name="Ink 161">
                  <a:extLst>
                    <a:ext uri="{FF2B5EF4-FFF2-40B4-BE49-F238E27FC236}">
                      <a16:creationId xmlns:a16="http://schemas.microsoft.com/office/drawing/2014/main" id="{068F73AF-15DB-426C-A318-731671FB81AF}"/>
                    </a:ext>
                  </a:extLst>
                </p14:cNvPr>
                <p14:cNvContentPartPr/>
                <p14:nvPr/>
              </p14:nvContentPartPr>
              <p14:xfrm>
                <a:off x="3207657" y="3356536"/>
                <a:ext cx="92520" cy="32040"/>
              </p14:xfrm>
            </p:contentPart>
          </mc:Choice>
          <mc:Fallback xmlns="">
            <p:pic>
              <p:nvPicPr>
                <p:cNvPr id="162" name="Ink 161">
                  <a:extLst>
                    <a:ext uri="{FF2B5EF4-FFF2-40B4-BE49-F238E27FC236}">
                      <a16:creationId xmlns:a16="http://schemas.microsoft.com/office/drawing/2014/main" id="{068F73AF-15DB-426C-A318-731671FB81AF}"/>
                    </a:ext>
                  </a:extLst>
                </p:cNvPr>
                <p:cNvPicPr/>
                <p:nvPr/>
              </p:nvPicPr>
              <p:blipFill>
                <a:blip r:embed="rId53"/>
                <a:stretch>
                  <a:fillRect/>
                </a:stretch>
              </p:blipFill>
              <p:spPr>
                <a:xfrm>
                  <a:off x="3190017" y="3338896"/>
                  <a:ext cx="1281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3" name="Ink 162">
                  <a:extLst>
                    <a:ext uri="{FF2B5EF4-FFF2-40B4-BE49-F238E27FC236}">
                      <a16:creationId xmlns:a16="http://schemas.microsoft.com/office/drawing/2014/main" id="{65927024-EF37-48FA-98F9-A457EE86825C}"/>
                    </a:ext>
                  </a:extLst>
                </p14:cNvPr>
                <p14:cNvContentPartPr/>
                <p14:nvPr/>
              </p14:nvContentPartPr>
              <p14:xfrm>
                <a:off x="3438777" y="3242416"/>
                <a:ext cx="110520" cy="119160"/>
              </p14:xfrm>
            </p:contentPart>
          </mc:Choice>
          <mc:Fallback xmlns="">
            <p:pic>
              <p:nvPicPr>
                <p:cNvPr id="163" name="Ink 162">
                  <a:extLst>
                    <a:ext uri="{FF2B5EF4-FFF2-40B4-BE49-F238E27FC236}">
                      <a16:creationId xmlns:a16="http://schemas.microsoft.com/office/drawing/2014/main" id="{65927024-EF37-48FA-98F9-A457EE86825C}"/>
                    </a:ext>
                  </a:extLst>
                </p:cNvPr>
                <p:cNvPicPr/>
                <p:nvPr/>
              </p:nvPicPr>
              <p:blipFill>
                <a:blip r:embed="rId55"/>
                <a:stretch>
                  <a:fillRect/>
                </a:stretch>
              </p:blipFill>
              <p:spPr>
                <a:xfrm>
                  <a:off x="3420777" y="3224776"/>
                  <a:ext cx="146160" cy="154800"/>
                </a:xfrm>
                <a:prstGeom prst="rect">
                  <a:avLst/>
                </a:prstGeom>
              </p:spPr>
            </p:pic>
          </mc:Fallback>
        </mc:AlternateContent>
      </p:grpSp>
      <p:grpSp>
        <p:nvGrpSpPr>
          <p:cNvPr id="172" name="Group 171">
            <a:extLst>
              <a:ext uri="{FF2B5EF4-FFF2-40B4-BE49-F238E27FC236}">
                <a16:creationId xmlns:a16="http://schemas.microsoft.com/office/drawing/2014/main" id="{72887F98-6E49-4C3C-8147-42065B80F68B}"/>
              </a:ext>
            </a:extLst>
          </p:cNvPr>
          <p:cNvGrpSpPr/>
          <p:nvPr/>
        </p:nvGrpSpPr>
        <p:grpSpPr>
          <a:xfrm>
            <a:off x="1975017" y="3262793"/>
            <a:ext cx="341640" cy="398520"/>
            <a:chOff x="1975017" y="3938656"/>
            <a:chExt cx="341640" cy="398520"/>
          </a:xfrm>
        </p:grpSpPr>
        <mc:AlternateContent xmlns:mc="http://schemas.openxmlformats.org/markup-compatibility/2006" xmlns:p14="http://schemas.microsoft.com/office/powerpoint/2010/main">
          <mc:Choice Requires="p14">
            <p:contentPart p14:bwMode="auto" r:id="rId56">
              <p14:nvContentPartPr>
                <p14:cNvPr id="167" name="Ink 166">
                  <a:extLst>
                    <a:ext uri="{FF2B5EF4-FFF2-40B4-BE49-F238E27FC236}">
                      <a16:creationId xmlns:a16="http://schemas.microsoft.com/office/drawing/2014/main" id="{A1A83636-9E8C-4821-A5E7-4B9FA5C2B450}"/>
                    </a:ext>
                  </a:extLst>
                </p14:cNvPr>
                <p14:cNvContentPartPr/>
                <p14:nvPr/>
              </p14:nvContentPartPr>
              <p14:xfrm>
                <a:off x="1975017" y="4103896"/>
                <a:ext cx="163800" cy="233280"/>
              </p14:xfrm>
            </p:contentPart>
          </mc:Choice>
          <mc:Fallback xmlns="">
            <p:pic>
              <p:nvPicPr>
                <p:cNvPr id="167" name="Ink 166">
                  <a:extLst>
                    <a:ext uri="{FF2B5EF4-FFF2-40B4-BE49-F238E27FC236}">
                      <a16:creationId xmlns:a16="http://schemas.microsoft.com/office/drawing/2014/main" id="{A1A83636-9E8C-4821-A5E7-4B9FA5C2B450}"/>
                    </a:ext>
                  </a:extLst>
                </p:cNvPr>
                <p:cNvPicPr/>
                <p:nvPr/>
              </p:nvPicPr>
              <p:blipFill>
                <a:blip r:embed="rId57"/>
                <a:stretch>
                  <a:fillRect/>
                </a:stretch>
              </p:blipFill>
              <p:spPr>
                <a:xfrm>
                  <a:off x="1957377" y="4086256"/>
                  <a:ext cx="19944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8" name="Ink 167">
                  <a:extLst>
                    <a:ext uri="{FF2B5EF4-FFF2-40B4-BE49-F238E27FC236}">
                      <a16:creationId xmlns:a16="http://schemas.microsoft.com/office/drawing/2014/main" id="{BC706C9A-B126-4E9F-B8A9-31BE7BC2BF10}"/>
                    </a:ext>
                  </a:extLst>
                </p14:cNvPr>
                <p14:cNvContentPartPr/>
                <p14:nvPr/>
              </p14:nvContentPartPr>
              <p14:xfrm>
                <a:off x="2208297" y="3938656"/>
                <a:ext cx="108360" cy="97560"/>
              </p14:xfrm>
            </p:contentPart>
          </mc:Choice>
          <mc:Fallback xmlns="">
            <p:pic>
              <p:nvPicPr>
                <p:cNvPr id="168" name="Ink 167">
                  <a:extLst>
                    <a:ext uri="{FF2B5EF4-FFF2-40B4-BE49-F238E27FC236}">
                      <a16:creationId xmlns:a16="http://schemas.microsoft.com/office/drawing/2014/main" id="{BC706C9A-B126-4E9F-B8A9-31BE7BC2BF10}"/>
                    </a:ext>
                  </a:extLst>
                </p:cNvPr>
                <p:cNvPicPr/>
                <p:nvPr/>
              </p:nvPicPr>
              <p:blipFill>
                <a:blip r:embed="rId59"/>
                <a:stretch>
                  <a:fillRect/>
                </a:stretch>
              </p:blipFill>
              <p:spPr>
                <a:xfrm>
                  <a:off x="2190657" y="3921016"/>
                  <a:ext cx="144000" cy="133200"/>
                </a:xfrm>
                <a:prstGeom prst="rect">
                  <a:avLst/>
                </a:prstGeom>
              </p:spPr>
            </p:pic>
          </mc:Fallback>
        </mc:AlternateContent>
      </p:grpSp>
      <p:grpSp>
        <p:nvGrpSpPr>
          <p:cNvPr id="171" name="Group 170">
            <a:extLst>
              <a:ext uri="{FF2B5EF4-FFF2-40B4-BE49-F238E27FC236}">
                <a16:creationId xmlns:a16="http://schemas.microsoft.com/office/drawing/2014/main" id="{38655046-3416-4DAB-9CAB-EDC5604CF9E6}"/>
              </a:ext>
            </a:extLst>
          </p:cNvPr>
          <p:cNvGrpSpPr/>
          <p:nvPr/>
        </p:nvGrpSpPr>
        <p:grpSpPr>
          <a:xfrm>
            <a:off x="2550657" y="3402113"/>
            <a:ext cx="84960" cy="96120"/>
            <a:chOff x="2550657" y="4077976"/>
            <a:chExt cx="84960" cy="96120"/>
          </a:xfrm>
        </p:grpSpPr>
        <mc:AlternateContent xmlns:mc="http://schemas.openxmlformats.org/markup-compatibility/2006" xmlns:p14="http://schemas.microsoft.com/office/powerpoint/2010/main">
          <mc:Choice Requires="p14">
            <p:contentPart p14:bwMode="auto" r:id="rId60">
              <p14:nvContentPartPr>
                <p14:cNvPr id="169" name="Ink 168">
                  <a:extLst>
                    <a:ext uri="{FF2B5EF4-FFF2-40B4-BE49-F238E27FC236}">
                      <a16:creationId xmlns:a16="http://schemas.microsoft.com/office/drawing/2014/main" id="{E4E62ECA-A4DF-4AE5-9CC0-806751CD4414}"/>
                    </a:ext>
                  </a:extLst>
                </p14:cNvPr>
                <p14:cNvContentPartPr/>
                <p14:nvPr/>
              </p14:nvContentPartPr>
              <p14:xfrm>
                <a:off x="2550657" y="4077976"/>
                <a:ext cx="84960" cy="26640"/>
              </p14:xfrm>
            </p:contentPart>
          </mc:Choice>
          <mc:Fallback xmlns="">
            <p:pic>
              <p:nvPicPr>
                <p:cNvPr id="169" name="Ink 168">
                  <a:extLst>
                    <a:ext uri="{FF2B5EF4-FFF2-40B4-BE49-F238E27FC236}">
                      <a16:creationId xmlns:a16="http://schemas.microsoft.com/office/drawing/2014/main" id="{E4E62ECA-A4DF-4AE5-9CC0-806751CD4414}"/>
                    </a:ext>
                  </a:extLst>
                </p:cNvPr>
                <p:cNvPicPr/>
                <p:nvPr/>
              </p:nvPicPr>
              <p:blipFill>
                <a:blip r:embed="rId61"/>
                <a:stretch>
                  <a:fillRect/>
                </a:stretch>
              </p:blipFill>
              <p:spPr>
                <a:xfrm>
                  <a:off x="2533017" y="4059976"/>
                  <a:ext cx="1206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70" name="Ink 169">
                  <a:extLst>
                    <a:ext uri="{FF2B5EF4-FFF2-40B4-BE49-F238E27FC236}">
                      <a16:creationId xmlns:a16="http://schemas.microsoft.com/office/drawing/2014/main" id="{B3EBC757-ADDB-4C71-9950-FD15E9ACA6B8}"/>
                    </a:ext>
                  </a:extLst>
                </p14:cNvPr>
                <p14:cNvContentPartPr/>
                <p14:nvPr/>
              </p14:nvContentPartPr>
              <p14:xfrm>
                <a:off x="2581257" y="4162576"/>
                <a:ext cx="46800" cy="11520"/>
              </p14:xfrm>
            </p:contentPart>
          </mc:Choice>
          <mc:Fallback xmlns="">
            <p:pic>
              <p:nvPicPr>
                <p:cNvPr id="170" name="Ink 169">
                  <a:extLst>
                    <a:ext uri="{FF2B5EF4-FFF2-40B4-BE49-F238E27FC236}">
                      <a16:creationId xmlns:a16="http://schemas.microsoft.com/office/drawing/2014/main" id="{B3EBC757-ADDB-4C71-9950-FD15E9ACA6B8}"/>
                    </a:ext>
                  </a:extLst>
                </p:cNvPr>
                <p:cNvPicPr/>
                <p:nvPr/>
              </p:nvPicPr>
              <p:blipFill>
                <a:blip r:embed="rId63"/>
                <a:stretch>
                  <a:fillRect/>
                </a:stretch>
              </p:blipFill>
              <p:spPr>
                <a:xfrm>
                  <a:off x="2563617" y="4144576"/>
                  <a:ext cx="82440" cy="47160"/>
                </a:xfrm>
                <a:prstGeom prst="rect">
                  <a:avLst/>
                </a:prstGeom>
              </p:spPr>
            </p:pic>
          </mc:Fallback>
        </mc:AlternateContent>
      </p:grpSp>
      <p:grpSp>
        <p:nvGrpSpPr>
          <p:cNvPr id="181" name="Group 180">
            <a:extLst>
              <a:ext uri="{FF2B5EF4-FFF2-40B4-BE49-F238E27FC236}">
                <a16:creationId xmlns:a16="http://schemas.microsoft.com/office/drawing/2014/main" id="{4823EE1F-152E-495A-ACDC-5BACF382DF9D}"/>
              </a:ext>
            </a:extLst>
          </p:cNvPr>
          <p:cNvGrpSpPr/>
          <p:nvPr/>
        </p:nvGrpSpPr>
        <p:grpSpPr>
          <a:xfrm>
            <a:off x="2980137" y="3063353"/>
            <a:ext cx="1239840" cy="434160"/>
            <a:chOff x="2980137" y="3739216"/>
            <a:chExt cx="1239840" cy="434160"/>
          </a:xfrm>
        </p:grpSpPr>
        <mc:AlternateContent xmlns:mc="http://schemas.openxmlformats.org/markup-compatibility/2006" xmlns:p14="http://schemas.microsoft.com/office/powerpoint/2010/main">
          <mc:Choice Requires="p14">
            <p:contentPart p14:bwMode="auto" r:id="rId64">
              <p14:nvContentPartPr>
                <p14:cNvPr id="173" name="Ink 172">
                  <a:extLst>
                    <a:ext uri="{FF2B5EF4-FFF2-40B4-BE49-F238E27FC236}">
                      <a16:creationId xmlns:a16="http://schemas.microsoft.com/office/drawing/2014/main" id="{DB196530-D1DB-44A6-AA2F-D456F9225C93}"/>
                    </a:ext>
                  </a:extLst>
                </p14:cNvPr>
                <p14:cNvContentPartPr/>
                <p14:nvPr/>
              </p14:nvContentPartPr>
              <p14:xfrm>
                <a:off x="2980137" y="3991216"/>
                <a:ext cx="18360" cy="170640"/>
              </p14:xfrm>
            </p:contentPart>
          </mc:Choice>
          <mc:Fallback xmlns="">
            <p:pic>
              <p:nvPicPr>
                <p:cNvPr id="173" name="Ink 172">
                  <a:extLst>
                    <a:ext uri="{FF2B5EF4-FFF2-40B4-BE49-F238E27FC236}">
                      <a16:creationId xmlns:a16="http://schemas.microsoft.com/office/drawing/2014/main" id="{DB196530-D1DB-44A6-AA2F-D456F9225C93}"/>
                    </a:ext>
                  </a:extLst>
                </p:cNvPr>
                <p:cNvPicPr/>
                <p:nvPr/>
              </p:nvPicPr>
              <p:blipFill>
                <a:blip r:embed="rId65"/>
                <a:stretch>
                  <a:fillRect/>
                </a:stretch>
              </p:blipFill>
              <p:spPr>
                <a:xfrm>
                  <a:off x="2962497" y="3973576"/>
                  <a:ext cx="5400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74" name="Ink 173">
                  <a:extLst>
                    <a:ext uri="{FF2B5EF4-FFF2-40B4-BE49-F238E27FC236}">
                      <a16:creationId xmlns:a16="http://schemas.microsoft.com/office/drawing/2014/main" id="{EDD85D88-44A1-4314-AC40-50F29790C0DA}"/>
                    </a:ext>
                  </a:extLst>
                </p14:cNvPr>
                <p14:cNvContentPartPr/>
                <p14:nvPr/>
              </p14:nvContentPartPr>
              <p14:xfrm>
                <a:off x="3107937" y="4008856"/>
                <a:ext cx="128520" cy="164520"/>
              </p14:xfrm>
            </p:contentPart>
          </mc:Choice>
          <mc:Fallback xmlns="">
            <p:pic>
              <p:nvPicPr>
                <p:cNvPr id="174" name="Ink 173">
                  <a:extLst>
                    <a:ext uri="{FF2B5EF4-FFF2-40B4-BE49-F238E27FC236}">
                      <a16:creationId xmlns:a16="http://schemas.microsoft.com/office/drawing/2014/main" id="{EDD85D88-44A1-4314-AC40-50F29790C0DA}"/>
                    </a:ext>
                  </a:extLst>
                </p:cNvPr>
                <p:cNvPicPr/>
                <p:nvPr/>
              </p:nvPicPr>
              <p:blipFill>
                <a:blip r:embed="rId67"/>
                <a:stretch>
                  <a:fillRect/>
                </a:stretch>
              </p:blipFill>
              <p:spPr>
                <a:xfrm>
                  <a:off x="3090297" y="3991216"/>
                  <a:ext cx="1641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5" name="Ink 174">
                  <a:extLst>
                    <a:ext uri="{FF2B5EF4-FFF2-40B4-BE49-F238E27FC236}">
                      <a16:creationId xmlns:a16="http://schemas.microsoft.com/office/drawing/2014/main" id="{2D08ED22-5F5C-487B-AC50-E1DC2E0AE5B9}"/>
                    </a:ext>
                  </a:extLst>
                </p14:cNvPr>
                <p14:cNvContentPartPr/>
                <p14:nvPr/>
              </p14:nvContentPartPr>
              <p14:xfrm>
                <a:off x="3115137" y="3967816"/>
                <a:ext cx="70560" cy="54720"/>
              </p14:xfrm>
            </p:contentPart>
          </mc:Choice>
          <mc:Fallback xmlns="">
            <p:pic>
              <p:nvPicPr>
                <p:cNvPr id="175" name="Ink 174">
                  <a:extLst>
                    <a:ext uri="{FF2B5EF4-FFF2-40B4-BE49-F238E27FC236}">
                      <a16:creationId xmlns:a16="http://schemas.microsoft.com/office/drawing/2014/main" id="{2D08ED22-5F5C-487B-AC50-E1DC2E0AE5B9}"/>
                    </a:ext>
                  </a:extLst>
                </p:cNvPr>
                <p:cNvPicPr/>
                <p:nvPr/>
              </p:nvPicPr>
              <p:blipFill>
                <a:blip r:embed="rId69"/>
                <a:stretch>
                  <a:fillRect/>
                </a:stretch>
              </p:blipFill>
              <p:spPr>
                <a:xfrm>
                  <a:off x="3097137" y="3949816"/>
                  <a:ext cx="106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6" name="Ink 175">
                  <a:extLst>
                    <a:ext uri="{FF2B5EF4-FFF2-40B4-BE49-F238E27FC236}">
                      <a16:creationId xmlns:a16="http://schemas.microsoft.com/office/drawing/2014/main" id="{8EF29DCC-5683-47AB-9619-8243C305EFDE}"/>
                    </a:ext>
                  </a:extLst>
                </p14:cNvPr>
                <p14:cNvContentPartPr/>
                <p14:nvPr/>
              </p14:nvContentPartPr>
              <p14:xfrm>
                <a:off x="3331497" y="3845416"/>
                <a:ext cx="111960" cy="120960"/>
              </p14:xfrm>
            </p:contentPart>
          </mc:Choice>
          <mc:Fallback xmlns="">
            <p:pic>
              <p:nvPicPr>
                <p:cNvPr id="176" name="Ink 175">
                  <a:extLst>
                    <a:ext uri="{FF2B5EF4-FFF2-40B4-BE49-F238E27FC236}">
                      <a16:creationId xmlns:a16="http://schemas.microsoft.com/office/drawing/2014/main" id="{8EF29DCC-5683-47AB-9619-8243C305EFDE}"/>
                    </a:ext>
                  </a:extLst>
                </p:cNvPr>
                <p:cNvPicPr/>
                <p:nvPr/>
              </p:nvPicPr>
              <p:blipFill>
                <a:blip r:embed="rId71"/>
                <a:stretch>
                  <a:fillRect/>
                </a:stretch>
              </p:blipFill>
              <p:spPr>
                <a:xfrm>
                  <a:off x="3313857" y="3827776"/>
                  <a:ext cx="14760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7" name="Ink 176">
                  <a:extLst>
                    <a:ext uri="{FF2B5EF4-FFF2-40B4-BE49-F238E27FC236}">
                      <a16:creationId xmlns:a16="http://schemas.microsoft.com/office/drawing/2014/main" id="{90C81DF3-82E8-42F7-A97D-D11CA8AE4DA1}"/>
                    </a:ext>
                  </a:extLst>
                </p14:cNvPr>
                <p14:cNvContentPartPr/>
                <p14:nvPr/>
              </p14:nvContentPartPr>
              <p14:xfrm>
                <a:off x="3547857" y="4007776"/>
                <a:ext cx="72720" cy="16200"/>
              </p14:xfrm>
            </p:contentPart>
          </mc:Choice>
          <mc:Fallback xmlns="">
            <p:pic>
              <p:nvPicPr>
                <p:cNvPr id="177" name="Ink 176">
                  <a:extLst>
                    <a:ext uri="{FF2B5EF4-FFF2-40B4-BE49-F238E27FC236}">
                      <a16:creationId xmlns:a16="http://schemas.microsoft.com/office/drawing/2014/main" id="{90C81DF3-82E8-42F7-A97D-D11CA8AE4DA1}"/>
                    </a:ext>
                  </a:extLst>
                </p:cNvPr>
                <p:cNvPicPr/>
                <p:nvPr/>
              </p:nvPicPr>
              <p:blipFill>
                <a:blip r:embed="rId73"/>
                <a:stretch>
                  <a:fillRect/>
                </a:stretch>
              </p:blipFill>
              <p:spPr>
                <a:xfrm>
                  <a:off x="3529857" y="3990136"/>
                  <a:ext cx="10836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8" name="Ink 177">
                  <a:extLst>
                    <a:ext uri="{FF2B5EF4-FFF2-40B4-BE49-F238E27FC236}">
                      <a16:creationId xmlns:a16="http://schemas.microsoft.com/office/drawing/2014/main" id="{16E255B9-579F-4196-A12F-91420CA5AC7C}"/>
                    </a:ext>
                  </a:extLst>
                </p14:cNvPr>
                <p14:cNvContentPartPr/>
                <p14:nvPr/>
              </p14:nvContentPartPr>
              <p14:xfrm>
                <a:off x="3763857" y="3881056"/>
                <a:ext cx="17640" cy="205560"/>
              </p14:xfrm>
            </p:contentPart>
          </mc:Choice>
          <mc:Fallback xmlns="">
            <p:pic>
              <p:nvPicPr>
                <p:cNvPr id="178" name="Ink 177">
                  <a:extLst>
                    <a:ext uri="{FF2B5EF4-FFF2-40B4-BE49-F238E27FC236}">
                      <a16:creationId xmlns:a16="http://schemas.microsoft.com/office/drawing/2014/main" id="{16E255B9-579F-4196-A12F-91420CA5AC7C}"/>
                    </a:ext>
                  </a:extLst>
                </p:cNvPr>
                <p:cNvPicPr/>
                <p:nvPr/>
              </p:nvPicPr>
              <p:blipFill>
                <a:blip r:embed="rId75"/>
                <a:stretch>
                  <a:fillRect/>
                </a:stretch>
              </p:blipFill>
              <p:spPr>
                <a:xfrm>
                  <a:off x="3746217" y="3863416"/>
                  <a:ext cx="5328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9" name="Ink 178">
                  <a:extLst>
                    <a:ext uri="{FF2B5EF4-FFF2-40B4-BE49-F238E27FC236}">
                      <a16:creationId xmlns:a16="http://schemas.microsoft.com/office/drawing/2014/main" id="{175986AB-A2F6-48E5-8E5A-C7BC438BCCDF}"/>
                    </a:ext>
                  </a:extLst>
                </p14:cNvPr>
                <p14:cNvContentPartPr/>
                <p14:nvPr/>
              </p14:nvContentPartPr>
              <p14:xfrm>
                <a:off x="3902097" y="3885736"/>
                <a:ext cx="122040" cy="162720"/>
              </p14:xfrm>
            </p:contentPart>
          </mc:Choice>
          <mc:Fallback xmlns="">
            <p:pic>
              <p:nvPicPr>
                <p:cNvPr id="179" name="Ink 178">
                  <a:extLst>
                    <a:ext uri="{FF2B5EF4-FFF2-40B4-BE49-F238E27FC236}">
                      <a16:creationId xmlns:a16="http://schemas.microsoft.com/office/drawing/2014/main" id="{175986AB-A2F6-48E5-8E5A-C7BC438BCCDF}"/>
                    </a:ext>
                  </a:extLst>
                </p:cNvPr>
                <p:cNvPicPr/>
                <p:nvPr/>
              </p:nvPicPr>
              <p:blipFill>
                <a:blip r:embed="rId77"/>
                <a:stretch>
                  <a:fillRect/>
                </a:stretch>
              </p:blipFill>
              <p:spPr>
                <a:xfrm>
                  <a:off x="3884457" y="3868096"/>
                  <a:ext cx="15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80" name="Ink 179">
                  <a:extLst>
                    <a:ext uri="{FF2B5EF4-FFF2-40B4-BE49-F238E27FC236}">
                      <a16:creationId xmlns:a16="http://schemas.microsoft.com/office/drawing/2014/main" id="{4C9BCEB4-EAE3-47C3-80AF-31B9D4ED143D}"/>
                    </a:ext>
                  </a:extLst>
                </p14:cNvPr>
                <p14:cNvContentPartPr/>
                <p14:nvPr/>
              </p14:nvContentPartPr>
              <p14:xfrm>
                <a:off x="4090377" y="3739216"/>
                <a:ext cx="129600" cy="127440"/>
              </p14:xfrm>
            </p:contentPart>
          </mc:Choice>
          <mc:Fallback xmlns="">
            <p:pic>
              <p:nvPicPr>
                <p:cNvPr id="180" name="Ink 179">
                  <a:extLst>
                    <a:ext uri="{FF2B5EF4-FFF2-40B4-BE49-F238E27FC236}">
                      <a16:creationId xmlns:a16="http://schemas.microsoft.com/office/drawing/2014/main" id="{4C9BCEB4-EAE3-47C3-80AF-31B9D4ED143D}"/>
                    </a:ext>
                  </a:extLst>
                </p:cNvPr>
                <p:cNvPicPr/>
                <p:nvPr/>
              </p:nvPicPr>
              <p:blipFill>
                <a:blip r:embed="rId79"/>
                <a:stretch>
                  <a:fillRect/>
                </a:stretch>
              </p:blipFill>
              <p:spPr>
                <a:xfrm>
                  <a:off x="4072377" y="3721216"/>
                  <a:ext cx="165240" cy="163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0">
            <p14:nvContentPartPr>
              <p14:cNvPr id="182" name="Ink 181">
                <a:extLst>
                  <a:ext uri="{FF2B5EF4-FFF2-40B4-BE49-F238E27FC236}">
                    <a16:creationId xmlns:a16="http://schemas.microsoft.com/office/drawing/2014/main" id="{1AB59D59-B084-4385-BF8A-38E075495656}"/>
                  </a:ext>
                </a:extLst>
              </p14:cNvPr>
              <p14:cNvContentPartPr/>
              <p14:nvPr/>
            </p14:nvContentPartPr>
            <p14:xfrm>
              <a:off x="1972137" y="3900713"/>
              <a:ext cx="167400" cy="277560"/>
            </p14:xfrm>
          </p:contentPart>
        </mc:Choice>
        <mc:Fallback xmlns="">
          <p:pic>
            <p:nvPicPr>
              <p:cNvPr id="182" name="Ink 181">
                <a:extLst>
                  <a:ext uri="{FF2B5EF4-FFF2-40B4-BE49-F238E27FC236}">
                    <a16:creationId xmlns:a16="http://schemas.microsoft.com/office/drawing/2014/main" id="{1AB59D59-B084-4385-BF8A-38E075495656}"/>
                  </a:ext>
                </a:extLst>
              </p:cNvPr>
              <p:cNvPicPr/>
              <p:nvPr/>
            </p:nvPicPr>
            <p:blipFill>
              <a:blip r:embed="rId81"/>
              <a:stretch>
                <a:fillRect/>
              </a:stretch>
            </p:blipFill>
            <p:spPr>
              <a:xfrm>
                <a:off x="1954497" y="3882713"/>
                <a:ext cx="203040" cy="313200"/>
              </a:xfrm>
              <a:prstGeom prst="rect">
                <a:avLst/>
              </a:prstGeom>
            </p:spPr>
          </p:pic>
        </mc:Fallback>
      </mc:AlternateContent>
      <p:grpSp>
        <p:nvGrpSpPr>
          <p:cNvPr id="185" name="Group 184">
            <a:extLst>
              <a:ext uri="{FF2B5EF4-FFF2-40B4-BE49-F238E27FC236}">
                <a16:creationId xmlns:a16="http://schemas.microsoft.com/office/drawing/2014/main" id="{D1CE16BF-F544-4812-9A06-CDCE167E8333}"/>
              </a:ext>
            </a:extLst>
          </p:cNvPr>
          <p:cNvGrpSpPr/>
          <p:nvPr/>
        </p:nvGrpSpPr>
        <p:grpSpPr>
          <a:xfrm>
            <a:off x="2446257" y="3942113"/>
            <a:ext cx="124200" cy="116280"/>
            <a:chOff x="2446257" y="4617976"/>
            <a:chExt cx="124200" cy="116280"/>
          </a:xfrm>
        </p:grpSpPr>
        <mc:AlternateContent xmlns:mc="http://schemas.openxmlformats.org/markup-compatibility/2006" xmlns:p14="http://schemas.microsoft.com/office/powerpoint/2010/main">
          <mc:Choice Requires="p14">
            <p:contentPart p14:bwMode="auto" r:id="rId82">
              <p14:nvContentPartPr>
                <p14:cNvPr id="183" name="Ink 182">
                  <a:extLst>
                    <a:ext uri="{FF2B5EF4-FFF2-40B4-BE49-F238E27FC236}">
                      <a16:creationId xmlns:a16="http://schemas.microsoft.com/office/drawing/2014/main" id="{D0B42BD0-7610-450B-8C26-CCD9D49473D4}"/>
                    </a:ext>
                  </a:extLst>
                </p14:cNvPr>
                <p14:cNvContentPartPr/>
                <p14:nvPr/>
              </p14:nvContentPartPr>
              <p14:xfrm>
                <a:off x="2446257" y="4617976"/>
                <a:ext cx="112320" cy="7560"/>
              </p14:xfrm>
            </p:contentPart>
          </mc:Choice>
          <mc:Fallback xmlns="">
            <p:pic>
              <p:nvPicPr>
                <p:cNvPr id="183" name="Ink 182">
                  <a:extLst>
                    <a:ext uri="{FF2B5EF4-FFF2-40B4-BE49-F238E27FC236}">
                      <a16:creationId xmlns:a16="http://schemas.microsoft.com/office/drawing/2014/main" id="{D0B42BD0-7610-450B-8C26-CCD9D49473D4}"/>
                    </a:ext>
                  </a:extLst>
                </p:cNvPr>
                <p:cNvPicPr/>
                <p:nvPr/>
              </p:nvPicPr>
              <p:blipFill>
                <a:blip r:embed="rId83"/>
                <a:stretch>
                  <a:fillRect/>
                </a:stretch>
              </p:blipFill>
              <p:spPr>
                <a:xfrm>
                  <a:off x="2428617" y="4599976"/>
                  <a:ext cx="1479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4" name="Ink 183">
                  <a:extLst>
                    <a:ext uri="{FF2B5EF4-FFF2-40B4-BE49-F238E27FC236}">
                      <a16:creationId xmlns:a16="http://schemas.microsoft.com/office/drawing/2014/main" id="{3B364EA0-9169-43FA-85B7-8606920E186C}"/>
                    </a:ext>
                  </a:extLst>
                </p14:cNvPr>
                <p14:cNvContentPartPr/>
                <p14:nvPr/>
              </p14:nvContentPartPr>
              <p14:xfrm>
                <a:off x="2490897" y="4709416"/>
                <a:ext cx="79560" cy="24840"/>
              </p14:xfrm>
            </p:contentPart>
          </mc:Choice>
          <mc:Fallback xmlns="">
            <p:pic>
              <p:nvPicPr>
                <p:cNvPr id="184" name="Ink 183">
                  <a:extLst>
                    <a:ext uri="{FF2B5EF4-FFF2-40B4-BE49-F238E27FC236}">
                      <a16:creationId xmlns:a16="http://schemas.microsoft.com/office/drawing/2014/main" id="{3B364EA0-9169-43FA-85B7-8606920E186C}"/>
                    </a:ext>
                  </a:extLst>
                </p:cNvPr>
                <p:cNvPicPr/>
                <p:nvPr/>
              </p:nvPicPr>
              <p:blipFill>
                <a:blip r:embed="rId85"/>
                <a:stretch>
                  <a:fillRect/>
                </a:stretch>
              </p:blipFill>
              <p:spPr>
                <a:xfrm>
                  <a:off x="2473257" y="4691416"/>
                  <a:ext cx="115200" cy="60480"/>
                </a:xfrm>
                <a:prstGeom prst="rect">
                  <a:avLst/>
                </a:prstGeom>
              </p:spPr>
            </p:pic>
          </mc:Fallback>
        </mc:AlternateContent>
      </p:grpSp>
      <p:grpSp>
        <p:nvGrpSpPr>
          <p:cNvPr id="196" name="Group 195">
            <a:extLst>
              <a:ext uri="{FF2B5EF4-FFF2-40B4-BE49-F238E27FC236}">
                <a16:creationId xmlns:a16="http://schemas.microsoft.com/office/drawing/2014/main" id="{6490FA78-C515-46D2-98D2-259BBD3E1C5B}"/>
              </a:ext>
            </a:extLst>
          </p:cNvPr>
          <p:cNvGrpSpPr/>
          <p:nvPr/>
        </p:nvGrpSpPr>
        <p:grpSpPr>
          <a:xfrm>
            <a:off x="2788257" y="3673193"/>
            <a:ext cx="1386360" cy="373680"/>
            <a:chOff x="2788257" y="4349056"/>
            <a:chExt cx="1386360" cy="373680"/>
          </a:xfrm>
        </p:grpSpPr>
        <mc:AlternateContent xmlns:mc="http://schemas.openxmlformats.org/markup-compatibility/2006" xmlns:p14="http://schemas.microsoft.com/office/powerpoint/2010/main">
          <mc:Choice Requires="p14">
            <p:contentPart p14:bwMode="auto" r:id="rId86">
              <p14:nvContentPartPr>
                <p14:cNvPr id="186" name="Ink 185">
                  <a:extLst>
                    <a:ext uri="{FF2B5EF4-FFF2-40B4-BE49-F238E27FC236}">
                      <a16:creationId xmlns:a16="http://schemas.microsoft.com/office/drawing/2014/main" id="{9A8A4059-1858-4438-9203-9181754E7221}"/>
                    </a:ext>
                  </a:extLst>
                </p14:cNvPr>
                <p14:cNvContentPartPr/>
                <p14:nvPr/>
              </p14:nvContentPartPr>
              <p14:xfrm>
                <a:off x="2788257" y="4349056"/>
                <a:ext cx="1228320" cy="373680"/>
              </p14:xfrm>
            </p:contentPart>
          </mc:Choice>
          <mc:Fallback xmlns="">
            <p:pic>
              <p:nvPicPr>
                <p:cNvPr id="186" name="Ink 185">
                  <a:extLst>
                    <a:ext uri="{FF2B5EF4-FFF2-40B4-BE49-F238E27FC236}">
                      <a16:creationId xmlns:a16="http://schemas.microsoft.com/office/drawing/2014/main" id="{9A8A4059-1858-4438-9203-9181754E7221}"/>
                    </a:ext>
                  </a:extLst>
                </p:cNvPr>
                <p:cNvPicPr/>
                <p:nvPr/>
              </p:nvPicPr>
              <p:blipFill>
                <a:blip r:embed="rId87"/>
                <a:stretch>
                  <a:fillRect/>
                </a:stretch>
              </p:blipFill>
              <p:spPr>
                <a:xfrm>
                  <a:off x="2770617" y="4331416"/>
                  <a:ext cx="1263960" cy="4093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7" name="Ink 186">
                  <a:extLst>
                    <a:ext uri="{FF2B5EF4-FFF2-40B4-BE49-F238E27FC236}">
                      <a16:creationId xmlns:a16="http://schemas.microsoft.com/office/drawing/2014/main" id="{F7A5B4A4-BDA6-481A-839A-FDBA72FF96CB}"/>
                    </a:ext>
                  </a:extLst>
                </p14:cNvPr>
                <p14:cNvContentPartPr/>
                <p14:nvPr/>
              </p14:nvContentPartPr>
              <p14:xfrm>
                <a:off x="3056097" y="4548136"/>
                <a:ext cx="30600" cy="147600"/>
              </p14:xfrm>
            </p:contentPart>
          </mc:Choice>
          <mc:Fallback xmlns="">
            <p:pic>
              <p:nvPicPr>
                <p:cNvPr id="187" name="Ink 186">
                  <a:extLst>
                    <a:ext uri="{FF2B5EF4-FFF2-40B4-BE49-F238E27FC236}">
                      <a16:creationId xmlns:a16="http://schemas.microsoft.com/office/drawing/2014/main" id="{F7A5B4A4-BDA6-481A-839A-FDBA72FF96CB}"/>
                    </a:ext>
                  </a:extLst>
                </p:cNvPr>
                <p:cNvPicPr/>
                <p:nvPr/>
              </p:nvPicPr>
              <p:blipFill>
                <a:blip r:embed="rId89"/>
                <a:stretch>
                  <a:fillRect/>
                </a:stretch>
              </p:blipFill>
              <p:spPr>
                <a:xfrm>
                  <a:off x="3038097" y="4530496"/>
                  <a:ext cx="6624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88" name="Ink 187">
                  <a:extLst>
                    <a:ext uri="{FF2B5EF4-FFF2-40B4-BE49-F238E27FC236}">
                      <a16:creationId xmlns:a16="http://schemas.microsoft.com/office/drawing/2014/main" id="{2A16E301-CE8E-4C9F-BC02-1923F158BF0B}"/>
                    </a:ext>
                  </a:extLst>
                </p14:cNvPr>
                <p14:cNvContentPartPr/>
                <p14:nvPr/>
              </p14:nvContentPartPr>
              <p14:xfrm>
                <a:off x="3164097" y="4548496"/>
                <a:ext cx="111240" cy="133920"/>
              </p14:xfrm>
            </p:contentPart>
          </mc:Choice>
          <mc:Fallback xmlns="">
            <p:pic>
              <p:nvPicPr>
                <p:cNvPr id="188" name="Ink 187">
                  <a:extLst>
                    <a:ext uri="{FF2B5EF4-FFF2-40B4-BE49-F238E27FC236}">
                      <a16:creationId xmlns:a16="http://schemas.microsoft.com/office/drawing/2014/main" id="{2A16E301-CE8E-4C9F-BC02-1923F158BF0B}"/>
                    </a:ext>
                  </a:extLst>
                </p:cNvPr>
                <p:cNvPicPr/>
                <p:nvPr/>
              </p:nvPicPr>
              <p:blipFill>
                <a:blip r:embed="rId91"/>
                <a:stretch>
                  <a:fillRect/>
                </a:stretch>
              </p:blipFill>
              <p:spPr>
                <a:xfrm>
                  <a:off x="3146097" y="4530856"/>
                  <a:ext cx="1468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89" name="Ink 188">
                  <a:extLst>
                    <a:ext uri="{FF2B5EF4-FFF2-40B4-BE49-F238E27FC236}">
                      <a16:creationId xmlns:a16="http://schemas.microsoft.com/office/drawing/2014/main" id="{B613DF75-8F3F-46B4-A974-88490DCA065F}"/>
                    </a:ext>
                  </a:extLst>
                </p14:cNvPr>
                <p14:cNvContentPartPr/>
                <p14:nvPr/>
              </p14:nvContentPartPr>
              <p14:xfrm>
                <a:off x="3155097" y="4522216"/>
                <a:ext cx="102960" cy="47880"/>
              </p14:xfrm>
            </p:contentPart>
          </mc:Choice>
          <mc:Fallback xmlns="">
            <p:pic>
              <p:nvPicPr>
                <p:cNvPr id="189" name="Ink 188">
                  <a:extLst>
                    <a:ext uri="{FF2B5EF4-FFF2-40B4-BE49-F238E27FC236}">
                      <a16:creationId xmlns:a16="http://schemas.microsoft.com/office/drawing/2014/main" id="{B613DF75-8F3F-46B4-A974-88490DCA065F}"/>
                    </a:ext>
                  </a:extLst>
                </p:cNvPr>
                <p:cNvPicPr/>
                <p:nvPr/>
              </p:nvPicPr>
              <p:blipFill>
                <a:blip r:embed="rId93"/>
                <a:stretch>
                  <a:fillRect/>
                </a:stretch>
              </p:blipFill>
              <p:spPr>
                <a:xfrm>
                  <a:off x="3137457" y="4504216"/>
                  <a:ext cx="1386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90" name="Ink 189">
                  <a:extLst>
                    <a:ext uri="{FF2B5EF4-FFF2-40B4-BE49-F238E27FC236}">
                      <a16:creationId xmlns:a16="http://schemas.microsoft.com/office/drawing/2014/main" id="{7828EC3C-1BA2-40B3-8626-7261AB0971C4}"/>
                    </a:ext>
                  </a:extLst>
                </p14:cNvPr>
                <p14:cNvContentPartPr/>
                <p14:nvPr/>
              </p14:nvContentPartPr>
              <p14:xfrm>
                <a:off x="3349497" y="4476856"/>
                <a:ext cx="105480" cy="75240"/>
              </p14:xfrm>
            </p:contentPart>
          </mc:Choice>
          <mc:Fallback xmlns="">
            <p:pic>
              <p:nvPicPr>
                <p:cNvPr id="190" name="Ink 189">
                  <a:extLst>
                    <a:ext uri="{FF2B5EF4-FFF2-40B4-BE49-F238E27FC236}">
                      <a16:creationId xmlns:a16="http://schemas.microsoft.com/office/drawing/2014/main" id="{7828EC3C-1BA2-40B3-8626-7261AB0971C4}"/>
                    </a:ext>
                  </a:extLst>
                </p:cNvPr>
                <p:cNvPicPr/>
                <p:nvPr/>
              </p:nvPicPr>
              <p:blipFill>
                <a:blip r:embed="rId95"/>
                <a:stretch>
                  <a:fillRect/>
                </a:stretch>
              </p:blipFill>
              <p:spPr>
                <a:xfrm>
                  <a:off x="3331857" y="4459216"/>
                  <a:ext cx="14112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91" name="Ink 190">
                  <a:extLst>
                    <a:ext uri="{FF2B5EF4-FFF2-40B4-BE49-F238E27FC236}">
                      <a16:creationId xmlns:a16="http://schemas.microsoft.com/office/drawing/2014/main" id="{82A98C7D-1497-488B-8DDB-8AF2B36E1803}"/>
                    </a:ext>
                  </a:extLst>
                </p14:cNvPr>
                <p14:cNvContentPartPr/>
                <p14:nvPr/>
              </p14:nvContentPartPr>
              <p14:xfrm>
                <a:off x="3546057" y="4594936"/>
                <a:ext cx="73440" cy="7200"/>
              </p14:xfrm>
            </p:contentPart>
          </mc:Choice>
          <mc:Fallback xmlns="">
            <p:pic>
              <p:nvPicPr>
                <p:cNvPr id="191" name="Ink 190">
                  <a:extLst>
                    <a:ext uri="{FF2B5EF4-FFF2-40B4-BE49-F238E27FC236}">
                      <a16:creationId xmlns:a16="http://schemas.microsoft.com/office/drawing/2014/main" id="{82A98C7D-1497-488B-8DDB-8AF2B36E1803}"/>
                    </a:ext>
                  </a:extLst>
                </p:cNvPr>
                <p:cNvPicPr/>
                <p:nvPr/>
              </p:nvPicPr>
              <p:blipFill>
                <a:blip r:embed="rId97"/>
                <a:stretch>
                  <a:fillRect/>
                </a:stretch>
              </p:blipFill>
              <p:spPr>
                <a:xfrm>
                  <a:off x="3528417" y="4576936"/>
                  <a:ext cx="109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92" name="Ink 191">
                  <a:extLst>
                    <a:ext uri="{FF2B5EF4-FFF2-40B4-BE49-F238E27FC236}">
                      <a16:creationId xmlns:a16="http://schemas.microsoft.com/office/drawing/2014/main" id="{7FFE65F2-FC81-47A6-8A70-3D4BB03174A7}"/>
                    </a:ext>
                  </a:extLst>
                </p14:cNvPr>
                <p14:cNvContentPartPr/>
                <p14:nvPr/>
              </p14:nvContentPartPr>
              <p14:xfrm>
                <a:off x="3734337" y="4514656"/>
                <a:ext cx="18000" cy="138240"/>
              </p14:xfrm>
            </p:contentPart>
          </mc:Choice>
          <mc:Fallback xmlns="">
            <p:pic>
              <p:nvPicPr>
                <p:cNvPr id="192" name="Ink 191">
                  <a:extLst>
                    <a:ext uri="{FF2B5EF4-FFF2-40B4-BE49-F238E27FC236}">
                      <a16:creationId xmlns:a16="http://schemas.microsoft.com/office/drawing/2014/main" id="{7FFE65F2-FC81-47A6-8A70-3D4BB03174A7}"/>
                    </a:ext>
                  </a:extLst>
                </p:cNvPr>
                <p:cNvPicPr/>
                <p:nvPr/>
              </p:nvPicPr>
              <p:blipFill>
                <a:blip r:embed="rId99"/>
                <a:stretch>
                  <a:fillRect/>
                </a:stretch>
              </p:blipFill>
              <p:spPr>
                <a:xfrm>
                  <a:off x="3716337" y="4497016"/>
                  <a:ext cx="53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93" name="Ink 192">
                  <a:extLst>
                    <a:ext uri="{FF2B5EF4-FFF2-40B4-BE49-F238E27FC236}">
                      <a16:creationId xmlns:a16="http://schemas.microsoft.com/office/drawing/2014/main" id="{CE123766-148D-4D05-87B2-810534E094C7}"/>
                    </a:ext>
                  </a:extLst>
                </p14:cNvPr>
                <p14:cNvContentPartPr/>
                <p14:nvPr/>
              </p14:nvContentPartPr>
              <p14:xfrm>
                <a:off x="3853497" y="4513576"/>
                <a:ext cx="117360" cy="128880"/>
              </p14:xfrm>
            </p:contentPart>
          </mc:Choice>
          <mc:Fallback xmlns="">
            <p:pic>
              <p:nvPicPr>
                <p:cNvPr id="193" name="Ink 192">
                  <a:extLst>
                    <a:ext uri="{FF2B5EF4-FFF2-40B4-BE49-F238E27FC236}">
                      <a16:creationId xmlns:a16="http://schemas.microsoft.com/office/drawing/2014/main" id="{CE123766-148D-4D05-87B2-810534E094C7}"/>
                    </a:ext>
                  </a:extLst>
                </p:cNvPr>
                <p:cNvPicPr/>
                <p:nvPr/>
              </p:nvPicPr>
              <p:blipFill>
                <a:blip r:embed="rId101"/>
                <a:stretch>
                  <a:fillRect/>
                </a:stretch>
              </p:blipFill>
              <p:spPr>
                <a:xfrm>
                  <a:off x="3835857" y="4495936"/>
                  <a:ext cx="15300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94" name="Ink 193">
                  <a:extLst>
                    <a:ext uri="{FF2B5EF4-FFF2-40B4-BE49-F238E27FC236}">
                      <a16:creationId xmlns:a16="http://schemas.microsoft.com/office/drawing/2014/main" id="{606EA354-1977-4274-85B0-2AF55E882D18}"/>
                    </a:ext>
                  </a:extLst>
                </p14:cNvPr>
                <p14:cNvContentPartPr/>
                <p14:nvPr/>
              </p14:nvContentPartPr>
              <p14:xfrm>
                <a:off x="4033137" y="4462456"/>
                <a:ext cx="88920" cy="65880"/>
              </p14:xfrm>
            </p:contentPart>
          </mc:Choice>
          <mc:Fallback xmlns="">
            <p:pic>
              <p:nvPicPr>
                <p:cNvPr id="194" name="Ink 193">
                  <a:extLst>
                    <a:ext uri="{FF2B5EF4-FFF2-40B4-BE49-F238E27FC236}">
                      <a16:creationId xmlns:a16="http://schemas.microsoft.com/office/drawing/2014/main" id="{606EA354-1977-4274-85B0-2AF55E882D18}"/>
                    </a:ext>
                  </a:extLst>
                </p:cNvPr>
                <p:cNvPicPr/>
                <p:nvPr/>
              </p:nvPicPr>
              <p:blipFill>
                <a:blip r:embed="rId103"/>
                <a:stretch>
                  <a:fillRect/>
                </a:stretch>
              </p:blipFill>
              <p:spPr>
                <a:xfrm>
                  <a:off x="4015497" y="4444456"/>
                  <a:ext cx="124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95" name="Ink 194">
                  <a:extLst>
                    <a:ext uri="{FF2B5EF4-FFF2-40B4-BE49-F238E27FC236}">
                      <a16:creationId xmlns:a16="http://schemas.microsoft.com/office/drawing/2014/main" id="{90A187AD-02CF-4130-9007-D84D51918FD1}"/>
                    </a:ext>
                  </a:extLst>
                </p14:cNvPr>
                <p14:cNvContentPartPr/>
                <p14:nvPr/>
              </p14:nvContentPartPr>
              <p14:xfrm>
                <a:off x="4045377" y="4350496"/>
                <a:ext cx="129240" cy="9360"/>
              </p14:xfrm>
            </p:contentPart>
          </mc:Choice>
          <mc:Fallback xmlns="">
            <p:pic>
              <p:nvPicPr>
                <p:cNvPr id="195" name="Ink 194">
                  <a:extLst>
                    <a:ext uri="{FF2B5EF4-FFF2-40B4-BE49-F238E27FC236}">
                      <a16:creationId xmlns:a16="http://schemas.microsoft.com/office/drawing/2014/main" id="{90A187AD-02CF-4130-9007-D84D51918FD1}"/>
                    </a:ext>
                  </a:extLst>
                </p:cNvPr>
                <p:cNvPicPr/>
                <p:nvPr/>
              </p:nvPicPr>
              <p:blipFill>
                <a:blip r:embed="rId105"/>
                <a:stretch>
                  <a:fillRect/>
                </a:stretch>
              </p:blipFill>
              <p:spPr>
                <a:xfrm>
                  <a:off x="4027377" y="4332856"/>
                  <a:ext cx="164880" cy="4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6">
            <p14:nvContentPartPr>
              <p14:cNvPr id="197" name="Ink 196">
                <a:extLst>
                  <a:ext uri="{FF2B5EF4-FFF2-40B4-BE49-F238E27FC236}">
                    <a16:creationId xmlns:a16="http://schemas.microsoft.com/office/drawing/2014/main" id="{9C6E9D58-A762-4DC5-A40D-830A5B67DB17}"/>
                  </a:ext>
                </a:extLst>
              </p14:cNvPr>
              <p14:cNvContentPartPr/>
              <p14:nvPr/>
            </p14:nvContentPartPr>
            <p14:xfrm>
              <a:off x="2012097" y="4487873"/>
              <a:ext cx="197640" cy="254880"/>
            </p14:xfrm>
          </p:contentPart>
        </mc:Choice>
        <mc:Fallback xmlns="">
          <p:pic>
            <p:nvPicPr>
              <p:cNvPr id="197" name="Ink 196">
                <a:extLst>
                  <a:ext uri="{FF2B5EF4-FFF2-40B4-BE49-F238E27FC236}">
                    <a16:creationId xmlns:a16="http://schemas.microsoft.com/office/drawing/2014/main" id="{9C6E9D58-A762-4DC5-A40D-830A5B67DB17}"/>
                  </a:ext>
                </a:extLst>
              </p:cNvPr>
              <p:cNvPicPr/>
              <p:nvPr/>
            </p:nvPicPr>
            <p:blipFill>
              <a:blip r:embed="rId107"/>
              <a:stretch>
                <a:fillRect/>
              </a:stretch>
            </p:blipFill>
            <p:spPr>
              <a:xfrm>
                <a:off x="1994097" y="4469873"/>
                <a:ext cx="233280" cy="290520"/>
              </a:xfrm>
              <a:prstGeom prst="rect">
                <a:avLst/>
              </a:prstGeom>
            </p:spPr>
          </p:pic>
        </mc:Fallback>
      </mc:AlternateContent>
      <p:grpSp>
        <p:nvGrpSpPr>
          <p:cNvPr id="200" name="Group 199">
            <a:extLst>
              <a:ext uri="{FF2B5EF4-FFF2-40B4-BE49-F238E27FC236}">
                <a16:creationId xmlns:a16="http://schemas.microsoft.com/office/drawing/2014/main" id="{CF376587-E804-491B-8178-7C7EA79C4300}"/>
              </a:ext>
            </a:extLst>
          </p:cNvPr>
          <p:cNvGrpSpPr/>
          <p:nvPr/>
        </p:nvGrpSpPr>
        <p:grpSpPr>
          <a:xfrm>
            <a:off x="2469657" y="4479233"/>
            <a:ext cx="150840" cy="93600"/>
            <a:chOff x="2469657" y="5155096"/>
            <a:chExt cx="150840" cy="93600"/>
          </a:xfrm>
        </p:grpSpPr>
        <mc:AlternateContent xmlns:mc="http://schemas.openxmlformats.org/markup-compatibility/2006" xmlns:p14="http://schemas.microsoft.com/office/powerpoint/2010/main">
          <mc:Choice Requires="p14">
            <p:contentPart p14:bwMode="auto" r:id="rId108">
              <p14:nvContentPartPr>
                <p14:cNvPr id="198" name="Ink 197">
                  <a:extLst>
                    <a:ext uri="{FF2B5EF4-FFF2-40B4-BE49-F238E27FC236}">
                      <a16:creationId xmlns:a16="http://schemas.microsoft.com/office/drawing/2014/main" id="{BC2EC1B4-2F15-490E-B37E-946BEF469217}"/>
                    </a:ext>
                  </a:extLst>
                </p14:cNvPr>
                <p14:cNvContentPartPr/>
                <p14:nvPr/>
              </p14:nvContentPartPr>
              <p14:xfrm>
                <a:off x="2469657" y="5155096"/>
                <a:ext cx="122040" cy="12240"/>
              </p14:xfrm>
            </p:contentPart>
          </mc:Choice>
          <mc:Fallback xmlns="">
            <p:pic>
              <p:nvPicPr>
                <p:cNvPr id="198" name="Ink 197">
                  <a:extLst>
                    <a:ext uri="{FF2B5EF4-FFF2-40B4-BE49-F238E27FC236}">
                      <a16:creationId xmlns:a16="http://schemas.microsoft.com/office/drawing/2014/main" id="{BC2EC1B4-2F15-490E-B37E-946BEF469217}"/>
                    </a:ext>
                  </a:extLst>
                </p:cNvPr>
                <p:cNvPicPr/>
                <p:nvPr/>
              </p:nvPicPr>
              <p:blipFill>
                <a:blip r:embed="rId109"/>
                <a:stretch>
                  <a:fillRect/>
                </a:stretch>
              </p:blipFill>
              <p:spPr>
                <a:xfrm>
                  <a:off x="2452017" y="5137456"/>
                  <a:ext cx="157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9" name="Ink 198">
                  <a:extLst>
                    <a:ext uri="{FF2B5EF4-FFF2-40B4-BE49-F238E27FC236}">
                      <a16:creationId xmlns:a16="http://schemas.microsoft.com/office/drawing/2014/main" id="{C31960A4-0AE0-443D-8527-C6D4D19A115E}"/>
                    </a:ext>
                  </a:extLst>
                </p14:cNvPr>
                <p14:cNvContentPartPr/>
                <p14:nvPr/>
              </p14:nvContentPartPr>
              <p14:xfrm>
                <a:off x="2493777" y="5237176"/>
                <a:ext cx="126720" cy="11520"/>
              </p14:xfrm>
            </p:contentPart>
          </mc:Choice>
          <mc:Fallback xmlns="">
            <p:pic>
              <p:nvPicPr>
                <p:cNvPr id="199" name="Ink 198">
                  <a:extLst>
                    <a:ext uri="{FF2B5EF4-FFF2-40B4-BE49-F238E27FC236}">
                      <a16:creationId xmlns:a16="http://schemas.microsoft.com/office/drawing/2014/main" id="{C31960A4-0AE0-443D-8527-C6D4D19A115E}"/>
                    </a:ext>
                  </a:extLst>
                </p:cNvPr>
                <p:cNvPicPr/>
                <p:nvPr/>
              </p:nvPicPr>
              <p:blipFill>
                <a:blip r:embed="rId111"/>
                <a:stretch>
                  <a:fillRect/>
                </a:stretch>
              </p:blipFill>
              <p:spPr>
                <a:xfrm>
                  <a:off x="2475777" y="5219536"/>
                  <a:ext cx="162360" cy="47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01" name="Ink 200">
                <a:extLst>
                  <a:ext uri="{FF2B5EF4-FFF2-40B4-BE49-F238E27FC236}">
                    <a16:creationId xmlns:a16="http://schemas.microsoft.com/office/drawing/2014/main" id="{27E98551-7F05-4837-B1FB-E8D03735B1FC}"/>
                  </a:ext>
                </a:extLst>
              </p14:cNvPr>
              <p14:cNvContentPartPr/>
              <p14:nvPr/>
            </p14:nvContentPartPr>
            <p14:xfrm>
              <a:off x="2925417" y="4361513"/>
              <a:ext cx="176400" cy="328680"/>
            </p14:xfrm>
          </p:contentPart>
        </mc:Choice>
        <mc:Fallback xmlns="">
          <p:pic>
            <p:nvPicPr>
              <p:cNvPr id="201" name="Ink 200">
                <a:extLst>
                  <a:ext uri="{FF2B5EF4-FFF2-40B4-BE49-F238E27FC236}">
                    <a16:creationId xmlns:a16="http://schemas.microsoft.com/office/drawing/2014/main" id="{27E98551-7F05-4837-B1FB-E8D03735B1FC}"/>
                  </a:ext>
                </a:extLst>
              </p:cNvPr>
              <p:cNvPicPr/>
              <p:nvPr/>
            </p:nvPicPr>
            <p:blipFill>
              <a:blip r:embed="rId113"/>
              <a:stretch>
                <a:fillRect/>
              </a:stretch>
            </p:blipFill>
            <p:spPr>
              <a:xfrm>
                <a:off x="2907417" y="4343873"/>
                <a:ext cx="212040" cy="364320"/>
              </a:xfrm>
              <a:prstGeom prst="rect">
                <a:avLst/>
              </a:prstGeom>
            </p:spPr>
          </p:pic>
        </mc:Fallback>
      </mc:AlternateContent>
      <p:grpSp>
        <p:nvGrpSpPr>
          <p:cNvPr id="204" name="Group 203">
            <a:extLst>
              <a:ext uri="{FF2B5EF4-FFF2-40B4-BE49-F238E27FC236}">
                <a16:creationId xmlns:a16="http://schemas.microsoft.com/office/drawing/2014/main" id="{C44A6090-9342-4254-8451-09D137603EC7}"/>
              </a:ext>
            </a:extLst>
          </p:cNvPr>
          <p:cNvGrpSpPr/>
          <p:nvPr/>
        </p:nvGrpSpPr>
        <p:grpSpPr>
          <a:xfrm>
            <a:off x="4500777" y="1742873"/>
            <a:ext cx="408600" cy="525240"/>
            <a:chOff x="4500777" y="2418736"/>
            <a:chExt cx="408600" cy="525240"/>
          </a:xfrm>
        </p:grpSpPr>
        <mc:AlternateContent xmlns:mc="http://schemas.openxmlformats.org/markup-compatibility/2006" xmlns:p14="http://schemas.microsoft.com/office/powerpoint/2010/main">
          <mc:Choice Requires="p14">
            <p:contentPart p14:bwMode="auto" r:id="rId114">
              <p14:nvContentPartPr>
                <p14:cNvPr id="202" name="Ink 201">
                  <a:extLst>
                    <a:ext uri="{FF2B5EF4-FFF2-40B4-BE49-F238E27FC236}">
                      <a16:creationId xmlns:a16="http://schemas.microsoft.com/office/drawing/2014/main" id="{CD25C46D-FB5D-4E4D-B0BC-9CEC745C297E}"/>
                    </a:ext>
                  </a:extLst>
                </p14:cNvPr>
                <p14:cNvContentPartPr/>
                <p14:nvPr/>
              </p14:nvContentPartPr>
              <p14:xfrm>
                <a:off x="4646937" y="2583976"/>
                <a:ext cx="140760" cy="198000"/>
              </p14:xfrm>
            </p:contentPart>
          </mc:Choice>
          <mc:Fallback xmlns="">
            <p:pic>
              <p:nvPicPr>
                <p:cNvPr id="202" name="Ink 201">
                  <a:extLst>
                    <a:ext uri="{FF2B5EF4-FFF2-40B4-BE49-F238E27FC236}">
                      <a16:creationId xmlns:a16="http://schemas.microsoft.com/office/drawing/2014/main" id="{CD25C46D-FB5D-4E4D-B0BC-9CEC745C297E}"/>
                    </a:ext>
                  </a:extLst>
                </p:cNvPr>
                <p:cNvPicPr/>
                <p:nvPr/>
              </p:nvPicPr>
              <p:blipFill>
                <a:blip r:embed="rId115"/>
                <a:stretch>
                  <a:fillRect/>
                </a:stretch>
              </p:blipFill>
              <p:spPr>
                <a:xfrm>
                  <a:off x="4629297" y="2566336"/>
                  <a:ext cx="1764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03" name="Ink 202">
                  <a:extLst>
                    <a:ext uri="{FF2B5EF4-FFF2-40B4-BE49-F238E27FC236}">
                      <a16:creationId xmlns:a16="http://schemas.microsoft.com/office/drawing/2014/main" id="{D82FFF8F-47A8-44B5-B84A-95A80421CE32}"/>
                    </a:ext>
                  </a:extLst>
                </p14:cNvPr>
                <p14:cNvContentPartPr/>
                <p14:nvPr/>
              </p14:nvContentPartPr>
              <p14:xfrm>
                <a:off x="4500777" y="2418736"/>
                <a:ext cx="408600" cy="525240"/>
              </p14:xfrm>
            </p:contentPart>
          </mc:Choice>
          <mc:Fallback xmlns="">
            <p:pic>
              <p:nvPicPr>
                <p:cNvPr id="203" name="Ink 202">
                  <a:extLst>
                    <a:ext uri="{FF2B5EF4-FFF2-40B4-BE49-F238E27FC236}">
                      <a16:creationId xmlns:a16="http://schemas.microsoft.com/office/drawing/2014/main" id="{D82FFF8F-47A8-44B5-B84A-95A80421CE32}"/>
                    </a:ext>
                  </a:extLst>
                </p:cNvPr>
                <p:cNvPicPr/>
                <p:nvPr/>
              </p:nvPicPr>
              <p:blipFill>
                <a:blip r:embed="rId117"/>
                <a:stretch>
                  <a:fillRect/>
                </a:stretch>
              </p:blipFill>
              <p:spPr>
                <a:xfrm>
                  <a:off x="4482777" y="2401096"/>
                  <a:ext cx="444240" cy="560880"/>
                </a:xfrm>
                <a:prstGeom prst="rect">
                  <a:avLst/>
                </a:prstGeom>
              </p:spPr>
            </p:pic>
          </mc:Fallback>
        </mc:AlternateContent>
      </p:grpSp>
      <p:grpSp>
        <p:nvGrpSpPr>
          <p:cNvPr id="216" name="Group 215">
            <a:extLst>
              <a:ext uri="{FF2B5EF4-FFF2-40B4-BE49-F238E27FC236}">
                <a16:creationId xmlns:a16="http://schemas.microsoft.com/office/drawing/2014/main" id="{64688FA1-3B7D-466E-8892-58EEF1DAAD69}"/>
              </a:ext>
            </a:extLst>
          </p:cNvPr>
          <p:cNvGrpSpPr/>
          <p:nvPr/>
        </p:nvGrpSpPr>
        <p:grpSpPr>
          <a:xfrm>
            <a:off x="5093697" y="1836113"/>
            <a:ext cx="1788480" cy="344880"/>
            <a:chOff x="5093697" y="2511976"/>
            <a:chExt cx="1788480" cy="344880"/>
          </a:xfrm>
        </p:grpSpPr>
        <mc:AlternateContent xmlns:mc="http://schemas.openxmlformats.org/markup-compatibility/2006" xmlns:p14="http://schemas.microsoft.com/office/powerpoint/2010/main">
          <mc:Choice Requires="p14">
            <p:contentPart p14:bwMode="auto" r:id="rId118">
              <p14:nvContentPartPr>
                <p14:cNvPr id="205" name="Ink 204">
                  <a:extLst>
                    <a:ext uri="{FF2B5EF4-FFF2-40B4-BE49-F238E27FC236}">
                      <a16:creationId xmlns:a16="http://schemas.microsoft.com/office/drawing/2014/main" id="{21488FD2-B803-4D05-8290-10B7C4221D1F}"/>
                    </a:ext>
                  </a:extLst>
                </p14:cNvPr>
                <p14:cNvContentPartPr/>
                <p14:nvPr/>
              </p14:nvContentPartPr>
              <p14:xfrm>
                <a:off x="5093697" y="2688016"/>
                <a:ext cx="234000" cy="168840"/>
              </p14:xfrm>
            </p:contentPart>
          </mc:Choice>
          <mc:Fallback xmlns="">
            <p:pic>
              <p:nvPicPr>
                <p:cNvPr id="205" name="Ink 204">
                  <a:extLst>
                    <a:ext uri="{FF2B5EF4-FFF2-40B4-BE49-F238E27FC236}">
                      <a16:creationId xmlns:a16="http://schemas.microsoft.com/office/drawing/2014/main" id="{21488FD2-B803-4D05-8290-10B7C4221D1F}"/>
                    </a:ext>
                  </a:extLst>
                </p:cNvPr>
                <p:cNvPicPr/>
                <p:nvPr/>
              </p:nvPicPr>
              <p:blipFill>
                <a:blip r:embed="rId119"/>
                <a:stretch>
                  <a:fillRect/>
                </a:stretch>
              </p:blipFill>
              <p:spPr>
                <a:xfrm>
                  <a:off x="5076057" y="2670376"/>
                  <a:ext cx="2696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06" name="Ink 205">
                  <a:extLst>
                    <a:ext uri="{FF2B5EF4-FFF2-40B4-BE49-F238E27FC236}">
                      <a16:creationId xmlns:a16="http://schemas.microsoft.com/office/drawing/2014/main" id="{FE71B814-187C-4405-A53D-D6B3FD99235E}"/>
                    </a:ext>
                  </a:extLst>
                </p14:cNvPr>
                <p14:cNvContentPartPr/>
                <p14:nvPr/>
              </p14:nvContentPartPr>
              <p14:xfrm>
                <a:off x="5325537" y="2522056"/>
                <a:ext cx="123120" cy="115560"/>
              </p14:xfrm>
            </p:contentPart>
          </mc:Choice>
          <mc:Fallback xmlns="">
            <p:pic>
              <p:nvPicPr>
                <p:cNvPr id="206" name="Ink 205">
                  <a:extLst>
                    <a:ext uri="{FF2B5EF4-FFF2-40B4-BE49-F238E27FC236}">
                      <a16:creationId xmlns:a16="http://schemas.microsoft.com/office/drawing/2014/main" id="{FE71B814-187C-4405-A53D-D6B3FD99235E}"/>
                    </a:ext>
                  </a:extLst>
                </p:cNvPr>
                <p:cNvPicPr/>
                <p:nvPr/>
              </p:nvPicPr>
              <p:blipFill>
                <a:blip r:embed="rId121"/>
                <a:stretch>
                  <a:fillRect/>
                </a:stretch>
              </p:blipFill>
              <p:spPr>
                <a:xfrm>
                  <a:off x="5307897" y="2504056"/>
                  <a:ext cx="158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07" name="Ink 206">
                  <a:extLst>
                    <a:ext uri="{FF2B5EF4-FFF2-40B4-BE49-F238E27FC236}">
                      <a16:creationId xmlns:a16="http://schemas.microsoft.com/office/drawing/2014/main" id="{460C2D49-7BD6-4322-8F4C-CF6A86419CF7}"/>
                    </a:ext>
                  </a:extLst>
                </p14:cNvPr>
                <p14:cNvContentPartPr/>
                <p14:nvPr/>
              </p14:nvContentPartPr>
              <p14:xfrm>
                <a:off x="5566737" y="2724376"/>
                <a:ext cx="146160" cy="9000"/>
              </p14:xfrm>
            </p:contentPart>
          </mc:Choice>
          <mc:Fallback xmlns="">
            <p:pic>
              <p:nvPicPr>
                <p:cNvPr id="207" name="Ink 206">
                  <a:extLst>
                    <a:ext uri="{FF2B5EF4-FFF2-40B4-BE49-F238E27FC236}">
                      <a16:creationId xmlns:a16="http://schemas.microsoft.com/office/drawing/2014/main" id="{460C2D49-7BD6-4322-8F4C-CF6A86419CF7}"/>
                    </a:ext>
                  </a:extLst>
                </p:cNvPr>
                <p:cNvPicPr/>
                <p:nvPr/>
              </p:nvPicPr>
              <p:blipFill>
                <a:blip r:embed="rId123"/>
                <a:stretch>
                  <a:fillRect/>
                </a:stretch>
              </p:blipFill>
              <p:spPr>
                <a:xfrm>
                  <a:off x="5549097" y="2706376"/>
                  <a:ext cx="181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08" name="Ink 207">
                  <a:extLst>
                    <a:ext uri="{FF2B5EF4-FFF2-40B4-BE49-F238E27FC236}">
                      <a16:creationId xmlns:a16="http://schemas.microsoft.com/office/drawing/2014/main" id="{ADCE83A3-A61A-4DFD-B1D4-82FE97B59975}"/>
                    </a:ext>
                  </a:extLst>
                </p14:cNvPr>
                <p14:cNvContentPartPr/>
                <p14:nvPr/>
              </p14:nvContentPartPr>
              <p14:xfrm>
                <a:off x="5671137" y="2634736"/>
                <a:ext cx="26280" cy="188280"/>
              </p14:xfrm>
            </p:contentPart>
          </mc:Choice>
          <mc:Fallback xmlns="">
            <p:pic>
              <p:nvPicPr>
                <p:cNvPr id="208" name="Ink 207">
                  <a:extLst>
                    <a:ext uri="{FF2B5EF4-FFF2-40B4-BE49-F238E27FC236}">
                      <a16:creationId xmlns:a16="http://schemas.microsoft.com/office/drawing/2014/main" id="{ADCE83A3-A61A-4DFD-B1D4-82FE97B59975}"/>
                    </a:ext>
                  </a:extLst>
                </p:cNvPr>
                <p:cNvPicPr/>
                <p:nvPr/>
              </p:nvPicPr>
              <p:blipFill>
                <a:blip r:embed="rId125"/>
                <a:stretch>
                  <a:fillRect/>
                </a:stretch>
              </p:blipFill>
              <p:spPr>
                <a:xfrm>
                  <a:off x="5653137" y="2617096"/>
                  <a:ext cx="6192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09" name="Ink 208">
                  <a:extLst>
                    <a:ext uri="{FF2B5EF4-FFF2-40B4-BE49-F238E27FC236}">
                      <a16:creationId xmlns:a16="http://schemas.microsoft.com/office/drawing/2014/main" id="{3615DAE7-B54A-45C6-A5D4-B88606A502B8}"/>
                    </a:ext>
                  </a:extLst>
                </p14:cNvPr>
                <p14:cNvContentPartPr/>
                <p14:nvPr/>
              </p14:nvContentPartPr>
              <p14:xfrm>
                <a:off x="5815137" y="2613856"/>
                <a:ext cx="110880" cy="219240"/>
              </p14:xfrm>
            </p:contentPart>
          </mc:Choice>
          <mc:Fallback xmlns="">
            <p:pic>
              <p:nvPicPr>
                <p:cNvPr id="209" name="Ink 208">
                  <a:extLst>
                    <a:ext uri="{FF2B5EF4-FFF2-40B4-BE49-F238E27FC236}">
                      <a16:creationId xmlns:a16="http://schemas.microsoft.com/office/drawing/2014/main" id="{3615DAE7-B54A-45C6-A5D4-B88606A502B8}"/>
                    </a:ext>
                  </a:extLst>
                </p:cNvPr>
                <p:cNvPicPr/>
                <p:nvPr/>
              </p:nvPicPr>
              <p:blipFill>
                <a:blip r:embed="rId127"/>
                <a:stretch>
                  <a:fillRect/>
                </a:stretch>
              </p:blipFill>
              <p:spPr>
                <a:xfrm>
                  <a:off x="5797137" y="2595856"/>
                  <a:ext cx="14652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10" name="Ink 209">
                  <a:extLst>
                    <a:ext uri="{FF2B5EF4-FFF2-40B4-BE49-F238E27FC236}">
                      <a16:creationId xmlns:a16="http://schemas.microsoft.com/office/drawing/2014/main" id="{1E522E7F-C326-4170-86C1-E2A28D65CA6C}"/>
                    </a:ext>
                  </a:extLst>
                </p14:cNvPr>
                <p14:cNvContentPartPr/>
                <p14:nvPr/>
              </p14:nvContentPartPr>
              <p14:xfrm>
                <a:off x="6010617" y="2511976"/>
                <a:ext cx="149040" cy="127800"/>
              </p14:xfrm>
            </p:contentPart>
          </mc:Choice>
          <mc:Fallback xmlns="">
            <p:pic>
              <p:nvPicPr>
                <p:cNvPr id="210" name="Ink 209">
                  <a:extLst>
                    <a:ext uri="{FF2B5EF4-FFF2-40B4-BE49-F238E27FC236}">
                      <a16:creationId xmlns:a16="http://schemas.microsoft.com/office/drawing/2014/main" id="{1E522E7F-C326-4170-86C1-E2A28D65CA6C}"/>
                    </a:ext>
                  </a:extLst>
                </p:cNvPr>
                <p:cNvPicPr/>
                <p:nvPr/>
              </p:nvPicPr>
              <p:blipFill>
                <a:blip r:embed="rId129"/>
                <a:stretch>
                  <a:fillRect/>
                </a:stretch>
              </p:blipFill>
              <p:spPr>
                <a:xfrm>
                  <a:off x="5992617" y="2494336"/>
                  <a:ext cx="18468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12" name="Ink 211">
                  <a:extLst>
                    <a:ext uri="{FF2B5EF4-FFF2-40B4-BE49-F238E27FC236}">
                      <a16:creationId xmlns:a16="http://schemas.microsoft.com/office/drawing/2014/main" id="{2EF0C2ED-CED5-48E3-A6E4-5BFB73570584}"/>
                    </a:ext>
                  </a:extLst>
                </p14:cNvPr>
                <p14:cNvContentPartPr/>
                <p14:nvPr/>
              </p14:nvContentPartPr>
              <p14:xfrm>
                <a:off x="6223737" y="2702416"/>
                <a:ext cx="81360" cy="11520"/>
              </p14:xfrm>
            </p:contentPart>
          </mc:Choice>
          <mc:Fallback xmlns="">
            <p:pic>
              <p:nvPicPr>
                <p:cNvPr id="212" name="Ink 211">
                  <a:extLst>
                    <a:ext uri="{FF2B5EF4-FFF2-40B4-BE49-F238E27FC236}">
                      <a16:creationId xmlns:a16="http://schemas.microsoft.com/office/drawing/2014/main" id="{2EF0C2ED-CED5-48E3-A6E4-5BFB73570584}"/>
                    </a:ext>
                  </a:extLst>
                </p:cNvPr>
                <p:cNvPicPr/>
                <p:nvPr/>
              </p:nvPicPr>
              <p:blipFill>
                <a:blip r:embed="rId131"/>
                <a:stretch>
                  <a:fillRect/>
                </a:stretch>
              </p:blipFill>
              <p:spPr>
                <a:xfrm>
                  <a:off x="6206097" y="2684776"/>
                  <a:ext cx="117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13" name="Ink 212">
                  <a:extLst>
                    <a:ext uri="{FF2B5EF4-FFF2-40B4-BE49-F238E27FC236}">
                      <a16:creationId xmlns:a16="http://schemas.microsoft.com/office/drawing/2014/main" id="{D5B7FE1D-8C74-42C4-A369-5BC49EB1116F}"/>
                    </a:ext>
                  </a:extLst>
                </p14:cNvPr>
                <p14:cNvContentPartPr/>
                <p14:nvPr/>
              </p14:nvContentPartPr>
              <p14:xfrm>
                <a:off x="6269817" y="2766856"/>
                <a:ext cx="63720" cy="15120"/>
              </p14:xfrm>
            </p:contentPart>
          </mc:Choice>
          <mc:Fallback xmlns="">
            <p:pic>
              <p:nvPicPr>
                <p:cNvPr id="213" name="Ink 212">
                  <a:extLst>
                    <a:ext uri="{FF2B5EF4-FFF2-40B4-BE49-F238E27FC236}">
                      <a16:creationId xmlns:a16="http://schemas.microsoft.com/office/drawing/2014/main" id="{D5B7FE1D-8C74-42C4-A369-5BC49EB1116F}"/>
                    </a:ext>
                  </a:extLst>
                </p:cNvPr>
                <p:cNvPicPr/>
                <p:nvPr/>
              </p:nvPicPr>
              <p:blipFill>
                <a:blip r:embed="rId133"/>
                <a:stretch>
                  <a:fillRect/>
                </a:stretch>
              </p:blipFill>
              <p:spPr>
                <a:xfrm>
                  <a:off x="6251817" y="2749216"/>
                  <a:ext cx="99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14" name="Ink 213">
                  <a:extLst>
                    <a:ext uri="{FF2B5EF4-FFF2-40B4-BE49-F238E27FC236}">
                      <a16:creationId xmlns:a16="http://schemas.microsoft.com/office/drawing/2014/main" id="{962ED752-E8CE-4E4E-AA01-0CB971F1638B}"/>
                    </a:ext>
                  </a:extLst>
                </p14:cNvPr>
                <p14:cNvContentPartPr/>
                <p14:nvPr/>
              </p14:nvContentPartPr>
              <p14:xfrm>
                <a:off x="6486897" y="2691256"/>
                <a:ext cx="171360" cy="132480"/>
              </p14:xfrm>
            </p:contentPart>
          </mc:Choice>
          <mc:Fallback xmlns="">
            <p:pic>
              <p:nvPicPr>
                <p:cNvPr id="214" name="Ink 213">
                  <a:extLst>
                    <a:ext uri="{FF2B5EF4-FFF2-40B4-BE49-F238E27FC236}">
                      <a16:creationId xmlns:a16="http://schemas.microsoft.com/office/drawing/2014/main" id="{962ED752-E8CE-4E4E-AA01-0CB971F1638B}"/>
                    </a:ext>
                  </a:extLst>
                </p:cNvPr>
                <p:cNvPicPr/>
                <p:nvPr/>
              </p:nvPicPr>
              <p:blipFill>
                <a:blip r:embed="rId135"/>
                <a:stretch>
                  <a:fillRect/>
                </a:stretch>
              </p:blipFill>
              <p:spPr>
                <a:xfrm>
                  <a:off x="6469257" y="2673616"/>
                  <a:ext cx="2070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15" name="Ink 214">
                  <a:extLst>
                    <a:ext uri="{FF2B5EF4-FFF2-40B4-BE49-F238E27FC236}">
                      <a16:creationId xmlns:a16="http://schemas.microsoft.com/office/drawing/2014/main" id="{E1B06EC2-0DD9-449E-889C-EEC32F6E02C2}"/>
                    </a:ext>
                  </a:extLst>
                </p14:cNvPr>
                <p14:cNvContentPartPr/>
                <p14:nvPr/>
              </p14:nvContentPartPr>
              <p14:xfrm>
                <a:off x="6717657" y="2515576"/>
                <a:ext cx="164520" cy="129240"/>
              </p14:xfrm>
            </p:contentPart>
          </mc:Choice>
          <mc:Fallback xmlns="">
            <p:pic>
              <p:nvPicPr>
                <p:cNvPr id="215" name="Ink 214">
                  <a:extLst>
                    <a:ext uri="{FF2B5EF4-FFF2-40B4-BE49-F238E27FC236}">
                      <a16:creationId xmlns:a16="http://schemas.microsoft.com/office/drawing/2014/main" id="{E1B06EC2-0DD9-449E-889C-EEC32F6E02C2}"/>
                    </a:ext>
                  </a:extLst>
                </p:cNvPr>
                <p:cNvPicPr/>
                <p:nvPr/>
              </p:nvPicPr>
              <p:blipFill>
                <a:blip r:embed="rId137"/>
                <a:stretch>
                  <a:fillRect/>
                </a:stretch>
              </p:blipFill>
              <p:spPr>
                <a:xfrm>
                  <a:off x="6699657" y="2497576"/>
                  <a:ext cx="200160" cy="164880"/>
                </a:xfrm>
                <a:prstGeom prst="rect">
                  <a:avLst/>
                </a:prstGeom>
              </p:spPr>
            </p:pic>
          </mc:Fallback>
        </mc:AlternateContent>
      </p:grpSp>
      <p:grpSp>
        <p:nvGrpSpPr>
          <p:cNvPr id="230" name="Group 229">
            <a:extLst>
              <a:ext uri="{FF2B5EF4-FFF2-40B4-BE49-F238E27FC236}">
                <a16:creationId xmlns:a16="http://schemas.microsoft.com/office/drawing/2014/main" id="{19F8507B-7800-4422-A229-C8DEBFB50CB1}"/>
              </a:ext>
            </a:extLst>
          </p:cNvPr>
          <p:cNvGrpSpPr/>
          <p:nvPr/>
        </p:nvGrpSpPr>
        <p:grpSpPr>
          <a:xfrm>
            <a:off x="5041137" y="2472233"/>
            <a:ext cx="1921680" cy="384480"/>
            <a:chOff x="5041137" y="3148096"/>
            <a:chExt cx="1921680" cy="384480"/>
          </a:xfrm>
        </p:grpSpPr>
        <mc:AlternateContent xmlns:mc="http://schemas.openxmlformats.org/markup-compatibility/2006" xmlns:p14="http://schemas.microsoft.com/office/powerpoint/2010/main">
          <mc:Choice Requires="p14">
            <p:contentPart p14:bwMode="auto" r:id="rId138">
              <p14:nvContentPartPr>
                <p14:cNvPr id="217" name="Ink 216">
                  <a:extLst>
                    <a:ext uri="{FF2B5EF4-FFF2-40B4-BE49-F238E27FC236}">
                      <a16:creationId xmlns:a16="http://schemas.microsoft.com/office/drawing/2014/main" id="{B1861D0C-1421-477C-BF67-7F5538444139}"/>
                    </a:ext>
                  </a:extLst>
                </p14:cNvPr>
                <p14:cNvContentPartPr/>
                <p14:nvPr/>
              </p14:nvContentPartPr>
              <p14:xfrm>
                <a:off x="5041137" y="3293896"/>
                <a:ext cx="165960" cy="238680"/>
              </p14:xfrm>
            </p:contentPart>
          </mc:Choice>
          <mc:Fallback xmlns="">
            <p:pic>
              <p:nvPicPr>
                <p:cNvPr id="217" name="Ink 216">
                  <a:extLst>
                    <a:ext uri="{FF2B5EF4-FFF2-40B4-BE49-F238E27FC236}">
                      <a16:creationId xmlns:a16="http://schemas.microsoft.com/office/drawing/2014/main" id="{B1861D0C-1421-477C-BF67-7F5538444139}"/>
                    </a:ext>
                  </a:extLst>
                </p:cNvPr>
                <p:cNvPicPr/>
                <p:nvPr/>
              </p:nvPicPr>
              <p:blipFill>
                <a:blip r:embed="rId139"/>
                <a:stretch>
                  <a:fillRect/>
                </a:stretch>
              </p:blipFill>
              <p:spPr>
                <a:xfrm>
                  <a:off x="5023137" y="3276256"/>
                  <a:ext cx="20160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18" name="Ink 217">
                  <a:extLst>
                    <a:ext uri="{FF2B5EF4-FFF2-40B4-BE49-F238E27FC236}">
                      <a16:creationId xmlns:a16="http://schemas.microsoft.com/office/drawing/2014/main" id="{A93C987F-203E-4F10-9A8A-5CE53DC7B204}"/>
                    </a:ext>
                  </a:extLst>
                </p14:cNvPr>
                <p14:cNvContentPartPr/>
                <p14:nvPr/>
              </p14:nvContentPartPr>
              <p14:xfrm>
                <a:off x="5301417" y="3157456"/>
                <a:ext cx="126000" cy="124200"/>
              </p14:xfrm>
            </p:contentPart>
          </mc:Choice>
          <mc:Fallback xmlns="">
            <p:pic>
              <p:nvPicPr>
                <p:cNvPr id="218" name="Ink 217">
                  <a:extLst>
                    <a:ext uri="{FF2B5EF4-FFF2-40B4-BE49-F238E27FC236}">
                      <a16:creationId xmlns:a16="http://schemas.microsoft.com/office/drawing/2014/main" id="{A93C987F-203E-4F10-9A8A-5CE53DC7B204}"/>
                    </a:ext>
                  </a:extLst>
                </p:cNvPr>
                <p:cNvPicPr/>
                <p:nvPr/>
              </p:nvPicPr>
              <p:blipFill>
                <a:blip r:embed="rId141"/>
                <a:stretch>
                  <a:fillRect/>
                </a:stretch>
              </p:blipFill>
              <p:spPr>
                <a:xfrm>
                  <a:off x="5283417" y="3139456"/>
                  <a:ext cx="16164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19" name="Ink 218">
                  <a:extLst>
                    <a:ext uri="{FF2B5EF4-FFF2-40B4-BE49-F238E27FC236}">
                      <a16:creationId xmlns:a16="http://schemas.microsoft.com/office/drawing/2014/main" id="{7DDD8B4D-36C1-444F-BA8B-76E23A4D6E1B}"/>
                    </a:ext>
                  </a:extLst>
                </p14:cNvPr>
                <p14:cNvContentPartPr/>
                <p14:nvPr/>
              </p14:nvContentPartPr>
              <p14:xfrm>
                <a:off x="5548017" y="3401176"/>
                <a:ext cx="145080" cy="22680"/>
              </p14:xfrm>
            </p:contentPart>
          </mc:Choice>
          <mc:Fallback xmlns="">
            <p:pic>
              <p:nvPicPr>
                <p:cNvPr id="219" name="Ink 218">
                  <a:extLst>
                    <a:ext uri="{FF2B5EF4-FFF2-40B4-BE49-F238E27FC236}">
                      <a16:creationId xmlns:a16="http://schemas.microsoft.com/office/drawing/2014/main" id="{7DDD8B4D-36C1-444F-BA8B-76E23A4D6E1B}"/>
                    </a:ext>
                  </a:extLst>
                </p:cNvPr>
                <p:cNvPicPr/>
                <p:nvPr/>
              </p:nvPicPr>
              <p:blipFill>
                <a:blip r:embed="rId143"/>
                <a:stretch>
                  <a:fillRect/>
                </a:stretch>
              </p:blipFill>
              <p:spPr>
                <a:xfrm>
                  <a:off x="5530377" y="3383176"/>
                  <a:ext cx="18072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20" name="Ink 219">
                  <a:extLst>
                    <a:ext uri="{FF2B5EF4-FFF2-40B4-BE49-F238E27FC236}">
                      <a16:creationId xmlns:a16="http://schemas.microsoft.com/office/drawing/2014/main" id="{F0225AF5-5CCB-410E-8D32-308068F32F2E}"/>
                    </a:ext>
                  </a:extLst>
                </p14:cNvPr>
                <p14:cNvContentPartPr/>
                <p14:nvPr/>
              </p14:nvContentPartPr>
              <p14:xfrm>
                <a:off x="5616417" y="3304696"/>
                <a:ext cx="36720" cy="165960"/>
              </p14:xfrm>
            </p:contentPart>
          </mc:Choice>
          <mc:Fallback xmlns="">
            <p:pic>
              <p:nvPicPr>
                <p:cNvPr id="220" name="Ink 219">
                  <a:extLst>
                    <a:ext uri="{FF2B5EF4-FFF2-40B4-BE49-F238E27FC236}">
                      <a16:creationId xmlns:a16="http://schemas.microsoft.com/office/drawing/2014/main" id="{F0225AF5-5CCB-410E-8D32-308068F32F2E}"/>
                    </a:ext>
                  </a:extLst>
                </p:cNvPr>
                <p:cNvPicPr/>
                <p:nvPr/>
              </p:nvPicPr>
              <p:blipFill>
                <a:blip r:embed="rId145"/>
                <a:stretch>
                  <a:fillRect/>
                </a:stretch>
              </p:blipFill>
              <p:spPr>
                <a:xfrm>
                  <a:off x="5598777" y="3286696"/>
                  <a:ext cx="7236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21" name="Ink 220">
                  <a:extLst>
                    <a:ext uri="{FF2B5EF4-FFF2-40B4-BE49-F238E27FC236}">
                      <a16:creationId xmlns:a16="http://schemas.microsoft.com/office/drawing/2014/main" id="{2C7CC695-1879-45E3-8EC1-E068F907FFDF}"/>
                    </a:ext>
                  </a:extLst>
                </p14:cNvPr>
                <p14:cNvContentPartPr/>
                <p14:nvPr/>
              </p14:nvContentPartPr>
              <p14:xfrm>
                <a:off x="5798217" y="3251056"/>
                <a:ext cx="180720" cy="144360"/>
              </p14:xfrm>
            </p:contentPart>
          </mc:Choice>
          <mc:Fallback xmlns="">
            <p:pic>
              <p:nvPicPr>
                <p:cNvPr id="221" name="Ink 220">
                  <a:extLst>
                    <a:ext uri="{FF2B5EF4-FFF2-40B4-BE49-F238E27FC236}">
                      <a16:creationId xmlns:a16="http://schemas.microsoft.com/office/drawing/2014/main" id="{2C7CC695-1879-45E3-8EC1-E068F907FFDF}"/>
                    </a:ext>
                  </a:extLst>
                </p:cNvPr>
                <p:cNvPicPr/>
                <p:nvPr/>
              </p:nvPicPr>
              <p:blipFill>
                <a:blip r:embed="rId147"/>
                <a:stretch>
                  <a:fillRect/>
                </a:stretch>
              </p:blipFill>
              <p:spPr>
                <a:xfrm>
                  <a:off x="5780217" y="3233416"/>
                  <a:ext cx="21636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22" name="Ink 221">
                  <a:extLst>
                    <a:ext uri="{FF2B5EF4-FFF2-40B4-BE49-F238E27FC236}">
                      <a16:creationId xmlns:a16="http://schemas.microsoft.com/office/drawing/2014/main" id="{E6919DE3-FE72-4D2E-8C07-E311A0DA88ED}"/>
                    </a:ext>
                  </a:extLst>
                </p14:cNvPr>
                <p14:cNvContentPartPr/>
                <p14:nvPr/>
              </p14:nvContentPartPr>
              <p14:xfrm>
                <a:off x="5908737" y="3292816"/>
                <a:ext cx="28800" cy="163440"/>
              </p14:xfrm>
            </p:contentPart>
          </mc:Choice>
          <mc:Fallback xmlns="">
            <p:pic>
              <p:nvPicPr>
                <p:cNvPr id="222" name="Ink 221">
                  <a:extLst>
                    <a:ext uri="{FF2B5EF4-FFF2-40B4-BE49-F238E27FC236}">
                      <a16:creationId xmlns:a16="http://schemas.microsoft.com/office/drawing/2014/main" id="{E6919DE3-FE72-4D2E-8C07-E311A0DA88ED}"/>
                    </a:ext>
                  </a:extLst>
                </p:cNvPr>
                <p:cNvPicPr/>
                <p:nvPr/>
              </p:nvPicPr>
              <p:blipFill>
                <a:blip r:embed="rId149"/>
                <a:stretch>
                  <a:fillRect/>
                </a:stretch>
              </p:blipFill>
              <p:spPr>
                <a:xfrm>
                  <a:off x="5890737" y="3275176"/>
                  <a:ext cx="644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24" name="Ink 223">
                  <a:extLst>
                    <a:ext uri="{FF2B5EF4-FFF2-40B4-BE49-F238E27FC236}">
                      <a16:creationId xmlns:a16="http://schemas.microsoft.com/office/drawing/2014/main" id="{95EBDB9A-44E9-4682-A64D-770A0302FF72}"/>
                    </a:ext>
                  </a:extLst>
                </p14:cNvPr>
                <p14:cNvContentPartPr/>
                <p14:nvPr/>
              </p14:nvContentPartPr>
              <p14:xfrm>
                <a:off x="6057057" y="3168616"/>
                <a:ext cx="130320" cy="116640"/>
              </p14:xfrm>
            </p:contentPart>
          </mc:Choice>
          <mc:Fallback xmlns="">
            <p:pic>
              <p:nvPicPr>
                <p:cNvPr id="224" name="Ink 223">
                  <a:extLst>
                    <a:ext uri="{FF2B5EF4-FFF2-40B4-BE49-F238E27FC236}">
                      <a16:creationId xmlns:a16="http://schemas.microsoft.com/office/drawing/2014/main" id="{95EBDB9A-44E9-4682-A64D-770A0302FF72}"/>
                    </a:ext>
                  </a:extLst>
                </p:cNvPr>
                <p:cNvPicPr/>
                <p:nvPr/>
              </p:nvPicPr>
              <p:blipFill>
                <a:blip r:embed="rId151"/>
                <a:stretch>
                  <a:fillRect/>
                </a:stretch>
              </p:blipFill>
              <p:spPr>
                <a:xfrm>
                  <a:off x="6039057" y="3150976"/>
                  <a:ext cx="16596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25" name="Ink 224">
                  <a:extLst>
                    <a:ext uri="{FF2B5EF4-FFF2-40B4-BE49-F238E27FC236}">
                      <a16:creationId xmlns:a16="http://schemas.microsoft.com/office/drawing/2014/main" id="{1E30A6B2-8CCD-4CC9-80BB-34DC25856BAA}"/>
                    </a:ext>
                  </a:extLst>
                </p14:cNvPr>
                <p14:cNvContentPartPr/>
                <p14:nvPr/>
              </p14:nvContentPartPr>
              <p14:xfrm>
                <a:off x="6309417" y="3381016"/>
                <a:ext cx="98640" cy="5760"/>
              </p14:xfrm>
            </p:contentPart>
          </mc:Choice>
          <mc:Fallback xmlns="">
            <p:pic>
              <p:nvPicPr>
                <p:cNvPr id="225" name="Ink 224">
                  <a:extLst>
                    <a:ext uri="{FF2B5EF4-FFF2-40B4-BE49-F238E27FC236}">
                      <a16:creationId xmlns:a16="http://schemas.microsoft.com/office/drawing/2014/main" id="{1E30A6B2-8CCD-4CC9-80BB-34DC25856BAA}"/>
                    </a:ext>
                  </a:extLst>
                </p:cNvPr>
                <p:cNvPicPr/>
                <p:nvPr/>
              </p:nvPicPr>
              <p:blipFill>
                <a:blip r:embed="rId153"/>
                <a:stretch>
                  <a:fillRect/>
                </a:stretch>
              </p:blipFill>
              <p:spPr>
                <a:xfrm>
                  <a:off x="6291417" y="3363016"/>
                  <a:ext cx="1342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26" name="Ink 225">
                  <a:extLst>
                    <a:ext uri="{FF2B5EF4-FFF2-40B4-BE49-F238E27FC236}">
                      <a16:creationId xmlns:a16="http://schemas.microsoft.com/office/drawing/2014/main" id="{143F42ED-EE7A-4502-8B1A-2905907292B5}"/>
                    </a:ext>
                  </a:extLst>
                </p14:cNvPr>
                <p14:cNvContentPartPr/>
                <p14:nvPr/>
              </p14:nvContentPartPr>
              <p14:xfrm>
                <a:off x="6338937" y="3443296"/>
                <a:ext cx="102600" cy="9360"/>
              </p14:xfrm>
            </p:contentPart>
          </mc:Choice>
          <mc:Fallback xmlns="">
            <p:pic>
              <p:nvPicPr>
                <p:cNvPr id="226" name="Ink 225">
                  <a:extLst>
                    <a:ext uri="{FF2B5EF4-FFF2-40B4-BE49-F238E27FC236}">
                      <a16:creationId xmlns:a16="http://schemas.microsoft.com/office/drawing/2014/main" id="{143F42ED-EE7A-4502-8B1A-2905907292B5}"/>
                    </a:ext>
                  </a:extLst>
                </p:cNvPr>
                <p:cNvPicPr/>
                <p:nvPr/>
              </p:nvPicPr>
              <p:blipFill>
                <a:blip r:embed="rId155"/>
                <a:stretch>
                  <a:fillRect/>
                </a:stretch>
              </p:blipFill>
              <p:spPr>
                <a:xfrm>
                  <a:off x="6321297" y="3425296"/>
                  <a:ext cx="13824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27" name="Ink 226">
                  <a:extLst>
                    <a:ext uri="{FF2B5EF4-FFF2-40B4-BE49-F238E27FC236}">
                      <a16:creationId xmlns:a16="http://schemas.microsoft.com/office/drawing/2014/main" id="{05F85E07-1B87-4486-8172-6C04FC49DB90}"/>
                    </a:ext>
                  </a:extLst>
                </p14:cNvPr>
                <p14:cNvContentPartPr/>
                <p14:nvPr/>
              </p14:nvContentPartPr>
              <p14:xfrm>
                <a:off x="6540177" y="3317296"/>
                <a:ext cx="142200" cy="161280"/>
              </p14:xfrm>
            </p:contentPart>
          </mc:Choice>
          <mc:Fallback xmlns="">
            <p:pic>
              <p:nvPicPr>
                <p:cNvPr id="227" name="Ink 226">
                  <a:extLst>
                    <a:ext uri="{FF2B5EF4-FFF2-40B4-BE49-F238E27FC236}">
                      <a16:creationId xmlns:a16="http://schemas.microsoft.com/office/drawing/2014/main" id="{05F85E07-1B87-4486-8172-6C04FC49DB90}"/>
                    </a:ext>
                  </a:extLst>
                </p:cNvPr>
                <p:cNvPicPr/>
                <p:nvPr/>
              </p:nvPicPr>
              <p:blipFill>
                <a:blip r:embed="rId157"/>
                <a:stretch>
                  <a:fillRect/>
                </a:stretch>
              </p:blipFill>
              <p:spPr>
                <a:xfrm>
                  <a:off x="6522537" y="3299296"/>
                  <a:ext cx="17784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28" name="Ink 227">
                  <a:extLst>
                    <a:ext uri="{FF2B5EF4-FFF2-40B4-BE49-F238E27FC236}">
                      <a16:creationId xmlns:a16="http://schemas.microsoft.com/office/drawing/2014/main" id="{71B30BCD-C260-4FFD-B3C0-55BAE5AC950E}"/>
                    </a:ext>
                  </a:extLst>
                </p14:cNvPr>
                <p14:cNvContentPartPr/>
                <p14:nvPr/>
              </p14:nvContentPartPr>
              <p14:xfrm>
                <a:off x="6670137" y="3323056"/>
                <a:ext cx="143640" cy="123840"/>
              </p14:xfrm>
            </p:contentPart>
          </mc:Choice>
          <mc:Fallback xmlns="">
            <p:pic>
              <p:nvPicPr>
                <p:cNvPr id="228" name="Ink 227">
                  <a:extLst>
                    <a:ext uri="{FF2B5EF4-FFF2-40B4-BE49-F238E27FC236}">
                      <a16:creationId xmlns:a16="http://schemas.microsoft.com/office/drawing/2014/main" id="{71B30BCD-C260-4FFD-B3C0-55BAE5AC950E}"/>
                    </a:ext>
                  </a:extLst>
                </p:cNvPr>
                <p:cNvPicPr/>
                <p:nvPr/>
              </p:nvPicPr>
              <p:blipFill>
                <a:blip r:embed="rId159"/>
                <a:stretch>
                  <a:fillRect/>
                </a:stretch>
              </p:blipFill>
              <p:spPr>
                <a:xfrm>
                  <a:off x="6652497" y="3305056"/>
                  <a:ext cx="1792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9" name="Ink 228">
                  <a:extLst>
                    <a:ext uri="{FF2B5EF4-FFF2-40B4-BE49-F238E27FC236}">
                      <a16:creationId xmlns:a16="http://schemas.microsoft.com/office/drawing/2014/main" id="{62988125-A7EC-418B-8952-833E05B97CB2}"/>
                    </a:ext>
                  </a:extLst>
                </p14:cNvPr>
                <p14:cNvContentPartPr/>
                <p14:nvPr/>
              </p14:nvContentPartPr>
              <p14:xfrm>
                <a:off x="6842217" y="3148096"/>
                <a:ext cx="120600" cy="120960"/>
              </p14:xfrm>
            </p:contentPart>
          </mc:Choice>
          <mc:Fallback xmlns="">
            <p:pic>
              <p:nvPicPr>
                <p:cNvPr id="229" name="Ink 228">
                  <a:extLst>
                    <a:ext uri="{FF2B5EF4-FFF2-40B4-BE49-F238E27FC236}">
                      <a16:creationId xmlns:a16="http://schemas.microsoft.com/office/drawing/2014/main" id="{62988125-A7EC-418B-8952-833E05B97CB2}"/>
                    </a:ext>
                  </a:extLst>
                </p:cNvPr>
                <p:cNvPicPr/>
                <p:nvPr/>
              </p:nvPicPr>
              <p:blipFill>
                <a:blip r:embed="rId161"/>
                <a:stretch>
                  <a:fillRect/>
                </a:stretch>
              </p:blipFill>
              <p:spPr>
                <a:xfrm>
                  <a:off x="6824217" y="3130456"/>
                  <a:ext cx="156240" cy="156600"/>
                </a:xfrm>
                <a:prstGeom prst="rect">
                  <a:avLst/>
                </a:prstGeom>
              </p:spPr>
            </p:pic>
          </mc:Fallback>
        </mc:AlternateContent>
      </p:grpSp>
      <p:grpSp>
        <p:nvGrpSpPr>
          <p:cNvPr id="244" name="Group 243">
            <a:extLst>
              <a:ext uri="{FF2B5EF4-FFF2-40B4-BE49-F238E27FC236}">
                <a16:creationId xmlns:a16="http://schemas.microsoft.com/office/drawing/2014/main" id="{B8639901-5274-42CC-8AE4-C46ECD8BFAE2}"/>
              </a:ext>
            </a:extLst>
          </p:cNvPr>
          <p:cNvGrpSpPr/>
          <p:nvPr/>
        </p:nvGrpSpPr>
        <p:grpSpPr>
          <a:xfrm>
            <a:off x="4888137" y="3052193"/>
            <a:ext cx="1176120" cy="426960"/>
            <a:chOff x="4888137" y="3728056"/>
            <a:chExt cx="1176120" cy="426960"/>
          </a:xfrm>
        </p:grpSpPr>
        <mc:AlternateContent xmlns:mc="http://schemas.openxmlformats.org/markup-compatibility/2006" xmlns:p14="http://schemas.microsoft.com/office/powerpoint/2010/main">
          <mc:Choice Requires="p14">
            <p:contentPart p14:bwMode="auto" r:id="rId162">
              <p14:nvContentPartPr>
                <p14:cNvPr id="231" name="Ink 230">
                  <a:extLst>
                    <a:ext uri="{FF2B5EF4-FFF2-40B4-BE49-F238E27FC236}">
                      <a16:creationId xmlns:a16="http://schemas.microsoft.com/office/drawing/2014/main" id="{67ED7B5E-87F4-4A38-8883-E58ADC2E206F}"/>
                    </a:ext>
                  </a:extLst>
                </p14:cNvPr>
                <p14:cNvContentPartPr/>
                <p14:nvPr/>
              </p14:nvContentPartPr>
              <p14:xfrm>
                <a:off x="4888137" y="3728056"/>
                <a:ext cx="1176120" cy="426960"/>
              </p14:xfrm>
            </p:contentPart>
          </mc:Choice>
          <mc:Fallback xmlns="">
            <p:pic>
              <p:nvPicPr>
                <p:cNvPr id="231" name="Ink 230">
                  <a:extLst>
                    <a:ext uri="{FF2B5EF4-FFF2-40B4-BE49-F238E27FC236}">
                      <a16:creationId xmlns:a16="http://schemas.microsoft.com/office/drawing/2014/main" id="{67ED7B5E-87F4-4A38-8883-E58ADC2E206F}"/>
                    </a:ext>
                  </a:extLst>
                </p:cNvPr>
                <p:cNvPicPr/>
                <p:nvPr/>
              </p:nvPicPr>
              <p:blipFill>
                <a:blip r:embed="rId163"/>
                <a:stretch>
                  <a:fillRect/>
                </a:stretch>
              </p:blipFill>
              <p:spPr>
                <a:xfrm>
                  <a:off x="4870497" y="3710416"/>
                  <a:ext cx="1211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32" name="Ink 231">
                  <a:extLst>
                    <a:ext uri="{FF2B5EF4-FFF2-40B4-BE49-F238E27FC236}">
                      <a16:creationId xmlns:a16="http://schemas.microsoft.com/office/drawing/2014/main" id="{A12D205E-D345-4CF7-8E0C-C62C0CBAEFFB}"/>
                    </a:ext>
                  </a:extLst>
                </p14:cNvPr>
                <p14:cNvContentPartPr/>
                <p14:nvPr/>
              </p14:nvContentPartPr>
              <p14:xfrm>
                <a:off x="5192337" y="3916696"/>
                <a:ext cx="130680" cy="182880"/>
              </p14:xfrm>
            </p:contentPart>
          </mc:Choice>
          <mc:Fallback xmlns="">
            <p:pic>
              <p:nvPicPr>
                <p:cNvPr id="232" name="Ink 231">
                  <a:extLst>
                    <a:ext uri="{FF2B5EF4-FFF2-40B4-BE49-F238E27FC236}">
                      <a16:creationId xmlns:a16="http://schemas.microsoft.com/office/drawing/2014/main" id="{A12D205E-D345-4CF7-8E0C-C62C0CBAEFFB}"/>
                    </a:ext>
                  </a:extLst>
                </p:cNvPr>
                <p:cNvPicPr/>
                <p:nvPr/>
              </p:nvPicPr>
              <p:blipFill>
                <a:blip r:embed="rId165"/>
                <a:stretch>
                  <a:fillRect/>
                </a:stretch>
              </p:blipFill>
              <p:spPr>
                <a:xfrm>
                  <a:off x="5174337" y="3898696"/>
                  <a:ext cx="16632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33" name="Ink 232">
                  <a:extLst>
                    <a:ext uri="{FF2B5EF4-FFF2-40B4-BE49-F238E27FC236}">
                      <a16:creationId xmlns:a16="http://schemas.microsoft.com/office/drawing/2014/main" id="{19A3E7F8-6F2A-4DAE-A96F-21A8131A818A}"/>
                    </a:ext>
                  </a:extLst>
                </p14:cNvPr>
                <p14:cNvContentPartPr/>
                <p14:nvPr/>
              </p14:nvContentPartPr>
              <p14:xfrm>
                <a:off x="5362617" y="3837136"/>
                <a:ext cx="153720" cy="101880"/>
              </p14:xfrm>
            </p:contentPart>
          </mc:Choice>
          <mc:Fallback xmlns="">
            <p:pic>
              <p:nvPicPr>
                <p:cNvPr id="233" name="Ink 232">
                  <a:extLst>
                    <a:ext uri="{FF2B5EF4-FFF2-40B4-BE49-F238E27FC236}">
                      <a16:creationId xmlns:a16="http://schemas.microsoft.com/office/drawing/2014/main" id="{19A3E7F8-6F2A-4DAE-A96F-21A8131A818A}"/>
                    </a:ext>
                  </a:extLst>
                </p:cNvPr>
                <p:cNvPicPr/>
                <p:nvPr/>
              </p:nvPicPr>
              <p:blipFill>
                <a:blip r:embed="rId167"/>
                <a:stretch>
                  <a:fillRect/>
                </a:stretch>
              </p:blipFill>
              <p:spPr>
                <a:xfrm>
                  <a:off x="5344617" y="3819136"/>
                  <a:ext cx="18936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34" name="Ink 233">
                  <a:extLst>
                    <a:ext uri="{FF2B5EF4-FFF2-40B4-BE49-F238E27FC236}">
                      <a16:creationId xmlns:a16="http://schemas.microsoft.com/office/drawing/2014/main" id="{F9EF8DCF-B059-42C8-A6C5-E680F9D0C7E1}"/>
                    </a:ext>
                  </a:extLst>
                </p14:cNvPr>
                <p14:cNvContentPartPr/>
                <p14:nvPr/>
              </p14:nvContentPartPr>
              <p14:xfrm>
                <a:off x="5575737" y="4017136"/>
                <a:ext cx="109440" cy="7200"/>
              </p14:xfrm>
            </p:contentPart>
          </mc:Choice>
          <mc:Fallback xmlns="">
            <p:pic>
              <p:nvPicPr>
                <p:cNvPr id="234" name="Ink 233">
                  <a:extLst>
                    <a:ext uri="{FF2B5EF4-FFF2-40B4-BE49-F238E27FC236}">
                      <a16:creationId xmlns:a16="http://schemas.microsoft.com/office/drawing/2014/main" id="{F9EF8DCF-B059-42C8-A6C5-E680F9D0C7E1}"/>
                    </a:ext>
                  </a:extLst>
                </p:cNvPr>
                <p:cNvPicPr/>
                <p:nvPr/>
              </p:nvPicPr>
              <p:blipFill>
                <a:blip r:embed="rId169"/>
                <a:stretch>
                  <a:fillRect/>
                </a:stretch>
              </p:blipFill>
              <p:spPr>
                <a:xfrm>
                  <a:off x="5558097" y="3999136"/>
                  <a:ext cx="145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35" name="Ink 234">
                  <a:extLst>
                    <a:ext uri="{FF2B5EF4-FFF2-40B4-BE49-F238E27FC236}">
                      <a16:creationId xmlns:a16="http://schemas.microsoft.com/office/drawing/2014/main" id="{7A12B2E9-9345-4593-A77D-D8A81B52435D}"/>
                    </a:ext>
                  </a:extLst>
                </p14:cNvPr>
                <p14:cNvContentPartPr/>
                <p14:nvPr/>
              </p14:nvContentPartPr>
              <p14:xfrm>
                <a:off x="5641257" y="3976456"/>
                <a:ext cx="37440" cy="111960"/>
              </p14:xfrm>
            </p:contentPart>
          </mc:Choice>
          <mc:Fallback xmlns="">
            <p:pic>
              <p:nvPicPr>
                <p:cNvPr id="235" name="Ink 234">
                  <a:extLst>
                    <a:ext uri="{FF2B5EF4-FFF2-40B4-BE49-F238E27FC236}">
                      <a16:creationId xmlns:a16="http://schemas.microsoft.com/office/drawing/2014/main" id="{7A12B2E9-9345-4593-A77D-D8A81B52435D}"/>
                    </a:ext>
                  </a:extLst>
                </p:cNvPr>
                <p:cNvPicPr/>
                <p:nvPr/>
              </p:nvPicPr>
              <p:blipFill>
                <a:blip r:embed="rId171"/>
                <a:stretch>
                  <a:fillRect/>
                </a:stretch>
              </p:blipFill>
              <p:spPr>
                <a:xfrm>
                  <a:off x="5623257" y="3958816"/>
                  <a:ext cx="7308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36" name="Ink 235">
                  <a:extLst>
                    <a:ext uri="{FF2B5EF4-FFF2-40B4-BE49-F238E27FC236}">
                      <a16:creationId xmlns:a16="http://schemas.microsoft.com/office/drawing/2014/main" id="{85AF0C45-153F-4903-BD4D-C920AFAD560E}"/>
                    </a:ext>
                  </a:extLst>
                </p14:cNvPr>
                <p14:cNvContentPartPr/>
                <p14:nvPr/>
              </p14:nvContentPartPr>
              <p14:xfrm>
                <a:off x="5746017" y="3913456"/>
                <a:ext cx="146160" cy="126000"/>
              </p14:xfrm>
            </p:contentPart>
          </mc:Choice>
          <mc:Fallback xmlns="">
            <p:pic>
              <p:nvPicPr>
                <p:cNvPr id="236" name="Ink 235">
                  <a:extLst>
                    <a:ext uri="{FF2B5EF4-FFF2-40B4-BE49-F238E27FC236}">
                      <a16:creationId xmlns:a16="http://schemas.microsoft.com/office/drawing/2014/main" id="{85AF0C45-153F-4903-BD4D-C920AFAD560E}"/>
                    </a:ext>
                  </a:extLst>
                </p:cNvPr>
                <p:cNvPicPr/>
                <p:nvPr/>
              </p:nvPicPr>
              <p:blipFill>
                <a:blip r:embed="rId173"/>
                <a:stretch>
                  <a:fillRect/>
                </a:stretch>
              </p:blipFill>
              <p:spPr>
                <a:xfrm>
                  <a:off x="5728017" y="3895816"/>
                  <a:ext cx="18180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37" name="Ink 236">
                  <a:extLst>
                    <a:ext uri="{FF2B5EF4-FFF2-40B4-BE49-F238E27FC236}">
                      <a16:creationId xmlns:a16="http://schemas.microsoft.com/office/drawing/2014/main" id="{8724A80F-6131-4043-9679-CDCCC2E181AC}"/>
                    </a:ext>
                  </a:extLst>
                </p14:cNvPr>
                <p14:cNvContentPartPr/>
                <p14:nvPr/>
              </p14:nvContentPartPr>
              <p14:xfrm>
                <a:off x="5823777" y="3977176"/>
                <a:ext cx="58320" cy="123120"/>
              </p14:xfrm>
            </p:contentPart>
          </mc:Choice>
          <mc:Fallback xmlns="">
            <p:pic>
              <p:nvPicPr>
                <p:cNvPr id="237" name="Ink 236">
                  <a:extLst>
                    <a:ext uri="{FF2B5EF4-FFF2-40B4-BE49-F238E27FC236}">
                      <a16:creationId xmlns:a16="http://schemas.microsoft.com/office/drawing/2014/main" id="{8724A80F-6131-4043-9679-CDCCC2E181AC}"/>
                    </a:ext>
                  </a:extLst>
                </p:cNvPr>
                <p:cNvPicPr/>
                <p:nvPr/>
              </p:nvPicPr>
              <p:blipFill>
                <a:blip r:embed="rId175"/>
                <a:stretch>
                  <a:fillRect/>
                </a:stretch>
              </p:blipFill>
              <p:spPr>
                <a:xfrm>
                  <a:off x="5806137" y="3959176"/>
                  <a:ext cx="9396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38" name="Ink 237">
                  <a:extLst>
                    <a:ext uri="{FF2B5EF4-FFF2-40B4-BE49-F238E27FC236}">
                      <a16:creationId xmlns:a16="http://schemas.microsoft.com/office/drawing/2014/main" id="{E6CAB8FC-A3B2-4E18-B5E3-958DADC7A646}"/>
                    </a:ext>
                  </a:extLst>
                </p14:cNvPr>
                <p14:cNvContentPartPr/>
                <p14:nvPr/>
              </p14:nvContentPartPr>
              <p14:xfrm>
                <a:off x="5926017" y="3870616"/>
                <a:ext cx="132120" cy="97560"/>
              </p14:xfrm>
            </p:contentPart>
          </mc:Choice>
          <mc:Fallback xmlns="">
            <p:pic>
              <p:nvPicPr>
                <p:cNvPr id="238" name="Ink 237">
                  <a:extLst>
                    <a:ext uri="{FF2B5EF4-FFF2-40B4-BE49-F238E27FC236}">
                      <a16:creationId xmlns:a16="http://schemas.microsoft.com/office/drawing/2014/main" id="{E6CAB8FC-A3B2-4E18-B5E3-958DADC7A646}"/>
                    </a:ext>
                  </a:extLst>
                </p:cNvPr>
                <p:cNvPicPr/>
                <p:nvPr/>
              </p:nvPicPr>
              <p:blipFill>
                <a:blip r:embed="rId177"/>
                <a:stretch>
                  <a:fillRect/>
                </a:stretch>
              </p:blipFill>
              <p:spPr>
                <a:xfrm>
                  <a:off x="5908017" y="3852976"/>
                  <a:ext cx="167760" cy="133200"/>
                </a:xfrm>
                <a:prstGeom prst="rect">
                  <a:avLst/>
                </a:prstGeom>
              </p:spPr>
            </p:pic>
          </mc:Fallback>
        </mc:AlternateContent>
      </p:grpSp>
      <p:grpSp>
        <p:nvGrpSpPr>
          <p:cNvPr id="243" name="Group 242">
            <a:extLst>
              <a:ext uri="{FF2B5EF4-FFF2-40B4-BE49-F238E27FC236}">
                <a16:creationId xmlns:a16="http://schemas.microsoft.com/office/drawing/2014/main" id="{1F837F78-CD7E-4807-8C2D-DC73A31201C6}"/>
              </a:ext>
            </a:extLst>
          </p:cNvPr>
          <p:cNvGrpSpPr/>
          <p:nvPr/>
        </p:nvGrpSpPr>
        <p:grpSpPr>
          <a:xfrm>
            <a:off x="6284937" y="3291233"/>
            <a:ext cx="498960" cy="165960"/>
            <a:chOff x="6284937" y="3967096"/>
            <a:chExt cx="498960" cy="165960"/>
          </a:xfrm>
        </p:grpSpPr>
        <mc:AlternateContent xmlns:mc="http://schemas.openxmlformats.org/markup-compatibility/2006" xmlns:p14="http://schemas.microsoft.com/office/powerpoint/2010/main">
          <mc:Choice Requires="p14">
            <p:contentPart p14:bwMode="auto" r:id="rId178">
              <p14:nvContentPartPr>
                <p14:cNvPr id="239" name="Ink 238">
                  <a:extLst>
                    <a:ext uri="{FF2B5EF4-FFF2-40B4-BE49-F238E27FC236}">
                      <a16:creationId xmlns:a16="http://schemas.microsoft.com/office/drawing/2014/main" id="{BCB33045-9316-44A5-B279-675307A91B21}"/>
                    </a:ext>
                  </a:extLst>
                </p14:cNvPr>
                <p14:cNvContentPartPr/>
                <p14:nvPr/>
              </p14:nvContentPartPr>
              <p14:xfrm>
                <a:off x="6284937" y="3986536"/>
                <a:ext cx="90360" cy="9360"/>
              </p14:xfrm>
            </p:contentPart>
          </mc:Choice>
          <mc:Fallback xmlns="">
            <p:pic>
              <p:nvPicPr>
                <p:cNvPr id="239" name="Ink 238">
                  <a:extLst>
                    <a:ext uri="{FF2B5EF4-FFF2-40B4-BE49-F238E27FC236}">
                      <a16:creationId xmlns:a16="http://schemas.microsoft.com/office/drawing/2014/main" id="{BCB33045-9316-44A5-B279-675307A91B21}"/>
                    </a:ext>
                  </a:extLst>
                </p:cNvPr>
                <p:cNvPicPr/>
                <p:nvPr/>
              </p:nvPicPr>
              <p:blipFill>
                <a:blip r:embed="rId179"/>
                <a:stretch>
                  <a:fillRect/>
                </a:stretch>
              </p:blipFill>
              <p:spPr>
                <a:xfrm>
                  <a:off x="6267297" y="3968536"/>
                  <a:ext cx="126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40" name="Ink 239">
                  <a:extLst>
                    <a:ext uri="{FF2B5EF4-FFF2-40B4-BE49-F238E27FC236}">
                      <a16:creationId xmlns:a16="http://schemas.microsoft.com/office/drawing/2014/main" id="{127478D2-7F32-44BE-A733-351FB5921683}"/>
                    </a:ext>
                  </a:extLst>
                </p14:cNvPr>
                <p14:cNvContentPartPr/>
                <p14:nvPr/>
              </p14:nvContentPartPr>
              <p14:xfrm>
                <a:off x="6320217" y="4043776"/>
                <a:ext cx="93960" cy="10800"/>
              </p14:xfrm>
            </p:contentPart>
          </mc:Choice>
          <mc:Fallback xmlns="">
            <p:pic>
              <p:nvPicPr>
                <p:cNvPr id="240" name="Ink 239">
                  <a:extLst>
                    <a:ext uri="{FF2B5EF4-FFF2-40B4-BE49-F238E27FC236}">
                      <a16:creationId xmlns:a16="http://schemas.microsoft.com/office/drawing/2014/main" id="{127478D2-7F32-44BE-A733-351FB5921683}"/>
                    </a:ext>
                  </a:extLst>
                </p:cNvPr>
                <p:cNvPicPr/>
                <p:nvPr/>
              </p:nvPicPr>
              <p:blipFill>
                <a:blip r:embed="rId181"/>
                <a:stretch>
                  <a:fillRect/>
                </a:stretch>
              </p:blipFill>
              <p:spPr>
                <a:xfrm>
                  <a:off x="6302217" y="402577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41" name="Ink 240">
                  <a:extLst>
                    <a:ext uri="{FF2B5EF4-FFF2-40B4-BE49-F238E27FC236}">
                      <a16:creationId xmlns:a16="http://schemas.microsoft.com/office/drawing/2014/main" id="{BC0AE3C3-7C17-48C0-9736-B812113B2115}"/>
                    </a:ext>
                  </a:extLst>
                </p14:cNvPr>
                <p14:cNvContentPartPr/>
                <p14:nvPr/>
              </p14:nvContentPartPr>
              <p14:xfrm>
                <a:off x="6530457" y="3968176"/>
                <a:ext cx="120960" cy="164880"/>
              </p14:xfrm>
            </p:contentPart>
          </mc:Choice>
          <mc:Fallback xmlns="">
            <p:pic>
              <p:nvPicPr>
                <p:cNvPr id="241" name="Ink 240">
                  <a:extLst>
                    <a:ext uri="{FF2B5EF4-FFF2-40B4-BE49-F238E27FC236}">
                      <a16:creationId xmlns:a16="http://schemas.microsoft.com/office/drawing/2014/main" id="{BC0AE3C3-7C17-48C0-9736-B812113B2115}"/>
                    </a:ext>
                  </a:extLst>
                </p:cNvPr>
                <p:cNvPicPr/>
                <p:nvPr/>
              </p:nvPicPr>
              <p:blipFill>
                <a:blip r:embed="rId183"/>
                <a:stretch>
                  <a:fillRect/>
                </a:stretch>
              </p:blipFill>
              <p:spPr>
                <a:xfrm>
                  <a:off x="6512457" y="3950176"/>
                  <a:ext cx="15660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42" name="Ink 241">
                  <a:extLst>
                    <a:ext uri="{FF2B5EF4-FFF2-40B4-BE49-F238E27FC236}">
                      <a16:creationId xmlns:a16="http://schemas.microsoft.com/office/drawing/2014/main" id="{A6336428-20B0-490B-9A90-44D7E9C4F974}"/>
                    </a:ext>
                  </a:extLst>
                </p14:cNvPr>
                <p14:cNvContentPartPr/>
                <p14:nvPr/>
              </p14:nvContentPartPr>
              <p14:xfrm>
                <a:off x="6664737" y="3967096"/>
                <a:ext cx="119160" cy="123840"/>
              </p14:xfrm>
            </p:contentPart>
          </mc:Choice>
          <mc:Fallback xmlns="">
            <p:pic>
              <p:nvPicPr>
                <p:cNvPr id="242" name="Ink 241">
                  <a:extLst>
                    <a:ext uri="{FF2B5EF4-FFF2-40B4-BE49-F238E27FC236}">
                      <a16:creationId xmlns:a16="http://schemas.microsoft.com/office/drawing/2014/main" id="{A6336428-20B0-490B-9A90-44D7E9C4F974}"/>
                    </a:ext>
                  </a:extLst>
                </p:cNvPr>
                <p:cNvPicPr/>
                <p:nvPr/>
              </p:nvPicPr>
              <p:blipFill>
                <a:blip r:embed="rId185"/>
                <a:stretch>
                  <a:fillRect/>
                </a:stretch>
              </p:blipFill>
              <p:spPr>
                <a:xfrm>
                  <a:off x="6647097" y="3949456"/>
                  <a:ext cx="154800" cy="159480"/>
                </a:xfrm>
                <a:prstGeom prst="rect">
                  <a:avLst/>
                </a:prstGeom>
              </p:spPr>
            </p:pic>
          </mc:Fallback>
        </mc:AlternateContent>
      </p:grpSp>
      <p:grpSp>
        <p:nvGrpSpPr>
          <p:cNvPr id="275" name="Group 274">
            <a:extLst>
              <a:ext uri="{FF2B5EF4-FFF2-40B4-BE49-F238E27FC236}">
                <a16:creationId xmlns:a16="http://schemas.microsoft.com/office/drawing/2014/main" id="{7434EA16-E231-4292-AEC6-F1935D402579}"/>
              </a:ext>
            </a:extLst>
          </p:cNvPr>
          <p:cNvGrpSpPr/>
          <p:nvPr/>
        </p:nvGrpSpPr>
        <p:grpSpPr>
          <a:xfrm>
            <a:off x="4762137" y="3736913"/>
            <a:ext cx="3081240" cy="1145160"/>
            <a:chOff x="4762137" y="4412776"/>
            <a:chExt cx="3081240" cy="1145160"/>
          </a:xfrm>
        </p:grpSpPr>
        <mc:AlternateContent xmlns:mc="http://schemas.openxmlformats.org/markup-compatibility/2006" xmlns:p14="http://schemas.microsoft.com/office/powerpoint/2010/main">
          <mc:Choice Requires="p14">
            <p:contentPart p14:bwMode="auto" r:id="rId186">
              <p14:nvContentPartPr>
                <p14:cNvPr id="245" name="Ink 244">
                  <a:extLst>
                    <a:ext uri="{FF2B5EF4-FFF2-40B4-BE49-F238E27FC236}">
                      <a16:creationId xmlns:a16="http://schemas.microsoft.com/office/drawing/2014/main" id="{E6A5C3A8-8383-4A5B-9DDA-3909F10C3721}"/>
                    </a:ext>
                  </a:extLst>
                </p14:cNvPr>
                <p14:cNvContentPartPr/>
                <p14:nvPr/>
              </p14:nvContentPartPr>
              <p14:xfrm>
                <a:off x="5017017" y="4412776"/>
                <a:ext cx="750600" cy="385200"/>
              </p14:xfrm>
            </p:contentPart>
          </mc:Choice>
          <mc:Fallback xmlns="">
            <p:pic>
              <p:nvPicPr>
                <p:cNvPr id="245" name="Ink 244">
                  <a:extLst>
                    <a:ext uri="{FF2B5EF4-FFF2-40B4-BE49-F238E27FC236}">
                      <a16:creationId xmlns:a16="http://schemas.microsoft.com/office/drawing/2014/main" id="{E6A5C3A8-8383-4A5B-9DDA-3909F10C3721}"/>
                    </a:ext>
                  </a:extLst>
                </p:cNvPr>
                <p:cNvPicPr/>
                <p:nvPr/>
              </p:nvPicPr>
              <p:blipFill>
                <a:blip r:embed="rId187"/>
                <a:stretch>
                  <a:fillRect/>
                </a:stretch>
              </p:blipFill>
              <p:spPr>
                <a:xfrm>
                  <a:off x="4999017" y="4394776"/>
                  <a:ext cx="786240" cy="42084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46" name="Ink 245">
                  <a:extLst>
                    <a:ext uri="{FF2B5EF4-FFF2-40B4-BE49-F238E27FC236}">
                      <a16:creationId xmlns:a16="http://schemas.microsoft.com/office/drawing/2014/main" id="{D56FD0CB-57FB-4A30-9AC0-B840226FDB7B}"/>
                    </a:ext>
                  </a:extLst>
                </p14:cNvPr>
                <p14:cNvContentPartPr/>
                <p14:nvPr/>
              </p14:nvContentPartPr>
              <p14:xfrm>
                <a:off x="5325177" y="4569016"/>
                <a:ext cx="154080" cy="190440"/>
              </p14:xfrm>
            </p:contentPart>
          </mc:Choice>
          <mc:Fallback xmlns="">
            <p:pic>
              <p:nvPicPr>
                <p:cNvPr id="246" name="Ink 245">
                  <a:extLst>
                    <a:ext uri="{FF2B5EF4-FFF2-40B4-BE49-F238E27FC236}">
                      <a16:creationId xmlns:a16="http://schemas.microsoft.com/office/drawing/2014/main" id="{D56FD0CB-57FB-4A30-9AC0-B840226FDB7B}"/>
                    </a:ext>
                  </a:extLst>
                </p:cNvPr>
                <p:cNvPicPr/>
                <p:nvPr/>
              </p:nvPicPr>
              <p:blipFill>
                <a:blip r:embed="rId189"/>
                <a:stretch>
                  <a:fillRect/>
                </a:stretch>
              </p:blipFill>
              <p:spPr>
                <a:xfrm>
                  <a:off x="5307537" y="4551376"/>
                  <a:ext cx="18972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47" name="Ink 246">
                  <a:extLst>
                    <a:ext uri="{FF2B5EF4-FFF2-40B4-BE49-F238E27FC236}">
                      <a16:creationId xmlns:a16="http://schemas.microsoft.com/office/drawing/2014/main" id="{23B8D3B2-01DB-49EB-B152-A7D6B4F00204}"/>
                    </a:ext>
                  </a:extLst>
                </p14:cNvPr>
                <p14:cNvContentPartPr/>
                <p14:nvPr/>
              </p14:nvContentPartPr>
              <p14:xfrm>
                <a:off x="5555577" y="4553896"/>
                <a:ext cx="144000" cy="220320"/>
              </p14:xfrm>
            </p:contentPart>
          </mc:Choice>
          <mc:Fallback xmlns="">
            <p:pic>
              <p:nvPicPr>
                <p:cNvPr id="247" name="Ink 246">
                  <a:extLst>
                    <a:ext uri="{FF2B5EF4-FFF2-40B4-BE49-F238E27FC236}">
                      <a16:creationId xmlns:a16="http://schemas.microsoft.com/office/drawing/2014/main" id="{23B8D3B2-01DB-49EB-B152-A7D6B4F00204}"/>
                    </a:ext>
                  </a:extLst>
                </p:cNvPr>
                <p:cNvPicPr/>
                <p:nvPr/>
              </p:nvPicPr>
              <p:blipFill>
                <a:blip r:embed="rId191"/>
                <a:stretch>
                  <a:fillRect/>
                </a:stretch>
              </p:blipFill>
              <p:spPr>
                <a:xfrm>
                  <a:off x="5537577" y="4536256"/>
                  <a:ext cx="1796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48" name="Ink 247">
                  <a:extLst>
                    <a:ext uri="{FF2B5EF4-FFF2-40B4-BE49-F238E27FC236}">
                      <a16:creationId xmlns:a16="http://schemas.microsoft.com/office/drawing/2014/main" id="{37957287-1479-4D93-9BD1-EF96495FD026}"/>
                    </a:ext>
                  </a:extLst>
                </p14:cNvPr>
                <p14:cNvContentPartPr/>
                <p14:nvPr/>
              </p14:nvContentPartPr>
              <p14:xfrm>
                <a:off x="5594097" y="4674496"/>
                <a:ext cx="164520" cy="43200"/>
              </p14:xfrm>
            </p:contentPart>
          </mc:Choice>
          <mc:Fallback xmlns="">
            <p:pic>
              <p:nvPicPr>
                <p:cNvPr id="248" name="Ink 247">
                  <a:extLst>
                    <a:ext uri="{FF2B5EF4-FFF2-40B4-BE49-F238E27FC236}">
                      <a16:creationId xmlns:a16="http://schemas.microsoft.com/office/drawing/2014/main" id="{37957287-1479-4D93-9BD1-EF96495FD026}"/>
                    </a:ext>
                  </a:extLst>
                </p:cNvPr>
                <p:cNvPicPr/>
                <p:nvPr/>
              </p:nvPicPr>
              <p:blipFill>
                <a:blip r:embed="rId193"/>
                <a:stretch>
                  <a:fillRect/>
                </a:stretch>
              </p:blipFill>
              <p:spPr>
                <a:xfrm>
                  <a:off x="5576457" y="4656856"/>
                  <a:ext cx="20016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49" name="Ink 248">
                  <a:extLst>
                    <a:ext uri="{FF2B5EF4-FFF2-40B4-BE49-F238E27FC236}">
                      <a16:creationId xmlns:a16="http://schemas.microsoft.com/office/drawing/2014/main" id="{95F864D8-643F-4517-BBEF-FBF9B6A805B6}"/>
                    </a:ext>
                  </a:extLst>
                </p14:cNvPr>
                <p14:cNvContentPartPr/>
                <p14:nvPr/>
              </p14:nvContentPartPr>
              <p14:xfrm>
                <a:off x="6088017" y="4637416"/>
                <a:ext cx="119880" cy="27360"/>
              </p14:xfrm>
            </p:contentPart>
          </mc:Choice>
          <mc:Fallback xmlns="">
            <p:pic>
              <p:nvPicPr>
                <p:cNvPr id="249" name="Ink 248">
                  <a:extLst>
                    <a:ext uri="{FF2B5EF4-FFF2-40B4-BE49-F238E27FC236}">
                      <a16:creationId xmlns:a16="http://schemas.microsoft.com/office/drawing/2014/main" id="{95F864D8-643F-4517-BBEF-FBF9B6A805B6}"/>
                    </a:ext>
                  </a:extLst>
                </p:cNvPr>
                <p:cNvPicPr/>
                <p:nvPr/>
              </p:nvPicPr>
              <p:blipFill>
                <a:blip r:embed="rId195"/>
                <a:stretch>
                  <a:fillRect/>
                </a:stretch>
              </p:blipFill>
              <p:spPr>
                <a:xfrm>
                  <a:off x="6070017" y="4619776"/>
                  <a:ext cx="15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50" name="Ink 249">
                  <a:extLst>
                    <a:ext uri="{FF2B5EF4-FFF2-40B4-BE49-F238E27FC236}">
                      <a16:creationId xmlns:a16="http://schemas.microsoft.com/office/drawing/2014/main" id="{C85BD047-2CAF-42D4-A4B8-0BE0836BC956}"/>
                    </a:ext>
                  </a:extLst>
                </p14:cNvPr>
                <p14:cNvContentPartPr/>
                <p14:nvPr/>
              </p14:nvContentPartPr>
              <p14:xfrm>
                <a:off x="6125457" y="4706176"/>
                <a:ext cx="108720" cy="15120"/>
              </p14:xfrm>
            </p:contentPart>
          </mc:Choice>
          <mc:Fallback xmlns="">
            <p:pic>
              <p:nvPicPr>
                <p:cNvPr id="250" name="Ink 249">
                  <a:extLst>
                    <a:ext uri="{FF2B5EF4-FFF2-40B4-BE49-F238E27FC236}">
                      <a16:creationId xmlns:a16="http://schemas.microsoft.com/office/drawing/2014/main" id="{C85BD047-2CAF-42D4-A4B8-0BE0836BC956}"/>
                    </a:ext>
                  </a:extLst>
                </p:cNvPr>
                <p:cNvPicPr/>
                <p:nvPr/>
              </p:nvPicPr>
              <p:blipFill>
                <a:blip r:embed="rId197"/>
                <a:stretch>
                  <a:fillRect/>
                </a:stretch>
              </p:blipFill>
              <p:spPr>
                <a:xfrm>
                  <a:off x="6107457" y="4688176"/>
                  <a:ext cx="144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251" name="Ink 250">
                  <a:extLst>
                    <a:ext uri="{FF2B5EF4-FFF2-40B4-BE49-F238E27FC236}">
                      <a16:creationId xmlns:a16="http://schemas.microsoft.com/office/drawing/2014/main" id="{F1DE128C-5795-424D-B29B-31A1F98056ED}"/>
                    </a:ext>
                  </a:extLst>
                </p14:cNvPr>
                <p14:cNvContentPartPr/>
                <p14:nvPr/>
              </p14:nvContentPartPr>
              <p14:xfrm>
                <a:off x="6418857" y="4584856"/>
                <a:ext cx="112680" cy="172440"/>
              </p14:xfrm>
            </p:contentPart>
          </mc:Choice>
          <mc:Fallback xmlns="">
            <p:pic>
              <p:nvPicPr>
                <p:cNvPr id="251" name="Ink 250">
                  <a:extLst>
                    <a:ext uri="{FF2B5EF4-FFF2-40B4-BE49-F238E27FC236}">
                      <a16:creationId xmlns:a16="http://schemas.microsoft.com/office/drawing/2014/main" id="{F1DE128C-5795-424D-B29B-31A1F98056ED}"/>
                    </a:ext>
                  </a:extLst>
                </p:cNvPr>
                <p:cNvPicPr/>
                <p:nvPr/>
              </p:nvPicPr>
              <p:blipFill>
                <a:blip r:embed="rId199"/>
                <a:stretch>
                  <a:fillRect/>
                </a:stretch>
              </p:blipFill>
              <p:spPr>
                <a:xfrm>
                  <a:off x="6401217" y="4567216"/>
                  <a:ext cx="14832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52" name="Ink 251">
                  <a:extLst>
                    <a:ext uri="{FF2B5EF4-FFF2-40B4-BE49-F238E27FC236}">
                      <a16:creationId xmlns:a16="http://schemas.microsoft.com/office/drawing/2014/main" id="{F77E5189-3687-41FC-8EB5-F45DB9430562}"/>
                    </a:ext>
                  </a:extLst>
                </p14:cNvPr>
                <p14:cNvContentPartPr/>
                <p14:nvPr/>
              </p14:nvContentPartPr>
              <p14:xfrm>
                <a:off x="6568977" y="4594936"/>
                <a:ext cx="126720" cy="122400"/>
              </p14:xfrm>
            </p:contentPart>
          </mc:Choice>
          <mc:Fallback xmlns="">
            <p:pic>
              <p:nvPicPr>
                <p:cNvPr id="252" name="Ink 251">
                  <a:extLst>
                    <a:ext uri="{FF2B5EF4-FFF2-40B4-BE49-F238E27FC236}">
                      <a16:creationId xmlns:a16="http://schemas.microsoft.com/office/drawing/2014/main" id="{F77E5189-3687-41FC-8EB5-F45DB9430562}"/>
                    </a:ext>
                  </a:extLst>
                </p:cNvPr>
                <p:cNvPicPr/>
                <p:nvPr/>
              </p:nvPicPr>
              <p:blipFill>
                <a:blip r:embed="rId201"/>
                <a:stretch>
                  <a:fillRect/>
                </a:stretch>
              </p:blipFill>
              <p:spPr>
                <a:xfrm>
                  <a:off x="6551337" y="4576936"/>
                  <a:ext cx="1623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55" name="Ink 254">
                  <a:extLst>
                    <a:ext uri="{FF2B5EF4-FFF2-40B4-BE49-F238E27FC236}">
                      <a16:creationId xmlns:a16="http://schemas.microsoft.com/office/drawing/2014/main" id="{E4B82205-74E0-420C-9870-5684539C1562}"/>
                    </a:ext>
                  </a:extLst>
                </p14:cNvPr>
                <p14:cNvContentPartPr/>
                <p14:nvPr/>
              </p14:nvContentPartPr>
              <p14:xfrm>
                <a:off x="4997937" y="5168416"/>
                <a:ext cx="120960" cy="196920"/>
              </p14:xfrm>
            </p:contentPart>
          </mc:Choice>
          <mc:Fallback xmlns="">
            <p:pic>
              <p:nvPicPr>
                <p:cNvPr id="255" name="Ink 254">
                  <a:extLst>
                    <a:ext uri="{FF2B5EF4-FFF2-40B4-BE49-F238E27FC236}">
                      <a16:creationId xmlns:a16="http://schemas.microsoft.com/office/drawing/2014/main" id="{E4B82205-74E0-420C-9870-5684539C1562}"/>
                    </a:ext>
                  </a:extLst>
                </p:cNvPr>
                <p:cNvPicPr/>
                <p:nvPr/>
              </p:nvPicPr>
              <p:blipFill>
                <a:blip r:embed="rId203"/>
                <a:stretch>
                  <a:fillRect/>
                </a:stretch>
              </p:blipFill>
              <p:spPr>
                <a:xfrm>
                  <a:off x="4979937" y="5150776"/>
                  <a:ext cx="1566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56" name="Ink 255">
                  <a:extLst>
                    <a:ext uri="{FF2B5EF4-FFF2-40B4-BE49-F238E27FC236}">
                      <a16:creationId xmlns:a16="http://schemas.microsoft.com/office/drawing/2014/main" id="{86A110EA-A957-45C9-8A2D-542AC80FC0C6}"/>
                    </a:ext>
                  </a:extLst>
                </p14:cNvPr>
                <p14:cNvContentPartPr/>
                <p14:nvPr/>
              </p14:nvContentPartPr>
              <p14:xfrm>
                <a:off x="5149857" y="5166976"/>
                <a:ext cx="104040" cy="157320"/>
              </p14:xfrm>
            </p:contentPart>
          </mc:Choice>
          <mc:Fallback xmlns="">
            <p:pic>
              <p:nvPicPr>
                <p:cNvPr id="256" name="Ink 255">
                  <a:extLst>
                    <a:ext uri="{FF2B5EF4-FFF2-40B4-BE49-F238E27FC236}">
                      <a16:creationId xmlns:a16="http://schemas.microsoft.com/office/drawing/2014/main" id="{86A110EA-A957-45C9-8A2D-542AC80FC0C6}"/>
                    </a:ext>
                  </a:extLst>
                </p:cNvPr>
                <p:cNvPicPr/>
                <p:nvPr/>
              </p:nvPicPr>
              <p:blipFill>
                <a:blip r:embed="rId205"/>
                <a:stretch>
                  <a:fillRect/>
                </a:stretch>
              </p:blipFill>
              <p:spPr>
                <a:xfrm>
                  <a:off x="5132217" y="5149336"/>
                  <a:ext cx="13968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57" name="Ink 256">
                  <a:extLst>
                    <a:ext uri="{FF2B5EF4-FFF2-40B4-BE49-F238E27FC236}">
                      <a16:creationId xmlns:a16="http://schemas.microsoft.com/office/drawing/2014/main" id="{C15F4B11-08E8-48E0-BAFC-CE23A55B333D}"/>
                    </a:ext>
                  </a:extLst>
                </p14:cNvPr>
                <p14:cNvContentPartPr/>
                <p14:nvPr/>
              </p14:nvContentPartPr>
              <p14:xfrm>
                <a:off x="5432097" y="5184976"/>
                <a:ext cx="144000" cy="29880"/>
              </p14:xfrm>
            </p:contentPart>
          </mc:Choice>
          <mc:Fallback xmlns="">
            <p:pic>
              <p:nvPicPr>
                <p:cNvPr id="257" name="Ink 256">
                  <a:extLst>
                    <a:ext uri="{FF2B5EF4-FFF2-40B4-BE49-F238E27FC236}">
                      <a16:creationId xmlns:a16="http://schemas.microsoft.com/office/drawing/2014/main" id="{C15F4B11-08E8-48E0-BAFC-CE23A55B333D}"/>
                    </a:ext>
                  </a:extLst>
                </p:cNvPr>
                <p:cNvPicPr/>
                <p:nvPr/>
              </p:nvPicPr>
              <p:blipFill>
                <a:blip r:embed="rId207"/>
                <a:stretch>
                  <a:fillRect/>
                </a:stretch>
              </p:blipFill>
              <p:spPr>
                <a:xfrm>
                  <a:off x="5414457" y="5167336"/>
                  <a:ext cx="1796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58" name="Ink 257">
                  <a:extLst>
                    <a:ext uri="{FF2B5EF4-FFF2-40B4-BE49-F238E27FC236}">
                      <a16:creationId xmlns:a16="http://schemas.microsoft.com/office/drawing/2014/main" id="{0C978C8B-7342-44BF-AF40-FFD431697F38}"/>
                    </a:ext>
                  </a:extLst>
                </p14:cNvPr>
                <p14:cNvContentPartPr/>
                <p14:nvPr/>
              </p14:nvContentPartPr>
              <p14:xfrm>
                <a:off x="5463777" y="5268496"/>
                <a:ext cx="124560" cy="10440"/>
              </p14:xfrm>
            </p:contentPart>
          </mc:Choice>
          <mc:Fallback xmlns="">
            <p:pic>
              <p:nvPicPr>
                <p:cNvPr id="258" name="Ink 257">
                  <a:extLst>
                    <a:ext uri="{FF2B5EF4-FFF2-40B4-BE49-F238E27FC236}">
                      <a16:creationId xmlns:a16="http://schemas.microsoft.com/office/drawing/2014/main" id="{0C978C8B-7342-44BF-AF40-FFD431697F38}"/>
                    </a:ext>
                  </a:extLst>
                </p:cNvPr>
                <p:cNvPicPr/>
                <p:nvPr/>
              </p:nvPicPr>
              <p:blipFill>
                <a:blip r:embed="rId209"/>
                <a:stretch>
                  <a:fillRect/>
                </a:stretch>
              </p:blipFill>
              <p:spPr>
                <a:xfrm>
                  <a:off x="5445777" y="5250856"/>
                  <a:ext cx="1602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60" name="Ink 259">
                  <a:extLst>
                    <a:ext uri="{FF2B5EF4-FFF2-40B4-BE49-F238E27FC236}">
                      <a16:creationId xmlns:a16="http://schemas.microsoft.com/office/drawing/2014/main" id="{8454BF7B-E890-4923-8A3F-4F27D60315D3}"/>
                    </a:ext>
                  </a:extLst>
                </p14:cNvPr>
                <p14:cNvContentPartPr/>
                <p14:nvPr/>
              </p14:nvContentPartPr>
              <p14:xfrm>
                <a:off x="5820537" y="5076976"/>
                <a:ext cx="140400" cy="236880"/>
              </p14:xfrm>
            </p:contentPart>
          </mc:Choice>
          <mc:Fallback xmlns="">
            <p:pic>
              <p:nvPicPr>
                <p:cNvPr id="260" name="Ink 259">
                  <a:extLst>
                    <a:ext uri="{FF2B5EF4-FFF2-40B4-BE49-F238E27FC236}">
                      <a16:creationId xmlns:a16="http://schemas.microsoft.com/office/drawing/2014/main" id="{8454BF7B-E890-4923-8A3F-4F27D60315D3}"/>
                    </a:ext>
                  </a:extLst>
                </p:cNvPr>
                <p:cNvPicPr/>
                <p:nvPr/>
              </p:nvPicPr>
              <p:blipFill>
                <a:blip r:embed="rId211"/>
                <a:stretch>
                  <a:fillRect/>
                </a:stretch>
              </p:blipFill>
              <p:spPr>
                <a:xfrm>
                  <a:off x="5802897" y="5058976"/>
                  <a:ext cx="1760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61" name="Ink 260">
                  <a:extLst>
                    <a:ext uri="{FF2B5EF4-FFF2-40B4-BE49-F238E27FC236}">
                      <a16:creationId xmlns:a16="http://schemas.microsoft.com/office/drawing/2014/main" id="{D46C49B2-2E9F-4385-B074-4CA13042602D}"/>
                    </a:ext>
                  </a:extLst>
                </p14:cNvPr>
                <p14:cNvContentPartPr/>
                <p14:nvPr/>
              </p14:nvContentPartPr>
              <p14:xfrm>
                <a:off x="6114657" y="5214496"/>
                <a:ext cx="720" cy="1800"/>
              </p14:xfrm>
            </p:contentPart>
          </mc:Choice>
          <mc:Fallback xmlns="">
            <p:pic>
              <p:nvPicPr>
                <p:cNvPr id="261" name="Ink 260">
                  <a:extLst>
                    <a:ext uri="{FF2B5EF4-FFF2-40B4-BE49-F238E27FC236}">
                      <a16:creationId xmlns:a16="http://schemas.microsoft.com/office/drawing/2014/main" id="{D46C49B2-2E9F-4385-B074-4CA13042602D}"/>
                    </a:ext>
                  </a:extLst>
                </p:cNvPr>
                <p:cNvPicPr/>
                <p:nvPr/>
              </p:nvPicPr>
              <p:blipFill>
                <a:blip r:embed="rId213"/>
                <a:stretch>
                  <a:fillRect/>
                </a:stretch>
              </p:blipFill>
              <p:spPr>
                <a:xfrm>
                  <a:off x="6096657" y="5196856"/>
                  <a:ext cx="36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63" name="Ink 262">
                  <a:extLst>
                    <a:ext uri="{FF2B5EF4-FFF2-40B4-BE49-F238E27FC236}">
                      <a16:creationId xmlns:a16="http://schemas.microsoft.com/office/drawing/2014/main" id="{E9808A30-BE28-4CA7-BFB8-0F56BEE7B375}"/>
                    </a:ext>
                  </a:extLst>
                </p14:cNvPr>
                <p14:cNvContentPartPr/>
                <p14:nvPr/>
              </p14:nvContentPartPr>
              <p14:xfrm>
                <a:off x="6250737" y="5073376"/>
                <a:ext cx="189360" cy="245880"/>
              </p14:xfrm>
            </p:contentPart>
          </mc:Choice>
          <mc:Fallback xmlns="">
            <p:pic>
              <p:nvPicPr>
                <p:cNvPr id="263" name="Ink 262">
                  <a:extLst>
                    <a:ext uri="{FF2B5EF4-FFF2-40B4-BE49-F238E27FC236}">
                      <a16:creationId xmlns:a16="http://schemas.microsoft.com/office/drawing/2014/main" id="{E9808A30-BE28-4CA7-BFB8-0F56BEE7B375}"/>
                    </a:ext>
                  </a:extLst>
                </p:cNvPr>
                <p:cNvPicPr/>
                <p:nvPr/>
              </p:nvPicPr>
              <p:blipFill>
                <a:blip r:embed="rId215"/>
                <a:stretch>
                  <a:fillRect/>
                </a:stretch>
              </p:blipFill>
              <p:spPr>
                <a:xfrm>
                  <a:off x="6232737" y="5055376"/>
                  <a:ext cx="22500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64" name="Ink 263">
                  <a:extLst>
                    <a:ext uri="{FF2B5EF4-FFF2-40B4-BE49-F238E27FC236}">
                      <a16:creationId xmlns:a16="http://schemas.microsoft.com/office/drawing/2014/main" id="{7C7B8423-447D-4DBB-9697-8DC7066E6874}"/>
                    </a:ext>
                  </a:extLst>
                </p14:cNvPr>
                <p14:cNvContentPartPr/>
                <p14:nvPr/>
              </p14:nvContentPartPr>
              <p14:xfrm>
                <a:off x="6523617" y="5090656"/>
                <a:ext cx="164520" cy="175320"/>
              </p14:xfrm>
            </p:contentPart>
          </mc:Choice>
          <mc:Fallback xmlns="">
            <p:pic>
              <p:nvPicPr>
                <p:cNvPr id="264" name="Ink 263">
                  <a:extLst>
                    <a:ext uri="{FF2B5EF4-FFF2-40B4-BE49-F238E27FC236}">
                      <a16:creationId xmlns:a16="http://schemas.microsoft.com/office/drawing/2014/main" id="{7C7B8423-447D-4DBB-9697-8DC7066E6874}"/>
                    </a:ext>
                  </a:extLst>
                </p:cNvPr>
                <p:cNvPicPr/>
                <p:nvPr/>
              </p:nvPicPr>
              <p:blipFill>
                <a:blip r:embed="rId217"/>
                <a:stretch>
                  <a:fillRect/>
                </a:stretch>
              </p:blipFill>
              <p:spPr>
                <a:xfrm>
                  <a:off x="6505617" y="5072656"/>
                  <a:ext cx="2001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65" name="Ink 264">
                  <a:extLst>
                    <a:ext uri="{FF2B5EF4-FFF2-40B4-BE49-F238E27FC236}">
                      <a16:creationId xmlns:a16="http://schemas.microsoft.com/office/drawing/2014/main" id="{1E2CC2B2-8BFE-4452-915E-F1D3A1115941}"/>
                    </a:ext>
                  </a:extLst>
                </p14:cNvPr>
                <p14:cNvContentPartPr/>
                <p14:nvPr/>
              </p14:nvContentPartPr>
              <p14:xfrm>
                <a:off x="6524337" y="5064016"/>
                <a:ext cx="186120" cy="48600"/>
              </p14:xfrm>
            </p:contentPart>
          </mc:Choice>
          <mc:Fallback xmlns="">
            <p:pic>
              <p:nvPicPr>
                <p:cNvPr id="265" name="Ink 264">
                  <a:extLst>
                    <a:ext uri="{FF2B5EF4-FFF2-40B4-BE49-F238E27FC236}">
                      <a16:creationId xmlns:a16="http://schemas.microsoft.com/office/drawing/2014/main" id="{1E2CC2B2-8BFE-4452-915E-F1D3A1115941}"/>
                    </a:ext>
                  </a:extLst>
                </p:cNvPr>
                <p:cNvPicPr/>
                <p:nvPr/>
              </p:nvPicPr>
              <p:blipFill>
                <a:blip r:embed="rId219"/>
                <a:stretch>
                  <a:fillRect/>
                </a:stretch>
              </p:blipFill>
              <p:spPr>
                <a:xfrm>
                  <a:off x="6506697" y="5046016"/>
                  <a:ext cx="22176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66" name="Ink 265">
                  <a:extLst>
                    <a:ext uri="{FF2B5EF4-FFF2-40B4-BE49-F238E27FC236}">
                      <a16:creationId xmlns:a16="http://schemas.microsoft.com/office/drawing/2014/main" id="{AB918877-8678-4B91-8DBD-7C6EC5D931AC}"/>
                    </a:ext>
                  </a:extLst>
                </p14:cNvPr>
                <p14:cNvContentPartPr/>
                <p14:nvPr/>
              </p14:nvContentPartPr>
              <p14:xfrm>
                <a:off x="7005657" y="4975096"/>
                <a:ext cx="93240" cy="344520"/>
              </p14:xfrm>
            </p:contentPart>
          </mc:Choice>
          <mc:Fallback xmlns="">
            <p:pic>
              <p:nvPicPr>
                <p:cNvPr id="266" name="Ink 265">
                  <a:extLst>
                    <a:ext uri="{FF2B5EF4-FFF2-40B4-BE49-F238E27FC236}">
                      <a16:creationId xmlns:a16="http://schemas.microsoft.com/office/drawing/2014/main" id="{AB918877-8678-4B91-8DBD-7C6EC5D931AC}"/>
                    </a:ext>
                  </a:extLst>
                </p:cNvPr>
                <p:cNvPicPr/>
                <p:nvPr/>
              </p:nvPicPr>
              <p:blipFill>
                <a:blip r:embed="rId221"/>
                <a:stretch>
                  <a:fillRect/>
                </a:stretch>
              </p:blipFill>
              <p:spPr>
                <a:xfrm>
                  <a:off x="6987657" y="4957096"/>
                  <a:ext cx="128880" cy="38016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67" name="Ink 266">
                  <a:extLst>
                    <a:ext uri="{FF2B5EF4-FFF2-40B4-BE49-F238E27FC236}">
                      <a16:creationId xmlns:a16="http://schemas.microsoft.com/office/drawing/2014/main" id="{43DF8556-0D07-459A-973A-3C642D53871F}"/>
                    </a:ext>
                  </a:extLst>
                </p14:cNvPr>
                <p14:cNvContentPartPr/>
                <p14:nvPr/>
              </p14:nvContentPartPr>
              <p14:xfrm>
                <a:off x="7183137" y="5074816"/>
                <a:ext cx="123840" cy="185040"/>
              </p14:xfrm>
            </p:contentPart>
          </mc:Choice>
          <mc:Fallback xmlns="">
            <p:pic>
              <p:nvPicPr>
                <p:cNvPr id="267" name="Ink 266">
                  <a:extLst>
                    <a:ext uri="{FF2B5EF4-FFF2-40B4-BE49-F238E27FC236}">
                      <a16:creationId xmlns:a16="http://schemas.microsoft.com/office/drawing/2014/main" id="{43DF8556-0D07-459A-973A-3C642D53871F}"/>
                    </a:ext>
                  </a:extLst>
                </p:cNvPr>
                <p:cNvPicPr/>
                <p:nvPr/>
              </p:nvPicPr>
              <p:blipFill>
                <a:blip r:embed="rId223"/>
                <a:stretch>
                  <a:fillRect/>
                </a:stretch>
              </p:blipFill>
              <p:spPr>
                <a:xfrm>
                  <a:off x="7165497" y="5056816"/>
                  <a:ext cx="1594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68" name="Ink 267">
                  <a:extLst>
                    <a:ext uri="{FF2B5EF4-FFF2-40B4-BE49-F238E27FC236}">
                      <a16:creationId xmlns:a16="http://schemas.microsoft.com/office/drawing/2014/main" id="{2B337679-5CDC-4916-AF4F-F72E56007EFF}"/>
                    </a:ext>
                  </a:extLst>
                </p14:cNvPr>
                <p14:cNvContentPartPr/>
                <p14:nvPr/>
              </p14:nvContentPartPr>
              <p14:xfrm>
                <a:off x="7401657" y="5134936"/>
                <a:ext cx="75600" cy="115200"/>
              </p14:xfrm>
            </p:contentPart>
          </mc:Choice>
          <mc:Fallback xmlns="">
            <p:pic>
              <p:nvPicPr>
                <p:cNvPr id="268" name="Ink 267">
                  <a:extLst>
                    <a:ext uri="{FF2B5EF4-FFF2-40B4-BE49-F238E27FC236}">
                      <a16:creationId xmlns:a16="http://schemas.microsoft.com/office/drawing/2014/main" id="{2B337679-5CDC-4916-AF4F-F72E56007EFF}"/>
                    </a:ext>
                  </a:extLst>
                </p:cNvPr>
                <p:cNvPicPr/>
                <p:nvPr/>
              </p:nvPicPr>
              <p:blipFill>
                <a:blip r:embed="rId225"/>
                <a:stretch>
                  <a:fillRect/>
                </a:stretch>
              </p:blipFill>
              <p:spPr>
                <a:xfrm>
                  <a:off x="7384017" y="5116936"/>
                  <a:ext cx="11124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69" name="Ink 268">
                  <a:extLst>
                    <a:ext uri="{FF2B5EF4-FFF2-40B4-BE49-F238E27FC236}">
                      <a16:creationId xmlns:a16="http://schemas.microsoft.com/office/drawing/2014/main" id="{FE0ED13C-F6C5-4113-A68D-D56FB3DCA951}"/>
                    </a:ext>
                  </a:extLst>
                </p14:cNvPr>
                <p14:cNvContentPartPr/>
                <p14:nvPr/>
              </p14:nvContentPartPr>
              <p14:xfrm>
                <a:off x="7533417" y="5088856"/>
                <a:ext cx="65520" cy="310320"/>
              </p14:xfrm>
            </p:contentPart>
          </mc:Choice>
          <mc:Fallback xmlns="">
            <p:pic>
              <p:nvPicPr>
                <p:cNvPr id="269" name="Ink 268">
                  <a:extLst>
                    <a:ext uri="{FF2B5EF4-FFF2-40B4-BE49-F238E27FC236}">
                      <a16:creationId xmlns:a16="http://schemas.microsoft.com/office/drawing/2014/main" id="{FE0ED13C-F6C5-4113-A68D-D56FB3DCA951}"/>
                    </a:ext>
                  </a:extLst>
                </p:cNvPr>
                <p:cNvPicPr/>
                <p:nvPr/>
              </p:nvPicPr>
              <p:blipFill>
                <a:blip r:embed="rId227"/>
                <a:stretch>
                  <a:fillRect/>
                </a:stretch>
              </p:blipFill>
              <p:spPr>
                <a:xfrm>
                  <a:off x="7515417" y="5071216"/>
                  <a:ext cx="101160" cy="34596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70" name="Ink 269">
                  <a:extLst>
                    <a:ext uri="{FF2B5EF4-FFF2-40B4-BE49-F238E27FC236}">
                      <a16:creationId xmlns:a16="http://schemas.microsoft.com/office/drawing/2014/main" id="{040DD592-A38E-4387-9DD3-2C62C5EDEE46}"/>
                    </a:ext>
                  </a:extLst>
                </p14:cNvPr>
                <p14:cNvContentPartPr/>
                <p14:nvPr/>
              </p14:nvContentPartPr>
              <p14:xfrm>
                <a:off x="7456017" y="5255176"/>
                <a:ext cx="136800" cy="36360"/>
              </p14:xfrm>
            </p:contentPart>
          </mc:Choice>
          <mc:Fallback xmlns="">
            <p:pic>
              <p:nvPicPr>
                <p:cNvPr id="270" name="Ink 269">
                  <a:extLst>
                    <a:ext uri="{FF2B5EF4-FFF2-40B4-BE49-F238E27FC236}">
                      <a16:creationId xmlns:a16="http://schemas.microsoft.com/office/drawing/2014/main" id="{040DD592-A38E-4387-9DD3-2C62C5EDEE46}"/>
                    </a:ext>
                  </a:extLst>
                </p:cNvPr>
                <p:cNvPicPr/>
                <p:nvPr/>
              </p:nvPicPr>
              <p:blipFill>
                <a:blip r:embed="rId229"/>
                <a:stretch>
                  <a:fillRect/>
                </a:stretch>
              </p:blipFill>
              <p:spPr>
                <a:xfrm>
                  <a:off x="7438017" y="5237176"/>
                  <a:ext cx="17244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71" name="Ink 270">
                  <a:extLst>
                    <a:ext uri="{FF2B5EF4-FFF2-40B4-BE49-F238E27FC236}">
                      <a16:creationId xmlns:a16="http://schemas.microsoft.com/office/drawing/2014/main" id="{81CB05E0-8CFE-48BC-A860-0CD5D533F0A9}"/>
                    </a:ext>
                  </a:extLst>
                </p14:cNvPr>
                <p14:cNvContentPartPr/>
                <p14:nvPr/>
              </p14:nvContentPartPr>
              <p14:xfrm>
                <a:off x="7636377" y="4978696"/>
                <a:ext cx="73800" cy="421920"/>
              </p14:xfrm>
            </p:contentPart>
          </mc:Choice>
          <mc:Fallback xmlns="">
            <p:pic>
              <p:nvPicPr>
                <p:cNvPr id="271" name="Ink 270">
                  <a:extLst>
                    <a:ext uri="{FF2B5EF4-FFF2-40B4-BE49-F238E27FC236}">
                      <a16:creationId xmlns:a16="http://schemas.microsoft.com/office/drawing/2014/main" id="{81CB05E0-8CFE-48BC-A860-0CD5D533F0A9}"/>
                    </a:ext>
                  </a:extLst>
                </p:cNvPr>
                <p:cNvPicPr/>
                <p:nvPr/>
              </p:nvPicPr>
              <p:blipFill>
                <a:blip r:embed="rId231"/>
                <a:stretch>
                  <a:fillRect/>
                </a:stretch>
              </p:blipFill>
              <p:spPr>
                <a:xfrm>
                  <a:off x="7618737" y="4961056"/>
                  <a:ext cx="1094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74" name="Ink 273">
                  <a:extLst>
                    <a:ext uri="{FF2B5EF4-FFF2-40B4-BE49-F238E27FC236}">
                      <a16:creationId xmlns:a16="http://schemas.microsoft.com/office/drawing/2014/main" id="{75B4DF05-47EC-430E-B51D-212BB9F54F53}"/>
                    </a:ext>
                  </a:extLst>
                </p14:cNvPr>
                <p14:cNvContentPartPr/>
                <p14:nvPr/>
              </p14:nvContentPartPr>
              <p14:xfrm>
                <a:off x="4762137" y="4738936"/>
                <a:ext cx="3081240" cy="819000"/>
              </p14:xfrm>
            </p:contentPart>
          </mc:Choice>
          <mc:Fallback xmlns="">
            <p:pic>
              <p:nvPicPr>
                <p:cNvPr id="274" name="Ink 273">
                  <a:extLst>
                    <a:ext uri="{FF2B5EF4-FFF2-40B4-BE49-F238E27FC236}">
                      <a16:creationId xmlns:a16="http://schemas.microsoft.com/office/drawing/2014/main" id="{75B4DF05-47EC-430E-B51D-212BB9F54F53}"/>
                    </a:ext>
                  </a:extLst>
                </p:cNvPr>
                <p:cNvPicPr/>
                <p:nvPr/>
              </p:nvPicPr>
              <p:blipFill>
                <a:blip r:embed="rId233"/>
                <a:stretch>
                  <a:fillRect/>
                </a:stretch>
              </p:blipFill>
              <p:spPr>
                <a:xfrm>
                  <a:off x="4744497" y="4720936"/>
                  <a:ext cx="3116880" cy="854640"/>
                </a:xfrm>
                <a:prstGeom prst="rect">
                  <a:avLst/>
                </a:prstGeom>
              </p:spPr>
            </p:pic>
          </mc:Fallback>
        </mc:AlternateContent>
      </p:grpSp>
    </p:spTree>
    <p:extLst>
      <p:ext uri="{BB962C8B-B14F-4D97-AF65-F5344CB8AC3E}">
        <p14:creationId xmlns:p14="http://schemas.microsoft.com/office/powerpoint/2010/main" val="4172533134"/>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7049893" y="2031394"/>
                <a:ext cx="2085749" cy="2677656"/>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Why is </a:t>
                </a:r>
                <a14:m>
                  <m:oMath xmlns:m="http://schemas.openxmlformats.org/officeDocument/2006/math">
                    <m:r>
                      <a:rPr lang="en-GB" sz="1400" b="0" i="1" smtClean="0">
                        <a:latin typeface="Cambria Math" panose="02040503050406030204" pitchFamily="18" charset="0"/>
                      </a:rPr>
                      <m:t>𝑦</m:t>
                    </m:r>
                  </m:oMath>
                </a14:m>
                <a:r>
                  <a:rPr lang="en-GB" sz="1400"/>
                  <a:t> an integer but </a:t>
                </a:r>
                <a14:m>
                  <m:oMath xmlns:m="http://schemas.openxmlformats.org/officeDocument/2006/math">
                    <m:r>
                      <a:rPr lang="en-GB" sz="1400" b="0" i="1" smtClean="0">
                        <a:latin typeface="Cambria Math" panose="02040503050406030204" pitchFamily="18" charset="0"/>
                      </a:rPr>
                      <m:t>𝑥</m:t>
                    </m:r>
                  </m:oMath>
                </a14:m>
                <a:r>
                  <a:rPr lang="en-GB" sz="1400"/>
                  <a:t> isn't?</a:t>
                </a:r>
              </a:p>
              <a:p>
                <a:endParaRPr lang="en-GB" sz="1400"/>
              </a:p>
              <a:p>
                <a:r>
                  <a:rPr lang="en-GB" sz="1400"/>
                  <a:t>2. How do you know which triangle to tackle first?</a:t>
                </a:r>
              </a:p>
              <a:p>
                <a:endParaRPr lang="en-GB" sz="1400"/>
              </a:p>
              <a:p>
                <a:r>
                  <a:rPr lang="en-GB" sz="1400"/>
                  <a:t>3. Why does one square root sign have a </a:t>
                </a:r>
                <a:r>
                  <a:rPr lang="en-GB" sz="1400" b="1"/>
                  <a:t>+</a:t>
                </a:r>
                <a:r>
                  <a:rPr lang="en-GB" sz="1400"/>
                  <a:t> under it, the other a </a:t>
                </a:r>
                <a:r>
                  <a:rPr lang="en-GB" sz="1400" b="1"/>
                  <a:t>-</a:t>
                </a:r>
                <a:r>
                  <a:rPr lang="en-GB" sz="1400"/>
                  <a:t> ?</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7049893" y="2031394"/>
                <a:ext cx="2085749" cy="2677656"/>
              </a:xfrm>
              <a:prstGeom prst="rect">
                <a:avLst/>
              </a:prstGeom>
              <a:blipFill>
                <a:blip r:embed="rId2"/>
                <a:stretch>
                  <a:fillRect l="-875" t="-456" r="-292" b="-1595"/>
                </a:stretch>
              </a:blipFill>
            </p:spPr>
            <p:txBody>
              <a:bodyPr/>
              <a:lstStyle/>
              <a:p>
                <a:r>
                  <a:rPr lang="en-GB">
                    <a:noFill/>
                  </a:rPr>
                  <a:t> </a:t>
                </a:r>
              </a:p>
            </p:txBody>
          </p:sp>
        </mc:Fallback>
      </mc:AlternateContent>
      <p:grpSp>
        <p:nvGrpSpPr>
          <p:cNvPr id="151" name="Group 150">
            <a:extLst>
              <a:ext uri="{FF2B5EF4-FFF2-40B4-BE49-F238E27FC236}">
                <a16:creationId xmlns:a16="http://schemas.microsoft.com/office/drawing/2014/main" id="{C3AB52AE-9AC9-47C6-B0A8-CF62C45215FC}"/>
              </a:ext>
            </a:extLst>
          </p:cNvPr>
          <p:cNvGrpSpPr/>
          <p:nvPr/>
        </p:nvGrpSpPr>
        <p:grpSpPr>
          <a:xfrm>
            <a:off x="65371" y="2137240"/>
            <a:ext cx="281160" cy="437040"/>
            <a:chOff x="482817" y="2748496"/>
            <a:chExt cx="281160" cy="437040"/>
          </a:xfrm>
        </p:grpSpPr>
        <mc:AlternateContent xmlns:mc="http://schemas.openxmlformats.org/markup-compatibility/2006" xmlns:p14="http://schemas.microsoft.com/office/powerpoint/2010/main">
          <mc:Choice Requires="p14">
            <p:contentPart p14:bwMode="auto" r:id="rId3">
              <p14:nvContentPartPr>
                <p14:cNvPr id="152" name="Ink 151">
                  <a:extLst>
                    <a:ext uri="{FF2B5EF4-FFF2-40B4-BE49-F238E27FC236}">
                      <a16:creationId xmlns:a16="http://schemas.microsoft.com/office/drawing/2014/main" id="{A71A148E-FADD-443A-ADA6-3BB0301620F4}"/>
                    </a:ext>
                  </a:extLst>
                </p14:cNvPr>
                <p14:cNvContentPartPr/>
                <p14:nvPr/>
              </p14:nvContentPartPr>
              <p14:xfrm>
                <a:off x="614217" y="2890696"/>
                <a:ext cx="41760" cy="133920"/>
              </p14:xfrm>
            </p:contentPart>
          </mc:Choice>
          <mc:Fallback xmlns="">
            <p:pic>
              <p:nvPicPr>
                <p:cNvPr id="152" name="Ink 151">
                  <a:extLst>
                    <a:ext uri="{FF2B5EF4-FFF2-40B4-BE49-F238E27FC236}">
                      <a16:creationId xmlns:a16="http://schemas.microsoft.com/office/drawing/2014/main" id="{A71A148E-FADD-443A-ADA6-3BB0301620F4}"/>
                    </a:ext>
                  </a:extLst>
                </p:cNvPr>
                <p:cNvPicPr/>
                <p:nvPr/>
              </p:nvPicPr>
              <p:blipFill>
                <a:blip r:embed="rId4"/>
                <a:stretch>
                  <a:fillRect/>
                </a:stretch>
              </p:blipFill>
              <p:spPr>
                <a:xfrm>
                  <a:off x="596577" y="2873056"/>
                  <a:ext cx="77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53" name="Ink 152">
                  <a:extLst>
                    <a:ext uri="{FF2B5EF4-FFF2-40B4-BE49-F238E27FC236}">
                      <a16:creationId xmlns:a16="http://schemas.microsoft.com/office/drawing/2014/main" id="{5B14D87F-144C-4D18-825D-7341C09E82BE}"/>
                    </a:ext>
                  </a:extLst>
                </p14:cNvPr>
                <p14:cNvContentPartPr/>
                <p14:nvPr/>
              </p14:nvContentPartPr>
              <p14:xfrm>
                <a:off x="482817" y="2748496"/>
                <a:ext cx="281160" cy="437040"/>
              </p14:xfrm>
            </p:contentPart>
          </mc:Choice>
          <mc:Fallback xmlns="">
            <p:pic>
              <p:nvPicPr>
                <p:cNvPr id="153" name="Ink 152">
                  <a:extLst>
                    <a:ext uri="{FF2B5EF4-FFF2-40B4-BE49-F238E27FC236}">
                      <a16:creationId xmlns:a16="http://schemas.microsoft.com/office/drawing/2014/main" id="{5B14D87F-144C-4D18-825D-7341C09E82BE}"/>
                    </a:ext>
                  </a:extLst>
                </p:cNvPr>
                <p:cNvPicPr/>
                <p:nvPr/>
              </p:nvPicPr>
              <p:blipFill>
                <a:blip r:embed="rId6"/>
                <a:stretch>
                  <a:fillRect/>
                </a:stretch>
              </p:blipFill>
              <p:spPr>
                <a:xfrm>
                  <a:off x="464817" y="2730856"/>
                  <a:ext cx="316800" cy="472680"/>
                </a:xfrm>
                <a:prstGeom prst="rect">
                  <a:avLst/>
                </a:prstGeom>
              </p:spPr>
            </p:pic>
          </mc:Fallback>
        </mc:AlternateContent>
      </p:grpSp>
      <p:grpSp>
        <p:nvGrpSpPr>
          <p:cNvPr id="155" name="Group 154">
            <a:extLst>
              <a:ext uri="{FF2B5EF4-FFF2-40B4-BE49-F238E27FC236}">
                <a16:creationId xmlns:a16="http://schemas.microsoft.com/office/drawing/2014/main" id="{2B2C66B8-01D8-4131-BBCF-3CAFEFB0FFD1}"/>
              </a:ext>
            </a:extLst>
          </p:cNvPr>
          <p:cNvGrpSpPr/>
          <p:nvPr/>
        </p:nvGrpSpPr>
        <p:grpSpPr>
          <a:xfrm>
            <a:off x="819931" y="2100520"/>
            <a:ext cx="354960" cy="327240"/>
            <a:chOff x="1237377" y="2711776"/>
            <a:chExt cx="354960" cy="327240"/>
          </a:xfrm>
        </p:grpSpPr>
        <mc:AlternateContent xmlns:mc="http://schemas.openxmlformats.org/markup-compatibility/2006" xmlns:p14="http://schemas.microsoft.com/office/powerpoint/2010/main">
          <mc:Choice Requires="p14">
            <p:contentPart p14:bwMode="auto" r:id="rId7">
              <p14:nvContentPartPr>
                <p14:cNvPr id="156" name="Ink 155">
                  <a:extLst>
                    <a:ext uri="{FF2B5EF4-FFF2-40B4-BE49-F238E27FC236}">
                      <a16:creationId xmlns:a16="http://schemas.microsoft.com/office/drawing/2014/main" id="{B2A2EE78-0F79-48D5-9678-08C6D05FA3A7}"/>
                    </a:ext>
                  </a:extLst>
                </p14:cNvPr>
                <p14:cNvContentPartPr/>
                <p14:nvPr/>
              </p14:nvContentPartPr>
              <p14:xfrm>
                <a:off x="1237377" y="2893216"/>
                <a:ext cx="211320" cy="145800"/>
              </p14:xfrm>
            </p:contentPart>
          </mc:Choice>
          <mc:Fallback xmlns="">
            <p:pic>
              <p:nvPicPr>
                <p:cNvPr id="156" name="Ink 155">
                  <a:extLst>
                    <a:ext uri="{FF2B5EF4-FFF2-40B4-BE49-F238E27FC236}">
                      <a16:creationId xmlns:a16="http://schemas.microsoft.com/office/drawing/2014/main" id="{B2A2EE78-0F79-48D5-9678-08C6D05FA3A7}"/>
                    </a:ext>
                  </a:extLst>
                </p:cNvPr>
                <p:cNvPicPr/>
                <p:nvPr/>
              </p:nvPicPr>
              <p:blipFill>
                <a:blip r:embed="rId8"/>
                <a:stretch>
                  <a:fillRect/>
                </a:stretch>
              </p:blipFill>
              <p:spPr>
                <a:xfrm>
                  <a:off x="1219737" y="2875216"/>
                  <a:ext cx="24696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57" name="Ink 156">
                  <a:extLst>
                    <a:ext uri="{FF2B5EF4-FFF2-40B4-BE49-F238E27FC236}">
                      <a16:creationId xmlns:a16="http://schemas.microsoft.com/office/drawing/2014/main" id="{1902BDCA-68A8-488F-A531-634354FCAB17}"/>
                    </a:ext>
                  </a:extLst>
                </p14:cNvPr>
                <p14:cNvContentPartPr/>
                <p14:nvPr/>
              </p14:nvContentPartPr>
              <p14:xfrm>
                <a:off x="1461297" y="2711776"/>
                <a:ext cx="131040" cy="104400"/>
              </p14:xfrm>
            </p:contentPart>
          </mc:Choice>
          <mc:Fallback xmlns="">
            <p:pic>
              <p:nvPicPr>
                <p:cNvPr id="157" name="Ink 156">
                  <a:extLst>
                    <a:ext uri="{FF2B5EF4-FFF2-40B4-BE49-F238E27FC236}">
                      <a16:creationId xmlns:a16="http://schemas.microsoft.com/office/drawing/2014/main" id="{1902BDCA-68A8-488F-A531-634354FCAB17}"/>
                    </a:ext>
                  </a:extLst>
                </p:cNvPr>
                <p:cNvPicPr/>
                <p:nvPr/>
              </p:nvPicPr>
              <p:blipFill>
                <a:blip r:embed="rId10"/>
                <a:stretch>
                  <a:fillRect/>
                </a:stretch>
              </p:blipFill>
              <p:spPr>
                <a:xfrm>
                  <a:off x="1443297" y="2694136"/>
                  <a:ext cx="166680" cy="140040"/>
                </a:xfrm>
                <a:prstGeom prst="rect">
                  <a:avLst/>
                </a:prstGeom>
              </p:spPr>
            </p:pic>
          </mc:Fallback>
        </mc:AlternateContent>
      </p:grpSp>
      <p:grpSp>
        <p:nvGrpSpPr>
          <p:cNvPr id="158" name="Group 157">
            <a:extLst>
              <a:ext uri="{FF2B5EF4-FFF2-40B4-BE49-F238E27FC236}">
                <a16:creationId xmlns:a16="http://schemas.microsoft.com/office/drawing/2014/main" id="{8C54C7BC-8AD0-403D-BC40-C22CDAD58F49}"/>
              </a:ext>
            </a:extLst>
          </p:cNvPr>
          <p:cNvGrpSpPr/>
          <p:nvPr/>
        </p:nvGrpSpPr>
        <p:grpSpPr>
          <a:xfrm>
            <a:off x="1401691" y="2107720"/>
            <a:ext cx="563760" cy="309600"/>
            <a:chOff x="1819137" y="2718976"/>
            <a:chExt cx="563760" cy="309600"/>
          </a:xfrm>
        </p:grpSpPr>
        <mc:AlternateContent xmlns:mc="http://schemas.openxmlformats.org/markup-compatibility/2006" xmlns:p14="http://schemas.microsoft.com/office/powerpoint/2010/main">
          <mc:Choice Requires="p14">
            <p:contentPart p14:bwMode="auto" r:id="rId11">
              <p14:nvContentPartPr>
                <p14:cNvPr id="159" name="Ink 158">
                  <a:extLst>
                    <a:ext uri="{FF2B5EF4-FFF2-40B4-BE49-F238E27FC236}">
                      <a16:creationId xmlns:a16="http://schemas.microsoft.com/office/drawing/2014/main" id="{89E262CA-F780-4E81-A114-040165079E7B}"/>
                    </a:ext>
                  </a:extLst>
                </p14:cNvPr>
                <p14:cNvContentPartPr/>
                <p14:nvPr/>
              </p14:nvContentPartPr>
              <p14:xfrm>
                <a:off x="1819137" y="2898616"/>
                <a:ext cx="125640" cy="18360"/>
              </p14:xfrm>
            </p:contentPart>
          </mc:Choice>
          <mc:Fallback xmlns="">
            <p:pic>
              <p:nvPicPr>
                <p:cNvPr id="159" name="Ink 158">
                  <a:extLst>
                    <a:ext uri="{FF2B5EF4-FFF2-40B4-BE49-F238E27FC236}">
                      <a16:creationId xmlns:a16="http://schemas.microsoft.com/office/drawing/2014/main" id="{89E262CA-F780-4E81-A114-040165079E7B}"/>
                    </a:ext>
                  </a:extLst>
                </p:cNvPr>
                <p:cNvPicPr/>
                <p:nvPr/>
              </p:nvPicPr>
              <p:blipFill>
                <a:blip r:embed="rId12"/>
                <a:stretch>
                  <a:fillRect/>
                </a:stretch>
              </p:blipFill>
              <p:spPr>
                <a:xfrm>
                  <a:off x="1801137" y="2880976"/>
                  <a:ext cx="1612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0" name="Ink 159">
                  <a:extLst>
                    <a:ext uri="{FF2B5EF4-FFF2-40B4-BE49-F238E27FC236}">
                      <a16:creationId xmlns:a16="http://schemas.microsoft.com/office/drawing/2014/main" id="{F5F4468C-DCD1-4FB6-BFBC-7AA17A2CC33A}"/>
                    </a:ext>
                  </a:extLst>
                </p14:cNvPr>
                <p14:cNvContentPartPr/>
                <p14:nvPr/>
              </p14:nvContentPartPr>
              <p14:xfrm>
                <a:off x="1881777" y="2812216"/>
                <a:ext cx="34920" cy="168480"/>
              </p14:xfrm>
            </p:contentPart>
          </mc:Choice>
          <mc:Fallback xmlns="">
            <p:pic>
              <p:nvPicPr>
                <p:cNvPr id="160" name="Ink 159">
                  <a:extLst>
                    <a:ext uri="{FF2B5EF4-FFF2-40B4-BE49-F238E27FC236}">
                      <a16:creationId xmlns:a16="http://schemas.microsoft.com/office/drawing/2014/main" id="{F5F4468C-DCD1-4FB6-BFBC-7AA17A2CC33A}"/>
                    </a:ext>
                  </a:extLst>
                </p:cNvPr>
                <p:cNvPicPr/>
                <p:nvPr/>
              </p:nvPicPr>
              <p:blipFill>
                <a:blip r:embed="rId14"/>
                <a:stretch>
                  <a:fillRect/>
                </a:stretch>
              </p:blipFill>
              <p:spPr>
                <a:xfrm>
                  <a:off x="1863777" y="2794576"/>
                  <a:ext cx="7056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61" name="Ink 160">
                  <a:extLst>
                    <a:ext uri="{FF2B5EF4-FFF2-40B4-BE49-F238E27FC236}">
                      <a16:creationId xmlns:a16="http://schemas.microsoft.com/office/drawing/2014/main" id="{6CD3FBDF-9AAA-440B-A702-F6EB8E3D5B19}"/>
                    </a:ext>
                  </a:extLst>
                </p14:cNvPr>
                <p14:cNvContentPartPr/>
                <p14:nvPr/>
              </p14:nvContentPartPr>
              <p14:xfrm>
                <a:off x="2058537" y="2779096"/>
                <a:ext cx="128160" cy="249480"/>
              </p14:xfrm>
            </p:contentPart>
          </mc:Choice>
          <mc:Fallback xmlns="">
            <p:pic>
              <p:nvPicPr>
                <p:cNvPr id="161" name="Ink 160">
                  <a:extLst>
                    <a:ext uri="{FF2B5EF4-FFF2-40B4-BE49-F238E27FC236}">
                      <a16:creationId xmlns:a16="http://schemas.microsoft.com/office/drawing/2014/main" id="{6CD3FBDF-9AAA-440B-A702-F6EB8E3D5B19}"/>
                    </a:ext>
                  </a:extLst>
                </p:cNvPr>
                <p:cNvPicPr/>
                <p:nvPr/>
              </p:nvPicPr>
              <p:blipFill>
                <a:blip r:embed="rId16"/>
                <a:stretch>
                  <a:fillRect/>
                </a:stretch>
              </p:blipFill>
              <p:spPr>
                <a:xfrm>
                  <a:off x="2040897" y="2761456"/>
                  <a:ext cx="16380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62" name="Ink 161">
                  <a:extLst>
                    <a:ext uri="{FF2B5EF4-FFF2-40B4-BE49-F238E27FC236}">
                      <a16:creationId xmlns:a16="http://schemas.microsoft.com/office/drawing/2014/main" id="{6929FBA1-E9D7-4E20-9BA4-4532C7DBD812}"/>
                    </a:ext>
                  </a:extLst>
                </p14:cNvPr>
                <p14:cNvContentPartPr/>
                <p14:nvPr/>
              </p14:nvContentPartPr>
              <p14:xfrm>
                <a:off x="2251497" y="2718976"/>
                <a:ext cx="131400" cy="128520"/>
              </p14:xfrm>
            </p:contentPart>
          </mc:Choice>
          <mc:Fallback xmlns="">
            <p:pic>
              <p:nvPicPr>
                <p:cNvPr id="162" name="Ink 161">
                  <a:extLst>
                    <a:ext uri="{FF2B5EF4-FFF2-40B4-BE49-F238E27FC236}">
                      <a16:creationId xmlns:a16="http://schemas.microsoft.com/office/drawing/2014/main" id="{6929FBA1-E9D7-4E20-9BA4-4532C7DBD812}"/>
                    </a:ext>
                  </a:extLst>
                </p:cNvPr>
                <p:cNvPicPr/>
                <p:nvPr/>
              </p:nvPicPr>
              <p:blipFill>
                <a:blip r:embed="rId18"/>
                <a:stretch>
                  <a:fillRect/>
                </a:stretch>
              </p:blipFill>
              <p:spPr>
                <a:xfrm>
                  <a:off x="2233857" y="2701336"/>
                  <a:ext cx="167040" cy="164160"/>
                </a:xfrm>
                <a:prstGeom prst="rect">
                  <a:avLst/>
                </a:prstGeom>
              </p:spPr>
            </p:pic>
          </mc:Fallback>
        </mc:AlternateContent>
      </p:grpSp>
      <p:grpSp>
        <p:nvGrpSpPr>
          <p:cNvPr id="163" name="Group 162">
            <a:extLst>
              <a:ext uri="{FF2B5EF4-FFF2-40B4-BE49-F238E27FC236}">
                <a16:creationId xmlns:a16="http://schemas.microsoft.com/office/drawing/2014/main" id="{6B206A43-557C-4309-90E0-0DE3AEFD0246}"/>
              </a:ext>
            </a:extLst>
          </p:cNvPr>
          <p:cNvGrpSpPr/>
          <p:nvPr/>
        </p:nvGrpSpPr>
        <p:grpSpPr>
          <a:xfrm>
            <a:off x="2159131" y="2252080"/>
            <a:ext cx="118440" cy="83160"/>
            <a:chOff x="2576577" y="2863336"/>
            <a:chExt cx="118440" cy="83160"/>
          </a:xfrm>
        </p:grpSpPr>
        <mc:AlternateContent xmlns:mc="http://schemas.openxmlformats.org/markup-compatibility/2006" xmlns:p14="http://schemas.microsoft.com/office/powerpoint/2010/main">
          <mc:Choice Requires="p14">
            <p:contentPart p14:bwMode="auto" r:id="rId19">
              <p14:nvContentPartPr>
                <p14:cNvPr id="164" name="Ink 163">
                  <a:extLst>
                    <a:ext uri="{FF2B5EF4-FFF2-40B4-BE49-F238E27FC236}">
                      <a16:creationId xmlns:a16="http://schemas.microsoft.com/office/drawing/2014/main" id="{FE4FFCD1-50A6-46C4-8C72-DB3452DC140E}"/>
                    </a:ext>
                  </a:extLst>
                </p14:cNvPr>
                <p14:cNvContentPartPr/>
                <p14:nvPr/>
              </p14:nvContentPartPr>
              <p14:xfrm>
                <a:off x="2576577" y="2863336"/>
                <a:ext cx="75600" cy="16920"/>
              </p14:xfrm>
            </p:contentPart>
          </mc:Choice>
          <mc:Fallback xmlns="">
            <p:pic>
              <p:nvPicPr>
                <p:cNvPr id="164" name="Ink 163">
                  <a:extLst>
                    <a:ext uri="{FF2B5EF4-FFF2-40B4-BE49-F238E27FC236}">
                      <a16:creationId xmlns:a16="http://schemas.microsoft.com/office/drawing/2014/main" id="{FE4FFCD1-50A6-46C4-8C72-DB3452DC140E}"/>
                    </a:ext>
                  </a:extLst>
                </p:cNvPr>
                <p:cNvPicPr/>
                <p:nvPr/>
              </p:nvPicPr>
              <p:blipFill>
                <a:blip r:embed="rId20"/>
                <a:stretch>
                  <a:fillRect/>
                </a:stretch>
              </p:blipFill>
              <p:spPr>
                <a:xfrm>
                  <a:off x="2558577" y="2845696"/>
                  <a:ext cx="1112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65" name="Ink 164">
                  <a:extLst>
                    <a:ext uri="{FF2B5EF4-FFF2-40B4-BE49-F238E27FC236}">
                      <a16:creationId xmlns:a16="http://schemas.microsoft.com/office/drawing/2014/main" id="{420DF8D2-1F08-4909-A3FE-FCA884BCC38C}"/>
                    </a:ext>
                  </a:extLst>
                </p14:cNvPr>
                <p14:cNvContentPartPr/>
                <p14:nvPr/>
              </p14:nvContentPartPr>
              <p14:xfrm>
                <a:off x="2588457" y="2932816"/>
                <a:ext cx="106560" cy="13680"/>
              </p14:xfrm>
            </p:contentPart>
          </mc:Choice>
          <mc:Fallback xmlns="">
            <p:pic>
              <p:nvPicPr>
                <p:cNvPr id="165" name="Ink 164">
                  <a:extLst>
                    <a:ext uri="{FF2B5EF4-FFF2-40B4-BE49-F238E27FC236}">
                      <a16:creationId xmlns:a16="http://schemas.microsoft.com/office/drawing/2014/main" id="{420DF8D2-1F08-4909-A3FE-FCA884BCC38C}"/>
                    </a:ext>
                  </a:extLst>
                </p:cNvPr>
                <p:cNvPicPr/>
                <p:nvPr/>
              </p:nvPicPr>
              <p:blipFill>
                <a:blip r:embed="rId22"/>
                <a:stretch>
                  <a:fillRect/>
                </a:stretch>
              </p:blipFill>
              <p:spPr>
                <a:xfrm>
                  <a:off x="2570817" y="2915176"/>
                  <a:ext cx="142200" cy="49320"/>
                </a:xfrm>
                <a:prstGeom prst="rect">
                  <a:avLst/>
                </a:prstGeom>
              </p:spPr>
            </p:pic>
          </mc:Fallback>
        </mc:AlternateContent>
      </p:grpSp>
      <p:grpSp>
        <p:nvGrpSpPr>
          <p:cNvPr id="166" name="Group 165">
            <a:extLst>
              <a:ext uri="{FF2B5EF4-FFF2-40B4-BE49-F238E27FC236}">
                <a16:creationId xmlns:a16="http://schemas.microsoft.com/office/drawing/2014/main" id="{9A263B36-F96F-465B-B447-979DFBF456D7}"/>
              </a:ext>
            </a:extLst>
          </p:cNvPr>
          <p:cNvGrpSpPr/>
          <p:nvPr/>
        </p:nvGrpSpPr>
        <p:grpSpPr>
          <a:xfrm>
            <a:off x="2529211" y="2056600"/>
            <a:ext cx="396360" cy="324000"/>
            <a:chOff x="2946657" y="2667856"/>
            <a:chExt cx="396360" cy="324000"/>
          </a:xfrm>
        </p:grpSpPr>
        <mc:AlternateContent xmlns:mc="http://schemas.openxmlformats.org/markup-compatibility/2006" xmlns:p14="http://schemas.microsoft.com/office/powerpoint/2010/main">
          <mc:Choice Requires="p14">
            <p:contentPart p14:bwMode="auto" r:id="rId23">
              <p14:nvContentPartPr>
                <p14:cNvPr id="167" name="Ink 166">
                  <a:extLst>
                    <a:ext uri="{FF2B5EF4-FFF2-40B4-BE49-F238E27FC236}">
                      <a16:creationId xmlns:a16="http://schemas.microsoft.com/office/drawing/2014/main" id="{7ACEAD33-158F-4E6E-BDB7-A00DD4461714}"/>
                    </a:ext>
                  </a:extLst>
                </p14:cNvPr>
                <p14:cNvContentPartPr/>
                <p14:nvPr/>
              </p14:nvContentPartPr>
              <p14:xfrm>
                <a:off x="2946657" y="2839576"/>
                <a:ext cx="160560" cy="152280"/>
              </p14:xfrm>
            </p:contentPart>
          </mc:Choice>
          <mc:Fallback xmlns="">
            <p:pic>
              <p:nvPicPr>
                <p:cNvPr id="167" name="Ink 166">
                  <a:extLst>
                    <a:ext uri="{FF2B5EF4-FFF2-40B4-BE49-F238E27FC236}">
                      <a16:creationId xmlns:a16="http://schemas.microsoft.com/office/drawing/2014/main" id="{7ACEAD33-158F-4E6E-BDB7-A00DD4461714}"/>
                    </a:ext>
                  </a:extLst>
                </p:cNvPr>
                <p:cNvPicPr/>
                <p:nvPr/>
              </p:nvPicPr>
              <p:blipFill>
                <a:blip r:embed="rId24"/>
                <a:stretch>
                  <a:fillRect/>
                </a:stretch>
              </p:blipFill>
              <p:spPr>
                <a:xfrm>
                  <a:off x="2929017" y="2821576"/>
                  <a:ext cx="1962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68" name="Ink 167">
                  <a:extLst>
                    <a:ext uri="{FF2B5EF4-FFF2-40B4-BE49-F238E27FC236}">
                      <a16:creationId xmlns:a16="http://schemas.microsoft.com/office/drawing/2014/main" id="{1474150A-AD8F-4FD5-99F6-7EC0105ADA6A}"/>
                    </a:ext>
                  </a:extLst>
                </p14:cNvPr>
                <p14:cNvContentPartPr/>
                <p14:nvPr/>
              </p14:nvContentPartPr>
              <p14:xfrm>
                <a:off x="3205857" y="2667856"/>
                <a:ext cx="137160" cy="122760"/>
              </p14:xfrm>
            </p:contentPart>
          </mc:Choice>
          <mc:Fallback xmlns="">
            <p:pic>
              <p:nvPicPr>
                <p:cNvPr id="168" name="Ink 167">
                  <a:extLst>
                    <a:ext uri="{FF2B5EF4-FFF2-40B4-BE49-F238E27FC236}">
                      <a16:creationId xmlns:a16="http://schemas.microsoft.com/office/drawing/2014/main" id="{1474150A-AD8F-4FD5-99F6-7EC0105ADA6A}"/>
                    </a:ext>
                  </a:extLst>
                </p:cNvPr>
                <p:cNvPicPr/>
                <p:nvPr/>
              </p:nvPicPr>
              <p:blipFill>
                <a:blip r:embed="rId26"/>
                <a:stretch>
                  <a:fillRect/>
                </a:stretch>
              </p:blipFill>
              <p:spPr>
                <a:xfrm>
                  <a:off x="3188217" y="2649856"/>
                  <a:ext cx="172800" cy="158400"/>
                </a:xfrm>
                <a:prstGeom prst="rect">
                  <a:avLst/>
                </a:prstGeom>
              </p:spPr>
            </p:pic>
          </mc:Fallback>
        </mc:AlternateContent>
      </p:grpSp>
      <p:grpSp>
        <p:nvGrpSpPr>
          <p:cNvPr id="169" name="Group 168">
            <a:extLst>
              <a:ext uri="{FF2B5EF4-FFF2-40B4-BE49-F238E27FC236}">
                <a16:creationId xmlns:a16="http://schemas.microsoft.com/office/drawing/2014/main" id="{9D55B53F-0697-40BF-B17D-63FC30100E5F}"/>
              </a:ext>
            </a:extLst>
          </p:cNvPr>
          <p:cNvGrpSpPr/>
          <p:nvPr/>
        </p:nvGrpSpPr>
        <p:grpSpPr>
          <a:xfrm>
            <a:off x="799411" y="2699920"/>
            <a:ext cx="637920" cy="344160"/>
            <a:chOff x="1216857" y="3311176"/>
            <a:chExt cx="637920" cy="344160"/>
          </a:xfrm>
        </p:grpSpPr>
        <mc:AlternateContent xmlns:mc="http://schemas.openxmlformats.org/markup-compatibility/2006" xmlns:p14="http://schemas.microsoft.com/office/powerpoint/2010/main">
          <mc:Choice Requires="p14">
            <p:contentPart p14:bwMode="auto" r:id="rId27">
              <p14:nvContentPartPr>
                <p14:cNvPr id="170" name="Ink 169">
                  <a:extLst>
                    <a:ext uri="{FF2B5EF4-FFF2-40B4-BE49-F238E27FC236}">
                      <a16:creationId xmlns:a16="http://schemas.microsoft.com/office/drawing/2014/main" id="{B758844C-F20C-4CCE-A460-106E518A5C75}"/>
                    </a:ext>
                  </a:extLst>
                </p14:cNvPr>
                <p14:cNvContentPartPr/>
                <p14:nvPr/>
              </p14:nvContentPartPr>
              <p14:xfrm>
                <a:off x="1216857" y="3462736"/>
                <a:ext cx="43920" cy="192600"/>
              </p14:xfrm>
            </p:contentPart>
          </mc:Choice>
          <mc:Fallback xmlns="">
            <p:pic>
              <p:nvPicPr>
                <p:cNvPr id="170" name="Ink 169">
                  <a:extLst>
                    <a:ext uri="{FF2B5EF4-FFF2-40B4-BE49-F238E27FC236}">
                      <a16:creationId xmlns:a16="http://schemas.microsoft.com/office/drawing/2014/main" id="{B758844C-F20C-4CCE-A460-106E518A5C75}"/>
                    </a:ext>
                  </a:extLst>
                </p:cNvPr>
                <p:cNvPicPr/>
                <p:nvPr/>
              </p:nvPicPr>
              <p:blipFill>
                <a:blip r:embed="rId28"/>
                <a:stretch>
                  <a:fillRect/>
                </a:stretch>
              </p:blipFill>
              <p:spPr>
                <a:xfrm>
                  <a:off x="1198857" y="3444736"/>
                  <a:ext cx="795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71" name="Ink 170">
                  <a:extLst>
                    <a:ext uri="{FF2B5EF4-FFF2-40B4-BE49-F238E27FC236}">
                      <a16:creationId xmlns:a16="http://schemas.microsoft.com/office/drawing/2014/main" id="{D0A6BA9E-4717-4691-9FD3-983C834A278E}"/>
                    </a:ext>
                  </a:extLst>
                </p14:cNvPr>
                <p14:cNvContentPartPr/>
                <p14:nvPr/>
              </p14:nvContentPartPr>
              <p14:xfrm>
                <a:off x="1305057" y="3458416"/>
                <a:ext cx="140400" cy="168480"/>
              </p14:xfrm>
            </p:contentPart>
          </mc:Choice>
          <mc:Fallback xmlns="">
            <p:pic>
              <p:nvPicPr>
                <p:cNvPr id="171" name="Ink 170">
                  <a:extLst>
                    <a:ext uri="{FF2B5EF4-FFF2-40B4-BE49-F238E27FC236}">
                      <a16:creationId xmlns:a16="http://schemas.microsoft.com/office/drawing/2014/main" id="{D0A6BA9E-4717-4691-9FD3-983C834A278E}"/>
                    </a:ext>
                  </a:extLst>
                </p:cNvPr>
                <p:cNvPicPr/>
                <p:nvPr/>
              </p:nvPicPr>
              <p:blipFill>
                <a:blip r:embed="rId30"/>
                <a:stretch>
                  <a:fillRect/>
                </a:stretch>
              </p:blipFill>
              <p:spPr>
                <a:xfrm>
                  <a:off x="1287417" y="3440776"/>
                  <a:ext cx="17604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72" name="Ink 171">
                  <a:extLst>
                    <a:ext uri="{FF2B5EF4-FFF2-40B4-BE49-F238E27FC236}">
                      <a16:creationId xmlns:a16="http://schemas.microsoft.com/office/drawing/2014/main" id="{48E0C7B8-0B19-4FD8-A8C3-A4449509C262}"/>
                    </a:ext>
                  </a:extLst>
                </p14:cNvPr>
                <p14:cNvContentPartPr/>
                <p14:nvPr/>
              </p14:nvContentPartPr>
              <p14:xfrm>
                <a:off x="1480737" y="3311176"/>
                <a:ext cx="135000" cy="103320"/>
              </p14:xfrm>
            </p:contentPart>
          </mc:Choice>
          <mc:Fallback xmlns="">
            <p:pic>
              <p:nvPicPr>
                <p:cNvPr id="172" name="Ink 171">
                  <a:extLst>
                    <a:ext uri="{FF2B5EF4-FFF2-40B4-BE49-F238E27FC236}">
                      <a16:creationId xmlns:a16="http://schemas.microsoft.com/office/drawing/2014/main" id="{48E0C7B8-0B19-4FD8-A8C3-A4449509C262}"/>
                    </a:ext>
                  </a:extLst>
                </p:cNvPr>
                <p:cNvPicPr/>
                <p:nvPr/>
              </p:nvPicPr>
              <p:blipFill>
                <a:blip r:embed="rId32"/>
                <a:stretch>
                  <a:fillRect/>
                </a:stretch>
              </p:blipFill>
              <p:spPr>
                <a:xfrm>
                  <a:off x="1462737" y="3293536"/>
                  <a:ext cx="17064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73" name="Ink 172">
                  <a:extLst>
                    <a:ext uri="{FF2B5EF4-FFF2-40B4-BE49-F238E27FC236}">
                      <a16:creationId xmlns:a16="http://schemas.microsoft.com/office/drawing/2014/main" id="{1C38157D-4018-4217-9EED-83A7A748231E}"/>
                    </a:ext>
                  </a:extLst>
                </p14:cNvPr>
                <p14:cNvContentPartPr/>
                <p14:nvPr/>
              </p14:nvContentPartPr>
              <p14:xfrm>
                <a:off x="1739937" y="3543016"/>
                <a:ext cx="114840" cy="32400"/>
              </p14:xfrm>
            </p:contentPart>
          </mc:Choice>
          <mc:Fallback xmlns="">
            <p:pic>
              <p:nvPicPr>
                <p:cNvPr id="173" name="Ink 172">
                  <a:extLst>
                    <a:ext uri="{FF2B5EF4-FFF2-40B4-BE49-F238E27FC236}">
                      <a16:creationId xmlns:a16="http://schemas.microsoft.com/office/drawing/2014/main" id="{1C38157D-4018-4217-9EED-83A7A748231E}"/>
                    </a:ext>
                  </a:extLst>
                </p:cNvPr>
                <p:cNvPicPr/>
                <p:nvPr/>
              </p:nvPicPr>
              <p:blipFill>
                <a:blip r:embed="rId34"/>
                <a:stretch>
                  <a:fillRect/>
                </a:stretch>
              </p:blipFill>
              <p:spPr>
                <a:xfrm>
                  <a:off x="1721937" y="3525376"/>
                  <a:ext cx="15048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74" name="Ink 173">
                  <a:extLst>
                    <a:ext uri="{FF2B5EF4-FFF2-40B4-BE49-F238E27FC236}">
                      <a16:creationId xmlns:a16="http://schemas.microsoft.com/office/drawing/2014/main" id="{33A96EFE-69C1-47D7-98B6-09BFF8F2F9E9}"/>
                    </a:ext>
                  </a:extLst>
                </p14:cNvPr>
                <p14:cNvContentPartPr/>
                <p14:nvPr/>
              </p14:nvContentPartPr>
              <p14:xfrm>
                <a:off x="1821297" y="3452296"/>
                <a:ext cx="27360" cy="169200"/>
              </p14:xfrm>
            </p:contentPart>
          </mc:Choice>
          <mc:Fallback xmlns="">
            <p:pic>
              <p:nvPicPr>
                <p:cNvPr id="174" name="Ink 173">
                  <a:extLst>
                    <a:ext uri="{FF2B5EF4-FFF2-40B4-BE49-F238E27FC236}">
                      <a16:creationId xmlns:a16="http://schemas.microsoft.com/office/drawing/2014/main" id="{33A96EFE-69C1-47D7-98B6-09BFF8F2F9E9}"/>
                    </a:ext>
                  </a:extLst>
                </p:cNvPr>
                <p:cNvPicPr/>
                <p:nvPr/>
              </p:nvPicPr>
              <p:blipFill>
                <a:blip r:embed="rId36"/>
                <a:stretch>
                  <a:fillRect/>
                </a:stretch>
              </p:blipFill>
              <p:spPr>
                <a:xfrm>
                  <a:off x="1803297" y="3434296"/>
                  <a:ext cx="63000" cy="204840"/>
                </a:xfrm>
                <a:prstGeom prst="rect">
                  <a:avLst/>
                </a:prstGeom>
              </p:spPr>
            </p:pic>
          </mc:Fallback>
        </mc:AlternateContent>
      </p:grpSp>
      <p:grpSp>
        <p:nvGrpSpPr>
          <p:cNvPr id="175" name="Group 174">
            <a:extLst>
              <a:ext uri="{FF2B5EF4-FFF2-40B4-BE49-F238E27FC236}">
                <a16:creationId xmlns:a16="http://schemas.microsoft.com/office/drawing/2014/main" id="{92598EF4-DE02-44C4-A815-D25FAAA38229}"/>
              </a:ext>
            </a:extLst>
          </p:cNvPr>
          <p:cNvGrpSpPr/>
          <p:nvPr/>
        </p:nvGrpSpPr>
        <p:grpSpPr>
          <a:xfrm>
            <a:off x="1603651" y="2759680"/>
            <a:ext cx="293400" cy="345600"/>
            <a:chOff x="2021097" y="3370936"/>
            <a:chExt cx="293400" cy="345600"/>
          </a:xfrm>
        </p:grpSpPr>
        <mc:AlternateContent xmlns:mc="http://schemas.openxmlformats.org/markup-compatibility/2006" xmlns:p14="http://schemas.microsoft.com/office/powerpoint/2010/main">
          <mc:Choice Requires="p14">
            <p:contentPart p14:bwMode="auto" r:id="rId37">
              <p14:nvContentPartPr>
                <p14:cNvPr id="176" name="Ink 175">
                  <a:extLst>
                    <a:ext uri="{FF2B5EF4-FFF2-40B4-BE49-F238E27FC236}">
                      <a16:creationId xmlns:a16="http://schemas.microsoft.com/office/drawing/2014/main" id="{DD137C75-5B51-4974-BAD1-F12A7014CB4C}"/>
                    </a:ext>
                  </a:extLst>
                </p14:cNvPr>
                <p14:cNvContentPartPr/>
                <p14:nvPr/>
              </p14:nvContentPartPr>
              <p14:xfrm>
                <a:off x="2021097" y="3498736"/>
                <a:ext cx="151920" cy="217800"/>
              </p14:xfrm>
            </p:contentPart>
          </mc:Choice>
          <mc:Fallback xmlns="">
            <p:pic>
              <p:nvPicPr>
                <p:cNvPr id="176" name="Ink 175">
                  <a:extLst>
                    <a:ext uri="{FF2B5EF4-FFF2-40B4-BE49-F238E27FC236}">
                      <a16:creationId xmlns:a16="http://schemas.microsoft.com/office/drawing/2014/main" id="{DD137C75-5B51-4974-BAD1-F12A7014CB4C}"/>
                    </a:ext>
                  </a:extLst>
                </p:cNvPr>
                <p:cNvPicPr/>
                <p:nvPr/>
              </p:nvPicPr>
              <p:blipFill>
                <a:blip r:embed="rId38"/>
                <a:stretch>
                  <a:fillRect/>
                </a:stretch>
              </p:blipFill>
              <p:spPr>
                <a:xfrm>
                  <a:off x="2003457" y="3480736"/>
                  <a:ext cx="1875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77" name="Ink 176">
                  <a:extLst>
                    <a:ext uri="{FF2B5EF4-FFF2-40B4-BE49-F238E27FC236}">
                      <a16:creationId xmlns:a16="http://schemas.microsoft.com/office/drawing/2014/main" id="{00F1A4A7-9E44-4792-A451-021A53AE6CB5}"/>
                    </a:ext>
                  </a:extLst>
                </p14:cNvPr>
                <p14:cNvContentPartPr/>
                <p14:nvPr/>
              </p14:nvContentPartPr>
              <p14:xfrm>
                <a:off x="2211177" y="3370936"/>
                <a:ext cx="103320" cy="86760"/>
              </p14:xfrm>
            </p:contentPart>
          </mc:Choice>
          <mc:Fallback xmlns="">
            <p:pic>
              <p:nvPicPr>
                <p:cNvPr id="177" name="Ink 176">
                  <a:extLst>
                    <a:ext uri="{FF2B5EF4-FFF2-40B4-BE49-F238E27FC236}">
                      <a16:creationId xmlns:a16="http://schemas.microsoft.com/office/drawing/2014/main" id="{00F1A4A7-9E44-4792-A451-021A53AE6CB5}"/>
                    </a:ext>
                  </a:extLst>
                </p:cNvPr>
                <p:cNvPicPr/>
                <p:nvPr/>
              </p:nvPicPr>
              <p:blipFill>
                <a:blip r:embed="rId40"/>
                <a:stretch>
                  <a:fillRect/>
                </a:stretch>
              </p:blipFill>
              <p:spPr>
                <a:xfrm>
                  <a:off x="2193177" y="3352936"/>
                  <a:ext cx="138960" cy="122400"/>
                </a:xfrm>
                <a:prstGeom prst="rect">
                  <a:avLst/>
                </a:prstGeom>
              </p:spPr>
            </p:pic>
          </mc:Fallback>
        </mc:AlternateContent>
      </p:grpSp>
      <p:grpSp>
        <p:nvGrpSpPr>
          <p:cNvPr id="178" name="Group 177">
            <a:extLst>
              <a:ext uri="{FF2B5EF4-FFF2-40B4-BE49-F238E27FC236}">
                <a16:creationId xmlns:a16="http://schemas.microsoft.com/office/drawing/2014/main" id="{0E43B6F3-E748-4C5C-B79A-03DE5F24B8D5}"/>
              </a:ext>
            </a:extLst>
          </p:cNvPr>
          <p:cNvGrpSpPr/>
          <p:nvPr/>
        </p:nvGrpSpPr>
        <p:grpSpPr>
          <a:xfrm>
            <a:off x="2175691" y="2869840"/>
            <a:ext cx="108360" cy="105120"/>
            <a:chOff x="2593137" y="3481096"/>
            <a:chExt cx="108360" cy="105120"/>
          </a:xfrm>
        </p:grpSpPr>
        <mc:AlternateContent xmlns:mc="http://schemas.openxmlformats.org/markup-compatibility/2006" xmlns:p14="http://schemas.microsoft.com/office/powerpoint/2010/main">
          <mc:Choice Requires="p14">
            <p:contentPart p14:bwMode="auto" r:id="rId41">
              <p14:nvContentPartPr>
                <p14:cNvPr id="179" name="Ink 178">
                  <a:extLst>
                    <a:ext uri="{FF2B5EF4-FFF2-40B4-BE49-F238E27FC236}">
                      <a16:creationId xmlns:a16="http://schemas.microsoft.com/office/drawing/2014/main" id="{99C71961-3EA0-4B29-BAFD-FF57260E02EA}"/>
                    </a:ext>
                  </a:extLst>
                </p14:cNvPr>
                <p14:cNvContentPartPr/>
                <p14:nvPr/>
              </p14:nvContentPartPr>
              <p14:xfrm>
                <a:off x="2593137" y="3481096"/>
                <a:ext cx="99360" cy="20520"/>
              </p14:xfrm>
            </p:contentPart>
          </mc:Choice>
          <mc:Fallback xmlns="">
            <p:pic>
              <p:nvPicPr>
                <p:cNvPr id="179" name="Ink 178">
                  <a:extLst>
                    <a:ext uri="{FF2B5EF4-FFF2-40B4-BE49-F238E27FC236}">
                      <a16:creationId xmlns:a16="http://schemas.microsoft.com/office/drawing/2014/main" id="{99C71961-3EA0-4B29-BAFD-FF57260E02EA}"/>
                    </a:ext>
                  </a:extLst>
                </p:cNvPr>
                <p:cNvPicPr/>
                <p:nvPr/>
              </p:nvPicPr>
              <p:blipFill>
                <a:blip r:embed="rId42"/>
                <a:stretch>
                  <a:fillRect/>
                </a:stretch>
              </p:blipFill>
              <p:spPr>
                <a:xfrm>
                  <a:off x="2575137" y="3463096"/>
                  <a:ext cx="135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80" name="Ink 179">
                  <a:extLst>
                    <a:ext uri="{FF2B5EF4-FFF2-40B4-BE49-F238E27FC236}">
                      <a16:creationId xmlns:a16="http://schemas.microsoft.com/office/drawing/2014/main" id="{0988FB10-A99E-4BDF-ABEB-411A75D47AD0}"/>
                    </a:ext>
                  </a:extLst>
                </p14:cNvPr>
                <p14:cNvContentPartPr/>
                <p14:nvPr/>
              </p14:nvContentPartPr>
              <p14:xfrm>
                <a:off x="2619777" y="3580096"/>
                <a:ext cx="81720" cy="6120"/>
              </p14:xfrm>
            </p:contentPart>
          </mc:Choice>
          <mc:Fallback xmlns="">
            <p:pic>
              <p:nvPicPr>
                <p:cNvPr id="180" name="Ink 179">
                  <a:extLst>
                    <a:ext uri="{FF2B5EF4-FFF2-40B4-BE49-F238E27FC236}">
                      <a16:creationId xmlns:a16="http://schemas.microsoft.com/office/drawing/2014/main" id="{0988FB10-A99E-4BDF-ABEB-411A75D47AD0}"/>
                    </a:ext>
                  </a:extLst>
                </p:cNvPr>
                <p:cNvPicPr/>
                <p:nvPr/>
              </p:nvPicPr>
              <p:blipFill>
                <a:blip r:embed="rId44"/>
                <a:stretch>
                  <a:fillRect/>
                </a:stretch>
              </p:blipFill>
              <p:spPr>
                <a:xfrm>
                  <a:off x="2601777" y="3562456"/>
                  <a:ext cx="117360" cy="41760"/>
                </a:xfrm>
                <a:prstGeom prst="rect">
                  <a:avLst/>
                </a:prstGeom>
              </p:spPr>
            </p:pic>
          </mc:Fallback>
        </mc:AlternateContent>
      </p:grpSp>
      <p:grpSp>
        <p:nvGrpSpPr>
          <p:cNvPr id="181" name="Group 180">
            <a:extLst>
              <a:ext uri="{FF2B5EF4-FFF2-40B4-BE49-F238E27FC236}">
                <a16:creationId xmlns:a16="http://schemas.microsoft.com/office/drawing/2014/main" id="{E9019345-E8FA-4001-9606-4E895B9B6952}"/>
              </a:ext>
            </a:extLst>
          </p:cNvPr>
          <p:cNvGrpSpPr/>
          <p:nvPr/>
        </p:nvGrpSpPr>
        <p:grpSpPr>
          <a:xfrm>
            <a:off x="2627491" y="2631160"/>
            <a:ext cx="504360" cy="329040"/>
            <a:chOff x="3044937" y="3242416"/>
            <a:chExt cx="504360" cy="329040"/>
          </a:xfrm>
        </p:grpSpPr>
        <mc:AlternateContent xmlns:mc="http://schemas.openxmlformats.org/markup-compatibility/2006" xmlns:p14="http://schemas.microsoft.com/office/powerpoint/2010/main">
          <mc:Choice Requires="p14">
            <p:contentPart p14:bwMode="auto" r:id="rId45">
              <p14:nvContentPartPr>
                <p14:cNvPr id="182" name="Ink 181">
                  <a:extLst>
                    <a:ext uri="{FF2B5EF4-FFF2-40B4-BE49-F238E27FC236}">
                      <a16:creationId xmlns:a16="http://schemas.microsoft.com/office/drawing/2014/main" id="{72370197-5FCE-44FE-BFE7-F273E3FFE501}"/>
                    </a:ext>
                  </a:extLst>
                </p14:cNvPr>
                <p14:cNvContentPartPr/>
                <p14:nvPr/>
              </p14:nvContentPartPr>
              <p14:xfrm>
                <a:off x="3044937" y="3405856"/>
                <a:ext cx="8640" cy="165600"/>
              </p14:xfrm>
            </p:contentPart>
          </mc:Choice>
          <mc:Fallback xmlns="">
            <p:pic>
              <p:nvPicPr>
                <p:cNvPr id="182" name="Ink 181">
                  <a:extLst>
                    <a:ext uri="{FF2B5EF4-FFF2-40B4-BE49-F238E27FC236}">
                      <a16:creationId xmlns:a16="http://schemas.microsoft.com/office/drawing/2014/main" id="{72370197-5FCE-44FE-BFE7-F273E3FFE501}"/>
                    </a:ext>
                  </a:extLst>
                </p:cNvPr>
                <p:cNvPicPr/>
                <p:nvPr/>
              </p:nvPicPr>
              <p:blipFill>
                <a:blip r:embed="rId46"/>
                <a:stretch>
                  <a:fillRect/>
                </a:stretch>
              </p:blipFill>
              <p:spPr>
                <a:xfrm>
                  <a:off x="3026937" y="3388216"/>
                  <a:ext cx="442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83" name="Ink 182">
                  <a:extLst>
                    <a:ext uri="{FF2B5EF4-FFF2-40B4-BE49-F238E27FC236}">
                      <a16:creationId xmlns:a16="http://schemas.microsoft.com/office/drawing/2014/main" id="{C459C238-F6AE-4E30-A8AD-B33BE41A5FFE}"/>
                    </a:ext>
                  </a:extLst>
                </p14:cNvPr>
                <p14:cNvContentPartPr/>
                <p14:nvPr/>
              </p14:nvContentPartPr>
              <p14:xfrm>
                <a:off x="3183177" y="3370216"/>
                <a:ext cx="163800" cy="195120"/>
              </p14:xfrm>
            </p:contentPart>
          </mc:Choice>
          <mc:Fallback xmlns="">
            <p:pic>
              <p:nvPicPr>
                <p:cNvPr id="183" name="Ink 182">
                  <a:extLst>
                    <a:ext uri="{FF2B5EF4-FFF2-40B4-BE49-F238E27FC236}">
                      <a16:creationId xmlns:a16="http://schemas.microsoft.com/office/drawing/2014/main" id="{C459C238-F6AE-4E30-A8AD-B33BE41A5FFE}"/>
                    </a:ext>
                  </a:extLst>
                </p:cNvPr>
                <p:cNvPicPr/>
                <p:nvPr/>
              </p:nvPicPr>
              <p:blipFill>
                <a:blip r:embed="rId48"/>
                <a:stretch>
                  <a:fillRect/>
                </a:stretch>
              </p:blipFill>
              <p:spPr>
                <a:xfrm>
                  <a:off x="3165177" y="3352576"/>
                  <a:ext cx="19944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84" name="Ink 183">
                  <a:extLst>
                    <a:ext uri="{FF2B5EF4-FFF2-40B4-BE49-F238E27FC236}">
                      <a16:creationId xmlns:a16="http://schemas.microsoft.com/office/drawing/2014/main" id="{6D904A7E-850E-4D02-97EB-FD82DC2670E8}"/>
                    </a:ext>
                  </a:extLst>
                </p14:cNvPr>
                <p14:cNvContentPartPr/>
                <p14:nvPr/>
              </p14:nvContentPartPr>
              <p14:xfrm>
                <a:off x="3207657" y="3356536"/>
                <a:ext cx="92520" cy="32040"/>
              </p14:xfrm>
            </p:contentPart>
          </mc:Choice>
          <mc:Fallback xmlns="">
            <p:pic>
              <p:nvPicPr>
                <p:cNvPr id="184" name="Ink 183">
                  <a:extLst>
                    <a:ext uri="{FF2B5EF4-FFF2-40B4-BE49-F238E27FC236}">
                      <a16:creationId xmlns:a16="http://schemas.microsoft.com/office/drawing/2014/main" id="{6D904A7E-850E-4D02-97EB-FD82DC2670E8}"/>
                    </a:ext>
                  </a:extLst>
                </p:cNvPr>
                <p:cNvPicPr/>
                <p:nvPr/>
              </p:nvPicPr>
              <p:blipFill>
                <a:blip r:embed="rId50"/>
                <a:stretch>
                  <a:fillRect/>
                </a:stretch>
              </p:blipFill>
              <p:spPr>
                <a:xfrm>
                  <a:off x="3190017" y="3338896"/>
                  <a:ext cx="1281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85" name="Ink 184">
                  <a:extLst>
                    <a:ext uri="{FF2B5EF4-FFF2-40B4-BE49-F238E27FC236}">
                      <a16:creationId xmlns:a16="http://schemas.microsoft.com/office/drawing/2014/main" id="{16DD46EB-41B5-4C1B-8778-C3700F3A1BDF}"/>
                    </a:ext>
                  </a:extLst>
                </p14:cNvPr>
                <p14:cNvContentPartPr/>
                <p14:nvPr/>
              </p14:nvContentPartPr>
              <p14:xfrm>
                <a:off x="3438777" y="3242416"/>
                <a:ext cx="110520" cy="119160"/>
              </p14:xfrm>
            </p:contentPart>
          </mc:Choice>
          <mc:Fallback xmlns="">
            <p:pic>
              <p:nvPicPr>
                <p:cNvPr id="185" name="Ink 184">
                  <a:extLst>
                    <a:ext uri="{FF2B5EF4-FFF2-40B4-BE49-F238E27FC236}">
                      <a16:creationId xmlns:a16="http://schemas.microsoft.com/office/drawing/2014/main" id="{16DD46EB-41B5-4C1B-8778-C3700F3A1BDF}"/>
                    </a:ext>
                  </a:extLst>
                </p:cNvPr>
                <p:cNvPicPr/>
                <p:nvPr/>
              </p:nvPicPr>
              <p:blipFill>
                <a:blip r:embed="rId52"/>
                <a:stretch>
                  <a:fillRect/>
                </a:stretch>
              </p:blipFill>
              <p:spPr>
                <a:xfrm>
                  <a:off x="3420777" y="3224776"/>
                  <a:ext cx="146160" cy="154800"/>
                </a:xfrm>
                <a:prstGeom prst="rect">
                  <a:avLst/>
                </a:prstGeom>
              </p:spPr>
            </p:pic>
          </mc:Fallback>
        </mc:AlternateContent>
      </p:grpSp>
      <p:grpSp>
        <p:nvGrpSpPr>
          <p:cNvPr id="186" name="Group 185">
            <a:extLst>
              <a:ext uri="{FF2B5EF4-FFF2-40B4-BE49-F238E27FC236}">
                <a16:creationId xmlns:a16="http://schemas.microsoft.com/office/drawing/2014/main" id="{818109A0-DB5D-4F2B-812B-68C386B59ED9}"/>
              </a:ext>
            </a:extLst>
          </p:cNvPr>
          <p:cNvGrpSpPr/>
          <p:nvPr/>
        </p:nvGrpSpPr>
        <p:grpSpPr>
          <a:xfrm>
            <a:off x="1557571" y="3327400"/>
            <a:ext cx="341640" cy="398520"/>
            <a:chOff x="1975017" y="3938656"/>
            <a:chExt cx="341640" cy="398520"/>
          </a:xfrm>
        </p:grpSpPr>
        <mc:AlternateContent xmlns:mc="http://schemas.openxmlformats.org/markup-compatibility/2006" xmlns:p14="http://schemas.microsoft.com/office/powerpoint/2010/main">
          <mc:Choice Requires="p14">
            <p:contentPart p14:bwMode="auto" r:id="rId53">
              <p14:nvContentPartPr>
                <p14:cNvPr id="187" name="Ink 186">
                  <a:extLst>
                    <a:ext uri="{FF2B5EF4-FFF2-40B4-BE49-F238E27FC236}">
                      <a16:creationId xmlns:a16="http://schemas.microsoft.com/office/drawing/2014/main" id="{FABAB4ED-6570-47DA-A0A4-42C4172F90A8}"/>
                    </a:ext>
                  </a:extLst>
                </p14:cNvPr>
                <p14:cNvContentPartPr/>
                <p14:nvPr/>
              </p14:nvContentPartPr>
              <p14:xfrm>
                <a:off x="1975017" y="4103896"/>
                <a:ext cx="163800" cy="233280"/>
              </p14:xfrm>
            </p:contentPart>
          </mc:Choice>
          <mc:Fallback xmlns="">
            <p:pic>
              <p:nvPicPr>
                <p:cNvPr id="187" name="Ink 186">
                  <a:extLst>
                    <a:ext uri="{FF2B5EF4-FFF2-40B4-BE49-F238E27FC236}">
                      <a16:creationId xmlns:a16="http://schemas.microsoft.com/office/drawing/2014/main" id="{FABAB4ED-6570-47DA-A0A4-42C4172F90A8}"/>
                    </a:ext>
                  </a:extLst>
                </p:cNvPr>
                <p:cNvPicPr/>
                <p:nvPr/>
              </p:nvPicPr>
              <p:blipFill>
                <a:blip r:embed="rId54"/>
                <a:stretch>
                  <a:fillRect/>
                </a:stretch>
              </p:blipFill>
              <p:spPr>
                <a:xfrm>
                  <a:off x="1957377" y="4086256"/>
                  <a:ext cx="19944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88" name="Ink 187">
                  <a:extLst>
                    <a:ext uri="{FF2B5EF4-FFF2-40B4-BE49-F238E27FC236}">
                      <a16:creationId xmlns:a16="http://schemas.microsoft.com/office/drawing/2014/main" id="{4E3B14D7-088A-499F-B854-0840D0BD4287}"/>
                    </a:ext>
                  </a:extLst>
                </p14:cNvPr>
                <p14:cNvContentPartPr/>
                <p14:nvPr/>
              </p14:nvContentPartPr>
              <p14:xfrm>
                <a:off x="2208297" y="3938656"/>
                <a:ext cx="108360" cy="97560"/>
              </p14:xfrm>
            </p:contentPart>
          </mc:Choice>
          <mc:Fallback xmlns="">
            <p:pic>
              <p:nvPicPr>
                <p:cNvPr id="188" name="Ink 187">
                  <a:extLst>
                    <a:ext uri="{FF2B5EF4-FFF2-40B4-BE49-F238E27FC236}">
                      <a16:creationId xmlns:a16="http://schemas.microsoft.com/office/drawing/2014/main" id="{4E3B14D7-088A-499F-B854-0840D0BD4287}"/>
                    </a:ext>
                  </a:extLst>
                </p:cNvPr>
                <p:cNvPicPr/>
                <p:nvPr/>
              </p:nvPicPr>
              <p:blipFill>
                <a:blip r:embed="rId56"/>
                <a:stretch>
                  <a:fillRect/>
                </a:stretch>
              </p:blipFill>
              <p:spPr>
                <a:xfrm>
                  <a:off x="2190657" y="3921016"/>
                  <a:ext cx="144000" cy="133200"/>
                </a:xfrm>
                <a:prstGeom prst="rect">
                  <a:avLst/>
                </a:prstGeom>
              </p:spPr>
            </p:pic>
          </mc:Fallback>
        </mc:AlternateContent>
      </p:grpSp>
      <p:grpSp>
        <p:nvGrpSpPr>
          <p:cNvPr id="189" name="Group 188">
            <a:extLst>
              <a:ext uri="{FF2B5EF4-FFF2-40B4-BE49-F238E27FC236}">
                <a16:creationId xmlns:a16="http://schemas.microsoft.com/office/drawing/2014/main" id="{8FF515B3-3466-4E90-816A-67F6764CEF51}"/>
              </a:ext>
            </a:extLst>
          </p:cNvPr>
          <p:cNvGrpSpPr/>
          <p:nvPr/>
        </p:nvGrpSpPr>
        <p:grpSpPr>
          <a:xfrm>
            <a:off x="2133211" y="3466720"/>
            <a:ext cx="84960" cy="96120"/>
            <a:chOff x="2550657" y="4077976"/>
            <a:chExt cx="84960" cy="96120"/>
          </a:xfrm>
        </p:grpSpPr>
        <mc:AlternateContent xmlns:mc="http://schemas.openxmlformats.org/markup-compatibility/2006" xmlns:p14="http://schemas.microsoft.com/office/powerpoint/2010/main">
          <mc:Choice Requires="p14">
            <p:contentPart p14:bwMode="auto" r:id="rId57">
              <p14:nvContentPartPr>
                <p14:cNvPr id="190" name="Ink 189">
                  <a:extLst>
                    <a:ext uri="{FF2B5EF4-FFF2-40B4-BE49-F238E27FC236}">
                      <a16:creationId xmlns:a16="http://schemas.microsoft.com/office/drawing/2014/main" id="{4E79AD48-9733-4DAF-B961-92E8A2F71234}"/>
                    </a:ext>
                  </a:extLst>
                </p14:cNvPr>
                <p14:cNvContentPartPr/>
                <p14:nvPr/>
              </p14:nvContentPartPr>
              <p14:xfrm>
                <a:off x="2550657" y="4077976"/>
                <a:ext cx="84960" cy="26640"/>
              </p14:xfrm>
            </p:contentPart>
          </mc:Choice>
          <mc:Fallback xmlns="">
            <p:pic>
              <p:nvPicPr>
                <p:cNvPr id="190" name="Ink 189">
                  <a:extLst>
                    <a:ext uri="{FF2B5EF4-FFF2-40B4-BE49-F238E27FC236}">
                      <a16:creationId xmlns:a16="http://schemas.microsoft.com/office/drawing/2014/main" id="{4E79AD48-9733-4DAF-B961-92E8A2F71234}"/>
                    </a:ext>
                  </a:extLst>
                </p:cNvPr>
                <p:cNvPicPr/>
                <p:nvPr/>
              </p:nvPicPr>
              <p:blipFill>
                <a:blip r:embed="rId58"/>
                <a:stretch>
                  <a:fillRect/>
                </a:stretch>
              </p:blipFill>
              <p:spPr>
                <a:xfrm>
                  <a:off x="2533017" y="4059976"/>
                  <a:ext cx="1206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91" name="Ink 190">
                  <a:extLst>
                    <a:ext uri="{FF2B5EF4-FFF2-40B4-BE49-F238E27FC236}">
                      <a16:creationId xmlns:a16="http://schemas.microsoft.com/office/drawing/2014/main" id="{D8A6F06F-9CEA-4907-959C-F6BC8077A96B}"/>
                    </a:ext>
                  </a:extLst>
                </p14:cNvPr>
                <p14:cNvContentPartPr/>
                <p14:nvPr/>
              </p14:nvContentPartPr>
              <p14:xfrm>
                <a:off x="2581257" y="4162576"/>
                <a:ext cx="46800" cy="11520"/>
              </p14:xfrm>
            </p:contentPart>
          </mc:Choice>
          <mc:Fallback xmlns="">
            <p:pic>
              <p:nvPicPr>
                <p:cNvPr id="191" name="Ink 190">
                  <a:extLst>
                    <a:ext uri="{FF2B5EF4-FFF2-40B4-BE49-F238E27FC236}">
                      <a16:creationId xmlns:a16="http://schemas.microsoft.com/office/drawing/2014/main" id="{D8A6F06F-9CEA-4907-959C-F6BC8077A96B}"/>
                    </a:ext>
                  </a:extLst>
                </p:cNvPr>
                <p:cNvPicPr/>
                <p:nvPr/>
              </p:nvPicPr>
              <p:blipFill>
                <a:blip r:embed="rId60"/>
                <a:stretch>
                  <a:fillRect/>
                </a:stretch>
              </p:blipFill>
              <p:spPr>
                <a:xfrm>
                  <a:off x="2563617" y="4144576"/>
                  <a:ext cx="82440" cy="47160"/>
                </a:xfrm>
                <a:prstGeom prst="rect">
                  <a:avLst/>
                </a:prstGeom>
              </p:spPr>
            </p:pic>
          </mc:Fallback>
        </mc:AlternateContent>
      </p:grpSp>
      <p:grpSp>
        <p:nvGrpSpPr>
          <p:cNvPr id="192" name="Group 191">
            <a:extLst>
              <a:ext uri="{FF2B5EF4-FFF2-40B4-BE49-F238E27FC236}">
                <a16:creationId xmlns:a16="http://schemas.microsoft.com/office/drawing/2014/main" id="{5DAE1E74-E20A-4DDD-BBEB-73F422C587F0}"/>
              </a:ext>
            </a:extLst>
          </p:cNvPr>
          <p:cNvGrpSpPr/>
          <p:nvPr/>
        </p:nvGrpSpPr>
        <p:grpSpPr>
          <a:xfrm>
            <a:off x="2562691" y="3127960"/>
            <a:ext cx="1239840" cy="434160"/>
            <a:chOff x="2980137" y="3739216"/>
            <a:chExt cx="1239840" cy="434160"/>
          </a:xfrm>
        </p:grpSpPr>
        <mc:AlternateContent xmlns:mc="http://schemas.openxmlformats.org/markup-compatibility/2006" xmlns:p14="http://schemas.microsoft.com/office/powerpoint/2010/main">
          <mc:Choice Requires="p14">
            <p:contentPart p14:bwMode="auto" r:id="rId61">
              <p14:nvContentPartPr>
                <p14:cNvPr id="193" name="Ink 192">
                  <a:extLst>
                    <a:ext uri="{FF2B5EF4-FFF2-40B4-BE49-F238E27FC236}">
                      <a16:creationId xmlns:a16="http://schemas.microsoft.com/office/drawing/2014/main" id="{A6F7E98D-1A04-464C-9722-F15A71D54CF3}"/>
                    </a:ext>
                  </a:extLst>
                </p14:cNvPr>
                <p14:cNvContentPartPr/>
                <p14:nvPr/>
              </p14:nvContentPartPr>
              <p14:xfrm>
                <a:off x="2980137" y="3991216"/>
                <a:ext cx="18360" cy="170640"/>
              </p14:xfrm>
            </p:contentPart>
          </mc:Choice>
          <mc:Fallback xmlns="">
            <p:pic>
              <p:nvPicPr>
                <p:cNvPr id="193" name="Ink 192">
                  <a:extLst>
                    <a:ext uri="{FF2B5EF4-FFF2-40B4-BE49-F238E27FC236}">
                      <a16:creationId xmlns:a16="http://schemas.microsoft.com/office/drawing/2014/main" id="{A6F7E98D-1A04-464C-9722-F15A71D54CF3}"/>
                    </a:ext>
                  </a:extLst>
                </p:cNvPr>
                <p:cNvPicPr/>
                <p:nvPr/>
              </p:nvPicPr>
              <p:blipFill>
                <a:blip r:embed="rId62"/>
                <a:stretch>
                  <a:fillRect/>
                </a:stretch>
              </p:blipFill>
              <p:spPr>
                <a:xfrm>
                  <a:off x="2962497" y="3973576"/>
                  <a:ext cx="5400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94" name="Ink 193">
                  <a:extLst>
                    <a:ext uri="{FF2B5EF4-FFF2-40B4-BE49-F238E27FC236}">
                      <a16:creationId xmlns:a16="http://schemas.microsoft.com/office/drawing/2014/main" id="{33ADD8EE-3EC2-4975-A14C-29E226E03B9D}"/>
                    </a:ext>
                  </a:extLst>
                </p14:cNvPr>
                <p14:cNvContentPartPr/>
                <p14:nvPr/>
              </p14:nvContentPartPr>
              <p14:xfrm>
                <a:off x="3107937" y="4008856"/>
                <a:ext cx="128520" cy="164520"/>
              </p14:xfrm>
            </p:contentPart>
          </mc:Choice>
          <mc:Fallback xmlns="">
            <p:pic>
              <p:nvPicPr>
                <p:cNvPr id="194" name="Ink 193">
                  <a:extLst>
                    <a:ext uri="{FF2B5EF4-FFF2-40B4-BE49-F238E27FC236}">
                      <a16:creationId xmlns:a16="http://schemas.microsoft.com/office/drawing/2014/main" id="{33ADD8EE-3EC2-4975-A14C-29E226E03B9D}"/>
                    </a:ext>
                  </a:extLst>
                </p:cNvPr>
                <p:cNvPicPr/>
                <p:nvPr/>
              </p:nvPicPr>
              <p:blipFill>
                <a:blip r:embed="rId64"/>
                <a:stretch>
                  <a:fillRect/>
                </a:stretch>
              </p:blipFill>
              <p:spPr>
                <a:xfrm>
                  <a:off x="3090297" y="3991216"/>
                  <a:ext cx="1641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95" name="Ink 194">
                  <a:extLst>
                    <a:ext uri="{FF2B5EF4-FFF2-40B4-BE49-F238E27FC236}">
                      <a16:creationId xmlns:a16="http://schemas.microsoft.com/office/drawing/2014/main" id="{4409F5B1-C6F6-4522-9416-D4FFD859D39D}"/>
                    </a:ext>
                  </a:extLst>
                </p14:cNvPr>
                <p14:cNvContentPartPr/>
                <p14:nvPr/>
              </p14:nvContentPartPr>
              <p14:xfrm>
                <a:off x="3115137" y="3967816"/>
                <a:ext cx="70560" cy="54720"/>
              </p14:xfrm>
            </p:contentPart>
          </mc:Choice>
          <mc:Fallback xmlns="">
            <p:pic>
              <p:nvPicPr>
                <p:cNvPr id="195" name="Ink 194">
                  <a:extLst>
                    <a:ext uri="{FF2B5EF4-FFF2-40B4-BE49-F238E27FC236}">
                      <a16:creationId xmlns:a16="http://schemas.microsoft.com/office/drawing/2014/main" id="{4409F5B1-C6F6-4522-9416-D4FFD859D39D}"/>
                    </a:ext>
                  </a:extLst>
                </p:cNvPr>
                <p:cNvPicPr/>
                <p:nvPr/>
              </p:nvPicPr>
              <p:blipFill>
                <a:blip r:embed="rId66"/>
                <a:stretch>
                  <a:fillRect/>
                </a:stretch>
              </p:blipFill>
              <p:spPr>
                <a:xfrm>
                  <a:off x="3097137" y="3949816"/>
                  <a:ext cx="106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96" name="Ink 195">
                  <a:extLst>
                    <a:ext uri="{FF2B5EF4-FFF2-40B4-BE49-F238E27FC236}">
                      <a16:creationId xmlns:a16="http://schemas.microsoft.com/office/drawing/2014/main" id="{4C831B9F-7D77-4E91-B708-EAD2F00F6E94}"/>
                    </a:ext>
                  </a:extLst>
                </p14:cNvPr>
                <p14:cNvContentPartPr/>
                <p14:nvPr/>
              </p14:nvContentPartPr>
              <p14:xfrm>
                <a:off x="3331497" y="3845416"/>
                <a:ext cx="111960" cy="120960"/>
              </p14:xfrm>
            </p:contentPart>
          </mc:Choice>
          <mc:Fallback xmlns="">
            <p:pic>
              <p:nvPicPr>
                <p:cNvPr id="196" name="Ink 195">
                  <a:extLst>
                    <a:ext uri="{FF2B5EF4-FFF2-40B4-BE49-F238E27FC236}">
                      <a16:creationId xmlns:a16="http://schemas.microsoft.com/office/drawing/2014/main" id="{4C831B9F-7D77-4E91-B708-EAD2F00F6E94}"/>
                    </a:ext>
                  </a:extLst>
                </p:cNvPr>
                <p:cNvPicPr/>
                <p:nvPr/>
              </p:nvPicPr>
              <p:blipFill>
                <a:blip r:embed="rId68"/>
                <a:stretch>
                  <a:fillRect/>
                </a:stretch>
              </p:blipFill>
              <p:spPr>
                <a:xfrm>
                  <a:off x="3313857" y="3827776"/>
                  <a:ext cx="14760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97" name="Ink 196">
                  <a:extLst>
                    <a:ext uri="{FF2B5EF4-FFF2-40B4-BE49-F238E27FC236}">
                      <a16:creationId xmlns:a16="http://schemas.microsoft.com/office/drawing/2014/main" id="{5435FDBE-F3E7-4152-8EB4-371C22A2E9A9}"/>
                    </a:ext>
                  </a:extLst>
                </p14:cNvPr>
                <p14:cNvContentPartPr/>
                <p14:nvPr/>
              </p14:nvContentPartPr>
              <p14:xfrm>
                <a:off x="3547857" y="4007776"/>
                <a:ext cx="72720" cy="16200"/>
              </p14:xfrm>
            </p:contentPart>
          </mc:Choice>
          <mc:Fallback xmlns="">
            <p:pic>
              <p:nvPicPr>
                <p:cNvPr id="197" name="Ink 196">
                  <a:extLst>
                    <a:ext uri="{FF2B5EF4-FFF2-40B4-BE49-F238E27FC236}">
                      <a16:creationId xmlns:a16="http://schemas.microsoft.com/office/drawing/2014/main" id="{5435FDBE-F3E7-4152-8EB4-371C22A2E9A9}"/>
                    </a:ext>
                  </a:extLst>
                </p:cNvPr>
                <p:cNvPicPr/>
                <p:nvPr/>
              </p:nvPicPr>
              <p:blipFill>
                <a:blip r:embed="rId70"/>
                <a:stretch>
                  <a:fillRect/>
                </a:stretch>
              </p:blipFill>
              <p:spPr>
                <a:xfrm>
                  <a:off x="3529857" y="3990136"/>
                  <a:ext cx="10836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98" name="Ink 197">
                  <a:extLst>
                    <a:ext uri="{FF2B5EF4-FFF2-40B4-BE49-F238E27FC236}">
                      <a16:creationId xmlns:a16="http://schemas.microsoft.com/office/drawing/2014/main" id="{23CD5E86-DF26-4A68-BCB1-62B768101509}"/>
                    </a:ext>
                  </a:extLst>
                </p14:cNvPr>
                <p14:cNvContentPartPr/>
                <p14:nvPr/>
              </p14:nvContentPartPr>
              <p14:xfrm>
                <a:off x="3763857" y="3881056"/>
                <a:ext cx="17640" cy="205560"/>
              </p14:xfrm>
            </p:contentPart>
          </mc:Choice>
          <mc:Fallback xmlns="">
            <p:pic>
              <p:nvPicPr>
                <p:cNvPr id="198" name="Ink 197">
                  <a:extLst>
                    <a:ext uri="{FF2B5EF4-FFF2-40B4-BE49-F238E27FC236}">
                      <a16:creationId xmlns:a16="http://schemas.microsoft.com/office/drawing/2014/main" id="{23CD5E86-DF26-4A68-BCB1-62B768101509}"/>
                    </a:ext>
                  </a:extLst>
                </p:cNvPr>
                <p:cNvPicPr/>
                <p:nvPr/>
              </p:nvPicPr>
              <p:blipFill>
                <a:blip r:embed="rId72"/>
                <a:stretch>
                  <a:fillRect/>
                </a:stretch>
              </p:blipFill>
              <p:spPr>
                <a:xfrm>
                  <a:off x="3746217" y="3863416"/>
                  <a:ext cx="5328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99" name="Ink 198">
                  <a:extLst>
                    <a:ext uri="{FF2B5EF4-FFF2-40B4-BE49-F238E27FC236}">
                      <a16:creationId xmlns:a16="http://schemas.microsoft.com/office/drawing/2014/main" id="{BF5DB8DA-E7DE-4BB9-A54E-4BCD8B4897AC}"/>
                    </a:ext>
                  </a:extLst>
                </p14:cNvPr>
                <p14:cNvContentPartPr/>
                <p14:nvPr/>
              </p14:nvContentPartPr>
              <p14:xfrm>
                <a:off x="3902097" y="3885736"/>
                <a:ext cx="122040" cy="162720"/>
              </p14:xfrm>
            </p:contentPart>
          </mc:Choice>
          <mc:Fallback xmlns="">
            <p:pic>
              <p:nvPicPr>
                <p:cNvPr id="199" name="Ink 198">
                  <a:extLst>
                    <a:ext uri="{FF2B5EF4-FFF2-40B4-BE49-F238E27FC236}">
                      <a16:creationId xmlns:a16="http://schemas.microsoft.com/office/drawing/2014/main" id="{BF5DB8DA-E7DE-4BB9-A54E-4BCD8B4897AC}"/>
                    </a:ext>
                  </a:extLst>
                </p:cNvPr>
                <p:cNvPicPr/>
                <p:nvPr/>
              </p:nvPicPr>
              <p:blipFill>
                <a:blip r:embed="rId74"/>
                <a:stretch>
                  <a:fillRect/>
                </a:stretch>
              </p:blipFill>
              <p:spPr>
                <a:xfrm>
                  <a:off x="3884457" y="3868096"/>
                  <a:ext cx="15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00" name="Ink 199">
                  <a:extLst>
                    <a:ext uri="{FF2B5EF4-FFF2-40B4-BE49-F238E27FC236}">
                      <a16:creationId xmlns:a16="http://schemas.microsoft.com/office/drawing/2014/main" id="{99146D25-9F2C-4E00-AA10-A4C023A48740}"/>
                    </a:ext>
                  </a:extLst>
                </p14:cNvPr>
                <p14:cNvContentPartPr/>
                <p14:nvPr/>
              </p14:nvContentPartPr>
              <p14:xfrm>
                <a:off x="4090377" y="3739216"/>
                <a:ext cx="129600" cy="127440"/>
              </p14:xfrm>
            </p:contentPart>
          </mc:Choice>
          <mc:Fallback xmlns="">
            <p:pic>
              <p:nvPicPr>
                <p:cNvPr id="200" name="Ink 199">
                  <a:extLst>
                    <a:ext uri="{FF2B5EF4-FFF2-40B4-BE49-F238E27FC236}">
                      <a16:creationId xmlns:a16="http://schemas.microsoft.com/office/drawing/2014/main" id="{99146D25-9F2C-4E00-AA10-A4C023A48740}"/>
                    </a:ext>
                  </a:extLst>
                </p:cNvPr>
                <p:cNvPicPr/>
                <p:nvPr/>
              </p:nvPicPr>
              <p:blipFill>
                <a:blip r:embed="rId76"/>
                <a:stretch>
                  <a:fillRect/>
                </a:stretch>
              </p:blipFill>
              <p:spPr>
                <a:xfrm>
                  <a:off x="4072377" y="3721216"/>
                  <a:ext cx="165240" cy="163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7">
            <p14:nvContentPartPr>
              <p14:cNvPr id="201" name="Ink 200">
                <a:extLst>
                  <a:ext uri="{FF2B5EF4-FFF2-40B4-BE49-F238E27FC236}">
                    <a16:creationId xmlns:a16="http://schemas.microsoft.com/office/drawing/2014/main" id="{6FCF3D6D-A51E-4314-845A-2DE8D27F91A2}"/>
                  </a:ext>
                </a:extLst>
              </p14:cNvPr>
              <p14:cNvContentPartPr/>
              <p14:nvPr/>
            </p14:nvContentPartPr>
            <p14:xfrm>
              <a:off x="1554691" y="3965320"/>
              <a:ext cx="167400" cy="277560"/>
            </p14:xfrm>
          </p:contentPart>
        </mc:Choice>
        <mc:Fallback xmlns="">
          <p:pic>
            <p:nvPicPr>
              <p:cNvPr id="201" name="Ink 200">
                <a:extLst>
                  <a:ext uri="{FF2B5EF4-FFF2-40B4-BE49-F238E27FC236}">
                    <a16:creationId xmlns:a16="http://schemas.microsoft.com/office/drawing/2014/main" id="{6FCF3D6D-A51E-4314-845A-2DE8D27F91A2}"/>
                  </a:ext>
                </a:extLst>
              </p:cNvPr>
              <p:cNvPicPr/>
              <p:nvPr/>
            </p:nvPicPr>
            <p:blipFill>
              <a:blip r:embed="rId78"/>
              <a:stretch>
                <a:fillRect/>
              </a:stretch>
            </p:blipFill>
            <p:spPr>
              <a:xfrm>
                <a:off x="1537051" y="3947320"/>
                <a:ext cx="203040" cy="313200"/>
              </a:xfrm>
              <a:prstGeom prst="rect">
                <a:avLst/>
              </a:prstGeom>
            </p:spPr>
          </p:pic>
        </mc:Fallback>
      </mc:AlternateContent>
      <p:grpSp>
        <p:nvGrpSpPr>
          <p:cNvPr id="202" name="Group 201">
            <a:extLst>
              <a:ext uri="{FF2B5EF4-FFF2-40B4-BE49-F238E27FC236}">
                <a16:creationId xmlns:a16="http://schemas.microsoft.com/office/drawing/2014/main" id="{161A13F9-ABC9-4C64-8E37-444C5AAF7E44}"/>
              </a:ext>
            </a:extLst>
          </p:cNvPr>
          <p:cNvGrpSpPr/>
          <p:nvPr/>
        </p:nvGrpSpPr>
        <p:grpSpPr>
          <a:xfrm>
            <a:off x="2028811" y="4006720"/>
            <a:ext cx="124200" cy="116280"/>
            <a:chOff x="2446257" y="4617976"/>
            <a:chExt cx="124200" cy="116280"/>
          </a:xfrm>
        </p:grpSpPr>
        <mc:AlternateContent xmlns:mc="http://schemas.openxmlformats.org/markup-compatibility/2006" xmlns:p14="http://schemas.microsoft.com/office/powerpoint/2010/main">
          <mc:Choice Requires="p14">
            <p:contentPart p14:bwMode="auto" r:id="rId79">
              <p14:nvContentPartPr>
                <p14:cNvPr id="203" name="Ink 202">
                  <a:extLst>
                    <a:ext uri="{FF2B5EF4-FFF2-40B4-BE49-F238E27FC236}">
                      <a16:creationId xmlns:a16="http://schemas.microsoft.com/office/drawing/2014/main" id="{7B1FBAE3-7539-4037-9F4E-F231EA43ACE6}"/>
                    </a:ext>
                  </a:extLst>
                </p14:cNvPr>
                <p14:cNvContentPartPr/>
                <p14:nvPr/>
              </p14:nvContentPartPr>
              <p14:xfrm>
                <a:off x="2446257" y="4617976"/>
                <a:ext cx="112320" cy="7560"/>
              </p14:xfrm>
            </p:contentPart>
          </mc:Choice>
          <mc:Fallback xmlns="">
            <p:pic>
              <p:nvPicPr>
                <p:cNvPr id="203" name="Ink 202">
                  <a:extLst>
                    <a:ext uri="{FF2B5EF4-FFF2-40B4-BE49-F238E27FC236}">
                      <a16:creationId xmlns:a16="http://schemas.microsoft.com/office/drawing/2014/main" id="{7B1FBAE3-7539-4037-9F4E-F231EA43ACE6}"/>
                    </a:ext>
                  </a:extLst>
                </p:cNvPr>
                <p:cNvPicPr/>
                <p:nvPr/>
              </p:nvPicPr>
              <p:blipFill>
                <a:blip r:embed="rId80"/>
                <a:stretch>
                  <a:fillRect/>
                </a:stretch>
              </p:blipFill>
              <p:spPr>
                <a:xfrm>
                  <a:off x="2428617" y="4599976"/>
                  <a:ext cx="1479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204" name="Ink 203">
                  <a:extLst>
                    <a:ext uri="{FF2B5EF4-FFF2-40B4-BE49-F238E27FC236}">
                      <a16:creationId xmlns:a16="http://schemas.microsoft.com/office/drawing/2014/main" id="{C0525453-3817-4048-BE78-21987A50235C}"/>
                    </a:ext>
                  </a:extLst>
                </p14:cNvPr>
                <p14:cNvContentPartPr/>
                <p14:nvPr/>
              </p14:nvContentPartPr>
              <p14:xfrm>
                <a:off x="2490897" y="4709416"/>
                <a:ext cx="79560" cy="24840"/>
              </p14:xfrm>
            </p:contentPart>
          </mc:Choice>
          <mc:Fallback xmlns="">
            <p:pic>
              <p:nvPicPr>
                <p:cNvPr id="204" name="Ink 203">
                  <a:extLst>
                    <a:ext uri="{FF2B5EF4-FFF2-40B4-BE49-F238E27FC236}">
                      <a16:creationId xmlns:a16="http://schemas.microsoft.com/office/drawing/2014/main" id="{C0525453-3817-4048-BE78-21987A50235C}"/>
                    </a:ext>
                  </a:extLst>
                </p:cNvPr>
                <p:cNvPicPr/>
                <p:nvPr/>
              </p:nvPicPr>
              <p:blipFill>
                <a:blip r:embed="rId82"/>
                <a:stretch>
                  <a:fillRect/>
                </a:stretch>
              </p:blipFill>
              <p:spPr>
                <a:xfrm>
                  <a:off x="2473257" y="4691416"/>
                  <a:ext cx="115200" cy="60480"/>
                </a:xfrm>
                <a:prstGeom prst="rect">
                  <a:avLst/>
                </a:prstGeom>
              </p:spPr>
            </p:pic>
          </mc:Fallback>
        </mc:AlternateContent>
      </p:grpSp>
      <p:grpSp>
        <p:nvGrpSpPr>
          <p:cNvPr id="205" name="Group 204">
            <a:extLst>
              <a:ext uri="{FF2B5EF4-FFF2-40B4-BE49-F238E27FC236}">
                <a16:creationId xmlns:a16="http://schemas.microsoft.com/office/drawing/2014/main" id="{201E86C4-6104-44E8-AF2D-9F4E6ED8B45A}"/>
              </a:ext>
            </a:extLst>
          </p:cNvPr>
          <p:cNvGrpSpPr/>
          <p:nvPr/>
        </p:nvGrpSpPr>
        <p:grpSpPr>
          <a:xfrm>
            <a:off x="2370811" y="3737800"/>
            <a:ext cx="1386360" cy="373680"/>
            <a:chOff x="2788257" y="4349056"/>
            <a:chExt cx="1386360" cy="373680"/>
          </a:xfrm>
        </p:grpSpPr>
        <mc:AlternateContent xmlns:mc="http://schemas.openxmlformats.org/markup-compatibility/2006" xmlns:p14="http://schemas.microsoft.com/office/powerpoint/2010/main">
          <mc:Choice Requires="p14">
            <p:contentPart p14:bwMode="auto" r:id="rId83">
              <p14:nvContentPartPr>
                <p14:cNvPr id="206" name="Ink 205">
                  <a:extLst>
                    <a:ext uri="{FF2B5EF4-FFF2-40B4-BE49-F238E27FC236}">
                      <a16:creationId xmlns:a16="http://schemas.microsoft.com/office/drawing/2014/main" id="{C343BA54-8858-4574-860A-F0CFF02A1193}"/>
                    </a:ext>
                  </a:extLst>
                </p14:cNvPr>
                <p14:cNvContentPartPr/>
                <p14:nvPr/>
              </p14:nvContentPartPr>
              <p14:xfrm>
                <a:off x="2788257" y="4349056"/>
                <a:ext cx="1228320" cy="373680"/>
              </p14:xfrm>
            </p:contentPart>
          </mc:Choice>
          <mc:Fallback xmlns="">
            <p:pic>
              <p:nvPicPr>
                <p:cNvPr id="206" name="Ink 205">
                  <a:extLst>
                    <a:ext uri="{FF2B5EF4-FFF2-40B4-BE49-F238E27FC236}">
                      <a16:creationId xmlns:a16="http://schemas.microsoft.com/office/drawing/2014/main" id="{C343BA54-8858-4574-860A-F0CFF02A1193}"/>
                    </a:ext>
                  </a:extLst>
                </p:cNvPr>
                <p:cNvPicPr/>
                <p:nvPr/>
              </p:nvPicPr>
              <p:blipFill>
                <a:blip r:embed="rId84"/>
                <a:stretch>
                  <a:fillRect/>
                </a:stretch>
              </p:blipFill>
              <p:spPr>
                <a:xfrm>
                  <a:off x="2770617" y="4331416"/>
                  <a:ext cx="1263960" cy="4093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07" name="Ink 206">
                  <a:extLst>
                    <a:ext uri="{FF2B5EF4-FFF2-40B4-BE49-F238E27FC236}">
                      <a16:creationId xmlns:a16="http://schemas.microsoft.com/office/drawing/2014/main" id="{D3343C7C-C94F-422F-A72E-C32C7C150CB4}"/>
                    </a:ext>
                  </a:extLst>
                </p14:cNvPr>
                <p14:cNvContentPartPr/>
                <p14:nvPr/>
              </p14:nvContentPartPr>
              <p14:xfrm>
                <a:off x="3056097" y="4548136"/>
                <a:ext cx="30600" cy="147600"/>
              </p14:xfrm>
            </p:contentPart>
          </mc:Choice>
          <mc:Fallback xmlns="">
            <p:pic>
              <p:nvPicPr>
                <p:cNvPr id="207" name="Ink 206">
                  <a:extLst>
                    <a:ext uri="{FF2B5EF4-FFF2-40B4-BE49-F238E27FC236}">
                      <a16:creationId xmlns:a16="http://schemas.microsoft.com/office/drawing/2014/main" id="{D3343C7C-C94F-422F-A72E-C32C7C150CB4}"/>
                    </a:ext>
                  </a:extLst>
                </p:cNvPr>
                <p:cNvPicPr/>
                <p:nvPr/>
              </p:nvPicPr>
              <p:blipFill>
                <a:blip r:embed="rId86"/>
                <a:stretch>
                  <a:fillRect/>
                </a:stretch>
              </p:blipFill>
              <p:spPr>
                <a:xfrm>
                  <a:off x="3038097" y="4530496"/>
                  <a:ext cx="6624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08" name="Ink 207">
                  <a:extLst>
                    <a:ext uri="{FF2B5EF4-FFF2-40B4-BE49-F238E27FC236}">
                      <a16:creationId xmlns:a16="http://schemas.microsoft.com/office/drawing/2014/main" id="{1A7C620B-48CA-4712-A7DB-5BADDB33CD90}"/>
                    </a:ext>
                  </a:extLst>
                </p14:cNvPr>
                <p14:cNvContentPartPr/>
                <p14:nvPr/>
              </p14:nvContentPartPr>
              <p14:xfrm>
                <a:off x="3164097" y="4548496"/>
                <a:ext cx="111240" cy="133920"/>
              </p14:xfrm>
            </p:contentPart>
          </mc:Choice>
          <mc:Fallback xmlns="">
            <p:pic>
              <p:nvPicPr>
                <p:cNvPr id="208" name="Ink 207">
                  <a:extLst>
                    <a:ext uri="{FF2B5EF4-FFF2-40B4-BE49-F238E27FC236}">
                      <a16:creationId xmlns:a16="http://schemas.microsoft.com/office/drawing/2014/main" id="{1A7C620B-48CA-4712-A7DB-5BADDB33CD90}"/>
                    </a:ext>
                  </a:extLst>
                </p:cNvPr>
                <p:cNvPicPr/>
                <p:nvPr/>
              </p:nvPicPr>
              <p:blipFill>
                <a:blip r:embed="rId88"/>
                <a:stretch>
                  <a:fillRect/>
                </a:stretch>
              </p:blipFill>
              <p:spPr>
                <a:xfrm>
                  <a:off x="3146097" y="4530856"/>
                  <a:ext cx="1468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09" name="Ink 208">
                  <a:extLst>
                    <a:ext uri="{FF2B5EF4-FFF2-40B4-BE49-F238E27FC236}">
                      <a16:creationId xmlns:a16="http://schemas.microsoft.com/office/drawing/2014/main" id="{D0C09F27-FC82-434A-9AA1-B203836A7E32}"/>
                    </a:ext>
                  </a:extLst>
                </p14:cNvPr>
                <p14:cNvContentPartPr/>
                <p14:nvPr/>
              </p14:nvContentPartPr>
              <p14:xfrm>
                <a:off x="3155097" y="4522216"/>
                <a:ext cx="102960" cy="47880"/>
              </p14:xfrm>
            </p:contentPart>
          </mc:Choice>
          <mc:Fallback xmlns="">
            <p:pic>
              <p:nvPicPr>
                <p:cNvPr id="209" name="Ink 208">
                  <a:extLst>
                    <a:ext uri="{FF2B5EF4-FFF2-40B4-BE49-F238E27FC236}">
                      <a16:creationId xmlns:a16="http://schemas.microsoft.com/office/drawing/2014/main" id="{D0C09F27-FC82-434A-9AA1-B203836A7E32}"/>
                    </a:ext>
                  </a:extLst>
                </p:cNvPr>
                <p:cNvPicPr/>
                <p:nvPr/>
              </p:nvPicPr>
              <p:blipFill>
                <a:blip r:embed="rId90"/>
                <a:stretch>
                  <a:fillRect/>
                </a:stretch>
              </p:blipFill>
              <p:spPr>
                <a:xfrm>
                  <a:off x="3137457" y="4504216"/>
                  <a:ext cx="1386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210" name="Ink 209">
                  <a:extLst>
                    <a:ext uri="{FF2B5EF4-FFF2-40B4-BE49-F238E27FC236}">
                      <a16:creationId xmlns:a16="http://schemas.microsoft.com/office/drawing/2014/main" id="{7F876199-25B3-45E2-978A-2EB4AE3861C3}"/>
                    </a:ext>
                  </a:extLst>
                </p14:cNvPr>
                <p14:cNvContentPartPr/>
                <p14:nvPr/>
              </p14:nvContentPartPr>
              <p14:xfrm>
                <a:off x="3349497" y="4476856"/>
                <a:ext cx="105480" cy="75240"/>
              </p14:xfrm>
            </p:contentPart>
          </mc:Choice>
          <mc:Fallback xmlns="">
            <p:pic>
              <p:nvPicPr>
                <p:cNvPr id="210" name="Ink 209">
                  <a:extLst>
                    <a:ext uri="{FF2B5EF4-FFF2-40B4-BE49-F238E27FC236}">
                      <a16:creationId xmlns:a16="http://schemas.microsoft.com/office/drawing/2014/main" id="{7F876199-25B3-45E2-978A-2EB4AE3861C3}"/>
                    </a:ext>
                  </a:extLst>
                </p:cNvPr>
                <p:cNvPicPr/>
                <p:nvPr/>
              </p:nvPicPr>
              <p:blipFill>
                <a:blip r:embed="rId92"/>
                <a:stretch>
                  <a:fillRect/>
                </a:stretch>
              </p:blipFill>
              <p:spPr>
                <a:xfrm>
                  <a:off x="3331857" y="4459216"/>
                  <a:ext cx="14112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11" name="Ink 210">
                  <a:extLst>
                    <a:ext uri="{FF2B5EF4-FFF2-40B4-BE49-F238E27FC236}">
                      <a16:creationId xmlns:a16="http://schemas.microsoft.com/office/drawing/2014/main" id="{73E47395-4206-4D47-B6D0-93ECA9CBC4A1}"/>
                    </a:ext>
                  </a:extLst>
                </p14:cNvPr>
                <p14:cNvContentPartPr/>
                <p14:nvPr/>
              </p14:nvContentPartPr>
              <p14:xfrm>
                <a:off x="3546057" y="4594936"/>
                <a:ext cx="73440" cy="7200"/>
              </p14:xfrm>
            </p:contentPart>
          </mc:Choice>
          <mc:Fallback xmlns="">
            <p:pic>
              <p:nvPicPr>
                <p:cNvPr id="211" name="Ink 210">
                  <a:extLst>
                    <a:ext uri="{FF2B5EF4-FFF2-40B4-BE49-F238E27FC236}">
                      <a16:creationId xmlns:a16="http://schemas.microsoft.com/office/drawing/2014/main" id="{73E47395-4206-4D47-B6D0-93ECA9CBC4A1}"/>
                    </a:ext>
                  </a:extLst>
                </p:cNvPr>
                <p:cNvPicPr/>
                <p:nvPr/>
              </p:nvPicPr>
              <p:blipFill>
                <a:blip r:embed="rId94"/>
                <a:stretch>
                  <a:fillRect/>
                </a:stretch>
              </p:blipFill>
              <p:spPr>
                <a:xfrm>
                  <a:off x="3528417" y="4576936"/>
                  <a:ext cx="109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12" name="Ink 211">
                  <a:extLst>
                    <a:ext uri="{FF2B5EF4-FFF2-40B4-BE49-F238E27FC236}">
                      <a16:creationId xmlns:a16="http://schemas.microsoft.com/office/drawing/2014/main" id="{CA7937FB-2E46-4BCC-AE2E-F55442F2D66F}"/>
                    </a:ext>
                  </a:extLst>
                </p14:cNvPr>
                <p14:cNvContentPartPr/>
                <p14:nvPr/>
              </p14:nvContentPartPr>
              <p14:xfrm>
                <a:off x="3734337" y="4514656"/>
                <a:ext cx="18000" cy="138240"/>
              </p14:xfrm>
            </p:contentPart>
          </mc:Choice>
          <mc:Fallback xmlns="">
            <p:pic>
              <p:nvPicPr>
                <p:cNvPr id="212" name="Ink 211">
                  <a:extLst>
                    <a:ext uri="{FF2B5EF4-FFF2-40B4-BE49-F238E27FC236}">
                      <a16:creationId xmlns:a16="http://schemas.microsoft.com/office/drawing/2014/main" id="{CA7937FB-2E46-4BCC-AE2E-F55442F2D66F}"/>
                    </a:ext>
                  </a:extLst>
                </p:cNvPr>
                <p:cNvPicPr/>
                <p:nvPr/>
              </p:nvPicPr>
              <p:blipFill>
                <a:blip r:embed="rId96"/>
                <a:stretch>
                  <a:fillRect/>
                </a:stretch>
              </p:blipFill>
              <p:spPr>
                <a:xfrm>
                  <a:off x="3716337" y="4497016"/>
                  <a:ext cx="53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13" name="Ink 212">
                  <a:extLst>
                    <a:ext uri="{FF2B5EF4-FFF2-40B4-BE49-F238E27FC236}">
                      <a16:creationId xmlns:a16="http://schemas.microsoft.com/office/drawing/2014/main" id="{80835615-4F09-4304-AAB8-A7D5D8AA71B3}"/>
                    </a:ext>
                  </a:extLst>
                </p14:cNvPr>
                <p14:cNvContentPartPr/>
                <p14:nvPr/>
              </p14:nvContentPartPr>
              <p14:xfrm>
                <a:off x="3853497" y="4513576"/>
                <a:ext cx="117360" cy="128880"/>
              </p14:xfrm>
            </p:contentPart>
          </mc:Choice>
          <mc:Fallback xmlns="">
            <p:pic>
              <p:nvPicPr>
                <p:cNvPr id="213" name="Ink 212">
                  <a:extLst>
                    <a:ext uri="{FF2B5EF4-FFF2-40B4-BE49-F238E27FC236}">
                      <a16:creationId xmlns:a16="http://schemas.microsoft.com/office/drawing/2014/main" id="{80835615-4F09-4304-AAB8-A7D5D8AA71B3}"/>
                    </a:ext>
                  </a:extLst>
                </p:cNvPr>
                <p:cNvPicPr/>
                <p:nvPr/>
              </p:nvPicPr>
              <p:blipFill>
                <a:blip r:embed="rId98"/>
                <a:stretch>
                  <a:fillRect/>
                </a:stretch>
              </p:blipFill>
              <p:spPr>
                <a:xfrm>
                  <a:off x="3835857" y="4495936"/>
                  <a:ext cx="15300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14" name="Ink 213">
                  <a:extLst>
                    <a:ext uri="{FF2B5EF4-FFF2-40B4-BE49-F238E27FC236}">
                      <a16:creationId xmlns:a16="http://schemas.microsoft.com/office/drawing/2014/main" id="{4436A175-97AC-488E-8A5C-F9F9FAAB2005}"/>
                    </a:ext>
                  </a:extLst>
                </p14:cNvPr>
                <p14:cNvContentPartPr/>
                <p14:nvPr/>
              </p14:nvContentPartPr>
              <p14:xfrm>
                <a:off x="4033137" y="4462456"/>
                <a:ext cx="88920" cy="65880"/>
              </p14:xfrm>
            </p:contentPart>
          </mc:Choice>
          <mc:Fallback xmlns="">
            <p:pic>
              <p:nvPicPr>
                <p:cNvPr id="214" name="Ink 213">
                  <a:extLst>
                    <a:ext uri="{FF2B5EF4-FFF2-40B4-BE49-F238E27FC236}">
                      <a16:creationId xmlns:a16="http://schemas.microsoft.com/office/drawing/2014/main" id="{4436A175-97AC-488E-8A5C-F9F9FAAB2005}"/>
                    </a:ext>
                  </a:extLst>
                </p:cNvPr>
                <p:cNvPicPr/>
                <p:nvPr/>
              </p:nvPicPr>
              <p:blipFill>
                <a:blip r:embed="rId100"/>
                <a:stretch>
                  <a:fillRect/>
                </a:stretch>
              </p:blipFill>
              <p:spPr>
                <a:xfrm>
                  <a:off x="4015497" y="4444456"/>
                  <a:ext cx="124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15" name="Ink 214">
                  <a:extLst>
                    <a:ext uri="{FF2B5EF4-FFF2-40B4-BE49-F238E27FC236}">
                      <a16:creationId xmlns:a16="http://schemas.microsoft.com/office/drawing/2014/main" id="{9D839FB6-3D6A-45FE-A7F3-6E0A0E8EB2EE}"/>
                    </a:ext>
                  </a:extLst>
                </p14:cNvPr>
                <p14:cNvContentPartPr/>
                <p14:nvPr/>
              </p14:nvContentPartPr>
              <p14:xfrm>
                <a:off x="4045377" y="4350496"/>
                <a:ext cx="129240" cy="9360"/>
              </p14:xfrm>
            </p:contentPart>
          </mc:Choice>
          <mc:Fallback xmlns="">
            <p:pic>
              <p:nvPicPr>
                <p:cNvPr id="215" name="Ink 214">
                  <a:extLst>
                    <a:ext uri="{FF2B5EF4-FFF2-40B4-BE49-F238E27FC236}">
                      <a16:creationId xmlns:a16="http://schemas.microsoft.com/office/drawing/2014/main" id="{9D839FB6-3D6A-45FE-A7F3-6E0A0E8EB2EE}"/>
                    </a:ext>
                  </a:extLst>
                </p:cNvPr>
                <p:cNvPicPr/>
                <p:nvPr/>
              </p:nvPicPr>
              <p:blipFill>
                <a:blip r:embed="rId102"/>
                <a:stretch>
                  <a:fillRect/>
                </a:stretch>
              </p:blipFill>
              <p:spPr>
                <a:xfrm>
                  <a:off x="4027377" y="4332856"/>
                  <a:ext cx="164880" cy="4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3">
            <p14:nvContentPartPr>
              <p14:cNvPr id="216" name="Ink 215">
                <a:extLst>
                  <a:ext uri="{FF2B5EF4-FFF2-40B4-BE49-F238E27FC236}">
                    <a16:creationId xmlns:a16="http://schemas.microsoft.com/office/drawing/2014/main" id="{D79B7219-F1FD-4E37-A744-590AF5F676EF}"/>
                  </a:ext>
                </a:extLst>
              </p14:cNvPr>
              <p14:cNvContentPartPr/>
              <p14:nvPr/>
            </p14:nvContentPartPr>
            <p14:xfrm>
              <a:off x="1594651" y="4552480"/>
              <a:ext cx="197640" cy="254880"/>
            </p14:xfrm>
          </p:contentPart>
        </mc:Choice>
        <mc:Fallback xmlns="">
          <p:pic>
            <p:nvPicPr>
              <p:cNvPr id="216" name="Ink 215">
                <a:extLst>
                  <a:ext uri="{FF2B5EF4-FFF2-40B4-BE49-F238E27FC236}">
                    <a16:creationId xmlns:a16="http://schemas.microsoft.com/office/drawing/2014/main" id="{D79B7219-F1FD-4E37-A744-590AF5F676EF}"/>
                  </a:ext>
                </a:extLst>
              </p:cNvPr>
              <p:cNvPicPr/>
              <p:nvPr/>
            </p:nvPicPr>
            <p:blipFill>
              <a:blip r:embed="rId104"/>
              <a:stretch>
                <a:fillRect/>
              </a:stretch>
            </p:blipFill>
            <p:spPr>
              <a:xfrm>
                <a:off x="1576651" y="4534480"/>
                <a:ext cx="233280" cy="290520"/>
              </a:xfrm>
              <a:prstGeom prst="rect">
                <a:avLst/>
              </a:prstGeom>
            </p:spPr>
          </p:pic>
        </mc:Fallback>
      </mc:AlternateContent>
      <p:grpSp>
        <p:nvGrpSpPr>
          <p:cNvPr id="217" name="Group 216">
            <a:extLst>
              <a:ext uri="{FF2B5EF4-FFF2-40B4-BE49-F238E27FC236}">
                <a16:creationId xmlns:a16="http://schemas.microsoft.com/office/drawing/2014/main" id="{7B14D08B-D612-4D06-903B-11E8D1A90651}"/>
              </a:ext>
            </a:extLst>
          </p:cNvPr>
          <p:cNvGrpSpPr/>
          <p:nvPr/>
        </p:nvGrpSpPr>
        <p:grpSpPr>
          <a:xfrm>
            <a:off x="2052211" y="4543840"/>
            <a:ext cx="150840" cy="93600"/>
            <a:chOff x="2469657" y="5155096"/>
            <a:chExt cx="150840" cy="93600"/>
          </a:xfrm>
        </p:grpSpPr>
        <mc:AlternateContent xmlns:mc="http://schemas.openxmlformats.org/markup-compatibility/2006" xmlns:p14="http://schemas.microsoft.com/office/powerpoint/2010/main">
          <mc:Choice Requires="p14">
            <p:contentPart p14:bwMode="auto" r:id="rId105">
              <p14:nvContentPartPr>
                <p14:cNvPr id="218" name="Ink 217">
                  <a:extLst>
                    <a:ext uri="{FF2B5EF4-FFF2-40B4-BE49-F238E27FC236}">
                      <a16:creationId xmlns:a16="http://schemas.microsoft.com/office/drawing/2014/main" id="{CC8DF125-1469-44E6-BDC1-569354C82454}"/>
                    </a:ext>
                  </a:extLst>
                </p14:cNvPr>
                <p14:cNvContentPartPr/>
                <p14:nvPr/>
              </p14:nvContentPartPr>
              <p14:xfrm>
                <a:off x="2469657" y="5155096"/>
                <a:ext cx="122040" cy="12240"/>
              </p14:xfrm>
            </p:contentPart>
          </mc:Choice>
          <mc:Fallback xmlns="">
            <p:pic>
              <p:nvPicPr>
                <p:cNvPr id="218" name="Ink 217">
                  <a:extLst>
                    <a:ext uri="{FF2B5EF4-FFF2-40B4-BE49-F238E27FC236}">
                      <a16:creationId xmlns:a16="http://schemas.microsoft.com/office/drawing/2014/main" id="{CC8DF125-1469-44E6-BDC1-569354C82454}"/>
                    </a:ext>
                  </a:extLst>
                </p:cNvPr>
                <p:cNvPicPr/>
                <p:nvPr/>
              </p:nvPicPr>
              <p:blipFill>
                <a:blip r:embed="rId106"/>
                <a:stretch>
                  <a:fillRect/>
                </a:stretch>
              </p:blipFill>
              <p:spPr>
                <a:xfrm>
                  <a:off x="2452017" y="5137456"/>
                  <a:ext cx="157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19" name="Ink 218">
                  <a:extLst>
                    <a:ext uri="{FF2B5EF4-FFF2-40B4-BE49-F238E27FC236}">
                      <a16:creationId xmlns:a16="http://schemas.microsoft.com/office/drawing/2014/main" id="{B684D663-072E-4670-9798-AE8BC7623530}"/>
                    </a:ext>
                  </a:extLst>
                </p14:cNvPr>
                <p14:cNvContentPartPr/>
                <p14:nvPr/>
              </p14:nvContentPartPr>
              <p14:xfrm>
                <a:off x="2493777" y="5237176"/>
                <a:ext cx="126720" cy="11520"/>
              </p14:xfrm>
            </p:contentPart>
          </mc:Choice>
          <mc:Fallback xmlns="">
            <p:pic>
              <p:nvPicPr>
                <p:cNvPr id="219" name="Ink 218">
                  <a:extLst>
                    <a:ext uri="{FF2B5EF4-FFF2-40B4-BE49-F238E27FC236}">
                      <a16:creationId xmlns:a16="http://schemas.microsoft.com/office/drawing/2014/main" id="{B684D663-072E-4670-9798-AE8BC7623530}"/>
                    </a:ext>
                  </a:extLst>
                </p:cNvPr>
                <p:cNvPicPr/>
                <p:nvPr/>
              </p:nvPicPr>
              <p:blipFill>
                <a:blip r:embed="rId108"/>
                <a:stretch>
                  <a:fillRect/>
                </a:stretch>
              </p:blipFill>
              <p:spPr>
                <a:xfrm>
                  <a:off x="2475777" y="5219536"/>
                  <a:ext cx="162360" cy="47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9">
            <p14:nvContentPartPr>
              <p14:cNvPr id="220" name="Ink 219">
                <a:extLst>
                  <a:ext uri="{FF2B5EF4-FFF2-40B4-BE49-F238E27FC236}">
                    <a16:creationId xmlns:a16="http://schemas.microsoft.com/office/drawing/2014/main" id="{3EA2E1CB-344C-4CAF-877C-C138D9F8B42D}"/>
                  </a:ext>
                </a:extLst>
              </p14:cNvPr>
              <p14:cNvContentPartPr/>
              <p14:nvPr/>
            </p14:nvContentPartPr>
            <p14:xfrm>
              <a:off x="2507971" y="4426120"/>
              <a:ext cx="176400" cy="328680"/>
            </p14:xfrm>
          </p:contentPart>
        </mc:Choice>
        <mc:Fallback xmlns="">
          <p:pic>
            <p:nvPicPr>
              <p:cNvPr id="220" name="Ink 219">
                <a:extLst>
                  <a:ext uri="{FF2B5EF4-FFF2-40B4-BE49-F238E27FC236}">
                    <a16:creationId xmlns:a16="http://schemas.microsoft.com/office/drawing/2014/main" id="{3EA2E1CB-344C-4CAF-877C-C138D9F8B42D}"/>
                  </a:ext>
                </a:extLst>
              </p:cNvPr>
              <p:cNvPicPr/>
              <p:nvPr/>
            </p:nvPicPr>
            <p:blipFill>
              <a:blip r:embed="rId110"/>
              <a:stretch>
                <a:fillRect/>
              </a:stretch>
            </p:blipFill>
            <p:spPr>
              <a:xfrm>
                <a:off x="2489971" y="4408480"/>
                <a:ext cx="212040" cy="364320"/>
              </a:xfrm>
              <a:prstGeom prst="rect">
                <a:avLst/>
              </a:prstGeom>
            </p:spPr>
          </p:pic>
        </mc:Fallback>
      </mc:AlternateContent>
      <p:grpSp>
        <p:nvGrpSpPr>
          <p:cNvPr id="221" name="Group 220">
            <a:extLst>
              <a:ext uri="{FF2B5EF4-FFF2-40B4-BE49-F238E27FC236}">
                <a16:creationId xmlns:a16="http://schemas.microsoft.com/office/drawing/2014/main" id="{21A77344-AFF8-487A-8E50-16D13B6ACEE0}"/>
              </a:ext>
            </a:extLst>
          </p:cNvPr>
          <p:cNvGrpSpPr/>
          <p:nvPr/>
        </p:nvGrpSpPr>
        <p:grpSpPr>
          <a:xfrm>
            <a:off x="4083331" y="1807480"/>
            <a:ext cx="408600" cy="525240"/>
            <a:chOff x="4500777" y="2418736"/>
            <a:chExt cx="408600" cy="525240"/>
          </a:xfrm>
        </p:grpSpPr>
        <mc:AlternateContent xmlns:mc="http://schemas.openxmlformats.org/markup-compatibility/2006" xmlns:p14="http://schemas.microsoft.com/office/powerpoint/2010/main">
          <mc:Choice Requires="p14">
            <p:contentPart p14:bwMode="auto" r:id="rId111">
              <p14:nvContentPartPr>
                <p14:cNvPr id="222" name="Ink 221">
                  <a:extLst>
                    <a:ext uri="{FF2B5EF4-FFF2-40B4-BE49-F238E27FC236}">
                      <a16:creationId xmlns:a16="http://schemas.microsoft.com/office/drawing/2014/main" id="{3656FC38-A315-47F9-82E5-361DDE0DFD90}"/>
                    </a:ext>
                  </a:extLst>
                </p14:cNvPr>
                <p14:cNvContentPartPr/>
                <p14:nvPr/>
              </p14:nvContentPartPr>
              <p14:xfrm>
                <a:off x="4646937" y="2583976"/>
                <a:ext cx="140760" cy="198000"/>
              </p14:xfrm>
            </p:contentPart>
          </mc:Choice>
          <mc:Fallback xmlns="">
            <p:pic>
              <p:nvPicPr>
                <p:cNvPr id="222" name="Ink 221">
                  <a:extLst>
                    <a:ext uri="{FF2B5EF4-FFF2-40B4-BE49-F238E27FC236}">
                      <a16:creationId xmlns:a16="http://schemas.microsoft.com/office/drawing/2014/main" id="{3656FC38-A315-47F9-82E5-361DDE0DFD90}"/>
                    </a:ext>
                  </a:extLst>
                </p:cNvPr>
                <p:cNvPicPr/>
                <p:nvPr/>
              </p:nvPicPr>
              <p:blipFill>
                <a:blip r:embed="rId112"/>
                <a:stretch>
                  <a:fillRect/>
                </a:stretch>
              </p:blipFill>
              <p:spPr>
                <a:xfrm>
                  <a:off x="4629297" y="2566336"/>
                  <a:ext cx="1764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23" name="Ink 222">
                  <a:extLst>
                    <a:ext uri="{FF2B5EF4-FFF2-40B4-BE49-F238E27FC236}">
                      <a16:creationId xmlns:a16="http://schemas.microsoft.com/office/drawing/2014/main" id="{9D04961A-1FEB-4219-964C-8291A740E000}"/>
                    </a:ext>
                  </a:extLst>
                </p14:cNvPr>
                <p14:cNvContentPartPr/>
                <p14:nvPr/>
              </p14:nvContentPartPr>
              <p14:xfrm>
                <a:off x="4500777" y="2418736"/>
                <a:ext cx="408600" cy="525240"/>
              </p14:xfrm>
            </p:contentPart>
          </mc:Choice>
          <mc:Fallback xmlns="">
            <p:pic>
              <p:nvPicPr>
                <p:cNvPr id="223" name="Ink 222">
                  <a:extLst>
                    <a:ext uri="{FF2B5EF4-FFF2-40B4-BE49-F238E27FC236}">
                      <a16:creationId xmlns:a16="http://schemas.microsoft.com/office/drawing/2014/main" id="{9D04961A-1FEB-4219-964C-8291A740E000}"/>
                    </a:ext>
                  </a:extLst>
                </p:cNvPr>
                <p:cNvPicPr/>
                <p:nvPr/>
              </p:nvPicPr>
              <p:blipFill>
                <a:blip r:embed="rId114"/>
                <a:stretch>
                  <a:fillRect/>
                </a:stretch>
              </p:blipFill>
              <p:spPr>
                <a:xfrm>
                  <a:off x="4482777" y="2401096"/>
                  <a:ext cx="444240" cy="560880"/>
                </a:xfrm>
                <a:prstGeom prst="rect">
                  <a:avLst/>
                </a:prstGeom>
              </p:spPr>
            </p:pic>
          </mc:Fallback>
        </mc:AlternateContent>
      </p:grpSp>
      <p:grpSp>
        <p:nvGrpSpPr>
          <p:cNvPr id="224" name="Group 223">
            <a:extLst>
              <a:ext uri="{FF2B5EF4-FFF2-40B4-BE49-F238E27FC236}">
                <a16:creationId xmlns:a16="http://schemas.microsoft.com/office/drawing/2014/main" id="{F116B1EB-72E9-412B-A26F-5369F5F81C1E}"/>
              </a:ext>
            </a:extLst>
          </p:cNvPr>
          <p:cNvGrpSpPr/>
          <p:nvPr/>
        </p:nvGrpSpPr>
        <p:grpSpPr>
          <a:xfrm>
            <a:off x="4676251" y="1900720"/>
            <a:ext cx="1788480" cy="344880"/>
            <a:chOff x="5093697" y="2511976"/>
            <a:chExt cx="1788480" cy="344880"/>
          </a:xfrm>
        </p:grpSpPr>
        <mc:AlternateContent xmlns:mc="http://schemas.openxmlformats.org/markup-compatibility/2006" xmlns:p14="http://schemas.microsoft.com/office/powerpoint/2010/main">
          <mc:Choice Requires="p14">
            <p:contentPart p14:bwMode="auto" r:id="rId115">
              <p14:nvContentPartPr>
                <p14:cNvPr id="225" name="Ink 224">
                  <a:extLst>
                    <a:ext uri="{FF2B5EF4-FFF2-40B4-BE49-F238E27FC236}">
                      <a16:creationId xmlns:a16="http://schemas.microsoft.com/office/drawing/2014/main" id="{FCD67699-D76F-4C82-8FDE-B4A6F225764B}"/>
                    </a:ext>
                  </a:extLst>
                </p14:cNvPr>
                <p14:cNvContentPartPr/>
                <p14:nvPr/>
              </p14:nvContentPartPr>
              <p14:xfrm>
                <a:off x="5093697" y="2688016"/>
                <a:ext cx="234000" cy="168840"/>
              </p14:xfrm>
            </p:contentPart>
          </mc:Choice>
          <mc:Fallback xmlns="">
            <p:pic>
              <p:nvPicPr>
                <p:cNvPr id="225" name="Ink 224">
                  <a:extLst>
                    <a:ext uri="{FF2B5EF4-FFF2-40B4-BE49-F238E27FC236}">
                      <a16:creationId xmlns:a16="http://schemas.microsoft.com/office/drawing/2014/main" id="{FCD67699-D76F-4C82-8FDE-B4A6F225764B}"/>
                    </a:ext>
                  </a:extLst>
                </p:cNvPr>
                <p:cNvPicPr/>
                <p:nvPr/>
              </p:nvPicPr>
              <p:blipFill>
                <a:blip r:embed="rId116"/>
                <a:stretch>
                  <a:fillRect/>
                </a:stretch>
              </p:blipFill>
              <p:spPr>
                <a:xfrm>
                  <a:off x="5076057" y="2670376"/>
                  <a:ext cx="2696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26" name="Ink 225">
                  <a:extLst>
                    <a:ext uri="{FF2B5EF4-FFF2-40B4-BE49-F238E27FC236}">
                      <a16:creationId xmlns:a16="http://schemas.microsoft.com/office/drawing/2014/main" id="{201173F9-60E5-4789-BFB2-6761C563F0F0}"/>
                    </a:ext>
                  </a:extLst>
                </p14:cNvPr>
                <p14:cNvContentPartPr/>
                <p14:nvPr/>
              </p14:nvContentPartPr>
              <p14:xfrm>
                <a:off x="5325537" y="2522056"/>
                <a:ext cx="123120" cy="115560"/>
              </p14:xfrm>
            </p:contentPart>
          </mc:Choice>
          <mc:Fallback xmlns="">
            <p:pic>
              <p:nvPicPr>
                <p:cNvPr id="226" name="Ink 225">
                  <a:extLst>
                    <a:ext uri="{FF2B5EF4-FFF2-40B4-BE49-F238E27FC236}">
                      <a16:creationId xmlns:a16="http://schemas.microsoft.com/office/drawing/2014/main" id="{201173F9-60E5-4789-BFB2-6761C563F0F0}"/>
                    </a:ext>
                  </a:extLst>
                </p:cNvPr>
                <p:cNvPicPr/>
                <p:nvPr/>
              </p:nvPicPr>
              <p:blipFill>
                <a:blip r:embed="rId118"/>
                <a:stretch>
                  <a:fillRect/>
                </a:stretch>
              </p:blipFill>
              <p:spPr>
                <a:xfrm>
                  <a:off x="5307897" y="2504056"/>
                  <a:ext cx="158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27" name="Ink 226">
                  <a:extLst>
                    <a:ext uri="{FF2B5EF4-FFF2-40B4-BE49-F238E27FC236}">
                      <a16:creationId xmlns:a16="http://schemas.microsoft.com/office/drawing/2014/main" id="{D7BE3AD6-E459-4051-B2B5-0BACD0CB3E2D}"/>
                    </a:ext>
                  </a:extLst>
                </p14:cNvPr>
                <p14:cNvContentPartPr/>
                <p14:nvPr/>
              </p14:nvContentPartPr>
              <p14:xfrm>
                <a:off x="5566737" y="2724376"/>
                <a:ext cx="146160" cy="9000"/>
              </p14:xfrm>
            </p:contentPart>
          </mc:Choice>
          <mc:Fallback xmlns="">
            <p:pic>
              <p:nvPicPr>
                <p:cNvPr id="227" name="Ink 226">
                  <a:extLst>
                    <a:ext uri="{FF2B5EF4-FFF2-40B4-BE49-F238E27FC236}">
                      <a16:creationId xmlns:a16="http://schemas.microsoft.com/office/drawing/2014/main" id="{D7BE3AD6-E459-4051-B2B5-0BACD0CB3E2D}"/>
                    </a:ext>
                  </a:extLst>
                </p:cNvPr>
                <p:cNvPicPr/>
                <p:nvPr/>
              </p:nvPicPr>
              <p:blipFill>
                <a:blip r:embed="rId120"/>
                <a:stretch>
                  <a:fillRect/>
                </a:stretch>
              </p:blipFill>
              <p:spPr>
                <a:xfrm>
                  <a:off x="5549097" y="2706376"/>
                  <a:ext cx="181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228" name="Ink 227">
                  <a:extLst>
                    <a:ext uri="{FF2B5EF4-FFF2-40B4-BE49-F238E27FC236}">
                      <a16:creationId xmlns:a16="http://schemas.microsoft.com/office/drawing/2014/main" id="{6348EC06-F669-4B4C-973A-7E18FC23BCDF}"/>
                    </a:ext>
                  </a:extLst>
                </p14:cNvPr>
                <p14:cNvContentPartPr/>
                <p14:nvPr/>
              </p14:nvContentPartPr>
              <p14:xfrm>
                <a:off x="5671137" y="2634736"/>
                <a:ext cx="26280" cy="188280"/>
              </p14:xfrm>
            </p:contentPart>
          </mc:Choice>
          <mc:Fallback xmlns="">
            <p:pic>
              <p:nvPicPr>
                <p:cNvPr id="228" name="Ink 227">
                  <a:extLst>
                    <a:ext uri="{FF2B5EF4-FFF2-40B4-BE49-F238E27FC236}">
                      <a16:creationId xmlns:a16="http://schemas.microsoft.com/office/drawing/2014/main" id="{6348EC06-F669-4B4C-973A-7E18FC23BCDF}"/>
                    </a:ext>
                  </a:extLst>
                </p:cNvPr>
                <p:cNvPicPr/>
                <p:nvPr/>
              </p:nvPicPr>
              <p:blipFill>
                <a:blip r:embed="rId122"/>
                <a:stretch>
                  <a:fillRect/>
                </a:stretch>
              </p:blipFill>
              <p:spPr>
                <a:xfrm>
                  <a:off x="5653137" y="2617096"/>
                  <a:ext cx="6192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29" name="Ink 228">
                  <a:extLst>
                    <a:ext uri="{FF2B5EF4-FFF2-40B4-BE49-F238E27FC236}">
                      <a16:creationId xmlns:a16="http://schemas.microsoft.com/office/drawing/2014/main" id="{99ADFE13-8E1B-44D8-8694-6565C83EC094}"/>
                    </a:ext>
                  </a:extLst>
                </p14:cNvPr>
                <p14:cNvContentPartPr/>
                <p14:nvPr/>
              </p14:nvContentPartPr>
              <p14:xfrm>
                <a:off x="5815137" y="2613856"/>
                <a:ext cx="110880" cy="219240"/>
              </p14:xfrm>
            </p:contentPart>
          </mc:Choice>
          <mc:Fallback xmlns="">
            <p:pic>
              <p:nvPicPr>
                <p:cNvPr id="229" name="Ink 228">
                  <a:extLst>
                    <a:ext uri="{FF2B5EF4-FFF2-40B4-BE49-F238E27FC236}">
                      <a16:creationId xmlns:a16="http://schemas.microsoft.com/office/drawing/2014/main" id="{99ADFE13-8E1B-44D8-8694-6565C83EC094}"/>
                    </a:ext>
                  </a:extLst>
                </p:cNvPr>
                <p:cNvPicPr/>
                <p:nvPr/>
              </p:nvPicPr>
              <p:blipFill>
                <a:blip r:embed="rId124"/>
                <a:stretch>
                  <a:fillRect/>
                </a:stretch>
              </p:blipFill>
              <p:spPr>
                <a:xfrm>
                  <a:off x="5797137" y="2595856"/>
                  <a:ext cx="14652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30" name="Ink 229">
                  <a:extLst>
                    <a:ext uri="{FF2B5EF4-FFF2-40B4-BE49-F238E27FC236}">
                      <a16:creationId xmlns:a16="http://schemas.microsoft.com/office/drawing/2014/main" id="{D5BB0B4B-FEAE-437F-BBFF-2A895CBA287C}"/>
                    </a:ext>
                  </a:extLst>
                </p14:cNvPr>
                <p14:cNvContentPartPr/>
                <p14:nvPr/>
              </p14:nvContentPartPr>
              <p14:xfrm>
                <a:off x="6010617" y="2511976"/>
                <a:ext cx="149040" cy="127800"/>
              </p14:xfrm>
            </p:contentPart>
          </mc:Choice>
          <mc:Fallback xmlns="">
            <p:pic>
              <p:nvPicPr>
                <p:cNvPr id="230" name="Ink 229">
                  <a:extLst>
                    <a:ext uri="{FF2B5EF4-FFF2-40B4-BE49-F238E27FC236}">
                      <a16:creationId xmlns:a16="http://schemas.microsoft.com/office/drawing/2014/main" id="{D5BB0B4B-FEAE-437F-BBFF-2A895CBA287C}"/>
                    </a:ext>
                  </a:extLst>
                </p:cNvPr>
                <p:cNvPicPr/>
                <p:nvPr/>
              </p:nvPicPr>
              <p:blipFill>
                <a:blip r:embed="rId126"/>
                <a:stretch>
                  <a:fillRect/>
                </a:stretch>
              </p:blipFill>
              <p:spPr>
                <a:xfrm>
                  <a:off x="5992617" y="2494336"/>
                  <a:ext cx="18468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31" name="Ink 230">
                  <a:extLst>
                    <a:ext uri="{FF2B5EF4-FFF2-40B4-BE49-F238E27FC236}">
                      <a16:creationId xmlns:a16="http://schemas.microsoft.com/office/drawing/2014/main" id="{BB9FD166-0854-425D-9B11-6DC1B179C5CE}"/>
                    </a:ext>
                  </a:extLst>
                </p14:cNvPr>
                <p14:cNvContentPartPr/>
                <p14:nvPr/>
              </p14:nvContentPartPr>
              <p14:xfrm>
                <a:off x="6223737" y="2702416"/>
                <a:ext cx="81360" cy="11520"/>
              </p14:xfrm>
            </p:contentPart>
          </mc:Choice>
          <mc:Fallback xmlns="">
            <p:pic>
              <p:nvPicPr>
                <p:cNvPr id="231" name="Ink 230">
                  <a:extLst>
                    <a:ext uri="{FF2B5EF4-FFF2-40B4-BE49-F238E27FC236}">
                      <a16:creationId xmlns:a16="http://schemas.microsoft.com/office/drawing/2014/main" id="{BB9FD166-0854-425D-9B11-6DC1B179C5CE}"/>
                    </a:ext>
                  </a:extLst>
                </p:cNvPr>
                <p:cNvPicPr/>
                <p:nvPr/>
              </p:nvPicPr>
              <p:blipFill>
                <a:blip r:embed="rId128"/>
                <a:stretch>
                  <a:fillRect/>
                </a:stretch>
              </p:blipFill>
              <p:spPr>
                <a:xfrm>
                  <a:off x="6206097" y="2684776"/>
                  <a:ext cx="117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32" name="Ink 231">
                  <a:extLst>
                    <a:ext uri="{FF2B5EF4-FFF2-40B4-BE49-F238E27FC236}">
                      <a16:creationId xmlns:a16="http://schemas.microsoft.com/office/drawing/2014/main" id="{36FE2AEF-A7F7-4DE0-AD7A-2C1A75CF2FEA}"/>
                    </a:ext>
                  </a:extLst>
                </p14:cNvPr>
                <p14:cNvContentPartPr/>
                <p14:nvPr/>
              </p14:nvContentPartPr>
              <p14:xfrm>
                <a:off x="6269817" y="2766856"/>
                <a:ext cx="63720" cy="15120"/>
              </p14:xfrm>
            </p:contentPart>
          </mc:Choice>
          <mc:Fallback xmlns="">
            <p:pic>
              <p:nvPicPr>
                <p:cNvPr id="232" name="Ink 231">
                  <a:extLst>
                    <a:ext uri="{FF2B5EF4-FFF2-40B4-BE49-F238E27FC236}">
                      <a16:creationId xmlns:a16="http://schemas.microsoft.com/office/drawing/2014/main" id="{36FE2AEF-A7F7-4DE0-AD7A-2C1A75CF2FEA}"/>
                    </a:ext>
                  </a:extLst>
                </p:cNvPr>
                <p:cNvPicPr/>
                <p:nvPr/>
              </p:nvPicPr>
              <p:blipFill>
                <a:blip r:embed="rId130"/>
                <a:stretch>
                  <a:fillRect/>
                </a:stretch>
              </p:blipFill>
              <p:spPr>
                <a:xfrm>
                  <a:off x="6251817" y="2749216"/>
                  <a:ext cx="99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33" name="Ink 232">
                  <a:extLst>
                    <a:ext uri="{FF2B5EF4-FFF2-40B4-BE49-F238E27FC236}">
                      <a16:creationId xmlns:a16="http://schemas.microsoft.com/office/drawing/2014/main" id="{C1D72399-D6DE-40F9-A98D-32CDF614C5BC}"/>
                    </a:ext>
                  </a:extLst>
                </p14:cNvPr>
                <p14:cNvContentPartPr/>
                <p14:nvPr/>
              </p14:nvContentPartPr>
              <p14:xfrm>
                <a:off x="6486897" y="2691256"/>
                <a:ext cx="171360" cy="132480"/>
              </p14:xfrm>
            </p:contentPart>
          </mc:Choice>
          <mc:Fallback xmlns="">
            <p:pic>
              <p:nvPicPr>
                <p:cNvPr id="233" name="Ink 232">
                  <a:extLst>
                    <a:ext uri="{FF2B5EF4-FFF2-40B4-BE49-F238E27FC236}">
                      <a16:creationId xmlns:a16="http://schemas.microsoft.com/office/drawing/2014/main" id="{C1D72399-D6DE-40F9-A98D-32CDF614C5BC}"/>
                    </a:ext>
                  </a:extLst>
                </p:cNvPr>
                <p:cNvPicPr/>
                <p:nvPr/>
              </p:nvPicPr>
              <p:blipFill>
                <a:blip r:embed="rId132"/>
                <a:stretch>
                  <a:fillRect/>
                </a:stretch>
              </p:blipFill>
              <p:spPr>
                <a:xfrm>
                  <a:off x="6469257" y="2673616"/>
                  <a:ext cx="2070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34" name="Ink 233">
                  <a:extLst>
                    <a:ext uri="{FF2B5EF4-FFF2-40B4-BE49-F238E27FC236}">
                      <a16:creationId xmlns:a16="http://schemas.microsoft.com/office/drawing/2014/main" id="{29658FEE-5818-48B8-98C4-7664F248AA22}"/>
                    </a:ext>
                  </a:extLst>
                </p14:cNvPr>
                <p14:cNvContentPartPr/>
                <p14:nvPr/>
              </p14:nvContentPartPr>
              <p14:xfrm>
                <a:off x="6717657" y="2515576"/>
                <a:ext cx="164520" cy="129240"/>
              </p14:xfrm>
            </p:contentPart>
          </mc:Choice>
          <mc:Fallback xmlns="">
            <p:pic>
              <p:nvPicPr>
                <p:cNvPr id="234" name="Ink 233">
                  <a:extLst>
                    <a:ext uri="{FF2B5EF4-FFF2-40B4-BE49-F238E27FC236}">
                      <a16:creationId xmlns:a16="http://schemas.microsoft.com/office/drawing/2014/main" id="{29658FEE-5818-48B8-98C4-7664F248AA22}"/>
                    </a:ext>
                  </a:extLst>
                </p:cNvPr>
                <p:cNvPicPr/>
                <p:nvPr/>
              </p:nvPicPr>
              <p:blipFill>
                <a:blip r:embed="rId134"/>
                <a:stretch>
                  <a:fillRect/>
                </a:stretch>
              </p:blipFill>
              <p:spPr>
                <a:xfrm>
                  <a:off x="6699657" y="2497576"/>
                  <a:ext cx="200160" cy="164880"/>
                </a:xfrm>
                <a:prstGeom prst="rect">
                  <a:avLst/>
                </a:prstGeom>
              </p:spPr>
            </p:pic>
          </mc:Fallback>
        </mc:AlternateContent>
      </p:grpSp>
      <p:grpSp>
        <p:nvGrpSpPr>
          <p:cNvPr id="235" name="Group 234">
            <a:extLst>
              <a:ext uri="{FF2B5EF4-FFF2-40B4-BE49-F238E27FC236}">
                <a16:creationId xmlns:a16="http://schemas.microsoft.com/office/drawing/2014/main" id="{381BA26A-F7E8-40A7-B075-F7B6FADA627A}"/>
              </a:ext>
            </a:extLst>
          </p:cNvPr>
          <p:cNvGrpSpPr/>
          <p:nvPr/>
        </p:nvGrpSpPr>
        <p:grpSpPr>
          <a:xfrm>
            <a:off x="4623691" y="2536840"/>
            <a:ext cx="1921680" cy="384480"/>
            <a:chOff x="5041137" y="3148096"/>
            <a:chExt cx="1921680" cy="384480"/>
          </a:xfrm>
        </p:grpSpPr>
        <mc:AlternateContent xmlns:mc="http://schemas.openxmlformats.org/markup-compatibility/2006" xmlns:p14="http://schemas.microsoft.com/office/powerpoint/2010/main">
          <mc:Choice Requires="p14">
            <p:contentPart p14:bwMode="auto" r:id="rId135">
              <p14:nvContentPartPr>
                <p14:cNvPr id="236" name="Ink 235">
                  <a:extLst>
                    <a:ext uri="{FF2B5EF4-FFF2-40B4-BE49-F238E27FC236}">
                      <a16:creationId xmlns:a16="http://schemas.microsoft.com/office/drawing/2014/main" id="{2AC50526-1C4E-4F9C-93F1-AFE0AAB95401}"/>
                    </a:ext>
                  </a:extLst>
                </p14:cNvPr>
                <p14:cNvContentPartPr/>
                <p14:nvPr/>
              </p14:nvContentPartPr>
              <p14:xfrm>
                <a:off x="5041137" y="3293896"/>
                <a:ext cx="165960" cy="238680"/>
              </p14:xfrm>
            </p:contentPart>
          </mc:Choice>
          <mc:Fallback xmlns="">
            <p:pic>
              <p:nvPicPr>
                <p:cNvPr id="236" name="Ink 235">
                  <a:extLst>
                    <a:ext uri="{FF2B5EF4-FFF2-40B4-BE49-F238E27FC236}">
                      <a16:creationId xmlns:a16="http://schemas.microsoft.com/office/drawing/2014/main" id="{2AC50526-1C4E-4F9C-93F1-AFE0AAB95401}"/>
                    </a:ext>
                  </a:extLst>
                </p:cNvPr>
                <p:cNvPicPr/>
                <p:nvPr/>
              </p:nvPicPr>
              <p:blipFill>
                <a:blip r:embed="rId136"/>
                <a:stretch>
                  <a:fillRect/>
                </a:stretch>
              </p:blipFill>
              <p:spPr>
                <a:xfrm>
                  <a:off x="5023137" y="3276256"/>
                  <a:ext cx="20160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37" name="Ink 236">
                  <a:extLst>
                    <a:ext uri="{FF2B5EF4-FFF2-40B4-BE49-F238E27FC236}">
                      <a16:creationId xmlns:a16="http://schemas.microsoft.com/office/drawing/2014/main" id="{EB988A94-1756-4AEF-A68C-B6B13844BEC9}"/>
                    </a:ext>
                  </a:extLst>
                </p14:cNvPr>
                <p14:cNvContentPartPr/>
                <p14:nvPr/>
              </p14:nvContentPartPr>
              <p14:xfrm>
                <a:off x="5301417" y="3157456"/>
                <a:ext cx="126000" cy="124200"/>
              </p14:xfrm>
            </p:contentPart>
          </mc:Choice>
          <mc:Fallback xmlns="">
            <p:pic>
              <p:nvPicPr>
                <p:cNvPr id="237" name="Ink 236">
                  <a:extLst>
                    <a:ext uri="{FF2B5EF4-FFF2-40B4-BE49-F238E27FC236}">
                      <a16:creationId xmlns:a16="http://schemas.microsoft.com/office/drawing/2014/main" id="{EB988A94-1756-4AEF-A68C-B6B13844BEC9}"/>
                    </a:ext>
                  </a:extLst>
                </p:cNvPr>
                <p:cNvPicPr/>
                <p:nvPr/>
              </p:nvPicPr>
              <p:blipFill>
                <a:blip r:embed="rId138"/>
                <a:stretch>
                  <a:fillRect/>
                </a:stretch>
              </p:blipFill>
              <p:spPr>
                <a:xfrm>
                  <a:off x="5283417" y="3139456"/>
                  <a:ext cx="16164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38" name="Ink 237">
                  <a:extLst>
                    <a:ext uri="{FF2B5EF4-FFF2-40B4-BE49-F238E27FC236}">
                      <a16:creationId xmlns:a16="http://schemas.microsoft.com/office/drawing/2014/main" id="{213E9A88-92A8-4BFB-9F49-779E87C92397}"/>
                    </a:ext>
                  </a:extLst>
                </p14:cNvPr>
                <p14:cNvContentPartPr/>
                <p14:nvPr/>
              </p14:nvContentPartPr>
              <p14:xfrm>
                <a:off x="5548017" y="3401176"/>
                <a:ext cx="145080" cy="22680"/>
              </p14:xfrm>
            </p:contentPart>
          </mc:Choice>
          <mc:Fallback xmlns="">
            <p:pic>
              <p:nvPicPr>
                <p:cNvPr id="238" name="Ink 237">
                  <a:extLst>
                    <a:ext uri="{FF2B5EF4-FFF2-40B4-BE49-F238E27FC236}">
                      <a16:creationId xmlns:a16="http://schemas.microsoft.com/office/drawing/2014/main" id="{213E9A88-92A8-4BFB-9F49-779E87C92397}"/>
                    </a:ext>
                  </a:extLst>
                </p:cNvPr>
                <p:cNvPicPr/>
                <p:nvPr/>
              </p:nvPicPr>
              <p:blipFill>
                <a:blip r:embed="rId140"/>
                <a:stretch>
                  <a:fillRect/>
                </a:stretch>
              </p:blipFill>
              <p:spPr>
                <a:xfrm>
                  <a:off x="5530377" y="3383176"/>
                  <a:ext cx="18072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39" name="Ink 238">
                  <a:extLst>
                    <a:ext uri="{FF2B5EF4-FFF2-40B4-BE49-F238E27FC236}">
                      <a16:creationId xmlns:a16="http://schemas.microsoft.com/office/drawing/2014/main" id="{143A9303-42FF-4A46-9850-F3416CA13784}"/>
                    </a:ext>
                  </a:extLst>
                </p14:cNvPr>
                <p14:cNvContentPartPr/>
                <p14:nvPr/>
              </p14:nvContentPartPr>
              <p14:xfrm>
                <a:off x="5616417" y="3304696"/>
                <a:ext cx="36720" cy="165960"/>
              </p14:xfrm>
            </p:contentPart>
          </mc:Choice>
          <mc:Fallback xmlns="">
            <p:pic>
              <p:nvPicPr>
                <p:cNvPr id="239" name="Ink 238">
                  <a:extLst>
                    <a:ext uri="{FF2B5EF4-FFF2-40B4-BE49-F238E27FC236}">
                      <a16:creationId xmlns:a16="http://schemas.microsoft.com/office/drawing/2014/main" id="{143A9303-42FF-4A46-9850-F3416CA13784}"/>
                    </a:ext>
                  </a:extLst>
                </p:cNvPr>
                <p:cNvPicPr/>
                <p:nvPr/>
              </p:nvPicPr>
              <p:blipFill>
                <a:blip r:embed="rId142"/>
                <a:stretch>
                  <a:fillRect/>
                </a:stretch>
              </p:blipFill>
              <p:spPr>
                <a:xfrm>
                  <a:off x="5598777" y="3286696"/>
                  <a:ext cx="7236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40" name="Ink 239">
                  <a:extLst>
                    <a:ext uri="{FF2B5EF4-FFF2-40B4-BE49-F238E27FC236}">
                      <a16:creationId xmlns:a16="http://schemas.microsoft.com/office/drawing/2014/main" id="{0E7CAB46-D3BA-4FED-99C5-353BE971172C}"/>
                    </a:ext>
                  </a:extLst>
                </p14:cNvPr>
                <p14:cNvContentPartPr/>
                <p14:nvPr/>
              </p14:nvContentPartPr>
              <p14:xfrm>
                <a:off x="5798217" y="3251056"/>
                <a:ext cx="180720" cy="144360"/>
              </p14:xfrm>
            </p:contentPart>
          </mc:Choice>
          <mc:Fallback xmlns="">
            <p:pic>
              <p:nvPicPr>
                <p:cNvPr id="240" name="Ink 239">
                  <a:extLst>
                    <a:ext uri="{FF2B5EF4-FFF2-40B4-BE49-F238E27FC236}">
                      <a16:creationId xmlns:a16="http://schemas.microsoft.com/office/drawing/2014/main" id="{0E7CAB46-D3BA-4FED-99C5-353BE971172C}"/>
                    </a:ext>
                  </a:extLst>
                </p:cNvPr>
                <p:cNvPicPr/>
                <p:nvPr/>
              </p:nvPicPr>
              <p:blipFill>
                <a:blip r:embed="rId144"/>
                <a:stretch>
                  <a:fillRect/>
                </a:stretch>
              </p:blipFill>
              <p:spPr>
                <a:xfrm>
                  <a:off x="5780217" y="3233416"/>
                  <a:ext cx="21636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41" name="Ink 240">
                  <a:extLst>
                    <a:ext uri="{FF2B5EF4-FFF2-40B4-BE49-F238E27FC236}">
                      <a16:creationId xmlns:a16="http://schemas.microsoft.com/office/drawing/2014/main" id="{A2B9DD2A-E860-4611-A2B9-9CB6DE4BC223}"/>
                    </a:ext>
                  </a:extLst>
                </p14:cNvPr>
                <p14:cNvContentPartPr/>
                <p14:nvPr/>
              </p14:nvContentPartPr>
              <p14:xfrm>
                <a:off x="5908737" y="3292816"/>
                <a:ext cx="28800" cy="163440"/>
              </p14:xfrm>
            </p:contentPart>
          </mc:Choice>
          <mc:Fallback xmlns="">
            <p:pic>
              <p:nvPicPr>
                <p:cNvPr id="241" name="Ink 240">
                  <a:extLst>
                    <a:ext uri="{FF2B5EF4-FFF2-40B4-BE49-F238E27FC236}">
                      <a16:creationId xmlns:a16="http://schemas.microsoft.com/office/drawing/2014/main" id="{A2B9DD2A-E860-4611-A2B9-9CB6DE4BC223}"/>
                    </a:ext>
                  </a:extLst>
                </p:cNvPr>
                <p:cNvPicPr/>
                <p:nvPr/>
              </p:nvPicPr>
              <p:blipFill>
                <a:blip r:embed="rId146"/>
                <a:stretch>
                  <a:fillRect/>
                </a:stretch>
              </p:blipFill>
              <p:spPr>
                <a:xfrm>
                  <a:off x="5890737" y="3275176"/>
                  <a:ext cx="644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42" name="Ink 241">
                  <a:extLst>
                    <a:ext uri="{FF2B5EF4-FFF2-40B4-BE49-F238E27FC236}">
                      <a16:creationId xmlns:a16="http://schemas.microsoft.com/office/drawing/2014/main" id="{0A033DA4-AB3E-4F98-847B-BD3907FE8F00}"/>
                    </a:ext>
                  </a:extLst>
                </p14:cNvPr>
                <p14:cNvContentPartPr/>
                <p14:nvPr/>
              </p14:nvContentPartPr>
              <p14:xfrm>
                <a:off x="6057057" y="3168616"/>
                <a:ext cx="130320" cy="116640"/>
              </p14:xfrm>
            </p:contentPart>
          </mc:Choice>
          <mc:Fallback xmlns="">
            <p:pic>
              <p:nvPicPr>
                <p:cNvPr id="242" name="Ink 241">
                  <a:extLst>
                    <a:ext uri="{FF2B5EF4-FFF2-40B4-BE49-F238E27FC236}">
                      <a16:creationId xmlns:a16="http://schemas.microsoft.com/office/drawing/2014/main" id="{0A033DA4-AB3E-4F98-847B-BD3907FE8F00}"/>
                    </a:ext>
                  </a:extLst>
                </p:cNvPr>
                <p:cNvPicPr/>
                <p:nvPr/>
              </p:nvPicPr>
              <p:blipFill>
                <a:blip r:embed="rId148"/>
                <a:stretch>
                  <a:fillRect/>
                </a:stretch>
              </p:blipFill>
              <p:spPr>
                <a:xfrm>
                  <a:off x="6039057" y="3150976"/>
                  <a:ext cx="16596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43" name="Ink 242">
                  <a:extLst>
                    <a:ext uri="{FF2B5EF4-FFF2-40B4-BE49-F238E27FC236}">
                      <a16:creationId xmlns:a16="http://schemas.microsoft.com/office/drawing/2014/main" id="{6FE69529-1E04-43C3-9871-0B793DCA5FF5}"/>
                    </a:ext>
                  </a:extLst>
                </p14:cNvPr>
                <p14:cNvContentPartPr/>
                <p14:nvPr/>
              </p14:nvContentPartPr>
              <p14:xfrm>
                <a:off x="6309417" y="3381016"/>
                <a:ext cx="98640" cy="5760"/>
              </p14:xfrm>
            </p:contentPart>
          </mc:Choice>
          <mc:Fallback xmlns="">
            <p:pic>
              <p:nvPicPr>
                <p:cNvPr id="243" name="Ink 242">
                  <a:extLst>
                    <a:ext uri="{FF2B5EF4-FFF2-40B4-BE49-F238E27FC236}">
                      <a16:creationId xmlns:a16="http://schemas.microsoft.com/office/drawing/2014/main" id="{6FE69529-1E04-43C3-9871-0B793DCA5FF5}"/>
                    </a:ext>
                  </a:extLst>
                </p:cNvPr>
                <p:cNvPicPr/>
                <p:nvPr/>
              </p:nvPicPr>
              <p:blipFill>
                <a:blip r:embed="rId150"/>
                <a:stretch>
                  <a:fillRect/>
                </a:stretch>
              </p:blipFill>
              <p:spPr>
                <a:xfrm>
                  <a:off x="6291417" y="3363016"/>
                  <a:ext cx="1342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44" name="Ink 243">
                  <a:extLst>
                    <a:ext uri="{FF2B5EF4-FFF2-40B4-BE49-F238E27FC236}">
                      <a16:creationId xmlns:a16="http://schemas.microsoft.com/office/drawing/2014/main" id="{4B95B17C-AC63-49F4-9BA7-58EA277E50B5}"/>
                    </a:ext>
                  </a:extLst>
                </p14:cNvPr>
                <p14:cNvContentPartPr/>
                <p14:nvPr/>
              </p14:nvContentPartPr>
              <p14:xfrm>
                <a:off x="6338937" y="3443296"/>
                <a:ext cx="102600" cy="9360"/>
              </p14:xfrm>
            </p:contentPart>
          </mc:Choice>
          <mc:Fallback xmlns="">
            <p:pic>
              <p:nvPicPr>
                <p:cNvPr id="244" name="Ink 243">
                  <a:extLst>
                    <a:ext uri="{FF2B5EF4-FFF2-40B4-BE49-F238E27FC236}">
                      <a16:creationId xmlns:a16="http://schemas.microsoft.com/office/drawing/2014/main" id="{4B95B17C-AC63-49F4-9BA7-58EA277E50B5}"/>
                    </a:ext>
                  </a:extLst>
                </p:cNvPr>
                <p:cNvPicPr/>
                <p:nvPr/>
              </p:nvPicPr>
              <p:blipFill>
                <a:blip r:embed="rId152"/>
                <a:stretch>
                  <a:fillRect/>
                </a:stretch>
              </p:blipFill>
              <p:spPr>
                <a:xfrm>
                  <a:off x="6321297" y="3425296"/>
                  <a:ext cx="13824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45" name="Ink 244">
                  <a:extLst>
                    <a:ext uri="{FF2B5EF4-FFF2-40B4-BE49-F238E27FC236}">
                      <a16:creationId xmlns:a16="http://schemas.microsoft.com/office/drawing/2014/main" id="{E7C1FA37-63FF-4C04-ACC6-979E3790C95D}"/>
                    </a:ext>
                  </a:extLst>
                </p14:cNvPr>
                <p14:cNvContentPartPr/>
                <p14:nvPr/>
              </p14:nvContentPartPr>
              <p14:xfrm>
                <a:off x="6540177" y="3317296"/>
                <a:ext cx="142200" cy="161280"/>
              </p14:xfrm>
            </p:contentPart>
          </mc:Choice>
          <mc:Fallback xmlns="">
            <p:pic>
              <p:nvPicPr>
                <p:cNvPr id="245" name="Ink 244">
                  <a:extLst>
                    <a:ext uri="{FF2B5EF4-FFF2-40B4-BE49-F238E27FC236}">
                      <a16:creationId xmlns:a16="http://schemas.microsoft.com/office/drawing/2014/main" id="{E7C1FA37-63FF-4C04-ACC6-979E3790C95D}"/>
                    </a:ext>
                  </a:extLst>
                </p:cNvPr>
                <p:cNvPicPr/>
                <p:nvPr/>
              </p:nvPicPr>
              <p:blipFill>
                <a:blip r:embed="rId154"/>
                <a:stretch>
                  <a:fillRect/>
                </a:stretch>
              </p:blipFill>
              <p:spPr>
                <a:xfrm>
                  <a:off x="6522537" y="3299296"/>
                  <a:ext cx="17784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46" name="Ink 245">
                  <a:extLst>
                    <a:ext uri="{FF2B5EF4-FFF2-40B4-BE49-F238E27FC236}">
                      <a16:creationId xmlns:a16="http://schemas.microsoft.com/office/drawing/2014/main" id="{CEFD304E-6AB1-4ED8-91AC-DD21D59824E9}"/>
                    </a:ext>
                  </a:extLst>
                </p14:cNvPr>
                <p14:cNvContentPartPr/>
                <p14:nvPr/>
              </p14:nvContentPartPr>
              <p14:xfrm>
                <a:off x="6670137" y="3323056"/>
                <a:ext cx="143640" cy="123840"/>
              </p14:xfrm>
            </p:contentPart>
          </mc:Choice>
          <mc:Fallback xmlns="">
            <p:pic>
              <p:nvPicPr>
                <p:cNvPr id="246" name="Ink 245">
                  <a:extLst>
                    <a:ext uri="{FF2B5EF4-FFF2-40B4-BE49-F238E27FC236}">
                      <a16:creationId xmlns:a16="http://schemas.microsoft.com/office/drawing/2014/main" id="{CEFD304E-6AB1-4ED8-91AC-DD21D59824E9}"/>
                    </a:ext>
                  </a:extLst>
                </p:cNvPr>
                <p:cNvPicPr/>
                <p:nvPr/>
              </p:nvPicPr>
              <p:blipFill>
                <a:blip r:embed="rId156"/>
                <a:stretch>
                  <a:fillRect/>
                </a:stretch>
              </p:blipFill>
              <p:spPr>
                <a:xfrm>
                  <a:off x="6652497" y="3305056"/>
                  <a:ext cx="1792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47" name="Ink 246">
                  <a:extLst>
                    <a:ext uri="{FF2B5EF4-FFF2-40B4-BE49-F238E27FC236}">
                      <a16:creationId xmlns:a16="http://schemas.microsoft.com/office/drawing/2014/main" id="{18F7F063-B360-47D3-8536-47DE163B9C70}"/>
                    </a:ext>
                  </a:extLst>
                </p14:cNvPr>
                <p14:cNvContentPartPr/>
                <p14:nvPr/>
              </p14:nvContentPartPr>
              <p14:xfrm>
                <a:off x="6842217" y="3148096"/>
                <a:ext cx="120600" cy="120960"/>
              </p14:xfrm>
            </p:contentPart>
          </mc:Choice>
          <mc:Fallback xmlns="">
            <p:pic>
              <p:nvPicPr>
                <p:cNvPr id="247" name="Ink 246">
                  <a:extLst>
                    <a:ext uri="{FF2B5EF4-FFF2-40B4-BE49-F238E27FC236}">
                      <a16:creationId xmlns:a16="http://schemas.microsoft.com/office/drawing/2014/main" id="{18F7F063-B360-47D3-8536-47DE163B9C70}"/>
                    </a:ext>
                  </a:extLst>
                </p:cNvPr>
                <p:cNvPicPr/>
                <p:nvPr/>
              </p:nvPicPr>
              <p:blipFill>
                <a:blip r:embed="rId158"/>
                <a:stretch>
                  <a:fillRect/>
                </a:stretch>
              </p:blipFill>
              <p:spPr>
                <a:xfrm>
                  <a:off x="6824217" y="3130456"/>
                  <a:ext cx="156240" cy="156600"/>
                </a:xfrm>
                <a:prstGeom prst="rect">
                  <a:avLst/>
                </a:prstGeom>
              </p:spPr>
            </p:pic>
          </mc:Fallback>
        </mc:AlternateContent>
      </p:grpSp>
      <p:grpSp>
        <p:nvGrpSpPr>
          <p:cNvPr id="248" name="Group 247">
            <a:extLst>
              <a:ext uri="{FF2B5EF4-FFF2-40B4-BE49-F238E27FC236}">
                <a16:creationId xmlns:a16="http://schemas.microsoft.com/office/drawing/2014/main" id="{2B5F3E6C-3FC0-48EC-9462-BD7CDB0A7A35}"/>
              </a:ext>
            </a:extLst>
          </p:cNvPr>
          <p:cNvGrpSpPr/>
          <p:nvPr/>
        </p:nvGrpSpPr>
        <p:grpSpPr>
          <a:xfrm>
            <a:off x="4470691" y="3116800"/>
            <a:ext cx="1176120" cy="426960"/>
            <a:chOff x="4888137" y="3728056"/>
            <a:chExt cx="1176120" cy="426960"/>
          </a:xfrm>
        </p:grpSpPr>
        <mc:AlternateContent xmlns:mc="http://schemas.openxmlformats.org/markup-compatibility/2006" xmlns:p14="http://schemas.microsoft.com/office/powerpoint/2010/main">
          <mc:Choice Requires="p14">
            <p:contentPart p14:bwMode="auto" r:id="rId159">
              <p14:nvContentPartPr>
                <p14:cNvPr id="249" name="Ink 248">
                  <a:extLst>
                    <a:ext uri="{FF2B5EF4-FFF2-40B4-BE49-F238E27FC236}">
                      <a16:creationId xmlns:a16="http://schemas.microsoft.com/office/drawing/2014/main" id="{090232A7-B5F6-45C7-9421-CBA179E8A57E}"/>
                    </a:ext>
                  </a:extLst>
                </p14:cNvPr>
                <p14:cNvContentPartPr/>
                <p14:nvPr/>
              </p14:nvContentPartPr>
              <p14:xfrm>
                <a:off x="4888137" y="3728056"/>
                <a:ext cx="1176120" cy="426960"/>
              </p14:xfrm>
            </p:contentPart>
          </mc:Choice>
          <mc:Fallback xmlns="">
            <p:pic>
              <p:nvPicPr>
                <p:cNvPr id="249" name="Ink 248">
                  <a:extLst>
                    <a:ext uri="{FF2B5EF4-FFF2-40B4-BE49-F238E27FC236}">
                      <a16:creationId xmlns:a16="http://schemas.microsoft.com/office/drawing/2014/main" id="{090232A7-B5F6-45C7-9421-CBA179E8A57E}"/>
                    </a:ext>
                  </a:extLst>
                </p:cNvPr>
                <p:cNvPicPr/>
                <p:nvPr/>
              </p:nvPicPr>
              <p:blipFill>
                <a:blip r:embed="rId160"/>
                <a:stretch>
                  <a:fillRect/>
                </a:stretch>
              </p:blipFill>
              <p:spPr>
                <a:xfrm>
                  <a:off x="4870497" y="3710416"/>
                  <a:ext cx="1211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0" name="Ink 249">
                  <a:extLst>
                    <a:ext uri="{FF2B5EF4-FFF2-40B4-BE49-F238E27FC236}">
                      <a16:creationId xmlns:a16="http://schemas.microsoft.com/office/drawing/2014/main" id="{A704AB1A-669F-4B1D-B812-0958FE9DC6CF}"/>
                    </a:ext>
                  </a:extLst>
                </p14:cNvPr>
                <p14:cNvContentPartPr/>
                <p14:nvPr/>
              </p14:nvContentPartPr>
              <p14:xfrm>
                <a:off x="5192337" y="3916696"/>
                <a:ext cx="130680" cy="182880"/>
              </p14:xfrm>
            </p:contentPart>
          </mc:Choice>
          <mc:Fallback xmlns="">
            <p:pic>
              <p:nvPicPr>
                <p:cNvPr id="250" name="Ink 249">
                  <a:extLst>
                    <a:ext uri="{FF2B5EF4-FFF2-40B4-BE49-F238E27FC236}">
                      <a16:creationId xmlns:a16="http://schemas.microsoft.com/office/drawing/2014/main" id="{A704AB1A-669F-4B1D-B812-0958FE9DC6CF}"/>
                    </a:ext>
                  </a:extLst>
                </p:cNvPr>
                <p:cNvPicPr/>
                <p:nvPr/>
              </p:nvPicPr>
              <p:blipFill>
                <a:blip r:embed="rId162"/>
                <a:stretch>
                  <a:fillRect/>
                </a:stretch>
              </p:blipFill>
              <p:spPr>
                <a:xfrm>
                  <a:off x="5174337" y="3898696"/>
                  <a:ext cx="16632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51" name="Ink 250">
                  <a:extLst>
                    <a:ext uri="{FF2B5EF4-FFF2-40B4-BE49-F238E27FC236}">
                      <a16:creationId xmlns:a16="http://schemas.microsoft.com/office/drawing/2014/main" id="{AF178907-556B-4CC8-9D4A-137D02F8D8B4}"/>
                    </a:ext>
                  </a:extLst>
                </p14:cNvPr>
                <p14:cNvContentPartPr/>
                <p14:nvPr/>
              </p14:nvContentPartPr>
              <p14:xfrm>
                <a:off x="5362617" y="3837136"/>
                <a:ext cx="153720" cy="101880"/>
              </p14:xfrm>
            </p:contentPart>
          </mc:Choice>
          <mc:Fallback xmlns="">
            <p:pic>
              <p:nvPicPr>
                <p:cNvPr id="251" name="Ink 250">
                  <a:extLst>
                    <a:ext uri="{FF2B5EF4-FFF2-40B4-BE49-F238E27FC236}">
                      <a16:creationId xmlns:a16="http://schemas.microsoft.com/office/drawing/2014/main" id="{AF178907-556B-4CC8-9D4A-137D02F8D8B4}"/>
                    </a:ext>
                  </a:extLst>
                </p:cNvPr>
                <p:cNvPicPr/>
                <p:nvPr/>
              </p:nvPicPr>
              <p:blipFill>
                <a:blip r:embed="rId164"/>
                <a:stretch>
                  <a:fillRect/>
                </a:stretch>
              </p:blipFill>
              <p:spPr>
                <a:xfrm>
                  <a:off x="5344617" y="3819136"/>
                  <a:ext cx="18936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52" name="Ink 251">
                  <a:extLst>
                    <a:ext uri="{FF2B5EF4-FFF2-40B4-BE49-F238E27FC236}">
                      <a16:creationId xmlns:a16="http://schemas.microsoft.com/office/drawing/2014/main" id="{B08245D2-324D-4BDE-8FF5-1B2AB57540FF}"/>
                    </a:ext>
                  </a:extLst>
                </p14:cNvPr>
                <p14:cNvContentPartPr/>
                <p14:nvPr/>
              </p14:nvContentPartPr>
              <p14:xfrm>
                <a:off x="5575737" y="4017136"/>
                <a:ext cx="109440" cy="7200"/>
              </p14:xfrm>
            </p:contentPart>
          </mc:Choice>
          <mc:Fallback xmlns="">
            <p:pic>
              <p:nvPicPr>
                <p:cNvPr id="252" name="Ink 251">
                  <a:extLst>
                    <a:ext uri="{FF2B5EF4-FFF2-40B4-BE49-F238E27FC236}">
                      <a16:creationId xmlns:a16="http://schemas.microsoft.com/office/drawing/2014/main" id="{B08245D2-324D-4BDE-8FF5-1B2AB57540FF}"/>
                    </a:ext>
                  </a:extLst>
                </p:cNvPr>
                <p:cNvPicPr/>
                <p:nvPr/>
              </p:nvPicPr>
              <p:blipFill>
                <a:blip r:embed="rId166"/>
                <a:stretch>
                  <a:fillRect/>
                </a:stretch>
              </p:blipFill>
              <p:spPr>
                <a:xfrm>
                  <a:off x="5558097" y="3999136"/>
                  <a:ext cx="145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53" name="Ink 252">
                  <a:extLst>
                    <a:ext uri="{FF2B5EF4-FFF2-40B4-BE49-F238E27FC236}">
                      <a16:creationId xmlns:a16="http://schemas.microsoft.com/office/drawing/2014/main" id="{C8961F77-5A58-4EAA-A42A-BE099B2D8AF6}"/>
                    </a:ext>
                  </a:extLst>
                </p14:cNvPr>
                <p14:cNvContentPartPr/>
                <p14:nvPr/>
              </p14:nvContentPartPr>
              <p14:xfrm>
                <a:off x="5641257" y="3976456"/>
                <a:ext cx="37440" cy="111960"/>
              </p14:xfrm>
            </p:contentPart>
          </mc:Choice>
          <mc:Fallback xmlns="">
            <p:pic>
              <p:nvPicPr>
                <p:cNvPr id="253" name="Ink 252">
                  <a:extLst>
                    <a:ext uri="{FF2B5EF4-FFF2-40B4-BE49-F238E27FC236}">
                      <a16:creationId xmlns:a16="http://schemas.microsoft.com/office/drawing/2014/main" id="{C8961F77-5A58-4EAA-A42A-BE099B2D8AF6}"/>
                    </a:ext>
                  </a:extLst>
                </p:cNvPr>
                <p:cNvPicPr/>
                <p:nvPr/>
              </p:nvPicPr>
              <p:blipFill>
                <a:blip r:embed="rId168"/>
                <a:stretch>
                  <a:fillRect/>
                </a:stretch>
              </p:blipFill>
              <p:spPr>
                <a:xfrm>
                  <a:off x="5623257" y="3958816"/>
                  <a:ext cx="7308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54" name="Ink 253">
                  <a:extLst>
                    <a:ext uri="{FF2B5EF4-FFF2-40B4-BE49-F238E27FC236}">
                      <a16:creationId xmlns:a16="http://schemas.microsoft.com/office/drawing/2014/main" id="{4F5C8797-C60E-4BD1-BC0D-05ECD92B0764}"/>
                    </a:ext>
                  </a:extLst>
                </p14:cNvPr>
                <p14:cNvContentPartPr/>
                <p14:nvPr/>
              </p14:nvContentPartPr>
              <p14:xfrm>
                <a:off x="5746017" y="3913456"/>
                <a:ext cx="146160" cy="126000"/>
              </p14:xfrm>
            </p:contentPart>
          </mc:Choice>
          <mc:Fallback xmlns="">
            <p:pic>
              <p:nvPicPr>
                <p:cNvPr id="254" name="Ink 253">
                  <a:extLst>
                    <a:ext uri="{FF2B5EF4-FFF2-40B4-BE49-F238E27FC236}">
                      <a16:creationId xmlns:a16="http://schemas.microsoft.com/office/drawing/2014/main" id="{4F5C8797-C60E-4BD1-BC0D-05ECD92B0764}"/>
                    </a:ext>
                  </a:extLst>
                </p:cNvPr>
                <p:cNvPicPr/>
                <p:nvPr/>
              </p:nvPicPr>
              <p:blipFill>
                <a:blip r:embed="rId170"/>
                <a:stretch>
                  <a:fillRect/>
                </a:stretch>
              </p:blipFill>
              <p:spPr>
                <a:xfrm>
                  <a:off x="5728017" y="3895816"/>
                  <a:ext cx="18180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55" name="Ink 254">
                  <a:extLst>
                    <a:ext uri="{FF2B5EF4-FFF2-40B4-BE49-F238E27FC236}">
                      <a16:creationId xmlns:a16="http://schemas.microsoft.com/office/drawing/2014/main" id="{8654DCE8-D9C6-40B2-91EE-87451D108B37}"/>
                    </a:ext>
                  </a:extLst>
                </p14:cNvPr>
                <p14:cNvContentPartPr/>
                <p14:nvPr/>
              </p14:nvContentPartPr>
              <p14:xfrm>
                <a:off x="5823777" y="3977176"/>
                <a:ext cx="58320" cy="123120"/>
              </p14:xfrm>
            </p:contentPart>
          </mc:Choice>
          <mc:Fallback xmlns="">
            <p:pic>
              <p:nvPicPr>
                <p:cNvPr id="255" name="Ink 254">
                  <a:extLst>
                    <a:ext uri="{FF2B5EF4-FFF2-40B4-BE49-F238E27FC236}">
                      <a16:creationId xmlns:a16="http://schemas.microsoft.com/office/drawing/2014/main" id="{8654DCE8-D9C6-40B2-91EE-87451D108B37}"/>
                    </a:ext>
                  </a:extLst>
                </p:cNvPr>
                <p:cNvPicPr/>
                <p:nvPr/>
              </p:nvPicPr>
              <p:blipFill>
                <a:blip r:embed="rId172"/>
                <a:stretch>
                  <a:fillRect/>
                </a:stretch>
              </p:blipFill>
              <p:spPr>
                <a:xfrm>
                  <a:off x="5806137" y="3959176"/>
                  <a:ext cx="9396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56" name="Ink 255">
                  <a:extLst>
                    <a:ext uri="{FF2B5EF4-FFF2-40B4-BE49-F238E27FC236}">
                      <a16:creationId xmlns:a16="http://schemas.microsoft.com/office/drawing/2014/main" id="{DC544E38-A36A-4E11-A2DC-7AD0F3E73302}"/>
                    </a:ext>
                  </a:extLst>
                </p14:cNvPr>
                <p14:cNvContentPartPr/>
                <p14:nvPr/>
              </p14:nvContentPartPr>
              <p14:xfrm>
                <a:off x="5926017" y="3870616"/>
                <a:ext cx="132120" cy="97560"/>
              </p14:xfrm>
            </p:contentPart>
          </mc:Choice>
          <mc:Fallback xmlns="">
            <p:pic>
              <p:nvPicPr>
                <p:cNvPr id="256" name="Ink 255">
                  <a:extLst>
                    <a:ext uri="{FF2B5EF4-FFF2-40B4-BE49-F238E27FC236}">
                      <a16:creationId xmlns:a16="http://schemas.microsoft.com/office/drawing/2014/main" id="{DC544E38-A36A-4E11-A2DC-7AD0F3E73302}"/>
                    </a:ext>
                  </a:extLst>
                </p:cNvPr>
                <p:cNvPicPr/>
                <p:nvPr/>
              </p:nvPicPr>
              <p:blipFill>
                <a:blip r:embed="rId174"/>
                <a:stretch>
                  <a:fillRect/>
                </a:stretch>
              </p:blipFill>
              <p:spPr>
                <a:xfrm>
                  <a:off x="5908017" y="3852976"/>
                  <a:ext cx="167760" cy="133200"/>
                </a:xfrm>
                <a:prstGeom prst="rect">
                  <a:avLst/>
                </a:prstGeom>
              </p:spPr>
            </p:pic>
          </mc:Fallback>
        </mc:AlternateContent>
      </p:grpSp>
      <p:grpSp>
        <p:nvGrpSpPr>
          <p:cNvPr id="257" name="Group 256">
            <a:extLst>
              <a:ext uri="{FF2B5EF4-FFF2-40B4-BE49-F238E27FC236}">
                <a16:creationId xmlns:a16="http://schemas.microsoft.com/office/drawing/2014/main" id="{B3525BB4-961C-4C0D-AF4F-658F24E92106}"/>
              </a:ext>
            </a:extLst>
          </p:cNvPr>
          <p:cNvGrpSpPr/>
          <p:nvPr/>
        </p:nvGrpSpPr>
        <p:grpSpPr>
          <a:xfrm>
            <a:off x="5867491" y="3355840"/>
            <a:ext cx="498960" cy="165960"/>
            <a:chOff x="6284937" y="3967096"/>
            <a:chExt cx="498960" cy="165960"/>
          </a:xfrm>
        </p:grpSpPr>
        <mc:AlternateContent xmlns:mc="http://schemas.openxmlformats.org/markup-compatibility/2006" xmlns:p14="http://schemas.microsoft.com/office/powerpoint/2010/main">
          <mc:Choice Requires="p14">
            <p:contentPart p14:bwMode="auto" r:id="rId175">
              <p14:nvContentPartPr>
                <p14:cNvPr id="258" name="Ink 257">
                  <a:extLst>
                    <a:ext uri="{FF2B5EF4-FFF2-40B4-BE49-F238E27FC236}">
                      <a16:creationId xmlns:a16="http://schemas.microsoft.com/office/drawing/2014/main" id="{BEAEE52F-3275-4694-9F5C-3537DF588B17}"/>
                    </a:ext>
                  </a:extLst>
                </p14:cNvPr>
                <p14:cNvContentPartPr/>
                <p14:nvPr/>
              </p14:nvContentPartPr>
              <p14:xfrm>
                <a:off x="6284937" y="3986536"/>
                <a:ext cx="90360" cy="9360"/>
              </p14:xfrm>
            </p:contentPart>
          </mc:Choice>
          <mc:Fallback xmlns="">
            <p:pic>
              <p:nvPicPr>
                <p:cNvPr id="258" name="Ink 257">
                  <a:extLst>
                    <a:ext uri="{FF2B5EF4-FFF2-40B4-BE49-F238E27FC236}">
                      <a16:creationId xmlns:a16="http://schemas.microsoft.com/office/drawing/2014/main" id="{BEAEE52F-3275-4694-9F5C-3537DF588B17}"/>
                    </a:ext>
                  </a:extLst>
                </p:cNvPr>
                <p:cNvPicPr/>
                <p:nvPr/>
              </p:nvPicPr>
              <p:blipFill>
                <a:blip r:embed="rId176"/>
                <a:stretch>
                  <a:fillRect/>
                </a:stretch>
              </p:blipFill>
              <p:spPr>
                <a:xfrm>
                  <a:off x="6267297" y="3968536"/>
                  <a:ext cx="126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59" name="Ink 258">
                  <a:extLst>
                    <a:ext uri="{FF2B5EF4-FFF2-40B4-BE49-F238E27FC236}">
                      <a16:creationId xmlns:a16="http://schemas.microsoft.com/office/drawing/2014/main" id="{A8BE1D10-9A79-4BF1-9D5C-53FA6196B3A3}"/>
                    </a:ext>
                  </a:extLst>
                </p14:cNvPr>
                <p14:cNvContentPartPr/>
                <p14:nvPr/>
              </p14:nvContentPartPr>
              <p14:xfrm>
                <a:off x="6320217" y="4043776"/>
                <a:ext cx="93960" cy="10800"/>
              </p14:xfrm>
            </p:contentPart>
          </mc:Choice>
          <mc:Fallback xmlns="">
            <p:pic>
              <p:nvPicPr>
                <p:cNvPr id="259" name="Ink 258">
                  <a:extLst>
                    <a:ext uri="{FF2B5EF4-FFF2-40B4-BE49-F238E27FC236}">
                      <a16:creationId xmlns:a16="http://schemas.microsoft.com/office/drawing/2014/main" id="{A8BE1D10-9A79-4BF1-9D5C-53FA6196B3A3}"/>
                    </a:ext>
                  </a:extLst>
                </p:cNvPr>
                <p:cNvPicPr/>
                <p:nvPr/>
              </p:nvPicPr>
              <p:blipFill>
                <a:blip r:embed="rId178"/>
                <a:stretch>
                  <a:fillRect/>
                </a:stretch>
              </p:blipFill>
              <p:spPr>
                <a:xfrm>
                  <a:off x="6302217" y="402577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60" name="Ink 259">
                  <a:extLst>
                    <a:ext uri="{FF2B5EF4-FFF2-40B4-BE49-F238E27FC236}">
                      <a16:creationId xmlns:a16="http://schemas.microsoft.com/office/drawing/2014/main" id="{32098121-F280-42FD-8C5F-D93C792962B5}"/>
                    </a:ext>
                  </a:extLst>
                </p14:cNvPr>
                <p14:cNvContentPartPr/>
                <p14:nvPr/>
              </p14:nvContentPartPr>
              <p14:xfrm>
                <a:off x="6530457" y="3968176"/>
                <a:ext cx="120960" cy="164880"/>
              </p14:xfrm>
            </p:contentPart>
          </mc:Choice>
          <mc:Fallback xmlns="">
            <p:pic>
              <p:nvPicPr>
                <p:cNvPr id="260" name="Ink 259">
                  <a:extLst>
                    <a:ext uri="{FF2B5EF4-FFF2-40B4-BE49-F238E27FC236}">
                      <a16:creationId xmlns:a16="http://schemas.microsoft.com/office/drawing/2014/main" id="{32098121-F280-42FD-8C5F-D93C792962B5}"/>
                    </a:ext>
                  </a:extLst>
                </p:cNvPr>
                <p:cNvPicPr/>
                <p:nvPr/>
              </p:nvPicPr>
              <p:blipFill>
                <a:blip r:embed="rId180"/>
                <a:stretch>
                  <a:fillRect/>
                </a:stretch>
              </p:blipFill>
              <p:spPr>
                <a:xfrm>
                  <a:off x="6512457" y="3950176"/>
                  <a:ext cx="15660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61" name="Ink 260">
                  <a:extLst>
                    <a:ext uri="{FF2B5EF4-FFF2-40B4-BE49-F238E27FC236}">
                      <a16:creationId xmlns:a16="http://schemas.microsoft.com/office/drawing/2014/main" id="{C73674A0-37D3-4168-93A7-FF65B39B1A83}"/>
                    </a:ext>
                  </a:extLst>
                </p14:cNvPr>
                <p14:cNvContentPartPr/>
                <p14:nvPr/>
              </p14:nvContentPartPr>
              <p14:xfrm>
                <a:off x="6664737" y="3967096"/>
                <a:ext cx="119160" cy="123840"/>
              </p14:xfrm>
            </p:contentPart>
          </mc:Choice>
          <mc:Fallback xmlns="">
            <p:pic>
              <p:nvPicPr>
                <p:cNvPr id="261" name="Ink 260">
                  <a:extLst>
                    <a:ext uri="{FF2B5EF4-FFF2-40B4-BE49-F238E27FC236}">
                      <a16:creationId xmlns:a16="http://schemas.microsoft.com/office/drawing/2014/main" id="{C73674A0-37D3-4168-93A7-FF65B39B1A83}"/>
                    </a:ext>
                  </a:extLst>
                </p:cNvPr>
                <p:cNvPicPr/>
                <p:nvPr/>
              </p:nvPicPr>
              <p:blipFill>
                <a:blip r:embed="rId182"/>
                <a:stretch>
                  <a:fillRect/>
                </a:stretch>
              </p:blipFill>
              <p:spPr>
                <a:xfrm>
                  <a:off x="6647097" y="3949456"/>
                  <a:ext cx="154800" cy="15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3">
            <p14:nvContentPartPr>
              <p14:cNvPr id="263" name="Ink 262">
                <a:extLst>
                  <a:ext uri="{FF2B5EF4-FFF2-40B4-BE49-F238E27FC236}">
                    <a16:creationId xmlns:a16="http://schemas.microsoft.com/office/drawing/2014/main" id="{8F868D49-028F-4885-BFF1-37E1E316B62A}"/>
                  </a:ext>
                </a:extLst>
              </p14:cNvPr>
              <p14:cNvContentPartPr/>
              <p14:nvPr/>
            </p14:nvContentPartPr>
            <p14:xfrm>
              <a:off x="4599571" y="3801520"/>
              <a:ext cx="750600" cy="385200"/>
            </p14:xfrm>
          </p:contentPart>
        </mc:Choice>
        <mc:Fallback xmlns="">
          <p:pic>
            <p:nvPicPr>
              <p:cNvPr id="263" name="Ink 262">
                <a:extLst>
                  <a:ext uri="{FF2B5EF4-FFF2-40B4-BE49-F238E27FC236}">
                    <a16:creationId xmlns:a16="http://schemas.microsoft.com/office/drawing/2014/main" id="{8F868D49-028F-4885-BFF1-37E1E316B62A}"/>
                  </a:ext>
                </a:extLst>
              </p:cNvPr>
              <p:cNvPicPr/>
              <p:nvPr/>
            </p:nvPicPr>
            <p:blipFill>
              <a:blip r:embed="rId184"/>
              <a:stretch>
                <a:fillRect/>
              </a:stretch>
            </p:blipFill>
            <p:spPr>
              <a:xfrm>
                <a:off x="4581571" y="3783520"/>
                <a:ext cx="786240" cy="4208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64" name="Ink 263">
                <a:extLst>
                  <a:ext uri="{FF2B5EF4-FFF2-40B4-BE49-F238E27FC236}">
                    <a16:creationId xmlns:a16="http://schemas.microsoft.com/office/drawing/2014/main" id="{E43FA04C-516B-4D53-97DD-B1118B8A89E0}"/>
                  </a:ext>
                </a:extLst>
              </p14:cNvPr>
              <p14:cNvContentPartPr/>
              <p14:nvPr/>
            </p14:nvContentPartPr>
            <p14:xfrm>
              <a:off x="4907731" y="3957760"/>
              <a:ext cx="154080" cy="190440"/>
            </p14:xfrm>
          </p:contentPart>
        </mc:Choice>
        <mc:Fallback xmlns="">
          <p:pic>
            <p:nvPicPr>
              <p:cNvPr id="264" name="Ink 263">
                <a:extLst>
                  <a:ext uri="{FF2B5EF4-FFF2-40B4-BE49-F238E27FC236}">
                    <a16:creationId xmlns:a16="http://schemas.microsoft.com/office/drawing/2014/main" id="{E43FA04C-516B-4D53-97DD-B1118B8A89E0}"/>
                  </a:ext>
                </a:extLst>
              </p:cNvPr>
              <p:cNvPicPr/>
              <p:nvPr/>
            </p:nvPicPr>
            <p:blipFill>
              <a:blip r:embed="rId186"/>
              <a:stretch>
                <a:fillRect/>
              </a:stretch>
            </p:blipFill>
            <p:spPr>
              <a:xfrm>
                <a:off x="4890091" y="3940120"/>
                <a:ext cx="18972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65" name="Ink 264">
                <a:extLst>
                  <a:ext uri="{FF2B5EF4-FFF2-40B4-BE49-F238E27FC236}">
                    <a16:creationId xmlns:a16="http://schemas.microsoft.com/office/drawing/2014/main" id="{E3F91A05-3ECB-4F3D-8B7D-BFA7305591E3}"/>
                  </a:ext>
                </a:extLst>
              </p14:cNvPr>
              <p14:cNvContentPartPr/>
              <p14:nvPr/>
            </p14:nvContentPartPr>
            <p14:xfrm>
              <a:off x="5138131" y="3942640"/>
              <a:ext cx="144000" cy="220320"/>
            </p14:xfrm>
          </p:contentPart>
        </mc:Choice>
        <mc:Fallback xmlns="">
          <p:pic>
            <p:nvPicPr>
              <p:cNvPr id="265" name="Ink 264">
                <a:extLst>
                  <a:ext uri="{FF2B5EF4-FFF2-40B4-BE49-F238E27FC236}">
                    <a16:creationId xmlns:a16="http://schemas.microsoft.com/office/drawing/2014/main" id="{E3F91A05-3ECB-4F3D-8B7D-BFA7305591E3}"/>
                  </a:ext>
                </a:extLst>
              </p:cNvPr>
              <p:cNvPicPr/>
              <p:nvPr/>
            </p:nvPicPr>
            <p:blipFill>
              <a:blip r:embed="rId188"/>
              <a:stretch>
                <a:fillRect/>
              </a:stretch>
            </p:blipFill>
            <p:spPr>
              <a:xfrm>
                <a:off x="5120131" y="3925000"/>
                <a:ext cx="1796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66" name="Ink 265">
                <a:extLst>
                  <a:ext uri="{FF2B5EF4-FFF2-40B4-BE49-F238E27FC236}">
                    <a16:creationId xmlns:a16="http://schemas.microsoft.com/office/drawing/2014/main" id="{1C86B25B-E703-41C9-BEB9-7101093DFF3B}"/>
                  </a:ext>
                </a:extLst>
              </p14:cNvPr>
              <p14:cNvContentPartPr/>
              <p14:nvPr/>
            </p14:nvContentPartPr>
            <p14:xfrm>
              <a:off x="5176651" y="4063240"/>
              <a:ext cx="164520" cy="43200"/>
            </p14:xfrm>
          </p:contentPart>
        </mc:Choice>
        <mc:Fallback xmlns="">
          <p:pic>
            <p:nvPicPr>
              <p:cNvPr id="266" name="Ink 265">
                <a:extLst>
                  <a:ext uri="{FF2B5EF4-FFF2-40B4-BE49-F238E27FC236}">
                    <a16:creationId xmlns:a16="http://schemas.microsoft.com/office/drawing/2014/main" id="{1C86B25B-E703-41C9-BEB9-7101093DFF3B}"/>
                  </a:ext>
                </a:extLst>
              </p:cNvPr>
              <p:cNvPicPr/>
              <p:nvPr/>
            </p:nvPicPr>
            <p:blipFill>
              <a:blip r:embed="rId190"/>
              <a:stretch>
                <a:fillRect/>
              </a:stretch>
            </p:blipFill>
            <p:spPr>
              <a:xfrm>
                <a:off x="5159011" y="4045600"/>
                <a:ext cx="20016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67" name="Ink 266">
                <a:extLst>
                  <a:ext uri="{FF2B5EF4-FFF2-40B4-BE49-F238E27FC236}">
                    <a16:creationId xmlns:a16="http://schemas.microsoft.com/office/drawing/2014/main" id="{3E8931F4-868D-4B74-A4C7-ABAD1C440AC5}"/>
                  </a:ext>
                </a:extLst>
              </p14:cNvPr>
              <p14:cNvContentPartPr/>
              <p14:nvPr/>
            </p14:nvContentPartPr>
            <p14:xfrm>
              <a:off x="5670571" y="4026160"/>
              <a:ext cx="119880" cy="27360"/>
            </p14:xfrm>
          </p:contentPart>
        </mc:Choice>
        <mc:Fallback xmlns="">
          <p:pic>
            <p:nvPicPr>
              <p:cNvPr id="267" name="Ink 266">
                <a:extLst>
                  <a:ext uri="{FF2B5EF4-FFF2-40B4-BE49-F238E27FC236}">
                    <a16:creationId xmlns:a16="http://schemas.microsoft.com/office/drawing/2014/main" id="{3E8931F4-868D-4B74-A4C7-ABAD1C440AC5}"/>
                  </a:ext>
                </a:extLst>
              </p:cNvPr>
              <p:cNvPicPr/>
              <p:nvPr/>
            </p:nvPicPr>
            <p:blipFill>
              <a:blip r:embed="rId192"/>
              <a:stretch>
                <a:fillRect/>
              </a:stretch>
            </p:blipFill>
            <p:spPr>
              <a:xfrm>
                <a:off x="5652571" y="4008520"/>
                <a:ext cx="15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68" name="Ink 267">
                <a:extLst>
                  <a:ext uri="{FF2B5EF4-FFF2-40B4-BE49-F238E27FC236}">
                    <a16:creationId xmlns:a16="http://schemas.microsoft.com/office/drawing/2014/main" id="{6E754916-5544-4744-BBDD-D516D563B5F7}"/>
                  </a:ext>
                </a:extLst>
              </p14:cNvPr>
              <p14:cNvContentPartPr/>
              <p14:nvPr/>
            </p14:nvContentPartPr>
            <p14:xfrm>
              <a:off x="5708011" y="4094920"/>
              <a:ext cx="108720" cy="15120"/>
            </p14:xfrm>
          </p:contentPart>
        </mc:Choice>
        <mc:Fallback xmlns="">
          <p:pic>
            <p:nvPicPr>
              <p:cNvPr id="268" name="Ink 267">
                <a:extLst>
                  <a:ext uri="{FF2B5EF4-FFF2-40B4-BE49-F238E27FC236}">
                    <a16:creationId xmlns:a16="http://schemas.microsoft.com/office/drawing/2014/main" id="{6E754916-5544-4744-BBDD-D516D563B5F7}"/>
                  </a:ext>
                </a:extLst>
              </p:cNvPr>
              <p:cNvPicPr/>
              <p:nvPr/>
            </p:nvPicPr>
            <p:blipFill>
              <a:blip r:embed="rId194"/>
              <a:stretch>
                <a:fillRect/>
              </a:stretch>
            </p:blipFill>
            <p:spPr>
              <a:xfrm>
                <a:off x="5690011" y="4076920"/>
                <a:ext cx="144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69" name="Ink 268">
                <a:extLst>
                  <a:ext uri="{FF2B5EF4-FFF2-40B4-BE49-F238E27FC236}">
                    <a16:creationId xmlns:a16="http://schemas.microsoft.com/office/drawing/2014/main" id="{05B8C692-9B34-46F5-86E6-C5EC80EE33E2}"/>
                  </a:ext>
                </a:extLst>
              </p14:cNvPr>
              <p14:cNvContentPartPr/>
              <p14:nvPr/>
            </p14:nvContentPartPr>
            <p14:xfrm>
              <a:off x="6001411" y="3973600"/>
              <a:ext cx="112680" cy="172440"/>
            </p14:xfrm>
          </p:contentPart>
        </mc:Choice>
        <mc:Fallback xmlns="">
          <p:pic>
            <p:nvPicPr>
              <p:cNvPr id="269" name="Ink 268">
                <a:extLst>
                  <a:ext uri="{FF2B5EF4-FFF2-40B4-BE49-F238E27FC236}">
                    <a16:creationId xmlns:a16="http://schemas.microsoft.com/office/drawing/2014/main" id="{05B8C692-9B34-46F5-86E6-C5EC80EE33E2}"/>
                  </a:ext>
                </a:extLst>
              </p:cNvPr>
              <p:cNvPicPr/>
              <p:nvPr/>
            </p:nvPicPr>
            <p:blipFill>
              <a:blip r:embed="rId196"/>
              <a:stretch>
                <a:fillRect/>
              </a:stretch>
            </p:blipFill>
            <p:spPr>
              <a:xfrm>
                <a:off x="5983771" y="3955960"/>
                <a:ext cx="14832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70" name="Ink 269">
                <a:extLst>
                  <a:ext uri="{FF2B5EF4-FFF2-40B4-BE49-F238E27FC236}">
                    <a16:creationId xmlns:a16="http://schemas.microsoft.com/office/drawing/2014/main" id="{842106D1-4F44-417D-B6E0-6BEF5BDDF114}"/>
                  </a:ext>
                </a:extLst>
              </p14:cNvPr>
              <p14:cNvContentPartPr/>
              <p14:nvPr/>
            </p14:nvContentPartPr>
            <p14:xfrm>
              <a:off x="6151531" y="3983680"/>
              <a:ext cx="126720" cy="122400"/>
            </p14:xfrm>
          </p:contentPart>
        </mc:Choice>
        <mc:Fallback xmlns="">
          <p:pic>
            <p:nvPicPr>
              <p:cNvPr id="270" name="Ink 269">
                <a:extLst>
                  <a:ext uri="{FF2B5EF4-FFF2-40B4-BE49-F238E27FC236}">
                    <a16:creationId xmlns:a16="http://schemas.microsoft.com/office/drawing/2014/main" id="{842106D1-4F44-417D-B6E0-6BEF5BDDF114}"/>
                  </a:ext>
                </a:extLst>
              </p:cNvPr>
              <p:cNvPicPr/>
              <p:nvPr/>
            </p:nvPicPr>
            <p:blipFill>
              <a:blip r:embed="rId198"/>
              <a:stretch>
                <a:fillRect/>
              </a:stretch>
            </p:blipFill>
            <p:spPr>
              <a:xfrm>
                <a:off x="6133891" y="3965680"/>
                <a:ext cx="1623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71" name="Ink 270">
                <a:extLst>
                  <a:ext uri="{FF2B5EF4-FFF2-40B4-BE49-F238E27FC236}">
                    <a16:creationId xmlns:a16="http://schemas.microsoft.com/office/drawing/2014/main" id="{4033C55F-0F61-4837-B8F5-75AB6FCF1A1B}"/>
                  </a:ext>
                </a:extLst>
              </p14:cNvPr>
              <p14:cNvContentPartPr/>
              <p14:nvPr/>
            </p14:nvContentPartPr>
            <p14:xfrm>
              <a:off x="3984144" y="4636676"/>
              <a:ext cx="120960" cy="196920"/>
            </p14:xfrm>
          </p:contentPart>
        </mc:Choice>
        <mc:Fallback xmlns="">
          <p:pic>
            <p:nvPicPr>
              <p:cNvPr id="271" name="Ink 270">
                <a:extLst>
                  <a:ext uri="{FF2B5EF4-FFF2-40B4-BE49-F238E27FC236}">
                    <a16:creationId xmlns:a16="http://schemas.microsoft.com/office/drawing/2014/main" id="{4033C55F-0F61-4837-B8F5-75AB6FCF1A1B}"/>
                  </a:ext>
                </a:extLst>
              </p:cNvPr>
              <p:cNvPicPr/>
              <p:nvPr/>
            </p:nvPicPr>
            <p:blipFill>
              <a:blip r:embed="rId200"/>
              <a:stretch>
                <a:fillRect/>
              </a:stretch>
            </p:blipFill>
            <p:spPr>
              <a:xfrm>
                <a:off x="3966144" y="4619036"/>
                <a:ext cx="1566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72" name="Ink 271">
                <a:extLst>
                  <a:ext uri="{FF2B5EF4-FFF2-40B4-BE49-F238E27FC236}">
                    <a16:creationId xmlns:a16="http://schemas.microsoft.com/office/drawing/2014/main" id="{7A3E1214-11F8-47A1-A2A9-079214581664}"/>
                  </a:ext>
                </a:extLst>
              </p14:cNvPr>
              <p14:cNvContentPartPr/>
              <p14:nvPr/>
            </p14:nvContentPartPr>
            <p14:xfrm>
              <a:off x="4136064" y="4635236"/>
              <a:ext cx="104040" cy="157320"/>
            </p14:xfrm>
          </p:contentPart>
        </mc:Choice>
        <mc:Fallback xmlns="">
          <p:pic>
            <p:nvPicPr>
              <p:cNvPr id="272" name="Ink 271">
                <a:extLst>
                  <a:ext uri="{FF2B5EF4-FFF2-40B4-BE49-F238E27FC236}">
                    <a16:creationId xmlns:a16="http://schemas.microsoft.com/office/drawing/2014/main" id="{7A3E1214-11F8-47A1-A2A9-079214581664}"/>
                  </a:ext>
                </a:extLst>
              </p:cNvPr>
              <p:cNvPicPr/>
              <p:nvPr/>
            </p:nvPicPr>
            <p:blipFill>
              <a:blip r:embed="rId202"/>
              <a:stretch>
                <a:fillRect/>
              </a:stretch>
            </p:blipFill>
            <p:spPr>
              <a:xfrm>
                <a:off x="4118424" y="4617596"/>
                <a:ext cx="13968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73" name="Ink 272">
                <a:extLst>
                  <a:ext uri="{FF2B5EF4-FFF2-40B4-BE49-F238E27FC236}">
                    <a16:creationId xmlns:a16="http://schemas.microsoft.com/office/drawing/2014/main" id="{B3B7254C-BF49-4C84-84C3-3A313132F077}"/>
                  </a:ext>
                </a:extLst>
              </p14:cNvPr>
              <p14:cNvContentPartPr/>
              <p14:nvPr/>
            </p14:nvContentPartPr>
            <p14:xfrm>
              <a:off x="4418304" y="4653236"/>
              <a:ext cx="144000" cy="29880"/>
            </p14:xfrm>
          </p:contentPart>
        </mc:Choice>
        <mc:Fallback xmlns="">
          <p:pic>
            <p:nvPicPr>
              <p:cNvPr id="273" name="Ink 272">
                <a:extLst>
                  <a:ext uri="{FF2B5EF4-FFF2-40B4-BE49-F238E27FC236}">
                    <a16:creationId xmlns:a16="http://schemas.microsoft.com/office/drawing/2014/main" id="{B3B7254C-BF49-4C84-84C3-3A313132F077}"/>
                  </a:ext>
                </a:extLst>
              </p:cNvPr>
              <p:cNvPicPr/>
              <p:nvPr/>
            </p:nvPicPr>
            <p:blipFill>
              <a:blip r:embed="rId204"/>
              <a:stretch>
                <a:fillRect/>
              </a:stretch>
            </p:blipFill>
            <p:spPr>
              <a:xfrm>
                <a:off x="4400664" y="4635596"/>
                <a:ext cx="1796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74" name="Ink 273">
                <a:extLst>
                  <a:ext uri="{FF2B5EF4-FFF2-40B4-BE49-F238E27FC236}">
                    <a16:creationId xmlns:a16="http://schemas.microsoft.com/office/drawing/2014/main" id="{D3DE9B0F-3DB1-49F5-88E9-75C316BA0953}"/>
                  </a:ext>
                </a:extLst>
              </p14:cNvPr>
              <p14:cNvContentPartPr/>
              <p14:nvPr/>
            </p14:nvContentPartPr>
            <p14:xfrm>
              <a:off x="4449984" y="4736756"/>
              <a:ext cx="124560" cy="10440"/>
            </p14:xfrm>
          </p:contentPart>
        </mc:Choice>
        <mc:Fallback xmlns="">
          <p:pic>
            <p:nvPicPr>
              <p:cNvPr id="274" name="Ink 273">
                <a:extLst>
                  <a:ext uri="{FF2B5EF4-FFF2-40B4-BE49-F238E27FC236}">
                    <a16:creationId xmlns:a16="http://schemas.microsoft.com/office/drawing/2014/main" id="{D3DE9B0F-3DB1-49F5-88E9-75C316BA0953}"/>
                  </a:ext>
                </a:extLst>
              </p:cNvPr>
              <p:cNvPicPr/>
              <p:nvPr/>
            </p:nvPicPr>
            <p:blipFill>
              <a:blip r:embed="rId206"/>
              <a:stretch>
                <a:fillRect/>
              </a:stretch>
            </p:blipFill>
            <p:spPr>
              <a:xfrm>
                <a:off x="4431984" y="4719116"/>
                <a:ext cx="1602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75" name="Ink 274">
                <a:extLst>
                  <a:ext uri="{FF2B5EF4-FFF2-40B4-BE49-F238E27FC236}">
                    <a16:creationId xmlns:a16="http://schemas.microsoft.com/office/drawing/2014/main" id="{7ADCF882-216E-47FA-A0AE-63A757B2C9F8}"/>
                  </a:ext>
                </a:extLst>
              </p14:cNvPr>
              <p14:cNvContentPartPr/>
              <p14:nvPr/>
            </p14:nvContentPartPr>
            <p14:xfrm>
              <a:off x="4806744" y="4545236"/>
              <a:ext cx="140400" cy="236880"/>
            </p14:xfrm>
          </p:contentPart>
        </mc:Choice>
        <mc:Fallback xmlns="">
          <p:pic>
            <p:nvPicPr>
              <p:cNvPr id="275" name="Ink 274">
                <a:extLst>
                  <a:ext uri="{FF2B5EF4-FFF2-40B4-BE49-F238E27FC236}">
                    <a16:creationId xmlns:a16="http://schemas.microsoft.com/office/drawing/2014/main" id="{7ADCF882-216E-47FA-A0AE-63A757B2C9F8}"/>
                  </a:ext>
                </a:extLst>
              </p:cNvPr>
              <p:cNvPicPr/>
              <p:nvPr/>
            </p:nvPicPr>
            <p:blipFill>
              <a:blip r:embed="rId208"/>
              <a:stretch>
                <a:fillRect/>
              </a:stretch>
            </p:blipFill>
            <p:spPr>
              <a:xfrm>
                <a:off x="4789104" y="4527236"/>
                <a:ext cx="1760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76" name="Ink 275">
                <a:extLst>
                  <a:ext uri="{FF2B5EF4-FFF2-40B4-BE49-F238E27FC236}">
                    <a16:creationId xmlns:a16="http://schemas.microsoft.com/office/drawing/2014/main" id="{6F2CC147-FE8C-4E0E-AACE-8C4790753697}"/>
                  </a:ext>
                </a:extLst>
              </p14:cNvPr>
              <p14:cNvContentPartPr/>
              <p14:nvPr/>
            </p14:nvContentPartPr>
            <p14:xfrm>
              <a:off x="5100864" y="4682756"/>
              <a:ext cx="720" cy="1800"/>
            </p14:xfrm>
          </p:contentPart>
        </mc:Choice>
        <mc:Fallback xmlns="">
          <p:pic>
            <p:nvPicPr>
              <p:cNvPr id="276" name="Ink 275">
                <a:extLst>
                  <a:ext uri="{FF2B5EF4-FFF2-40B4-BE49-F238E27FC236}">
                    <a16:creationId xmlns:a16="http://schemas.microsoft.com/office/drawing/2014/main" id="{6F2CC147-FE8C-4E0E-AACE-8C4790753697}"/>
                  </a:ext>
                </a:extLst>
              </p:cNvPr>
              <p:cNvPicPr/>
              <p:nvPr/>
            </p:nvPicPr>
            <p:blipFill>
              <a:blip r:embed="rId210"/>
              <a:stretch>
                <a:fillRect/>
              </a:stretch>
            </p:blipFill>
            <p:spPr>
              <a:xfrm>
                <a:off x="5082864" y="4665116"/>
                <a:ext cx="36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77" name="Ink 276">
                <a:extLst>
                  <a:ext uri="{FF2B5EF4-FFF2-40B4-BE49-F238E27FC236}">
                    <a16:creationId xmlns:a16="http://schemas.microsoft.com/office/drawing/2014/main" id="{E2752B28-74A0-4724-97AF-F8075BBD03AA}"/>
                  </a:ext>
                </a:extLst>
              </p14:cNvPr>
              <p14:cNvContentPartPr/>
              <p14:nvPr/>
            </p14:nvContentPartPr>
            <p14:xfrm>
              <a:off x="5236944" y="4541636"/>
              <a:ext cx="189360" cy="245880"/>
            </p14:xfrm>
          </p:contentPart>
        </mc:Choice>
        <mc:Fallback xmlns="">
          <p:pic>
            <p:nvPicPr>
              <p:cNvPr id="277" name="Ink 276">
                <a:extLst>
                  <a:ext uri="{FF2B5EF4-FFF2-40B4-BE49-F238E27FC236}">
                    <a16:creationId xmlns:a16="http://schemas.microsoft.com/office/drawing/2014/main" id="{E2752B28-74A0-4724-97AF-F8075BBD03AA}"/>
                  </a:ext>
                </a:extLst>
              </p:cNvPr>
              <p:cNvPicPr/>
              <p:nvPr/>
            </p:nvPicPr>
            <p:blipFill>
              <a:blip r:embed="rId212"/>
              <a:stretch>
                <a:fillRect/>
              </a:stretch>
            </p:blipFill>
            <p:spPr>
              <a:xfrm>
                <a:off x="5218944" y="4523636"/>
                <a:ext cx="22500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78" name="Ink 277">
                <a:extLst>
                  <a:ext uri="{FF2B5EF4-FFF2-40B4-BE49-F238E27FC236}">
                    <a16:creationId xmlns:a16="http://schemas.microsoft.com/office/drawing/2014/main" id="{6DD8DA59-ADF6-4201-805B-30B7147AF195}"/>
                  </a:ext>
                </a:extLst>
              </p14:cNvPr>
              <p14:cNvContentPartPr/>
              <p14:nvPr/>
            </p14:nvContentPartPr>
            <p14:xfrm>
              <a:off x="5509824" y="4558916"/>
              <a:ext cx="164520" cy="175320"/>
            </p14:xfrm>
          </p:contentPart>
        </mc:Choice>
        <mc:Fallback xmlns="">
          <p:pic>
            <p:nvPicPr>
              <p:cNvPr id="278" name="Ink 277">
                <a:extLst>
                  <a:ext uri="{FF2B5EF4-FFF2-40B4-BE49-F238E27FC236}">
                    <a16:creationId xmlns:a16="http://schemas.microsoft.com/office/drawing/2014/main" id="{6DD8DA59-ADF6-4201-805B-30B7147AF195}"/>
                  </a:ext>
                </a:extLst>
              </p:cNvPr>
              <p:cNvPicPr/>
              <p:nvPr/>
            </p:nvPicPr>
            <p:blipFill>
              <a:blip r:embed="rId214"/>
              <a:stretch>
                <a:fillRect/>
              </a:stretch>
            </p:blipFill>
            <p:spPr>
              <a:xfrm>
                <a:off x="5491824" y="4540916"/>
                <a:ext cx="2001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79" name="Ink 278">
                <a:extLst>
                  <a:ext uri="{FF2B5EF4-FFF2-40B4-BE49-F238E27FC236}">
                    <a16:creationId xmlns:a16="http://schemas.microsoft.com/office/drawing/2014/main" id="{80881D5B-E46D-4477-AFF8-DD4B20797FB2}"/>
                  </a:ext>
                </a:extLst>
              </p14:cNvPr>
              <p14:cNvContentPartPr/>
              <p14:nvPr/>
            </p14:nvContentPartPr>
            <p14:xfrm>
              <a:off x="5510544" y="4532276"/>
              <a:ext cx="186120" cy="48600"/>
            </p14:xfrm>
          </p:contentPart>
        </mc:Choice>
        <mc:Fallback xmlns="">
          <p:pic>
            <p:nvPicPr>
              <p:cNvPr id="279" name="Ink 278">
                <a:extLst>
                  <a:ext uri="{FF2B5EF4-FFF2-40B4-BE49-F238E27FC236}">
                    <a16:creationId xmlns:a16="http://schemas.microsoft.com/office/drawing/2014/main" id="{80881D5B-E46D-4477-AFF8-DD4B20797FB2}"/>
                  </a:ext>
                </a:extLst>
              </p:cNvPr>
              <p:cNvPicPr/>
              <p:nvPr/>
            </p:nvPicPr>
            <p:blipFill>
              <a:blip r:embed="rId216"/>
              <a:stretch>
                <a:fillRect/>
              </a:stretch>
            </p:blipFill>
            <p:spPr>
              <a:xfrm>
                <a:off x="5492904" y="4514276"/>
                <a:ext cx="22176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80" name="Ink 279">
                <a:extLst>
                  <a:ext uri="{FF2B5EF4-FFF2-40B4-BE49-F238E27FC236}">
                    <a16:creationId xmlns:a16="http://schemas.microsoft.com/office/drawing/2014/main" id="{45C9D625-E66A-45CD-B859-7D28BDE2E041}"/>
                  </a:ext>
                </a:extLst>
              </p14:cNvPr>
              <p14:cNvContentPartPr/>
              <p14:nvPr/>
            </p14:nvContentPartPr>
            <p14:xfrm>
              <a:off x="5991864" y="4443356"/>
              <a:ext cx="93240" cy="344520"/>
            </p14:xfrm>
          </p:contentPart>
        </mc:Choice>
        <mc:Fallback xmlns="">
          <p:pic>
            <p:nvPicPr>
              <p:cNvPr id="280" name="Ink 279">
                <a:extLst>
                  <a:ext uri="{FF2B5EF4-FFF2-40B4-BE49-F238E27FC236}">
                    <a16:creationId xmlns:a16="http://schemas.microsoft.com/office/drawing/2014/main" id="{45C9D625-E66A-45CD-B859-7D28BDE2E041}"/>
                  </a:ext>
                </a:extLst>
              </p:cNvPr>
              <p:cNvPicPr/>
              <p:nvPr/>
            </p:nvPicPr>
            <p:blipFill>
              <a:blip r:embed="rId218"/>
              <a:stretch>
                <a:fillRect/>
              </a:stretch>
            </p:blipFill>
            <p:spPr>
              <a:xfrm>
                <a:off x="5973864" y="4425356"/>
                <a:ext cx="128880" cy="38016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81" name="Ink 280">
                <a:extLst>
                  <a:ext uri="{FF2B5EF4-FFF2-40B4-BE49-F238E27FC236}">
                    <a16:creationId xmlns:a16="http://schemas.microsoft.com/office/drawing/2014/main" id="{1DF68C1B-EC0B-49DF-A94D-0FCACCA99090}"/>
                  </a:ext>
                </a:extLst>
              </p14:cNvPr>
              <p14:cNvContentPartPr/>
              <p14:nvPr/>
            </p14:nvContentPartPr>
            <p14:xfrm>
              <a:off x="6169344" y="4543076"/>
              <a:ext cx="123840" cy="185040"/>
            </p14:xfrm>
          </p:contentPart>
        </mc:Choice>
        <mc:Fallback xmlns="">
          <p:pic>
            <p:nvPicPr>
              <p:cNvPr id="281" name="Ink 280">
                <a:extLst>
                  <a:ext uri="{FF2B5EF4-FFF2-40B4-BE49-F238E27FC236}">
                    <a16:creationId xmlns:a16="http://schemas.microsoft.com/office/drawing/2014/main" id="{1DF68C1B-EC0B-49DF-A94D-0FCACCA99090}"/>
                  </a:ext>
                </a:extLst>
              </p:cNvPr>
              <p:cNvPicPr/>
              <p:nvPr/>
            </p:nvPicPr>
            <p:blipFill>
              <a:blip r:embed="rId220"/>
              <a:stretch>
                <a:fillRect/>
              </a:stretch>
            </p:blipFill>
            <p:spPr>
              <a:xfrm>
                <a:off x="6151704" y="4525076"/>
                <a:ext cx="1594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282" name="Ink 281">
                <a:extLst>
                  <a:ext uri="{FF2B5EF4-FFF2-40B4-BE49-F238E27FC236}">
                    <a16:creationId xmlns:a16="http://schemas.microsoft.com/office/drawing/2014/main" id="{1F68332F-6B74-40FE-BEE9-4644F726F25D}"/>
                  </a:ext>
                </a:extLst>
              </p14:cNvPr>
              <p14:cNvContentPartPr/>
              <p14:nvPr/>
            </p14:nvContentPartPr>
            <p14:xfrm>
              <a:off x="6387864" y="4603196"/>
              <a:ext cx="75600" cy="115200"/>
            </p14:xfrm>
          </p:contentPart>
        </mc:Choice>
        <mc:Fallback xmlns="">
          <p:pic>
            <p:nvPicPr>
              <p:cNvPr id="282" name="Ink 281">
                <a:extLst>
                  <a:ext uri="{FF2B5EF4-FFF2-40B4-BE49-F238E27FC236}">
                    <a16:creationId xmlns:a16="http://schemas.microsoft.com/office/drawing/2014/main" id="{1F68332F-6B74-40FE-BEE9-4644F726F25D}"/>
                  </a:ext>
                </a:extLst>
              </p:cNvPr>
              <p:cNvPicPr/>
              <p:nvPr/>
            </p:nvPicPr>
            <p:blipFill>
              <a:blip r:embed="rId222"/>
              <a:stretch>
                <a:fillRect/>
              </a:stretch>
            </p:blipFill>
            <p:spPr>
              <a:xfrm>
                <a:off x="6370224" y="4585196"/>
                <a:ext cx="11124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83" name="Ink 282">
                <a:extLst>
                  <a:ext uri="{FF2B5EF4-FFF2-40B4-BE49-F238E27FC236}">
                    <a16:creationId xmlns:a16="http://schemas.microsoft.com/office/drawing/2014/main" id="{B8C6B516-47A0-4E08-830D-AF64E3B73740}"/>
                  </a:ext>
                </a:extLst>
              </p14:cNvPr>
              <p14:cNvContentPartPr/>
              <p14:nvPr/>
            </p14:nvContentPartPr>
            <p14:xfrm>
              <a:off x="6519624" y="4557116"/>
              <a:ext cx="65520" cy="310320"/>
            </p14:xfrm>
          </p:contentPart>
        </mc:Choice>
        <mc:Fallback xmlns="">
          <p:pic>
            <p:nvPicPr>
              <p:cNvPr id="283" name="Ink 282">
                <a:extLst>
                  <a:ext uri="{FF2B5EF4-FFF2-40B4-BE49-F238E27FC236}">
                    <a16:creationId xmlns:a16="http://schemas.microsoft.com/office/drawing/2014/main" id="{B8C6B516-47A0-4E08-830D-AF64E3B73740}"/>
                  </a:ext>
                </a:extLst>
              </p:cNvPr>
              <p:cNvPicPr/>
              <p:nvPr/>
            </p:nvPicPr>
            <p:blipFill>
              <a:blip r:embed="rId224"/>
              <a:stretch>
                <a:fillRect/>
              </a:stretch>
            </p:blipFill>
            <p:spPr>
              <a:xfrm>
                <a:off x="6501624" y="4539476"/>
                <a:ext cx="101160" cy="34596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84" name="Ink 283">
                <a:extLst>
                  <a:ext uri="{FF2B5EF4-FFF2-40B4-BE49-F238E27FC236}">
                    <a16:creationId xmlns:a16="http://schemas.microsoft.com/office/drawing/2014/main" id="{63D5A291-E3FB-427B-9478-859674043DFC}"/>
                  </a:ext>
                </a:extLst>
              </p14:cNvPr>
              <p14:cNvContentPartPr/>
              <p14:nvPr/>
            </p14:nvContentPartPr>
            <p14:xfrm>
              <a:off x="6442224" y="4723436"/>
              <a:ext cx="136800" cy="36360"/>
            </p14:xfrm>
          </p:contentPart>
        </mc:Choice>
        <mc:Fallback xmlns="">
          <p:pic>
            <p:nvPicPr>
              <p:cNvPr id="284" name="Ink 283">
                <a:extLst>
                  <a:ext uri="{FF2B5EF4-FFF2-40B4-BE49-F238E27FC236}">
                    <a16:creationId xmlns:a16="http://schemas.microsoft.com/office/drawing/2014/main" id="{63D5A291-E3FB-427B-9478-859674043DFC}"/>
                  </a:ext>
                </a:extLst>
              </p:cNvPr>
              <p:cNvPicPr/>
              <p:nvPr/>
            </p:nvPicPr>
            <p:blipFill>
              <a:blip r:embed="rId226"/>
              <a:stretch>
                <a:fillRect/>
              </a:stretch>
            </p:blipFill>
            <p:spPr>
              <a:xfrm>
                <a:off x="6424224" y="4705436"/>
                <a:ext cx="17244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85" name="Ink 284">
                <a:extLst>
                  <a:ext uri="{FF2B5EF4-FFF2-40B4-BE49-F238E27FC236}">
                    <a16:creationId xmlns:a16="http://schemas.microsoft.com/office/drawing/2014/main" id="{CA3B84BE-2F35-4339-AE73-6EE33529332C}"/>
                  </a:ext>
                </a:extLst>
              </p14:cNvPr>
              <p14:cNvContentPartPr/>
              <p14:nvPr/>
            </p14:nvContentPartPr>
            <p14:xfrm>
              <a:off x="6622584" y="4446956"/>
              <a:ext cx="73800" cy="421920"/>
            </p14:xfrm>
          </p:contentPart>
        </mc:Choice>
        <mc:Fallback xmlns="">
          <p:pic>
            <p:nvPicPr>
              <p:cNvPr id="285" name="Ink 284">
                <a:extLst>
                  <a:ext uri="{FF2B5EF4-FFF2-40B4-BE49-F238E27FC236}">
                    <a16:creationId xmlns:a16="http://schemas.microsoft.com/office/drawing/2014/main" id="{CA3B84BE-2F35-4339-AE73-6EE33529332C}"/>
                  </a:ext>
                </a:extLst>
              </p:cNvPr>
              <p:cNvPicPr/>
              <p:nvPr/>
            </p:nvPicPr>
            <p:blipFill>
              <a:blip r:embed="rId228"/>
              <a:stretch>
                <a:fillRect/>
              </a:stretch>
            </p:blipFill>
            <p:spPr>
              <a:xfrm>
                <a:off x="6604944" y="4429316"/>
                <a:ext cx="1094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86" name="Ink 285">
                <a:extLst>
                  <a:ext uri="{FF2B5EF4-FFF2-40B4-BE49-F238E27FC236}">
                    <a16:creationId xmlns:a16="http://schemas.microsoft.com/office/drawing/2014/main" id="{83019A02-CBB9-44AE-905A-92537C18E216}"/>
                  </a:ext>
                </a:extLst>
              </p14:cNvPr>
              <p14:cNvContentPartPr/>
              <p14:nvPr/>
            </p14:nvContentPartPr>
            <p14:xfrm>
              <a:off x="3748344" y="4207196"/>
              <a:ext cx="3081240" cy="819000"/>
            </p14:xfrm>
          </p:contentPart>
        </mc:Choice>
        <mc:Fallback xmlns="">
          <p:pic>
            <p:nvPicPr>
              <p:cNvPr id="286" name="Ink 285">
                <a:extLst>
                  <a:ext uri="{FF2B5EF4-FFF2-40B4-BE49-F238E27FC236}">
                    <a16:creationId xmlns:a16="http://schemas.microsoft.com/office/drawing/2014/main" id="{83019A02-CBB9-44AE-905A-92537C18E216}"/>
                  </a:ext>
                </a:extLst>
              </p:cNvPr>
              <p:cNvPicPr/>
              <p:nvPr/>
            </p:nvPicPr>
            <p:blipFill>
              <a:blip r:embed="rId230"/>
              <a:stretch>
                <a:fillRect/>
              </a:stretch>
            </p:blipFill>
            <p:spPr>
              <a:xfrm>
                <a:off x="3730704" y="4189196"/>
                <a:ext cx="3116880" cy="854640"/>
              </a:xfrm>
              <a:prstGeom prst="rect">
                <a:avLst/>
              </a:prstGeom>
            </p:spPr>
          </p:pic>
        </mc:Fallback>
      </mc:AlternateContent>
      <p:sp>
        <p:nvSpPr>
          <p:cNvPr id="287" name="Isosceles Triangle 286">
            <a:extLst>
              <a:ext uri="{FF2B5EF4-FFF2-40B4-BE49-F238E27FC236}">
                <a16:creationId xmlns:a16="http://schemas.microsoft.com/office/drawing/2014/main" id="{B9F63DA8-45CF-4CAC-956A-F1EFFFED559F}"/>
              </a:ext>
            </a:extLst>
          </p:cNvPr>
          <p:cNvSpPr/>
          <p:nvPr/>
        </p:nvSpPr>
        <p:spPr>
          <a:xfrm>
            <a:off x="920826" y="115090"/>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88" name="TextBox 287">
            <a:extLst>
              <a:ext uri="{FF2B5EF4-FFF2-40B4-BE49-F238E27FC236}">
                <a16:creationId xmlns:a16="http://schemas.microsoft.com/office/drawing/2014/main" id="{2A90F00B-703D-4CF4-975D-A3970CC51F3E}"/>
              </a:ext>
            </a:extLst>
          </p:cNvPr>
          <p:cNvSpPr txBox="1"/>
          <p:nvPr/>
        </p:nvSpPr>
        <p:spPr>
          <a:xfrm>
            <a:off x="1697932" y="1520930"/>
            <a:ext cx="418704" cy="369332"/>
          </a:xfrm>
          <a:prstGeom prst="rect">
            <a:avLst/>
          </a:prstGeom>
          <a:noFill/>
        </p:spPr>
        <p:txBody>
          <a:bodyPr wrap="none" rtlCol="0">
            <a:spAutoFit/>
          </a:bodyPr>
          <a:lstStyle/>
          <a:p>
            <a:r>
              <a:rPr lang="en-GB"/>
              <a:t>12</a:t>
            </a:r>
          </a:p>
        </p:txBody>
      </p:sp>
      <p:sp>
        <p:nvSpPr>
          <p:cNvPr id="289" name="TextBox 288">
            <a:extLst>
              <a:ext uri="{FF2B5EF4-FFF2-40B4-BE49-F238E27FC236}">
                <a16:creationId xmlns:a16="http://schemas.microsoft.com/office/drawing/2014/main" id="{1DF2BC6B-602B-4C95-891E-85FA315A6ADB}"/>
              </a:ext>
            </a:extLst>
          </p:cNvPr>
          <p:cNvSpPr txBox="1"/>
          <p:nvPr/>
        </p:nvSpPr>
        <p:spPr>
          <a:xfrm>
            <a:off x="1568855" y="448049"/>
            <a:ext cx="418704" cy="369332"/>
          </a:xfrm>
          <a:prstGeom prst="rect">
            <a:avLst/>
          </a:prstGeom>
          <a:noFill/>
        </p:spPr>
        <p:txBody>
          <a:bodyPr wrap="none" rtlCol="0">
            <a:spAutoFit/>
          </a:bodyPr>
          <a:lstStyle/>
          <a:p>
            <a:r>
              <a:rPr lang="en-GB"/>
              <a:t>15</a:t>
            </a:r>
          </a:p>
        </p:txBody>
      </p:sp>
      <p:sp>
        <p:nvSpPr>
          <p:cNvPr id="290" name="Rectangle 289">
            <a:extLst>
              <a:ext uri="{FF2B5EF4-FFF2-40B4-BE49-F238E27FC236}">
                <a16:creationId xmlns:a16="http://schemas.microsoft.com/office/drawing/2014/main" id="{F4B70E9C-F355-4E81-B670-00EAEB541BA1}"/>
              </a:ext>
            </a:extLst>
          </p:cNvPr>
          <p:cNvSpPr/>
          <p:nvPr/>
        </p:nvSpPr>
        <p:spPr>
          <a:xfrm>
            <a:off x="2744657" y="1337605"/>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91" name="TextBox 290">
                <a:extLst>
                  <a:ext uri="{FF2B5EF4-FFF2-40B4-BE49-F238E27FC236}">
                    <a16:creationId xmlns:a16="http://schemas.microsoft.com/office/drawing/2014/main" id="{98973C15-56CA-4690-9C4D-0577AF24CDD4}"/>
                  </a:ext>
                </a:extLst>
              </p:cNvPr>
              <p:cNvSpPr txBox="1"/>
              <p:nvPr/>
            </p:nvSpPr>
            <p:spPr>
              <a:xfrm>
                <a:off x="392053" y="103768"/>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291" name="TextBox 290">
                <a:extLst>
                  <a:ext uri="{FF2B5EF4-FFF2-40B4-BE49-F238E27FC236}">
                    <a16:creationId xmlns:a16="http://schemas.microsoft.com/office/drawing/2014/main" id="{98973C15-56CA-4690-9C4D-0577AF24CDD4}"/>
                  </a:ext>
                </a:extLst>
              </p:cNvPr>
              <p:cNvSpPr txBox="1">
                <a:spLocks noRot="1" noChangeAspect="1" noMove="1" noResize="1" noEditPoints="1" noAdjustHandles="1" noChangeArrowheads="1" noChangeShapeType="1" noTextEdit="1"/>
              </p:cNvSpPr>
              <p:nvPr/>
            </p:nvSpPr>
            <p:spPr>
              <a:xfrm>
                <a:off x="392053" y="103768"/>
                <a:ext cx="902555" cy="400110"/>
              </a:xfrm>
              <a:prstGeom prst="rect">
                <a:avLst/>
              </a:prstGeom>
              <a:blipFill>
                <a:blip r:embed="rId231"/>
                <a:stretch>
                  <a:fillRect l="-6757" t="-7576" r="-6081" b="-25758"/>
                </a:stretch>
              </a:blipFill>
            </p:spPr>
            <p:txBody>
              <a:bodyPr/>
              <a:lstStyle/>
              <a:p>
                <a:r>
                  <a:rPr lang="en-GB">
                    <a:noFill/>
                  </a:rPr>
                  <a:t> </a:t>
                </a:r>
              </a:p>
            </p:txBody>
          </p:sp>
        </mc:Fallback>
      </mc:AlternateContent>
      <p:sp>
        <p:nvSpPr>
          <p:cNvPr id="292" name="Isosceles Triangle 291">
            <a:extLst>
              <a:ext uri="{FF2B5EF4-FFF2-40B4-BE49-F238E27FC236}">
                <a16:creationId xmlns:a16="http://schemas.microsoft.com/office/drawing/2014/main" id="{040DB8BE-3369-4DE3-A261-165F7952B9F7}"/>
              </a:ext>
            </a:extLst>
          </p:cNvPr>
          <p:cNvSpPr/>
          <p:nvPr/>
        </p:nvSpPr>
        <p:spPr>
          <a:xfrm flipH="1">
            <a:off x="2896124" y="114913"/>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93" name="Rectangle 292">
            <a:extLst>
              <a:ext uri="{FF2B5EF4-FFF2-40B4-BE49-F238E27FC236}">
                <a16:creationId xmlns:a16="http://schemas.microsoft.com/office/drawing/2014/main" id="{850F460B-009D-443D-8A37-2B3527A4232A}"/>
              </a:ext>
            </a:extLst>
          </p:cNvPr>
          <p:cNvSpPr/>
          <p:nvPr/>
        </p:nvSpPr>
        <p:spPr>
          <a:xfrm>
            <a:off x="2898506" y="1337605"/>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294" name="Straight Arrow Connector 293">
            <a:extLst>
              <a:ext uri="{FF2B5EF4-FFF2-40B4-BE49-F238E27FC236}">
                <a16:creationId xmlns:a16="http://schemas.microsoft.com/office/drawing/2014/main" id="{975CE2B7-A602-4D99-B7DB-82CC3631DF1C}"/>
              </a:ext>
            </a:extLst>
          </p:cNvPr>
          <p:cNvCxnSpPr>
            <a:cxnSpLocks/>
          </p:cNvCxnSpPr>
          <p:nvPr/>
        </p:nvCxnSpPr>
        <p:spPr>
          <a:xfrm>
            <a:off x="921367" y="1567484"/>
            <a:ext cx="197237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295" name="TextBox 294">
            <a:extLst>
              <a:ext uri="{FF2B5EF4-FFF2-40B4-BE49-F238E27FC236}">
                <a16:creationId xmlns:a16="http://schemas.microsoft.com/office/drawing/2014/main" id="{529F12EB-E516-4DB8-9B9A-3F50360EEC34}"/>
              </a:ext>
            </a:extLst>
          </p:cNvPr>
          <p:cNvSpPr txBox="1"/>
          <p:nvPr/>
        </p:nvSpPr>
        <p:spPr>
          <a:xfrm>
            <a:off x="3130298" y="1520930"/>
            <a:ext cx="301686" cy="369332"/>
          </a:xfrm>
          <a:prstGeom prst="rect">
            <a:avLst/>
          </a:prstGeom>
          <a:noFill/>
        </p:spPr>
        <p:txBody>
          <a:bodyPr wrap="none" rtlCol="0">
            <a:spAutoFit/>
          </a:bodyPr>
          <a:lstStyle/>
          <a:p>
            <a:r>
              <a:rPr lang="en-GB"/>
              <a:t>4</a:t>
            </a:r>
          </a:p>
        </p:txBody>
      </p:sp>
      <p:cxnSp>
        <p:nvCxnSpPr>
          <p:cNvPr id="296" name="Straight Arrow Connector 295">
            <a:extLst>
              <a:ext uri="{FF2B5EF4-FFF2-40B4-BE49-F238E27FC236}">
                <a16:creationId xmlns:a16="http://schemas.microsoft.com/office/drawing/2014/main" id="{494A18A8-C69A-40AD-9387-4C6B116D8533}"/>
              </a:ext>
            </a:extLst>
          </p:cNvPr>
          <p:cNvCxnSpPr>
            <a:cxnSpLocks/>
          </p:cNvCxnSpPr>
          <p:nvPr/>
        </p:nvCxnSpPr>
        <p:spPr>
          <a:xfrm>
            <a:off x="2893743" y="1567484"/>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7" name="TextBox 296">
                <a:extLst>
                  <a:ext uri="{FF2B5EF4-FFF2-40B4-BE49-F238E27FC236}">
                    <a16:creationId xmlns:a16="http://schemas.microsoft.com/office/drawing/2014/main" id="{7B92C8A7-C9C5-4893-8D4B-4551E93B7376}"/>
                  </a:ext>
                </a:extLst>
              </p:cNvPr>
              <p:cNvSpPr txBox="1"/>
              <p:nvPr/>
            </p:nvSpPr>
            <p:spPr>
              <a:xfrm>
                <a:off x="3281141" y="525568"/>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297" name="TextBox 296">
                <a:extLst>
                  <a:ext uri="{FF2B5EF4-FFF2-40B4-BE49-F238E27FC236}">
                    <a16:creationId xmlns:a16="http://schemas.microsoft.com/office/drawing/2014/main" id="{7B92C8A7-C9C5-4893-8D4B-4551E93B7376}"/>
                  </a:ext>
                </a:extLst>
              </p:cNvPr>
              <p:cNvSpPr txBox="1">
                <a:spLocks noRot="1" noChangeAspect="1" noMove="1" noResize="1" noEditPoints="1" noAdjustHandles="1" noChangeArrowheads="1" noChangeShapeType="1" noTextEdit="1"/>
              </p:cNvSpPr>
              <p:nvPr/>
            </p:nvSpPr>
            <p:spPr>
              <a:xfrm>
                <a:off x="3281141" y="525568"/>
                <a:ext cx="367986" cy="369332"/>
              </a:xfrm>
              <a:prstGeom prst="rect">
                <a:avLst/>
              </a:prstGeom>
              <a:blipFill>
                <a:blip r:embed="rId23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233">
            <p14:nvContentPartPr>
              <p14:cNvPr id="298" name="Ink 297">
                <a:extLst>
                  <a:ext uri="{FF2B5EF4-FFF2-40B4-BE49-F238E27FC236}">
                    <a16:creationId xmlns:a16="http://schemas.microsoft.com/office/drawing/2014/main" id="{B19E1E71-8C09-4D0C-866C-8CB1DFAC7F29}"/>
                  </a:ext>
                </a:extLst>
              </p14:cNvPr>
              <p14:cNvContentPartPr/>
              <p14:nvPr/>
            </p14:nvContentPartPr>
            <p14:xfrm>
              <a:off x="2620137" y="731440"/>
              <a:ext cx="126720" cy="237600"/>
            </p14:xfrm>
          </p:contentPart>
        </mc:Choice>
        <mc:Fallback xmlns="">
          <p:pic>
            <p:nvPicPr>
              <p:cNvPr id="298" name="Ink 297">
                <a:extLst>
                  <a:ext uri="{FF2B5EF4-FFF2-40B4-BE49-F238E27FC236}">
                    <a16:creationId xmlns:a16="http://schemas.microsoft.com/office/drawing/2014/main" id="{B19E1E71-8C09-4D0C-866C-8CB1DFAC7F29}"/>
                  </a:ext>
                </a:extLst>
              </p:cNvPr>
              <p:cNvPicPr/>
              <p:nvPr/>
            </p:nvPicPr>
            <p:blipFill>
              <a:blip r:embed="rId234"/>
              <a:stretch>
                <a:fillRect/>
              </a:stretch>
            </p:blipFill>
            <p:spPr>
              <a:xfrm>
                <a:off x="2602137" y="713440"/>
                <a:ext cx="162360" cy="273240"/>
              </a:xfrm>
              <a:prstGeom prst="rect">
                <a:avLst/>
              </a:prstGeom>
            </p:spPr>
          </p:pic>
        </mc:Fallback>
      </mc:AlternateContent>
    </p:spTree>
    <p:extLst>
      <p:ext uri="{BB962C8B-B14F-4D97-AF65-F5344CB8AC3E}">
        <p14:creationId xmlns:p14="http://schemas.microsoft.com/office/powerpoint/2010/main" val="3896169373"/>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22" name="Rectangle 21">
            <a:extLst>
              <a:ext uri="{FF2B5EF4-FFF2-40B4-BE49-F238E27FC236}">
                <a16:creationId xmlns:a16="http://schemas.microsoft.com/office/drawing/2014/main" id="{E7437D9D-43BC-40BE-90AD-68B0120DA559}"/>
              </a:ext>
            </a:extLst>
          </p:cNvPr>
          <p:cNvSpPr/>
          <p:nvPr/>
        </p:nvSpPr>
        <p:spPr>
          <a:xfrm>
            <a:off x="5534562" y="124239"/>
            <a:ext cx="2205987" cy="546652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TextBox 22">
            <a:extLst>
              <a:ext uri="{FF2B5EF4-FFF2-40B4-BE49-F238E27FC236}">
                <a16:creationId xmlns:a16="http://schemas.microsoft.com/office/drawing/2014/main" id="{D0B0CE86-3255-4E41-958D-5514C07E1E64}"/>
              </a:ext>
            </a:extLst>
          </p:cNvPr>
          <p:cNvSpPr txBox="1"/>
          <p:nvPr/>
        </p:nvSpPr>
        <p:spPr>
          <a:xfrm>
            <a:off x="5503602" y="124239"/>
            <a:ext cx="1343251" cy="307777"/>
          </a:xfrm>
          <a:prstGeom prst="rect">
            <a:avLst/>
          </a:prstGeom>
          <a:noFill/>
        </p:spPr>
        <p:txBody>
          <a:bodyPr wrap="square">
            <a:spAutoFit/>
          </a:bodyPr>
          <a:lstStyle/>
          <a:p>
            <a:r>
              <a:rPr lang="en-GB" sz="1400" b="1"/>
              <a:t>Your turn:</a:t>
            </a:r>
          </a:p>
        </p:txBody>
      </p:sp>
      <p:sp>
        <p:nvSpPr>
          <p:cNvPr id="24" name="Isosceles Triangle 23">
            <a:extLst>
              <a:ext uri="{FF2B5EF4-FFF2-40B4-BE49-F238E27FC236}">
                <a16:creationId xmlns:a16="http://schemas.microsoft.com/office/drawing/2014/main" id="{4D6E6E2B-CCDB-41E8-8088-EEF0287017A6}"/>
              </a:ext>
            </a:extLst>
          </p:cNvPr>
          <p:cNvSpPr/>
          <p:nvPr/>
        </p:nvSpPr>
        <p:spPr>
          <a:xfrm rot="5400000">
            <a:off x="6308801" y="647931"/>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5" name="Rectangle 24">
            <a:extLst>
              <a:ext uri="{FF2B5EF4-FFF2-40B4-BE49-F238E27FC236}">
                <a16:creationId xmlns:a16="http://schemas.microsoft.com/office/drawing/2014/main" id="{5C09ADCE-8008-4029-A303-ADD6A033EC6D}"/>
              </a:ext>
            </a:extLst>
          </p:cNvPr>
          <p:cNvSpPr/>
          <p:nvPr/>
        </p:nvSpPr>
        <p:spPr>
          <a:xfrm rot="5400000">
            <a:off x="6151704" y="17133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6" name="Isosceles Triangle 25">
            <a:extLst>
              <a:ext uri="{FF2B5EF4-FFF2-40B4-BE49-F238E27FC236}">
                <a16:creationId xmlns:a16="http://schemas.microsoft.com/office/drawing/2014/main" id="{0EFF8ED7-8D78-4426-B682-F355B66ACFA7}"/>
              </a:ext>
            </a:extLst>
          </p:cNvPr>
          <p:cNvSpPr/>
          <p:nvPr/>
        </p:nvSpPr>
        <p:spPr>
          <a:xfrm rot="5400000" flipH="1">
            <a:off x="6451473" y="1565223"/>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7" name="Rectangle 26">
            <a:extLst>
              <a:ext uri="{FF2B5EF4-FFF2-40B4-BE49-F238E27FC236}">
                <a16:creationId xmlns:a16="http://schemas.microsoft.com/office/drawing/2014/main" id="{723E46F3-552E-4FE5-A335-724FAF2E5F4C}"/>
              </a:ext>
            </a:extLst>
          </p:cNvPr>
          <p:cNvSpPr/>
          <p:nvPr/>
        </p:nvSpPr>
        <p:spPr>
          <a:xfrm rot="5400000">
            <a:off x="6151704" y="186719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28" name="Straight Arrow Connector 27">
            <a:extLst>
              <a:ext uri="{FF2B5EF4-FFF2-40B4-BE49-F238E27FC236}">
                <a16:creationId xmlns:a16="http://schemas.microsoft.com/office/drawing/2014/main" id="{3ADAEE8F-02AC-4DEE-80F1-75AC50EB0350}"/>
              </a:ext>
            </a:extLst>
          </p:cNvPr>
          <p:cNvCxnSpPr>
            <a:cxnSpLocks/>
          </p:cNvCxnSpPr>
          <p:nvPr/>
        </p:nvCxnSpPr>
        <p:spPr>
          <a:xfrm>
            <a:off x="6070911" y="805319"/>
            <a:ext cx="0" cy="105711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6446D411-D66A-4614-899C-69E4BCDCA884}"/>
              </a:ext>
            </a:extLst>
          </p:cNvPr>
          <p:cNvCxnSpPr>
            <a:cxnSpLocks/>
          </p:cNvCxnSpPr>
          <p:nvPr/>
        </p:nvCxnSpPr>
        <p:spPr>
          <a:xfrm rot="5400000">
            <a:off x="5683512" y="2249833"/>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BB84B121-0EDE-4330-83D0-A64EC918C045}"/>
              </a:ext>
            </a:extLst>
          </p:cNvPr>
          <p:cNvSpPr txBox="1"/>
          <p:nvPr/>
        </p:nvSpPr>
        <p:spPr>
          <a:xfrm>
            <a:off x="5783970" y="2090465"/>
            <a:ext cx="301686" cy="369332"/>
          </a:xfrm>
          <a:prstGeom prst="rect">
            <a:avLst/>
          </a:prstGeom>
          <a:noFill/>
        </p:spPr>
        <p:txBody>
          <a:bodyPr wrap="none" rtlCol="0">
            <a:spAutoFit/>
          </a:bodyPr>
          <a:lstStyle/>
          <a:p>
            <a:r>
              <a:rPr lang="en-GB"/>
              <a:t>6</a:t>
            </a:r>
          </a:p>
        </p:txBody>
      </p:sp>
      <p:sp>
        <p:nvSpPr>
          <p:cNvPr id="31" name="TextBox 30">
            <a:extLst>
              <a:ext uri="{FF2B5EF4-FFF2-40B4-BE49-F238E27FC236}">
                <a16:creationId xmlns:a16="http://schemas.microsoft.com/office/drawing/2014/main" id="{C6B60199-F973-4893-BF1A-9D19C2344E4B}"/>
              </a:ext>
            </a:extLst>
          </p:cNvPr>
          <p:cNvSpPr txBox="1"/>
          <p:nvPr/>
        </p:nvSpPr>
        <p:spPr>
          <a:xfrm>
            <a:off x="6711123" y="2193620"/>
            <a:ext cx="418704" cy="369332"/>
          </a:xfrm>
          <a:prstGeom prst="rect">
            <a:avLst/>
          </a:prstGeom>
          <a:noFill/>
        </p:spPr>
        <p:txBody>
          <a:bodyPr wrap="none" rtlCol="0">
            <a:spAutoFit/>
          </a:bodyPr>
          <a:lstStyle/>
          <a:p>
            <a:r>
              <a:rPr lang="en-GB"/>
              <a:t>10</a:t>
            </a:r>
          </a:p>
        </p:txBody>
      </p:sp>
      <mc:AlternateContent xmlns:mc="http://schemas.openxmlformats.org/markup-compatibility/2006" xmlns:a14="http://schemas.microsoft.com/office/drawing/2010/main">
        <mc:Choice Requires="a14">
          <p:sp>
            <p:nvSpPr>
              <p:cNvPr id="32" name="TextBox 31">
                <a:extLst>
                  <a:ext uri="{FF2B5EF4-FFF2-40B4-BE49-F238E27FC236}">
                    <a16:creationId xmlns:a16="http://schemas.microsoft.com/office/drawing/2014/main" id="{9D5D75CC-ACDC-4A70-8C2C-370D0CB5A71F}"/>
                  </a:ext>
                </a:extLst>
              </p:cNvPr>
              <p:cNvSpPr txBox="1"/>
              <p:nvPr/>
            </p:nvSpPr>
            <p:spPr>
              <a:xfrm>
                <a:off x="6723603" y="988431"/>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32" name="TextBox 31">
                <a:extLst>
                  <a:ext uri="{FF2B5EF4-FFF2-40B4-BE49-F238E27FC236}">
                    <a16:creationId xmlns:a16="http://schemas.microsoft.com/office/drawing/2014/main" id="{9D5D75CC-ACDC-4A70-8C2C-370D0CB5A71F}"/>
                  </a:ext>
                </a:extLst>
              </p:cNvPr>
              <p:cNvSpPr txBox="1">
                <a:spLocks noRot="1" noChangeAspect="1" noMove="1" noResize="1" noEditPoints="1" noAdjustHandles="1" noChangeArrowheads="1" noChangeShapeType="1" noTextEdit="1"/>
              </p:cNvSpPr>
              <p:nvPr/>
            </p:nvSpPr>
            <p:spPr>
              <a:xfrm>
                <a:off x="6723603" y="988431"/>
                <a:ext cx="367986" cy="369332"/>
              </a:xfrm>
              <a:prstGeom prst="rect">
                <a:avLst/>
              </a:prstGeom>
              <a:blipFill>
                <a:blip r:embed="rId2"/>
                <a:stretch>
                  <a:fillRect/>
                </a:stretch>
              </a:blipFill>
            </p:spPr>
            <p:txBody>
              <a:bodyPr/>
              <a:lstStyle/>
              <a:p>
                <a:r>
                  <a:rPr lang="en-GB">
                    <a:noFill/>
                  </a:rPr>
                  <a:t> </a:t>
                </a:r>
              </a:p>
            </p:txBody>
          </p:sp>
        </mc:Fallback>
      </mc:AlternateContent>
      <p:sp>
        <p:nvSpPr>
          <p:cNvPr id="33" name="TextBox 32">
            <a:extLst>
              <a:ext uri="{FF2B5EF4-FFF2-40B4-BE49-F238E27FC236}">
                <a16:creationId xmlns:a16="http://schemas.microsoft.com/office/drawing/2014/main" id="{9E11ADBB-324C-4938-8433-54A2FBA04C16}"/>
              </a:ext>
            </a:extLst>
          </p:cNvPr>
          <p:cNvSpPr txBox="1"/>
          <p:nvPr/>
        </p:nvSpPr>
        <p:spPr>
          <a:xfrm>
            <a:off x="5769224" y="1201736"/>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34" name="TextBox 33">
                <a:extLst>
                  <a:ext uri="{FF2B5EF4-FFF2-40B4-BE49-F238E27FC236}">
                    <a16:creationId xmlns:a16="http://schemas.microsoft.com/office/drawing/2014/main" id="{C0B97157-5875-4298-A520-32D5E266EAE8}"/>
                  </a:ext>
                </a:extLst>
              </p:cNvPr>
              <p:cNvSpPr txBox="1"/>
              <p:nvPr/>
            </p:nvSpPr>
            <p:spPr>
              <a:xfrm>
                <a:off x="5522194" y="423370"/>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34" name="TextBox 33">
                <a:extLst>
                  <a:ext uri="{FF2B5EF4-FFF2-40B4-BE49-F238E27FC236}">
                    <a16:creationId xmlns:a16="http://schemas.microsoft.com/office/drawing/2014/main" id="{C0B97157-5875-4298-A520-32D5E266EAE8}"/>
                  </a:ext>
                </a:extLst>
              </p:cNvPr>
              <p:cNvSpPr txBox="1">
                <a:spLocks noRot="1" noChangeAspect="1" noMove="1" noResize="1" noEditPoints="1" noAdjustHandles="1" noChangeArrowheads="1" noChangeShapeType="1" noTextEdit="1"/>
              </p:cNvSpPr>
              <p:nvPr/>
            </p:nvSpPr>
            <p:spPr>
              <a:xfrm>
                <a:off x="5522194" y="423370"/>
                <a:ext cx="868186" cy="307777"/>
              </a:xfrm>
              <a:prstGeom prst="rect">
                <a:avLst/>
              </a:prstGeom>
              <a:blipFill>
                <a:blip r:embed="rId3"/>
                <a:stretch>
                  <a:fillRect l="-2113" t="-1961" r="-2113" b="-19608"/>
                </a:stretch>
              </a:blipFill>
            </p:spPr>
            <p:txBody>
              <a:bodyPr/>
              <a:lstStyle/>
              <a:p>
                <a:r>
                  <a:rPr lang="en-GB">
                    <a:noFill/>
                  </a:rPr>
                  <a:t> </a:t>
                </a:r>
              </a:p>
            </p:txBody>
          </p:sp>
        </mc:Fallback>
      </mc:AlternateContent>
      <p:sp>
        <p:nvSpPr>
          <p:cNvPr id="35" name="TextBox 34">
            <a:extLst>
              <a:ext uri="{FF2B5EF4-FFF2-40B4-BE49-F238E27FC236}">
                <a16:creationId xmlns:a16="http://schemas.microsoft.com/office/drawing/2014/main" id="{1E7DC5C0-F5E0-4F4C-8B05-1D755E34B452}"/>
              </a:ext>
            </a:extLst>
          </p:cNvPr>
          <p:cNvSpPr txBox="1"/>
          <p:nvPr/>
        </p:nvSpPr>
        <p:spPr>
          <a:xfrm>
            <a:off x="5586895" y="2877533"/>
            <a:ext cx="2048265" cy="738664"/>
          </a:xfrm>
          <a:prstGeom prst="rect">
            <a:avLst/>
          </a:prstGeom>
          <a:noFill/>
        </p:spPr>
        <p:txBody>
          <a:bodyPr wrap="square" rtlCol="0">
            <a:spAutoFit/>
          </a:bodyPr>
          <a:lstStyle/>
          <a:p>
            <a:r>
              <a:rPr lang="en-GB" sz="1400"/>
              <a:t>b) Find the area for:</a:t>
            </a:r>
          </a:p>
          <a:p>
            <a:r>
              <a:rPr lang="en-GB" sz="1400"/>
              <a:t>   i) the worked example</a:t>
            </a:r>
          </a:p>
          <a:p>
            <a:r>
              <a:rPr lang="en-GB" sz="1400"/>
              <a:t>   ii) part a) above</a:t>
            </a:r>
          </a:p>
        </p:txBody>
      </p:sp>
      <p:sp>
        <p:nvSpPr>
          <p:cNvPr id="36" name="Isosceles Triangle 35">
            <a:extLst>
              <a:ext uri="{FF2B5EF4-FFF2-40B4-BE49-F238E27FC236}">
                <a16:creationId xmlns:a16="http://schemas.microsoft.com/office/drawing/2014/main" id="{E98A519A-22F5-467A-ACD1-1215A1FCFA1B}"/>
              </a:ext>
            </a:extLst>
          </p:cNvPr>
          <p:cNvSpPr/>
          <p:nvPr/>
        </p:nvSpPr>
        <p:spPr>
          <a:xfrm rot="5400000">
            <a:off x="6536618" y="3717238"/>
            <a:ext cx="60841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7" name="Rectangle 36">
            <a:extLst>
              <a:ext uri="{FF2B5EF4-FFF2-40B4-BE49-F238E27FC236}">
                <a16:creationId xmlns:a16="http://schemas.microsoft.com/office/drawing/2014/main" id="{333035F4-8463-4B7E-ACBC-38819F330600}"/>
              </a:ext>
            </a:extLst>
          </p:cNvPr>
          <p:cNvSpPr/>
          <p:nvPr/>
        </p:nvSpPr>
        <p:spPr>
          <a:xfrm rot="5400000">
            <a:off x="6155024" y="455815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8" name="Isosceles Triangle 37">
            <a:extLst>
              <a:ext uri="{FF2B5EF4-FFF2-40B4-BE49-F238E27FC236}">
                <a16:creationId xmlns:a16="http://schemas.microsoft.com/office/drawing/2014/main" id="{05F26353-492C-49B9-8698-1046F771CD92}"/>
              </a:ext>
            </a:extLst>
          </p:cNvPr>
          <p:cNvSpPr/>
          <p:nvPr/>
        </p:nvSpPr>
        <p:spPr>
          <a:xfrm rot="5400000" flipH="1">
            <a:off x="6500060" y="4364765"/>
            <a:ext cx="68188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9" name="Rectangle 38">
            <a:extLst>
              <a:ext uri="{FF2B5EF4-FFF2-40B4-BE49-F238E27FC236}">
                <a16:creationId xmlns:a16="http://schemas.microsoft.com/office/drawing/2014/main" id="{DF4B5153-7EB4-4DE7-A219-3A57CD53443E}"/>
              </a:ext>
            </a:extLst>
          </p:cNvPr>
          <p:cNvSpPr/>
          <p:nvPr/>
        </p:nvSpPr>
        <p:spPr>
          <a:xfrm rot="5400000">
            <a:off x="6155024" y="471200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0" name="TextBox 39">
            <a:extLst>
              <a:ext uri="{FF2B5EF4-FFF2-40B4-BE49-F238E27FC236}">
                <a16:creationId xmlns:a16="http://schemas.microsoft.com/office/drawing/2014/main" id="{C3E9318C-2734-4EB8-A593-A7AD287D73B6}"/>
              </a:ext>
            </a:extLst>
          </p:cNvPr>
          <p:cNvSpPr txBox="1"/>
          <p:nvPr/>
        </p:nvSpPr>
        <p:spPr>
          <a:xfrm>
            <a:off x="6351979" y="4423206"/>
            <a:ext cx="758541" cy="369332"/>
          </a:xfrm>
          <a:prstGeom prst="rect">
            <a:avLst/>
          </a:prstGeom>
          <a:noFill/>
        </p:spPr>
        <p:txBody>
          <a:bodyPr wrap="none" rtlCol="0">
            <a:spAutoFit/>
          </a:bodyPr>
          <a:lstStyle/>
          <a:p>
            <a:r>
              <a:rPr lang="en-GB"/>
              <a:t>6.2cm</a:t>
            </a:r>
          </a:p>
        </p:txBody>
      </p:sp>
      <p:sp>
        <p:nvSpPr>
          <p:cNvPr id="41" name="TextBox 40">
            <a:extLst>
              <a:ext uri="{FF2B5EF4-FFF2-40B4-BE49-F238E27FC236}">
                <a16:creationId xmlns:a16="http://schemas.microsoft.com/office/drawing/2014/main" id="{69F80BA3-1E90-4E1E-839A-BC4BE8230A1D}"/>
              </a:ext>
            </a:extLst>
          </p:cNvPr>
          <p:cNvSpPr txBox="1"/>
          <p:nvPr/>
        </p:nvSpPr>
        <p:spPr>
          <a:xfrm rot="1444964">
            <a:off x="6453810" y="4089846"/>
            <a:ext cx="758541" cy="369332"/>
          </a:xfrm>
          <a:prstGeom prst="rect">
            <a:avLst/>
          </a:prstGeom>
          <a:noFill/>
        </p:spPr>
        <p:txBody>
          <a:bodyPr wrap="none" rtlCol="0">
            <a:spAutoFit/>
          </a:bodyPr>
          <a:lstStyle/>
          <a:p>
            <a:r>
              <a:rPr lang="en-GB"/>
              <a:t>8.3cm</a:t>
            </a:r>
          </a:p>
        </p:txBody>
      </p:sp>
      <p:sp>
        <p:nvSpPr>
          <p:cNvPr id="42" name="TextBox 41">
            <a:extLst>
              <a:ext uri="{FF2B5EF4-FFF2-40B4-BE49-F238E27FC236}">
                <a16:creationId xmlns:a16="http://schemas.microsoft.com/office/drawing/2014/main" id="{987BCA6C-2A06-485B-91D3-29B86AEB22EF}"/>
              </a:ext>
            </a:extLst>
          </p:cNvPr>
          <p:cNvSpPr txBox="1"/>
          <p:nvPr/>
        </p:nvSpPr>
        <p:spPr>
          <a:xfrm>
            <a:off x="5574639" y="3761946"/>
            <a:ext cx="1363707" cy="307777"/>
          </a:xfrm>
          <a:prstGeom prst="rect">
            <a:avLst/>
          </a:prstGeom>
          <a:noFill/>
        </p:spPr>
        <p:txBody>
          <a:bodyPr wrap="none" rtlCol="0">
            <a:spAutoFit/>
          </a:bodyPr>
          <a:lstStyle/>
          <a:p>
            <a:r>
              <a:rPr lang="en-GB" sz="1400"/>
              <a:t>c) Find the area:</a:t>
            </a:r>
          </a:p>
        </p:txBody>
      </p:sp>
      <p:sp>
        <p:nvSpPr>
          <p:cNvPr id="43" name="TextBox 42">
            <a:extLst>
              <a:ext uri="{FF2B5EF4-FFF2-40B4-BE49-F238E27FC236}">
                <a16:creationId xmlns:a16="http://schemas.microsoft.com/office/drawing/2014/main" id="{EA5AB263-47A5-4196-A242-30CE47BAB40D}"/>
              </a:ext>
            </a:extLst>
          </p:cNvPr>
          <p:cNvSpPr txBox="1"/>
          <p:nvPr/>
        </p:nvSpPr>
        <p:spPr>
          <a:xfrm rot="20013862">
            <a:off x="6518673" y="4977965"/>
            <a:ext cx="758541" cy="369332"/>
          </a:xfrm>
          <a:prstGeom prst="rect">
            <a:avLst/>
          </a:prstGeom>
          <a:noFill/>
        </p:spPr>
        <p:txBody>
          <a:bodyPr wrap="none" rtlCol="0">
            <a:spAutoFit/>
          </a:bodyPr>
          <a:lstStyle/>
          <a:p>
            <a:r>
              <a:rPr lang="en-GB"/>
              <a:t>9.1cm</a:t>
            </a:r>
          </a:p>
        </p:txBody>
      </p:sp>
    </p:spTree>
    <p:extLst>
      <p:ext uri="{BB962C8B-B14F-4D97-AF65-F5344CB8AC3E}">
        <p14:creationId xmlns:p14="http://schemas.microsoft.com/office/powerpoint/2010/main" val="4092961137"/>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3535212" y="119960"/>
                <a:ext cx="2831239" cy="2031325"/>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Why is </a:t>
                </a:r>
                <a14:m>
                  <m:oMath xmlns:m="http://schemas.openxmlformats.org/officeDocument/2006/math">
                    <m:r>
                      <a:rPr lang="en-GB" sz="1400" b="0" i="1" smtClean="0">
                        <a:latin typeface="Cambria Math" panose="02040503050406030204" pitchFamily="18" charset="0"/>
                      </a:rPr>
                      <m:t>𝑦</m:t>
                    </m:r>
                  </m:oMath>
                </a14:m>
                <a:r>
                  <a:rPr lang="en-GB" sz="1400"/>
                  <a:t> an integer but </a:t>
                </a:r>
                <a14:m>
                  <m:oMath xmlns:m="http://schemas.openxmlformats.org/officeDocument/2006/math">
                    <m:r>
                      <a:rPr lang="en-GB" sz="1400" b="0" i="1" smtClean="0">
                        <a:latin typeface="Cambria Math" panose="02040503050406030204" pitchFamily="18" charset="0"/>
                      </a:rPr>
                      <m:t>𝑥</m:t>
                    </m:r>
                  </m:oMath>
                </a14:m>
                <a:r>
                  <a:rPr lang="en-GB" sz="1400"/>
                  <a:t> isn't?</a:t>
                </a:r>
              </a:p>
              <a:p>
                <a:endParaRPr lang="en-GB" sz="1400"/>
              </a:p>
              <a:p>
                <a:r>
                  <a:rPr lang="en-GB" sz="1400"/>
                  <a:t>2. How do you know which triangle to tackle first?</a:t>
                </a:r>
              </a:p>
              <a:p>
                <a:endParaRPr lang="en-GB" sz="1400"/>
              </a:p>
              <a:p>
                <a:r>
                  <a:rPr lang="en-GB" sz="1400"/>
                  <a:t>3. Why does one square root sign have a </a:t>
                </a:r>
                <a:r>
                  <a:rPr lang="en-GB" sz="1400" b="1"/>
                  <a:t>+</a:t>
                </a:r>
                <a:r>
                  <a:rPr lang="en-GB" sz="1400"/>
                  <a:t> under it, the other a </a:t>
                </a:r>
                <a:r>
                  <a:rPr lang="en-GB" sz="1400" b="1"/>
                  <a:t>-</a:t>
                </a:r>
                <a:r>
                  <a:rPr lang="en-GB" sz="1400"/>
                  <a:t> ?</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3535212" y="119960"/>
                <a:ext cx="2831239" cy="2031325"/>
              </a:xfrm>
              <a:prstGeom prst="rect">
                <a:avLst/>
              </a:prstGeom>
              <a:blipFill>
                <a:blip r:embed="rId2"/>
                <a:stretch>
                  <a:fillRect l="-647" t="-601" b="-2102"/>
                </a:stretch>
              </a:blipFill>
            </p:spPr>
            <p:txBody>
              <a:bodyPr/>
              <a:lstStyle/>
              <a:p>
                <a:r>
                  <a:rPr lang="en-GB">
                    <a:noFill/>
                  </a:rPr>
                  <a:t> </a:t>
                </a:r>
              </a:p>
            </p:txBody>
          </p:sp>
        </mc:Fallback>
      </mc:AlternateContent>
      <p:grpSp>
        <p:nvGrpSpPr>
          <p:cNvPr id="151" name="Group 150">
            <a:extLst>
              <a:ext uri="{FF2B5EF4-FFF2-40B4-BE49-F238E27FC236}">
                <a16:creationId xmlns:a16="http://schemas.microsoft.com/office/drawing/2014/main" id="{C3AB52AE-9AC9-47C6-B0A8-CF62C45215FC}"/>
              </a:ext>
            </a:extLst>
          </p:cNvPr>
          <p:cNvGrpSpPr/>
          <p:nvPr/>
        </p:nvGrpSpPr>
        <p:grpSpPr>
          <a:xfrm>
            <a:off x="225211" y="2697196"/>
            <a:ext cx="281160" cy="437040"/>
            <a:chOff x="482817" y="2748496"/>
            <a:chExt cx="281160" cy="437040"/>
          </a:xfrm>
        </p:grpSpPr>
        <mc:AlternateContent xmlns:mc="http://schemas.openxmlformats.org/markup-compatibility/2006" xmlns:p14="http://schemas.microsoft.com/office/powerpoint/2010/main">
          <mc:Choice Requires="p14">
            <p:contentPart p14:bwMode="auto" r:id="rId3">
              <p14:nvContentPartPr>
                <p14:cNvPr id="152" name="Ink 151">
                  <a:extLst>
                    <a:ext uri="{FF2B5EF4-FFF2-40B4-BE49-F238E27FC236}">
                      <a16:creationId xmlns:a16="http://schemas.microsoft.com/office/drawing/2014/main" id="{A71A148E-FADD-443A-ADA6-3BB0301620F4}"/>
                    </a:ext>
                  </a:extLst>
                </p14:cNvPr>
                <p14:cNvContentPartPr/>
                <p14:nvPr/>
              </p14:nvContentPartPr>
              <p14:xfrm>
                <a:off x="614217" y="2890696"/>
                <a:ext cx="41760" cy="133920"/>
              </p14:xfrm>
            </p:contentPart>
          </mc:Choice>
          <mc:Fallback xmlns="">
            <p:pic>
              <p:nvPicPr>
                <p:cNvPr id="152" name="Ink 151">
                  <a:extLst>
                    <a:ext uri="{FF2B5EF4-FFF2-40B4-BE49-F238E27FC236}">
                      <a16:creationId xmlns:a16="http://schemas.microsoft.com/office/drawing/2014/main" id="{A71A148E-FADD-443A-ADA6-3BB0301620F4}"/>
                    </a:ext>
                  </a:extLst>
                </p:cNvPr>
                <p:cNvPicPr/>
                <p:nvPr/>
              </p:nvPicPr>
              <p:blipFill>
                <a:blip r:embed="rId4"/>
                <a:stretch>
                  <a:fillRect/>
                </a:stretch>
              </p:blipFill>
              <p:spPr>
                <a:xfrm>
                  <a:off x="596577" y="2873056"/>
                  <a:ext cx="774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53" name="Ink 152">
                  <a:extLst>
                    <a:ext uri="{FF2B5EF4-FFF2-40B4-BE49-F238E27FC236}">
                      <a16:creationId xmlns:a16="http://schemas.microsoft.com/office/drawing/2014/main" id="{5B14D87F-144C-4D18-825D-7341C09E82BE}"/>
                    </a:ext>
                  </a:extLst>
                </p14:cNvPr>
                <p14:cNvContentPartPr/>
                <p14:nvPr/>
              </p14:nvContentPartPr>
              <p14:xfrm>
                <a:off x="482817" y="2748496"/>
                <a:ext cx="281160" cy="437040"/>
              </p14:xfrm>
            </p:contentPart>
          </mc:Choice>
          <mc:Fallback xmlns="">
            <p:pic>
              <p:nvPicPr>
                <p:cNvPr id="153" name="Ink 152">
                  <a:extLst>
                    <a:ext uri="{FF2B5EF4-FFF2-40B4-BE49-F238E27FC236}">
                      <a16:creationId xmlns:a16="http://schemas.microsoft.com/office/drawing/2014/main" id="{5B14D87F-144C-4D18-825D-7341C09E82BE}"/>
                    </a:ext>
                  </a:extLst>
                </p:cNvPr>
                <p:cNvPicPr/>
                <p:nvPr/>
              </p:nvPicPr>
              <p:blipFill>
                <a:blip r:embed="rId6"/>
                <a:stretch>
                  <a:fillRect/>
                </a:stretch>
              </p:blipFill>
              <p:spPr>
                <a:xfrm>
                  <a:off x="464817" y="2730856"/>
                  <a:ext cx="316800" cy="472680"/>
                </a:xfrm>
                <a:prstGeom prst="rect">
                  <a:avLst/>
                </a:prstGeom>
              </p:spPr>
            </p:pic>
          </mc:Fallback>
        </mc:AlternateContent>
      </p:grpSp>
      <p:grpSp>
        <p:nvGrpSpPr>
          <p:cNvPr id="155" name="Group 154">
            <a:extLst>
              <a:ext uri="{FF2B5EF4-FFF2-40B4-BE49-F238E27FC236}">
                <a16:creationId xmlns:a16="http://schemas.microsoft.com/office/drawing/2014/main" id="{2B2C66B8-01D8-4131-BBCF-3CAFEFB0FFD1}"/>
              </a:ext>
            </a:extLst>
          </p:cNvPr>
          <p:cNvGrpSpPr/>
          <p:nvPr/>
        </p:nvGrpSpPr>
        <p:grpSpPr>
          <a:xfrm>
            <a:off x="819931" y="2711776"/>
            <a:ext cx="354960" cy="327240"/>
            <a:chOff x="1237377" y="2711776"/>
            <a:chExt cx="354960" cy="327240"/>
          </a:xfrm>
        </p:grpSpPr>
        <mc:AlternateContent xmlns:mc="http://schemas.openxmlformats.org/markup-compatibility/2006" xmlns:p14="http://schemas.microsoft.com/office/powerpoint/2010/main">
          <mc:Choice Requires="p14">
            <p:contentPart p14:bwMode="auto" r:id="rId7">
              <p14:nvContentPartPr>
                <p14:cNvPr id="156" name="Ink 155">
                  <a:extLst>
                    <a:ext uri="{FF2B5EF4-FFF2-40B4-BE49-F238E27FC236}">
                      <a16:creationId xmlns:a16="http://schemas.microsoft.com/office/drawing/2014/main" id="{B2A2EE78-0F79-48D5-9678-08C6D05FA3A7}"/>
                    </a:ext>
                  </a:extLst>
                </p14:cNvPr>
                <p14:cNvContentPartPr/>
                <p14:nvPr/>
              </p14:nvContentPartPr>
              <p14:xfrm>
                <a:off x="1237377" y="2893216"/>
                <a:ext cx="211320" cy="145800"/>
              </p14:xfrm>
            </p:contentPart>
          </mc:Choice>
          <mc:Fallback xmlns="">
            <p:pic>
              <p:nvPicPr>
                <p:cNvPr id="156" name="Ink 155">
                  <a:extLst>
                    <a:ext uri="{FF2B5EF4-FFF2-40B4-BE49-F238E27FC236}">
                      <a16:creationId xmlns:a16="http://schemas.microsoft.com/office/drawing/2014/main" id="{B2A2EE78-0F79-48D5-9678-08C6D05FA3A7}"/>
                    </a:ext>
                  </a:extLst>
                </p:cNvPr>
                <p:cNvPicPr/>
                <p:nvPr/>
              </p:nvPicPr>
              <p:blipFill>
                <a:blip r:embed="rId8"/>
                <a:stretch>
                  <a:fillRect/>
                </a:stretch>
              </p:blipFill>
              <p:spPr>
                <a:xfrm>
                  <a:off x="1219737" y="2875216"/>
                  <a:ext cx="24696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57" name="Ink 156">
                  <a:extLst>
                    <a:ext uri="{FF2B5EF4-FFF2-40B4-BE49-F238E27FC236}">
                      <a16:creationId xmlns:a16="http://schemas.microsoft.com/office/drawing/2014/main" id="{1902BDCA-68A8-488F-A531-634354FCAB17}"/>
                    </a:ext>
                  </a:extLst>
                </p14:cNvPr>
                <p14:cNvContentPartPr/>
                <p14:nvPr/>
              </p14:nvContentPartPr>
              <p14:xfrm>
                <a:off x="1461297" y="2711776"/>
                <a:ext cx="131040" cy="104400"/>
              </p14:xfrm>
            </p:contentPart>
          </mc:Choice>
          <mc:Fallback xmlns="">
            <p:pic>
              <p:nvPicPr>
                <p:cNvPr id="157" name="Ink 156">
                  <a:extLst>
                    <a:ext uri="{FF2B5EF4-FFF2-40B4-BE49-F238E27FC236}">
                      <a16:creationId xmlns:a16="http://schemas.microsoft.com/office/drawing/2014/main" id="{1902BDCA-68A8-488F-A531-634354FCAB17}"/>
                    </a:ext>
                  </a:extLst>
                </p:cNvPr>
                <p:cNvPicPr/>
                <p:nvPr/>
              </p:nvPicPr>
              <p:blipFill>
                <a:blip r:embed="rId10"/>
                <a:stretch>
                  <a:fillRect/>
                </a:stretch>
              </p:blipFill>
              <p:spPr>
                <a:xfrm>
                  <a:off x="1443297" y="2694136"/>
                  <a:ext cx="166680" cy="140040"/>
                </a:xfrm>
                <a:prstGeom prst="rect">
                  <a:avLst/>
                </a:prstGeom>
              </p:spPr>
            </p:pic>
          </mc:Fallback>
        </mc:AlternateContent>
      </p:grpSp>
      <p:grpSp>
        <p:nvGrpSpPr>
          <p:cNvPr id="158" name="Group 157">
            <a:extLst>
              <a:ext uri="{FF2B5EF4-FFF2-40B4-BE49-F238E27FC236}">
                <a16:creationId xmlns:a16="http://schemas.microsoft.com/office/drawing/2014/main" id="{8C54C7BC-8AD0-403D-BC40-C22CDAD58F49}"/>
              </a:ext>
            </a:extLst>
          </p:cNvPr>
          <p:cNvGrpSpPr/>
          <p:nvPr/>
        </p:nvGrpSpPr>
        <p:grpSpPr>
          <a:xfrm>
            <a:off x="1401691" y="2718976"/>
            <a:ext cx="563760" cy="309600"/>
            <a:chOff x="1819137" y="2718976"/>
            <a:chExt cx="563760" cy="309600"/>
          </a:xfrm>
        </p:grpSpPr>
        <mc:AlternateContent xmlns:mc="http://schemas.openxmlformats.org/markup-compatibility/2006" xmlns:p14="http://schemas.microsoft.com/office/powerpoint/2010/main">
          <mc:Choice Requires="p14">
            <p:contentPart p14:bwMode="auto" r:id="rId11">
              <p14:nvContentPartPr>
                <p14:cNvPr id="159" name="Ink 158">
                  <a:extLst>
                    <a:ext uri="{FF2B5EF4-FFF2-40B4-BE49-F238E27FC236}">
                      <a16:creationId xmlns:a16="http://schemas.microsoft.com/office/drawing/2014/main" id="{89E262CA-F780-4E81-A114-040165079E7B}"/>
                    </a:ext>
                  </a:extLst>
                </p14:cNvPr>
                <p14:cNvContentPartPr/>
                <p14:nvPr/>
              </p14:nvContentPartPr>
              <p14:xfrm>
                <a:off x="1819137" y="2898616"/>
                <a:ext cx="125640" cy="18360"/>
              </p14:xfrm>
            </p:contentPart>
          </mc:Choice>
          <mc:Fallback xmlns="">
            <p:pic>
              <p:nvPicPr>
                <p:cNvPr id="159" name="Ink 158">
                  <a:extLst>
                    <a:ext uri="{FF2B5EF4-FFF2-40B4-BE49-F238E27FC236}">
                      <a16:creationId xmlns:a16="http://schemas.microsoft.com/office/drawing/2014/main" id="{89E262CA-F780-4E81-A114-040165079E7B}"/>
                    </a:ext>
                  </a:extLst>
                </p:cNvPr>
                <p:cNvPicPr/>
                <p:nvPr/>
              </p:nvPicPr>
              <p:blipFill>
                <a:blip r:embed="rId12"/>
                <a:stretch>
                  <a:fillRect/>
                </a:stretch>
              </p:blipFill>
              <p:spPr>
                <a:xfrm>
                  <a:off x="1801137" y="2880976"/>
                  <a:ext cx="1612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0" name="Ink 159">
                  <a:extLst>
                    <a:ext uri="{FF2B5EF4-FFF2-40B4-BE49-F238E27FC236}">
                      <a16:creationId xmlns:a16="http://schemas.microsoft.com/office/drawing/2014/main" id="{F5F4468C-DCD1-4FB6-BFBC-7AA17A2CC33A}"/>
                    </a:ext>
                  </a:extLst>
                </p14:cNvPr>
                <p14:cNvContentPartPr/>
                <p14:nvPr/>
              </p14:nvContentPartPr>
              <p14:xfrm>
                <a:off x="1881777" y="2812216"/>
                <a:ext cx="34920" cy="168480"/>
              </p14:xfrm>
            </p:contentPart>
          </mc:Choice>
          <mc:Fallback xmlns="">
            <p:pic>
              <p:nvPicPr>
                <p:cNvPr id="160" name="Ink 159">
                  <a:extLst>
                    <a:ext uri="{FF2B5EF4-FFF2-40B4-BE49-F238E27FC236}">
                      <a16:creationId xmlns:a16="http://schemas.microsoft.com/office/drawing/2014/main" id="{F5F4468C-DCD1-4FB6-BFBC-7AA17A2CC33A}"/>
                    </a:ext>
                  </a:extLst>
                </p:cNvPr>
                <p:cNvPicPr/>
                <p:nvPr/>
              </p:nvPicPr>
              <p:blipFill>
                <a:blip r:embed="rId14"/>
                <a:stretch>
                  <a:fillRect/>
                </a:stretch>
              </p:blipFill>
              <p:spPr>
                <a:xfrm>
                  <a:off x="1863777" y="2794576"/>
                  <a:ext cx="7056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61" name="Ink 160">
                  <a:extLst>
                    <a:ext uri="{FF2B5EF4-FFF2-40B4-BE49-F238E27FC236}">
                      <a16:creationId xmlns:a16="http://schemas.microsoft.com/office/drawing/2014/main" id="{6CD3FBDF-9AAA-440B-A702-F6EB8E3D5B19}"/>
                    </a:ext>
                  </a:extLst>
                </p14:cNvPr>
                <p14:cNvContentPartPr/>
                <p14:nvPr/>
              </p14:nvContentPartPr>
              <p14:xfrm>
                <a:off x="2058537" y="2779096"/>
                <a:ext cx="128160" cy="249480"/>
              </p14:xfrm>
            </p:contentPart>
          </mc:Choice>
          <mc:Fallback xmlns="">
            <p:pic>
              <p:nvPicPr>
                <p:cNvPr id="161" name="Ink 160">
                  <a:extLst>
                    <a:ext uri="{FF2B5EF4-FFF2-40B4-BE49-F238E27FC236}">
                      <a16:creationId xmlns:a16="http://schemas.microsoft.com/office/drawing/2014/main" id="{6CD3FBDF-9AAA-440B-A702-F6EB8E3D5B19}"/>
                    </a:ext>
                  </a:extLst>
                </p:cNvPr>
                <p:cNvPicPr/>
                <p:nvPr/>
              </p:nvPicPr>
              <p:blipFill>
                <a:blip r:embed="rId16"/>
                <a:stretch>
                  <a:fillRect/>
                </a:stretch>
              </p:blipFill>
              <p:spPr>
                <a:xfrm>
                  <a:off x="2040897" y="2761456"/>
                  <a:ext cx="163800" cy="2851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62" name="Ink 161">
                  <a:extLst>
                    <a:ext uri="{FF2B5EF4-FFF2-40B4-BE49-F238E27FC236}">
                      <a16:creationId xmlns:a16="http://schemas.microsoft.com/office/drawing/2014/main" id="{6929FBA1-E9D7-4E20-9BA4-4532C7DBD812}"/>
                    </a:ext>
                  </a:extLst>
                </p14:cNvPr>
                <p14:cNvContentPartPr/>
                <p14:nvPr/>
              </p14:nvContentPartPr>
              <p14:xfrm>
                <a:off x="2251497" y="2718976"/>
                <a:ext cx="131400" cy="128520"/>
              </p14:xfrm>
            </p:contentPart>
          </mc:Choice>
          <mc:Fallback xmlns="">
            <p:pic>
              <p:nvPicPr>
                <p:cNvPr id="162" name="Ink 161">
                  <a:extLst>
                    <a:ext uri="{FF2B5EF4-FFF2-40B4-BE49-F238E27FC236}">
                      <a16:creationId xmlns:a16="http://schemas.microsoft.com/office/drawing/2014/main" id="{6929FBA1-E9D7-4E20-9BA4-4532C7DBD812}"/>
                    </a:ext>
                  </a:extLst>
                </p:cNvPr>
                <p:cNvPicPr/>
                <p:nvPr/>
              </p:nvPicPr>
              <p:blipFill>
                <a:blip r:embed="rId18"/>
                <a:stretch>
                  <a:fillRect/>
                </a:stretch>
              </p:blipFill>
              <p:spPr>
                <a:xfrm>
                  <a:off x="2233857" y="2701336"/>
                  <a:ext cx="167040" cy="164160"/>
                </a:xfrm>
                <a:prstGeom prst="rect">
                  <a:avLst/>
                </a:prstGeom>
              </p:spPr>
            </p:pic>
          </mc:Fallback>
        </mc:AlternateContent>
      </p:grpSp>
      <p:grpSp>
        <p:nvGrpSpPr>
          <p:cNvPr id="163" name="Group 162">
            <a:extLst>
              <a:ext uri="{FF2B5EF4-FFF2-40B4-BE49-F238E27FC236}">
                <a16:creationId xmlns:a16="http://schemas.microsoft.com/office/drawing/2014/main" id="{6B206A43-557C-4309-90E0-0DE3AEFD0246}"/>
              </a:ext>
            </a:extLst>
          </p:cNvPr>
          <p:cNvGrpSpPr/>
          <p:nvPr/>
        </p:nvGrpSpPr>
        <p:grpSpPr>
          <a:xfrm>
            <a:off x="2159131" y="2863336"/>
            <a:ext cx="118440" cy="83160"/>
            <a:chOff x="2576577" y="2863336"/>
            <a:chExt cx="118440" cy="83160"/>
          </a:xfrm>
        </p:grpSpPr>
        <mc:AlternateContent xmlns:mc="http://schemas.openxmlformats.org/markup-compatibility/2006" xmlns:p14="http://schemas.microsoft.com/office/powerpoint/2010/main">
          <mc:Choice Requires="p14">
            <p:contentPart p14:bwMode="auto" r:id="rId19">
              <p14:nvContentPartPr>
                <p14:cNvPr id="164" name="Ink 163">
                  <a:extLst>
                    <a:ext uri="{FF2B5EF4-FFF2-40B4-BE49-F238E27FC236}">
                      <a16:creationId xmlns:a16="http://schemas.microsoft.com/office/drawing/2014/main" id="{FE4FFCD1-50A6-46C4-8C72-DB3452DC140E}"/>
                    </a:ext>
                  </a:extLst>
                </p14:cNvPr>
                <p14:cNvContentPartPr/>
                <p14:nvPr/>
              </p14:nvContentPartPr>
              <p14:xfrm>
                <a:off x="2576577" y="2863336"/>
                <a:ext cx="75600" cy="16920"/>
              </p14:xfrm>
            </p:contentPart>
          </mc:Choice>
          <mc:Fallback xmlns="">
            <p:pic>
              <p:nvPicPr>
                <p:cNvPr id="164" name="Ink 163">
                  <a:extLst>
                    <a:ext uri="{FF2B5EF4-FFF2-40B4-BE49-F238E27FC236}">
                      <a16:creationId xmlns:a16="http://schemas.microsoft.com/office/drawing/2014/main" id="{FE4FFCD1-50A6-46C4-8C72-DB3452DC140E}"/>
                    </a:ext>
                  </a:extLst>
                </p:cNvPr>
                <p:cNvPicPr/>
                <p:nvPr/>
              </p:nvPicPr>
              <p:blipFill>
                <a:blip r:embed="rId20"/>
                <a:stretch>
                  <a:fillRect/>
                </a:stretch>
              </p:blipFill>
              <p:spPr>
                <a:xfrm>
                  <a:off x="2558577" y="2845696"/>
                  <a:ext cx="11124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65" name="Ink 164">
                  <a:extLst>
                    <a:ext uri="{FF2B5EF4-FFF2-40B4-BE49-F238E27FC236}">
                      <a16:creationId xmlns:a16="http://schemas.microsoft.com/office/drawing/2014/main" id="{420DF8D2-1F08-4909-A3FE-FCA884BCC38C}"/>
                    </a:ext>
                  </a:extLst>
                </p14:cNvPr>
                <p14:cNvContentPartPr/>
                <p14:nvPr/>
              </p14:nvContentPartPr>
              <p14:xfrm>
                <a:off x="2588457" y="2932816"/>
                <a:ext cx="106560" cy="13680"/>
              </p14:xfrm>
            </p:contentPart>
          </mc:Choice>
          <mc:Fallback xmlns="">
            <p:pic>
              <p:nvPicPr>
                <p:cNvPr id="165" name="Ink 164">
                  <a:extLst>
                    <a:ext uri="{FF2B5EF4-FFF2-40B4-BE49-F238E27FC236}">
                      <a16:creationId xmlns:a16="http://schemas.microsoft.com/office/drawing/2014/main" id="{420DF8D2-1F08-4909-A3FE-FCA884BCC38C}"/>
                    </a:ext>
                  </a:extLst>
                </p:cNvPr>
                <p:cNvPicPr/>
                <p:nvPr/>
              </p:nvPicPr>
              <p:blipFill>
                <a:blip r:embed="rId22"/>
                <a:stretch>
                  <a:fillRect/>
                </a:stretch>
              </p:blipFill>
              <p:spPr>
                <a:xfrm>
                  <a:off x="2570817" y="2915176"/>
                  <a:ext cx="142200" cy="49320"/>
                </a:xfrm>
                <a:prstGeom prst="rect">
                  <a:avLst/>
                </a:prstGeom>
              </p:spPr>
            </p:pic>
          </mc:Fallback>
        </mc:AlternateContent>
      </p:grpSp>
      <p:grpSp>
        <p:nvGrpSpPr>
          <p:cNvPr id="166" name="Group 165">
            <a:extLst>
              <a:ext uri="{FF2B5EF4-FFF2-40B4-BE49-F238E27FC236}">
                <a16:creationId xmlns:a16="http://schemas.microsoft.com/office/drawing/2014/main" id="{9A263B36-F96F-465B-B447-979DFBF456D7}"/>
              </a:ext>
            </a:extLst>
          </p:cNvPr>
          <p:cNvGrpSpPr/>
          <p:nvPr/>
        </p:nvGrpSpPr>
        <p:grpSpPr>
          <a:xfrm>
            <a:off x="2529211" y="2667856"/>
            <a:ext cx="396360" cy="324000"/>
            <a:chOff x="2946657" y="2667856"/>
            <a:chExt cx="396360" cy="324000"/>
          </a:xfrm>
        </p:grpSpPr>
        <mc:AlternateContent xmlns:mc="http://schemas.openxmlformats.org/markup-compatibility/2006" xmlns:p14="http://schemas.microsoft.com/office/powerpoint/2010/main">
          <mc:Choice Requires="p14">
            <p:contentPart p14:bwMode="auto" r:id="rId23">
              <p14:nvContentPartPr>
                <p14:cNvPr id="167" name="Ink 166">
                  <a:extLst>
                    <a:ext uri="{FF2B5EF4-FFF2-40B4-BE49-F238E27FC236}">
                      <a16:creationId xmlns:a16="http://schemas.microsoft.com/office/drawing/2014/main" id="{7ACEAD33-158F-4E6E-BDB7-A00DD4461714}"/>
                    </a:ext>
                  </a:extLst>
                </p14:cNvPr>
                <p14:cNvContentPartPr/>
                <p14:nvPr/>
              </p14:nvContentPartPr>
              <p14:xfrm>
                <a:off x="2946657" y="2839576"/>
                <a:ext cx="160560" cy="152280"/>
              </p14:xfrm>
            </p:contentPart>
          </mc:Choice>
          <mc:Fallback xmlns="">
            <p:pic>
              <p:nvPicPr>
                <p:cNvPr id="167" name="Ink 166">
                  <a:extLst>
                    <a:ext uri="{FF2B5EF4-FFF2-40B4-BE49-F238E27FC236}">
                      <a16:creationId xmlns:a16="http://schemas.microsoft.com/office/drawing/2014/main" id="{7ACEAD33-158F-4E6E-BDB7-A00DD4461714}"/>
                    </a:ext>
                  </a:extLst>
                </p:cNvPr>
                <p:cNvPicPr/>
                <p:nvPr/>
              </p:nvPicPr>
              <p:blipFill>
                <a:blip r:embed="rId24"/>
                <a:stretch>
                  <a:fillRect/>
                </a:stretch>
              </p:blipFill>
              <p:spPr>
                <a:xfrm>
                  <a:off x="2929017" y="2821576"/>
                  <a:ext cx="1962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68" name="Ink 167">
                  <a:extLst>
                    <a:ext uri="{FF2B5EF4-FFF2-40B4-BE49-F238E27FC236}">
                      <a16:creationId xmlns:a16="http://schemas.microsoft.com/office/drawing/2014/main" id="{1474150A-AD8F-4FD5-99F6-7EC0105ADA6A}"/>
                    </a:ext>
                  </a:extLst>
                </p14:cNvPr>
                <p14:cNvContentPartPr/>
                <p14:nvPr/>
              </p14:nvContentPartPr>
              <p14:xfrm>
                <a:off x="3205857" y="2667856"/>
                <a:ext cx="137160" cy="122760"/>
              </p14:xfrm>
            </p:contentPart>
          </mc:Choice>
          <mc:Fallback xmlns="">
            <p:pic>
              <p:nvPicPr>
                <p:cNvPr id="168" name="Ink 167">
                  <a:extLst>
                    <a:ext uri="{FF2B5EF4-FFF2-40B4-BE49-F238E27FC236}">
                      <a16:creationId xmlns:a16="http://schemas.microsoft.com/office/drawing/2014/main" id="{1474150A-AD8F-4FD5-99F6-7EC0105ADA6A}"/>
                    </a:ext>
                  </a:extLst>
                </p:cNvPr>
                <p:cNvPicPr/>
                <p:nvPr/>
              </p:nvPicPr>
              <p:blipFill>
                <a:blip r:embed="rId26"/>
                <a:stretch>
                  <a:fillRect/>
                </a:stretch>
              </p:blipFill>
              <p:spPr>
                <a:xfrm>
                  <a:off x="3188217" y="2649856"/>
                  <a:ext cx="172800" cy="158400"/>
                </a:xfrm>
                <a:prstGeom prst="rect">
                  <a:avLst/>
                </a:prstGeom>
              </p:spPr>
            </p:pic>
          </mc:Fallback>
        </mc:AlternateContent>
      </p:grpSp>
      <p:grpSp>
        <p:nvGrpSpPr>
          <p:cNvPr id="169" name="Group 168">
            <a:extLst>
              <a:ext uri="{FF2B5EF4-FFF2-40B4-BE49-F238E27FC236}">
                <a16:creationId xmlns:a16="http://schemas.microsoft.com/office/drawing/2014/main" id="{9D55B53F-0697-40BF-B17D-63FC30100E5F}"/>
              </a:ext>
            </a:extLst>
          </p:cNvPr>
          <p:cNvGrpSpPr/>
          <p:nvPr/>
        </p:nvGrpSpPr>
        <p:grpSpPr>
          <a:xfrm>
            <a:off x="799411" y="3311176"/>
            <a:ext cx="637920" cy="344160"/>
            <a:chOff x="1216857" y="3311176"/>
            <a:chExt cx="637920" cy="344160"/>
          </a:xfrm>
        </p:grpSpPr>
        <mc:AlternateContent xmlns:mc="http://schemas.openxmlformats.org/markup-compatibility/2006" xmlns:p14="http://schemas.microsoft.com/office/powerpoint/2010/main">
          <mc:Choice Requires="p14">
            <p:contentPart p14:bwMode="auto" r:id="rId27">
              <p14:nvContentPartPr>
                <p14:cNvPr id="170" name="Ink 169">
                  <a:extLst>
                    <a:ext uri="{FF2B5EF4-FFF2-40B4-BE49-F238E27FC236}">
                      <a16:creationId xmlns:a16="http://schemas.microsoft.com/office/drawing/2014/main" id="{B758844C-F20C-4CCE-A460-106E518A5C75}"/>
                    </a:ext>
                  </a:extLst>
                </p14:cNvPr>
                <p14:cNvContentPartPr/>
                <p14:nvPr/>
              </p14:nvContentPartPr>
              <p14:xfrm>
                <a:off x="1216857" y="3462736"/>
                <a:ext cx="43920" cy="192600"/>
              </p14:xfrm>
            </p:contentPart>
          </mc:Choice>
          <mc:Fallback xmlns="">
            <p:pic>
              <p:nvPicPr>
                <p:cNvPr id="170" name="Ink 169">
                  <a:extLst>
                    <a:ext uri="{FF2B5EF4-FFF2-40B4-BE49-F238E27FC236}">
                      <a16:creationId xmlns:a16="http://schemas.microsoft.com/office/drawing/2014/main" id="{B758844C-F20C-4CCE-A460-106E518A5C75}"/>
                    </a:ext>
                  </a:extLst>
                </p:cNvPr>
                <p:cNvPicPr/>
                <p:nvPr/>
              </p:nvPicPr>
              <p:blipFill>
                <a:blip r:embed="rId28"/>
                <a:stretch>
                  <a:fillRect/>
                </a:stretch>
              </p:blipFill>
              <p:spPr>
                <a:xfrm>
                  <a:off x="1198857" y="3444736"/>
                  <a:ext cx="7956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71" name="Ink 170">
                  <a:extLst>
                    <a:ext uri="{FF2B5EF4-FFF2-40B4-BE49-F238E27FC236}">
                      <a16:creationId xmlns:a16="http://schemas.microsoft.com/office/drawing/2014/main" id="{D0A6BA9E-4717-4691-9FD3-983C834A278E}"/>
                    </a:ext>
                  </a:extLst>
                </p14:cNvPr>
                <p14:cNvContentPartPr/>
                <p14:nvPr/>
              </p14:nvContentPartPr>
              <p14:xfrm>
                <a:off x="1305057" y="3458416"/>
                <a:ext cx="140400" cy="168480"/>
              </p14:xfrm>
            </p:contentPart>
          </mc:Choice>
          <mc:Fallback xmlns="">
            <p:pic>
              <p:nvPicPr>
                <p:cNvPr id="171" name="Ink 170">
                  <a:extLst>
                    <a:ext uri="{FF2B5EF4-FFF2-40B4-BE49-F238E27FC236}">
                      <a16:creationId xmlns:a16="http://schemas.microsoft.com/office/drawing/2014/main" id="{D0A6BA9E-4717-4691-9FD3-983C834A278E}"/>
                    </a:ext>
                  </a:extLst>
                </p:cNvPr>
                <p:cNvPicPr/>
                <p:nvPr/>
              </p:nvPicPr>
              <p:blipFill>
                <a:blip r:embed="rId30"/>
                <a:stretch>
                  <a:fillRect/>
                </a:stretch>
              </p:blipFill>
              <p:spPr>
                <a:xfrm>
                  <a:off x="1287417" y="3440776"/>
                  <a:ext cx="17604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72" name="Ink 171">
                  <a:extLst>
                    <a:ext uri="{FF2B5EF4-FFF2-40B4-BE49-F238E27FC236}">
                      <a16:creationId xmlns:a16="http://schemas.microsoft.com/office/drawing/2014/main" id="{48E0C7B8-0B19-4FD8-A8C3-A4449509C262}"/>
                    </a:ext>
                  </a:extLst>
                </p14:cNvPr>
                <p14:cNvContentPartPr/>
                <p14:nvPr/>
              </p14:nvContentPartPr>
              <p14:xfrm>
                <a:off x="1480737" y="3311176"/>
                <a:ext cx="135000" cy="103320"/>
              </p14:xfrm>
            </p:contentPart>
          </mc:Choice>
          <mc:Fallback xmlns="">
            <p:pic>
              <p:nvPicPr>
                <p:cNvPr id="172" name="Ink 171">
                  <a:extLst>
                    <a:ext uri="{FF2B5EF4-FFF2-40B4-BE49-F238E27FC236}">
                      <a16:creationId xmlns:a16="http://schemas.microsoft.com/office/drawing/2014/main" id="{48E0C7B8-0B19-4FD8-A8C3-A4449509C262}"/>
                    </a:ext>
                  </a:extLst>
                </p:cNvPr>
                <p:cNvPicPr/>
                <p:nvPr/>
              </p:nvPicPr>
              <p:blipFill>
                <a:blip r:embed="rId32"/>
                <a:stretch>
                  <a:fillRect/>
                </a:stretch>
              </p:blipFill>
              <p:spPr>
                <a:xfrm>
                  <a:off x="1462737" y="3293536"/>
                  <a:ext cx="170640" cy="1389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73" name="Ink 172">
                  <a:extLst>
                    <a:ext uri="{FF2B5EF4-FFF2-40B4-BE49-F238E27FC236}">
                      <a16:creationId xmlns:a16="http://schemas.microsoft.com/office/drawing/2014/main" id="{1C38157D-4018-4217-9EED-83A7A748231E}"/>
                    </a:ext>
                  </a:extLst>
                </p14:cNvPr>
                <p14:cNvContentPartPr/>
                <p14:nvPr/>
              </p14:nvContentPartPr>
              <p14:xfrm>
                <a:off x="1739937" y="3543016"/>
                <a:ext cx="114840" cy="32400"/>
              </p14:xfrm>
            </p:contentPart>
          </mc:Choice>
          <mc:Fallback xmlns="">
            <p:pic>
              <p:nvPicPr>
                <p:cNvPr id="173" name="Ink 172">
                  <a:extLst>
                    <a:ext uri="{FF2B5EF4-FFF2-40B4-BE49-F238E27FC236}">
                      <a16:creationId xmlns:a16="http://schemas.microsoft.com/office/drawing/2014/main" id="{1C38157D-4018-4217-9EED-83A7A748231E}"/>
                    </a:ext>
                  </a:extLst>
                </p:cNvPr>
                <p:cNvPicPr/>
                <p:nvPr/>
              </p:nvPicPr>
              <p:blipFill>
                <a:blip r:embed="rId34"/>
                <a:stretch>
                  <a:fillRect/>
                </a:stretch>
              </p:blipFill>
              <p:spPr>
                <a:xfrm>
                  <a:off x="1721937" y="3525376"/>
                  <a:ext cx="15048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174" name="Ink 173">
                  <a:extLst>
                    <a:ext uri="{FF2B5EF4-FFF2-40B4-BE49-F238E27FC236}">
                      <a16:creationId xmlns:a16="http://schemas.microsoft.com/office/drawing/2014/main" id="{33A96EFE-69C1-47D7-98B6-09BFF8F2F9E9}"/>
                    </a:ext>
                  </a:extLst>
                </p14:cNvPr>
                <p14:cNvContentPartPr/>
                <p14:nvPr/>
              </p14:nvContentPartPr>
              <p14:xfrm>
                <a:off x="1821297" y="3452296"/>
                <a:ext cx="27360" cy="169200"/>
              </p14:xfrm>
            </p:contentPart>
          </mc:Choice>
          <mc:Fallback xmlns="">
            <p:pic>
              <p:nvPicPr>
                <p:cNvPr id="174" name="Ink 173">
                  <a:extLst>
                    <a:ext uri="{FF2B5EF4-FFF2-40B4-BE49-F238E27FC236}">
                      <a16:creationId xmlns:a16="http://schemas.microsoft.com/office/drawing/2014/main" id="{33A96EFE-69C1-47D7-98B6-09BFF8F2F9E9}"/>
                    </a:ext>
                  </a:extLst>
                </p:cNvPr>
                <p:cNvPicPr/>
                <p:nvPr/>
              </p:nvPicPr>
              <p:blipFill>
                <a:blip r:embed="rId36"/>
                <a:stretch>
                  <a:fillRect/>
                </a:stretch>
              </p:blipFill>
              <p:spPr>
                <a:xfrm>
                  <a:off x="1803297" y="3434296"/>
                  <a:ext cx="63000" cy="204840"/>
                </a:xfrm>
                <a:prstGeom prst="rect">
                  <a:avLst/>
                </a:prstGeom>
              </p:spPr>
            </p:pic>
          </mc:Fallback>
        </mc:AlternateContent>
      </p:grpSp>
      <p:grpSp>
        <p:nvGrpSpPr>
          <p:cNvPr id="175" name="Group 174">
            <a:extLst>
              <a:ext uri="{FF2B5EF4-FFF2-40B4-BE49-F238E27FC236}">
                <a16:creationId xmlns:a16="http://schemas.microsoft.com/office/drawing/2014/main" id="{92598EF4-DE02-44C4-A815-D25FAAA38229}"/>
              </a:ext>
            </a:extLst>
          </p:cNvPr>
          <p:cNvGrpSpPr/>
          <p:nvPr/>
        </p:nvGrpSpPr>
        <p:grpSpPr>
          <a:xfrm>
            <a:off x="1603651" y="3370936"/>
            <a:ext cx="293400" cy="345600"/>
            <a:chOff x="2021097" y="3370936"/>
            <a:chExt cx="293400" cy="345600"/>
          </a:xfrm>
        </p:grpSpPr>
        <mc:AlternateContent xmlns:mc="http://schemas.openxmlformats.org/markup-compatibility/2006" xmlns:p14="http://schemas.microsoft.com/office/powerpoint/2010/main">
          <mc:Choice Requires="p14">
            <p:contentPart p14:bwMode="auto" r:id="rId37">
              <p14:nvContentPartPr>
                <p14:cNvPr id="176" name="Ink 175">
                  <a:extLst>
                    <a:ext uri="{FF2B5EF4-FFF2-40B4-BE49-F238E27FC236}">
                      <a16:creationId xmlns:a16="http://schemas.microsoft.com/office/drawing/2014/main" id="{DD137C75-5B51-4974-BAD1-F12A7014CB4C}"/>
                    </a:ext>
                  </a:extLst>
                </p14:cNvPr>
                <p14:cNvContentPartPr/>
                <p14:nvPr/>
              </p14:nvContentPartPr>
              <p14:xfrm>
                <a:off x="2021097" y="3498736"/>
                <a:ext cx="151920" cy="217800"/>
              </p14:xfrm>
            </p:contentPart>
          </mc:Choice>
          <mc:Fallback xmlns="">
            <p:pic>
              <p:nvPicPr>
                <p:cNvPr id="176" name="Ink 175">
                  <a:extLst>
                    <a:ext uri="{FF2B5EF4-FFF2-40B4-BE49-F238E27FC236}">
                      <a16:creationId xmlns:a16="http://schemas.microsoft.com/office/drawing/2014/main" id="{DD137C75-5B51-4974-BAD1-F12A7014CB4C}"/>
                    </a:ext>
                  </a:extLst>
                </p:cNvPr>
                <p:cNvPicPr/>
                <p:nvPr/>
              </p:nvPicPr>
              <p:blipFill>
                <a:blip r:embed="rId38"/>
                <a:stretch>
                  <a:fillRect/>
                </a:stretch>
              </p:blipFill>
              <p:spPr>
                <a:xfrm>
                  <a:off x="2003457" y="3480736"/>
                  <a:ext cx="1875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177" name="Ink 176">
                  <a:extLst>
                    <a:ext uri="{FF2B5EF4-FFF2-40B4-BE49-F238E27FC236}">
                      <a16:creationId xmlns:a16="http://schemas.microsoft.com/office/drawing/2014/main" id="{00F1A4A7-9E44-4792-A451-021A53AE6CB5}"/>
                    </a:ext>
                  </a:extLst>
                </p14:cNvPr>
                <p14:cNvContentPartPr/>
                <p14:nvPr/>
              </p14:nvContentPartPr>
              <p14:xfrm>
                <a:off x="2211177" y="3370936"/>
                <a:ext cx="103320" cy="86760"/>
              </p14:xfrm>
            </p:contentPart>
          </mc:Choice>
          <mc:Fallback xmlns="">
            <p:pic>
              <p:nvPicPr>
                <p:cNvPr id="177" name="Ink 176">
                  <a:extLst>
                    <a:ext uri="{FF2B5EF4-FFF2-40B4-BE49-F238E27FC236}">
                      <a16:creationId xmlns:a16="http://schemas.microsoft.com/office/drawing/2014/main" id="{00F1A4A7-9E44-4792-A451-021A53AE6CB5}"/>
                    </a:ext>
                  </a:extLst>
                </p:cNvPr>
                <p:cNvPicPr/>
                <p:nvPr/>
              </p:nvPicPr>
              <p:blipFill>
                <a:blip r:embed="rId40"/>
                <a:stretch>
                  <a:fillRect/>
                </a:stretch>
              </p:blipFill>
              <p:spPr>
                <a:xfrm>
                  <a:off x="2193177" y="3352936"/>
                  <a:ext cx="138960" cy="122400"/>
                </a:xfrm>
                <a:prstGeom prst="rect">
                  <a:avLst/>
                </a:prstGeom>
              </p:spPr>
            </p:pic>
          </mc:Fallback>
        </mc:AlternateContent>
      </p:grpSp>
      <p:grpSp>
        <p:nvGrpSpPr>
          <p:cNvPr id="178" name="Group 177">
            <a:extLst>
              <a:ext uri="{FF2B5EF4-FFF2-40B4-BE49-F238E27FC236}">
                <a16:creationId xmlns:a16="http://schemas.microsoft.com/office/drawing/2014/main" id="{0E43B6F3-E748-4C5C-B79A-03DE5F24B8D5}"/>
              </a:ext>
            </a:extLst>
          </p:cNvPr>
          <p:cNvGrpSpPr/>
          <p:nvPr/>
        </p:nvGrpSpPr>
        <p:grpSpPr>
          <a:xfrm>
            <a:off x="2175691" y="3481096"/>
            <a:ext cx="108360" cy="105120"/>
            <a:chOff x="2593137" y="3481096"/>
            <a:chExt cx="108360" cy="105120"/>
          </a:xfrm>
        </p:grpSpPr>
        <mc:AlternateContent xmlns:mc="http://schemas.openxmlformats.org/markup-compatibility/2006" xmlns:p14="http://schemas.microsoft.com/office/powerpoint/2010/main">
          <mc:Choice Requires="p14">
            <p:contentPart p14:bwMode="auto" r:id="rId41">
              <p14:nvContentPartPr>
                <p14:cNvPr id="179" name="Ink 178">
                  <a:extLst>
                    <a:ext uri="{FF2B5EF4-FFF2-40B4-BE49-F238E27FC236}">
                      <a16:creationId xmlns:a16="http://schemas.microsoft.com/office/drawing/2014/main" id="{99C71961-3EA0-4B29-BAFD-FF57260E02EA}"/>
                    </a:ext>
                  </a:extLst>
                </p14:cNvPr>
                <p14:cNvContentPartPr/>
                <p14:nvPr/>
              </p14:nvContentPartPr>
              <p14:xfrm>
                <a:off x="2593137" y="3481096"/>
                <a:ext cx="99360" cy="20520"/>
              </p14:xfrm>
            </p:contentPart>
          </mc:Choice>
          <mc:Fallback xmlns="">
            <p:pic>
              <p:nvPicPr>
                <p:cNvPr id="179" name="Ink 178">
                  <a:extLst>
                    <a:ext uri="{FF2B5EF4-FFF2-40B4-BE49-F238E27FC236}">
                      <a16:creationId xmlns:a16="http://schemas.microsoft.com/office/drawing/2014/main" id="{99C71961-3EA0-4B29-BAFD-FF57260E02EA}"/>
                    </a:ext>
                  </a:extLst>
                </p:cNvPr>
                <p:cNvPicPr/>
                <p:nvPr/>
              </p:nvPicPr>
              <p:blipFill>
                <a:blip r:embed="rId42"/>
                <a:stretch>
                  <a:fillRect/>
                </a:stretch>
              </p:blipFill>
              <p:spPr>
                <a:xfrm>
                  <a:off x="2575137" y="3463096"/>
                  <a:ext cx="13500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180" name="Ink 179">
                  <a:extLst>
                    <a:ext uri="{FF2B5EF4-FFF2-40B4-BE49-F238E27FC236}">
                      <a16:creationId xmlns:a16="http://schemas.microsoft.com/office/drawing/2014/main" id="{0988FB10-A99E-4BDF-ABEB-411A75D47AD0}"/>
                    </a:ext>
                  </a:extLst>
                </p14:cNvPr>
                <p14:cNvContentPartPr/>
                <p14:nvPr/>
              </p14:nvContentPartPr>
              <p14:xfrm>
                <a:off x="2619777" y="3580096"/>
                <a:ext cx="81720" cy="6120"/>
              </p14:xfrm>
            </p:contentPart>
          </mc:Choice>
          <mc:Fallback xmlns="">
            <p:pic>
              <p:nvPicPr>
                <p:cNvPr id="180" name="Ink 179">
                  <a:extLst>
                    <a:ext uri="{FF2B5EF4-FFF2-40B4-BE49-F238E27FC236}">
                      <a16:creationId xmlns:a16="http://schemas.microsoft.com/office/drawing/2014/main" id="{0988FB10-A99E-4BDF-ABEB-411A75D47AD0}"/>
                    </a:ext>
                  </a:extLst>
                </p:cNvPr>
                <p:cNvPicPr/>
                <p:nvPr/>
              </p:nvPicPr>
              <p:blipFill>
                <a:blip r:embed="rId44"/>
                <a:stretch>
                  <a:fillRect/>
                </a:stretch>
              </p:blipFill>
              <p:spPr>
                <a:xfrm>
                  <a:off x="2601777" y="3562456"/>
                  <a:ext cx="117360" cy="41760"/>
                </a:xfrm>
                <a:prstGeom prst="rect">
                  <a:avLst/>
                </a:prstGeom>
              </p:spPr>
            </p:pic>
          </mc:Fallback>
        </mc:AlternateContent>
      </p:grpSp>
      <p:grpSp>
        <p:nvGrpSpPr>
          <p:cNvPr id="181" name="Group 180">
            <a:extLst>
              <a:ext uri="{FF2B5EF4-FFF2-40B4-BE49-F238E27FC236}">
                <a16:creationId xmlns:a16="http://schemas.microsoft.com/office/drawing/2014/main" id="{E9019345-E8FA-4001-9606-4E895B9B6952}"/>
              </a:ext>
            </a:extLst>
          </p:cNvPr>
          <p:cNvGrpSpPr/>
          <p:nvPr/>
        </p:nvGrpSpPr>
        <p:grpSpPr>
          <a:xfrm>
            <a:off x="2627491" y="3242416"/>
            <a:ext cx="504360" cy="329040"/>
            <a:chOff x="3044937" y="3242416"/>
            <a:chExt cx="504360" cy="329040"/>
          </a:xfrm>
        </p:grpSpPr>
        <mc:AlternateContent xmlns:mc="http://schemas.openxmlformats.org/markup-compatibility/2006" xmlns:p14="http://schemas.microsoft.com/office/powerpoint/2010/main">
          <mc:Choice Requires="p14">
            <p:contentPart p14:bwMode="auto" r:id="rId45">
              <p14:nvContentPartPr>
                <p14:cNvPr id="182" name="Ink 181">
                  <a:extLst>
                    <a:ext uri="{FF2B5EF4-FFF2-40B4-BE49-F238E27FC236}">
                      <a16:creationId xmlns:a16="http://schemas.microsoft.com/office/drawing/2014/main" id="{72370197-5FCE-44FE-BFE7-F273E3FFE501}"/>
                    </a:ext>
                  </a:extLst>
                </p14:cNvPr>
                <p14:cNvContentPartPr/>
                <p14:nvPr/>
              </p14:nvContentPartPr>
              <p14:xfrm>
                <a:off x="3044937" y="3405856"/>
                <a:ext cx="8640" cy="165600"/>
              </p14:xfrm>
            </p:contentPart>
          </mc:Choice>
          <mc:Fallback xmlns="">
            <p:pic>
              <p:nvPicPr>
                <p:cNvPr id="182" name="Ink 181">
                  <a:extLst>
                    <a:ext uri="{FF2B5EF4-FFF2-40B4-BE49-F238E27FC236}">
                      <a16:creationId xmlns:a16="http://schemas.microsoft.com/office/drawing/2014/main" id="{72370197-5FCE-44FE-BFE7-F273E3FFE501}"/>
                    </a:ext>
                  </a:extLst>
                </p:cNvPr>
                <p:cNvPicPr/>
                <p:nvPr/>
              </p:nvPicPr>
              <p:blipFill>
                <a:blip r:embed="rId46"/>
                <a:stretch>
                  <a:fillRect/>
                </a:stretch>
              </p:blipFill>
              <p:spPr>
                <a:xfrm>
                  <a:off x="3026937" y="3388216"/>
                  <a:ext cx="4428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183" name="Ink 182">
                  <a:extLst>
                    <a:ext uri="{FF2B5EF4-FFF2-40B4-BE49-F238E27FC236}">
                      <a16:creationId xmlns:a16="http://schemas.microsoft.com/office/drawing/2014/main" id="{C459C238-F6AE-4E30-A8AD-B33BE41A5FFE}"/>
                    </a:ext>
                  </a:extLst>
                </p14:cNvPr>
                <p14:cNvContentPartPr/>
                <p14:nvPr/>
              </p14:nvContentPartPr>
              <p14:xfrm>
                <a:off x="3183177" y="3370216"/>
                <a:ext cx="163800" cy="195120"/>
              </p14:xfrm>
            </p:contentPart>
          </mc:Choice>
          <mc:Fallback xmlns="">
            <p:pic>
              <p:nvPicPr>
                <p:cNvPr id="183" name="Ink 182">
                  <a:extLst>
                    <a:ext uri="{FF2B5EF4-FFF2-40B4-BE49-F238E27FC236}">
                      <a16:creationId xmlns:a16="http://schemas.microsoft.com/office/drawing/2014/main" id="{C459C238-F6AE-4E30-A8AD-B33BE41A5FFE}"/>
                    </a:ext>
                  </a:extLst>
                </p:cNvPr>
                <p:cNvPicPr/>
                <p:nvPr/>
              </p:nvPicPr>
              <p:blipFill>
                <a:blip r:embed="rId48"/>
                <a:stretch>
                  <a:fillRect/>
                </a:stretch>
              </p:blipFill>
              <p:spPr>
                <a:xfrm>
                  <a:off x="3165177" y="3352576"/>
                  <a:ext cx="19944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184" name="Ink 183">
                  <a:extLst>
                    <a:ext uri="{FF2B5EF4-FFF2-40B4-BE49-F238E27FC236}">
                      <a16:creationId xmlns:a16="http://schemas.microsoft.com/office/drawing/2014/main" id="{6D904A7E-850E-4D02-97EB-FD82DC2670E8}"/>
                    </a:ext>
                  </a:extLst>
                </p14:cNvPr>
                <p14:cNvContentPartPr/>
                <p14:nvPr/>
              </p14:nvContentPartPr>
              <p14:xfrm>
                <a:off x="3207657" y="3356536"/>
                <a:ext cx="92520" cy="32040"/>
              </p14:xfrm>
            </p:contentPart>
          </mc:Choice>
          <mc:Fallback xmlns="">
            <p:pic>
              <p:nvPicPr>
                <p:cNvPr id="184" name="Ink 183">
                  <a:extLst>
                    <a:ext uri="{FF2B5EF4-FFF2-40B4-BE49-F238E27FC236}">
                      <a16:creationId xmlns:a16="http://schemas.microsoft.com/office/drawing/2014/main" id="{6D904A7E-850E-4D02-97EB-FD82DC2670E8}"/>
                    </a:ext>
                  </a:extLst>
                </p:cNvPr>
                <p:cNvPicPr/>
                <p:nvPr/>
              </p:nvPicPr>
              <p:blipFill>
                <a:blip r:embed="rId50"/>
                <a:stretch>
                  <a:fillRect/>
                </a:stretch>
              </p:blipFill>
              <p:spPr>
                <a:xfrm>
                  <a:off x="3190017" y="3338896"/>
                  <a:ext cx="12816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185" name="Ink 184">
                  <a:extLst>
                    <a:ext uri="{FF2B5EF4-FFF2-40B4-BE49-F238E27FC236}">
                      <a16:creationId xmlns:a16="http://schemas.microsoft.com/office/drawing/2014/main" id="{16DD46EB-41B5-4C1B-8778-C3700F3A1BDF}"/>
                    </a:ext>
                  </a:extLst>
                </p14:cNvPr>
                <p14:cNvContentPartPr/>
                <p14:nvPr/>
              </p14:nvContentPartPr>
              <p14:xfrm>
                <a:off x="3438777" y="3242416"/>
                <a:ext cx="110520" cy="119160"/>
              </p14:xfrm>
            </p:contentPart>
          </mc:Choice>
          <mc:Fallback xmlns="">
            <p:pic>
              <p:nvPicPr>
                <p:cNvPr id="185" name="Ink 184">
                  <a:extLst>
                    <a:ext uri="{FF2B5EF4-FFF2-40B4-BE49-F238E27FC236}">
                      <a16:creationId xmlns:a16="http://schemas.microsoft.com/office/drawing/2014/main" id="{16DD46EB-41B5-4C1B-8778-C3700F3A1BDF}"/>
                    </a:ext>
                  </a:extLst>
                </p:cNvPr>
                <p:cNvPicPr/>
                <p:nvPr/>
              </p:nvPicPr>
              <p:blipFill>
                <a:blip r:embed="rId52"/>
                <a:stretch>
                  <a:fillRect/>
                </a:stretch>
              </p:blipFill>
              <p:spPr>
                <a:xfrm>
                  <a:off x="3420777" y="3224776"/>
                  <a:ext cx="146160" cy="154800"/>
                </a:xfrm>
                <a:prstGeom prst="rect">
                  <a:avLst/>
                </a:prstGeom>
              </p:spPr>
            </p:pic>
          </mc:Fallback>
        </mc:AlternateContent>
      </p:grpSp>
      <p:grpSp>
        <p:nvGrpSpPr>
          <p:cNvPr id="186" name="Group 185">
            <a:extLst>
              <a:ext uri="{FF2B5EF4-FFF2-40B4-BE49-F238E27FC236}">
                <a16:creationId xmlns:a16="http://schemas.microsoft.com/office/drawing/2014/main" id="{818109A0-DB5D-4F2B-812B-68C386B59ED9}"/>
              </a:ext>
            </a:extLst>
          </p:cNvPr>
          <p:cNvGrpSpPr/>
          <p:nvPr/>
        </p:nvGrpSpPr>
        <p:grpSpPr>
          <a:xfrm>
            <a:off x="1557571" y="3938656"/>
            <a:ext cx="341640" cy="398520"/>
            <a:chOff x="1975017" y="3938656"/>
            <a:chExt cx="341640" cy="398520"/>
          </a:xfrm>
        </p:grpSpPr>
        <mc:AlternateContent xmlns:mc="http://schemas.openxmlformats.org/markup-compatibility/2006" xmlns:p14="http://schemas.microsoft.com/office/powerpoint/2010/main">
          <mc:Choice Requires="p14">
            <p:contentPart p14:bwMode="auto" r:id="rId53">
              <p14:nvContentPartPr>
                <p14:cNvPr id="187" name="Ink 186">
                  <a:extLst>
                    <a:ext uri="{FF2B5EF4-FFF2-40B4-BE49-F238E27FC236}">
                      <a16:creationId xmlns:a16="http://schemas.microsoft.com/office/drawing/2014/main" id="{FABAB4ED-6570-47DA-A0A4-42C4172F90A8}"/>
                    </a:ext>
                  </a:extLst>
                </p14:cNvPr>
                <p14:cNvContentPartPr/>
                <p14:nvPr/>
              </p14:nvContentPartPr>
              <p14:xfrm>
                <a:off x="1975017" y="4103896"/>
                <a:ext cx="163800" cy="233280"/>
              </p14:xfrm>
            </p:contentPart>
          </mc:Choice>
          <mc:Fallback xmlns="">
            <p:pic>
              <p:nvPicPr>
                <p:cNvPr id="187" name="Ink 186">
                  <a:extLst>
                    <a:ext uri="{FF2B5EF4-FFF2-40B4-BE49-F238E27FC236}">
                      <a16:creationId xmlns:a16="http://schemas.microsoft.com/office/drawing/2014/main" id="{FABAB4ED-6570-47DA-A0A4-42C4172F90A8}"/>
                    </a:ext>
                  </a:extLst>
                </p:cNvPr>
                <p:cNvPicPr/>
                <p:nvPr/>
              </p:nvPicPr>
              <p:blipFill>
                <a:blip r:embed="rId54"/>
                <a:stretch>
                  <a:fillRect/>
                </a:stretch>
              </p:blipFill>
              <p:spPr>
                <a:xfrm>
                  <a:off x="1957377" y="4086256"/>
                  <a:ext cx="19944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88" name="Ink 187">
                  <a:extLst>
                    <a:ext uri="{FF2B5EF4-FFF2-40B4-BE49-F238E27FC236}">
                      <a16:creationId xmlns:a16="http://schemas.microsoft.com/office/drawing/2014/main" id="{4E3B14D7-088A-499F-B854-0840D0BD4287}"/>
                    </a:ext>
                  </a:extLst>
                </p14:cNvPr>
                <p14:cNvContentPartPr/>
                <p14:nvPr/>
              </p14:nvContentPartPr>
              <p14:xfrm>
                <a:off x="2208297" y="3938656"/>
                <a:ext cx="108360" cy="97560"/>
              </p14:xfrm>
            </p:contentPart>
          </mc:Choice>
          <mc:Fallback xmlns="">
            <p:pic>
              <p:nvPicPr>
                <p:cNvPr id="188" name="Ink 187">
                  <a:extLst>
                    <a:ext uri="{FF2B5EF4-FFF2-40B4-BE49-F238E27FC236}">
                      <a16:creationId xmlns:a16="http://schemas.microsoft.com/office/drawing/2014/main" id="{4E3B14D7-088A-499F-B854-0840D0BD4287}"/>
                    </a:ext>
                  </a:extLst>
                </p:cNvPr>
                <p:cNvPicPr/>
                <p:nvPr/>
              </p:nvPicPr>
              <p:blipFill>
                <a:blip r:embed="rId56"/>
                <a:stretch>
                  <a:fillRect/>
                </a:stretch>
              </p:blipFill>
              <p:spPr>
                <a:xfrm>
                  <a:off x="2190657" y="3921016"/>
                  <a:ext cx="144000" cy="133200"/>
                </a:xfrm>
                <a:prstGeom prst="rect">
                  <a:avLst/>
                </a:prstGeom>
              </p:spPr>
            </p:pic>
          </mc:Fallback>
        </mc:AlternateContent>
      </p:grpSp>
      <p:grpSp>
        <p:nvGrpSpPr>
          <p:cNvPr id="189" name="Group 188">
            <a:extLst>
              <a:ext uri="{FF2B5EF4-FFF2-40B4-BE49-F238E27FC236}">
                <a16:creationId xmlns:a16="http://schemas.microsoft.com/office/drawing/2014/main" id="{8FF515B3-3466-4E90-816A-67F6764CEF51}"/>
              </a:ext>
            </a:extLst>
          </p:cNvPr>
          <p:cNvGrpSpPr/>
          <p:nvPr/>
        </p:nvGrpSpPr>
        <p:grpSpPr>
          <a:xfrm>
            <a:off x="2133211" y="4077976"/>
            <a:ext cx="84960" cy="96120"/>
            <a:chOff x="2550657" y="4077976"/>
            <a:chExt cx="84960" cy="96120"/>
          </a:xfrm>
        </p:grpSpPr>
        <mc:AlternateContent xmlns:mc="http://schemas.openxmlformats.org/markup-compatibility/2006" xmlns:p14="http://schemas.microsoft.com/office/powerpoint/2010/main">
          <mc:Choice Requires="p14">
            <p:contentPart p14:bwMode="auto" r:id="rId57">
              <p14:nvContentPartPr>
                <p14:cNvPr id="190" name="Ink 189">
                  <a:extLst>
                    <a:ext uri="{FF2B5EF4-FFF2-40B4-BE49-F238E27FC236}">
                      <a16:creationId xmlns:a16="http://schemas.microsoft.com/office/drawing/2014/main" id="{4E79AD48-9733-4DAF-B961-92E8A2F71234}"/>
                    </a:ext>
                  </a:extLst>
                </p14:cNvPr>
                <p14:cNvContentPartPr/>
                <p14:nvPr/>
              </p14:nvContentPartPr>
              <p14:xfrm>
                <a:off x="2550657" y="4077976"/>
                <a:ext cx="84960" cy="26640"/>
              </p14:xfrm>
            </p:contentPart>
          </mc:Choice>
          <mc:Fallback xmlns="">
            <p:pic>
              <p:nvPicPr>
                <p:cNvPr id="190" name="Ink 189">
                  <a:extLst>
                    <a:ext uri="{FF2B5EF4-FFF2-40B4-BE49-F238E27FC236}">
                      <a16:creationId xmlns:a16="http://schemas.microsoft.com/office/drawing/2014/main" id="{4E79AD48-9733-4DAF-B961-92E8A2F71234}"/>
                    </a:ext>
                  </a:extLst>
                </p:cNvPr>
                <p:cNvPicPr/>
                <p:nvPr/>
              </p:nvPicPr>
              <p:blipFill>
                <a:blip r:embed="rId58"/>
                <a:stretch>
                  <a:fillRect/>
                </a:stretch>
              </p:blipFill>
              <p:spPr>
                <a:xfrm>
                  <a:off x="2533017" y="4059976"/>
                  <a:ext cx="1206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191" name="Ink 190">
                  <a:extLst>
                    <a:ext uri="{FF2B5EF4-FFF2-40B4-BE49-F238E27FC236}">
                      <a16:creationId xmlns:a16="http://schemas.microsoft.com/office/drawing/2014/main" id="{D8A6F06F-9CEA-4907-959C-F6BC8077A96B}"/>
                    </a:ext>
                  </a:extLst>
                </p14:cNvPr>
                <p14:cNvContentPartPr/>
                <p14:nvPr/>
              </p14:nvContentPartPr>
              <p14:xfrm>
                <a:off x="2581257" y="4162576"/>
                <a:ext cx="46800" cy="11520"/>
              </p14:xfrm>
            </p:contentPart>
          </mc:Choice>
          <mc:Fallback xmlns="">
            <p:pic>
              <p:nvPicPr>
                <p:cNvPr id="191" name="Ink 190">
                  <a:extLst>
                    <a:ext uri="{FF2B5EF4-FFF2-40B4-BE49-F238E27FC236}">
                      <a16:creationId xmlns:a16="http://schemas.microsoft.com/office/drawing/2014/main" id="{D8A6F06F-9CEA-4907-959C-F6BC8077A96B}"/>
                    </a:ext>
                  </a:extLst>
                </p:cNvPr>
                <p:cNvPicPr/>
                <p:nvPr/>
              </p:nvPicPr>
              <p:blipFill>
                <a:blip r:embed="rId60"/>
                <a:stretch>
                  <a:fillRect/>
                </a:stretch>
              </p:blipFill>
              <p:spPr>
                <a:xfrm>
                  <a:off x="2563617" y="4144576"/>
                  <a:ext cx="82440" cy="47160"/>
                </a:xfrm>
                <a:prstGeom prst="rect">
                  <a:avLst/>
                </a:prstGeom>
              </p:spPr>
            </p:pic>
          </mc:Fallback>
        </mc:AlternateContent>
      </p:grpSp>
      <p:grpSp>
        <p:nvGrpSpPr>
          <p:cNvPr id="192" name="Group 191">
            <a:extLst>
              <a:ext uri="{FF2B5EF4-FFF2-40B4-BE49-F238E27FC236}">
                <a16:creationId xmlns:a16="http://schemas.microsoft.com/office/drawing/2014/main" id="{5DAE1E74-E20A-4DDD-BBEB-73F422C587F0}"/>
              </a:ext>
            </a:extLst>
          </p:cNvPr>
          <p:cNvGrpSpPr/>
          <p:nvPr/>
        </p:nvGrpSpPr>
        <p:grpSpPr>
          <a:xfrm>
            <a:off x="2562691" y="3739216"/>
            <a:ext cx="1239840" cy="434160"/>
            <a:chOff x="2980137" y="3739216"/>
            <a:chExt cx="1239840" cy="434160"/>
          </a:xfrm>
        </p:grpSpPr>
        <mc:AlternateContent xmlns:mc="http://schemas.openxmlformats.org/markup-compatibility/2006" xmlns:p14="http://schemas.microsoft.com/office/powerpoint/2010/main">
          <mc:Choice Requires="p14">
            <p:contentPart p14:bwMode="auto" r:id="rId61">
              <p14:nvContentPartPr>
                <p14:cNvPr id="193" name="Ink 192">
                  <a:extLst>
                    <a:ext uri="{FF2B5EF4-FFF2-40B4-BE49-F238E27FC236}">
                      <a16:creationId xmlns:a16="http://schemas.microsoft.com/office/drawing/2014/main" id="{A6F7E98D-1A04-464C-9722-F15A71D54CF3}"/>
                    </a:ext>
                  </a:extLst>
                </p14:cNvPr>
                <p14:cNvContentPartPr/>
                <p14:nvPr/>
              </p14:nvContentPartPr>
              <p14:xfrm>
                <a:off x="2980137" y="3991216"/>
                <a:ext cx="18360" cy="170640"/>
              </p14:xfrm>
            </p:contentPart>
          </mc:Choice>
          <mc:Fallback xmlns="">
            <p:pic>
              <p:nvPicPr>
                <p:cNvPr id="193" name="Ink 192">
                  <a:extLst>
                    <a:ext uri="{FF2B5EF4-FFF2-40B4-BE49-F238E27FC236}">
                      <a16:creationId xmlns:a16="http://schemas.microsoft.com/office/drawing/2014/main" id="{A6F7E98D-1A04-464C-9722-F15A71D54CF3}"/>
                    </a:ext>
                  </a:extLst>
                </p:cNvPr>
                <p:cNvPicPr/>
                <p:nvPr/>
              </p:nvPicPr>
              <p:blipFill>
                <a:blip r:embed="rId62"/>
                <a:stretch>
                  <a:fillRect/>
                </a:stretch>
              </p:blipFill>
              <p:spPr>
                <a:xfrm>
                  <a:off x="2962497" y="3973576"/>
                  <a:ext cx="5400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94" name="Ink 193">
                  <a:extLst>
                    <a:ext uri="{FF2B5EF4-FFF2-40B4-BE49-F238E27FC236}">
                      <a16:creationId xmlns:a16="http://schemas.microsoft.com/office/drawing/2014/main" id="{33ADD8EE-3EC2-4975-A14C-29E226E03B9D}"/>
                    </a:ext>
                  </a:extLst>
                </p14:cNvPr>
                <p14:cNvContentPartPr/>
                <p14:nvPr/>
              </p14:nvContentPartPr>
              <p14:xfrm>
                <a:off x="3107937" y="4008856"/>
                <a:ext cx="128520" cy="164520"/>
              </p14:xfrm>
            </p:contentPart>
          </mc:Choice>
          <mc:Fallback xmlns="">
            <p:pic>
              <p:nvPicPr>
                <p:cNvPr id="194" name="Ink 193">
                  <a:extLst>
                    <a:ext uri="{FF2B5EF4-FFF2-40B4-BE49-F238E27FC236}">
                      <a16:creationId xmlns:a16="http://schemas.microsoft.com/office/drawing/2014/main" id="{33ADD8EE-3EC2-4975-A14C-29E226E03B9D}"/>
                    </a:ext>
                  </a:extLst>
                </p:cNvPr>
                <p:cNvPicPr/>
                <p:nvPr/>
              </p:nvPicPr>
              <p:blipFill>
                <a:blip r:embed="rId64"/>
                <a:stretch>
                  <a:fillRect/>
                </a:stretch>
              </p:blipFill>
              <p:spPr>
                <a:xfrm>
                  <a:off x="3090297" y="3991216"/>
                  <a:ext cx="16416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95" name="Ink 194">
                  <a:extLst>
                    <a:ext uri="{FF2B5EF4-FFF2-40B4-BE49-F238E27FC236}">
                      <a16:creationId xmlns:a16="http://schemas.microsoft.com/office/drawing/2014/main" id="{4409F5B1-C6F6-4522-9416-D4FFD859D39D}"/>
                    </a:ext>
                  </a:extLst>
                </p14:cNvPr>
                <p14:cNvContentPartPr/>
                <p14:nvPr/>
              </p14:nvContentPartPr>
              <p14:xfrm>
                <a:off x="3115137" y="3967816"/>
                <a:ext cx="70560" cy="54720"/>
              </p14:xfrm>
            </p:contentPart>
          </mc:Choice>
          <mc:Fallback xmlns="">
            <p:pic>
              <p:nvPicPr>
                <p:cNvPr id="195" name="Ink 194">
                  <a:extLst>
                    <a:ext uri="{FF2B5EF4-FFF2-40B4-BE49-F238E27FC236}">
                      <a16:creationId xmlns:a16="http://schemas.microsoft.com/office/drawing/2014/main" id="{4409F5B1-C6F6-4522-9416-D4FFD859D39D}"/>
                    </a:ext>
                  </a:extLst>
                </p:cNvPr>
                <p:cNvPicPr/>
                <p:nvPr/>
              </p:nvPicPr>
              <p:blipFill>
                <a:blip r:embed="rId66"/>
                <a:stretch>
                  <a:fillRect/>
                </a:stretch>
              </p:blipFill>
              <p:spPr>
                <a:xfrm>
                  <a:off x="3097137" y="3949816"/>
                  <a:ext cx="10620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196" name="Ink 195">
                  <a:extLst>
                    <a:ext uri="{FF2B5EF4-FFF2-40B4-BE49-F238E27FC236}">
                      <a16:creationId xmlns:a16="http://schemas.microsoft.com/office/drawing/2014/main" id="{4C831B9F-7D77-4E91-B708-EAD2F00F6E94}"/>
                    </a:ext>
                  </a:extLst>
                </p14:cNvPr>
                <p14:cNvContentPartPr/>
                <p14:nvPr/>
              </p14:nvContentPartPr>
              <p14:xfrm>
                <a:off x="3331497" y="3845416"/>
                <a:ext cx="111960" cy="120960"/>
              </p14:xfrm>
            </p:contentPart>
          </mc:Choice>
          <mc:Fallback xmlns="">
            <p:pic>
              <p:nvPicPr>
                <p:cNvPr id="196" name="Ink 195">
                  <a:extLst>
                    <a:ext uri="{FF2B5EF4-FFF2-40B4-BE49-F238E27FC236}">
                      <a16:creationId xmlns:a16="http://schemas.microsoft.com/office/drawing/2014/main" id="{4C831B9F-7D77-4E91-B708-EAD2F00F6E94}"/>
                    </a:ext>
                  </a:extLst>
                </p:cNvPr>
                <p:cNvPicPr/>
                <p:nvPr/>
              </p:nvPicPr>
              <p:blipFill>
                <a:blip r:embed="rId68"/>
                <a:stretch>
                  <a:fillRect/>
                </a:stretch>
              </p:blipFill>
              <p:spPr>
                <a:xfrm>
                  <a:off x="3313857" y="3827776"/>
                  <a:ext cx="147600" cy="156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97" name="Ink 196">
                  <a:extLst>
                    <a:ext uri="{FF2B5EF4-FFF2-40B4-BE49-F238E27FC236}">
                      <a16:creationId xmlns:a16="http://schemas.microsoft.com/office/drawing/2014/main" id="{5435FDBE-F3E7-4152-8EB4-371C22A2E9A9}"/>
                    </a:ext>
                  </a:extLst>
                </p14:cNvPr>
                <p14:cNvContentPartPr/>
                <p14:nvPr/>
              </p14:nvContentPartPr>
              <p14:xfrm>
                <a:off x="3547857" y="4007776"/>
                <a:ext cx="72720" cy="16200"/>
              </p14:xfrm>
            </p:contentPart>
          </mc:Choice>
          <mc:Fallback xmlns="">
            <p:pic>
              <p:nvPicPr>
                <p:cNvPr id="197" name="Ink 196">
                  <a:extLst>
                    <a:ext uri="{FF2B5EF4-FFF2-40B4-BE49-F238E27FC236}">
                      <a16:creationId xmlns:a16="http://schemas.microsoft.com/office/drawing/2014/main" id="{5435FDBE-F3E7-4152-8EB4-371C22A2E9A9}"/>
                    </a:ext>
                  </a:extLst>
                </p:cNvPr>
                <p:cNvPicPr/>
                <p:nvPr/>
              </p:nvPicPr>
              <p:blipFill>
                <a:blip r:embed="rId70"/>
                <a:stretch>
                  <a:fillRect/>
                </a:stretch>
              </p:blipFill>
              <p:spPr>
                <a:xfrm>
                  <a:off x="3529857" y="3990136"/>
                  <a:ext cx="10836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98" name="Ink 197">
                  <a:extLst>
                    <a:ext uri="{FF2B5EF4-FFF2-40B4-BE49-F238E27FC236}">
                      <a16:creationId xmlns:a16="http://schemas.microsoft.com/office/drawing/2014/main" id="{23CD5E86-DF26-4A68-BCB1-62B768101509}"/>
                    </a:ext>
                  </a:extLst>
                </p14:cNvPr>
                <p14:cNvContentPartPr/>
                <p14:nvPr/>
              </p14:nvContentPartPr>
              <p14:xfrm>
                <a:off x="3763857" y="3881056"/>
                <a:ext cx="17640" cy="205560"/>
              </p14:xfrm>
            </p:contentPart>
          </mc:Choice>
          <mc:Fallback xmlns="">
            <p:pic>
              <p:nvPicPr>
                <p:cNvPr id="198" name="Ink 197">
                  <a:extLst>
                    <a:ext uri="{FF2B5EF4-FFF2-40B4-BE49-F238E27FC236}">
                      <a16:creationId xmlns:a16="http://schemas.microsoft.com/office/drawing/2014/main" id="{23CD5E86-DF26-4A68-BCB1-62B768101509}"/>
                    </a:ext>
                  </a:extLst>
                </p:cNvPr>
                <p:cNvPicPr/>
                <p:nvPr/>
              </p:nvPicPr>
              <p:blipFill>
                <a:blip r:embed="rId72"/>
                <a:stretch>
                  <a:fillRect/>
                </a:stretch>
              </p:blipFill>
              <p:spPr>
                <a:xfrm>
                  <a:off x="3746217" y="3863416"/>
                  <a:ext cx="53280" cy="24120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199" name="Ink 198">
                  <a:extLst>
                    <a:ext uri="{FF2B5EF4-FFF2-40B4-BE49-F238E27FC236}">
                      <a16:creationId xmlns:a16="http://schemas.microsoft.com/office/drawing/2014/main" id="{BF5DB8DA-E7DE-4BB9-A54E-4BCD8B4897AC}"/>
                    </a:ext>
                  </a:extLst>
                </p14:cNvPr>
                <p14:cNvContentPartPr/>
                <p14:nvPr/>
              </p14:nvContentPartPr>
              <p14:xfrm>
                <a:off x="3902097" y="3885736"/>
                <a:ext cx="122040" cy="162720"/>
              </p14:xfrm>
            </p:contentPart>
          </mc:Choice>
          <mc:Fallback xmlns="">
            <p:pic>
              <p:nvPicPr>
                <p:cNvPr id="199" name="Ink 198">
                  <a:extLst>
                    <a:ext uri="{FF2B5EF4-FFF2-40B4-BE49-F238E27FC236}">
                      <a16:creationId xmlns:a16="http://schemas.microsoft.com/office/drawing/2014/main" id="{BF5DB8DA-E7DE-4BB9-A54E-4BCD8B4897AC}"/>
                    </a:ext>
                  </a:extLst>
                </p:cNvPr>
                <p:cNvPicPr/>
                <p:nvPr/>
              </p:nvPicPr>
              <p:blipFill>
                <a:blip r:embed="rId74"/>
                <a:stretch>
                  <a:fillRect/>
                </a:stretch>
              </p:blipFill>
              <p:spPr>
                <a:xfrm>
                  <a:off x="3884457" y="3868096"/>
                  <a:ext cx="15768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00" name="Ink 199">
                  <a:extLst>
                    <a:ext uri="{FF2B5EF4-FFF2-40B4-BE49-F238E27FC236}">
                      <a16:creationId xmlns:a16="http://schemas.microsoft.com/office/drawing/2014/main" id="{99146D25-9F2C-4E00-AA10-A4C023A48740}"/>
                    </a:ext>
                  </a:extLst>
                </p14:cNvPr>
                <p14:cNvContentPartPr/>
                <p14:nvPr/>
              </p14:nvContentPartPr>
              <p14:xfrm>
                <a:off x="4090377" y="3739216"/>
                <a:ext cx="129600" cy="127440"/>
              </p14:xfrm>
            </p:contentPart>
          </mc:Choice>
          <mc:Fallback xmlns="">
            <p:pic>
              <p:nvPicPr>
                <p:cNvPr id="200" name="Ink 199">
                  <a:extLst>
                    <a:ext uri="{FF2B5EF4-FFF2-40B4-BE49-F238E27FC236}">
                      <a16:creationId xmlns:a16="http://schemas.microsoft.com/office/drawing/2014/main" id="{99146D25-9F2C-4E00-AA10-A4C023A48740}"/>
                    </a:ext>
                  </a:extLst>
                </p:cNvPr>
                <p:cNvPicPr/>
                <p:nvPr/>
              </p:nvPicPr>
              <p:blipFill>
                <a:blip r:embed="rId76"/>
                <a:stretch>
                  <a:fillRect/>
                </a:stretch>
              </p:blipFill>
              <p:spPr>
                <a:xfrm>
                  <a:off x="4072377" y="3721216"/>
                  <a:ext cx="165240" cy="163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7">
            <p14:nvContentPartPr>
              <p14:cNvPr id="201" name="Ink 200">
                <a:extLst>
                  <a:ext uri="{FF2B5EF4-FFF2-40B4-BE49-F238E27FC236}">
                    <a16:creationId xmlns:a16="http://schemas.microsoft.com/office/drawing/2014/main" id="{6FCF3D6D-A51E-4314-845A-2DE8D27F91A2}"/>
                  </a:ext>
                </a:extLst>
              </p14:cNvPr>
              <p14:cNvContentPartPr/>
              <p14:nvPr/>
            </p14:nvContentPartPr>
            <p14:xfrm>
              <a:off x="1554691" y="4576576"/>
              <a:ext cx="167400" cy="277560"/>
            </p14:xfrm>
          </p:contentPart>
        </mc:Choice>
        <mc:Fallback xmlns="">
          <p:pic>
            <p:nvPicPr>
              <p:cNvPr id="201" name="Ink 200">
                <a:extLst>
                  <a:ext uri="{FF2B5EF4-FFF2-40B4-BE49-F238E27FC236}">
                    <a16:creationId xmlns:a16="http://schemas.microsoft.com/office/drawing/2014/main" id="{6FCF3D6D-A51E-4314-845A-2DE8D27F91A2}"/>
                  </a:ext>
                </a:extLst>
              </p:cNvPr>
              <p:cNvPicPr/>
              <p:nvPr/>
            </p:nvPicPr>
            <p:blipFill>
              <a:blip r:embed="rId78"/>
              <a:stretch>
                <a:fillRect/>
              </a:stretch>
            </p:blipFill>
            <p:spPr>
              <a:xfrm>
                <a:off x="1537051" y="4558576"/>
                <a:ext cx="203040" cy="313200"/>
              </a:xfrm>
              <a:prstGeom prst="rect">
                <a:avLst/>
              </a:prstGeom>
            </p:spPr>
          </p:pic>
        </mc:Fallback>
      </mc:AlternateContent>
      <p:grpSp>
        <p:nvGrpSpPr>
          <p:cNvPr id="202" name="Group 201">
            <a:extLst>
              <a:ext uri="{FF2B5EF4-FFF2-40B4-BE49-F238E27FC236}">
                <a16:creationId xmlns:a16="http://schemas.microsoft.com/office/drawing/2014/main" id="{161A13F9-ABC9-4C64-8E37-444C5AAF7E44}"/>
              </a:ext>
            </a:extLst>
          </p:cNvPr>
          <p:cNvGrpSpPr/>
          <p:nvPr/>
        </p:nvGrpSpPr>
        <p:grpSpPr>
          <a:xfrm>
            <a:off x="2028811" y="4617976"/>
            <a:ext cx="124200" cy="116280"/>
            <a:chOff x="2446257" y="4617976"/>
            <a:chExt cx="124200" cy="116280"/>
          </a:xfrm>
        </p:grpSpPr>
        <mc:AlternateContent xmlns:mc="http://schemas.openxmlformats.org/markup-compatibility/2006" xmlns:p14="http://schemas.microsoft.com/office/powerpoint/2010/main">
          <mc:Choice Requires="p14">
            <p:contentPart p14:bwMode="auto" r:id="rId79">
              <p14:nvContentPartPr>
                <p14:cNvPr id="203" name="Ink 202">
                  <a:extLst>
                    <a:ext uri="{FF2B5EF4-FFF2-40B4-BE49-F238E27FC236}">
                      <a16:creationId xmlns:a16="http://schemas.microsoft.com/office/drawing/2014/main" id="{7B1FBAE3-7539-4037-9F4E-F231EA43ACE6}"/>
                    </a:ext>
                  </a:extLst>
                </p14:cNvPr>
                <p14:cNvContentPartPr/>
                <p14:nvPr/>
              </p14:nvContentPartPr>
              <p14:xfrm>
                <a:off x="2446257" y="4617976"/>
                <a:ext cx="112320" cy="7560"/>
              </p14:xfrm>
            </p:contentPart>
          </mc:Choice>
          <mc:Fallback xmlns="">
            <p:pic>
              <p:nvPicPr>
                <p:cNvPr id="203" name="Ink 202">
                  <a:extLst>
                    <a:ext uri="{FF2B5EF4-FFF2-40B4-BE49-F238E27FC236}">
                      <a16:creationId xmlns:a16="http://schemas.microsoft.com/office/drawing/2014/main" id="{7B1FBAE3-7539-4037-9F4E-F231EA43ACE6}"/>
                    </a:ext>
                  </a:extLst>
                </p:cNvPr>
                <p:cNvPicPr/>
                <p:nvPr/>
              </p:nvPicPr>
              <p:blipFill>
                <a:blip r:embed="rId80"/>
                <a:stretch>
                  <a:fillRect/>
                </a:stretch>
              </p:blipFill>
              <p:spPr>
                <a:xfrm>
                  <a:off x="2428617" y="4599976"/>
                  <a:ext cx="14796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204" name="Ink 203">
                  <a:extLst>
                    <a:ext uri="{FF2B5EF4-FFF2-40B4-BE49-F238E27FC236}">
                      <a16:creationId xmlns:a16="http://schemas.microsoft.com/office/drawing/2014/main" id="{C0525453-3817-4048-BE78-21987A50235C}"/>
                    </a:ext>
                  </a:extLst>
                </p14:cNvPr>
                <p14:cNvContentPartPr/>
                <p14:nvPr/>
              </p14:nvContentPartPr>
              <p14:xfrm>
                <a:off x="2490897" y="4709416"/>
                <a:ext cx="79560" cy="24840"/>
              </p14:xfrm>
            </p:contentPart>
          </mc:Choice>
          <mc:Fallback xmlns="">
            <p:pic>
              <p:nvPicPr>
                <p:cNvPr id="204" name="Ink 203">
                  <a:extLst>
                    <a:ext uri="{FF2B5EF4-FFF2-40B4-BE49-F238E27FC236}">
                      <a16:creationId xmlns:a16="http://schemas.microsoft.com/office/drawing/2014/main" id="{C0525453-3817-4048-BE78-21987A50235C}"/>
                    </a:ext>
                  </a:extLst>
                </p:cNvPr>
                <p:cNvPicPr/>
                <p:nvPr/>
              </p:nvPicPr>
              <p:blipFill>
                <a:blip r:embed="rId82"/>
                <a:stretch>
                  <a:fillRect/>
                </a:stretch>
              </p:blipFill>
              <p:spPr>
                <a:xfrm>
                  <a:off x="2473257" y="4691416"/>
                  <a:ext cx="115200" cy="60480"/>
                </a:xfrm>
                <a:prstGeom prst="rect">
                  <a:avLst/>
                </a:prstGeom>
              </p:spPr>
            </p:pic>
          </mc:Fallback>
        </mc:AlternateContent>
      </p:grpSp>
      <p:grpSp>
        <p:nvGrpSpPr>
          <p:cNvPr id="205" name="Group 204">
            <a:extLst>
              <a:ext uri="{FF2B5EF4-FFF2-40B4-BE49-F238E27FC236}">
                <a16:creationId xmlns:a16="http://schemas.microsoft.com/office/drawing/2014/main" id="{201E86C4-6104-44E8-AF2D-9F4E6ED8B45A}"/>
              </a:ext>
            </a:extLst>
          </p:cNvPr>
          <p:cNvGrpSpPr/>
          <p:nvPr/>
        </p:nvGrpSpPr>
        <p:grpSpPr>
          <a:xfrm>
            <a:off x="2370811" y="4349056"/>
            <a:ext cx="1386360" cy="373680"/>
            <a:chOff x="2788257" y="4349056"/>
            <a:chExt cx="1386360" cy="373680"/>
          </a:xfrm>
        </p:grpSpPr>
        <mc:AlternateContent xmlns:mc="http://schemas.openxmlformats.org/markup-compatibility/2006" xmlns:p14="http://schemas.microsoft.com/office/powerpoint/2010/main">
          <mc:Choice Requires="p14">
            <p:contentPart p14:bwMode="auto" r:id="rId83">
              <p14:nvContentPartPr>
                <p14:cNvPr id="206" name="Ink 205">
                  <a:extLst>
                    <a:ext uri="{FF2B5EF4-FFF2-40B4-BE49-F238E27FC236}">
                      <a16:creationId xmlns:a16="http://schemas.microsoft.com/office/drawing/2014/main" id="{C343BA54-8858-4574-860A-F0CFF02A1193}"/>
                    </a:ext>
                  </a:extLst>
                </p14:cNvPr>
                <p14:cNvContentPartPr/>
                <p14:nvPr/>
              </p14:nvContentPartPr>
              <p14:xfrm>
                <a:off x="2788257" y="4349056"/>
                <a:ext cx="1228320" cy="373680"/>
              </p14:xfrm>
            </p:contentPart>
          </mc:Choice>
          <mc:Fallback xmlns="">
            <p:pic>
              <p:nvPicPr>
                <p:cNvPr id="206" name="Ink 205">
                  <a:extLst>
                    <a:ext uri="{FF2B5EF4-FFF2-40B4-BE49-F238E27FC236}">
                      <a16:creationId xmlns:a16="http://schemas.microsoft.com/office/drawing/2014/main" id="{C343BA54-8858-4574-860A-F0CFF02A1193}"/>
                    </a:ext>
                  </a:extLst>
                </p:cNvPr>
                <p:cNvPicPr/>
                <p:nvPr/>
              </p:nvPicPr>
              <p:blipFill>
                <a:blip r:embed="rId84"/>
                <a:stretch>
                  <a:fillRect/>
                </a:stretch>
              </p:blipFill>
              <p:spPr>
                <a:xfrm>
                  <a:off x="2770617" y="4331416"/>
                  <a:ext cx="1263960" cy="40932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07" name="Ink 206">
                  <a:extLst>
                    <a:ext uri="{FF2B5EF4-FFF2-40B4-BE49-F238E27FC236}">
                      <a16:creationId xmlns:a16="http://schemas.microsoft.com/office/drawing/2014/main" id="{D3343C7C-C94F-422F-A72E-C32C7C150CB4}"/>
                    </a:ext>
                  </a:extLst>
                </p14:cNvPr>
                <p14:cNvContentPartPr/>
                <p14:nvPr/>
              </p14:nvContentPartPr>
              <p14:xfrm>
                <a:off x="3056097" y="4548136"/>
                <a:ext cx="30600" cy="147600"/>
              </p14:xfrm>
            </p:contentPart>
          </mc:Choice>
          <mc:Fallback xmlns="">
            <p:pic>
              <p:nvPicPr>
                <p:cNvPr id="207" name="Ink 206">
                  <a:extLst>
                    <a:ext uri="{FF2B5EF4-FFF2-40B4-BE49-F238E27FC236}">
                      <a16:creationId xmlns:a16="http://schemas.microsoft.com/office/drawing/2014/main" id="{D3343C7C-C94F-422F-A72E-C32C7C150CB4}"/>
                    </a:ext>
                  </a:extLst>
                </p:cNvPr>
                <p:cNvPicPr/>
                <p:nvPr/>
              </p:nvPicPr>
              <p:blipFill>
                <a:blip r:embed="rId86"/>
                <a:stretch>
                  <a:fillRect/>
                </a:stretch>
              </p:blipFill>
              <p:spPr>
                <a:xfrm>
                  <a:off x="3038097" y="4530496"/>
                  <a:ext cx="66240" cy="18324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08" name="Ink 207">
                  <a:extLst>
                    <a:ext uri="{FF2B5EF4-FFF2-40B4-BE49-F238E27FC236}">
                      <a16:creationId xmlns:a16="http://schemas.microsoft.com/office/drawing/2014/main" id="{1A7C620B-48CA-4712-A7DB-5BADDB33CD90}"/>
                    </a:ext>
                  </a:extLst>
                </p14:cNvPr>
                <p14:cNvContentPartPr/>
                <p14:nvPr/>
              </p14:nvContentPartPr>
              <p14:xfrm>
                <a:off x="3164097" y="4548496"/>
                <a:ext cx="111240" cy="133920"/>
              </p14:xfrm>
            </p:contentPart>
          </mc:Choice>
          <mc:Fallback xmlns="">
            <p:pic>
              <p:nvPicPr>
                <p:cNvPr id="208" name="Ink 207">
                  <a:extLst>
                    <a:ext uri="{FF2B5EF4-FFF2-40B4-BE49-F238E27FC236}">
                      <a16:creationId xmlns:a16="http://schemas.microsoft.com/office/drawing/2014/main" id="{1A7C620B-48CA-4712-A7DB-5BADDB33CD90}"/>
                    </a:ext>
                  </a:extLst>
                </p:cNvPr>
                <p:cNvPicPr/>
                <p:nvPr/>
              </p:nvPicPr>
              <p:blipFill>
                <a:blip r:embed="rId88"/>
                <a:stretch>
                  <a:fillRect/>
                </a:stretch>
              </p:blipFill>
              <p:spPr>
                <a:xfrm>
                  <a:off x="3146097" y="4530856"/>
                  <a:ext cx="14688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09" name="Ink 208">
                  <a:extLst>
                    <a:ext uri="{FF2B5EF4-FFF2-40B4-BE49-F238E27FC236}">
                      <a16:creationId xmlns:a16="http://schemas.microsoft.com/office/drawing/2014/main" id="{D0C09F27-FC82-434A-9AA1-B203836A7E32}"/>
                    </a:ext>
                  </a:extLst>
                </p14:cNvPr>
                <p14:cNvContentPartPr/>
                <p14:nvPr/>
              </p14:nvContentPartPr>
              <p14:xfrm>
                <a:off x="3155097" y="4522216"/>
                <a:ext cx="102960" cy="47880"/>
              </p14:xfrm>
            </p:contentPart>
          </mc:Choice>
          <mc:Fallback xmlns="">
            <p:pic>
              <p:nvPicPr>
                <p:cNvPr id="209" name="Ink 208">
                  <a:extLst>
                    <a:ext uri="{FF2B5EF4-FFF2-40B4-BE49-F238E27FC236}">
                      <a16:creationId xmlns:a16="http://schemas.microsoft.com/office/drawing/2014/main" id="{D0C09F27-FC82-434A-9AA1-B203836A7E32}"/>
                    </a:ext>
                  </a:extLst>
                </p:cNvPr>
                <p:cNvPicPr/>
                <p:nvPr/>
              </p:nvPicPr>
              <p:blipFill>
                <a:blip r:embed="rId90"/>
                <a:stretch>
                  <a:fillRect/>
                </a:stretch>
              </p:blipFill>
              <p:spPr>
                <a:xfrm>
                  <a:off x="3137457" y="4504216"/>
                  <a:ext cx="13860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210" name="Ink 209">
                  <a:extLst>
                    <a:ext uri="{FF2B5EF4-FFF2-40B4-BE49-F238E27FC236}">
                      <a16:creationId xmlns:a16="http://schemas.microsoft.com/office/drawing/2014/main" id="{7F876199-25B3-45E2-978A-2EB4AE3861C3}"/>
                    </a:ext>
                  </a:extLst>
                </p14:cNvPr>
                <p14:cNvContentPartPr/>
                <p14:nvPr/>
              </p14:nvContentPartPr>
              <p14:xfrm>
                <a:off x="3349497" y="4476856"/>
                <a:ext cx="105480" cy="75240"/>
              </p14:xfrm>
            </p:contentPart>
          </mc:Choice>
          <mc:Fallback xmlns="">
            <p:pic>
              <p:nvPicPr>
                <p:cNvPr id="210" name="Ink 209">
                  <a:extLst>
                    <a:ext uri="{FF2B5EF4-FFF2-40B4-BE49-F238E27FC236}">
                      <a16:creationId xmlns:a16="http://schemas.microsoft.com/office/drawing/2014/main" id="{7F876199-25B3-45E2-978A-2EB4AE3861C3}"/>
                    </a:ext>
                  </a:extLst>
                </p:cNvPr>
                <p:cNvPicPr/>
                <p:nvPr/>
              </p:nvPicPr>
              <p:blipFill>
                <a:blip r:embed="rId92"/>
                <a:stretch>
                  <a:fillRect/>
                </a:stretch>
              </p:blipFill>
              <p:spPr>
                <a:xfrm>
                  <a:off x="3331857" y="4459216"/>
                  <a:ext cx="141120" cy="1108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11" name="Ink 210">
                  <a:extLst>
                    <a:ext uri="{FF2B5EF4-FFF2-40B4-BE49-F238E27FC236}">
                      <a16:creationId xmlns:a16="http://schemas.microsoft.com/office/drawing/2014/main" id="{73E47395-4206-4D47-B6D0-93ECA9CBC4A1}"/>
                    </a:ext>
                  </a:extLst>
                </p14:cNvPr>
                <p14:cNvContentPartPr/>
                <p14:nvPr/>
              </p14:nvContentPartPr>
              <p14:xfrm>
                <a:off x="3546057" y="4594936"/>
                <a:ext cx="73440" cy="7200"/>
              </p14:xfrm>
            </p:contentPart>
          </mc:Choice>
          <mc:Fallback xmlns="">
            <p:pic>
              <p:nvPicPr>
                <p:cNvPr id="211" name="Ink 210">
                  <a:extLst>
                    <a:ext uri="{FF2B5EF4-FFF2-40B4-BE49-F238E27FC236}">
                      <a16:creationId xmlns:a16="http://schemas.microsoft.com/office/drawing/2014/main" id="{73E47395-4206-4D47-B6D0-93ECA9CBC4A1}"/>
                    </a:ext>
                  </a:extLst>
                </p:cNvPr>
                <p:cNvPicPr/>
                <p:nvPr/>
              </p:nvPicPr>
              <p:blipFill>
                <a:blip r:embed="rId94"/>
                <a:stretch>
                  <a:fillRect/>
                </a:stretch>
              </p:blipFill>
              <p:spPr>
                <a:xfrm>
                  <a:off x="3528417" y="4576936"/>
                  <a:ext cx="109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12" name="Ink 211">
                  <a:extLst>
                    <a:ext uri="{FF2B5EF4-FFF2-40B4-BE49-F238E27FC236}">
                      <a16:creationId xmlns:a16="http://schemas.microsoft.com/office/drawing/2014/main" id="{CA7937FB-2E46-4BCC-AE2E-F55442F2D66F}"/>
                    </a:ext>
                  </a:extLst>
                </p14:cNvPr>
                <p14:cNvContentPartPr/>
                <p14:nvPr/>
              </p14:nvContentPartPr>
              <p14:xfrm>
                <a:off x="3734337" y="4514656"/>
                <a:ext cx="18000" cy="138240"/>
              </p14:xfrm>
            </p:contentPart>
          </mc:Choice>
          <mc:Fallback xmlns="">
            <p:pic>
              <p:nvPicPr>
                <p:cNvPr id="212" name="Ink 211">
                  <a:extLst>
                    <a:ext uri="{FF2B5EF4-FFF2-40B4-BE49-F238E27FC236}">
                      <a16:creationId xmlns:a16="http://schemas.microsoft.com/office/drawing/2014/main" id="{CA7937FB-2E46-4BCC-AE2E-F55442F2D66F}"/>
                    </a:ext>
                  </a:extLst>
                </p:cNvPr>
                <p:cNvPicPr/>
                <p:nvPr/>
              </p:nvPicPr>
              <p:blipFill>
                <a:blip r:embed="rId96"/>
                <a:stretch>
                  <a:fillRect/>
                </a:stretch>
              </p:blipFill>
              <p:spPr>
                <a:xfrm>
                  <a:off x="3716337" y="4497016"/>
                  <a:ext cx="536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13" name="Ink 212">
                  <a:extLst>
                    <a:ext uri="{FF2B5EF4-FFF2-40B4-BE49-F238E27FC236}">
                      <a16:creationId xmlns:a16="http://schemas.microsoft.com/office/drawing/2014/main" id="{80835615-4F09-4304-AAB8-A7D5D8AA71B3}"/>
                    </a:ext>
                  </a:extLst>
                </p14:cNvPr>
                <p14:cNvContentPartPr/>
                <p14:nvPr/>
              </p14:nvContentPartPr>
              <p14:xfrm>
                <a:off x="3853497" y="4513576"/>
                <a:ext cx="117360" cy="128880"/>
              </p14:xfrm>
            </p:contentPart>
          </mc:Choice>
          <mc:Fallback xmlns="">
            <p:pic>
              <p:nvPicPr>
                <p:cNvPr id="213" name="Ink 212">
                  <a:extLst>
                    <a:ext uri="{FF2B5EF4-FFF2-40B4-BE49-F238E27FC236}">
                      <a16:creationId xmlns:a16="http://schemas.microsoft.com/office/drawing/2014/main" id="{80835615-4F09-4304-AAB8-A7D5D8AA71B3}"/>
                    </a:ext>
                  </a:extLst>
                </p:cNvPr>
                <p:cNvPicPr/>
                <p:nvPr/>
              </p:nvPicPr>
              <p:blipFill>
                <a:blip r:embed="rId98"/>
                <a:stretch>
                  <a:fillRect/>
                </a:stretch>
              </p:blipFill>
              <p:spPr>
                <a:xfrm>
                  <a:off x="3835857" y="4495936"/>
                  <a:ext cx="15300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14" name="Ink 213">
                  <a:extLst>
                    <a:ext uri="{FF2B5EF4-FFF2-40B4-BE49-F238E27FC236}">
                      <a16:creationId xmlns:a16="http://schemas.microsoft.com/office/drawing/2014/main" id="{4436A175-97AC-488E-8A5C-F9F9FAAB2005}"/>
                    </a:ext>
                  </a:extLst>
                </p14:cNvPr>
                <p14:cNvContentPartPr/>
                <p14:nvPr/>
              </p14:nvContentPartPr>
              <p14:xfrm>
                <a:off x="4033137" y="4462456"/>
                <a:ext cx="88920" cy="65880"/>
              </p14:xfrm>
            </p:contentPart>
          </mc:Choice>
          <mc:Fallback xmlns="">
            <p:pic>
              <p:nvPicPr>
                <p:cNvPr id="214" name="Ink 213">
                  <a:extLst>
                    <a:ext uri="{FF2B5EF4-FFF2-40B4-BE49-F238E27FC236}">
                      <a16:creationId xmlns:a16="http://schemas.microsoft.com/office/drawing/2014/main" id="{4436A175-97AC-488E-8A5C-F9F9FAAB2005}"/>
                    </a:ext>
                  </a:extLst>
                </p:cNvPr>
                <p:cNvPicPr/>
                <p:nvPr/>
              </p:nvPicPr>
              <p:blipFill>
                <a:blip r:embed="rId100"/>
                <a:stretch>
                  <a:fillRect/>
                </a:stretch>
              </p:blipFill>
              <p:spPr>
                <a:xfrm>
                  <a:off x="4015497" y="4444456"/>
                  <a:ext cx="12456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15" name="Ink 214">
                  <a:extLst>
                    <a:ext uri="{FF2B5EF4-FFF2-40B4-BE49-F238E27FC236}">
                      <a16:creationId xmlns:a16="http://schemas.microsoft.com/office/drawing/2014/main" id="{9D839FB6-3D6A-45FE-A7F3-6E0A0E8EB2EE}"/>
                    </a:ext>
                  </a:extLst>
                </p14:cNvPr>
                <p14:cNvContentPartPr/>
                <p14:nvPr/>
              </p14:nvContentPartPr>
              <p14:xfrm>
                <a:off x="4045377" y="4350496"/>
                <a:ext cx="129240" cy="9360"/>
              </p14:xfrm>
            </p:contentPart>
          </mc:Choice>
          <mc:Fallback xmlns="">
            <p:pic>
              <p:nvPicPr>
                <p:cNvPr id="215" name="Ink 214">
                  <a:extLst>
                    <a:ext uri="{FF2B5EF4-FFF2-40B4-BE49-F238E27FC236}">
                      <a16:creationId xmlns:a16="http://schemas.microsoft.com/office/drawing/2014/main" id="{9D839FB6-3D6A-45FE-A7F3-6E0A0E8EB2EE}"/>
                    </a:ext>
                  </a:extLst>
                </p:cNvPr>
                <p:cNvPicPr/>
                <p:nvPr/>
              </p:nvPicPr>
              <p:blipFill>
                <a:blip r:embed="rId102"/>
                <a:stretch>
                  <a:fillRect/>
                </a:stretch>
              </p:blipFill>
              <p:spPr>
                <a:xfrm>
                  <a:off x="4027377" y="4332856"/>
                  <a:ext cx="164880" cy="4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3">
            <p14:nvContentPartPr>
              <p14:cNvPr id="216" name="Ink 215">
                <a:extLst>
                  <a:ext uri="{FF2B5EF4-FFF2-40B4-BE49-F238E27FC236}">
                    <a16:creationId xmlns:a16="http://schemas.microsoft.com/office/drawing/2014/main" id="{D79B7219-F1FD-4E37-A744-590AF5F676EF}"/>
                  </a:ext>
                </a:extLst>
              </p14:cNvPr>
              <p14:cNvContentPartPr/>
              <p14:nvPr/>
            </p14:nvContentPartPr>
            <p14:xfrm>
              <a:off x="1594651" y="5163736"/>
              <a:ext cx="197640" cy="254880"/>
            </p14:xfrm>
          </p:contentPart>
        </mc:Choice>
        <mc:Fallback xmlns="">
          <p:pic>
            <p:nvPicPr>
              <p:cNvPr id="216" name="Ink 215">
                <a:extLst>
                  <a:ext uri="{FF2B5EF4-FFF2-40B4-BE49-F238E27FC236}">
                    <a16:creationId xmlns:a16="http://schemas.microsoft.com/office/drawing/2014/main" id="{D79B7219-F1FD-4E37-A744-590AF5F676EF}"/>
                  </a:ext>
                </a:extLst>
              </p:cNvPr>
              <p:cNvPicPr/>
              <p:nvPr/>
            </p:nvPicPr>
            <p:blipFill>
              <a:blip r:embed="rId104"/>
              <a:stretch>
                <a:fillRect/>
              </a:stretch>
            </p:blipFill>
            <p:spPr>
              <a:xfrm>
                <a:off x="1576651" y="5145736"/>
                <a:ext cx="233280" cy="290520"/>
              </a:xfrm>
              <a:prstGeom prst="rect">
                <a:avLst/>
              </a:prstGeom>
            </p:spPr>
          </p:pic>
        </mc:Fallback>
      </mc:AlternateContent>
      <p:grpSp>
        <p:nvGrpSpPr>
          <p:cNvPr id="217" name="Group 216">
            <a:extLst>
              <a:ext uri="{FF2B5EF4-FFF2-40B4-BE49-F238E27FC236}">
                <a16:creationId xmlns:a16="http://schemas.microsoft.com/office/drawing/2014/main" id="{7B14D08B-D612-4D06-903B-11E8D1A90651}"/>
              </a:ext>
            </a:extLst>
          </p:cNvPr>
          <p:cNvGrpSpPr/>
          <p:nvPr/>
        </p:nvGrpSpPr>
        <p:grpSpPr>
          <a:xfrm>
            <a:off x="2052211" y="5155096"/>
            <a:ext cx="150840" cy="93600"/>
            <a:chOff x="2469657" y="5155096"/>
            <a:chExt cx="150840" cy="93600"/>
          </a:xfrm>
        </p:grpSpPr>
        <mc:AlternateContent xmlns:mc="http://schemas.openxmlformats.org/markup-compatibility/2006" xmlns:p14="http://schemas.microsoft.com/office/powerpoint/2010/main">
          <mc:Choice Requires="p14">
            <p:contentPart p14:bwMode="auto" r:id="rId105">
              <p14:nvContentPartPr>
                <p14:cNvPr id="218" name="Ink 217">
                  <a:extLst>
                    <a:ext uri="{FF2B5EF4-FFF2-40B4-BE49-F238E27FC236}">
                      <a16:creationId xmlns:a16="http://schemas.microsoft.com/office/drawing/2014/main" id="{CC8DF125-1469-44E6-BDC1-569354C82454}"/>
                    </a:ext>
                  </a:extLst>
                </p14:cNvPr>
                <p14:cNvContentPartPr/>
                <p14:nvPr/>
              </p14:nvContentPartPr>
              <p14:xfrm>
                <a:off x="2469657" y="5155096"/>
                <a:ext cx="122040" cy="12240"/>
              </p14:xfrm>
            </p:contentPart>
          </mc:Choice>
          <mc:Fallback xmlns="">
            <p:pic>
              <p:nvPicPr>
                <p:cNvPr id="218" name="Ink 217">
                  <a:extLst>
                    <a:ext uri="{FF2B5EF4-FFF2-40B4-BE49-F238E27FC236}">
                      <a16:creationId xmlns:a16="http://schemas.microsoft.com/office/drawing/2014/main" id="{CC8DF125-1469-44E6-BDC1-569354C82454}"/>
                    </a:ext>
                  </a:extLst>
                </p:cNvPr>
                <p:cNvPicPr/>
                <p:nvPr/>
              </p:nvPicPr>
              <p:blipFill>
                <a:blip r:embed="rId106"/>
                <a:stretch>
                  <a:fillRect/>
                </a:stretch>
              </p:blipFill>
              <p:spPr>
                <a:xfrm>
                  <a:off x="2452017" y="5137456"/>
                  <a:ext cx="15768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19" name="Ink 218">
                  <a:extLst>
                    <a:ext uri="{FF2B5EF4-FFF2-40B4-BE49-F238E27FC236}">
                      <a16:creationId xmlns:a16="http://schemas.microsoft.com/office/drawing/2014/main" id="{B684D663-072E-4670-9798-AE8BC7623530}"/>
                    </a:ext>
                  </a:extLst>
                </p14:cNvPr>
                <p14:cNvContentPartPr/>
                <p14:nvPr/>
              </p14:nvContentPartPr>
              <p14:xfrm>
                <a:off x="2493777" y="5237176"/>
                <a:ext cx="126720" cy="11520"/>
              </p14:xfrm>
            </p:contentPart>
          </mc:Choice>
          <mc:Fallback xmlns="">
            <p:pic>
              <p:nvPicPr>
                <p:cNvPr id="219" name="Ink 218">
                  <a:extLst>
                    <a:ext uri="{FF2B5EF4-FFF2-40B4-BE49-F238E27FC236}">
                      <a16:creationId xmlns:a16="http://schemas.microsoft.com/office/drawing/2014/main" id="{B684D663-072E-4670-9798-AE8BC7623530}"/>
                    </a:ext>
                  </a:extLst>
                </p:cNvPr>
                <p:cNvPicPr/>
                <p:nvPr/>
              </p:nvPicPr>
              <p:blipFill>
                <a:blip r:embed="rId108"/>
                <a:stretch>
                  <a:fillRect/>
                </a:stretch>
              </p:blipFill>
              <p:spPr>
                <a:xfrm>
                  <a:off x="2475777" y="5219536"/>
                  <a:ext cx="162360" cy="47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9">
            <p14:nvContentPartPr>
              <p14:cNvPr id="220" name="Ink 219">
                <a:extLst>
                  <a:ext uri="{FF2B5EF4-FFF2-40B4-BE49-F238E27FC236}">
                    <a16:creationId xmlns:a16="http://schemas.microsoft.com/office/drawing/2014/main" id="{3EA2E1CB-344C-4CAF-877C-C138D9F8B42D}"/>
                  </a:ext>
                </a:extLst>
              </p14:cNvPr>
              <p14:cNvContentPartPr/>
              <p14:nvPr/>
            </p14:nvContentPartPr>
            <p14:xfrm>
              <a:off x="2507971" y="5037376"/>
              <a:ext cx="176400" cy="328680"/>
            </p14:xfrm>
          </p:contentPart>
        </mc:Choice>
        <mc:Fallback xmlns="">
          <p:pic>
            <p:nvPicPr>
              <p:cNvPr id="220" name="Ink 219">
                <a:extLst>
                  <a:ext uri="{FF2B5EF4-FFF2-40B4-BE49-F238E27FC236}">
                    <a16:creationId xmlns:a16="http://schemas.microsoft.com/office/drawing/2014/main" id="{3EA2E1CB-344C-4CAF-877C-C138D9F8B42D}"/>
                  </a:ext>
                </a:extLst>
              </p:cNvPr>
              <p:cNvPicPr/>
              <p:nvPr/>
            </p:nvPicPr>
            <p:blipFill>
              <a:blip r:embed="rId110"/>
              <a:stretch>
                <a:fillRect/>
              </a:stretch>
            </p:blipFill>
            <p:spPr>
              <a:xfrm>
                <a:off x="2489971" y="5019736"/>
                <a:ext cx="212040" cy="364320"/>
              </a:xfrm>
              <a:prstGeom prst="rect">
                <a:avLst/>
              </a:prstGeom>
            </p:spPr>
          </p:pic>
        </mc:Fallback>
      </mc:AlternateContent>
      <p:grpSp>
        <p:nvGrpSpPr>
          <p:cNvPr id="221" name="Group 220">
            <a:extLst>
              <a:ext uri="{FF2B5EF4-FFF2-40B4-BE49-F238E27FC236}">
                <a16:creationId xmlns:a16="http://schemas.microsoft.com/office/drawing/2014/main" id="{21A77344-AFF8-487A-8E50-16D13B6ACEE0}"/>
              </a:ext>
            </a:extLst>
          </p:cNvPr>
          <p:cNvGrpSpPr/>
          <p:nvPr/>
        </p:nvGrpSpPr>
        <p:grpSpPr>
          <a:xfrm>
            <a:off x="4083331" y="2418736"/>
            <a:ext cx="408600" cy="525240"/>
            <a:chOff x="4500777" y="2418736"/>
            <a:chExt cx="408600" cy="525240"/>
          </a:xfrm>
        </p:grpSpPr>
        <mc:AlternateContent xmlns:mc="http://schemas.openxmlformats.org/markup-compatibility/2006" xmlns:p14="http://schemas.microsoft.com/office/powerpoint/2010/main">
          <mc:Choice Requires="p14">
            <p:contentPart p14:bwMode="auto" r:id="rId111">
              <p14:nvContentPartPr>
                <p14:cNvPr id="222" name="Ink 221">
                  <a:extLst>
                    <a:ext uri="{FF2B5EF4-FFF2-40B4-BE49-F238E27FC236}">
                      <a16:creationId xmlns:a16="http://schemas.microsoft.com/office/drawing/2014/main" id="{3656FC38-A315-47F9-82E5-361DDE0DFD90}"/>
                    </a:ext>
                  </a:extLst>
                </p14:cNvPr>
                <p14:cNvContentPartPr/>
                <p14:nvPr/>
              </p14:nvContentPartPr>
              <p14:xfrm>
                <a:off x="4646937" y="2583976"/>
                <a:ext cx="140760" cy="198000"/>
              </p14:xfrm>
            </p:contentPart>
          </mc:Choice>
          <mc:Fallback xmlns="">
            <p:pic>
              <p:nvPicPr>
                <p:cNvPr id="222" name="Ink 221">
                  <a:extLst>
                    <a:ext uri="{FF2B5EF4-FFF2-40B4-BE49-F238E27FC236}">
                      <a16:creationId xmlns:a16="http://schemas.microsoft.com/office/drawing/2014/main" id="{3656FC38-A315-47F9-82E5-361DDE0DFD90}"/>
                    </a:ext>
                  </a:extLst>
                </p:cNvPr>
                <p:cNvPicPr/>
                <p:nvPr/>
              </p:nvPicPr>
              <p:blipFill>
                <a:blip r:embed="rId112"/>
                <a:stretch>
                  <a:fillRect/>
                </a:stretch>
              </p:blipFill>
              <p:spPr>
                <a:xfrm>
                  <a:off x="4629297" y="2566336"/>
                  <a:ext cx="1764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23" name="Ink 222">
                  <a:extLst>
                    <a:ext uri="{FF2B5EF4-FFF2-40B4-BE49-F238E27FC236}">
                      <a16:creationId xmlns:a16="http://schemas.microsoft.com/office/drawing/2014/main" id="{9D04961A-1FEB-4219-964C-8291A740E000}"/>
                    </a:ext>
                  </a:extLst>
                </p14:cNvPr>
                <p14:cNvContentPartPr/>
                <p14:nvPr/>
              </p14:nvContentPartPr>
              <p14:xfrm>
                <a:off x="4500777" y="2418736"/>
                <a:ext cx="408600" cy="525240"/>
              </p14:xfrm>
            </p:contentPart>
          </mc:Choice>
          <mc:Fallback xmlns="">
            <p:pic>
              <p:nvPicPr>
                <p:cNvPr id="223" name="Ink 222">
                  <a:extLst>
                    <a:ext uri="{FF2B5EF4-FFF2-40B4-BE49-F238E27FC236}">
                      <a16:creationId xmlns:a16="http://schemas.microsoft.com/office/drawing/2014/main" id="{9D04961A-1FEB-4219-964C-8291A740E000}"/>
                    </a:ext>
                  </a:extLst>
                </p:cNvPr>
                <p:cNvPicPr/>
                <p:nvPr/>
              </p:nvPicPr>
              <p:blipFill>
                <a:blip r:embed="rId114"/>
                <a:stretch>
                  <a:fillRect/>
                </a:stretch>
              </p:blipFill>
              <p:spPr>
                <a:xfrm>
                  <a:off x="4482777" y="2401096"/>
                  <a:ext cx="444240" cy="560880"/>
                </a:xfrm>
                <a:prstGeom prst="rect">
                  <a:avLst/>
                </a:prstGeom>
              </p:spPr>
            </p:pic>
          </mc:Fallback>
        </mc:AlternateContent>
      </p:grpSp>
      <p:grpSp>
        <p:nvGrpSpPr>
          <p:cNvPr id="224" name="Group 223">
            <a:extLst>
              <a:ext uri="{FF2B5EF4-FFF2-40B4-BE49-F238E27FC236}">
                <a16:creationId xmlns:a16="http://schemas.microsoft.com/office/drawing/2014/main" id="{F116B1EB-72E9-412B-A26F-5369F5F81C1E}"/>
              </a:ext>
            </a:extLst>
          </p:cNvPr>
          <p:cNvGrpSpPr/>
          <p:nvPr/>
        </p:nvGrpSpPr>
        <p:grpSpPr>
          <a:xfrm>
            <a:off x="4676251" y="2511976"/>
            <a:ext cx="1788480" cy="344880"/>
            <a:chOff x="5093697" y="2511976"/>
            <a:chExt cx="1788480" cy="344880"/>
          </a:xfrm>
        </p:grpSpPr>
        <mc:AlternateContent xmlns:mc="http://schemas.openxmlformats.org/markup-compatibility/2006" xmlns:p14="http://schemas.microsoft.com/office/powerpoint/2010/main">
          <mc:Choice Requires="p14">
            <p:contentPart p14:bwMode="auto" r:id="rId115">
              <p14:nvContentPartPr>
                <p14:cNvPr id="225" name="Ink 224">
                  <a:extLst>
                    <a:ext uri="{FF2B5EF4-FFF2-40B4-BE49-F238E27FC236}">
                      <a16:creationId xmlns:a16="http://schemas.microsoft.com/office/drawing/2014/main" id="{FCD67699-D76F-4C82-8FDE-B4A6F225764B}"/>
                    </a:ext>
                  </a:extLst>
                </p14:cNvPr>
                <p14:cNvContentPartPr/>
                <p14:nvPr/>
              </p14:nvContentPartPr>
              <p14:xfrm>
                <a:off x="5093697" y="2688016"/>
                <a:ext cx="234000" cy="168840"/>
              </p14:xfrm>
            </p:contentPart>
          </mc:Choice>
          <mc:Fallback xmlns="">
            <p:pic>
              <p:nvPicPr>
                <p:cNvPr id="225" name="Ink 224">
                  <a:extLst>
                    <a:ext uri="{FF2B5EF4-FFF2-40B4-BE49-F238E27FC236}">
                      <a16:creationId xmlns:a16="http://schemas.microsoft.com/office/drawing/2014/main" id="{FCD67699-D76F-4C82-8FDE-B4A6F225764B}"/>
                    </a:ext>
                  </a:extLst>
                </p:cNvPr>
                <p:cNvPicPr/>
                <p:nvPr/>
              </p:nvPicPr>
              <p:blipFill>
                <a:blip r:embed="rId116"/>
                <a:stretch>
                  <a:fillRect/>
                </a:stretch>
              </p:blipFill>
              <p:spPr>
                <a:xfrm>
                  <a:off x="5076057" y="2670376"/>
                  <a:ext cx="2696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226" name="Ink 225">
                  <a:extLst>
                    <a:ext uri="{FF2B5EF4-FFF2-40B4-BE49-F238E27FC236}">
                      <a16:creationId xmlns:a16="http://schemas.microsoft.com/office/drawing/2014/main" id="{201173F9-60E5-4789-BFB2-6761C563F0F0}"/>
                    </a:ext>
                  </a:extLst>
                </p14:cNvPr>
                <p14:cNvContentPartPr/>
                <p14:nvPr/>
              </p14:nvContentPartPr>
              <p14:xfrm>
                <a:off x="5325537" y="2522056"/>
                <a:ext cx="123120" cy="115560"/>
              </p14:xfrm>
            </p:contentPart>
          </mc:Choice>
          <mc:Fallback xmlns="">
            <p:pic>
              <p:nvPicPr>
                <p:cNvPr id="226" name="Ink 225">
                  <a:extLst>
                    <a:ext uri="{FF2B5EF4-FFF2-40B4-BE49-F238E27FC236}">
                      <a16:creationId xmlns:a16="http://schemas.microsoft.com/office/drawing/2014/main" id="{201173F9-60E5-4789-BFB2-6761C563F0F0}"/>
                    </a:ext>
                  </a:extLst>
                </p:cNvPr>
                <p:cNvPicPr/>
                <p:nvPr/>
              </p:nvPicPr>
              <p:blipFill>
                <a:blip r:embed="rId118"/>
                <a:stretch>
                  <a:fillRect/>
                </a:stretch>
              </p:blipFill>
              <p:spPr>
                <a:xfrm>
                  <a:off x="5307897" y="2504056"/>
                  <a:ext cx="1587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227" name="Ink 226">
                  <a:extLst>
                    <a:ext uri="{FF2B5EF4-FFF2-40B4-BE49-F238E27FC236}">
                      <a16:creationId xmlns:a16="http://schemas.microsoft.com/office/drawing/2014/main" id="{D7BE3AD6-E459-4051-B2B5-0BACD0CB3E2D}"/>
                    </a:ext>
                  </a:extLst>
                </p14:cNvPr>
                <p14:cNvContentPartPr/>
                <p14:nvPr/>
              </p14:nvContentPartPr>
              <p14:xfrm>
                <a:off x="5566737" y="2724376"/>
                <a:ext cx="146160" cy="9000"/>
              </p14:xfrm>
            </p:contentPart>
          </mc:Choice>
          <mc:Fallback xmlns="">
            <p:pic>
              <p:nvPicPr>
                <p:cNvPr id="227" name="Ink 226">
                  <a:extLst>
                    <a:ext uri="{FF2B5EF4-FFF2-40B4-BE49-F238E27FC236}">
                      <a16:creationId xmlns:a16="http://schemas.microsoft.com/office/drawing/2014/main" id="{D7BE3AD6-E459-4051-B2B5-0BACD0CB3E2D}"/>
                    </a:ext>
                  </a:extLst>
                </p:cNvPr>
                <p:cNvPicPr/>
                <p:nvPr/>
              </p:nvPicPr>
              <p:blipFill>
                <a:blip r:embed="rId120"/>
                <a:stretch>
                  <a:fillRect/>
                </a:stretch>
              </p:blipFill>
              <p:spPr>
                <a:xfrm>
                  <a:off x="5549097" y="2706376"/>
                  <a:ext cx="1818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228" name="Ink 227">
                  <a:extLst>
                    <a:ext uri="{FF2B5EF4-FFF2-40B4-BE49-F238E27FC236}">
                      <a16:creationId xmlns:a16="http://schemas.microsoft.com/office/drawing/2014/main" id="{6348EC06-F669-4B4C-973A-7E18FC23BCDF}"/>
                    </a:ext>
                  </a:extLst>
                </p14:cNvPr>
                <p14:cNvContentPartPr/>
                <p14:nvPr/>
              </p14:nvContentPartPr>
              <p14:xfrm>
                <a:off x="5671137" y="2634736"/>
                <a:ext cx="26280" cy="188280"/>
              </p14:xfrm>
            </p:contentPart>
          </mc:Choice>
          <mc:Fallback xmlns="">
            <p:pic>
              <p:nvPicPr>
                <p:cNvPr id="228" name="Ink 227">
                  <a:extLst>
                    <a:ext uri="{FF2B5EF4-FFF2-40B4-BE49-F238E27FC236}">
                      <a16:creationId xmlns:a16="http://schemas.microsoft.com/office/drawing/2014/main" id="{6348EC06-F669-4B4C-973A-7E18FC23BCDF}"/>
                    </a:ext>
                  </a:extLst>
                </p:cNvPr>
                <p:cNvPicPr/>
                <p:nvPr/>
              </p:nvPicPr>
              <p:blipFill>
                <a:blip r:embed="rId122"/>
                <a:stretch>
                  <a:fillRect/>
                </a:stretch>
              </p:blipFill>
              <p:spPr>
                <a:xfrm>
                  <a:off x="5653137" y="2617096"/>
                  <a:ext cx="6192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229" name="Ink 228">
                  <a:extLst>
                    <a:ext uri="{FF2B5EF4-FFF2-40B4-BE49-F238E27FC236}">
                      <a16:creationId xmlns:a16="http://schemas.microsoft.com/office/drawing/2014/main" id="{99ADFE13-8E1B-44D8-8694-6565C83EC094}"/>
                    </a:ext>
                  </a:extLst>
                </p14:cNvPr>
                <p14:cNvContentPartPr/>
                <p14:nvPr/>
              </p14:nvContentPartPr>
              <p14:xfrm>
                <a:off x="5815137" y="2613856"/>
                <a:ext cx="110880" cy="219240"/>
              </p14:xfrm>
            </p:contentPart>
          </mc:Choice>
          <mc:Fallback xmlns="">
            <p:pic>
              <p:nvPicPr>
                <p:cNvPr id="229" name="Ink 228">
                  <a:extLst>
                    <a:ext uri="{FF2B5EF4-FFF2-40B4-BE49-F238E27FC236}">
                      <a16:creationId xmlns:a16="http://schemas.microsoft.com/office/drawing/2014/main" id="{99ADFE13-8E1B-44D8-8694-6565C83EC094}"/>
                    </a:ext>
                  </a:extLst>
                </p:cNvPr>
                <p:cNvPicPr/>
                <p:nvPr/>
              </p:nvPicPr>
              <p:blipFill>
                <a:blip r:embed="rId124"/>
                <a:stretch>
                  <a:fillRect/>
                </a:stretch>
              </p:blipFill>
              <p:spPr>
                <a:xfrm>
                  <a:off x="5797137" y="2595856"/>
                  <a:ext cx="14652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230" name="Ink 229">
                  <a:extLst>
                    <a:ext uri="{FF2B5EF4-FFF2-40B4-BE49-F238E27FC236}">
                      <a16:creationId xmlns:a16="http://schemas.microsoft.com/office/drawing/2014/main" id="{D5BB0B4B-FEAE-437F-BBFF-2A895CBA287C}"/>
                    </a:ext>
                  </a:extLst>
                </p14:cNvPr>
                <p14:cNvContentPartPr/>
                <p14:nvPr/>
              </p14:nvContentPartPr>
              <p14:xfrm>
                <a:off x="6010617" y="2511976"/>
                <a:ext cx="149040" cy="127800"/>
              </p14:xfrm>
            </p:contentPart>
          </mc:Choice>
          <mc:Fallback xmlns="">
            <p:pic>
              <p:nvPicPr>
                <p:cNvPr id="230" name="Ink 229">
                  <a:extLst>
                    <a:ext uri="{FF2B5EF4-FFF2-40B4-BE49-F238E27FC236}">
                      <a16:creationId xmlns:a16="http://schemas.microsoft.com/office/drawing/2014/main" id="{D5BB0B4B-FEAE-437F-BBFF-2A895CBA287C}"/>
                    </a:ext>
                  </a:extLst>
                </p:cNvPr>
                <p:cNvPicPr/>
                <p:nvPr/>
              </p:nvPicPr>
              <p:blipFill>
                <a:blip r:embed="rId126"/>
                <a:stretch>
                  <a:fillRect/>
                </a:stretch>
              </p:blipFill>
              <p:spPr>
                <a:xfrm>
                  <a:off x="5992617" y="2494336"/>
                  <a:ext cx="18468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231" name="Ink 230">
                  <a:extLst>
                    <a:ext uri="{FF2B5EF4-FFF2-40B4-BE49-F238E27FC236}">
                      <a16:creationId xmlns:a16="http://schemas.microsoft.com/office/drawing/2014/main" id="{BB9FD166-0854-425D-9B11-6DC1B179C5CE}"/>
                    </a:ext>
                  </a:extLst>
                </p14:cNvPr>
                <p14:cNvContentPartPr/>
                <p14:nvPr/>
              </p14:nvContentPartPr>
              <p14:xfrm>
                <a:off x="6223737" y="2702416"/>
                <a:ext cx="81360" cy="11520"/>
              </p14:xfrm>
            </p:contentPart>
          </mc:Choice>
          <mc:Fallback xmlns="">
            <p:pic>
              <p:nvPicPr>
                <p:cNvPr id="231" name="Ink 230">
                  <a:extLst>
                    <a:ext uri="{FF2B5EF4-FFF2-40B4-BE49-F238E27FC236}">
                      <a16:creationId xmlns:a16="http://schemas.microsoft.com/office/drawing/2014/main" id="{BB9FD166-0854-425D-9B11-6DC1B179C5CE}"/>
                    </a:ext>
                  </a:extLst>
                </p:cNvPr>
                <p:cNvPicPr/>
                <p:nvPr/>
              </p:nvPicPr>
              <p:blipFill>
                <a:blip r:embed="rId128"/>
                <a:stretch>
                  <a:fillRect/>
                </a:stretch>
              </p:blipFill>
              <p:spPr>
                <a:xfrm>
                  <a:off x="6206097" y="2684776"/>
                  <a:ext cx="1170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232" name="Ink 231">
                  <a:extLst>
                    <a:ext uri="{FF2B5EF4-FFF2-40B4-BE49-F238E27FC236}">
                      <a16:creationId xmlns:a16="http://schemas.microsoft.com/office/drawing/2014/main" id="{36FE2AEF-A7F7-4DE0-AD7A-2C1A75CF2FEA}"/>
                    </a:ext>
                  </a:extLst>
                </p14:cNvPr>
                <p14:cNvContentPartPr/>
                <p14:nvPr/>
              </p14:nvContentPartPr>
              <p14:xfrm>
                <a:off x="6269817" y="2766856"/>
                <a:ext cx="63720" cy="15120"/>
              </p14:xfrm>
            </p:contentPart>
          </mc:Choice>
          <mc:Fallback xmlns="">
            <p:pic>
              <p:nvPicPr>
                <p:cNvPr id="232" name="Ink 231">
                  <a:extLst>
                    <a:ext uri="{FF2B5EF4-FFF2-40B4-BE49-F238E27FC236}">
                      <a16:creationId xmlns:a16="http://schemas.microsoft.com/office/drawing/2014/main" id="{36FE2AEF-A7F7-4DE0-AD7A-2C1A75CF2FEA}"/>
                    </a:ext>
                  </a:extLst>
                </p:cNvPr>
                <p:cNvPicPr/>
                <p:nvPr/>
              </p:nvPicPr>
              <p:blipFill>
                <a:blip r:embed="rId130"/>
                <a:stretch>
                  <a:fillRect/>
                </a:stretch>
              </p:blipFill>
              <p:spPr>
                <a:xfrm>
                  <a:off x="6251817" y="2749216"/>
                  <a:ext cx="99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233" name="Ink 232">
                  <a:extLst>
                    <a:ext uri="{FF2B5EF4-FFF2-40B4-BE49-F238E27FC236}">
                      <a16:creationId xmlns:a16="http://schemas.microsoft.com/office/drawing/2014/main" id="{C1D72399-D6DE-40F9-A98D-32CDF614C5BC}"/>
                    </a:ext>
                  </a:extLst>
                </p14:cNvPr>
                <p14:cNvContentPartPr/>
                <p14:nvPr/>
              </p14:nvContentPartPr>
              <p14:xfrm>
                <a:off x="6486897" y="2691256"/>
                <a:ext cx="171360" cy="132480"/>
              </p14:xfrm>
            </p:contentPart>
          </mc:Choice>
          <mc:Fallback xmlns="">
            <p:pic>
              <p:nvPicPr>
                <p:cNvPr id="233" name="Ink 232">
                  <a:extLst>
                    <a:ext uri="{FF2B5EF4-FFF2-40B4-BE49-F238E27FC236}">
                      <a16:creationId xmlns:a16="http://schemas.microsoft.com/office/drawing/2014/main" id="{C1D72399-D6DE-40F9-A98D-32CDF614C5BC}"/>
                    </a:ext>
                  </a:extLst>
                </p:cNvPr>
                <p:cNvPicPr/>
                <p:nvPr/>
              </p:nvPicPr>
              <p:blipFill>
                <a:blip r:embed="rId132"/>
                <a:stretch>
                  <a:fillRect/>
                </a:stretch>
              </p:blipFill>
              <p:spPr>
                <a:xfrm>
                  <a:off x="6469257" y="2673616"/>
                  <a:ext cx="20700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234" name="Ink 233">
                  <a:extLst>
                    <a:ext uri="{FF2B5EF4-FFF2-40B4-BE49-F238E27FC236}">
                      <a16:creationId xmlns:a16="http://schemas.microsoft.com/office/drawing/2014/main" id="{29658FEE-5818-48B8-98C4-7664F248AA22}"/>
                    </a:ext>
                  </a:extLst>
                </p14:cNvPr>
                <p14:cNvContentPartPr/>
                <p14:nvPr/>
              </p14:nvContentPartPr>
              <p14:xfrm>
                <a:off x="6717657" y="2515576"/>
                <a:ext cx="164520" cy="129240"/>
              </p14:xfrm>
            </p:contentPart>
          </mc:Choice>
          <mc:Fallback xmlns="">
            <p:pic>
              <p:nvPicPr>
                <p:cNvPr id="234" name="Ink 233">
                  <a:extLst>
                    <a:ext uri="{FF2B5EF4-FFF2-40B4-BE49-F238E27FC236}">
                      <a16:creationId xmlns:a16="http://schemas.microsoft.com/office/drawing/2014/main" id="{29658FEE-5818-48B8-98C4-7664F248AA22}"/>
                    </a:ext>
                  </a:extLst>
                </p:cNvPr>
                <p:cNvPicPr/>
                <p:nvPr/>
              </p:nvPicPr>
              <p:blipFill>
                <a:blip r:embed="rId134"/>
                <a:stretch>
                  <a:fillRect/>
                </a:stretch>
              </p:blipFill>
              <p:spPr>
                <a:xfrm>
                  <a:off x="6699657" y="2497576"/>
                  <a:ext cx="200160" cy="164880"/>
                </a:xfrm>
                <a:prstGeom prst="rect">
                  <a:avLst/>
                </a:prstGeom>
              </p:spPr>
            </p:pic>
          </mc:Fallback>
        </mc:AlternateContent>
      </p:grpSp>
      <p:grpSp>
        <p:nvGrpSpPr>
          <p:cNvPr id="235" name="Group 234">
            <a:extLst>
              <a:ext uri="{FF2B5EF4-FFF2-40B4-BE49-F238E27FC236}">
                <a16:creationId xmlns:a16="http://schemas.microsoft.com/office/drawing/2014/main" id="{381BA26A-F7E8-40A7-B075-F7B6FADA627A}"/>
              </a:ext>
            </a:extLst>
          </p:cNvPr>
          <p:cNvGrpSpPr/>
          <p:nvPr/>
        </p:nvGrpSpPr>
        <p:grpSpPr>
          <a:xfrm>
            <a:off x="4623691" y="3148096"/>
            <a:ext cx="1921680" cy="384480"/>
            <a:chOff x="5041137" y="3148096"/>
            <a:chExt cx="1921680" cy="384480"/>
          </a:xfrm>
        </p:grpSpPr>
        <mc:AlternateContent xmlns:mc="http://schemas.openxmlformats.org/markup-compatibility/2006" xmlns:p14="http://schemas.microsoft.com/office/powerpoint/2010/main">
          <mc:Choice Requires="p14">
            <p:contentPart p14:bwMode="auto" r:id="rId135">
              <p14:nvContentPartPr>
                <p14:cNvPr id="236" name="Ink 235">
                  <a:extLst>
                    <a:ext uri="{FF2B5EF4-FFF2-40B4-BE49-F238E27FC236}">
                      <a16:creationId xmlns:a16="http://schemas.microsoft.com/office/drawing/2014/main" id="{2AC50526-1C4E-4F9C-93F1-AFE0AAB95401}"/>
                    </a:ext>
                  </a:extLst>
                </p14:cNvPr>
                <p14:cNvContentPartPr/>
                <p14:nvPr/>
              </p14:nvContentPartPr>
              <p14:xfrm>
                <a:off x="5041137" y="3293896"/>
                <a:ext cx="165960" cy="238680"/>
              </p14:xfrm>
            </p:contentPart>
          </mc:Choice>
          <mc:Fallback xmlns="">
            <p:pic>
              <p:nvPicPr>
                <p:cNvPr id="236" name="Ink 235">
                  <a:extLst>
                    <a:ext uri="{FF2B5EF4-FFF2-40B4-BE49-F238E27FC236}">
                      <a16:creationId xmlns:a16="http://schemas.microsoft.com/office/drawing/2014/main" id="{2AC50526-1C4E-4F9C-93F1-AFE0AAB95401}"/>
                    </a:ext>
                  </a:extLst>
                </p:cNvPr>
                <p:cNvPicPr/>
                <p:nvPr/>
              </p:nvPicPr>
              <p:blipFill>
                <a:blip r:embed="rId136"/>
                <a:stretch>
                  <a:fillRect/>
                </a:stretch>
              </p:blipFill>
              <p:spPr>
                <a:xfrm>
                  <a:off x="5023137" y="3276256"/>
                  <a:ext cx="20160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237" name="Ink 236">
                  <a:extLst>
                    <a:ext uri="{FF2B5EF4-FFF2-40B4-BE49-F238E27FC236}">
                      <a16:creationId xmlns:a16="http://schemas.microsoft.com/office/drawing/2014/main" id="{EB988A94-1756-4AEF-A68C-B6B13844BEC9}"/>
                    </a:ext>
                  </a:extLst>
                </p14:cNvPr>
                <p14:cNvContentPartPr/>
                <p14:nvPr/>
              </p14:nvContentPartPr>
              <p14:xfrm>
                <a:off x="5301417" y="3157456"/>
                <a:ext cx="126000" cy="124200"/>
              </p14:xfrm>
            </p:contentPart>
          </mc:Choice>
          <mc:Fallback xmlns="">
            <p:pic>
              <p:nvPicPr>
                <p:cNvPr id="237" name="Ink 236">
                  <a:extLst>
                    <a:ext uri="{FF2B5EF4-FFF2-40B4-BE49-F238E27FC236}">
                      <a16:creationId xmlns:a16="http://schemas.microsoft.com/office/drawing/2014/main" id="{EB988A94-1756-4AEF-A68C-B6B13844BEC9}"/>
                    </a:ext>
                  </a:extLst>
                </p:cNvPr>
                <p:cNvPicPr/>
                <p:nvPr/>
              </p:nvPicPr>
              <p:blipFill>
                <a:blip r:embed="rId138"/>
                <a:stretch>
                  <a:fillRect/>
                </a:stretch>
              </p:blipFill>
              <p:spPr>
                <a:xfrm>
                  <a:off x="5283417" y="3139456"/>
                  <a:ext cx="16164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38" name="Ink 237">
                  <a:extLst>
                    <a:ext uri="{FF2B5EF4-FFF2-40B4-BE49-F238E27FC236}">
                      <a16:creationId xmlns:a16="http://schemas.microsoft.com/office/drawing/2014/main" id="{213E9A88-92A8-4BFB-9F49-779E87C92397}"/>
                    </a:ext>
                  </a:extLst>
                </p14:cNvPr>
                <p14:cNvContentPartPr/>
                <p14:nvPr/>
              </p14:nvContentPartPr>
              <p14:xfrm>
                <a:off x="5548017" y="3401176"/>
                <a:ext cx="145080" cy="22680"/>
              </p14:xfrm>
            </p:contentPart>
          </mc:Choice>
          <mc:Fallback xmlns="">
            <p:pic>
              <p:nvPicPr>
                <p:cNvPr id="238" name="Ink 237">
                  <a:extLst>
                    <a:ext uri="{FF2B5EF4-FFF2-40B4-BE49-F238E27FC236}">
                      <a16:creationId xmlns:a16="http://schemas.microsoft.com/office/drawing/2014/main" id="{213E9A88-92A8-4BFB-9F49-779E87C92397}"/>
                    </a:ext>
                  </a:extLst>
                </p:cNvPr>
                <p:cNvPicPr/>
                <p:nvPr/>
              </p:nvPicPr>
              <p:blipFill>
                <a:blip r:embed="rId140"/>
                <a:stretch>
                  <a:fillRect/>
                </a:stretch>
              </p:blipFill>
              <p:spPr>
                <a:xfrm>
                  <a:off x="5530377" y="3383176"/>
                  <a:ext cx="18072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239" name="Ink 238">
                  <a:extLst>
                    <a:ext uri="{FF2B5EF4-FFF2-40B4-BE49-F238E27FC236}">
                      <a16:creationId xmlns:a16="http://schemas.microsoft.com/office/drawing/2014/main" id="{143A9303-42FF-4A46-9850-F3416CA13784}"/>
                    </a:ext>
                  </a:extLst>
                </p14:cNvPr>
                <p14:cNvContentPartPr/>
                <p14:nvPr/>
              </p14:nvContentPartPr>
              <p14:xfrm>
                <a:off x="5616417" y="3304696"/>
                <a:ext cx="36720" cy="165960"/>
              </p14:xfrm>
            </p:contentPart>
          </mc:Choice>
          <mc:Fallback xmlns="">
            <p:pic>
              <p:nvPicPr>
                <p:cNvPr id="239" name="Ink 238">
                  <a:extLst>
                    <a:ext uri="{FF2B5EF4-FFF2-40B4-BE49-F238E27FC236}">
                      <a16:creationId xmlns:a16="http://schemas.microsoft.com/office/drawing/2014/main" id="{143A9303-42FF-4A46-9850-F3416CA13784}"/>
                    </a:ext>
                  </a:extLst>
                </p:cNvPr>
                <p:cNvPicPr/>
                <p:nvPr/>
              </p:nvPicPr>
              <p:blipFill>
                <a:blip r:embed="rId142"/>
                <a:stretch>
                  <a:fillRect/>
                </a:stretch>
              </p:blipFill>
              <p:spPr>
                <a:xfrm>
                  <a:off x="5598777" y="3286696"/>
                  <a:ext cx="7236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240" name="Ink 239">
                  <a:extLst>
                    <a:ext uri="{FF2B5EF4-FFF2-40B4-BE49-F238E27FC236}">
                      <a16:creationId xmlns:a16="http://schemas.microsoft.com/office/drawing/2014/main" id="{0E7CAB46-D3BA-4FED-99C5-353BE971172C}"/>
                    </a:ext>
                  </a:extLst>
                </p14:cNvPr>
                <p14:cNvContentPartPr/>
                <p14:nvPr/>
              </p14:nvContentPartPr>
              <p14:xfrm>
                <a:off x="5798217" y="3251056"/>
                <a:ext cx="180720" cy="144360"/>
              </p14:xfrm>
            </p:contentPart>
          </mc:Choice>
          <mc:Fallback xmlns="">
            <p:pic>
              <p:nvPicPr>
                <p:cNvPr id="240" name="Ink 239">
                  <a:extLst>
                    <a:ext uri="{FF2B5EF4-FFF2-40B4-BE49-F238E27FC236}">
                      <a16:creationId xmlns:a16="http://schemas.microsoft.com/office/drawing/2014/main" id="{0E7CAB46-D3BA-4FED-99C5-353BE971172C}"/>
                    </a:ext>
                  </a:extLst>
                </p:cNvPr>
                <p:cNvPicPr/>
                <p:nvPr/>
              </p:nvPicPr>
              <p:blipFill>
                <a:blip r:embed="rId144"/>
                <a:stretch>
                  <a:fillRect/>
                </a:stretch>
              </p:blipFill>
              <p:spPr>
                <a:xfrm>
                  <a:off x="5780217" y="3233416"/>
                  <a:ext cx="21636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241" name="Ink 240">
                  <a:extLst>
                    <a:ext uri="{FF2B5EF4-FFF2-40B4-BE49-F238E27FC236}">
                      <a16:creationId xmlns:a16="http://schemas.microsoft.com/office/drawing/2014/main" id="{A2B9DD2A-E860-4611-A2B9-9CB6DE4BC223}"/>
                    </a:ext>
                  </a:extLst>
                </p14:cNvPr>
                <p14:cNvContentPartPr/>
                <p14:nvPr/>
              </p14:nvContentPartPr>
              <p14:xfrm>
                <a:off x="5908737" y="3292816"/>
                <a:ext cx="28800" cy="163440"/>
              </p14:xfrm>
            </p:contentPart>
          </mc:Choice>
          <mc:Fallback xmlns="">
            <p:pic>
              <p:nvPicPr>
                <p:cNvPr id="241" name="Ink 240">
                  <a:extLst>
                    <a:ext uri="{FF2B5EF4-FFF2-40B4-BE49-F238E27FC236}">
                      <a16:creationId xmlns:a16="http://schemas.microsoft.com/office/drawing/2014/main" id="{A2B9DD2A-E860-4611-A2B9-9CB6DE4BC223}"/>
                    </a:ext>
                  </a:extLst>
                </p:cNvPr>
                <p:cNvPicPr/>
                <p:nvPr/>
              </p:nvPicPr>
              <p:blipFill>
                <a:blip r:embed="rId146"/>
                <a:stretch>
                  <a:fillRect/>
                </a:stretch>
              </p:blipFill>
              <p:spPr>
                <a:xfrm>
                  <a:off x="5890737" y="3275176"/>
                  <a:ext cx="644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42" name="Ink 241">
                  <a:extLst>
                    <a:ext uri="{FF2B5EF4-FFF2-40B4-BE49-F238E27FC236}">
                      <a16:creationId xmlns:a16="http://schemas.microsoft.com/office/drawing/2014/main" id="{0A033DA4-AB3E-4F98-847B-BD3907FE8F00}"/>
                    </a:ext>
                  </a:extLst>
                </p14:cNvPr>
                <p14:cNvContentPartPr/>
                <p14:nvPr/>
              </p14:nvContentPartPr>
              <p14:xfrm>
                <a:off x="6057057" y="3168616"/>
                <a:ext cx="130320" cy="116640"/>
              </p14:xfrm>
            </p:contentPart>
          </mc:Choice>
          <mc:Fallback xmlns="">
            <p:pic>
              <p:nvPicPr>
                <p:cNvPr id="242" name="Ink 241">
                  <a:extLst>
                    <a:ext uri="{FF2B5EF4-FFF2-40B4-BE49-F238E27FC236}">
                      <a16:creationId xmlns:a16="http://schemas.microsoft.com/office/drawing/2014/main" id="{0A033DA4-AB3E-4F98-847B-BD3907FE8F00}"/>
                    </a:ext>
                  </a:extLst>
                </p:cNvPr>
                <p:cNvPicPr/>
                <p:nvPr/>
              </p:nvPicPr>
              <p:blipFill>
                <a:blip r:embed="rId148"/>
                <a:stretch>
                  <a:fillRect/>
                </a:stretch>
              </p:blipFill>
              <p:spPr>
                <a:xfrm>
                  <a:off x="6039057" y="3150976"/>
                  <a:ext cx="16596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43" name="Ink 242">
                  <a:extLst>
                    <a:ext uri="{FF2B5EF4-FFF2-40B4-BE49-F238E27FC236}">
                      <a16:creationId xmlns:a16="http://schemas.microsoft.com/office/drawing/2014/main" id="{6FE69529-1E04-43C3-9871-0B793DCA5FF5}"/>
                    </a:ext>
                  </a:extLst>
                </p14:cNvPr>
                <p14:cNvContentPartPr/>
                <p14:nvPr/>
              </p14:nvContentPartPr>
              <p14:xfrm>
                <a:off x="6309417" y="3381016"/>
                <a:ext cx="98640" cy="5760"/>
              </p14:xfrm>
            </p:contentPart>
          </mc:Choice>
          <mc:Fallback xmlns="">
            <p:pic>
              <p:nvPicPr>
                <p:cNvPr id="243" name="Ink 242">
                  <a:extLst>
                    <a:ext uri="{FF2B5EF4-FFF2-40B4-BE49-F238E27FC236}">
                      <a16:creationId xmlns:a16="http://schemas.microsoft.com/office/drawing/2014/main" id="{6FE69529-1E04-43C3-9871-0B793DCA5FF5}"/>
                    </a:ext>
                  </a:extLst>
                </p:cNvPr>
                <p:cNvPicPr/>
                <p:nvPr/>
              </p:nvPicPr>
              <p:blipFill>
                <a:blip r:embed="rId150"/>
                <a:stretch>
                  <a:fillRect/>
                </a:stretch>
              </p:blipFill>
              <p:spPr>
                <a:xfrm>
                  <a:off x="6291417" y="3363016"/>
                  <a:ext cx="13428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44" name="Ink 243">
                  <a:extLst>
                    <a:ext uri="{FF2B5EF4-FFF2-40B4-BE49-F238E27FC236}">
                      <a16:creationId xmlns:a16="http://schemas.microsoft.com/office/drawing/2014/main" id="{4B95B17C-AC63-49F4-9BA7-58EA277E50B5}"/>
                    </a:ext>
                  </a:extLst>
                </p14:cNvPr>
                <p14:cNvContentPartPr/>
                <p14:nvPr/>
              </p14:nvContentPartPr>
              <p14:xfrm>
                <a:off x="6338937" y="3443296"/>
                <a:ext cx="102600" cy="9360"/>
              </p14:xfrm>
            </p:contentPart>
          </mc:Choice>
          <mc:Fallback xmlns="">
            <p:pic>
              <p:nvPicPr>
                <p:cNvPr id="244" name="Ink 243">
                  <a:extLst>
                    <a:ext uri="{FF2B5EF4-FFF2-40B4-BE49-F238E27FC236}">
                      <a16:creationId xmlns:a16="http://schemas.microsoft.com/office/drawing/2014/main" id="{4B95B17C-AC63-49F4-9BA7-58EA277E50B5}"/>
                    </a:ext>
                  </a:extLst>
                </p:cNvPr>
                <p:cNvPicPr/>
                <p:nvPr/>
              </p:nvPicPr>
              <p:blipFill>
                <a:blip r:embed="rId152"/>
                <a:stretch>
                  <a:fillRect/>
                </a:stretch>
              </p:blipFill>
              <p:spPr>
                <a:xfrm>
                  <a:off x="6321297" y="3425296"/>
                  <a:ext cx="13824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45" name="Ink 244">
                  <a:extLst>
                    <a:ext uri="{FF2B5EF4-FFF2-40B4-BE49-F238E27FC236}">
                      <a16:creationId xmlns:a16="http://schemas.microsoft.com/office/drawing/2014/main" id="{E7C1FA37-63FF-4C04-ACC6-979E3790C95D}"/>
                    </a:ext>
                  </a:extLst>
                </p14:cNvPr>
                <p14:cNvContentPartPr/>
                <p14:nvPr/>
              </p14:nvContentPartPr>
              <p14:xfrm>
                <a:off x="6540177" y="3317296"/>
                <a:ext cx="142200" cy="161280"/>
              </p14:xfrm>
            </p:contentPart>
          </mc:Choice>
          <mc:Fallback xmlns="">
            <p:pic>
              <p:nvPicPr>
                <p:cNvPr id="245" name="Ink 244">
                  <a:extLst>
                    <a:ext uri="{FF2B5EF4-FFF2-40B4-BE49-F238E27FC236}">
                      <a16:creationId xmlns:a16="http://schemas.microsoft.com/office/drawing/2014/main" id="{E7C1FA37-63FF-4C04-ACC6-979E3790C95D}"/>
                    </a:ext>
                  </a:extLst>
                </p:cNvPr>
                <p:cNvPicPr/>
                <p:nvPr/>
              </p:nvPicPr>
              <p:blipFill>
                <a:blip r:embed="rId154"/>
                <a:stretch>
                  <a:fillRect/>
                </a:stretch>
              </p:blipFill>
              <p:spPr>
                <a:xfrm>
                  <a:off x="6522537" y="3299296"/>
                  <a:ext cx="177840" cy="1969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246" name="Ink 245">
                  <a:extLst>
                    <a:ext uri="{FF2B5EF4-FFF2-40B4-BE49-F238E27FC236}">
                      <a16:creationId xmlns:a16="http://schemas.microsoft.com/office/drawing/2014/main" id="{CEFD304E-6AB1-4ED8-91AC-DD21D59824E9}"/>
                    </a:ext>
                  </a:extLst>
                </p14:cNvPr>
                <p14:cNvContentPartPr/>
                <p14:nvPr/>
              </p14:nvContentPartPr>
              <p14:xfrm>
                <a:off x="6670137" y="3323056"/>
                <a:ext cx="143640" cy="123840"/>
              </p14:xfrm>
            </p:contentPart>
          </mc:Choice>
          <mc:Fallback xmlns="">
            <p:pic>
              <p:nvPicPr>
                <p:cNvPr id="246" name="Ink 245">
                  <a:extLst>
                    <a:ext uri="{FF2B5EF4-FFF2-40B4-BE49-F238E27FC236}">
                      <a16:creationId xmlns:a16="http://schemas.microsoft.com/office/drawing/2014/main" id="{CEFD304E-6AB1-4ED8-91AC-DD21D59824E9}"/>
                    </a:ext>
                  </a:extLst>
                </p:cNvPr>
                <p:cNvPicPr/>
                <p:nvPr/>
              </p:nvPicPr>
              <p:blipFill>
                <a:blip r:embed="rId156"/>
                <a:stretch>
                  <a:fillRect/>
                </a:stretch>
              </p:blipFill>
              <p:spPr>
                <a:xfrm>
                  <a:off x="6652497" y="3305056"/>
                  <a:ext cx="1792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247" name="Ink 246">
                  <a:extLst>
                    <a:ext uri="{FF2B5EF4-FFF2-40B4-BE49-F238E27FC236}">
                      <a16:creationId xmlns:a16="http://schemas.microsoft.com/office/drawing/2014/main" id="{18F7F063-B360-47D3-8536-47DE163B9C70}"/>
                    </a:ext>
                  </a:extLst>
                </p14:cNvPr>
                <p14:cNvContentPartPr/>
                <p14:nvPr/>
              </p14:nvContentPartPr>
              <p14:xfrm>
                <a:off x="6842217" y="3148096"/>
                <a:ext cx="120600" cy="120960"/>
              </p14:xfrm>
            </p:contentPart>
          </mc:Choice>
          <mc:Fallback xmlns="">
            <p:pic>
              <p:nvPicPr>
                <p:cNvPr id="247" name="Ink 246">
                  <a:extLst>
                    <a:ext uri="{FF2B5EF4-FFF2-40B4-BE49-F238E27FC236}">
                      <a16:creationId xmlns:a16="http://schemas.microsoft.com/office/drawing/2014/main" id="{18F7F063-B360-47D3-8536-47DE163B9C70}"/>
                    </a:ext>
                  </a:extLst>
                </p:cNvPr>
                <p:cNvPicPr/>
                <p:nvPr/>
              </p:nvPicPr>
              <p:blipFill>
                <a:blip r:embed="rId158"/>
                <a:stretch>
                  <a:fillRect/>
                </a:stretch>
              </p:blipFill>
              <p:spPr>
                <a:xfrm>
                  <a:off x="6824217" y="3130456"/>
                  <a:ext cx="156240" cy="156600"/>
                </a:xfrm>
                <a:prstGeom prst="rect">
                  <a:avLst/>
                </a:prstGeom>
              </p:spPr>
            </p:pic>
          </mc:Fallback>
        </mc:AlternateContent>
      </p:grpSp>
      <p:grpSp>
        <p:nvGrpSpPr>
          <p:cNvPr id="248" name="Group 247">
            <a:extLst>
              <a:ext uri="{FF2B5EF4-FFF2-40B4-BE49-F238E27FC236}">
                <a16:creationId xmlns:a16="http://schemas.microsoft.com/office/drawing/2014/main" id="{2B5F3E6C-3FC0-48EC-9462-BD7CDB0A7A35}"/>
              </a:ext>
            </a:extLst>
          </p:cNvPr>
          <p:cNvGrpSpPr/>
          <p:nvPr/>
        </p:nvGrpSpPr>
        <p:grpSpPr>
          <a:xfrm>
            <a:off x="4470691" y="3728056"/>
            <a:ext cx="1176120" cy="426960"/>
            <a:chOff x="4888137" y="3728056"/>
            <a:chExt cx="1176120" cy="426960"/>
          </a:xfrm>
        </p:grpSpPr>
        <mc:AlternateContent xmlns:mc="http://schemas.openxmlformats.org/markup-compatibility/2006" xmlns:p14="http://schemas.microsoft.com/office/powerpoint/2010/main">
          <mc:Choice Requires="p14">
            <p:contentPart p14:bwMode="auto" r:id="rId159">
              <p14:nvContentPartPr>
                <p14:cNvPr id="249" name="Ink 248">
                  <a:extLst>
                    <a:ext uri="{FF2B5EF4-FFF2-40B4-BE49-F238E27FC236}">
                      <a16:creationId xmlns:a16="http://schemas.microsoft.com/office/drawing/2014/main" id="{090232A7-B5F6-45C7-9421-CBA179E8A57E}"/>
                    </a:ext>
                  </a:extLst>
                </p14:cNvPr>
                <p14:cNvContentPartPr/>
                <p14:nvPr/>
              </p14:nvContentPartPr>
              <p14:xfrm>
                <a:off x="4888137" y="3728056"/>
                <a:ext cx="1176120" cy="426960"/>
              </p14:xfrm>
            </p:contentPart>
          </mc:Choice>
          <mc:Fallback xmlns="">
            <p:pic>
              <p:nvPicPr>
                <p:cNvPr id="249" name="Ink 248">
                  <a:extLst>
                    <a:ext uri="{FF2B5EF4-FFF2-40B4-BE49-F238E27FC236}">
                      <a16:creationId xmlns:a16="http://schemas.microsoft.com/office/drawing/2014/main" id="{090232A7-B5F6-45C7-9421-CBA179E8A57E}"/>
                    </a:ext>
                  </a:extLst>
                </p:cNvPr>
                <p:cNvPicPr/>
                <p:nvPr/>
              </p:nvPicPr>
              <p:blipFill>
                <a:blip r:embed="rId160"/>
                <a:stretch>
                  <a:fillRect/>
                </a:stretch>
              </p:blipFill>
              <p:spPr>
                <a:xfrm>
                  <a:off x="4870497" y="3710416"/>
                  <a:ext cx="1211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50" name="Ink 249">
                  <a:extLst>
                    <a:ext uri="{FF2B5EF4-FFF2-40B4-BE49-F238E27FC236}">
                      <a16:creationId xmlns:a16="http://schemas.microsoft.com/office/drawing/2014/main" id="{A704AB1A-669F-4B1D-B812-0958FE9DC6CF}"/>
                    </a:ext>
                  </a:extLst>
                </p14:cNvPr>
                <p14:cNvContentPartPr/>
                <p14:nvPr/>
              </p14:nvContentPartPr>
              <p14:xfrm>
                <a:off x="5192337" y="3916696"/>
                <a:ext cx="130680" cy="182880"/>
              </p14:xfrm>
            </p:contentPart>
          </mc:Choice>
          <mc:Fallback xmlns="">
            <p:pic>
              <p:nvPicPr>
                <p:cNvPr id="250" name="Ink 249">
                  <a:extLst>
                    <a:ext uri="{FF2B5EF4-FFF2-40B4-BE49-F238E27FC236}">
                      <a16:creationId xmlns:a16="http://schemas.microsoft.com/office/drawing/2014/main" id="{A704AB1A-669F-4B1D-B812-0958FE9DC6CF}"/>
                    </a:ext>
                  </a:extLst>
                </p:cNvPr>
                <p:cNvPicPr/>
                <p:nvPr/>
              </p:nvPicPr>
              <p:blipFill>
                <a:blip r:embed="rId162"/>
                <a:stretch>
                  <a:fillRect/>
                </a:stretch>
              </p:blipFill>
              <p:spPr>
                <a:xfrm>
                  <a:off x="5174337" y="3898696"/>
                  <a:ext cx="16632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51" name="Ink 250">
                  <a:extLst>
                    <a:ext uri="{FF2B5EF4-FFF2-40B4-BE49-F238E27FC236}">
                      <a16:creationId xmlns:a16="http://schemas.microsoft.com/office/drawing/2014/main" id="{AF178907-556B-4CC8-9D4A-137D02F8D8B4}"/>
                    </a:ext>
                  </a:extLst>
                </p14:cNvPr>
                <p14:cNvContentPartPr/>
                <p14:nvPr/>
              </p14:nvContentPartPr>
              <p14:xfrm>
                <a:off x="5362617" y="3837136"/>
                <a:ext cx="153720" cy="101880"/>
              </p14:xfrm>
            </p:contentPart>
          </mc:Choice>
          <mc:Fallback xmlns="">
            <p:pic>
              <p:nvPicPr>
                <p:cNvPr id="251" name="Ink 250">
                  <a:extLst>
                    <a:ext uri="{FF2B5EF4-FFF2-40B4-BE49-F238E27FC236}">
                      <a16:creationId xmlns:a16="http://schemas.microsoft.com/office/drawing/2014/main" id="{AF178907-556B-4CC8-9D4A-137D02F8D8B4}"/>
                    </a:ext>
                  </a:extLst>
                </p:cNvPr>
                <p:cNvPicPr/>
                <p:nvPr/>
              </p:nvPicPr>
              <p:blipFill>
                <a:blip r:embed="rId164"/>
                <a:stretch>
                  <a:fillRect/>
                </a:stretch>
              </p:blipFill>
              <p:spPr>
                <a:xfrm>
                  <a:off x="5344617" y="3819136"/>
                  <a:ext cx="189360" cy="1375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52" name="Ink 251">
                  <a:extLst>
                    <a:ext uri="{FF2B5EF4-FFF2-40B4-BE49-F238E27FC236}">
                      <a16:creationId xmlns:a16="http://schemas.microsoft.com/office/drawing/2014/main" id="{B08245D2-324D-4BDE-8FF5-1B2AB57540FF}"/>
                    </a:ext>
                  </a:extLst>
                </p14:cNvPr>
                <p14:cNvContentPartPr/>
                <p14:nvPr/>
              </p14:nvContentPartPr>
              <p14:xfrm>
                <a:off x="5575737" y="4017136"/>
                <a:ext cx="109440" cy="7200"/>
              </p14:xfrm>
            </p:contentPart>
          </mc:Choice>
          <mc:Fallback xmlns="">
            <p:pic>
              <p:nvPicPr>
                <p:cNvPr id="252" name="Ink 251">
                  <a:extLst>
                    <a:ext uri="{FF2B5EF4-FFF2-40B4-BE49-F238E27FC236}">
                      <a16:creationId xmlns:a16="http://schemas.microsoft.com/office/drawing/2014/main" id="{B08245D2-324D-4BDE-8FF5-1B2AB57540FF}"/>
                    </a:ext>
                  </a:extLst>
                </p:cNvPr>
                <p:cNvPicPr/>
                <p:nvPr/>
              </p:nvPicPr>
              <p:blipFill>
                <a:blip r:embed="rId166"/>
                <a:stretch>
                  <a:fillRect/>
                </a:stretch>
              </p:blipFill>
              <p:spPr>
                <a:xfrm>
                  <a:off x="5558097" y="3999136"/>
                  <a:ext cx="14508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53" name="Ink 252">
                  <a:extLst>
                    <a:ext uri="{FF2B5EF4-FFF2-40B4-BE49-F238E27FC236}">
                      <a16:creationId xmlns:a16="http://schemas.microsoft.com/office/drawing/2014/main" id="{C8961F77-5A58-4EAA-A42A-BE099B2D8AF6}"/>
                    </a:ext>
                  </a:extLst>
                </p14:cNvPr>
                <p14:cNvContentPartPr/>
                <p14:nvPr/>
              </p14:nvContentPartPr>
              <p14:xfrm>
                <a:off x="5641257" y="3976456"/>
                <a:ext cx="37440" cy="111960"/>
              </p14:xfrm>
            </p:contentPart>
          </mc:Choice>
          <mc:Fallback xmlns="">
            <p:pic>
              <p:nvPicPr>
                <p:cNvPr id="253" name="Ink 252">
                  <a:extLst>
                    <a:ext uri="{FF2B5EF4-FFF2-40B4-BE49-F238E27FC236}">
                      <a16:creationId xmlns:a16="http://schemas.microsoft.com/office/drawing/2014/main" id="{C8961F77-5A58-4EAA-A42A-BE099B2D8AF6}"/>
                    </a:ext>
                  </a:extLst>
                </p:cNvPr>
                <p:cNvPicPr/>
                <p:nvPr/>
              </p:nvPicPr>
              <p:blipFill>
                <a:blip r:embed="rId168"/>
                <a:stretch>
                  <a:fillRect/>
                </a:stretch>
              </p:blipFill>
              <p:spPr>
                <a:xfrm>
                  <a:off x="5623257" y="3958816"/>
                  <a:ext cx="7308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54" name="Ink 253">
                  <a:extLst>
                    <a:ext uri="{FF2B5EF4-FFF2-40B4-BE49-F238E27FC236}">
                      <a16:creationId xmlns:a16="http://schemas.microsoft.com/office/drawing/2014/main" id="{4F5C8797-C60E-4BD1-BC0D-05ECD92B0764}"/>
                    </a:ext>
                  </a:extLst>
                </p14:cNvPr>
                <p14:cNvContentPartPr/>
                <p14:nvPr/>
              </p14:nvContentPartPr>
              <p14:xfrm>
                <a:off x="5746017" y="3913456"/>
                <a:ext cx="146160" cy="126000"/>
              </p14:xfrm>
            </p:contentPart>
          </mc:Choice>
          <mc:Fallback xmlns="">
            <p:pic>
              <p:nvPicPr>
                <p:cNvPr id="254" name="Ink 253">
                  <a:extLst>
                    <a:ext uri="{FF2B5EF4-FFF2-40B4-BE49-F238E27FC236}">
                      <a16:creationId xmlns:a16="http://schemas.microsoft.com/office/drawing/2014/main" id="{4F5C8797-C60E-4BD1-BC0D-05ECD92B0764}"/>
                    </a:ext>
                  </a:extLst>
                </p:cNvPr>
                <p:cNvPicPr/>
                <p:nvPr/>
              </p:nvPicPr>
              <p:blipFill>
                <a:blip r:embed="rId170"/>
                <a:stretch>
                  <a:fillRect/>
                </a:stretch>
              </p:blipFill>
              <p:spPr>
                <a:xfrm>
                  <a:off x="5728017" y="3895816"/>
                  <a:ext cx="18180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55" name="Ink 254">
                  <a:extLst>
                    <a:ext uri="{FF2B5EF4-FFF2-40B4-BE49-F238E27FC236}">
                      <a16:creationId xmlns:a16="http://schemas.microsoft.com/office/drawing/2014/main" id="{8654DCE8-D9C6-40B2-91EE-87451D108B37}"/>
                    </a:ext>
                  </a:extLst>
                </p14:cNvPr>
                <p14:cNvContentPartPr/>
                <p14:nvPr/>
              </p14:nvContentPartPr>
              <p14:xfrm>
                <a:off x="5823777" y="3977176"/>
                <a:ext cx="58320" cy="123120"/>
              </p14:xfrm>
            </p:contentPart>
          </mc:Choice>
          <mc:Fallback xmlns="">
            <p:pic>
              <p:nvPicPr>
                <p:cNvPr id="255" name="Ink 254">
                  <a:extLst>
                    <a:ext uri="{FF2B5EF4-FFF2-40B4-BE49-F238E27FC236}">
                      <a16:creationId xmlns:a16="http://schemas.microsoft.com/office/drawing/2014/main" id="{8654DCE8-D9C6-40B2-91EE-87451D108B37}"/>
                    </a:ext>
                  </a:extLst>
                </p:cNvPr>
                <p:cNvPicPr/>
                <p:nvPr/>
              </p:nvPicPr>
              <p:blipFill>
                <a:blip r:embed="rId172"/>
                <a:stretch>
                  <a:fillRect/>
                </a:stretch>
              </p:blipFill>
              <p:spPr>
                <a:xfrm>
                  <a:off x="5806137" y="3959176"/>
                  <a:ext cx="9396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56" name="Ink 255">
                  <a:extLst>
                    <a:ext uri="{FF2B5EF4-FFF2-40B4-BE49-F238E27FC236}">
                      <a16:creationId xmlns:a16="http://schemas.microsoft.com/office/drawing/2014/main" id="{DC544E38-A36A-4E11-A2DC-7AD0F3E73302}"/>
                    </a:ext>
                  </a:extLst>
                </p14:cNvPr>
                <p14:cNvContentPartPr/>
                <p14:nvPr/>
              </p14:nvContentPartPr>
              <p14:xfrm>
                <a:off x="5926017" y="3870616"/>
                <a:ext cx="132120" cy="97560"/>
              </p14:xfrm>
            </p:contentPart>
          </mc:Choice>
          <mc:Fallback xmlns="">
            <p:pic>
              <p:nvPicPr>
                <p:cNvPr id="256" name="Ink 255">
                  <a:extLst>
                    <a:ext uri="{FF2B5EF4-FFF2-40B4-BE49-F238E27FC236}">
                      <a16:creationId xmlns:a16="http://schemas.microsoft.com/office/drawing/2014/main" id="{DC544E38-A36A-4E11-A2DC-7AD0F3E73302}"/>
                    </a:ext>
                  </a:extLst>
                </p:cNvPr>
                <p:cNvPicPr/>
                <p:nvPr/>
              </p:nvPicPr>
              <p:blipFill>
                <a:blip r:embed="rId174"/>
                <a:stretch>
                  <a:fillRect/>
                </a:stretch>
              </p:blipFill>
              <p:spPr>
                <a:xfrm>
                  <a:off x="5908017" y="3852976"/>
                  <a:ext cx="167760" cy="133200"/>
                </a:xfrm>
                <a:prstGeom prst="rect">
                  <a:avLst/>
                </a:prstGeom>
              </p:spPr>
            </p:pic>
          </mc:Fallback>
        </mc:AlternateContent>
      </p:grpSp>
      <p:grpSp>
        <p:nvGrpSpPr>
          <p:cNvPr id="257" name="Group 256">
            <a:extLst>
              <a:ext uri="{FF2B5EF4-FFF2-40B4-BE49-F238E27FC236}">
                <a16:creationId xmlns:a16="http://schemas.microsoft.com/office/drawing/2014/main" id="{B3525BB4-961C-4C0D-AF4F-658F24E92106}"/>
              </a:ext>
            </a:extLst>
          </p:cNvPr>
          <p:cNvGrpSpPr/>
          <p:nvPr/>
        </p:nvGrpSpPr>
        <p:grpSpPr>
          <a:xfrm>
            <a:off x="5867491" y="3967096"/>
            <a:ext cx="498960" cy="165960"/>
            <a:chOff x="6284937" y="3967096"/>
            <a:chExt cx="498960" cy="165960"/>
          </a:xfrm>
        </p:grpSpPr>
        <mc:AlternateContent xmlns:mc="http://schemas.openxmlformats.org/markup-compatibility/2006" xmlns:p14="http://schemas.microsoft.com/office/powerpoint/2010/main">
          <mc:Choice Requires="p14">
            <p:contentPart p14:bwMode="auto" r:id="rId175">
              <p14:nvContentPartPr>
                <p14:cNvPr id="258" name="Ink 257">
                  <a:extLst>
                    <a:ext uri="{FF2B5EF4-FFF2-40B4-BE49-F238E27FC236}">
                      <a16:creationId xmlns:a16="http://schemas.microsoft.com/office/drawing/2014/main" id="{BEAEE52F-3275-4694-9F5C-3537DF588B17}"/>
                    </a:ext>
                  </a:extLst>
                </p14:cNvPr>
                <p14:cNvContentPartPr/>
                <p14:nvPr/>
              </p14:nvContentPartPr>
              <p14:xfrm>
                <a:off x="6284937" y="3986536"/>
                <a:ext cx="90360" cy="9360"/>
              </p14:xfrm>
            </p:contentPart>
          </mc:Choice>
          <mc:Fallback xmlns="">
            <p:pic>
              <p:nvPicPr>
                <p:cNvPr id="258" name="Ink 257">
                  <a:extLst>
                    <a:ext uri="{FF2B5EF4-FFF2-40B4-BE49-F238E27FC236}">
                      <a16:creationId xmlns:a16="http://schemas.microsoft.com/office/drawing/2014/main" id="{BEAEE52F-3275-4694-9F5C-3537DF588B17}"/>
                    </a:ext>
                  </a:extLst>
                </p:cNvPr>
                <p:cNvPicPr/>
                <p:nvPr/>
              </p:nvPicPr>
              <p:blipFill>
                <a:blip r:embed="rId176"/>
                <a:stretch>
                  <a:fillRect/>
                </a:stretch>
              </p:blipFill>
              <p:spPr>
                <a:xfrm>
                  <a:off x="6267297" y="3968536"/>
                  <a:ext cx="126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59" name="Ink 258">
                  <a:extLst>
                    <a:ext uri="{FF2B5EF4-FFF2-40B4-BE49-F238E27FC236}">
                      <a16:creationId xmlns:a16="http://schemas.microsoft.com/office/drawing/2014/main" id="{A8BE1D10-9A79-4BF1-9D5C-53FA6196B3A3}"/>
                    </a:ext>
                  </a:extLst>
                </p14:cNvPr>
                <p14:cNvContentPartPr/>
                <p14:nvPr/>
              </p14:nvContentPartPr>
              <p14:xfrm>
                <a:off x="6320217" y="4043776"/>
                <a:ext cx="93960" cy="10800"/>
              </p14:xfrm>
            </p:contentPart>
          </mc:Choice>
          <mc:Fallback xmlns="">
            <p:pic>
              <p:nvPicPr>
                <p:cNvPr id="259" name="Ink 258">
                  <a:extLst>
                    <a:ext uri="{FF2B5EF4-FFF2-40B4-BE49-F238E27FC236}">
                      <a16:creationId xmlns:a16="http://schemas.microsoft.com/office/drawing/2014/main" id="{A8BE1D10-9A79-4BF1-9D5C-53FA6196B3A3}"/>
                    </a:ext>
                  </a:extLst>
                </p:cNvPr>
                <p:cNvPicPr/>
                <p:nvPr/>
              </p:nvPicPr>
              <p:blipFill>
                <a:blip r:embed="rId178"/>
                <a:stretch>
                  <a:fillRect/>
                </a:stretch>
              </p:blipFill>
              <p:spPr>
                <a:xfrm>
                  <a:off x="6302217" y="4025776"/>
                  <a:ext cx="1296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60" name="Ink 259">
                  <a:extLst>
                    <a:ext uri="{FF2B5EF4-FFF2-40B4-BE49-F238E27FC236}">
                      <a16:creationId xmlns:a16="http://schemas.microsoft.com/office/drawing/2014/main" id="{32098121-F280-42FD-8C5F-D93C792962B5}"/>
                    </a:ext>
                  </a:extLst>
                </p14:cNvPr>
                <p14:cNvContentPartPr/>
                <p14:nvPr/>
              </p14:nvContentPartPr>
              <p14:xfrm>
                <a:off x="6530457" y="3968176"/>
                <a:ext cx="120960" cy="164880"/>
              </p14:xfrm>
            </p:contentPart>
          </mc:Choice>
          <mc:Fallback xmlns="">
            <p:pic>
              <p:nvPicPr>
                <p:cNvPr id="260" name="Ink 259">
                  <a:extLst>
                    <a:ext uri="{FF2B5EF4-FFF2-40B4-BE49-F238E27FC236}">
                      <a16:creationId xmlns:a16="http://schemas.microsoft.com/office/drawing/2014/main" id="{32098121-F280-42FD-8C5F-D93C792962B5}"/>
                    </a:ext>
                  </a:extLst>
                </p:cNvPr>
                <p:cNvPicPr/>
                <p:nvPr/>
              </p:nvPicPr>
              <p:blipFill>
                <a:blip r:embed="rId180"/>
                <a:stretch>
                  <a:fillRect/>
                </a:stretch>
              </p:blipFill>
              <p:spPr>
                <a:xfrm>
                  <a:off x="6512457" y="3950176"/>
                  <a:ext cx="15660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61" name="Ink 260">
                  <a:extLst>
                    <a:ext uri="{FF2B5EF4-FFF2-40B4-BE49-F238E27FC236}">
                      <a16:creationId xmlns:a16="http://schemas.microsoft.com/office/drawing/2014/main" id="{C73674A0-37D3-4168-93A7-FF65B39B1A83}"/>
                    </a:ext>
                  </a:extLst>
                </p14:cNvPr>
                <p14:cNvContentPartPr/>
                <p14:nvPr/>
              </p14:nvContentPartPr>
              <p14:xfrm>
                <a:off x="6664737" y="3967096"/>
                <a:ext cx="119160" cy="123840"/>
              </p14:xfrm>
            </p:contentPart>
          </mc:Choice>
          <mc:Fallback xmlns="">
            <p:pic>
              <p:nvPicPr>
                <p:cNvPr id="261" name="Ink 260">
                  <a:extLst>
                    <a:ext uri="{FF2B5EF4-FFF2-40B4-BE49-F238E27FC236}">
                      <a16:creationId xmlns:a16="http://schemas.microsoft.com/office/drawing/2014/main" id="{C73674A0-37D3-4168-93A7-FF65B39B1A83}"/>
                    </a:ext>
                  </a:extLst>
                </p:cNvPr>
                <p:cNvPicPr/>
                <p:nvPr/>
              </p:nvPicPr>
              <p:blipFill>
                <a:blip r:embed="rId182"/>
                <a:stretch>
                  <a:fillRect/>
                </a:stretch>
              </p:blipFill>
              <p:spPr>
                <a:xfrm>
                  <a:off x="6647097" y="3949456"/>
                  <a:ext cx="154800" cy="15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3">
            <p14:nvContentPartPr>
              <p14:cNvPr id="263" name="Ink 262">
                <a:extLst>
                  <a:ext uri="{FF2B5EF4-FFF2-40B4-BE49-F238E27FC236}">
                    <a16:creationId xmlns:a16="http://schemas.microsoft.com/office/drawing/2014/main" id="{8F868D49-028F-4885-BFF1-37E1E316B62A}"/>
                  </a:ext>
                </a:extLst>
              </p14:cNvPr>
              <p14:cNvContentPartPr/>
              <p14:nvPr/>
            </p14:nvContentPartPr>
            <p14:xfrm>
              <a:off x="4599571" y="4412776"/>
              <a:ext cx="750600" cy="385200"/>
            </p14:xfrm>
          </p:contentPart>
        </mc:Choice>
        <mc:Fallback xmlns="">
          <p:pic>
            <p:nvPicPr>
              <p:cNvPr id="263" name="Ink 262">
                <a:extLst>
                  <a:ext uri="{FF2B5EF4-FFF2-40B4-BE49-F238E27FC236}">
                    <a16:creationId xmlns:a16="http://schemas.microsoft.com/office/drawing/2014/main" id="{8F868D49-028F-4885-BFF1-37E1E316B62A}"/>
                  </a:ext>
                </a:extLst>
              </p:cNvPr>
              <p:cNvPicPr/>
              <p:nvPr/>
            </p:nvPicPr>
            <p:blipFill>
              <a:blip r:embed="rId184"/>
              <a:stretch>
                <a:fillRect/>
              </a:stretch>
            </p:blipFill>
            <p:spPr>
              <a:xfrm>
                <a:off x="4581571" y="4394776"/>
                <a:ext cx="786240" cy="42084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64" name="Ink 263">
                <a:extLst>
                  <a:ext uri="{FF2B5EF4-FFF2-40B4-BE49-F238E27FC236}">
                    <a16:creationId xmlns:a16="http://schemas.microsoft.com/office/drawing/2014/main" id="{E43FA04C-516B-4D53-97DD-B1118B8A89E0}"/>
                  </a:ext>
                </a:extLst>
              </p14:cNvPr>
              <p14:cNvContentPartPr/>
              <p14:nvPr/>
            </p14:nvContentPartPr>
            <p14:xfrm>
              <a:off x="4907731" y="4569016"/>
              <a:ext cx="154080" cy="190440"/>
            </p14:xfrm>
          </p:contentPart>
        </mc:Choice>
        <mc:Fallback xmlns="">
          <p:pic>
            <p:nvPicPr>
              <p:cNvPr id="264" name="Ink 263">
                <a:extLst>
                  <a:ext uri="{FF2B5EF4-FFF2-40B4-BE49-F238E27FC236}">
                    <a16:creationId xmlns:a16="http://schemas.microsoft.com/office/drawing/2014/main" id="{E43FA04C-516B-4D53-97DD-B1118B8A89E0}"/>
                  </a:ext>
                </a:extLst>
              </p:cNvPr>
              <p:cNvPicPr/>
              <p:nvPr/>
            </p:nvPicPr>
            <p:blipFill>
              <a:blip r:embed="rId186"/>
              <a:stretch>
                <a:fillRect/>
              </a:stretch>
            </p:blipFill>
            <p:spPr>
              <a:xfrm>
                <a:off x="4890091" y="4551376"/>
                <a:ext cx="18972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65" name="Ink 264">
                <a:extLst>
                  <a:ext uri="{FF2B5EF4-FFF2-40B4-BE49-F238E27FC236}">
                    <a16:creationId xmlns:a16="http://schemas.microsoft.com/office/drawing/2014/main" id="{E3F91A05-3ECB-4F3D-8B7D-BFA7305591E3}"/>
                  </a:ext>
                </a:extLst>
              </p14:cNvPr>
              <p14:cNvContentPartPr/>
              <p14:nvPr/>
            </p14:nvContentPartPr>
            <p14:xfrm>
              <a:off x="5138131" y="4553896"/>
              <a:ext cx="144000" cy="220320"/>
            </p14:xfrm>
          </p:contentPart>
        </mc:Choice>
        <mc:Fallback xmlns="">
          <p:pic>
            <p:nvPicPr>
              <p:cNvPr id="265" name="Ink 264">
                <a:extLst>
                  <a:ext uri="{FF2B5EF4-FFF2-40B4-BE49-F238E27FC236}">
                    <a16:creationId xmlns:a16="http://schemas.microsoft.com/office/drawing/2014/main" id="{E3F91A05-3ECB-4F3D-8B7D-BFA7305591E3}"/>
                  </a:ext>
                </a:extLst>
              </p:cNvPr>
              <p:cNvPicPr/>
              <p:nvPr/>
            </p:nvPicPr>
            <p:blipFill>
              <a:blip r:embed="rId188"/>
              <a:stretch>
                <a:fillRect/>
              </a:stretch>
            </p:blipFill>
            <p:spPr>
              <a:xfrm>
                <a:off x="5120131" y="4536256"/>
                <a:ext cx="1796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66" name="Ink 265">
                <a:extLst>
                  <a:ext uri="{FF2B5EF4-FFF2-40B4-BE49-F238E27FC236}">
                    <a16:creationId xmlns:a16="http://schemas.microsoft.com/office/drawing/2014/main" id="{1C86B25B-E703-41C9-BEB9-7101093DFF3B}"/>
                  </a:ext>
                </a:extLst>
              </p14:cNvPr>
              <p14:cNvContentPartPr/>
              <p14:nvPr/>
            </p14:nvContentPartPr>
            <p14:xfrm>
              <a:off x="5176651" y="4674496"/>
              <a:ext cx="164520" cy="43200"/>
            </p14:xfrm>
          </p:contentPart>
        </mc:Choice>
        <mc:Fallback xmlns="">
          <p:pic>
            <p:nvPicPr>
              <p:cNvPr id="266" name="Ink 265">
                <a:extLst>
                  <a:ext uri="{FF2B5EF4-FFF2-40B4-BE49-F238E27FC236}">
                    <a16:creationId xmlns:a16="http://schemas.microsoft.com/office/drawing/2014/main" id="{1C86B25B-E703-41C9-BEB9-7101093DFF3B}"/>
                  </a:ext>
                </a:extLst>
              </p:cNvPr>
              <p:cNvPicPr/>
              <p:nvPr/>
            </p:nvPicPr>
            <p:blipFill>
              <a:blip r:embed="rId190"/>
              <a:stretch>
                <a:fillRect/>
              </a:stretch>
            </p:blipFill>
            <p:spPr>
              <a:xfrm>
                <a:off x="5159011" y="4656856"/>
                <a:ext cx="20016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67" name="Ink 266">
                <a:extLst>
                  <a:ext uri="{FF2B5EF4-FFF2-40B4-BE49-F238E27FC236}">
                    <a16:creationId xmlns:a16="http://schemas.microsoft.com/office/drawing/2014/main" id="{3E8931F4-868D-4B74-A4C7-ABAD1C440AC5}"/>
                  </a:ext>
                </a:extLst>
              </p14:cNvPr>
              <p14:cNvContentPartPr/>
              <p14:nvPr/>
            </p14:nvContentPartPr>
            <p14:xfrm>
              <a:off x="5670571" y="4637416"/>
              <a:ext cx="119880" cy="27360"/>
            </p14:xfrm>
          </p:contentPart>
        </mc:Choice>
        <mc:Fallback xmlns="">
          <p:pic>
            <p:nvPicPr>
              <p:cNvPr id="267" name="Ink 266">
                <a:extLst>
                  <a:ext uri="{FF2B5EF4-FFF2-40B4-BE49-F238E27FC236}">
                    <a16:creationId xmlns:a16="http://schemas.microsoft.com/office/drawing/2014/main" id="{3E8931F4-868D-4B74-A4C7-ABAD1C440AC5}"/>
                  </a:ext>
                </a:extLst>
              </p:cNvPr>
              <p:cNvPicPr/>
              <p:nvPr/>
            </p:nvPicPr>
            <p:blipFill>
              <a:blip r:embed="rId192"/>
              <a:stretch>
                <a:fillRect/>
              </a:stretch>
            </p:blipFill>
            <p:spPr>
              <a:xfrm>
                <a:off x="5652571" y="4619776"/>
                <a:ext cx="15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68" name="Ink 267">
                <a:extLst>
                  <a:ext uri="{FF2B5EF4-FFF2-40B4-BE49-F238E27FC236}">
                    <a16:creationId xmlns:a16="http://schemas.microsoft.com/office/drawing/2014/main" id="{6E754916-5544-4744-BBDD-D516D563B5F7}"/>
                  </a:ext>
                </a:extLst>
              </p14:cNvPr>
              <p14:cNvContentPartPr/>
              <p14:nvPr/>
            </p14:nvContentPartPr>
            <p14:xfrm>
              <a:off x="5708011" y="4706176"/>
              <a:ext cx="108720" cy="15120"/>
            </p14:xfrm>
          </p:contentPart>
        </mc:Choice>
        <mc:Fallback xmlns="">
          <p:pic>
            <p:nvPicPr>
              <p:cNvPr id="268" name="Ink 267">
                <a:extLst>
                  <a:ext uri="{FF2B5EF4-FFF2-40B4-BE49-F238E27FC236}">
                    <a16:creationId xmlns:a16="http://schemas.microsoft.com/office/drawing/2014/main" id="{6E754916-5544-4744-BBDD-D516D563B5F7}"/>
                  </a:ext>
                </a:extLst>
              </p:cNvPr>
              <p:cNvPicPr/>
              <p:nvPr/>
            </p:nvPicPr>
            <p:blipFill>
              <a:blip r:embed="rId194"/>
              <a:stretch>
                <a:fillRect/>
              </a:stretch>
            </p:blipFill>
            <p:spPr>
              <a:xfrm>
                <a:off x="5690011" y="4688176"/>
                <a:ext cx="14436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69" name="Ink 268">
                <a:extLst>
                  <a:ext uri="{FF2B5EF4-FFF2-40B4-BE49-F238E27FC236}">
                    <a16:creationId xmlns:a16="http://schemas.microsoft.com/office/drawing/2014/main" id="{05B8C692-9B34-46F5-86E6-C5EC80EE33E2}"/>
                  </a:ext>
                </a:extLst>
              </p14:cNvPr>
              <p14:cNvContentPartPr/>
              <p14:nvPr/>
            </p14:nvContentPartPr>
            <p14:xfrm>
              <a:off x="6001411" y="4584856"/>
              <a:ext cx="112680" cy="172440"/>
            </p14:xfrm>
          </p:contentPart>
        </mc:Choice>
        <mc:Fallback xmlns="">
          <p:pic>
            <p:nvPicPr>
              <p:cNvPr id="269" name="Ink 268">
                <a:extLst>
                  <a:ext uri="{FF2B5EF4-FFF2-40B4-BE49-F238E27FC236}">
                    <a16:creationId xmlns:a16="http://schemas.microsoft.com/office/drawing/2014/main" id="{05B8C692-9B34-46F5-86E6-C5EC80EE33E2}"/>
                  </a:ext>
                </a:extLst>
              </p:cNvPr>
              <p:cNvPicPr/>
              <p:nvPr/>
            </p:nvPicPr>
            <p:blipFill>
              <a:blip r:embed="rId196"/>
              <a:stretch>
                <a:fillRect/>
              </a:stretch>
            </p:blipFill>
            <p:spPr>
              <a:xfrm>
                <a:off x="5983771" y="4567216"/>
                <a:ext cx="14832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70" name="Ink 269">
                <a:extLst>
                  <a:ext uri="{FF2B5EF4-FFF2-40B4-BE49-F238E27FC236}">
                    <a16:creationId xmlns:a16="http://schemas.microsoft.com/office/drawing/2014/main" id="{842106D1-4F44-417D-B6E0-6BEF5BDDF114}"/>
                  </a:ext>
                </a:extLst>
              </p14:cNvPr>
              <p14:cNvContentPartPr/>
              <p14:nvPr/>
            </p14:nvContentPartPr>
            <p14:xfrm>
              <a:off x="6151531" y="4594936"/>
              <a:ext cx="126720" cy="122400"/>
            </p14:xfrm>
          </p:contentPart>
        </mc:Choice>
        <mc:Fallback xmlns="">
          <p:pic>
            <p:nvPicPr>
              <p:cNvPr id="270" name="Ink 269">
                <a:extLst>
                  <a:ext uri="{FF2B5EF4-FFF2-40B4-BE49-F238E27FC236}">
                    <a16:creationId xmlns:a16="http://schemas.microsoft.com/office/drawing/2014/main" id="{842106D1-4F44-417D-B6E0-6BEF5BDDF114}"/>
                  </a:ext>
                </a:extLst>
              </p:cNvPr>
              <p:cNvPicPr/>
              <p:nvPr/>
            </p:nvPicPr>
            <p:blipFill>
              <a:blip r:embed="rId198"/>
              <a:stretch>
                <a:fillRect/>
              </a:stretch>
            </p:blipFill>
            <p:spPr>
              <a:xfrm>
                <a:off x="6133891" y="4576936"/>
                <a:ext cx="162360" cy="1580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71" name="Ink 270">
                <a:extLst>
                  <a:ext uri="{FF2B5EF4-FFF2-40B4-BE49-F238E27FC236}">
                    <a16:creationId xmlns:a16="http://schemas.microsoft.com/office/drawing/2014/main" id="{4033C55F-0F61-4837-B8F5-75AB6FCF1A1B}"/>
                  </a:ext>
                </a:extLst>
              </p14:cNvPr>
              <p14:cNvContentPartPr/>
              <p14:nvPr/>
            </p14:nvContentPartPr>
            <p14:xfrm>
              <a:off x="3984144" y="5247932"/>
              <a:ext cx="120960" cy="196920"/>
            </p14:xfrm>
          </p:contentPart>
        </mc:Choice>
        <mc:Fallback xmlns="">
          <p:pic>
            <p:nvPicPr>
              <p:cNvPr id="271" name="Ink 270">
                <a:extLst>
                  <a:ext uri="{FF2B5EF4-FFF2-40B4-BE49-F238E27FC236}">
                    <a16:creationId xmlns:a16="http://schemas.microsoft.com/office/drawing/2014/main" id="{4033C55F-0F61-4837-B8F5-75AB6FCF1A1B}"/>
                  </a:ext>
                </a:extLst>
              </p:cNvPr>
              <p:cNvPicPr/>
              <p:nvPr/>
            </p:nvPicPr>
            <p:blipFill>
              <a:blip r:embed="rId200"/>
              <a:stretch>
                <a:fillRect/>
              </a:stretch>
            </p:blipFill>
            <p:spPr>
              <a:xfrm>
                <a:off x="3966144" y="5230292"/>
                <a:ext cx="15660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72" name="Ink 271">
                <a:extLst>
                  <a:ext uri="{FF2B5EF4-FFF2-40B4-BE49-F238E27FC236}">
                    <a16:creationId xmlns:a16="http://schemas.microsoft.com/office/drawing/2014/main" id="{7A3E1214-11F8-47A1-A2A9-079214581664}"/>
                  </a:ext>
                </a:extLst>
              </p14:cNvPr>
              <p14:cNvContentPartPr/>
              <p14:nvPr/>
            </p14:nvContentPartPr>
            <p14:xfrm>
              <a:off x="4136064" y="5246492"/>
              <a:ext cx="104040" cy="157320"/>
            </p14:xfrm>
          </p:contentPart>
        </mc:Choice>
        <mc:Fallback xmlns="">
          <p:pic>
            <p:nvPicPr>
              <p:cNvPr id="272" name="Ink 271">
                <a:extLst>
                  <a:ext uri="{FF2B5EF4-FFF2-40B4-BE49-F238E27FC236}">
                    <a16:creationId xmlns:a16="http://schemas.microsoft.com/office/drawing/2014/main" id="{7A3E1214-11F8-47A1-A2A9-079214581664}"/>
                  </a:ext>
                </a:extLst>
              </p:cNvPr>
              <p:cNvPicPr/>
              <p:nvPr/>
            </p:nvPicPr>
            <p:blipFill>
              <a:blip r:embed="rId202"/>
              <a:stretch>
                <a:fillRect/>
              </a:stretch>
            </p:blipFill>
            <p:spPr>
              <a:xfrm>
                <a:off x="4118424" y="5228852"/>
                <a:ext cx="13968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273" name="Ink 272">
                <a:extLst>
                  <a:ext uri="{FF2B5EF4-FFF2-40B4-BE49-F238E27FC236}">
                    <a16:creationId xmlns:a16="http://schemas.microsoft.com/office/drawing/2014/main" id="{B3B7254C-BF49-4C84-84C3-3A313132F077}"/>
                  </a:ext>
                </a:extLst>
              </p14:cNvPr>
              <p14:cNvContentPartPr/>
              <p14:nvPr/>
            </p14:nvContentPartPr>
            <p14:xfrm>
              <a:off x="4418304" y="5264492"/>
              <a:ext cx="144000" cy="29880"/>
            </p14:xfrm>
          </p:contentPart>
        </mc:Choice>
        <mc:Fallback xmlns="">
          <p:pic>
            <p:nvPicPr>
              <p:cNvPr id="273" name="Ink 272">
                <a:extLst>
                  <a:ext uri="{FF2B5EF4-FFF2-40B4-BE49-F238E27FC236}">
                    <a16:creationId xmlns:a16="http://schemas.microsoft.com/office/drawing/2014/main" id="{B3B7254C-BF49-4C84-84C3-3A313132F077}"/>
                  </a:ext>
                </a:extLst>
              </p:cNvPr>
              <p:cNvPicPr/>
              <p:nvPr/>
            </p:nvPicPr>
            <p:blipFill>
              <a:blip r:embed="rId204"/>
              <a:stretch>
                <a:fillRect/>
              </a:stretch>
            </p:blipFill>
            <p:spPr>
              <a:xfrm>
                <a:off x="4400664" y="5246852"/>
                <a:ext cx="179640" cy="6552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74" name="Ink 273">
                <a:extLst>
                  <a:ext uri="{FF2B5EF4-FFF2-40B4-BE49-F238E27FC236}">
                    <a16:creationId xmlns:a16="http://schemas.microsoft.com/office/drawing/2014/main" id="{D3DE9B0F-3DB1-49F5-88E9-75C316BA0953}"/>
                  </a:ext>
                </a:extLst>
              </p14:cNvPr>
              <p14:cNvContentPartPr/>
              <p14:nvPr/>
            </p14:nvContentPartPr>
            <p14:xfrm>
              <a:off x="4449984" y="5348012"/>
              <a:ext cx="124560" cy="10440"/>
            </p14:xfrm>
          </p:contentPart>
        </mc:Choice>
        <mc:Fallback xmlns="">
          <p:pic>
            <p:nvPicPr>
              <p:cNvPr id="274" name="Ink 273">
                <a:extLst>
                  <a:ext uri="{FF2B5EF4-FFF2-40B4-BE49-F238E27FC236}">
                    <a16:creationId xmlns:a16="http://schemas.microsoft.com/office/drawing/2014/main" id="{D3DE9B0F-3DB1-49F5-88E9-75C316BA0953}"/>
                  </a:ext>
                </a:extLst>
              </p:cNvPr>
              <p:cNvPicPr/>
              <p:nvPr/>
            </p:nvPicPr>
            <p:blipFill>
              <a:blip r:embed="rId206"/>
              <a:stretch>
                <a:fillRect/>
              </a:stretch>
            </p:blipFill>
            <p:spPr>
              <a:xfrm>
                <a:off x="4431984" y="5330372"/>
                <a:ext cx="1602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75" name="Ink 274">
                <a:extLst>
                  <a:ext uri="{FF2B5EF4-FFF2-40B4-BE49-F238E27FC236}">
                    <a16:creationId xmlns:a16="http://schemas.microsoft.com/office/drawing/2014/main" id="{7ADCF882-216E-47FA-A0AE-63A757B2C9F8}"/>
                  </a:ext>
                </a:extLst>
              </p14:cNvPr>
              <p14:cNvContentPartPr/>
              <p14:nvPr/>
            </p14:nvContentPartPr>
            <p14:xfrm>
              <a:off x="4806744" y="5156492"/>
              <a:ext cx="140400" cy="236880"/>
            </p14:xfrm>
          </p:contentPart>
        </mc:Choice>
        <mc:Fallback xmlns="">
          <p:pic>
            <p:nvPicPr>
              <p:cNvPr id="275" name="Ink 274">
                <a:extLst>
                  <a:ext uri="{FF2B5EF4-FFF2-40B4-BE49-F238E27FC236}">
                    <a16:creationId xmlns:a16="http://schemas.microsoft.com/office/drawing/2014/main" id="{7ADCF882-216E-47FA-A0AE-63A757B2C9F8}"/>
                  </a:ext>
                </a:extLst>
              </p:cNvPr>
              <p:cNvPicPr/>
              <p:nvPr/>
            </p:nvPicPr>
            <p:blipFill>
              <a:blip r:embed="rId208"/>
              <a:stretch>
                <a:fillRect/>
              </a:stretch>
            </p:blipFill>
            <p:spPr>
              <a:xfrm>
                <a:off x="4789104" y="5138492"/>
                <a:ext cx="1760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76" name="Ink 275">
                <a:extLst>
                  <a:ext uri="{FF2B5EF4-FFF2-40B4-BE49-F238E27FC236}">
                    <a16:creationId xmlns:a16="http://schemas.microsoft.com/office/drawing/2014/main" id="{6F2CC147-FE8C-4E0E-AACE-8C4790753697}"/>
                  </a:ext>
                </a:extLst>
              </p14:cNvPr>
              <p14:cNvContentPartPr/>
              <p14:nvPr/>
            </p14:nvContentPartPr>
            <p14:xfrm>
              <a:off x="5100864" y="5294012"/>
              <a:ext cx="720" cy="1800"/>
            </p14:xfrm>
          </p:contentPart>
        </mc:Choice>
        <mc:Fallback xmlns="">
          <p:pic>
            <p:nvPicPr>
              <p:cNvPr id="276" name="Ink 275">
                <a:extLst>
                  <a:ext uri="{FF2B5EF4-FFF2-40B4-BE49-F238E27FC236}">
                    <a16:creationId xmlns:a16="http://schemas.microsoft.com/office/drawing/2014/main" id="{6F2CC147-FE8C-4E0E-AACE-8C4790753697}"/>
                  </a:ext>
                </a:extLst>
              </p:cNvPr>
              <p:cNvPicPr/>
              <p:nvPr/>
            </p:nvPicPr>
            <p:blipFill>
              <a:blip r:embed="rId210"/>
              <a:stretch>
                <a:fillRect/>
              </a:stretch>
            </p:blipFill>
            <p:spPr>
              <a:xfrm>
                <a:off x="5082864" y="5276372"/>
                <a:ext cx="3636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77" name="Ink 276">
                <a:extLst>
                  <a:ext uri="{FF2B5EF4-FFF2-40B4-BE49-F238E27FC236}">
                    <a16:creationId xmlns:a16="http://schemas.microsoft.com/office/drawing/2014/main" id="{E2752B28-74A0-4724-97AF-F8075BBD03AA}"/>
                  </a:ext>
                </a:extLst>
              </p14:cNvPr>
              <p14:cNvContentPartPr/>
              <p14:nvPr/>
            </p14:nvContentPartPr>
            <p14:xfrm>
              <a:off x="5236944" y="5152892"/>
              <a:ext cx="189360" cy="245880"/>
            </p14:xfrm>
          </p:contentPart>
        </mc:Choice>
        <mc:Fallback xmlns="">
          <p:pic>
            <p:nvPicPr>
              <p:cNvPr id="277" name="Ink 276">
                <a:extLst>
                  <a:ext uri="{FF2B5EF4-FFF2-40B4-BE49-F238E27FC236}">
                    <a16:creationId xmlns:a16="http://schemas.microsoft.com/office/drawing/2014/main" id="{E2752B28-74A0-4724-97AF-F8075BBD03AA}"/>
                  </a:ext>
                </a:extLst>
              </p:cNvPr>
              <p:cNvPicPr/>
              <p:nvPr/>
            </p:nvPicPr>
            <p:blipFill>
              <a:blip r:embed="rId212"/>
              <a:stretch>
                <a:fillRect/>
              </a:stretch>
            </p:blipFill>
            <p:spPr>
              <a:xfrm>
                <a:off x="5218944" y="5134892"/>
                <a:ext cx="22500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78" name="Ink 277">
                <a:extLst>
                  <a:ext uri="{FF2B5EF4-FFF2-40B4-BE49-F238E27FC236}">
                    <a16:creationId xmlns:a16="http://schemas.microsoft.com/office/drawing/2014/main" id="{6DD8DA59-ADF6-4201-805B-30B7147AF195}"/>
                  </a:ext>
                </a:extLst>
              </p14:cNvPr>
              <p14:cNvContentPartPr/>
              <p14:nvPr/>
            </p14:nvContentPartPr>
            <p14:xfrm>
              <a:off x="5509824" y="5170172"/>
              <a:ext cx="164520" cy="175320"/>
            </p14:xfrm>
          </p:contentPart>
        </mc:Choice>
        <mc:Fallback xmlns="">
          <p:pic>
            <p:nvPicPr>
              <p:cNvPr id="278" name="Ink 277">
                <a:extLst>
                  <a:ext uri="{FF2B5EF4-FFF2-40B4-BE49-F238E27FC236}">
                    <a16:creationId xmlns:a16="http://schemas.microsoft.com/office/drawing/2014/main" id="{6DD8DA59-ADF6-4201-805B-30B7147AF195}"/>
                  </a:ext>
                </a:extLst>
              </p:cNvPr>
              <p:cNvPicPr/>
              <p:nvPr/>
            </p:nvPicPr>
            <p:blipFill>
              <a:blip r:embed="rId214"/>
              <a:stretch>
                <a:fillRect/>
              </a:stretch>
            </p:blipFill>
            <p:spPr>
              <a:xfrm>
                <a:off x="5491824" y="5152172"/>
                <a:ext cx="2001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279" name="Ink 278">
                <a:extLst>
                  <a:ext uri="{FF2B5EF4-FFF2-40B4-BE49-F238E27FC236}">
                    <a16:creationId xmlns:a16="http://schemas.microsoft.com/office/drawing/2014/main" id="{80881D5B-E46D-4477-AFF8-DD4B20797FB2}"/>
                  </a:ext>
                </a:extLst>
              </p14:cNvPr>
              <p14:cNvContentPartPr/>
              <p14:nvPr/>
            </p14:nvContentPartPr>
            <p14:xfrm>
              <a:off x="5510544" y="5143532"/>
              <a:ext cx="186120" cy="48600"/>
            </p14:xfrm>
          </p:contentPart>
        </mc:Choice>
        <mc:Fallback xmlns="">
          <p:pic>
            <p:nvPicPr>
              <p:cNvPr id="279" name="Ink 278">
                <a:extLst>
                  <a:ext uri="{FF2B5EF4-FFF2-40B4-BE49-F238E27FC236}">
                    <a16:creationId xmlns:a16="http://schemas.microsoft.com/office/drawing/2014/main" id="{80881D5B-E46D-4477-AFF8-DD4B20797FB2}"/>
                  </a:ext>
                </a:extLst>
              </p:cNvPr>
              <p:cNvPicPr/>
              <p:nvPr/>
            </p:nvPicPr>
            <p:blipFill>
              <a:blip r:embed="rId216"/>
              <a:stretch>
                <a:fillRect/>
              </a:stretch>
            </p:blipFill>
            <p:spPr>
              <a:xfrm>
                <a:off x="5492904" y="5125532"/>
                <a:ext cx="221760" cy="8424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80" name="Ink 279">
                <a:extLst>
                  <a:ext uri="{FF2B5EF4-FFF2-40B4-BE49-F238E27FC236}">
                    <a16:creationId xmlns:a16="http://schemas.microsoft.com/office/drawing/2014/main" id="{45C9D625-E66A-45CD-B859-7D28BDE2E041}"/>
                  </a:ext>
                </a:extLst>
              </p14:cNvPr>
              <p14:cNvContentPartPr/>
              <p14:nvPr/>
            </p14:nvContentPartPr>
            <p14:xfrm>
              <a:off x="5991864" y="5054612"/>
              <a:ext cx="93240" cy="344520"/>
            </p14:xfrm>
          </p:contentPart>
        </mc:Choice>
        <mc:Fallback xmlns="">
          <p:pic>
            <p:nvPicPr>
              <p:cNvPr id="280" name="Ink 279">
                <a:extLst>
                  <a:ext uri="{FF2B5EF4-FFF2-40B4-BE49-F238E27FC236}">
                    <a16:creationId xmlns:a16="http://schemas.microsoft.com/office/drawing/2014/main" id="{45C9D625-E66A-45CD-B859-7D28BDE2E041}"/>
                  </a:ext>
                </a:extLst>
              </p:cNvPr>
              <p:cNvPicPr/>
              <p:nvPr/>
            </p:nvPicPr>
            <p:blipFill>
              <a:blip r:embed="rId218"/>
              <a:stretch>
                <a:fillRect/>
              </a:stretch>
            </p:blipFill>
            <p:spPr>
              <a:xfrm>
                <a:off x="5973864" y="5036612"/>
                <a:ext cx="128880" cy="38016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81" name="Ink 280">
                <a:extLst>
                  <a:ext uri="{FF2B5EF4-FFF2-40B4-BE49-F238E27FC236}">
                    <a16:creationId xmlns:a16="http://schemas.microsoft.com/office/drawing/2014/main" id="{1DF68C1B-EC0B-49DF-A94D-0FCACCA99090}"/>
                  </a:ext>
                </a:extLst>
              </p14:cNvPr>
              <p14:cNvContentPartPr/>
              <p14:nvPr/>
            </p14:nvContentPartPr>
            <p14:xfrm>
              <a:off x="6169344" y="5154332"/>
              <a:ext cx="123840" cy="185040"/>
            </p14:xfrm>
          </p:contentPart>
        </mc:Choice>
        <mc:Fallback xmlns="">
          <p:pic>
            <p:nvPicPr>
              <p:cNvPr id="281" name="Ink 280">
                <a:extLst>
                  <a:ext uri="{FF2B5EF4-FFF2-40B4-BE49-F238E27FC236}">
                    <a16:creationId xmlns:a16="http://schemas.microsoft.com/office/drawing/2014/main" id="{1DF68C1B-EC0B-49DF-A94D-0FCACCA99090}"/>
                  </a:ext>
                </a:extLst>
              </p:cNvPr>
              <p:cNvPicPr/>
              <p:nvPr/>
            </p:nvPicPr>
            <p:blipFill>
              <a:blip r:embed="rId220"/>
              <a:stretch>
                <a:fillRect/>
              </a:stretch>
            </p:blipFill>
            <p:spPr>
              <a:xfrm>
                <a:off x="6151704" y="5136332"/>
                <a:ext cx="1594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282" name="Ink 281">
                <a:extLst>
                  <a:ext uri="{FF2B5EF4-FFF2-40B4-BE49-F238E27FC236}">
                    <a16:creationId xmlns:a16="http://schemas.microsoft.com/office/drawing/2014/main" id="{1F68332F-6B74-40FE-BEE9-4644F726F25D}"/>
                  </a:ext>
                </a:extLst>
              </p14:cNvPr>
              <p14:cNvContentPartPr/>
              <p14:nvPr/>
            </p14:nvContentPartPr>
            <p14:xfrm>
              <a:off x="6387864" y="5214452"/>
              <a:ext cx="75600" cy="115200"/>
            </p14:xfrm>
          </p:contentPart>
        </mc:Choice>
        <mc:Fallback xmlns="">
          <p:pic>
            <p:nvPicPr>
              <p:cNvPr id="282" name="Ink 281">
                <a:extLst>
                  <a:ext uri="{FF2B5EF4-FFF2-40B4-BE49-F238E27FC236}">
                    <a16:creationId xmlns:a16="http://schemas.microsoft.com/office/drawing/2014/main" id="{1F68332F-6B74-40FE-BEE9-4644F726F25D}"/>
                  </a:ext>
                </a:extLst>
              </p:cNvPr>
              <p:cNvPicPr/>
              <p:nvPr/>
            </p:nvPicPr>
            <p:blipFill>
              <a:blip r:embed="rId222"/>
              <a:stretch>
                <a:fillRect/>
              </a:stretch>
            </p:blipFill>
            <p:spPr>
              <a:xfrm>
                <a:off x="6370224" y="5196452"/>
                <a:ext cx="11124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83" name="Ink 282">
                <a:extLst>
                  <a:ext uri="{FF2B5EF4-FFF2-40B4-BE49-F238E27FC236}">
                    <a16:creationId xmlns:a16="http://schemas.microsoft.com/office/drawing/2014/main" id="{B8C6B516-47A0-4E08-830D-AF64E3B73740}"/>
                  </a:ext>
                </a:extLst>
              </p14:cNvPr>
              <p14:cNvContentPartPr/>
              <p14:nvPr/>
            </p14:nvContentPartPr>
            <p14:xfrm>
              <a:off x="6519624" y="5168372"/>
              <a:ext cx="65520" cy="310320"/>
            </p14:xfrm>
          </p:contentPart>
        </mc:Choice>
        <mc:Fallback xmlns="">
          <p:pic>
            <p:nvPicPr>
              <p:cNvPr id="283" name="Ink 282">
                <a:extLst>
                  <a:ext uri="{FF2B5EF4-FFF2-40B4-BE49-F238E27FC236}">
                    <a16:creationId xmlns:a16="http://schemas.microsoft.com/office/drawing/2014/main" id="{B8C6B516-47A0-4E08-830D-AF64E3B73740}"/>
                  </a:ext>
                </a:extLst>
              </p:cNvPr>
              <p:cNvPicPr/>
              <p:nvPr/>
            </p:nvPicPr>
            <p:blipFill>
              <a:blip r:embed="rId224"/>
              <a:stretch>
                <a:fillRect/>
              </a:stretch>
            </p:blipFill>
            <p:spPr>
              <a:xfrm>
                <a:off x="6501624" y="5150732"/>
                <a:ext cx="101160" cy="34596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84" name="Ink 283">
                <a:extLst>
                  <a:ext uri="{FF2B5EF4-FFF2-40B4-BE49-F238E27FC236}">
                    <a16:creationId xmlns:a16="http://schemas.microsoft.com/office/drawing/2014/main" id="{63D5A291-E3FB-427B-9478-859674043DFC}"/>
                  </a:ext>
                </a:extLst>
              </p14:cNvPr>
              <p14:cNvContentPartPr/>
              <p14:nvPr/>
            </p14:nvContentPartPr>
            <p14:xfrm>
              <a:off x="6442224" y="5334692"/>
              <a:ext cx="136800" cy="36360"/>
            </p14:xfrm>
          </p:contentPart>
        </mc:Choice>
        <mc:Fallback xmlns="">
          <p:pic>
            <p:nvPicPr>
              <p:cNvPr id="284" name="Ink 283">
                <a:extLst>
                  <a:ext uri="{FF2B5EF4-FFF2-40B4-BE49-F238E27FC236}">
                    <a16:creationId xmlns:a16="http://schemas.microsoft.com/office/drawing/2014/main" id="{63D5A291-E3FB-427B-9478-859674043DFC}"/>
                  </a:ext>
                </a:extLst>
              </p:cNvPr>
              <p:cNvPicPr/>
              <p:nvPr/>
            </p:nvPicPr>
            <p:blipFill>
              <a:blip r:embed="rId226"/>
              <a:stretch>
                <a:fillRect/>
              </a:stretch>
            </p:blipFill>
            <p:spPr>
              <a:xfrm>
                <a:off x="6424224" y="5316692"/>
                <a:ext cx="17244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85" name="Ink 284">
                <a:extLst>
                  <a:ext uri="{FF2B5EF4-FFF2-40B4-BE49-F238E27FC236}">
                    <a16:creationId xmlns:a16="http://schemas.microsoft.com/office/drawing/2014/main" id="{CA3B84BE-2F35-4339-AE73-6EE33529332C}"/>
                  </a:ext>
                </a:extLst>
              </p14:cNvPr>
              <p14:cNvContentPartPr/>
              <p14:nvPr/>
            </p14:nvContentPartPr>
            <p14:xfrm>
              <a:off x="6622584" y="5058212"/>
              <a:ext cx="73800" cy="421920"/>
            </p14:xfrm>
          </p:contentPart>
        </mc:Choice>
        <mc:Fallback xmlns="">
          <p:pic>
            <p:nvPicPr>
              <p:cNvPr id="285" name="Ink 284">
                <a:extLst>
                  <a:ext uri="{FF2B5EF4-FFF2-40B4-BE49-F238E27FC236}">
                    <a16:creationId xmlns:a16="http://schemas.microsoft.com/office/drawing/2014/main" id="{CA3B84BE-2F35-4339-AE73-6EE33529332C}"/>
                  </a:ext>
                </a:extLst>
              </p:cNvPr>
              <p:cNvPicPr/>
              <p:nvPr/>
            </p:nvPicPr>
            <p:blipFill>
              <a:blip r:embed="rId228"/>
              <a:stretch>
                <a:fillRect/>
              </a:stretch>
            </p:blipFill>
            <p:spPr>
              <a:xfrm>
                <a:off x="6604944" y="5040572"/>
                <a:ext cx="109440" cy="45756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86" name="Ink 285">
                <a:extLst>
                  <a:ext uri="{FF2B5EF4-FFF2-40B4-BE49-F238E27FC236}">
                    <a16:creationId xmlns:a16="http://schemas.microsoft.com/office/drawing/2014/main" id="{83019A02-CBB9-44AE-905A-92537C18E216}"/>
                  </a:ext>
                </a:extLst>
              </p14:cNvPr>
              <p14:cNvContentPartPr/>
              <p14:nvPr/>
            </p14:nvContentPartPr>
            <p14:xfrm>
              <a:off x="3748344" y="4818452"/>
              <a:ext cx="3081240" cy="819000"/>
            </p14:xfrm>
          </p:contentPart>
        </mc:Choice>
        <mc:Fallback xmlns="">
          <p:pic>
            <p:nvPicPr>
              <p:cNvPr id="286" name="Ink 285">
                <a:extLst>
                  <a:ext uri="{FF2B5EF4-FFF2-40B4-BE49-F238E27FC236}">
                    <a16:creationId xmlns:a16="http://schemas.microsoft.com/office/drawing/2014/main" id="{83019A02-CBB9-44AE-905A-92537C18E216}"/>
                  </a:ext>
                </a:extLst>
              </p:cNvPr>
              <p:cNvPicPr/>
              <p:nvPr/>
            </p:nvPicPr>
            <p:blipFill>
              <a:blip r:embed="rId230"/>
              <a:stretch>
                <a:fillRect/>
              </a:stretch>
            </p:blipFill>
            <p:spPr>
              <a:xfrm>
                <a:off x="3730704" y="4800452"/>
                <a:ext cx="3116880" cy="854640"/>
              </a:xfrm>
              <a:prstGeom prst="rect">
                <a:avLst/>
              </a:prstGeom>
            </p:spPr>
          </p:pic>
        </mc:Fallback>
      </mc:AlternateContent>
      <p:sp>
        <p:nvSpPr>
          <p:cNvPr id="287" name="Isosceles Triangle 286">
            <a:extLst>
              <a:ext uri="{FF2B5EF4-FFF2-40B4-BE49-F238E27FC236}">
                <a16:creationId xmlns:a16="http://schemas.microsoft.com/office/drawing/2014/main" id="{B9F63DA8-45CF-4CAC-956A-F1EFFFED559F}"/>
              </a:ext>
            </a:extLst>
          </p:cNvPr>
          <p:cNvSpPr/>
          <p:nvPr/>
        </p:nvSpPr>
        <p:spPr>
          <a:xfrm>
            <a:off x="186533" y="652497"/>
            <a:ext cx="1972917"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88" name="TextBox 287">
            <a:extLst>
              <a:ext uri="{FF2B5EF4-FFF2-40B4-BE49-F238E27FC236}">
                <a16:creationId xmlns:a16="http://schemas.microsoft.com/office/drawing/2014/main" id="{2A90F00B-703D-4CF4-975D-A3970CC51F3E}"/>
              </a:ext>
            </a:extLst>
          </p:cNvPr>
          <p:cNvSpPr txBox="1"/>
          <p:nvPr/>
        </p:nvSpPr>
        <p:spPr>
          <a:xfrm>
            <a:off x="963639" y="2058337"/>
            <a:ext cx="418704" cy="369332"/>
          </a:xfrm>
          <a:prstGeom prst="rect">
            <a:avLst/>
          </a:prstGeom>
          <a:noFill/>
        </p:spPr>
        <p:txBody>
          <a:bodyPr wrap="none" rtlCol="0">
            <a:spAutoFit/>
          </a:bodyPr>
          <a:lstStyle/>
          <a:p>
            <a:r>
              <a:rPr lang="en-GB"/>
              <a:t>12</a:t>
            </a:r>
          </a:p>
        </p:txBody>
      </p:sp>
      <p:sp>
        <p:nvSpPr>
          <p:cNvPr id="289" name="TextBox 288">
            <a:extLst>
              <a:ext uri="{FF2B5EF4-FFF2-40B4-BE49-F238E27FC236}">
                <a16:creationId xmlns:a16="http://schemas.microsoft.com/office/drawing/2014/main" id="{1DF2BC6B-602B-4C95-891E-85FA315A6ADB}"/>
              </a:ext>
            </a:extLst>
          </p:cNvPr>
          <p:cNvSpPr txBox="1"/>
          <p:nvPr/>
        </p:nvSpPr>
        <p:spPr>
          <a:xfrm>
            <a:off x="834562" y="985456"/>
            <a:ext cx="418704" cy="369332"/>
          </a:xfrm>
          <a:prstGeom prst="rect">
            <a:avLst/>
          </a:prstGeom>
          <a:noFill/>
        </p:spPr>
        <p:txBody>
          <a:bodyPr wrap="none" rtlCol="0">
            <a:spAutoFit/>
          </a:bodyPr>
          <a:lstStyle/>
          <a:p>
            <a:r>
              <a:rPr lang="en-GB"/>
              <a:t>15</a:t>
            </a:r>
          </a:p>
        </p:txBody>
      </p:sp>
      <p:sp>
        <p:nvSpPr>
          <p:cNvPr id="290" name="Rectangle 289">
            <a:extLst>
              <a:ext uri="{FF2B5EF4-FFF2-40B4-BE49-F238E27FC236}">
                <a16:creationId xmlns:a16="http://schemas.microsoft.com/office/drawing/2014/main" id="{F4B70E9C-F355-4E81-B670-00EAEB541BA1}"/>
              </a:ext>
            </a:extLst>
          </p:cNvPr>
          <p:cNvSpPr/>
          <p:nvPr/>
        </p:nvSpPr>
        <p:spPr>
          <a:xfrm>
            <a:off x="2010364" y="1875012"/>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91" name="TextBox 290">
                <a:extLst>
                  <a:ext uri="{FF2B5EF4-FFF2-40B4-BE49-F238E27FC236}">
                    <a16:creationId xmlns:a16="http://schemas.microsoft.com/office/drawing/2014/main" id="{98973C15-56CA-4690-9C4D-0577AF24CDD4}"/>
                  </a:ext>
                </a:extLst>
              </p:cNvPr>
              <p:cNvSpPr txBox="1"/>
              <p:nvPr/>
            </p:nvSpPr>
            <p:spPr>
              <a:xfrm>
                <a:off x="120118" y="479462"/>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291" name="TextBox 290">
                <a:extLst>
                  <a:ext uri="{FF2B5EF4-FFF2-40B4-BE49-F238E27FC236}">
                    <a16:creationId xmlns:a16="http://schemas.microsoft.com/office/drawing/2014/main" id="{98973C15-56CA-4690-9C4D-0577AF24CDD4}"/>
                  </a:ext>
                </a:extLst>
              </p:cNvPr>
              <p:cNvSpPr txBox="1">
                <a:spLocks noRot="1" noChangeAspect="1" noMove="1" noResize="1" noEditPoints="1" noAdjustHandles="1" noChangeArrowheads="1" noChangeShapeType="1" noTextEdit="1"/>
              </p:cNvSpPr>
              <p:nvPr/>
            </p:nvSpPr>
            <p:spPr>
              <a:xfrm>
                <a:off x="120118" y="479462"/>
                <a:ext cx="902555" cy="400110"/>
              </a:xfrm>
              <a:prstGeom prst="rect">
                <a:avLst/>
              </a:prstGeom>
              <a:blipFill>
                <a:blip r:embed="rId231"/>
                <a:stretch>
                  <a:fillRect l="-7432" t="-9231" r="-5405" b="-27692"/>
                </a:stretch>
              </a:blipFill>
            </p:spPr>
            <p:txBody>
              <a:bodyPr/>
              <a:lstStyle/>
              <a:p>
                <a:r>
                  <a:rPr lang="en-GB">
                    <a:noFill/>
                  </a:rPr>
                  <a:t> </a:t>
                </a:r>
              </a:p>
            </p:txBody>
          </p:sp>
        </mc:Fallback>
      </mc:AlternateContent>
      <p:sp>
        <p:nvSpPr>
          <p:cNvPr id="292" name="Isosceles Triangle 291">
            <a:extLst>
              <a:ext uri="{FF2B5EF4-FFF2-40B4-BE49-F238E27FC236}">
                <a16:creationId xmlns:a16="http://schemas.microsoft.com/office/drawing/2014/main" id="{040DB8BE-3369-4DE3-A261-165F7952B9F7}"/>
              </a:ext>
            </a:extLst>
          </p:cNvPr>
          <p:cNvSpPr/>
          <p:nvPr/>
        </p:nvSpPr>
        <p:spPr>
          <a:xfrm flipH="1">
            <a:off x="2161831" y="652320"/>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93" name="Rectangle 292">
            <a:extLst>
              <a:ext uri="{FF2B5EF4-FFF2-40B4-BE49-F238E27FC236}">
                <a16:creationId xmlns:a16="http://schemas.microsoft.com/office/drawing/2014/main" id="{850F460B-009D-443D-8A37-2B3527A4232A}"/>
              </a:ext>
            </a:extLst>
          </p:cNvPr>
          <p:cNvSpPr/>
          <p:nvPr/>
        </p:nvSpPr>
        <p:spPr>
          <a:xfrm>
            <a:off x="2164213" y="1875012"/>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294" name="Straight Arrow Connector 293">
            <a:extLst>
              <a:ext uri="{FF2B5EF4-FFF2-40B4-BE49-F238E27FC236}">
                <a16:creationId xmlns:a16="http://schemas.microsoft.com/office/drawing/2014/main" id="{975CE2B7-A602-4D99-B7DB-82CC3631DF1C}"/>
              </a:ext>
            </a:extLst>
          </p:cNvPr>
          <p:cNvCxnSpPr>
            <a:cxnSpLocks/>
          </p:cNvCxnSpPr>
          <p:nvPr/>
        </p:nvCxnSpPr>
        <p:spPr>
          <a:xfrm>
            <a:off x="187074" y="2104891"/>
            <a:ext cx="1972376"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295" name="TextBox 294">
            <a:extLst>
              <a:ext uri="{FF2B5EF4-FFF2-40B4-BE49-F238E27FC236}">
                <a16:creationId xmlns:a16="http://schemas.microsoft.com/office/drawing/2014/main" id="{529F12EB-E516-4DB8-9B9A-3F50360EEC34}"/>
              </a:ext>
            </a:extLst>
          </p:cNvPr>
          <p:cNvSpPr txBox="1"/>
          <p:nvPr/>
        </p:nvSpPr>
        <p:spPr>
          <a:xfrm>
            <a:off x="2396005" y="2058337"/>
            <a:ext cx="301686" cy="369332"/>
          </a:xfrm>
          <a:prstGeom prst="rect">
            <a:avLst/>
          </a:prstGeom>
          <a:noFill/>
        </p:spPr>
        <p:txBody>
          <a:bodyPr wrap="none" rtlCol="0">
            <a:spAutoFit/>
          </a:bodyPr>
          <a:lstStyle/>
          <a:p>
            <a:r>
              <a:rPr lang="en-GB"/>
              <a:t>4</a:t>
            </a:r>
          </a:p>
        </p:txBody>
      </p:sp>
      <p:cxnSp>
        <p:nvCxnSpPr>
          <p:cNvPr id="296" name="Straight Arrow Connector 295">
            <a:extLst>
              <a:ext uri="{FF2B5EF4-FFF2-40B4-BE49-F238E27FC236}">
                <a16:creationId xmlns:a16="http://schemas.microsoft.com/office/drawing/2014/main" id="{494A18A8-C69A-40AD-9387-4C6B116D8533}"/>
              </a:ext>
            </a:extLst>
          </p:cNvPr>
          <p:cNvCxnSpPr>
            <a:cxnSpLocks/>
          </p:cNvCxnSpPr>
          <p:nvPr/>
        </p:nvCxnSpPr>
        <p:spPr>
          <a:xfrm>
            <a:off x="2159450" y="2104891"/>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97" name="TextBox 296">
                <a:extLst>
                  <a:ext uri="{FF2B5EF4-FFF2-40B4-BE49-F238E27FC236}">
                    <a16:creationId xmlns:a16="http://schemas.microsoft.com/office/drawing/2014/main" id="{7B92C8A7-C9C5-4893-8D4B-4551E93B7376}"/>
                  </a:ext>
                </a:extLst>
              </p:cNvPr>
              <p:cNvSpPr txBox="1"/>
              <p:nvPr/>
            </p:nvSpPr>
            <p:spPr>
              <a:xfrm>
                <a:off x="2546848" y="1062975"/>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297" name="TextBox 296">
                <a:extLst>
                  <a:ext uri="{FF2B5EF4-FFF2-40B4-BE49-F238E27FC236}">
                    <a16:creationId xmlns:a16="http://schemas.microsoft.com/office/drawing/2014/main" id="{7B92C8A7-C9C5-4893-8D4B-4551E93B7376}"/>
                  </a:ext>
                </a:extLst>
              </p:cNvPr>
              <p:cNvSpPr txBox="1">
                <a:spLocks noRot="1" noChangeAspect="1" noMove="1" noResize="1" noEditPoints="1" noAdjustHandles="1" noChangeArrowheads="1" noChangeShapeType="1" noTextEdit="1"/>
              </p:cNvSpPr>
              <p:nvPr/>
            </p:nvSpPr>
            <p:spPr>
              <a:xfrm>
                <a:off x="2546848" y="1062975"/>
                <a:ext cx="367986" cy="369332"/>
              </a:xfrm>
              <a:prstGeom prst="rect">
                <a:avLst/>
              </a:prstGeom>
              <a:blipFill>
                <a:blip r:embed="rId23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233">
            <p14:nvContentPartPr>
              <p14:cNvPr id="298" name="Ink 297">
                <a:extLst>
                  <a:ext uri="{FF2B5EF4-FFF2-40B4-BE49-F238E27FC236}">
                    <a16:creationId xmlns:a16="http://schemas.microsoft.com/office/drawing/2014/main" id="{B19E1E71-8C09-4D0C-866C-8CB1DFAC7F29}"/>
                  </a:ext>
                </a:extLst>
              </p14:cNvPr>
              <p14:cNvContentPartPr/>
              <p14:nvPr/>
            </p14:nvContentPartPr>
            <p14:xfrm>
              <a:off x="1885844" y="1268847"/>
              <a:ext cx="126720" cy="237600"/>
            </p14:xfrm>
          </p:contentPart>
        </mc:Choice>
        <mc:Fallback xmlns="">
          <p:pic>
            <p:nvPicPr>
              <p:cNvPr id="298" name="Ink 297">
                <a:extLst>
                  <a:ext uri="{FF2B5EF4-FFF2-40B4-BE49-F238E27FC236}">
                    <a16:creationId xmlns:a16="http://schemas.microsoft.com/office/drawing/2014/main" id="{B19E1E71-8C09-4D0C-866C-8CB1DFAC7F29}"/>
                  </a:ext>
                </a:extLst>
              </p:cNvPr>
              <p:cNvPicPr/>
              <p:nvPr/>
            </p:nvPicPr>
            <p:blipFill>
              <a:blip r:embed="rId234"/>
              <a:stretch>
                <a:fillRect/>
              </a:stretch>
            </p:blipFill>
            <p:spPr>
              <a:xfrm>
                <a:off x="1867844" y="1250847"/>
                <a:ext cx="162360" cy="273240"/>
              </a:xfrm>
              <a:prstGeom prst="rect">
                <a:avLst/>
              </a:prstGeom>
            </p:spPr>
          </p:pic>
        </mc:Fallback>
      </mc:AlternateContent>
      <p:sp>
        <p:nvSpPr>
          <p:cNvPr id="150" name="Rectangle 149">
            <a:extLst>
              <a:ext uri="{FF2B5EF4-FFF2-40B4-BE49-F238E27FC236}">
                <a16:creationId xmlns:a16="http://schemas.microsoft.com/office/drawing/2014/main" id="{354255EB-AB60-4A6B-A509-C926AE1B7D36}"/>
              </a:ext>
            </a:extLst>
          </p:cNvPr>
          <p:cNvSpPr/>
          <p:nvPr/>
        </p:nvSpPr>
        <p:spPr>
          <a:xfrm>
            <a:off x="6911131" y="198783"/>
            <a:ext cx="2205987" cy="546652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54" name="TextBox 153">
            <a:extLst>
              <a:ext uri="{FF2B5EF4-FFF2-40B4-BE49-F238E27FC236}">
                <a16:creationId xmlns:a16="http://schemas.microsoft.com/office/drawing/2014/main" id="{FF409630-FF51-4B31-B473-4ADB62E85EF8}"/>
              </a:ext>
            </a:extLst>
          </p:cNvPr>
          <p:cNvSpPr txBox="1"/>
          <p:nvPr/>
        </p:nvSpPr>
        <p:spPr>
          <a:xfrm>
            <a:off x="6880171" y="198783"/>
            <a:ext cx="1343251" cy="307777"/>
          </a:xfrm>
          <a:prstGeom prst="rect">
            <a:avLst/>
          </a:prstGeom>
          <a:noFill/>
        </p:spPr>
        <p:txBody>
          <a:bodyPr wrap="square">
            <a:spAutoFit/>
          </a:bodyPr>
          <a:lstStyle/>
          <a:p>
            <a:r>
              <a:rPr lang="en-GB" sz="1400" b="1"/>
              <a:t>Your turn:</a:t>
            </a:r>
          </a:p>
        </p:txBody>
      </p:sp>
      <p:sp>
        <p:nvSpPr>
          <p:cNvPr id="262" name="Isosceles Triangle 261">
            <a:extLst>
              <a:ext uri="{FF2B5EF4-FFF2-40B4-BE49-F238E27FC236}">
                <a16:creationId xmlns:a16="http://schemas.microsoft.com/office/drawing/2014/main" id="{37B50410-5EEE-479F-9FF8-EDFB02BF00BC}"/>
              </a:ext>
            </a:extLst>
          </p:cNvPr>
          <p:cNvSpPr/>
          <p:nvPr/>
        </p:nvSpPr>
        <p:spPr>
          <a:xfrm rot="5400000">
            <a:off x="7685370" y="722475"/>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01" name="Rectangle 300">
            <a:extLst>
              <a:ext uri="{FF2B5EF4-FFF2-40B4-BE49-F238E27FC236}">
                <a16:creationId xmlns:a16="http://schemas.microsoft.com/office/drawing/2014/main" id="{FCDC429F-1CF9-49C8-8C82-09B1CAFB1082}"/>
              </a:ext>
            </a:extLst>
          </p:cNvPr>
          <p:cNvSpPr/>
          <p:nvPr/>
        </p:nvSpPr>
        <p:spPr>
          <a:xfrm rot="5400000">
            <a:off x="7528273" y="1787893"/>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02" name="Isosceles Triangle 301">
            <a:extLst>
              <a:ext uri="{FF2B5EF4-FFF2-40B4-BE49-F238E27FC236}">
                <a16:creationId xmlns:a16="http://schemas.microsoft.com/office/drawing/2014/main" id="{5C22492A-E5BA-49DD-B394-DAC76E6C5ED9}"/>
              </a:ext>
            </a:extLst>
          </p:cNvPr>
          <p:cNvSpPr/>
          <p:nvPr/>
        </p:nvSpPr>
        <p:spPr>
          <a:xfrm rot="5400000" flipH="1">
            <a:off x="7828042" y="1639767"/>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03" name="Rectangle 302">
            <a:extLst>
              <a:ext uri="{FF2B5EF4-FFF2-40B4-BE49-F238E27FC236}">
                <a16:creationId xmlns:a16="http://schemas.microsoft.com/office/drawing/2014/main" id="{59E8F2F8-E208-4192-85F2-0DC15F8411C1}"/>
              </a:ext>
            </a:extLst>
          </p:cNvPr>
          <p:cNvSpPr/>
          <p:nvPr/>
        </p:nvSpPr>
        <p:spPr>
          <a:xfrm rot="5400000">
            <a:off x="7528273" y="1941742"/>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304" name="Straight Arrow Connector 303">
            <a:extLst>
              <a:ext uri="{FF2B5EF4-FFF2-40B4-BE49-F238E27FC236}">
                <a16:creationId xmlns:a16="http://schemas.microsoft.com/office/drawing/2014/main" id="{A5AD55A5-47A8-4A70-95EF-FAC0B74CD0A4}"/>
              </a:ext>
            </a:extLst>
          </p:cNvPr>
          <p:cNvCxnSpPr>
            <a:cxnSpLocks/>
          </p:cNvCxnSpPr>
          <p:nvPr/>
        </p:nvCxnSpPr>
        <p:spPr>
          <a:xfrm>
            <a:off x="7447480" y="879863"/>
            <a:ext cx="0" cy="105711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306" name="Straight Arrow Connector 305">
            <a:extLst>
              <a:ext uri="{FF2B5EF4-FFF2-40B4-BE49-F238E27FC236}">
                <a16:creationId xmlns:a16="http://schemas.microsoft.com/office/drawing/2014/main" id="{46DA9C28-32D8-4D8C-8BA1-B1287B7A3137}"/>
              </a:ext>
            </a:extLst>
          </p:cNvPr>
          <p:cNvCxnSpPr>
            <a:cxnSpLocks/>
          </p:cNvCxnSpPr>
          <p:nvPr/>
        </p:nvCxnSpPr>
        <p:spPr>
          <a:xfrm rot="5400000">
            <a:off x="7060081" y="2324377"/>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309" name="TextBox 308">
            <a:extLst>
              <a:ext uri="{FF2B5EF4-FFF2-40B4-BE49-F238E27FC236}">
                <a16:creationId xmlns:a16="http://schemas.microsoft.com/office/drawing/2014/main" id="{598073A4-471A-4E07-9914-3579AD665DAE}"/>
              </a:ext>
            </a:extLst>
          </p:cNvPr>
          <p:cNvSpPr txBox="1"/>
          <p:nvPr/>
        </p:nvSpPr>
        <p:spPr>
          <a:xfrm>
            <a:off x="7160539" y="2165009"/>
            <a:ext cx="301686" cy="369332"/>
          </a:xfrm>
          <a:prstGeom prst="rect">
            <a:avLst/>
          </a:prstGeom>
          <a:noFill/>
        </p:spPr>
        <p:txBody>
          <a:bodyPr wrap="none" rtlCol="0">
            <a:spAutoFit/>
          </a:bodyPr>
          <a:lstStyle/>
          <a:p>
            <a:r>
              <a:rPr lang="en-GB"/>
              <a:t>6</a:t>
            </a:r>
          </a:p>
        </p:txBody>
      </p:sp>
      <p:sp>
        <p:nvSpPr>
          <p:cNvPr id="310" name="TextBox 309">
            <a:extLst>
              <a:ext uri="{FF2B5EF4-FFF2-40B4-BE49-F238E27FC236}">
                <a16:creationId xmlns:a16="http://schemas.microsoft.com/office/drawing/2014/main" id="{F6204B78-CAF6-4747-9CD9-46A47509447C}"/>
              </a:ext>
            </a:extLst>
          </p:cNvPr>
          <p:cNvSpPr txBox="1"/>
          <p:nvPr/>
        </p:nvSpPr>
        <p:spPr>
          <a:xfrm>
            <a:off x="8087692" y="2268164"/>
            <a:ext cx="418704" cy="369332"/>
          </a:xfrm>
          <a:prstGeom prst="rect">
            <a:avLst/>
          </a:prstGeom>
          <a:noFill/>
        </p:spPr>
        <p:txBody>
          <a:bodyPr wrap="none" rtlCol="0">
            <a:spAutoFit/>
          </a:bodyPr>
          <a:lstStyle/>
          <a:p>
            <a:r>
              <a:rPr lang="en-GB"/>
              <a:t>10</a:t>
            </a:r>
          </a:p>
        </p:txBody>
      </p:sp>
      <mc:AlternateContent xmlns:mc="http://schemas.openxmlformats.org/markup-compatibility/2006" xmlns:a14="http://schemas.microsoft.com/office/drawing/2010/main">
        <mc:Choice Requires="a14">
          <p:sp>
            <p:nvSpPr>
              <p:cNvPr id="311" name="TextBox 310">
                <a:extLst>
                  <a:ext uri="{FF2B5EF4-FFF2-40B4-BE49-F238E27FC236}">
                    <a16:creationId xmlns:a16="http://schemas.microsoft.com/office/drawing/2014/main" id="{B6348154-E6D3-4173-9E65-315FFB8EA44B}"/>
                  </a:ext>
                </a:extLst>
              </p:cNvPr>
              <p:cNvSpPr txBox="1"/>
              <p:nvPr/>
            </p:nvSpPr>
            <p:spPr>
              <a:xfrm>
                <a:off x="8100172" y="1062975"/>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311" name="TextBox 310">
                <a:extLst>
                  <a:ext uri="{FF2B5EF4-FFF2-40B4-BE49-F238E27FC236}">
                    <a16:creationId xmlns:a16="http://schemas.microsoft.com/office/drawing/2014/main" id="{B6348154-E6D3-4173-9E65-315FFB8EA44B}"/>
                  </a:ext>
                </a:extLst>
              </p:cNvPr>
              <p:cNvSpPr txBox="1">
                <a:spLocks noRot="1" noChangeAspect="1" noMove="1" noResize="1" noEditPoints="1" noAdjustHandles="1" noChangeArrowheads="1" noChangeShapeType="1" noTextEdit="1"/>
              </p:cNvSpPr>
              <p:nvPr/>
            </p:nvSpPr>
            <p:spPr>
              <a:xfrm>
                <a:off x="8100172" y="1062975"/>
                <a:ext cx="367986" cy="369332"/>
              </a:xfrm>
              <a:prstGeom prst="rect">
                <a:avLst/>
              </a:prstGeom>
              <a:blipFill>
                <a:blip r:embed="rId235"/>
                <a:stretch>
                  <a:fillRect/>
                </a:stretch>
              </a:blipFill>
            </p:spPr>
            <p:txBody>
              <a:bodyPr/>
              <a:lstStyle/>
              <a:p>
                <a:r>
                  <a:rPr lang="en-GB">
                    <a:noFill/>
                  </a:rPr>
                  <a:t> </a:t>
                </a:r>
              </a:p>
            </p:txBody>
          </p:sp>
        </mc:Fallback>
      </mc:AlternateContent>
      <p:sp>
        <p:nvSpPr>
          <p:cNvPr id="312" name="TextBox 311">
            <a:extLst>
              <a:ext uri="{FF2B5EF4-FFF2-40B4-BE49-F238E27FC236}">
                <a16:creationId xmlns:a16="http://schemas.microsoft.com/office/drawing/2014/main" id="{8BA9D949-B295-4A15-AEC7-3BDB77EA70FE}"/>
              </a:ext>
            </a:extLst>
          </p:cNvPr>
          <p:cNvSpPr txBox="1"/>
          <p:nvPr/>
        </p:nvSpPr>
        <p:spPr>
          <a:xfrm>
            <a:off x="7145793" y="1276280"/>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A3C24F76-A8C0-49B1-A826-730DD91ABB2D}"/>
                  </a:ext>
                </a:extLst>
              </p:cNvPr>
              <p:cNvSpPr txBox="1"/>
              <p:nvPr/>
            </p:nvSpPr>
            <p:spPr>
              <a:xfrm>
                <a:off x="6898763" y="497914"/>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4" name="TextBox 3">
                <a:extLst>
                  <a:ext uri="{FF2B5EF4-FFF2-40B4-BE49-F238E27FC236}">
                    <a16:creationId xmlns:a16="http://schemas.microsoft.com/office/drawing/2014/main" id="{A3C24F76-A8C0-49B1-A826-730DD91ABB2D}"/>
                  </a:ext>
                </a:extLst>
              </p:cNvPr>
              <p:cNvSpPr txBox="1">
                <a:spLocks noRot="1" noChangeAspect="1" noMove="1" noResize="1" noEditPoints="1" noAdjustHandles="1" noChangeArrowheads="1" noChangeShapeType="1" noTextEdit="1"/>
              </p:cNvSpPr>
              <p:nvPr/>
            </p:nvSpPr>
            <p:spPr>
              <a:xfrm>
                <a:off x="6898763" y="497914"/>
                <a:ext cx="868186" cy="307777"/>
              </a:xfrm>
              <a:prstGeom prst="rect">
                <a:avLst/>
              </a:prstGeom>
              <a:blipFill>
                <a:blip r:embed="rId236"/>
                <a:stretch>
                  <a:fillRect l="-2113" t="-4000" r="-2113" b="-20000"/>
                </a:stretch>
              </a:blipFill>
            </p:spPr>
            <p:txBody>
              <a:bodyPr/>
              <a:lstStyle/>
              <a:p>
                <a:r>
                  <a:rPr lang="en-GB">
                    <a:noFill/>
                  </a:rPr>
                  <a:t> </a:t>
                </a:r>
              </a:p>
            </p:txBody>
          </p:sp>
        </mc:Fallback>
      </mc:AlternateContent>
      <p:sp>
        <p:nvSpPr>
          <p:cNvPr id="313" name="TextBox 312">
            <a:extLst>
              <a:ext uri="{FF2B5EF4-FFF2-40B4-BE49-F238E27FC236}">
                <a16:creationId xmlns:a16="http://schemas.microsoft.com/office/drawing/2014/main" id="{377ECA41-6B74-4665-9554-CCC41FCBFC51}"/>
              </a:ext>
            </a:extLst>
          </p:cNvPr>
          <p:cNvSpPr txBox="1"/>
          <p:nvPr/>
        </p:nvSpPr>
        <p:spPr>
          <a:xfrm>
            <a:off x="6963464" y="2952077"/>
            <a:ext cx="2048265" cy="738664"/>
          </a:xfrm>
          <a:prstGeom prst="rect">
            <a:avLst/>
          </a:prstGeom>
          <a:noFill/>
        </p:spPr>
        <p:txBody>
          <a:bodyPr wrap="square" rtlCol="0">
            <a:spAutoFit/>
          </a:bodyPr>
          <a:lstStyle/>
          <a:p>
            <a:r>
              <a:rPr lang="en-GB" sz="1400"/>
              <a:t>b) Find the area for:</a:t>
            </a:r>
          </a:p>
          <a:p>
            <a:r>
              <a:rPr lang="en-GB" sz="1400"/>
              <a:t>   i) the worked example</a:t>
            </a:r>
          </a:p>
          <a:p>
            <a:r>
              <a:rPr lang="en-GB" sz="1400"/>
              <a:t>   ii) part a) above</a:t>
            </a:r>
          </a:p>
        </p:txBody>
      </p:sp>
      <p:sp>
        <p:nvSpPr>
          <p:cNvPr id="314" name="Isosceles Triangle 313">
            <a:extLst>
              <a:ext uri="{FF2B5EF4-FFF2-40B4-BE49-F238E27FC236}">
                <a16:creationId xmlns:a16="http://schemas.microsoft.com/office/drawing/2014/main" id="{8A185D50-8C39-4CAC-8350-431F5261FF91}"/>
              </a:ext>
            </a:extLst>
          </p:cNvPr>
          <p:cNvSpPr/>
          <p:nvPr/>
        </p:nvSpPr>
        <p:spPr>
          <a:xfrm rot="5400000">
            <a:off x="7913187" y="3791782"/>
            <a:ext cx="60841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15" name="Rectangle 314">
            <a:extLst>
              <a:ext uri="{FF2B5EF4-FFF2-40B4-BE49-F238E27FC236}">
                <a16:creationId xmlns:a16="http://schemas.microsoft.com/office/drawing/2014/main" id="{809E32BE-BE2B-49F1-8670-3A001042DDC2}"/>
              </a:ext>
            </a:extLst>
          </p:cNvPr>
          <p:cNvSpPr/>
          <p:nvPr/>
        </p:nvSpPr>
        <p:spPr>
          <a:xfrm rot="5400000">
            <a:off x="7531593" y="4632703"/>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16" name="Isosceles Triangle 315">
            <a:extLst>
              <a:ext uri="{FF2B5EF4-FFF2-40B4-BE49-F238E27FC236}">
                <a16:creationId xmlns:a16="http://schemas.microsoft.com/office/drawing/2014/main" id="{7AB80FA8-65D1-421A-B725-4718D69F5A28}"/>
              </a:ext>
            </a:extLst>
          </p:cNvPr>
          <p:cNvSpPr/>
          <p:nvPr/>
        </p:nvSpPr>
        <p:spPr>
          <a:xfrm rot="5400000" flipH="1">
            <a:off x="7876629" y="4439309"/>
            <a:ext cx="68188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17" name="Rectangle 316">
            <a:extLst>
              <a:ext uri="{FF2B5EF4-FFF2-40B4-BE49-F238E27FC236}">
                <a16:creationId xmlns:a16="http://schemas.microsoft.com/office/drawing/2014/main" id="{23EBEB77-08CC-4E16-81BD-1A697421BA9D}"/>
              </a:ext>
            </a:extLst>
          </p:cNvPr>
          <p:cNvSpPr/>
          <p:nvPr/>
        </p:nvSpPr>
        <p:spPr>
          <a:xfrm rot="5400000">
            <a:off x="7531593" y="4786552"/>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21" name="TextBox 320">
            <a:extLst>
              <a:ext uri="{FF2B5EF4-FFF2-40B4-BE49-F238E27FC236}">
                <a16:creationId xmlns:a16="http://schemas.microsoft.com/office/drawing/2014/main" id="{8D72F874-5EB3-4270-8592-D84FE4397EEB}"/>
              </a:ext>
            </a:extLst>
          </p:cNvPr>
          <p:cNvSpPr txBox="1"/>
          <p:nvPr/>
        </p:nvSpPr>
        <p:spPr>
          <a:xfrm>
            <a:off x="7728548" y="4497750"/>
            <a:ext cx="758541" cy="369332"/>
          </a:xfrm>
          <a:prstGeom prst="rect">
            <a:avLst/>
          </a:prstGeom>
          <a:noFill/>
        </p:spPr>
        <p:txBody>
          <a:bodyPr wrap="none" rtlCol="0">
            <a:spAutoFit/>
          </a:bodyPr>
          <a:lstStyle/>
          <a:p>
            <a:r>
              <a:rPr lang="en-GB"/>
              <a:t>6.2cm</a:t>
            </a:r>
          </a:p>
        </p:txBody>
      </p:sp>
      <p:sp>
        <p:nvSpPr>
          <p:cNvPr id="322" name="TextBox 321">
            <a:extLst>
              <a:ext uri="{FF2B5EF4-FFF2-40B4-BE49-F238E27FC236}">
                <a16:creationId xmlns:a16="http://schemas.microsoft.com/office/drawing/2014/main" id="{7C8F3FE3-2D81-4EC9-9A4D-C04A9B631C85}"/>
              </a:ext>
            </a:extLst>
          </p:cNvPr>
          <p:cNvSpPr txBox="1"/>
          <p:nvPr/>
        </p:nvSpPr>
        <p:spPr>
          <a:xfrm rot="1444964">
            <a:off x="7830379" y="4164390"/>
            <a:ext cx="758541" cy="369332"/>
          </a:xfrm>
          <a:prstGeom prst="rect">
            <a:avLst/>
          </a:prstGeom>
          <a:noFill/>
        </p:spPr>
        <p:txBody>
          <a:bodyPr wrap="none" rtlCol="0">
            <a:spAutoFit/>
          </a:bodyPr>
          <a:lstStyle/>
          <a:p>
            <a:r>
              <a:rPr lang="en-GB"/>
              <a:t>8.3cm</a:t>
            </a:r>
          </a:p>
        </p:txBody>
      </p:sp>
      <p:sp>
        <p:nvSpPr>
          <p:cNvPr id="324" name="TextBox 323">
            <a:extLst>
              <a:ext uri="{FF2B5EF4-FFF2-40B4-BE49-F238E27FC236}">
                <a16:creationId xmlns:a16="http://schemas.microsoft.com/office/drawing/2014/main" id="{1DA3CCDA-FECA-40A2-BDC8-133780541746}"/>
              </a:ext>
            </a:extLst>
          </p:cNvPr>
          <p:cNvSpPr txBox="1"/>
          <p:nvPr/>
        </p:nvSpPr>
        <p:spPr>
          <a:xfrm>
            <a:off x="6951208" y="3836490"/>
            <a:ext cx="1363707" cy="307777"/>
          </a:xfrm>
          <a:prstGeom prst="rect">
            <a:avLst/>
          </a:prstGeom>
          <a:noFill/>
        </p:spPr>
        <p:txBody>
          <a:bodyPr wrap="none" rtlCol="0">
            <a:spAutoFit/>
          </a:bodyPr>
          <a:lstStyle/>
          <a:p>
            <a:r>
              <a:rPr lang="en-GB" sz="1400"/>
              <a:t>c) Find the area:</a:t>
            </a:r>
          </a:p>
        </p:txBody>
      </p:sp>
      <p:sp>
        <p:nvSpPr>
          <p:cNvPr id="325" name="TextBox 324">
            <a:extLst>
              <a:ext uri="{FF2B5EF4-FFF2-40B4-BE49-F238E27FC236}">
                <a16:creationId xmlns:a16="http://schemas.microsoft.com/office/drawing/2014/main" id="{B1B97C7B-8020-48C5-AF53-F56D5A142027}"/>
              </a:ext>
            </a:extLst>
          </p:cNvPr>
          <p:cNvSpPr txBox="1"/>
          <p:nvPr/>
        </p:nvSpPr>
        <p:spPr>
          <a:xfrm rot="20013862">
            <a:off x="7895242" y="5052509"/>
            <a:ext cx="758541" cy="369332"/>
          </a:xfrm>
          <a:prstGeom prst="rect">
            <a:avLst/>
          </a:prstGeom>
          <a:noFill/>
        </p:spPr>
        <p:txBody>
          <a:bodyPr wrap="none" rtlCol="0">
            <a:spAutoFit/>
          </a:bodyPr>
          <a:lstStyle/>
          <a:p>
            <a:r>
              <a:rPr lang="en-GB"/>
              <a:t>9.1cm</a:t>
            </a:r>
          </a:p>
        </p:txBody>
      </p:sp>
      <p:sp>
        <p:nvSpPr>
          <p:cNvPr id="326" name="TextBox 325">
            <a:extLst>
              <a:ext uri="{FF2B5EF4-FFF2-40B4-BE49-F238E27FC236}">
                <a16:creationId xmlns:a16="http://schemas.microsoft.com/office/drawing/2014/main" id="{C00A27CD-A58F-4A73-9F72-DF11E0A30C49}"/>
              </a:ext>
            </a:extLst>
          </p:cNvPr>
          <p:cNvSpPr txBox="1"/>
          <p:nvPr/>
        </p:nvSpPr>
        <p:spPr>
          <a:xfrm>
            <a:off x="126296" y="121868"/>
            <a:ext cx="1395703" cy="369332"/>
          </a:xfrm>
          <a:prstGeom prst="rect">
            <a:avLst/>
          </a:prstGeom>
          <a:noFill/>
        </p:spPr>
        <p:txBody>
          <a:bodyPr wrap="none" rtlCol="0">
            <a:spAutoFit/>
          </a:bodyPr>
          <a:lstStyle/>
          <a:p>
            <a:r>
              <a:rPr lang="en-GB" b="1"/>
              <a:t>Analyze this:</a:t>
            </a:r>
          </a:p>
        </p:txBody>
      </p:sp>
    </p:spTree>
    <p:extLst>
      <p:ext uri="{BB962C8B-B14F-4D97-AF65-F5344CB8AC3E}">
        <p14:creationId xmlns:p14="http://schemas.microsoft.com/office/powerpoint/2010/main" val="4199748756"/>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5C061E3C-AAC0-49B5-A6F0-462B600D1366}"/>
              </a:ext>
            </a:extLst>
          </p:cNvPr>
          <p:cNvSpPr/>
          <p:nvPr/>
        </p:nvSpPr>
        <p:spPr>
          <a:xfrm>
            <a:off x="117735" y="124239"/>
            <a:ext cx="2205987" cy="546652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1" name="TextBox 50">
            <a:extLst>
              <a:ext uri="{FF2B5EF4-FFF2-40B4-BE49-F238E27FC236}">
                <a16:creationId xmlns:a16="http://schemas.microsoft.com/office/drawing/2014/main" id="{C685DA32-E983-4170-87EB-1EA03541A4CB}"/>
              </a:ext>
            </a:extLst>
          </p:cNvPr>
          <p:cNvSpPr txBox="1"/>
          <p:nvPr/>
        </p:nvSpPr>
        <p:spPr>
          <a:xfrm>
            <a:off x="86775" y="124239"/>
            <a:ext cx="1343251" cy="307777"/>
          </a:xfrm>
          <a:prstGeom prst="rect">
            <a:avLst/>
          </a:prstGeom>
          <a:noFill/>
        </p:spPr>
        <p:txBody>
          <a:bodyPr wrap="square">
            <a:spAutoFit/>
          </a:bodyPr>
          <a:lstStyle/>
          <a:p>
            <a:r>
              <a:rPr lang="en-GB" sz="1400" b="1"/>
              <a:t>Your turn:</a:t>
            </a:r>
          </a:p>
        </p:txBody>
      </p:sp>
      <p:sp>
        <p:nvSpPr>
          <p:cNvPr id="52" name="Isosceles Triangle 51">
            <a:extLst>
              <a:ext uri="{FF2B5EF4-FFF2-40B4-BE49-F238E27FC236}">
                <a16:creationId xmlns:a16="http://schemas.microsoft.com/office/drawing/2014/main" id="{05B054BC-E2B0-4E9A-8A69-6684B285D5AB}"/>
              </a:ext>
            </a:extLst>
          </p:cNvPr>
          <p:cNvSpPr/>
          <p:nvPr/>
        </p:nvSpPr>
        <p:spPr>
          <a:xfrm rot="5400000">
            <a:off x="891974" y="647931"/>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3" name="Rectangle 52">
            <a:extLst>
              <a:ext uri="{FF2B5EF4-FFF2-40B4-BE49-F238E27FC236}">
                <a16:creationId xmlns:a16="http://schemas.microsoft.com/office/drawing/2014/main" id="{F25E7CCB-740E-4317-A34A-33A390A94EB0}"/>
              </a:ext>
            </a:extLst>
          </p:cNvPr>
          <p:cNvSpPr/>
          <p:nvPr/>
        </p:nvSpPr>
        <p:spPr>
          <a:xfrm rot="5400000">
            <a:off x="734877" y="17133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4" name="Isosceles Triangle 53">
            <a:extLst>
              <a:ext uri="{FF2B5EF4-FFF2-40B4-BE49-F238E27FC236}">
                <a16:creationId xmlns:a16="http://schemas.microsoft.com/office/drawing/2014/main" id="{9CFE3516-9CE7-4D02-AB4E-7682953717A7}"/>
              </a:ext>
            </a:extLst>
          </p:cNvPr>
          <p:cNvSpPr/>
          <p:nvPr/>
        </p:nvSpPr>
        <p:spPr>
          <a:xfrm rot="5400000" flipH="1">
            <a:off x="1034646" y="1565223"/>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5" name="Rectangle 54">
            <a:extLst>
              <a:ext uri="{FF2B5EF4-FFF2-40B4-BE49-F238E27FC236}">
                <a16:creationId xmlns:a16="http://schemas.microsoft.com/office/drawing/2014/main" id="{0E9AAE5D-6F2E-445A-BADD-C452589528BB}"/>
              </a:ext>
            </a:extLst>
          </p:cNvPr>
          <p:cNvSpPr/>
          <p:nvPr/>
        </p:nvSpPr>
        <p:spPr>
          <a:xfrm rot="5400000">
            <a:off x="734877" y="186719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56" name="Straight Arrow Connector 55">
            <a:extLst>
              <a:ext uri="{FF2B5EF4-FFF2-40B4-BE49-F238E27FC236}">
                <a16:creationId xmlns:a16="http://schemas.microsoft.com/office/drawing/2014/main" id="{5BB7E91F-B2EA-46C1-8D26-79AE963DEF64}"/>
              </a:ext>
            </a:extLst>
          </p:cNvPr>
          <p:cNvCxnSpPr>
            <a:cxnSpLocks/>
          </p:cNvCxnSpPr>
          <p:nvPr/>
        </p:nvCxnSpPr>
        <p:spPr>
          <a:xfrm>
            <a:off x="654084" y="805319"/>
            <a:ext cx="0" cy="105711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4D2D2D87-C8BD-437E-8348-820F05BC84E3}"/>
              </a:ext>
            </a:extLst>
          </p:cNvPr>
          <p:cNvCxnSpPr>
            <a:cxnSpLocks/>
          </p:cNvCxnSpPr>
          <p:nvPr/>
        </p:nvCxnSpPr>
        <p:spPr>
          <a:xfrm rot="5400000">
            <a:off x="266685" y="2249833"/>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C28FEE37-5741-41C3-A751-77373D78D828}"/>
              </a:ext>
            </a:extLst>
          </p:cNvPr>
          <p:cNvSpPr txBox="1"/>
          <p:nvPr/>
        </p:nvSpPr>
        <p:spPr>
          <a:xfrm>
            <a:off x="367143" y="2090465"/>
            <a:ext cx="301686" cy="369332"/>
          </a:xfrm>
          <a:prstGeom prst="rect">
            <a:avLst/>
          </a:prstGeom>
          <a:noFill/>
        </p:spPr>
        <p:txBody>
          <a:bodyPr wrap="none" rtlCol="0">
            <a:spAutoFit/>
          </a:bodyPr>
          <a:lstStyle/>
          <a:p>
            <a:r>
              <a:rPr lang="en-GB"/>
              <a:t>6</a:t>
            </a:r>
          </a:p>
        </p:txBody>
      </p:sp>
      <p:sp>
        <p:nvSpPr>
          <p:cNvPr id="59" name="TextBox 58">
            <a:extLst>
              <a:ext uri="{FF2B5EF4-FFF2-40B4-BE49-F238E27FC236}">
                <a16:creationId xmlns:a16="http://schemas.microsoft.com/office/drawing/2014/main" id="{9F18A2B8-82D9-478A-BB22-58BE0E1A23B4}"/>
              </a:ext>
            </a:extLst>
          </p:cNvPr>
          <p:cNvSpPr txBox="1"/>
          <p:nvPr/>
        </p:nvSpPr>
        <p:spPr>
          <a:xfrm>
            <a:off x="1294296" y="2193620"/>
            <a:ext cx="418704" cy="369332"/>
          </a:xfrm>
          <a:prstGeom prst="rect">
            <a:avLst/>
          </a:prstGeom>
          <a:noFill/>
        </p:spPr>
        <p:txBody>
          <a:bodyPr wrap="none" rtlCol="0">
            <a:spAutoFit/>
          </a:bodyPr>
          <a:lstStyle/>
          <a:p>
            <a:r>
              <a:rPr lang="en-GB"/>
              <a:t>10</a:t>
            </a: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4ECCEF77-0A43-4467-8B83-540346694DC9}"/>
                  </a:ext>
                </a:extLst>
              </p:cNvPr>
              <p:cNvSpPr txBox="1"/>
              <p:nvPr/>
            </p:nvSpPr>
            <p:spPr>
              <a:xfrm>
                <a:off x="1306776" y="988431"/>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60" name="TextBox 59">
                <a:extLst>
                  <a:ext uri="{FF2B5EF4-FFF2-40B4-BE49-F238E27FC236}">
                    <a16:creationId xmlns:a16="http://schemas.microsoft.com/office/drawing/2014/main" id="{4ECCEF77-0A43-4467-8B83-540346694DC9}"/>
                  </a:ext>
                </a:extLst>
              </p:cNvPr>
              <p:cNvSpPr txBox="1">
                <a:spLocks noRot="1" noChangeAspect="1" noMove="1" noResize="1" noEditPoints="1" noAdjustHandles="1" noChangeArrowheads="1" noChangeShapeType="1" noTextEdit="1"/>
              </p:cNvSpPr>
              <p:nvPr/>
            </p:nvSpPr>
            <p:spPr>
              <a:xfrm>
                <a:off x="1306776" y="988431"/>
                <a:ext cx="367986" cy="369332"/>
              </a:xfrm>
              <a:prstGeom prst="rect">
                <a:avLst/>
              </a:prstGeom>
              <a:blipFill>
                <a:blip r:embed="rId2"/>
                <a:stretch>
                  <a:fillRect/>
                </a:stretch>
              </a:blipFill>
            </p:spPr>
            <p:txBody>
              <a:bodyPr/>
              <a:lstStyle/>
              <a:p>
                <a:r>
                  <a:rPr lang="en-GB">
                    <a:noFill/>
                  </a:rPr>
                  <a:t> </a:t>
                </a:r>
              </a:p>
            </p:txBody>
          </p:sp>
        </mc:Fallback>
      </mc:AlternateContent>
      <p:sp>
        <p:nvSpPr>
          <p:cNvPr id="61" name="TextBox 60">
            <a:extLst>
              <a:ext uri="{FF2B5EF4-FFF2-40B4-BE49-F238E27FC236}">
                <a16:creationId xmlns:a16="http://schemas.microsoft.com/office/drawing/2014/main" id="{AA8C6518-DFF9-4644-B159-14E82C9F5B20}"/>
              </a:ext>
            </a:extLst>
          </p:cNvPr>
          <p:cNvSpPr txBox="1"/>
          <p:nvPr/>
        </p:nvSpPr>
        <p:spPr>
          <a:xfrm>
            <a:off x="352397" y="1201736"/>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1DB55F53-BDC5-4C46-B38E-0B2C7FB3823D}"/>
                  </a:ext>
                </a:extLst>
              </p:cNvPr>
              <p:cNvSpPr txBox="1"/>
              <p:nvPr/>
            </p:nvSpPr>
            <p:spPr>
              <a:xfrm>
                <a:off x="105367" y="423370"/>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62" name="TextBox 61">
                <a:extLst>
                  <a:ext uri="{FF2B5EF4-FFF2-40B4-BE49-F238E27FC236}">
                    <a16:creationId xmlns:a16="http://schemas.microsoft.com/office/drawing/2014/main" id="{1DB55F53-BDC5-4C46-B38E-0B2C7FB3823D}"/>
                  </a:ext>
                </a:extLst>
              </p:cNvPr>
              <p:cNvSpPr txBox="1">
                <a:spLocks noRot="1" noChangeAspect="1" noMove="1" noResize="1" noEditPoints="1" noAdjustHandles="1" noChangeArrowheads="1" noChangeShapeType="1" noTextEdit="1"/>
              </p:cNvSpPr>
              <p:nvPr/>
            </p:nvSpPr>
            <p:spPr>
              <a:xfrm>
                <a:off x="105367" y="423370"/>
                <a:ext cx="868186" cy="307777"/>
              </a:xfrm>
              <a:prstGeom prst="rect">
                <a:avLst/>
              </a:prstGeom>
              <a:blipFill>
                <a:blip r:embed="rId3"/>
                <a:stretch>
                  <a:fillRect l="-2098" t="-1961" r="-1399" b="-19608"/>
                </a:stretch>
              </a:blipFill>
            </p:spPr>
            <p:txBody>
              <a:bodyPr/>
              <a:lstStyle/>
              <a:p>
                <a:r>
                  <a:rPr lang="en-GB">
                    <a:noFill/>
                  </a:rPr>
                  <a:t> </a:t>
                </a:r>
              </a:p>
            </p:txBody>
          </p:sp>
        </mc:Fallback>
      </mc:AlternateContent>
      <p:sp>
        <p:nvSpPr>
          <p:cNvPr id="63" name="TextBox 62">
            <a:extLst>
              <a:ext uri="{FF2B5EF4-FFF2-40B4-BE49-F238E27FC236}">
                <a16:creationId xmlns:a16="http://schemas.microsoft.com/office/drawing/2014/main" id="{908788AD-8728-473C-9E5A-5C51CFD4DFC2}"/>
              </a:ext>
            </a:extLst>
          </p:cNvPr>
          <p:cNvSpPr txBox="1"/>
          <p:nvPr/>
        </p:nvSpPr>
        <p:spPr>
          <a:xfrm>
            <a:off x="170068" y="2877533"/>
            <a:ext cx="2048265" cy="738664"/>
          </a:xfrm>
          <a:prstGeom prst="rect">
            <a:avLst/>
          </a:prstGeom>
          <a:noFill/>
        </p:spPr>
        <p:txBody>
          <a:bodyPr wrap="square" rtlCol="0">
            <a:spAutoFit/>
          </a:bodyPr>
          <a:lstStyle/>
          <a:p>
            <a:r>
              <a:rPr lang="en-GB" sz="1400"/>
              <a:t>b) Find the area for:</a:t>
            </a:r>
          </a:p>
          <a:p>
            <a:r>
              <a:rPr lang="en-GB" sz="1400"/>
              <a:t>   i) the worked example</a:t>
            </a:r>
          </a:p>
          <a:p>
            <a:r>
              <a:rPr lang="en-GB" sz="1400"/>
              <a:t>   ii) part a) above</a:t>
            </a:r>
          </a:p>
        </p:txBody>
      </p:sp>
      <p:sp>
        <p:nvSpPr>
          <p:cNvPr id="64" name="Isosceles Triangle 63">
            <a:extLst>
              <a:ext uri="{FF2B5EF4-FFF2-40B4-BE49-F238E27FC236}">
                <a16:creationId xmlns:a16="http://schemas.microsoft.com/office/drawing/2014/main" id="{9187F7D0-0A49-47FF-96B6-FBCAFE21486A}"/>
              </a:ext>
            </a:extLst>
          </p:cNvPr>
          <p:cNvSpPr/>
          <p:nvPr/>
        </p:nvSpPr>
        <p:spPr>
          <a:xfrm rot="5400000">
            <a:off x="1119791" y="3717238"/>
            <a:ext cx="60841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5" name="Rectangle 64">
            <a:extLst>
              <a:ext uri="{FF2B5EF4-FFF2-40B4-BE49-F238E27FC236}">
                <a16:creationId xmlns:a16="http://schemas.microsoft.com/office/drawing/2014/main" id="{57C4B2C7-8CBF-44D6-BD01-9660A7CB03DD}"/>
              </a:ext>
            </a:extLst>
          </p:cNvPr>
          <p:cNvSpPr/>
          <p:nvPr/>
        </p:nvSpPr>
        <p:spPr>
          <a:xfrm rot="5400000">
            <a:off x="738197" y="455815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6" name="Isosceles Triangle 65">
            <a:extLst>
              <a:ext uri="{FF2B5EF4-FFF2-40B4-BE49-F238E27FC236}">
                <a16:creationId xmlns:a16="http://schemas.microsoft.com/office/drawing/2014/main" id="{C7D3D398-C682-4FBE-84BA-9A127D2017B6}"/>
              </a:ext>
            </a:extLst>
          </p:cNvPr>
          <p:cNvSpPr/>
          <p:nvPr/>
        </p:nvSpPr>
        <p:spPr>
          <a:xfrm rot="5400000" flipH="1">
            <a:off x="1083233" y="4364765"/>
            <a:ext cx="68188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7" name="Rectangle 66">
            <a:extLst>
              <a:ext uri="{FF2B5EF4-FFF2-40B4-BE49-F238E27FC236}">
                <a16:creationId xmlns:a16="http://schemas.microsoft.com/office/drawing/2014/main" id="{25F512DD-EC1C-4AE8-A9CE-053EE3519FE6}"/>
              </a:ext>
            </a:extLst>
          </p:cNvPr>
          <p:cNvSpPr/>
          <p:nvPr/>
        </p:nvSpPr>
        <p:spPr>
          <a:xfrm rot="5400000">
            <a:off x="738197" y="471200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8" name="TextBox 67">
            <a:extLst>
              <a:ext uri="{FF2B5EF4-FFF2-40B4-BE49-F238E27FC236}">
                <a16:creationId xmlns:a16="http://schemas.microsoft.com/office/drawing/2014/main" id="{248D9561-62B5-48B2-8B0B-58E8763E607C}"/>
              </a:ext>
            </a:extLst>
          </p:cNvPr>
          <p:cNvSpPr txBox="1"/>
          <p:nvPr/>
        </p:nvSpPr>
        <p:spPr>
          <a:xfrm>
            <a:off x="935152" y="4423206"/>
            <a:ext cx="758541" cy="369332"/>
          </a:xfrm>
          <a:prstGeom prst="rect">
            <a:avLst/>
          </a:prstGeom>
          <a:noFill/>
        </p:spPr>
        <p:txBody>
          <a:bodyPr wrap="none" rtlCol="0">
            <a:spAutoFit/>
          </a:bodyPr>
          <a:lstStyle/>
          <a:p>
            <a:r>
              <a:rPr lang="en-GB"/>
              <a:t>6.2cm</a:t>
            </a:r>
          </a:p>
        </p:txBody>
      </p:sp>
      <p:sp>
        <p:nvSpPr>
          <p:cNvPr id="69" name="TextBox 68">
            <a:extLst>
              <a:ext uri="{FF2B5EF4-FFF2-40B4-BE49-F238E27FC236}">
                <a16:creationId xmlns:a16="http://schemas.microsoft.com/office/drawing/2014/main" id="{2ABD7947-1154-494F-997C-9A1CA2EE548E}"/>
              </a:ext>
            </a:extLst>
          </p:cNvPr>
          <p:cNvSpPr txBox="1"/>
          <p:nvPr/>
        </p:nvSpPr>
        <p:spPr>
          <a:xfrm rot="1444964">
            <a:off x="1036983" y="4089846"/>
            <a:ext cx="758541" cy="369332"/>
          </a:xfrm>
          <a:prstGeom prst="rect">
            <a:avLst/>
          </a:prstGeom>
          <a:noFill/>
        </p:spPr>
        <p:txBody>
          <a:bodyPr wrap="none" rtlCol="0">
            <a:spAutoFit/>
          </a:bodyPr>
          <a:lstStyle/>
          <a:p>
            <a:r>
              <a:rPr lang="en-GB"/>
              <a:t>8.3cm</a:t>
            </a:r>
          </a:p>
        </p:txBody>
      </p:sp>
      <p:sp>
        <p:nvSpPr>
          <p:cNvPr id="70" name="TextBox 69">
            <a:extLst>
              <a:ext uri="{FF2B5EF4-FFF2-40B4-BE49-F238E27FC236}">
                <a16:creationId xmlns:a16="http://schemas.microsoft.com/office/drawing/2014/main" id="{A873D900-6F88-441E-B3F3-D5E344BD13B6}"/>
              </a:ext>
            </a:extLst>
          </p:cNvPr>
          <p:cNvSpPr txBox="1"/>
          <p:nvPr/>
        </p:nvSpPr>
        <p:spPr>
          <a:xfrm>
            <a:off x="157812" y="3761946"/>
            <a:ext cx="1363707" cy="307777"/>
          </a:xfrm>
          <a:prstGeom prst="rect">
            <a:avLst/>
          </a:prstGeom>
          <a:noFill/>
        </p:spPr>
        <p:txBody>
          <a:bodyPr wrap="none" rtlCol="0">
            <a:spAutoFit/>
          </a:bodyPr>
          <a:lstStyle/>
          <a:p>
            <a:r>
              <a:rPr lang="en-GB" sz="1400"/>
              <a:t>c) Find the area:</a:t>
            </a:r>
          </a:p>
        </p:txBody>
      </p:sp>
      <p:sp>
        <p:nvSpPr>
          <p:cNvPr id="71" name="TextBox 70">
            <a:extLst>
              <a:ext uri="{FF2B5EF4-FFF2-40B4-BE49-F238E27FC236}">
                <a16:creationId xmlns:a16="http://schemas.microsoft.com/office/drawing/2014/main" id="{BE4AD36F-7AF0-4E3C-8504-4E87CF3B70D5}"/>
              </a:ext>
            </a:extLst>
          </p:cNvPr>
          <p:cNvSpPr txBox="1"/>
          <p:nvPr/>
        </p:nvSpPr>
        <p:spPr>
          <a:xfrm rot="20013862">
            <a:off x="1101846" y="4977965"/>
            <a:ext cx="758541" cy="369332"/>
          </a:xfrm>
          <a:prstGeom prst="rect">
            <a:avLst/>
          </a:prstGeom>
          <a:noFill/>
        </p:spPr>
        <p:txBody>
          <a:bodyPr wrap="none" rtlCol="0">
            <a:spAutoFit/>
          </a:bodyPr>
          <a:lstStyle/>
          <a:p>
            <a:r>
              <a:rPr lang="en-GB"/>
              <a:t>9.1cm</a:t>
            </a:r>
          </a:p>
        </p:txBody>
      </p:sp>
      <mc:AlternateContent xmlns:mc="http://schemas.openxmlformats.org/markup-compatibility/2006" xmlns:p14="http://schemas.microsoft.com/office/powerpoint/2010/main">
        <mc:Choice Requires="p14">
          <p:contentPart p14:bwMode="auto" r:id="rId4">
            <p14:nvContentPartPr>
              <p14:cNvPr id="24" name="Ink 23">
                <a:extLst>
                  <a:ext uri="{FF2B5EF4-FFF2-40B4-BE49-F238E27FC236}">
                    <a16:creationId xmlns:a16="http://schemas.microsoft.com/office/drawing/2014/main" id="{E714B79C-DDDD-4A4A-9453-35F25832102F}"/>
                  </a:ext>
                </a:extLst>
              </p14:cNvPr>
              <p14:cNvContentPartPr/>
              <p14:nvPr/>
            </p14:nvContentPartPr>
            <p14:xfrm>
              <a:off x="2149977" y="1110496"/>
              <a:ext cx="844560" cy="339120"/>
            </p14:xfrm>
          </p:contentPart>
        </mc:Choice>
        <mc:Fallback xmlns="">
          <p:pic>
            <p:nvPicPr>
              <p:cNvPr id="24" name="Ink 23">
                <a:extLst>
                  <a:ext uri="{FF2B5EF4-FFF2-40B4-BE49-F238E27FC236}">
                    <a16:creationId xmlns:a16="http://schemas.microsoft.com/office/drawing/2014/main" id="{E714B79C-DDDD-4A4A-9453-35F25832102F}"/>
                  </a:ext>
                </a:extLst>
              </p:cNvPr>
              <p:cNvPicPr/>
              <p:nvPr/>
            </p:nvPicPr>
            <p:blipFill>
              <a:blip r:embed="rId5"/>
              <a:stretch>
                <a:fillRect/>
              </a:stretch>
            </p:blipFill>
            <p:spPr>
              <a:xfrm>
                <a:off x="2131977" y="1092496"/>
                <a:ext cx="880200" cy="374760"/>
              </a:xfrm>
              <a:prstGeom prst="rect">
                <a:avLst/>
              </a:prstGeom>
            </p:spPr>
          </p:pic>
        </mc:Fallback>
      </mc:AlternateContent>
      <p:grpSp>
        <p:nvGrpSpPr>
          <p:cNvPr id="83" name="Group 82">
            <a:extLst>
              <a:ext uri="{FF2B5EF4-FFF2-40B4-BE49-F238E27FC236}">
                <a16:creationId xmlns:a16="http://schemas.microsoft.com/office/drawing/2014/main" id="{9B0D7478-24B2-498C-8F6E-A5B2A1766AA1}"/>
              </a:ext>
            </a:extLst>
          </p:cNvPr>
          <p:cNvGrpSpPr/>
          <p:nvPr/>
        </p:nvGrpSpPr>
        <p:grpSpPr>
          <a:xfrm>
            <a:off x="3289017" y="893056"/>
            <a:ext cx="1076760" cy="330840"/>
            <a:chOff x="3289017" y="893056"/>
            <a:chExt cx="1076760" cy="330840"/>
          </a:xfrm>
        </p:grpSpPr>
        <mc:AlternateContent xmlns:mc="http://schemas.openxmlformats.org/markup-compatibility/2006" xmlns:p14="http://schemas.microsoft.com/office/powerpoint/2010/main">
          <mc:Choice Requires="p14">
            <p:contentPart p14:bwMode="auto" r:id="rId6">
              <p14:nvContentPartPr>
                <p14:cNvPr id="46" name="Ink 45">
                  <a:extLst>
                    <a:ext uri="{FF2B5EF4-FFF2-40B4-BE49-F238E27FC236}">
                      <a16:creationId xmlns:a16="http://schemas.microsoft.com/office/drawing/2014/main" id="{A4F8B253-ED6F-467D-8251-E4CC9D0AAF30}"/>
                    </a:ext>
                  </a:extLst>
                </p14:cNvPr>
                <p14:cNvContentPartPr/>
                <p14:nvPr/>
              </p14:nvContentPartPr>
              <p14:xfrm>
                <a:off x="3289017" y="907456"/>
                <a:ext cx="53640" cy="316440"/>
              </p14:xfrm>
            </p:contentPart>
          </mc:Choice>
          <mc:Fallback xmlns="">
            <p:pic>
              <p:nvPicPr>
                <p:cNvPr id="46" name="Ink 45">
                  <a:extLst>
                    <a:ext uri="{FF2B5EF4-FFF2-40B4-BE49-F238E27FC236}">
                      <a16:creationId xmlns:a16="http://schemas.microsoft.com/office/drawing/2014/main" id="{A4F8B253-ED6F-467D-8251-E4CC9D0AAF30}"/>
                    </a:ext>
                  </a:extLst>
                </p:cNvPr>
                <p:cNvPicPr/>
                <p:nvPr/>
              </p:nvPicPr>
              <p:blipFill>
                <a:blip r:embed="rId7"/>
                <a:stretch>
                  <a:fillRect/>
                </a:stretch>
              </p:blipFill>
              <p:spPr>
                <a:xfrm>
                  <a:off x="3271017" y="889816"/>
                  <a:ext cx="89280" cy="3520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2" name="Ink 71">
                  <a:extLst>
                    <a:ext uri="{FF2B5EF4-FFF2-40B4-BE49-F238E27FC236}">
                      <a16:creationId xmlns:a16="http://schemas.microsoft.com/office/drawing/2014/main" id="{FD84326A-87DD-4274-B4C8-135485108101}"/>
                    </a:ext>
                  </a:extLst>
                </p14:cNvPr>
                <p14:cNvContentPartPr/>
                <p14:nvPr/>
              </p14:nvContentPartPr>
              <p14:xfrm>
                <a:off x="3511497" y="915376"/>
                <a:ext cx="200520" cy="225720"/>
              </p14:xfrm>
            </p:contentPart>
          </mc:Choice>
          <mc:Fallback xmlns="">
            <p:pic>
              <p:nvPicPr>
                <p:cNvPr id="72" name="Ink 71">
                  <a:extLst>
                    <a:ext uri="{FF2B5EF4-FFF2-40B4-BE49-F238E27FC236}">
                      <a16:creationId xmlns:a16="http://schemas.microsoft.com/office/drawing/2014/main" id="{FD84326A-87DD-4274-B4C8-135485108101}"/>
                    </a:ext>
                  </a:extLst>
                </p:cNvPr>
                <p:cNvPicPr/>
                <p:nvPr/>
              </p:nvPicPr>
              <p:blipFill>
                <a:blip r:embed="rId9"/>
                <a:stretch>
                  <a:fillRect/>
                </a:stretch>
              </p:blipFill>
              <p:spPr>
                <a:xfrm>
                  <a:off x="3493857" y="897376"/>
                  <a:ext cx="2361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73" name="Ink 72">
                  <a:extLst>
                    <a:ext uri="{FF2B5EF4-FFF2-40B4-BE49-F238E27FC236}">
                      <a16:creationId xmlns:a16="http://schemas.microsoft.com/office/drawing/2014/main" id="{78B260B9-39E0-40B4-B1A0-36F40A3C7888}"/>
                    </a:ext>
                  </a:extLst>
                </p14:cNvPr>
                <p14:cNvContentPartPr/>
                <p14:nvPr/>
              </p14:nvContentPartPr>
              <p14:xfrm>
                <a:off x="3878697" y="1060456"/>
                <a:ext cx="7920" cy="2520"/>
              </p14:xfrm>
            </p:contentPart>
          </mc:Choice>
          <mc:Fallback xmlns="">
            <p:pic>
              <p:nvPicPr>
                <p:cNvPr id="73" name="Ink 72">
                  <a:extLst>
                    <a:ext uri="{FF2B5EF4-FFF2-40B4-BE49-F238E27FC236}">
                      <a16:creationId xmlns:a16="http://schemas.microsoft.com/office/drawing/2014/main" id="{78B260B9-39E0-40B4-B1A0-36F40A3C7888}"/>
                    </a:ext>
                  </a:extLst>
                </p:cNvPr>
                <p:cNvPicPr/>
                <p:nvPr/>
              </p:nvPicPr>
              <p:blipFill>
                <a:blip r:embed="rId11"/>
                <a:stretch>
                  <a:fillRect/>
                </a:stretch>
              </p:blipFill>
              <p:spPr>
                <a:xfrm>
                  <a:off x="3861057" y="1042816"/>
                  <a:ext cx="4356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4" name="Ink 73">
                  <a:extLst>
                    <a:ext uri="{FF2B5EF4-FFF2-40B4-BE49-F238E27FC236}">
                      <a16:creationId xmlns:a16="http://schemas.microsoft.com/office/drawing/2014/main" id="{E91B3087-B364-4BFD-8375-5E9675F9ED2F}"/>
                    </a:ext>
                  </a:extLst>
                </p14:cNvPr>
                <p14:cNvContentPartPr/>
                <p14:nvPr/>
              </p14:nvContentPartPr>
              <p14:xfrm>
                <a:off x="4090017" y="893056"/>
                <a:ext cx="275760" cy="201600"/>
              </p14:xfrm>
            </p:contentPart>
          </mc:Choice>
          <mc:Fallback xmlns="">
            <p:pic>
              <p:nvPicPr>
                <p:cNvPr id="74" name="Ink 73">
                  <a:extLst>
                    <a:ext uri="{FF2B5EF4-FFF2-40B4-BE49-F238E27FC236}">
                      <a16:creationId xmlns:a16="http://schemas.microsoft.com/office/drawing/2014/main" id="{E91B3087-B364-4BFD-8375-5E9675F9ED2F}"/>
                    </a:ext>
                  </a:extLst>
                </p:cNvPr>
                <p:cNvPicPr/>
                <p:nvPr/>
              </p:nvPicPr>
              <p:blipFill>
                <a:blip r:embed="rId13"/>
                <a:stretch>
                  <a:fillRect/>
                </a:stretch>
              </p:blipFill>
              <p:spPr>
                <a:xfrm>
                  <a:off x="4072377" y="875416"/>
                  <a:ext cx="311400" cy="237240"/>
                </a:xfrm>
                <a:prstGeom prst="rect">
                  <a:avLst/>
                </a:prstGeom>
              </p:spPr>
            </p:pic>
          </mc:Fallback>
        </mc:AlternateContent>
      </p:grpSp>
      <p:grpSp>
        <p:nvGrpSpPr>
          <p:cNvPr id="82" name="Group 81">
            <a:extLst>
              <a:ext uri="{FF2B5EF4-FFF2-40B4-BE49-F238E27FC236}">
                <a16:creationId xmlns:a16="http://schemas.microsoft.com/office/drawing/2014/main" id="{496A7C24-A9B6-49FC-B682-B22B0E5FA520}"/>
              </a:ext>
            </a:extLst>
          </p:cNvPr>
          <p:cNvGrpSpPr/>
          <p:nvPr/>
        </p:nvGrpSpPr>
        <p:grpSpPr>
          <a:xfrm>
            <a:off x="5615697" y="684976"/>
            <a:ext cx="542880" cy="570240"/>
            <a:chOff x="5615697" y="684976"/>
            <a:chExt cx="542880" cy="570240"/>
          </a:xfrm>
        </p:grpSpPr>
        <mc:AlternateContent xmlns:mc="http://schemas.openxmlformats.org/markup-compatibility/2006" xmlns:p14="http://schemas.microsoft.com/office/powerpoint/2010/main">
          <mc:Choice Requires="p14">
            <p:contentPart p14:bwMode="auto" r:id="rId14">
              <p14:nvContentPartPr>
                <p14:cNvPr id="76" name="Ink 75">
                  <a:extLst>
                    <a:ext uri="{FF2B5EF4-FFF2-40B4-BE49-F238E27FC236}">
                      <a16:creationId xmlns:a16="http://schemas.microsoft.com/office/drawing/2014/main" id="{C11FC473-86DE-4693-9591-8F4F5175644C}"/>
                    </a:ext>
                  </a:extLst>
                </p14:cNvPr>
                <p14:cNvContentPartPr/>
                <p14:nvPr/>
              </p14:nvContentPartPr>
              <p14:xfrm>
                <a:off x="5615697" y="903136"/>
                <a:ext cx="137160" cy="141480"/>
              </p14:xfrm>
            </p:contentPart>
          </mc:Choice>
          <mc:Fallback xmlns="">
            <p:pic>
              <p:nvPicPr>
                <p:cNvPr id="76" name="Ink 75">
                  <a:extLst>
                    <a:ext uri="{FF2B5EF4-FFF2-40B4-BE49-F238E27FC236}">
                      <a16:creationId xmlns:a16="http://schemas.microsoft.com/office/drawing/2014/main" id="{C11FC473-86DE-4693-9591-8F4F5175644C}"/>
                    </a:ext>
                  </a:extLst>
                </p:cNvPr>
                <p:cNvPicPr/>
                <p:nvPr/>
              </p:nvPicPr>
              <p:blipFill>
                <a:blip r:embed="rId15"/>
                <a:stretch>
                  <a:fillRect/>
                </a:stretch>
              </p:blipFill>
              <p:spPr>
                <a:xfrm>
                  <a:off x="5598057" y="885136"/>
                  <a:ext cx="17280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77" name="Ink 76">
                  <a:extLst>
                    <a:ext uri="{FF2B5EF4-FFF2-40B4-BE49-F238E27FC236}">
                      <a16:creationId xmlns:a16="http://schemas.microsoft.com/office/drawing/2014/main" id="{248D52AF-19DD-4F4D-9DA3-78BCDF96F70D}"/>
                    </a:ext>
                  </a:extLst>
                </p14:cNvPr>
                <p14:cNvContentPartPr/>
                <p14:nvPr/>
              </p14:nvContentPartPr>
              <p14:xfrm>
                <a:off x="5679417" y="893056"/>
                <a:ext cx="80640" cy="14760"/>
              </p14:xfrm>
            </p:contentPart>
          </mc:Choice>
          <mc:Fallback xmlns="">
            <p:pic>
              <p:nvPicPr>
                <p:cNvPr id="77" name="Ink 76">
                  <a:extLst>
                    <a:ext uri="{FF2B5EF4-FFF2-40B4-BE49-F238E27FC236}">
                      <a16:creationId xmlns:a16="http://schemas.microsoft.com/office/drawing/2014/main" id="{248D52AF-19DD-4F4D-9DA3-78BCDF96F70D}"/>
                    </a:ext>
                  </a:extLst>
                </p:cNvPr>
                <p:cNvPicPr/>
                <p:nvPr/>
              </p:nvPicPr>
              <p:blipFill>
                <a:blip r:embed="rId17"/>
                <a:stretch>
                  <a:fillRect/>
                </a:stretch>
              </p:blipFill>
              <p:spPr>
                <a:xfrm>
                  <a:off x="5661417" y="875416"/>
                  <a:ext cx="1162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8" name="Ink 77">
                  <a:extLst>
                    <a:ext uri="{FF2B5EF4-FFF2-40B4-BE49-F238E27FC236}">
                      <a16:creationId xmlns:a16="http://schemas.microsoft.com/office/drawing/2014/main" id="{D0470813-83DB-4DF9-A2C8-0DB4183BB337}"/>
                    </a:ext>
                  </a:extLst>
                </p14:cNvPr>
                <p14:cNvContentPartPr/>
                <p14:nvPr/>
              </p14:nvContentPartPr>
              <p14:xfrm>
                <a:off x="5834217" y="779296"/>
                <a:ext cx="127440" cy="423000"/>
              </p14:xfrm>
            </p:contentPart>
          </mc:Choice>
          <mc:Fallback xmlns="">
            <p:pic>
              <p:nvPicPr>
                <p:cNvPr id="78" name="Ink 77">
                  <a:extLst>
                    <a:ext uri="{FF2B5EF4-FFF2-40B4-BE49-F238E27FC236}">
                      <a16:creationId xmlns:a16="http://schemas.microsoft.com/office/drawing/2014/main" id="{D0470813-83DB-4DF9-A2C8-0DB4183BB337}"/>
                    </a:ext>
                  </a:extLst>
                </p:cNvPr>
                <p:cNvPicPr/>
                <p:nvPr/>
              </p:nvPicPr>
              <p:blipFill>
                <a:blip r:embed="rId19"/>
                <a:stretch>
                  <a:fillRect/>
                </a:stretch>
              </p:blipFill>
              <p:spPr>
                <a:xfrm>
                  <a:off x="5816217" y="761296"/>
                  <a:ext cx="163080" cy="458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9" name="Ink 78">
                  <a:extLst>
                    <a:ext uri="{FF2B5EF4-FFF2-40B4-BE49-F238E27FC236}">
                      <a16:creationId xmlns:a16="http://schemas.microsoft.com/office/drawing/2014/main" id="{EC06142E-0681-4C3A-A0BD-6D6ED850A843}"/>
                    </a:ext>
                  </a:extLst>
                </p14:cNvPr>
                <p14:cNvContentPartPr/>
                <p14:nvPr/>
              </p14:nvContentPartPr>
              <p14:xfrm>
                <a:off x="6028617" y="684976"/>
                <a:ext cx="129960" cy="570240"/>
              </p14:xfrm>
            </p:contentPart>
          </mc:Choice>
          <mc:Fallback xmlns="">
            <p:pic>
              <p:nvPicPr>
                <p:cNvPr id="79" name="Ink 78">
                  <a:extLst>
                    <a:ext uri="{FF2B5EF4-FFF2-40B4-BE49-F238E27FC236}">
                      <a16:creationId xmlns:a16="http://schemas.microsoft.com/office/drawing/2014/main" id="{EC06142E-0681-4C3A-A0BD-6D6ED850A843}"/>
                    </a:ext>
                  </a:extLst>
                </p:cNvPr>
                <p:cNvPicPr/>
                <p:nvPr/>
              </p:nvPicPr>
              <p:blipFill>
                <a:blip r:embed="rId21"/>
                <a:stretch>
                  <a:fillRect/>
                </a:stretch>
              </p:blipFill>
              <p:spPr>
                <a:xfrm>
                  <a:off x="6010617" y="666976"/>
                  <a:ext cx="165600" cy="605880"/>
                </a:xfrm>
                <a:prstGeom prst="rect">
                  <a:avLst/>
                </a:prstGeom>
              </p:spPr>
            </p:pic>
          </mc:Fallback>
        </mc:AlternateContent>
      </p:grpSp>
      <p:grpSp>
        <p:nvGrpSpPr>
          <p:cNvPr id="81" name="Group 80">
            <a:extLst>
              <a:ext uri="{FF2B5EF4-FFF2-40B4-BE49-F238E27FC236}">
                <a16:creationId xmlns:a16="http://schemas.microsoft.com/office/drawing/2014/main" id="{F78AA974-4EA6-4203-9619-BE8DBB23B9EB}"/>
              </a:ext>
            </a:extLst>
          </p:cNvPr>
          <p:cNvGrpSpPr/>
          <p:nvPr/>
        </p:nvGrpSpPr>
        <p:grpSpPr>
          <a:xfrm>
            <a:off x="5058777" y="560776"/>
            <a:ext cx="278280" cy="723960"/>
            <a:chOff x="5058777" y="560776"/>
            <a:chExt cx="278280" cy="723960"/>
          </a:xfrm>
        </p:grpSpPr>
        <mc:AlternateContent xmlns:mc="http://schemas.openxmlformats.org/markup-compatibility/2006" xmlns:p14="http://schemas.microsoft.com/office/powerpoint/2010/main">
          <mc:Choice Requires="p14">
            <p:contentPart p14:bwMode="auto" r:id="rId22">
              <p14:nvContentPartPr>
                <p14:cNvPr id="75" name="Ink 74">
                  <a:extLst>
                    <a:ext uri="{FF2B5EF4-FFF2-40B4-BE49-F238E27FC236}">
                      <a16:creationId xmlns:a16="http://schemas.microsoft.com/office/drawing/2014/main" id="{38D0E250-0F0E-4A71-B701-3D9B61F7A0ED}"/>
                    </a:ext>
                  </a:extLst>
                </p14:cNvPr>
                <p14:cNvContentPartPr/>
                <p14:nvPr/>
              </p14:nvContentPartPr>
              <p14:xfrm>
                <a:off x="5196297" y="818176"/>
                <a:ext cx="140760" cy="257760"/>
              </p14:xfrm>
            </p:contentPart>
          </mc:Choice>
          <mc:Fallback xmlns="">
            <p:pic>
              <p:nvPicPr>
                <p:cNvPr id="75" name="Ink 74">
                  <a:extLst>
                    <a:ext uri="{FF2B5EF4-FFF2-40B4-BE49-F238E27FC236}">
                      <a16:creationId xmlns:a16="http://schemas.microsoft.com/office/drawing/2014/main" id="{38D0E250-0F0E-4A71-B701-3D9B61F7A0ED}"/>
                    </a:ext>
                  </a:extLst>
                </p:cNvPr>
                <p:cNvPicPr/>
                <p:nvPr/>
              </p:nvPicPr>
              <p:blipFill>
                <a:blip r:embed="rId23"/>
                <a:stretch>
                  <a:fillRect/>
                </a:stretch>
              </p:blipFill>
              <p:spPr>
                <a:xfrm>
                  <a:off x="5178657" y="800176"/>
                  <a:ext cx="176400" cy="2934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80" name="Ink 79">
                  <a:extLst>
                    <a:ext uri="{FF2B5EF4-FFF2-40B4-BE49-F238E27FC236}">
                      <a16:creationId xmlns:a16="http://schemas.microsoft.com/office/drawing/2014/main" id="{2BC55A6F-29FF-42CF-A835-C933A2A1DE8C}"/>
                    </a:ext>
                  </a:extLst>
                </p14:cNvPr>
                <p14:cNvContentPartPr/>
                <p14:nvPr/>
              </p14:nvContentPartPr>
              <p14:xfrm>
                <a:off x="5058777" y="560776"/>
                <a:ext cx="266760" cy="723960"/>
              </p14:xfrm>
            </p:contentPart>
          </mc:Choice>
          <mc:Fallback xmlns="">
            <p:pic>
              <p:nvPicPr>
                <p:cNvPr id="80" name="Ink 79">
                  <a:extLst>
                    <a:ext uri="{FF2B5EF4-FFF2-40B4-BE49-F238E27FC236}">
                      <a16:creationId xmlns:a16="http://schemas.microsoft.com/office/drawing/2014/main" id="{2BC55A6F-29FF-42CF-A835-C933A2A1DE8C}"/>
                    </a:ext>
                  </a:extLst>
                </p:cNvPr>
                <p:cNvPicPr/>
                <p:nvPr/>
              </p:nvPicPr>
              <p:blipFill>
                <a:blip r:embed="rId25"/>
                <a:stretch>
                  <a:fillRect/>
                </a:stretch>
              </p:blipFill>
              <p:spPr>
                <a:xfrm>
                  <a:off x="5040777" y="543136"/>
                  <a:ext cx="302400" cy="759600"/>
                </a:xfrm>
                <a:prstGeom prst="rect">
                  <a:avLst/>
                </a:prstGeom>
              </p:spPr>
            </p:pic>
          </mc:Fallback>
        </mc:AlternateContent>
      </p:grpSp>
      <p:grpSp>
        <p:nvGrpSpPr>
          <p:cNvPr id="92" name="Group 91">
            <a:extLst>
              <a:ext uri="{FF2B5EF4-FFF2-40B4-BE49-F238E27FC236}">
                <a16:creationId xmlns:a16="http://schemas.microsoft.com/office/drawing/2014/main" id="{1C8581AB-5F7F-436F-B852-6077CA39E1B5}"/>
              </a:ext>
            </a:extLst>
          </p:cNvPr>
          <p:cNvGrpSpPr/>
          <p:nvPr/>
        </p:nvGrpSpPr>
        <p:grpSpPr>
          <a:xfrm>
            <a:off x="1801137" y="2498296"/>
            <a:ext cx="1961640" cy="1217880"/>
            <a:chOff x="1801137" y="2498296"/>
            <a:chExt cx="1961640" cy="1217880"/>
          </a:xfrm>
        </p:grpSpPr>
        <mc:AlternateContent xmlns:mc="http://schemas.openxmlformats.org/markup-compatibility/2006" xmlns:p14="http://schemas.microsoft.com/office/powerpoint/2010/main">
          <mc:Choice Requires="p14">
            <p:contentPart p14:bwMode="auto" r:id="rId26">
              <p14:nvContentPartPr>
                <p14:cNvPr id="84" name="Ink 83">
                  <a:extLst>
                    <a:ext uri="{FF2B5EF4-FFF2-40B4-BE49-F238E27FC236}">
                      <a16:creationId xmlns:a16="http://schemas.microsoft.com/office/drawing/2014/main" id="{95ED0899-B6A9-4299-982B-C4D7610E1F50}"/>
                    </a:ext>
                  </a:extLst>
                </p14:cNvPr>
                <p14:cNvContentPartPr/>
                <p14:nvPr/>
              </p14:nvContentPartPr>
              <p14:xfrm>
                <a:off x="2098497" y="2858296"/>
                <a:ext cx="650520" cy="351000"/>
              </p14:xfrm>
            </p:contentPart>
          </mc:Choice>
          <mc:Fallback xmlns="">
            <p:pic>
              <p:nvPicPr>
                <p:cNvPr id="84" name="Ink 83">
                  <a:extLst>
                    <a:ext uri="{FF2B5EF4-FFF2-40B4-BE49-F238E27FC236}">
                      <a16:creationId xmlns:a16="http://schemas.microsoft.com/office/drawing/2014/main" id="{95ED0899-B6A9-4299-982B-C4D7610E1F50}"/>
                    </a:ext>
                  </a:extLst>
                </p:cNvPr>
                <p:cNvPicPr/>
                <p:nvPr/>
              </p:nvPicPr>
              <p:blipFill>
                <a:blip r:embed="rId27"/>
                <a:stretch>
                  <a:fillRect/>
                </a:stretch>
              </p:blipFill>
              <p:spPr>
                <a:xfrm>
                  <a:off x="2080857" y="2840656"/>
                  <a:ext cx="686160" cy="386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85" name="Ink 84">
                  <a:extLst>
                    <a:ext uri="{FF2B5EF4-FFF2-40B4-BE49-F238E27FC236}">
                      <a16:creationId xmlns:a16="http://schemas.microsoft.com/office/drawing/2014/main" id="{198F1921-41A1-4234-AA71-97EC55DFC4B3}"/>
                    </a:ext>
                  </a:extLst>
                </p14:cNvPr>
                <p14:cNvContentPartPr/>
                <p14:nvPr/>
              </p14:nvContentPartPr>
              <p14:xfrm>
                <a:off x="3093177" y="2498296"/>
                <a:ext cx="229680" cy="351000"/>
              </p14:xfrm>
            </p:contentPart>
          </mc:Choice>
          <mc:Fallback xmlns="">
            <p:pic>
              <p:nvPicPr>
                <p:cNvPr id="85" name="Ink 84">
                  <a:extLst>
                    <a:ext uri="{FF2B5EF4-FFF2-40B4-BE49-F238E27FC236}">
                      <a16:creationId xmlns:a16="http://schemas.microsoft.com/office/drawing/2014/main" id="{198F1921-41A1-4234-AA71-97EC55DFC4B3}"/>
                    </a:ext>
                  </a:extLst>
                </p:cNvPr>
                <p:cNvPicPr/>
                <p:nvPr/>
              </p:nvPicPr>
              <p:blipFill>
                <a:blip r:embed="rId29"/>
                <a:stretch>
                  <a:fillRect/>
                </a:stretch>
              </p:blipFill>
              <p:spPr>
                <a:xfrm>
                  <a:off x="3075177" y="2480656"/>
                  <a:ext cx="265320" cy="3866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86" name="Ink 85">
                  <a:extLst>
                    <a:ext uri="{FF2B5EF4-FFF2-40B4-BE49-F238E27FC236}">
                      <a16:creationId xmlns:a16="http://schemas.microsoft.com/office/drawing/2014/main" id="{312C1A66-FA93-4BD0-80BB-2BE76CBBA142}"/>
                    </a:ext>
                  </a:extLst>
                </p14:cNvPr>
                <p14:cNvContentPartPr/>
                <p14:nvPr/>
              </p14:nvContentPartPr>
              <p14:xfrm>
                <a:off x="3151137" y="2667496"/>
                <a:ext cx="183960" cy="69120"/>
              </p14:xfrm>
            </p:contentPart>
          </mc:Choice>
          <mc:Fallback xmlns="">
            <p:pic>
              <p:nvPicPr>
                <p:cNvPr id="86" name="Ink 85">
                  <a:extLst>
                    <a:ext uri="{FF2B5EF4-FFF2-40B4-BE49-F238E27FC236}">
                      <a16:creationId xmlns:a16="http://schemas.microsoft.com/office/drawing/2014/main" id="{312C1A66-FA93-4BD0-80BB-2BE76CBBA142}"/>
                    </a:ext>
                  </a:extLst>
                </p:cNvPr>
                <p:cNvPicPr/>
                <p:nvPr/>
              </p:nvPicPr>
              <p:blipFill>
                <a:blip r:embed="rId31"/>
                <a:stretch>
                  <a:fillRect/>
                </a:stretch>
              </p:blipFill>
              <p:spPr>
                <a:xfrm>
                  <a:off x="3133137" y="2649496"/>
                  <a:ext cx="21960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87" name="Ink 86">
                  <a:extLst>
                    <a:ext uri="{FF2B5EF4-FFF2-40B4-BE49-F238E27FC236}">
                      <a16:creationId xmlns:a16="http://schemas.microsoft.com/office/drawing/2014/main" id="{835BCC92-4A6B-47B1-ADC1-E32D7A8C4102}"/>
                    </a:ext>
                  </a:extLst>
                </p14:cNvPr>
                <p14:cNvContentPartPr/>
                <p14:nvPr/>
              </p14:nvContentPartPr>
              <p14:xfrm>
                <a:off x="3493857" y="2507656"/>
                <a:ext cx="268920" cy="196920"/>
              </p14:xfrm>
            </p:contentPart>
          </mc:Choice>
          <mc:Fallback xmlns="">
            <p:pic>
              <p:nvPicPr>
                <p:cNvPr id="87" name="Ink 86">
                  <a:extLst>
                    <a:ext uri="{FF2B5EF4-FFF2-40B4-BE49-F238E27FC236}">
                      <a16:creationId xmlns:a16="http://schemas.microsoft.com/office/drawing/2014/main" id="{835BCC92-4A6B-47B1-ADC1-E32D7A8C4102}"/>
                    </a:ext>
                  </a:extLst>
                </p:cNvPr>
                <p:cNvPicPr/>
                <p:nvPr/>
              </p:nvPicPr>
              <p:blipFill>
                <a:blip r:embed="rId33"/>
                <a:stretch>
                  <a:fillRect/>
                </a:stretch>
              </p:blipFill>
              <p:spPr>
                <a:xfrm>
                  <a:off x="3476217" y="2489656"/>
                  <a:ext cx="30456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88" name="Ink 87">
                  <a:extLst>
                    <a:ext uri="{FF2B5EF4-FFF2-40B4-BE49-F238E27FC236}">
                      <a16:creationId xmlns:a16="http://schemas.microsoft.com/office/drawing/2014/main" id="{669EEABA-DD57-4619-B1F2-1DFAF1C3C874}"/>
                    </a:ext>
                  </a:extLst>
                </p14:cNvPr>
                <p14:cNvContentPartPr/>
                <p14:nvPr/>
              </p14:nvContentPartPr>
              <p14:xfrm>
                <a:off x="1801137" y="3496936"/>
                <a:ext cx="768600" cy="162000"/>
              </p14:xfrm>
            </p:contentPart>
          </mc:Choice>
          <mc:Fallback xmlns="">
            <p:pic>
              <p:nvPicPr>
                <p:cNvPr id="88" name="Ink 87">
                  <a:extLst>
                    <a:ext uri="{FF2B5EF4-FFF2-40B4-BE49-F238E27FC236}">
                      <a16:creationId xmlns:a16="http://schemas.microsoft.com/office/drawing/2014/main" id="{669EEABA-DD57-4619-B1F2-1DFAF1C3C874}"/>
                    </a:ext>
                  </a:extLst>
                </p:cNvPr>
                <p:cNvPicPr/>
                <p:nvPr/>
              </p:nvPicPr>
              <p:blipFill>
                <a:blip r:embed="rId35"/>
                <a:stretch>
                  <a:fillRect/>
                </a:stretch>
              </p:blipFill>
              <p:spPr>
                <a:xfrm>
                  <a:off x="1783137" y="3478936"/>
                  <a:ext cx="80424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89" name="Ink 88">
                  <a:extLst>
                    <a:ext uri="{FF2B5EF4-FFF2-40B4-BE49-F238E27FC236}">
                      <a16:creationId xmlns:a16="http://schemas.microsoft.com/office/drawing/2014/main" id="{6940CE26-1239-4798-9898-CDDD161D7677}"/>
                    </a:ext>
                  </a:extLst>
                </p14:cNvPr>
                <p14:cNvContentPartPr/>
                <p14:nvPr/>
              </p14:nvContentPartPr>
              <p14:xfrm>
                <a:off x="2891937" y="3349696"/>
                <a:ext cx="173880" cy="366480"/>
              </p14:xfrm>
            </p:contentPart>
          </mc:Choice>
          <mc:Fallback xmlns="">
            <p:pic>
              <p:nvPicPr>
                <p:cNvPr id="89" name="Ink 88">
                  <a:extLst>
                    <a:ext uri="{FF2B5EF4-FFF2-40B4-BE49-F238E27FC236}">
                      <a16:creationId xmlns:a16="http://schemas.microsoft.com/office/drawing/2014/main" id="{6940CE26-1239-4798-9898-CDDD161D7677}"/>
                    </a:ext>
                  </a:extLst>
                </p:cNvPr>
                <p:cNvPicPr/>
                <p:nvPr/>
              </p:nvPicPr>
              <p:blipFill>
                <a:blip r:embed="rId37"/>
                <a:stretch>
                  <a:fillRect/>
                </a:stretch>
              </p:blipFill>
              <p:spPr>
                <a:xfrm>
                  <a:off x="2874297" y="3331696"/>
                  <a:ext cx="209520" cy="4021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91" name="Ink 90">
                  <a:extLst>
                    <a:ext uri="{FF2B5EF4-FFF2-40B4-BE49-F238E27FC236}">
                      <a16:creationId xmlns:a16="http://schemas.microsoft.com/office/drawing/2014/main" id="{43C3EEAA-9D43-473C-B545-E8E895C7E6A8}"/>
                    </a:ext>
                  </a:extLst>
                </p14:cNvPr>
                <p14:cNvContentPartPr/>
                <p14:nvPr/>
              </p14:nvContentPartPr>
              <p14:xfrm>
                <a:off x="3260577" y="3379576"/>
                <a:ext cx="209160" cy="223560"/>
              </p14:xfrm>
            </p:contentPart>
          </mc:Choice>
          <mc:Fallback xmlns="">
            <p:pic>
              <p:nvPicPr>
                <p:cNvPr id="91" name="Ink 90">
                  <a:extLst>
                    <a:ext uri="{FF2B5EF4-FFF2-40B4-BE49-F238E27FC236}">
                      <a16:creationId xmlns:a16="http://schemas.microsoft.com/office/drawing/2014/main" id="{43C3EEAA-9D43-473C-B545-E8E895C7E6A8}"/>
                    </a:ext>
                  </a:extLst>
                </p:cNvPr>
                <p:cNvPicPr/>
                <p:nvPr/>
              </p:nvPicPr>
              <p:blipFill>
                <a:blip r:embed="rId39"/>
                <a:stretch>
                  <a:fillRect/>
                </a:stretch>
              </p:blipFill>
              <p:spPr>
                <a:xfrm>
                  <a:off x="3242937" y="3361576"/>
                  <a:ext cx="244800" cy="259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0">
            <p14:nvContentPartPr>
              <p14:cNvPr id="93" name="Ink 92">
                <a:extLst>
                  <a:ext uri="{FF2B5EF4-FFF2-40B4-BE49-F238E27FC236}">
                    <a16:creationId xmlns:a16="http://schemas.microsoft.com/office/drawing/2014/main" id="{8FD23EA2-7576-428B-A826-69F628118161}"/>
                  </a:ext>
                </a:extLst>
              </p14:cNvPr>
              <p14:cNvContentPartPr/>
              <p14:nvPr/>
            </p14:nvContentPartPr>
            <p14:xfrm>
              <a:off x="2220177" y="4724536"/>
              <a:ext cx="1224000" cy="70200"/>
            </p14:xfrm>
          </p:contentPart>
        </mc:Choice>
        <mc:Fallback xmlns="">
          <p:pic>
            <p:nvPicPr>
              <p:cNvPr id="93" name="Ink 92">
                <a:extLst>
                  <a:ext uri="{FF2B5EF4-FFF2-40B4-BE49-F238E27FC236}">
                    <a16:creationId xmlns:a16="http://schemas.microsoft.com/office/drawing/2014/main" id="{8FD23EA2-7576-428B-A826-69F628118161}"/>
                  </a:ext>
                </a:extLst>
              </p:cNvPr>
              <p:cNvPicPr/>
              <p:nvPr/>
            </p:nvPicPr>
            <p:blipFill>
              <a:blip r:embed="rId41"/>
              <a:stretch>
                <a:fillRect/>
              </a:stretch>
            </p:blipFill>
            <p:spPr>
              <a:xfrm>
                <a:off x="2202177" y="4706536"/>
                <a:ext cx="1259640" cy="105840"/>
              </a:xfrm>
              <a:prstGeom prst="rect">
                <a:avLst/>
              </a:prstGeom>
            </p:spPr>
          </p:pic>
        </mc:Fallback>
      </mc:AlternateContent>
      <p:grpSp>
        <p:nvGrpSpPr>
          <p:cNvPr id="98" name="Group 97">
            <a:extLst>
              <a:ext uri="{FF2B5EF4-FFF2-40B4-BE49-F238E27FC236}">
                <a16:creationId xmlns:a16="http://schemas.microsoft.com/office/drawing/2014/main" id="{F03C3BE7-F1E4-4E4E-83CD-4C1984D25451}"/>
              </a:ext>
            </a:extLst>
          </p:cNvPr>
          <p:cNvGrpSpPr/>
          <p:nvPr/>
        </p:nvGrpSpPr>
        <p:grpSpPr>
          <a:xfrm>
            <a:off x="3745857" y="4488376"/>
            <a:ext cx="1107360" cy="351720"/>
            <a:chOff x="3745857" y="4488376"/>
            <a:chExt cx="1107360" cy="351720"/>
          </a:xfrm>
        </p:grpSpPr>
        <mc:AlternateContent xmlns:mc="http://schemas.openxmlformats.org/markup-compatibility/2006" xmlns:p14="http://schemas.microsoft.com/office/powerpoint/2010/main">
          <mc:Choice Requires="p14">
            <p:contentPart p14:bwMode="auto" r:id="rId42">
              <p14:nvContentPartPr>
                <p14:cNvPr id="94" name="Ink 93">
                  <a:extLst>
                    <a:ext uri="{FF2B5EF4-FFF2-40B4-BE49-F238E27FC236}">
                      <a16:creationId xmlns:a16="http://schemas.microsoft.com/office/drawing/2014/main" id="{A594ED8B-B9CE-4E82-8ACD-40D37DEC44EA}"/>
                    </a:ext>
                  </a:extLst>
                </p14:cNvPr>
                <p14:cNvContentPartPr/>
                <p14:nvPr/>
              </p14:nvContentPartPr>
              <p14:xfrm>
                <a:off x="3745857" y="4509256"/>
                <a:ext cx="189360" cy="330840"/>
              </p14:xfrm>
            </p:contentPart>
          </mc:Choice>
          <mc:Fallback xmlns="">
            <p:pic>
              <p:nvPicPr>
                <p:cNvPr id="94" name="Ink 93">
                  <a:extLst>
                    <a:ext uri="{FF2B5EF4-FFF2-40B4-BE49-F238E27FC236}">
                      <a16:creationId xmlns:a16="http://schemas.microsoft.com/office/drawing/2014/main" id="{A594ED8B-B9CE-4E82-8ACD-40D37DEC44EA}"/>
                    </a:ext>
                  </a:extLst>
                </p:cNvPr>
                <p:cNvPicPr/>
                <p:nvPr/>
              </p:nvPicPr>
              <p:blipFill>
                <a:blip r:embed="rId43"/>
                <a:stretch>
                  <a:fillRect/>
                </a:stretch>
              </p:blipFill>
              <p:spPr>
                <a:xfrm>
                  <a:off x="3728217" y="4491256"/>
                  <a:ext cx="225000" cy="3664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95" name="Ink 94">
                  <a:extLst>
                    <a:ext uri="{FF2B5EF4-FFF2-40B4-BE49-F238E27FC236}">
                      <a16:creationId xmlns:a16="http://schemas.microsoft.com/office/drawing/2014/main" id="{A417195A-EDEA-4930-A3CD-8CF89F0F50A4}"/>
                    </a:ext>
                  </a:extLst>
                </p14:cNvPr>
                <p14:cNvContentPartPr/>
                <p14:nvPr/>
              </p14:nvContentPartPr>
              <p14:xfrm>
                <a:off x="4068777" y="4488376"/>
                <a:ext cx="229320" cy="348840"/>
              </p14:xfrm>
            </p:contentPart>
          </mc:Choice>
          <mc:Fallback xmlns="">
            <p:pic>
              <p:nvPicPr>
                <p:cNvPr id="95" name="Ink 94">
                  <a:extLst>
                    <a:ext uri="{FF2B5EF4-FFF2-40B4-BE49-F238E27FC236}">
                      <a16:creationId xmlns:a16="http://schemas.microsoft.com/office/drawing/2014/main" id="{A417195A-EDEA-4930-A3CD-8CF89F0F50A4}"/>
                    </a:ext>
                  </a:extLst>
                </p:cNvPr>
                <p:cNvPicPr/>
                <p:nvPr/>
              </p:nvPicPr>
              <p:blipFill>
                <a:blip r:embed="rId45"/>
                <a:stretch>
                  <a:fillRect/>
                </a:stretch>
              </p:blipFill>
              <p:spPr>
                <a:xfrm>
                  <a:off x="4050777" y="4470376"/>
                  <a:ext cx="264960" cy="3844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96" name="Ink 95">
                  <a:extLst>
                    <a:ext uri="{FF2B5EF4-FFF2-40B4-BE49-F238E27FC236}">
                      <a16:creationId xmlns:a16="http://schemas.microsoft.com/office/drawing/2014/main" id="{6EE9EADA-6697-4803-82A3-DE0C5BBB6659}"/>
                    </a:ext>
                  </a:extLst>
                </p14:cNvPr>
                <p14:cNvContentPartPr/>
                <p14:nvPr/>
              </p14:nvContentPartPr>
              <p14:xfrm>
                <a:off x="4148697" y="4682776"/>
                <a:ext cx="294120" cy="39600"/>
              </p14:xfrm>
            </p:contentPart>
          </mc:Choice>
          <mc:Fallback xmlns="">
            <p:pic>
              <p:nvPicPr>
                <p:cNvPr id="96" name="Ink 95">
                  <a:extLst>
                    <a:ext uri="{FF2B5EF4-FFF2-40B4-BE49-F238E27FC236}">
                      <a16:creationId xmlns:a16="http://schemas.microsoft.com/office/drawing/2014/main" id="{6EE9EADA-6697-4803-82A3-DE0C5BBB6659}"/>
                    </a:ext>
                  </a:extLst>
                </p:cNvPr>
                <p:cNvPicPr/>
                <p:nvPr/>
              </p:nvPicPr>
              <p:blipFill>
                <a:blip r:embed="rId47"/>
                <a:stretch>
                  <a:fillRect/>
                </a:stretch>
              </p:blipFill>
              <p:spPr>
                <a:xfrm>
                  <a:off x="4131057" y="4664776"/>
                  <a:ext cx="32976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97" name="Ink 96">
                  <a:extLst>
                    <a:ext uri="{FF2B5EF4-FFF2-40B4-BE49-F238E27FC236}">
                      <a16:creationId xmlns:a16="http://schemas.microsoft.com/office/drawing/2014/main" id="{6128C3E4-2B90-4F19-B69F-8B123D8B50A6}"/>
                    </a:ext>
                  </a:extLst>
                </p14:cNvPr>
                <p14:cNvContentPartPr/>
                <p14:nvPr/>
              </p14:nvContentPartPr>
              <p14:xfrm>
                <a:off x="4685457" y="4489456"/>
                <a:ext cx="167760" cy="264600"/>
              </p14:xfrm>
            </p:contentPart>
          </mc:Choice>
          <mc:Fallback xmlns="">
            <p:pic>
              <p:nvPicPr>
                <p:cNvPr id="97" name="Ink 96">
                  <a:extLst>
                    <a:ext uri="{FF2B5EF4-FFF2-40B4-BE49-F238E27FC236}">
                      <a16:creationId xmlns:a16="http://schemas.microsoft.com/office/drawing/2014/main" id="{6128C3E4-2B90-4F19-B69F-8B123D8B50A6}"/>
                    </a:ext>
                  </a:extLst>
                </p:cNvPr>
                <p:cNvPicPr/>
                <p:nvPr/>
              </p:nvPicPr>
              <p:blipFill>
                <a:blip r:embed="rId49"/>
                <a:stretch>
                  <a:fillRect/>
                </a:stretch>
              </p:blipFill>
              <p:spPr>
                <a:xfrm>
                  <a:off x="4667457" y="4471816"/>
                  <a:ext cx="203400" cy="300240"/>
                </a:xfrm>
                <a:prstGeom prst="rect">
                  <a:avLst/>
                </a:prstGeom>
              </p:spPr>
            </p:pic>
          </mc:Fallback>
        </mc:AlternateContent>
      </p:grpSp>
      <p:grpSp>
        <p:nvGrpSpPr>
          <p:cNvPr id="105" name="Group 104">
            <a:extLst>
              <a:ext uri="{FF2B5EF4-FFF2-40B4-BE49-F238E27FC236}">
                <a16:creationId xmlns:a16="http://schemas.microsoft.com/office/drawing/2014/main" id="{F2AAD88A-4601-492B-AF49-9EB010D00A30}"/>
              </a:ext>
            </a:extLst>
          </p:cNvPr>
          <p:cNvGrpSpPr/>
          <p:nvPr/>
        </p:nvGrpSpPr>
        <p:grpSpPr>
          <a:xfrm>
            <a:off x="5242017" y="4368856"/>
            <a:ext cx="1284120" cy="578160"/>
            <a:chOff x="5242017" y="4368856"/>
            <a:chExt cx="1284120" cy="578160"/>
          </a:xfrm>
        </p:grpSpPr>
        <mc:AlternateContent xmlns:mc="http://schemas.openxmlformats.org/markup-compatibility/2006" xmlns:p14="http://schemas.microsoft.com/office/powerpoint/2010/main">
          <mc:Choice Requires="p14">
            <p:contentPart p14:bwMode="auto" r:id="rId50">
              <p14:nvContentPartPr>
                <p14:cNvPr id="99" name="Ink 98">
                  <a:extLst>
                    <a:ext uri="{FF2B5EF4-FFF2-40B4-BE49-F238E27FC236}">
                      <a16:creationId xmlns:a16="http://schemas.microsoft.com/office/drawing/2014/main" id="{71F5AF99-3C09-4F5C-BDB5-D718E65DA235}"/>
                    </a:ext>
                  </a:extLst>
                </p14:cNvPr>
                <p14:cNvContentPartPr/>
                <p14:nvPr/>
              </p14:nvContentPartPr>
              <p14:xfrm>
                <a:off x="5242017" y="4382176"/>
                <a:ext cx="137520" cy="504360"/>
              </p14:xfrm>
            </p:contentPart>
          </mc:Choice>
          <mc:Fallback xmlns="">
            <p:pic>
              <p:nvPicPr>
                <p:cNvPr id="99" name="Ink 98">
                  <a:extLst>
                    <a:ext uri="{FF2B5EF4-FFF2-40B4-BE49-F238E27FC236}">
                      <a16:creationId xmlns:a16="http://schemas.microsoft.com/office/drawing/2014/main" id="{71F5AF99-3C09-4F5C-BDB5-D718E65DA235}"/>
                    </a:ext>
                  </a:extLst>
                </p:cNvPr>
                <p:cNvPicPr/>
                <p:nvPr/>
              </p:nvPicPr>
              <p:blipFill>
                <a:blip r:embed="rId51"/>
                <a:stretch>
                  <a:fillRect/>
                </a:stretch>
              </p:blipFill>
              <p:spPr>
                <a:xfrm>
                  <a:off x="5224377" y="4364536"/>
                  <a:ext cx="173160" cy="5400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00" name="Ink 99">
                  <a:extLst>
                    <a:ext uri="{FF2B5EF4-FFF2-40B4-BE49-F238E27FC236}">
                      <a16:creationId xmlns:a16="http://schemas.microsoft.com/office/drawing/2014/main" id="{96FD5FC8-A2C1-4E93-BDC0-C7B04510BC20}"/>
                    </a:ext>
                  </a:extLst>
                </p14:cNvPr>
                <p14:cNvContentPartPr/>
                <p14:nvPr/>
              </p14:nvContentPartPr>
              <p14:xfrm>
                <a:off x="5537217" y="4518616"/>
                <a:ext cx="176040" cy="293040"/>
              </p14:xfrm>
            </p:contentPart>
          </mc:Choice>
          <mc:Fallback xmlns="">
            <p:pic>
              <p:nvPicPr>
                <p:cNvPr id="100" name="Ink 99">
                  <a:extLst>
                    <a:ext uri="{FF2B5EF4-FFF2-40B4-BE49-F238E27FC236}">
                      <a16:creationId xmlns:a16="http://schemas.microsoft.com/office/drawing/2014/main" id="{96FD5FC8-A2C1-4E93-BDC0-C7B04510BC20}"/>
                    </a:ext>
                  </a:extLst>
                </p:cNvPr>
                <p:cNvPicPr/>
                <p:nvPr/>
              </p:nvPicPr>
              <p:blipFill>
                <a:blip r:embed="rId53"/>
                <a:stretch>
                  <a:fillRect/>
                </a:stretch>
              </p:blipFill>
              <p:spPr>
                <a:xfrm>
                  <a:off x="5519217" y="4500976"/>
                  <a:ext cx="211680" cy="32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01" name="Ink 100">
                  <a:extLst>
                    <a:ext uri="{FF2B5EF4-FFF2-40B4-BE49-F238E27FC236}">
                      <a16:creationId xmlns:a16="http://schemas.microsoft.com/office/drawing/2014/main" id="{E696AAF2-7D77-4AE1-856D-CA407B740B0C}"/>
                    </a:ext>
                  </a:extLst>
                </p14:cNvPr>
                <p14:cNvContentPartPr/>
                <p14:nvPr/>
              </p14:nvContentPartPr>
              <p14:xfrm>
                <a:off x="5879937" y="4638856"/>
                <a:ext cx="108360" cy="159480"/>
              </p14:xfrm>
            </p:contentPart>
          </mc:Choice>
          <mc:Fallback xmlns="">
            <p:pic>
              <p:nvPicPr>
                <p:cNvPr id="101" name="Ink 100">
                  <a:extLst>
                    <a:ext uri="{FF2B5EF4-FFF2-40B4-BE49-F238E27FC236}">
                      <a16:creationId xmlns:a16="http://schemas.microsoft.com/office/drawing/2014/main" id="{E696AAF2-7D77-4AE1-856D-CA407B740B0C}"/>
                    </a:ext>
                  </a:extLst>
                </p:cNvPr>
                <p:cNvPicPr/>
                <p:nvPr/>
              </p:nvPicPr>
              <p:blipFill>
                <a:blip r:embed="rId55"/>
                <a:stretch>
                  <a:fillRect/>
                </a:stretch>
              </p:blipFill>
              <p:spPr>
                <a:xfrm>
                  <a:off x="5862297" y="4621216"/>
                  <a:ext cx="144000" cy="195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02" name="Ink 101">
                  <a:extLst>
                    <a:ext uri="{FF2B5EF4-FFF2-40B4-BE49-F238E27FC236}">
                      <a16:creationId xmlns:a16="http://schemas.microsoft.com/office/drawing/2014/main" id="{276E2BD8-8075-4613-93E7-6F7CBB521272}"/>
                    </a:ext>
                  </a:extLst>
                </p14:cNvPr>
                <p14:cNvContentPartPr/>
                <p14:nvPr/>
              </p14:nvContentPartPr>
              <p14:xfrm>
                <a:off x="5935377" y="4619776"/>
                <a:ext cx="83160" cy="34200"/>
              </p14:xfrm>
            </p:contentPart>
          </mc:Choice>
          <mc:Fallback xmlns="">
            <p:pic>
              <p:nvPicPr>
                <p:cNvPr id="102" name="Ink 101">
                  <a:extLst>
                    <a:ext uri="{FF2B5EF4-FFF2-40B4-BE49-F238E27FC236}">
                      <a16:creationId xmlns:a16="http://schemas.microsoft.com/office/drawing/2014/main" id="{276E2BD8-8075-4613-93E7-6F7CBB521272}"/>
                    </a:ext>
                  </a:extLst>
                </p:cNvPr>
                <p:cNvPicPr/>
                <p:nvPr/>
              </p:nvPicPr>
              <p:blipFill>
                <a:blip r:embed="rId57"/>
                <a:stretch>
                  <a:fillRect/>
                </a:stretch>
              </p:blipFill>
              <p:spPr>
                <a:xfrm>
                  <a:off x="5917737" y="4601776"/>
                  <a:ext cx="1188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03" name="Ink 102">
                  <a:extLst>
                    <a:ext uri="{FF2B5EF4-FFF2-40B4-BE49-F238E27FC236}">
                      <a16:creationId xmlns:a16="http://schemas.microsoft.com/office/drawing/2014/main" id="{C6AD46E9-F130-4A74-8138-1CDDA817667B}"/>
                    </a:ext>
                  </a:extLst>
                </p14:cNvPr>
                <p14:cNvContentPartPr/>
                <p14:nvPr/>
              </p14:nvContentPartPr>
              <p14:xfrm>
                <a:off x="6099177" y="4493776"/>
                <a:ext cx="162000" cy="414720"/>
              </p14:xfrm>
            </p:contentPart>
          </mc:Choice>
          <mc:Fallback xmlns="">
            <p:pic>
              <p:nvPicPr>
                <p:cNvPr id="103" name="Ink 102">
                  <a:extLst>
                    <a:ext uri="{FF2B5EF4-FFF2-40B4-BE49-F238E27FC236}">
                      <a16:creationId xmlns:a16="http://schemas.microsoft.com/office/drawing/2014/main" id="{C6AD46E9-F130-4A74-8138-1CDDA817667B}"/>
                    </a:ext>
                  </a:extLst>
                </p:cNvPr>
                <p:cNvPicPr/>
                <p:nvPr/>
              </p:nvPicPr>
              <p:blipFill>
                <a:blip r:embed="rId59"/>
                <a:stretch>
                  <a:fillRect/>
                </a:stretch>
              </p:blipFill>
              <p:spPr>
                <a:xfrm>
                  <a:off x="6081537" y="4476136"/>
                  <a:ext cx="197640" cy="4503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04" name="Ink 103">
                  <a:extLst>
                    <a:ext uri="{FF2B5EF4-FFF2-40B4-BE49-F238E27FC236}">
                      <a16:creationId xmlns:a16="http://schemas.microsoft.com/office/drawing/2014/main" id="{DD0E50D3-4FCF-41F5-8A14-01490E0B096F}"/>
                    </a:ext>
                  </a:extLst>
                </p14:cNvPr>
                <p14:cNvContentPartPr/>
                <p14:nvPr/>
              </p14:nvContentPartPr>
              <p14:xfrm>
                <a:off x="6329577" y="4368856"/>
                <a:ext cx="196560" cy="578160"/>
              </p14:xfrm>
            </p:contentPart>
          </mc:Choice>
          <mc:Fallback xmlns="">
            <p:pic>
              <p:nvPicPr>
                <p:cNvPr id="104" name="Ink 103">
                  <a:extLst>
                    <a:ext uri="{FF2B5EF4-FFF2-40B4-BE49-F238E27FC236}">
                      <a16:creationId xmlns:a16="http://schemas.microsoft.com/office/drawing/2014/main" id="{DD0E50D3-4FCF-41F5-8A14-01490E0B096F}"/>
                    </a:ext>
                  </a:extLst>
                </p:cNvPr>
                <p:cNvPicPr/>
                <p:nvPr/>
              </p:nvPicPr>
              <p:blipFill>
                <a:blip r:embed="rId61"/>
                <a:stretch>
                  <a:fillRect/>
                </a:stretch>
              </p:blipFill>
              <p:spPr>
                <a:xfrm>
                  <a:off x="6311937" y="4351216"/>
                  <a:ext cx="232200" cy="613800"/>
                </a:xfrm>
                <a:prstGeom prst="rect">
                  <a:avLst/>
                </a:prstGeom>
              </p:spPr>
            </p:pic>
          </mc:Fallback>
        </mc:AlternateContent>
      </p:grpSp>
    </p:spTree>
    <p:extLst>
      <p:ext uri="{BB962C8B-B14F-4D97-AF65-F5344CB8AC3E}">
        <p14:creationId xmlns:p14="http://schemas.microsoft.com/office/powerpoint/2010/main" val="2706877569"/>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5C061E3C-AAC0-49B5-A6F0-462B600D1366}"/>
              </a:ext>
            </a:extLst>
          </p:cNvPr>
          <p:cNvSpPr/>
          <p:nvPr/>
        </p:nvSpPr>
        <p:spPr>
          <a:xfrm>
            <a:off x="117735" y="124239"/>
            <a:ext cx="2205987" cy="5466521"/>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1" name="TextBox 50">
            <a:extLst>
              <a:ext uri="{FF2B5EF4-FFF2-40B4-BE49-F238E27FC236}">
                <a16:creationId xmlns:a16="http://schemas.microsoft.com/office/drawing/2014/main" id="{C685DA32-E983-4170-87EB-1EA03541A4CB}"/>
              </a:ext>
            </a:extLst>
          </p:cNvPr>
          <p:cNvSpPr txBox="1"/>
          <p:nvPr/>
        </p:nvSpPr>
        <p:spPr>
          <a:xfrm>
            <a:off x="86775" y="124239"/>
            <a:ext cx="1343251" cy="307777"/>
          </a:xfrm>
          <a:prstGeom prst="rect">
            <a:avLst/>
          </a:prstGeom>
          <a:noFill/>
        </p:spPr>
        <p:txBody>
          <a:bodyPr wrap="square">
            <a:spAutoFit/>
          </a:bodyPr>
          <a:lstStyle/>
          <a:p>
            <a:r>
              <a:rPr lang="en-GB" sz="1400" b="1"/>
              <a:t>Your turn:</a:t>
            </a:r>
          </a:p>
        </p:txBody>
      </p:sp>
      <p:sp>
        <p:nvSpPr>
          <p:cNvPr id="52" name="Isosceles Triangle 51">
            <a:extLst>
              <a:ext uri="{FF2B5EF4-FFF2-40B4-BE49-F238E27FC236}">
                <a16:creationId xmlns:a16="http://schemas.microsoft.com/office/drawing/2014/main" id="{05B054BC-E2B0-4E9A-8A69-6684B285D5AB}"/>
              </a:ext>
            </a:extLst>
          </p:cNvPr>
          <p:cNvSpPr/>
          <p:nvPr/>
        </p:nvSpPr>
        <p:spPr>
          <a:xfrm rot="5400000">
            <a:off x="891974" y="647931"/>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3" name="Rectangle 52">
            <a:extLst>
              <a:ext uri="{FF2B5EF4-FFF2-40B4-BE49-F238E27FC236}">
                <a16:creationId xmlns:a16="http://schemas.microsoft.com/office/drawing/2014/main" id="{F25E7CCB-740E-4317-A34A-33A390A94EB0}"/>
              </a:ext>
            </a:extLst>
          </p:cNvPr>
          <p:cNvSpPr/>
          <p:nvPr/>
        </p:nvSpPr>
        <p:spPr>
          <a:xfrm rot="5400000">
            <a:off x="734877" y="171334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4" name="Isosceles Triangle 53">
            <a:extLst>
              <a:ext uri="{FF2B5EF4-FFF2-40B4-BE49-F238E27FC236}">
                <a16:creationId xmlns:a16="http://schemas.microsoft.com/office/drawing/2014/main" id="{9CFE3516-9CE7-4D02-AB4E-7682953717A7}"/>
              </a:ext>
            </a:extLst>
          </p:cNvPr>
          <p:cNvSpPr/>
          <p:nvPr/>
        </p:nvSpPr>
        <p:spPr>
          <a:xfrm rot="5400000" flipH="1">
            <a:off x="1034646" y="1565223"/>
            <a:ext cx="77241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5" name="Rectangle 54">
            <a:extLst>
              <a:ext uri="{FF2B5EF4-FFF2-40B4-BE49-F238E27FC236}">
                <a16:creationId xmlns:a16="http://schemas.microsoft.com/office/drawing/2014/main" id="{0E9AAE5D-6F2E-445A-BADD-C452589528BB}"/>
              </a:ext>
            </a:extLst>
          </p:cNvPr>
          <p:cNvSpPr/>
          <p:nvPr/>
        </p:nvSpPr>
        <p:spPr>
          <a:xfrm rot="5400000">
            <a:off x="734877" y="186719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cxnSp>
        <p:nvCxnSpPr>
          <p:cNvPr id="56" name="Straight Arrow Connector 55">
            <a:extLst>
              <a:ext uri="{FF2B5EF4-FFF2-40B4-BE49-F238E27FC236}">
                <a16:creationId xmlns:a16="http://schemas.microsoft.com/office/drawing/2014/main" id="{5BB7E91F-B2EA-46C1-8D26-79AE963DEF64}"/>
              </a:ext>
            </a:extLst>
          </p:cNvPr>
          <p:cNvCxnSpPr>
            <a:cxnSpLocks/>
          </p:cNvCxnSpPr>
          <p:nvPr/>
        </p:nvCxnSpPr>
        <p:spPr>
          <a:xfrm>
            <a:off x="654084" y="805319"/>
            <a:ext cx="0" cy="1057116"/>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4D2D2D87-C8BD-437E-8348-820F05BC84E3}"/>
              </a:ext>
            </a:extLst>
          </p:cNvPr>
          <p:cNvCxnSpPr>
            <a:cxnSpLocks/>
          </p:cNvCxnSpPr>
          <p:nvPr/>
        </p:nvCxnSpPr>
        <p:spPr>
          <a:xfrm rot="5400000">
            <a:off x="266685" y="2249833"/>
            <a:ext cx="774797" cy="0"/>
          </a:xfrm>
          <a:prstGeom prst="straightConnector1">
            <a:avLst/>
          </a:prstGeom>
          <a:ln>
            <a:headEnd type="triangle"/>
            <a:tailEnd type="triangle"/>
          </a:ln>
        </p:spPr>
        <p:style>
          <a:lnRef idx="1">
            <a:schemeClr val="accent1"/>
          </a:lnRef>
          <a:fillRef idx="0">
            <a:schemeClr val="accent1"/>
          </a:fillRef>
          <a:effectRef idx="0">
            <a:schemeClr val="accent1"/>
          </a:effectRef>
          <a:fontRef idx="minor">
            <a:schemeClr val="tx1"/>
          </a:fontRef>
        </p:style>
      </p:cxnSp>
      <p:sp>
        <p:nvSpPr>
          <p:cNvPr id="58" name="TextBox 57">
            <a:extLst>
              <a:ext uri="{FF2B5EF4-FFF2-40B4-BE49-F238E27FC236}">
                <a16:creationId xmlns:a16="http://schemas.microsoft.com/office/drawing/2014/main" id="{C28FEE37-5741-41C3-A751-77373D78D828}"/>
              </a:ext>
            </a:extLst>
          </p:cNvPr>
          <p:cNvSpPr txBox="1"/>
          <p:nvPr/>
        </p:nvSpPr>
        <p:spPr>
          <a:xfrm>
            <a:off x="367143" y="2090465"/>
            <a:ext cx="301686" cy="369332"/>
          </a:xfrm>
          <a:prstGeom prst="rect">
            <a:avLst/>
          </a:prstGeom>
          <a:noFill/>
        </p:spPr>
        <p:txBody>
          <a:bodyPr wrap="none" rtlCol="0">
            <a:spAutoFit/>
          </a:bodyPr>
          <a:lstStyle/>
          <a:p>
            <a:r>
              <a:rPr lang="en-GB"/>
              <a:t>6</a:t>
            </a:r>
          </a:p>
        </p:txBody>
      </p:sp>
      <p:sp>
        <p:nvSpPr>
          <p:cNvPr id="59" name="TextBox 58">
            <a:extLst>
              <a:ext uri="{FF2B5EF4-FFF2-40B4-BE49-F238E27FC236}">
                <a16:creationId xmlns:a16="http://schemas.microsoft.com/office/drawing/2014/main" id="{9F18A2B8-82D9-478A-BB22-58BE0E1A23B4}"/>
              </a:ext>
            </a:extLst>
          </p:cNvPr>
          <p:cNvSpPr txBox="1"/>
          <p:nvPr/>
        </p:nvSpPr>
        <p:spPr>
          <a:xfrm>
            <a:off x="1294296" y="2193620"/>
            <a:ext cx="418704" cy="369332"/>
          </a:xfrm>
          <a:prstGeom prst="rect">
            <a:avLst/>
          </a:prstGeom>
          <a:noFill/>
        </p:spPr>
        <p:txBody>
          <a:bodyPr wrap="none" rtlCol="0">
            <a:spAutoFit/>
          </a:bodyPr>
          <a:lstStyle/>
          <a:p>
            <a:r>
              <a:rPr lang="en-GB"/>
              <a:t>10</a:t>
            </a:r>
          </a:p>
        </p:txBody>
      </p:sp>
      <mc:AlternateContent xmlns:mc="http://schemas.openxmlformats.org/markup-compatibility/2006" xmlns:a14="http://schemas.microsoft.com/office/drawing/2010/main">
        <mc:Choice Requires="a14">
          <p:sp>
            <p:nvSpPr>
              <p:cNvPr id="60" name="TextBox 59">
                <a:extLst>
                  <a:ext uri="{FF2B5EF4-FFF2-40B4-BE49-F238E27FC236}">
                    <a16:creationId xmlns:a16="http://schemas.microsoft.com/office/drawing/2014/main" id="{4ECCEF77-0A43-4467-8B83-540346694DC9}"/>
                  </a:ext>
                </a:extLst>
              </p:cNvPr>
              <p:cNvSpPr txBox="1"/>
              <p:nvPr/>
            </p:nvSpPr>
            <p:spPr>
              <a:xfrm>
                <a:off x="1306776" y="988431"/>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60" name="TextBox 59">
                <a:extLst>
                  <a:ext uri="{FF2B5EF4-FFF2-40B4-BE49-F238E27FC236}">
                    <a16:creationId xmlns:a16="http://schemas.microsoft.com/office/drawing/2014/main" id="{4ECCEF77-0A43-4467-8B83-540346694DC9}"/>
                  </a:ext>
                </a:extLst>
              </p:cNvPr>
              <p:cNvSpPr txBox="1">
                <a:spLocks noRot="1" noChangeAspect="1" noMove="1" noResize="1" noEditPoints="1" noAdjustHandles="1" noChangeArrowheads="1" noChangeShapeType="1" noTextEdit="1"/>
              </p:cNvSpPr>
              <p:nvPr/>
            </p:nvSpPr>
            <p:spPr>
              <a:xfrm>
                <a:off x="1306776" y="988431"/>
                <a:ext cx="367986" cy="369332"/>
              </a:xfrm>
              <a:prstGeom prst="rect">
                <a:avLst/>
              </a:prstGeom>
              <a:blipFill>
                <a:blip r:embed="rId2"/>
                <a:stretch>
                  <a:fillRect/>
                </a:stretch>
              </a:blipFill>
            </p:spPr>
            <p:txBody>
              <a:bodyPr/>
              <a:lstStyle/>
              <a:p>
                <a:r>
                  <a:rPr lang="en-GB">
                    <a:noFill/>
                  </a:rPr>
                  <a:t> </a:t>
                </a:r>
              </a:p>
            </p:txBody>
          </p:sp>
        </mc:Fallback>
      </mc:AlternateContent>
      <p:sp>
        <p:nvSpPr>
          <p:cNvPr id="61" name="TextBox 60">
            <a:extLst>
              <a:ext uri="{FF2B5EF4-FFF2-40B4-BE49-F238E27FC236}">
                <a16:creationId xmlns:a16="http://schemas.microsoft.com/office/drawing/2014/main" id="{AA8C6518-DFF9-4644-B159-14E82C9F5B20}"/>
              </a:ext>
            </a:extLst>
          </p:cNvPr>
          <p:cNvSpPr txBox="1"/>
          <p:nvPr/>
        </p:nvSpPr>
        <p:spPr>
          <a:xfrm>
            <a:off x="352397" y="1201736"/>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62" name="TextBox 61">
                <a:extLst>
                  <a:ext uri="{FF2B5EF4-FFF2-40B4-BE49-F238E27FC236}">
                    <a16:creationId xmlns:a16="http://schemas.microsoft.com/office/drawing/2014/main" id="{1DB55F53-BDC5-4C46-B38E-0B2C7FB3823D}"/>
                  </a:ext>
                </a:extLst>
              </p:cNvPr>
              <p:cNvSpPr txBox="1"/>
              <p:nvPr/>
            </p:nvSpPr>
            <p:spPr>
              <a:xfrm>
                <a:off x="105367" y="423370"/>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62" name="TextBox 61">
                <a:extLst>
                  <a:ext uri="{FF2B5EF4-FFF2-40B4-BE49-F238E27FC236}">
                    <a16:creationId xmlns:a16="http://schemas.microsoft.com/office/drawing/2014/main" id="{1DB55F53-BDC5-4C46-B38E-0B2C7FB3823D}"/>
                  </a:ext>
                </a:extLst>
              </p:cNvPr>
              <p:cNvSpPr txBox="1">
                <a:spLocks noRot="1" noChangeAspect="1" noMove="1" noResize="1" noEditPoints="1" noAdjustHandles="1" noChangeArrowheads="1" noChangeShapeType="1" noTextEdit="1"/>
              </p:cNvSpPr>
              <p:nvPr/>
            </p:nvSpPr>
            <p:spPr>
              <a:xfrm>
                <a:off x="105367" y="423370"/>
                <a:ext cx="868186" cy="307777"/>
              </a:xfrm>
              <a:prstGeom prst="rect">
                <a:avLst/>
              </a:prstGeom>
              <a:blipFill>
                <a:blip r:embed="rId3"/>
                <a:stretch>
                  <a:fillRect l="-2098" t="-1961" r="-1399" b="-19608"/>
                </a:stretch>
              </a:blipFill>
            </p:spPr>
            <p:txBody>
              <a:bodyPr/>
              <a:lstStyle/>
              <a:p>
                <a:r>
                  <a:rPr lang="en-GB">
                    <a:noFill/>
                  </a:rPr>
                  <a:t> </a:t>
                </a:r>
              </a:p>
            </p:txBody>
          </p:sp>
        </mc:Fallback>
      </mc:AlternateContent>
      <p:sp>
        <p:nvSpPr>
          <p:cNvPr id="63" name="TextBox 62">
            <a:extLst>
              <a:ext uri="{FF2B5EF4-FFF2-40B4-BE49-F238E27FC236}">
                <a16:creationId xmlns:a16="http://schemas.microsoft.com/office/drawing/2014/main" id="{908788AD-8728-473C-9E5A-5C51CFD4DFC2}"/>
              </a:ext>
            </a:extLst>
          </p:cNvPr>
          <p:cNvSpPr txBox="1"/>
          <p:nvPr/>
        </p:nvSpPr>
        <p:spPr>
          <a:xfrm>
            <a:off x="170068" y="2877533"/>
            <a:ext cx="2048265" cy="738664"/>
          </a:xfrm>
          <a:prstGeom prst="rect">
            <a:avLst/>
          </a:prstGeom>
          <a:noFill/>
        </p:spPr>
        <p:txBody>
          <a:bodyPr wrap="square" rtlCol="0">
            <a:spAutoFit/>
          </a:bodyPr>
          <a:lstStyle/>
          <a:p>
            <a:r>
              <a:rPr lang="en-GB" sz="1400"/>
              <a:t>b) Find the area for:</a:t>
            </a:r>
          </a:p>
          <a:p>
            <a:r>
              <a:rPr lang="en-GB" sz="1400"/>
              <a:t>   i) the worked example</a:t>
            </a:r>
          </a:p>
          <a:p>
            <a:r>
              <a:rPr lang="en-GB" sz="1400"/>
              <a:t>   ii) part a) above</a:t>
            </a:r>
          </a:p>
        </p:txBody>
      </p:sp>
      <p:sp>
        <p:nvSpPr>
          <p:cNvPr id="64" name="Isosceles Triangle 63">
            <a:extLst>
              <a:ext uri="{FF2B5EF4-FFF2-40B4-BE49-F238E27FC236}">
                <a16:creationId xmlns:a16="http://schemas.microsoft.com/office/drawing/2014/main" id="{9187F7D0-0A49-47FF-96B6-FBCAFE21486A}"/>
              </a:ext>
            </a:extLst>
          </p:cNvPr>
          <p:cNvSpPr/>
          <p:nvPr/>
        </p:nvSpPr>
        <p:spPr>
          <a:xfrm rot="5400000">
            <a:off x="1119791" y="3717238"/>
            <a:ext cx="60841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5" name="Rectangle 64">
            <a:extLst>
              <a:ext uri="{FF2B5EF4-FFF2-40B4-BE49-F238E27FC236}">
                <a16:creationId xmlns:a16="http://schemas.microsoft.com/office/drawing/2014/main" id="{57C4B2C7-8CBF-44D6-BD01-9660A7CB03DD}"/>
              </a:ext>
            </a:extLst>
          </p:cNvPr>
          <p:cNvSpPr/>
          <p:nvPr/>
        </p:nvSpPr>
        <p:spPr>
          <a:xfrm rot="5400000">
            <a:off x="738197" y="4558159"/>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6" name="Isosceles Triangle 65">
            <a:extLst>
              <a:ext uri="{FF2B5EF4-FFF2-40B4-BE49-F238E27FC236}">
                <a16:creationId xmlns:a16="http://schemas.microsoft.com/office/drawing/2014/main" id="{C7D3D398-C682-4FBE-84BA-9A127D2017B6}"/>
              </a:ext>
            </a:extLst>
          </p:cNvPr>
          <p:cNvSpPr/>
          <p:nvPr/>
        </p:nvSpPr>
        <p:spPr>
          <a:xfrm rot="5400000" flipH="1">
            <a:off x="1083233" y="4364765"/>
            <a:ext cx="681881"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7" name="Rectangle 66">
            <a:extLst>
              <a:ext uri="{FF2B5EF4-FFF2-40B4-BE49-F238E27FC236}">
                <a16:creationId xmlns:a16="http://schemas.microsoft.com/office/drawing/2014/main" id="{25F512DD-EC1C-4AE8-A9CE-053EE3519FE6}"/>
              </a:ext>
            </a:extLst>
          </p:cNvPr>
          <p:cNvSpPr/>
          <p:nvPr/>
        </p:nvSpPr>
        <p:spPr>
          <a:xfrm rot="5400000">
            <a:off x="738197" y="4712008"/>
            <a:ext cx="149086" cy="14908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8" name="TextBox 67">
            <a:extLst>
              <a:ext uri="{FF2B5EF4-FFF2-40B4-BE49-F238E27FC236}">
                <a16:creationId xmlns:a16="http://schemas.microsoft.com/office/drawing/2014/main" id="{248D9561-62B5-48B2-8B0B-58E8763E607C}"/>
              </a:ext>
            </a:extLst>
          </p:cNvPr>
          <p:cNvSpPr txBox="1"/>
          <p:nvPr/>
        </p:nvSpPr>
        <p:spPr>
          <a:xfrm>
            <a:off x="935152" y="4423206"/>
            <a:ext cx="758541" cy="369332"/>
          </a:xfrm>
          <a:prstGeom prst="rect">
            <a:avLst/>
          </a:prstGeom>
          <a:noFill/>
        </p:spPr>
        <p:txBody>
          <a:bodyPr wrap="none" rtlCol="0">
            <a:spAutoFit/>
          </a:bodyPr>
          <a:lstStyle/>
          <a:p>
            <a:r>
              <a:rPr lang="en-GB"/>
              <a:t>6.2cm</a:t>
            </a:r>
          </a:p>
        </p:txBody>
      </p:sp>
      <p:sp>
        <p:nvSpPr>
          <p:cNvPr id="69" name="TextBox 68">
            <a:extLst>
              <a:ext uri="{FF2B5EF4-FFF2-40B4-BE49-F238E27FC236}">
                <a16:creationId xmlns:a16="http://schemas.microsoft.com/office/drawing/2014/main" id="{2ABD7947-1154-494F-997C-9A1CA2EE548E}"/>
              </a:ext>
            </a:extLst>
          </p:cNvPr>
          <p:cNvSpPr txBox="1"/>
          <p:nvPr/>
        </p:nvSpPr>
        <p:spPr>
          <a:xfrm rot="1444964">
            <a:off x="1036983" y="4089846"/>
            <a:ext cx="758541" cy="369332"/>
          </a:xfrm>
          <a:prstGeom prst="rect">
            <a:avLst/>
          </a:prstGeom>
          <a:noFill/>
        </p:spPr>
        <p:txBody>
          <a:bodyPr wrap="none" rtlCol="0">
            <a:spAutoFit/>
          </a:bodyPr>
          <a:lstStyle/>
          <a:p>
            <a:r>
              <a:rPr lang="en-GB"/>
              <a:t>8.3cm</a:t>
            </a:r>
          </a:p>
        </p:txBody>
      </p:sp>
      <p:sp>
        <p:nvSpPr>
          <p:cNvPr id="70" name="TextBox 69">
            <a:extLst>
              <a:ext uri="{FF2B5EF4-FFF2-40B4-BE49-F238E27FC236}">
                <a16:creationId xmlns:a16="http://schemas.microsoft.com/office/drawing/2014/main" id="{A873D900-6F88-441E-B3F3-D5E344BD13B6}"/>
              </a:ext>
            </a:extLst>
          </p:cNvPr>
          <p:cNvSpPr txBox="1"/>
          <p:nvPr/>
        </p:nvSpPr>
        <p:spPr>
          <a:xfrm>
            <a:off x="157812" y="3761946"/>
            <a:ext cx="1363707" cy="307777"/>
          </a:xfrm>
          <a:prstGeom prst="rect">
            <a:avLst/>
          </a:prstGeom>
          <a:noFill/>
        </p:spPr>
        <p:txBody>
          <a:bodyPr wrap="none" rtlCol="0">
            <a:spAutoFit/>
          </a:bodyPr>
          <a:lstStyle/>
          <a:p>
            <a:r>
              <a:rPr lang="en-GB" sz="1400"/>
              <a:t>c) Find the area:</a:t>
            </a:r>
          </a:p>
        </p:txBody>
      </p:sp>
      <p:sp>
        <p:nvSpPr>
          <p:cNvPr id="71" name="TextBox 70">
            <a:extLst>
              <a:ext uri="{FF2B5EF4-FFF2-40B4-BE49-F238E27FC236}">
                <a16:creationId xmlns:a16="http://schemas.microsoft.com/office/drawing/2014/main" id="{BE4AD36F-7AF0-4E3C-8504-4E87CF3B70D5}"/>
              </a:ext>
            </a:extLst>
          </p:cNvPr>
          <p:cNvSpPr txBox="1"/>
          <p:nvPr/>
        </p:nvSpPr>
        <p:spPr>
          <a:xfrm rot="20013862">
            <a:off x="1101846" y="4977965"/>
            <a:ext cx="758541" cy="369332"/>
          </a:xfrm>
          <a:prstGeom prst="rect">
            <a:avLst/>
          </a:prstGeom>
          <a:noFill/>
        </p:spPr>
        <p:txBody>
          <a:bodyPr wrap="none" rtlCol="0">
            <a:spAutoFit/>
          </a:bodyPr>
          <a:lstStyle/>
          <a:p>
            <a:r>
              <a:rPr lang="en-GB"/>
              <a:t>9.1cm</a:t>
            </a:r>
          </a:p>
        </p:txBody>
      </p:sp>
      <mc:AlternateContent xmlns:mc="http://schemas.openxmlformats.org/markup-compatibility/2006" xmlns:p14="http://schemas.microsoft.com/office/powerpoint/2010/main">
        <mc:Choice Requires="p14">
          <p:contentPart p14:bwMode="auto" r:id="rId4">
            <p14:nvContentPartPr>
              <p14:cNvPr id="2" name="Ink 1">
                <a:extLst>
                  <a:ext uri="{FF2B5EF4-FFF2-40B4-BE49-F238E27FC236}">
                    <a16:creationId xmlns:a16="http://schemas.microsoft.com/office/drawing/2014/main" id="{16AA27C8-D016-4C42-B0ED-5675150A9286}"/>
                  </a:ext>
                </a:extLst>
              </p14:cNvPr>
              <p14:cNvContentPartPr/>
              <p14:nvPr/>
            </p14:nvContentPartPr>
            <p14:xfrm>
              <a:off x="1113177" y="1915816"/>
              <a:ext cx="96480" cy="170640"/>
            </p14:xfrm>
          </p:contentPart>
        </mc:Choice>
        <mc:Fallback xmlns="">
          <p:pic>
            <p:nvPicPr>
              <p:cNvPr id="2" name="Ink 1">
                <a:extLst>
                  <a:ext uri="{FF2B5EF4-FFF2-40B4-BE49-F238E27FC236}">
                    <a16:creationId xmlns:a16="http://schemas.microsoft.com/office/drawing/2014/main" id="{16AA27C8-D016-4C42-B0ED-5675150A9286}"/>
                  </a:ext>
                </a:extLst>
              </p:cNvPr>
              <p:cNvPicPr/>
              <p:nvPr/>
            </p:nvPicPr>
            <p:blipFill>
              <a:blip r:embed="rId5"/>
              <a:stretch>
                <a:fillRect/>
              </a:stretch>
            </p:blipFill>
            <p:spPr>
              <a:xfrm>
                <a:off x="1095537" y="1897816"/>
                <a:ext cx="132120" cy="206280"/>
              </a:xfrm>
              <a:prstGeom prst="rect">
                <a:avLst/>
              </a:prstGeom>
            </p:spPr>
          </p:pic>
        </mc:Fallback>
      </mc:AlternateContent>
      <p:grpSp>
        <p:nvGrpSpPr>
          <p:cNvPr id="18" name="Group 17">
            <a:extLst>
              <a:ext uri="{FF2B5EF4-FFF2-40B4-BE49-F238E27FC236}">
                <a16:creationId xmlns:a16="http://schemas.microsoft.com/office/drawing/2014/main" id="{57924E00-2CC8-4785-A9D1-CA970539D14B}"/>
              </a:ext>
            </a:extLst>
          </p:cNvPr>
          <p:cNvGrpSpPr/>
          <p:nvPr/>
        </p:nvGrpSpPr>
        <p:grpSpPr>
          <a:xfrm>
            <a:off x="2993457" y="264856"/>
            <a:ext cx="1063800" cy="369720"/>
            <a:chOff x="2993457" y="264856"/>
            <a:chExt cx="1063800" cy="369720"/>
          </a:xfrm>
        </p:grpSpPr>
        <mc:AlternateContent xmlns:mc="http://schemas.openxmlformats.org/markup-compatibility/2006" xmlns:p14="http://schemas.microsoft.com/office/powerpoint/2010/main">
          <mc:Choice Requires="p14">
            <p:contentPart p14:bwMode="auto" r:id="rId6">
              <p14:nvContentPartPr>
                <p14:cNvPr id="3" name="Ink 2">
                  <a:extLst>
                    <a:ext uri="{FF2B5EF4-FFF2-40B4-BE49-F238E27FC236}">
                      <a16:creationId xmlns:a16="http://schemas.microsoft.com/office/drawing/2014/main" id="{9C64976B-926E-43E1-ABA7-0579FDA0AAB1}"/>
                    </a:ext>
                  </a:extLst>
                </p14:cNvPr>
                <p14:cNvContentPartPr/>
                <p14:nvPr/>
              </p14:nvContentPartPr>
              <p14:xfrm>
                <a:off x="2993457" y="348016"/>
                <a:ext cx="118440" cy="200160"/>
              </p14:xfrm>
            </p:contentPart>
          </mc:Choice>
          <mc:Fallback xmlns="">
            <p:pic>
              <p:nvPicPr>
                <p:cNvPr id="3" name="Ink 2">
                  <a:extLst>
                    <a:ext uri="{FF2B5EF4-FFF2-40B4-BE49-F238E27FC236}">
                      <a16:creationId xmlns:a16="http://schemas.microsoft.com/office/drawing/2014/main" id="{9C64976B-926E-43E1-ABA7-0579FDA0AAB1}"/>
                    </a:ext>
                  </a:extLst>
                </p:cNvPr>
                <p:cNvPicPr/>
                <p:nvPr/>
              </p:nvPicPr>
              <p:blipFill>
                <a:blip r:embed="rId7"/>
                <a:stretch>
                  <a:fillRect/>
                </a:stretch>
              </p:blipFill>
              <p:spPr>
                <a:xfrm>
                  <a:off x="2975817" y="330016"/>
                  <a:ext cx="15408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4" name="Ink 3">
                  <a:extLst>
                    <a:ext uri="{FF2B5EF4-FFF2-40B4-BE49-F238E27FC236}">
                      <a16:creationId xmlns:a16="http://schemas.microsoft.com/office/drawing/2014/main" id="{829BA50E-9C26-4864-8199-E0FAFF7EE1D7}"/>
                    </a:ext>
                  </a:extLst>
                </p14:cNvPr>
                <p14:cNvContentPartPr/>
                <p14:nvPr/>
              </p14:nvContentPartPr>
              <p14:xfrm>
                <a:off x="3210897" y="282856"/>
                <a:ext cx="156600" cy="104760"/>
              </p14:xfrm>
            </p:contentPart>
          </mc:Choice>
          <mc:Fallback xmlns="">
            <p:pic>
              <p:nvPicPr>
                <p:cNvPr id="4" name="Ink 3">
                  <a:extLst>
                    <a:ext uri="{FF2B5EF4-FFF2-40B4-BE49-F238E27FC236}">
                      <a16:creationId xmlns:a16="http://schemas.microsoft.com/office/drawing/2014/main" id="{829BA50E-9C26-4864-8199-E0FAFF7EE1D7}"/>
                    </a:ext>
                  </a:extLst>
                </p:cNvPr>
                <p:cNvPicPr/>
                <p:nvPr/>
              </p:nvPicPr>
              <p:blipFill>
                <a:blip r:embed="rId9"/>
                <a:stretch>
                  <a:fillRect/>
                </a:stretch>
              </p:blipFill>
              <p:spPr>
                <a:xfrm>
                  <a:off x="3193257" y="264856"/>
                  <a:ext cx="19224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 name="Ink 5">
                  <a:extLst>
                    <a:ext uri="{FF2B5EF4-FFF2-40B4-BE49-F238E27FC236}">
                      <a16:creationId xmlns:a16="http://schemas.microsoft.com/office/drawing/2014/main" id="{43DA6832-6626-4F02-806F-A70F15040508}"/>
                    </a:ext>
                  </a:extLst>
                </p14:cNvPr>
                <p14:cNvContentPartPr/>
                <p14:nvPr/>
              </p14:nvContentPartPr>
              <p14:xfrm>
                <a:off x="3520137" y="478696"/>
                <a:ext cx="95400" cy="9360"/>
              </p14:xfrm>
            </p:contentPart>
          </mc:Choice>
          <mc:Fallback xmlns="">
            <p:pic>
              <p:nvPicPr>
                <p:cNvPr id="6" name="Ink 5">
                  <a:extLst>
                    <a:ext uri="{FF2B5EF4-FFF2-40B4-BE49-F238E27FC236}">
                      <a16:creationId xmlns:a16="http://schemas.microsoft.com/office/drawing/2014/main" id="{43DA6832-6626-4F02-806F-A70F15040508}"/>
                    </a:ext>
                  </a:extLst>
                </p:cNvPr>
                <p:cNvPicPr/>
                <p:nvPr/>
              </p:nvPicPr>
              <p:blipFill>
                <a:blip r:embed="rId11"/>
                <a:stretch>
                  <a:fillRect/>
                </a:stretch>
              </p:blipFill>
              <p:spPr>
                <a:xfrm>
                  <a:off x="3502137" y="460696"/>
                  <a:ext cx="13104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7" name="Ink 6">
                  <a:extLst>
                    <a:ext uri="{FF2B5EF4-FFF2-40B4-BE49-F238E27FC236}">
                      <a16:creationId xmlns:a16="http://schemas.microsoft.com/office/drawing/2014/main" id="{6AE9EB6F-4811-4676-818C-F527AA97EF4A}"/>
                    </a:ext>
                  </a:extLst>
                </p14:cNvPr>
                <p14:cNvContentPartPr/>
                <p14:nvPr/>
              </p14:nvContentPartPr>
              <p14:xfrm>
                <a:off x="3559737" y="402376"/>
                <a:ext cx="48960" cy="132120"/>
              </p14:xfrm>
            </p:contentPart>
          </mc:Choice>
          <mc:Fallback xmlns="">
            <p:pic>
              <p:nvPicPr>
                <p:cNvPr id="7" name="Ink 6">
                  <a:extLst>
                    <a:ext uri="{FF2B5EF4-FFF2-40B4-BE49-F238E27FC236}">
                      <a16:creationId xmlns:a16="http://schemas.microsoft.com/office/drawing/2014/main" id="{6AE9EB6F-4811-4676-818C-F527AA97EF4A}"/>
                    </a:ext>
                  </a:extLst>
                </p:cNvPr>
                <p:cNvPicPr/>
                <p:nvPr/>
              </p:nvPicPr>
              <p:blipFill>
                <a:blip r:embed="rId13"/>
                <a:stretch>
                  <a:fillRect/>
                </a:stretch>
              </p:blipFill>
              <p:spPr>
                <a:xfrm>
                  <a:off x="3541737" y="384736"/>
                  <a:ext cx="846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9" name="Ink 8">
                  <a:extLst>
                    <a:ext uri="{FF2B5EF4-FFF2-40B4-BE49-F238E27FC236}">
                      <a16:creationId xmlns:a16="http://schemas.microsoft.com/office/drawing/2014/main" id="{375FFD53-7663-4486-8EA4-C322D30D3BAB}"/>
                    </a:ext>
                  </a:extLst>
                </p14:cNvPr>
                <p14:cNvContentPartPr/>
                <p14:nvPr/>
              </p14:nvContentPartPr>
              <p14:xfrm>
                <a:off x="3763137" y="445216"/>
                <a:ext cx="148320" cy="189360"/>
              </p14:xfrm>
            </p:contentPart>
          </mc:Choice>
          <mc:Fallback xmlns="">
            <p:pic>
              <p:nvPicPr>
                <p:cNvPr id="9" name="Ink 8">
                  <a:extLst>
                    <a:ext uri="{FF2B5EF4-FFF2-40B4-BE49-F238E27FC236}">
                      <a16:creationId xmlns:a16="http://schemas.microsoft.com/office/drawing/2014/main" id="{375FFD53-7663-4486-8EA4-C322D30D3BAB}"/>
                    </a:ext>
                  </a:extLst>
                </p:cNvPr>
                <p:cNvPicPr/>
                <p:nvPr/>
              </p:nvPicPr>
              <p:blipFill>
                <a:blip r:embed="rId15"/>
                <a:stretch>
                  <a:fillRect/>
                </a:stretch>
              </p:blipFill>
              <p:spPr>
                <a:xfrm>
                  <a:off x="3745497" y="427576"/>
                  <a:ext cx="18396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0" name="Ink 9">
                  <a:extLst>
                    <a:ext uri="{FF2B5EF4-FFF2-40B4-BE49-F238E27FC236}">
                      <a16:creationId xmlns:a16="http://schemas.microsoft.com/office/drawing/2014/main" id="{5EDB9873-C1D1-4B1F-A6ED-41323F8C2B87}"/>
                    </a:ext>
                  </a:extLst>
                </p14:cNvPr>
                <p14:cNvContentPartPr/>
                <p14:nvPr/>
              </p14:nvContentPartPr>
              <p14:xfrm>
                <a:off x="3944937" y="264856"/>
                <a:ext cx="112320" cy="102600"/>
              </p14:xfrm>
            </p:contentPart>
          </mc:Choice>
          <mc:Fallback xmlns="">
            <p:pic>
              <p:nvPicPr>
                <p:cNvPr id="10" name="Ink 9">
                  <a:extLst>
                    <a:ext uri="{FF2B5EF4-FFF2-40B4-BE49-F238E27FC236}">
                      <a16:creationId xmlns:a16="http://schemas.microsoft.com/office/drawing/2014/main" id="{5EDB9873-C1D1-4B1F-A6ED-41323F8C2B87}"/>
                    </a:ext>
                  </a:extLst>
                </p:cNvPr>
                <p:cNvPicPr/>
                <p:nvPr/>
              </p:nvPicPr>
              <p:blipFill>
                <a:blip r:embed="rId17"/>
                <a:stretch>
                  <a:fillRect/>
                </a:stretch>
              </p:blipFill>
              <p:spPr>
                <a:xfrm>
                  <a:off x="3926937" y="246856"/>
                  <a:ext cx="147960" cy="138240"/>
                </a:xfrm>
                <a:prstGeom prst="rect">
                  <a:avLst/>
                </a:prstGeom>
              </p:spPr>
            </p:pic>
          </mc:Fallback>
        </mc:AlternateContent>
      </p:grpSp>
      <p:grpSp>
        <p:nvGrpSpPr>
          <p:cNvPr id="17" name="Group 16">
            <a:extLst>
              <a:ext uri="{FF2B5EF4-FFF2-40B4-BE49-F238E27FC236}">
                <a16:creationId xmlns:a16="http://schemas.microsoft.com/office/drawing/2014/main" id="{61D633D0-24FC-4A18-BD4D-A726E2B99E4B}"/>
              </a:ext>
            </a:extLst>
          </p:cNvPr>
          <p:cNvGrpSpPr/>
          <p:nvPr/>
        </p:nvGrpSpPr>
        <p:grpSpPr>
          <a:xfrm>
            <a:off x="4270377" y="394456"/>
            <a:ext cx="117360" cy="88560"/>
            <a:chOff x="4270377" y="394456"/>
            <a:chExt cx="117360" cy="88560"/>
          </a:xfrm>
        </p:grpSpPr>
        <mc:AlternateContent xmlns:mc="http://schemas.openxmlformats.org/markup-compatibility/2006" xmlns:p14="http://schemas.microsoft.com/office/powerpoint/2010/main">
          <mc:Choice Requires="p14">
            <p:contentPart p14:bwMode="auto" r:id="rId18">
              <p14:nvContentPartPr>
                <p14:cNvPr id="11" name="Ink 10">
                  <a:extLst>
                    <a:ext uri="{FF2B5EF4-FFF2-40B4-BE49-F238E27FC236}">
                      <a16:creationId xmlns:a16="http://schemas.microsoft.com/office/drawing/2014/main" id="{1C16E326-0CD8-4FD1-BD8A-55E1B93F6815}"/>
                    </a:ext>
                  </a:extLst>
                </p14:cNvPr>
                <p14:cNvContentPartPr/>
                <p14:nvPr/>
              </p14:nvContentPartPr>
              <p14:xfrm>
                <a:off x="4270377" y="394456"/>
                <a:ext cx="87480" cy="7200"/>
              </p14:xfrm>
            </p:contentPart>
          </mc:Choice>
          <mc:Fallback xmlns="">
            <p:pic>
              <p:nvPicPr>
                <p:cNvPr id="11" name="Ink 10">
                  <a:extLst>
                    <a:ext uri="{FF2B5EF4-FFF2-40B4-BE49-F238E27FC236}">
                      <a16:creationId xmlns:a16="http://schemas.microsoft.com/office/drawing/2014/main" id="{1C16E326-0CD8-4FD1-BD8A-55E1B93F6815}"/>
                    </a:ext>
                  </a:extLst>
                </p:cNvPr>
                <p:cNvPicPr/>
                <p:nvPr/>
              </p:nvPicPr>
              <p:blipFill>
                <a:blip r:embed="rId19"/>
                <a:stretch>
                  <a:fillRect/>
                </a:stretch>
              </p:blipFill>
              <p:spPr>
                <a:xfrm>
                  <a:off x="4252377" y="376456"/>
                  <a:ext cx="12312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 name="Ink 11">
                  <a:extLst>
                    <a:ext uri="{FF2B5EF4-FFF2-40B4-BE49-F238E27FC236}">
                      <a16:creationId xmlns:a16="http://schemas.microsoft.com/office/drawing/2014/main" id="{F05F54C3-F9F8-40D4-905F-607EF24D49A6}"/>
                    </a:ext>
                  </a:extLst>
                </p14:cNvPr>
                <p14:cNvContentPartPr/>
                <p14:nvPr/>
              </p14:nvContentPartPr>
              <p14:xfrm>
                <a:off x="4285137" y="472576"/>
                <a:ext cx="102600" cy="10440"/>
              </p14:xfrm>
            </p:contentPart>
          </mc:Choice>
          <mc:Fallback xmlns="">
            <p:pic>
              <p:nvPicPr>
                <p:cNvPr id="12" name="Ink 11">
                  <a:extLst>
                    <a:ext uri="{FF2B5EF4-FFF2-40B4-BE49-F238E27FC236}">
                      <a16:creationId xmlns:a16="http://schemas.microsoft.com/office/drawing/2014/main" id="{F05F54C3-F9F8-40D4-905F-607EF24D49A6}"/>
                    </a:ext>
                  </a:extLst>
                </p:cNvPr>
                <p:cNvPicPr/>
                <p:nvPr/>
              </p:nvPicPr>
              <p:blipFill>
                <a:blip r:embed="rId21"/>
                <a:stretch>
                  <a:fillRect/>
                </a:stretch>
              </p:blipFill>
              <p:spPr>
                <a:xfrm>
                  <a:off x="4267497" y="454936"/>
                  <a:ext cx="138240" cy="46080"/>
                </a:xfrm>
                <a:prstGeom prst="rect">
                  <a:avLst/>
                </a:prstGeom>
              </p:spPr>
            </p:pic>
          </mc:Fallback>
        </mc:AlternateContent>
      </p:grpSp>
      <p:grpSp>
        <p:nvGrpSpPr>
          <p:cNvPr id="16" name="Group 15">
            <a:extLst>
              <a:ext uri="{FF2B5EF4-FFF2-40B4-BE49-F238E27FC236}">
                <a16:creationId xmlns:a16="http://schemas.microsoft.com/office/drawing/2014/main" id="{BDADECC4-2D11-42B0-85A5-E70EBB15F7A9}"/>
              </a:ext>
            </a:extLst>
          </p:cNvPr>
          <p:cNvGrpSpPr/>
          <p:nvPr/>
        </p:nvGrpSpPr>
        <p:grpSpPr>
          <a:xfrm>
            <a:off x="4578897" y="216616"/>
            <a:ext cx="453960" cy="291600"/>
            <a:chOff x="4578897" y="216616"/>
            <a:chExt cx="453960" cy="291600"/>
          </a:xfrm>
        </p:grpSpPr>
        <mc:AlternateContent xmlns:mc="http://schemas.openxmlformats.org/markup-compatibility/2006" xmlns:p14="http://schemas.microsoft.com/office/powerpoint/2010/main">
          <mc:Choice Requires="p14">
            <p:contentPart p14:bwMode="auto" r:id="rId22">
              <p14:nvContentPartPr>
                <p14:cNvPr id="13" name="Ink 12">
                  <a:extLst>
                    <a:ext uri="{FF2B5EF4-FFF2-40B4-BE49-F238E27FC236}">
                      <a16:creationId xmlns:a16="http://schemas.microsoft.com/office/drawing/2014/main" id="{D2F30EC7-1BB6-46C3-B276-3240AEEC71CA}"/>
                    </a:ext>
                  </a:extLst>
                </p14:cNvPr>
                <p14:cNvContentPartPr/>
                <p14:nvPr/>
              </p14:nvContentPartPr>
              <p14:xfrm>
                <a:off x="4578897" y="354496"/>
                <a:ext cx="33120" cy="153720"/>
              </p14:xfrm>
            </p:contentPart>
          </mc:Choice>
          <mc:Fallback xmlns="">
            <p:pic>
              <p:nvPicPr>
                <p:cNvPr id="13" name="Ink 12">
                  <a:extLst>
                    <a:ext uri="{FF2B5EF4-FFF2-40B4-BE49-F238E27FC236}">
                      <a16:creationId xmlns:a16="http://schemas.microsoft.com/office/drawing/2014/main" id="{D2F30EC7-1BB6-46C3-B276-3240AEEC71CA}"/>
                    </a:ext>
                  </a:extLst>
                </p:cNvPr>
                <p:cNvPicPr/>
                <p:nvPr/>
              </p:nvPicPr>
              <p:blipFill>
                <a:blip r:embed="rId23"/>
                <a:stretch>
                  <a:fillRect/>
                </a:stretch>
              </p:blipFill>
              <p:spPr>
                <a:xfrm>
                  <a:off x="4561257" y="336496"/>
                  <a:ext cx="6876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 name="Ink 13">
                  <a:extLst>
                    <a:ext uri="{FF2B5EF4-FFF2-40B4-BE49-F238E27FC236}">
                      <a16:creationId xmlns:a16="http://schemas.microsoft.com/office/drawing/2014/main" id="{341C4536-3380-429B-81A5-E061CE9C8917}"/>
                    </a:ext>
                  </a:extLst>
                </p14:cNvPr>
                <p14:cNvContentPartPr/>
                <p14:nvPr/>
              </p14:nvContentPartPr>
              <p14:xfrm>
                <a:off x="4681857" y="362776"/>
                <a:ext cx="136080" cy="91080"/>
              </p14:xfrm>
            </p:contentPart>
          </mc:Choice>
          <mc:Fallback xmlns="">
            <p:pic>
              <p:nvPicPr>
                <p:cNvPr id="14" name="Ink 13">
                  <a:extLst>
                    <a:ext uri="{FF2B5EF4-FFF2-40B4-BE49-F238E27FC236}">
                      <a16:creationId xmlns:a16="http://schemas.microsoft.com/office/drawing/2014/main" id="{341C4536-3380-429B-81A5-E061CE9C8917}"/>
                    </a:ext>
                  </a:extLst>
                </p:cNvPr>
                <p:cNvPicPr/>
                <p:nvPr/>
              </p:nvPicPr>
              <p:blipFill>
                <a:blip r:embed="rId25"/>
                <a:stretch>
                  <a:fillRect/>
                </a:stretch>
              </p:blipFill>
              <p:spPr>
                <a:xfrm>
                  <a:off x="4664217" y="345136"/>
                  <a:ext cx="17172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5" name="Ink 14">
                  <a:extLst>
                    <a:ext uri="{FF2B5EF4-FFF2-40B4-BE49-F238E27FC236}">
                      <a16:creationId xmlns:a16="http://schemas.microsoft.com/office/drawing/2014/main" id="{8188AA68-65F7-4843-A386-B06B72D6BC63}"/>
                    </a:ext>
                  </a:extLst>
                </p14:cNvPr>
                <p14:cNvContentPartPr/>
                <p14:nvPr/>
              </p14:nvContentPartPr>
              <p14:xfrm>
                <a:off x="4871937" y="216616"/>
                <a:ext cx="160920" cy="92520"/>
              </p14:xfrm>
            </p:contentPart>
          </mc:Choice>
          <mc:Fallback xmlns="">
            <p:pic>
              <p:nvPicPr>
                <p:cNvPr id="15" name="Ink 14">
                  <a:extLst>
                    <a:ext uri="{FF2B5EF4-FFF2-40B4-BE49-F238E27FC236}">
                      <a16:creationId xmlns:a16="http://schemas.microsoft.com/office/drawing/2014/main" id="{8188AA68-65F7-4843-A386-B06B72D6BC63}"/>
                    </a:ext>
                  </a:extLst>
                </p:cNvPr>
                <p:cNvPicPr/>
                <p:nvPr/>
              </p:nvPicPr>
              <p:blipFill>
                <a:blip r:embed="rId27"/>
                <a:stretch>
                  <a:fillRect/>
                </a:stretch>
              </p:blipFill>
              <p:spPr>
                <a:xfrm>
                  <a:off x="4854297" y="198616"/>
                  <a:ext cx="196560" cy="128160"/>
                </a:xfrm>
                <a:prstGeom prst="rect">
                  <a:avLst/>
                </a:prstGeom>
              </p:spPr>
            </p:pic>
          </mc:Fallback>
        </mc:AlternateContent>
      </p:grpSp>
      <p:grpSp>
        <p:nvGrpSpPr>
          <p:cNvPr id="21" name="Group 20">
            <a:extLst>
              <a:ext uri="{FF2B5EF4-FFF2-40B4-BE49-F238E27FC236}">
                <a16:creationId xmlns:a16="http://schemas.microsoft.com/office/drawing/2014/main" id="{377D85DF-F36F-49F0-8032-D255A098AAA6}"/>
              </a:ext>
            </a:extLst>
          </p:cNvPr>
          <p:cNvGrpSpPr/>
          <p:nvPr/>
        </p:nvGrpSpPr>
        <p:grpSpPr>
          <a:xfrm>
            <a:off x="3523017" y="879376"/>
            <a:ext cx="336600" cy="322920"/>
            <a:chOff x="3523017" y="879376"/>
            <a:chExt cx="336600" cy="322920"/>
          </a:xfrm>
        </p:grpSpPr>
        <mc:AlternateContent xmlns:mc="http://schemas.openxmlformats.org/markup-compatibility/2006" xmlns:p14="http://schemas.microsoft.com/office/powerpoint/2010/main">
          <mc:Choice Requires="p14">
            <p:contentPart p14:bwMode="auto" r:id="rId28">
              <p14:nvContentPartPr>
                <p14:cNvPr id="19" name="Ink 18">
                  <a:extLst>
                    <a:ext uri="{FF2B5EF4-FFF2-40B4-BE49-F238E27FC236}">
                      <a16:creationId xmlns:a16="http://schemas.microsoft.com/office/drawing/2014/main" id="{D56878FF-CE63-49F8-82D9-3861AC46376C}"/>
                    </a:ext>
                  </a:extLst>
                </p14:cNvPr>
                <p14:cNvContentPartPr/>
                <p14:nvPr/>
              </p14:nvContentPartPr>
              <p14:xfrm>
                <a:off x="3523017" y="1000696"/>
                <a:ext cx="134280" cy="201600"/>
              </p14:xfrm>
            </p:contentPart>
          </mc:Choice>
          <mc:Fallback xmlns="">
            <p:pic>
              <p:nvPicPr>
                <p:cNvPr id="19" name="Ink 18">
                  <a:extLst>
                    <a:ext uri="{FF2B5EF4-FFF2-40B4-BE49-F238E27FC236}">
                      <a16:creationId xmlns:a16="http://schemas.microsoft.com/office/drawing/2014/main" id="{D56878FF-CE63-49F8-82D9-3861AC46376C}"/>
                    </a:ext>
                  </a:extLst>
                </p:cNvPr>
                <p:cNvPicPr/>
                <p:nvPr/>
              </p:nvPicPr>
              <p:blipFill>
                <a:blip r:embed="rId29"/>
                <a:stretch>
                  <a:fillRect/>
                </a:stretch>
              </p:blipFill>
              <p:spPr>
                <a:xfrm>
                  <a:off x="3505017" y="982696"/>
                  <a:ext cx="16992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E248F695-879F-429B-B519-0C16DBFCA460}"/>
                    </a:ext>
                  </a:extLst>
                </p14:cNvPr>
                <p14:cNvContentPartPr/>
                <p14:nvPr/>
              </p14:nvContentPartPr>
              <p14:xfrm>
                <a:off x="3722097" y="879376"/>
                <a:ext cx="137520" cy="84960"/>
              </p14:xfrm>
            </p:contentPart>
          </mc:Choice>
          <mc:Fallback xmlns="">
            <p:pic>
              <p:nvPicPr>
                <p:cNvPr id="20" name="Ink 19">
                  <a:extLst>
                    <a:ext uri="{FF2B5EF4-FFF2-40B4-BE49-F238E27FC236}">
                      <a16:creationId xmlns:a16="http://schemas.microsoft.com/office/drawing/2014/main" id="{E248F695-879F-429B-B519-0C16DBFCA460}"/>
                    </a:ext>
                  </a:extLst>
                </p:cNvPr>
                <p:cNvPicPr/>
                <p:nvPr/>
              </p:nvPicPr>
              <p:blipFill>
                <a:blip r:embed="rId31"/>
                <a:stretch>
                  <a:fillRect/>
                </a:stretch>
              </p:blipFill>
              <p:spPr>
                <a:xfrm>
                  <a:off x="3704457" y="861376"/>
                  <a:ext cx="173160" cy="120600"/>
                </a:xfrm>
                <a:prstGeom prst="rect">
                  <a:avLst/>
                </a:prstGeom>
              </p:spPr>
            </p:pic>
          </mc:Fallback>
        </mc:AlternateContent>
      </p:grpSp>
      <p:grpSp>
        <p:nvGrpSpPr>
          <p:cNvPr id="31" name="Group 30">
            <a:extLst>
              <a:ext uri="{FF2B5EF4-FFF2-40B4-BE49-F238E27FC236}">
                <a16:creationId xmlns:a16="http://schemas.microsoft.com/office/drawing/2014/main" id="{4569F7CF-D774-412B-A07C-99FC8A2FD12A}"/>
              </a:ext>
            </a:extLst>
          </p:cNvPr>
          <p:cNvGrpSpPr/>
          <p:nvPr/>
        </p:nvGrpSpPr>
        <p:grpSpPr>
          <a:xfrm>
            <a:off x="4256697" y="979096"/>
            <a:ext cx="105120" cy="84960"/>
            <a:chOff x="4256697" y="979096"/>
            <a:chExt cx="105120" cy="84960"/>
          </a:xfrm>
        </p:grpSpPr>
        <mc:AlternateContent xmlns:mc="http://schemas.openxmlformats.org/markup-compatibility/2006" xmlns:p14="http://schemas.microsoft.com/office/powerpoint/2010/main">
          <mc:Choice Requires="p14">
            <p:contentPart p14:bwMode="auto" r:id="rId32">
              <p14:nvContentPartPr>
                <p14:cNvPr id="22" name="Ink 21">
                  <a:extLst>
                    <a:ext uri="{FF2B5EF4-FFF2-40B4-BE49-F238E27FC236}">
                      <a16:creationId xmlns:a16="http://schemas.microsoft.com/office/drawing/2014/main" id="{B33BA637-FF4A-4E6D-9556-814F143DE4AB}"/>
                    </a:ext>
                  </a:extLst>
                </p14:cNvPr>
                <p14:cNvContentPartPr/>
                <p14:nvPr/>
              </p14:nvContentPartPr>
              <p14:xfrm>
                <a:off x="4256697" y="979096"/>
                <a:ext cx="59400" cy="22680"/>
              </p14:xfrm>
            </p:contentPart>
          </mc:Choice>
          <mc:Fallback xmlns="">
            <p:pic>
              <p:nvPicPr>
                <p:cNvPr id="22" name="Ink 21">
                  <a:extLst>
                    <a:ext uri="{FF2B5EF4-FFF2-40B4-BE49-F238E27FC236}">
                      <a16:creationId xmlns:a16="http://schemas.microsoft.com/office/drawing/2014/main" id="{B33BA637-FF4A-4E6D-9556-814F143DE4AB}"/>
                    </a:ext>
                  </a:extLst>
                </p:cNvPr>
                <p:cNvPicPr/>
                <p:nvPr/>
              </p:nvPicPr>
              <p:blipFill>
                <a:blip r:embed="rId33"/>
                <a:stretch>
                  <a:fillRect/>
                </a:stretch>
              </p:blipFill>
              <p:spPr>
                <a:xfrm>
                  <a:off x="4239057" y="961456"/>
                  <a:ext cx="9504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3" name="Ink 22">
                  <a:extLst>
                    <a:ext uri="{FF2B5EF4-FFF2-40B4-BE49-F238E27FC236}">
                      <a16:creationId xmlns:a16="http://schemas.microsoft.com/office/drawing/2014/main" id="{599C819E-2D41-4A1B-A7EF-95000AE3C454}"/>
                    </a:ext>
                  </a:extLst>
                </p14:cNvPr>
                <p14:cNvContentPartPr/>
                <p14:nvPr/>
              </p14:nvContentPartPr>
              <p14:xfrm>
                <a:off x="4286577" y="1058656"/>
                <a:ext cx="75240" cy="5400"/>
              </p14:xfrm>
            </p:contentPart>
          </mc:Choice>
          <mc:Fallback xmlns="">
            <p:pic>
              <p:nvPicPr>
                <p:cNvPr id="23" name="Ink 22">
                  <a:extLst>
                    <a:ext uri="{FF2B5EF4-FFF2-40B4-BE49-F238E27FC236}">
                      <a16:creationId xmlns:a16="http://schemas.microsoft.com/office/drawing/2014/main" id="{599C819E-2D41-4A1B-A7EF-95000AE3C454}"/>
                    </a:ext>
                  </a:extLst>
                </p:cNvPr>
                <p:cNvPicPr/>
                <p:nvPr/>
              </p:nvPicPr>
              <p:blipFill>
                <a:blip r:embed="rId35"/>
                <a:stretch>
                  <a:fillRect/>
                </a:stretch>
              </p:blipFill>
              <p:spPr>
                <a:xfrm>
                  <a:off x="4268577" y="1041016"/>
                  <a:ext cx="110880" cy="41040"/>
                </a:xfrm>
                <a:prstGeom prst="rect">
                  <a:avLst/>
                </a:prstGeom>
              </p:spPr>
            </p:pic>
          </mc:Fallback>
        </mc:AlternateContent>
      </p:grpSp>
      <p:grpSp>
        <p:nvGrpSpPr>
          <p:cNvPr id="30" name="Group 29">
            <a:extLst>
              <a:ext uri="{FF2B5EF4-FFF2-40B4-BE49-F238E27FC236}">
                <a16:creationId xmlns:a16="http://schemas.microsoft.com/office/drawing/2014/main" id="{A93ECE65-1C93-4F11-9FDC-A1C90CED9351}"/>
              </a:ext>
            </a:extLst>
          </p:cNvPr>
          <p:cNvGrpSpPr/>
          <p:nvPr/>
        </p:nvGrpSpPr>
        <p:grpSpPr>
          <a:xfrm>
            <a:off x="4587537" y="726016"/>
            <a:ext cx="1154520" cy="355680"/>
            <a:chOff x="4587537" y="726016"/>
            <a:chExt cx="1154520" cy="355680"/>
          </a:xfrm>
        </p:grpSpPr>
        <mc:AlternateContent xmlns:mc="http://schemas.openxmlformats.org/markup-compatibility/2006" xmlns:p14="http://schemas.microsoft.com/office/powerpoint/2010/main">
          <mc:Choice Requires="p14">
            <p:contentPart p14:bwMode="auto" r:id="rId36">
              <p14:nvContentPartPr>
                <p14:cNvPr id="24" name="Ink 23">
                  <a:extLst>
                    <a:ext uri="{FF2B5EF4-FFF2-40B4-BE49-F238E27FC236}">
                      <a16:creationId xmlns:a16="http://schemas.microsoft.com/office/drawing/2014/main" id="{4049D7C1-D7FA-41CC-B2D7-319B14EB1B70}"/>
                    </a:ext>
                  </a:extLst>
                </p14:cNvPr>
                <p14:cNvContentPartPr/>
                <p14:nvPr/>
              </p14:nvContentPartPr>
              <p14:xfrm>
                <a:off x="4587537" y="938056"/>
                <a:ext cx="10440" cy="143640"/>
              </p14:xfrm>
            </p:contentPart>
          </mc:Choice>
          <mc:Fallback xmlns="">
            <p:pic>
              <p:nvPicPr>
                <p:cNvPr id="24" name="Ink 23">
                  <a:extLst>
                    <a:ext uri="{FF2B5EF4-FFF2-40B4-BE49-F238E27FC236}">
                      <a16:creationId xmlns:a16="http://schemas.microsoft.com/office/drawing/2014/main" id="{4049D7C1-D7FA-41CC-B2D7-319B14EB1B70}"/>
                    </a:ext>
                  </a:extLst>
                </p:cNvPr>
                <p:cNvPicPr/>
                <p:nvPr/>
              </p:nvPicPr>
              <p:blipFill>
                <a:blip r:embed="rId37"/>
                <a:stretch>
                  <a:fillRect/>
                </a:stretch>
              </p:blipFill>
              <p:spPr>
                <a:xfrm>
                  <a:off x="4569537" y="920416"/>
                  <a:ext cx="46080" cy="1792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5" name="Ink 24">
                  <a:extLst>
                    <a:ext uri="{FF2B5EF4-FFF2-40B4-BE49-F238E27FC236}">
                      <a16:creationId xmlns:a16="http://schemas.microsoft.com/office/drawing/2014/main" id="{AD1249E3-0789-43BB-8D86-964DCA1BDB67}"/>
                    </a:ext>
                  </a:extLst>
                </p14:cNvPr>
                <p14:cNvContentPartPr/>
                <p14:nvPr/>
              </p14:nvContentPartPr>
              <p14:xfrm>
                <a:off x="4654857" y="938416"/>
                <a:ext cx="140040" cy="95760"/>
              </p14:xfrm>
            </p:contentPart>
          </mc:Choice>
          <mc:Fallback xmlns="">
            <p:pic>
              <p:nvPicPr>
                <p:cNvPr id="25" name="Ink 24">
                  <a:extLst>
                    <a:ext uri="{FF2B5EF4-FFF2-40B4-BE49-F238E27FC236}">
                      <a16:creationId xmlns:a16="http://schemas.microsoft.com/office/drawing/2014/main" id="{AD1249E3-0789-43BB-8D86-964DCA1BDB67}"/>
                    </a:ext>
                  </a:extLst>
                </p:cNvPr>
                <p:cNvPicPr/>
                <p:nvPr/>
              </p:nvPicPr>
              <p:blipFill>
                <a:blip r:embed="rId39"/>
                <a:stretch>
                  <a:fillRect/>
                </a:stretch>
              </p:blipFill>
              <p:spPr>
                <a:xfrm>
                  <a:off x="4636857" y="920776"/>
                  <a:ext cx="17568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6" name="Ink 25">
                  <a:extLst>
                    <a:ext uri="{FF2B5EF4-FFF2-40B4-BE49-F238E27FC236}">
                      <a16:creationId xmlns:a16="http://schemas.microsoft.com/office/drawing/2014/main" id="{7E65E06F-CCF0-4881-B63A-4A27CE2764E1}"/>
                    </a:ext>
                  </a:extLst>
                </p14:cNvPr>
                <p14:cNvContentPartPr/>
                <p14:nvPr/>
              </p14:nvContentPartPr>
              <p14:xfrm>
                <a:off x="4838817" y="773896"/>
                <a:ext cx="160920" cy="94680"/>
              </p14:xfrm>
            </p:contentPart>
          </mc:Choice>
          <mc:Fallback xmlns="">
            <p:pic>
              <p:nvPicPr>
                <p:cNvPr id="26" name="Ink 25">
                  <a:extLst>
                    <a:ext uri="{FF2B5EF4-FFF2-40B4-BE49-F238E27FC236}">
                      <a16:creationId xmlns:a16="http://schemas.microsoft.com/office/drawing/2014/main" id="{7E65E06F-CCF0-4881-B63A-4A27CE2764E1}"/>
                    </a:ext>
                  </a:extLst>
                </p:cNvPr>
                <p:cNvPicPr/>
                <p:nvPr/>
              </p:nvPicPr>
              <p:blipFill>
                <a:blip r:embed="rId41"/>
                <a:stretch>
                  <a:fillRect/>
                </a:stretch>
              </p:blipFill>
              <p:spPr>
                <a:xfrm>
                  <a:off x="4820817" y="756256"/>
                  <a:ext cx="19656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 name="Ink 26">
                  <a:extLst>
                    <a:ext uri="{FF2B5EF4-FFF2-40B4-BE49-F238E27FC236}">
                      <a16:creationId xmlns:a16="http://schemas.microsoft.com/office/drawing/2014/main" id="{C7F348DD-59D4-4ECD-8616-2B163A9EB9EB}"/>
                    </a:ext>
                  </a:extLst>
                </p14:cNvPr>
                <p14:cNvContentPartPr/>
                <p14:nvPr/>
              </p14:nvContentPartPr>
              <p14:xfrm>
                <a:off x="5152377" y="940216"/>
                <a:ext cx="59760" cy="2520"/>
              </p14:xfrm>
            </p:contentPart>
          </mc:Choice>
          <mc:Fallback xmlns="">
            <p:pic>
              <p:nvPicPr>
                <p:cNvPr id="27" name="Ink 26">
                  <a:extLst>
                    <a:ext uri="{FF2B5EF4-FFF2-40B4-BE49-F238E27FC236}">
                      <a16:creationId xmlns:a16="http://schemas.microsoft.com/office/drawing/2014/main" id="{C7F348DD-59D4-4ECD-8616-2B163A9EB9EB}"/>
                    </a:ext>
                  </a:extLst>
                </p:cNvPr>
                <p:cNvPicPr/>
                <p:nvPr/>
              </p:nvPicPr>
              <p:blipFill>
                <a:blip r:embed="rId43"/>
                <a:stretch>
                  <a:fillRect/>
                </a:stretch>
              </p:blipFill>
              <p:spPr>
                <a:xfrm>
                  <a:off x="5134377" y="922576"/>
                  <a:ext cx="9540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8" name="Ink 27">
                  <a:extLst>
                    <a:ext uri="{FF2B5EF4-FFF2-40B4-BE49-F238E27FC236}">
                      <a16:creationId xmlns:a16="http://schemas.microsoft.com/office/drawing/2014/main" id="{C5E5E5A5-8F4A-4755-A010-965E0A125E8A}"/>
                    </a:ext>
                  </a:extLst>
                </p14:cNvPr>
                <p14:cNvContentPartPr/>
                <p14:nvPr/>
              </p14:nvContentPartPr>
              <p14:xfrm>
                <a:off x="5333817" y="800896"/>
                <a:ext cx="127080" cy="220320"/>
              </p14:xfrm>
            </p:contentPart>
          </mc:Choice>
          <mc:Fallback xmlns="">
            <p:pic>
              <p:nvPicPr>
                <p:cNvPr id="28" name="Ink 27">
                  <a:extLst>
                    <a:ext uri="{FF2B5EF4-FFF2-40B4-BE49-F238E27FC236}">
                      <a16:creationId xmlns:a16="http://schemas.microsoft.com/office/drawing/2014/main" id="{C5E5E5A5-8F4A-4755-A010-965E0A125E8A}"/>
                    </a:ext>
                  </a:extLst>
                </p:cNvPr>
                <p:cNvPicPr/>
                <p:nvPr/>
              </p:nvPicPr>
              <p:blipFill>
                <a:blip r:embed="rId45"/>
                <a:stretch>
                  <a:fillRect/>
                </a:stretch>
              </p:blipFill>
              <p:spPr>
                <a:xfrm>
                  <a:off x="5316177" y="782896"/>
                  <a:ext cx="16272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9" name="Ink 28">
                  <a:extLst>
                    <a:ext uri="{FF2B5EF4-FFF2-40B4-BE49-F238E27FC236}">
                      <a16:creationId xmlns:a16="http://schemas.microsoft.com/office/drawing/2014/main" id="{5FB0BEB1-2D54-4188-A79B-6C5796AE010D}"/>
                    </a:ext>
                  </a:extLst>
                </p14:cNvPr>
                <p14:cNvContentPartPr/>
                <p14:nvPr/>
              </p14:nvContentPartPr>
              <p14:xfrm>
                <a:off x="5570337" y="726016"/>
                <a:ext cx="171720" cy="81720"/>
              </p14:xfrm>
            </p:contentPart>
          </mc:Choice>
          <mc:Fallback xmlns="">
            <p:pic>
              <p:nvPicPr>
                <p:cNvPr id="29" name="Ink 28">
                  <a:extLst>
                    <a:ext uri="{FF2B5EF4-FFF2-40B4-BE49-F238E27FC236}">
                      <a16:creationId xmlns:a16="http://schemas.microsoft.com/office/drawing/2014/main" id="{5FB0BEB1-2D54-4188-A79B-6C5796AE010D}"/>
                    </a:ext>
                  </a:extLst>
                </p:cNvPr>
                <p:cNvPicPr/>
                <p:nvPr/>
              </p:nvPicPr>
              <p:blipFill>
                <a:blip r:embed="rId47"/>
                <a:stretch>
                  <a:fillRect/>
                </a:stretch>
              </p:blipFill>
              <p:spPr>
                <a:xfrm>
                  <a:off x="5552697" y="708376"/>
                  <a:ext cx="207360" cy="117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8">
            <p14:nvContentPartPr>
              <p14:cNvPr id="32" name="Ink 31">
                <a:extLst>
                  <a:ext uri="{FF2B5EF4-FFF2-40B4-BE49-F238E27FC236}">
                    <a16:creationId xmlns:a16="http://schemas.microsoft.com/office/drawing/2014/main" id="{FF5115F6-8C8D-405C-8F4B-13088DB340B5}"/>
                  </a:ext>
                </a:extLst>
              </p14:cNvPr>
              <p14:cNvContentPartPr/>
              <p14:nvPr/>
            </p14:nvContentPartPr>
            <p14:xfrm>
              <a:off x="3540297" y="1563376"/>
              <a:ext cx="141120" cy="222120"/>
            </p14:xfrm>
          </p:contentPart>
        </mc:Choice>
        <mc:Fallback xmlns="">
          <p:pic>
            <p:nvPicPr>
              <p:cNvPr id="32" name="Ink 31">
                <a:extLst>
                  <a:ext uri="{FF2B5EF4-FFF2-40B4-BE49-F238E27FC236}">
                    <a16:creationId xmlns:a16="http://schemas.microsoft.com/office/drawing/2014/main" id="{FF5115F6-8C8D-405C-8F4B-13088DB340B5}"/>
                  </a:ext>
                </a:extLst>
              </p:cNvPr>
              <p:cNvPicPr/>
              <p:nvPr/>
            </p:nvPicPr>
            <p:blipFill>
              <a:blip r:embed="rId49"/>
              <a:stretch>
                <a:fillRect/>
              </a:stretch>
            </p:blipFill>
            <p:spPr>
              <a:xfrm>
                <a:off x="3522297" y="1545376"/>
                <a:ext cx="176760" cy="257760"/>
              </a:xfrm>
              <a:prstGeom prst="rect">
                <a:avLst/>
              </a:prstGeom>
            </p:spPr>
          </p:pic>
        </mc:Fallback>
      </mc:AlternateContent>
      <p:grpSp>
        <p:nvGrpSpPr>
          <p:cNvPr id="43" name="Group 42">
            <a:extLst>
              <a:ext uri="{FF2B5EF4-FFF2-40B4-BE49-F238E27FC236}">
                <a16:creationId xmlns:a16="http://schemas.microsoft.com/office/drawing/2014/main" id="{BBDD5585-5383-4EE3-8FEC-1FF6802A7463}"/>
              </a:ext>
            </a:extLst>
          </p:cNvPr>
          <p:cNvGrpSpPr/>
          <p:nvPr/>
        </p:nvGrpSpPr>
        <p:grpSpPr>
          <a:xfrm>
            <a:off x="4151937" y="1263856"/>
            <a:ext cx="1409040" cy="369000"/>
            <a:chOff x="4151937" y="1263856"/>
            <a:chExt cx="1409040" cy="369000"/>
          </a:xfrm>
        </p:grpSpPr>
        <mc:AlternateContent xmlns:mc="http://schemas.openxmlformats.org/markup-compatibility/2006" xmlns:p14="http://schemas.microsoft.com/office/powerpoint/2010/main">
          <mc:Choice Requires="p14">
            <p:contentPart p14:bwMode="auto" r:id="rId50">
              <p14:nvContentPartPr>
                <p14:cNvPr id="33" name="Ink 32">
                  <a:extLst>
                    <a:ext uri="{FF2B5EF4-FFF2-40B4-BE49-F238E27FC236}">
                      <a16:creationId xmlns:a16="http://schemas.microsoft.com/office/drawing/2014/main" id="{3CDDB9A4-26E6-48C8-B161-0A651FF8350C}"/>
                    </a:ext>
                  </a:extLst>
                </p14:cNvPr>
                <p14:cNvContentPartPr/>
                <p14:nvPr/>
              </p14:nvContentPartPr>
              <p14:xfrm>
                <a:off x="4151937" y="1560136"/>
                <a:ext cx="93240" cy="16200"/>
              </p14:xfrm>
            </p:contentPart>
          </mc:Choice>
          <mc:Fallback xmlns="">
            <p:pic>
              <p:nvPicPr>
                <p:cNvPr id="33" name="Ink 32">
                  <a:extLst>
                    <a:ext uri="{FF2B5EF4-FFF2-40B4-BE49-F238E27FC236}">
                      <a16:creationId xmlns:a16="http://schemas.microsoft.com/office/drawing/2014/main" id="{3CDDB9A4-26E6-48C8-B161-0A651FF8350C}"/>
                    </a:ext>
                  </a:extLst>
                </p:cNvPr>
                <p:cNvPicPr/>
                <p:nvPr/>
              </p:nvPicPr>
              <p:blipFill>
                <a:blip r:embed="rId51"/>
                <a:stretch>
                  <a:fillRect/>
                </a:stretch>
              </p:blipFill>
              <p:spPr>
                <a:xfrm>
                  <a:off x="4134297" y="1542496"/>
                  <a:ext cx="12888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4" name="Ink 33">
                  <a:extLst>
                    <a:ext uri="{FF2B5EF4-FFF2-40B4-BE49-F238E27FC236}">
                      <a16:creationId xmlns:a16="http://schemas.microsoft.com/office/drawing/2014/main" id="{5223972A-80B0-4A9E-8825-6F519B9D536A}"/>
                    </a:ext>
                  </a:extLst>
                </p14:cNvPr>
                <p14:cNvContentPartPr/>
                <p14:nvPr/>
              </p14:nvContentPartPr>
              <p14:xfrm>
                <a:off x="4213137" y="1628536"/>
                <a:ext cx="44640" cy="4320"/>
              </p14:xfrm>
            </p:contentPart>
          </mc:Choice>
          <mc:Fallback xmlns="">
            <p:pic>
              <p:nvPicPr>
                <p:cNvPr id="34" name="Ink 33">
                  <a:extLst>
                    <a:ext uri="{FF2B5EF4-FFF2-40B4-BE49-F238E27FC236}">
                      <a16:creationId xmlns:a16="http://schemas.microsoft.com/office/drawing/2014/main" id="{5223972A-80B0-4A9E-8825-6F519B9D536A}"/>
                    </a:ext>
                  </a:extLst>
                </p:cNvPr>
                <p:cNvPicPr/>
                <p:nvPr/>
              </p:nvPicPr>
              <p:blipFill>
                <a:blip r:embed="rId53"/>
                <a:stretch>
                  <a:fillRect/>
                </a:stretch>
              </p:blipFill>
              <p:spPr>
                <a:xfrm>
                  <a:off x="4195497" y="1610536"/>
                  <a:ext cx="802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5" name="Ink 34">
                  <a:extLst>
                    <a:ext uri="{FF2B5EF4-FFF2-40B4-BE49-F238E27FC236}">
                      <a16:creationId xmlns:a16="http://schemas.microsoft.com/office/drawing/2014/main" id="{3BD3547A-E242-4136-BC28-D823650430BA}"/>
                    </a:ext>
                  </a:extLst>
                </p14:cNvPr>
                <p14:cNvContentPartPr/>
                <p14:nvPr/>
              </p14:nvContentPartPr>
              <p14:xfrm>
                <a:off x="4441017" y="1263856"/>
                <a:ext cx="1119960" cy="352080"/>
              </p14:xfrm>
            </p:contentPart>
          </mc:Choice>
          <mc:Fallback xmlns="">
            <p:pic>
              <p:nvPicPr>
                <p:cNvPr id="35" name="Ink 34">
                  <a:extLst>
                    <a:ext uri="{FF2B5EF4-FFF2-40B4-BE49-F238E27FC236}">
                      <a16:creationId xmlns:a16="http://schemas.microsoft.com/office/drawing/2014/main" id="{3BD3547A-E242-4136-BC28-D823650430BA}"/>
                    </a:ext>
                  </a:extLst>
                </p:cNvPr>
                <p:cNvPicPr/>
                <p:nvPr/>
              </p:nvPicPr>
              <p:blipFill>
                <a:blip r:embed="rId55"/>
                <a:stretch>
                  <a:fillRect/>
                </a:stretch>
              </p:blipFill>
              <p:spPr>
                <a:xfrm>
                  <a:off x="4423017" y="1245856"/>
                  <a:ext cx="1155600" cy="3877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7" name="Ink 36">
                  <a:extLst>
                    <a:ext uri="{FF2B5EF4-FFF2-40B4-BE49-F238E27FC236}">
                      <a16:creationId xmlns:a16="http://schemas.microsoft.com/office/drawing/2014/main" id="{50327260-4621-434A-9C23-753D461FD858}"/>
                    </a:ext>
                  </a:extLst>
                </p14:cNvPr>
                <p14:cNvContentPartPr/>
                <p14:nvPr/>
              </p14:nvContentPartPr>
              <p14:xfrm>
                <a:off x="4655577" y="1462936"/>
                <a:ext cx="12960" cy="131760"/>
              </p14:xfrm>
            </p:contentPart>
          </mc:Choice>
          <mc:Fallback xmlns="">
            <p:pic>
              <p:nvPicPr>
                <p:cNvPr id="37" name="Ink 36">
                  <a:extLst>
                    <a:ext uri="{FF2B5EF4-FFF2-40B4-BE49-F238E27FC236}">
                      <a16:creationId xmlns:a16="http://schemas.microsoft.com/office/drawing/2014/main" id="{50327260-4621-434A-9C23-753D461FD858}"/>
                    </a:ext>
                  </a:extLst>
                </p:cNvPr>
                <p:cNvPicPr/>
                <p:nvPr/>
              </p:nvPicPr>
              <p:blipFill>
                <a:blip r:embed="rId57"/>
                <a:stretch>
                  <a:fillRect/>
                </a:stretch>
              </p:blipFill>
              <p:spPr>
                <a:xfrm>
                  <a:off x="4637577" y="1444936"/>
                  <a:ext cx="486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8" name="Ink 37">
                  <a:extLst>
                    <a:ext uri="{FF2B5EF4-FFF2-40B4-BE49-F238E27FC236}">
                      <a16:creationId xmlns:a16="http://schemas.microsoft.com/office/drawing/2014/main" id="{C271B1F1-4E49-4933-9D18-959B6560022A}"/>
                    </a:ext>
                  </a:extLst>
                </p14:cNvPr>
                <p14:cNvContentPartPr/>
                <p14:nvPr/>
              </p14:nvContentPartPr>
              <p14:xfrm>
                <a:off x="4726137" y="1487416"/>
                <a:ext cx="78120" cy="84960"/>
              </p14:xfrm>
            </p:contentPart>
          </mc:Choice>
          <mc:Fallback xmlns="">
            <p:pic>
              <p:nvPicPr>
                <p:cNvPr id="38" name="Ink 37">
                  <a:extLst>
                    <a:ext uri="{FF2B5EF4-FFF2-40B4-BE49-F238E27FC236}">
                      <a16:creationId xmlns:a16="http://schemas.microsoft.com/office/drawing/2014/main" id="{C271B1F1-4E49-4933-9D18-959B6560022A}"/>
                    </a:ext>
                  </a:extLst>
                </p:cNvPr>
                <p:cNvPicPr/>
                <p:nvPr/>
              </p:nvPicPr>
              <p:blipFill>
                <a:blip r:embed="rId59"/>
                <a:stretch>
                  <a:fillRect/>
                </a:stretch>
              </p:blipFill>
              <p:spPr>
                <a:xfrm>
                  <a:off x="4708137" y="1469776"/>
                  <a:ext cx="113760" cy="1206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9" name="Ink 38">
                  <a:extLst>
                    <a:ext uri="{FF2B5EF4-FFF2-40B4-BE49-F238E27FC236}">
                      <a16:creationId xmlns:a16="http://schemas.microsoft.com/office/drawing/2014/main" id="{72D73AAB-2A1B-4EBA-AA14-3EEDB9299599}"/>
                    </a:ext>
                  </a:extLst>
                </p14:cNvPr>
                <p14:cNvContentPartPr/>
                <p14:nvPr/>
              </p14:nvContentPartPr>
              <p14:xfrm>
                <a:off x="4835217" y="1416136"/>
                <a:ext cx="102960" cy="52200"/>
              </p14:xfrm>
            </p:contentPart>
          </mc:Choice>
          <mc:Fallback xmlns="">
            <p:pic>
              <p:nvPicPr>
                <p:cNvPr id="39" name="Ink 38">
                  <a:extLst>
                    <a:ext uri="{FF2B5EF4-FFF2-40B4-BE49-F238E27FC236}">
                      <a16:creationId xmlns:a16="http://schemas.microsoft.com/office/drawing/2014/main" id="{72D73AAB-2A1B-4EBA-AA14-3EEDB9299599}"/>
                    </a:ext>
                  </a:extLst>
                </p:cNvPr>
                <p:cNvPicPr/>
                <p:nvPr/>
              </p:nvPicPr>
              <p:blipFill>
                <a:blip r:embed="rId61"/>
                <a:stretch>
                  <a:fillRect/>
                </a:stretch>
              </p:blipFill>
              <p:spPr>
                <a:xfrm>
                  <a:off x="4817217" y="1398136"/>
                  <a:ext cx="138600" cy="8784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0" name="Ink 39">
                  <a:extLst>
                    <a:ext uri="{FF2B5EF4-FFF2-40B4-BE49-F238E27FC236}">
                      <a16:creationId xmlns:a16="http://schemas.microsoft.com/office/drawing/2014/main" id="{06017A16-6397-417E-9F59-939147FB6874}"/>
                    </a:ext>
                  </a:extLst>
                </p14:cNvPr>
                <p14:cNvContentPartPr/>
                <p14:nvPr/>
              </p14:nvContentPartPr>
              <p14:xfrm>
                <a:off x="5019177" y="1498936"/>
                <a:ext cx="60120" cy="3240"/>
              </p14:xfrm>
            </p:contentPart>
          </mc:Choice>
          <mc:Fallback xmlns="">
            <p:pic>
              <p:nvPicPr>
                <p:cNvPr id="40" name="Ink 39">
                  <a:extLst>
                    <a:ext uri="{FF2B5EF4-FFF2-40B4-BE49-F238E27FC236}">
                      <a16:creationId xmlns:a16="http://schemas.microsoft.com/office/drawing/2014/main" id="{06017A16-6397-417E-9F59-939147FB6874}"/>
                    </a:ext>
                  </a:extLst>
                </p:cNvPr>
                <p:cNvPicPr/>
                <p:nvPr/>
              </p:nvPicPr>
              <p:blipFill>
                <a:blip r:embed="rId63"/>
                <a:stretch>
                  <a:fillRect/>
                </a:stretch>
              </p:blipFill>
              <p:spPr>
                <a:xfrm>
                  <a:off x="5001177" y="1480936"/>
                  <a:ext cx="957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1" name="Ink 40">
                  <a:extLst>
                    <a:ext uri="{FF2B5EF4-FFF2-40B4-BE49-F238E27FC236}">
                      <a16:creationId xmlns:a16="http://schemas.microsoft.com/office/drawing/2014/main" id="{3914591B-861B-4418-8CE2-5F29BEFFE7AA}"/>
                    </a:ext>
                  </a:extLst>
                </p14:cNvPr>
                <p14:cNvContentPartPr/>
                <p14:nvPr/>
              </p14:nvContentPartPr>
              <p14:xfrm>
                <a:off x="5233737" y="1424776"/>
                <a:ext cx="93240" cy="153720"/>
              </p14:xfrm>
            </p:contentPart>
          </mc:Choice>
          <mc:Fallback xmlns="">
            <p:pic>
              <p:nvPicPr>
                <p:cNvPr id="41" name="Ink 40">
                  <a:extLst>
                    <a:ext uri="{FF2B5EF4-FFF2-40B4-BE49-F238E27FC236}">
                      <a16:creationId xmlns:a16="http://schemas.microsoft.com/office/drawing/2014/main" id="{3914591B-861B-4418-8CE2-5F29BEFFE7AA}"/>
                    </a:ext>
                  </a:extLst>
                </p:cNvPr>
                <p:cNvPicPr/>
                <p:nvPr/>
              </p:nvPicPr>
              <p:blipFill>
                <a:blip r:embed="rId65"/>
                <a:stretch>
                  <a:fillRect/>
                </a:stretch>
              </p:blipFill>
              <p:spPr>
                <a:xfrm>
                  <a:off x="5216097" y="1407136"/>
                  <a:ext cx="1288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2" name="Ink 41">
                  <a:extLst>
                    <a:ext uri="{FF2B5EF4-FFF2-40B4-BE49-F238E27FC236}">
                      <a16:creationId xmlns:a16="http://schemas.microsoft.com/office/drawing/2014/main" id="{9B01D65B-0732-4BEE-A18D-44E7897E8374}"/>
                    </a:ext>
                  </a:extLst>
                </p14:cNvPr>
                <p14:cNvContentPartPr/>
                <p14:nvPr/>
              </p14:nvContentPartPr>
              <p14:xfrm>
                <a:off x="5408697" y="1398136"/>
                <a:ext cx="147600" cy="65520"/>
              </p14:xfrm>
            </p:contentPart>
          </mc:Choice>
          <mc:Fallback xmlns="">
            <p:pic>
              <p:nvPicPr>
                <p:cNvPr id="42" name="Ink 41">
                  <a:extLst>
                    <a:ext uri="{FF2B5EF4-FFF2-40B4-BE49-F238E27FC236}">
                      <a16:creationId xmlns:a16="http://schemas.microsoft.com/office/drawing/2014/main" id="{9B01D65B-0732-4BEE-A18D-44E7897E8374}"/>
                    </a:ext>
                  </a:extLst>
                </p:cNvPr>
                <p:cNvPicPr/>
                <p:nvPr/>
              </p:nvPicPr>
              <p:blipFill>
                <a:blip r:embed="rId67"/>
                <a:stretch>
                  <a:fillRect/>
                </a:stretch>
              </p:blipFill>
              <p:spPr>
                <a:xfrm>
                  <a:off x="5391057" y="1380496"/>
                  <a:ext cx="183240" cy="101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44" name="Ink 43">
                <a:extLst>
                  <a:ext uri="{FF2B5EF4-FFF2-40B4-BE49-F238E27FC236}">
                    <a16:creationId xmlns:a16="http://schemas.microsoft.com/office/drawing/2014/main" id="{A604E1FF-A5EA-4BB4-BEC2-66986F526DDA}"/>
                  </a:ext>
                </a:extLst>
              </p14:cNvPr>
              <p14:cNvContentPartPr/>
              <p14:nvPr/>
            </p14:nvContentPartPr>
            <p14:xfrm>
              <a:off x="3548937" y="2108416"/>
              <a:ext cx="139320" cy="208080"/>
            </p14:xfrm>
          </p:contentPart>
        </mc:Choice>
        <mc:Fallback xmlns="">
          <p:pic>
            <p:nvPicPr>
              <p:cNvPr id="44" name="Ink 43">
                <a:extLst>
                  <a:ext uri="{FF2B5EF4-FFF2-40B4-BE49-F238E27FC236}">
                    <a16:creationId xmlns:a16="http://schemas.microsoft.com/office/drawing/2014/main" id="{A604E1FF-A5EA-4BB4-BEC2-66986F526DDA}"/>
                  </a:ext>
                </a:extLst>
              </p:cNvPr>
              <p:cNvPicPr/>
              <p:nvPr/>
            </p:nvPicPr>
            <p:blipFill>
              <a:blip r:embed="rId69"/>
              <a:stretch>
                <a:fillRect/>
              </a:stretch>
            </p:blipFill>
            <p:spPr>
              <a:xfrm>
                <a:off x="3530937" y="2090776"/>
                <a:ext cx="174960" cy="243720"/>
              </a:xfrm>
              <a:prstGeom prst="rect">
                <a:avLst/>
              </a:prstGeom>
            </p:spPr>
          </p:pic>
        </mc:Fallback>
      </mc:AlternateContent>
      <p:grpSp>
        <p:nvGrpSpPr>
          <p:cNvPr id="47" name="Group 46">
            <a:extLst>
              <a:ext uri="{FF2B5EF4-FFF2-40B4-BE49-F238E27FC236}">
                <a16:creationId xmlns:a16="http://schemas.microsoft.com/office/drawing/2014/main" id="{E6E128E6-03FC-4CBA-B097-4E79D0F9791A}"/>
              </a:ext>
            </a:extLst>
          </p:cNvPr>
          <p:cNvGrpSpPr/>
          <p:nvPr/>
        </p:nvGrpSpPr>
        <p:grpSpPr>
          <a:xfrm>
            <a:off x="4093617" y="2099776"/>
            <a:ext cx="122040" cy="77400"/>
            <a:chOff x="4093617" y="2099776"/>
            <a:chExt cx="122040" cy="77400"/>
          </a:xfrm>
        </p:grpSpPr>
        <mc:AlternateContent xmlns:mc="http://schemas.openxmlformats.org/markup-compatibility/2006" xmlns:p14="http://schemas.microsoft.com/office/powerpoint/2010/main">
          <mc:Choice Requires="p14">
            <p:contentPart p14:bwMode="auto" r:id="rId70">
              <p14:nvContentPartPr>
                <p14:cNvPr id="45" name="Ink 44">
                  <a:extLst>
                    <a:ext uri="{FF2B5EF4-FFF2-40B4-BE49-F238E27FC236}">
                      <a16:creationId xmlns:a16="http://schemas.microsoft.com/office/drawing/2014/main" id="{D1053E08-6A47-4F4C-8876-B5ACFC8A0D30}"/>
                    </a:ext>
                  </a:extLst>
                </p14:cNvPr>
                <p14:cNvContentPartPr/>
                <p14:nvPr/>
              </p14:nvContentPartPr>
              <p14:xfrm>
                <a:off x="4093617" y="2099776"/>
                <a:ext cx="105120" cy="9360"/>
              </p14:xfrm>
            </p:contentPart>
          </mc:Choice>
          <mc:Fallback xmlns="">
            <p:pic>
              <p:nvPicPr>
                <p:cNvPr id="45" name="Ink 44">
                  <a:extLst>
                    <a:ext uri="{FF2B5EF4-FFF2-40B4-BE49-F238E27FC236}">
                      <a16:creationId xmlns:a16="http://schemas.microsoft.com/office/drawing/2014/main" id="{D1053E08-6A47-4F4C-8876-B5ACFC8A0D30}"/>
                    </a:ext>
                  </a:extLst>
                </p:cNvPr>
                <p:cNvPicPr/>
                <p:nvPr/>
              </p:nvPicPr>
              <p:blipFill>
                <a:blip r:embed="rId71"/>
                <a:stretch>
                  <a:fillRect/>
                </a:stretch>
              </p:blipFill>
              <p:spPr>
                <a:xfrm>
                  <a:off x="4075617" y="2082136"/>
                  <a:ext cx="1407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6" name="Ink 45">
                  <a:extLst>
                    <a:ext uri="{FF2B5EF4-FFF2-40B4-BE49-F238E27FC236}">
                      <a16:creationId xmlns:a16="http://schemas.microsoft.com/office/drawing/2014/main" id="{56273840-F6A6-4548-A3C5-2C4B4932F3D3}"/>
                    </a:ext>
                  </a:extLst>
                </p14:cNvPr>
                <p14:cNvContentPartPr/>
                <p14:nvPr/>
              </p14:nvContentPartPr>
              <p14:xfrm>
                <a:off x="4123137" y="2163856"/>
                <a:ext cx="92520" cy="13320"/>
              </p14:xfrm>
            </p:contentPart>
          </mc:Choice>
          <mc:Fallback xmlns="">
            <p:pic>
              <p:nvPicPr>
                <p:cNvPr id="46" name="Ink 45">
                  <a:extLst>
                    <a:ext uri="{FF2B5EF4-FFF2-40B4-BE49-F238E27FC236}">
                      <a16:creationId xmlns:a16="http://schemas.microsoft.com/office/drawing/2014/main" id="{56273840-F6A6-4548-A3C5-2C4B4932F3D3}"/>
                    </a:ext>
                  </a:extLst>
                </p:cNvPr>
                <p:cNvPicPr/>
                <p:nvPr/>
              </p:nvPicPr>
              <p:blipFill>
                <a:blip r:embed="rId73"/>
                <a:stretch>
                  <a:fillRect/>
                </a:stretch>
              </p:blipFill>
              <p:spPr>
                <a:xfrm>
                  <a:off x="4105497" y="2146216"/>
                  <a:ext cx="128160" cy="48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4">
            <p14:nvContentPartPr>
              <p14:cNvPr id="48" name="Ink 47">
                <a:extLst>
                  <a:ext uri="{FF2B5EF4-FFF2-40B4-BE49-F238E27FC236}">
                    <a16:creationId xmlns:a16="http://schemas.microsoft.com/office/drawing/2014/main" id="{1CED9A05-8485-42BB-A232-E275E5968073}"/>
                  </a:ext>
                </a:extLst>
              </p14:cNvPr>
              <p14:cNvContentPartPr/>
              <p14:nvPr/>
            </p14:nvContentPartPr>
            <p14:xfrm>
              <a:off x="4534617" y="1978456"/>
              <a:ext cx="97560" cy="180000"/>
            </p14:xfrm>
          </p:contentPart>
        </mc:Choice>
        <mc:Fallback xmlns="">
          <p:pic>
            <p:nvPicPr>
              <p:cNvPr id="48" name="Ink 47">
                <a:extLst>
                  <a:ext uri="{FF2B5EF4-FFF2-40B4-BE49-F238E27FC236}">
                    <a16:creationId xmlns:a16="http://schemas.microsoft.com/office/drawing/2014/main" id="{1CED9A05-8485-42BB-A232-E275E5968073}"/>
                  </a:ext>
                </a:extLst>
              </p:cNvPr>
              <p:cNvPicPr/>
              <p:nvPr/>
            </p:nvPicPr>
            <p:blipFill>
              <a:blip r:embed="rId75"/>
              <a:stretch>
                <a:fillRect/>
              </a:stretch>
            </p:blipFill>
            <p:spPr>
              <a:xfrm>
                <a:off x="4516977" y="1960816"/>
                <a:ext cx="133200" cy="215640"/>
              </a:xfrm>
              <a:prstGeom prst="rect">
                <a:avLst/>
              </a:prstGeom>
            </p:spPr>
          </p:pic>
        </mc:Fallback>
      </mc:AlternateContent>
      <p:grpSp>
        <p:nvGrpSpPr>
          <p:cNvPr id="77" name="Group 76">
            <a:extLst>
              <a:ext uri="{FF2B5EF4-FFF2-40B4-BE49-F238E27FC236}">
                <a16:creationId xmlns:a16="http://schemas.microsoft.com/office/drawing/2014/main" id="{F2C283E9-9932-4F6B-92D1-3E92404927EF}"/>
              </a:ext>
            </a:extLst>
          </p:cNvPr>
          <p:cNvGrpSpPr/>
          <p:nvPr/>
        </p:nvGrpSpPr>
        <p:grpSpPr>
          <a:xfrm>
            <a:off x="6628017" y="209056"/>
            <a:ext cx="629280" cy="268200"/>
            <a:chOff x="6628017" y="209056"/>
            <a:chExt cx="629280" cy="268200"/>
          </a:xfrm>
        </p:grpSpPr>
        <mc:AlternateContent xmlns:mc="http://schemas.openxmlformats.org/markup-compatibility/2006" xmlns:p14="http://schemas.microsoft.com/office/powerpoint/2010/main">
          <mc:Choice Requires="p14">
            <p:contentPart p14:bwMode="auto" r:id="rId76">
              <p14:nvContentPartPr>
                <p14:cNvPr id="49" name="Ink 48">
                  <a:extLst>
                    <a:ext uri="{FF2B5EF4-FFF2-40B4-BE49-F238E27FC236}">
                      <a16:creationId xmlns:a16="http://schemas.microsoft.com/office/drawing/2014/main" id="{10013530-5335-44D1-A5CF-4F10C3340D43}"/>
                    </a:ext>
                  </a:extLst>
                </p14:cNvPr>
                <p14:cNvContentPartPr/>
                <p14:nvPr/>
              </p14:nvContentPartPr>
              <p14:xfrm>
                <a:off x="6628017" y="297616"/>
                <a:ext cx="135000" cy="179640"/>
              </p14:xfrm>
            </p:contentPart>
          </mc:Choice>
          <mc:Fallback xmlns="">
            <p:pic>
              <p:nvPicPr>
                <p:cNvPr id="49" name="Ink 48">
                  <a:extLst>
                    <a:ext uri="{FF2B5EF4-FFF2-40B4-BE49-F238E27FC236}">
                      <a16:creationId xmlns:a16="http://schemas.microsoft.com/office/drawing/2014/main" id="{10013530-5335-44D1-A5CF-4F10C3340D43}"/>
                    </a:ext>
                  </a:extLst>
                </p:cNvPr>
                <p:cNvPicPr/>
                <p:nvPr/>
              </p:nvPicPr>
              <p:blipFill>
                <a:blip r:embed="rId77"/>
                <a:stretch>
                  <a:fillRect/>
                </a:stretch>
              </p:blipFill>
              <p:spPr>
                <a:xfrm>
                  <a:off x="6610377" y="279616"/>
                  <a:ext cx="17064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72" name="Ink 71">
                  <a:extLst>
                    <a:ext uri="{FF2B5EF4-FFF2-40B4-BE49-F238E27FC236}">
                      <a16:creationId xmlns:a16="http://schemas.microsoft.com/office/drawing/2014/main" id="{A97534EC-1029-443D-A9C1-1655F73BEE1C}"/>
                    </a:ext>
                  </a:extLst>
                </p14:cNvPr>
                <p14:cNvContentPartPr/>
                <p14:nvPr/>
              </p14:nvContentPartPr>
              <p14:xfrm>
                <a:off x="6871737" y="209056"/>
                <a:ext cx="131760" cy="111960"/>
              </p14:xfrm>
            </p:contentPart>
          </mc:Choice>
          <mc:Fallback xmlns="">
            <p:pic>
              <p:nvPicPr>
                <p:cNvPr id="72" name="Ink 71">
                  <a:extLst>
                    <a:ext uri="{FF2B5EF4-FFF2-40B4-BE49-F238E27FC236}">
                      <a16:creationId xmlns:a16="http://schemas.microsoft.com/office/drawing/2014/main" id="{A97534EC-1029-443D-A9C1-1655F73BEE1C}"/>
                    </a:ext>
                  </a:extLst>
                </p:cNvPr>
                <p:cNvPicPr/>
                <p:nvPr/>
              </p:nvPicPr>
              <p:blipFill>
                <a:blip r:embed="rId79"/>
                <a:stretch>
                  <a:fillRect/>
                </a:stretch>
              </p:blipFill>
              <p:spPr>
                <a:xfrm>
                  <a:off x="6854097" y="191056"/>
                  <a:ext cx="167400" cy="147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73" name="Ink 72">
                  <a:extLst>
                    <a:ext uri="{FF2B5EF4-FFF2-40B4-BE49-F238E27FC236}">
                      <a16:creationId xmlns:a16="http://schemas.microsoft.com/office/drawing/2014/main" id="{B8273A59-6071-4E3F-A5A9-6F5B9C07C6A0}"/>
                    </a:ext>
                  </a:extLst>
                </p14:cNvPr>
                <p14:cNvContentPartPr/>
                <p14:nvPr/>
              </p14:nvContentPartPr>
              <p14:xfrm>
                <a:off x="7160817" y="364216"/>
                <a:ext cx="96480" cy="12960"/>
              </p14:xfrm>
            </p:contentPart>
          </mc:Choice>
          <mc:Fallback xmlns="">
            <p:pic>
              <p:nvPicPr>
                <p:cNvPr id="73" name="Ink 72">
                  <a:extLst>
                    <a:ext uri="{FF2B5EF4-FFF2-40B4-BE49-F238E27FC236}">
                      <a16:creationId xmlns:a16="http://schemas.microsoft.com/office/drawing/2014/main" id="{B8273A59-6071-4E3F-A5A9-6F5B9C07C6A0}"/>
                    </a:ext>
                  </a:extLst>
                </p:cNvPr>
                <p:cNvPicPr/>
                <p:nvPr/>
              </p:nvPicPr>
              <p:blipFill>
                <a:blip r:embed="rId81"/>
                <a:stretch>
                  <a:fillRect/>
                </a:stretch>
              </p:blipFill>
              <p:spPr>
                <a:xfrm>
                  <a:off x="7142817" y="346576"/>
                  <a:ext cx="1321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74" name="Ink 73">
                  <a:extLst>
                    <a:ext uri="{FF2B5EF4-FFF2-40B4-BE49-F238E27FC236}">
                      <a16:creationId xmlns:a16="http://schemas.microsoft.com/office/drawing/2014/main" id="{C06E7940-85F6-44CC-8B01-E3602B1759E6}"/>
                    </a:ext>
                  </a:extLst>
                </p14:cNvPr>
                <p14:cNvContentPartPr/>
                <p14:nvPr/>
              </p14:nvContentPartPr>
              <p14:xfrm>
                <a:off x="7215537" y="330016"/>
                <a:ext cx="26640" cy="121320"/>
              </p14:xfrm>
            </p:contentPart>
          </mc:Choice>
          <mc:Fallback xmlns="">
            <p:pic>
              <p:nvPicPr>
                <p:cNvPr id="74" name="Ink 73">
                  <a:extLst>
                    <a:ext uri="{FF2B5EF4-FFF2-40B4-BE49-F238E27FC236}">
                      <a16:creationId xmlns:a16="http://schemas.microsoft.com/office/drawing/2014/main" id="{C06E7940-85F6-44CC-8B01-E3602B1759E6}"/>
                    </a:ext>
                  </a:extLst>
                </p:cNvPr>
                <p:cNvPicPr/>
                <p:nvPr/>
              </p:nvPicPr>
              <p:blipFill>
                <a:blip r:embed="rId83"/>
                <a:stretch>
                  <a:fillRect/>
                </a:stretch>
              </p:blipFill>
              <p:spPr>
                <a:xfrm>
                  <a:off x="7197897" y="312376"/>
                  <a:ext cx="62280" cy="156960"/>
                </a:xfrm>
                <a:prstGeom prst="rect">
                  <a:avLst/>
                </a:prstGeom>
              </p:spPr>
            </p:pic>
          </mc:Fallback>
        </mc:AlternateContent>
      </p:grpSp>
      <p:grpSp>
        <p:nvGrpSpPr>
          <p:cNvPr id="86" name="Group 85">
            <a:extLst>
              <a:ext uri="{FF2B5EF4-FFF2-40B4-BE49-F238E27FC236}">
                <a16:creationId xmlns:a16="http://schemas.microsoft.com/office/drawing/2014/main" id="{681E726D-E974-4D0A-BA6E-2F66D8037148}"/>
              </a:ext>
            </a:extLst>
          </p:cNvPr>
          <p:cNvGrpSpPr/>
          <p:nvPr/>
        </p:nvGrpSpPr>
        <p:grpSpPr>
          <a:xfrm>
            <a:off x="7439457" y="201496"/>
            <a:ext cx="617760" cy="272880"/>
            <a:chOff x="7439457" y="201496"/>
            <a:chExt cx="617760" cy="272880"/>
          </a:xfrm>
        </p:grpSpPr>
        <mc:AlternateContent xmlns:mc="http://schemas.openxmlformats.org/markup-compatibility/2006" xmlns:p14="http://schemas.microsoft.com/office/powerpoint/2010/main">
          <mc:Choice Requires="p14">
            <p:contentPart p14:bwMode="auto" r:id="rId84">
              <p14:nvContentPartPr>
                <p14:cNvPr id="78" name="Ink 77">
                  <a:extLst>
                    <a:ext uri="{FF2B5EF4-FFF2-40B4-BE49-F238E27FC236}">
                      <a16:creationId xmlns:a16="http://schemas.microsoft.com/office/drawing/2014/main" id="{06867E41-2655-4DEA-963D-E94DD260899B}"/>
                    </a:ext>
                  </a:extLst>
                </p14:cNvPr>
                <p14:cNvContentPartPr/>
                <p14:nvPr/>
              </p14:nvContentPartPr>
              <p14:xfrm>
                <a:off x="7439457" y="284656"/>
                <a:ext cx="123840" cy="189720"/>
              </p14:xfrm>
            </p:contentPart>
          </mc:Choice>
          <mc:Fallback xmlns="">
            <p:pic>
              <p:nvPicPr>
                <p:cNvPr id="78" name="Ink 77">
                  <a:extLst>
                    <a:ext uri="{FF2B5EF4-FFF2-40B4-BE49-F238E27FC236}">
                      <a16:creationId xmlns:a16="http://schemas.microsoft.com/office/drawing/2014/main" id="{06867E41-2655-4DEA-963D-E94DD260899B}"/>
                    </a:ext>
                  </a:extLst>
                </p:cNvPr>
                <p:cNvPicPr/>
                <p:nvPr/>
              </p:nvPicPr>
              <p:blipFill>
                <a:blip r:embed="rId85"/>
                <a:stretch>
                  <a:fillRect/>
                </a:stretch>
              </p:blipFill>
              <p:spPr>
                <a:xfrm>
                  <a:off x="7421457" y="267016"/>
                  <a:ext cx="15948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79" name="Ink 78">
                  <a:extLst>
                    <a:ext uri="{FF2B5EF4-FFF2-40B4-BE49-F238E27FC236}">
                      <a16:creationId xmlns:a16="http://schemas.microsoft.com/office/drawing/2014/main" id="{166237C3-C64B-4496-BA93-7614B0D75761}"/>
                    </a:ext>
                  </a:extLst>
                </p14:cNvPr>
                <p14:cNvContentPartPr/>
                <p14:nvPr/>
              </p14:nvContentPartPr>
              <p14:xfrm>
                <a:off x="7645377" y="201496"/>
                <a:ext cx="135000" cy="95760"/>
              </p14:xfrm>
            </p:contentPart>
          </mc:Choice>
          <mc:Fallback xmlns="">
            <p:pic>
              <p:nvPicPr>
                <p:cNvPr id="79" name="Ink 78">
                  <a:extLst>
                    <a:ext uri="{FF2B5EF4-FFF2-40B4-BE49-F238E27FC236}">
                      <a16:creationId xmlns:a16="http://schemas.microsoft.com/office/drawing/2014/main" id="{166237C3-C64B-4496-BA93-7614B0D75761}"/>
                    </a:ext>
                  </a:extLst>
                </p:cNvPr>
                <p:cNvPicPr/>
                <p:nvPr/>
              </p:nvPicPr>
              <p:blipFill>
                <a:blip r:embed="rId87"/>
                <a:stretch>
                  <a:fillRect/>
                </a:stretch>
              </p:blipFill>
              <p:spPr>
                <a:xfrm>
                  <a:off x="7627737" y="183496"/>
                  <a:ext cx="17064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80" name="Ink 79">
                  <a:extLst>
                    <a:ext uri="{FF2B5EF4-FFF2-40B4-BE49-F238E27FC236}">
                      <a16:creationId xmlns:a16="http://schemas.microsoft.com/office/drawing/2014/main" id="{6A5E9BB1-1C64-4BA6-BC29-816A8E03A7B1}"/>
                    </a:ext>
                  </a:extLst>
                </p14:cNvPr>
                <p14:cNvContentPartPr/>
                <p14:nvPr/>
              </p14:nvContentPartPr>
              <p14:xfrm>
                <a:off x="7957497" y="342256"/>
                <a:ext cx="79560" cy="9000"/>
              </p14:xfrm>
            </p:contentPart>
          </mc:Choice>
          <mc:Fallback xmlns="">
            <p:pic>
              <p:nvPicPr>
                <p:cNvPr id="80" name="Ink 79">
                  <a:extLst>
                    <a:ext uri="{FF2B5EF4-FFF2-40B4-BE49-F238E27FC236}">
                      <a16:creationId xmlns:a16="http://schemas.microsoft.com/office/drawing/2014/main" id="{6A5E9BB1-1C64-4BA6-BC29-816A8E03A7B1}"/>
                    </a:ext>
                  </a:extLst>
                </p:cNvPr>
                <p:cNvPicPr/>
                <p:nvPr/>
              </p:nvPicPr>
              <p:blipFill>
                <a:blip r:embed="rId89"/>
                <a:stretch>
                  <a:fillRect/>
                </a:stretch>
              </p:blipFill>
              <p:spPr>
                <a:xfrm>
                  <a:off x="7939497" y="324256"/>
                  <a:ext cx="1152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81" name="Ink 80">
                  <a:extLst>
                    <a:ext uri="{FF2B5EF4-FFF2-40B4-BE49-F238E27FC236}">
                      <a16:creationId xmlns:a16="http://schemas.microsoft.com/office/drawing/2014/main" id="{AB33CC73-2CE5-4810-8AB9-5C5452EB12DC}"/>
                    </a:ext>
                  </a:extLst>
                </p14:cNvPr>
                <p14:cNvContentPartPr/>
                <p14:nvPr/>
              </p14:nvContentPartPr>
              <p14:xfrm>
                <a:off x="7981977" y="400216"/>
                <a:ext cx="75240" cy="10440"/>
              </p14:xfrm>
            </p:contentPart>
          </mc:Choice>
          <mc:Fallback xmlns="">
            <p:pic>
              <p:nvPicPr>
                <p:cNvPr id="81" name="Ink 80">
                  <a:extLst>
                    <a:ext uri="{FF2B5EF4-FFF2-40B4-BE49-F238E27FC236}">
                      <a16:creationId xmlns:a16="http://schemas.microsoft.com/office/drawing/2014/main" id="{AB33CC73-2CE5-4810-8AB9-5C5452EB12DC}"/>
                    </a:ext>
                  </a:extLst>
                </p:cNvPr>
                <p:cNvPicPr/>
                <p:nvPr/>
              </p:nvPicPr>
              <p:blipFill>
                <a:blip r:embed="rId91"/>
                <a:stretch>
                  <a:fillRect/>
                </a:stretch>
              </p:blipFill>
              <p:spPr>
                <a:xfrm>
                  <a:off x="7964337" y="382576"/>
                  <a:ext cx="110880" cy="46080"/>
                </a:xfrm>
                <a:prstGeom prst="rect">
                  <a:avLst/>
                </a:prstGeom>
              </p:spPr>
            </p:pic>
          </mc:Fallback>
        </mc:AlternateContent>
      </p:grpSp>
      <p:grpSp>
        <p:nvGrpSpPr>
          <p:cNvPr id="85" name="Group 84">
            <a:extLst>
              <a:ext uri="{FF2B5EF4-FFF2-40B4-BE49-F238E27FC236}">
                <a16:creationId xmlns:a16="http://schemas.microsoft.com/office/drawing/2014/main" id="{CCEFC9BE-2393-467E-B750-ACC7428E5B59}"/>
              </a:ext>
            </a:extLst>
          </p:cNvPr>
          <p:cNvGrpSpPr/>
          <p:nvPr/>
        </p:nvGrpSpPr>
        <p:grpSpPr>
          <a:xfrm>
            <a:off x="8327217" y="210496"/>
            <a:ext cx="418320" cy="223200"/>
            <a:chOff x="8327217" y="210496"/>
            <a:chExt cx="418320" cy="223200"/>
          </a:xfrm>
        </p:grpSpPr>
        <mc:AlternateContent xmlns:mc="http://schemas.openxmlformats.org/markup-compatibility/2006" xmlns:p14="http://schemas.microsoft.com/office/powerpoint/2010/main">
          <mc:Choice Requires="p14">
            <p:contentPart p14:bwMode="auto" r:id="rId92">
              <p14:nvContentPartPr>
                <p14:cNvPr id="82" name="Ink 81">
                  <a:extLst>
                    <a:ext uri="{FF2B5EF4-FFF2-40B4-BE49-F238E27FC236}">
                      <a16:creationId xmlns:a16="http://schemas.microsoft.com/office/drawing/2014/main" id="{AC0F27E6-42E7-4563-AF2E-1EEA18F65D06}"/>
                    </a:ext>
                  </a:extLst>
                </p14:cNvPr>
                <p14:cNvContentPartPr/>
                <p14:nvPr/>
              </p14:nvContentPartPr>
              <p14:xfrm>
                <a:off x="8327217" y="315256"/>
                <a:ext cx="104040" cy="118440"/>
              </p14:xfrm>
            </p:contentPart>
          </mc:Choice>
          <mc:Fallback xmlns="">
            <p:pic>
              <p:nvPicPr>
                <p:cNvPr id="82" name="Ink 81">
                  <a:extLst>
                    <a:ext uri="{FF2B5EF4-FFF2-40B4-BE49-F238E27FC236}">
                      <a16:creationId xmlns:a16="http://schemas.microsoft.com/office/drawing/2014/main" id="{AC0F27E6-42E7-4563-AF2E-1EEA18F65D06}"/>
                    </a:ext>
                  </a:extLst>
                </p:cNvPr>
                <p:cNvPicPr/>
                <p:nvPr/>
              </p:nvPicPr>
              <p:blipFill>
                <a:blip r:embed="rId93"/>
                <a:stretch>
                  <a:fillRect/>
                </a:stretch>
              </p:blipFill>
              <p:spPr>
                <a:xfrm>
                  <a:off x="8309577" y="297616"/>
                  <a:ext cx="139680" cy="1540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83" name="Ink 82">
                  <a:extLst>
                    <a:ext uri="{FF2B5EF4-FFF2-40B4-BE49-F238E27FC236}">
                      <a16:creationId xmlns:a16="http://schemas.microsoft.com/office/drawing/2014/main" id="{BBB84441-1776-4AE0-A391-92497697B04E}"/>
                    </a:ext>
                  </a:extLst>
                </p14:cNvPr>
                <p14:cNvContentPartPr/>
                <p14:nvPr/>
              </p14:nvContentPartPr>
              <p14:xfrm>
                <a:off x="8466897" y="323176"/>
                <a:ext cx="107640" cy="55800"/>
              </p14:xfrm>
            </p:contentPart>
          </mc:Choice>
          <mc:Fallback xmlns="">
            <p:pic>
              <p:nvPicPr>
                <p:cNvPr id="83" name="Ink 82">
                  <a:extLst>
                    <a:ext uri="{FF2B5EF4-FFF2-40B4-BE49-F238E27FC236}">
                      <a16:creationId xmlns:a16="http://schemas.microsoft.com/office/drawing/2014/main" id="{BBB84441-1776-4AE0-A391-92497697B04E}"/>
                    </a:ext>
                  </a:extLst>
                </p:cNvPr>
                <p:cNvPicPr/>
                <p:nvPr/>
              </p:nvPicPr>
              <p:blipFill>
                <a:blip r:embed="rId95"/>
                <a:stretch>
                  <a:fillRect/>
                </a:stretch>
              </p:blipFill>
              <p:spPr>
                <a:xfrm>
                  <a:off x="8449257" y="305176"/>
                  <a:ext cx="14328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84" name="Ink 83">
                  <a:extLst>
                    <a:ext uri="{FF2B5EF4-FFF2-40B4-BE49-F238E27FC236}">
                      <a16:creationId xmlns:a16="http://schemas.microsoft.com/office/drawing/2014/main" id="{DA1A7236-3CF2-4815-9F29-B5195AD8DD59}"/>
                    </a:ext>
                  </a:extLst>
                </p14:cNvPr>
                <p14:cNvContentPartPr/>
                <p14:nvPr/>
              </p14:nvContentPartPr>
              <p14:xfrm>
                <a:off x="8597217" y="210496"/>
                <a:ext cx="148320" cy="97920"/>
              </p14:xfrm>
            </p:contentPart>
          </mc:Choice>
          <mc:Fallback xmlns="">
            <p:pic>
              <p:nvPicPr>
                <p:cNvPr id="84" name="Ink 83">
                  <a:extLst>
                    <a:ext uri="{FF2B5EF4-FFF2-40B4-BE49-F238E27FC236}">
                      <a16:creationId xmlns:a16="http://schemas.microsoft.com/office/drawing/2014/main" id="{DA1A7236-3CF2-4815-9F29-B5195AD8DD59}"/>
                    </a:ext>
                  </a:extLst>
                </p:cNvPr>
                <p:cNvPicPr/>
                <p:nvPr/>
              </p:nvPicPr>
              <p:blipFill>
                <a:blip r:embed="rId97"/>
                <a:stretch>
                  <a:fillRect/>
                </a:stretch>
              </p:blipFill>
              <p:spPr>
                <a:xfrm>
                  <a:off x="8579577" y="192496"/>
                  <a:ext cx="183960" cy="133560"/>
                </a:xfrm>
                <a:prstGeom prst="rect">
                  <a:avLst/>
                </a:prstGeom>
              </p:spPr>
            </p:pic>
          </mc:Fallback>
        </mc:AlternateContent>
      </p:grpSp>
      <p:grpSp>
        <p:nvGrpSpPr>
          <p:cNvPr id="94" name="Group 93">
            <a:extLst>
              <a:ext uri="{FF2B5EF4-FFF2-40B4-BE49-F238E27FC236}">
                <a16:creationId xmlns:a16="http://schemas.microsoft.com/office/drawing/2014/main" id="{28F2AB60-A572-46C0-9BF8-E9408A6A7592}"/>
              </a:ext>
            </a:extLst>
          </p:cNvPr>
          <p:cNvGrpSpPr/>
          <p:nvPr/>
        </p:nvGrpSpPr>
        <p:grpSpPr>
          <a:xfrm>
            <a:off x="6592017" y="741856"/>
            <a:ext cx="1080000" cy="349920"/>
            <a:chOff x="6592017" y="741856"/>
            <a:chExt cx="1080000" cy="349920"/>
          </a:xfrm>
        </p:grpSpPr>
        <mc:AlternateContent xmlns:mc="http://schemas.openxmlformats.org/markup-compatibility/2006" xmlns:p14="http://schemas.microsoft.com/office/powerpoint/2010/main">
          <mc:Choice Requires="p14">
            <p:contentPart p14:bwMode="auto" r:id="rId98">
              <p14:nvContentPartPr>
                <p14:cNvPr id="87" name="Ink 86">
                  <a:extLst>
                    <a:ext uri="{FF2B5EF4-FFF2-40B4-BE49-F238E27FC236}">
                      <a16:creationId xmlns:a16="http://schemas.microsoft.com/office/drawing/2014/main" id="{D998040B-1469-4C78-AF01-598B6A0A851D}"/>
                    </a:ext>
                  </a:extLst>
                </p14:cNvPr>
                <p14:cNvContentPartPr/>
                <p14:nvPr/>
              </p14:nvContentPartPr>
              <p14:xfrm>
                <a:off x="6592017" y="741856"/>
                <a:ext cx="1073160" cy="349920"/>
              </p14:xfrm>
            </p:contentPart>
          </mc:Choice>
          <mc:Fallback xmlns="">
            <p:pic>
              <p:nvPicPr>
                <p:cNvPr id="87" name="Ink 86">
                  <a:extLst>
                    <a:ext uri="{FF2B5EF4-FFF2-40B4-BE49-F238E27FC236}">
                      <a16:creationId xmlns:a16="http://schemas.microsoft.com/office/drawing/2014/main" id="{D998040B-1469-4C78-AF01-598B6A0A851D}"/>
                    </a:ext>
                  </a:extLst>
                </p:cNvPr>
                <p:cNvPicPr/>
                <p:nvPr/>
              </p:nvPicPr>
              <p:blipFill>
                <a:blip r:embed="rId99"/>
                <a:stretch>
                  <a:fillRect/>
                </a:stretch>
              </p:blipFill>
              <p:spPr>
                <a:xfrm>
                  <a:off x="6574017" y="724216"/>
                  <a:ext cx="1108800" cy="3855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88" name="Ink 87">
                  <a:extLst>
                    <a:ext uri="{FF2B5EF4-FFF2-40B4-BE49-F238E27FC236}">
                      <a16:creationId xmlns:a16="http://schemas.microsoft.com/office/drawing/2014/main" id="{6FD4B129-55C3-4B26-9F7A-1C0C90AD5613}"/>
                    </a:ext>
                  </a:extLst>
                </p14:cNvPr>
                <p14:cNvContentPartPr/>
                <p14:nvPr/>
              </p14:nvContentPartPr>
              <p14:xfrm>
                <a:off x="6824217" y="888016"/>
                <a:ext cx="90360" cy="175680"/>
              </p14:xfrm>
            </p:contentPart>
          </mc:Choice>
          <mc:Fallback xmlns="">
            <p:pic>
              <p:nvPicPr>
                <p:cNvPr id="88" name="Ink 87">
                  <a:extLst>
                    <a:ext uri="{FF2B5EF4-FFF2-40B4-BE49-F238E27FC236}">
                      <a16:creationId xmlns:a16="http://schemas.microsoft.com/office/drawing/2014/main" id="{6FD4B129-55C3-4B26-9F7A-1C0C90AD5613}"/>
                    </a:ext>
                  </a:extLst>
                </p:cNvPr>
                <p:cNvPicPr/>
                <p:nvPr/>
              </p:nvPicPr>
              <p:blipFill>
                <a:blip r:embed="rId101"/>
                <a:stretch>
                  <a:fillRect/>
                </a:stretch>
              </p:blipFill>
              <p:spPr>
                <a:xfrm>
                  <a:off x="6806217" y="870376"/>
                  <a:ext cx="1260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89" name="Ink 88">
                  <a:extLst>
                    <a:ext uri="{FF2B5EF4-FFF2-40B4-BE49-F238E27FC236}">
                      <a16:creationId xmlns:a16="http://schemas.microsoft.com/office/drawing/2014/main" id="{0E77C892-266F-40D1-93BB-9DFBD27A8DB2}"/>
                    </a:ext>
                  </a:extLst>
                </p14:cNvPr>
                <p14:cNvContentPartPr/>
                <p14:nvPr/>
              </p14:nvContentPartPr>
              <p14:xfrm>
                <a:off x="7004577" y="864976"/>
                <a:ext cx="103320" cy="54720"/>
              </p14:xfrm>
            </p:contentPart>
          </mc:Choice>
          <mc:Fallback xmlns="">
            <p:pic>
              <p:nvPicPr>
                <p:cNvPr id="89" name="Ink 88">
                  <a:extLst>
                    <a:ext uri="{FF2B5EF4-FFF2-40B4-BE49-F238E27FC236}">
                      <a16:creationId xmlns:a16="http://schemas.microsoft.com/office/drawing/2014/main" id="{0E77C892-266F-40D1-93BB-9DFBD27A8DB2}"/>
                    </a:ext>
                  </a:extLst>
                </p:cNvPr>
                <p:cNvPicPr/>
                <p:nvPr/>
              </p:nvPicPr>
              <p:blipFill>
                <a:blip r:embed="rId103"/>
                <a:stretch>
                  <a:fillRect/>
                </a:stretch>
              </p:blipFill>
              <p:spPr>
                <a:xfrm>
                  <a:off x="6986937" y="847336"/>
                  <a:ext cx="1389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90" name="Ink 89">
                  <a:extLst>
                    <a:ext uri="{FF2B5EF4-FFF2-40B4-BE49-F238E27FC236}">
                      <a16:creationId xmlns:a16="http://schemas.microsoft.com/office/drawing/2014/main" id="{695FD832-7A77-44E6-8A4B-EF69C10F1FBE}"/>
                    </a:ext>
                  </a:extLst>
                </p14:cNvPr>
                <p14:cNvContentPartPr/>
                <p14:nvPr/>
              </p14:nvContentPartPr>
              <p14:xfrm>
                <a:off x="7197537" y="1013296"/>
                <a:ext cx="61560" cy="15840"/>
              </p14:xfrm>
            </p:contentPart>
          </mc:Choice>
          <mc:Fallback xmlns="">
            <p:pic>
              <p:nvPicPr>
                <p:cNvPr id="90" name="Ink 89">
                  <a:extLst>
                    <a:ext uri="{FF2B5EF4-FFF2-40B4-BE49-F238E27FC236}">
                      <a16:creationId xmlns:a16="http://schemas.microsoft.com/office/drawing/2014/main" id="{695FD832-7A77-44E6-8A4B-EF69C10F1FBE}"/>
                    </a:ext>
                  </a:extLst>
                </p:cNvPr>
                <p:cNvPicPr/>
                <p:nvPr/>
              </p:nvPicPr>
              <p:blipFill>
                <a:blip r:embed="rId105"/>
                <a:stretch>
                  <a:fillRect/>
                </a:stretch>
              </p:blipFill>
              <p:spPr>
                <a:xfrm>
                  <a:off x="7179897" y="995296"/>
                  <a:ext cx="9720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91" name="Ink 90">
                  <a:extLst>
                    <a:ext uri="{FF2B5EF4-FFF2-40B4-BE49-F238E27FC236}">
                      <a16:creationId xmlns:a16="http://schemas.microsoft.com/office/drawing/2014/main" id="{E1E1079D-906E-4EF4-BF69-958316CFAFD3}"/>
                    </a:ext>
                  </a:extLst>
                </p14:cNvPr>
                <p14:cNvContentPartPr/>
                <p14:nvPr/>
              </p14:nvContentPartPr>
              <p14:xfrm>
                <a:off x="7215897" y="951016"/>
                <a:ext cx="48600" cy="121320"/>
              </p14:xfrm>
            </p:contentPart>
          </mc:Choice>
          <mc:Fallback xmlns="">
            <p:pic>
              <p:nvPicPr>
                <p:cNvPr id="91" name="Ink 90">
                  <a:extLst>
                    <a:ext uri="{FF2B5EF4-FFF2-40B4-BE49-F238E27FC236}">
                      <a16:creationId xmlns:a16="http://schemas.microsoft.com/office/drawing/2014/main" id="{E1E1079D-906E-4EF4-BF69-958316CFAFD3}"/>
                    </a:ext>
                  </a:extLst>
                </p:cNvPr>
                <p:cNvPicPr/>
                <p:nvPr/>
              </p:nvPicPr>
              <p:blipFill>
                <a:blip r:embed="rId107"/>
                <a:stretch>
                  <a:fillRect/>
                </a:stretch>
              </p:blipFill>
              <p:spPr>
                <a:xfrm>
                  <a:off x="7198257" y="933376"/>
                  <a:ext cx="84240" cy="1569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92" name="Ink 91">
                  <a:extLst>
                    <a:ext uri="{FF2B5EF4-FFF2-40B4-BE49-F238E27FC236}">
                      <a16:creationId xmlns:a16="http://schemas.microsoft.com/office/drawing/2014/main" id="{7126A5B2-C483-4D5A-8C55-0858D451150C}"/>
                    </a:ext>
                  </a:extLst>
                </p14:cNvPr>
                <p14:cNvContentPartPr/>
                <p14:nvPr/>
              </p14:nvContentPartPr>
              <p14:xfrm>
                <a:off x="7394817" y="905296"/>
                <a:ext cx="102960" cy="175320"/>
              </p14:xfrm>
            </p:contentPart>
          </mc:Choice>
          <mc:Fallback xmlns="">
            <p:pic>
              <p:nvPicPr>
                <p:cNvPr id="92" name="Ink 91">
                  <a:extLst>
                    <a:ext uri="{FF2B5EF4-FFF2-40B4-BE49-F238E27FC236}">
                      <a16:creationId xmlns:a16="http://schemas.microsoft.com/office/drawing/2014/main" id="{7126A5B2-C483-4D5A-8C55-0858D451150C}"/>
                    </a:ext>
                  </a:extLst>
                </p:cNvPr>
                <p:cNvPicPr/>
                <p:nvPr/>
              </p:nvPicPr>
              <p:blipFill>
                <a:blip r:embed="rId109"/>
                <a:stretch>
                  <a:fillRect/>
                </a:stretch>
              </p:blipFill>
              <p:spPr>
                <a:xfrm>
                  <a:off x="7376817" y="887656"/>
                  <a:ext cx="13860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93" name="Ink 92">
                  <a:extLst>
                    <a:ext uri="{FF2B5EF4-FFF2-40B4-BE49-F238E27FC236}">
                      <a16:creationId xmlns:a16="http://schemas.microsoft.com/office/drawing/2014/main" id="{5F1F7F1E-A9BC-4187-8D68-9B4BED802744}"/>
                    </a:ext>
                  </a:extLst>
                </p14:cNvPr>
                <p14:cNvContentPartPr/>
                <p14:nvPr/>
              </p14:nvContentPartPr>
              <p14:xfrm>
                <a:off x="7543857" y="873976"/>
                <a:ext cx="128160" cy="57240"/>
              </p14:xfrm>
            </p:contentPart>
          </mc:Choice>
          <mc:Fallback xmlns="">
            <p:pic>
              <p:nvPicPr>
                <p:cNvPr id="93" name="Ink 92">
                  <a:extLst>
                    <a:ext uri="{FF2B5EF4-FFF2-40B4-BE49-F238E27FC236}">
                      <a16:creationId xmlns:a16="http://schemas.microsoft.com/office/drawing/2014/main" id="{5F1F7F1E-A9BC-4187-8D68-9B4BED802744}"/>
                    </a:ext>
                  </a:extLst>
                </p:cNvPr>
                <p:cNvPicPr/>
                <p:nvPr/>
              </p:nvPicPr>
              <p:blipFill>
                <a:blip r:embed="rId111"/>
                <a:stretch>
                  <a:fillRect/>
                </a:stretch>
              </p:blipFill>
              <p:spPr>
                <a:xfrm>
                  <a:off x="7525857" y="856336"/>
                  <a:ext cx="163800" cy="92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95" name="Ink 94">
                <a:extLst>
                  <a:ext uri="{FF2B5EF4-FFF2-40B4-BE49-F238E27FC236}">
                    <a16:creationId xmlns:a16="http://schemas.microsoft.com/office/drawing/2014/main" id="{ADABB5A5-5374-42BA-A89D-25A67DFE8F2C}"/>
                  </a:ext>
                </a:extLst>
              </p14:cNvPr>
              <p14:cNvContentPartPr/>
              <p14:nvPr/>
            </p14:nvContentPartPr>
            <p14:xfrm>
              <a:off x="6097737" y="222016"/>
              <a:ext cx="157320" cy="2055960"/>
            </p14:xfrm>
          </p:contentPart>
        </mc:Choice>
        <mc:Fallback xmlns="">
          <p:pic>
            <p:nvPicPr>
              <p:cNvPr id="95" name="Ink 94">
                <a:extLst>
                  <a:ext uri="{FF2B5EF4-FFF2-40B4-BE49-F238E27FC236}">
                    <a16:creationId xmlns:a16="http://schemas.microsoft.com/office/drawing/2014/main" id="{ADABB5A5-5374-42BA-A89D-25A67DFE8F2C}"/>
                  </a:ext>
                </a:extLst>
              </p:cNvPr>
              <p:cNvPicPr/>
              <p:nvPr/>
            </p:nvPicPr>
            <p:blipFill>
              <a:blip r:embed="rId113"/>
              <a:stretch>
                <a:fillRect/>
              </a:stretch>
            </p:blipFill>
            <p:spPr>
              <a:xfrm>
                <a:off x="6079737" y="204376"/>
                <a:ext cx="192960" cy="2091600"/>
              </a:xfrm>
              <a:prstGeom prst="rect">
                <a:avLst/>
              </a:prstGeom>
            </p:spPr>
          </p:pic>
        </mc:Fallback>
      </mc:AlternateContent>
      <p:grpSp>
        <p:nvGrpSpPr>
          <p:cNvPr id="98" name="Group 97">
            <a:extLst>
              <a:ext uri="{FF2B5EF4-FFF2-40B4-BE49-F238E27FC236}">
                <a16:creationId xmlns:a16="http://schemas.microsoft.com/office/drawing/2014/main" id="{72D067CE-1537-4E33-BB2F-892E513CE43D}"/>
              </a:ext>
            </a:extLst>
          </p:cNvPr>
          <p:cNvGrpSpPr/>
          <p:nvPr/>
        </p:nvGrpSpPr>
        <p:grpSpPr>
          <a:xfrm>
            <a:off x="7957497" y="915736"/>
            <a:ext cx="142200" cy="90360"/>
            <a:chOff x="7957497" y="915736"/>
            <a:chExt cx="142200" cy="90360"/>
          </a:xfrm>
        </p:grpSpPr>
        <mc:AlternateContent xmlns:mc="http://schemas.openxmlformats.org/markup-compatibility/2006" xmlns:p14="http://schemas.microsoft.com/office/powerpoint/2010/main">
          <mc:Choice Requires="p14">
            <p:contentPart p14:bwMode="auto" r:id="rId114">
              <p14:nvContentPartPr>
                <p14:cNvPr id="96" name="Ink 95">
                  <a:extLst>
                    <a:ext uri="{FF2B5EF4-FFF2-40B4-BE49-F238E27FC236}">
                      <a16:creationId xmlns:a16="http://schemas.microsoft.com/office/drawing/2014/main" id="{BFC95375-26AE-44FC-861C-4385A8A187E3}"/>
                    </a:ext>
                  </a:extLst>
                </p14:cNvPr>
                <p14:cNvContentPartPr/>
                <p14:nvPr/>
              </p14:nvContentPartPr>
              <p14:xfrm>
                <a:off x="7957497" y="915736"/>
                <a:ext cx="98640" cy="26640"/>
              </p14:xfrm>
            </p:contentPart>
          </mc:Choice>
          <mc:Fallback xmlns="">
            <p:pic>
              <p:nvPicPr>
                <p:cNvPr id="96" name="Ink 95">
                  <a:extLst>
                    <a:ext uri="{FF2B5EF4-FFF2-40B4-BE49-F238E27FC236}">
                      <a16:creationId xmlns:a16="http://schemas.microsoft.com/office/drawing/2014/main" id="{BFC95375-26AE-44FC-861C-4385A8A187E3}"/>
                    </a:ext>
                  </a:extLst>
                </p:cNvPr>
                <p:cNvPicPr/>
                <p:nvPr/>
              </p:nvPicPr>
              <p:blipFill>
                <a:blip r:embed="rId115"/>
                <a:stretch>
                  <a:fillRect/>
                </a:stretch>
              </p:blipFill>
              <p:spPr>
                <a:xfrm>
                  <a:off x="7939497" y="897736"/>
                  <a:ext cx="13428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97" name="Ink 96">
                  <a:extLst>
                    <a:ext uri="{FF2B5EF4-FFF2-40B4-BE49-F238E27FC236}">
                      <a16:creationId xmlns:a16="http://schemas.microsoft.com/office/drawing/2014/main" id="{8144BFE0-357F-4EB7-9F36-2170E12133F3}"/>
                    </a:ext>
                  </a:extLst>
                </p14:cNvPr>
                <p14:cNvContentPartPr/>
                <p14:nvPr/>
              </p14:nvContentPartPr>
              <p14:xfrm>
                <a:off x="8015097" y="993136"/>
                <a:ext cx="84600" cy="12960"/>
              </p14:xfrm>
            </p:contentPart>
          </mc:Choice>
          <mc:Fallback xmlns="">
            <p:pic>
              <p:nvPicPr>
                <p:cNvPr id="97" name="Ink 96">
                  <a:extLst>
                    <a:ext uri="{FF2B5EF4-FFF2-40B4-BE49-F238E27FC236}">
                      <a16:creationId xmlns:a16="http://schemas.microsoft.com/office/drawing/2014/main" id="{8144BFE0-357F-4EB7-9F36-2170E12133F3}"/>
                    </a:ext>
                  </a:extLst>
                </p:cNvPr>
                <p:cNvPicPr/>
                <p:nvPr/>
              </p:nvPicPr>
              <p:blipFill>
                <a:blip r:embed="rId117"/>
                <a:stretch>
                  <a:fillRect/>
                </a:stretch>
              </p:blipFill>
              <p:spPr>
                <a:xfrm>
                  <a:off x="7997097" y="975136"/>
                  <a:ext cx="120240" cy="48600"/>
                </a:xfrm>
                <a:prstGeom prst="rect">
                  <a:avLst/>
                </a:prstGeom>
              </p:spPr>
            </p:pic>
          </mc:Fallback>
        </mc:AlternateContent>
      </p:grpSp>
      <p:grpSp>
        <p:nvGrpSpPr>
          <p:cNvPr id="101" name="Group 100">
            <a:extLst>
              <a:ext uri="{FF2B5EF4-FFF2-40B4-BE49-F238E27FC236}">
                <a16:creationId xmlns:a16="http://schemas.microsoft.com/office/drawing/2014/main" id="{61AE3CC5-ECBF-47D2-A75F-9934C97A6E47}"/>
              </a:ext>
            </a:extLst>
          </p:cNvPr>
          <p:cNvGrpSpPr/>
          <p:nvPr/>
        </p:nvGrpSpPr>
        <p:grpSpPr>
          <a:xfrm>
            <a:off x="8342697" y="870736"/>
            <a:ext cx="228960" cy="181080"/>
            <a:chOff x="8342697" y="870736"/>
            <a:chExt cx="228960" cy="181080"/>
          </a:xfrm>
        </p:grpSpPr>
        <mc:AlternateContent xmlns:mc="http://schemas.openxmlformats.org/markup-compatibility/2006" xmlns:p14="http://schemas.microsoft.com/office/powerpoint/2010/main">
          <mc:Choice Requires="p14">
            <p:contentPart p14:bwMode="auto" r:id="rId118">
              <p14:nvContentPartPr>
                <p14:cNvPr id="99" name="Ink 98">
                  <a:extLst>
                    <a:ext uri="{FF2B5EF4-FFF2-40B4-BE49-F238E27FC236}">
                      <a16:creationId xmlns:a16="http://schemas.microsoft.com/office/drawing/2014/main" id="{E89D9297-8F5C-46B9-B0F2-DC045DE847A5}"/>
                    </a:ext>
                  </a:extLst>
                </p14:cNvPr>
                <p14:cNvContentPartPr/>
                <p14:nvPr/>
              </p14:nvContentPartPr>
              <p14:xfrm>
                <a:off x="8342697" y="870736"/>
                <a:ext cx="127800" cy="181080"/>
              </p14:xfrm>
            </p:contentPart>
          </mc:Choice>
          <mc:Fallback xmlns="">
            <p:pic>
              <p:nvPicPr>
                <p:cNvPr id="99" name="Ink 98">
                  <a:extLst>
                    <a:ext uri="{FF2B5EF4-FFF2-40B4-BE49-F238E27FC236}">
                      <a16:creationId xmlns:a16="http://schemas.microsoft.com/office/drawing/2014/main" id="{E89D9297-8F5C-46B9-B0F2-DC045DE847A5}"/>
                    </a:ext>
                  </a:extLst>
                </p:cNvPr>
                <p:cNvPicPr/>
                <p:nvPr/>
              </p:nvPicPr>
              <p:blipFill>
                <a:blip r:embed="rId119"/>
                <a:stretch>
                  <a:fillRect/>
                </a:stretch>
              </p:blipFill>
              <p:spPr>
                <a:xfrm>
                  <a:off x="8324697" y="852736"/>
                  <a:ext cx="16344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00" name="Ink 99">
                  <a:extLst>
                    <a:ext uri="{FF2B5EF4-FFF2-40B4-BE49-F238E27FC236}">
                      <a16:creationId xmlns:a16="http://schemas.microsoft.com/office/drawing/2014/main" id="{AA1EAD99-3AC9-44CD-9197-3B8FC59D4FD9}"/>
                    </a:ext>
                  </a:extLst>
                </p14:cNvPr>
                <p14:cNvContentPartPr/>
                <p14:nvPr/>
              </p14:nvContentPartPr>
              <p14:xfrm>
                <a:off x="8486337" y="893416"/>
                <a:ext cx="85320" cy="116640"/>
              </p14:xfrm>
            </p:contentPart>
          </mc:Choice>
          <mc:Fallback xmlns="">
            <p:pic>
              <p:nvPicPr>
                <p:cNvPr id="100" name="Ink 99">
                  <a:extLst>
                    <a:ext uri="{FF2B5EF4-FFF2-40B4-BE49-F238E27FC236}">
                      <a16:creationId xmlns:a16="http://schemas.microsoft.com/office/drawing/2014/main" id="{AA1EAD99-3AC9-44CD-9197-3B8FC59D4FD9}"/>
                    </a:ext>
                  </a:extLst>
                </p:cNvPr>
                <p:cNvPicPr/>
                <p:nvPr/>
              </p:nvPicPr>
              <p:blipFill>
                <a:blip r:embed="rId121"/>
                <a:stretch>
                  <a:fillRect/>
                </a:stretch>
              </p:blipFill>
              <p:spPr>
                <a:xfrm>
                  <a:off x="8468337" y="875776"/>
                  <a:ext cx="120960" cy="152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2">
            <p14:nvContentPartPr>
              <p14:cNvPr id="102" name="Ink 101">
                <a:extLst>
                  <a:ext uri="{FF2B5EF4-FFF2-40B4-BE49-F238E27FC236}">
                    <a16:creationId xmlns:a16="http://schemas.microsoft.com/office/drawing/2014/main" id="{2DBBBE75-0492-4CE2-9E8E-8012B1D80EF8}"/>
                  </a:ext>
                </a:extLst>
              </p14:cNvPr>
              <p14:cNvContentPartPr/>
              <p14:nvPr/>
            </p14:nvContentPartPr>
            <p14:xfrm>
              <a:off x="6457017" y="1345576"/>
              <a:ext cx="1197360" cy="372960"/>
            </p14:xfrm>
          </p:contentPart>
        </mc:Choice>
        <mc:Fallback xmlns="">
          <p:pic>
            <p:nvPicPr>
              <p:cNvPr id="102" name="Ink 101">
                <a:extLst>
                  <a:ext uri="{FF2B5EF4-FFF2-40B4-BE49-F238E27FC236}">
                    <a16:creationId xmlns:a16="http://schemas.microsoft.com/office/drawing/2014/main" id="{2DBBBE75-0492-4CE2-9E8E-8012B1D80EF8}"/>
                  </a:ext>
                </a:extLst>
              </p:cNvPr>
              <p:cNvPicPr/>
              <p:nvPr/>
            </p:nvPicPr>
            <p:blipFill>
              <a:blip r:embed="rId123"/>
              <a:stretch>
                <a:fillRect/>
              </a:stretch>
            </p:blipFill>
            <p:spPr>
              <a:xfrm>
                <a:off x="6439017" y="1327936"/>
                <a:ext cx="1233000" cy="408600"/>
              </a:xfrm>
              <a:prstGeom prst="rect">
                <a:avLst/>
              </a:prstGeom>
            </p:spPr>
          </p:pic>
        </mc:Fallback>
      </mc:AlternateContent>
      <p:grpSp>
        <p:nvGrpSpPr>
          <p:cNvPr id="112" name="Group 111">
            <a:extLst>
              <a:ext uri="{FF2B5EF4-FFF2-40B4-BE49-F238E27FC236}">
                <a16:creationId xmlns:a16="http://schemas.microsoft.com/office/drawing/2014/main" id="{FCC92B7D-7583-40B6-A5F9-77EAF874013C}"/>
              </a:ext>
            </a:extLst>
          </p:cNvPr>
          <p:cNvGrpSpPr/>
          <p:nvPr/>
        </p:nvGrpSpPr>
        <p:grpSpPr>
          <a:xfrm>
            <a:off x="6918177" y="1452496"/>
            <a:ext cx="458280" cy="208800"/>
            <a:chOff x="6918177" y="1452496"/>
            <a:chExt cx="458280" cy="208800"/>
          </a:xfrm>
        </p:grpSpPr>
        <mc:AlternateContent xmlns:mc="http://schemas.openxmlformats.org/markup-compatibility/2006" xmlns:p14="http://schemas.microsoft.com/office/powerpoint/2010/main">
          <mc:Choice Requires="p14">
            <p:contentPart p14:bwMode="auto" r:id="rId124">
              <p14:nvContentPartPr>
                <p14:cNvPr id="103" name="Ink 102">
                  <a:extLst>
                    <a:ext uri="{FF2B5EF4-FFF2-40B4-BE49-F238E27FC236}">
                      <a16:creationId xmlns:a16="http://schemas.microsoft.com/office/drawing/2014/main" id="{ECE1CE27-3BA8-4FFF-9BCF-42255C66CAD3}"/>
                    </a:ext>
                  </a:extLst>
                </p14:cNvPr>
                <p14:cNvContentPartPr/>
                <p14:nvPr/>
              </p14:nvContentPartPr>
              <p14:xfrm>
                <a:off x="6918177" y="1452496"/>
                <a:ext cx="34560" cy="176760"/>
              </p14:xfrm>
            </p:contentPart>
          </mc:Choice>
          <mc:Fallback xmlns="">
            <p:pic>
              <p:nvPicPr>
                <p:cNvPr id="103" name="Ink 102">
                  <a:extLst>
                    <a:ext uri="{FF2B5EF4-FFF2-40B4-BE49-F238E27FC236}">
                      <a16:creationId xmlns:a16="http://schemas.microsoft.com/office/drawing/2014/main" id="{ECE1CE27-3BA8-4FFF-9BCF-42255C66CAD3}"/>
                    </a:ext>
                  </a:extLst>
                </p:cNvPr>
                <p:cNvPicPr/>
                <p:nvPr/>
              </p:nvPicPr>
              <p:blipFill>
                <a:blip r:embed="rId125"/>
                <a:stretch>
                  <a:fillRect/>
                </a:stretch>
              </p:blipFill>
              <p:spPr>
                <a:xfrm>
                  <a:off x="6900537" y="1434496"/>
                  <a:ext cx="7020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04" name="Ink 103">
                  <a:extLst>
                    <a:ext uri="{FF2B5EF4-FFF2-40B4-BE49-F238E27FC236}">
                      <a16:creationId xmlns:a16="http://schemas.microsoft.com/office/drawing/2014/main" id="{9FFD905F-2A11-441C-AE60-BE1568D56D97}"/>
                    </a:ext>
                  </a:extLst>
                </p14:cNvPr>
                <p14:cNvContentPartPr/>
                <p14:nvPr/>
              </p14:nvContentPartPr>
              <p14:xfrm>
                <a:off x="7028337" y="1478056"/>
                <a:ext cx="117000" cy="109440"/>
              </p14:xfrm>
            </p:contentPart>
          </mc:Choice>
          <mc:Fallback xmlns="">
            <p:pic>
              <p:nvPicPr>
                <p:cNvPr id="104" name="Ink 103">
                  <a:extLst>
                    <a:ext uri="{FF2B5EF4-FFF2-40B4-BE49-F238E27FC236}">
                      <a16:creationId xmlns:a16="http://schemas.microsoft.com/office/drawing/2014/main" id="{9FFD905F-2A11-441C-AE60-BE1568D56D97}"/>
                    </a:ext>
                  </a:extLst>
                </p:cNvPr>
                <p:cNvPicPr/>
                <p:nvPr/>
              </p:nvPicPr>
              <p:blipFill>
                <a:blip r:embed="rId127"/>
                <a:stretch>
                  <a:fillRect/>
                </a:stretch>
              </p:blipFill>
              <p:spPr>
                <a:xfrm>
                  <a:off x="7010697" y="1460416"/>
                  <a:ext cx="152640" cy="14508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05" name="Ink 104">
                  <a:extLst>
                    <a:ext uri="{FF2B5EF4-FFF2-40B4-BE49-F238E27FC236}">
                      <a16:creationId xmlns:a16="http://schemas.microsoft.com/office/drawing/2014/main" id="{0997689E-4E4B-4676-B974-5CE72370BE3F}"/>
                    </a:ext>
                  </a:extLst>
                </p14:cNvPr>
                <p14:cNvContentPartPr/>
                <p14:nvPr/>
              </p14:nvContentPartPr>
              <p14:xfrm>
                <a:off x="7094937" y="1496056"/>
                <a:ext cx="77760" cy="144720"/>
              </p14:xfrm>
            </p:contentPart>
          </mc:Choice>
          <mc:Fallback xmlns="">
            <p:pic>
              <p:nvPicPr>
                <p:cNvPr id="105" name="Ink 104">
                  <a:extLst>
                    <a:ext uri="{FF2B5EF4-FFF2-40B4-BE49-F238E27FC236}">
                      <a16:creationId xmlns:a16="http://schemas.microsoft.com/office/drawing/2014/main" id="{0997689E-4E4B-4676-B974-5CE72370BE3F}"/>
                    </a:ext>
                  </a:extLst>
                </p:cNvPr>
                <p:cNvPicPr/>
                <p:nvPr/>
              </p:nvPicPr>
              <p:blipFill>
                <a:blip r:embed="rId129"/>
                <a:stretch>
                  <a:fillRect/>
                </a:stretch>
              </p:blipFill>
              <p:spPr>
                <a:xfrm>
                  <a:off x="7077297" y="1478416"/>
                  <a:ext cx="11340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06" name="Ink 105">
                  <a:extLst>
                    <a:ext uri="{FF2B5EF4-FFF2-40B4-BE49-F238E27FC236}">
                      <a16:creationId xmlns:a16="http://schemas.microsoft.com/office/drawing/2014/main" id="{D0A0130A-B224-438A-AC35-B08602CEB416}"/>
                    </a:ext>
                  </a:extLst>
                </p14:cNvPr>
                <p14:cNvContentPartPr/>
                <p14:nvPr/>
              </p14:nvContentPartPr>
              <p14:xfrm>
                <a:off x="7238577" y="1502896"/>
                <a:ext cx="123840" cy="158400"/>
              </p14:xfrm>
            </p:contentPart>
          </mc:Choice>
          <mc:Fallback xmlns="">
            <p:pic>
              <p:nvPicPr>
                <p:cNvPr id="106" name="Ink 105">
                  <a:extLst>
                    <a:ext uri="{FF2B5EF4-FFF2-40B4-BE49-F238E27FC236}">
                      <a16:creationId xmlns:a16="http://schemas.microsoft.com/office/drawing/2014/main" id="{D0A0130A-B224-438A-AC35-B08602CEB416}"/>
                    </a:ext>
                  </a:extLst>
                </p:cNvPr>
                <p:cNvPicPr/>
                <p:nvPr/>
              </p:nvPicPr>
              <p:blipFill>
                <a:blip r:embed="rId131"/>
                <a:stretch>
                  <a:fillRect/>
                </a:stretch>
              </p:blipFill>
              <p:spPr>
                <a:xfrm>
                  <a:off x="7220577" y="1484896"/>
                  <a:ext cx="1594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07" name="Ink 106">
                  <a:extLst>
                    <a:ext uri="{FF2B5EF4-FFF2-40B4-BE49-F238E27FC236}">
                      <a16:creationId xmlns:a16="http://schemas.microsoft.com/office/drawing/2014/main" id="{4951E277-1132-4F1D-9264-DA5B4EDA19D3}"/>
                    </a:ext>
                  </a:extLst>
                </p14:cNvPr>
                <p14:cNvContentPartPr/>
                <p14:nvPr/>
              </p14:nvContentPartPr>
              <p14:xfrm>
                <a:off x="7249737" y="1492456"/>
                <a:ext cx="126720" cy="79920"/>
              </p14:xfrm>
            </p:contentPart>
          </mc:Choice>
          <mc:Fallback xmlns="">
            <p:pic>
              <p:nvPicPr>
                <p:cNvPr id="107" name="Ink 106">
                  <a:extLst>
                    <a:ext uri="{FF2B5EF4-FFF2-40B4-BE49-F238E27FC236}">
                      <a16:creationId xmlns:a16="http://schemas.microsoft.com/office/drawing/2014/main" id="{4951E277-1132-4F1D-9264-DA5B4EDA19D3}"/>
                    </a:ext>
                  </a:extLst>
                </p:cNvPr>
                <p:cNvPicPr/>
                <p:nvPr/>
              </p:nvPicPr>
              <p:blipFill>
                <a:blip r:embed="rId133"/>
                <a:stretch>
                  <a:fillRect/>
                </a:stretch>
              </p:blipFill>
              <p:spPr>
                <a:xfrm>
                  <a:off x="7232097" y="1474816"/>
                  <a:ext cx="162360" cy="115560"/>
                </a:xfrm>
                <a:prstGeom prst="rect">
                  <a:avLst/>
                </a:prstGeom>
              </p:spPr>
            </p:pic>
          </mc:Fallback>
        </mc:AlternateContent>
      </p:grpSp>
      <p:grpSp>
        <p:nvGrpSpPr>
          <p:cNvPr id="111" name="Group 110">
            <a:extLst>
              <a:ext uri="{FF2B5EF4-FFF2-40B4-BE49-F238E27FC236}">
                <a16:creationId xmlns:a16="http://schemas.microsoft.com/office/drawing/2014/main" id="{BCE65524-D499-43B1-A58B-225F009868FE}"/>
              </a:ext>
            </a:extLst>
          </p:cNvPr>
          <p:cNvGrpSpPr/>
          <p:nvPr/>
        </p:nvGrpSpPr>
        <p:grpSpPr>
          <a:xfrm>
            <a:off x="7907457" y="1422256"/>
            <a:ext cx="580680" cy="177840"/>
            <a:chOff x="7907457" y="1422256"/>
            <a:chExt cx="580680" cy="177840"/>
          </a:xfrm>
        </p:grpSpPr>
        <mc:AlternateContent xmlns:mc="http://schemas.openxmlformats.org/markup-compatibility/2006" xmlns:p14="http://schemas.microsoft.com/office/powerpoint/2010/main">
          <mc:Choice Requires="p14">
            <p:contentPart p14:bwMode="auto" r:id="rId134">
              <p14:nvContentPartPr>
                <p14:cNvPr id="108" name="Ink 107">
                  <a:extLst>
                    <a:ext uri="{FF2B5EF4-FFF2-40B4-BE49-F238E27FC236}">
                      <a16:creationId xmlns:a16="http://schemas.microsoft.com/office/drawing/2014/main" id="{3EEA62BF-138A-493D-ABE5-3A1693E54653}"/>
                    </a:ext>
                  </a:extLst>
                </p14:cNvPr>
                <p14:cNvContentPartPr/>
                <p14:nvPr/>
              </p14:nvContentPartPr>
              <p14:xfrm>
                <a:off x="7907457" y="1488496"/>
                <a:ext cx="154440" cy="111600"/>
              </p14:xfrm>
            </p:contentPart>
          </mc:Choice>
          <mc:Fallback xmlns="">
            <p:pic>
              <p:nvPicPr>
                <p:cNvPr id="108" name="Ink 107">
                  <a:extLst>
                    <a:ext uri="{FF2B5EF4-FFF2-40B4-BE49-F238E27FC236}">
                      <a16:creationId xmlns:a16="http://schemas.microsoft.com/office/drawing/2014/main" id="{3EEA62BF-138A-493D-ABE5-3A1693E54653}"/>
                    </a:ext>
                  </a:extLst>
                </p:cNvPr>
                <p:cNvPicPr/>
                <p:nvPr/>
              </p:nvPicPr>
              <p:blipFill>
                <a:blip r:embed="rId135"/>
                <a:stretch>
                  <a:fillRect/>
                </a:stretch>
              </p:blipFill>
              <p:spPr>
                <a:xfrm>
                  <a:off x="7889457" y="1470856"/>
                  <a:ext cx="190080" cy="14724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09" name="Ink 108">
                  <a:extLst>
                    <a:ext uri="{FF2B5EF4-FFF2-40B4-BE49-F238E27FC236}">
                      <a16:creationId xmlns:a16="http://schemas.microsoft.com/office/drawing/2014/main" id="{8A878CBD-8798-456C-9CFB-B4BFBA14DBE0}"/>
                    </a:ext>
                  </a:extLst>
                </p14:cNvPr>
                <p14:cNvContentPartPr/>
                <p14:nvPr/>
              </p14:nvContentPartPr>
              <p14:xfrm>
                <a:off x="8220657" y="1422256"/>
                <a:ext cx="119160" cy="160560"/>
              </p14:xfrm>
            </p:contentPart>
          </mc:Choice>
          <mc:Fallback xmlns="">
            <p:pic>
              <p:nvPicPr>
                <p:cNvPr id="109" name="Ink 108">
                  <a:extLst>
                    <a:ext uri="{FF2B5EF4-FFF2-40B4-BE49-F238E27FC236}">
                      <a16:creationId xmlns:a16="http://schemas.microsoft.com/office/drawing/2014/main" id="{8A878CBD-8798-456C-9CFB-B4BFBA14DBE0}"/>
                    </a:ext>
                  </a:extLst>
                </p:cNvPr>
                <p:cNvPicPr/>
                <p:nvPr/>
              </p:nvPicPr>
              <p:blipFill>
                <a:blip r:embed="rId137"/>
                <a:stretch>
                  <a:fillRect/>
                </a:stretch>
              </p:blipFill>
              <p:spPr>
                <a:xfrm>
                  <a:off x="8203017" y="1404256"/>
                  <a:ext cx="15480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10" name="Ink 109">
                  <a:extLst>
                    <a:ext uri="{FF2B5EF4-FFF2-40B4-BE49-F238E27FC236}">
                      <a16:creationId xmlns:a16="http://schemas.microsoft.com/office/drawing/2014/main" id="{4E09BAE0-B3E4-45C1-97E3-08735D2449DF}"/>
                    </a:ext>
                  </a:extLst>
                </p14:cNvPr>
                <p14:cNvContentPartPr/>
                <p14:nvPr/>
              </p14:nvContentPartPr>
              <p14:xfrm>
                <a:off x="8347737" y="1435936"/>
                <a:ext cx="140400" cy="125280"/>
              </p14:xfrm>
            </p:contentPart>
          </mc:Choice>
          <mc:Fallback xmlns="">
            <p:pic>
              <p:nvPicPr>
                <p:cNvPr id="110" name="Ink 109">
                  <a:extLst>
                    <a:ext uri="{FF2B5EF4-FFF2-40B4-BE49-F238E27FC236}">
                      <a16:creationId xmlns:a16="http://schemas.microsoft.com/office/drawing/2014/main" id="{4E09BAE0-B3E4-45C1-97E3-08735D2449DF}"/>
                    </a:ext>
                  </a:extLst>
                </p:cNvPr>
                <p:cNvPicPr/>
                <p:nvPr/>
              </p:nvPicPr>
              <p:blipFill>
                <a:blip r:embed="rId139"/>
                <a:stretch>
                  <a:fillRect/>
                </a:stretch>
              </p:blipFill>
              <p:spPr>
                <a:xfrm>
                  <a:off x="8329737" y="1418296"/>
                  <a:ext cx="176040" cy="160920"/>
                </a:xfrm>
                <a:prstGeom prst="rect">
                  <a:avLst/>
                </a:prstGeom>
              </p:spPr>
            </p:pic>
          </mc:Fallback>
        </mc:AlternateContent>
      </p:grpSp>
      <p:grpSp>
        <p:nvGrpSpPr>
          <p:cNvPr id="134" name="Group 133">
            <a:extLst>
              <a:ext uri="{FF2B5EF4-FFF2-40B4-BE49-F238E27FC236}">
                <a16:creationId xmlns:a16="http://schemas.microsoft.com/office/drawing/2014/main" id="{62F966BE-F895-4B3C-B816-E47729A8B8CD}"/>
              </a:ext>
            </a:extLst>
          </p:cNvPr>
          <p:cNvGrpSpPr/>
          <p:nvPr/>
        </p:nvGrpSpPr>
        <p:grpSpPr>
          <a:xfrm>
            <a:off x="6575097" y="1793776"/>
            <a:ext cx="2397600" cy="928800"/>
            <a:chOff x="6575097" y="1793776"/>
            <a:chExt cx="2397600" cy="928800"/>
          </a:xfrm>
        </p:grpSpPr>
        <mc:AlternateContent xmlns:mc="http://schemas.openxmlformats.org/markup-compatibility/2006" xmlns:p14="http://schemas.microsoft.com/office/powerpoint/2010/main">
          <mc:Choice Requires="p14">
            <p:contentPart p14:bwMode="auto" r:id="rId140">
              <p14:nvContentPartPr>
                <p14:cNvPr id="113" name="Ink 112">
                  <a:extLst>
                    <a:ext uri="{FF2B5EF4-FFF2-40B4-BE49-F238E27FC236}">
                      <a16:creationId xmlns:a16="http://schemas.microsoft.com/office/drawing/2014/main" id="{7B068D39-AFEB-44BA-93CE-0DF03DD9D0F8}"/>
                    </a:ext>
                  </a:extLst>
                </p14:cNvPr>
                <p14:cNvContentPartPr/>
                <p14:nvPr/>
              </p14:nvContentPartPr>
              <p14:xfrm>
                <a:off x="6742857" y="2116696"/>
                <a:ext cx="133200" cy="129240"/>
              </p14:xfrm>
            </p:contentPart>
          </mc:Choice>
          <mc:Fallback xmlns="">
            <p:pic>
              <p:nvPicPr>
                <p:cNvPr id="113" name="Ink 112">
                  <a:extLst>
                    <a:ext uri="{FF2B5EF4-FFF2-40B4-BE49-F238E27FC236}">
                      <a16:creationId xmlns:a16="http://schemas.microsoft.com/office/drawing/2014/main" id="{7B068D39-AFEB-44BA-93CE-0DF03DD9D0F8}"/>
                    </a:ext>
                  </a:extLst>
                </p:cNvPr>
                <p:cNvPicPr/>
                <p:nvPr/>
              </p:nvPicPr>
              <p:blipFill>
                <a:blip r:embed="rId141"/>
                <a:stretch>
                  <a:fillRect/>
                </a:stretch>
              </p:blipFill>
              <p:spPr>
                <a:xfrm>
                  <a:off x="6724857" y="2099056"/>
                  <a:ext cx="1688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14" name="Ink 113">
                  <a:extLst>
                    <a:ext uri="{FF2B5EF4-FFF2-40B4-BE49-F238E27FC236}">
                      <a16:creationId xmlns:a16="http://schemas.microsoft.com/office/drawing/2014/main" id="{C0BE41AF-86B1-4B93-AF13-D336D38BD55B}"/>
                    </a:ext>
                  </a:extLst>
                </p14:cNvPr>
                <p14:cNvContentPartPr/>
                <p14:nvPr/>
              </p14:nvContentPartPr>
              <p14:xfrm>
                <a:off x="6899457" y="2121016"/>
                <a:ext cx="76680" cy="76680"/>
              </p14:xfrm>
            </p:contentPart>
          </mc:Choice>
          <mc:Fallback xmlns="">
            <p:pic>
              <p:nvPicPr>
                <p:cNvPr id="114" name="Ink 113">
                  <a:extLst>
                    <a:ext uri="{FF2B5EF4-FFF2-40B4-BE49-F238E27FC236}">
                      <a16:creationId xmlns:a16="http://schemas.microsoft.com/office/drawing/2014/main" id="{C0BE41AF-86B1-4B93-AF13-D336D38BD55B}"/>
                    </a:ext>
                  </a:extLst>
                </p:cNvPr>
                <p:cNvPicPr/>
                <p:nvPr/>
              </p:nvPicPr>
              <p:blipFill>
                <a:blip r:embed="rId143"/>
                <a:stretch>
                  <a:fillRect/>
                </a:stretch>
              </p:blipFill>
              <p:spPr>
                <a:xfrm>
                  <a:off x="6881457" y="2103376"/>
                  <a:ext cx="11232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15" name="Ink 114">
                  <a:extLst>
                    <a:ext uri="{FF2B5EF4-FFF2-40B4-BE49-F238E27FC236}">
                      <a16:creationId xmlns:a16="http://schemas.microsoft.com/office/drawing/2014/main" id="{9F71A226-02BF-4DE7-B5CB-F16E889CBD93}"/>
                    </a:ext>
                  </a:extLst>
                </p14:cNvPr>
                <p14:cNvContentPartPr/>
                <p14:nvPr/>
              </p14:nvContentPartPr>
              <p14:xfrm>
                <a:off x="7161177" y="2127496"/>
                <a:ext cx="79560" cy="20880"/>
              </p14:xfrm>
            </p:contentPart>
          </mc:Choice>
          <mc:Fallback xmlns="">
            <p:pic>
              <p:nvPicPr>
                <p:cNvPr id="115" name="Ink 114">
                  <a:extLst>
                    <a:ext uri="{FF2B5EF4-FFF2-40B4-BE49-F238E27FC236}">
                      <a16:creationId xmlns:a16="http://schemas.microsoft.com/office/drawing/2014/main" id="{9F71A226-02BF-4DE7-B5CB-F16E889CBD93}"/>
                    </a:ext>
                  </a:extLst>
                </p:cNvPr>
                <p:cNvPicPr/>
                <p:nvPr/>
              </p:nvPicPr>
              <p:blipFill>
                <a:blip r:embed="rId145"/>
                <a:stretch>
                  <a:fillRect/>
                </a:stretch>
              </p:blipFill>
              <p:spPr>
                <a:xfrm>
                  <a:off x="7143537" y="2109856"/>
                  <a:ext cx="1152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16" name="Ink 115">
                  <a:extLst>
                    <a:ext uri="{FF2B5EF4-FFF2-40B4-BE49-F238E27FC236}">
                      <a16:creationId xmlns:a16="http://schemas.microsoft.com/office/drawing/2014/main" id="{62AE9677-5CAA-45EF-B1D2-13C8902558FF}"/>
                    </a:ext>
                  </a:extLst>
                </p14:cNvPr>
                <p14:cNvContentPartPr/>
                <p14:nvPr/>
              </p14:nvContentPartPr>
              <p14:xfrm>
                <a:off x="7225617" y="2200936"/>
                <a:ext cx="37440" cy="4320"/>
              </p14:xfrm>
            </p:contentPart>
          </mc:Choice>
          <mc:Fallback xmlns="">
            <p:pic>
              <p:nvPicPr>
                <p:cNvPr id="116" name="Ink 115">
                  <a:extLst>
                    <a:ext uri="{FF2B5EF4-FFF2-40B4-BE49-F238E27FC236}">
                      <a16:creationId xmlns:a16="http://schemas.microsoft.com/office/drawing/2014/main" id="{62AE9677-5CAA-45EF-B1D2-13C8902558FF}"/>
                    </a:ext>
                  </a:extLst>
                </p:cNvPr>
                <p:cNvPicPr/>
                <p:nvPr/>
              </p:nvPicPr>
              <p:blipFill>
                <a:blip r:embed="rId147"/>
                <a:stretch>
                  <a:fillRect/>
                </a:stretch>
              </p:blipFill>
              <p:spPr>
                <a:xfrm>
                  <a:off x="7207617" y="2182936"/>
                  <a:ext cx="7308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18" name="Ink 117">
                  <a:extLst>
                    <a:ext uri="{FF2B5EF4-FFF2-40B4-BE49-F238E27FC236}">
                      <a16:creationId xmlns:a16="http://schemas.microsoft.com/office/drawing/2014/main" id="{D8985210-3C1F-4681-9C60-AED63DDB9BBA}"/>
                    </a:ext>
                  </a:extLst>
                </p14:cNvPr>
                <p14:cNvContentPartPr/>
                <p14:nvPr/>
              </p14:nvContentPartPr>
              <p14:xfrm>
                <a:off x="7466817" y="2013016"/>
                <a:ext cx="18720" cy="189720"/>
              </p14:xfrm>
            </p:contentPart>
          </mc:Choice>
          <mc:Fallback xmlns="">
            <p:pic>
              <p:nvPicPr>
                <p:cNvPr id="118" name="Ink 117">
                  <a:extLst>
                    <a:ext uri="{FF2B5EF4-FFF2-40B4-BE49-F238E27FC236}">
                      <a16:creationId xmlns:a16="http://schemas.microsoft.com/office/drawing/2014/main" id="{D8985210-3C1F-4681-9C60-AED63DDB9BBA}"/>
                    </a:ext>
                  </a:extLst>
                </p:cNvPr>
                <p:cNvPicPr/>
                <p:nvPr/>
              </p:nvPicPr>
              <p:blipFill>
                <a:blip r:embed="rId149"/>
                <a:stretch>
                  <a:fillRect/>
                </a:stretch>
              </p:blipFill>
              <p:spPr>
                <a:xfrm>
                  <a:off x="7449177" y="1995376"/>
                  <a:ext cx="543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19" name="Ink 118">
                  <a:extLst>
                    <a:ext uri="{FF2B5EF4-FFF2-40B4-BE49-F238E27FC236}">
                      <a16:creationId xmlns:a16="http://schemas.microsoft.com/office/drawing/2014/main" id="{A080A541-28C1-4AF5-98AD-F9AA0BDDB229}"/>
                    </a:ext>
                  </a:extLst>
                </p14:cNvPr>
                <p14:cNvContentPartPr/>
                <p14:nvPr/>
              </p14:nvContentPartPr>
              <p14:xfrm>
                <a:off x="7612977" y="2014456"/>
                <a:ext cx="155160" cy="153000"/>
              </p14:xfrm>
            </p:contentPart>
          </mc:Choice>
          <mc:Fallback xmlns="">
            <p:pic>
              <p:nvPicPr>
                <p:cNvPr id="119" name="Ink 118">
                  <a:extLst>
                    <a:ext uri="{FF2B5EF4-FFF2-40B4-BE49-F238E27FC236}">
                      <a16:creationId xmlns:a16="http://schemas.microsoft.com/office/drawing/2014/main" id="{A080A541-28C1-4AF5-98AD-F9AA0BDDB229}"/>
                    </a:ext>
                  </a:extLst>
                </p:cNvPr>
                <p:cNvPicPr/>
                <p:nvPr/>
              </p:nvPicPr>
              <p:blipFill>
                <a:blip r:embed="rId151"/>
                <a:stretch>
                  <a:fillRect/>
                </a:stretch>
              </p:blipFill>
              <p:spPr>
                <a:xfrm>
                  <a:off x="7595337" y="1996456"/>
                  <a:ext cx="1908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20" name="Ink 119">
                  <a:extLst>
                    <a:ext uri="{FF2B5EF4-FFF2-40B4-BE49-F238E27FC236}">
                      <a16:creationId xmlns:a16="http://schemas.microsoft.com/office/drawing/2014/main" id="{F45A92D5-760E-4B00-8F73-A7363FB840B0}"/>
                    </a:ext>
                  </a:extLst>
                </p14:cNvPr>
                <p14:cNvContentPartPr/>
                <p14:nvPr/>
              </p14:nvContentPartPr>
              <p14:xfrm>
                <a:off x="7845897" y="2124616"/>
                <a:ext cx="3240" cy="3240"/>
              </p14:xfrm>
            </p:contentPart>
          </mc:Choice>
          <mc:Fallback xmlns="">
            <p:pic>
              <p:nvPicPr>
                <p:cNvPr id="120" name="Ink 119">
                  <a:extLst>
                    <a:ext uri="{FF2B5EF4-FFF2-40B4-BE49-F238E27FC236}">
                      <a16:creationId xmlns:a16="http://schemas.microsoft.com/office/drawing/2014/main" id="{F45A92D5-760E-4B00-8F73-A7363FB840B0}"/>
                    </a:ext>
                  </a:extLst>
                </p:cNvPr>
                <p:cNvPicPr/>
                <p:nvPr/>
              </p:nvPicPr>
              <p:blipFill>
                <a:blip r:embed="rId153"/>
                <a:stretch>
                  <a:fillRect/>
                </a:stretch>
              </p:blipFill>
              <p:spPr>
                <a:xfrm>
                  <a:off x="7827897" y="2106976"/>
                  <a:ext cx="3888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21" name="Ink 120">
                  <a:extLst>
                    <a:ext uri="{FF2B5EF4-FFF2-40B4-BE49-F238E27FC236}">
                      <a16:creationId xmlns:a16="http://schemas.microsoft.com/office/drawing/2014/main" id="{8989D6CD-E664-4E30-9BC7-90404B571F2D}"/>
                    </a:ext>
                  </a:extLst>
                </p14:cNvPr>
                <p14:cNvContentPartPr/>
                <p14:nvPr/>
              </p14:nvContentPartPr>
              <p14:xfrm>
                <a:off x="7981257" y="2005096"/>
                <a:ext cx="188280" cy="169200"/>
              </p14:xfrm>
            </p:contentPart>
          </mc:Choice>
          <mc:Fallback xmlns="">
            <p:pic>
              <p:nvPicPr>
                <p:cNvPr id="121" name="Ink 120">
                  <a:extLst>
                    <a:ext uri="{FF2B5EF4-FFF2-40B4-BE49-F238E27FC236}">
                      <a16:creationId xmlns:a16="http://schemas.microsoft.com/office/drawing/2014/main" id="{8989D6CD-E664-4E30-9BC7-90404B571F2D}"/>
                    </a:ext>
                  </a:extLst>
                </p:cNvPr>
                <p:cNvPicPr/>
                <p:nvPr/>
              </p:nvPicPr>
              <p:blipFill>
                <a:blip r:embed="rId155"/>
                <a:stretch>
                  <a:fillRect/>
                </a:stretch>
              </p:blipFill>
              <p:spPr>
                <a:xfrm>
                  <a:off x="7963617" y="1987096"/>
                  <a:ext cx="22392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23" name="Ink 122">
                  <a:extLst>
                    <a:ext uri="{FF2B5EF4-FFF2-40B4-BE49-F238E27FC236}">
                      <a16:creationId xmlns:a16="http://schemas.microsoft.com/office/drawing/2014/main" id="{BAFBAE71-3D8A-4897-AE77-7745CCBC06D7}"/>
                    </a:ext>
                  </a:extLst>
                </p14:cNvPr>
                <p14:cNvContentPartPr/>
                <p14:nvPr/>
              </p14:nvContentPartPr>
              <p14:xfrm>
                <a:off x="8001057" y="2033536"/>
                <a:ext cx="122760" cy="26280"/>
              </p14:xfrm>
            </p:contentPart>
          </mc:Choice>
          <mc:Fallback xmlns="">
            <p:pic>
              <p:nvPicPr>
                <p:cNvPr id="123" name="Ink 122">
                  <a:extLst>
                    <a:ext uri="{FF2B5EF4-FFF2-40B4-BE49-F238E27FC236}">
                      <a16:creationId xmlns:a16="http://schemas.microsoft.com/office/drawing/2014/main" id="{BAFBAE71-3D8A-4897-AE77-7745CCBC06D7}"/>
                    </a:ext>
                  </a:extLst>
                </p:cNvPr>
                <p:cNvPicPr/>
                <p:nvPr/>
              </p:nvPicPr>
              <p:blipFill>
                <a:blip r:embed="rId157"/>
                <a:stretch>
                  <a:fillRect/>
                </a:stretch>
              </p:blipFill>
              <p:spPr>
                <a:xfrm>
                  <a:off x="7983057" y="2015896"/>
                  <a:ext cx="15840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25" name="Ink 124">
                  <a:extLst>
                    <a:ext uri="{FF2B5EF4-FFF2-40B4-BE49-F238E27FC236}">
                      <a16:creationId xmlns:a16="http://schemas.microsoft.com/office/drawing/2014/main" id="{7F93169D-D00A-49BC-90A3-E79BE2C0704A}"/>
                    </a:ext>
                  </a:extLst>
                </p14:cNvPr>
                <p14:cNvContentPartPr/>
                <p14:nvPr/>
              </p14:nvContentPartPr>
              <p14:xfrm>
                <a:off x="8253057" y="2236216"/>
                <a:ext cx="83520" cy="247680"/>
              </p14:xfrm>
            </p:contentPart>
          </mc:Choice>
          <mc:Fallback xmlns="">
            <p:pic>
              <p:nvPicPr>
                <p:cNvPr id="125" name="Ink 124">
                  <a:extLst>
                    <a:ext uri="{FF2B5EF4-FFF2-40B4-BE49-F238E27FC236}">
                      <a16:creationId xmlns:a16="http://schemas.microsoft.com/office/drawing/2014/main" id="{7F93169D-D00A-49BC-90A3-E79BE2C0704A}"/>
                    </a:ext>
                  </a:extLst>
                </p:cNvPr>
                <p:cNvPicPr/>
                <p:nvPr/>
              </p:nvPicPr>
              <p:blipFill>
                <a:blip r:embed="rId159"/>
                <a:stretch>
                  <a:fillRect/>
                </a:stretch>
              </p:blipFill>
              <p:spPr>
                <a:xfrm>
                  <a:off x="8235417" y="2218216"/>
                  <a:ext cx="1191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26" name="Ink 125">
                  <a:extLst>
                    <a:ext uri="{FF2B5EF4-FFF2-40B4-BE49-F238E27FC236}">
                      <a16:creationId xmlns:a16="http://schemas.microsoft.com/office/drawing/2014/main" id="{6F089B80-E51D-4FB0-AD42-AB8F3CF31A17}"/>
                    </a:ext>
                  </a:extLst>
                </p14:cNvPr>
                <p14:cNvContentPartPr/>
                <p14:nvPr/>
              </p14:nvContentPartPr>
              <p14:xfrm>
                <a:off x="8386977" y="2294896"/>
                <a:ext cx="135000" cy="177480"/>
              </p14:xfrm>
            </p:contentPart>
          </mc:Choice>
          <mc:Fallback xmlns="">
            <p:pic>
              <p:nvPicPr>
                <p:cNvPr id="126" name="Ink 125">
                  <a:extLst>
                    <a:ext uri="{FF2B5EF4-FFF2-40B4-BE49-F238E27FC236}">
                      <a16:creationId xmlns:a16="http://schemas.microsoft.com/office/drawing/2014/main" id="{6F089B80-E51D-4FB0-AD42-AB8F3CF31A17}"/>
                    </a:ext>
                  </a:extLst>
                </p:cNvPr>
                <p:cNvPicPr/>
                <p:nvPr/>
              </p:nvPicPr>
              <p:blipFill>
                <a:blip r:embed="rId161"/>
                <a:stretch>
                  <a:fillRect/>
                </a:stretch>
              </p:blipFill>
              <p:spPr>
                <a:xfrm>
                  <a:off x="8369337" y="2276896"/>
                  <a:ext cx="17064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27" name="Ink 126">
                  <a:extLst>
                    <a:ext uri="{FF2B5EF4-FFF2-40B4-BE49-F238E27FC236}">
                      <a16:creationId xmlns:a16="http://schemas.microsoft.com/office/drawing/2014/main" id="{B2DFE02A-AE91-4921-BF21-E7F2B43983D7}"/>
                    </a:ext>
                  </a:extLst>
                </p14:cNvPr>
                <p14:cNvContentPartPr/>
                <p14:nvPr/>
              </p14:nvContentPartPr>
              <p14:xfrm>
                <a:off x="8611617" y="2356816"/>
                <a:ext cx="56160" cy="112680"/>
              </p14:xfrm>
            </p:contentPart>
          </mc:Choice>
          <mc:Fallback xmlns="">
            <p:pic>
              <p:nvPicPr>
                <p:cNvPr id="127" name="Ink 126">
                  <a:extLst>
                    <a:ext uri="{FF2B5EF4-FFF2-40B4-BE49-F238E27FC236}">
                      <a16:creationId xmlns:a16="http://schemas.microsoft.com/office/drawing/2014/main" id="{B2DFE02A-AE91-4921-BF21-E7F2B43983D7}"/>
                    </a:ext>
                  </a:extLst>
                </p:cNvPr>
                <p:cNvPicPr/>
                <p:nvPr/>
              </p:nvPicPr>
              <p:blipFill>
                <a:blip r:embed="rId163"/>
                <a:stretch>
                  <a:fillRect/>
                </a:stretch>
              </p:blipFill>
              <p:spPr>
                <a:xfrm>
                  <a:off x="8593977" y="2339176"/>
                  <a:ext cx="9180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28" name="Ink 127">
                  <a:extLst>
                    <a:ext uri="{FF2B5EF4-FFF2-40B4-BE49-F238E27FC236}">
                      <a16:creationId xmlns:a16="http://schemas.microsoft.com/office/drawing/2014/main" id="{F5D73236-9F43-47D6-9D9F-8434FDF9A247}"/>
                    </a:ext>
                  </a:extLst>
                </p14:cNvPr>
                <p14:cNvContentPartPr/>
                <p14:nvPr/>
              </p14:nvContentPartPr>
              <p14:xfrm>
                <a:off x="8606577" y="2343136"/>
                <a:ext cx="81000" cy="17640"/>
              </p14:xfrm>
            </p:contentPart>
          </mc:Choice>
          <mc:Fallback xmlns="">
            <p:pic>
              <p:nvPicPr>
                <p:cNvPr id="128" name="Ink 127">
                  <a:extLst>
                    <a:ext uri="{FF2B5EF4-FFF2-40B4-BE49-F238E27FC236}">
                      <a16:creationId xmlns:a16="http://schemas.microsoft.com/office/drawing/2014/main" id="{F5D73236-9F43-47D6-9D9F-8434FDF9A247}"/>
                    </a:ext>
                  </a:extLst>
                </p:cNvPr>
                <p:cNvPicPr/>
                <p:nvPr/>
              </p:nvPicPr>
              <p:blipFill>
                <a:blip r:embed="rId165"/>
                <a:stretch>
                  <a:fillRect/>
                </a:stretch>
              </p:blipFill>
              <p:spPr>
                <a:xfrm>
                  <a:off x="8588937" y="2325136"/>
                  <a:ext cx="11664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29" name="Ink 128">
                  <a:extLst>
                    <a:ext uri="{FF2B5EF4-FFF2-40B4-BE49-F238E27FC236}">
                      <a16:creationId xmlns:a16="http://schemas.microsoft.com/office/drawing/2014/main" id="{2A90F0AC-E3DC-4A8E-A0A8-2F36FBC4C2F6}"/>
                    </a:ext>
                  </a:extLst>
                </p14:cNvPr>
                <p14:cNvContentPartPr/>
                <p14:nvPr/>
              </p14:nvContentPartPr>
              <p14:xfrm>
                <a:off x="8709897" y="2260696"/>
                <a:ext cx="53640" cy="277560"/>
              </p14:xfrm>
            </p:contentPart>
          </mc:Choice>
          <mc:Fallback xmlns="">
            <p:pic>
              <p:nvPicPr>
                <p:cNvPr id="129" name="Ink 128">
                  <a:extLst>
                    <a:ext uri="{FF2B5EF4-FFF2-40B4-BE49-F238E27FC236}">
                      <a16:creationId xmlns:a16="http://schemas.microsoft.com/office/drawing/2014/main" id="{2A90F0AC-E3DC-4A8E-A0A8-2F36FBC4C2F6}"/>
                    </a:ext>
                  </a:extLst>
                </p:cNvPr>
                <p:cNvPicPr/>
                <p:nvPr/>
              </p:nvPicPr>
              <p:blipFill>
                <a:blip r:embed="rId167"/>
                <a:stretch>
                  <a:fillRect/>
                </a:stretch>
              </p:blipFill>
              <p:spPr>
                <a:xfrm>
                  <a:off x="8691897" y="2242696"/>
                  <a:ext cx="8928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30" name="Ink 129">
                  <a:extLst>
                    <a:ext uri="{FF2B5EF4-FFF2-40B4-BE49-F238E27FC236}">
                      <a16:creationId xmlns:a16="http://schemas.microsoft.com/office/drawing/2014/main" id="{861CFEE3-5399-4888-86B9-25E7671111CE}"/>
                    </a:ext>
                  </a:extLst>
                </p14:cNvPr>
                <p14:cNvContentPartPr/>
                <p14:nvPr/>
              </p14:nvContentPartPr>
              <p14:xfrm>
                <a:off x="8834097" y="2199136"/>
                <a:ext cx="43560" cy="372960"/>
              </p14:xfrm>
            </p:contentPart>
          </mc:Choice>
          <mc:Fallback xmlns="">
            <p:pic>
              <p:nvPicPr>
                <p:cNvPr id="130" name="Ink 129">
                  <a:extLst>
                    <a:ext uri="{FF2B5EF4-FFF2-40B4-BE49-F238E27FC236}">
                      <a16:creationId xmlns:a16="http://schemas.microsoft.com/office/drawing/2014/main" id="{861CFEE3-5399-4888-86B9-25E7671111CE}"/>
                    </a:ext>
                  </a:extLst>
                </p:cNvPr>
                <p:cNvPicPr/>
                <p:nvPr/>
              </p:nvPicPr>
              <p:blipFill>
                <a:blip r:embed="rId169"/>
                <a:stretch>
                  <a:fillRect/>
                </a:stretch>
              </p:blipFill>
              <p:spPr>
                <a:xfrm>
                  <a:off x="8816097" y="2181136"/>
                  <a:ext cx="79200" cy="40860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32" name="Ink 131">
                  <a:extLst>
                    <a:ext uri="{FF2B5EF4-FFF2-40B4-BE49-F238E27FC236}">
                      <a16:creationId xmlns:a16="http://schemas.microsoft.com/office/drawing/2014/main" id="{908C2DAD-DA76-4351-A26A-B4951B90890F}"/>
                    </a:ext>
                  </a:extLst>
                </p14:cNvPr>
                <p14:cNvContentPartPr/>
                <p14:nvPr/>
              </p14:nvContentPartPr>
              <p14:xfrm>
                <a:off x="6717297" y="1813576"/>
                <a:ext cx="1695600" cy="112680"/>
              </p14:xfrm>
            </p:contentPart>
          </mc:Choice>
          <mc:Fallback xmlns="">
            <p:pic>
              <p:nvPicPr>
                <p:cNvPr id="132" name="Ink 131">
                  <a:extLst>
                    <a:ext uri="{FF2B5EF4-FFF2-40B4-BE49-F238E27FC236}">
                      <a16:creationId xmlns:a16="http://schemas.microsoft.com/office/drawing/2014/main" id="{908C2DAD-DA76-4351-A26A-B4951B90890F}"/>
                    </a:ext>
                  </a:extLst>
                </p:cNvPr>
                <p:cNvPicPr/>
                <p:nvPr/>
              </p:nvPicPr>
              <p:blipFill>
                <a:blip r:embed="rId171"/>
                <a:stretch>
                  <a:fillRect/>
                </a:stretch>
              </p:blipFill>
              <p:spPr>
                <a:xfrm>
                  <a:off x="6699297" y="1795576"/>
                  <a:ext cx="173124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33" name="Ink 132">
                  <a:extLst>
                    <a:ext uri="{FF2B5EF4-FFF2-40B4-BE49-F238E27FC236}">
                      <a16:creationId xmlns:a16="http://schemas.microsoft.com/office/drawing/2014/main" id="{2B0FA6FF-6615-46DA-A516-BA944BC1AADC}"/>
                    </a:ext>
                  </a:extLst>
                </p14:cNvPr>
                <p14:cNvContentPartPr/>
                <p14:nvPr/>
              </p14:nvContentPartPr>
              <p14:xfrm>
                <a:off x="6575097" y="1793776"/>
                <a:ext cx="2397600" cy="928800"/>
              </p14:xfrm>
            </p:contentPart>
          </mc:Choice>
          <mc:Fallback xmlns="">
            <p:pic>
              <p:nvPicPr>
                <p:cNvPr id="133" name="Ink 132">
                  <a:extLst>
                    <a:ext uri="{FF2B5EF4-FFF2-40B4-BE49-F238E27FC236}">
                      <a16:creationId xmlns:a16="http://schemas.microsoft.com/office/drawing/2014/main" id="{2B0FA6FF-6615-46DA-A516-BA944BC1AADC}"/>
                    </a:ext>
                  </a:extLst>
                </p:cNvPr>
                <p:cNvPicPr/>
                <p:nvPr/>
              </p:nvPicPr>
              <p:blipFill>
                <a:blip r:embed="rId173"/>
                <a:stretch>
                  <a:fillRect/>
                </a:stretch>
              </p:blipFill>
              <p:spPr>
                <a:xfrm>
                  <a:off x="6557097" y="1776136"/>
                  <a:ext cx="2433240" cy="964440"/>
                </a:xfrm>
                <a:prstGeom prst="rect">
                  <a:avLst/>
                </a:prstGeom>
              </p:spPr>
            </p:pic>
          </mc:Fallback>
        </mc:AlternateContent>
      </p:grpSp>
      <p:grpSp>
        <p:nvGrpSpPr>
          <p:cNvPr id="137" name="Group 136">
            <a:extLst>
              <a:ext uri="{FF2B5EF4-FFF2-40B4-BE49-F238E27FC236}">
                <a16:creationId xmlns:a16="http://schemas.microsoft.com/office/drawing/2014/main" id="{ED012B33-83B8-421C-8EF5-401EE5C59DD3}"/>
              </a:ext>
            </a:extLst>
          </p:cNvPr>
          <p:cNvGrpSpPr/>
          <p:nvPr/>
        </p:nvGrpSpPr>
        <p:grpSpPr>
          <a:xfrm>
            <a:off x="2471457" y="153616"/>
            <a:ext cx="218520" cy="336960"/>
            <a:chOff x="2471457" y="153616"/>
            <a:chExt cx="218520" cy="336960"/>
          </a:xfrm>
        </p:grpSpPr>
        <mc:AlternateContent xmlns:mc="http://schemas.openxmlformats.org/markup-compatibility/2006" xmlns:p14="http://schemas.microsoft.com/office/powerpoint/2010/main">
          <mc:Choice Requires="p14">
            <p:contentPart p14:bwMode="auto" r:id="rId174">
              <p14:nvContentPartPr>
                <p14:cNvPr id="135" name="Ink 134">
                  <a:extLst>
                    <a:ext uri="{FF2B5EF4-FFF2-40B4-BE49-F238E27FC236}">
                      <a16:creationId xmlns:a16="http://schemas.microsoft.com/office/drawing/2014/main" id="{1031C606-3145-487A-9116-BD9F7A81FB8A}"/>
                    </a:ext>
                  </a:extLst>
                </p14:cNvPr>
                <p14:cNvContentPartPr/>
                <p14:nvPr/>
              </p14:nvContentPartPr>
              <p14:xfrm>
                <a:off x="2471457" y="241816"/>
                <a:ext cx="141480" cy="106920"/>
              </p14:xfrm>
            </p:contentPart>
          </mc:Choice>
          <mc:Fallback xmlns="">
            <p:pic>
              <p:nvPicPr>
                <p:cNvPr id="135" name="Ink 134">
                  <a:extLst>
                    <a:ext uri="{FF2B5EF4-FFF2-40B4-BE49-F238E27FC236}">
                      <a16:creationId xmlns:a16="http://schemas.microsoft.com/office/drawing/2014/main" id="{1031C606-3145-487A-9116-BD9F7A81FB8A}"/>
                    </a:ext>
                  </a:extLst>
                </p:cNvPr>
                <p:cNvPicPr/>
                <p:nvPr/>
              </p:nvPicPr>
              <p:blipFill>
                <a:blip r:embed="rId175"/>
                <a:stretch>
                  <a:fillRect/>
                </a:stretch>
              </p:blipFill>
              <p:spPr>
                <a:xfrm>
                  <a:off x="2453817" y="223816"/>
                  <a:ext cx="17712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36" name="Ink 135">
                  <a:extLst>
                    <a:ext uri="{FF2B5EF4-FFF2-40B4-BE49-F238E27FC236}">
                      <a16:creationId xmlns:a16="http://schemas.microsoft.com/office/drawing/2014/main" id="{122D93F6-D6C5-4A22-BF14-1C32A90245C4}"/>
                    </a:ext>
                  </a:extLst>
                </p14:cNvPr>
                <p14:cNvContentPartPr/>
                <p14:nvPr/>
              </p14:nvContentPartPr>
              <p14:xfrm>
                <a:off x="2605737" y="153616"/>
                <a:ext cx="84240" cy="336960"/>
              </p14:xfrm>
            </p:contentPart>
          </mc:Choice>
          <mc:Fallback xmlns="">
            <p:pic>
              <p:nvPicPr>
                <p:cNvPr id="136" name="Ink 135">
                  <a:extLst>
                    <a:ext uri="{FF2B5EF4-FFF2-40B4-BE49-F238E27FC236}">
                      <a16:creationId xmlns:a16="http://schemas.microsoft.com/office/drawing/2014/main" id="{122D93F6-D6C5-4A22-BF14-1C32A90245C4}"/>
                    </a:ext>
                  </a:extLst>
                </p:cNvPr>
                <p:cNvPicPr/>
                <p:nvPr/>
              </p:nvPicPr>
              <p:blipFill>
                <a:blip r:embed="rId177"/>
                <a:stretch>
                  <a:fillRect/>
                </a:stretch>
              </p:blipFill>
              <p:spPr>
                <a:xfrm>
                  <a:off x="2587737" y="135976"/>
                  <a:ext cx="119880" cy="372600"/>
                </a:xfrm>
                <a:prstGeom prst="rect">
                  <a:avLst/>
                </a:prstGeom>
              </p:spPr>
            </p:pic>
          </mc:Fallback>
        </mc:AlternateContent>
      </p:grpSp>
      <p:grpSp>
        <p:nvGrpSpPr>
          <p:cNvPr id="140" name="Group 139">
            <a:extLst>
              <a:ext uri="{FF2B5EF4-FFF2-40B4-BE49-F238E27FC236}">
                <a16:creationId xmlns:a16="http://schemas.microsoft.com/office/drawing/2014/main" id="{B7954BB8-C777-44F0-9A47-89E2BD157A34}"/>
              </a:ext>
            </a:extLst>
          </p:cNvPr>
          <p:cNvGrpSpPr/>
          <p:nvPr/>
        </p:nvGrpSpPr>
        <p:grpSpPr>
          <a:xfrm>
            <a:off x="2513217" y="2650576"/>
            <a:ext cx="225360" cy="392760"/>
            <a:chOff x="2513217" y="2650576"/>
            <a:chExt cx="225360" cy="392760"/>
          </a:xfrm>
        </p:grpSpPr>
        <mc:AlternateContent xmlns:mc="http://schemas.openxmlformats.org/markup-compatibility/2006" xmlns:p14="http://schemas.microsoft.com/office/powerpoint/2010/main">
          <mc:Choice Requires="p14">
            <p:contentPart p14:bwMode="auto" r:id="rId178">
              <p14:nvContentPartPr>
                <p14:cNvPr id="138" name="Ink 137">
                  <a:extLst>
                    <a:ext uri="{FF2B5EF4-FFF2-40B4-BE49-F238E27FC236}">
                      <a16:creationId xmlns:a16="http://schemas.microsoft.com/office/drawing/2014/main" id="{E7465EF0-4547-42F6-AC7D-578F31152DEE}"/>
                    </a:ext>
                  </a:extLst>
                </p14:cNvPr>
                <p14:cNvContentPartPr/>
                <p14:nvPr/>
              </p14:nvContentPartPr>
              <p14:xfrm>
                <a:off x="2513217" y="2704216"/>
                <a:ext cx="111960" cy="258480"/>
              </p14:xfrm>
            </p:contentPart>
          </mc:Choice>
          <mc:Fallback xmlns="">
            <p:pic>
              <p:nvPicPr>
                <p:cNvPr id="138" name="Ink 137">
                  <a:extLst>
                    <a:ext uri="{FF2B5EF4-FFF2-40B4-BE49-F238E27FC236}">
                      <a16:creationId xmlns:a16="http://schemas.microsoft.com/office/drawing/2014/main" id="{E7465EF0-4547-42F6-AC7D-578F31152DEE}"/>
                    </a:ext>
                  </a:extLst>
                </p:cNvPr>
                <p:cNvPicPr/>
                <p:nvPr/>
              </p:nvPicPr>
              <p:blipFill>
                <a:blip r:embed="rId179"/>
                <a:stretch>
                  <a:fillRect/>
                </a:stretch>
              </p:blipFill>
              <p:spPr>
                <a:xfrm>
                  <a:off x="2495217" y="2686576"/>
                  <a:ext cx="147600" cy="2941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39" name="Ink 138">
                  <a:extLst>
                    <a:ext uri="{FF2B5EF4-FFF2-40B4-BE49-F238E27FC236}">
                      <a16:creationId xmlns:a16="http://schemas.microsoft.com/office/drawing/2014/main" id="{C1DDD22E-B839-4944-A708-ACBDD558CA7D}"/>
                    </a:ext>
                  </a:extLst>
                </p14:cNvPr>
                <p14:cNvContentPartPr/>
                <p14:nvPr/>
              </p14:nvContentPartPr>
              <p14:xfrm>
                <a:off x="2668377" y="2650576"/>
                <a:ext cx="70200" cy="392760"/>
              </p14:xfrm>
            </p:contentPart>
          </mc:Choice>
          <mc:Fallback xmlns="">
            <p:pic>
              <p:nvPicPr>
                <p:cNvPr id="139" name="Ink 138">
                  <a:extLst>
                    <a:ext uri="{FF2B5EF4-FFF2-40B4-BE49-F238E27FC236}">
                      <a16:creationId xmlns:a16="http://schemas.microsoft.com/office/drawing/2014/main" id="{C1DDD22E-B839-4944-A708-ACBDD558CA7D}"/>
                    </a:ext>
                  </a:extLst>
                </p:cNvPr>
                <p:cNvPicPr/>
                <p:nvPr/>
              </p:nvPicPr>
              <p:blipFill>
                <a:blip r:embed="rId181"/>
                <a:stretch>
                  <a:fillRect/>
                </a:stretch>
              </p:blipFill>
              <p:spPr>
                <a:xfrm>
                  <a:off x="2650377" y="2632936"/>
                  <a:ext cx="105840" cy="428400"/>
                </a:xfrm>
                <a:prstGeom prst="rect">
                  <a:avLst/>
                </a:prstGeom>
              </p:spPr>
            </p:pic>
          </mc:Fallback>
        </mc:AlternateContent>
      </p:grpSp>
      <p:grpSp>
        <p:nvGrpSpPr>
          <p:cNvPr id="168" name="Group 167">
            <a:extLst>
              <a:ext uri="{FF2B5EF4-FFF2-40B4-BE49-F238E27FC236}">
                <a16:creationId xmlns:a16="http://schemas.microsoft.com/office/drawing/2014/main" id="{CBD55B18-30A8-4616-84D5-193A16749D05}"/>
              </a:ext>
            </a:extLst>
          </p:cNvPr>
          <p:cNvGrpSpPr/>
          <p:nvPr/>
        </p:nvGrpSpPr>
        <p:grpSpPr>
          <a:xfrm>
            <a:off x="2927217" y="2606296"/>
            <a:ext cx="914400" cy="1000800"/>
            <a:chOff x="2927217" y="2606296"/>
            <a:chExt cx="914400" cy="1000800"/>
          </a:xfrm>
        </p:grpSpPr>
        <mc:AlternateContent xmlns:mc="http://schemas.openxmlformats.org/markup-compatibility/2006" xmlns:p14="http://schemas.microsoft.com/office/powerpoint/2010/main">
          <mc:Choice Requires="p14">
            <p:contentPart p14:bwMode="auto" r:id="rId182">
              <p14:nvContentPartPr>
                <p14:cNvPr id="141" name="Ink 140">
                  <a:extLst>
                    <a:ext uri="{FF2B5EF4-FFF2-40B4-BE49-F238E27FC236}">
                      <a16:creationId xmlns:a16="http://schemas.microsoft.com/office/drawing/2014/main" id="{538E36BE-4AE2-4445-8D42-5B838331F94B}"/>
                    </a:ext>
                  </a:extLst>
                </p14:cNvPr>
                <p14:cNvContentPartPr/>
                <p14:nvPr/>
              </p14:nvContentPartPr>
              <p14:xfrm>
                <a:off x="2927217" y="2750656"/>
                <a:ext cx="914400" cy="615600"/>
              </p14:xfrm>
            </p:contentPart>
          </mc:Choice>
          <mc:Fallback xmlns="">
            <p:pic>
              <p:nvPicPr>
                <p:cNvPr id="141" name="Ink 140">
                  <a:extLst>
                    <a:ext uri="{FF2B5EF4-FFF2-40B4-BE49-F238E27FC236}">
                      <a16:creationId xmlns:a16="http://schemas.microsoft.com/office/drawing/2014/main" id="{538E36BE-4AE2-4445-8D42-5B838331F94B}"/>
                    </a:ext>
                  </a:extLst>
                </p:cNvPr>
                <p:cNvPicPr/>
                <p:nvPr/>
              </p:nvPicPr>
              <p:blipFill>
                <a:blip r:embed="rId183"/>
                <a:stretch>
                  <a:fillRect/>
                </a:stretch>
              </p:blipFill>
              <p:spPr>
                <a:xfrm>
                  <a:off x="2909577" y="2733016"/>
                  <a:ext cx="950040" cy="65124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42" name="Ink 141">
                  <a:extLst>
                    <a:ext uri="{FF2B5EF4-FFF2-40B4-BE49-F238E27FC236}">
                      <a16:creationId xmlns:a16="http://schemas.microsoft.com/office/drawing/2014/main" id="{C0B69FC3-4EB0-49F7-A6AB-B1B452C5F669}"/>
                    </a:ext>
                  </a:extLst>
                </p14:cNvPr>
                <p14:cNvContentPartPr/>
                <p14:nvPr/>
              </p14:nvContentPartPr>
              <p14:xfrm>
                <a:off x="3302337" y="2606296"/>
                <a:ext cx="510840" cy="636480"/>
              </p14:xfrm>
            </p:contentPart>
          </mc:Choice>
          <mc:Fallback xmlns="">
            <p:pic>
              <p:nvPicPr>
                <p:cNvPr id="142" name="Ink 141">
                  <a:extLst>
                    <a:ext uri="{FF2B5EF4-FFF2-40B4-BE49-F238E27FC236}">
                      <a16:creationId xmlns:a16="http://schemas.microsoft.com/office/drawing/2014/main" id="{C0B69FC3-4EB0-49F7-A6AB-B1B452C5F669}"/>
                    </a:ext>
                  </a:extLst>
                </p:cNvPr>
                <p:cNvPicPr/>
                <p:nvPr/>
              </p:nvPicPr>
              <p:blipFill>
                <a:blip r:embed="rId185"/>
                <a:stretch>
                  <a:fillRect/>
                </a:stretch>
              </p:blipFill>
              <p:spPr>
                <a:xfrm>
                  <a:off x="3284337" y="2588656"/>
                  <a:ext cx="546480" cy="67212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43" name="Ink 142">
                  <a:extLst>
                    <a:ext uri="{FF2B5EF4-FFF2-40B4-BE49-F238E27FC236}">
                      <a16:creationId xmlns:a16="http://schemas.microsoft.com/office/drawing/2014/main" id="{E9DC5A75-7C4F-4247-8DFC-2F25B7D67F7A}"/>
                    </a:ext>
                  </a:extLst>
                </p14:cNvPr>
                <p14:cNvContentPartPr/>
                <p14:nvPr/>
              </p14:nvContentPartPr>
              <p14:xfrm>
                <a:off x="3228537" y="3435736"/>
                <a:ext cx="28080" cy="171360"/>
              </p14:xfrm>
            </p:contentPart>
          </mc:Choice>
          <mc:Fallback xmlns="">
            <p:pic>
              <p:nvPicPr>
                <p:cNvPr id="143" name="Ink 142">
                  <a:extLst>
                    <a:ext uri="{FF2B5EF4-FFF2-40B4-BE49-F238E27FC236}">
                      <a16:creationId xmlns:a16="http://schemas.microsoft.com/office/drawing/2014/main" id="{E9DC5A75-7C4F-4247-8DFC-2F25B7D67F7A}"/>
                    </a:ext>
                  </a:extLst>
                </p:cNvPr>
                <p:cNvPicPr/>
                <p:nvPr/>
              </p:nvPicPr>
              <p:blipFill>
                <a:blip r:embed="rId187"/>
                <a:stretch>
                  <a:fillRect/>
                </a:stretch>
              </p:blipFill>
              <p:spPr>
                <a:xfrm>
                  <a:off x="3210537" y="3417736"/>
                  <a:ext cx="6372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44" name="Ink 143">
                  <a:extLst>
                    <a:ext uri="{FF2B5EF4-FFF2-40B4-BE49-F238E27FC236}">
                      <a16:creationId xmlns:a16="http://schemas.microsoft.com/office/drawing/2014/main" id="{AF808B76-DADC-448C-956E-25E3084713DC}"/>
                    </a:ext>
                  </a:extLst>
                </p14:cNvPr>
                <p14:cNvContentPartPr/>
                <p14:nvPr/>
              </p14:nvContentPartPr>
              <p14:xfrm>
                <a:off x="3357777" y="3445816"/>
                <a:ext cx="100800" cy="136440"/>
              </p14:xfrm>
            </p:contentPart>
          </mc:Choice>
          <mc:Fallback xmlns="">
            <p:pic>
              <p:nvPicPr>
                <p:cNvPr id="144" name="Ink 143">
                  <a:extLst>
                    <a:ext uri="{FF2B5EF4-FFF2-40B4-BE49-F238E27FC236}">
                      <a16:creationId xmlns:a16="http://schemas.microsoft.com/office/drawing/2014/main" id="{AF808B76-DADC-448C-956E-25E3084713DC}"/>
                    </a:ext>
                  </a:extLst>
                </p:cNvPr>
                <p:cNvPicPr/>
                <p:nvPr/>
              </p:nvPicPr>
              <p:blipFill>
                <a:blip r:embed="rId189"/>
                <a:stretch>
                  <a:fillRect/>
                </a:stretch>
              </p:blipFill>
              <p:spPr>
                <a:xfrm>
                  <a:off x="3340137" y="3428176"/>
                  <a:ext cx="1364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46" name="Ink 145">
                  <a:extLst>
                    <a:ext uri="{FF2B5EF4-FFF2-40B4-BE49-F238E27FC236}">
                      <a16:creationId xmlns:a16="http://schemas.microsoft.com/office/drawing/2014/main" id="{E6603B69-23B0-47D2-BF15-D06353E0AB30}"/>
                    </a:ext>
                  </a:extLst>
                </p14:cNvPr>
                <p14:cNvContentPartPr/>
                <p14:nvPr/>
              </p14:nvContentPartPr>
              <p14:xfrm>
                <a:off x="3338337" y="2652016"/>
                <a:ext cx="47520" cy="624240"/>
              </p14:xfrm>
            </p:contentPart>
          </mc:Choice>
          <mc:Fallback xmlns="">
            <p:pic>
              <p:nvPicPr>
                <p:cNvPr id="146" name="Ink 145">
                  <a:extLst>
                    <a:ext uri="{FF2B5EF4-FFF2-40B4-BE49-F238E27FC236}">
                      <a16:creationId xmlns:a16="http://schemas.microsoft.com/office/drawing/2014/main" id="{E6603B69-23B0-47D2-BF15-D06353E0AB30}"/>
                    </a:ext>
                  </a:extLst>
                </p:cNvPr>
                <p:cNvPicPr/>
                <p:nvPr/>
              </p:nvPicPr>
              <p:blipFill>
                <a:blip r:embed="rId191"/>
                <a:stretch>
                  <a:fillRect/>
                </a:stretch>
              </p:blipFill>
              <p:spPr>
                <a:xfrm>
                  <a:off x="3320337" y="2634376"/>
                  <a:ext cx="83160" cy="65988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47" name="Ink 146">
                  <a:extLst>
                    <a:ext uri="{FF2B5EF4-FFF2-40B4-BE49-F238E27FC236}">
                      <a16:creationId xmlns:a16="http://schemas.microsoft.com/office/drawing/2014/main" id="{CF42CED8-09BD-45F3-9DCE-3624976D059A}"/>
                    </a:ext>
                  </a:extLst>
                </p14:cNvPr>
                <p14:cNvContentPartPr/>
                <p14:nvPr/>
              </p14:nvContentPartPr>
              <p14:xfrm>
                <a:off x="3449217" y="2986096"/>
                <a:ext cx="63360" cy="127440"/>
              </p14:xfrm>
            </p:contentPart>
          </mc:Choice>
          <mc:Fallback xmlns="">
            <p:pic>
              <p:nvPicPr>
                <p:cNvPr id="147" name="Ink 146">
                  <a:extLst>
                    <a:ext uri="{FF2B5EF4-FFF2-40B4-BE49-F238E27FC236}">
                      <a16:creationId xmlns:a16="http://schemas.microsoft.com/office/drawing/2014/main" id="{CF42CED8-09BD-45F3-9DCE-3624976D059A}"/>
                    </a:ext>
                  </a:extLst>
                </p:cNvPr>
                <p:cNvPicPr/>
                <p:nvPr/>
              </p:nvPicPr>
              <p:blipFill>
                <a:blip r:embed="rId193"/>
                <a:stretch>
                  <a:fillRect/>
                </a:stretch>
              </p:blipFill>
              <p:spPr>
                <a:xfrm>
                  <a:off x="3431577" y="2968096"/>
                  <a:ext cx="99000" cy="163080"/>
                </a:xfrm>
                <a:prstGeom prst="rect">
                  <a:avLst/>
                </a:prstGeom>
              </p:spPr>
            </p:pic>
          </mc:Fallback>
        </mc:AlternateContent>
      </p:grpSp>
      <p:grpSp>
        <p:nvGrpSpPr>
          <p:cNvPr id="167" name="Group 166">
            <a:extLst>
              <a:ext uri="{FF2B5EF4-FFF2-40B4-BE49-F238E27FC236}">
                <a16:creationId xmlns:a16="http://schemas.microsoft.com/office/drawing/2014/main" id="{B925D414-561B-415A-AF83-FCF429F76536}"/>
              </a:ext>
            </a:extLst>
          </p:cNvPr>
          <p:cNvGrpSpPr/>
          <p:nvPr/>
        </p:nvGrpSpPr>
        <p:grpSpPr>
          <a:xfrm>
            <a:off x="4270737" y="2863696"/>
            <a:ext cx="774360" cy="561960"/>
            <a:chOff x="4270737" y="2863696"/>
            <a:chExt cx="774360" cy="561960"/>
          </a:xfrm>
        </p:grpSpPr>
        <mc:AlternateContent xmlns:mc="http://schemas.openxmlformats.org/markup-compatibility/2006" xmlns:p14="http://schemas.microsoft.com/office/powerpoint/2010/main">
          <mc:Choice Requires="p14">
            <p:contentPart p14:bwMode="auto" r:id="rId194">
              <p14:nvContentPartPr>
                <p14:cNvPr id="148" name="Ink 147">
                  <a:extLst>
                    <a:ext uri="{FF2B5EF4-FFF2-40B4-BE49-F238E27FC236}">
                      <a16:creationId xmlns:a16="http://schemas.microsoft.com/office/drawing/2014/main" id="{69BD7D86-87DD-42E7-8E43-3DA5B61122DD}"/>
                    </a:ext>
                  </a:extLst>
                </p14:cNvPr>
                <p14:cNvContentPartPr/>
                <p14:nvPr/>
              </p14:nvContentPartPr>
              <p14:xfrm>
                <a:off x="4270737" y="2889976"/>
                <a:ext cx="13320" cy="209160"/>
              </p14:xfrm>
            </p:contentPart>
          </mc:Choice>
          <mc:Fallback xmlns="">
            <p:pic>
              <p:nvPicPr>
                <p:cNvPr id="148" name="Ink 147">
                  <a:extLst>
                    <a:ext uri="{FF2B5EF4-FFF2-40B4-BE49-F238E27FC236}">
                      <a16:creationId xmlns:a16="http://schemas.microsoft.com/office/drawing/2014/main" id="{69BD7D86-87DD-42E7-8E43-3DA5B61122DD}"/>
                    </a:ext>
                  </a:extLst>
                </p:cNvPr>
                <p:cNvPicPr/>
                <p:nvPr/>
              </p:nvPicPr>
              <p:blipFill>
                <a:blip r:embed="rId195"/>
                <a:stretch>
                  <a:fillRect/>
                </a:stretch>
              </p:blipFill>
              <p:spPr>
                <a:xfrm>
                  <a:off x="4252737" y="2871976"/>
                  <a:ext cx="4896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49" name="Ink 148">
                  <a:extLst>
                    <a:ext uri="{FF2B5EF4-FFF2-40B4-BE49-F238E27FC236}">
                      <a16:creationId xmlns:a16="http://schemas.microsoft.com/office/drawing/2014/main" id="{26F15B1D-74B8-45EF-A644-11B58F93770E}"/>
                    </a:ext>
                  </a:extLst>
                </p14:cNvPr>
                <p14:cNvContentPartPr/>
                <p14:nvPr/>
              </p14:nvContentPartPr>
              <p14:xfrm>
                <a:off x="4390977" y="2900416"/>
                <a:ext cx="98640" cy="209880"/>
              </p14:xfrm>
            </p:contentPart>
          </mc:Choice>
          <mc:Fallback xmlns="">
            <p:pic>
              <p:nvPicPr>
                <p:cNvPr id="149" name="Ink 148">
                  <a:extLst>
                    <a:ext uri="{FF2B5EF4-FFF2-40B4-BE49-F238E27FC236}">
                      <a16:creationId xmlns:a16="http://schemas.microsoft.com/office/drawing/2014/main" id="{26F15B1D-74B8-45EF-A644-11B58F93770E}"/>
                    </a:ext>
                  </a:extLst>
                </p:cNvPr>
                <p:cNvPicPr/>
                <p:nvPr/>
              </p:nvPicPr>
              <p:blipFill>
                <a:blip r:embed="rId197"/>
                <a:stretch>
                  <a:fillRect/>
                </a:stretch>
              </p:blipFill>
              <p:spPr>
                <a:xfrm>
                  <a:off x="4372977" y="2882776"/>
                  <a:ext cx="134280" cy="2455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50" name="Ink 149">
                  <a:extLst>
                    <a:ext uri="{FF2B5EF4-FFF2-40B4-BE49-F238E27FC236}">
                      <a16:creationId xmlns:a16="http://schemas.microsoft.com/office/drawing/2014/main" id="{2F6BC3CD-643C-47CD-B8CB-EE429E4E243C}"/>
                    </a:ext>
                  </a:extLst>
                </p14:cNvPr>
                <p14:cNvContentPartPr/>
                <p14:nvPr/>
              </p14:nvContentPartPr>
              <p14:xfrm>
                <a:off x="4614537" y="2971336"/>
                <a:ext cx="100440" cy="102960"/>
              </p14:xfrm>
            </p:contentPart>
          </mc:Choice>
          <mc:Fallback xmlns="">
            <p:pic>
              <p:nvPicPr>
                <p:cNvPr id="150" name="Ink 149">
                  <a:extLst>
                    <a:ext uri="{FF2B5EF4-FFF2-40B4-BE49-F238E27FC236}">
                      <a16:creationId xmlns:a16="http://schemas.microsoft.com/office/drawing/2014/main" id="{2F6BC3CD-643C-47CD-B8CB-EE429E4E243C}"/>
                    </a:ext>
                  </a:extLst>
                </p:cNvPr>
                <p:cNvPicPr/>
                <p:nvPr/>
              </p:nvPicPr>
              <p:blipFill>
                <a:blip r:embed="rId199"/>
                <a:stretch>
                  <a:fillRect/>
                </a:stretch>
              </p:blipFill>
              <p:spPr>
                <a:xfrm>
                  <a:off x="4596897" y="2953336"/>
                  <a:ext cx="13608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51" name="Ink 150">
                  <a:extLst>
                    <a:ext uri="{FF2B5EF4-FFF2-40B4-BE49-F238E27FC236}">
                      <a16:creationId xmlns:a16="http://schemas.microsoft.com/office/drawing/2014/main" id="{6E3E745C-40D4-4B10-8178-A7CAEBBF2397}"/>
                    </a:ext>
                  </a:extLst>
                </p14:cNvPr>
                <p14:cNvContentPartPr/>
                <p14:nvPr/>
              </p14:nvContentPartPr>
              <p14:xfrm>
                <a:off x="4637937" y="2973856"/>
                <a:ext cx="128520" cy="115560"/>
              </p14:xfrm>
            </p:contentPart>
          </mc:Choice>
          <mc:Fallback xmlns="">
            <p:pic>
              <p:nvPicPr>
                <p:cNvPr id="151" name="Ink 150">
                  <a:extLst>
                    <a:ext uri="{FF2B5EF4-FFF2-40B4-BE49-F238E27FC236}">
                      <a16:creationId xmlns:a16="http://schemas.microsoft.com/office/drawing/2014/main" id="{6E3E745C-40D4-4B10-8178-A7CAEBBF2397}"/>
                    </a:ext>
                  </a:extLst>
                </p:cNvPr>
                <p:cNvPicPr/>
                <p:nvPr/>
              </p:nvPicPr>
              <p:blipFill>
                <a:blip r:embed="rId201"/>
                <a:stretch>
                  <a:fillRect/>
                </a:stretch>
              </p:blipFill>
              <p:spPr>
                <a:xfrm>
                  <a:off x="4620297" y="2956216"/>
                  <a:ext cx="16416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52" name="Ink 151">
                  <a:extLst>
                    <a:ext uri="{FF2B5EF4-FFF2-40B4-BE49-F238E27FC236}">
                      <a16:creationId xmlns:a16="http://schemas.microsoft.com/office/drawing/2014/main" id="{F50596C5-F83A-4ECC-BE81-A0710CCAD103}"/>
                    </a:ext>
                  </a:extLst>
                </p14:cNvPr>
                <p14:cNvContentPartPr/>
                <p14:nvPr/>
              </p14:nvContentPartPr>
              <p14:xfrm>
                <a:off x="4840257" y="2863696"/>
                <a:ext cx="125280" cy="213480"/>
              </p14:xfrm>
            </p:contentPart>
          </mc:Choice>
          <mc:Fallback xmlns="">
            <p:pic>
              <p:nvPicPr>
                <p:cNvPr id="152" name="Ink 151">
                  <a:extLst>
                    <a:ext uri="{FF2B5EF4-FFF2-40B4-BE49-F238E27FC236}">
                      <a16:creationId xmlns:a16="http://schemas.microsoft.com/office/drawing/2014/main" id="{F50596C5-F83A-4ECC-BE81-A0710CCAD103}"/>
                    </a:ext>
                  </a:extLst>
                </p:cNvPr>
                <p:cNvPicPr/>
                <p:nvPr/>
              </p:nvPicPr>
              <p:blipFill>
                <a:blip r:embed="rId203"/>
                <a:stretch>
                  <a:fillRect/>
                </a:stretch>
              </p:blipFill>
              <p:spPr>
                <a:xfrm>
                  <a:off x="4822617" y="2846056"/>
                  <a:ext cx="16092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53" name="Ink 152">
                  <a:extLst>
                    <a:ext uri="{FF2B5EF4-FFF2-40B4-BE49-F238E27FC236}">
                      <a16:creationId xmlns:a16="http://schemas.microsoft.com/office/drawing/2014/main" id="{5814A470-2451-42FC-9153-8B912EFECF11}"/>
                    </a:ext>
                  </a:extLst>
                </p14:cNvPr>
                <p14:cNvContentPartPr/>
                <p14:nvPr/>
              </p14:nvContentPartPr>
              <p14:xfrm>
                <a:off x="4304937" y="3198136"/>
                <a:ext cx="740160" cy="74880"/>
              </p14:xfrm>
            </p:contentPart>
          </mc:Choice>
          <mc:Fallback xmlns="">
            <p:pic>
              <p:nvPicPr>
                <p:cNvPr id="153" name="Ink 152">
                  <a:extLst>
                    <a:ext uri="{FF2B5EF4-FFF2-40B4-BE49-F238E27FC236}">
                      <a16:creationId xmlns:a16="http://schemas.microsoft.com/office/drawing/2014/main" id="{5814A470-2451-42FC-9153-8B912EFECF11}"/>
                    </a:ext>
                  </a:extLst>
                </p:cNvPr>
                <p:cNvPicPr/>
                <p:nvPr/>
              </p:nvPicPr>
              <p:blipFill>
                <a:blip r:embed="rId205"/>
                <a:stretch>
                  <a:fillRect/>
                </a:stretch>
              </p:blipFill>
              <p:spPr>
                <a:xfrm>
                  <a:off x="4287297" y="3180496"/>
                  <a:ext cx="77580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54" name="Ink 153">
                  <a:extLst>
                    <a:ext uri="{FF2B5EF4-FFF2-40B4-BE49-F238E27FC236}">
                      <a16:creationId xmlns:a16="http://schemas.microsoft.com/office/drawing/2014/main" id="{76AAECEF-2430-427D-B958-3DAE8AFAA3F2}"/>
                    </a:ext>
                  </a:extLst>
                </p14:cNvPr>
                <p14:cNvContentPartPr/>
                <p14:nvPr/>
              </p14:nvContentPartPr>
              <p14:xfrm>
                <a:off x="4663137" y="3305416"/>
                <a:ext cx="219600" cy="120240"/>
              </p14:xfrm>
            </p:contentPart>
          </mc:Choice>
          <mc:Fallback xmlns="">
            <p:pic>
              <p:nvPicPr>
                <p:cNvPr id="154" name="Ink 153">
                  <a:extLst>
                    <a:ext uri="{FF2B5EF4-FFF2-40B4-BE49-F238E27FC236}">
                      <a16:creationId xmlns:a16="http://schemas.microsoft.com/office/drawing/2014/main" id="{76AAECEF-2430-427D-B958-3DAE8AFAA3F2}"/>
                    </a:ext>
                  </a:extLst>
                </p:cNvPr>
                <p:cNvPicPr/>
                <p:nvPr/>
              </p:nvPicPr>
              <p:blipFill>
                <a:blip r:embed="rId207"/>
                <a:stretch>
                  <a:fillRect/>
                </a:stretch>
              </p:blipFill>
              <p:spPr>
                <a:xfrm>
                  <a:off x="4645497" y="3287776"/>
                  <a:ext cx="255240" cy="155880"/>
                </a:xfrm>
                <a:prstGeom prst="rect">
                  <a:avLst/>
                </a:prstGeom>
              </p:spPr>
            </p:pic>
          </mc:Fallback>
        </mc:AlternateContent>
      </p:grpSp>
      <p:grpSp>
        <p:nvGrpSpPr>
          <p:cNvPr id="171" name="Group 170">
            <a:extLst>
              <a:ext uri="{FF2B5EF4-FFF2-40B4-BE49-F238E27FC236}">
                <a16:creationId xmlns:a16="http://schemas.microsoft.com/office/drawing/2014/main" id="{51260BB3-26A6-43AD-B349-C8DA92D8BC12}"/>
              </a:ext>
            </a:extLst>
          </p:cNvPr>
          <p:cNvGrpSpPr/>
          <p:nvPr/>
        </p:nvGrpSpPr>
        <p:grpSpPr>
          <a:xfrm>
            <a:off x="5328417" y="2713936"/>
            <a:ext cx="2355840" cy="682920"/>
            <a:chOff x="5328417" y="2713936"/>
            <a:chExt cx="2355840" cy="682920"/>
          </a:xfrm>
        </p:grpSpPr>
        <mc:AlternateContent xmlns:mc="http://schemas.openxmlformats.org/markup-compatibility/2006" xmlns:p14="http://schemas.microsoft.com/office/powerpoint/2010/main">
          <mc:Choice Requires="p14">
            <p:contentPart p14:bwMode="auto" r:id="rId208">
              <p14:nvContentPartPr>
                <p14:cNvPr id="155" name="Ink 154">
                  <a:extLst>
                    <a:ext uri="{FF2B5EF4-FFF2-40B4-BE49-F238E27FC236}">
                      <a16:creationId xmlns:a16="http://schemas.microsoft.com/office/drawing/2014/main" id="{39B2705F-91BA-41E4-894D-BBD52E93BA6D}"/>
                    </a:ext>
                  </a:extLst>
                </p14:cNvPr>
                <p14:cNvContentPartPr/>
                <p14:nvPr/>
              </p14:nvContentPartPr>
              <p14:xfrm>
                <a:off x="5328417" y="3134056"/>
                <a:ext cx="79200" cy="6480"/>
              </p14:xfrm>
            </p:contentPart>
          </mc:Choice>
          <mc:Fallback xmlns="">
            <p:pic>
              <p:nvPicPr>
                <p:cNvPr id="155" name="Ink 154">
                  <a:extLst>
                    <a:ext uri="{FF2B5EF4-FFF2-40B4-BE49-F238E27FC236}">
                      <a16:creationId xmlns:a16="http://schemas.microsoft.com/office/drawing/2014/main" id="{39B2705F-91BA-41E4-894D-BBD52E93BA6D}"/>
                    </a:ext>
                  </a:extLst>
                </p:cNvPr>
                <p:cNvPicPr/>
                <p:nvPr/>
              </p:nvPicPr>
              <p:blipFill>
                <a:blip r:embed="rId209"/>
                <a:stretch>
                  <a:fillRect/>
                </a:stretch>
              </p:blipFill>
              <p:spPr>
                <a:xfrm>
                  <a:off x="5310417" y="3116416"/>
                  <a:ext cx="114840" cy="421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56" name="Ink 155">
                  <a:extLst>
                    <a:ext uri="{FF2B5EF4-FFF2-40B4-BE49-F238E27FC236}">
                      <a16:creationId xmlns:a16="http://schemas.microsoft.com/office/drawing/2014/main" id="{79F02FAC-508E-4D29-9D41-C067CA4ABDE0}"/>
                    </a:ext>
                  </a:extLst>
                </p14:cNvPr>
                <p14:cNvContentPartPr/>
                <p14:nvPr/>
              </p14:nvContentPartPr>
              <p14:xfrm>
                <a:off x="5387817" y="3209656"/>
                <a:ext cx="86760" cy="10440"/>
              </p14:xfrm>
            </p:contentPart>
          </mc:Choice>
          <mc:Fallback xmlns="">
            <p:pic>
              <p:nvPicPr>
                <p:cNvPr id="156" name="Ink 155">
                  <a:extLst>
                    <a:ext uri="{FF2B5EF4-FFF2-40B4-BE49-F238E27FC236}">
                      <a16:creationId xmlns:a16="http://schemas.microsoft.com/office/drawing/2014/main" id="{79F02FAC-508E-4D29-9D41-C067CA4ABDE0}"/>
                    </a:ext>
                  </a:extLst>
                </p:cNvPr>
                <p:cNvPicPr/>
                <p:nvPr/>
              </p:nvPicPr>
              <p:blipFill>
                <a:blip r:embed="rId211"/>
                <a:stretch>
                  <a:fillRect/>
                </a:stretch>
              </p:blipFill>
              <p:spPr>
                <a:xfrm>
                  <a:off x="5369817" y="3192016"/>
                  <a:ext cx="1224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57" name="Ink 156">
                  <a:extLst>
                    <a:ext uri="{FF2B5EF4-FFF2-40B4-BE49-F238E27FC236}">
                      <a16:creationId xmlns:a16="http://schemas.microsoft.com/office/drawing/2014/main" id="{33B38B09-8CC2-40BC-9D9C-D50431E378CD}"/>
                    </a:ext>
                  </a:extLst>
                </p14:cNvPr>
                <p14:cNvContentPartPr/>
                <p14:nvPr/>
              </p14:nvContentPartPr>
              <p14:xfrm>
                <a:off x="5723697" y="2925256"/>
                <a:ext cx="120240" cy="233640"/>
              </p14:xfrm>
            </p:contentPart>
          </mc:Choice>
          <mc:Fallback xmlns="">
            <p:pic>
              <p:nvPicPr>
                <p:cNvPr id="157" name="Ink 156">
                  <a:extLst>
                    <a:ext uri="{FF2B5EF4-FFF2-40B4-BE49-F238E27FC236}">
                      <a16:creationId xmlns:a16="http://schemas.microsoft.com/office/drawing/2014/main" id="{33B38B09-8CC2-40BC-9D9C-D50431E378CD}"/>
                    </a:ext>
                  </a:extLst>
                </p:cNvPr>
                <p:cNvPicPr/>
                <p:nvPr/>
              </p:nvPicPr>
              <p:blipFill>
                <a:blip r:embed="rId213"/>
                <a:stretch>
                  <a:fillRect/>
                </a:stretch>
              </p:blipFill>
              <p:spPr>
                <a:xfrm>
                  <a:off x="5705697" y="2907616"/>
                  <a:ext cx="15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58" name="Ink 157">
                  <a:extLst>
                    <a:ext uri="{FF2B5EF4-FFF2-40B4-BE49-F238E27FC236}">
                      <a16:creationId xmlns:a16="http://schemas.microsoft.com/office/drawing/2014/main" id="{A5D84B2C-756C-4127-87A0-5101E384339A}"/>
                    </a:ext>
                  </a:extLst>
                </p14:cNvPr>
                <p14:cNvContentPartPr/>
                <p14:nvPr/>
              </p14:nvContentPartPr>
              <p14:xfrm>
                <a:off x="5931057" y="3017416"/>
                <a:ext cx="102600" cy="86400"/>
              </p14:xfrm>
            </p:contentPart>
          </mc:Choice>
          <mc:Fallback xmlns="">
            <p:pic>
              <p:nvPicPr>
                <p:cNvPr id="158" name="Ink 157">
                  <a:extLst>
                    <a:ext uri="{FF2B5EF4-FFF2-40B4-BE49-F238E27FC236}">
                      <a16:creationId xmlns:a16="http://schemas.microsoft.com/office/drawing/2014/main" id="{A5D84B2C-756C-4127-87A0-5101E384339A}"/>
                    </a:ext>
                  </a:extLst>
                </p:cNvPr>
                <p:cNvPicPr/>
                <p:nvPr/>
              </p:nvPicPr>
              <p:blipFill>
                <a:blip r:embed="rId215"/>
                <a:stretch>
                  <a:fillRect/>
                </a:stretch>
              </p:blipFill>
              <p:spPr>
                <a:xfrm>
                  <a:off x="5913417" y="2999776"/>
                  <a:ext cx="13824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59" name="Ink 158">
                  <a:extLst>
                    <a:ext uri="{FF2B5EF4-FFF2-40B4-BE49-F238E27FC236}">
                      <a16:creationId xmlns:a16="http://schemas.microsoft.com/office/drawing/2014/main" id="{21BE277A-8BF5-430B-B294-B03AF43C6162}"/>
                    </a:ext>
                  </a:extLst>
                </p14:cNvPr>
                <p14:cNvContentPartPr/>
                <p14:nvPr/>
              </p14:nvContentPartPr>
              <p14:xfrm>
                <a:off x="5953377" y="3049816"/>
                <a:ext cx="138600" cy="71280"/>
              </p14:xfrm>
            </p:contentPart>
          </mc:Choice>
          <mc:Fallback xmlns="">
            <p:pic>
              <p:nvPicPr>
                <p:cNvPr id="159" name="Ink 158">
                  <a:extLst>
                    <a:ext uri="{FF2B5EF4-FFF2-40B4-BE49-F238E27FC236}">
                      <a16:creationId xmlns:a16="http://schemas.microsoft.com/office/drawing/2014/main" id="{21BE277A-8BF5-430B-B294-B03AF43C6162}"/>
                    </a:ext>
                  </a:extLst>
                </p:cNvPr>
                <p:cNvPicPr/>
                <p:nvPr/>
              </p:nvPicPr>
              <p:blipFill>
                <a:blip r:embed="rId217"/>
                <a:stretch>
                  <a:fillRect/>
                </a:stretch>
              </p:blipFill>
              <p:spPr>
                <a:xfrm>
                  <a:off x="5935737" y="3032176"/>
                  <a:ext cx="17424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60" name="Ink 159">
                  <a:extLst>
                    <a:ext uri="{FF2B5EF4-FFF2-40B4-BE49-F238E27FC236}">
                      <a16:creationId xmlns:a16="http://schemas.microsoft.com/office/drawing/2014/main" id="{8537A118-1629-4F0C-80C6-C1808EBAD475}"/>
                    </a:ext>
                  </a:extLst>
                </p14:cNvPr>
                <p14:cNvContentPartPr/>
                <p14:nvPr/>
              </p14:nvContentPartPr>
              <p14:xfrm>
                <a:off x="6130137" y="2907616"/>
                <a:ext cx="523440" cy="221400"/>
              </p14:xfrm>
            </p:contentPart>
          </mc:Choice>
          <mc:Fallback xmlns="">
            <p:pic>
              <p:nvPicPr>
                <p:cNvPr id="160" name="Ink 159">
                  <a:extLst>
                    <a:ext uri="{FF2B5EF4-FFF2-40B4-BE49-F238E27FC236}">
                      <a16:creationId xmlns:a16="http://schemas.microsoft.com/office/drawing/2014/main" id="{8537A118-1629-4F0C-80C6-C1808EBAD475}"/>
                    </a:ext>
                  </a:extLst>
                </p:cNvPr>
                <p:cNvPicPr/>
                <p:nvPr/>
              </p:nvPicPr>
              <p:blipFill>
                <a:blip r:embed="rId219"/>
                <a:stretch>
                  <a:fillRect/>
                </a:stretch>
              </p:blipFill>
              <p:spPr>
                <a:xfrm>
                  <a:off x="6112137" y="2889976"/>
                  <a:ext cx="55908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161" name="Ink 160">
                  <a:extLst>
                    <a:ext uri="{FF2B5EF4-FFF2-40B4-BE49-F238E27FC236}">
                      <a16:creationId xmlns:a16="http://schemas.microsoft.com/office/drawing/2014/main" id="{0A361A85-FCDF-4AD8-90C9-6932FF6B6546}"/>
                    </a:ext>
                  </a:extLst>
                </p14:cNvPr>
                <p14:cNvContentPartPr/>
                <p14:nvPr/>
              </p14:nvContentPartPr>
              <p14:xfrm>
                <a:off x="6587697" y="3082936"/>
                <a:ext cx="89280" cy="11160"/>
              </p14:xfrm>
            </p:contentPart>
          </mc:Choice>
          <mc:Fallback xmlns="">
            <p:pic>
              <p:nvPicPr>
                <p:cNvPr id="161" name="Ink 160">
                  <a:extLst>
                    <a:ext uri="{FF2B5EF4-FFF2-40B4-BE49-F238E27FC236}">
                      <a16:creationId xmlns:a16="http://schemas.microsoft.com/office/drawing/2014/main" id="{0A361A85-FCDF-4AD8-90C9-6932FF6B6546}"/>
                    </a:ext>
                  </a:extLst>
                </p:cNvPr>
                <p:cNvPicPr/>
                <p:nvPr/>
              </p:nvPicPr>
              <p:blipFill>
                <a:blip r:embed="rId221"/>
                <a:stretch>
                  <a:fillRect/>
                </a:stretch>
              </p:blipFill>
              <p:spPr>
                <a:xfrm>
                  <a:off x="6569697" y="3064936"/>
                  <a:ext cx="12492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62" name="Ink 161">
                  <a:extLst>
                    <a:ext uri="{FF2B5EF4-FFF2-40B4-BE49-F238E27FC236}">
                      <a16:creationId xmlns:a16="http://schemas.microsoft.com/office/drawing/2014/main" id="{EC470187-40B0-40C8-80BC-4C4BAC2EE330}"/>
                    </a:ext>
                  </a:extLst>
                </p14:cNvPr>
                <p14:cNvContentPartPr/>
                <p14:nvPr/>
              </p14:nvContentPartPr>
              <p14:xfrm>
                <a:off x="6924657" y="2910496"/>
                <a:ext cx="257760" cy="277560"/>
              </p14:xfrm>
            </p:contentPart>
          </mc:Choice>
          <mc:Fallback xmlns="">
            <p:pic>
              <p:nvPicPr>
                <p:cNvPr id="162" name="Ink 161">
                  <a:extLst>
                    <a:ext uri="{FF2B5EF4-FFF2-40B4-BE49-F238E27FC236}">
                      <a16:creationId xmlns:a16="http://schemas.microsoft.com/office/drawing/2014/main" id="{EC470187-40B0-40C8-80BC-4C4BAC2EE330}"/>
                    </a:ext>
                  </a:extLst>
                </p:cNvPr>
                <p:cNvPicPr/>
                <p:nvPr/>
              </p:nvPicPr>
              <p:blipFill>
                <a:blip r:embed="rId223"/>
                <a:stretch>
                  <a:fillRect/>
                </a:stretch>
              </p:blipFill>
              <p:spPr>
                <a:xfrm>
                  <a:off x="6906657" y="2892496"/>
                  <a:ext cx="29340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63" name="Ink 162">
                  <a:extLst>
                    <a:ext uri="{FF2B5EF4-FFF2-40B4-BE49-F238E27FC236}">
                      <a16:creationId xmlns:a16="http://schemas.microsoft.com/office/drawing/2014/main" id="{494D19F9-1A53-427A-A14D-59ACD023913E}"/>
                    </a:ext>
                  </a:extLst>
                </p14:cNvPr>
                <p14:cNvContentPartPr/>
                <p14:nvPr/>
              </p14:nvContentPartPr>
              <p14:xfrm>
                <a:off x="7302657" y="2908696"/>
                <a:ext cx="146160" cy="277200"/>
              </p14:xfrm>
            </p:contentPart>
          </mc:Choice>
          <mc:Fallback xmlns="">
            <p:pic>
              <p:nvPicPr>
                <p:cNvPr id="163" name="Ink 162">
                  <a:extLst>
                    <a:ext uri="{FF2B5EF4-FFF2-40B4-BE49-F238E27FC236}">
                      <a16:creationId xmlns:a16="http://schemas.microsoft.com/office/drawing/2014/main" id="{494D19F9-1A53-427A-A14D-59ACD023913E}"/>
                    </a:ext>
                  </a:extLst>
                </p:cNvPr>
                <p:cNvPicPr/>
                <p:nvPr/>
              </p:nvPicPr>
              <p:blipFill>
                <a:blip r:embed="rId225"/>
                <a:stretch>
                  <a:fillRect/>
                </a:stretch>
              </p:blipFill>
              <p:spPr>
                <a:xfrm>
                  <a:off x="7284657" y="2891056"/>
                  <a:ext cx="18180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69" name="Ink 168">
                  <a:extLst>
                    <a:ext uri="{FF2B5EF4-FFF2-40B4-BE49-F238E27FC236}">
                      <a16:creationId xmlns:a16="http://schemas.microsoft.com/office/drawing/2014/main" id="{40DCA565-932C-4787-B376-39B36BD2CCFC}"/>
                    </a:ext>
                  </a:extLst>
                </p14:cNvPr>
                <p14:cNvContentPartPr/>
                <p14:nvPr/>
              </p14:nvContentPartPr>
              <p14:xfrm>
                <a:off x="6878937" y="2713936"/>
                <a:ext cx="714960" cy="87840"/>
              </p14:xfrm>
            </p:contentPart>
          </mc:Choice>
          <mc:Fallback xmlns="">
            <p:pic>
              <p:nvPicPr>
                <p:cNvPr id="169" name="Ink 168">
                  <a:extLst>
                    <a:ext uri="{FF2B5EF4-FFF2-40B4-BE49-F238E27FC236}">
                      <a16:creationId xmlns:a16="http://schemas.microsoft.com/office/drawing/2014/main" id="{40DCA565-932C-4787-B376-39B36BD2CCFC}"/>
                    </a:ext>
                  </a:extLst>
                </p:cNvPr>
                <p:cNvPicPr/>
                <p:nvPr/>
              </p:nvPicPr>
              <p:blipFill>
                <a:blip r:embed="rId227"/>
                <a:stretch>
                  <a:fillRect/>
                </a:stretch>
              </p:blipFill>
              <p:spPr>
                <a:xfrm>
                  <a:off x="6860937" y="2696296"/>
                  <a:ext cx="75060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70" name="Ink 169">
                  <a:extLst>
                    <a:ext uri="{FF2B5EF4-FFF2-40B4-BE49-F238E27FC236}">
                      <a16:creationId xmlns:a16="http://schemas.microsoft.com/office/drawing/2014/main" id="{C3DA93AE-42E5-41BD-88A4-62ABA5FFCC63}"/>
                    </a:ext>
                  </a:extLst>
                </p14:cNvPr>
                <p14:cNvContentPartPr/>
                <p14:nvPr/>
              </p14:nvContentPartPr>
              <p14:xfrm>
                <a:off x="6817737" y="2829496"/>
                <a:ext cx="866520" cy="567360"/>
              </p14:xfrm>
            </p:contentPart>
          </mc:Choice>
          <mc:Fallback xmlns="">
            <p:pic>
              <p:nvPicPr>
                <p:cNvPr id="170" name="Ink 169">
                  <a:extLst>
                    <a:ext uri="{FF2B5EF4-FFF2-40B4-BE49-F238E27FC236}">
                      <a16:creationId xmlns:a16="http://schemas.microsoft.com/office/drawing/2014/main" id="{C3DA93AE-42E5-41BD-88A4-62ABA5FFCC63}"/>
                    </a:ext>
                  </a:extLst>
                </p:cNvPr>
                <p:cNvPicPr/>
                <p:nvPr/>
              </p:nvPicPr>
              <p:blipFill>
                <a:blip r:embed="rId229"/>
                <a:stretch>
                  <a:fillRect/>
                </a:stretch>
              </p:blipFill>
              <p:spPr>
                <a:xfrm>
                  <a:off x="6799737" y="2811496"/>
                  <a:ext cx="902160" cy="603000"/>
                </a:xfrm>
                <a:prstGeom prst="rect">
                  <a:avLst/>
                </a:prstGeom>
              </p:spPr>
            </p:pic>
          </mc:Fallback>
        </mc:AlternateContent>
      </p:grpSp>
      <p:grpSp>
        <p:nvGrpSpPr>
          <p:cNvPr id="180" name="Group 179">
            <a:extLst>
              <a:ext uri="{FF2B5EF4-FFF2-40B4-BE49-F238E27FC236}">
                <a16:creationId xmlns:a16="http://schemas.microsoft.com/office/drawing/2014/main" id="{6EF50E06-89B1-4F24-B45C-024556368F30}"/>
              </a:ext>
            </a:extLst>
          </p:cNvPr>
          <p:cNvGrpSpPr/>
          <p:nvPr/>
        </p:nvGrpSpPr>
        <p:grpSpPr>
          <a:xfrm>
            <a:off x="2964297" y="2682976"/>
            <a:ext cx="124920" cy="329040"/>
            <a:chOff x="2964297" y="2682976"/>
            <a:chExt cx="124920" cy="329040"/>
          </a:xfrm>
        </p:grpSpPr>
        <mc:AlternateContent xmlns:mc="http://schemas.openxmlformats.org/markup-compatibility/2006" xmlns:p14="http://schemas.microsoft.com/office/powerpoint/2010/main">
          <mc:Choice Requires="p14">
            <p:contentPart p14:bwMode="auto" r:id="rId230">
              <p14:nvContentPartPr>
                <p14:cNvPr id="172" name="Ink 171">
                  <a:extLst>
                    <a:ext uri="{FF2B5EF4-FFF2-40B4-BE49-F238E27FC236}">
                      <a16:creationId xmlns:a16="http://schemas.microsoft.com/office/drawing/2014/main" id="{7513DD42-6304-4236-A2E3-3D24D2E92E04}"/>
                    </a:ext>
                  </a:extLst>
                </p14:cNvPr>
                <p14:cNvContentPartPr/>
                <p14:nvPr/>
              </p14:nvContentPartPr>
              <p14:xfrm>
                <a:off x="2964297" y="2841016"/>
                <a:ext cx="9360" cy="79920"/>
              </p14:xfrm>
            </p:contentPart>
          </mc:Choice>
          <mc:Fallback xmlns="">
            <p:pic>
              <p:nvPicPr>
                <p:cNvPr id="172" name="Ink 171">
                  <a:extLst>
                    <a:ext uri="{FF2B5EF4-FFF2-40B4-BE49-F238E27FC236}">
                      <a16:creationId xmlns:a16="http://schemas.microsoft.com/office/drawing/2014/main" id="{7513DD42-6304-4236-A2E3-3D24D2E92E04}"/>
                    </a:ext>
                  </a:extLst>
                </p:cNvPr>
                <p:cNvPicPr/>
                <p:nvPr/>
              </p:nvPicPr>
              <p:blipFill>
                <a:blip r:embed="rId231"/>
                <a:stretch>
                  <a:fillRect/>
                </a:stretch>
              </p:blipFill>
              <p:spPr>
                <a:xfrm>
                  <a:off x="2946657" y="2823376"/>
                  <a:ext cx="4500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73" name="Ink 172">
                  <a:extLst>
                    <a:ext uri="{FF2B5EF4-FFF2-40B4-BE49-F238E27FC236}">
                      <a16:creationId xmlns:a16="http://schemas.microsoft.com/office/drawing/2014/main" id="{44BFC63A-AE32-4C93-8620-C0F9BC292BDA}"/>
                    </a:ext>
                  </a:extLst>
                </p14:cNvPr>
                <p14:cNvContentPartPr/>
                <p14:nvPr/>
              </p14:nvContentPartPr>
              <p14:xfrm>
                <a:off x="2965377" y="2703856"/>
                <a:ext cx="1800" cy="1440"/>
              </p14:xfrm>
            </p:contentPart>
          </mc:Choice>
          <mc:Fallback xmlns="">
            <p:pic>
              <p:nvPicPr>
                <p:cNvPr id="173" name="Ink 172">
                  <a:extLst>
                    <a:ext uri="{FF2B5EF4-FFF2-40B4-BE49-F238E27FC236}">
                      <a16:creationId xmlns:a16="http://schemas.microsoft.com/office/drawing/2014/main" id="{44BFC63A-AE32-4C93-8620-C0F9BC292BDA}"/>
                    </a:ext>
                  </a:extLst>
                </p:cNvPr>
                <p:cNvPicPr/>
                <p:nvPr/>
              </p:nvPicPr>
              <p:blipFill>
                <a:blip r:embed="rId233"/>
                <a:stretch>
                  <a:fillRect/>
                </a:stretch>
              </p:blipFill>
              <p:spPr>
                <a:xfrm>
                  <a:off x="2947377" y="2686216"/>
                  <a:ext cx="3744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74" name="Ink 173">
                  <a:extLst>
                    <a:ext uri="{FF2B5EF4-FFF2-40B4-BE49-F238E27FC236}">
                      <a16:creationId xmlns:a16="http://schemas.microsoft.com/office/drawing/2014/main" id="{799669CA-4FBE-4EF1-924C-0A2202037BA9}"/>
                    </a:ext>
                  </a:extLst>
                </p14:cNvPr>
                <p14:cNvContentPartPr/>
                <p14:nvPr/>
              </p14:nvContentPartPr>
              <p14:xfrm>
                <a:off x="3019377" y="2682976"/>
                <a:ext cx="69840" cy="329040"/>
              </p14:xfrm>
            </p:contentPart>
          </mc:Choice>
          <mc:Fallback xmlns="">
            <p:pic>
              <p:nvPicPr>
                <p:cNvPr id="174" name="Ink 173">
                  <a:extLst>
                    <a:ext uri="{FF2B5EF4-FFF2-40B4-BE49-F238E27FC236}">
                      <a16:creationId xmlns:a16="http://schemas.microsoft.com/office/drawing/2014/main" id="{799669CA-4FBE-4EF1-924C-0A2202037BA9}"/>
                    </a:ext>
                  </a:extLst>
                </p:cNvPr>
                <p:cNvPicPr/>
                <p:nvPr/>
              </p:nvPicPr>
              <p:blipFill>
                <a:blip r:embed="rId235"/>
                <a:stretch>
                  <a:fillRect/>
                </a:stretch>
              </p:blipFill>
              <p:spPr>
                <a:xfrm>
                  <a:off x="3001377" y="2664976"/>
                  <a:ext cx="105480" cy="364680"/>
                </a:xfrm>
                <a:prstGeom prst="rect">
                  <a:avLst/>
                </a:prstGeom>
              </p:spPr>
            </p:pic>
          </mc:Fallback>
        </mc:AlternateContent>
      </p:grpSp>
      <p:grpSp>
        <p:nvGrpSpPr>
          <p:cNvPr id="179" name="Group 178">
            <a:extLst>
              <a:ext uri="{FF2B5EF4-FFF2-40B4-BE49-F238E27FC236}">
                <a16:creationId xmlns:a16="http://schemas.microsoft.com/office/drawing/2014/main" id="{9FE381C7-25F9-4FC9-9977-91E535997DE6}"/>
              </a:ext>
            </a:extLst>
          </p:cNvPr>
          <p:cNvGrpSpPr/>
          <p:nvPr/>
        </p:nvGrpSpPr>
        <p:grpSpPr>
          <a:xfrm>
            <a:off x="2926857" y="3753976"/>
            <a:ext cx="261000" cy="344880"/>
            <a:chOff x="2926857" y="3753976"/>
            <a:chExt cx="261000" cy="344880"/>
          </a:xfrm>
        </p:grpSpPr>
        <mc:AlternateContent xmlns:mc="http://schemas.openxmlformats.org/markup-compatibility/2006" xmlns:p14="http://schemas.microsoft.com/office/powerpoint/2010/main">
          <mc:Choice Requires="p14">
            <p:contentPart p14:bwMode="auto" r:id="rId236">
              <p14:nvContentPartPr>
                <p14:cNvPr id="175" name="Ink 174">
                  <a:extLst>
                    <a:ext uri="{FF2B5EF4-FFF2-40B4-BE49-F238E27FC236}">
                      <a16:creationId xmlns:a16="http://schemas.microsoft.com/office/drawing/2014/main" id="{B15CA1F2-BF3E-4990-B759-209E753431DB}"/>
                    </a:ext>
                  </a:extLst>
                </p14:cNvPr>
                <p14:cNvContentPartPr/>
                <p14:nvPr/>
              </p14:nvContentPartPr>
              <p14:xfrm>
                <a:off x="2926857" y="3950896"/>
                <a:ext cx="8640" cy="66960"/>
              </p14:xfrm>
            </p:contentPart>
          </mc:Choice>
          <mc:Fallback xmlns="">
            <p:pic>
              <p:nvPicPr>
                <p:cNvPr id="175" name="Ink 174">
                  <a:extLst>
                    <a:ext uri="{FF2B5EF4-FFF2-40B4-BE49-F238E27FC236}">
                      <a16:creationId xmlns:a16="http://schemas.microsoft.com/office/drawing/2014/main" id="{B15CA1F2-BF3E-4990-B759-209E753431DB}"/>
                    </a:ext>
                  </a:extLst>
                </p:cNvPr>
                <p:cNvPicPr/>
                <p:nvPr/>
              </p:nvPicPr>
              <p:blipFill>
                <a:blip r:embed="rId237"/>
                <a:stretch>
                  <a:fillRect/>
                </a:stretch>
              </p:blipFill>
              <p:spPr>
                <a:xfrm>
                  <a:off x="2909217" y="3932896"/>
                  <a:ext cx="4428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76" name="Ink 175">
                  <a:extLst>
                    <a:ext uri="{FF2B5EF4-FFF2-40B4-BE49-F238E27FC236}">
                      <a16:creationId xmlns:a16="http://schemas.microsoft.com/office/drawing/2014/main" id="{05172AFB-9C81-47FD-BC74-1B2CE67D0D35}"/>
                    </a:ext>
                  </a:extLst>
                </p14:cNvPr>
                <p14:cNvContentPartPr/>
                <p14:nvPr/>
              </p14:nvContentPartPr>
              <p14:xfrm>
                <a:off x="2995617" y="3934696"/>
                <a:ext cx="15120" cy="76320"/>
              </p14:xfrm>
            </p:contentPart>
          </mc:Choice>
          <mc:Fallback xmlns="">
            <p:pic>
              <p:nvPicPr>
                <p:cNvPr id="176" name="Ink 175">
                  <a:extLst>
                    <a:ext uri="{FF2B5EF4-FFF2-40B4-BE49-F238E27FC236}">
                      <a16:creationId xmlns:a16="http://schemas.microsoft.com/office/drawing/2014/main" id="{05172AFB-9C81-47FD-BC74-1B2CE67D0D35}"/>
                    </a:ext>
                  </a:extLst>
                </p:cNvPr>
                <p:cNvPicPr/>
                <p:nvPr/>
              </p:nvPicPr>
              <p:blipFill>
                <a:blip r:embed="rId239"/>
                <a:stretch>
                  <a:fillRect/>
                </a:stretch>
              </p:blipFill>
              <p:spPr>
                <a:xfrm>
                  <a:off x="2977617" y="3917056"/>
                  <a:ext cx="5076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177" name="Ink 176">
                  <a:extLst>
                    <a:ext uri="{FF2B5EF4-FFF2-40B4-BE49-F238E27FC236}">
                      <a16:creationId xmlns:a16="http://schemas.microsoft.com/office/drawing/2014/main" id="{A58FAA90-4F50-4649-9E39-60730F0ED780}"/>
                    </a:ext>
                  </a:extLst>
                </p14:cNvPr>
                <p14:cNvContentPartPr/>
                <p14:nvPr/>
              </p14:nvContentPartPr>
              <p14:xfrm>
                <a:off x="2943777" y="3823096"/>
                <a:ext cx="96120" cy="54720"/>
              </p14:xfrm>
            </p:contentPart>
          </mc:Choice>
          <mc:Fallback xmlns="">
            <p:pic>
              <p:nvPicPr>
                <p:cNvPr id="177" name="Ink 176">
                  <a:extLst>
                    <a:ext uri="{FF2B5EF4-FFF2-40B4-BE49-F238E27FC236}">
                      <a16:creationId xmlns:a16="http://schemas.microsoft.com/office/drawing/2014/main" id="{A58FAA90-4F50-4649-9E39-60730F0ED780}"/>
                    </a:ext>
                  </a:extLst>
                </p:cNvPr>
                <p:cNvPicPr/>
                <p:nvPr/>
              </p:nvPicPr>
              <p:blipFill>
                <a:blip r:embed="rId241"/>
                <a:stretch>
                  <a:fillRect/>
                </a:stretch>
              </p:blipFill>
              <p:spPr>
                <a:xfrm>
                  <a:off x="2925777" y="3805096"/>
                  <a:ext cx="131760" cy="903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178" name="Ink 177">
                  <a:extLst>
                    <a:ext uri="{FF2B5EF4-FFF2-40B4-BE49-F238E27FC236}">
                      <a16:creationId xmlns:a16="http://schemas.microsoft.com/office/drawing/2014/main" id="{42A15864-035D-4ED9-B711-4E07DB9C9FDD}"/>
                    </a:ext>
                  </a:extLst>
                </p14:cNvPr>
                <p14:cNvContentPartPr/>
                <p14:nvPr/>
              </p14:nvContentPartPr>
              <p14:xfrm>
                <a:off x="3109377" y="3753976"/>
                <a:ext cx="78480" cy="344880"/>
              </p14:xfrm>
            </p:contentPart>
          </mc:Choice>
          <mc:Fallback xmlns="">
            <p:pic>
              <p:nvPicPr>
                <p:cNvPr id="178" name="Ink 177">
                  <a:extLst>
                    <a:ext uri="{FF2B5EF4-FFF2-40B4-BE49-F238E27FC236}">
                      <a16:creationId xmlns:a16="http://schemas.microsoft.com/office/drawing/2014/main" id="{42A15864-035D-4ED9-B711-4E07DB9C9FDD}"/>
                    </a:ext>
                  </a:extLst>
                </p:cNvPr>
                <p:cNvPicPr/>
                <p:nvPr/>
              </p:nvPicPr>
              <p:blipFill>
                <a:blip r:embed="rId243"/>
                <a:stretch>
                  <a:fillRect/>
                </a:stretch>
              </p:blipFill>
              <p:spPr>
                <a:xfrm>
                  <a:off x="3091377" y="3736336"/>
                  <a:ext cx="114120" cy="380520"/>
                </a:xfrm>
                <a:prstGeom prst="rect">
                  <a:avLst/>
                </a:prstGeom>
              </p:spPr>
            </p:pic>
          </mc:Fallback>
        </mc:AlternateContent>
      </p:grpSp>
      <p:grpSp>
        <p:nvGrpSpPr>
          <p:cNvPr id="189" name="Group 188">
            <a:extLst>
              <a:ext uri="{FF2B5EF4-FFF2-40B4-BE49-F238E27FC236}">
                <a16:creationId xmlns:a16="http://schemas.microsoft.com/office/drawing/2014/main" id="{887600EC-B089-4285-9632-21C91E20937C}"/>
              </a:ext>
            </a:extLst>
          </p:cNvPr>
          <p:cNvGrpSpPr/>
          <p:nvPr/>
        </p:nvGrpSpPr>
        <p:grpSpPr>
          <a:xfrm>
            <a:off x="3480537" y="3818056"/>
            <a:ext cx="805680" cy="539280"/>
            <a:chOff x="3480537" y="3818056"/>
            <a:chExt cx="805680" cy="539280"/>
          </a:xfrm>
        </p:grpSpPr>
        <mc:AlternateContent xmlns:mc="http://schemas.openxmlformats.org/markup-compatibility/2006" xmlns:p14="http://schemas.microsoft.com/office/powerpoint/2010/main">
          <mc:Choice Requires="p14">
            <p:contentPart p14:bwMode="auto" r:id="rId244">
              <p14:nvContentPartPr>
                <p14:cNvPr id="181" name="Ink 180">
                  <a:extLst>
                    <a:ext uri="{FF2B5EF4-FFF2-40B4-BE49-F238E27FC236}">
                      <a16:creationId xmlns:a16="http://schemas.microsoft.com/office/drawing/2014/main" id="{E96726AC-7A06-4986-AC89-1FCF995E20E8}"/>
                    </a:ext>
                  </a:extLst>
                </p14:cNvPr>
                <p14:cNvContentPartPr/>
                <p14:nvPr/>
              </p14:nvContentPartPr>
              <p14:xfrm>
                <a:off x="3497097" y="3862696"/>
                <a:ext cx="24480" cy="195120"/>
              </p14:xfrm>
            </p:contentPart>
          </mc:Choice>
          <mc:Fallback xmlns="">
            <p:pic>
              <p:nvPicPr>
                <p:cNvPr id="181" name="Ink 180">
                  <a:extLst>
                    <a:ext uri="{FF2B5EF4-FFF2-40B4-BE49-F238E27FC236}">
                      <a16:creationId xmlns:a16="http://schemas.microsoft.com/office/drawing/2014/main" id="{E96726AC-7A06-4986-AC89-1FCF995E20E8}"/>
                    </a:ext>
                  </a:extLst>
                </p:cNvPr>
                <p:cNvPicPr/>
                <p:nvPr/>
              </p:nvPicPr>
              <p:blipFill>
                <a:blip r:embed="rId245"/>
                <a:stretch>
                  <a:fillRect/>
                </a:stretch>
              </p:blipFill>
              <p:spPr>
                <a:xfrm>
                  <a:off x="3479457" y="3845056"/>
                  <a:ext cx="6012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182" name="Ink 181">
                  <a:extLst>
                    <a:ext uri="{FF2B5EF4-FFF2-40B4-BE49-F238E27FC236}">
                      <a16:creationId xmlns:a16="http://schemas.microsoft.com/office/drawing/2014/main" id="{D3FA7944-5CC7-45A8-8810-7324038E38E0}"/>
                    </a:ext>
                  </a:extLst>
                </p14:cNvPr>
                <p14:cNvContentPartPr/>
                <p14:nvPr/>
              </p14:nvContentPartPr>
              <p14:xfrm>
                <a:off x="3625617" y="3898696"/>
                <a:ext cx="133920" cy="176040"/>
              </p14:xfrm>
            </p:contentPart>
          </mc:Choice>
          <mc:Fallback xmlns="">
            <p:pic>
              <p:nvPicPr>
                <p:cNvPr id="182" name="Ink 181">
                  <a:extLst>
                    <a:ext uri="{FF2B5EF4-FFF2-40B4-BE49-F238E27FC236}">
                      <a16:creationId xmlns:a16="http://schemas.microsoft.com/office/drawing/2014/main" id="{D3FA7944-5CC7-45A8-8810-7324038E38E0}"/>
                    </a:ext>
                  </a:extLst>
                </p:cNvPr>
                <p:cNvPicPr/>
                <p:nvPr/>
              </p:nvPicPr>
              <p:blipFill>
                <a:blip r:embed="rId247"/>
                <a:stretch>
                  <a:fillRect/>
                </a:stretch>
              </p:blipFill>
              <p:spPr>
                <a:xfrm>
                  <a:off x="3607617" y="3880696"/>
                  <a:ext cx="169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183" name="Ink 182">
                  <a:extLst>
                    <a:ext uri="{FF2B5EF4-FFF2-40B4-BE49-F238E27FC236}">
                      <a16:creationId xmlns:a16="http://schemas.microsoft.com/office/drawing/2014/main" id="{482456EF-E85D-44A9-BB03-7EF629C2587E}"/>
                    </a:ext>
                  </a:extLst>
                </p14:cNvPr>
                <p14:cNvContentPartPr/>
                <p14:nvPr/>
              </p14:nvContentPartPr>
              <p14:xfrm>
                <a:off x="3631737" y="3860176"/>
                <a:ext cx="102240" cy="86760"/>
              </p14:xfrm>
            </p:contentPart>
          </mc:Choice>
          <mc:Fallback xmlns="">
            <p:pic>
              <p:nvPicPr>
                <p:cNvPr id="183" name="Ink 182">
                  <a:extLst>
                    <a:ext uri="{FF2B5EF4-FFF2-40B4-BE49-F238E27FC236}">
                      <a16:creationId xmlns:a16="http://schemas.microsoft.com/office/drawing/2014/main" id="{482456EF-E85D-44A9-BB03-7EF629C2587E}"/>
                    </a:ext>
                  </a:extLst>
                </p:cNvPr>
                <p:cNvPicPr/>
                <p:nvPr/>
              </p:nvPicPr>
              <p:blipFill>
                <a:blip r:embed="rId249"/>
                <a:stretch>
                  <a:fillRect/>
                </a:stretch>
              </p:blipFill>
              <p:spPr>
                <a:xfrm>
                  <a:off x="3613737" y="3842176"/>
                  <a:ext cx="13788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184" name="Ink 183">
                  <a:extLst>
                    <a:ext uri="{FF2B5EF4-FFF2-40B4-BE49-F238E27FC236}">
                      <a16:creationId xmlns:a16="http://schemas.microsoft.com/office/drawing/2014/main" id="{3E2E1842-817B-48A1-BD55-39977F3C24C6}"/>
                    </a:ext>
                  </a:extLst>
                </p14:cNvPr>
                <p14:cNvContentPartPr/>
                <p14:nvPr/>
              </p14:nvContentPartPr>
              <p14:xfrm>
                <a:off x="3886617" y="3927136"/>
                <a:ext cx="141840" cy="79560"/>
              </p14:xfrm>
            </p:contentPart>
          </mc:Choice>
          <mc:Fallback xmlns="">
            <p:pic>
              <p:nvPicPr>
                <p:cNvPr id="184" name="Ink 183">
                  <a:extLst>
                    <a:ext uri="{FF2B5EF4-FFF2-40B4-BE49-F238E27FC236}">
                      <a16:creationId xmlns:a16="http://schemas.microsoft.com/office/drawing/2014/main" id="{3E2E1842-817B-48A1-BD55-39977F3C24C6}"/>
                    </a:ext>
                  </a:extLst>
                </p:cNvPr>
                <p:cNvPicPr/>
                <p:nvPr/>
              </p:nvPicPr>
              <p:blipFill>
                <a:blip r:embed="rId251"/>
                <a:stretch>
                  <a:fillRect/>
                </a:stretch>
              </p:blipFill>
              <p:spPr>
                <a:xfrm>
                  <a:off x="3868977" y="3909496"/>
                  <a:ext cx="17748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185" name="Ink 184">
                  <a:extLst>
                    <a:ext uri="{FF2B5EF4-FFF2-40B4-BE49-F238E27FC236}">
                      <a16:creationId xmlns:a16="http://schemas.microsoft.com/office/drawing/2014/main" id="{C7A2A75C-668A-4352-BE3E-13A5E4E42DA9}"/>
                    </a:ext>
                  </a:extLst>
                </p14:cNvPr>
                <p14:cNvContentPartPr/>
                <p14:nvPr/>
              </p14:nvContentPartPr>
              <p14:xfrm>
                <a:off x="3925497" y="3909496"/>
                <a:ext cx="132120" cy="126720"/>
              </p14:xfrm>
            </p:contentPart>
          </mc:Choice>
          <mc:Fallback xmlns="">
            <p:pic>
              <p:nvPicPr>
                <p:cNvPr id="185" name="Ink 184">
                  <a:extLst>
                    <a:ext uri="{FF2B5EF4-FFF2-40B4-BE49-F238E27FC236}">
                      <a16:creationId xmlns:a16="http://schemas.microsoft.com/office/drawing/2014/main" id="{C7A2A75C-668A-4352-BE3E-13A5E4E42DA9}"/>
                    </a:ext>
                  </a:extLst>
                </p:cNvPr>
                <p:cNvPicPr/>
                <p:nvPr/>
              </p:nvPicPr>
              <p:blipFill>
                <a:blip r:embed="rId253"/>
                <a:stretch>
                  <a:fillRect/>
                </a:stretch>
              </p:blipFill>
              <p:spPr>
                <a:xfrm>
                  <a:off x="3907857" y="3891856"/>
                  <a:ext cx="16776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186" name="Ink 185">
                  <a:extLst>
                    <a:ext uri="{FF2B5EF4-FFF2-40B4-BE49-F238E27FC236}">
                      <a16:creationId xmlns:a16="http://schemas.microsoft.com/office/drawing/2014/main" id="{6942A42A-D987-44B6-9D90-E9EB191A5231}"/>
                    </a:ext>
                  </a:extLst>
                </p14:cNvPr>
                <p14:cNvContentPartPr/>
                <p14:nvPr/>
              </p14:nvContentPartPr>
              <p14:xfrm>
                <a:off x="4167777" y="3818056"/>
                <a:ext cx="118440" cy="209520"/>
              </p14:xfrm>
            </p:contentPart>
          </mc:Choice>
          <mc:Fallback xmlns="">
            <p:pic>
              <p:nvPicPr>
                <p:cNvPr id="186" name="Ink 185">
                  <a:extLst>
                    <a:ext uri="{FF2B5EF4-FFF2-40B4-BE49-F238E27FC236}">
                      <a16:creationId xmlns:a16="http://schemas.microsoft.com/office/drawing/2014/main" id="{6942A42A-D987-44B6-9D90-E9EB191A5231}"/>
                    </a:ext>
                  </a:extLst>
                </p:cNvPr>
                <p:cNvPicPr/>
                <p:nvPr/>
              </p:nvPicPr>
              <p:blipFill>
                <a:blip r:embed="rId255"/>
                <a:stretch>
                  <a:fillRect/>
                </a:stretch>
              </p:blipFill>
              <p:spPr>
                <a:xfrm>
                  <a:off x="4149777" y="3800416"/>
                  <a:ext cx="15408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187" name="Ink 186">
                  <a:extLst>
                    <a:ext uri="{FF2B5EF4-FFF2-40B4-BE49-F238E27FC236}">
                      <a16:creationId xmlns:a16="http://schemas.microsoft.com/office/drawing/2014/main" id="{BA6ED144-C57B-4F87-A40C-0BAF1D9D9882}"/>
                    </a:ext>
                  </a:extLst>
                </p14:cNvPr>
                <p14:cNvContentPartPr/>
                <p14:nvPr/>
              </p14:nvContentPartPr>
              <p14:xfrm>
                <a:off x="3480537" y="4140976"/>
                <a:ext cx="686160" cy="76320"/>
              </p14:xfrm>
            </p:contentPart>
          </mc:Choice>
          <mc:Fallback xmlns="">
            <p:pic>
              <p:nvPicPr>
                <p:cNvPr id="187" name="Ink 186">
                  <a:extLst>
                    <a:ext uri="{FF2B5EF4-FFF2-40B4-BE49-F238E27FC236}">
                      <a16:creationId xmlns:a16="http://schemas.microsoft.com/office/drawing/2014/main" id="{BA6ED144-C57B-4F87-A40C-0BAF1D9D9882}"/>
                    </a:ext>
                  </a:extLst>
                </p:cNvPr>
                <p:cNvPicPr/>
                <p:nvPr/>
              </p:nvPicPr>
              <p:blipFill>
                <a:blip r:embed="rId257"/>
                <a:stretch>
                  <a:fillRect/>
                </a:stretch>
              </p:blipFill>
              <p:spPr>
                <a:xfrm>
                  <a:off x="3462537" y="4122976"/>
                  <a:ext cx="72180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188" name="Ink 187">
                  <a:extLst>
                    <a:ext uri="{FF2B5EF4-FFF2-40B4-BE49-F238E27FC236}">
                      <a16:creationId xmlns:a16="http://schemas.microsoft.com/office/drawing/2014/main" id="{9447D6FC-8AF2-45C4-9422-7FFAF96030AE}"/>
                    </a:ext>
                  </a:extLst>
                </p14:cNvPr>
                <p14:cNvContentPartPr/>
                <p14:nvPr/>
              </p14:nvContentPartPr>
              <p14:xfrm>
                <a:off x="3873297" y="4223416"/>
                <a:ext cx="166320" cy="133920"/>
              </p14:xfrm>
            </p:contentPart>
          </mc:Choice>
          <mc:Fallback xmlns="">
            <p:pic>
              <p:nvPicPr>
                <p:cNvPr id="188" name="Ink 187">
                  <a:extLst>
                    <a:ext uri="{FF2B5EF4-FFF2-40B4-BE49-F238E27FC236}">
                      <a16:creationId xmlns:a16="http://schemas.microsoft.com/office/drawing/2014/main" id="{9447D6FC-8AF2-45C4-9422-7FFAF96030AE}"/>
                    </a:ext>
                  </a:extLst>
                </p:cNvPr>
                <p:cNvPicPr/>
                <p:nvPr/>
              </p:nvPicPr>
              <p:blipFill>
                <a:blip r:embed="rId259"/>
                <a:stretch>
                  <a:fillRect/>
                </a:stretch>
              </p:blipFill>
              <p:spPr>
                <a:xfrm>
                  <a:off x="3855657" y="4205416"/>
                  <a:ext cx="201960" cy="169560"/>
                </a:xfrm>
                <a:prstGeom prst="rect">
                  <a:avLst/>
                </a:prstGeom>
              </p:spPr>
            </p:pic>
          </mc:Fallback>
        </mc:AlternateContent>
      </p:grpSp>
      <p:grpSp>
        <p:nvGrpSpPr>
          <p:cNvPr id="192" name="Group 191">
            <a:extLst>
              <a:ext uri="{FF2B5EF4-FFF2-40B4-BE49-F238E27FC236}">
                <a16:creationId xmlns:a16="http://schemas.microsoft.com/office/drawing/2014/main" id="{CE00F8EB-2DB2-46FD-8BA4-83B5D3B767DC}"/>
              </a:ext>
            </a:extLst>
          </p:cNvPr>
          <p:cNvGrpSpPr/>
          <p:nvPr/>
        </p:nvGrpSpPr>
        <p:grpSpPr>
          <a:xfrm>
            <a:off x="4524177" y="4071856"/>
            <a:ext cx="137160" cy="101520"/>
            <a:chOff x="4524177" y="4071856"/>
            <a:chExt cx="137160" cy="101520"/>
          </a:xfrm>
        </p:grpSpPr>
        <mc:AlternateContent xmlns:mc="http://schemas.openxmlformats.org/markup-compatibility/2006" xmlns:p14="http://schemas.microsoft.com/office/powerpoint/2010/main">
          <mc:Choice Requires="p14">
            <p:contentPart p14:bwMode="auto" r:id="rId260">
              <p14:nvContentPartPr>
                <p14:cNvPr id="190" name="Ink 189">
                  <a:extLst>
                    <a:ext uri="{FF2B5EF4-FFF2-40B4-BE49-F238E27FC236}">
                      <a16:creationId xmlns:a16="http://schemas.microsoft.com/office/drawing/2014/main" id="{97A8412D-93F5-4C0B-8CDF-9DEE270DF685}"/>
                    </a:ext>
                  </a:extLst>
                </p14:cNvPr>
                <p14:cNvContentPartPr/>
                <p14:nvPr/>
              </p14:nvContentPartPr>
              <p14:xfrm>
                <a:off x="4524177" y="4071856"/>
                <a:ext cx="120600" cy="9000"/>
              </p14:xfrm>
            </p:contentPart>
          </mc:Choice>
          <mc:Fallback xmlns="">
            <p:pic>
              <p:nvPicPr>
                <p:cNvPr id="190" name="Ink 189">
                  <a:extLst>
                    <a:ext uri="{FF2B5EF4-FFF2-40B4-BE49-F238E27FC236}">
                      <a16:creationId xmlns:a16="http://schemas.microsoft.com/office/drawing/2014/main" id="{97A8412D-93F5-4C0B-8CDF-9DEE270DF685}"/>
                    </a:ext>
                  </a:extLst>
                </p:cNvPr>
                <p:cNvPicPr/>
                <p:nvPr/>
              </p:nvPicPr>
              <p:blipFill>
                <a:blip r:embed="rId261"/>
                <a:stretch>
                  <a:fillRect/>
                </a:stretch>
              </p:blipFill>
              <p:spPr>
                <a:xfrm>
                  <a:off x="4506177" y="4053856"/>
                  <a:ext cx="1562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191" name="Ink 190">
                  <a:extLst>
                    <a:ext uri="{FF2B5EF4-FFF2-40B4-BE49-F238E27FC236}">
                      <a16:creationId xmlns:a16="http://schemas.microsoft.com/office/drawing/2014/main" id="{F584D474-2855-479D-9F0D-9A8A15DE5376}"/>
                    </a:ext>
                  </a:extLst>
                </p14:cNvPr>
                <p14:cNvContentPartPr/>
                <p14:nvPr/>
              </p14:nvContentPartPr>
              <p14:xfrm>
                <a:off x="4583577" y="4149976"/>
                <a:ext cx="77760" cy="23400"/>
              </p14:xfrm>
            </p:contentPart>
          </mc:Choice>
          <mc:Fallback xmlns="">
            <p:pic>
              <p:nvPicPr>
                <p:cNvPr id="191" name="Ink 190">
                  <a:extLst>
                    <a:ext uri="{FF2B5EF4-FFF2-40B4-BE49-F238E27FC236}">
                      <a16:creationId xmlns:a16="http://schemas.microsoft.com/office/drawing/2014/main" id="{F584D474-2855-479D-9F0D-9A8A15DE5376}"/>
                    </a:ext>
                  </a:extLst>
                </p:cNvPr>
                <p:cNvPicPr/>
                <p:nvPr/>
              </p:nvPicPr>
              <p:blipFill>
                <a:blip r:embed="rId263"/>
                <a:stretch>
                  <a:fillRect/>
                </a:stretch>
              </p:blipFill>
              <p:spPr>
                <a:xfrm>
                  <a:off x="4565577" y="4131976"/>
                  <a:ext cx="113400" cy="59040"/>
                </a:xfrm>
                <a:prstGeom prst="rect">
                  <a:avLst/>
                </a:prstGeom>
              </p:spPr>
            </p:pic>
          </mc:Fallback>
        </mc:AlternateContent>
      </p:grpSp>
      <p:grpSp>
        <p:nvGrpSpPr>
          <p:cNvPr id="201" name="Group 200">
            <a:extLst>
              <a:ext uri="{FF2B5EF4-FFF2-40B4-BE49-F238E27FC236}">
                <a16:creationId xmlns:a16="http://schemas.microsoft.com/office/drawing/2014/main" id="{5562DCA1-3976-422E-A157-2DAA63E3A2FB}"/>
              </a:ext>
            </a:extLst>
          </p:cNvPr>
          <p:cNvGrpSpPr/>
          <p:nvPr/>
        </p:nvGrpSpPr>
        <p:grpSpPr>
          <a:xfrm>
            <a:off x="5006217" y="3827776"/>
            <a:ext cx="796320" cy="207000"/>
            <a:chOff x="5006217" y="3827776"/>
            <a:chExt cx="796320" cy="207000"/>
          </a:xfrm>
        </p:grpSpPr>
        <mc:AlternateContent xmlns:mc="http://schemas.openxmlformats.org/markup-compatibility/2006" xmlns:p14="http://schemas.microsoft.com/office/powerpoint/2010/main">
          <mc:Choice Requires="p14">
            <p:contentPart p14:bwMode="auto" r:id="rId264">
              <p14:nvContentPartPr>
                <p14:cNvPr id="193" name="Ink 192">
                  <a:extLst>
                    <a:ext uri="{FF2B5EF4-FFF2-40B4-BE49-F238E27FC236}">
                      <a16:creationId xmlns:a16="http://schemas.microsoft.com/office/drawing/2014/main" id="{0AE5C2BC-6003-48A4-8630-4B578F3D79AA}"/>
                    </a:ext>
                  </a:extLst>
                </p14:cNvPr>
                <p14:cNvContentPartPr/>
                <p14:nvPr/>
              </p14:nvContentPartPr>
              <p14:xfrm>
                <a:off x="5006217" y="3872416"/>
                <a:ext cx="8640" cy="153360"/>
              </p14:xfrm>
            </p:contentPart>
          </mc:Choice>
          <mc:Fallback xmlns="">
            <p:pic>
              <p:nvPicPr>
                <p:cNvPr id="193" name="Ink 192">
                  <a:extLst>
                    <a:ext uri="{FF2B5EF4-FFF2-40B4-BE49-F238E27FC236}">
                      <a16:creationId xmlns:a16="http://schemas.microsoft.com/office/drawing/2014/main" id="{0AE5C2BC-6003-48A4-8630-4B578F3D79AA}"/>
                    </a:ext>
                  </a:extLst>
                </p:cNvPr>
                <p:cNvPicPr/>
                <p:nvPr/>
              </p:nvPicPr>
              <p:blipFill>
                <a:blip r:embed="rId265"/>
                <a:stretch>
                  <a:fillRect/>
                </a:stretch>
              </p:blipFill>
              <p:spPr>
                <a:xfrm>
                  <a:off x="4988577" y="3854776"/>
                  <a:ext cx="4428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194" name="Ink 193">
                  <a:extLst>
                    <a:ext uri="{FF2B5EF4-FFF2-40B4-BE49-F238E27FC236}">
                      <a16:creationId xmlns:a16="http://schemas.microsoft.com/office/drawing/2014/main" id="{35F72439-B868-4C03-9251-B1A24DA0308B}"/>
                    </a:ext>
                  </a:extLst>
                </p14:cNvPr>
                <p14:cNvContentPartPr/>
                <p14:nvPr/>
              </p14:nvContentPartPr>
              <p14:xfrm>
                <a:off x="5117457" y="3886456"/>
                <a:ext cx="118800" cy="148320"/>
              </p14:xfrm>
            </p:contentPart>
          </mc:Choice>
          <mc:Fallback xmlns="">
            <p:pic>
              <p:nvPicPr>
                <p:cNvPr id="194" name="Ink 193">
                  <a:extLst>
                    <a:ext uri="{FF2B5EF4-FFF2-40B4-BE49-F238E27FC236}">
                      <a16:creationId xmlns:a16="http://schemas.microsoft.com/office/drawing/2014/main" id="{35F72439-B868-4C03-9251-B1A24DA0308B}"/>
                    </a:ext>
                  </a:extLst>
                </p:cNvPr>
                <p:cNvPicPr/>
                <p:nvPr/>
              </p:nvPicPr>
              <p:blipFill>
                <a:blip r:embed="rId267"/>
                <a:stretch>
                  <a:fillRect/>
                </a:stretch>
              </p:blipFill>
              <p:spPr>
                <a:xfrm>
                  <a:off x="5099817" y="3868816"/>
                  <a:ext cx="15444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195" name="Ink 194">
                  <a:extLst>
                    <a:ext uri="{FF2B5EF4-FFF2-40B4-BE49-F238E27FC236}">
                      <a16:creationId xmlns:a16="http://schemas.microsoft.com/office/drawing/2014/main" id="{B8C147EB-266E-4357-A7F6-BE56B5E2EDC9}"/>
                    </a:ext>
                  </a:extLst>
                </p14:cNvPr>
                <p14:cNvContentPartPr/>
                <p14:nvPr/>
              </p14:nvContentPartPr>
              <p14:xfrm>
                <a:off x="5130777" y="3843976"/>
                <a:ext cx="102960" cy="94680"/>
              </p14:xfrm>
            </p:contentPart>
          </mc:Choice>
          <mc:Fallback xmlns="">
            <p:pic>
              <p:nvPicPr>
                <p:cNvPr id="195" name="Ink 194">
                  <a:extLst>
                    <a:ext uri="{FF2B5EF4-FFF2-40B4-BE49-F238E27FC236}">
                      <a16:creationId xmlns:a16="http://schemas.microsoft.com/office/drawing/2014/main" id="{B8C147EB-266E-4357-A7F6-BE56B5E2EDC9}"/>
                    </a:ext>
                  </a:extLst>
                </p:cNvPr>
                <p:cNvPicPr/>
                <p:nvPr/>
              </p:nvPicPr>
              <p:blipFill>
                <a:blip r:embed="rId269"/>
                <a:stretch>
                  <a:fillRect/>
                </a:stretch>
              </p:blipFill>
              <p:spPr>
                <a:xfrm>
                  <a:off x="5112777" y="3825976"/>
                  <a:ext cx="13860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196" name="Ink 195">
                  <a:extLst>
                    <a:ext uri="{FF2B5EF4-FFF2-40B4-BE49-F238E27FC236}">
                      <a16:creationId xmlns:a16="http://schemas.microsoft.com/office/drawing/2014/main" id="{11A60986-760D-49BD-82AA-76F6089699AD}"/>
                    </a:ext>
                  </a:extLst>
                </p14:cNvPr>
                <p14:cNvContentPartPr/>
                <p14:nvPr/>
              </p14:nvContentPartPr>
              <p14:xfrm>
                <a:off x="5388177" y="3928936"/>
                <a:ext cx="133560" cy="77400"/>
              </p14:xfrm>
            </p:contentPart>
          </mc:Choice>
          <mc:Fallback xmlns="">
            <p:pic>
              <p:nvPicPr>
                <p:cNvPr id="196" name="Ink 195">
                  <a:extLst>
                    <a:ext uri="{FF2B5EF4-FFF2-40B4-BE49-F238E27FC236}">
                      <a16:creationId xmlns:a16="http://schemas.microsoft.com/office/drawing/2014/main" id="{11A60986-760D-49BD-82AA-76F6089699AD}"/>
                    </a:ext>
                  </a:extLst>
                </p:cNvPr>
                <p:cNvPicPr/>
                <p:nvPr/>
              </p:nvPicPr>
              <p:blipFill>
                <a:blip r:embed="rId271"/>
                <a:stretch>
                  <a:fillRect/>
                </a:stretch>
              </p:blipFill>
              <p:spPr>
                <a:xfrm>
                  <a:off x="5370177" y="3911296"/>
                  <a:ext cx="16920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197" name="Ink 196">
                  <a:extLst>
                    <a:ext uri="{FF2B5EF4-FFF2-40B4-BE49-F238E27FC236}">
                      <a16:creationId xmlns:a16="http://schemas.microsoft.com/office/drawing/2014/main" id="{670062AD-7427-4191-9CC6-709D9AD8EE73}"/>
                    </a:ext>
                  </a:extLst>
                </p14:cNvPr>
                <p14:cNvContentPartPr/>
                <p14:nvPr/>
              </p14:nvContentPartPr>
              <p14:xfrm>
                <a:off x="5427417" y="3939376"/>
                <a:ext cx="132120" cy="82080"/>
              </p14:xfrm>
            </p:contentPart>
          </mc:Choice>
          <mc:Fallback xmlns="">
            <p:pic>
              <p:nvPicPr>
                <p:cNvPr id="197" name="Ink 196">
                  <a:extLst>
                    <a:ext uri="{FF2B5EF4-FFF2-40B4-BE49-F238E27FC236}">
                      <a16:creationId xmlns:a16="http://schemas.microsoft.com/office/drawing/2014/main" id="{670062AD-7427-4191-9CC6-709D9AD8EE73}"/>
                    </a:ext>
                  </a:extLst>
                </p:cNvPr>
                <p:cNvPicPr/>
                <p:nvPr/>
              </p:nvPicPr>
              <p:blipFill>
                <a:blip r:embed="rId273"/>
                <a:stretch>
                  <a:fillRect/>
                </a:stretch>
              </p:blipFill>
              <p:spPr>
                <a:xfrm>
                  <a:off x="5409417" y="3921376"/>
                  <a:ext cx="167760" cy="11772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198" name="Ink 197">
                  <a:extLst>
                    <a:ext uri="{FF2B5EF4-FFF2-40B4-BE49-F238E27FC236}">
                      <a16:creationId xmlns:a16="http://schemas.microsoft.com/office/drawing/2014/main" id="{5483ED00-FBD5-4398-B53D-ADB6C65C1B32}"/>
                    </a:ext>
                  </a:extLst>
                </p14:cNvPr>
                <p14:cNvContentPartPr/>
                <p14:nvPr/>
              </p14:nvContentPartPr>
              <p14:xfrm>
                <a:off x="5658177" y="3827776"/>
                <a:ext cx="144360" cy="138600"/>
              </p14:xfrm>
            </p:contentPart>
          </mc:Choice>
          <mc:Fallback xmlns="">
            <p:pic>
              <p:nvPicPr>
                <p:cNvPr id="198" name="Ink 197">
                  <a:extLst>
                    <a:ext uri="{FF2B5EF4-FFF2-40B4-BE49-F238E27FC236}">
                      <a16:creationId xmlns:a16="http://schemas.microsoft.com/office/drawing/2014/main" id="{5483ED00-FBD5-4398-B53D-ADB6C65C1B32}"/>
                    </a:ext>
                  </a:extLst>
                </p:cNvPr>
                <p:cNvPicPr/>
                <p:nvPr/>
              </p:nvPicPr>
              <p:blipFill>
                <a:blip r:embed="rId275"/>
                <a:stretch>
                  <a:fillRect/>
                </a:stretch>
              </p:blipFill>
              <p:spPr>
                <a:xfrm>
                  <a:off x="5640537" y="3809776"/>
                  <a:ext cx="18000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199" name="Ink 198">
                  <a:extLst>
                    <a:ext uri="{FF2B5EF4-FFF2-40B4-BE49-F238E27FC236}">
                      <a16:creationId xmlns:a16="http://schemas.microsoft.com/office/drawing/2014/main" id="{9F8A6CFA-A57F-4A43-A475-8FC1AEF6336A}"/>
                    </a:ext>
                  </a:extLst>
                </p14:cNvPr>
                <p14:cNvContentPartPr/>
                <p14:nvPr/>
              </p14:nvContentPartPr>
              <p14:xfrm>
                <a:off x="5733417" y="3915976"/>
                <a:ext cx="43200" cy="109440"/>
              </p14:xfrm>
            </p:contentPart>
          </mc:Choice>
          <mc:Fallback xmlns="">
            <p:pic>
              <p:nvPicPr>
                <p:cNvPr id="199" name="Ink 198">
                  <a:extLst>
                    <a:ext uri="{FF2B5EF4-FFF2-40B4-BE49-F238E27FC236}">
                      <a16:creationId xmlns:a16="http://schemas.microsoft.com/office/drawing/2014/main" id="{9F8A6CFA-A57F-4A43-A475-8FC1AEF6336A}"/>
                    </a:ext>
                  </a:extLst>
                </p:cNvPr>
                <p:cNvPicPr/>
                <p:nvPr/>
              </p:nvPicPr>
              <p:blipFill>
                <a:blip r:embed="rId277"/>
                <a:stretch>
                  <a:fillRect/>
                </a:stretch>
              </p:blipFill>
              <p:spPr>
                <a:xfrm>
                  <a:off x="5715777" y="3897976"/>
                  <a:ext cx="78840" cy="145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78">
            <p14:nvContentPartPr>
              <p14:cNvPr id="200" name="Ink 199">
                <a:extLst>
                  <a:ext uri="{FF2B5EF4-FFF2-40B4-BE49-F238E27FC236}">
                    <a16:creationId xmlns:a16="http://schemas.microsoft.com/office/drawing/2014/main" id="{4DF3B523-1CA3-407E-AFC9-4D02319D1FC4}"/>
                  </a:ext>
                </a:extLst>
              </p14:cNvPr>
              <p14:cNvContentPartPr/>
              <p14:nvPr/>
            </p14:nvContentPartPr>
            <p14:xfrm>
              <a:off x="6067137" y="3927136"/>
              <a:ext cx="196920" cy="78120"/>
            </p14:xfrm>
          </p:contentPart>
        </mc:Choice>
        <mc:Fallback xmlns="">
          <p:pic>
            <p:nvPicPr>
              <p:cNvPr id="200" name="Ink 199">
                <a:extLst>
                  <a:ext uri="{FF2B5EF4-FFF2-40B4-BE49-F238E27FC236}">
                    <a16:creationId xmlns:a16="http://schemas.microsoft.com/office/drawing/2014/main" id="{4DF3B523-1CA3-407E-AFC9-4D02319D1FC4}"/>
                  </a:ext>
                </a:extLst>
              </p:cNvPr>
              <p:cNvPicPr/>
              <p:nvPr/>
            </p:nvPicPr>
            <p:blipFill>
              <a:blip r:embed="rId279"/>
              <a:stretch>
                <a:fillRect/>
              </a:stretch>
            </p:blipFill>
            <p:spPr>
              <a:xfrm>
                <a:off x="6049497" y="3909136"/>
                <a:ext cx="232560" cy="113760"/>
              </a:xfrm>
              <a:prstGeom prst="rect">
                <a:avLst/>
              </a:prstGeom>
            </p:spPr>
          </p:pic>
        </mc:Fallback>
      </mc:AlternateContent>
      <p:grpSp>
        <p:nvGrpSpPr>
          <p:cNvPr id="207" name="Group 206">
            <a:extLst>
              <a:ext uri="{FF2B5EF4-FFF2-40B4-BE49-F238E27FC236}">
                <a16:creationId xmlns:a16="http://schemas.microsoft.com/office/drawing/2014/main" id="{2C53CB67-50A7-48A5-B8BA-A389B5BD0F50}"/>
              </a:ext>
            </a:extLst>
          </p:cNvPr>
          <p:cNvGrpSpPr/>
          <p:nvPr/>
        </p:nvGrpSpPr>
        <p:grpSpPr>
          <a:xfrm>
            <a:off x="6556377" y="3641656"/>
            <a:ext cx="758520" cy="519120"/>
            <a:chOff x="6556377" y="3641656"/>
            <a:chExt cx="758520" cy="519120"/>
          </a:xfrm>
        </p:grpSpPr>
        <mc:AlternateContent xmlns:mc="http://schemas.openxmlformats.org/markup-compatibility/2006" xmlns:p14="http://schemas.microsoft.com/office/powerpoint/2010/main">
          <mc:Choice Requires="p14">
            <p:contentPart p14:bwMode="auto" r:id="rId280">
              <p14:nvContentPartPr>
                <p14:cNvPr id="202" name="Ink 201">
                  <a:extLst>
                    <a:ext uri="{FF2B5EF4-FFF2-40B4-BE49-F238E27FC236}">
                      <a16:creationId xmlns:a16="http://schemas.microsoft.com/office/drawing/2014/main" id="{970F3D11-9686-49CA-9682-37BE24E24894}"/>
                    </a:ext>
                  </a:extLst>
                </p14:cNvPr>
                <p14:cNvContentPartPr/>
                <p14:nvPr/>
              </p14:nvContentPartPr>
              <p14:xfrm>
                <a:off x="6719457" y="3766936"/>
                <a:ext cx="132120" cy="261360"/>
              </p14:xfrm>
            </p:contentPart>
          </mc:Choice>
          <mc:Fallback xmlns="">
            <p:pic>
              <p:nvPicPr>
                <p:cNvPr id="202" name="Ink 201">
                  <a:extLst>
                    <a:ext uri="{FF2B5EF4-FFF2-40B4-BE49-F238E27FC236}">
                      <a16:creationId xmlns:a16="http://schemas.microsoft.com/office/drawing/2014/main" id="{970F3D11-9686-49CA-9682-37BE24E24894}"/>
                    </a:ext>
                  </a:extLst>
                </p:cNvPr>
                <p:cNvPicPr/>
                <p:nvPr/>
              </p:nvPicPr>
              <p:blipFill>
                <a:blip r:embed="rId281"/>
                <a:stretch>
                  <a:fillRect/>
                </a:stretch>
              </p:blipFill>
              <p:spPr>
                <a:xfrm>
                  <a:off x="6701457" y="3748936"/>
                  <a:ext cx="16776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203" name="Ink 202">
                  <a:extLst>
                    <a:ext uri="{FF2B5EF4-FFF2-40B4-BE49-F238E27FC236}">
                      <a16:creationId xmlns:a16="http://schemas.microsoft.com/office/drawing/2014/main" id="{F4CE3E1A-EC21-44E1-B5EF-542A56A851B2}"/>
                    </a:ext>
                  </a:extLst>
                </p14:cNvPr>
                <p14:cNvContentPartPr/>
                <p14:nvPr/>
              </p14:nvContentPartPr>
              <p14:xfrm>
                <a:off x="6922137" y="3807256"/>
                <a:ext cx="188640" cy="200880"/>
              </p14:xfrm>
            </p:contentPart>
          </mc:Choice>
          <mc:Fallback xmlns="">
            <p:pic>
              <p:nvPicPr>
                <p:cNvPr id="203" name="Ink 202">
                  <a:extLst>
                    <a:ext uri="{FF2B5EF4-FFF2-40B4-BE49-F238E27FC236}">
                      <a16:creationId xmlns:a16="http://schemas.microsoft.com/office/drawing/2014/main" id="{F4CE3E1A-EC21-44E1-B5EF-542A56A851B2}"/>
                    </a:ext>
                  </a:extLst>
                </p:cNvPr>
                <p:cNvPicPr/>
                <p:nvPr/>
              </p:nvPicPr>
              <p:blipFill>
                <a:blip r:embed="rId283"/>
                <a:stretch>
                  <a:fillRect/>
                </a:stretch>
              </p:blipFill>
              <p:spPr>
                <a:xfrm>
                  <a:off x="6904497" y="3789256"/>
                  <a:ext cx="22428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284">
              <p14:nvContentPartPr>
                <p14:cNvPr id="205" name="Ink 204">
                  <a:extLst>
                    <a:ext uri="{FF2B5EF4-FFF2-40B4-BE49-F238E27FC236}">
                      <a16:creationId xmlns:a16="http://schemas.microsoft.com/office/drawing/2014/main" id="{383D0D90-EDA9-4D99-8973-F05653F53C48}"/>
                    </a:ext>
                  </a:extLst>
                </p14:cNvPr>
                <p14:cNvContentPartPr/>
                <p14:nvPr/>
              </p14:nvContentPartPr>
              <p14:xfrm>
                <a:off x="6684537" y="3641656"/>
                <a:ext cx="591120" cy="42480"/>
              </p14:xfrm>
            </p:contentPart>
          </mc:Choice>
          <mc:Fallback xmlns="">
            <p:pic>
              <p:nvPicPr>
                <p:cNvPr id="205" name="Ink 204">
                  <a:extLst>
                    <a:ext uri="{FF2B5EF4-FFF2-40B4-BE49-F238E27FC236}">
                      <a16:creationId xmlns:a16="http://schemas.microsoft.com/office/drawing/2014/main" id="{383D0D90-EDA9-4D99-8973-F05653F53C48}"/>
                    </a:ext>
                  </a:extLst>
                </p:cNvPr>
                <p:cNvPicPr/>
                <p:nvPr/>
              </p:nvPicPr>
              <p:blipFill>
                <a:blip r:embed="rId285"/>
                <a:stretch>
                  <a:fillRect/>
                </a:stretch>
              </p:blipFill>
              <p:spPr>
                <a:xfrm>
                  <a:off x="6666897" y="3623656"/>
                  <a:ext cx="6267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206" name="Ink 205">
                  <a:extLst>
                    <a:ext uri="{FF2B5EF4-FFF2-40B4-BE49-F238E27FC236}">
                      <a16:creationId xmlns:a16="http://schemas.microsoft.com/office/drawing/2014/main" id="{F1496BF7-76CC-4494-81F4-DA7B4E5FF3D7}"/>
                    </a:ext>
                  </a:extLst>
                </p14:cNvPr>
                <p14:cNvContentPartPr/>
                <p14:nvPr/>
              </p14:nvContentPartPr>
              <p14:xfrm>
                <a:off x="6556377" y="3690256"/>
                <a:ext cx="758520" cy="470520"/>
              </p14:xfrm>
            </p:contentPart>
          </mc:Choice>
          <mc:Fallback xmlns="">
            <p:pic>
              <p:nvPicPr>
                <p:cNvPr id="206" name="Ink 205">
                  <a:extLst>
                    <a:ext uri="{FF2B5EF4-FFF2-40B4-BE49-F238E27FC236}">
                      <a16:creationId xmlns:a16="http://schemas.microsoft.com/office/drawing/2014/main" id="{F1496BF7-76CC-4494-81F4-DA7B4E5FF3D7}"/>
                    </a:ext>
                  </a:extLst>
                </p:cNvPr>
                <p:cNvPicPr/>
                <p:nvPr/>
              </p:nvPicPr>
              <p:blipFill>
                <a:blip r:embed="rId287"/>
                <a:stretch>
                  <a:fillRect/>
                </a:stretch>
              </p:blipFill>
              <p:spPr>
                <a:xfrm>
                  <a:off x="6538737" y="3672616"/>
                  <a:ext cx="794160" cy="506160"/>
                </a:xfrm>
                <a:prstGeom prst="rect">
                  <a:avLst/>
                </a:prstGeom>
              </p:spPr>
            </p:pic>
          </mc:Fallback>
        </mc:AlternateContent>
      </p:grpSp>
      <p:grpSp>
        <p:nvGrpSpPr>
          <p:cNvPr id="210" name="Group 209">
            <a:extLst>
              <a:ext uri="{FF2B5EF4-FFF2-40B4-BE49-F238E27FC236}">
                <a16:creationId xmlns:a16="http://schemas.microsoft.com/office/drawing/2014/main" id="{BAA25B83-FACA-4C71-B3E0-2870708BA1C2}"/>
              </a:ext>
            </a:extLst>
          </p:cNvPr>
          <p:cNvGrpSpPr/>
          <p:nvPr/>
        </p:nvGrpSpPr>
        <p:grpSpPr>
          <a:xfrm>
            <a:off x="2491977" y="4468936"/>
            <a:ext cx="207720" cy="309600"/>
            <a:chOff x="2491977" y="4468936"/>
            <a:chExt cx="207720" cy="309600"/>
          </a:xfrm>
        </p:grpSpPr>
        <mc:AlternateContent xmlns:mc="http://schemas.openxmlformats.org/markup-compatibility/2006" xmlns:p14="http://schemas.microsoft.com/office/powerpoint/2010/main">
          <mc:Choice Requires="p14">
            <p:contentPart p14:bwMode="auto" r:id="rId288">
              <p14:nvContentPartPr>
                <p14:cNvPr id="208" name="Ink 207">
                  <a:extLst>
                    <a:ext uri="{FF2B5EF4-FFF2-40B4-BE49-F238E27FC236}">
                      <a16:creationId xmlns:a16="http://schemas.microsoft.com/office/drawing/2014/main" id="{3A88B78D-BF15-40E9-A85D-68F7FF246429}"/>
                    </a:ext>
                  </a:extLst>
                </p14:cNvPr>
                <p14:cNvContentPartPr/>
                <p14:nvPr/>
              </p14:nvContentPartPr>
              <p14:xfrm>
                <a:off x="2491977" y="4598896"/>
                <a:ext cx="121320" cy="120240"/>
              </p14:xfrm>
            </p:contentPart>
          </mc:Choice>
          <mc:Fallback xmlns="">
            <p:pic>
              <p:nvPicPr>
                <p:cNvPr id="208" name="Ink 207">
                  <a:extLst>
                    <a:ext uri="{FF2B5EF4-FFF2-40B4-BE49-F238E27FC236}">
                      <a16:creationId xmlns:a16="http://schemas.microsoft.com/office/drawing/2014/main" id="{3A88B78D-BF15-40E9-A85D-68F7FF246429}"/>
                    </a:ext>
                  </a:extLst>
                </p:cNvPr>
                <p:cNvPicPr/>
                <p:nvPr/>
              </p:nvPicPr>
              <p:blipFill>
                <a:blip r:embed="rId289"/>
                <a:stretch>
                  <a:fillRect/>
                </a:stretch>
              </p:blipFill>
              <p:spPr>
                <a:xfrm>
                  <a:off x="2473977" y="4580896"/>
                  <a:ext cx="1569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90">
              <p14:nvContentPartPr>
                <p14:cNvPr id="209" name="Ink 208">
                  <a:extLst>
                    <a:ext uri="{FF2B5EF4-FFF2-40B4-BE49-F238E27FC236}">
                      <a16:creationId xmlns:a16="http://schemas.microsoft.com/office/drawing/2014/main" id="{19C083CF-FCAE-4AAA-B8C8-C363CEA45DD8}"/>
                    </a:ext>
                  </a:extLst>
                </p14:cNvPr>
                <p14:cNvContentPartPr/>
                <p14:nvPr/>
              </p14:nvContentPartPr>
              <p14:xfrm>
                <a:off x="2633457" y="4468936"/>
                <a:ext cx="66240" cy="309600"/>
              </p14:xfrm>
            </p:contentPart>
          </mc:Choice>
          <mc:Fallback xmlns="">
            <p:pic>
              <p:nvPicPr>
                <p:cNvPr id="209" name="Ink 208">
                  <a:extLst>
                    <a:ext uri="{FF2B5EF4-FFF2-40B4-BE49-F238E27FC236}">
                      <a16:creationId xmlns:a16="http://schemas.microsoft.com/office/drawing/2014/main" id="{19C083CF-FCAE-4AAA-B8C8-C363CEA45DD8}"/>
                    </a:ext>
                  </a:extLst>
                </p:cNvPr>
                <p:cNvPicPr/>
                <p:nvPr/>
              </p:nvPicPr>
              <p:blipFill>
                <a:blip r:embed="rId291"/>
                <a:stretch>
                  <a:fillRect/>
                </a:stretch>
              </p:blipFill>
              <p:spPr>
                <a:xfrm>
                  <a:off x="2615817" y="4450936"/>
                  <a:ext cx="101880" cy="345240"/>
                </a:xfrm>
                <a:prstGeom prst="rect">
                  <a:avLst/>
                </a:prstGeom>
              </p:spPr>
            </p:pic>
          </mc:Fallback>
        </mc:AlternateContent>
      </p:grpSp>
      <p:grpSp>
        <p:nvGrpSpPr>
          <p:cNvPr id="213" name="Group 212">
            <a:extLst>
              <a:ext uri="{FF2B5EF4-FFF2-40B4-BE49-F238E27FC236}">
                <a16:creationId xmlns:a16="http://schemas.microsoft.com/office/drawing/2014/main" id="{54A19C0D-AA81-42D1-BE0A-97FDB67C0350}"/>
              </a:ext>
            </a:extLst>
          </p:cNvPr>
          <p:cNvGrpSpPr/>
          <p:nvPr/>
        </p:nvGrpSpPr>
        <p:grpSpPr>
          <a:xfrm>
            <a:off x="434217" y="4344376"/>
            <a:ext cx="209160" cy="144360"/>
            <a:chOff x="434217" y="4344376"/>
            <a:chExt cx="209160" cy="144360"/>
          </a:xfrm>
        </p:grpSpPr>
        <mc:AlternateContent xmlns:mc="http://schemas.openxmlformats.org/markup-compatibility/2006" xmlns:p14="http://schemas.microsoft.com/office/powerpoint/2010/main">
          <mc:Choice Requires="p14">
            <p:contentPart p14:bwMode="auto" r:id="rId292">
              <p14:nvContentPartPr>
                <p14:cNvPr id="211" name="Ink 210">
                  <a:extLst>
                    <a:ext uri="{FF2B5EF4-FFF2-40B4-BE49-F238E27FC236}">
                      <a16:creationId xmlns:a16="http://schemas.microsoft.com/office/drawing/2014/main" id="{64BEA63E-B9B4-41DF-8033-8D6BC83ACAC9}"/>
                    </a:ext>
                  </a:extLst>
                </p14:cNvPr>
                <p14:cNvContentPartPr/>
                <p14:nvPr/>
              </p14:nvContentPartPr>
              <p14:xfrm>
                <a:off x="434217" y="4344376"/>
                <a:ext cx="96480" cy="144360"/>
              </p14:xfrm>
            </p:contentPart>
          </mc:Choice>
          <mc:Fallback xmlns="">
            <p:pic>
              <p:nvPicPr>
                <p:cNvPr id="211" name="Ink 210">
                  <a:extLst>
                    <a:ext uri="{FF2B5EF4-FFF2-40B4-BE49-F238E27FC236}">
                      <a16:creationId xmlns:a16="http://schemas.microsoft.com/office/drawing/2014/main" id="{64BEA63E-B9B4-41DF-8033-8D6BC83ACAC9}"/>
                    </a:ext>
                  </a:extLst>
                </p:cNvPr>
                <p:cNvPicPr/>
                <p:nvPr/>
              </p:nvPicPr>
              <p:blipFill>
                <a:blip r:embed="rId293"/>
                <a:stretch>
                  <a:fillRect/>
                </a:stretch>
              </p:blipFill>
              <p:spPr>
                <a:xfrm>
                  <a:off x="416577" y="4326376"/>
                  <a:ext cx="132120" cy="180000"/>
                </a:xfrm>
                <a:prstGeom prst="rect">
                  <a:avLst/>
                </a:prstGeom>
              </p:spPr>
            </p:pic>
          </mc:Fallback>
        </mc:AlternateContent>
        <mc:AlternateContent xmlns:mc="http://schemas.openxmlformats.org/markup-compatibility/2006" xmlns:p14="http://schemas.microsoft.com/office/powerpoint/2010/main">
          <mc:Choice Requires="p14">
            <p:contentPart p14:bwMode="auto" r:id="rId294">
              <p14:nvContentPartPr>
                <p14:cNvPr id="212" name="Ink 211">
                  <a:extLst>
                    <a:ext uri="{FF2B5EF4-FFF2-40B4-BE49-F238E27FC236}">
                      <a16:creationId xmlns:a16="http://schemas.microsoft.com/office/drawing/2014/main" id="{D3FA557F-D5D9-4620-A64F-B15A59AF0F91}"/>
                    </a:ext>
                  </a:extLst>
                </p14:cNvPr>
                <p14:cNvContentPartPr/>
                <p14:nvPr/>
              </p14:nvContentPartPr>
              <p14:xfrm>
                <a:off x="557337" y="4346536"/>
                <a:ext cx="86040" cy="132840"/>
              </p14:xfrm>
            </p:contentPart>
          </mc:Choice>
          <mc:Fallback xmlns="">
            <p:pic>
              <p:nvPicPr>
                <p:cNvPr id="212" name="Ink 211">
                  <a:extLst>
                    <a:ext uri="{FF2B5EF4-FFF2-40B4-BE49-F238E27FC236}">
                      <a16:creationId xmlns:a16="http://schemas.microsoft.com/office/drawing/2014/main" id="{D3FA557F-D5D9-4620-A64F-B15A59AF0F91}"/>
                    </a:ext>
                  </a:extLst>
                </p:cNvPr>
                <p:cNvPicPr/>
                <p:nvPr/>
              </p:nvPicPr>
              <p:blipFill>
                <a:blip r:embed="rId295"/>
                <a:stretch>
                  <a:fillRect/>
                </a:stretch>
              </p:blipFill>
              <p:spPr>
                <a:xfrm>
                  <a:off x="539697" y="4328896"/>
                  <a:ext cx="121680" cy="168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96">
            <p14:nvContentPartPr>
              <p14:cNvPr id="214" name="Ink 213">
                <a:extLst>
                  <a:ext uri="{FF2B5EF4-FFF2-40B4-BE49-F238E27FC236}">
                    <a16:creationId xmlns:a16="http://schemas.microsoft.com/office/drawing/2014/main" id="{5D1EB6C3-F2CA-49C2-82FC-7971726B0C7F}"/>
                  </a:ext>
                </a:extLst>
              </p14:cNvPr>
              <p14:cNvContentPartPr/>
              <p14:nvPr/>
            </p14:nvContentPartPr>
            <p14:xfrm>
              <a:off x="457977" y="5048176"/>
              <a:ext cx="140400" cy="193320"/>
            </p14:xfrm>
          </p:contentPart>
        </mc:Choice>
        <mc:Fallback xmlns="">
          <p:pic>
            <p:nvPicPr>
              <p:cNvPr id="214" name="Ink 213">
                <a:extLst>
                  <a:ext uri="{FF2B5EF4-FFF2-40B4-BE49-F238E27FC236}">
                    <a16:creationId xmlns:a16="http://schemas.microsoft.com/office/drawing/2014/main" id="{5D1EB6C3-F2CA-49C2-82FC-7971726B0C7F}"/>
                  </a:ext>
                </a:extLst>
              </p:cNvPr>
              <p:cNvPicPr/>
              <p:nvPr/>
            </p:nvPicPr>
            <p:blipFill>
              <a:blip r:embed="rId297"/>
              <a:stretch>
                <a:fillRect/>
              </a:stretch>
            </p:blipFill>
            <p:spPr>
              <a:xfrm>
                <a:off x="440337" y="5030536"/>
                <a:ext cx="17604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298">
            <p14:nvContentPartPr>
              <p14:cNvPr id="236" name="Ink 235">
                <a:extLst>
                  <a:ext uri="{FF2B5EF4-FFF2-40B4-BE49-F238E27FC236}">
                    <a16:creationId xmlns:a16="http://schemas.microsoft.com/office/drawing/2014/main" id="{B62DB5CD-9CDE-4098-99B3-A8791BD41025}"/>
                  </a:ext>
                </a:extLst>
              </p14:cNvPr>
              <p14:cNvContentPartPr/>
              <p14:nvPr/>
            </p14:nvContentPartPr>
            <p14:xfrm>
              <a:off x="2896977" y="5175976"/>
              <a:ext cx="150840" cy="232920"/>
            </p14:xfrm>
          </p:contentPart>
        </mc:Choice>
        <mc:Fallback xmlns="">
          <p:pic>
            <p:nvPicPr>
              <p:cNvPr id="236" name="Ink 235">
                <a:extLst>
                  <a:ext uri="{FF2B5EF4-FFF2-40B4-BE49-F238E27FC236}">
                    <a16:creationId xmlns:a16="http://schemas.microsoft.com/office/drawing/2014/main" id="{B62DB5CD-9CDE-4098-99B3-A8791BD41025}"/>
                  </a:ext>
                </a:extLst>
              </p:cNvPr>
              <p:cNvPicPr/>
              <p:nvPr/>
            </p:nvPicPr>
            <p:blipFill>
              <a:blip r:embed="rId299"/>
              <a:stretch>
                <a:fillRect/>
              </a:stretch>
            </p:blipFill>
            <p:spPr>
              <a:xfrm>
                <a:off x="2878977" y="5158336"/>
                <a:ext cx="186480" cy="268560"/>
              </a:xfrm>
              <a:prstGeom prst="rect">
                <a:avLst/>
              </a:prstGeom>
            </p:spPr>
          </p:pic>
        </mc:Fallback>
      </mc:AlternateContent>
      <p:grpSp>
        <p:nvGrpSpPr>
          <p:cNvPr id="253" name="Group 252">
            <a:extLst>
              <a:ext uri="{FF2B5EF4-FFF2-40B4-BE49-F238E27FC236}">
                <a16:creationId xmlns:a16="http://schemas.microsoft.com/office/drawing/2014/main" id="{9BAF670A-0543-4A22-B311-B698B8E22965}"/>
              </a:ext>
            </a:extLst>
          </p:cNvPr>
          <p:cNvGrpSpPr/>
          <p:nvPr/>
        </p:nvGrpSpPr>
        <p:grpSpPr>
          <a:xfrm>
            <a:off x="3304497" y="5017216"/>
            <a:ext cx="1908720" cy="381600"/>
            <a:chOff x="3304497" y="5017216"/>
            <a:chExt cx="1908720" cy="381600"/>
          </a:xfrm>
        </p:grpSpPr>
        <mc:AlternateContent xmlns:mc="http://schemas.openxmlformats.org/markup-compatibility/2006" xmlns:p14="http://schemas.microsoft.com/office/powerpoint/2010/main">
          <mc:Choice Requires="p14">
            <p:contentPart p14:bwMode="auto" r:id="rId300">
              <p14:nvContentPartPr>
                <p14:cNvPr id="237" name="Ink 236">
                  <a:extLst>
                    <a:ext uri="{FF2B5EF4-FFF2-40B4-BE49-F238E27FC236}">
                      <a16:creationId xmlns:a16="http://schemas.microsoft.com/office/drawing/2014/main" id="{15EE81E0-777F-4DCD-A73F-566C3B6BA0A3}"/>
                    </a:ext>
                  </a:extLst>
                </p14:cNvPr>
                <p14:cNvContentPartPr/>
                <p14:nvPr/>
              </p14:nvContentPartPr>
              <p14:xfrm>
                <a:off x="3304497" y="5181016"/>
                <a:ext cx="86400" cy="21960"/>
              </p14:xfrm>
            </p:contentPart>
          </mc:Choice>
          <mc:Fallback xmlns="">
            <p:pic>
              <p:nvPicPr>
                <p:cNvPr id="237" name="Ink 236">
                  <a:extLst>
                    <a:ext uri="{FF2B5EF4-FFF2-40B4-BE49-F238E27FC236}">
                      <a16:creationId xmlns:a16="http://schemas.microsoft.com/office/drawing/2014/main" id="{15EE81E0-777F-4DCD-A73F-566C3B6BA0A3}"/>
                    </a:ext>
                  </a:extLst>
                </p:cNvPr>
                <p:cNvPicPr/>
                <p:nvPr/>
              </p:nvPicPr>
              <p:blipFill>
                <a:blip r:embed="rId301"/>
                <a:stretch>
                  <a:fillRect/>
                </a:stretch>
              </p:blipFill>
              <p:spPr>
                <a:xfrm>
                  <a:off x="3286497" y="5163376"/>
                  <a:ext cx="12204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302">
              <p14:nvContentPartPr>
                <p14:cNvPr id="238" name="Ink 237">
                  <a:extLst>
                    <a:ext uri="{FF2B5EF4-FFF2-40B4-BE49-F238E27FC236}">
                      <a16:creationId xmlns:a16="http://schemas.microsoft.com/office/drawing/2014/main" id="{93026E34-BD4A-464B-8382-5D757D7739DC}"/>
                    </a:ext>
                  </a:extLst>
                </p14:cNvPr>
                <p14:cNvContentPartPr/>
                <p14:nvPr/>
              </p14:nvContentPartPr>
              <p14:xfrm>
                <a:off x="3331857" y="5259856"/>
                <a:ext cx="76320" cy="7200"/>
              </p14:xfrm>
            </p:contentPart>
          </mc:Choice>
          <mc:Fallback xmlns="">
            <p:pic>
              <p:nvPicPr>
                <p:cNvPr id="238" name="Ink 237">
                  <a:extLst>
                    <a:ext uri="{FF2B5EF4-FFF2-40B4-BE49-F238E27FC236}">
                      <a16:creationId xmlns:a16="http://schemas.microsoft.com/office/drawing/2014/main" id="{93026E34-BD4A-464B-8382-5D757D7739DC}"/>
                    </a:ext>
                  </a:extLst>
                </p:cNvPr>
                <p:cNvPicPr/>
                <p:nvPr/>
              </p:nvPicPr>
              <p:blipFill>
                <a:blip r:embed="rId303"/>
                <a:stretch>
                  <a:fillRect/>
                </a:stretch>
              </p:blipFill>
              <p:spPr>
                <a:xfrm>
                  <a:off x="3314217" y="5242216"/>
                  <a:ext cx="1119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304">
              <p14:nvContentPartPr>
                <p14:cNvPr id="239" name="Ink 238">
                  <a:extLst>
                    <a:ext uri="{FF2B5EF4-FFF2-40B4-BE49-F238E27FC236}">
                      <a16:creationId xmlns:a16="http://schemas.microsoft.com/office/drawing/2014/main" id="{37F6709C-1135-4FCA-8D89-FC0C52D1857F}"/>
                    </a:ext>
                  </a:extLst>
                </p14:cNvPr>
                <p14:cNvContentPartPr/>
                <p14:nvPr/>
              </p14:nvContentPartPr>
              <p14:xfrm>
                <a:off x="3601497" y="5017216"/>
                <a:ext cx="1472040" cy="381600"/>
              </p14:xfrm>
            </p:contentPart>
          </mc:Choice>
          <mc:Fallback xmlns="">
            <p:pic>
              <p:nvPicPr>
                <p:cNvPr id="239" name="Ink 238">
                  <a:extLst>
                    <a:ext uri="{FF2B5EF4-FFF2-40B4-BE49-F238E27FC236}">
                      <a16:creationId xmlns:a16="http://schemas.microsoft.com/office/drawing/2014/main" id="{37F6709C-1135-4FCA-8D89-FC0C52D1857F}"/>
                    </a:ext>
                  </a:extLst>
                </p:cNvPr>
                <p:cNvPicPr/>
                <p:nvPr/>
              </p:nvPicPr>
              <p:blipFill>
                <a:blip r:embed="rId305"/>
                <a:stretch>
                  <a:fillRect/>
                </a:stretch>
              </p:blipFill>
              <p:spPr>
                <a:xfrm>
                  <a:off x="3583857" y="4999216"/>
                  <a:ext cx="1507680" cy="417240"/>
                </a:xfrm>
                <a:prstGeom prst="rect">
                  <a:avLst/>
                </a:prstGeom>
              </p:spPr>
            </p:pic>
          </mc:Fallback>
        </mc:AlternateContent>
        <mc:AlternateContent xmlns:mc="http://schemas.openxmlformats.org/markup-compatibility/2006" xmlns:p14="http://schemas.microsoft.com/office/powerpoint/2010/main">
          <mc:Choice Requires="p14">
            <p:contentPart p14:bwMode="auto" r:id="rId306">
              <p14:nvContentPartPr>
                <p14:cNvPr id="241" name="Ink 240">
                  <a:extLst>
                    <a:ext uri="{FF2B5EF4-FFF2-40B4-BE49-F238E27FC236}">
                      <a16:creationId xmlns:a16="http://schemas.microsoft.com/office/drawing/2014/main" id="{AB79AD08-A705-4C56-9E40-167E93E971FE}"/>
                    </a:ext>
                  </a:extLst>
                </p14:cNvPr>
                <p14:cNvContentPartPr/>
                <p14:nvPr/>
              </p14:nvContentPartPr>
              <p14:xfrm>
                <a:off x="3790857" y="5168056"/>
                <a:ext cx="106200" cy="182160"/>
              </p14:xfrm>
            </p:contentPart>
          </mc:Choice>
          <mc:Fallback xmlns="">
            <p:pic>
              <p:nvPicPr>
                <p:cNvPr id="241" name="Ink 240">
                  <a:extLst>
                    <a:ext uri="{FF2B5EF4-FFF2-40B4-BE49-F238E27FC236}">
                      <a16:creationId xmlns:a16="http://schemas.microsoft.com/office/drawing/2014/main" id="{AB79AD08-A705-4C56-9E40-167E93E971FE}"/>
                    </a:ext>
                  </a:extLst>
                </p:cNvPr>
                <p:cNvPicPr/>
                <p:nvPr/>
              </p:nvPicPr>
              <p:blipFill>
                <a:blip r:embed="rId307"/>
                <a:stretch>
                  <a:fillRect/>
                </a:stretch>
              </p:blipFill>
              <p:spPr>
                <a:xfrm>
                  <a:off x="3773217" y="5150416"/>
                  <a:ext cx="14184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308">
              <p14:nvContentPartPr>
                <p14:cNvPr id="242" name="Ink 241">
                  <a:extLst>
                    <a:ext uri="{FF2B5EF4-FFF2-40B4-BE49-F238E27FC236}">
                      <a16:creationId xmlns:a16="http://schemas.microsoft.com/office/drawing/2014/main" id="{ECE2E3B4-918A-41D2-B820-D53AA5AD3059}"/>
                    </a:ext>
                  </a:extLst>
                </p14:cNvPr>
                <p14:cNvContentPartPr/>
                <p14:nvPr/>
              </p14:nvContentPartPr>
              <p14:xfrm>
                <a:off x="3975897" y="5276056"/>
                <a:ext cx="360" cy="360"/>
              </p14:xfrm>
            </p:contentPart>
          </mc:Choice>
          <mc:Fallback xmlns="">
            <p:pic>
              <p:nvPicPr>
                <p:cNvPr id="242" name="Ink 241">
                  <a:extLst>
                    <a:ext uri="{FF2B5EF4-FFF2-40B4-BE49-F238E27FC236}">
                      <a16:creationId xmlns:a16="http://schemas.microsoft.com/office/drawing/2014/main" id="{ECE2E3B4-918A-41D2-B820-D53AA5AD3059}"/>
                    </a:ext>
                  </a:extLst>
                </p:cNvPr>
                <p:cNvPicPr/>
                <p:nvPr/>
              </p:nvPicPr>
              <p:blipFill>
                <a:blip r:embed="rId309"/>
                <a:stretch>
                  <a:fillRect/>
                </a:stretch>
              </p:blipFill>
              <p:spPr>
                <a:xfrm>
                  <a:off x="3958257" y="52584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10">
              <p14:nvContentPartPr>
                <p14:cNvPr id="243" name="Ink 242">
                  <a:extLst>
                    <a:ext uri="{FF2B5EF4-FFF2-40B4-BE49-F238E27FC236}">
                      <a16:creationId xmlns:a16="http://schemas.microsoft.com/office/drawing/2014/main" id="{3F055292-83C9-4C06-9D1A-73433759A948}"/>
                    </a:ext>
                  </a:extLst>
                </p14:cNvPr>
                <p14:cNvContentPartPr/>
                <p14:nvPr/>
              </p14:nvContentPartPr>
              <p14:xfrm>
                <a:off x="4074177" y="5148256"/>
                <a:ext cx="16920" cy="184320"/>
              </p14:xfrm>
            </p:contentPart>
          </mc:Choice>
          <mc:Fallback xmlns="">
            <p:pic>
              <p:nvPicPr>
                <p:cNvPr id="243" name="Ink 242">
                  <a:extLst>
                    <a:ext uri="{FF2B5EF4-FFF2-40B4-BE49-F238E27FC236}">
                      <a16:creationId xmlns:a16="http://schemas.microsoft.com/office/drawing/2014/main" id="{3F055292-83C9-4C06-9D1A-73433759A948}"/>
                    </a:ext>
                  </a:extLst>
                </p:cNvPr>
                <p:cNvPicPr/>
                <p:nvPr/>
              </p:nvPicPr>
              <p:blipFill>
                <a:blip r:embed="rId311"/>
                <a:stretch>
                  <a:fillRect/>
                </a:stretch>
              </p:blipFill>
              <p:spPr>
                <a:xfrm>
                  <a:off x="4056537" y="5130616"/>
                  <a:ext cx="525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312">
              <p14:nvContentPartPr>
                <p14:cNvPr id="244" name="Ink 243">
                  <a:extLst>
                    <a:ext uri="{FF2B5EF4-FFF2-40B4-BE49-F238E27FC236}">
                      <a16:creationId xmlns:a16="http://schemas.microsoft.com/office/drawing/2014/main" id="{EA19D1FA-AE21-4465-BFCD-F5568C83F3AA}"/>
                    </a:ext>
                  </a:extLst>
                </p14:cNvPr>
                <p14:cNvContentPartPr/>
                <p14:nvPr/>
              </p14:nvContentPartPr>
              <p14:xfrm>
                <a:off x="4180017" y="5123776"/>
                <a:ext cx="84240" cy="86400"/>
              </p14:xfrm>
            </p:contentPart>
          </mc:Choice>
          <mc:Fallback xmlns="">
            <p:pic>
              <p:nvPicPr>
                <p:cNvPr id="244" name="Ink 243">
                  <a:extLst>
                    <a:ext uri="{FF2B5EF4-FFF2-40B4-BE49-F238E27FC236}">
                      <a16:creationId xmlns:a16="http://schemas.microsoft.com/office/drawing/2014/main" id="{EA19D1FA-AE21-4465-BFCD-F5568C83F3AA}"/>
                    </a:ext>
                  </a:extLst>
                </p:cNvPr>
                <p:cNvPicPr/>
                <p:nvPr/>
              </p:nvPicPr>
              <p:blipFill>
                <a:blip r:embed="rId313"/>
                <a:stretch>
                  <a:fillRect/>
                </a:stretch>
              </p:blipFill>
              <p:spPr>
                <a:xfrm>
                  <a:off x="4162017" y="5106136"/>
                  <a:ext cx="11988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314">
              <p14:nvContentPartPr>
                <p14:cNvPr id="245" name="Ink 244">
                  <a:extLst>
                    <a:ext uri="{FF2B5EF4-FFF2-40B4-BE49-F238E27FC236}">
                      <a16:creationId xmlns:a16="http://schemas.microsoft.com/office/drawing/2014/main" id="{C44A1431-8A56-44E8-8024-52FE366989D6}"/>
                    </a:ext>
                  </a:extLst>
                </p14:cNvPr>
                <p14:cNvContentPartPr/>
                <p14:nvPr/>
              </p14:nvContentPartPr>
              <p14:xfrm>
                <a:off x="4414737" y="5247256"/>
                <a:ext cx="46440" cy="12960"/>
              </p14:xfrm>
            </p:contentPart>
          </mc:Choice>
          <mc:Fallback xmlns="">
            <p:pic>
              <p:nvPicPr>
                <p:cNvPr id="245" name="Ink 244">
                  <a:extLst>
                    <a:ext uri="{FF2B5EF4-FFF2-40B4-BE49-F238E27FC236}">
                      <a16:creationId xmlns:a16="http://schemas.microsoft.com/office/drawing/2014/main" id="{C44A1431-8A56-44E8-8024-52FE366989D6}"/>
                    </a:ext>
                  </a:extLst>
                </p:cNvPr>
                <p:cNvPicPr/>
                <p:nvPr/>
              </p:nvPicPr>
              <p:blipFill>
                <a:blip r:embed="rId315"/>
                <a:stretch>
                  <a:fillRect/>
                </a:stretch>
              </p:blipFill>
              <p:spPr>
                <a:xfrm>
                  <a:off x="4397097" y="5229256"/>
                  <a:ext cx="820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316">
              <p14:nvContentPartPr>
                <p14:cNvPr id="246" name="Ink 245">
                  <a:extLst>
                    <a:ext uri="{FF2B5EF4-FFF2-40B4-BE49-F238E27FC236}">
                      <a16:creationId xmlns:a16="http://schemas.microsoft.com/office/drawing/2014/main" id="{2302C3F6-96BC-47CB-ABEE-B1119BB31D5F}"/>
                    </a:ext>
                  </a:extLst>
                </p14:cNvPr>
                <p14:cNvContentPartPr/>
                <p14:nvPr/>
              </p14:nvContentPartPr>
              <p14:xfrm>
                <a:off x="4610937" y="5142496"/>
                <a:ext cx="86400" cy="152640"/>
              </p14:xfrm>
            </p:contentPart>
          </mc:Choice>
          <mc:Fallback xmlns="">
            <p:pic>
              <p:nvPicPr>
                <p:cNvPr id="246" name="Ink 245">
                  <a:extLst>
                    <a:ext uri="{FF2B5EF4-FFF2-40B4-BE49-F238E27FC236}">
                      <a16:creationId xmlns:a16="http://schemas.microsoft.com/office/drawing/2014/main" id="{2302C3F6-96BC-47CB-ABEE-B1119BB31D5F}"/>
                    </a:ext>
                  </a:extLst>
                </p:cNvPr>
                <p:cNvPicPr/>
                <p:nvPr/>
              </p:nvPicPr>
              <p:blipFill>
                <a:blip r:embed="rId317"/>
                <a:stretch>
                  <a:fillRect/>
                </a:stretch>
              </p:blipFill>
              <p:spPr>
                <a:xfrm>
                  <a:off x="4593297" y="5124856"/>
                  <a:ext cx="12204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318">
              <p14:nvContentPartPr>
                <p14:cNvPr id="247" name="Ink 246">
                  <a:extLst>
                    <a:ext uri="{FF2B5EF4-FFF2-40B4-BE49-F238E27FC236}">
                      <a16:creationId xmlns:a16="http://schemas.microsoft.com/office/drawing/2014/main" id="{5E59AAC3-135D-4B26-8FAD-F0B38BB0F620}"/>
                    </a:ext>
                  </a:extLst>
                </p14:cNvPr>
                <p14:cNvContentPartPr/>
                <p14:nvPr/>
              </p14:nvContentPartPr>
              <p14:xfrm>
                <a:off x="4765377" y="5235736"/>
                <a:ext cx="18000" cy="12240"/>
              </p14:xfrm>
            </p:contentPart>
          </mc:Choice>
          <mc:Fallback xmlns="">
            <p:pic>
              <p:nvPicPr>
                <p:cNvPr id="247" name="Ink 246">
                  <a:extLst>
                    <a:ext uri="{FF2B5EF4-FFF2-40B4-BE49-F238E27FC236}">
                      <a16:creationId xmlns:a16="http://schemas.microsoft.com/office/drawing/2014/main" id="{5E59AAC3-135D-4B26-8FAD-F0B38BB0F620}"/>
                    </a:ext>
                  </a:extLst>
                </p:cNvPr>
                <p:cNvPicPr/>
                <p:nvPr/>
              </p:nvPicPr>
              <p:blipFill>
                <a:blip r:embed="rId319"/>
                <a:stretch>
                  <a:fillRect/>
                </a:stretch>
              </p:blipFill>
              <p:spPr>
                <a:xfrm>
                  <a:off x="4747377" y="5217736"/>
                  <a:ext cx="5364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320">
              <p14:nvContentPartPr>
                <p14:cNvPr id="248" name="Ink 247">
                  <a:extLst>
                    <a:ext uri="{FF2B5EF4-FFF2-40B4-BE49-F238E27FC236}">
                      <a16:creationId xmlns:a16="http://schemas.microsoft.com/office/drawing/2014/main" id="{6DFD00A7-2E1B-4B8E-BF4C-A23BE91872C3}"/>
                    </a:ext>
                  </a:extLst>
                </p14:cNvPr>
                <p14:cNvContentPartPr/>
                <p14:nvPr/>
              </p14:nvContentPartPr>
              <p14:xfrm>
                <a:off x="4857897" y="5156536"/>
                <a:ext cx="149040" cy="113040"/>
              </p14:xfrm>
            </p:contentPart>
          </mc:Choice>
          <mc:Fallback xmlns="">
            <p:pic>
              <p:nvPicPr>
                <p:cNvPr id="248" name="Ink 247">
                  <a:extLst>
                    <a:ext uri="{FF2B5EF4-FFF2-40B4-BE49-F238E27FC236}">
                      <a16:creationId xmlns:a16="http://schemas.microsoft.com/office/drawing/2014/main" id="{6DFD00A7-2E1B-4B8E-BF4C-A23BE91872C3}"/>
                    </a:ext>
                  </a:extLst>
                </p:cNvPr>
                <p:cNvPicPr/>
                <p:nvPr/>
              </p:nvPicPr>
              <p:blipFill>
                <a:blip r:embed="rId321"/>
                <a:stretch>
                  <a:fillRect/>
                </a:stretch>
              </p:blipFill>
              <p:spPr>
                <a:xfrm>
                  <a:off x="4840257" y="5138536"/>
                  <a:ext cx="18468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322">
              <p14:nvContentPartPr>
                <p14:cNvPr id="249" name="Ink 248">
                  <a:extLst>
                    <a:ext uri="{FF2B5EF4-FFF2-40B4-BE49-F238E27FC236}">
                      <a16:creationId xmlns:a16="http://schemas.microsoft.com/office/drawing/2014/main" id="{02ABED11-D70E-484C-87E8-0C7C11209BE8}"/>
                    </a:ext>
                  </a:extLst>
                </p14:cNvPr>
                <p14:cNvContentPartPr/>
                <p14:nvPr/>
              </p14:nvContentPartPr>
              <p14:xfrm>
                <a:off x="5107377" y="5115856"/>
                <a:ext cx="105840" cy="57240"/>
              </p14:xfrm>
            </p:contentPart>
          </mc:Choice>
          <mc:Fallback xmlns="">
            <p:pic>
              <p:nvPicPr>
                <p:cNvPr id="249" name="Ink 248">
                  <a:extLst>
                    <a:ext uri="{FF2B5EF4-FFF2-40B4-BE49-F238E27FC236}">
                      <a16:creationId xmlns:a16="http://schemas.microsoft.com/office/drawing/2014/main" id="{02ABED11-D70E-484C-87E8-0C7C11209BE8}"/>
                    </a:ext>
                  </a:extLst>
                </p:cNvPr>
                <p:cNvPicPr/>
                <p:nvPr/>
              </p:nvPicPr>
              <p:blipFill>
                <a:blip r:embed="rId323"/>
                <a:stretch>
                  <a:fillRect/>
                </a:stretch>
              </p:blipFill>
              <p:spPr>
                <a:xfrm>
                  <a:off x="5089377" y="5097856"/>
                  <a:ext cx="141480" cy="92880"/>
                </a:xfrm>
                <a:prstGeom prst="rect">
                  <a:avLst/>
                </a:prstGeom>
              </p:spPr>
            </p:pic>
          </mc:Fallback>
        </mc:AlternateContent>
      </p:grpSp>
      <p:grpSp>
        <p:nvGrpSpPr>
          <p:cNvPr id="265" name="Group 264">
            <a:extLst>
              <a:ext uri="{FF2B5EF4-FFF2-40B4-BE49-F238E27FC236}">
                <a16:creationId xmlns:a16="http://schemas.microsoft.com/office/drawing/2014/main" id="{E8B37586-36A1-47A9-A56D-D246CC68E9C5}"/>
              </a:ext>
            </a:extLst>
          </p:cNvPr>
          <p:cNvGrpSpPr/>
          <p:nvPr/>
        </p:nvGrpSpPr>
        <p:grpSpPr>
          <a:xfrm>
            <a:off x="2993817" y="4383256"/>
            <a:ext cx="3975840" cy="406080"/>
            <a:chOff x="2993817" y="4383256"/>
            <a:chExt cx="3975840" cy="406080"/>
          </a:xfrm>
        </p:grpSpPr>
        <mc:AlternateContent xmlns:mc="http://schemas.openxmlformats.org/markup-compatibility/2006" xmlns:p14="http://schemas.microsoft.com/office/powerpoint/2010/main">
          <mc:Choice Requires="p14">
            <p:contentPart p14:bwMode="auto" r:id="rId324">
              <p14:nvContentPartPr>
                <p14:cNvPr id="215" name="Ink 214">
                  <a:extLst>
                    <a:ext uri="{FF2B5EF4-FFF2-40B4-BE49-F238E27FC236}">
                      <a16:creationId xmlns:a16="http://schemas.microsoft.com/office/drawing/2014/main" id="{A90F882F-2FD8-42D8-BE97-8B1AEF76F7A8}"/>
                    </a:ext>
                  </a:extLst>
                </p14:cNvPr>
                <p14:cNvContentPartPr/>
                <p14:nvPr/>
              </p14:nvContentPartPr>
              <p14:xfrm>
                <a:off x="2993817" y="4628776"/>
                <a:ext cx="104400" cy="160560"/>
              </p14:xfrm>
            </p:contentPart>
          </mc:Choice>
          <mc:Fallback xmlns="">
            <p:pic>
              <p:nvPicPr>
                <p:cNvPr id="215" name="Ink 214">
                  <a:extLst>
                    <a:ext uri="{FF2B5EF4-FFF2-40B4-BE49-F238E27FC236}">
                      <a16:creationId xmlns:a16="http://schemas.microsoft.com/office/drawing/2014/main" id="{A90F882F-2FD8-42D8-BE97-8B1AEF76F7A8}"/>
                    </a:ext>
                  </a:extLst>
                </p:cNvPr>
                <p:cNvPicPr/>
                <p:nvPr/>
              </p:nvPicPr>
              <p:blipFill>
                <a:blip r:embed="rId325"/>
                <a:stretch>
                  <a:fillRect/>
                </a:stretch>
              </p:blipFill>
              <p:spPr>
                <a:xfrm>
                  <a:off x="2976177" y="4611136"/>
                  <a:ext cx="14004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326">
              <p14:nvContentPartPr>
                <p14:cNvPr id="216" name="Ink 215">
                  <a:extLst>
                    <a:ext uri="{FF2B5EF4-FFF2-40B4-BE49-F238E27FC236}">
                      <a16:creationId xmlns:a16="http://schemas.microsoft.com/office/drawing/2014/main" id="{75F84483-FA06-443A-8EA3-E8C09240D02E}"/>
                    </a:ext>
                  </a:extLst>
                </p14:cNvPr>
                <p14:cNvContentPartPr/>
                <p14:nvPr/>
              </p14:nvContentPartPr>
              <p14:xfrm>
                <a:off x="3103617" y="4659736"/>
                <a:ext cx="77040" cy="91080"/>
              </p14:xfrm>
            </p:contentPart>
          </mc:Choice>
          <mc:Fallback xmlns="">
            <p:pic>
              <p:nvPicPr>
                <p:cNvPr id="216" name="Ink 215">
                  <a:extLst>
                    <a:ext uri="{FF2B5EF4-FFF2-40B4-BE49-F238E27FC236}">
                      <a16:creationId xmlns:a16="http://schemas.microsoft.com/office/drawing/2014/main" id="{75F84483-FA06-443A-8EA3-E8C09240D02E}"/>
                    </a:ext>
                  </a:extLst>
                </p:cNvPr>
                <p:cNvPicPr/>
                <p:nvPr/>
              </p:nvPicPr>
              <p:blipFill>
                <a:blip r:embed="rId327"/>
                <a:stretch>
                  <a:fillRect/>
                </a:stretch>
              </p:blipFill>
              <p:spPr>
                <a:xfrm>
                  <a:off x="3085977" y="4641736"/>
                  <a:ext cx="112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328">
              <p14:nvContentPartPr>
                <p14:cNvPr id="217" name="Ink 216">
                  <a:extLst>
                    <a:ext uri="{FF2B5EF4-FFF2-40B4-BE49-F238E27FC236}">
                      <a16:creationId xmlns:a16="http://schemas.microsoft.com/office/drawing/2014/main" id="{C5C89960-A8A1-4F9E-917A-66ADF661F735}"/>
                    </a:ext>
                  </a:extLst>
                </p14:cNvPr>
                <p14:cNvContentPartPr/>
                <p14:nvPr/>
              </p14:nvContentPartPr>
              <p14:xfrm>
                <a:off x="3366777" y="4695376"/>
                <a:ext cx="122760" cy="23400"/>
              </p14:xfrm>
            </p:contentPart>
          </mc:Choice>
          <mc:Fallback xmlns="">
            <p:pic>
              <p:nvPicPr>
                <p:cNvPr id="217" name="Ink 216">
                  <a:extLst>
                    <a:ext uri="{FF2B5EF4-FFF2-40B4-BE49-F238E27FC236}">
                      <a16:creationId xmlns:a16="http://schemas.microsoft.com/office/drawing/2014/main" id="{C5C89960-A8A1-4F9E-917A-66ADF661F735}"/>
                    </a:ext>
                  </a:extLst>
                </p:cNvPr>
                <p:cNvPicPr/>
                <p:nvPr/>
              </p:nvPicPr>
              <p:blipFill>
                <a:blip r:embed="rId329"/>
                <a:stretch>
                  <a:fillRect/>
                </a:stretch>
              </p:blipFill>
              <p:spPr>
                <a:xfrm>
                  <a:off x="3348777" y="4677376"/>
                  <a:ext cx="15840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330">
              <p14:nvContentPartPr>
                <p14:cNvPr id="218" name="Ink 217">
                  <a:extLst>
                    <a:ext uri="{FF2B5EF4-FFF2-40B4-BE49-F238E27FC236}">
                      <a16:creationId xmlns:a16="http://schemas.microsoft.com/office/drawing/2014/main" id="{DDBC66D4-247D-4A36-BC4C-AB450BE57EED}"/>
                    </a:ext>
                  </a:extLst>
                </p14:cNvPr>
                <p14:cNvContentPartPr/>
                <p14:nvPr/>
              </p14:nvContentPartPr>
              <p14:xfrm>
                <a:off x="3437697" y="4769536"/>
                <a:ext cx="88920" cy="18720"/>
              </p14:xfrm>
            </p:contentPart>
          </mc:Choice>
          <mc:Fallback xmlns="">
            <p:pic>
              <p:nvPicPr>
                <p:cNvPr id="218" name="Ink 217">
                  <a:extLst>
                    <a:ext uri="{FF2B5EF4-FFF2-40B4-BE49-F238E27FC236}">
                      <a16:creationId xmlns:a16="http://schemas.microsoft.com/office/drawing/2014/main" id="{DDBC66D4-247D-4A36-BC4C-AB450BE57EED}"/>
                    </a:ext>
                  </a:extLst>
                </p:cNvPr>
                <p:cNvPicPr/>
                <p:nvPr/>
              </p:nvPicPr>
              <p:blipFill>
                <a:blip r:embed="rId331"/>
                <a:stretch>
                  <a:fillRect/>
                </a:stretch>
              </p:blipFill>
              <p:spPr>
                <a:xfrm>
                  <a:off x="3420057" y="4751536"/>
                  <a:ext cx="1245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32">
              <p14:nvContentPartPr>
                <p14:cNvPr id="219" name="Ink 218">
                  <a:extLst>
                    <a:ext uri="{FF2B5EF4-FFF2-40B4-BE49-F238E27FC236}">
                      <a16:creationId xmlns:a16="http://schemas.microsoft.com/office/drawing/2014/main" id="{F4FB1CF2-422E-44D9-9753-BA6A1ACC13B8}"/>
                    </a:ext>
                  </a:extLst>
                </p14:cNvPr>
                <p14:cNvContentPartPr/>
                <p14:nvPr/>
              </p14:nvContentPartPr>
              <p14:xfrm>
                <a:off x="3709497" y="4431496"/>
                <a:ext cx="1113840" cy="330840"/>
              </p14:xfrm>
            </p:contentPart>
          </mc:Choice>
          <mc:Fallback xmlns="">
            <p:pic>
              <p:nvPicPr>
                <p:cNvPr id="219" name="Ink 218">
                  <a:extLst>
                    <a:ext uri="{FF2B5EF4-FFF2-40B4-BE49-F238E27FC236}">
                      <a16:creationId xmlns:a16="http://schemas.microsoft.com/office/drawing/2014/main" id="{F4FB1CF2-422E-44D9-9753-BA6A1ACC13B8}"/>
                    </a:ext>
                  </a:extLst>
                </p:cNvPr>
                <p:cNvPicPr/>
                <p:nvPr/>
              </p:nvPicPr>
              <p:blipFill>
                <a:blip r:embed="rId333"/>
                <a:stretch>
                  <a:fillRect/>
                </a:stretch>
              </p:blipFill>
              <p:spPr>
                <a:xfrm>
                  <a:off x="3691857" y="4413856"/>
                  <a:ext cx="1149480" cy="366480"/>
                </a:xfrm>
                <a:prstGeom prst="rect">
                  <a:avLst/>
                </a:prstGeom>
              </p:spPr>
            </p:pic>
          </mc:Fallback>
        </mc:AlternateContent>
        <mc:AlternateContent xmlns:mc="http://schemas.openxmlformats.org/markup-compatibility/2006" xmlns:p14="http://schemas.microsoft.com/office/powerpoint/2010/main">
          <mc:Choice Requires="p14">
            <p:contentPart p14:bwMode="auto" r:id="rId334">
              <p14:nvContentPartPr>
                <p14:cNvPr id="221" name="Ink 220">
                  <a:extLst>
                    <a:ext uri="{FF2B5EF4-FFF2-40B4-BE49-F238E27FC236}">
                      <a16:creationId xmlns:a16="http://schemas.microsoft.com/office/drawing/2014/main" id="{95301DF3-8396-4C8C-A0C2-FB8763CBD040}"/>
                    </a:ext>
                  </a:extLst>
                </p14:cNvPr>
                <p14:cNvContentPartPr/>
                <p14:nvPr/>
              </p14:nvContentPartPr>
              <p14:xfrm>
                <a:off x="3897777" y="4601416"/>
                <a:ext cx="111600" cy="177840"/>
              </p14:xfrm>
            </p:contentPart>
          </mc:Choice>
          <mc:Fallback xmlns="">
            <p:pic>
              <p:nvPicPr>
                <p:cNvPr id="221" name="Ink 220">
                  <a:extLst>
                    <a:ext uri="{FF2B5EF4-FFF2-40B4-BE49-F238E27FC236}">
                      <a16:creationId xmlns:a16="http://schemas.microsoft.com/office/drawing/2014/main" id="{95301DF3-8396-4C8C-A0C2-FB8763CBD040}"/>
                    </a:ext>
                  </a:extLst>
                </p:cNvPr>
                <p:cNvPicPr/>
                <p:nvPr/>
              </p:nvPicPr>
              <p:blipFill>
                <a:blip r:embed="rId335"/>
                <a:stretch>
                  <a:fillRect/>
                </a:stretch>
              </p:blipFill>
              <p:spPr>
                <a:xfrm>
                  <a:off x="3879777" y="4583776"/>
                  <a:ext cx="14724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336">
              <p14:nvContentPartPr>
                <p14:cNvPr id="222" name="Ink 221">
                  <a:extLst>
                    <a:ext uri="{FF2B5EF4-FFF2-40B4-BE49-F238E27FC236}">
                      <a16:creationId xmlns:a16="http://schemas.microsoft.com/office/drawing/2014/main" id="{BFD3D397-515A-4030-B85C-1D0B4AF63C71}"/>
                    </a:ext>
                  </a:extLst>
                </p14:cNvPr>
                <p14:cNvContentPartPr/>
                <p14:nvPr/>
              </p14:nvContentPartPr>
              <p14:xfrm>
                <a:off x="4092897" y="4699696"/>
                <a:ext cx="360" cy="360"/>
              </p14:xfrm>
            </p:contentPart>
          </mc:Choice>
          <mc:Fallback xmlns="">
            <p:pic>
              <p:nvPicPr>
                <p:cNvPr id="222" name="Ink 221">
                  <a:extLst>
                    <a:ext uri="{FF2B5EF4-FFF2-40B4-BE49-F238E27FC236}">
                      <a16:creationId xmlns:a16="http://schemas.microsoft.com/office/drawing/2014/main" id="{BFD3D397-515A-4030-B85C-1D0B4AF63C71}"/>
                    </a:ext>
                  </a:extLst>
                </p:cNvPr>
                <p:cNvPicPr/>
                <p:nvPr/>
              </p:nvPicPr>
              <p:blipFill>
                <a:blip r:embed="rId309"/>
                <a:stretch>
                  <a:fillRect/>
                </a:stretch>
              </p:blipFill>
              <p:spPr>
                <a:xfrm>
                  <a:off x="4075257" y="468205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23" name="Ink 222">
                  <a:extLst>
                    <a:ext uri="{FF2B5EF4-FFF2-40B4-BE49-F238E27FC236}">
                      <a16:creationId xmlns:a16="http://schemas.microsoft.com/office/drawing/2014/main" id="{0E424D82-EB1F-44D9-9D0A-1ED17CA37DBE}"/>
                    </a:ext>
                  </a:extLst>
                </p14:cNvPr>
                <p14:cNvContentPartPr/>
                <p14:nvPr/>
              </p14:nvContentPartPr>
              <p14:xfrm>
                <a:off x="4184697" y="4615096"/>
                <a:ext cx="118080" cy="141480"/>
              </p14:xfrm>
            </p:contentPart>
          </mc:Choice>
          <mc:Fallback xmlns="">
            <p:pic>
              <p:nvPicPr>
                <p:cNvPr id="223" name="Ink 222">
                  <a:extLst>
                    <a:ext uri="{FF2B5EF4-FFF2-40B4-BE49-F238E27FC236}">
                      <a16:creationId xmlns:a16="http://schemas.microsoft.com/office/drawing/2014/main" id="{0E424D82-EB1F-44D9-9D0A-1ED17CA37DBE}"/>
                    </a:ext>
                  </a:extLst>
                </p:cNvPr>
                <p:cNvPicPr/>
                <p:nvPr/>
              </p:nvPicPr>
              <p:blipFill>
                <a:blip r:embed="rId338"/>
                <a:stretch>
                  <a:fillRect/>
                </a:stretch>
              </p:blipFill>
              <p:spPr>
                <a:xfrm>
                  <a:off x="4167057" y="4597096"/>
                  <a:ext cx="153720" cy="17712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24" name="Ink 223">
                  <a:extLst>
                    <a:ext uri="{FF2B5EF4-FFF2-40B4-BE49-F238E27FC236}">
                      <a16:creationId xmlns:a16="http://schemas.microsoft.com/office/drawing/2014/main" id="{FDB1AAF9-52B5-4A61-BF81-9FB7A51E3982}"/>
                    </a:ext>
                  </a:extLst>
                </p14:cNvPr>
                <p14:cNvContentPartPr/>
                <p14:nvPr/>
              </p14:nvContentPartPr>
              <p14:xfrm>
                <a:off x="4317537" y="4559656"/>
                <a:ext cx="119160" cy="97200"/>
              </p14:xfrm>
            </p:contentPart>
          </mc:Choice>
          <mc:Fallback xmlns="">
            <p:pic>
              <p:nvPicPr>
                <p:cNvPr id="224" name="Ink 223">
                  <a:extLst>
                    <a:ext uri="{FF2B5EF4-FFF2-40B4-BE49-F238E27FC236}">
                      <a16:creationId xmlns:a16="http://schemas.microsoft.com/office/drawing/2014/main" id="{FDB1AAF9-52B5-4A61-BF81-9FB7A51E3982}"/>
                    </a:ext>
                  </a:extLst>
                </p:cNvPr>
                <p:cNvPicPr/>
                <p:nvPr/>
              </p:nvPicPr>
              <p:blipFill>
                <a:blip r:embed="rId340"/>
                <a:stretch>
                  <a:fillRect/>
                </a:stretch>
              </p:blipFill>
              <p:spPr>
                <a:xfrm>
                  <a:off x="4299897" y="4542016"/>
                  <a:ext cx="15480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25" name="Ink 224">
                  <a:extLst>
                    <a:ext uri="{FF2B5EF4-FFF2-40B4-BE49-F238E27FC236}">
                      <a16:creationId xmlns:a16="http://schemas.microsoft.com/office/drawing/2014/main" id="{2510AFA2-C550-4741-B847-82290F32D7A8}"/>
                    </a:ext>
                  </a:extLst>
                </p14:cNvPr>
                <p14:cNvContentPartPr/>
                <p14:nvPr/>
              </p14:nvContentPartPr>
              <p14:xfrm>
                <a:off x="4529577" y="4700776"/>
                <a:ext cx="81720" cy="11520"/>
              </p14:xfrm>
            </p:contentPart>
          </mc:Choice>
          <mc:Fallback xmlns="">
            <p:pic>
              <p:nvPicPr>
                <p:cNvPr id="225" name="Ink 224">
                  <a:extLst>
                    <a:ext uri="{FF2B5EF4-FFF2-40B4-BE49-F238E27FC236}">
                      <a16:creationId xmlns:a16="http://schemas.microsoft.com/office/drawing/2014/main" id="{2510AFA2-C550-4741-B847-82290F32D7A8}"/>
                    </a:ext>
                  </a:extLst>
                </p:cNvPr>
                <p:cNvPicPr/>
                <p:nvPr/>
              </p:nvPicPr>
              <p:blipFill>
                <a:blip r:embed="rId342"/>
                <a:stretch>
                  <a:fillRect/>
                </a:stretch>
              </p:blipFill>
              <p:spPr>
                <a:xfrm>
                  <a:off x="4511577" y="4682776"/>
                  <a:ext cx="1173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27" name="Ink 226">
                  <a:extLst>
                    <a:ext uri="{FF2B5EF4-FFF2-40B4-BE49-F238E27FC236}">
                      <a16:creationId xmlns:a16="http://schemas.microsoft.com/office/drawing/2014/main" id="{50700CF7-D077-4BE5-AB13-B9791E7AFA27}"/>
                    </a:ext>
                  </a:extLst>
                </p14:cNvPr>
                <p14:cNvContentPartPr/>
                <p14:nvPr/>
              </p14:nvContentPartPr>
              <p14:xfrm>
                <a:off x="4724697" y="4571176"/>
                <a:ext cx="107640" cy="177120"/>
              </p14:xfrm>
            </p:contentPart>
          </mc:Choice>
          <mc:Fallback xmlns="">
            <p:pic>
              <p:nvPicPr>
                <p:cNvPr id="227" name="Ink 226">
                  <a:extLst>
                    <a:ext uri="{FF2B5EF4-FFF2-40B4-BE49-F238E27FC236}">
                      <a16:creationId xmlns:a16="http://schemas.microsoft.com/office/drawing/2014/main" id="{50700CF7-D077-4BE5-AB13-B9791E7AFA27}"/>
                    </a:ext>
                  </a:extLst>
                </p:cNvPr>
                <p:cNvPicPr/>
                <p:nvPr/>
              </p:nvPicPr>
              <p:blipFill>
                <a:blip r:embed="rId344"/>
                <a:stretch>
                  <a:fillRect/>
                </a:stretch>
              </p:blipFill>
              <p:spPr>
                <a:xfrm>
                  <a:off x="4706697" y="4553176"/>
                  <a:ext cx="14328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28" name="Ink 227">
                  <a:extLst>
                    <a:ext uri="{FF2B5EF4-FFF2-40B4-BE49-F238E27FC236}">
                      <a16:creationId xmlns:a16="http://schemas.microsoft.com/office/drawing/2014/main" id="{414D620C-9E2D-4A4C-82C1-1C0252B41DEF}"/>
                    </a:ext>
                  </a:extLst>
                </p14:cNvPr>
                <p14:cNvContentPartPr/>
                <p14:nvPr/>
              </p14:nvContentPartPr>
              <p14:xfrm>
                <a:off x="4949697" y="4701496"/>
                <a:ext cx="10800" cy="5760"/>
              </p14:xfrm>
            </p:contentPart>
          </mc:Choice>
          <mc:Fallback xmlns="">
            <p:pic>
              <p:nvPicPr>
                <p:cNvPr id="228" name="Ink 227">
                  <a:extLst>
                    <a:ext uri="{FF2B5EF4-FFF2-40B4-BE49-F238E27FC236}">
                      <a16:creationId xmlns:a16="http://schemas.microsoft.com/office/drawing/2014/main" id="{414D620C-9E2D-4A4C-82C1-1C0252B41DEF}"/>
                    </a:ext>
                  </a:extLst>
                </p:cNvPr>
                <p:cNvPicPr/>
                <p:nvPr/>
              </p:nvPicPr>
              <p:blipFill>
                <a:blip r:embed="rId346"/>
                <a:stretch>
                  <a:fillRect/>
                </a:stretch>
              </p:blipFill>
              <p:spPr>
                <a:xfrm>
                  <a:off x="4932057" y="4683856"/>
                  <a:ext cx="4644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347">
              <p14:nvContentPartPr>
                <p14:cNvPr id="229" name="Ink 228">
                  <a:extLst>
                    <a:ext uri="{FF2B5EF4-FFF2-40B4-BE49-F238E27FC236}">
                      <a16:creationId xmlns:a16="http://schemas.microsoft.com/office/drawing/2014/main" id="{5E87DF79-0F34-4431-B0D3-905F80D84FC2}"/>
                    </a:ext>
                  </a:extLst>
                </p14:cNvPr>
                <p14:cNvContentPartPr/>
                <p14:nvPr/>
              </p14:nvContentPartPr>
              <p14:xfrm>
                <a:off x="5017737" y="4573336"/>
                <a:ext cx="151560" cy="154440"/>
              </p14:xfrm>
            </p:contentPart>
          </mc:Choice>
          <mc:Fallback xmlns="">
            <p:pic>
              <p:nvPicPr>
                <p:cNvPr id="229" name="Ink 228">
                  <a:extLst>
                    <a:ext uri="{FF2B5EF4-FFF2-40B4-BE49-F238E27FC236}">
                      <a16:creationId xmlns:a16="http://schemas.microsoft.com/office/drawing/2014/main" id="{5E87DF79-0F34-4431-B0D3-905F80D84FC2}"/>
                    </a:ext>
                  </a:extLst>
                </p:cNvPr>
                <p:cNvPicPr/>
                <p:nvPr/>
              </p:nvPicPr>
              <p:blipFill>
                <a:blip r:embed="rId348"/>
                <a:stretch>
                  <a:fillRect/>
                </a:stretch>
              </p:blipFill>
              <p:spPr>
                <a:xfrm>
                  <a:off x="5000097" y="4555336"/>
                  <a:ext cx="18720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30" name="Ink 229">
                  <a:extLst>
                    <a:ext uri="{FF2B5EF4-FFF2-40B4-BE49-F238E27FC236}">
                      <a16:creationId xmlns:a16="http://schemas.microsoft.com/office/drawing/2014/main" id="{032E3AE8-B790-4D9A-872E-E2FF7E936BE0}"/>
                    </a:ext>
                  </a:extLst>
                </p14:cNvPr>
                <p14:cNvContentPartPr/>
                <p14:nvPr/>
              </p14:nvContentPartPr>
              <p14:xfrm>
                <a:off x="5216097" y="4498096"/>
                <a:ext cx="129600" cy="79920"/>
              </p14:xfrm>
            </p:contentPart>
          </mc:Choice>
          <mc:Fallback xmlns="">
            <p:pic>
              <p:nvPicPr>
                <p:cNvPr id="230" name="Ink 229">
                  <a:extLst>
                    <a:ext uri="{FF2B5EF4-FFF2-40B4-BE49-F238E27FC236}">
                      <a16:creationId xmlns:a16="http://schemas.microsoft.com/office/drawing/2014/main" id="{032E3AE8-B790-4D9A-872E-E2FF7E936BE0}"/>
                    </a:ext>
                  </a:extLst>
                </p:cNvPr>
                <p:cNvPicPr/>
                <p:nvPr/>
              </p:nvPicPr>
              <p:blipFill>
                <a:blip r:embed="rId350"/>
                <a:stretch>
                  <a:fillRect/>
                </a:stretch>
              </p:blipFill>
              <p:spPr>
                <a:xfrm>
                  <a:off x="5198457" y="4480096"/>
                  <a:ext cx="16524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351">
              <p14:nvContentPartPr>
                <p14:cNvPr id="231" name="Ink 230">
                  <a:extLst>
                    <a:ext uri="{FF2B5EF4-FFF2-40B4-BE49-F238E27FC236}">
                      <a16:creationId xmlns:a16="http://schemas.microsoft.com/office/drawing/2014/main" id="{1B1F192A-C8D5-4E62-9901-EFCDA030E7A3}"/>
                    </a:ext>
                  </a:extLst>
                </p14:cNvPr>
                <p14:cNvContentPartPr/>
                <p14:nvPr/>
              </p14:nvContentPartPr>
              <p14:xfrm>
                <a:off x="4816497" y="4403776"/>
                <a:ext cx="597240" cy="39240"/>
              </p14:xfrm>
            </p:contentPart>
          </mc:Choice>
          <mc:Fallback xmlns="">
            <p:pic>
              <p:nvPicPr>
                <p:cNvPr id="231" name="Ink 230">
                  <a:extLst>
                    <a:ext uri="{FF2B5EF4-FFF2-40B4-BE49-F238E27FC236}">
                      <a16:creationId xmlns:a16="http://schemas.microsoft.com/office/drawing/2014/main" id="{1B1F192A-C8D5-4E62-9901-EFCDA030E7A3}"/>
                    </a:ext>
                  </a:extLst>
                </p:cNvPr>
                <p:cNvPicPr/>
                <p:nvPr/>
              </p:nvPicPr>
              <p:blipFill>
                <a:blip r:embed="rId352"/>
                <a:stretch>
                  <a:fillRect/>
                </a:stretch>
              </p:blipFill>
              <p:spPr>
                <a:xfrm>
                  <a:off x="4798857" y="4385776"/>
                  <a:ext cx="63288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353">
              <p14:nvContentPartPr>
                <p14:cNvPr id="233" name="Ink 232">
                  <a:extLst>
                    <a:ext uri="{FF2B5EF4-FFF2-40B4-BE49-F238E27FC236}">
                      <a16:creationId xmlns:a16="http://schemas.microsoft.com/office/drawing/2014/main" id="{5E5891A7-2D4C-4B75-B349-1B2307C0E78A}"/>
                    </a:ext>
                  </a:extLst>
                </p14:cNvPr>
                <p14:cNvContentPartPr/>
                <p14:nvPr/>
              </p14:nvContentPartPr>
              <p14:xfrm>
                <a:off x="5582577" y="4605376"/>
                <a:ext cx="112320" cy="20520"/>
              </p14:xfrm>
            </p:contentPart>
          </mc:Choice>
          <mc:Fallback xmlns="">
            <p:pic>
              <p:nvPicPr>
                <p:cNvPr id="233" name="Ink 232">
                  <a:extLst>
                    <a:ext uri="{FF2B5EF4-FFF2-40B4-BE49-F238E27FC236}">
                      <a16:creationId xmlns:a16="http://schemas.microsoft.com/office/drawing/2014/main" id="{5E5891A7-2D4C-4B75-B349-1B2307C0E78A}"/>
                    </a:ext>
                  </a:extLst>
                </p:cNvPr>
                <p:cNvPicPr/>
                <p:nvPr/>
              </p:nvPicPr>
              <p:blipFill>
                <a:blip r:embed="rId354"/>
                <a:stretch>
                  <a:fillRect/>
                </a:stretch>
              </p:blipFill>
              <p:spPr>
                <a:xfrm>
                  <a:off x="5564577" y="4587376"/>
                  <a:ext cx="1479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34" name="Ink 233">
                  <a:extLst>
                    <a:ext uri="{FF2B5EF4-FFF2-40B4-BE49-F238E27FC236}">
                      <a16:creationId xmlns:a16="http://schemas.microsoft.com/office/drawing/2014/main" id="{DD11297B-D489-40A1-B4D8-CB574AC94D27}"/>
                    </a:ext>
                  </a:extLst>
                </p14:cNvPr>
                <p14:cNvContentPartPr/>
                <p14:nvPr/>
              </p14:nvContentPartPr>
              <p14:xfrm>
                <a:off x="5618577" y="4705096"/>
                <a:ext cx="107640" cy="3600"/>
              </p14:xfrm>
            </p:contentPart>
          </mc:Choice>
          <mc:Fallback xmlns="">
            <p:pic>
              <p:nvPicPr>
                <p:cNvPr id="234" name="Ink 233">
                  <a:extLst>
                    <a:ext uri="{FF2B5EF4-FFF2-40B4-BE49-F238E27FC236}">
                      <a16:creationId xmlns:a16="http://schemas.microsoft.com/office/drawing/2014/main" id="{DD11297B-D489-40A1-B4D8-CB574AC94D27}"/>
                    </a:ext>
                  </a:extLst>
                </p:cNvPr>
                <p:cNvPicPr/>
                <p:nvPr/>
              </p:nvPicPr>
              <p:blipFill>
                <a:blip r:embed="rId356"/>
                <a:stretch>
                  <a:fillRect/>
                </a:stretch>
              </p:blipFill>
              <p:spPr>
                <a:xfrm>
                  <a:off x="5600577" y="4687456"/>
                  <a:ext cx="14328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357">
              <p14:nvContentPartPr>
                <p14:cNvPr id="254" name="Ink 253">
                  <a:extLst>
                    <a:ext uri="{FF2B5EF4-FFF2-40B4-BE49-F238E27FC236}">
                      <a16:creationId xmlns:a16="http://schemas.microsoft.com/office/drawing/2014/main" id="{87341A92-2458-416D-A1C4-BA3523415286}"/>
                    </a:ext>
                  </a:extLst>
                </p14:cNvPr>
                <p14:cNvContentPartPr/>
                <p14:nvPr/>
              </p14:nvContentPartPr>
              <p14:xfrm>
                <a:off x="5942937" y="4388296"/>
                <a:ext cx="704520" cy="314280"/>
              </p14:xfrm>
            </p:contentPart>
          </mc:Choice>
          <mc:Fallback xmlns="">
            <p:pic>
              <p:nvPicPr>
                <p:cNvPr id="254" name="Ink 253">
                  <a:extLst>
                    <a:ext uri="{FF2B5EF4-FFF2-40B4-BE49-F238E27FC236}">
                      <a16:creationId xmlns:a16="http://schemas.microsoft.com/office/drawing/2014/main" id="{87341A92-2458-416D-A1C4-BA3523415286}"/>
                    </a:ext>
                  </a:extLst>
                </p:cNvPr>
                <p:cNvPicPr/>
                <p:nvPr/>
              </p:nvPicPr>
              <p:blipFill>
                <a:blip r:embed="rId358"/>
                <a:stretch>
                  <a:fillRect/>
                </a:stretch>
              </p:blipFill>
              <p:spPr>
                <a:xfrm>
                  <a:off x="5924937" y="4370296"/>
                  <a:ext cx="74016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55" name="Ink 254">
                  <a:extLst>
                    <a:ext uri="{FF2B5EF4-FFF2-40B4-BE49-F238E27FC236}">
                      <a16:creationId xmlns:a16="http://schemas.microsoft.com/office/drawing/2014/main" id="{AE98460A-C7AE-49F5-89AD-61A9CE04CD83}"/>
                    </a:ext>
                  </a:extLst>
                </p14:cNvPr>
                <p14:cNvContentPartPr/>
                <p14:nvPr/>
              </p14:nvContentPartPr>
              <p14:xfrm>
                <a:off x="6180177" y="4537696"/>
                <a:ext cx="116280" cy="239760"/>
              </p14:xfrm>
            </p:contentPart>
          </mc:Choice>
          <mc:Fallback xmlns="">
            <p:pic>
              <p:nvPicPr>
                <p:cNvPr id="255" name="Ink 254">
                  <a:extLst>
                    <a:ext uri="{FF2B5EF4-FFF2-40B4-BE49-F238E27FC236}">
                      <a16:creationId xmlns:a16="http://schemas.microsoft.com/office/drawing/2014/main" id="{AE98460A-C7AE-49F5-89AD-61A9CE04CD83}"/>
                    </a:ext>
                  </a:extLst>
                </p:cNvPr>
                <p:cNvPicPr/>
                <p:nvPr/>
              </p:nvPicPr>
              <p:blipFill>
                <a:blip r:embed="rId360"/>
                <a:stretch>
                  <a:fillRect/>
                </a:stretch>
              </p:blipFill>
              <p:spPr>
                <a:xfrm>
                  <a:off x="6162537" y="4520056"/>
                  <a:ext cx="15192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56" name="Ink 255">
                  <a:extLst>
                    <a:ext uri="{FF2B5EF4-FFF2-40B4-BE49-F238E27FC236}">
                      <a16:creationId xmlns:a16="http://schemas.microsoft.com/office/drawing/2014/main" id="{95215B72-C69F-40C3-A70B-813176AED0BE}"/>
                    </a:ext>
                  </a:extLst>
                </p14:cNvPr>
                <p14:cNvContentPartPr/>
                <p14:nvPr/>
              </p14:nvContentPartPr>
              <p14:xfrm>
                <a:off x="6332097" y="4562896"/>
                <a:ext cx="114480" cy="146520"/>
              </p14:xfrm>
            </p:contentPart>
          </mc:Choice>
          <mc:Fallback xmlns="">
            <p:pic>
              <p:nvPicPr>
                <p:cNvPr id="256" name="Ink 255">
                  <a:extLst>
                    <a:ext uri="{FF2B5EF4-FFF2-40B4-BE49-F238E27FC236}">
                      <a16:creationId xmlns:a16="http://schemas.microsoft.com/office/drawing/2014/main" id="{95215B72-C69F-40C3-A70B-813176AED0BE}"/>
                    </a:ext>
                  </a:extLst>
                </p:cNvPr>
                <p:cNvPicPr/>
                <p:nvPr/>
              </p:nvPicPr>
              <p:blipFill>
                <a:blip r:embed="rId362"/>
                <a:stretch>
                  <a:fillRect/>
                </a:stretch>
              </p:blipFill>
              <p:spPr>
                <a:xfrm>
                  <a:off x="6314457" y="4544896"/>
                  <a:ext cx="15012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58" name="Ink 257">
                  <a:extLst>
                    <a:ext uri="{FF2B5EF4-FFF2-40B4-BE49-F238E27FC236}">
                      <a16:creationId xmlns:a16="http://schemas.microsoft.com/office/drawing/2014/main" id="{0DEE4EDD-7BAA-49F5-839F-6EF99F0C81E0}"/>
                    </a:ext>
                  </a:extLst>
                </p14:cNvPr>
                <p14:cNvContentPartPr/>
                <p14:nvPr/>
              </p14:nvContentPartPr>
              <p14:xfrm>
                <a:off x="6322737" y="4580896"/>
                <a:ext cx="60120" cy="109080"/>
              </p14:xfrm>
            </p:contentPart>
          </mc:Choice>
          <mc:Fallback xmlns="">
            <p:pic>
              <p:nvPicPr>
                <p:cNvPr id="258" name="Ink 257">
                  <a:extLst>
                    <a:ext uri="{FF2B5EF4-FFF2-40B4-BE49-F238E27FC236}">
                      <a16:creationId xmlns:a16="http://schemas.microsoft.com/office/drawing/2014/main" id="{0DEE4EDD-7BAA-49F5-839F-6EF99F0C81E0}"/>
                    </a:ext>
                  </a:extLst>
                </p:cNvPr>
                <p:cNvPicPr/>
                <p:nvPr/>
              </p:nvPicPr>
              <p:blipFill>
                <a:blip r:embed="rId364"/>
                <a:stretch>
                  <a:fillRect/>
                </a:stretch>
              </p:blipFill>
              <p:spPr>
                <a:xfrm>
                  <a:off x="6304737" y="4563256"/>
                  <a:ext cx="9576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259" name="Ink 258">
                  <a:extLst>
                    <a:ext uri="{FF2B5EF4-FFF2-40B4-BE49-F238E27FC236}">
                      <a16:creationId xmlns:a16="http://schemas.microsoft.com/office/drawing/2014/main" id="{7601B1E3-CAA2-43A8-B451-49463DD4DC5F}"/>
                    </a:ext>
                  </a:extLst>
                </p14:cNvPr>
                <p14:cNvContentPartPr/>
                <p14:nvPr/>
              </p14:nvContentPartPr>
              <p14:xfrm>
                <a:off x="6520377" y="4666576"/>
                <a:ext cx="5400" cy="6120"/>
              </p14:xfrm>
            </p:contentPart>
          </mc:Choice>
          <mc:Fallback xmlns="">
            <p:pic>
              <p:nvPicPr>
                <p:cNvPr id="259" name="Ink 258">
                  <a:extLst>
                    <a:ext uri="{FF2B5EF4-FFF2-40B4-BE49-F238E27FC236}">
                      <a16:creationId xmlns:a16="http://schemas.microsoft.com/office/drawing/2014/main" id="{7601B1E3-CAA2-43A8-B451-49463DD4DC5F}"/>
                    </a:ext>
                  </a:extLst>
                </p:cNvPr>
                <p:cNvPicPr/>
                <p:nvPr/>
              </p:nvPicPr>
              <p:blipFill>
                <a:blip r:embed="rId366"/>
                <a:stretch>
                  <a:fillRect/>
                </a:stretch>
              </p:blipFill>
              <p:spPr>
                <a:xfrm>
                  <a:off x="6502737" y="4648576"/>
                  <a:ext cx="4104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260" name="Ink 259">
                  <a:extLst>
                    <a:ext uri="{FF2B5EF4-FFF2-40B4-BE49-F238E27FC236}">
                      <a16:creationId xmlns:a16="http://schemas.microsoft.com/office/drawing/2014/main" id="{F04ECB96-78B6-463B-91CD-3B1C7A3CC370}"/>
                    </a:ext>
                  </a:extLst>
                </p14:cNvPr>
                <p14:cNvContentPartPr/>
                <p14:nvPr/>
              </p14:nvContentPartPr>
              <p14:xfrm>
                <a:off x="6636297" y="4549576"/>
                <a:ext cx="118440" cy="116640"/>
              </p14:xfrm>
            </p:contentPart>
          </mc:Choice>
          <mc:Fallback xmlns="">
            <p:pic>
              <p:nvPicPr>
                <p:cNvPr id="260" name="Ink 259">
                  <a:extLst>
                    <a:ext uri="{FF2B5EF4-FFF2-40B4-BE49-F238E27FC236}">
                      <a16:creationId xmlns:a16="http://schemas.microsoft.com/office/drawing/2014/main" id="{F04ECB96-78B6-463B-91CD-3B1C7A3CC370}"/>
                    </a:ext>
                  </a:extLst>
                </p:cNvPr>
                <p:cNvPicPr/>
                <p:nvPr/>
              </p:nvPicPr>
              <p:blipFill>
                <a:blip r:embed="rId368"/>
                <a:stretch>
                  <a:fillRect/>
                </a:stretch>
              </p:blipFill>
              <p:spPr>
                <a:xfrm>
                  <a:off x="6618657" y="4531576"/>
                  <a:ext cx="154080" cy="15228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261" name="Ink 260">
                  <a:extLst>
                    <a:ext uri="{FF2B5EF4-FFF2-40B4-BE49-F238E27FC236}">
                      <a16:creationId xmlns:a16="http://schemas.microsoft.com/office/drawing/2014/main" id="{C7B72AF0-6D9F-4D59-AD4F-6162DA73F3E8}"/>
                    </a:ext>
                  </a:extLst>
                </p14:cNvPr>
                <p14:cNvContentPartPr/>
                <p14:nvPr/>
              </p14:nvContentPartPr>
              <p14:xfrm>
                <a:off x="6703977" y="4591336"/>
                <a:ext cx="47880" cy="136800"/>
              </p14:xfrm>
            </p:contentPart>
          </mc:Choice>
          <mc:Fallback xmlns="">
            <p:pic>
              <p:nvPicPr>
                <p:cNvPr id="261" name="Ink 260">
                  <a:extLst>
                    <a:ext uri="{FF2B5EF4-FFF2-40B4-BE49-F238E27FC236}">
                      <a16:creationId xmlns:a16="http://schemas.microsoft.com/office/drawing/2014/main" id="{C7B72AF0-6D9F-4D59-AD4F-6162DA73F3E8}"/>
                    </a:ext>
                  </a:extLst>
                </p:cNvPr>
                <p:cNvPicPr/>
                <p:nvPr/>
              </p:nvPicPr>
              <p:blipFill>
                <a:blip r:embed="rId370"/>
                <a:stretch>
                  <a:fillRect/>
                </a:stretch>
              </p:blipFill>
              <p:spPr>
                <a:xfrm>
                  <a:off x="6686337" y="4573696"/>
                  <a:ext cx="8352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371">
              <p14:nvContentPartPr>
                <p14:cNvPr id="262" name="Ink 261">
                  <a:extLst>
                    <a:ext uri="{FF2B5EF4-FFF2-40B4-BE49-F238E27FC236}">
                      <a16:creationId xmlns:a16="http://schemas.microsoft.com/office/drawing/2014/main" id="{F27A11C6-408E-48CE-93FC-61B3E459BEED}"/>
                    </a:ext>
                  </a:extLst>
                </p14:cNvPr>
                <p14:cNvContentPartPr/>
                <p14:nvPr/>
              </p14:nvContentPartPr>
              <p14:xfrm>
                <a:off x="6839697" y="4568656"/>
                <a:ext cx="121320" cy="158760"/>
              </p14:xfrm>
            </p:contentPart>
          </mc:Choice>
          <mc:Fallback xmlns="">
            <p:pic>
              <p:nvPicPr>
                <p:cNvPr id="262" name="Ink 261">
                  <a:extLst>
                    <a:ext uri="{FF2B5EF4-FFF2-40B4-BE49-F238E27FC236}">
                      <a16:creationId xmlns:a16="http://schemas.microsoft.com/office/drawing/2014/main" id="{F27A11C6-408E-48CE-93FC-61B3E459BEED}"/>
                    </a:ext>
                  </a:extLst>
                </p:cNvPr>
                <p:cNvPicPr/>
                <p:nvPr/>
              </p:nvPicPr>
              <p:blipFill>
                <a:blip r:embed="rId372"/>
                <a:stretch>
                  <a:fillRect/>
                </a:stretch>
              </p:blipFill>
              <p:spPr>
                <a:xfrm>
                  <a:off x="6822057" y="4551016"/>
                  <a:ext cx="15696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263" name="Ink 262">
                  <a:extLst>
                    <a:ext uri="{FF2B5EF4-FFF2-40B4-BE49-F238E27FC236}">
                      <a16:creationId xmlns:a16="http://schemas.microsoft.com/office/drawing/2014/main" id="{2BC11073-6F90-4A60-9DB4-51AF374002DD}"/>
                    </a:ext>
                  </a:extLst>
                </p14:cNvPr>
                <p14:cNvContentPartPr/>
                <p14:nvPr/>
              </p14:nvContentPartPr>
              <p14:xfrm>
                <a:off x="6840777" y="4547056"/>
                <a:ext cx="125280" cy="37440"/>
              </p14:xfrm>
            </p:contentPart>
          </mc:Choice>
          <mc:Fallback xmlns="">
            <p:pic>
              <p:nvPicPr>
                <p:cNvPr id="263" name="Ink 262">
                  <a:extLst>
                    <a:ext uri="{FF2B5EF4-FFF2-40B4-BE49-F238E27FC236}">
                      <a16:creationId xmlns:a16="http://schemas.microsoft.com/office/drawing/2014/main" id="{2BC11073-6F90-4A60-9DB4-51AF374002DD}"/>
                    </a:ext>
                  </a:extLst>
                </p:cNvPr>
                <p:cNvPicPr/>
                <p:nvPr/>
              </p:nvPicPr>
              <p:blipFill>
                <a:blip r:embed="rId374"/>
                <a:stretch>
                  <a:fillRect/>
                </a:stretch>
              </p:blipFill>
              <p:spPr>
                <a:xfrm>
                  <a:off x="6823137" y="4529056"/>
                  <a:ext cx="16092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264" name="Ink 263">
                  <a:extLst>
                    <a:ext uri="{FF2B5EF4-FFF2-40B4-BE49-F238E27FC236}">
                      <a16:creationId xmlns:a16="http://schemas.microsoft.com/office/drawing/2014/main" id="{B5FA519B-92DF-4C69-8F5F-B15454BAC85B}"/>
                    </a:ext>
                  </a:extLst>
                </p14:cNvPr>
                <p14:cNvContentPartPr/>
                <p14:nvPr/>
              </p14:nvContentPartPr>
              <p14:xfrm>
                <a:off x="6647097" y="4383256"/>
                <a:ext cx="322560" cy="15480"/>
              </p14:xfrm>
            </p:contentPart>
          </mc:Choice>
          <mc:Fallback xmlns="">
            <p:pic>
              <p:nvPicPr>
                <p:cNvPr id="264" name="Ink 263">
                  <a:extLst>
                    <a:ext uri="{FF2B5EF4-FFF2-40B4-BE49-F238E27FC236}">
                      <a16:creationId xmlns:a16="http://schemas.microsoft.com/office/drawing/2014/main" id="{B5FA519B-92DF-4C69-8F5F-B15454BAC85B}"/>
                    </a:ext>
                  </a:extLst>
                </p:cNvPr>
                <p:cNvPicPr/>
                <p:nvPr/>
              </p:nvPicPr>
              <p:blipFill>
                <a:blip r:embed="rId376"/>
                <a:stretch>
                  <a:fillRect/>
                </a:stretch>
              </p:blipFill>
              <p:spPr>
                <a:xfrm>
                  <a:off x="6629457" y="4365616"/>
                  <a:ext cx="358200" cy="51120"/>
                </a:xfrm>
                <a:prstGeom prst="rect">
                  <a:avLst/>
                </a:prstGeom>
              </p:spPr>
            </p:pic>
          </mc:Fallback>
        </mc:AlternateContent>
      </p:grpSp>
      <p:grpSp>
        <p:nvGrpSpPr>
          <p:cNvPr id="275" name="Group 274">
            <a:extLst>
              <a:ext uri="{FF2B5EF4-FFF2-40B4-BE49-F238E27FC236}">
                <a16:creationId xmlns:a16="http://schemas.microsoft.com/office/drawing/2014/main" id="{2C3A3C4D-A9AD-4236-8E04-2EEF96E0CF46}"/>
              </a:ext>
            </a:extLst>
          </p:cNvPr>
          <p:cNvGrpSpPr/>
          <p:nvPr/>
        </p:nvGrpSpPr>
        <p:grpSpPr>
          <a:xfrm>
            <a:off x="5591217" y="4956016"/>
            <a:ext cx="1323360" cy="454320"/>
            <a:chOff x="5591217" y="4956016"/>
            <a:chExt cx="1323360" cy="454320"/>
          </a:xfrm>
        </p:grpSpPr>
        <mc:AlternateContent xmlns:mc="http://schemas.openxmlformats.org/markup-compatibility/2006" xmlns:p14="http://schemas.microsoft.com/office/powerpoint/2010/main">
          <mc:Choice Requires="p14">
            <p:contentPart p14:bwMode="auto" r:id="rId377">
              <p14:nvContentPartPr>
                <p14:cNvPr id="250" name="Ink 249">
                  <a:extLst>
                    <a:ext uri="{FF2B5EF4-FFF2-40B4-BE49-F238E27FC236}">
                      <a16:creationId xmlns:a16="http://schemas.microsoft.com/office/drawing/2014/main" id="{21777904-EBBF-47E9-85EC-087CEB247C24}"/>
                    </a:ext>
                  </a:extLst>
                </p14:cNvPr>
                <p14:cNvContentPartPr/>
                <p14:nvPr/>
              </p14:nvContentPartPr>
              <p14:xfrm>
                <a:off x="5591217" y="5164456"/>
                <a:ext cx="144720" cy="16560"/>
              </p14:xfrm>
            </p:contentPart>
          </mc:Choice>
          <mc:Fallback xmlns="">
            <p:pic>
              <p:nvPicPr>
                <p:cNvPr id="250" name="Ink 249">
                  <a:extLst>
                    <a:ext uri="{FF2B5EF4-FFF2-40B4-BE49-F238E27FC236}">
                      <a16:creationId xmlns:a16="http://schemas.microsoft.com/office/drawing/2014/main" id="{21777904-EBBF-47E9-85EC-087CEB247C24}"/>
                    </a:ext>
                  </a:extLst>
                </p:cNvPr>
                <p:cNvPicPr/>
                <p:nvPr/>
              </p:nvPicPr>
              <p:blipFill>
                <a:blip r:embed="rId378"/>
                <a:stretch>
                  <a:fillRect/>
                </a:stretch>
              </p:blipFill>
              <p:spPr>
                <a:xfrm>
                  <a:off x="5573217" y="5146816"/>
                  <a:ext cx="18036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251" name="Ink 250">
                  <a:extLst>
                    <a:ext uri="{FF2B5EF4-FFF2-40B4-BE49-F238E27FC236}">
                      <a16:creationId xmlns:a16="http://schemas.microsoft.com/office/drawing/2014/main" id="{3F377E65-41AF-4103-B33F-EC33C73D0247}"/>
                    </a:ext>
                  </a:extLst>
                </p14:cNvPr>
                <p14:cNvContentPartPr/>
                <p14:nvPr/>
              </p14:nvContentPartPr>
              <p14:xfrm>
                <a:off x="5641617" y="5259136"/>
                <a:ext cx="97200" cy="12600"/>
              </p14:xfrm>
            </p:contentPart>
          </mc:Choice>
          <mc:Fallback xmlns="">
            <p:pic>
              <p:nvPicPr>
                <p:cNvPr id="251" name="Ink 250">
                  <a:extLst>
                    <a:ext uri="{FF2B5EF4-FFF2-40B4-BE49-F238E27FC236}">
                      <a16:creationId xmlns:a16="http://schemas.microsoft.com/office/drawing/2014/main" id="{3F377E65-41AF-4103-B33F-EC33C73D0247}"/>
                    </a:ext>
                  </a:extLst>
                </p:cNvPr>
                <p:cNvPicPr/>
                <p:nvPr/>
              </p:nvPicPr>
              <p:blipFill>
                <a:blip r:embed="rId380"/>
                <a:stretch>
                  <a:fillRect/>
                </a:stretch>
              </p:blipFill>
              <p:spPr>
                <a:xfrm>
                  <a:off x="5623617" y="5241136"/>
                  <a:ext cx="1328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266" name="Ink 265">
                  <a:extLst>
                    <a:ext uri="{FF2B5EF4-FFF2-40B4-BE49-F238E27FC236}">
                      <a16:creationId xmlns:a16="http://schemas.microsoft.com/office/drawing/2014/main" id="{92133AC9-3670-42FA-8C8A-F04994EC6C01}"/>
                    </a:ext>
                  </a:extLst>
                </p14:cNvPr>
                <p14:cNvContentPartPr/>
                <p14:nvPr/>
              </p14:nvContentPartPr>
              <p14:xfrm>
                <a:off x="5851137" y="4956016"/>
                <a:ext cx="982440" cy="369720"/>
              </p14:xfrm>
            </p:contentPart>
          </mc:Choice>
          <mc:Fallback xmlns="">
            <p:pic>
              <p:nvPicPr>
                <p:cNvPr id="266" name="Ink 265">
                  <a:extLst>
                    <a:ext uri="{FF2B5EF4-FFF2-40B4-BE49-F238E27FC236}">
                      <a16:creationId xmlns:a16="http://schemas.microsoft.com/office/drawing/2014/main" id="{92133AC9-3670-42FA-8C8A-F04994EC6C01}"/>
                    </a:ext>
                  </a:extLst>
                </p:cNvPr>
                <p:cNvPicPr/>
                <p:nvPr/>
              </p:nvPicPr>
              <p:blipFill>
                <a:blip r:embed="rId382"/>
                <a:stretch>
                  <a:fillRect/>
                </a:stretch>
              </p:blipFill>
              <p:spPr>
                <a:xfrm>
                  <a:off x="5833497" y="4938376"/>
                  <a:ext cx="1018080" cy="40536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267" name="Ink 266">
                  <a:extLst>
                    <a:ext uri="{FF2B5EF4-FFF2-40B4-BE49-F238E27FC236}">
                      <a16:creationId xmlns:a16="http://schemas.microsoft.com/office/drawing/2014/main" id="{51EFE63E-C370-4C64-9C6A-A080825D5321}"/>
                    </a:ext>
                  </a:extLst>
                </p14:cNvPr>
                <p14:cNvContentPartPr/>
                <p14:nvPr/>
              </p14:nvContentPartPr>
              <p14:xfrm>
                <a:off x="6049497" y="5099296"/>
                <a:ext cx="171360" cy="145800"/>
              </p14:xfrm>
            </p:contentPart>
          </mc:Choice>
          <mc:Fallback xmlns="">
            <p:pic>
              <p:nvPicPr>
                <p:cNvPr id="267" name="Ink 266">
                  <a:extLst>
                    <a:ext uri="{FF2B5EF4-FFF2-40B4-BE49-F238E27FC236}">
                      <a16:creationId xmlns:a16="http://schemas.microsoft.com/office/drawing/2014/main" id="{51EFE63E-C370-4C64-9C6A-A080825D5321}"/>
                    </a:ext>
                  </a:extLst>
                </p:cNvPr>
                <p:cNvPicPr/>
                <p:nvPr/>
              </p:nvPicPr>
              <p:blipFill>
                <a:blip r:embed="rId384"/>
                <a:stretch>
                  <a:fillRect/>
                </a:stretch>
              </p:blipFill>
              <p:spPr>
                <a:xfrm>
                  <a:off x="6031857" y="5081296"/>
                  <a:ext cx="20700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268" name="Ink 267">
                  <a:extLst>
                    <a:ext uri="{FF2B5EF4-FFF2-40B4-BE49-F238E27FC236}">
                      <a16:creationId xmlns:a16="http://schemas.microsoft.com/office/drawing/2014/main" id="{0CB3417A-3FCD-4489-BEB2-22D81B129C4C}"/>
                    </a:ext>
                  </a:extLst>
                </p14:cNvPr>
                <p14:cNvContentPartPr/>
                <p14:nvPr/>
              </p14:nvContentPartPr>
              <p14:xfrm>
                <a:off x="6134817" y="5154736"/>
                <a:ext cx="47520" cy="156240"/>
              </p14:xfrm>
            </p:contentPart>
          </mc:Choice>
          <mc:Fallback xmlns="">
            <p:pic>
              <p:nvPicPr>
                <p:cNvPr id="268" name="Ink 267">
                  <a:extLst>
                    <a:ext uri="{FF2B5EF4-FFF2-40B4-BE49-F238E27FC236}">
                      <a16:creationId xmlns:a16="http://schemas.microsoft.com/office/drawing/2014/main" id="{0CB3417A-3FCD-4489-BEB2-22D81B129C4C}"/>
                    </a:ext>
                  </a:extLst>
                </p:cNvPr>
                <p:cNvPicPr/>
                <p:nvPr/>
              </p:nvPicPr>
              <p:blipFill>
                <a:blip r:embed="rId386"/>
                <a:stretch>
                  <a:fillRect/>
                </a:stretch>
              </p:blipFill>
              <p:spPr>
                <a:xfrm>
                  <a:off x="6116817" y="5136736"/>
                  <a:ext cx="831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387">
              <p14:nvContentPartPr>
                <p14:cNvPr id="269" name="Ink 268">
                  <a:extLst>
                    <a:ext uri="{FF2B5EF4-FFF2-40B4-BE49-F238E27FC236}">
                      <a16:creationId xmlns:a16="http://schemas.microsoft.com/office/drawing/2014/main" id="{C9477F6E-E8FB-42F6-900F-AFA4DA0CD8AC}"/>
                    </a:ext>
                  </a:extLst>
                </p14:cNvPr>
                <p14:cNvContentPartPr/>
                <p14:nvPr/>
              </p14:nvContentPartPr>
              <p14:xfrm>
                <a:off x="6248577" y="5116936"/>
                <a:ext cx="99000" cy="137880"/>
              </p14:xfrm>
            </p:contentPart>
          </mc:Choice>
          <mc:Fallback xmlns="">
            <p:pic>
              <p:nvPicPr>
                <p:cNvPr id="269" name="Ink 268">
                  <a:extLst>
                    <a:ext uri="{FF2B5EF4-FFF2-40B4-BE49-F238E27FC236}">
                      <a16:creationId xmlns:a16="http://schemas.microsoft.com/office/drawing/2014/main" id="{C9477F6E-E8FB-42F6-900F-AFA4DA0CD8AC}"/>
                    </a:ext>
                  </a:extLst>
                </p:cNvPr>
                <p:cNvPicPr/>
                <p:nvPr/>
              </p:nvPicPr>
              <p:blipFill>
                <a:blip r:embed="rId388"/>
                <a:stretch>
                  <a:fillRect/>
                </a:stretch>
              </p:blipFill>
              <p:spPr>
                <a:xfrm>
                  <a:off x="6230577" y="5098936"/>
                  <a:ext cx="1346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270" name="Ink 269">
                  <a:extLst>
                    <a:ext uri="{FF2B5EF4-FFF2-40B4-BE49-F238E27FC236}">
                      <a16:creationId xmlns:a16="http://schemas.microsoft.com/office/drawing/2014/main" id="{C66526EE-1E6F-439C-AC46-C5461637E840}"/>
                    </a:ext>
                  </a:extLst>
                </p14:cNvPr>
                <p14:cNvContentPartPr/>
                <p14:nvPr/>
              </p14:nvContentPartPr>
              <p14:xfrm>
                <a:off x="6305457" y="5169496"/>
                <a:ext cx="170280" cy="153360"/>
              </p14:xfrm>
            </p:contentPart>
          </mc:Choice>
          <mc:Fallback xmlns="">
            <p:pic>
              <p:nvPicPr>
                <p:cNvPr id="270" name="Ink 269">
                  <a:extLst>
                    <a:ext uri="{FF2B5EF4-FFF2-40B4-BE49-F238E27FC236}">
                      <a16:creationId xmlns:a16="http://schemas.microsoft.com/office/drawing/2014/main" id="{C66526EE-1E6F-439C-AC46-C5461637E840}"/>
                    </a:ext>
                  </a:extLst>
                </p:cNvPr>
                <p:cNvPicPr/>
                <p:nvPr/>
              </p:nvPicPr>
              <p:blipFill>
                <a:blip r:embed="rId390"/>
                <a:stretch>
                  <a:fillRect/>
                </a:stretch>
              </p:blipFill>
              <p:spPr>
                <a:xfrm>
                  <a:off x="6287457" y="5151856"/>
                  <a:ext cx="205920" cy="18900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272" name="Ink 271">
                  <a:extLst>
                    <a:ext uri="{FF2B5EF4-FFF2-40B4-BE49-F238E27FC236}">
                      <a16:creationId xmlns:a16="http://schemas.microsoft.com/office/drawing/2014/main" id="{2DD40DEF-DD1C-44DB-8F30-8D356D694DFA}"/>
                    </a:ext>
                  </a:extLst>
                </p14:cNvPr>
                <p14:cNvContentPartPr/>
                <p14:nvPr/>
              </p14:nvContentPartPr>
              <p14:xfrm>
                <a:off x="6536217" y="5120176"/>
                <a:ext cx="120960" cy="263520"/>
              </p14:xfrm>
            </p:contentPart>
          </mc:Choice>
          <mc:Fallback xmlns="">
            <p:pic>
              <p:nvPicPr>
                <p:cNvPr id="272" name="Ink 271">
                  <a:extLst>
                    <a:ext uri="{FF2B5EF4-FFF2-40B4-BE49-F238E27FC236}">
                      <a16:creationId xmlns:a16="http://schemas.microsoft.com/office/drawing/2014/main" id="{2DD40DEF-DD1C-44DB-8F30-8D356D694DFA}"/>
                    </a:ext>
                  </a:extLst>
                </p:cNvPr>
                <p:cNvPicPr/>
                <p:nvPr/>
              </p:nvPicPr>
              <p:blipFill>
                <a:blip r:embed="rId392"/>
                <a:stretch>
                  <a:fillRect/>
                </a:stretch>
              </p:blipFill>
              <p:spPr>
                <a:xfrm>
                  <a:off x="6518217" y="5102536"/>
                  <a:ext cx="15660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393">
              <p14:nvContentPartPr>
                <p14:cNvPr id="273" name="Ink 272">
                  <a:extLst>
                    <a:ext uri="{FF2B5EF4-FFF2-40B4-BE49-F238E27FC236}">
                      <a16:creationId xmlns:a16="http://schemas.microsoft.com/office/drawing/2014/main" id="{A83EF9B9-CDC4-4E61-AB9C-8763E18CF1D7}"/>
                    </a:ext>
                  </a:extLst>
                </p14:cNvPr>
                <p14:cNvContentPartPr/>
                <p14:nvPr/>
              </p14:nvContentPartPr>
              <p14:xfrm>
                <a:off x="6691377" y="5140336"/>
                <a:ext cx="210600" cy="270000"/>
              </p14:xfrm>
            </p:contentPart>
          </mc:Choice>
          <mc:Fallback xmlns="">
            <p:pic>
              <p:nvPicPr>
                <p:cNvPr id="273" name="Ink 272">
                  <a:extLst>
                    <a:ext uri="{FF2B5EF4-FFF2-40B4-BE49-F238E27FC236}">
                      <a16:creationId xmlns:a16="http://schemas.microsoft.com/office/drawing/2014/main" id="{A83EF9B9-CDC4-4E61-AB9C-8763E18CF1D7}"/>
                    </a:ext>
                  </a:extLst>
                </p:cNvPr>
                <p:cNvPicPr/>
                <p:nvPr/>
              </p:nvPicPr>
              <p:blipFill>
                <a:blip r:embed="rId394"/>
                <a:stretch>
                  <a:fillRect/>
                </a:stretch>
              </p:blipFill>
              <p:spPr>
                <a:xfrm>
                  <a:off x="6673737" y="5122696"/>
                  <a:ext cx="246240" cy="30564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274" name="Ink 273">
                  <a:extLst>
                    <a:ext uri="{FF2B5EF4-FFF2-40B4-BE49-F238E27FC236}">
                      <a16:creationId xmlns:a16="http://schemas.microsoft.com/office/drawing/2014/main" id="{1F0B6EB6-5816-4A2E-AB84-2C78BF851670}"/>
                    </a:ext>
                  </a:extLst>
                </p14:cNvPr>
                <p14:cNvContentPartPr/>
                <p14:nvPr/>
              </p14:nvContentPartPr>
              <p14:xfrm>
                <a:off x="6798657" y="5260936"/>
                <a:ext cx="115920" cy="49680"/>
              </p14:xfrm>
            </p:contentPart>
          </mc:Choice>
          <mc:Fallback xmlns="">
            <p:pic>
              <p:nvPicPr>
                <p:cNvPr id="274" name="Ink 273">
                  <a:extLst>
                    <a:ext uri="{FF2B5EF4-FFF2-40B4-BE49-F238E27FC236}">
                      <a16:creationId xmlns:a16="http://schemas.microsoft.com/office/drawing/2014/main" id="{1F0B6EB6-5816-4A2E-AB84-2C78BF851670}"/>
                    </a:ext>
                  </a:extLst>
                </p:cNvPr>
                <p:cNvPicPr/>
                <p:nvPr/>
              </p:nvPicPr>
              <p:blipFill>
                <a:blip r:embed="rId396"/>
                <a:stretch>
                  <a:fillRect/>
                </a:stretch>
              </p:blipFill>
              <p:spPr>
                <a:xfrm>
                  <a:off x="6780657" y="5242936"/>
                  <a:ext cx="151560" cy="85320"/>
                </a:xfrm>
                <a:prstGeom prst="rect">
                  <a:avLst/>
                </a:prstGeom>
              </p:spPr>
            </p:pic>
          </mc:Fallback>
        </mc:AlternateContent>
      </p:grpSp>
      <p:grpSp>
        <p:nvGrpSpPr>
          <p:cNvPr id="287" name="Group 286">
            <a:extLst>
              <a:ext uri="{FF2B5EF4-FFF2-40B4-BE49-F238E27FC236}">
                <a16:creationId xmlns:a16="http://schemas.microsoft.com/office/drawing/2014/main" id="{43E4C5F5-5E4A-47F8-A166-E2798E92AEE4}"/>
              </a:ext>
            </a:extLst>
          </p:cNvPr>
          <p:cNvGrpSpPr/>
          <p:nvPr/>
        </p:nvGrpSpPr>
        <p:grpSpPr>
          <a:xfrm>
            <a:off x="7268457" y="4370296"/>
            <a:ext cx="1454400" cy="226440"/>
            <a:chOff x="7268457" y="4370296"/>
            <a:chExt cx="1454400" cy="226440"/>
          </a:xfrm>
        </p:grpSpPr>
        <mc:AlternateContent xmlns:mc="http://schemas.openxmlformats.org/markup-compatibility/2006" xmlns:p14="http://schemas.microsoft.com/office/powerpoint/2010/main">
          <mc:Choice Requires="p14">
            <p:contentPart p14:bwMode="auto" r:id="rId397">
              <p14:nvContentPartPr>
                <p14:cNvPr id="276" name="Ink 275">
                  <a:extLst>
                    <a:ext uri="{FF2B5EF4-FFF2-40B4-BE49-F238E27FC236}">
                      <a16:creationId xmlns:a16="http://schemas.microsoft.com/office/drawing/2014/main" id="{2B6910C8-2B8B-4A74-8188-2C89136F9DEE}"/>
                    </a:ext>
                  </a:extLst>
                </p14:cNvPr>
                <p14:cNvContentPartPr/>
                <p14:nvPr/>
              </p14:nvContentPartPr>
              <p14:xfrm>
                <a:off x="7268457" y="4408096"/>
                <a:ext cx="23760" cy="188640"/>
              </p14:xfrm>
            </p:contentPart>
          </mc:Choice>
          <mc:Fallback xmlns="">
            <p:pic>
              <p:nvPicPr>
                <p:cNvPr id="276" name="Ink 275">
                  <a:extLst>
                    <a:ext uri="{FF2B5EF4-FFF2-40B4-BE49-F238E27FC236}">
                      <a16:creationId xmlns:a16="http://schemas.microsoft.com/office/drawing/2014/main" id="{2B6910C8-2B8B-4A74-8188-2C89136F9DEE}"/>
                    </a:ext>
                  </a:extLst>
                </p:cNvPr>
                <p:cNvPicPr/>
                <p:nvPr/>
              </p:nvPicPr>
              <p:blipFill>
                <a:blip r:embed="rId398"/>
                <a:stretch>
                  <a:fillRect/>
                </a:stretch>
              </p:blipFill>
              <p:spPr>
                <a:xfrm>
                  <a:off x="7250817" y="4390456"/>
                  <a:ext cx="5940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277" name="Ink 276">
                  <a:extLst>
                    <a:ext uri="{FF2B5EF4-FFF2-40B4-BE49-F238E27FC236}">
                      <a16:creationId xmlns:a16="http://schemas.microsoft.com/office/drawing/2014/main" id="{F77D40CF-0F92-4451-842C-BAB3F5B4F4AE}"/>
                    </a:ext>
                  </a:extLst>
                </p14:cNvPr>
                <p14:cNvContentPartPr/>
                <p14:nvPr/>
              </p14:nvContentPartPr>
              <p14:xfrm>
                <a:off x="7405617" y="4407016"/>
                <a:ext cx="92880" cy="152280"/>
              </p14:xfrm>
            </p:contentPart>
          </mc:Choice>
          <mc:Fallback xmlns="">
            <p:pic>
              <p:nvPicPr>
                <p:cNvPr id="277" name="Ink 276">
                  <a:extLst>
                    <a:ext uri="{FF2B5EF4-FFF2-40B4-BE49-F238E27FC236}">
                      <a16:creationId xmlns:a16="http://schemas.microsoft.com/office/drawing/2014/main" id="{F77D40CF-0F92-4451-842C-BAB3F5B4F4AE}"/>
                    </a:ext>
                  </a:extLst>
                </p:cNvPr>
                <p:cNvPicPr/>
                <p:nvPr/>
              </p:nvPicPr>
              <p:blipFill>
                <a:blip r:embed="rId400"/>
                <a:stretch>
                  <a:fillRect/>
                </a:stretch>
              </p:blipFill>
              <p:spPr>
                <a:xfrm>
                  <a:off x="7387617" y="4389016"/>
                  <a:ext cx="12852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278" name="Ink 277">
                  <a:extLst>
                    <a:ext uri="{FF2B5EF4-FFF2-40B4-BE49-F238E27FC236}">
                      <a16:creationId xmlns:a16="http://schemas.microsoft.com/office/drawing/2014/main" id="{1F0CAC10-D91F-42A6-BE67-96CC6D176FC6}"/>
                    </a:ext>
                  </a:extLst>
                </p14:cNvPr>
                <p14:cNvContentPartPr/>
                <p14:nvPr/>
              </p14:nvContentPartPr>
              <p14:xfrm>
                <a:off x="7573017" y="4506376"/>
                <a:ext cx="3600" cy="3960"/>
              </p14:xfrm>
            </p:contentPart>
          </mc:Choice>
          <mc:Fallback xmlns="">
            <p:pic>
              <p:nvPicPr>
                <p:cNvPr id="278" name="Ink 277">
                  <a:extLst>
                    <a:ext uri="{FF2B5EF4-FFF2-40B4-BE49-F238E27FC236}">
                      <a16:creationId xmlns:a16="http://schemas.microsoft.com/office/drawing/2014/main" id="{1F0CAC10-D91F-42A6-BE67-96CC6D176FC6}"/>
                    </a:ext>
                  </a:extLst>
                </p:cNvPr>
                <p:cNvPicPr/>
                <p:nvPr/>
              </p:nvPicPr>
              <p:blipFill>
                <a:blip r:embed="rId402"/>
                <a:stretch>
                  <a:fillRect/>
                </a:stretch>
              </p:blipFill>
              <p:spPr>
                <a:xfrm>
                  <a:off x="7555017" y="4488376"/>
                  <a:ext cx="392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279" name="Ink 278">
                  <a:extLst>
                    <a:ext uri="{FF2B5EF4-FFF2-40B4-BE49-F238E27FC236}">
                      <a16:creationId xmlns:a16="http://schemas.microsoft.com/office/drawing/2014/main" id="{A9484674-ED20-4A93-8BCE-F6B81136B5BA}"/>
                    </a:ext>
                  </a:extLst>
                </p14:cNvPr>
                <p14:cNvContentPartPr/>
                <p14:nvPr/>
              </p14:nvContentPartPr>
              <p14:xfrm>
                <a:off x="7679217" y="4388296"/>
                <a:ext cx="42480" cy="179280"/>
              </p14:xfrm>
            </p:contentPart>
          </mc:Choice>
          <mc:Fallback xmlns="">
            <p:pic>
              <p:nvPicPr>
                <p:cNvPr id="279" name="Ink 278">
                  <a:extLst>
                    <a:ext uri="{FF2B5EF4-FFF2-40B4-BE49-F238E27FC236}">
                      <a16:creationId xmlns:a16="http://schemas.microsoft.com/office/drawing/2014/main" id="{A9484674-ED20-4A93-8BCE-F6B81136B5BA}"/>
                    </a:ext>
                  </a:extLst>
                </p:cNvPr>
                <p:cNvPicPr/>
                <p:nvPr/>
              </p:nvPicPr>
              <p:blipFill>
                <a:blip r:embed="rId404"/>
                <a:stretch>
                  <a:fillRect/>
                </a:stretch>
              </p:blipFill>
              <p:spPr>
                <a:xfrm>
                  <a:off x="7661577" y="4370656"/>
                  <a:ext cx="7812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280" name="Ink 279">
                  <a:extLst>
                    <a:ext uri="{FF2B5EF4-FFF2-40B4-BE49-F238E27FC236}">
                      <a16:creationId xmlns:a16="http://schemas.microsoft.com/office/drawing/2014/main" id="{7378B240-6785-4535-9E6B-5C2F4E31B7A5}"/>
                    </a:ext>
                  </a:extLst>
                </p14:cNvPr>
                <p14:cNvContentPartPr/>
                <p14:nvPr/>
              </p14:nvContentPartPr>
              <p14:xfrm>
                <a:off x="7780377" y="4388656"/>
                <a:ext cx="126000" cy="189720"/>
              </p14:xfrm>
            </p:contentPart>
          </mc:Choice>
          <mc:Fallback xmlns="">
            <p:pic>
              <p:nvPicPr>
                <p:cNvPr id="280" name="Ink 279">
                  <a:extLst>
                    <a:ext uri="{FF2B5EF4-FFF2-40B4-BE49-F238E27FC236}">
                      <a16:creationId xmlns:a16="http://schemas.microsoft.com/office/drawing/2014/main" id="{7378B240-6785-4535-9E6B-5C2F4E31B7A5}"/>
                    </a:ext>
                  </a:extLst>
                </p:cNvPr>
                <p:cNvPicPr/>
                <p:nvPr/>
              </p:nvPicPr>
              <p:blipFill>
                <a:blip r:embed="rId406"/>
                <a:stretch>
                  <a:fillRect/>
                </a:stretch>
              </p:blipFill>
              <p:spPr>
                <a:xfrm>
                  <a:off x="7762737" y="4371016"/>
                  <a:ext cx="16164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407">
              <p14:nvContentPartPr>
                <p14:cNvPr id="281" name="Ink 280">
                  <a:extLst>
                    <a:ext uri="{FF2B5EF4-FFF2-40B4-BE49-F238E27FC236}">
                      <a16:creationId xmlns:a16="http://schemas.microsoft.com/office/drawing/2014/main" id="{4E731F98-4AB6-4D66-8D64-84FF5D9A2C92}"/>
                    </a:ext>
                  </a:extLst>
                </p14:cNvPr>
                <p14:cNvContentPartPr/>
                <p14:nvPr/>
              </p14:nvContentPartPr>
              <p14:xfrm>
                <a:off x="7814577" y="4506736"/>
                <a:ext cx="138600" cy="24840"/>
              </p14:xfrm>
            </p:contentPart>
          </mc:Choice>
          <mc:Fallback xmlns="">
            <p:pic>
              <p:nvPicPr>
                <p:cNvPr id="281" name="Ink 280">
                  <a:extLst>
                    <a:ext uri="{FF2B5EF4-FFF2-40B4-BE49-F238E27FC236}">
                      <a16:creationId xmlns:a16="http://schemas.microsoft.com/office/drawing/2014/main" id="{4E731F98-4AB6-4D66-8D64-84FF5D9A2C92}"/>
                    </a:ext>
                  </a:extLst>
                </p:cNvPr>
                <p:cNvPicPr/>
                <p:nvPr/>
              </p:nvPicPr>
              <p:blipFill>
                <a:blip r:embed="rId408"/>
                <a:stretch>
                  <a:fillRect/>
                </a:stretch>
              </p:blipFill>
              <p:spPr>
                <a:xfrm>
                  <a:off x="7796937" y="4488736"/>
                  <a:ext cx="17424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282" name="Ink 281">
                  <a:extLst>
                    <a:ext uri="{FF2B5EF4-FFF2-40B4-BE49-F238E27FC236}">
                      <a16:creationId xmlns:a16="http://schemas.microsoft.com/office/drawing/2014/main" id="{9882A859-9722-47AF-BAAB-3BE2D61572F3}"/>
                    </a:ext>
                  </a:extLst>
                </p14:cNvPr>
                <p14:cNvContentPartPr/>
                <p14:nvPr/>
              </p14:nvContentPartPr>
              <p14:xfrm>
                <a:off x="8013297" y="4462816"/>
                <a:ext cx="153360" cy="101160"/>
              </p14:xfrm>
            </p:contentPart>
          </mc:Choice>
          <mc:Fallback xmlns="">
            <p:pic>
              <p:nvPicPr>
                <p:cNvPr id="282" name="Ink 281">
                  <a:extLst>
                    <a:ext uri="{FF2B5EF4-FFF2-40B4-BE49-F238E27FC236}">
                      <a16:creationId xmlns:a16="http://schemas.microsoft.com/office/drawing/2014/main" id="{9882A859-9722-47AF-BAAB-3BE2D61572F3}"/>
                    </a:ext>
                  </a:extLst>
                </p:cNvPr>
                <p:cNvPicPr/>
                <p:nvPr/>
              </p:nvPicPr>
              <p:blipFill>
                <a:blip r:embed="rId410"/>
                <a:stretch>
                  <a:fillRect/>
                </a:stretch>
              </p:blipFill>
              <p:spPr>
                <a:xfrm>
                  <a:off x="7995297" y="4444816"/>
                  <a:ext cx="189000" cy="13680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284" name="Ink 283">
                  <a:extLst>
                    <a:ext uri="{FF2B5EF4-FFF2-40B4-BE49-F238E27FC236}">
                      <a16:creationId xmlns:a16="http://schemas.microsoft.com/office/drawing/2014/main" id="{6EBE92B1-4D12-4E8A-9045-4ED6B7166915}"/>
                    </a:ext>
                  </a:extLst>
                </p14:cNvPr>
                <p14:cNvContentPartPr/>
                <p14:nvPr/>
              </p14:nvContentPartPr>
              <p14:xfrm>
                <a:off x="8276097" y="4370296"/>
                <a:ext cx="105480" cy="182880"/>
              </p14:xfrm>
            </p:contentPart>
          </mc:Choice>
          <mc:Fallback xmlns="">
            <p:pic>
              <p:nvPicPr>
                <p:cNvPr id="284" name="Ink 283">
                  <a:extLst>
                    <a:ext uri="{FF2B5EF4-FFF2-40B4-BE49-F238E27FC236}">
                      <a16:creationId xmlns:a16="http://schemas.microsoft.com/office/drawing/2014/main" id="{6EBE92B1-4D12-4E8A-9045-4ED6B7166915}"/>
                    </a:ext>
                  </a:extLst>
                </p:cNvPr>
                <p:cNvPicPr/>
                <p:nvPr/>
              </p:nvPicPr>
              <p:blipFill>
                <a:blip r:embed="rId412"/>
                <a:stretch>
                  <a:fillRect/>
                </a:stretch>
              </p:blipFill>
              <p:spPr>
                <a:xfrm>
                  <a:off x="8258457" y="4352656"/>
                  <a:ext cx="14112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413">
              <p14:nvContentPartPr>
                <p14:cNvPr id="285" name="Ink 284">
                  <a:extLst>
                    <a:ext uri="{FF2B5EF4-FFF2-40B4-BE49-F238E27FC236}">
                      <a16:creationId xmlns:a16="http://schemas.microsoft.com/office/drawing/2014/main" id="{DF841550-725A-4F87-8F0B-05904707D10E}"/>
                    </a:ext>
                  </a:extLst>
                </p14:cNvPr>
                <p14:cNvContentPartPr/>
                <p14:nvPr/>
              </p14:nvContentPartPr>
              <p14:xfrm>
                <a:off x="8472657" y="4501696"/>
                <a:ext cx="15120" cy="9000"/>
              </p14:xfrm>
            </p:contentPart>
          </mc:Choice>
          <mc:Fallback xmlns="">
            <p:pic>
              <p:nvPicPr>
                <p:cNvPr id="285" name="Ink 284">
                  <a:extLst>
                    <a:ext uri="{FF2B5EF4-FFF2-40B4-BE49-F238E27FC236}">
                      <a16:creationId xmlns:a16="http://schemas.microsoft.com/office/drawing/2014/main" id="{DF841550-725A-4F87-8F0B-05904707D10E}"/>
                    </a:ext>
                  </a:extLst>
                </p:cNvPr>
                <p:cNvPicPr/>
                <p:nvPr/>
              </p:nvPicPr>
              <p:blipFill>
                <a:blip r:embed="rId414"/>
                <a:stretch>
                  <a:fillRect/>
                </a:stretch>
              </p:blipFill>
              <p:spPr>
                <a:xfrm>
                  <a:off x="8454657" y="4484056"/>
                  <a:ext cx="5076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286" name="Ink 285">
                  <a:extLst>
                    <a:ext uri="{FF2B5EF4-FFF2-40B4-BE49-F238E27FC236}">
                      <a16:creationId xmlns:a16="http://schemas.microsoft.com/office/drawing/2014/main" id="{EE7EE9B1-2511-40B2-ADBC-C7BC9732412A}"/>
                    </a:ext>
                  </a:extLst>
                </p14:cNvPr>
                <p14:cNvContentPartPr/>
                <p14:nvPr/>
              </p14:nvContentPartPr>
              <p14:xfrm>
                <a:off x="8571297" y="4380376"/>
                <a:ext cx="151560" cy="175680"/>
              </p14:xfrm>
            </p:contentPart>
          </mc:Choice>
          <mc:Fallback xmlns="">
            <p:pic>
              <p:nvPicPr>
                <p:cNvPr id="286" name="Ink 285">
                  <a:extLst>
                    <a:ext uri="{FF2B5EF4-FFF2-40B4-BE49-F238E27FC236}">
                      <a16:creationId xmlns:a16="http://schemas.microsoft.com/office/drawing/2014/main" id="{EE7EE9B1-2511-40B2-ADBC-C7BC9732412A}"/>
                    </a:ext>
                  </a:extLst>
                </p:cNvPr>
                <p:cNvPicPr/>
                <p:nvPr/>
              </p:nvPicPr>
              <p:blipFill>
                <a:blip r:embed="rId416"/>
                <a:stretch>
                  <a:fillRect/>
                </a:stretch>
              </p:blipFill>
              <p:spPr>
                <a:xfrm>
                  <a:off x="8553297" y="4362736"/>
                  <a:ext cx="187200" cy="211320"/>
                </a:xfrm>
                <a:prstGeom prst="rect">
                  <a:avLst/>
                </a:prstGeom>
              </p:spPr>
            </p:pic>
          </mc:Fallback>
        </mc:AlternateContent>
      </p:grpSp>
      <p:grpSp>
        <p:nvGrpSpPr>
          <p:cNvPr id="293" name="Group 292">
            <a:extLst>
              <a:ext uri="{FF2B5EF4-FFF2-40B4-BE49-F238E27FC236}">
                <a16:creationId xmlns:a16="http://schemas.microsoft.com/office/drawing/2014/main" id="{82C03635-47D3-4691-AADE-E4F3EDDFD17E}"/>
              </a:ext>
            </a:extLst>
          </p:cNvPr>
          <p:cNvGrpSpPr/>
          <p:nvPr/>
        </p:nvGrpSpPr>
        <p:grpSpPr>
          <a:xfrm>
            <a:off x="7277097" y="4669096"/>
            <a:ext cx="1549440" cy="263160"/>
            <a:chOff x="7277097" y="4669096"/>
            <a:chExt cx="1549440" cy="263160"/>
          </a:xfrm>
        </p:grpSpPr>
        <mc:AlternateContent xmlns:mc="http://schemas.openxmlformats.org/markup-compatibility/2006" xmlns:p14="http://schemas.microsoft.com/office/powerpoint/2010/main">
          <mc:Choice Requires="p14">
            <p:contentPart p14:bwMode="auto" r:id="rId417">
              <p14:nvContentPartPr>
                <p14:cNvPr id="288" name="Ink 287">
                  <a:extLst>
                    <a:ext uri="{FF2B5EF4-FFF2-40B4-BE49-F238E27FC236}">
                      <a16:creationId xmlns:a16="http://schemas.microsoft.com/office/drawing/2014/main" id="{8E404316-DB87-45A7-827E-E8016793F294}"/>
                    </a:ext>
                  </a:extLst>
                </p14:cNvPr>
                <p14:cNvContentPartPr/>
                <p14:nvPr/>
              </p14:nvContentPartPr>
              <p14:xfrm>
                <a:off x="7277097" y="4669096"/>
                <a:ext cx="1549440" cy="45720"/>
              </p14:xfrm>
            </p:contentPart>
          </mc:Choice>
          <mc:Fallback xmlns="">
            <p:pic>
              <p:nvPicPr>
                <p:cNvPr id="288" name="Ink 287">
                  <a:extLst>
                    <a:ext uri="{FF2B5EF4-FFF2-40B4-BE49-F238E27FC236}">
                      <a16:creationId xmlns:a16="http://schemas.microsoft.com/office/drawing/2014/main" id="{8E404316-DB87-45A7-827E-E8016793F294}"/>
                    </a:ext>
                  </a:extLst>
                </p:cNvPr>
                <p:cNvPicPr/>
                <p:nvPr/>
              </p:nvPicPr>
              <p:blipFill>
                <a:blip r:embed="rId418"/>
                <a:stretch>
                  <a:fillRect/>
                </a:stretch>
              </p:blipFill>
              <p:spPr>
                <a:xfrm>
                  <a:off x="7259457" y="4651456"/>
                  <a:ext cx="158508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289" name="Ink 288">
                  <a:extLst>
                    <a:ext uri="{FF2B5EF4-FFF2-40B4-BE49-F238E27FC236}">
                      <a16:creationId xmlns:a16="http://schemas.microsoft.com/office/drawing/2014/main" id="{B0F4FCA4-3D91-4976-897A-97306B1CA3E1}"/>
                    </a:ext>
                  </a:extLst>
                </p14:cNvPr>
                <p14:cNvContentPartPr/>
                <p14:nvPr/>
              </p14:nvContentPartPr>
              <p14:xfrm>
                <a:off x="7970457" y="4781416"/>
                <a:ext cx="231120" cy="150840"/>
              </p14:xfrm>
            </p:contentPart>
          </mc:Choice>
          <mc:Fallback xmlns="">
            <p:pic>
              <p:nvPicPr>
                <p:cNvPr id="289" name="Ink 288">
                  <a:extLst>
                    <a:ext uri="{FF2B5EF4-FFF2-40B4-BE49-F238E27FC236}">
                      <a16:creationId xmlns:a16="http://schemas.microsoft.com/office/drawing/2014/main" id="{B0F4FCA4-3D91-4976-897A-97306B1CA3E1}"/>
                    </a:ext>
                  </a:extLst>
                </p:cNvPr>
                <p:cNvPicPr/>
                <p:nvPr/>
              </p:nvPicPr>
              <p:blipFill>
                <a:blip r:embed="rId420"/>
                <a:stretch>
                  <a:fillRect/>
                </a:stretch>
              </p:blipFill>
              <p:spPr>
                <a:xfrm>
                  <a:off x="7952457" y="4763776"/>
                  <a:ext cx="266760" cy="186480"/>
                </a:xfrm>
                <a:prstGeom prst="rect">
                  <a:avLst/>
                </a:prstGeom>
              </p:spPr>
            </p:pic>
          </mc:Fallback>
        </mc:AlternateContent>
      </p:grpSp>
      <p:grpSp>
        <p:nvGrpSpPr>
          <p:cNvPr id="315" name="Group 314">
            <a:extLst>
              <a:ext uri="{FF2B5EF4-FFF2-40B4-BE49-F238E27FC236}">
                <a16:creationId xmlns:a16="http://schemas.microsoft.com/office/drawing/2014/main" id="{61A5B381-5B90-4B5E-ACB1-448C46748390}"/>
              </a:ext>
            </a:extLst>
          </p:cNvPr>
          <p:cNvGrpSpPr/>
          <p:nvPr/>
        </p:nvGrpSpPr>
        <p:grpSpPr>
          <a:xfrm>
            <a:off x="7128777" y="5056096"/>
            <a:ext cx="1899360" cy="621000"/>
            <a:chOff x="7128777" y="5056096"/>
            <a:chExt cx="1899360" cy="621000"/>
          </a:xfrm>
        </p:grpSpPr>
        <mc:AlternateContent xmlns:mc="http://schemas.openxmlformats.org/markup-compatibility/2006" xmlns:p14="http://schemas.microsoft.com/office/powerpoint/2010/main">
          <mc:Choice Requires="p14">
            <p:contentPart p14:bwMode="auto" r:id="rId421">
              <p14:nvContentPartPr>
                <p14:cNvPr id="290" name="Ink 289">
                  <a:extLst>
                    <a:ext uri="{FF2B5EF4-FFF2-40B4-BE49-F238E27FC236}">
                      <a16:creationId xmlns:a16="http://schemas.microsoft.com/office/drawing/2014/main" id="{1BC49FD3-B52C-4716-BC98-2DF5F63A2517}"/>
                    </a:ext>
                  </a:extLst>
                </p14:cNvPr>
                <p14:cNvContentPartPr/>
                <p14:nvPr/>
              </p14:nvContentPartPr>
              <p14:xfrm>
                <a:off x="7128777" y="5283976"/>
                <a:ext cx="128520" cy="27000"/>
              </p14:xfrm>
            </p:contentPart>
          </mc:Choice>
          <mc:Fallback xmlns="">
            <p:pic>
              <p:nvPicPr>
                <p:cNvPr id="290" name="Ink 289">
                  <a:extLst>
                    <a:ext uri="{FF2B5EF4-FFF2-40B4-BE49-F238E27FC236}">
                      <a16:creationId xmlns:a16="http://schemas.microsoft.com/office/drawing/2014/main" id="{1BC49FD3-B52C-4716-BC98-2DF5F63A2517}"/>
                    </a:ext>
                  </a:extLst>
                </p:cNvPr>
                <p:cNvPicPr/>
                <p:nvPr/>
              </p:nvPicPr>
              <p:blipFill>
                <a:blip r:embed="rId422"/>
                <a:stretch>
                  <a:fillRect/>
                </a:stretch>
              </p:blipFill>
              <p:spPr>
                <a:xfrm>
                  <a:off x="7111137" y="5266336"/>
                  <a:ext cx="1641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291" name="Ink 290">
                  <a:extLst>
                    <a:ext uri="{FF2B5EF4-FFF2-40B4-BE49-F238E27FC236}">
                      <a16:creationId xmlns:a16="http://schemas.microsoft.com/office/drawing/2014/main" id="{43A191BB-88A5-4F0C-A624-34EBA1B8117D}"/>
                    </a:ext>
                  </a:extLst>
                </p14:cNvPr>
                <p14:cNvContentPartPr/>
                <p14:nvPr/>
              </p14:nvContentPartPr>
              <p14:xfrm>
                <a:off x="7204017" y="5364256"/>
                <a:ext cx="61560" cy="37440"/>
              </p14:xfrm>
            </p:contentPart>
          </mc:Choice>
          <mc:Fallback xmlns="">
            <p:pic>
              <p:nvPicPr>
                <p:cNvPr id="291" name="Ink 290">
                  <a:extLst>
                    <a:ext uri="{FF2B5EF4-FFF2-40B4-BE49-F238E27FC236}">
                      <a16:creationId xmlns:a16="http://schemas.microsoft.com/office/drawing/2014/main" id="{43A191BB-88A5-4F0C-A624-34EBA1B8117D}"/>
                    </a:ext>
                  </a:extLst>
                </p:cNvPr>
                <p:cNvPicPr/>
                <p:nvPr/>
              </p:nvPicPr>
              <p:blipFill>
                <a:blip r:embed="rId424"/>
                <a:stretch>
                  <a:fillRect/>
                </a:stretch>
              </p:blipFill>
              <p:spPr>
                <a:xfrm>
                  <a:off x="7186017" y="5346616"/>
                  <a:ext cx="972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294" name="Ink 293">
                  <a:extLst>
                    <a:ext uri="{FF2B5EF4-FFF2-40B4-BE49-F238E27FC236}">
                      <a16:creationId xmlns:a16="http://schemas.microsoft.com/office/drawing/2014/main" id="{8431BB1B-3BB4-4D9F-ABCD-96C7C7E7D774}"/>
                    </a:ext>
                  </a:extLst>
                </p14:cNvPr>
                <p14:cNvContentPartPr/>
                <p14:nvPr/>
              </p14:nvContentPartPr>
              <p14:xfrm>
                <a:off x="7457817" y="5175616"/>
                <a:ext cx="111240" cy="245160"/>
              </p14:xfrm>
            </p:contentPart>
          </mc:Choice>
          <mc:Fallback xmlns="">
            <p:pic>
              <p:nvPicPr>
                <p:cNvPr id="294" name="Ink 293">
                  <a:extLst>
                    <a:ext uri="{FF2B5EF4-FFF2-40B4-BE49-F238E27FC236}">
                      <a16:creationId xmlns:a16="http://schemas.microsoft.com/office/drawing/2014/main" id="{8431BB1B-3BB4-4D9F-ABCD-96C7C7E7D774}"/>
                    </a:ext>
                  </a:extLst>
                </p:cNvPr>
                <p:cNvPicPr/>
                <p:nvPr/>
              </p:nvPicPr>
              <p:blipFill>
                <a:blip r:embed="rId426"/>
                <a:stretch>
                  <a:fillRect/>
                </a:stretch>
              </p:blipFill>
              <p:spPr>
                <a:xfrm>
                  <a:off x="7440177" y="5157616"/>
                  <a:ext cx="14688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295" name="Ink 294">
                  <a:extLst>
                    <a:ext uri="{FF2B5EF4-FFF2-40B4-BE49-F238E27FC236}">
                      <a16:creationId xmlns:a16="http://schemas.microsoft.com/office/drawing/2014/main" id="{5092B849-FA9E-42A6-9318-FEB0CBBF20A5}"/>
                    </a:ext>
                  </a:extLst>
                </p14:cNvPr>
                <p14:cNvContentPartPr/>
                <p14:nvPr/>
              </p14:nvContentPartPr>
              <p14:xfrm>
                <a:off x="7651137" y="5195056"/>
                <a:ext cx="121320" cy="239400"/>
              </p14:xfrm>
            </p:contentPart>
          </mc:Choice>
          <mc:Fallback xmlns="">
            <p:pic>
              <p:nvPicPr>
                <p:cNvPr id="295" name="Ink 294">
                  <a:extLst>
                    <a:ext uri="{FF2B5EF4-FFF2-40B4-BE49-F238E27FC236}">
                      <a16:creationId xmlns:a16="http://schemas.microsoft.com/office/drawing/2014/main" id="{5092B849-FA9E-42A6-9318-FEB0CBBF20A5}"/>
                    </a:ext>
                  </a:extLst>
                </p:cNvPr>
                <p:cNvPicPr/>
                <p:nvPr/>
              </p:nvPicPr>
              <p:blipFill>
                <a:blip r:embed="rId428"/>
                <a:stretch>
                  <a:fillRect/>
                </a:stretch>
              </p:blipFill>
              <p:spPr>
                <a:xfrm>
                  <a:off x="7633137" y="5177416"/>
                  <a:ext cx="15696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296" name="Ink 295">
                  <a:extLst>
                    <a:ext uri="{FF2B5EF4-FFF2-40B4-BE49-F238E27FC236}">
                      <a16:creationId xmlns:a16="http://schemas.microsoft.com/office/drawing/2014/main" id="{E3C86048-013B-4AFF-B65F-8C7456AA8D24}"/>
                    </a:ext>
                  </a:extLst>
                </p14:cNvPr>
                <p14:cNvContentPartPr/>
                <p14:nvPr/>
              </p14:nvContentPartPr>
              <p14:xfrm>
                <a:off x="7663377" y="5317816"/>
                <a:ext cx="162720" cy="58680"/>
              </p14:xfrm>
            </p:contentPart>
          </mc:Choice>
          <mc:Fallback xmlns="">
            <p:pic>
              <p:nvPicPr>
                <p:cNvPr id="296" name="Ink 295">
                  <a:extLst>
                    <a:ext uri="{FF2B5EF4-FFF2-40B4-BE49-F238E27FC236}">
                      <a16:creationId xmlns:a16="http://schemas.microsoft.com/office/drawing/2014/main" id="{E3C86048-013B-4AFF-B65F-8C7456AA8D24}"/>
                    </a:ext>
                  </a:extLst>
                </p:cNvPr>
                <p:cNvPicPr/>
                <p:nvPr/>
              </p:nvPicPr>
              <p:blipFill>
                <a:blip r:embed="rId430"/>
                <a:stretch>
                  <a:fillRect/>
                </a:stretch>
              </p:blipFill>
              <p:spPr>
                <a:xfrm>
                  <a:off x="7645737" y="5299816"/>
                  <a:ext cx="198360" cy="94320"/>
                </a:xfrm>
                <a:prstGeom prst="rect">
                  <a:avLst/>
                </a:prstGeom>
              </p:spPr>
            </p:pic>
          </mc:Fallback>
        </mc:AlternateContent>
        <mc:AlternateContent xmlns:mc="http://schemas.openxmlformats.org/markup-compatibility/2006" xmlns:p14="http://schemas.microsoft.com/office/powerpoint/2010/main">
          <mc:Choice Requires="p14">
            <p:contentPart p14:bwMode="auto" r:id="rId431">
              <p14:nvContentPartPr>
                <p14:cNvPr id="298" name="Ink 297">
                  <a:extLst>
                    <a:ext uri="{FF2B5EF4-FFF2-40B4-BE49-F238E27FC236}">
                      <a16:creationId xmlns:a16="http://schemas.microsoft.com/office/drawing/2014/main" id="{560AA726-F5F3-48E8-B184-475D642E942A}"/>
                    </a:ext>
                  </a:extLst>
                </p14:cNvPr>
                <p14:cNvContentPartPr/>
                <p14:nvPr/>
              </p14:nvContentPartPr>
              <p14:xfrm>
                <a:off x="7926897" y="5311696"/>
                <a:ext cx="16560" cy="9720"/>
              </p14:xfrm>
            </p:contentPart>
          </mc:Choice>
          <mc:Fallback xmlns="">
            <p:pic>
              <p:nvPicPr>
                <p:cNvPr id="298" name="Ink 297">
                  <a:extLst>
                    <a:ext uri="{FF2B5EF4-FFF2-40B4-BE49-F238E27FC236}">
                      <a16:creationId xmlns:a16="http://schemas.microsoft.com/office/drawing/2014/main" id="{560AA726-F5F3-48E8-B184-475D642E942A}"/>
                    </a:ext>
                  </a:extLst>
                </p:cNvPr>
                <p:cNvPicPr/>
                <p:nvPr/>
              </p:nvPicPr>
              <p:blipFill>
                <a:blip r:embed="rId432"/>
                <a:stretch>
                  <a:fillRect/>
                </a:stretch>
              </p:blipFill>
              <p:spPr>
                <a:xfrm>
                  <a:off x="7908897" y="5294056"/>
                  <a:ext cx="522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300" name="Ink 299">
                  <a:extLst>
                    <a:ext uri="{FF2B5EF4-FFF2-40B4-BE49-F238E27FC236}">
                      <a16:creationId xmlns:a16="http://schemas.microsoft.com/office/drawing/2014/main" id="{D4D4F9F2-5432-4813-AC9B-DB3789C9D2F6}"/>
                    </a:ext>
                  </a:extLst>
                </p14:cNvPr>
                <p14:cNvContentPartPr/>
                <p14:nvPr/>
              </p14:nvContentPartPr>
              <p14:xfrm>
                <a:off x="8023017" y="5212696"/>
                <a:ext cx="150840" cy="237960"/>
              </p14:xfrm>
            </p:contentPart>
          </mc:Choice>
          <mc:Fallback xmlns="">
            <p:pic>
              <p:nvPicPr>
                <p:cNvPr id="300" name="Ink 299">
                  <a:extLst>
                    <a:ext uri="{FF2B5EF4-FFF2-40B4-BE49-F238E27FC236}">
                      <a16:creationId xmlns:a16="http://schemas.microsoft.com/office/drawing/2014/main" id="{D4D4F9F2-5432-4813-AC9B-DB3789C9D2F6}"/>
                    </a:ext>
                  </a:extLst>
                </p:cNvPr>
                <p:cNvPicPr/>
                <p:nvPr/>
              </p:nvPicPr>
              <p:blipFill>
                <a:blip r:embed="rId434"/>
                <a:stretch>
                  <a:fillRect/>
                </a:stretch>
              </p:blipFill>
              <p:spPr>
                <a:xfrm>
                  <a:off x="8005377" y="5195056"/>
                  <a:ext cx="18648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435">
              <p14:nvContentPartPr>
                <p14:cNvPr id="302" name="Ink 301">
                  <a:extLst>
                    <a:ext uri="{FF2B5EF4-FFF2-40B4-BE49-F238E27FC236}">
                      <a16:creationId xmlns:a16="http://schemas.microsoft.com/office/drawing/2014/main" id="{74D6E84D-1915-4443-8143-7C78CE5A6BFB}"/>
                    </a:ext>
                  </a:extLst>
                </p14:cNvPr>
                <p14:cNvContentPartPr/>
                <p14:nvPr/>
              </p14:nvContentPartPr>
              <p14:xfrm>
                <a:off x="8417937" y="5277136"/>
                <a:ext cx="93240" cy="180000"/>
              </p14:xfrm>
            </p:contentPart>
          </mc:Choice>
          <mc:Fallback xmlns="">
            <p:pic>
              <p:nvPicPr>
                <p:cNvPr id="302" name="Ink 301">
                  <a:extLst>
                    <a:ext uri="{FF2B5EF4-FFF2-40B4-BE49-F238E27FC236}">
                      <a16:creationId xmlns:a16="http://schemas.microsoft.com/office/drawing/2014/main" id="{74D6E84D-1915-4443-8143-7C78CE5A6BFB}"/>
                    </a:ext>
                  </a:extLst>
                </p:cNvPr>
                <p:cNvPicPr/>
                <p:nvPr/>
              </p:nvPicPr>
              <p:blipFill>
                <a:blip r:embed="rId436"/>
                <a:stretch>
                  <a:fillRect/>
                </a:stretch>
              </p:blipFill>
              <p:spPr>
                <a:xfrm>
                  <a:off x="8399937" y="5259136"/>
                  <a:ext cx="128880" cy="215640"/>
                </a:xfrm>
                <a:prstGeom prst="rect">
                  <a:avLst/>
                </a:prstGeom>
              </p:spPr>
            </p:pic>
          </mc:Fallback>
        </mc:AlternateContent>
        <mc:AlternateContent xmlns:mc="http://schemas.openxmlformats.org/markup-compatibility/2006" xmlns:p14="http://schemas.microsoft.com/office/powerpoint/2010/main">
          <mc:Choice Requires="p14">
            <p:contentPart p14:bwMode="auto" r:id="rId437">
              <p14:nvContentPartPr>
                <p14:cNvPr id="303" name="Ink 302">
                  <a:extLst>
                    <a:ext uri="{FF2B5EF4-FFF2-40B4-BE49-F238E27FC236}">
                      <a16:creationId xmlns:a16="http://schemas.microsoft.com/office/drawing/2014/main" id="{44AE3B04-25DA-4E38-8487-964FF4216D45}"/>
                    </a:ext>
                  </a:extLst>
                </p14:cNvPr>
                <p14:cNvContentPartPr/>
                <p14:nvPr/>
              </p14:nvContentPartPr>
              <p14:xfrm>
                <a:off x="8577417" y="5354896"/>
                <a:ext cx="57240" cy="100800"/>
              </p14:xfrm>
            </p:contentPart>
          </mc:Choice>
          <mc:Fallback xmlns="">
            <p:pic>
              <p:nvPicPr>
                <p:cNvPr id="303" name="Ink 302">
                  <a:extLst>
                    <a:ext uri="{FF2B5EF4-FFF2-40B4-BE49-F238E27FC236}">
                      <a16:creationId xmlns:a16="http://schemas.microsoft.com/office/drawing/2014/main" id="{44AE3B04-25DA-4E38-8487-964FF4216D45}"/>
                    </a:ext>
                  </a:extLst>
                </p:cNvPr>
                <p:cNvPicPr/>
                <p:nvPr/>
              </p:nvPicPr>
              <p:blipFill>
                <a:blip r:embed="rId438"/>
                <a:stretch>
                  <a:fillRect/>
                </a:stretch>
              </p:blipFill>
              <p:spPr>
                <a:xfrm>
                  <a:off x="8559777" y="5337256"/>
                  <a:ext cx="9288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439">
              <p14:nvContentPartPr>
                <p14:cNvPr id="304" name="Ink 303">
                  <a:extLst>
                    <a:ext uri="{FF2B5EF4-FFF2-40B4-BE49-F238E27FC236}">
                      <a16:creationId xmlns:a16="http://schemas.microsoft.com/office/drawing/2014/main" id="{1016C646-0D15-4E84-8CCD-56A80785FB9B}"/>
                    </a:ext>
                  </a:extLst>
                </p14:cNvPr>
                <p14:cNvContentPartPr/>
                <p14:nvPr/>
              </p14:nvContentPartPr>
              <p14:xfrm>
                <a:off x="8574897" y="5365336"/>
                <a:ext cx="73800" cy="27360"/>
              </p14:xfrm>
            </p:contentPart>
          </mc:Choice>
          <mc:Fallback xmlns="">
            <p:pic>
              <p:nvPicPr>
                <p:cNvPr id="304" name="Ink 303">
                  <a:extLst>
                    <a:ext uri="{FF2B5EF4-FFF2-40B4-BE49-F238E27FC236}">
                      <a16:creationId xmlns:a16="http://schemas.microsoft.com/office/drawing/2014/main" id="{1016C646-0D15-4E84-8CCD-56A80785FB9B}"/>
                    </a:ext>
                  </a:extLst>
                </p:cNvPr>
                <p:cNvPicPr/>
                <p:nvPr/>
              </p:nvPicPr>
              <p:blipFill>
                <a:blip r:embed="rId440"/>
                <a:stretch>
                  <a:fillRect/>
                </a:stretch>
              </p:blipFill>
              <p:spPr>
                <a:xfrm>
                  <a:off x="8556897" y="5347336"/>
                  <a:ext cx="10944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441">
              <p14:nvContentPartPr>
                <p14:cNvPr id="305" name="Ink 304">
                  <a:extLst>
                    <a:ext uri="{FF2B5EF4-FFF2-40B4-BE49-F238E27FC236}">
                      <a16:creationId xmlns:a16="http://schemas.microsoft.com/office/drawing/2014/main" id="{5000D5DD-736A-496D-8F54-22DD2D84A257}"/>
                    </a:ext>
                  </a:extLst>
                </p14:cNvPr>
                <p14:cNvContentPartPr/>
                <p14:nvPr/>
              </p14:nvContentPartPr>
              <p14:xfrm>
                <a:off x="8636457" y="5299456"/>
                <a:ext cx="93240" cy="203760"/>
              </p14:xfrm>
            </p:contentPart>
          </mc:Choice>
          <mc:Fallback xmlns="">
            <p:pic>
              <p:nvPicPr>
                <p:cNvPr id="305" name="Ink 304">
                  <a:extLst>
                    <a:ext uri="{FF2B5EF4-FFF2-40B4-BE49-F238E27FC236}">
                      <a16:creationId xmlns:a16="http://schemas.microsoft.com/office/drawing/2014/main" id="{5000D5DD-736A-496D-8F54-22DD2D84A257}"/>
                    </a:ext>
                  </a:extLst>
                </p:cNvPr>
                <p:cNvPicPr/>
                <p:nvPr/>
              </p:nvPicPr>
              <p:blipFill>
                <a:blip r:embed="rId442"/>
                <a:stretch>
                  <a:fillRect/>
                </a:stretch>
              </p:blipFill>
              <p:spPr>
                <a:xfrm>
                  <a:off x="8618457" y="5281816"/>
                  <a:ext cx="12888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443">
              <p14:nvContentPartPr>
                <p14:cNvPr id="306" name="Ink 305">
                  <a:extLst>
                    <a:ext uri="{FF2B5EF4-FFF2-40B4-BE49-F238E27FC236}">
                      <a16:creationId xmlns:a16="http://schemas.microsoft.com/office/drawing/2014/main" id="{EDBFE636-48AC-4048-9BF0-62BC141634A5}"/>
                    </a:ext>
                  </a:extLst>
                </p14:cNvPr>
                <p14:cNvContentPartPr/>
                <p14:nvPr/>
              </p14:nvContentPartPr>
              <p14:xfrm>
                <a:off x="8769297" y="5225656"/>
                <a:ext cx="85680" cy="277920"/>
              </p14:xfrm>
            </p:contentPart>
          </mc:Choice>
          <mc:Fallback xmlns="">
            <p:pic>
              <p:nvPicPr>
                <p:cNvPr id="306" name="Ink 305">
                  <a:extLst>
                    <a:ext uri="{FF2B5EF4-FFF2-40B4-BE49-F238E27FC236}">
                      <a16:creationId xmlns:a16="http://schemas.microsoft.com/office/drawing/2014/main" id="{EDBFE636-48AC-4048-9BF0-62BC141634A5}"/>
                    </a:ext>
                  </a:extLst>
                </p:cNvPr>
                <p:cNvPicPr/>
                <p:nvPr/>
              </p:nvPicPr>
              <p:blipFill>
                <a:blip r:embed="rId444"/>
                <a:stretch>
                  <a:fillRect/>
                </a:stretch>
              </p:blipFill>
              <p:spPr>
                <a:xfrm>
                  <a:off x="8751297" y="5208016"/>
                  <a:ext cx="121320" cy="313560"/>
                </a:xfrm>
                <a:prstGeom prst="rect">
                  <a:avLst/>
                </a:prstGeom>
              </p:spPr>
            </p:pic>
          </mc:Fallback>
        </mc:AlternateContent>
        <mc:AlternateContent xmlns:mc="http://schemas.openxmlformats.org/markup-compatibility/2006" xmlns:p14="http://schemas.microsoft.com/office/powerpoint/2010/main">
          <mc:Choice Requires="p14">
            <p:contentPart p14:bwMode="auto" r:id="rId445">
              <p14:nvContentPartPr>
                <p14:cNvPr id="307" name="Ink 306">
                  <a:extLst>
                    <a:ext uri="{FF2B5EF4-FFF2-40B4-BE49-F238E27FC236}">
                      <a16:creationId xmlns:a16="http://schemas.microsoft.com/office/drawing/2014/main" id="{43E0CC65-4995-48F2-9B73-DE3E6BBB3EC1}"/>
                    </a:ext>
                  </a:extLst>
                </p14:cNvPr>
                <p14:cNvContentPartPr/>
                <p14:nvPr/>
              </p14:nvContentPartPr>
              <p14:xfrm>
                <a:off x="8323617" y="5180296"/>
                <a:ext cx="168840" cy="374040"/>
              </p14:xfrm>
            </p:contentPart>
          </mc:Choice>
          <mc:Fallback xmlns="">
            <p:pic>
              <p:nvPicPr>
                <p:cNvPr id="307" name="Ink 306">
                  <a:extLst>
                    <a:ext uri="{FF2B5EF4-FFF2-40B4-BE49-F238E27FC236}">
                      <a16:creationId xmlns:a16="http://schemas.microsoft.com/office/drawing/2014/main" id="{43E0CC65-4995-48F2-9B73-DE3E6BBB3EC1}"/>
                    </a:ext>
                  </a:extLst>
                </p:cNvPr>
                <p:cNvPicPr/>
                <p:nvPr/>
              </p:nvPicPr>
              <p:blipFill>
                <a:blip r:embed="rId446"/>
                <a:stretch>
                  <a:fillRect/>
                </a:stretch>
              </p:blipFill>
              <p:spPr>
                <a:xfrm>
                  <a:off x="8305617" y="5162296"/>
                  <a:ext cx="204480" cy="409680"/>
                </a:xfrm>
                <a:prstGeom prst="rect">
                  <a:avLst/>
                </a:prstGeom>
              </p:spPr>
            </p:pic>
          </mc:Fallback>
        </mc:AlternateContent>
        <mc:AlternateContent xmlns:mc="http://schemas.openxmlformats.org/markup-compatibility/2006" xmlns:p14="http://schemas.microsoft.com/office/powerpoint/2010/main">
          <mc:Choice Requires="p14">
            <p:contentPart p14:bwMode="auto" r:id="rId447">
              <p14:nvContentPartPr>
                <p14:cNvPr id="309" name="Ink 308">
                  <a:extLst>
                    <a:ext uri="{FF2B5EF4-FFF2-40B4-BE49-F238E27FC236}">
                      <a16:creationId xmlns:a16="http://schemas.microsoft.com/office/drawing/2014/main" id="{454F67FC-E9DC-4800-9626-B23149EFD923}"/>
                    </a:ext>
                  </a:extLst>
                </p14:cNvPr>
                <p14:cNvContentPartPr/>
                <p14:nvPr/>
              </p14:nvContentPartPr>
              <p14:xfrm>
                <a:off x="7832937" y="5548216"/>
                <a:ext cx="107640" cy="78120"/>
              </p14:xfrm>
            </p:contentPart>
          </mc:Choice>
          <mc:Fallback xmlns="">
            <p:pic>
              <p:nvPicPr>
                <p:cNvPr id="309" name="Ink 308">
                  <a:extLst>
                    <a:ext uri="{FF2B5EF4-FFF2-40B4-BE49-F238E27FC236}">
                      <a16:creationId xmlns:a16="http://schemas.microsoft.com/office/drawing/2014/main" id="{454F67FC-E9DC-4800-9626-B23149EFD923}"/>
                    </a:ext>
                  </a:extLst>
                </p:cNvPr>
                <p:cNvPicPr/>
                <p:nvPr/>
              </p:nvPicPr>
              <p:blipFill>
                <a:blip r:embed="rId448"/>
                <a:stretch>
                  <a:fillRect/>
                </a:stretch>
              </p:blipFill>
              <p:spPr>
                <a:xfrm>
                  <a:off x="7815297" y="5530216"/>
                  <a:ext cx="14328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449">
              <p14:nvContentPartPr>
                <p14:cNvPr id="310" name="Ink 309">
                  <a:extLst>
                    <a:ext uri="{FF2B5EF4-FFF2-40B4-BE49-F238E27FC236}">
                      <a16:creationId xmlns:a16="http://schemas.microsoft.com/office/drawing/2014/main" id="{83C863E5-270F-4847-86AB-EBB6E42292EF}"/>
                    </a:ext>
                  </a:extLst>
                </p14:cNvPr>
                <p14:cNvContentPartPr/>
                <p14:nvPr/>
              </p14:nvContentPartPr>
              <p14:xfrm>
                <a:off x="8000697" y="5586736"/>
                <a:ext cx="124200" cy="27000"/>
              </p14:xfrm>
            </p:contentPart>
          </mc:Choice>
          <mc:Fallback xmlns="">
            <p:pic>
              <p:nvPicPr>
                <p:cNvPr id="310" name="Ink 309">
                  <a:extLst>
                    <a:ext uri="{FF2B5EF4-FFF2-40B4-BE49-F238E27FC236}">
                      <a16:creationId xmlns:a16="http://schemas.microsoft.com/office/drawing/2014/main" id="{83C863E5-270F-4847-86AB-EBB6E42292EF}"/>
                    </a:ext>
                  </a:extLst>
                </p:cNvPr>
                <p:cNvPicPr/>
                <p:nvPr/>
              </p:nvPicPr>
              <p:blipFill>
                <a:blip r:embed="rId450"/>
                <a:stretch>
                  <a:fillRect/>
                </a:stretch>
              </p:blipFill>
              <p:spPr>
                <a:xfrm>
                  <a:off x="7982697" y="5568736"/>
                  <a:ext cx="15984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451">
              <p14:nvContentPartPr>
                <p14:cNvPr id="311" name="Ink 310">
                  <a:extLst>
                    <a:ext uri="{FF2B5EF4-FFF2-40B4-BE49-F238E27FC236}">
                      <a16:creationId xmlns:a16="http://schemas.microsoft.com/office/drawing/2014/main" id="{D5872C7C-C409-42FB-9710-D7B994F3ACA7}"/>
                    </a:ext>
                  </a:extLst>
                </p14:cNvPr>
                <p14:cNvContentPartPr/>
                <p14:nvPr/>
              </p14:nvContentPartPr>
              <p14:xfrm>
                <a:off x="8182497" y="5471896"/>
                <a:ext cx="111240" cy="80640"/>
              </p14:xfrm>
            </p:contentPart>
          </mc:Choice>
          <mc:Fallback xmlns="">
            <p:pic>
              <p:nvPicPr>
                <p:cNvPr id="311" name="Ink 310">
                  <a:extLst>
                    <a:ext uri="{FF2B5EF4-FFF2-40B4-BE49-F238E27FC236}">
                      <a16:creationId xmlns:a16="http://schemas.microsoft.com/office/drawing/2014/main" id="{D5872C7C-C409-42FB-9710-D7B994F3ACA7}"/>
                    </a:ext>
                  </a:extLst>
                </p:cNvPr>
                <p:cNvPicPr/>
                <p:nvPr/>
              </p:nvPicPr>
              <p:blipFill>
                <a:blip r:embed="rId452"/>
                <a:stretch>
                  <a:fillRect/>
                </a:stretch>
              </p:blipFill>
              <p:spPr>
                <a:xfrm>
                  <a:off x="8164497" y="5454256"/>
                  <a:ext cx="1468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453">
              <p14:nvContentPartPr>
                <p14:cNvPr id="313" name="Ink 312">
                  <a:extLst>
                    <a:ext uri="{FF2B5EF4-FFF2-40B4-BE49-F238E27FC236}">
                      <a16:creationId xmlns:a16="http://schemas.microsoft.com/office/drawing/2014/main" id="{0A0E24F2-B695-4C5F-87B6-DBDB146871DB}"/>
                    </a:ext>
                  </a:extLst>
                </p14:cNvPr>
                <p14:cNvContentPartPr/>
                <p14:nvPr/>
              </p14:nvContentPartPr>
              <p14:xfrm>
                <a:off x="7408137" y="5056096"/>
                <a:ext cx="1598040" cy="21240"/>
              </p14:xfrm>
            </p:contentPart>
          </mc:Choice>
          <mc:Fallback xmlns="">
            <p:pic>
              <p:nvPicPr>
                <p:cNvPr id="313" name="Ink 312">
                  <a:extLst>
                    <a:ext uri="{FF2B5EF4-FFF2-40B4-BE49-F238E27FC236}">
                      <a16:creationId xmlns:a16="http://schemas.microsoft.com/office/drawing/2014/main" id="{0A0E24F2-B695-4C5F-87B6-DBDB146871DB}"/>
                    </a:ext>
                  </a:extLst>
                </p:cNvPr>
                <p:cNvPicPr/>
                <p:nvPr/>
              </p:nvPicPr>
              <p:blipFill>
                <a:blip r:embed="rId454"/>
                <a:stretch>
                  <a:fillRect/>
                </a:stretch>
              </p:blipFill>
              <p:spPr>
                <a:xfrm>
                  <a:off x="7390497" y="5038096"/>
                  <a:ext cx="163368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455">
              <p14:nvContentPartPr>
                <p14:cNvPr id="314" name="Ink 313">
                  <a:extLst>
                    <a:ext uri="{FF2B5EF4-FFF2-40B4-BE49-F238E27FC236}">
                      <a16:creationId xmlns:a16="http://schemas.microsoft.com/office/drawing/2014/main" id="{084CAB46-1B20-41BA-98B7-7E5707953558}"/>
                    </a:ext>
                  </a:extLst>
                </p14:cNvPr>
                <p14:cNvContentPartPr/>
                <p14:nvPr/>
              </p14:nvContentPartPr>
              <p14:xfrm>
                <a:off x="7381857" y="5092456"/>
                <a:ext cx="1646280" cy="584640"/>
              </p14:xfrm>
            </p:contentPart>
          </mc:Choice>
          <mc:Fallback xmlns="">
            <p:pic>
              <p:nvPicPr>
                <p:cNvPr id="314" name="Ink 313">
                  <a:extLst>
                    <a:ext uri="{FF2B5EF4-FFF2-40B4-BE49-F238E27FC236}">
                      <a16:creationId xmlns:a16="http://schemas.microsoft.com/office/drawing/2014/main" id="{084CAB46-1B20-41BA-98B7-7E5707953558}"/>
                    </a:ext>
                  </a:extLst>
                </p:cNvPr>
                <p:cNvPicPr/>
                <p:nvPr/>
              </p:nvPicPr>
              <p:blipFill>
                <a:blip r:embed="rId456"/>
                <a:stretch>
                  <a:fillRect/>
                </a:stretch>
              </p:blipFill>
              <p:spPr>
                <a:xfrm>
                  <a:off x="7363857" y="5074816"/>
                  <a:ext cx="1681920" cy="620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57">
            <p14:nvContentPartPr>
              <p14:cNvPr id="316" name="Ink 315">
                <a:extLst>
                  <a:ext uri="{FF2B5EF4-FFF2-40B4-BE49-F238E27FC236}">
                    <a16:creationId xmlns:a16="http://schemas.microsoft.com/office/drawing/2014/main" id="{689AE27D-266F-4FA2-8746-709E8C459409}"/>
                  </a:ext>
                </a:extLst>
              </p14:cNvPr>
              <p14:cNvContentPartPr/>
              <p14:nvPr/>
            </p14:nvContentPartPr>
            <p14:xfrm>
              <a:off x="7272057" y="2014816"/>
              <a:ext cx="1045800" cy="221040"/>
            </p14:xfrm>
          </p:contentPart>
        </mc:Choice>
        <mc:Fallback xmlns="">
          <p:pic>
            <p:nvPicPr>
              <p:cNvPr id="316" name="Ink 315">
                <a:extLst>
                  <a:ext uri="{FF2B5EF4-FFF2-40B4-BE49-F238E27FC236}">
                    <a16:creationId xmlns:a16="http://schemas.microsoft.com/office/drawing/2014/main" id="{689AE27D-266F-4FA2-8746-709E8C459409}"/>
                  </a:ext>
                </a:extLst>
              </p:cNvPr>
              <p:cNvPicPr/>
              <p:nvPr/>
            </p:nvPicPr>
            <p:blipFill>
              <a:blip r:embed="rId458"/>
              <a:stretch>
                <a:fillRect/>
              </a:stretch>
            </p:blipFill>
            <p:spPr>
              <a:xfrm>
                <a:off x="7236417" y="1943176"/>
                <a:ext cx="1117440" cy="364680"/>
              </a:xfrm>
              <a:prstGeom prst="rect">
                <a:avLst/>
              </a:prstGeom>
            </p:spPr>
          </p:pic>
        </mc:Fallback>
      </mc:AlternateContent>
      <mc:AlternateContent xmlns:mc="http://schemas.openxmlformats.org/markup-compatibility/2006" xmlns:p14="http://schemas.microsoft.com/office/powerpoint/2010/main">
        <mc:Choice Requires="p14">
          <p:contentPart p14:bwMode="auto" r:id="rId459">
            <p14:nvContentPartPr>
              <p14:cNvPr id="317" name="Ink 316">
                <a:extLst>
                  <a:ext uri="{FF2B5EF4-FFF2-40B4-BE49-F238E27FC236}">
                    <a16:creationId xmlns:a16="http://schemas.microsoft.com/office/drawing/2014/main" id="{755CBFD2-2EDF-4AA9-BCA1-0644688E13DF}"/>
                  </a:ext>
                </a:extLst>
              </p14:cNvPr>
              <p14:cNvContentPartPr/>
              <p14:nvPr/>
            </p14:nvContentPartPr>
            <p14:xfrm>
              <a:off x="6892617" y="2898256"/>
              <a:ext cx="718560" cy="373320"/>
            </p14:xfrm>
          </p:contentPart>
        </mc:Choice>
        <mc:Fallback xmlns="">
          <p:pic>
            <p:nvPicPr>
              <p:cNvPr id="317" name="Ink 316">
                <a:extLst>
                  <a:ext uri="{FF2B5EF4-FFF2-40B4-BE49-F238E27FC236}">
                    <a16:creationId xmlns:a16="http://schemas.microsoft.com/office/drawing/2014/main" id="{755CBFD2-2EDF-4AA9-BCA1-0644688E13DF}"/>
                  </a:ext>
                </a:extLst>
              </p:cNvPr>
              <p:cNvPicPr/>
              <p:nvPr/>
            </p:nvPicPr>
            <p:blipFill>
              <a:blip r:embed="rId460"/>
              <a:stretch>
                <a:fillRect/>
              </a:stretch>
            </p:blipFill>
            <p:spPr>
              <a:xfrm>
                <a:off x="6856617" y="2826616"/>
                <a:ext cx="790200" cy="516960"/>
              </a:xfrm>
              <a:prstGeom prst="rect">
                <a:avLst/>
              </a:prstGeom>
            </p:spPr>
          </p:pic>
        </mc:Fallback>
      </mc:AlternateContent>
      <mc:AlternateContent xmlns:mc="http://schemas.openxmlformats.org/markup-compatibility/2006" xmlns:p14="http://schemas.microsoft.com/office/powerpoint/2010/main">
        <mc:Choice Requires="p14">
          <p:contentPart p14:bwMode="auto" r:id="rId461">
            <p14:nvContentPartPr>
              <p14:cNvPr id="318" name="Ink 317">
                <a:extLst>
                  <a:ext uri="{FF2B5EF4-FFF2-40B4-BE49-F238E27FC236}">
                    <a16:creationId xmlns:a16="http://schemas.microsoft.com/office/drawing/2014/main" id="{D648D493-52D5-4411-A8C0-156C8C9A0750}"/>
                  </a:ext>
                </a:extLst>
              </p14:cNvPr>
              <p14:cNvContentPartPr/>
              <p14:nvPr/>
            </p14:nvContentPartPr>
            <p14:xfrm>
              <a:off x="6518217" y="3743896"/>
              <a:ext cx="659160" cy="303120"/>
            </p14:xfrm>
          </p:contentPart>
        </mc:Choice>
        <mc:Fallback xmlns="">
          <p:pic>
            <p:nvPicPr>
              <p:cNvPr id="318" name="Ink 317">
                <a:extLst>
                  <a:ext uri="{FF2B5EF4-FFF2-40B4-BE49-F238E27FC236}">
                    <a16:creationId xmlns:a16="http://schemas.microsoft.com/office/drawing/2014/main" id="{D648D493-52D5-4411-A8C0-156C8C9A0750}"/>
                  </a:ext>
                </a:extLst>
              </p:cNvPr>
              <p:cNvPicPr/>
              <p:nvPr/>
            </p:nvPicPr>
            <p:blipFill>
              <a:blip r:embed="rId462"/>
              <a:stretch>
                <a:fillRect/>
              </a:stretch>
            </p:blipFill>
            <p:spPr>
              <a:xfrm>
                <a:off x="6482577" y="3671896"/>
                <a:ext cx="730800" cy="446760"/>
              </a:xfrm>
              <a:prstGeom prst="rect">
                <a:avLst/>
              </a:prstGeom>
            </p:spPr>
          </p:pic>
        </mc:Fallback>
      </mc:AlternateContent>
      <mc:AlternateContent xmlns:mc="http://schemas.openxmlformats.org/markup-compatibility/2006" xmlns:p14="http://schemas.microsoft.com/office/powerpoint/2010/main">
        <mc:Choice Requires="p14">
          <p:contentPart p14:bwMode="auto" r:id="rId463">
            <p14:nvContentPartPr>
              <p14:cNvPr id="319" name="Ink 318">
                <a:extLst>
                  <a:ext uri="{FF2B5EF4-FFF2-40B4-BE49-F238E27FC236}">
                    <a16:creationId xmlns:a16="http://schemas.microsoft.com/office/drawing/2014/main" id="{8BE32E58-FC5E-4038-B7E3-DF0630D841F2}"/>
                  </a:ext>
                </a:extLst>
              </p14:cNvPr>
              <p14:cNvContentPartPr/>
              <p14:nvPr/>
            </p14:nvContentPartPr>
            <p14:xfrm>
              <a:off x="7378977" y="5146456"/>
              <a:ext cx="962640" cy="485280"/>
            </p14:xfrm>
          </p:contentPart>
        </mc:Choice>
        <mc:Fallback xmlns="">
          <p:pic>
            <p:nvPicPr>
              <p:cNvPr id="319" name="Ink 318">
                <a:extLst>
                  <a:ext uri="{FF2B5EF4-FFF2-40B4-BE49-F238E27FC236}">
                    <a16:creationId xmlns:a16="http://schemas.microsoft.com/office/drawing/2014/main" id="{8BE32E58-FC5E-4038-B7E3-DF0630D841F2}"/>
                  </a:ext>
                </a:extLst>
              </p:cNvPr>
              <p:cNvPicPr/>
              <p:nvPr/>
            </p:nvPicPr>
            <p:blipFill>
              <a:blip r:embed="rId464"/>
              <a:stretch>
                <a:fillRect/>
              </a:stretch>
            </p:blipFill>
            <p:spPr>
              <a:xfrm>
                <a:off x="7343337" y="5074456"/>
                <a:ext cx="1034280" cy="628920"/>
              </a:xfrm>
              <a:prstGeom prst="rect">
                <a:avLst/>
              </a:prstGeom>
            </p:spPr>
          </p:pic>
        </mc:Fallback>
      </mc:AlternateContent>
    </p:spTree>
    <p:extLst>
      <p:ext uri="{BB962C8B-B14F-4D97-AF65-F5344CB8AC3E}">
        <p14:creationId xmlns:p14="http://schemas.microsoft.com/office/powerpoint/2010/main" val="4039551863"/>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03675991"/>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100829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a:t>Thumb up 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127" name="TextBox 126">
            <a:extLst>
              <a:ext uri="{FF2B5EF4-FFF2-40B4-BE49-F238E27FC236}">
                <a16:creationId xmlns:a16="http://schemas.microsoft.com/office/drawing/2014/main" id="{A47030A6-F47D-C968-BF8C-C4DBF14B9DDC}"/>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131" name="Group 130">
            <a:extLst>
              <a:ext uri="{FF2B5EF4-FFF2-40B4-BE49-F238E27FC236}">
                <a16:creationId xmlns:a16="http://schemas.microsoft.com/office/drawing/2014/main" id="{E3950CAB-93EE-DA69-A265-86C8C2509081}"/>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142" name="Ink 141">
                  <a:extLst>
                    <a:ext uri="{FF2B5EF4-FFF2-40B4-BE49-F238E27FC236}">
                      <a16:creationId xmlns:a16="http://schemas.microsoft.com/office/drawing/2014/main" id="{9262F860-CA0B-DB87-1CBD-A996D7722A13}"/>
                    </a:ext>
                  </a:extLst>
                </p14:cNvPr>
                <p14:cNvContentPartPr/>
                <p14:nvPr/>
              </p14:nvContentPartPr>
              <p14:xfrm>
                <a:off x="510083" y="1651936"/>
                <a:ext cx="23400" cy="245880"/>
              </p14:xfrm>
            </p:contentPart>
          </mc:Choice>
          <mc:Fallback xmlns="">
            <p:pic>
              <p:nvPicPr>
                <p:cNvPr id="142" name="Ink 141">
                  <a:extLst>
                    <a:ext uri="{FF2B5EF4-FFF2-40B4-BE49-F238E27FC236}">
                      <a16:creationId xmlns:a16="http://schemas.microsoft.com/office/drawing/2014/main" id="{9262F860-CA0B-DB87-1CBD-A996D7722A13}"/>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3" name="Ink 142">
                  <a:extLst>
                    <a:ext uri="{FF2B5EF4-FFF2-40B4-BE49-F238E27FC236}">
                      <a16:creationId xmlns:a16="http://schemas.microsoft.com/office/drawing/2014/main" id="{94A25622-F6D2-4D94-B00B-5D157064BE1D}"/>
                    </a:ext>
                  </a:extLst>
                </p14:cNvPr>
                <p14:cNvContentPartPr/>
                <p14:nvPr/>
              </p14:nvContentPartPr>
              <p14:xfrm>
                <a:off x="506483" y="1601896"/>
                <a:ext cx="202680" cy="284400"/>
              </p14:xfrm>
            </p:contentPart>
          </mc:Choice>
          <mc:Fallback xmlns="">
            <p:pic>
              <p:nvPicPr>
                <p:cNvPr id="143" name="Ink 142">
                  <a:extLst>
                    <a:ext uri="{FF2B5EF4-FFF2-40B4-BE49-F238E27FC236}">
                      <a16:creationId xmlns:a16="http://schemas.microsoft.com/office/drawing/2014/main" id="{94A25622-F6D2-4D94-B00B-5D157064BE1D}"/>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154" name="Group 153">
            <a:extLst>
              <a:ext uri="{FF2B5EF4-FFF2-40B4-BE49-F238E27FC236}">
                <a16:creationId xmlns:a16="http://schemas.microsoft.com/office/drawing/2014/main" id="{139CFBA7-B14D-3ABD-1905-0585D7712DD4}"/>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155" name="Ink 154">
                  <a:extLst>
                    <a:ext uri="{FF2B5EF4-FFF2-40B4-BE49-F238E27FC236}">
                      <a16:creationId xmlns:a16="http://schemas.microsoft.com/office/drawing/2014/main" id="{30D25E48-5702-3885-AAEC-1AC11269D42C}"/>
                    </a:ext>
                  </a:extLst>
                </p14:cNvPr>
                <p14:cNvContentPartPr/>
                <p14:nvPr/>
              </p14:nvContentPartPr>
              <p14:xfrm>
                <a:off x="528803" y="2367616"/>
                <a:ext cx="222120" cy="72720"/>
              </p14:xfrm>
            </p:contentPart>
          </mc:Choice>
          <mc:Fallback xmlns="">
            <p:pic>
              <p:nvPicPr>
                <p:cNvPr id="155" name="Ink 154">
                  <a:extLst>
                    <a:ext uri="{FF2B5EF4-FFF2-40B4-BE49-F238E27FC236}">
                      <a16:creationId xmlns:a16="http://schemas.microsoft.com/office/drawing/2014/main" id="{30D25E48-5702-3885-AAEC-1AC11269D42C}"/>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58" name="Ink 157">
                  <a:extLst>
                    <a:ext uri="{FF2B5EF4-FFF2-40B4-BE49-F238E27FC236}">
                      <a16:creationId xmlns:a16="http://schemas.microsoft.com/office/drawing/2014/main" id="{3C449AC4-5874-EE21-FA4F-7666B50BF72A}"/>
                    </a:ext>
                  </a:extLst>
                </p14:cNvPr>
                <p14:cNvContentPartPr/>
                <p14:nvPr/>
              </p14:nvContentPartPr>
              <p14:xfrm>
                <a:off x="568763" y="2432056"/>
                <a:ext cx="136080" cy="266400"/>
              </p14:xfrm>
            </p:contentPart>
          </mc:Choice>
          <mc:Fallback xmlns="">
            <p:pic>
              <p:nvPicPr>
                <p:cNvPr id="158" name="Ink 157">
                  <a:extLst>
                    <a:ext uri="{FF2B5EF4-FFF2-40B4-BE49-F238E27FC236}">
                      <a16:creationId xmlns:a16="http://schemas.microsoft.com/office/drawing/2014/main" id="{3C449AC4-5874-EE21-FA4F-7666B50BF72A}"/>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159" name="Group 158">
            <a:extLst>
              <a:ext uri="{FF2B5EF4-FFF2-40B4-BE49-F238E27FC236}">
                <a16:creationId xmlns:a16="http://schemas.microsoft.com/office/drawing/2014/main" id="{F736BD0E-AA54-C34F-638E-6CFAA19A4B4D}"/>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160" name="Ink 159">
                  <a:extLst>
                    <a:ext uri="{FF2B5EF4-FFF2-40B4-BE49-F238E27FC236}">
                      <a16:creationId xmlns:a16="http://schemas.microsoft.com/office/drawing/2014/main" id="{4B07074B-F880-9A49-DDA3-0DA0171193DB}"/>
                    </a:ext>
                  </a:extLst>
                </p14:cNvPr>
                <p14:cNvContentPartPr/>
                <p14:nvPr/>
              </p14:nvContentPartPr>
              <p14:xfrm>
                <a:off x="546443" y="3207856"/>
                <a:ext cx="29160" cy="199800"/>
              </p14:xfrm>
            </p:contentPart>
          </mc:Choice>
          <mc:Fallback xmlns="">
            <p:pic>
              <p:nvPicPr>
                <p:cNvPr id="160" name="Ink 159">
                  <a:extLst>
                    <a:ext uri="{FF2B5EF4-FFF2-40B4-BE49-F238E27FC236}">
                      <a16:creationId xmlns:a16="http://schemas.microsoft.com/office/drawing/2014/main" id="{4B07074B-F880-9A49-DDA3-0DA0171193DB}"/>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61" name="Ink 160">
                  <a:extLst>
                    <a:ext uri="{FF2B5EF4-FFF2-40B4-BE49-F238E27FC236}">
                      <a16:creationId xmlns:a16="http://schemas.microsoft.com/office/drawing/2014/main" id="{5F204ABD-FF2D-8669-6C56-7E2649F27065}"/>
                    </a:ext>
                  </a:extLst>
                </p14:cNvPr>
                <p14:cNvContentPartPr/>
                <p14:nvPr/>
              </p14:nvContentPartPr>
              <p14:xfrm>
                <a:off x="541403" y="3182296"/>
                <a:ext cx="256320" cy="239040"/>
              </p14:xfrm>
            </p:contentPart>
          </mc:Choice>
          <mc:Fallback xmlns="">
            <p:pic>
              <p:nvPicPr>
                <p:cNvPr id="161" name="Ink 160">
                  <a:extLst>
                    <a:ext uri="{FF2B5EF4-FFF2-40B4-BE49-F238E27FC236}">
                      <a16:creationId xmlns:a16="http://schemas.microsoft.com/office/drawing/2014/main" id="{5F204ABD-FF2D-8669-6C56-7E2649F27065}"/>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162" name="Group 161">
            <a:extLst>
              <a:ext uri="{FF2B5EF4-FFF2-40B4-BE49-F238E27FC236}">
                <a16:creationId xmlns:a16="http://schemas.microsoft.com/office/drawing/2014/main" id="{AF46E737-00C6-7DAF-3B23-B77494844A6B}"/>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163" name="Ink 162">
                  <a:extLst>
                    <a:ext uri="{FF2B5EF4-FFF2-40B4-BE49-F238E27FC236}">
                      <a16:creationId xmlns:a16="http://schemas.microsoft.com/office/drawing/2014/main" id="{94A10E58-53E7-19A7-AFE8-45ED1210585E}"/>
                    </a:ext>
                  </a:extLst>
                </p14:cNvPr>
                <p14:cNvContentPartPr/>
                <p14:nvPr/>
              </p14:nvContentPartPr>
              <p14:xfrm>
                <a:off x="1288763" y="1600456"/>
                <a:ext cx="453240" cy="321480"/>
              </p14:xfrm>
            </p:contentPart>
          </mc:Choice>
          <mc:Fallback xmlns="">
            <p:pic>
              <p:nvPicPr>
                <p:cNvPr id="163" name="Ink 162">
                  <a:extLst>
                    <a:ext uri="{FF2B5EF4-FFF2-40B4-BE49-F238E27FC236}">
                      <a16:creationId xmlns:a16="http://schemas.microsoft.com/office/drawing/2014/main" id="{94A10E58-53E7-19A7-AFE8-45ED1210585E}"/>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64" name="Ink 163">
                  <a:extLst>
                    <a:ext uri="{FF2B5EF4-FFF2-40B4-BE49-F238E27FC236}">
                      <a16:creationId xmlns:a16="http://schemas.microsoft.com/office/drawing/2014/main" id="{886D2EFB-15F0-10A5-CB58-0ABEF7A72BAF}"/>
                    </a:ext>
                  </a:extLst>
                </p14:cNvPr>
                <p14:cNvContentPartPr/>
                <p14:nvPr/>
              </p14:nvContentPartPr>
              <p14:xfrm>
                <a:off x="1363643" y="1582456"/>
                <a:ext cx="360720" cy="339120"/>
              </p14:xfrm>
            </p:contentPart>
          </mc:Choice>
          <mc:Fallback xmlns="">
            <p:pic>
              <p:nvPicPr>
                <p:cNvPr id="164" name="Ink 163">
                  <a:extLst>
                    <a:ext uri="{FF2B5EF4-FFF2-40B4-BE49-F238E27FC236}">
                      <a16:creationId xmlns:a16="http://schemas.microsoft.com/office/drawing/2014/main" id="{886D2EFB-15F0-10A5-CB58-0ABEF7A72BAF}"/>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65" name="Ink 164">
                  <a:extLst>
                    <a:ext uri="{FF2B5EF4-FFF2-40B4-BE49-F238E27FC236}">
                      <a16:creationId xmlns:a16="http://schemas.microsoft.com/office/drawing/2014/main" id="{3CD88C0E-C7DA-8399-C30D-0B497D1FE7F3}"/>
                    </a:ext>
                  </a:extLst>
                </p14:cNvPr>
                <p14:cNvContentPartPr/>
                <p14:nvPr/>
              </p14:nvContentPartPr>
              <p14:xfrm>
                <a:off x="1750283" y="1581376"/>
                <a:ext cx="415800" cy="44280"/>
              </p14:xfrm>
            </p:contentPart>
          </mc:Choice>
          <mc:Fallback xmlns="">
            <p:pic>
              <p:nvPicPr>
                <p:cNvPr id="165" name="Ink 164">
                  <a:extLst>
                    <a:ext uri="{FF2B5EF4-FFF2-40B4-BE49-F238E27FC236}">
                      <a16:creationId xmlns:a16="http://schemas.microsoft.com/office/drawing/2014/main" id="{3CD88C0E-C7DA-8399-C30D-0B497D1FE7F3}"/>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6" name="Ink 165">
                  <a:extLst>
                    <a:ext uri="{FF2B5EF4-FFF2-40B4-BE49-F238E27FC236}">
                      <a16:creationId xmlns:a16="http://schemas.microsoft.com/office/drawing/2014/main" id="{D80C0A6C-0464-6348-7755-EE6AA5CAE0DD}"/>
                    </a:ext>
                  </a:extLst>
                </p14:cNvPr>
                <p14:cNvContentPartPr/>
                <p14:nvPr/>
              </p14:nvContentPartPr>
              <p14:xfrm>
                <a:off x="1728323" y="1906456"/>
                <a:ext cx="437760" cy="37440"/>
              </p14:xfrm>
            </p:contentPart>
          </mc:Choice>
          <mc:Fallback xmlns="">
            <p:pic>
              <p:nvPicPr>
                <p:cNvPr id="166" name="Ink 165">
                  <a:extLst>
                    <a:ext uri="{FF2B5EF4-FFF2-40B4-BE49-F238E27FC236}">
                      <a16:creationId xmlns:a16="http://schemas.microsoft.com/office/drawing/2014/main" id="{D80C0A6C-0464-6348-7755-EE6AA5CAE0DD}"/>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67" name="Ink 166">
                  <a:extLst>
                    <a:ext uri="{FF2B5EF4-FFF2-40B4-BE49-F238E27FC236}">
                      <a16:creationId xmlns:a16="http://schemas.microsoft.com/office/drawing/2014/main" id="{DBC9D622-B979-574F-517A-DB871E926F9F}"/>
                    </a:ext>
                  </a:extLst>
                </p14:cNvPr>
                <p14:cNvContentPartPr/>
                <p14:nvPr/>
              </p14:nvContentPartPr>
              <p14:xfrm>
                <a:off x="2170043" y="1606576"/>
                <a:ext cx="39240" cy="311760"/>
              </p14:xfrm>
            </p:contentPart>
          </mc:Choice>
          <mc:Fallback xmlns="">
            <p:pic>
              <p:nvPicPr>
                <p:cNvPr id="167" name="Ink 166">
                  <a:extLst>
                    <a:ext uri="{FF2B5EF4-FFF2-40B4-BE49-F238E27FC236}">
                      <a16:creationId xmlns:a16="http://schemas.microsoft.com/office/drawing/2014/main" id="{DBC9D622-B979-574F-517A-DB871E926F9F}"/>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168" name="Group 167">
            <a:extLst>
              <a:ext uri="{FF2B5EF4-FFF2-40B4-BE49-F238E27FC236}">
                <a16:creationId xmlns:a16="http://schemas.microsoft.com/office/drawing/2014/main" id="{D91DD6C9-4DFE-8878-43AD-C7D4855F070C}"/>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169" name="Ink 168">
                  <a:extLst>
                    <a:ext uri="{FF2B5EF4-FFF2-40B4-BE49-F238E27FC236}">
                      <a16:creationId xmlns:a16="http://schemas.microsoft.com/office/drawing/2014/main" id="{53A489D7-3B11-8D43-CC70-4538ECDBF564}"/>
                    </a:ext>
                  </a:extLst>
                </p14:cNvPr>
                <p14:cNvContentPartPr/>
                <p14:nvPr/>
              </p14:nvContentPartPr>
              <p14:xfrm>
                <a:off x="1281563" y="2373376"/>
                <a:ext cx="353160" cy="332280"/>
              </p14:xfrm>
            </p:contentPart>
          </mc:Choice>
          <mc:Fallback xmlns="">
            <p:pic>
              <p:nvPicPr>
                <p:cNvPr id="169" name="Ink 168">
                  <a:extLst>
                    <a:ext uri="{FF2B5EF4-FFF2-40B4-BE49-F238E27FC236}">
                      <a16:creationId xmlns:a16="http://schemas.microsoft.com/office/drawing/2014/main" id="{53A489D7-3B11-8D43-CC70-4538ECDBF564}"/>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0" name="Ink 169">
                  <a:extLst>
                    <a:ext uri="{FF2B5EF4-FFF2-40B4-BE49-F238E27FC236}">
                      <a16:creationId xmlns:a16="http://schemas.microsoft.com/office/drawing/2014/main" id="{F7BF3BB0-525D-FBD1-2B71-562FB0E8C895}"/>
                    </a:ext>
                  </a:extLst>
                </p14:cNvPr>
                <p14:cNvContentPartPr/>
                <p14:nvPr/>
              </p14:nvContentPartPr>
              <p14:xfrm>
                <a:off x="1640123" y="2347816"/>
                <a:ext cx="46080" cy="376560"/>
              </p14:xfrm>
            </p:contentPart>
          </mc:Choice>
          <mc:Fallback xmlns="">
            <p:pic>
              <p:nvPicPr>
                <p:cNvPr id="170" name="Ink 169">
                  <a:extLst>
                    <a:ext uri="{FF2B5EF4-FFF2-40B4-BE49-F238E27FC236}">
                      <a16:creationId xmlns:a16="http://schemas.microsoft.com/office/drawing/2014/main" id="{F7BF3BB0-525D-FBD1-2B71-562FB0E8C895}"/>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71" name="Ink 170">
                  <a:extLst>
                    <a:ext uri="{FF2B5EF4-FFF2-40B4-BE49-F238E27FC236}">
                      <a16:creationId xmlns:a16="http://schemas.microsoft.com/office/drawing/2014/main" id="{2D6DE137-C9A5-1464-8C84-DBD756824FE2}"/>
                    </a:ext>
                  </a:extLst>
                </p14:cNvPr>
                <p14:cNvContentPartPr/>
                <p14:nvPr/>
              </p14:nvContentPartPr>
              <p14:xfrm>
                <a:off x="1339883" y="2346016"/>
                <a:ext cx="405720" cy="9720"/>
              </p14:xfrm>
            </p:contentPart>
          </mc:Choice>
          <mc:Fallback xmlns="">
            <p:pic>
              <p:nvPicPr>
                <p:cNvPr id="171" name="Ink 170">
                  <a:extLst>
                    <a:ext uri="{FF2B5EF4-FFF2-40B4-BE49-F238E27FC236}">
                      <a16:creationId xmlns:a16="http://schemas.microsoft.com/office/drawing/2014/main" id="{2D6DE137-C9A5-1464-8C84-DBD756824FE2}"/>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72" name="Ink 171">
                  <a:extLst>
                    <a:ext uri="{FF2B5EF4-FFF2-40B4-BE49-F238E27FC236}">
                      <a16:creationId xmlns:a16="http://schemas.microsoft.com/office/drawing/2014/main" id="{5A1816E6-55CC-16FC-C8F5-364C29EA4BCD}"/>
                    </a:ext>
                  </a:extLst>
                </p14:cNvPr>
                <p14:cNvContentPartPr/>
                <p14:nvPr/>
              </p14:nvContentPartPr>
              <p14:xfrm>
                <a:off x="1689443" y="2318296"/>
                <a:ext cx="480960" cy="41760"/>
              </p14:xfrm>
            </p:contentPart>
          </mc:Choice>
          <mc:Fallback xmlns="">
            <p:pic>
              <p:nvPicPr>
                <p:cNvPr id="172" name="Ink 171">
                  <a:extLst>
                    <a:ext uri="{FF2B5EF4-FFF2-40B4-BE49-F238E27FC236}">
                      <a16:creationId xmlns:a16="http://schemas.microsoft.com/office/drawing/2014/main" id="{5A1816E6-55CC-16FC-C8F5-364C29EA4BCD}"/>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73" name="Ink 172">
                  <a:extLst>
                    <a:ext uri="{FF2B5EF4-FFF2-40B4-BE49-F238E27FC236}">
                      <a16:creationId xmlns:a16="http://schemas.microsoft.com/office/drawing/2014/main" id="{17FD0899-F554-6D29-3917-BC79453F6D32}"/>
                    </a:ext>
                  </a:extLst>
                </p14:cNvPr>
                <p14:cNvContentPartPr/>
                <p14:nvPr/>
              </p14:nvContentPartPr>
              <p14:xfrm>
                <a:off x="1694483" y="2680456"/>
                <a:ext cx="429120" cy="33840"/>
              </p14:xfrm>
            </p:contentPart>
          </mc:Choice>
          <mc:Fallback xmlns="">
            <p:pic>
              <p:nvPicPr>
                <p:cNvPr id="173" name="Ink 172">
                  <a:extLst>
                    <a:ext uri="{FF2B5EF4-FFF2-40B4-BE49-F238E27FC236}">
                      <a16:creationId xmlns:a16="http://schemas.microsoft.com/office/drawing/2014/main" id="{17FD0899-F554-6D29-3917-BC79453F6D32}"/>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74" name="Ink 173">
                  <a:extLst>
                    <a:ext uri="{FF2B5EF4-FFF2-40B4-BE49-F238E27FC236}">
                      <a16:creationId xmlns:a16="http://schemas.microsoft.com/office/drawing/2014/main" id="{2FC95CF7-1DCE-7FF4-B36E-835226AAF938}"/>
                    </a:ext>
                  </a:extLst>
                </p14:cNvPr>
                <p14:cNvContentPartPr/>
                <p14:nvPr/>
              </p14:nvContentPartPr>
              <p14:xfrm>
                <a:off x="2170763" y="2303896"/>
                <a:ext cx="29880" cy="349560"/>
              </p14:xfrm>
            </p:contentPart>
          </mc:Choice>
          <mc:Fallback xmlns="">
            <p:pic>
              <p:nvPicPr>
                <p:cNvPr id="174" name="Ink 173">
                  <a:extLst>
                    <a:ext uri="{FF2B5EF4-FFF2-40B4-BE49-F238E27FC236}">
                      <a16:creationId xmlns:a16="http://schemas.microsoft.com/office/drawing/2014/main" id="{2FC95CF7-1DCE-7FF4-B36E-835226AAF938}"/>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75" name="Ink 174">
                  <a:extLst>
                    <a:ext uri="{FF2B5EF4-FFF2-40B4-BE49-F238E27FC236}">
                      <a16:creationId xmlns:a16="http://schemas.microsoft.com/office/drawing/2014/main" id="{563CB004-BD28-A449-C70D-B3D7A4C9C3D6}"/>
                    </a:ext>
                  </a:extLst>
                </p14:cNvPr>
                <p14:cNvContentPartPr/>
                <p14:nvPr/>
              </p14:nvContentPartPr>
              <p14:xfrm>
                <a:off x="2179043" y="2674696"/>
                <a:ext cx="567360" cy="9360"/>
              </p14:xfrm>
            </p:contentPart>
          </mc:Choice>
          <mc:Fallback xmlns="">
            <p:pic>
              <p:nvPicPr>
                <p:cNvPr id="175" name="Ink 174">
                  <a:extLst>
                    <a:ext uri="{FF2B5EF4-FFF2-40B4-BE49-F238E27FC236}">
                      <a16:creationId xmlns:a16="http://schemas.microsoft.com/office/drawing/2014/main" id="{563CB004-BD28-A449-C70D-B3D7A4C9C3D6}"/>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76" name="Ink 175">
                  <a:extLst>
                    <a:ext uri="{FF2B5EF4-FFF2-40B4-BE49-F238E27FC236}">
                      <a16:creationId xmlns:a16="http://schemas.microsoft.com/office/drawing/2014/main" id="{F28AF077-F09B-03F2-2EE8-58AE0197C639}"/>
                    </a:ext>
                  </a:extLst>
                </p14:cNvPr>
                <p14:cNvContentPartPr/>
                <p14:nvPr/>
              </p14:nvContentPartPr>
              <p14:xfrm>
                <a:off x="2201723" y="2320456"/>
                <a:ext cx="519840" cy="379080"/>
              </p14:xfrm>
            </p:contentPart>
          </mc:Choice>
          <mc:Fallback xmlns="">
            <p:pic>
              <p:nvPicPr>
                <p:cNvPr id="176" name="Ink 175">
                  <a:extLst>
                    <a:ext uri="{FF2B5EF4-FFF2-40B4-BE49-F238E27FC236}">
                      <a16:creationId xmlns:a16="http://schemas.microsoft.com/office/drawing/2014/main" id="{F28AF077-F09B-03F2-2EE8-58AE0197C639}"/>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77" name="Ink 176">
                  <a:extLst>
                    <a:ext uri="{FF2B5EF4-FFF2-40B4-BE49-F238E27FC236}">
                      <a16:creationId xmlns:a16="http://schemas.microsoft.com/office/drawing/2014/main" id="{3A1466D5-B569-0F3F-55BF-1DD34105315C}"/>
                    </a:ext>
                  </a:extLst>
                </p14:cNvPr>
                <p14:cNvContentPartPr/>
                <p14:nvPr/>
              </p14:nvContentPartPr>
              <p14:xfrm>
                <a:off x="2746403" y="2674336"/>
                <a:ext cx="529200" cy="23760"/>
              </p14:xfrm>
            </p:contentPart>
          </mc:Choice>
          <mc:Fallback xmlns="">
            <p:pic>
              <p:nvPicPr>
                <p:cNvPr id="177" name="Ink 176">
                  <a:extLst>
                    <a:ext uri="{FF2B5EF4-FFF2-40B4-BE49-F238E27FC236}">
                      <a16:creationId xmlns:a16="http://schemas.microsoft.com/office/drawing/2014/main" id="{3A1466D5-B569-0F3F-55BF-1DD34105315C}"/>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78" name="Ink 177">
                  <a:extLst>
                    <a:ext uri="{FF2B5EF4-FFF2-40B4-BE49-F238E27FC236}">
                      <a16:creationId xmlns:a16="http://schemas.microsoft.com/office/drawing/2014/main" id="{4F880D38-6A54-AD13-F399-7ADA3B21BE6A}"/>
                    </a:ext>
                  </a:extLst>
                </p14:cNvPr>
                <p14:cNvContentPartPr/>
                <p14:nvPr/>
              </p14:nvContentPartPr>
              <p14:xfrm>
                <a:off x="2719403" y="2297776"/>
                <a:ext cx="531360" cy="401400"/>
              </p14:xfrm>
            </p:contentPart>
          </mc:Choice>
          <mc:Fallback xmlns="">
            <p:pic>
              <p:nvPicPr>
                <p:cNvPr id="178" name="Ink 177">
                  <a:extLst>
                    <a:ext uri="{FF2B5EF4-FFF2-40B4-BE49-F238E27FC236}">
                      <a16:creationId xmlns:a16="http://schemas.microsoft.com/office/drawing/2014/main" id="{4F880D38-6A54-AD13-F399-7ADA3B21BE6A}"/>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79" name="Ink 178">
                  <a:extLst>
                    <a:ext uri="{FF2B5EF4-FFF2-40B4-BE49-F238E27FC236}">
                      <a16:creationId xmlns:a16="http://schemas.microsoft.com/office/drawing/2014/main" id="{65DB11CB-0253-741E-A51C-DB22DA0D43EE}"/>
                    </a:ext>
                  </a:extLst>
                </p14:cNvPr>
                <p14:cNvContentPartPr/>
                <p14:nvPr/>
              </p14:nvContentPartPr>
              <p14:xfrm>
                <a:off x="3286043" y="2639056"/>
                <a:ext cx="419760" cy="66240"/>
              </p14:xfrm>
            </p:contentPart>
          </mc:Choice>
          <mc:Fallback xmlns="">
            <p:pic>
              <p:nvPicPr>
                <p:cNvPr id="179" name="Ink 178">
                  <a:extLst>
                    <a:ext uri="{FF2B5EF4-FFF2-40B4-BE49-F238E27FC236}">
                      <a16:creationId xmlns:a16="http://schemas.microsoft.com/office/drawing/2014/main" id="{65DB11CB-0253-741E-A51C-DB22DA0D43EE}"/>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80" name="Ink 179">
                  <a:extLst>
                    <a:ext uri="{FF2B5EF4-FFF2-40B4-BE49-F238E27FC236}">
                      <a16:creationId xmlns:a16="http://schemas.microsoft.com/office/drawing/2014/main" id="{219C0550-FFFF-8EAB-6D88-5E7A85B82455}"/>
                    </a:ext>
                  </a:extLst>
                </p14:cNvPr>
                <p14:cNvContentPartPr/>
                <p14:nvPr/>
              </p14:nvContentPartPr>
              <p14:xfrm>
                <a:off x="3148523" y="2233696"/>
                <a:ext cx="591480" cy="443160"/>
              </p14:xfrm>
            </p:contentPart>
          </mc:Choice>
          <mc:Fallback xmlns="">
            <p:pic>
              <p:nvPicPr>
                <p:cNvPr id="180" name="Ink 179">
                  <a:extLst>
                    <a:ext uri="{FF2B5EF4-FFF2-40B4-BE49-F238E27FC236}">
                      <a16:creationId xmlns:a16="http://schemas.microsoft.com/office/drawing/2014/main" id="{219C0550-FFFF-8EAB-6D88-5E7A85B82455}"/>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181" name="Group 180">
            <a:extLst>
              <a:ext uri="{FF2B5EF4-FFF2-40B4-BE49-F238E27FC236}">
                <a16:creationId xmlns:a16="http://schemas.microsoft.com/office/drawing/2014/main" id="{AF0D34D1-AEB5-643D-E461-8B757847BAD4}"/>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182" name="Ink 181">
                  <a:extLst>
                    <a:ext uri="{FF2B5EF4-FFF2-40B4-BE49-F238E27FC236}">
                      <a16:creationId xmlns:a16="http://schemas.microsoft.com/office/drawing/2014/main" id="{F31F4EE2-CE89-6E6A-212A-4E77491E09EF}"/>
                    </a:ext>
                  </a:extLst>
                </p14:cNvPr>
                <p14:cNvContentPartPr/>
                <p14:nvPr/>
              </p14:nvContentPartPr>
              <p14:xfrm>
                <a:off x="1222883" y="3252856"/>
                <a:ext cx="367200" cy="242640"/>
              </p14:xfrm>
            </p:contentPart>
          </mc:Choice>
          <mc:Fallback xmlns="">
            <p:pic>
              <p:nvPicPr>
                <p:cNvPr id="182" name="Ink 181">
                  <a:extLst>
                    <a:ext uri="{FF2B5EF4-FFF2-40B4-BE49-F238E27FC236}">
                      <a16:creationId xmlns:a16="http://schemas.microsoft.com/office/drawing/2014/main" id="{F31F4EE2-CE89-6E6A-212A-4E77491E09EF}"/>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83" name="Ink 182">
                  <a:extLst>
                    <a:ext uri="{FF2B5EF4-FFF2-40B4-BE49-F238E27FC236}">
                      <a16:creationId xmlns:a16="http://schemas.microsoft.com/office/drawing/2014/main" id="{5F09D36B-FF11-2BBB-E16C-F81C87D3775F}"/>
                    </a:ext>
                  </a:extLst>
                </p14:cNvPr>
                <p14:cNvContentPartPr/>
                <p14:nvPr/>
              </p14:nvContentPartPr>
              <p14:xfrm>
                <a:off x="1611683" y="3183736"/>
                <a:ext cx="26640" cy="300240"/>
              </p14:xfrm>
            </p:contentPart>
          </mc:Choice>
          <mc:Fallback xmlns="">
            <p:pic>
              <p:nvPicPr>
                <p:cNvPr id="183" name="Ink 182">
                  <a:extLst>
                    <a:ext uri="{FF2B5EF4-FFF2-40B4-BE49-F238E27FC236}">
                      <a16:creationId xmlns:a16="http://schemas.microsoft.com/office/drawing/2014/main" id="{5F09D36B-FF11-2BBB-E16C-F81C87D3775F}"/>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84" name="Ink 183">
                  <a:extLst>
                    <a:ext uri="{FF2B5EF4-FFF2-40B4-BE49-F238E27FC236}">
                      <a16:creationId xmlns:a16="http://schemas.microsoft.com/office/drawing/2014/main" id="{9DA75FA3-9797-C9AC-AAF5-04A3EB065148}"/>
                    </a:ext>
                  </a:extLst>
                </p14:cNvPr>
                <p14:cNvContentPartPr/>
                <p14:nvPr/>
              </p14:nvContentPartPr>
              <p14:xfrm>
                <a:off x="1238363" y="3131176"/>
                <a:ext cx="367200" cy="141120"/>
              </p14:xfrm>
            </p:contentPart>
          </mc:Choice>
          <mc:Fallback xmlns="">
            <p:pic>
              <p:nvPicPr>
                <p:cNvPr id="184" name="Ink 183">
                  <a:extLst>
                    <a:ext uri="{FF2B5EF4-FFF2-40B4-BE49-F238E27FC236}">
                      <a16:creationId xmlns:a16="http://schemas.microsoft.com/office/drawing/2014/main" id="{9DA75FA3-9797-C9AC-AAF5-04A3EB065148}"/>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85" name="Ink 184">
                  <a:extLst>
                    <a:ext uri="{FF2B5EF4-FFF2-40B4-BE49-F238E27FC236}">
                      <a16:creationId xmlns:a16="http://schemas.microsoft.com/office/drawing/2014/main" id="{5999613F-0FF2-24F7-CECE-DA4F63DE07D5}"/>
                    </a:ext>
                  </a:extLst>
                </p14:cNvPr>
                <p14:cNvContentPartPr/>
                <p14:nvPr/>
              </p14:nvContentPartPr>
              <p14:xfrm>
                <a:off x="1630043" y="3121096"/>
                <a:ext cx="454320" cy="42480"/>
              </p14:xfrm>
            </p:contentPart>
          </mc:Choice>
          <mc:Fallback xmlns="">
            <p:pic>
              <p:nvPicPr>
                <p:cNvPr id="185" name="Ink 184">
                  <a:extLst>
                    <a:ext uri="{FF2B5EF4-FFF2-40B4-BE49-F238E27FC236}">
                      <a16:creationId xmlns:a16="http://schemas.microsoft.com/office/drawing/2014/main" id="{5999613F-0FF2-24F7-CECE-DA4F63DE07D5}"/>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86" name="Ink 185">
                  <a:extLst>
                    <a:ext uri="{FF2B5EF4-FFF2-40B4-BE49-F238E27FC236}">
                      <a16:creationId xmlns:a16="http://schemas.microsoft.com/office/drawing/2014/main" id="{822E9A66-1842-CD57-AEF8-56647ACC7F3A}"/>
                    </a:ext>
                  </a:extLst>
                </p14:cNvPr>
                <p14:cNvContentPartPr/>
                <p14:nvPr/>
              </p14:nvContentPartPr>
              <p14:xfrm>
                <a:off x="1633643" y="3484696"/>
                <a:ext cx="385920" cy="30960"/>
              </p14:xfrm>
            </p:contentPart>
          </mc:Choice>
          <mc:Fallback xmlns="">
            <p:pic>
              <p:nvPicPr>
                <p:cNvPr id="186" name="Ink 185">
                  <a:extLst>
                    <a:ext uri="{FF2B5EF4-FFF2-40B4-BE49-F238E27FC236}">
                      <a16:creationId xmlns:a16="http://schemas.microsoft.com/office/drawing/2014/main" id="{822E9A66-1842-CD57-AEF8-56647ACC7F3A}"/>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87" name="Ink 186">
                  <a:extLst>
                    <a:ext uri="{FF2B5EF4-FFF2-40B4-BE49-F238E27FC236}">
                      <a16:creationId xmlns:a16="http://schemas.microsoft.com/office/drawing/2014/main" id="{C2DE4890-6F96-2FDF-AC03-EC84AD20FD21}"/>
                    </a:ext>
                  </a:extLst>
                </p14:cNvPr>
                <p14:cNvContentPartPr/>
                <p14:nvPr/>
              </p14:nvContentPartPr>
              <p14:xfrm>
                <a:off x="2127923" y="3129016"/>
                <a:ext cx="38520" cy="375480"/>
              </p14:xfrm>
            </p:contentPart>
          </mc:Choice>
          <mc:Fallback xmlns="">
            <p:pic>
              <p:nvPicPr>
                <p:cNvPr id="187" name="Ink 186">
                  <a:extLst>
                    <a:ext uri="{FF2B5EF4-FFF2-40B4-BE49-F238E27FC236}">
                      <a16:creationId xmlns:a16="http://schemas.microsoft.com/office/drawing/2014/main" id="{C2DE4890-6F96-2FDF-AC03-EC84AD20FD21}"/>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88" name="Ink 187">
                  <a:extLst>
                    <a:ext uri="{FF2B5EF4-FFF2-40B4-BE49-F238E27FC236}">
                      <a16:creationId xmlns:a16="http://schemas.microsoft.com/office/drawing/2014/main" id="{C623C907-96A6-1E41-89DC-391124CE0F15}"/>
                    </a:ext>
                  </a:extLst>
                </p14:cNvPr>
                <p14:cNvContentPartPr/>
                <p14:nvPr/>
              </p14:nvContentPartPr>
              <p14:xfrm>
                <a:off x="2001203" y="3491176"/>
                <a:ext cx="153720" cy="13320"/>
              </p14:xfrm>
            </p:contentPart>
          </mc:Choice>
          <mc:Fallback xmlns="">
            <p:pic>
              <p:nvPicPr>
                <p:cNvPr id="188" name="Ink 187">
                  <a:extLst>
                    <a:ext uri="{FF2B5EF4-FFF2-40B4-BE49-F238E27FC236}">
                      <a16:creationId xmlns:a16="http://schemas.microsoft.com/office/drawing/2014/main" id="{C623C907-96A6-1E41-89DC-391124CE0F15}"/>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89" name="Ink 188">
                  <a:extLst>
                    <a:ext uri="{FF2B5EF4-FFF2-40B4-BE49-F238E27FC236}">
                      <a16:creationId xmlns:a16="http://schemas.microsoft.com/office/drawing/2014/main" id="{6FF05BFB-EED5-F44A-2BF2-C4648B98DFFD}"/>
                    </a:ext>
                  </a:extLst>
                </p14:cNvPr>
                <p14:cNvContentPartPr/>
                <p14:nvPr/>
              </p14:nvContentPartPr>
              <p14:xfrm>
                <a:off x="2150243" y="3088336"/>
                <a:ext cx="567000" cy="493200"/>
              </p14:xfrm>
            </p:contentPart>
          </mc:Choice>
          <mc:Fallback xmlns="">
            <p:pic>
              <p:nvPicPr>
                <p:cNvPr id="189" name="Ink 188">
                  <a:extLst>
                    <a:ext uri="{FF2B5EF4-FFF2-40B4-BE49-F238E27FC236}">
                      <a16:creationId xmlns:a16="http://schemas.microsoft.com/office/drawing/2014/main" id="{6FF05BFB-EED5-F44A-2BF2-C4648B98DFFD}"/>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90" name="Ink 189">
                  <a:extLst>
                    <a:ext uri="{FF2B5EF4-FFF2-40B4-BE49-F238E27FC236}">
                      <a16:creationId xmlns:a16="http://schemas.microsoft.com/office/drawing/2014/main" id="{00AB0188-7584-D282-E7CB-1023D15F602D}"/>
                    </a:ext>
                  </a:extLst>
                </p14:cNvPr>
                <p14:cNvContentPartPr/>
                <p14:nvPr/>
              </p14:nvContentPartPr>
              <p14:xfrm>
                <a:off x="2171843" y="3522496"/>
                <a:ext cx="536760" cy="35640"/>
              </p14:xfrm>
            </p:contentPart>
          </mc:Choice>
          <mc:Fallback xmlns="">
            <p:pic>
              <p:nvPicPr>
                <p:cNvPr id="190" name="Ink 189">
                  <a:extLst>
                    <a:ext uri="{FF2B5EF4-FFF2-40B4-BE49-F238E27FC236}">
                      <a16:creationId xmlns:a16="http://schemas.microsoft.com/office/drawing/2014/main" id="{00AB0188-7584-D282-E7CB-1023D15F602D}"/>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91" name="Ink 190">
                <a:extLst>
                  <a:ext uri="{FF2B5EF4-FFF2-40B4-BE49-F238E27FC236}">
                    <a16:creationId xmlns:a16="http://schemas.microsoft.com/office/drawing/2014/main" id="{EAB4BE5C-2AEC-BE7D-EA58-5E10A5DC7714}"/>
                  </a:ext>
                </a:extLst>
              </p14:cNvPr>
              <p14:cNvContentPartPr/>
              <p14:nvPr/>
            </p14:nvContentPartPr>
            <p14:xfrm>
              <a:off x="2189843" y="1919416"/>
              <a:ext cx="1548720" cy="299520"/>
            </p14:xfrm>
          </p:contentPart>
        </mc:Choice>
        <mc:Fallback xmlns="">
          <p:pic>
            <p:nvPicPr>
              <p:cNvPr id="191" name="Ink 190">
                <a:extLst>
                  <a:ext uri="{FF2B5EF4-FFF2-40B4-BE49-F238E27FC236}">
                    <a16:creationId xmlns:a16="http://schemas.microsoft.com/office/drawing/2014/main" id="{EAB4BE5C-2AEC-BE7D-EA58-5E10A5DC7714}"/>
                  </a:ext>
                </a:extLst>
              </p:cNvPr>
              <p:cNvPicPr/>
              <p:nvPr/>
            </p:nvPicPr>
            <p:blipFill>
              <a:blip r:embed="rId67"/>
              <a:stretch>
                <a:fillRect/>
              </a:stretch>
            </p:blipFill>
            <p:spPr>
              <a:xfrm>
                <a:off x="2172203" y="1901776"/>
                <a:ext cx="1584360" cy="335160"/>
              </a:xfrm>
              <a:prstGeom prst="rect">
                <a:avLst/>
              </a:prstGeom>
            </p:spPr>
          </p:pic>
        </mc:Fallback>
      </mc:AlternateContent>
      <p:grpSp>
        <p:nvGrpSpPr>
          <p:cNvPr id="192" name="Group 191">
            <a:extLst>
              <a:ext uri="{FF2B5EF4-FFF2-40B4-BE49-F238E27FC236}">
                <a16:creationId xmlns:a16="http://schemas.microsoft.com/office/drawing/2014/main" id="{04ED6F79-3B27-EC86-C7E1-475776BF2146}"/>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68">
              <p14:nvContentPartPr>
                <p14:cNvPr id="193" name="Ink 192">
                  <a:extLst>
                    <a:ext uri="{FF2B5EF4-FFF2-40B4-BE49-F238E27FC236}">
                      <a16:creationId xmlns:a16="http://schemas.microsoft.com/office/drawing/2014/main" id="{EE59910E-4CE2-A772-CE58-A11F379D1F48}"/>
                    </a:ext>
                  </a:extLst>
                </p14:cNvPr>
                <p14:cNvContentPartPr/>
                <p14:nvPr/>
              </p14:nvContentPartPr>
              <p14:xfrm>
                <a:off x="2647403" y="1530976"/>
                <a:ext cx="110880" cy="253440"/>
              </p14:xfrm>
            </p:contentPart>
          </mc:Choice>
          <mc:Fallback xmlns="">
            <p:pic>
              <p:nvPicPr>
                <p:cNvPr id="193" name="Ink 192">
                  <a:extLst>
                    <a:ext uri="{FF2B5EF4-FFF2-40B4-BE49-F238E27FC236}">
                      <a16:creationId xmlns:a16="http://schemas.microsoft.com/office/drawing/2014/main" id="{EE59910E-4CE2-A772-CE58-A11F379D1F48}"/>
                    </a:ext>
                  </a:extLst>
                </p:cNvPr>
                <p:cNvPicPr/>
                <p:nvPr/>
              </p:nvPicPr>
              <p:blipFill>
                <a:blip r:embed="rId69"/>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94" name="Ink 193">
                  <a:extLst>
                    <a:ext uri="{FF2B5EF4-FFF2-40B4-BE49-F238E27FC236}">
                      <a16:creationId xmlns:a16="http://schemas.microsoft.com/office/drawing/2014/main" id="{307E9B2F-EF25-FB6E-410D-3703A6112787}"/>
                    </a:ext>
                  </a:extLst>
                </p14:cNvPr>
                <p14:cNvContentPartPr/>
                <p14:nvPr/>
              </p14:nvContentPartPr>
              <p14:xfrm>
                <a:off x="2581883" y="1636816"/>
                <a:ext cx="176400" cy="39960"/>
              </p14:xfrm>
            </p:contentPart>
          </mc:Choice>
          <mc:Fallback xmlns="">
            <p:pic>
              <p:nvPicPr>
                <p:cNvPr id="194" name="Ink 193">
                  <a:extLst>
                    <a:ext uri="{FF2B5EF4-FFF2-40B4-BE49-F238E27FC236}">
                      <a16:creationId xmlns:a16="http://schemas.microsoft.com/office/drawing/2014/main" id="{307E9B2F-EF25-FB6E-410D-3703A6112787}"/>
                    </a:ext>
                  </a:extLst>
                </p:cNvPr>
                <p:cNvPicPr/>
                <p:nvPr/>
              </p:nvPicPr>
              <p:blipFill>
                <a:blip r:embed="rId71"/>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95" name="Ink 194">
                  <a:extLst>
                    <a:ext uri="{FF2B5EF4-FFF2-40B4-BE49-F238E27FC236}">
                      <a16:creationId xmlns:a16="http://schemas.microsoft.com/office/drawing/2014/main" id="{A0959A60-0E8F-2050-74C7-6312D1569585}"/>
                    </a:ext>
                  </a:extLst>
                </p14:cNvPr>
                <p14:cNvContentPartPr/>
                <p14:nvPr/>
              </p14:nvContentPartPr>
              <p14:xfrm>
                <a:off x="2887523" y="1553296"/>
                <a:ext cx="104040" cy="198000"/>
              </p14:xfrm>
            </p:contentPart>
          </mc:Choice>
          <mc:Fallback xmlns="">
            <p:pic>
              <p:nvPicPr>
                <p:cNvPr id="195" name="Ink 194">
                  <a:extLst>
                    <a:ext uri="{FF2B5EF4-FFF2-40B4-BE49-F238E27FC236}">
                      <a16:creationId xmlns:a16="http://schemas.microsoft.com/office/drawing/2014/main" id="{A0959A60-0E8F-2050-74C7-6312D1569585}"/>
                    </a:ext>
                  </a:extLst>
                </p:cNvPr>
                <p:cNvPicPr/>
                <p:nvPr/>
              </p:nvPicPr>
              <p:blipFill>
                <a:blip r:embed="rId73"/>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96" name="Ink 195">
                  <a:extLst>
                    <a:ext uri="{FF2B5EF4-FFF2-40B4-BE49-F238E27FC236}">
                      <a16:creationId xmlns:a16="http://schemas.microsoft.com/office/drawing/2014/main" id="{0B806F52-C630-6D4D-3B57-887B4D1F2AFE}"/>
                    </a:ext>
                  </a:extLst>
                </p14:cNvPr>
                <p14:cNvContentPartPr/>
                <p14:nvPr/>
              </p14:nvContentPartPr>
              <p14:xfrm>
                <a:off x="3102083" y="1565896"/>
                <a:ext cx="116640" cy="184320"/>
              </p14:xfrm>
            </p:contentPart>
          </mc:Choice>
          <mc:Fallback xmlns="">
            <p:pic>
              <p:nvPicPr>
                <p:cNvPr id="196" name="Ink 195">
                  <a:extLst>
                    <a:ext uri="{FF2B5EF4-FFF2-40B4-BE49-F238E27FC236}">
                      <a16:creationId xmlns:a16="http://schemas.microsoft.com/office/drawing/2014/main" id="{0B806F52-C630-6D4D-3B57-887B4D1F2AFE}"/>
                    </a:ext>
                  </a:extLst>
                </p:cNvPr>
                <p:cNvPicPr/>
                <p:nvPr/>
              </p:nvPicPr>
              <p:blipFill>
                <a:blip r:embed="rId75"/>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97" name="Ink 196">
                  <a:extLst>
                    <a:ext uri="{FF2B5EF4-FFF2-40B4-BE49-F238E27FC236}">
                      <a16:creationId xmlns:a16="http://schemas.microsoft.com/office/drawing/2014/main" id="{E310C814-C913-56FC-9BA8-A4DE96244089}"/>
                    </a:ext>
                  </a:extLst>
                </p14:cNvPr>
                <p14:cNvContentPartPr/>
                <p14:nvPr/>
              </p14:nvContentPartPr>
              <p14:xfrm>
                <a:off x="3295763" y="1582456"/>
                <a:ext cx="194400" cy="178200"/>
              </p14:xfrm>
            </p:contentPart>
          </mc:Choice>
          <mc:Fallback xmlns="">
            <p:pic>
              <p:nvPicPr>
                <p:cNvPr id="197" name="Ink 196">
                  <a:extLst>
                    <a:ext uri="{FF2B5EF4-FFF2-40B4-BE49-F238E27FC236}">
                      <a16:creationId xmlns:a16="http://schemas.microsoft.com/office/drawing/2014/main" id="{E310C814-C913-56FC-9BA8-A4DE96244089}"/>
                    </a:ext>
                  </a:extLst>
                </p:cNvPr>
                <p:cNvPicPr/>
                <p:nvPr/>
              </p:nvPicPr>
              <p:blipFill>
                <a:blip r:embed="rId77"/>
                <a:stretch>
                  <a:fillRect/>
                </a:stretch>
              </p:blipFill>
              <p:spPr>
                <a:xfrm>
                  <a:off x="3278123" y="1564816"/>
                  <a:ext cx="230040" cy="213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198" name="Ink 197">
                <a:extLst>
                  <a:ext uri="{FF2B5EF4-FFF2-40B4-BE49-F238E27FC236}">
                    <a16:creationId xmlns:a16="http://schemas.microsoft.com/office/drawing/2014/main" id="{0081DEC5-54ED-6C33-4F18-F34EA5D1E0F8}"/>
                  </a:ext>
                </a:extLst>
              </p14:cNvPr>
              <p14:cNvContentPartPr/>
              <p14:nvPr/>
            </p14:nvContentPartPr>
            <p14:xfrm>
              <a:off x="3490523" y="2554816"/>
              <a:ext cx="85680" cy="181800"/>
            </p14:xfrm>
          </p:contentPart>
        </mc:Choice>
        <mc:Fallback xmlns="">
          <p:pic>
            <p:nvPicPr>
              <p:cNvPr id="198" name="Ink 197">
                <a:extLst>
                  <a:ext uri="{FF2B5EF4-FFF2-40B4-BE49-F238E27FC236}">
                    <a16:creationId xmlns:a16="http://schemas.microsoft.com/office/drawing/2014/main" id="{0081DEC5-54ED-6C33-4F18-F34EA5D1E0F8}"/>
                  </a:ext>
                </a:extLst>
              </p:cNvPr>
              <p:cNvPicPr/>
              <p:nvPr/>
            </p:nvPicPr>
            <p:blipFill>
              <a:blip r:embed="rId79"/>
              <a:stretch>
                <a:fillRect/>
              </a:stretch>
            </p:blipFill>
            <p:spPr>
              <a:xfrm>
                <a:off x="3472883" y="2537176"/>
                <a:ext cx="121320" cy="217440"/>
              </a:xfrm>
              <a:prstGeom prst="rect">
                <a:avLst/>
              </a:prstGeom>
            </p:spPr>
          </p:pic>
        </mc:Fallback>
      </mc:AlternateContent>
      <p:grpSp>
        <p:nvGrpSpPr>
          <p:cNvPr id="199" name="Group 198">
            <a:extLst>
              <a:ext uri="{FF2B5EF4-FFF2-40B4-BE49-F238E27FC236}">
                <a16:creationId xmlns:a16="http://schemas.microsoft.com/office/drawing/2014/main" id="{CCBF487B-DC22-DBA4-AFCA-619F11EFCA9B}"/>
              </a:ext>
            </a:extLst>
          </p:cNvPr>
          <p:cNvGrpSpPr/>
          <p:nvPr/>
        </p:nvGrpSpPr>
        <p:grpSpPr>
          <a:xfrm>
            <a:off x="3684203" y="2835616"/>
            <a:ext cx="525960" cy="155520"/>
            <a:chOff x="3684203" y="2835616"/>
            <a:chExt cx="525960" cy="155520"/>
          </a:xfrm>
        </p:grpSpPr>
        <mc:AlternateContent xmlns:mc="http://schemas.openxmlformats.org/markup-compatibility/2006" xmlns:p14="http://schemas.microsoft.com/office/powerpoint/2010/main">
          <mc:Choice Requires="p14">
            <p:contentPart p14:bwMode="auto" r:id="rId80">
              <p14:nvContentPartPr>
                <p14:cNvPr id="200" name="Ink 199">
                  <a:extLst>
                    <a:ext uri="{FF2B5EF4-FFF2-40B4-BE49-F238E27FC236}">
                      <a16:creationId xmlns:a16="http://schemas.microsoft.com/office/drawing/2014/main" id="{98C02618-BC02-03D7-B842-F8CA1705974A}"/>
                    </a:ext>
                  </a:extLst>
                </p14:cNvPr>
                <p14:cNvContentPartPr/>
                <p14:nvPr/>
              </p14:nvContentPartPr>
              <p14:xfrm>
                <a:off x="3684203" y="2854696"/>
                <a:ext cx="144360" cy="136440"/>
              </p14:xfrm>
            </p:contentPart>
          </mc:Choice>
          <mc:Fallback xmlns="">
            <p:pic>
              <p:nvPicPr>
                <p:cNvPr id="200" name="Ink 199">
                  <a:extLst>
                    <a:ext uri="{FF2B5EF4-FFF2-40B4-BE49-F238E27FC236}">
                      <a16:creationId xmlns:a16="http://schemas.microsoft.com/office/drawing/2014/main" id="{98C02618-BC02-03D7-B842-F8CA1705974A}"/>
                    </a:ext>
                  </a:extLst>
                </p:cNvPr>
                <p:cNvPicPr/>
                <p:nvPr/>
              </p:nvPicPr>
              <p:blipFill>
                <a:blip r:embed="rId81"/>
                <a:stretch>
                  <a:fillRect/>
                </a:stretch>
              </p:blipFill>
              <p:spPr>
                <a:xfrm>
                  <a:off x="3666203" y="2836696"/>
                  <a:ext cx="1800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01" name="Ink 200">
                  <a:extLst>
                    <a:ext uri="{FF2B5EF4-FFF2-40B4-BE49-F238E27FC236}">
                      <a16:creationId xmlns:a16="http://schemas.microsoft.com/office/drawing/2014/main" id="{FB6721F7-B9C7-3741-13DA-95843445C755}"/>
                    </a:ext>
                  </a:extLst>
                </p14:cNvPr>
                <p14:cNvContentPartPr/>
                <p14:nvPr/>
              </p14:nvContentPartPr>
              <p14:xfrm>
                <a:off x="3876443" y="2835616"/>
                <a:ext cx="156600" cy="128160"/>
              </p14:xfrm>
            </p:contentPart>
          </mc:Choice>
          <mc:Fallback xmlns="">
            <p:pic>
              <p:nvPicPr>
                <p:cNvPr id="201" name="Ink 200">
                  <a:extLst>
                    <a:ext uri="{FF2B5EF4-FFF2-40B4-BE49-F238E27FC236}">
                      <a16:creationId xmlns:a16="http://schemas.microsoft.com/office/drawing/2014/main" id="{FB6721F7-B9C7-3741-13DA-95843445C755}"/>
                    </a:ext>
                  </a:extLst>
                </p:cNvPr>
                <p:cNvPicPr/>
                <p:nvPr/>
              </p:nvPicPr>
              <p:blipFill>
                <a:blip r:embed="rId83"/>
                <a:stretch>
                  <a:fillRect/>
                </a:stretch>
              </p:blipFill>
              <p:spPr>
                <a:xfrm>
                  <a:off x="3858803" y="2817976"/>
                  <a:ext cx="1922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02" name="Ink 201">
                  <a:extLst>
                    <a:ext uri="{FF2B5EF4-FFF2-40B4-BE49-F238E27FC236}">
                      <a16:creationId xmlns:a16="http://schemas.microsoft.com/office/drawing/2014/main" id="{021AC0AB-F03A-DA5B-B138-614628FFCEE2}"/>
                    </a:ext>
                  </a:extLst>
                </p14:cNvPr>
                <p14:cNvContentPartPr/>
                <p14:nvPr/>
              </p14:nvContentPartPr>
              <p14:xfrm>
                <a:off x="4067243" y="2858656"/>
                <a:ext cx="142920" cy="95040"/>
              </p14:xfrm>
            </p:contentPart>
          </mc:Choice>
          <mc:Fallback xmlns="">
            <p:pic>
              <p:nvPicPr>
                <p:cNvPr id="202" name="Ink 201">
                  <a:extLst>
                    <a:ext uri="{FF2B5EF4-FFF2-40B4-BE49-F238E27FC236}">
                      <a16:creationId xmlns:a16="http://schemas.microsoft.com/office/drawing/2014/main" id="{021AC0AB-F03A-DA5B-B138-614628FFCEE2}"/>
                    </a:ext>
                  </a:extLst>
                </p:cNvPr>
                <p:cNvPicPr/>
                <p:nvPr/>
              </p:nvPicPr>
              <p:blipFill>
                <a:blip r:embed="rId85"/>
                <a:stretch>
                  <a:fillRect/>
                </a:stretch>
              </p:blipFill>
              <p:spPr>
                <a:xfrm>
                  <a:off x="4049603" y="2841016"/>
                  <a:ext cx="178560" cy="130680"/>
                </a:xfrm>
                <a:prstGeom prst="rect">
                  <a:avLst/>
                </a:prstGeom>
              </p:spPr>
            </p:pic>
          </mc:Fallback>
        </mc:AlternateContent>
      </p:grpSp>
      <p:grpSp>
        <p:nvGrpSpPr>
          <p:cNvPr id="203" name="Group 202">
            <a:extLst>
              <a:ext uri="{FF2B5EF4-FFF2-40B4-BE49-F238E27FC236}">
                <a16:creationId xmlns:a16="http://schemas.microsoft.com/office/drawing/2014/main" id="{84D157C6-B81F-A3CE-B3A9-C0335A75B3B1}"/>
              </a:ext>
            </a:extLst>
          </p:cNvPr>
          <p:cNvGrpSpPr/>
          <p:nvPr/>
        </p:nvGrpSpPr>
        <p:grpSpPr>
          <a:xfrm>
            <a:off x="2760443" y="2616736"/>
            <a:ext cx="369720" cy="390600"/>
            <a:chOff x="2760443" y="2616736"/>
            <a:chExt cx="369720" cy="390600"/>
          </a:xfrm>
        </p:grpSpPr>
        <mc:AlternateContent xmlns:mc="http://schemas.openxmlformats.org/markup-compatibility/2006" xmlns:p14="http://schemas.microsoft.com/office/powerpoint/2010/main">
          <mc:Choice Requires="p14">
            <p:contentPart p14:bwMode="auto" r:id="rId86">
              <p14:nvContentPartPr>
                <p14:cNvPr id="204" name="Ink 203">
                  <a:extLst>
                    <a:ext uri="{FF2B5EF4-FFF2-40B4-BE49-F238E27FC236}">
                      <a16:creationId xmlns:a16="http://schemas.microsoft.com/office/drawing/2014/main" id="{3AE69E4C-1EB2-A2BC-B90A-B2CB55057880}"/>
                    </a:ext>
                  </a:extLst>
                </p14:cNvPr>
                <p14:cNvContentPartPr/>
                <p14:nvPr/>
              </p14:nvContentPartPr>
              <p14:xfrm>
                <a:off x="2910203" y="2616736"/>
                <a:ext cx="29520" cy="184320"/>
              </p14:xfrm>
            </p:contentPart>
          </mc:Choice>
          <mc:Fallback xmlns="">
            <p:pic>
              <p:nvPicPr>
                <p:cNvPr id="204" name="Ink 203">
                  <a:extLst>
                    <a:ext uri="{FF2B5EF4-FFF2-40B4-BE49-F238E27FC236}">
                      <a16:creationId xmlns:a16="http://schemas.microsoft.com/office/drawing/2014/main" id="{3AE69E4C-1EB2-A2BC-B90A-B2CB55057880}"/>
                    </a:ext>
                  </a:extLst>
                </p:cNvPr>
                <p:cNvPicPr/>
                <p:nvPr/>
              </p:nvPicPr>
              <p:blipFill>
                <a:blip r:embed="rId87"/>
                <a:stretch>
                  <a:fillRect/>
                </a:stretch>
              </p:blipFill>
              <p:spPr>
                <a:xfrm>
                  <a:off x="2892563" y="2598736"/>
                  <a:ext cx="65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05" name="Ink 204">
                  <a:extLst>
                    <a:ext uri="{FF2B5EF4-FFF2-40B4-BE49-F238E27FC236}">
                      <a16:creationId xmlns:a16="http://schemas.microsoft.com/office/drawing/2014/main" id="{2F300F6E-5D50-8142-D9C0-1E9AB8129D25}"/>
                    </a:ext>
                  </a:extLst>
                </p14:cNvPr>
                <p14:cNvContentPartPr/>
                <p14:nvPr/>
              </p14:nvContentPartPr>
              <p14:xfrm>
                <a:off x="2760443" y="2867296"/>
                <a:ext cx="132120" cy="140040"/>
              </p14:xfrm>
            </p:contentPart>
          </mc:Choice>
          <mc:Fallback xmlns="">
            <p:pic>
              <p:nvPicPr>
                <p:cNvPr id="205" name="Ink 204">
                  <a:extLst>
                    <a:ext uri="{FF2B5EF4-FFF2-40B4-BE49-F238E27FC236}">
                      <a16:creationId xmlns:a16="http://schemas.microsoft.com/office/drawing/2014/main" id="{2F300F6E-5D50-8142-D9C0-1E9AB8129D25}"/>
                    </a:ext>
                  </a:extLst>
                </p:cNvPr>
                <p:cNvPicPr/>
                <p:nvPr/>
              </p:nvPicPr>
              <p:blipFill>
                <a:blip r:embed="rId89"/>
                <a:stretch>
                  <a:fillRect/>
                </a:stretch>
              </p:blipFill>
              <p:spPr>
                <a:xfrm>
                  <a:off x="2742803" y="2849296"/>
                  <a:ext cx="1677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06" name="Ink 205">
                  <a:extLst>
                    <a:ext uri="{FF2B5EF4-FFF2-40B4-BE49-F238E27FC236}">
                      <a16:creationId xmlns:a16="http://schemas.microsoft.com/office/drawing/2014/main" id="{A35D4140-AD5C-5E83-0AC6-DF3EC1B8B943}"/>
                    </a:ext>
                  </a:extLst>
                </p14:cNvPr>
                <p14:cNvContentPartPr/>
                <p14:nvPr/>
              </p14:nvContentPartPr>
              <p14:xfrm>
                <a:off x="2927483" y="2880976"/>
                <a:ext cx="96840" cy="123840"/>
              </p14:xfrm>
            </p:contentPart>
          </mc:Choice>
          <mc:Fallback xmlns="">
            <p:pic>
              <p:nvPicPr>
                <p:cNvPr id="206" name="Ink 205">
                  <a:extLst>
                    <a:ext uri="{FF2B5EF4-FFF2-40B4-BE49-F238E27FC236}">
                      <a16:creationId xmlns:a16="http://schemas.microsoft.com/office/drawing/2014/main" id="{A35D4140-AD5C-5E83-0AC6-DF3EC1B8B943}"/>
                    </a:ext>
                  </a:extLst>
                </p:cNvPr>
                <p:cNvPicPr/>
                <p:nvPr/>
              </p:nvPicPr>
              <p:blipFill>
                <a:blip r:embed="rId91"/>
                <a:stretch>
                  <a:fillRect/>
                </a:stretch>
              </p:blipFill>
              <p:spPr>
                <a:xfrm>
                  <a:off x="2909483" y="2863336"/>
                  <a:ext cx="1324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07" name="Ink 206">
                  <a:extLst>
                    <a:ext uri="{FF2B5EF4-FFF2-40B4-BE49-F238E27FC236}">
                      <a16:creationId xmlns:a16="http://schemas.microsoft.com/office/drawing/2014/main" id="{8D55B096-97F6-2C67-8C64-118351A9FD62}"/>
                    </a:ext>
                  </a:extLst>
                </p14:cNvPr>
                <p14:cNvContentPartPr/>
                <p14:nvPr/>
              </p14:nvContentPartPr>
              <p14:xfrm>
                <a:off x="3093083" y="2897536"/>
                <a:ext cx="37080" cy="90000"/>
              </p14:xfrm>
            </p:contentPart>
          </mc:Choice>
          <mc:Fallback xmlns="">
            <p:pic>
              <p:nvPicPr>
                <p:cNvPr id="207" name="Ink 206">
                  <a:extLst>
                    <a:ext uri="{FF2B5EF4-FFF2-40B4-BE49-F238E27FC236}">
                      <a16:creationId xmlns:a16="http://schemas.microsoft.com/office/drawing/2014/main" id="{8D55B096-97F6-2C67-8C64-118351A9FD62}"/>
                    </a:ext>
                  </a:extLst>
                </p:cNvPr>
                <p:cNvPicPr/>
                <p:nvPr/>
              </p:nvPicPr>
              <p:blipFill>
                <a:blip r:embed="rId93"/>
                <a:stretch>
                  <a:fillRect/>
                </a:stretch>
              </p:blipFill>
              <p:spPr>
                <a:xfrm>
                  <a:off x="3075443" y="2879536"/>
                  <a:ext cx="72720" cy="125640"/>
                </a:xfrm>
                <a:prstGeom prst="rect">
                  <a:avLst/>
                </a:prstGeom>
              </p:spPr>
            </p:pic>
          </mc:Fallback>
        </mc:AlternateContent>
      </p:grpSp>
      <p:grpSp>
        <p:nvGrpSpPr>
          <p:cNvPr id="208" name="Group 207">
            <a:extLst>
              <a:ext uri="{FF2B5EF4-FFF2-40B4-BE49-F238E27FC236}">
                <a16:creationId xmlns:a16="http://schemas.microsoft.com/office/drawing/2014/main" id="{81D52474-C6DC-263C-88C3-29DC8DB2AC83}"/>
              </a:ext>
            </a:extLst>
          </p:cNvPr>
          <p:cNvGrpSpPr/>
          <p:nvPr/>
        </p:nvGrpSpPr>
        <p:grpSpPr>
          <a:xfrm>
            <a:off x="1990403" y="2636176"/>
            <a:ext cx="451080" cy="389880"/>
            <a:chOff x="1990403" y="2636176"/>
            <a:chExt cx="451080" cy="389880"/>
          </a:xfrm>
        </p:grpSpPr>
        <mc:AlternateContent xmlns:mc="http://schemas.openxmlformats.org/markup-compatibility/2006" xmlns:p14="http://schemas.microsoft.com/office/powerpoint/2010/main">
          <mc:Choice Requires="p14">
            <p:contentPart p14:bwMode="auto" r:id="rId94">
              <p14:nvContentPartPr>
                <p14:cNvPr id="209" name="Ink 208">
                  <a:extLst>
                    <a:ext uri="{FF2B5EF4-FFF2-40B4-BE49-F238E27FC236}">
                      <a16:creationId xmlns:a16="http://schemas.microsoft.com/office/drawing/2014/main" id="{5C17066B-5578-8A30-55A3-D176C149DAA8}"/>
                    </a:ext>
                  </a:extLst>
                </p14:cNvPr>
                <p14:cNvContentPartPr/>
                <p14:nvPr/>
              </p14:nvContentPartPr>
              <p14:xfrm>
                <a:off x="2294243" y="2636176"/>
                <a:ext cx="75240" cy="145440"/>
              </p14:xfrm>
            </p:contentPart>
          </mc:Choice>
          <mc:Fallback xmlns="">
            <p:pic>
              <p:nvPicPr>
                <p:cNvPr id="209" name="Ink 208">
                  <a:extLst>
                    <a:ext uri="{FF2B5EF4-FFF2-40B4-BE49-F238E27FC236}">
                      <a16:creationId xmlns:a16="http://schemas.microsoft.com/office/drawing/2014/main" id="{5C17066B-5578-8A30-55A3-D176C149DAA8}"/>
                    </a:ext>
                  </a:extLst>
                </p:cNvPr>
                <p:cNvPicPr/>
                <p:nvPr/>
              </p:nvPicPr>
              <p:blipFill>
                <a:blip r:embed="rId95"/>
                <a:stretch>
                  <a:fillRect/>
                </a:stretch>
              </p:blipFill>
              <p:spPr>
                <a:xfrm>
                  <a:off x="2276603" y="2618536"/>
                  <a:ext cx="1108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10" name="Ink 209">
                  <a:extLst>
                    <a:ext uri="{FF2B5EF4-FFF2-40B4-BE49-F238E27FC236}">
                      <a16:creationId xmlns:a16="http://schemas.microsoft.com/office/drawing/2014/main" id="{29EEB16C-A695-26D3-C1E4-D19938D5837C}"/>
                    </a:ext>
                  </a:extLst>
                </p14:cNvPr>
                <p14:cNvContentPartPr/>
                <p14:nvPr/>
              </p14:nvContentPartPr>
              <p14:xfrm>
                <a:off x="1990403" y="2870536"/>
                <a:ext cx="143640" cy="140040"/>
              </p14:xfrm>
            </p:contentPart>
          </mc:Choice>
          <mc:Fallback xmlns="">
            <p:pic>
              <p:nvPicPr>
                <p:cNvPr id="210" name="Ink 209">
                  <a:extLst>
                    <a:ext uri="{FF2B5EF4-FFF2-40B4-BE49-F238E27FC236}">
                      <a16:creationId xmlns:a16="http://schemas.microsoft.com/office/drawing/2014/main" id="{29EEB16C-A695-26D3-C1E4-D19938D5837C}"/>
                    </a:ext>
                  </a:extLst>
                </p:cNvPr>
                <p:cNvPicPr/>
                <p:nvPr/>
              </p:nvPicPr>
              <p:blipFill>
                <a:blip r:embed="rId97"/>
                <a:stretch>
                  <a:fillRect/>
                </a:stretch>
              </p:blipFill>
              <p:spPr>
                <a:xfrm>
                  <a:off x="1972763" y="2852896"/>
                  <a:ext cx="179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11" name="Ink 210">
                  <a:extLst>
                    <a:ext uri="{FF2B5EF4-FFF2-40B4-BE49-F238E27FC236}">
                      <a16:creationId xmlns:a16="http://schemas.microsoft.com/office/drawing/2014/main" id="{EC388510-15A4-7499-114B-2DC02B57FE38}"/>
                    </a:ext>
                  </a:extLst>
                </p14:cNvPr>
                <p14:cNvContentPartPr/>
                <p14:nvPr/>
              </p14:nvContentPartPr>
              <p14:xfrm>
                <a:off x="2184443" y="2882416"/>
                <a:ext cx="132480" cy="132120"/>
              </p14:xfrm>
            </p:contentPart>
          </mc:Choice>
          <mc:Fallback xmlns="">
            <p:pic>
              <p:nvPicPr>
                <p:cNvPr id="211" name="Ink 210">
                  <a:extLst>
                    <a:ext uri="{FF2B5EF4-FFF2-40B4-BE49-F238E27FC236}">
                      <a16:creationId xmlns:a16="http://schemas.microsoft.com/office/drawing/2014/main" id="{EC388510-15A4-7499-114B-2DC02B57FE38}"/>
                    </a:ext>
                  </a:extLst>
                </p:cNvPr>
                <p:cNvPicPr/>
                <p:nvPr/>
              </p:nvPicPr>
              <p:blipFill>
                <a:blip r:embed="rId99"/>
                <a:stretch>
                  <a:fillRect/>
                </a:stretch>
              </p:blipFill>
              <p:spPr>
                <a:xfrm>
                  <a:off x="2166803" y="2864776"/>
                  <a:ext cx="1681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12" name="Ink 211">
                  <a:extLst>
                    <a:ext uri="{FF2B5EF4-FFF2-40B4-BE49-F238E27FC236}">
                      <a16:creationId xmlns:a16="http://schemas.microsoft.com/office/drawing/2014/main" id="{07E695A8-652B-5E00-FCDA-BA8FF101E61B}"/>
                    </a:ext>
                  </a:extLst>
                </p14:cNvPr>
                <p14:cNvContentPartPr/>
                <p14:nvPr/>
              </p14:nvContentPartPr>
              <p14:xfrm>
                <a:off x="2349683" y="2902576"/>
                <a:ext cx="91800" cy="123480"/>
              </p14:xfrm>
            </p:contentPart>
          </mc:Choice>
          <mc:Fallback xmlns="">
            <p:pic>
              <p:nvPicPr>
                <p:cNvPr id="212" name="Ink 211">
                  <a:extLst>
                    <a:ext uri="{FF2B5EF4-FFF2-40B4-BE49-F238E27FC236}">
                      <a16:creationId xmlns:a16="http://schemas.microsoft.com/office/drawing/2014/main" id="{07E695A8-652B-5E00-FCDA-BA8FF101E61B}"/>
                    </a:ext>
                  </a:extLst>
                </p:cNvPr>
                <p:cNvPicPr/>
                <p:nvPr/>
              </p:nvPicPr>
              <p:blipFill>
                <a:blip r:embed="rId101"/>
                <a:stretch>
                  <a:fillRect/>
                </a:stretch>
              </p:blipFill>
              <p:spPr>
                <a:xfrm>
                  <a:off x="2332043" y="2884936"/>
                  <a:ext cx="127440" cy="159120"/>
                </a:xfrm>
                <a:prstGeom prst="rect">
                  <a:avLst/>
                </a:prstGeom>
              </p:spPr>
            </p:pic>
          </mc:Fallback>
        </mc:AlternateContent>
      </p:grpSp>
      <p:grpSp>
        <p:nvGrpSpPr>
          <p:cNvPr id="213" name="Group 212">
            <a:extLst>
              <a:ext uri="{FF2B5EF4-FFF2-40B4-BE49-F238E27FC236}">
                <a16:creationId xmlns:a16="http://schemas.microsoft.com/office/drawing/2014/main" id="{C74C3FD6-8D35-B15F-D7C8-0D393C7B8629}"/>
              </a:ext>
            </a:extLst>
          </p:cNvPr>
          <p:cNvGrpSpPr/>
          <p:nvPr/>
        </p:nvGrpSpPr>
        <p:grpSpPr>
          <a:xfrm>
            <a:off x="461843" y="3850456"/>
            <a:ext cx="1353960" cy="254520"/>
            <a:chOff x="461843" y="3850456"/>
            <a:chExt cx="1353960" cy="254520"/>
          </a:xfrm>
        </p:grpSpPr>
        <mc:AlternateContent xmlns:mc="http://schemas.openxmlformats.org/markup-compatibility/2006" xmlns:p14="http://schemas.microsoft.com/office/powerpoint/2010/main">
          <mc:Choice Requires="p14">
            <p:contentPart p14:bwMode="auto" r:id="rId102">
              <p14:nvContentPartPr>
                <p14:cNvPr id="214" name="Ink 213">
                  <a:extLst>
                    <a:ext uri="{FF2B5EF4-FFF2-40B4-BE49-F238E27FC236}">
                      <a16:creationId xmlns:a16="http://schemas.microsoft.com/office/drawing/2014/main" id="{55C1A995-2D74-2A16-80A6-4B7CCA988F3A}"/>
                    </a:ext>
                  </a:extLst>
                </p14:cNvPr>
                <p14:cNvContentPartPr/>
                <p14:nvPr/>
              </p14:nvContentPartPr>
              <p14:xfrm>
                <a:off x="461843" y="3862696"/>
                <a:ext cx="162000" cy="240480"/>
              </p14:xfrm>
            </p:contentPart>
          </mc:Choice>
          <mc:Fallback xmlns="">
            <p:pic>
              <p:nvPicPr>
                <p:cNvPr id="214" name="Ink 213">
                  <a:extLst>
                    <a:ext uri="{FF2B5EF4-FFF2-40B4-BE49-F238E27FC236}">
                      <a16:creationId xmlns:a16="http://schemas.microsoft.com/office/drawing/2014/main" id="{55C1A995-2D74-2A16-80A6-4B7CCA988F3A}"/>
                    </a:ext>
                  </a:extLst>
                </p:cNvPr>
                <p:cNvPicPr/>
                <p:nvPr/>
              </p:nvPicPr>
              <p:blipFill>
                <a:blip r:embed="rId103"/>
                <a:stretch>
                  <a:fillRect/>
                </a:stretch>
              </p:blipFill>
              <p:spPr>
                <a:xfrm>
                  <a:off x="444203" y="3844696"/>
                  <a:ext cx="19764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15" name="Ink 214">
                  <a:extLst>
                    <a:ext uri="{FF2B5EF4-FFF2-40B4-BE49-F238E27FC236}">
                      <a16:creationId xmlns:a16="http://schemas.microsoft.com/office/drawing/2014/main" id="{3BDAF566-528A-4469-5AA9-CC38289CB036}"/>
                    </a:ext>
                  </a:extLst>
                </p14:cNvPr>
                <p14:cNvContentPartPr/>
                <p14:nvPr/>
              </p14:nvContentPartPr>
              <p14:xfrm>
                <a:off x="750563" y="3973576"/>
                <a:ext cx="177840" cy="18360"/>
              </p14:xfrm>
            </p:contentPart>
          </mc:Choice>
          <mc:Fallback xmlns="">
            <p:pic>
              <p:nvPicPr>
                <p:cNvPr id="215" name="Ink 214">
                  <a:extLst>
                    <a:ext uri="{FF2B5EF4-FFF2-40B4-BE49-F238E27FC236}">
                      <a16:creationId xmlns:a16="http://schemas.microsoft.com/office/drawing/2014/main" id="{3BDAF566-528A-4469-5AA9-CC38289CB036}"/>
                    </a:ext>
                  </a:extLst>
                </p:cNvPr>
                <p:cNvPicPr/>
                <p:nvPr/>
              </p:nvPicPr>
              <p:blipFill>
                <a:blip r:embed="rId105"/>
                <a:stretch>
                  <a:fillRect/>
                </a:stretch>
              </p:blipFill>
              <p:spPr>
                <a:xfrm>
                  <a:off x="732923" y="3955576"/>
                  <a:ext cx="2134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16" name="Ink 215">
                  <a:extLst>
                    <a:ext uri="{FF2B5EF4-FFF2-40B4-BE49-F238E27FC236}">
                      <a16:creationId xmlns:a16="http://schemas.microsoft.com/office/drawing/2014/main" id="{A76FEDFE-F6E4-F02E-EC68-79E51970E4F9}"/>
                    </a:ext>
                  </a:extLst>
                </p14:cNvPr>
                <p14:cNvContentPartPr/>
                <p14:nvPr/>
              </p14:nvContentPartPr>
              <p14:xfrm>
                <a:off x="856403" y="3909856"/>
                <a:ext cx="32040" cy="176400"/>
              </p14:xfrm>
            </p:contentPart>
          </mc:Choice>
          <mc:Fallback xmlns="">
            <p:pic>
              <p:nvPicPr>
                <p:cNvPr id="216" name="Ink 215">
                  <a:extLst>
                    <a:ext uri="{FF2B5EF4-FFF2-40B4-BE49-F238E27FC236}">
                      <a16:creationId xmlns:a16="http://schemas.microsoft.com/office/drawing/2014/main" id="{A76FEDFE-F6E4-F02E-EC68-79E51970E4F9}"/>
                    </a:ext>
                  </a:extLst>
                </p:cNvPr>
                <p:cNvPicPr/>
                <p:nvPr/>
              </p:nvPicPr>
              <p:blipFill>
                <a:blip r:embed="rId107"/>
                <a:stretch>
                  <a:fillRect/>
                </a:stretch>
              </p:blipFill>
              <p:spPr>
                <a:xfrm>
                  <a:off x="838403" y="3892216"/>
                  <a:ext cx="676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17" name="Ink 216">
                  <a:extLst>
                    <a:ext uri="{FF2B5EF4-FFF2-40B4-BE49-F238E27FC236}">
                      <a16:creationId xmlns:a16="http://schemas.microsoft.com/office/drawing/2014/main" id="{CF889A31-4BEE-20BE-8990-43965D4C3078}"/>
                    </a:ext>
                  </a:extLst>
                </p14:cNvPr>
                <p14:cNvContentPartPr/>
                <p14:nvPr/>
              </p14:nvContentPartPr>
              <p14:xfrm>
                <a:off x="1059083" y="3856936"/>
                <a:ext cx="177120" cy="241920"/>
              </p14:xfrm>
            </p:contentPart>
          </mc:Choice>
          <mc:Fallback xmlns="">
            <p:pic>
              <p:nvPicPr>
                <p:cNvPr id="217" name="Ink 216">
                  <a:extLst>
                    <a:ext uri="{FF2B5EF4-FFF2-40B4-BE49-F238E27FC236}">
                      <a16:creationId xmlns:a16="http://schemas.microsoft.com/office/drawing/2014/main" id="{CF889A31-4BEE-20BE-8990-43965D4C3078}"/>
                    </a:ext>
                  </a:extLst>
                </p:cNvPr>
                <p:cNvPicPr/>
                <p:nvPr/>
              </p:nvPicPr>
              <p:blipFill>
                <a:blip r:embed="rId109"/>
                <a:stretch>
                  <a:fillRect/>
                </a:stretch>
              </p:blipFill>
              <p:spPr>
                <a:xfrm>
                  <a:off x="1041083" y="3838936"/>
                  <a:ext cx="21276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18" name="Ink 217">
                  <a:extLst>
                    <a:ext uri="{FF2B5EF4-FFF2-40B4-BE49-F238E27FC236}">
                      <a16:creationId xmlns:a16="http://schemas.microsoft.com/office/drawing/2014/main" id="{FDDD5DC6-11B4-A27A-332E-49A6D457D3A0}"/>
                    </a:ext>
                  </a:extLst>
                </p14:cNvPr>
                <p14:cNvContentPartPr/>
                <p14:nvPr/>
              </p14:nvContentPartPr>
              <p14:xfrm>
                <a:off x="1091123" y="3850456"/>
                <a:ext cx="146160" cy="75600"/>
              </p14:xfrm>
            </p:contentPart>
          </mc:Choice>
          <mc:Fallback xmlns="">
            <p:pic>
              <p:nvPicPr>
                <p:cNvPr id="218" name="Ink 217">
                  <a:extLst>
                    <a:ext uri="{FF2B5EF4-FFF2-40B4-BE49-F238E27FC236}">
                      <a16:creationId xmlns:a16="http://schemas.microsoft.com/office/drawing/2014/main" id="{FDDD5DC6-11B4-A27A-332E-49A6D457D3A0}"/>
                    </a:ext>
                  </a:extLst>
                </p:cNvPr>
                <p:cNvPicPr/>
                <p:nvPr/>
              </p:nvPicPr>
              <p:blipFill>
                <a:blip r:embed="rId111"/>
                <a:stretch>
                  <a:fillRect/>
                </a:stretch>
              </p:blipFill>
              <p:spPr>
                <a:xfrm>
                  <a:off x="1073483" y="3832816"/>
                  <a:ext cx="18180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19" name="Ink 218">
                  <a:extLst>
                    <a:ext uri="{FF2B5EF4-FFF2-40B4-BE49-F238E27FC236}">
                      <a16:creationId xmlns:a16="http://schemas.microsoft.com/office/drawing/2014/main" id="{48C19551-5D12-608C-7258-7AE3BF90FD6B}"/>
                    </a:ext>
                  </a:extLst>
                </p14:cNvPr>
                <p14:cNvContentPartPr/>
                <p14:nvPr/>
              </p14:nvContentPartPr>
              <p14:xfrm>
                <a:off x="1392083" y="3958456"/>
                <a:ext cx="186120" cy="23040"/>
              </p14:xfrm>
            </p:contentPart>
          </mc:Choice>
          <mc:Fallback xmlns="">
            <p:pic>
              <p:nvPicPr>
                <p:cNvPr id="219" name="Ink 218">
                  <a:extLst>
                    <a:ext uri="{FF2B5EF4-FFF2-40B4-BE49-F238E27FC236}">
                      <a16:creationId xmlns:a16="http://schemas.microsoft.com/office/drawing/2014/main" id="{48C19551-5D12-608C-7258-7AE3BF90FD6B}"/>
                    </a:ext>
                  </a:extLst>
                </p:cNvPr>
                <p:cNvPicPr/>
                <p:nvPr/>
              </p:nvPicPr>
              <p:blipFill>
                <a:blip r:embed="rId113"/>
                <a:stretch>
                  <a:fillRect/>
                </a:stretch>
              </p:blipFill>
              <p:spPr>
                <a:xfrm>
                  <a:off x="1374083" y="3940456"/>
                  <a:ext cx="2217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20" name="Ink 219">
                  <a:extLst>
                    <a:ext uri="{FF2B5EF4-FFF2-40B4-BE49-F238E27FC236}">
                      <a16:creationId xmlns:a16="http://schemas.microsoft.com/office/drawing/2014/main" id="{486825D7-FD82-DEA1-B1E9-587D835A420C}"/>
                    </a:ext>
                  </a:extLst>
                </p14:cNvPr>
                <p14:cNvContentPartPr/>
                <p14:nvPr/>
              </p14:nvContentPartPr>
              <p14:xfrm>
                <a:off x="1456883" y="3877456"/>
                <a:ext cx="37080" cy="174960"/>
              </p14:xfrm>
            </p:contentPart>
          </mc:Choice>
          <mc:Fallback xmlns="">
            <p:pic>
              <p:nvPicPr>
                <p:cNvPr id="220" name="Ink 219">
                  <a:extLst>
                    <a:ext uri="{FF2B5EF4-FFF2-40B4-BE49-F238E27FC236}">
                      <a16:creationId xmlns:a16="http://schemas.microsoft.com/office/drawing/2014/main" id="{486825D7-FD82-DEA1-B1E9-587D835A420C}"/>
                    </a:ext>
                  </a:extLst>
                </p:cNvPr>
                <p:cNvPicPr/>
                <p:nvPr/>
              </p:nvPicPr>
              <p:blipFill>
                <a:blip r:embed="rId115"/>
                <a:stretch>
                  <a:fillRect/>
                </a:stretch>
              </p:blipFill>
              <p:spPr>
                <a:xfrm>
                  <a:off x="1438883" y="3859456"/>
                  <a:ext cx="7272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21" name="Ink 220">
                  <a:extLst>
                    <a:ext uri="{FF2B5EF4-FFF2-40B4-BE49-F238E27FC236}">
                      <a16:creationId xmlns:a16="http://schemas.microsoft.com/office/drawing/2014/main" id="{813A0942-4B71-758E-0A13-39A602511680}"/>
                    </a:ext>
                  </a:extLst>
                </p14:cNvPr>
                <p14:cNvContentPartPr/>
                <p14:nvPr/>
              </p14:nvContentPartPr>
              <p14:xfrm>
                <a:off x="1679723" y="3867736"/>
                <a:ext cx="136080" cy="237240"/>
              </p14:xfrm>
            </p:contentPart>
          </mc:Choice>
          <mc:Fallback xmlns="">
            <p:pic>
              <p:nvPicPr>
                <p:cNvPr id="221" name="Ink 220">
                  <a:extLst>
                    <a:ext uri="{FF2B5EF4-FFF2-40B4-BE49-F238E27FC236}">
                      <a16:creationId xmlns:a16="http://schemas.microsoft.com/office/drawing/2014/main" id="{813A0942-4B71-758E-0A13-39A602511680}"/>
                    </a:ext>
                  </a:extLst>
                </p:cNvPr>
                <p:cNvPicPr/>
                <p:nvPr/>
              </p:nvPicPr>
              <p:blipFill>
                <a:blip r:embed="rId117"/>
                <a:stretch>
                  <a:fillRect/>
                </a:stretch>
              </p:blipFill>
              <p:spPr>
                <a:xfrm>
                  <a:off x="1661723" y="3849736"/>
                  <a:ext cx="171720" cy="272880"/>
                </a:xfrm>
                <a:prstGeom prst="rect">
                  <a:avLst/>
                </a:prstGeom>
              </p:spPr>
            </p:pic>
          </mc:Fallback>
        </mc:AlternateContent>
      </p:grpSp>
      <p:grpSp>
        <p:nvGrpSpPr>
          <p:cNvPr id="222" name="Group 221">
            <a:extLst>
              <a:ext uri="{FF2B5EF4-FFF2-40B4-BE49-F238E27FC236}">
                <a16:creationId xmlns:a16="http://schemas.microsoft.com/office/drawing/2014/main" id="{E855D2CC-228A-C17A-55CB-ABCB733AB595}"/>
              </a:ext>
            </a:extLst>
          </p:cNvPr>
          <p:cNvGrpSpPr/>
          <p:nvPr/>
        </p:nvGrpSpPr>
        <p:grpSpPr>
          <a:xfrm>
            <a:off x="1997603" y="3957736"/>
            <a:ext cx="184320" cy="82080"/>
            <a:chOff x="1997603" y="3957736"/>
            <a:chExt cx="184320" cy="82080"/>
          </a:xfrm>
        </p:grpSpPr>
        <mc:AlternateContent xmlns:mc="http://schemas.openxmlformats.org/markup-compatibility/2006" xmlns:p14="http://schemas.microsoft.com/office/powerpoint/2010/main">
          <mc:Choice Requires="p14">
            <p:contentPart p14:bwMode="auto" r:id="rId118">
              <p14:nvContentPartPr>
                <p14:cNvPr id="223" name="Ink 222">
                  <a:extLst>
                    <a:ext uri="{FF2B5EF4-FFF2-40B4-BE49-F238E27FC236}">
                      <a16:creationId xmlns:a16="http://schemas.microsoft.com/office/drawing/2014/main" id="{F6047E4A-CC87-C9E5-9144-EDC238B8210E}"/>
                    </a:ext>
                  </a:extLst>
                </p14:cNvPr>
                <p14:cNvContentPartPr/>
                <p14:nvPr/>
              </p14:nvContentPartPr>
              <p14:xfrm>
                <a:off x="1997603" y="3957736"/>
                <a:ext cx="172800" cy="20520"/>
              </p14:xfrm>
            </p:contentPart>
          </mc:Choice>
          <mc:Fallback xmlns="">
            <p:pic>
              <p:nvPicPr>
                <p:cNvPr id="223" name="Ink 222">
                  <a:extLst>
                    <a:ext uri="{FF2B5EF4-FFF2-40B4-BE49-F238E27FC236}">
                      <a16:creationId xmlns:a16="http://schemas.microsoft.com/office/drawing/2014/main" id="{F6047E4A-CC87-C9E5-9144-EDC238B8210E}"/>
                    </a:ext>
                  </a:extLst>
                </p:cNvPr>
                <p:cNvPicPr/>
                <p:nvPr/>
              </p:nvPicPr>
              <p:blipFill>
                <a:blip r:embed="rId119"/>
                <a:stretch>
                  <a:fillRect/>
                </a:stretch>
              </p:blipFill>
              <p:spPr>
                <a:xfrm>
                  <a:off x="1979963" y="3939736"/>
                  <a:ext cx="2084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24" name="Ink 223">
                  <a:extLst>
                    <a:ext uri="{FF2B5EF4-FFF2-40B4-BE49-F238E27FC236}">
                      <a16:creationId xmlns:a16="http://schemas.microsoft.com/office/drawing/2014/main" id="{9B2C1619-77E6-9CCF-D74E-EC0EEA970D8F}"/>
                    </a:ext>
                  </a:extLst>
                </p14:cNvPr>
                <p14:cNvContentPartPr/>
                <p14:nvPr/>
              </p14:nvContentPartPr>
              <p14:xfrm>
                <a:off x="2018483" y="4026856"/>
                <a:ext cx="163440" cy="12960"/>
              </p14:xfrm>
            </p:contentPart>
          </mc:Choice>
          <mc:Fallback xmlns="">
            <p:pic>
              <p:nvPicPr>
                <p:cNvPr id="224" name="Ink 223">
                  <a:extLst>
                    <a:ext uri="{FF2B5EF4-FFF2-40B4-BE49-F238E27FC236}">
                      <a16:creationId xmlns:a16="http://schemas.microsoft.com/office/drawing/2014/main" id="{9B2C1619-77E6-9CCF-D74E-EC0EEA970D8F}"/>
                    </a:ext>
                  </a:extLst>
                </p:cNvPr>
                <p:cNvPicPr/>
                <p:nvPr/>
              </p:nvPicPr>
              <p:blipFill>
                <a:blip r:embed="rId121"/>
                <a:stretch>
                  <a:fillRect/>
                </a:stretch>
              </p:blipFill>
              <p:spPr>
                <a:xfrm>
                  <a:off x="2000483" y="4009216"/>
                  <a:ext cx="199080" cy="48600"/>
                </a:xfrm>
                <a:prstGeom prst="rect">
                  <a:avLst/>
                </a:prstGeom>
              </p:spPr>
            </p:pic>
          </mc:Fallback>
        </mc:AlternateContent>
      </p:grpSp>
      <p:grpSp>
        <p:nvGrpSpPr>
          <p:cNvPr id="225" name="Group 224">
            <a:extLst>
              <a:ext uri="{FF2B5EF4-FFF2-40B4-BE49-F238E27FC236}">
                <a16:creationId xmlns:a16="http://schemas.microsoft.com/office/drawing/2014/main" id="{5C6B7AA0-2996-3E07-CC84-E05CE50587A0}"/>
              </a:ext>
            </a:extLst>
          </p:cNvPr>
          <p:cNvGrpSpPr/>
          <p:nvPr/>
        </p:nvGrpSpPr>
        <p:grpSpPr>
          <a:xfrm>
            <a:off x="2359763" y="3825976"/>
            <a:ext cx="309600" cy="253080"/>
            <a:chOff x="2359763" y="3825976"/>
            <a:chExt cx="309600" cy="253080"/>
          </a:xfrm>
        </p:grpSpPr>
        <mc:AlternateContent xmlns:mc="http://schemas.openxmlformats.org/markup-compatibility/2006" xmlns:p14="http://schemas.microsoft.com/office/powerpoint/2010/main">
          <mc:Choice Requires="p14">
            <p:contentPart p14:bwMode="auto" r:id="rId122">
              <p14:nvContentPartPr>
                <p14:cNvPr id="226" name="Ink 225">
                  <a:extLst>
                    <a:ext uri="{FF2B5EF4-FFF2-40B4-BE49-F238E27FC236}">
                      <a16:creationId xmlns:a16="http://schemas.microsoft.com/office/drawing/2014/main" id="{489896B6-C5AC-B3C7-0DD2-B871929C5793}"/>
                    </a:ext>
                  </a:extLst>
                </p14:cNvPr>
                <p14:cNvContentPartPr/>
                <p14:nvPr/>
              </p14:nvContentPartPr>
              <p14:xfrm>
                <a:off x="2359763" y="3825976"/>
                <a:ext cx="12960" cy="253080"/>
              </p14:xfrm>
            </p:contentPart>
          </mc:Choice>
          <mc:Fallback xmlns="">
            <p:pic>
              <p:nvPicPr>
                <p:cNvPr id="226" name="Ink 225">
                  <a:extLst>
                    <a:ext uri="{FF2B5EF4-FFF2-40B4-BE49-F238E27FC236}">
                      <a16:creationId xmlns:a16="http://schemas.microsoft.com/office/drawing/2014/main" id="{489896B6-C5AC-B3C7-0DD2-B871929C5793}"/>
                    </a:ext>
                  </a:extLst>
                </p:cNvPr>
                <p:cNvPicPr/>
                <p:nvPr/>
              </p:nvPicPr>
              <p:blipFill>
                <a:blip r:embed="rId123"/>
                <a:stretch>
                  <a:fillRect/>
                </a:stretch>
              </p:blipFill>
              <p:spPr>
                <a:xfrm>
                  <a:off x="2342123" y="3808336"/>
                  <a:ext cx="4860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27" name="Ink 226">
                  <a:extLst>
                    <a:ext uri="{FF2B5EF4-FFF2-40B4-BE49-F238E27FC236}">
                      <a16:creationId xmlns:a16="http://schemas.microsoft.com/office/drawing/2014/main" id="{A9B95CAC-7801-59F1-2AFF-0683F2E96763}"/>
                    </a:ext>
                  </a:extLst>
                </p14:cNvPr>
                <p14:cNvContentPartPr/>
                <p14:nvPr/>
              </p14:nvContentPartPr>
              <p14:xfrm>
                <a:off x="2487563" y="3909496"/>
                <a:ext cx="181800" cy="135000"/>
              </p14:xfrm>
            </p:contentPart>
          </mc:Choice>
          <mc:Fallback xmlns="">
            <p:pic>
              <p:nvPicPr>
                <p:cNvPr id="227" name="Ink 226">
                  <a:extLst>
                    <a:ext uri="{FF2B5EF4-FFF2-40B4-BE49-F238E27FC236}">
                      <a16:creationId xmlns:a16="http://schemas.microsoft.com/office/drawing/2014/main" id="{A9B95CAC-7801-59F1-2AFF-0683F2E96763}"/>
                    </a:ext>
                  </a:extLst>
                </p:cNvPr>
                <p:cNvPicPr/>
                <p:nvPr/>
              </p:nvPicPr>
              <p:blipFill>
                <a:blip r:embed="rId125"/>
                <a:stretch>
                  <a:fillRect/>
                </a:stretch>
              </p:blipFill>
              <p:spPr>
                <a:xfrm>
                  <a:off x="2469563" y="3891856"/>
                  <a:ext cx="217440" cy="170640"/>
                </a:xfrm>
                <a:prstGeom prst="rect">
                  <a:avLst/>
                </a:prstGeom>
              </p:spPr>
            </p:pic>
          </mc:Fallback>
        </mc:AlternateContent>
      </p:grpSp>
      <p:grpSp>
        <p:nvGrpSpPr>
          <p:cNvPr id="248" name="Group 247">
            <a:extLst>
              <a:ext uri="{FF2B5EF4-FFF2-40B4-BE49-F238E27FC236}">
                <a16:creationId xmlns:a16="http://schemas.microsoft.com/office/drawing/2014/main" id="{699AD438-27AF-A5EC-4C0D-70A3154765E5}"/>
              </a:ext>
            </a:extLst>
          </p:cNvPr>
          <p:cNvGrpSpPr/>
          <p:nvPr/>
        </p:nvGrpSpPr>
        <p:grpSpPr>
          <a:xfrm>
            <a:off x="1048283" y="4178776"/>
            <a:ext cx="3950640" cy="696600"/>
            <a:chOff x="1048283" y="4178776"/>
            <a:chExt cx="3950640" cy="696600"/>
          </a:xfrm>
        </p:grpSpPr>
        <mc:AlternateContent xmlns:mc="http://schemas.openxmlformats.org/markup-compatibility/2006" xmlns:p14="http://schemas.microsoft.com/office/powerpoint/2010/main">
          <mc:Choice Requires="p14">
            <p:contentPart p14:bwMode="auto" r:id="rId126">
              <p14:nvContentPartPr>
                <p14:cNvPr id="228" name="Ink 227">
                  <a:extLst>
                    <a:ext uri="{FF2B5EF4-FFF2-40B4-BE49-F238E27FC236}">
                      <a16:creationId xmlns:a16="http://schemas.microsoft.com/office/drawing/2014/main" id="{1322D25F-BEA7-4714-B524-A5E3A26C5418}"/>
                    </a:ext>
                  </a:extLst>
                </p14:cNvPr>
                <p14:cNvContentPartPr/>
                <p14:nvPr/>
              </p14:nvContentPartPr>
              <p14:xfrm>
                <a:off x="1048283" y="4535536"/>
                <a:ext cx="24120" cy="190080"/>
              </p14:xfrm>
            </p:contentPart>
          </mc:Choice>
          <mc:Fallback xmlns="">
            <p:pic>
              <p:nvPicPr>
                <p:cNvPr id="228" name="Ink 227">
                  <a:extLst>
                    <a:ext uri="{FF2B5EF4-FFF2-40B4-BE49-F238E27FC236}">
                      <a16:creationId xmlns:a16="http://schemas.microsoft.com/office/drawing/2014/main" id="{1322D25F-BEA7-4714-B524-A5E3A26C5418}"/>
                    </a:ext>
                  </a:extLst>
                </p:cNvPr>
                <p:cNvPicPr/>
                <p:nvPr/>
              </p:nvPicPr>
              <p:blipFill>
                <a:blip r:embed="rId127"/>
                <a:stretch>
                  <a:fillRect/>
                </a:stretch>
              </p:blipFill>
              <p:spPr>
                <a:xfrm>
                  <a:off x="1030283" y="4517536"/>
                  <a:ext cx="597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29" name="Ink 228">
                  <a:extLst>
                    <a:ext uri="{FF2B5EF4-FFF2-40B4-BE49-F238E27FC236}">
                      <a16:creationId xmlns:a16="http://schemas.microsoft.com/office/drawing/2014/main" id="{7F0A87AF-B988-DF92-E40A-AF6D485862C7}"/>
                    </a:ext>
                  </a:extLst>
                </p14:cNvPr>
                <p14:cNvContentPartPr/>
                <p14:nvPr/>
              </p14:nvContentPartPr>
              <p14:xfrm>
                <a:off x="1172123" y="4533016"/>
                <a:ext cx="123120" cy="169920"/>
              </p14:xfrm>
            </p:contentPart>
          </mc:Choice>
          <mc:Fallback xmlns="">
            <p:pic>
              <p:nvPicPr>
                <p:cNvPr id="229" name="Ink 228">
                  <a:extLst>
                    <a:ext uri="{FF2B5EF4-FFF2-40B4-BE49-F238E27FC236}">
                      <a16:creationId xmlns:a16="http://schemas.microsoft.com/office/drawing/2014/main" id="{7F0A87AF-B988-DF92-E40A-AF6D485862C7}"/>
                    </a:ext>
                  </a:extLst>
                </p:cNvPr>
                <p:cNvPicPr/>
                <p:nvPr/>
              </p:nvPicPr>
              <p:blipFill>
                <a:blip r:embed="rId129"/>
                <a:stretch>
                  <a:fillRect/>
                </a:stretch>
              </p:blipFill>
              <p:spPr>
                <a:xfrm>
                  <a:off x="1154483" y="4515016"/>
                  <a:ext cx="15876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30" name="Ink 229">
                  <a:extLst>
                    <a:ext uri="{FF2B5EF4-FFF2-40B4-BE49-F238E27FC236}">
                      <a16:creationId xmlns:a16="http://schemas.microsoft.com/office/drawing/2014/main" id="{8FDAA898-3264-FAFF-23B5-44D1F2E79AA8}"/>
                    </a:ext>
                  </a:extLst>
                </p14:cNvPr>
                <p14:cNvContentPartPr/>
                <p14:nvPr/>
              </p14:nvContentPartPr>
              <p14:xfrm>
                <a:off x="1479203" y="4581256"/>
                <a:ext cx="163800" cy="126720"/>
              </p14:xfrm>
            </p:contentPart>
          </mc:Choice>
          <mc:Fallback xmlns="">
            <p:pic>
              <p:nvPicPr>
                <p:cNvPr id="230" name="Ink 229">
                  <a:extLst>
                    <a:ext uri="{FF2B5EF4-FFF2-40B4-BE49-F238E27FC236}">
                      <a16:creationId xmlns:a16="http://schemas.microsoft.com/office/drawing/2014/main" id="{8FDAA898-3264-FAFF-23B5-44D1F2E79AA8}"/>
                    </a:ext>
                  </a:extLst>
                </p:cNvPr>
                <p:cNvPicPr/>
                <p:nvPr/>
              </p:nvPicPr>
              <p:blipFill>
                <a:blip r:embed="rId131"/>
                <a:stretch>
                  <a:fillRect/>
                </a:stretch>
              </p:blipFill>
              <p:spPr>
                <a:xfrm>
                  <a:off x="1461563" y="4563256"/>
                  <a:ext cx="1994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31" name="Ink 230">
                  <a:extLst>
                    <a:ext uri="{FF2B5EF4-FFF2-40B4-BE49-F238E27FC236}">
                      <a16:creationId xmlns:a16="http://schemas.microsoft.com/office/drawing/2014/main" id="{B2DC59E6-02B5-D0B6-F1D5-9C357639F080}"/>
                    </a:ext>
                  </a:extLst>
                </p14:cNvPr>
                <p14:cNvContentPartPr/>
                <p14:nvPr/>
              </p14:nvContentPartPr>
              <p14:xfrm>
                <a:off x="1537163" y="4565056"/>
                <a:ext cx="124200" cy="149040"/>
              </p14:xfrm>
            </p:contentPart>
          </mc:Choice>
          <mc:Fallback xmlns="">
            <p:pic>
              <p:nvPicPr>
                <p:cNvPr id="231" name="Ink 230">
                  <a:extLst>
                    <a:ext uri="{FF2B5EF4-FFF2-40B4-BE49-F238E27FC236}">
                      <a16:creationId xmlns:a16="http://schemas.microsoft.com/office/drawing/2014/main" id="{B2DC59E6-02B5-D0B6-F1D5-9C357639F080}"/>
                    </a:ext>
                  </a:extLst>
                </p:cNvPr>
                <p:cNvPicPr/>
                <p:nvPr/>
              </p:nvPicPr>
              <p:blipFill>
                <a:blip r:embed="rId133"/>
                <a:stretch>
                  <a:fillRect/>
                </a:stretch>
              </p:blipFill>
              <p:spPr>
                <a:xfrm>
                  <a:off x="1519523" y="4547416"/>
                  <a:ext cx="15984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32" name="Ink 231">
                  <a:extLst>
                    <a:ext uri="{FF2B5EF4-FFF2-40B4-BE49-F238E27FC236}">
                      <a16:creationId xmlns:a16="http://schemas.microsoft.com/office/drawing/2014/main" id="{CB7662FF-D9E4-A8BE-112E-CFAC44D27E34}"/>
                    </a:ext>
                  </a:extLst>
                </p14:cNvPr>
                <p14:cNvContentPartPr/>
                <p14:nvPr/>
              </p14:nvContentPartPr>
              <p14:xfrm>
                <a:off x="1874843" y="4489096"/>
                <a:ext cx="149400" cy="238320"/>
              </p14:xfrm>
            </p:contentPart>
          </mc:Choice>
          <mc:Fallback xmlns="">
            <p:pic>
              <p:nvPicPr>
                <p:cNvPr id="232" name="Ink 231">
                  <a:extLst>
                    <a:ext uri="{FF2B5EF4-FFF2-40B4-BE49-F238E27FC236}">
                      <a16:creationId xmlns:a16="http://schemas.microsoft.com/office/drawing/2014/main" id="{CB7662FF-D9E4-A8BE-112E-CFAC44D27E34}"/>
                    </a:ext>
                  </a:extLst>
                </p:cNvPr>
                <p:cNvPicPr/>
                <p:nvPr/>
              </p:nvPicPr>
              <p:blipFill>
                <a:blip r:embed="rId135"/>
                <a:stretch>
                  <a:fillRect/>
                </a:stretch>
              </p:blipFill>
              <p:spPr>
                <a:xfrm>
                  <a:off x="1857203" y="4471456"/>
                  <a:ext cx="1850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33" name="Ink 232">
                  <a:extLst>
                    <a:ext uri="{FF2B5EF4-FFF2-40B4-BE49-F238E27FC236}">
                      <a16:creationId xmlns:a16="http://schemas.microsoft.com/office/drawing/2014/main" id="{1539180A-210E-A340-B588-C820CB03DB91}"/>
                    </a:ext>
                  </a:extLst>
                </p14:cNvPr>
                <p14:cNvContentPartPr/>
                <p14:nvPr/>
              </p14:nvContentPartPr>
              <p14:xfrm>
                <a:off x="1860083" y="4593856"/>
                <a:ext cx="151560" cy="51120"/>
              </p14:xfrm>
            </p:contentPart>
          </mc:Choice>
          <mc:Fallback xmlns="">
            <p:pic>
              <p:nvPicPr>
                <p:cNvPr id="233" name="Ink 232">
                  <a:extLst>
                    <a:ext uri="{FF2B5EF4-FFF2-40B4-BE49-F238E27FC236}">
                      <a16:creationId xmlns:a16="http://schemas.microsoft.com/office/drawing/2014/main" id="{1539180A-210E-A340-B588-C820CB03DB91}"/>
                    </a:ext>
                  </a:extLst>
                </p:cNvPr>
                <p:cNvPicPr/>
                <p:nvPr/>
              </p:nvPicPr>
              <p:blipFill>
                <a:blip r:embed="rId137"/>
                <a:stretch>
                  <a:fillRect/>
                </a:stretch>
              </p:blipFill>
              <p:spPr>
                <a:xfrm>
                  <a:off x="1842083" y="4576216"/>
                  <a:ext cx="18720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34" name="Ink 233">
                  <a:extLst>
                    <a:ext uri="{FF2B5EF4-FFF2-40B4-BE49-F238E27FC236}">
                      <a16:creationId xmlns:a16="http://schemas.microsoft.com/office/drawing/2014/main" id="{9D4DFB2B-5596-AA08-2C3B-2540252829E4}"/>
                    </a:ext>
                  </a:extLst>
                </p14:cNvPr>
                <p14:cNvContentPartPr/>
                <p14:nvPr/>
              </p14:nvContentPartPr>
              <p14:xfrm>
                <a:off x="2163563" y="4503496"/>
                <a:ext cx="120600" cy="198720"/>
              </p14:xfrm>
            </p:contentPart>
          </mc:Choice>
          <mc:Fallback xmlns="">
            <p:pic>
              <p:nvPicPr>
                <p:cNvPr id="234" name="Ink 233">
                  <a:extLst>
                    <a:ext uri="{FF2B5EF4-FFF2-40B4-BE49-F238E27FC236}">
                      <a16:creationId xmlns:a16="http://schemas.microsoft.com/office/drawing/2014/main" id="{9D4DFB2B-5596-AA08-2C3B-2540252829E4}"/>
                    </a:ext>
                  </a:extLst>
                </p:cNvPr>
                <p:cNvPicPr/>
                <p:nvPr/>
              </p:nvPicPr>
              <p:blipFill>
                <a:blip r:embed="rId139"/>
                <a:stretch>
                  <a:fillRect/>
                </a:stretch>
              </p:blipFill>
              <p:spPr>
                <a:xfrm>
                  <a:off x="2145923" y="4485856"/>
                  <a:ext cx="1562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35" name="Ink 234">
                  <a:extLst>
                    <a:ext uri="{FF2B5EF4-FFF2-40B4-BE49-F238E27FC236}">
                      <a16:creationId xmlns:a16="http://schemas.microsoft.com/office/drawing/2014/main" id="{7DC05260-D0B7-3ED7-F87E-6F12831DA206}"/>
                    </a:ext>
                  </a:extLst>
                </p14:cNvPr>
                <p14:cNvContentPartPr/>
                <p14:nvPr/>
              </p14:nvContentPartPr>
              <p14:xfrm>
                <a:off x="2366243" y="4514296"/>
                <a:ext cx="173160" cy="198000"/>
              </p14:xfrm>
            </p:contentPart>
          </mc:Choice>
          <mc:Fallback xmlns="">
            <p:pic>
              <p:nvPicPr>
                <p:cNvPr id="235" name="Ink 234">
                  <a:extLst>
                    <a:ext uri="{FF2B5EF4-FFF2-40B4-BE49-F238E27FC236}">
                      <a16:creationId xmlns:a16="http://schemas.microsoft.com/office/drawing/2014/main" id="{7DC05260-D0B7-3ED7-F87E-6F12831DA206}"/>
                    </a:ext>
                  </a:extLst>
                </p:cNvPr>
                <p:cNvPicPr/>
                <p:nvPr/>
              </p:nvPicPr>
              <p:blipFill>
                <a:blip r:embed="rId141"/>
                <a:stretch>
                  <a:fillRect/>
                </a:stretch>
              </p:blipFill>
              <p:spPr>
                <a:xfrm>
                  <a:off x="2348243" y="4496296"/>
                  <a:ext cx="2088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6" name="Ink 235">
                  <a:extLst>
                    <a:ext uri="{FF2B5EF4-FFF2-40B4-BE49-F238E27FC236}">
                      <a16:creationId xmlns:a16="http://schemas.microsoft.com/office/drawing/2014/main" id="{B5B900B6-FAD1-C374-AF31-4577923A758E}"/>
                    </a:ext>
                  </a:extLst>
                </p14:cNvPr>
                <p14:cNvContentPartPr/>
                <p14:nvPr/>
              </p14:nvContentPartPr>
              <p14:xfrm>
                <a:off x="2566403" y="4522576"/>
                <a:ext cx="178200" cy="153720"/>
              </p14:xfrm>
            </p:contentPart>
          </mc:Choice>
          <mc:Fallback xmlns="">
            <p:pic>
              <p:nvPicPr>
                <p:cNvPr id="236" name="Ink 235">
                  <a:extLst>
                    <a:ext uri="{FF2B5EF4-FFF2-40B4-BE49-F238E27FC236}">
                      <a16:creationId xmlns:a16="http://schemas.microsoft.com/office/drawing/2014/main" id="{B5B900B6-FAD1-C374-AF31-4577923A758E}"/>
                    </a:ext>
                  </a:extLst>
                </p:cNvPr>
                <p:cNvPicPr/>
                <p:nvPr/>
              </p:nvPicPr>
              <p:blipFill>
                <a:blip r:embed="rId143"/>
                <a:stretch>
                  <a:fillRect/>
                </a:stretch>
              </p:blipFill>
              <p:spPr>
                <a:xfrm>
                  <a:off x="2548763" y="4504936"/>
                  <a:ext cx="213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7" name="Ink 236">
                  <a:extLst>
                    <a:ext uri="{FF2B5EF4-FFF2-40B4-BE49-F238E27FC236}">
                      <a16:creationId xmlns:a16="http://schemas.microsoft.com/office/drawing/2014/main" id="{6694A525-4558-0403-F69F-5FD23CB79A94}"/>
                    </a:ext>
                  </a:extLst>
                </p14:cNvPr>
                <p14:cNvContentPartPr/>
                <p14:nvPr/>
              </p14:nvContentPartPr>
              <p14:xfrm>
                <a:off x="2900843" y="4540936"/>
                <a:ext cx="127440" cy="16920"/>
              </p14:xfrm>
            </p:contentPart>
          </mc:Choice>
          <mc:Fallback xmlns="">
            <p:pic>
              <p:nvPicPr>
                <p:cNvPr id="237" name="Ink 236">
                  <a:extLst>
                    <a:ext uri="{FF2B5EF4-FFF2-40B4-BE49-F238E27FC236}">
                      <a16:creationId xmlns:a16="http://schemas.microsoft.com/office/drawing/2014/main" id="{6694A525-4558-0403-F69F-5FD23CB79A94}"/>
                    </a:ext>
                  </a:extLst>
                </p:cNvPr>
                <p:cNvPicPr/>
                <p:nvPr/>
              </p:nvPicPr>
              <p:blipFill>
                <a:blip r:embed="rId145"/>
                <a:stretch>
                  <a:fillRect/>
                </a:stretch>
              </p:blipFill>
              <p:spPr>
                <a:xfrm>
                  <a:off x="2883203" y="4522936"/>
                  <a:ext cx="1630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38" name="Ink 237">
                  <a:extLst>
                    <a:ext uri="{FF2B5EF4-FFF2-40B4-BE49-F238E27FC236}">
                      <a16:creationId xmlns:a16="http://schemas.microsoft.com/office/drawing/2014/main" id="{8286A81E-817D-C6D7-4D7D-B9255A62738D}"/>
                    </a:ext>
                  </a:extLst>
                </p14:cNvPr>
                <p14:cNvContentPartPr/>
                <p14:nvPr/>
              </p14:nvContentPartPr>
              <p14:xfrm>
                <a:off x="2924603" y="4644976"/>
                <a:ext cx="94680" cy="12600"/>
              </p14:xfrm>
            </p:contentPart>
          </mc:Choice>
          <mc:Fallback xmlns="">
            <p:pic>
              <p:nvPicPr>
                <p:cNvPr id="238" name="Ink 237">
                  <a:extLst>
                    <a:ext uri="{FF2B5EF4-FFF2-40B4-BE49-F238E27FC236}">
                      <a16:creationId xmlns:a16="http://schemas.microsoft.com/office/drawing/2014/main" id="{8286A81E-817D-C6D7-4D7D-B9255A62738D}"/>
                    </a:ext>
                  </a:extLst>
                </p:cNvPr>
                <p:cNvPicPr/>
                <p:nvPr/>
              </p:nvPicPr>
              <p:blipFill>
                <a:blip r:embed="rId147"/>
                <a:stretch>
                  <a:fillRect/>
                </a:stretch>
              </p:blipFill>
              <p:spPr>
                <a:xfrm>
                  <a:off x="2906963" y="4626976"/>
                  <a:ext cx="130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39" name="Ink 238">
                  <a:extLst>
                    <a:ext uri="{FF2B5EF4-FFF2-40B4-BE49-F238E27FC236}">
                      <a16:creationId xmlns:a16="http://schemas.microsoft.com/office/drawing/2014/main" id="{604A3F3A-69B7-3710-4FE7-8D74772CF947}"/>
                    </a:ext>
                  </a:extLst>
                </p14:cNvPr>
                <p14:cNvContentPartPr/>
                <p14:nvPr/>
              </p14:nvContentPartPr>
              <p14:xfrm>
                <a:off x="3423923" y="4396576"/>
                <a:ext cx="173520" cy="322200"/>
              </p14:xfrm>
            </p:contentPart>
          </mc:Choice>
          <mc:Fallback xmlns="">
            <p:pic>
              <p:nvPicPr>
                <p:cNvPr id="239" name="Ink 238">
                  <a:extLst>
                    <a:ext uri="{FF2B5EF4-FFF2-40B4-BE49-F238E27FC236}">
                      <a16:creationId xmlns:a16="http://schemas.microsoft.com/office/drawing/2014/main" id="{604A3F3A-69B7-3710-4FE7-8D74772CF947}"/>
                    </a:ext>
                  </a:extLst>
                </p:cNvPr>
                <p:cNvPicPr/>
                <p:nvPr/>
              </p:nvPicPr>
              <p:blipFill>
                <a:blip r:embed="rId149"/>
                <a:stretch>
                  <a:fillRect/>
                </a:stretch>
              </p:blipFill>
              <p:spPr>
                <a:xfrm>
                  <a:off x="3406283" y="4378576"/>
                  <a:ext cx="20916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40" name="Ink 239">
                  <a:extLst>
                    <a:ext uri="{FF2B5EF4-FFF2-40B4-BE49-F238E27FC236}">
                      <a16:creationId xmlns:a16="http://schemas.microsoft.com/office/drawing/2014/main" id="{D9FC2506-EDA8-0850-1AD0-C66DD1BC4D6F}"/>
                    </a:ext>
                  </a:extLst>
                </p14:cNvPr>
                <p14:cNvContentPartPr/>
                <p14:nvPr/>
              </p14:nvContentPartPr>
              <p14:xfrm>
                <a:off x="3432203" y="4559656"/>
                <a:ext cx="122040" cy="73800"/>
              </p14:xfrm>
            </p:contentPart>
          </mc:Choice>
          <mc:Fallback xmlns="">
            <p:pic>
              <p:nvPicPr>
                <p:cNvPr id="240" name="Ink 239">
                  <a:extLst>
                    <a:ext uri="{FF2B5EF4-FFF2-40B4-BE49-F238E27FC236}">
                      <a16:creationId xmlns:a16="http://schemas.microsoft.com/office/drawing/2014/main" id="{D9FC2506-EDA8-0850-1AD0-C66DD1BC4D6F}"/>
                    </a:ext>
                  </a:extLst>
                </p:cNvPr>
                <p:cNvPicPr/>
                <p:nvPr/>
              </p:nvPicPr>
              <p:blipFill>
                <a:blip r:embed="rId151"/>
                <a:stretch>
                  <a:fillRect/>
                </a:stretch>
              </p:blipFill>
              <p:spPr>
                <a:xfrm>
                  <a:off x="3414203" y="4542016"/>
                  <a:ext cx="15768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41" name="Ink 240">
                  <a:extLst>
                    <a:ext uri="{FF2B5EF4-FFF2-40B4-BE49-F238E27FC236}">
                      <a16:creationId xmlns:a16="http://schemas.microsoft.com/office/drawing/2014/main" id="{FE53F979-D54C-E7E5-A763-1908B66A0CFF}"/>
                    </a:ext>
                  </a:extLst>
                </p14:cNvPr>
                <p14:cNvContentPartPr/>
                <p14:nvPr/>
              </p14:nvContentPartPr>
              <p14:xfrm>
                <a:off x="3714443" y="4487296"/>
                <a:ext cx="193320" cy="190800"/>
              </p14:xfrm>
            </p:contentPart>
          </mc:Choice>
          <mc:Fallback xmlns="">
            <p:pic>
              <p:nvPicPr>
                <p:cNvPr id="241" name="Ink 240">
                  <a:extLst>
                    <a:ext uri="{FF2B5EF4-FFF2-40B4-BE49-F238E27FC236}">
                      <a16:creationId xmlns:a16="http://schemas.microsoft.com/office/drawing/2014/main" id="{FE53F979-D54C-E7E5-A763-1908B66A0CFF}"/>
                    </a:ext>
                  </a:extLst>
                </p:cNvPr>
                <p:cNvPicPr/>
                <p:nvPr/>
              </p:nvPicPr>
              <p:blipFill>
                <a:blip r:embed="rId153"/>
                <a:stretch>
                  <a:fillRect/>
                </a:stretch>
              </p:blipFill>
              <p:spPr>
                <a:xfrm>
                  <a:off x="3696803" y="4469656"/>
                  <a:ext cx="22896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42" name="Ink 241">
                  <a:extLst>
                    <a:ext uri="{FF2B5EF4-FFF2-40B4-BE49-F238E27FC236}">
                      <a16:creationId xmlns:a16="http://schemas.microsoft.com/office/drawing/2014/main" id="{3C14D621-854E-02AC-DDFE-ED44F72D249A}"/>
                    </a:ext>
                  </a:extLst>
                </p14:cNvPr>
                <p14:cNvContentPartPr/>
                <p14:nvPr/>
              </p14:nvContentPartPr>
              <p14:xfrm>
                <a:off x="3998123" y="4644976"/>
                <a:ext cx="26280" cy="90720"/>
              </p14:xfrm>
            </p:contentPart>
          </mc:Choice>
          <mc:Fallback xmlns="">
            <p:pic>
              <p:nvPicPr>
                <p:cNvPr id="242" name="Ink 241">
                  <a:extLst>
                    <a:ext uri="{FF2B5EF4-FFF2-40B4-BE49-F238E27FC236}">
                      <a16:creationId xmlns:a16="http://schemas.microsoft.com/office/drawing/2014/main" id="{3C14D621-854E-02AC-DDFE-ED44F72D249A}"/>
                    </a:ext>
                  </a:extLst>
                </p:cNvPr>
                <p:cNvPicPr/>
                <p:nvPr/>
              </p:nvPicPr>
              <p:blipFill>
                <a:blip r:embed="rId155"/>
                <a:stretch>
                  <a:fillRect/>
                </a:stretch>
              </p:blipFill>
              <p:spPr>
                <a:xfrm>
                  <a:off x="3980483" y="4626976"/>
                  <a:ext cx="6192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43" name="Ink 242">
                  <a:extLst>
                    <a:ext uri="{FF2B5EF4-FFF2-40B4-BE49-F238E27FC236}">
                      <a16:creationId xmlns:a16="http://schemas.microsoft.com/office/drawing/2014/main" id="{73D07888-D689-897C-FFFF-8490A7A167C1}"/>
                    </a:ext>
                  </a:extLst>
                </p14:cNvPr>
                <p14:cNvContentPartPr/>
                <p14:nvPr/>
              </p14:nvContentPartPr>
              <p14:xfrm>
                <a:off x="4115123" y="4456336"/>
                <a:ext cx="163800" cy="192240"/>
              </p14:xfrm>
            </p:contentPart>
          </mc:Choice>
          <mc:Fallback xmlns="">
            <p:pic>
              <p:nvPicPr>
                <p:cNvPr id="243" name="Ink 242">
                  <a:extLst>
                    <a:ext uri="{FF2B5EF4-FFF2-40B4-BE49-F238E27FC236}">
                      <a16:creationId xmlns:a16="http://schemas.microsoft.com/office/drawing/2014/main" id="{73D07888-D689-897C-FFFF-8490A7A167C1}"/>
                    </a:ext>
                  </a:extLst>
                </p:cNvPr>
                <p:cNvPicPr/>
                <p:nvPr/>
              </p:nvPicPr>
              <p:blipFill>
                <a:blip r:embed="rId157"/>
                <a:stretch>
                  <a:fillRect/>
                </a:stretch>
              </p:blipFill>
              <p:spPr>
                <a:xfrm>
                  <a:off x="4097123" y="4438336"/>
                  <a:ext cx="19944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44" name="Ink 243">
                  <a:extLst>
                    <a:ext uri="{FF2B5EF4-FFF2-40B4-BE49-F238E27FC236}">
                      <a16:creationId xmlns:a16="http://schemas.microsoft.com/office/drawing/2014/main" id="{BBC83870-0813-72B7-07D9-6F11638C3C1A}"/>
                    </a:ext>
                  </a:extLst>
                </p14:cNvPr>
                <p14:cNvContentPartPr/>
                <p14:nvPr/>
              </p14:nvContentPartPr>
              <p14:xfrm>
                <a:off x="4355963" y="4455616"/>
                <a:ext cx="184680" cy="160920"/>
              </p14:xfrm>
            </p:contentPart>
          </mc:Choice>
          <mc:Fallback xmlns="">
            <p:pic>
              <p:nvPicPr>
                <p:cNvPr id="244" name="Ink 243">
                  <a:extLst>
                    <a:ext uri="{FF2B5EF4-FFF2-40B4-BE49-F238E27FC236}">
                      <a16:creationId xmlns:a16="http://schemas.microsoft.com/office/drawing/2014/main" id="{BBC83870-0813-72B7-07D9-6F11638C3C1A}"/>
                    </a:ext>
                  </a:extLst>
                </p:cNvPr>
                <p:cNvPicPr/>
                <p:nvPr/>
              </p:nvPicPr>
              <p:blipFill>
                <a:blip r:embed="rId159"/>
                <a:stretch>
                  <a:fillRect/>
                </a:stretch>
              </p:blipFill>
              <p:spPr>
                <a:xfrm>
                  <a:off x="4338323" y="4437616"/>
                  <a:ext cx="22032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45" name="Ink 244">
                  <a:extLst>
                    <a:ext uri="{FF2B5EF4-FFF2-40B4-BE49-F238E27FC236}">
                      <a16:creationId xmlns:a16="http://schemas.microsoft.com/office/drawing/2014/main" id="{4B5EAD77-9718-471D-FDF1-3E4BA7339D53}"/>
                    </a:ext>
                  </a:extLst>
                </p14:cNvPr>
                <p14:cNvContentPartPr/>
                <p14:nvPr/>
              </p14:nvContentPartPr>
              <p14:xfrm>
                <a:off x="4603283" y="4460656"/>
                <a:ext cx="189000" cy="157680"/>
              </p14:xfrm>
            </p:contentPart>
          </mc:Choice>
          <mc:Fallback xmlns="">
            <p:pic>
              <p:nvPicPr>
                <p:cNvPr id="245" name="Ink 244">
                  <a:extLst>
                    <a:ext uri="{FF2B5EF4-FFF2-40B4-BE49-F238E27FC236}">
                      <a16:creationId xmlns:a16="http://schemas.microsoft.com/office/drawing/2014/main" id="{4B5EAD77-9718-471D-FDF1-3E4BA7339D53}"/>
                    </a:ext>
                  </a:extLst>
                </p:cNvPr>
                <p:cNvPicPr/>
                <p:nvPr/>
              </p:nvPicPr>
              <p:blipFill>
                <a:blip r:embed="rId161"/>
                <a:stretch>
                  <a:fillRect/>
                </a:stretch>
              </p:blipFill>
              <p:spPr>
                <a:xfrm>
                  <a:off x="4585283" y="4442656"/>
                  <a:ext cx="2246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46" name="Ink 245">
                  <a:extLst>
                    <a:ext uri="{FF2B5EF4-FFF2-40B4-BE49-F238E27FC236}">
                      <a16:creationId xmlns:a16="http://schemas.microsoft.com/office/drawing/2014/main" id="{A7AD7E74-BA8D-409B-62C6-ED24642C8F7C}"/>
                    </a:ext>
                  </a:extLst>
                </p14:cNvPr>
                <p14:cNvContentPartPr/>
                <p14:nvPr/>
              </p14:nvContentPartPr>
              <p14:xfrm>
                <a:off x="3308363" y="4178776"/>
                <a:ext cx="1256760" cy="115560"/>
              </p14:xfrm>
            </p:contentPart>
          </mc:Choice>
          <mc:Fallback xmlns="">
            <p:pic>
              <p:nvPicPr>
                <p:cNvPr id="246" name="Ink 245">
                  <a:extLst>
                    <a:ext uri="{FF2B5EF4-FFF2-40B4-BE49-F238E27FC236}">
                      <a16:creationId xmlns:a16="http://schemas.microsoft.com/office/drawing/2014/main" id="{A7AD7E74-BA8D-409B-62C6-ED24642C8F7C}"/>
                    </a:ext>
                  </a:extLst>
                </p:cNvPr>
                <p:cNvPicPr/>
                <p:nvPr/>
              </p:nvPicPr>
              <p:blipFill>
                <a:blip r:embed="rId163"/>
                <a:stretch>
                  <a:fillRect/>
                </a:stretch>
              </p:blipFill>
              <p:spPr>
                <a:xfrm>
                  <a:off x="3290723" y="4160776"/>
                  <a:ext cx="129240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47" name="Ink 246">
                  <a:extLst>
                    <a:ext uri="{FF2B5EF4-FFF2-40B4-BE49-F238E27FC236}">
                      <a16:creationId xmlns:a16="http://schemas.microsoft.com/office/drawing/2014/main" id="{C4F3BB30-7019-CAD0-4EF8-DC11A6C0F243}"/>
                    </a:ext>
                  </a:extLst>
                </p14:cNvPr>
                <p14:cNvContentPartPr/>
                <p14:nvPr/>
              </p14:nvContentPartPr>
              <p14:xfrm>
                <a:off x="3215843" y="4179856"/>
                <a:ext cx="1783080" cy="695520"/>
              </p14:xfrm>
            </p:contentPart>
          </mc:Choice>
          <mc:Fallback xmlns="">
            <p:pic>
              <p:nvPicPr>
                <p:cNvPr id="247" name="Ink 246">
                  <a:extLst>
                    <a:ext uri="{FF2B5EF4-FFF2-40B4-BE49-F238E27FC236}">
                      <a16:creationId xmlns:a16="http://schemas.microsoft.com/office/drawing/2014/main" id="{C4F3BB30-7019-CAD0-4EF8-DC11A6C0F243}"/>
                    </a:ext>
                  </a:extLst>
                </p:cNvPr>
                <p:cNvPicPr/>
                <p:nvPr/>
              </p:nvPicPr>
              <p:blipFill>
                <a:blip r:embed="rId165"/>
                <a:stretch>
                  <a:fillRect/>
                </a:stretch>
              </p:blipFill>
              <p:spPr>
                <a:xfrm>
                  <a:off x="3197843" y="4162216"/>
                  <a:ext cx="1818720" cy="731160"/>
                </a:xfrm>
                <a:prstGeom prst="rect">
                  <a:avLst/>
                </a:prstGeom>
              </p:spPr>
            </p:pic>
          </mc:Fallback>
        </mc:AlternateContent>
      </p:grpSp>
    </p:spTree>
    <p:extLst>
      <p:ext uri="{BB962C8B-B14F-4D97-AF65-F5344CB8AC3E}">
        <p14:creationId xmlns:p14="http://schemas.microsoft.com/office/powerpoint/2010/main" val="1309090518"/>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1A69EB45-4529-42A4-A773-6C931AC75489}"/>
                  </a:ext>
                </a:extLst>
              </p:cNvPr>
              <p:cNvSpPr txBox="1"/>
              <p:nvPr/>
            </p:nvSpPr>
            <p:spPr>
              <a:xfrm>
                <a:off x="282985" y="303172"/>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9" name="TextBox 8">
                <a:extLst>
                  <a:ext uri="{FF2B5EF4-FFF2-40B4-BE49-F238E27FC236}">
                    <a16:creationId xmlns:a16="http://schemas.microsoft.com/office/drawing/2014/main" id="{1A69EB45-4529-42A4-A773-6C931AC75489}"/>
                  </a:ext>
                </a:extLst>
              </p:cNvPr>
              <p:cNvSpPr txBox="1">
                <a:spLocks noRot="1" noChangeAspect="1" noMove="1" noResize="1" noEditPoints="1" noAdjustHandles="1" noChangeArrowheads="1" noChangeShapeType="1" noTextEdit="1"/>
              </p:cNvSpPr>
              <p:nvPr/>
            </p:nvSpPr>
            <p:spPr>
              <a:xfrm>
                <a:off x="282985" y="303172"/>
                <a:ext cx="902555" cy="400110"/>
              </a:xfrm>
              <a:prstGeom prst="rect">
                <a:avLst/>
              </a:prstGeom>
              <a:blipFill>
                <a:blip r:embed="rId2"/>
                <a:stretch>
                  <a:fillRect l="-6757" t="-9231" r="-6081" b="-27692"/>
                </a:stretch>
              </a:blipFill>
            </p:spPr>
            <p:txBody>
              <a:bodyPr/>
              <a:lstStyle/>
              <a:p>
                <a:r>
                  <a:rPr lang="en-GB">
                    <a:noFill/>
                  </a:rPr>
                  <a:t> </a:t>
                </a:r>
              </a:p>
            </p:txBody>
          </p:sp>
        </mc:Fallback>
      </mc:AlternateContent>
      <p:sp>
        <p:nvSpPr>
          <p:cNvPr id="132" name="TextBox 131">
            <a:extLst>
              <a:ext uri="{FF2B5EF4-FFF2-40B4-BE49-F238E27FC236}">
                <a16:creationId xmlns:a16="http://schemas.microsoft.com/office/drawing/2014/main" id="{4100E9FF-548E-4FCE-BB2A-27F5495D6297}"/>
              </a:ext>
            </a:extLst>
          </p:cNvPr>
          <p:cNvSpPr txBox="1"/>
          <p:nvPr/>
        </p:nvSpPr>
        <p:spPr>
          <a:xfrm>
            <a:off x="4442791" y="77929"/>
            <a:ext cx="4701209" cy="3416320"/>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3" name="Isosceles Triangle 2">
            <a:extLst>
              <a:ext uri="{FF2B5EF4-FFF2-40B4-BE49-F238E27FC236}">
                <a16:creationId xmlns:a16="http://schemas.microsoft.com/office/drawing/2014/main" id="{27859F9A-D699-4889-8A78-9951BC623799}"/>
              </a:ext>
            </a:extLst>
          </p:cNvPr>
          <p:cNvSpPr/>
          <p:nvPr/>
        </p:nvSpPr>
        <p:spPr>
          <a:xfrm>
            <a:off x="1417718" y="897094"/>
            <a:ext cx="2360543" cy="2034951"/>
          </a:xfrm>
          <a:prstGeom prst="triangle">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Rectangle 4">
            <a:extLst>
              <a:ext uri="{FF2B5EF4-FFF2-40B4-BE49-F238E27FC236}">
                <a16:creationId xmlns:a16="http://schemas.microsoft.com/office/drawing/2014/main" id="{FA9A7093-794A-4B6B-878A-29EB39A33AD9}"/>
              </a:ext>
            </a:extLst>
          </p:cNvPr>
          <p:cNvSpPr/>
          <p:nvPr/>
        </p:nvSpPr>
        <p:spPr>
          <a:xfrm>
            <a:off x="1417718" y="2738232"/>
            <a:ext cx="193813" cy="19381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798069E3-6DB1-4D66-9D57-D2CFEB9D0B7A}"/>
                  </a:ext>
                </a:extLst>
              </p:cNvPr>
              <p:cNvSpPr txBox="1"/>
              <p:nvPr/>
            </p:nvSpPr>
            <p:spPr>
              <a:xfrm>
                <a:off x="1023923" y="1683736"/>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11" name="TextBox 10">
                <a:extLst>
                  <a:ext uri="{FF2B5EF4-FFF2-40B4-BE49-F238E27FC236}">
                    <a16:creationId xmlns:a16="http://schemas.microsoft.com/office/drawing/2014/main" id="{798069E3-6DB1-4D66-9D57-D2CFEB9D0B7A}"/>
                  </a:ext>
                </a:extLst>
              </p:cNvPr>
              <p:cNvSpPr txBox="1">
                <a:spLocks noRot="1" noChangeAspect="1" noMove="1" noResize="1" noEditPoints="1" noAdjustHandles="1" noChangeArrowheads="1" noChangeShapeType="1" noTextEdit="1"/>
              </p:cNvSpPr>
              <p:nvPr/>
            </p:nvSpPr>
            <p:spPr>
              <a:xfrm>
                <a:off x="1023923" y="1683736"/>
                <a:ext cx="426399" cy="461665"/>
              </a:xfrm>
              <a:prstGeom prst="rect">
                <a:avLst/>
              </a:prstGeom>
              <a:blipFill>
                <a:blip r:embed="rId3"/>
                <a:stretch>
                  <a:fillRect/>
                </a:stretch>
              </a:blipFill>
            </p:spPr>
            <p:txBody>
              <a:bodyPr/>
              <a:lstStyle/>
              <a:p>
                <a:r>
                  <a:rPr lang="en-GB">
                    <a:noFill/>
                  </a:rPr>
                  <a:t> </a:t>
                </a:r>
              </a:p>
            </p:txBody>
          </p:sp>
        </mc:Fallback>
      </mc:AlternateContent>
      <p:sp>
        <p:nvSpPr>
          <p:cNvPr id="12" name="Arc 11">
            <a:extLst>
              <a:ext uri="{FF2B5EF4-FFF2-40B4-BE49-F238E27FC236}">
                <a16:creationId xmlns:a16="http://schemas.microsoft.com/office/drawing/2014/main" id="{BD527451-341B-4232-ACD6-ECC19BC135A0}"/>
              </a:ext>
            </a:extLst>
          </p:cNvPr>
          <p:cNvSpPr/>
          <p:nvPr/>
        </p:nvSpPr>
        <p:spPr>
          <a:xfrm>
            <a:off x="3499968" y="2653749"/>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5ABA6165-4B44-41E1-8A42-F030B6A461F6}"/>
                  </a:ext>
                </a:extLst>
              </p:cNvPr>
              <p:cNvSpPr txBox="1"/>
              <p:nvPr/>
            </p:nvSpPr>
            <p:spPr>
              <a:xfrm>
                <a:off x="2827494" y="2537219"/>
                <a:ext cx="708848"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40</m:t>
                      </m:r>
                      <m:r>
                        <a:rPr lang="en-GB" sz="2400" b="0" i="1" smtClean="0">
                          <a:latin typeface="Cambria Math" panose="02040503050406030204" pitchFamily="18" charset="0"/>
                          <a:ea typeface="Cambria Math" panose="02040503050406030204" pitchFamily="18" charset="0"/>
                        </a:rPr>
                        <m:t>°</m:t>
                      </m:r>
                    </m:oMath>
                  </m:oMathPara>
                </a14:m>
                <a:endParaRPr lang="en-GB" sz="2400"/>
              </a:p>
            </p:txBody>
          </p:sp>
        </mc:Choice>
        <mc:Fallback xmlns="">
          <p:sp>
            <p:nvSpPr>
              <p:cNvPr id="13" name="TextBox 12">
                <a:extLst>
                  <a:ext uri="{FF2B5EF4-FFF2-40B4-BE49-F238E27FC236}">
                    <a16:creationId xmlns:a16="http://schemas.microsoft.com/office/drawing/2014/main" id="{5ABA6165-4B44-41E1-8A42-F030B6A461F6}"/>
                  </a:ext>
                </a:extLst>
              </p:cNvPr>
              <p:cNvSpPr txBox="1">
                <a:spLocks noRot="1" noChangeAspect="1" noMove="1" noResize="1" noEditPoints="1" noAdjustHandles="1" noChangeArrowheads="1" noChangeShapeType="1" noTextEdit="1"/>
              </p:cNvSpPr>
              <p:nvPr/>
            </p:nvSpPr>
            <p:spPr>
              <a:xfrm>
                <a:off x="2827494" y="2537219"/>
                <a:ext cx="708848" cy="461665"/>
              </a:xfrm>
              <a:prstGeom prst="rect">
                <a:avLst/>
              </a:prstGeom>
              <a:blipFill>
                <a:blip r:embed="rId4"/>
                <a:stretch>
                  <a:fillRect/>
                </a:stretch>
              </a:blipFill>
            </p:spPr>
            <p:txBody>
              <a:bodyPr/>
              <a:lstStyle/>
              <a:p>
                <a:r>
                  <a:rPr lang="en-GB">
                    <a:noFill/>
                  </a:rPr>
                  <a:t> </a:t>
                </a:r>
              </a:p>
            </p:txBody>
          </p:sp>
        </mc:Fallback>
      </mc:AlternateContent>
      <p:sp>
        <p:nvSpPr>
          <p:cNvPr id="14" name="TextBox 13">
            <a:extLst>
              <a:ext uri="{FF2B5EF4-FFF2-40B4-BE49-F238E27FC236}">
                <a16:creationId xmlns:a16="http://schemas.microsoft.com/office/drawing/2014/main" id="{97C1A623-EA86-48F4-855B-60E702F7B25C}"/>
              </a:ext>
            </a:extLst>
          </p:cNvPr>
          <p:cNvSpPr txBox="1"/>
          <p:nvPr/>
        </p:nvSpPr>
        <p:spPr>
          <a:xfrm>
            <a:off x="2362233" y="1391479"/>
            <a:ext cx="930521" cy="461665"/>
          </a:xfrm>
          <a:prstGeom prst="rect">
            <a:avLst/>
          </a:prstGeom>
          <a:noFill/>
        </p:spPr>
        <p:txBody>
          <a:bodyPr wrap="square" rtlCol="0">
            <a:spAutoFit/>
          </a:bodyPr>
          <a:lstStyle/>
          <a:p>
            <a:r>
              <a:rPr lang="en-GB" sz="2400"/>
              <a:t>7cm</a:t>
            </a:r>
          </a:p>
        </p:txBody>
      </p:sp>
    </p:spTree>
    <p:extLst>
      <p:ext uri="{BB962C8B-B14F-4D97-AF65-F5344CB8AC3E}">
        <p14:creationId xmlns:p14="http://schemas.microsoft.com/office/powerpoint/2010/main" val="2299478196"/>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800767"/>
          </a:xfrm>
          <a:prstGeom prst="rect">
            <a:avLst/>
          </a:prstGeom>
          <a:solidFill>
            <a:schemeClr val="accent5">
              <a:lumMod val="20000"/>
              <a:lumOff val="80000"/>
            </a:schemeClr>
          </a:solidFill>
        </p:spPr>
        <p:txBody>
          <a:bodyPr wrap="square" rtlCol="0">
            <a:spAutoFit/>
          </a:bodyPr>
          <a:lstStyle/>
          <a:p>
            <a:r>
              <a:rPr lang="en-GB" sz="1600" b="1"/>
              <a:t>Silently</a:t>
            </a:r>
          </a:p>
          <a:p>
            <a:endParaRPr lang="en-GB" sz="1600"/>
          </a:p>
          <a:p>
            <a:r>
              <a:rPr lang="en-GB" sz="1600"/>
              <a:t>Explain each step to yourself as best you can.</a:t>
            </a:r>
          </a:p>
          <a:p>
            <a:endParaRPr lang="en-GB" sz="1600"/>
          </a:p>
          <a:p>
            <a:r>
              <a:rPr lang="en-GB" sz="1600"/>
              <a:t>Thumb up when you've finished reading, even if there are parts you don't fully understand </a:t>
            </a:r>
            <a:r>
              <a:rPr lang="en-GB" sz="1600" i="1"/>
              <a:t>yet</a:t>
            </a:r>
            <a:r>
              <a:rPr lang="en-GB" sz="1600"/>
              <a:t>.</a:t>
            </a:r>
          </a:p>
        </p:txBody>
      </p:sp>
      <mc:AlternateContent xmlns:mc="http://schemas.openxmlformats.org/markup-compatibility/2006" xmlns:a14="http://schemas.microsoft.com/office/drawing/2010/main">
        <mc:Choice Requires="a14">
          <p:sp>
            <p:nvSpPr>
              <p:cNvPr id="211" name="TextBox 210">
                <a:extLst>
                  <a:ext uri="{FF2B5EF4-FFF2-40B4-BE49-F238E27FC236}">
                    <a16:creationId xmlns:a16="http://schemas.microsoft.com/office/drawing/2014/main" id="{A378DDDB-C97D-4899-9AB8-B1D66F7364C9}"/>
                  </a:ext>
                </a:extLst>
              </p:cNvPr>
              <p:cNvSpPr txBox="1"/>
              <p:nvPr/>
            </p:nvSpPr>
            <p:spPr>
              <a:xfrm>
                <a:off x="282985" y="303172"/>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211" name="TextBox 210">
                <a:extLst>
                  <a:ext uri="{FF2B5EF4-FFF2-40B4-BE49-F238E27FC236}">
                    <a16:creationId xmlns:a16="http://schemas.microsoft.com/office/drawing/2014/main" id="{A378DDDB-C97D-4899-9AB8-B1D66F7364C9}"/>
                  </a:ext>
                </a:extLst>
              </p:cNvPr>
              <p:cNvSpPr txBox="1">
                <a:spLocks noRot="1" noChangeAspect="1" noMove="1" noResize="1" noEditPoints="1" noAdjustHandles="1" noChangeArrowheads="1" noChangeShapeType="1" noTextEdit="1"/>
              </p:cNvSpPr>
              <p:nvPr/>
            </p:nvSpPr>
            <p:spPr>
              <a:xfrm>
                <a:off x="282985" y="303172"/>
                <a:ext cx="902555" cy="400110"/>
              </a:xfrm>
              <a:prstGeom prst="rect">
                <a:avLst/>
              </a:prstGeom>
              <a:blipFill>
                <a:blip r:embed="rId2"/>
                <a:stretch>
                  <a:fillRect l="-6757" t="-9231" r="-6081" b="-27692"/>
                </a:stretch>
              </a:blipFill>
            </p:spPr>
            <p:txBody>
              <a:bodyPr/>
              <a:lstStyle/>
              <a:p>
                <a:r>
                  <a:rPr lang="en-GB">
                    <a:noFill/>
                  </a:rPr>
                  <a:t> </a:t>
                </a:r>
              </a:p>
            </p:txBody>
          </p:sp>
        </mc:Fallback>
      </mc:AlternateContent>
      <p:sp>
        <p:nvSpPr>
          <p:cNvPr id="223" name="Isosceles Triangle 222">
            <a:extLst>
              <a:ext uri="{FF2B5EF4-FFF2-40B4-BE49-F238E27FC236}">
                <a16:creationId xmlns:a16="http://schemas.microsoft.com/office/drawing/2014/main" id="{46177C19-86E4-4140-A3C4-B7A3FEBC42E7}"/>
              </a:ext>
            </a:extLst>
          </p:cNvPr>
          <p:cNvSpPr/>
          <p:nvPr/>
        </p:nvSpPr>
        <p:spPr>
          <a:xfrm>
            <a:off x="1417718" y="897094"/>
            <a:ext cx="2360543" cy="2034951"/>
          </a:xfrm>
          <a:prstGeom prst="triangle">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53" name="Rectangle 252">
            <a:extLst>
              <a:ext uri="{FF2B5EF4-FFF2-40B4-BE49-F238E27FC236}">
                <a16:creationId xmlns:a16="http://schemas.microsoft.com/office/drawing/2014/main" id="{FD46B899-50C1-4143-BCB5-8E63220BD24D}"/>
              </a:ext>
            </a:extLst>
          </p:cNvPr>
          <p:cNvSpPr/>
          <p:nvPr/>
        </p:nvSpPr>
        <p:spPr>
          <a:xfrm>
            <a:off x="1417718" y="2738232"/>
            <a:ext cx="193813" cy="19381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54" name="TextBox 253">
                <a:extLst>
                  <a:ext uri="{FF2B5EF4-FFF2-40B4-BE49-F238E27FC236}">
                    <a16:creationId xmlns:a16="http://schemas.microsoft.com/office/drawing/2014/main" id="{8C539189-DA39-4B68-A6CA-8C35EE52EA64}"/>
                  </a:ext>
                </a:extLst>
              </p:cNvPr>
              <p:cNvSpPr txBox="1"/>
              <p:nvPr/>
            </p:nvSpPr>
            <p:spPr>
              <a:xfrm>
                <a:off x="1023923" y="1683736"/>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254" name="TextBox 253">
                <a:extLst>
                  <a:ext uri="{FF2B5EF4-FFF2-40B4-BE49-F238E27FC236}">
                    <a16:creationId xmlns:a16="http://schemas.microsoft.com/office/drawing/2014/main" id="{8C539189-DA39-4B68-A6CA-8C35EE52EA64}"/>
                  </a:ext>
                </a:extLst>
              </p:cNvPr>
              <p:cNvSpPr txBox="1">
                <a:spLocks noRot="1" noChangeAspect="1" noMove="1" noResize="1" noEditPoints="1" noAdjustHandles="1" noChangeArrowheads="1" noChangeShapeType="1" noTextEdit="1"/>
              </p:cNvSpPr>
              <p:nvPr/>
            </p:nvSpPr>
            <p:spPr>
              <a:xfrm>
                <a:off x="1023923" y="1683736"/>
                <a:ext cx="426399" cy="461665"/>
              </a:xfrm>
              <a:prstGeom prst="rect">
                <a:avLst/>
              </a:prstGeom>
              <a:blipFill>
                <a:blip r:embed="rId3"/>
                <a:stretch>
                  <a:fillRect/>
                </a:stretch>
              </a:blipFill>
            </p:spPr>
            <p:txBody>
              <a:bodyPr/>
              <a:lstStyle/>
              <a:p>
                <a:r>
                  <a:rPr lang="en-GB">
                    <a:noFill/>
                  </a:rPr>
                  <a:t> </a:t>
                </a:r>
              </a:p>
            </p:txBody>
          </p:sp>
        </mc:Fallback>
      </mc:AlternateContent>
      <p:sp>
        <p:nvSpPr>
          <p:cNvPr id="259" name="Arc 258">
            <a:extLst>
              <a:ext uri="{FF2B5EF4-FFF2-40B4-BE49-F238E27FC236}">
                <a16:creationId xmlns:a16="http://schemas.microsoft.com/office/drawing/2014/main" id="{BC177F8C-0B43-4AEC-A960-D356472225C4}"/>
              </a:ext>
            </a:extLst>
          </p:cNvPr>
          <p:cNvSpPr/>
          <p:nvPr/>
        </p:nvSpPr>
        <p:spPr>
          <a:xfrm>
            <a:off x="3499968" y="2653749"/>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62" name="TextBox 261">
                <a:extLst>
                  <a:ext uri="{FF2B5EF4-FFF2-40B4-BE49-F238E27FC236}">
                    <a16:creationId xmlns:a16="http://schemas.microsoft.com/office/drawing/2014/main" id="{F181D84A-83DE-4A21-A969-5D0A44F59EFA}"/>
                  </a:ext>
                </a:extLst>
              </p:cNvPr>
              <p:cNvSpPr txBox="1"/>
              <p:nvPr/>
            </p:nvSpPr>
            <p:spPr>
              <a:xfrm>
                <a:off x="2827494" y="2537219"/>
                <a:ext cx="708848"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40</m:t>
                      </m:r>
                      <m:r>
                        <a:rPr lang="en-GB" sz="2400" b="0" i="1" smtClean="0">
                          <a:latin typeface="Cambria Math" panose="02040503050406030204" pitchFamily="18" charset="0"/>
                          <a:ea typeface="Cambria Math" panose="02040503050406030204" pitchFamily="18" charset="0"/>
                        </a:rPr>
                        <m:t>°</m:t>
                      </m:r>
                    </m:oMath>
                  </m:oMathPara>
                </a14:m>
                <a:endParaRPr lang="en-GB" sz="2400"/>
              </a:p>
            </p:txBody>
          </p:sp>
        </mc:Choice>
        <mc:Fallback xmlns="">
          <p:sp>
            <p:nvSpPr>
              <p:cNvPr id="262" name="TextBox 261">
                <a:extLst>
                  <a:ext uri="{FF2B5EF4-FFF2-40B4-BE49-F238E27FC236}">
                    <a16:creationId xmlns:a16="http://schemas.microsoft.com/office/drawing/2014/main" id="{F181D84A-83DE-4A21-A969-5D0A44F59EFA}"/>
                  </a:ext>
                </a:extLst>
              </p:cNvPr>
              <p:cNvSpPr txBox="1">
                <a:spLocks noRot="1" noChangeAspect="1" noMove="1" noResize="1" noEditPoints="1" noAdjustHandles="1" noChangeArrowheads="1" noChangeShapeType="1" noTextEdit="1"/>
              </p:cNvSpPr>
              <p:nvPr/>
            </p:nvSpPr>
            <p:spPr>
              <a:xfrm>
                <a:off x="2827494" y="2537219"/>
                <a:ext cx="708848" cy="461665"/>
              </a:xfrm>
              <a:prstGeom prst="rect">
                <a:avLst/>
              </a:prstGeom>
              <a:blipFill>
                <a:blip r:embed="rId4"/>
                <a:stretch>
                  <a:fillRect/>
                </a:stretch>
              </a:blipFill>
            </p:spPr>
            <p:txBody>
              <a:bodyPr/>
              <a:lstStyle/>
              <a:p>
                <a:r>
                  <a:rPr lang="en-GB">
                    <a:noFill/>
                  </a:rPr>
                  <a:t> </a:t>
                </a:r>
              </a:p>
            </p:txBody>
          </p:sp>
        </mc:Fallback>
      </mc:AlternateContent>
      <p:sp>
        <p:nvSpPr>
          <p:cNvPr id="272" name="TextBox 271">
            <a:extLst>
              <a:ext uri="{FF2B5EF4-FFF2-40B4-BE49-F238E27FC236}">
                <a16:creationId xmlns:a16="http://schemas.microsoft.com/office/drawing/2014/main" id="{22E2A8D5-87C7-4CFA-88E8-F959BFBBCA8B}"/>
              </a:ext>
            </a:extLst>
          </p:cNvPr>
          <p:cNvSpPr txBox="1"/>
          <p:nvPr/>
        </p:nvSpPr>
        <p:spPr>
          <a:xfrm>
            <a:off x="2362233" y="1391479"/>
            <a:ext cx="930521" cy="461665"/>
          </a:xfrm>
          <a:prstGeom prst="rect">
            <a:avLst/>
          </a:prstGeom>
          <a:noFill/>
        </p:spPr>
        <p:txBody>
          <a:bodyPr wrap="square" rtlCol="0">
            <a:spAutoFit/>
          </a:bodyPr>
          <a:lstStyle/>
          <a:p>
            <a:r>
              <a:rPr lang="en-GB" sz="2400"/>
              <a:t>7cm</a:t>
            </a:r>
          </a:p>
        </p:txBody>
      </p:sp>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87C3FBF7-B809-4D90-94BD-6BF359CCB9EE}"/>
                  </a:ext>
                </a:extLst>
              </p14:cNvPr>
              <p14:cNvContentPartPr/>
              <p14:nvPr/>
            </p14:nvContentPartPr>
            <p14:xfrm>
              <a:off x="836337" y="2126416"/>
              <a:ext cx="162360" cy="220680"/>
            </p14:xfrm>
          </p:contentPart>
        </mc:Choice>
        <mc:Fallback xmlns="">
          <p:pic>
            <p:nvPicPr>
              <p:cNvPr id="8" name="Ink 7">
                <a:extLst>
                  <a:ext uri="{FF2B5EF4-FFF2-40B4-BE49-F238E27FC236}">
                    <a16:creationId xmlns:a16="http://schemas.microsoft.com/office/drawing/2014/main" id="{87C3FBF7-B809-4D90-94BD-6BF359CCB9EE}"/>
                  </a:ext>
                </a:extLst>
              </p:cNvPr>
              <p:cNvPicPr/>
              <p:nvPr/>
            </p:nvPicPr>
            <p:blipFill>
              <a:blip r:embed="rId6"/>
              <a:stretch>
                <a:fillRect/>
              </a:stretch>
            </p:blipFill>
            <p:spPr>
              <a:xfrm>
                <a:off x="818697" y="2108416"/>
                <a:ext cx="198000" cy="256320"/>
              </a:xfrm>
              <a:prstGeom prst="rect">
                <a:avLst/>
              </a:prstGeom>
            </p:spPr>
          </p:pic>
        </mc:Fallback>
      </mc:AlternateContent>
      <p:grpSp>
        <p:nvGrpSpPr>
          <p:cNvPr id="12" name="Group 11">
            <a:extLst>
              <a:ext uri="{FF2B5EF4-FFF2-40B4-BE49-F238E27FC236}">
                <a16:creationId xmlns:a16="http://schemas.microsoft.com/office/drawing/2014/main" id="{25D443FE-69FF-4FD0-B9CB-E625D7B5954B}"/>
              </a:ext>
            </a:extLst>
          </p:cNvPr>
          <p:cNvGrpSpPr/>
          <p:nvPr/>
        </p:nvGrpSpPr>
        <p:grpSpPr>
          <a:xfrm>
            <a:off x="2293977" y="3063496"/>
            <a:ext cx="220680" cy="225360"/>
            <a:chOff x="2293977" y="3063496"/>
            <a:chExt cx="220680" cy="225360"/>
          </a:xfrm>
        </p:grpSpPr>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1E3DCB62-FCF6-4361-B180-3B278EDC27E9}"/>
                    </a:ext>
                  </a:extLst>
                </p14:cNvPr>
                <p14:cNvContentPartPr/>
                <p14:nvPr/>
              </p14:nvContentPartPr>
              <p14:xfrm>
                <a:off x="2293977" y="3063496"/>
                <a:ext cx="60480" cy="225360"/>
              </p14:xfrm>
            </p:contentPart>
          </mc:Choice>
          <mc:Fallback xmlns="">
            <p:pic>
              <p:nvPicPr>
                <p:cNvPr id="9" name="Ink 8">
                  <a:extLst>
                    <a:ext uri="{FF2B5EF4-FFF2-40B4-BE49-F238E27FC236}">
                      <a16:creationId xmlns:a16="http://schemas.microsoft.com/office/drawing/2014/main" id="{1E3DCB62-FCF6-4361-B180-3B278EDC27E9}"/>
                    </a:ext>
                  </a:extLst>
                </p:cNvPr>
                <p:cNvPicPr/>
                <p:nvPr/>
              </p:nvPicPr>
              <p:blipFill>
                <a:blip r:embed="rId8"/>
                <a:stretch>
                  <a:fillRect/>
                </a:stretch>
              </p:blipFill>
              <p:spPr>
                <a:xfrm>
                  <a:off x="2275977" y="3045856"/>
                  <a:ext cx="9612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EAFCBBC3-9385-4D72-9353-78840BEBFEB6}"/>
                    </a:ext>
                  </a:extLst>
                </p14:cNvPr>
                <p14:cNvContentPartPr/>
                <p14:nvPr/>
              </p14:nvContentPartPr>
              <p14:xfrm>
                <a:off x="2354817" y="3067456"/>
                <a:ext cx="159840" cy="198360"/>
              </p14:xfrm>
            </p:contentPart>
          </mc:Choice>
          <mc:Fallback xmlns="">
            <p:pic>
              <p:nvPicPr>
                <p:cNvPr id="10" name="Ink 9">
                  <a:extLst>
                    <a:ext uri="{FF2B5EF4-FFF2-40B4-BE49-F238E27FC236}">
                      <a16:creationId xmlns:a16="http://schemas.microsoft.com/office/drawing/2014/main" id="{EAFCBBC3-9385-4D72-9353-78840BEBFEB6}"/>
                    </a:ext>
                  </a:extLst>
                </p:cNvPr>
                <p:cNvPicPr/>
                <p:nvPr/>
              </p:nvPicPr>
              <p:blipFill>
                <a:blip r:embed="rId10"/>
                <a:stretch>
                  <a:fillRect/>
                </a:stretch>
              </p:blipFill>
              <p:spPr>
                <a:xfrm>
                  <a:off x="2336817" y="3049816"/>
                  <a:ext cx="19548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1" name="Ink 10">
                  <a:extLst>
                    <a:ext uri="{FF2B5EF4-FFF2-40B4-BE49-F238E27FC236}">
                      <a16:creationId xmlns:a16="http://schemas.microsoft.com/office/drawing/2014/main" id="{A2109AB3-0778-49FA-9268-3F0B58DEA308}"/>
                    </a:ext>
                  </a:extLst>
                </p14:cNvPr>
                <p14:cNvContentPartPr/>
                <p14:nvPr/>
              </p14:nvContentPartPr>
              <p14:xfrm>
                <a:off x="2319177" y="3218296"/>
                <a:ext cx="116640" cy="4320"/>
              </p14:xfrm>
            </p:contentPart>
          </mc:Choice>
          <mc:Fallback xmlns="">
            <p:pic>
              <p:nvPicPr>
                <p:cNvPr id="11" name="Ink 10">
                  <a:extLst>
                    <a:ext uri="{FF2B5EF4-FFF2-40B4-BE49-F238E27FC236}">
                      <a16:creationId xmlns:a16="http://schemas.microsoft.com/office/drawing/2014/main" id="{A2109AB3-0778-49FA-9268-3F0B58DEA308}"/>
                    </a:ext>
                  </a:extLst>
                </p:cNvPr>
                <p:cNvPicPr/>
                <p:nvPr/>
              </p:nvPicPr>
              <p:blipFill>
                <a:blip r:embed="rId12"/>
                <a:stretch>
                  <a:fillRect/>
                </a:stretch>
              </p:blipFill>
              <p:spPr>
                <a:xfrm>
                  <a:off x="2301177" y="3200656"/>
                  <a:ext cx="15228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13" name="Ink 12">
                <a:extLst>
                  <a:ext uri="{FF2B5EF4-FFF2-40B4-BE49-F238E27FC236}">
                    <a16:creationId xmlns:a16="http://schemas.microsoft.com/office/drawing/2014/main" id="{25D73BDF-EBE6-41E2-9B94-8A5989AE2E63}"/>
                  </a:ext>
                </a:extLst>
              </p14:cNvPr>
              <p14:cNvContentPartPr/>
              <p14:nvPr/>
            </p14:nvContentPartPr>
            <p14:xfrm>
              <a:off x="646617" y="1932016"/>
              <a:ext cx="464760" cy="604800"/>
            </p14:xfrm>
          </p:contentPart>
        </mc:Choice>
        <mc:Fallback xmlns="">
          <p:pic>
            <p:nvPicPr>
              <p:cNvPr id="13" name="Ink 12">
                <a:extLst>
                  <a:ext uri="{FF2B5EF4-FFF2-40B4-BE49-F238E27FC236}">
                    <a16:creationId xmlns:a16="http://schemas.microsoft.com/office/drawing/2014/main" id="{25D73BDF-EBE6-41E2-9B94-8A5989AE2E63}"/>
                  </a:ext>
                </a:extLst>
              </p:cNvPr>
              <p:cNvPicPr/>
              <p:nvPr/>
            </p:nvPicPr>
            <p:blipFill>
              <a:blip r:embed="rId14"/>
              <a:stretch>
                <a:fillRect/>
              </a:stretch>
            </p:blipFill>
            <p:spPr>
              <a:xfrm>
                <a:off x="628617" y="1914376"/>
                <a:ext cx="500400" cy="640440"/>
              </a:xfrm>
              <a:prstGeom prst="rect">
                <a:avLst/>
              </a:prstGeom>
            </p:spPr>
          </p:pic>
        </mc:Fallback>
      </mc:AlternateContent>
      <p:grpSp>
        <p:nvGrpSpPr>
          <p:cNvPr id="17" name="Group 16">
            <a:extLst>
              <a:ext uri="{FF2B5EF4-FFF2-40B4-BE49-F238E27FC236}">
                <a16:creationId xmlns:a16="http://schemas.microsoft.com/office/drawing/2014/main" id="{BDFA2313-AEE5-4058-8614-B271778054DB}"/>
              </a:ext>
            </a:extLst>
          </p:cNvPr>
          <p:cNvGrpSpPr/>
          <p:nvPr/>
        </p:nvGrpSpPr>
        <p:grpSpPr>
          <a:xfrm>
            <a:off x="2095977" y="809176"/>
            <a:ext cx="442440" cy="616680"/>
            <a:chOff x="2095977" y="809176"/>
            <a:chExt cx="442440" cy="616680"/>
          </a:xfrm>
        </p:grpSpPr>
        <mc:AlternateContent xmlns:mc="http://schemas.openxmlformats.org/markup-compatibility/2006" xmlns:p14="http://schemas.microsoft.com/office/powerpoint/2010/main">
          <mc:Choice Requires="p14">
            <p:contentPart p14:bwMode="auto" r:id="rId15">
              <p14:nvContentPartPr>
                <p14:cNvPr id="3" name="Ink 2">
                  <a:extLst>
                    <a:ext uri="{FF2B5EF4-FFF2-40B4-BE49-F238E27FC236}">
                      <a16:creationId xmlns:a16="http://schemas.microsoft.com/office/drawing/2014/main" id="{1CB36AF9-C330-4C89-B8B8-93333C3CCCBD}"/>
                    </a:ext>
                  </a:extLst>
                </p14:cNvPr>
                <p14:cNvContentPartPr/>
                <p14:nvPr/>
              </p14:nvContentPartPr>
              <p14:xfrm>
                <a:off x="2240697" y="960376"/>
                <a:ext cx="17280" cy="265680"/>
              </p14:xfrm>
            </p:contentPart>
          </mc:Choice>
          <mc:Fallback xmlns="">
            <p:pic>
              <p:nvPicPr>
                <p:cNvPr id="3" name="Ink 2">
                  <a:extLst>
                    <a:ext uri="{FF2B5EF4-FFF2-40B4-BE49-F238E27FC236}">
                      <a16:creationId xmlns:a16="http://schemas.microsoft.com/office/drawing/2014/main" id="{1CB36AF9-C330-4C89-B8B8-93333C3CCCBD}"/>
                    </a:ext>
                  </a:extLst>
                </p:cNvPr>
                <p:cNvPicPr/>
                <p:nvPr/>
              </p:nvPicPr>
              <p:blipFill>
                <a:blip r:embed="rId16"/>
                <a:stretch>
                  <a:fillRect/>
                </a:stretch>
              </p:blipFill>
              <p:spPr>
                <a:xfrm>
                  <a:off x="2223057" y="942376"/>
                  <a:ext cx="52920" cy="3013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 name="Ink 4">
                  <a:extLst>
                    <a:ext uri="{FF2B5EF4-FFF2-40B4-BE49-F238E27FC236}">
                      <a16:creationId xmlns:a16="http://schemas.microsoft.com/office/drawing/2014/main" id="{31B60A2A-EEBA-4F24-943B-4E6D3B225BA4}"/>
                    </a:ext>
                  </a:extLst>
                </p14:cNvPr>
                <p14:cNvContentPartPr/>
                <p14:nvPr/>
              </p14:nvContentPartPr>
              <p14:xfrm>
                <a:off x="2243577" y="1092136"/>
                <a:ext cx="138240" cy="23760"/>
              </p14:xfrm>
            </p:contentPart>
          </mc:Choice>
          <mc:Fallback xmlns="">
            <p:pic>
              <p:nvPicPr>
                <p:cNvPr id="5" name="Ink 4">
                  <a:extLst>
                    <a:ext uri="{FF2B5EF4-FFF2-40B4-BE49-F238E27FC236}">
                      <a16:creationId xmlns:a16="http://schemas.microsoft.com/office/drawing/2014/main" id="{31B60A2A-EEBA-4F24-943B-4E6D3B225BA4}"/>
                    </a:ext>
                  </a:extLst>
                </p:cNvPr>
                <p:cNvPicPr/>
                <p:nvPr/>
              </p:nvPicPr>
              <p:blipFill>
                <a:blip r:embed="rId18"/>
                <a:stretch>
                  <a:fillRect/>
                </a:stretch>
              </p:blipFill>
              <p:spPr>
                <a:xfrm>
                  <a:off x="2225577" y="1074136"/>
                  <a:ext cx="1738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6" name="Ink 5">
                  <a:extLst>
                    <a:ext uri="{FF2B5EF4-FFF2-40B4-BE49-F238E27FC236}">
                      <a16:creationId xmlns:a16="http://schemas.microsoft.com/office/drawing/2014/main" id="{63A8A097-9F63-4957-986A-B3E3EE69FB59}"/>
                    </a:ext>
                  </a:extLst>
                </p14:cNvPr>
                <p14:cNvContentPartPr/>
                <p14:nvPr/>
              </p14:nvContentPartPr>
              <p14:xfrm>
                <a:off x="2390097" y="966856"/>
                <a:ext cx="21600" cy="275400"/>
              </p14:xfrm>
            </p:contentPart>
          </mc:Choice>
          <mc:Fallback xmlns="">
            <p:pic>
              <p:nvPicPr>
                <p:cNvPr id="6" name="Ink 5">
                  <a:extLst>
                    <a:ext uri="{FF2B5EF4-FFF2-40B4-BE49-F238E27FC236}">
                      <a16:creationId xmlns:a16="http://schemas.microsoft.com/office/drawing/2014/main" id="{63A8A097-9F63-4957-986A-B3E3EE69FB59}"/>
                    </a:ext>
                  </a:extLst>
                </p:cNvPr>
                <p:cNvPicPr/>
                <p:nvPr/>
              </p:nvPicPr>
              <p:blipFill>
                <a:blip r:embed="rId20"/>
                <a:stretch>
                  <a:fillRect/>
                </a:stretch>
              </p:blipFill>
              <p:spPr>
                <a:xfrm>
                  <a:off x="2372457" y="949216"/>
                  <a:ext cx="5724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4" name="Ink 13">
                  <a:extLst>
                    <a:ext uri="{FF2B5EF4-FFF2-40B4-BE49-F238E27FC236}">
                      <a16:creationId xmlns:a16="http://schemas.microsoft.com/office/drawing/2014/main" id="{593ED41D-4EC7-4B4F-BFE0-F197A84AE441}"/>
                    </a:ext>
                  </a:extLst>
                </p14:cNvPr>
                <p14:cNvContentPartPr/>
                <p14:nvPr/>
              </p14:nvContentPartPr>
              <p14:xfrm>
                <a:off x="2095977" y="809176"/>
                <a:ext cx="442440" cy="616680"/>
              </p14:xfrm>
            </p:contentPart>
          </mc:Choice>
          <mc:Fallback xmlns="">
            <p:pic>
              <p:nvPicPr>
                <p:cNvPr id="14" name="Ink 13">
                  <a:extLst>
                    <a:ext uri="{FF2B5EF4-FFF2-40B4-BE49-F238E27FC236}">
                      <a16:creationId xmlns:a16="http://schemas.microsoft.com/office/drawing/2014/main" id="{593ED41D-4EC7-4B4F-BFE0-F197A84AE441}"/>
                    </a:ext>
                  </a:extLst>
                </p:cNvPr>
                <p:cNvPicPr/>
                <p:nvPr/>
              </p:nvPicPr>
              <p:blipFill>
                <a:blip r:embed="rId22"/>
                <a:stretch>
                  <a:fillRect/>
                </a:stretch>
              </p:blipFill>
              <p:spPr>
                <a:xfrm>
                  <a:off x="2078337" y="791176"/>
                  <a:ext cx="478080" cy="652320"/>
                </a:xfrm>
                <a:prstGeom prst="rect">
                  <a:avLst/>
                </a:prstGeom>
              </p:spPr>
            </p:pic>
          </mc:Fallback>
        </mc:AlternateContent>
      </p:grpSp>
      <p:grpSp>
        <p:nvGrpSpPr>
          <p:cNvPr id="44" name="Group 43">
            <a:extLst>
              <a:ext uri="{FF2B5EF4-FFF2-40B4-BE49-F238E27FC236}">
                <a16:creationId xmlns:a16="http://schemas.microsoft.com/office/drawing/2014/main" id="{3068CA88-2328-46CD-A68B-CA531C33B9DB}"/>
              </a:ext>
            </a:extLst>
          </p:cNvPr>
          <p:cNvGrpSpPr/>
          <p:nvPr/>
        </p:nvGrpSpPr>
        <p:grpSpPr>
          <a:xfrm>
            <a:off x="3877257" y="105016"/>
            <a:ext cx="2344320" cy="632520"/>
            <a:chOff x="3877257" y="105016"/>
            <a:chExt cx="2344320" cy="632520"/>
          </a:xfrm>
        </p:grpSpPr>
        <mc:AlternateContent xmlns:mc="http://schemas.openxmlformats.org/markup-compatibility/2006" xmlns:p14="http://schemas.microsoft.com/office/powerpoint/2010/main">
          <mc:Choice Requires="p14">
            <p:contentPart p14:bwMode="auto" r:id="rId23">
              <p14:nvContentPartPr>
                <p14:cNvPr id="23" name="Ink 22">
                  <a:extLst>
                    <a:ext uri="{FF2B5EF4-FFF2-40B4-BE49-F238E27FC236}">
                      <a16:creationId xmlns:a16="http://schemas.microsoft.com/office/drawing/2014/main" id="{5D884CA6-B324-4E52-A786-31E6D18936A0}"/>
                    </a:ext>
                  </a:extLst>
                </p14:cNvPr>
                <p14:cNvContentPartPr/>
                <p14:nvPr/>
              </p14:nvContentPartPr>
              <p14:xfrm>
                <a:off x="3877257" y="319576"/>
                <a:ext cx="163800" cy="194760"/>
              </p14:xfrm>
            </p:contentPart>
          </mc:Choice>
          <mc:Fallback xmlns="">
            <p:pic>
              <p:nvPicPr>
                <p:cNvPr id="23" name="Ink 22">
                  <a:extLst>
                    <a:ext uri="{FF2B5EF4-FFF2-40B4-BE49-F238E27FC236}">
                      <a16:creationId xmlns:a16="http://schemas.microsoft.com/office/drawing/2014/main" id="{5D884CA6-B324-4E52-A786-31E6D18936A0}"/>
                    </a:ext>
                  </a:extLst>
                </p:cNvPr>
                <p:cNvPicPr/>
                <p:nvPr/>
              </p:nvPicPr>
              <p:blipFill>
                <a:blip r:embed="rId24"/>
                <a:stretch>
                  <a:fillRect/>
                </a:stretch>
              </p:blipFill>
              <p:spPr>
                <a:xfrm>
                  <a:off x="3859617" y="301576"/>
                  <a:ext cx="19944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4" name="Ink 23">
                  <a:extLst>
                    <a:ext uri="{FF2B5EF4-FFF2-40B4-BE49-F238E27FC236}">
                      <a16:creationId xmlns:a16="http://schemas.microsoft.com/office/drawing/2014/main" id="{025D6B7D-1222-451F-A586-2893B2B2F091}"/>
                    </a:ext>
                  </a:extLst>
                </p14:cNvPr>
                <p14:cNvContentPartPr/>
                <p14:nvPr/>
              </p14:nvContentPartPr>
              <p14:xfrm>
                <a:off x="4127817" y="335776"/>
                <a:ext cx="150480" cy="149760"/>
              </p14:xfrm>
            </p:contentPart>
          </mc:Choice>
          <mc:Fallback xmlns="">
            <p:pic>
              <p:nvPicPr>
                <p:cNvPr id="24" name="Ink 23">
                  <a:extLst>
                    <a:ext uri="{FF2B5EF4-FFF2-40B4-BE49-F238E27FC236}">
                      <a16:creationId xmlns:a16="http://schemas.microsoft.com/office/drawing/2014/main" id="{025D6B7D-1222-451F-A586-2893B2B2F091}"/>
                    </a:ext>
                  </a:extLst>
                </p:cNvPr>
                <p:cNvPicPr/>
                <p:nvPr/>
              </p:nvPicPr>
              <p:blipFill>
                <a:blip r:embed="rId26"/>
                <a:stretch>
                  <a:fillRect/>
                </a:stretch>
              </p:blipFill>
              <p:spPr>
                <a:xfrm>
                  <a:off x="4109817" y="318136"/>
                  <a:ext cx="1861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5" name="Ink 24">
                  <a:extLst>
                    <a:ext uri="{FF2B5EF4-FFF2-40B4-BE49-F238E27FC236}">
                      <a16:creationId xmlns:a16="http://schemas.microsoft.com/office/drawing/2014/main" id="{59003FDE-6BD2-4028-B273-7CEF4B1F32D2}"/>
                    </a:ext>
                  </a:extLst>
                </p14:cNvPr>
                <p14:cNvContentPartPr/>
                <p14:nvPr/>
              </p14:nvContentPartPr>
              <p14:xfrm>
                <a:off x="4395297" y="312736"/>
                <a:ext cx="23760" cy="192960"/>
              </p14:xfrm>
            </p:contentPart>
          </mc:Choice>
          <mc:Fallback xmlns="">
            <p:pic>
              <p:nvPicPr>
                <p:cNvPr id="25" name="Ink 24">
                  <a:extLst>
                    <a:ext uri="{FF2B5EF4-FFF2-40B4-BE49-F238E27FC236}">
                      <a16:creationId xmlns:a16="http://schemas.microsoft.com/office/drawing/2014/main" id="{59003FDE-6BD2-4028-B273-7CEF4B1F32D2}"/>
                    </a:ext>
                  </a:extLst>
                </p:cNvPr>
                <p:cNvPicPr/>
                <p:nvPr/>
              </p:nvPicPr>
              <p:blipFill>
                <a:blip r:embed="rId28"/>
                <a:stretch>
                  <a:fillRect/>
                </a:stretch>
              </p:blipFill>
              <p:spPr>
                <a:xfrm>
                  <a:off x="4377297" y="295096"/>
                  <a:ext cx="5940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6" name="Ink 25">
                  <a:extLst>
                    <a:ext uri="{FF2B5EF4-FFF2-40B4-BE49-F238E27FC236}">
                      <a16:creationId xmlns:a16="http://schemas.microsoft.com/office/drawing/2014/main" id="{70557DEA-8BC6-4B97-B86F-1AF0A6676DD8}"/>
                    </a:ext>
                  </a:extLst>
                </p14:cNvPr>
                <p14:cNvContentPartPr/>
                <p14:nvPr/>
              </p14:nvContentPartPr>
              <p14:xfrm>
                <a:off x="4411137" y="390856"/>
                <a:ext cx="95400" cy="10800"/>
              </p14:xfrm>
            </p:contentPart>
          </mc:Choice>
          <mc:Fallback xmlns="">
            <p:pic>
              <p:nvPicPr>
                <p:cNvPr id="26" name="Ink 25">
                  <a:extLst>
                    <a:ext uri="{FF2B5EF4-FFF2-40B4-BE49-F238E27FC236}">
                      <a16:creationId xmlns:a16="http://schemas.microsoft.com/office/drawing/2014/main" id="{70557DEA-8BC6-4B97-B86F-1AF0A6676DD8}"/>
                    </a:ext>
                  </a:extLst>
                </p:cNvPr>
                <p:cNvPicPr/>
                <p:nvPr/>
              </p:nvPicPr>
              <p:blipFill>
                <a:blip r:embed="rId30"/>
                <a:stretch>
                  <a:fillRect/>
                </a:stretch>
              </p:blipFill>
              <p:spPr>
                <a:xfrm>
                  <a:off x="4393497" y="372856"/>
                  <a:ext cx="1310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7" name="Ink 26">
                  <a:extLst>
                    <a:ext uri="{FF2B5EF4-FFF2-40B4-BE49-F238E27FC236}">
                      <a16:creationId xmlns:a16="http://schemas.microsoft.com/office/drawing/2014/main" id="{424BDF60-BC48-4867-92BB-F8BC3D64A812}"/>
                    </a:ext>
                  </a:extLst>
                </p14:cNvPr>
                <p14:cNvContentPartPr/>
                <p14:nvPr/>
              </p14:nvContentPartPr>
              <p14:xfrm>
                <a:off x="4517337" y="304816"/>
                <a:ext cx="28080" cy="197280"/>
              </p14:xfrm>
            </p:contentPart>
          </mc:Choice>
          <mc:Fallback xmlns="">
            <p:pic>
              <p:nvPicPr>
                <p:cNvPr id="27" name="Ink 26">
                  <a:extLst>
                    <a:ext uri="{FF2B5EF4-FFF2-40B4-BE49-F238E27FC236}">
                      <a16:creationId xmlns:a16="http://schemas.microsoft.com/office/drawing/2014/main" id="{424BDF60-BC48-4867-92BB-F8BC3D64A812}"/>
                    </a:ext>
                  </a:extLst>
                </p:cNvPr>
                <p:cNvPicPr/>
                <p:nvPr/>
              </p:nvPicPr>
              <p:blipFill>
                <a:blip r:embed="rId32"/>
                <a:stretch>
                  <a:fillRect/>
                </a:stretch>
              </p:blipFill>
              <p:spPr>
                <a:xfrm>
                  <a:off x="4499337" y="287176"/>
                  <a:ext cx="6372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8" name="Ink 27">
                  <a:extLst>
                    <a:ext uri="{FF2B5EF4-FFF2-40B4-BE49-F238E27FC236}">
                      <a16:creationId xmlns:a16="http://schemas.microsoft.com/office/drawing/2014/main" id="{C955FAD5-D4CF-4F4F-9D0C-532086BD592D}"/>
                    </a:ext>
                  </a:extLst>
                </p14:cNvPr>
                <p14:cNvContentPartPr/>
                <p14:nvPr/>
              </p14:nvContentPartPr>
              <p14:xfrm>
                <a:off x="4636857" y="312016"/>
                <a:ext cx="123120" cy="164160"/>
              </p14:xfrm>
            </p:contentPart>
          </mc:Choice>
          <mc:Fallback xmlns="">
            <p:pic>
              <p:nvPicPr>
                <p:cNvPr id="28" name="Ink 27">
                  <a:extLst>
                    <a:ext uri="{FF2B5EF4-FFF2-40B4-BE49-F238E27FC236}">
                      <a16:creationId xmlns:a16="http://schemas.microsoft.com/office/drawing/2014/main" id="{C955FAD5-D4CF-4F4F-9D0C-532086BD592D}"/>
                    </a:ext>
                  </a:extLst>
                </p:cNvPr>
                <p:cNvPicPr/>
                <p:nvPr/>
              </p:nvPicPr>
              <p:blipFill>
                <a:blip r:embed="rId34"/>
                <a:stretch>
                  <a:fillRect/>
                </a:stretch>
              </p:blipFill>
              <p:spPr>
                <a:xfrm>
                  <a:off x="4618857" y="294016"/>
                  <a:ext cx="15876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9" name="Ink 28">
                  <a:extLst>
                    <a:ext uri="{FF2B5EF4-FFF2-40B4-BE49-F238E27FC236}">
                      <a16:creationId xmlns:a16="http://schemas.microsoft.com/office/drawing/2014/main" id="{4161D7C8-7A51-4F53-AFDF-EBF2E3F848E1}"/>
                    </a:ext>
                  </a:extLst>
                </p14:cNvPr>
                <p14:cNvContentPartPr/>
                <p14:nvPr/>
              </p14:nvContentPartPr>
              <p14:xfrm>
                <a:off x="4857897" y="292936"/>
                <a:ext cx="28080" cy="199440"/>
              </p14:xfrm>
            </p:contentPart>
          </mc:Choice>
          <mc:Fallback xmlns="">
            <p:pic>
              <p:nvPicPr>
                <p:cNvPr id="29" name="Ink 28">
                  <a:extLst>
                    <a:ext uri="{FF2B5EF4-FFF2-40B4-BE49-F238E27FC236}">
                      <a16:creationId xmlns:a16="http://schemas.microsoft.com/office/drawing/2014/main" id="{4161D7C8-7A51-4F53-AFDF-EBF2E3F848E1}"/>
                    </a:ext>
                  </a:extLst>
                </p:cNvPr>
                <p:cNvPicPr/>
                <p:nvPr/>
              </p:nvPicPr>
              <p:blipFill>
                <a:blip r:embed="rId36"/>
                <a:stretch>
                  <a:fillRect/>
                </a:stretch>
              </p:blipFill>
              <p:spPr>
                <a:xfrm>
                  <a:off x="4840257" y="275296"/>
                  <a:ext cx="6372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0" name="Ink 29">
                  <a:extLst>
                    <a:ext uri="{FF2B5EF4-FFF2-40B4-BE49-F238E27FC236}">
                      <a16:creationId xmlns:a16="http://schemas.microsoft.com/office/drawing/2014/main" id="{24F42ABA-9FA6-4A3A-B8C5-5A49DF0CCF89}"/>
                    </a:ext>
                  </a:extLst>
                </p14:cNvPr>
                <p14:cNvContentPartPr/>
                <p14:nvPr/>
              </p14:nvContentPartPr>
              <p14:xfrm>
                <a:off x="4875537" y="299416"/>
                <a:ext cx="162360" cy="185400"/>
              </p14:xfrm>
            </p:contentPart>
          </mc:Choice>
          <mc:Fallback xmlns="">
            <p:pic>
              <p:nvPicPr>
                <p:cNvPr id="30" name="Ink 29">
                  <a:extLst>
                    <a:ext uri="{FF2B5EF4-FFF2-40B4-BE49-F238E27FC236}">
                      <a16:creationId xmlns:a16="http://schemas.microsoft.com/office/drawing/2014/main" id="{24F42ABA-9FA6-4A3A-B8C5-5A49DF0CCF89}"/>
                    </a:ext>
                  </a:extLst>
                </p:cNvPr>
                <p:cNvPicPr/>
                <p:nvPr/>
              </p:nvPicPr>
              <p:blipFill>
                <a:blip r:embed="rId38"/>
                <a:stretch>
                  <a:fillRect/>
                </a:stretch>
              </p:blipFill>
              <p:spPr>
                <a:xfrm>
                  <a:off x="4857897" y="281776"/>
                  <a:ext cx="1980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31" name="Ink 30">
                  <a:extLst>
                    <a:ext uri="{FF2B5EF4-FFF2-40B4-BE49-F238E27FC236}">
                      <a16:creationId xmlns:a16="http://schemas.microsoft.com/office/drawing/2014/main" id="{03A51452-E4E6-4155-90F1-80AC4CEE22FA}"/>
                    </a:ext>
                  </a:extLst>
                </p14:cNvPr>
                <p14:cNvContentPartPr/>
                <p14:nvPr/>
              </p14:nvContentPartPr>
              <p14:xfrm>
                <a:off x="4851417" y="428656"/>
                <a:ext cx="149040" cy="27000"/>
              </p14:xfrm>
            </p:contentPart>
          </mc:Choice>
          <mc:Fallback xmlns="">
            <p:pic>
              <p:nvPicPr>
                <p:cNvPr id="31" name="Ink 30">
                  <a:extLst>
                    <a:ext uri="{FF2B5EF4-FFF2-40B4-BE49-F238E27FC236}">
                      <a16:creationId xmlns:a16="http://schemas.microsoft.com/office/drawing/2014/main" id="{03A51452-E4E6-4155-90F1-80AC4CEE22FA}"/>
                    </a:ext>
                  </a:extLst>
                </p:cNvPr>
                <p:cNvPicPr/>
                <p:nvPr/>
              </p:nvPicPr>
              <p:blipFill>
                <a:blip r:embed="rId40"/>
                <a:stretch>
                  <a:fillRect/>
                </a:stretch>
              </p:blipFill>
              <p:spPr>
                <a:xfrm>
                  <a:off x="4833417" y="410656"/>
                  <a:ext cx="1846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2" name="Ink 31">
                  <a:extLst>
                    <a:ext uri="{FF2B5EF4-FFF2-40B4-BE49-F238E27FC236}">
                      <a16:creationId xmlns:a16="http://schemas.microsoft.com/office/drawing/2014/main" id="{73E8F386-3DAC-4BD9-88E7-48E523F3DCF7}"/>
                    </a:ext>
                  </a:extLst>
                </p14:cNvPr>
                <p14:cNvContentPartPr/>
                <p14:nvPr/>
              </p14:nvContentPartPr>
              <p14:xfrm>
                <a:off x="5073897" y="290056"/>
                <a:ext cx="48240" cy="209520"/>
              </p14:xfrm>
            </p:contentPart>
          </mc:Choice>
          <mc:Fallback xmlns="">
            <p:pic>
              <p:nvPicPr>
                <p:cNvPr id="32" name="Ink 31">
                  <a:extLst>
                    <a:ext uri="{FF2B5EF4-FFF2-40B4-BE49-F238E27FC236}">
                      <a16:creationId xmlns:a16="http://schemas.microsoft.com/office/drawing/2014/main" id="{73E8F386-3DAC-4BD9-88E7-48E523F3DCF7}"/>
                    </a:ext>
                  </a:extLst>
                </p:cNvPr>
                <p:cNvPicPr/>
                <p:nvPr/>
              </p:nvPicPr>
              <p:blipFill>
                <a:blip r:embed="rId42"/>
                <a:stretch>
                  <a:fillRect/>
                </a:stretch>
              </p:blipFill>
              <p:spPr>
                <a:xfrm>
                  <a:off x="5056257" y="272416"/>
                  <a:ext cx="8388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33" name="Ink 32">
                  <a:extLst>
                    <a:ext uri="{FF2B5EF4-FFF2-40B4-BE49-F238E27FC236}">
                      <a16:creationId xmlns:a16="http://schemas.microsoft.com/office/drawing/2014/main" id="{FFC7926E-C126-41C9-A64E-4838F9C510C3}"/>
                    </a:ext>
                  </a:extLst>
                </p14:cNvPr>
                <p14:cNvContentPartPr/>
                <p14:nvPr/>
              </p14:nvContentPartPr>
              <p14:xfrm>
                <a:off x="5085417" y="283576"/>
                <a:ext cx="135720" cy="225720"/>
              </p14:xfrm>
            </p:contentPart>
          </mc:Choice>
          <mc:Fallback xmlns="">
            <p:pic>
              <p:nvPicPr>
                <p:cNvPr id="33" name="Ink 32">
                  <a:extLst>
                    <a:ext uri="{FF2B5EF4-FFF2-40B4-BE49-F238E27FC236}">
                      <a16:creationId xmlns:a16="http://schemas.microsoft.com/office/drawing/2014/main" id="{FFC7926E-C126-41C9-A64E-4838F9C510C3}"/>
                    </a:ext>
                  </a:extLst>
                </p:cNvPr>
                <p:cNvPicPr/>
                <p:nvPr/>
              </p:nvPicPr>
              <p:blipFill>
                <a:blip r:embed="rId44"/>
                <a:stretch>
                  <a:fillRect/>
                </a:stretch>
              </p:blipFill>
              <p:spPr>
                <a:xfrm>
                  <a:off x="5067417" y="265936"/>
                  <a:ext cx="1713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4" name="Ink 33">
                  <a:extLst>
                    <a:ext uri="{FF2B5EF4-FFF2-40B4-BE49-F238E27FC236}">
                      <a16:creationId xmlns:a16="http://schemas.microsoft.com/office/drawing/2014/main" id="{2DD9C120-0292-41DD-B7A3-993FF961B8F2}"/>
                    </a:ext>
                  </a:extLst>
                </p14:cNvPr>
                <p14:cNvContentPartPr/>
                <p14:nvPr/>
              </p14:nvContentPartPr>
              <p14:xfrm>
                <a:off x="5344977" y="317056"/>
                <a:ext cx="205920" cy="18360"/>
              </p14:xfrm>
            </p:contentPart>
          </mc:Choice>
          <mc:Fallback xmlns="">
            <p:pic>
              <p:nvPicPr>
                <p:cNvPr id="34" name="Ink 33">
                  <a:extLst>
                    <a:ext uri="{FF2B5EF4-FFF2-40B4-BE49-F238E27FC236}">
                      <a16:creationId xmlns:a16="http://schemas.microsoft.com/office/drawing/2014/main" id="{2DD9C120-0292-41DD-B7A3-993FF961B8F2}"/>
                    </a:ext>
                  </a:extLst>
                </p:cNvPr>
                <p:cNvPicPr/>
                <p:nvPr/>
              </p:nvPicPr>
              <p:blipFill>
                <a:blip r:embed="rId46"/>
                <a:stretch>
                  <a:fillRect/>
                </a:stretch>
              </p:blipFill>
              <p:spPr>
                <a:xfrm>
                  <a:off x="5326977" y="299056"/>
                  <a:ext cx="241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5" name="Ink 34">
                  <a:extLst>
                    <a:ext uri="{FF2B5EF4-FFF2-40B4-BE49-F238E27FC236}">
                      <a16:creationId xmlns:a16="http://schemas.microsoft.com/office/drawing/2014/main" id="{AEFF15B2-96C8-4FE3-8747-FA25B27D012E}"/>
                    </a:ext>
                  </a:extLst>
                </p14:cNvPr>
                <p14:cNvContentPartPr/>
                <p14:nvPr/>
              </p14:nvContentPartPr>
              <p14:xfrm>
                <a:off x="5459097" y="306616"/>
                <a:ext cx="43200" cy="175320"/>
              </p14:xfrm>
            </p:contentPart>
          </mc:Choice>
          <mc:Fallback xmlns="">
            <p:pic>
              <p:nvPicPr>
                <p:cNvPr id="35" name="Ink 34">
                  <a:extLst>
                    <a:ext uri="{FF2B5EF4-FFF2-40B4-BE49-F238E27FC236}">
                      <a16:creationId xmlns:a16="http://schemas.microsoft.com/office/drawing/2014/main" id="{AEFF15B2-96C8-4FE3-8747-FA25B27D012E}"/>
                    </a:ext>
                  </a:extLst>
                </p:cNvPr>
                <p:cNvPicPr/>
                <p:nvPr/>
              </p:nvPicPr>
              <p:blipFill>
                <a:blip r:embed="rId48"/>
                <a:stretch>
                  <a:fillRect/>
                </a:stretch>
              </p:blipFill>
              <p:spPr>
                <a:xfrm>
                  <a:off x="5441097" y="288976"/>
                  <a:ext cx="788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6" name="Ink 35">
                  <a:extLst>
                    <a:ext uri="{FF2B5EF4-FFF2-40B4-BE49-F238E27FC236}">
                      <a16:creationId xmlns:a16="http://schemas.microsoft.com/office/drawing/2014/main" id="{FA69A8FD-B44F-453E-A653-0F029B2428C8}"/>
                    </a:ext>
                  </a:extLst>
                </p14:cNvPr>
                <p14:cNvContentPartPr/>
                <p14:nvPr/>
              </p14:nvContentPartPr>
              <p14:xfrm>
                <a:off x="5656377" y="288256"/>
                <a:ext cx="192240" cy="172800"/>
              </p14:xfrm>
            </p:contentPart>
          </mc:Choice>
          <mc:Fallback xmlns="">
            <p:pic>
              <p:nvPicPr>
                <p:cNvPr id="36" name="Ink 35">
                  <a:extLst>
                    <a:ext uri="{FF2B5EF4-FFF2-40B4-BE49-F238E27FC236}">
                      <a16:creationId xmlns:a16="http://schemas.microsoft.com/office/drawing/2014/main" id="{FA69A8FD-B44F-453E-A653-0F029B2428C8}"/>
                    </a:ext>
                  </a:extLst>
                </p:cNvPr>
                <p:cNvPicPr/>
                <p:nvPr/>
              </p:nvPicPr>
              <p:blipFill>
                <a:blip r:embed="rId50"/>
                <a:stretch>
                  <a:fillRect/>
                </a:stretch>
              </p:blipFill>
              <p:spPr>
                <a:xfrm>
                  <a:off x="5638737" y="270256"/>
                  <a:ext cx="22788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7" name="Ink 36">
                  <a:extLst>
                    <a:ext uri="{FF2B5EF4-FFF2-40B4-BE49-F238E27FC236}">
                      <a16:creationId xmlns:a16="http://schemas.microsoft.com/office/drawing/2014/main" id="{3F5C2DEE-C557-4324-9817-4CEA18123165}"/>
                    </a:ext>
                  </a:extLst>
                </p14:cNvPr>
                <p14:cNvContentPartPr/>
                <p14:nvPr/>
              </p14:nvContentPartPr>
              <p14:xfrm>
                <a:off x="5969937" y="285016"/>
                <a:ext cx="57600" cy="203040"/>
              </p14:xfrm>
            </p:contentPart>
          </mc:Choice>
          <mc:Fallback xmlns="">
            <p:pic>
              <p:nvPicPr>
                <p:cNvPr id="37" name="Ink 36">
                  <a:extLst>
                    <a:ext uri="{FF2B5EF4-FFF2-40B4-BE49-F238E27FC236}">
                      <a16:creationId xmlns:a16="http://schemas.microsoft.com/office/drawing/2014/main" id="{3F5C2DEE-C557-4324-9817-4CEA18123165}"/>
                    </a:ext>
                  </a:extLst>
                </p:cNvPr>
                <p:cNvPicPr/>
                <p:nvPr/>
              </p:nvPicPr>
              <p:blipFill>
                <a:blip r:embed="rId52"/>
                <a:stretch>
                  <a:fillRect/>
                </a:stretch>
              </p:blipFill>
              <p:spPr>
                <a:xfrm>
                  <a:off x="5952297" y="267376"/>
                  <a:ext cx="9324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8" name="Ink 37">
                  <a:extLst>
                    <a:ext uri="{FF2B5EF4-FFF2-40B4-BE49-F238E27FC236}">
                      <a16:creationId xmlns:a16="http://schemas.microsoft.com/office/drawing/2014/main" id="{B381C7FE-4D71-4249-929C-27BBB366104B}"/>
                    </a:ext>
                  </a:extLst>
                </p14:cNvPr>
                <p14:cNvContentPartPr/>
                <p14:nvPr/>
              </p14:nvContentPartPr>
              <p14:xfrm>
                <a:off x="6052377" y="289696"/>
                <a:ext cx="169200" cy="216720"/>
              </p14:xfrm>
            </p:contentPart>
          </mc:Choice>
          <mc:Fallback xmlns="">
            <p:pic>
              <p:nvPicPr>
                <p:cNvPr id="38" name="Ink 37">
                  <a:extLst>
                    <a:ext uri="{FF2B5EF4-FFF2-40B4-BE49-F238E27FC236}">
                      <a16:creationId xmlns:a16="http://schemas.microsoft.com/office/drawing/2014/main" id="{B381C7FE-4D71-4249-929C-27BBB366104B}"/>
                    </a:ext>
                  </a:extLst>
                </p:cNvPr>
                <p:cNvPicPr/>
                <p:nvPr/>
              </p:nvPicPr>
              <p:blipFill>
                <a:blip r:embed="rId54"/>
                <a:stretch>
                  <a:fillRect/>
                </a:stretch>
              </p:blipFill>
              <p:spPr>
                <a:xfrm>
                  <a:off x="6034737" y="272056"/>
                  <a:ext cx="20484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9" name="Ink 38">
                  <a:extLst>
                    <a:ext uri="{FF2B5EF4-FFF2-40B4-BE49-F238E27FC236}">
                      <a16:creationId xmlns:a16="http://schemas.microsoft.com/office/drawing/2014/main" id="{78BFE37E-87FD-4187-9F23-D8F9007C816D}"/>
                    </a:ext>
                  </a:extLst>
                </p14:cNvPr>
                <p14:cNvContentPartPr/>
                <p14:nvPr/>
              </p14:nvContentPartPr>
              <p14:xfrm>
                <a:off x="5985057" y="406696"/>
                <a:ext cx="191160" cy="12960"/>
              </p14:xfrm>
            </p:contentPart>
          </mc:Choice>
          <mc:Fallback xmlns="">
            <p:pic>
              <p:nvPicPr>
                <p:cNvPr id="39" name="Ink 38">
                  <a:extLst>
                    <a:ext uri="{FF2B5EF4-FFF2-40B4-BE49-F238E27FC236}">
                      <a16:creationId xmlns:a16="http://schemas.microsoft.com/office/drawing/2014/main" id="{78BFE37E-87FD-4187-9F23-D8F9007C816D}"/>
                    </a:ext>
                  </a:extLst>
                </p:cNvPr>
                <p:cNvPicPr/>
                <p:nvPr/>
              </p:nvPicPr>
              <p:blipFill>
                <a:blip r:embed="rId56"/>
                <a:stretch>
                  <a:fillRect/>
                </a:stretch>
              </p:blipFill>
              <p:spPr>
                <a:xfrm>
                  <a:off x="5967057" y="388696"/>
                  <a:ext cx="2268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1" name="Ink 40">
                  <a:extLst>
                    <a:ext uri="{FF2B5EF4-FFF2-40B4-BE49-F238E27FC236}">
                      <a16:creationId xmlns:a16="http://schemas.microsoft.com/office/drawing/2014/main" id="{5AC76A39-9C67-40D5-8F06-85EC79051C13}"/>
                    </a:ext>
                  </a:extLst>
                </p14:cNvPr>
                <p14:cNvContentPartPr/>
                <p14:nvPr/>
              </p14:nvContentPartPr>
              <p14:xfrm>
                <a:off x="4603377" y="105016"/>
                <a:ext cx="12600" cy="632520"/>
              </p14:xfrm>
            </p:contentPart>
          </mc:Choice>
          <mc:Fallback xmlns="">
            <p:pic>
              <p:nvPicPr>
                <p:cNvPr id="41" name="Ink 40">
                  <a:extLst>
                    <a:ext uri="{FF2B5EF4-FFF2-40B4-BE49-F238E27FC236}">
                      <a16:creationId xmlns:a16="http://schemas.microsoft.com/office/drawing/2014/main" id="{5AC76A39-9C67-40D5-8F06-85EC79051C13}"/>
                    </a:ext>
                  </a:extLst>
                </p:cNvPr>
                <p:cNvPicPr/>
                <p:nvPr/>
              </p:nvPicPr>
              <p:blipFill>
                <a:blip r:embed="rId58"/>
                <a:stretch>
                  <a:fillRect/>
                </a:stretch>
              </p:blipFill>
              <p:spPr>
                <a:xfrm>
                  <a:off x="4585737" y="87376"/>
                  <a:ext cx="48240" cy="6681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3" name="Ink 42">
                  <a:extLst>
                    <a:ext uri="{FF2B5EF4-FFF2-40B4-BE49-F238E27FC236}">
                      <a16:creationId xmlns:a16="http://schemas.microsoft.com/office/drawing/2014/main" id="{F46FB139-578F-4DEC-AD8B-6026C6BDE628}"/>
                    </a:ext>
                  </a:extLst>
                </p14:cNvPr>
                <p14:cNvContentPartPr/>
                <p14:nvPr/>
              </p14:nvContentPartPr>
              <p14:xfrm>
                <a:off x="5327697" y="110056"/>
                <a:ext cx="19800" cy="621360"/>
              </p14:xfrm>
            </p:contentPart>
          </mc:Choice>
          <mc:Fallback xmlns="">
            <p:pic>
              <p:nvPicPr>
                <p:cNvPr id="43" name="Ink 42">
                  <a:extLst>
                    <a:ext uri="{FF2B5EF4-FFF2-40B4-BE49-F238E27FC236}">
                      <a16:creationId xmlns:a16="http://schemas.microsoft.com/office/drawing/2014/main" id="{F46FB139-578F-4DEC-AD8B-6026C6BDE628}"/>
                    </a:ext>
                  </a:extLst>
                </p:cNvPr>
                <p:cNvPicPr/>
                <p:nvPr/>
              </p:nvPicPr>
              <p:blipFill>
                <a:blip r:embed="rId60"/>
                <a:stretch>
                  <a:fillRect/>
                </a:stretch>
              </p:blipFill>
              <p:spPr>
                <a:xfrm>
                  <a:off x="5310057" y="92056"/>
                  <a:ext cx="55440" cy="657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1">
            <p14:nvContentPartPr>
              <p14:cNvPr id="45" name="Ink 44">
                <a:extLst>
                  <a:ext uri="{FF2B5EF4-FFF2-40B4-BE49-F238E27FC236}">
                    <a16:creationId xmlns:a16="http://schemas.microsoft.com/office/drawing/2014/main" id="{7B67C5D2-96AA-4C6C-850B-D33754DE521F}"/>
                  </a:ext>
                </a:extLst>
              </p14:cNvPr>
              <p14:cNvContentPartPr/>
              <p14:nvPr/>
            </p14:nvContentPartPr>
            <p14:xfrm>
              <a:off x="3861417" y="660856"/>
              <a:ext cx="612720" cy="41040"/>
            </p14:xfrm>
          </p:contentPart>
        </mc:Choice>
        <mc:Fallback xmlns="">
          <p:pic>
            <p:nvPicPr>
              <p:cNvPr id="45" name="Ink 44">
                <a:extLst>
                  <a:ext uri="{FF2B5EF4-FFF2-40B4-BE49-F238E27FC236}">
                    <a16:creationId xmlns:a16="http://schemas.microsoft.com/office/drawing/2014/main" id="{7B67C5D2-96AA-4C6C-850B-D33754DE521F}"/>
                  </a:ext>
                </a:extLst>
              </p:cNvPr>
              <p:cNvPicPr/>
              <p:nvPr/>
            </p:nvPicPr>
            <p:blipFill>
              <a:blip r:embed="rId62"/>
              <a:stretch>
                <a:fillRect/>
              </a:stretch>
            </p:blipFill>
            <p:spPr>
              <a:xfrm>
                <a:off x="3843417" y="643216"/>
                <a:ext cx="648360" cy="76680"/>
              </a:xfrm>
              <a:prstGeom prst="rect">
                <a:avLst/>
              </a:prstGeom>
            </p:spPr>
          </p:pic>
        </mc:Fallback>
      </mc:AlternateContent>
      <p:grpSp>
        <p:nvGrpSpPr>
          <p:cNvPr id="54" name="Group 53">
            <a:extLst>
              <a:ext uri="{FF2B5EF4-FFF2-40B4-BE49-F238E27FC236}">
                <a16:creationId xmlns:a16="http://schemas.microsoft.com/office/drawing/2014/main" id="{0EF7EFB8-4EAC-4379-819B-68E5ACF25B67}"/>
              </a:ext>
            </a:extLst>
          </p:cNvPr>
          <p:cNvGrpSpPr/>
          <p:nvPr/>
        </p:nvGrpSpPr>
        <p:grpSpPr>
          <a:xfrm>
            <a:off x="4275121" y="1056496"/>
            <a:ext cx="687240" cy="359640"/>
            <a:chOff x="3856377" y="1056496"/>
            <a:chExt cx="687240" cy="359640"/>
          </a:xfrm>
        </p:grpSpPr>
        <mc:AlternateContent xmlns:mc="http://schemas.openxmlformats.org/markup-compatibility/2006" xmlns:p14="http://schemas.microsoft.com/office/powerpoint/2010/main">
          <mc:Choice Requires="p14">
            <p:contentPart p14:bwMode="auto" r:id="rId63">
              <p14:nvContentPartPr>
                <p14:cNvPr id="46" name="Ink 45">
                  <a:extLst>
                    <a:ext uri="{FF2B5EF4-FFF2-40B4-BE49-F238E27FC236}">
                      <a16:creationId xmlns:a16="http://schemas.microsoft.com/office/drawing/2014/main" id="{4C79A725-B62E-4D9B-9460-128CB4C64E8C}"/>
                    </a:ext>
                  </a:extLst>
                </p14:cNvPr>
                <p14:cNvContentPartPr/>
                <p14:nvPr/>
              </p14:nvContentPartPr>
              <p14:xfrm>
                <a:off x="3856377" y="1244776"/>
                <a:ext cx="106200" cy="171360"/>
              </p14:xfrm>
            </p:contentPart>
          </mc:Choice>
          <mc:Fallback xmlns="">
            <p:pic>
              <p:nvPicPr>
                <p:cNvPr id="46" name="Ink 45">
                  <a:extLst>
                    <a:ext uri="{FF2B5EF4-FFF2-40B4-BE49-F238E27FC236}">
                      <a16:creationId xmlns:a16="http://schemas.microsoft.com/office/drawing/2014/main" id="{4C79A725-B62E-4D9B-9460-128CB4C64E8C}"/>
                    </a:ext>
                  </a:extLst>
                </p:cNvPr>
                <p:cNvPicPr/>
                <p:nvPr/>
              </p:nvPicPr>
              <p:blipFill>
                <a:blip r:embed="rId64"/>
                <a:stretch>
                  <a:fillRect/>
                </a:stretch>
              </p:blipFill>
              <p:spPr>
                <a:xfrm>
                  <a:off x="3838737" y="1226776"/>
                  <a:ext cx="14184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7" name="Ink 46">
                  <a:extLst>
                    <a:ext uri="{FF2B5EF4-FFF2-40B4-BE49-F238E27FC236}">
                      <a16:creationId xmlns:a16="http://schemas.microsoft.com/office/drawing/2014/main" id="{3E8D3BD3-788D-4217-A6C7-C84F37B1F257}"/>
                    </a:ext>
                  </a:extLst>
                </p14:cNvPr>
                <p14:cNvContentPartPr/>
                <p14:nvPr/>
              </p14:nvContentPartPr>
              <p14:xfrm>
                <a:off x="4025577" y="1281856"/>
                <a:ext cx="20160" cy="131040"/>
              </p14:xfrm>
            </p:contentPart>
          </mc:Choice>
          <mc:Fallback xmlns="">
            <p:pic>
              <p:nvPicPr>
                <p:cNvPr id="47" name="Ink 46">
                  <a:extLst>
                    <a:ext uri="{FF2B5EF4-FFF2-40B4-BE49-F238E27FC236}">
                      <a16:creationId xmlns:a16="http://schemas.microsoft.com/office/drawing/2014/main" id="{3E8D3BD3-788D-4217-A6C7-C84F37B1F257}"/>
                    </a:ext>
                  </a:extLst>
                </p:cNvPr>
                <p:cNvPicPr/>
                <p:nvPr/>
              </p:nvPicPr>
              <p:blipFill>
                <a:blip r:embed="rId66"/>
                <a:stretch>
                  <a:fillRect/>
                </a:stretch>
              </p:blipFill>
              <p:spPr>
                <a:xfrm>
                  <a:off x="4007577" y="1264216"/>
                  <a:ext cx="55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8" name="Ink 47">
                  <a:extLst>
                    <a:ext uri="{FF2B5EF4-FFF2-40B4-BE49-F238E27FC236}">
                      <a16:creationId xmlns:a16="http://schemas.microsoft.com/office/drawing/2014/main" id="{CF65897D-C5F1-4DD5-82FB-39723BCD2B78}"/>
                    </a:ext>
                  </a:extLst>
                </p14:cNvPr>
                <p14:cNvContentPartPr/>
                <p14:nvPr/>
              </p14:nvContentPartPr>
              <p14:xfrm>
                <a:off x="4045377" y="1242256"/>
                <a:ext cx="5400" cy="3960"/>
              </p14:xfrm>
            </p:contentPart>
          </mc:Choice>
          <mc:Fallback xmlns="">
            <p:pic>
              <p:nvPicPr>
                <p:cNvPr id="48" name="Ink 47">
                  <a:extLst>
                    <a:ext uri="{FF2B5EF4-FFF2-40B4-BE49-F238E27FC236}">
                      <a16:creationId xmlns:a16="http://schemas.microsoft.com/office/drawing/2014/main" id="{CF65897D-C5F1-4DD5-82FB-39723BCD2B78}"/>
                    </a:ext>
                  </a:extLst>
                </p:cNvPr>
                <p:cNvPicPr/>
                <p:nvPr/>
              </p:nvPicPr>
              <p:blipFill>
                <a:blip r:embed="rId68"/>
                <a:stretch>
                  <a:fillRect/>
                </a:stretch>
              </p:blipFill>
              <p:spPr>
                <a:xfrm>
                  <a:off x="4027377" y="1224616"/>
                  <a:ext cx="41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9" name="Ink 48">
                  <a:extLst>
                    <a:ext uri="{FF2B5EF4-FFF2-40B4-BE49-F238E27FC236}">
                      <a16:creationId xmlns:a16="http://schemas.microsoft.com/office/drawing/2014/main" id="{7D7F0E91-0EFE-4AB7-B35D-D0E71DCD1FCD}"/>
                    </a:ext>
                  </a:extLst>
                </p14:cNvPr>
                <p14:cNvContentPartPr/>
                <p14:nvPr/>
              </p14:nvContentPartPr>
              <p14:xfrm>
                <a:off x="4092537" y="1296616"/>
                <a:ext cx="115920" cy="103680"/>
              </p14:xfrm>
            </p:contentPart>
          </mc:Choice>
          <mc:Fallback xmlns="">
            <p:pic>
              <p:nvPicPr>
                <p:cNvPr id="49" name="Ink 48">
                  <a:extLst>
                    <a:ext uri="{FF2B5EF4-FFF2-40B4-BE49-F238E27FC236}">
                      <a16:creationId xmlns:a16="http://schemas.microsoft.com/office/drawing/2014/main" id="{7D7F0E91-0EFE-4AB7-B35D-D0E71DCD1FCD}"/>
                    </a:ext>
                  </a:extLst>
                </p:cNvPr>
                <p:cNvPicPr/>
                <p:nvPr/>
              </p:nvPicPr>
              <p:blipFill>
                <a:blip r:embed="rId70"/>
                <a:stretch>
                  <a:fillRect/>
                </a:stretch>
              </p:blipFill>
              <p:spPr>
                <a:xfrm>
                  <a:off x="4074537" y="1278976"/>
                  <a:ext cx="151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50" name="Ink 49">
                  <a:extLst>
                    <a:ext uri="{FF2B5EF4-FFF2-40B4-BE49-F238E27FC236}">
                      <a16:creationId xmlns:a16="http://schemas.microsoft.com/office/drawing/2014/main" id="{133BCF61-678B-46A2-8D14-78360B4C6D0E}"/>
                    </a:ext>
                  </a:extLst>
                </p14:cNvPr>
                <p14:cNvContentPartPr/>
                <p14:nvPr/>
              </p14:nvContentPartPr>
              <p14:xfrm>
                <a:off x="4333017" y="1056496"/>
                <a:ext cx="210600" cy="297360"/>
              </p14:xfrm>
            </p:contentPart>
          </mc:Choice>
          <mc:Fallback xmlns="">
            <p:pic>
              <p:nvPicPr>
                <p:cNvPr id="50" name="Ink 49">
                  <a:extLst>
                    <a:ext uri="{FF2B5EF4-FFF2-40B4-BE49-F238E27FC236}">
                      <a16:creationId xmlns:a16="http://schemas.microsoft.com/office/drawing/2014/main" id="{133BCF61-678B-46A2-8D14-78360B4C6D0E}"/>
                    </a:ext>
                  </a:extLst>
                </p:cNvPr>
                <p:cNvPicPr/>
                <p:nvPr/>
              </p:nvPicPr>
              <p:blipFill>
                <a:blip r:embed="rId72"/>
                <a:stretch>
                  <a:fillRect/>
                </a:stretch>
              </p:blipFill>
              <p:spPr>
                <a:xfrm>
                  <a:off x="4315377" y="1038496"/>
                  <a:ext cx="246240" cy="333000"/>
                </a:xfrm>
                <a:prstGeom prst="rect">
                  <a:avLst/>
                </a:prstGeom>
              </p:spPr>
            </p:pic>
          </mc:Fallback>
        </mc:AlternateContent>
      </p:grpSp>
      <p:grpSp>
        <p:nvGrpSpPr>
          <p:cNvPr id="53" name="Group 52">
            <a:extLst>
              <a:ext uri="{FF2B5EF4-FFF2-40B4-BE49-F238E27FC236}">
                <a16:creationId xmlns:a16="http://schemas.microsoft.com/office/drawing/2014/main" id="{526516E3-02E0-4AC2-AB78-BBC8E1DF87A1}"/>
              </a:ext>
            </a:extLst>
          </p:cNvPr>
          <p:cNvGrpSpPr/>
          <p:nvPr/>
        </p:nvGrpSpPr>
        <p:grpSpPr>
          <a:xfrm>
            <a:off x="5182321" y="1223536"/>
            <a:ext cx="111960" cy="84240"/>
            <a:chOff x="4763577" y="1223536"/>
            <a:chExt cx="111960" cy="84240"/>
          </a:xfrm>
        </p:grpSpPr>
        <mc:AlternateContent xmlns:mc="http://schemas.openxmlformats.org/markup-compatibility/2006" xmlns:p14="http://schemas.microsoft.com/office/powerpoint/2010/main">
          <mc:Choice Requires="p14">
            <p:contentPart p14:bwMode="auto" r:id="rId73">
              <p14:nvContentPartPr>
                <p14:cNvPr id="51" name="Ink 50">
                  <a:extLst>
                    <a:ext uri="{FF2B5EF4-FFF2-40B4-BE49-F238E27FC236}">
                      <a16:creationId xmlns:a16="http://schemas.microsoft.com/office/drawing/2014/main" id="{D31A14F5-01F7-42B2-9E01-C349C0C4F37D}"/>
                    </a:ext>
                  </a:extLst>
                </p14:cNvPr>
                <p14:cNvContentPartPr/>
                <p14:nvPr/>
              </p14:nvContentPartPr>
              <p14:xfrm>
                <a:off x="4763577" y="1223536"/>
                <a:ext cx="106920" cy="15840"/>
              </p14:xfrm>
            </p:contentPart>
          </mc:Choice>
          <mc:Fallback xmlns="">
            <p:pic>
              <p:nvPicPr>
                <p:cNvPr id="51" name="Ink 50">
                  <a:extLst>
                    <a:ext uri="{FF2B5EF4-FFF2-40B4-BE49-F238E27FC236}">
                      <a16:creationId xmlns:a16="http://schemas.microsoft.com/office/drawing/2014/main" id="{D31A14F5-01F7-42B2-9E01-C349C0C4F37D}"/>
                    </a:ext>
                  </a:extLst>
                </p:cNvPr>
                <p:cNvPicPr/>
                <p:nvPr/>
              </p:nvPicPr>
              <p:blipFill>
                <a:blip r:embed="rId74"/>
                <a:stretch>
                  <a:fillRect/>
                </a:stretch>
              </p:blipFill>
              <p:spPr>
                <a:xfrm>
                  <a:off x="4745937" y="1205536"/>
                  <a:ext cx="1425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52" name="Ink 51">
                  <a:extLst>
                    <a:ext uri="{FF2B5EF4-FFF2-40B4-BE49-F238E27FC236}">
                      <a16:creationId xmlns:a16="http://schemas.microsoft.com/office/drawing/2014/main" id="{B2A82FD9-7372-4903-B478-563BD0BB40FE}"/>
                    </a:ext>
                  </a:extLst>
                </p14:cNvPr>
                <p14:cNvContentPartPr/>
                <p14:nvPr/>
              </p14:nvContentPartPr>
              <p14:xfrm>
                <a:off x="4780137" y="1295896"/>
                <a:ext cx="95400" cy="11880"/>
              </p14:xfrm>
            </p:contentPart>
          </mc:Choice>
          <mc:Fallback xmlns="">
            <p:pic>
              <p:nvPicPr>
                <p:cNvPr id="52" name="Ink 51">
                  <a:extLst>
                    <a:ext uri="{FF2B5EF4-FFF2-40B4-BE49-F238E27FC236}">
                      <a16:creationId xmlns:a16="http://schemas.microsoft.com/office/drawing/2014/main" id="{B2A82FD9-7372-4903-B478-563BD0BB40FE}"/>
                    </a:ext>
                  </a:extLst>
                </p:cNvPr>
                <p:cNvPicPr/>
                <p:nvPr/>
              </p:nvPicPr>
              <p:blipFill>
                <a:blip r:embed="rId76"/>
                <a:stretch>
                  <a:fillRect/>
                </a:stretch>
              </p:blipFill>
              <p:spPr>
                <a:xfrm>
                  <a:off x="4762497" y="1277896"/>
                  <a:ext cx="131040" cy="47520"/>
                </a:xfrm>
                <a:prstGeom prst="rect">
                  <a:avLst/>
                </a:prstGeom>
              </p:spPr>
            </p:pic>
          </mc:Fallback>
        </mc:AlternateContent>
      </p:grpSp>
      <p:grpSp>
        <p:nvGrpSpPr>
          <p:cNvPr id="62" name="Group 61">
            <a:extLst>
              <a:ext uri="{FF2B5EF4-FFF2-40B4-BE49-F238E27FC236}">
                <a16:creationId xmlns:a16="http://schemas.microsoft.com/office/drawing/2014/main" id="{68A335E8-BB00-4E6A-9659-945EB0FDE245}"/>
              </a:ext>
            </a:extLst>
          </p:cNvPr>
          <p:cNvGrpSpPr/>
          <p:nvPr/>
        </p:nvGrpSpPr>
        <p:grpSpPr>
          <a:xfrm>
            <a:off x="5527561" y="942376"/>
            <a:ext cx="334800" cy="518760"/>
            <a:chOff x="5108817" y="942376"/>
            <a:chExt cx="334800" cy="518760"/>
          </a:xfrm>
        </p:grpSpPr>
        <mc:AlternateContent xmlns:mc="http://schemas.openxmlformats.org/markup-compatibility/2006" xmlns:p14="http://schemas.microsoft.com/office/powerpoint/2010/main">
          <mc:Choice Requires="p14">
            <p:contentPart p14:bwMode="auto" r:id="rId77">
              <p14:nvContentPartPr>
                <p14:cNvPr id="55" name="Ink 54">
                  <a:extLst>
                    <a:ext uri="{FF2B5EF4-FFF2-40B4-BE49-F238E27FC236}">
                      <a16:creationId xmlns:a16="http://schemas.microsoft.com/office/drawing/2014/main" id="{ACC77132-316D-4D19-B795-B2DFB26E55B3}"/>
                    </a:ext>
                  </a:extLst>
                </p14:cNvPr>
                <p14:cNvContentPartPr/>
                <p14:nvPr/>
              </p14:nvContentPartPr>
              <p14:xfrm>
                <a:off x="5214657" y="942376"/>
                <a:ext cx="174240" cy="146880"/>
              </p14:xfrm>
            </p:contentPart>
          </mc:Choice>
          <mc:Fallback xmlns="">
            <p:pic>
              <p:nvPicPr>
                <p:cNvPr id="55" name="Ink 54">
                  <a:extLst>
                    <a:ext uri="{FF2B5EF4-FFF2-40B4-BE49-F238E27FC236}">
                      <a16:creationId xmlns:a16="http://schemas.microsoft.com/office/drawing/2014/main" id="{ACC77132-316D-4D19-B795-B2DFB26E55B3}"/>
                    </a:ext>
                  </a:extLst>
                </p:cNvPr>
                <p:cNvPicPr/>
                <p:nvPr/>
              </p:nvPicPr>
              <p:blipFill>
                <a:blip r:embed="rId78"/>
                <a:stretch>
                  <a:fillRect/>
                </a:stretch>
              </p:blipFill>
              <p:spPr>
                <a:xfrm>
                  <a:off x="5197017" y="924376"/>
                  <a:ext cx="2098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7" name="Ink 56">
                  <a:extLst>
                    <a:ext uri="{FF2B5EF4-FFF2-40B4-BE49-F238E27FC236}">
                      <a16:creationId xmlns:a16="http://schemas.microsoft.com/office/drawing/2014/main" id="{0FCE1CFC-7871-4910-8C70-DDDD16EF888E}"/>
                    </a:ext>
                  </a:extLst>
                </p14:cNvPr>
                <p14:cNvContentPartPr/>
                <p14:nvPr/>
              </p14:nvContentPartPr>
              <p14:xfrm>
                <a:off x="5108817" y="1166296"/>
                <a:ext cx="334800" cy="48240"/>
              </p14:xfrm>
            </p:contentPart>
          </mc:Choice>
          <mc:Fallback xmlns="">
            <p:pic>
              <p:nvPicPr>
                <p:cNvPr id="57" name="Ink 56">
                  <a:extLst>
                    <a:ext uri="{FF2B5EF4-FFF2-40B4-BE49-F238E27FC236}">
                      <a16:creationId xmlns:a16="http://schemas.microsoft.com/office/drawing/2014/main" id="{0FCE1CFC-7871-4910-8C70-DDDD16EF888E}"/>
                    </a:ext>
                  </a:extLst>
                </p:cNvPr>
                <p:cNvPicPr/>
                <p:nvPr/>
              </p:nvPicPr>
              <p:blipFill>
                <a:blip r:embed="rId80"/>
                <a:stretch>
                  <a:fillRect/>
                </a:stretch>
              </p:blipFill>
              <p:spPr>
                <a:xfrm>
                  <a:off x="5090817" y="1148296"/>
                  <a:ext cx="37044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8" name="Ink 57">
                  <a:extLst>
                    <a:ext uri="{FF2B5EF4-FFF2-40B4-BE49-F238E27FC236}">
                      <a16:creationId xmlns:a16="http://schemas.microsoft.com/office/drawing/2014/main" id="{EAFF4FB3-659B-46A7-8AB9-1EF9E36DCC8D}"/>
                    </a:ext>
                  </a:extLst>
                </p14:cNvPr>
                <p14:cNvContentPartPr/>
                <p14:nvPr/>
              </p14:nvContentPartPr>
              <p14:xfrm>
                <a:off x="5236257" y="1286176"/>
                <a:ext cx="16920" cy="172800"/>
              </p14:xfrm>
            </p:contentPart>
          </mc:Choice>
          <mc:Fallback xmlns="">
            <p:pic>
              <p:nvPicPr>
                <p:cNvPr id="58" name="Ink 57">
                  <a:extLst>
                    <a:ext uri="{FF2B5EF4-FFF2-40B4-BE49-F238E27FC236}">
                      <a16:creationId xmlns:a16="http://schemas.microsoft.com/office/drawing/2014/main" id="{EAFF4FB3-659B-46A7-8AB9-1EF9E36DCC8D}"/>
                    </a:ext>
                  </a:extLst>
                </p:cNvPr>
                <p:cNvPicPr/>
                <p:nvPr/>
              </p:nvPicPr>
              <p:blipFill>
                <a:blip r:embed="rId82"/>
                <a:stretch>
                  <a:fillRect/>
                </a:stretch>
              </p:blipFill>
              <p:spPr>
                <a:xfrm>
                  <a:off x="5218257" y="1268176"/>
                  <a:ext cx="5256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60" name="Ink 59">
                  <a:extLst>
                    <a:ext uri="{FF2B5EF4-FFF2-40B4-BE49-F238E27FC236}">
                      <a16:creationId xmlns:a16="http://schemas.microsoft.com/office/drawing/2014/main" id="{79553103-AA84-4566-B316-16646630AD55}"/>
                    </a:ext>
                  </a:extLst>
                </p14:cNvPr>
                <p14:cNvContentPartPr/>
                <p14:nvPr/>
              </p14:nvContentPartPr>
              <p14:xfrm>
                <a:off x="5239137" y="1374016"/>
                <a:ext cx="141480" cy="15120"/>
              </p14:xfrm>
            </p:contentPart>
          </mc:Choice>
          <mc:Fallback xmlns="">
            <p:pic>
              <p:nvPicPr>
                <p:cNvPr id="60" name="Ink 59">
                  <a:extLst>
                    <a:ext uri="{FF2B5EF4-FFF2-40B4-BE49-F238E27FC236}">
                      <a16:creationId xmlns:a16="http://schemas.microsoft.com/office/drawing/2014/main" id="{79553103-AA84-4566-B316-16646630AD55}"/>
                    </a:ext>
                  </a:extLst>
                </p:cNvPr>
                <p:cNvPicPr/>
                <p:nvPr/>
              </p:nvPicPr>
              <p:blipFill>
                <a:blip r:embed="rId84"/>
                <a:stretch>
                  <a:fillRect/>
                </a:stretch>
              </p:blipFill>
              <p:spPr>
                <a:xfrm>
                  <a:off x="5221497" y="1356376"/>
                  <a:ext cx="17712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61" name="Ink 60">
                  <a:extLst>
                    <a:ext uri="{FF2B5EF4-FFF2-40B4-BE49-F238E27FC236}">
                      <a16:creationId xmlns:a16="http://schemas.microsoft.com/office/drawing/2014/main" id="{EB986FD7-704D-4E8E-83AE-5A7732C2FF94}"/>
                    </a:ext>
                  </a:extLst>
                </p14:cNvPr>
                <p14:cNvContentPartPr/>
                <p14:nvPr/>
              </p14:nvContentPartPr>
              <p14:xfrm>
                <a:off x="5397177" y="1262416"/>
                <a:ext cx="15840" cy="198720"/>
              </p14:xfrm>
            </p:contentPart>
          </mc:Choice>
          <mc:Fallback xmlns="">
            <p:pic>
              <p:nvPicPr>
                <p:cNvPr id="61" name="Ink 60">
                  <a:extLst>
                    <a:ext uri="{FF2B5EF4-FFF2-40B4-BE49-F238E27FC236}">
                      <a16:creationId xmlns:a16="http://schemas.microsoft.com/office/drawing/2014/main" id="{EB986FD7-704D-4E8E-83AE-5A7732C2FF94}"/>
                    </a:ext>
                  </a:extLst>
                </p:cNvPr>
                <p:cNvPicPr/>
                <p:nvPr/>
              </p:nvPicPr>
              <p:blipFill>
                <a:blip r:embed="rId86"/>
                <a:stretch>
                  <a:fillRect/>
                </a:stretch>
              </p:blipFill>
              <p:spPr>
                <a:xfrm>
                  <a:off x="5379537" y="1244776"/>
                  <a:ext cx="51480" cy="234360"/>
                </a:xfrm>
                <a:prstGeom prst="rect">
                  <a:avLst/>
                </a:prstGeom>
              </p:spPr>
            </p:pic>
          </mc:Fallback>
        </mc:AlternateContent>
      </p:grpSp>
      <p:grpSp>
        <p:nvGrpSpPr>
          <p:cNvPr id="71" name="Group 70">
            <a:extLst>
              <a:ext uri="{FF2B5EF4-FFF2-40B4-BE49-F238E27FC236}">
                <a16:creationId xmlns:a16="http://schemas.microsoft.com/office/drawing/2014/main" id="{07A27E46-BDE6-48D5-BB07-59E80485C551}"/>
              </a:ext>
            </a:extLst>
          </p:cNvPr>
          <p:cNvGrpSpPr/>
          <p:nvPr/>
        </p:nvGrpSpPr>
        <p:grpSpPr>
          <a:xfrm>
            <a:off x="4247761" y="1975216"/>
            <a:ext cx="812520" cy="225000"/>
            <a:chOff x="3829017" y="1975216"/>
            <a:chExt cx="812520" cy="225000"/>
          </a:xfrm>
        </p:grpSpPr>
        <mc:AlternateContent xmlns:mc="http://schemas.openxmlformats.org/markup-compatibility/2006" xmlns:p14="http://schemas.microsoft.com/office/powerpoint/2010/main">
          <mc:Choice Requires="p14">
            <p:contentPart p14:bwMode="auto" r:id="rId87">
              <p14:nvContentPartPr>
                <p14:cNvPr id="63" name="Ink 62">
                  <a:extLst>
                    <a:ext uri="{FF2B5EF4-FFF2-40B4-BE49-F238E27FC236}">
                      <a16:creationId xmlns:a16="http://schemas.microsoft.com/office/drawing/2014/main" id="{8FDB4541-AB0D-41B4-A202-7A893C161395}"/>
                    </a:ext>
                  </a:extLst>
                </p14:cNvPr>
                <p14:cNvContentPartPr/>
                <p14:nvPr/>
              </p14:nvContentPartPr>
              <p14:xfrm>
                <a:off x="3829017" y="2024176"/>
                <a:ext cx="103680" cy="164160"/>
              </p14:xfrm>
            </p:contentPart>
          </mc:Choice>
          <mc:Fallback xmlns="">
            <p:pic>
              <p:nvPicPr>
                <p:cNvPr id="63" name="Ink 62">
                  <a:extLst>
                    <a:ext uri="{FF2B5EF4-FFF2-40B4-BE49-F238E27FC236}">
                      <a16:creationId xmlns:a16="http://schemas.microsoft.com/office/drawing/2014/main" id="{8FDB4541-AB0D-41B4-A202-7A893C161395}"/>
                    </a:ext>
                  </a:extLst>
                </p:cNvPr>
                <p:cNvPicPr/>
                <p:nvPr/>
              </p:nvPicPr>
              <p:blipFill>
                <a:blip r:embed="rId88"/>
                <a:stretch>
                  <a:fillRect/>
                </a:stretch>
              </p:blipFill>
              <p:spPr>
                <a:xfrm>
                  <a:off x="3811377" y="2006536"/>
                  <a:ext cx="1393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64" name="Ink 63">
                  <a:extLst>
                    <a:ext uri="{FF2B5EF4-FFF2-40B4-BE49-F238E27FC236}">
                      <a16:creationId xmlns:a16="http://schemas.microsoft.com/office/drawing/2014/main" id="{6C54CFDB-53F2-4EFF-8917-4A91F44A715D}"/>
                    </a:ext>
                  </a:extLst>
                </p14:cNvPr>
                <p14:cNvContentPartPr/>
                <p14:nvPr/>
              </p14:nvContentPartPr>
              <p14:xfrm>
                <a:off x="4023417" y="2055496"/>
                <a:ext cx="23400" cy="105840"/>
              </p14:xfrm>
            </p:contentPart>
          </mc:Choice>
          <mc:Fallback xmlns="">
            <p:pic>
              <p:nvPicPr>
                <p:cNvPr id="64" name="Ink 63">
                  <a:extLst>
                    <a:ext uri="{FF2B5EF4-FFF2-40B4-BE49-F238E27FC236}">
                      <a16:creationId xmlns:a16="http://schemas.microsoft.com/office/drawing/2014/main" id="{6C54CFDB-53F2-4EFF-8917-4A91F44A715D}"/>
                    </a:ext>
                  </a:extLst>
                </p:cNvPr>
                <p:cNvPicPr/>
                <p:nvPr/>
              </p:nvPicPr>
              <p:blipFill>
                <a:blip r:embed="rId90"/>
                <a:stretch>
                  <a:fillRect/>
                </a:stretch>
              </p:blipFill>
              <p:spPr>
                <a:xfrm>
                  <a:off x="4005417" y="2037496"/>
                  <a:ext cx="590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65" name="Ink 64">
                  <a:extLst>
                    <a:ext uri="{FF2B5EF4-FFF2-40B4-BE49-F238E27FC236}">
                      <a16:creationId xmlns:a16="http://schemas.microsoft.com/office/drawing/2014/main" id="{3B3BE89E-6B55-46CA-9655-1FBBE408B4B3}"/>
                    </a:ext>
                  </a:extLst>
                </p14:cNvPr>
                <p14:cNvContentPartPr/>
                <p14:nvPr/>
              </p14:nvContentPartPr>
              <p14:xfrm>
                <a:off x="4028097" y="2007616"/>
                <a:ext cx="5040" cy="5040"/>
              </p14:xfrm>
            </p:contentPart>
          </mc:Choice>
          <mc:Fallback xmlns="">
            <p:pic>
              <p:nvPicPr>
                <p:cNvPr id="65" name="Ink 64">
                  <a:extLst>
                    <a:ext uri="{FF2B5EF4-FFF2-40B4-BE49-F238E27FC236}">
                      <a16:creationId xmlns:a16="http://schemas.microsoft.com/office/drawing/2014/main" id="{3B3BE89E-6B55-46CA-9655-1FBBE408B4B3}"/>
                    </a:ext>
                  </a:extLst>
                </p:cNvPr>
                <p:cNvPicPr/>
                <p:nvPr/>
              </p:nvPicPr>
              <p:blipFill>
                <a:blip r:embed="rId92"/>
                <a:stretch>
                  <a:fillRect/>
                </a:stretch>
              </p:blipFill>
              <p:spPr>
                <a:xfrm>
                  <a:off x="4010457" y="198997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66" name="Ink 65">
                  <a:extLst>
                    <a:ext uri="{FF2B5EF4-FFF2-40B4-BE49-F238E27FC236}">
                      <a16:creationId xmlns:a16="http://schemas.microsoft.com/office/drawing/2014/main" id="{940882AD-26EA-4615-9B39-DE966705D3CA}"/>
                    </a:ext>
                  </a:extLst>
                </p14:cNvPr>
                <p14:cNvContentPartPr/>
                <p14:nvPr/>
              </p14:nvContentPartPr>
              <p14:xfrm>
                <a:off x="4099017" y="2092216"/>
                <a:ext cx="93960" cy="88920"/>
              </p14:xfrm>
            </p:contentPart>
          </mc:Choice>
          <mc:Fallback xmlns="">
            <p:pic>
              <p:nvPicPr>
                <p:cNvPr id="66" name="Ink 65">
                  <a:extLst>
                    <a:ext uri="{FF2B5EF4-FFF2-40B4-BE49-F238E27FC236}">
                      <a16:creationId xmlns:a16="http://schemas.microsoft.com/office/drawing/2014/main" id="{940882AD-26EA-4615-9B39-DE966705D3CA}"/>
                    </a:ext>
                  </a:extLst>
                </p:cNvPr>
                <p:cNvPicPr/>
                <p:nvPr/>
              </p:nvPicPr>
              <p:blipFill>
                <a:blip r:embed="rId94"/>
                <a:stretch>
                  <a:fillRect/>
                </a:stretch>
              </p:blipFill>
              <p:spPr>
                <a:xfrm>
                  <a:off x="4081017" y="2074216"/>
                  <a:ext cx="12960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67" name="Ink 66">
                  <a:extLst>
                    <a:ext uri="{FF2B5EF4-FFF2-40B4-BE49-F238E27FC236}">
                      <a16:creationId xmlns:a16="http://schemas.microsoft.com/office/drawing/2014/main" id="{196C7F22-A822-4B50-A224-537946AE52D0}"/>
                    </a:ext>
                  </a:extLst>
                </p14:cNvPr>
                <p14:cNvContentPartPr/>
                <p14:nvPr/>
              </p14:nvContentPartPr>
              <p14:xfrm>
                <a:off x="4321857" y="1975216"/>
                <a:ext cx="130680" cy="143280"/>
              </p14:xfrm>
            </p:contentPart>
          </mc:Choice>
          <mc:Fallback xmlns="">
            <p:pic>
              <p:nvPicPr>
                <p:cNvPr id="67" name="Ink 66">
                  <a:extLst>
                    <a:ext uri="{FF2B5EF4-FFF2-40B4-BE49-F238E27FC236}">
                      <a16:creationId xmlns:a16="http://schemas.microsoft.com/office/drawing/2014/main" id="{196C7F22-A822-4B50-A224-537946AE52D0}"/>
                    </a:ext>
                  </a:extLst>
                </p:cNvPr>
                <p:cNvPicPr/>
                <p:nvPr/>
              </p:nvPicPr>
              <p:blipFill>
                <a:blip r:embed="rId96"/>
                <a:stretch>
                  <a:fillRect/>
                </a:stretch>
              </p:blipFill>
              <p:spPr>
                <a:xfrm>
                  <a:off x="4303857" y="1957576"/>
                  <a:ext cx="16632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8" name="Ink 67">
                  <a:extLst>
                    <a:ext uri="{FF2B5EF4-FFF2-40B4-BE49-F238E27FC236}">
                      <a16:creationId xmlns:a16="http://schemas.microsoft.com/office/drawing/2014/main" id="{37321779-8B9B-4E9B-89F9-992BACA7DFDE}"/>
                    </a:ext>
                  </a:extLst>
                </p14:cNvPr>
                <p14:cNvContentPartPr/>
                <p14:nvPr/>
              </p14:nvContentPartPr>
              <p14:xfrm>
                <a:off x="4397457" y="2012296"/>
                <a:ext cx="30960" cy="187920"/>
              </p14:xfrm>
            </p:contentPart>
          </mc:Choice>
          <mc:Fallback xmlns="">
            <p:pic>
              <p:nvPicPr>
                <p:cNvPr id="68" name="Ink 67">
                  <a:extLst>
                    <a:ext uri="{FF2B5EF4-FFF2-40B4-BE49-F238E27FC236}">
                      <a16:creationId xmlns:a16="http://schemas.microsoft.com/office/drawing/2014/main" id="{37321779-8B9B-4E9B-89F9-992BACA7DFDE}"/>
                    </a:ext>
                  </a:extLst>
                </p:cNvPr>
                <p:cNvPicPr/>
                <p:nvPr/>
              </p:nvPicPr>
              <p:blipFill>
                <a:blip r:embed="rId98"/>
                <a:stretch>
                  <a:fillRect/>
                </a:stretch>
              </p:blipFill>
              <p:spPr>
                <a:xfrm>
                  <a:off x="4379817" y="1994296"/>
                  <a:ext cx="6660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9" name="Ink 68">
                  <a:extLst>
                    <a:ext uri="{FF2B5EF4-FFF2-40B4-BE49-F238E27FC236}">
                      <a16:creationId xmlns:a16="http://schemas.microsoft.com/office/drawing/2014/main" id="{9CF2ADD9-94F8-4B39-A52E-6B772A58EF7E}"/>
                    </a:ext>
                  </a:extLst>
                </p14:cNvPr>
                <p14:cNvContentPartPr/>
                <p14:nvPr/>
              </p14:nvContentPartPr>
              <p14:xfrm>
                <a:off x="4509777" y="1999336"/>
                <a:ext cx="131760" cy="152640"/>
              </p14:xfrm>
            </p:contentPart>
          </mc:Choice>
          <mc:Fallback xmlns="">
            <p:pic>
              <p:nvPicPr>
                <p:cNvPr id="69" name="Ink 68">
                  <a:extLst>
                    <a:ext uri="{FF2B5EF4-FFF2-40B4-BE49-F238E27FC236}">
                      <a16:creationId xmlns:a16="http://schemas.microsoft.com/office/drawing/2014/main" id="{9CF2ADD9-94F8-4B39-A52E-6B772A58EF7E}"/>
                    </a:ext>
                  </a:extLst>
                </p:cNvPr>
                <p:cNvPicPr/>
                <p:nvPr/>
              </p:nvPicPr>
              <p:blipFill>
                <a:blip r:embed="rId100"/>
                <a:stretch>
                  <a:fillRect/>
                </a:stretch>
              </p:blipFill>
              <p:spPr>
                <a:xfrm>
                  <a:off x="4491777" y="1981336"/>
                  <a:ext cx="167400" cy="188280"/>
                </a:xfrm>
                <a:prstGeom prst="rect">
                  <a:avLst/>
                </a:prstGeom>
              </p:spPr>
            </p:pic>
          </mc:Fallback>
        </mc:AlternateContent>
      </p:grpSp>
      <p:grpSp>
        <p:nvGrpSpPr>
          <p:cNvPr id="74" name="Group 73">
            <a:extLst>
              <a:ext uri="{FF2B5EF4-FFF2-40B4-BE49-F238E27FC236}">
                <a16:creationId xmlns:a16="http://schemas.microsoft.com/office/drawing/2014/main" id="{BAC6687D-E369-4256-B832-A5484DB2089E}"/>
              </a:ext>
            </a:extLst>
          </p:cNvPr>
          <p:cNvGrpSpPr/>
          <p:nvPr/>
        </p:nvGrpSpPr>
        <p:grpSpPr>
          <a:xfrm>
            <a:off x="5237041" y="2042896"/>
            <a:ext cx="165960" cy="115200"/>
            <a:chOff x="4818297" y="2042896"/>
            <a:chExt cx="165960" cy="115200"/>
          </a:xfrm>
        </p:grpSpPr>
        <mc:AlternateContent xmlns:mc="http://schemas.openxmlformats.org/markup-compatibility/2006" xmlns:p14="http://schemas.microsoft.com/office/powerpoint/2010/main">
          <mc:Choice Requires="p14">
            <p:contentPart p14:bwMode="auto" r:id="rId101">
              <p14:nvContentPartPr>
                <p14:cNvPr id="72" name="Ink 71">
                  <a:extLst>
                    <a:ext uri="{FF2B5EF4-FFF2-40B4-BE49-F238E27FC236}">
                      <a16:creationId xmlns:a16="http://schemas.microsoft.com/office/drawing/2014/main" id="{AA3309C5-B293-4B68-974E-0F444DC0656B}"/>
                    </a:ext>
                  </a:extLst>
                </p14:cNvPr>
                <p14:cNvContentPartPr/>
                <p14:nvPr/>
              </p14:nvContentPartPr>
              <p14:xfrm>
                <a:off x="4818297" y="2042896"/>
                <a:ext cx="138240" cy="10440"/>
              </p14:xfrm>
            </p:contentPart>
          </mc:Choice>
          <mc:Fallback xmlns="">
            <p:pic>
              <p:nvPicPr>
                <p:cNvPr id="72" name="Ink 71">
                  <a:extLst>
                    <a:ext uri="{FF2B5EF4-FFF2-40B4-BE49-F238E27FC236}">
                      <a16:creationId xmlns:a16="http://schemas.microsoft.com/office/drawing/2014/main" id="{AA3309C5-B293-4B68-974E-0F444DC0656B}"/>
                    </a:ext>
                  </a:extLst>
                </p:cNvPr>
                <p:cNvPicPr/>
                <p:nvPr/>
              </p:nvPicPr>
              <p:blipFill>
                <a:blip r:embed="rId102"/>
                <a:stretch>
                  <a:fillRect/>
                </a:stretch>
              </p:blipFill>
              <p:spPr>
                <a:xfrm>
                  <a:off x="4800657" y="2025256"/>
                  <a:ext cx="1738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73" name="Ink 72">
                  <a:extLst>
                    <a:ext uri="{FF2B5EF4-FFF2-40B4-BE49-F238E27FC236}">
                      <a16:creationId xmlns:a16="http://schemas.microsoft.com/office/drawing/2014/main" id="{B58D5216-9617-4531-9C86-A600A69F0DF4}"/>
                    </a:ext>
                  </a:extLst>
                </p14:cNvPr>
                <p14:cNvContentPartPr/>
                <p14:nvPr/>
              </p14:nvContentPartPr>
              <p14:xfrm>
                <a:off x="4841697" y="2150536"/>
                <a:ext cx="142560" cy="7560"/>
              </p14:xfrm>
            </p:contentPart>
          </mc:Choice>
          <mc:Fallback xmlns="">
            <p:pic>
              <p:nvPicPr>
                <p:cNvPr id="73" name="Ink 72">
                  <a:extLst>
                    <a:ext uri="{FF2B5EF4-FFF2-40B4-BE49-F238E27FC236}">
                      <a16:creationId xmlns:a16="http://schemas.microsoft.com/office/drawing/2014/main" id="{B58D5216-9617-4531-9C86-A600A69F0DF4}"/>
                    </a:ext>
                  </a:extLst>
                </p:cNvPr>
                <p:cNvPicPr/>
                <p:nvPr/>
              </p:nvPicPr>
              <p:blipFill>
                <a:blip r:embed="rId104"/>
                <a:stretch>
                  <a:fillRect/>
                </a:stretch>
              </p:blipFill>
              <p:spPr>
                <a:xfrm>
                  <a:off x="4824057" y="2132536"/>
                  <a:ext cx="178200" cy="43200"/>
                </a:xfrm>
                <a:prstGeom prst="rect">
                  <a:avLst/>
                </a:prstGeom>
              </p:spPr>
            </p:pic>
          </mc:Fallback>
        </mc:AlternateContent>
      </p:grpSp>
      <p:grpSp>
        <p:nvGrpSpPr>
          <p:cNvPr id="85" name="Group 84">
            <a:extLst>
              <a:ext uri="{FF2B5EF4-FFF2-40B4-BE49-F238E27FC236}">
                <a16:creationId xmlns:a16="http://schemas.microsoft.com/office/drawing/2014/main" id="{1711A5A1-687E-4AFE-A48A-0C7708D0C911}"/>
              </a:ext>
            </a:extLst>
          </p:cNvPr>
          <p:cNvGrpSpPr/>
          <p:nvPr/>
        </p:nvGrpSpPr>
        <p:grpSpPr>
          <a:xfrm>
            <a:off x="5688121" y="1847416"/>
            <a:ext cx="235440" cy="149400"/>
            <a:chOff x="5269377" y="1847416"/>
            <a:chExt cx="235440" cy="149400"/>
          </a:xfrm>
        </p:grpSpPr>
        <mc:AlternateContent xmlns:mc="http://schemas.openxmlformats.org/markup-compatibility/2006" xmlns:p14="http://schemas.microsoft.com/office/powerpoint/2010/main">
          <mc:Choice Requires="p14">
            <p:contentPart p14:bwMode="auto" r:id="rId105">
              <p14:nvContentPartPr>
                <p14:cNvPr id="78" name="Ink 77">
                  <a:extLst>
                    <a:ext uri="{FF2B5EF4-FFF2-40B4-BE49-F238E27FC236}">
                      <a16:creationId xmlns:a16="http://schemas.microsoft.com/office/drawing/2014/main" id="{6BAF82EB-6538-4E75-B3D7-98D6CFA09D41}"/>
                    </a:ext>
                  </a:extLst>
                </p14:cNvPr>
                <p14:cNvContentPartPr/>
                <p14:nvPr/>
              </p14:nvContentPartPr>
              <p14:xfrm>
                <a:off x="5269377" y="1853896"/>
                <a:ext cx="108720" cy="142920"/>
              </p14:xfrm>
            </p:contentPart>
          </mc:Choice>
          <mc:Fallback xmlns="">
            <p:pic>
              <p:nvPicPr>
                <p:cNvPr id="78" name="Ink 77">
                  <a:extLst>
                    <a:ext uri="{FF2B5EF4-FFF2-40B4-BE49-F238E27FC236}">
                      <a16:creationId xmlns:a16="http://schemas.microsoft.com/office/drawing/2014/main" id="{6BAF82EB-6538-4E75-B3D7-98D6CFA09D41}"/>
                    </a:ext>
                  </a:extLst>
                </p:cNvPr>
                <p:cNvPicPr/>
                <p:nvPr/>
              </p:nvPicPr>
              <p:blipFill>
                <a:blip r:embed="rId106"/>
                <a:stretch>
                  <a:fillRect/>
                </a:stretch>
              </p:blipFill>
              <p:spPr>
                <a:xfrm>
                  <a:off x="5251377" y="1835896"/>
                  <a:ext cx="1443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79" name="Ink 78">
                  <a:extLst>
                    <a:ext uri="{FF2B5EF4-FFF2-40B4-BE49-F238E27FC236}">
                      <a16:creationId xmlns:a16="http://schemas.microsoft.com/office/drawing/2014/main" id="{372D9E1C-122B-4B4E-9B47-9143FE144E6E}"/>
                    </a:ext>
                  </a:extLst>
                </p14:cNvPr>
                <p14:cNvContentPartPr/>
                <p14:nvPr/>
              </p14:nvContentPartPr>
              <p14:xfrm>
                <a:off x="5388897" y="1847416"/>
                <a:ext cx="115920" cy="124200"/>
              </p14:xfrm>
            </p:contentPart>
          </mc:Choice>
          <mc:Fallback xmlns="">
            <p:pic>
              <p:nvPicPr>
                <p:cNvPr id="79" name="Ink 78">
                  <a:extLst>
                    <a:ext uri="{FF2B5EF4-FFF2-40B4-BE49-F238E27FC236}">
                      <a16:creationId xmlns:a16="http://schemas.microsoft.com/office/drawing/2014/main" id="{372D9E1C-122B-4B4E-9B47-9143FE144E6E}"/>
                    </a:ext>
                  </a:extLst>
                </p:cNvPr>
                <p:cNvPicPr/>
                <p:nvPr/>
              </p:nvPicPr>
              <p:blipFill>
                <a:blip r:embed="rId108"/>
                <a:stretch>
                  <a:fillRect/>
                </a:stretch>
              </p:blipFill>
              <p:spPr>
                <a:xfrm>
                  <a:off x="5370897" y="1829776"/>
                  <a:ext cx="151560" cy="159840"/>
                </a:xfrm>
                <a:prstGeom prst="rect">
                  <a:avLst/>
                </a:prstGeom>
              </p:spPr>
            </p:pic>
          </mc:Fallback>
        </mc:AlternateContent>
      </p:grpSp>
      <p:grpSp>
        <p:nvGrpSpPr>
          <p:cNvPr id="84" name="Group 83">
            <a:extLst>
              <a:ext uri="{FF2B5EF4-FFF2-40B4-BE49-F238E27FC236}">
                <a16:creationId xmlns:a16="http://schemas.microsoft.com/office/drawing/2014/main" id="{282367E5-FB2E-473E-8091-902ADBE389CF}"/>
              </a:ext>
            </a:extLst>
          </p:cNvPr>
          <p:cNvGrpSpPr/>
          <p:nvPr/>
        </p:nvGrpSpPr>
        <p:grpSpPr>
          <a:xfrm>
            <a:off x="5643481" y="2096176"/>
            <a:ext cx="315720" cy="344520"/>
            <a:chOff x="5224737" y="2096176"/>
            <a:chExt cx="315720" cy="344520"/>
          </a:xfrm>
        </p:grpSpPr>
        <mc:AlternateContent xmlns:mc="http://schemas.openxmlformats.org/markup-compatibility/2006" xmlns:p14="http://schemas.microsoft.com/office/powerpoint/2010/main">
          <mc:Choice Requires="p14">
            <p:contentPart p14:bwMode="auto" r:id="rId109">
              <p14:nvContentPartPr>
                <p14:cNvPr id="80" name="Ink 79">
                  <a:extLst>
                    <a:ext uri="{FF2B5EF4-FFF2-40B4-BE49-F238E27FC236}">
                      <a16:creationId xmlns:a16="http://schemas.microsoft.com/office/drawing/2014/main" id="{9248FB6D-57C6-4085-A15E-56C4209EB5CA}"/>
                    </a:ext>
                  </a:extLst>
                </p14:cNvPr>
                <p14:cNvContentPartPr/>
                <p14:nvPr/>
              </p14:nvContentPartPr>
              <p14:xfrm>
                <a:off x="5224737" y="2096176"/>
                <a:ext cx="315720" cy="15480"/>
              </p14:xfrm>
            </p:contentPart>
          </mc:Choice>
          <mc:Fallback xmlns="">
            <p:pic>
              <p:nvPicPr>
                <p:cNvPr id="80" name="Ink 79">
                  <a:extLst>
                    <a:ext uri="{FF2B5EF4-FFF2-40B4-BE49-F238E27FC236}">
                      <a16:creationId xmlns:a16="http://schemas.microsoft.com/office/drawing/2014/main" id="{9248FB6D-57C6-4085-A15E-56C4209EB5CA}"/>
                    </a:ext>
                  </a:extLst>
                </p:cNvPr>
                <p:cNvPicPr/>
                <p:nvPr/>
              </p:nvPicPr>
              <p:blipFill>
                <a:blip r:embed="rId110"/>
                <a:stretch>
                  <a:fillRect/>
                </a:stretch>
              </p:blipFill>
              <p:spPr>
                <a:xfrm>
                  <a:off x="5207097" y="2078176"/>
                  <a:ext cx="3513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82" name="Ink 81">
                  <a:extLst>
                    <a:ext uri="{FF2B5EF4-FFF2-40B4-BE49-F238E27FC236}">
                      <a16:creationId xmlns:a16="http://schemas.microsoft.com/office/drawing/2014/main" id="{235C89C3-2BA5-4B2D-971D-70ADEDE14C41}"/>
                    </a:ext>
                  </a:extLst>
                </p14:cNvPr>
                <p14:cNvContentPartPr/>
                <p14:nvPr/>
              </p14:nvContentPartPr>
              <p14:xfrm>
                <a:off x="5296377" y="2208136"/>
                <a:ext cx="176400" cy="232560"/>
              </p14:xfrm>
            </p:contentPart>
          </mc:Choice>
          <mc:Fallback xmlns="">
            <p:pic>
              <p:nvPicPr>
                <p:cNvPr id="82" name="Ink 81">
                  <a:extLst>
                    <a:ext uri="{FF2B5EF4-FFF2-40B4-BE49-F238E27FC236}">
                      <a16:creationId xmlns:a16="http://schemas.microsoft.com/office/drawing/2014/main" id="{235C89C3-2BA5-4B2D-971D-70ADEDE14C41}"/>
                    </a:ext>
                  </a:extLst>
                </p:cNvPr>
                <p:cNvPicPr/>
                <p:nvPr/>
              </p:nvPicPr>
              <p:blipFill>
                <a:blip r:embed="rId112"/>
                <a:stretch>
                  <a:fillRect/>
                </a:stretch>
              </p:blipFill>
              <p:spPr>
                <a:xfrm>
                  <a:off x="5278377" y="2190496"/>
                  <a:ext cx="2120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83" name="Ink 82">
                  <a:extLst>
                    <a:ext uri="{FF2B5EF4-FFF2-40B4-BE49-F238E27FC236}">
                      <a16:creationId xmlns:a16="http://schemas.microsoft.com/office/drawing/2014/main" id="{D7AE8A97-8A1E-4013-966F-0BC17C1C019D}"/>
                    </a:ext>
                  </a:extLst>
                </p14:cNvPr>
                <p14:cNvContentPartPr/>
                <p14:nvPr/>
              </p14:nvContentPartPr>
              <p14:xfrm>
                <a:off x="5320137" y="2337016"/>
                <a:ext cx="206640" cy="30600"/>
              </p14:xfrm>
            </p:contentPart>
          </mc:Choice>
          <mc:Fallback xmlns="">
            <p:pic>
              <p:nvPicPr>
                <p:cNvPr id="83" name="Ink 82">
                  <a:extLst>
                    <a:ext uri="{FF2B5EF4-FFF2-40B4-BE49-F238E27FC236}">
                      <a16:creationId xmlns:a16="http://schemas.microsoft.com/office/drawing/2014/main" id="{D7AE8A97-8A1E-4013-966F-0BC17C1C019D}"/>
                    </a:ext>
                  </a:extLst>
                </p:cNvPr>
                <p:cNvPicPr/>
                <p:nvPr/>
              </p:nvPicPr>
              <p:blipFill>
                <a:blip r:embed="rId114"/>
                <a:stretch>
                  <a:fillRect/>
                </a:stretch>
              </p:blipFill>
              <p:spPr>
                <a:xfrm>
                  <a:off x="5302497" y="2319376"/>
                  <a:ext cx="242280" cy="66240"/>
                </a:xfrm>
                <a:prstGeom prst="rect">
                  <a:avLst/>
                </a:prstGeom>
              </p:spPr>
            </p:pic>
          </mc:Fallback>
        </mc:AlternateContent>
      </p:grpSp>
      <p:grpSp>
        <p:nvGrpSpPr>
          <p:cNvPr id="103" name="Group 102">
            <a:extLst>
              <a:ext uri="{FF2B5EF4-FFF2-40B4-BE49-F238E27FC236}">
                <a16:creationId xmlns:a16="http://schemas.microsoft.com/office/drawing/2014/main" id="{473A44AC-C392-46FE-A6B8-66918E9961D9}"/>
              </a:ext>
            </a:extLst>
          </p:cNvPr>
          <p:cNvGrpSpPr/>
          <p:nvPr/>
        </p:nvGrpSpPr>
        <p:grpSpPr>
          <a:xfrm>
            <a:off x="3971217" y="2857216"/>
            <a:ext cx="1096560" cy="261000"/>
            <a:chOff x="3971217" y="2857216"/>
            <a:chExt cx="1096560" cy="261000"/>
          </a:xfrm>
        </p:grpSpPr>
        <mc:AlternateContent xmlns:mc="http://schemas.openxmlformats.org/markup-compatibility/2006" xmlns:p14="http://schemas.microsoft.com/office/powerpoint/2010/main">
          <mc:Choice Requires="p14">
            <p:contentPart p14:bwMode="auto" r:id="rId115">
              <p14:nvContentPartPr>
                <p14:cNvPr id="86" name="Ink 85">
                  <a:extLst>
                    <a:ext uri="{FF2B5EF4-FFF2-40B4-BE49-F238E27FC236}">
                      <a16:creationId xmlns:a16="http://schemas.microsoft.com/office/drawing/2014/main" id="{605678F5-8D33-489B-9524-255E3F0E543C}"/>
                    </a:ext>
                  </a:extLst>
                </p14:cNvPr>
                <p14:cNvContentPartPr/>
                <p14:nvPr/>
              </p14:nvContentPartPr>
              <p14:xfrm>
                <a:off x="3975897" y="2866216"/>
                <a:ext cx="14760" cy="1440"/>
              </p14:xfrm>
            </p:contentPart>
          </mc:Choice>
          <mc:Fallback xmlns="">
            <p:pic>
              <p:nvPicPr>
                <p:cNvPr id="86" name="Ink 85">
                  <a:extLst>
                    <a:ext uri="{FF2B5EF4-FFF2-40B4-BE49-F238E27FC236}">
                      <a16:creationId xmlns:a16="http://schemas.microsoft.com/office/drawing/2014/main" id="{605678F5-8D33-489B-9524-255E3F0E543C}"/>
                    </a:ext>
                  </a:extLst>
                </p:cNvPr>
                <p:cNvPicPr/>
                <p:nvPr/>
              </p:nvPicPr>
              <p:blipFill>
                <a:blip r:embed="rId116"/>
                <a:stretch>
                  <a:fillRect/>
                </a:stretch>
              </p:blipFill>
              <p:spPr>
                <a:xfrm>
                  <a:off x="3958257" y="2848576"/>
                  <a:ext cx="5040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87" name="Ink 86">
                  <a:extLst>
                    <a:ext uri="{FF2B5EF4-FFF2-40B4-BE49-F238E27FC236}">
                      <a16:creationId xmlns:a16="http://schemas.microsoft.com/office/drawing/2014/main" id="{D136E9E3-8079-44B3-A919-98682447C01B}"/>
                    </a:ext>
                  </a:extLst>
                </p14:cNvPr>
                <p14:cNvContentPartPr/>
                <p14:nvPr/>
              </p14:nvContentPartPr>
              <p14:xfrm>
                <a:off x="3971217" y="2857216"/>
                <a:ext cx="186840" cy="261000"/>
              </p14:xfrm>
            </p:contentPart>
          </mc:Choice>
          <mc:Fallback xmlns="">
            <p:pic>
              <p:nvPicPr>
                <p:cNvPr id="87" name="Ink 86">
                  <a:extLst>
                    <a:ext uri="{FF2B5EF4-FFF2-40B4-BE49-F238E27FC236}">
                      <a16:creationId xmlns:a16="http://schemas.microsoft.com/office/drawing/2014/main" id="{D136E9E3-8079-44B3-A919-98682447C01B}"/>
                    </a:ext>
                  </a:extLst>
                </p:cNvPr>
                <p:cNvPicPr/>
                <p:nvPr/>
              </p:nvPicPr>
              <p:blipFill>
                <a:blip r:embed="rId118"/>
                <a:stretch>
                  <a:fillRect/>
                </a:stretch>
              </p:blipFill>
              <p:spPr>
                <a:xfrm>
                  <a:off x="3953577" y="2839576"/>
                  <a:ext cx="22248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88" name="Ink 87">
                  <a:extLst>
                    <a:ext uri="{FF2B5EF4-FFF2-40B4-BE49-F238E27FC236}">
                      <a16:creationId xmlns:a16="http://schemas.microsoft.com/office/drawing/2014/main" id="{19039F8E-F427-4AC0-AC9E-83826F7E726E}"/>
                    </a:ext>
                  </a:extLst>
                </p14:cNvPr>
                <p14:cNvContentPartPr/>
                <p14:nvPr/>
              </p14:nvContentPartPr>
              <p14:xfrm>
                <a:off x="4006137" y="3012376"/>
                <a:ext cx="146520" cy="31680"/>
              </p14:xfrm>
            </p:contentPart>
          </mc:Choice>
          <mc:Fallback xmlns="">
            <p:pic>
              <p:nvPicPr>
                <p:cNvPr id="88" name="Ink 87">
                  <a:extLst>
                    <a:ext uri="{FF2B5EF4-FFF2-40B4-BE49-F238E27FC236}">
                      <a16:creationId xmlns:a16="http://schemas.microsoft.com/office/drawing/2014/main" id="{19039F8E-F427-4AC0-AC9E-83826F7E726E}"/>
                    </a:ext>
                  </a:extLst>
                </p:cNvPr>
                <p:cNvPicPr/>
                <p:nvPr/>
              </p:nvPicPr>
              <p:blipFill>
                <a:blip r:embed="rId120"/>
                <a:stretch>
                  <a:fillRect/>
                </a:stretch>
              </p:blipFill>
              <p:spPr>
                <a:xfrm>
                  <a:off x="3988497" y="2994736"/>
                  <a:ext cx="18216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89" name="Ink 88">
                  <a:extLst>
                    <a:ext uri="{FF2B5EF4-FFF2-40B4-BE49-F238E27FC236}">
                      <a16:creationId xmlns:a16="http://schemas.microsoft.com/office/drawing/2014/main" id="{2D565E16-9D62-4759-82B9-0A0D803D899C}"/>
                    </a:ext>
                  </a:extLst>
                </p14:cNvPr>
                <p14:cNvContentPartPr/>
                <p14:nvPr/>
              </p14:nvContentPartPr>
              <p14:xfrm>
                <a:off x="4318977" y="2988256"/>
                <a:ext cx="90360" cy="129600"/>
              </p14:xfrm>
            </p:contentPart>
          </mc:Choice>
          <mc:Fallback xmlns="">
            <p:pic>
              <p:nvPicPr>
                <p:cNvPr id="89" name="Ink 88">
                  <a:extLst>
                    <a:ext uri="{FF2B5EF4-FFF2-40B4-BE49-F238E27FC236}">
                      <a16:creationId xmlns:a16="http://schemas.microsoft.com/office/drawing/2014/main" id="{2D565E16-9D62-4759-82B9-0A0D803D899C}"/>
                    </a:ext>
                  </a:extLst>
                </p:cNvPr>
                <p:cNvPicPr/>
                <p:nvPr/>
              </p:nvPicPr>
              <p:blipFill>
                <a:blip r:embed="rId122"/>
                <a:stretch>
                  <a:fillRect/>
                </a:stretch>
              </p:blipFill>
              <p:spPr>
                <a:xfrm>
                  <a:off x="4301337" y="2970616"/>
                  <a:ext cx="1260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90" name="Ink 89">
                  <a:extLst>
                    <a:ext uri="{FF2B5EF4-FFF2-40B4-BE49-F238E27FC236}">
                      <a16:creationId xmlns:a16="http://schemas.microsoft.com/office/drawing/2014/main" id="{50EB5229-8EE1-491A-B283-9E8267DAD04C}"/>
                    </a:ext>
                  </a:extLst>
                </p14:cNvPr>
                <p14:cNvContentPartPr/>
                <p14:nvPr/>
              </p14:nvContentPartPr>
              <p14:xfrm>
                <a:off x="4457937" y="3033256"/>
                <a:ext cx="15120" cy="68760"/>
              </p14:xfrm>
            </p:contentPart>
          </mc:Choice>
          <mc:Fallback xmlns="">
            <p:pic>
              <p:nvPicPr>
                <p:cNvPr id="90" name="Ink 89">
                  <a:extLst>
                    <a:ext uri="{FF2B5EF4-FFF2-40B4-BE49-F238E27FC236}">
                      <a16:creationId xmlns:a16="http://schemas.microsoft.com/office/drawing/2014/main" id="{50EB5229-8EE1-491A-B283-9E8267DAD04C}"/>
                    </a:ext>
                  </a:extLst>
                </p:cNvPr>
                <p:cNvPicPr/>
                <p:nvPr/>
              </p:nvPicPr>
              <p:blipFill>
                <a:blip r:embed="rId124"/>
                <a:stretch>
                  <a:fillRect/>
                </a:stretch>
              </p:blipFill>
              <p:spPr>
                <a:xfrm>
                  <a:off x="4440297" y="3015616"/>
                  <a:ext cx="507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91" name="Ink 90">
                  <a:extLst>
                    <a:ext uri="{FF2B5EF4-FFF2-40B4-BE49-F238E27FC236}">
                      <a16:creationId xmlns:a16="http://schemas.microsoft.com/office/drawing/2014/main" id="{F9F05BF9-7235-4B04-B573-7A0EDB099A46}"/>
                    </a:ext>
                  </a:extLst>
                </p14:cNvPr>
                <p14:cNvContentPartPr/>
                <p14:nvPr/>
              </p14:nvContentPartPr>
              <p14:xfrm>
                <a:off x="4453617" y="2950816"/>
                <a:ext cx="7200" cy="11160"/>
              </p14:xfrm>
            </p:contentPart>
          </mc:Choice>
          <mc:Fallback xmlns="">
            <p:pic>
              <p:nvPicPr>
                <p:cNvPr id="91" name="Ink 90">
                  <a:extLst>
                    <a:ext uri="{FF2B5EF4-FFF2-40B4-BE49-F238E27FC236}">
                      <a16:creationId xmlns:a16="http://schemas.microsoft.com/office/drawing/2014/main" id="{F9F05BF9-7235-4B04-B573-7A0EDB099A46}"/>
                    </a:ext>
                  </a:extLst>
                </p:cNvPr>
                <p:cNvPicPr/>
                <p:nvPr/>
              </p:nvPicPr>
              <p:blipFill>
                <a:blip r:embed="rId126"/>
                <a:stretch>
                  <a:fillRect/>
                </a:stretch>
              </p:blipFill>
              <p:spPr>
                <a:xfrm>
                  <a:off x="4435617" y="2933176"/>
                  <a:ext cx="4284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92" name="Ink 91">
                  <a:extLst>
                    <a:ext uri="{FF2B5EF4-FFF2-40B4-BE49-F238E27FC236}">
                      <a16:creationId xmlns:a16="http://schemas.microsoft.com/office/drawing/2014/main" id="{812714D2-AAAC-4BAC-B09F-E1CA8DF50099}"/>
                    </a:ext>
                  </a:extLst>
                </p14:cNvPr>
                <p14:cNvContentPartPr/>
                <p14:nvPr/>
              </p14:nvContentPartPr>
              <p14:xfrm>
                <a:off x="4528497" y="3039376"/>
                <a:ext cx="88200" cy="61560"/>
              </p14:xfrm>
            </p:contentPart>
          </mc:Choice>
          <mc:Fallback xmlns="">
            <p:pic>
              <p:nvPicPr>
                <p:cNvPr id="92" name="Ink 91">
                  <a:extLst>
                    <a:ext uri="{FF2B5EF4-FFF2-40B4-BE49-F238E27FC236}">
                      <a16:creationId xmlns:a16="http://schemas.microsoft.com/office/drawing/2014/main" id="{812714D2-AAAC-4BAC-B09F-E1CA8DF50099}"/>
                    </a:ext>
                  </a:extLst>
                </p:cNvPr>
                <p:cNvPicPr/>
                <p:nvPr/>
              </p:nvPicPr>
              <p:blipFill>
                <a:blip r:embed="rId128"/>
                <a:stretch>
                  <a:fillRect/>
                </a:stretch>
              </p:blipFill>
              <p:spPr>
                <a:xfrm>
                  <a:off x="4510857" y="3021736"/>
                  <a:ext cx="1238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93" name="Ink 92">
                  <a:extLst>
                    <a:ext uri="{FF2B5EF4-FFF2-40B4-BE49-F238E27FC236}">
                      <a16:creationId xmlns:a16="http://schemas.microsoft.com/office/drawing/2014/main" id="{E94B460D-9902-457B-8CC1-7A5DCC662EF2}"/>
                    </a:ext>
                  </a:extLst>
                </p14:cNvPr>
                <p14:cNvContentPartPr/>
                <p14:nvPr/>
              </p14:nvContentPartPr>
              <p14:xfrm>
                <a:off x="4730457" y="2920936"/>
                <a:ext cx="131400" cy="127080"/>
              </p14:xfrm>
            </p:contentPart>
          </mc:Choice>
          <mc:Fallback xmlns="">
            <p:pic>
              <p:nvPicPr>
                <p:cNvPr id="93" name="Ink 92">
                  <a:extLst>
                    <a:ext uri="{FF2B5EF4-FFF2-40B4-BE49-F238E27FC236}">
                      <a16:creationId xmlns:a16="http://schemas.microsoft.com/office/drawing/2014/main" id="{E94B460D-9902-457B-8CC1-7A5DCC662EF2}"/>
                    </a:ext>
                  </a:extLst>
                </p:cNvPr>
                <p:cNvPicPr/>
                <p:nvPr/>
              </p:nvPicPr>
              <p:blipFill>
                <a:blip r:embed="rId130"/>
                <a:stretch>
                  <a:fillRect/>
                </a:stretch>
              </p:blipFill>
              <p:spPr>
                <a:xfrm>
                  <a:off x="4712817" y="2902936"/>
                  <a:ext cx="1670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94" name="Ink 93">
                  <a:extLst>
                    <a:ext uri="{FF2B5EF4-FFF2-40B4-BE49-F238E27FC236}">
                      <a16:creationId xmlns:a16="http://schemas.microsoft.com/office/drawing/2014/main" id="{6793A075-983F-452A-9F5C-9E05E738CCF2}"/>
                    </a:ext>
                  </a:extLst>
                </p14:cNvPr>
                <p14:cNvContentPartPr/>
                <p14:nvPr/>
              </p14:nvContentPartPr>
              <p14:xfrm>
                <a:off x="4811817" y="2959456"/>
                <a:ext cx="22320" cy="145440"/>
              </p14:xfrm>
            </p:contentPart>
          </mc:Choice>
          <mc:Fallback xmlns="">
            <p:pic>
              <p:nvPicPr>
                <p:cNvPr id="94" name="Ink 93">
                  <a:extLst>
                    <a:ext uri="{FF2B5EF4-FFF2-40B4-BE49-F238E27FC236}">
                      <a16:creationId xmlns:a16="http://schemas.microsoft.com/office/drawing/2014/main" id="{6793A075-983F-452A-9F5C-9E05E738CCF2}"/>
                    </a:ext>
                  </a:extLst>
                </p:cNvPr>
                <p:cNvPicPr/>
                <p:nvPr/>
              </p:nvPicPr>
              <p:blipFill>
                <a:blip r:embed="rId132"/>
                <a:stretch>
                  <a:fillRect/>
                </a:stretch>
              </p:blipFill>
              <p:spPr>
                <a:xfrm>
                  <a:off x="4793817" y="2941816"/>
                  <a:ext cx="579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95" name="Ink 94">
                  <a:extLst>
                    <a:ext uri="{FF2B5EF4-FFF2-40B4-BE49-F238E27FC236}">
                      <a16:creationId xmlns:a16="http://schemas.microsoft.com/office/drawing/2014/main" id="{67DD8927-2DF3-4DA2-9AA8-E4B24E9FD06B}"/>
                    </a:ext>
                  </a:extLst>
                </p14:cNvPr>
                <p14:cNvContentPartPr/>
                <p14:nvPr/>
              </p14:nvContentPartPr>
              <p14:xfrm>
                <a:off x="4934937" y="2934616"/>
                <a:ext cx="132840" cy="140400"/>
              </p14:xfrm>
            </p:contentPart>
          </mc:Choice>
          <mc:Fallback xmlns="">
            <p:pic>
              <p:nvPicPr>
                <p:cNvPr id="95" name="Ink 94">
                  <a:extLst>
                    <a:ext uri="{FF2B5EF4-FFF2-40B4-BE49-F238E27FC236}">
                      <a16:creationId xmlns:a16="http://schemas.microsoft.com/office/drawing/2014/main" id="{67DD8927-2DF3-4DA2-9AA8-E4B24E9FD06B}"/>
                    </a:ext>
                  </a:extLst>
                </p:cNvPr>
                <p:cNvPicPr/>
                <p:nvPr/>
              </p:nvPicPr>
              <p:blipFill>
                <a:blip r:embed="rId134"/>
                <a:stretch>
                  <a:fillRect/>
                </a:stretch>
              </p:blipFill>
              <p:spPr>
                <a:xfrm>
                  <a:off x="4916937" y="2916976"/>
                  <a:ext cx="168480" cy="176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5">
            <p14:nvContentPartPr>
              <p14:cNvPr id="99" name="Ink 98">
                <a:extLst>
                  <a:ext uri="{FF2B5EF4-FFF2-40B4-BE49-F238E27FC236}">
                    <a16:creationId xmlns:a16="http://schemas.microsoft.com/office/drawing/2014/main" id="{08F21DCC-FD4A-4331-AC78-47F5BA2673D2}"/>
                  </a:ext>
                </a:extLst>
              </p14:cNvPr>
              <p14:cNvContentPartPr/>
              <p14:nvPr/>
            </p14:nvContentPartPr>
            <p14:xfrm>
              <a:off x="5254617" y="2952256"/>
              <a:ext cx="115200" cy="105120"/>
            </p14:xfrm>
          </p:contentPart>
        </mc:Choice>
        <mc:Fallback xmlns="">
          <p:pic>
            <p:nvPicPr>
              <p:cNvPr id="99" name="Ink 98">
                <a:extLst>
                  <a:ext uri="{FF2B5EF4-FFF2-40B4-BE49-F238E27FC236}">
                    <a16:creationId xmlns:a16="http://schemas.microsoft.com/office/drawing/2014/main" id="{08F21DCC-FD4A-4331-AC78-47F5BA2673D2}"/>
                  </a:ext>
                </a:extLst>
              </p:cNvPr>
              <p:cNvPicPr/>
              <p:nvPr/>
            </p:nvPicPr>
            <p:blipFill>
              <a:blip r:embed="rId136"/>
              <a:stretch>
                <a:fillRect/>
              </a:stretch>
            </p:blipFill>
            <p:spPr>
              <a:xfrm>
                <a:off x="5236617" y="2934616"/>
                <a:ext cx="150840" cy="140760"/>
              </a:xfrm>
              <a:prstGeom prst="rect">
                <a:avLst/>
              </a:prstGeom>
            </p:spPr>
          </p:pic>
        </mc:Fallback>
      </mc:AlternateContent>
      <p:grpSp>
        <p:nvGrpSpPr>
          <p:cNvPr id="102" name="Group 101">
            <a:extLst>
              <a:ext uri="{FF2B5EF4-FFF2-40B4-BE49-F238E27FC236}">
                <a16:creationId xmlns:a16="http://schemas.microsoft.com/office/drawing/2014/main" id="{99ACBFDB-F5BB-484C-8E31-63B65CFD7F37}"/>
              </a:ext>
            </a:extLst>
          </p:cNvPr>
          <p:cNvGrpSpPr/>
          <p:nvPr/>
        </p:nvGrpSpPr>
        <p:grpSpPr>
          <a:xfrm>
            <a:off x="5563137" y="2864776"/>
            <a:ext cx="327240" cy="209160"/>
            <a:chOff x="5563137" y="2864776"/>
            <a:chExt cx="327240" cy="209160"/>
          </a:xfrm>
        </p:grpSpPr>
        <mc:AlternateContent xmlns:mc="http://schemas.openxmlformats.org/markup-compatibility/2006" xmlns:p14="http://schemas.microsoft.com/office/powerpoint/2010/main">
          <mc:Choice Requires="p14">
            <p:contentPart p14:bwMode="auto" r:id="rId137">
              <p14:nvContentPartPr>
                <p14:cNvPr id="100" name="Ink 99">
                  <a:extLst>
                    <a:ext uri="{FF2B5EF4-FFF2-40B4-BE49-F238E27FC236}">
                      <a16:creationId xmlns:a16="http://schemas.microsoft.com/office/drawing/2014/main" id="{2B6335B2-85C8-40F7-8244-BD8D38E9490A}"/>
                    </a:ext>
                  </a:extLst>
                </p14:cNvPr>
                <p14:cNvContentPartPr/>
                <p14:nvPr/>
              </p14:nvContentPartPr>
              <p14:xfrm>
                <a:off x="5563137" y="2889256"/>
                <a:ext cx="146160" cy="184680"/>
              </p14:xfrm>
            </p:contentPart>
          </mc:Choice>
          <mc:Fallback xmlns="">
            <p:pic>
              <p:nvPicPr>
                <p:cNvPr id="100" name="Ink 99">
                  <a:extLst>
                    <a:ext uri="{FF2B5EF4-FFF2-40B4-BE49-F238E27FC236}">
                      <a16:creationId xmlns:a16="http://schemas.microsoft.com/office/drawing/2014/main" id="{2B6335B2-85C8-40F7-8244-BD8D38E9490A}"/>
                    </a:ext>
                  </a:extLst>
                </p:cNvPr>
                <p:cNvPicPr/>
                <p:nvPr/>
              </p:nvPicPr>
              <p:blipFill>
                <a:blip r:embed="rId138"/>
                <a:stretch>
                  <a:fillRect/>
                </a:stretch>
              </p:blipFill>
              <p:spPr>
                <a:xfrm>
                  <a:off x="5545497" y="2871256"/>
                  <a:ext cx="1818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01" name="Ink 100">
                  <a:extLst>
                    <a:ext uri="{FF2B5EF4-FFF2-40B4-BE49-F238E27FC236}">
                      <a16:creationId xmlns:a16="http://schemas.microsoft.com/office/drawing/2014/main" id="{D9FC386C-70C6-4695-8ED0-8A96D8F3D5D4}"/>
                    </a:ext>
                  </a:extLst>
                </p14:cNvPr>
                <p14:cNvContentPartPr/>
                <p14:nvPr/>
              </p14:nvContentPartPr>
              <p14:xfrm>
                <a:off x="5737017" y="2864776"/>
                <a:ext cx="153360" cy="169200"/>
              </p14:xfrm>
            </p:contentPart>
          </mc:Choice>
          <mc:Fallback xmlns="">
            <p:pic>
              <p:nvPicPr>
                <p:cNvPr id="101" name="Ink 100">
                  <a:extLst>
                    <a:ext uri="{FF2B5EF4-FFF2-40B4-BE49-F238E27FC236}">
                      <a16:creationId xmlns:a16="http://schemas.microsoft.com/office/drawing/2014/main" id="{D9FC386C-70C6-4695-8ED0-8A96D8F3D5D4}"/>
                    </a:ext>
                  </a:extLst>
                </p:cNvPr>
                <p:cNvPicPr/>
                <p:nvPr/>
              </p:nvPicPr>
              <p:blipFill>
                <a:blip r:embed="rId140"/>
                <a:stretch>
                  <a:fillRect/>
                </a:stretch>
              </p:blipFill>
              <p:spPr>
                <a:xfrm>
                  <a:off x="5719017" y="2846776"/>
                  <a:ext cx="189000" cy="204840"/>
                </a:xfrm>
                <a:prstGeom prst="rect">
                  <a:avLst/>
                </a:prstGeom>
              </p:spPr>
            </p:pic>
          </mc:Fallback>
        </mc:AlternateContent>
      </p:grpSp>
      <p:grpSp>
        <p:nvGrpSpPr>
          <p:cNvPr id="133" name="Group 132">
            <a:extLst>
              <a:ext uri="{FF2B5EF4-FFF2-40B4-BE49-F238E27FC236}">
                <a16:creationId xmlns:a16="http://schemas.microsoft.com/office/drawing/2014/main" id="{1893E4EE-534F-4740-8C6E-5752679B6911}"/>
              </a:ext>
            </a:extLst>
          </p:cNvPr>
          <p:cNvGrpSpPr/>
          <p:nvPr/>
        </p:nvGrpSpPr>
        <p:grpSpPr>
          <a:xfrm>
            <a:off x="3292989" y="3338819"/>
            <a:ext cx="3492720" cy="776160"/>
            <a:chOff x="3686097" y="3364456"/>
            <a:chExt cx="3492720" cy="776160"/>
          </a:xfrm>
        </p:grpSpPr>
        <mc:AlternateContent xmlns:mc="http://schemas.openxmlformats.org/markup-compatibility/2006" xmlns:p14="http://schemas.microsoft.com/office/powerpoint/2010/main">
          <mc:Choice Requires="p14">
            <p:contentPart p14:bwMode="auto" r:id="rId141">
              <p14:nvContentPartPr>
                <p14:cNvPr id="104" name="Ink 103">
                  <a:extLst>
                    <a:ext uri="{FF2B5EF4-FFF2-40B4-BE49-F238E27FC236}">
                      <a16:creationId xmlns:a16="http://schemas.microsoft.com/office/drawing/2014/main" id="{731C2498-D951-4429-9929-4363DE24D6D9}"/>
                    </a:ext>
                  </a:extLst>
                </p14:cNvPr>
                <p14:cNvContentPartPr/>
                <p14:nvPr/>
              </p14:nvContentPartPr>
              <p14:xfrm>
                <a:off x="3857097" y="3735616"/>
                <a:ext cx="122040" cy="199800"/>
              </p14:xfrm>
            </p:contentPart>
          </mc:Choice>
          <mc:Fallback xmlns="">
            <p:pic>
              <p:nvPicPr>
                <p:cNvPr id="104" name="Ink 103">
                  <a:extLst>
                    <a:ext uri="{FF2B5EF4-FFF2-40B4-BE49-F238E27FC236}">
                      <a16:creationId xmlns:a16="http://schemas.microsoft.com/office/drawing/2014/main" id="{731C2498-D951-4429-9929-4363DE24D6D9}"/>
                    </a:ext>
                  </a:extLst>
                </p:cNvPr>
                <p:cNvPicPr/>
                <p:nvPr/>
              </p:nvPicPr>
              <p:blipFill>
                <a:blip r:embed="rId142"/>
                <a:stretch>
                  <a:fillRect/>
                </a:stretch>
              </p:blipFill>
              <p:spPr>
                <a:xfrm>
                  <a:off x="3839457" y="3717616"/>
                  <a:ext cx="1576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05" name="Ink 104">
                  <a:extLst>
                    <a:ext uri="{FF2B5EF4-FFF2-40B4-BE49-F238E27FC236}">
                      <a16:creationId xmlns:a16="http://schemas.microsoft.com/office/drawing/2014/main" id="{B30B24A1-4976-4B03-9A80-C4B1DDD9053F}"/>
                    </a:ext>
                  </a:extLst>
                </p14:cNvPr>
                <p14:cNvContentPartPr/>
                <p14:nvPr/>
              </p14:nvContentPartPr>
              <p14:xfrm>
                <a:off x="4005777" y="3743896"/>
                <a:ext cx="70560" cy="149400"/>
              </p14:xfrm>
            </p:contentPart>
          </mc:Choice>
          <mc:Fallback xmlns="">
            <p:pic>
              <p:nvPicPr>
                <p:cNvPr id="105" name="Ink 104">
                  <a:extLst>
                    <a:ext uri="{FF2B5EF4-FFF2-40B4-BE49-F238E27FC236}">
                      <a16:creationId xmlns:a16="http://schemas.microsoft.com/office/drawing/2014/main" id="{B30B24A1-4976-4B03-9A80-C4B1DDD9053F}"/>
                    </a:ext>
                  </a:extLst>
                </p:cNvPr>
                <p:cNvPicPr/>
                <p:nvPr/>
              </p:nvPicPr>
              <p:blipFill>
                <a:blip r:embed="rId144"/>
                <a:stretch>
                  <a:fillRect/>
                </a:stretch>
              </p:blipFill>
              <p:spPr>
                <a:xfrm>
                  <a:off x="3987777" y="3725896"/>
                  <a:ext cx="10620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06" name="Ink 105">
                  <a:extLst>
                    <a:ext uri="{FF2B5EF4-FFF2-40B4-BE49-F238E27FC236}">
                      <a16:creationId xmlns:a16="http://schemas.microsoft.com/office/drawing/2014/main" id="{1FD53174-8211-4321-ACF3-B23706099566}"/>
                    </a:ext>
                  </a:extLst>
                </p14:cNvPr>
                <p14:cNvContentPartPr/>
                <p14:nvPr/>
              </p14:nvContentPartPr>
              <p14:xfrm>
                <a:off x="4237617" y="3756856"/>
                <a:ext cx="69840" cy="27000"/>
              </p14:xfrm>
            </p:contentPart>
          </mc:Choice>
          <mc:Fallback xmlns="">
            <p:pic>
              <p:nvPicPr>
                <p:cNvPr id="106" name="Ink 105">
                  <a:extLst>
                    <a:ext uri="{FF2B5EF4-FFF2-40B4-BE49-F238E27FC236}">
                      <a16:creationId xmlns:a16="http://schemas.microsoft.com/office/drawing/2014/main" id="{1FD53174-8211-4321-ACF3-B23706099566}"/>
                    </a:ext>
                  </a:extLst>
                </p:cNvPr>
                <p:cNvPicPr/>
                <p:nvPr/>
              </p:nvPicPr>
              <p:blipFill>
                <a:blip r:embed="rId146"/>
                <a:stretch>
                  <a:fillRect/>
                </a:stretch>
              </p:blipFill>
              <p:spPr>
                <a:xfrm>
                  <a:off x="4219617" y="3739216"/>
                  <a:ext cx="1054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07" name="Ink 106">
                  <a:extLst>
                    <a:ext uri="{FF2B5EF4-FFF2-40B4-BE49-F238E27FC236}">
                      <a16:creationId xmlns:a16="http://schemas.microsoft.com/office/drawing/2014/main" id="{A65A470E-4122-436C-AE84-DD0A6FAD3DAF}"/>
                    </a:ext>
                  </a:extLst>
                </p14:cNvPr>
                <p14:cNvContentPartPr/>
                <p14:nvPr/>
              </p14:nvContentPartPr>
              <p14:xfrm>
                <a:off x="4264617" y="3844696"/>
                <a:ext cx="88920" cy="5760"/>
              </p14:xfrm>
            </p:contentPart>
          </mc:Choice>
          <mc:Fallback xmlns="">
            <p:pic>
              <p:nvPicPr>
                <p:cNvPr id="107" name="Ink 106">
                  <a:extLst>
                    <a:ext uri="{FF2B5EF4-FFF2-40B4-BE49-F238E27FC236}">
                      <a16:creationId xmlns:a16="http://schemas.microsoft.com/office/drawing/2014/main" id="{A65A470E-4122-436C-AE84-DD0A6FAD3DAF}"/>
                    </a:ext>
                  </a:extLst>
                </p:cNvPr>
                <p:cNvPicPr/>
                <p:nvPr/>
              </p:nvPicPr>
              <p:blipFill>
                <a:blip r:embed="rId148"/>
                <a:stretch>
                  <a:fillRect/>
                </a:stretch>
              </p:blipFill>
              <p:spPr>
                <a:xfrm>
                  <a:off x="4246617" y="3827056"/>
                  <a:ext cx="1245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08" name="Ink 107">
                  <a:extLst>
                    <a:ext uri="{FF2B5EF4-FFF2-40B4-BE49-F238E27FC236}">
                      <a16:creationId xmlns:a16="http://schemas.microsoft.com/office/drawing/2014/main" id="{468D8D4D-0FD4-4155-98A4-D081C3DB909F}"/>
                    </a:ext>
                  </a:extLst>
                </p14:cNvPr>
                <p14:cNvContentPartPr/>
                <p14:nvPr/>
              </p14:nvContentPartPr>
              <p14:xfrm>
                <a:off x="4520217" y="3656056"/>
                <a:ext cx="186840" cy="152640"/>
              </p14:xfrm>
            </p:contentPart>
          </mc:Choice>
          <mc:Fallback xmlns="">
            <p:pic>
              <p:nvPicPr>
                <p:cNvPr id="108" name="Ink 107">
                  <a:extLst>
                    <a:ext uri="{FF2B5EF4-FFF2-40B4-BE49-F238E27FC236}">
                      <a16:creationId xmlns:a16="http://schemas.microsoft.com/office/drawing/2014/main" id="{468D8D4D-0FD4-4155-98A4-D081C3DB909F}"/>
                    </a:ext>
                  </a:extLst>
                </p:cNvPr>
                <p:cNvPicPr/>
                <p:nvPr/>
              </p:nvPicPr>
              <p:blipFill>
                <a:blip r:embed="rId150"/>
                <a:stretch>
                  <a:fillRect/>
                </a:stretch>
              </p:blipFill>
              <p:spPr>
                <a:xfrm>
                  <a:off x="4502217" y="3638056"/>
                  <a:ext cx="22248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09" name="Ink 108">
                  <a:extLst>
                    <a:ext uri="{FF2B5EF4-FFF2-40B4-BE49-F238E27FC236}">
                      <a16:creationId xmlns:a16="http://schemas.microsoft.com/office/drawing/2014/main" id="{D15BD72A-1A49-4C89-B085-E184704EFBED}"/>
                    </a:ext>
                  </a:extLst>
                </p14:cNvPr>
                <p14:cNvContentPartPr/>
                <p14:nvPr/>
              </p14:nvContentPartPr>
              <p14:xfrm>
                <a:off x="4627857" y="3728056"/>
                <a:ext cx="35280" cy="174600"/>
              </p14:xfrm>
            </p:contentPart>
          </mc:Choice>
          <mc:Fallback xmlns="">
            <p:pic>
              <p:nvPicPr>
                <p:cNvPr id="109" name="Ink 108">
                  <a:extLst>
                    <a:ext uri="{FF2B5EF4-FFF2-40B4-BE49-F238E27FC236}">
                      <a16:creationId xmlns:a16="http://schemas.microsoft.com/office/drawing/2014/main" id="{D15BD72A-1A49-4C89-B085-E184704EFBED}"/>
                    </a:ext>
                  </a:extLst>
                </p:cNvPr>
                <p:cNvPicPr/>
                <p:nvPr/>
              </p:nvPicPr>
              <p:blipFill>
                <a:blip r:embed="rId152"/>
                <a:stretch>
                  <a:fillRect/>
                </a:stretch>
              </p:blipFill>
              <p:spPr>
                <a:xfrm>
                  <a:off x="4609857" y="3710416"/>
                  <a:ext cx="7092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10" name="Ink 109">
                  <a:extLst>
                    <a:ext uri="{FF2B5EF4-FFF2-40B4-BE49-F238E27FC236}">
                      <a16:creationId xmlns:a16="http://schemas.microsoft.com/office/drawing/2014/main" id="{9B6052FD-1665-4ED9-8446-F63E8434870B}"/>
                    </a:ext>
                  </a:extLst>
                </p14:cNvPr>
                <p14:cNvContentPartPr/>
                <p14:nvPr/>
              </p14:nvContentPartPr>
              <p14:xfrm>
                <a:off x="4884897" y="3796096"/>
                <a:ext cx="7200" cy="4680"/>
              </p14:xfrm>
            </p:contentPart>
          </mc:Choice>
          <mc:Fallback xmlns="">
            <p:pic>
              <p:nvPicPr>
                <p:cNvPr id="110" name="Ink 109">
                  <a:extLst>
                    <a:ext uri="{FF2B5EF4-FFF2-40B4-BE49-F238E27FC236}">
                      <a16:creationId xmlns:a16="http://schemas.microsoft.com/office/drawing/2014/main" id="{9B6052FD-1665-4ED9-8446-F63E8434870B}"/>
                    </a:ext>
                  </a:extLst>
                </p:cNvPr>
                <p:cNvPicPr/>
                <p:nvPr/>
              </p:nvPicPr>
              <p:blipFill>
                <a:blip r:embed="rId154"/>
                <a:stretch>
                  <a:fillRect/>
                </a:stretch>
              </p:blipFill>
              <p:spPr>
                <a:xfrm>
                  <a:off x="4867257" y="3778096"/>
                  <a:ext cx="428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13" name="Ink 112">
                  <a:extLst>
                    <a:ext uri="{FF2B5EF4-FFF2-40B4-BE49-F238E27FC236}">
                      <a16:creationId xmlns:a16="http://schemas.microsoft.com/office/drawing/2014/main" id="{EA40E747-CB93-4054-9F80-D76C7DB91AB3}"/>
                    </a:ext>
                  </a:extLst>
                </p14:cNvPr>
                <p14:cNvContentPartPr/>
                <p14:nvPr/>
              </p14:nvContentPartPr>
              <p14:xfrm>
                <a:off x="5027817" y="3671896"/>
                <a:ext cx="149040" cy="203400"/>
              </p14:xfrm>
            </p:contentPart>
          </mc:Choice>
          <mc:Fallback xmlns="">
            <p:pic>
              <p:nvPicPr>
                <p:cNvPr id="113" name="Ink 112">
                  <a:extLst>
                    <a:ext uri="{FF2B5EF4-FFF2-40B4-BE49-F238E27FC236}">
                      <a16:creationId xmlns:a16="http://schemas.microsoft.com/office/drawing/2014/main" id="{EA40E747-CB93-4054-9F80-D76C7DB91AB3}"/>
                    </a:ext>
                  </a:extLst>
                </p:cNvPr>
                <p:cNvPicPr/>
                <p:nvPr/>
              </p:nvPicPr>
              <p:blipFill>
                <a:blip r:embed="rId156"/>
                <a:stretch>
                  <a:fillRect/>
                </a:stretch>
              </p:blipFill>
              <p:spPr>
                <a:xfrm>
                  <a:off x="5009817" y="3653896"/>
                  <a:ext cx="1846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14" name="Ink 113">
                  <a:extLst>
                    <a:ext uri="{FF2B5EF4-FFF2-40B4-BE49-F238E27FC236}">
                      <a16:creationId xmlns:a16="http://schemas.microsoft.com/office/drawing/2014/main" id="{E379D167-8E86-45B2-8C83-B4CC642C848C}"/>
                    </a:ext>
                  </a:extLst>
                </p14:cNvPr>
                <p14:cNvContentPartPr/>
                <p14:nvPr/>
              </p14:nvContentPartPr>
              <p14:xfrm>
                <a:off x="5072817" y="3669376"/>
                <a:ext cx="99360" cy="45720"/>
              </p14:xfrm>
            </p:contentPart>
          </mc:Choice>
          <mc:Fallback xmlns="">
            <p:pic>
              <p:nvPicPr>
                <p:cNvPr id="114" name="Ink 113">
                  <a:extLst>
                    <a:ext uri="{FF2B5EF4-FFF2-40B4-BE49-F238E27FC236}">
                      <a16:creationId xmlns:a16="http://schemas.microsoft.com/office/drawing/2014/main" id="{E379D167-8E86-45B2-8C83-B4CC642C848C}"/>
                    </a:ext>
                  </a:extLst>
                </p:cNvPr>
                <p:cNvPicPr/>
                <p:nvPr/>
              </p:nvPicPr>
              <p:blipFill>
                <a:blip r:embed="rId158"/>
                <a:stretch>
                  <a:fillRect/>
                </a:stretch>
              </p:blipFill>
              <p:spPr>
                <a:xfrm>
                  <a:off x="5054817" y="3651376"/>
                  <a:ext cx="13500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15" name="Ink 114">
                  <a:extLst>
                    <a:ext uri="{FF2B5EF4-FFF2-40B4-BE49-F238E27FC236}">
                      <a16:creationId xmlns:a16="http://schemas.microsoft.com/office/drawing/2014/main" id="{CFC4A3F1-4C6B-4202-A48E-5EAED10847EA}"/>
                    </a:ext>
                  </a:extLst>
                </p14:cNvPr>
                <p14:cNvContentPartPr/>
                <p14:nvPr/>
              </p14:nvContentPartPr>
              <p14:xfrm>
                <a:off x="5264337" y="3660736"/>
                <a:ext cx="177840" cy="182880"/>
              </p14:xfrm>
            </p:contentPart>
          </mc:Choice>
          <mc:Fallback xmlns="">
            <p:pic>
              <p:nvPicPr>
                <p:cNvPr id="115" name="Ink 114">
                  <a:extLst>
                    <a:ext uri="{FF2B5EF4-FFF2-40B4-BE49-F238E27FC236}">
                      <a16:creationId xmlns:a16="http://schemas.microsoft.com/office/drawing/2014/main" id="{CFC4A3F1-4C6B-4202-A48E-5EAED10847EA}"/>
                    </a:ext>
                  </a:extLst>
                </p:cNvPr>
                <p:cNvPicPr/>
                <p:nvPr/>
              </p:nvPicPr>
              <p:blipFill>
                <a:blip r:embed="rId160"/>
                <a:stretch>
                  <a:fillRect/>
                </a:stretch>
              </p:blipFill>
              <p:spPr>
                <a:xfrm>
                  <a:off x="5246697" y="3642736"/>
                  <a:ext cx="21348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20" name="Ink 119">
                  <a:extLst>
                    <a:ext uri="{FF2B5EF4-FFF2-40B4-BE49-F238E27FC236}">
                      <a16:creationId xmlns:a16="http://schemas.microsoft.com/office/drawing/2014/main" id="{C9D88EA6-E573-4515-8E30-C92EE2950ACC}"/>
                    </a:ext>
                  </a:extLst>
                </p14:cNvPr>
                <p14:cNvContentPartPr/>
                <p14:nvPr/>
              </p14:nvContentPartPr>
              <p14:xfrm>
                <a:off x="5521017" y="3757216"/>
                <a:ext cx="101520" cy="130320"/>
              </p14:xfrm>
            </p:contentPart>
          </mc:Choice>
          <mc:Fallback xmlns="">
            <p:pic>
              <p:nvPicPr>
                <p:cNvPr id="120" name="Ink 119">
                  <a:extLst>
                    <a:ext uri="{FF2B5EF4-FFF2-40B4-BE49-F238E27FC236}">
                      <a16:creationId xmlns:a16="http://schemas.microsoft.com/office/drawing/2014/main" id="{C9D88EA6-E573-4515-8E30-C92EE2950ACC}"/>
                    </a:ext>
                  </a:extLst>
                </p:cNvPr>
                <p:cNvPicPr/>
                <p:nvPr/>
              </p:nvPicPr>
              <p:blipFill>
                <a:blip r:embed="rId162"/>
                <a:stretch>
                  <a:fillRect/>
                </a:stretch>
              </p:blipFill>
              <p:spPr>
                <a:xfrm>
                  <a:off x="5503017" y="3739216"/>
                  <a:ext cx="13716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21" name="Ink 120">
                  <a:extLst>
                    <a:ext uri="{FF2B5EF4-FFF2-40B4-BE49-F238E27FC236}">
                      <a16:creationId xmlns:a16="http://schemas.microsoft.com/office/drawing/2014/main" id="{C8D34762-032F-427A-AAC0-0069673C7A81}"/>
                    </a:ext>
                  </a:extLst>
                </p14:cNvPr>
                <p14:cNvContentPartPr/>
                <p14:nvPr/>
              </p14:nvContentPartPr>
              <p14:xfrm>
                <a:off x="5697057" y="3786736"/>
                <a:ext cx="133560" cy="80280"/>
              </p14:xfrm>
            </p:contentPart>
          </mc:Choice>
          <mc:Fallback xmlns="">
            <p:pic>
              <p:nvPicPr>
                <p:cNvPr id="121" name="Ink 120">
                  <a:extLst>
                    <a:ext uri="{FF2B5EF4-FFF2-40B4-BE49-F238E27FC236}">
                      <a16:creationId xmlns:a16="http://schemas.microsoft.com/office/drawing/2014/main" id="{C8D34762-032F-427A-AAC0-0069673C7A81}"/>
                    </a:ext>
                  </a:extLst>
                </p:cNvPr>
                <p:cNvPicPr/>
                <p:nvPr/>
              </p:nvPicPr>
              <p:blipFill>
                <a:blip r:embed="rId164"/>
                <a:stretch>
                  <a:fillRect/>
                </a:stretch>
              </p:blipFill>
              <p:spPr>
                <a:xfrm>
                  <a:off x="5679057" y="3768736"/>
                  <a:ext cx="16920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22" name="Ink 121">
                  <a:extLst>
                    <a:ext uri="{FF2B5EF4-FFF2-40B4-BE49-F238E27FC236}">
                      <a16:creationId xmlns:a16="http://schemas.microsoft.com/office/drawing/2014/main" id="{03217F07-9483-403D-81C3-A87BE8F90362}"/>
                    </a:ext>
                  </a:extLst>
                </p14:cNvPr>
                <p14:cNvContentPartPr/>
                <p14:nvPr/>
              </p14:nvContentPartPr>
              <p14:xfrm>
                <a:off x="6104217" y="3608176"/>
                <a:ext cx="73080" cy="336600"/>
              </p14:xfrm>
            </p:contentPart>
          </mc:Choice>
          <mc:Fallback xmlns="">
            <p:pic>
              <p:nvPicPr>
                <p:cNvPr id="122" name="Ink 121">
                  <a:extLst>
                    <a:ext uri="{FF2B5EF4-FFF2-40B4-BE49-F238E27FC236}">
                      <a16:creationId xmlns:a16="http://schemas.microsoft.com/office/drawing/2014/main" id="{03217F07-9483-403D-81C3-A87BE8F90362}"/>
                    </a:ext>
                  </a:extLst>
                </p:cNvPr>
                <p:cNvPicPr/>
                <p:nvPr/>
              </p:nvPicPr>
              <p:blipFill>
                <a:blip r:embed="rId166"/>
                <a:stretch>
                  <a:fillRect/>
                </a:stretch>
              </p:blipFill>
              <p:spPr>
                <a:xfrm>
                  <a:off x="6086217" y="3590536"/>
                  <a:ext cx="108720" cy="3722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23" name="Ink 122">
                  <a:extLst>
                    <a:ext uri="{FF2B5EF4-FFF2-40B4-BE49-F238E27FC236}">
                      <a16:creationId xmlns:a16="http://schemas.microsoft.com/office/drawing/2014/main" id="{2E072D7B-146B-49F0-B588-82532893138B}"/>
                    </a:ext>
                  </a:extLst>
                </p14:cNvPr>
                <p14:cNvContentPartPr/>
                <p14:nvPr/>
              </p14:nvContentPartPr>
              <p14:xfrm>
                <a:off x="6315537" y="3674776"/>
                <a:ext cx="124200" cy="211680"/>
              </p14:xfrm>
            </p:contentPart>
          </mc:Choice>
          <mc:Fallback xmlns="">
            <p:pic>
              <p:nvPicPr>
                <p:cNvPr id="123" name="Ink 122">
                  <a:extLst>
                    <a:ext uri="{FF2B5EF4-FFF2-40B4-BE49-F238E27FC236}">
                      <a16:creationId xmlns:a16="http://schemas.microsoft.com/office/drawing/2014/main" id="{2E072D7B-146B-49F0-B588-82532893138B}"/>
                    </a:ext>
                  </a:extLst>
                </p:cNvPr>
                <p:cNvPicPr/>
                <p:nvPr/>
              </p:nvPicPr>
              <p:blipFill>
                <a:blip r:embed="rId168"/>
                <a:stretch>
                  <a:fillRect/>
                </a:stretch>
              </p:blipFill>
              <p:spPr>
                <a:xfrm>
                  <a:off x="6297897" y="3657136"/>
                  <a:ext cx="15984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24" name="Ink 123">
                  <a:extLst>
                    <a:ext uri="{FF2B5EF4-FFF2-40B4-BE49-F238E27FC236}">
                      <a16:creationId xmlns:a16="http://schemas.microsoft.com/office/drawing/2014/main" id="{E1261F86-0695-4C55-9078-E2FCC34C291F}"/>
                    </a:ext>
                  </a:extLst>
                </p14:cNvPr>
                <p14:cNvContentPartPr/>
                <p14:nvPr/>
              </p14:nvContentPartPr>
              <p14:xfrm>
                <a:off x="6538377" y="3768016"/>
                <a:ext cx="82800" cy="99720"/>
              </p14:xfrm>
            </p:contentPart>
          </mc:Choice>
          <mc:Fallback xmlns="">
            <p:pic>
              <p:nvPicPr>
                <p:cNvPr id="124" name="Ink 123">
                  <a:extLst>
                    <a:ext uri="{FF2B5EF4-FFF2-40B4-BE49-F238E27FC236}">
                      <a16:creationId xmlns:a16="http://schemas.microsoft.com/office/drawing/2014/main" id="{E1261F86-0695-4C55-9078-E2FCC34C291F}"/>
                    </a:ext>
                  </a:extLst>
                </p:cNvPr>
                <p:cNvPicPr/>
                <p:nvPr/>
              </p:nvPicPr>
              <p:blipFill>
                <a:blip r:embed="rId170"/>
                <a:stretch>
                  <a:fillRect/>
                </a:stretch>
              </p:blipFill>
              <p:spPr>
                <a:xfrm>
                  <a:off x="6520737" y="3750376"/>
                  <a:ext cx="1184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25" name="Ink 124">
                  <a:extLst>
                    <a:ext uri="{FF2B5EF4-FFF2-40B4-BE49-F238E27FC236}">
                      <a16:creationId xmlns:a16="http://schemas.microsoft.com/office/drawing/2014/main" id="{0C501533-B834-4996-A6CD-47E1B658AD6F}"/>
                    </a:ext>
                  </a:extLst>
                </p14:cNvPr>
                <p14:cNvContentPartPr/>
                <p14:nvPr/>
              </p14:nvContentPartPr>
              <p14:xfrm>
                <a:off x="6534777" y="3741016"/>
                <a:ext cx="105840" cy="42120"/>
              </p14:xfrm>
            </p:contentPart>
          </mc:Choice>
          <mc:Fallback xmlns="">
            <p:pic>
              <p:nvPicPr>
                <p:cNvPr id="125" name="Ink 124">
                  <a:extLst>
                    <a:ext uri="{FF2B5EF4-FFF2-40B4-BE49-F238E27FC236}">
                      <a16:creationId xmlns:a16="http://schemas.microsoft.com/office/drawing/2014/main" id="{0C501533-B834-4996-A6CD-47E1B658AD6F}"/>
                    </a:ext>
                  </a:extLst>
                </p:cNvPr>
                <p:cNvPicPr/>
                <p:nvPr/>
              </p:nvPicPr>
              <p:blipFill>
                <a:blip r:embed="rId172"/>
                <a:stretch>
                  <a:fillRect/>
                </a:stretch>
              </p:blipFill>
              <p:spPr>
                <a:xfrm>
                  <a:off x="6517137" y="3723376"/>
                  <a:ext cx="14148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26" name="Ink 125">
                  <a:extLst>
                    <a:ext uri="{FF2B5EF4-FFF2-40B4-BE49-F238E27FC236}">
                      <a16:creationId xmlns:a16="http://schemas.microsoft.com/office/drawing/2014/main" id="{F63B09BF-E45A-4DAB-B2DC-F8DB57A02E4B}"/>
                    </a:ext>
                  </a:extLst>
                </p14:cNvPr>
                <p14:cNvContentPartPr/>
                <p14:nvPr/>
              </p14:nvContentPartPr>
              <p14:xfrm>
                <a:off x="6728097" y="3661096"/>
                <a:ext cx="75600" cy="323640"/>
              </p14:xfrm>
            </p:contentPart>
          </mc:Choice>
          <mc:Fallback xmlns="">
            <p:pic>
              <p:nvPicPr>
                <p:cNvPr id="126" name="Ink 125">
                  <a:extLst>
                    <a:ext uri="{FF2B5EF4-FFF2-40B4-BE49-F238E27FC236}">
                      <a16:creationId xmlns:a16="http://schemas.microsoft.com/office/drawing/2014/main" id="{F63B09BF-E45A-4DAB-B2DC-F8DB57A02E4B}"/>
                    </a:ext>
                  </a:extLst>
                </p:cNvPr>
                <p:cNvPicPr/>
                <p:nvPr/>
              </p:nvPicPr>
              <p:blipFill>
                <a:blip r:embed="rId174"/>
                <a:stretch>
                  <a:fillRect/>
                </a:stretch>
              </p:blipFill>
              <p:spPr>
                <a:xfrm>
                  <a:off x="6710097" y="3643096"/>
                  <a:ext cx="111240" cy="3592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27" name="Ink 126">
                  <a:extLst>
                    <a:ext uri="{FF2B5EF4-FFF2-40B4-BE49-F238E27FC236}">
                      <a16:creationId xmlns:a16="http://schemas.microsoft.com/office/drawing/2014/main" id="{73B3A24C-4299-440D-AF64-F76967C75B3C}"/>
                    </a:ext>
                  </a:extLst>
                </p14:cNvPr>
                <p14:cNvContentPartPr/>
                <p14:nvPr/>
              </p14:nvContentPartPr>
              <p14:xfrm>
                <a:off x="6680937" y="3843256"/>
                <a:ext cx="124920" cy="56520"/>
              </p14:xfrm>
            </p:contentPart>
          </mc:Choice>
          <mc:Fallback xmlns="">
            <p:pic>
              <p:nvPicPr>
                <p:cNvPr id="127" name="Ink 126">
                  <a:extLst>
                    <a:ext uri="{FF2B5EF4-FFF2-40B4-BE49-F238E27FC236}">
                      <a16:creationId xmlns:a16="http://schemas.microsoft.com/office/drawing/2014/main" id="{73B3A24C-4299-440D-AF64-F76967C75B3C}"/>
                    </a:ext>
                  </a:extLst>
                </p:cNvPr>
                <p:cNvPicPr/>
                <p:nvPr/>
              </p:nvPicPr>
              <p:blipFill>
                <a:blip r:embed="rId176"/>
                <a:stretch>
                  <a:fillRect/>
                </a:stretch>
              </p:blipFill>
              <p:spPr>
                <a:xfrm>
                  <a:off x="6663297" y="3825616"/>
                  <a:ext cx="1605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28" name="Ink 127">
                  <a:extLst>
                    <a:ext uri="{FF2B5EF4-FFF2-40B4-BE49-F238E27FC236}">
                      <a16:creationId xmlns:a16="http://schemas.microsoft.com/office/drawing/2014/main" id="{0DBC9094-6108-4D26-839A-C8C44BC9242E}"/>
                    </a:ext>
                  </a:extLst>
                </p14:cNvPr>
                <p14:cNvContentPartPr/>
                <p14:nvPr/>
              </p14:nvContentPartPr>
              <p14:xfrm>
                <a:off x="6872817" y="3597736"/>
                <a:ext cx="116280" cy="363240"/>
              </p14:xfrm>
            </p:contentPart>
          </mc:Choice>
          <mc:Fallback xmlns="">
            <p:pic>
              <p:nvPicPr>
                <p:cNvPr id="128" name="Ink 127">
                  <a:extLst>
                    <a:ext uri="{FF2B5EF4-FFF2-40B4-BE49-F238E27FC236}">
                      <a16:creationId xmlns:a16="http://schemas.microsoft.com/office/drawing/2014/main" id="{0DBC9094-6108-4D26-839A-C8C44BC9242E}"/>
                    </a:ext>
                  </a:extLst>
                </p:cNvPr>
                <p:cNvPicPr/>
                <p:nvPr/>
              </p:nvPicPr>
              <p:blipFill>
                <a:blip r:embed="rId178"/>
                <a:stretch>
                  <a:fillRect/>
                </a:stretch>
              </p:blipFill>
              <p:spPr>
                <a:xfrm>
                  <a:off x="6854817" y="3579736"/>
                  <a:ext cx="151920" cy="3988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31" name="Ink 130">
                  <a:extLst>
                    <a:ext uri="{FF2B5EF4-FFF2-40B4-BE49-F238E27FC236}">
                      <a16:creationId xmlns:a16="http://schemas.microsoft.com/office/drawing/2014/main" id="{FFDD100F-E0A0-4D7B-AFDF-FC37CA0F7A89}"/>
                    </a:ext>
                  </a:extLst>
                </p14:cNvPr>
                <p14:cNvContentPartPr/>
                <p14:nvPr/>
              </p14:nvContentPartPr>
              <p14:xfrm>
                <a:off x="3686097" y="3364456"/>
                <a:ext cx="3492720" cy="776160"/>
              </p14:xfrm>
            </p:contentPart>
          </mc:Choice>
          <mc:Fallback xmlns="">
            <p:pic>
              <p:nvPicPr>
                <p:cNvPr id="131" name="Ink 130">
                  <a:extLst>
                    <a:ext uri="{FF2B5EF4-FFF2-40B4-BE49-F238E27FC236}">
                      <a16:creationId xmlns:a16="http://schemas.microsoft.com/office/drawing/2014/main" id="{FFDD100F-E0A0-4D7B-AFDF-FC37CA0F7A89}"/>
                    </a:ext>
                  </a:extLst>
                </p:cNvPr>
                <p:cNvPicPr/>
                <p:nvPr/>
              </p:nvPicPr>
              <p:blipFill>
                <a:blip r:embed="rId180"/>
                <a:stretch>
                  <a:fillRect/>
                </a:stretch>
              </p:blipFill>
              <p:spPr>
                <a:xfrm>
                  <a:off x="3668097" y="3346816"/>
                  <a:ext cx="3528360" cy="811800"/>
                </a:xfrm>
                <a:prstGeom prst="rect">
                  <a:avLst/>
                </a:prstGeom>
              </p:spPr>
            </p:pic>
          </mc:Fallback>
        </mc:AlternateContent>
      </p:grpSp>
    </p:spTree>
    <p:extLst>
      <p:ext uri="{BB962C8B-B14F-4D97-AF65-F5344CB8AC3E}">
        <p14:creationId xmlns:p14="http://schemas.microsoft.com/office/powerpoint/2010/main" val="1449373511"/>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7049893" y="2031394"/>
                <a:ext cx="2085749" cy="2551404"/>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Why are O and H circled on the diagram, but A isn't?</a:t>
                </a:r>
              </a:p>
              <a:p>
                <a:endParaRPr lang="en-GB" sz="1400"/>
              </a:p>
              <a:p>
                <a:r>
                  <a:rPr lang="en-GB" sz="1400"/>
                  <a:t>2. Why is it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𝑥</m:t>
                        </m:r>
                      </m:num>
                      <m:den>
                        <m:r>
                          <a:rPr lang="en-GB" sz="1400" b="0" i="1" smtClean="0">
                            <a:latin typeface="Cambria Math" panose="02040503050406030204" pitchFamily="18" charset="0"/>
                          </a:rPr>
                          <m:t>7</m:t>
                        </m:r>
                      </m:den>
                    </m:f>
                  </m:oMath>
                </a14:m>
                <a:r>
                  <a:rPr lang="en-GB" sz="1400"/>
                  <a:t> not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7</m:t>
                        </m:r>
                      </m:num>
                      <m:den>
                        <m:r>
                          <a:rPr lang="en-GB" sz="1400" b="0" i="1" smtClean="0">
                            <a:latin typeface="Cambria Math" panose="02040503050406030204" pitchFamily="18" charset="0"/>
                          </a:rPr>
                          <m:t>𝑥</m:t>
                        </m:r>
                      </m:den>
                    </m:f>
                  </m:oMath>
                </a14:m>
                <a:r>
                  <a:rPr lang="en-GB" sz="1400"/>
                  <a:t>?</a:t>
                </a:r>
              </a:p>
              <a:p>
                <a:endParaRPr lang="en-GB" sz="1400"/>
              </a:p>
              <a:p>
                <a:r>
                  <a:rPr lang="en-GB" sz="1400"/>
                  <a:t>3. Does </a:t>
                </a:r>
                <a14:m>
                  <m:oMath xmlns:m="http://schemas.openxmlformats.org/officeDocument/2006/math">
                    <m:r>
                      <a:rPr lang="en-GB" sz="1400" b="0" i="1" smtClean="0">
                        <a:latin typeface="Cambria Math" panose="02040503050406030204" pitchFamily="18" charset="0"/>
                      </a:rPr>
                      <m:t>7×</m:t>
                    </m:r>
                    <m:r>
                      <m:rPr>
                        <m:sty m:val="p"/>
                      </m:rPr>
                      <a:rPr lang="en-GB" sz="1400" b="0" i="0" smtClean="0">
                        <a:latin typeface="Cambria Math" panose="02040503050406030204" pitchFamily="18" charset="0"/>
                      </a:rPr>
                      <m:t>sin</m:t>
                    </m:r>
                    <m:r>
                      <a:rPr lang="en-GB" sz="1400" b="0" i="1" smtClean="0">
                        <a:latin typeface="Cambria Math" panose="02040503050406030204" pitchFamily="18" charset="0"/>
                      </a:rPr>
                      <m:t>⁡(40)</m:t>
                    </m:r>
                  </m:oMath>
                </a14:m>
                <a:r>
                  <a:rPr lang="en-GB" sz="1400"/>
                  <a:t> give the same answer as </a:t>
                </a:r>
                <a14:m>
                  <m:oMath xmlns:m="http://schemas.openxmlformats.org/officeDocument/2006/math">
                    <m:r>
                      <m:rPr>
                        <m:sty m:val="p"/>
                      </m:rPr>
                      <a:rPr lang="en-GB" sz="1400" b="0" i="0" smtClean="0">
                        <a:latin typeface="Cambria Math" panose="02040503050406030204" pitchFamily="18" charset="0"/>
                      </a:rPr>
                      <m:t>sin</m:t>
                    </m:r>
                    <m:r>
                      <a:rPr lang="en-GB" sz="1400" b="0" i="1" smtClean="0">
                        <a:latin typeface="Cambria Math" panose="02040503050406030204" pitchFamily="18" charset="0"/>
                      </a:rPr>
                      <m:t>⁡(40×7)</m:t>
                    </m:r>
                  </m:oMath>
                </a14:m>
                <a:r>
                  <a:rPr lang="en-GB" sz="1400"/>
                  <a:t>? Why?</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7049893" y="2031394"/>
                <a:ext cx="2085749" cy="2551404"/>
              </a:xfrm>
              <a:prstGeom prst="rect">
                <a:avLst/>
              </a:prstGeom>
              <a:blipFill>
                <a:blip r:embed="rId2"/>
                <a:stretch>
                  <a:fillRect l="-875" t="-477" b="-1671"/>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50" name="TextBox 149">
                <a:extLst>
                  <a:ext uri="{FF2B5EF4-FFF2-40B4-BE49-F238E27FC236}">
                    <a16:creationId xmlns:a16="http://schemas.microsoft.com/office/drawing/2014/main" id="{2B2C5877-F3A0-41E1-BDC1-59AB77F27E22}"/>
                  </a:ext>
                </a:extLst>
              </p:cNvPr>
              <p:cNvSpPr txBox="1"/>
              <p:nvPr/>
            </p:nvSpPr>
            <p:spPr>
              <a:xfrm>
                <a:off x="282985" y="303172"/>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150" name="TextBox 149">
                <a:extLst>
                  <a:ext uri="{FF2B5EF4-FFF2-40B4-BE49-F238E27FC236}">
                    <a16:creationId xmlns:a16="http://schemas.microsoft.com/office/drawing/2014/main" id="{2B2C5877-F3A0-41E1-BDC1-59AB77F27E22}"/>
                  </a:ext>
                </a:extLst>
              </p:cNvPr>
              <p:cNvSpPr txBox="1">
                <a:spLocks noRot="1" noChangeAspect="1" noMove="1" noResize="1" noEditPoints="1" noAdjustHandles="1" noChangeArrowheads="1" noChangeShapeType="1" noTextEdit="1"/>
              </p:cNvSpPr>
              <p:nvPr/>
            </p:nvSpPr>
            <p:spPr>
              <a:xfrm>
                <a:off x="282985" y="303172"/>
                <a:ext cx="902555" cy="400110"/>
              </a:xfrm>
              <a:prstGeom prst="rect">
                <a:avLst/>
              </a:prstGeom>
              <a:blipFill>
                <a:blip r:embed="rId3"/>
                <a:stretch>
                  <a:fillRect l="-6757" t="-9231" r="-6081" b="-27692"/>
                </a:stretch>
              </a:blipFill>
            </p:spPr>
            <p:txBody>
              <a:bodyPr/>
              <a:lstStyle/>
              <a:p>
                <a:r>
                  <a:rPr lang="en-GB">
                    <a:noFill/>
                  </a:rPr>
                  <a:t> </a:t>
                </a:r>
              </a:p>
            </p:txBody>
          </p:sp>
        </mc:Fallback>
      </mc:AlternateContent>
      <p:sp>
        <p:nvSpPr>
          <p:cNvPr id="154" name="Isosceles Triangle 153">
            <a:extLst>
              <a:ext uri="{FF2B5EF4-FFF2-40B4-BE49-F238E27FC236}">
                <a16:creationId xmlns:a16="http://schemas.microsoft.com/office/drawing/2014/main" id="{7988BAE1-D07B-46D5-9257-3D0AFABA8C35}"/>
              </a:ext>
            </a:extLst>
          </p:cNvPr>
          <p:cNvSpPr/>
          <p:nvPr/>
        </p:nvSpPr>
        <p:spPr>
          <a:xfrm>
            <a:off x="1417718" y="897094"/>
            <a:ext cx="2360543" cy="2034951"/>
          </a:xfrm>
          <a:prstGeom prst="triangle">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62" name="Rectangle 261">
            <a:extLst>
              <a:ext uri="{FF2B5EF4-FFF2-40B4-BE49-F238E27FC236}">
                <a16:creationId xmlns:a16="http://schemas.microsoft.com/office/drawing/2014/main" id="{A594AF9E-DD15-40CF-B86C-137A10DEA0EE}"/>
              </a:ext>
            </a:extLst>
          </p:cNvPr>
          <p:cNvSpPr/>
          <p:nvPr/>
        </p:nvSpPr>
        <p:spPr>
          <a:xfrm>
            <a:off x="1417718" y="2738232"/>
            <a:ext cx="193813" cy="19381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99" name="TextBox 298">
                <a:extLst>
                  <a:ext uri="{FF2B5EF4-FFF2-40B4-BE49-F238E27FC236}">
                    <a16:creationId xmlns:a16="http://schemas.microsoft.com/office/drawing/2014/main" id="{D1FCFA4A-886C-4DF0-9C93-119DA3FF400D}"/>
                  </a:ext>
                </a:extLst>
              </p:cNvPr>
              <p:cNvSpPr txBox="1"/>
              <p:nvPr/>
            </p:nvSpPr>
            <p:spPr>
              <a:xfrm>
                <a:off x="1023923" y="1683736"/>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299" name="TextBox 298">
                <a:extLst>
                  <a:ext uri="{FF2B5EF4-FFF2-40B4-BE49-F238E27FC236}">
                    <a16:creationId xmlns:a16="http://schemas.microsoft.com/office/drawing/2014/main" id="{D1FCFA4A-886C-4DF0-9C93-119DA3FF400D}"/>
                  </a:ext>
                </a:extLst>
              </p:cNvPr>
              <p:cNvSpPr txBox="1">
                <a:spLocks noRot="1" noChangeAspect="1" noMove="1" noResize="1" noEditPoints="1" noAdjustHandles="1" noChangeArrowheads="1" noChangeShapeType="1" noTextEdit="1"/>
              </p:cNvSpPr>
              <p:nvPr/>
            </p:nvSpPr>
            <p:spPr>
              <a:xfrm>
                <a:off x="1023923" y="1683736"/>
                <a:ext cx="426399" cy="461665"/>
              </a:xfrm>
              <a:prstGeom prst="rect">
                <a:avLst/>
              </a:prstGeom>
              <a:blipFill>
                <a:blip r:embed="rId4"/>
                <a:stretch>
                  <a:fillRect/>
                </a:stretch>
              </a:blipFill>
            </p:spPr>
            <p:txBody>
              <a:bodyPr/>
              <a:lstStyle/>
              <a:p>
                <a:r>
                  <a:rPr lang="en-GB">
                    <a:noFill/>
                  </a:rPr>
                  <a:t> </a:t>
                </a:r>
              </a:p>
            </p:txBody>
          </p:sp>
        </mc:Fallback>
      </mc:AlternateContent>
      <p:sp>
        <p:nvSpPr>
          <p:cNvPr id="300" name="Arc 299">
            <a:extLst>
              <a:ext uri="{FF2B5EF4-FFF2-40B4-BE49-F238E27FC236}">
                <a16:creationId xmlns:a16="http://schemas.microsoft.com/office/drawing/2014/main" id="{8C6AB094-B16B-48B1-AA90-F6A13487F892}"/>
              </a:ext>
            </a:extLst>
          </p:cNvPr>
          <p:cNvSpPr/>
          <p:nvPr/>
        </p:nvSpPr>
        <p:spPr>
          <a:xfrm>
            <a:off x="3499968" y="2653749"/>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01" name="TextBox 300">
                <a:extLst>
                  <a:ext uri="{FF2B5EF4-FFF2-40B4-BE49-F238E27FC236}">
                    <a16:creationId xmlns:a16="http://schemas.microsoft.com/office/drawing/2014/main" id="{EA0BE249-4E67-464C-8902-EB775E9BEDAE}"/>
                  </a:ext>
                </a:extLst>
              </p:cNvPr>
              <p:cNvSpPr txBox="1"/>
              <p:nvPr/>
            </p:nvSpPr>
            <p:spPr>
              <a:xfrm>
                <a:off x="2827494" y="2537219"/>
                <a:ext cx="708848"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40</m:t>
                      </m:r>
                      <m:r>
                        <a:rPr lang="en-GB" sz="2400" b="0" i="1" smtClean="0">
                          <a:latin typeface="Cambria Math" panose="02040503050406030204" pitchFamily="18" charset="0"/>
                          <a:ea typeface="Cambria Math" panose="02040503050406030204" pitchFamily="18" charset="0"/>
                        </a:rPr>
                        <m:t>°</m:t>
                      </m:r>
                    </m:oMath>
                  </m:oMathPara>
                </a14:m>
                <a:endParaRPr lang="en-GB" sz="2400"/>
              </a:p>
            </p:txBody>
          </p:sp>
        </mc:Choice>
        <mc:Fallback xmlns="">
          <p:sp>
            <p:nvSpPr>
              <p:cNvPr id="301" name="TextBox 300">
                <a:extLst>
                  <a:ext uri="{FF2B5EF4-FFF2-40B4-BE49-F238E27FC236}">
                    <a16:creationId xmlns:a16="http://schemas.microsoft.com/office/drawing/2014/main" id="{EA0BE249-4E67-464C-8902-EB775E9BEDAE}"/>
                  </a:ext>
                </a:extLst>
              </p:cNvPr>
              <p:cNvSpPr txBox="1">
                <a:spLocks noRot="1" noChangeAspect="1" noMove="1" noResize="1" noEditPoints="1" noAdjustHandles="1" noChangeArrowheads="1" noChangeShapeType="1" noTextEdit="1"/>
              </p:cNvSpPr>
              <p:nvPr/>
            </p:nvSpPr>
            <p:spPr>
              <a:xfrm>
                <a:off x="2827494" y="2537219"/>
                <a:ext cx="708848" cy="461665"/>
              </a:xfrm>
              <a:prstGeom prst="rect">
                <a:avLst/>
              </a:prstGeom>
              <a:blipFill>
                <a:blip r:embed="rId5"/>
                <a:stretch>
                  <a:fillRect/>
                </a:stretch>
              </a:blipFill>
            </p:spPr>
            <p:txBody>
              <a:bodyPr/>
              <a:lstStyle/>
              <a:p>
                <a:r>
                  <a:rPr lang="en-GB">
                    <a:noFill/>
                  </a:rPr>
                  <a:t> </a:t>
                </a:r>
              </a:p>
            </p:txBody>
          </p:sp>
        </mc:Fallback>
      </mc:AlternateContent>
      <p:sp>
        <p:nvSpPr>
          <p:cNvPr id="302" name="TextBox 301">
            <a:extLst>
              <a:ext uri="{FF2B5EF4-FFF2-40B4-BE49-F238E27FC236}">
                <a16:creationId xmlns:a16="http://schemas.microsoft.com/office/drawing/2014/main" id="{499B3B6D-3E06-4C36-A422-5726E5252776}"/>
              </a:ext>
            </a:extLst>
          </p:cNvPr>
          <p:cNvSpPr txBox="1"/>
          <p:nvPr/>
        </p:nvSpPr>
        <p:spPr>
          <a:xfrm>
            <a:off x="2362233" y="1391479"/>
            <a:ext cx="930521" cy="461665"/>
          </a:xfrm>
          <a:prstGeom prst="rect">
            <a:avLst/>
          </a:prstGeom>
          <a:noFill/>
        </p:spPr>
        <p:txBody>
          <a:bodyPr wrap="square" rtlCol="0">
            <a:spAutoFit/>
          </a:bodyPr>
          <a:lstStyle/>
          <a:p>
            <a:r>
              <a:rPr lang="en-GB" sz="2400"/>
              <a:t>7cm</a:t>
            </a:r>
          </a:p>
        </p:txBody>
      </p:sp>
      <mc:AlternateContent xmlns:mc="http://schemas.openxmlformats.org/markup-compatibility/2006" xmlns:p14="http://schemas.microsoft.com/office/powerpoint/2010/main">
        <mc:Choice Requires="p14">
          <p:contentPart p14:bwMode="auto" r:id="rId6">
            <p14:nvContentPartPr>
              <p14:cNvPr id="303" name="Ink 302">
                <a:extLst>
                  <a:ext uri="{FF2B5EF4-FFF2-40B4-BE49-F238E27FC236}">
                    <a16:creationId xmlns:a16="http://schemas.microsoft.com/office/drawing/2014/main" id="{2BC3B5C0-35C4-4B55-B769-8BE3911A7AB6}"/>
                  </a:ext>
                </a:extLst>
              </p14:cNvPr>
              <p14:cNvContentPartPr/>
              <p14:nvPr/>
            </p14:nvContentPartPr>
            <p14:xfrm>
              <a:off x="836337" y="2126416"/>
              <a:ext cx="162360" cy="220680"/>
            </p14:xfrm>
          </p:contentPart>
        </mc:Choice>
        <mc:Fallback xmlns="">
          <p:pic>
            <p:nvPicPr>
              <p:cNvPr id="303" name="Ink 302">
                <a:extLst>
                  <a:ext uri="{FF2B5EF4-FFF2-40B4-BE49-F238E27FC236}">
                    <a16:creationId xmlns:a16="http://schemas.microsoft.com/office/drawing/2014/main" id="{2BC3B5C0-35C4-4B55-B769-8BE3911A7AB6}"/>
                  </a:ext>
                </a:extLst>
              </p:cNvPr>
              <p:cNvPicPr/>
              <p:nvPr/>
            </p:nvPicPr>
            <p:blipFill>
              <a:blip r:embed="rId7"/>
              <a:stretch>
                <a:fillRect/>
              </a:stretch>
            </p:blipFill>
            <p:spPr>
              <a:xfrm>
                <a:off x="818697" y="2108416"/>
                <a:ext cx="198000" cy="256320"/>
              </a:xfrm>
              <a:prstGeom prst="rect">
                <a:avLst/>
              </a:prstGeom>
            </p:spPr>
          </p:pic>
        </mc:Fallback>
      </mc:AlternateContent>
      <p:grpSp>
        <p:nvGrpSpPr>
          <p:cNvPr id="304" name="Group 303">
            <a:extLst>
              <a:ext uri="{FF2B5EF4-FFF2-40B4-BE49-F238E27FC236}">
                <a16:creationId xmlns:a16="http://schemas.microsoft.com/office/drawing/2014/main" id="{1EFC1CDC-21E4-46F3-8BFE-9D0987D931ED}"/>
              </a:ext>
            </a:extLst>
          </p:cNvPr>
          <p:cNvGrpSpPr/>
          <p:nvPr/>
        </p:nvGrpSpPr>
        <p:grpSpPr>
          <a:xfrm>
            <a:off x="2293977" y="3063496"/>
            <a:ext cx="220680" cy="225360"/>
            <a:chOff x="2293977" y="3063496"/>
            <a:chExt cx="220680" cy="225360"/>
          </a:xfrm>
        </p:grpSpPr>
        <mc:AlternateContent xmlns:mc="http://schemas.openxmlformats.org/markup-compatibility/2006" xmlns:p14="http://schemas.microsoft.com/office/powerpoint/2010/main">
          <mc:Choice Requires="p14">
            <p:contentPart p14:bwMode="auto" r:id="rId8">
              <p14:nvContentPartPr>
                <p14:cNvPr id="305" name="Ink 304">
                  <a:extLst>
                    <a:ext uri="{FF2B5EF4-FFF2-40B4-BE49-F238E27FC236}">
                      <a16:creationId xmlns:a16="http://schemas.microsoft.com/office/drawing/2014/main" id="{8F9208E5-5070-482C-A9FB-2701E2CE5F47}"/>
                    </a:ext>
                  </a:extLst>
                </p14:cNvPr>
                <p14:cNvContentPartPr/>
                <p14:nvPr/>
              </p14:nvContentPartPr>
              <p14:xfrm>
                <a:off x="2293977" y="3063496"/>
                <a:ext cx="60480" cy="225360"/>
              </p14:xfrm>
            </p:contentPart>
          </mc:Choice>
          <mc:Fallback xmlns="">
            <p:pic>
              <p:nvPicPr>
                <p:cNvPr id="305" name="Ink 304">
                  <a:extLst>
                    <a:ext uri="{FF2B5EF4-FFF2-40B4-BE49-F238E27FC236}">
                      <a16:creationId xmlns:a16="http://schemas.microsoft.com/office/drawing/2014/main" id="{8F9208E5-5070-482C-A9FB-2701E2CE5F47}"/>
                    </a:ext>
                  </a:extLst>
                </p:cNvPr>
                <p:cNvPicPr/>
                <p:nvPr/>
              </p:nvPicPr>
              <p:blipFill>
                <a:blip r:embed="rId9"/>
                <a:stretch>
                  <a:fillRect/>
                </a:stretch>
              </p:blipFill>
              <p:spPr>
                <a:xfrm>
                  <a:off x="2275977" y="3045856"/>
                  <a:ext cx="9612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06" name="Ink 305">
                  <a:extLst>
                    <a:ext uri="{FF2B5EF4-FFF2-40B4-BE49-F238E27FC236}">
                      <a16:creationId xmlns:a16="http://schemas.microsoft.com/office/drawing/2014/main" id="{7026E3F8-CB43-4E47-9F4A-81DB23DC9B1E}"/>
                    </a:ext>
                  </a:extLst>
                </p14:cNvPr>
                <p14:cNvContentPartPr/>
                <p14:nvPr/>
              </p14:nvContentPartPr>
              <p14:xfrm>
                <a:off x="2354817" y="3067456"/>
                <a:ext cx="159840" cy="198360"/>
              </p14:xfrm>
            </p:contentPart>
          </mc:Choice>
          <mc:Fallback xmlns="">
            <p:pic>
              <p:nvPicPr>
                <p:cNvPr id="306" name="Ink 305">
                  <a:extLst>
                    <a:ext uri="{FF2B5EF4-FFF2-40B4-BE49-F238E27FC236}">
                      <a16:creationId xmlns:a16="http://schemas.microsoft.com/office/drawing/2014/main" id="{7026E3F8-CB43-4E47-9F4A-81DB23DC9B1E}"/>
                    </a:ext>
                  </a:extLst>
                </p:cNvPr>
                <p:cNvPicPr/>
                <p:nvPr/>
              </p:nvPicPr>
              <p:blipFill>
                <a:blip r:embed="rId11"/>
                <a:stretch>
                  <a:fillRect/>
                </a:stretch>
              </p:blipFill>
              <p:spPr>
                <a:xfrm>
                  <a:off x="2336817" y="3049816"/>
                  <a:ext cx="19548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07" name="Ink 306">
                  <a:extLst>
                    <a:ext uri="{FF2B5EF4-FFF2-40B4-BE49-F238E27FC236}">
                      <a16:creationId xmlns:a16="http://schemas.microsoft.com/office/drawing/2014/main" id="{AB6AD6A5-8CF2-4FB2-A781-53808027321C}"/>
                    </a:ext>
                  </a:extLst>
                </p14:cNvPr>
                <p14:cNvContentPartPr/>
                <p14:nvPr/>
              </p14:nvContentPartPr>
              <p14:xfrm>
                <a:off x="2319177" y="3218296"/>
                <a:ext cx="116640" cy="4320"/>
              </p14:xfrm>
            </p:contentPart>
          </mc:Choice>
          <mc:Fallback xmlns="">
            <p:pic>
              <p:nvPicPr>
                <p:cNvPr id="307" name="Ink 306">
                  <a:extLst>
                    <a:ext uri="{FF2B5EF4-FFF2-40B4-BE49-F238E27FC236}">
                      <a16:creationId xmlns:a16="http://schemas.microsoft.com/office/drawing/2014/main" id="{AB6AD6A5-8CF2-4FB2-A781-53808027321C}"/>
                    </a:ext>
                  </a:extLst>
                </p:cNvPr>
                <p:cNvPicPr/>
                <p:nvPr/>
              </p:nvPicPr>
              <p:blipFill>
                <a:blip r:embed="rId13"/>
                <a:stretch>
                  <a:fillRect/>
                </a:stretch>
              </p:blipFill>
              <p:spPr>
                <a:xfrm>
                  <a:off x="2301177" y="3200656"/>
                  <a:ext cx="15228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308" name="Ink 307">
                <a:extLst>
                  <a:ext uri="{FF2B5EF4-FFF2-40B4-BE49-F238E27FC236}">
                    <a16:creationId xmlns:a16="http://schemas.microsoft.com/office/drawing/2014/main" id="{A9F77544-E426-407C-9282-A31526FDC2CA}"/>
                  </a:ext>
                </a:extLst>
              </p14:cNvPr>
              <p14:cNvContentPartPr/>
              <p14:nvPr/>
            </p14:nvContentPartPr>
            <p14:xfrm>
              <a:off x="646617" y="1932016"/>
              <a:ext cx="464760" cy="604800"/>
            </p14:xfrm>
          </p:contentPart>
        </mc:Choice>
        <mc:Fallback xmlns="">
          <p:pic>
            <p:nvPicPr>
              <p:cNvPr id="308" name="Ink 307">
                <a:extLst>
                  <a:ext uri="{FF2B5EF4-FFF2-40B4-BE49-F238E27FC236}">
                    <a16:creationId xmlns:a16="http://schemas.microsoft.com/office/drawing/2014/main" id="{A9F77544-E426-407C-9282-A31526FDC2CA}"/>
                  </a:ext>
                </a:extLst>
              </p:cNvPr>
              <p:cNvPicPr/>
              <p:nvPr/>
            </p:nvPicPr>
            <p:blipFill>
              <a:blip r:embed="rId15"/>
              <a:stretch>
                <a:fillRect/>
              </a:stretch>
            </p:blipFill>
            <p:spPr>
              <a:xfrm>
                <a:off x="628617" y="1914376"/>
                <a:ext cx="500400" cy="640440"/>
              </a:xfrm>
              <a:prstGeom prst="rect">
                <a:avLst/>
              </a:prstGeom>
            </p:spPr>
          </p:pic>
        </mc:Fallback>
      </mc:AlternateContent>
      <p:grpSp>
        <p:nvGrpSpPr>
          <p:cNvPr id="309" name="Group 308">
            <a:extLst>
              <a:ext uri="{FF2B5EF4-FFF2-40B4-BE49-F238E27FC236}">
                <a16:creationId xmlns:a16="http://schemas.microsoft.com/office/drawing/2014/main" id="{E472519F-95DF-498A-8A64-E46F8F335E00}"/>
              </a:ext>
            </a:extLst>
          </p:cNvPr>
          <p:cNvGrpSpPr/>
          <p:nvPr/>
        </p:nvGrpSpPr>
        <p:grpSpPr>
          <a:xfrm>
            <a:off x="2095977" y="809176"/>
            <a:ext cx="442440" cy="616680"/>
            <a:chOff x="2095977" y="809176"/>
            <a:chExt cx="442440" cy="616680"/>
          </a:xfrm>
        </p:grpSpPr>
        <mc:AlternateContent xmlns:mc="http://schemas.openxmlformats.org/markup-compatibility/2006" xmlns:p14="http://schemas.microsoft.com/office/powerpoint/2010/main">
          <mc:Choice Requires="p14">
            <p:contentPart p14:bwMode="auto" r:id="rId16">
              <p14:nvContentPartPr>
                <p14:cNvPr id="310" name="Ink 309">
                  <a:extLst>
                    <a:ext uri="{FF2B5EF4-FFF2-40B4-BE49-F238E27FC236}">
                      <a16:creationId xmlns:a16="http://schemas.microsoft.com/office/drawing/2014/main" id="{A9AD0D45-D792-4B65-858F-77262C49B62D}"/>
                    </a:ext>
                  </a:extLst>
                </p14:cNvPr>
                <p14:cNvContentPartPr/>
                <p14:nvPr/>
              </p14:nvContentPartPr>
              <p14:xfrm>
                <a:off x="2240697" y="960376"/>
                <a:ext cx="17280" cy="265680"/>
              </p14:xfrm>
            </p:contentPart>
          </mc:Choice>
          <mc:Fallback xmlns="">
            <p:pic>
              <p:nvPicPr>
                <p:cNvPr id="310" name="Ink 309">
                  <a:extLst>
                    <a:ext uri="{FF2B5EF4-FFF2-40B4-BE49-F238E27FC236}">
                      <a16:creationId xmlns:a16="http://schemas.microsoft.com/office/drawing/2014/main" id="{A9AD0D45-D792-4B65-858F-77262C49B62D}"/>
                    </a:ext>
                  </a:extLst>
                </p:cNvPr>
                <p:cNvPicPr/>
                <p:nvPr/>
              </p:nvPicPr>
              <p:blipFill>
                <a:blip r:embed="rId17"/>
                <a:stretch>
                  <a:fillRect/>
                </a:stretch>
              </p:blipFill>
              <p:spPr>
                <a:xfrm>
                  <a:off x="2223057" y="942376"/>
                  <a:ext cx="52920" cy="3013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11" name="Ink 310">
                  <a:extLst>
                    <a:ext uri="{FF2B5EF4-FFF2-40B4-BE49-F238E27FC236}">
                      <a16:creationId xmlns:a16="http://schemas.microsoft.com/office/drawing/2014/main" id="{6947A2F1-A2AD-485C-8006-7FBC8965AAAB}"/>
                    </a:ext>
                  </a:extLst>
                </p14:cNvPr>
                <p14:cNvContentPartPr/>
                <p14:nvPr/>
              </p14:nvContentPartPr>
              <p14:xfrm>
                <a:off x="2243577" y="1092136"/>
                <a:ext cx="138240" cy="23760"/>
              </p14:xfrm>
            </p:contentPart>
          </mc:Choice>
          <mc:Fallback xmlns="">
            <p:pic>
              <p:nvPicPr>
                <p:cNvPr id="311" name="Ink 310">
                  <a:extLst>
                    <a:ext uri="{FF2B5EF4-FFF2-40B4-BE49-F238E27FC236}">
                      <a16:creationId xmlns:a16="http://schemas.microsoft.com/office/drawing/2014/main" id="{6947A2F1-A2AD-485C-8006-7FBC8965AAAB}"/>
                    </a:ext>
                  </a:extLst>
                </p:cNvPr>
                <p:cNvPicPr/>
                <p:nvPr/>
              </p:nvPicPr>
              <p:blipFill>
                <a:blip r:embed="rId19"/>
                <a:stretch>
                  <a:fillRect/>
                </a:stretch>
              </p:blipFill>
              <p:spPr>
                <a:xfrm>
                  <a:off x="2225577" y="1074136"/>
                  <a:ext cx="1738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12" name="Ink 311">
                  <a:extLst>
                    <a:ext uri="{FF2B5EF4-FFF2-40B4-BE49-F238E27FC236}">
                      <a16:creationId xmlns:a16="http://schemas.microsoft.com/office/drawing/2014/main" id="{A9EC5B03-E88A-4761-BD7A-CD8D5C6D72D9}"/>
                    </a:ext>
                  </a:extLst>
                </p14:cNvPr>
                <p14:cNvContentPartPr/>
                <p14:nvPr/>
              </p14:nvContentPartPr>
              <p14:xfrm>
                <a:off x="2390097" y="966856"/>
                <a:ext cx="21600" cy="275400"/>
              </p14:xfrm>
            </p:contentPart>
          </mc:Choice>
          <mc:Fallback xmlns="">
            <p:pic>
              <p:nvPicPr>
                <p:cNvPr id="312" name="Ink 311">
                  <a:extLst>
                    <a:ext uri="{FF2B5EF4-FFF2-40B4-BE49-F238E27FC236}">
                      <a16:creationId xmlns:a16="http://schemas.microsoft.com/office/drawing/2014/main" id="{A9EC5B03-E88A-4761-BD7A-CD8D5C6D72D9}"/>
                    </a:ext>
                  </a:extLst>
                </p:cNvPr>
                <p:cNvPicPr/>
                <p:nvPr/>
              </p:nvPicPr>
              <p:blipFill>
                <a:blip r:embed="rId21"/>
                <a:stretch>
                  <a:fillRect/>
                </a:stretch>
              </p:blipFill>
              <p:spPr>
                <a:xfrm>
                  <a:off x="2372457" y="949216"/>
                  <a:ext cx="5724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13" name="Ink 312">
                  <a:extLst>
                    <a:ext uri="{FF2B5EF4-FFF2-40B4-BE49-F238E27FC236}">
                      <a16:creationId xmlns:a16="http://schemas.microsoft.com/office/drawing/2014/main" id="{134CDEF8-FF9C-4B70-82BB-B94AC20E4A80}"/>
                    </a:ext>
                  </a:extLst>
                </p14:cNvPr>
                <p14:cNvContentPartPr/>
                <p14:nvPr/>
              </p14:nvContentPartPr>
              <p14:xfrm>
                <a:off x="2095977" y="809176"/>
                <a:ext cx="442440" cy="616680"/>
              </p14:xfrm>
            </p:contentPart>
          </mc:Choice>
          <mc:Fallback xmlns="">
            <p:pic>
              <p:nvPicPr>
                <p:cNvPr id="313" name="Ink 312">
                  <a:extLst>
                    <a:ext uri="{FF2B5EF4-FFF2-40B4-BE49-F238E27FC236}">
                      <a16:creationId xmlns:a16="http://schemas.microsoft.com/office/drawing/2014/main" id="{134CDEF8-FF9C-4B70-82BB-B94AC20E4A80}"/>
                    </a:ext>
                  </a:extLst>
                </p:cNvPr>
                <p:cNvPicPr/>
                <p:nvPr/>
              </p:nvPicPr>
              <p:blipFill>
                <a:blip r:embed="rId23"/>
                <a:stretch>
                  <a:fillRect/>
                </a:stretch>
              </p:blipFill>
              <p:spPr>
                <a:xfrm>
                  <a:off x="2078337" y="791176"/>
                  <a:ext cx="478080" cy="652320"/>
                </a:xfrm>
                <a:prstGeom prst="rect">
                  <a:avLst/>
                </a:prstGeom>
              </p:spPr>
            </p:pic>
          </mc:Fallback>
        </mc:AlternateContent>
      </p:grpSp>
      <p:grpSp>
        <p:nvGrpSpPr>
          <p:cNvPr id="314" name="Group 313">
            <a:extLst>
              <a:ext uri="{FF2B5EF4-FFF2-40B4-BE49-F238E27FC236}">
                <a16:creationId xmlns:a16="http://schemas.microsoft.com/office/drawing/2014/main" id="{8888E67F-0E8F-43F6-B5CA-D4B8C24ABCBA}"/>
              </a:ext>
            </a:extLst>
          </p:cNvPr>
          <p:cNvGrpSpPr/>
          <p:nvPr/>
        </p:nvGrpSpPr>
        <p:grpSpPr>
          <a:xfrm>
            <a:off x="3877257" y="105016"/>
            <a:ext cx="2344320" cy="632520"/>
            <a:chOff x="3877257" y="105016"/>
            <a:chExt cx="2344320" cy="632520"/>
          </a:xfrm>
        </p:grpSpPr>
        <mc:AlternateContent xmlns:mc="http://schemas.openxmlformats.org/markup-compatibility/2006" xmlns:p14="http://schemas.microsoft.com/office/powerpoint/2010/main">
          <mc:Choice Requires="p14">
            <p:contentPart p14:bwMode="auto" r:id="rId24">
              <p14:nvContentPartPr>
                <p14:cNvPr id="315" name="Ink 314">
                  <a:extLst>
                    <a:ext uri="{FF2B5EF4-FFF2-40B4-BE49-F238E27FC236}">
                      <a16:creationId xmlns:a16="http://schemas.microsoft.com/office/drawing/2014/main" id="{5AA22F64-942D-45C5-BA24-DFF45EFDA543}"/>
                    </a:ext>
                  </a:extLst>
                </p14:cNvPr>
                <p14:cNvContentPartPr/>
                <p14:nvPr/>
              </p14:nvContentPartPr>
              <p14:xfrm>
                <a:off x="3877257" y="319576"/>
                <a:ext cx="163800" cy="194760"/>
              </p14:xfrm>
            </p:contentPart>
          </mc:Choice>
          <mc:Fallback xmlns="">
            <p:pic>
              <p:nvPicPr>
                <p:cNvPr id="315" name="Ink 314">
                  <a:extLst>
                    <a:ext uri="{FF2B5EF4-FFF2-40B4-BE49-F238E27FC236}">
                      <a16:creationId xmlns:a16="http://schemas.microsoft.com/office/drawing/2014/main" id="{5AA22F64-942D-45C5-BA24-DFF45EFDA543}"/>
                    </a:ext>
                  </a:extLst>
                </p:cNvPr>
                <p:cNvPicPr/>
                <p:nvPr/>
              </p:nvPicPr>
              <p:blipFill>
                <a:blip r:embed="rId25"/>
                <a:stretch>
                  <a:fillRect/>
                </a:stretch>
              </p:blipFill>
              <p:spPr>
                <a:xfrm>
                  <a:off x="3859617" y="301576"/>
                  <a:ext cx="19944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16" name="Ink 315">
                  <a:extLst>
                    <a:ext uri="{FF2B5EF4-FFF2-40B4-BE49-F238E27FC236}">
                      <a16:creationId xmlns:a16="http://schemas.microsoft.com/office/drawing/2014/main" id="{B5DB1A97-8F03-4B68-9D89-E2222693C5F3}"/>
                    </a:ext>
                  </a:extLst>
                </p14:cNvPr>
                <p14:cNvContentPartPr/>
                <p14:nvPr/>
              </p14:nvContentPartPr>
              <p14:xfrm>
                <a:off x="4127817" y="335776"/>
                <a:ext cx="150480" cy="149760"/>
              </p14:xfrm>
            </p:contentPart>
          </mc:Choice>
          <mc:Fallback xmlns="">
            <p:pic>
              <p:nvPicPr>
                <p:cNvPr id="316" name="Ink 315">
                  <a:extLst>
                    <a:ext uri="{FF2B5EF4-FFF2-40B4-BE49-F238E27FC236}">
                      <a16:creationId xmlns:a16="http://schemas.microsoft.com/office/drawing/2014/main" id="{B5DB1A97-8F03-4B68-9D89-E2222693C5F3}"/>
                    </a:ext>
                  </a:extLst>
                </p:cNvPr>
                <p:cNvPicPr/>
                <p:nvPr/>
              </p:nvPicPr>
              <p:blipFill>
                <a:blip r:embed="rId27"/>
                <a:stretch>
                  <a:fillRect/>
                </a:stretch>
              </p:blipFill>
              <p:spPr>
                <a:xfrm>
                  <a:off x="4109817" y="318136"/>
                  <a:ext cx="1861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17" name="Ink 316">
                  <a:extLst>
                    <a:ext uri="{FF2B5EF4-FFF2-40B4-BE49-F238E27FC236}">
                      <a16:creationId xmlns:a16="http://schemas.microsoft.com/office/drawing/2014/main" id="{E78D7F38-D73A-4C48-97E5-7BA9C56A1FE1}"/>
                    </a:ext>
                  </a:extLst>
                </p14:cNvPr>
                <p14:cNvContentPartPr/>
                <p14:nvPr/>
              </p14:nvContentPartPr>
              <p14:xfrm>
                <a:off x="4395297" y="312736"/>
                <a:ext cx="23760" cy="192960"/>
              </p14:xfrm>
            </p:contentPart>
          </mc:Choice>
          <mc:Fallback xmlns="">
            <p:pic>
              <p:nvPicPr>
                <p:cNvPr id="317" name="Ink 316">
                  <a:extLst>
                    <a:ext uri="{FF2B5EF4-FFF2-40B4-BE49-F238E27FC236}">
                      <a16:creationId xmlns:a16="http://schemas.microsoft.com/office/drawing/2014/main" id="{E78D7F38-D73A-4C48-97E5-7BA9C56A1FE1}"/>
                    </a:ext>
                  </a:extLst>
                </p:cNvPr>
                <p:cNvPicPr/>
                <p:nvPr/>
              </p:nvPicPr>
              <p:blipFill>
                <a:blip r:embed="rId29"/>
                <a:stretch>
                  <a:fillRect/>
                </a:stretch>
              </p:blipFill>
              <p:spPr>
                <a:xfrm>
                  <a:off x="4377297" y="295096"/>
                  <a:ext cx="5940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18" name="Ink 317">
                  <a:extLst>
                    <a:ext uri="{FF2B5EF4-FFF2-40B4-BE49-F238E27FC236}">
                      <a16:creationId xmlns:a16="http://schemas.microsoft.com/office/drawing/2014/main" id="{3B84D74B-080D-411F-A9A1-45BF7CF157B4}"/>
                    </a:ext>
                  </a:extLst>
                </p14:cNvPr>
                <p14:cNvContentPartPr/>
                <p14:nvPr/>
              </p14:nvContentPartPr>
              <p14:xfrm>
                <a:off x="4411137" y="390856"/>
                <a:ext cx="95400" cy="10800"/>
              </p14:xfrm>
            </p:contentPart>
          </mc:Choice>
          <mc:Fallback xmlns="">
            <p:pic>
              <p:nvPicPr>
                <p:cNvPr id="318" name="Ink 317">
                  <a:extLst>
                    <a:ext uri="{FF2B5EF4-FFF2-40B4-BE49-F238E27FC236}">
                      <a16:creationId xmlns:a16="http://schemas.microsoft.com/office/drawing/2014/main" id="{3B84D74B-080D-411F-A9A1-45BF7CF157B4}"/>
                    </a:ext>
                  </a:extLst>
                </p:cNvPr>
                <p:cNvPicPr/>
                <p:nvPr/>
              </p:nvPicPr>
              <p:blipFill>
                <a:blip r:embed="rId31"/>
                <a:stretch>
                  <a:fillRect/>
                </a:stretch>
              </p:blipFill>
              <p:spPr>
                <a:xfrm>
                  <a:off x="4393497" y="372856"/>
                  <a:ext cx="1310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19" name="Ink 318">
                  <a:extLst>
                    <a:ext uri="{FF2B5EF4-FFF2-40B4-BE49-F238E27FC236}">
                      <a16:creationId xmlns:a16="http://schemas.microsoft.com/office/drawing/2014/main" id="{13B6CE89-C480-4601-81EF-33F23EFB5180}"/>
                    </a:ext>
                  </a:extLst>
                </p14:cNvPr>
                <p14:cNvContentPartPr/>
                <p14:nvPr/>
              </p14:nvContentPartPr>
              <p14:xfrm>
                <a:off x="4517337" y="304816"/>
                <a:ext cx="28080" cy="197280"/>
              </p14:xfrm>
            </p:contentPart>
          </mc:Choice>
          <mc:Fallback xmlns="">
            <p:pic>
              <p:nvPicPr>
                <p:cNvPr id="319" name="Ink 318">
                  <a:extLst>
                    <a:ext uri="{FF2B5EF4-FFF2-40B4-BE49-F238E27FC236}">
                      <a16:creationId xmlns:a16="http://schemas.microsoft.com/office/drawing/2014/main" id="{13B6CE89-C480-4601-81EF-33F23EFB5180}"/>
                    </a:ext>
                  </a:extLst>
                </p:cNvPr>
                <p:cNvPicPr/>
                <p:nvPr/>
              </p:nvPicPr>
              <p:blipFill>
                <a:blip r:embed="rId33"/>
                <a:stretch>
                  <a:fillRect/>
                </a:stretch>
              </p:blipFill>
              <p:spPr>
                <a:xfrm>
                  <a:off x="4499337" y="287176"/>
                  <a:ext cx="6372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20" name="Ink 319">
                  <a:extLst>
                    <a:ext uri="{FF2B5EF4-FFF2-40B4-BE49-F238E27FC236}">
                      <a16:creationId xmlns:a16="http://schemas.microsoft.com/office/drawing/2014/main" id="{7A1EF760-5CB2-43C8-BEAA-10729E1912B7}"/>
                    </a:ext>
                  </a:extLst>
                </p14:cNvPr>
                <p14:cNvContentPartPr/>
                <p14:nvPr/>
              </p14:nvContentPartPr>
              <p14:xfrm>
                <a:off x="4636857" y="312016"/>
                <a:ext cx="123120" cy="164160"/>
              </p14:xfrm>
            </p:contentPart>
          </mc:Choice>
          <mc:Fallback xmlns="">
            <p:pic>
              <p:nvPicPr>
                <p:cNvPr id="320" name="Ink 319">
                  <a:extLst>
                    <a:ext uri="{FF2B5EF4-FFF2-40B4-BE49-F238E27FC236}">
                      <a16:creationId xmlns:a16="http://schemas.microsoft.com/office/drawing/2014/main" id="{7A1EF760-5CB2-43C8-BEAA-10729E1912B7}"/>
                    </a:ext>
                  </a:extLst>
                </p:cNvPr>
                <p:cNvPicPr/>
                <p:nvPr/>
              </p:nvPicPr>
              <p:blipFill>
                <a:blip r:embed="rId35"/>
                <a:stretch>
                  <a:fillRect/>
                </a:stretch>
              </p:blipFill>
              <p:spPr>
                <a:xfrm>
                  <a:off x="4618857" y="294016"/>
                  <a:ext cx="15876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21" name="Ink 320">
                  <a:extLst>
                    <a:ext uri="{FF2B5EF4-FFF2-40B4-BE49-F238E27FC236}">
                      <a16:creationId xmlns:a16="http://schemas.microsoft.com/office/drawing/2014/main" id="{A285B0C8-1A2D-4039-8F92-0546F4BE0BBD}"/>
                    </a:ext>
                  </a:extLst>
                </p14:cNvPr>
                <p14:cNvContentPartPr/>
                <p14:nvPr/>
              </p14:nvContentPartPr>
              <p14:xfrm>
                <a:off x="4857897" y="292936"/>
                <a:ext cx="28080" cy="199440"/>
              </p14:xfrm>
            </p:contentPart>
          </mc:Choice>
          <mc:Fallback xmlns="">
            <p:pic>
              <p:nvPicPr>
                <p:cNvPr id="321" name="Ink 320">
                  <a:extLst>
                    <a:ext uri="{FF2B5EF4-FFF2-40B4-BE49-F238E27FC236}">
                      <a16:creationId xmlns:a16="http://schemas.microsoft.com/office/drawing/2014/main" id="{A285B0C8-1A2D-4039-8F92-0546F4BE0BBD}"/>
                    </a:ext>
                  </a:extLst>
                </p:cNvPr>
                <p:cNvPicPr/>
                <p:nvPr/>
              </p:nvPicPr>
              <p:blipFill>
                <a:blip r:embed="rId37"/>
                <a:stretch>
                  <a:fillRect/>
                </a:stretch>
              </p:blipFill>
              <p:spPr>
                <a:xfrm>
                  <a:off x="4840257" y="275296"/>
                  <a:ext cx="6372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2" name="Ink 321">
                  <a:extLst>
                    <a:ext uri="{FF2B5EF4-FFF2-40B4-BE49-F238E27FC236}">
                      <a16:creationId xmlns:a16="http://schemas.microsoft.com/office/drawing/2014/main" id="{E9018642-97A2-420E-A679-FDAF9B97978C}"/>
                    </a:ext>
                  </a:extLst>
                </p14:cNvPr>
                <p14:cNvContentPartPr/>
                <p14:nvPr/>
              </p14:nvContentPartPr>
              <p14:xfrm>
                <a:off x="4875537" y="299416"/>
                <a:ext cx="162360" cy="185400"/>
              </p14:xfrm>
            </p:contentPart>
          </mc:Choice>
          <mc:Fallback xmlns="">
            <p:pic>
              <p:nvPicPr>
                <p:cNvPr id="322" name="Ink 321">
                  <a:extLst>
                    <a:ext uri="{FF2B5EF4-FFF2-40B4-BE49-F238E27FC236}">
                      <a16:creationId xmlns:a16="http://schemas.microsoft.com/office/drawing/2014/main" id="{E9018642-97A2-420E-A679-FDAF9B97978C}"/>
                    </a:ext>
                  </a:extLst>
                </p:cNvPr>
                <p:cNvPicPr/>
                <p:nvPr/>
              </p:nvPicPr>
              <p:blipFill>
                <a:blip r:embed="rId39"/>
                <a:stretch>
                  <a:fillRect/>
                </a:stretch>
              </p:blipFill>
              <p:spPr>
                <a:xfrm>
                  <a:off x="4857897" y="281776"/>
                  <a:ext cx="1980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23" name="Ink 322">
                  <a:extLst>
                    <a:ext uri="{FF2B5EF4-FFF2-40B4-BE49-F238E27FC236}">
                      <a16:creationId xmlns:a16="http://schemas.microsoft.com/office/drawing/2014/main" id="{0AAFFFE4-7AEF-4CB1-A56F-FE0C2DC649AB}"/>
                    </a:ext>
                  </a:extLst>
                </p14:cNvPr>
                <p14:cNvContentPartPr/>
                <p14:nvPr/>
              </p14:nvContentPartPr>
              <p14:xfrm>
                <a:off x="4851417" y="428656"/>
                <a:ext cx="149040" cy="27000"/>
              </p14:xfrm>
            </p:contentPart>
          </mc:Choice>
          <mc:Fallback xmlns="">
            <p:pic>
              <p:nvPicPr>
                <p:cNvPr id="323" name="Ink 322">
                  <a:extLst>
                    <a:ext uri="{FF2B5EF4-FFF2-40B4-BE49-F238E27FC236}">
                      <a16:creationId xmlns:a16="http://schemas.microsoft.com/office/drawing/2014/main" id="{0AAFFFE4-7AEF-4CB1-A56F-FE0C2DC649AB}"/>
                    </a:ext>
                  </a:extLst>
                </p:cNvPr>
                <p:cNvPicPr/>
                <p:nvPr/>
              </p:nvPicPr>
              <p:blipFill>
                <a:blip r:embed="rId41"/>
                <a:stretch>
                  <a:fillRect/>
                </a:stretch>
              </p:blipFill>
              <p:spPr>
                <a:xfrm>
                  <a:off x="4833417" y="410656"/>
                  <a:ext cx="1846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24" name="Ink 323">
                  <a:extLst>
                    <a:ext uri="{FF2B5EF4-FFF2-40B4-BE49-F238E27FC236}">
                      <a16:creationId xmlns:a16="http://schemas.microsoft.com/office/drawing/2014/main" id="{EBFA895C-F43B-4611-AC08-F63F549E6978}"/>
                    </a:ext>
                  </a:extLst>
                </p14:cNvPr>
                <p14:cNvContentPartPr/>
                <p14:nvPr/>
              </p14:nvContentPartPr>
              <p14:xfrm>
                <a:off x="5073897" y="290056"/>
                <a:ext cx="48240" cy="209520"/>
              </p14:xfrm>
            </p:contentPart>
          </mc:Choice>
          <mc:Fallback xmlns="">
            <p:pic>
              <p:nvPicPr>
                <p:cNvPr id="324" name="Ink 323">
                  <a:extLst>
                    <a:ext uri="{FF2B5EF4-FFF2-40B4-BE49-F238E27FC236}">
                      <a16:creationId xmlns:a16="http://schemas.microsoft.com/office/drawing/2014/main" id="{EBFA895C-F43B-4611-AC08-F63F549E6978}"/>
                    </a:ext>
                  </a:extLst>
                </p:cNvPr>
                <p:cNvPicPr/>
                <p:nvPr/>
              </p:nvPicPr>
              <p:blipFill>
                <a:blip r:embed="rId43"/>
                <a:stretch>
                  <a:fillRect/>
                </a:stretch>
              </p:blipFill>
              <p:spPr>
                <a:xfrm>
                  <a:off x="5056257" y="272416"/>
                  <a:ext cx="8388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25" name="Ink 324">
                  <a:extLst>
                    <a:ext uri="{FF2B5EF4-FFF2-40B4-BE49-F238E27FC236}">
                      <a16:creationId xmlns:a16="http://schemas.microsoft.com/office/drawing/2014/main" id="{ACEAB5ED-86A9-4419-9B5A-17AA2A80DC8C}"/>
                    </a:ext>
                  </a:extLst>
                </p14:cNvPr>
                <p14:cNvContentPartPr/>
                <p14:nvPr/>
              </p14:nvContentPartPr>
              <p14:xfrm>
                <a:off x="5085417" y="283576"/>
                <a:ext cx="135720" cy="225720"/>
              </p14:xfrm>
            </p:contentPart>
          </mc:Choice>
          <mc:Fallback xmlns="">
            <p:pic>
              <p:nvPicPr>
                <p:cNvPr id="325" name="Ink 324">
                  <a:extLst>
                    <a:ext uri="{FF2B5EF4-FFF2-40B4-BE49-F238E27FC236}">
                      <a16:creationId xmlns:a16="http://schemas.microsoft.com/office/drawing/2014/main" id="{ACEAB5ED-86A9-4419-9B5A-17AA2A80DC8C}"/>
                    </a:ext>
                  </a:extLst>
                </p:cNvPr>
                <p:cNvPicPr/>
                <p:nvPr/>
              </p:nvPicPr>
              <p:blipFill>
                <a:blip r:embed="rId45"/>
                <a:stretch>
                  <a:fillRect/>
                </a:stretch>
              </p:blipFill>
              <p:spPr>
                <a:xfrm>
                  <a:off x="5067417" y="265936"/>
                  <a:ext cx="1713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26" name="Ink 325">
                  <a:extLst>
                    <a:ext uri="{FF2B5EF4-FFF2-40B4-BE49-F238E27FC236}">
                      <a16:creationId xmlns:a16="http://schemas.microsoft.com/office/drawing/2014/main" id="{D57CCB2B-06BA-43FD-8FEE-988F197100FD}"/>
                    </a:ext>
                  </a:extLst>
                </p14:cNvPr>
                <p14:cNvContentPartPr/>
                <p14:nvPr/>
              </p14:nvContentPartPr>
              <p14:xfrm>
                <a:off x="5344977" y="317056"/>
                <a:ext cx="205920" cy="18360"/>
              </p14:xfrm>
            </p:contentPart>
          </mc:Choice>
          <mc:Fallback xmlns="">
            <p:pic>
              <p:nvPicPr>
                <p:cNvPr id="326" name="Ink 325">
                  <a:extLst>
                    <a:ext uri="{FF2B5EF4-FFF2-40B4-BE49-F238E27FC236}">
                      <a16:creationId xmlns:a16="http://schemas.microsoft.com/office/drawing/2014/main" id="{D57CCB2B-06BA-43FD-8FEE-988F197100FD}"/>
                    </a:ext>
                  </a:extLst>
                </p:cNvPr>
                <p:cNvPicPr/>
                <p:nvPr/>
              </p:nvPicPr>
              <p:blipFill>
                <a:blip r:embed="rId47"/>
                <a:stretch>
                  <a:fillRect/>
                </a:stretch>
              </p:blipFill>
              <p:spPr>
                <a:xfrm>
                  <a:off x="5326977" y="299056"/>
                  <a:ext cx="241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27" name="Ink 326">
                  <a:extLst>
                    <a:ext uri="{FF2B5EF4-FFF2-40B4-BE49-F238E27FC236}">
                      <a16:creationId xmlns:a16="http://schemas.microsoft.com/office/drawing/2014/main" id="{57B6A299-C448-4E71-9D68-28F242B52866}"/>
                    </a:ext>
                  </a:extLst>
                </p14:cNvPr>
                <p14:cNvContentPartPr/>
                <p14:nvPr/>
              </p14:nvContentPartPr>
              <p14:xfrm>
                <a:off x="5459097" y="306616"/>
                <a:ext cx="43200" cy="175320"/>
              </p14:xfrm>
            </p:contentPart>
          </mc:Choice>
          <mc:Fallback xmlns="">
            <p:pic>
              <p:nvPicPr>
                <p:cNvPr id="327" name="Ink 326">
                  <a:extLst>
                    <a:ext uri="{FF2B5EF4-FFF2-40B4-BE49-F238E27FC236}">
                      <a16:creationId xmlns:a16="http://schemas.microsoft.com/office/drawing/2014/main" id="{57B6A299-C448-4E71-9D68-28F242B52866}"/>
                    </a:ext>
                  </a:extLst>
                </p:cNvPr>
                <p:cNvPicPr/>
                <p:nvPr/>
              </p:nvPicPr>
              <p:blipFill>
                <a:blip r:embed="rId49"/>
                <a:stretch>
                  <a:fillRect/>
                </a:stretch>
              </p:blipFill>
              <p:spPr>
                <a:xfrm>
                  <a:off x="5441097" y="288976"/>
                  <a:ext cx="788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8" name="Ink 327">
                  <a:extLst>
                    <a:ext uri="{FF2B5EF4-FFF2-40B4-BE49-F238E27FC236}">
                      <a16:creationId xmlns:a16="http://schemas.microsoft.com/office/drawing/2014/main" id="{9154BEAE-C128-425D-8A83-73B736EE3F92}"/>
                    </a:ext>
                  </a:extLst>
                </p14:cNvPr>
                <p14:cNvContentPartPr/>
                <p14:nvPr/>
              </p14:nvContentPartPr>
              <p14:xfrm>
                <a:off x="5656377" y="288256"/>
                <a:ext cx="192240" cy="172800"/>
              </p14:xfrm>
            </p:contentPart>
          </mc:Choice>
          <mc:Fallback xmlns="">
            <p:pic>
              <p:nvPicPr>
                <p:cNvPr id="328" name="Ink 327">
                  <a:extLst>
                    <a:ext uri="{FF2B5EF4-FFF2-40B4-BE49-F238E27FC236}">
                      <a16:creationId xmlns:a16="http://schemas.microsoft.com/office/drawing/2014/main" id="{9154BEAE-C128-425D-8A83-73B736EE3F92}"/>
                    </a:ext>
                  </a:extLst>
                </p:cNvPr>
                <p:cNvPicPr/>
                <p:nvPr/>
              </p:nvPicPr>
              <p:blipFill>
                <a:blip r:embed="rId51"/>
                <a:stretch>
                  <a:fillRect/>
                </a:stretch>
              </p:blipFill>
              <p:spPr>
                <a:xfrm>
                  <a:off x="5638737" y="270256"/>
                  <a:ext cx="22788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29" name="Ink 328">
                  <a:extLst>
                    <a:ext uri="{FF2B5EF4-FFF2-40B4-BE49-F238E27FC236}">
                      <a16:creationId xmlns:a16="http://schemas.microsoft.com/office/drawing/2014/main" id="{7792DE5F-8D32-476E-9A91-592EC4A74DC5}"/>
                    </a:ext>
                  </a:extLst>
                </p14:cNvPr>
                <p14:cNvContentPartPr/>
                <p14:nvPr/>
              </p14:nvContentPartPr>
              <p14:xfrm>
                <a:off x="5969937" y="285016"/>
                <a:ext cx="57600" cy="203040"/>
              </p14:xfrm>
            </p:contentPart>
          </mc:Choice>
          <mc:Fallback xmlns="">
            <p:pic>
              <p:nvPicPr>
                <p:cNvPr id="329" name="Ink 328">
                  <a:extLst>
                    <a:ext uri="{FF2B5EF4-FFF2-40B4-BE49-F238E27FC236}">
                      <a16:creationId xmlns:a16="http://schemas.microsoft.com/office/drawing/2014/main" id="{7792DE5F-8D32-476E-9A91-592EC4A74DC5}"/>
                    </a:ext>
                  </a:extLst>
                </p:cNvPr>
                <p:cNvPicPr/>
                <p:nvPr/>
              </p:nvPicPr>
              <p:blipFill>
                <a:blip r:embed="rId53"/>
                <a:stretch>
                  <a:fillRect/>
                </a:stretch>
              </p:blipFill>
              <p:spPr>
                <a:xfrm>
                  <a:off x="5952297" y="267376"/>
                  <a:ext cx="9324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30" name="Ink 329">
                  <a:extLst>
                    <a:ext uri="{FF2B5EF4-FFF2-40B4-BE49-F238E27FC236}">
                      <a16:creationId xmlns:a16="http://schemas.microsoft.com/office/drawing/2014/main" id="{86318551-8864-49A4-9286-F8D737E4D672}"/>
                    </a:ext>
                  </a:extLst>
                </p14:cNvPr>
                <p14:cNvContentPartPr/>
                <p14:nvPr/>
              </p14:nvContentPartPr>
              <p14:xfrm>
                <a:off x="6052377" y="289696"/>
                <a:ext cx="169200" cy="216720"/>
              </p14:xfrm>
            </p:contentPart>
          </mc:Choice>
          <mc:Fallback xmlns="">
            <p:pic>
              <p:nvPicPr>
                <p:cNvPr id="330" name="Ink 329">
                  <a:extLst>
                    <a:ext uri="{FF2B5EF4-FFF2-40B4-BE49-F238E27FC236}">
                      <a16:creationId xmlns:a16="http://schemas.microsoft.com/office/drawing/2014/main" id="{86318551-8864-49A4-9286-F8D737E4D672}"/>
                    </a:ext>
                  </a:extLst>
                </p:cNvPr>
                <p:cNvPicPr/>
                <p:nvPr/>
              </p:nvPicPr>
              <p:blipFill>
                <a:blip r:embed="rId55"/>
                <a:stretch>
                  <a:fillRect/>
                </a:stretch>
              </p:blipFill>
              <p:spPr>
                <a:xfrm>
                  <a:off x="6034737" y="272056"/>
                  <a:ext cx="20484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1" name="Ink 330">
                  <a:extLst>
                    <a:ext uri="{FF2B5EF4-FFF2-40B4-BE49-F238E27FC236}">
                      <a16:creationId xmlns:a16="http://schemas.microsoft.com/office/drawing/2014/main" id="{CF4C67BE-0B31-4241-B081-F70D49AF1443}"/>
                    </a:ext>
                  </a:extLst>
                </p14:cNvPr>
                <p14:cNvContentPartPr/>
                <p14:nvPr/>
              </p14:nvContentPartPr>
              <p14:xfrm>
                <a:off x="5985057" y="406696"/>
                <a:ext cx="191160" cy="12960"/>
              </p14:xfrm>
            </p:contentPart>
          </mc:Choice>
          <mc:Fallback xmlns="">
            <p:pic>
              <p:nvPicPr>
                <p:cNvPr id="331" name="Ink 330">
                  <a:extLst>
                    <a:ext uri="{FF2B5EF4-FFF2-40B4-BE49-F238E27FC236}">
                      <a16:creationId xmlns:a16="http://schemas.microsoft.com/office/drawing/2014/main" id="{CF4C67BE-0B31-4241-B081-F70D49AF1443}"/>
                    </a:ext>
                  </a:extLst>
                </p:cNvPr>
                <p:cNvPicPr/>
                <p:nvPr/>
              </p:nvPicPr>
              <p:blipFill>
                <a:blip r:embed="rId57"/>
                <a:stretch>
                  <a:fillRect/>
                </a:stretch>
              </p:blipFill>
              <p:spPr>
                <a:xfrm>
                  <a:off x="5967057" y="388696"/>
                  <a:ext cx="2268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32" name="Ink 331">
                  <a:extLst>
                    <a:ext uri="{FF2B5EF4-FFF2-40B4-BE49-F238E27FC236}">
                      <a16:creationId xmlns:a16="http://schemas.microsoft.com/office/drawing/2014/main" id="{69F4B94A-D6A6-41EE-9DC5-BE58C6B1B3F5}"/>
                    </a:ext>
                  </a:extLst>
                </p14:cNvPr>
                <p14:cNvContentPartPr/>
                <p14:nvPr/>
              </p14:nvContentPartPr>
              <p14:xfrm>
                <a:off x="4603377" y="105016"/>
                <a:ext cx="12600" cy="632520"/>
              </p14:xfrm>
            </p:contentPart>
          </mc:Choice>
          <mc:Fallback xmlns="">
            <p:pic>
              <p:nvPicPr>
                <p:cNvPr id="332" name="Ink 331">
                  <a:extLst>
                    <a:ext uri="{FF2B5EF4-FFF2-40B4-BE49-F238E27FC236}">
                      <a16:creationId xmlns:a16="http://schemas.microsoft.com/office/drawing/2014/main" id="{69F4B94A-D6A6-41EE-9DC5-BE58C6B1B3F5}"/>
                    </a:ext>
                  </a:extLst>
                </p:cNvPr>
                <p:cNvPicPr/>
                <p:nvPr/>
              </p:nvPicPr>
              <p:blipFill>
                <a:blip r:embed="rId59"/>
                <a:stretch>
                  <a:fillRect/>
                </a:stretch>
              </p:blipFill>
              <p:spPr>
                <a:xfrm>
                  <a:off x="4585737" y="87376"/>
                  <a:ext cx="48240" cy="668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33" name="Ink 332">
                  <a:extLst>
                    <a:ext uri="{FF2B5EF4-FFF2-40B4-BE49-F238E27FC236}">
                      <a16:creationId xmlns:a16="http://schemas.microsoft.com/office/drawing/2014/main" id="{FE805299-423F-408E-A8ED-9DC8DDFA70E7}"/>
                    </a:ext>
                  </a:extLst>
                </p14:cNvPr>
                <p14:cNvContentPartPr/>
                <p14:nvPr/>
              </p14:nvContentPartPr>
              <p14:xfrm>
                <a:off x="5327697" y="110056"/>
                <a:ext cx="19800" cy="621360"/>
              </p14:xfrm>
            </p:contentPart>
          </mc:Choice>
          <mc:Fallback xmlns="">
            <p:pic>
              <p:nvPicPr>
                <p:cNvPr id="333" name="Ink 332">
                  <a:extLst>
                    <a:ext uri="{FF2B5EF4-FFF2-40B4-BE49-F238E27FC236}">
                      <a16:creationId xmlns:a16="http://schemas.microsoft.com/office/drawing/2014/main" id="{FE805299-423F-408E-A8ED-9DC8DDFA70E7}"/>
                    </a:ext>
                  </a:extLst>
                </p:cNvPr>
                <p:cNvPicPr/>
                <p:nvPr/>
              </p:nvPicPr>
              <p:blipFill>
                <a:blip r:embed="rId61"/>
                <a:stretch>
                  <a:fillRect/>
                </a:stretch>
              </p:blipFill>
              <p:spPr>
                <a:xfrm>
                  <a:off x="5310057" y="92056"/>
                  <a:ext cx="55440" cy="657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2">
            <p14:nvContentPartPr>
              <p14:cNvPr id="334" name="Ink 333">
                <a:extLst>
                  <a:ext uri="{FF2B5EF4-FFF2-40B4-BE49-F238E27FC236}">
                    <a16:creationId xmlns:a16="http://schemas.microsoft.com/office/drawing/2014/main" id="{C8E61BAB-1E8E-4B5E-8576-FFAEEB766179}"/>
                  </a:ext>
                </a:extLst>
              </p14:cNvPr>
              <p14:cNvContentPartPr/>
              <p14:nvPr/>
            </p14:nvContentPartPr>
            <p14:xfrm>
              <a:off x="3861417" y="660856"/>
              <a:ext cx="612720" cy="41040"/>
            </p14:xfrm>
          </p:contentPart>
        </mc:Choice>
        <mc:Fallback xmlns="">
          <p:pic>
            <p:nvPicPr>
              <p:cNvPr id="334" name="Ink 333">
                <a:extLst>
                  <a:ext uri="{FF2B5EF4-FFF2-40B4-BE49-F238E27FC236}">
                    <a16:creationId xmlns:a16="http://schemas.microsoft.com/office/drawing/2014/main" id="{C8E61BAB-1E8E-4B5E-8576-FFAEEB766179}"/>
                  </a:ext>
                </a:extLst>
              </p:cNvPr>
              <p:cNvPicPr/>
              <p:nvPr/>
            </p:nvPicPr>
            <p:blipFill>
              <a:blip r:embed="rId63"/>
              <a:stretch>
                <a:fillRect/>
              </a:stretch>
            </p:blipFill>
            <p:spPr>
              <a:xfrm>
                <a:off x="3843417" y="643216"/>
                <a:ext cx="648360" cy="76680"/>
              </a:xfrm>
              <a:prstGeom prst="rect">
                <a:avLst/>
              </a:prstGeom>
            </p:spPr>
          </p:pic>
        </mc:Fallback>
      </mc:AlternateContent>
      <p:grpSp>
        <p:nvGrpSpPr>
          <p:cNvPr id="335" name="Group 334">
            <a:extLst>
              <a:ext uri="{FF2B5EF4-FFF2-40B4-BE49-F238E27FC236}">
                <a16:creationId xmlns:a16="http://schemas.microsoft.com/office/drawing/2014/main" id="{6383B183-5225-408B-8807-00E954D65873}"/>
              </a:ext>
            </a:extLst>
          </p:cNvPr>
          <p:cNvGrpSpPr/>
          <p:nvPr/>
        </p:nvGrpSpPr>
        <p:grpSpPr>
          <a:xfrm>
            <a:off x="4275121" y="1056496"/>
            <a:ext cx="687240" cy="359640"/>
            <a:chOff x="3856377" y="1056496"/>
            <a:chExt cx="687240" cy="359640"/>
          </a:xfrm>
        </p:grpSpPr>
        <mc:AlternateContent xmlns:mc="http://schemas.openxmlformats.org/markup-compatibility/2006" xmlns:p14="http://schemas.microsoft.com/office/powerpoint/2010/main">
          <mc:Choice Requires="p14">
            <p:contentPart p14:bwMode="auto" r:id="rId64">
              <p14:nvContentPartPr>
                <p14:cNvPr id="336" name="Ink 335">
                  <a:extLst>
                    <a:ext uri="{FF2B5EF4-FFF2-40B4-BE49-F238E27FC236}">
                      <a16:creationId xmlns:a16="http://schemas.microsoft.com/office/drawing/2014/main" id="{00C33017-17B9-40F6-A862-030566F0658A}"/>
                    </a:ext>
                  </a:extLst>
                </p14:cNvPr>
                <p14:cNvContentPartPr/>
                <p14:nvPr/>
              </p14:nvContentPartPr>
              <p14:xfrm>
                <a:off x="3856377" y="1244776"/>
                <a:ext cx="106200" cy="171360"/>
              </p14:xfrm>
            </p:contentPart>
          </mc:Choice>
          <mc:Fallback xmlns="">
            <p:pic>
              <p:nvPicPr>
                <p:cNvPr id="336" name="Ink 335">
                  <a:extLst>
                    <a:ext uri="{FF2B5EF4-FFF2-40B4-BE49-F238E27FC236}">
                      <a16:creationId xmlns:a16="http://schemas.microsoft.com/office/drawing/2014/main" id="{00C33017-17B9-40F6-A862-030566F0658A}"/>
                    </a:ext>
                  </a:extLst>
                </p:cNvPr>
                <p:cNvPicPr/>
                <p:nvPr/>
              </p:nvPicPr>
              <p:blipFill>
                <a:blip r:embed="rId65"/>
                <a:stretch>
                  <a:fillRect/>
                </a:stretch>
              </p:blipFill>
              <p:spPr>
                <a:xfrm>
                  <a:off x="3838737" y="1226776"/>
                  <a:ext cx="14184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37" name="Ink 336">
                  <a:extLst>
                    <a:ext uri="{FF2B5EF4-FFF2-40B4-BE49-F238E27FC236}">
                      <a16:creationId xmlns:a16="http://schemas.microsoft.com/office/drawing/2014/main" id="{99454448-604C-4C3A-9B02-80842766723F}"/>
                    </a:ext>
                  </a:extLst>
                </p14:cNvPr>
                <p14:cNvContentPartPr/>
                <p14:nvPr/>
              </p14:nvContentPartPr>
              <p14:xfrm>
                <a:off x="4025577" y="1281856"/>
                <a:ext cx="20160" cy="131040"/>
              </p14:xfrm>
            </p:contentPart>
          </mc:Choice>
          <mc:Fallback xmlns="">
            <p:pic>
              <p:nvPicPr>
                <p:cNvPr id="337" name="Ink 336">
                  <a:extLst>
                    <a:ext uri="{FF2B5EF4-FFF2-40B4-BE49-F238E27FC236}">
                      <a16:creationId xmlns:a16="http://schemas.microsoft.com/office/drawing/2014/main" id="{99454448-604C-4C3A-9B02-80842766723F}"/>
                    </a:ext>
                  </a:extLst>
                </p:cNvPr>
                <p:cNvPicPr/>
                <p:nvPr/>
              </p:nvPicPr>
              <p:blipFill>
                <a:blip r:embed="rId67"/>
                <a:stretch>
                  <a:fillRect/>
                </a:stretch>
              </p:blipFill>
              <p:spPr>
                <a:xfrm>
                  <a:off x="4007577" y="1264216"/>
                  <a:ext cx="55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38" name="Ink 337">
                  <a:extLst>
                    <a:ext uri="{FF2B5EF4-FFF2-40B4-BE49-F238E27FC236}">
                      <a16:creationId xmlns:a16="http://schemas.microsoft.com/office/drawing/2014/main" id="{8E500B52-0F2E-4AEC-90FD-20198C5C0E77}"/>
                    </a:ext>
                  </a:extLst>
                </p14:cNvPr>
                <p14:cNvContentPartPr/>
                <p14:nvPr/>
              </p14:nvContentPartPr>
              <p14:xfrm>
                <a:off x="4045377" y="1242256"/>
                <a:ext cx="5400" cy="3960"/>
              </p14:xfrm>
            </p:contentPart>
          </mc:Choice>
          <mc:Fallback xmlns="">
            <p:pic>
              <p:nvPicPr>
                <p:cNvPr id="338" name="Ink 337">
                  <a:extLst>
                    <a:ext uri="{FF2B5EF4-FFF2-40B4-BE49-F238E27FC236}">
                      <a16:creationId xmlns:a16="http://schemas.microsoft.com/office/drawing/2014/main" id="{8E500B52-0F2E-4AEC-90FD-20198C5C0E77}"/>
                    </a:ext>
                  </a:extLst>
                </p:cNvPr>
                <p:cNvPicPr/>
                <p:nvPr/>
              </p:nvPicPr>
              <p:blipFill>
                <a:blip r:embed="rId69"/>
                <a:stretch>
                  <a:fillRect/>
                </a:stretch>
              </p:blipFill>
              <p:spPr>
                <a:xfrm>
                  <a:off x="4027377" y="1224616"/>
                  <a:ext cx="41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39" name="Ink 338">
                  <a:extLst>
                    <a:ext uri="{FF2B5EF4-FFF2-40B4-BE49-F238E27FC236}">
                      <a16:creationId xmlns:a16="http://schemas.microsoft.com/office/drawing/2014/main" id="{C3EB35AF-16D1-4297-A105-7CCFD8D38910}"/>
                    </a:ext>
                  </a:extLst>
                </p14:cNvPr>
                <p14:cNvContentPartPr/>
                <p14:nvPr/>
              </p14:nvContentPartPr>
              <p14:xfrm>
                <a:off x="4092537" y="1296616"/>
                <a:ext cx="115920" cy="103680"/>
              </p14:xfrm>
            </p:contentPart>
          </mc:Choice>
          <mc:Fallback xmlns="">
            <p:pic>
              <p:nvPicPr>
                <p:cNvPr id="339" name="Ink 338">
                  <a:extLst>
                    <a:ext uri="{FF2B5EF4-FFF2-40B4-BE49-F238E27FC236}">
                      <a16:creationId xmlns:a16="http://schemas.microsoft.com/office/drawing/2014/main" id="{C3EB35AF-16D1-4297-A105-7CCFD8D38910}"/>
                    </a:ext>
                  </a:extLst>
                </p:cNvPr>
                <p:cNvPicPr/>
                <p:nvPr/>
              </p:nvPicPr>
              <p:blipFill>
                <a:blip r:embed="rId71"/>
                <a:stretch>
                  <a:fillRect/>
                </a:stretch>
              </p:blipFill>
              <p:spPr>
                <a:xfrm>
                  <a:off x="4074537" y="1278976"/>
                  <a:ext cx="151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40" name="Ink 339">
                  <a:extLst>
                    <a:ext uri="{FF2B5EF4-FFF2-40B4-BE49-F238E27FC236}">
                      <a16:creationId xmlns:a16="http://schemas.microsoft.com/office/drawing/2014/main" id="{55E7AEDA-EEB8-44E5-9C7F-A9D08E291F55}"/>
                    </a:ext>
                  </a:extLst>
                </p14:cNvPr>
                <p14:cNvContentPartPr/>
                <p14:nvPr/>
              </p14:nvContentPartPr>
              <p14:xfrm>
                <a:off x="4333017" y="1056496"/>
                <a:ext cx="210600" cy="297360"/>
              </p14:xfrm>
            </p:contentPart>
          </mc:Choice>
          <mc:Fallback xmlns="">
            <p:pic>
              <p:nvPicPr>
                <p:cNvPr id="340" name="Ink 339">
                  <a:extLst>
                    <a:ext uri="{FF2B5EF4-FFF2-40B4-BE49-F238E27FC236}">
                      <a16:creationId xmlns:a16="http://schemas.microsoft.com/office/drawing/2014/main" id="{55E7AEDA-EEB8-44E5-9C7F-A9D08E291F55}"/>
                    </a:ext>
                  </a:extLst>
                </p:cNvPr>
                <p:cNvPicPr/>
                <p:nvPr/>
              </p:nvPicPr>
              <p:blipFill>
                <a:blip r:embed="rId73"/>
                <a:stretch>
                  <a:fillRect/>
                </a:stretch>
              </p:blipFill>
              <p:spPr>
                <a:xfrm>
                  <a:off x="4315377" y="1038496"/>
                  <a:ext cx="246240" cy="333000"/>
                </a:xfrm>
                <a:prstGeom prst="rect">
                  <a:avLst/>
                </a:prstGeom>
              </p:spPr>
            </p:pic>
          </mc:Fallback>
        </mc:AlternateContent>
      </p:grpSp>
      <p:grpSp>
        <p:nvGrpSpPr>
          <p:cNvPr id="341" name="Group 340">
            <a:extLst>
              <a:ext uri="{FF2B5EF4-FFF2-40B4-BE49-F238E27FC236}">
                <a16:creationId xmlns:a16="http://schemas.microsoft.com/office/drawing/2014/main" id="{481BB5B1-4BA8-43F1-B899-5FCAA717D27A}"/>
              </a:ext>
            </a:extLst>
          </p:cNvPr>
          <p:cNvGrpSpPr/>
          <p:nvPr/>
        </p:nvGrpSpPr>
        <p:grpSpPr>
          <a:xfrm>
            <a:off x="5182321" y="1223536"/>
            <a:ext cx="111960" cy="84240"/>
            <a:chOff x="4763577" y="1223536"/>
            <a:chExt cx="111960" cy="84240"/>
          </a:xfrm>
        </p:grpSpPr>
        <mc:AlternateContent xmlns:mc="http://schemas.openxmlformats.org/markup-compatibility/2006" xmlns:p14="http://schemas.microsoft.com/office/powerpoint/2010/main">
          <mc:Choice Requires="p14">
            <p:contentPart p14:bwMode="auto" r:id="rId74">
              <p14:nvContentPartPr>
                <p14:cNvPr id="342" name="Ink 341">
                  <a:extLst>
                    <a:ext uri="{FF2B5EF4-FFF2-40B4-BE49-F238E27FC236}">
                      <a16:creationId xmlns:a16="http://schemas.microsoft.com/office/drawing/2014/main" id="{8A1191CF-48F0-43A9-AF39-7B22EC1D493F}"/>
                    </a:ext>
                  </a:extLst>
                </p14:cNvPr>
                <p14:cNvContentPartPr/>
                <p14:nvPr/>
              </p14:nvContentPartPr>
              <p14:xfrm>
                <a:off x="4763577" y="1223536"/>
                <a:ext cx="106920" cy="15840"/>
              </p14:xfrm>
            </p:contentPart>
          </mc:Choice>
          <mc:Fallback xmlns="">
            <p:pic>
              <p:nvPicPr>
                <p:cNvPr id="342" name="Ink 341">
                  <a:extLst>
                    <a:ext uri="{FF2B5EF4-FFF2-40B4-BE49-F238E27FC236}">
                      <a16:creationId xmlns:a16="http://schemas.microsoft.com/office/drawing/2014/main" id="{8A1191CF-48F0-43A9-AF39-7B22EC1D493F}"/>
                    </a:ext>
                  </a:extLst>
                </p:cNvPr>
                <p:cNvPicPr/>
                <p:nvPr/>
              </p:nvPicPr>
              <p:blipFill>
                <a:blip r:embed="rId75"/>
                <a:stretch>
                  <a:fillRect/>
                </a:stretch>
              </p:blipFill>
              <p:spPr>
                <a:xfrm>
                  <a:off x="4745937" y="1205536"/>
                  <a:ext cx="1425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43" name="Ink 342">
                  <a:extLst>
                    <a:ext uri="{FF2B5EF4-FFF2-40B4-BE49-F238E27FC236}">
                      <a16:creationId xmlns:a16="http://schemas.microsoft.com/office/drawing/2014/main" id="{B129C3A2-DBCE-4540-9207-94F71C9854F4}"/>
                    </a:ext>
                  </a:extLst>
                </p14:cNvPr>
                <p14:cNvContentPartPr/>
                <p14:nvPr/>
              </p14:nvContentPartPr>
              <p14:xfrm>
                <a:off x="4780137" y="1295896"/>
                <a:ext cx="95400" cy="11880"/>
              </p14:xfrm>
            </p:contentPart>
          </mc:Choice>
          <mc:Fallback xmlns="">
            <p:pic>
              <p:nvPicPr>
                <p:cNvPr id="343" name="Ink 342">
                  <a:extLst>
                    <a:ext uri="{FF2B5EF4-FFF2-40B4-BE49-F238E27FC236}">
                      <a16:creationId xmlns:a16="http://schemas.microsoft.com/office/drawing/2014/main" id="{B129C3A2-DBCE-4540-9207-94F71C9854F4}"/>
                    </a:ext>
                  </a:extLst>
                </p:cNvPr>
                <p:cNvPicPr/>
                <p:nvPr/>
              </p:nvPicPr>
              <p:blipFill>
                <a:blip r:embed="rId77"/>
                <a:stretch>
                  <a:fillRect/>
                </a:stretch>
              </p:blipFill>
              <p:spPr>
                <a:xfrm>
                  <a:off x="4762497" y="1277896"/>
                  <a:ext cx="131040" cy="47520"/>
                </a:xfrm>
                <a:prstGeom prst="rect">
                  <a:avLst/>
                </a:prstGeom>
              </p:spPr>
            </p:pic>
          </mc:Fallback>
        </mc:AlternateContent>
      </p:grpSp>
      <p:grpSp>
        <p:nvGrpSpPr>
          <p:cNvPr id="344" name="Group 343">
            <a:extLst>
              <a:ext uri="{FF2B5EF4-FFF2-40B4-BE49-F238E27FC236}">
                <a16:creationId xmlns:a16="http://schemas.microsoft.com/office/drawing/2014/main" id="{DDE94C28-3792-4941-A3BE-D17A0387EAE7}"/>
              </a:ext>
            </a:extLst>
          </p:cNvPr>
          <p:cNvGrpSpPr/>
          <p:nvPr/>
        </p:nvGrpSpPr>
        <p:grpSpPr>
          <a:xfrm>
            <a:off x="5527561" y="942376"/>
            <a:ext cx="334800" cy="518760"/>
            <a:chOff x="5108817" y="942376"/>
            <a:chExt cx="334800" cy="518760"/>
          </a:xfrm>
        </p:grpSpPr>
        <mc:AlternateContent xmlns:mc="http://schemas.openxmlformats.org/markup-compatibility/2006" xmlns:p14="http://schemas.microsoft.com/office/powerpoint/2010/main">
          <mc:Choice Requires="p14">
            <p:contentPart p14:bwMode="auto" r:id="rId78">
              <p14:nvContentPartPr>
                <p14:cNvPr id="345" name="Ink 344">
                  <a:extLst>
                    <a:ext uri="{FF2B5EF4-FFF2-40B4-BE49-F238E27FC236}">
                      <a16:creationId xmlns:a16="http://schemas.microsoft.com/office/drawing/2014/main" id="{8B83A697-4C21-40B2-89C9-83EB3E0D330C}"/>
                    </a:ext>
                  </a:extLst>
                </p14:cNvPr>
                <p14:cNvContentPartPr/>
                <p14:nvPr/>
              </p14:nvContentPartPr>
              <p14:xfrm>
                <a:off x="5214657" y="942376"/>
                <a:ext cx="174240" cy="146880"/>
              </p14:xfrm>
            </p:contentPart>
          </mc:Choice>
          <mc:Fallback xmlns="">
            <p:pic>
              <p:nvPicPr>
                <p:cNvPr id="345" name="Ink 344">
                  <a:extLst>
                    <a:ext uri="{FF2B5EF4-FFF2-40B4-BE49-F238E27FC236}">
                      <a16:creationId xmlns:a16="http://schemas.microsoft.com/office/drawing/2014/main" id="{8B83A697-4C21-40B2-89C9-83EB3E0D330C}"/>
                    </a:ext>
                  </a:extLst>
                </p:cNvPr>
                <p:cNvPicPr/>
                <p:nvPr/>
              </p:nvPicPr>
              <p:blipFill>
                <a:blip r:embed="rId79"/>
                <a:stretch>
                  <a:fillRect/>
                </a:stretch>
              </p:blipFill>
              <p:spPr>
                <a:xfrm>
                  <a:off x="5197017" y="924376"/>
                  <a:ext cx="2098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346" name="Ink 345">
                  <a:extLst>
                    <a:ext uri="{FF2B5EF4-FFF2-40B4-BE49-F238E27FC236}">
                      <a16:creationId xmlns:a16="http://schemas.microsoft.com/office/drawing/2014/main" id="{046F4DE2-6FF1-4ED0-8585-BCD4A2478CFA}"/>
                    </a:ext>
                  </a:extLst>
                </p14:cNvPr>
                <p14:cNvContentPartPr/>
                <p14:nvPr/>
              </p14:nvContentPartPr>
              <p14:xfrm>
                <a:off x="5108817" y="1166296"/>
                <a:ext cx="334800" cy="48240"/>
              </p14:xfrm>
            </p:contentPart>
          </mc:Choice>
          <mc:Fallback xmlns="">
            <p:pic>
              <p:nvPicPr>
                <p:cNvPr id="346" name="Ink 345">
                  <a:extLst>
                    <a:ext uri="{FF2B5EF4-FFF2-40B4-BE49-F238E27FC236}">
                      <a16:creationId xmlns:a16="http://schemas.microsoft.com/office/drawing/2014/main" id="{046F4DE2-6FF1-4ED0-8585-BCD4A2478CFA}"/>
                    </a:ext>
                  </a:extLst>
                </p:cNvPr>
                <p:cNvPicPr/>
                <p:nvPr/>
              </p:nvPicPr>
              <p:blipFill>
                <a:blip r:embed="rId81"/>
                <a:stretch>
                  <a:fillRect/>
                </a:stretch>
              </p:blipFill>
              <p:spPr>
                <a:xfrm>
                  <a:off x="5090817" y="1148296"/>
                  <a:ext cx="37044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47" name="Ink 346">
                  <a:extLst>
                    <a:ext uri="{FF2B5EF4-FFF2-40B4-BE49-F238E27FC236}">
                      <a16:creationId xmlns:a16="http://schemas.microsoft.com/office/drawing/2014/main" id="{E6A4BA9E-BE7F-478E-8EFF-24777E970658}"/>
                    </a:ext>
                  </a:extLst>
                </p14:cNvPr>
                <p14:cNvContentPartPr/>
                <p14:nvPr/>
              </p14:nvContentPartPr>
              <p14:xfrm>
                <a:off x="5236257" y="1286176"/>
                <a:ext cx="16920" cy="172800"/>
              </p14:xfrm>
            </p:contentPart>
          </mc:Choice>
          <mc:Fallback xmlns="">
            <p:pic>
              <p:nvPicPr>
                <p:cNvPr id="347" name="Ink 346">
                  <a:extLst>
                    <a:ext uri="{FF2B5EF4-FFF2-40B4-BE49-F238E27FC236}">
                      <a16:creationId xmlns:a16="http://schemas.microsoft.com/office/drawing/2014/main" id="{E6A4BA9E-BE7F-478E-8EFF-24777E970658}"/>
                    </a:ext>
                  </a:extLst>
                </p:cNvPr>
                <p:cNvPicPr/>
                <p:nvPr/>
              </p:nvPicPr>
              <p:blipFill>
                <a:blip r:embed="rId83"/>
                <a:stretch>
                  <a:fillRect/>
                </a:stretch>
              </p:blipFill>
              <p:spPr>
                <a:xfrm>
                  <a:off x="5218257" y="1268176"/>
                  <a:ext cx="5256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48" name="Ink 347">
                  <a:extLst>
                    <a:ext uri="{FF2B5EF4-FFF2-40B4-BE49-F238E27FC236}">
                      <a16:creationId xmlns:a16="http://schemas.microsoft.com/office/drawing/2014/main" id="{BA470A61-8816-4D55-86D9-A48FB09E7BA8}"/>
                    </a:ext>
                  </a:extLst>
                </p14:cNvPr>
                <p14:cNvContentPartPr/>
                <p14:nvPr/>
              </p14:nvContentPartPr>
              <p14:xfrm>
                <a:off x="5239137" y="1374016"/>
                <a:ext cx="141480" cy="15120"/>
              </p14:xfrm>
            </p:contentPart>
          </mc:Choice>
          <mc:Fallback xmlns="">
            <p:pic>
              <p:nvPicPr>
                <p:cNvPr id="348" name="Ink 347">
                  <a:extLst>
                    <a:ext uri="{FF2B5EF4-FFF2-40B4-BE49-F238E27FC236}">
                      <a16:creationId xmlns:a16="http://schemas.microsoft.com/office/drawing/2014/main" id="{BA470A61-8816-4D55-86D9-A48FB09E7BA8}"/>
                    </a:ext>
                  </a:extLst>
                </p:cNvPr>
                <p:cNvPicPr/>
                <p:nvPr/>
              </p:nvPicPr>
              <p:blipFill>
                <a:blip r:embed="rId85"/>
                <a:stretch>
                  <a:fillRect/>
                </a:stretch>
              </p:blipFill>
              <p:spPr>
                <a:xfrm>
                  <a:off x="5221497" y="1356376"/>
                  <a:ext cx="17712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49" name="Ink 348">
                  <a:extLst>
                    <a:ext uri="{FF2B5EF4-FFF2-40B4-BE49-F238E27FC236}">
                      <a16:creationId xmlns:a16="http://schemas.microsoft.com/office/drawing/2014/main" id="{D40E8E2A-C5D1-408B-9118-BBC79DAAD9A6}"/>
                    </a:ext>
                  </a:extLst>
                </p14:cNvPr>
                <p14:cNvContentPartPr/>
                <p14:nvPr/>
              </p14:nvContentPartPr>
              <p14:xfrm>
                <a:off x="5397177" y="1262416"/>
                <a:ext cx="15840" cy="198720"/>
              </p14:xfrm>
            </p:contentPart>
          </mc:Choice>
          <mc:Fallback xmlns="">
            <p:pic>
              <p:nvPicPr>
                <p:cNvPr id="349" name="Ink 348">
                  <a:extLst>
                    <a:ext uri="{FF2B5EF4-FFF2-40B4-BE49-F238E27FC236}">
                      <a16:creationId xmlns:a16="http://schemas.microsoft.com/office/drawing/2014/main" id="{D40E8E2A-C5D1-408B-9118-BBC79DAAD9A6}"/>
                    </a:ext>
                  </a:extLst>
                </p:cNvPr>
                <p:cNvPicPr/>
                <p:nvPr/>
              </p:nvPicPr>
              <p:blipFill>
                <a:blip r:embed="rId87"/>
                <a:stretch>
                  <a:fillRect/>
                </a:stretch>
              </p:blipFill>
              <p:spPr>
                <a:xfrm>
                  <a:off x="5379537" y="1244776"/>
                  <a:ext cx="51480" cy="234360"/>
                </a:xfrm>
                <a:prstGeom prst="rect">
                  <a:avLst/>
                </a:prstGeom>
              </p:spPr>
            </p:pic>
          </mc:Fallback>
        </mc:AlternateContent>
      </p:grpSp>
      <p:grpSp>
        <p:nvGrpSpPr>
          <p:cNvPr id="350" name="Group 349">
            <a:extLst>
              <a:ext uri="{FF2B5EF4-FFF2-40B4-BE49-F238E27FC236}">
                <a16:creationId xmlns:a16="http://schemas.microsoft.com/office/drawing/2014/main" id="{1E49666E-A045-4EDF-AE7E-B0734759DEC5}"/>
              </a:ext>
            </a:extLst>
          </p:cNvPr>
          <p:cNvGrpSpPr/>
          <p:nvPr/>
        </p:nvGrpSpPr>
        <p:grpSpPr>
          <a:xfrm>
            <a:off x="4247761" y="1975216"/>
            <a:ext cx="812520" cy="225000"/>
            <a:chOff x="3829017" y="1975216"/>
            <a:chExt cx="812520" cy="225000"/>
          </a:xfrm>
        </p:grpSpPr>
        <mc:AlternateContent xmlns:mc="http://schemas.openxmlformats.org/markup-compatibility/2006" xmlns:p14="http://schemas.microsoft.com/office/powerpoint/2010/main">
          <mc:Choice Requires="p14">
            <p:contentPart p14:bwMode="auto" r:id="rId88">
              <p14:nvContentPartPr>
                <p14:cNvPr id="351" name="Ink 350">
                  <a:extLst>
                    <a:ext uri="{FF2B5EF4-FFF2-40B4-BE49-F238E27FC236}">
                      <a16:creationId xmlns:a16="http://schemas.microsoft.com/office/drawing/2014/main" id="{B1C712D3-26AC-4B4D-8EB5-7D10A856B19C}"/>
                    </a:ext>
                  </a:extLst>
                </p14:cNvPr>
                <p14:cNvContentPartPr/>
                <p14:nvPr/>
              </p14:nvContentPartPr>
              <p14:xfrm>
                <a:off x="3829017" y="2024176"/>
                <a:ext cx="103680" cy="164160"/>
              </p14:xfrm>
            </p:contentPart>
          </mc:Choice>
          <mc:Fallback xmlns="">
            <p:pic>
              <p:nvPicPr>
                <p:cNvPr id="351" name="Ink 350">
                  <a:extLst>
                    <a:ext uri="{FF2B5EF4-FFF2-40B4-BE49-F238E27FC236}">
                      <a16:creationId xmlns:a16="http://schemas.microsoft.com/office/drawing/2014/main" id="{B1C712D3-26AC-4B4D-8EB5-7D10A856B19C}"/>
                    </a:ext>
                  </a:extLst>
                </p:cNvPr>
                <p:cNvPicPr/>
                <p:nvPr/>
              </p:nvPicPr>
              <p:blipFill>
                <a:blip r:embed="rId89"/>
                <a:stretch>
                  <a:fillRect/>
                </a:stretch>
              </p:blipFill>
              <p:spPr>
                <a:xfrm>
                  <a:off x="3811377" y="2006536"/>
                  <a:ext cx="1393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52" name="Ink 351">
                  <a:extLst>
                    <a:ext uri="{FF2B5EF4-FFF2-40B4-BE49-F238E27FC236}">
                      <a16:creationId xmlns:a16="http://schemas.microsoft.com/office/drawing/2014/main" id="{2D4E051E-98D9-4F68-9BDC-AC3BFBC23A78}"/>
                    </a:ext>
                  </a:extLst>
                </p14:cNvPr>
                <p14:cNvContentPartPr/>
                <p14:nvPr/>
              </p14:nvContentPartPr>
              <p14:xfrm>
                <a:off x="4023417" y="2055496"/>
                <a:ext cx="23400" cy="105840"/>
              </p14:xfrm>
            </p:contentPart>
          </mc:Choice>
          <mc:Fallback xmlns="">
            <p:pic>
              <p:nvPicPr>
                <p:cNvPr id="352" name="Ink 351">
                  <a:extLst>
                    <a:ext uri="{FF2B5EF4-FFF2-40B4-BE49-F238E27FC236}">
                      <a16:creationId xmlns:a16="http://schemas.microsoft.com/office/drawing/2014/main" id="{2D4E051E-98D9-4F68-9BDC-AC3BFBC23A78}"/>
                    </a:ext>
                  </a:extLst>
                </p:cNvPr>
                <p:cNvPicPr/>
                <p:nvPr/>
              </p:nvPicPr>
              <p:blipFill>
                <a:blip r:embed="rId91"/>
                <a:stretch>
                  <a:fillRect/>
                </a:stretch>
              </p:blipFill>
              <p:spPr>
                <a:xfrm>
                  <a:off x="4005417" y="2037496"/>
                  <a:ext cx="590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53" name="Ink 352">
                  <a:extLst>
                    <a:ext uri="{FF2B5EF4-FFF2-40B4-BE49-F238E27FC236}">
                      <a16:creationId xmlns:a16="http://schemas.microsoft.com/office/drawing/2014/main" id="{805AC0ED-B2D3-4CF9-B30C-72D4E16A4BA3}"/>
                    </a:ext>
                  </a:extLst>
                </p14:cNvPr>
                <p14:cNvContentPartPr/>
                <p14:nvPr/>
              </p14:nvContentPartPr>
              <p14:xfrm>
                <a:off x="4028097" y="2007616"/>
                <a:ext cx="5040" cy="5040"/>
              </p14:xfrm>
            </p:contentPart>
          </mc:Choice>
          <mc:Fallback xmlns="">
            <p:pic>
              <p:nvPicPr>
                <p:cNvPr id="353" name="Ink 352">
                  <a:extLst>
                    <a:ext uri="{FF2B5EF4-FFF2-40B4-BE49-F238E27FC236}">
                      <a16:creationId xmlns:a16="http://schemas.microsoft.com/office/drawing/2014/main" id="{805AC0ED-B2D3-4CF9-B30C-72D4E16A4BA3}"/>
                    </a:ext>
                  </a:extLst>
                </p:cNvPr>
                <p:cNvPicPr/>
                <p:nvPr/>
              </p:nvPicPr>
              <p:blipFill>
                <a:blip r:embed="rId93"/>
                <a:stretch>
                  <a:fillRect/>
                </a:stretch>
              </p:blipFill>
              <p:spPr>
                <a:xfrm>
                  <a:off x="4010457" y="198997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54" name="Ink 353">
                  <a:extLst>
                    <a:ext uri="{FF2B5EF4-FFF2-40B4-BE49-F238E27FC236}">
                      <a16:creationId xmlns:a16="http://schemas.microsoft.com/office/drawing/2014/main" id="{DE0731E6-7519-4C02-9680-89DE68F1139D}"/>
                    </a:ext>
                  </a:extLst>
                </p14:cNvPr>
                <p14:cNvContentPartPr/>
                <p14:nvPr/>
              </p14:nvContentPartPr>
              <p14:xfrm>
                <a:off x="4099017" y="2092216"/>
                <a:ext cx="93960" cy="88920"/>
              </p14:xfrm>
            </p:contentPart>
          </mc:Choice>
          <mc:Fallback xmlns="">
            <p:pic>
              <p:nvPicPr>
                <p:cNvPr id="354" name="Ink 353">
                  <a:extLst>
                    <a:ext uri="{FF2B5EF4-FFF2-40B4-BE49-F238E27FC236}">
                      <a16:creationId xmlns:a16="http://schemas.microsoft.com/office/drawing/2014/main" id="{DE0731E6-7519-4C02-9680-89DE68F1139D}"/>
                    </a:ext>
                  </a:extLst>
                </p:cNvPr>
                <p:cNvPicPr/>
                <p:nvPr/>
              </p:nvPicPr>
              <p:blipFill>
                <a:blip r:embed="rId95"/>
                <a:stretch>
                  <a:fillRect/>
                </a:stretch>
              </p:blipFill>
              <p:spPr>
                <a:xfrm>
                  <a:off x="4081017" y="2074216"/>
                  <a:ext cx="12960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55" name="Ink 354">
                  <a:extLst>
                    <a:ext uri="{FF2B5EF4-FFF2-40B4-BE49-F238E27FC236}">
                      <a16:creationId xmlns:a16="http://schemas.microsoft.com/office/drawing/2014/main" id="{263642C2-09A0-49AB-8473-4F1AC6EDC620}"/>
                    </a:ext>
                  </a:extLst>
                </p14:cNvPr>
                <p14:cNvContentPartPr/>
                <p14:nvPr/>
              </p14:nvContentPartPr>
              <p14:xfrm>
                <a:off x="4321857" y="1975216"/>
                <a:ext cx="130680" cy="143280"/>
              </p14:xfrm>
            </p:contentPart>
          </mc:Choice>
          <mc:Fallback xmlns="">
            <p:pic>
              <p:nvPicPr>
                <p:cNvPr id="355" name="Ink 354">
                  <a:extLst>
                    <a:ext uri="{FF2B5EF4-FFF2-40B4-BE49-F238E27FC236}">
                      <a16:creationId xmlns:a16="http://schemas.microsoft.com/office/drawing/2014/main" id="{263642C2-09A0-49AB-8473-4F1AC6EDC620}"/>
                    </a:ext>
                  </a:extLst>
                </p:cNvPr>
                <p:cNvPicPr/>
                <p:nvPr/>
              </p:nvPicPr>
              <p:blipFill>
                <a:blip r:embed="rId97"/>
                <a:stretch>
                  <a:fillRect/>
                </a:stretch>
              </p:blipFill>
              <p:spPr>
                <a:xfrm>
                  <a:off x="4303857" y="1957576"/>
                  <a:ext cx="16632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356" name="Ink 355">
                  <a:extLst>
                    <a:ext uri="{FF2B5EF4-FFF2-40B4-BE49-F238E27FC236}">
                      <a16:creationId xmlns:a16="http://schemas.microsoft.com/office/drawing/2014/main" id="{0EE458E0-D61D-4512-80CB-57C9E948842E}"/>
                    </a:ext>
                  </a:extLst>
                </p14:cNvPr>
                <p14:cNvContentPartPr/>
                <p14:nvPr/>
              </p14:nvContentPartPr>
              <p14:xfrm>
                <a:off x="4397457" y="2012296"/>
                <a:ext cx="30960" cy="187920"/>
              </p14:xfrm>
            </p:contentPart>
          </mc:Choice>
          <mc:Fallback xmlns="">
            <p:pic>
              <p:nvPicPr>
                <p:cNvPr id="356" name="Ink 355">
                  <a:extLst>
                    <a:ext uri="{FF2B5EF4-FFF2-40B4-BE49-F238E27FC236}">
                      <a16:creationId xmlns:a16="http://schemas.microsoft.com/office/drawing/2014/main" id="{0EE458E0-D61D-4512-80CB-57C9E948842E}"/>
                    </a:ext>
                  </a:extLst>
                </p:cNvPr>
                <p:cNvPicPr/>
                <p:nvPr/>
              </p:nvPicPr>
              <p:blipFill>
                <a:blip r:embed="rId99"/>
                <a:stretch>
                  <a:fillRect/>
                </a:stretch>
              </p:blipFill>
              <p:spPr>
                <a:xfrm>
                  <a:off x="4379817" y="1994296"/>
                  <a:ext cx="6660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57" name="Ink 356">
                  <a:extLst>
                    <a:ext uri="{FF2B5EF4-FFF2-40B4-BE49-F238E27FC236}">
                      <a16:creationId xmlns:a16="http://schemas.microsoft.com/office/drawing/2014/main" id="{778E5A96-3C4A-4714-9868-DE36D8BD9792}"/>
                    </a:ext>
                  </a:extLst>
                </p14:cNvPr>
                <p14:cNvContentPartPr/>
                <p14:nvPr/>
              </p14:nvContentPartPr>
              <p14:xfrm>
                <a:off x="4509777" y="1999336"/>
                <a:ext cx="131760" cy="152640"/>
              </p14:xfrm>
            </p:contentPart>
          </mc:Choice>
          <mc:Fallback xmlns="">
            <p:pic>
              <p:nvPicPr>
                <p:cNvPr id="357" name="Ink 356">
                  <a:extLst>
                    <a:ext uri="{FF2B5EF4-FFF2-40B4-BE49-F238E27FC236}">
                      <a16:creationId xmlns:a16="http://schemas.microsoft.com/office/drawing/2014/main" id="{778E5A96-3C4A-4714-9868-DE36D8BD9792}"/>
                    </a:ext>
                  </a:extLst>
                </p:cNvPr>
                <p:cNvPicPr/>
                <p:nvPr/>
              </p:nvPicPr>
              <p:blipFill>
                <a:blip r:embed="rId101"/>
                <a:stretch>
                  <a:fillRect/>
                </a:stretch>
              </p:blipFill>
              <p:spPr>
                <a:xfrm>
                  <a:off x="4491777" y="1981336"/>
                  <a:ext cx="167400" cy="188280"/>
                </a:xfrm>
                <a:prstGeom prst="rect">
                  <a:avLst/>
                </a:prstGeom>
              </p:spPr>
            </p:pic>
          </mc:Fallback>
        </mc:AlternateContent>
      </p:grpSp>
      <p:grpSp>
        <p:nvGrpSpPr>
          <p:cNvPr id="358" name="Group 357">
            <a:extLst>
              <a:ext uri="{FF2B5EF4-FFF2-40B4-BE49-F238E27FC236}">
                <a16:creationId xmlns:a16="http://schemas.microsoft.com/office/drawing/2014/main" id="{D2056DA3-8A4A-4C5E-96F8-0BCF8E2847C7}"/>
              </a:ext>
            </a:extLst>
          </p:cNvPr>
          <p:cNvGrpSpPr/>
          <p:nvPr/>
        </p:nvGrpSpPr>
        <p:grpSpPr>
          <a:xfrm>
            <a:off x="5237041" y="2042896"/>
            <a:ext cx="165960" cy="115200"/>
            <a:chOff x="4818297" y="2042896"/>
            <a:chExt cx="165960" cy="115200"/>
          </a:xfrm>
        </p:grpSpPr>
        <mc:AlternateContent xmlns:mc="http://schemas.openxmlformats.org/markup-compatibility/2006" xmlns:p14="http://schemas.microsoft.com/office/powerpoint/2010/main">
          <mc:Choice Requires="p14">
            <p:contentPart p14:bwMode="auto" r:id="rId102">
              <p14:nvContentPartPr>
                <p14:cNvPr id="359" name="Ink 358">
                  <a:extLst>
                    <a:ext uri="{FF2B5EF4-FFF2-40B4-BE49-F238E27FC236}">
                      <a16:creationId xmlns:a16="http://schemas.microsoft.com/office/drawing/2014/main" id="{868DD678-3C98-4DBC-A1F8-B2BC5B8D62EA}"/>
                    </a:ext>
                  </a:extLst>
                </p14:cNvPr>
                <p14:cNvContentPartPr/>
                <p14:nvPr/>
              </p14:nvContentPartPr>
              <p14:xfrm>
                <a:off x="4818297" y="2042896"/>
                <a:ext cx="138240" cy="10440"/>
              </p14:xfrm>
            </p:contentPart>
          </mc:Choice>
          <mc:Fallback xmlns="">
            <p:pic>
              <p:nvPicPr>
                <p:cNvPr id="359" name="Ink 358">
                  <a:extLst>
                    <a:ext uri="{FF2B5EF4-FFF2-40B4-BE49-F238E27FC236}">
                      <a16:creationId xmlns:a16="http://schemas.microsoft.com/office/drawing/2014/main" id="{868DD678-3C98-4DBC-A1F8-B2BC5B8D62EA}"/>
                    </a:ext>
                  </a:extLst>
                </p:cNvPr>
                <p:cNvPicPr/>
                <p:nvPr/>
              </p:nvPicPr>
              <p:blipFill>
                <a:blip r:embed="rId103"/>
                <a:stretch>
                  <a:fillRect/>
                </a:stretch>
              </p:blipFill>
              <p:spPr>
                <a:xfrm>
                  <a:off x="4800657" y="2025256"/>
                  <a:ext cx="1738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60" name="Ink 359">
                  <a:extLst>
                    <a:ext uri="{FF2B5EF4-FFF2-40B4-BE49-F238E27FC236}">
                      <a16:creationId xmlns:a16="http://schemas.microsoft.com/office/drawing/2014/main" id="{24EFA904-0532-449E-A490-C41EC8126016}"/>
                    </a:ext>
                  </a:extLst>
                </p14:cNvPr>
                <p14:cNvContentPartPr/>
                <p14:nvPr/>
              </p14:nvContentPartPr>
              <p14:xfrm>
                <a:off x="4841697" y="2150536"/>
                <a:ext cx="142560" cy="7560"/>
              </p14:xfrm>
            </p:contentPart>
          </mc:Choice>
          <mc:Fallback xmlns="">
            <p:pic>
              <p:nvPicPr>
                <p:cNvPr id="360" name="Ink 359">
                  <a:extLst>
                    <a:ext uri="{FF2B5EF4-FFF2-40B4-BE49-F238E27FC236}">
                      <a16:creationId xmlns:a16="http://schemas.microsoft.com/office/drawing/2014/main" id="{24EFA904-0532-449E-A490-C41EC8126016}"/>
                    </a:ext>
                  </a:extLst>
                </p:cNvPr>
                <p:cNvPicPr/>
                <p:nvPr/>
              </p:nvPicPr>
              <p:blipFill>
                <a:blip r:embed="rId105"/>
                <a:stretch>
                  <a:fillRect/>
                </a:stretch>
              </p:blipFill>
              <p:spPr>
                <a:xfrm>
                  <a:off x="4824057" y="2132536"/>
                  <a:ext cx="178200" cy="43200"/>
                </a:xfrm>
                <a:prstGeom prst="rect">
                  <a:avLst/>
                </a:prstGeom>
              </p:spPr>
            </p:pic>
          </mc:Fallback>
        </mc:AlternateContent>
      </p:grpSp>
      <p:grpSp>
        <p:nvGrpSpPr>
          <p:cNvPr id="361" name="Group 360">
            <a:extLst>
              <a:ext uri="{FF2B5EF4-FFF2-40B4-BE49-F238E27FC236}">
                <a16:creationId xmlns:a16="http://schemas.microsoft.com/office/drawing/2014/main" id="{E09CB2E5-BB6B-46F5-A19E-28230FD56B4D}"/>
              </a:ext>
            </a:extLst>
          </p:cNvPr>
          <p:cNvGrpSpPr/>
          <p:nvPr/>
        </p:nvGrpSpPr>
        <p:grpSpPr>
          <a:xfrm>
            <a:off x="5688121" y="1847416"/>
            <a:ext cx="235440" cy="149400"/>
            <a:chOff x="5269377" y="1847416"/>
            <a:chExt cx="235440" cy="149400"/>
          </a:xfrm>
        </p:grpSpPr>
        <mc:AlternateContent xmlns:mc="http://schemas.openxmlformats.org/markup-compatibility/2006" xmlns:p14="http://schemas.microsoft.com/office/powerpoint/2010/main">
          <mc:Choice Requires="p14">
            <p:contentPart p14:bwMode="auto" r:id="rId106">
              <p14:nvContentPartPr>
                <p14:cNvPr id="362" name="Ink 361">
                  <a:extLst>
                    <a:ext uri="{FF2B5EF4-FFF2-40B4-BE49-F238E27FC236}">
                      <a16:creationId xmlns:a16="http://schemas.microsoft.com/office/drawing/2014/main" id="{338444B3-6D02-45AF-ABD1-9EBD7B9EDCCB}"/>
                    </a:ext>
                  </a:extLst>
                </p14:cNvPr>
                <p14:cNvContentPartPr/>
                <p14:nvPr/>
              </p14:nvContentPartPr>
              <p14:xfrm>
                <a:off x="5269377" y="1853896"/>
                <a:ext cx="108720" cy="142920"/>
              </p14:xfrm>
            </p:contentPart>
          </mc:Choice>
          <mc:Fallback xmlns="">
            <p:pic>
              <p:nvPicPr>
                <p:cNvPr id="362" name="Ink 361">
                  <a:extLst>
                    <a:ext uri="{FF2B5EF4-FFF2-40B4-BE49-F238E27FC236}">
                      <a16:creationId xmlns:a16="http://schemas.microsoft.com/office/drawing/2014/main" id="{338444B3-6D02-45AF-ABD1-9EBD7B9EDCCB}"/>
                    </a:ext>
                  </a:extLst>
                </p:cNvPr>
                <p:cNvPicPr/>
                <p:nvPr/>
              </p:nvPicPr>
              <p:blipFill>
                <a:blip r:embed="rId107"/>
                <a:stretch>
                  <a:fillRect/>
                </a:stretch>
              </p:blipFill>
              <p:spPr>
                <a:xfrm>
                  <a:off x="5251377" y="1835896"/>
                  <a:ext cx="1443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63" name="Ink 362">
                  <a:extLst>
                    <a:ext uri="{FF2B5EF4-FFF2-40B4-BE49-F238E27FC236}">
                      <a16:creationId xmlns:a16="http://schemas.microsoft.com/office/drawing/2014/main" id="{5C210B0E-F51F-4B3A-8FC4-960EEE0EE57D}"/>
                    </a:ext>
                  </a:extLst>
                </p14:cNvPr>
                <p14:cNvContentPartPr/>
                <p14:nvPr/>
              </p14:nvContentPartPr>
              <p14:xfrm>
                <a:off x="5388897" y="1847416"/>
                <a:ext cx="115920" cy="124200"/>
              </p14:xfrm>
            </p:contentPart>
          </mc:Choice>
          <mc:Fallback xmlns="">
            <p:pic>
              <p:nvPicPr>
                <p:cNvPr id="363" name="Ink 362">
                  <a:extLst>
                    <a:ext uri="{FF2B5EF4-FFF2-40B4-BE49-F238E27FC236}">
                      <a16:creationId xmlns:a16="http://schemas.microsoft.com/office/drawing/2014/main" id="{5C210B0E-F51F-4B3A-8FC4-960EEE0EE57D}"/>
                    </a:ext>
                  </a:extLst>
                </p:cNvPr>
                <p:cNvPicPr/>
                <p:nvPr/>
              </p:nvPicPr>
              <p:blipFill>
                <a:blip r:embed="rId109"/>
                <a:stretch>
                  <a:fillRect/>
                </a:stretch>
              </p:blipFill>
              <p:spPr>
                <a:xfrm>
                  <a:off x="5370897" y="1829776"/>
                  <a:ext cx="151560" cy="159840"/>
                </a:xfrm>
                <a:prstGeom prst="rect">
                  <a:avLst/>
                </a:prstGeom>
              </p:spPr>
            </p:pic>
          </mc:Fallback>
        </mc:AlternateContent>
      </p:grpSp>
      <p:grpSp>
        <p:nvGrpSpPr>
          <p:cNvPr id="364" name="Group 363">
            <a:extLst>
              <a:ext uri="{FF2B5EF4-FFF2-40B4-BE49-F238E27FC236}">
                <a16:creationId xmlns:a16="http://schemas.microsoft.com/office/drawing/2014/main" id="{AFC910A2-6A0C-4108-B659-FF9B4E8796FE}"/>
              </a:ext>
            </a:extLst>
          </p:cNvPr>
          <p:cNvGrpSpPr/>
          <p:nvPr/>
        </p:nvGrpSpPr>
        <p:grpSpPr>
          <a:xfrm>
            <a:off x="5643481" y="2096176"/>
            <a:ext cx="315720" cy="344520"/>
            <a:chOff x="5224737" y="2096176"/>
            <a:chExt cx="315720" cy="344520"/>
          </a:xfrm>
        </p:grpSpPr>
        <mc:AlternateContent xmlns:mc="http://schemas.openxmlformats.org/markup-compatibility/2006" xmlns:p14="http://schemas.microsoft.com/office/powerpoint/2010/main">
          <mc:Choice Requires="p14">
            <p:contentPart p14:bwMode="auto" r:id="rId110">
              <p14:nvContentPartPr>
                <p14:cNvPr id="365" name="Ink 364">
                  <a:extLst>
                    <a:ext uri="{FF2B5EF4-FFF2-40B4-BE49-F238E27FC236}">
                      <a16:creationId xmlns:a16="http://schemas.microsoft.com/office/drawing/2014/main" id="{F9339F95-35A7-488D-8B7D-7859C3CF3CA4}"/>
                    </a:ext>
                  </a:extLst>
                </p14:cNvPr>
                <p14:cNvContentPartPr/>
                <p14:nvPr/>
              </p14:nvContentPartPr>
              <p14:xfrm>
                <a:off x="5224737" y="2096176"/>
                <a:ext cx="315720" cy="15480"/>
              </p14:xfrm>
            </p:contentPart>
          </mc:Choice>
          <mc:Fallback xmlns="">
            <p:pic>
              <p:nvPicPr>
                <p:cNvPr id="365" name="Ink 364">
                  <a:extLst>
                    <a:ext uri="{FF2B5EF4-FFF2-40B4-BE49-F238E27FC236}">
                      <a16:creationId xmlns:a16="http://schemas.microsoft.com/office/drawing/2014/main" id="{F9339F95-35A7-488D-8B7D-7859C3CF3CA4}"/>
                    </a:ext>
                  </a:extLst>
                </p:cNvPr>
                <p:cNvPicPr/>
                <p:nvPr/>
              </p:nvPicPr>
              <p:blipFill>
                <a:blip r:embed="rId111"/>
                <a:stretch>
                  <a:fillRect/>
                </a:stretch>
              </p:blipFill>
              <p:spPr>
                <a:xfrm>
                  <a:off x="5207097" y="2078176"/>
                  <a:ext cx="3513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366" name="Ink 365">
                  <a:extLst>
                    <a:ext uri="{FF2B5EF4-FFF2-40B4-BE49-F238E27FC236}">
                      <a16:creationId xmlns:a16="http://schemas.microsoft.com/office/drawing/2014/main" id="{E2C908A1-A805-4B53-A23F-AB409BB80B1F}"/>
                    </a:ext>
                  </a:extLst>
                </p14:cNvPr>
                <p14:cNvContentPartPr/>
                <p14:nvPr/>
              </p14:nvContentPartPr>
              <p14:xfrm>
                <a:off x="5296377" y="2208136"/>
                <a:ext cx="176400" cy="232560"/>
              </p14:xfrm>
            </p:contentPart>
          </mc:Choice>
          <mc:Fallback xmlns="">
            <p:pic>
              <p:nvPicPr>
                <p:cNvPr id="366" name="Ink 365">
                  <a:extLst>
                    <a:ext uri="{FF2B5EF4-FFF2-40B4-BE49-F238E27FC236}">
                      <a16:creationId xmlns:a16="http://schemas.microsoft.com/office/drawing/2014/main" id="{E2C908A1-A805-4B53-A23F-AB409BB80B1F}"/>
                    </a:ext>
                  </a:extLst>
                </p:cNvPr>
                <p:cNvPicPr/>
                <p:nvPr/>
              </p:nvPicPr>
              <p:blipFill>
                <a:blip r:embed="rId113"/>
                <a:stretch>
                  <a:fillRect/>
                </a:stretch>
              </p:blipFill>
              <p:spPr>
                <a:xfrm>
                  <a:off x="5278377" y="2190496"/>
                  <a:ext cx="2120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67" name="Ink 366">
                  <a:extLst>
                    <a:ext uri="{FF2B5EF4-FFF2-40B4-BE49-F238E27FC236}">
                      <a16:creationId xmlns:a16="http://schemas.microsoft.com/office/drawing/2014/main" id="{9E9C37E2-6509-41B1-A483-BE418284EDB5}"/>
                    </a:ext>
                  </a:extLst>
                </p14:cNvPr>
                <p14:cNvContentPartPr/>
                <p14:nvPr/>
              </p14:nvContentPartPr>
              <p14:xfrm>
                <a:off x="5320137" y="2337016"/>
                <a:ext cx="206640" cy="30600"/>
              </p14:xfrm>
            </p:contentPart>
          </mc:Choice>
          <mc:Fallback xmlns="">
            <p:pic>
              <p:nvPicPr>
                <p:cNvPr id="367" name="Ink 366">
                  <a:extLst>
                    <a:ext uri="{FF2B5EF4-FFF2-40B4-BE49-F238E27FC236}">
                      <a16:creationId xmlns:a16="http://schemas.microsoft.com/office/drawing/2014/main" id="{9E9C37E2-6509-41B1-A483-BE418284EDB5}"/>
                    </a:ext>
                  </a:extLst>
                </p:cNvPr>
                <p:cNvPicPr/>
                <p:nvPr/>
              </p:nvPicPr>
              <p:blipFill>
                <a:blip r:embed="rId115"/>
                <a:stretch>
                  <a:fillRect/>
                </a:stretch>
              </p:blipFill>
              <p:spPr>
                <a:xfrm>
                  <a:off x="5302497" y="2319376"/>
                  <a:ext cx="242280" cy="66240"/>
                </a:xfrm>
                <a:prstGeom prst="rect">
                  <a:avLst/>
                </a:prstGeom>
              </p:spPr>
            </p:pic>
          </mc:Fallback>
        </mc:AlternateContent>
      </p:grpSp>
      <p:grpSp>
        <p:nvGrpSpPr>
          <p:cNvPr id="368" name="Group 367">
            <a:extLst>
              <a:ext uri="{FF2B5EF4-FFF2-40B4-BE49-F238E27FC236}">
                <a16:creationId xmlns:a16="http://schemas.microsoft.com/office/drawing/2014/main" id="{87A0FBB5-29D6-40B0-87E4-CA6BE15B0AE2}"/>
              </a:ext>
            </a:extLst>
          </p:cNvPr>
          <p:cNvGrpSpPr/>
          <p:nvPr/>
        </p:nvGrpSpPr>
        <p:grpSpPr>
          <a:xfrm>
            <a:off x="3971217" y="2857216"/>
            <a:ext cx="1096560" cy="261000"/>
            <a:chOff x="3971217" y="2857216"/>
            <a:chExt cx="1096560" cy="261000"/>
          </a:xfrm>
        </p:grpSpPr>
        <mc:AlternateContent xmlns:mc="http://schemas.openxmlformats.org/markup-compatibility/2006" xmlns:p14="http://schemas.microsoft.com/office/powerpoint/2010/main">
          <mc:Choice Requires="p14">
            <p:contentPart p14:bwMode="auto" r:id="rId116">
              <p14:nvContentPartPr>
                <p14:cNvPr id="369" name="Ink 368">
                  <a:extLst>
                    <a:ext uri="{FF2B5EF4-FFF2-40B4-BE49-F238E27FC236}">
                      <a16:creationId xmlns:a16="http://schemas.microsoft.com/office/drawing/2014/main" id="{FEBA1756-64FC-477E-B48E-78B89623EE88}"/>
                    </a:ext>
                  </a:extLst>
                </p14:cNvPr>
                <p14:cNvContentPartPr/>
                <p14:nvPr/>
              </p14:nvContentPartPr>
              <p14:xfrm>
                <a:off x="3975897" y="2866216"/>
                <a:ext cx="14760" cy="1440"/>
              </p14:xfrm>
            </p:contentPart>
          </mc:Choice>
          <mc:Fallback xmlns="">
            <p:pic>
              <p:nvPicPr>
                <p:cNvPr id="369" name="Ink 368">
                  <a:extLst>
                    <a:ext uri="{FF2B5EF4-FFF2-40B4-BE49-F238E27FC236}">
                      <a16:creationId xmlns:a16="http://schemas.microsoft.com/office/drawing/2014/main" id="{FEBA1756-64FC-477E-B48E-78B89623EE88}"/>
                    </a:ext>
                  </a:extLst>
                </p:cNvPr>
                <p:cNvPicPr/>
                <p:nvPr/>
              </p:nvPicPr>
              <p:blipFill>
                <a:blip r:embed="rId117"/>
                <a:stretch>
                  <a:fillRect/>
                </a:stretch>
              </p:blipFill>
              <p:spPr>
                <a:xfrm>
                  <a:off x="3958257" y="2848576"/>
                  <a:ext cx="5040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70" name="Ink 369">
                  <a:extLst>
                    <a:ext uri="{FF2B5EF4-FFF2-40B4-BE49-F238E27FC236}">
                      <a16:creationId xmlns:a16="http://schemas.microsoft.com/office/drawing/2014/main" id="{F86465F0-6198-447E-9E41-5DFB166CB46E}"/>
                    </a:ext>
                  </a:extLst>
                </p14:cNvPr>
                <p14:cNvContentPartPr/>
                <p14:nvPr/>
              </p14:nvContentPartPr>
              <p14:xfrm>
                <a:off x="3971217" y="2857216"/>
                <a:ext cx="186840" cy="261000"/>
              </p14:xfrm>
            </p:contentPart>
          </mc:Choice>
          <mc:Fallback xmlns="">
            <p:pic>
              <p:nvPicPr>
                <p:cNvPr id="370" name="Ink 369">
                  <a:extLst>
                    <a:ext uri="{FF2B5EF4-FFF2-40B4-BE49-F238E27FC236}">
                      <a16:creationId xmlns:a16="http://schemas.microsoft.com/office/drawing/2014/main" id="{F86465F0-6198-447E-9E41-5DFB166CB46E}"/>
                    </a:ext>
                  </a:extLst>
                </p:cNvPr>
                <p:cNvPicPr/>
                <p:nvPr/>
              </p:nvPicPr>
              <p:blipFill>
                <a:blip r:embed="rId119"/>
                <a:stretch>
                  <a:fillRect/>
                </a:stretch>
              </p:blipFill>
              <p:spPr>
                <a:xfrm>
                  <a:off x="3953577" y="2839576"/>
                  <a:ext cx="22248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71" name="Ink 370">
                  <a:extLst>
                    <a:ext uri="{FF2B5EF4-FFF2-40B4-BE49-F238E27FC236}">
                      <a16:creationId xmlns:a16="http://schemas.microsoft.com/office/drawing/2014/main" id="{50B0F1DB-A199-4F80-B7AE-98A23BD5B6D3}"/>
                    </a:ext>
                  </a:extLst>
                </p14:cNvPr>
                <p14:cNvContentPartPr/>
                <p14:nvPr/>
              </p14:nvContentPartPr>
              <p14:xfrm>
                <a:off x="4006137" y="3012376"/>
                <a:ext cx="146520" cy="31680"/>
              </p14:xfrm>
            </p:contentPart>
          </mc:Choice>
          <mc:Fallback xmlns="">
            <p:pic>
              <p:nvPicPr>
                <p:cNvPr id="371" name="Ink 370">
                  <a:extLst>
                    <a:ext uri="{FF2B5EF4-FFF2-40B4-BE49-F238E27FC236}">
                      <a16:creationId xmlns:a16="http://schemas.microsoft.com/office/drawing/2014/main" id="{50B0F1DB-A199-4F80-B7AE-98A23BD5B6D3}"/>
                    </a:ext>
                  </a:extLst>
                </p:cNvPr>
                <p:cNvPicPr/>
                <p:nvPr/>
              </p:nvPicPr>
              <p:blipFill>
                <a:blip r:embed="rId121"/>
                <a:stretch>
                  <a:fillRect/>
                </a:stretch>
              </p:blipFill>
              <p:spPr>
                <a:xfrm>
                  <a:off x="3988497" y="2994736"/>
                  <a:ext cx="18216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72" name="Ink 371">
                  <a:extLst>
                    <a:ext uri="{FF2B5EF4-FFF2-40B4-BE49-F238E27FC236}">
                      <a16:creationId xmlns:a16="http://schemas.microsoft.com/office/drawing/2014/main" id="{9BC15DB2-E473-4370-AE2D-04AB2C009B13}"/>
                    </a:ext>
                  </a:extLst>
                </p14:cNvPr>
                <p14:cNvContentPartPr/>
                <p14:nvPr/>
              </p14:nvContentPartPr>
              <p14:xfrm>
                <a:off x="4318977" y="2988256"/>
                <a:ext cx="90360" cy="129600"/>
              </p14:xfrm>
            </p:contentPart>
          </mc:Choice>
          <mc:Fallback xmlns="">
            <p:pic>
              <p:nvPicPr>
                <p:cNvPr id="372" name="Ink 371">
                  <a:extLst>
                    <a:ext uri="{FF2B5EF4-FFF2-40B4-BE49-F238E27FC236}">
                      <a16:creationId xmlns:a16="http://schemas.microsoft.com/office/drawing/2014/main" id="{9BC15DB2-E473-4370-AE2D-04AB2C009B13}"/>
                    </a:ext>
                  </a:extLst>
                </p:cNvPr>
                <p:cNvPicPr/>
                <p:nvPr/>
              </p:nvPicPr>
              <p:blipFill>
                <a:blip r:embed="rId123"/>
                <a:stretch>
                  <a:fillRect/>
                </a:stretch>
              </p:blipFill>
              <p:spPr>
                <a:xfrm>
                  <a:off x="4301337" y="2970616"/>
                  <a:ext cx="1260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373" name="Ink 372">
                  <a:extLst>
                    <a:ext uri="{FF2B5EF4-FFF2-40B4-BE49-F238E27FC236}">
                      <a16:creationId xmlns:a16="http://schemas.microsoft.com/office/drawing/2014/main" id="{65CE7684-133E-4EBF-B170-16A04EADF2B4}"/>
                    </a:ext>
                  </a:extLst>
                </p14:cNvPr>
                <p14:cNvContentPartPr/>
                <p14:nvPr/>
              </p14:nvContentPartPr>
              <p14:xfrm>
                <a:off x="4457937" y="3033256"/>
                <a:ext cx="15120" cy="68760"/>
              </p14:xfrm>
            </p:contentPart>
          </mc:Choice>
          <mc:Fallback xmlns="">
            <p:pic>
              <p:nvPicPr>
                <p:cNvPr id="373" name="Ink 372">
                  <a:extLst>
                    <a:ext uri="{FF2B5EF4-FFF2-40B4-BE49-F238E27FC236}">
                      <a16:creationId xmlns:a16="http://schemas.microsoft.com/office/drawing/2014/main" id="{65CE7684-133E-4EBF-B170-16A04EADF2B4}"/>
                    </a:ext>
                  </a:extLst>
                </p:cNvPr>
                <p:cNvPicPr/>
                <p:nvPr/>
              </p:nvPicPr>
              <p:blipFill>
                <a:blip r:embed="rId125"/>
                <a:stretch>
                  <a:fillRect/>
                </a:stretch>
              </p:blipFill>
              <p:spPr>
                <a:xfrm>
                  <a:off x="4440297" y="3015616"/>
                  <a:ext cx="507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74" name="Ink 373">
                  <a:extLst>
                    <a:ext uri="{FF2B5EF4-FFF2-40B4-BE49-F238E27FC236}">
                      <a16:creationId xmlns:a16="http://schemas.microsoft.com/office/drawing/2014/main" id="{86647234-9812-4E7D-9B5F-BD9453553CF9}"/>
                    </a:ext>
                  </a:extLst>
                </p14:cNvPr>
                <p14:cNvContentPartPr/>
                <p14:nvPr/>
              </p14:nvContentPartPr>
              <p14:xfrm>
                <a:off x="4453617" y="2950816"/>
                <a:ext cx="7200" cy="11160"/>
              </p14:xfrm>
            </p:contentPart>
          </mc:Choice>
          <mc:Fallback xmlns="">
            <p:pic>
              <p:nvPicPr>
                <p:cNvPr id="374" name="Ink 373">
                  <a:extLst>
                    <a:ext uri="{FF2B5EF4-FFF2-40B4-BE49-F238E27FC236}">
                      <a16:creationId xmlns:a16="http://schemas.microsoft.com/office/drawing/2014/main" id="{86647234-9812-4E7D-9B5F-BD9453553CF9}"/>
                    </a:ext>
                  </a:extLst>
                </p:cNvPr>
                <p:cNvPicPr/>
                <p:nvPr/>
              </p:nvPicPr>
              <p:blipFill>
                <a:blip r:embed="rId127"/>
                <a:stretch>
                  <a:fillRect/>
                </a:stretch>
              </p:blipFill>
              <p:spPr>
                <a:xfrm>
                  <a:off x="4435617" y="2933176"/>
                  <a:ext cx="4284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375" name="Ink 374">
                  <a:extLst>
                    <a:ext uri="{FF2B5EF4-FFF2-40B4-BE49-F238E27FC236}">
                      <a16:creationId xmlns:a16="http://schemas.microsoft.com/office/drawing/2014/main" id="{F0992366-5B85-4758-A32E-DC59F25AD663}"/>
                    </a:ext>
                  </a:extLst>
                </p14:cNvPr>
                <p14:cNvContentPartPr/>
                <p14:nvPr/>
              </p14:nvContentPartPr>
              <p14:xfrm>
                <a:off x="4528497" y="3039376"/>
                <a:ext cx="88200" cy="61560"/>
              </p14:xfrm>
            </p:contentPart>
          </mc:Choice>
          <mc:Fallback xmlns="">
            <p:pic>
              <p:nvPicPr>
                <p:cNvPr id="375" name="Ink 374">
                  <a:extLst>
                    <a:ext uri="{FF2B5EF4-FFF2-40B4-BE49-F238E27FC236}">
                      <a16:creationId xmlns:a16="http://schemas.microsoft.com/office/drawing/2014/main" id="{F0992366-5B85-4758-A32E-DC59F25AD663}"/>
                    </a:ext>
                  </a:extLst>
                </p:cNvPr>
                <p:cNvPicPr/>
                <p:nvPr/>
              </p:nvPicPr>
              <p:blipFill>
                <a:blip r:embed="rId129"/>
                <a:stretch>
                  <a:fillRect/>
                </a:stretch>
              </p:blipFill>
              <p:spPr>
                <a:xfrm>
                  <a:off x="4510857" y="3021736"/>
                  <a:ext cx="1238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76" name="Ink 375">
                  <a:extLst>
                    <a:ext uri="{FF2B5EF4-FFF2-40B4-BE49-F238E27FC236}">
                      <a16:creationId xmlns:a16="http://schemas.microsoft.com/office/drawing/2014/main" id="{AE11A6C0-6290-4DF8-B671-9B8448E6A4A8}"/>
                    </a:ext>
                  </a:extLst>
                </p14:cNvPr>
                <p14:cNvContentPartPr/>
                <p14:nvPr/>
              </p14:nvContentPartPr>
              <p14:xfrm>
                <a:off x="4730457" y="2920936"/>
                <a:ext cx="131400" cy="127080"/>
              </p14:xfrm>
            </p:contentPart>
          </mc:Choice>
          <mc:Fallback xmlns="">
            <p:pic>
              <p:nvPicPr>
                <p:cNvPr id="376" name="Ink 375">
                  <a:extLst>
                    <a:ext uri="{FF2B5EF4-FFF2-40B4-BE49-F238E27FC236}">
                      <a16:creationId xmlns:a16="http://schemas.microsoft.com/office/drawing/2014/main" id="{AE11A6C0-6290-4DF8-B671-9B8448E6A4A8}"/>
                    </a:ext>
                  </a:extLst>
                </p:cNvPr>
                <p:cNvPicPr/>
                <p:nvPr/>
              </p:nvPicPr>
              <p:blipFill>
                <a:blip r:embed="rId131"/>
                <a:stretch>
                  <a:fillRect/>
                </a:stretch>
              </p:blipFill>
              <p:spPr>
                <a:xfrm>
                  <a:off x="4712817" y="2902936"/>
                  <a:ext cx="1670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377" name="Ink 376">
                  <a:extLst>
                    <a:ext uri="{FF2B5EF4-FFF2-40B4-BE49-F238E27FC236}">
                      <a16:creationId xmlns:a16="http://schemas.microsoft.com/office/drawing/2014/main" id="{95190485-EAD5-437C-9052-C44E98F642C6}"/>
                    </a:ext>
                  </a:extLst>
                </p14:cNvPr>
                <p14:cNvContentPartPr/>
                <p14:nvPr/>
              </p14:nvContentPartPr>
              <p14:xfrm>
                <a:off x="4811817" y="2959456"/>
                <a:ext cx="22320" cy="145440"/>
              </p14:xfrm>
            </p:contentPart>
          </mc:Choice>
          <mc:Fallback xmlns="">
            <p:pic>
              <p:nvPicPr>
                <p:cNvPr id="377" name="Ink 376">
                  <a:extLst>
                    <a:ext uri="{FF2B5EF4-FFF2-40B4-BE49-F238E27FC236}">
                      <a16:creationId xmlns:a16="http://schemas.microsoft.com/office/drawing/2014/main" id="{95190485-EAD5-437C-9052-C44E98F642C6}"/>
                    </a:ext>
                  </a:extLst>
                </p:cNvPr>
                <p:cNvPicPr/>
                <p:nvPr/>
              </p:nvPicPr>
              <p:blipFill>
                <a:blip r:embed="rId133"/>
                <a:stretch>
                  <a:fillRect/>
                </a:stretch>
              </p:blipFill>
              <p:spPr>
                <a:xfrm>
                  <a:off x="4793817" y="2941816"/>
                  <a:ext cx="579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78" name="Ink 377">
                  <a:extLst>
                    <a:ext uri="{FF2B5EF4-FFF2-40B4-BE49-F238E27FC236}">
                      <a16:creationId xmlns:a16="http://schemas.microsoft.com/office/drawing/2014/main" id="{367D7A92-3774-43F5-97FA-F54636D1728C}"/>
                    </a:ext>
                  </a:extLst>
                </p14:cNvPr>
                <p14:cNvContentPartPr/>
                <p14:nvPr/>
              </p14:nvContentPartPr>
              <p14:xfrm>
                <a:off x="4934937" y="2934616"/>
                <a:ext cx="132840" cy="140400"/>
              </p14:xfrm>
            </p:contentPart>
          </mc:Choice>
          <mc:Fallback xmlns="">
            <p:pic>
              <p:nvPicPr>
                <p:cNvPr id="378" name="Ink 377">
                  <a:extLst>
                    <a:ext uri="{FF2B5EF4-FFF2-40B4-BE49-F238E27FC236}">
                      <a16:creationId xmlns:a16="http://schemas.microsoft.com/office/drawing/2014/main" id="{367D7A92-3774-43F5-97FA-F54636D1728C}"/>
                    </a:ext>
                  </a:extLst>
                </p:cNvPr>
                <p:cNvPicPr/>
                <p:nvPr/>
              </p:nvPicPr>
              <p:blipFill>
                <a:blip r:embed="rId135"/>
                <a:stretch>
                  <a:fillRect/>
                </a:stretch>
              </p:blipFill>
              <p:spPr>
                <a:xfrm>
                  <a:off x="4916937" y="2916976"/>
                  <a:ext cx="168480" cy="176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6">
            <p14:nvContentPartPr>
              <p14:cNvPr id="379" name="Ink 378">
                <a:extLst>
                  <a:ext uri="{FF2B5EF4-FFF2-40B4-BE49-F238E27FC236}">
                    <a16:creationId xmlns:a16="http://schemas.microsoft.com/office/drawing/2014/main" id="{3ABC488B-758C-43C3-A8A6-A87C15A37C34}"/>
                  </a:ext>
                </a:extLst>
              </p14:cNvPr>
              <p14:cNvContentPartPr/>
              <p14:nvPr/>
            </p14:nvContentPartPr>
            <p14:xfrm>
              <a:off x="5254617" y="2952256"/>
              <a:ext cx="115200" cy="105120"/>
            </p14:xfrm>
          </p:contentPart>
        </mc:Choice>
        <mc:Fallback xmlns="">
          <p:pic>
            <p:nvPicPr>
              <p:cNvPr id="379" name="Ink 378">
                <a:extLst>
                  <a:ext uri="{FF2B5EF4-FFF2-40B4-BE49-F238E27FC236}">
                    <a16:creationId xmlns:a16="http://schemas.microsoft.com/office/drawing/2014/main" id="{3ABC488B-758C-43C3-A8A6-A87C15A37C34}"/>
                  </a:ext>
                </a:extLst>
              </p:cNvPr>
              <p:cNvPicPr/>
              <p:nvPr/>
            </p:nvPicPr>
            <p:blipFill>
              <a:blip r:embed="rId137"/>
              <a:stretch>
                <a:fillRect/>
              </a:stretch>
            </p:blipFill>
            <p:spPr>
              <a:xfrm>
                <a:off x="5236617" y="2934616"/>
                <a:ext cx="150840" cy="140760"/>
              </a:xfrm>
              <a:prstGeom prst="rect">
                <a:avLst/>
              </a:prstGeom>
            </p:spPr>
          </p:pic>
        </mc:Fallback>
      </mc:AlternateContent>
      <p:grpSp>
        <p:nvGrpSpPr>
          <p:cNvPr id="380" name="Group 379">
            <a:extLst>
              <a:ext uri="{FF2B5EF4-FFF2-40B4-BE49-F238E27FC236}">
                <a16:creationId xmlns:a16="http://schemas.microsoft.com/office/drawing/2014/main" id="{6826F235-6666-4855-8B30-0554C968FA30}"/>
              </a:ext>
            </a:extLst>
          </p:cNvPr>
          <p:cNvGrpSpPr/>
          <p:nvPr/>
        </p:nvGrpSpPr>
        <p:grpSpPr>
          <a:xfrm>
            <a:off x="5563137" y="2864776"/>
            <a:ext cx="327240" cy="209160"/>
            <a:chOff x="5563137" y="2864776"/>
            <a:chExt cx="327240" cy="209160"/>
          </a:xfrm>
        </p:grpSpPr>
        <mc:AlternateContent xmlns:mc="http://schemas.openxmlformats.org/markup-compatibility/2006" xmlns:p14="http://schemas.microsoft.com/office/powerpoint/2010/main">
          <mc:Choice Requires="p14">
            <p:contentPart p14:bwMode="auto" r:id="rId138">
              <p14:nvContentPartPr>
                <p14:cNvPr id="381" name="Ink 380">
                  <a:extLst>
                    <a:ext uri="{FF2B5EF4-FFF2-40B4-BE49-F238E27FC236}">
                      <a16:creationId xmlns:a16="http://schemas.microsoft.com/office/drawing/2014/main" id="{EE0178A7-CABB-45E6-9B33-B828C55FB087}"/>
                    </a:ext>
                  </a:extLst>
                </p14:cNvPr>
                <p14:cNvContentPartPr/>
                <p14:nvPr/>
              </p14:nvContentPartPr>
              <p14:xfrm>
                <a:off x="5563137" y="2889256"/>
                <a:ext cx="146160" cy="184680"/>
              </p14:xfrm>
            </p:contentPart>
          </mc:Choice>
          <mc:Fallback xmlns="">
            <p:pic>
              <p:nvPicPr>
                <p:cNvPr id="381" name="Ink 380">
                  <a:extLst>
                    <a:ext uri="{FF2B5EF4-FFF2-40B4-BE49-F238E27FC236}">
                      <a16:creationId xmlns:a16="http://schemas.microsoft.com/office/drawing/2014/main" id="{EE0178A7-CABB-45E6-9B33-B828C55FB087}"/>
                    </a:ext>
                  </a:extLst>
                </p:cNvPr>
                <p:cNvPicPr/>
                <p:nvPr/>
              </p:nvPicPr>
              <p:blipFill>
                <a:blip r:embed="rId139"/>
                <a:stretch>
                  <a:fillRect/>
                </a:stretch>
              </p:blipFill>
              <p:spPr>
                <a:xfrm>
                  <a:off x="5545497" y="2871256"/>
                  <a:ext cx="1818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82" name="Ink 381">
                  <a:extLst>
                    <a:ext uri="{FF2B5EF4-FFF2-40B4-BE49-F238E27FC236}">
                      <a16:creationId xmlns:a16="http://schemas.microsoft.com/office/drawing/2014/main" id="{48AE99FE-4E68-4471-87C7-7A1644E8E636}"/>
                    </a:ext>
                  </a:extLst>
                </p14:cNvPr>
                <p14:cNvContentPartPr/>
                <p14:nvPr/>
              </p14:nvContentPartPr>
              <p14:xfrm>
                <a:off x="5737017" y="2864776"/>
                <a:ext cx="153360" cy="169200"/>
              </p14:xfrm>
            </p:contentPart>
          </mc:Choice>
          <mc:Fallback xmlns="">
            <p:pic>
              <p:nvPicPr>
                <p:cNvPr id="382" name="Ink 381">
                  <a:extLst>
                    <a:ext uri="{FF2B5EF4-FFF2-40B4-BE49-F238E27FC236}">
                      <a16:creationId xmlns:a16="http://schemas.microsoft.com/office/drawing/2014/main" id="{48AE99FE-4E68-4471-87C7-7A1644E8E636}"/>
                    </a:ext>
                  </a:extLst>
                </p:cNvPr>
                <p:cNvPicPr/>
                <p:nvPr/>
              </p:nvPicPr>
              <p:blipFill>
                <a:blip r:embed="rId141"/>
                <a:stretch>
                  <a:fillRect/>
                </a:stretch>
              </p:blipFill>
              <p:spPr>
                <a:xfrm>
                  <a:off x="5719017" y="2846776"/>
                  <a:ext cx="189000" cy="204840"/>
                </a:xfrm>
                <a:prstGeom prst="rect">
                  <a:avLst/>
                </a:prstGeom>
              </p:spPr>
            </p:pic>
          </mc:Fallback>
        </mc:AlternateContent>
      </p:grpSp>
      <p:grpSp>
        <p:nvGrpSpPr>
          <p:cNvPr id="383" name="Group 382">
            <a:extLst>
              <a:ext uri="{FF2B5EF4-FFF2-40B4-BE49-F238E27FC236}">
                <a16:creationId xmlns:a16="http://schemas.microsoft.com/office/drawing/2014/main" id="{AAFCF032-370A-419F-961D-CF47D0C4CC19}"/>
              </a:ext>
            </a:extLst>
          </p:cNvPr>
          <p:cNvGrpSpPr/>
          <p:nvPr/>
        </p:nvGrpSpPr>
        <p:grpSpPr>
          <a:xfrm>
            <a:off x="3292989" y="3338819"/>
            <a:ext cx="3492720" cy="776160"/>
            <a:chOff x="3686097" y="3364456"/>
            <a:chExt cx="3492720" cy="776160"/>
          </a:xfrm>
        </p:grpSpPr>
        <mc:AlternateContent xmlns:mc="http://schemas.openxmlformats.org/markup-compatibility/2006" xmlns:p14="http://schemas.microsoft.com/office/powerpoint/2010/main">
          <mc:Choice Requires="p14">
            <p:contentPart p14:bwMode="auto" r:id="rId142">
              <p14:nvContentPartPr>
                <p14:cNvPr id="384" name="Ink 383">
                  <a:extLst>
                    <a:ext uri="{FF2B5EF4-FFF2-40B4-BE49-F238E27FC236}">
                      <a16:creationId xmlns:a16="http://schemas.microsoft.com/office/drawing/2014/main" id="{5F57FFF1-E13A-47DF-889F-A4CF3B0E5DF7}"/>
                    </a:ext>
                  </a:extLst>
                </p14:cNvPr>
                <p14:cNvContentPartPr/>
                <p14:nvPr/>
              </p14:nvContentPartPr>
              <p14:xfrm>
                <a:off x="3857097" y="3735616"/>
                <a:ext cx="122040" cy="199800"/>
              </p14:xfrm>
            </p:contentPart>
          </mc:Choice>
          <mc:Fallback xmlns="">
            <p:pic>
              <p:nvPicPr>
                <p:cNvPr id="384" name="Ink 383">
                  <a:extLst>
                    <a:ext uri="{FF2B5EF4-FFF2-40B4-BE49-F238E27FC236}">
                      <a16:creationId xmlns:a16="http://schemas.microsoft.com/office/drawing/2014/main" id="{5F57FFF1-E13A-47DF-889F-A4CF3B0E5DF7}"/>
                    </a:ext>
                  </a:extLst>
                </p:cNvPr>
                <p:cNvPicPr/>
                <p:nvPr/>
              </p:nvPicPr>
              <p:blipFill>
                <a:blip r:embed="rId143"/>
                <a:stretch>
                  <a:fillRect/>
                </a:stretch>
              </p:blipFill>
              <p:spPr>
                <a:xfrm>
                  <a:off x="3839457" y="3717616"/>
                  <a:ext cx="1576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85" name="Ink 384">
                  <a:extLst>
                    <a:ext uri="{FF2B5EF4-FFF2-40B4-BE49-F238E27FC236}">
                      <a16:creationId xmlns:a16="http://schemas.microsoft.com/office/drawing/2014/main" id="{0D5D5965-AD93-40D5-AFDF-A08322ADBC95}"/>
                    </a:ext>
                  </a:extLst>
                </p14:cNvPr>
                <p14:cNvContentPartPr/>
                <p14:nvPr/>
              </p14:nvContentPartPr>
              <p14:xfrm>
                <a:off x="4005777" y="3743896"/>
                <a:ext cx="70560" cy="149400"/>
              </p14:xfrm>
            </p:contentPart>
          </mc:Choice>
          <mc:Fallback xmlns="">
            <p:pic>
              <p:nvPicPr>
                <p:cNvPr id="385" name="Ink 384">
                  <a:extLst>
                    <a:ext uri="{FF2B5EF4-FFF2-40B4-BE49-F238E27FC236}">
                      <a16:creationId xmlns:a16="http://schemas.microsoft.com/office/drawing/2014/main" id="{0D5D5965-AD93-40D5-AFDF-A08322ADBC95}"/>
                    </a:ext>
                  </a:extLst>
                </p:cNvPr>
                <p:cNvPicPr/>
                <p:nvPr/>
              </p:nvPicPr>
              <p:blipFill>
                <a:blip r:embed="rId145"/>
                <a:stretch>
                  <a:fillRect/>
                </a:stretch>
              </p:blipFill>
              <p:spPr>
                <a:xfrm>
                  <a:off x="3987777" y="3725896"/>
                  <a:ext cx="10620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86" name="Ink 385">
                  <a:extLst>
                    <a:ext uri="{FF2B5EF4-FFF2-40B4-BE49-F238E27FC236}">
                      <a16:creationId xmlns:a16="http://schemas.microsoft.com/office/drawing/2014/main" id="{61A8D856-2826-459D-9396-BCCD84673B35}"/>
                    </a:ext>
                  </a:extLst>
                </p14:cNvPr>
                <p14:cNvContentPartPr/>
                <p14:nvPr/>
              </p14:nvContentPartPr>
              <p14:xfrm>
                <a:off x="4237617" y="3756856"/>
                <a:ext cx="69840" cy="27000"/>
              </p14:xfrm>
            </p:contentPart>
          </mc:Choice>
          <mc:Fallback xmlns="">
            <p:pic>
              <p:nvPicPr>
                <p:cNvPr id="386" name="Ink 385">
                  <a:extLst>
                    <a:ext uri="{FF2B5EF4-FFF2-40B4-BE49-F238E27FC236}">
                      <a16:creationId xmlns:a16="http://schemas.microsoft.com/office/drawing/2014/main" id="{61A8D856-2826-459D-9396-BCCD84673B35}"/>
                    </a:ext>
                  </a:extLst>
                </p:cNvPr>
                <p:cNvPicPr/>
                <p:nvPr/>
              </p:nvPicPr>
              <p:blipFill>
                <a:blip r:embed="rId147"/>
                <a:stretch>
                  <a:fillRect/>
                </a:stretch>
              </p:blipFill>
              <p:spPr>
                <a:xfrm>
                  <a:off x="4219617" y="3739216"/>
                  <a:ext cx="1054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87" name="Ink 386">
                  <a:extLst>
                    <a:ext uri="{FF2B5EF4-FFF2-40B4-BE49-F238E27FC236}">
                      <a16:creationId xmlns:a16="http://schemas.microsoft.com/office/drawing/2014/main" id="{1E9F42A4-9D5E-4A5E-9584-0C4352F0A692}"/>
                    </a:ext>
                  </a:extLst>
                </p14:cNvPr>
                <p14:cNvContentPartPr/>
                <p14:nvPr/>
              </p14:nvContentPartPr>
              <p14:xfrm>
                <a:off x="4264617" y="3844696"/>
                <a:ext cx="88920" cy="5760"/>
              </p14:xfrm>
            </p:contentPart>
          </mc:Choice>
          <mc:Fallback xmlns="">
            <p:pic>
              <p:nvPicPr>
                <p:cNvPr id="387" name="Ink 386">
                  <a:extLst>
                    <a:ext uri="{FF2B5EF4-FFF2-40B4-BE49-F238E27FC236}">
                      <a16:creationId xmlns:a16="http://schemas.microsoft.com/office/drawing/2014/main" id="{1E9F42A4-9D5E-4A5E-9584-0C4352F0A692}"/>
                    </a:ext>
                  </a:extLst>
                </p:cNvPr>
                <p:cNvPicPr/>
                <p:nvPr/>
              </p:nvPicPr>
              <p:blipFill>
                <a:blip r:embed="rId149"/>
                <a:stretch>
                  <a:fillRect/>
                </a:stretch>
              </p:blipFill>
              <p:spPr>
                <a:xfrm>
                  <a:off x="4246617" y="3827056"/>
                  <a:ext cx="1245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88" name="Ink 387">
                  <a:extLst>
                    <a:ext uri="{FF2B5EF4-FFF2-40B4-BE49-F238E27FC236}">
                      <a16:creationId xmlns:a16="http://schemas.microsoft.com/office/drawing/2014/main" id="{745C5932-ABBA-4494-8B89-A14AF35186BD}"/>
                    </a:ext>
                  </a:extLst>
                </p14:cNvPr>
                <p14:cNvContentPartPr/>
                <p14:nvPr/>
              </p14:nvContentPartPr>
              <p14:xfrm>
                <a:off x="4520217" y="3656056"/>
                <a:ext cx="186840" cy="152640"/>
              </p14:xfrm>
            </p:contentPart>
          </mc:Choice>
          <mc:Fallback xmlns="">
            <p:pic>
              <p:nvPicPr>
                <p:cNvPr id="388" name="Ink 387">
                  <a:extLst>
                    <a:ext uri="{FF2B5EF4-FFF2-40B4-BE49-F238E27FC236}">
                      <a16:creationId xmlns:a16="http://schemas.microsoft.com/office/drawing/2014/main" id="{745C5932-ABBA-4494-8B89-A14AF35186BD}"/>
                    </a:ext>
                  </a:extLst>
                </p:cNvPr>
                <p:cNvPicPr/>
                <p:nvPr/>
              </p:nvPicPr>
              <p:blipFill>
                <a:blip r:embed="rId151"/>
                <a:stretch>
                  <a:fillRect/>
                </a:stretch>
              </p:blipFill>
              <p:spPr>
                <a:xfrm>
                  <a:off x="4502217" y="3638056"/>
                  <a:ext cx="22248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89" name="Ink 388">
                  <a:extLst>
                    <a:ext uri="{FF2B5EF4-FFF2-40B4-BE49-F238E27FC236}">
                      <a16:creationId xmlns:a16="http://schemas.microsoft.com/office/drawing/2014/main" id="{B0460291-DA08-4E0C-8153-806A36EF92AF}"/>
                    </a:ext>
                  </a:extLst>
                </p14:cNvPr>
                <p14:cNvContentPartPr/>
                <p14:nvPr/>
              </p14:nvContentPartPr>
              <p14:xfrm>
                <a:off x="4627857" y="3728056"/>
                <a:ext cx="35280" cy="174600"/>
              </p14:xfrm>
            </p:contentPart>
          </mc:Choice>
          <mc:Fallback xmlns="">
            <p:pic>
              <p:nvPicPr>
                <p:cNvPr id="389" name="Ink 388">
                  <a:extLst>
                    <a:ext uri="{FF2B5EF4-FFF2-40B4-BE49-F238E27FC236}">
                      <a16:creationId xmlns:a16="http://schemas.microsoft.com/office/drawing/2014/main" id="{B0460291-DA08-4E0C-8153-806A36EF92AF}"/>
                    </a:ext>
                  </a:extLst>
                </p:cNvPr>
                <p:cNvPicPr/>
                <p:nvPr/>
              </p:nvPicPr>
              <p:blipFill>
                <a:blip r:embed="rId153"/>
                <a:stretch>
                  <a:fillRect/>
                </a:stretch>
              </p:blipFill>
              <p:spPr>
                <a:xfrm>
                  <a:off x="4609857" y="3710416"/>
                  <a:ext cx="7092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90" name="Ink 389">
                  <a:extLst>
                    <a:ext uri="{FF2B5EF4-FFF2-40B4-BE49-F238E27FC236}">
                      <a16:creationId xmlns:a16="http://schemas.microsoft.com/office/drawing/2014/main" id="{5F42EABB-4772-43C2-A587-4252C12C6E4B}"/>
                    </a:ext>
                  </a:extLst>
                </p14:cNvPr>
                <p14:cNvContentPartPr/>
                <p14:nvPr/>
              </p14:nvContentPartPr>
              <p14:xfrm>
                <a:off x="4884897" y="3796096"/>
                <a:ext cx="7200" cy="4680"/>
              </p14:xfrm>
            </p:contentPart>
          </mc:Choice>
          <mc:Fallback xmlns="">
            <p:pic>
              <p:nvPicPr>
                <p:cNvPr id="390" name="Ink 389">
                  <a:extLst>
                    <a:ext uri="{FF2B5EF4-FFF2-40B4-BE49-F238E27FC236}">
                      <a16:creationId xmlns:a16="http://schemas.microsoft.com/office/drawing/2014/main" id="{5F42EABB-4772-43C2-A587-4252C12C6E4B}"/>
                    </a:ext>
                  </a:extLst>
                </p:cNvPr>
                <p:cNvPicPr/>
                <p:nvPr/>
              </p:nvPicPr>
              <p:blipFill>
                <a:blip r:embed="rId155"/>
                <a:stretch>
                  <a:fillRect/>
                </a:stretch>
              </p:blipFill>
              <p:spPr>
                <a:xfrm>
                  <a:off x="4867257" y="3778096"/>
                  <a:ext cx="428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391" name="Ink 390">
                  <a:extLst>
                    <a:ext uri="{FF2B5EF4-FFF2-40B4-BE49-F238E27FC236}">
                      <a16:creationId xmlns:a16="http://schemas.microsoft.com/office/drawing/2014/main" id="{B037C28D-C910-482C-90A5-5E34B85A1E6E}"/>
                    </a:ext>
                  </a:extLst>
                </p14:cNvPr>
                <p14:cNvContentPartPr/>
                <p14:nvPr/>
              </p14:nvContentPartPr>
              <p14:xfrm>
                <a:off x="5027817" y="3671896"/>
                <a:ext cx="149040" cy="203400"/>
              </p14:xfrm>
            </p:contentPart>
          </mc:Choice>
          <mc:Fallback xmlns="">
            <p:pic>
              <p:nvPicPr>
                <p:cNvPr id="391" name="Ink 390">
                  <a:extLst>
                    <a:ext uri="{FF2B5EF4-FFF2-40B4-BE49-F238E27FC236}">
                      <a16:creationId xmlns:a16="http://schemas.microsoft.com/office/drawing/2014/main" id="{B037C28D-C910-482C-90A5-5E34B85A1E6E}"/>
                    </a:ext>
                  </a:extLst>
                </p:cNvPr>
                <p:cNvPicPr/>
                <p:nvPr/>
              </p:nvPicPr>
              <p:blipFill>
                <a:blip r:embed="rId157"/>
                <a:stretch>
                  <a:fillRect/>
                </a:stretch>
              </p:blipFill>
              <p:spPr>
                <a:xfrm>
                  <a:off x="5009817" y="3653896"/>
                  <a:ext cx="1846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92" name="Ink 391">
                  <a:extLst>
                    <a:ext uri="{FF2B5EF4-FFF2-40B4-BE49-F238E27FC236}">
                      <a16:creationId xmlns:a16="http://schemas.microsoft.com/office/drawing/2014/main" id="{69BEF90A-4662-4BDE-AB3E-A660F868E7FD}"/>
                    </a:ext>
                  </a:extLst>
                </p14:cNvPr>
                <p14:cNvContentPartPr/>
                <p14:nvPr/>
              </p14:nvContentPartPr>
              <p14:xfrm>
                <a:off x="5072817" y="3669376"/>
                <a:ext cx="99360" cy="45720"/>
              </p14:xfrm>
            </p:contentPart>
          </mc:Choice>
          <mc:Fallback xmlns="">
            <p:pic>
              <p:nvPicPr>
                <p:cNvPr id="392" name="Ink 391">
                  <a:extLst>
                    <a:ext uri="{FF2B5EF4-FFF2-40B4-BE49-F238E27FC236}">
                      <a16:creationId xmlns:a16="http://schemas.microsoft.com/office/drawing/2014/main" id="{69BEF90A-4662-4BDE-AB3E-A660F868E7FD}"/>
                    </a:ext>
                  </a:extLst>
                </p:cNvPr>
                <p:cNvPicPr/>
                <p:nvPr/>
              </p:nvPicPr>
              <p:blipFill>
                <a:blip r:embed="rId159"/>
                <a:stretch>
                  <a:fillRect/>
                </a:stretch>
              </p:blipFill>
              <p:spPr>
                <a:xfrm>
                  <a:off x="5054817" y="3651376"/>
                  <a:ext cx="13500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393" name="Ink 392">
                  <a:extLst>
                    <a:ext uri="{FF2B5EF4-FFF2-40B4-BE49-F238E27FC236}">
                      <a16:creationId xmlns:a16="http://schemas.microsoft.com/office/drawing/2014/main" id="{A9D5D0AB-ACCE-4B17-A3A8-F83267248245}"/>
                    </a:ext>
                  </a:extLst>
                </p14:cNvPr>
                <p14:cNvContentPartPr/>
                <p14:nvPr/>
              </p14:nvContentPartPr>
              <p14:xfrm>
                <a:off x="5264337" y="3660736"/>
                <a:ext cx="177840" cy="182880"/>
              </p14:xfrm>
            </p:contentPart>
          </mc:Choice>
          <mc:Fallback xmlns="">
            <p:pic>
              <p:nvPicPr>
                <p:cNvPr id="393" name="Ink 392">
                  <a:extLst>
                    <a:ext uri="{FF2B5EF4-FFF2-40B4-BE49-F238E27FC236}">
                      <a16:creationId xmlns:a16="http://schemas.microsoft.com/office/drawing/2014/main" id="{A9D5D0AB-ACCE-4B17-A3A8-F83267248245}"/>
                    </a:ext>
                  </a:extLst>
                </p:cNvPr>
                <p:cNvPicPr/>
                <p:nvPr/>
              </p:nvPicPr>
              <p:blipFill>
                <a:blip r:embed="rId161"/>
                <a:stretch>
                  <a:fillRect/>
                </a:stretch>
              </p:blipFill>
              <p:spPr>
                <a:xfrm>
                  <a:off x="5246697" y="3642736"/>
                  <a:ext cx="21348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94" name="Ink 393">
                  <a:extLst>
                    <a:ext uri="{FF2B5EF4-FFF2-40B4-BE49-F238E27FC236}">
                      <a16:creationId xmlns:a16="http://schemas.microsoft.com/office/drawing/2014/main" id="{CDA67B34-ED65-408A-B7DC-335308C19248}"/>
                    </a:ext>
                  </a:extLst>
                </p14:cNvPr>
                <p14:cNvContentPartPr/>
                <p14:nvPr/>
              </p14:nvContentPartPr>
              <p14:xfrm>
                <a:off x="5521017" y="3757216"/>
                <a:ext cx="101520" cy="130320"/>
              </p14:xfrm>
            </p:contentPart>
          </mc:Choice>
          <mc:Fallback xmlns="">
            <p:pic>
              <p:nvPicPr>
                <p:cNvPr id="394" name="Ink 393">
                  <a:extLst>
                    <a:ext uri="{FF2B5EF4-FFF2-40B4-BE49-F238E27FC236}">
                      <a16:creationId xmlns:a16="http://schemas.microsoft.com/office/drawing/2014/main" id="{CDA67B34-ED65-408A-B7DC-335308C19248}"/>
                    </a:ext>
                  </a:extLst>
                </p:cNvPr>
                <p:cNvPicPr/>
                <p:nvPr/>
              </p:nvPicPr>
              <p:blipFill>
                <a:blip r:embed="rId163"/>
                <a:stretch>
                  <a:fillRect/>
                </a:stretch>
              </p:blipFill>
              <p:spPr>
                <a:xfrm>
                  <a:off x="5503017" y="3739216"/>
                  <a:ext cx="13716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395" name="Ink 394">
                  <a:extLst>
                    <a:ext uri="{FF2B5EF4-FFF2-40B4-BE49-F238E27FC236}">
                      <a16:creationId xmlns:a16="http://schemas.microsoft.com/office/drawing/2014/main" id="{DAD2CEBC-429E-436D-97B3-C703A45D7623}"/>
                    </a:ext>
                  </a:extLst>
                </p14:cNvPr>
                <p14:cNvContentPartPr/>
                <p14:nvPr/>
              </p14:nvContentPartPr>
              <p14:xfrm>
                <a:off x="5697057" y="3786736"/>
                <a:ext cx="133560" cy="80280"/>
              </p14:xfrm>
            </p:contentPart>
          </mc:Choice>
          <mc:Fallback xmlns="">
            <p:pic>
              <p:nvPicPr>
                <p:cNvPr id="395" name="Ink 394">
                  <a:extLst>
                    <a:ext uri="{FF2B5EF4-FFF2-40B4-BE49-F238E27FC236}">
                      <a16:creationId xmlns:a16="http://schemas.microsoft.com/office/drawing/2014/main" id="{DAD2CEBC-429E-436D-97B3-C703A45D7623}"/>
                    </a:ext>
                  </a:extLst>
                </p:cNvPr>
                <p:cNvPicPr/>
                <p:nvPr/>
              </p:nvPicPr>
              <p:blipFill>
                <a:blip r:embed="rId165"/>
                <a:stretch>
                  <a:fillRect/>
                </a:stretch>
              </p:blipFill>
              <p:spPr>
                <a:xfrm>
                  <a:off x="5679057" y="3768736"/>
                  <a:ext cx="16920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96" name="Ink 395">
                  <a:extLst>
                    <a:ext uri="{FF2B5EF4-FFF2-40B4-BE49-F238E27FC236}">
                      <a16:creationId xmlns:a16="http://schemas.microsoft.com/office/drawing/2014/main" id="{FC0D48E1-981F-4429-8981-1A2EFF37A294}"/>
                    </a:ext>
                  </a:extLst>
                </p14:cNvPr>
                <p14:cNvContentPartPr/>
                <p14:nvPr/>
              </p14:nvContentPartPr>
              <p14:xfrm>
                <a:off x="6104217" y="3608176"/>
                <a:ext cx="73080" cy="336600"/>
              </p14:xfrm>
            </p:contentPart>
          </mc:Choice>
          <mc:Fallback xmlns="">
            <p:pic>
              <p:nvPicPr>
                <p:cNvPr id="396" name="Ink 395">
                  <a:extLst>
                    <a:ext uri="{FF2B5EF4-FFF2-40B4-BE49-F238E27FC236}">
                      <a16:creationId xmlns:a16="http://schemas.microsoft.com/office/drawing/2014/main" id="{FC0D48E1-981F-4429-8981-1A2EFF37A294}"/>
                    </a:ext>
                  </a:extLst>
                </p:cNvPr>
                <p:cNvPicPr/>
                <p:nvPr/>
              </p:nvPicPr>
              <p:blipFill>
                <a:blip r:embed="rId167"/>
                <a:stretch>
                  <a:fillRect/>
                </a:stretch>
              </p:blipFill>
              <p:spPr>
                <a:xfrm>
                  <a:off x="6086217" y="3590536"/>
                  <a:ext cx="108720" cy="3722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397" name="Ink 396">
                  <a:extLst>
                    <a:ext uri="{FF2B5EF4-FFF2-40B4-BE49-F238E27FC236}">
                      <a16:creationId xmlns:a16="http://schemas.microsoft.com/office/drawing/2014/main" id="{AFFD138D-731D-4886-82EF-DF61DC94080B}"/>
                    </a:ext>
                  </a:extLst>
                </p14:cNvPr>
                <p14:cNvContentPartPr/>
                <p14:nvPr/>
              </p14:nvContentPartPr>
              <p14:xfrm>
                <a:off x="6315537" y="3674776"/>
                <a:ext cx="124200" cy="211680"/>
              </p14:xfrm>
            </p:contentPart>
          </mc:Choice>
          <mc:Fallback xmlns="">
            <p:pic>
              <p:nvPicPr>
                <p:cNvPr id="397" name="Ink 396">
                  <a:extLst>
                    <a:ext uri="{FF2B5EF4-FFF2-40B4-BE49-F238E27FC236}">
                      <a16:creationId xmlns:a16="http://schemas.microsoft.com/office/drawing/2014/main" id="{AFFD138D-731D-4886-82EF-DF61DC94080B}"/>
                    </a:ext>
                  </a:extLst>
                </p:cNvPr>
                <p:cNvPicPr/>
                <p:nvPr/>
              </p:nvPicPr>
              <p:blipFill>
                <a:blip r:embed="rId169"/>
                <a:stretch>
                  <a:fillRect/>
                </a:stretch>
              </p:blipFill>
              <p:spPr>
                <a:xfrm>
                  <a:off x="6297897" y="3657136"/>
                  <a:ext cx="15984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398" name="Ink 397">
                  <a:extLst>
                    <a:ext uri="{FF2B5EF4-FFF2-40B4-BE49-F238E27FC236}">
                      <a16:creationId xmlns:a16="http://schemas.microsoft.com/office/drawing/2014/main" id="{9A39F551-259E-4D26-824E-1B2687837C68}"/>
                    </a:ext>
                  </a:extLst>
                </p14:cNvPr>
                <p14:cNvContentPartPr/>
                <p14:nvPr/>
              </p14:nvContentPartPr>
              <p14:xfrm>
                <a:off x="6538377" y="3768016"/>
                <a:ext cx="82800" cy="99720"/>
              </p14:xfrm>
            </p:contentPart>
          </mc:Choice>
          <mc:Fallback xmlns="">
            <p:pic>
              <p:nvPicPr>
                <p:cNvPr id="398" name="Ink 397">
                  <a:extLst>
                    <a:ext uri="{FF2B5EF4-FFF2-40B4-BE49-F238E27FC236}">
                      <a16:creationId xmlns:a16="http://schemas.microsoft.com/office/drawing/2014/main" id="{9A39F551-259E-4D26-824E-1B2687837C68}"/>
                    </a:ext>
                  </a:extLst>
                </p:cNvPr>
                <p:cNvPicPr/>
                <p:nvPr/>
              </p:nvPicPr>
              <p:blipFill>
                <a:blip r:embed="rId171"/>
                <a:stretch>
                  <a:fillRect/>
                </a:stretch>
              </p:blipFill>
              <p:spPr>
                <a:xfrm>
                  <a:off x="6520737" y="3750376"/>
                  <a:ext cx="1184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399" name="Ink 398">
                  <a:extLst>
                    <a:ext uri="{FF2B5EF4-FFF2-40B4-BE49-F238E27FC236}">
                      <a16:creationId xmlns:a16="http://schemas.microsoft.com/office/drawing/2014/main" id="{23267989-5A59-4A0A-A3A6-99C453E060E5}"/>
                    </a:ext>
                  </a:extLst>
                </p14:cNvPr>
                <p14:cNvContentPartPr/>
                <p14:nvPr/>
              </p14:nvContentPartPr>
              <p14:xfrm>
                <a:off x="6534777" y="3741016"/>
                <a:ext cx="105840" cy="42120"/>
              </p14:xfrm>
            </p:contentPart>
          </mc:Choice>
          <mc:Fallback xmlns="">
            <p:pic>
              <p:nvPicPr>
                <p:cNvPr id="399" name="Ink 398">
                  <a:extLst>
                    <a:ext uri="{FF2B5EF4-FFF2-40B4-BE49-F238E27FC236}">
                      <a16:creationId xmlns:a16="http://schemas.microsoft.com/office/drawing/2014/main" id="{23267989-5A59-4A0A-A3A6-99C453E060E5}"/>
                    </a:ext>
                  </a:extLst>
                </p:cNvPr>
                <p:cNvPicPr/>
                <p:nvPr/>
              </p:nvPicPr>
              <p:blipFill>
                <a:blip r:embed="rId173"/>
                <a:stretch>
                  <a:fillRect/>
                </a:stretch>
              </p:blipFill>
              <p:spPr>
                <a:xfrm>
                  <a:off x="6517137" y="3723376"/>
                  <a:ext cx="14148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400" name="Ink 399">
                  <a:extLst>
                    <a:ext uri="{FF2B5EF4-FFF2-40B4-BE49-F238E27FC236}">
                      <a16:creationId xmlns:a16="http://schemas.microsoft.com/office/drawing/2014/main" id="{F42A37EF-210C-4E25-8233-2F24F80D55B1}"/>
                    </a:ext>
                  </a:extLst>
                </p14:cNvPr>
                <p14:cNvContentPartPr/>
                <p14:nvPr/>
              </p14:nvContentPartPr>
              <p14:xfrm>
                <a:off x="6728097" y="3661096"/>
                <a:ext cx="75600" cy="323640"/>
              </p14:xfrm>
            </p:contentPart>
          </mc:Choice>
          <mc:Fallback xmlns="">
            <p:pic>
              <p:nvPicPr>
                <p:cNvPr id="400" name="Ink 399">
                  <a:extLst>
                    <a:ext uri="{FF2B5EF4-FFF2-40B4-BE49-F238E27FC236}">
                      <a16:creationId xmlns:a16="http://schemas.microsoft.com/office/drawing/2014/main" id="{F42A37EF-210C-4E25-8233-2F24F80D55B1}"/>
                    </a:ext>
                  </a:extLst>
                </p:cNvPr>
                <p:cNvPicPr/>
                <p:nvPr/>
              </p:nvPicPr>
              <p:blipFill>
                <a:blip r:embed="rId175"/>
                <a:stretch>
                  <a:fillRect/>
                </a:stretch>
              </p:blipFill>
              <p:spPr>
                <a:xfrm>
                  <a:off x="6710097" y="3643096"/>
                  <a:ext cx="111240" cy="35928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401" name="Ink 400">
                  <a:extLst>
                    <a:ext uri="{FF2B5EF4-FFF2-40B4-BE49-F238E27FC236}">
                      <a16:creationId xmlns:a16="http://schemas.microsoft.com/office/drawing/2014/main" id="{82382C49-D01E-4CAB-87C0-689F0AB6E17C}"/>
                    </a:ext>
                  </a:extLst>
                </p14:cNvPr>
                <p14:cNvContentPartPr/>
                <p14:nvPr/>
              </p14:nvContentPartPr>
              <p14:xfrm>
                <a:off x="6680937" y="3843256"/>
                <a:ext cx="124920" cy="56520"/>
              </p14:xfrm>
            </p:contentPart>
          </mc:Choice>
          <mc:Fallback xmlns="">
            <p:pic>
              <p:nvPicPr>
                <p:cNvPr id="401" name="Ink 400">
                  <a:extLst>
                    <a:ext uri="{FF2B5EF4-FFF2-40B4-BE49-F238E27FC236}">
                      <a16:creationId xmlns:a16="http://schemas.microsoft.com/office/drawing/2014/main" id="{82382C49-D01E-4CAB-87C0-689F0AB6E17C}"/>
                    </a:ext>
                  </a:extLst>
                </p:cNvPr>
                <p:cNvPicPr/>
                <p:nvPr/>
              </p:nvPicPr>
              <p:blipFill>
                <a:blip r:embed="rId177"/>
                <a:stretch>
                  <a:fillRect/>
                </a:stretch>
              </p:blipFill>
              <p:spPr>
                <a:xfrm>
                  <a:off x="6663297" y="3825616"/>
                  <a:ext cx="1605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402" name="Ink 401">
                  <a:extLst>
                    <a:ext uri="{FF2B5EF4-FFF2-40B4-BE49-F238E27FC236}">
                      <a16:creationId xmlns:a16="http://schemas.microsoft.com/office/drawing/2014/main" id="{FA010BB4-897F-4F11-AA8B-9D498B58DB62}"/>
                    </a:ext>
                  </a:extLst>
                </p14:cNvPr>
                <p14:cNvContentPartPr/>
                <p14:nvPr/>
              </p14:nvContentPartPr>
              <p14:xfrm>
                <a:off x="6872817" y="3597736"/>
                <a:ext cx="116280" cy="363240"/>
              </p14:xfrm>
            </p:contentPart>
          </mc:Choice>
          <mc:Fallback xmlns="">
            <p:pic>
              <p:nvPicPr>
                <p:cNvPr id="402" name="Ink 401">
                  <a:extLst>
                    <a:ext uri="{FF2B5EF4-FFF2-40B4-BE49-F238E27FC236}">
                      <a16:creationId xmlns:a16="http://schemas.microsoft.com/office/drawing/2014/main" id="{FA010BB4-897F-4F11-AA8B-9D498B58DB62}"/>
                    </a:ext>
                  </a:extLst>
                </p:cNvPr>
                <p:cNvPicPr/>
                <p:nvPr/>
              </p:nvPicPr>
              <p:blipFill>
                <a:blip r:embed="rId179"/>
                <a:stretch>
                  <a:fillRect/>
                </a:stretch>
              </p:blipFill>
              <p:spPr>
                <a:xfrm>
                  <a:off x="6854817" y="3579736"/>
                  <a:ext cx="151920" cy="3988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403" name="Ink 402">
                  <a:extLst>
                    <a:ext uri="{FF2B5EF4-FFF2-40B4-BE49-F238E27FC236}">
                      <a16:creationId xmlns:a16="http://schemas.microsoft.com/office/drawing/2014/main" id="{53AAF533-880C-4A8A-9D82-AF2C46833DEB}"/>
                    </a:ext>
                  </a:extLst>
                </p14:cNvPr>
                <p14:cNvContentPartPr/>
                <p14:nvPr/>
              </p14:nvContentPartPr>
              <p14:xfrm>
                <a:off x="3686097" y="3364456"/>
                <a:ext cx="3492720" cy="776160"/>
              </p14:xfrm>
            </p:contentPart>
          </mc:Choice>
          <mc:Fallback xmlns="">
            <p:pic>
              <p:nvPicPr>
                <p:cNvPr id="403" name="Ink 402">
                  <a:extLst>
                    <a:ext uri="{FF2B5EF4-FFF2-40B4-BE49-F238E27FC236}">
                      <a16:creationId xmlns:a16="http://schemas.microsoft.com/office/drawing/2014/main" id="{53AAF533-880C-4A8A-9D82-AF2C46833DEB}"/>
                    </a:ext>
                  </a:extLst>
                </p:cNvPr>
                <p:cNvPicPr/>
                <p:nvPr/>
              </p:nvPicPr>
              <p:blipFill>
                <a:blip r:embed="rId181"/>
                <a:stretch>
                  <a:fillRect/>
                </a:stretch>
              </p:blipFill>
              <p:spPr>
                <a:xfrm>
                  <a:off x="3668097" y="3346816"/>
                  <a:ext cx="3528360" cy="811800"/>
                </a:xfrm>
                <a:prstGeom prst="rect">
                  <a:avLst/>
                </a:prstGeom>
              </p:spPr>
            </p:pic>
          </mc:Fallback>
        </mc:AlternateContent>
      </p:grpSp>
    </p:spTree>
    <p:extLst>
      <p:ext uri="{BB962C8B-B14F-4D97-AF65-F5344CB8AC3E}">
        <p14:creationId xmlns:p14="http://schemas.microsoft.com/office/powerpoint/2010/main" val="594226632"/>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52" name="Rectangle 51">
            <a:extLst>
              <a:ext uri="{FF2B5EF4-FFF2-40B4-BE49-F238E27FC236}">
                <a16:creationId xmlns:a16="http://schemas.microsoft.com/office/drawing/2014/main" id="{B41ACBD3-B8BC-48C5-BC02-DB642AD84763}"/>
              </a:ext>
            </a:extLst>
          </p:cNvPr>
          <p:cNvSpPr/>
          <p:nvPr/>
        </p:nvSpPr>
        <p:spPr>
          <a:xfrm>
            <a:off x="4824648" y="1062232"/>
            <a:ext cx="2682875" cy="348730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3" name="TextBox 52">
            <a:extLst>
              <a:ext uri="{FF2B5EF4-FFF2-40B4-BE49-F238E27FC236}">
                <a16:creationId xmlns:a16="http://schemas.microsoft.com/office/drawing/2014/main" id="{AE154DA3-DD8A-4847-96A8-C75A9D454AE7}"/>
              </a:ext>
            </a:extLst>
          </p:cNvPr>
          <p:cNvSpPr txBox="1"/>
          <p:nvPr/>
        </p:nvSpPr>
        <p:spPr>
          <a:xfrm>
            <a:off x="6591106" y="1069781"/>
            <a:ext cx="943230" cy="307777"/>
          </a:xfrm>
          <a:prstGeom prst="rect">
            <a:avLst/>
          </a:prstGeom>
          <a:noFill/>
        </p:spPr>
        <p:txBody>
          <a:bodyPr wrap="square">
            <a:spAutoFit/>
          </a:bodyPr>
          <a:lstStyle/>
          <a:p>
            <a:r>
              <a:rPr lang="en-GB" sz="1400" b="1"/>
              <a:t>Your turn</a:t>
            </a:r>
          </a:p>
        </p:txBody>
      </p:sp>
      <p:sp>
        <p:nvSpPr>
          <p:cNvPr id="54" name="Isosceles Triangle 53">
            <a:extLst>
              <a:ext uri="{FF2B5EF4-FFF2-40B4-BE49-F238E27FC236}">
                <a16:creationId xmlns:a16="http://schemas.microsoft.com/office/drawing/2014/main" id="{0BDAB18E-226C-4075-B8F6-164ED081AC49}"/>
              </a:ext>
            </a:extLst>
          </p:cNvPr>
          <p:cNvSpPr/>
          <p:nvPr/>
        </p:nvSpPr>
        <p:spPr>
          <a:xfrm rot="5400000">
            <a:off x="6087986" y="1013395"/>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55" name="TextBox 54">
                <a:extLst>
                  <a:ext uri="{FF2B5EF4-FFF2-40B4-BE49-F238E27FC236}">
                    <a16:creationId xmlns:a16="http://schemas.microsoft.com/office/drawing/2014/main" id="{1C990DD0-0865-463A-B1AC-DDDEBE4C4E0B}"/>
                  </a:ext>
                </a:extLst>
              </p:cNvPr>
              <p:cNvSpPr txBox="1"/>
              <p:nvPr/>
            </p:nvSpPr>
            <p:spPr>
              <a:xfrm>
                <a:off x="5648023" y="1552341"/>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55" name="TextBox 54">
                <a:extLst>
                  <a:ext uri="{FF2B5EF4-FFF2-40B4-BE49-F238E27FC236}">
                    <a16:creationId xmlns:a16="http://schemas.microsoft.com/office/drawing/2014/main" id="{1C990DD0-0865-463A-B1AC-DDDEBE4C4E0B}"/>
                  </a:ext>
                </a:extLst>
              </p:cNvPr>
              <p:cNvSpPr txBox="1">
                <a:spLocks noRot="1" noChangeAspect="1" noMove="1" noResize="1" noEditPoints="1" noAdjustHandles="1" noChangeArrowheads="1" noChangeShapeType="1" noTextEdit="1"/>
              </p:cNvSpPr>
              <p:nvPr/>
            </p:nvSpPr>
            <p:spPr>
              <a:xfrm>
                <a:off x="5648023" y="1552341"/>
                <a:ext cx="367986" cy="369332"/>
              </a:xfrm>
              <a:prstGeom prst="rect">
                <a:avLst/>
              </a:prstGeom>
              <a:blipFill>
                <a:blip r:embed="rId2"/>
                <a:stretch>
                  <a:fillRect/>
                </a:stretch>
              </a:blipFill>
            </p:spPr>
            <p:txBody>
              <a:bodyPr/>
              <a:lstStyle/>
              <a:p>
                <a:r>
                  <a:rPr lang="en-GB">
                    <a:noFill/>
                  </a:rPr>
                  <a:t> </a:t>
                </a:r>
              </a:p>
            </p:txBody>
          </p:sp>
        </mc:Fallback>
      </mc:AlternateContent>
      <p:sp>
        <p:nvSpPr>
          <p:cNvPr id="56" name="TextBox 55">
            <a:extLst>
              <a:ext uri="{FF2B5EF4-FFF2-40B4-BE49-F238E27FC236}">
                <a16:creationId xmlns:a16="http://schemas.microsoft.com/office/drawing/2014/main" id="{CFE209BD-07CE-48F0-AC95-CFACD75FF39E}"/>
              </a:ext>
            </a:extLst>
          </p:cNvPr>
          <p:cNvSpPr txBox="1"/>
          <p:nvPr/>
        </p:nvSpPr>
        <p:spPr>
          <a:xfrm>
            <a:off x="6351945" y="2167895"/>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085DCE72-14C7-4F87-8796-89F0AAD3F7B1}"/>
                  </a:ext>
                </a:extLst>
              </p:cNvPr>
              <p:cNvSpPr txBox="1"/>
              <p:nvPr/>
            </p:nvSpPr>
            <p:spPr>
              <a:xfrm>
                <a:off x="4876693" y="1170492"/>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57" name="TextBox 56">
                <a:extLst>
                  <a:ext uri="{FF2B5EF4-FFF2-40B4-BE49-F238E27FC236}">
                    <a16:creationId xmlns:a16="http://schemas.microsoft.com/office/drawing/2014/main" id="{085DCE72-14C7-4F87-8796-89F0AAD3F7B1}"/>
                  </a:ext>
                </a:extLst>
              </p:cNvPr>
              <p:cNvSpPr txBox="1">
                <a:spLocks noRot="1" noChangeAspect="1" noMove="1" noResize="1" noEditPoints="1" noAdjustHandles="1" noChangeArrowheads="1" noChangeShapeType="1" noTextEdit="1"/>
              </p:cNvSpPr>
              <p:nvPr/>
            </p:nvSpPr>
            <p:spPr>
              <a:xfrm>
                <a:off x="4876693" y="1170492"/>
                <a:ext cx="868186" cy="307777"/>
              </a:xfrm>
              <a:prstGeom prst="rect">
                <a:avLst/>
              </a:prstGeom>
              <a:blipFill>
                <a:blip r:embed="rId3"/>
                <a:stretch>
                  <a:fillRect l="-2113" t="-4000" r="-2113" b="-22000"/>
                </a:stretch>
              </a:blipFill>
            </p:spPr>
            <p:txBody>
              <a:bodyPr/>
              <a:lstStyle/>
              <a:p>
                <a:r>
                  <a:rPr lang="en-GB">
                    <a:noFill/>
                  </a:rPr>
                  <a:t> </a:t>
                </a:r>
              </a:p>
            </p:txBody>
          </p:sp>
        </mc:Fallback>
      </mc:AlternateContent>
      <p:sp>
        <p:nvSpPr>
          <p:cNvPr id="58" name="Arc 57">
            <a:extLst>
              <a:ext uri="{FF2B5EF4-FFF2-40B4-BE49-F238E27FC236}">
                <a16:creationId xmlns:a16="http://schemas.microsoft.com/office/drawing/2014/main" id="{1DEF10D1-8131-4594-9FB7-783FFBA9A045}"/>
              </a:ext>
            </a:extLst>
          </p:cNvPr>
          <p:cNvSpPr/>
          <p:nvPr/>
        </p:nvSpPr>
        <p:spPr>
          <a:xfrm>
            <a:off x="7000361" y="1949603"/>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9" name="TextBox 58">
                <a:extLst>
                  <a:ext uri="{FF2B5EF4-FFF2-40B4-BE49-F238E27FC236}">
                    <a16:creationId xmlns:a16="http://schemas.microsoft.com/office/drawing/2014/main" id="{5353B1D1-268C-4FEA-8FC3-24F4ED0C1FDD}"/>
                  </a:ext>
                </a:extLst>
              </p:cNvPr>
              <p:cNvSpPr txBox="1"/>
              <p:nvPr/>
            </p:nvSpPr>
            <p:spPr>
              <a:xfrm>
                <a:off x="6466886" y="1911733"/>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32</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59" name="TextBox 58">
                <a:extLst>
                  <a:ext uri="{FF2B5EF4-FFF2-40B4-BE49-F238E27FC236}">
                    <a16:creationId xmlns:a16="http://schemas.microsoft.com/office/drawing/2014/main" id="{5353B1D1-268C-4FEA-8FC3-24F4ED0C1FDD}"/>
                  </a:ext>
                </a:extLst>
              </p:cNvPr>
              <p:cNvSpPr txBox="1">
                <a:spLocks noRot="1" noChangeAspect="1" noMove="1" noResize="1" noEditPoints="1" noAdjustHandles="1" noChangeArrowheads="1" noChangeShapeType="1" noTextEdit="1"/>
              </p:cNvSpPr>
              <p:nvPr/>
            </p:nvSpPr>
            <p:spPr>
              <a:xfrm>
                <a:off x="6466886" y="1911733"/>
                <a:ext cx="580608" cy="369332"/>
              </a:xfrm>
              <a:prstGeom prst="rect">
                <a:avLst/>
              </a:prstGeom>
              <a:blipFill>
                <a:blip r:embed="rId4"/>
                <a:stretch>
                  <a:fillRect/>
                </a:stretch>
              </a:blipFill>
            </p:spPr>
            <p:txBody>
              <a:bodyPr/>
              <a:lstStyle/>
              <a:p>
                <a:r>
                  <a:rPr lang="en-GB">
                    <a:noFill/>
                  </a:rPr>
                  <a:t> </a:t>
                </a:r>
              </a:p>
            </p:txBody>
          </p:sp>
        </mc:Fallback>
      </mc:AlternateContent>
      <p:sp>
        <p:nvSpPr>
          <p:cNvPr id="60" name="Isosceles Triangle 59">
            <a:extLst>
              <a:ext uri="{FF2B5EF4-FFF2-40B4-BE49-F238E27FC236}">
                <a16:creationId xmlns:a16="http://schemas.microsoft.com/office/drawing/2014/main" id="{F0375619-C85E-4207-8C0F-572F8366A5A8}"/>
              </a:ext>
            </a:extLst>
          </p:cNvPr>
          <p:cNvSpPr/>
          <p:nvPr/>
        </p:nvSpPr>
        <p:spPr>
          <a:xfrm rot="5400000">
            <a:off x="6087986" y="2341868"/>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61" name="TextBox 60">
                <a:extLst>
                  <a:ext uri="{FF2B5EF4-FFF2-40B4-BE49-F238E27FC236}">
                    <a16:creationId xmlns:a16="http://schemas.microsoft.com/office/drawing/2014/main" id="{41203000-127D-4FFC-B44E-56BE32A42C88}"/>
                  </a:ext>
                </a:extLst>
              </p:cNvPr>
              <p:cNvSpPr txBox="1"/>
              <p:nvPr/>
            </p:nvSpPr>
            <p:spPr>
              <a:xfrm>
                <a:off x="6464283" y="2682299"/>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61" name="TextBox 60">
                <a:extLst>
                  <a:ext uri="{FF2B5EF4-FFF2-40B4-BE49-F238E27FC236}">
                    <a16:creationId xmlns:a16="http://schemas.microsoft.com/office/drawing/2014/main" id="{41203000-127D-4FFC-B44E-56BE32A42C88}"/>
                  </a:ext>
                </a:extLst>
              </p:cNvPr>
              <p:cNvSpPr txBox="1">
                <a:spLocks noRot="1" noChangeAspect="1" noMove="1" noResize="1" noEditPoints="1" noAdjustHandles="1" noChangeArrowheads="1" noChangeShapeType="1" noTextEdit="1"/>
              </p:cNvSpPr>
              <p:nvPr/>
            </p:nvSpPr>
            <p:spPr>
              <a:xfrm>
                <a:off x="6464283" y="2682299"/>
                <a:ext cx="367986" cy="369332"/>
              </a:xfrm>
              <a:prstGeom prst="rect">
                <a:avLst/>
              </a:prstGeom>
              <a:blipFill>
                <a:blip r:embed="rId5"/>
                <a:stretch>
                  <a:fillRect/>
                </a:stretch>
              </a:blipFill>
            </p:spPr>
            <p:txBody>
              <a:bodyPr/>
              <a:lstStyle/>
              <a:p>
                <a:r>
                  <a:rPr lang="en-GB">
                    <a:noFill/>
                  </a:rPr>
                  <a:t> </a:t>
                </a:r>
              </a:p>
            </p:txBody>
          </p:sp>
        </mc:Fallback>
      </mc:AlternateContent>
      <p:sp>
        <p:nvSpPr>
          <p:cNvPr id="62" name="TextBox 61">
            <a:extLst>
              <a:ext uri="{FF2B5EF4-FFF2-40B4-BE49-F238E27FC236}">
                <a16:creationId xmlns:a16="http://schemas.microsoft.com/office/drawing/2014/main" id="{94FF8EE5-C4AC-49B3-879B-2E72CD3EB74C}"/>
              </a:ext>
            </a:extLst>
          </p:cNvPr>
          <p:cNvSpPr txBox="1"/>
          <p:nvPr/>
        </p:nvSpPr>
        <p:spPr>
          <a:xfrm>
            <a:off x="6351945" y="3496368"/>
            <a:ext cx="418704" cy="369332"/>
          </a:xfrm>
          <a:prstGeom prst="rect">
            <a:avLst/>
          </a:prstGeom>
          <a:noFill/>
        </p:spPr>
        <p:txBody>
          <a:bodyPr wrap="none" rtlCol="0">
            <a:spAutoFit/>
          </a:bodyPr>
          <a:lstStyle/>
          <a:p>
            <a:r>
              <a:rPr lang="en-GB"/>
              <a:t>12</a:t>
            </a:r>
          </a:p>
        </p:txBody>
      </p:sp>
      <mc:AlternateContent xmlns:mc="http://schemas.openxmlformats.org/markup-compatibility/2006" xmlns:a14="http://schemas.microsoft.com/office/drawing/2010/main">
        <mc:Choice Requires="a14">
          <p:sp>
            <p:nvSpPr>
              <p:cNvPr id="63" name="TextBox 62">
                <a:extLst>
                  <a:ext uri="{FF2B5EF4-FFF2-40B4-BE49-F238E27FC236}">
                    <a16:creationId xmlns:a16="http://schemas.microsoft.com/office/drawing/2014/main" id="{77A4B345-4F12-420A-B1D2-F6B48F3BA43C}"/>
                  </a:ext>
                </a:extLst>
              </p:cNvPr>
              <p:cNvSpPr txBox="1"/>
              <p:nvPr/>
            </p:nvSpPr>
            <p:spPr>
              <a:xfrm>
                <a:off x="4895382" y="2508463"/>
                <a:ext cx="868186" cy="307777"/>
              </a:xfrm>
              <a:prstGeom prst="rect">
                <a:avLst/>
              </a:prstGeom>
              <a:noFill/>
            </p:spPr>
            <p:txBody>
              <a:bodyPr wrap="none" rtlCol="0">
                <a:spAutoFit/>
              </a:bodyPr>
              <a:lstStyle/>
              <a:p>
                <a:r>
                  <a:rPr lang="en-GB" sz="1400"/>
                  <a:t>b)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63" name="TextBox 62">
                <a:extLst>
                  <a:ext uri="{FF2B5EF4-FFF2-40B4-BE49-F238E27FC236}">
                    <a16:creationId xmlns:a16="http://schemas.microsoft.com/office/drawing/2014/main" id="{77A4B345-4F12-420A-B1D2-F6B48F3BA43C}"/>
                  </a:ext>
                </a:extLst>
              </p:cNvPr>
              <p:cNvSpPr txBox="1">
                <a:spLocks noRot="1" noChangeAspect="1" noMove="1" noResize="1" noEditPoints="1" noAdjustHandles="1" noChangeArrowheads="1" noChangeShapeType="1" noTextEdit="1"/>
              </p:cNvSpPr>
              <p:nvPr/>
            </p:nvSpPr>
            <p:spPr>
              <a:xfrm>
                <a:off x="4895382" y="2508463"/>
                <a:ext cx="868186" cy="307777"/>
              </a:xfrm>
              <a:prstGeom prst="rect">
                <a:avLst/>
              </a:prstGeom>
              <a:blipFill>
                <a:blip r:embed="rId6"/>
                <a:stretch>
                  <a:fillRect l="-2113" t="-1961" r="-2817" b="-19608"/>
                </a:stretch>
              </a:blipFill>
            </p:spPr>
            <p:txBody>
              <a:bodyPr/>
              <a:lstStyle/>
              <a:p>
                <a:r>
                  <a:rPr lang="en-GB">
                    <a:noFill/>
                  </a:rPr>
                  <a:t> </a:t>
                </a:r>
              </a:p>
            </p:txBody>
          </p:sp>
        </mc:Fallback>
      </mc:AlternateContent>
      <p:sp>
        <p:nvSpPr>
          <p:cNvPr id="64" name="Arc 63">
            <a:extLst>
              <a:ext uri="{FF2B5EF4-FFF2-40B4-BE49-F238E27FC236}">
                <a16:creationId xmlns:a16="http://schemas.microsoft.com/office/drawing/2014/main" id="{4414F8D9-0209-4E47-BE59-2C8359BCE037}"/>
              </a:ext>
            </a:extLst>
          </p:cNvPr>
          <p:cNvSpPr/>
          <p:nvPr/>
        </p:nvSpPr>
        <p:spPr>
          <a:xfrm>
            <a:off x="7000361" y="3278076"/>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65" name="TextBox 64">
                <a:extLst>
                  <a:ext uri="{FF2B5EF4-FFF2-40B4-BE49-F238E27FC236}">
                    <a16:creationId xmlns:a16="http://schemas.microsoft.com/office/drawing/2014/main" id="{DD813A5B-B115-449F-AC0A-BE5367B3FE9E}"/>
                  </a:ext>
                </a:extLst>
              </p:cNvPr>
              <p:cNvSpPr txBox="1"/>
              <p:nvPr/>
            </p:nvSpPr>
            <p:spPr>
              <a:xfrm>
                <a:off x="6466886" y="3240206"/>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44</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65" name="TextBox 64">
                <a:extLst>
                  <a:ext uri="{FF2B5EF4-FFF2-40B4-BE49-F238E27FC236}">
                    <a16:creationId xmlns:a16="http://schemas.microsoft.com/office/drawing/2014/main" id="{DD813A5B-B115-449F-AC0A-BE5367B3FE9E}"/>
                  </a:ext>
                </a:extLst>
              </p:cNvPr>
              <p:cNvSpPr txBox="1">
                <a:spLocks noRot="1" noChangeAspect="1" noMove="1" noResize="1" noEditPoints="1" noAdjustHandles="1" noChangeArrowheads="1" noChangeShapeType="1" noTextEdit="1"/>
              </p:cNvSpPr>
              <p:nvPr/>
            </p:nvSpPr>
            <p:spPr>
              <a:xfrm>
                <a:off x="6466886" y="3240206"/>
                <a:ext cx="580608" cy="369332"/>
              </a:xfrm>
              <a:prstGeom prst="rect">
                <a:avLst/>
              </a:prstGeom>
              <a:blipFill>
                <a:blip r:embed="rId7"/>
                <a:stretch>
                  <a:fillRect/>
                </a:stretch>
              </a:blipFill>
            </p:spPr>
            <p:txBody>
              <a:bodyPr/>
              <a:lstStyle/>
              <a:p>
                <a:r>
                  <a:rPr lang="en-GB">
                    <a:noFill/>
                  </a:rPr>
                  <a:t> </a:t>
                </a:r>
              </a:p>
            </p:txBody>
          </p:sp>
        </mc:Fallback>
      </mc:AlternateContent>
      <p:sp>
        <p:nvSpPr>
          <p:cNvPr id="66" name="TextBox 65">
            <a:extLst>
              <a:ext uri="{FF2B5EF4-FFF2-40B4-BE49-F238E27FC236}">
                <a16:creationId xmlns:a16="http://schemas.microsoft.com/office/drawing/2014/main" id="{E3B8691F-46EE-4A08-A20C-2BAA2A5BBF3F}"/>
              </a:ext>
            </a:extLst>
          </p:cNvPr>
          <p:cNvSpPr txBox="1"/>
          <p:nvPr/>
        </p:nvSpPr>
        <p:spPr>
          <a:xfrm>
            <a:off x="4898915" y="3801223"/>
            <a:ext cx="2019848" cy="738664"/>
          </a:xfrm>
          <a:prstGeom prst="rect">
            <a:avLst/>
          </a:prstGeom>
          <a:noFill/>
        </p:spPr>
        <p:txBody>
          <a:bodyPr wrap="none" rtlCol="0">
            <a:spAutoFit/>
          </a:bodyPr>
          <a:lstStyle/>
          <a:p>
            <a:r>
              <a:rPr lang="en-GB" sz="1400"/>
              <a:t>c) Find the perimeter for:</a:t>
            </a:r>
          </a:p>
          <a:p>
            <a:r>
              <a:rPr lang="en-GB" sz="1400"/>
              <a:t>     i) part a)</a:t>
            </a:r>
          </a:p>
          <a:p>
            <a:r>
              <a:rPr lang="en-GB" sz="1400"/>
              <a:t>     ii) part b)</a:t>
            </a:r>
          </a:p>
        </p:txBody>
      </p:sp>
    </p:spTree>
    <p:extLst>
      <p:ext uri="{BB962C8B-B14F-4D97-AF65-F5344CB8AC3E}">
        <p14:creationId xmlns:p14="http://schemas.microsoft.com/office/powerpoint/2010/main" val="1603438207"/>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6336440" y="39206"/>
                <a:ext cx="2753369" cy="2120517"/>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Why are O and H circled on the diagram, but A isn't?</a:t>
                </a:r>
              </a:p>
              <a:p>
                <a:endParaRPr lang="en-GB" sz="1400"/>
              </a:p>
              <a:p>
                <a:r>
                  <a:rPr lang="en-GB" sz="1400"/>
                  <a:t>2. Why is it </a:t>
                </a:r>
                <a14:m>
                  <m:oMath xmlns:m="http://schemas.openxmlformats.org/officeDocument/2006/math">
                    <m:f>
                      <m:fPr>
                        <m:ctrlPr>
                          <a:rPr lang="en-GB" sz="1400" i="1">
                            <a:latin typeface="Cambria Math" panose="02040503050406030204" pitchFamily="18" charset="0"/>
                          </a:rPr>
                        </m:ctrlPr>
                      </m:fPr>
                      <m:num>
                        <m:r>
                          <a:rPr lang="en-GB" sz="1400" i="1">
                            <a:latin typeface="Cambria Math" panose="02040503050406030204" pitchFamily="18" charset="0"/>
                          </a:rPr>
                          <m:t>𝑥</m:t>
                        </m:r>
                      </m:num>
                      <m:den>
                        <m:r>
                          <a:rPr lang="en-GB" sz="1400" i="1">
                            <a:latin typeface="Cambria Math" panose="02040503050406030204" pitchFamily="18" charset="0"/>
                          </a:rPr>
                          <m:t>7</m:t>
                        </m:r>
                      </m:den>
                    </m:f>
                  </m:oMath>
                </a14:m>
                <a:r>
                  <a:rPr lang="en-GB" sz="1400"/>
                  <a:t> not </a:t>
                </a:r>
                <a14:m>
                  <m:oMath xmlns:m="http://schemas.openxmlformats.org/officeDocument/2006/math">
                    <m:f>
                      <m:fPr>
                        <m:ctrlPr>
                          <a:rPr lang="en-GB" sz="1400" i="1">
                            <a:latin typeface="Cambria Math" panose="02040503050406030204" pitchFamily="18" charset="0"/>
                          </a:rPr>
                        </m:ctrlPr>
                      </m:fPr>
                      <m:num>
                        <m:r>
                          <a:rPr lang="en-GB" sz="1400" i="1">
                            <a:latin typeface="Cambria Math" panose="02040503050406030204" pitchFamily="18" charset="0"/>
                          </a:rPr>
                          <m:t>7</m:t>
                        </m:r>
                      </m:num>
                      <m:den>
                        <m:r>
                          <a:rPr lang="en-GB" sz="1400" i="1">
                            <a:latin typeface="Cambria Math" panose="02040503050406030204" pitchFamily="18" charset="0"/>
                          </a:rPr>
                          <m:t>𝑥</m:t>
                        </m:r>
                      </m:den>
                    </m:f>
                  </m:oMath>
                </a14:m>
                <a:r>
                  <a:rPr lang="en-GB" sz="1400"/>
                  <a:t>?</a:t>
                </a:r>
              </a:p>
              <a:p>
                <a:endParaRPr lang="en-GB" sz="1400"/>
              </a:p>
              <a:p>
                <a:r>
                  <a:rPr lang="en-GB" sz="1400"/>
                  <a:t>3. Does </a:t>
                </a:r>
                <a14:m>
                  <m:oMath xmlns:m="http://schemas.openxmlformats.org/officeDocument/2006/math">
                    <m:r>
                      <a:rPr lang="en-GB" sz="1400" i="1">
                        <a:latin typeface="Cambria Math" panose="02040503050406030204" pitchFamily="18" charset="0"/>
                      </a:rPr>
                      <m:t>7×</m:t>
                    </m:r>
                    <m:r>
                      <m:rPr>
                        <m:sty m:val="p"/>
                      </m:rPr>
                      <a:rPr lang="en-GB" sz="1400">
                        <a:latin typeface="Cambria Math" panose="02040503050406030204" pitchFamily="18" charset="0"/>
                      </a:rPr>
                      <m:t>sin</m:t>
                    </m:r>
                    <m:r>
                      <a:rPr lang="en-GB" sz="1400" i="1">
                        <a:latin typeface="Cambria Math" panose="02040503050406030204" pitchFamily="18" charset="0"/>
                      </a:rPr>
                      <m:t>⁡(40)</m:t>
                    </m:r>
                  </m:oMath>
                </a14:m>
                <a:r>
                  <a:rPr lang="en-GB" sz="1400"/>
                  <a:t> give the same answer as </a:t>
                </a:r>
                <a14:m>
                  <m:oMath xmlns:m="http://schemas.openxmlformats.org/officeDocument/2006/math">
                    <m:r>
                      <m:rPr>
                        <m:sty m:val="p"/>
                      </m:rPr>
                      <a:rPr lang="en-GB" sz="1400">
                        <a:latin typeface="Cambria Math" panose="02040503050406030204" pitchFamily="18" charset="0"/>
                      </a:rPr>
                      <m:t>sin</m:t>
                    </m:r>
                    <m:r>
                      <a:rPr lang="en-GB" sz="1400" i="1">
                        <a:latin typeface="Cambria Math" panose="02040503050406030204" pitchFamily="18" charset="0"/>
                      </a:rPr>
                      <m:t>⁡(40×7)</m:t>
                    </m:r>
                  </m:oMath>
                </a14:m>
                <a:r>
                  <a:rPr lang="en-GB" sz="1400"/>
                  <a:t>? Why?</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6336440" y="39206"/>
                <a:ext cx="2753369" cy="2120517"/>
              </a:xfrm>
              <a:prstGeom prst="rect">
                <a:avLst/>
              </a:prstGeom>
              <a:blipFill>
                <a:blip r:embed="rId2"/>
                <a:stretch>
                  <a:fillRect l="-664" t="-287" b="-2299"/>
                </a:stretch>
              </a:blipFill>
            </p:spPr>
            <p:txBody>
              <a:bodyPr/>
              <a:lstStyle/>
              <a:p>
                <a:r>
                  <a:rPr lang="en-GB">
                    <a:noFill/>
                  </a:rPr>
                  <a:t> </a:t>
                </a:r>
              </a:p>
            </p:txBody>
          </p:sp>
        </mc:Fallback>
      </mc:AlternateContent>
      <p:sp>
        <p:nvSpPr>
          <p:cNvPr id="326" name="TextBox 325">
            <a:extLst>
              <a:ext uri="{FF2B5EF4-FFF2-40B4-BE49-F238E27FC236}">
                <a16:creationId xmlns:a16="http://schemas.microsoft.com/office/drawing/2014/main" id="{C00A27CD-A58F-4A73-9F72-DF11E0A30C49}"/>
              </a:ext>
            </a:extLst>
          </p:cNvPr>
          <p:cNvSpPr txBox="1"/>
          <p:nvPr/>
        </p:nvSpPr>
        <p:spPr>
          <a:xfrm>
            <a:off x="11994" y="7570"/>
            <a:ext cx="1395703" cy="369332"/>
          </a:xfrm>
          <a:prstGeom prst="rect">
            <a:avLst/>
          </a:prstGeom>
          <a:noFill/>
        </p:spPr>
        <p:txBody>
          <a:bodyPr wrap="none" rtlCol="0">
            <a:spAutoFit/>
          </a:bodyPr>
          <a:lstStyle/>
          <a:p>
            <a:r>
              <a:rPr lang="en-GB" b="1"/>
              <a:t>Analyze this:</a:t>
            </a:r>
          </a:p>
        </p:txBody>
      </p:sp>
      <p:sp>
        <p:nvSpPr>
          <p:cNvPr id="299" name="Rectangle 298">
            <a:extLst>
              <a:ext uri="{FF2B5EF4-FFF2-40B4-BE49-F238E27FC236}">
                <a16:creationId xmlns:a16="http://schemas.microsoft.com/office/drawing/2014/main" id="{91F440B5-9933-45F2-B941-5040CFFFF143}"/>
              </a:ext>
            </a:extLst>
          </p:cNvPr>
          <p:cNvSpPr/>
          <p:nvPr/>
        </p:nvSpPr>
        <p:spPr>
          <a:xfrm>
            <a:off x="6380122" y="2190323"/>
            <a:ext cx="2682875" cy="348730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00" name="TextBox 299">
            <a:extLst>
              <a:ext uri="{FF2B5EF4-FFF2-40B4-BE49-F238E27FC236}">
                <a16:creationId xmlns:a16="http://schemas.microsoft.com/office/drawing/2014/main" id="{88A37FC8-78E8-42FE-A955-7EEF16B0B6C8}"/>
              </a:ext>
            </a:extLst>
          </p:cNvPr>
          <p:cNvSpPr txBox="1"/>
          <p:nvPr/>
        </p:nvSpPr>
        <p:spPr>
          <a:xfrm>
            <a:off x="8146580" y="2197872"/>
            <a:ext cx="943230" cy="307777"/>
          </a:xfrm>
          <a:prstGeom prst="rect">
            <a:avLst/>
          </a:prstGeom>
          <a:noFill/>
        </p:spPr>
        <p:txBody>
          <a:bodyPr wrap="square">
            <a:spAutoFit/>
          </a:bodyPr>
          <a:lstStyle/>
          <a:p>
            <a:r>
              <a:rPr lang="en-GB" sz="1400" b="1"/>
              <a:t>Your turn</a:t>
            </a:r>
          </a:p>
        </p:txBody>
      </p:sp>
      <p:sp>
        <p:nvSpPr>
          <p:cNvPr id="305" name="Isosceles Triangle 304">
            <a:extLst>
              <a:ext uri="{FF2B5EF4-FFF2-40B4-BE49-F238E27FC236}">
                <a16:creationId xmlns:a16="http://schemas.microsoft.com/office/drawing/2014/main" id="{14C0FCF3-16E9-4929-8CBC-D43FDFC058E7}"/>
              </a:ext>
            </a:extLst>
          </p:cNvPr>
          <p:cNvSpPr/>
          <p:nvPr/>
        </p:nvSpPr>
        <p:spPr>
          <a:xfrm rot="5400000">
            <a:off x="7643460" y="2141486"/>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307" name="TextBox 306">
                <a:extLst>
                  <a:ext uri="{FF2B5EF4-FFF2-40B4-BE49-F238E27FC236}">
                    <a16:creationId xmlns:a16="http://schemas.microsoft.com/office/drawing/2014/main" id="{DAE97575-E8C1-4FD5-B1F0-7E7F6A6A361D}"/>
                  </a:ext>
                </a:extLst>
              </p:cNvPr>
              <p:cNvSpPr txBox="1"/>
              <p:nvPr/>
            </p:nvSpPr>
            <p:spPr>
              <a:xfrm>
                <a:off x="7203497" y="2680432"/>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307" name="TextBox 306">
                <a:extLst>
                  <a:ext uri="{FF2B5EF4-FFF2-40B4-BE49-F238E27FC236}">
                    <a16:creationId xmlns:a16="http://schemas.microsoft.com/office/drawing/2014/main" id="{DAE97575-E8C1-4FD5-B1F0-7E7F6A6A361D}"/>
                  </a:ext>
                </a:extLst>
              </p:cNvPr>
              <p:cNvSpPr txBox="1">
                <a:spLocks noRot="1" noChangeAspect="1" noMove="1" noResize="1" noEditPoints="1" noAdjustHandles="1" noChangeArrowheads="1" noChangeShapeType="1" noTextEdit="1"/>
              </p:cNvSpPr>
              <p:nvPr/>
            </p:nvSpPr>
            <p:spPr>
              <a:xfrm>
                <a:off x="7203497" y="2680432"/>
                <a:ext cx="367986" cy="369332"/>
              </a:xfrm>
              <a:prstGeom prst="rect">
                <a:avLst/>
              </a:prstGeom>
              <a:blipFill>
                <a:blip r:embed="rId3"/>
                <a:stretch>
                  <a:fillRect/>
                </a:stretch>
              </a:blipFill>
            </p:spPr>
            <p:txBody>
              <a:bodyPr/>
              <a:lstStyle/>
              <a:p>
                <a:r>
                  <a:rPr lang="en-GB">
                    <a:noFill/>
                  </a:rPr>
                  <a:t> </a:t>
                </a:r>
              </a:p>
            </p:txBody>
          </p:sp>
        </mc:Fallback>
      </mc:AlternateContent>
      <p:sp>
        <p:nvSpPr>
          <p:cNvPr id="308" name="TextBox 307">
            <a:extLst>
              <a:ext uri="{FF2B5EF4-FFF2-40B4-BE49-F238E27FC236}">
                <a16:creationId xmlns:a16="http://schemas.microsoft.com/office/drawing/2014/main" id="{BEDCF7D6-B9E1-4AB9-B140-E3DF69A5A494}"/>
              </a:ext>
            </a:extLst>
          </p:cNvPr>
          <p:cNvSpPr txBox="1"/>
          <p:nvPr/>
        </p:nvSpPr>
        <p:spPr>
          <a:xfrm>
            <a:off x="7907419" y="3295986"/>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318" name="TextBox 317">
                <a:extLst>
                  <a:ext uri="{FF2B5EF4-FFF2-40B4-BE49-F238E27FC236}">
                    <a16:creationId xmlns:a16="http://schemas.microsoft.com/office/drawing/2014/main" id="{1E2B8867-CAB4-4425-B6E9-4DE326E5DC2C}"/>
                  </a:ext>
                </a:extLst>
              </p:cNvPr>
              <p:cNvSpPr txBox="1"/>
              <p:nvPr/>
            </p:nvSpPr>
            <p:spPr>
              <a:xfrm>
                <a:off x="6432167" y="2298583"/>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318" name="TextBox 317">
                <a:extLst>
                  <a:ext uri="{FF2B5EF4-FFF2-40B4-BE49-F238E27FC236}">
                    <a16:creationId xmlns:a16="http://schemas.microsoft.com/office/drawing/2014/main" id="{1E2B8867-CAB4-4425-B6E9-4DE326E5DC2C}"/>
                  </a:ext>
                </a:extLst>
              </p:cNvPr>
              <p:cNvSpPr txBox="1">
                <a:spLocks noRot="1" noChangeAspect="1" noMove="1" noResize="1" noEditPoints="1" noAdjustHandles="1" noChangeArrowheads="1" noChangeShapeType="1" noTextEdit="1"/>
              </p:cNvSpPr>
              <p:nvPr/>
            </p:nvSpPr>
            <p:spPr>
              <a:xfrm>
                <a:off x="6432167" y="2298583"/>
                <a:ext cx="868186" cy="307777"/>
              </a:xfrm>
              <a:prstGeom prst="rect">
                <a:avLst/>
              </a:prstGeom>
              <a:blipFill>
                <a:blip r:embed="rId4"/>
                <a:stretch>
                  <a:fillRect l="-2098" t="-3922" r="-1399" b="-19608"/>
                </a:stretch>
              </a:blipFill>
            </p:spPr>
            <p:txBody>
              <a:bodyPr/>
              <a:lstStyle/>
              <a:p>
                <a:r>
                  <a:rPr lang="en-GB">
                    <a:noFill/>
                  </a:rPr>
                  <a:t> </a:t>
                </a:r>
              </a:p>
            </p:txBody>
          </p:sp>
        </mc:Fallback>
      </mc:AlternateContent>
      <p:sp>
        <p:nvSpPr>
          <p:cNvPr id="319" name="Arc 318">
            <a:extLst>
              <a:ext uri="{FF2B5EF4-FFF2-40B4-BE49-F238E27FC236}">
                <a16:creationId xmlns:a16="http://schemas.microsoft.com/office/drawing/2014/main" id="{623D5581-CD1C-4A0C-BF9D-948A2620BC4C}"/>
              </a:ext>
            </a:extLst>
          </p:cNvPr>
          <p:cNvSpPr/>
          <p:nvPr/>
        </p:nvSpPr>
        <p:spPr>
          <a:xfrm>
            <a:off x="8555835" y="3077694"/>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20" name="TextBox 319">
                <a:extLst>
                  <a:ext uri="{FF2B5EF4-FFF2-40B4-BE49-F238E27FC236}">
                    <a16:creationId xmlns:a16="http://schemas.microsoft.com/office/drawing/2014/main" id="{534B2B14-08E3-4D17-B608-7F36250113F3}"/>
                  </a:ext>
                </a:extLst>
              </p:cNvPr>
              <p:cNvSpPr txBox="1"/>
              <p:nvPr/>
            </p:nvSpPr>
            <p:spPr>
              <a:xfrm>
                <a:off x="8022360" y="3039824"/>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32</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320" name="TextBox 319">
                <a:extLst>
                  <a:ext uri="{FF2B5EF4-FFF2-40B4-BE49-F238E27FC236}">
                    <a16:creationId xmlns:a16="http://schemas.microsoft.com/office/drawing/2014/main" id="{534B2B14-08E3-4D17-B608-7F36250113F3}"/>
                  </a:ext>
                </a:extLst>
              </p:cNvPr>
              <p:cNvSpPr txBox="1">
                <a:spLocks noRot="1" noChangeAspect="1" noMove="1" noResize="1" noEditPoints="1" noAdjustHandles="1" noChangeArrowheads="1" noChangeShapeType="1" noTextEdit="1"/>
              </p:cNvSpPr>
              <p:nvPr/>
            </p:nvSpPr>
            <p:spPr>
              <a:xfrm>
                <a:off x="8022360" y="3039824"/>
                <a:ext cx="580608" cy="369332"/>
              </a:xfrm>
              <a:prstGeom prst="rect">
                <a:avLst/>
              </a:prstGeom>
              <a:blipFill>
                <a:blip r:embed="rId5"/>
                <a:stretch>
                  <a:fillRect/>
                </a:stretch>
              </a:blipFill>
            </p:spPr>
            <p:txBody>
              <a:bodyPr/>
              <a:lstStyle/>
              <a:p>
                <a:r>
                  <a:rPr lang="en-GB">
                    <a:noFill/>
                  </a:rPr>
                  <a:t> </a:t>
                </a:r>
              </a:p>
            </p:txBody>
          </p:sp>
        </mc:Fallback>
      </mc:AlternateContent>
      <p:sp>
        <p:nvSpPr>
          <p:cNvPr id="323" name="Isosceles Triangle 322">
            <a:extLst>
              <a:ext uri="{FF2B5EF4-FFF2-40B4-BE49-F238E27FC236}">
                <a16:creationId xmlns:a16="http://schemas.microsoft.com/office/drawing/2014/main" id="{308ADA41-4E57-4791-B45C-68345FD46E44}"/>
              </a:ext>
            </a:extLst>
          </p:cNvPr>
          <p:cNvSpPr/>
          <p:nvPr/>
        </p:nvSpPr>
        <p:spPr>
          <a:xfrm rot="5400000">
            <a:off x="7643460" y="3469959"/>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327" name="TextBox 326">
                <a:extLst>
                  <a:ext uri="{FF2B5EF4-FFF2-40B4-BE49-F238E27FC236}">
                    <a16:creationId xmlns:a16="http://schemas.microsoft.com/office/drawing/2014/main" id="{473A3157-A09F-4839-9319-C38F203C7C75}"/>
                  </a:ext>
                </a:extLst>
              </p:cNvPr>
              <p:cNvSpPr txBox="1"/>
              <p:nvPr/>
            </p:nvSpPr>
            <p:spPr>
              <a:xfrm>
                <a:off x="8019757" y="3810390"/>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327" name="TextBox 326">
                <a:extLst>
                  <a:ext uri="{FF2B5EF4-FFF2-40B4-BE49-F238E27FC236}">
                    <a16:creationId xmlns:a16="http://schemas.microsoft.com/office/drawing/2014/main" id="{473A3157-A09F-4839-9319-C38F203C7C75}"/>
                  </a:ext>
                </a:extLst>
              </p:cNvPr>
              <p:cNvSpPr txBox="1">
                <a:spLocks noRot="1" noChangeAspect="1" noMove="1" noResize="1" noEditPoints="1" noAdjustHandles="1" noChangeArrowheads="1" noChangeShapeType="1" noTextEdit="1"/>
              </p:cNvSpPr>
              <p:nvPr/>
            </p:nvSpPr>
            <p:spPr>
              <a:xfrm>
                <a:off x="8019757" y="3810390"/>
                <a:ext cx="367986" cy="369332"/>
              </a:xfrm>
              <a:prstGeom prst="rect">
                <a:avLst/>
              </a:prstGeom>
              <a:blipFill>
                <a:blip r:embed="rId6"/>
                <a:stretch>
                  <a:fillRect/>
                </a:stretch>
              </a:blipFill>
            </p:spPr>
            <p:txBody>
              <a:bodyPr/>
              <a:lstStyle/>
              <a:p>
                <a:r>
                  <a:rPr lang="en-GB">
                    <a:noFill/>
                  </a:rPr>
                  <a:t> </a:t>
                </a:r>
              </a:p>
            </p:txBody>
          </p:sp>
        </mc:Fallback>
      </mc:AlternateContent>
      <p:sp>
        <p:nvSpPr>
          <p:cNvPr id="328" name="TextBox 327">
            <a:extLst>
              <a:ext uri="{FF2B5EF4-FFF2-40B4-BE49-F238E27FC236}">
                <a16:creationId xmlns:a16="http://schemas.microsoft.com/office/drawing/2014/main" id="{555F1B98-4CCD-4DFC-9870-CB6630346689}"/>
              </a:ext>
            </a:extLst>
          </p:cNvPr>
          <p:cNvSpPr txBox="1"/>
          <p:nvPr/>
        </p:nvSpPr>
        <p:spPr>
          <a:xfrm>
            <a:off x="7907419" y="4624459"/>
            <a:ext cx="418704" cy="369332"/>
          </a:xfrm>
          <a:prstGeom prst="rect">
            <a:avLst/>
          </a:prstGeom>
          <a:noFill/>
        </p:spPr>
        <p:txBody>
          <a:bodyPr wrap="none" rtlCol="0">
            <a:spAutoFit/>
          </a:bodyPr>
          <a:lstStyle/>
          <a:p>
            <a:r>
              <a:rPr lang="en-GB"/>
              <a:t>12</a:t>
            </a:r>
          </a:p>
        </p:txBody>
      </p:sp>
      <mc:AlternateContent xmlns:mc="http://schemas.openxmlformats.org/markup-compatibility/2006" xmlns:a14="http://schemas.microsoft.com/office/drawing/2010/main">
        <mc:Choice Requires="a14">
          <p:sp>
            <p:nvSpPr>
              <p:cNvPr id="329" name="TextBox 328">
                <a:extLst>
                  <a:ext uri="{FF2B5EF4-FFF2-40B4-BE49-F238E27FC236}">
                    <a16:creationId xmlns:a16="http://schemas.microsoft.com/office/drawing/2014/main" id="{F90C9230-96FB-4566-A6A3-E045D25FA3A2}"/>
                  </a:ext>
                </a:extLst>
              </p:cNvPr>
              <p:cNvSpPr txBox="1"/>
              <p:nvPr/>
            </p:nvSpPr>
            <p:spPr>
              <a:xfrm>
                <a:off x="6450856" y="3636554"/>
                <a:ext cx="868186" cy="307777"/>
              </a:xfrm>
              <a:prstGeom prst="rect">
                <a:avLst/>
              </a:prstGeom>
              <a:noFill/>
            </p:spPr>
            <p:txBody>
              <a:bodyPr wrap="none" rtlCol="0">
                <a:spAutoFit/>
              </a:bodyPr>
              <a:lstStyle/>
              <a:p>
                <a:r>
                  <a:rPr lang="en-GB" sz="1400"/>
                  <a:t>b)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329" name="TextBox 328">
                <a:extLst>
                  <a:ext uri="{FF2B5EF4-FFF2-40B4-BE49-F238E27FC236}">
                    <a16:creationId xmlns:a16="http://schemas.microsoft.com/office/drawing/2014/main" id="{F90C9230-96FB-4566-A6A3-E045D25FA3A2}"/>
                  </a:ext>
                </a:extLst>
              </p:cNvPr>
              <p:cNvSpPr txBox="1">
                <a:spLocks noRot="1" noChangeAspect="1" noMove="1" noResize="1" noEditPoints="1" noAdjustHandles="1" noChangeArrowheads="1" noChangeShapeType="1" noTextEdit="1"/>
              </p:cNvSpPr>
              <p:nvPr/>
            </p:nvSpPr>
            <p:spPr>
              <a:xfrm>
                <a:off x="6450856" y="3636554"/>
                <a:ext cx="868186" cy="307777"/>
              </a:xfrm>
              <a:prstGeom prst="rect">
                <a:avLst/>
              </a:prstGeom>
              <a:blipFill>
                <a:blip r:embed="rId7"/>
                <a:stretch>
                  <a:fillRect l="-2098" t="-4000" r="-2098" b="-20000"/>
                </a:stretch>
              </a:blipFill>
            </p:spPr>
            <p:txBody>
              <a:bodyPr/>
              <a:lstStyle/>
              <a:p>
                <a:r>
                  <a:rPr lang="en-GB">
                    <a:noFill/>
                  </a:rPr>
                  <a:t> </a:t>
                </a:r>
              </a:p>
            </p:txBody>
          </p:sp>
        </mc:Fallback>
      </mc:AlternateContent>
      <p:sp>
        <p:nvSpPr>
          <p:cNvPr id="330" name="Arc 329">
            <a:extLst>
              <a:ext uri="{FF2B5EF4-FFF2-40B4-BE49-F238E27FC236}">
                <a16:creationId xmlns:a16="http://schemas.microsoft.com/office/drawing/2014/main" id="{8A276CA4-C207-4212-833F-D520D3C53B03}"/>
              </a:ext>
            </a:extLst>
          </p:cNvPr>
          <p:cNvSpPr/>
          <p:nvPr/>
        </p:nvSpPr>
        <p:spPr>
          <a:xfrm>
            <a:off x="8555835" y="4406167"/>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1" name="TextBox 330">
                <a:extLst>
                  <a:ext uri="{FF2B5EF4-FFF2-40B4-BE49-F238E27FC236}">
                    <a16:creationId xmlns:a16="http://schemas.microsoft.com/office/drawing/2014/main" id="{84E3633E-A1CF-4F0D-BD0E-223EF13B93F8}"/>
                  </a:ext>
                </a:extLst>
              </p:cNvPr>
              <p:cNvSpPr txBox="1"/>
              <p:nvPr/>
            </p:nvSpPr>
            <p:spPr>
              <a:xfrm>
                <a:off x="8022360" y="4368297"/>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44</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331" name="TextBox 330">
                <a:extLst>
                  <a:ext uri="{FF2B5EF4-FFF2-40B4-BE49-F238E27FC236}">
                    <a16:creationId xmlns:a16="http://schemas.microsoft.com/office/drawing/2014/main" id="{84E3633E-A1CF-4F0D-BD0E-223EF13B93F8}"/>
                  </a:ext>
                </a:extLst>
              </p:cNvPr>
              <p:cNvSpPr txBox="1">
                <a:spLocks noRot="1" noChangeAspect="1" noMove="1" noResize="1" noEditPoints="1" noAdjustHandles="1" noChangeArrowheads="1" noChangeShapeType="1" noTextEdit="1"/>
              </p:cNvSpPr>
              <p:nvPr/>
            </p:nvSpPr>
            <p:spPr>
              <a:xfrm>
                <a:off x="8022360" y="4368297"/>
                <a:ext cx="580608" cy="369332"/>
              </a:xfrm>
              <a:prstGeom prst="rect">
                <a:avLst/>
              </a:prstGeom>
              <a:blipFill>
                <a:blip r:embed="rId8"/>
                <a:stretch>
                  <a:fillRect/>
                </a:stretch>
              </a:blipFill>
            </p:spPr>
            <p:txBody>
              <a:bodyPr/>
              <a:lstStyle/>
              <a:p>
                <a:r>
                  <a:rPr lang="en-GB">
                    <a:noFill/>
                  </a:rPr>
                  <a:t> </a:t>
                </a:r>
              </a:p>
            </p:txBody>
          </p:sp>
        </mc:Fallback>
      </mc:AlternateContent>
      <p:sp>
        <p:nvSpPr>
          <p:cNvPr id="332" name="TextBox 331">
            <a:extLst>
              <a:ext uri="{FF2B5EF4-FFF2-40B4-BE49-F238E27FC236}">
                <a16:creationId xmlns:a16="http://schemas.microsoft.com/office/drawing/2014/main" id="{B65D7F5A-2A58-4CAA-9E9B-6E8217F200A4}"/>
              </a:ext>
            </a:extLst>
          </p:cNvPr>
          <p:cNvSpPr txBox="1"/>
          <p:nvPr/>
        </p:nvSpPr>
        <p:spPr>
          <a:xfrm>
            <a:off x="6454389" y="4929314"/>
            <a:ext cx="2019848" cy="738664"/>
          </a:xfrm>
          <a:prstGeom prst="rect">
            <a:avLst/>
          </a:prstGeom>
          <a:noFill/>
        </p:spPr>
        <p:txBody>
          <a:bodyPr wrap="none" rtlCol="0">
            <a:spAutoFit/>
          </a:bodyPr>
          <a:lstStyle/>
          <a:p>
            <a:r>
              <a:rPr lang="en-GB" sz="1400"/>
              <a:t>c) Find the perimeter for:</a:t>
            </a:r>
          </a:p>
          <a:p>
            <a:r>
              <a:rPr lang="en-GB" sz="1400"/>
              <a:t>     i) part a)</a:t>
            </a:r>
          </a:p>
          <a:p>
            <a:r>
              <a:rPr lang="en-GB" sz="1400"/>
              <a:t>     ii) part b)</a:t>
            </a:r>
          </a:p>
        </p:txBody>
      </p:sp>
      <mc:AlternateContent xmlns:mc="http://schemas.openxmlformats.org/markup-compatibility/2006" xmlns:a14="http://schemas.microsoft.com/office/drawing/2010/main">
        <mc:Choice Requires="a14">
          <p:sp>
            <p:nvSpPr>
              <p:cNvPr id="333" name="TextBox 332">
                <a:extLst>
                  <a:ext uri="{FF2B5EF4-FFF2-40B4-BE49-F238E27FC236}">
                    <a16:creationId xmlns:a16="http://schemas.microsoft.com/office/drawing/2014/main" id="{E92F3FF4-F1A4-4164-A98C-A72DF2CD41AB}"/>
                  </a:ext>
                </a:extLst>
              </p:cNvPr>
              <p:cNvSpPr txBox="1"/>
              <p:nvPr/>
            </p:nvSpPr>
            <p:spPr>
              <a:xfrm>
                <a:off x="258567" y="532024"/>
                <a:ext cx="902555" cy="400110"/>
              </a:xfrm>
              <a:prstGeom prst="rect">
                <a:avLst/>
              </a:prstGeom>
              <a:noFill/>
            </p:spPr>
            <p:txBody>
              <a:bodyPr wrap="none" rtlCol="0">
                <a:spAutoFit/>
              </a:bodyPr>
              <a:lstStyle/>
              <a:p>
                <a:r>
                  <a:rPr lang="en-GB" sz="2000"/>
                  <a:t>Find </a:t>
                </a:r>
                <a14:m>
                  <m:oMath xmlns:m="http://schemas.openxmlformats.org/officeDocument/2006/math">
                    <m:r>
                      <a:rPr lang="en-GB" sz="2000" b="0" i="1" smtClean="0">
                        <a:latin typeface="Cambria Math" panose="02040503050406030204" pitchFamily="18" charset="0"/>
                      </a:rPr>
                      <m:t>𝑥</m:t>
                    </m:r>
                  </m:oMath>
                </a14:m>
                <a:r>
                  <a:rPr lang="en-GB" sz="2000"/>
                  <a:t>:</a:t>
                </a:r>
              </a:p>
            </p:txBody>
          </p:sp>
        </mc:Choice>
        <mc:Fallback xmlns="">
          <p:sp>
            <p:nvSpPr>
              <p:cNvPr id="333" name="TextBox 332">
                <a:extLst>
                  <a:ext uri="{FF2B5EF4-FFF2-40B4-BE49-F238E27FC236}">
                    <a16:creationId xmlns:a16="http://schemas.microsoft.com/office/drawing/2014/main" id="{E92F3FF4-F1A4-4164-A98C-A72DF2CD41AB}"/>
                  </a:ext>
                </a:extLst>
              </p:cNvPr>
              <p:cNvSpPr txBox="1">
                <a:spLocks noRot="1" noChangeAspect="1" noMove="1" noResize="1" noEditPoints="1" noAdjustHandles="1" noChangeArrowheads="1" noChangeShapeType="1" noTextEdit="1"/>
              </p:cNvSpPr>
              <p:nvPr/>
            </p:nvSpPr>
            <p:spPr>
              <a:xfrm>
                <a:off x="258567" y="532024"/>
                <a:ext cx="902555" cy="400110"/>
              </a:xfrm>
              <a:prstGeom prst="rect">
                <a:avLst/>
              </a:prstGeom>
              <a:blipFill>
                <a:blip r:embed="rId9"/>
                <a:stretch>
                  <a:fillRect l="-6757" t="-7576" r="-6081" b="-25758"/>
                </a:stretch>
              </a:blipFill>
            </p:spPr>
            <p:txBody>
              <a:bodyPr/>
              <a:lstStyle/>
              <a:p>
                <a:r>
                  <a:rPr lang="en-GB">
                    <a:noFill/>
                  </a:rPr>
                  <a:t> </a:t>
                </a:r>
              </a:p>
            </p:txBody>
          </p:sp>
        </mc:Fallback>
      </mc:AlternateContent>
      <p:sp>
        <p:nvSpPr>
          <p:cNvPr id="334" name="Isosceles Triangle 333">
            <a:extLst>
              <a:ext uri="{FF2B5EF4-FFF2-40B4-BE49-F238E27FC236}">
                <a16:creationId xmlns:a16="http://schemas.microsoft.com/office/drawing/2014/main" id="{1CCDE6F5-85D3-4943-B875-C0792CDE0D8D}"/>
              </a:ext>
            </a:extLst>
          </p:cNvPr>
          <p:cNvSpPr/>
          <p:nvPr/>
        </p:nvSpPr>
        <p:spPr>
          <a:xfrm>
            <a:off x="987283" y="1066061"/>
            <a:ext cx="2360543" cy="2034951"/>
          </a:xfrm>
          <a:prstGeom prst="triangle">
            <a:avLst>
              <a:gd name="adj" fmla="val 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35" name="Rectangle 334">
            <a:extLst>
              <a:ext uri="{FF2B5EF4-FFF2-40B4-BE49-F238E27FC236}">
                <a16:creationId xmlns:a16="http://schemas.microsoft.com/office/drawing/2014/main" id="{82514DA6-931D-4410-9470-0316C3675BDA}"/>
              </a:ext>
            </a:extLst>
          </p:cNvPr>
          <p:cNvSpPr/>
          <p:nvPr/>
        </p:nvSpPr>
        <p:spPr>
          <a:xfrm>
            <a:off x="987283" y="2907199"/>
            <a:ext cx="193813" cy="19381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336" name="TextBox 335">
                <a:extLst>
                  <a:ext uri="{FF2B5EF4-FFF2-40B4-BE49-F238E27FC236}">
                    <a16:creationId xmlns:a16="http://schemas.microsoft.com/office/drawing/2014/main" id="{36FE2465-BF58-4B1A-876F-FCE4C3C60CC8}"/>
                  </a:ext>
                </a:extLst>
              </p:cNvPr>
              <p:cNvSpPr txBox="1"/>
              <p:nvPr/>
            </p:nvSpPr>
            <p:spPr>
              <a:xfrm>
                <a:off x="593488" y="1852703"/>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336" name="TextBox 335">
                <a:extLst>
                  <a:ext uri="{FF2B5EF4-FFF2-40B4-BE49-F238E27FC236}">
                    <a16:creationId xmlns:a16="http://schemas.microsoft.com/office/drawing/2014/main" id="{36FE2465-BF58-4B1A-876F-FCE4C3C60CC8}"/>
                  </a:ext>
                </a:extLst>
              </p:cNvPr>
              <p:cNvSpPr txBox="1">
                <a:spLocks noRot="1" noChangeAspect="1" noMove="1" noResize="1" noEditPoints="1" noAdjustHandles="1" noChangeArrowheads="1" noChangeShapeType="1" noTextEdit="1"/>
              </p:cNvSpPr>
              <p:nvPr/>
            </p:nvSpPr>
            <p:spPr>
              <a:xfrm>
                <a:off x="593488" y="1852703"/>
                <a:ext cx="426399" cy="461665"/>
              </a:xfrm>
              <a:prstGeom prst="rect">
                <a:avLst/>
              </a:prstGeom>
              <a:blipFill>
                <a:blip r:embed="rId10"/>
                <a:stretch>
                  <a:fillRect/>
                </a:stretch>
              </a:blipFill>
            </p:spPr>
            <p:txBody>
              <a:bodyPr/>
              <a:lstStyle/>
              <a:p>
                <a:r>
                  <a:rPr lang="en-GB">
                    <a:noFill/>
                  </a:rPr>
                  <a:t> </a:t>
                </a:r>
              </a:p>
            </p:txBody>
          </p:sp>
        </mc:Fallback>
      </mc:AlternateContent>
      <p:sp>
        <p:nvSpPr>
          <p:cNvPr id="337" name="Arc 336">
            <a:extLst>
              <a:ext uri="{FF2B5EF4-FFF2-40B4-BE49-F238E27FC236}">
                <a16:creationId xmlns:a16="http://schemas.microsoft.com/office/drawing/2014/main" id="{B8F9D100-E1CC-4EBC-BB41-CA3663805F04}"/>
              </a:ext>
            </a:extLst>
          </p:cNvPr>
          <p:cNvSpPr/>
          <p:nvPr/>
        </p:nvSpPr>
        <p:spPr>
          <a:xfrm>
            <a:off x="3079471" y="2822716"/>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8" name="TextBox 337">
                <a:extLst>
                  <a:ext uri="{FF2B5EF4-FFF2-40B4-BE49-F238E27FC236}">
                    <a16:creationId xmlns:a16="http://schemas.microsoft.com/office/drawing/2014/main" id="{71FA2627-8D39-43D2-ACC3-75FF6A1C050D}"/>
                  </a:ext>
                </a:extLst>
              </p:cNvPr>
              <p:cNvSpPr txBox="1"/>
              <p:nvPr/>
            </p:nvSpPr>
            <p:spPr>
              <a:xfrm>
                <a:off x="2397059" y="2706186"/>
                <a:ext cx="708848"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40</m:t>
                      </m:r>
                      <m:r>
                        <a:rPr lang="en-GB" sz="2400" b="0" i="1" smtClean="0">
                          <a:latin typeface="Cambria Math" panose="02040503050406030204" pitchFamily="18" charset="0"/>
                          <a:ea typeface="Cambria Math" panose="02040503050406030204" pitchFamily="18" charset="0"/>
                        </a:rPr>
                        <m:t>°</m:t>
                      </m:r>
                    </m:oMath>
                  </m:oMathPara>
                </a14:m>
                <a:endParaRPr lang="en-GB" sz="2400"/>
              </a:p>
            </p:txBody>
          </p:sp>
        </mc:Choice>
        <mc:Fallback xmlns="">
          <p:sp>
            <p:nvSpPr>
              <p:cNvPr id="338" name="TextBox 337">
                <a:extLst>
                  <a:ext uri="{FF2B5EF4-FFF2-40B4-BE49-F238E27FC236}">
                    <a16:creationId xmlns:a16="http://schemas.microsoft.com/office/drawing/2014/main" id="{71FA2627-8D39-43D2-ACC3-75FF6A1C050D}"/>
                  </a:ext>
                </a:extLst>
              </p:cNvPr>
              <p:cNvSpPr txBox="1">
                <a:spLocks noRot="1" noChangeAspect="1" noMove="1" noResize="1" noEditPoints="1" noAdjustHandles="1" noChangeArrowheads="1" noChangeShapeType="1" noTextEdit="1"/>
              </p:cNvSpPr>
              <p:nvPr/>
            </p:nvSpPr>
            <p:spPr>
              <a:xfrm>
                <a:off x="2397059" y="2706186"/>
                <a:ext cx="708848" cy="461665"/>
              </a:xfrm>
              <a:prstGeom prst="rect">
                <a:avLst/>
              </a:prstGeom>
              <a:blipFill>
                <a:blip r:embed="rId11"/>
                <a:stretch>
                  <a:fillRect/>
                </a:stretch>
              </a:blipFill>
            </p:spPr>
            <p:txBody>
              <a:bodyPr/>
              <a:lstStyle/>
              <a:p>
                <a:r>
                  <a:rPr lang="en-GB">
                    <a:noFill/>
                  </a:rPr>
                  <a:t> </a:t>
                </a:r>
              </a:p>
            </p:txBody>
          </p:sp>
        </mc:Fallback>
      </mc:AlternateContent>
      <p:sp>
        <p:nvSpPr>
          <p:cNvPr id="339" name="TextBox 338">
            <a:extLst>
              <a:ext uri="{FF2B5EF4-FFF2-40B4-BE49-F238E27FC236}">
                <a16:creationId xmlns:a16="http://schemas.microsoft.com/office/drawing/2014/main" id="{2989953D-42B7-4B19-8F63-CD7D665AF443}"/>
              </a:ext>
            </a:extLst>
          </p:cNvPr>
          <p:cNvSpPr txBox="1"/>
          <p:nvPr/>
        </p:nvSpPr>
        <p:spPr>
          <a:xfrm>
            <a:off x="1931798" y="1560446"/>
            <a:ext cx="930521" cy="461665"/>
          </a:xfrm>
          <a:prstGeom prst="rect">
            <a:avLst/>
          </a:prstGeom>
          <a:noFill/>
        </p:spPr>
        <p:txBody>
          <a:bodyPr wrap="square" rtlCol="0">
            <a:spAutoFit/>
          </a:bodyPr>
          <a:lstStyle/>
          <a:p>
            <a:r>
              <a:rPr lang="en-GB" sz="2400"/>
              <a:t>7cm</a:t>
            </a:r>
          </a:p>
        </p:txBody>
      </p:sp>
      <mc:AlternateContent xmlns:mc="http://schemas.openxmlformats.org/markup-compatibility/2006" xmlns:p14="http://schemas.microsoft.com/office/powerpoint/2010/main">
        <mc:Choice Requires="p14">
          <p:contentPart p14:bwMode="auto" r:id="rId12">
            <p14:nvContentPartPr>
              <p14:cNvPr id="340" name="Ink 339">
                <a:extLst>
                  <a:ext uri="{FF2B5EF4-FFF2-40B4-BE49-F238E27FC236}">
                    <a16:creationId xmlns:a16="http://schemas.microsoft.com/office/drawing/2014/main" id="{85F0E788-00B8-4CAF-9645-956A6B8C9F70}"/>
                  </a:ext>
                </a:extLst>
              </p14:cNvPr>
              <p14:cNvContentPartPr/>
              <p14:nvPr/>
            </p14:nvContentPartPr>
            <p14:xfrm>
              <a:off x="405902" y="2295383"/>
              <a:ext cx="162360" cy="220680"/>
            </p14:xfrm>
          </p:contentPart>
        </mc:Choice>
        <mc:Fallback xmlns="">
          <p:pic>
            <p:nvPicPr>
              <p:cNvPr id="340" name="Ink 339">
                <a:extLst>
                  <a:ext uri="{FF2B5EF4-FFF2-40B4-BE49-F238E27FC236}">
                    <a16:creationId xmlns:a16="http://schemas.microsoft.com/office/drawing/2014/main" id="{85F0E788-00B8-4CAF-9645-956A6B8C9F70}"/>
                  </a:ext>
                </a:extLst>
              </p:cNvPr>
              <p:cNvPicPr/>
              <p:nvPr/>
            </p:nvPicPr>
            <p:blipFill>
              <a:blip r:embed="rId13"/>
              <a:stretch>
                <a:fillRect/>
              </a:stretch>
            </p:blipFill>
            <p:spPr>
              <a:xfrm>
                <a:off x="388262" y="2277383"/>
                <a:ext cx="198000" cy="256320"/>
              </a:xfrm>
              <a:prstGeom prst="rect">
                <a:avLst/>
              </a:prstGeom>
            </p:spPr>
          </p:pic>
        </mc:Fallback>
      </mc:AlternateContent>
      <p:grpSp>
        <p:nvGrpSpPr>
          <p:cNvPr id="341" name="Group 340">
            <a:extLst>
              <a:ext uri="{FF2B5EF4-FFF2-40B4-BE49-F238E27FC236}">
                <a16:creationId xmlns:a16="http://schemas.microsoft.com/office/drawing/2014/main" id="{F32A4FE5-37F1-4CE4-94AC-F801495795E3}"/>
              </a:ext>
            </a:extLst>
          </p:cNvPr>
          <p:cNvGrpSpPr/>
          <p:nvPr/>
        </p:nvGrpSpPr>
        <p:grpSpPr>
          <a:xfrm>
            <a:off x="1863542" y="3232463"/>
            <a:ext cx="220680" cy="225360"/>
            <a:chOff x="2293977" y="3063496"/>
            <a:chExt cx="220680" cy="225360"/>
          </a:xfrm>
        </p:grpSpPr>
        <mc:AlternateContent xmlns:mc="http://schemas.openxmlformats.org/markup-compatibility/2006" xmlns:p14="http://schemas.microsoft.com/office/powerpoint/2010/main">
          <mc:Choice Requires="p14">
            <p:contentPart p14:bwMode="auto" r:id="rId14">
              <p14:nvContentPartPr>
                <p14:cNvPr id="342" name="Ink 341">
                  <a:extLst>
                    <a:ext uri="{FF2B5EF4-FFF2-40B4-BE49-F238E27FC236}">
                      <a16:creationId xmlns:a16="http://schemas.microsoft.com/office/drawing/2014/main" id="{6EF15741-ABE1-4A07-94C7-E0901AAE64C6}"/>
                    </a:ext>
                  </a:extLst>
                </p14:cNvPr>
                <p14:cNvContentPartPr/>
                <p14:nvPr/>
              </p14:nvContentPartPr>
              <p14:xfrm>
                <a:off x="2293977" y="3063496"/>
                <a:ext cx="60480" cy="225360"/>
              </p14:xfrm>
            </p:contentPart>
          </mc:Choice>
          <mc:Fallback xmlns="">
            <p:pic>
              <p:nvPicPr>
                <p:cNvPr id="342" name="Ink 341">
                  <a:extLst>
                    <a:ext uri="{FF2B5EF4-FFF2-40B4-BE49-F238E27FC236}">
                      <a16:creationId xmlns:a16="http://schemas.microsoft.com/office/drawing/2014/main" id="{6EF15741-ABE1-4A07-94C7-E0901AAE64C6}"/>
                    </a:ext>
                  </a:extLst>
                </p:cNvPr>
                <p:cNvPicPr/>
                <p:nvPr/>
              </p:nvPicPr>
              <p:blipFill>
                <a:blip r:embed="rId15"/>
                <a:stretch>
                  <a:fillRect/>
                </a:stretch>
              </p:blipFill>
              <p:spPr>
                <a:xfrm>
                  <a:off x="2275977" y="3045856"/>
                  <a:ext cx="96120" cy="261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43" name="Ink 342">
                  <a:extLst>
                    <a:ext uri="{FF2B5EF4-FFF2-40B4-BE49-F238E27FC236}">
                      <a16:creationId xmlns:a16="http://schemas.microsoft.com/office/drawing/2014/main" id="{CDB4939E-105E-4421-86B2-3E9101E917BC}"/>
                    </a:ext>
                  </a:extLst>
                </p14:cNvPr>
                <p14:cNvContentPartPr/>
                <p14:nvPr/>
              </p14:nvContentPartPr>
              <p14:xfrm>
                <a:off x="2354817" y="3067456"/>
                <a:ext cx="159840" cy="198360"/>
              </p14:xfrm>
            </p:contentPart>
          </mc:Choice>
          <mc:Fallback xmlns="">
            <p:pic>
              <p:nvPicPr>
                <p:cNvPr id="343" name="Ink 342">
                  <a:extLst>
                    <a:ext uri="{FF2B5EF4-FFF2-40B4-BE49-F238E27FC236}">
                      <a16:creationId xmlns:a16="http://schemas.microsoft.com/office/drawing/2014/main" id="{CDB4939E-105E-4421-86B2-3E9101E917BC}"/>
                    </a:ext>
                  </a:extLst>
                </p:cNvPr>
                <p:cNvPicPr/>
                <p:nvPr/>
              </p:nvPicPr>
              <p:blipFill>
                <a:blip r:embed="rId17"/>
                <a:stretch>
                  <a:fillRect/>
                </a:stretch>
              </p:blipFill>
              <p:spPr>
                <a:xfrm>
                  <a:off x="2336817" y="3049816"/>
                  <a:ext cx="19548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44" name="Ink 343">
                  <a:extLst>
                    <a:ext uri="{FF2B5EF4-FFF2-40B4-BE49-F238E27FC236}">
                      <a16:creationId xmlns:a16="http://schemas.microsoft.com/office/drawing/2014/main" id="{5A44B9F8-6EF5-4EEF-8C21-73BD7364AAF6}"/>
                    </a:ext>
                  </a:extLst>
                </p14:cNvPr>
                <p14:cNvContentPartPr/>
                <p14:nvPr/>
              </p14:nvContentPartPr>
              <p14:xfrm>
                <a:off x="2319177" y="3218296"/>
                <a:ext cx="116640" cy="4320"/>
              </p14:xfrm>
            </p:contentPart>
          </mc:Choice>
          <mc:Fallback xmlns="">
            <p:pic>
              <p:nvPicPr>
                <p:cNvPr id="344" name="Ink 343">
                  <a:extLst>
                    <a:ext uri="{FF2B5EF4-FFF2-40B4-BE49-F238E27FC236}">
                      <a16:creationId xmlns:a16="http://schemas.microsoft.com/office/drawing/2014/main" id="{5A44B9F8-6EF5-4EEF-8C21-73BD7364AAF6}"/>
                    </a:ext>
                  </a:extLst>
                </p:cNvPr>
                <p:cNvPicPr/>
                <p:nvPr/>
              </p:nvPicPr>
              <p:blipFill>
                <a:blip r:embed="rId19"/>
                <a:stretch>
                  <a:fillRect/>
                </a:stretch>
              </p:blipFill>
              <p:spPr>
                <a:xfrm>
                  <a:off x="2301177" y="3200656"/>
                  <a:ext cx="152280" cy="3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345" name="Ink 344">
                <a:extLst>
                  <a:ext uri="{FF2B5EF4-FFF2-40B4-BE49-F238E27FC236}">
                    <a16:creationId xmlns:a16="http://schemas.microsoft.com/office/drawing/2014/main" id="{42DEC47B-C80F-4754-9B4F-C0387B594060}"/>
                  </a:ext>
                </a:extLst>
              </p14:cNvPr>
              <p14:cNvContentPartPr/>
              <p14:nvPr/>
            </p14:nvContentPartPr>
            <p14:xfrm>
              <a:off x="216182" y="2100983"/>
              <a:ext cx="464760" cy="604800"/>
            </p14:xfrm>
          </p:contentPart>
        </mc:Choice>
        <mc:Fallback xmlns="">
          <p:pic>
            <p:nvPicPr>
              <p:cNvPr id="345" name="Ink 344">
                <a:extLst>
                  <a:ext uri="{FF2B5EF4-FFF2-40B4-BE49-F238E27FC236}">
                    <a16:creationId xmlns:a16="http://schemas.microsoft.com/office/drawing/2014/main" id="{42DEC47B-C80F-4754-9B4F-C0387B594060}"/>
                  </a:ext>
                </a:extLst>
              </p:cNvPr>
              <p:cNvPicPr/>
              <p:nvPr/>
            </p:nvPicPr>
            <p:blipFill>
              <a:blip r:embed="rId21"/>
              <a:stretch>
                <a:fillRect/>
              </a:stretch>
            </p:blipFill>
            <p:spPr>
              <a:xfrm>
                <a:off x="198182" y="2083343"/>
                <a:ext cx="500400" cy="640440"/>
              </a:xfrm>
              <a:prstGeom prst="rect">
                <a:avLst/>
              </a:prstGeom>
            </p:spPr>
          </p:pic>
        </mc:Fallback>
      </mc:AlternateContent>
      <p:grpSp>
        <p:nvGrpSpPr>
          <p:cNvPr id="346" name="Group 345">
            <a:extLst>
              <a:ext uri="{FF2B5EF4-FFF2-40B4-BE49-F238E27FC236}">
                <a16:creationId xmlns:a16="http://schemas.microsoft.com/office/drawing/2014/main" id="{983E7C51-EAF5-43CF-917A-F25CDF19B23B}"/>
              </a:ext>
            </a:extLst>
          </p:cNvPr>
          <p:cNvGrpSpPr/>
          <p:nvPr/>
        </p:nvGrpSpPr>
        <p:grpSpPr>
          <a:xfrm>
            <a:off x="1665542" y="978143"/>
            <a:ext cx="442440" cy="616680"/>
            <a:chOff x="2095977" y="809176"/>
            <a:chExt cx="442440" cy="616680"/>
          </a:xfrm>
        </p:grpSpPr>
        <mc:AlternateContent xmlns:mc="http://schemas.openxmlformats.org/markup-compatibility/2006" xmlns:p14="http://schemas.microsoft.com/office/powerpoint/2010/main">
          <mc:Choice Requires="p14">
            <p:contentPart p14:bwMode="auto" r:id="rId22">
              <p14:nvContentPartPr>
                <p14:cNvPr id="347" name="Ink 346">
                  <a:extLst>
                    <a:ext uri="{FF2B5EF4-FFF2-40B4-BE49-F238E27FC236}">
                      <a16:creationId xmlns:a16="http://schemas.microsoft.com/office/drawing/2014/main" id="{7B2AD1F8-21A0-4CF5-BF0A-51397DA933CC}"/>
                    </a:ext>
                  </a:extLst>
                </p14:cNvPr>
                <p14:cNvContentPartPr/>
                <p14:nvPr/>
              </p14:nvContentPartPr>
              <p14:xfrm>
                <a:off x="2240697" y="960376"/>
                <a:ext cx="17280" cy="265680"/>
              </p14:xfrm>
            </p:contentPart>
          </mc:Choice>
          <mc:Fallback xmlns="">
            <p:pic>
              <p:nvPicPr>
                <p:cNvPr id="347" name="Ink 346">
                  <a:extLst>
                    <a:ext uri="{FF2B5EF4-FFF2-40B4-BE49-F238E27FC236}">
                      <a16:creationId xmlns:a16="http://schemas.microsoft.com/office/drawing/2014/main" id="{7B2AD1F8-21A0-4CF5-BF0A-51397DA933CC}"/>
                    </a:ext>
                  </a:extLst>
                </p:cNvPr>
                <p:cNvPicPr/>
                <p:nvPr/>
              </p:nvPicPr>
              <p:blipFill>
                <a:blip r:embed="rId23"/>
                <a:stretch>
                  <a:fillRect/>
                </a:stretch>
              </p:blipFill>
              <p:spPr>
                <a:xfrm>
                  <a:off x="2223057" y="942376"/>
                  <a:ext cx="52920" cy="301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48" name="Ink 347">
                  <a:extLst>
                    <a:ext uri="{FF2B5EF4-FFF2-40B4-BE49-F238E27FC236}">
                      <a16:creationId xmlns:a16="http://schemas.microsoft.com/office/drawing/2014/main" id="{252E8A3C-8143-4330-8D24-E026028E3D08}"/>
                    </a:ext>
                  </a:extLst>
                </p14:cNvPr>
                <p14:cNvContentPartPr/>
                <p14:nvPr/>
              </p14:nvContentPartPr>
              <p14:xfrm>
                <a:off x="2243577" y="1092136"/>
                <a:ext cx="138240" cy="23760"/>
              </p14:xfrm>
            </p:contentPart>
          </mc:Choice>
          <mc:Fallback xmlns="">
            <p:pic>
              <p:nvPicPr>
                <p:cNvPr id="348" name="Ink 347">
                  <a:extLst>
                    <a:ext uri="{FF2B5EF4-FFF2-40B4-BE49-F238E27FC236}">
                      <a16:creationId xmlns:a16="http://schemas.microsoft.com/office/drawing/2014/main" id="{252E8A3C-8143-4330-8D24-E026028E3D08}"/>
                    </a:ext>
                  </a:extLst>
                </p:cNvPr>
                <p:cNvPicPr/>
                <p:nvPr/>
              </p:nvPicPr>
              <p:blipFill>
                <a:blip r:embed="rId25"/>
                <a:stretch>
                  <a:fillRect/>
                </a:stretch>
              </p:blipFill>
              <p:spPr>
                <a:xfrm>
                  <a:off x="2225577" y="1074136"/>
                  <a:ext cx="1738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49" name="Ink 348">
                  <a:extLst>
                    <a:ext uri="{FF2B5EF4-FFF2-40B4-BE49-F238E27FC236}">
                      <a16:creationId xmlns:a16="http://schemas.microsoft.com/office/drawing/2014/main" id="{9B448837-7BC9-4044-A7EE-E40166C95B7C}"/>
                    </a:ext>
                  </a:extLst>
                </p14:cNvPr>
                <p14:cNvContentPartPr/>
                <p14:nvPr/>
              </p14:nvContentPartPr>
              <p14:xfrm>
                <a:off x="2390097" y="966856"/>
                <a:ext cx="21600" cy="275400"/>
              </p14:xfrm>
            </p:contentPart>
          </mc:Choice>
          <mc:Fallback xmlns="">
            <p:pic>
              <p:nvPicPr>
                <p:cNvPr id="349" name="Ink 348">
                  <a:extLst>
                    <a:ext uri="{FF2B5EF4-FFF2-40B4-BE49-F238E27FC236}">
                      <a16:creationId xmlns:a16="http://schemas.microsoft.com/office/drawing/2014/main" id="{9B448837-7BC9-4044-A7EE-E40166C95B7C}"/>
                    </a:ext>
                  </a:extLst>
                </p:cNvPr>
                <p:cNvPicPr/>
                <p:nvPr/>
              </p:nvPicPr>
              <p:blipFill>
                <a:blip r:embed="rId27"/>
                <a:stretch>
                  <a:fillRect/>
                </a:stretch>
              </p:blipFill>
              <p:spPr>
                <a:xfrm>
                  <a:off x="2372457" y="949216"/>
                  <a:ext cx="5724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50" name="Ink 349">
                  <a:extLst>
                    <a:ext uri="{FF2B5EF4-FFF2-40B4-BE49-F238E27FC236}">
                      <a16:creationId xmlns:a16="http://schemas.microsoft.com/office/drawing/2014/main" id="{3F270733-8086-4321-BA30-CC679AF36C73}"/>
                    </a:ext>
                  </a:extLst>
                </p14:cNvPr>
                <p14:cNvContentPartPr/>
                <p14:nvPr/>
              </p14:nvContentPartPr>
              <p14:xfrm>
                <a:off x="2095977" y="809176"/>
                <a:ext cx="442440" cy="616680"/>
              </p14:xfrm>
            </p:contentPart>
          </mc:Choice>
          <mc:Fallback xmlns="">
            <p:pic>
              <p:nvPicPr>
                <p:cNvPr id="350" name="Ink 349">
                  <a:extLst>
                    <a:ext uri="{FF2B5EF4-FFF2-40B4-BE49-F238E27FC236}">
                      <a16:creationId xmlns:a16="http://schemas.microsoft.com/office/drawing/2014/main" id="{3F270733-8086-4321-BA30-CC679AF36C73}"/>
                    </a:ext>
                  </a:extLst>
                </p:cNvPr>
                <p:cNvPicPr/>
                <p:nvPr/>
              </p:nvPicPr>
              <p:blipFill>
                <a:blip r:embed="rId29"/>
                <a:stretch>
                  <a:fillRect/>
                </a:stretch>
              </p:blipFill>
              <p:spPr>
                <a:xfrm>
                  <a:off x="2078337" y="791176"/>
                  <a:ext cx="478080" cy="652320"/>
                </a:xfrm>
                <a:prstGeom prst="rect">
                  <a:avLst/>
                </a:prstGeom>
              </p:spPr>
            </p:pic>
          </mc:Fallback>
        </mc:AlternateContent>
      </p:grpSp>
      <p:grpSp>
        <p:nvGrpSpPr>
          <p:cNvPr id="351" name="Group 350">
            <a:extLst>
              <a:ext uri="{FF2B5EF4-FFF2-40B4-BE49-F238E27FC236}">
                <a16:creationId xmlns:a16="http://schemas.microsoft.com/office/drawing/2014/main" id="{E1F2A007-80FE-4A72-8D59-CD78D177E0D2}"/>
              </a:ext>
            </a:extLst>
          </p:cNvPr>
          <p:cNvGrpSpPr/>
          <p:nvPr/>
        </p:nvGrpSpPr>
        <p:grpSpPr>
          <a:xfrm>
            <a:off x="3084041" y="761001"/>
            <a:ext cx="2344320" cy="632520"/>
            <a:chOff x="3877257" y="105016"/>
            <a:chExt cx="2344320" cy="632520"/>
          </a:xfrm>
        </p:grpSpPr>
        <mc:AlternateContent xmlns:mc="http://schemas.openxmlformats.org/markup-compatibility/2006" xmlns:p14="http://schemas.microsoft.com/office/powerpoint/2010/main">
          <mc:Choice Requires="p14">
            <p:contentPart p14:bwMode="auto" r:id="rId30">
              <p14:nvContentPartPr>
                <p14:cNvPr id="352" name="Ink 351">
                  <a:extLst>
                    <a:ext uri="{FF2B5EF4-FFF2-40B4-BE49-F238E27FC236}">
                      <a16:creationId xmlns:a16="http://schemas.microsoft.com/office/drawing/2014/main" id="{A1F6810A-CE39-40AE-B706-106C4F4F806C}"/>
                    </a:ext>
                  </a:extLst>
                </p14:cNvPr>
                <p14:cNvContentPartPr/>
                <p14:nvPr/>
              </p14:nvContentPartPr>
              <p14:xfrm>
                <a:off x="3877257" y="319576"/>
                <a:ext cx="163800" cy="194760"/>
              </p14:xfrm>
            </p:contentPart>
          </mc:Choice>
          <mc:Fallback xmlns="">
            <p:pic>
              <p:nvPicPr>
                <p:cNvPr id="352" name="Ink 351">
                  <a:extLst>
                    <a:ext uri="{FF2B5EF4-FFF2-40B4-BE49-F238E27FC236}">
                      <a16:creationId xmlns:a16="http://schemas.microsoft.com/office/drawing/2014/main" id="{A1F6810A-CE39-40AE-B706-106C4F4F806C}"/>
                    </a:ext>
                  </a:extLst>
                </p:cNvPr>
                <p:cNvPicPr/>
                <p:nvPr/>
              </p:nvPicPr>
              <p:blipFill>
                <a:blip r:embed="rId31"/>
                <a:stretch>
                  <a:fillRect/>
                </a:stretch>
              </p:blipFill>
              <p:spPr>
                <a:xfrm>
                  <a:off x="3859617" y="301576"/>
                  <a:ext cx="19944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53" name="Ink 352">
                  <a:extLst>
                    <a:ext uri="{FF2B5EF4-FFF2-40B4-BE49-F238E27FC236}">
                      <a16:creationId xmlns:a16="http://schemas.microsoft.com/office/drawing/2014/main" id="{645BCC99-7F98-4E8F-8F4A-A629946466BC}"/>
                    </a:ext>
                  </a:extLst>
                </p14:cNvPr>
                <p14:cNvContentPartPr/>
                <p14:nvPr/>
              </p14:nvContentPartPr>
              <p14:xfrm>
                <a:off x="4127817" y="335776"/>
                <a:ext cx="150480" cy="149760"/>
              </p14:xfrm>
            </p:contentPart>
          </mc:Choice>
          <mc:Fallback xmlns="">
            <p:pic>
              <p:nvPicPr>
                <p:cNvPr id="353" name="Ink 352">
                  <a:extLst>
                    <a:ext uri="{FF2B5EF4-FFF2-40B4-BE49-F238E27FC236}">
                      <a16:creationId xmlns:a16="http://schemas.microsoft.com/office/drawing/2014/main" id="{645BCC99-7F98-4E8F-8F4A-A629946466BC}"/>
                    </a:ext>
                  </a:extLst>
                </p:cNvPr>
                <p:cNvPicPr/>
                <p:nvPr/>
              </p:nvPicPr>
              <p:blipFill>
                <a:blip r:embed="rId33"/>
                <a:stretch>
                  <a:fillRect/>
                </a:stretch>
              </p:blipFill>
              <p:spPr>
                <a:xfrm>
                  <a:off x="4109817" y="318136"/>
                  <a:ext cx="18612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54" name="Ink 353">
                  <a:extLst>
                    <a:ext uri="{FF2B5EF4-FFF2-40B4-BE49-F238E27FC236}">
                      <a16:creationId xmlns:a16="http://schemas.microsoft.com/office/drawing/2014/main" id="{FFEA0469-EF82-4AA6-955C-1C200DBF5D30}"/>
                    </a:ext>
                  </a:extLst>
                </p14:cNvPr>
                <p14:cNvContentPartPr/>
                <p14:nvPr/>
              </p14:nvContentPartPr>
              <p14:xfrm>
                <a:off x="4395297" y="312736"/>
                <a:ext cx="23760" cy="192960"/>
              </p14:xfrm>
            </p:contentPart>
          </mc:Choice>
          <mc:Fallback xmlns="">
            <p:pic>
              <p:nvPicPr>
                <p:cNvPr id="354" name="Ink 353">
                  <a:extLst>
                    <a:ext uri="{FF2B5EF4-FFF2-40B4-BE49-F238E27FC236}">
                      <a16:creationId xmlns:a16="http://schemas.microsoft.com/office/drawing/2014/main" id="{FFEA0469-EF82-4AA6-955C-1C200DBF5D30}"/>
                    </a:ext>
                  </a:extLst>
                </p:cNvPr>
                <p:cNvPicPr/>
                <p:nvPr/>
              </p:nvPicPr>
              <p:blipFill>
                <a:blip r:embed="rId35"/>
                <a:stretch>
                  <a:fillRect/>
                </a:stretch>
              </p:blipFill>
              <p:spPr>
                <a:xfrm>
                  <a:off x="4377297" y="295096"/>
                  <a:ext cx="5940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55" name="Ink 354">
                  <a:extLst>
                    <a:ext uri="{FF2B5EF4-FFF2-40B4-BE49-F238E27FC236}">
                      <a16:creationId xmlns:a16="http://schemas.microsoft.com/office/drawing/2014/main" id="{CAB1C4D2-221E-4DBA-A3E5-4CD4A25091AA}"/>
                    </a:ext>
                  </a:extLst>
                </p14:cNvPr>
                <p14:cNvContentPartPr/>
                <p14:nvPr/>
              </p14:nvContentPartPr>
              <p14:xfrm>
                <a:off x="4411137" y="390856"/>
                <a:ext cx="95400" cy="10800"/>
              </p14:xfrm>
            </p:contentPart>
          </mc:Choice>
          <mc:Fallback xmlns="">
            <p:pic>
              <p:nvPicPr>
                <p:cNvPr id="355" name="Ink 354">
                  <a:extLst>
                    <a:ext uri="{FF2B5EF4-FFF2-40B4-BE49-F238E27FC236}">
                      <a16:creationId xmlns:a16="http://schemas.microsoft.com/office/drawing/2014/main" id="{CAB1C4D2-221E-4DBA-A3E5-4CD4A25091AA}"/>
                    </a:ext>
                  </a:extLst>
                </p:cNvPr>
                <p:cNvPicPr/>
                <p:nvPr/>
              </p:nvPicPr>
              <p:blipFill>
                <a:blip r:embed="rId37"/>
                <a:stretch>
                  <a:fillRect/>
                </a:stretch>
              </p:blipFill>
              <p:spPr>
                <a:xfrm>
                  <a:off x="4393497" y="372856"/>
                  <a:ext cx="1310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56" name="Ink 355">
                  <a:extLst>
                    <a:ext uri="{FF2B5EF4-FFF2-40B4-BE49-F238E27FC236}">
                      <a16:creationId xmlns:a16="http://schemas.microsoft.com/office/drawing/2014/main" id="{CC759451-6885-4ED2-AC51-EBA8C1ADB9E5}"/>
                    </a:ext>
                  </a:extLst>
                </p14:cNvPr>
                <p14:cNvContentPartPr/>
                <p14:nvPr/>
              </p14:nvContentPartPr>
              <p14:xfrm>
                <a:off x="4517337" y="304816"/>
                <a:ext cx="28080" cy="197280"/>
              </p14:xfrm>
            </p:contentPart>
          </mc:Choice>
          <mc:Fallback xmlns="">
            <p:pic>
              <p:nvPicPr>
                <p:cNvPr id="356" name="Ink 355">
                  <a:extLst>
                    <a:ext uri="{FF2B5EF4-FFF2-40B4-BE49-F238E27FC236}">
                      <a16:creationId xmlns:a16="http://schemas.microsoft.com/office/drawing/2014/main" id="{CC759451-6885-4ED2-AC51-EBA8C1ADB9E5}"/>
                    </a:ext>
                  </a:extLst>
                </p:cNvPr>
                <p:cNvPicPr/>
                <p:nvPr/>
              </p:nvPicPr>
              <p:blipFill>
                <a:blip r:embed="rId39"/>
                <a:stretch>
                  <a:fillRect/>
                </a:stretch>
              </p:blipFill>
              <p:spPr>
                <a:xfrm>
                  <a:off x="4499337" y="287176"/>
                  <a:ext cx="6372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57" name="Ink 356">
                  <a:extLst>
                    <a:ext uri="{FF2B5EF4-FFF2-40B4-BE49-F238E27FC236}">
                      <a16:creationId xmlns:a16="http://schemas.microsoft.com/office/drawing/2014/main" id="{63D3B95D-E55E-4C49-AE13-7BF7D901E944}"/>
                    </a:ext>
                  </a:extLst>
                </p14:cNvPr>
                <p14:cNvContentPartPr/>
                <p14:nvPr/>
              </p14:nvContentPartPr>
              <p14:xfrm>
                <a:off x="4636857" y="312016"/>
                <a:ext cx="123120" cy="164160"/>
              </p14:xfrm>
            </p:contentPart>
          </mc:Choice>
          <mc:Fallback xmlns="">
            <p:pic>
              <p:nvPicPr>
                <p:cNvPr id="357" name="Ink 356">
                  <a:extLst>
                    <a:ext uri="{FF2B5EF4-FFF2-40B4-BE49-F238E27FC236}">
                      <a16:creationId xmlns:a16="http://schemas.microsoft.com/office/drawing/2014/main" id="{63D3B95D-E55E-4C49-AE13-7BF7D901E944}"/>
                    </a:ext>
                  </a:extLst>
                </p:cNvPr>
                <p:cNvPicPr/>
                <p:nvPr/>
              </p:nvPicPr>
              <p:blipFill>
                <a:blip r:embed="rId41"/>
                <a:stretch>
                  <a:fillRect/>
                </a:stretch>
              </p:blipFill>
              <p:spPr>
                <a:xfrm>
                  <a:off x="4618857" y="294016"/>
                  <a:ext cx="15876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58" name="Ink 357">
                  <a:extLst>
                    <a:ext uri="{FF2B5EF4-FFF2-40B4-BE49-F238E27FC236}">
                      <a16:creationId xmlns:a16="http://schemas.microsoft.com/office/drawing/2014/main" id="{83E144B1-BE86-46AA-8D7E-ACAF980C8559}"/>
                    </a:ext>
                  </a:extLst>
                </p14:cNvPr>
                <p14:cNvContentPartPr/>
                <p14:nvPr/>
              </p14:nvContentPartPr>
              <p14:xfrm>
                <a:off x="4857897" y="292936"/>
                <a:ext cx="28080" cy="199440"/>
              </p14:xfrm>
            </p:contentPart>
          </mc:Choice>
          <mc:Fallback xmlns="">
            <p:pic>
              <p:nvPicPr>
                <p:cNvPr id="358" name="Ink 357">
                  <a:extLst>
                    <a:ext uri="{FF2B5EF4-FFF2-40B4-BE49-F238E27FC236}">
                      <a16:creationId xmlns:a16="http://schemas.microsoft.com/office/drawing/2014/main" id="{83E144B1-BE86-46AA-8D7E-ACAF980C8559}"/>
                    </a:ext>
                  </a:extLst>
                </p:cNvPr>
                <p:cNvPicPr/>
                <p:nvPr/>
              </p:nvPicPr>
              <p:blipFill>
                <a:blip r:embed="rId43"/>
                <a:stretch>
                  <a:fillRect/>
                </a:stretch>
              </p:blipFill>
              <p:spPr>
                <a:xfrm>
                  <a:off x="4840257" y="275296"/>
                  <a:ext cx="6372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59" name="Ink 358">
                  <a:extLst>
                    <a:ext uri="{FF2B5EF4-FFF2-40B4-BE49-F238E27FC236}">
                      <a16:creationId xmlns:a16="http://schemas.microsoft.com/office/drawing/2014/main" id="{72C05D5D-6034-43A0-8C7E-ADEA1483B94E}"/>
                    </a:ext>
                  </a:extLst>
                </p14:cNvPr>
                <p14:cNvContentPartPr/>
                <p14:nvPr/>
              </p14:nvContentPartPr>
              <p14:xfrm>
                <a:off x="4875537" y="299416"/>
                <a:ext cx="162360" cy="185400"/>
              </p14:xfrm>
            </p:contentPart>
          </mc:Choice>
          <mc:Fallback xmlns="">
            <p:pic>
              <p:nvPicPr>
                <p:cNvPr id="359" name="Ink 358">
                  <a:extLst>
                    <a:ext uri="{FF2B5EF4-FFF2-40B4-BE49-F238E27FC236}">
                      <a16:creationId xmlns:a16="http://schemas.microsoft.com/office/drawing/2014/main" id="{72C05D5D-6034-43A0-8C7E-ADEA1483B94E}"/>
                    </a:ext>
                  </a:extLst>
                </p:cNvPr>
                <p:cNvPicPr/>
                <p:nvPr/>
              </p:nvPicPr>
              <p:blipFill>
                <a:blip r:embed="rId45"/>
                <a:stretch>
                  <a:fillRect/>
                </a:stretch>
              </p:blipFill>
              <p:spPr>
                <a:xfrm>
                  <a:off x="4857897" y="281776"/>
                  <a:ext cx="19800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60" name="Ink 359">
                  <a:extLst>
                    <a:ext uri="{FF2B5EF4-FFF2-40B4-BE49-F238E27FC236}">
                      <a16:creationId xmlns:a16="http://schemas.microsoft.com/office/drawing/2014/main" id="{CBB3B8CC-8F7A-48BB-85C9-2C4CB20C6115}"/>
                    </a:ext>
                  </a:extLst>
                </p14:cNvPr>
                <p14:cNvContentPartPr/>
                <p14:nvPr/>
              </p14:nvContentPartPr>
              <p14:xfrm>
                <a:off x="4851417" y="428656"/>
                <a:ext cx="149040" cy="27000"/>
              </p14:xfrm>
            </p:contentPart>
          </mc:Choice>
          <mc:Fallback xmlns="">
            <p:pic>
              <p:nvPicPr>
                <p:cNvPr id="360" name="Ink 359">
                  <a:extLst>
                    <a:ext uri="{FF2B5EF4-FFF2-40B4-BE49-F238E27FC236}">
                      <a16:creationId xmlns:a16="http://schemas.microsoft.com/office/drawing/2014/main" id="{CBB3B8CC-8F7A-48BB-85C9-2C4CB20C6115}"/>
                    </a:ext>
                  </a:extLst>
                </p:cNvPr>
                <p:cNvPicPr/>
                <p:nvPr/>
              </p:nvPicPr>
              <p:blipFill>
                <a:blip r:embed="rId47"/>
                <a:stretch>
                  <a:fillRect/>
                </a:stretch>
              </p:blipFill>
              <p:spPr>
                <a:xfrm>
                  <a:off x="4833417" y="410656"/>
                  <a:ext cx="1846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61" name="Ink 360">
                  <a:extLst>
                    <a:ext uri="{FF2B5EF4-FFF2-40B4-BE49-F238E27FC236}">
                      <a16:creationId xmlns:a16="http://schemas.microsoft.com/office/drawing/2014/main" id="{02C0AAA5-CE6B-49CA-B195-A76EE0D2AB59}"/>
                    </a:ext>
                  </a:extLst>
                </p14:cNvPr>
                <p14:cNvContentPartPr/>
                <p14:nvPr/>
              </p14:nvContentPartPr>
              <p14:xfrm>
                <a:off x="5073897" y="290056"/>
                <a:ext cx="48240" cy="209520"/>
              </p14:xfrm>
            </p:contentPart>
          </mc:Choice>
          <mc:Fallback xmlns="">
            <p:pic>
              <p:nvPicPr>
                <p:cNvPr id="361" name="Ink 360">
                  <a:extLst>
                    <a:ext uri="{FF2B5EF4-FFF2-40B4-BE49-F238E27FC236}">
                      <a16:creationId xmlns:a16="http://schemas.microsoft.com/office/drawing/2014/main" id="{02C0AAA5-CE6B-49CA-B195-A76EE0D2AB59}"/>
                    </a:ext>
                  </a:extLst>
                </p:cNvPr>
                <p:cNvPicPr/>
                <p:nvPr/>
              </p:nvPicPr>
              <p:blipFill>
                <a:blip r:embed="rId49"/>
                <a:stretch>
                  <a:fillRect/>
                </a:stretch>
              </p:blipFill>
              <p:spPr>
                <a:xfrm>
                  <a:off x="5056257" y="272416"/>
                  <a:ext cx="8388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62" name="Ink 361">
                  <a:extLst>
                    <a:ext uri="{FF2B5EF4-FFF2-40B4-BE49-F238E27FC236}">
                      <a16:creationId xmlns:a16="http://schemas.microsoft.com/office/drawing/2014/main" id="{A6863C50-0BAC-44EF-B4CC-3B15DBBE53B3}"/>
                    </a:ext>
                  </a:extLst>
                </p14:cNvPr>
                <p14:cNvContentPartPr/>
                <p14:nvPr/>
              </p14:nvContentPartPr>
              <p14:xfrm>
                <a:off x="5085417" y="283576"/>
                <a:ext cx="135720" cy="225720"/>
              </p14:xfrm>
            </p:contentPart>
          </mc:Choice>
          <mc:Fallback xmlns="">
            <p:pic>
              <p:nvPicPr>
                <p:cNvPr id="362" name="Ink 361">
                  <a:extLst>
                    <a:ext uri="{FF2B5EF4-FFF2-40B4-BE49-F238E27FC236}">
                      <a16:creationId xmlns:a16="http://schemas.microsoft.com/office/drawing/2014/main" id="{A6863C50-0BAC-44EF-B4CC-3B15DBBE53B3}"/>
                    </a:ext>
                  </a:extLst>
                </p:cNvPr>
                <p:cNvPicPr/>
                <p:nvPr/>
              </p:nvPicPr>
              <p:blipFill>
                <a:blip r:embed="rId51"/>
                <a:stretch>
                  <a:fillRect/>
                </a:stretch>
              </p:blipFill>
              <p:spPr>
                <a:xfrm>
                  <a:off x="5067417" y="265936"/>
                  <a:ext cx="1713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63" name="Ink 362">
                  <a:extLst>
                    <a:ext uri="{FF2B5EF4-FFF2-40B4-BE49-F238E27FC236}">
                      <a16:creationId xmlns:a16="http://schemas.microsoft.com/office/drawing/2014/main" id="{56AB406F-5F8C-47F3-8A1F-A8F00FE016B3}"/>
                    </a:ext>
                  </a:extLst>
                </p14:cNvPr>
                <p14:cNvContentPartPr/>
                <p14:nvPr/>
              </p14:nvContentPartPr>
              <p14:xfrm>
                <a:off x="5344977" y="317056"/>
                <a:ext cx="205920" cy="18360"/>
              </p14:xfrm>
            </p:contentPart>
          </mc:Choice>
          <mc:Fallback xmlns="">
            <p:pic>
              <p:nvPicPr>
                <p:cNvPr id="363" name="Ink 362">
                  <a:extLst>
                    <a:ext uri="{FF2B5EF4-FFF2-40B4-BE49-F238E27FC236}">
                      <a16:creationId xmlns:a16="http://schemas.microsoft.com/office/drawing/2014/main" id="{56AB406F-5F8C-47F3-8A1F-A8F00FE016B3}"/>
                    </a:ext>
                  </a:extLst>
                </p:cNvPr>
                <p:cNvPicPr/>
                <p:nvPr/>
              </p:nvPicPr>
              <p:blipFill>
                <a:blip r:embed="rId53"/>
                <a:stretch>
                  <a:fillRect/>
                </a:stretch>
              </p:blipFill>
              <p:spPr>
                <a:xfrm>
                  <a:off x="5326977" y="299056"/>
                  <a:ext cx="2415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64" name="Ink 363">
                  <a:extLst>
                    <a:ext uri="{FF2B5EF4-FFF2-40B4-BE49-F238E27FC236}">
                      <a16:creationId xmlns:a16="http://schemas.microsoft.com/office/drawing/2014/main" id="{B3CE2328-ABAE-44ED-8508-25E8252836B9}"/>
                    </a:ext>
                  </a:extLst>
                </p14:cNvPr>
                <p14:cNvContentPartPr/>
                <p14:nvPr/>
              </p14:nvContentPartPr>
              <p14:xfrm>
                <a:off x="5459097" y="306616"/>
                <a:ext cx="43200" cy="175320"/>
              </p14:xfrm>
            </p:contentPart>
          </mc:Choice>
          <mc:Fallback xmlns="">
            <p:pic>
              <p:nvPicPr>
                <p:cNvPr id="364" name="Ink 363">
                  <a:extLst>
                    <a:ext uri="{FF2B5EF4-FFF2-40B4-BE49-F238E27FC236}">
                      <a16:creationId xmlns:a16="http://schemas.microsoft.com/office/drawing/2014/main" id="{B3CE2328-ABAE-44ED-8508-25E8252836B9}"/>
                    </a:ext>
                  </a:extLst>
                </p:cNvPr>
                <p:cNvPicPr/>
                <p:nvPr/>
              </p:nvPicPr>
              <p:blipFill>
                <a:blip r:embed="rId55"/>
                <a:stretch>
                  <a:fillRect/>
                </a:stretch>
              </p:blipFill>
              <p:spPr>
                <a:xfrm>
                  <a:off x="5441097" y="288976"/>
                  <a:ext cx="788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65" name="Ink 364">
                  <a:extLst>
                    <a:ext uri="{FF2B5EF4-FFF2-40B4-BE49-F238E27FC236}">
                      <a16:creationId xmlns:a16="http://schemas.microsoft.com/office/drawing/2014/main" id="{104E18B7-5F66-4F96-86E6-80DB69BBD504}"/>
                    </a:ext>
                  </a:extLst>
                </p14:cNvPr>
                <p14:cNvContentPartPr/>
                <p14:nvPr/>
              </p14:nvContentPartPr>
              <p14:xfrm>
                <a:off x="5656377" y="288256"/>
                <a:ext cx="192240" cy="172800"/>
              </p14:xfrm>
            </p:contentPart>
          </mc:Choice>
          <mc:Fallback xmlns="">
            <p:pic>
              <p:nvPicPr>
                <p:cNvPr id="365" name="Ink 364">
                  <a:extLst>
                    <a:ext uri="{FF2B5EF4-FFF2-40B4-BE49-F238E27FC236}">
                      <a16:creationId xmlns:a16="http://schemas.microsoft.com/office/drawing/2014/main" id="{104E18B7-5F66-4F96-86E6-80DB69BBD504}"/>
                    </a:ext>
                  </a:extLst>
                </p:cNvPr>
                <p:cNvPicPr/>
                <p:nvPr/>
              </p:nvPicPr>
              <p:blipFill>
                <a:blip r:embed="rId57"/>
                <a:stretch>
                  <a:fillRect/>
                </a:stretch>
              </p:blipFill>
              <p:spPr>
                <a:xfrm>
                  <a:off x="5638737" y="270256"/>
                  <a:ext cx="22788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66" name="Ink 365">
                  <a:extLst>
                    <a:ext uri="{FF2B5EF4-FFF2-40B4-BE49-F238E27FC236}">
                      <a16:creationId xmlns:a16="http://schemas.microsoft.com/office/drawing/2014/main" id="{EB0809DE-4D08-4B06-8D33-8BEF15195C39}"/>
                    </a:ext>
                  </a:extLst>
                </p14:cNvPr>
                <p14:cNvContentPartPr/>
                <p14:nvPr/>
              </p14:nvContentPartPr>
              <p14:xfrm>
                <a:off x="5969937" y="285016"/>
                <a:ext cx="57600" cy="203040"/>
              </p14:xfrm>
            </p:contentPart>
          </mc:Choice>
          <mc:Fallback xmlns="">
            <p:pic>
              <p:nvPicPr>
                <p:cNvPr id="366" name="Ink 365">
                  <a:extLst>
                    <a:ext uri="{FF2B5EF4-FFF2-40B4-BE49-F238E27FC236}">
                      <a16:creationId xmlns:a16="http://schemas.microsoft.com/office/drawing/2014/main" id="{EB0809DE-4D08-4B06-8D33-8BEF15195C39}"/>
                    </a:ext>
                  </a:extLst>
                </p:cNvPr>
                <p:cNvPicPr/>
                <p:nvPr/>
              </p:nvPicPr>
              <p:blipFill>
                <a:blip r:embed="rId59"/>
                <a:stretch>
                  <a:fillRect/>
                </a:stretch>
              </p:blipFill>
              <p:spPr>
                <a:xfrm>
                  <a:off x="5952297" y="267376"/>
                  <a:ext cx="9324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67" name="Ink 366">
                  <a:extLst>
                    <a:ext uri="{FF2B5EF4-FFF2-40B4-BE49-F238E27FC236}">
                      <a16:creationId xmlns:a16="http://schemas.microsoft.com/office/drawing/2014/main" id="{E07F7F4F-E1A8-4429-9BC8-6711587F9E81}"/>
                    </a:ext>
                  </a:extLst>
                </p14:cNvPr>
                <p14:cNvContentPartPr/>
                <p14:nvPr/>
              </p14:nvContentPartPr>
              <p14:xfrm>
                <a:off x="6052377" y="289696"/>
                <a:ext cx="169200" cy="216720"/>
              </p14:xfrm>
            </p:contentPart>
          </mc:Choice>
          <mc:Fallback xmlns="">
            <p:pic>
              <p:nvPicPr>
                <p:cNvPr id="367" name="Ink 366">
                  <a:extLst>
                    <a:ext uri="{FF2B5EF4-FFF2-40B4-BE49-F238E27FC236}">
                      <a16:creationId xmlns:a16="http://schemas.microsoft.com/office/drawing/2014/main" id="{E07F7F4F-E1A8-4429-9BC8-6711587F9E81}"/>
                    </a:ext>
                  </a:extLst>
                </p:cNvPr>
                <p:cNvPicPr/>
                <p:nvPr/>
              </p:nvPicPr>
              <p:blipFill>
                <a:blip r:embed="rId61"/>
                <a:stretch>
                  <a:fillRect/>
                </a:stretch>
              </p:blipFill>
              <p:spPr>
                <a:xfrm>
                  <a:off x="6034737" y="272056"/>
                  <a:ext cx="20484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68" name="Ink 367">
                  <a:extLst>
                    <a:ext uri="{FF2B5EF4-FFF2-40B4-BE49-F238E27FC236}">
                      <a16:creationId xmlns:a16="http://schemas.microsoft.com/office/drawing/2014/main" id="{6EC96160-BA9E-4A58-A295-D8B602E53BFD}"/>
                    </a:ext>
                  </a:extLst>
                </p14:cNvPr>
                <p14:cNvContentPartPr/>
                <p14:nvPr/>
              </p14:nvContentPartPr>
              <p14:xfrm>
                <a:off x="5985057" y="406696"/>
                <a:ext cx="191160" cy="12960"/>
              </p14:xfrm>
            </p:contentPart>
          </mc:Choice>
          <mc:Fallback xmlns="">
            <p:pic>
              <p:nvPicPr>
                <p:cNvPr id="368" name="Ink 367">
                  <a:extLst>
                    <a:ext uri="{FF2B5EF4-FFF2-40B4-BE49-F238E27FC236}">
                      <a16:creationId xmlns:a16="http://schemas.microsoft.com/office/drawing/2014/main" id="{6EC96160-BA9E-4A58-A295-D8B602E53BFD}"/>
                    </a:ext>
                  </a:extLst>
                </p:cNvPr>
                <p:cNvPicPr/>
                <p:nvPr/>
              </p:nvPicPr>
              <p:blipFill>
                <a:blip r:embed="rId63"/>
                <a:stretch>
                  <a:fillRect/>
                </a:stretch>
              </p:blipFill>
              <p:spPr>
                <a:xfrm>
                  <a:off x="5967057" y="388696"/>
                  <a:ext cx="22680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69" name="Ink 368">
                  <a:extLst>
                    <a:ext uri="{FF2B5EF4-FFF2-40B4-BE49-F238E27FC236}">
                      <a16:creationId xmlns:a16="http://schemas.microsoft.com/office/drawing/2014/main" id="{B3444ECF-338A-4FA2-A3E9-6DA25A95222E}"/>
                    </a:ext>
                  </a:extLst>
                </p14:cNvPr>
                <p14:cNvContentPartPr/>
                <p14:nvPr/>
              </p14:nvContentPartPr>
              <p14:xfrm>
                <a:off x="4603377" y="105016"/>
                <a:ext cx="12600" cy="632520"/>
              </p14:xfrm>
            </p:contentPart>
          </mc:Choice>
          <mc:Fallback xmlns="">
            <p:pic>
              <p:nvPicPr>
                <p:cNvPr id="369" name="Ink 368">
                  <a:extLst>
                    <a:ext uri="{FF2B5EF4-FFF2-40B4-BE49-F238E27FC236}">
                      <a16:creationId xmlns:a16="http://schemas.microsoft.com/office/drawing/2014/main" id="{B3444ECF-338A-4FA2-A3E9-6DA25A95222E}"/>
                    </a:ext>
                  </a:extLst>
                </p:cNvPr>
                <p:cNvPicPr/>
                <p:nvPr/>
              </p:nvPicPr>
              <p:blipFill>
                <a:blip r:embed="rId65"/>
                <a:stretch>
                  <a:fillRect/>
                </a:stretch>
              </p:blipFill>
              <p:spPr>
                <a:xfrm>
                  <a:off x="4585737" y="87376"/>
                  <a:ext cx="48240" cy="668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70" name="Ink 369">
                  <a:extLst>
                    <a:ext uri="{FF2B5EF4-FFF2-40B4-BE49-F238E27FC236}">
                      <a16:creationId xmlns:a16="http://schemas.microsoft.com/office/drawing/2014/main" id="{4EC2DBC7-C3DE-4298-961A-473A0963DFE7}"/>
                    </a:ext>
                  </a:extLst>
                </p14:cNvPr>
                <p14:cNvContentPartPr/>
                <p14:nvPr/>
              </p14:nvContentPartPr>
              <p14:xfrm>
                <a:off x="5327697" y="110056"/>
                <a:ext cx="19800" cy="621360"/>
              </p14:xfrm>
            </p:contentPart>
          </mc:Choice>
          <mc:Fallback xmlns="">
            <p:pic>
              <p:nvPicPr>
                <p:cNvPr id="370" name="Ink 369">
                  <a:extLst>
                    <a:ext uri="{FF2B5EF4-FFF2-40B4-BE49-F238E27FC236}">
                      <a16:creationId xmlns:a16="http://schemas.microsoft.com/office/drawing/2014/main" id="{4EC2DBC7-C3DE-4298-961A-473A0963DFE7}"/>
                    </a:ext>
                  </a:extLst>
                </p:cNvPr>
                <p:cNvPicPr/>
                <p:nvPr/>
              </p:nvPicPr>
              <p:blipFill>
                <a:blip r:embed="rId67"/>
                <a:stretch>
                  <a:fillRect/>
                </a:stretch>
              </p:blipFill>
              <p:spPr>
                <a:xfrm>
                  <a:off x="5310057" y="92056"/>
                  <a:ext cx="55440" cy="657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371" name="Ink 370">
                <a:extLst>
                  <a:ext uri="{FF2B5EF4-FFF2-40B4-BE49-F238E27FC236}">
                    <a16:creationId xmlns:a16="http://schemas.microsoft.com/office/drawing/2014/main" id="{11BB9CEB-26F7-4B8A-9D31-E7E39D7CBCBA}"/>
                  </a:ext>
                </a:extLst>
              </p14:cNvPr>
              <p14:cNvContentPartPr/>
              <p14:nvPr/>
            </p14:nvContentPartPr>
            <p14:xfrm>
              <a:off x="3068201" y="1316841"/>
              <a:ext cx="612720" cy="41040"/>
            </p14:xfrm>
          </p:contentPart>
        </mc:Choice>
        <mc:Fallback xmlns="">
          <p:pic>
            <p:nvPicPr>
              <p:cNvPr id="371" name="Ink 370">
                <a:extLst>
                  <a:ext uri="{FF2B5EF4-FFF2-40B4-BE49-F238E27FC236}">
                    <a16:creationId xmlns:a16="http://schemas.microsoft.com/office/drawing/2014/main" id="{11BB9CEB-26F7-4B8A-9D31-E7E39D7CBCBA}"/>
                  </a:ext>
                </a:extLst>
              </p:cNvPr>
              <p:cNvPicPr/>
              <p:nvPr/>
            </p:nvPicPr>
            <p:blipFill>
              <a:blip r:embed="rId69"/>
              <a:stretch>
                <a:fillRect/>
              </a:stretch>
            </p:blipFill>
            <p:spPr>
              <a:xfrm>
                <a:off x="3050201" y="1299201"/>
                <a:ext cx="648360" cy="76680"/>
              </a:xfrm>
              <a:prstGeom prst="rect">
                <a:avLst/>
              </a:prstGeom>
            </p:spPr>
          </p:pic>
        </mc:Fallback>
      </mc:AlternateContent>
      <p:grpSp>
        <p:nvGrpSpPr>
          <p:cNvPr id="372" name="Group 371">
            <a:extLst>
              <a:ext uri="{FF2B5EF4-FFF2-40B4-BE49-F238E27FC236}">
                <a16:creationId xmlns:a16="http://schemas.microsoft.com/office/drawing/2014/main" id="{DF4E95BB-A746-4DC0-8316-169436075A9B}"/>
              </a:ext>
            </a:extLst>
          </p:cNvPr>
          <p:cNvGrpSpPr/>
          <p:nvPr/>
        </p:nvGrpSpPr>
        <p:grpSpPr>
          <a:xfrm>
            <a:off x="3481905" y="1712481"/>
            <a:ext cx="687240" cy="359640"/>
            <a:chOff x="3856377" y="1056496"/>
            <a:chExt cx="687240" cy="359640"/>
          </a:xfrm>
        </p:grpSpPr>
        <mc:AlternateContent xmlns:mc="http://schemas.openxmlformats.org/markup-compatibility/2006" xmlns:p14="http://schemas.microsoft.com/office/powerpoint/2010/main">
          <mc:Choice Requires="p14">
            <p:contentPart p14:bwMode="auto" r:id="rId70">
              <p14:nvContentPartPr>
                <p14:cNvPr id="373" name="Ink 372">
                  <a:extLst>
                    <a:ext uri="{FF2B5EF4-FFF2-40B4-BE49-F238E27FC236}">
                      <a16:creationId xmlns:a16="http://schemas.microsoft.com/office/drawing/2014/main" id="{55B72B87-4EF0-4FAC-8BBD-FBD8DAD44EE8}"/>
                    </a:ext>
                  </a:extLst>
                </p14:cNvPr>
                <p14:cNvContentPartPr/>
                <p14:nvPr/>
              </p14:nvContentPartPr>
              <p14:xfrm>
                <a:off x="3856377" y="1244776"/>
                <a:ext cx="106200" cy="171360"/>
              </p14:xfrm>
            </p:contentPart>
          </mc:Choice>
          <mc:Fallback xmlns="">
            <p:pic>
              <p:nvPicPr>
                <p:cNvPr id="373" name="Ink 372">
                  <a:extLst>
                    <a:ext uri="{FF2B5EF4-FFF2-40B4-BE49-F238E27FC236}">
                      <a16:creationId xmlns:a16="http://schemas.microsoft.com/office/drawing/2014/main" id="{55B72B87-4EF0-4FAC-8BBD-FBD8DAD44EE8}"/>
                    </a:ext>
                  </a:extLst>
                </p:cNvPr>
                <p:cNvPicPr/>
                <p:nvPr/>
              </p:nvPicPr>
              <p:blipFill>
                <a:blip r:embed="rId71"/>
                <a:stretch>
                  <a:fillRect/>
                </a:stretch>
              </p:blipFill>
              <p:spPr>
                <a:xfrm>
                  <a:off x="3838737" y="1226776"/>
                  <a:ext cx="14184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74" name="Ink 373">
                  <a:extLst>
                    <a:ext uri="{FF2B5EF4-FFF2-40B4-BE49-F238E27FC236}">
                      <a16:creationId xmlns:a16="http://schemas.microsoft.com/office/drawing/2014/main" id="{4BF26A99-02CD-4FB3-82B7-3ABCE8B362C5}"/>
                    </a:ext>
                  </a:extLst>
                </p14:cNvPr>
                <p14:cNvContentPartPr/>
                <p14:nvPr/>
              </p14:nvContentPartPr>
              <p14:xfrm>
                <a:off x="4025577" y="1281856"/>
                <a:ext cx="20160" cy="131040"/>
              </p14:xfrm>
            </p:contentPart>
          </mc:Choice>
          <mc:Fallback xmlns="">
            <p:pic>
              <p:nvPicPr>
                <p:cNvPr id="374" name="Ink 373">
                  <a:extLst>
                    <a:ext uri="{FF2B5EF4-FFF2-40B4-BE49-F238E27FC236}">
                      <a16:creationId xmlns:a16="http://schemas.microsoft.com/office/drawing/2014/main" id="{4BF26A99-02CD-4FB3-82B7-3ABCE8B362C5}"/>
                    </a:ext>
                  </a:extLst>
                </p:cNvPr>
                <p:cNvPicPr/>
                <p:nvPr/>
              </p:nvPicPr>
              <p:blipFill>
                <a:blip r:embed="rId73"/>
                <a:stretch>
                  <a:fillRect/>
                </a:stretch>
              </p:blipFill>
              <p:spPr>
                <a:xfrm>
                  <a:off x="4007577" y="1264216"/>
                  <a:ext cx="55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75" name="Ink 374">
                  <a:extLst>
                    <a:ext uri="{FF2B5EF4-FFF2-40B4-BE49-F238E27FC236}">
                      <a16:creationId xmlns:a16="http://schemas.microsoft.com/office/drawing/2014/main" id="{6F92AE4A-5CB4-478A-A3FD-C5F65826CC27}"/>
                    </a:ext>
                  </a:extLst>
                </p14:cNvPr>
                <p14:cNvContentPartPr/>
                <p14:nvPr/>
              </p14:nvContentPartPr>
              <p14:xfrm>
                <a:off x="4045377" y="1242256"/>
                <a:ext cx="5400" cy="3960"/>
              </p14:xfrm>
            </p:contentPart>
          </mc:Choice>
          <mc:Fallback xmlns="">
            <p:pic>
              <p:nvPicPr>
                <p:cNvPr id="375" name="Ink 374">
                  <a:extLst>
                    <a:ext uri="{FF2B5EF4-FFF2-40B4-BE49-F238E27FC236}">
                      <a16:creationId xmlns:a16="http://schemas.microsoft.com/office/drawing/2014/main" id="{6F92AE4A-5CB4-478A-A3FD-C5F65826CC27}"/>
                    </a:ext>
                  </a:extLst>
                </p:cNvPr>
                <p:cNvPicPr/>
                <p:nvPr/>
              </p:nvPicPr>
              <p:blipFill>
                <a:blip r:embed="rId75"/>
                <a:stretch>
                  <a:fillRect/>
                </a:stretch>
              </p:blipFill>
              <p:spPr>
                <a:xfrm>
                  <a:off x="4027377" y="1224616"/>
                  <a:ext cx="410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76" name="Ink 375">
                  <a:extLst>
                    <a:ext uri="{FF2B5EF4-FFF2-40B4-BE49-F238E27FC236}">
                      <a16:creationId xmlns:a16="http://schemas.microsoft.com/office/drawing/2014/main" id="{4D22679D-78ED-42C8-9AFD-99E9B9E2A159}"/>
                    </a:ext>
                  </a:extLst>
                </p14:cNvPr>
                <p14:cNvContentPartPr/>
                <p14:nvPr/>
              </p14:nvContentPartPr>
              <p14:xfrm>
                <a:off x="4092537" y="1296616"/>
                <a:ext cx="115920" cy="103680"/>
              </p14:xfrm>
            </p:contentPart>
          </mc:Choice>
          <mc:Fallback xmlns="">
            <p:pic>
              <p:nvPicPr>
                <p:cNvPr id="376" name="Ink 375">
                  <a:extLst>
                    <a:ext uri="{FF2B5EF4-FFF2-40B4-BE49-F238E27FC236}">
                      <a16:creationId xmlns:a16="http://schemas.microsoft.com/office/drawing/2014/main" id="{4D22679D-78ED-42C8-9AFD-99E9B9E2A159}"/>
                    </a:ext>
                  </a:extLst>
                </p:cNvPr>
                <p:cNvPicPr/>
                <p:nvPr/>
              </p:nvPicPr>
              <p:blipFill>
                <a:blip r:embed="rId77"/>
                <a:stretch>
                  <a:fillRect/>
                </a:stretch>
              </p:blipFill>
              <p:spPr>
                <a:xfrm>
                  <a:off x="4074537" y="1278976"/>
                  <a:ext cx="15156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77" name="Ink 376">
                  <a:extLst>
                    <a:ext uri="{FF2B5EF4-FFF2-40B4-BE49-F238E27FC236}">
                      <a16:creationId xmlns:a16="http://schemas.microsoft.com/office/drawing/2014/main" id="{7D534026-91A4-42B4-A766-C12C7F85C7DD}"/>
                    </a:ext>
                  </a:extLst>
                </p14:cNvPr>
                <p14:cNvContentPartPr/>
                <p14:nvPr/>
              </p14:nvContentPartPr>
              <p14:xfrm>
                <a:off x="4333017" y="1056496"/>
                <a:ext cx="210600" cy="297360"/>
              </p14:xfrm>
            </p:contentPart>
          </mc:Choice>
          <mc:Fallback xmlns="">
            <p:pic>
              <p:nvPicPr>
                <p:cNvPr id="377" name="Ink 376">
                  <a:extLst>
                    <a:ext uri="{FF2B5EF4-FFF2-40B4-BE49-F238E27FC236}">
                      <a16:creationId xmlns:a16="http://schemas.microsoft.com/office/drawing/2014/main" id="{7D534026-91A4-42B4-A766-C12C7F85C7DD}"/>
                    </a:ext>
                  </a:extLst>
                </p:cNvPr>
                <p:cNvPicPr/>
                <p:nvPr/>
              </p:nvPicPr>
              <p:blipFill>
                <a:blip r:embed="rId79"/>
                <a:stretch>
                  <a:fillRect/>
                </a:stretch>
              </p:blipFill>
              <p:spPr>
                <a:xfrm>
                  <a:off x="4315377" y="1038496"/>
                  <a:ext cx="246240" cy="333000"/>
                </a:xfrm>
                <a:prstGeom prst="rect">
                  <a:avLst/>
                </a:prstGeom>
              </p:spPr>
            </p:pic>
          </mc:Fallback>
        </mc:AlternateContent>
      </p:grpSp>
      <p:grpSp>
        <p:nvGrpSpPr>
          <p:cNvPr id="378" name="Group 377">
            <a:extLst>
              <a:ext uri="{FF2B5EF4-FFF2-40B4-BE49-F238E27FC236}">
                <a16:creationId xmlns:a16="http://schemas.microsoft.com/office/drawing/2014/main" id="{C1CC8774-B9A0-452E-9496-A3E6753700B1}"/>
              </a:ext>
            </a:extLst>
          </p:cNvPr>
          <p:cNvGrpSpPr/>
          <p:nvPr/>
        </p:nvGrpSpPr>
        <p:grpSpPr>
          <a:xfrm>
            <a:off x="4389105" y="1879521"/>
            <a:ext cx="111960" cy="84240"/>
            <a:chOff x="4763577" y="1223536"/>
            <a:chExt cx="111960" cy="84240"/>
          </a:xfrm>
        </p:grpSpPr>
        <mc:AlternateContent xmlns:mc="http://schemas.openxmlformats.org/markup-compatibility/2006" xmlns:p14="http://schemas.microsoft.com/office/powerpoint/2010/main">
          <mc:Choice Requires="p14">
            <p:contentPart p14:bwMode="auto" r:id="rId80">
              <p14:nvContentPartPr>
                <p14:cNvPr id="379" name="Ink 378">
                  <a:extLst>
                    <a:ext uri="{FF2B5EF4-FFF2-40B4-BE49-F238E27FC236}">
                      <a16:creationId xmlns:a16="http://schemas.microsoft.com/office/drawing/2014/main" id="{34B02B8C-D91C-4076-A1D9-B8DDF5B768B8}"/>
                    </a:ext>
                  </a:extLst>
                </p14:cNvPr>
                <p14:cNvContentPartPr/>
                <p14:nvPr/>
              </p14:nvContentPartPr>
              <p14:xfrm>
                <a:off x="4763577" y="1223536"/>
                <a:ext cx="106920" cy="15840"/>
              </p14:xfrm>
            </p:contentPart>
          </mc:Choice>
          <mc:Fallback xmlns="">
            <p:pic>
              <p:nvPicPr>
                <p:cNvPr id="379" name="Ink 378">
                  <a:extLst>
                    <a:ext uri="{FF2B5EF4-FFF2-40B4-BE49-F238E27FC236}">
                      <a16:creationId xmlns:a16="http://schemas.microsoft.com/office/drawing/2014/main" id="{34B02B8C-D91C-4076-A1D9-B8DDF5B768B8}"/>
                    </a:ext>
                  </a:extLst>
                </p:cNvPr>
                <p:cNvPicPr/>
                <p:nvPr/>
              </p:nvPicPr>
              <p:blipFill>
                <a:blip r:embed="rId81"/>
                <a:stretch>
                  <a:fillRect/>
                </a:stretch>
              </p:blipFill>
              <p:spPr>
                <a:xfrm>
                  <a:off x="4745937" y="1205536"/>
                  <a:ext cx="1425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80" name="Ink 379">
                  <a:extLst>
                    <a:ext uri="{FF2B5EF4-FFF2-40B4-BE49-F238E27FC236}">
                      <a16:creationId xmlns:a16="http://schemas.microsoft.com/office/drawing/2014/main" id="{84B6690B-B766-4A08-AB5F-3D3998CC1679}"/>
                    </a:ext>
                  </a:extLst>
                </p14:cNvPr>
                <p14:cNvContentPartPr/>
                <p14:nvPr/>
              </p14:nvContentPartPr>
              <p14:xfrm>
                <a:off x="4780137" y="1295896"/>
                <a:ext cx="95400" cy="11880"/>
              </p14:xfrm>
            </p:contentPart>
          </mc:Choice>
          <mc:Fallback xmlns="">
            <p:pic>
              <p:nvPicPr>
                <p:cNvPr id="380" name="Ink 379">
                  <a:extLst>
                    <a:ext uri="{FF2B5EF4-FFF2-40B4-BE49-F238E27FC236}">
                      <a16:creationId xmlns:a16="http://schemas.microsoft.com/office/drawing/2014/main" id="{84B6690B-B766-4A08-AB5F-3D3998CC1679}"/>
                    </a:ext>
                  </a:extLst>
                </p:cNvPr>
                <p:cNvPicPr/>
                <p:nvPr/>
              </p:nvPicPr>
              <p:blipFill>
                <a:blip r:embed="rId83"/>
                <a:stretch>
                  <a:fillRect/>
                </a:stretch>
              </p:blipFill>
              <p:spPr>
                <a:xfrm>
                  <a:off x="4762497" y="1277896"/>
                  <a:ext cx="131040" cy="47520"/>
                </a:xfrm>
                <a:prstGeom prst="rect">
                  <a:avLst/>
                </a:prstGeom>
              </p:spPr>
            </p:pic>
          </mc:Fallback>
        </mc:AlternateContent>
      </p:grpSp>
      <p:grpSp>
        <p:nvGrpSpPr>
          <p:cNvPr id="381" name="Group 380">
            <a:extLst>
              <a:ext uri="{FF2B5EF4-FFF2-40B4-BE49-F238E27FC236}">
                <a16:creationId xmlns:a16="http://schemas.microsoft.com/office/drawing/2014/main" id="{98F529B0-F5D3-45EC-97E4-0C1F6F68EB64}"/>
              </a:ext>
            </a:extLst>
          </p:cNvPr>
          <p:cNvGrpSpPr/>
          <p:nvPr/>
        </p:nvGrpSpPr>
        <p:grpSpPr>
          <a:xfrm>
            <a:off x="4734345" y="1598361"/>
            <a:ext cx="334800" cy="518760"/>
            <a:chOff x="5108817" y="942376"/>
            <a:chExt cx="334800" cy="518760"/>
          </a:xfrm>
        </p:grpSpPr>
        <mc:AlternateContent xmlns:mc="http://schemas.openxmlformats.org/markup-compatibility/2006" xmlns:p14="http://schemas.microsoft.com/office/powerpoint/2010/main">
          <mc:Choice Requires="p14">
            <p:contentPart p14:bwMode="auto" r:id="rId84">
              <p14:nvContentPartPr>
                <p14:cNvPr id="382" name="Ink 381">
                  <a:extLst>
                    <a:ext uri="{FF2B5EF4-FFF2-40B4-BE49-F238E27FC236}">
                      <a16:creationId xmlns:a16="http://schemas.microsoft.com/office/drawing/2014/main" id="{3895A2EB-F94E-4DBA-8B08-A6BF91ECDB67}"/>
                    </a:ext>
                  </a:extLst>
                </p14:cNvPr>
                <p14:cNvContentPartPr/>
                <p14:nvPr/>
              </p14:nvContentPartPr>
              <p14:xfrm>
                <a:off x="5214657" y="942376"/>
                <a:ext cx="174240" cy="146880"/>
              </p14:xfrm>
            </p:contentPart>
          </mc:Choice>
          <mc:Fallback xmlns="">
            <p:pic>
              <p:nvPicPr>
                <p:cNvPr id="382" name="Ink 381">
                  <a:extLst>
                    <a:ext uri="{FF2B5EF4-FFF2-40B4-BE49-F238E27FC236}">
                      <a16:creationId xmlns:a16="http://schemas.microsoft.com/office/drawing/2014/main" id="{3895A2EB-F94E-4DBA-8B08-A6BF91ECDB67}"/>
                    </a:ext>
                  </a:extLst>
                </p:cNvPr>
                <p:cNvPicPr/>
                <p:nvPr/>
              </p:nvPicPr>
              <p:blipFill>
                <a:blip r:embed="rId85"/>
                <a:stretch>
                  <a:fillRect/>
                </a:stretch>
              </p:blipFill>
              <p:spPr>
                <a:xfrm>
                  <a:off x="5197017" y="924376"/>
                  <a:ext cx="2098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83" name="Ink 382">
                  <a:extLst>
                    <a:ext uri="{FF2B5EF4-FFF2-40B4-BE49-F238E27FC236}">
                      <a16:creationId xmlns:a16="http://schemas.microsoft.com/office/drawing/2014/main" id="{41B37982-A50F-428D-996A-977999B3763F}"/>
                    </a:ext>
                  </a:extLst>
                </p14:cNvPr>
                <p14:cNvContentPartPr/>
                <p14:nvPr/>
              </p14:nvContentPartPr>
              <p14:xfrm>
                <a:off x="5108817" y="1166296"/>
                <a:ext cx="334800" cy="48240"/>
              </p14:xfrm>
            </p:contentPart>
          </mc:Choice>
          <mc:Fallback xmlns="">
            <p:pic>
              <p:nvPicPr>
                <p:cNvPr id="383" name="Ink 382">
                  <a:extLst>
                    <a:ext uri="{FF2B5EF4-FFF2-40B4-BE49-F238E27FC236}">
                      <a16:creationId xmlns:a16="http://schemas.microsoft.com/office/drawing/2014/main" id="{41B37982-A50F-428D-996A-977999B3763F}"/>
                    </a:ext>
                  </a:extLst>
                </p:cNvPr>
                <p:cNvPicPr/>
                <p:nvPr/>
              </p:nvPicPr>
              <p:blipFill>
                <a:blip r:embed="rId87"/>
                <a:stretch>
                  <a:fillRect/>
                </a:stretch>
              </p:blipFill>
              <p:spPr>
                <a:xfrm>
                  <a:off x="5090817" y="1148296"/>
                  <a:ext cx="370440" cy="8388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84" name="Ink 383">
                  <a:extLst>
                    <a:ext uri="{FF2B5EF4-FFF2-40B4-BE49-F238E27FC236}">
                      <a16:creationId xmlns:a16="http://schemas.microsoft.com/office/drawing/2014/main" id="{4CD451C5-C1B3-4C9B-B3B4-01C021FD8D36}"/>
                    </a:ext>
                  </a:extLst>
                </p14:cNvPr>
                <p14:cNvContentPartPr/>
                <p14:nvPr/>
              </p14:nvContentPartPr>
              <p14:xfrm>
                <a:off x="5236257" y="1286176"/>
                <a:ext cx="16920" cy="172800"/>
              </p14:xfrm>
            </p:contentPart>
          </mc:Choice>
          <mc:Fallback xmlns="">
            <p:pic>
              <p:nvPicPr>
                <p:cNvPr id="384" name="Ink 383">
                  <a:extLst>
                    <a:ext uri="{FF2B5EF4-FFF2-40B4-BE49-F238E27FC236}">
                      <a16:creationId xmlns:a16="http://schemas.microsoft.com/office/drawing/2014/main" id="{4CD451C5-C1B3-4C9B-B3B4-01C021FD8D36}"/>
                    </a:ext>
                  </a:extLst>
                </p:cNvPr>
                <p:cNvPicPr/>
                <p:nvPr/>
              </p:nvPicPr>
              <p:blipFill>
                <a:blip r:embed="rId89"/>
                <a:stretch>
                  <a:fillRect/>
                </a:stretch>
              </p:blipFill>
              <p:spPr>
                <a:xfrm>
                  <a:off x="5218257" y="1268176"/>
                  <a:ext cx="5256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85" name="Ink 384">
                  <a:extLst>
                    <a:ext uri="{FF2B5EF4-FFF2-40B4-BE49-F238E27FC236}">
                      <a16:creationId xmlns:a16="http://schemas.microsoft.com/office/drawing/2014/main" id="{84134CB5-6F00-4F99-A4E8-3B6CFB3FD42C}"/>
                    </a:ext>
                  </a:extLst>
                </p14:cNvPr>
                <p14:cNvContentPartPr/>
                <p14:nvPr/>
              </p14:nvContentPartPr>
              <p14:xfrm>
                <a:off x="5239137" y="1374016"/>
                <a:ext cx="141480" cy="15120"/>
              </p14:xfrm>
            </p:contentPart>
          </mc:Choice>
          <mc:Fallback xmlns="">
            <p:pic>
              <p:nvPicPr>
                <p:cNvPr id="385" name="Ink 384">
                  <a:extLst>
                    <a:ext uri="{FF2B5EF4-FFF2-40B4-BE49-F238E27FC236}">
                      <a16:creationId xmlns:a16="http://schemas.microsoft.com/office/drawing/2014/main" id="{84134CB5-6F00-4F99-A4E8-3B6CFB3FD42C}"/>
                    </a:ext>
                  </a:extLst>
                </p:cNvPr>
                <p:cNvPicPr/>
                <p:nvPr/>
              </p:nvPicPr>
              <p:blipFill>
                <a:blip r:embed="rId91"/>
                <a:stretch>
                  <a:fillRect/>
                </a:stretch>
              </p:blipFill>
              <p:spPr>
                <a:xfrm>
                  <a:off x="5221497" y="1356376"/>
                  <a:ext cx="17712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86" name="Ink 385">
                  <a:extLst>
                    <a:ext uri="{FF2B5EF4-FFF2-40B4-BE49-F238E27FC236}">
                      <a16:creationId xmlns:a16="http://schemas.microsoft.com/office/drawing/2014/main" id="{472E3A00-6C39-48D2-BEC7-64C5806AFD84}"/>
                    </a:ext>
                  </a:extLst>
                </p14:cNvPr>
                <p14:cNvContentPartPr/>
                <p14:nvPr/>
              </p14:nvContentPartPr>
              <p14:xfrm>
                <a:off x="5397177" y="1262416"/>
                <a:ext cx="15840" cy="198720"/>
              </p14:xfrm>
            </p:contentPart>
          </mc:Choice>
          <mc:Fallback xmlns="">
            <p:pic>
              <p:nvPicPr>
                <p:cNvPr id="386" name="Ink 385">
                  <a:extLst>
                    <a:ext uri="{FF2B5EF4-FFF2-40B4-BE49-F238E27FC236}">
                      <a16:creationId xmlns:a16="http://schemas.microsoft.com/office/drawing/2014/main" id="{472E3A00-6C39-48D2-BEC7-64C5806AFD84}"/>
                    </a:ext>
                  </a:extLst>
                </p:cNvPr>
                <p:cNvPicPr/>
                <p:nvPr/>
              </p:nvPicPr>
              <p:blipFill>
                <a:blip r:embed="rId93"/>
                <a:stretch>
                  <a:fillRect/>
                </a:stretch>
              </p:blipFill>
              <p:spPr>
                <a:xfrm>
                  <a:off x="5379537" y="1244776"/>
                  <a:ext cx="51480" cy="234360"/>
                </a:xfrm>
                <a:prstGeom prst="rect">
                  <a:avLst/>
                </a:prstGeom>
              </p:spPr>
            </p:pic>
          </mc:Fallback>
        </mc:AlternateContent>
      </p:grpSp>
      <p:grpSp>
        <p:nvGrpSpPr>
          <p:cNvPr id="387" name="Group 386">
            <a:extLst>
              <a:ext uri="{FF2B5EF4-FFF2-40B4-BE49-F238E27FC236}">
                <a16:creationId xmlns:a16="http://schemas.microsoft.com/office/drawing/2014/main" id="{3E01B9F9-50F9-4751-BA82-66B4AFDDDB7D}"/>
              </a:ext>
            </a:extLst>
          </p:cNvPr>
          <p:cNvGrpSpPr/>
          <p:nvPr/>
        </p:nvGrpSpPr>
        <p:grpSpPr>
          <a:xfrm>
            <a:off x="3454545" y="2631201"/>
            <a:ext cx="812520" cy="225000"/>
            <a:chOff x="3829017" y="1975216"/>
            <a:chExt cx="812520" cy="225000"/>
          </a:xfrm>
        </p:grpSpPr>
        <mc:AlternateContent xmlns:mc="http://schemas.openxmlformats.org/markup-compatibility/2006" xmlns:p14="http://schemas.microsoft.com/office/powerpoint/2010/main">
          <mc:Choice Requires="p14">
            <p:contentPart p14:bwMode="auto" r:id="rId94">
              <p14:nvContentPartPr>
                <p14:cNvPr id="388" name="Ink 387">
                  <a:extLst>
                    <a:ext uri="{FF2B5EF4-FFF2-40B4-BE49-F238E27FC236}">
                      <a16:creationId xmlns:a16="http://schemas.microsoft.com/office/drawing/2014/main" id="{5EC79D54-ECA5-4C74-9F5A-8B895D3CAAEF}"/>
                    </a:ext>
                  </a:extLst>
                </p14:cNvPr>
                <p14:cNvContentPartPr/>
                <p14:nvPr/>
              </p14:nvContentPartPr>
              <p14:xfrm>
                <a:off x="3829017" y="2024176"/>
                <a:ext cx="103680" cy="164160"/>
              </p14:xfrm>
            </p:contentPart>
          </mc:Choice>
          <mc:Fallback xmlns="">
            <p:pic>
              <p:nvPicPr>
                <p:cNvPr id="388" name="Ink 387">
                  <a:extLst>
                    <a:ext uri="{FF2B5EF4-FFF2-40B4-BE49-F238E27FC236}">
                      <a16:creationId xmlns:a16="http://schemas.microsoft.com/office/drawing/2014/main" id="{5EC79D54-ECA5-4C74-9F5A-8B895D3CAAEF}"/>
                    </a:ext>
                  </a:extLst>
                </p:cNvPr>
                <p:cNvPicPr/>
                <p:nvPr/>
              </p:nvPicPr>
              <p:blipFill>
                <a:blip r:embed="rId95"/>
                <a:stretch>
                  <a:fillRect/>
                </a:stretch>
              </p:blipFill>
              <p:spPr>
                <a:xfrm>
                  <a:off x="3811377" y="2006536"/>
                  <a:ext cx="1393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89" name="Ink 388">
                  <a:extLst>
                    <a:ext uri="{FF2B5EF4-FFF2-40B4-BE49-F238E27FC236}">
                      <a16:creationId xmlns:a16="http://schemas.microsoft.com/office/drawing/2014/main" id="{87BCDF6A-E092-4A4C-A43C-CA577814C76B}"/>
                    </a:ext>
                  </a:extLst>
                </p14:cNvPr>
                <p14:cNvContentPartPr/>
                <p14:nvPr/>
              </p14:nvContentPartPr>
              <p14:xfrm>
                <a:off x="4023417" y="2055496"/>
                <a:ext cx="23400" cy="105840"/>
              </p14:xfrm>
            </p:contentPart>
          </mc:Choice>
          <mc:Fallback xmlns="">
            <p:pic>
              <p:nvPicPr>
                <p:cNvPr id="389" name="Ink 388">
                  <a:extLst>
                    <a:ext uri="{FF2B5EF4-FFF2-40B4-BE49-F238E27FC236}">
                      <a16:creationId xmlns:a16="http://schemas.microsoft.com/office/drawing/2014/main" id="{87BCDF6A-E092-4A4C-A43C-CA577814C76B}"/>
                    </a:ext>
                  </a:extLst>
                </p:cNvPr>
                <p:cNvPicPr/>
                <p:nvPr/>
              </p:nvPicPr>
              <p:blipFill>
                <a:blip r:embed="rId97"/>
                <a:stretch>
                  <a:fillRect/>
                </a:stretch>
              </p:blipFill>
              <p:spPr>
                <a:xfrm>
                  <a:off x="4005417" y="2037496"/>
                  <a:ext cx="5904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390" name="Ink 389">
                  <a:extLst>
                    <a:ext uri="{FF2B5EF4-FFF2-40B4-BE49-F238E27FC236}">
                      <a16:creationId xmlns:a16="http://schemas.microsoft.com/office/drawing/2014/main" id="{ADD3A656-68D9-4E4E-8323-1A8D05F8E7B8}"/>
                    </a:ext>
                  </a:extLst>
                </p14:cNvPr>
                <p14:cNvContentPartPr/>
                <p14:nvPr/>
              </p14:nvContentPartPr>
              <p14:xfrm>
                <a:off x="4028097" y="2007616"/>
                <a:ext cx="5040" cy="5040"/>
              </p14:xfrm>
            </p:contentPart>
          </mc:Choice>
          <mc:Fallback xmlns="">
            <p:pic>
              <p:nvPicPr>
                <p:cNvPr id="390" name="Ink 389">
                  <a:extLst>
                    <a:ext uri="{FF2B5EF4-FFF2-40B4-BE49-F238E27FC236}">
                      <a16:creationId xmlns:a16="http://schemas.microsoft.com/office/drawing/2014/main" id="{ADD3A656-68D9-4E4E-8323-1A8D05F8E7B8}"/>
                    </a:ext>
                  </a:extLst>
                </p:cNvPr>
                <p:cNvPicPr/>
                <p:nvPr/>
              </p:nvPicPr>
              <p:blipFill>
                <a:blip r:embed="rId99"/>
                <a:stretch>
                  <a:fillRect/>
                </a:stretch>
              </p:blipFill>
              <p:spPr>
                <a:xfrm>
                  <a:off x="4010457" y="1989976"/>
                  <a:ext cx="406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91" name="Ink 390">
                  <a:extLst>
                    <a:ext uri="{FF2B5EF4-FFF2-40B4-BE49-F238E27FC236}">
                      <a16:creationId xmlns:a16="http://schemas.microsoft.com/office/drawing/2014/main" id="{C0AC6C12-D9A6-44E3-982A-AC95FDC2B91A}"/>
                    </a:ext>
                  </a:extLst>
                </p14:cNvPr>
                <p14:cNvContentPartPr/>
                <p14:nvPr/>
              </p14:nvContentPartPr>
              <p14:xfrm>
                <a:off x="4099017" y="2092216"/>
                <a:ext cx="93960" cy="88920"/>
              </p14:xfrm>
            </p:contentPart>
          </mc:Choice>
          <mc:Fallback xmlns="">
            <p:pic>
              <p:nvPicPr>
                <p:cNvPr id="391" name="Ink 390">
                  <a:extLst>
                    <a:ext uri="{FF2B5EF4-FFF2-40B4-BE49-F238E27FC236}">
                      <a16:creationId xmlns:a16="http://schemas.microsoft.com/office/drawing/2014/main" id="{C0AC6C12-D9A6-44E3-982A-AC95FDC2B91A}"/>
                    </a:ext>
                  </a:extLst>
                </p:cNvPr>
                <p:cNvPicPr/>
                <p:nvPr/>
              </p:nvPicPr>
              <p:blipFill>
                <a:blip r:embed="rId101"/>
                <a:stretch>
                  <a:fillRect/>
                </a:stretch>
              </p:blipFill>
              <p:spPr>
                <a:xfrm>
                  <a:off x="4081017" y="2074216"/>
                  <a:ext cx="12960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92" name="Ink 391">
                  <a:extLst>
                    <a:ext uri="{FF2B5EF4-FFF2-40B4-BE49-F238E27FC236}">
                      <a16:creationId xmlns:a16="http://schemas.microsoft.com/office/drawing/2014/main" id="{6EE1302C-7FA4-43A5-A117-4B4FDF1FA170}"/>
                    </a:ext>
                  </a:extLst>
                </p14:cNvPr>
                <p14:cNvContentPartPr/>
                <p14:nvPr/>
              </p14:nvContentPartPr>
              <p14:xfrm>
                <a:off x="4321857" y="1975216"/>
                <a:ext cx="130680" cy="143280"/>
              </p14:xfrm>
            </p:contentPart>
          </mc:Choice>
          <mc:Fallback xmlns="">
            <p:pic>
              <p:nvPicPr>
                <p:cNvPr id="392" name="Ink 391">
                  <a:extLst>
                    <a:ext uri="{FF2B5EF4-FFF2-40B4-BE49-F238E27FC236}">
                      <a16:creationId xmlns:a16="http://schemas.microsoft.com/office/drawing/2014/main" id="{6EE1302C-7FA4-43A5-A117-4B4FDF1FA170}"/>
                    </a:ext>
                  </a:extLst>
                </p:cNvPr>
                <p:cNvPicPr/>
                <p:nvPr/>
              </p:nvPicPr>
              <p:blipFill>
                <a:blip r:embed="rId103"/>
                <a:stretch>
                  <a:fillRect/>
                </a:stretch>
              </p:blipFill>
              <p:spPr>
                <a:xfrm>
                  <a:off x="4303857" y="1957576"/>
                  <a:ext cx="16632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93" name="Ink 392">
                  <a:extLst>
                    <a:ext uri="{FF2B5EF4-FFF2-40B4-BE49-F238E27FC236}">
                      <a16:creationId xmlns:a16="http://schemas.microsoft.com/office/drawing/2014/main" id="{F87C5BD5-3A7F-4F75-87E9-9E499218CD3C}"/>
                    </a:ext>
                  </a:extLst>
                </p14:cNvPr>
                <p14:cNvContentPartPr/>
                <p14:nvPr/>
              </p14:nvContentPartPr>
              <p14:xfrm>
                <a:off x="4397457" y="2012296"/>
                <a:ext cx="30960" cy="187920"/>
              </p14:xfrm>
            </p:contentPart>
          </mc:Choice>
          <mc:Fallback xmlns="">
            <p:pic>
              <p:nvPicPr>
                <p:cNvPr id="393" name="Ink 392">
                  <a:extLst>
                    <a:ext uri="{FF2B5EF4-FFF2-40B4-BE49-F238E27FC236}">
                      <a16:creationId xmlns:a16="http://schemas.microsoft.com/office/drawing/2014/main" id="{F87C5BD5-3A7F-4F75-87E9-9E499218CD3C}"/>
                    </a:ext>
                  </a:extLst>
                </p:cNvPr>
                <p:cNvPicPr/>
                <p:nvPr/>
              </p:nvPicPr>
              <p:blipFill>
                <a:blip r:embed="rId105"/>
                <a:stretch>
                  <a:fillRect/>
                </a:stretch>
              </p:blipFill>
              <p:spPr>
                <a:xfrm>
                  <a:off x="4379817" y="1994296"/>
                  <a:ext cx="6660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94" name="Ink 393">
                  <a:extLst>
                    <a:ext uri="{FF2B5EF4-FFF2-40B4-BE49-F238E27FC236}">
                      <a16:creationId xmlns:a16="http://schemas.microsoft.com/office/drawing/2014/main" id="{38DE625B-A9FD-44A3-AADF-6B1F293020AC}"/>
                    </a:ext>
                  </a:extLst>
                </p14:cNvPr>
                <p14:cNvContentPartPr/>
                <p14:nvPr/>
              </p14:nvContentPartPr>
              <p14:xfrm>
                <a:off x="4509777" y="1999336"/>
                <a:ext cx="131760" cy="152640"/>
              </p14:xfrm>
            </p:contentPart>
          </mc:Choice>
          <mc:Fallback xmlns="">
            <p:pic>
              <p:nvPicPr>
                <p:cNvPr id="394" name="Ink 393">
                  <a:extLst>
                    <a:ext uri="{FF2B5EF4-FFF2-40B4-BE49-F238E27FC236}">
                      <a16:creationId xmlns:a16="http://schemas.microsoft.com/office/drawing/2014/main" id="{38DE625B-A9FD-44A3-AADF-6B1F293020AC}"/>
                    </a:ext>
                  </a:extLst>
                </p:cNvPr>
                <p:cNvPicPr/>
                <p:nvPr/>
              </p:nvPicPr>
              <p:blipFill>
                <a:blip r:embed="rId107"/>
                <a:stretch>
                  <a:fillRect/>
                </a:stretch>
              </p:blipFill>
              <p:spPr>
                <a:xfrm>
                  <a:off x="4491777" y="1981336"/>
                  <a:ext cx="167400" cy="188280"/>
                </a:xfrm>
                <a:prstGeom prst="rect">
                  <a:avLst/>
                </a:prstGeom>
              </p:spPr>
            </p:pic>
          </mc:Fallback>
        </mc:AlternateContent>
      </p:grpSp>
      <p:grpSp>
        <p:nvGrpSpPr>
          <p:cNvPr id="395" name="Group 394">
            <a:extLst>
              <a:ext uri="{FF2B5EF4-FFF2-40B4-BE49-F238E27FC236}">
                <a16:creationId xmlns:a16="http://schemas.microsoft.com/office/drawing/2014/main" id="{00BED200-43E6-4FD8-8DEE-E7A8D0C92493}"/>
              </a:ext>
            </a:extLst>
          </p:cNvPr>
          <p:cNvGrpSpPr/>
          <p:nvPr/>
        </p:nvGrpSpPr>
        <p:grpSpPr>
          <a:xfrm>
            <a:off x="4443825" y="2698881"/>
            <a:ext cx="165960" cy="115200"/>
            <a:chOff x="4818297" y="2042896"/>
            <a:chExt cx="165960" cy="115200"/>
          </a:xfrm>
        </p:grpSpPr>
        <mc:AlternateContent xmlns:mc="http://schemas.openxmlformats.org/markup-compatibility/2006" xmlns:p14="http://schemas.microsoft.com/office/powerpoint/2010/main">
          <mc:Choice Requires="p14">
            <p:contentPart p14:bwMode="auto" r:id="rId108">
              <p14:nvContentPartPr>
                <p14:cNvPr id="396" name="Ink 395">
                  <a:extLst>
                    <a:ext uri="{FF2B5EF4-FFF2-40B4-BE49-F238E27FC236}">
                      <a16:creationId xmlns:a16="http://schemas.microsoft.com/office/drawing/2014/main" id="{5244EE87-94B0-45C1-BAE7-9C9C8D7F8904}"/>
                    </a:ext>
                  </a:extLst>
                </p14:cNvPr>
                <p14:cNvContentPartPr/>
                <p14:nvPr/>
              </p14:nvContentPartPr>
              <p14:xfrm>
                <a:off x="4818297" y="2042896"/>
                <a:ext cx="138240" cy="10440"/>
              </p14:xfrm>
            </p:contentPart>
          </mc:Choice>
          <mc:Fallback xmlns="">
            <p:pic>
              <p:nvPicPr>
                <p:cNvPr id="396" name="Ink 395">
                  <a:extLst>
                    <a:ext uri="{FF2B5EF4-FFF2-40B4-BE49-F238E27FC236}">
                      <a16:creationId xmlns:a16="http://schemas.microsoft.com/office/drawing/2014/main" id="{5244EE87-94B0-45C1-BAE7-9C9C8D7F8904}"/>
                    </a:ext>
                  </a:extLst>
                </p:cNvPr>
                <p:cNvPicPr/>
                <p:nvPr/>
              </p:nvPicPr>
              <p:blipFill>
                <a:blip r:embed="rId109"/>
                <a:stretch>
                  <a:fillRect/>
                </a:stretch>
              </p:blipFill>
              <p:spPr>
                <a:xfrm>
                  <a:off x="4800657" y="2025256"/>
                  <a:ext cx="17388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97" name="Ink 396">
                  <a:extLst>
                    <a:ext uri="{FF2B5EF4-FFF2-40B4-BE49-F238E27FC236}">
                      <a16:creationId xmlns:a16="http://schemas.microsoft.com/office/drawing/2014/main" id="{699EFF6E-2353-49CE-874E-A75F46591861}"/>
                    </a:ext>
                  </a:extLst>
                </p14:cNvPr>
                <p14:cNvContentPartPr/>
                <p14:nvPr/>
              </p14:nvContentPartPr>
              <p14:xfrm>
                <a:off x="4841697" y="2150536"/>
                <a:ext cx="142560" cy="7560"/>
              </p14:xfrm>
            </p:contentPart>
          </mc:Choice>
          <mc:Fallback xmlns="">
            <p:pic>
              <p:nvPicPr>
                <p:cNvPr id="397" name="Ink 396">
                  <a:extLst>
                    <a:ext uri="{FF2B5EF4-FFF2-40B4-BE49-F238E27FC236}">
                      <a16:creationId xmlns:a16="http://schemas.microsoft.com/office/drawing/2014/main" id="{699EFF6E-2353-49CE-874E-A75F46591861}"/>
                    </a:ext>
                  </a:extLst>
                </p:cNvPr>
                <p:cNvPicPr/>
                <p:nvPr/>
              </p:nvPicPr>
              <p:blipFill>
                <a:blip r:embed="rId111"/>
                <a:stretch>
                  <a:fillRect/>
                </a:stretch>
              </p:blipFill>
              <p:spPr>
                <a:xfrm>
                  <a:off x="4824057" y="2132536"/>
                  <a:ext cx="178200" cy="43200"/>
                </a:xfrm>
                <a:prstGeom prst="rect">
                  <a:avLst/>
                </a:prstGeom>
              </p:spPr>
            </p:pic>
          </mc:Fallback>
        </mc:AlternateContent>
      </p:grpSp>
      <p:grpSp>
        <p:nvGrpSpPr>
          <p:cNvPr id="398" name="Group 397">
            <a:extLst>
              <a:ext uri="{FF2B5EF4-FFF2-40B4-BE49-F238E27FC236}">
                <a16:creationId xmlns:a16="http://schemas.microsoft.com/office/drawing/2014/main" id="{26D1C91F-DD3F-4077-AFD1-0EAE4D14F374}"/>
              </a:ext>
            </a:extLst>
          </p:cNvPr>
          <p:cNvGrpSpPr/>
          <p:nvPr/>
        </p:nvGrpSpPr>
        <p:grpSpPr>
          <a:xfrm>
            <a:off x="4894905" y="2503401"/>
            <a:ext cx="235440" cy="149400"/>
            <a:chOff x="5269377" y="1847416"/>
            <a:chExt cx="235440" cy="149400"/>
          </a:xfrm>
        </p:grpSpPr>
        <mc:AlternateContent xmlns:mc="http://schemas.openxmlformats.org/markup-compatibility/2006" xmlns:p14="http://schemas.microsoft.com/office/powerpoint/2010/main">
          <mc:Choice Requires="p14">
            <p:contentPart p14:bwMode="auto" r:id="rId112">
              <p14:nvContentPartPr>
                <p14:cNvPr id="399" name="Ink 398">
                  <a:extLst>
                    <a:ext uri="{FF2B5EF4-FFF2-40B4-BE49-F238E27FC236}">
                      <a16:creationId xmlns:a16="http://schemas.microsoft.com/office/drawing/2014/main" id="{7159C431-C13A-4E08-BFBA-18C1D09D0AAB}"/>
                    </a:ext>
                  </a:extLst>
                </p14:cNvPr>
                <p14:cNvContentPartPr/>
                <p14:nvPr/>
              </p14:nvContentPartPr>
              <p14:xfrm>
                <a:off x="5269377" y="1853896"/>
                <a:ext cx="108720" cy="142920"/>
              </p14:xfrm>
            </p:contentPart>
          </mc:Choice>
          <mc:Fallback xmlns="">
            <p:pic>
              <p:nvPicPr>
                <p:cNvPr id="399" name="Ink 398">
                  <a:extLst>
                    <a:ext uri="{FF2B5EF4-FFF2-40B4-BE49-F238E27FC236}">
                      <a16:creationId xmlns:a16="http://schemas.microsoft.com/office/drawing/2014/main" id="{7159C431-C13A-4E08-BFBA-18C1D09D0AAB}"/>
                    </a:ext>
                  </a:extLst>
                </p:cNvPr>
                <p:cNvPicPr/>
                <p:nvPr/>
              </p:nvPicPr>
              <p:blipFill>
                <a:blip r:embed="rId113"/>
                <a:stretch>
                  <a:fillRect/>
                </a:stretch>
              </p:blipFill>
              <p:spPr>
                <a:xfrm>
                  <a:off x="5251377" y="1835896"/>
                  <a:ext cx="144360" cy="1785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400" name="Ink 399">
                  <a:extLst>
                    <a:ext uri="{FF2B5EF4-FFF2-40B4-BE49-F238E27FC236}">
                      <a16:creationId xmlns:a16="http://schemas.microsoft.com/office/drawing/2014/main" id="{739BEEA4-C27B-4F2E-B526-7766B60F0808}"/>
                    </a:ext>
                  </a:extLst>
                </p14:cNvPr>
                <p14:cNvContentPartPr/>
                <p14:nvPr/>
              </p14:nvContentPartPr>
              <p14:xfrm>
                <a:off x="5388897" y="1847416"/>
                <a:ext cx="115920" cy="124200"/>
              </p14:xfrm>
            </p:contentPart>
          </mc:Choice>
          <mc:Fallback xmlns="">
            <p:pic>
              <p:nvPicPr>
                <p:cNvPr id="400" name="Ink 399">
                  <a:extLst>
                    <a:ext uri="{FF2B5EF4-FFF2-40B4-BE49-F238E27FC236}">
                      <a16:creationId xmlns:a16="http://schemas.microsoft.com/office/drawing/2014/main" id="{739BEEA4-C27B-4F2E-B526-7766B60F0808}"/>
                    </a:ext>
                  </a:extLst>
                </p:cNvPr>
                <p:cNvPicPr/>
                <p:nvPr/>
              </p:nvPicPr>
              <p:blipFill>
                <a:blip r:embed="rId115"/>
                <a:stretch>
                  <a:fillRect/>
                </a:stretch>
              </p:blipFill>
              <p:spPr>
                <a:xfrm>
                  <a:off x="5370897" y="1829776"/>
                  <a:ext cx="151560" cy="159840"/>
                </a:xfrm>
                <a:prstGeom prst="rect">
                  <a:avLst/>
                </a:prstGeom>
              </p:spPr>
            </p:pic>
          </mc:Fallback>
        </mc:AlternateContent>
      </p:grpSp>
      <p:grpSp>
        <p:nvGrpSpPr>
          <p:cNvPr id="401" name="Group 400">
            <a:extLst>
              <a:ext uri="{FF2B5EF4-FFF2-40B4-BE49-F238E27FC236}">
                <a16:creationId xmlns:a16="http://schemas.microsoft.com/office/drawing/2014/main" id="{576E6D80-C925-451C-A4E7-1D0E621F8286}"/>
              </a:ext>
            </a:extLst>
          </p:cNvPr>
          <p:cNvGrpSpPr/>
          <p:nvPr/>
        </p:nvGrpSpPr>
        <p:grpSpPr>
          <a:xfrm>
            <a:off x="4850265" y="2752161"/>
            <a:ext cx="315720" cy="344520"/>
            <a:chOff x="5224737" y="2096176"/>
            <a:chExt cx="315720" cy="344520"/>
          </a:xfrm>
        </p:grpSpPr>
        <mc:AlternateContent xmlns:mc="http://schemas.openxmlformats.org/markup-compatibility/2006" xmlns:p14="http://schemas.microsoft.com/office/powerpoint/2010/main">
          <mc:Choice Requires="p14">
            <p:contentPart p14:bwMode="auto" r:id="rId116">
              <p14:nvContentPartPr>
                <p14:cNvPr id="402" name="Ink 401">
                  <a:extLst>
                    <a:ext uri="{FF2B5EF4-FFF2-40B4-BE49-F238E27FC236}">
                      <a16:creationId xmlns:a16="http://schemas.microsoft.com/office/drawing/2014/main" id="{C0282123-5E05-444C-9E01-B355FA0EC4E7}"/>
                    </a:ext>
                  </a:extLst>
                </p14:cNvPr>
                <p14:cNvContentPartPr/>
                <p14:nvPr/>
              </p14:nvContentPartPr>
              <p14:xfrm>
                <a:off x="5224737" y="2096176"/>
                <a:ext cx="315720" cy="15480"/>
              </p14:xfrm>
            </p:contentPart>
          </mc:Choice>
          <mc:Fallback xmlns="">
            <p:pic>
              <p:nvPicPr>
                <p:cNvPr id="402" name="Ink 401">
                  <a:extLst>
                    <a:ext uri="{FF2B5EF4-FFF2-40B4-BE49-F238E27FC236}">
                      <a16:creationId xmlns:a16="http://schemas.microsoft.com/office/drawing/2014/main" id="{C0282123-5E05-444C-9E01-B355FA0EC4E7}"/>
                    </a:ext>
                  </a:extLst>
                </p:cNvPr>
                <p:cNvPicPr/>
                <p:nvPr/>
              </p:nvPicPr>
              <p:blipFill>
                <a:blip r:embed="rId117"/>
                <a:stretch>
                  <a:fillRect/>
                </a:stretch>
              </p:blipFill>
              <p:spPr>
                <a:xfrm>
                  <a:off x="5207097" y="2078176"/>
                  <a:ext cx="35136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403" name="Ink 402">
                  <a:extLst>
                    <a:ext uri="{FF2B5EF4-FFF2-40B4-BE49-F238E27FC236}">
                      <a16:creationId xmlns:a16="http://schemas.microsoft.com/office/drawing/2014/main" id="{D94637B6-FF82-4526-96E2-3B37B0F8E1CF}"/>
                    </a:ext>
                  </a:extLst>
                </p14:cNvPr>
                <p14:cNvContentPartPr/>
                <p14:nvPr/>
              </p14:nvContentPartPr>
              <p14:xfrm>
                <a:off x="5296377" y="2208136"/>
                <a:ext cx="176400" cy="232560"/>
              </p14:xfrm>
            </p:contentPart>
          </mc:Choice>
          <mc:Fallback xmlns="">
            <p:pic>
              <p:nvPicPr>
                <p:cNvPr id="403" name="Ink 402">
                  <a:extLst>
                    <a:ext uri="{FF2B5EF4-FFF2-40B4-BE49-F238E27FC236}">
                      <a16:creationId xmlns:a16="http://schemas.microsoft.com/office/drawing/2014/main" id="{D94637B6-FF82-4526-96E2-3B37B0F8E1CF}"/>
                    </a:ext>
                  </a:extLst>
                </p:cNvPr>
                <p:cNvPicPr/>
                <p:nvPr/>
              </p:nvPicPr>
              <p:blipFill>
                <a:blip r:embed="rId119"/>
                <a:stretch>
                  <a:fillRect/>
                </a:stretch>
              </p:blipFill>
              <p:spPr>
                <a:xfrm>
                  <a:off x="5278377" y="2190496"/>
                  <a:ext cx="212040" cy="26820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404" name="Ink 403">
                  <a:extLst>
                    <a:ext uri="{FF2B5EF4-FFF2-40B4-BE49-F238E27FC236}">
                      <a16:creationId xmlns:a16="http://schemas.microsoft.com/office/drawing/2014/main" id="{6547BDF9-06B0-4C76-B731-AD4B92034FF9}"/>
                    </a:ext>
                  </a:extLst>
                </p14:cNvPr>
                <p14:cNvContentPartPr/>
                <p14:nvPr/>
              </p14:nvContentPartPr>
              <p14:xfrm>
                <a:off x="5320137" y="2337016"/>
                <a:ext cx="206640" cy="30600"/>
              </p14:xfrm>
            </p:contentPart>
          </mc:Choice>
          <mc:Fallback xmlns="">
            <p:pic>
              <p:nvPicPr>
                <p:cNvPr id="404" name="Ink 403">
                  <a:extLst>
                    <a:ext uri="{FF2B5EF4-FFF2-40B4-BE49-F238E27FC236}">
                      <a16:creationId xmlns:a16="http://schemas.microsoft.com/office/drawing/2014/main" id="{6547BDF9-06B0-4C76-B731-AD4B92034FF9}"/>
                    </a:ext>
                  </a:extLst>
                </p:cNvPr>
                <p:cNvPicPr/>
                <p:nvPr/>
              </p:nvPicPr>
              <p:blipFill>
                <a:blip r:embed="rId121"/>
                <a:stretch>
                  <a:fillRect/>
                </a:stretch>
              </p:blipFill>
              <p:spPr>
                <a:xfrm>
                  <a:off x="5302497" y="2319376"/>
                  <a:ext cx="242280" cy="66240"/>
                </a:xfrm>
                <a:prstGeom prst="rect">
                  <a:avLst/>
                </a:prstGeom>
              </p:spPr>
            </p:pic>
          </mc:Fallback>
        </mc:AlternateContent>
      </p:grpSp>
      <p:grpSp>
        <p:nvGrpSpPr>
          <p:cNvPr id="405" name="Group 404">
            <a:extLst>
              <a:ext uri="{FF2B5EF4-FFF2-40B4-BE49-F238E27FC236}">
                <a16:creationId xmlns:a16="http://schemas.microsoft.com/office/drawing/2014/main" id="{112504FE-1924-4720-8BA8-CAB0CFA3DEB2}"/>
              </a:ext>
            </a:extLst>
          </p:cNvPr>
          <p:cNvGrpSpPr/>
          <p:nvPr/>
        </p:nvGrpSpPr>
        <p:grpSpPr>
          <a:xfrm>
            <a:off x="3178001" y="3513201"/>
            <a:ext cx="1096560" cy="261000"/>
            <a:chOff x="3971217" y="2857216"/>
            <a:chExt cx="1096560" cy="261000"/>
          </a:xfrm>
        </p:grpSpPr>
        <mc:AlternateContent xmlns:mc="http://schemas.openxmlformats.org/markup-compatibility/2006" xmlns:p14="http://schemas.microsoft.com/office/powerpoint/2010/main">
          <mc:Choice Requires="p14">
            <p:contentPart p14:bwMode="auto" r:id="rId122">
              <p14:nvContentPartPr>
                <p14:cNvPr id="406" name="Ink 405">
                  <a:extLst>
                    <a:ext uri="{FF2B5EF4-FFF2-40B4-BE49-F238E27FC236}">
                      <a16:creationId xmlns:a16="http://schemas.microsoft.com/office/drawing/2014/main" id="{783E137F-CD90-498E-83D9-6CD40EDCF353}"/>
                    </a:ext>
                  </a:extLst>
                </p14:cNvPr>
                <p14:cNvContentPartPr/>
                <p14:nvPr/>
              </p14:nvContentPartPr>
              <p14:xfrm>
                <a:off x="3975897" y="2866216"/>
                <a:ext cx="14760" cy="1440"/>
              </p14:xfrm>
            </p:contentPart>
          </mc:Choice>
          <mc:Fallback xmlns="">
            <p:pic>
              <p:nvPicPr>
                <p:cNvPr id="406" name="Ink 405">
                  <a:extLst>
                    <a:ext uri="{FF2B5EF4-FFF2-40B4-BE49-F238E27FC236}">
                      <a16:creationId xmlns:a16="http://schemas.microsoft.com/office/drawing/2014/main" id="{783E137F-CD90-498E-83D9-6CD40EDCF353}"/>
                    </a:ext>
                  </a:extLst>
                </p:cNvPr>
                <p:cNvPicPr/>
                <p:nvPr/>
              </p:nvPicPr>
              <p:blipFill>
                <a:blip r:embed="rId123"/>
                <a:stretch>
                  <a:fillRect/>
                </a:stretch>
              </p:blipFill>
              <p:spPr>
                <a:xfrm>
                  <a:off x="3958257" y="2848576"/>
                  <a:ext cx="5040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407" name="Ink 406">
                  <a:extLst>
                    <a:ext uri="{FF2B5EF4-FFF2-40B4-BE49-F238E27FC236}">
                      <a16:creationId xmlns:a16="http://schemas.microsoft.com/office/drawing/2014/main" id="{B2913A44-1E85-4CDB-884B-C1A12A1781D3}"/>
                    </a:ext>
                  </a:extLst>
                </p14:cNvPr>
                <p14:cNvContentPartPr/>
                <p14:nvPr/>
              </p14:nvContentPartPr>
              <p14:xfrm>
                <a:off x="3971217" y="2857216"/>
                <a:ext cx="186840" cy="261000"/>
              </p14:xfrm>
            </p:contentPart>
          </mc:Choice>
          <mc:Fallback xmlns="">
            <p:pic>
              <p:nvPicPr>
                <p:cNvPr id="407" name="Ink 406">
                  <a:extLst>
                    <a:ext uri="{FF2B5EF4-FFF2-40B4-BE49-F238E27FC236}">
                      <a16:creationId xmlns:a16="http://schemas.microsoft.com/office/drawing/2014/main" id="{B2913A44-1E85-4CDB-884B-C1A12A1781D3}"/>
                    </a:ext>
                  </a:extLst>
                </p:cNvPr>
                <p:cNvPicPr/>
                <p:nvPr/>
              </p:nvPicPr>
              <p:blipFill>
                <a:blip r:embed="rId125"/>
                <a:stretch>
                  <a:fillRect/>
                </a:stretch>
              </p:blipFill>
              <p:spPr>
                <a:xfrm>
                  <a:off x="3953577" y="2839576"/>
                  <a:ext cx="22248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408" name="Ink 407">
                  <a:extLst>
                    <a:ext uri="{FF2B5EF4-FFF2-40B4-BE49-F238E27FC236}">
                      <a16:creationId xmlns:a16="http://schemas.microsoft.com/office/drawing/2014/main" id="{A2076D6E-9334-4D47-8959-AF138B6651A0}"/>
                    </a:ext>
                  </a:extLst>
                </p14:cNvPr>
                <p14:cNvContentPartPr/>
                <p14:nvPr/>
              </p14:nvContentPartPr>
              <p14:xfrm>
                <a:off x="4006137" y="3012376"/>
                <a:ext cx="146520" cy="31680"/>
              </p14:xfrm>
            </p:contentPart>
          </mc:Choice>
          <mc:Fallback xmlns="">
            <p:pic>
              <p:nvPicPr>
                <p:cNvPr id="408" name="Ink 407">
                  <a:extLst>
                    <a:ext uri="{FF2B5EF4-FFF2-40B4-BE49-F238E27FC236}">
                      <a16:creationId xmlns:a16="http://schemas.microsoft.com/office/drawing/2014/main" id="{A2076D6E-9334-4D47-8959-AF138B6651A0}"/>
                    </a:ext>
                  </a:extLst>
                </p:cNvPr>
                <p:cNvPicPr/>
                <p:nvPr/>
              </p:nvPicPr>
              <p:blipFill>
                <a:blip r:embed="rId127"/>
                <a:stretch>
                  <a:fillRect/>
                </a:stretch>
              </p:blipFill>
              <p:spPr>
                <a:xfrm>
                  <a:off x="3988497" y="2994736"/>
                  <a:ext cx="18216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409" name="Ink 408">
                  <a:extLst>
                    <a:ext uri="{FF2B5EF4-FFF2-40B4-BE49-F238E27FC236}">
                      <a16:creationId xmlns:a16="http://schemas.microsoft.com/office/drawing/2014/main" id="{38B45E32-1BFC-47C0-BDCA-8FBB0FA8BD32}"/>
                    </a:ext>
                  </a:extLst>
                </p14:cNvPr>
                <p14:cNvContentPartPr/>
                <p14:nvPr/>
              </p14:nvContentPartPr>
              <p14:xfrm>
                <a:off x="4318977" y="2988256"/>
                <a:ext cx="90360" cy="129600"/>
              </p14:xfrm>
            </p:contentPart>
          </mc:Choice>
          <mc:Fallback xmlns="">
            <p:pic>
              <p:nvPicPr>
                <p:cNvPr id="409" name="Ink 408">
                  <a:extLst>
                    <a:ext uri="{FF2B5EF4-FFF2-40B4-BE49-F238E27FC236}">
                      <a16:creationId xmlns:a16="http://schemas.microsoft.com/office/drawing/2014/main" id="{38B45E32-1BFC-47C0-BDCA-8FBB0FA8BD32}"/>
                    </a:ext>
                  </a:extLst>
                </p:cNvPr>
                <p:cNvPicPr/>
                <p:nvPr/>
              </p:nvPicPr>
              <p:blipFill>
                <a:blip r:embed="rId129"/>
                <a:stretch>
                  <a:fillRect/>
                </a:stretch>
              </p:blipFill>
              <p:spPr>
                <a:xfrm>
                  <a:off x="4301337" y="2970616"/>
                  <a:ext cx="1260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410" name="Ink 409">
                  <a:extLst>
                    <a:ext uri="{FF2B5EF4-FFF2-40B4-BE49-F238E27FC236}">
                      <a16:creationId xmlns:a16="http://schemas.microsoft.com/office/drawing/2014/main" id="{EDE8D257-A931-4C25-9510-1ECBF65D7725}"/>
                    </a:ext>
                  </a:extLst>
                </p14:cNvPr>
                <p14:cNvContentPartPr/>
                <p14:nvPr/>
              </p14:nvContentPartPr>
              <p14:xfrm>
                <a:off x="4457937" y="3033256"/>
                <a:ext cx="15120" cy="68760"/>
              </p14:xfrm>
            </p:contentPart>
          </mc:Choice>
          <mc:Fallback xmlns="">
            <p:pic>
              <p:nvPicPr>
                <p:cNvPr id="410" name="Ink 409">
                  <a:extLst>
                    <a:ext uri="{FF2B5EF4-FFF2-40B4-BE49-F238E27FC236}">
                      <a16:creationId xmlns:a16="http://schemas.microsoft.com/office/drawing/2014/main" id="{EDE8D257-A931-4C25-9510-1ECBF65D7725}"/>
                    </a:ext>
                  </a:extLst>
                </p:cNvPr>
                <p:cNvPicPr/>
                <p:nvPr/>
              </p:nvPicPr>
              <p:blipFill>
                <a:blip r:embed="rId131"/>
                <a:stretch>
                  <a:fillRect/>
                </a:stretch>
              </p:blipFill>
              <p:spPr>
                <a:xfrm>
                  <a:off x="4440297" y="3015616"/>
                  <a:ext cx="5076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411" name="Ink 410">
                  <a:extLst>
                    <a:ext uri="{FF2B5EF4-FFF2-40B4-BE49-F238E27FC236}">
                      <a16:creationId xmlns:a16="http://schemas.microsoft.com/office/drawing/2014/main" id="{524DC108-FE81-4C80-88F1-19C6CCBFA52C}"/>
                    </a:ext>
                  </a:extLst>
                </p14:cNvPr>
                <p14:cNvContentPartPr/>
                <p14:nvPr/>
              </p14:nvContentPartPr>
              <p14:xfrm>
                <a:off x="4453617" y="2950816"/>
                <a:ext cx="7200" cy="11160"/>
              </p14:xfrm>
            </p:contentPart>
          </mc:Choice>
          <mc:Fallback xmlns="">
            <p:pic>
              <p:nvPicPr>
                <p:cNvPr id="411" name="Ink 410">
                  <a:extLst>
                    <a:ext uri="{FF2B5EF4-FFF2-40B4-BE49-F238E27FC236}">
                      <a16:creationId xmlns:a16="http://schemas.microsoft.com/office/drawing/2014/main" id="{524DC108-FE81-4C80-88F1-19C6CCBFA52C}"/>
                    </a:ext>
                  </a:extLst>
                </p:cNvPr>
                <p:cNvPicPr/>
                <p:nvPr/>
              </p:nvPicPr>
              <p:blipFill>
                <a:blip r:embed="rId133"/>
                <a:stretch>
                  <a:fillRect/>
                </a:stretch>
              </p:blipFill>
              <p:spPr>
                <a:xfrm>
                  <a:off x="4435617" y="2933176"/>
                  <a:ext cx="4284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412" name="Ink 411">
                  <a:extLst>
                    <a:ext uri="{FF2B5EF4-FFF2-40B4-BE49-F238E27FC236}">
                      <a16:creationId xmlns:a16="http://schemas.microsoft.com/office/drawing/2014/main" id="{60DAB37E-2B64-43DD-974B-703E36A32834}"/>
                    </a:ext>
                  </a:extLst>
                </p14:cNvPr>
                <p14:cNvContentPartPr/>
                <p14:nvPr/>
              </p14:nvContentPartPr>
              <p14:xfrm>
                <a:off x="4528497" y="3039376"/>
                <a:ext cx="88200" cy="61560"/>
              </p14:xfrm>
            </p:contentPart>
          </mc:Choice>
          <mc:Fallback xmlns="">
            <p:pic>
              <p:nvPicPr>
                <p:cNvPr id="412" name="Ink 411">
                  <a:extLst>
                    <a:ext uri="{FF2B5EF4-FFF2-40B4-BE49-F238E27FC236}">
                      <a16:creationId xmlns:a16="http://schemas.microsoft.com/office/drawing/2014/main" id="{60DAB37E-2B64-43DD-974B-703E36A32834}"/>
                    </a:ext>
                  </a:extLst>
                </p:cNvPr>
                <p:cNvPicPr/>
                <p:nvPr/>
              </p:nvPicPr>
              <p:blipFill>
                <a:blip r:embed="rId135"/>
                <a:stretch>
                  <a:fillRect/>
                </a:stretch>
              </p:blipFill>
              <p:spPr>
                <a:xfrm>
                  <a:off x="4510857" y="3021736"/>
                  <a:ext cx="12384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413" name="Ink 412">
                  <a:extLst>
                    <a:ext uri="{FF2B5EF4-FFF2-40B4-BE49-F238E27FC236}">
                      <a16:creationId xmlns:a16="http://schemas.microsoft.com/office/drawing/2014/main" id="{E690784E-EF82-46FF-9E24-A652602B9C5C}"/>
                    </a:ext>
                  </a:extLst>
                </p14:cNvPr>
                <p14:cNvContentPartPr/>
                <p14:nvPr/>
              </p14:nvContentPartPr>
              <p14:xfrm>
                <a:off x="4730457" y="2920936"/>
                <a:ext cx="131400" cy="127080"/>
              </p14:xfrm>
            </p:contentPart>
          </mc:Choice>
          <mc:Fallback xmlns="">
            <p:pic>
              <p:nvPicPr>
                <p:cNvPr id="413" name="Ink 412">
                  <a:extLst>
                    <a:ext uri="{FF2B5EF4-FFF2-40B4-BE49-F238E27FC236}">
                      <a16:creationId xmlns:a16="http://schemas.microsoft.com/office/drawing/2014/main" id="{E690784E-EF82-46FF-9E24-A652602B9C5C}"/>
                    </a:ext>
                  </a:extLst>
                </p:cNvPr>
                <p:cNvPicPr/>
                <p:nvPr/>
              </p:nvPicPr>
              <p:blipFill>
                <a:blip r:embed="rId137"/>
                <a:stretch>
                  <a:fillRect/>
                </a:stretch>
              </p:blipFill>
              <p:spPr>
                <a:xfrm>
                  <a:off x="4712817" y="2902936"/>
                  <a:ext cx="167040" cy="16272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414" name="Ink 413">
                  <a:extLst>
                    <a:ext uri="{FF2B5EF4-FFF2-40B4-BE49-F238E27FC236}">
                      <a16:creationId xmlns:a16="http://schemas.microsoft.com/office/drawing/2014/main" id="{87C1B698-7EE9-4455-9CAC-751C4C4D9DF4}"/>
                    </a:ext>
                  </a:extLst>
                </p14:cNvPr>
                <p14:cNvContentPartPr/>
                <p14:nvPr/>
              </p14:nvContentPartPr>
              <p14:xfrm>
                <a:off x="4811817" y="2959456"/>
                <a:ext cx="22320" cy="145440"/>
              </p14:xfrm>
            </p:contentPart>
          </mc:Choice>
          <mc:Fallback xmlns="">
            <p:pic>
              <p:nvPicPr>
                <p:cNvPr id="414" name="Ink 413">
                  <a:extLst>
                    <a:ext uri="{FF2B5EF4-FFF2-40B4-BE49-F238E27FC236}">
                      <a16:creationId xmlns:a16="http://schemas.microsoft.com/office/drawing/2014/main" id="{87C1B698-7EE9-4455-9CAC-751C4C4D9DF4}"/>
                    </a:ext>
                  </a:extLst>
                </p:cNvPr>
                <p:cNvPicPr/>
                <p:nvPr/>
              </p:nvPicPr>
              <p:blipFill>
                <a:blip r:embed="rId139"/>
                <a:stretch>
                  <a:fillRect/>
                </a:stretch>
              </p:blipFill>
              <p:spPr>
                <a:xfrm>
                  <a:off x="4793817" y="2941816"/>
                  <a:ext cx="5796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415" name="Ink 414">
                  <a:extLst>
                    <a:ext uri="{FF2B5EF4-FFF2-40B4-BE49-F238E27FC236}">
                      <a16:creationId xmlns:a16="http://schemas.microsoft.com/office/drawing/2014/main" id="{A25945D9-1901-4E4F-8213-02FFFE50DD3D}"/>
                    </a:ext>
                  </a:extLst>
                </p14:cNvPr>
                <p14:cNvContentPartPr/>
                <p14:nvPr/>
              </p14:nvContentPartPr>
              <p14:xfrm>
                <a:off x="4934937" y="2934616"/>
                <a:ext cx="132840" cy="140400"/>
              </p14:xfrm>
            </p:contentPart>
          </mc:Choice>
          <mc:Fallback xmlns="">
            <p:pic>
              <p:nvPicPr>
                <p:cNvPr id="415" name="Ink 414">
                  <a:extLst>
                    <a:ext uri="{FF2B5EF4-FFF2-40B4-BE49-F238E27FC236}">
                      <a16:creationId xmlns:a16="http://schemas.microsoft.com/office/drawing/2014/main" id="{A25945D9-1901-4E4F-8213-02FFFE50DD3D}"/>
                    </a:ext>
                  </a:extLst>
                </p:cNvPr>
                <p:cNvPicPr/>
                <p:nvPr/>
              </p:nvPicPr>
              <p:blipFill>
                <a:blip r:embed="rId141"/>
                <a:stretch>
                  <a:fillRect/>
                </a:stretch>
              </p:blipFill>
              <p:spPr>
                <a:xfrm>
                  <a:off x="4916937" y="2916976"/>
                  <a:ext cx="168480" cy="176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2">
            <p14:nvContentPartPr>
              <p14:cNvPr id="416" name="Ink 415">
                <a:extLst>
                  <a:ext uri="{FF2B5EF4-FFF2-40B4-BE49-F238E27FC236}">
                    <a16:creationId xmlns:a16="http://schemas.microsoft.com/office/drawing/2014/main" id="{15AB676F-2480-4B30-A118-A818611AE4B4}"/>
                  </a:ext>
                </a:extLst>
              </p14:cNvPr>
              <p14:cNvContentPartPr/>
              <p14:nvPr/>
            </p14:nvContentPartPr>
            <p14:xfrm>
              <a:off x="4461401" y="3608241"/>
              <a:ext cx="115200" cy="105120"/>
            </p14:xfrm>
          </p:contentPart>
        </mc:Choice>
        <mc:Fallback xmlns="">
          <p:pic>
            <p:nvPicPr>
              <p:cNvPr id="416" name="Ink 415">
                <a:extLst>
                  <a:ext uri="{FF2B5EF4-FFF2-40B4-BE49-F238E27FC236}">
                    <a16:creationId xmlns:a16="http://schemas.microsoft.com/office/drawing/2014/main" id="{15AB676F-2480-4B30-A118-A818611AE4B4}"/>
                  </a:ext>
                </a:extLst>
              </p:cNvPr>
              <p:cNvPicPr/>
              <p:nvPr/>
            </p:nvPicPr>
            <p:blipFill>
              <a:blip r:embed="rId143"/>
              <a:stretch>
                <a:fillRect/>
              </a:stretch>
            </p:blipFill>
            <p:spPr>
              <a:xfrm>
                <a:off x="4443401" y="3590601"/>
                <a:ext cx="150840" cy="140760"/>
              </a:xfrm>
              <a:prstGeom prst="rect">
                <a:avLst/>
              </a:prstGeom>
            </p:spPr>
          </p:pic>
        </mc:Fallback>
      </mc:AlternateContent>
      <p:grpSp>
        <p:nvGrpSpPr>
          <p:cNvPr id="417" name="Group 416">
            <a:extLst>
              <a:ext uri="{FF2B5EF4-FFF2-40B4-BE49-F238E27FC236}">
                <a16:creationId xmlns:a16="http://schemas.microsoft.com/office/drawing/2014/main" id="{E1FE5CA7-CA04-4D21-AEE1-A00F597A24FA}"/>
              </a:ext>
            </a:extLst>
          </p:cNvPr>
          <p:cNvGrpSpPr/>
          <p:nvPr/>
        </p:nvGrpSpPr>
        <p:grpSpPr>
          <a:xfrm>
            <a:off x="4769921" y="3520761"/>
            <a:ext cx="327240" cy="209160"/>
            <a:chOff x="5563137" y="2864776"/>
            <a:chExt cx="327240" cy="209160"/>
          </a:xfrm>
        </p:grpSpPr>
        <mc:AlternateContent xmlns:mc="http://schemas.openxmlformats.org/markup-compatibility/2006" xmlns:p14="http://schemas.microsoft.com/office/powerpoint/2010/main">
          <mc:Choice Requires="p14">
            <p:contentPart p14:bwMode="auto" r:id="rId144">
              <p14:nvContentPartPr>
                <p14:cNvPr id="418" name="Ink 417">
                  <a:extLst>
                    <a:ext uri="{FF2B5EF4-FFF2-40B4-BE49-F238E27FC236}">
                      <a16:creationId xmlns:a16="http://schemas.microsoft.com/office/drawing/2014/main" id="{E0DE03A1-EF0D-4ADF-8ED3-0517A4B11744}"/>
                    </a:ext>
                  </a:extLst>
                </p14:cNvPr>
                <p14:cNvContentPartPr/>
                <p14:nvPr/>
              </p14:nvContentPartPr>
              <p14:xfrm>
                <a:off x="5563137" y="2889256"/>
                <a:ext cx="146160" cy="184680"/>
              </p14:xfrm>
            </p:contentPart>
          </mc:Choice>
          <mc:Fallback xmlns="">
            <p:pic>
              <p:nvPicPr>
                <p:cNvPr id="418" name="Ink 417">
                  <a:extLst>
                    <a:ext uri="{FF2B5EF4-FFF2-40B4-BE49-F238E27FC236}">
                      <a16:creationId xmlns:a16="http://schemas.microsoft.com/office/drawing/2014/main" id="{E0DE03A1-EF0D-4ADF-8ED3-0517A4B11744}"/>
                    </a:ext>
                  </a:extLst>
                </p:cNvPr>
                <p:cNvPicPr/>
                <p:nvPr/>
              </p:nvPicPr>
              <p:blipFill>
                <a:blip r:embed="rId145"/>
                <a:stretch>
                  <a:fillRect/>
                </a:stretch>
              </p:blipFill>
              <p:spPr>
                <a:xfrm>
                  <a:off x="5545497" y="2871256"/>
                  <a:ext cx="18180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419" name="Ink 418">
                  <a:extLst>
                    <a:ext uri="{FF2B5EF4-FFF2-40B4-BE49-F238E27FC236}">
                      <a16:creationId xmlns:a16="http://schemas.microsoft.com/office/drawing/2014/main" id="{851024A5-BFE2-461B-9692-064EAD8443F8}"/>
                    </a:ext>
                  </a:extLst>
                </p14:cNvPr>
                <p14:cNvContentPartPr/>
                <p14:nvPr/>
              </p14:nvContentPartPr>
              <p14:xfrm>
                <a:off x="5737017" y="2864776"/>
                <a:ext cx="153360" cy="169200"/>
              </p14:xfrm>
            </p:contentPart>
          </mc:Choice>
          <mc:Fallback xmlns="">
            <p:pic>
              <p:nvPicPr>
                <p:cNvPr id="419" name="Ink 418">
                  <a:extLst>
                    <a:ext uri="{FF2B5EF4-FFF2-40B4-BE49-F238E27FC236}">
                      <a16:creationId xmlns:a16="http://schemas.microsoft.com/office/drawing/2014/main" id="{851024A5-BFE2-461B-9692-064EAD8443F8}"/>
                    </a:ext>
                  </a:extLst>
                </p:cNvPr>
                <p:cNvPicPr/>
                <p:nvPr/>
              </p:nvPicPr>
              <p:blipFill>
                <a:blip r:embed="rId147"/>
                <a:stretch>
                  <a:fillRect/>
                </a:stretch>
              </p:blipFill>
              <p:spPr>
                <a:xfrm>
                  <a:off x="5719017" y="2846776"/>
                  <a:ext cx="189000" cy="204840"/>
                </a:xfrm>
                <a:prstGeom prst="rect">
                  <a:avLst/>
                </a:prstGeom>
              </p:spPr>
            </p:pic>
          </mc:Fallback>
        </mc:AlternateContent>
      </p:grpSp>
      <p:grpSp>
        <p:nvGrpSpPr>
          <p:cNvPr id="420" name="Group 419">
            <a:extLst>
              <a:ext uri="{FF2B5EF4-FFF2-40B4-BE49-F238E27FC236}">
                <a16:creationId xmlns:a16="http://schemas.microsoft.com/office/drawing/2014/main" id="{8066A8A6-CE98-43F6-B29C-9ED01927AE3A}"/>
              </a:ext>
            </a:extLst>
          </p:cNvPr>
          <p:cNvGrpSpPr/>
          <p:nvPr/>
        </p:nvGrpSpPr>
        <p:grpSpPr>
          <a:xfrm>
            <a:off x="2499773" y="3994804"/>
            <a:ext cx="3492720" cy="776160"/>
            <a:chOff x="3686097" y="3364456"/>
            <a:chExt cx="3492720" cy="776160"/>
          </a:xfrm>
        </p:grpSpPr>
        <mc:AlternateContent xmlns:mc="http://schemas.openxmlformats.org/markup-compatibility/2006" xmlns:p14="http://schemas.microsoft.com/office/powerpoint/2010/main">
          <mc:Choice Requires="p14">
            <p:contentPart p14:bwMode="auto" r:id="rId148">
              <p14:nvContentPartPr>
                <p14:cNvPr id="421" name="Ink 420">
                  <a:extLst>
                    <a:ext uri="{FF2B5EF4-FFF2-40B4-BE49-F238E27FC236}">
                      <a16:creationId xmlns:a16="http://schemas.microsoft.com/office/drawing/2014/main" id="{183B4097-D917-42B8-8C7B-D1DC1CB74AFF}"/>
                    </a:ext>
                  </a:extLst>
                </p14:cNvPr>
                <p14:cNvContentPartPr/>
                <p14:nvPr/>
              </p14:nvContentPartPr>
              <p14:xfrm>
                <a:off x="3857097" y="3735616"/>
                <a:ext cx="122040" cy="199800"/>
              </p14:xfrm>
            </p:contentPart>
          </mc:Choice>
          <mc:Fallback xmlns="">
            <p:pic>
              <p:nvPicPr>
                <p:cNvPr id="421" name="Ink 420">
                  <a:extLst>
                    <a:ext uri="{FF2B5EF4-FFF2-40B4-BE49-F238E27FC236}">
                      <a16:creationId xmlns:a16="http://schemas.microsoft.com/office/drawing/2014/main" id="{183B4097-D917-42B8-8C7B-D1DC1CB74AFF}"/>
                    </a:ext>
                  </a:extLst>
                </p:cNvPr>
                <p:cNvPicPr/>
                <p:nvPr/>
              </p:nvPicPr>
              <p:blipFill>
                <a:blip r:embed="rId149"/>
                <a:stretch>
                  <a:fillRect/>
                </a:stretch>
              </p:blipFill>
              <p:spPr>
                <a:xfrm>
                  <a:off x="3839457" y="3717616"/>
                  <a:ext cx="1576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422" name="Ink 421">
                  <a:extLst>
                    <a:ext uri="{FF2B5EF4-FFF2-40B4-BE49-F238E27FC236}">
                      <a16:creationId xmlns:a16="http://schemas.microsoft.com/office/drawing/2014/main" id="{BE4CAB18-03B0-4252-92EA-E94006037391}"/>
                    </a:ext>
                  </a:extLst>
                </p14:cNvPr>
                <p14:cNvContentPartPr/>
                <p14:nvPr/>
              </p14:nvContentPartPr>
              <p14:xfrm>
                <a:off x="4005777" y="3743896"/>
                <a:ext cx="70560" cy="149400"/>
              </p14:xfrm>
            </p:contentPart>
          </mc:Choice>
          <mc:Fallback xmlns="">
            <p:pic>
              <p:nvPicPr>
                <p:cNvPr id="422" name="Ink 421">
                  <a:extLst>
                    <a:ext uri="{FF2B5EF4-FFF2-40B4-BE49-F238E27FC236}">
                      <a16:creationId xmlns:a16="http://schemas.microsoft.com/office/drawing/2014/main" id="{BE4CAB18-03B0-4252-92EA-E94006037391}"/>
                    </a:ext>
                  </a:extLst>
                </p:cNvPr>
                <p:cNvPicPr/>
                <p:nvPr/>
              </p:nvPicPr>
              <p:blipFill>
                <a:blip r:embed="rId151"/>
                <a:stretch>
                  <a:fillRect/>
                </a:stretch>
              </p:blipFill>
              <p:spPr>
                <a:xfrm>
                  <a:off x="3987777" y="3725896"/>
                  <a:ext cx="10620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423" name="Ink 422">
                  <a:extLst>
                    <a:ext uri="{FF2B5EF4-FFF2-40B4-BE49-F238E27FC236}">
                      <a16:creationId xmlns:a16="http://schemas.microsoft.com/office/drawing/2014/main" id="{1D8645DA-9D9F-4D15-803F-16CCF26F9E1C}"/>
                    </a:ext>
                  </a:extLst>
                </p14:cNvPr>
                <p14:cNvContentPartPr/>
                <p14:nvPr/>
              </p14:nvContentPartPr>
              <p14:xfrm>
                <a:off x="4237617" y="3756856"/>
                <a:ext cx="69840" cy="27000"/>
              </p14:xfrm>
            </p:contentPart>
          </mc:Choice>
          <mc:Fallback xmlns="">
            <p:pic>
              <p:nvPicPr>
                <p:cNvPr id="423" name="Ink 422">
                  <a:extLst>
                    <a:ext uri="{FF2B5EF4-FFF2-40B4-BE49-F238E27FC236}">
                      <a16:creationId xmlns:a16="http://schemas.microsoft.com/office/drawing/2014/main" id="{1D8645DA-9D9F-4D15-803F-16CCF26F9E1C}"/>
                    </a:ext>
                  </a:extLst>
                </p:cNvPr>
                <p:cNvPicPr/>
                <p:nvPr/>
              </p:nvPicPr>
              <p:blipFill>
                <a:blip r:embed="rId153"/>
                <a:stretch>
                  <a:fillRect/>
                </a:stretch>
              </p:blipFill>
              <p:spPr>
                <a:xfrm>
                  <a:off x="4219617" y="3739216"/>
                  <a:ext cx="10548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424" name="Ink 423">
                  <a:extLst>
                    <a:ext uri="{FF2B5EF4-FFF2-40B4-BE49-F238E27FC236}">
                      <a16:creationId xmlns:a16="http://schemas.microsoft.com/office/drawing/2014/main" id="{33AB32D3-0701-4EE2-98EC-4D2748D90122}"/>
                    </a:ext>
                  </a:extLst>
                </p14:cNvPr>
                <p14:cNvContentPartPr/>
                <p14:nvPr/>
              </p14:nvContentPartPr>
              <p14:xfrm>
                <a:off x="4264617" y="3844696"/>
                <a:ext cx="88920" cy="5760"/>
              </p14:xfrm>
            </p:contentPart>
          </mc:Choice>
          <mc:Fallback xmlns="">
            <p:pic>
              <p:nvPicPr>
                <p:cNvPr id="424" name="Ink 423">
                  <a:extLst>
                    <a:ext uri="{FF2B5EF4-FFF2-40B4-BE49-F238E27FC236}">
                      <a16:creationId xmlns:a16="http://schemas.microsoft.com/office/drawing/2014/main" id="{33AB32D3-0701-4EE2-98EC-4D2748D90122}"/>
                    </a:ext>
                  </a:extLst>
                </p:cNvPr>
                <p:cNvPicPr/>
                <p:nvPr/>
              </p:nvPicPr>
              <p:blipFill>
                <a:blip r:embed="rId155"/>
                <a:stretch>
                  <a:fillRect/>
                </a:stretch>
              </p:blipFill>
              <p:spPr>
                <a:xfrm>
                  <a:off x="4246617" y="3827056"/>
                  <a:ext cx="12456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425" name="Ink 424">
                  <a:extLst>
                    <a:ext uri="{FF2B5EF4-FFF2-40B4-BE49-F238E27FC236}">
                      <a16:creationId xmlns:a16="http://schemas.microsoft.com/office/drawing/2014/main" id="{0DE3178B-7A64-4A3E-94A0-70A349E11C03}"/>
                    </a:ext>
                  </a:extLst>
                </p14:cNvPr>
                <p14:cNvContentPartPr/>
                <p14:nvPr/>
              </p14:nvContentPartPr>
              <p14:xfrm>
                <a:off x="4520217" y="3656056"/>
                <a:ext cx="186840" cy="152640"/>
              </p14:xfrm>
            </p:contentPart>
          </mc:Choice>
          <mc:Fallback xmlns="">
            <p:pic>
              <p:nvPicPr>
                <p:cNvPr id="425" name="Ink 424">
                  <a:extLst>
                    <a:ext uri="{FF2B5EF4-FFF2-40B4-BE49-F238E27FC236}">
                      <a16:creationId xmlns:a16="http://schemas.microsoft.com/office/drawing/2014/main" id="{0DE3178B-7A64-4A3E-94A0-70A349E11C03}"/>
                    </a:ext>
                  </a:extLst>
                </p:cNvPr>
                <p:cNvPicPr/>
                <p:nvPr/>
              </p:nvPicPr>
              <p:blipFill>
                <a:blip r:embed="rId157"/>
                <a:stretch>
                  <a:fillRect/>
                </a:stretch>
              </p:blipFill>
              <p:spPr>
                <a:xfrm>
                  <a:off x="4502217" y="3638056"/>
                  <a:ext cx="22248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426" name="Ink 425">
                  <a:extLst>
                    <a:ext uri="{FF2B5EF4-FFF2-40B4-BE49-F238E27FC236}">
                      <a16:creationId xmlns:a16="http://schemas.microsoft.com/office/drawing/2014/main" id="{61D7BE52-EA8A-45CB-84A2-FCD9BA59CDAE}"/>
                    </a:ext>
                  </a:extLst>
                </p14:cNvPr>
                <p14:cNvContentPartPr/>
                <p14:nvPr/>
              </p14:nvContentPartPr>
              <p14:xfrm>
                <a:off x="4627857" y="3728056"/>
                <a:ext cx="35280" cy="174600"/>
              </p14:xfrm>
            </p:contentPart>
          </mc:Choice>
          <mc:Fallback xmlns="">
            <p:pic>
              <p:nvPicPr>
                <p:cNvPr id="426" name="Ink 425">
                  <a:extLst>
                    <a:ext uri="{FF2B5EF4-FFF2-40B4-BE49-F238E27FC236}">
                      <a16:creationId xmlns:a16="http://schemas.microsoft.com/office/drawing/2014/main" id="{61D7BE52-EA8A-45CB-84A2-FCD9BA59CDAE}"/>
                    </a:ext>
                  </a:extLst>
                </p:cNvPr>
                <p:cNvPicPr/>
                <p:nvPr/>
              </p:nvPicPr>
              <p:blipFill>
                <a:blip r:embed="rId159"/>
                <a:stretch>
                  <a:fillRect/>
                </a:stretch>
              </p:blipFill>
              <p:spPr>
                <a:xfrm>
                  <a:off x="4609857" y="3710416"/>
                  <a:ext cx="7092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427" name="Ink 426">
                  <a:extLst>
                    <a:ext uri="{FF2B5EF4-FFF2-40B4-BE49-F238E27FC236}">
                      <a16:creationId xmlns:a16="http://schemas.microsoft.com/office/drawing/2014/main" id="{7419DC47-E1A2-4514-8785-8C473F5DC2C2}"/>
                    </a:ext>
                  </a:extLst>
                </p14:cNvPr>
                <p14:cNvContentPartPr/>
                <p14:nvPr/>
              </p14:nvContentPartPr>
              <p14:xfrm>
                <a:off x="4884897" y="3796096"/>
                <a:ext cx="7200" cy="4680"/>
              </p14:xfrm>
            </p:contentPart>
          </mc:Choice>
          <mc:Fallback xmlns="">
            <p:pic>
              <p:nvPicPr>
                <p:cNvPr id="427" name="Ink 426">
                  <a:extLst>
                    <a:ext uri="{FF2B5EF4-FFF2-40B4-BE49-F238E27FC236}">
                      <a16:creationId xmlns:a16="http://schemas.microsoft.com/office/drawing/2014/main" id="{7419DC47-E1A2-4514-8785-8C473F5DC2C2}"/>
                    </a:ext>
                  </a:extLst>
                </p:cNvPr>
                <p:cNvPicPr/>
                <p:nvPr/>
              </p:nvPicPr>
              <p:blipFill>
                <a:blip r:embed="rId161"/>
                <a:stretch>
                  <a:fillRect/>
                </a:stretch>
              </p:blipFill>
              <p:spPr>
                <a:xfrm>
                  <a:off x="4867257" y="3778096"/>
                  <a:ext cx="4284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428" name="Ink 427">
                  <a:extLst>
                    <a:ext uri="{FF2B5EF4-FFF2-40B4-BE49-F238E27FC236}">
                      <a16:creationId xmlns:a16="http://schemas.microsoft.com/office/drawing/2014/main" id="{503308EB-984B-4B15-82E5-178097B5FBA2}"/>
                    </a:ext>
                  </a:extLst>
                </p14:cNvPr>
                <p14:cNvContentPartPr/>
                <p14:nvPr/>
              </p14:nvContentPartPr>
              <p14:xfrm>
                <a:off x="5027817" y="3671896"/>
                <a:ext cx="149040" cy="203400"/>
              </p14:xfrm>
            </p:contentPart>
          </mc:Choice>
          <mc:Fallback xmlns="">
            <p:pic>
              <p:nvPicPr>
                <p:cNvPr id="428" name="Ink 427">
                  <a:extLst>
                    <a:ext uri="{FF2B5EF4-FFF2-40B4-BE49-F238E27FC236}">
                      <a16:creationId xmlns:a16="http://schemas.microsoft.com/office/drawing/2014/main" id="{503308EB-984B-4B15-82E5-178097B5FBA2}"/>
                    </a:ext>
                  </a:extLst>
                </p:cNvPr>
                <p:cNvPicPr/>
                <p:nvPr/>
              </p:nvPicPr>
              <p:blipFill>
                <a:blip r:embed="rId163"/>
                <a:stretch>
                  <a:fillRect/>
                </a:stretch>
              </p:blipFill>
              <p:spPr>
                <a:xfrm>
                  <a:off x="5009817" y="3653896"/>
                  <a:ext cx="1846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429" name="Ink 428">
                  <a:extLst>
                    <a:ext uri="{FF2B5EF4-FFF2-40B4-BE49-F238E27FC236}">
                      <a16:creationId xmlns:a16="http://schemas.microsoft.com/office/drawing/2014/main" id="{9331075A-53D4-4802-A6B5-5F9EC3BCE6C8}"/>
                    </a:ext>
                  </a:extLst>
                </p14:cNvPr>
                <p14:cNvContentPartPr/>
                <p14:nvPr/>
              </p14:nvContentPartPr>
              <p14:xfrm>
                <a:off x="5072817" y="3669376"/>
                <a:ext cx="99360" cy="45720"/>
              </p14:xfrm>
            </p:contentPart>
          </mc:Choice>
          <mc:Fallback xmlns="">
            <p:pic>
              <p:nvPicPr>
                <p:cNvPr id="429" name="Ink 428">
                  <a:extLst>
                    <a:ext uri="{FF2B5EF4-FFF2-40B4-BE49-F238E27FC236}">
                      <a16:creationId xmlns:a16="http://schemas.microsoft.com/office/drawing/2014/main" id="{9331075A-53D4-4802-A6B5-5F9EC3BCE6C8}"/>
                    </a:ext>
                  </a:extLst>
                </p:cNvPr>
                <p:cNvPicPr/>
                <p:nvPr/>
              </p:nvPicPr>
              <p:blipFill>
                <a:blip r:embed="rId165"/>
                <a:stretch>
                  <a:fillRect/>
                </a:stretch>
              </p:blipFill>
              <p:spPr>
                <a:xfrm>
                  <a:off x="5054817" y="3651376"/>
                  <a:ext cx="13500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430" name="Ink 429">
                  <a:extLst>
                    <a:ext uri="{FF2B5EF4-FFF2-40B4-BE49-F238E27FC236}">
                      <a16:creationId xmlns:a16="http://schemas.microsoft.com/office/drawing/2014/main" id="{014DE6DD-1CB4-496B-952E-F86B70B09527}"/>
                    </a:ext>
                  </a:extLst>
                </p14:cNvPr>
                <p14:cNvContentPartPr/>
                <p14:nvPr/>
              </p14:nvContentPartPr>
              <p14:xfrm>
                <a:off x="5264337" y="3660736"/>
                <a:ext cx="177840" cy="182880"/>
              </p14:xfrm>
            </p:contentPart>
          </mc:Choice>
          <mc:Fallback xmlns="">
            <p:pic>
              <p:nvPicPr>
                <p:cNvPr id="430" name="Ink 429">
                  <a:extLst>
                    <a:ext uri="{FF2B5EF4-FFF2-40B4-BE49-F238E27FC236}">
                      <a16:creationId xmlns:a16="http://schemas.microsoft.com/office/drawing/2014/main" id="{014DE6DD-1CB4-496B-952E-F86B70B09527}"/>
                    </a:ext>
                  </a:extLst>
                </p:cNvPr>
                <p:cNvPicPr/>
                <p:nvPr/>
              </p:nvPicPr>
              <p:blipFill>
                <a:blip r:embed="rId167"/>
                <a:stretch>
                  <a:fillRect/>
                </a:stretch>
              </p:blipFill>
              <p:spPr>
                <a:xfrm>
                  <a:off x="5246697" y="3642736"/>
                  <a:ext cx="21348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431" name="Ink 430">
                  <a:extLst>
                    <a:ext uri="{FF2B5EF4-FFF2-40B4-BE49-F238E27FC236}">
                      <a16:creationId xmlns:a16="http://schemas.microsoft.com/office/drawing/2014/main" id="{FFC1BA0C-C3C4-4686-84FC-EAB804469560}"/>
                    </a:ext>
                  </a:extLst>
                </p14:cNvPr>
                <p14:cNvContentPartPr/>
                <p14:nvPr/>
              </p14:nvContentPartPr>
              <p14:xfrm>
                <a:off x="5521017" y="3757216"/>
                <a:ext cx="101520" cy="130320"/>
              </p14:xfrm>
            </p:contentPart>
          </mc:Choice>
          <mc:Fallback xmlns="">
            <p:pic>
              <p:nvPicPr>
                <p:cNvPr id="431" name="Ink 430">
                  <a:extLst>
                    <a:ext uri="{FF2B5EF4-FFF2-40B4-BE49-F238E27FC236}">
                      <a16:creationId xmlns:a16="http://schemas.microsoft.com/office/drawing/2014/main" id="{FFC1BA0C-C3C4-4686-84FC-EAB804469560}"/>
                    </a:ext>
                  </a:extLst>
                </p:cNvPr>
                <p:cNvPicPr/>
                <p:nvPr/>
              </p:nvPicPr>
              <p:blipFill>
                <a:blip r:embed="rId169"/>
                <a:stretch>
                  <a:fillRect/>
                </a:stretch>
              </p:blipFill>
              <p:spPr>
                <a:xfrm>
                  <a:off x="5503017" y="3739216"/>
                  <a:ext cx="13716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432" name="Ink 431">
                  <a:extLst>
                    <a:ext uri="{FF2B5EF4-FFF2-40B4-BE49-F238E27FC236}">
                      <a16:creationId xmlns:a16="http://schemas.microsoft.com/office/drawing/2014/main" id="{F289DCAA-CD15-4364-A3D8-F4E59D86CEF2}"/>
                    </a:ext>
                  </a:extLst>
                </p14:cNvPr>
                <p14:cNvContentPartPr/>
                <p14:nvPr/>
              </p14:nvContentPartPr>
              <p14:xfrm>
                <a:off x="5697057" y="3786736"/>
                <a:ext cx="133560" cy="80280"/>
              </p14:xfrm>
            </p:contentPart>
          </mc:Choice>
          <mc:Fallback xmlns="">
            <p:pic>
              <p:nvPicPr>
                <p:cNvPr id="432" name="Ink 431">
                  <a:extLst>
                    <a:ext uri="{FF2B5EF4-FFF2-40B4-BE49-F238E27FC236}">
                      <a16:creationId xmlns:a16="http://schemas.microsoft.com/office/drawing/2014/main" id="{F289DCAA-CD15-4364-A3D8-F4E59D86CEF2}"/>
                    </a:ext>
                  </a:extLst>
                </p:cNvPr>
                <p:cNvPicPr/>
                <p:nvPr/>
              </p:nvPicPr>
              <p:blipFill>
                <a:blip r:embed="rId171"/>
                <a:stretch>
                  <a:fillRect/>
                </a:stretch>
              </p:blipFill>
              <p:spPr>
                <a:xfrm>
                  <a:off x="5679057" y="3768736"/>
                  <a:ext cx="16920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433" name="Ink 432">
                  <a:extLst>
                    <a:ext uri="{FF2B5EF4-FFF2-40B4-BE49-F238E27FC236}">
                      <a16:creationId xmlns:a16="http://schemas.microsoft.com/office/drawing/2014/main" id="{831B1E9C-1C52-4CF0-A34F-F282FC983192}"/>
                    </a:ext>
                  </a:extLst>
                </p14:cNvPr>
                <p14:cNvContentPartPr/>
                <p14:nvPr/>
              </p14:nvContentPartPr>
              <p14:xfrm>
                <a:off x="6104217" y="3608176"/>
                <a:ext cx="73080" cy="336600"/>
              </p14:xfrm>
            </p:contentPart>
          </mc:Choice>
          <mc:Fallback xmlns="">
            <p:pic>
              <p:nvPicPr>
                <p:cNvPr id="433" name="Ink 432">
                  <a:extLst>
                    <a:ext uri="{FF2B5EF4-FFF2-40B4-BE49-F238E27FC236}">
                      <a16:creationId xmlns:a16="http://schemas.microsoft.com/office/drawing/2014/main" id="{831B1E9C-1C52-4CF0-A34F-F282FC983192}"/>
                    </a:ext>
                  </a:extLst>
                </p:cNvPr>
                <p:cNvPicPr/>
                <p:nvPr/>
              </p:nvPicPr>
              <p:blipFill>
                <a:blip r:embed="rId173"/>
                <a:stretch>
                  <a:fillRect/>
                </a:stretch>
              </p:blipFill>
              <p:spPr>
                <a:xfrm>
                  <a:off x="6086217" y="3590536"/>
                  <a:ext cx="108720" cy="3722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434" name="Ink 433">
                  <a:extLst>
                    <a:ext uri="{FF2B5EF4-FFF2-40B4-BE49-F238E27FC236}">
                      <a16:creationId xmlns:a16="http://schemas.microsoft.com/office/drawing/2014/main" id="{B7B74B6A-0635-466E-A8AE-859435388676}"/>
                    </a:ext>
                  </a:extLst>
                </p14:cNvPr>
                <p14:cNvContentPartPr/>
                <p14:nvPr/>
              </p14:nvContentPartPr>
              <p14:xfrm>
                <a:off x="6315537" y="3674776"/>
                <a:ext cx="124200" cy="211680"/>
              </p14:xfrm>
            </p:contentPart>
          </mc:Choice>
          <mc:Fallback xmlns="">
            <p:pic>
              <p:nvPicPr>
                <p:cNvPr id="434" name="Ink 433">
                  <a:extLst>
                    <a:ext uri="{FF2B5EF4-FFF2-40B4-BE49-F238E27FC236}">
                      <a16:creationId xmlns:a16="http://schemas.microsoft.com/office/drawing/2014/main" id="{B7B74B6A-0635-466E-A8AE-859435388676}"/>
                    </a:ext>
                  </a:extLst>
                </p:cNvPr>
                <p:cNvPicPr/>
                <p:nvPr/>
              </p:nvPicPr>
              <p:blipFill>
                <a:blip r:embed="rId175"/>
                <a:stretch>
                  <a:fillRect/>
                </a:stretch>
              </p:blipFill>
              <p:spPr>
                <a:xfrm>
                  <a:off x="6297897" y="3657136"/>
                  <a:ext cx="15984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435" name="Ink 434">
                  <a:extLst>
                    <a:ext uri="{FF2B5EF4-FFF2-40B4-BE49-F238E27FC236}">
                      <a16:creationId xmlns:a16="http://schemas.microsoft.com/office/drawing/2014/main" id="{C26F9977-A800-47CF-8881-8D0EA962E1AE}"/>
                    </a:ext>
                  </a:extLst>
                </p14:cNvPr>
                <p14:cNvContentPartPr/>
                <p14:nvPr/>
              </p14:nvContentPartPr>
              <p14:xfrm>
                <a:off x="6538377" y="3768016"/>
                <a:ext cx="82800" cy="99720"/>
              </p14:xfrm>
            </p:contentPart>
          </mc:Choice>
          <mc:Fallback xmlns="">
            <p:pic>
              <p:nvPicPr>
                <p:cNvPr id="435" name="Ink 434">
                  <a:extLst>
                    <a:ext uri="{FF2B5EF4-FFF2-40B4-BE49-F238E27FC236}">
                      <a16:creationId xmlns:a16="http://schemas.microsoft.com/office/drawing/2014/main" id="{C26F9977-A800-47CF-8881-8D0EA962E1AE}"/>
                    </a:ext>
                  </a:extLst>
                </p:cNvPr>
                <p:cNvPicPr/>
                <p:nvPr/>
              </p:nvPicPr>
              <p:blipFill>
                <a:blip r:embed="rId177"/>
                <a:stretch>
                  <a:fillRect/>
                </a:stretch>
              </p:blipFill>
              <p:spPr>
                <a:xfrm>
                  <a:off x="6520737" y="3750376"/>
                  <a:ext cx="1184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436" name="Ink 435">
                  <a:extLst>
                    <a:ext uri="{FF2B5EF4-FFF2-40B4-BE49-F238E27FC236}">
                      <a16:creationId xmlns:a16="http://schemas.microsoft.com/office/drawing/2014/main" id="{FDFA68B2-395C-43F8-A4A6-7A3508285B94}"/>
                    </a:ext>
                  </a:extLst>
                </p14:cNvPr>
                <p14:cNvContentPartPr/>
                <p14:nvPr/>
              </p14:nvContentPartPr>
              <p14:xfrm>
                <a:off x="6534777" y="3741016"/>
                <a:ext cx="105840" cy="42120"/>
              </p14:xfrm>
            </p:contentPart>
          </mc:Choice>
          <mc:Fallback xmlns="">
            <p:pic>
              <p:nvPicPr>
                <p:cNvPr id="436" name="Ink 435">
                  <a:extLst>
                    <a:ext uri="{FF2B5EF4-FFF2-40B4-BE49-F238E27FC236}">
                      <a16:creationId xmlns:a16="http://schemas.microsoft.com/office/drawing/2014/main" id="{FDFA68B2-395C-43F8-A4A6-7A3508285B94}"/>
                    </a:ext>
                  </a:extLst>
                </p:cNvPr>
                <p:cNvPicPr/>
                <p:nvPr/>
              </p:nvPicPr>
              <p:blipFill>
                <a:blip r:embed="rId179"/>
                <a:stretch>
                  <a:fillRect/>
                </a:stretch>
              </p:blipFill>
              <p:spPr>
                <a:xfrm>
                  <a:off x="6517137" y="3723376"/>
                  <a:ext cx="141480" cy="777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437" name="Ink 436">
                  <a:extLst>
                    <a:ext uri="{FF2B5EF4-FFF2-40B4-BE49-F238E27FC236}">
                      <a16:creationId xmlns:a16="http://schemas.microsoft.com/office/drawing/2014/main" id="{02C80A06-FE46-447E-AE9A-82657F8A38CF}"/>
                    </a:ext>
                  </a:extLst>
                </p14:cNvPr>
                <p14:cNvContentPartPr/>
                <p14:nvPr/>
              </p14:nvContentPartPr>
              <p14:xfrm>
                <a:off x="6728097" y="3661096"/>
                <a:ext cx="75600" cy="323640"/>
              </p14:xfrm>
            </p:contentPart>
          </mc:Choice>
          <mc:Fallback xmlns="">
            <p:pic>
              <p:nvPicPr>
                <p:cNvPr id="437" name="Ink 436">
                  <a:extLst>
                    <a:ext uri="{FF2B5EF4-FFF2-40B4-BE49-F238E27FC236}">
                      <a16:creationId xmlns:a16="http://schemas.microsoft.com/office/drawing/2014/main" id="{02C80A06-FE46-447E-AE9A-82657F8A38CF}"/>
                    </a:ext>
                  </a:extLst>
                </p:cNvPr>
                <p:cNvPicPr/>
                <p:nvPr/>
              </p:nvPicPr>
              <p:blipFill>
                <a:blip r:embed="rId181"/>
                <a:stretch>
                  <a:fillRect/>
                </a:stretch>
              </p:blipFill>
              <p:spPr>
                <a:xfrm>
                  <a:off x="6710097" y="3643096"/>
                  <a:ext cx="111240" cy="35928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438" name="Ink 437">
                  <a:extLst>
                    <a:ext uri="{FF2B5EF4-FFF2-40B4-BE49-F238E27FC236}">
                      <a16:creationId xmlns:a16="http://schemas.microsoft.com/office/drawing/2014/main" id="{B95F0F3D-4885-439E-B23B-7751EFDF933E}"/>
                    </a:ext>
                  </a:extLst>
                </p14:cNvPr>
                <p14:cNvContentPartPr/>
                <p14:nvPr/>
              </p14:nvContentPartPr>
              <p14:xfrm>
                <a:off x="6680937" y="3843256"/>
                <a:ext cx="124920" cy="56520"/>
              </p14:xfrm>
            </p:contentPart>
          </mc:Choice>
          <mc:Fallback xmlns="">
            <p:pic>
              <p:nvPicPr>
                <p:cNvPr id="438" name="Ink 437">
                  <a:extLst>
                    <a:ext uri="{FF2B5EF4-FFF2-40B4-BE49-F238E27FC236}">
                      <a16:creationId xmlns:a16="http://schemas.microsoft.com/office/drawing/2014/main" id="{B95F0F3D-4885-439E-B23B-7751EFDF933E}"/>
                    </a:ext>
                  </a:extLst>
                </p:cNvPr>
                <p:cNvPicPr/>
                <p:nvPr/>
              </p:nvPicPr>
              <p:blipFill>
                <a:blip r:embed="rId183"/>
                <a:stretch>
                  <a:fillRect/>
                </a:stretch>
              </p:blipFill>
              <p:spPr>
                <a:xfrm>
                  <a:off x="6663297" y="3825616"/>
                  <a:ext cx="1605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439" name="Ink 438">
                  <a:extLst>
                    <a:ext uri="{FF2B5EF4-FFF2-40B4-BE49-F238E27FC236}">
                      <a16:creationId xmlns:a16="http://schemas.microsoft.com/office/drawing/2014/main" id="{D2FBE4AB-5CB9-48F5-87B2-FFBDFC91C424}"/>
                    </a:ext>
                  </a:extLst>
                </p14:cNvPr>
                <p14:cNvContentPartPr/>
                <p14:nvPr/>
              </p14:nvContentPartPr>
              <p14:xfrm>
                <a:off x="6872817" y="3597736"/>
                <a:ext cx="116280" cy="363240"/>
              </p14:xfrm>
            </p:contentPart>
          </mc:Choice>
          <mc:Fallback xmlns="">
            <p:pic>
              <p:nvPicPr>
                <p:cNvPr id="439" name="Ink 438">
                  <a:extLst>
                    <a:ext uri="{FF2B5EF4-FFF2-40B4-BE49-F238E27FC236}">
                      <a16:creationId xmlns:a16="http://schemas.microsoft.com/office/drawing/2014/main" id="{D2FBE4AB-5CB9-48F5-87B2-FFBDFC91C424}"/>
                    </a:ext>
                  </a:extLst>
                </p:cNvPr>
                <p:cNvPicPr/>
                <p:nvPr/>
              </p:nvPicPr>
              <p:blipFill>
                <a:blip r:embed="rId185"/>
                <a:stretch>
                  <a:fillRect/>
                </a:stretch>
              </p:blipFill>
              <p:spPr>
                <a:xfrm>
                  <a:off x="6854817" y="3579736"/>
                  <a:ext cx="151920" cy="398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440" name="Ink 439">
                  <a:extLst>
                    <a:ext uri="{FF2B5EF4-FFF2-40B4-BE49-F238E27FC236}">
                      <a16:creationId xmlns:a16="http://schemas.microsoft.com/office/drawing/2014/main" id="{B30B94A6-976E-43EC-8A64-CBC6E6754B08}"/>
                    </a:ext>
                  </a:extLst>
                </p14:cNvPr>
                <p14:cNvContentPartPr/>
                <p14:nvPr/>
              </p14:nvContentPartPr>
              <p14:xfrm>
                <a:off x="3686097" y="3364456"/>
                <a:ext cx="3492720" cy="776160"/>
              </p14:xfrm>
            </p:contentPart>
          </mc:Choice>
          <mc:Fallback xmlns="">
            <p:pic>
              <p:nvPicPr>
                <p:cNvPr id="440" name="Ink 439">
                  <a:extLst>
                    <a:ext uri="{FF2B5EF4-FFF2-40B4-BE49-F238E27FC236}">
                      <a16:creationId xmlns:a16="http://schemas.microsoft.com/office/drawing/2014/main" id="{B30B94A6-976E-43EC-8A64-CBC6E6754B08}"/>
                    </a:ext>
                  </a:extLst>
                </p:cNvPr>
                <p:cNvPicPr/>
                <p:nvPr/>
              </p:nvPicPr>
              <p:blipFill>
                <a:blip r:embed="rId187"/>
                <a:stretch>
                  <a:fillRect/>
                </a:stretch>
              </p:blipFill>
              <p:spPr>
                <a:xfrm>
                  <a:off x="3668097" y="3346816"/>
                  <a:ext cx="3528360" cy="811800"/>
                </a:xfrm>
                <a:prstGeom prst="rect">
                  <a:avLst/>
                </a:prstGeom>
              </p:spPr>
            </p:pic>
          </mc:Fallback>
        </mc:AlternateContent>
      </p:grpSp>
    </p:spTree>
    <p:extLst>
      <p:ext uri="{BB962C8B-B14F-4D97-AF65-F5344CB8AC3E}">
        <p14:creationId xmlns:p14="http://schemas.microsoft.com/office/powerpoint/2010/main" val="4259972705"/>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D8A56E15-8308-407C-985D-C8B0B19D83F4}"/>
              </a:ext>
            </a:extLst>
          </p:cNvPr>
          <p:cNvSpPr/>
          <p:nvPr/>
        </p:nvSpPr>
        <p:spPr>
          <a:xfrm>
            <a:off x="774453" y="798845"/>
            <a:ext cx="2682875" cy="348730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D160C72D-B0FE-4C31-B409-0E60905ACB0C}"/>
              </a:ext>
            </a:extLst>
          </p:cNvPr>
          <p:cNvSpPr txBox="1"/>
          <p:nvPr/>
        </p:nvSpPr>
        <p:spPr>
          <a:xfrm>
            <a:off x="2540911" y="806394"/>
            <a:ext cx="943230" cy="307777"/>
          </a:xfrm>
          <a:prstGeom prst="rect">
            <a:avLst/>
          </a:prstGeom>
          <a:noFill/>
        </p:spPr>
        <p:txBody>
          <a:bodyPr wrap="square">
            <a:spAutoFit/>
          </a:bodyPr>
          <a:lstStyle/>
          <a:p>
            <a:r>
              <a:rPr lang="en-GB" sz="1400" b="1"/>
              <a:t>Your turn</a:t>
            </a:r>
          </a:p>
        </p:txBody>
      </p:sp>
      <p:sp>
        <p:nvSpPr>
          <p:cNvPr id="107" name="Isosceles Triangle 106">
            <a:extLst>
              <a:ext uri="{FF2B5EF4-FFF2-40B4-BE49-F238E27FC236}">
                <a16:creationId xmlns:a16="http://schemas.microsoft.com/office/drawing/2014/main" id="{6A3C2A5E-2B7C-4505-B904-20055ED76B41}"/>
              </a:ext>
            </a:extLst>
          </p:cNvPr>
          <p:cNvSpPr/>
          <p:nvPr/>
        </p:nvSpPr>
        <p:spPr>
          <a:xfrm rot="5400000">
            <a:off x="2037791" y="750008"/>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DC72CE49-6AE3-46D7-A4C4-2FB334B37D18}"/>
                  </a:ext>
                </a:extLst>
              </p:cNvPr>
              <p:cNvSpPr txBox="1"/>
              <p:nvPr/>
            </p:nvSpPr>
            <p:spPr>
              <a:xfrm>
                <a:off x="1597828" y="1288954"/>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08" name="TextBox 107">
                <a:extLst>
                  <a:ext uri="{FF2B5EF4-FFF2-40B4-BE49-F238E27FC236}">
                    <a16:creationId xmlns:a16="http://schemas.microsoft.com/office/drawing/2014/main" id="{DC72CE49-6AE3-46D7-A4C4-2FB334B37D18}"/>
                  </a:ext>
                </a:extLst>
              </p:cNvPr>
              <p:cNvSpPr txBox="1">
                <a:spLocks noRot="1" noChangeAspect="1" noMove="1" noResize="1" noEditPoints="1" noAdjustHandles="1" noChangeArrowheads="1" noChangeShapeType="1" noTextEdit="1"/>
              </p:cNvSpPr>
              <p:nvPr/>
            </p:nvSpPr>
            <p:spPr>
              <a:xfrm>
                <a:off x="1597828" y="1288954"/>
                <a:ext cx="367986" cy="369332"/>
              </a:xfrm>
              <a:prstGeom prst="rect">
                <a:avLst/>
              </a:prstGeom>
              <a:blipFill>
                <a:blip r:embed="rId2"/>
                <a:stretch>
                  <a:fillRect/>
                </a:stretch>
              </a:blipFill>
            </p:spPr>
            <p:txBody>
              <a:bodyPr/>
              <a:lstStyle/>
              <a:p>
                <a:r>
                  <a:rPr lang="en-GB">
                    <a:noFill/>
                  </a:rPr>
                  <a:t> </a:t>
                </a:r>
              </a:p>
            </p:txBody>
          </p:sp>
        </mc:Fallback>
      </mc:AlternateContent>
      <p:sp>
        <p:nvSpPr>
          <p:cNvPr id="109" name="TextBox 108">
            <a:extLst>
              <a:ext uri="{FF2B5EF4-FFF2-40B4-BE49-F238E27FC236}">
                <a16:creationId xmlns:a16="http://schemas.microsoft.com/office/drawing/2014/main" id="{41F9BD35-E26E-43C3-94A4-BADD6226DD5F}"/>
              </a:ext>
            </a:extLst>
          </p:cNvPr>
          <p:cNvSpPr txBox="1"/>
          <p:nvPr/>
        </p:nvSpPr>
        <p:spPr>
          <a:xfrm>
            <a:off x="2301750" y="1904508"/>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07DAECE0-3ABD-4D49-812E-1C46AF3E008E}"/>
                  </a:ext>
                </a:extLst>
              </p:cNvPr>
              <p:cNvSpPr txBox="1"/>
              <p:nvPr/>
            </p:nvSpPr>
            <p:spPr>
              <a:xfrm>
                <a:off x="826498" y="907105"/>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110" name="TextBox 109">
                <a:extLst>
                  <a:ext uri="{FF2B5EF4-FFF2-40B4-BE49-F238E27FC236}">
                    <a16:creationId xmlns:a16="http://schemas.microsoft.com/office/drawing/2014/main" id="{07DAECE0-3ABD-4D49-812E-1C46AF3E008E}"/>
                  </a:ext>
                </a:extLst>
              </p:cNvPr>
              <p:cNvSpPr txBox="1">
                <a:spLocks noRot="1" noChangeAspect="1" noMove="1" noResize="1" noEditPoints="1" noAdjustHandles="1" noChangeArrowheads="1" noChangeShapeType="1" noTextEdit="1"/>
              </p:cNvSpPr>
              <p:nvPr/>
            </p:nvSpPr>
            <p:spPr>
              <a:xfrm>
                <a:off x="826498" y="907105"/>
                <a:ext cx="868186" cy="307777"/>
              </a:xfrm>
              <a:prstGeom prst="rect">
                <a:avLst/>
              </a:prstGeom>
              <a:blipFill>
                <a:blip r:embed="rId3"/>
                <a:stretch>
                  <a:fillRect l="-2113" t="-4000" r="-2113" b="-20000"/>
                </a:stretch>
              </a:blipFill>
            </p:spPr>
            <p:txBody>
              <a:bodyPr/>
              <a:lstStyle/>
              <a:p>
                <a:r>
                  <a:rPr lang="en-GB">
                    <a:noFill/>
                  </a:rPr>
                  <a:t> </a:t>
                </a:r>
              </a:p>
            </p:txBody>
          </p:sp>
        </mc:Fallback>
      </mc:AlternateContent>
      <p:sp>
        <p:nvSpPr>
          <p:cNvPr id="111" name="Arc 110">
            <a:extLst>
              <a:ext uri="{FF2B5EF4-FFF2-40B4-BE49-F238E27FC236}">
                <a16:creationId xmlns:a16="http://schemas.microsoft.com/office/drawing/2014/main" id="{ACB088E0-31E3-4840-B8FB-5951A98E8E41}"/>
              </a:ext>
            </a:extLst>
          </p:cNvPr>
          <p:cNvSpPr/>
          <p:nvPr/>
        </p:nvSpPr>
        <p:spPr>
          <a:xfrm>
            <a:off x="2950166" y="1686216"/>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0D2C03F1-8197-45FF-BF04-E5D37F82A08F}"/>
                  </a:ext>
                </a:extLst>
              </p:cNvPr>
              <p:cNvSpPr txBox="1"/>
              <p:nvPr/>
            </p:nvSpPr>
            <p:spPr>
              <a:xfrm>
                <a:off x="2416691" y="1648346"/>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32</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112" name="TextBox 111">
                <a:extLst>
                  <a:ext uri="{FF2B5EF4-FFF2-40B4-BE49-F238E27FC236}">
                    <a16:creationId xmlns:a16="http://schemas.microsoft.com/office/drawing/2014/main" id="{0D2C03F1-8197-45FF-BF04-E5D37F82A08F}"/>
                  </a:ext>
                </a:extLst>
              </p:cNvPr>
              <p:cNvSpPr txBox="1">
                <a:spLocks noRot="1" noChangeAspect="1" noMove="1" noResize="1" noEditPoints="1" noAdjustHandles="1" noChangeArrowheads="1" noChangeShapeType="1" noTextEdit="1"/>
              </p:cNvSpPr>
              <p:nvPr/>
            </p:nvSpPr>
            <p:spPr>
              <a:xfrm>
                <a:off x="2416691" y="1648346"/>
                <a:ext cx="580608" cy="369332"/>
              </a:xfrm>
              <a:prstGeom prst="rect">
                <a:avLst/>
              </a:prstGeom>
              <a:blipFill>
                <a:blip r:embed="rId4"/>
                <a:stretch>
                  <a:fillRect/>
                </a:stretch>
              </a:blipFill>
            </p:spPr>
            <p:txBody>
              <a:bodyPr/>
              <a:lstStyle/>
              <a:p>
                <a:r>
                  <a:rPr lang="en-GB">
                    <a:noFill/>
                  </a:rPr>
                  <a:t> </a:t>
                </a:r>
              </a:p>
            </p:txBody>
          </p:sp>
        </mc:Fallback>
      </mc:AlternateContent>
      <p:sp>
        <p:nvSpPr>
          <p:cNvPr id="113" name="Isosceles Triangle 112">
            <a:extLst>
              <a:ext uri="{FF2B5EF4-FFF2-40B4-BE49-F238E27FC236}">
                <a16:creationId xmlns:a16="http://schemas.microsoft.com/office/drawing/2014/main" id="{938E08C7-1BD1-4A5F-AE45-CC8BC17BDB96}"/>
              </a:ext>
            </a:extLst>
          </p:cNvPr>
          <p:cNvSpPr/>
          <p:nvPr/>
        </p:nvSpPr>
        <p:spPr>
          <a:xfrm rot="5400000">
            <a:off x="2037791" y="2078481"/>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D4849034-E946-44A8-A26C-8135EA4618C6}"/>
                  </a:ext>
                </a:extLst>
              </p:cNvPr>
              <p:cNvSpPr txBox="1"/>
              <p:nvPr/>
            </p:nvSpPr>
            <p:spPr>
              <a:xfrm>
                <a:off x="2414088" y="2418912"/>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14" name="TextBox 113">
                <a:extLst>
                  <a:ext uri="{FF2B5EF4-FFF2-40B4-BE49-F238E27FC236}">
                    <a16:creationId xmlns:a16="http://schemas.microsoft.com/office/drawing/2014/main" id="{D4849034-E946-44A8-A26C-8135EA4618C6}"/>
                  </a:ext>
                </a:extLst>
              </p:cNvPr>
              <p:cNvSpPr txBox="1">
                <a:spLocks noRot="1" noChangeAspect="1" noMove="1" noResize="1" noEditPoints="1" noAdjustHandles="1" noChangeArrowheads="1" noChangeShapeType="1" noTextEdit="1"/>
              </p:cNvSpPr>
              <p:nvPr/>
            </p:nvSpPr>
            <p:spPr>
              <a:xfrm>
                <a:off x="2414088" y="2418912"/>
                <a:ext cx="367986" cy="369332"/>
              </a:xfrm>
              <a:prstGeom prst="rect">
                <a:avLst/>
              </a:prstGeom>
              <a:blipFill>
                <a:blip r:embed="rId5"/>
                <a:stretch>
                  <a:fillRect/>
                </a:stretch>
              </a:blipFill>
            </p:spPr>
            <p:txBody>
              <a:bodyPr/>
              <a:lstStyle/>
              <a:p>
                <a:r>
                  <a:rPr lang="en-GB">
                    <a:noFill/>
                  </a:rPr>
                  <a:t> </a:t>
                </a:r>
              </a:p>
            </p:txBody>
          </p:sp>
        </mc:Fallback>
      </mc:AlternateContent>
      <p:sp>
        <p:nvSpPr>
          <p:cNvPr id="115" name="TextBox 114">
            <a:extLst>
              <a:ext uri="{FF2B5EF4-FFF2-40B4-BE49-F238E27FC236}">
                <a16:creationId xmlns:a16="http://schemas.microsoft.com/office/drawing/2014/main" id="{41987BF1-4E89-40C3-84A2-CCBC98406121}"/>
              </a:ext>
            </a:extLst>
          </p:cNvPr>
          <p:cNvSpPr txBox="1"/>
          <p:nvPr/>
        </p:nvSpPr>
        <p:spPr>
          <a:xfrm>
            <a:off x="2301750" y="3232981"/>
            <a:ext cx="418704" cy="369332"/>
          </a:xfrm>
          <a:prstGeom prst="rect">
            <a:avLst/>
          </a:prstGeom>
          <a:noFill/>
        </p:spPr>
        <p:txBody>
          <a:bodyPr wrap="none" rtlCol="0">
            <a:spAutoFit/>
          </a:bodyPr>
          <a:lstStyle/>
          <a:p>
            <a:r>
              <a:rPr lang="en-GB"/>
              <a:t>12</a:t>
            </a:r>
          </a:p>
        </p:txBody>
      </p:sp>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D6B9EC7D-B6D9-4409-A9FA-68125F0A8321}"/>
                  </a:ext>
                </a:extLst>
              </p:cNvPr>
              <p:cNvSpPr txBox="1"/>
              <p:nvPr/>
            </p:nvSpPr>
            <p:spPr>
              <a:xfrm>
                <a:off x="845187" y="2245076"/>
                <a:ext cx="868186" cy="307777"/>
              </a:xfrm>
              <a:prstGeom prst="rect">
                <a:avLst/>
              </a:prstGeom>
              <a:noFill/>
            </p:spPr>
            <p:txBody>
              <a:bodyPr wrap="none" rtlCol="0">
                <a:spAutoFit/>
              </a:bodyPr>
              <a:lstStyle/>
              <a:p>
                <a:r>
                  <a:rPr lang="en-GB" sz="1400"/>
                  <a:t>b)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116" name="TextBox 115">
                <a:extLst>
                  <a:ext uri="{FF2B5EF4-FFF2-40B4-BE49-F238E27FC236}">
                    <a16:creationId xmlns:a16="http://schemas.microsoft.com/office/drawing/2014/main" id="{D6B9EC7D-B6D9-4409-A9FA-68125F0A8321}"/>
                  </a:ext>
                </a:extLst>
              </p:cNvPr>
              <p:cNvSpPr txBox="1">
                <a:spLocks noRot="1" noChangeAspect="1" noMove="1" noResize="1" noEditPoints="1" noAdjustHandles="1" noChangeArrowheads="1" noChangeShapeType="1" noTextEdit="1"/>
              </p:cNvSpPr>
              <p:nvPr/>
            </p:nvSpPr>
            <p:spPr>
              <a:xfrm>
                <a:off x="845187" y="2245076"/>
                <a:ext cx="868186" cy="307777"/>
              </a:xfrm>
              <a:prstGeom prst="rect">
                <a:avLst/>
              </a:prstGeom>
              <a:blipFill>
                <a:blip r:embed="rId6"/>
                <a:stretch>
                  <a:fillRect l="-2113" t="-1961" r="-2817" b="-19608"/>
                </a:stretch>
              </a:blipFill>
            </p:spPr>
            <p:txBody>
              <a:bodyPr/>
              <a:lstStyle/>
              <a:p>
                <a:r>
                  <a:rPr lang="en-GB">
                    <a:noFill/>
                  </a:rPr>
                  <a:t> </a:t>
                </a:r>
              </a:p>
            </p:txBody>
          </p:sp>
        </mc:Fallback>
      </mc:AlternateContent>
      <p:sp>
        <p:nvSpPr>
          <p:cNvPr id="117" name="Arc 116">
            <a:extLst>
              <a:ext uri="{FF2B5EF4-FFF2-40B4-BE49-F238E27FC236}">
                <a16:creationId xmlns:a16="http://schemas.microsoft.com/office/drawing/2014/main" id="{9179484F-CAAD-447C-9EB7-B37033620516}"/>
              </a:ext>
            </a:extLst>
          </p:cNvPr>
          <p:cNvSpPr/>
          <p:nvPr/>
        </p:nvSpPr>
        <p:spPr>
          <a:xfrm>
            <a:off x="2950166" y="3014689"/>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8871A8D6-C12F-4E1F-9A07-BF6CABC1133B}"/>
                  </a:ext>
                </a:extLst>
              </p:cNvPr>
              <p:cNvSpPr txBox="1"/>
              <p:nvPr/>
            </p:nvSpPr>
            <p:spPr>
              <a:xfrm>
                <a:off x="2416691" y="2976819"/>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44</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118" name="TextBox 117">
                <a:extLst>
                  <a:ext uri="{FF2B5EF4-FFF2-40B4-BE49-F238E27FC236}">
                    <a16:creationId xmlns:a16="http://schemas.microsoft.com/office/drawing/2014/main" id="{8871A8D6-C12F-4E1F-9A07-BF6CABC1133B}"/>
                  </a:ext>
                </a:extLst>
              </p:cNvPr>
              <p:cNvSpPr txBox="1">
                <a:spLocks noRot="1" noChangeAspect="1" noMove="1" noResize="1" noEditPoints="1" noAdjustHandles="1" noChangeArrowheads="1" noChangeShapeType="1" noTextEdit="1"/>
              </p:cNvSpPr>
              <p:nvPr/>
            </p:nvSpPr>
            <p:spPr>
              <a:xfrm>
                <a:off x="2416691" y="2976819"/>
                <a:ext cx="580608" cy="369332"/>
              </a:xfrm>
              <a:prstGeom prst="rect">
                <a:avLst/>
              </a:prstGeom>
              <a:blipFill>
                <a:blip r:embed="rId7"/>
                <a:stretch>
                  <a:fillRect/>
                </a:stretch>
              </a:blipFill>
            </p:spPr>
            <p:txBody>
              <a:bodyPr/>
              <a:lstStyle/>
              <a:p>
                <a:r>
                  <a:rPr lang="en-GB">
                    <a:noFill/>
                  </a:rPr>
                  <a:t> </a:t>
                </a:r>
              </a:p>
            </p:txBody>
          </p:sp>
        </mc:Fallback>
      </mc:AlternateContent>
      <p:sp>
        <p:nvSpPr>
          <p:cNvPr id="119" name="TextBox 118">
            <a:extLst>
              <a:ext uri="{FF2B5EF4-FFF2-40B4-BE49-F238E27FC236}">
                <a16:creationId xmlns:a16="http://schemas.microsoft.com/office/drawing/2014/main" id="{96D8A2BF-ADCB-455D-A99C-51E95FF03CFF}"/>
              </a:ext>
            </a:extLst>
          </p:cNvPr>
          <p:cNvSpPr txBox="1"/>
          <p:nvPr/>
        </p:nvSpPr>
        <p:spPr>
          <a:xfrm>
            <a:off x="848720" y="3537836"/>
            <a:ext cx="2019848" cy="738664"/>
          </a:xfrm>
          <a:prstGeom prst="rect">
            <a:avLst/>
          </a:prstGeom>
          <a:noFill/>
        </p:spPr>
        <p:txBody>
          <a:bodyPr wrap="none" rtlCol="0">
            <a:spAutoFit/>
          </a:bodyPr>
          <a:lstStyle/>
          <a:p>
            <a:r>
              <a:rPr lang="en-GB" sz="1400"/>
              <a:t>c) Find the perimeter for:</a:t>
            </a:r>
          </a:p>
          <a:p>
            <a:r>
              <a:rPr lang="en-GB" sz="1400"/>
              <a:t>     i) part a)</a:t>
            </a:r>
          </a:p>
          <a:p>
            <a:r>
              <a:rPr lang="en-GB" sz="1400"/>
              <a:t>     ii) part b)</a:t>
            </a:r>
          </a:p>
        </p:txBody>
      </p:sp>
      <p:grpSp>
        <p:nvGrpSpPr>
          <p:cNvPr id="413" name="Group 412">
            <a:extLst>
              <a:ext uri="{FF2B5EF4-FFF2-40B4-BE49-F238E27FC236}">
                <a16:creationId xmlns:a16="http://schemas.microsoft.com/office/drawing/2014/main" id="{06B33AF5-982D-4B49-8C59-C68C8FA38BB4}"/>
              </a:ext>
            </a:extLst>
          </p:cNvPr>
          <p:cNvGrpSpPr/>
          <p:nvPr/>
        </p:nvGrpSpPr>
        <p:grpSpPr>
          <a:xfrm>
            <a:off x="4849617" y="620176"/>
            <a:ext cx="1253880" cy="378360"/>
            <a:chOff x="4849617" y="620176"/>
            <a:chExt cx="1253880" cy="378360"/>
          </a:xfrm>
        </p:grpSpPr>
        <mc:AlternateContent xmlns:mc="http://schemas.openxmlformats.org/markup-compatibility/2006" xmlns:p14="http://schemas.microsoft.com/office/powerpoint/2010/main">
          <mc:Choice Requires="p14">
            <p:contentPart p14:bwMode="auto" r:id="rId8">
              <p14:nvContentPartPr>
                <p14:cNvPr id="402" name="Ink 401">
                  <a:extLst>
                    <a:ext uri="{FF2B5EF4-FFF2-40B4-BE49-F238E27FC236}">
                      <a16:creationId xmlns:a16="http://schemas.microsoft.com/office/drawing/2014/main" id="{0F66F569-BD11-40DE-AEEB-BE57445B3A52}"/>
                    </a:ext>
                  </a:extLst>
                </p14:cNvPr>
                <p14:cNvContentPartPr/>
                <p14:nvPr/>
              </p14:nvContentPartPr>
              <p14:xfrm>
                <a:off x="4849617" y="741856"/>
                <a:ext cx="186120" cy="256680"/>
              </p14:xfrm>
            </p:contentPart>
          </mc:Choice>
          <mc:Fallback xmlns="">
            <p:pic>
              <p:nvPicPr>
                <p:cNvPr id="402" name="Ink 401">
                  <a:extLst>
                    <a:ext uri="{FF2B5EF4-FFF2-40B4-BE49-F238E27FC236}">
                      <a16:creationId xmlns:a16="http://schemas.microsoft.com/office/drawing/2014/main" id="{0F66F569-BD11-40DE-AEEB-BE57445B3A52}"/>
                    </a:ext>
                  </a:extLst>
                </p:cNvPr>
                <p:cNvPicPr/>
                <p:nvPr/>
              </p:nvPicPr>
              <p:blipFill>
                <a:blip r:embed="rId9"/>
                <a:stretch>
                  <a:fillRect/>
                </a:stretch>
              </p:blipFill>
              <p:spPr>
                <a:xfrm>
                  <a:off x="4831977" y="724216"/>
                  <a:ext cx="221760" cy="29232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403" name="Ink 402">
                  <a:extLst>
                    <a:ext uri="{FF2B5EF4-FFF2-40B4-BE49-F238E27FC236}">
                      <a16:creationId xmlns:a16="http://schemas.microsoft.com/office/drawing/2014/main" id="{4FDE74A3-B64A-4EDB-9AE7-A56226A67E9A}"/>
                    </a:ext>
                  </a:extLst>
                </p14:cNvPr>
                <p14:cNvContentPartPr/>
                <p14:nvPr/>
              </p14:nvContentPartPr>
              <p14:xfrm>
                <a:off x="4898217" y="679216"/>
                <a:ext cx="448920" cy="186840"/>
              </p14:xfrm>
            </p:contentPart>
          </mc:Choice>
          <mc:Fallback xmlns="">
            <p:pic>
              <p:nvPicPr>
                <p:cNvPr id="403" name="Ink 402">
                  <a:extLst>
                    <a:ext uri="{FF2B5EF4-FFF2-40B4-BE49-F238E27FC236}">
                      <a16:creationId xmlns:a16="http://schemas.microsoft.com/office/drawing/2014/main" id="{4FDE74A3-B64A-4EDB-9AE7-A56226A67E9A}"/>
                    </a:ext>
                  </a:extLst>
                </p:cNvPr>
                <p:cNvPicPr/>
                <p:nvPr/>
              </p:nvPicPr>
              <p:blipFill>
                <a:blip r:embed="rId11"/>
                <a:stretch>
                  <a:fillRect/>
                </a:stretch>
              </p:blipFill>
              <p:spPr>
                <a:xfrm>
                  <a:off x="4880217" y="661216"/>
                  <a:ext cx="48456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404" name="Ink 403">
                  <a:extLst>
                    <a:ext uri="{FF2B5EF4-FFF2-40B4-BE49-F238E27FC236}">
                      <a16:creationId xmlns:a16="http://schemas.microsoft.com/office/drawing/2014/main" id="{2DF2C9D3-1495-448A-AF24-C1357992E1F2}"/>
                    </a:ext>
                  </a:extLst>
                </p14:cNvPr>
                <p14:cNvContentPartPr/>
                <p14:nvPr/>
              </p14:nvContentPartPr>
              <p14:xfrm>
                <a:off x="5521737" y="620176"/>
                <a:ext cx="179640" cy="286920"/>
              </p14:xfrm>
            </p:contentPart>
          </mc:Choice>
          <mc:Fallback xmlns="">
            <p:pic>
              <p:nvPicPr>
                <p:cNvPr id="404" name="Ink 403">
                  <a:extLst>
                    <a:ext uri="{FF2B5EF4-FFF2-40B4-BE49-F238E27FC236}">
                      <a16:creationId xmlns:a16="http://schemas.microsoft.com/office/drawing/2014/main" id="{2DF2C9D3-1495-448A-AF24-C1357992E1F2}"/>
                    </a:ext>
                  </a:extLst>
                </p:cNvPr>
                <p:cNvPicPr/>
                <p:nvPr/>
              </p:nvPicPr>
              <p:blipFill>
                <a:blip r:embed="rId13"/>
                <a:stretch>
                  <a:fillRect/>
                </a:stretch>
              </p:blipFill>
              <p:spPr>
                <a:xfrm>
                  <a:off x="5503737" y="602176"/>
                  <a:ext cx="215280" cy="3225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405" name="Ink 404">
                  <a:extLst>
                    <a:ext uri="{FF2B5EF4-FFF2-40B4-BE49-F238E27FC236}">
                      <a16:creationId xmlns:a16="http://schemas.microsoft.com/office/drawing/2014/main" id="{F587E704-91AA-4DD4-848D-5026812B73E7}"/>
                    </a:ext>
                  </a:extLst>
                </p14:cNvPr>
                <p14:cNvContentPartPr/>
                <p14:nvPr/>
              </p14:nvContentPartPr>
              <p14:xfrm>
                <a:off x="5818377" y="644656"/>
                <a:ext cx="285120" cy="236880"/>
              </p14:xfrm>
            </p:contentPart>
          </mc:Choice>
          <mc:Fallback xmlns="">
            <p:pic>
              <p:nvPicPr>
                <p:cNvPr id="405" name="Ink 404">
                  <a:extLst>
                    <a:ext uri="{FF2B5EF4-FFF2-40B4-BE49-F238E27FC236}">
                      <a16:creationId xmlns:a16="http://schemas.microsoft.com/office/drawing/2014/main" id="{F587E704-91AA-4DD4-848D-5026812B73E7}"/>
                    </a:ext>
                  </a:extLst>
                </p:cNvPr>
                <p:cNvPicPr/>
                <p:nvPr/>
              </p:nvPicPr>
              <p:blipFill>
                <a:blip r:embed="rId15"/>
                <a:stretch>
                  <a:fillRect/>
                </a:stretch>
              </p:blipFill>
              <p:spPr>
                <a:xfrm>
                  <a:off x="5800377" y="626656"/>
                  <a:ext cx="320760" cy="272520"/>
                </a:xfrm>
                <a:prstGeom prst="rect">
                  <a:avLst/>
                </a:prstGeom>
              </p:spPr>
            </p:pic>
          </mc:Fallback>
        </mc:AlternateContent>
      </p:grpSp>
      <p:grpSp>
        <p:nvGrpSpPr>
          <p:cNvPr id="412" name="Group 411">
            <a:extLst>
              <a:ext uri="{FF2B5EF4-FFF2-40B4-BE49-F238E27FC236}">
                <a16:creationId xmlns:a16="http://schemas.microsoft.com/office/drawing/2014/main" id="{A7A95A9D-BDFF-44D9-BCDE-1015CB803D10}"/>
              </a:ext>
            </a:extLst>
          </p:cNvPr>
          <p:cNvGrpSpPr/>
          <p:nvPr/>
        </p:nvGrpSpPr>
        <p:grpSpPr>
          <a:xfrm>
            <a:off x="6733497" y="486256"/>
            <a:ext cx="982440" cy="485640"/>
            <a:chOff x="6733497" y="486256"/>
            <a:chExt cx="982440" cy="485640"/>
          </a:xfrm>
        </p:grpSpPr>
        <mc:AlternateContent xmlns:mc="http://schemas.openxmlformats.org/markup-compatibility/2006" xmlns:p14="http://schemas.microsoft.com/office/powerpoint/2010/main">
          <mc:Choice Requires="p14">
            <p:contentPart p14:bwMode="auto" r:id="rId16">
              <p14:nvContentPartPr>
                <p14:cNvPr id="406" name="Ink 405">
                  <a:extLst>
                    <a:ext uri="{FF2B5EF4-FFF2-40B4-BE49-F238E27FC236}">
                      <a16:creationId xmlns:a16="http://schemas.microsoft.com/office/drawing/2014/main" id="{F3FCC86B-07BA-4F85-A0BF-27476AA63386}"/>
                    </a:ext>
                  </a:extLst>
                </p14:cNvPr>
                <p14:cNvContentPartPr/>
                <p14:nvPr/>
              </p14:nvContentPartPr>
              <p14:xfrm>
                <a:off x="6733497" y="494176"/>
                <a:ext cx="156240" cy="371520"/>
              </p14:xfrm>
            </p:contentPart>
          </mc:Choice>
          <mc:Fallback xmlns="">
            <p:pic>
              <p:nvPicPr>
                <p:cNvPr id="406" name="Ink 405">
                  <a:extLst>
                    <a:ext uri="{FF2B5EF4-FFF2-40B4-BE49-F238E27FC236}">
                      <a16:creationId xmlns:a16="http://schemas.microsoft.com/office/drawing/2014/main" id="{F3FCC86B-07BA-4F85-A0BF-27476AA63386}"/>
                    </a:ext>
                  </a:extLst>
                </p:cNvPr>
                <p:cNvPicPr/>
                <p:nvPr/>
              </p:nvPicPr>
              <p:blipFill>
                <a:blip r:embed="rId17"/>
                <a:stretch>
                  <a:fillRect/>
                </a:stretch>
              </p:blipFill>
              <p:spPr>
                <a:xfrm>
                  <a:off x="6715857" y="476536"/>
                  <a:ext cx="191880" cy="4071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07" name="Ink 406">
                  <a:extLst>
                    <a:ext uri="{FF2B5EF4-FFF2-40B4-BE49-F238E27FC236}">
                      <a16:creationId xmlns:a16="http://schemas.microsoft.com/office/drawing/2014/main" id="{204B5F32-6DF5-405E-8383-C02985B2263D}"/>
                    </a:ext>
                  </a:extLst>
                </p14:cNvPr>
                <p14:cNvContentPartPr/>
                <p14:nvPr/>
              </p14:nvContentPartPr>
              <p14:xfrm>
                <a:off x="6972537" y="603256"/>
                <a:ext cx="183960" cy="245520"/>
              </p14:xfrm>
            </p:contentPart>
          </mc:Choice>
          <mc:Fallback xmlns="">
            <p:pic>
              <p:nvPicPr>
                <p:cNvPr id="407" name="Ink 406">
                  <a:extLst>
                    <a:ext uri="{FF2B5EF4-FFF2-40B4-BE49-F238E27FC236}">
                      <a16:creationId xmlns:a16="http://schemas.microsoft.com/office/drawing/2014/main" id="{204B5F32-6DF5-405E-8383-C02985B2263D}"/>
                    </a:ext>
                  </a:extLst>
                </p:cNvPr>
                <p:cNvPicPr/>
                <p:nvPr/>
              </p:nvPicPr>
              <p:blipFill>
                <a:blip r:embed="rId19"/>
                <a:stretch>
                  <a:fillRect/>
                </a:stretch>
              </p:blipFill>
              <p:spPr>
                <a:xfrm>
                  <a:off x="6954897" y="585616"/>
                  <a:ext cx="21960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408" name="Ink 407">
                  <a:extLst>
                    <a:ext uri="{FF2B5EF4-FFF2-40B4-BE49-F238E27FC236}">
                      <a16:creationId xmlns:a16="http://schemas.microsoft.com/office/drawing/2014/main" id="{77DC7B29-F19C-4AAC-9D97-EA0FA39C8772}"/>
                    </a:ext>
                  </a:extLst>
                </p14:cNvPr>
                <p14:cNvContentPartPr/>
                <p14:nvPr/>
              </p14:nvContentPartPr>
              <p14:xfrm>
                <a:off x="7241457" y="674896"/>
                <a:ext cx="112320" cy="160200"/>
              </p14:xfrm>
            </p:contentPart>
          </mc:Choice>
          <mc:Fallback xmlns="">
            <p:pic>
              <p:nvPicPr>
                <p:cNvPr id="408" name="Ink 407">
                  <a:extLst>
                    <a:ext uri="{FF2B5EF4-FFF2-40B4-BE49-F238E27FC236}">
                      <a16:creationId xmlns:a16="http://schemas.microsoft.com/office/drawing/2014/main" id="{77DC7B29-F19C-4AAC-9D97-EA0FA39C8772}"/>
                    </a:ext>
                  </a:extLst>
                </p:cNvPr>
                <p:cNvPicPr/>
                <p:nvPr/>
              </p:nvPicPr>
              <p:blipFill>
                <a:blip r:embed="rId21"/>
                <a:stretch>
                  <a:fillRect/>
                </a:stretch>
              </p:blipFill>
              <p:spPr>
                <a:xfrm>
                  <a:off x="7223817" y="657256"/>
                  <a:ext cx="14796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09" name="Ink 408">
                  <a:extLst>
                    <a:ext uri="{FF2B5EF4-FFF2-40B4-BE49-F238E27FC236}">
                      <a16:creationId xmlns:a16="http://schemas.microsoft.com/office/drawing/2014/main" id="{7E655F89-34B0-426B-ACE0-6934D147792F}"/>
                    </a:ext>
                  </a:extLst>
                </p14:cNvPr>
                <p14:cNvContentPartPr/>
                <p14:nvPr/>
              </p14:nvContentPartPr>
              <p14:xfrm>
                <a:off x="7243617" y="603256"/>
                <a:ext cx="234720" cy="297360"/>
              </p14:xfrm>
            </p:contentPart>
          </mc:Choice>
          <mc:Fallback xmlns="">
            <p:pic>
              <p:nvPicPr>
                <p:cNvPr id="409" name="Ink 408">
                  <a:extLst>
                    <a:ext uri="{FF2B5EF4-FFF2-40B4-BE49-F238E27FC236}">
                      <a16:creationId xmlns:a16="http://schemas.microsoft.com/office/drawing/2014/main" id="{7E655F89-34B0-426B-ACE0-6934D147792F}"/>
                    </a:ext>
                  </a:extLst>
                </p:cNvPr>
                <p:cNvPicPr/>
                <p:nvPr/>
              </p:nvPicPr>
              <p:blipFill>
                <a:blip r:embed="rId23"/>
                <a:stretch>
                  <a:fillRect/>
                </a:stretch>
              </p:blipFill>
              <p:spPr>
                <a:xfrm>
                  <a:off x="7225617" y="585616"/>
                  <a:ext cx="27036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410" name="Ink 409">
                  <a:extLst>
                    <a:ext uri="{FF2B5EF4-FFF2-40B4-BE49-F238E27FC236}">
                      <a16:creationId xmlns:a16="http://schemas.microsoft.com/office/drawing/2014/main" id="{94CBBF33-3D49-4999-9498-A8AD01934133}"/>
                    </a:ext>
                  </a:extLst>
                </p14:cNvPr>
                <p14:cNvContentPartPr/>
                <p14:nvPr/>
              </p14:nvContentPartPr>
              <p14:xfrm>
                <a:off x="7425057" y="749416"/>
                <a:ext cx="66600" cy="90000"/>
              </p14:xfrm>
            </p:contentPart>
          </mc:Choice>
          <mc:Fallback xmlns="">
            <p:pic>
              <p:nvPicPr>
                <p:cNvPr id="410" name="Ink 409">
                  <a:extLst>
                    <a:ext uri="{FF2B5EF4-FFF2-40B4-BE49-F238E27FC236}">
                      <a16:creationId xmlns:a16="http://schemas.microsoft.com/office/drawing/2014/main" id="{94CBBF33-3D49-4999-9498-A8AD01934133}"/>
                    </a:ext>
                  </a:extLst>
                </p:cNvPr>
                <p:cNvPicPr/>
                <p:nvPr/>
              </p:nvPicPr>
              <p:blipFill>
                <a:blip r:embed="rId25"/>
                <a:stretch>
                  <a:fillRect/>
                </a:stretch>
              </p:blipFill>
              <p:spPr>
                <a:xfrm>
                  <a:off x="7407057" y="731776"/>
                  <a:ext cx="10224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411" name="Ink 410">
                  <a:extLst>
                    <a:ext uri="{FF2B5EF4-FFF2-40B4-BE49-F238E27FC236}">
                      <a16:creationId xmlns:a16="http://schemas.microsoft.com/office/drawing/2014/main" id="{F309D0D4-38B3-4BCD-8674-94823BB82BB9}"/>
                    </a:ext>
                  </a:extLst>
                </p14:cNvPr>
                <p14:cNvContentPartPr/>
                <p14:nvPr/>
              </p14:nvContentPartPr>
              <p14:xfrm>
                <a:off x="7594617" y="486256"/>
                <a:ext cx="121320" cy="485640"/>
              </p14:xfrm>
            </p:contentPart>
          </mc:Choice>
          <mc:Fallback xmlns="">
            <p:pic>
              <p:nvPicPr>
                <p:cNvPr id="411" name="Ink 410">
                  <a:extLst>
                    <a:ext uri="{FF2B5EF4-FFF2-40B4-BE49-F238E27FC236}">
                      <a16:creationId xmlns:a16="http://schemas.microsoft.com/office/drawing/2014/main" id="{F309D0D4-38B3-4BCD-8674-94823BB82BB9}"/>
                    </a:ext>
                  </a:extLst>
                </p:cNvPr>
                <p:cNvPicPr/>
                <p:nvPr/>
              </p:nvPicPr>
              <p:blipFill>
                <a:blip r:embed="rId27"/>
                <a:stretch>
                  <a:fillRect/>
                </a:stretch>
              </p:blipFill>
              <p:spPr>
                <a:xfrm>
                  <a:off x="7576617" y="468256"/>
                  <a:ext cx="156960" cy="521280"/>
                </a:xfrm>
                <a:prstGeom prst="rect">
                  <a:avLst/>
                </a:prstGeom>
              </p:spPr>
            </p:pic>
          </mc:Fallback>
        </mc:AlternateContent>
      </p:grpSp>
      <p:grpSp>
        <p:nvGrpSpPr>
          <p:cNvPr id="421" name="Group 420">
            <a:extLst>
              <a:ext uri="{FF2B5EF4-FFF2-40B4-BE49-F238E27FC236}">
                <a16:creationId xmlns:a16="http://schemas.microsoft.com/office/drawing/2014/main" id="{A3FA7D3F-620E-46B9-9F9A-C165B164EA73}"/>
              </a:ext>
            </a:extLst>
          </p:cNvPr>
          <p:cNvGrpSpPr/>
          <p:nvPr/>
        </p:nvGrpSpPr>
        <p:grpSpPr>
          <a:xfrm>
            <a:off x="2765577" y="683896"/>
            <a:ext cx="1697040" cy="942480"/>
            <a:chOff x="2765577" y="683896"/>
            <a:chExt cx="1697040" cy="942480"/>
          </a:xfrm>
        </p:grpSpPr>
        <mc:AlternateContent xmlns:mc="http://schemas.openxmlformats.org/markup-compatibility/2006" xmlns:p14="http://schemas.microsoft.com/office/powerpoint/2010/main">
          <mc:Choice Requires="p14">
            <p:contentPart p14:bwMode="auto" r:id="rId28">
              <p14:nvContentPartPr>
                <p14:cNvPr id="398" name="Ink 397">
                  <a:extLst>
                    <a:ext uri="{FF2B5EF4-FFF2-40B4-BE49-F238E27FC236}">
                      <a16:creationId xmlns:a16="http://schemas.microsoft.com/office/drawing/2014/main" id="{ED70A568-2C47-46A0-AAD9-9CDEC24BA3FB}"/>
                    </a:ext>
                  </a:extLst>
                </p14:cNvPr>
                <p14:cNvContentPartPr/>
                <p14:nvPr/>
              </p14:nvContentPartPr>
              <p14:xfrm>
                <a:off x="2765577" y="1116256"/>
                <a:ext cx="1139040" cy="510120"/>
              </p14:xfrm>
            </p:contentPart>
          </mc:Choice>
          <mc:Fallback xmlns="">
            <p:pic>
              <p:nvPicPr>
                <p:cNvPr id="398" name="Ink 397">
                  <a:extLst>
                    <a:ext uri="{FF2B5EF4-FFF2-40B4-BE49-F238E27FC236}">
                      <a16:creationId xmlns:a16="http://schemas.microsoft.com/office/drawing/2014/main" id="{ED70A568-2C47-46A0-AAD9-9CDEC24BA3FB}"/>
                    </a:ext>
                  </a:extLst>
                </p:cNvPr>
                <p:cNvPicPr/>
                <p:nvPr/>
              </p:nvPicPr>
              <p:blipFill>
                <a:blip r:embed="rId29"/>
                <a:stretch>
                  <a:fillRect/>
                </a:stretch>
              </p:blipFill>
              <p:spPr>
                <a:xfrm>
                  <a:off x="2747577" y="1098616"/>
                  <a:ext cx="1174680" cy="5457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99" name="Ink 398">
                  <a:extLst>
                    <a:ext uri="{FF2B5EF4-FFF2-40B4-BE49-F238E27FC236}">
                      <a16:creationId xmlns:a16="http://schemas.microsoft.com/office/drawing/2014/main" id="{3EF0ACE5-6D44-4A68-AE30-28397EBF3A1F}"/>
                    </a:ext>
                  </a:extLst>
                </p14:cNvPr>
                <p14:cNvContentPartPr/>
                <p14:nvPr/>
              </p14:nvContentPartPr>
              <p14:xfrm>
                <a:off x="4096497" y="875776"/>
                <a:ext cx="245520" cy="161640"/>
              </p14:xfrm>
            </p:contentPart>
          </mc:Choice>
          <mc:Fallback xmlns="">
            <p:pic>
              <p:nvPicPr>
                <p:cNvPr id="399" name="Ink 398">
                  <a:extLst>
                    <a:ext uri="{FF2B5EF4-FFF2-40B4-BE49-F238E27FC236}">
                      <a16:creationId xmlns:a16="http://schemas.microsoft.com/office/drawing/2014/main" id="{3EF0ACE5-6D44-4A68-AE30-28397EBF3A1F}"/>
                    </a:ext>
                  </a:extLst>
                </p:cNvPr>
                <p:cNvPicPr/>
                <p:nvPr/>
              </p:nvPicPr>
              <p:blipFill>
                <a:blip r:embed="rId31"/>
                <a:stretch>
                  <a:fillRect/>
                </a:stretch>
              </p:blipFill>
              <p:spPr>
                <a:xfrm>
                  <a:off x="4078857" y="857776"/>
                  <a:ext cx="2811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400" name="Ink 399">
                  <a:extLst>
                    <a:ext uri="{FF2B5EF4-FFF2-40B4-BE49-F238E27FC236}">
                      <a16:creationId xmlns:a16="http://schemas.microsoft.com/office/drawing/2014/main" id="{4741FED3-33A0-499B-A4BC-64D5C30B1173}"/>
                    </a:ext>
                  </a:extLst>
                </p14:cNvPr>
                <p14:cNvContentPartPr/>
                <p14:nvPr/>
              </p14:nvContentPartPr>
              <p14:xfrm>
                <a:off x="4366497" y="683896"/>
                <a:ext cx="96120" cy="497520"/>
              </p14:xfrm>
            </p:contentPart>
          </mc:Choice>
          <mc:Fallback xmlns="">
            <p:pic>
              <p:nvPicPr>
                <p:cNvPr id="400" name="Ink 399">
                  <a:extLst>
                    <a:ext uri="{FF2B5EF4-FFF2-40B4-BE49-F238E27FC236}">
                      <a16:creationId xmlns:a16="http://schemas.microsoft.com/office/drawing/2014/main" id="{4741FED3-33A0-499B-A4BC-64D5C30B1173}"/>
                    </a:ext>
                  </a:extLst>
                </p:cNvPr>
                <p:cNvPicPr/>
                <p:nvPr/>
              </p:nvPicPr>
              <p:blipFill>
                <a:blip r:embed="rId33"/>
                <a:stretch>
                  <a:fillRect/>
                </a:stretch>
              </p:blipFill>
              <p:spPr>
                <a:xfrm>
                  <a:off x="4348857" y="665896"/>
                  <a:ext cx="131760" cy="533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415" name="Ink 414">
                  <a:extLst>
                    <a:ext uri="{FF2B5EF4-FFF2-40B4-BE49-F238E27FC236}">
                      <a16:creationId xmlns:a16="http://schemas.microsoft.com/office/drawing/2014/main" id="{AA8DC11D-B3D9-48C9-9E4B-94F0E6623FA1}"/>
                    </a:ext>
                  </a:extLst>
                </p14:cNvPr>
                <p14:cNvContentPartPr/>
                <p14:nvPr/>
              </p14:nvContentPartPr>
              <p14:xfrm>
                <a:off x="3773937" y="989536"/>
                <a:ext cx="161280" cy="231480"/>
              </p14:xfrm>
            </p:contentPart>
          </mc:Choice>
          <mc:Fallback xmlns="">
            <p:pic>
              <p:nvPicPr>
                <p:cNvPr id="415" name="Ink 414">
                  <a:extLst>
                    <a:ext uri="{FF2B5EF4-FFF2-40B4-BE49-F238E27FC236}">
                      <a16:creationId xmlns:a16="http://schemas.microsoft.com/office/drawing/2014/main" id="{AA8DC11D-B3D9-48C9-9E4B-94F0E6623FA1}"/>
                    </a:ext>
                  </a:extLst>
                </p:cNvPr>
                <p:cNvPicPr/>
                <p:nvPr/>
              </p:nvPicPr>
              <p:blipFill>
                <a:blip r:embed="rId35"/>
                <a:stretch>
                  <a:fillRect/>
                </a:stretch>
              </p:blipFill>
              <p:spPr>
                <a:xfrm>
                  <a:off x="3755937" y="971896"/>
                  <a:ext cx="196920" cy="267120"/>
                </a:xfrm>
                <a:prstGeom prst="rect">
                  <a:avLst/>
                </a:prstGeom>
              </p:spPr>
            </p:pic>
          </mc:Fallback>
        </mc:AlternateContent>
      </p:grpSp>
      <p:grpSp>
        <p:nvGrpSpPr>
          <p:cNvPr id="420" name="Group 419">
            <a:extLst>
              <a:ext uri="{FF2B5EF4-FFF2-40B4-BE49-F238E27FC236}">
                <a16:creationId xmlns:a16="http://schemas.microsoft.com/office/drawing/2014/main" id="{15BDAF23-7706-46CC-82D9-1E7AFCF46157}"/>
              </a:ext>
            </a:extLst>
          </p:cNvPr>
          <p:cNvGrpSpPr/>
          <p:nvPr/>
        </p:nvGrpSpPr>
        <p:grpSpPr>
          <a:xfrm>
            <a:off x="2910657" y="2526376"/>
            <a:ext cx="894960" cy="552960"/>
            <a:chOff x="2910657" y="2526376"/>
            <a:chExt cx="894960" cy="552960"/>
          </a:xfrm>
        </p:grpSpPr>
        <mc:AlternateContent xmlns:mc="http://schemas.openxmlformats.org/markup-compatibility/2006" xmlns:p14="http://schemas.microsoft.com/office/powerpoint/2010/main">
          <mc:Choice Requires="p14">
            <p:contentPart p14:bwMode="auto" r:id="rId36">
              <p14:nvContentPartPr>
                <p14:cNvPr id="414" name="Ink 413">
                  <a:extLst>
                    <a:ext uri="{FF2B5EF4-FFF2-40B4-BE49-F238E27FC236}">
                      <a16:creationId xmlns:a16="http://schemas.microsoft.com/office/drawing/2014/main" id="{B76831FE-0A0D-405B-AFF5-C5494DA8085F}"/>
                    </a:ext>
                  </a:extLst>
                </p14:cNvPr>
                <p14:cNvContentPartPr/>
                <p14:nvPr/>
              </p14:nvContentPartPr>
              <p14:xfrm>
                <a:off x="2910657" y="2609896"/>
                <a:ext cx="759600" cy="469440"/>
              </p14:xfrm>
            </p:contentPart>
          </mc:Choice>
          <mc:Fallback xmlns="">
            <p:pic>
              <p:nvPicPr>
                <p:cNvPr id="414" name="Ink 413">
                  <a:extLst>
                    <a:ext uri="{FF2B5EF4-FFF2-40B4-BE49-F238E27FC236}">
                      <a16:creationId xmlns:a16="http://schemas.microsoft.com/office/drawing/2014/main" id="{B76831FE-0A0D-405B-AFF5-C5494DA8085F}"/>
                    </a:ext>
                  </a:extLst>
                </p:cNvPr>
                <p:cNvPicPr/>
                <p:nvPr/>
              </p:nvPicPr>
              <p:blipFill>
                <a:blip r:embed="rId37"/>
                <a:stretch>
                  <a:fillRect/>
                </a:stretch>
              </p:blipFill>
              <p:spPr>
                <a:xfrm>
                  <a:off x="2893017" y="2591896"/>
                  <a:ext cx="795240" cy="5050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16" name="Ink 415">
                  <a:extLst>
                    <a:ext uri="{FF2B5EF4-FFF2-40B4-BE49-F238E27FC236}">
                      <a16:creationId xmlns:a16="http://schemas.microsoft.com/office/drawing/2014/main" id="{366C63D2-0565-41CE-AB6F-AA030AED715A}"/>
                    </a:ext>
                  </a:extLst>
                </p14:cNvPr>
                <p14:cNvContentPartPr/>
                <p14:nvPr/>
              </p14:nvContentPartPr>
              <p14:xfrm>
                <a:off x="3616977" y="2526376"/>
                <a:ext cx="188640" cy="199440"/>
              </p14:xfrm>
            </p:contentPart>
          </mc:Choice>
          <mc:Fallback xmlns="">
            <p:pic>
              <p:nvPicPr>
                <p:cNvPr id="416" name="Ink 415">
                  <a:extLst>
                    <a:ext uri="{FF2B5EF4-FFF2-40B4-BE49-F238E27FC236}">
                      <a16:creationId xmlns:a16="http://schemas.microsoft.com/office/drawing/2014/main" id="{366C63D2-0565-41CE-AB6F-AA030AED715A}"/>
                    </a:ext>
                  </a:extLst>
                </p:cNvPr>
                <p:cNvPicPr/>
                <p:nvPr/>
              </p:nvPicPr>
              <p:blipFill>
                <a:blip r:embed="rId39"/>
                <a:stretch>
                  <a:fillRect/>
                </a:stretch>
              </p:blipFill>
              <p:spPr>
                <a:xfrm>
                  <a:off x="3598977" y="2508736"/>
                  <a:ext cx="224280" cy="235080"/>
                </a:xfrm>
                <a:prstGeom prst="rect">
                  <a:avLst/>
                </a:prstGeom>
              </p:spPr>
            </p:pic>
          </mc:Fallback>
        </mc:AlternateContent>
      </p:grpSp>
      <p:grpSp>
        <p:nvGrpSpPr>
          <p:cNvPr id="419" name="Group 418">
            <a:extLst>
              <a:ext uri="{FF2B5EF4-FFF2-40B4-BE49-F238E27FC236}">
                <a16:creationId xmlns:a16="http://schemas.microsoft.com/office/drawing/2014/main" id="{B3674D2B-DE00-4E5F-A0CE-85CC92BADEB2}"/>
              </a:ext>
            </a:extLst>
          </p:cNvPr>
          <p:cNvGrpSpPr/>
          <p:nvPr/>
        </p:nvGrpSpPr>
        <p:grpSpPr>
          <a:xfrm>
            <a:off x="4129977" y="2221096"/>
            <a:ext cx="370080" cy="516600"/>
            <a:chOff x="4129977" y="2221096"/>
            <a:chExt cx="370080" cy="516600"/>
          </a:xfrm>
        </p:grpSpPr>
        <mc:AlternateContent xmlns:mc="http://schemas.openxmlformats.org/markup-compatibility/2006" xmlns:p14="http://schemas.microsoft.com/office/powerpoint/2010/main">
          <mc:Choice Requires="p14">
            <p:contentPart p14:bwMode="auto" r:id="rId40">
              <p14:nvContentPartPr>
                <p14:cNvPr id="417" name="Ink 416">
                  <a:extLst>
                    <a:ext uri="{FF2B5EF4-FFF2-40B4-BE49-F238E27FC236}">
                      <a16:creationId xmlns:a16="http://schemas.microsoft.com/office/drawing/2014/main" id="{F74AB261-B93A-4B78-A337-B4DDA3771D5A}"/>
                    </a:ext>
                  </a:extLst>
                </p14:cNvPr>
                <p14:cNvContentPartPr/>
                <p14:nvPr/>
              </p14:nvContentPartPr>
              <p14:xfrm>
                <a:off x="4129977" y="2335216"/>
                <a:ext cx="165240" cy="298800"/>
              </p14:xfrm>
            </p:contentPart>
          </mc:Choice>
          <mc:Fallback xmlns="">
            <p:pic>
              <p:nvPicPr>
                <p:cNvPr id="417" name="Ink 416">
                  <a:extLst>
                    <a:ext uri="{FF2B5EF4-FFF2-40B4-BE49-F238E27FC236}">
                      <a16:creationId xmlns:a16="http://schemas.microsoft.com/office/drawing/2014/main" id="{F74AB261-B93A-4B78-A337-B4DDA3771D5A}"/>
                    </a:ext>
                  </a:extLst>
                </p:cNvPr>
                <p:cNvPicPr/>
                <p:nvPr/>
              </p:nvPicPr>
              <p:blipFill>
                <a:blip r:embed="rId41"/>
                <a:stretch>
                  <a:fillRect/>
                </a:stretch>
              </p:blipFill>
              <p:spPr>
                <a:xfrm>
                  <a:off x="4111977" y="2317216"/>
                  <a:ext cx="200880" cy="3344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18" name="Ink 417">
                  <a:extLst>
                    <a:ext uri="{FF2B5EF4-FFF2-40B4-BE49-F238E27FC236}">
                      <a16:creationId xmlns:a16="http://schemas.microsoft.com/office/drawing/2014/main" id="{9B8E7B0F-E3F4-4DF4-BBE2-B1B36208862B}"/>
                    </a:ext>
                  </a:extLst>
                </p14:cNvPr>
                <p14:cNvContentPartPr/>
                <p14:nvPr/>
              </p14:nvContentPartPr>
              <p14:xfrm>
                <a:off x="4404297" y="2221096"/>
                <a:ext cx="95760" cy="516600"/>
              </p14:xfrm>
            </p:contentPart>
          </mc:Choice>
          <mc:Fallback xmlns="">
            <p:pic>
              <p:nvPicPr>
                <p:cNvPr id="418" name="Ink 417">
                  <a:extLst>
                    <a:ext uri="{FF2B5EF4-FFF2-40B4-BE49-F238E27FC236}">
                      <a16:creationId xmlns:a16="http://schemas.microsoft.com/office/drawing/2014/main" id="{9B8E7B0F-E3F4-4DF4-BBE2-B1B36208862B}"/>
                    </a:ext>
                  </a:extLst>
                </p:cNvPr>
                <p:cNvPicPr/>
                <p:nvPr/>
              </p:nvPicPr>
              <p:blipFill>
                <a:blip r:embed="rId43"/>
                <a:stretch>
                  <a:fillRect/>
                </a:stretch>
              </p:blipFill>
              <p:spPr>
                <a:xfrm>
                  <a:off x="4386657" y="2203096"/>
                  <a:ext cx="131400" cy="552240"/>
                </a:xfrm>
                <a:prstGeom prst="rect">
                  <a:avLst/>
                </a:prstGeom>
              </p:spPr>
            </p:pic>
          </mc:Fallback>
        </mc:AlternateContent>
      </p:grpSp>
      <p:grpSp>
        <p:nvGrpSpPr>
          <p:cNvPr id="436" name="Group 435">
            <a:extLst>
              <a:ext uri="{FF2B5EF4-FFF2-40B4-BE49-F238E27FC236}">
                <a16:creationId xmlns:a16="http://schemas.microsoft.com/office/drawing/2014/main" id="{95FB8B95-9B59-4BDF-BE1F-D51F3A046D69}"/>
              </a:ext>
            </a:extLst>
          </p:cNvPr>
          <p:cNvGrpSpPr/>
          <p:nvPr/>
        </p:nvGrpSpPr>
        <p:grpSpPr>
          <a:xfrm>
            <a:off x="4779057" y="2221816"/>
            <a:ext cx="794160" cy="361800"/>
            <a:chOff x="4779057" y="2221816"/>
            <a:chExt cx="794160" cy="361800"/>
          </a:xfrm>
        </p:grpSpPr>
        <mc:AlternateContent xmlns:mc="http://schemas.openxmlformats.org/markup-compatibility/2006" xmlns:p14="http://schemas.microsoft.com/office/powerpoint/2010/main">
          <mc:Choice Requires="p14">
            <p:contentPart p14:bwMode="auto" r:id="rId44">
              <p14:nvContentPartPr>
                <p14:cNvPr id="422" name="Ink 421">
                  <a:extLst>
                    <a:ext uri="{FF2B5EF4-FFF2-40B4-BE49-F238E27FC236}">
                      <a16:creationId xmlns:a16="http://schemas.microsoft.com/office/drawing/2014/main" id="{61B6A073-CB29-43AA-AF64-E1C821006DE8}"/>
                    </a:ext>
                  </a:extLst>
                </p14:cNvPr>
                <p14:cNvContentPartPr/>
                <p14:nvPr/>
              </p14:nvContentPartPr>
              <p14:xfrm>
                <a:off x="4779057" y="2268616"/>
                <a:ext cx="21240" cy="315000"/>
              </p14:xfrm>
            </p:contentPart>
          </mc:Choice>
          <mc:Fallback xmlns="">
            <p:pic>
              <p:nvPicPr>
                <p:cNvPr id="422" name="Ink 421">
                  <a:extLst>
                    <a:ext uri="{FF2B5EF4-FFF2-40B4-BE49-F238E27FC236}">
                      <a16:creationId xmlns:a16="http://schemas.microsoft.com/office/drawing/2014/main" id="{61B6A073-CB29-43AA-AF64-E1C821006DE8}"/>
                    </a:ext>
                  </a:extLst>
                </p:cNvPr>
                <p:cNvPicPr/>
                <p:nvPr/>
              </p:nvPicPr>
              <p:blipFill>
                <a:blip r:embed="rId45"/>
                <a:stretch>
                  <a:fillRect/>
                </a:stretch>
              </p:blipFill>
              <p:spPr>
                <a:xfrm>
                  <a:off x="4761057" y="2250976"/>
                  <a:ext cx="5688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23" name="Ink 422">
                  <a:extLst>
                    <a:ext uri="{FF2B5EF4-FFF2-40B4-BE49-F238E27FC236}">
                      <a16:creationId xmlns:a16="http://schemas.microsoft.com/office/drawing/2014/main" id="{13F2B5DB-255A-41F0-B5D7-CA52943A6E25}"/>
                    </a:ext>
                  </a:extLst>
                </p14:cNvPr>
                <p14:cNvContentPartPr/>
                <p14:nvPr/>
              </p14:nvContentPartPr>
              <p14:xfrm>
                <a:off x="4911177" y="2289136"/>
                <a:ext cx="106560" cy="247680"/>
              </p14:xfrm>
            </p:contentPart>
          </mc:Choice>
          <mc:Fallback xmlns="">
            <p:pic>
              <p:nvPicPr>
                <p:cNvPr id="423" name="Ink 422">
                  <a:extLst>
                    <a:ext uri="{FF2B5EF4-FFF2-40B4-BE49-F238E27FC236}">
                      <a16:creationId xmlns:a16="http://schemas.microsoft.com/office/drawing/2014/main" id="{13F2B5DB-255A-41F0-B5D7-CA52943A6E25}"/>
                    </a:ext>
                  </a:extLst>
                </p:cNvPr>
                <p:cNvPicPr/>
                <p:nvPr/>
              </p:nvPicPr>
              <p:blipFill>
                <a:blip r:embed="rId47"/>
                <a:stretch>
                  <a:fillRect/>
                </a:stretch>
              </p:blipFill>
              <p:spPr>
                <a:xfrm>
                  <a:off x="4893177" y="2271136"/>
                  <a:ext cx="14220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24" name="Ink 423">
                  <a:extLst>
                    <a:ext uri="{FF2B5EF4-FFF2-40B4-BE49-F238E27FC236}">
                      <a16:creationId xmlns:a16="http://schemas.microsoft.com/office/drawing/2014/main" id="{63953025-7909-40B5-9ABB-FBC91BDF2D89}"/>
                    </a:ext>
                  </a:extLst>
                </p14:cNvPr>
                <p14:cNvContentPartPr/>
                <p14:nvPr/>
              </p14:nvContentPartPr>
              <p14:xfrm>
                <a:off x="5136177" y="2440696"/>
                <a:ext cx="9720" cy="2160"/>
              </p14:xfrm>
            </p:contentPart>
          </mc:Choice>
          <mc:Fallback xmlns="">
            <p:pic>
              <p:nvPicPr>
                <p:cNvPr id="424" name="Ink 423">
                  <a:extLst>
                    <a:ext uri="{FF2B5EF4-FFF2-40B4-BE49-F238E27FC236}">
                      <a16:creationId xmlns:a16="http://schemas.microsoft.com/office/drawing/2014/main" id="{63953025-7909-40B5-9ABB-FBC91BDF2D89}"/>
                    </a:ext>
                  </a:extLst>
                </p:cNvPr>
                <p:cNvPicPr/>
                <p:nvPr/>
              </p:nvPicPr>
              <p:blipFill>
                <a:blip r:embed="rId49"/>
                <a:stretch>
                  <a:fillRect/>
                </a:stretch>
              </p:blipFill>
              <p:spPr>
                <a:xfrm>
                  <a:off x="5118177" y="2422696"/>
                  <a:ext cx="45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25" name="Ink 424">
                  <a:extLst>
                    <a:ext uri="{FF2B5EF4-FFF2-40B4-BE49-F238E27FC236}">
                      <a16:creationId xmlns:a16="http://schemas.microsoft.com/office/drawing/2014/main" id="{459E5DFE-7AB7-41C4-BDB6-933C1D19F338}"/>
                    </a:ext>
                  </a:extLst>
                </p14:cNvPr>
                <p14:cNvContentPartPr/>
                <p14:nvPr/>
              </p14:nvContentPartPr>
              <p14:xfrm>
                <a:off x="5338137" y="2221816"/>
                <a:ext cx="196200" cy="323640"/>
              </p14:xfrm>
            </p:contentPart>
          </mc:Choice>
          <mc:Fallback xmlns="">
            <p:pic>
              <p:nvPicPr>
                <p:cNvPr id="425" name="Ink 424">
                  <a:extLst>
                    <a:ext uri="{FF2B5EF4-FFF2-40B4-BE49-F238E27FC236}">
                      <a16:creationId xmlns:a16="http://schemas.microsoft.com/office/drawing/2014/main" id="{459E5DFE-7AB7-41C4-BDB6-933C1D19F338}"/>
                    </a:ext>
                  </a:extLst>
                </p:cNvPr>
                <p:cNvPicPr/>
                <p:nvPr/>
              </p:nvPicPr>
              <p:blipFill>
                <a:blip r:embed="rId51"/>
                <a:stretch>
                  <a:fillRect/>
                </a:stretch>
              </p:blipFill>
              <p:spPr>
                <a:xfrm>
                  <a:off x="5320497" y="2203816"/>
                  <a:ext cx="231840" cy="3592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26" name="Ink 425">
                  <a:extLst>
                    <a:ext uri="{FF2B5EF4-FFF2-40B4-BE49-F238E27FC236}">
                      <a16:creationId xmlns:a16="http://schemas.microsoft.com/office/drawing/2014/main" id="{DC2D73CA-5429-41FF-8499-046C31C9F197}"/>
                    </a:ext>
                  </a:extLst>
                </p14:cNvPr>
                <p14:cNvContentPartPr/>
                <p14:nvPr/>
              </p14:nvContentPartPr>
              <p14:xfrm>
                <a:off x="5402217" y="2373736"/>
                <a:ext cx="171000" cy="118800"/>
              </p14:xfrm>
            </p:contentPart>
          </mc:Choice>
          <mc:Fallback xmlns="">
            <p:pic>
              <p:nvPicPr>
                <p:cNvPr id="426" name="Ink 425">
                  <a:extLst>
                    <a:ext uri="{FF2B5EF4-FFF2-40B4-BE49-F238E27FC236}">
                      <a16:creationId xmlns:a16="http://schemas.microsoft.com/office/drawing/2014/main" id="{DC2D73CA-5429-41FF-8499-046C31C9F197}"/>
                    </a:ext>
                  </a:extLst>
                </p:cNvPr>
                <p:cNvPicPr/>
                <p:nvPr/>
              </p:nvPicPr>
              <p:blipFill>
                <a:blip r:embed="rId53"/>
                <a:stretch>
                  <a:fillRect/>
                </a:stretch>
              </p:blipFill>
              <p:spPr>
                <a:xfrm>
                  <a:off x="5384217" y="2355736"/>
                  <a:ext cx="206640" cy="154440"/>
                </a:xfrm>
                <a:prstGeom prst="rect">
                  <a:avLst/>
                </a:prstGeom>
              </p:spPr>
            </p:pic>
          </mc:Fallback>
        </mc:AlternateContent>
      </p:grpSp>
      <p:grpSp>
        <p:nvGrpSpPr>
          <p:cNvPr id="435" name="Group 434">
            <a:extLst>
              <a:ext uri="{FF2B5EF4-FFF2-40B4-BE49-F238E27FC236}">
                <a16:creationId xmlns:a16="http://schemas.microsoft.com/office/drawing/2014/main" id="{C845833B-384A-4130-ADA6-57248C977707}"/>
              </a:ext>
            </a:extLst>
          </p:cNvPr>
          <p:cNvGrpSpPr/>
          <p:nvPr/>
        </p:nvGrpSpPr>
        <p:grpSpPr>
          <a:xfrm>
            <a:off x="6178017" y="1983496"/>
            <a:ext cx="1099800" cy="557640"/>
            <a:chOff x="6178017" y="1983496"/>
            <a:chExt cx="1099800" cy="557640"/>
          </a:xfrm>
        </p:grpSpPr>
        <mc:AlternateContent xmlns:mc="http://schemas.openxmlformats.org/markup-compatibility/2006" xmlns:p14="http://schemas.microsoft.com/office/powerpoint/2010/main">
          <mc:Choice Requires="p14">
            <p:contentPart p14:bwMode="auto" r:id="rId54">
              <p14:nvContentPartPr>
                <p14:cNvPr id="427" name="Ink 426">
                  <a:extLst>
                    <a:ext uri="{FF2B5EF4-FFF2-40B4-BE49-F238E27FC236}">
                      <a16:creationId xmlns:a16="http://schemas.microsoft.com/office/drawing/2014/main" id="{B049532C-46EE-4263-94EF-135C84C48F23}"/>
                    </a:ext>
                  </a:extLst>
                </p14:cNvPr>
                <p14:cNvContentPartPr/>
                <p14:nvPr/>
              </p14:nvContentPartPr>
              <p14:xfrm>
                <a:off x="6178017" y="2019856"/>
                <a:ext cx="125640" cy="448920"/>
              </p14:xfrm>
            </p:contentPart>
          </mc:Choice>
          <mc:Fallback xmlns="">
            <p:pic>
              <p:nvPicPr>
                <p:cNvPr id="427" name="Ink 426">
                  <a:extLst>
                    <a:ext uri="{FF2B5EF4-FFF2-40B4-BE49-F238E27FC236}">
                      <a16:creationId xmlns:a16="http://schemas.microsoft.com/office/drawing/2014/main" id="{B049532C-46EE-4263-94EF-135C84C48F23}"/>
                    </a:ext>
                  </a:extLst>
                </p:cNvPr>
                <p:cNvPicPr/>
                <p:nvPr/>
              </p:nvPicPr>
              <p:blipFill>
                <a:blip r:embed="rId55"/>
                <a:stretch>
                  <a:fillRect/>
                </a:stretch>
              </p:blipFill>
              <p:spPr>
                <a:xfrm>
                  <a:off x="6160377" y="2002216"/>
                  <a:ext cx="161280" cy="4845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28" name="Ink 427">
                  <a:extLst>
                    <a:ext uri="{FF2B5EF4-FFF2-40B4-BE49-F238E27FC236}">
                      <a16:creationId xmlns:a16="http://schemas.microsoft.com/office/drawing/2014/main" id="{3DF2B595-F791-4064-94EA-3E936BB0645B}"/>
                    </a:ext>
                  </a:extLst>
                </p14:cNvPr>
                <p14:cNvContentPartPr/>
                <p14:nvPr/>
              </p14:nvContentPartPr>
              <p14:xfrm>
                <a:off x="6489057" y="2139736"/>
                <a:ext cx="147600" cy="293400"/>
              </p14:xfrm>
            </p:contentPart>
          </mc:Choice>
          <mc:Fallback xmlns="">
            <p:pic>
              <p:nvPicPr>
                <p:cNvPr id="428" name="Ink 427">
                  <a:extLst>
                    <a:ext uri="{FF2B5EF4-FFF2-40B4-BE49-F238E27FC236}">
                      <a16:creationId xmlns:a16="http://schemas.microsoft.com/office/drawing/2014/main" id="{3DF2B595-F791-4064-94EA-3E936BB0645B}"/>
                    </a:ext>
                  </a:extLst>
                </p:cNvPr>
                <p:cNvPicPr/>
                <p:nvPr/>
              </p:nvPicPr>
              <p:blipFill>
                <a:blip r:embed="rId57"/>
                <a:stretch>
                  <a:fillRect/>
                </a:stretch>
              </p:blipFill>
              <p:spPr>
                <a:xfrm>
                  <a:off x="6471057" y="2122096"/>
                  <a:ext cx="18324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29" name="Ink 428">
                  <a:extLst>
                    <a:ext uri="{FF2B5EF4-FFF2-40B4-BE49-F238E27FC236}">
                      <a16:creationId xmlns:a16="http://schemas.microsoft.com/office/drawing/2014/main" id="{11ADD24C-C518-4DDF-9256-2087B84B5DDF}"/>
                    </a:ext>
                  </a:extLst>
                </p14:cNvPr>
                <p14:cNvContentPartPr/>
                <p14:nvPr/>
              </p14:nvContentPartPr>
              <p14:xfrm>
                <a:off x="6814857" y="2258896"/>
                <a:ext cx="78480" cy="155520"/>
              </p14:xfrm>
            </p:contentPart>
          </mc:Choice>
          <mc:Fallback xmlns="">
            <p:pic>
              <p:nvPicPr>
                <p:cNvPr id="429" name="Ink 428">
                  <a:extLst>
                    <a:ext uri="{FF2B5EF4-FFF2-40B4-BE49-F238E27FC236}">
                      <a16:creationId xmlns:a16="http://schemas.microsoft.com/office/drawing/2014/main" id="{11ADD24C-C518-4DDF-9256-2087B84B5DDF}"/>
                    </a:ext>
                  </a:extLst>
                </p:cNvPr>
                <p:cNvPicPr/>
                <p:nvPr/>
              </p:nvPicPr>
              <p:blipFill>
                <a:blip r:embed="rId59"/>
                <a:stretch>
                  <a:fillRect/>
                </a:stretch>
              </p:blipFill>
              <p:spPr>
                <a:xfrm>
                  <a:off x="6796857" y="2241256"/>
                  <a:ext cx="11412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30" name="Ink 429">
                  <a:extLst>
                    <a:ext uri="{FF2B5EF4-FFF2-40B4-BE49-F238E27FC236}">
                      <a16:creationId xmlns:a16="http://schemas.microsoft.com/office/drawing/2014/main" id="{314E22EB-65F8-44A3-86C7-D2C0BE11D01E}"/>
                    </a:ext>
                  </a:extLst>
                </p14:cNvPr>
                <p14:cNvContentPartPr/>
                <p14:nvPr/>
              </p14:nvContentPartPr>
              <p14:xfrm>
                <a:off x="6829977" y="2241256"/>
                <a:ext cx="112320" cy="58320"/>
              </p14:xfrm>
            </p:contentPart>
          </mc:Choice>
          <mc:Fallback xmlns="">
            <p:pic>
              <p:nvPicPr>
                <p:cNvPr id="430" name="Ink 429">
                  <a:extLst>
                    <a:ext uri="{FF2B5EF4-FFF2-40B4-BE49-F238E27FC236}">
                      <a16:creationId xmlns:a16="http://schemas.microsoft.com/office/drawing/2014/main" id="{314E22EB-65F8-44A3-86C7-D2C0BE11D01E}"/>
                    </a:ext>
                  </a:extLst>
                </p:cNvPr>
                <p:cNvPicPr/>
                <p:nvPr/>
              </p:nvPicPr>
              <p:blipFill>
                <a:blip r:embed="rId61"/>
                <a:stretch>
                  <a:fillRect/>
                </a:stretch>
              </p:blipFill>
              <p:spPr>
                <a:xfrm>
                  <a:off x="6812337" y="2223616"/>
                  <a:ext cx="147960" cy="93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31" name="Ink 430">
                  <a:extLst>
                    <a:ext uri="{FF2B5EF4-FFF2-40B4-BE49-F238E27FC236}">
                      <a16:creationId xmlns:a16="http://schemas.microsoft.com/office/drawing/2014/main" id="{EB7F1151-28EE-496A-949E-BF9A392A8061}"/>
                    </a:ext>
                  </a:extLst>
                </p14:cNvPr>
                <p14:cNvContentPartPr/>
                <p14:nvPr/>
              </p14:nvContentPartPr>
              <p14:xfrm>
                <a:off x="7022217" y="2091496"/>
                <a:ext cx="72360" cy="439200"/>
              </p14:xfrm>
            </p:contentPart>
          </mc:Choice>
          <mc:Fallback xmlns="">
            <p:pic>
              <p:nvPicPr>
                <p:cNvPr id="431" name="Ink 430">
                  <a:extLst>
                    <a:ext uri="{FF2B5EF4-FFF2-40B4-BE49-F238E27FC236}">
                      <a16:creationId xmlns:a16="http://schemas.microsoft.com/office/drawing/2014/main" id="{EB7F1151-28EE-496A-949E-BF9A392A8061}"/>
                    </a:ext>
                  </a:extLst>
                </p:cNvPr>
                <p:cNvPicPr/>
                <p:nvPr/>
              </p:nvPicPr>
              <p:blipFill>
                <a:blip r:embed="rId63"/>
                <a:stretch>
                  <a:fillRect/>
                </a:stretch>
              </p:blipFill>
              <p:spPr>
                <a:xfrm>
                  <a:off x="7004217" y="2073496"/>
                  <a:ext cx="108000" cy="474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32" name="Ink 431">
                  <a:extLst>
                    <a:ext uri="{FF2B5EF4-FFF2-40B4-BE49-F238E27FC236}">
                      <a16:creationId xmlns:a16="http://schemas.microsoft.com/office/drawing/2014/main" id="{FE3D98C8-3EC2-4DF3-BF41-5EBA1D5D8C92}"/>
                    </a:ext>
                  </a:extLst>
                </p14:cNvPr>
                <p14:cNvContentPartPr/>
                <p14:nvPr/>
              </p14:nvContentPartPr>
              <p14:xfrm>
                <a:off x="7186377" y="1983496"/>
                <a:ext cx="91440" cy="557640"/>
              </p14:xfrm>
            </p:contentPart>
          </mc:Choice>
          <mc:Fallback xmlns="">
            <p:pic>
              <p:nvPicPr>
                <p:cNvPr id="432" name="Ink 431">
                  <a:extLst>
                    <a:ext uri="{FF2B5EF4-FFF2-40B4-BE49-F238E27FC236}">
                      <a16:creationId xmlns:a16="http://schemas.microsoft.com/office/drawing/2014/main" id="{FE3D98C8-3EC2-4DF3-BF41-5EBA1D5D8C92}"/>
                    </a:ext>
                  </a:extLst>
                </p:cNvPr>
                <p:cNvPicPr/>
                <p:nvPr/>
              </p:nvPicPr>
              <p:blipFill>
                <a:blip r:embed="rId65"/>
                <a:stretch>
                  <a:fillRect/>
                </a:stretch>
              </p:blipFill>
              <p:spPr>
                <a:xfrm>
                  <a:off x="7168737" y="1965496"/>
                  <a:ext cx="127080" cy="5932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33" name="Ink 432">
                  <a:extLst>
                    <a:ext uri="{FF2B5EF4-FFF2-40B4-BE49-F238E27FC236}">
                      <a16:creationId xmlns:a16="http://schemas.microsoft.com/office/drawing/2014/main" id="{17FB00B4-B8CF-46D9-BE02-E08EB65884AC}"/>
                    </a:ext>
                  </a:extLst>
                </p14:cNvPr>
                <p14:cNvContentPartPr/>
                <p14:nvPr/>
              </p14:nvContentPartPr>
              <p14:xfrm>
                <a:off x="6967857" y="2338096"/>
                <a:ext cx="172080" cy="26640"/>
              </p14:xfrm>
            </p:contentPart>
          </mc:Choice>
          <mc:Fallback xmlns="">
            <p:pic>
              <p:nvPicPr>
                <p:cNvPr id="433" name="Ink 432">
                  <a:extLst>
                    <a:ext uri="{FF2B5EF4-FFF2-40B4-BE49-F238E27FC236}">
                      <a16:creationId xmlns:a16="http://schemas.microsoft.com/office/drawing/2014/main" id="{17FB00B4-B8CF-46D9-BE02-E08EB65884AC}"/>
                    </a:ext>
                  </a:extLst>
                </p:cNvPr>
                <p:cNvPicPr/>
                <p:nvPr/>
              </p:nvPicPr>
              <p:blipFill>
                <a:blip r:embed="rId67"/>
                <a:stretch>
                  <a:fillRect/>
                </a:stretch>
              </p:blipFill>
              <p:spPr>
                <a:xfrm>
                  <a:off x="6950217" y="2320096"/>
                  <a:ext cx="207720" cy="62280"/>
                </a:xfrm>
                <a:prstGeom prst="rect">
                  <a:avLst/>
                </a:prstGeom>
              </p:spPr>
            </p:pic>
          </mc:Fallback>
        </mc:AlternateContent>
      </p:grpSp>
      <p:grpSp>
        <p:nvGrpSpPr>
          <p:cNvPr id="444" name="Group 443">
            <a:extLst>
              <a:ext uri="{FF2B5EF4-FFF2-40B4-BE49-F238E27FC236}">
                <a16:creationId xmlns:a16="http://schemas.microsoft.com/office/drawing/2014/main" id="{F349F052-7E39-4E7D-BE35-BFF75ED21027}"/>
              </a:ext>
            </a:extLst>
          </p:cNvPr>
          <p:cNvGrpSpPr/>
          <p:nvPr/>
        </p:nvGrpSpPr>
        <p:grpSpPr>
          <a:xfrm>
            <a:off x="3118017" y="3431056"/>
            <a:ext cx="1749960" cy="370800"/>
            <a:chOff x="3118017" y="3431056"/>
            <a:chExt cx="1749960" cy="370800"/>
          </a:xfrm>
        </p:grpSpPr>
        <mc:AlternateContent xmlns:mc="http://schemas.openxmlformats.org/markup-compatibility/2006" xmlns:p14="http://schemas.microsoft.com/office/powerpoint/2010/main">
          <mc:Choice Requires="p14">
            <p:contentPart p14:bwMode="auto" r:id="rId68">
              <p14:nvContentPartPr>
                <p14:cNvPr id="437" name="Ink 436">
                  <a:extLst>
                    <a:ext uri="{FF2B5EF4-FFF2-40B4-BE49-F238E27FC236}">
                      <a16:creationId xmlns:a16="http://schemas.microsoft.com/office/drawing/2014/main" id="{F1BF1314-F1C4-4F46-A5C0-0AE9643D3705}"/>
                    </a:ext>
                  </a:extLst>
                </p14:cNvPr>
                <p14:cNvContentPartPr/>
                <p14:nvPr/>
              </p14:nvContentPartPr>
              <p14:xfrm>
                <a:off x="3118017" y="3663616"/>
                <a:ext cx="714960" cy="49320"/>
              </p14:xfrm>
            </p:contentPart>
          </mc:Choice>
          <mc:Fallback xmlns="">
            <p:pic>
              <p:nvPicPr>
                <p:cNvPr id="437" name="Ink 436">
                  <a:extLst>
                    <a:ext uri="{FF2B5EF4-FFF2-40B4-BE49-F238E27FC236}">
                      <a16:creationId xmlns:a16="http://schemas.microsoft.com/office/drawing/2014/main" id="{F1BF1314-F1C4-4F46-A5C0-0AE9643D3705}"/>
                    </a:ext>
                  </a:extLst>
                </p:cNvPr>
                <p:cNvPicPr/>
                <p:nvPr/>
              </p:nvPicPr>
              <p:blipFill>
                <a:blip r:embed="rId69"/>
                <a:stretch>
                  <a:fillRect/>
                </a:stretch>
              </p:blipFill>
              <p:spPr>
                <a:xfrm>
                  <a:off x="3100017" y="3645616"/>
                  <a:ext cx="75060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38" name="Ink 437">
                  <a:extLst>
                    <a:ext uri="{FF2B5EF4-FFF2-40B4-BE49-F238E27FC236}">
                      <a16:creationId xmlns:a16="http://schemas.microsoft.com/office/drawing/2014/main" id="{569F1DB6-B1D5-4B29-A474-148F271A7F8B}"/>
                    </a:ext>
                  </a:extLst>
                </p14:cNvPr>
                <p14:cNvContentPartPr/>
                <p14:nvPr/>
              </p14:nvContentPartPr>
              <p14:xfrm>
                <a:off x="4073457" y="3528976"/>
                <a:ext cx="205560" cy="230760"/>
              </p14:xfrm>
            </p:contentPart>
          </mc:Choice>
          <mc:Fallback xmlns="">
            <p:pic>
              <p:nvPicPr>
                <p:cNvPr id="438" name="Ink 437">
                  <a:extLst>
                    <a:ext uri="{FF2B5EF4-FFF2-40B4-BE49-F238E27FC236}">
                      <a16:creationId xmlns:a16="http://schemas.microsoft.com/office/drawing/2014/main" id="{569F1DB6-B1D5-4B29-A474-148F271A7F8B}"/>
                    </a:ext>
                  </a:extLst>
                </p:cNvPr>
                <p:cNvPicPr/>
                <p:nvPr/>
              </p:nvPicPr>
              <p:blipFill>
                <a:blip r:embed="rId71"/>
                <a:stretch>
                  <a:fillRect/>
                </a:stretch>
              </p:blipFill>
              <p:spPr>
                <a:xfrm>
                  <a:off x="4055817" y="3510976"/>
                  <a:ext cx="241200" cy="266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39" name="Ink 438">
                  <a:extLst>
                    <a:ext uri="{FF2B5EF4-FFF2-40B4-BE49-F238E27FC236}">
                      <a16:creationId xmlns:a16="http://schemas.microsoft.com/office/drawing/2014/main" id="{6EE5455C-CF3E-4861-ACC4-A16A786F4F17}"/>
                    </a:ext>
                  </a:extLst>
                </p14:cNvPr>
                <p14:cNvContentPartPr/>
                <p14:nvPr/>
              </p14:nvContentPartPr>
              <p14:xfrm>
                <a:off x="4281897" y="3431056"/>
                <a:ext cx="129240" cy="370800"/>
              </p14:xfrm>
            </p:contentPart>
          </mc:Choice>
          <mc:Fallback xmlns="">
            <p:pic>
              <p:nvPicPr>
                <p:cNvPr id="439" name="Ink 438">
                  <a:extLst>
                    <a:ext uri="{FF2B5EF4-FFF2-40B4-BE49-F238E27FC236}">
                      <a16:creationId xmlns:a16="http://schemas.microsoft.com/office/drawing/2014/main" id="{6EE5455C-CF3E-4861-ACC4-A16A786F4F17}"/>
                    </a:ext>
                  </a:extLst>
                </p:cNvPr>
                <p:cNvPicPr/>
                <p:nvPr/>
              </p:nvPicPr>
              <p:blipFill>
                <a:blip r:embed="rId73"/>
                <a:stretch>
                  <a:fillRect/>
                </a:stretch>
              </p:blipFill>
              <p:spPr>
                <a:xfrm>
                  <a:off x="4264257" y="3413416"/>
                  <a:ext cx="164880" cy="4064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40" name="Ink 439">
                  <a:extLst>
                    <a:ext uri="{FF2B5EF4-FFF2-40B4-BE49-F238E27FC236}">
                      <a16:creationId xmlns:a16="http://schemas.microsoft.com/office/drawing/2014/main" id="{94AC3F54-2B01-49B2-B2BA-DBA3C98F8EFF}"/>
                    </a:ext>
                  </a:extLst>
                </p14:cNvPr>
                <p14:cNvContentPartPr/>
                <p14:nvPr/>
              </p14:nvContentPartPr>
              <p14:xfrm>
                <a:off x="4652337" y="3615736"/>
                <a:ext cx="21240" cy="120600"/>
              </p14:xfrm>
            </p:contentPart>
          </mc:Choice>
          <mc:Fallback xmlns="">
            <p:pic>
              <p:nvPicPr>
                <p:cNvPr id="440" name="Ink 439">
                  <a:extLst>
                    <a:ext uri="{FF2B5EF4-FFF2-40B4-BE49-F238E27FC236}">
                      <a16:creationId xmlns:a16="http://schemas.microsoft.com/office/drawing/2014/main" id="{94AC3F54-2B01-49B2-B2BA-DBA3C98F8EFF}"/>
                    </a:ext>
                  </a:extLst>
                </p:cNvPr>
                <p:cNvPicPr/>
                <p:nvPr/>
              </p:nvPicPr>
              <p:blipFill>
                <a:blip r:embed="rId75"/>
                <a:stretch>
                  <a:fillRect/>
                </a:stretch>
              </p:blipFill>
              <p:spPr>
                <a:xfrm>
                  <a:off x="4634697" y="3597736"/>
                  <a:ext cx="5688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41" name="Ink 440">
                  <a:extLst>
                    <a:ext uri="{FF2B5EF4-FFF2-40B4-BE49-F238E27FC236}">
                      <a16:creationId xmlns:a16="http://schemas.microsoft.com/office/drawing/2014/main" id="{39D3F98A-3385-461B-9434-9BDF26C87943}"/>
                    </a:ext>
                  </a:extLst>
                </p14:cNvPr>
                <p14:cNvContentPartPr/>
                <p14:nvPr/>
              </p14:nvContentPartPr>
              <p14:xfrm>
                <a:off x="4646937" y="3490096"/>
                <a:ext cx="221040" cy="308880"/>
              </p14:xfrm>
            </p:contentPart>
          </mc:Choice>
          <mc:Fallback xmlns="">
            <p:pic>
              <p:nvPicPr>
                <p:cNvPr id="441" name="Ink 440">
                  <a:extLst>
                    <a:ext uri="{FF2B5EF4-FFF2-40B4-BE49-F238E27FC236}">
                      <a16:creationId xmlns:a16="http://schemas.microsoft.com/office/drawing/2014/main" id="{39D3F98A-3385-461B-9434-9BDF26C87943}"/>
                    </a:ext>
                  </a:extLst>
                </p:cNvPr>
                <p:cNvPicPr/>
                <p:nvPr/>
              </p:nvPicPr>
              <p:blipFill>
                <a:blip r:embed="rId77"/>
                <a:stretch>
                  <a:fillRect/>
                </a:stretch>
              </p:blipFill>
              <p:spPr>
                <a:xfrm>
                  <a:off x="4629297" y="3472096"/>
                  <a:ext cx="256680" cy="344520"/>
                </a:xfrm>
                <a:prstGeom prst="rect">
                  <a:avLst/>
                </a:prstGeom>
              </p:spPr>
            </p:pic>
          </mc:Fallback>
        </mc:AlternateContent>
      </p:grpSp>
      <p:grpSp>
        <p:nvGrpSpPr>
          <p:cNvPr id="458" name="Group 457">
            <a:extLst>
              <a:ext uri="{FF2B5EF4-FFF2-40B4-BE49-F238E27FC236}">
                <a16:creationId xmlns:a16="http://schemas.microsoft.com/office/drawing/2014/main" id="{BF7F7633-1499-4D17-9CB7-0BFB10B743E1}"/>
              </a:ext>
            </a:extLst>
          </p:cNvPr>
          <p:cNvGrpSpPr/>
          <p:nvPr/>
        </p:nvGrpSpPr>
        <p:grpSpPr>
          <a:xfrm>
            <a:off x="5332737" y="3313696"/>
            <a:ext cx="937440" cy="342360"/>
            <a:chOff x="5332737" y="3313696"/>
            <a:chExt cx="937440" cy="342360"/>
          </a:xfrm>
        </p:grpSpPr>
        <mc:AlternateContent xmlns:mc="http://schemas.openxmlformats.org/markup-compatibility/2006" xmlns:p14="http://schemas.microsoft.com/office/powerpoint/2010/main">
          <mc:Choice Requires="p14">
            <p:contentPart p14:bwMode="auto" r:id="rId78">
              <p14:nvContentPartPr>
                <p14:cNvPr id="445" name="Ink 444">
                  <a:extLst>
                    <a:ext uri="{FF2B5EF4-FFF2-40B4-BE49-F238E27FC236}">
                      <a16:creationId xmlns:a16="http://schemas.microsoft.com/office/drawing/2014/main" id="{B62892CA-CCBA-4095-91CF-E7A6DDD90896}"/>
                    </a:ext>
                  </a:extLst>
                </p14:cNvPr>
                <p14:cNvContentPartPr/>
                <p14:nvPr/>
              </p14:nvContentPartPr>
              <p14:xfrm>
                <a:off x="5332737" y="3413056"/>
                <a:ext cx="153720" cy="243000"/>
              </p14:xfrm>
            </p:contentPart>
          </mc:Choice>
          <mc:Fallback xmlns="">
            <p:pic>
              <p:nvPicPr>
                <p:cNvPr id="445" name="Ink 444">
                  <a:extLst>
                    <a:ext uri="{FF2B5EF4-FFF2-40B4-BE49-F238E27FC236}">
                      <a16:creationId xmlns:a16="http://schemas.microsoft.com/office/drawing/2014/main" id="{B62892CA-CCBA-4095-91CF-E7A6DDD90896}"/>
                    </a:ext>
                  </a:extLst>
                </p:cNvPr>
                <p:cNvPicPr/>
                <p:nvPr/>
              </p:nvPicPr>
              <p:blipFill>
                <a:blip r:embed="rId79"/>
                <a:stretch>
                  <a:fillRect/>
                </a:stretch>
              </p:blipFill>
              <p:spPr>
                <a:xfrm>
                  <a:off x="5314737" y="3395056"/>
                  <a:ext cx="189360" cy="27864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46" name="Ink 445">
                  <a:extLst>
                    <a:ext uri="{FF2B5EF4-FFF2-40B4-BE49-F238E27FC236}">
                      <a16:creationId xmlns:a16="http://schemas.microsoft.com/office/drawing/2014/main" id="{8FDACE2B-9DB0-4704-BF08-894972997900}"/>
                    </a:ext>
                  </a:extLst>
                </p14:cNvPr>
                <p14:cNvContentPartPr/>
                <p14:nvPr/>
              </p14:nvContentPartPr>
              <p14:xfrm>
                <a:off x="5562057" y="3400456"/>
                <a:ext cx="159480" cy="228960"/>
              </p14:xfrm>
            </p:contentPart>
          </mc:Choice>
          <mc:Fallback xmlns="">
            <p:pic>
              <p:nvPicPr>
                <p:cNvPr id="446" name="Ink 445">
                  <a:extLst>
                    <a:ext uri="{FF2B5EF4-FFF2-40B4-BE49-F238E27FC236}">
                      <a16:creationId xmlns:a16="http://schemas.microsoft.com/office/drawing/2014/main" id="{8FDACE2B-9DB0-4704-BF08-894972997900}"/>
                    </a:ext>
                  </a:extLst>
                </p:cNvPr>
                <p:cNvPicPr/>
                <p:nvPr/>
              </p:nvPicPr>
              <p:blipFill>
                <a:blip r:embed="rId81"/>
                <a:stretch>
                  <a:fillRect/>
                </a:stretch>
              </p:blipFill>
              <p:spPr>
                <a:xfrm>
                  <a:off x="5544417" y="3382816"/>
                  <a:ext cx="19512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447" name="Ink 446">
                  <a:extLst>
                    <a:ext uri="{FF2B5EF4-FFF2-40B4-BE49-F238E27FC236}">
                      <a16:creationId xmlns:a16="http://schemas.microsoft.com/office/drawing/2014/main" id="{A2DB5239-20DB-4B74-9012-631AD46D4B1A}"/>
                    </a:ext>
                  </a:extLst>
                </p14:cNvPr>
                <p14:cNvContentPartPr/>
                <p14:nvPr/>
              </p14:nvContentPartPr>
              <p14:xfrm>
                <a:off x="5572137" y="3358696"/>
                <a:ext cx="194400" cy="85320"/>
              </p14:xfrm>
            </p:contentPart>
          </mc:Choice>
          <mc:Fallback xmlns="">
            <p:pic>
              <p:nvPicPr>
                <p:cNvPr id="447" name="Ink 446">
                  <a:extLst>
                    <a:ext uri="{FF2B5EF4-FFF2-40B4-BE49-F238E27FC236}">
                      <a16:creationId xmlns:a16="http://schemas.microsoft.com/office/drawing/2014/main" id="{A2DB5239-20DB-4B74-9012-631AD46D4B1A}"/>
                    </a:ext>
                  </a:extLst>
                </p:cNvPr>
                <p:cNvPicPr/>
                <p:nvPr/>
              </p:nvPicPr>
              <p:blipFill>
                <a:blip r:embed="rId83"/>
                <a:stretch>
                  <a:fillRect/>
                </a:stretch>
              </p:blipFill>
              <p:spPr>
                <a:xfrm>
                  <a:off x="5554497" y="3340696"/>
                  <a:ext cx="230040" cy="12096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448" name="Ink 447">
                  <a:extLst>
                    <a:ext uri="{FF2B5EF4-FFF2-40B4-BE49-F238E27FC236}">
                      <a16:creationId xmlns:a16="http://schemas.microsoft.com/office/drawing/2014/main" id="{A24449FA-B207-45C6-8230-78E10CFF5857}"/>
                    </a:ext>
                  </a:extLst>
                </p14:cNvPr>
                <p14:cNvContentPartPr/>
                <p14:nvPr/>
              </p14:nvContentPartPr>
              <p14:xfrm>
                <a:off x="5892177" y="3468496"/>
                <a:ext cx="3240" cy="2160"/>
              </p14:xfrm>
            </p:contentPart>
          </mc:Choice>
          <mc:Fallback xmlns="">
            <p:pic>
              <p:nvPicPr>
                <p:cNvPr id="448" name="Ink 447">
                  <a:extLst>
                    <a:ext uri="{FF2B5EF4-FFF2-40B4-BE49-F238E27FC236}">
                      <a16:creationId xmlns:a16="http://schemas.microsoft.com/office/drawing/2014/main" id="{A24449FA-B207-45C6-8230-78E10CFF5857}"/>
                    </a:ext>
                  </a:extLst>
                </p:cNvPr>
                <p:cNvPicPr/>
                <p:nvPr/>
              </p:nvPicPr>
              <p:blipFill>
                <a:blip r:embed="rId85"/>
                <a:stretch>
                  <a:fillRect/>
                </a:stretch>
              </p:blipFill>
              <p:spPr>
                <a:xfrm>
                  <a:off x="5874537" y="3450496"/>
                  <a:ext cx="3888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449" name="Ink 448">
                  <a:extLst>
                    <a:ext uri="{FF2B5EF4-FFF2-40B4-BE49-F238E27FC236}">
                      <a16:creationId xmlns:a16="http://schemas.microsoft.com/office/drawing/2014/main" id="{10D98EA2-F4B6-4108-A29A-C758FBE27392}"/>
                    </a:ext>
                  </a:extLst>
                </p14:cNvPr>
                <p14:cNvContentPartPr/>
                <p14:nvPr/>
              </p14:nvContentPartPr>
              <p14:xfrm>
                <a:off x="6093777" y="3313696"/>
                <a:ext cx="176400" cy="240480"/>
              </p14:xfrm>
            </p:contentPart>
          </mc:Choice>
          <mc:Fallback xmlns="">
            <p:pic>
              <p:nvPicPr>
                <p:cNvPr id="449" name="Ink 448">
                  <a:extLst>
                    <a:ext uri="{FF2B5EF4-FFF2-40B4-BE49-F238E27FC236}">
                      <a16:creationId xmlns:a16="http://schemas.microsoft.com/office/drawing/2014/main" id="{10D98EA2-F4B6-4108-A29A-C758FBE27392}"/>
                    </a:ext>
                  </a:extLst>
                </p:cNvPr>
                <p:cNvPicPr/>
                <p:nvPr/>
              </p:nvPicPr>
              <p:blipFill>
                <a:blip r:embed="rId87"/>
                <a:stretch>
                  <a:fillRect/>
                </a:stretch>
              </p:blipFill>
              <p:spPr>
                <a:xfrm>
                  <a:off x="6076137" y="3296056"/>
                  <a:ext cx="212040" cy="2761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8">
            <p14:nvContentPartPr>
              <p14:cNvPr id="450" name="Ink 449">
                <a:extLst>
                  <a:ext uri="{FF2B5EF4-FFF2-40B4-BE49-F238E27FC236}">
                    <a16:creationId xmlns:a16="http://schemas.microsoft.com/office/drawing/2014/main" id="{EDBE21A9-0F4C-4AE9-9908-3AD1D0FC7D4F}"/>
                  </a:ext>
                </a:extLst>
              </p14:cNvPr>
              <p14:cNvContentPartPr/>
              <p14:nvPr/>
            </p14:nvContentPartPr>
            <p14:xfrm>
              <a:off x="6742137" y="3198496"/>
              <a:ext cx="111960" cy="372600"/>
            </p14:xfrm>
          </p:contentPart>
        </mc:Choice>
        <mc:Fallback xmlns="">
          <p:pic>
            <p:nvPicPr>
              <p:cNvPr id="450" name="Ink 449">
                <a:extLst>
                  <a:ext uri="{FF2B5EF4-FFF2-40B4-BE49-F238E27FC236}">
                    <a16:creationId xmlns:a16="http://schemas.microsoft.com/office/drawing/2014/main" id="{EDBE21A9-0F4C-4AE9-9908-3AD1D0FC7D4F}"/>
                  </a:ext>
                </a:extLst>
              </p:cNvPr>
              <p:cNvPicPr/>
              <p:nvPr/>
            </p:nvPicPr>
            <p:blipFill>
              <a:blip r:embed="rId89"/>
              <a:stretch>
                <a:fillRect/>
              </a:stretch>
            </p:blipFill>
            <p:spPr>
              <a:xfrm>
                <a:off x="6724137" y="3180496"/>
                <a:ext cx="147600" cy="408240"/>
              </a:xfrm>
              <a:prstGeom prst="rect">
                <a:avLst/>
              </a:prstGeom>
            </p:spPr>
          </p:pic>
        </mc:Fallback>
      </mc:AlternateContent>
      <p:grpSp>
        <p:nvGrpSpPr>
          <p:cNvPr id="457" name="Group 456">
            <a:extLst>
              <a:ext uri="{FF2B5EF4-FFF2-40B4-BE49-F238E27FC236}">
                <a16:creationId xmlns:a16="http://schemas.microsoft.com/office/drawing/2014/main" id="{48AE0E33-3BE5-4BE0-9D3D-F291882BA089}"/>
              </a:ext>
            </a:extLst>
          </p:cNvPr>
          <p:cNvGrpSpPr/>
          <p:nvPr/>
        </p:nvGrpSpPr>
        <p:grpSpPr>
          <a:xfrm>
            <a:off x="7060737" y="3234856"/>
            <a:ext cx="744840" cy="386280"/>
            <a:chOff x="7060737" y="3234856"/>
            <a:chExt cx="744840" cy="386280"/>
          </a:xfrm>
        </p:grpSpPr>
        <mc:AlternateContent xmlns:mc="http://schemas.openxmlformats.org/markup-compatibility/2006" xmlns:p14="http://schemas.microsoft.com/office/powerpoint/2010/main">
          <mc:Choice Requires="p14">
            <p:contentPart p14:bwMode="auto" r:id="rId90">
              <p14:nvContentPartPr>
                <p14:cNvPr id="451" name="Ink 450">
                  <a:extLst>
                    <a:ext uri="{FF2B5EF4-FFF2-40B4-BE49-F238E27FC236}">
                      <a16:creationId xmlns:a16="http://schemas.microsoft.com/office/drawing/2014/main" id="{57405510-2BF5-48A9-954C-5884BDD8FF57}"/>
                    </a:ext>
                  </a:extLst>
                </p14:cNvPr>
                <p14:cNvContentPartPr/>
                <p14:nvPr/>
              </p14:nvContentPartPr>
              <p14:xfrm>
                <a:off x="7060737" y="3275536"/>
                <a:ext cx="168120" cy="286560"/>
              </p14:xfrm>
            </p:contentPart>
          </mc:Choice>
          <mc:Fallback xmlns="">
            <p:pic>
              <p:nvPicPr>
                <p:cNvPr id="451" name="Ink 450">
                  <a:extLst>
                    <a:ext uri="{FF2B5EF4-FFF2-40B4-BE49-F238E27FC236}">
                      <a16:creationId xmlns:a16="http://schemas.microsoft.com/office/drawing/2014/main" id="{57405510-2BF5-48A9-954C-5884BDD8FF57}"/>
                    </a:ext>
                  </a:extLst>
                </p:cNvPr>
                <p:cNvPicPr/>
                <p:nvPr/>
              </p:nvPicPr>
              <p:blipFill>
                <a:blip r:embed="rId91"/>
                <a:stretch>
                  <a:fillRect/>
                </a:stretch>
              </p:blipFill>
              <p:spPr>
                <a:xfrm>
                  <a:off x="7043097" y="3257536"/>
                  <a:ext cx="20376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452" name="Ink 451">
                  <a:extLst>
                    <a:ext uri="{FF2B5EF4-FFF2-40B4-BE49-F238E27FC236}">
                      <a16:creationId xmlns:a16="http://schemas.microsoft.com/office/drawing/2014/main" id="{2742D6D3-9A4A-49F4-AA48-492488873A26}"/>
                    </a:ext>
                  </a:extLst>
                </p14:cNvPr>
                <p14:cNvContentPartPr/>
                <p14:nvPr/>
              </p14:nvContentPartPr>
              <p14:xfrm>
                <a:off x="7344417" y="3410176"/>
                <a:ext cx="119880" cy="132120"/>
              </p14:xfrm>
            </p:contentPart>
          </mc:Choice>
          <mc:Fallback xmlns="">
            <p:pic>
              <p:nvPicPr>
                <p:cNvPr id="452" name="Ink 451">
                  <a:extLst>
                    <a:ext uri="{FF2B5EF4-FFF2-40B4-BE49-F238E27FC236}">
                      <a16:creationId xmlns:a16="http://schemas.microsoft.com/office/drawing/2014/main" id="{2742D6D3-9A4A-49F4-AA48-492488873A26}"/>
                    </a:ext>
                  </a:extLst>
                </p:cNvPr>
                <p:cNvPicPr/>
                <p:nvPr/>
              </p:nvPicPr>
              <p:blipFill>
                <a:blip r:embed="rId93"/>
                <a:stretch>
                  <a:fillRect/>
                </a:stretch>
              </p:blipFill>
              <p:spPr>
                <a:xfrm>
                  <a:off x="7326417" y="3392536"/>
                  <a:ext cx="1555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453" name="Ink 452">
                  <a:extLst>
                    <a:ext uri="{FF2B5EF4-FFF2-40B4-BE49-F238E27FC236}">
                      <a16:creationId xmlns:a16="http://schemas.microsoft.com/office/drawing/2014/main" id="{2FA9A2A5-C0CB-45A8-824E-CB2B85D270D2}"/>
                    </a:ext>
                  </a:extLst>
                </p14:cNvPr>
                <p14:cNvContentPartPr/>
                <p14:nvPr/>
              </p14:nvContentPartPr>
              <p14:xfrm>
                <a:off x="7386537" y="3390736"/>
                <a:ext cx="134640" cy="32760"/>
              </p14:xfrm>
            </p:contentPart>
          </mc:Choice>
          <mc:Fallback xmlns="">
            <p:pic>
              <p:nvPicPr>
                <p:cNvPr id="453" name="Ink 452">
                  <a:extLst>
                    <a:ext uri="{FF2B5EF4-FFF2-40B4-BE49-F238E27FC236}">
                      <a16:creationId xmlns:a16="http://schemas.microsoft.com/office/drawing/2014/main" id="{2FA9A2A5-C0CB-45A8-824E-CB2B85D270D2}"/>
                    </a:ext>
                  </a:extLst>
                </p:cNvPr>
                <p:cNvPicPr/>
                <p:nvPr/>
              </p:nvPicPr>
              <p:blipFill>
                <a:blip r:embed="rId95"/>
                <a:stretch>
                  <a:fillRect/>
                </a:stretch>
              </p:blipFill>
              <p:spPr>
                <a:xfrm>
                  <a:off x="7368897" y="3372736"/>
                  <a:ext cx="17028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454" name="Ink 453">
                  <a:extLst>
                    <a:ext uri="{FF2B5EF4-FFF2-40B4-BE49-F238E27FC236}">
                      <a16:creationId xmlns:a16="http://schemas.microsoft.com/office/drawing/2014/main" id="{830EBE7E-2EC1-4237-8863-087B2D333371}"/>
                    </a:ext>
                  </a:extLst>
                </p14:cNvPr>
                <p14:cNvContentPartPr/>
                <p14:nvPr/>
              </p14:nvContentPartPr>
              <p14:xfrm>
                <a:off x="7579137" y="3274096"/>
                <a:ext cx="28440" cy="347040"/>
              </p14:xfrm>
            </p:contentPart>
          </mc:Choice>
          <mc:Fallback xmlns="">
            <p:pic>
              <p:nvPicPr>
                <p:cNvPr id="454" name="Ink 453">
                  <a:extLst>
                    <a:ext uri="{FF2B5EF4-FFF2-40B4-BE49-F238E27FC236}">
                      <a16:creationId xmlns:a16="http://schemas.microsoft.com/office/drawing/2014/main" id="{830EBE7E-2EC1-4237-8863-087B2D333371}"/>
                    </a:ext>
                  </a:extLst>
                </p:cNvPr>
                <p:cNvPicPr/>
                <p:nvPr/>
              </p:nvPicPr>
              <p:blipFill>
                <a:blip r:embed="rId97"/>
                <a:stretch>
                  <a:fillRect/>
                </a:stretch>
              </p:blipFill>
              <p:spPr>
                <a:xfrm>
                  <a:off x="7561497" y="3256456"/>
                  <a:ext cx="6408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455" name="Ink 454">
                  <a:extLst>
                    <a:ext uri="{FF2B5EF4-FFF2-40B4-BE49-F238E27FC236}">
                      <a16:creationId xmlns:a16="http://schemas.microsoft.com/office/drawing/2014/main" id="{89E4CE93-C010-4975-8FFD-FA40448A55E0}"/>
                    </a:ext>
                  </a:extLst>
                </p14:cNvPr>
                <p14:cNvContentPartPr/>
                <p14:nvPr/>
              </p14:nvContentPartPr>
              <p14:xfrm>
                <a:off x="7651137" y="3234856"/>
                <a:ext cx="154440" cy="376560"/>
              </p14:xfrm>
            </p:contentPart>
          </mc:Choice>
          <mc:Fallback xmlns="">
            <p:pic>
              <p:nvPicPr>
                <p:cNvPr id="455" name="Ink 454">
                  <a:extLst>
                    <a:ext uri="{FF2B5EF4-FFF2-40B4-BE49-F238E27FC236}">
                      <a16:creationId xmlns:a16="http://schemas.microsoft.com/office/drawing/2014/main" id="{89E4CE93-C010-4975-8FFD-FA40448A55E0}"/>
                    </a:ext>
                  </a:extLst>
                </p:cNvPr>
                <p:cNvPicPr/>
                <p:nvPr/>
              </p:nvPicPr>
              <p:blipFill>
                <a:blip r:embed="rId99"/>
                <a:stretch>
                  <a:fillRect/>
                </a:stretch>
              </p:blipFill>
              <p:spPr>
                <a:xfrm>
                  <a:off x="7633497" y="3217216"/>
                  <a:ext cx="19008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456" name="Ink 455">
                  <a:extLst>
                    <a:ext uri="{FF2B5EF4-FFF2-40B4-BE49-F238E27FC236}">
                      <a16:creationId xmlns:a16="http://schemas.microsoft.com/office/drawing/2014/main" id="{3167762C-CEC0-43A4-A8F2-5CB7389D1564}"/>
                    </a:ext>
                  </a:extLst>
                </p14:cNvPr>
                <p14:cNvContentPartPr/>
                <p14:nvPr/>
              </p14:nvContentPartPr>
              <p14:xfrm>
                <a:off x="7503177" y="3450136"/>
                <a:ext cx="191520" cy="11520"/>
              </p14:xfrm>
            </p:contentPart>
          </mc:Choice>
          <mc:Fallback xmlns="">
            <p:pic>
              <p:nvPicPr>
                <p:cNvPr id="456" name="Ink 455">
                  <a:extLst>
                    <a:ext uri="{FF2B5EF4-FFF2-40B4-BE49-F238E27FC236}">
                      <a16:creationId xmlns:a16="http://schemas.microsoft.com/office/drawing/2014/main" id="{3167762C-CEC0-43A4-A8F2-5CB7389D1564}"/>
                    </a:ext>
                  </a:extLst>
                </p:cNvPr>
                <p:cNvPicPr/>
                <p:nvPr/>
              </p:nvPicPr>
              <p:blipFill>
                <a:blip r:embed="rId101"/>
                <a:stretch>
                  <a:fillRect/>
                </a:stretch>
              </p:blipFill>
              <p:spPr>
                <a:xfrm>
                  <a:off x="7485537" y="3432496"/>
                  <a:ext cx="227160" cy="47160"/>
                </a:xfrm>
                <a:prstGeom prst="rect">
                  <a:avLst/>
                </a:prstGeom>
              </p:spPr>
            </p:pic>
          </mc:Fallback>
        </mc:AlternateContent>
      </p:grpSp>
      <p:grpSp>
        <p:nvGrpSpPr>
          <p:cNvPr id="463" name="Group 462">
            <a:extLst>
              <a:ext uri="{FF2B5EF4-FFF2-40B4-BE49-F238E27FC236}">
                <a16:creationId xmlns:a16="http://schemas.microsoft.com/office/drawing/2014/main" id="{2C9AE69F-F7C5-47BC-8FE1-E5D7D42D6F86}"/>
              </a:ext>
            </a:extLst>
          </p:cNvPr>
          <p:cNvGrpSpPr/>
          <p:nvPr/>
        </p:nvGrpSpPr>
        <p:grpSpPr>
          <a:xfrm>
            <a:off x="4581057" y="3966016"/>
            <a:ext cx="299520" cy="423720"/>
            <a:chOff x="4581057" y="3966016"/>
            <a:chExt cx="299520" cy="423720"/>
          </a:xfrm>
        </p:grpSpPr>
        <mc:AlternateContent xmlns:mc="http://schemas.openxmlformats.org/markup-compatibility/2006" xmlns:p14="http://schemas.microsoft.com/office/powerpoint/2010/main">
          <mc:Choice Requires="p14">
            <p:contentPart p14:bwMode="auto" r:id="rId102">
              <p14:nvContentPartPr>
                <p14:cNvPr id="459" name="Ink 458">
                  <a:extLst>
                    <a:ext uri="{FF2B5EF4-FFF2-40B4-BE49-F238E27FC236}">
                      <a16:creationId xmlns:a16="http://schemas.microsoft.com/office/drawing/2014/main" id="{30E187EA-3D80-447D-86E1-61D2C064954F}"/>
                    </a:ext>
                  </a:extLst>
                </p14:cNvPr>
                <p14:cNvContentPartPr/>
                <p14:nvPr/>
              </p14:nvContentPartPr>
              <p14:xfrm>
                <a:off x="4581057" y="4206496"/>
                <a:ext cx="21960" cy="123480"/>
              </p14:xfrm>
            </p:contentPart>
          </mc:Choice>
          <mc:Fallback xmlns="">
            <p:pic>
              <p:nvPicPr>
                <p:cNvPr id="459" name="Ink 458">
                  <a:extLst>
                    <a:ext uri="{FF2B5EF4-FFF2-40B4-BE49-F238E27FC236}">
                      <a16:creationId xmlns:a16="http://schemas.microsoft.com/office/drawing/2014/main" id="{30E187EA-3D80-447D-86E1-61D2C064954F}"/>
                    </a:ext>
                  </a:extLst>
                </p:cNvPr>
                <p:cNvPicPr/>
                <p:nvPr/>
              </p:nvPicPr>
              <p:blipFill>
                <a:blip r:embed="rId103"/>
                <a:stretch>
                  <a:fillRect/>
                </a:stretch>
              </p:blipFill>
              <p:spPr>
                <a:xfrm>
                  <a:off x="4563417" y="4188856"/>
                  <a:ext cx="5760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460" name="Ink 459">
                  <a:extLst>
                    <a:ext uri="{FF2B5EF4-FFF2-40B4-BE49-F238E27FC236}">
                      <a16:creationId xmlns:a16="http://schemas.microsoft.com/office/drawing/2014/main" id="{E8F21085-DD0E-4B2C-81DD-FB6EE6F4A73B}"/>
                    </a:ext>
                  </a:extLst>
                </p14:cNvPr>
                <p14:cNvContentPartPr/>
                <p14:nvPr/>
              </p14:nvContentPartPr>
              <p14:xfrm>
                <a:off x="4675017" y="4217296"/>
                <a:ext cx="22320" cy="105120"/>
              </p14:xfrm>
            </p:contentPart>
          </mc:Choice>
          <mc:Fallback xmlns="">
            <p:pic>
              <p:nvPicPr>
                <p:cNvPr id="460" name="Ink 459">
                  <a:extLst>
                    <a:ext uri="{FF2B5EF4-FFF2-40B4-BE49-F238E27FC236}">
                      <a16:creationId xmlns:a16="http://schemas.microsoft.com/office/drawing/2014/main" id="{E8F21085-DD0E-4B2C-81DD-FB6EE6F4A73B}"/>
                    </a:ext>
                  </a:extLst>
                </p:cNvPr>
                <p:cNvPicPr/>
                <p:nvPr/>
              </p:nvPicPr>
              <p:blipFill>
                <a:blip r:embed="rId105"/>
                <a:stretch>
                  <a:fillRect/>
                </a:stretch>
              </p:blipFill>
              <p:spPr>
                <a:xfrm>
                  <a:off x="4657017" y="4199656"/>
                  <a:ext cx="5796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461" name="Ink 460">
                  <a:extLst>
                    <a:ext uri="{FF2B5EF4-FFF2-40B4-BE49-F238E27FC236}">
                      <a16:creationId xmlns:a16="http://schemas.microsoft.com/office/drawing/2014/main" id="{11BDFCAD-BB54-4967-95DB-E905D3B1255C}"/>
                    </a:ext>
                  </a:extLst>
                </p14:cNvPr>
                <p14:cNvContentPartPr/>
                <p14:nvPr/>
              </p14:nvContentPartPr>
              <p14:xfrm>
                <a:off x="4608417" y="4059256"/>
                <a:ext cx="129600" cy="52560"/>
              </p14:xfrm>
            </p:contentPart>
          </mc:Choice>
          <mc:Fallback xmlns="">
            <p:pic>
              <p:nvPicPr>
                <p:cNvPr id="461" name="Ink 460">
                  <a:extLst>
                    <a:ext uri="{FF2B5EF4-FFF2-40B4-BE49-F238E27FC236}">
                      <a16:creationId xmlns:a16="http://schemas.microsoft.com/office/drawing/2014/main" id="{11BDFCAD-BB54-4967-95DB-E905D3B1255C}"/>
                    </a:ext>
                  </a:extLst>
                </p:cNvPr>
                <p:cNvPicPr/>
                <p:nvPr/>
              </p:nvPicPr>
              <p:blipFill>
                <a:blip r:embed="rId107"/>
                <a:stretch>
                  <a:fillRect/>
                </a:stretch>
              </p:blipFill>
              <p:spPr>
                <a:xfrm>
                  <a:off x="4590417" y="4041616"/>
                  <a:ext cx="16524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462" name="Ink 461">
                  <a:extLst>
                    <a:ext uri="{FF2B5EF4-FFF2-40B4-BE49-F238E27FC236}">
                      <a16:creationId xmlns:a16="http://schemas.microsoft.com/office/drawing/2014/main" id="{584B9DFF-79B9-4A03-B625-E51BDC05F516}"/>
                    </a:ext>
                  </a:extLst>
                </p14:cNvPr>
                <p14:cNvContentPartPr/>
                <p14:nvPr/>
              </p14:nvContentPartPr>
              <p14:xfrm>
                <a:off x="4806417" y="3966016"/>
                <a:ext cx="74160" cy="423720"/>
              </p14:xfrm>
            </p:contentPart>
          </mc:Choice>
          <mc:Fallback xmlns="">
            <p:pic>
              <p:nvPicPr>
                <p:cNvPr id="462" name="Ink 461">
                  <a:extLst>
                    <a:ext uri="{FF2B5EF4-FFF2-40B4-BE49-F238E27FC236}">
                      <a16:creationId xmlns:a16="http://schemas.microsoft.com/office/drawing/2014/main" id="{584B9DFF-79B9-4A03-B625-E51BDC05F516}"/>
                    </a:ext>
                  </a:extLst>
                </p:cNvPr>
                <p:cNvPicPr/>
                <p:nvPr/>
              </p:nvPicPr>
              <p:blipFill>
                <a:blip r:embed="rId109"/>
                <a:stretch>
                  <a:fillRect/>
                </a:stretch>
              </p:blipFill>
              <p:spPr>
                <a:xfrm>
                  <a:off x="4788417" y="3948016"/>
                  <a:ext cx="109800" cy="459360"/>
                </a:xfrm>
                <a:prstGeom prst="rect">
                  <a:avLst/>
                </a:prstGeom>
              </p:spPr>
            </p:pic>
          </mc:Fallback>
        </mc:AlternateContent>
      </p:grpSp>
      <p:grpSp>
        <p:nvGrpSpPr>
          <p:cNvPr id="481" name="Group 480">
            <a:extLst>
              <a:ext uri="{FF2B5EF4-FFF2-40B4-BE49-F238E27FC236}">
                <a16:creationId xmlns:a16="http://schemas.microsoft.com/office/drawing/2014/main" id="{3CED05AD-264C-49D4-AD88-F19DD5B50B46}"/>
              </a:ext>
            </a:extLst>
          </p:cNvPr>
          <p:cNvGrpSpPr/>
          <p:nvPr/>
        </p:nvGrpSpPr>
        <p:grpSpPr>
          <a:xfrm>
            <a:off x="5341377" y="4027216"/>
            <a:ext cx="987840" cy="320040"/>
            <a:chOff x="5341377" y="4027216"/>
            <a:chExt cx="987840" cy="320040"/>
          </a:xfrm>
        </p:grpSpPr>
        <mc:AlternateContent xmlns:mc="http://schemas.openxmlformats.org/markup-compatibility/2006" xmlns:p14="http://schemas.microsoft.com/office/powerpoint/2010/main">
          <mc:Choice Requires="p14">
            <p:contentPart p14:bwMode="auto" r:id="rId110">
              <p14:nvContentPartPr>
                <p14:cNvPr id="469" name="Ink 468">
                  <a:extLst>
                    <a:ext uri="{FF2B5EF4-FFF2-40B4-BE49-F238E27FC236}">
                      <a16:creationId xmlns:a16="http://schemas.microsoft.com/office/drawing/2014/main" id="{A589463C-6530-4F96-A972-C01FA7CA2FE5}"/>
                    </a:ext>
                  </a:extLst>
                </p14:cNvPr>
                <p14:cNvContentPartPr/>
                <p14:nvPr/>
              </p14:nvContentPartPr>
              <p14:xfrm>
                <a:off x="5341377" y="4085896"/>
                <a:ext cx="214200" cy="189000"/>
              </p14:xfrm>
            </p:contentPart>
          </mc:Choice>
          <mc:Fallback xmlns="">
            <p:pic>
              <p:nvPicPr>
                <p:cNvPr id="469" name="Ink 468">
                  <a:extLst>
                    <a:ext uri="{FF2B5EF4-FFF2-40B4-BE49-F238E27FC236}">
                      <a16:creationId xmlns:a16="http://schemas.microsoft.com/office/drawing/2014/main" id="{A589463C-6530-4F96-A972-C01FA7CA2FE5}"/>
                    </a:ext>
                  </a:extLst>
                </p:cNvPr>
                <p:cNvPicPr/>
                <p:nvPr/>
              </p:nvPicPr>
              <p:blipFill>
                <a:blip r:embed="rId111"/>
                <a:stretch>
                  <a:fillRect/>
                </a:stretch>
              </p:blipFill>
              <p:spPr>
                <a:xfrm>
                  <a:off x="5323377" y="4067896"/>
                  <a:ext cx="24984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470" name="Ink 469">
                  <a:extLst>
                    <a:ext uri="{FF2B5EF4-FFF2-40B4-BE49-F238E27FC236}">
                      <a16:creationId xmlns:a16="http://schemas.microsoft.com/office/drawing/2014/main" id="{2D18D945-1A5F-4A54-942A-951C0DDA0660}"/>
                    </a:ext>
                  </a:extLst>
                </p14:cNvPr>
                <p14:cNvContentPartPr/>
                <p14:nvPr/>
              </p14:nvContentPartPr>
              <p14:xfrm>
                <a:off x="5456577" y="4140256"/>
                <a:ext cx="88200" cy="207000"/>
              </p14:xfrm>
            </p:contentPart>
          </mc:Choice>
          <mc:Fallback xmlns="">
            <p:pic>
              <p:nvPicPr>
                <p:cNvPr id="470" name="Ink 469">
                  <a:extLst>
                    <a:ext uri="{FF2B5EF4-FFF2-40B4-BE49-F238E27FC236}">
                      <a16:creationId xmlns:a16="http://schemas.microsoft.com/office/drawing/2014/main" id="{2D18D945-1A5F-4A54-942A-951C0DDA0660}"/>
                    </a:ext>
                  </a:extLst>
                </p:cNvPr>
                <p:cNvPicPr/>
                <p:nvPr/>
              </p:nvPicPr>
              <p:blipFill>
                <a:blip r:embed="rId113"/>
                <a:stretch>
                  <a:fillRect/>
                </a:stretch>
              </p:blipFill>
              <p:spPr>
                <a:xfrm>
                  <a:off x="5438577" y="4122256"/>
                  <a:ext cx="12384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471" name="Ink 470">
                  <a:extLst>
                    <a:ext uri="{FF2B5EF4-FFF2-40B4-BE49-F238E27FC236}">
                      <a16:creationId xmlns:a16="http://schemas.microsoft.com/office/drawing/2014/main" id="{9BA84035-6474-4F8B-846E-A7EB9C243363}"/>
                    </a:ext>
                  </a:extLst>
                </p14:cNvPr>
                <p14:cNvContentPartPr/>
                <p14:nvPr/>
              </p14:nvContentPartPr>
              <p14:xfrm>
                <a:off x="5589057" y="4134496"/>
                <a:ext cx="170280" cy="169560"/>
              </p14:xfrm>
            </p:contentPart>
          </mc:Choice>
          <mc:Fallback xmlns="">
            <p:pic>
              <p:nvPicPr>
                <p:cNvPr id="471" name="Ink 470">
                  <a:extLst>
                    <a:ext uri="{FF2B5EF4-FFF2-40B4-BE49-F238E27FC236}">
                      <a16:creationId xmlns:a16="http://schemas.microsoft.com/office/drawing/2014/main" id="{9BA84035-6474-4F8B-846E-A7EB9C243363}"/>
                    </a:ext>
                  </a:extLst>
                </p:cNvPr>
                <p:cNvPicPr/>
                <p:nvPr/>
              </p:nvPicPr>
              <p:blipFill>
                <a:blip r:embed="rId115"/>
                <a:stretch>
                  <a:fillRect/>
                </a:stretch>
              </p:blipFill>
              <p:spPr>
                <a:xfrm>
                  <a:off x="5571057" y="4116856"/>
                  <a:ext cx="20592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472" name="Ink 471">
                  <a:extLst>
                    <a:ext uri="{FF2B5EF4-FFF2-40B4-BE49-F238E27FC236}">
                      <a16:creationId xmlns:a16="http://schemas.microsoft.com/office/drawing/2014/main" id="{A90A3B55-CEC8-4BEA-B5DA-98CC74C7ED48}"/>
                    </a:ext>
                  </a:extLst>
                </p14:cNvPr>
                <p14:cNvContentPartPr/>
                <p14:nvPr/>
              </p14:nvContentPartPr>
              <p14:xfrm>
                <a:off x="5928177" y="4160776"/>
                <a:ext cx="11160" cy="5040"/>
              </p14:xfrm>
            </p:contentPart>
          </mc:Choice>
          <mc:Fallback xmlns="">
            <p:pic>
              <p:nvPicPr>
                <p:cNvPr id="472" name="Ink 471">
                  <a:extLst>
                    <a:ext uri="{FF2B5EF4-FFF2-40B4-BE49-F238E27FC236}">
                      <a16:creationId xmlns:a16="http://schemas.microsoft.com/office/drawing/2014/main" id="{A90A3B55-CEC8-4BEA-B5DA-98CC74C7ED48}"/>
                    </a:ext>
                  </a:extLst>
                </p:cNvPr>
                <p:cNvPicPr/>
                <p:nvPr/>
              </p:nvPicPr>
              <p:blipFill>
                <a:blip r:embed="rId117"/>
                <a:stretch>
                  <a:fillRect/>
                </a:stretch>
              </p:blipFill>
              <p:spPr>
                <a:xfrm>
                  <a:off x="5910537" y="4142776"/>
                  <a:ext cx="4680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473" name="Ink 472">
                  <a:extLst>
                    <a:ext uri="{FF2B5EF4-FFF2-40B4-BE49-F238E27FC236}">
                      <a16:creationId xmlns:a16="http://schemas.microsoft.com/office/drawing/2014/main" id="{58AD6971-1813-4B66-B2DA-AADE21E78409}"/>
                    </a:ext>
                  </a:extLst>
                </p14:cNvPr>
                <p14:cNvContentPartPr/>
                <p14:nvPr/>
              </p14:nvContentPartPr>
              <p14:xfrm>
                <a:off x="6124737" y="4027216"/>
                <a:ext cx="204480" cy="245880"/>
              </p14:xfrm>
            </p:contentPart>
          </mc:Choice>
          <mc:Fallback xmlns="">
            <p:pic>
              <p:nvPicPr>
                <p:cNvPr id="473" name="Ink 472">
                  <a:extLst>
                    <a:ext uri="{FF2B5EF4-FFF2-40B4-BE49-F238E27FC236}">
                      <a16:creationId xmlns:a16="http://schemas.microsoft.com/office/drawing/2014/main" id="{58AD6971-1813-4B66-B2DA-AADE21E78409}"/>
                    </a:ext>
                  </a:extLst>
                </p:cNvPr>
                <p:cNvPicPr/>
                <p:nvPr/>
              </p:nvPicPr>
              <p:blipFill>
                <a:blip r:embed="rId119"/>
                <a:stretch>
                  <a:fillRect/>
                </a:stretch>
              </p:blipFill>
              <p:spPr>
                <a:xfrm>
                  <a:off x="6107097" y="4009216"/>
                  <a:ext cx="240120" cy="281520"/>
                </a:xfrm>
                <a:prstGeom prst="rect">
                  <a:avLst/>
                </a:prstGeom>
              </p:spPr>
            </p:pic>
          </mc:Fallback>
        </mc:AlternateContent>
      </p:grpSp>
      <p:grpSp>
        <p:nvGrpSpPr>
          <p:cNvPr id="480" name="Group 479">
            <a:extLst>
              <a:ext uri="{FF2B5EF4-FFF2-40B4-BE49-F238E27FC236}">
                <a16:creationId xmlns:a16="http://schemas.microsoft.com/office/drawing/2014/main" id="{5E96EE3F-89AD-47BC-B95D-610ADE7E4833}"/>
              </a:ext>
            </a:extLst>
          </p:cNvPr>
          <p:cNvGrpSpPr/>
          <p:nvPr/>
        </p:nvGrpSpPr>
        <p:grpSpPr>
          <a:xfrm>
            <a:off x="6951297" y="3845056"/>
            <a:ext cx="881280" cy="514440"/>
            <a:chOff x="6951297" y="3845056"/>
            <a:chExt cx="881280" cy="514440"/>
          </a:xfrm>
        </p:grpSpPr>
        <mc:AlternateContent xmlns:mc="http://schemas.openxmlformats.org/markup-compatibility/2006" xmlns:p14="http://schemas.microsoft.com/office/powerpoint/2010/main">
          <mc:Choice Requires="p14">
            <p:contentPart p14:bwMode="auto" r:id="rId120">
              <p14:nvContentPartPr>
                <p14:cNvPr id="474" name="Ink 473">
                  <a:extLst>
                    <a:ext uri="{FF2B5EF4-FFF2-40B4-BE49-F238E27FC236}">
                      <a16:creationId xmlns:a16="http://schemas.microsoft.com/office/drawing/2014/main" id="{69BD0E94-79EA-4576-82E3-317638CA2DA8}"/>
                    </a:ext>
                  </a:extLst>
                </p14:cNvPr>
                <p14:cNvContentPartPr/>
                <p14:nvPr/>
              </p14:nvContentPartPr>
              <p14:xfrm>
                <a:off x="6951297" y="3845056"/>
                <a:ext cx="128520" cy="399600"/>
              </p14:xfrm>
            </p:contentPart>
          </mc:Choice>
          <mc:Fallback xmlns="">
            <p:pic>
              <p:nvPicPr>
                <p:cNvPr id="474" name="Ink 473">
                  <a:extLst>
                    <a:ext uri="{FF2B5EF4-FFF2-40B4-BE49-F238E27FC236}">
                      <a16:creationId xmlns:a16="http://schemas.microsoft.com/office/drawing/2014/main" id="{69BD0E94-79EA-4576-82E3-317638CA2DA8}"/>
                    </a:ext>
                  </a:extLst>
                </p:cNvPr>
                <p:cNvPicPr/>
                <p:nvPr/>
              </p:nvPicPr>
              <p:blipFill>
                <a:blip r:embed="rId121"/>
                <a:stretch>
                  <a:fillRect/>
                </a:stretch>
              </p:blipFill>
              <p:spPr>
                <a:xfrm>
                  <a:off x="6933657" y="3827416"/>
                  <a:ext cx="164160" cy="4352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475" name="Ink 474">
                  <a:extLst>
                    <a:ext uri="{FF2B5EF4-FFF2-40B4-BE49-F238E27FC236}">
                      <a16:creationId xmlns:a16="http://schemas.microsoft.com/office/drawing/2014/main" id="{9F5CC42E-5CA5-4DD3-B861-A891155DB6DC}"/>
                    </a:ext>
                  </a:extLst>
                </p14:cNvPr>
                <p14:cNvContentPartPr/>
                <p14:nvPr/>
              </p14:nvContentPartPr>
              <p14:xfrm>
                <a:off x="7207977" y="4008856"/>
                <a:ext cx="131040" cy="208440"/>
              </p14:xfrm>
            </p:contentPart>
          </mc:Choice>
          <mc:Fallback xmlns="">
            <p:pic>
              <p:nvPicPr>
                <p:cNvPr id="475" name="Ink 474">
                  <a:extLst>
                    <a:ext uri="{FF2B5EF4-FFF2-40B4-BE49-F238E27FC236}">
                      <a16:creationId xmlns:a16="http://schemas.microsoft.com/office/drawing/2014/main" id="{9F5CC42E-5CA5-4DD3-B861-A891155DB6DC}"/>
                    </a:ext>
                  </a:extLst>
                </p:cNvPr>
                <p:cNvPicPr/>
                <p:nvPr/>
              </p:nvPicPr>
              <p:blipFill>
                <a:blip r:embed="rId123"/>
                <a:stretch>
                  <a:fillRect/>
                </a:stretch>
              </p:blipFill>
              <p:spPr>
                <a:xfrm>
                  <a:off x="7190337" y="3990856"/>
                  <a:ext cx="166680" cy="24408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476" name="Ink 475">
                  <a:extLst>
                    <a:ext uri="{FF2B5EF4-FFF2-40B4-BE49-F238E27FC236}">
                      <a16:creationId xmlns:a16="http://schemas.microsoft.com/office/drawing/2014/main" id="{22EA28F5-AB6D-49CC-8708-F8A2FF8981A7}"/>
                    </a:ext>
                  </a:extLst>
                </p14:cNvPr>
                <p14:cNvContentPartPr/>
                <p14:nvPr/>
              </p14:nvContentPartPr>
              <p14:xfrm>
                <a:off x="7470777" y="4076176"/>
                <a:ext cx="109800" cy="138240"/>
              </p14:xfrm>
            </p:contentPart>
          </mc:Choice>
          <mc:Fallback xmlns="">
            <p:pic>
              <p:nvPicPr>
                <p:cNvPr id="476" name="Ink 475">
                  <a:extLst>
                    <a:ext uri="{FF2B5EF4-FFF2-40B4-BE49-F238E27FC236}">
                      <a16:creationId xmlns:a16="http://schemas.microsoft.com/office/drawing/2014/main" id="{22EA28F5-AB6D-49CC-8708-F8A2FF8981A7}"/>
                    </a:ext>
                  </a:extLst>
                </p:cNvPr>
                <p:cNvPicPr/>
                <p:nvPr/>
              </p:nvPicPr>
              <p:blipFill>
                <a:blip r:embed="rId125"/>
                <a:stretch>
                  <a:fillRect/>
                </a:stretch>
              </p:blipFill>
              <p:spPr>
                <a:xfrm>
                  <a:off x="7453137" y="4058176"/>
                  <a:ext cx="1454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477" name="Ink 476">
                  <a:extLst>
                    <a:ext uri="{FF2B5EF4-FFF2-40B4-BE49-F238E27FC236}">
                      <a16:creationId xmlns:a16="http://schemas.microsoft.com/office/drawing/2014/main" id="{B7C93911-95AD-4B9A-A4BB-AE4BFB43DCF7}"/>
                    </a:ext>
                  </a:extLst>
                </p14:cNvPr>
                <p14:cNvContentPartPr/>
                <p14:nvPr/>
              </p14:nvContentPartPr>
              <p14:xfrm>
                <a:off x="7452777" y="4080856"/>
                <a:ext cx="126720" cy="43200"/>
              </p14:xfrm>
            </p:contentPart>
          </mc:Choice>
          <mc:Fallback xmlns="">
            <p:pic>
              <p:nvPicPr>
                <p:cNvPr id="477" name="Ink 476">
                  <a:extLst>
                    <a:ext uri="{FF2B5EF4-FFF2-40B4-BE49-F238E27FC236}">
                      <a16:creationId xmlns:a16="http://schemas.microsoft.com/office/drawing/2014/main" id="{B7C93911-95AD-4B9A-A4BB-AE4BFB43DCF7}"/>
                    </a:ext>
                  </a:extLst>
                </p:cNvPr>
                <p:cNvPicPr/>
                <p:nvPr/>
              </p:nvPicPr>
              <p:blipFill>
                <a:blip r:embed="rId127"/>
                <a:stretch>
                  <a:fillRect/>
                </a:stretch>
              </p:blipFill>
              <p:spPr>
                <a:xfrm>
                  <a:off x="7435137" y="4062856"/>
                  <a:ext cx="16236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478" name="Ink 477">
                  <a:extLst>
                    <a:ext uri="{FF2B5EF4-FFF2-40B4-BE49-F238E27FC236}">
                      <a16:creationId xmlns:a16="http://schemas.microsoft.com/office/drawing/2014/main" id="{F3F9EAB2-079E-4F80-84A0-84E77071BA56}"/>
                    </a:ext>
                  </a:extLst>
                </p14:cNvPr>
                <p14:cNvContentPartPr/>
                <p14:nvPr/>
              </p14:nvContentPartPr>
              <p14:xfrm>
                <a:off x="7600017" y="3967456"/>
                <a:ext cx="111960" cy="363600"/>
              </p14:xfrm>
            </p:contentPart>
          </mc:Choice>
          <mc:Fallback xmlns="">
            <p:pic>
              <p:nvPicPr>
                <p:cNvPr id="478" name="Ink 477">
                  <a:extLst>
                    <a:ext uri="{FF2B5EF4-FFF2-40B4-BE49-F238E27FC236}">
                      <a16:creationId xmlns:a16="http://schemas.microsoft.com/office/drawing/2014/main" id="{F3F9EAB2-079E-4F80-84A0-84E77071BA56}"/>
                    </a:ext>
                  </a:extLst>
                </p:cNvPr>
                <p:cNvPicPr/>
                <p:nvPr/>
              </p:nvPicPr>
              <p:blipFill>
                <a:blip r:embed="rId129"/>
                <a:stretch>
                  <a:fillRect/>
                </a:stretch>
              </p:blipFill>
              <p:spPr>
                <a:xfrm>
                  <a:off x="7582017" y="3949816"/>
                  <a:ext cx="147600" cy="3992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479" name="Ink 478">
                  <a:extLst>
                    <a:ext uri="{FF2B5EF4-FFF2-40B4-BE49-F238E27FC236}">
                      <a16:creationId xmlns:a16="http://schemas.microsoft.com/office/drawing/2014/main" id="{564142EA-5887-4586-8FD9-89D3009CD5DA}"/>
                    </a:ext>
                  </a:extLst>
                </p14:cNvPr>
                <p14:cNvContentPartPr/>
                <p14:nvPr/>
              </p14:nvContentPartPr>
              <p14:xfrm>
                <a:off x="7763097" y="3889696"/>
                <a:ext cx="69480" cy="469800"/>
              </p14:xfrm>
            </p:contentPart>
          </mc:Choice>
          <mc:Fallback xmlns="">
            <p:pic>
              <p:nvPicPr>
                <p:cNvPr id="479" name="Ink 478">
                  <a:extLst>
                    <a:ext uri="{FF2B5EF4-FFF2-40B4-BE49-F238E27FC236}">
                      <a16:creationId xmlns:a16="http://schemas.microsoft.com/office/drawing/2014/main" id="{564142EA-5887-4586-8FD9-89D3009CD5DA}"/>
                    </a:ext>
                  </a:extLst>
                </p:cNvPr>
                <p:cNvPicPr/>
                <p:nvPr/>
              </p:nvPicPr>
              <p:blipFill>
                <a:blip r:embed="rId131"/>
                <a:stretch>
                  <a:fillRect/>
                </a:stretch>
              </p:blipFill>
              <p:spPr>
                <a:xfrm>
                  <a:off x="7745457" y="3872056"/>
                  <a:ext cx="105120" cy="505440"/>
                </a:xfrm>
                <a:prstGeom prst="rect">
                  <a:avLst/>
                </a:prstGeom>
              </p:spPr>
            </p:pic>
          </mc:Fallback>
        </mc:AlternateContent>
      </p:grpSp>
    </p:spTree>
    <p:extLst>
      <p:ext uri="{BB962C8B-B14F-4D97-AF65-F5344CB8AC3E}">
        <p14:creationId xmlns:p14="http://schemas.microsoft.com/office/powerpoint/2010/main" val="35813391"/>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D8A56E15-8308-407C-985D-C8B0B19D83F4}"/>
              </a:ext>
            </a:extLst>
          </p:cNvPr>
          <p:cNvSpPr/>
          <p:nvPr/>
        </p:nvSpPr>
        <p:spPr>
          <a:xfrm>
            <a:off x="774453" y="798845"/>
            <a:ext cx="2682875" cy="348730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D160C72D-B0FE-4C31-B409-0E60905ACB0C}"/>
              </a:ext>
            </a:extLst>
          </p:cNvPr>
          <p:cNvSpPr txBox="1"/>
          <p:nvPr/>
        </p:nvSpPr>
        <p:spPr>
          <a:xfrm>
            <a:off x="2540911" y="806394"/>
            <a:ext cx="943230" cy="307777"/>
          </a:xfrm>
          <a:prstGeom prst="rect">
            <a:avLst/>
          </a:prstGeom>
          <a:noFill/>
        </p:spPr>
        <p:txBody>
          <a:bodyPr wrap="square">
            <a:spAutoFit/>
          </a:bodyPr>
          <a:lstStyle/>
          <a:p>
            <a:r>
              <a:rPr lang="en-GB" sz="1400" b="1"/>
              <a:t>Your turn</a:t>
            </a:r>
          </a:p>
        </p:txBody>
      </p:sp>
      <p:sp>
        <p:nvSpPr>
          <p:cNvPr id="107" name="Isosceles Triangle 106">
            <a:extLst>
              <a:ext uri="{FF2B5EF4-FFF2-40B4-BE49-F238E27FC236}">
                <a16:creationId xmlns:a16="http://schemas.microsoft.com/office/drawing/2014/main" id="{6A3C2A5E-2B7C-4505-B904-20055ED76B41}"/>
              </a:ext>
            </a:extLst>
          </p:cNvPr>
          <p:cNvSpPr/>
          <p:nvPr/>
        </p:nvSpPr>
        <p:spPr>
          <a:xfrm rot="5400000">
            <a:off x="2037791" y="750008"/>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08" name="TextBox 107">
                <a:extLst>
                  <a:ext uri="{FF2B5EF4-FFF2-40B4-BE49-F238E27FC236}">
                    <a16:creationId xmlns:a16="http://schemas.microsoft.com/office/drawing/2014/main" id="{DC72CE49-6AE3-46D7-A4C4-2FB334B37D18}"/>
                  </a:ext>
                </a:extLst>
              </p:cNvPr>
              <p:cNvSpPr txBox="1"/>
              <p:nvPr/>
            </p:nvSpPr>
            <p:spPr>
              <a:xfrm>
                <a:off x="1597828" y="1288954"/>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08" name="TextBox 107">
                <a:extLst>
                  <a:ext uri="{FF2B5EF4-FFF2-40B4-BE49-F238E27FC236}">
                    <a16:creationId xmlns:a16="http://schemas.microsoft.com/office/drawing/2014/main" id="{DC72CE49-6AE3-46D7-A4C4-2FB334B37D18}"/>
                  </a:ext>
                </a:extLst>
              </p:cNvPr>
              <p:cNvSpPr txBox="1">
                <a:spLocks noRot="1" noChangeAspect="1" noMove="1" noResize="1" noEditPoints="1" noAdjustHandles="1" noChangeArrowheads="1" noChangeShapeType="1" noTextEdit="1"/>
              </p:cNvSpPr>
              <p:nvPr/>
            </p:nvSpPr>
            <p:spPr>
              <a:xfrm>
                <a:off x="1597828" y="1288954"/>
                <a:ext cx="367986" cy="369332"/>
              </a:xfrm>
              <a:prstGeom prst="rect">
                <a:avLst/>
              </a:prstGeom>
              <a:blipFill>
                <a:blip r:embed="rId2"/>
                <a:stretch>
                  <a:fillRect/>
                </a:stretch>
              </a:blipFill>
            </p:spPr>
            <p:txBody>
              <a:bodyPr/>
              <a:lstStyle/>
              <a:p>
                <a:r>
                  <a:rPr lang="en-GB">
                    <a:noFill/>
                  </a:rPr>
                  <a:t> </a:t>
                </a:r>
              </a:p>
            </p:txBody>
          </p:sp>
        </mc:Fallback>
      </mc:AlternateContent>
      <p:sp>
        <p:nvSpPr>
          <p:cNvPr id="109" name="TextBox 108">
            <a:extLst>
              <a:ext uri="{FF2B5EF4-FFF2-40B4-BE49-F238E27FC236}">
                <a16:creationId xmlns:a16="http://schemas.microsoft.com/office/drawing/2014/main" id="{41F9BD35-E26E-43C3-94A4-BADD6226DD5F}"/>
              </a:ext>
            </a:extLst>
          </p:cNvPr>
          <p:cNvSpPr txBox="1"/>
          <p:nvPr/>
        </p:nvSpPr>
        <p:spPr>
          <a:xfrm>
            <a:off x="2301750" y="1904508"/>
            <a:ext cx="301686" cy="369332"/>
          </a:xfrm>
          <a:prstGeom prst="rect">
            <a:avLst/>
          </a:prstGeom>
          <a:noFill/>
        </p:spPr>
        <p:txBody>
          <a:bodyPr wrap="none" rtlCol="0">
            <a:spAutoFit/>
          </a:bodyPr>
          <a:lstStyle/>
          <a:p>
            <a:r>
              <a:rPr lang="en-GB"/>
              <a:t>9</a:t>
            </a:r>
          </a:p>
        </p:txBody>
      </p:sp>
      <mc:AlternateContent xmlns:mc="http://schemas.openxmlformats.org/markup-compatibility/2006" xmlns:a14="http://schemas.microsoft.com/office/drawing/2010/main">
        <mc:Choice Requires="a14">
          <p:sp>
            <p:nvSpPr>
              <p:cNvPr id="110" name="TextBox 109">
                <a:extLst>
                  <a:ext uri="{FF2B5EF4-FFF2-40B4-BE49-F238E27FC236}">
                    <a16:creationId xmlns:a16="http://schemas.microsoft.com/office/drawing/2014/main" id="{07DAECE0-3ABD-4D49-812E-1C46AF3E008E}"/>
                  </a:ext>
                </a:extLst>
              </p:cNvPr>
              <p:cNvSpPr txBox="1"/>
              <p:nvPr/>
            </p:nvSpPr>
            <p:spPr>
              <a:xfrm>
                <a:off x="826498" y="907105"/>
                <a:ext cx="868186" cy="307777"/>
              </a:xfrm>
              <a:prstGeom prst="rect">
                <a:avLst/>
              </a:prstGeom>
              <a:noFill/>
            </p:spPr>
            <p:txBody>
              <a:bodyPr wrap="none" rtlCol="0">
                <a:spAutoFit/>
              </a:bodyPr>
              <a:lstStyle/>
              <a:p>
                <a:r>
                  <a:rPr lang="en-GB" sz="1400"/>
                  <a:t>a)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110" name="TextBox 109">
                <a:extLst>
                  <a:ext uri="{FF2B5EF4-FFF2-40B4-BE49-F238E27FC236}">
                    <a16:creationId xmlns:a16="http://schemas.microsoft.com/office/drawing/2014/main" id="{07DAECE0-3ABD-4D49-812E-1C46AF3E008E}"/>
                  </a:ext>
                </a:extLst>
              </p:cNvPr>
              <p:cNvSpPr txBox="1">
                <a:spLocks noRot="1" noChangeAspect="1" noMove="1" noResize="1" noEditPoints="1" noAdjustHandles="1" noChangeArrowheads="1" noChangeShapeType="1" noTextEdit="1"/>
              </p:cNvSpPr>
              <p:nvPr/>
            </p:nvSpPr>
            <p:spPr>
              <a:xfrm>
                <a:off x="826498" y="907105"/>
                <a:ext cx="868186" cy="307777"/>
              </a:xfrm>
              <a:prstGeom prst="rect">
                <a:avLst/>
              </a:prstGeom>
              <a:blipFill>
                <a:blip r:embed="rId3"/>
                <a:stretch>
                  <a:fillRect l="-2113" t="-4000" r="-2113" b="-20000"/>
                </a:stretch>
              </a:blipFill>
            </p:spPr>
            <p:txBody>
              <a:bodyPr/>
              <a:lstStyle/>
              <a:p>
                <a:r>
                  <a:rPr lang="en-GB">
                    <a:noFill/>
                  </a:rPr>
                  <a:t> </a:t>
                </a:r>
              </a:p>
            </p:txBody>
          </p:sp>
        </mc:Fallback>
      </mc:AlternateContent>
      <p:sp>
        <p:nvSpPr>
          <p:cNvPr id="111" name="Arc 110">
            <a:extLst>
              <a:ext uri="{FF2B5EF4-FFF2-40B4-BE49-F238E27FC236}">
                <a16:creationId xmlns:a16="http://schemas.microsoft.com/office/drawing/2014/main" id="{ACB088E0-31E3-4840-B8FB-5951A98E8E41}"/>
              </a:ext>
            </a:extLst>
          </p:cNvPr>
          <p:cNvSpPr/>
          <p:nvPr/>
        </p:nvSpPr>
        <p:spPr>
          <a:xfrm>
            <a:off x="2950166" y="1686216"/>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2" name="TextBox 111">
                <a:extLst>
                  <a:ext uri="{FF2B5EF4-FFF2-40B4-BE49-F238E27FC236}">
                    <a16:creationId xmlns:a16="http://schemas.microsoft.com/office/drawing/2014/main" id="{0D2C03F1-8197-45FF-BF04-E5D37F82A08F}"/>
                  </a:ext>
                </a:extLst>
              </p:cNvPr>
              <p:cNvSpPr txBox="1"/>
              <p:nvPr/>
            </p:nvSpPr>
            <p:spPr>
              <a:xfrm>
                <a:off x="2416691" y="1648346"/>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32</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112" name="TextBox 111">
                <a:extLst>
                  <a:ext uri="{FF2B5EF4-FFF2-40B4-BE49-F238E27FC236}">
                    <a16:creationId xmlns:a16="http://schemas.microsoft.com/office/drawing/2014/main" id="{0D2C03F1-8197-45FF-BF04-E5D37F82A08F}"/>
                  </a:ext>
                </a:extLst>
              </p:cNvPr>
              <p:cNvSpPr txBox="1">
                <a:spLocks noRot="1" noChangeAspect="1" noMove="1" noResize="1" noEditPoints="1" noAdjustHandles="1" noChangeArrowheads="1" noChangeShapeType="1" noTextEdit="1"/>
              </p:cNvSpPr>
              <p:nvPr/>
            </p:nvSpPr>
            <p:spPr>
              <a:xfrm>
                <a:off x="2416691" y="1648346"/>
                <a:ext cx="580608" cy="369332"/>
              </a:xfrm>
              <a:prstGeom prst="rect">
                <a:avLst/>
              </a:prstGeom>
              <a:blipFill>
                <a:blip r:embed="rId4"/>
                <a:stretch>
                  <a:fillRect/>
                </a:stretch>
              </a:blipFill>
            </p:spPr>
            <p:txBody>
              <a:bodyPr/>
              <a:lstStyle/>
              <a:p>
                <a:r>
                  <a:rPr lang="en-GB">
                    <a:noFill/>
                  </a:rPr>
                  <a:t> </a:t>
                </a:r>
              </a:p>
            </p:txBody>
          </p:sp>
        </mc:Fallback>
      </mc:AlternateContent>
      <p:sp>
        <p:nvSpPr>
          <p:cNvPr id="113" name="Isosceles Triangle 112">
            <a:extLst>
              <a:ext uri="{FF2B5EF4-FFF2-40B4-BE49-F238E27FC236}">
                <a16:creationId xmlns:a16="http://schemas.microsoft.com/office/drawing/2014/main" id="{938E08C7-1BD1-4A5F-AE45-CC8BC17BDB96}"/>
              </a:ext>
            </a:extLst>
          </p:cNvPr>
          <p:cNvSpPr/>
          <p:nvPr/>
        </p:nvSpPr>
        <p:spPr>
          <a:xfrm rot="5400000">
            <a:off x="2037791" y="2078481"/>
            <a:ext cx="1057406" cy="1371601"/>
          </a:xfrm>
          <a:prstGeom prst="triangle">
            <a:avLst>
              <a:gd name="adj" fmla="val 10000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14" name="TextBox 113">
                <a:extLst>
                  <a:ext uri="{FF2B5EF4-FFF2-40B4-BE49-F238E27FC236}">
                    <a16:creationId xmlns:a16="http://schemas.microsoft.com/office/drawing/2014/main" id="{D4849034-E946-44A8-A26C-8135EA4618C6}"/>
                  </a:ext>
                </a:extLst>
              </p:cNvPr>
              <p:cNvSpPr txBox="1"/>
              <p:nvPr/>
            </p:nvSpPr>
            <p:spPr>
              <a:xfrm>
                <a:off x="2414088" y="2418912"/>
                <a:ext cx="367986"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oMath>
                  </m:oMathPara>
                </a14:m>
                <a:endParaRPr lang="en-GB"/>
              </a:p>
            </p:txBody>
          </p:sp>
        </mc:Choice>
        <mc:Fallback xmlns="">
          <p:sp>
            <p:nvSpPr>
              <p:cNvPr id="114" name="TextBox 113">
                <a:extLst>
                  <a:ext uri="{FF2B5EF4-FFF2-40B4-BE49-F238E27FC236}">
                    <a16:creationId xmlns:a16="http://schemas.microsoft.com/office/drawing/2014/main" id="{D4849034-E946-44A8-A26C-8135EA4618C6}"/>
                  </a:ext>
                </a:extLst>
              </p:cNvPr>
              <p:cNvSpPr txBox="1">
                <a:spLocks noRot="1" noChangeAspect="1" noMove="1" noResize="1" noEditPoints="1" noAdjustHandles="1" noChangeArrowheads="1" noChangeShapeType="1" noTextEdit="1"/>
              </p:cNvSpPr>
              <p:nvPr/>
            </p:nvSpPr>
            <p:spPr>
              <a:xfrm>
                <a:off x="2414088" y="2418912"/>
                <a:ext cx="367986" cy="369332"/>
              </a:xfrm>
              <a:prstGeom prst="rect">
                <a:avLst/>
              </a:prstGeom>
              <a:blipFill>
                <a:blip r:embed="rId5"/>
                <a:stretch>
                  <a:fillRect/>
                </a:stretch>
              </a:blipFill>
            </p:spPr>
            <p:txBody>
              <a:bodyPr/>
              <a:lstStyle/>
              <a:p>
                <a:r>
                  <a:rPr lang="en-GB">
                    <a:noFill/>
                  </a:rPr>
                  <a:t> </a:t>
                </a:r>
              </a:p>
            </p:txBody>
          </p:sp>
        </mc:Fallback>
      </mc:AlternateContent>
      <p:sp>
        <p:nvSpPr>
          <p:cNvPr id="115" name="TextBox 114">
            <a:extLst>
              <a:ext uri="{FF2B5EF4-FFF2-40B4-BE49-F238E27FC236}">
                <a16:creationId xmlns:a16="http://schemas.microsoft.com/office/drawing/2014/main" id="{41987BF1-4E89-40C3-84A2-CCBC98406121}"/>
              </a:ext>
            </a:extLst>
          </p:cNvPr>
          <p:cNvSpPr txBox="1"/>
          <p:nvPr/>
        </p:nvSpPr>
        <p:spPr>
          <a:xfrm>
            <a:off x="2301750" y="3232981"/>
            <a:ext cx="418704" cy="369332"/>
          </a:xfrm>
          <a:prstGeom prst="rect">
            <a:avLst/>
          </a:prstGeom>
          <a:noFill/>
        </p:spPr>
        <p:txBody>
          <a:bodyPr wrap="none" rtlCol="0">
            <a:spAutoFit/>
          </a:bodyPr>
          <a:lstStyle/>
          <a:p>
            <a:r>
              <a:rPr lang="en-GB"/>
              <a:t>12</a:t>
            </a:r>
          </a:p>
        </p:txBody>
      </p:sp>
      <mc:AlternateContent xmlns:mc="http://schemas.openxmlformats.org/markup-compatibility/2006" xmlns:a14="http://schemas.microsoft.com/office/drawing/2010/main">
        <mc:Choice Requires="a14">
          <p:sp>
            <p:nvSpPr>
              <p:cNvPr id="116" name="TextBox 115">
                <a:extLst>
                  <a:ext uri="{FF2B5EF4-FFF2-40B4-BE49-F238E27FC236}">
                    <a16:creationId xmlns:a16="http://schemas.microsoft.com/office/drawing/2014/main" id="{D6B9EC7D-B6D9-4409-A9FA-68125F0A8321}"/>
                  </a:ext>
                </a:extLst>
              </p:cNvPr>
              <p:cNvSpPr txBox="1"/>
              <p:nvPr/>
            </p:nvSpPr>
            <p:spPr>
              <a:xfrm>
                <a:off x="845187" y="2245076"/>
                <a:ext cx="868186" cy="307777"/>
              </a:xfrm>
              <a:prstGeom prst="rect">
                <a:avLst/>
              </a:prstGeom>
              <a:noFill/>
            </p:spPr>
            <p:txBody>
              <a:bodyPr wrap="none" rtlCol="0">
                <a:spAutoFit/>
              </a:bodyPr>
              <a:lstStyle/>
              <a:p>
                <a:r>
                  <a:rPr lang="en-GB" sz="1400"/>
                  <a:t>b) Find </a:t>
                </a:r>
                <a14:m>
                  <m:oMath xmlns:m="http://schemas.openxmlformats.org/officeDocument/2006/math">
                    <m:r>
                      <a:rPr lang="en-GB" sz="1400" b="0" i="1" smtClean="0">
                        <a:latin typeface="Cambria Math" panose="02040503050406030204" pitchFamily="18" charset="0"/>
                      </a:rPr>
                      <m:t>𝑥</m:t>
                    </m:r>
                  </m:oMath>
                </a14:m>
                <a:r>
                  <a:rPr lang="en-GB" sz="1400"/>
                  <a:t>:</a:t>
                </a:r>
              </a:p>
            </p:txBody>
          </p:sp>
        </mc:Choice>
        <mc:Fallback xmlns="">
          <p:sp>
            <p:nvSpPr>
              <p:cNvPr id="116" name="TextBox 115">
                <a:extLst>
                  <a:ext uri="{FF2B5EF4-FFF2-40B4-BE49-F238E27FC236}">
                    <a16:creationId xmlns:a16="http://schemas.microsoft.com/office/drawing/2014/main" id="{D6B9EC7D-B6D9-4409-A9FA-68125F0A8321}"/>
                  </a:ext>
                </a:extLst>
              </p:cNvPr>
              <p:cNvSpPr txBox="1">
                <a:spLocks noRot="1" noChangeAspect="1" noMove="1" noResize="1" noEditPoints="1" noAdjustHandles="1" noChangeArrowheads="1" noChangeShapeType="1" noTextEdit="1"/>
              </p:cNvSpPr>
              <p:nvPr/>
            </p:nvSpPr>
            <p:spPr>
              <a:xfrm>
                <a:off x="845187" y="2245076"/>
                <a:ext cx="868186" cy="307777"/>
              </a:xfrm>
              <a:prstGeom prst="rect">
                <a:avLst/>
              </a:prstGeom>
              <a:blipFill>
                <a:blip r:embed="rId6"/>
                <a:stretch>
                  <a:fillRect l="-2113" t="-1961" r="-2817" b="-19608"/>
                </a:stretch>
              </a:blipFill>
            </p:spPr>
            <p:txBody>
              <a:bodyPr/>
              <a:lstStyle/>
              <a:p>
                <a:r>
                  <a:rPr lang="en-GB">
                    <a:noFill/>
                  </a:rPr>
                  <a:t> </a:t>
                </a:r>
              </a:p>
            </p:txBody>
          </p:sp>
        </mc:Fallback>
      </mc:AlternateContent>
      <p:sp>
        <p:nvSpPr>
          <p:cNvPr id="117" name="Arc 116">
            <a:extLst>
              <a:ext uri="{FF2B5EF4-FFF2-40B4-BE49-F238E27FC236}">
                <a16:creationId xmlns:a16="http://schemas.microsoft.com/office/drawing/2014/main" id="{9179484F-CAAD-447C-9EB7-B37033620516}"/>
              </a:ext>
            </a:extLst>
          </p:cNvPr>
          <p:cNvSpPr/>
          <p:nvPr/>
        </p:nvSpPr>
        <p:spPr>
          <a:xfrm>
            <a:off x="2950166" y="3014689"/>
            <a:ext cx="556591" cy="556591"/>
          </a:xfrm>
          <a:prstGeom prst="arc">
            <a:avLst>
              <a:gd name="adj1" fmla="val 10898188"/>
              <a:gd name="adj2" fmla="val 13188333"/>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18" name="TextBox 117">
                <a:extLst>
                  <a:ext uri="{FF2B5EF4-FFF2-40B4-BE49-F238E27FC236}">
                    <a16:creationId xmlns:a16="http://schemas.microsoft.com/office/drawing/2014/main" id="{8871A8D6-C12F-4E1F-9A07-BF6CABC1133B}"/>
                  </a:ext>
                </a:extLst>
              </p:cNvPr>
              <p:cNvSpPr txBox="1"/>
              <p:nvPr/>
            </p:nvSpPr>
            <p:spPr>
              <a:xfrm>
                <a:off x="2416691" y="2976819"/>
                <a:ext cx="58060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44</m:t>
                      </m:r>
                      <m:r>
                        <a:rPr lang="en-GB" b="0" i="1" smtClean="0">
                          <a:latin typeface="Cambria Math" panose="02040503050406030204" pitchFamily="18" charset="0"/>
                          <a:ea typeface="Cambria Math" panose="02040503050406030204" pitchFamily="18" charset="0"/>
                        </a:rPr>
                        <m:t>°</m:t>
                      </m:r>
                    </m:oMath>
                  </m:oMathPara>
                </a14:m>
                <a:endParaRPr lang="en-GB"/>
              </a:p>
            </p:txBody>
          </p:sp>
        </mc:Choice>
        <mc:Fallback xmlns="">
          <p:sp>
            <p:nvSpPr>
              <p:cNvPr id="118" name="TextBox 117">
                <a:extLst>
                  <a:ext uri="{FF2B5EF4-FFF2-40B4-BE49-F238E27FC236}">
                    <a16:creationId xmlns:a16="http://schemas.microsoft.com/office/drawing/2014/main" id="{8871A8D6-C12F-4E1F-9A07-BF6CABC1133B}"/>
                  </a:ext>
                </a:extLst>
              </p:cNvPr>
              <p:cNvSpPr txBox="1">
                <a:spLocks noRot="1" noChangeAspect="1" noMove="1" noResize="1" noEditPoints="1" noAdjustHandles="1" noChangeArrowheads="1" noChangeShapeType="1" noTextEdit="1"/>
              </p:cNvSpPr>
              <p:nvPr/>
            </p:nvSpPr>
            <p:spPr>
              <a:xfrm>
                <a:off x="2416691" y="2976819"/>
                <a:ext cx="580608" cy="369332"/>
              </a:xfrm>
              <a:prstGeom prst="rect">
                <a:avLst/>
              </a:prstGeom>
              <a:blipFill>
                <a:blip r:embed="rId7"/>
                <a:stretch>
                  <a:fillRect/>
                </a:stretch>
              </a:blipFill>
            </p:spPr>
            <p:txBody>
              <a:bodyPr/>
              <a:lstStyle/>
              <a:p>
                <a:r>
                  <a:rPr lang="en-GB">
                    <a:noFill/>
                  </a:rPr>
                  <a:t> </a:t>
                </a:r>
              </a:p>
            </p:txBody>
          </p:sp>
        </mc:Fallback>
      </mc:AlternateContent>
      <p:sp>
        <p:nvSpPr>
          <p:cNvPr id="119" name="TextBox 118">
            <a:extLst>
              <a:ext uri="{FF2B5EF4-FFF2-40B4-BE49-F238E27FC236}">
                <a16:creationId xmlns:a16="http://schemas.microsoft.com/office/drawing/2014/main" id="{96D8A2BF-ADCB-455D-A99C-51E95FF03CFF}"/>
              </a:ext>
            </a:extLst>
          </p:cNvPr>
          <p:cNvSpPr txBox="1"/>
          <p:nvPr/>
        </p:nvSpPr>
        <p:spPr>
          <a:xfrm>
            <a:off x="848720" y="3537836"/>
            <a:ext cx="2019848" cy="738664"/>
          </a:xfrm>
          <a:prstGeom prst="rect">
            <a:avLst/>
          </a:prstGeom>
          <a:noFill/>
        </p:spPr>
        <p:txBody>
          <a:bodyPr wrap="none" rtlCol="0">
            <a:spAutoFit/>
          </a:bodyPr>
          <a:lstStyle/>
          <a:p>
            <a:r>
              <a:rPr lang="en-GB" sz="1400"/>
              <a:t>c) Find the perimeter for:</a:t>
            </a:r>
          </a:p>
          <a:p>
            <a:r>
              <a:rPr lang="en-GB" sz="1400"/>
              <a:t>     i) part a)</a:t>
            </a:r>
          </a:p>
          <a:p>
            <a:r>
              <a:rPr lang="en-GB" sz="1400"/>
              <a:t>     ii) part b)</a:t>
            </a:r>
          </a:p>
        </p:txBody>
      </p:sp>
      <mc:AlternateContent xmlns:mc="http://schemas.openxmlformats.org/markup-compatibility/2006" xmlns:p14="http://schemas.microsoft.com/office/powerpoint/2010/main">
        <mc:Choice Requires="p14">
          <p:contentPart p14:bwMode="auto" r:id="rId8">
            <p14:nvContentPartPr>
              <p14:cNvPr id="2" name="Ink 1">
                <a:extLst>
                  <a:ext uri="{FF2B5EF4-FFF2-40B4-BE49-F238E27FC236}">
                    <a16:creationId xmlns:a16="http://schemas.microsoft.com/office/drawing/2014/main" id="{A46EB9EE-1E1F-444B-9B98-EB4404EEC66C}"/>
                  </a:ext>
                </a:extLst>
              </p14:cNvPr>
              <p14:cNvContentPartPr/>
              <p14:nvPr/>
            </p14:nvContentPartPr>
            <p14:xfrm>
              <a:off x="3702297" y="345856"/>
              <a:ext cx="188280" cy="177840"/>
            </p14:xfrm>
          </p:contentPart>
        </mc:Choice>
        <mc:Fallback xmlns="">
          <p:pic>
            <p:nvPicPr>
              <p:cNvPr id="2" name="Ink 1">
                <a:extLst>
                  <a:ext uri="{FF2B5EF4-FFF2-40B4-BE49-F238E27FC236}">
                    <a16:creationId xmlns:a16="http://schemas.microsoft.com/office/drawing/2014/main" id="{A46EB9EE-1E1F-444B-9B98-EB4404EEC66C}"/>
                  </a:ext>
                </a:extLst>
              </p:cNvPr>
              <p:cNvPicPr/>
              <p:nvPr/>
            </p:nvPicPr>
            <p:blipFill>
              <a:blip r:embed="rId9"/>
              <a:stretch>
                <a:fillRect/>
              </a:stretch>
            </p:blipFill>
            <p:spPr>
              <a:xfrm>
                <a:off x="3684297" y="328216"/>
                <a:ext cx="22392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 name="Ink 2">
                <a:extLst>
                  <a:ext uri="{FF2B5EF4-FFF2-40B4-BE49-F238E27FC236}">
                    <a16:creationId xmlns:a16="http://schemas.microsoft.com/office/drawing/2014/main" id="{ABE40939-61A5-44BA-9538-2753806AE49D}"/>
                  </a:ext>
                </a:extLst>
              </p14:cNvPr>
              <p14:cNvContentPartPr/>
              <p14:nvPr/>
            </p14:nvContentPartPr>
            <p14:xfrm>
              <a:off x="3886257" y="215176"/>
              <a:ext cx="80640" cy="419760"/>
            </p14:xfrm>
          </p:contentPart>
        </mc:Choice>
        <mc:Fallback xmlns="">
          <p:pic>
            <p:nvPicPr>
              <p:cNvPr id="3" name="Ink 2">
                <a:extLst>
                  <a:ext uri="{FF2B5EF4-FFF2-40B4-BE49-F238E27FC236}">
                    <a16:creationId xmlns:a16="http://schemas.microsoft.com/office/drawing/2014/main" id="{ABE40939-61A5-44BA-9538-2753806AE49D}"/>
                  </a:ext>
                </a:extLst>
              </p:cNvPr>
              <p:cNvPicPr/>
              <p:nvPr/>
            </p:nvPicPr>
            <p:blipFill>
              <a:blip r:embed="rId11"/>
              <a:stretch>
                <a:fillRect/>
              </a:stretch>
            </p:blipFill>
            <p:spPr>
              <a:xfrm>
                <a:off x="3868617" y="197536"/>
                <a:ext cx="116280" cy="455400"/>
              </a:xfrm>
              <a:prstGeom prst="rect">
                <a:avLst/>
              </a:prstGeom>
            </p:spPr>
          </p:pic>
        </mc:Fallback>
      </mc:AlternateContent>
      <p:grpSp>
        <p:nvGrpSpPr>
          <p:cNvPr id="16" name="Group 15">
            <a:extLst>
              <a:ext uri="{FF2B5EF4-FFF2-40B4-BE49-F238E27FC236}">
                <a16:creationId xmlns:a16="http://schemas.microsoft.com/office/drawing/2014/main" id="{7C18B668-2D9C-4CD0-839C-E3C97ECCCFCF}"/>
              </a:ext>
            </a:extLst>
          </p:cNvPr>
          <p:cNvGrpSpPr/>
          <p:nvPr/>
        </p:nvGrpSpPr>
        <p:grpSpPr>
          <a:xfrm>
            <a:off x="4250217" y="259816"/>
            <a:ext cx="1770480" cy="1148040"/>
            <a:chOff x="4250217" y="259816"/>
            <a:chExt cx="1770480" cy="1148040"/>
          </a:xfrm>
        </p:grpSpPr>
        <mc:AlternateContent xmlns:mc="http://schemas.openxmlformats.org/markup-compatibility/2006" xmlns:p14="http://schemas.microsoft.com/office/powerpoint/2010/main">
          <mc:Choice Requires="p14">
            <p:contentPart p14:bwMode="auto" r:id="rId12">
              <p14:nvContentPartPr>
                <p14:cNvPr id="5" name="Ink 4">
                  <a:extLst>
                    <a:ext uri="{FF2B5EF4-FFF2-40B4-BE49-F238E27FC236}">
                      <a16:creationId xmlns:a16="http://schemas.microsoft.com/office/drawing/2014/main" id="{8E8808A2-8947-4800-88BD-26398E19610A}"/>
                    </a:ext>
                  </a:extLst>
                </p14:cNvPr>
                <p14:cNvContentPartPr/>
                <p14:nvPr/>
              </p14:nvContentPartPr>
              <p14:xfrm>
                <a:off x="4646937" y="404896"/>
                <a:ext cx="1083600" cy="699120"/>
              </p14:xfrm>
            </p:contentPart>
          </mc:Choice>
          <mc:Fallback xmlns="">
            <p:pic>
              <p:nvPicPr>
                <p:cNvPr id="5" name="Ink 4">
                  <a:extLst>
                    <a:ext uri="{FF2B5EF4-FFF2-40B4-BE49-F238E27FC236}">
                      <a16:creationId xmlns:a16="http://schemas.microsoft.com/office/drawing/2014/main" id="{8E8808A2-8947-4800-88BD-26398E19610A}"/>
                    </a:ext>
                  </a:extLst>
                </p:cNvPr>
                <p:cNvPicPr/>
                <p:nvPr/>
              </p:nvPicPr>
              <p:blipFill>
                <a:blip r:embed="rId13"/>
                <a:stretch>
                  <a:fillRect/>
                </a:stretch>
              </p:blipFill>
              <p:spPr>
                <a:xfrm>
                  <a:off x="4629297" y="386896"/>
                  <a:ext cx="1119240" cy="73476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6" name="Ink 5">
                  <a:extLst>
                    <a:ext uri="{FF2B5EF4-FFF2-40B4-BE49-F238E27FC236}">
                      <a16:creationId xmlns:a16="http://schemas.microsoft.com/office/drawing/2014/main" id="{B6BB94CF-5962-4AF4-B543-43043D438435}"/>
                    </a:ext>
                  </a:extLst>
                </p14:cNvPr>
                <p14:cNvContentPartPr/>
                <p14:nvPr/>
              </p14:nvContentPartPr>
              <p14:xfrm>
                <a:off x="4640097" y="259816"/>
                <a:ext cx="1380600" cy="850680"/>
              </p14:xfrm>
            </p:contentPart>
          </mc:Choice>
          <mc:Fallback xmlns="">
            <p:pic>
              <p:nvPicPr>
                <p:cNvPr id="6" name="Ink 5">
                  <a:extLst>
                    <a:ext uri="{FF2B5EF4-FFF2-40B4-BE49-F238E27FC236}">
                      <a16:creationId xmlns:a16="http://schemas.microsoft.com/office/drawing/2014/main" id="{B6BB94CF-5962-4AF4-B543-43043D438435}"/>
                    </a:ext>
                  </a:extLst>
                </p:cNvPr>
                <p:cNvPicPr/>
                <p:nvPr/>
              </p:nvPicPr>
              <p:blipFill>
                <a:blip r:embed="rId15"/>
                <a:stretch>
                  <a:fillRect/>
                </a:stretch>
              </p:blipFill>
              <p:spPr>
                <a:xfrm>
                  <a:off x="4622457" y="242176"/>
                  <a:ext cx="1416240" cy="88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7" name="Ink 6">
                  <a:extLst>
                    <a:ext uri="{FF2B5EF4-FFF2-40B4-BE49-F238E27FC236}">
                      <a16:creationId xmlns:a16="http://schemas.microsoft.com/office/drawing/2014/main" id="{A00903C4-E3B0-4681-ABCE-74D375E0DC4B}"/>
                    </a:ext>
                  </a:extLst>
                </p14:cNvPr>
                <p14:cNvContentPartPr/>
                <p14:nvPr/>
              </p14:nvContentPartPr>
              <p14:xfrm>
                <a:off x="4664937" y="885496"/>
                <a:ext cx="160200" cy="164880"/>
              </p14:xfrm>
            </p:contentPart>
          </mc:Choice>
          <mc:Fallback xmlns="">
            <p:pic>
              <p:nvPicPr>
                <p:cNvPr id="7" name="Ink 6">
                  <a:extLst>
                    <a:ext uri="{FF2B5EF4-FFF2-40B4-BE49-F238E27FC236}">
                      <a16:creationId xmlns:a16="http://schemas.microsoft.com/office/drawing/2014/main" id="{A00903C4-E3B0-4681-ABCE-74D375E0DC4B}"/>
                    </a:ext>
                  </a:extLst>
                </p:cNvPr>
                <p:cNvPicPr/>
                <p:nvPr/>
              </p:nvPicPr>
              <p:blipFill>
                <a:blip r:embed="rId17"/>
                <a:stretch>
                  <a:fillRect/>
                </a:stretch>
              </p:blipFill>
              <p:spPr>
                <a:xfrm>
                  <a:off x="4647297" y="867856"/>
                  <a:ext cx="19584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8" name="Ink 7">
                  <a:extLst>
                    <a:ext uri="{FF2B5EF4-FFF2-40B4-BE49-F238E27FC236}">
                      <a16:creationId xmlns:a16="http://schemas.microsoft.com/office/drawing/2014/main" id="{BDEB84CC-2C36-4D86-BB4A-6109E9AE3598}"/>
                    </a:ext>
                  </a:extLst>
                </p14:cNvPr>
                <p14:cNvContentPartPr/>
                <p14:nvPr/>
              </p14:nvContentPartPr>
              <p14:xfrm>
                <a:off x="5187297" y="1221736"/>
                <a:ext cx="85320" cy="186120"/>
              </p14:xfrm>
            </p:contentPart>
          </mc:Choice>
          <mc:Fallback xmlns="">
            <p:pic>
              <p:nvPicPr>
                <p:cNvPr id="8" name="Ink 7">
                  <a:extLst>
                    <a:ext uri="{FF2B5EF4-FFF2-40B4-BE49-F238E27FC236}">
                      <a16:creationId xmlns:a16="http://schemas.microsoft.com/office/drawing/2014/main" id="{BDEB84CC-2C36-4D86-BB4A-6109E9AE3598}"/>
                    </a:ext>
                  </a:extLst>
                </p:cNvPr>
                <p:cNvPicPr/>
                <p:nvPr/>
              </p:nvPicPr>
              <p:blipFill>
                <a:blip r:embed="rId19"/>
                <a:stretch>
                  <a:fillRect/>
                </a:stretch>
              </p:blipFill>
              <p:spPr>
                <a:xfrm>
                  <a:off x="5169657" y="1204096"/>
                  <a:ext cx="120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9" name="Ink 8">
                  <a:extLst>
                    <a:ext uri="{FF2B5EF4-FFF2-40B4-BE49-F238E27FC236}">
                      <a16:creationId xmlns:a16="http://schemas.microsoft.com/office/drawing/2014/main" id="{0C116D84-467C-474D-B9BA-491193FA309B}"/>
                    </a:ext>
                  </a:extLst>
                </p14:cNvPr>
                <p14:cNvContentPartPr/>
                <p14:nvPr/>
              </p14:nvContentPartPr>
              <p14:xfrm>
                <a:off x="4250217" y="650416"/>
                <a:ext cx="72000" cy="166320"/>
              </p14:xfrm>
            </p:contentPart>
          </mc:Choice>
          <mc:Fallback xmlns="">
            <p:pic>
              <p:nvPicPr>
                <p:cNvPr id="9" name="Ink 8">
                  <a:extLst>
                    <a:ext uri="{FF2B5EF4-FFF2-40B4-BE49-F238E27FC236}">
                      <a16:creationId xmlns:a16="http://schemas.microsoft.com/office/drawing/2014/main" id="{0C116D84-467C-474D-B9BA-491193FA309B}"/>
                    </a:ext>
                  </a:extLst>
                </p:cNvPr>
                <p:cNvPicPr/>
                <p:nvPr/>
              </p:nvPicPr>
              <p:blipFill>
                <a:blip r:embed="rId21"/>
                <a:stretch>
                  <a:fillRect/>
                </a:stretch>
              </p:blipFill>
              <p:spPr>
                <a:xfrm>
                  <a:off x="4232577" y="632776"/>
                  <a:ext cx="10764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0" name="Ink 9">
                  <a:extLst>
                    <a:ext uri="{FF2B5EF4-FFF2-40B4-BE49-F238E27FC236}">
                      <a16:creationId xmlns:a16="http://schemas.microsoft.com/office/drawing/2014/main" id="{416B2B0D-9A03-475E-A064-D6174A3BD9FD}"/>
                    </a:ext>
                  </a:extLst>
                </p14:cNvPr>
                <p14:cNvContentPartPr/>
                <p14:nvPr/>
              </p14:nvContentPartPr>
              <p14:xfrm>
                <a:off x="4344537" y="677416"/>
                <a:ext cx="65880" cy="110520"/>
              </p14:xfrm>
            </p:contentPart>
          </mc:Choice>
          <mc:Fallback xmlns="">
            <p:pic>
              <p:nvPicPr>
                <p:cNvPr id="10" name="Ink 9">
                  <a:extLst>
                    <a:ext uri="{FF2B5EF4-FFF2-40B4-BE49-F238E27FC236}">
                      <a16:creationId xmlns:a16="http://schemas.microsoft.com/office/drawing/2014/main" id="{416B2B0D-9A03-475E-A064-D6174A3BD9FD}"/>
                    </a:ext>
                  </a:extLst>
                </p:cNvPr>
                <p:cNvPicPr/>
                <p:nvPr/>
              </p:nvPicPr>
              <p:blipFill>
                <a:blip r:embed="rId23"/>
                <a:stretch>
                  <a:fillRect/>
                </a:stretch>
              </p:blipFill>
              <p:spPr>
                <a:xfrm>
                  <a:off x="4326897" y="659776"/>
                  <a:ext cx="10152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 name="Ink 11">
                  <a:extLst>
                    <a:ext uri="{FF2B5EF4-FFF2-40B4-BE49-F238E27FC236}">
                      <a16:creationId xmlns:a16="http://schemas.microsoft.com/office/drawing/2014/main" id="{ACD71E6F-E87A-47D6-83C8-468F8A6AB688}"/>
                    </a:ext>
                  </a:extLst>
                </p14:cNvPr>
                <p14:cNvContentPartPr/>
                <p14:nvPr/>
              </p14:nvContentPartPr>
              <p14:xfrm>
                <a:off x="5189817" y="845176"/>
                <a:ext cx="82080" cy="162000"/>
              </p14:xfrm>
            </p:contentPart>
          </mc:Choice>
          <mc:Fallback xmlns="">
            <p:pic>
              <p:nvPicPr>
                <p:cNvPr id="12" name="Ink 11">
                  <a:extLst>
                    <a:ext uri="{FF2B5EF4-FFF2-40B4-BE49-F238E27FC236}">
                      <a16:creationId xmlns:a16="http://schemas.microsoft.com/office/drawing/2014/main" id="{ACD71E6F-E87A-47D6-83C8-468F8A6AB688}"/>
                    </a:ext>
                  </a:extLst>
                </p:cNvPr>
                <p:cNvPicPr/>
                <p:nvPr/>
              </p:nvPicPr>
              <p:blipFill>
                <a:blip r:embed="rId25"/>
                <a:stretch>
                  <a:fillRect/>
                </a:stretch>
              </p:blipFill>
              <p:spPr>
                <a:xfrm>
                  <a:off x="5171817" y="827536"/>
                  <a:ext cx="117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 name="Ink 12">
                  <a:extLst>
                    <a:ext uri="{FF2B5EF4-FFF2-40B4-BE49-F238E27FC236}">
                      <a16:creationId xmlns:a16="http://schemas.microsoft.com/office/drawing/2014/main" id="{56D32977-D7E7-49EF-A0B4-C03E510C5642}"/>
                    </a:ext>
                  </a:extLst>
                </p14:cNvPr>
                <p14:cNvContentPartPr/>
                <p14:nvPr/>
              </p14:nvContentPartPr>
              <p14:xfrm>
                <a:off x="5345697" y="884416"/>
                <a:ext cx="124920" cy="99000"/>
              </p14:xfrm>
            </p:contentPart>
          </mc:Choice>
          <mc:Fallback xmlns="">
            <p:pic>
              <p:nvPicPr>
                <p:cNvPr id="13" name="Ink 12">
                  <a:extLst>
                    <a:ext uri="{FF2B5EF4-FFF2-40B4-BE49-F238E27FC236}">
                      <a16:creationId xmlns:a16="http://schemas.microsoft.com/office/drawing/2014/main" id="{56D32977-D7E7-49EF-A0B4-C03E510C5642}"/>
                    </a:ext>
                  </a:extLst>
                </p:cNvPr>
                <p:cNvPicPr/>
                <p:nvPr/>
              </p:nvPicPr>
              <p:blipFill>
                <a:blip r:embed="rId27"/>
                <a:stretch>
                  <a:fillRect/>
                </a:stretch>
              </p:blipFill>
              <p:spPr>
                <a:xfrm>
                  <a:off x="5328057" y="866776"/>
                  <a:ext cx="160560" cy="13464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5" name="Ink 14">
                  <a:extLst>
                    <a:ext uri="{FF2B5EF4-FFF2-40B4-BE49-F238E27FC236}">
                      <a16:creationId xmlns:a16="http://schemas.microsoft.com/office/drawing/2014/main" id="{B22D150A-3E95-43DC-9402-CBCD29D4DD0A}"/>
                    </a:ext>
                  </a:extLst>
                </p14:cNvPr>
                <p14:cNvContentPartPr/>
                <p14:nvPr/>
              </p14:nvContentPartPr>
              <p14:xfrm>
                <a:off x="5595177" y="909976"/>
                <a:ext cx="92160" cy="176040"/>
              </p14:xfrm>
            </p:contentPart>
          </mc:Choice>
          <mc:Fallback xmlns="">
            <p:pic>
              <p:nvPicPr>
                <p:cNvPr id="15" name="Ink 14">
                  <a:extLst>
                    <a:ext uri="{FF2B5EF4-FFF2-40B4-BE49-F238E27FC236}">
                      <a16:creationId xmlns:a16="http://schemas.microsoft.com/office/drawing/2014/main" id="{B22D150A-3E95-43DC-9402-CBCD29D4DD0A}"/>
                    </a:ext>
                  </a:extLst>
                </p:cNvPr>
                <p:cNvPicPr/>
                <p:nvPr/>
              </p:nvPicPr>
              <p:blipFill>
                <a:blip r:embed="rId29"/>
                <a:stretch>
                  <a:fillRect/>
                </a:stretch>
              </p:blipFill>
              <p:spPr>
                <a:xfrm>
                  <a:off x="5577177" y="892336"/>
                  <a:ext cx="127800" cy="211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0">
            <p14:nvContentPartPr>
              <p14:cNvPr id="20" name="Ink 19">
                <a:extLst>
                  <a:ext uri="{FF2B5EF4-FFF2-40B4-BE49-F238E27FC236}">
                    <a16:creationId xmlns:a16="http://schemas.microsoft.com/office/drawing/2014/main" id="{4E46D494-3668-4FB0-9F23-1EBF747C9BC6}"/>
                  </a:ext>
                </a:extLst>
              </p14:cNvPr>
              <p14:cNvContentPartPr/>
              <p14:nvPr/>
            </p14:nvContentPartPr>
            <p14:xfrm>
              <a:off x="4256697" y="368536"/>
              <a:ext cx="128880" cy="121680"/>
            </p14:xfrm>
          </p:contentPart>
        </mc:Choice>
        <mc:Fallback xmlns="">
          <p:pic>
            <p:nvPicPr>
              <p:cNvPr id="20" name="Ink 19">
                <a:extLst>
                  <a:ext uri="{FF2B5EF4-FFF2-40B4-BE49-F238E27FC236}">
                    <a16:creationId xmlns:a16="http://schemas.microsoft.com/office/drawing/2014/main" id="{4E46D494-3668-4FB0-9F23-1EBF747C9BC6}"/>
                  </a:ext>
                </a:extLst>
              </p:cNvPr>
              <p:cNvPicPr/>
              <p:nvPr/>
            </p:nvPicPr>
            <p:blipFill>
              <a:blip r:embed="rId31"/>
              <a:stretch>
                <a:fillRect/>
              </a:stretch>
            </p:blipFill>
            <p:spPr>
              <a:xfrm>
                <a:off x="4238697" y="350536"/>
                <a:ext cx="164520" cy="157320"/>
              </a:xfrm>
              <a:prstGeom prst="rect">
                <a:avLst/>
              </a:prstGeom>
            </p:spPr>
          </p:pic>
        </mc:Fallback>
      </mc:AlternateContent>
      <p:grpSp>
        <p:nvGrpSpPr>
          <p:cNvPr id="25" name="Group 24">
            <a:extLst>
              <a:ext uri="{FF2B5EF4-FFF2-40B4-BE49-F238E27FC236}">
                <a16:creationId xmlns:a16="http://schemas.microsoft.com/office/drawing/2014/main" id="{8A58A159-A335-4911-A86D-9C9FCCB42232}"/>
              </a:ext>
            </a:extLst>
          </p:cNvPr>
          <p:cNvGrpSpPr/>
          <p:nvPr/>
        </p:nvGrpSpPr>
        <p:grpSpPr>
          <a:xfrm>
            <a:off x="5258217" y="301216"/>
            <a:ext cx="114120" cy="225720"/>
            <a:chOff x="5258217" y="301216"/>
            <a:chExt cx="114120" cy="225720"/>
          </a:xfrm>
        </p:grpSpPr>
        <mc:AlternateContent xmlns:mc="http://schemas.openxmlformats.org/markup-compatibility/2006" xmlns:p14="http://schemas.microsoft.com/office/powerpoint/2010/main">
          <mc:Choice Requires="p14">
            <p:contentPart p14:bwMode="auto" r:id="rId32">
              <p14:nvContentPartPr>
                <p14:cNvPr id="21" name="Ink 20">
                  <a:extLst>
                    <a:ext uri="{FF2B5EF4-FFF2-40B4-BE49-F238E27FC236}">
                      <a16:creationId xmlns:a16="http://schemas.microsoft.com/office/drawing/2014/main" id="{34491BA8-88B1-4DE1-9E62-4CB3B5C63352}"/>
                    </a:ext>
                  </a:extLst>
                </p14:cNvPr>
                <p14:cNvContentPartPr/>
                <p14:nvPr/>
              </p14:nvContentPartPr>
              <p14:xfrm>
                <a:off x="5260017" y="301216"/>
                <a:ext cx="23400" cy="224280"/>
              </p14:xfrm>
            </p:contentPart>
          </mc:Choice>
          <mc:Fallback xmlns="">
            <p:pic>
              <p:nvPicPr>
                <p:cNvPr id="21" name="Ink 20">
                  <a:extLst>
                    <a:ext uri="{FF2B5EF4-FFF2-40B4-BE49-F238E27FC236}">
                      <a16:creationId xmlns:a16="http://schemas.microsoft.com/office/drawing/2014/main" id="{34491BA8-88B1-4DE1-9E62-4CB3B5C63352}"/>
                    </a:ext>
                  </a:extLst>
                </p:cNvPr>
                <p:cNvPicPr/>
                <p:nvPr/>
              </p:nvPicPr>
              <p:blipFill>
                <a:blip r:embed="rId33"/>
                <a:stretch>
                  <a:fillRect/>
                </a:stretch>
              </p:blipFill>
              <p:spPr>
                <a:xfrm>
                  <a:off x="5242017" y="283576"/>
                  <a:ext cx="59040" cy="2599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 name="Ink 21">
                  <a:extLst>
                    <a:ext uri="{FF2B5EF4-FFF2-40B4-BE49-F238E27FC236}">
                      <a16:creationId xmlns:a16="http://schemas.microsoft.com/office/drawing/2014/main" id="{2FB7C928-2656-4F1F-8214-003E4BB21396}"/>
                    </a:ext>
                  </a:extLst>
                </p14:cNvPr>
                <p14:cNvContentPartPr/>
                <p14:nvPr/>
              </p14:nvContentPartPr>
              <p14:xfrm>
                <a:off x="5258217" y="438736"/>
                <a:ext cx="78840" cy="8640"/>
              </p14:xfrm>
            </p:contentPart>
          </mc:Choice>
          <mc:Fallback xmlns="">
            <p:pic>
              <p:nvPicPr>
                <p:cNvPr id="22" name="Ink 21">
                  <a:extLst>
                    <a:ext uri="{FF2B5EF4-FFF2-40B4-BE49-F238E27FC236}">
                      <a16:creationId xmlns:a16="http://schemas.microsoft.com/office/drawing/2014/main" id="{2FB7C928-2656-4F1F-8214-003E4BB21396}"/>
                    </a:ext>
                  </a:extLst>
                </p:cNvPr>
                <p:cNvPicPr/>
                <p:nvPr/>
              </p:nvPicPr>
              <p:blipFill>
                <a:blip r:embed="rId35"/>
                <a:stretch>
                  <a:fillRect/>
                </a:stretch>
              </p:blipFill>
              <p:spPr>
                <a:xfrm>
                  <a:off x="5240217" y="421096"/>
                  <a:ext cx="1144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81902FCF-7FA8-41F6-A26E-EFCBDF3DC0CE}"/>
                    </a:ext>
                  </a:extLst>
                </p14:cNvPr>
                <p14:cNvContentPartPr/>
                <p14:nvPr/>
              </p14:nvContentPartPr>
              <p14:xfrm>
                <a:off x="5339937" y="332536"/>
                <a:ext cx="32400" cy="194400"/>
              </p14:xfrm>
            </p:contentPart>
          </mc:Choice>
          <mc:Fallback xmlns="">
            <p:pic>
              <p:nvPicPr>
                <p:cNvPr id="23" name="Ink 22">
                  <a:extLst>
                    <a:ext uri="{FF2B5EF4-FFF2-40B4-BE49-F238E27FC236}">
                      <a16:creationId xmlns:a16="http://schemas.microsoft.com/office/drawing/2014/main" id="{81902FCF-7FA8-41F6-A26E-EFCBDF3DC0CE}"/>
                    </a:ext>
                  </a:extLst>
                </p:cNvPr>
                <p:cNvPicPr/>
                <p:nvPr/>
              </p:nvPicPr>
              <p:blipFill>
                <a:blip r:embed="rId37"/>
                <a:stretch>
                  <a:fillRect/>
                </a:stretch>
              </p:blipFill>
              <p:spPr>
                <a:xfrm>
                  <a:off x="5322297" y="314896"/>
                  <a:ext cx="68040" cy="2300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8">
            <p14:nvContentPartPr>
              <p14:cNvPr id="27" name="Ink 26">
                <a:extLst>
                  <a:ext uri="{FF2B5EF4-FFF2-40B4-BE49-F238E27FC236}">
                    <a16:creationId xmlns:a16="http://schemas.microsoft.com/office/drawing/2014/main" id="{2F61DAC5-14CB-45BE-BEE9-4BEE7B498AC5}"/>
                  </a:ext>
                </a:extLst>
              </p14:cNvPr>
              <p14:cNvContentPartPr/>
              <p14:nvPr/>
            </p14:nvContentPartPr>
            <p14:xfrm>
              <a:off x="4141497" y="214816"/>
              <a:ext cx="330120" cy="395640"/>
            </p14:xfrm>
          </p:contentPart>
        </mc:Choice>
        <mc:Fallback xmlns="">
          <p:pic>
            <p:nvPicPr>
              <p:cNvPr id="27" name="Ink 26">
                <a:extLst>
                  <a:ext uri="{FF2B5EF4-FFF2-40B4-BE49-F238E27FC236}">
                    <a16:creationId xmlns:a16="http://schemas.microsoft.com/office/drawing/2014/main" id="{2F61DAC5-14CB-45BE-BEE9-4BEE7B498AC5}"/>
                  </a:ext>
                </a:extLst>
              </p:cNvPr>
              <p:cNvPicPr/>
              <p:nvPr/>
            </p:nvPicPr>
            <p:blipFill>
              <a:blip r:embed="rId39"/>
              <a:stretch>
                <a:fillRect/>
              </a:stretch>
            </p:blipFill>
            <p:spPr>
              <a:xfrm>
                <a:off x="4123497" y="197176"/>
                <a:ext cx="365760" cy="431280"/>
              </a:xfrm>
              <a:prstGeom prst="rect">
                <a:avLst/>
              </a:prstGeom>
            </p:spPr>
          </p:pic>
        </mc:Fallback>
      </mc:AlternateContent>
      <p:grpSp>
        <p:nvGrpSpPr>
          <p:cNvPr id="29" name="Group 28">
            <a:extLst>
              <a:ext uri="{FF2B5EF4-FFF2-40B4-BE49-F238E27FC236}">
                <a16:creationId xmlns:a16="http://schemas.microsoft.com/office/drawing/2014/main" id="{44A5DB28-067A-4C54-A1DE-112BD03E2479}"/>
              </a:ext>
            </a:extLst>
          </p:cNvPr>
          <p:cNvGrpSpPr/>
          <p:nvPr/>
        </p:nvGrpSpPr>
        <p:grpSpPr>
          <a:xfrm>
            <a:off x="4692297" y="1119856"/>
            <a:ext cx="380520" cy="424440"/>
            <a:chOff x="4692297" y="1119856"/>
            <a:chExt cx="380520" cy="424440"/>
          </a:xfrm>
        </p:grpSpPr>
        <mc:AlternateContent xmlns:mc="http://schemas.openxmlformats.org/markup-compatibility/2006" xmlns:p14="http://schemas.microsoft.com/office/powerpoint/2010/main">
          <mc:Choice Requires="p14">
            <p:contentPart p14:bwMode="auto" r:id="rId40">
              <p14:nvContentPartPr>
                <p14:cNvPr id="17" name="Ink 16">
                  <a:extLst>
                    <a:ext uri="{FF2B5EF4-FFF2-40B4-BE49-F238E27FC236}">
                      <a16:creationId xmlns:a16="http://schemas.microsoft.com/office/drawing/2014/main" id="{B2922CEC-D5CC-4ED2-8836-27FA385D4F3A}"/>
                    </a:ext>
                  </a:extLst>
                </p14:cNvPr>
                <p14:cNvContentPartPr/>
                <p14:nvPr/>
              </p14:nvContentPartPr>
              <p14:xfrm>
                <a:off x="4814337" y="1214176"/>
                <a:ext cx="31320" cy="167040"/>
              </p14:xfrm>
            </p:contentPart>
          </mc:Choice>
          <mc:Fallback xmlns="">
            <p:pic>
              <p:nvPicPr>
                <p:cNvPr id="17" name="Ink 16">
                  <a:extLst>
                    <a:ext uri="{FF2B5EF4-FFF2-40B4-BE49-F238E27FC236}">
                      <a16:creationId xmlns:a16="http://schemas.microsoft.com/office/drawing/2014/main" id="{B2922CEC-D5CC-4ED2-8836-27FA385D4F3A}"/>
                    </a:ext>
                  </a:extLst>
                </p:cNvPr>
                <p:cNvPicPr/>
                <p:nvPr/>
              </p:nvPicPr>
              <p:blipFill>
                <a:blip r:embed="rId41"/>
                <a:stretch>
                  <a:fillRect/>
                </a:stretch>
              </p:blipFill>
              <p:spPr>
                <a:xfrm>
                  <a:off x="4796697" y="1196536"/>
                  <a:ext cx="6696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8" name="Ink 17">
                  <a:extLst>
                    <a:ext uri="{FF2B5EF4-FFF2-40B4-BE49-F238E27FC236}">
                      <a16:creationId xmlns:a16="http://schemas.microsoft.com/office/drawing/2014/main" id="{DD9A862E-9BAE-4AE9-B171-64B0C08F7FD0}"/>
                    </a:ext>
                  </a:extLst>
                </p14:cNvPr>
                <p14:cNvContentPartPr/>
                <p14:nvPr/>
              </p14:nvContentPartPr>
              <p14:xfrm>
                <a:off x="4840617" y="1229296"/>
                <a:ext cx="140760" cy="179280"/>
              </p14:xfrm>
            </p:contentPart>
          </mc:Choice>
          <mc:Fallback xmlns="">
            <p:pic>
              <p:nvPicPr>
                <p:cNvPr id="18" name="Ink 17">
                  <a:extLst>
                    <a:ext uri="{FF2B5EF4-FFF2-40B4-BE49-F238E27FC236}">
                      <a16:creationId xmlns:a16="http://schemas.microsoft.com/office/drawing/2014/main" id="{DD9A862E-9BAE-4AE9-B171-64B0C08F7FD0}"/>
                    </a:ext>
                  </a:extLst>
                </p:cNvPr>
                <p:cNvPicPr/>
                <p:nvPr/>
              </p:nvPicPr>
              <p:blipFill>
                <a:blip r:embed="rId43"/>
                <a:stretch>
                  <a:fillRect/>
                </a:stretch>
              </p:blipFill>
              <p:spPr>
                <a:xfrm>
                  <a:off x="4822617" y="1211656"/>
                  <a:ext cx="176400" cy="2149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9" name="Ink 18">
                  <a:extLst>
                    <a:ext uri="{FF2B5EF4-FFF2-40B4-BE49-F238E27FC236}">
                      <a16:creationId xmlns:a16="http://schemas.microsoft.com/office/drawing/2014/main" id="{1D5D9071-D135-4160-BE79-4D4B8C78E20C}"/>
                    </a:ext>
                  </a:extLst>
                </p14:cNvPr>
                <p14:cNvContentPartPr/>
                <p14:nvPr/>
              </p14:nvContentPartPr>
              <p14:xfrm>
                <a:off x="4822977" y="1329376"/>
                <a:ext cx="105120" cy="18000"/>
              </p14:xfrm>
            </p:contentPart>
          </mc:Choice>
          <mc:Fallback xmlns="">
            <p:pic>
              <p:nvPicPr>
                <p:cNvPr id="19" name="Ink 18">
                  <a:extLst>
                    <a:ext uri="{FF2B5EF4-FFF2-40B4-BE49-F238E27FC236}">
                      <a16:creationId xmlns:a16="http://schemas.microsoft.com/office/drawing/2014/main" id="{1D5D9071-D135-4160-BE79-4D4B8C78E20C}"/>
                    </a:ext>
                  </a:extLst>
                </p:cNvPr>
                <p:cNvPicPr/>
                <p:nvPr/>
              </p:nvPicPr>
              <p:blipFill>
                <a:blip r:embed="rId45"/>
                <a:stretch>
                  <a:fillRect/>
                </a:stretch>
              </p:blipFill>
              <p:spPr>
                <a:xfrm>
                  <a:off x="4804977" y="1311376"/>
                  <a:ext cx="140760" cy="536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8" name="Ink 27">
                  <a:extLst>
                    <a:ext uri="{FF2B5EF4-FFF2-40B4-BE49-F238E27FC236}">
                      <a16:creationId xmlns:a16="http://schemas.microsoft.com/office/drawing/2014/main" id="{983FBFB0-35CB-4EAA-89CE-0C648EAEBFA4}"/>
                    </a:ext>
                  </a:extLst>
                </p14:cNvPr>
                <p14:cNvContentPartPr/>
                <p14:nvPr/>
              </p14:nvContentPartPr>
              <p14:xfrm>
                <a:off x="4692297" y="1119856"/>
                <a:ext cx="380520" cy="424440"/>
              </p14:xfrm>
            </p:contentPart>
          </mc:Choice>
          <mc:Fallback xmlns="">
            <p:pic>
              <p:nvPicPr>
                <p:cNvPr id="28" name="Ink 27">
                  <a:extLst>
                    <a:ext uri="{FF2B5EF4-FFF2-40B4-BE49-F238E27FC236}">
                      <a16:creationId xmlns:a16="http://schemas.microsoft.com/office/drawing/2014/main" id="{983FBFB0-35CB-4EAA-89CE-0C648EAEBFA4}"/>
                    </a:ext>
                  </a:extLst>
                </p:cNvPr>
                <p:cNvPicPr/>
                <p:nvPr/>
              </p:nvPicPr>
              <p:blipFill>
                <a:blip r:embed="rId47"/>
                <a:stretch>
                  <a:fillRect/>
                </a:stretch>
              </p:blipFill>
              <p:spPr>
                <a:xfrm>
                  <a:off x="4674297" y="1102216"/>
                  <a:ext cx="416160" cy="460080"/>
                </a:xfrm>
                <a:prstGeom prst="rect">
                  <a:avLst/>
                </a:prstGeom>
              </p:spPr>
            </p:pic>
          </mc:Fallback>
        </mc:AlternateContent>
      </p:grpSp>
      <p:grpSp>
        <p:nvGrpSpPr>
          <p:cNvPr id="120" name="Group 119">
            <a:extLst>
              <a:ext uri="{FF2B5EF4-FFF2-40B4-BE49-F238E27FC236}">
                <a16:creationId xmlns:a16="http://schemas.microsoft.com/office/drawing/2014/main" id="{DD0480AF-63F2-4DBC-BB39-E02934BA77E6}"/>
              </a:ext>
            </a:extLst>
          </p:cNvPr>
          <p:cNvGrpSpPr/>
          <p:nvPr/>
        </p:nvGrpSpPr>
        <p:grpSpPr>
          <a:xfrm>
            <a:off x="6376377" y="63976"/>
            <a:ext cx="1765440" cy="419040"/>
            <a:chOff x="6376377" y="63976"/>
            <a:chExt cx="1765440" cy="419040"/>
          </a:xfrm>
        </p:grpSpPr>
        <mc:AlternateContent xmlns:mc="http://schemas.openxmlformats.org/markup-compatibility/2006" xmlns:p14="http://schemas.microsoft.com/office/powerpoint/2010/main">
          <mc:Choice Requires="p14">
            <p:contentPart p14:bwMode="auto" r:id="rId48">
              <p14:nvContentPartPr>
                <p14:cNvPr id="30" name="Ink 29">
                  <a:extLst>
                    <a:ext uri="{FF2B5EF4-FFF2-40B4-BE49-F238E27FC236}">
                      <a16:creationId xmlns:a16="http://schemas.microsoft.com/office/drawing/2014/main" id="{011817DA-1911-412B-9E8B-6A2B7B163300}"/>
                    </a:ext>
                  </a:extLst>
                </p14:cNvPr>
                <p14:cNvContentPartPr/>
                <p14:nvPr/>
              </p14:nvContentPartPr>
              <p14:xfrm>
                <a:off x="6376377" y="166216"/>
                <a:ext cx="101880" cy="172800"/>
              </p14:xfrm>
            </p:contentPart>
          </mc:Choice>
          <mc:Fallback xmlns="">
            <p:pic>
              <p:nvPicPr>
                <p:cNvPr id="30" name="Ink 29">
                  <a:extLst>
                    <a:ext uri="{FF2B5EF4-FFF2-40B4-BE49-F238E27FC236}">
                      <a16:creationId xmlns:a16="http://schemas.microsoft.com/office/drawing/2014/main" id="{011817DA-1911-412B-9E8B-6A2B7B163300}"/>
                    </a:ext>
                  </a:extLst>
                </p:cNvPr>
                <p:cNvPicPr/>
                <p:nvPr/>
              </p:nvPicPr>
              <p:blipFill>
                <a:blip r:embed="rId49"/>
                <a:stretch>
                  <a:fillRect/>
                </a:stretch>
              </p:blipFill>
              <p:spPr>
                <a:xfrm>
                  <a:off x="6358377" y="148576"/>
                  <a:ext cx="13752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1" name="Ink 30">
                  <a:extLst>
                    <a:ext uri="{FF2B5EF4-FFF2-40B4-BE49-F238E27FC236}">
                      <a16:creationId xmlns:a16="http://schemas.microsoft.com/office/drawing/2014/main" id="{8B70D6AB-8D88-4C83-BCB5-D729338FCE80}"/>
                    </a:ext>
                  </a:extLst>
                </p14:cNvPr>
                <p14:cNvContentPartPr/>
                <p14:nvPr/>
              </p14:nvContentPartPr>
              <p14:xfrm>
                <a:off x="6544857" y="188896"/>
                <a:ext cx="129240" cy="122760"/>
              </p14:xfrm>
            </p:contentPart>
          </mc:Choice>
          <mc:Fallback xmlns="">
            <p:pic>
              <p:nvPicPr>
                <p:cNvPr id="31" name="Ink 30">
                  <a:extLst>
                    <a:ext uri="{FF2B5EF4-FFF2-40B4-BE49-F238E27FC236}">
                      <a16:creationId xmlns:a16="http://schemas.microsoft.com/office/drawing/2014/main" id="{8B70D6AB-8D88-4C83-BCB5-D729338FCE80}"/>
                    </a:ext>
                  </a:extLst>
                </p:cNvPr>
                <p:cNvPicPr/>
                <p:nvPr/>
              </p:nvPicPr>
              <p:blipFill>
                <a:blip r:embed="rId51"/>
                <a:stretch>
                  <a:fillRect/>
                </a:stretch>
              </p:blipFill>
              <p:spPr>
                <a:xfrm>
                  <a:off x="6526857" y="170896"/>
                  <a:ext cx="16488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2" name="Ink 31">
                  <a:extLst>
                    <a:ext uri="{FF2B5EF4-FFF2-40B4-BE49-F238E27FC236}">
                      <a16:creationId xmlns:a16="http://schemas.microsoft.com/office/drawing/2014/main" id="{50BEE09D-F242-43B1-BD3E-BFC2CC8B25D5}"/>
                    </a:ext>
                  </a:extLst>
                </p14:cNvPr>
                <p14:cNvContentPartPr/>
                <p14:nvPr/>
              </p14:nvContentPartPr>
              <p14:xfrm>
                <a:off x="6772017" y="156496"/>
                <a:ext cx="39960" cy="167760"/>
              </p14:xfrm>
            </p:contentPart>
          </mc:Choice>
          <mc:Fallback xmlns="">
            <p:pic>
              <p:nvPicPr>
                <p:cNvPr id="32" name="Ink 31">
                  <a:extLst>
                    <a:ext uri="{FF2B5EF4-FFF2-40B4-BE49-F238E27FC236}">
                      <a16:creationId xmlns:a16="http://schemas.microsoft.com/office/drawing/2014/main" id="{50BEE09D-F242-43B1-BD3E-BFC2CC8B25D5}"/>
                    </a:ext>
                  </a:extLst>
                </p:cNvPr>
                <p:cNvPicPr/>
                <p:nvPr/>
              </p:nvPicPr>
              <p:blipFill>
                <a:blip r:embed="rId53"/>
                <a:stretch>
                  <a:fillRect/>
                </a:stretch>
              </p:blipFill>
              <p:spPr>
                <a:xfrm>
                  <a:off x="6754377" y="138496"/>
                  <a:ext cx="7560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3" name="Ink 32">
                  <a:extLst>
                    <a:ext uri="{FF2B5EF4-FFF2-40B4-BE49-F238E27FC236}">
                      <a16:creationId xmlns:a16="http://schemas.microsoft.com/office/drawing/2014/main" id="{E748CA1E-1141-4D53-A4F3-991F1E356728}"/>
                    </a:ext>
                  </a:extLst>
                </p14:cNvPr>
                <p14:cNvContentPartPr/>
                <p14:nvPr/>
              </p14:nvContentPartPr>
              <p14:xfrm>
                <a:off x="6771657" y="160816"/>
                <a:ext cx="108000" cy="146520"/>
              </p14:xfrm>
            </p:contentPart>
          </mc:Choice>
          <mc:Fallback xmlns="">
            <p:pic>
              <p:nvPicPr>
                <p:cNvPr id="33" name="Ink 32">
                  <a:extLst>
                    <a:ext uri="{FF2B5EF4-FFF2-40B4-BE49-F238E27FC236}">
                      <a16:creationId xmlns:a16="http://schemas.microsoft.com/office/drawing/2014/main" id="{E748CA1E-1141-4D53-A4F3-991F1E356728}"/>
                    </a:ext>
                  </a:extLst>
                </p:cNvPr>
                <p:cNvPicPr/>
                <p:nvPr/>
              </p:nvPicPr>
              <p:blipFill>
                <a:blip r:embed="rId55"/>
                <a:stretch>
                  <a:fillRect/>
                </a:stretch>
              </p:blipFill>
              <p:spPr>
                <a:xfrm>
                  <a:off x="6753657" y="143176"/>
                  <a:ext cx="14364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4" name="Ink 33">
                  <a:extLst>
                    <a:ext uri="{FF2B5EF4-FFF2-40B4-BE49-F238E27FC236}">
                      <a16:creationId xmlns:a16="http://schemas.microsoft.com/office/drawing/2014/main" id="{A6B3C863-C9D0-467E-95E8-6BAF5FBBC884}"/>
                    </a:ext>
                  </a:extLst>
                </p14:cNvPr>
                <p14:cNvContentPartPr/>
                <p14:nvPr/>
              </p14:nvContentPartPr>
              <p14:xfrm>
                <a:off x="6919617" y="171976"/>
                <a:ext cx="97560" cy="136800"/>
              </p14:xfrm>
            </p:contentPart>
          </mc:Choice>
          <mc:Fallback xmlns="">
            <p:pic>
              <p:nvPicPr>
                <p:cNvPr id="34" name="Ink 33">
                  <a:extLst>
                    <a:ext uri="{FF2B5EF4-FFF2-40B4-BE49-F238E27FC236}">
                      <a16:creationId xmlns:a16="http://schemas.microsoft.com/office/drawing/2014/main" id="{A6B3C863-C9D0-467E-95E8-6BAF5FBBC884}"/>
                    </a:ext>
                  </a:extLst>
                </p:cNvPr>
                <p:cNvPicPr/>
                <p:nvPr/>
              </p:nvPicPr>
              <p:blipFill>
                <a:blip r:embed="rId57"/>
                <a:stretch>
                  <a:fillRect/>
                </a:stretch>
              </p:blipFill>
              <p:spPr>
                <a:xfrm>
                  <a:off x="6901977" y="153976"/>
                  <a:ext cx="13320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5" name="Ink 34">
                  <a:extLst>
                    <a:ext uri="{FF2B5EF4-FFF2-40B4-BE49-F238E27FC236}">
                      <a16:creationId xmlns:a16="http://schemas.microsoft.com/office/drawing/2014/main" id="{EBD50334-35DE-4246-812C-9DAD9834E7B9}"/>
                    </a:ext>
                  </a:extLst>
                </p14:cNvPr>
                <p14:cNvContentPartPr/>
                <p14:nvPr/>
              </p14:nvContentPartPr>
              <p14:xfrm>
                <a:off x="7059297" y="161896"/>
                <a:ext cx="40320" cy="152640"/>
              </p14:xfrm>
            </p:contentPart>
          </mc:Choice>
          <mc:Fallback xmlns="">
            <p:pic>
              <p:nvPicPr>
                <p:cNvPr id="35" name="Ink 34">
                  <a:extLst>
                    <a:ext uri="{FF2B5EF4-FFF2-40B4-BE49-F238E27FC236}">
                      <a16:creationId xmlns:a16="http://schemas.microsoft.com/office/drawing/2014/main" id="{EBD50334-35DE-4246-812C-9DAD9834E7B9}"/>
                    </a:ext>
                  </a:extLst>
                </p:cNvPr>
                <p:cNvPicPr/>
                <p:nvPr/>
              </p:nvPicPr>
              <p:blipFill>
                <a:blip r:embed="rId59"/>
                <a:stretch>
                  <a:fillRect/>
                </a:stretch>
              </p:blipFill>
              <p:spPr>
                <a:xfrm>
                  <a:off x="7041297" y="143896"/>
                  <a:ext cx="7596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6" name="Ink 35">
                  <a:extLst>
                    <a:ext uri="{FF2B5EF4-FFF2-40B4-BE49-F238E27FC236}">
                      <a16:creationId xmlns:a16="http://schemas.microsoft.com/office/drawing/2014/main" id="{1158887A-079F-42C6-A960-C1E2F0C2EB3A}"/>
                    </a:ext>
                  </a:extLst>
                </p14:cNvPr>
                <p14:cNvContentPartPr/>
                <p14:nvPr/>
              </p14:nvContentPartPr>
              <p14:xfrm>
                <a:off x="7077657" y="160096"/>
                <a:ext cx="143280" cy="159840"/>
              </p14:xfrm>
            </p:contentPart>
          </mc:Choice>
          <mc:Fallback xmlns="">
            <p:pic>
              <p:nvPicPr>
                <p:cNvPr id="36" name="Ink 35">
                  <a:extLst>
                    <a:ext uri="{FF2B5EF4-FFF2-40B4-BE49-F238E27FC236}">
                      <a16:creationId xmlns:a16="http://schemas.microsoft.com/office/drawing/2014/main" id="{1158887A-079F-42C6-A960-C1E2F0C2EB3A}"/>
                    </a:ext>
                  </a:extLst>
                </p:cNvPr>
                <p:cNvPicPr/>
                <p:nvPr/>
              </p:nvPicPr>
              <p:blipFill>
                <a:blip r:embed="rId61"/>
                <a:stretch>
                  <a:fillRect/>
                </a:stretch>
              </p:blipFill>
              <p:spPr>
                <a:xfrm>
                  <a:off x="7059657" y="142096"/>
                  <a:ext cx="17892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7" name="Ink 36">
                  <a:extLst>
                    <a:ext uri="{FF2B5EF4-FFF2-40B4-BE49-F238E27FC236}">
                      <a16:creationId xmlns:a16="http://schemas.microsoft.com/office/drawing/2014/main" id="{69D96246-38AC-4454-9A89-F8F9C6780A9A}"/>
                    </a:ext>
                  </a:extLst>
                </p14:cNvPr>
                <p14:cNvContentPartPr/>
                <p14:nvPr/>
              </p14:nvContentPartPr>
              <p14:xfrm>
                <a:off x="7278177" y="157576"/>
                <a:ext cx="27360" cy="151560"/>
              </p14:xfrm>
            </p:contentPart>
          </mc:Choice>
          <mc:Fallback xmlns="">
            <p:pic>
              <p:nvPicPr>
                <p:cNvPr id="37" name="Ink 36">
                  <a:extLst>
                    <a:ext uri="{FF2B5EF4-FFF2-40B4-BE49-F238E27FC236}">
                      <a16:creationId xmlns:a16="http://schemas.microsoft.com/office/drawing/2014/main" id="{69D96246-38AC-4454-9A89-F8F9C6780A9A}"/>
                    </a:ext>
                  </a:extLst>
                </p:cNvPr>
                <p:cNvPicPr/>
                <p:nvPr/>
              </p:nvPicPr>
              <p:blipFill>
                <a:blip r:embed="rId63"/>
                <a:stretch>
                  <a:fillRect/>
                </a:stretch>
              </p:blipFill>
              <p:spPr>
                <a:xfrm>
                  <a:off x="7260537" y="139576"/>
                  <a:ext cx="63000" cy="1872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8" name="Ink 37">
                  <a:extLst>
                    <a:ext uri="{FF2B5EF4-FFF2-40B4-BE49-F238E27FC236}">
                      <a16:creationId xmlns:a16="http://schemas.microsoft.com/office/drawing/2014/main" id="{61E2207F-8CA0-4BE6-AC9A-C4675BF6A3F6}"/>
                    </a:ext>
                  </a:extLst>
                </p14:cNvPr>
                <p14:cNvContentPartPr/>
                <p14:nvPr/>
              </p14:nvContentPartPr>
              <p14:xfrm>
                <a:off x="7287177" y="157216"/>
                <a:ext cx="135360" cy="163800"/>
              </p14:xfrm>
            </p:contentPart>
          </mc:Choice>
          <mc:Fallback xmlns="">
            <p:pic>
              <p:nvPicPr>
                <p:cNvPr id="38" name="Ink 37">
                  <a:extLst>
                    <a:ext uri="{FF2B5EF4-FFF2-40B4-BE49-F238E27FC236}">
                      <a16:creationId xmlns:a16="http://schemas.microsoft.com/office/drawing/2014/main" id="{61E2207F-8CA0-4BE6-AC9A-C4675BF6A3F6}"/>
                    </a:ext>
                  </a:extLst>
                </p:cNvPr>
                <p:cNvPicPr/>
                <p:nvPr/>
              </p:nvPicPr>
              <p:blipFill>
                <a:blip r:embed="rId65"/>
                <a:stretch>
                  <a:fillRect/>
                </a:stretch>
              </p:blipFill>
              <p:spPr>
                <a:xfrm>
                  <a:off x="7269537" y="139576"/>
                  <a:ext cx="171000" cy="1994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9" name="Ink 38">
                  <a:extLst>
                    <a:ext uri="{FF2B5EF4-FFF2-40B4-BE49-F238E27FC236}">
                      <a16:creationId xmlns:a16="http://schemas.microsoft.com/office/drawing/2014/main" id="{4B61E697-28DF-4D45-9D4F-B6D5FA6A8E32}"/>
                    </a:ext>
                  </a:extLst>
                </p14:cNvPr>
                <p14:cNvContentPartPr/>
                <p14:nvPr/>
              </p14:nvContentPartPr>
              <p14:xfrm>
                <a:off x="7468257" y="165856"/>
                <a:ext cx="124920" cy="16560"/>
              </p14:xfrm>
            </p:contentPart>
          </mc:Choice>
          <mc:Fallback xmlns="">
            <p:pic>
              <p:nvPicPr>
                <p:cNvPr id="39" name="Ink 38">
                  <a:extLst>
                    <a:ext uri="{FF2B5EF4-FFF2-40B4-BE49-F238E27FC236}">
                      <a16:creationId xmlns:a16="http://schemas.microsoft.com/office/drawing/2014/main" id="{4B61E697-28DF-4D45-9D4F-B6D5FA6A8E32}"/>
                    </a:ext>
                  </a:extLst>
                </p:cNvPr>
                <p:cNvPicPr/>
                <p:nvPr/>
              </p:nvPicPr>
              <p:blipFill>
                <a:blip r:embed="rId67"/>
                <a:stretch>
                  <a:fillRect/>
                </a:stretch>
              </p:blipFill>
              <p:spPr>
                <a:xfrm>
                  <a:off x="7450257" y="147856"/>
                  <a:ext cx="16056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40" name="Ink 39">
                  <a:extLst>
                    <a:ext uri="{FF2B5EF4-FFF2-40B4-BE49-F238E27FC236}">
                      <a16:creationId xmlns:a16="http://schemas.microsoft.com/office/drawing/2014/main" id="{13C3541D-5302-4C0D-B649-A0E2D55824FF}"/>
                    </a:ext>
                  </a:extLst>
                </p14:cNvPr>
                <p14:cNvContentPartPr/>
                <p14:nvPr/>
              </p14:nvContentPartPr>
              <p14:xfrm>
                <a:off x="7547817" y="165856"/>
                <a:ext cx="41040" cy="158760"/>
              </p14:xfrm>
            </p:contentPart>
          </mc:Choice>
          <mc:Fallback xmlns="">
            <p:pic>
              <p:nvPicPr>
                <p:cNvPr id="40" name="Ink 39">
                  <a:extLst>
                    <a:ext uri="{FF2B5EF4-FFF2-40B4-BE49-F238E27FC236}">
                      <a16:creationId xmlns:a16="http://schemas.microsoft.com/office/drawing/2014/main" id="{13C3541D-5302-4C0D-B649-A0E2D55824FF}"/>
                    </a:ext>
                  </a:extLst>
                </p:cNvPr>
                <p:cNvPicPr/>
                <p:nvPr/>
              </p:nvPicPr>
              <p:blipFill>
                <a:blip r:embed="rId69"/>
                <a:stretch>
                  <a:fillRect/>
                </a:stretch>
              </p:blipFill>
              <p:spPr>
                <a:xfrm>
                  <a:off x="7530177" y="147856"/>
                  <a:ext cx="766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1" name="Ink 40">
                  <a:extLst>
                    <a:ext uri="{FF2B5EF4-FFF2-40B4-BE49-F238E27FC236}">
                      <a16:creationId xmlns:a16="http://schemas.microsoft.com/office/drawing/2014/main" id="{5CE3921E-633A-4572-9631-270602C33FD7}"/>
                    </a:ext>
                  </a:extLst>
                </p14:cNvPr>
                <p14:cNvContentPartPr/>
                <p14:nvPr/>
              </p14:nvContentPartPr>
              <p14:xfrm>
                <a:off x="7648617" y="169816"/>
                <a:ext cx="243720" cy="150840"/>
              </p14:xfrm>
            </p:contentPart>
          </mc:Choice>
          <mc:Fallback xmlns="">
            <p:pic>
              <p:nvPicPr>
                <p:cNvPr id="41" name="Ink 40">
                  <a:extLst>
                    <a:ext uri="{FF2B5EF4-FFF2-40B4-BE49-F238E27FC236}">
                      <a16:creationId xmlns:a16="http://schemas.microsoft.com/office/drawing/2014/main" id="{5CE3921E-633A-4572-9631-270602C33FD7}"/>
                    </a:ext>
                  </a:extLst>
                </p:cNvPr>
                <p:cNvPicPr/>
                <p:nvPr/>
              </p:nvPicPr>
              <p:blipFill>
                <a:blip r:embed="rId71"/>
                <a:stretch>
                  <a:fillRect/>
                </a:stretch>
              </p:blipFill>
              <p:spPr>
                <a:xfrm>
                  <a:off x="7630617" y="152176"/>
                  <a:ext cx="279360" cy="1864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2" name="Ink 41">
                  <a:extLst>
                    <a:ext uri="{FF2B5EF4-FFF2-40B4-BE49-F238E27FC236}">
                      <a16:creationId xmlns:a16="http://schemas.microsoft.com/office/drawing/2014/main" id="{1AE9A686-746D-4D43-B4ED-868C2BF25968}"/>
                    </a:ext>
                  </a:extLst>
                </p14:cNvPr>
                <p14:cNvContentPartPr/>
                <p14:nvPr/>
              </p14:nvContentPartPr>
              <p14:xfrm>
                <a:off x="7908897" y="160816"/>
                <a:ext cx="169200" cy="146520"/>
              </p14:xfrm>
            </p:contentPart>
          </mc:Choice>
          <mc:Fallback xmlns="">
            <p:pic>
              <p:nvPicPr>
                <p:cNvPr id="42" name="Ink 41">
                  <a:extLst>
                    <a:ext uri="{FF2B5EF4-FFF2-40B4-BE49-F238E27FC236}">
                      <a16:creationId xmlns:a16="http://schemas.microsoft.com/office/drawing/2014/main" id="{1AE9A686-746D-4D43-B4ED-868C2BF25968}"/>
                    </a:ext>
                  </a:extLst>
                </p:cNvPr>
                <p:cNvPicPr/>
                <p:nvPr/>
              </p:nvPicPr>
              <p:blipFill>
                <a:blip r:embed="rId73"/>
                <a:stretch>
                  <a:fillRect/>
                </a:stretch>
              </p:blipFill>
              <p:spPr>
                <a:xfrm>
                  <a:off x="7890897" y="142816"/>
                  <a:ext cx="20484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3" name="Ink 42">
                  <a:extLst>
                    <a:ext uri="{FF2B5EF4-FFF2-40B4-BE49-F238E27FC236}">
                      <a16:creationId xmlns:a16="http://schemas.microsoft.com/office/drawing/2014/main" id="{1BEB3A8B-36AC-4FFE-AD9A-9FF0C4AB2388}"/>
                    </a:ext>
                  </a:extLst>
                </p14:cNvPr>
                <p14:cNvContentPartPr/>
                <p14:nvPr/>
              </p14:nvContentPartPr>
              <p14:xfrm>
                <a:off x="7952457" y="270256"/>
                <a:ext cx="90000" cy="10080"/>
              </p14:xfrm>
            </p:contentPart>
          </mc:Choice>
          <mc:Fallback xmlns="">
            <p:pic>
              <p:nvPicPr>
                <p:cNvPr id="43" name="Ink 42">
                  <a:extLst>
                    <a:ext uri="{FF2B5EF4-FFF2-40B4-BE49-F238E27FC236}">
                      <a16:creationId xmlns:a16="http://schemas.microsoft.com/office/drawing/2014/main" id="{1BEB3A8B-36AC-4FFE-AD9A-9FF0C4AB2388}"/>
                    </a:ext>
                  </a:extLst>
                </p:cNvPr>
                <p:cNvPicPr/>
                <p:nvPr/>
              </p:nvPicPr>
              <p:blipFill>
                <a:blip r:embed="rId75"/>
                <a:stretch>
                  <a:fillRect/>
                </a:stretch>
              </p:blipFill>
              <p:spPr>
                <a:xfrm>
                  <a:off x="7934457" y="252616"/>
                  <a:ext cx="12564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44" name="Ink 43">
                  <a:extLst>
                    <a:ext uri="{FF2B5EF4-FFF2-40B4-BE49-F238E27FC236}">
                      <a16:creationId xmlns:a16="http://schemas.microsoft.com/office/drawing/2014/main" id="{D01F8D12-1CD4-4B21-BDCC-A1A364B113ED}"/>
                    </a:ext>
                  </a:extLst>
                </p14:cNvPr>
                <p14:cNvContentPartPr/>
                <p14:nvPr/>
              </p14:nvContentPartPr>
              <p14:xfrm>
                <a:off x="7446297" y="79096"/>
                <a:ext cx="27720" cy="315000"/>
              </p14:xfrm>
            </p:contentPart>
          </mc:Choice>
          <mc:Fallback xmlns="">
            <p:pic>
              <p:nvPicPr>
                <p:cNvPr id="44" name="Ink 43">
                  <a:extLst>
                    <a:ext uri="{FF2B5EF4-FFF2-40B4-BE49-F238E27FC236}">
                      <a16:creationId xmlns:a16="http://schemas.microsoft.com/office/drawing/2014/main" id="{D01F8D12-1CD4-4B21-BDCC-A1A364B113ED}"/>
                    </a:ext>
                  </a:extLst>
                </p:cNvPr>
                <p:cNvPicPr/>
                <p:nvPr/>
              </p:nvPicPr>
              <p:blipFill>
                <a:blip r:embed="rId77"/>
                <a:stretch>
                  <a:fillRect/>
                </a:stretch>
              </p:blipFill>
              <p:spPr>
                <a:xfrm>
                  <a:off x="7428297" y="61096"/>
                  <a:ext cx="6336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5" name="Ink 44">
                  <a:extLst>
                    <a:ext uri="{FF2B5EF4-FFF2-40B4-BE49-F238E27FC236}">
                      <a16:creationId xmlns:a16="http://schemas.microsoft.com/office/drawing/2014/main" id="{5CA040D9-F3BA-4790-B955-588F0B0494E8}"/>
                    </a:ext>
                  </a:extLst>
                </p14:cNvPr>
                <p14:cNvContentPartPr/>
                <p14:nvPr/>
              </p14:nvContentPartPr>
              <p14:xfrm>
                <a:off x="6884697" y="63976"/>
                <a:ext cx="58680" cy="419040"/>
              </p14:xfrm>
            </p:contentPart>
          </mc:Choice>
          <mc:Fallback xmlns="">
            <p:pic>
              <p:nvPicPr>
                <p:cNvPr id="45" name="Ink 44">
                  <a:extLst>
                    <a:ext uri="{FF2B5EF4-FFF2-40B4-BE49-F238E27FC236}">
                      <a16:creationId xmlns:a16="http://schemas.microsoft.com/office/drawing/2014/main" id="{5CA040D9-F3BA-4790-B955-588F0B0494E8}"/>
                    </a:ext>
                  </a:extLst>
                </p:cNvPr>
                <p:cNvPicPr/>
                <p:nvPr/>
              </p:nvPicPr>
              <p:blipFill>
                <a:blip r:embed="rId79"/>
                <a:stretch>
                  <a:fillRect/>
                </a:stretch>
              </p:blipFill>
              <p:spPr>
                <a:xfrm>
                  <a:off x="6867057" y="46336"/>
                  <a:ext cx="94320" cy="4546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9" name="Ink 48">
                  <a:extLst>
                    <a:ext uri="{FF2B5EF4-FFF2-40B4-BE49-F238E27FC236}">
                      <a16:creationId xmlns:a16="http://schemas.microsoft.com/office/drawing/2014/main" id="{5101CE46-B7AB-43D4-B5DD-FCECB1BD8F68}"/>
                    </a:ext>
                  </a:extLst>
                </p14:cNvPr>
                <p14:cNvContentPartPr/>
                <p14:nvPr/>
              </p14:nvContentPartPr>
              <p14:xfrm>
                <a:off x="7584177" y="420016"/>
                <a:ext cx="557640" cy="62280"/>
              </p14:xfrm>
            </p:contentPart>
          </mc:Choice>
          <mc:Fallback xmlns="">
            <p:pic>
              <p:nvPicPr>
                <p:cNvPr id="49" name="Ink 48">
                  <a:extLst>
                    <a:ext uri="{FF2B5EF4-FFF2-40B4-BE49-F238E27FC236}">
                      <a16:creationId xmlns:a16="http://schemas.microsoft.com/office/drawing/2014/main" id="{5101CE46-B7AB-43D4-B5DD-FCECB1BD8F68}"/>
                    </a:ext>
                  </a:extLst>
                </p:cNvPr>
                <p:cNvPicPr/>
                <p:nvPr/>
              </p:nvPicPr>
              <p:blipFill>
                <a:blip r:embed="rId81"/>
                <a:stretch>
                  <a:fillRect/>
                </a:stretch>
              </p:blipFill>
              <p:spPr>
                <a:xfrm>
                  <a:off x="7566537" y="402016"/>
                  <a:ext cx="593280" cy="97920"/>
                </a:xfrm>
                <a:prstGeom prst="rect">
                  <a:avLst/>
                </a:prstGeom>
              </p:spPr>
            </p:pic>
          </mc:Fallback>
        </mc:AlternateContent>
      </p:grpSp>
      <p:grpSp>
        <p:nvGrpSpPr>
          <p:cNvPr id="143" name="Group 142">
            <a:extLst>
              <a:ext uri="{FF2B5EF4-FFF2-40B4-BE49-F238E27FC236}">
                <a16:creationId xmlns:a16="http://schemas.microsoft.com/office/drawing/2014/main" id="{4E6EFC35-2C22-4F08-B812-393A201D3FA6}"/>
              </a:ext>
            </a:extLst>
          </p:cNvPr>
          <p:cNvGrpSpPr/>
          <p:nvPr/>
        </p:nvGrpSpPr>
        <p:grpSpPr>
          <a:xfrm>
            <a:off x="6352257" y="619816"/>
            <a:ext cx="1442880" cy="562320"/>
            <a:chOff x="6352257" y="619816"/>
            <a:chExt cx="1442880" cy="562320"/>
          </a:xfrm>
        </p:grpSpPr>
        <mc:AlternateContent xmlns:mc="http://schemas.openxmlformats.org/markup-compatibility/2006" xmlns:p14="http://schemas.microsoft.com/office/powerpoint/2010/main">
          <mc:Choice Requires="p14">
            <p:contentPart p14:bwMode="auto" r:id="rId82">
              <p14:nvContentPartPr>
                <p14:cNvPr id="121" name="Ink 120">
                  <a:extLst>
                    <a:ext uri="{FF2B5EF4-FFF2-40B4-BE49-F238E27FC236}">
                      <a16:creationId xmlns:a16="http://schemas.microsoft.com/office/drawing/2014/main" id="{FC75D539-412A-42A1-88E4-342A3A7248A5}"/>
                    </a:ext>
                  </a:extLst>
                </p14:cNvPr>
                <p14:cNvContentPartPr/>
                <p14:nvPr/>
              </p14:nvContentPartPr>
              <p14:xfrm>
                <a:off x="6366297" y="789016"/>
                <a:ext cx="134640" cy="239760"/>
              </p14:xfrm>
            </p:contentPart>
          </mc:Choice>
          <mc:Fallback xmlns="">
            <p:pic>
              <p:nvPicPr>
                <p:cNvPr id="121" name="Ink 120">
                  <a:extLst>
                    <a:ext uri="{FF2B5EF4-FFF2-40B4-BE49-F238E27FC236}">
                      <a16:creationId xmlns:a16="http://schemas.microsoft.com/office/drawing/2014/main" id="{FC75D539-412A-42A1-88E4-342A3A7248A5}"/>
                    </a:ext>
                  </a:extLst>
                </p:cNvPr>
                <p:cNvPicPr/>
                <p:nvPr/>
              </p:nvPicPr>
              <p:blipFill>
                <a:blip r:embed="rId83"/>
                <a:stretch>
                  <a:fillRect/>
                </a:stretch>
              </p:blipFill>
              <p:spPr>
                <a:xfrm>
                  <a:off x="6348297" y="771016"/>
                  <a:ext cx="170280" cy="275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22" name="Ink 121">
                  <a:extLst>
                    <a:ext uri="{FF2B5EF4-FFF2-40B4-BE49-F238E27FC236}">
                      <a16:creationId xmlns:a16="http://schemas.microsoft.com/office/drawing/2014/main" id="{2FABFF26-5757-4B86-88CC-9581F78D9DC0}"/>
                    </a:ext>
                  </a:extLst>
                </p14:cNvPr>
                <p14:cNvContentPartPr/>
                <p14:nvPr/>
              </p14:nvContentPartPr>
              <p14:xfrm>
                <a:off x="6352257" y="888016"/>
                <a:ext cx="118440" cy="30600"/>
              </p14:xfrm>
            </p:contentPart>
          </mc:Choice>
          <mc:Fallback xmlns="">
            <p:pic>
              <p:nvPicPr>
                <p:cNvPr id="122" name="Ink 121">
                  <a:extLst>
                    <a:ext uri="{FF2B5EF4-FFF2-40B4-BE49-F238E27FC236}">
                      <a16:creationId xmlns:a16="http://schemas.microsoft.com/office/drawing/2014/main" id="{2FABFF26-5757-4B86-88CC-9581F78D9DC0}"/>
                    </a:ext>
                  </a:extLst>
                </p:cNvPr>
                <p:cNvPicPr/>
                <p:nvPr/>
              </p:nvPicPr>
              <p:blipFill>
                <a:blip r:embed="rId85"/>
                <a:stretch>
                  <a:fillRect/>
                </a:stretch>
              </p:blipFill>
              <p:spPr>
                <a:xfrm>
                  <a:off x="6334257" y="870376"/>
                  <a:ext cx="15408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23" name="Ink 122">
                  <a:extLst>
                    <a:ext uri="{FF2B5EF4-FFF2-40B4-BE49-F238E27FC236}">
                      <a16:creationId xmlns:a16="http://schemas.microsoft.com/office/drawing/2014/main" id="{9DF6808B-D4DE-48F4-B1B1-ABDB3F71DB3B}"/>
                    </a:ext>
                  </a:extLst>
                </p14:cNvPr>
                <p14:cNvContentPartPr/>
                <p14:nvPr/>
              </p14:nvContentPartPr>
              <p14:xfrm>
                <a:off x="6567177" y="882256"/>
                <a:ext cx="93960" cy="98280"/>
              </p14:xfrm>
            </p:contentPart>
          </mc:Choice>
          <mc:Fallback xmlns="">
            <p:pic>
              <p:nvPicPr>
                <p:cNvPr id="123" name="Ink 122">
                  <a:extLst>
                    <a:ext uri="{FF2B5EF4-FFF2-40B4-BE49-F238E27FC236}">
                      <a16:creationId xmlns:a16="http://schemas.microsoft.com/office/drawing/2014/main" id="{9DF6808B-D4DE-48F4-B1B1-ABDB3F71DB3B}"/>
                    </a:ext>
                  </a:extLst>
                </p:cNvPr>
                <p:cNvPicPr/>
                <p:nvPr/>
              </p:nvPicPr>
              <p:blipFill>
                <a:blip r:embed="rId87"/>
                <a:stretch>
                  <a:fillRect/>
                </a:stretch>
              </p:blipFill>
              <p:spPr>
                <a:xfrm>
                  <a:off x="6549177" y="864616"/>
                  <a:ext cx="129600" cy="133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24" name="Ink 123">
                  <a:extLst>
                    <a:ext uri="{FF2B5EF4-FFF2-40B4-BE49-F238E27FC236}">
                      <a16:creationId xmlns:a16="http://schemas.microsoft.com/office/drawing/2014/main" id="{B0CBA17E-98D1-4A48-8CF3-907A6CBE2AEF}"/>
                    </a:ext>
                  </a:extLst>
                </p14:cNvPr>
                <p14:cNvContentPartPr/>
                <p14:nvPr/>
              </p14:nvContentPartPr>
              <p14:xfrm>
                <a:off x="6705417" y="907096"/>
                <a:ext cx="108720" cy="87120"/>
              </p14:xfrm>
            </p:contentPart>
          </mc:Choice>
          <mc:Fallback xmlns="">
            <p:pic>
              <p:nvPicPr>
                <p:cNvPr id="124" name="Ink 123">
                  <a:extLst>
                    <a:ext uri="{FF2B5EF4-FFF2-40B4-BE49-F238E27FC236}">
                      <a16:creationId xmlns:a16="http://schemas.microsoft.com/office/drawing/2014/main" id="{B0CBA17E-98D1-4A48-8CF3-907A6CBE2AEF}"/>
                    </a:ext>
                  </a:extLst>
                </p:cNvPr>
                <p:cNvPicPr/>
                <p:nvPr/>
              </p:nvPicPr>
              <p:blipFill>
                <a:blip r:embed="rId89"/>
                <a:stretch>
                  <a:fillRect/>
                </a:stretch>
              </p:blipFill>
              <p:spPr>
                <a:xfrm>
                  <a:off x="6687777" y="889456"/>
                  <a:ext cx="144360" cy="1227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25" name="Ink 124">
                  <a:extLst>
                    <a:ext uri="{FF2B5EF4-FFF2-40B4-BE49-F238E27FC236}">
                      <a16:creationId xmlns:a16="http://schemas.microsoft.com/office/drawing/2014/main" id="{5794E8C2-9F42-4899-8F30-535AB325015B}"/>
                    </a:ext>
                  </a:extLst>
                </p14:cNvPr>
                <p14:cNvContentPartPr/>
                <p14:nvPr/>
              </p14:nvContentPartPr>
              <p14:xfrm>
                <a:off x="6655017" y="911056"/>
                <a:ext cx="40320" cy="102240"/>
              </p14:xfrm>
            </p:contentPart>
          </mc:Choice>
          <mc:Fallback xmlns="">
            <p:pic>
              <p:nvPicPr>
                <p:cNvPr id="125" name="Ink 124">
                  <a:extLst>
                    <a:ext uri="{FF2B5EF4-FFF2-40B4-BE49-F238E27FC236}">
                      <a16:creationId xmlns:a16="http://schemas.microsoft.com/office/drawing/2014/main" id="{5794E8C2-9F42-4899-8F30-535AB325015B}"/>
                    </a:ext>
                  </a:extLst>
                </p:cNvPr>
                <p:cNvPicPr/>
                <p:nvPr/>
              </p:nvPicPr>
              <p:blipFill>
                <a:blip r:embed="rId91"/>
                <a:stretch>
                  <a:fillRect/>
                </a:stretch>
              </p:blipFill>
              <p:spPr>
                <a:xfrm>
                  <a:off x="6637017" y="893416"/>
                  <a:ext cx="75960" cy="1378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26" name="Ink 125">
                  <a:extLst>
                    <a:ext uri="{FF2B5EF4-FFF2-40B4-BE49-F238E27FC236}">
                      <a16:creationId xmlns:a16="http://schemas.microsoft.com/office/drawing/2014/main" id="{A95C1DE9-28A6-4E69-AE28-D2DCB563A804}"/>
                    </a:ext>
                  </a:extLst>
                </p14:cNvPr>
                <p14:cNvContentPartPr/>
                <p14:nvPr/>
              </p14:nvContentPartPr>
              <p14:xfrm>
                <a:off x="6884337" y="705136"/>
                <a:ext cx="195840" cy="288360"/>
              </p14:xfrm>
            </p:contentPart>
          </mc:Choice>
          <mc:Fallback xmlns="">
            <p:pic>
              <p:nvPicPr>
                <p:cNvPr id="126" name="Ink 125">
                  <a:extLst>
                    <a:ext uri="{FF2B5EF4-FFF2-40B4-BE49-F238E27FC236}">
                      <a16:creationId xmlns:a16="http://schemas.microsoft.com/office/drawing/2014/main" id="{A95C1DE9-28A6-4E69-AE28-D2DCB563A804}"/>
                    </a:ext>
                  </a:extLst>
                </p:cNvPr>
                <p:cNvPicPr/>
                <p:nvPr/>
              </p:nvPicPr>
              <p:blipFill>
                <a:blip r:embed="rId93"/>
                <a:stretch>
                  <a:fillRect/>
                </a:stretch>
              </p:blipFill>
              <p:spPr>
                <a:xfrm>
                  <a:off x="6866337" y="687496"/>
                  <a:ext cx="231480" cy="3240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27" name="Ink 126">
                  <a:extLst>
                    <a:ext uri="{FF2B5EF4-FFF2-40B4-BE49-F238E27FC236}">
                      <a16:creationId xmlns:a16="http://schemas.microsoft.com/office/drawing/2014/main" id="{978449B4-196F-4C85-BEFF-6E5946901118}"/>
                    </a:ext>
                  </a:extLst>
                </p14:cNvPr>
                <p14:cNvContentPartPr/>
                <p14:nvPr/>
              </p14:nvContentPartPr>
              <p14:xfrm>
                <a:off x="7218417" y="858856"/>
                <a:ext cx="56520" cy="21240"/>
              </p14:xfrm>
            </p:contentPart>
          </mc:Choice>
          <mc:Fallback xmlns="">
            <p:pic>
              <p:nvPicPr>
                <p:cNvPr id="127" name="Ink 126">
                  <a:extLst>
                    <a:ext uri="{FF2B5EF4-FFF2-40B4-BE49-F238E27FC236}">
                      <a16:creationId xmlns:a16="http://schemas.microsoft.com/office/drawing/2014/main" id="{978449B4-196F-4C85-BEFF-6E5946901118}"/>
                    </a:ext>
                  </a:extLst>
                </p:cNvPr>
                <p:cNvPicPr/>
                <p:nvPr/>
              </p:nvPicPr>
              <p:blipFill>
                <a:blip r:embed="rId95"/>
                <a:stretch>
                  <a:fillRect/>
                </a:stretch>
              </p:blipFill>
              <p:spPr>
                <a:xfrm>
                  <a:off x="7200417" y="840856"/>
                  <a:ext cx="9216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28" name="Ink 127">
                  <a:extLst>
                    <a:ext uri="{FF2B5EF4-FFF2-40B4-BE49-F238E27FC236}">
                      <a16:creationId xmlns:a16="http://schemas.microsoft.com/office/drawing/2014/main" id="{B3736386-709C-461B-B8EF-43FA64961A13}"/>
                    </a:ext>
                  </a:extLst>
                </p14:cNvPr>
                <p14:cNvContentPartPr/>
                <p14:nvPr/>
              </p14:nvContentPartPr>
              <p14:xfrm>
                <a:off x="7238577" y="947416"/>
                <a:ext cx="89640" cy="6120"/>
              </p14:xfrm>
            </p:contentPart>
          </mc:Choice>
          <mc:Fallback xmlns="">
            <p:pic>
              <p:nvPicPr>
                <p:cNvPr id="128" name="Ink 127">
                  <a:extLst>
                    <a:ext uri="{FF2B5EF4-FFF2-40B4-BE49-F238E27FC236}">
                      <a16:creationId xmlns:a16="http://schemas.microsoft.com/office/drawing/2014/main" id="{B3736386-709C-461B-B8EF-43FA64961A13}"/>
                    </a:ext>
                  </a:extLst>
                </p:cNvPr>
                <p:cNvPicPr/>
                <p:nvPr/>
              </p:nvPicPr>
              <p:blipFill>
                <a:blip r:embed="rId97"/>
                <a:stretch>
                  <a:fillRect/>
                </a:stretch>
              </p:blipFill>
              <p:spPr>
                <a:xfrm>
                  <a:off x="7220937" y="929776"/>
                  <a:ext cx="12528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30" name="Ink 129">
                  <a:extLst>
                    <a:ext uri="{FF2B5EF4-FFF2-40B4-BE49-F238E27FC236}">
                      <a16:creationId xmlns:a16="http://schemas.microsoft.com/office/drawing/2014/main" id="{4665C56D-86C5-4F8E-94BD-0F8DFE4B6CFE}"/>
                    </a:ext>
                  </a:extLst>
                </p14:cNvPr>
                <p14:cNvContentPartPr/>
                <p14:nvPr/>
              </p14:nvContentPartPr>
              <p14:xfrm>
                <a:off x="7569777" y="619816"/>
                <a:ext cx="167760" cy="119520"/>
              </p14:xfrm>
            </p:contentPart>
          </mc:Choice>
          <mc:Fallback xmlns="">
            <p:pic>
              <p:nvPicPr>
                <p:cNvPr id="130" name="Ink 129">
                  <a:extLst>
                    <a:ext uri="{FF2B5EF4-FFF2-40B4-BE49-F238E27FC236}">
                      <a16:creationId xmlns:a16="http://schemas.microsoft.com/office/drawing/2014/main" id="{4665C56D-86C5-4F8E-94BD-0F8DFE4B6CFE}"/>
                    </a:ext>
                  </a:extLst>
                </p:cNvPr>
                <p:cNvPicPr/>
                <p:nvPr/>
              </p:nvPicPr>
              <p:blipFill>
                <a:blip r:embed="rId99"/>
                <a:stretch>
                  <a:fillRect/>
                </a:stretch>
              </p:blipFill>
              <p:spPr>
                <a:xfrm>
                  <a:off x="7551777" y="602176"/>
                  <a:ext cx="20340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31" name="Ink 130">
                  <a:extLst>
                    <a:ext uri="{FF2B5EF4-FFF2-40B4-BE49-F238E27FC236}">
                      <a16:creationId xmlns:a16="http://schemas.microsoft.com/office/drawing/2014/main" id="{A5E00D61-AA72-4D61-B9AB-7BEED2C1D011}"/>
                    </a:ext>
                  </a:extLst>
                </p14:cNvPr>
                <p14:cNvContentPartPr/>
                <p14:nvPr/>
              </p14:nvContentPartPr>
              <p14:xfrm>
                <a:off x="7475457" y="810976"/>
                <a:ext cx="319680" cy="35280"/>
              </p14:xfrm>
            </p:contentPart>
          </mc:Choice>
          <mc:Fallback xmlns="">
            <p:pic>
              <p:nvPicPr>
                <p:cNvPr id="131" name="Ink 130">
                  <a:extLst>
                    <a:ext uri="{FF2B5EF4-FFF2-40B4-BE49-F238E27FC236}">
                      <a16:creationId xmlns:a16="http://schemas.microsoft.com/office/drawing/2014/main" id="{A5E00D61-AA72-4D61-B9AB-7BEED2C1D011}"/>
                    </a:ext>
                  </a:extLst>
                </p:cNvPr>
                <p:cNvPicPr/>
                <p:nvPr/>
              </p:nvPicPr>
              <p:blipFill>
                <a:blip r:embed="rId101"/>
                <a:stretch>
                  <a:fillRect/>
                </a:stretch>
              </p:blipFill>
              <p:spPr>
                <a:xfrm>
                  <a:off x="7457457" y="792976"/>
                  <a:ext cx="35532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32" name="Ink 131">
                  <a:extLst>
                    <a:ext uri="{FF2B5EF4-FFF2-40B4-BE49-F238E27FC236}">
                      <a16:creationId xmlns:a16="http://schemas.microsoft.com/office/drawing/2014/main" id="{49816E50-28A2-44AA-8D8C-BA3E1342A9D3}"/>
                    </a:ext>
                  </a:extLst>
                </p14:cNvPr>
                <p14:cNvContentPartPr/>
                <p14:nvPr/>
              </p14:nvContentPartPr>
              <p14:xfrm>
                <a:off x="7562937" y="929056"/>
                <a:ext cx="52920" cy="152640"/>
              </p14:xfrm>
            </p:contentPart>
          </mc:Choice>
          <mc:Fallback xmlns="">
            <p:pic>
              <p:nvPicPr>
                <p:cNvPr id="132" name="Ink 131">
                  <a:extLst>
                    <a:ext uri="{FF2B5EF4-FFF2-40B4-BE49-F238E27FC236}">
                      <a16:creationId xmlns:a16="http://schemas.microsoft.com/office/drawing/2014/main" id="{49816E50-28A2-44AA-8D8C-BA3E1342A9D3}"/>
                    </a:ext>
                  </a:extLst>
                </p:cNvPr>
                <p:cNvPicPr/>
                <p:nvPr/>
              </p:nvPicPr>
              <p:blipFill>
                <a:blip r:embed="rId103"/>
                <a:stretch>
                  <a:fillRect/>
                </a:stretch>
              </p:blipFill>
              <p:spPr>
                <a:xfrm>
                  <a:off x="7544937" y="911416"/>
                  <a:ext cx="88560" cy="1882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33" name="Ink 132">
                  <a:extLst>
                    <a:ext uri="{FF2B5EF4-FFF2-40B4-BE49-F238E27FC236}">
                      <a16:creationId xmlns:a16="http://schemas.microsoft.com/office/drawing/2014/main" id="{54E8A3F2-79A2-4CCC-8534-CEFDBCCA98FE}"/>
                    </a:ext>
                  </a:extLst>
                </p14:cNvPr>
                <p14:cNvContentPartPr/>
                <p14:nvPr/>
              </p14:nvContentPartPr>
              <p14:xfrm>
                <a:off x="7612257" y="925096"/>
                <a:ext cx="142920" cy="151920"/>
              </p14:xfrm>
            </p:contentPart>
          </mc:Choice>
          <mc:Fallback xmlns="">
            <p:pic>
              <p:nvPicPr>
                <p:cNvPr id="133" name="Ink 132">
                  <a:extLst>
                    <a:ext uri="{FF2B5EF4-FFF2-40B4-BE49-F238E27FC236}">
                      <a16:creationId xmlns:a16="http://schemas.microsoft.com/office/drawing/2014/main" id="{54E8A3F2-79A2-4CCC-8534-CEFDBCCA98FE}"/>
                    </a:ext>
                  </a:extLst>
                </p:cNvPr>
                <p:cNvPicPr/>
                <p:nvPr/>
              </p:nvPicPr>
              <p:blipFill>
                <a:blip r:embed="rId105"/>
                <a:stretch>
                  <a:fillRect/>
                </a:stretch>
              </p:blipFill>
              <p:spPr>
                <a:xfrm>
                  <a:off x="7594257" y="907456"/>
                  <a:ext cx="17856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34" name="Ink 133">
                  <a:extLst>
                    <a:ext uri="{FF2B5EF4-FFF2-40B4-BE49-F238E27FC236}">
                      <a16:creationId xmlns:a16="http://schemas.microsoft.com/office/drawing/2014/main" id="{A8094274-BF6A-4EFB-8542-BD08E7960F59}"/>
                    </a:ext>
                  </a:extLst>
                </p14:cNvPr>
                <p14:cNvContentPartPr/>
                <p14:nvPr/>
              </p14:nvContentPartPr>
              <p14:xfrm>
                <a:off x="7607217" y="1059736"/>
                <a:ext cx="124200" cy="19440"/>
              </p14:xfrm>
            </p:contentPart>
          </mc:Choice>
          <mc:Fallback xmlns="">
            <p:pic>
              <p:nvPicPr>
                <p:cNvPr id="134" name="Ink 133">
                  <a:extLst>
                    <a:ext uri="{FF2B5EF4-FFF2-40B4-BE49-F238E27FC236}">
                      <a16:creationId xmlns:a16="http://schemas.microsoft.com/office/drawing/2014/main" id="{A8094274-BF6A-4EFB-8542-BD08E7960F59}"/>
                    </a:ext>
                  </a:extLst>
                </p:cNvPr>
                <p:cNvPicPr/>
                <p:nvPr/>
              </p:nvPicPr>
              <p:blipFill>
                <a:blip r:embed="rId107"/>
                <a:stretch>
                  <a:fillRect/>
                </a:stretch>
              </p:blipFill>
              <p:spPr>
                <a:xfrm>
                  <a:off x="7589217" y="1041736"/>
                  <a:ext cx="15984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36" name="Ink 135">
                  <a:extLst>
                    <a:ext uri="{FF2B5EF4-FFF2-40B4-BE49-F238E27FC236}">
                      <a16:creationId xmlns:a16="http://schemas.microsoft.com/office/drawing/2014/main" id="{B9030DC6-5A6E-42D1-A1F4-2BF2A4345ADD}"/>
                    </a:ext>
                  </a:extLst>
                </p14:cNvPr>
                <p14:cNvContentPartPr/>
                <p14:nvPr/>
              </p14:nvContentPartPr>
              <p14:xfrm>
                <a:off x="7607217" y="1058656"/>
                <a:ext cx="21240" cy="18360"/>
              </p14:xfrm>
            </p:contentPart>
          </mc:Choice>
          <mc:Fallback xmlns="">
            <p:pic>
              <p:nvPicPr>
                <p:cNvPr id="136" name="Ink 135">
                  <a:extLst>
                    <a:ext uri="{FF2B5EF4-FFF2-40B4-BE49-F238E27FC236}">
                      <a16:creationId xmlns:a16="http://schemas.microsoft.com/office/drawing/2014/main" id="{B9030DC6-5A6E-42D1-A1F4-2BF2A4345ADD}"/>
                    </a:ext>
                  </a:extLst>
                </p:cNvPr>
                <p:cNvPicPr/>
                <p:nvPr/>
              </p:nvPicPr>
              <p:blipFill>
                <a:blip r:embed="rId109"/>
                <a:stretch>
                  <a:fillRect/>
                </a:stretch>
              </p:blipFill>
              <p:spPr>
                <a:xfrm>
                  <a:off x="7589217" y="1041016"/>
                  <a:ext cx="568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37" name="Ink 136">
                  <a:extLst>
                    <a:ext uri="{FF2B5EF4-FFF2-40B4-BE49-F238E27FC236}">
                      <a16:creationId xmlns:a16="http://schemas.microsoft.com/office/drawing/2014/main" id="{F06C0E6B-3037-4229-BD5A-C1BB2DC059B4}"/>
                    </a:ext>
                  </a:extLst>
                </p14:cNvPr>
                <p14:cNvContentPartPr/>
                <p14:nvPr/>
              </p14:nvContentPartPr>
              <p14:xfrm>
                <a:off x="7547817" y="1028416"/>
                <a:ext cx="58680" cy="153720"/>
              </p14:xfrm>
            </p:contentPart>
          </mc:Choice>
          <mc:Fallback xmlns="">
            <p:pic>
              <p:nvPicPr>
                <p:cNvPr id="137" name="Ink 136">
                  <a:extLst>
                    <a:ext uri="{FF2B5EF4-FFF2-40B4-BE49-F238E27FC236}">
                      <a16:creationId xmlns:a16="http://schemas.microsoft.com/office/drawing/2014/main" id="{F06C0E6B-3037-4229-BD5A-C1BB2DC059B4}"/>
                    </a:ext>
                  </a:extLst>
                </p:cNvPr>
                <p:cNvPicPr/>
                <p:nvPr/>
              </p:nvPicPr>
              <p:blipFill>
                <a:blip r:embed="rId111"/>
                <a:stretch>
                  <a:fillRect/>
                </a:stretch>
              </p:blipFill>
              <p:spPr>
                <a:xfrm>
                  <a:off x="7530177" y="1010416"/>
                  <a:ext cx="943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38" name="Ink 137">
                  <a:extLst>
                    <a:ext uri="{FF2B5EF4-FFF2-40B4-BE49-F238E27FC236}">
                      <a16:creationId xmlns:a16="http://schemas.microsoft.com/office/drawing/2014/main" id="{487A1D09-0682-4550-B08B-719078618B1F}"/>
                    </a:ext>
                  </a:extLst>
                </p14:cNvPr>
                <p14:cNvContentPartPr/>
                <p14:nvPr/>
              </p14:nvContentPartPr>
              <p14:xfrm>
                <a:off x="7651137" y="957136"/>
                <a:ext cx="128880" cy="179640"/>
              </p14:xfrm>
            </p:contentPart>
          </mc:Choice>
          <mc:Fallback xmlns="">
            <p:pic>
              <p:nvPicPr>
                <p:cNvPr id="138" name="Ink 137">
                  <a:extLst>
                    <a:ext uri="{FF2B5EF4-FFF2-40B4-BE49-F238E27FC236}">
                      <a16:creationId xmlns:a16="http://schemas.microsoft.com/office/drawing/2014/main" id="{487A1D09-0682-4550-B08B-719078618B1F}"/>
                    </a:ext>
                  </a:extLst>
                </p:cNvPr>
                <p:cNvPicPr/>
                <p:nvPr/>
              </p:nvPicPr>
              <p:blipFill>
                <a:blip r:embed="rId113"/>
                <a:stretch>
                  <a:fillRect/>
                </a:stretch>
              </p:blipFill>
              <p:spPr>
                <a:xfrm>
                  <a:off x="7633497" y="939136"/>
                  <a:ext cx="164520" cy="215280"/>
                </a:xfrm>
                <a:prstGeom prst="rect">
                  <a:avLst/>
                </a:prstGeom>
              </p:spPr>
            </p:pic>
          </mc:Fallback>
        </mc:AlternateContent>
      </p:grpSp>
      <p:grpSp>
        <p:nvGrpSpPr>
          <p:cNvPr id="142" name="Group 141">
            <a:extLst>
              <a:ext uri="{FF2B5EF4-FFF2-40B4-BE49-F238E27FC236}">
                <a16:creationId xmlns:a16="http://schemas.microsoft.com/office/drawing/2014/main" id="{536ED11C-B7F8-4DBE-90C9-91FD112BCD6F}"/>
              </a:ext>
            </a:extLst>
          </p:cNvPr>
          <p:cNvGrpSpPr/>
          <p:nvPr/>
        </p:nvGrpSpPr>
        <p:grpSpPr>
          <a:xfrm>
            <a:off x="6273777" y="1438096"/>
            <a:ext cx="403560" cy="227160"/>
            <a:chOff x="6273777" y="1438096"/>
            <a:chExt cx="403560" cy="227160"/>
          </a:xfrm>
        </p:grpSpPr>
        <mc:AlternateContent xmlns:mc="http://schemas.openxmlformats.org/markup-compatibility/2006" xmlns:p14="http://schemas.microsoft.com/office/powerpoint/2010/main">
          <mc:Choice Requires="p14">
            <p:contentPart p14:bwMode="auto" r:id="rId114">
              <p14:nvContentPartPr>
                <p14:cNvPr id="139" name="Ink 138">
                  <a:extLst>
                    <a:ext uri="{FF2B5EF4-FFF2-40B4-BE49-F238E27FC236}">
                      <a16:creationId xmlns:a16="http://schemas.microsoft.com/office/drawing/2014/main" id="{E11385BB-F513-4075-ABA7-C78281F5DA7C}"/>
                    </a:ext>
                  </a:extLst>
                </p14:cNvPr>
                <p14:cNvContentPartPr/>
                <p14:nvPr/>
              </p14:nvContentPartPr>
              <p14:xfrm>
                <a:off x="6273777" y="1438096"/>
                <a:ext cx="121320" cy="227160"/>
              </p14:xfrm>
            </p:contentPart>
          </mc:Choice>
          <mc:Fallback xmlns="">
            <p:pic>
              <p:nvPicPr>
                <p:cNvPr id="139" name="Ink 138">
                  <a:extLst>
                    <a:ext uri="{FF2B5EF4-FFF2-40B4-BE49-F238E27FC236}">
                      <a16:creationId xmlns:a16="http://schemas.microsoft.com/office/drawing/2014/main" id="{E11385BB-F513-4075-ABA7-C78281F5DA7C}"/>
                    </a:ext>
                  </a:extLst>
                </p:cNvPr>
                <p:cNvPicPr/>
                <p:nvPr/>
              </p:nvPicPr>
              <p:blipFill>
                <a:blip r:embed="rId115"/>
                <a:stretch>
                  <a:fillRect/>
                </a:stretch>
              </p:blipFill>
              <p:spPr>
                <a:xfrm>
                  <a:off x="6255777" y="1420096"/>
                  <a:ext cx="15696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40" name="Ink 139">
                  <a:extLst>
                    <a:ext uri="{FF2B5EF4-FFF2-40B4-BE49-F238E27FC236}">
                      <a16:creationId xmlns:a16="http://schemas.microsoft.com/office/drawing/2014/main" id="{53D150DC-37C5-4925-9906-AA25578CCD8A}"/>
                    </a:ext>
                  </a:extLst>
                </p14:cNvPr>
                <p14:cNvContentPartPr/>
                <p14:nvPr/>
              </p14:nvContentPartPr>
              <p14:xfrm>
                <a:off x="6278817" y="1581016"/>
                <a:ext cx="74520" cy="18720"/>
              </p14:xfrm>
            </p:contentPart>
          </mc:Choice>
          <mc:Fallback xmlns="">
            <p:pic>
              <p:nvPicPr>
                <p:cNvPr id="140" name="Ink 139">
                  <a:extLst>
                    <a:ext uri="{FF2B5EF4-FFF2-40B4-BE49-F238E27FC236}">
                      <a16:creationId xmlns:a16="http://schemas.microsoft.com/office/drawing/2014/main" id="{53D150DC-37C5-4925-9906-AA25578CCD8A}"/>
                    </a:ext>
                  </a:extLst>
                </p:cNvPr>
                <p:cNvPicPr/>
                <p:nvPr/>
              </p:nvPicPr>
              <p:blipFill>
                <a:blip r:embed="rId117"/>
                <a:stretch>
                  <a:fillRect/>
                </a:stretch>
              </p:blipFill>
              <p:spPr>
                <a:xfrm>
                  <a:off x="6260817" y="1563376"/>
                  <a:ext cx="1101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41" name="Ink 140">
                  <a:extLst>
                    <a:ext uri="{FF2B5EF4-FFF2-40B4-BE49-F238E27FC236}">
                      <a16:creationId xmlns:a16="http://schemas.microsoft.com/office/drawing/2014/main" id="{CA932F17-3CD4-43F3-ACDD-396A241F569E}"/>
                    </a:ext>
                  </a:extLst>
                </p14:cNvPr>
                <p14:cNvContentPartPr/>
                <p14:nvPr/>
              </p14:nvContentPartPr>
              <p14:xfrm>
                <a:off x="6447657" y="1549336"/>
                <a:ext cx="229680" cy="99360"/>
              </p14:xfrm>
            </p:contentPart>
          </mc:Choice>
          <mc:Fallback xmlns="">
            <p:pic>
              <p:nvPicPr>
                <p:cNvPr id="141" name="Ink 140">
                  <a:extLst>
                    <a:ext uri="{FF2B5EF4-FFF2-40B4-BE49-F238E27FC236}">
                      <a16:creationId xmlns:a16="http://schemas.microsoft.com/office/drawing/2014/main" id="{CA932F17-3CD4-43F3-ACDD-396A241F569E}"/>
                    </a:ext>
                  </a:extLst>
                </p:cNvPr>
                <p:cNvPicPr/>
                <p:nvPr/>
              </p:nvPicPr>
              <p:blipFill>
                <a:blip r:embed="rId119"/>
                <a:stretch>
                  <a:fillRect/>
                </a:stretch>
              </p:blipFill>
              <p:spPr>
                <a:xfrm>
                  <a:off x="6429657" y="1531336"/>
                  <a:ext cx="265320" cy="135000"/>
                </a:xfrm>
                <a:prstGeom prst="rect">
                  <a:avLst/>
                </a:prstGeom>
              </p:spPr>
            </p:pic>
          </mc:Fallback>
        </mc:AlternateContent>
      </p:grpSp>
      <p:grpSp>
        <p:nvGrpSpPr>
          <p:cNvPr id="159" name="Group 158">
            <a:extLst>
              <a:ext uri="{FF2B5EF4-FFF2-40B4-BE49-F238E27FC236}">
                <a16:creationId xmlns:a16="http://schemas.microsoft.com/office/drawing/2014/main" id="{BF12D9BF-1E78-43E6-8304-EE9F291258D4}"/>
              </a:ext>
            </a:extLst>
          </p:cNvPr>
          <p:cNvGrpSpPr/>
          <p:nvPr/>
        </p:nvGrpSpPr>
        <p:grpSpPr>
          <a:xfrm>
            <a:off x="6784257" y="1434496"/>
            <a:ext cx="299520" cy="204120"/>
            <a:chOff x="6784257" y="1434496"/>
            <a:chExt cx="299520" cy="204120"/>
          </a:xfrm>
        </p:grpSpPr>
        <mc:AlternateContent xmlns:mc="http://schemas.openxmlformats.org/markup-compatibility/2006" xmlns:p14="http://schemas.microsoft.com/office/powerpoint/2010/main">
          <mc:Choice Requires="p14">
            <p:contentPart p14:bwMode="auto" r:id="rId120">
              <p14:nvContentPartPr>
                <p14:cNvPr id="149" name="Ink 148">
                  <a:extLst>
                    <a:ext uri="{FF2B5EF4-FFF2-40B4-BE49-F238E27FC236}">
                      <a16:creationId xmlns:a16="http://schemas.microsoft.com/office/drawing/2014/main" id="{F9D5BA07-06C4-49BD-A7C2-E686AA798FB5}"/>
                    </a:ext>
                  </a:extLst>
                </p14:cNvPr>
                <p14:cNvContentPartPr/>
                <p14:nvPr/>
              </p14:nvContentPartPr>
              <p14:xfrm>
                <a:off x="6784257" y="1434496"/>
                <a:ext cx="104040" cy="204120"/>
              </p14:xfrm>
            </p:contentPart>
          </mc:Choice>
          <mc:Fallback xmlns="">
            <p:pic>
              <p:nvPicPr>
                <p:cNvPr id="149" name="Ink 148">
                  <a:extLst>
                    <a:ext uri="{FF2B5EF4-FFF2-40B4-BE49-F238E27FC236}">
                      <a16:creationId xmlns:a16="http://schemas.microsoft.com/office/drawing/2014/main" id="{F9D5BA07-06C4-49BD-A7C2-E686AA798FB5}"/>
                    </a:ext>
                  </a:extLst>
                </p:cNvPr>
                <p:cNvPicPr/>
                <p:nvPr/>
              </p:nvPicPr>
              <p:blipFill>
                <a:blip r:embed="rId121"/>
                <a:stretch>
                  <a:fillRect/>
                </a:stretch>
              </p:blipFill>
              <p:spPr>
                <a:xfrm>
                  <a:off x="6766257" y="1416856"/>
                  <a:ext cx="13968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50" name="Ink 149">
                  <a:extLst>
                    <a:ext uri="{FF2B5EF4-FFF2-40B4-BE49-F238E27FC236}">
                      <a16:creationId xmlns:a16="http://schemas.microsoft.com/office/drawing/2014/main" id="{A1D78240-EA59-485F-981D-81660D7561C4}"/>
                    </a:ext>
                  </a:extLst>
                </p14:cNvPr>
                <p14:cNvContentPartPr/>
                <p14:nvPr/>
              </p14:nvContentPartPr>
              <p14:xfrm>
                <a:off x="6962817" y="1455016"/>
                <a:ext cx="120960" cy="167760"/>
              </p14:xfrm>
            </p:contentPart>
          </mc:Choice>
          <mc:Fallback xmlns="">
            <p:pic>
              <p:nvPicPr>
                <p:cNvPr id="150" name="Ink 149">
                  <a:extLst>
                    <a:ext uri="{FF2B5EF4-FFF2-40B4-BE49-F238E27FC236}">
                      <a16:creationId xmlns:a16="http://schemas.microsoft.com/office/drawing/2014/main" id="{A1D78240-EA59-485F-981D-81660D7561C4}"/>
                    </a:ext>
                  </a:extLst>
                </p:cNvPr>
                <p:cNvPicPr/>
                <p:nvPr/>
              </p:nvPicPr>
              <p:blipFill>
                <a:blip r:embed="rId123"/>
                <a:stretch>
                  <a:fillRect/>
                </a:stretch>
              </p:blipFill>
              <p:spPr>
                <a:xfrm>
                  <a:off x="6944817" y="1437376"/>
                  <a:ext cx="156600" cy="203400"/>
                </a:xfrm>
                <a:prstGeom prst="rect">
                  <a:avLst/>
                </a:prstGeom>
              </p:spPr>
            </p:pic>
          </mc:Fallback>
        </mc:AlternateContent>
      </p:grpSp>
      <p:grpSp>
        <p:nvGrpSpPr>
          <p:cNvPr id="158" name="Group 157">
            <a:extLst>
              <a:ext uri="{FF2B5EF4-FFF2-40B4-BE49-F238E27FC236}">
                <a16:creationId xmlns:a16="http://schemas.microsoft.com/office/drawing/2014/main" id="{326431BD-E910-409F-B74C-7A010AB1E266}"/>
              </a:ext>
            </a:extLst>
          </p:cNvPr>
          <p:cNvGrpSpPr/>
          <p:nvPr/>
        </p:nvGrpSpPr>
        <p:grpSpPr>
          <a:xfrm>
            <a:off x="7320657" y="1541776"/>
            <a:ext cx="111600" cy="87120"/>
            <a:chOff x="7320657" y="1541776"/>
            <a:chExt cx="111600" cy="87120"/>
          </a:xfrm>
        </p:grpSpPr>
        <mc:AlternateContent xmlns:mc="http://schemas.openxmlformats.org/markup-compatibility/2006" xmlns:p14="http://schemas.microsoft.com/office/powerpoint/2010/main">
          <mc:Choice Requires="p14">
            <p:contentPart p14:bwMode="auto" r:id="rId124">
              <p14:nvContentPartPr>
                <p14:cNvPr id="151" name="Ink 150">
                  <a:extLst>
                    <a:ext uri="{FF2B5EF4-FFF2-40B4-BE49-F238E27FC236}">
                      <a16:creationId xmlns:a16="http://schemas.microsoft.com/office/drawing/2014/main" id="{964D5AC8-E8D1-406E-B1A1-18D24C1A2193}"/>
                    </a:ext>
                  </a:extLst>
                </p14:cNvPr>
                <p14:cNvContentPartPr/>
                <p14:nvPr/>
              </p14:nvContentPartPr>
              <p14:xfrm>
                <a:off x="7320657" y="1541776"/>
                <a:ext cx="101520" cy="15840"/>
              </p14:xfrm>
            </p:contentPart>
          </mc:Choice>
          <mc:Fallback xmlns="">
            <p:pic>
              <p:nvPicPr>
                <p:cNvPr id="151" name="Ink 150">
                  <a:extLst>
                    <a:ext uri="{FF2B5EF4-FFF2-40B4-BE49-F238E27FC236}">
                      <a16:creationId xmlns:a16="http://schemas.microsoft.com/office/drawing/2014/main" id="{964D5AC8-E8D1-406E-B1A1-18D24C1A2193}"/>
                    </a:ext>
                  </a:extLst>
                </p:cNvPr>
                <p:cNvPicPr/>
                <p:nvPr/>
              </p:nvPicPr>
              <p:blipFill>
                <a:blip r:embed="rId125"/>
                <a:stretch>
                  <a:fillRect/>
                </a:stretch>
              </p:blipFill>
              <p:spPr>
                <a:xfrm>
                  <a:off x="7302657" y="1524136"/>
                  <a:ext cx="137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52" name="Ink 151">
                  <a:extLst>
                    <a:ext uri="{FF2B5EF4-FFF2-40B4-BE49-F238E27FC236}">
                      <a16:creationId xmlns:a16="http://schemas.microsoft.com/office/drawing/2014/main" id="{5E44130F-EEEB-4D90-ABAB-CE77303BB385}"/>
                    </a:ext>
                  </a:extLst>
                </p14:cNvPr>
                <p14:cNvContentPartPr/>
                <p14:nvPr/>
              </p14:nvContentPartPr>
              <p14:xfrm>
                <a:off x="7372137" y="1623856"/>
                <a:ext cx="60120" cy="5040"/>
              </p14:xfrm>
            </p:contentPart>
          </mc:Choice>
          <mc:Fallback xmlns="">
            <p:pic>
              <p:nvPicPr>
                <p:cNvPr id="152" name="Ink 151">
                  <a:extLst>
                    <a:ext uri="{FF2B5EF4-FFF2-40B4-BE49-F238E27FC236}">
                      <a16:creationId xmlns:a16="http://schemas.microsoft.com/office/drawing/2014/main" id="{5E44130F-EEEB-4D90-ABAB-CE77303BB385}"/>
                    </a:ext>
                  </a:extLst>
                </p:cNvPr>
                <p:cNvPicPr/>
                <p:nvPr/>
              </p:nvPicPr>
              <p:blipFill>
                <a:blip r:embed="rId127"/>
                <a:stretch>
                  <a:fillRect/>
                </a:stretch>
              </p:blipFill>
              <p:spPr>
                <a:xfrm>
                  <a:off x="7354497" y="1606216"/>
                  <a:ext cx="95760" cy="40680"/>
                </a:xfrm>
                <a:prstGeom prst="rect">
                  <a:avLst/>
                </a:prstGeom>
              </p:spPr>
            </p:pic>
          </mc:Fallback>
        </mc:AlternateContent>
      </p:grpSp>
      <p:grpSp>
        <p:nvGrpSpPr>
          <p:cNvPr id="157" name="Group 156">
            <a:extLst>
              <a:ext uri="{FF2B5EF4-FFF2-40B4-BE49-F238E27FC236}">
                <a16:creationId xmlns:a16="http://schemas.microsoft.com/office/drawing/2014/main" id="{D14F9581-CA1B-4383-B29C-1E46CFA6054F}"/>
              </a:ext>
            </a:extLst>
          </p:cNvPr>
          <p:cNvGrpSpPr/>
          <p:nvPr/>
        </p:nvGrpSpPr>
        <p:grpSpPr>
          <a:xfrm>
            <a:off x="7655457" y="1338376"/>
            <a:ext cx="353160" cy="519120"/>
            <a:chOff x="7655457" y="1338376"/>
            <a:chExt cx="353160" cy="519120"/>
          </a:xfrm>
        </p:grpSpPr>
        <mc:AlternateContent xmlns:mc="http://schemas.openxmlformats.org/markup-compatibility/2006" xmlns:p14="http://schemas.microsoft.com/office/powerpoint/2010/main">
          <mc:Choice Requires="p14">
            <p:contentPart p14:bwMode="auto" r:id="rId128">
              <p14:nvContentPartPr>
                <p14:cNvPr id="153" name="Ink 152">
                  <a:extLst>
                    <a:ext uri="{FF2B5EF4-FFF2-40B4-BE49-F238E27FC236}">
                      <a16:creationId xmlns:a16="http://schemas.microsoft.com/office/drawing/2014/main" id="{C24742DD-85EE-4A69-8E36-F246F5D5AE39}"/>
                    </a:ext>
                  </a:extLst>
                </p14:cNvPr>
                <p14:cNvContentPartPr/>
                <p14:nvPr/>
              </p14:nvContentPartPr>
              <p14:xfrm>
                <a:off x="7747977" y="1356736"/>
                <a:ext cx="86760" cy="122760"/>
              </p14:xfrm>
            </p:contentPart>
          </mc:Choice>
          <mc:Fallback xmlns="">
            <p:pic>
              <p:nvPicPr>
                <p:cNvPr id="153" name="Ink 152">
                  <a:extLst>
                    <a:ext uri="{FF2B5EF4-FFF2-40B4-BE49-F238E27FC236}">
                      <a16:creationId xmlns:a16="http://schemas.microsoft.com/office/drawing/2014/main" id="{C24742DD-85EE-4A69-8E36-F246F5D5AE39}"/>
                    </a:ext>
                  </a:extLst>
                </p:cNvPr>
                <p:cNvPicPr/>
                <p:nvPr/>
              </p:nvPicPr>
              <p:blipFill>
                <a:blip r:embed="rId129"/>
                <a:stretch>
                  <a:fillRect/>
                </a:stretch>
              </p:blipFill>
              <p:spPr>
                <a:xfrm>
                  <a:off x="7730337" y="1338736"/>
                  <a:ext cx="12240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54" name="Ink 153">
                  <a:extLst>
                    <a:ext uri="{FF2B5EF4-FFF2-40B4-BE49-F238E27FC236}">
                      <a16:creationId xmlns:a16="http://schemas.microsoft.com/office/drawing/2014/main" id="{76512BDC-4A18-46F0-B775-F93FE34B0219}"/>
                    </a:ext>
                  </a:extLst>
                </p14:cNvPr>
                <p14:cNvContentPartPr/>
                <p14:nvPr/>
              </p14:nvContentPartPr>
              <p14:xfrm>
                <a:off x="7866057" y="1338376"/>
                <a:ext cx="91440" cy="114840"/>
              </p14:xfrm>
            </p:contentPart>
          </mc:Choice>
          <mc:Fallback xmlns="">
            <p:pic>
              <p:nvPicPr>
                <p:cNvPr id="154" name="Ink 153">
                  <a:extLst>
                    <a:ext uri="{FF2B5EF4-FFF2-40B4-BE49-F238E27FC236}">
                      <a16:creationId xmlns:a16="http://schemas.microsoft.com/office/drawing/2014/main" id="{76512BDC-4A18-46F0-B775-F93FE34B0219}"/>
                    </a:ext>
                  </a:extLst>
                </p:cNvPr>
                <p:cNvPicPr/>
                <p:nvPr/>
              </p:nvPicPr>
              <p:blipFill>
                <a:blip r:embed="rId131"/>
                <a:stretch>
                  <a:fillRect/>
                </a:stretch>
              </p:blipFill>
              <p:spPr>
                <a:xfrm>
                  <a:off x="7848057" y="1320736"/>
                  <a:ext cx="12708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55" name="Ink 154">
                  <a:extLst>
                    <a:ext uri="{FF2B5EF4-FFF2-40B4-BE49-F238E27FC236}">
                      <a16:creationId xmlns:a16="http://schemas.microsoft.com/office/drawing/2014/main" id="{3F13CCA0-19A1-4981-A85A-82C72AB21ECF}"/>
                    </a:ext>
                  </a:extLst>
                </p14:cNvPr>
                <p14:cNvContentPartPr/>
                <p14:nvPr/>
              </p14:nvContentPartPr>
              <p14:xfrm>
                <a:off x="7655457" y="1561216"/>
                <a:ext cx="353160" cy="50760"/>
              </p14:xfrm>
            </p:contentPart>
          </mc:Choice>
          <mc:Fallback xmlns="">
            <p:pic>
              <p:nvPicPr>
                <p:cNvPr id="155" name="Ink 154">
                  <a:extLst>
                    <a:ext uri="{FF2B5EF4-FFF2-40B4-BE49-F238E27FC236}">
                      <a16:creationId xmlns:a16="http://schemas.microsoft.com/office/drawing/2014/main" id="{3F13CCA0-19A1-4981-A85A-82C72AB21ECF}"/>
                    </a:ext>
                  </a:extLst>
                </p:cNvPr>
                <p:cNvPicPr/>
                <p:nvPr/>
              </p:nvPicPr>
              <p:blipFill>
                <a:blip r:embed="rId133"/>
                <a:stretch>
                  <a:fillRect/>
                </a:stretch>
              </p:blipFill>
              <p:spPr>
                <a:xfrm>
                  <a:off x="7637457" y="1543576"/>
                  <a:ext cx="38880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56" name="Ink 155">
                  <a:extLst>
                    <a:ext uri="{FF2B5EF4-FFF2-40B4-BE49-F238E27FC236}">
                      <a16:creationId xmlns:a16="http://schemas.microsoft.com/office/drawing/2014/main" id="{223DA712-DD6D-4A7B-9B3C-EA8116CDF82B}"/>
                    </a:ext>
                  </a:extLst>
                </p14:cNvPr>
                <p14:cNvContentPartPr/>
                <p14:nvPr/>
              </p14:nvContentPartPr>
              <p14:xfrm>
                <a:off x="7811337" y="1649776"/>
                <a:ext cx="138960" cy="207720"/>
              </p14:xfrm>
            </p:contentPart>
          </mc:Choice>
          <mc:Fallback xmlns="">
            <p:pic>
              <p:nvPicPr>
                <p:cNvPr id="156" name="Ink 155">
                  <a:extLst>
                    <a:ext uri="{FF2B5EF4-FFF2-40B4-BE49-F238E27FC236}">
                      <a16:creationId xmlns:a16="http://schemas.microsoft.com/office/drawing/2014/main" id="{223DA712-DD6D-4A7B-9B3C-EA8116CDF82B}"/>
                    </a:ext>
                  </a:extLst>
                </p:cNvPr>
                <p:cNvPicPr/>
                <p:nvPr/>
              </p:nvPicPr>
              <p:blipFill>
                <a:blip r:embed="rId135"/>
                <a:stretch>
                  <a:fillRect/>
                </a:stretch>
              </p:blipFill>
              <p:spPr>
                <a:xfrm>
                  <a:off x="7793697" y="1631776"/>
                  <a:ext cx="174600" cy="243360"/>
                </a:xfrm>
                <a:prstGeom prst="rect">
                  <a:avLst/>
                </a:prstGeom>
              </p:spPr>
            </p:pic>
          </mc:Fallback>
        </mc:AlternateContent>
      </p:grpSp>
      <p:grpSp>
        <p:nvGrpSpPr>
          <p:cNvPr id="169" name="Group 168">
            <a:extLst>
              <a:ext uri="{FF2B5EF4-FFF2-40B4-BE49-F238E27FC236}">
                <a16:creationId xmlns:a16="http://schemas.microsoft.com/office/drawing/2014/main" id="{58EB6088-6C78-4554-95EA-557810D94365}"/>
              </a:ext>
            </a:extLst>
          </p:cNvPr>
          <p:cNvGrpSpPr/>
          <p:nvPr/>
        </p:nvGrpSpPr>
        <p:grpSpPr>
          <a:xfrm>
            <a:off x="6162897" y="2084656"/>
            <a:ext cx="1404720" cy="241200"/>
            <a:chOff x="6162897" y="2084656"/>
            <a:chExt cx="1404720" cy="241200"/>
          </a:xfrm>
        </p:grpSpPr>
        <mc:AlternateContent xmlns:mc="http://schemas.openxmlformats.org/markup-compatibility/2006" xmlns:p14="http://schemas.microsoft.com/office/powerpoint/2010/main">
          <mc:Choice Requires="p14">
            <p:contentPart p14:bwMode="auto" r:id="rId136">
              <p14:nvContentPartPr>
                <p14:cNvPr id="160" name="Ink 159">
                  <a:extLst>
                    <a:ext uri="{FF2B5EF4-FFF2-40B4-BE49-F238E27FC236}">
                      <a16:creationId xmlns:a16="http://schemas.microsoft.com/office/drawing/2014/main" id="{6CA4898C-D997-44B4-8FC9-E42C84564EFD}"/>
                    </a:ext>
                  </a:extLst>
                </p14:cNvPr>
                <p14:cNvContentPartPr/>
                <p14:nvPr/>
              </p14:nvContentPartPr>
              <p14:xfrm>
                <a:off x="6162897" y="2084656"/>
                <a:ext cx="150480" cy="241200"/>
              </p14:xfrm>
            </p:contentPart>
          </mc:Choice>
          <mc:Fallback xmlns="">
            <p:pic>
              <p:nvPicPr>
                <p:cNvPr id="160" name="Ink 159">
                  <a:extLst>
                    <a:ext uri="{FF2B5EF4-FFF2-40B4-BE49-F238E27FC236}">
                      <a16:creationId xmlns:a16="http://schemas.microsoft.com/office/drawing/2014/main" id="{6CA4898C-D997-44B4-8FC9-E42C84564EFD}"/>
                    </a:ext>
                  </a:extLst>
                </p:cNvPr>
                <p:cNvPicPr/>
                <p:nvPr/>
              </p:nvPicPr>
              <p:blipFill>
                <a:blip r:embed="rId137"/>
                <a:stretch>
                  <a:fillRect/>
                </a:stretch>
              </p:blipFill>
              <p:spPr>
                <a:xfrm>
                  <a:off x="6145257" y="2066656"/>
                  <a:ext cx="186120" cy="2768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61" name="Ink 160">
                  <a:extLst>
                    <a:ext uri="{FF2B5EF4-FFF2-40B4-BE49-F238E27FC236}">
                      <a16:creationId xmlns:a16="http://schemas.microsoft.com/office/drawing/2014/main" id="{B13280F3-14E7-414E-B8BA-1848F115D945}"/>
                    </a:ext>
                  </a:extLst>
                </p14:cNvPr>
                <p14:cNvContentPartPr/>
                <p14:nvPr/>
              </p14:nvContentPartPr>
              <p14:xfrm>
                <a:off x="6466377" y="2108776"/>
                <a:ext cx="78840" cy="191160"/>
              </p14:xfrm>
            </p:contentPart>
          </mc:Choice>
          <mc:Fallback xmlns="">
            <p:pic>
              <p:nvPicPr>
                <p:cNvPr id="161" name="Ink 160">
                  <a:extLst>
                    <a:ext uri="{FF2B5EF4-FFF2-40B4-BE49-F238E27FC236}">
                      <a16:creationId xmlns:a16="http://schemas.microsoft.com/office/drawing/2014/main" id="{B13280F3-14E7-414E-B8BA-1848F115D945}"/>
                    </a:ext>
                  </a:extLst>
                </p:cNvPr>
                <p:cNvPicPr/>
                <p:nvPr/>
              </p:nvPicPr>
              <p:blipFill>
                <a:blip r:embed="rId139"/>
                <a:stretch>
                  <a:fillRect/>
                </a:stretch>
              </p:blipFill>
              <p:spPr>
                <a:xfrm>
                  <a:off x="6448737" y="2090776"/>
                  <a:ext cx="114480" cy="2268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62" name="Ink 161">
                  <a:extLst>
                    <a:ext uri="{FF2B5EF4-FFF2-40B4-BE49-F238E27FC236}">
                      <a16:creationId xmlns:a16="http://schemas.microsoft.com/office/drawing/2014/main" id="{631CF99F-5AC5-4E36-A18B-FE2ED58439ED}"/>
                    </a:ext>
                  </a:extLst>
                </p14:cNvPr>
                <p14:cNvContentPartPr/>
                <p14:nvPr/>
              </p14:nvContentPartPr>
              <p14:xfrm>
                <a:off x="6483297" y="2218936"/>
                <a:ext cx="91080" cy="1080"/>
              </p14:xfrm>
            </p:contentPart>
          </mc:Choice>
          <mc:Fallback xmlns="">
            <p:pic>
              <p:nvPicPr>
                <p:cNvPr id="162" name="Ink 161">
                  <a:extLst>
                    <a:ext uri="{FF2B5EF4-FFF2-40B4-BE49-F238E27FC236}">
                      <a16:creationId xmlns:a16="http://schemas.microsoft.com/office/drawing/2014/main" id="{631CF99F-5AC5-4E36-A18B-FE2ED58439ED}"/>
                    </a:ext>
                  </a:extLst>
                </p:cNvPr>
                <p:cNvPicPr/>
                <p:nvPr/>
              </p:nvPicPr>
              <p:blipFill>
                <a:blip r:embed="rId141"/>
                <a:stretch>
                  <a:fillRect/>
                </a:stretch>
              </p:blipFill>
              <p:spPr>
                <a:xfrm>
                  <a:off x="6465297" y="2201296"/>
                  <a:ext cx="126720" cy="3672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63" name="Ink 162">
                  <a:extLst>
                    <a:ext uri="{FF2B5EF4-FFF2-40B4-BE49-F238E27FC236}">
                      <a16:creationId xmlns:a16="http://schemas.microsoft.com/office/drawing/2014/main" id="{9ABC78B3-4F25-4BAB-BCC7-EBB7DB9004B6}"/>
                    </a:ext>
                  </a:extLst>
                </p14:cNvPr>
                <p14:cNvContentPartPr/>
                <p14:nvPr/>
              </p14:nvContentPartPr>
              <p14:xfrm>
                <a:off x="6602457" y="2192296"/>
                <a:ext cx="184680" cy="113760"/>
              </p14:xfrm>
            </p:contentPart>
          </mc:Choice>
          <mc:Fallback xmlns="">
            <p:pic>
              <p:nvPicPr>
                <p:cNvPr id="163" name="Ink 162">
                  <a:extLst>
                    <a:ext uri="{FF2B5EF4-FFF2-40B4-BE49-F238E27FC236}">
                      <a16:creationId xmlns:a16="http://schemas.microsoft.com/office/drawing/2014/main" id="{9ABC78B3-4F25-4BAB-BCC7-EBB7DB9004B6}"/>
                    </a:ext>
                  </a:extLst>
                </p:cNvPr>
                <p:cNvPicPr/>
                <p:nvPr/>
              </p:nvPicPr>
              <p:blipFill>
                <a:blip r:embed="rId143"/>
                <a:stretch>
                  <a:fillRect/>
                </a:stretch>
              </p:blipFill>
              <p:spPr>
                <a:xfrm>
                  <a:off x="6584817" y="2174656"/>
                  <a:ext cx="22032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64" name="Ink 163">
                  <a:extLst>
                    <a:ext uri="{FF2B5EF4-FFF2-40B4-BE49-F238E27FC236}">
                      <a16:creationId xmlns:a16="http://schemas.microsoft.com/office/drawing/2014/main" id="{C3A5C2C4-94AA-41E0-913C-2DF258FF41EF}"/>
                    </a:ext>
                  </a:extLst>
                </p14:cNvPr>
                <p14:cNvContentPartPr/>
                <p14:nvPr/>
              </p14:nvContentPartPr>
              <p14:xfrm>
                <a:off x="6905217" y="2135776"/>
                <a:ext cx="118800" cy="175320"/>
              </p14:xfrm>
            </p:contentPart>
          </mc:Choice>
          <mc:Fallback xmlns="">
            <p:pic>
              <p:nvPicPr>
                <p:cNvPr id="164" name="Ink 163">
                  <a:extLst>
                    <a:ext uri="{FF2B5EF4-FFF2-40B4-BE49-F238E27FC236}">
                      <a16:creationId xmlns:a16="http://schemas.microsoft.com/office/drawing/2014/main" id="{C3A5C2C4-94AA-41E0-913C-2DF258FF41EF}"/>
                    </a:ext>
                  </a:extLst>
                </p:cNvPr>
                <p:cNvPicPr/>
                <p:nvPr/>
              </p:nvPicPr>
              <p:blipFill>
                <a:blip r:embed="rId145"/>
                <a:stretch>
                  <a:fillRect/>
                </a:stretch>
              </p:blipFill>
              <p:spPr>
                <a:xfrm>
                  <a:off x="6887577" y="2118136"/>
                  <a:ext cx="15444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65" name="Ink 164">
                  <a:extLst>
                    <a:ext uri="{FF2B5EF4-FFF2-40B4-BE49-F238E27FC236}">
                      <a16:creationId xmlns:a16="http://schemas.microsoft.com/office/drawing/2014/main" id="{032D8999-5B4C-46C6-8932-8F2B7426A462}"/>
                    </a:ext>
                  </a:extLst>
                </p14:cNvPr>
                <p14:cNvContentPartPr/>
                <p14:nvPr/>
              </p14:nvContentPartPr>
              <p14:xfrm>
                <a:off x="7060017" y="2143336"/>
                <a:ext cx="169560" cy="141120"/>
              </p14:xfrm>
            </p:contentPart>
          </mc:Choice>
          <mc:Fallback xmlns="">
            <p:pic>
              <p:nvPicPr>
                <p:cNvPr id="165" name="Ink 164">
                  <a:extLst>
                    <a:ext uri="{FF2B5EF4-FFF2-40B4-BE49-F238E27FC236}">
                      <a16:creationId xmlns:a16="http://schemas.microsoft.com/office/drawing/2014/main" id="{032D8999-5B4C-46C6-8932-8F2B7426A462}"/>
                    </a:ext>
                  </a:extLst>
                </p:cNvPr>
                <p:cNvPicPr/>
                <p:nvPr/>
              </p:nvPicPr>
              <p:blipFill>
                <a:blip r:embed="rId147"/>
                <a:stretch>
                  <a:fillRect/>
                </a:stretch>
              </p:blipFill>
              <p:spPr>
                <a:xfrm>
                  <a:off x="7042017" y="2125336"/>
                  <a:ext cx="20520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66" name="Ink 165">
                  <a:extLst>
                    <a:ext uri="{FF2B5EF4-FFF2-40B4-BE49-F238E27FC236}">
                      <a16:creationId xmlns:a16="http://schemas.microsoft.com/office/drawing/2014/main" id="{FC223DDB-6020-4443-9432-A0E9A20194B7}"/>
                    </a:ext>
                  </a:extLst>
                </p14:cNvPr>
                <p14:cNvContentPartPr/>
                <p14:nvPr/>
              </p14:nvContentPartPr>
              <p14:xfrm>
                <a:off x="7411377" y="2190856"/>
                <a:ext cx="126720" cy="13680"/>
              </p14:xfrm>
            </p:contentPart>
          </mc:Choice>
          <mc:Fallback xmlns="">
            <p:pic>
              <p:nvPicPr>
                <p:cNvPr id="166" name="Ink 165">
                  <a:extLst>
                    <a:ext uri="{FF2B5EF4-FFF2-40B4-BE49-F238E27FC236}">
                      <a16:creationId xmlns:a16="http://schemas.microsoft.com/office/drawing/2014/main" id="{FC223DDB-6020-4443-9432-A0E9A20194B7}"/>
                    </a:ext>
                  </a:extLst>
                </p:cNvPr>
                <p:cNvPicPr/>
                <p:nvPr/>
              </p:nvPicPr>
              <p:blipFill>
                <a:blip r:embed="rId149"/>
                <a:stretch>
                  <a:fillRect/>
                </a:stretch>
              </p:blipFill>
              <p:spPr>
                <a:xfrm>
                  <a:off x="7393737" y="2172856"/>
                  <a:ext cx="162360" cy="493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67" name="Ink 166">
                  <a:extLst>
                    <a:ext uri="{FF2B5EF4-FFF2-40B4-BE49-F238E27FC236}">
                      <a16:creationId xmlns:a16="http://schemas.microsoft.com/office/drawing/2014/main" id="{49759330-A085-49B8-978E-B0305B013950}"/>
                    </a:ext>
                  </a:extLst>
                </p14:cNvPr>
                <p14:cNvContentPartPr/>
                <p14:nvPr/>
              </p14:nvContentPartPr>
              <p14:xfrm>
                <a:off x="7490217" y="2244856"/>
                <a:ext cx="77400" cy="5760"/>
              </p14:xfrm>
            </p:contentPart>
          </mc:Choice>
          <mc:Fallback xmlns="">
            <p:pic>
              <p:nvPicPr>
                <p:cNvPr id="167" name="Ink 166">
                  <a:extLst>
                    <a:ext uri="{FF2B5EF4-FFF2-40B4-BE49-F238E27FC236}">
                      <a16:creationId xmlns:a16="http://schemas.microsoft.com/office/drawing/2014/main" id="{49759330-A085-49B8-978E-B0305B013950}"/>
                    </a:ext>
                  </a:extLst>
                </p:cNvPr>
                <p:cNvPicPr/>
                <p:nvPr/>
              </p:nvPicPr>
              <p:blipFill>
                <a:blip r:embed="rId151"/>
                <a:stretch>
                  <a:fillRect/>
                </a:stretch>
              </p:blipFill>
              <p:spPr>
                <a:xfrm>
                  <a:off x="7472217" y="2227216"/>
                  <a:ext cx="113040" cy="41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2">
            <p14:nvContentPartPr>
              <p14:cNvPr id="168" name="Ink 167">
                <a:extLst>
                  <a:ext uri="{FF2B5EF4-FFF2-40B4-BE49-F238E27FC236}">
                    <a16:creationId xmlns:a16="http://schemas.microsoft.com/office/drawing/2014/main" id="{F0D2E371-A397-4918-9CA6-3647B6425F77}"/>
                  </a:ext>
                </a:extLst>
              </p14:cNvPr>
              <p14:cNvContentPartPr/>
              <p14:nvPr/>
            </p14:nvContentPartPr>
            <p14:xfrm>
              <a:off x="7769577" y="2146576"/>
              <a:ext cx="336960" cy="155880"/>
            </p14:xfrm>
          </p:contentPart>
        </mc:Choice>
        <mc:Fallback xmlns="">
          <p:pic>
            <p:nvPicPr>
              <p:cNvPr id="168" name="Ink 167">
                <a:extLst>
                  <a:ext uri="{FF2B5EF4-FFF2-40B4-BE49-F238E27FC236}">
                    <a16:creationId xmlns:a16="http://schemas.microsoft.com/office/drawing/2014/main" id="{F0D2E371-A397-4918-9CA6-3647B6425F77}"/>
                  </a:ext>
                </a:extLst>
              </p:cNvPr>
              <p:cNvPicPr/>
              <p:nvPr/>
            </p:nvPicPr>
            <p:blipFill>
              <a:blip r:embed="rId153"/>
              <a:stretch>
                <a:fillRect/>
              </a:stretch>
            </p:blipFill>
            <p:spPr>
              <a:xfrm>
                <a:off x="7751937" y="2128936"/>
                <a:ext cx="372600" cy="191520"/>
              </a:xfrm>
              <a:prstGeom prst="rect">
                <a:avLst/>
              </a:prstGeom>
            </p:spPr>
          </p:pic>
        </mc:Fallback>
      </mc:AlternateContent>
      <p:grpSp>
        <p:nvGrpSpPr>
          <p:cNvPr id="185" name="Group 184">
            <a:extLst>
              <a:ext uri="{FF2B5EF4-FFF2-40B4-BE49-F238E27FC236}">
                <a16:creationId xmlns:a16="http://schemas.microsoft.com/office/drawing/2014/main" id="{9B1AFB8E-F4DC-40CC-83AF-186D567FAF87}"/>
              </a:ext>
            </a:extLst>
          </p:cNvPr>
          <p:cNvGrpSpPr/>
          <p:nvPr/>
        </p:nvGrpSpPr>
        <p:grpSpPr>
          <a:xfrm>
            <a:off x="6115377" y="2465176"/>
            <a:ext cx="2295000" cy="676080"/>
            <a:chOff x="6115377" y="2465176"/>
            <a:chExt cx="2295000" cy="676080"/>
          </a:xfrm>
        </p:grpSpPr>
        <mc:AlternateContent xmlns:mc="http://schemas.openxmlformats.org/markup-compatibility/2006" xmlns:p14="http://schemas.microsoft.com/office/powerpoint/2010/main">
          <mc:Choice Requires="p14">
            <p:contentPart p14:bwMode="auto" r:id="rId154">
              <p14:nvContentPartPr>
                <p14:cNvPr id="170" name="Ink 169">
                  <a:extLst>
                    <a:ext uri="{FF2B5EF4-FFF2-40B4-BE49-F238E27FC236}">
                      <a16:creationId xmlns:a16="http://schemas.microsoft.com/office/drawing/2014/main" id="{8EC5399E-E429-4B72-9B94-BE26F5D34936}"/>
                    </a:ext>
                  </a:extLst>
                </p14:cNvPr>
                <p14:cNvContentPartPr/>
                <p14:nvPr/>
              </p14:nvContentPartPr>
              <p14:xfrm>
                <a:off x="6269457" y="2708176"/>
                <a:ext cx="170280" cy="212760"/>
              </p14:xfrm>
            </p:contentPart>
          </mc:Choice>
          <mc:Fallback xmlns="">
            <p:pic>
              <p:nvPicPr>
                <p:cNvPr id="170" name="Ink 169">
                  <a:extLst>
                    <a:ext uri="{FF2B5EF4-FFF2-40B4-BE49-F238E27FC236}">
                      <a16:creationId xmlns:a16="http://schemas.microsoft.com/office/drawing/2014/main" id="{8EC5399E-E429-4B72-9B94-BE26F5D34936}"/>
                    </a:ext>
                  </a:extLst>
                </p:cNvPr>
                <p:cNvPicPr/>
                <p:nvPr/>
              </p:nvPicPr>
              <p:blipFill>
                <a:blip r:embed="rId155"/>
                <a:stretch>
                  <a:fillRect/>
                </a:stretch>
              </p:blipFill>
              <p:spPr>
                <a:xfrm>
                  <a:off x="6251457" y="2690176"/>
                  <a:ext cx="20592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171" name="Ink 170">
                  <a:extLst>
                    <a:ext uri="{FF2B5EF4-FFF2-40B4-BE49-F238E27FC236}">
                      <a16:creationId xmlns:a16="http://schemas.microsoft.com/office/drawing/2014/main" id="{6FFF5A70-B3B7-42A0-BE46-A96351BE0B71}"/>
                    </a:ext>
                  </a:extLst>
                </p14:cNvPr>
                <p14:cNvContentPartPr/>
                <p14:nvPr/>
              </p14:nvContentPartPr>
              <p14:xfrm>
                <a:off x="6291777" y="2681896"/>
                <a:ext cx="155520" cy="78480"/>
              </p14:xfrm>
            </p:contentPart>
          </mc:Choice>
          <mc:Fallback xmlns="">
            <p:pic>
              <p:nvPicPr>
                <p:cNvPr id="171" name="Ink 170">
                  <a:extLst>
                    <a:ext uri="{FF2B5EF4-FFF2-40B4-BE49-F238E27FC236}">
                      <a16:creationId xmlns:a16="http://schemas.microsoft.com/office/drawing/2014/main" id="{6FFF5A70-B3B7-42A0-BE46-A96351BE0B71}"/>
                    </a:ext>
                  </a:extLst>
                </p:cNvPr>
                <p:cNvPicPr/>
                <p:nvPr/>
              </p:nvPicPr>
              <p:blipFill>
                <a:blip r:embed="rId157"/>
                <a:stretch>
                  <a:fillRect/>
                </a:stretch>
              </p:blipFill>
              <p:spPr>
                <a:xfrm>
                  <a:off x="6274137" y="2664256"/>
                  <a:ext cx="19116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72" name="Ink 171">
                  <a:extLst>
                    <a:ext uri="{FF2B5EF4-FFF2-40B4-BE49-F238E27FC236}">
                      <a16:creationId xmlns:a16="http://schemas.microsoft.com/office/drawing/2014/main" id="{CED1D4D6-7448-4AEA-B475-5C3921E2D6D2}"/>
                    </a:ext>
                  </a:extLst>
                </p14:cNvPr>
                <p14:cNvContentPartPr/>
                <p14:nvPr/>
              </p14:nvContentPartPr>
              <p14:xfrm>
                <a:off x="6615057" y="2851096"/>
                <a:ext cx="5400" cy="7920"/>
              </p14:xfrm>
            </p:contentPart>
          </mc:Choice>
          <mc:Fallback xmlns="">
            <p:pic>
              <p:nvPicPr>
                <p:cNvPr id="172" name="Ink 171">
                  <a:extLst>
                    <a:ext uri="{FF2B5EF4-FFF2-40B4-BE49-F238E27FC236}">
                      <a16:creationId xmlns:a16="http://schemas.microsoft.com/office/drawing/2014/main" id="{CED1D4D6-7448-4AEA-B475-5C3921E2D6D2}"/>
                    </a:ext>
                  </a:extLst>
                </p:cNvPr>
                <p:cNvPicPr/>
                <p:nvPr/>
              </p:nvPicPr>
              <p:blipFill>
                <a:blip r:embed="rId159"/>
                <a:stretch>
                  <a:fillRect/>
                </a:stretch>
              </p:blipFill>
              <p:spPr>
                <a:xfrm>
                  <a:off x="6597057" y="2833096"/>
                  <a:ext cx="4104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173" name="Ink 172">
                  <a:extLst>
                    <a:ext uri="{FF2B5EF4-FFF2-40B4-BE49-F238E27FC236}">
                      <a16:creationId xmlns:a16="http://schemas.microsoft.com/office/drawing/2014/main" id="{7E491A4F-A07D-4400-AB64-08B60FE4893F}"/>
                    </a:ext>
                  </a:extLst>
                </p14:cNvPr>
                <p14:cNvContentPartPr/>
                <p14:nvPr/>
              </p14:nvContentPartPr>
              <p14:xfrm>
                <a:off x="6753297" y="2713576"/>
                <a:ext cx="140400" cy="206640"/>
              </p14:xfrm>
            </p:contentPart>
          </mc:Choice>
          <mc:Fallback xmlns="">
            <p:pic>
              <p:nvPicPr>
                <p:cNvPr id="173" name="Ink 172">
                  <a:extLst>
                    <a:ext uri="{FF2B5EF4-FFF2-40B4-BE49-F238E27FC236}">
                      <a16:creationId xmlns:a16="http://schemas.microsoft.com/office/drawing/2014/main" id="{7E491A4F-A07D-4400-AB64-08B60FE4893F}"/>
                    </a:ext>
                  </a:extLst>
                </p:cNvPr>
                <p:cNvPicPr/>
                <p:nvPr/>
              </p:nvPicPr>
              <p:blipFill>
                <a:blip r:embed="rId161"/>
                <a:stretch>
                  <a:fillRect/>
                </a:stretch>
              </p:blipFill>
              <p:spPr>
                <a:xfrm>
                  <a:off x="6735297" y="2695576"/>
                  <a:ext cx="17604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75" name="Ink 174">
                  <a:extLst>
                    <a:ext uri="{FF2B5EF4-FFF2-40B4-BE49-F238E27FC236}">
                      <a16:creationId xmlns:a16="http://schemas.microsoft.com/office/drawing/2014/main" id="{EA543CB2-3B6E-4260-B057-17F2C6B4B8F2}"/>
                    </a:ext>
                  </a:extLst>
                </p14:cNvPr>
                <p14:cNvContentPartPr/>
                <p14:nvPr/>
              </p14:nvContentPartPr>
              <p14:xfrm>
                <a:off x="7016457" y="2699896"/>
                <a:ext cx="99000" cy="189360"/>
              </p14:xfrm>
            </p:contentPart>
          </mc:Choice>
          <mc:Fallback xmlns="">
            <p:pic>
              <p:nvPicPr>
                <p:cNvPr id="175" name="Ink 174">
                  <a:extLst>
                    <a:ext uri="{FF2B5EF4-FFF2-40B4-BE49-F238E27FC236}">
                      <a16:creationId xmlns:a16="http://schemas.microsoft.com/office/drawing/2014/main" id="{EA543CB2-3B6E-4260-B057-17F2C6B4B8F2}"/>
                    </a:ext>
                  </a:extLst>
                </p:cNvPr>
                <p:cNvPicPr/>
                <p:nvPr/>
              </p:nvPicPr>
              <p:blipFill>
                <a:blip r:embed="rId163"/>
                <a:stretch>
                  <a:fillRect/>
                </a:stretch>
              </p:blipFill>
              <p:spPr>
                <a:xfrm>
                  <a:off x="6998457" y="2682256"/>
                  <a:ext cx="134640" cy="2250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77" name="Ink 176">
                  <a:extLst>
                    <a:ext uri="{FF2B5EF4-FFF2-40B4-BE49-F238E27FC236}">
                      <a16:creationId xmlns:a16="http://schemas.microsoft.com/office/drawing/2014/main" id="{C780A271-E179-49C7-A31C-B4B8BA6764DE}"/>
                    </a:ext>
                  </a:extLst>
                </p14:cNvPr>
                <p14:cNvContentPartPr/>
                <p14:nvPr/>
              </p14:nvContentPartPr>
              <p14:xfrm>
                <a:off x="7496697" y="2624296"/>
                <a:ext cx="90360" cy="352440"/>
              </p14:xfrm>
            </p:contentPart>
          </mc:Choice>
          <mc:Fallback xmlns="">
            <p:pic>
              <p:nvPicPr>
                <p:cNvPr id="177" name="Ink 176">
                  <a:extLst>
                    <a:ext uri="{FF2B5EF4-FFF2-40B4-BE49-F238E27FC236}">
                      <a16:creationId xmlns:a16="http://schemas.microsoft.com/office/drawing/2014/main" id="{C780A271-E179-49C7-A31C-B4B8BA6764DE}"/>
                    </a:ext>
                  </a:extLst>
                </p:cNvPr>
                <p:cNvPicPr/>
                <p:nvPr/>
              </p:nvPicPr>
              <p:blipFill>
                <a:blip r:embed="rId165"/>
                <a:stretch>
                  <a:fillRect/>
                </a:stretch>
              </p:blipFill>
              <p:spPr>
                <a:xfrm>
                  <a:off x="7479057" y="2606656"/>
                  <a:ext cx="126000" cy="38808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78" name="Ink 177">
                  <a:extLst>
                    <a:ext uri="{FF2B5EF4-FFF2-40B4-BE49-F238E27FC236}">
                      <a16:creationId xmlns:a16="http://schemas.microsoft.com/office/drawing/2014/main" id="{13E8AA41-881A-43CE-8310-704D14770AEC}"/>
                    </a:ext>
                  </a:extLst>
                </p14:cNvPr>
                <p14:cNvContentPartPr/>
                <p14:nvPr/>
              </p14:nvContentPartPr>
              <p14:xfrm>
                <a:off x="7684257" y="2733016"/>
                <a:ext cx="139680" cy="226440"/>
              </p14:xfrm>
            </p:contentPart>
          </mc:Choice>
          <mc:Fallback xmlns="">
            <p:pic>
              <p:nvPicPr>
                <p:cNvPr id="178" name="Ink 177">
                  <a:extLst>
                    <a:ext uri="{FF2B5EF4-FFF2-40B4-BE49-F238E27FC236}">
                      <a16:creationId xmlns:a16="http://schemas.microsoft.com/office/drawing/2014/main" id="{13E8AA41-881A-43CE-8310-704D14770AEC}"/>
                    </a:ext>
                  </a:extLst>
                </p:cNvPr>
                <p:cNvPicPr/>
                <p:nvPr/>
              </p:nvPicPr>
              <p:blipFill>
                <a:blip r:embed="rId167"/>
                <a:stretch>
                  <a:fillRect/>
                </a:stretch>
              </p:blipFill>
              <p:spPr>
                <a:xfrm>
                  <a:off x="7666257" y="2715376"/>
                  <a:ext cx="175320" cy="26208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79" name="Ink 178">
                  <a:extLst>
                    <a:ext uri="{FF2B5EF4-FFF2-40B4-BE49-F238E27FC236}">
                      <a16:creationId xmlns:a16="http://schemas.microsoft.com/office/drawing/2014/main" id="{32BE3819-ABBF-455C-AF64-9F0571055F9A}"/>
                    </a:ext>
                  </a:extLst>
                </p14:cNvPr>
                <p14:cNvContentPartPr/>
                <p14:nvPr/>
              </p14:nvContentPartPr>
              <p14:xfrm>
                <a:off x="7933017" y="2796016"/>
                <a:ext cx="78840" cy="111600"/>
              </p14:xfrm>
            </p:contentPart>
          </mc:Choice>
          <mc:Fallback xmlns="">
            <p:pic>
              <p:nvPicPr>
                <p:cNvPr id="179" name="Ink 178">
                  <a:extLst>
                    <a:ext uri="{FF2B5EF4-FFF2-40B4-BE49-F238E27FC236}">
                      <a16:creationId xmlns:a16="http://schemas.microsoft.com/office/drawing/2014/main" id="{32BE3819-ABBF-455C-AF64-9F0571055F9A}"/>
                    </a:ext>
                  </a:extLst>
                </p:cNvPr>
                <p:cNvPicPr/>
                <p:nvPr/>
              </p:nvPicPr>
              <p:blipFill>
                <a:blip r:embed="rId169"/>
                <a:stretch>
                  <a:fillRect/>
                </a:stretch>
              </p:blipFill>
              <p:spPr>
                <a:xfrm>
                  <a:off x="7915377" y="2778016"/>
                  <a:ext cx="114480" cy="1472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80" name="Ink 179">
                  <a:extLst>
                    <a:ext uri="{FF2B5EF4-FFF2-40B4-BE49-F238E27FC236}">
                      <a16:creationId xmlns:a16="http://schemas.microsoft.com/office/drawing/2014/main" id="{5FD61537-C83A-41FA-890A-09B24BDAECCE}"/>
                    </a:ext>
                  </a:extLst>
                </p14:cNvPr>
                <p14:cNvContentPartPr/>
                <p14:nvPr/>
              </p14:nvContentPartPr>
              <p14:xfrm>
                <a:off x="7929417" y="2781256"/>
                <a:ext cx="90720" cy="50040"/>
              </p14:xfrm>
            </p:contentPart>
          </mc:Choice>
          <mc:Fallback xmlns="">
            <p:pic>
              <p:nvPicPr>
                <p:cNvPr id="180" name="Ink 179">
                  <a:extLst>
                    <a:ext uri="{FF2B5EF4-FFF2-40B4-BE49-F238E27FC236}">
                      <a16:creationId xmlns:a16="http://schemas.microsoft.com/office/drawing/2014/main" id="{5FD61537-C83A-41FA-890A-09B24BDAECCE}"/>
                    </a:ext>
                  </a:extLst>
                </p:cNvPr>
                <p:cNvPicPr/>
                <p:nvPr/>
              </p:nvPicPr>
              <p:blipFill>
                <a:blip r:embed="rId171"/>
                <a:stretch>
                  <a:fillRect/>
                </a:stretch>
              </p:blipFill>
              <p:spPr>
                <a:xfrm>
                  <a:off x="7911777" y="2763616"/>
                  <a:ext cx="1263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81" name="Ink 180">
                  <a:extLst>
                    <a:ext uri="{FF2B5EF4-FFF2-40B4-BE49-F238E27FC236}">
                      <a16:creationId xmlns:a16="http://schemas.microsoft.com/office/drawing/2014/main" id="{E0C3D3CC-73A9-420E-8906-6DDB9AE78007}"/>
                    </a:ext>
                  </a:extLst>
                </p14:cNvPr>
                <p14:cNvContentPartPr/>
                <p14:nvPr/>
              </p14:nvContentPartPr>
              <p14:xfrm>
                <a:off x="8114457" y="2712136"/>
                <a:ext cx="61560" cy="281160"/>
              </p14:xfrm>
            </p:contentPart>
          </mc:Choice>
          <mc:Fallback xmlns="">
            <p:pic>
              <p:nvPicPr>
                <p:cNvPr id="181" name="Ink 180">
                  <a:extLst>
                    <a:ext uri="{FF2B5EF4-FFF2-40B4-BE49-F238E27FC236}">
                      <a16:creationId xmlns:a16="http://schemas.microsoft.com/office/drawing/2014/main" id="{E0C3D3CC-73A9-420E-8906-6DDB9AE78007}"/>
                    </a:ext>
                  </a:extLst>
                </p:cNvPr>
                <p:cNvPicPr/>
                <p:nvPr/>
              </p:nvPicPr>
              <p:blipFill>
                <a:blip r:embed="rId173"/>
                <a:stretch>
                  <a:fillRect/>
                </a:stretch>
              </p:blipFill>
              <p:spPr>
                <a:xfrm>
                  <a:off x="8096457" y="2694136"/>
                  <a:ext cx="97200" cy="31680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82" name="Ink 181">
                  <a:extLst>
                    <a:ext uri="{FF2B5EF4-FFF2-40B4-BE49-F238E27FC236}">
                      <a16:creationId xmlns:a16="http://schemas.microsoft.com/office/drawing/2014/main" id="{ABEC6DC2-CA2D-4B94-9CA1-F970D335D9A5}"/>
                    </a:ext>
                  </a:extLst>
                </p14:cNvPr>
                <p14:cNvContentPartPr/>
                <p14:nvPr/>
              </p14:nvContentPartPr>
              <p14:xfrm>
                <a:off x="8208777" y="2607736"/>
                <a:ext cx="71280" cy="379800"/>
              </p14:xfrm>
            </p:contentPart>
          </mc:Choice>
          <mc:Fallback xmlns="">
            <p:pic>
              <p:nvPicPr>
                <p:cNvPr id="182" name="Ink 181">
                  <a:extLst>
                    <a:ext uri="{FF2B5EF4-FFF2-40B4-BE49-F238E27FC236}">
                      <a16:creationId xmlns:a16="http://schemas.microsoft.com/office/drawing/2014/main" id="{ABEC6DC2-CA2D-4B94-9CA1-F970D335D9A5}"/>
                    </a:ext>
                  </a:extLst>
                </p:cNvPr>
                <p:cNvPicPr/>
                <p:nvPr/>
              </p:nvPicPr>
              <p:blipFill>
                <a:blip r:embed="rId175"/>
                <a:stretch>
                  <a:fillRect/>
                </a:stretch>
              </p:blipFill>
              <p:spPr>
                <a:xfrm>
                  <a:off x="8191137" y="2589736"/>
                  <a:ext cx="106920" cy="41544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84" name="Ink 183">
                  <a:extLst>
                    <a:ext uri="{FF2B5EF4-FFF2-40B4-BE49-F238E27FC236}">
                      <a16:creationId xmlns:a16="http://schemas.microsoft.com/office/drawing/2014/main" id="{268E7447-8AD2-46BF-878C-D172D75E8B03}"/>
                    </a:ext>
                  </a:extLst>
                </p14:cNvPr>
                <p14:cNvContentPartPr/>
                <p14:nvPr/>
              </p14:nvContentPartPr>
              <p14:xfrm>
                <a:off x="6115377" y="2465176"/>
                <a:ext cx="2295000" cy="676080"/>
              </p14:xfrm>
            </p:contentPart>
          </mc:Choice>
          <mc:Fallback xmlns="">
            <p:pic>
              <p:nvPicPr>
                <p:cNvPr id="184" name="Ink 183">
                  <a:extLst>
                    <a:ext uri="{FF2B5EF4-FFF2-40B4-BE49-F238E27FC236}">
                      <a16:creationId xmlns:a16="http://schemas.microsoft.com/office/drawing/2014/main" id="{268E7447-8AD2-46BF-878C-D172D75E8B03}"/>
                    </a:ext>
                  </a:extLst>
                </p:cNvPr>
                <p:cNvPicPr/>
                <p:nvPr/>
              </p:nvPicPr>
              <p:blipFill>
                <a:blip r:embed="rId177"/>
                <a:stretch>
                  <a:fillRect/>
                </a:stretch>
              </p:blipFill>
              <p:spPr>
                <a:xfrm>
                  <a:off x="6097737" y="2447176"/>
                  <a:ext cx="2330640" cy="711720"/>
                </a:xfrm>
                <a:prstGeom prst="rect">
                  <a:avLst/>
                </a:prstGeom>
              </p:spPr>
            </p:pic>
          </mc:Fallback>
        </mc:AlternateContent>
      </p:grpSp>
      <p:grpSp>
        <p:nvGrpSpPr>
          <p:cNvPr id="189" name="Group 188">
            <a:extLst>
              <a:ext uri="{FF2B5EF4-FFF2-40B4-BE49-F238E27FC236}">
                <a16:creationId xmlns:a16="http://schemas.microsoft.com/office/drawing/2014/main" id="{33A38CC6-46C8-41DD-80A3-59B772D2E410}"/>
              </a:ext>
            </a:extLst>
          </p:cNvPr>
          <p:cNvGrpSpPr/>
          <p:nvPr/>
        </p:nvGrpSpPr>
        <p:grpSpPr>
          <a:xfrm>
            <a:off x="2762697" y="2572816"/>
            <a:ext cx="147960" cy="200880"/>
            <a:chOff x="2762697" y="2572816"/>
            <a:chExt cx="147960" cy="200880"/>
          </a:xfrm>
        </p:grpSpPr>
        <mc:AlternateContent xmlns:mc="http://schemas.openxmlformats.org/markup-compatibility/2006" xmlns:p14="http://schemas.microsoft.com/office/powerpoint/2010/main">
          <mc:Choice Requires="p14">
            <p:contentPart p14:bwMode="auto" r:id="rId178">
              <p14:nvContentPartPr>
                <p14:cNvPr id="186" name="Ink 185">
                  <a:extLst>
                    <a:ext uri="{FF2B5EF4-FFF2-40B4-BE49-F238E27FC236}">
                      <a16:creationId xmlns:a16="http://schemas.microsoft.com/office/drawing/2014/main" id="{3BEA57A1-09F8-4E64-8DB9-8C99537FCFA2}"/>
                    </a:ext>
                  </a:extLst>
                </p14:cNvPr>
                <p14:cNvContentPartPr/>
                <p14:nvPr/>
              </p14:nvContentPartPr>
              <p14:xfrm>
                <a:off x="2762697" y="2583256"/>
                <a:ext cx="13320" cy="190440"/>
              </p14:xfrm>
            </p:contentPart>
          </mc:Choice>
          <mc:Fallback xmlns="">
            <p:pic>
              <p:nvPicPr>
                <p:cNvPr id="186" name="Ink 185">
                  <a:extLst>
                    <a:ext uri="{FF2B5EF4-FFF2-40B4-BE49-F238E27FC236}">
                      <a16:creationId xmlns:a16="http://schemas.microsoft.com/office/drawing/2014/main" id="{3BEA57A1-09F8-4E64-8DB9-8C99537FCFA2}"/>
                    </a:ext>
                  </a:extLst>
                </p:cNvPr>
                <p:cNvPicPr/>
                <p:nvPr/>
              </p:nvPicPr>
              <p:blipFill>
                <a:blip r:embed="rId179"/>
                <a:stretch>
                  <a:fillRect/>
                </a:stretch>
              </p:blipFill>
              <p:spPr>
                <a:xfrm>
                  <a:off x="2745057" y="2565256"/>
                  <a:ext cx="4896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87" name="Ink 186">
                  <a:extLst>
                    <a:ext uri="{FF2B5EF4-FFF2-40B4-BE49-F238E27FC236}">
                      <a16:creationId xmlns:a16="http://schemas.microsoft.com/office/drawing/2014/main" id="{CEA7D6FB-CD5C-4B92-847F-B9A3E7911C2F}"/>
                    </a:ext>
                  </a:extLst>
                </p14:cNvPr>
                <p14:cNvContentPartPr/>
                <p14:nvPr/>
              </p14:nvContentPartPr>
              <p14:xfrm>
                <a:off x="2769897" y="2686576"/>
                <a:ext cx="82800" cy="19080"/>
              </p14:xfrm>
            </p:contentPart>
          </mc:Choice>
          <mc:Fallback xmlns="">
            <p:pic>
              <p:nvPicPr>
                <p:cNvPr id="187" name="Ink 186">
                  <a:extLst>
                    <a:ext uri="{FF2B5EF4-FFF2-40B4-BE49-F238E27FC236}">
                      <a16:creationId xmlns:a16="http://schemas.microsoft.com/office/drawing/2014/main" id="{CEA7D6FB-CD5C-4B92-847F-B9A3E7911C2F}"/>
                    </a:ext>
                  </a:extLst>
                </p:cNvPr>
                <p:cNvPicPr/>
                <p:nvPr/>
              </p:nvPicPr>
              <p:blipFill>
                <a:blip r:embed="rId181"/>
                <a:stretch>
                  <a:fillRect/>
                </a:stretch>
              </p:blipFill>
              <p:spPr>
                <a:xfrm>
                  <a:off x="2752257" y="2668576"/>
                  <a:ext cx="11844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88" name="Ink 187">
                  <a:extLst>
                    <a:ext uri="{FF2B5EF4-FFF2-40B4-BE49-F238E27FC236}">
                      <a16:creationId xmlns:a16="http://schemas.microsoft.com/office/drawing/2014/main" id="{C54168D5-5E8F-4F81-B7E5-EB6B88705150}"/>
                    </a:ext>
                  </a:extLst>
                </p14:cNvPr>
                <p14:cNvContentPartPr/>
                <p14:nvPr/>
              </p14:nvContentPartPr>
              <p14:xfrm>
                <a:off x="2871777" y="2572816"/>
                <a:ext cx="38880" cy="174960"/>
              </p14:xfrm>
            </p:contentPart>
          </mc:Choice>
          <mc:Fallback xmlns="">
            <p:pic>
              <p:nvPicPr>
                <p:cNvPr id="188" name="Ink 187">
                  <a:extLst>
                    <a:ext uri="{FF2B5EF4-FFF2-40B4-BE49-F238E27FC236}">
                      <a16:creationId xmlns:a16="http://schemas.microsoft.com/office/drawing/2014/main" id="{C54168D5-5E8F-4F81-B7E5-EB6B88705150}"/>
                    </a:ext>
                  </a:extLst>
                </p:cNvPr>
                <p:cNvPicPr/>
                <p:nvPr/>
              </p:nvPicPr>
              <p:blipFill>
                <a:blip r:embed="rId183"/>
                <a:stretch>
                  <a:fillRect/>
                </a:stretch>
              </p:blipFill>
              <p:spPr>
                <a:xfrm>
                  <a:off x="2853777" y="2555176"/>
                  <a:ext cx="74520" cy="210600"/>
                </a:xfrm>
                <a:prstGeom prst="rect">
                  <a:avLst/>
                </a:prstGeom>
              </p:spPr>
            </p:pic>
          </mc:Fallback>
        </mc:AlternateContent>
      </p:grpSp>
      <p:grpSp>
        <p:nvGrpSpPr>
          <p:cNvPr id="193" name="Group 192">
            <a:extLst>
              <a:ext uri="{FF2B5EF4-FFF2-40B4-BE49-F238E27FC236}">
                <a16:creationId xmlns:a16="http://schemas.microsoft.com/office/drawing/2014/main" id="{83D33E4B-3C9D-43B5-AEE6-EE6B7B54B50D}"/>
              </a:ext>
            </a:extLst>
          </p:cNvPr>
          <p:cNvGrpSpPr/>
          <p:nvPr/>
        </p:nvGrpSpPr>
        <p:grpSpPr>
          <a:xfrm>
            <a:off x="2141337" y="3290656"/>
            <a:ext cx="167400" cy="209160"/>
            <a:chOff x="2141337" y="3290656"/>
            <a:chExt cx="167400" cy="209160"/>
          </a:xfrm>
        </p:grpSpPr>
        <mc:AlternateContent xmlns:mc="http://schemas.openxmlformats.org/markup-compatibility/2006" xmlns:p14="http://schemas.microsoft.com/office/powerpoint/2010/main">
          <mc:Choice Requires="p14">
            <p:contentPart p14:bwMode="auto" r:id="rId184">
              <p14:nvContentPartPr>
                <p14:cNvPr id="190" name="Ink 189">
                  <a:extLst>
                    <a:ext uri="{FF2B5EF4-FFF2-40B4-BE49-F238E27FC236}">
                      <a16:creationId xmlns:a16="http://schemas.microsoft.com/office/drawing/2014/main" id="{F57FB55F-6EB6-4540-B42E-5EC8EE45290C}"/>
                    </a:ext>
                  </a:extLst>
                </p14:cNvPr>
                <p14:cNvContentPartPr/>
                <p14:nvPr/>
              </p14:nvContentPartPr>
              <p14:xfrm>
                <a:off x="2141337" y="3290656"/>
                <a:ext cx="35640" cy="209160"/>
              </p14:xfrm>
            </p:contentPart>
          </mc:Choice>
          <mc:Fallback xmlns="">
            <p:pic>
              <p:nvPicPr>
                <p:cNvPr id="190" name="Ink 189">
                  <a:extLst>
                    <a:ext uri="{FF2B5EF4-FFF2-40B4-BE49-F238E27FC236}">
                      <a16:creationId xmlns:a16="http://schemas.microsoft.com/office/drawing/2014/main" id="{F57FB55F-6EB6-4540-B42E-5EC8EE45290C}"/>
                    </a:ext>
                  </a:extLst>
                </p:cNvPr>
                <p:cNvPicPr/>
                <p:nvPr/>
              </p:nvPicPr>
              <p:blipFill>
                <a:blip r:embed="rId185"/>
                <a:stretch>
                  <a:fillRect/>
                </a:stretch>
              </p:blipFill>
              <p:spPr>
                <a:xfrm>
                  <a:off x="2123337" y="3272656"/>
                  <a:ext cx="7128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91" name="Ink 190">
                  <a:extLst>
                    <a:ext uri="{FF2B5EF4-FFF2-40B4-BE49-F238E27FC236}">
                      <a16:creationId xmlns:a16="http://schemas.microsoft.com/office/drawing/2014/main" id="{5AB00741-86BE-4E54-B662-81EA5B6CB04C}"/>
                    </a:ext>
                  </a:extLst>
                </p14:cNvPr>
                <p14:cNvContentPartPr/>
                <p14:nvPr/>
              </p14:nvContentPartPr>
              <p14:xfrm>
                <a:off x="2176257" y="3302176"/>
                <a:ext cx="132480" cy="164160"/>
              </p14:xfrm>
            </p:contentPart>
          </mc:Choice>
          <mc:Fallback xmlns="">
            <p:pic>
              <p:nvPicPr>
                <p:cNvPr id="191" name="Ink 190">
                  <a:extLst>
                    <a:ext uri="{FF2B5EF4-FFF2-40B4-BE49-F238E27FC236}">
                      <a16:creationId xmlns:a16="http://schemas.microsoft.com/office/drawing/2014/main" id="{5AB00741-86BE-4E54-B662-81EA5B6CB04C}"/>
                    </a:ext>
                  </a:extLst>
                </p:cNvPr>
                <p:cNvPicPr/>
                <p:nvPr/>
              </p:nvPicPr>
              <p:blipFill>
                <a:blip r:embed="rId187"/>
                <a:stretch>
                  <a:fillRect/>
                </a:stretch>
              </p:blipFill>
              <p:spPr>
                <a:xfrm>
                  <a:off x="2158617" y="3284176"/>
                  <a:ext cx="16812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92" name="Ink 191">
                  <a:extLst>
                    <a:ext uri="{FF2B5EF4-FFF2-40B4-BE49-F238E27FC236}">
                      <a16:creationId xmlns:a16="http://schemas.microsoft.com/office/drawing/2014/main" id="{09DE2F87-5F55-4237-ADB4-085A2AABB49F}"/>
                    </a:ext>
                  </a:extLst>
                </p14:cNvPr>
                <p14:cNvContentPartPr/>
                <p14:nvPr/>
              </p14:nvContentPartPr>
              <p14:xfrm>
                <a:off x="2181657" y="3431056"/>
                <a:ext cx="82800" cy="19800"/>
              </p14:xfrm>
            </p:contentPart>
          </mc:Choice>
          <mc:Fallback xmlns="">
            <p:pic>
              <p:nvPicPr>
                <p:cNvPr id="192" name="Ink 191">
                  <a:extLst>
                    <a:ext uri="{FF2B5EF4-FFF2-40B4-BE49-F238E27FC236}">
                      <a16:creationId xmlns:a16="http://schemas.microsoft.com/office/drawing/2014/main" id="{09DE2F87-5F55-4237-ADB4-085A2AABB49F}"/>
                    </a:ext>
                  </a:extLst>
                </p:cNvPr>
                <p:cNvPicPr/>
                <p:nvPr/>
              </p:nvPicPr>
              <p:blipFill>
                <a:blip r:embed="rId189"/>
                <a:stretch>
                  <a:fillRect/>
                </a:stretch>
              </p:blipFill>
              <p:spPr>
                <a:xfrm>
                  <a:off x="2164017" y="3413416"/>
                  <a:ext cx="118440" cy="55440"/>
                </a:xfrm>
                <a:prstGeom prst="rect">
                  <a:avLst/>
                </a:prstGeom>
              </p:spPr>
            </p:pic>
          </mc:Fallback>
        </mc:AlternateContent>
      </p:grpSp>
      <p:grpSp>
        <p:nvGrpSpPr>
          <p:cNvPr id="196" name="Group 195">
            <a:extLst>
              <a:ext uri="{FF2B5EF4-FFF2-40B4-BE49-F238E27FC236}">
                <a16:creationId xmlns:a16="http://schemas.microsoft.com/office/drawing/2014/main" id="{34CCF5A9-F998-43C4-8690-B760E5868389}"/>
              </a:ext>
            </a:extLst>
          </p:cNvPr>
          <p:cNvGrpSpPr/>
          <p:nvPr/>
        </p:nvGrpSpPr>
        <p:grpSpPr>
          <a:xfrm>
            <a:off x="3584577" y="2632936"/>
            <a:ext cx="198720" cy="343800"/>
            <a:chOff x="3584577" y="2632936"/>
            <a:chExt cx="198720" cy="343800"/>
          </a:xfrm>
        </p:grpSpPr>
        <mc:AlternateContent xmlns:mc="http://schemas.openxmlformats.org/markup-compatibility/2006" xmlns:p14="http://schemas.microsoft.com/office/powerpoint/2010/main">
          <mc:Choice Requires="p14">
            <p:contentPart p14:bwMode="auto" r:id="rId190">
              <p14:nvContentPartPr>
                <p14:cNvPr id="194" name="Ink 193">
                  <a:extLst>
                    <a:ext uri="{FF2B5EF4-FFF2-40B4-BE49-F238E27FC236}">
                      <a16:creationId xmlns:a16="http://schemas.microsoft.com/office/drawing/2014/main" id="{68800427-19B5-4253-9242-E5ECA794204E}"/>
                    </a:ext>
                  </a:extLst>
                </p14:cNvPr>
                <p14:cNvContentPartPr/>
                <p14:nvPr/>
              </p14:nvContentPartPr>
              <p14:xfrm>
                <a:off x="3584577" y="2687296"/>
                <a:ext cx="114840" cy="251280"/>
              </p14:xfrm>
            </p:contentPart>
          </mc:Choice>
          <mc:Fallback xmlns="">
            <p:pic>
              <p:nvPicPr>
                <p:cNvPr id="194" name="Ink 193">
                  <a:extLst>
                    <a:ext uri="{FF2B5EF4-FFF2-40B4-BE49-F238E27FC236}">
                      <a16:creationId xmlns:a16="http://schemas.microsoft.com/office/drawing/2014/main" id="{68800427-19B5-4253-9242-E5ECA794204E}"/>
                    </a:ext>
                  </a:extLst>
                </p:cNvPr>
                <p:cNvPicPr/>
                <p:nvPr/>
              </p:nvPicPr>
              <p:blipFill>
                <a:blip r:embed="rId191"/>
                <a:stretch>
                  <a:fillRect/>
                </a:stretch>
              </p:blipFill>
              <p:spPr>
                <a:xfrm>
                  <a:off x="3566577" y="2669656"/>
                  <a:ext cx="150480" cy="2869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95" name="Ink 194">
                  <a:extLst>
                    <a:ext uri="{FF2B5EF4-FFF2-40B4-BE49-F238E27FC236}">
                      <a16:creationId xmlns:a16="http://schemas.microsoft.com/office/drawing/2014/main" id="{90E1301D-9D0A-42E0-8E8D-62AF3138B238}"/>
                    </a:ext>
                  </a:extLst>
                </p14:cNvPr>
                <p14:cNvContentPartPr/>
                <p14:nvPr/>
              </p14:nvContentPartPr>
              <p14:xfrm>
                <a:off x="3688977" y="2632936"/>
                <a:ext cx="94320" cy="343800"/>
              </p14:xfrm>
            </p:contentPart>
          </mc:Choice>
          <mc:Fallback xmlns="">
            <p:pic>
              <p:nvPicPr>
                <p:cNvPr id="195" name="Ink 194">
                  <a:extLst>
                    <a:ext uri="{FF2B5EF4-FFF2-40B4-BE49-F238E27FC236}">
                      <a16:creationId xmlns:a16="http://schemas.microsoft.com/office/drawing/2014/main" id="{90E1301D-9D0A-42E0-8E8D-62AF3138B238}"/>
                    </a:ext>
                  </a:extLst>
                </p:cNvPr>
                <p:cNvPicPr/>
                <p:nvPr/>
              </p:nvPicPr>
              <p:blipFill>
                <a:blip r:embed="rId193"/>
                <a:stretch>
                  <a:fillRect/>
                </a:stretch>
              </p:blipFill>
              <p:spPr>
                <a:xfrm>
                  <a:off x="3670977" y="2615296"/>
                  <a:ext cx="129960" cy="379440"/>
                </a:xfrm>
                <a:prstGeom prst="rect">
                  <a:avLst/>
                </a:prstGeom>
              </p:spPr>
            </p:pic>
          </mc:Fallback>
        </mc:AlternateContent>
      </p:grpSp>
      <p:grpSp>
        <p:nvGrpSpPr>
          <p:cNvPr id="210" name="Group 209">
            <a:extLst>
              <a:ext uri="{FF2B5EF4-FFF2-40B4-BE49-F238E27FC236}">
                <a16:creationId xmlns:a16="http://schemas.microsoft.com/office/drawing/2014/main" id="{D5CB98A1-3F27-4EC0-98A8-5A497BCF7D66}"/>
              </a:ext>
            </a:extLst>
          </p:cNvPr>
          <p:cNvGrpSpPr/>
          <p:nvPr/>
        </p:nvGrpSpPr>
        <p:grpSpPr>
          <a:xfrm>
            <a:off x="3931977" y="2560216"/>
            <a:ext cx="1344240" cy="529560"/>
            <a:chOff x="3931977" y="2560216"/>
            <a:chExt cx="1344240" cy="529560"/>
          </a:xfrm>
        </p:grpSpPr>
        <mc:AlternateContent xmlns:mc="http://schemas.openxmlformats.org/markup-compatibility/2006" xmlns:p14="http://schemas.microsoft.com/office/powerpoint/2010/main">
          <mc:Choice Requires="p14">
            <p:contentPart p14:bwMode="auto" r:id="rId194">
              <p14:nvContentPartPr>
                <p14:cNvPr id="197" name="Ink 196">
                  <a:extLst>
                    <a:ext uri="{FF2B5EF4-FFF2-40B4-BE49-F238E27FC236}">
                      <a16:creationId xmlns:a16="http://schemas.microsoft.com/office/drawing/2014/main" id="{94AAB411-15A1-4B3B-B8F0-9DC8C94FE4E3}"/>
                    </a:ext>
                  </a:extLst>
                </p14:cNvPr>
                <p14:cNvContentPartPr/>
                <p14:nvPr/>
              </p14:nvContentPartPr>
              <p14:xfrm>
                <a:off x="3931977" y="2821936"/>
                <a:ext cx="135720" cy="149400"/>
              </p14:xfrm>
            </p:contentPart>
          </mc:Choice>
          <mc:Fallback xmlns="">
            <p:pic>
              <p:nvPicPr>
                <p:cNvPr id="197" name="Ink 196">
                  <a:extLst>
                    <a:ext uri="{FF2B5EF4-FFF2-40B4-BE49-F238E27FC236}">
                      <a16:creationId xmlns:a16="http://schemas.microsoft.com/office/drawing/2014/main" id="{94AAB411-15A1-4B3B-B8F0-9DC8C94FE4E3}"/>
                    </a:ext>
                  </a:extLst>
                </p:cNvPr>
                <p:cNvPicPr/>
                <p:nvPr/>
              </p:nvPicPr>
              <p:blipFill>
                <a:blip r:embed="rId195"/>
                <a:stretch>
                  <a:fillRect/>
                </a:stretch>
              </p:blipFill>
              <p:spPr>
                <a:xfrm>
                  <a:off x="3914337" y="2804296"/>
                  <a:ext cx="17136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98" name="Ink 197">
                  <a:extLst>
                    <a:ext uri="{FF2B5EF4-FFF2-40B4-BE49-F238E27FC236}">
                      <a16:creationId xmlns:a16="http://schemas.microsoft.com/office/drawing/2014/main" id="{C3E81518-E603-448E-A4CE-BC29A943EC2A}"/>
                    </a:ext>
                  </a:extLst>
                </p14:cNvPr>
                <p14:cNvContentPartPr/>
                <p14:nvPr/>
              </p14:nvContentPartPr>
              <p14:xfrm>
                <a:off x="4079937" y="2868376"/>
                <a:ext cx="76680" cy="65880"/>
              </p14:xfrm>
            </p:contentPart>
          </mc:Choice>
          <mc:Fallback xmlns="">
            <p:pic>
              <p:nvPicPr>
                <p:cNvPr id="198" name="Ink 197">
                  <a:extLst>
                    <a:ext uri="{FF2B5EF4-FFF2-40B4-BE49-F238E27FC236}">
                      <a16:creationId xmlns:a16="http://schemas.microsoft.com/office/drawing/2014/main" id="{C3E81518-E603-448E-A4CE-BC29A943EC2A}"/>
                    </a:ext>
                  </a:extLst>
                </p:cNvPr>
                <p:cNvPicPr/>
                <p:nvPr/>
              </p:nvPicPr>
              <p:blipFill>
                <a:blip r:embed="rId197"/>
                <a:stretch>
                  <a:fillRect/>
                </a:stretch>
              </p:blipFill>
              <p:spPr>
                <a:xfrm>
                  <a:off x="4062297" y="2850736"/>
                  <a:ext cx="11232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99" name="Ink 198">
                  <a:extLst>
                    <a:ext uri="{FF2B5EF4-FFF2-40B4-BE49-F238E27FC236}">
                      <a16:creationId xmlns:a16="http://schemas.microsoft.com/office/drawing/2014/main" id="{53F5B6EC-FAE8-4B15-8B8A-7FAC54B43CC8}"/>
                    </a:ext>
                  </a:extLst>
                </p14:cNvPr>
                <p14:cNvContentPartPr/>
                <p14:nvPr/>
              </p14:nvContentPartPr>
              <p14:xfrm>
                <a:off x="4228257" y="2829496"/>
                <a:ext cx="76320" cy="114840"/>
              </p14:xfrm>
            </p:contentPart>
          </mc:Choice>
          <mc:Fallback xmlns="">
            <p:pic>
              <p:nvPicPr>
                <p:cNvPr id="199" name="Ink 198">
                  <a:extLst>
                    <a:ext uri="{FF2B5EF4-FFF2-40B4-BE49-F238E27FC236}">
                      <a16:creationId xmlns:a16="http://schemas.microsoft.com/office/drawing/2014/main" id="{53F5B6EC-FAE8-4B15-8B8A-7FAC54B43CC8}"/>
                    </a:ext>
                  </a:extLst>
                </p:cNvPr>
                <p:cNvPicPr/>
                <p:nvPr/>
              </p:nvPicPr>
              <p:blipFill>
                <a:blip r:embed="rId199"/>
                <a:stretch>
                  <a:fillRect/>
                </a:stretch>
              </p:blipFill>
              <p:spPr>
                <a:xfrm>
                  <a:off x="4210257" y="2811496"/>
                  <a:ext cx="111960" cy="15048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00" name="Ink 199">
                  <a:extLst>
                    <a:ext uri="{FF2B5EF4-FFF2-40B4-BE49-F238E27FC236}">
                      <a16:creationId xmlns:a16="http://schemas.microsoft.com/office/drawing/2014/main" id="{3D4DE834-9A26-419F-9DC8-605B01F9895E}"/>
                    </a:ext>
                  </a:extLst>
                </p14:cNvPr>
                <p14:cNvContentPartPr/>
                <p14:nvPr/>
              </p14:nvContentPartPr>
              <p14:xfrm>
                <a:off x="4213497" y="2842096"/>
                <a:ext cx="52920" cy="42840"/>
              </p14:xfrm>
            </p:contentPart>
          </mc:Choice>
          <mc:Fallback xmlns="">
            <p:pic>
              <p:nvPicPr>
                <p:cNvPr id="200" name="Ink 199">
                  <a:extLst>
                    <a:ext uri="{FF2B5EF4-FFF2-40B4-BE49-F238E27FC236}">
                      <a16:creationId xmlns:a16="http://schemas.microsoft.com/office/drawing/2014/main" id="{3D4DE834-9A26-419F-9DC8-605B01F9895E}"/>
                    </a:ext>
                  </a:extLst>
                </p:cNvPr>
                <p:cNvPicPr/>
                <p:nvPr/>
              </p:nvPicPr>
              <p:blipFill>
                <a:blip r:embed="rId201"/>
                <a:stretch>
                  <a:fillRect/>
                </a:stretch>
              </p:blipFill>
              <p:spPr>
                <a:xfrm>
                  <a:off x="4195857" y="2824096"/>
                  <a:ext cx="8856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01" name="Ink 200">
                  <a:extLst>
                    <a:ext uri="{FF2B5EF4-FFF2-40B4-BE49-F238E27FC236}">
                      <a16:creationId xmlns:a16="http://schemas.microsoft.com/office/drawing/2014/main" id="{B856A35D-9349-4944-8BF6-9536CDA19346}"/>
                    </a:ext>
                  </a:extLst>
                </p14:cNvPr>
                <p14:cNvContentPartPr/>
                <p14:nvPr/>
              </p14:nvContentPartPr>
              <p14:xfrm>
                <a:off x="4367217" y="2637256"/>
                <a:ext cx="215640" cy="275040"/>
              </p14:xfrm>
            </p:contentPart>
          </mc:Choice>
          <mc:Fallback xmlns="">
            <p:pic>
              <p:nvPicPr>
                <p:cNvPr id="201" name="Ink 200">
                  <a:extLst>
                    <a:ext uri="{FF2B5EF4-FFF2-40B4-BE49-F238E27FC236}">
                      <a16:creationId xmlns:a16="http://schemas.microsoft.com/office/drawing/2014/main" id="{B856A35D-9349-4944-8BF6-9536CDA19346}"/>
                    </a:ext>
                  </a:extLst>
                </p:cNvPr>
                <p:cNvPicPr/>
                <p:nvPr/>
              </p:nvPicPr>
              <p:blipFill>
                <a:blip r:embed="rId203"/>
                <a:stretch>
                  <a:fillRect/>
                </a:stretch>
              </p:blipFill>
              <p:spPr>
                <a:xfrm>
                  <a:off x="4349577" y="2619616"/>
                  <a:ext cx="251280" cy="31068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02" name="Ink 201">
                  <a:extLst>
                    <a:ext uri="{FF2B5EF4-FFF2-40B4-BE49-F238E27FC236}">
                      <a16:creationId xmlns:a16="http://schemas.microsoft.com/office/drawing/2014/main" id="{34E92069-017F-4497-BEAB-987A9DA75F70}"/>
                    </a:ext>
                  </a:extLst>
                </p14:cNvPr>
                <p14:cNvContentPartPr/>
                <p14:nvPr/>
              </p14:nvContentPartPr>
              <p14:xfrm>
                <a:off x="4681137" y="2794216"/>
                <a:ext cx="107640" cy="7920"/>
              </p14:xfrm>
            </p:contentPart>
          </mc:Choice>
          <mc:Fallback xmlns="">
            <p:pic>
              <p:nvPicPr>
                <p:cNvPr id="202" name="Ink 201">
                  <a:extLst>
                    <a:ext uri="{FF2B5EF4-FFF2-40B4-BE49-F238E27FC236}">
                      <a16:creationId xmlns:a16="http://schemas.microsoft.com/office/drawing/2014/main" id="{34E92069-017F-4497-BEAB-987A9DA75F70}"/>
                    </a:ext>
                  </a:extLst>
                </p:cNvPr>
                <p:cNvPicPr/>
                <p:nvPr/>
              </p:nvPicPr>
              <p:blipFill>
                <a:blip r:embed="rId205"/>
                <a:stretch>
                  <a:fillRect/>
                </a:stretch>
              </p:blipFill>
              <p:spPr>
                <a:xfrm>
                  <a:off x="4663497" y="2776576"/>
                  <a:ext cx="143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03" name="Ink 202">
                  <a:extLst>
                    <a:ext uri="{FF2B5EF4-FFF2-40B4-BE49-F238E27FC236}">
                      <a16:creationId xmlns:a16="http://schemas.microsoft.com/office/drawing/2014/main" id="{D9CB553B-BC28-4124-A643-8F5077B7F784}"/>
                    </a:ext>
                  </a:extLst>
                </p14:cNvPr>
                <p14:cNvContentPartPr/>
                <p14:nvPr/>
              </p14:nvContentPartPr>
              <p14:xfrm>
                <a:off x="4730817" y="2876656"/>
                <a:ext cx="61560" cy="6120"/>
              </p14:xfrm>
            </p:contentPart>
          </mc:Choice>
          <mc:Fallback xmlns="">
            <p:pic>
              <p:nvPicPr>
                <p:cNvPr id="203" name="Ink 202">
                  <a:extLst>
                    <a:ext uri="{FF2B5EF4-FFF2-40B4-BE49-F238E27FC236}">
                      <a16:creationId xmlns:a16="http://schemas.microsoft.com/office/drawing/2014/main" id="{D9CB553B-BC28-4124-A643-8F5077B7F784}"/>
                    </a:ext>
                  </a:extLst>
                </p:cNvPr>
                <p:cNvPicPr/>
                <p:nvPr/>
              </p:nvPicPr>
              <p:blipFill>
                <a:blip r:embed="rId207"/>
                <a:stretch>
                  <a:fillRect/>
                </a:stretch>
              </p:blipFill>
              <p:spPr>
                <a:xfrm>
                  <a:off x="4712817" y="2859016"/>
                  <a:ext cx="972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05" name="Ink 204">
                  <a:extLst>
                    <a:ext uri="{FF2B5EF4-FFF2-40B4-BE49-F238E27FC236}">
                      <a16:creationId xmlns:a16="http://schemas.microsoft.com/office/drawing/2014/main" id="{BDA9D01D-292A-4270-AD67-14358B3E3D0C}"/>
                    </a:ext>
                  </a:extLst>
                </p14:cNvPr>
                <p14:cNvContentPartPr/>
                <p14:nvPr/>
              </p14:nvContentPartPr>
              <p14:xfrm>
                <a:off x="5013417" y="2560216"/>
                <a:ext cx="15480" cy="158400"/>
              </p14:xfrm>
            </p:contentPart>
          </mc:Choice>
          <mc:Fallback xmlns="">
            <p:pic>
              <p:nvPicPr>
                <p:cNvPr id="205" name="Ink 204">
                  <a:extLst>
                    <a:ext uri="{FF2B5EF4-FFF2-40B4-BE49-F238E27FC236}">
                      <a16:creationId xmlns:a16="http://schemas.microsoft.com/office/drawing/2014/main" id="{BDA9D01D-292A-4270-AD67-14358B3E3D0C}"/>
                    </a:ext>
                  </a:extLst>
                </p:cNvPr>
                <p:cNvPicPr/>
                <p:nvPr/>
              </p:nvPicPr>
              <p:blipFill>
                <a:blip r:embed="rId209"/>
                <a:stretch>
                  <a:fillRect/>
                </a:stretch>
              </p:blipFill>
              <p:spPr>
                <a:xfrm>
                  <a:off x="4995777" y="2542576"/>
                  <a:ext cx="511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06" name="Ink 205">
                  <a:extLst>
                    <a:ext uri="{FF2B5EF4-FFF2-40B4-BE49-F238E27FC236}">
                      <a16:creationId xmlns:a16="http://schemas.microsoft.com/office/drawing/2014/main" id="{10E65660-A5C5-4939-87C1-2492459AF28E}"/>
                    </a:ext>
                  </a:extLst>
                </p14:cNvPr>
                <p14:cNvContentPartPr/>
                <p14:nvPr/>
              </p14:nvContentPartPr>
              <p14:xfrm>
                <a:off x="5084697" y="2565616"/>
                <a:ext cx="160200" cy="138240"/>
              </p14:xfrm>
            </p:contentPart>
          </mc:Choice>
          <mc:Fallback xmlns="">
            <p:pic>
              <p:nvPicPr>
                <p:cNvPr id="206" name="Ink 205">
                  <a:extLst>
                    <a:ext uri="{FF2B5EF4-FFF2-40B4-BE49-F238E27FC236}">
                      <a16:creationId xmlns:a16="http://schemas.microsoft.com/office/drawing/2014/main" id="{10E65660-A5C5-4939-87C1-2492459AF28E}"/>
                    </a:ext>
                  </a:extLst>
                </p:cNvPr>
                <p:cNvPicPr/>
                <p:nvPr/>
              </p:nvPicPr>
              <p:blipFill>
                <a:blip r:embed="rId211"/>
                <a:stretch>
                  <a:fillRect/>
                </a:stretch>
              </p:blipFill>
              <p:spPr>
                <a:xfrm>
                  <a:off x="5067057" y="2547976"/>
                  <a:ext cx="19584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07" name="Ink 206">
                  <a:extLst>
                    <a:ext uri="{FF2B5EF4-FFF2-40B4-BE49-F238E27FC236}">
                      <a16:creationId xmlns:a16="http://schemas.microsoft.com/office/drawing/2014/main" id="{9778D736-03D4-4211-BFE5-4AD35A8986E2}"/>
                    </a:ext>
                  </a:extLst>
                </p14:cNvPr>
                <p14:cNvContentPartPr/>
                <p14:nvPr/>
              </p14:nvContentPartPr>
              <p14:xfrm>
                <a:off x="4936017" y="2828056"/>
                <a:ext cx="340200" cy="45720"/>
              </p14:xfrm>
            </p:contentPart>
          </mc:Choice>
          <mc:Fallback xmlns="">
            <p:pic>
              <p:nvPicPr>
                <p:cNvPr id="207" name="Ink 206">
                  <a:extLst>
                    <a:ext uri="{FF2B5EF4-FFF2-40B4-BE49-F238E27FC236}">
                      <a16:creationId xmlns:a16="http://schemas.microsoft.com/office/drawing/2014/main" id="{9778D736-03D4-4211-BFE5-4AD35A8986E2}"/>
                    </a:ext>
                  </a:extLst>
                </p:cNvPr>
                <p:cNvPicPr/>
                <p:nvPr/>
              </p:nvPicPr>
              <p:blipFill>
                <a:blip r:embed="rId213"/>
                <a:stretch>
                  <a:fillRect/>
                </a:stretch>
              </p:blipFill>
              <p:spPr>
                <a:xfrm>
                  <a:off x="4918017" y="2810416"/>
                  <a:ext cx="375840" cy="8136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08" name="Ink 207">
                  <a:extLst>
                    <a:ext uri="{FF2B5EF4-FFF2-40B4-BE49-F238E27FC236}">
                      <a16:creationId xmlns:a16="http://schemas.microsoft.com/office/drawing/2014/main" id="{BA48F4A5-85B1-4F5F-AF1C-04EF51F30A15}"/>
                    </a:ext>
                  </a:extLst>
                </p14:cNvPr>
                <p14:cNvContentPartPr/>
                <p14:nvPr/>
              </p14:nvContentPartPr>
              <p14:xfrm>
                <a:off x="5009817" y="2959456"/>
                <a:ext cx="118800" cy="130320"/>
              </p14:xfrm>
            </p:contentPart>
          </mc:Choice>
          <mc:Fallback xmlns="">
            <p:pic>
              <p:nvPicPr>
                <p:cNvPr id="208" name="Ink 207">
                  <a:extLst>
                    <a:ext uri="{FF2B5EF4-FFF2-40B4-BE49-F238E27FC236}">
                      <a16:creationId xmlns:a16="http://schemas.microsoft.com/office/drawing/2014/main" id="{BA48F4A5-85B1-4F5F-AF1C-04EF51F30A15}"/>
                    </a:ext>
                  </a:extLst>
                </p:cNvPr>
                <p:cNvPicPr/>
                <p:nvPr/>
              </p:nvPicPr>
              <p:blipFill>
                <a:blip r:embed="rId215"/>
                <a:stretch>
                  <a:fillRect/>
                </a:stretch>
              </p:blipFill>
              <p:spPr>
                <a:xfrm>
                  <a:off x="4991817" y="2941456"/>
                  <a:ext cx="15444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09" name="Ink 208">
                  <a:extLst>
                    <a:ext uri="{FF2B5EF4-FFF2-40B4-BE49-F238E27FC236}">
                      <a16:creationId xmlns:a16="http://schemas.microsoft.com/office/drawing/2014/main" id="{CC37C2ED-3CF8-4228-BD0E-6FE6917BB1E8}"/>
                    </a:ext>
                  </a:extLst>
                </p14:cNvPr>
                <p14:cNvContentPartPr/>
                <p14:nvPr/>
              </p14:nvContentPartPr>
              <p14:xfrm>
                <a:off x="5141217" y="2942896"/>
                <a:ext cx="87840" cy="107640"/>
              </p14:xfrm>
            </p:contentPart>
          </mc:Choice>
          <mc:Fallback xmlns="">
            <p:pic>
              <p:nvPicPr>
                <p:cNvPr id="209" name="Ink 208">
                  <a:extLst>
                    <a:ext uri="{FF2B5EF4-FFF2-40B4-BE49-F238E27FC236}">
                      <a16:creationId xmlns:a16="http://schemas.microsoft.com/office/drawing/2014/main" id="{CC37C2ED-3CF8-4228-BD0E-6FE6917BB1E8}"/>
                    </a:ext>
                  </a:extLst>
                </p:cNvPr>
                <p:cNvPicPr/>
                <p:nvPr/>
              </p:nvPicPr>
              <p:blipFill>
                <a:blip r:embed="rId217"/>
                <a:stretch>
                  <a:fillRect/>
                </a:stretch>
              </p:blipFill>
              <p:spPr>
                <a:xfrm>
                  <a:off x="5123577" y="2924896"/>
                  <a:ext cx="123480" cy="143280"/>
                </a:xfrm>
                <a:prstGeom prst="rect">
                  <a:avLst/>
                </a:prstGeom>
              </p:spPr>
            </p:pic>
          </mc:Fallback>
        </mc:AlternateContent>
      </p:grpSp>
      <p:grpSp>
        <p:nvGrpSpPr>
          <p:cNvPr id="224" name="Group 223">
            <a:extLst>
              <a:ext uri="{FF2B5EF4-FFF2-40B4-BE49-F238E27FC236}">
                <a16:creationId xmlns:a16="http://schemas.microsoft.com/office/drawing/2014/main" id="{66145E67-7EEB-4618-8114-AB33B2ECAE27}"/>
              </a:ext>
            </a:extLst>
          </p:cNvPr>
          <p:cNvGrpSpPr/>
          <p:nvPr/>
        </p:nvGrpSpPr>
        <p:grpSpPr>
          <a:xfrm>
            <a:off x="4001097" y="3450496"/>
            <a:ext cx="170280" cy="139680"/>
            <a:chOff x="4001097" y="3450496"/>
            <a:chExt cx="170280" cy="139680"/>
          </a:xfrm>
        </p:grpSpPr>
        <mc:AlternateContent xmlns:mc="http://schemas.openxmlformats.org/markup-compatibility/2006" xmlns:p14="http://schemas.microsoft.com/office/powerpoint/2010/main">
          <mc:Choice Requires="p14">
            <p:contentPart p14:bwMode="auto" r:id="rId218">
              <p14:nvContentPartPr>
                <p14:cNvPr id="211" name="Ink 210">
                  <a:extLst>
                    <a:ext uri="{FF2B5EF4-FFF2-40B4-BE49-F238E27FC236}">
                      <a16:creationId xmlns:a16="http://schemas.microsoft.com/office/drawing/2014/main" id="{F2FB005D-8808-4281-AB2A-78CA324EB1A5}"/>
                    </a:ext>
                  </a:extLst>
                </p14:cNvPr>
                <p14:cNvContentPartPr/>
                <p14:nvPr/>
              </p14:nvContentPartPr>
              <p14:xfrm>
                <a:off x="4001097" y="3450496"/>
                <a:ext cx="77760" cy="139680"/>
              </p14:xfrm>
            </p:contentPart>
          </mc:Choice>
          <mc:Fallback xmlns="">
            <p:pic>
              <p:nvPicPr>
                <p:cNvPr id="211" name="Ink 210">
                  <a:extLst>
                    <a:ext uri="{FF2B5EF4-FFF2-40B4-BE49-F238E27FC236}">
                      <a16:creationId xmlns:a16="http://schemas.microsoft.com/office/drawing/2014/main" id="{F2FB005D-8808-4281-AB2A-78CA324EB1A5}"/>
                    </a:ext>
                  </a:extLst>
                </p:cNvPr>
                <p:cNvPicPr/>
                <p:nvPr/>
              </p:nvPicPr>
              <p:blipFill>
                <a:blip r:embed="rId219"/>
                <a:stretch>
                  <a:fillRect/>
                </a:stretch>
              </p:blipFill>
              <p:spPr>
                <a:xfrm>
                  <a:off x="3983097" y="3432856"/>
                  <a:ext cx="11340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212" name="Ink 211">
                  <a:extLst>
                    <a:ext uri="{FF2B5EF4-FFF2-40B4-BE49-F238E27FC236}">
                      <a16:creationId xmlns:a16="http://schemas.microsoft.com/office/drawing/2014/main" id="{5B088841-DA9E-4C7A-90E7-53DB39BE8B81}"/>
                    </a:ext>
                  </a:extLst>
                </p14:cNvPr>
                <p14:cNvContentPartPr/>
                <p14:nvPr/>
              </p14:nvContentPartPr>
              <p14:xfrm>
                <a:off x="4095777" y="3452656"/>
                <a:ext cx="75600" cy="89280"/>
              </p14:xfrm>
            </p:contentPart>
          </mc:Choice>
          <mc:Fallback xmlns="">
            <p:pic>
              <p:nvPicPr>
                <p:cNvPr id="212" name="Ink 211">
                  <a:extLst>
                    <a:ext uri="{FF2B5EF4-FFF2-40B4-BE49-F238E27FC236}">
                      <a16:creationId xmlns:a16="http://schemas.microsoft.com/office/drawing/2014/main" id="{5B088841-DA9E-4C7A-90E7-53DB39BE8B81}"/>
                    </a:ext>
                  </a:extLst>
                </p:cNvPr>
                <p:cNvPicPr/>
                <p:nvPr/>
              </p:nvPicPr>
              <p:blipFill>
                <a:blip r:embed="rId221"/>
                <a:stretch>
                  <a:fillRect/>
                </a:stretch>
              </p:blipFill>
              <p:spPr>
                <a:xfrm>
                  <a:off x="4078137" y="3435016"/>
                  <a:ext cx="111240" cy="124920"/>
                </a:xfrm>
                <a:prstGeom prst="rect">
                  <a:avLst/>
                </a:prstGeom>
              </p:spPr>
            </p:pic>
          </mc:Fallback>
        </mc:AlternateContent>
      </p:grpSp>
      <p:grpSp>
        <p:nvGrpSpPr>
          <p:cNvPr id="245" name="Group 244">
            <a:extLst>
              <a:ext uri="{FF2B5EF4-FFF2-40B4-BE49-F238E27FC236}">
                <a16:creationId xmlns:a16="http://schemas.microsoft.com/office/drawing/2014/main" id="{486B7679-2DAB-4E08-BF68-15A485F755F3}"/>
              </a:ext>
            </a:extLst>
          </p:cNvPr>
          <p:cNvGrpSpPr/>
          <p:nvPr/>
        </p:nvGrpSpPr>
        <p:grpSpPr>
          <a:xfrm>
            <a:off x="4428417" y="3240616"/>
            <a:ext cx="4077720" cy="618120"/>
            <a:chOff x="4428417" y="3240616"/>
            <a:chExt cx="4077720" cy="618120"/>
          </a:xfrm>
        </p:grpSpPr>
        <mc:AlternateContent xmlns:mc="http://schemas.openxmlformats.org/markup-compatibility/2006" xmlns:p14="http://schemas.microsoft.com/office/powerpoint/2010/main">
          <mc:Choice Requires="p14">
            <p:contentPart p14:bwMode="auto" r:id="rId222">
              <p14:nvContentPartPr>
                <p14:cNvPr id="213" name="Ink 212">
                  <a:extLst>
                    <a:ext uri="{FF2B5EF4-FFF2-40B4-BE49-F238E27FC236}">
                      <a16:creationId xmlns:a16="http://schemas.microsoft.com/office/drawing/2014/main" id="{567C4154-69D0-437F-A8DC-B1FF15FCDA6F}"/>
                    </a:ext>
                  </a:extLst>
                </p14:cNvPr>
                <p14:cNvContentPartPr/>
                <p14:nvPr/>
              </p14:nvContentPartPr>
              <p14:xfrm>
                <a:off x="4428417" y="3470656"/>
                <a:ext cx="102960" cy="9720"/>
              </p14:xfrm>
            </p:contentPart>
          </mc:Choice>
          <mc:Fallback xmlns="">
            <p:pic>
              <p:nvPicPr>
                <p:cNvPr id="213" name="Ink 212">
                  <a:extLst>
                    <a:ext uri="{FF2B5EF4-FFF2-40B4-BE49-F238E27FC236}">
                      <a16:creationId xmlns:a16="http://schemas.microsoft.com/office/drawing/2014/main" id="{567C4154-69D0-437F-A8DC-B1FF15FCDA6F}"/>
                    </a:ext>
                  </a:extLst>
                </p:cNvPr>
                <p:cNvPicPr/>
                <p:nvPr/>
              </p:nvPicPr>
              <p:blipFill>
                <a:blip r:embed="rId223"/>
                <a:stretch>
                  <a:fillRect/>
                </a:stretch>
              </p:blipFill>
              <p:spPr>
                <a:xfrm>
                  <a:off x="4410417" y="3453016"/>
                  <a:ext cx="13860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14" name="Ink 213">
                  <a:extLst>
                    <a:ext uri="{FF2B5EF4-FFF2-40B4-BE49-F238E27FC236}">
                      <a16:creationId xmlns:a16="http://schemas.microsoft.com/office/drawing/2014/main" id="{4E72CCA8-8204-4745-89B8-480865F72862}"/>
                    </a:ext>
                  </a:extLst>
                </p14:cNvPr>
                <p14:cNvContentPartPr/>
                <p14:nvPr/>
              </p14:nvContentPartPr>
              <p14:xfrm>
                <a:off x="4495017" y="3524296"/>
                <a:ext cx="90360" cy="14760"/>
              </p14:xfrm>
            </p:contentPart>
          </mc:Choice>
          <mc:Fallback xmlns="">
            <p:pic>
              <p:nvPicPr>
                <p:cNvPr id="214" name="Ink 213">
                  <a:extLst>
                    <a:ext uri="{FF2B5EF4-FFF2-40B4-BE49-F238E27FC236}">
                      <a16:creationId xmlns:a16="http://schemas.microsoft.com/office/drawing/2014/main" id="{4E72CCA8-8204-4745-89B8-480865F72862}"/>
                    </a:ext>
                  </a:extLst>
                </p:cNvPr>
                <p:cNvPicPr/>
                <p:nvPr/>
              </p:nvPicPr>
              <p:blipFill>
                <a:blip r:embed="rId225"/>
                <a:stretch>
                  <a:fillRect/>
                </a:stretch>
              </p:blipFill>
              <p:spPr>
                <a:xfrm>
                  <a:off x="4477017" y="3506296"/>
                  <a:ext cx="12600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15" name="Ink 214">
                  <a:extLst>
                    <a:ext uri="{FF2B5EF4-FFF2-40B4-BE49-F238E27FC236}">
                      <a16:creationId xmlns:a16="http://schemas.microsoft.com/office/drawing/2014/main" id="{2D012E4F-3615-4EF0-A957-628BEDFF9955}"/>
                    </a:ext>
                  </a:extLst>
                </p14:cNvPr>
                <p14:cNvContentPartPr/>
                <p14:nvPr/>
              </p14:nvContentPartPr>
              <p14:xfrm>
                <a:off x="4830177" y="3361936"/>
                <a:ext cx="37440" cy="115200"/>
              </p14:xfrm>
            </p:contentPart>
          </mc:Choice>
          <mc:Fallback xmlns="">
            <p:pic>
              <p:nvPicPr>
                <p:cNvPr id="215" name="Ink 214">
                  <a:extLst>
                    <a:ext uri="{FF2B5EF4-FFF2-40B4-BE49-F238E27FC236}">
                      <a16:creationId xmlns:a16="http://schemas.microsoft.com/office/drawing/2014/main" id="{2D012E4F-3615-4EF0-A957-628BEDFF9955}"/>
                    </a:ext>
                  </a:extLst>
                </p:cNvPr>
                <p:cNvPicPr/>
                <p:nvPr/>
              </p:nvPicPr>
              <p:blipFill>
                <a:blip r:embed="rId227"/>
                <a:stretch>
                  <a:fillRect/>
                </a:stretch>
              </p:blipFill>
              <p:spPr>
                <a:xfrm>
                  <a:off x="4812177" y="3344296"/>
                  <a:ext cx="7308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16" name="Ink 215">
                  <a:extLst>
                    <a:ext uri="{FF2B5EF4-FFF2-40B4-BE49-F238E27FC236}">
                      <a16:creationId xmlns:a16="http://schemas.microsoft.com/office/drawing/2014/main" id="{7C16CDC1-FE61-417A-847F-C0A0880ED795}"/>
                    </a:ext>
                  </a:extLst>
                </p14:cNvPr>
                <p14:cNvContentPartPr/>
                <p14:nvPr/>
              </p14:nvContentPartPr>
              <p14:xfrm>
                <a:off x="4971297" y="3315856"/>
                <a:ext cx="180720" cy="126000"/>
              </p14:xfrm>
            </p:contentPart>
          </mc:Choice>
          <mc:Fallback xmlns="">
            <p:pic>
              <p:nvPicPr>
                <p:cNvPr id="216" name="Ink 215">
                  <a:extLst>
                    <a:ext uri="{FF2B5EF4-FFF2-40B4-BE49-F238E27FC236}">
                      <a16:creationId xmlns:a16="http://schemas.microsoft.com/office/drawing/2014/main" id="{7C16CDC1-FE61-417A-847F-C0A0880ED795}"/>
                    </a:ext>
                  </a:extLst>
                </p:cNvPr>
                <p:cNvPicPr/>
                <p:nvPr/>
              </p:nvPicPr>
              <p:blipFill>
                <a:blip r:embed="rId229"/>
                <a:stretch>
                  <a:fillRect/>
                </a:stretch>
              </p:blipFill>
              <p:spPr>
                <a:xfrm>
                  <a:off x="4953657" y="3297856"/>
                  <a:ext cx="2163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17" name="Ink 216">
                  <a:extLst>
                    <a:ext uri="{FF2B5EF4-FFF2-40B4-BE49-F238E27FC236}">
                      <a16:creationId xmlns:a16="http://schemas.microsoft.com/office/drawing/2014/main" id="{5355FABD-3DED-4E62-9108-C2C6CE5EB94E}"/>
                    </a:ext>
                  </a:extLst>
                </p14:cNvPr>
                <p14:cNvContentPartPr/>
                <p14:nvPr/>
              </p14:nvContentPartPr>
              <p14:xfrm>
                <a:off x="4716417" y="3559936"/>
                <a:ext cx="480960" cy="61200"/>
              </p14:xfrm>
            </p:contentPart>
          </mc:Choice>
          <mc:Fallback xmlns="">
            <p:pic>
              <p:nvPicPr>
                <p:cNvPr id="217" name="Ink 216">
                  <a:extLst>
                    <a:ext uri="{FF2B5EF4-FFF2-40B4-BE49-F238E27FC236}">
                      <a16:creationId xmlns:a16="http://schemas.microsoft.com/office/drawing/2014/main" id="{5355FABD-3DED-4E62-9108-C2C6CE5EB94E}"/>
                    </a:ext>
                  </a:extLst>
                </p:cNvPr>
                <p:cNvPicPr/>
                <p:nvPr/>
              </p:nvPicPr>
              <p:blipFill>
                <a:blip r:embed="rId231"/>
                <a:stretch>
                  <a:fillRect/>
                </a:stretch>
              </p:blipFill>
              <p:spPr>
                <a:xfrm>
                  <a:off x="4698417" y="3541936"/>
                  <a:ext cx="516600" cy="9684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218" name="Ink 217">
                  <a:extLst>
                    <a:ext uri="{FF2B5EF4-FFF2-40B4-BE49-F238E27FC236}">
                      <a16:creationId xmlns:a16="http://schemas.microsoft.com/office/drawing/2014/main" id="{DF1756FE-88D6-4A55-A277-928FA2B0270E}"/>
                    </a:ext>
                  </a:extLst>
                </p14:cNvPr>
                <p14:cNvContentPartPr/>
                <p14:nvPr/>
              </p14:nvContentPartPr>
              <p14:xfrm>
                <a:off x="4758177" y="3738136"/>
                <a:ext cx="102600" cy="120600"/>
              </p14:xfrm>
            </p:contentPart>
          </mc:Choice>
          <mc:Fallback xmlns="">
            <p:pic>
              <p:nvPicPr>
                <p:cNvPr id="218" name="Ink 217">
                  <a:extLst>
                    <a:ext uri="{FF2B5EF4-FFF2-40B4-BE49-F238E27FC236}">
                      <a16:creationId xmlns:a16="http://schemas.microsoft.com/office/drawing/2014/main" id="{DF1756FE-88D6-4A55-A277-928FA2B0270E}"/>
                    </a:ext>
                  </a:extLst>
                </p:cNvPr>
                <p:cNvPicPr/>
                <p:nvPr/>
              </p:nvPicPr>
              <p:blipFill>
                <a:blip r:embed="rId233"/>
                <a:stretch>
                  <a:fillRect/>
                </a:stretch>
              </p:blipFill>
              <p:spPr>
                <a:xfrm>
                  <a:off x="4740177" y="3720136"/>
                  <a:ext cx="138240" cy="15624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19" name="Ink 218">
                  <a:extLst>
                    <a:ext uri="{FF2B5EF4-FFF2-40B4-BE49-F238E27FC236}">
                      <a16:creationId xmlns:a16="http://schemas.microsoft.com/office/drawing/2014/main" id="{81F76C44-75B2-4D99-AA58-1CA0BAFC39CE}"/>
                    </a:ext>
                  </a:extLst>
                </p14:cNvPr>
                <p14:cNvContentPartPr/>
                <p14:nvPr/>
              </p14:nvContentPartPr>
              <p14:xfrm>
                <a:off x="4923057" y="3783136"/>
                <a:ext cx="82080" cy="61200"/>
              </p14:xfrm>
            </p:contentPart>
          </mc:Choice>
          <mc:Fallback xmlns="">
            <p:pic>
              <p:nvPicPr>
                <p:cNvPr id="219" name="Ink 218">
                  <a:extLst>
                    <a:ext uri="{FF2B5EF4-FFF2-40B4-BE49-F238E27FC236}">
                      <a16:creationId xmlns:a16="http://schemas.microsoft.com/office/drawing/2014/main" id="{81F76C44-75B2-4D99-AA58-1CA0BAFC39CE}"/>
                    </a:ext>
                  </a:extLst>
                </p:cNvPr>
                <p:cNvPicPr/>
                <p:nvPr/>
              </p:nvPicPr>
              <p:blipFill>
                <a:blip r:embed="rId235"/>
                <a:stretch>
                  <a:fillRect/>
                </a:stretch>
              </p:blipFill>
              <p:spPr>
                <a:xfrm>
                  <a:off x="4905057" y="3765136"/>
                  <a:ext cx="117720" cy="968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20" name="Ink 219">
                  <a:extLst>
                    <a:ext uri="{FF2B5EF4-FFF2-40B4-BE49-F238E27FC236}">
                      <a16:creationId xmlns:a16="http://schemas.microsoft.com/office/drawing/2014/main" id="{7808C9A8-52FD-467E-A7EF-0496C38EADD0}"/>
                    </a:ext>
                  </a:extLst>
                </p14:cNvPr>
                <p14:cNvContentPartPr/>
                <p14:nvPr/>
              </p14:nvContentPartPr>
              <p14:xfrm>
                <a:off x="5095137" y="3748936"/>
                <a:ext cx="79920" cy="101520"/>
              </p14:xfrm>
            </p:contentPart>
          </mc:Choice>
          <mc:Fallback xmlns="">
            <p:pic>
              <p:nvPicPr>
                <p:cNvPr id="220" name="Ink 219">
                  <a:extLst>
                    <a:ext uri="{FF2B5EF4-FFF2-40B4-BE49-F238E27FC236}">
                      <a16:creationId xmlns:a16="http://schemas.microsoft.com/office/drawing/2014/main" id="{7808C9A8-52FD-467E-A7EF-0496C38EADD0}"/>
                    </a:ext>
                  </a:extLst>
                </p:cNvPr>
                <p:cNvPicPr/>
                <p:nvPr/>
              </p:nvPicPr>
              <p:blipFill>
                <a:blip r:embed="rId237"/>
                <a:stretch>
                  <a:fillRect/>
                </a:stretch>
              </p:blipFill>
              <p:spPr>
                <a:xfrm>
                  <a:off x="5077497" y="3730936"/>
                  <a:ext cx="1155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21" name="Ink 220">
                  <a:extLst>
                    <a:ext uri="{FF2B5EF4-FFF2-40B4-BE49-F238E27FC236}">
                      <a16:creationId xmlns:a16="http://schemas.microsoft.com/office/drawing/2014/main" id="{8A86DDB3-D848-4C95-9AE9-A7C4B7EA0B8F}"/>
                    </a:ext>
                  </a:extLst>
                </p14:cNvPr>
                <p14:cNvContentPartPr/>
                <p14:nvPr/>
              </p14:nvContentPartPr>
              <p14:xfrm>
                <a:off x="5065977" y="3735616"/>
                <a:ext cx="102240" cy="57240"/>
              </p14:xfrm>
            </p:contentPart>
          </mc:Choice>
          <mc:Fallback xmlns="">
            <p:pic>
              <p:nvPicPr>
                <p:cNvPr id="221" name="Ink 220">
                  <a:extLst>
                    <a:ext uri="{FF2B5EF4-FFF2-40B4-BE49-F238E27FC236}">
                      <a16:creationId xmlns:a16="http://schemas.microsoft.com/office/drawing/2014/main" id="{8A86DDB3-D848-4C95-9AE9-A7C4B7EA0B8F}"/>
                    </a:ext>
                  </a:extLst>
                </p:cNvPr>
                <p:cNvPicPr/>
                <p:nvPr/>
              </p:nvPicPr>
              <p:blipFill>
                <a:blip r:embed="rId239"/>
                <a:stretch>
                  <a:fillRect/>
                </a:stretch>
              </p:blipFill>
              <p:spPr>
                <a:xfrm>
                  <a:off x="5047977" y="3717976"/>
                  <a:ext cx="137880" cy="9288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22" name="Ink 221">
                  <a:extLst>
                    <a:ext uri="{FF2B5EF4-FFF2-40B4-BE49-F238E27FC236}">
                      <a16:creationId xmlns:a16="http://schemas.microsoft.com/office/drawing/2014/main" id="{0549BCA7-5F80-450B-8EEE-90E5D8316012}"/>
                    </a:ext>
                  </a:extLst>
                </p14:cNvPr>
                <p14:cNvContentPartPr/>
                <p14:nvPr/>
              </p14:nvContentPartPr>
              <p14:xfrm>
                <a:off x="5325177" y="3548056"/>
                <a:ext cx="240120" cy="251640"/>
              </p14:xfrm>
            </p:contentPart>
          </mc:Choice>
          <mc:Fallback xmlns="">
            <p:pic>
              <p:nvPicPr>
                <p:cNvPr id="222" name="Ink 221">
                  <a:extLst>
                    <a:ext uri="{FF2B5EF4-FFF2-40B4-BE49-F238E27FC236}">
                      <a16:creationId xmlns:a16="http://schemas.microsoft.com/office/drawing/2014/main" id="{0549BCA7-5F80-450B-8EEE-90E5D8316012}"/>
                    </a:ext>
                  </a:extLst>
                </p:cNvPr>
                <p:cNvPicPr/>
                <p:nvPr/>
              </p:nvPicPr>
              <p:blipFill>
                <a:blip r:embed="rId241"/>
                <a:stretch>
                  <a:fillRect/>
                </a:stretch>
              </p:blipFill>
              <p:spPr>
                <a:xfrm>
                  <a:off x="5307177" y="3530416"/>
                  <a:ext cx="275760" cy="28728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25" name="Ink 224">
                  <a:extLst>
                    <a:ext uri="{FF2B5EF4-FFF2-40B4-BE49-F238E27FC236}">
                      <a16:creationId xmlns:a16="http://schemas.microsoft.com/office/drawing/2014/main" id="{380C44A3-0E44-4DCC-84FB-FA4D13CCEFE1}"/>
                    </a:ext>
                  </a:extLst>
                </p14:cNvPr>
                <p14:cNvContentPartPr/>
                <p14:nvPr/>
              </p14:nvContentPartPr>
              <p14:xfrm>
                <a:off x="5785977" y="3509536"/>
                <a:ext cx="160560" cy="16920"/>
              </p14:xfrm>
            </p:contentPart>
          </mc:Choice>
          <mc:Fallback xmlns="">
            <p:pic>
              <p:nvPicPr>
                <p:cNvPr id="225" name="Ink 224">
                  <a:extLst>
                    <a:ext uri="{FF2B5EF4-FFF2-40B4-BE49-F238E27FC236}">
                      <a16:creationId xmlns:a16="http://schemas.microsoft.com/office/drawing/2014/main" id="{380C44A3-0E44-4DCC-84FB-FA4D13CCEFE1}"/>
                    </a:ext>
                  </a:extLst>
                </p:cNvPr>
                <p:cNvPicPr/>
                <p:nvPr/>
              </p:nvPicPr>
              <p:blipFill>
                <a:blip r:embed="rId243"/>
                <a:stretch>
                  <a:fillRect/>
                </a:stretch>
              </p:blipFill>
              <p:spPr>
                <a:xfrm>
                  <a:off x="5767977" y="3491896"/>
                  <a:ext cx="19620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26" name="Ink 225">
                  <a:extLst>
                    <a:ext uri="{FF2B5EF4-FFF2-40B4-BE49-F238E27FC236}">
                      <a16:creationId xmlns:a16="http://schemas.microsoft.com/office/drawing/2014/main" id="{0DB77A0A-B7AF-4690-906C-6D58D5D3C5A2}"/>
                    </a:ext>
                  </a:extLst>
                </p14:cNvPr>
                <p14:cNvContentPartPr/>
                <p14:nvPr/>
              </p14:nvContentPartPr>
              <p14:xfrm>
                <a:off x="5881017" y="3587656"/>
                <a:ext cx="115560" cy="30600"/>
              </p14:xfrm>
            </p:contentPart>
          </mc:Choice>
          <mc:Fallback xmlns="">
            <p:pic>
              <p:nvPicPr>
                <p:cNvPr id="226" name="Ink 225">
                  <a:extLst>
                    <a:ext uri="{FF2B5EF4-FFF2-40B4-BE49-F238E27FC236}">
                      <a16:creationId xmlns:a16="http://schemas.microsoft.com/office/drawing/2014/main" id="{0DB77A0A-B7AF-4690-906C-6D58D5D3C5A2}"/>
                    </a:ext>
                  </a:extLst>
                </p:cNvPr>
                <p:cNvPicPr/>
                <p:nvPr/>
              </p:nvPicPr>
              <p:blipFill>
                <a:blip r:embed="rId245"/>
                <a:stretch>
                  <a:fillRect/>
                </a:stretch>
              </p:blipFill>
              <p:spPr>
                <a:xfrm>
                  <a:off x="5863017" y="3570016"/>
                  <a:ext cx="151200" cy="6624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28" name="Ink 227">
                  <a:extLst>
                    <a:ext uri="{FF2B5EF4-FFF2-40B4-BE49-F238E27FC236}">
                      <a16:creationId xmlns:a16="http://schemas.microsoft.com/office/drawing/2014/main" id="{3A9E2746-7A26-4E4C-9544-85C20B8CE5FF}"/>
                    </a:ext>
                  </a:extLst>
                </p14:cNvPr>
                <p14:cNvContentPartPr/>
                <p14:nvPr/>
              </p14:nvContentPartPr>
              <p14:xfrm>
                <a:off x="6320937" y="3433936"/>
                <a:ext cx="21960" cy="209160"/>
              </p14:xfrm>
            </p:contentPart>
          </mc:Choice>
          <mc:Fallback xmlns="">
            <p:pic>
              <p:nvPicPr>
                <p:cNvPr id="228" name="Ink 227">
                  <a:extLst>
                    <a:ext uri="{FF2B5EF4-FFF2-40B4-BE49-F238E27FC236}">
                      <a16:creationId xmlns:a16="http://schemas.microsoft.com/office/drawing/2014/main" id="{3A9E2746-7A26-4E4C-9544-85C20B8CE5FF}"/>
                    </a:ext>
                  </a:extLst>
                </p:cNvPr>
                <p:cNvPicPr/>
                <p:nvPr/>
              </p:nvPicPr>
              <p:blipFill>
                <a:blip r:embed="rId247"/>
                <a:stretch>
                  <a:fillRect/>
                </a:stretch>
              </p:blipFill>
              <p:spPr>
                <a:xfrm>
                  <a:off x="6303297" y="3415936"/>
                  <a:ext cx="5760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29" name="Ink 228">
                  <a:extLst>
                    <a:ext uri="{FF2B5EF4-FFF2-40B4-BE49-F238E27FC236}">
                      <a16:creationId xmlns:a16="http://schemas.microsoft.com/office/drawing/2014/main" id="{E22A9F77-8D4C-4088-AFB6-F521E37488B7}"/>
                    </a:ext>
                  </a:extLst>
                </p14:cNvPr>
                <p14:cNvContentPartPr/>
                <p14:nvPr/>
              </p14:nvContentPartPr>
              <p14:xfrm>
                <a:off x="6444057" y="3430696"/>
                <a:ext cx="101160" cy="213120"/>
              </p14:xfrm>
            </p:contentPart>
          </mc:Choice>
          <mc:Fallback xmlns="">
            <p:pic>
              <p:nvPicPr>
                <p:cNvPr id="229" name="Ink 228">
                  <a:extLst>
                    <a:ext uri="{FF2B5EF4-FFF2-40B4-BE49-F238E27FC236}">
                      <a16:creationId xmlns:a16="http://schemas.microsoft.com/office/drawing/2014/main" id="{E22A9F77-8D4C-4088-AFB6-F521E37488B7}"/>
                    </a:ext>
                  </a:extLst>
                </p:cNvPr>
                <p:cNvPicPr/>
                <p:nvPr/>
              </p:nvPicPr>
              <p:blipFill>
                <a:blip r:embed="rId249"/>
                <a:stretch>
                  <a:fillRect/>
                </a:stretch>
              </p:blipFill>
              <p:spPr>
                <a:xfrm>
                  <a:off x="6426057" y="3413056"/>
                  <a:ext cx="13680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30" name="Ink 229">
                  <a:extLst>
                    <a:ext uri="{FF2B5EF4-FFF2-40B4-BE49-F238E27FC236}">
                      <a16:creationId xmlns:a16="http://schemas.microsoft.com/office/drawing/2014/main" id="{972BD3EC-9627-4AB0-94F5-36B2126609A1}"/>
                    </a:ext>
                  </a:extLst>
                </p14:cNvPr>
                <p14:cNvContentPartPr/>
                <p14:nvPr/>
              </p14:nvContentPartPr>
              <p14:xfrm>
                <a:off x="6671937" y="3596296"/>
                <a:ext cx="360" cy="360"/>
              </p14:xfrm>
            </p:contentPart>
          </mc:Choice>
          <mc:Fallback xmlns="">
            <p:pic>
              <p:nvPicPr>
                <p:cNvPr id="230" name="Ink 229">
                  <a:extLst>
                    <a:ext uri="{FF2B5EF4-FFF2-40B4-BE49-F238E27FC236}">
                      <a16:creationId xmlns:a16="http://schemas.microsoft.com/office/drawing/2014/main" id="{972BD3EC-9627-4AB0-94F5-36B2126609A1}"/>
                    </a:ext>
                  </a:extLst>
                </p:cNvPr>
                <p:cNvPicPr/>
                <p:nvPr/>
              </p:nvPicPr>
              <p:blipFill>
                <a:blip r:embed="rId251"/>
                <a:stretch>
                  <a:fillRect/>
                </a:stretch>
              </p:blipFill>
              <p:spPr>
                <a:xfrm>
                  <a:off x="6654297" y="35782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232" name="Ink 231">
                  <a:extLst>
                    <a:ext uri="{FF2B5EF4-FFF2-40B4-BE49-F238E27FC236}">
                      <a16:creationId xmlns:a16="http://schemas.microsoft.com/office/drawing/2014/main" id="{7F5802C5-737A-4A86-9490-A9175BD66A33}"/>
                    </a:ext>
                  </a:extLst>
                </p14:cNvPr>
                <p14:cNvContentPartPr/>
                <p14:nvPr/>
              </p14:nvContentPartPr>
              <p14:xfrm>
                <a:off x="6787857" y="3414496"/>
                <a:ext cx="153360" cy="266400"/>
              </p14:xfrm>
            </p:contentPart>
          </mc:Choice>
          <mc:Fallback xmlns="">
            <p:pic>
              <p:nvPicPr>
                <p:cNvPr id="232" name="Ink 231">
                  <a:extLst>
                    <a:ext uri="{FF2B5EF4-FFF2-40B4-BE49-F238E27FC236}">
                      <a16:creationId xmlns:a16="http://schemas.microsoft.com/office/drawing/2014/main" id="{7F5802C5-737A-4A86-9490-A9175BD66A33}"/>
                    </a:ext>
                  </a:extLst>
                </p:cNvPr>
                <p:cNvPicPr/>
                <p:nvPr/>
              </p:nvPicPr>
              <p:blipFill>
                <a:blip r:embed="rId253"/>
                <a:stretch>
                  <a:fillRect/>
                </a:stretch>
              </p:blipFill>
              <p:spPr>
                <a:xfrm>
                  <a:off x="6769857" y="3396496"/>
                  <a:ext cx="18900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33" name="Ink 232">
                  <a:extLst>
                    <a:ext uri="{FF2B5EF4-FFF2-40B4-BE49-F238E27FC236}">
                      <a16:creationId xmlns:a16="http://schemas.microsoft.com/office/drawing/2014/main" id="{2B88BCD3-FE12-4837-B870-17A179AA2415}"/>
                    </a:ext>
                  </a:extLst>
                </p14:cNvPr>
                <p14:cNvContentPartPr/>
                <p14:nvPr/>
              </p14:nvContentPartPr>
              <p14:xfrm>
                <a:off x="6822777" y="3575776"/>
                <a:ext cx="178200" cy="43200"/>
              </p14:xfrm>
            </p:contentPart>
          </mc:Choice>
          <mc:Fallback xmlns="">
            <p:pic>
              <p:nvPicPr>
                <p:cNvPr id="233" name="Ink 232">
                  <a:extLst>
                    <a:ext uri="{FF2B5EF4-FFF2-40B4-BE49-F238E27FC236}">
                      <a16:creationId xmlns:a16="http://schemas.microsoft.com/office/drawing/2014/main" id="{2B88BCD3-FE12-4837-B870-17A179AA2415}"/>
                    </a:ext>
                  </a:extLst>
                </p:cNvPr>
                <p:cNvPicPr/>
                <p:nvPr/>
              </p:nvPicPr>
              <p:blipFill>
                <a:blip r:embed="rId255"/>
                <a:stretch>
                  <a:fillRect/>
                </a:stretch>
              </p:blipFill>
              <p:spPr>
                <a:xfrm>
                  <a:off x="6805137" y="3557776"/>
                  <a:ext cx="21384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34" name="Ink 233">
                  <a:extLst>
                    <a:ext uri="{FF2B5EF4-FFF2-40B4-BE49-F238E27FC236}">
                      <a16:creationId xmlns:a16="http://schemas.microsoft.com/office/drawing/2014/main" id="{8A1B3409-FC5E-4F31-8EC3-46B12C83CF0F}"/>
                    </a:ext>
                  </a:extLst>
                </p14:cNvPr>
                <p14:cNvContentPartPr/>
                <p14:nvPr/>
              </p14:nvContentPartPr>
              <p14:xfrm>
                <a:off x="7297257" y="3395056"/>
                <a:ext cx="106920" cy="282240"/>
              </p14:xfrm>
            </p:contentPart>
          </mc:Choice>
          <mc:Fallback xmlns="">
            <p:pic>
              <p:nvPicPr>
                <p:cNvPr id="234" name="Ink 233">
                  <a:extLst>
                    <a:ext uri="{FF2B5EF4-FFF2-40B4-BE49-F238E27FC236}">
                      <a16:creationId xmlns:a16="http://schemas.microsoft.com/office/drawing/2014/main" id="{8A1B3409-FC5E-4F31-8EC3-46B12C83CF0F}"/>
                    </a:ext>
                  </a:extLst>
                </p:cNvPr>
                <p:cNvPicPr/>
                <p:nvPr/>
              </p:nvPicPr>
              <p:blipFill>
                <a:blip r:embed="rId257"/>
                <a:stretch>
                  <a:fillRect/>
                </a:stretch>
              </p:blipFill>
              <p:spPr>
                <a:xfrm>
                  <a:off x="7279617" y="3377056"/>
                  <a:ext cx="142560" cy="31788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235" name="Ink 234">
                  <a:extLst>
                    <a:ext uri="{FF2B5EF4-FFF2-40B4-BE49-F238E27FC236}">
                      <a16:creationId xmlns:a16="http://schemas.microsoft.com/office/drawing/2014/main" id="{D4F0B1ED-9A44-4230-B5F3-F42D9ADBF5DE}"/>
                    </a:ext>
                  </a:extLst>
                </p14:cNvPr>
                <p14:cNvContentPartPr/>
                <p14:nvPr/>
              </p14:nvContentPartPr>
              <p14:xfrm>
                <a:off x="7476537" y="3424576"/>
                <a:ext cx="146160" cy="204840"/>
              </p14:xfrm>
            </p:contentPart>
          </mc:Choice>
          <mc:Fallback xmlns="">
            <p:pic>
              <p:nvPicPr>
                <p:cNvPr id="235" name="Ink 234">
                  <a:extLst>
                    <a:ext uri="{FF2B5EF4-FFF2-40B4-BE49-F238E27FC236}">
                      <a16:creationId xmlns:a16="http://schemas.microsoft.com/office/drawing/2014/main" id="{D4F0B1ED-9A44-4230-B5F3-F42D9ADBF5DE}"/>
                    </a:ext>
                  </a:extLst>
                </p:cNvPr>
                <p:cNvPicPr/>
                <p:nvPr/>
              </p:nvPicPr>
              <p:blipFill>
                <a:blip r:embed="rId259"/>
                <a:stretch>
                  <a:fillRect/>
                </a:stretch>
              </p:blipFill>
              <p:spPr>
                <a:xfrm>
                  <a:off x="7458897" y="3406936"/>
                  <a:ext cx="18180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236" name="Ink 235">
                  <a:extLst>
                    <a:ext uri="{FF2B5EF4-FFF2-40B4-BE49-F238E27FC236}">
                      <a16:creationId xmlns:a16="http://schemas.microsoft.com/office/drawing/2014/main" id="{4C79A4EB-AA33-4BEE-80AC-377C3DE225A0}"/>
                    </a:ext>
                  </a:extLst>
                </p14:cNvPr>
                <p14:cNvContentPartPr/>
                <p14:nvPr/>
              </p14:nvContentPartPr>
              <p14:xfrm>
                <a:off x="7715577" y="3511696"/>
                <a:ext cx="102240" cy="113040"/>
              </p14:xfrm>
            </p:contentPart>
          </mc:Choice>
          <mc:Fallback xmlns="">
            <p:pic>
              <p:nvPicPr>
                <p:cNvPr id="236" name="Ink 235">
                  <a:extLst>
                    <a:ext uri="{FF2B5EF4-FFF2-40B4-BE49-F238E27FC236}">
                      <a16:creationId xmlns:a16="http://schemas.microsoft.com/office/drawing/2014/main" id="{4C79A4EB-AA33-4BEE-80AC-377C3DE225A0}"/>
                    </a:ext>
                  </a:extLst>
                </p:cNvPr>
                <p:cNvPicPr/>
                <p:nvPr/>
              </p:nvPicPr>
              <p:blipFill>
                <a:blip r:embed="rId261"/>
                <a:stretch>
                  <a:fillRect/>
                </a:stretch>
              </p:blipFill>
              <p:spPr>
                <a:xfrm>
                  <a:off x="7697937" y="3493696"/>
                  <a:ext cx="13788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237" name="Ink 236">
                  <a:extLst>
                    <a:ext uri="{FF2B5EF4-FFF2-40B4-BE49-F238E27FC236}">
                      <a16:creationId xmlns:a16="http://schemas.microsoft.com/office/drawing/2014/main" id="{5F4E6BE9-9F75-484D-BCB8-E02E0B8C5673}"/>
                    </a:ext>
                  </a:extLst>
                </p14:cNvPr>
                <p14:cNvContentPartPr/>
                <p14:nvPr/>
              </p14:nvContentPartPr>
              <p14:xfrm>
                <a:off x="7731057" y="3484336"/>
                <a:ext cx="86760" cy="32760"/>
              </p14:xfrm>
            </p:contentPart>
          </mc:Choice>
          <mc:Fallback xmlns="">
            <p:pic>
              <p:nvPicPr>
                <p:cNvPr id="237" name="Ink 236">
                  <a:extLst>
                    <a:ext uri="{FF2B5EF4-FFF2-40B4-BE49-F238E27FC236}">
                      <a16:creationId xmlns:a16="http://schemas.microsoft.com/office/drawing/2014/main" id="{5F4E6BE9-9F75-484D-BCB8-E02E0B8C5673}"/>
                    </a:ext>
                  </a:extLst>
                </p:cNvPr>
                <p:cNvPicPr/>
                <p:nvPr/>
              </p:nvPicPr>
              <p:blipFill>
                <a:blip r:embed="rId263"/>
                <a:stretch>
                  <a:fillRect/>
                </a:stretch>
              </p:blipFill>
              <p:spPr>
                <a:xfrm>
                  <a:off x="7713057" y="3466336"/>
                  <a:ext cx="1224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38" name="Ink 237">
                  <a:extLst>
                    <a:ext uri="{FF2B5EF4-FFF2-40B4-BE49-F238E27FC236}">
                      <a16:creationId xmlns:a16="http://schemas.microsoft.com/office/drawing/2014/main" id="{BBC1C1EB-F6EA-4F9C-8F27-FA36E870D4CD}"/>
                    </a:ext>
                  </a:extLst>
                </p14:cNvPr>
                <p14:cNvContentPartPr/>
                <p14:nvPr/>
              </p14:nvContentPartPr>
              <p14:xfrm>
                <a:off x="7854897" y="3402616"/>
                <a:ext cx="130320" cy="293760"/>
              </p14:xfrm>
            </p:contentPart>
          </mc:Choice>
          <mc:Fallback xmlns="">
            <p:pic>
              <p:nvPicPr>
                <p:cNvPr id="238" name="Ink 237">
                  <a:extLst>
                    <a:ext uri="{FF2B5EF4-FFF2-40B4-BE49-F238E27FC236}">
                      <a16:creationId xmlns:a16="http://schemas.microsoft.com/office/drawing/2014/main" id="{BBC1C1EB-F6EA-4F9C-8F27-FA36E870D4CD}"/>
                    </a:ext>
                  </a:extLst>
                </p:cNvPr>
                <p:cNvPicPr/>
                <p:nvPr/>
              </p:nvPicPr>
              <p:blipFill>
                <a:blip r:embed="rId265"/>
                <a:stretch>
                  <a:fillRect/>
                </a:stretch>
              </p:blipFill>
              <p:spPr>
                <a:xfrm>
                  <a:off x="7836897" y="3384976"/>
                  <a:ext cx="165960" cy="32940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241" name="Ink 240">
                  <a:extLst>
                    <a:ext uri="{FF2B5EF4-FFF2-40B4-BE49-F238E27FC236}">
                      <a16:creationId xmlns:a16="http://schemas.microsoft.com/office/drawing/2014/main" id="{8B2633CF-0AFD-4629-8C36-DA556B44E48F}"/>
                    </a:ext>
                  </a:extLst>
                </p14:cNvPr>
                <p14:cNvContentPartPr/>
                <p14:nvPr/>
              </p14:nvContentPartPr>
              <p14:xfrm>
                <a:off x="8023377" y="3354736"/>
                <a:ext cx="106200" cy="323280"/>
              </p14:xfrm>
            </p:contentPart>
          </mc:Choice>
          <mc:Fallback xmlns="">
            <p:pic>
              <p:nvPicPr>
                <p:cNvPr id="241" name="Ink 240">
                  <a:extLst>
                    <a:ext uri="{FF2B5EF4-FFF2-40B4-BE49-F238E27FC236}">
                      <a16:creationId xmlns:a16="http://schemas.microsoft.com/office/drawing/2014/main" id="{8B2633CF-0AFD-4629-8C36-DA556B44E48F}"/>
                    </a:ext>
                  </a:extLst>
                </p:cNvPr>
                <p:cNvPicPr/>
                <p:nvPr/>
              </p:nvPicPr>
              <p:blipFill>
                <a:blip r:embed="rId267"/>
                <a:stretch>
                  <a:fillRect/>
                </a:stretch>
              </p:blipFill>
              <p:spPr>
                <a:xfrm>
                  <a:off x="8005737" y="3337096"/>
                  <a:ext cx="141840" cy="35892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242" name="Ink 241">
                  <a:extLst>
                    <a:ext uri="{FF2B5EF4-FFF2-40B4-BE49-F238E27FC236}">
                      <a16:creationId xmlns:a16="http://schemas.microsoft.com/office/drawing/2014/main" id="{3CE67BF9-3A7B-4111-B581-8D058CF3180A}"/>
                    </a:ext>
                  </a:extLst>
                </p14:cNvPr>
                <p14:cNvContentPartPr/>
                <p14:nvPr/>
              </p14:nvContentPartPr>
              <p14:xfrm>
                <a:off x="6459177" y="3254296"/>
                <a:ext cx="20160" cy="13320"/>
              </p14:xfrm>
            </p:contentPart>
          </mc:Choice>
          <mc:Fallback xmlns="">
            <p:pic>
              <p:nvPicPr>
                <p:cNvPr id="242" name="Ink 241">
                  <a:extLst>
                    <a:ext uri="{FF2B5EF4-FFF2-40B4-BE49-F238E27FC236}">
                      <a16:creationId xmlns:a16="http://schemas.microsoft.com/office/drawing/2014/main" id="{3CE67BF9-3A7B-4111-B581-8D058CF3180A}"/>
                    </a:ext>
                  </a:extLst>
                </p:cNvPr>
                <p:cNvPicPr/>
                <p:nvPr/>
              </p:nvPicPr>
              <p:blipFill>
                <a:blip r:embed="rId269"/>
                <a:stretch>
                  <a:fillRect/>
                </a:stretch>
              </p:blipFill>
              <p:spPr>
                <a:xfrm>
                  <a:off x="6441537" y="3236296"/>
                  <a:ext cx="558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243" name="Ink 242">
                  <a:extLst>
                    <a:ext uri="{FF2B5EF4-FFF2-40B4-BE49-F238E27FC236}">
                      <a16:creationId xmlns:a16="http://schemas.microsoft.com/office/drawing/2014/main" id="{C8518502-7830-492A-931C-3DD7011F5634}"/>
                    </a:ext>
                  </a:extLst>
                </p14:cNvPr>
                <p14:cNvContentPartPr/>
                <p14:nvPr/>
              </p14:nvContentPartPr>
              <p14:xfrm>
                <a:off x="6446937" y="3242416"/>
                <a:ext cx="24120" cy="5400"/>
              </p14:xfrm>
            </p:contentPart>
          </mc:Choice>
          <mc:Fallback xmlns="">
            <p:pic>
              <p:nvPicPr>
                <p:cNvPr id="243" name="Ink 242">
                  <a:extLst>
                    <a:ext uri="{FF2B5EF4-FFF2-40B4-BE49-F238E27FC236}">
                      <a16:creationId xmlns:a16="http://schemas.microsoft.com/office/drawing/2014/main" id="{C8518502-7830-492A-931C-3DD7011F5634}"/>
                    </a:ext>
                  </a:extLst>
                </p:cNvPr>
                <p:cNvPicPr/>
                <p:nvPr/>
              </p:nvPicPr>
              <p:blipFill>
                <a:blip r:embed="rId271"/>
                <a:stretch>
                  <a:fillRect/>
                </a:stretch>
              </p:blipFill>
              <p:spPr>
                <a:xfrm>
                  <a:off x="6429297" y="3224776"/>
                  <a:ext cx="597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244" name="Ink 243">
                  <a:extLst>
                    <a:ext uri="{FF2B5EF4-FFF2-40B4-BE49-F238E27FC236}">
                      <a16:creationId xmlns:a16="http://schemas.microsoft.com/office/drawing/2014/main" id="{7EF0240C-67CF-4513-9FA5-F9A4D122D521}"/>
                    </a:ext>
                  </a:extLst>
                </p14:cNvPr>
                <p14:cNvContentPartPr/>
                <p14:nvPr/>
              </p14:nvContentPartPr>
              <p14:xfrm>
                <a:off x="6134817" y="3240616"/>
                <a:ext cx="2371320" cy="608400"/>
              </p14:xfrm>
            </p:contentPart>
          </mc:Choice>
          <mc:Fallback xmlns="">
            <p:pic>
              <p:nvPicPr>
                <p:cNvPr id="244" name="Ink 243">
                  <a:extLst>
                    <a:ext uri="{FF2B5EF4-FFF2-40B4-BE49-F238E27FC236}">
                      <a16:creationId xmlns:a16="http://schemas.microsoft.com/office/drawing/2014/main" id="{7EF0240C-67CF-4513-9FA5-F9A4D122D521}"/>
                    </a:ext>
                  </a:extLst>
                </p:cNvPr>
                <p:cNvPicPr/>
                <p:nvPr/>
              </p:nvPicPr>
              <p:blipFill>
                <a:blip r:embed="rId273"/>
                <a:stretch>
                  <a:fillRect/>
                </a:stretch>
              </p:blipFill>
              <p:spPr>
                <a:xfrm>
                  <a:off x="6117177" y="3222976"/>
                  <a:ext cx="2406960" cy="644040"/>
                </a:xfrm>
                <a:prstGeom prst="rect">
                  <a:avLst/>
                </a:prstGeom>
              </p:spPr>
            </p:pic>
          </mc:Fallback>
        </mc:AlternateContent>
      </p:grpSp>
      <p:grpSp>
        <p:nvGrpSpPr>
          <p:cNvPr id="248" name="Group 247">
            <a:extLst>
              <a:ext uri="{FF2B5EF4-FFF2-40B4-BE49-F238E27FC236}">
                <a16:creationId xmlns:a16="http://schemas.microsoft.com/office/drawing/2014/main" id="{45550450-B592-4C14-96C0-AC525D66BF7C}"/>
              </a:ext>
            </a:extLst>
          </p:cNvPr>
          <p:cNvGrpSpPr/>
          <p:nvPr/>
        </p:nvGrpSpPr>
        <p:grpSpPr>
          <a:xfrm>
            <a:off x="3571257" y="4194976"/>
            <a:ext cx="205920" cy="310320"/>
            <a:chOff x="3571257" y="4194976"/>
            <a:chExt cx="205920" cy="310320"/>
          </a:xfrm>
        </p:grpSpPr>
        <mc:AlternateContent xmlns:mc="http://schemas.openxmlformats.org/markup-compatibility/2006" xmlns:p14="http://schemas.microsoft.com/office/powerpoint/2010/main">
          <mc:Choice Requires="p14">
            <p:contentPart p14:bwMode="auto" r:id="rId274">
              <p14:nvContentPartPr>
                <p14:cNvPr id="246" name="Ink 245">
                  <a:extLst>
                    <a:ext uri="{FF2B5EF4-FFF2-40B4-BE49-F238E27FC236}">
                      <a16:creationId xmlns:a16="http://schemas.microsoft.com/office/drawing/2014/main" id="{3EE20095-E259-44D0-A884-0559796DF3D5}"/>
                    </a:ext>
                  </a:extLst>
                </p14:cNvPr>
                <p14:cNvContentPartPr/>
                <p14:nvPr/>
              </p14:nvContentPartPr>
              <p14:xfrm>
                <a:off x="3571257" y="4327096"/>
                <a:ext cx="111600" cy="138600"/>
              </p14:xfrm>
            </p:contentPart>
          </mc:Choice>
          <mc:Fallback xmlns="">
            <p:pic>
              <p:nvPicPr>
                <p:cNvPr id="246" name="Ink 245">
                  <a:extLst>
                    <a:ext uri="{FF2B5EF4-FFF2-40B4-BE49-F238E27FC236}">
                      <a16:creationId xmlns:a16="http://schemas.microsoft.com/office/drawing/2014/main" id="{3EE20095-E259-44D0-A884-0559796DF3D5}"/>
                    </a:ext>
                  </a:extLst>
                </p:cNvPr>
                <p:cNvPicPr/>
                <p:nvPr/>
              </p:nvPicPr>
              <p:blipFill>
                <a:blip r:embed="rId275"/>
                <a:stretch>
                  <a:fillRect/>
                </a:stretch>
              </p:blipFill>
              <p:spPr>
                <a:xfrm>
                  <a:off x="3553617" y="4309456"/>
                  <a:ext cx="14724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247" name="Ink 246">
                  <a:extLst>
                    <a:ext uri="{FF2B5EF4-FFF2-40B4-BE49-F238E27FC236}">
                      <a16:creationId xmlns:a16="http://schemas.microsoft.com/office/drawing/2014/main" id="{3E1A48CF-AADE-4483-823D-EDEB323596E8}"/>
                    </a:ext>
                  </a:extLst>
                </p14:cNvPr>
                <p14:cNvContentPartPr/>
                <p14:nvPr/>
              </p14:nvContentPartPr>
              <p14:xfrm>
                <a:off x="3698337" y="4194976"/>
                <a:ext cx="78840" cy="310320"/>
              </p14:xfrm>
            </p:contentPart>
          </mc:Choice>
          <mc:Fallback xmlns="">
            <p:pic>
              <p:nvPicPr>
                <p:cNvPr id="247" name="Ink 246">
                  <a:extLst>
                    <a:ext uri="{FF2B5EF4-FFF2-40B4-BE49-F238E27FC236}">
                      <a16:creationId xmlns:a16="http://schemas.microsoft.com/office/drawing/2014/main" id="{3E1A48CF-AADE-4483-823D-EDEB323596E8}"/>
                    </a:ext>
                  </a:extLst>
                </p:cNvPr>
                <p:cNvPicPr/>
                <p:nvPr/>
              </p:nvPicPr>
              <p:blipFill>
                <a:blip r:embed="rId277"/>
                <a:stretch>
                  <a:fillRect/>
                </a:stretch>
              </p:blipFill>
              <p:spPr>
                <a:xfrm>
                  <a:off x="3680337" y="4177336"/>
                  <a:ext cx="114480" cy="345960"/>
                </a:xfrm>
                <a:prstGeom prst="rect">
                  <a:avLst/>
                </a:prstGeom>
              </p:spPr>
            </p:pic>
          </mc:Fallback>
        </mc:AlternateContent>
      </p:grpSp>
      <p:grpSp>
        <p:nvGrpSpPr>
          <p:cNvPr id="260" name="Group 259">
            <a:extLst>
              <a:ext uri="{FF2B5EF4-FFF2-40B4-BE49-F238E27FC236}">
                <a16:creationId xmlns:a16="http://schemas.microsoft.com/office/drawing/2014/main" id="{A5B3F190-0E86-4986-B98E-7CBE915C605C}"/>
              </a:ext>
            </a:extLst>
          </p:cNvPr>
          <p:cNvGrpSpPr/>
          <p:nvPr/>
        </p:nvGrpSpPr>
        <p:grpSpPr>
          <a:xfrm>
            <a:off x="3892737" y="4124056"/>
            <a:ext cx="1715040" cy="315720"/>
            <a:chOff x="3892737" y="4124056"/>
            <a:chExt cx="1715040" cy="315720"/>
          </a:xfrm>
        </p:grpSpPr>
        <mc:AlternateContent xmlns:mc="http://schemas.openxmlformats.org/markup-compatibility/2006" xmlns:p14="http://schemas.microsoft.com/office/powerpoint/2010/main">
          <mc:Choice Requires="p14">
            <p:contentPart p14:bwMode="auto" r:id="rId278">
              <p14:nvContentPartPr>
                <p14:cNvPr id="249" name="Ink 248">
                  <a:extLst>
                    <a:ext uri="{FF2B5EF4-FFF2-40B4-BE49-F238E27FC236}">
                      <a16:creationId xmlns:a16="http://schemas.microsoft.com/office/drawing/2014/main" id="{D1E6AC80-C5AA-40F1-ABB8-6592C8245AB8}"/>
                    </a:ext>
                  </a:extLst>
                </p14:cNvPr>
                <p14:cNvContentPartPr/>
                <p14:nvPr/>
              </p14:nvContentPartPr>
              <p14:xfrm>
                <a:off x="3892737" y="4303336"/>
                <a:ext cx="113760" cy="135720"/>
              </p14:xfrm>
            </p:contentPart>
          </mc:Choice>
          <mc:Fallback xmlns="">
            <p:pic>
              <p:nvPicPr>
                <p:cNvPr id="249" name="Ink 248">
                  <a:extLst>
                    <a:ext uri="{FF2B5EF4-FFF2-40B4-BE49-F238E27FC236}">
                      <a16:creationId xmlns:a16="http://schemas.microsoft.com/office/drawing/2014/main" id="{D1E6AC80-C5AA-40F1-ABB8-6592C8245AB8}"/>
                    </a:ext>
                  </a:extLst>
                </p:cNvPr>
                <p:cNvPicPr/>
                <p:nvPr/>
              </p:nvPicPr>
              <p:blipFill>
                <a:blip r:embed="rId279"/>
                <a:stretch>
                  <a:fillRect/>
                </a:stretch>
              </p:blipFill>
              <p:spPr>
                <a:xfrm>
                  <a:off x="3874737" y="4285696"/>
                  <a:ext cx="149400" cy="171360"/>
                </a:xfrm>
                <a:prstGeom prst="rect">
                  <a:avLst/>
                </a:prstGeom>
              </p:spPr>
            </p:pic>
          </mc:Fallback>
        </mc:AlternateContent>
        <mc:AlternateContent xmlns:mc="http://schemas.openxmlformats.org/markup-compatibility/2006" xmlns:p14="http://schemas.microsoft.com/office/powerpoint/2010/main">
          <mc:Choice Requires="p14">
            <p:contentPart p14:bwMode="auto" r:id="rId280">
              <p14:nvContentPartPr>
                <p14:cNvPr id="250" name="Ink 249">
                  <a:extLst>
                    <a:ext uri="{FF2B5EF4-FFF2-40B4-BE49-F238E27FC236}">
                      <a16:creationId xmlns:a16="http://schemas.microsoft.com/office/drawing/2014/main" id="{CA527FA7-0F44-467A-B60E-85BF0EDFDAAF}"/>
                    </a:ext>
                  </a:extLst>
                </p14:cNvPr>
                <p14:cNvContentPartPr/>
                <p14:nvPr/>
              </p14:nvContentPartPr>
              <p14:xfrm>
                <a:off x="4056537" y="4337896"/>
                <a:ext cx="117720" cy="72000"/>
              </p14:xfrm>
            </p:contentPart>
          </mc:Choice>
          <mc:Fallback xmlns="">
            <p:pic>
              <p:nvPicPr>
                <p:cNvPr id="250" name="Ink 249">
                  <a:extLst>
                    <a:ext uri="{FF2B5EF4-FFF2-40B4-BE49-F238E27FC236}">
                      <a16:creationId xmlns:a16="http://schemas.microsoft.com/office/drawing/2014/main" id="{CA527FA7-0F44-467A-B60E-85BF0EDFDAAF}"/>
                    </a:ext>
                  </a:extLst>
                </p:cNvPr>
                <p:cNvPicPr/>
                <p:nvPr/>
              </p:nvPicPr>
              <p:blipFill>
                <a:blip r:embed="rId281"/>
                <a:stretch>
                  <a:fillRect/>
                </a:stretch>
              </p:blipFill>
              <p:spPr>
                <a:xfrm>
                  <a:off x="4038537" y="4320256"/>
                  <a:ext cx="15336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251" name="Ink 250">
                  <a:extLst>
                    <a:ext uri="{FF2B5EF4-FFF2-40B4-BE49-F238E27FC236}">
                      <a16:creationId xmlns:a16="http://schemas.microsoft.com/office/drawing/2014/main" id="{4A3131B4-FEF3-46D2-ACD9-AFD593715F33}"/>
                    </a:ext>
                  </a:extLst>
                </p14:cNvPr>
                <p14:cNvContentPartPr/>
                <p14:nvPr/>
              </p14:nvContentPartPr>
              <p14:xfrm>
                <a:off x="4263177" y="4319176"/>
                <a:ext cx="102240" cy="97560"/>
              </p14:xfrm>
            </p:contentPart>
          </mc:Choice>
          <mc:Fallback xmlns="">
            <p:pic>
              <p:nvPicPr>
                <p:cNvPr id="251" name="Ink 250">
                  <a:extLst>
                    <a:ext uri="{FF2B5EF4-FFF2-40B4-BE49-F238E27FC236}">
                      <a16:creationId xmlns:a16="http://schemas.microsoft.com/office/drawing/2014/main" id="{4A3131B4-FEF3-46D2-ACD9-AFD593715F33}"/>
                    </a:ext>
                  </a:extLst>
                </p:cNvPr>
                <p:cNvPicPr/>
                <p:nvPr/>
              </p:nvPicPr>
              <p:blipFill>
                <a:blip r:embed="rId283"/>
                <a:stretch>
                  <a:fillRect/>
                </a:stretch>
              </p:blipFill>
              <p:spPr>
                <a:xfrm>
                  <a:off x="4245177" y="4301176"/>
                  <a:ext cx="137880" cy="133200"/>
                </a:xfrm>
                <a:prstGeom prst="rect">
                  <a:avLst/>
                </a:prstGeom>
              </p:spPr>
            </p:pic>
          </mc:Fallback>
        </mc:AlternateContent>
        <mc:AlternateContent xmlns:mc="http://schemas.openxmlformats.org/markup-compatibility/2006" xmlns:p14="http://schemas.microsoft.com/office/powerpoint/2010/main">
          <mc:Choice Requires="p14">
            <p:contentPart p14:bwMode="auto" r:id="rId284">
              <p14:nvContentPartPr>
                <p14:cNvPr id="252" name="Ink 251">
                  <a:extLst>
                    <a:ext uri="{FF2B5EF4-FFF2-40B4-BE49-F238E27FC236}">
                      <a16:creationId xmlns:a16="http://schemas.microsoft.com/office/drawing/2014/main" id="{4C77D939-9B8C-4176-940B-DD8947C0FAF5}"/>
                    </a:ext>
                  </a:extLst>
                </p14:cNvPr>
                <p14:cNvContentPartPr/>
                <p14:nvPr/>
              </p14:nvContentPartPr>
              <p14:xfrm>
                <a:off x="4284417" y="4325296"/>
                <a:ext cx="62640" cy="23760"/>
              </p14:xfrm>
            </p:contentPart>
          </mc:Choice>
          <mc:Fallback xmlns="">
            <p:pic>
              <p:nvPicPr>
                <p:cNvPr id="252" name="Ink 251">
                  <a:extLst>
                    <a:ext uri="{FF2B5EF4-FFF2-40B4-BE49-F238E27FC236}">
                      <a16:creationId xmlns:a16="http://schemas.microsoft.com/office/drawing/2014/main" id="{4C77D939-9B8C-4176-940B-DD8947C0FAF5}"/>
                    </a:ext>
                  </a:extLst>
                </p:cNvPr>
                <p:cNvPicPr/>
                <p:nvPr/>
              </p:nvPicPr>
              <p:blipFill>
                <a:blip r:embed="rId285"/>
                <a:stretch>
                  <a:fillRect/>
                </a:stretch>
              </p:blipFill>
              <p:spPr>
                <a:xfrm>
                  <a:off x="4266417" y="4307656"/>
                  <a:ext cx="9828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253" name="Ink 252">
                  <a:extLst>
                    <a:ext uri="{FF2B5EF4-FFF2-40B4-BE49-F238E27FC236}">
                      <a16:creationId xmlns:a16="http://schemas.microsoft.com/office/drawing/2014/main" id="{2F681BA9-9CEC-42D4-9988-76220EDDC7ED}"/>
                    </a:ext>
                  </a:extLst>
                </p14:cNvPr>
                <p14:cNvContentPartPr/>
                <p14:nvPr/>
              </p14:nvContentPartPr>
              <p14:xfrm>
                <a:off x="4478097" y="4249336"/>
                <a:ext cx="117360" cy="190440"/>
              </p14:xfrm>
            </p:contentPart>
          </mc:Choice>
          <mc:Fallback xmlns="">
            <p:pic>
              <p:nvPicPr>
                <p:cNvPr id="253" name="Ink 252">
                  <a:extLst>
                    <a:ext uri="{FF2B5EF4-FFF2-40B4-BE49-F238E27FC236}">
                      <a16:creationId xmlns:a16="http://schemas.microsoft.com/office/drawing/2014/main" id="{2F681BA9-9CEC-42D4-9988-76220EDDC7ED}"/>
                    </a:ext>
                  </a:extLst>
                </p:cNvPr>
                <p:cNvPicPr/>
                <p:nvPr/>
              </p:nvPicPr>
              <p:blipFill>
                <a:blip r:embed="rId287"/>
                <a:stretch>
                  <a:fillRect/>
                </a:stretch>
              </p:blipFill>
              <p:spPr>
                <a:xfrm>
                  <a:off x="4460457" y="4231696"/>
                  <a:ext cx="15300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288">
              <p14:nvContentPartPr>
                <p14:cNvPr id="254" name="Ink 253">
                  <a:extLst>
                    <a:ext uri="{FF2B5EF4-FFF2-40B4-BE49-F238E27FC236}">
                      <a16:creationId xmlns:a16="http://schemas.microsoft.com/office/drawing/2014/main" id="{74EAACAF-7319-476D-98E8-3D1A452713F5}"/>
                    </a:ext>
                  </a:extLst>
                </p14:cNvPr>
                <p14:cNvContentPartPr/>
                <p14:nvPr/>
              </p14:nvContentPartPr>
              <p14:xfrm>
                <a:off x="4657377" y="4284616"/>
                <a:ext cx="145440" cy="142560"/>
              </p14:xfrm>
            </p:contentPart>
          </mc:Choice>
          <mc:Fallback xmlns="">
            <p:pic>
              <p:nvPicPr>
                <p:cNvPr id="254" name="Ink 253">
                  <a:extLst>
                    <a:ext uri="{FF2B5EF4-FFF2-40B4-BE49-F238E27FC236}">
                      <a16:creationId xmlns:a16="http://schemas.microsoft.com/office/drawing/2014/main" id="{74EAACAF-7319-476D-98E8-3D1A452713F5}"/>
                    </a:ext>
                  </a:extLst>
                </p:cNvPr>
                <p:cNvPicPr/>
                <p:nvPr/>
              </p:nvPicPr>
              <p:blipFill>
                <a:blip r:embed="rId289"/>
                <a:stretch>
                  <a:fillRect/>
                </a:stretch>
              </p:blipFill>
              <p:spPr>
                <a:xfrm>
                  <a:off x="4639377" y="4266616"/>
                  <a:ext cx="1810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290">
              <p14:nvContentPartPr>
                <p14:cNvPr id="255" name="Ink 254">
                  <a:extLst>
                    <a:ext uri="{FF2B5EF4-FFF2-40B4-BE49-F238E27FC236}">
                      <a16:creationId xmlns:a16="http://schemas.microsoft.com/office/drawing/2014/main" id="{E75C3F58-A84D-4FA9-8D0D-31207E75B0FE}"/>
                    </a:ext>
                  </a:extLst>
                </p14:cNvPr>
                <p14:cNvContentPartPr/>
                <p14:nvPr/>
              </p14:nvContentPartPr>
              <p14:xfrm>
                <a:off x="4974537" y="4342936"/>
                <a:ext cx="73440" cy="8280"/>
              </p14:xfrm>
            </p:contentPart>
          </mc:Choice>
          <mc:Fallback xmlns="">
            <p:pic>
              <p:nvPicPr>
                <p:cNvPr id="255" name="Ink 254">
                  <a:extLst>
                    <a:ext uri="{FF2B5EF4-FFF2-40B4-BE49-F238E27FC236}">
                      <a16:creationId xmlns:a16="http://schemas.microsoft.com/office/drawing/2014/main" id="{E75C3F58-A84D-4FA9-8D0D-31207E75B0FE}"/>
                    </a:ext>
                  </a:extLst>
                </p:cNvPr>
                <p:cNvPicPr/>
                <p:nvPr/>
              </p:nvPicPr>
              <p:blipFill>
                <a:blip r:embed="rId291"/>
                <a:stretch>
                  <a:fillRect/>
                </a:stretch>
              </p:blipFill>
              <p:spPr>
                <a:xfrm>
                  <a:off x="4956897" y="4324936"/>
                  <a:ext cx="1090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92">
              <p14:nvContentPartPr>
                <p14:cNvPr id="256" name="Ink 255">
                  <a:extLst>
                    <a:ext uri="{FF2B5EF4-FFF2-40B4-BE49-F238E27FC236}">
                      <a16:creationId xmlns:a16="http://schemas.microsoft.com/office/drawing/2014/main" id="{D5DD09FF-740D-42A8-AB97-6A62436812CF}"/>
                    </a:ext>
                  </a:extLst>
                </p14:cNvPr>
                <p14:cNvContentPartPr/>
                <p14:nvPr/>
              </p14:nvContentPartPr>
              <p14:xfrm>
                <a:off x="5011977" y="4392976"/>
                <a:ext cx="93240" cy="19800"/>
              </p14:xfrm>
            </p:contentPart>
          </mc:Choice>
          <mc:Fallback xmlns="">
            <p:pic>
              <p:nvPicPr>
                <p:cNvPr id="256" name="Ink 255">
                  <a:extLst>
                    <a:ext uri="{FF2B5EF4-FFF2-40B4-BE49-F238E27FC236}">
                      <a16:creationId xmlns:a16="http://schemas.microsoft.com/office/drawing/2014/main" id="{D5DD09FF-740D-42A8-AB97-6A62436812CF}"/>
                    </a:ext>
                  </a:extLst>
                </p:cNvPr>
                <p:cNvPicPr/>
                <p:nvPr/>
              </p:nvPicPr>
              <p:blipFill>
                <a:blip r:embed="rId293"/>
                <a:stretch>
                  <a:fillRect/>
                </a:stretch>
              </p:blipFill>
              <p:spPr>
                <a:xfrm>
                  <a:off x="4993977" y="4374976"/>
                  <a:ext cx="128880" cy="55440"/>
                </a:xfrm>
                <a:prstGeom prst="rect">
                  <a:avLst/>
                </a:prstGeom>
              </p:spPr>
            </p:pic>
          </mc:Fallback>
        </mc:AlternateContent>
        <mc:AlternateContent xmlns:mc="http://schemas.openxmlformats.org/markup-compatibility/2006" xmlns:p14="http://schemas.microsoft.com/office/powerpoint/2010/main">
          <mc:Choice Requires="p14">
            <p:contentPart p14:bwMode="auto" r:id="rId294">
              <p14:nvContentPartPr>
                <p14:cNvPr id="258" name="Ink 257">
                  <a:extLst>
                    <a:ext uri="{FF2B5EF4-FFF2-40B4-BE49-F238E27FC236}">
                      <a16:creationId xmlns:a16="http://schemas.microsoft.com/office/drawing/2014/main" id="{C8D1A5FF-1575-422F-9A15-2F1A45D4C1E3}"/>
                    </a:ext>
                  </a:extLst>
                </p14:cNvPr>
                <p14:cNvContentPartPr/>
                <p14:nvPr/>
              </p14:nvContentPartPr>
              <p14:xfrm>
                <a:off x="5307177" y="4124056"/>
                <a:ext cx="137160" cy="132840"/>
              </p14:xfrm>
            </p:contentPart>
          </mc:Choice>
          <mc:Fallback xmlns="">
            <p:pic>
              <p:nvPicPr>
                <p:cNvPr id="258" name="Ink 257">
                  <a:extLst>
                    <a:ext uri="{FF2B5EF4-FFF2-40B4-BE49-F238E27FC236}">
                      <a16:creationId xmlns:a16="http://schemas.microsoft.com/office/drawing/2014/main" id="{C8D1A5FF-1575-422F-9A15-2F1A45D4C1E3}"/>
                    </a:ext>
                  </a:extLst>
                </p:cNvPr>
                <p:cNvPicPr/>
                <p:nvPr/>
              </p:nvPicPr>
              <p:blipFill>
                <a:blip r:embed="rId295"/>
                <a:stretch>
                  <a:fillRect/>
                </a:stretch>
              </p:blipFill>
              <p:spPr>
                <a:xfrm>
                  <a:off x="5289177" y="4106416"/>
                  <a:ext cx="1728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296">
              <p14:nvContentPartPr>
                <p14:cNvPr id="259" name="Ink 258">
                  <a:extLst>
                    <a:ext uri="{FF2B5EF4-FFF2-40B4-BE49-F238E27FC236}">
                      <a16:creationId xmlns:a16="http://schemas.microsoft.com/office/drawing/2014/main" id="{422BA115-1499-405B-B6DC-578694B660C5}"/>
                    </a:ext>
                  </a:extLst>
                </p14:cNvPr>
                <p14:cNvContentPartPr/>
                <p14:nvPr/>
              </p14:nvContentPartPr>
              <p14:xfrm>
                <a:off x="5212137" y="4292536"/>
                <a:ext cx="395640" cy="64440"/>
              </p14:xfrm>
            </p:contentPart>
          </mc:Choice>
          <mc:Fallback xmlns="">
            <p:pic>
              <p:nvPicPr>
                <p:cNvPr id="259" name="Ink 258">
                  <a:extLst>
                    <a:ext uri="{FF2B5EF4-FFF2-40B4-BE49-F238E27FC236}">
                      <a16:creationId xmlns:a16="http://schemas.microsoft.com/office/drawing/2014/main" id="{422BA115-1499-405B-B6DC-578694B660C5}"/>
                    </a:ext>
                  </a:extLst>
                </p:cNvPr>
                <p:cNvPicPr/>
                <p:nvPr/>
              </p:nvPicPr>
              <p:blipFill>
                <a:blip r:embed="rId297"/>
                <a:stretch>
                  <a:fillRect/>
                </a:stretch>
              </p:blipFill>
              <p:spPr>
                <a:xfrm>
                  <a:off x="5194497" y="4274536"/>
                  <a:ext cx="431280" cy="100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98">
            <p14:nvContentPartPr>
              <p14:cNvPr id="261" name="Ink 260">
                <a:extLst>
                  <a:ext uri="{FF2B5EF4-FFF2-40B4-BE49-F238E27FC236}">
                    <a16:creationId xmlns:a16="http://schemas.microsoft.com/office/drawing/2014/main" id="{D2FB399F-2D91-487E-B2EB-573323B26C41}"/>
                  </a:ext>
                </a:extLst>
              </p14:cNvPr>
              <p14:cNvContentPartPr/>
              <p14:nvPr/>
            </p14:nvContentPartPr>
            <p14:xfrm>
              <a:off x="5355057" y="4469296"/>
              <a:ext cx="131760" cy="181440"/>
            </p14:xfrm>
          </p:contentPart>
        </mc:Choice>
        <mc:Fallback xmlns="">
          <p:pic>
            <p:nvPicPr>
              <p:cNvPr id="261" name="Ink 260">
                <a:extLst>
                  <a:ext uri="{FF2B5EF4-FFF2-40B4-BE49-F238E27FC236}">
                    <a16:creationId xmlns:a16="http://schemas.microsoft.com/office/drawing/2014/main" id="{D2FB399F-2D91-487E-B2EB-573323B26C41}"/>
                  </a:ext>
                </a:extLst>
              </p:cNvPr>
              <p:cNvPicPr/>
              <p:nvPr/>
            </p:nvPicPr>
            <p:blipFill>
              <a:blip r:embed="rId299"/>
              <a:stretch>
                <a:fillRect/>
              </a:stretch>
            </p:blipFill>
            <p:spPr>
              <a:xfrm>
                <a:off x="5337417" y="4451656"/>
                <a:ext cx="167400" cy="217080"/>
              </a:xfrm>
              <a:prstGeom prst="rect">
                <a:avLst/>
              </a:prstGeom>
            </p:spPr>
          </p:pic>
        </mc:Fallback>
      </mc:AlternateContent>
      <p:grpSp>
        <p:nvGrpSpPr>
          <p:cNvPr id="275" name="Group 274">
            <a:extLst>
              <a:ext uri="{FF2B5EF4-FFF2-40B4-BE49-F238E27FC236}">
                <a16:creationId xmlns:a16="http://schemas.microsoft.com/office/drawing/2014/main" id="{61D2A9F7-8B5A-492B-9589-3875AA4375CB}"/>
              </a:ext>
            </a:extLst>
          </p:cNvPr>
          <p:cNvGrpSpPr/>
          <p:nvPr/>
        </p:nvGrpSpPr>
        <p:grpSpPr>
          <a:xfrm>
            <a:off x="4002537" y="4672336"/>
            <a:ext cx="1377720" cy="432000"/>
            <a:chOff x="4002537" y="4672336"/>
            <a:chExt cx="1377720" cy="432000"/>
          </a:xfrm>
        </p:grpSpPr>
        <mc:AlternateContent xmlns:mc="http://schemas.openxmlformats.org/markup-compatibility/2006" xmlns:p14="http://schemas.microsoft.com/office/powerpoint/2010/main">
          <mc:Choice Requires="p14">
            <p:contentPart p14:bwMode="auto" r:id="rId300">
              <p14:nvContentPartPr>
                <p14:cNvPr id="262" name="Ink 261">
                  <a:extLst>
                    <a:ext uri="{FF2B5EF4-FFF2-40B4-BE49-F238E27FC236}">
                      <a16:creationId xmlns:a16="http://schemas.microsoft.com/office/drawing/2014/main" id="{712C7B4C-0AB2-4657-9B4E-8F168895D8C6}"/>
                    </a:ext>
                  </a:extLst>
                </p14:cNvPr>
                <p14:cNvContentPartPr/>
                <p14:nvPr/>
              </p14:nvContentPartPr>
              <p14:xfrm>
                <a:off x="4002537" y="4794016"/>
                <a:ext cx="106920" cy="168840"/>
              </p14:xfrm>
            </p:contentPart>
          </mc:Choice>
          <mc:Fallback xmlns="">
            <p:pic>
              <p:nvPicPr>
                <p:cNvPr id="262" name="Ink 261">
                  <a:extLst>
                    <a:ext uri="{FF2B5EF4-FFF2-40B4-BE49-F238E27FC236}">
                      <a16:creationId xmlns:a16="http://schemas.microsoft.com/office/drawing/2014/main" id="{712C7B4C-0AB2-4657-9B4E-8F168895D8C6}"/>
                    </a:ext>
                  </a:extLst>
                </p:cNvPr>
                <p:cNvPicPr/>
                <p:nvPr/>
              </p:nvPicPr>
              <p:blipFill>
                <a:blip r:embed="rId301"/>
                <a:stretch>
                  <a:fillRect/>
                </a:stretch>
              </p:blipFill>
              <p:spPr>
                <a:xfrm>
                  <a:off x="3984897" y="4776016"/>
                  <a:ext cx="14256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302">
              <p14:nvContentPartPr>
                <p14:cNvPr id="263" name="Ink 262">
                  <a:extLst>
                    <a:ext uri="{FF2B5EF4-FFF2-40B4-BE49-F238E27FC236}">
                      <a16:creationId xmlns:a16="http://schemas.microsoft.com/office/drawing/2014/main" id="{B5D89049-CD01-415F-8B72-44781609F6FD}"/>
                    </a:ext>
                  </a:extLst>
                </p14:cNvPr>
                <p14:cNvContentPartPr/>
                <p14:nvPr/>
              </p14:nvContentPartPr>
              <p14:xfrm>
                <a:off x="4273617" y="4809496"/>
                <a:ext cx="97560" cy="17640"/>
              </p14:xfrm>
            </p:contentPart>
          </mc:Choice>
          <mc:Fallback xmlns="">
            <p:pic>
              <p:nvPicPr>
                <p:cNvPr id="263" name="Ink 262">
                  <a:extLst>
                    <a:ext uri="{FF2B5EF4-FFF2-40B4-BE49-F238E27FC236}">
                      <a16:creationId xmlns:a16="http://schemas.microsoft.com/office/drawing/2014/main" id="{B5D89049-CD01-415F-8B72-44781609F6FD}"/>
                    </a:ext>
                  </a:extLst>
                </p:cNvPr>
                <p:cNvPicPr/>
                <p:nvPr/>
              </p:nvPicPr>
              <p:blipFill>
                <a:blip r:embed="rId303"/>
                <a:stretch>
                  <a:fillRect/>
                </a:stretch>
              </p:blipFill>
              <p:spPr>
                <a:xfrm>
                  <a:off x="4255617" y="4791856"/>
                  <a:ext cx="13320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04">
              <p14:nvContentPartPr>
                <p14:cNvPr id="264" name="Ink 263">
                  <a:extLst>
                    <a:ext uri="{FF2B5EF4-FFF2-40B4-BE49-F238E27FC236}">
                      <a16:creationId xmlns:a16="http://schemas.microsoft.com/office/drawing/2014/main" id="{645D2A88-0561-41E7-886C-B80DE2FA8CB7}"/>
                    </a:ext>
                  </a:extLst>
                </p14:cNvPr>
                <p14:cNvContentPartPr/>
                <p14:nvPr/>
              </p14:nvContentPartPr>
              <p14:xfrm>
                <a:off x="4330137" y="4882936"/>
                <a:ext cx="79200" cy="10440"/>
              </p14:xfrm>
            </p:contentPart>
          </mc:Choice>
          <mc:Fallback xmlns="">
            <p:pic>
              <p:nvPicPr>
                <p:cNvPr id="264" name="Ink 263">
                  <a:extLst>
                    <a:ext uri="{FF2B5EF4-FFF2-40B4-BE49-F238E27FC236}">
                      <a16:creationId xmlns:a16="http://schemas.microsoft.com/office/drawing/2014/main" id="{645D2A88-0561-41E7-886C-B80DE2FA8CB7}"/>
                    </a:ext>
                  </a:extLst>
                </p:cNvPr>
                <p:cNvPicPr/>
                <p:nvPr/>
              </p:nvPicPr>
              <p:blipFill>
                <a:blip r:embed="rId305"/>
                <a:stretch>
                  <a:fillRect/>
                </a:stretch>
              </p:blipFill>
              <p:spPr>
                <a:xfrm>
                  <a:off x="4312497" y="4864936"/>
                  <a:ext cx="1148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306">
              <p14:nvContentPartPr>
                <p14:cNvPr id="265" name="Ink 264">
                  <a:extLst>
                    <a:ext uri="{FF2B5EF4-FFF2-40B4-BE49-F238E27FC236}">
                      <a16:creationId xmlns:a16="http://schemas.microsoft.com/office/drawing/2014/main" id="{FDD7D0B1-4F20-4F48-AE38-F292C83C419C}"/>
                    </a:ext>
                  </a:extLst>
                </p14:cNvPr>
                <p14:cNvContentPartPr/>
                <p14:nvPr/>
              </p14:nvContentPartPr>
              <p14:xfrm>
                <a:off x="4779417" y="4672336"/>
                <a:ext cx="115920" cy="136440"/>
              </p14:xfrm>
            </p:contentPart>
          </mc:Choice>
          <mc:Fallback xmlns="">
            <p:pic>
              <p:nvPicPr>
                <p:cNvPr id="265" name="Ink 264">
                  <a:extLst>
                    <a:ext uri="{FF2B5EF4-FFF2-40B4-BE49-F238E27FC236}">
                      <a16:creationId xmlns:a16="http://schemas.microsoft.com/office/drawing/2014/main" id="{FDD7D0B1-4F20-4F48-AE38-F292C83C419C}"/>
                    </a:ext>
                  </a:extLst>
                </p:cNvPr>
                <p:cNvPicPr/>
                <p:nvPr/>
              </p:nvPicPr>
              <p:blipFill>
                <a:blip r:embed="rId307"/>
                <a:stretch>
                  <a:fillRect/>
                </a:stretch>
              </p:blipFill>
              <p:spPr>
                <a:xfrm>
                  <a:off x="4761777" y="4654336"/>
                  <a:ext cx="1515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8">
              <p14:nvContentPartPr>
                <p14:cNvPr id="266" name="Ink 265">
                  <a:extLst>
                    <a:ext uri="{FF2B5EF4-FFF2-40B4-BE49-F238E27FC236}">
                      <a16:creationId xmlns:a16="http://schemas.microsoft.com/office/drawing/2014/main" id="{83882A34-FA60-42C9-BAA6-8891E09AA4C6}"/>
                    </a:ext>
                  </a:extLst>
                </p14:cNvPr>
                <p14:cNvContentPartPr/>
                <p14:nvPr/>
              </p14:nvContentPartPr>
              <p14:xfrm>
                <a:off x="4668537" y="4872856"/>
                <a:ext cx="402120" cy="40320"/>
              </p14:xfrm>
            </p:contentPart>
          </mc:Choice>
          <mc:Fallback xmlns="">
            <p:pic>
              <p:nvPicPr>
                <p:cNvPr id="266" name="Ink 265">
                  <a:extLst>
                    <a:ext uri="{FF2B5EF4-FFF2-40B4-BE49-F238E27FC236}">
                      <a16:creationId xmlns:a16="http://schemas.microsoft.com/office/drawing/2014/main" id="{83882A34-FA60-42C9-BAA6-8891E09AA4C6}"/>
                    </a:ext>
                  </a:extLst>
                </p:cNvPr>
                <p:cNvPicPr/>
                <p:nvPr/>
              </p:nvPicPr>
              <p:blipFill>
                <a:blip r:embed="rId309"/>
                <a:stretch>
                  <a:fillRect/>
                </a:stretch>
              </p:blipFill>
              <p:spPr>
                <a:xfrm>
                  <a:off x="4650897" y="4855216"/>
                  <a:ext cx="437760" cy="75960"/>
                </a:xfrm>
                <a:prstGeom prst="rect">
                  <a:avLst/>
                </a:prstGeom>
              </p:spPr>
            </p:pic>
          </mc:Fallback>
        </mc:AlternateContent>
        <mc:AlternateContent xmlns:mc="http://schemas.openxmlformats.org/markup-compatibility/2006" xmlns:p14="http://schemas.microsoft.com/office/powerpoint/2010/main">
          <mc:Choice Requires="p14">
            <p:contentPart p14:bwMode="auto" r:id="rId310">
              <p14:nvContentPartPr>
                <p14:cNvPr id="267" name="Ink 266">
                  <a:extLst>
                    <a:ext uri="{FF2B5EF4-FFF2-40B4-BE49-F238E27FC236}">
                      <a16:creationId xmlns:a16="http://schemas.microsoft.com/office/drawing/2014/main" id="{F1F515B9-DB09-4B3D-966C-F6053969F7B0}"/>
                    </a:ext>
                  </a:extLst>
                </p14:cNvPr>
                <p14:cNvContentPartPr/>
                <p14:nvPr/>
              </p14:nvContentPartPr>
              <p14:xfrm>
                <a:off x="4576017" y="5017576"/>
                <a:ext cx="108000" cy="86760"/>
              </p14:xfrm>
            </p:contentPart>
          </mc:Choice>
          <mc:Fallback xmlns="">
            <p:pic>
              <p:nvPicPr>
                <p:cNvPr id="267" name="Ink 266">
                  <a:extLst>
                    <a:ext uri="{FF2B5EF4-FFF2-40B4-BE49-F238E27FC236}">
                      <a16:creationId xmlns:a16="http://schemas.microsoft.com/office/drawing/2014/main" id="{F1F515B9-DB09-4B3D-966C-F6053969F7B0}"/>
                    </a:ext>
                  </a:extLst>
                </p:cNvPr>
                <p:cNvPicPr/>
                <p:nvPr/>
              </p:nvPicPr>
              <p:blipFill>
                <a:blip r:embed="rId311"/>
                <a:stretch>
                  <a:fillRect/>
                </a:stretch>
              </p:blipFill>
              <p:spPr>
                <a:xfrm>
                  <a:off x="4558377" y="4999576"/>
                  <a:ext cx="143640" cy="122400"/>
                </a:xfrm>
                <a:prstGeom prst="rect">
                  <a:avLst/>
                </a:prstGeom>
              </p:spPr>
            </p:pic>
          </mc:Fallback>
        </mc:AlternateContent>
        <mc:AlternateContent xmlns:mc="http://schemas.openxmlformats.org/markup-compatibility/2006" xmlns:p14="http://schemas.microsoft.com/office/powerpoint/2010/main">
          <mc:Choice Requires="p14">
            <p:contentPart p14:bwMode="auto" r:id="rId312">
              <p14:nvContentPartPr>
                <p14:cNvPr id="268" name="Ink 267">
                  <a:extLst>
                    <a:ext uri="{FF2B5EF4-FFF2-40B4-BE49-F238E27FC236}">
                      <a16:creationId xmlns:a16="http://schemas.microsoft.com/office/drawing/2014/main" id="{CEE5CD40-FA5E-4281-B8AC-DCB2B3405E0D}"/>
                    </a:ext>
                  </a:extLst>
                </p14:cNvPr>
                <p14:cNvContentPartPr/>
                <p14:nvPr/>
              </p14:nvContentPartPr>
              <p14:xfrm>
                <a:off x="4739817" y="5037376"/>
                <a:ext cx="72360" cy="52560"/>
              </p14:xfrm>
            </p:contentPart>
          </mc:Choice>
          <mc:Fallback xmlns="">
            <p:pic>
              <p:nvPicPr>
                <p:cNvPr id="268" name="Ink 267">
                  <a:extLst>
                    <a:ext uri="{FF2B5EF4-FFF2-40B4-BE49-F238E27FC236}">
                      <a16:creationId xmlns:a16="http://schemas.microsoft.com/office/drawing/2014/main" id="{CEE5CD40-FA5E-4281-B8AC-DCB2B3405E0D}"/>
                    </a:ext>
                  </a:extLst>
                </p:cNvPr>
                <p:cNvPicPr/>
                <p:nvPr/>
              </p:nvPicPr>
              <p:blipFill>
                <a:blip r:embed="rId313"/>
                <a:stretch>
                  <a:fillRect/>
                </a:stretch>
              </p:blipFill>
              <p:spPr>
                <a:xfrm>
                  <a:off x="4722177" y="5019376"/>
                  <a:ext cx="108000" cy="88200"/>
                </a:xfrm>
                <a:prstGeom prst="rect">
                  <a:avLst/>
                </a:prstGeom>
              </p:spPr>
            </p:pic>
          </mc:Fallback>
        </mc:AlternateContent>
        <mc:AlternateContent xmlns:mc="http://schemas.openxmlformats.org/markup-compatibility/2006" xmlns:p14="http://schemas.microsoft.com/office/powerpoint/2010/main">
          <mc:Choice Requires="p14">
            <p:contentPart p14:bwMode="auto" r:id="rId314">
              <p14:nvContentPartPr>
                <p14:cNvPr id="269" name="Ink 268">
                  <a:extLst>
                    <a:ext uri="{FF2B5EF4-FFF2-40B4-BE49-F238E27FC236}">
                      <a16:creationId xmlns:a16="http://schemas.microsoft.com/office/drawing/2014/main" id="{FB947438-673A-48C6-B9C9-C01BC59ACCC3}"/>
                    </a:ext>
                  </a:extLst>
                </p14:cNvPr>
                <p14:cNvContentPartPr/>
                <p14:nvPr/>
              </p14:nvContentPartPr>
              <p14:xfrm>
                <a:off x="4889217" y="4989136"/>
                <a:ext cx="80640" cy="95760"/>
              </p14:xfrm>
            </p:contentPart>
          </mc:Choice>
          <mc:Fallback xmlns="">
            <p:pic>
              <p:nvPicPr>
                <p:cNvPr id="269" name="Ink 268">
                  <a:extLst>
                    <a:ext uri="{FF2B5EF4-FFF2-40B4-BE49-F238E27FC236}">
                      <a16:creationId xmlns:a16="http://schemas.microsoft.com/office/drawing/2014/main" id="{FB947438-673A-48C6-B9C9-C01BC59ACCC3}"/>
                    </a:ext>
                  </a:extLst>
                </p:cNvPr>
                <p:cNvPicPr/>
                <p:nvPr/>
              </p:nvPicPr>
              <p:blipFill>
                <a:blip r:embed="rId315"/>
                <a:stretch>
                  <a:fillRect/>
                </a:stretch>
              </p:blipFill>
              <p:spPr>
                <a:xfrm>
                  <a:off x="4871217" y="4971136"/>
                  <a:ext cx="116280" cy="131400"/>
                </a:xfrm>
                <a:prstGeom prst="rect">
                  <a:avLst/>
                </a:prstGeom>
              </p:spPr>
            </p:pic>
          </mc:Fallback>
        </mc:AlternateContent>
        <mc:AlternateContent xmlns:mc="http://schemas.openxmlformats.org/markup-compatibility/2006" xmlns:p14="http://schemas.microsoft.com/office/powerpoint/2010/main">
          <mc:Choice Requires="p14">
            <p:contentPart p14:bwMode="auto" r:id="rId316">
              <p14:nvContentPartPr>
                <p14:cNvPr id="270" name="Ink 269">
                  <a:extLst>
                    <a:ext uri="{FF2B5EF4-FFF2-40B4-BE49-F238E27FC236}">
                      <a16:creationId xmlns:a16="http://schemas.microsoft.com/office/drawing/2014/main" id="{3D1AC3AD-7DDE-48D5-9A46-E7DF5627AF0D}"/>
                    </a:ext>
                  </a:extLst>
                </p14:cNvPr>
                <p14:cNvContentPartPr/>
                <p14:nvPr/>
              </p14:nvContentPartPr>
              <p14:xfrm>
                <a:off x="5029977" y="4955296"/>
                <a:ext cx="129960" cy="122760"/>
              </p14:xfrm>
            </p:contentPart>
          </mc:Choice>
          <mc:Fallback xmlns="">
            <p:pic>
              <p:nvPicPr>
                <p:cNvPr id="270" name="Ink 269">
                  <a:extLst>
                    <a:ext uri="{FF2B5EF4-FFF2-40B4-BE49-F238E27FC236}">
                      <a16:creationId xmlns:a16="http://schemas.microsoft.com/office/drawing/2014/main" id="{3D1AC3AD-7DDE-48D5-9A46-E7DF5627AF0D}"/>
                    </a:ext>
                  </a:extLst>
                </p:cNvPr>
                <p:cNvPicPr/>
                <p:nvPr/>
              </p:nvPicPr>
              <p:blipFill>
                <a:blip r:embed="rId317"/>
                <a:stretch>
                  <a:fillRect/>
                </a:stretch>
              </p:blipFill>
              <p:spPr>
                <a:xfrm>
                  <a:off x="5011977" y="4937656"/>
                  <a:ext cx="165600" cy="158400"/>
                </a:xfrm>
                <a:prstGeom prst="rect">
                  <a:avLst/>
                </a:prstGeom>
              </p:spPr>
            </p:pic>
          </mc:Fallback>
        </mc:AlternateContent>
        <mc:AlternateContent xmlns:mc="http://schemas.openxmlformats.org/markup-compatibility/2006" xmlns:p14="http://schemas.microsoft.com/office/powerpoint/2010/main">
          <mc:Choice Requires="p14">
            <p:contentPart p14:bwMode="auto" r:id="rId318">
              <p14:nvContentPartPr>
                <p14:cNvPr id="271" name="Ink 270">
                  <a:extLst>
                    <a:ext uri="{FF2B5EF4-FFF2-40B4-BE49-F238E27FC236}">
                      <a16:creationId xmlns:a16="http://schemas.microsoft.com/office/drawing/2014/main" id="{E82DC7F5-E288-41EC-9101-53209D481B40}"/>
                    </a:ext>
                  </a:extLst>
                </p14:cNvPr>
                <p14:cNvContentPartPr/>
                <p14:nvPr/>
              </p14:nvContentPartPr>
              <p14:xfrm>
                <a:off x="5217897" y="4965016"/>
                <a:ext cx="162360" cy="100080"/>
              </p14:xfrm>
            </p:contentPart>
          </mc:Choice>
          <mc:Fallback xmlns="">
            <p:pic>
              <p:nvPicPr>
                <p:cNvPr id="271" name="Ink 270">
                  <a:extLst>
                    <a:ext uri="{FF2B5EF4-FFF2-40B4-BE49-F238E27FC236}">
                      <a16:creationId xmlns:a16="http://schemas.microsoft.com/office/drawing/2014/main" id="{E82DC7F5-E288-41EC-9101-53209D481B40}"/>
                    </a:ext>
                  </a:extLst>
                </p:cNvPr>
                <p:cNvPicPr/>
                <p:nvPr/>
              </p:nvPicPr>
              <p:blipFill>
                <a:blip r:embed="rId319"/>
                <a:stretch>
                  <a:fillRect/>
                </a:stretch>
              </p:blipFill>
              <p:spPr>
                <a:xfrm>
                  <a:off x="5200257" y="4947376"/>
                  <a:ext cx="198000" cy="135720"/>
                </a:xfrm>
                <a:prstGeom prst="rect">
                  <a:avLst/>
                </a:prstGeom>
              </p:spPr>
            </p:pic>
          </mc:Fallback>
        </mc:AlternateContent>
      </p:grpSp>
      <p:grpSp>
        <p:nvGrpSpPr>
          <p:cNvPr id="274" name="Group 273">
            <a:extLst>
              <a:ext uri="{FF2B5EF4-FFF2-40B4-BE49-F238E27FC236}">
                <a16:creationId xmlns:a16="http://schemas.microsoft.com/office/drawing/2014/main" id="{0BE3A10F-C05E-41E7-9CBF-CFC9809EA928}"/>
              </a:ext>
            </a:extLst>
          </p:cNvPr>
          <p:cNvGrpSpPr/>
          <p:nvPr/>
        </p:nvGrpSpPr>
        <p:grpSpPr>
          <a:xfrm>
            <a:off x="5724777" y="4835416"/>
            <a:ext cx="138600" cy="72000"/>
            <a:chOff x="5724777" y="4835416"/>
            <a:chExt cx="138600" cy="72000"/>
          </a:xfrm>
        </p:grpSpPr>
        <mc:AlternateContent xmlns:mc="http://schemas.openxmlformats.org/markup-compatibility/2006" xmlns:p14="http://schemas.microsoft.com/office/powerpoint/2010/main">
          <mc:Choice Requires="p14">
            <p:contentPart p14:bwMode="auto" r:id="rId320">
              <p14:nvContentPartPr>
                <p14:cNvPr id="272" name="Ink 271">
                  <a:extLst>
                    <a:ext uri="{FF2B5EF4-FFF2-40B4-BE49-F238E27FC236}">
                      <a16:creationId xmlns:a16="http://schemas.microsoft.com/office/drawing/2014/main" id="{388A42FB-6B67-4F36-9A6D-6EB16B26E607}"/>
                    </a:ext>
                  </a:extLst>
                </p14:cNvPr>
                <p14:cNvContentPartPr/>
                <p14:nvPr/>
              </p14:nvContentPartPr>
              <p14:xfrm>
                <a:off x="5724777" y="4835416"/>
                <a:ext cx="75600" cy="11520"/>
              </p14:xfrm>
            </p:contentPart>
          </mc:Choice>
          <mc:Fallback xmlns="">
            <p:pic>
              <p:nvPicPr>
                <p:cNvPr id="272" name="Ink 271">
                  <a:extLst>
                    <a:ext uri="{FF2B5EF4-FFF2-40B4-BE49-F238E27FC236}">
                      <a16:creationId xmlns:a16="http://schemas.microsoft.com/office/drawing/2014/main" id="{388A42FB-6B67-4F36-9A6D-6EB16B26E607}"/>
                    </a:ext>
                  </a:extLst>
                </p:cNvPr>
                <p:cNvPicPr/>
                <p:nvPr/>
              </p:nvPicPr>
              <p:blipFill>
                <a:blip r:embed="rId321"/>
                <a:stretch>
                  <a:fillRect/>
                </a:stretch>
              </p:blipFill>
              <p:spPr>
                <a:xfrm>
                  <a:off x="5706777" y="4817776"/>
                  <a:ext cx="11124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322">
              <p14:nvContentPartPr>
                <p14:cNvPr id="273" name="Ink 272">
                  <a:extLst>
                    <a:ext uri="{FF2B5EF4-FFF2-40B4-BE49-F238E27FC236}">
                      <a16:creationId xmlns:a16="http://schemas.microsoft.com/office/drawing/2014/main" id="{90D9818E-66F0-4EC8-B1C3-00C303B6A068}"/>
                    </a:ext>
                  </a:extLst>
                </p14:cNvPr>
                <p14:cNvContentPartPr/>
                <p14:nvPr/>
              </p14:nvContentPartPr>
              <p14:xfrm>
                <a:off x="5757177" y="4903456"/>
                <a:ext cx="106200" cy="3960"/>
              </p14:xfrm>
            </p:contentPart>
          </mc:Choice>
          <mc:Fallback xmlns="">
            <p:pic>
              <p:nvPicPr>
                <p:cNvPr id="273" name="Ink 272">
                  <a:extLst>
                    <a:ext uri="{FF2B5EF4-FFF2-40B4-BE49-F238E27FC236}">
                      <a16:creationId xmlns:a16="http://schemas.microsoft.com/office/drawing/2014/main" id="{90D9818E-66F0-4EC8-B1C3-00C303B6A068}"/>
                    </a:ext>
                  </a:extLst>
                </p:cNvPr>
                <p:cNvPicPr/>
                <p:nvPr/>
              </p:nvPicPr>
              <p:blipFill>
                <a:blip r:embed="rId323"/>
                <a:stretch>
                  <a:fillRect/>
                </a:stretch>
              </p:blipFill>
              <p:spPr>
                <a:xfrm>
                  <a:off x="5739177" y="4885816"/>
                  <a:ext cx="141840" cy="39600"/>
                </a:xfrm>
                <a:prstGeom prst="rect">
                  <a:avLst/>
                </a:prstGeom>
              </p:spPr>
            </p:pic>
          </mc:Fallback>
        </mc:AlternateContent>
      </p:grpSp>
      <p:grpSp>
        <p:nvGrpSpPr>
          <p:cNvPr id="280" name="Group 279">
            <a:extLst>
              <a:ext uri="{FF2B5EF4-FFF2-40B4-BE49-F238E27FC236}">
                <a16:creationId xmlns:a16="http://schemas.microsoft.com/office/drawing/2014/main" id="{84E52CAC-97C0-43B8-8336-E6A173E79B64}"/>
              </a:ext>
            </a:extLst>
          </p:cNvPr>
          <p:cNvGrpSpPr/>
          <p:nvPr/>
        </p:nvGrpSpPr>
        <p:grpSpPr>
          <a:xfrm>
            <a:off x="6019617" y="4682416"/>
            <a:ext cx="513720" cy="221760"/>
            <a:chOff x="6019617" y="4682416"/>
            <a:chExt cx="513720" cy="221760"/>
          </a:xfrm>
        </p:grpSpPr>
        <mc:AlternateContent xmlns:mc="http://schemas.openxmlformats.org/markup-compatibility/2006" xmlns:p14="http://schemas.microsoft.com/office/powerpoint/2010/main">
          <mc:Choice Requires="p14">
            <p:contentPart p14:bwMode="auto" r:id="rId324">
              <p14:nvContentPartPr>
                <p14:cNvPr id="276" name="Ink 275">
                  <a:extLst>
                    <a:ext uri="{FF2B5EF4-FFF2-40B4-BE49-F238E27FC236}">
                      <a16:creationId xmlns:a16="http://schemas.microsoft.com/office/drawing/2014/main" id="{A7FF85BB-455D-4367-852B-3149BCB027ED}"/>
                    </a:ext>
                  </a:extLst>
                </p14:cNvPr>
                <p14:cNvContentPartPr/>
                <p14:nvPr/>
              </p14:nvContentPartPr>
              <p14:xfrm>
                <a:off x="6019617" y="4683856"/>
                <a:ext cx="34200" cy="220320"/>
              </p14:xfrm>
            </p:contentPart>
          </mc:Choice>
          <mc:Fallback xmlns="">
            <p:pic>
              <p:nvPicPr>
                <p:cNvPr id="276" name="Ink 275">
                  <a:extLst>
                    <a:ext uri="{FF2B5EF4-FFF2-40B4-BE49-F238E27FC236}">
                      <a16:creationId xmlns:a16="http://schemas.microsoft.com/office/drawing/2014/main" id="{A7FF85BB-455D-4367-852B-3149BCB027ED}"/>
                    </a:ext>
                  </a:extLst>
                </p:cNvPr>
                <p:cNvPicPr/>
                <p:nvPr/>
              </p:nvPicPr>
              <p:blipFill>
                <a:blip r:embed="rId325"/>
                <a:stretch>
                  <a:fillRect/>
                </a:stretch>
              </p:blipFill>
              <p:spPr>
                <a:xfrm>
                  <a:off x="6001617" y="4666216"/>
                  <a:ext cx="69840" cy="255960"/>
                </a:xfrm>
                <a:prstGeom prst="rect">
                  <a:avLst/>
                </a:prstGeom>
              </p:spPr>
            </p:pic>
          </mc:Fallback>
        </mc:AlternateContent>
        <mc:AlternateContent xmlns:mc="http://schemas.openxmlformats.org/markup-compatibility/2006" xmlns:p14="http://schemas.microsoft.com/office/powerpoint/2010/main">
          <mc:Choice Requires="p14">
            <p:contentPart p14:bwMode="auto" r:id="rId326">
              <p14:nvContentPartPr>
                <p14:cNvPr id="277" name="Ink 276">
                  <a:extLst>
                    <a:ext uri="{FF2B5EF4-FFF2-40B4-BE49-F238E27FC236}">
                      <a16:creationId xmlns:a16="http://schemas.microsoft.com/office/drawing/2014/main" id="{6BD962A5-3250-45C0-BE41-D32D49B43D61}"/>
                    </a:ext>
                  </a:extLst>
                </p14:cNvPr>
                <p14:cNvContentPartPr/>
                <p14:nvPr/>
              </p14:nvContentPartPr>
              <p14:xfrm>
                <a:off x="6115017" y="4709056"/>
                <a:ext cx="127440" cy="155880"/>
              </p14:xfrm>
            </p:contentPart>
          </mc:Choice>
          <mc:Fallback xmlns="">
            <p:pic>
              <p:nvPicPr>
                <p:cNvPr id="277" name="Ink 276">
                  <a:extLst>
                    <a:ext uri="{FF2B5EF4-FFF2-40B4-BE49-F238E27FC236}">
                      <a16:creationId xmlns:a16="http://schemas.microsoft.com/office/drawing/2014/main" id="{6BD962A5-3250-45C0-BE41-D32D49B43D61}"/>
                    </a:ext>
                  </a:extLst>
                </p:cNvPr>
                <p:cNvPicPr/>
                <p:nvPr/>
              </p:nvPicPr>
              <p:blipFill>
                <a:blip r:embed="rId327"/>
                <a:stretch>
                  <a:fillRect/>
                </a:stretch>
              </p:blipFill>
              <p:spPr>
                <a:xfrm>
                  <a:off x="6097017" y="4691416"/>
                  <a:ext cx="16308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328">
              <p14:nvContentPartPr>
                <p14:cNvPr id="278" name="Ink 277">
                  <a:extLst>
                    <a:ext uri="{FF2B5EF4-FFF2-40B4-BE49-F238E27FC236}">
                      <a16:creationId xmlns:a16="http://schemas.microsoft.com/office/drawing/2014/main" id="{35DB431A-8D2D-477A-A73C-A7E798A21B1E}"/>
                    </a:ext>
                  </a:extLst>
                </p14:cNvPr>
                <p14:cNvContentPartPr/>
                <p14:nvPr/>
              </p14:nvContentPartPr>
              <p14:xfrm>
                <a:off x="6309777" y="4793296"/>
                <a:ext cx="3960" cy="27720"/>
              </p14:xfrm>
            </p:contentPart>
          </mc:Choice>
          <mc:Fallback xmlns="">
            <p:pic>
              <p:nvPicPr>
                <p:cNvPr id="278" name="Ink 277">
                  <a:extLst>
                    <a:ext uri="{FF2B5EF4-FFF2-40B4-BE49-F238E27FC236}">
                      <a16:creationId xmlns:a16="http://schemas.microsoft.com/office/drawing/2014/main" id="{35DB431A-8D2D-477A-A73C-A7E798A21B1E}"/>
                    </a:ext>
                  </a:extLst>
                </p:cNvPr>
                <p:cNvPicPr/>
                <p:nvPr/>
              </p:nvPicPr>
              <p:blipFill>
                <a:blip r:embed="rId329"/>
                <a:stretch>
                  <a:fillRect/>
                </a:stretch>
              </p:blipFill>
              <p:spPr>
                <a:xfrm>
                  <a:off x="6292137" y="4775656"/>
                  <a:ext cx="3960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330">
              <p14:nvContentPartPr>
                <p14:cNvPr id="279" name="Ink 278">
                  <a:extLst>
                    <a:ext uri="{FF2B5EF4-FFF2-40B4-BE49-F238E27FC236}">
                      <a16:creationId xmlns:a16="http://schemas.microsoft.com/office/drawing/2014/main" id="{B9266A35-FDF2-4F2C-9FB0-1A6EA0B1E0FD}"/>
                    </a:ext>
                  </a:extLst>
                </p14:cNvPr>
                <p14:cNvContentPartPr/>
                <p14:nvPr/>
              </p14:nvContentPartPr>
              <p14:xfrm>
                <a:off x="6440817" y="4682416"/>
                <a:ext cx="92520" cy="171720"/>
              </p14:xfrm>
            </p:contentPart>
          </mc:Choice>
          <mc:Fallback xmlns="">
            <p:pic>
              <p:nvPicPr>
                <p:cNvPr id="279" name="Ink 278">
                  <a:extLst>
                    <a:ext uri="{FF2B5EF4-FFF2-40B4-BE49-F238E27FC236}">
                      <a16:creationId xmlns:a16="http://schemas.microsoft.com/office/drawing/2014/main" id="{B9266A35-FDF2-4F2C-9FB0-1A6EA0B1E0FD}"/>
                    </a:ext>
                  </a:extLst>
                </p:cNvPr>
                <p:cNvPicPr/>
                <p:nvPr/>
              </p:nvPicPr>
              <p:blipFill>
                <a:blip r:embed="rId331"/>
                <a:stretch>
                  <a:fillRect/>
                </a:stretch>
              </p:blipFill>
              <p:spPr>
                <a:xfrm>
                  <a:off x="6423177" y="4664416"/>
                  <a:ext cx="128160" cy="207360"/>
                </a:xfrm>
                <a:prstGeom prst="rect">
                  <a:avLst/>
                </a:prstGeom>
              </p:spPr>
            </p:pic>
          </mc:Fallback>
        </mc:AlternateContent>
      </p:grpSp>
      <p:grpSp>
        <p:nvGrpSpPr>
          <p:cNvPr id="313" name="Group 312">
            <a:extLst>
              <a:ext uri="{FF2B5EF4-FFF2-40B4-BE49-F238E27FC236}">
                <a16:creationId xmlns:a16="http://schemas.microsoft.com/office/drawing/2014/main" id="{313F0BC4-65C3-4107-87F6-8925759D127C}"/>
              </a:ext>
            </a:extLst>
          </p:cNvPr>
          <p:cNvGrpSpPr/>
          <p:nvPr/>
        </p:nvGrpSpPr>
        <p:grpSpPr>
          <a:xfrm>
            <a:off x="6484377" y="4021816"/>
            <a:ext cx="2464920" cy="837360"/>
            <a:chOff x="6484377" y="4021816"/>
            <a:chExt cx="2464920" cy="837360"/>
          </a:xfrm>
        </p:grpSpPr>
        <mc:AlternateContent xmlns:mc="http://schemas.openxmlformats.org/markup-compatibility/2006" xmlns:p14="http://schemas.microsoft.com/office/powerpoint/2010/main">
          <mc:Choice Requires="p14">
            <p:contentPart p14:bwMode="auto" r:id="rId332">
              <p14:nvContentPartPr>
                <p14:cNvPr id="281" name="Ink 280">
                  <a:extLst>
                    <a:ext uri="{FF2B5EF4-FFF2-40B4-BE49-F238E27FC236}">
                      <a16:creationId xmlns:a16="http://schemas.microsoft.com/office/drawing/2014/main" id="{1B9FF007-6DA1-4A88-8F7F-0BA64B188628}"/>
                    </a:ext>
                  </a:extLst>
                </p14:cNvPr>
                <p14:cNvContentPartPr/>
                <p14:nvPr/>
              </p14:nvContentPartPr>
              <p14:xfrm>
                <a:off x="7063977" y="4088416"/>
                <a:ext cx="16200" cy="162720"/>
              </p14:xfrm>
            </p:contentPart>
          </mc:Choice>
          <mc:Fallback xmlns="">
            <p:pic>
              <p:nvPicPr>
                <p:cNvPr id="281" name="Ink 280">
                  <a:extLst>
                    <a:ext uri="{FF2B5EF4-FFF2-40B4-BE49-F238E27FC236}">
                      <a16:creationId xmlns:a16="http://schemas.microsoft.com/office/drawing/2014/main" id="{1B9FF007-6DA1-4A88-8F7F-0BA64B188628}"/>
                    </a:ext>
                  </a:extLst>
                </p:cNvPr>
                <p:cNvPicPr/>
                <p:nvPr/>
              </p:nvPicPr>
              <p:blipFill>
                <a:blip r:embed="rId333"/>
                <a:stretch>
                  <a:fillRect/>
                </a:stretch>
              </p:blipFill>
              <p:spPr>
                <a:xfrm>
                  <a:off x="7046337" y="4070416"/>
                  <a:ext cx="5184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334">
              <p14:nvContentPartPr>
                <p14:cNvPr id="282" name="Ink 281">
                  <a:extLst>
                    <a:ext uri="{FF2B5EF4-FFF2-40B4-BE49-F238E27FC236}">
                      <a16:creationId xmlns:a16="http://schemas.microsoft.com/office/drawing/2014/main" id="{FDDC08C6-DB39-4320-8BA9-A21692E0DCA5}"/>
                    </a:ext>
                  </a:extLst>
                </p14:cNvPr>
                <p14:cNvContentPartPr/>
                <p14:nvPr/>
              </p14:nvContentPartPr>
              <p14:xfrm>
                <a:off x="7143897" y="4120456"/>
                <a:ext cx="99360" cy="73800"/>
              </p14:xfrm>
            </p:contentPart>
          </mc:Choice>
          <mc:Fallback xmlns="">
            <p:pic>
              <p:nvPicPr>
                <p:cNvPr id="282" name="Ink 281">
                  <a:extLst>
                    <a:ext uri="{FF2B5EF4-FFF2-40B4-BE49-F238E27FC236}">
                      <a16:creationId xmlns:a16="http://schemas.microsoft.com/office/drawing/2014/main" id="{FDDC08C6-DB39-4320-8BA9-A21692E0DCA5}"/>
                    </a:ext>
                  </a:extLst>
                </p:cNvPr>
                <p:cNvPicPr/>
                <p:nvPr/>
              </p:nvPicPr>
              <p:blipFill>
                <a:blip r:embed="rId335"/>
                <a:stretch>
                  <a:fillRect/>
                </a:stretch>
              </p:blipFill>
              <p:spPr>
                <a:xfrm>
                  <a:off x="7126257" y="4102816"/>
                  <a:ext cx="13500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336">
              <p14:nvContentPartPr>
                <p14:cNvPr id="283" name="Ink 282">
                  <a:extLst>
                    <a:ext uri="{FF2B5EF4-FFF2-40B4-BE49-F238E27FC236}">
                      <a16:creationId xmlns:a16="http://schemas.microsoft.com/office/drawing/2014/main" id="{9B2FC21A-94CF-458C-BF0C-E27ABAB102AE}"/>
                    </a:ext>
                  </a:extLst>
                </p14:cNvPr>
                <p14:cNvContentPartPr/>
                <p14:nvPr/>
              </p14:nvContentPartPr>
              <p14:xfrm>
                <a:off x="7321737" y="4142776"/>
                <a:ext cx="2880" cy="2160"/>
              </p14:xfrm>
            </p:contentPart>
          </mc:Choice>
          <mc:Fallback xmlns="">
            <p:pic>
              <p:nvPicPr>
                <p:cNvPr id="283" name="Ink 282">
                  <a:extLst>
                    <a:ext uri="{FF2B5EF4-FFF2-40B4-BE49-F238E27FC236}">
                      <a16:creationId xmlns:a16="http://schemas.microsoft.com/office/drawing/2014/main" id="{9B2FC21A-94CF-458C-BF0C-E27ABAB102AE}"/>
                    </a:ext>
                  </a:extLst>
                </p:cNvPr>
                <p:cNvPicPr/>
                <p:nvPr/>
              </p:nvPicPr>
              <p:blipFill>
                <a:blip r:embed="rId337"/>
                <a:stretch>
                  <a:fillRect/>
                </a:stretch>
              </p:blipFill>
              <p:spPr>
                <a:xfrm>
                  <a:off x="7304097" y="4124776"/>
                  <a:ext cx="3852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338">
              <p14:nvContentPartPr>
                <p14:cNvPr id="284" name="Ink 283">
                  <a:extLst>
                    <a:ext uri="{FF2B5EF4-FFF2-40B4-BE49-F238E27FC236}">
                      <a16:creationId xmlns:a16="http://schemas.microsoft.com/office/drawing/2014/main" id="{2604B739-C943-4193-8641-1C497CE195E3}"/>
                    </a:ext>
                  </a:extLst>
                </p14:cNvPr>
                <p14:cNvContentPartPr/>
                <p14:nvPr/>
              </p14:nvContentPartPr>
              <p14:xfrm>
                <a:off x="7427577" y="4054216"/>
                <a:ext cx="107280" cy="147960"/>
              </p14:xfrm>
            </p:contentPart>
          </mc:Choice>
          <mc:Fallback xmlns="">
            <p:pic>
              <p:nvPicPr>
                <p:cNvPr id="284" name="Ink 283">
                  <a:extLst>
                    <a:ext uri="{FF2B5EF4-FFF2-40B4-BE49-F238E27FC236}">
                      <a16:creationId xmlns:a16="http://schemas.microsoft.com/office/drawing/2014/main" id="{2604B739-C943-4193-8641-1C497CE195E3}"/>
                    </a:ext>
                  </a:extLst>
                </p:cNvPr>
                <p:cNvPicPr/>
                <p:nvPr/>
              </p:nvPicPr>
              <p:blipFill>
                <a:blip r:embed="rId339"/>
                <a:stretch>
                  <a:fillRect/>
                </a:stretch>
              </p:blipFill>
              <p:spPr>
                <a:xfrm>
                  <a:off x="7409937" y="4036216"/>
                  <a:ext cx="1429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340">
              <p14:nvContentPartPr>
                <p14:cNvPr id="285" name="Ink 284">
                  <a:extLst>
                    <a:ext uri="{FF2B5EF4-FFF2-40B4-BE49-F238E27FC236}">
                      <a16:creationId xmlns:a16="http://schemas.microsoft.com/office/drawing/2014/main" id="{F9B83201-57EB-4153-A7E7-F8B486DA863A}"/>
                    </a:ext>
                  </a:extLst>
                </p14:cNvPr>
                <p14:cNvContentPartPr/>
                <p14:nvPr/>
              </p14:nvContentPartPr>
              <p14:xfrm>
                <a:off x="7627377" y="4149976"/>
                <a:ext cx="110520" cy="15840"/>
              </p14:xfrm>
            </p:contentPart>
          </mc:Choice>
          <mc:Fallback xmlns="">
            <p:pic>
              <p:nvPicPr>
                <p:cNvPr id="285" name="Ink 284">
                  <a:extLst>
                    <a:ext uri="{FF2B5EF4-FFF2-40B4-BE49-F238E27FC236}">
                      <a16:creationId xmlns:a16="http://schemas.microsoft.com/office/drawing/2014/main" id="{F9B83201-57EB-4153-A7E7-F8B486DA863A}"/>
                    </a:ext>
                  </a:extLst>
                </p:cNvPr>
                <p:cNvPicPr/>
                <p:nvPr/>
              </p:nvPicPr>
              <p:blipFill>
                <a:blip r:embed="rId341"/>
                <a:stretch>
                  <a:fillRect/>
                </a:stretch>
              </p:blipFill>
              <p:spPr>
                <a:xfrm>
                  <a:off x="7609737" y="4132336"/>
                  <a:ext cx="1461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342">
              <p14:nvContentPartPr>
                <p14:cNvPr id="286" name="Ink 285">
                  <a:extLst>
                    <a:ext uri="{FF2B5EF4-FFF2-40B4-BE49-F238E27FC236}">
                      <a16:creationId xmlns:a16="http://schemas.microsoft.com/office/drawing/2014/main" id="{8A4D6BED-9AA5-4F74-99B0-65703385C1C7}"/>
                    </a:ext>
                  </a:extLst>
                </p14:cNvPr>
                <p14:cNvContentPartPr/>
                <p14:nvPr/>
              </p14:nvContentPartPr>
              <p14:xfrm>
                <a:off x="7688937" y="4113616"/>
                <a:ext cx="24840" cy="105840"/>
              </p14:xfrm>
            </p:contentPart>
          </mc:Choice>
          <mc:Fallback xmlns="">
            <p:pic>
              <p:nvPicPr>
                <p:cNvPr id="286" name="Ink 285">
                  <a:extLst>
                    <a:ext uri="{FF2B5EF4-FFF2-40B4-BE49-F238E27FC236}">
                      <a16:creationId xmlns:a16="http://schemas.microsoft.com/office/drawing/2014/main" id="{8A4D6BED-9AA5-4F74-99B0-65703385C1C7}"/>
                    </a:ext>
                  </a:extLst>
                </p:cNvPr>
                <p:cNvPicPr/>
                <p:nvPr/>
              </p:nvPicPr>
              <p:blipFill>
                <a:blip r:embed="rId343"/>
                <a:stretch>
                  <a:fillRect/>
                </a:stretch>
              </p:blipFill>
              <p:spPr>
                <a:xfrm>
                  <a:off x="7671297" y="4095616"/>
                  <a:ext cx="6048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344">
              <p14:nvContentPartPr>
                <p14:cNvPr id="288" name="Ink 287">
                  <a:extLst>
                    <a:ext uri="{FF2B5EF4-FFF2-40B4-BE49-F238E27FC236}">
                      <a16:creationId xmlns:a16="http://schemas.microsoft.com/office/drawing/2014/main" id="{DB97258F-F417-418E-8E26-DFD8B2C26E5B}"/>
                    </a:ext>
                  </a:extLst>
                </p14:cNvPr>
                <p14:cNvContentPartPr/>
                <p14:nvPr/>
              </p14:nvContentPartPr>
              <p14:xfrm>
                <a:off x="7847697" y="4052776"/>
                <a:ext cx="126360" cy="167760"/>
              </p14:xfrm>
            </p:contentPart>
          </mc:Choice>
          <mc:Fallback xmlns="">
            <p:pic>
              <p:nvPicPr>
                <p:cNvPr id="288" name="Ink 287">
                  <a:extLst>
                    <a:ext uri="{FF2B5EF4-FFF2-40B4-BE49-F238E27FC236}">
                      <a16:creationId xmlns:a16="http://schemas.microsoft.com/office/drawing/2014/main" id="{DB97258F-F417-418E-8E26-DFD8B2C26E5B}"/>
                    </a:ext>
                  </a:extLst>
                </p:cNvPr>
                <p:cNvPicPr/>
                <p:nvPr/>
              </p:nvPicPr>
              <p:blipFill>
                <a:blip r:embed="rId345"/>
                <a:stretch>
                  <a:fillRect/>
                </a:stretch>
              </p:blipFill>
              <p:spPr>
                <a:xfrm>
                  <a:off x="7829697" y="4035136"/>
                  <a:ext cx="16200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46">
              <p14:nvContentPartPr>
                <p14:cNvPr id="289" name="Ink 288">
                  <a:extLst>
                    <a:ext uri="{FF2B5EF4-FFF2-40B4-BE49-F238E27FC236}">
                      <a16:creationId xmlns:a16="http://schemas.microsoft.com/office/drawing/2014/main" id="{9AF8D410-0CC9-488F-B022-F501C7810B1C}"/>
                    </a:ext>
                  </a:extLst>
                </p14:cNvPr>
                <p14:cNvContentPartPr/>
                <p14:nvPr/>
              </p14:nvContentPartPr>
              <p14:xfrm>
                <a:off x="7871097" y="4070056"/>
                <a:ext cx="212400" cy="79200"/>
              </p14:xfrm>
            </p:contentPart>
          </mc:Choice>
          <mc:Fallback xmlns="">
            <p:pic>
              <p:nvPicPr>
                <p:cNvPr id="289" name="Ink 288">
                  <a:extLst>
                    <a:ext uri="{FF2B5EF4-FFF2-40B4-BE49-F238E27FC236}">
                      <a16:creationId xmlns:a16="http://schemas.microsoft.com/office/drawing/2014/main" id="{9AF8D410-0CC9-488F-B022-F501C7810B1C}"/>
                    </a:ext>
                  </a:extLst>
                </p:cNvPr>
                <p:cNvPicPr/>
                <p:nvPr/>
              </p:nvPicPr>
              <p:blipFill>
                <a:blip r:embed="rId347"/>
                <a:stretch>
                  <a:fillRect/>
                </a:stretch>
              </p:blipFill>
              <p:spPr>
                <a:xfrm>
                  <a:off x="7853097" y="4052416"/>
                  <a:ext cx="2480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348">
              <p14:nvContentPartPr>
                <p14:cNvPr id="290" name="Ink 289">
                  <a:extLst>
                    <a:ext uri="{FF2B5EF4-FFF2-40B4-BE49-F238E27FC236}">
                      <a16:creationId xmlns:a16="http://schemas.microsoft.com/office/drawing/2014/main" id="{7E6C72D2-9BAB-4510-89A5-73952B5D939D}"/>
                    </a:ext>
                  </a:extLst>
                </p14:cNvPr>
                <p14:cNvContentPartPr/>
                <p14:nvPr/>
              </p14:nvContentPartPr>
              <p14:xfrm>
                <a:off x="8203737" y="4021816"/>
                <a:ext cx="87120" cy="173880"/>
              </p14:xfrm>
            </p:contentPart>
          </mc:Choice>
          <mc:Fallback xmlns="">
            <p:pic>
              <p:nvPicPr>
                <p:cNvPr id="290" name="Ink 289">
                  <a:extLst>
                    <a:ext uri="{FF2B5EF4-FFF2-40B4-BE49-F238E27FC236}">
                      <a16:creationId xmlns:a16="http://schemas.microsoft.com/office/drawing/2014/main" id="{7E6C72D2-9BAB-4510-89A5-73952B5D939D}"/>
                    </a:ext>
                  </a:extLst>
                </p:cNvPr>
                <p:cNvPicPr/>
                <p:nvPr/>
              </p:nvPicPr>
              <p:blipFill>
                <a:blip r:embed="rId349"/>
                <a:stretch>
                  <a:fillRect/>
                </a:stretch>
              </p:blipFill>
              <p:spPr>
                <a:xfrm>
                  <a:off x="8185737" y="4004176"/>
                  <a:ext cx="12276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350">
              <p14:nvContentPartPr>
                <p14:cNvPr id="291" name="Ink 290">
                  <a:extLst>
                    <a:ext uri="{FF2B5EF4-FFF2-40B4-BE49-F238E27FC236}">
                      <a16:creationId xmlns:a16="http://schemas.microsoft.com/office/drawing/2014/main" id="{D236F591-F661-49FA-9C41-BD5B05930638}"/>
                    </a:ext>
                  </a:extLst>
                </p14:cNvPr>
                <p14:cNvContentPartPr/>
                <p14:nvPr/>
              </p14:nvContentPartPr>
              <p14:xfrm>
                <a:off x="8355657" y="4049176"/>
                <a:ext cx="201240" cy="128880"/>
              </p14:xfrm>
            </p:contentPart>
          </mc:Choice>
          <mc:Fallback xmlns="">
            <p:pic>
              <p:nvPicPr>
                <p:cNvPr id="291" name="Ink 290">
                  <a:extLst>
                    <a:ext uri="{FF2B5EF4-FFF2-40B4-BE49-F238E27FC236}">
                      <a16:creationId xmlns:a16="http://schemas.microsoft.com/office/drawing/2014/main" id="{D236F591-F661-49FA-9C41-BD5B05930638}"/>
                    </a:ext>
                  </a:extLst>
                </p:cNvPr>
                <p:cNvPicPr/>
                <p:nvPr/>
              </p:nvPicPr>
              <p:blipFill>
                <a:blip r:embed="rId351"/>
                <a:stretch>
                  <a:fillRect/>
                </a:stretch>
              </p:blipFill>
              <p:spPr>
                <a:xfrm>
                  <a:off x="8337657" y="4031536"/>
                  <a:ext cx="23688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352">
              <p14:nvContentPartPr>
                <p14:cNvPr id="293" name="Ink 292">
                  <a:extLst>
                    <a:ext uri="{FF2B5EF4-FFF2-40B4-BE49-F238E27FC236}">
                      <a16:creationId xmlns:a16="http://schemas.microsoft.com/office/drawing/2014/main" id="{FB8A1924-452F-4C75-A4FA-1B1ED58D696A}"/>
                    </a:ext>
                  </a:extLst>
                </p14:cNvPr>
                <p14:cNvContentPartPr/>
                <p14:nvPr/>
              </p14:nvContentPartPr>
              <p14:xfrm>
                <a:off x="6484377" y="4061416"/>
                <a:ext cx="132840" cy="219240"/>
              </p14:xfrm>
            </p:contentPart>
          </mc:Choice>
          <mc:Fallback xmlns="">
            <p:pic>
              <p:nvPicPr>
                <p:cNvPr id="293" name="Ink 292">
                  <a:extLst>
                    <a:ext uri="{FF2B5EF4-FFF2-40B4-BE49-F238E27FC236}">
                      <a16:creationId xmlns:a16="http://schemas.microsoft.com/office/drawing/2014/main" id="{FB8A1924-452F-4C75-A4FA-1B1ED58D696A}"/>
                    </a:ext>
                  </a:extLst>
                </p:cNvPr>
                <p:cNvPicPr/>
                <p:nvPr/>
              </p:nvPicPr>
              <p:blipFill>
                <a:blip r:embed="rId353"/>
                <a:stretch>
                  <a:fillRect/>
                </a:stretch>
              </p:blipFill>
              <p:spPr>
                <a:xfrm>
                  <a:off x="6466377" y="4043416"/>
                  <a:ext cx="16848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354">
              <p14:nvContentPartPr>
                <p14:cNvPr id="294" name="Ink 293">
                  <a:extLst>
                    <a:ext uri="{FF2B5EF4-FFF2-40B4-BE49-F238E27FC236}">
                      <a16:creationId xmlns:a16="http://schemas.microsoft.com/office/drawing/2014/main" id="{946A5F32-B0AC-4C20-BFDD-6D56F574B381}"/>
                    </a:ext>
                  </a:extLst>
                </p14:cNvPr>
                <p14:cNvContentPartPr/>
                <p14:nvPr/>
              </p14:nvContentPartPr>
              <p14:xfrm>
                <a:off x="6711897" y="4176256"/>
                <a:ext cx="127440" cy="15480"/>
              </p14:xfrm>
            </p:contentPart>
          </mc:Choice>
          <mc:Fallback xmlns="">
            <p:pic>
              <p:nvPicPr>
                <p:cNvPr id="294" name="Ink 293">
                  <a:extLst>
                    <a:ext uri="{FF2B5EF4-FFF2-40B4-BE49-F238E27FC236}">
                      <a16:creationId xmlns:a16="http://schemas.microsoft.com/office/drawing/2014/main" id="{946A5F32-B0AC-4C20-BFDD-6D56F574B381}"/>
                    </a:ext>
                  </a:extLst>
                </p:cNvPr>
                <p:cNvPicPr/>
                <p:nvPr/>
              </p:nvPicPr>
              <p:blipFill>
                <a:blip r:embed="rId355"/>
                <a:stretch>
                  <a:fillRect/>
                </a:stretch>
              </p:blipFill>
              <p:spPr>
                <a:xfrm>
                  <a:off x="6694257" y="4158616"/>
                  <a:ext cx="16308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356">
              <p14:nvContentPartPr>
                <p14:cNvPr id="295" name="Ink 294">
                  <a:extLst>
                    <a:ext uri="{FF2B5EF4-FFF2-40B4-BE49-F238E27FC236}">
                      <a16:creationId xmlns:a16="http://schemas.microsoft.com/office/drawing/2014/main" id="{CD3C288E-22DB-41BA-BEBC-AAF5F1FC3B2E}"/>
                    </a:ext>
                  </a:extLst>
                </p14:cNvPr>
                <p14:cNvContentPartPr/>
                <p14:nvPr/>
              </p14:nvContentPartPr>
              <p14:xfrm>
                <a:off x="6784617" y="4141696"/>
                <a:ext cx="43920" cy="126360"/>
              </p14:xfrm>
            </p:contentPart>
          </mc:Choice>
          <mc:Fallback xmlns="">
            <p:pic>
              <p:nvPicPr>
                <p:cNvPr id="295" name="Ink 294">
                  <a:extLst>
                    <a:ext uri="{FF2B5EF4-FFF2-40B4-BE49-F238E27FC236}">
                      <a16:creationId xmlns:a16="http://schemas.microsoft.com/office/drawing/2014/main" id="{CD3C288E-22DB-41BA-BEBC-AAF5F1FC3B2E}"/>
                    </a:ext>
                  </a:extLst>
                </p:cNvPr>
                <p:cNvPicPr/>
                <p:nvPr/>
              </p:nvPicPr>
              <p:blipFill>
                <a:blip r:embed="rId357"/>
                <a:stretch>
                  <a:fillRect/>
                </a:stretch>
              </p:blipFill>
              <p:spPr>
                <a:xfrm>
                  <a:off x="6766617" y="4123696"/>
                  <a:ext cx="795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358">
              <p14:nvContentPartPr>
                <p14:cNvPr id="296" name="Ink 295">
                  <a:extLst>
                    <a:ext uri="{FF2B5EF4-FFF2-40B4-BE49-F238E27FC236}">
                      <a16:creationId xmlns:a16="http://schemas.microsoft.com/office/drawing/2014/main" id="{F3EFFB80-3316-4B3B-AE9D-C3AEA2DDD582}"/>
                    </a:ext>
                  </a:extLst>
                </p14:cNvPr>
                <p14:cNvContentPartPr/>
                <p14:nvPr/>
              </p14:nvContentPartPr>
              <p14:xfrm>
                <a:off x="6899817" y="4518256"/>
                <a:ext cx="136440" cy="19440"/>
              </p14:xfrm>
            </p:contentPart>
          </mc:Choice>
          <mc:Fallback xmlns="">
            <p:pic>
              <p:nvPicPr>
                <p:cNvPr id="296" name="Ink 295">
                  <a:extLst>
                    <a:ext uri="{FF2B5EF4-FFF2-40B4-BE49-F238E27FC236}">
                      <a16:creationId xmlns:a16="http://schemas.microsoft.com/office/drawing/2014/main" id="{F3EFFB80-3316-4B3B-AE9D-C3AEA2DDD582}"/>
                    </a:ext>
                  </a:extLst>
                </p:cNvPr>
                <p:cNvPicPr/>
                <p:nvPr/>
              </p:nvPicPr>
              <p:blipFill>
                <a:blip r:embed="rId359"/>
                <a:stretch>
                  <a:fillRect/>
                </a:stretch>
              </p:blipFill>
              <p:spPr>
                <a:xfrm>
                  <a:off x="6881817" y="4500616"/>
                  <a:ext cx="17208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360">
              <p14:nvContentPartPr>
                <p14:cNvPr id="297" name="Ink 296">
                  <a:extLst>
                    <a:ext uri="{FF2B5EF4-FFF2-40B4-BE49-F238E27FC236}">
                      <a16:creationId xmlns:a16="http://schemas.microsoft.com/office/drawing/2014/main" id="{D5268DA4-7F38-4EDE-B82E-328CAE974007}"/>
                    </a:ext>
                  </a:extLst>
                </p14:cNvPr>
                <p14:cNvContentPartPr/>
                <p14:nvPr/>
              </p14:nvContentPartPr>
              <p14:xfrm>
                <a:off x="6976137" y="4611136"/>
                <a:ext cx="93960" cy="6120"/>
              </p14:xfrm>
            </p:contentPart>
          </mc:Choice>
          <mc:Fallback xmlns="">
            <p:pic>
              <p:nvPicPr>
                <p:cNvPr id="297" name="Ink 296">
                  <a:extLst>
                    <a:ext uri="{FF2B5EF4-FFF2-40B4-BE49-F238E27FC236}">
                      <a16:creationId xmlns:a16="http://schemas.microsoft.com/office/drawing/2014/main" id="{D5268DA4-7F38-4EDE-B82E-328CAE974007}"/>
                    </a:ext>
                  </a:extLst>
                </p:cNvPr>
                <p:cNvPicPr/>
                <p:nvPr/>
              </p:nvPicPr>
              <p:blipFill>
                <a:blip r:embed="rId361"/>
                <a:stretch>
                  <a:fillRect/>
                </a:stretch>
              </p:blipFill>
              <p:spPr>
                <a:xfrm>
                  <a:off x="6958497" y="4593136"/>
                  <a:ext cx="12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362">
              <p14:nvContentPartPr>
                <p14:cNvPr id="300" name="Ink 299">
                  <a:extLst>
                    <a:ext uri="{FF2B5EF4-FFF2-40B4-BE49-F238E27FC236}">
                      <a16:creationId xmlns:a16="http://schemas.microsoft.com/office/drawing/2014/main" id="{5544DB65-4E1D-4583-95F8-914F1E9FD0CA}"/>
                    </a:ext>
                  </a:extLst>
                </p14:cNvPr>
                <p14:cNvContentPartPr/>
                <p14:nvPr/>
              </p14:nvContentPartPr>
              <p14:xfrm>
                <a:off x="7278537" y="4520416"/>
                <a:ext cx="136080" cy="186840"/>
              </p14:xfrm>
            </p:contentPart>
          </mc:Choice>
          <mc:Fallback xmlns="">
            <p:pic>
              <p:nvPicPr>
                <p:cNvPr id="300" name="Ink 299">
                  <a:extLst>
                    <a:ext uri="{FF2B5EF4-FFF2-40B4-BE49-F238E27FC236}">
                      <a16:creationId xmlns:a16="http://schemas.microsoft.com/office/drawing/2014/main" id="{5544DB65-4E1D-4583-95F8-914F1E9FD0CA}"/>
                    </a:ext>
                  </a:extLst>
                </p:cNvPr>
                <p:cNvPicPr/>
                <p:nvPr/>
              </p:nvPicPr>
              <p:blipFill>
                <a:blip r:embed="rId363"/>
                <a:stretch>
                  <a:fillRect/>
                </a:stretch>
              </p:blipFill>
              <p:spPr>
                <a:xfrm>
                  <a:off x="7260897" y="4502416"/>
                  <a:ext cx="17172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364">
              <p14:nvContentPartPr>
                <p14:cNvPr id="301" name="Ink 300">
                  <a:extLst>
                    <a:ext uri="{FF2B5EF4-FFF2-40B4-BE49-F238E27FC236}">
                      <a16:creationId xmlns:a16="http://schemas.microsoft.com/office/drawing/2014/main" id="{39F5BA3F-FA95-4726-BCC9-57F38E85E36A}"/>
                    </a:ext>
                  </a:extLst>
                </p14:cNvPr>
                <p14:cNvContentPartPr/>
                <p14:nvPr/>
              </p14:nvContentPartPr>
              <p14:xfrm>
                <a:off x="7502097" y="4526176"/>
                <a:ext cx="127080" cy="176760"/>
              </p14:xfrm>
            </p:contentPart>
          </mc:Choice>
          <mc:Fallback xmlns="">
            <p:pic>
              <p:nvPicPr>
                <p:cNvPr id="301" name="Ink 300">
                  <a:extLst>
                    <a:ext uri="{FF2B5EF4-FFF2-40B4-BE49-F238E27FC236}">
                      <a16:creationId xmlns:a16="http://schemas.microsoft.com/office/drawing/2014/main" id="{39F5BA3F-FA95-4726-BCC9-57F38E85E36A}"/>
                    </a:ext>
                  </a:extLst>
                </p:cNvPr>
                <p:cNvPicPr/>
                <p:nvPr/>
              </p:nvPicPr>
              <p:blipFill>
                <a:blip r:embed="rId365"/>
                <a:stretch>
                  <a:fillRect/>
                </a:stretch>
              </p:blipFill>
              <p:spPr>
                <a:xfrm>
                  <a:off x="7484097" y="4508536"/>
                  <a:ext cx="1627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66">
              <p14:nvContentPartPr>
                <p14:cNvPr id="302" name="Ink 301">
                  <a:extLst>
                    <a:ext uri="{FF2B5EF4-FFF2-40B4-BE49-F238E27FC236}">
                      <a16:creationId xmlns:a16="http://schemas.microsoft.com/office/drawing/2014/main" id="{3220680C-FB75-4245-8AB7-6F77E312FE88}"/>
                    </a:ext>
                  </a:extLst>
                </p14:cNvPr>
                <p14:cNvContentPartPr/>
                <p14:nvPr/>
              </p14:nvContentPartPr>
              <p14:xfrm>
                <a:off x="7490577" y="4511056"/>
                <a:ext cx="162000" cy="51120"/>
              </p14:xfrm>
            </p:contentPart>
          </mc:Choice>
          <mc:Fallback xmlns="">
            <p:pic>
              <p:nvPicPr>
                <p:cNvPr id="302" name="Ink 301">
                  <a:extLst>
                    <a:ext uri="{FF2B5EF4-FFF2-40B4-BE49-F238E27FC236}">
                      <a16:creationId xmlns:a16="http://schemas.microsoft.com/office/drawing/2014/main" id="{3220680C-FB75-4245-8AB7-6F77E312FE88}"/>
                    </a:ext>
                  </a:extLst>
                </p:cNvPr>
                <p:cNvPicPr/>
                <p:nvPr/>
              </p:nvPicPr>
              <p:blipFill>
                <a:blip r:embed="rId367"/>
                <a:stretch>
                  <a:fillRect/>
                </a:stretch>
              </p:blipFill>
              <p:spPr>
                <a:xfrm>
                  <a:off x="7472937" y="4493056"/>
                  <a:ext cx="1976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368">
              <p14:nvContentPartPr>
                <p14:cNvPr id="303" name="Ink 302">
                  <a:extLst>
                    <a:ext uri="{FF2B5EF4-FFF2-40B4-BE49-F238E27FC236}">
                      <a16:creationId xmlns:a16="http://schemas.microsoft.com/office/drawing/2014/main" id="{392EAEF4-6A68-4A22-A85A-1AE100403EAA}"/>
                    </a:ext>
                  </a:extLst>
                </p14:cNvPr>
                <p14:cNvContentPartPr/>
                <p14:nvPr/>
              </p14:nvContentPartPr>
              <p14:xfrm>
                <a:off x="7726017" y="4591696"/>
                <a:ext cx="12960" cy="1440"/>
              </p14:xfrm>
            </p:contentPart>
          </mc:Choice>
          <mc:Fallback xmlns="">
            <p:pic>
              <p:nvPicPr>
                <p:cNvPr id="303" name="Ink 302">
                  <a:extLst>
                    <a:ext uri="{FF2B5EF4-FFF2-40B4-BE49-F238E27FC236}">
                      <a16:creationId xmlns:a16="http://schemas.microsoft.com/office/drawing/2014/main" id="{392EAEF4-6A68-4A22-A85A-1AE100403EAA}"/>
                    </a:ext>
                  </a:extLst>
                </p:cNvPr>
                <p:cNvPicPr/>
                <p:nvPr/>
              </p:nvPicPr>
              <p:blipFill>
                <a:blip r:embed="rId369"/>
                <a:stretch>
                  <a:fillRect/>
                </a:stretch>
              </p:blipFill>
              <p:spPr>
                <a:xfrm>
                  <a:off x="7708017" y="4574056"/>
                  <a:ext cx="4860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370">
              <p14:nvContentPartPr>
                <p14:cNvPr id="304" name="Ink 303">
                  <a:extLst>
                    <a:ext uri="{FF2B5EF4-FFF2-40B4-BE49-F238E27FC236}">
                      <a16:creationId xmlns:a16="http://schemas.microsoft.com/office/drawing/2014/main" id="{6255DE8B-D43C-40B8-9C36-1318492CAA88}"/>
                    </a:ext>
                  </a:extLst>
                </p14:cNvPr>
                <p14:cNvContentPartPr/>
                <p14:nvPr/>
              </p14:nvContentPartPr>
              <p14:xfrm>
                <a:off x="7867497" y="4488376"/>
                <a:ext cx="117720" cy="211320"/>
              </p14:xfrm>
            </p:contentPart>
          </mc:Choice>
          <mc:Fallback xmlns="">
            <p:pic>
              <p:nvPicPr>
                <p:cNvPr id="304" name="Ink 303">
                  <a:extLst>
                    <a:ext uri="{FF2B5EF4-FFF2-40B4-BE49-F238E27FC236}">
                      <a16:creationId xmlns:a16="http://schemas.microsoft.com/office/drawing/2014/main" id="{6255DE8B-D43C-40B8-9C36-1318492CAA88}"/>
                    </a:ext>
                  </a:extLst>
                </p:cNvPr>
                <p:cNvPicPr/>
                <p:nvPr/>
              </p:nvPicPr>
              <p:blipFill>
                <a:blip r:embed="rId371"/>
                <a:stretch>
                  <a:fillRect/>
                </a:stretch>
              </p:blipFill>
              <p:spPr>
                <a:xfrm>
                  <a:off x="7849497" y="4470736"/>
                  <a:ext cx="15336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372">
              <p14:nvContentPartPr>
                <p14:cNvPr id="306" name="Ink 305">
                  <a:extLst>
                    <a:ext uri="{FF2B5EF4-FFF2-40B4-BE49-F238E27FC236}">
                      <a16:creationId xmlns:a16="http://schemas.microsoft.com/office/drawing/2014/main" id="{66B98E02-B5ED-4690-9861-7583A2C3B7B2}"/>
                    </a:ext>
                  </a:extLst>
                </p14:cNvPr>
                <p14:cNvContentPartPr/>
                <p14:nvPr/>
              </p14:nvContentPartPr>
              <p14:xfrm>
                <a:off x="8347017" y="4488376"/>
                <a:ext cx="112680" cy="166680"/>
              </p14:xfrm>
            </p:contentPart>
          </mc:Choice>
          <mc:Fallback xmlns="">
            <p:pic>
              <p:nvPicPr>
                <p:cNvPr id="306" name="Ink 305">
                  <a:extLst>
                    <a:ext uri="{FF2B5EF4-FFF2-40B4-BE49-F238E27FC236}">
                      <a16:creationId xmlns:a16="http://schemas.microsoft.com/office/drawing/2014/main" id="{66B98E02-B5ED-4690-9861-7583A2C3B7B2}"/>
                    </a:ext>
                  </a:extLst>
                </p:cNvPr>
                <p:cNvPicPr/>
                <p:nvPr/>
              </p:nvPicPr>
              <p:blipFill>
                <a:blip r:embed="rId373"/>
                <a:stretch>
                  <a:fillRect/>
                </a:stretch>
              </p:blipFill>
              <p:spPr>
                <a:xfrm>
                  <a:off x="8329377" y="4470376"/>
                  <a:ext cx="14832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374">
              <p14:nvContentPartPr>
                <p14:cNvPr id="307" name="Ink 306">
                  <a:extLst>
                    <a:ext uri="{FF2B5EF4-FFF2-40B4-BE49-F238E27FC236}">
                      <a16:creationId xmlns:a16="http://schemas.microsoft.com/office/drawing/2014/main" id="{1595AD65-BA4D-473F-AD02-5783CE6B5BC1}"/>
                    </a:ext>
                  </a:extLst>
                </p14:cNvPr>
                <p14:cNvContentPartPr/>
                <p14:nvPr/>
              </p14:nvContentPartPr>
              <p14:xfrm>
                <a:off x="8530257" y="4529776"/>
                <a:ext cx="63720" cy="110520"/>
              </p14:xfrm>
            </p:contentPart>
          </mc:Choice>
          <mc:Fallback xmlns="">
            <p:pic>
              <p:nvPicPr>
                <p:cNvPr id="307" name="Ink 306">
                  <a:extLst>
                    <a:ext uri="{FF2B5EF4-FFF2-40B4-BE49-F238E27FC236}">
                      <a16:creationId xmlns:a16="http://schemas.microsoft.com/office/drawing/2014/main" id="{1595AD65-BA4D-473F-AD02-5783CE6B5BC1}"/>
                    </a:ext>
                  </a:extLst>
                </p:cNvPr>
                <p:cNvPicPr/>
                <p:nvPr/>
              </p:nvPicPr>
              <p:blipFill>
                <a:blip r:embed="rId375"/>
                <a:stretch>
                  <a:fillRect/>
                </a:stretch>
              </p:blipFill>
              <p:spPr>
                <a:xfrm>
                  <a:off x="8512257" y="4512136"/>
                  <a:ext cx="99360" cy="146160"/>
                </a:xfrm>
                <a:prstGeom prst="rect">
                  <a:avLst/>
                </a:prstGeom>
              </p:spPr>
            </p:pic>
          </mc:Fallback>
        </mc:AlternateContent>
        <mc:AlternateContent xmlns:mc="http://schemas.openxmlformats.org/markup-compatibility/2006" xmlns:p14="http://schemas.microsoft.com/office/powerpoint/2010/main">
          <mc:Choice Requires="p14">
            <p:contentPart p14:bwMode="auto" r:id="rId376">
              <p14:nvContentPartPr>
                <p14:cNvPr id="308" name="Ink 307">
                  <a:extLst>
                    <a:ext uri="{FF2B5EF4-FFF2-40B4-BE49-F238E27FC236}">
                      <a16:creationId xmlns:a16="http://schemas.microsoft.com/office/drawing/2014/main" id="{156ABCE2-A829-4184-B948-CAA728B11D36}"/>
                    </a:ext>
                  </a:extLst>
                </p14:cNvPr>
                <p14:cNvContentPartPr/>
                <p14:nvPr/>
              </p14:nvContentPartPr>
              <p14:xfrm>
                <a:off x="8538897" y="4529056"/>
                <a:ext cx="64440" cy="23400"/>
              </p14:xfrm>
            </p:contentPart>
          </mc:Choice>
          <mc:Fallback xmlns="">
            <p:pic>
              <p:nvPicPr>
                <p:cNvPr id="308" name="Ink 307">
                  <a:extLst>
                    <a:ext uri="{FF2B5EF4-FFF2-40B4-BE49-F238E27FC236}">
                      <a16:creationId xmlns:a16="http://schemas.microsoft.com/office/drawing/2014/main" id="{156ABCE2-A829-4184-B948-CAA728B11D36}"/>
                    </a:ext>
                  </a:extLst>
                </p:cNvPr>
                <p:cNvPicPr/>
                <p:nvPr/>
              </p:nvPicPr>
              <p:blipFill>
                <a:blip r:embed="rId377"/>
                <a:stretch>
                  <a:fillRect/>
                </a:stretch>
              </p:blipFill>
              <p:spPr>
                <a:xfrm>
                  <a:off x="8520897" y="4511416"/>
                  <a:ext cx="10008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378">
              <p14:nvContentPartPr>
                <p14:cNvPr id="309" name="Ink 308">
                  <a:extLst>
                    <a:ext uri="{FF2B5EF4-FFF2-40B4-BE49-F238E27FC236}">
                      <a16:creationId xmlns:a16="http://schemas.microsoft.com/office/drawing/2014/main" id="{65924C5D-3B8D-4305-BF32-0F426483E9B8}"/>
                    </a:ext>
                  </a:extLst>
                </p14:cNvPr>
                <p14:cNvContentPartPr/>
                <p14:nvPr/>
              </p14:nvContentPartPr>
              <p14:xfrm>
                <a:off x="8645097" y="4457416"/>
                <a:ext cx="51480" cy="224280"/>
              </p14:xfrm>
            </p:contentPart>
          </mc:Choice>
          <mc:Fallback xmlns="">
            <p:pic>
              <p:nvPicPr>
                <p:cNvPr id="309" name="Ink 308">
                  <a:extLst>
                    <a:ext uri="{FF2B5EF4-FFF2-40B4-BE49-F238E27FC236}">
                      <a16:creationId xmlns:a16="http://schemas.microsoft.com/office/drawing/2014/main" id="{65924C5D-3B8D-4305-BF32-0F426483E9B8}"/>
                    </a:ext>
                  </a:extLst>
                </p:cNvPr>
                <p:cNvPicPr/>
                <p:nvPr/>
              </p:nvPicPr>
              <p:blipFill>
                <a:blip r:embed="rId379"/>
                <a:stretch>
                  <a:fillRect/>
                </a:stretch>
              </p:blipFill>
              <p:spPr>
                <a:xfrm>
                  <a:off x="8627097" y="4439416"/>
                  <a:ext cx="87120" cy="259920"/>
                </a:xfrm>
                <a:prstGeom prst="rect">
                  <a:avLst/>
                </a:prstGeom>
              </p:spPr>
            </p:pic>
          </mc:Fallback>
        </mc:AlternateContent>
        <mc:AlternateContent xmlns:mc="http://schemas.openxmlformats.org/markup-compatibility/2006" xmlns:p14="http://schemas.microsoft.com/office/powerpoint/2010/main">
          <mc:Choice Requires="p14">
            <p:contentPart p14:bwMode="auto" r:id="rId380">
              <p14:nvContentPartPr>
                <p14:cNvPr id="310" name="Ink 309">
                  <a:extLst>
                    <a:ext uri="{FF2B5EF4-FFF2-40B4-BE49-F238E27FC236}">
                      <a16:creationId xmlns:a16="http://schemas.microsoft.com/office/drawing/2014/main" id="{8FF941A2-A5A4-44D0-B78A-A70775753DF9}"/>
                    </a:ext>
                  </a:extLst>
                </p14:cNvPr>
                <p14:cNvContentPartPr/>
                <p14:nvPr/>
              </p14:nvContentPartPr>
              <p14:xfrm>
                <a:off x="8738697" y="4415296"/>
                <a:ext cx="61920" cy="256320"/>
              </p14:xfrm>
            </p:contentPart>
          </mc:Choice>
          <mc:Fallback xmlns="">
            <p:pic>
              <p:nvPicPr>
                <p:cNvPr id="310" name="Ink 309">
                  <a:extLst>
                    <a:ext uri="{FF2B5EF4-FFF2-40B4-BE49-F238E27FC236}">
                      <a16:creationId xmlns:a16="http://schemas.microsoft.com/office/drawing/2014/main" id="{8FF941A2-A5A4-44D0-B78A-A70775753DF9}"/>
                    </a:ext>
                  </a:extLst>
                </p:cNvPr>
                <p:cNvPicPr/>
                <p:nvPr/>
              </p:nvPicPr>
              <p:blipFill>
                <a:blip r:embed="rId381"/>
                <a:stretch>
                  <a:fillRect/>
                </a:stretch>
              </p:blipFill>
              <p:spPr>
                <a:xfrm>
                  <a:off x="8720697" y="4397656"/>
                  <a:ext cx="9756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382">
              <p14:nvContentPartPr>
                <p14:cNvPr id="311" name="Ink 310">
                  <a:extLst>
                    <a:ext uri="{FF2B5EF4-FFF2-40B4-BE49-F238E27FC236}">
                      <a16:creationId xmlns:a16="http://schemas.microsoft.com/office/drawing/2014/main" id="{33ED9752-EB88-4BD0-945F-02C4B5F5134C}"/>
                    </a:ext>
                  </a:extLst>
                </p14:cNvPr>
                <p14:cNvContentPartPr/>
                <p14:nvPr/>
              </p14:nvContentPartPr>
              <p14:xfrm>
                <a:off x="8299857" y="4376776"/>
                <a:ext cx="148680" cy="302760"/>
              </p14:xfrm>
            </p:contentPart>
          </mc:Choice>
          <mc:Fallback xmlns="">
            <p:pic>
              <p:nvPicPr>
                <p:cNvPr id="311" name="Ink 310">
                  <a:extLst>
                    <a:ext uri="{FF2B5EF4-FFF2-40B4-BE49-F238E27FC236}">
                      <a16:creationId xmlns:a16="http://schemas.microsoft.com/office/drawing/2014/main" id="{33ED9752-EB88-4BD0-945F-02C4B5F5134C}"/>
                    </a:ext>
                  </a:extLst>
                </p:cNvPr>
                <p:cNvPicPr/>
                <p:nvPr/>
              </p:nvPicPr>
              <p:blipFill>
                <a:blip r:embed="rId383"/>
                <a:stretch>
                  <a:fillRect/>
                </a:stretch>
              </p:blipFill>
              <p:spPr>
                <a:xfrm>
                  <a:off x="8282217" y="4358776"/>
                  <a:ext cx="184320" cy="338400"/>
                </a:xfrm>
                <a:prstGeom prst="rect">
                  <a:avLst/>
                </a:prstGeom>
              </p:spPr>
            </p:pic>
          </mc:Fallback>
        </mc:AlternateContent>
        <mc:AlternateContent xmlns:mc="http://schemas.openxmlformats.org/markup-compatibility/2006" xmlns:p14="http://schemas.microsoft.com/office/powerpoint/2010/main">
          <mc:Choice Requires="p14">
            <p:contentPart p14:bwMode="auto" r:id="rId384">
              <p14:nvContentPartPr>
                <p14:cNvPr id="312" name="Ink 311">
                  <a:extLst>
                    <a:ext uri="{FF2B5EF4-FFF2-40B4-BE49-F238E27FC236}">
                      <a16:creationId xmlns:a16="http://schemas.microsoft.com/office/drawing/2014/main" id="{FDCAF2FD-595F-4AD5-982B-AD119288DBE9}"/>
                    </a:ext>
                  </a:extLst>
                </p14:cNvPr>
                <p14:cNvContentPartPr/>
                <p14:nvPr/>
              </p14:nvContentPartPr>
              <p14:xfrm>
                <a:off x="7192497" y="4317376"/>
                <a:ext cx="1756800" cy="541800"/>
              </p14:xfrm>
            </p:contentPart>
          </mc:Choice>
          <mc:Fallback xmlns="">
            <p:pic>
              <p:nvPicPr>
                <p:cNvPr id="312" name="Ink 311">
                  <a:extLst>
                    <a:ext uri="{FF2B5EF4-FFF2-40B4-BE49-F238E27FC236}">
                      <a16:creationId xmlns:a16="http://schemas.microsoft.com/office/drawing/2014/main" id="{FDCAF2FD-595F-4AD5-982B-AD119288DBE9}"/>
                    </a:ext>
                  </a:extLst>
                </p:cNvPr>
                <p:cNvPicPr/>
                <p:nvPr/>
              </p:nvPicPr>
              <p:blipFill>
                <a:blip r:embed="rId385"/>
                <a:stretch>
                  <a:fillRect/>
                </a:stretch>
              </p:blipFill>
              <p:spPr>
                <a:xfrm>
                  <a:off x="7174497" y="4299736"/>
                  <a:ext cx="1792440" cy="577440"/>
                </a:xfrm>
                <a:prstGeom prst="rect">
                  <a:avLst/>
                </a:prstGeom>
              </p:spPr>
            </p:pic>
          </mc:Fallback>
        </mc:AlternateContent>
      </p:grpSp>
      <p:grpSp>
        <p:nvGrpSpPr>
          <p:cNvPr id="318" name="Group 317">
            <a:extLst>
              <a:ext uri="{FF2B5EF4-FFF2-40B4-BE49-F238E27FC236}">
                <a16:creationId xmlns:a16="http://schemas.microsoft.com/office/drawing/2014/main" id="{321C1BCF-CCA1-46D3-AE58-11F074BEDD6E}"/>
              </a:ext>
            </a:extLst>
          </p:cNvPr>
          <p:cNvGrpSpPr/>
          <p:nvPr/>
        </p:nvGrpSpPr>
        <p:grpSpPr>
          <a:xfrm>
            <a:off x="3782937" y="3988696"/>
            <a:ext cx="177840" cy="255240"/>
            <a:chOff x="3782937" y="3988696"/>
            <a:chExt cx="177840" cy="255240"/>
          </a:xfrm>
        </p:grpSpPr>
        <mc:AlternateContent xmlns:mc="http://schemas.openxmlformats.org/markup-compatibility/2006" xmlns:p14="http://schemas.microsoft.com/office/powerpoint/2010/main">
          <mc:Choice Requires="p14">
            <p:contentPart p14:bwMode="auto" r:id="rId386">
              <p14:nvContentPartPr>
                <p14:cNvPr id="314" name="Ink 313">
                  <a:extLst>
                    <a:ext uri="{FF2B5EF4-FFF2-40B4-BE49-F238E27FC236}">
                      <a16:creationId xmlns:a16="http://schemas.microsoft.com/office/drawing/2014/main" id="{DCB53431-5F8F-44D0-BC4A-937A242E0ABF}"/>
                    </a:ext>
                  </a:extLst>
                </p14:cNvPr>
                <p14:cNvContentPartPr/>
                <p14:nvPr/>
              </p14:nvContentPartPr>
              <p14:xfrm>
                <a:off x="3864297" y="4098136"/>
                <a:ext cx="14760" cy="76320"/>
              </p14:xfrm>
            </p:contentPart>
          </mc:Choice>
          <mc:Fallback xmlns="">
            <p:pic>
              <p:nvPicPr>
                <p:cNvPr id="314" name="Ink 313">
                  <a:extLst>
                    <a:ext uri="{FF2B5EF4-FFF2-40B4-BE49-F238E27FC236}">
                      <a16:creationId xmlns:a16="http://schemas.microsoft.com/office/drawing/2014/main" id="{DCB53431-5F8F-44D0-BC4A-937A242E0ABF}"/>
                    </a:ext>
                  </a:extLst>
                </p:cNvPr>
                <p:cNvPicPr/>
                <p:nvPr/>
              </p:nvPicPr>
              <p:blipFill>
                <a:blip r:embed="rId387"/>
                <a:stretch>
                  <a:fillRect/>
                </a:stretch>
              </p:blipFill>
              <p:spPr>
                <a:xfrm>
                  <a:off x="3846297" y="4080496"/>
                  <a:ext cx="5040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388">
              <p14:nvContentPartPr>
                <p14:cNvPr id="315" name="Ink 314">
                  <a:extLst>
                    <a:ext uri="{FF2B5EF4-FFF2-40B4-BE49-F238E27FC236}">
                      <a16:creationId xmlns:a16="http://schemas.microsoft.com/office/drawing/2014/main" id="{3F1749E5-6493-441E-845F-49B28A6D8918}"/>
                    </a:ext>
                  </a:extLst>
                </p14:cNvPr>
                <p14:cNvContentPartPr/>
                <p14:nvPr/>
              </p14:nvContentPartPr>
              <p14:xfrm>
                <a:off x="3861057" y="4010296"/>
                <a:ext cx="3240" cy="5040"/>
              </p14:xfrm>
            </p:contentPart>
          </mc:Choice>
          <mc:Fallback xmlns="">
            <p:pic>
              <p:nvPicPr>
                <p:cNvPr id="315" name="Ink 314">
                  <a:extLst>
                    <a:ext uri="{FF2B5EF4-FFF2-40B4-BE49-F238E27FC236}">
                      <a16:creationId xmlns:a16="http://schemas.microsoft.com/office/drawing/2014/main" id="{3F1749E5-6493-441E-845F-49B28A6D8918}"/>
                    </a:ext>
                  </a:extLst>
                </p:cNvPr>
                <p:cNvPicPr/>
                <p:nvPr/>
              </p:nvPicPr>
              <p:blipFill>
                <a:blip r:embed="rId389"/>
                <a:stretch>
                  <a:fillRect/>
                </a:stretch>
              </p:blipFill>
              <p:spPr>
                <a:xfrm>
                  <a:off x="3843417" y="3992656"/>
                  <a:ext cx="3888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390">
              <p14:nvContentPartPr>
                <p14:cNvPr id="316" name="Ink 315">
                  <a:extLst>
                    <a:ext uri="{FF2B5EF4-FFF2-40B4-BE49-F238E27FC236}">
                      <a16:creationId xmlns:a16="http://schemas.microsoft.com/office/drawing/2014/main" id="{0210197B-B01F-42A4-B5AC-7B61646C0E2E}"/>
                    </a:ext>
                  </a:extLst>
                </p14:cNvPr>
                <p14:cNvContentPartPr/>
                <p14:nvPr/>
              </p14:nvContentPartPr>
              <p14:xfrm>
                <a:off x="3916857" y="3988696"/>
                <a:ext cx="43920" cy="203760"/>
              </p14:xfrm>
            </p:contentPart>
          </mc:Choice>
          <mc:Fallback xmlns="">
            <p:pic>
              <p:nvPicPr>
                <p:cNvPr id="316" name="Ink 315">
                  <a:extLst>
                    <a:ext uri="{FF2B5EF4-FFF2-40B4-BE49-F238E27FC236}">
                      <a16:creationId xmlns:a16="http://schemas.microsoft.com/office/drawing/2014/main" id="{0210197B-B01F-42A4-B5AC-7B61646C0E2E}"/>
                    </a:ext>
                  </a:extLst>
                </p:cNvPr>
                <p:cNvPicPr/>
                <p:nvPr/>
              </p:nvPicPr>
              <p:blipFill>
                <a:blip r:embed="rId391"/>
                <a:stretch>
                  <a:fillRect/>
                </a:stretch>
              </p:blipFill>
              <p:spPr>
                <a:xfrm>
                  <a:off x="3899217" y="3970696"/>
                  <a:ext cx="79560" cy="239400"/>
                </a:xfrm>
                <a:prstGeom prst="rect">
                  <a:avLst/>
                </a:prstGeom>
              </p:spPr>
            </p:pic>
          </mc:Fallback>
        </mc:AlternateContent>
        <mc:AlternateContent xmlns:mc="http://schemas.openxmlformats.org/markup-compatibility/2006" xmlns:p14="http://schemas.microsoft.com/office/powerpoint/2010/main">
          <mc:Choice Requires="p14">
            <p:contentPart p14:bwMode="auto" r:id="rId392">
              <p14:nvContentPartPr>
                <p14:cNvPr id="317" name="Ink 316">
                  <a:extLst>
                    <a:ext uri="{FF2B5EF4-FFF2-40B4-BE49-F238E27FC236}">
                      <a16:creationId xmlns:a16="http://schemas.microsoft.com/office/drawing/2014/main" id="{C4F22437-D44D-48DF-970F-FDBE59AE770B}"/>
                    </a:ext>
                  </a:extLst>
                </p14:cNvPr>
                <p14:cNvContentPartPr/>
                <p14:nvPr/>
              </p14:nvContentPartPr>
              <p14:xfrm>
                <a:off x="3782937" y="3988696"/>
                <a:ext cx="102600" cy="255240"/>
              </p14:xfrm>
            </p:contentPart>
          </mc:Choice>
          <mc:Fallback xmlns="">
            <p:pic>
              <p:nvPicPr>
                <p:cNvPr id="317" name="Ink 316">
                  <a:extLst>
                    <a:ext uri="{FF2B5EF4-FFF2-40B4-BE49-F238E27FC236}">
                      <a16:creationId xmlns:a16="http://schemas.microsoft.com/office/drawing/2014/main" id="{C4F22437-D44D-48DF-970F-FDBE59AE770B}"/>
                    </a:ext>
                  </a:extLst>
                </p:cNvPr>
                <p:cNvPicPr/>
                <p:nvPr/>
              </p:nvPicPr>
              <p:blipFill>
                <a:blip r:embed="rId393"/>
                <a:stretch>
                  <a:fillRect/>
                </a:stretch>
              </p:blipFill>
              <p:spPr>
                <a:xfrm>
                  <a:off x="3764937" y="3971056"/>
                  <a:ext cx="138240" cy="290880"/>
                </a:xfrm>
                <a:prstGeom prst="rect">
                  <a:avLst/>
                </a:prstGeom>
              </p:spPr>
            </p:pic>
          </mc:Fallback>
        </mc:AlternateContent>
      </p:grpSp>
      <p:grpSp>
        <p:nvGrpSpPr>
          <p:cNvPr id="324" name="Group 323">
            <a:extLst>
              <a:ext uri="{FF2B5EF4-FFF2-40B4-BE49-F238E27FC236}">
                <a16:creationId xmlns:a16="http://schemas.microsoft.com/office/drawing/2014/main" id="{B2BC1B98-17CE-4297-8D9F-1CADCBAFAAC9}"/>
              </a:ext>
            </a:extLst>
          </p:cNvPr>
          <p:cNvGrpSpPr/>
          <p:nvPr/>
        </p:nvGrpSpPr>
        <p:grpSpPr>
          <a:xfrm>
            <a:off x="61617" y="4879696"/>
            <a:ext cx="281520" cy="354240"/>
            <a:chOff x="61617" y="4879696"/>
            <a:chExt cx="281520" cy="354240"/>
          </a:xfrm>
        </p:grpSpPr>
        <mc:AlternateContent xmlns:mc="http://schemas.openxmlformats.org/markup-compatibility/2006" xmlns:p14="http://schemas.microsoft.com/office/powerpoint/2010/main">
          <mc:Choice Requires="p14">
            <p:contentPart p14:bwMode="auto" r:id="rId394">
              <p14:nvContentPartPr>
                <p14:cNvPr id="319" name="Ink 318">
                  <a:extLst>
                    <a:ext uri="{FF2B5EF4-FFF2-40B4-BE49-F238E27FC236}">
                      <a16:creationId xmlns:a16="http://schemas.microsoft.com/office/drawing/2014/main" id="{1EE649D5-1717-4594-A57F-C60FBFF4FCAE}"/>
                    </a:ext>
                  </a:extLst>
                </p14:cNvPr>
                <p14:cNvContentPartPr/>
                <p14:nvPr/>
              </p14:nvContentPartPr>
              <p14:xfrm>
                <a:off x="130737" y="5073736"/>
                <a:ext cx="15120" cy="77760"/>
              </p14:xfrm>
            </p:contentPart>
          </mc:Choice>
          <mc:Fallback xmlns="">
            <p:pic>
              <p:nvPicPr>
                <p:cNvPr id="319" name="Ink 318">
                  <a:extLst>
                    <a:ext uri="{FF2B5EF4-FFF2-40B4-BE49-F238E27FC236}">
                      <a16:creationId xmlns:a16="http://schemas.microsoft.com/office/drawing/2014/main" id="{1EE649D5-1717-4594-A57F-C60FBFF4FCAE}"/>
                    </a:ext>
                  </a:extLst>
                </p:cNvPr>
                <p:cNvPicPr/>
                <p:nvPr/>
              </p:nvPicPr>
              <p:blipFill>
                <a:blip r:embed="rId395"/>
                <a:stretch>
                  <a:fillRect/>
                </a:stretch>
              </p:blipFill>
              <p:spPr>
                <a:xfrm>
                  <a:off x="112737" y="5056096"/>
                  <a:ext cx="50760" cy="113400"/>
                </a:xfrm>
                <a:prstGeom prst="rect">
                  <a:avLst/>
                </a:prstGeom>
              </p:spPr>
            </p:pic>
          </mc:Fallback>
        </mc:AlternateContent>
        <mc:AlternateContent xmlns:mc="http://schemas.openxmlformats.org/markup-compatibility/2006" xmlns:p14="http://schemas.microsoft.com/office/powerpoint/2010/main">
          <mc:Choice Requires="p14">
            <p:contentPart p14:bwMode="auto" r:id="rId396">
              <p14:nvContentPartPr>
                <p14:cNvPr id="320" name="Ink 319">
                  <a:extLst>
                    <a:ext uri="{FF2B5EF4-FFF2-40B4-BE49-F238E27FC236}">
                      <a16:creationId xmlns:a16="http://schemas.microsoft.com/office/drawing/2014/main" id="{3314D024-517F-438A-AB9D-86F5AD12F4EC}"/>
                    </a:ext>
                  </a:extLst>
                </p14:cNvPr>
                <p14:cNvContentPartPr/>
                <p14:nvPr/>
              </p14:nvContentPartPr>
              <p14:xfrm>
                <a:off x="212097" y="5071576"/>
                <a:ext cx="21600" cy="51120"/>
              </p14:xfrm>
            </p:contentPart>
          </mc:Choice>
          <mc:Fallback xmlns="">
            <p:pic>
              <p:nvPicPr>
                <p:cNvPr id="320" name="Ink 319">
                  <a:extLst>
                    <a:ext uri="{FF2B5EF4-FFF2-40B4-BE49-F238E27FC236}">
                      <a16:creationId xmlns:a16="http://schemas.microsoft.com/office/drawing/2014/main" id="{3314D024-517F-438A-AB9D-86F5AD12F4EC}"/>
                    </a:ext>
                  </a:extLst>
                </p:cNvPr>
                <p:cNvPicPr/>
                <p:nvPr/>
              </p:nvPicPr>
              <p:blipFill>
                <a:blip r:embed="rId397"/>
                <a:stretch>
                  <a:fillRect/>
                </a:stretch>
              </p:blipFill>
              <p:spPr>
                <a:xfrm>
                  <a:off x="194457" y="5053576"/>
                  <a:ext cx="572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398">
              <p14:nvContentPartPr>
                <p14:cNvPr id="321" name="Ink 320">
                  <a:extLst>
                    <a:ext uri="{FF2B5EF4-FFF2-40B4-BE49-F238E27FC236}">
                      <a16:creationId xmlns:a16="http://schemas.microsoft.com/office/drawing/2014/main" id="{F04413FF-7A30-4BAC-B0FF-DE9A6BB53AF0}"/>
                    </a:ext>
                  </a:extLst>
                </p14:cNvPr>
                <p14:cNvContentPartPr/>
                <p14:nvPr/>
              </p14:nvContentPartPr>
              <p14:xfrm>
                <a:off x="203817" y="4986976"/>
                <a:ext cx="25920" cy="13320"/>
              </p14:xfrm>
            </p:contentPart>
          </mc:Choice>
          <mc:Fallback xmlns="">
            <p:pic>
              <p:nvPicPr>
                <p:cNvPr id="321" name="Ink 320">
                  <a:extLst>
                    <a:ext uri="{FF2B5EF4-FFF2-40B4-BE49-F238E27FC236}">
                      <a16:creationId xmlns:a16="http://schemas.microsoft.com/office/drawing/2014/main" id="{F04413FF-7A30-4BAC-B0FF-DE9A6BB53AF0}"/>
                    </a:ext>
                  </a:extLst>
                </p:cNvPr>
                <p:cNvPicPr/>
                <p:nvPr/>
              </p:nvPicPr>
              <p:blipFill>
                <a:blip r:embed="rId399"/>
                <a:stretch>
                  <a:fillRect/>
                </a:stretch>
              </p:blipFill>
              <p:spPr>
                <a:xfrm>
                  <a:off x="186177" y="4968976"/>
                  <a:ext cx="615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400">
              <p14:nvContentPartPr>
                <p14:cNvPr id="322" name="Ink 321">
                  <a:extLst>
                    <a:ext uri="{FF2B5EF4-FFF2-40B4-BE49-F238E27FC236}">
                      <a16:creationId xmlns:a16="http://schemas.microsoft.com/office/drawing/2014/main" id="{BD80AB2D-8878-44E1-A505-9DDBF6A72163}"/>
                    </a:ext>
                  </a:extLst>
                </p14:cNvPr>
                <p14:cNvContentPartPr/>
                <p14:nvPr/>
              </p14:nvContentPartPr>
              <p14:xfrm>
                <a:off x="147297" y="4935856"/>
                <a:ext cx="195840" cy="249120"/>
              </p14:xfrm>
            </p:contentPart>
          </mc:Choice>
          <mc:Fallback xmlns="">
            <p:pic>
              <p:nvPicPr>
                <p:cNvPr id="322" name="Ink 321">
                  <a:extLst>
                    <a:ext uri="{FF2B5EF4-FFF2-40B4-BE49-F238E27FC236}">
                      <a16:creationId xmlns:a16="http://schemas.microsoft.com/office/drawing/2014/main" id="{BD80AB2D-8878-44E1-A505-9DDBF6A72163}"/>
                    </a:ext>
                  </a:extLst>
                </p:cNvPr>
                <p:cNvPicPr/>
                <p:nvPr/>
              </p:nvPicPr>
              <p:blipFill>
                <a:blip r:embed="rId401"/>
                <a:stretch>
                  <a:fillRect/>
                </a:stretch>
              </p:blipFill>
              <p:spPr>
                <a:xfrm>
                  <a:off x="129297" y="4917856"/>
                  <a:ext cx="231480" cy="284760"/>
                </a:xfrm>
                <a:prstGeom prst="rect">
                  <a:avLst/>
                </a:prstGeom>
              </p:spPr>
            </p:pic>
          </mc:Fallback>
        </mc:AlternateContent>
        <mc:AlternateContent xmlns:mc="http://schemas.openxmlformats.org/markup-compatibility/2006" xmlns:p14="http://schemas.microsoft.com/office/powerpoint/2010/main">
          <mc:Choice Requires="p14">
            <p:contentPart p14:bwMode="auto" r:id="rId402">
              <p14:nvContentPartPr>
                <p14:cNvPr id="323" name="Ink 322">
                  <a:extLst>
                    <a:ext uri="{FF2B5EF4-FFF2-40B4-BE49-F238E27FC236}">
                      <a16:creationId xmlns:a16="http://schemas.microsoft.com/office/drawing/2014/main" id="{1CE452C3-C1BB-4D47-9806-AB9B04AA35F2}"/>
                    </a:ext>
                  </a:extLst>
                </p14:cNvPr>
                <p14:cNvContentPartPr/>
                <p14:nvPr/>
              </p14:nvContentPartPr>
              <p14:xfrm>
                <a:off x="61617" y="4879696"/>
                <a:ext cx="112320" cy="354240"/>
              </p14:xfrm>
            </p:contentPart>
          </mc:Choice>
          <mc:Fallback xmlns="">
            <p:pic>
              <p:nvPicPr>
                <p:cNvPr id="323" name="Ink 322">
                  <a:extLst>
                    <a:ext uri="{FF2B5EF4-FFF2-40B4-BE49-F238E27FC236}">
                      <a16:creationId xmlns:a16="http://schemas.microsoft.com/office/drawing/2014/main" id="{1CE452C3-C1BB-4D47-9806-AB9B04AA35F2}"/>
                    </a:ext>
                  </a:extLst>
                </p:cNvPr>
                <p:cNvPicPr/>
                <p:nvPr/>
              </p:nvPicPr>
              <p:blipFill>
                <a:blip r:embed="rId403"/>
                <a:stretch>
                  <a:fillRect/>
                </a:stretch>
              </p:blipFill>
              <p:spPr>
                <a:xfrm>
                  <a:off x="43617" y="4862056"/>
                  <a:ext cx="147960" cy="389880"/>
                </a:xfrm>
                <a:prstGeom prst="rect">
                  <a:avLst/>
                </a:prstGeom>
              </p:spPr>
            </p:pic>
          </mc:Fallback>
        </mc:AlternateContent>
      </p:grpSp>
      <p:grpSp>
        <p:nvGrpSpPr>
          <p:cNvPr id="334" name="Group 333">
            <a:extLst>
              <a:ext uri="{FF2B5EF4-FFF2-40B4-BE49-F238E27FC236}">
                <a16:creationId xmlns:a16="http://schemas.microsoft.com/office/drawing/2014/main" id="{8C47F441-6EC4-4355-9ED9-80A784D4EDB0}"/>
              </a:ext>
            </a:extLst>
          </p:cNvPr>
          <p:cNvGrpSpPr/>
          <p:nvPr/>
        </p:nvGrpSpPr>
        <p:grpSpPr>
          <a:xfrm>
            <a:off x="573897" y="4719136"/>
            <a:ext cx="1087560" cy="220680"/>
            <a:chOff x="573897" y="4719136"/>
            <a:chExt cx="1087560" cy="220680"/>
          </a:xfrm>
        </p:grpSpPr>
        <mc:AlternateContent xmlns:mc="http://schemas.openxmlformats.org/markup-compatibility/2006" xmlns:p14="http://schemas.microsoft.com/office/powerpoint/2010/main">
          <mc:Choice Requires="p14">
            <p:contentPart p14:bwMode="auto" r:id="rId404">
              <p14:nvContentPartPr>
                <p14:cNvPr id="325" name="Ink 324">
                  <a:extLst>
                    <a:ext uri="{FF2B5EF4-FFF2-40B4-BE49-F238E27FC236}">
                      <a16:creationId xmlns:a16="http://schemas.microsoft.com/office/drawing/2014/main" id="{EA4AB3BC-94C8-42F0-BE0F-A8D6204F01AB}"/>
                    </a:ext>
                  </a:extLst>
                </p14:cNvPr>
                <p14:cNvContentPartPr/>
                <p14:nvPr/>
              </p14:nvContentPartPr>
              <p14:xfrm>
                <a:off x="591897" y="4737496"/>
                <a:ext cx="138240" cy="186480"/>
              </p14:xfrm>
            </p:contentPart>
          </mc:Choice>
          <mc:Fallback xmlns="">
            <p:pic>
              <p:nvPicPr>
                <p:cNvPr id="325" name="Ink 324">
                  <a:extLst>
                    <a:ext uri="{FF2B5EF4-FFF2-40B4-BE49-F238E27FC236}">
                      <a16:creationId xmlns:a16="http://schemas.microsoft.com/office/drawing/2014/main" id="{EA4AB3BC-94C8-42F0-BE0F-A8D6204F01AB}"/>
                    </a:ext>
                  </a:extLst>
                </p:cNvPr>
                <p:cNvPicPr/>
                <p:nvPr/>
              </p:nvPicPr>
              <p:blipFill>
                <a:blip r:embed="rId405"/>
                <a:stretch>
                  <a:fillRect/>
                </a:stretch>
              </p:blipFill>
              <p:spPr>
                <a:xfrm>
                  <a:off x="573897" y="4719856"/>
                  <a:ext cx="17388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406">
              <p14:nvContentPartPr>
                <p14:cNvPr id="326" name="Ink 325">
                  <a:extLst>
                    <a:ext uri="{FF2B5EF4-FFF2-40B4-BE49-F238E27FC236}">
                      <a16:creationId xmlns:a16="http://schemas.microsoft.com/office/drawing/2014/main" id="{CD242C3E-03A1-41EC-A0EC-412883F46ADA}"/>
                    </a:ext>
                  </a:extLst>
                </p14:cNvPr>
                <p14:cNvContentPartPr/>
                <p14:nvPr/>
              </p14:nvContentPartPr>
              <p14:xfrm>
                <a:off x="573897" y="4845856"/>
                <a:ext cx="109440" cy="22680"/>
              </p14:xfrm>
            </p:contentPart>
          </mc:Choice>
          <mc:Fallback xmlns="">
            <p:pic>
              <p:nvPicPr>
                <p:cNvPr id="326" name="Ink 325">
                  <a:extLst>
                    <a:ext uri="{FF2B5EF4-FFF2-40B4-BE49-F238E27FC236}">
                      <a16:creationId xmlns:a16="http://schemas.microsoft.com/office/drawing/2014/main" id="{CD242C3E-03A1-41EC-A0EC-412883F46ADA}"/>
                    </a:ext>
                  </a:extLst>
                </p:cNvPr>
                <p:cNvPicPr/>
                <p:nvPr/>
              </p:nvPicPr>
              <p:blipFill>
                <a:blip r:embed="rId407"/>
                <a:stretch>
                  <a:fillRect/>
                </a:stretch>
              </p:blipFill>
              <p:spPr>
                <a:xfrm>
                  <a:off x="555897" y="4828216"/>
                  <a:ext cx="14508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408">
              <p14:nvContentPartPr>
                <p14:cNvPr id="327" name="Ink 326">
                  <a:extLst>
                    <a:ext uri="{FF2B5EF4-FFF2-40B4-BE49-F238E27FC236}">
                      <a16:creationId xmlns:a16="http://schemas.microsoft.com/office/drawing/2014/main" id="{A35705CD-5890-4CB9-93C4-6CDE99E1A870}"/>
                    </a:ext>
                  </a:extLst>
                </p14:cNvPr>
                <p14:cNvContentPartPr/>
                <p14:nvPr/>
              </p14:nvContentPartPr>
              <p14:xfrm>
                <a:off x="763977" y="4795096"/>
                <a:ext cx="209520" cy="112320"/>
              </p14:xfrm>
            </p:contentPart>
          </mc:Choice>
          <mc:Fallback xmlns="">
            <p:pic>
              <p:nvPicPr>
                <p:cNvPr id="327" name="Ink 326">
                  <a:extLst>
                    <a:ext uri="{FF2B5EF4-FFF2-40B4-BE49-F238E27FC236}">
                      <a16:creationId xmlns:a16="http://schemas.microsoft.com/office/drawing/2014/main" id="{A35705CD-5890-4CB9-93C4-6CDE99E1A870}"/>
                    </a:ext>
                  </a:extLst>
                </p:cNvPr>
                <p:cNvPicPr/>
                <p:nvPr/>
              </p:nvPicPr>
              <p:blipFill>
                <a:blip r:embed="rId409"/>
                <a:stretch>
                  <a:fillRect/>
                </a:stretch>
              </p:blipFill>
              <p:spPr>
                <a:xfrm>
                  <a:off x="745977" y="4777096"/>
                  <a:ext cx="245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410">
              <p14:nvContentPartPr>
                <p14:cNvPr id="329" name="Ink 328">
                  <a:extLst>
                    <a:ext uri="{FF2B5EF4-FFF2-40B4-BE49-F238E27FC236}">
                      <a16:creationId xmlns:a16="http://schemas.microsoft.com/office/drawing/2014/main" id="{FB6482B0-AFAD-4827-B69F-FA50A2AA1AA0}"/>
                    </a:ext>
                  </a:extLst>
                </p14:cNvPr>
                <p14:cNvContentPartPr/>
                <p14:nvPr/>
              </p14:nvContentPartPr>
              <p14:xfrm>
                <a:off x="1082937" y="4719136"/>
                <a:ext cx="159840" cy="153720"/>
              </p14:xfrm>
            </p:contentPart>
          </mc:Choice>
          <mc:Fallback xmlns="">
            <p:pic>
              <p:nvPicPr>
                <p:cNvPr id="329" name="Ink 328">
                  <a:extLst>
                    <a:ext uri="{FF2B5EF4-FFF2-40B4-BE49-F238E27FC236}">
                      <a16:creationId xmlns:a16="http://schemas.microsoft.com/office/drawing/2014/main" id="{FB6482B0-AFAD-4827-B69F-FA50A2AA1AA0}"/>
                    </a:ext>
                  </a:extLst>
                </p:cNvPr>
                <p:cNvPicPr/>
                <p:nvPr/>
              </p:nvPicPr>
              <p:blipFill>
                <a:blip r:embed="rId411"/>
                <a:stretch>
                  <a:fillRect/>
                </a:stretch>
              </p:blipFill>
              <p:spPr>
                <a:xfrm>
                  <a:off x="1064937" y="4701136"/>
                  <a:ext cx="195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412">
              <p14:nvContentPartPr>
                <p14:cNvPr id="330" name="Ink 329">
                  <a:extLst>
                    <a:ext uri="{FF2B5EF4-FFF2-40B4-BE49-F238E27FC236}">
                      <a16:creationId xmlns:a16="http://schemas.microsoft.com/office/drawing/2014/main" id="{A5E33803-7AD5-411A-80BB-86649141C850}"/>
                    </a:ext>
                  </a:extLst>
                </p14:cNvPr>
                <p14:cNvContentPartPr/>
                <p14:nvPr/>
              </p14:nvContentPartPr>
              <p14:xfrm>
                <a:off x="1163937" y="4788976"/>
                <a:ext cx="26640" cy="142200"/>
              </p14:xfrm>
            </p:contentPart>
          </mc:Choice>
          <mc:Fallback xmlns="">
            <p:pic>
              <p:nvPicPr>
                <p:cNvPr id="330" name="Ink 329">
                  <a:extLst>
                    <a:ext uri="{FF2B5EF4-FFF2-40B4-BE49-F238E27FC236}">
                      <a16:creationId xmlns:a16="http://schemas.microsoft.com/office/drawing/2014/main" id="{A5E33803-7AD5-411A-80BB-86649141C850}"/>
                    </a:ext>
                  </a:extLst>
                </p:cNvPr>
                <p:cNvPicPr/>
                <p:nvPr/>
              </p:nvPicPr>
              <p:blipFill>
                <a:blip r:embed="rId413"/>
                <a:stretch>
                  <a:fillRect/>
                </a:stretch>
              </p:blipFill>
              <p:spPr>
                <a:xfrm>
                  <a:off x="1146297" y="4770976"/>
                  <a:ext cx="6228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414">
              <p14:nvContentPartPr>
                <p14:cNvPr id="331" name="Ink 330">
                  <a:extLst>
                    <a:ext uri="{FF2B5EF4-FFF2-40B4-BE49-F238E27FC236}">
                      <a16:creationId xmlns:a16="http://schemas.microsoft.com/office/drawing/2014/main" id="{825F7D65-4992-4C9E-8A18-1231A49C155B}"/>
                    </a:ext>
                  </a:extLst>
                </p14:cNvPr>
                <p14:cNvContentPartPr/>
                <p14:nvPr/>
              </p14:nvContentPartPr>
              <p14:xfrm>
                <a:off x="1285977" y="4724176"/>
                <a:ext cx="129600" cy="148320"/>
              </p14:xfrm>
            </p:contentPart>
          </mc:Choice>
          <mc:Fallback xmlns="">
            <p:pic>
              <p:nvPicPr>
                <p:cNvPr id="331" name="Ink 330">
                  <a:extLst>
                    <a:ext uri="{FF2B5EF4-FFF2-40B4-BE49-F238E27FC236}">
                      <a16:creationId xmlns:a16="http://schemas.microsoft.com/office/drawing/2014/main" id="{825F7D65-4992-4C9E-8A18-1231A49C155B}"/>
                    </a:ext>
                  </a:extLst>
                </p:cNvPr>
                <p:cNvPicPr/>
                <p:nvPr/>
              </p:nvPicPr>
              <p:blipFill>
                <a:blip r:embed="rId415"/>
                <a:stretch>
                  <a:fillRect/>
                </a:stretch>
              </p:blipFill>
              <p:spPr>
                <a:xfrm>
                  <a:off x="1267977" y="4706176"/>
                  <a:ext cx="16524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416">
              <p14:nvContentPartPr>
                <p14:cNvPr id="332" name="Ink 331">
                  <a:extLst>
                    <a:ext uri="{FF2B5EF4-FFF2-40B4-BE49-F238E27FC236}">
                      <a16:creationId xmlns:a16="http://schemas.microsoft.com/office/drawing/2014/main" id="{C32ED961-C812-4423-8F88-CFA540DA5ED6}"/>
                    </a:ext>
                  </a:extLst>
                </p14:cNvPr>
                <p14:cNvContentPartPr/>
                <p14:nvPr/>
              </p14:nvContentPartPr>
              <p14:xfrm>
                <a:off x="1367337" y="4804096"/>
                <a:ext cx="35280" cy="135720"/>
              </p14:xfrm>
            </p:contentPart>
          </mc:Choice>
          <mc:Fallback xmlns="">
            <p:pic>
              <p:nvPicPr>
                <p:cNvPr id="332" name="Ink 331">
                  <a:extLst>
                    <a:ext uri="{FF2B5EF4-FFF2-40B4-BE49-F238E27FC236}">
                      <a16:creationId xmlns:a16="http://schemas.microsoft.com/office/drawing/2014/main" id="{C32ED961-C812-4423-8F88-CFA540DA5ED6}"/>
                    </a:ext>
                  </a:extLst>
                </p:cNvPr>
                <p:cNvPicPr/>
                <p:nvPr/>
              </p:nvPicPr>
              <p:blipFill>
                <a:blip r:embed="rId417"/>
                <a:stretch>
                  <a:fillRect/>
                </a:stretch>
              </p:blipFill>
              <p:spPr>
                <a:xfrm>
                  <a:off x="1349337" y="4786456"/>
                  <a:ext cx="70920" cy="171360"/>
                </a:xfrm>
                <a:prstGeom prst="rect">
                  <a:avLst/>
                </a:prstGeom>
              </p:spPr>
            </p:pic>
          </mc:Fallback>
        </mc:AlternateContent>
        <mc:AlternateContent xmlns:mc="http://schemas.openxmlformats.org/markup-compatibility/2006" xmlns:p14="http://schemas.microsoft.com/office/powerpoint/2010/main">
          <mc:Choice Requires="p14">
            <p:contentPart p14:bwMode="auto" r:id="rId418">
              <p14:nvContentPartPr>
                <p14:cNvPr id="333" name="Ink 332">
                  <a:extLst>
                    <a:ext uri="{FF2B5EF4-FFF2-40B4-BE49-F238E27FC236}">
                      <a16:creationId xmlns:a16="http://schemas.microsoft.com/office/drawing/2014/main" id="{843E40AA-43B2-4A47-99B8-2233DE48D32B}"/>
                    </a:ext>
                  </a:extLst>
                </p14:cNvPr>
                <p14:cNvContentPartPr/>
                <p14:nvPr/>
              </p14:nvContentPartPr>
              <p14:xfrm>
                <a:off x="1548057" y="4812016"/>
                <a:ext cx="113400" cy="74880"/>
              </p14:xfrm>
            </p:contentPart>
          </mc:Choice>
          <mc:Fallback xmlns="">
            <p:pic>
              <p:nvPicPr>
                <p:cNvPr id="333" name="Ink 332">
                  <a:extLst>
                    <a:ext uri="{FF2B5EF4-FFF2-40B4-BE49-F238E27FC236}">
                      <a16:creationId xmlns:a16="http://schemas.microsoft.com/office/drawing/2014/main" id="{843E40AA-43B2-4A47-99B8-2233DE48D32B}"/>
                    </a:ext>
                  </a:extLst>
                </p:cNvPr>
                <p:cNvPicPr/>
                <p:nvPr/>
              </p:nvPicPr>
              <p:blipFill>
                <a:blip r:embed="rId419"/>
                <a:stretch>
                  <a:fillRect/>
                </a:stretch>
              </p:blipFill>
              <p:spPr>
                <a:xfrm>
                  <a:off x="1530417" y="4794016"/>
                  <a:ext cx="149040" cy="110520"/>
                </a:xfrm>
                <a:prstGeom prst="rect">
                  <a:avLst/>
                </a:prstGeom>
              </p:spPr>
            </p:pic>
          </mc:Fallback>
        </mc:AlternateContent>
      </p:grpSp>
      <p:grpSp>
        <p:nvGrpSpPr>
          <p:cNvPr id="339" name="Group 338">
            <a:extLst>
              <a:ext uri="{FF2B5EF4-FFF2-40B4-BE49-F238E27FC236}">
                <a16:creationId xmlns:a16="http://schemas.microsoft.com/office/drawing/2014/main" id="{5FFD795C-A89B-44C4-AF2D-9DE469FAE1EB}"/>
              </a:ext>
            </a:extLst>
          </p:cNvPr>
          <p:cNvGrpSpPr/>
          <p:nvPr/>
        </p:nvGrpSpPr>
        <p:grpSpPr>
          <a:xfrm>
            <a:off x="1787457" y="4538776"/>
            <a:ext cx="334440" cy="433800"/>
            <a:chOff x="1787457" y="4538776"/>
            <a:chExt cx="334440" cy="433800"/>
          </a:xfrm>
        </p:grpSpPr>
        <mc:AlternateContent xmlns:mc="http://schemas.openxmlformats.org/markup-compatibility/2006" xmlns:p14="http://schemas.microsoft.com/office/powerpoint/2010/main">
          <mc:Choice Requires="p14">
            <p:contentPart p14:bwMode="auto" r:id="rId420">
              <p14:nvContentPartPr>
                <p14:cNvPr id="335" name="Ink 334">
                  <a:extLst>
                    <a:ext uri="{FF2B5EF4-FFF2-40B4-BE49-F238E27FC236}">
                      <a16:creationId xmlns:a16="http://schemas.microsoft.com/office/drawing/2014/main" id="{97AF64B5-C3F8-45A9-AB00-FCEE41E72E20}"/>
                    </a:ext>
                  </a:extLst>
                </p14:cNvPr>
                <p14:cNvContentPartPr/>
                <p14:nvPr/>
              </p14:nvContentPartPr>
              <p14:xfrm>
                <a:off x="1869537" y="4538776"/>
                <a:ext cx="145800" cy="162720"/>
              </p14:xfrm>
            </p:contentPart>
          </mc:Choice>
          <mc:Fallback xmlns="">
            <p:pic>
              <p:nvPicPr>
                <p:cNvPr id="335" name="Ink 334">
                  <a:extLst>
                    <a:ext uri="{FF2B5EF4-FFF2-40B4-BE49-F238E27FC236}">
                      <a16:creationId xmlns:a16="http://schemas.microsoft.com/office/drawing/2014/main" id="{97AF64B5-C3F8-45A9-AB00-FCEE41E72E20}"/>
                    </a:ext>
                  </a:extLst>
                </p:cNvPr>
                <p:cNvPicPr/>
                <p:nvPr/>
              </p:nvPicPr>
              <p:blipFill>
                <a:blip r:embed="rId421"/>
                <a:stretch>
                  <a:fillRect/>
                </a:stretch>
              </p:blipFill>
              <p:spPr>
                <a:xfrm>
                  <a:off x="1851897" y="4520776"/>
                  <a:ext cx="18144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422">
              <p14:nvContentPartPr>
                <p14:cNvPr id="336" name="Ink 335">
                  <a:extLst>
                    <a:ext uri="{FF2B5EF4-FFF2-40B4-BE49-F238E27FC236}">
                      <a16:creationId xmlns:a16="http://schemas.microsoft.com/office/drawing/2014/main" id="{C98D1C5F-11B5-4EFE-942B-0A6C5B6FBB19}"/>
                    </a:ext>
                  </a:extLst>
                </p14:cNvPr>
                <p14:cNvContentPartPr/>
                <p14:nvPr/>
              </p14:nvContentPartPr>
              <p14:xfrm>
                <a:off x="1787457" y="4742536"/>
                <a:ext cx="334440" cy="62640"/>
              </p14:xfrm>
            </p:contentPart>
          </mc:Choice>
          <mc:Fallback xmlns="">
            <p:pic>
              <p:nvPicPr>
                <p:cNvPr id="336" name="Ink 335">
                  <a:extLst>
                    <a:ext uri="{FF2B5EF4-FFF2-40B4-BE49-F238E27FC236}">
                      <a16:creationId xmlns:a16="http://schemas.microsoft.com/office/drawing/2014/main" id="{C98D1C5F-11B5-4EFE-942B-0A6C5B6FBB19}"/>
                    </a:ext>
                  </a:extLst>
                </p:cNvPr>
                <p:cNvPicPr/>
                <p:nvPr/>
              </p:nvPicPr>
              <p:blipFill>
                <a:blip r:embed="rId423"/>
                <a:stretch>
                  <a:fillRect/>
                </a:stretch>
              </p:blipFill>
              <p:spPr>
                <a:xfrm>
                  <a:off x="1769817" y="4724536"/>
                  <a:ext cx="37008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424">
              <p14:nvContentPartPr>
                <p14:cNvPr id="337" name="Ink 336">
                  <a:extLst>
                    <a:ext uri="{FF2B5EF4-FFF2-40B4-BE49-F238E27FC236}">
                      <a16:creationId xmlns:a16="http://schemas.microsoft.com/office/drawing/2014/main" id="{D5FAA56C-D9CD-455F-A482-20825B08FEDD}"/>
                    </a:ext>
                  </a:extLst>
                </p14:cNvPr>
                <p14:cNvContentPartPr/>
                <p14:nvPr/>
              </p14:nvContentPartPr>
              <p14:xfrm>
                <a:off x="1892937" y="4865656"/>
                <a:ext cx="13320" cy="106920"/>
              </p14:xfrm>
            </p:contentPart>
          </mc:Choice>
          <mc:Fallback xmlns="">
            <p:pic>
              <p:nvPicPr>
                <p:cNvPr id="337" name="Ink 336">
                  <a:extLst>
                    <a:ext uri="{FF2B5EF4-FFF2-40B4-BE49-F238E27FC236}">
                      <a16:creationId xmlns:a16="http://schemas.microsoft.com/office/drawing/2014/main" id="{D5FAA56C-D9CD-455F-A482-20825B08FEDD}"/>
                    </a:ext>
                  </a:extLst>
                </p:cNvPr>
                <p:cNvPicPr/>
                <p:nvPr/>
              </p:nvPicPr>
              <p:blipFill>
                <a:blip r:embed="rId425"/>
                <a:stretch>
                  <a:fillRect/>
                </a:stretch>
              </p:blipFill>
              <p:spPr>
                <a:xfrm>
                  <a:off x="1874937" y="4848016"/>
                  <a:ext cx="4896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426">
              <p14:nvContentPartPr>
                <p14:cNvPr id="338" name="Ink 337">
                  <a:extLst>
                    <a:ext uri="{FF2B5EF4-FFF2-40B4-BE49-F238E27FC236}">
                      <a16:creationId xmlns:a16="http://schemas.microsoft.com/office/drawing/2014/main" id="{4E29E68C-C06B-4919-B4ED-38130C0C2B9C}"/>
                    </a:ext>
                  </a:extLst>
                </p14:cNvPr>
                <p14:cNvContentPartPr/>
                <p14:nvPr/>
              </p14:nvContentPartPr>
              <p14:xfrm>
                <a:off x="2003097" y="4869616"/>
                <a:ext cx="115560" cy="93960"/>
              </p14:xfrm>
            </p:contentPart>
          </mc:Choice>
          <mc:Fallback xmlns="">
            <p:pic>
              <p:nvPicPr>
                <p:cNvPr id="338" name="Ink 337">
                  <a:extLst>
                    <a:ext uri="{FF2B5EF4-FFF2-40B4-BE49-F238E27FC236}">
                      <a16:creationId xmlns:a16="http://schemas.microsoft.com/office/drawing/2014/main" id="{4E29E68C-C06B-4919-B4ED-38130C0C2B9C}"/>
                    </a:ext>
                  </a:extLst>
                </p:cNvPr>
                <p:cNvPicPr/>
                <p:nvPr/>
              </p:nvPicPr>
              <p:blipFill>
                <a:blip r:embed="rId427"/>
                <a:stretch>
                  <a:fillRect/>
                </a:stretch>
              </p:blipFill>
              <p:spPr>
                <a:xfrm>
                  <a:off x="1985097" y="4851616"/>
                  <a:ext cx="151200" cy="129600"/>
                </a:xfrm>
                <a:prstGeom prst="rect">
                  <a:avLst/>
                </a:prstGeom>
              </p:spPr>
            </p:pic>
          </mc:Fallback>
        </mc:AlternateContent>
      </p:grpSp>
      <p:grpSp>
        <p:nvGrpSpPr>
          <p:cNvPr id="350" name="Group 349">
            <a:extLst>
              <a:ext uri="{FF2B5EF4-FFF2-40B4-BE49-F238E27FC236}">
                <a16:creationId xmlns:a16="http://schemas.microsoft.com/office/drawing/2014/main" id="{1DEF349D-3DA9-4A2E-92F7-130833EA002B}"/>
              </a:ext>
            </a:extLst>
          </p:cNvPr>
          <p:cNvGrpSpPr/>
          <p:nvPr/>
        </p:nvGrpSpPr>
        <p:grpSpPr>
          <a:xfrm>
            <a:off x="607737" y="5115496"/>
            <a:ext cx="1210320" cy="170640"/>
            <a:chOff x="607737" y="5115496"/>
            <a:chExt cx="1210320" cy="170640"/>
          </a:xfrm>
        </p:grpSpPr>
        <mc:AlternateContent xmlns:mc="http://schemas.openxmlformats.org/markup-compatibility/2006" xmlns:p14="http://schemas.microsoft.com/office/powerpoint/2010/main">
          <mc:Choice Requires="p14">
            <p:contentPart p14:bwMode="auto" r:id="rId428">
              <p14:nvContentPartPr>
                <p14:cNvPr id="340" name="Ink 339">
                  <a:extLst>
                    <a:ext uri="{FF2B5EF4-FFF2-40B4-BE49-F238E27FC236}">
                      <a16:creationId xmlns:a16="http://schemas.microsoft.com/office/drawing/2014/main" id="{CFBEABB0-1795-41D1-B08C-5E38328C0CA9}"/>
                    </a:ext>
                  </a:extLst>
                </p14:cNvPr>
                <p14:cNvContentPartPr/>
                <p14:nvPr/>
              </p14:nvContentPartPr>
              <p14:xfrm>
                <a:off x="607737" y="5125576"/>
                <a:ext cx="6840" cy="127800"/>
              </p14:xfrm>
            </p:contentPart>
          </mc:Choice>
          <mc:Fallback xmlns="">
            <p:pic>
              <p:nvPicPr>
                <p:cNvPr id="340" name="Ink 339">
                  <a:extLst>
                    <a:ext uri="{FF2B5EF4-FFF2-40B4-BE49-F238E27FC236}">
                      <a16:creationId xmlns:a16="http://schemas.microsoft.com/office/drawing/2014/main" id="{CFBEABB0-1795-41D1-B08C-5E38328C0CA9}"/>
                    </a:ext>
                  </a:extLst>
                </p:cNvPr>
                <p:cNvPicPr/>
                <p:nvPr/>
              </p:nvPicPr>
              <p:blipFill>
                <a:blip r:embed="rId429"/>
                <a:stretch>
                  <a:fillRect/>
                </a:stretch>
              </p:blipFill>
              <p:spPr>
                <a:xfrm>
                  <a:off x="589737" y="5107576"/>
                  <a:ext cx="4248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430">
              <p14:nvContentPartPr>
                <p14:cNvPr id="341" name="Ink 340">
                  <a:extLst>
                    <a:ext uri="{FF2B5EF4-FFF2-40B4-BE49-F238E27FC236}">
                      <a16:creationId xmlns:a16="http://schemas.microsoft.com/office/drawing/2014/main" id="{1BCAE6DF-A945-46C5-92C8-C0F6F2F646C5}"/>
                    </a:ext>
                  </a:extLst>
                </p14:cNvPr>
                <p14:cNvContentPartPr/>
                <p14:nvPr/>
              </p14:nvContentPartPr>
              <p14:xfrm>
                <a:off x="697017" y="5115496"/>
                <a:ext cx="93240" cy="133200"/>
              </p14:xfrm>
            </p:contentPart>
          </mc:Choice>
          <mc:Fallback xmlns="">
            <p:pic>
              <p:nvPicPr>
                <p:cNvPr id="341" name="Ink 340">
                  <a:extLst>
                    <a:ext uri="{FF2B5EF4-FFF2-40B4-BE49-F238E27FC236}">
                      <a16:creationId xmlns:a16="http://schemas.microsoft.com/office/drawing/2014/main" id="{1BCAE6DF-A945-46C5-92C8-C0F6F2F646C5}"/>
                    </a:ext>
                  </a:extLst>
                </p:cNvPr>
                <p:cNvPicPr/>
                <p:nvPr/>
              </p:nvPicPr>
              <p:blipFill>
                <a:blip r:embed="rId431"/>
                <a:stretch>
                  <a:fillRect/>
                </a:stretch>
              </p:blipFill>
              <p:spPr>
                <a:xfrm>
                  <a:off x="679377" y="5097496"/>
                  <a:ext cx="12888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432">
              <p14:nvContentPartPr>
                <p14:cNvPr id="342" name="Ink 341">
                  <a:extLst>
                    <a:ext uri="{FF2B5EF4-FFF2-40B4-BE49-F238E27FC236}">
                      <a16:creationId xmlns:a16="http://schemas.microsoft.com/office/drawing/2014/main" id="{F7A2DED5-A62C-4CB6-90CA-7D5D0B55D648}"/>
                    </a:ext>
                  </a:extLst>
                </p14:cNvPr>
                <p14:cNvContentPartPr/>
                <p14:nvPr/>
              </p14:nvContentPartPr>
              <p14:xfrm>
                <a:off x="914097" y="5120536"/>
                <a:ext cx="44280" cy="151920"/>
              </p14:xfrm>
            </p:contentPart>
          </mc:Choice>
          <mc:Fallback xmlns="">
            <p:pic>
              <p:nvPicPr>
                <p:cNvPr id="342" name="Ink 341">
                  <a:extLst>
                    <a:ext uri="{FF2B5EF4-FFF2-40B4-BE49-F238E27FC236}">
                      <a16:creationId xmlns:a16="http://schemas.microsoft.com/office/drawing/2014/main" id="{F7A2DED5-A62C-4CB6-90CA-7D5D0B55D648}"/>
                    </a:ext>
                  </a:extLst>
                </p:cNvPr>
                <p:cNvPicPr/>
                <p:nvPr/>
              </p:nvPicPr>
              <p:blipFill>
                <a:blip r:embed="rId433"/>
                <a:stretch>
                  <a:fillRect/>
                </a:stretch>
              </p:blipFill>
              <p:spPr>
                <a:xfrm>
                  <a:off x="896457" y="5102536"/>
                  <a:ext cx="7992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434">
              <p14:nvContentPartPr>
                <p14:cNvPr id="343" name="Ink 342">
                  <a:extLst>
                    <a:ext uri="{FF2B5EF4-FFF2-40B4-BE49-F238E27FC236}">
                      <a16:creationId xmlns:a16="http://schemas.microsoft.com/office/drawing/2014/main" id="{33F8616E-5B79-4109-9D15-420A8AA15B91}"/>
                    </a:ext>
                  </a:extLst>
                </p14:cNvPr>
                <p14:cNvContentPartPr/>
                <p14:nvPr/>
              </p14:nvContentPartPr>
              <p14:xfrm>
                <a:off x="910857" y="5233936"/>
                <a:ext cx="59760" cy="2160"/>
              </p14:xfrm>
            </p:contentPart>
          </mc:Choice>
          <mc:Fallback xmlns="">
            <p:pic>
              <p:nvPicPr>
                <p:cNvPr id="343" name="Ink 342">
                  <a:extLst>
                    <a:ext uri="{FF2B5EF4-FFF2-40B4-BE49-F238E27FC236}">
                      <a16:creationId xmlns:a16="http://schemas.microsoft.com/office/drawing/2014/main" id="{33F8616E-5B79-4109-9D15-420A8AA15B91}"/>
                    </a:ext>
                  </a:extLst>
                </p:cNvPr>
                <p:cNvPicPr/>
                <p:nvPr/>
              </p:nvPicPr>
              <p:blipFill>
                <a:blip r:embed="rId435"/>
                <a:stretch>
                  <a:fillRect/>
                </a:stretch>
              </p:blipFill>
              <p:spPr>
                <a:xfrm>
                  <a:off x="893217" y="5215936"/>
                  <a:ext cx="9540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436">
              <p14:nvContentPartPr>
                <p14:cNvPr id="344" name="Ink 343">
                  <a:extLst>
                    <a:ext uri="{FF2B5EF4-FFF2-40B4-BE49-F238E27FC236}">
                      <a16:creationId xmlns:a16="http://schemas.microsoft.com/office/drawing/2014/main" id="{14D8C5C7-F237-4608-9762-73690FB876C9}"/>
                    </a:ext>
                  </a:extLst>
                </p14:cNvPr>
                <p14:cNvContentPartPr/>
                <p14:nvPr/>
              </p14:nvContentPartPr>
              <p14:xfrm>
                <a:off x="1031097" y="5214496"/>
                <a:ext cx="109800" cy="71640"/>
              </p14:xfrm>
            </p:contentPart>
          </mc:Choice>
          <mc:Fallback xmlns="">
            <p:pic>
              <p:nvPicPr>
                <p:cNvPr id="344" name="Ink 343">
                  <a:extLst>
                    <a:ext uri="{FF2B5EF4-FFF2-40B4-BE49-F238E27FC236}">
                      <a16:creationId xmlns:a16="http://schemas.microsoft.com/office/drawing/2014/main" id="{14D8C5C7-F237-4608-9762-73690FB876C9}"/>
                    </a:ext>
                  </a:extLst>
                </p:cNvPr>
                <p:cNvPicPr/>
                <p:nvPr/>
              </p:nvPicPr>
              <p:blipFill>
                <a:blip r:embed="rId437"/>
                <a:stretch>
                  <a:fillRect/>
                </a:stretch>
              </p:blipFill>
              <p:spPr>
                <a:xfrm>
                  <a:off x="1013097" y="5196856"/>
                  <a:ext cx="145440" cy="107280"/>
                </a:xfrm>
                <a:prstGeom prst="rect">
                  <a:avLst/>
                </a:prstGeom>
              </p:spPr>
            </p:pic>
          </mc:Fallback>
        </mc:AlternateContent>
        <mc:AlternateContent xmlns:mc="http://schemas.openxmlformats.org/markup-compatibility/2006" xmlns:p14="http://schemas.microsoft.com/office/powerpoint/2010/main">
          <mc:Choice Requires="p14">
            <p:contentPart p14:bwMode="auto" r:id="rId438">
              <p14:nvContentPartPr>
                <p14:cNvPr id="345" name="Ink 344">
                  <a:extLst>
                    <a:ext uri="{FF2B5EF4-FFF2-40B4-BE49-F238E27FC236}">
                      <a16:creationId xmlns:a16="http://schemas.microsoft.com/office/drawing/2014/main" id="{3521C543-7984-43C0-8A08-88D748ABDD80}"/>
                    </a:ext>
                  </a:extLst>
                </p14:cNvPr>
                <p14:cNvContentPartPr/>
                <p14:nvPr/>
              </p14:nvContentPartPr>
              <p14:xfrm>
                <a:off x="1263297" y="5146096"/>
                <a:ext cx="118080" cy="104760"/>
              </p14:xfrm>
            </p:contentPart>
          </mc:Choice>
          <mc:Fallback xmlns="">
            <p:pic>
              <p:nvPicPr>
                <p:cNvPr id="345" name="Ink 344">
                  <a:extLst>
                    <a:ext uri="{FF2B5EF4-FFF2-40B4-BE49-F238E27FC236}">
                      <a16:creationId xmlns:a16="http://schemas.microsoft.com/office/drawing/2014/main" id="{3521C543-7984-43C0-8A08-88D748ABDD80}"/>
                    </a:ext>
                  </a:extLst>
                </p:cNvPr>
                <p:cNvPicPr/>
                <p:nvPr/>
              </p:nvPicPr>
              <p:blipFill>
                <a:blip r:embed="rId439"/>
                <a:stretch>
                  <a:fillRect/>
                </a:stretch>
              </p:blipFill>
              <p:spPr>
                <a:xfrm>
                  <a:off x="1245657" y="5128456"/>
                  <a:ext cx="15372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440">
              <p14:nvContentPartPr>
                <p14:cNvPr id="346" name="Ink 345">
                  <a:extLst>
                    <a:ext uri="{FF2B5EF4-FFF2-40B4-BE49-F238E27FC236}">
                      <a16:creationId xmlns:a16="http://schemas.microsoft.com/office/drawing/2014/main" id="{CB30CB78-FF9A-4554-8CF0-36DDC424318E}"/>
                    </a:ext>
                  </a:extLst>
                </p14:cNvPr>
                <p14:cNvContentPartPr/>
                <p14:nvPr/>
              </p14:nvContentPartPr>
              <p14:xfrm>
                <a:off x="1327377" y="5143576"/>
                <a:ext cx="197640" cy="134640"/>
              </p14:xfrm>
            </p:contentPart>
          </mc:Choice>
          <mc:Fallback xmlns="">
            <p:pic>
              <p:nvPicPr>
                <p:cNvPr id="346" name="Ink 345">
                  <a:extLst>
                    <a:ext uri="{FF2B5EF4-FFF2-40B4-BE49-F238E27FC236}">
                      <a16:creationId xmlns:a16="http://schemas.microsoft.com/office/drawing/2014/main" id="{CB30CB78-FF9A-4554-8CF0-36DDC424318E}"/>
                    </a:ext>
                  </a:extLst>
                </p:cNvPr>
                <p:cNvPicPr/>
                <p:nvPr/>
              </p:nvPicPr>
              <p:blipFill>
                <a:blip r:embed="rId441"/>
                <a:stretch>
                  <a:fillRect/>
                </a:stretch>
              </p:blipFill>
              <p:spPr>
                <a:xfrm>
                  <a:off x="1309377" y="5125576"/>
                  <a:ext cx="23328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442">
              <p14:nvContentPartPr>
                <p14:cNvPr id="347" name="Ink 346">
                  <a:extLst>
                    <a:ext uri="{FF2B5EF4-FFF2-40B4-BE49-F238E27FC236}">
                      <a16:creationId xmlns:a16="http://schemas.microsoft.com/office/drawing/2014/main" id="{3110FBB1-4128-412C-B9FD-06E56292ABC1}"/>
                    </a:ext>
                  </a:extLst>
                </p14:cNvPr>
                <p14:cNvContentPartPr/>
                <p14:nvPr/>
              </p14:nvContentPartPr>
              <p14:xfrm>
                <a:off x="1482537" y="5191456"/>
                <a:ext cx="49320" cy="87480"/>
              </p14:xfrm>
            </p:contentPart>
          </mc:Choice>
          <mc:Fallback xmlns="">
            <p:pic>
              <p:nvPicPr>
                <p:cNvPr id="347" name="Ink 346">
                  <a:extLst>
                    <a:ext uri="{FF2B5EF4-FFF2-40B4-BE49-F238E27FC236}">
                      <a16:creationId xmlns:a16="http://schemas.microsoft.com/office/drawing/2014/main" id="{3110FBB1-4128-412C-B9FD-06E56292ABC1}"/>
                    </a:ext>
                  </a:extLst>
                </p:cNvPr>
                <p:cNvPicPr/>
                <p:nvPr/>
              </p:nvPicPr>
              <p:blipFill>
                <a:blip r:embed="rId443"/>
                <a:stretch>
                  <a:fillRect/>
                </a:stretch>
              </p:blipFill>
              <p:spPr>
                <a:xfrm>
                  <a:off x="1464897" y="5173816"/>
                  <a:ext cx="84960" cy="123120"/>
                </a:xfrm>
                <a:prstGeom prst="rect">
                  <a:avLst/>
                </a:prstGeom>
              </p:spPr>
            </p:pic>
          </mc:Fallback>
        </mc:AlternateContent>
        <mc:AlternateContent xmlns:mc="http://schemas.openxmlformats.org/markup-compatibility/2006" xmlns:p14="http://schemas.microsoft.com/office/powerpoint/2010/main">
          <mc:Choice Requires="p14">
            <p:contentPart p14:bwMode="auto" r:id="rId444">
              <p14:nvContentPartPr>
                <p14:cNvPr id="348" name="Ink 347">
                  <a:extLst>
                    <a:ext uri="{FF2B5EF4-FFF2-40B4-BE49-F238E27FC236}">
                      <a16:creationId xmlns:a16="http://schemas.microsoft.com/office/drawing/2014/main" id="{18BFE83A-8AFA-4137-8E1B-C28EF206D51E}"/>
                    </a:ext>
                  </a:extLst>
                </p14:cNvPr>
                <p14:cNvContentPartPr/>
                <p14:nvPr/>
              </p14:nvContentPartPr>
              <p14:xfrm>
                <a:off x="1691337" y="5211256"/>
                <a:ext cx="126720" cy="48240"/>
              </p14:xfrm>
            </p:contentPart>
          </mc:Choice>
          <mc:Fallback xmlns="">
            <p:pic>
              <p:nvPicPr>
                <p:cNvPr id="348" name="Ink 347">
                  <a:extLst>
                    <a:ext uri="{FF2B5EF4-FFF2-40B4-BE49-F238E27FC236}">
                      <a16:creationId xmlns:a16="http://schemas.microsoft.com/office/drawing/2014/main" id="{18BFE83A-8AFA-4137-8E1B-C28EF206D51E}"/>
                    </a:ext>
                  </a:extLst>
                </p:cNvPr>
                <p:cNvPicPr/>
                <p:nvPr/>
              </p:nvPicPr>
              <p:blipFill>
                <a:blip r:embed="rId445"/>
                <a:stretch>
                  <a:fillRect/>
                </a:stretch>
              </p:blipFill>
              <p:spPr>
                <a:xfrm>
                  <a:off x="1673337" y="5193616"/>
                  <a:ext cx="162360" cy="83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46">
            <p14:nvContentPartPr>
              <p14:cNvPr id="349" name="Ink 348">
                <a:extLst>
                  <a:ext uri="{FF2B5EF4-FFF2-40B4-BE49-F238E27FC236}">
                    <a16:creationId xmlns:a16="http://schemas.microsoft.com/office/drawing/2014/main" id="{2D7D8E03-D1D0-4A64-BE6E-CD42BB3564C9}"/>
                  </a:ext>
                </a:extLst>
              </p14:cNvPr>
              <p14:cNvContentPartPr/>
              <p14:nvPr/>
            </p14:nvContentPartPr>
            <p14:xfrm>
              <a:off x="2031897" y="5170936"/>
              <a:ext cx="140400" cy="232200"/>
            </p14:xfrm>
          </p:contentPart>
        </mc:Choice>
        <mc:Fallback xmlns="">
          <p:pic>
            <p:nvPicPr>
              <p:cNvPr id="349" name="Ink 348">
                <a:extLst>
                  <a:ext uri="{FF2B5EF4-FFF2-40B4-BE49-F238E27FC236}">
                    <a16:creationId xmlns:a16="http://schemas.microsoft.com/office/drawing/2014/main" id="{2D7D8E03-D1D0-4A64-BE6E-CD42BB3564C9}"/>
                  </a:ext>
                </a:extLst>
              </p:cNvPr>
              <p:cNvPicPr/>
              <p:nvPr/>
            </p:nvPicPr>
            <p:blipFill>
              <a:blip r:embed="rId447"/>
              <a:stretch>
                <a:fillRect/>
              </a:stretch>
            </p:blipFill>
            <p:spPr>
              <a:xfrm>
                <a:off x="2014257" y="5152936"/>
                <a:ext cx="176040" cy="267840"/>
              </a:xfrm>
              <a:prstGeom prst="rect">
                <a:avLst/>
              </a:prstGeom>
            </p:spPr>
          </p:pic>
        </mc:Fallback>
      </mc:AlternateContent>
      <p:grpSp>
        <p:nvGrpSpPr>
          <p:cNvPr id="360" name="Group 359">
            <a:extLst>
              <a:ext uri="{FF2B5EF4-FFF2-40B4-BE49-F238E27FC236}">
                <a16:creationId xmlns:a16="http://schemas.microsoft.com/office/drawing/2014/main" id="{C8A34234-F35F-4782-9045-50A9573DFD62}"/>
              </a:ext>
            </a:extLst>
          </p:cNvPr>
          <p:cNvGrpSpPr/>
          <p:nvPr/>
        </p:nvGrpSpPr>
        <p:grpSpPr>
          <a:xfrm>
            <a:off x="1560657" y="5426536"/>
            <a:ext cx="1001160" cy="182520"/>
            <a:chOff x="1560657" y="5426536"/>
            <a:chExt cx="1001160" cy="182520"/>
          </a:xfrm>
        </p:grpSpPr>
        <mc:AlternateContent xmlns:mc="http://schemas.openxmlformats.org/markup-compatibility/2006" xmlns:p14="http://schemas.microsoft.com/office/powerpoint/2010/main">
          <mc:Choice Requires="p14">
            <p:contentPart p14:bwMode="auto" r:id="rId448">
              <p14:nvContentPartPr>
                <p14:cNvPr id="351" name="Ink 350">
                  <a:extLst>
                    <a:ext uri="{FF2B5EF4-FFF2-40B4-BE49-F238E27FC236}">
                      <a16:creationId xmlns:a16="http://schemas.microsoft.com/office/drawing/2014/main" id="{78F971CD-8E34-429D-B0F8-F44FEABBE937}"/>
                    </a:ext>
                  </a:extLst>
                </p14:cNvPr>
                <p14:cNvContentPartPr/>
                <p14:nvPr/>
              </p14:nvContentPartPr>
              <p14:xfrm>
                <a:off x="1560657" y="5504296"/>
                <a:ext cx="110160" cy="26640"/>
              </p14:xfrm>
            </p:contentPart>
          </mc:Choice>
          <mc:Fallback xmlns="">
            <p:pic>
              <p:nvPicPr>
                <p:cNvPr id="351" name="Ink 350">
                  <a:extLst>
                    <a:ext uri="{FF2B5EF4-FFF2-40B4-BE49-F238E27FC236}">
                      <a16:creationId xmlns:a16="http://schemas.microsoft.com/office/drawing/2014/main" id="{78F971CD-8E34-429D-B0F8-F44FEABBE937}"/>
                    </a:ext>
                  </a:extLst>
                </p:cNvPr>
                <p:cNvPicPr/>
                <p:nvPr/>
              </p:nvPicPr>
              <p:blipFill>
                <a:blip r:embed="rId449"/>
                <a:stretch>
                  <a:fillRect/>
                </a:stretch>
              </p:blipFill>
              <p:spPr>
                <a:xfrm>
                  <a:off x="1542657" y="5486656"/>
                  <a:ext cx="145800" cy="62280"/>
                </a:xfrm>
                <a:prstGeom prst="rect">
                  <a:avLst/>
                </a:prstGeom>
              </p:spPr>
            </p:pic>
          </mc:Fallback>
        </mc:AlternateContent>
        <mc:AlternateContent xmlns:mc="http://schemas.openxmlformats.org/markup-compatibility/2006" xmlns:p14="http://schemas.microsoft.com/office/powerpoint/2010/main">
          <mc:Choice Requires="p14">
            <p:contentPart p14:bwMode="auto" r:id="rId450">
              <p14:nvContentPartPr>
                <p14:cNvPr id="352" name="Ink 351">
                  <a:extLst>
                    <a:ext uri="{FF2B5EF4-FFF2-40B4-BE49-F238E27FC236}">
                      <a16:creationId xmlns:a16="http://schemas.microsoft.com/office/drawing/2014/main" id="{EB053B80-197F-4B93-9DBC-BD237D15FE99}"/>
                    </a:ext>
                  </a:extLst>
                </p14:cNvPr>
                <p14:cNvContentPartPr/>
                <p14:nvPr/>
              </p14:nvContentPartPr>
              <p14:xfrm>
                <a:off x="1616457" y="5573056"/>
                <a:ext cx="113400" cy="20880"/>
              </p14:xfrm>
            </p:contentPart>
          </mc:Choice>
          <mc:Fallback xmlns="">
            <p:pic>
              <p:nvPicPr>
                <p:cNvPr id="352" name="Ink 351">
                  <a:extLst>
                    <a:ext uri="{FF2B5EF4-FFF2-40B4-BE49-F238E27FC236}">
                      <a16:creationId xmlns:a16="http://schemas.microsoft.com/office/drawing/2014/main" id="{EB053B80-197F-4B93-9DBC-BD237D15FE99}"/>
                    </a:ext>
                  </a:extLst>
                </p:cNvPr>
                <p:cNvPicPr/>
                <p:nvPr/>
              </p:nvPicPr>
              <p:blipFill>
                <a:blip r:embed="rId451"/>
                <a:stretch>
                  <a:fillRect/>
                </a:stretch>
              </p:blipFill>
              <p:spPr>
                <a:xfrm>
                  <a:off x="1598817" y="5555416"/>
                  <a:ext cx="14904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452">
              <p14:nvContentPartPr>
                <p14:cNvPr id="353" name="Ink 352">
                  <a:extLst>
                    <a:ext uri="{FF2B5EF4-FFF2-40B4-BE49-F238E27FC236}">
                      <a16:creationId xmlns:a16="http://schemas.microsoft.com/office/drawing/2014/main" id="{0270A06C-2C36-461F-9C5D-81C919D907B4}"/>
                    </a:ext>
                  </a:extLst>
                </p14:cNvPr>
                <p14:cNvContentPartPr/>
                <p14:nvPr/>
              </p14:nvContentPartPr>
              <p14:xfrm>
                <a:off x="1894017" y="5442376"/>
                <a:ext cx="15840" cy="147960"/>
              </p14:xfrm>
            </p:contentPart>
          </mc:Choice>
          <mc:Fallback xmlns="">
            <p:pic>
              <p:nvPicPr>
                <p:cNvPr id="353" name="Ink 352">
                  <a:extLst>
                    <a:ext uri="{FF2B5EF4-FFF2-40B4-BE49-F238E27FC236}">
                      <a16:creationId xmlns:a16="http://schemas.microsoft.com/office/drawing/2014/main" id="{0270A06C-2C36-461F-9C5D-81C919D907B4}"/>
                    </a:ext>
                  </a:extLst>
                </p:cNvPr>
                <p:cNvPicPr/>
                <p:nvPr/>
              </p:nvPicPr>
              <p:blipFill>
                <a:blip r:embed="rId453"/>
                <a:stretch>
                  <a:fillRect/>
                </a:stretch>
              </p:blipFill>
              <p:spPr>
                <a:xfrm>
                  <a:off x="1876377" y="5424376"/>
                  <a:ext cx="5148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454">
              <p14:nvContentPartPr>
                <p14:cNvPr id="354" name="Ink 353">
                  <a:extLst>
                    <a:ext uri="{FF2B5EF4-FFF2-40B4-BE49-F238E27FC236}">
                      <a16:creationId xmlns:a16="http://schemas.microsoft.com/office/drawing/2014/main" id="{1791CC03-6874-479E-A8EE-D63161562B3E}"/>
                    </a:ext>
                  </a:extLst>
                </p14:cNvPr>
                <p14:cNvContentPartPr/>
                <p14:nvPr/>
              </p14:nvContentPartPr>
              <p14:xfrm>
                <a:off x="1983297" y="5454976"/>
                <a:ext cx="72000" cy="138960"/>
              </p14:xfrm>
            </p:contentPart>
          </mc:Choice>
          <mc:Fallback xmlns="">
            <p:pic>
              <p:nvPicPr>
                <p:cNvPr id="354" name="Ink 353">
                  <a:extLst>
                    <a:ext uri="{FF2B5EF4-FFF2-40B4-BE49-F238E27FC236}">
                      <a16:creationId xmlns:a16="http://schemas.microsoft.com/office/drawing/2014/main" id="{1791CC03-6874-479E-A8EE-D63161562B3E}"/>
                    </a:ext>
                  </a:extLst>
                </p:cNvPr>
                <p:cNvPicPr/>
                <p:nvPr/>
              </p:nvPicPr>
              <p:blipFill>
                <a:blip r:embed="rId455"/>
                <a:stretch>
                  <a:fillRect/>
                </a:stretch>
              </p:blipFill>
              <p:spPr>
                <a:xfrm>
                  <a:off x="1965297" y="5436976"/>
                  <a:ext cx="10764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456">
              <p14:nvContentPartPr>
                <p14:cNvPr id="355" name="Ink 354">
                  <a:extLst>
                    <a:ext uri="{FF2B5EF4-FFF2-40B4-BE49-F238E27FC236}">
                      <a16:creationId xmlns:a16="http://schemas.microsoft.com/office/drawing/2014/main" id="{AE91E713-1964-432E-8763-AEFAFECC320B}"/>
                    </a:ext>
                  </a:extLst>
                </p14:cNvPr>
                <p14:cNvContentPartPr/>
                <p14:nvPr/>
              </p14:nvContentPartPr>
              <p14:xfrm>
                <a:off x="2201817" y="5443456"/>
                <a:ext cx="139320" cy="165600"/>
              </p14:xfrm>
            </p:contentPart>
          </mc:Choice>
          <mc:Fallback xmlns="">
            <p:pic>
              <p:nvPicPr>
                <p:cNvPr id="355" name="Ink 354">
                  <a:extLst>
                    <a:ext uri="{FF2B5EF4-FFF2-40B4-BE49-F238E27FC236}">
                      <a16:creationId xmlns:a16="http://schemas.microsoft.com/office/drawing/2014/main" id="{AE91E713-1964-432E-8763-AEFAFECC320B}"/>
                    </a:ext>
                  </a:extLst>
                </p:cNvPr>
                <p:cNvPicPr/>
                <p:nvPr/>
              </p:nvPicPr>
              <p:blipFill>
                <a:blip r:embed="rId457"/>
                <a:stretch>
                  <a:fillRect/>
                </a:stretch>
              </p:blipFill>
              <p:spPr>
                <a:xfrm>
                  <a:off x="2184177" y="5425816"/>
                  <a:ext cx="17496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458">
              <p14:nvContentPartPr>
                <p14:cNvPr id="356" name="Ink 355">
                  <a:extLst>
                    <a:ext uri="{FF2B5EF4-FFF2-40B4-BE49-F238E27FC236}">
                      <a16:creationId xmlns:a16="http://schemas.microsoft.com/office/drawing/2014/main" id="{EBCEB9D2-FAE0-4065-B2D5-C155184B68EB}"/>
                    </a:ext>
                  </a:extLst>
                </p14:cNvPr>
                <p14:cNvContentPartPr/>
                <p14:nvPr/>
              </p14:nvContentPartPr>
              <p14:xfrm>
                <a:off x="2197857" y="5438056"/>
                <a:ext cx="160200" cy="51120"/>
              </p14:xfrm>
            </p:contentPart>
          </mc:Choice>
          <mc:Fallback xmlns="">
            <p:pic>
              <p:nvPicPr>
                <p:cNvPr id="356" name="Ink 355">
                  <a:extLst>
                    <a:ext uri="{FF2B5EF4-FFF2-40B4-BE49-F238E27FC236}">
                      <a16:creationId xmlns:a16="http://schemas.microsoft.com/office/drawing/2014/main" id="{EBCEB9D2-FAE0-4065-B2D5-C155184B68EB}"/>
                    </a:ext>
                  </a:extLst>
                </p:cNvPr>
                <p:cNvPicPr/>
                <p:nvPr/>
              </p:nvPicPr>
              <p:blipFill>
                <a:blip r:embed="rId459"/>
                <a:stretch>
                  <a:fillRect/>
                </a:stretch>
              </p:blipFill>
              <p:spPr>
                <a:xfrm>
                  <a:off x="2180217" y="5420416"/>
                  <a:ext cx="19584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460">
              <p14:nvContentPartPr>
                <p14:cNvPr id="359" name="Ink 358">
                  <a:extLst>
                    <a:ext uri="{FF2B5EF4-FFF2-40B4-BE49-F238E27FC236}">
                      <a16:creationId xmlns:a16="http://schemas.microsoft.com/office/drawing/2014/main" id="{3890034D-BBA8-4F91-8F9D-51A7F18BB899}"/>
                    </a:ext>
                  </a:extLst>
                </p14:cNvPr>
                <p14:cNvContentPartPr/>
                <p14:nvPr/>
              </p14:nvContentPartPr>
              <p14:xfrm>
                <a:off x="2441217" y="5426536"/>
                <a:ext cx="120600" cy="164880"/>
              </p14:xfrm>
            </p:contentPart>
          </mc:Choice>
          <mc:Fallback xmlns="">
            <p:pic>
              <p:nvPicPr>
                <p:cNvPr id="359" name="Ink 358">
                  <a:extLst>
                    <a:ext uri="{FF2B5EF4-FFF2-40B4-BE49-F238E27FC236}">
                      <a16:creationId xmlns:a16="http://schemas.microsoft.com/office/drawing/2014/main" id="{3890034D-BBA8-4F91-8F9D-51A7F18BB899}"/>
                    </a:ext>
                  </a:extLst>
                </p:cNvPr>
                <p:cNvPicPr/>
                <p:nvPr/>
              </p:nvPicPr>
              <p:blipFill>
                <a:blip r:embed="rId461"/>
                <a:stretch>
                  <a:fillRect/>
                </a:stretch>
              </p:blipFill>
              <p:spPr>
                <a:xfrm>
                  <a:off x="2423577" y="5408896"/>
                  <a:ext cx="156240" cy="200520"/>
                </a:xfrm>
                <a:prstGeom prst="rect">
                  <a:avLst/>
                </a:prstGeom>
              </p:spPr>
            </p:pic>
          </mc:Fallback>
        </mc:AlternateContent>
      </p:grpSp>
      <p:grpSp>
        <p:nvGrpSpPr>
          <p:cNvPr id="363" name="Group 362">
            <a:extLst>
              <a:ext uri="{FF2B5EF4-FFF2-40B4-BE49-F238E27FC236}">
                <a16:creationId xmlns:a16="http://schemas.microsoft.com/office/drawing/2014/main" id="{AEDDBEF2-391B-4E3B-8ACD-DB4F73242CD5}"/>
              </a:ext>
            </a:extLst>
          </p:cNvPr>
          <p:cNvGrpSpPr/>
          <p:nvPr/>
        </p:nvGrpSpPr>
        <p:grpSpPr>
          <a:xfrm>
            <a:off x="3115857" y="5423296"/>
            <a:ext cx="117360" cy="136440"/>
            <a:chOff x="3115857" y="5423296"/>
            <a:chExt cx="117360" cy="136440"/>
          </a:xfrm>
        </p:grpSpPr>
        <mc:AlternateContent xmlns:mc="http://schemas.openxmlformats.org/markup-compatibility/2006" xmlns:p14="http://schemas.microsoft.com/office/powerpoint/2010/main">
          <mc:Choice Requires="p14">
            <p:contentPart p14:bwMode="auto" r:id="rId462">
              <p14:nvContentPartPr>
                <p14:cNvPr id="361" name="Ink 360">
                  <a:extLst>
                    <a:ext uri="{FF2B5EF4-FFF2-40B4-BE49-F238E27FC236}">
                      <a16:creationId xmlns:a16="http://schemas.microsoft.com/office/drawing/2014/main" id="{68A88E93-7615-4A7B-AFC2-DB4DF4A248A1}"/>
                    </a:ext>
                  </a:extLst>
                </p14:cNvPr>
                <p14:cNvContentPartPr/>
                <p14:nvPr/>
              </p14:nvContentPartPr>
              <p14:xfrm>
                <a:off x="3115857" y="5480176"/>
                <a:ext cx="117360" cy="9000"/>
              </p14:xfrm>
            </p:contentPart>
          </mc:Choice>
          <mc:Fallback xmlns="">
            <p:pic>
              <p:nvPicPr>
                <p:cNvPr id="361" name="Ink 360">
                  <a:extLst>
                    <a:ext uri="{FF2B5EF4-FFF2-40B4-BE49-F238E27FC236}">
                      <a16:creationId xmlns:a16="http://schemas.microsoft.com/office/drawing/2014/main" id="{68A88E93-7615-4A7B-AFC2-DB4DF4A248A1}"/>
                    </a:ext>
                  </a:extLst>
                </p:cNvPr>
                <p:cNvPicPr/>
                <p:nvPr/>
              </p:nvPicPr>
              <p:blipFill>
                <a:blip r:embed="rId463"/>
                <a:stretch>
                  <a:fillRect/>
                </a:stretch>
              </p:blipFill>
              <p:spPr>
                <a:xfrm>
                  <a:off x="3097857" y="5462536"/>
                  <a:ext cx="1530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464">
              <p14:nvContentPartPr>
                <p14:cNvPr id="362" name="Ink 361">
                  <a:extLst>
                    <a:ext uri="{FF2B5EF4-FFF2-40B4-BE49-F238E27FC236}">
                      <a16:creationId xmlns:a16="http://schemas.microsoft.com/office/drawing/2014/main" id="{D02066E9-7385-47D6-BF08-A5F368D053D1}"/>
                    </a:ext>
                  </a:extLst>
                </p14:cNvPr>
                <p14:cNvContentPartPr/>
                <p14:nvPr/>
              </p14:nvContentPartPr>
              <p14:xfrm>
                <a:off x="3180657" y="5423296"/>
                <a:ext cx="12240" cy="136440"/>
              </p14:xfrm>
            </p:contentPart>
          </mc:Choice>
          <mc:Fallback xmlns="">
            <p:pic>
              <p:nvPicPr>
                <p:cNvPr id="362" name="Ink 361">
                  <a:extLst>
                    <a:ext uri="{FF2B5EF4-FFF2-40B4-BE49-F238E27FC236}">
                      <a16:creationId xmlns:a16="http://schemas.microsoft.com/office/drawing/2014/main" id="{D02066E9-7385-47D6-BF08-A5F368D053D1}"/>
                    </a:ext>
                  </a:extLst>
                </p:cNvPr>
                <p:cNvPicPr/>
                <p:nvPr/>
              </p:nvPicPr>
              <p:blipFill>
                <a:blip r:embed="rId465"/>
                <a:stretch>
                  <a:fillRect/>
                </a:stretch>
              </p:blipFill>
              <p:spPr>
                <a:xfrm>
                  <a:off x="3163017" y="5405656"/>
                  <a:ext cx="47880" cy="172080"/>
                </a:xfrm>
                <a:prstGeom prst="rect">
                  <a:avLst/>
                </a:prstGeom>
              </p:spPr>
            </p:pic>
          </mc:Fallback>
        </mc:AlternateContent>
      </p:grpSp>
      <p:grpSp>
        <p:nvGrpSpPr>
          <p:cNvPr id="376" name="Group 375">
            <a:extLst>
              <a:ext uri="{FF2B5EF4-FFF2-40B4-BE49-F238E27FC236}">
                <a16:creationId xmlns:a16="http://schemas.microsoft.com/office/drawing/2014/main" id="{1B44EFDD-AE26-49A4-BF37-A06D01A86222}"/>
              </a:ext>
            </a:extLst>
          </p:cNvPr>
          <p:cNvGrpSpPr/>
          <p:nvPr/>
        </p:nvGrpSpPr>
        <p:grpSpPr>
          <a:xfrm>
            <a:off x="3355257" y="5378296"/>
            <a:ext cx="985320" cy="201960"/>
            <a:chOff x="3355257" y="5378296"/>
            <a:chExt cx="985320" cy="201960"/>
          </a:xfrm>
        </p:grpSpPr>
        <mc:AlternateContent xmlns:mc="http://schemas.openxmlformats.org/markup-compatibility/2006" xmlns:p14="http://schemas.microsoft.com/office/powerpoint/2010/main">
          <mc:Choice Requires="p14">
            <p:contentPart p14:bwMode="auto" r:id="rId466">
              <p14:nvContentPartPr>
                <p14:cNvPr id="364" name="Ink 363">
                  <a:extLst>
                    <a:ext uri="{FF2B5EF4-FFF2-40B4-BE49-F238E27FC236}">
                      <a16:creationId xmlns:a16="http://schemas.microsoft.com/office/drawing/2014/main" id="{ABC15565-50E1-4D89-ACB5-CBB118CC030C}"/>
                    </a:ext>
                  </a:extLst>
                </p14:cNvPr>
                <p14:cNvContentPartPr/>
                <p14:nvPr/>
              </p14:nvContentPartPr>
              <p14:xfrm>
                <a:off x="3355257" y="5398816"/>
                <a:ext cx="10440" cy="158400"/>
              </p14:xfrm>
            </p:contentPart>
          </mc:Choice>
          <mc:Fallback xmlns="">
            <p:pic>
              <p:nvPicPr>
                <p:cNvPr id="364" name="Ink 363">
                  <a:extLst>
                    <a:ext uri="{FF2B5EF4-FFF2-40B4-BE49-F238E27FC236}">
                      <a16:creationId xmlns:a16="http://schemas.microsoft.com/office/drawing/2014/main" id="{ABC15565-50E1-4D89-ACB5-CBB118CC030C}"/>
                    </a:ext>
                  </a:extLst>
                </p:cNvPr>
                <p:cNvPicPr/>
                <p:nvPr/>
              </p:nvPicPr>
              <p:blipFill>
                <a:blip r:embed="rId467"/>
                <a:stretch>
                  <a:fillRect/>
                </a:stretch>
              </p:blipFill>
              <p:spPr>
                <a:xfrm>
                  <a:off x="3337257" y="5380816"/>
                  <a:ext cx="460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468">
              <p14:nvContentPartPr>
                <p14:cNvPr id="365" name="Ink 364">
                  <a:extLst>
                    <a:ext uri="{FF2B5EF4-FFF2-40B4-BE49-F238E27FC236}">
                      <a16:creationId xmlns:a16="http://schemas.microsoft.com/office/drawing/2014/main" id="{AD9C3FF5-6400-4B1C-896D-F39E1688642B}"/>
                    </a:ext>
                  </a:extLst>
                </p14:cNvPr>
                <p14:cNvContentPartPr/>
                <p14:nvPr/>
              </p14:nvContentPartPr>
              <p14:xfrm>
                <a:off x="3436617" y="5378296"/>
                <a:ext cx="72360" cy="175680"/>
              </p14:xfrm>
            </p:contentPart>
          </mc:Choice>
          <mc:Fallback xmlns="">
            <p:pic>
              <p:nvPicPr>
                <p:cNvPr id="365" name="Ink 364">
                  <a:extLst>
                    <a:ext uri="{FF2B5EF4-FFF2-40B4-BE49-F238E27FC236}">
                      <a16:creationId xmlns:a16="http://schemas.microsoft.com/office/drawing/2014/main" id="{AD9C3FF5-6400-4B1C-896D-F39E1688642B}"/>
                    </a:ext>
                  </a:extLst>
                </p:cNvPr>
                <p:cNvPicPr/>
                <p:nvPr/>
              </p:nvPicPr>
              <p:blipFill>
                <a:blip r:embed="rId469"/>
                <a:stretch>
                  <a:fillRect/>
                </a:stretch>
              </p:blipFill>
              <p:spPr>
                <a:xfrm>
                  <a:off x="3418977" y="5360656"/>
                  <a:ext cx="10800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470">
              <p14:nvContentPartPr>
                <p14:cNvPr id="366" name="Ink 365">
                  <a:extLst>
                    <a:ext uri="{FF2B5EF4-FFF2-40B4-BE49-F238E27FC236}">
                      <a16:creationId xmlns:a16="http://schemas.microsoft.com/office/drawing/2014/main" id="{2A095E8B-2E04-414E-99BB-6B2194AD0A7C}"/>
                    </a:ext>
                  </a:extLst>
                </p14:cNvPr>
                <p14:cNvContentPartPr/>
                <p14:nvPr/>
              </p14:nvContentPartPr>
              <p14:xfrm>
                <a:off x="3544257" y="5466136"/>
                <a:ext cx="2160" cy="2520"/>
              </p14:xfrm>
            </p:contentPart>
          </mc:Choice>
          <mc:Fallback xmlns="">
            <p:pic>
              <p:nvPicPr>
                <p:cNvPr id="366" name="Ink 365">
                  <a:extLst>
                    <a:ext uri="{FF2B5EF4-FFF2-40B4-BE49-F238E27FC236}">
                      <a16:creationId xmlns:a16="http://schemas.microsoft.com/office/drawing/2014/main" id="{2A095E8B-2E04-414E-99BB-6B2194AD0A7C}"/>
                    </a:ext>
                  </a:extLst>
                </p:cNvPr>
                <p:cNvPicPr/>
                <p:nvPr/>
              </p:nvPicPr>
              <p:blipFill>
                <a:blip r:embed="rId471"/>
                <a:stretch>
                  <a:fillRect/>
                </a:stretch>
              </p:blipFill>
              <p:spPr>
                <a:xfrm>
                  <a:off x="3526617" y="5448136"/>
                  <a:ext cx="3780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472">
              <p14:nvContentPartPr>
                <p14:cNvPr id="367" name="Ink 366">
                  <a:extLst>
                    <a:ext uri="{FF2B5EF4-FFF2-40B4-BE49-F238E27FC236}">
                      <a16:creationId xmlns:a16="http://schemas.microsoft.com/office/drawing/2014/main" id="{72BAD1F1-92CD-4A7C-B9E9-3CD5473FF293}"/>
                    </a:ext>
                  </a:extLst>
                </p14:cNvPr>
                <p14:cNvContentPartPr/>
                <p14:nvPr/>
              </p14:nvContentPartPr>
              <p14:xfrm>
                <a:off x="3658017" y="5385496"/>
                <a:ext cx="109800" cy="194760"/>
              </p14:xfrm>
            </p:contentPart>
          </mc:Choice>
          <mc:Fallback xmlns="">
            <p:pic>
              <p:nvPicPr>
                <p:cNvPr id="367" name="Ink 366">
                  <a:extLst>
                    <a:ext uri="{FF2B5EF4-FFF2-40B4-BE49-F238E27FC236}">
                      <a16:creationId xmlns:a16="http://schemas.microsoft.com/office/drawing/2014/main" id="{72BAD1F1-92CD-4A7C-B9E9-3CD5473FF293}"/>
                    </a:ext>
                  </a:extLst>
                </p:cNvPr>
                <p:cNvPicPr/>
                <p:nvPr/>
              </p:nvPicPr>
              <p:blipFill>
                <a:blip r:embed="rId473"/>
                <a:stretch>
                  <a:fillRect/>
                </a:stretch>
              </p:blipFill>
              <p:spPr>
                <a:xfrm>
                  <a:off x="3640017" y="5367856"/>
                  <a:ext cx="14544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474">
              <p14:nvContentPartPr>
                <p14:cNvPr id="368" name="Ink 367">
                  <a:extLst>
                    <a:ext uri="{FF2B5EF4-FFF2-40B4-BE49-F238E27FC236}">
                      <a16:creationId xmlns:a16="http://schemas.microsoft.com/office/drawing/2014/main" id="{D5D6C74C-9BB4-41DE-A637-AC7B2BE73153}"/>
                    </a:ext>
                  </a:extLst>
                </p14:cNvPr>
                <p14:cNvContentPartPr/>
                <p14:nvPr/>
              </p14:nvContentPartPr>
              <p14:xfrm>
                <a:off x="3682137" y="5494576"/>
                <a:ext cx="106560" cy="39240"/>
              </p14:xfrm>
            </p:contentPart>
          </mc:Choice>
          <mc:Fallback xmlns="">
            <p:pic>
              <p:nvPicPr>
                <p:cNvPr id="368" name="Ink 367">
                  <a:extLst>
                    <a:ext uri="{FF2B5EF4-FFF2-40B4-BE49-F238E27FC236}">
                      <a16:creationId xmlns:a16="http://schemas.microsoft.com/office/drawing/2014/main" id="{D5D6C74C-9BB4-41DE-A637-AC7B2BE73153}"/>
                    </a:ext>
                  </a:extLst>
                </p:cNvPr>
                <p:cNvPicPr/>
                <p:nvPr/>
              </p:nvPicPr>
              <p:blipFill>
                <a:blip r:embed="rId475"/>
                <a:stretch>
                  <a:fillRect/>
                </a:stretch>
              </p:blipFill>
              <p:spPr>
                <a:xfrm>
                  <a:off x="3664497" y="5476576"/>
                  <a:ext cx="142200" cy="74880"/>
                </a:xfrm>
                <a:prstGeom prst="rect">
                  <a:avLst/>
                </a:prstGeom>
              </p:spPr>
            </p:pic>
          </mc:Fallback>
        </mc:AlternateContent>
        <mc:AlternateContent xmlns:mc="http://schemas.openxmlformats.org/markup-compatibility/2006" xmlns:p14="http://schemas.microsoft.com/office/powerpoint/2010/main">
          <mc:Choice Requires="p14">
            <p:contentPart p14:bwMode="auto" r:id="rId476">
              <p14:nvContentPartPr>
                <p14:cNvPr id="369" name="Ink 368">
                  <a:extLst>
                    <a:ext uri="{FF2B5EF4-FFF2-40B4-BE49-F238E27FC236}">
                      <a16:creationId xmlns:a16="http://schemas.microsoft.com/office/drawing/2014/main" id="{01BB41C9-D758-4D9B-8A4D-C57116A81891}"/>
                    </a:ext>
                  </a:extLst>
                </p14:cNvPr>
                <p14:cNvContentPartPr/>
                <p14:nvPr/>
              </p14:nvContentPartPr>
              <p14:xfrm>
                <a:off x="3909297" y="5476576"/>
                <a:ext cx="92520" cy="7920"/>
              </p14:xfrm>
            </p:contentPart>
          </mc:Choice>
          <mc:Fallback xmlns="">
            <p:pic>
              <p:nvPicPr>
                <p:cNvPr id="369" name="Ink 368">
                  <a:extLst>
                    <a:ext uri="{FF2B5EF4-FFF2-40B4-BE49-F238E27FC236}">
                      <a16:creationId xmlns:a16="http://schemas.microsoft.com/office/drawing/2014/main" id="{01BB41C9-D758-4D9B-8A4D-C57116A81891}"/>
                    </a:ext>
                  </a:extLst>
                </p:cNvPr>
                <p:cNvPicPr/>
                <p:nvPr/>
              </p:nvPicPr>
              <p:blipFill>
                <a:blip r:embed="rId477"/>
                <a:stretch>
                  <a:fillRect/>
                </a:stretch>
              </p:blipFill>
              <p:spPr>
                <a:xfrm>
                  <a:off x="3891657" y="5458576"/>
                  <a:ext cx="1281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478">
              <p14:nvContentPartPr>
                <p14:cNvPr id="370" name="Ink 369">
                  <a:extLst>
                    <a:ext uri="{FF2B5EF4-FFF2-40B4-BE49-F238E27FC236}">
                      <a16:creationId xmlns:a16="http://schemas.microsoft.com/office/drawing/2014/main" id="{F8EA245B-982C-4CA4-BED3-45D05037C87C}"/>
                    </a:ext>
                  </a:extLst>
                </p14:cNvPr>
                <p14:cNvContentPartPr/>
                <p14:nvPr/>
              </p14:nvContentPartPr>
              <p14:xfrm>
                <a:off x="3926577" y="5439496"/>
                <a:ext cx="43920" cy="123840"/>
              </p14:xfrm>
            </p:contentPart>
          </mc:Choice>
          <mc:Fallback xmlns="">
            <p:pic>
              <p:nvPicPr>
                <p:cNvPr id="370" name="Ink 369">
                  <a:extLst>
                    <a:ext uri="{FF2B5EF4-FFF2-40B4-BE49-F238E27FC236}">
                      <a16:creationId xmlns:a16="http://schemas.microsoft.com/office/drawing/2014/main" id="{F8EA245B-982C-4CA4-BED3-45D05037C87C}"/>
                    </a:ext>
                  </a:extLst>
                </p:cNvPr>
                <p:cNvPicPr/>
                <p:nvPr/>
              </p:nvPicPr>
              <p:blipFill>
                <a:blip r:embed="rId479"/>
                <a:stretch>
                  <a:fillRect/>
                </a:stretch>
              </p:blipFill>
              <p:spPr>
                <a:xfrm>
                  <a:off x="3908577" y="5421496"/>
                  <a:ext cx="7956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480">
              <p14:nvContentPartPr>
                <p14:cNvPr id="371" name="Ink 370">
                  <a:extLst>
                    <a:ext uri="{FF2B5EF4-FFF2-40B4-BE49-F238E27FC236}">
                      <a16:creationId xmlns:a16="http://schemas.microsoft.com/office/drawing/2014/main" id="{84B546BF-3550-4BA3-8ABC-0E98F698602A}"/>
                    </a:ext>
                  </a:extLst>
                </p14:cNvPr>
                <p14:cNvContentPartPr/>
                <p14:nvPr/>
              </p14:nvContentPartPr>
              <p14:xfrm>
                <a:off x="4131417" y="5394856"/>
                <a:ext cx="26640" cy="117000"/>
              </p14:xfrm>
            </p:contentPart>
          </mc:Choice>
          <mc:Fallback xmlns="">
            <p:pic>
              <p:nvPicPr>
                <p:cNvPr id="371" name="Ink 370">
                  <a:extLst>
                    <a:ext uri="{FF2B5EF4-FFF2-40B4-BE49-F238E27FC236}">
                      <a16:creationId xmlns:a16="http://schemas.microsoft.com/office/drawing/2014/main" id="{84B546BF-3550-4BA3-8ABC-0E98F698602A}"/>
                    </a:ext>
                  </a:extLst>
                </p:cNvPr>
                <p:cNvPicPr/>
                <p:nvPr/>
              </p:nvPicPr>
              <p:blipFill>
                <a:blip r:embed="rId481"/>
                <a:stretch>
                  <a:fillRect/>
                </a:stretch>
              </p:blipFill>
              <p:spPr>
                <a:xfrm>
                  <a:off x="4113777" y="5376856"/>
                  <a:ext cx="622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82">
              <p14:nvContentPartPr>
                <p14:cNvPr id="372" name="Ink 371">
                  <a:extLst>
                    <a:ext uri="{FF2B5EF4-FFF2-40B4-BE49-F238E27FC236}">
                      <a16:creationId xmlns:a16="http://schemas.microsoft.com/office/drawing/2014/main" id="{9EF25B9C-158B-4966-9C65-27170A757DBC}"/>
                    </a:ext>
                  </a:extLst>
                </p14:cNvPr>
                <p14:cNvContentPartPr/>
                <p14:nvPr/>
              </p14:nvContentPartPr>
              <p14:xfrm>
                <a:off x="4225737" y="5404936"/>
                <a:ext cx="114840" cy="132840"/>
              </p14:xfrm>
            </p:contentPart>
          </mc:Choice>
          <mc:Fallback xmlns="">
            <p:pic>
              <p:nvPicPr>
                <p:cNvPr id="372" name="Ink 371">
                  <a:extLst>
                    <a:ext uri="{FF2B5EF4-FFF2-40B4-BE49-F238E27FC236}">
                      <a16:creationId xmlns:a16="http://schemas.microsoft.com/office/drawing/2014/main" id="{9EF25B9C-158B-4966-9C65-27170A757DBC}"/>
                    </a:ext>
                  </a:extLst>
                </p:cNvPr>
                <p:cNvPicPr/>
                <p:nvPr/>
              </p:nvPicPr>
              <p:blipFill>
                <a:blip r:embed="rId483"/>
                <a:stretch>
                  <a:fillRect/>
                </a:stretch>
              </p:blipFill>
              <p:spPr>
                <a:xfrm>
                  <a:off x="4208097" y="5387296"/>
                  <a:ext cx="150480" cy="168480"/>
                </a:xfrm>
                <a:prstGeom prst="rect">
                  <a:avLst/>
                </a:prstGeom>
              </p:spPr>
            </p:pic>
          </mc:Fallback>
        </mc:AlternateContent>
      </p:grpSp>
      <p:grpSp>
        <p:nvGrpSpPr>
          <p:cNvPr id="392" name="Group 391">
            <a:extLst>
              <a:ext uri="{FF2B5EF4-FFF2-40B4-BE49-F238E27FC236}">
                <a16:creationId xmlns:a16="http://schemas.microsoft.com/office/drawing/2014/main" id="{A9A62126-4BD0-4FE2-A701-21B27A98CCCB}"/>
              </a:ext>
            </a:extLst>
          </p:cNvPr>
          <p:cNvGrpSpPr/>
          <p:nvPr/>
        </p:nvGrpSpPr>
        <p:grpSpPr>
          <a:xfrm>
            <a:off x="4700217" y="5198296"/>
            <a:ext cx="2417400" cy="463680"/>
            <a:chOff x="4700217" y="5198296"/>
            <a:chExt cx="2417400" cy="463680"/>
          </a:xfrm>
        </p:grpSpPr>
        <mc:AlternateContent xmlns:mc="http://schemas.openxmlformats.org/markup-compatibility/2006" xmlns:p14="http://schemas.microsoft.com/office/powerpoint/2010/main">
          <mc:Choice Requires="p14">
            <p:contentPart p14:bwMode="auto" r:id="rId484">
              <p14:nvContentPartPr>
                <p14:cNvPr id="373" name="Ink 372">
                  <a:extLst>
                    <a:ext uri="{FF2B5EF4-FFF2-40B4-BE49-F238E27FC236}">
                      <a16:creationId xmlns:a16="http://schemas.microsoft.com/office/drawing/2014/main" id="{F2329F4B-1853-4A3E-B317-AB0ED93EAB56}"/>
                    </a:ext>
                  </a:extLst>
                </p14:cNvPr>
                <p14:cNvContentPartPr/>
                <p14:nvPr/>
              </p14:nvContentPartPr>
              <p14:xfrm>
                <a:off x="4713177" y="5456416"/>
                <a:ext cx="104760" cy="10440"/>
              </p14:xfrm>
            </p:contentPart>
          </mc:Choice>
          <mc:Fallback xmlns="">
            <p:pic>
              <p:nvPicPr>
                <p:cNvPr id="373" name="Ink 372">
                  <a:extLst>
                    <a:ext uri="{FF2B5EF4-FFF2-40B4-BE49-F238E27FC236}">
                      <a16:creationId xmlns:a16="http://schemas.microsoft.com/office/drawing/2014/main" id="{F2329F4B-1853-4A3E-B317-AB0ED93EAB56}"/>
                    </a:ext>
                  </a:extLst>
                </p:cNvPr>
                <p:cNvPicPr/>
                <p:nvPr/>
              </p:nvPicPr>
              <p:blipFill>
                <a:blip r:embed="rId485"/>
                <a:stretch>
                  <a:fillRect/>
                </a:stretch>
              </p:blipFill>
              <p:spPr>
                <a:xfrm>
                  <a:off x="4695177" y="5438776"/>
                  <a:ext cx="14040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486">
              <p14:nvContentPartPr>
                <p14:cNvPr id="374" name="Ink 373">
                  <a:extLst>
                    <a:ext uri="{FF2B5EF4-FFF2-40B4-BE49-F238E27FC236}">
                      <a16:creationId xmlns:a16="http://schemas.microsoft.com/office/drawing/2014/main" id="{B33332A6-11DB-453F-88AA-66FF3B456951}"/>
                    </a:ext>
                  </a:extLst>
                </p14:cNvPr>
                <p14:cNvContentPartPr/>
                <p14:nvPr/>
              </p14:nvContentPartPr>
              <p14:xfrm>
                <a:off x="4700217" y="5535976"/>
                <a:ext cx="185760" cy="23400"/>
              </p14:xfrm>
            </p:contentPart>
          </mc:Choice>
          <mc:Fallback xmlns="">
            <p:pic>
              <p:nvPicPr>
                <p:cNvPr id="374" name="Ink 373">
                  <a:extLst>
                    <a:ext uri="{FF2B5EF4-FFF2-40B4-BE49-F238E27FC236}">
                      <a16:creationId xmlns:a16="http://schemas.microsoft.com/office/drawing/2014/main" id="{B33332A6-11DB-453F-88AA-66FF3B456951}"/>
                    </a:ext>
                  </a:extLst>
                </p:cNvPr>
                <p:cNvPicPr/>
                <p:nvPr/>
              </p:nvPicPr>
              <p:blipFill>
                <a:blip r:embed="rId487"/>
                <a:stretch>
                  <a:fillRect/>
                </a:stretch>
              </p:blipFill>
              <p:spPr>
                <a:xfrm>
                  <a:off x="4682217" y="5517976"/>
                  <a:ext cx="22140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488">
              <p14:nvContentPartPr>
                <p14:cNvPr id="377" name="Ink 376">
                  <a:extLst>
                    <a:ext uri="{FF2B5EF4-FFF2-40B4-BE49-F238E27FC236}">
                      <a16:creationId xmlns:a16="http://schemas.microsoft.com/office/drawing/2014/main" id="{B8D39BC4-0FEE-4F49-8636-9F61730A4D95}"/>
                    </a:ext>
                  </a:extLst>
                </p14:cNvPr>
                <p14:cNvContentPartPr/>
                <p14:nvPr/>
              </p14:nvContentPartPr>
              <p14:xfrm>
                <a:off x="5119617" y="5381896"/>
                <a:ext cx="187920" cy="133560"/>
              </p14:xfrm>
            </p:contentPart>
          </mc:Choice>
          <mc:Fallback xmlns="">
            <p:pic>
              <p:nvPicPr>
                <p:cNvPr id="377" name="Ink 376">
                  <a:extLst>
                    <a:ext uri="{FF2B5EF4-FFF2-40B4-BE49-F238E27FC236}">
                      <a16:creationId xmlns:a16="http://schemas.microsoft.com/office/drawing/2014/main" id="{B8D39BC4-0FEE-4F49-8636-9F61730A4D95}"/>
                    </a:ext>
                  </a:extLst>
                </p:cNvPr>
                <p:cNvPicPr/>
                <p:nvPr/>
              </p:nvPicPr>
              <p:blipFill>
                <a:blip r:embed="rId489"/>
                <a:stretch>
                  <a:fillRect/>
                </a:stretch>
              </p:blipFill>
              <p:spPr>
                <a:xfrm>
                  <a:off x="5101977" y="5364256"/>
                  <a:ext cx="2235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490">
              <p14:nvContentPartPr>
                <p14:cNvPr id="378" name="Ink 377">
                  <a:extLst>
                    <a:ext uri="{FF2B5EF4-FFF2-40B4-BE49-F238E27FC236}">
                      <a16:creationId xmlns:a16="http://schemas.microsoft.com/office/drawing/2014/main" id="{B3A50F54-93CE-4E0A-9DDF-AEB32310A30D}"/>
                    </a:ext>
                  </a:extLst>
                </p14:cNvPr>
                <p14:cNvContentPartPr/>
                <p14:nvPr/>
              </p14:nvContentPartPr>
              <p14:xfrm>
                <a:off x="5199897" y="5428336"/>
                <a:ext cx="68040" cy="158400"/>
              </p14:xfrm>
            </p:contentPart>
          </mc:Choice>
          <mc:Fallback xmlns="">
            <p:pic>
              <p:nvPicPr>
                <p:cNvPr id="378" name="Ink 377">
                  <a:extLst>
                    <a:ext uri="{FF2B5EF4-FFF2-40B4-BE49-F238E27FC236}">
                      <a16:creationId xmlns:a16="http://schemas.microsoft.com/office/drawing/2014/main" id="{B3A50F54-93CE-4E0A-9DDF-AEB32310A30D}"/>
                    </a:ext>
                  </a:extLst>
                </p:cNvPr>
                <p:cNvPicPr/>
                <p:nvPr/>
              </p:nvPicPr>
              <p:blipFill>
                <a:blip r:embed="rId491"/>
                <a:stretch>
                  <a:fillRect/>
                </a:stretch>
              </p:blipFill>
              <p:spPr>
                <a:xfrm>
                  <a:off x="5182257" y="5410336"/>
                  <a:ext cx="10368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492">
              <p14:nvContentPartPr>
                <p14:cNvPr id="379" name="Ink 378">
                  <a:extLst>
                    <a:ext uri="{FF2B5EF4-FFF2-40B4-BE49-F238E27FC236}">
                      <a16:creationId xmlns:a16="http://schemas.microsoft.com/office/drawing/2014/main" id="{04A307F1-22E0-421F-A9DD-B547440A313D}"/>
                    </a:ext>
                  </a:extLst>
                </p14:cNvPr>
                <p14:cNvContentPartPr/>
                <p14:nvPr/>
              </p14:nvContentPartPr>
              <p14:xfrm>
                <a:off x="5357577" y="5407096"/>
                <a:ext cx="144720" cy="137160"/>
              </p14:xfrm>
            </p:contentPart>
          </mc:Choice>
          <mc:Fallback xmlns="">
            <p:pic>
              <p:nvPicPr>
                <p:cNvPr id="379" name="Ink 378">
                  <a:extLst>
                    <a:ext uri="{FF2B5EF4-FFF2-40B4-BE49-F238E27FC236}">
                      <a16:creationId xmlns:a16="http://schemas.microsoft.com/office/drawing/2014/main" id="{04A307F1-22E0-421F-A9DD-B547440A313D}"/>
                    </a:ext>
                  </a:extLst>
                </p:cNvPr>
                <p:cNvPicPr/>
                <p:nvPr/>
              </p:nvPicPr>
              <p:blipFill>
                <a:blip r:embed="rId493"/>
                <a:stretch>
                  <a:fillRect/>
                </a:stretch>
              </p:blipFill>
              <p:spPr>
                <a:xfrm>
                  <a:off x="5339577" y="5389456"/>
                  <a:ext cx="18036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494">
              <p14:nvContentPartPr>
                <p14:cNvPr id="380" name="Ink 379">
                  <a:extLst>
                    <a:ext uri="{FF2B5EF4-FFF2-40B4-BE49-F238E27FC236}">
                      <a16:creationId xmlns:a16="http://schemas.microsoft.com/office/drawing/2014/main" id="{2A525136-10A8-4466-9B13-50DA24F00AB8}"/>
                    </a:ext>
                  </a:extLst>
                </p14:cNvPr>
                <p14:cNvContentPartPr/>
                <p14:nvPr/>
              </p14:nvContentPartPr>
              <p14:xfrm>
                <a:off x="5595897" y="5468656"/>
                <a:ext cx="7200" cy="2520"/>
              </p14:xfrm>
            </p:contentPart>
          </mc:Choice>
          <mc:Fallback xmlns="">
            <p:pic>
              <p:nvPicPr>
                <p:cNvPr id="380" name="Ink 379">
                  <a:extLst>
                    <a:ext uri="{FF2B5EF4-FFF2-40B4-BE49-F238E27FC236}">
                      <a16:creationId xmlns:a16="http://schemas.microsoft.com/office/drawing/2014/main" id="{2A525136-10A8-4466-9B13-50DA24F00AB8}"/>
                    </a:ext>
                  </a:extLst>
                </p:cNvPr>
                <p:cNvPicPr/>
                <p:nvPr/>
              </p:nvPicPr>
              <p:blipFill>
                <a:blip r:embed="rId495"/>
                <a:stretch>
                  <a:fillRect/>
                </a:stretch>
              </p:blipFill>
              <p:spPr>
                <a:xfrm>
                  <a:off x="5578257" y="5451016"/>
                  <a:ext cx="428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496">
              <p14:nvContentPartPr>
                <p14:cNvPr id="382" name="Ink 381">
                  <a:extLst>
                    <a:ext uri="{FF2B5EF4-FFF2-40B4-BE49-F238E27FC236}">
                      <a16:creationId xmlns:a16="http://schemas.microsoft.com/office/drawing/2014/main" id="{8A1A8388-B8E8-45ED-A222-DAD65D437176}"/>
                    </a:ext>
                  </a:extLst>
                </p14:cNvPr>
                <p14:cNvContentPartPr/>
                <p14:nvPr/>
              </p14:nvContentPartPr>
              <p14:xfrm>
                <a:off x="5767617" y="5328976"/>
                <a:ext cx="122400" cy="236880"/>
              </p14:xfrm>
            </p:contentPart>
          </mc:Choice>
          <mc:Fallback xmlns="">
            <p:pic>
              <p:nvPicPr>
                <p:cNvPr id="382" name="Ink 381">
                  <a:extLst>
                    <a:ext uri="{FF2B5EF4-FFF2-40B4-BE49-F238E27FC236}">
                      <a16:creationId xmlns:a16="http://schemas.microsoft.com/office/drawing/2014/main" id="{8A1A8388-B8E8-45ED-A222-DAD65D437176}"/>
                    </a:ext>
                  </a:extLst>
                </p:cNvPr>
                <p:cNvPicPr/>
                <p:nvPr/>
              </p:nvPicPr>
              <p:blipFill>
                <a:blip r:embed="rId497"/>
                <a:stretch>
                  <a:fillRect/>
                </a:stretch>
              </p:blipFill>
              <p:spPr>
                <a:xfrm>
                  <a:off x="5749977" y="5310976"/>
                  <a:ext cx="15804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498">
              <p14:nvContentPartPr>
                <p14:cNvPr id="383" name="Ink 382">
                  <a:extLst>
                    <a:ext uri="{FF2B5EF4-FFF2-40B4-BE49-F238E27FC236}">
                      <a16:creationId xmlns:a16="http://schemas.microsoft.com/office/drawing/2014/main" id="{44FB067B-F04F-4C96-AE16-4215CC8D0AE6}"/>
                    </a:ext>
                  </a:extLst>
                </p14:cNvPr>
                <p14:cNvContentPartPr/>
                <p14:nvPr/>
              </p14:nvContentPartPr>
              <p14:xfrm>
                <a:off x="6252897" y="5264896"/>
                <a:ext cx="108720" cy="278640"/>
              </p14:xfrm>
            </p:contentPart>
          </mc:Choice>
          <mc:Fallback xmlns="">
            <p:pic>
              <p:nvPicPr>
                <p:cNvPr id="383" name="Ink 382">
                  <a:extLst>
                    <a:ext uri="{FF2B5EF4-FFF2-40B4-BE49-F238E27FC236}">
                      <a16:creationId xmlns:a16="http://schemas.microsoft.com/office/drawing/2014/main" id="{44FB067B-F04F-4C96-AE16-4215CC8D0AE6}"/>
                    </a:ext>
                  </a:extLst>
                </p:cNvPr>
                <p:cNvPicPr/>
                <p:nvPr/>
              </p:nvPicPr>
              <p:blipFill>
                <a:blip r:embed="rId499"/>
                <a:stretch>
                  <a:fillRect/>
                </a:stretch>
              </p:blipFill>
              <p:spPr>
                <a:xfrm>
                  <a:off x="6234897" y="5247256"/>
                  <a:ext cx="144360" cy="314280"/>
                </a:xfrm>
                <a:prstGeom prst="rect">
                  <a:avLst/>
                </a:prstGeom>
              </p:spPr>
            </p:pic>
          </mc:Fallback>
        </mc:AlternateContent>
        <mc:AlternateContent xmlns:mc="http://schemas.openxmlformats.org/markup-compatibility/2006" xmlns:p14="http://schemas.microsoft.com/office/powerpoint/2010/main">
          <mc:Choice Requires="p14">
            <p:contentPart p14:bwMode="auto" r:id="rId500">
              <p14:nvContentPartPr>
                <p14:cNvPr id="384" name="Ink 383">
                  <a:extLst>
                    <a:ext uri="{FF2B5EF4-FFF2-40B4-BE49-F238E27FC236}">
                      <a16:creationId xmlns:a16="http://schemas.microsoft.com/office/drawing/2014/main" id="{D643FE49-02F5-499E-94CB-6F15C3470D78}"/>
                    </a:ext>
                  </a:extLst>
                </p14:cNvPr>
                <p14:cNvContentPartPr/>
                <p14:nvPr/>
              </p14:nvContentPartPr>
              <p14:xfrm>
                <a:off x="6391857" y="5362816"/>
                <a:ext cx="127440" cy="149760"/>
              </p14:xfrm>
            </p:contentPart>
          </mc:Choice>
          <mc:Fallback xmlns="">
            <p:pic>
              <p:nvPicPr>
                <p:cNvPr id="384" name="Ink 383">
                  <a:extLst>
                    <a:ext uri="{FF2B5EF4-FFF2-40B4-BE49-F238E27FC236}">
                      <a16:creationId xmlns:a16="http://schemas.microsoft.com/office/drawing/2014/main" id="{D643FE49-02F5-499E-94CB-6F15C3470D78}"/>
                    </a:ext>
                  </a:extLst>
                </p:cNvPr>
                <p:cNvPicPr/>
                <p:nvPr/>
              </p:nvPicPr>
              <p:blipFill>
                <a:blip r:embed="rId501"/>
                <a:stretch>
                  <a:fillRect/>
                </a:stretch>
              </p:blipFill>
              <p:spPr>
                <a:xfrm>
                  <a:off x="6373857" y="5345176"/>
                  <a:ext cx="16308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502">
              <p14:nvContentPartPr>
                <p14:cNvPr id="385" name="Ink 384">
                  <a:extLst>
                    <a:ext uri="{FF2B5EF4-FFF2-40B4-BE49-F238E27FC236}">
                      <a16:creationId xmlns:a16="http://schemas.microsoft.com/office/drawing/2014/main" id="{524E3144-EB51-4B0D-9220-8708238654BD}"/>
                    </a:ext>
                  </a:extLst>
                </p14:cNvPr>
                <p14:cNvContentPartPr/>
                <p14:nvPr/>
              </p14:nvContentPartPr>
              <p14:xfrm>
                <a:off x="6641337" y="5421136"/>
                <a:ext cx="51480" cy="91800"/>
              </p14:xfrm>
            </p:contentPart>
          </mc:Choice>
          <mc:Fallback xmlns="">
            <p:pic>
              <p:nvPicPr>
                <p:cNvPr id="385" name="Ink 384">
                  <a:extLst>
                    <a:ext uri="{FF2B5EF4-FFF2-40B4-BE49-F238E27FC236}">
                      <a16:creationId xmlns:a16="http://schemas.microsoft.com/office/drawing/2014/main" id="{524E3144-EB51-4B0D-9220-8708238654BD}"/>
                    </a:ext>
                  </a:extLst>
                </p:cNvPr>
                <p:cNvPicPr/>
                <p:nvPr/>
              </p:nvPicPr>
              <p:blipFill>
                <a:blip r:embed="rId503"/>
                <a:stretch>
                  <a:fillRect/>
                </a:stretch>
              </p:blipFill>
              <p:spPr>
                <a:xfrm>
                  <a:off x="6623697" y="5403136"/>
                  <a:ext cx="87120" cy="127440"/>
                </a:xfrm>
                <a:prstGeom prst="rect">
                  <a:avLst/>
                </a:prstGeom>
              </p:spPr>
            </p:pic>
          </mc:Fallback>
        </mc:AlternateContent>
        <mc:AlternateContent xmlns:mc="http://schemas.openxmlformats.org/markup-compatibility/2006" xmlns:p14="http://schemas.microsoft.com/office/powerpoint/2010/main">
          <mc:Choice Requires="p14">
            <p:contentPart p14:bwMode="auto" r:id="rId504">
              <p14:nvContentPartPr>
                <p14:cNvPr id="386" name="Ink 385">
                  <a:extLst>
                    <a:ext uri="{FF2B5EF4-FFF2-40B4-BE49-F238E27FC236}">
                      <a16:creationId xmlns:a16="http://schemas.microsoft.com/office/drawing/2014/main" id="{D3B510D2-A75A-472E-952D-E72A02CE721C}"/>
                    </a:ext>
                  </a:extLst>
                </p14:cNvPr>
                <p14:cNvContentPartPr/>
                <p14:nvPr/>
              </p14:nvContentPartPr>
              <p14:xfrm>
                <a:off x="6667257" y="5420056"/>
                <a:ext cx="52200" cy="10800"/>
              </p14:xfrm>
            </p:contentPart>
          </mc:Choice>
          <mc:Fallback xmlns="">
            <p:pic>
              <p:nvPicPr>
                <p:cNvPr id="386" name="Ink 385">
                  <a:extLst>
                    <a:ext uri="{FF2B5EF4-FFF2-40B4-BE49-F238E27FC236}">
                      <a16:creationId xmlns:a16="http://schemas.microsoft.com/office/drawing/2014/main" id="{D3B510D2-A75A-472E-952D-E72A02CE721C}"/>
                    </a:ext>
                  </a:extLst>
                </p:cNvPr>
                <p:cNvPicPr/>
                <p:nvPr/>
              </p:nvPicPr>
              <p:blipFill>
                <a:blip r:embed="rId505"/>
                <a:stretch>
                  <a:fillRect/>
                </a:stretch>
              </p:blipFill>
              <p:spPr>
                <a:xfrm>
                  <a:off x="6649257" y="5402416"/>
                  <a:ext cx="878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06">
              <p14:nvContentPartPr>
                <p14:cNvPr id="387" name="Ink 386">
                  <a:extLst>
                    <a:ext uri="{FF2B5EF4-FFF2-40B4-BE49-F238E27FC236}">
                      <a16:creationId xmlns:a16="http://schemas.microsoft.com/office/drawing/2014/main" id="{DA427265-3ED5-4469-9DE9-9003A925D813}"/>
                    </a:ext>
                  </a:extLst>
                </p14:cNvPr>
                <p14:cNvContentPartPr/>
                <p14:nvPr/>
              </p14:nvContentPartPr>
              <p14:xfrm>
                <a:off x="6775257" y="5364256"/>
                <a:ext cx="77760" cy="217080"/>
              </p14:xfrm>
            </p:contentPart>
          </mc:Choice>
          <mc:Fallback xmlns="">
            <p:pic>
              <p:nvPicPr>
                <p:cNvPr id="387" name="Ink 386">
                  <a:extLst>
                    <a:ext uri="{FF2B5EF4-FFF2-40B4-BE49-F238E27FC236}">
                      <a16:creationId xmlns:a16="http://schemas.microsoft.com/office/drawing/2014/main" id="{DA427265-3ED5-4469-9DE9-9003A925D813}"/>
                    </a:ext>
                  </a:extLst>
                </p:cNvPr>
                <p:cNvPicPr/>
                <p:nvPr/>
              </p:nvPicPr>
              <p:blipFill>
                <a:blip r:embed="rId507"/>
                <a:stretch>
                  <a:fillRect/>
                </a:stretch>
              </p:blipFill>
              <p:spPr>
                <a:xfrm>
                  <a:off x="6757257" y="5346616"/>
                  <a:ext cx="11340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508">
              <p14:nvContentPartPr>
                <p14:cNvPr id="388" name="Ink 387">
                  <a:extLst>
                    <a:ext uri="{FF2B5EF4-FFF2-40B4-BE49-F238E27FC236}">
                      <a16:creationId xmlns:a16="http://schemas.microsoft.com/office/drawing/2014/main" id="{C448A328-BEB7-4A94-9468-17AF6255BDA5}"/>
                    </a:ext>
                  </a:extLst>
                </p14:cNvPr>
                <p14:cNvContentPartPr/>
                <p14:nvPr/>
              </p14:nvContentPartPr>
              <p14:xfrm>
                <a:off x="6895137" y="5307376"/>
                <a:ext cx="88920" cy="308160"/>
              </p14:xfrm>
            </p:contentPart>
          </mc:Choice>
          <mc:Fallback xmlns="">
            <p:pic>
              <p:nvPicPr>
                <p:cNvPr id="388" name="Ink 387">
                  <a:extLst>
                    <a:ext uri="{FF2B5EF4-FFF2-40B4-BE49-F238E27FC236}">
                      <a16:creationId xmlns:a16="http://schemas.microsoft.com/office/drawing/2014/main" id="{C448A328-BEB7-4A94-9468-17AF6255BDA5}"/>
                    </a:ext>
                  </a:extLst>
                </p:cNvPr>
                <p:cNvPicPr/>
                <p:nvPr/>
              </p:nvPicPr>
              <p:blipFill>
                <a:blip r:embed="rId509"/>
                <a:stretch>
                  <a:fillRect/>
                </a:stretch>
              </p:blipFill>
              <p:spPr>
                <a:xfrm>
                  <a:off x="6877497" y="5289376"/>
                  <a:ext cx="124560" cy="343800"/>
                </a:xfrm>
                <a:prstGeom prst="rect">
                  <a:avLst/>
                </a:prstGeom>
              </p:spPr>
            </p:pic>
          </mc:Fallback>
        </mc:AlternateContent>
        <mc:AlternateContent xmlns:mc="http://schemas.openxmlformats.org/markup-compatibility/2006" xmlns:p14="http://schemas.microsoft.com/office/powerpoint/2010/main">
          <mc:Choice Requires="p14">
            <p:contentPart p14:bwMode="auto" r:id="rId510">
              <p14:nvContentPartPr>
                <p14:cNvPr id="391" name="Ink 390">
                  <a:extLst>
                    <a:ext uri="{FF2B5EF4-FFF2-40B4-BE49-F238E27FC236}">
                      <a16:creationId xmlns:a16="http://schemas.microsoft.com/office/drawing/2014/main" id="{B68418AC-81EB-47F9-B6CA-891416D6F163}"/>
                    </a:ext>
                  </a:extLst>
                </p14:cNvPr>
                <p14:cNvContentPartPr/>
                <p14:nvPr/>
              </p14:nvContentPartPr>
              <p14:xfrm>
                <a:off x="5015577" y="5198296"/>
                <a:ext cx="2102040" cy="463680"/>
              </p14:xfrm>
            </p:contentPart>
          </mc:Choice>
          <mc:Fallback xmlns="">
            <p:pic>
              <p:nvPicPr>
                <p:cNvPr id="391" name="Ink 390">
                  <a:extLst>
                    <a:ext uri="{FF2B5EF4-FFF2-40B4-BE49-F238E27FC236}">
                      <a16:creationId xmlns:a16="http://schemas.microsoft.com/office/drawing/2014/main" id="{B68418AC-81EB-47F9-B6CA-891416D6F163}"/>
                    </a:ext>
                  </a:extLst>
                </p:cNvPr>
                <p:cNvPicPr/>
                <p:nvPr/>
              </p:nvPicPr>
              <p:blipFill>
                <a:blip r:embed="rId511"/>
                <a:stretch>
                  <a:fillRect/>
                </a:stretch>
              </p:blipFill>
              <p:spPr>
                <a:xfrm>
                  <a:off x="4997937" y="5180296"/>
                  <a:ext cx="2137680" cy="499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12">
            <p14:nvContentPartPr>
              <p14:cNvPr id="393" name="Ink 392">
                <a:extLst>
                  <a:ext uri="{FF2B5EF4-FFF2-40B4-BE49-F238E27FC236}">
                    <a16:creationId xmlns:a16="http://schemas.microsoft.com/office/drawing/2014/main" id="{0896A7BC-FCB4-484E-8C6E-75C61AD8C7B3}"/>
                  </a:ext>
                </a:extLst>
              </p14:cNvPr>
              <p14:cNvContentPartPr/>
              <p14:nvPr/>
            </p14:nvContentPartPr>
            <p14:xfrm>
              <a:off x="6168297" y="2539696"/>
              <a:ext cx="1292400" cy="412920"/>
            </p14:xfrm>
          </p:contentPart>
        </mc:Choice>
        <mc:Fallback xmlns="">
          <p:pic>
            <p:nvPicPr>
              <p:cNvPr id="393" name="Ink 392">
                <a:extLst>
                  <a:ext uri="{FF2B5EF4-FFF2-40B4-BE49-F238E27FC236}">
                    <a16:creationId xmlns:a16="http://schemas.microsoft.com/office/drawing/2014/main" id="{0896A7BC-FCB4-484E-8C6E-75C61AD8C7B3}"/>
                  </a:ext>
                </a:extLst>
              </p:cNvPr>
              <p:cNvPicPr/>
              <p:nvPr/>
            </p:nvPicPr>
            <p:blipFill>
              <a:blip r:embed="rId513"/>
              <a:stretch>
                <a:fillRect/>
              </a:stretch>
            </p:blipFill>
            <p:spPr>
              <a:xfrm>
                <a:off x="6132297" y="2468056"/>
                <a:ext cx="1364040" cy="556560"/>
              </a:xfrm>
              <a:prstGeom prst="rect">
                <a:avLst/>
              </a:prstGeom>
            </p:spPr>
          </p:pic>
        </mc:Fallback>
      </mc:AlternateContent>
      <mc:AlternateContent xmlns:mc="http://schemas.openxmlformats.org/markup-compatibility/2006" xmlns:p14="http://schemas.microsoft.com/office/powerpoint/2010/main">
        <mc:Choice Requires="p14">
          <p:contentPart p14:bwMode="auto" r:id="rId514">
            <p14:nvContentPartPr>
              <p14:cNvPr id="394" name="Ink 393">
                <a:extLst>
                  <a:ext uri="{FF2B5EF4-FFF2-40B4-BE49-F238E27FC236}">
                    <a16:creationId xmlns:a16="http://schemas.microsoft.com/office/drawing/2014/main" id="{30A1F91E-5F59-4819-B758-40AEBC4A4162}"/>
                  </a:ext>
                </a:extLst>
              </p14:cNvPr>
              <p14:cNvContentPartPr/>
              <p14:nvPr/>
            </p14:nvContentPartPr>
            <p14:xfrm>
              <a:off x="6182337" y="3289576"/>
              <a:ext cx="851040" cy="440640"/>
            </p14:xfrm>
          </p:contentPart>
        </mc:Choice>
        <mc:Fallback xmlns="">
          <p:pic>
            <p:nvPicPr>
              <p:cNvPr id="394" name="Ink 393">
                <a:extLst>
                  <a:ext uri="{FF2B5EF4-FFF2-40B4-BE49-F238E27FC236}">
                    <a16:creationId xmlns:a16="http://schemas.microsoft.com/office/drawing/2014/main" id="{30A1F91E-5F59-4819-B758-40AEBC4A4162}"/>
                  </a:ext>
                </a:extLst>
              </p:cNvPr>
              <p:cNvPicPr/>
              <p:nvPr/>
            </p:nvPicPr>
            <p:blipFill>
              <a:blip r:embed="rId515"/>
              <a:stretch>
                <a:fillRect/>
              </a:stretch>
            </p:blipFill>
            <p:spPr>
              <a:xfrm>
                <a:off x="6146697" y="3217936"/>
                <a:ext cx="922680" cy="584280"/>
              </a:xfrm>
              <a:prstGeom prst="rect">
                <a:avLst/>
              </a:prstGeom>
            </p:spPr>
          </p:pic>
        </mc:Fallback>
      </mc:AlternateContent>
      <mc:AlternateContent xmlns:mc="http://schemas.openxmlformats.org/markup-compatibility/2006" xmlns:p14="http://schemas.microsoft.com/office/powerpoint/2010/main">
        <mc:Choice Requires="p14">
          <p:contentPart p14:bwMode="auto" r:id="rId516">
            <p14:nvContentPartPr>
              <p14:cNvPr id="395" name="Ink 394">
                <a:extLst>
                  <a:ext uri="{FF2B5EF4-FFF2-40B4-BE49-F238E27FC236}">
                    <a16:creationId xmlns:a16="http://schemas.microsoft.com/office/drawing/2014/main" id="{A0DCFCB8-960D-417F-B7B0-C51F8CE5F2A5}"/>
                  </a:ext>
                </a:extLst>
              </p14:cNvPr>
              <p14:cNvContentPartPr/>
              <p14:nvPr/>
            </p14:nvContentPartPr>
            <p14:xfrm>
              <a:off x="7236057" y="4490176"/>
              <a:ext cx="804960" cy="319680"/>
            </p14:xfrm>
          </p:contentPart>
        </mc:Choice>
        <mc:Fallback xmlns="">
          <p:pic>
            <p:nvPicPr>
              <p:cNvPr id="395" name="Ink 394">
                <a:extLst>
                  <a:ext uri="{FF2B5EF4-FFF2-40B4-BE49-F238E27FC236}">
                    <a16:creationId xmlns:a16="http://schemas.microsoft.com/office/drawing/2014/main" id="{A0DCFCB8-960D-417F-B7B0-C51F8CE5F2A5}"/>
                  </a:ext>
                </a:extLst>
              </p:cNvPr>
              <p:cNvPicPr/>
              <p:nvPr/>
            </p:nvPicPr>
            <p:blipFill>
              <a:blip r:embed="rId517"/>
              <a:stretch>
                <a:fillRect/>
              </a:stretch>
            </p:blipFill>
            <p:spPr>
              <a:xfrm>
                <a:off x="7200057" y="4418536"/>
                <a:ext cx="876600" cy="463320"/>
              </a:xfrm>
              <a:prstGeom prst="rect">
                <a:avLst/>
              </a:prstGeom>
            </p:spPr>
          </p:pic>
        </mc:Fallback>
      </mc:AlternateContent>
      <mc:AlternateContent xmlns:mc="http://schemas.openxmlformats.org/markup-compatibility/2006" xmlns:p14="http://schemas.microsoft.com/office/powerpoint/2010/main">
        <mc:Choice Requires="p14">
          <p:contentPart p14:bwMode="auto" r:id="rId518">
            <p14:nvContentPartPr>
              <p14:cNvPr id="396" name="Ink 395">
                <a:extLst>
                  <a:ext uri="{FF2B5EF4-FFF2-40B4-BE49-F238E27FC236}">
                    <a16:creationId xmlns:a16="http://schemas.microsoft.com/office/drawing/2014/main" id="{F345A26A-ACCC-4085-A0C5-C1821E8F9C74}"/>
                  </a:ext>
                </a:extLst>
              </p14:cNvPr>
              <p14:cNvContentPartPr/>
              <p14:nvPr/>
            </p14:nvContentPartPr>
            <p14:xfrm>
              <a:off x="5073537" y="5312776"/>
              <a:ext cx="879120" cy="329040"/>
            </p14:xfrm>
          </p:contentPart>
        </mc:Choice>
        <mc:Fallback xmlns="">
          <p:pic>
            <p:nvPicPr>
              <p:cNvPr id="396" name="Ink 395">
                <a:extLst>
                  <a:ext uri="{FF2B5EF4-FFF2-40B4-BE49-F238E27FC236}">
                    <a16:creationId xmlns:a16="http://schemas.microsoft.com/office/drawing/2014/main" id="{F345A26A-ACCC-4085-A0C5-C1821E8F9C74}"/>
                  </a:ext>
                </a:extLst>
              </p:cNvPr>
              <p:cNvPicPr/>
              <p:nvPr/>
            </p:nvPicPr>
            <p:blipFill>
              <a:blip r:embed="rId519"/>
              <a:stretch>
                <a:fillRect/>
              </a:stretch>
            </p:blipFill>
            <p:spPr>
              <a:xfrm>
                <a:off x="5037897" y="5241136"/>
                <a:ext cx="950760" cy="472680"/>
              </a:xfrm>
              <a:prstGeom prst="rect">
                <a:avLst/>
              </a:prstGeom>
            </p:spPr>
          </p:pic>
        </mc:Fallback>
      </mc:AlternateContent>
    </p:spTree>
    <p:extLst>
      <p:ext uri="{BB962C8B-B14F-4D97-AF65-F5344CB8AC3E}">
        <p14:creationId xmlns:p14="http://schemas.microsoft.com/office/powerpoint/2010/main" val="4200747844"/>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99629494"/>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4722991"/>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6142383" y="77929"/>
            <a:ext cx="3001617" cy="3785652"/>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a:t>Thumb up when you have fully read and understood the problem.</a:t>
            </a:r>
          </a:p>
        </p:txBody>
      </p:sp>
      <p:sp>
        <p:nvSpPr>
          <p:cNvPr id="16" name="Rectangle 15">
            <a:extLst>
              <a:ext uri="{FF2B5EF4-FFF2-40B4-BE49-F238E27FC236}">
                <a16:creationId xmlns:a16="http://schemas.microsoft.com/office/drawing/2014/main" id="{9DB4138F-DF7F-D15D-CAAF-952A54A7091E}"/>
              </a:ext>
            </a:extLst>
          </p:cNvPr>
          <p:cNvSpPr/>
          <p:nvPr/>
        </p:nvSpPr>
        <p:spPr>
          <a:xfrm>
            <a:off x="457200" y="1431234"/>
            <a:ext cx="3051313" cy="15405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DB998142-081A-5D2A-14AA-B8FB7879C00C}"/>
                  </a:ext>
                </a:extLst>
              </p:cNvPr>
              <p:cNvSpPr txBox="1"/>
              <p:nvPr/>
            </p:nvSpPr>
            <p:spPr>
              <a:xfrm>
                <a:off x="74305" y="1922428"/>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17" name="TextBox 16">
                <a:extLst>
                  <a:ext uri="{FF2B5EF4-FFF2-40B4-BE49-F238E27FC236}">
                    <a16:creationId xmlns:a16="http://schemas.microsoft.com/office/drawing/2014/main" id="{DB998142-081A-5D2A-14AA-B8FB7879C00C}"/>
                  </a:ext>
                </a:extLst>
              </p:cNvPr>
              <p:cNvSpPr txBox="1">
                <a:spLocks noRot="1" noChangeAspect="1" noMove="1" noResize="1" noEditPoints="1" noAdjustHandles="1" noChangeArrowheads="1" noChangeShapeType="1" noTextEdit="1"/>
              </p:cNvSpPr>
              <p:nvPr/>
            </p:nvSpPr>
            <p:spPr>
              <a:xfrm>
                <a:off x="74305" y="1922428"/>
                <a:ext cx="426399" cy="461665"/>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9EEDCDF0-EF1D-728A-00E3-A7560C516353}"/>
                  </a:ext>
                </a:extLst>
              </p:cNvPr>
              <p:cNvSpPr txBox="1"/>
              <p:nvPr/>
            </p:nvSpPr>
            <p:spPr>
              <a:xfrm>
                <a:off x="1644731" y="2922104"/>
                <a:ext cx="596317"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3</m:t>
                      </m:r>
                      <m:r>
                        <a:rPr lang="en-GB" sz="2400" b="0" i="1" smtClean="0">
                          <a:latin typeface="Cambria Math" panose="02040503050406030204" pitchFamily="18" charset="0"/>
                        </a:rPr>
                        <m:t>𝑥</m:t>
                      </m:r>
                    </m:oMath>
                  </m:oMathPara>
                </a14:m>
                <a:endParaRPr lang="en-GB" sz="2400"/>
              </a:p>
            </p:txBody>
          </p:sp>
        </mc:Choice>
        <mc:Fallback xmlns="">
          <p:sp>
            <p:nvSpPr>
              <p:cNvPr id="18" name="TextBox 17">
                <a:extLst>
                  <a:ext uri="{FF2B5EF4-FFF2-40B4-BE49-F238E27FC236}">
                    <a16:creationId xmlns:a16="http://schemas.microsoft.com/office/drawing/2014/main" id="{9EEDCDF0-EF1D-728A-00E3-A7560C516353}"/>
                  </a:ext>
                </a:extLst>
              </p:cNvPr>
              <p:cNvSpPr txBox="1">
                <a:spLocks noRot="1" noChangeAspect="1" noMove="1" noResize="1" noEditPoints="1" noAdjustHandles="1" noChangeArrowheads="1" noChangeShapeType="1" noTextEdit="1"/>
              </p:cNvSpPr>
              <p:nvPr/>
            </p:nvSpPr>
            <p:spPr>
              <a:xfrm>
                <a:off x="1644731" y="2922104"/>
                <a:ext cx="596317" cy="461665"/>
              </a:xfrm>
              <a:prstGeom prst="rect">
                <a:avLst/>
              </a:prstGeom>
              <a:blipFill>
                <a:blip r:embed="rId3"/>
                <a:stretch>
                  <a:fillRect/>
                </a:stretch>
              </a:blipFill>
            </p:spPr>
            <p:txBody>
              <a:bodyPr/>
              <a:lstStyle/>
              <a:p>
                <a:r>
                  <a:rPr lang="en-GB">
                    <a:noFill/>
                  </a:rPr>
                  <a:t> </a:t>
                </a:r>
              </a:p>
            </p:txBody>
          </p:sp>
        </mc:Fallback>
      </mc:AlternateContent>
      <p:sp>
        <p:nvSpPr>
          <p:cNvPr id="19" name="TextBox 18">
            <a:extLst>
              <a:ext uri="{FF2B5EF4-FFF2-40B4-BE49-F238E27FC236}">
                <a16:creationId xmlns:a16="http://schemas.microsoft.com/office/drawing/2014/main" id="{903F57A8-217E-D9EC-372B-F3896900A305}"/>
              </a:ext>
            </a:extLst>
          </p:cNvPr>
          <p:cNvSpPr txBox="1"/>
          <p:nvPr/>
        </p:nvSpPr>
        <p:spPr>
          <a:xfrm>
            <a:off x="74305" y="83323"/>
            <a:ext cx="4649671" cy="707886"/>
          </a:xfrm>
          <a:prstGeom prst="rect">
            <a:avLst/>
          </a:prstGeom>
          <a:noFill/>
        </p:spPr>
        <p:txBody>
          <a:bodyPr wrap="none" rtlCol="0">
            <a:spAutoFit/>
          </a:bodyPr>
          <a:lstStyle/>
          <a:p>
            <a:r>
              <a:rPr lang="en-GB" sz="2000"/>
              <a:t>The rectangle has diagonal of length 20cm.</a:t>
            </a:r>
          </a:p>
          <a:p>
            <a:r>
              <a:rPr lang="en-GB" sz="2000"/>
              <a:t>Work out its area.</a:t>
            </a:r>
          </a:p>
        </p:txBody>
      </p:sp>
    </p:spTree>
    <p:extLst>
      <p:ext uri="{BB962C8B-B14F-4D97-AF65-F5344CB8AC3E}">
        <p14:creationId xmlns:p14="http://schemas.microsoft.com/office/powerpoint/2010/main" val="3755985447"/>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179723" y="119017"/>
            <a:ext cx="2964050" cy="4801314"/>
          </a:xfrm>
          <a:prstGeom prst="rect">
            <a:avLst/>
          </a:prstGeom>
          <a:solidFill>
            <a:schemeClr val="accent6">
              <a:lumMod val="20000"/>
              <a:lumOff val="80000"/>
            </a:schemeClr>
          </a:solidFill>
        </p:spPr>
        <p:txBody>
          <a:bodyPr wrap="square" rtlCol="0">
            <a:spAutoFit/>
          </a:bodyPr>
          <a:lstStyle/>
          <a:p>
            <a:r>
              <a:rPr lang="en-GB" sz="1800" b="1"/>
              <a:t>Quietly in pairs</a:t>
            </a:r>
          </a:p>
          <a:p>
            <a:endParaRPr lang="en-GB" sz="1800"/>
          </a:p>
          <a:p>
            <a:r>
              <a:rPr lang="en-GB" sz="1800"/>
              <a:t>Take turns explaining each step until you both understand it all, then answer these:</a:t>
            </a:r>
          </a:p>
          <a:p>
            <a:endParaRPr lang="en-GB"/>
          </a:p>
          <a:p>
            <a:r>
              <a:rPr lang="en-GB" b="1"/>
              <a:t>1. </a:t>
            </a:r>
            <a:r>
              <a:rPr lang="en-GB"/>
              <a:t>What mistake do you think most people make on this question, and how can you avoid it?</a:t>
            </a:r>
          </a:p>
          <a:p>
            <a:endParaRPr lang="en-GB"/>
          </a:p>
          <a:p>
            <a:r>
              <a:rPr lang="en-GB" b="1"/>
              <a:t>2. </a:t>
            </a:r>
            <a:r>
              <a:rPr lang="en-GB"/>
              <a:t>What calculation gave an answer of £220 for each box?</a:t>
            </a:r>
          </a:p>
          <a:p>
            <a:endParaRPr lang="en-GB"/>
          </a:p>
          <a:p>
            <a:r>
              <a:rPr lang="en-GB" b="1"/>
              <a:t>3. </a:t>
            </a:r>
            <a:r>
              <a:rPr lang="en-GB"/>
              <a:t>Why do we add 2, 5 and 3 together?</a:t>
            </a:r>
          </a:p>
        </p:txBody>
      </p:sp>
      <p:sp>
        <p:nvSpPr>
          <p:cNvPr id="86" name="TextBox 85">
            <a:extLst>
              <a:ext uri="{FF2B5EF4-FFF2-40B4-BE49-F238E27FC236}">
                <a16:creationId xmlns:a16="http://schemas.microsoft.com/office/drawing/2014/main" id="{E07E2D59-7D18-5784-DA73-0B5CFA320B20}"/>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115" name="Group 114">
            <a:extLst>
              <a:ext uri="{FF2B5EF4-FFF2-40B4-BE49-F238E27FC236}">
                <a16:creationId xmlns:a16="http://schemas.microsoft.com/office/drawing/2014/main" id="{004C98B3-41ED-4A15-2285-2DA19F6CB9B2}"/>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116" name="Ink 115">
                  <a:extLst>
                    <a:ext uri="{FF2B5EF4-FFF2-40B4-BE49-F238E27FC236}">
                      <a16:creationId xmlns:a16="http://schemas.microsoft.com/office/drawing/2014/main" id="{287D9A01-B552-5A1B-E25F-19D6C29E0714}"/>
                    </a:ext>
                  </a:extLst>
                </p14:cNvPr>
                <p14:cNvContentPartPr/>
                <p14:nvPr/>
              </p14:nvContentPartPr>
              <p14:xfrm>
                <a:off x="510083" y="1651936"/>
                <a:ext cx="23400" cy="245880"/>
              </p14:xfrm>
            </p:contentPart>
          </mc:Choice>
          <mc:Fallback xmlns="">
            <p:pic>
              <p:nvPicPr>
                <p:cNvPr id="116" name="Ink 115">
                  <a:extLst>
                    <a:ext uri="{FF2B5EF4-FFF2-40B4-BE49-F238E27FC236}">
                      <a16:creationId xmlns:a16="http://schemas.microsoft.com/office/drawing/2014/main" id="{287D9A01-B552-5A1B-E25F-19D6C29E0714}"/>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17" name="Ink 116">
                  <a:extLst>
                    <a:ext uri="{FF2B5EF4-FFF2-40B4-BE49-F238E27FC236}">
                      <a16:creationId xmlns:a16="http://schemas.microsoft.com/office/drawing/2014/main" id="{9BE7F9E1-7A93-D9EB-97EB-EF2827CC26AC}"/>
                    </a:ext>
                  </a:extLst>
                </p14:cNvPr>
                <p14:cNvContentPartPr/>
                <p14:nvPr/>
              </p14:nvContentPartPr>
              <p14:xfrm>
                <a:off x="506483" y="1601896"/>
                <a:ext cx="202680" cy="284400"/>
              </p14:xfrm>
            </p:contentPart>
          </mc:Choice>
          <mc:Fallback xmlns="">
            <p:pic>
              <p:nvPicPr>
                <p:cNvPr id="117" name="Ink 116">
                  <a:extLst>
                    <a:ext uri="{FF2B5EF4-FFF2-40B4-BE49-F238E27FC236}">
                      <a16:creationId xmlns:a16="http://schemas.microsoft.com/office/drawing/2014/main" id="{9BE7F9E1-7A93-D9EB-97EB-EF2827CC26AC}"/>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118" name="Group 117">
            <a:extLst>
              <a:ext uri="{FF2B5EF4-FFF2-40B4-BE49-F238E27FC236}">
                <a16:creationId xmlns:a16="http://schemas.microsoft.com/office/drawing/2014/main" id="{1AC7547B-79CE-7B4E-BCB9-6E502C46023B}"/>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119" name="Ink 118">
                  <a:extLst>
                    <a:ext uri="{FF2B5EF4-FFF2-40B4-BE49-F238E27FC236}">
                      <a16:creationId xmlns:a16="http://schemas.microsoft.com/office/drawing/2014/main" id="{3F41BC3F-8153-6A6A-760E-835752E208F8}"/>
                    </a:ext>
                  </a:extLst>
                </p14:cNvPr>
                <p14:cNvContentPartPr/>
                <p14:nvPr/>
              </p14:nvContentPartPr>
              <p14:xfrm>
                <a:off x="528803" y="2367616"/>
                <a:ext cx="222120" cy="72720"/>
              </p14:xfrm>
            </p:contentPart>
          </mc:Choice>
          <mc:Fallback xmlns="">
            <p:pic>
              <p:nvPicPr>
                <p:cNvPr id="119" name="Ink 118">
                  <a:extLst>
                    <a:ext uri="{FF2B5EF4-FFF2-40B4-BE49-F238E27FC236}">
                      <a16:creationId xmlns:a16="http://schemas.microsoft.com/office/drawing/2014/main" id="{3F41BC3F-8153-6A6A-760E-835752E208F8}"/>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20" name="Ink 119">
                  <a:extLst>
                    <a:ext uri="{FF2B5EF4-FFF2-40B4-BE49-F238E27FC236}">
                      <a16:creationId xmlns:a16="http://schemas.microsoft.com/office/drawing/2014/main" id="{9016961C-2FED-1FFB-9EC9-C777D1A320A0}"/>
                    </a:ext>
                  </a:extLst>
                </p14:cNvPr>
                <p14:cNvContentPartPr/>
                <p14:nvPr/>
              </p14:nvContentPartPr>
              <p14:xfrm>
                <a:off x="568763" y="2432056"/>
                <a:ext cx="136080" cy="266400"/>
              </p14:xfrm>
            </p:contentPart>
          </mc:Choice>
          <mc:Fallback xmlns="">
            <p:pic>
              <p:nvPicPr>
                <p:cNvPr id="120" name="Ink 119">
                  <a:extLst>
                    <a:ext uri="{FF2B5EF4-FFF2-40B4-BE49-F238E27FC236}">
                      <a16:creationId xmlns:a16="http://schemas.microsoft.com/office/drawing/2014/main" id="{9016961C-2FED-1FFB-9EC9-C777D1A320A0}"/>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121" name="Group 120">
            <a:extLst>
              <a:ext uri="{FF2B5EF4-FFF2-40B4-BE49-F238E27FC236}">
                <a16:creationId xmlns:a16="http://schemas.microsoft.com/office/drawing/2014/main" id="{1E9D72CD-CF93-443D-0A0E-DC6B918C7D53}"/>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122" name="Ink 121">
                  <a:extLst>
                    <a:ext uri="{FF2B5EF4-FFF2-40B4-BE49-F238E27FC236}">
                      <a16:creationId xmlns:a16="http://schemas.microsoft.com/office/drawing/2014/main" id="{F6D2E62B-FB71-985D-5B53-59E0324C2320}"/>
                    </a:ext>
                  </a:extLst>
                </p14:cNvPr>
                <p14:cNvContentPartPr/>
                <p14:nvPr/>
              </p14:nvContentPartPr>
              <p14:xfrm>
                <a:off x="546443" y="3207856"/>
                <a:ext cx="29160" cy="199800"/>
              </p14:xfrm>
            </p:contentPart>
          </mc:Choice>
          <mc:Fallback xmlns="">
            <p:pic>
              <p:nvPicPr>
                <p:cNvPr id="122" name="Ink 121">
                  <a:extLst>
                    <a:ext uri="{FF2B5EF4-FFF2-40B4-BE49-F238E27FC236}">
                      <a16:creationId xmlns:a16="http://schemas.microsoft.com/office/drawing/2014/main" id="{F6D2E62B-FB71-985D-5B53-59E0324C2320}"/>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23" name="Ink 122">
                  <a:extLst>
                    <a:ext uri="{FF2B5EF4-FFF2-40B4-BE49-F238E27FC236}">
                      <a16:creationId xmlns:a16="http://schemas.microsoft.com/office/drawing/2014/main" id="{DFF4B24A-1FD5-F52C-93B4-AEA5FF930F86}"/>
                    </a:ext>
                  </a:extLst>
                </p14:cNvPr>
                <p14:cNvContentPartPr/>
                <p14:nvPr/>
              </p14:nvContentPartPr>
              <p14:xfrm>
                <a:off x="541403" y="3182296"/>
                <a:ext cx="256320" cy="239040"/>
              </p14:xfrm>
            </p:contentPart>
          </mc:Choice>
          <mc:Fallback xmlns="">
            <p:pic>
              <p:nvPicPr>
                <p:cNvPr id="123" name="Ink 122">
                  <a:extLst>
                    <a:ext uri="{FF2B5EF4-FFF2-40B4-BE49-F238E27FC236}">
                      <a16:creationId xmlns:a16="http://schemas.microsoft.com/office/drawing/2014/main" id="{DFF4B24A-1FD5-F52C-93B4-AEA5FF930F86}"/>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124" name="Group 123">
            <a:extLst>
              <a:ext uri="{FF2B5EF4-FFF2-40B4-BE49-F238E27FC236}">
                <a16:creationId xmlns:a16="http://schemas.microsoft.com/office/drawing/2014/main" id="{B27CD1B9-5D23-499E-90B3-88365017A8F5}"/>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125" name="Ink 124">
                  <a:extLst>
                    <a:ext uri="{FF2B5EF4-FFF2-40B4-BE49-F238E27FC236}">
                      <a16:creationId xmlns:a16="http://schemas.microsoft.com/office/drawing/2014/main" id="{2B25CB55-B7B2-0984-BC84-E49A41E29AA7}"/>
                    </a:ext>
                  </a:extLst>
                </p14:cNvPr>
                <p14:cNvContentPartPr/>
                <p14:nvPr/>
              </p14:nvContentPartPr>
              <p14:xfrm>
                <a:off x="1288763" y="1600456"/>
                <a:ext cx="453240" cy="321480"/>
              </p14:xfrm>
            </p:contentPart>
          </mc:Choice>
          <mc:Fallback xmlns="">
            <p:pic>
              <p:nvPicPr>
                <p:cNvPr id="125" name="Ink 124">
                  <a:extLst>
                    <a:ext uri="{FF2B5EF4-FFF2-40B4-BE49-F238E27FC236}">
                      <a16:creationId xmlns:a16="http://schemas.microsoft.com/office/drawing/2014/main" id="{2B25CB55-B7B2-0984-BC84-E49A41E29AA7}"/>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6" name="Ink 125">
                  <a:extLst>
                    <a:ext uri="{FF2B5EF4-FFF2-40B4-BE49-F238E27FC236}">
                      <a16:creationId xmlns:a16="http://schemas.microsoft.com/office/drawing/2014/main" id="{7988E686-1256-D7AD-17E7-B1B17A4EB2DB}"/>
                    </a:ext>
                  </a:extLst>
                </p14:cNvPr>
                <p14:cNvContentPartPr/>
                <p14:nvPr/>
              </p14:nvContentPartPr>
              <p14:xfrm>
                <a:off x="1363643" y="1582456"/>
                <a:ext cx="360720" cy="339120"/>
              </p14:xfrm>
            </p:contentPart>
          </mc:Choice>
          <mc:Fallback xmlns="">
            <p:pic>
              <p:nvPicPr>
                <p:cNvPr id="126" name="Ink 125">
                  <a:extLst>
                    <a:ext uri="{FF2B5EF4-FFF2-40B4-BE49-F238E27FC236}">
                      <a16:creationId xmlns:a16="http://schemas.microsoft.com/office/drawing/2014/main" id="{7988E686-1256-D7AD-17E7-B1B17A4EB2DB}"/>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27" name="Ink 126">
                  <a:extLst>
                    <a:ext uri="{FF2B5EF4-FFF2-40B4-BE49-F238E27FC236}">
                      <a16:creationId xmlns:a16="http://schemas.microsoft.com/office/drawing/2014/main" id="{ABB46EE3-D2C5-77ED-00C0-A15F65D42A83}"/>
                    </a:ext>
                  </a:extLst>
                </p14:cNvPr>
                <p14:cNvContentPartPr/>
                <p14:nvPr/>
              </p14:nvContentPartPr>
              <p14:xfrm>
                <a:off x="1750283" y="1581376"/>
                <a:ext cx="415800" cy="44280"/>
              </p14:xfrm>
            </p:contentPart>
          </mc:Choice>
          <mc:Fallback xmlns="">
            <p:pic>
              <p:nvPicPr>
                <p:cNvPr id="127" name="Ink 126">
                  <a:extLst>
                    <a:ext uri="{FF2B5EF4-FFF2-40B4-BE49-F238E27FC236}">
                      <a16:creationId xmlns:a16="http://schemas.microsoft.com/office/drawing/2014/main" id="{ABB46EE3-D2C5-77ED-00C0-A15F65D42A83}"/>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28" name="Ink 127">
                  <a:extLst>
                    <a:ext uri="{FF2B5EF4-FFF2-40B4-BE49-F238E27FC236}">
                      <a16:creationId xmlns:a16="http://schemas.microsoft.com/office/drawing/2014/main" id="{908BE191-A2B9-FDF0-5D22-40AE066516C9}"/>
                    </a:ext>
                  </a:extLst>
                </p14:cNvPr>
                <p14:cNvContentPartPr/>
                <p14:nvPr/>
              </p14:nvContentPartPr>
              <p14:xfrm>
                <a:off x="1728323" y="1906456"/>
                <a:ext cx="437760" cy="37440"/>
              </p14:xfrm>
            </p:contentPart>
          </mc:Choice>
          <mc:Fallback xmlns="">
            <p:pic>
              <p:nvPicPr>
                <p:cNvPr id="128" name="Ink 127">
                  <a:extLst>
                    <a:ext uri="{FF2B5EF4-FFF2-40B4-BE49-F238E27FC236}">
                      <a16:creationId xmlns:a16="http://schemas.microsoft.com/office/drawing/2014/main" id="{908BE191-A2B9-FDF0-5D22-40AE066516C9}"/>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29" name="Ink 128">
                  <a:extLst>
                    <a:ext uri="{FF2B5EF4-FFF2-40B4-BE49-F238E27FC236}">
                      <a16:creationId xmlns:a16="http://schemas.microsoft.com/office/drawing/2014/main" id="{4F9E2B4F-AA7D-7EA6-B06D-BCDF2545017A}"/>
                    </a:ext>
                  </a:extLst>
                </p14:cNvPr>
                <p14:cNvContentPartPr/>
                <p14:nvPr/>
              </p14:nvContentPartPr>
              <p14:xfrm>
                <a:off x="2170043" y="1606576"/>
                <a:ext cx="39240" cy="311760"/>
              </p14:xfrm>
            </p:contentPart>
          </mc:Choice>
          <mc:Fallback xmlns="">
            <p:pic>
              <p:nvPicPr>
                <p:cNvPr id="129" name="Ink 128">
                  <a:extLst>
                    <a:ext uri="{FF2B5EF4-FFF2-40B4-BE49-F238E27FC236}">
                      <a16:creationId xmlns:a16="http://schemas.microsoft.com/office/drawing/2014/main" id="{4F9E2B4F-AA7D-7EA6-B06D-BCDF2545017A}"/>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130" name="Group 129">
            <a:extLst>
              <a:ext uri="{FF2B5EF4-FFF2-40B4-BE49-F238E27FC236}">
                <a16:creationId xmlns:a16="http://schemas.microsoft.com/office/drawing/2014/main" id="{60B33C17-E4E4-E16F-2374-8252EEFBE345}"/>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131" name="Ink 130">
                  <a:extLst>
                    <a:ext uri="{FF2B5EF4-FFF2-40B4-BE49-F238E27FC236}">
                      <a16:creationId xmlns:a16="http://schemas.microsoft.com/office/drawing/2014/main" id="{8B04A1B8-BECA-1485-3453-462914A736B8}"/>
                    </a:ext>
                  </a:extLst>
                </p14:cNvPr>
                <p14:cNvContentPartPr/>
                <p14:nvPr/>
              </p14:nvContentPartPr>
              <p14:xfrm>
                <a:off x="1281563" y="2373376"/>
                <a:ext cx="353160" cy="332280"/>
              </p14:xfrm>
            </p:contentPart>
          </mc:Choice>
          <mc:Fallback xmlns="">
            <p:pic>
              <p:nvPicPr>
                <p:cNvPr id="131" name="Ink 130">
                  <a:extLst>
                    <a:ext uri="{FF2B5EF4-FFF2-40B4-BE49-F238E27FC236}">
                      <a16:creationId xmlns:a16="http://schemas.microsoft.com/office/drawing/2014/main" id="{8B04A1B8-BECA-1485-3453-462914A736B8}"/>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32" name="Ink 131">
                  <a:extLst>
                    <a:ext uri="{FF2B5EF4-FFF2-40B4-BE49-F238E27FC236}">
                      <a16:creationId xmlns:a16="http://schemas.microsoft.com/office/drawing/2014/main" id="{AE641C78-F54E-DCFB-C8BF-E743314FF5BD}"/>
                    </a:ext>
                  </a:extLst>
                </p14:cNvPr>
                <p14:cNvContentPartPr/>
                <p14:nvPr/>
              </p14:nvContentPartPr>
              <p14:xfrm>
                <a:off x="1640123" y="2347816"/>
                <a:ext cx="46080" cy="376560"/>
              </p14:xfrm>
            </p:contentPart>
          </mc:Choice>
          <mc:Fallback xmlns="">
            <p:pic>
              <p:nvPicPr>
                <p:cNvPr id="132" name="Ink 131">
                  <a:extLst>
                    <a:ext uri="{FF2B5EF4-FFF2-40B4-BE49-F238E27FC236}">
                      <a16:creationId xmlns:a16="http://schemas.microsoft.com/office/drawing/2014/main" id="{AE641C78-F54E-DCFB-C8BF-E743314FF5BD}"/>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3" name="Ink 132">
                  <a:extLst>
                    <a:ext uri="{FF2B5EF4-FFF2-40B4-BE49-F238E27FC236}">
                      <a16:creationId xmlns:a16="http://schemas.microsoft.com/office/drawing/2014/main" id="{8E4F3A6A-2AA4-5D20-EC4F-136B5C72DE0F}"/>
                    </a:ext>
                  </a:extLst>
                </p14:cNvPr>
                <p14:cNvContentPartPr/>
                <p14:nvPr/>
              </p14:nvContentPartPr>
              <p14:xfrm>
                <a:off x="1339883" y="2346016"/>
                <a:ext cx="405720" cy="9720"/>
              </p14:xfrm>
            </p:contentPart>
          </mc:Choice>
          <mc:Fallback xmlns="">
            <p:pic>
              <p:nvPicPr>
                <p:cNvPr id="133" name="Ink 132">
                  <a:extLst>
                    <a:ext uri="{FF2B5EF4-FFF2-40B4-BE49-F238E27FC236}">
                      <a16:creationId xmlns:a16="http://schemas.microsoft.com/office/drawing/2014/main" id="{8E4F3A6A-2AA4-5D20-EC4F-136B5C72DE0F}"/>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4" name="Ink 133">
                  <a:extLst>
                    <a:ext uri="{FF2B5EF4-FFF2-40B4-BE49-F238E27FC236}">
                      <a16:creationId xmlns:a16="http://schemas.microsoft.com/office/drawing/2014/main" id="{516CF313-1AA9-671D-5A49-26D19DD19101}"/>
                    </a:ext>
                  </a:extLst>
                </p14:cNvPr>
                <p14:cNvContentPartPr/>
                <p14:nvPr/>
              </p14:nvContentPartPr>
              <p14:xfrm>
                <a:off x="1689443" y="2318296"/>
                <a:ext cx="480960" cy="41760"/>
              </p14:xfrm>
            </p:contentPart>
          </mc:Choice>
          <mc:Fallback xmlns="">
            <p:pic>
              <p:nvPicPr>
                <p:cNvPr id="134" name="Ink 133">
                  <a:extLst>
                    <a:ext uri="{FF2B5EF4-FFF2-40B4-BE49-F238E27FC236}">
                      <a16:creationId xmlns:a16="http://schemas.microsoft.com/office/drawing/2014/main" id="{516CF313-1AA9-671D-5A49-26D19DD19101}"/>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5" name="Ink 134">
                  <a:extLst>
                    <a:ext uri="{FF2B5EF4-FFF2-40B4-BE49-F238E27FC236}">
                      <a16:creationId xmlns:a16="http://schemas.microsoft.com/office/drawing/2014/main" id="{9025F1EA-37F1-5E77-D9B7-F21FDD89D40E}"/>
                    </a:ext>
                  </a:extLst>
                </p14:cNvPr>
                <p14:cNvContentPartPr/>
                <p14:nvPr/>
              </p14:nvContentPartPr>
              <p14:xfrm>
                <a:off x="1694483" y="2680456"/>
                <a:ext cx="429120" cy="33840"/>
              </p14:xfrm>
            </p:contentPart>
          </mc:Choice>
          <mc:Fallback xmlns="">
            <p:pic>
              <p:nvPicPr>
                <p:cNvPr id="135" name="Ink 134">
                  <a:extLst>
                    <a:ext uri="{FF2B5EF4-FFF2-40B4-BE49-F238E27FC236}">
                      <a16:creationId xmlns:a16="http://schemas.microsoft.com/office/drawing/2014/main" id="{9025F1EA-37F1-5E77-D9B7-F21FDD89D40E}"/>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6" name="Ink 135">
                  <a:extLst>
                    <a:ext uri="{FF2B5EF4-FFF2-40B4-BE49-F238E27FC236}">
                      <a16:creationId xmlns:a16="http://schemas.microsoft.com/office/drawing/2014/main" id="{FC4AF364-93D2-71EF-ED45-FBBF4AA09F1C}"/>
                    </a:ext>
                  </a:extLst>
                </p14:cNvPr>
                <p14:cNvContentPartPr/>
                <p14:nvPr/>
              </p14:nvContentPartPr>
              <p14:xfrm>
                <a:off x="2170763" y="2303896"/>
                <a:ext cx="29880" cy="349560"/>
              </p14:xfrm>
            </p:contentPart>
          </mc:Choice>
          <mc:Fallback xmlns="">
            <p:pic>
              <p:nvPicPr>
                <p:cNvPr id="136" name="Ink 135">
                  <a:extLst>
                    <a:ext uri="{FF2B5EF4-FFF2-40B4-BE49-F238E27FC236}">
                      <a16:creationId xmlns:a16="http://schemas.microsoft.com/office/drawing/2014/main" id="{FC4AF364-93D2-71EF-ED45-FBBF4AA09F1C}"/>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7" name="Ink 136">
                  <a:extLst>
                    <a:ext uri="{FF2B5EF4-FFF2-40B4-BE49-F238E27FC236}">
                      <a16:creationId xmlns:a16="http://schemas.microsoft.com/office/drawing/2014/main" id="{A2495046-3280-4597-09D3-617128F75802}"/>
                    </a:ext>
                  </a:extLst>
                </p14:cNvPr>
                <p14:cNvContentPartPr/>
                <p14:nvPr/>
              </p14:nvContentPartPr>
              <p14:xfrm>
                <a:off x="2179043" y="2674696"/>
                <a:ext cx="567360" cy="9360"/>
              </p14:xfrm>
            </p:contentPart>
          </mc:Choice>
          <mc:Fallback xmlns="">
            <p:pic>
              <p:nvPicPr>
                <p:cNvPr id="137" name="Ink 136">
                  <a:extLst>
                    <a:ext uri="{FF2B5EF4-FFF2-40B4-BE49-F238E27FC236}">
                      <a16:creationId xmlns:a16="http://schemas.microsoft.com/office/drawing/2014/main" id="{A2495046-3280-4597-09D3-617128F75802}"/>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8" name="Ink 137">
                  <a:extLst>
                    <a:ext uri="{FF2B5EF4-FFF2-40B4-BE49-F238E27FC236}">
                      <a16:creationId xmlns:a16="http://schemas.microsoft.com/office/drawing/2014/main" id="{A79C1F55-CAD4-A323-ACDD-9C4374ABCD8B}"/>
                    </a:ext>
                  </a:extLst>
                </p14:cNvPr>
                <p14:cNvContentPartPr/>
                <p14:nvPr/>
              </p14:nvContentPartPr>
              <p14:xfrm>
                <a:off x="2201723" y="2320456"/>
                <a:ext cx="519840" cy="379080"/>
              </p14:xfrm>
            </p:contentPart>
          </mc:Choice>
          <mc:Fallback xmlns="">
            <p:pic>
              <p:nvPicPr>
                <p:cNvPr id="138" name="Ink 137">
                  <a:extLst>
                    <a:ext uri="{FF2B5EF4-FFF2-40B4-BE49-F238E27FC236}">
                      <a16:creationId xmlns:a16="http://schemas.microsoft.com/office/drawing/2014/main" id="{A79C1F55-CAD4-A323-ACDD-9C4374ABCD8B}"/>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9" name="Ink 138">
                  <a:extLst>
                    <a:ext uri="{FF2B5EF4-FFF2-40B4-BE49-F238E27FC236}">
                      <a16:creationId xmlns:a16="http://schemas.microsoft.com/office/drawing/2014/main" id="{DB980D4B-56D4-1678-0590-99681CDE80AD}"/>
                    </a:ext>
                  </a:extLst>
                </p14:cNvPr>
                <p14:cNvContentPartPr/>
                <p14:nvPr/>
              </p14:nvContentPartPr>
              <p14:xfrm>
                <a:off x="2746403" y="2674336"/>
                <a:ext cx="529200" cy="23760"/>
              </p14:xfrm>
            </p:contentPart>
          </mc:Choice>
          <mc:Fallback xmlns="">
            <p:pic>
              <p:nvPicPr>
                <p:cNvPr id="139" name="Ink 138">
                  <a:extLst>
                    <a:ext uri="{FF2B5EF4-FFF2-40B4-BE49-F238E27FC236}">
                      <a16:creationId xmlns:a16="http://schemas.microsoft.com/office/drawing/2014/main" id="{DB980D4B-56D4-1678-0590-99681CDE80AD}"/>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1" name="Ink 140">
                  <a:extLst>
                    <a:ext uri="{FF2B5EF4-FFF2-40B4-BE49-F238E27FC236}">
                      <a16:creationId xmlns:a16="http://schemas.microsoft.com/office/drawing/2014/main" id="{1D0A09E9-E4AF-287A-21C1-C2D4CC59A360}"/>
                    </a:ext>
                  </a:extLst>
                </p14:cNvPr>
                <p14:cNvContentPartPr/>
                <p14:nvPr/>
              </p14:nvContentPartPr>
              <p14:xfrm>
                <a:off x="2719403" y="2297776"/>
                <a:ext cx="531360" cy="401400"/>
              </p14:xfrm>
            </p:contentPart>
          </mc:Choice>
          <mc:Fallback xmlns="">
            <p:pic>
              <p:nvPicPr>
                <p:cNvPr id="141" name="Ink 140">
                  <a:extLst>
                    <a:ext uri="{FF2B5EF4-FFF2-40B4-BE49-F238E27FC236}">
                      <a16:creationId xmlns:a16="http://schemas.microsoft.com/office/drawing/2014/main" id="{1D0A09E9-E4AF-287A-21C1-C2D4CC59A360}"/>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2" name="Ink 141">
                  <a:extLst>
                    <a:ext uri="{FF2B5EF4-FFF2-40B4-BE49-F238E27FC236}">
                      <a16:creationId xmlns:a16="http://schemas.microsoft.com/office/drawing/2014/main" id="{A122AC00-880C-FA76-3AF6-E2D040D86609}"/>
                    </a:ext>
                  </a:extLst>
                </p14:cNvPr>
                <p14:cNvContentPartPr/>
                <p14:nvPr/>
              </p14:nvContentPartPr>
              <p14:xfrm>
                <a:off x="3286043" y="2639056"/>
                <a:ext cx="419760" cy="66240"/>
              </p14:xfrm>
            </p:contentPart>
          </mc:Choice>
          <mc:Fallback xmlns="">
            <p:pic>
              <p:nvPicPr>
                <p:cNvPr id="142" name="Ink 141">
                  <a:extLst>
                    <a:ext uri="{FF2B5EF4-FFF2-40B4-BE49-F238E27FC236}">
                      <a16:creationId xmlns:a16="http://schemas.microsoft.com/office/drawing/2014/main" id="{A122AC00-880C-FA76-3AF6-E2D040D86609}"/>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3" name="Ink 142">
                  <a:extLst>
                    <a:ext uri="{FF2B5EF4-FFF2-40B4-BE49-F238E27FC236}">
                      <a16:creationId xmlns:a16="http://schemas.microsoft.com/office/drawing/2014/main" id="{2AD86D09-32EF-2177-0896-C77B14061FC3}"/>
                    </a:ext>
                  </a:extLst>
                </p14:cNvPr>
                <p14:cNvContentPartPr/>
                <p14:nvPr/>
              </p14:nvContentPartPr>
              <p14:xfrm>
                <a:off x="3148523" y="2233696"/>
                <a:ext cx="591480" cy="443160"/>
              </p14:xfrm>
            </p:contentPart>
          </mc:Choice>
          <mc:Fallback xmlns="">
            <p:pic>
              <p:nvPicPr>
                <p:cNvPr id="143" name="Ink 142">
                  <a:extLst>
                    <a:ext uri="{FF2B5EF4-FFF2-40B4-BE49-F238E27FC236}">
                      <a16:creationId xmlns:a16="http://schemas.microsoft.com/office/drawing/2014/main" id="{2AD86D09-32EF-2177-0896-C77B14061FC3}"/>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144" name="Group 143">
            <a:extLst>
              <a:ext uri="{FF2B5EF4-FFF2-40B4-BE49-F238E27FC236}">
                <a16:creationId xmlns:a16="http://schemas.microsoft.com/office/drawing/2014/main" id="{BF3FDC5C-3CEA-DE6D-A0C3-CD075F948987}"/>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145" name="Ink 144">
                  <a:extLst>
                    <a:ext uri="{FF2B5EF4-FFF2-40B4-BE49-F238E27FC236}">
                      <a16:creationId xmlns:a16="http://schemas.microsoft.com/office/drawing/2014/main" id="{9EECBA16-8B66-4436-E9BC-31B1DA7F3F53}"/>
                    </a:ext>
                  </a:extLst>
                </p14:cNvPr>
                <p14:cNvContentPartPr/>
                <p14:nvPr/>
              </p14:nvContentPartPr>
              <p14:xfrm>
                <a:off x="1222883" y="3252856"/>
                <a:ext cx="367200" cy="242640"/>
              </p14:xfrm>
            </p:contentPart>
          </mc:Choice>
          <mc:Fallback xmlns="">
            <p:pic>
              <p:nvPicPr>
                <p:cNvPr id="145" name="Ink 144">
                  <a:extLst>
                    <a:ext uri="{FF2B5EF4-FFF2-40B4-BE49-F238E27FC236}">
                      <a16:creationId xmlns:a16="http://schemas.microsoft.com/office/drawing/2014/main" id="{9EECBA16-8B66-4436-E9BC-31B1DA7F3F53}"/>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46" name="Ink 145">
                  <a:extLst>
                    <a:ext uri="{FF2B5EF4-FFF2-40B4-BE49-F238E27FC236}">
                      <a16:creationId xmlns:a16="http://schemas.microsoft.com/office/drawing/2014/main" id="{240BA0D4-9B24-E2FE-64F1-C86383CB515B}"/>
                    </a:ext>
                  </a:extLst>
                </p14:cNvPr>
                <p14:cNvContentPartPr/>
                <p14:nvPr/>
              </p14:nvContentPartPr>
              <p14:xfrm>
                <a:off x="1611683" y="3183736"/>
                <a:ext cx="26640" cy="300240"/>
              </p14:xfrm>
            </p:contentPart>
          </mc:Choice>
          <mc:Fallback xmlns="">
            <p:pic>
              <p:nvPicPr>
                <p:cNvPr id="146" name="Ink 145">
                  <a:extLst>
                    <a:ext uri="{FF2B5EF4-FFF2-40B4-BE49-F238E27FC236}">
                      <a16:creationId xmlns:a16="http://schemas.microsoft.com/office/drawing/2014/main" id="{240BA0D4-9B24-E2FE-64F1-C86383CB515B}"/>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7" name="Ink 146">
                  <a:extLst>
                    <a:ext uri="{FF2B5EF4-FFF2-40B4-BE49-F238E27FC236}">
                      <a16:creationId xmlns:a16="http://schemas.microsoft.com/office/drawing/2014/main" id="{3C0A7838-9513-FA79-12E0-6247A1C557C5}"/>
                    </a:ext>
                  </a:extLst>
                </p14:cNvPr>
                <p14:cNvContentPartPr/>
                <p14:nvPr/>
              </p14:nvContentPartPr>
              <p14:xfrm>
                <a:off x="1238363" y="3131176"/>
                <a:ext cx="367200" cy="141120"/>
              </p14:xfrm>
            </p:contentPart>
          </mc:Choice>
          <mc:Fallback xmlns="">
            <p:pic>
              <p:nvPicPr>
                <p:cNvPr id="147" name="Ink 146">
                  <a:extLst>
                    <a:ext uri="{FF2B5EF4-FFF2-40B4-BE49-F238E27FC236}">
                      <a16:creationId xmlns:a16="http://schemas.microsoft.com/office/drawing/2014/main" id="{3C0A7838-9513-FA79-12E0-6247A1C557C5}"/>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48" name="Ink 147">
                  <a:extLst>
                    <a:ext uri="{FF2B5EF4-FFF2-40B4-BE49-F238E27FC236}">
                      <a16:creationId xmlns:a16="http://schemas.microsoft.com/office/drawing/2014/main" id="{2501004D-82A8-C807-7B09-7E6D20C1F24E}"/>
                    </a:ext>
                  </a:extLst>
                </p14:cNvPr>
                <p14:cNvContentPartPr/>
                <p14:nvPr/>
              </p14:nvContentPartPr>
              <p14:xfrm>
                <a:off x="1630043" y="3121096"/>
                <a:ext cx="454320" cy="42480"/>
              </p14:xfrm>
            </p:contentPart>
          </mc:Choice>
          <mc:Fallback xmlns="">
            <p:pic>
              <p:nvPicPr>
                <p:cNvPr id="148" name="Ink 147">
                  <a:extLst>
                    <a:ext uri="{FF2B5EF4-FFF2-40B4-BE49-F238E27FC236}">
                      <a16:creationId xmlns:a16="http://schemas.microsoft.com/office/drawing/2014/main" id="{2501004D-82A8-C807-7B09-7E6D20C1F24E}"/>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49" name="Ink 148">
                  <a:extLst>
                    <a:ext uri="{FF2B5EF4-FFF2-40B4-BE49-F238E27FC236}">
                      <a16:creationId xmlns:a16="http://schemas.microsoft.com/office/drawing/2014/main" id="{BA81F17D-D82D-8521-765B-B11EFD8A9B2F}"/>
                    </a:ext>
                  </a:extLst>
                </p14:cNvPr>
                <p14:cNvContentPartPr/>
                <p14:nvPr/>
              </p14:nvContentPartPr>
              <p14:xfrm>
                <a:off x="1633643" y="3484696"/>
                <a:ext cx="385920" cy="30960"/>
              </p14:xfrm>
            </p:contentPart>
          </mc:Choice>
          <mc:Fallback xmlns="">
            <p:pic>
              <p:nvPicPr>
                <p:cNvPr id="149" name="Ink 148">
                  <a:extLst>
                    <a:ext uri="{FF2B5EF4-FFF2-40B4-BE49-F238E27FC236}">
                      <a16:creationId xmlns:a16="http://schemas.microsoft.com/office/drawing/2014/main" id="{BA81F17D-D82D-8521-765B-B11EFD8A9B2F}"/>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50" name="Ink 149">
                  <a:extLst>
                    <a:ext uri="{FF2B5EF4-FFF2-40B4-BE49-F238E27FC236}">
                      <a16:creationId xmlns:a16="http://schemas.microsoft.com/office/drawing/2014/main" id="{6D49D6BA-4E18-F0C0-9A57-4494915BDDC9}"/>
                    </a:ext>
                  </a:extLst>
                </p14:cNvPr>
                <p14:cNvContentPartPr/>
                <p14:nvPr/>
              </p14:nvContentPartPr>
              <p14:xfrm>
                <a:off x="2127923" y="3129016"/>
                <a:ext cx="38520" cy="375480"/>
              </p14:xfrm>
            </p:contentPart>
          </mc:Choice>
          <mc:Fallback xmlns="">
            <p:pic>
              <p:nvPicPr>
                <p:cNvPr id="150" name="Ink 149">
                  <a:extLst>
                    <a:ext uri="{FF2B5EF4-FFF2-40B4-BE49-F238E27FC236}">
                      <a16:creationId xmlns:a16="http://schemas.microsoft.com/office/drawing/2014/main" id="{6D49D6BA-4E18-F0C0-9A57-4494915BDDC9}"/>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51" name="Ink 150">
                  <a:extLst>
                    <a:ext uri="{FF2B5EF4-FFF2-40B4-BE49-F238E27FC236}">
                      <a16:creationId xmlns:a16="http://schemas.microsoft.com/office/drawing/2014/main" id="{7C7D2D5B-752B-8027-4FAC-BDCA78006AF6}"/>
                    </a:ext>
                  </a:extLst>
                </p14:cNvPr>
                <p14:cNvContentPartPr/>
                <p14:nvPr/>
              </p14:nvContentPartPr>
              <p14:xfrm>
                <a:off x="2001203" y="3491176"/>
                <a:ext cx="153720" cy="13320"/>
              </p14:xfrm>
            </p:contentPart>
          </mc:Choice>
          <mc:Fallback xmlns="">
            <p:pic>
              <p:nvPicPr>
                <p:cNvPr id="151" name="Ink 150">
                  <a:extLst>
                    <a:ext uri="{FF2B5EF4-FFF2-40B4-BE49-F238E27FC236}">
                      <a16:creationId xmlns:a16="http://schemas.microsoft.com/office/drawing/2014/main" id="{7C7D2D5B-752B-8027-4FAC-BDCA78006AF6}"/>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52" name="Ink 151">
                  <a:extLst>
                    <a:ext uri="{FF2B5EF4-FFF2-40B4-BE49-F238E27FC236}">
                      <a16:creationId xmlns:a16="http://schemas.microsoft.com/office/drawing/2014/main" id="{3E755EAD-4065-DE56-C86B-8DDE74242E7A}"/>
                    </a:ext>
                  </a:extLst>
                </p14:cNvPr>
                <p14:cNvContentPartPr/>
                <p14:nvPr/>
              </p14:nvContentPartPr>
              <p14:xfrm>
                <a:off x="2150243" y="3088336"/>
                <a:ext cx="567000" cy="493200"/>
              </p14:xfrm>
            </p:contentPart>
          </mc:Choice>
          <mc:Fallback xmlns="">
            <p:pic>
              <p:nvPicPr>
                <p:cNvPr id="152" name="Ink 151">
                  <a:extLst>
                    <a:ext uri="{FF2B5EF4-FFF2-40B4-BE49-F238E27FC236}">
                      <a16:creationId xmlns:a16="http://schemas.microsoft.com/office/drawing/2014/main" id="{3E755EAD-4065-DE56-C86B-8DDE74242E7A}"/>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3" name="Ink 152">
                  <a:extLst>
                    <a:ext uri="{FF2B5EF4-FFF2-40B4-BE49-F238E27FC236}">
                      <a16:creationId xmlns:a16="http://schemas.microsoft.com/office/drawing/2014/main" id="{C195EA15-A9A3-84EB-7838-A1EAFA725766}"/>
                    </a:ext>
                  </a:extLst>
                </p14:cNvPr>
                <p14:cNvContentPartPr/>
                <p14:nvPr/>
              </p14:nvContentPartPr>
              <p14:xfrm>
                <a:off x="2171843" y="3522496"/>
                <a:ext cx="536760" cy="35640"/>
              </p14:xfrm>
            </p:contentPart>
          </mc:Choice>
          <mc:Fallback xmlns="">
            <p:pic>
              <p:nvPicPr>
                <p:cNvPr id="153" name="Ink 152">
                  <a:extLst>
                    <a:ext uri="{FF2B5EF4-FFF2-40B4-BE49-F238E27FC236}">
                      <a16:creationId xmlns:a16="http://schemas.microsoft.com/office/drawing/2014/main" id="{C195EA15-A9A3-84EB-7838-A1EAFA725766}"/>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54" name="Ink 153">
                <a:extLst>
                  <a:ext uri="{FF2B5EF4-FFF2-40B4-BE49-F238E27FC236}">
                    <a16:creationId xmlns:a16="http://schemas.microsoft.com/office/drawing/2014/main" id="{5719B5C7-46EE-6362-6AC0-9DFB94B6C532}"/>
                  </a:ext>
                </a:extLst>
              </p14:cNvPr>
              <p14:cNvContentPartPr/>
              <p14:nvPr/>
            </p14:nvContentPartPr>
            <p14:xfrm>
              <a:off x="2189843" y="1919416"/>
              <a:ext cx="1548720" cy="299520"/>
            </p14:xfrm>
          </p:contentPart>
        </mc:Choice>
        <mc:Fallback xmlns="">
          <p:pic>
            <p:nvPicPr>
              <p:cNvPr id="154" name="Ink 153">
                <a:extLst>
                  <a:ext uri="{FF2B5EF4-FFF2-40B4-BE49-F238E27FC236}">
                    <a16:creationId xmlns:a16="http://schemas.microsoft.com/office/drawing/2014/main" id="{5719B5C7-46EE-6362-6AC0-9DFB94B6C532}"/>
                  </a:ext>
                </a:extLst>
              </p:cNvPr>
              <p:cNvPicPr/>
              <p:nvPr/>
            </p:nvPicPr>
            <p:blipFill>
              <a:blip r:embed="rId67"/>
              <a:stretch>
                <a:fillRect/>
              </a:stretch>
            </p:blipFill>
            <p:spPr>
              <a:xfrm>
                <a:off x="2172203" y="1901776"/>
                <a:ext cx="1584360" cy="335160"/>
              </a:xfrm>
              <a:prstGeom prst="rect">
                <a:avLst/>
              </a:prstGeom>
            </p:spPr>
          </p:pic>
        </mc:Fallback>
      </mc:AlternateContent>
      <p:grpSp>
        <p:nvGrpSpPr>
          <p:cNvPr id="155" name="Group 154">
            <a:extLst>
              <a:ext uri="{FF2B5EF4-FFF2-40B4-BE49-F238E27FC236}">
                <a16:creationId xmlns:a16="http://schemas.microsoft.com/office/drawing/2014/main" id="{4C0DE76C-F144-3EDC-7AB1-2984B3F4B859}"/>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68">
              <p14:nvContentPartPr>
                <p14:cNvPr id="156" name="Ink 155">
                  <a:extLst>
                    <a:ext uri="{FF2B5EF4-FFF2-40B4-BE49-F238E27FC236}">
                      <a16:creationId xmlns:a16="http://schemas.microsoft.com/office/drawing/2014/main" id="{60FB84D8-3F31-ECB0-9C73-CC16224335F4}"/>
                    </a:ext>
                  </a:extLst>
                </p14:cNvPr>
                <p14:cNvContentPartPr/>
                <p14:nvPr/>
              </p14:nvContentPartPr>
              <p14:xfrm>
                <a:off x="2647403" y="1530976"/>
                <a:ext cx="110880" cy="253440"/>
              </p14:xfrm>
            </p:contentPart>
          </mc:Choice>
          <mc:Fallback xmlns="">
            <p:pic>
              <p:nvPicPr>
                <p:cNvPr id="156" name="Ink 155">
                  <a:extLst>
                    <a:ext uri="{FF2B5EF4-FFF2-40B4-BE49-F238E27FC236}">
                      <a16:creationId xmlns:a16="http://schemas.microsoft.com/office/drawing/2014/main" id="{60FB84D8-3F31-ECB0-9C73-CC16224335F4}"/>
                    </a:ext>
                  </a:extLst>
                </p:cNvPr>
                <p:cNvPicPr/>
                <p:nvPr/>
              </p:nvPicPr>
              <p:blipFill>
                <a:blip r:embed="rId69"/>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57" name="Ink 156">
                  <a:extLst>
                    <a:ext uri="{FF2B5EF4-FFF2-40B4-BE49-F238E27FC236}">
                      <a16:creationId xmlns:a16="http://schemas.microsoft.com/office/drawing/2014/main" id="{8CF5E690-2EB2-4939-EBAD-556AAB998F7C}"/>
                    </a:ext>
                  </a:extLst>
                </p14:cNvPr>
                <p14:cNvContentPartPr/>
                <p14:nvPr/>
              </p14:nvContentPartPr>
              <p14:xfrm>
                <a:off x="2581883" y="1636816"/>
                <a:ext cx="176400" cy="39960"/>
              </p14:xfrm>
            </p:contentPart>
          </mc:Choice>
          <mc:Fallback xmlns="">
            <p:pic>
              <p:nvPicPr>
                <p:cNvPr id="157" name="Ink 156">
                  <a:extLst>
                    <a:ext uri="{FF2B5EF4-FFF2-40B4-BE49-F238E27FC236}">
                      <a16:creationId xmlns:a16="http://schemas.microsoft.com/office/drawing/2014/main" id="{8CF5E690-2EB2-4939-EBAD-556AAB998F7C}"/>
                    </a:ext>
                  </a:extLst>
                </p:cNvPr>
                <p:cNvPicPr/>
                <p:nvPr/>
              </p:nvPicPr>
              <p:blipFill>
                <a:blip r:embed="rId71"/>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8" name="Ink 157">
                  <a:extLst>
                    <a:ext uri="{FF2B5EF4-FFF2-40B4-BE49-F238E27FC236}">
                      <a16:creationId xmlns:a16="http://schemas.microsoft.com/office/drawing/2014/main" id="{D212AD4B-C93D-F0F1-7E95-AD7B2295D34C}"/>
                    </a:ext>
                  </a:extLst>
                </p14:cNvPr>
                <p14:cNvContentPartPr/>
                <p14:nvPr/>
              </p14:nvContentPartPr>
              <p14:xfrm>
                <a:off x="2887523" y="1553296"/>
                <a:ext cx="104040" cy="198000"/>
              </p14:xfrm>
            </p:contentPart>
          </mc:Choice>
          <mc:Fallback xmlns="">
            <p:pic>
              <p:nvPicPr>
                <p:cNvPr id="158" name="Ink 157">
                  <a:extLst>
                    <a:ext uri="{FF2B5EF4-FFF2-40B4-BE49-F238E27FC236}">
                      <a16:creationId xmlns:a16="http://schemas.microsoft.com/office/drawing/2014/main" id="{D212AD4B-C93D-F0F1-7E95-AD7B2295D34C}"/>
                    </a:ext>
                  </a:extLst>
                </p:cNvPr>
                <p:cNvPicPr/>
                <p:nvPr/>
              </p:nvPicPr>
              <p:blipFill>
                <a:blip r:embed="rId73"/>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59" name="Ink 158">
                  <a:extLst>
                    <a:ext uri="{FF2B5EF4-FFF2-40B4-BE49-F238E27FC236}">
                      <a16:creationId xmlns:a16="http://schemas.microsoft.com/office/drawing/2014/main" id="{6F64C271-6F97-7D1E-D648-652BFB2E9108}"/>
                    </a:ext>
                  </a:extLst>
                </p14:cNvPr>
                <p14:cNvContentPartPr/>
                <p14:nvPr/>
              </p14:nvContentPartPr>
              <p14:xfrm>
                <a:off x="3102083" y="1565896"/>
                <a:ext cx="116640" cy="184320"/>
              </p14:xfrm>
            </p:contentPart>
          </mc:Choice>
          <mc:Fallback xmlns="">
            <p:pic>
              <p:nvPicPr>
                <p:cNvPr id="159" name="Ink 158">
                  <a:extLst>
                    <a:ext uri="{FF2B5EF4-FFF2-40B4-BE49-F238E27FC236}">
                      <a16:creationId xmlns:a16="http://schemas.microsoft.com/office/drawing/2014/main" id="{6F64C271-6F97-7D1E-D648-652BFB2E9108}"/>
                    </a:ext>
                  </a:extLst>
                </p:cNvPr>
                <p:cNvPicPr/>
                <p:nvPr/>
              </p:nvPicPr>
              <p:blipFill>
                <a:blip r:embed="rId75"/>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60" name="Ink 159">
                  <a:extLst>
                    <a:ext uri="{FF2B5EF4-FFF2-40B4-BE49-F238E27FC236}">
                      <a16:creationId xmlns:a16="http://schemas.microsoft.com/office/drawing/2014/main" id="{0846A6F6-A82E-2D7F-EB21-88F8CC7D04CB}"/>
                    </a:ext>
                  </a:extLst>
                </p14:cNvPr>
                <p14:cNvContentPartPr/>
                <p14:nvPr/>
              </p14:nvContentPartPr>
              <p14:xfrm>
                <a:off x="3295763" y="1582456"/>
                <a:ext cx="194400" cy="178200"/>
              </p14:xfrm>
            </p:contentPart>
          </mc:Choice>
          <mc:Fallback xmlns="">
            <p:pic>
              <p:nvPicPr>
                <p:cNvPr id="160" name="Ink 159">
                  <a:extLst>
                    <a:ext uri="{FF2B5EF4-FFF2-40B4-BE49-F238E27FC236}">
                      <a16:creationId xmlns:a16="http://schemas.microsoft.com/office/drawing/2014/main" id="{0846A6F6-A82E-2D7F-EB21-88F8CC7D04CB}"/>
                    </a:ext>
                  </a:extLst>
                </p:cNvPr>
                <p:cNvPicPr/>
                <p:nvPr/>
              </p:nvPicPr>
              <p:blipFill>
                <a:blip r:embed="rId77"/>
                <a:stretch>
                  <a:fillRect/>
                </a:stretch>
              </p:blipFill>
              <p:spPr>
                <a:xfrm>
                  <a:off x="3278123" y="1564816"/>
                  <a:ext cx="230040" cy="213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161" name="Ink 160">
                <a:extLst>
                  <a:ext uri="{FF2B5EF4-FFF2-40B4-BE49-F238E27FC236}">
                    <a16:creationId xmlns:a16="http://schemas.microsoft.com/office/drawing/2014/main" id="{257391BF-25A1-11C0-17F0-EB2530D44081}"/>
                  </a:ext>
                </a:extLst>
              </p14:cNvPr>
              <p14:cNvContentPartPr/>
              <p14:nvPr/>
            </p14:nvContentPartPr>
            <p14:xfrm>
              <a:off x="3490523" y="2554816"/>
              <a:ext cx="85680" cy="181800"/>
            </p14:xfrm>
          </p:contentPart>
        </mc:Choice>
        <mc:Fallback xmlns="">
          <p:pic>
            <p:nvPicPr>
              <p:cNvPr id="161" name="Ink 160">
                <a:extLst>
                  <a:ext uri="{FF2B5EF4-FFF2-40B4-BE49-F238E27FC236}">
                    <a16:creationId xmlns:a16="http://schemas.microsoft.com/office/drawing/2014/main" id="{257391BF-25A1-11C0-17F0-EB2530D44081}"/>
                  </a:ext>
                </a:extLst>
              </p:cNvPr>
              <p:cNvPicPr/>
              <p:nvPr/>
            </p:nvPicPr>
            <p:blipFill>
              <a:blip r:embed="rId79"/>
              <a:stretch>
                <a:fillRect/>
              </a:stretch>
            </p:blipFill>
            <p:spPr>
              <a:xfrm>
                <a:off x="3472883" y="2537176"/>
                <a:ext cx="121320" cy="217440"/>
              </a:xfrm>
              <a:prstGeom prst="rect">
                <a:avLst/>
              </a:prstGeom>
            </p:spPr>
          </p:pic>
        </mc:Fallback>
      </mc:AlternateContent>
      <p:grpSp>
        <p:nvGrpSpPr>
          <p:cNvPr id="162" name="Group 161">
            <a:extLst>
              <a:ext uri="{FF2B5EF4-FFF2-40B4-BE49-F238E27FC236}">
                <a16:creationId xmlns:a16="http://schemas.microsoft.com/office/drawing/2014/main" id="{26887C77-3B10-CE79-B80A-251EF170E8F4}"/>
              </a:ext>
            </a:extLst>
          </p:cNvPr>
          <p:cNvGrpSpPr/>
          <p:nvPr/>
        </p:nvGrpSpPr>
        <p:grpSpPr>
          <a:xfrm>
            <a:off x="3684203" y="2835616"/>
            <a:ext cx="525960" cy="155520"/>
            <a:chOff x="3684203" y="2835616"/>
            <a:chExt cx="525960" cy="155520"/>
          </a:xfrm>
        </p:grpSpPr>
        <mc:AlternateContent xmlns:mc="http://schemas.openxmlformats.org/markup-compatibility/2006" xmlns:p14="http://schemas.microsoft.com/office/powerpoint/2010/main">
          <mc:Choice Requires="p14">
            <p:contentPart p14:bwMode="auto" r:id="rId80">
              <p14:nvContentPartPr>
                <p14:cNvPr id="163" name="Ink 162">
                  <a:extLst>
                    <a:ext uri="{FF2B5EF4-FFF2-40B4-BE49-F238E27FC236}">
                      <a16:creationId xmlns:a16="http://schemas.microsoft.com/office/drawing/2014/main" id="{CA6691C9-3907-38AC-9C79-440225FBBFB8}"/>
                    </a:ext>
                  </a:extLst>
                </p14:cNvPr>
                <p14:cNvContentPartPr/>
                <p14:nvPr/>
              </p14:nvContentPartPr>
              <p14:xfrm>
                <a:off x="3684203" y="2854696"/>
                <a:ext cx="144360" cy="136440"/>
              </p14:xfrm>
            </p:contentPart>
          </mc:Choice>
          <mc:Fallback xmlns="">
            <p:pic>
              <p:nvPicPr>
                <p:cNvPr id="163" name="Ink 162">
                  <a:extLst>
                    <a:ext uri="{FF2B5EF4-FFF2-40B4-BE49-F238E27FC236}">
                      <a16:creationId xmlns:a16="http://schemas.microsoft.com/office/drawing/2014/main" id="{CA6691C9-3907-38AC-9C79-440225FBBFB8}"/>
                    </a:ext>
                  </a:extLst>
                </p:cNvPr>
                <p:cNvPicPr/>
                <p:nvPr/>
              </p:nvPicPr>
              <p:blipFill>
                <a:blip r:embed="rId81"/>
                <a:stretch>
                  <a:fillRect/>
                </a:stretch>
              </p:blipFill>
              <p:spPr>
                <a:xfrm>
                  <a:off x="3666203" y="2836696"/>
                  <a:ext cx="1800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64" name="Ink 163">
                  <a:extLst>
                    <a:ext uri="{FF2B5EF4-FFF2-40B4-BE49-F238E27FC236}">
                      <a16:creationId xmlns:a16="http://schemas.microsoft.com/office/drawing/2014/main" id="{08D6873B-3081-4763-C8AA-FD777CE60CCB}"/>
                    </a:ext>
                  </a:extLst>
                </p14:cNvPr>
                <p14:cNvContentPartPr/>
                <p14:nvPr/>
              </p14:nvContentPartPr>
              <p14:xfrm>
                <a:off x="3876443" y="2835616"/>
                <a:ext cx="156600" cy="128160"/>
              </p14:xfrm>
            </p:contentPart>
          </mc:Choice>
          <mc:Fallback xmlns="">
            <p:pic>
              <p:nvPicPr>
                <p:cNvPr id="164" name="Ink 163">
                  <a:extLst>
                    <a:ext uri="{FF2B5EF4-FFF2-40B4-BE49-F238E27FC236}">
                      <a16:creationId xmlns:a16="http://schemas.microsoft.com/office/drawing/2014/main" id="{08D6873B-3081-4763-C8AA-FD777CE60CCB}"/>
                    </a:ext>
                  </a:extLst>
                </p:cNvPr>
                <p:cNvPicPr/>
                <p:nvPr/>
              </p:nvPicPr>
              <p:blipFill>
                <a:blip r:embed="rId83"/>
                <a:stretch>
                  <a:fillRect/>
                </a:stretch>
              </p:blipFill>
              <p:spPr>
                <a:xfrm>
                  <a:off x="3858803" y="2817976"/>
                  <a:ext cx="1922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5" name="Ink 164">
                  <a:extLst>
                    <a:ext uri="{FF2B5EF4-FFF2-40B4-BE49-F238E27FC236}">
                      <a16:creationId xmlns:a16="http://schemas.microsoft.com/office/drawing/2014/main" id="{AB247D63-276B-868C-CB44-B1D583A6FFC8}"/>
                    </a:ext>
                  </a:extLst>
                </p14:cNvPr>
                <p14:cNvContentPartPr/>
                <p14:nvPr/>
              </p14:nvContentPartPr>
              <p14:xfrm>
                <a:off x="4067243" y="2858656"/>
                <a:ext cx="142920" cy="95040"/>
              </p14:xfrm>
            </p:contentPart>
          </mc:Choice>
          <mc:Fallback xmlns="">
            <p:pic>
              <p:nvPicPr>
                <p:cNvPr id="165" name="Ink 164">
                  <a:extLst>
                    <a:ext uri="{FF2B5EF4-FFF2-40B4-BE49-F238E27FC236}">
                      <a16:creationId xmlns:a16="http://schemas.microsoft.com/office/drawing/2014/main" id="{AB247D63-276B-868C-CB44-B1D583A6FFC8}"/>
                    </a:ext>
                  </a:extLst>
                </p:cNvPr>
                <p:cNvPicPr/>
                <p:nvPr/>
              </p:nvPicPr>
              <p:blipFill>
                <a:blip r:embed="rId85"/>
                <a:stretch>
                  <a:fillRect/>
                </a:stretch>
              </p:blipFill>
              <p:spPr>
                <a:xfrm>
                  <a:off x="4049603" y="2841016"/>
                  <a:ext cx="178560" cy="130680"/>
                </a:xfrm>
                <a:prstGeom prst="rect">
                  <a:avLst/>
                </a:prstGeom>
              </p:spPr>
            </p:pic>
          </mc:Fallback>
        </mc:AlternateContent>
      </p:grpSp>
      <p:grpSp>
        <p:nvGrpSpPr>
          <p:cNvPr id="166" name="Group 165">
            <a:extLst>
              <a:ext uri="{FF2B5EF4-FFF2-40B4-BE49-F238E27FC236}">
                <a16:creationId xmlns:a16="http://schemas.microsoft.com/office/drawing/2014/main" id="{A7F70A3D-205A-209F-CF9A-2C605290C73D}"/>
              </a:ext>
            </a:extLst>
          </p:cNvPr>
          <p:cNvGrpSpPr/>
          <p:nvPr/>
        </p:nvGrpSpPr>
        <p:grpSpPr>
          <a:xfrm>
            <a:off x="2760443" y="2616736"/>
            <a:ext cx="369720" cy="390600"/>
            <a:chOff x="2760443" y="2616736"/>
            <a:chExt cx="369720" cy="390600"/>
          </a:xfrm>
        </p:grpSpPr>
        <mc:AlternateContent xmlns:mc="http://schemas.openxmlformats.org/markup-compatibility/2006" xmlns:p14="http://schemas.microsoft.com/office/powerpoint/2010/main">
          <mc:Choice Requires="p14">
            <p:contentPart p14:bwMode="auto" r:id="rId86">
              <p14:nvContentPartPr>
                <p14:cNvPr id="167" name="Ink 166">
                  <a:extLst>
                    <a:ext uri="{FF2B5EF4-FFF2-40B4-BE49-F238E27FC236}">
                      <a16:creationId xmlns:a16="http://schemas.microsoft.com/office/drawing/2014/main" id="{C9E314EF-B531-C425-1D02-C3E902B442E9}"/>
                    </a:ext>
                  </a:extLst>
                </p14:cNvPr>
                <p14:cNvContentPartPr/>
                <p14:nvPr/>
              </p14:nvContentPartPr>
              <p14:xfrm>
                <a:off x="2910203" y="2616736"/>
                <a:ext cx="29520" cy="184320"/>
              </p14:xfrm>
            </p:contentPart>
          </mc:Choice>
          <mc:Fallback xmlns="">
            <p:pic>
              <p:nvPicPr>
                <p:cNvPr id="167" name="Ink 166">
                  <a:extLst>
                    <a:ext uri="{FF2B5EF4-FFF2-40B4-BE49-F238E27FC236}">
                      <a16:creationId xmlns:a16="http://schemas.microsoft.com/office/drawing/2014/main" id="{C9E314EF-B531-C425-1D02-C3E902B442E9}"/>
                    </a:ext>
                  </a:extLst>
                </p:cNvPr>
                <p:cNvPicPr/>
                <p:nvPr/>
              </p:nvPicPr>
              <p:blipFill>
                <a:blip r:embed="rId87"/>
                <a:stretch>
                  <a:fillRect/>
                </a:stretch>
              </p:blipFill>
              <p:spPr>
                <a:xfrm>
                  <a:off x="2892563" y="2598736"/>
                  <a:ext cx="65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8" name="Ink 167">
                  <a:extLst>
                    <a:ext uri="{FF2B5EF4-FFF2-40B4-BE49-F238E27FC236}">
                      <a16:creationId xmlns:a16="http://schemas.microsoft.com/office/drawing/2014/main" id="{23CE4BAF-DB6E-90A5-8416-2848B0ED001C}"/>
                    </a:ext>
                  </a:extLst>
                </p14:cNvPr>
                <p14:cNvContentPartPr/>
                <p14:nvPr/>
              </p14:nvContentPartPr>
              <p14:xfrm>
                <a:off x="2760443" y="2867296"/>
                <a:ext cx="132120" cy="140040"/>
              </p14:xfrm>
            </p:contentPart>
          </mc:Choice>
          <mc:Fallback xmlns="">
            <p:pic>
              <p:nvPicPr>
                <p:cNvPr id="168" name="Ink 167">
                  <a:extLst>
                    <a:ext uri="{FF2B5EF4-FFF2-40B4-BE49-F238E27FC236}">
                      <a16:creationId xmlns:a16="http://schemas.microsoft.com/office/drawing/2014/main" id="{23CE4BAF-DB6E-90A5-8416-2848B0ED001C}"/>
                    </a:ext>
                  </a:extLst>
                </p:cNvPr>
                <p:cNvPicPr/>
                <p:nvPr/>
              </p:nvPicPr>
              <p:blipFill>
                <a:blip r:embed="rId89"/>
                <a:stretch>
                  <a:fillRect/>
                </a:stretch>
              </p:blipFill>
              <p:spPr>
                <a:xfrm>
                  <a:off x="2742803" y="2849296"/>
                  <a:ext cx="1677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69" name="Ink 168">
                  <a:extLst>
                    <a:ext uri="{FF2B5EF4-FFF2-40B4-BE49-F238E27FC236}">
                      <a16:creationId xmlns:a16="http://schemas.microsoft.com/office/drawing/2014/main" id="{10B3A8BA-844F-E80F-918E-F7FD5850E625}"/>
                    </a:ext>
                  </a:extLst>
                </p14:cNvPr>
                <p14:cNvContentPartPr/>
                <p14:nvPr/>
              </p14:nvContentPartPr>
              <p14:xfrm>
                <a:off x="2927483" y="2880976"/>
                <a:ext cx="96840" cy="123840"/>
              </p14:xfrm>
            </p:contentPart>
          </mc:Choice>
          <mc:Fallback xmlns="">
            <p:pic>
              <p:nvPicPr>
                <p:cNvPr id="169" name="Ink 168">
                  <a:extLst>
                    <a:ext uri="{FF2B5EF4-FFF2-40B4-BE49-F238E27FC236}">
                      <a16:creationId xmlns:a16="http://schemas.microsoft.com/office/drawing/2014/main" id="{10B3A8BA-844F-E80F-918E-F7FD5850E625}"/>
                    </a:ext>
                  </a:extLst>
                </p:cNvPr>
                <p:cNvPicPr/>
                <p:nvPr/>
              </p:nvPicPr>
              <p:blipFill>
                <a:blip r:embed="rId91"/>
                <a:stretch>
                  <a:fillRect/>
                </a:stretch>
              </p:blipFill>
              <p:spPr>
                <a:xfrm>
                  <a:off x="2909483" y="2863336"/>
                  <a:ext cx="1324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0" name="Ink 169">
                  <a:extLst>
                    <a:ext uri="{FF2B5EF4-FFF2-40B4-BE49-F238E27FC236}">
                      <a16:creationId xmlns:a16="http://schemas.microsoft.com/office/drawing/2014/main" id="{7D37B529-9E83-6F9B-CC3E-EF54297D5973}"/>
                    </a:ext>
                  </a:extLst>
                </p14:cNvPr>
                <p14:cNvContentPartPr/>
                <p14:nvPr/>
              </p14:nvContentPartPr>
              <p14:xfrm>
                <a:off x="3093083" y="2897536"/>
                <a:ext cx="37080" cy="90000"/>
              </p14:xfrm>
            </p:contentPart>
          </mc:Choice>
          <mc:Fallback xmlns="">
            <p:pic>
              <p:nvPicPr>
                <p:cNvPr id="170" name="Ink 169">
                  <a:extLst>
                    <a:ext uri="{FF2B5EF4-FFF2-40B4-BE49-F238E27FC236}">
                      <a16:creationId xmlns:a16="http://schemas.microsoft.com/office/drawing/2014/main" id="{7D37B529-9E83-6F9B-CC3E-EF54297D5973}"/>
                    </a:ext>
                  </a:extLst>
                </p:cNvPr>
                <p:cNvPicPr/>
                <p:nvPr/>
              </p:nvPicPr>
              <p:blipFill>
                <a:blip r:embed="rId93"/>
                <a:stretch>
                  <a:fillRect/>
                </a:stretch>
              </p:blipFill>
              <p:spPr>
                <a:xfrm>
                  <a:off x="3075443" y="2879536"/>
                  <a:ext cx="72720" cy="125640"/>
                </a:xfrm>
                <a:prstGeom prst="rect">
                  <a:avLst/>
                </a:prstGeom>
              </p:spPr>
            </p:pic>
          </mc:Fallback>
        </mc:AlternateContent>
      </p:grpSp>
      <p:grpSp>
        <p:nvGrpSpPr>
          <p:cNvPr id="171" name="Group 170">
            <a:extLst>
              <a:ext uri="{FF2B5EF4-FFF2-40B4-BE49-F238E27FC236}">
                <a16:creationId xmlns:a16="http://schemas.microsoft.com/office/drawing/2014/main" id="{BE6491B9-C13A-19C6-177A-E9E3E3972310}"/>
              </a:ext>
            </a:extLst>
          </p:cNvPr>
          <p:cNvGrpSpPr/>
          <p:nvPr/>
        </p:nvGrpSpPr>
        <p:grpSpPr>
          <a:xfrm>
            <a:off x="1990403" y="2636176"/>
            <a:ext cx="451080" cy="389880"/>
            <a:chOff x="1990403" y="2636176"/>
            <a:chExt cx="451080" cy="389880"/>
          </a:xfrm>
        </p:grpSpPr>
        <mc:AlternateContent xmlns:mc="http://schemas.openxmlformats.org/markup-compatibility/2006" xmlns:p14="http://schemas.microsoft.com/office/powerpoint/2010/main">
          <mc:Choice Requires="p14">
            <p:contentPart p14:bwMode="auto" r:id="rId94">
              <p14:nvContentPartPr>
                <p14:cNvPr id="172" name="Ink 171">
                  <a:extLst>
                    <a:ext uri="{FF2B5EF4-FFF2-40B4-BE49-F238E27FC236}">
                      <a16:creationId xmlns:a16="http://schemas.microsoft.com/office/drawing/2014/main" id="{01019393-1D31-E9BC-D48A-65730CB5FFE7}"/>
                    </a:ext>
                  </a:extLst>
                </p14:cNvPr>
                <p14:cNvContentPartPr/>
                <p14:nvPr/>
              </p14:nvContentPartPr>
              <p14:xfrm>
                <a:off x="2294243" y="2636176"/>
                <a:ext cx="75240" cy="145440"/>
              </p14:xfrm>
            </p:contentPart>
          </mc:Choice>
          <mc:Fallback xmlns="">
            <p:pic>
              <p:nvPicPr>
                <p:cNvPr id="172" name="Ink 171">
                  <a:extLst>
                    <a:ext uri="{FF2B5EF4-FFF2-40B4-BE49-F238E27FC236}">
                      <a16:creationId xmlns:a16="http://schemas.microsoft.com/office/drawing/2014/main" id="{01019393-1D31-E9BC-D48A-65730CB5FFE7}"/>
                    </a:ext>
                  </a:extLst>
                </p:cNvPr>
                <p:cNvPicPr/>
                <p:nvPr/>
              </p:nvPicPr>
              <p:blipFill>
                <a:blip r:embed="rId95"/>
                <a:stretch>
                  <a:fillRect/>
                </a:stretch>
              </p:blipFill>
              <p:spPr>
                <a:xfrm>
                  <a:off x="2276603" y="2618536"/>
                  <a:ext cx="1108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73" name="Ink 172">
                  <a:extLst>
                    <a:ext uri="{FF2B5EF4-FFF2-40B4-BE49-F238E27FC236}">
                      <a16:creationId xmlns:a16="http://schemas.microsoft.com/office/drawing/2014/main" id="{76405D89-A0A5-7041-F56B-97D24A9FD128}"/>
                    </a:ext>
                  </a:extLst>
                </p14:cNvPr>
                <p14:cNvContentPartPr/>
                <p14:nvPr/>
              </p14:nvContentPartPr>
              <p14:xfrm>
                <a:off x="1990403" y="2870536"/>
                <a:ext cx="143640" cy="140040"/>
              </p14:xfrm>
            </p:contentPart>
          </mc:Choice>
          <mc:Fallback xmlns="">
            <p:pic>
              <p:nvPicPr>
                <p:cNvPr id="173" name="Ink 172">
                  <a:extLst>
                    <a:ext uri="{FF2B5EF4-FFF2-40B4-BE49-F238E27FC236}">
                      <a16:creationId xmlns:a16="http://schemas.microsoft.com/office/drawing/2014/main" id="{76405D89-A0A5-7041-F56B-97D24A9FD128}"/>
                    </a:ext>
                  </a:extLst>
                </p:cNvPr>
                <p:cNvPicPr/>
                <p:nvPr/>
              </p:nvPicPr>
              <p:blipFill>
                <a:blip r:embed="rId97"/>
                <a:stretch>
                  <a:fillRect/>
                </a:stretch>
              </p:blipFill>
              <p:spPr>
                <a:xfrm>
                  <a:off x="1972763" y="2852896"/>
                  <a:ext cx="179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4" name="Ink 173">
                  <a:extLst>
                    <a:ext uri="{FF2B5EF4-FFF2-40B4-BE49-F238E27FC236}">
                      <a16:creationId xmlns:a16="http://schemas.microsoft.com/office/drawing/2014/main" id="{134F3B6D-249D-B88F-E3D9-F51459B76F46}"/>
                    </a:ext>
                  </a:extLst>
                </p14:cNvPr>
                <p14:cNvContentPartPr/>
                <p14:nvPr/>
              </p14:nvContentPartPr>
              <p14:xfrm>
                <a:off x="2184443" y="2882416"/>
                <a:ext cx="132480" cy="132120"/>
              </p14:xfrm>
            </p:contentPart>
          </mc:Choice>
          <mc:Fallback xmlns="">
            <p:pic>
              <p:nvPicPr>
                <p:cNvPr id="174" name="Ink 173">
                  <a:extLst>
                    <a:ext uri="{FF2B5EF4-FFF2-40B4-BE49-F238E27FC236}">
                      <a16:creationId xmlns:a16="http://schemas.microsoft.com/office/drawing/2014/main" id="{134F3B6D-249D-B88F-E3D9-F51459B76F46}"/>
                    </a:ext>
                  </a:extLst>
                </p:cNvPr>
                <p:cNvPicPr/>
                <p:nvPr/>
              </p:nvPicPr>
              <p:blipFill>
                <a:blip r:embed="rId99"/>
                <a:stretch>
                  <a:fillRect/>
                </a:stretch>
              </p:blipFill>
              <p:spPr>
                <a:xfrm>
                  <a:off x="2166803" y="2864776"/>
                  <a:ext cx="1681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5" name="Ink 174">
                  <a:extLst>
                    <a:ext uri="{FF2B5EF4-FFF2-40B4-BE49-F238E27FC236}">
                      <a16:creationId xmlns:a16="http://schemas.microsoft.com/office/drawing/2014/main" id="{E7601E30-77B7-F6D7-0A66-9A8FF8A46EAA}"/>
                    </a:ext>
                  </a:extLst>
                </p14:cNvPr>
                <p14:cNvContentPartPr/>
                <p14:nvPr/>
              </p14:nvContentPartPr>
              <p14:xfrm>
                <a:off x="2349683" y="2902576"/>
                <a:ext cx="91800" cy="123480"/>
              </p14:xfrm>
            </p:contentPart>
          </mc:Choice>
          <mc:Fallback xmlns="">
            <p:pic>
              <p:nvPicPr>
                <p:cNvPr id="175" name="Ink 174">
                  <a:extLst>
                    <a:ext uri="{FF2B5EF4-FFF2-40B4-BE49-F238E27FC236}">
                      <a16:creationId xmlns:a16="http://schemas.microsoft.com/office/drawing/2014/main" id="{E7601E30-77B7-F6D7-0A66-9A8FF8A46EAA}"/>
                    </a:ext>
                  </a:extLst>
                </p:cNvPr>
                <p:cNvPicPr/>
                <p:nvPr/>
              </p:nvPicPr>
              <p:blipFill>
                <a:blip r:embed="rId101"/>
                <a:stretch>
                  <a:fillRect/>
                </a:stretch>
              </p:blipFill>
              <p:spPr>
                <a:xfrm>
                  <a:off x="2332043" y="2884936"/>
                  <a:ext cx="127440" cy="159120"/>
                </a:xfrm>
                <a:prstGeom prst="rect">
                  <a:avLst/>
                </a:prstGeom>
              </p:spPr>
            </p:pic>
          </mc:Fallback>
        </mc:AlternateContent>
      </p:grpSp>
      <p:grpSp>
        <p:nvGrpSpPr>
          <p:cNvPr id="176" name="Group 175">
            <a:extLst>
              <a:ext uri="{FF2B5EF4-FFF2-40B4-BE49-F238E27FC236}">
                <a16:creationId xmlns:a16="http://schemas.microsoft.com/office/drawing/2014/main" id="{0460FCF0-AD69-F4FD-33B3-4200F429D0DB}"/>
              </a:ext>
            </a:extLst>
          </p:cNvPr>
          <p:cNvGrpSpPr/>
          <p:nvPr/>
        </p:nvGrpSpPr>
        <p:grpSpPr>
          <a:xfrm>
            <a:off x="461843" y="3850456"/>
            <a:ext cx="1353960" cy="254520"/>
            <a:chOff x="461843" y="3850456"/>
            <a:chExt cx="1353960" cy="254520"/>
          </a:xfrm>
        </p:grpSpPr>
        <mc:AlternateContent xmlns:mc="http://schemas.openxmlformats.org/markup-compatibility/2006" xmlns:p14="http://schemas.microsoft.com/office/powerpoint/2010/main">
          <mc:Choice Requires="p14">
            <p:contentPart p14:bwMode="auto" r:id="rId102">
              <p14:nvContentPartPr>
                <p14:cNvPr id="177" name="Ink 176">
                  <a:extLst>
                    <a:ext uri="{FF2B5EF4-FFF2-40B4-BE49-F238E27FC236}">
                      <a16:creationId xmlns:a16="http://schemas.microsoft.com/office/drawing/2014/main" id="{7FDB629F-469E-AF98-90F1-F093020878A2}"/>
                    </a:ext>
                  </a:extLst>
                </p14:cNvPr>
                <p14:cNvContentPartPr/>
                <p14:nvPr/>
              </p14:nvContentPartPr>
              <p14:xfrm>
                <a:off x="461843" y="3862696"/>
                <a:ext cx="162000" cy="240480"/>
              </p14:xfrm>
            </p:contentPart>
          </mc:Choice>
          <mc:Fallback xmlns="">
            <p:pic>
              <p:nvPicPr>
                <p:cNvPr id="177" name="Ink 176">
                  <a:extLst>
                    <a:ext uri="{FF2B5EF4-FFF2-40B4-BE49-F238E27FC236}">
                      <a16:creationId xmlns:a16="http://schemas.microsoft.com/office/drawing/2014/main" id="{7FDB629F-469E-AF98-90F1-F093020878A2}"/>
                    </a:ext>
                  </a:extLst>
                </p:cNvPr>
                <p:cNvPicPr/>
                <p:nvPr/>
              </p:nvPicPr>
              <p:blipFill>
                <a:blip r:embed="rId103"/>
                <a:stretch>
                  <a:fillRect/>
                </a:stretch>
              </p:blipFill>
              <p:spPr>
                <a:xfrm>
                  <a:off x="444203" y="3844696"/>
                  <a:ext cx="19764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78" name="Ink 177">
                  <a:extLst>
                    <a:ext uri="{FF2B5EF4-FFF2-40B4-BE49-F238E27FC236}">
                      <a16:creationId xmlns:a16="http://schemas.microsoft.com/office/drawing/2014/main" id="{139FC9DA-0DCF-8A00-57C9-33F4DB5E668D}"/>
                    </a:ext>
                  </a:extLst>
                </p14:cNvPr>
                <p14:cNvContentPartPr/>
                <p14:nvPr/>
              </p14:nvContentPartPr>
              <p14:xfrm>
                <a:off x="750563" y="3973576"/>
                <a:ext cx="177840" cy="18360"/>
              </p14:xfrm>
            </p:contentPart>
          </mc:Choice>
          <mc:Fallback xmlns="">
            <p:pic>
              <p:nvPicPr>
                <p:cNvPr id="178" name="Ink 177">
                  <a:extLst>
                    <a:ext uri="{FF2B5EF4-FFF2-40B4-BE49-F238E27FC236}">
                      <a16:creationId xmlns:a16="http://schemas.microsoft.com/office/drawing/2014/main" id="{139FC9DA-0DCF-8A00-57C9-33F4DB5E668D}"/>
                    </a:ext>
                  </a:extLst>
                </p:cNvPr>
                <p:cNvPicPr/>
                <p:nvPr/>
              </p:nvPicPr>
              <p:blipFill>
                <a:blip r:embed="rId105"/>
                <a:stretch>
                  <a:fillRect/>
                </a:stretch>
              </p:blipFill>
              <p:spPr>
                <a:xfrm>
                  <a:off x="732923" y="3955576"/>
                  <a:ext cx="2134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79" name="Ink 178">
                  <a:extLst>
                    <a:ext uri="{FF2B5EF4-FFF2-40B4-BE49-F238E27FC236}">
                      <a16:creationId xmlns:a16="http://schemas.microsoft.com/office/drawing/2014/main" id="{D19EE75F-0ABC-7939-B947-5B6DF91021A5}"/>
                    </a:ext>
                  </a:extLst>
                </p14:cNvPr>
                <p14:cNvContentPartPr/>
                <p14:nvPr/>
              </p14:nvContentPartPr>
              <p14:xfrm>
                <a:off x="856403" y="3909856"/>
                <a:ext cx="32040" cy="176400"/>
              </p14:xfrm>
            </p:contentPart>
          </mc:Choice>
          <mc:Fallback xmlns="">
            <p:pic>
              <p:nvPicPr>
                <p:cNvPr id="179" name="Ink 178">
                  <a:extLst>
                    <a:ext uri="{FF2B5EF4-FFF2-40B4-BE49-F238E27FC236}">
                      <a16:creationId xmlns:a16="http://schemas.microsoft.com/office/drawing/2014/main" id="{D19EE75F-0ABC-7939-B947-5B6DF91021A5}"/>
                    </a:ext>
                  </a:extLst>
                </p:cNvPr>
                <p:cNvPicPr/>
                <p:nvPr/>
              </p:nvPicPr>
              <p:blipFill>
                <a:blip r:embed="rId107"/>
                <a:stretch>
                  <a:fillRect/>
                </a:stretch>
              </p:blipFill>
              <p:spPr>
                <a:xfrm>
                  <a:off x="838403" y="3892216"/>
                  <a:ext cx="676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0" name="Ink 179">
                  <a:extLst>
                    <a:ext uri="{FF2B5EF4-FFF2-40B4-BE49-F238E27FC236}">
                      <a16:creationId xmlns:a16="http://schemas.microsoft.com/office/drawing/2014/main" id="{A89CBB90-4D3E-2506-8B29-2D8557032CDA}"/>
                    </a:ext>
                  </a:extLst>
                </p14:cNvPr>
                <p14:cNvContentPartPr/>
                <p14:nvPr/>
              </p14:nvContentPartPr>
              <p14:xfrm>
                <a:off x="1059083" y="3856936"/>
                <a:ext cx="177120" cy="241920"/>
              </p14:xfrm>
            </p:contentPart>
          </mc:Choice>
          <mc:Fallback xmlns="">
            <p:pic>
              <p:nvPicPr>
                <p:cNvPr id="180" name="Ink 179">
                  <a:extLst>
                    <a:ext uri="{FF2B5EF4-FFF2-40B4-BE49-F238E27FC236}">
                      <a16:creationId xmlns:a16="http://schemas.microsoft.com/office/drawing/2014/main" id="{A89CBB90-4D3E-2506-8B29-2D8557032CDA}"/>
                    </a:ext>
                  </a:extLst>
                </p:cNvPr>
                <p:cNvPicPr/>
                <p:nvPr/>
              </p:nvPicPr>
              <p:blipFill>
                <a:blip r:embed="rId109"/>
                <a:stretch>
                  <a:fillRect/>
                </a:stretch>
              </p:blipFill>
              <p:spPr>
                <a:xfrm>
                  <a:off x="1041083" y="3838936"/>
                  <a:ext cx="21276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81" name="Ink 180">
                  <a:extLst>
                    <a:ext uri="{FF2B5EF4-FFF2-40B4-BE49-F238E27FC236}">
                      <a16:creationId xmlns:a16="http://schemas.microsoft.com/office/drawing/2014/main" id="{576247DB-227A-F169-FF6B-FC151ABEAE22}"/>
                    </a:ext>
                  </a:extLst>
                </p14:cNvPr>
                <p14:cNvContentPartPr/>
                <p14:nvPr/>
              </p14:nvContentPartPr>
              <p14:xfrm>
                <a:off x="1091123" y="3850456"/>
                <a:ext cx="146160" cy="75600"/>
              </p14:xfrm>
            </p:contentPart>
          </mc:Choice>
          <mc:Fallback xmlns="">
            <p:pic>
              <p:nvPicPr>
                <p:cNvPr id="181" name="Ink 180">
                  <a:extLst>
                    <a:ext uri="{FF2B5EF4-FFF2-40B4-BE49-F238E27FC236}">
                      <a16:creationId xmlns:a16="http://schemas.microsoft.com/office/drawing/2014/main" id="{576247DB-227A-F169-FF6B-FC151ABEAE22}"/>
                    </a:ext>
                  </a:extLst>
                </p:cNvPr>
                <p:cNvPicPr/>
                <p:nvPr/>
              </p:nvPicPr>
              <p:blipFill>
                <a:blip r:embed="rId111"/>
                <a:stretch>
                  <a:fillRect/>
                </a:stretch>
              </p:blipFill>
              <p:spPr>
                <a:xfrm>
                  <a:off x="1073483" y="3832816"/>
                  <a:ext cx="18180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2" name="Ink 181">
                  <a:extLst>
                    <a:ext uri="{FF2B5EF4-FFF2-40B4-BE49-F238E27FC236}">
                      <a16:creationId xmlns:a16="http://schemas.microsoft.com/office/drawing/2014/main" id="{4D923054-A23F-655E-E947-458CAB5338AC}"/>
                    </a:ext>
                  </a:extLst>
                </p14:cNvPr>
                <p14:cNvContentPartPr/>
                <p14:nvPr/>
              </p14:nvContentPartPr>
              <p14:xfrm>
                <a:off x="1392083" y="3958456"/>
                <a:ext cx="186120" cy="23040"/>
              </p14:xfrm>
            </p:contentPart>
          </mc:Choice>
          <mc:Fallback xmlns="">
            <p:pic>
              <p:nvPicPr>
                <p:cNvPr id="182" name="Ink 181">
                  <a:extLst>
                    <a:ext uri="{FF2B5EF4-FFF2-40B4-BE49-F238E27FC236}">
                      <a16:creationId xmlns:a16="http://schemas.microsoft.com/office/drawing/2014/main" id="{4D923054-A23F-655E-E947-458CAB5338AC}"/>
                    </a:ext>
                  </a:extLst>
                </p:cNvPr>
                <p:cNvPicPr/>
                <p:nvPr/>
              </p:nvPicPr>
              <p:blipFill>
                <a:blip r:embed="rId113"/>
                <a:stretch>
                  <a:fillRect/>
                </a:stretch>
              </p:blipFill>
              <p:spPr>
                <a:xfrm>
                  <a:off x="1374083" y="3940456"/>
                  <a:ext cx="2217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83" name="Ink 182">
                  <a:extLst>
                    <a:ext uri="{FF2B5EF4-FFF2-40B4-BE49-F238E27FC236}">
                      <a16:creationId xmlns:a16="http://schemas.microsoft.com/office/drawing/2014/main" id="{5F2DB24F-AAED-6F86-B281-F3087A5B1299}"/>
                    </a:ext>
                  </a:extLst>
                </p14:cNvPr>
                <p14:cNvContentPartPr/>
                <p14:nvPr/>
              </p14:nvContentPartPr>
              <p14:xfrm>
                <a:off x="1456883" y="3877456"/>
                <a:ext cx="37080" cy="174960"/>
              </p14:xfrm>
            </p:contentPart>
          </mc:Choice>
          <mc:Fallback xmlns="">
            <p:pic>
              <p:nvPicPr>
                <p:cNvPr id="183" name="Ink 182">
                  <a:extLst>
                    <a:ext uri="{FF2B5EF4-FFF2-40B4-BE49-F238E27FC236}">
                      <a16:creationId xmlns:a16="http://schemas.microsoft.com/office/drawing/2014/main" id="{5F2DB24F-AAED-6F86-B281-F3087A5B1299}"/>
                    </a:ext>
                  </a:extLst>
                </p:cNvPr>
                <p:cNvPicPr/>
                <p:nvPr/>
              </p:nvPicPr>
              <p:blipFill>
                <a:blip r:embed="rId115"/>
                <a:stretch>
                  <a:fillRect/>
                </a:stretch>
              </p:blipFill>
              <p:spPr>
                <a:xfrm>
                  <a:off x="1438883" y="3859456"/>
                  <a:ext cx="7272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4" name="Ink 183">
                  <a:extLst>
                    <a:ext uri="{FF2B5EF4-FFF2-40B4-BE49-F238E27FC236}">
                      <a16:creationId xmlns:a16="http://schemas.microsoft.com/office/drawing/2014/main" id="{6CE30271-64F7-DB6C-A152-C7B2F5C3BBF8}"/>
                    </a:ext>
                  </a:extLst>
                </p14:cNvPr>
                <p14:cNvContentPartPr/>
                <p14:nvPr/>
              </p14:nvContentPartPr>
              <p14:xfrm>
                <a:off x="1679723" y="3867736"/>
                <a:ext cx="136080" cy="237240"/>
              </p14:xfrm>
            </p:contentPart>
          </mc:Choice>
          <mc:Fallback xmlns="">
            <p:pic>
              <p:nvPicPr>
                <p:cNvPr id="184" name="Ink 183">
                  <a:extLst>
                    <a:ext uri="{FF2B5EF4-FFF2-40B4-BE49-F238E27FC236}">
                      <a16:creationId xmlns:a16="http://schemas.microsoft.com/office/drawing/2014/main" id="{6CE30271-64F7-DB6C-A152-C7B2F5C3BBF8}"/>
                    </a:ext>
                  </a:extLst>
                </p:cNvPr>
                <p:cNvPicPr/>
                <p:nvPr/>
              </p:nvPicPr>
              <p:blipFill>
                <a:blip r:embed="rId117"/>
                <a:stretch>
                  <a:fillRect/>
                </a:stretch>
              </p:blipFill>
              <p:spPr>
                <a:xfrm>
                  <a:off x="1661723" y="3849736"/>
                  <a:ext cx="171720" cy="272880"/>
                </a:xfrm>
                <a:prstGeom prst="rect">
                  <a:avLst/>
                </a:prstGeom>
              </p:spPr>
            </p:pic>
          </mc:Fallback>
        </mc:AlternateContent>
      </p:grpSp>
      <p:grpSp>
        <p:nvGrpSpPr>
          <p:cNvPr id="185" name="Group 184">
            <a:extLst>
              <a:ext uri="{FF2B5EF4-FFF2-40B4-BE49-F238E27FC236}">
                <a16:creationId xmlns:a16="http://schemas.microsoft.com/office/drawing/2014/main" id="{375C7E3A-5C05-1A18-B24F-FE7247CF0FF1}"/>
              </a:ext>
            </a:extLst>
          </p:cNvPr>
          <p:cNvGrpSpPr/>
          <p:nvPr/>
        </p:nvGrpSpPr>
        <p:grpSpPr>
          <a:xfrm>
            <a:off x="1997603" y="3957736"/>
            <a:ext cx="184320" cy="82080"/>
            <a:chOff x="1997603" y="3957736"/>
            <a:chExt cx="184320" cy="82080"/>
          </a:xfrm>
        </p:grpSpPr>
        <mc:AlternateContent xmlns:mc="http://schemas.openxmlformats.org/markup-compatibility/2006" xmlns:p14="http://schemas.microsoft.com/office/powerpoint/2010/main">
          <mc:Choice Requires="p14">
            <p:contentPart p14:bwMode="auto" r:id="rId118">
              <p14:nvContentPartPr>
                <p14:cNvPr id="186" name="Ink 185">
                  <a:extLst>
                    <a:ext uri="{FF2B5EF4-FFF2-40B4-BE49-F238E27FC236}">
                      <a16:creationId xmlns:a16="http://schemas.microsoft.com/office/drawing/2014/main" id="{9BE94D14-2503-79F3-F0E5-369904FFA22E}"/>
                    </a:ext>
                  </a:extLst>
                </p14:cNvPr>
                <p14:cNvContentPartPr/>
                <p14:nvPr/>
              </p14:nvContentPartPr>
              <p14:xfrm>
                <a:off x="1997603" y="3957736"/>
                <a:ext cx="172800" cy="20520"/>
              </p14:xfrm>
            </p:contentPart>
          </mc:Choice>
          <mc:Fallback xmlns="">
            <p:pic>
              <p:nvPicPr>
                <p:cNvPr id="186" name="Ink 185">
                  <a:extLst>
                    <a:ext uri="{FF2B5EF4-FFF2-40B4-BE49-F238E27FC236}">
                      <a16:creationId xmlns:a16="http://schemas.microsoft.com/office/drawing/2014/main" id="{9BE94D14-2503-79F3-F0E5-369904FFA22E}"/>
                    </a:ext>
                  </a:extLst>
                </p:cNvPr>
                <p:cNvPicPr/>
                <p:nvPr/>
              </p:nvPicPr>
              <p:blipFill>
                <a:blip r:embed="rId119"/>
                <a:stretch>
                  <a:fillRect/>
                </a:stretch>
              </p:blipFill>
              <p:spPr>
                <a:xfrm>
                  <a:off x="1979963" y="3939736"/>
                  <a:ext cx="2084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87" name="Ink 186">
                  <a:extLst>
                    <a:ext uri="{FF2B5EF4-FFF2-40B4-BE49-F238E27FC236}">
                      <a16:creationId xmlns:a16="http://schemas.microsoft.com/office/drawing/2014/main" id="{AE9BD8AC-7EC5-35BA-20B4-17126FC1C096}"/>
                    </a:ext>
                  </a:extLst>
                </p14:cNvPr>
                <p14:cNvContentPartPr/>
                <p14:nvPr/>
              </p14:nvContentPartPr>
              <p14:xfrm>
                <a:off x="2018483" y="4026856"/>
                <a:ext cx="163440" cy="12960"/>
              </p14:xfrm>
            </p:contentPart>
          </mc:Choice>
          <mc:Fallback xmlns="">
            <p:pic>
              <p:nvPicPr>
                <p:cNvPr id="187" name="Ink 186">
                  <a:extLst>
                    <a:ext uri="{FF2B5EF4-FFF2-40B4-BE49-F238E27FC236}">
                      <a16:creationId xmlns:a16="http://schemas.microsoft.com/office/drawing/2014/main" id="{AE9BD8AC-7EC5-35BA-20B4-17126FC1C096}"/>
                    </a:ext>
                  </a:extLst>
                </p:cNvPr>
                <p:cNvPicPr/>
                <p:nvPr/>
              </p:nvPicPr>
              <p:blipFill>
                <a:blip r:embed="rId121"/>
                <a:stretch>
                  <a:fillRect/>
                </a:stretch>
              </p:blipFill>
              <p:spPr>
                <a:xfrm>
                  <a:off x="2000483" y="4009216"/>
                  <a:ext cx="199080" cy="48600"/>
                </a:xfrm>
                <a:prstGeom prst="rect">
                  <a:avLst/>
                </a:prstGeom>
              </p:spPr>
            </p:pic>
          </mc:Fallback>
        </mc:AlternateContent>
      </p:grpSp>
      <p:grpSp>
        <p:nvGrpSpPr>
          <p:cNvPr id="188" name="Group 187">
            <a:extLst>
              <a:ext uri="{FF2B5EF4-FFF2-40B4-BE49-F238E27FC236}">
                <a16:creationId xmlns:a16="http://schemas.microsoft.com/office/drawing/2014/main" id="{F5F7D1FC-80FD-2A9E-9371-17C66F144E99}"/>
              </a:ext>
            </a:extLst>
          </p:cNvPr>
          <p:cNvGrpSpPr/>
          <p:nvPr/>
        </p:nvGrpSpPr>
        <p:grpSpPr>
          <a:xfrm>
            <a:off x="2359763" y="3825976"/>
            <a:ext cx="309600" cy="253080"/>
            <a:chOff x="2359763" y="3825976"/>
            <a:chExt cx="309600" cy="253080"/>
          </a:xfrm>
        </p:grpSpPr>
        <mc:AlternateContent xmlns:mc="http://schemas.openxmlformats.org/markup-compatibility/2006" xmlns:p14="http://schemas.microsoft.com/office/powerpoint/2010/main">
          <mc:Choice Requires="p14">
            <p:contentPart p14:bwMode="auto" r:id="rId122">
              <p14:nvContentPartPr>
                <p14:cNvPr id="225" name="Ink 224">
                  <a:extLst>
                    <a:ext uri="{FF2B5EF4-FFF2-40B4-BE49-F238E27FC236}">
                      <a16:creationId xmlns:a16="http://schemas.microsoft.com/office/drawing/2014/main" id="{EB69FB56-E75B-0065-20C6-D4BB5B795C4F}"/>
                    </a:ext>
                  </a:extLst>
                </p14:cNvPr>
                <p14:cNvContentPartPr/>
                <p14:nvPr/>
              </p14:nvContentPartPr>
              <p14:xfrm>
                <a:off x="2359763" y="3825976"/>
                <a:ext cx="12960" cy="253080"/>
              </p14:xfrm>
            </p:contentPart>
          </mc:Choice>
          <mc:Fallback xmlns="">
            <p:pic>
              <p:nvPicPr>
                <p:cNvPr id="225" name="Ink 224">
                  <a:extLst>
                    <a:ext uri="{FF2B5EF4-FFF2-40B4-BE49-F238E27FC236}">
                      <a16:creationId xmlns:a16="http://schemas.microsoft.com/office/drawing/2014/main" id="{EB69FB56-E75B-0065-20C6-D4BB5B795C4F}"/>
                    </a:ext>
                  </a:extLst>
                </p:cNvPr>
                <p:cNvPicPr/>
                <p:nvPr/>
              </p:nvPicPr>
              <p:blipFill>
                <a:blip r:embed="rId123"/>
                <a:stretch>
                  <a:fillRect/>
                </a:stretch>
              </p:blipFill>
              <p:spPr>
                <a:xfrm>
                  <a:off x="2342123" y="3808336"/>
                  <a:ext cx="4860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26" name="Ink 225">
                  <a:extLst>
                    <a:ext uri="{FF2B5EF4-FFF2-40B4-BE49-F238E27FC236}">
                      <a16:creationId xmlns:a16="http://schemas.microsoft.com/office/drawing/2014/main" id="{3744D79B-65CC-51A0-1EB4-7D4FFB0E50FD}"/>
                    </a:ext>
                  </a:extLst>
                </p14:cNvPr>
                <p14:cNvContentPartPr/>
                <p14:nvPr/>
              </p14:nvContentPartPr>
              <p14:xfrm>
                <a:off x="2487563" y="3909496"/>
                <a:ext cx="181800" cy="135000"/>
              </p14:xfrm>
            </p:contentPart>
          </mc:Choice>
          <mc:Fallback xmlns="">
            <p:pic>
              <p:nvPicPr>
                <p:cNvPr id="226" name="Ink 225">
                  <a:extLst>
                    <a:ext uri="{FF2B5EF4-FFF2-40B4-BE49-F238E27FC236}">
                      <a16:creationId xmlns:a16="http://schemas.microsoft.com/office/drawing/2014/main" id="{3744D79B-65CC-51A0-1EB4-7D4FFB0E50FD}"/>
                    </a:ext>
                  </a:extLst>
                </p:cNvPr>
                <p:cNvPicPr/>
                <p:nvPr/>
              </p:nvPicPr>
              <p:blipFill>
                <a:blip r:embed="rId125"/>
                <a:stretch>
                  <a:fillRect/>
                </a:stretch>
              </p:blipFill>
              <p:spPr>
                <a:xfrm>
                  <a:off x="2469563" y="3891856"/>
                  <a:ext cx="217440" cy="170640"/>
                </a:xfrm>
                <a:prstGeom prst="rect">
                  <a:avLst/>
                </a:prstGeom>
              </p:spPr>
            </p:pic>
          </mc:Fallback>
        </mc:AlternateContent>
      </p:grpSp>
      <p:grpSp>
        <p:nvGrpSpPr>
          <p:cNvPr id="227" name="Group 226">
            <a:extLst>
              <a:ext uri="{FF2B5EF4-FFF2-40B4-BE49-F238E27FC236}">
                <a16:creationId xmlns:a16="http://schemas.microsoft.com/office/drawing/2014/main" id="{A477AD15-588D-0C50-A322-88D45D66714D}"/>
              </a:ext>
            </a:extLst>
          </p:cNvPr>
          <p:cNvGrpSpPr/>
          <p:nvPr/>
        </p:nvGrpSpPr>
        <p:grpSpPr>
          <a:xfrm>
            <a:off x="1048283" y="4178776"/>
            <a:ext cx="3950640" cy="696600"/>
            <a:chOff x="1048283" y="4178776"/>
            <a:chExt cx="3950640" cy="696600"/>
          </a:xfrm>
        </p:grpSpPr>
        <mc:AlternateContent xmlns:mc="http://schemas.openxmlformats.org/markup-compatibility/2006" xmlns:p14="http://schemas.microsoft.com/office/powerpoint/2010/main">
          <mc:Choice Requires="p14">
            <p:contentPart p14:bwMode="auto" r:id="rId126">
              <p14:nvContentPartPr>
                <p14:cNvPr id="228" name="Ink 227">
                  <a:extLst>
                    <a:ext uri="{FF2B5EF4-FFF2-40B4-BE49-F238E27FC236}">
                      <a16:creationId xmlns:a16="http://schemas.microsoft.com/office/drawing/2014/main" id="{8D207711-9C55-B580-CDF2-2BCE20074AA9}"/>
                    </a:ext>
                  </a:extLst>
                </p14:cNvPr>
                <p14:cNvContentPartPr/>
                <p14:nvPr/>
              </p14:nvContentPartPr>
              <p14:xfrm>
                <a:off x="1048283" y="4535536"/>
                <a:ext cx="24120" cy="190080"/>
              </p14:xfrm>
            </p:contentPart>
          </mc:Choice>
          <mc:Fallback xmlns="">
            <p:pic>
              <p:nvPicPr>
                <p:cNvPr id="228" name="Ink 227">
                  <a:extLst>
                    <a:ext uri="{FF2B5EF4-FFF2-40B4-BE49-F238E27FC236}">
                      <a16:creationId xmlns:a16="http://schemas.microsoft.com/office/drawing/2014/main" id="{8D207711-9C55-B580-CDF2-2BCE20074AA9}"/>
                    </a:ext>
                  </a:extLst>
                </p:cNvPr>
                <p:cNvPicPr/>
                <p:nvPr/>
              </p:nvPicPr>
              <p:blipFill>
                <a:blip r:embed="rId127"/>
                <a:stretch>
                  <a:fillRect/>
                </a:stretch>
              </p:blipFill>
              <p:spPr>
                <a:xfrm>
                  <a:off x="1030283" y="4517536"/>
                  <a:ext cx="597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29" name="Ink 228">
                  <a:extLst>
                    <a:ext uri="{FF2B5EF4-FFF2-40B4-BE49-F238E27FC236}">
                      <a16:creationId xmlns:a16="http://schemas.microsoft.com/office/drawing/2014/main" id="{337F4679-5307-21C3-DB03-8623E0C8FDF0}"/>
                    </a:ext>
                  </a:extLst>
                </p14:cNvPr>
                <p14:cNvContentPartPr/>
                <p14:nvPr/>
              </p14:nvContentPartPr>
              <p14:xfrm>
                <a:off x="1172123" y="4533016"/>
                <a:ext cx="123120" cy="169920"/>
              </p14:xfrm>
            </p:contentPart>
          </mc:Choice>
          <mc:Fallback xmlns="">
            <p:pic>
              <p:nvPicPr>
                <p:cNvPr id="229" name="Ink 228">
                  <a:extLst>
                    <a:ext uri="{FF2B5EF4-FFF2-40B4-BE49-F238E27FC236}">
                      <a16:creationId xmlns:a16="http://schemas.microsoft.com/office/drawing/2014/main" id="{337F4679-5307-21C3-DB03-8623E0C8FDF0}"/>
                    </a:ext>
                  </a:extLst>
                </p:cNvPr>
                <p:cNvPicPr/>
                <p:nvPr/>
              </p:nvPicPr>
              <p:blipFill>
                <a:blip r:embed="rId129"/>
                <a:stretch>
                  <a:fillRect/>
                </a:stretch>
              </p:blipFill>
              <p:spPr>
                <a:xfrm>
                  <a:off x="1154483" y="4515016"/>
                  <a:ext cx="15876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30" name="Ink 229">
                  <a:extLst>
                    <a:ext uri="{FF2B5EF4-FFF2-40B4-BE49-F238E27FC236}">
                      <a16:creationId xmlns:a16="http://schemas.microsoft.com/office/drawing/2014/main" id="{88BC9E24-5C37-908F-8798-2401B2FB3E5D}"/>
                    </a:ext>
                  </a:extLst>
                </p14:cNvPr>
                <p14:cNvContentPartPr/>
                <p14:nvPr/>
              </p14:nvContentPartPr>
              <p14:xfrm>
                <a:off x="1479203" y="4581256"/>
                <a:ext cx="163800" cy="126720"/>
              </p14:xfrm>
            </p:contentPart>
          </mc:Choice>
          <mc:Fallback xmlns="">
            <p:pic>
              <p:nvPicPr>
                <p:cNvPr id="230" name="Ink 229">
                  <a:extLst>
                    <a:ext uri="{FF2B5EF4-FFF2-40B4-BE49-F238E27FC236}">
                      <a16:creationId xmlns:a16="http://schemas.microsoft.com/office/drawing/2014/main" id="{88BC9E24-5C37-908F-8798-2401B2FB3E5D}"/>
                    </a:ext>
                  </a:extLst>
                </p:cNvPr>
                <p:cNvPicPr/>
                <p:nvPr/>
              </p:nvPicPr>
              <p:blipFill>
                <a:blip r:embed="rId131"/>
                <a:stretch>
                  <a:fillRect/>
                </a:stretch>
              </p:blipFill>
              <p:spPr>
                <a:xfrm>
                  <a:off x="1461563" y="4563256"/>
                  <a:ext cx="1994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31" name="Ink 230">
                  <a:extLst>
                    <a:ext uri="{FF2B5EF4-FFF2-40B4-BE49-F238E27FC236}">
                      <a16:creationId xmlns:a16="http://schemas.microsoft.com/office/drawing/2014/main" id="{F4B9ACAE-89AF-E5CE-1847-DB4DE077AA91}"/>
                    </a:ext>
                  </a:extLst>
                </p14:cNvPr>
                <p14:cNvContentPartPr/>
                <p14:nvPr/>
              </p14:nvContentPartPr>
              <p14:xfrm>
                <a:off x="1537163" y="4565056"/>
                <a:ext cx="124200" cy="149040"/>
              </p14:xfrm>
            </p:contentPart>
          </mc:Choice>
          <mc:Fallback xmlns="">
            <p:pic>
              <p:nvPicPr>
                <p:cNvPr id="231" name="Ink 230">
                  <a:extLst>
                    <a:ext uri="{FF2B5EF4-FFF2-40B4-BE49-F238E27FC236}">
                      <a16:creationId xmlns:a16="http://schemas.microsoft.com/office/drawing/2014/main" id="{F4B9ACAE-89AF-E5CE-1847-DB4DE077AA91}"/>
                    </a:ext>
                  </a:extLst>
                </p:cNvPr>
                <p:cNvPicPr/>
                <p:nvPr/>
              </p:nvPicPr>
              <p:blipFill>
                <a:blip r:embed="rId133"/>
                <a:stretch>
                  <a:fillRect/>
                </a:stretch>
              </p:blipFill>
              <p:spPr>
                <a:xfrm>
                  <a:off x="1519523" y="4547416"/>
                  <a:ext cx="15984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32" name="Ink 231">
                  <a:extLst>
                    <a:ext uri="{FF2B5EF4-FFF2-40B4-BE49-F238E27FC236}">
                      <a16:creationId xmlns:a16="http://schemas.microsoft.com/office/drawing/2014/main" id="{BC6E8A2B-079A-85A2-819D-5B1B128984BB}"/>
                    </a:ext>
                  </a:extLst>
                </p14:cNvPr>
                <p14:cNvContentPartPr/>
                <p14:nvPr/>
              </p14:nvContentPartPr>
              <p14:xfrm>
                <a:off x="1874843" y="4489096"/>
                <a:ext cx="149400" cy="238320"/>
              </p14:xfrm>
            </p:contentPart>
          </mc:Choice>
          <mc:Fallback xmlns="">
            <p:pic>
              <p:nvPicPr>
                <p:cNvPr id="232" name="Ink 231">
                  <a:extLst>
                    <a:ext uri="{FF2B5EF4-FFF2-40B4-BE49-F238E27FC236}">
                      <a16:creationId xmlns:a16="http://schemas.microsoft.com/office/drawing/2014/main" id="{BC6E8A2B-079A-85A2-819D-5B1B128984BB}"/>
                    </a:ext>
                  </a:extLst>
                </p:cNvPr>
                <p:cNvPicPr/>
                <p:nvPr/>
              </p:nvPicPr>
              <p:blipFill>
                <a:blip r:embed="rId135"/>
                <a:stretch>
                  <a:fillRect/>
                </a:stretch>
              </p:blipFill>
              <p:spPr>
                <a:xfrm>
                  <a:off x="1857203" y="4471456"/>
                  <a:ext cx="1850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33" name="Ink 232">
                  <a:extLst>
                    <a:ext uri="{FF2B5EF4-FFF2-40B4-BE49-F238E27FC236}">
                      <a16:creationId xmlns:a16="http://schemas.microsoft.com/office/drawing/2014/main" id="{9484FBB8-09D7-F84B-925B-2F116BE47E02}"/>
                    </a:ext>
                  </a:extLst>
                </p14:cNvPr>
                <p14:cNvContentPartPr/>
                <p14:nvPr/>
              </p14:nvContentPartPr>
              <p14:xfrm>
                <a:off x="1860083" y="4593856"/>
                <a:ext cx="151560" cy="51120"/>
              </p14:xfrm>
            </p:contentPart>
          </mc:Choice>
          <mc:Fallback xmlns="">
            <p:pic>
              <p:nvPicPr>
                <p:cNvPr id="233" name="Ink 232">
                  <a:extLst>
                    <a:ext uri="{FF2B5EF4-FFF2-40B4-BE49-F238E27FC236}">
                      <a16:creationId xmlns:a16="http://schemas.microsoft.com/office/drawing/2014/main" id="{9484FBB8-09D7-F84B-925B-2F116BE47E02}"/>
                    </a:ext>
                  </a:extLst>
                </p:cNvPr>
                <p:cNvPicPr/>
                <p:nvPr/>
              </p:nvPicPr>
              <p:blipFill>
                <a:blip r:embed="rId137"/>
                <a:stretch>
                  <a:fillRect/>
                </a:stretch>
              </p:blipFill>
              <p:spPr>
                <a:xfrm>
                  <a:off x="1842083" y="4576216"/>
                  <a:ext cx="18720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34" name="Ink 233">
                  <a:extLst>
                    <a:ext uri="{FF2B5EF4-FFF2-40B4-BE49-F238E27FC236}">
                      <a16:creationId xmlns:a16="http://schemas.microsoft.com/office/drawing/2014/main" id="{268008B0-0342-6B64-2ACC-515FEC6293E2}"/>
                    </a:ext>
                  </a:extLst>
                </p14:cNvPr>
                <p14:cNvContentPartPr/>
                <p14:nvPr/>
              </p14:nvContentPartPr>
              <p14:xfrm>
                <a:off x="2163563" y="4503496"/>
                <a:ext cx="120600" cy="198720"/>
              </p14:xfrm>
            </p:contentPart>
          </mc:Choice>
          <mc:Fallback xmlns="">
            <p:pic>
              <p:nvPicPr>
                <p:cNvPr id="234" name="Ink 233">
                  <a:extLst>
                    <a:ext uri="{FF2B5EF4-FFF2-40B4-BE49-F238E27FC236}">
                      <a16:creationId xmlns:a16="http://schemas.microsoft.com/office/drawing/2014/main" id="{268008B0-0342-6B64-2ACC-515FEC6293E2}"/>
                    </a:ext>
                  </a:extLst>
                </p:cNvPr>
                <p:cNvPicPr/>
                <p:nvPr/>
              </p:nvPicPr>
              <p:blipFill>
                <a:blip r:embed="rId139"/>
                <a:stretch>
                  <a:fillRect/>
                </a:stretch>
              </p:blipFill>
              <p:spPr>
                <a:xfrm>
                  <a:off x="2145923" y="4485856"/>
                  <a:ext cx="1562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35" name="Ink 234">
                  <a:extLst>
                    <a:ext uri="{FF2B5EF4-FFF2-40B4-BE49-F238E27FC236}">
                      <a16:creationId xmlns:a16="http://schemas.microsoft.com/office/drawing/2014/main" id="{D8FC66F1-C3AC-C50C-77C3-6623BF785E94}"/>
                    </a:ext>
                  </a:extLst>
                </p14:cNvPr>
                <p14:cNvContentPartPr/>
                <p14:nvPr/>
              </p14:nvContentPartPr>
              <p14:xfrm>
                <a:off x="2366243" y="4514296"/>
                <a:ext cx="173160" cy="198000"/>
              </p14:xfrm>
            </p:contentPart>
          </mc:Choice>
          <mc:Fallback xmlns="">
            <p:pic>
              <p:nvPicPr>
                <p:cNvPr id="235" name="Ink 234">
                  <a:extLst>
                    <a:ext uri="{FF2B5EF4-FFF2-40B4-BE49-F238E27FC236}">
                      <a16:creationId xmlns:a16="http://schemas.microsoft.com/office/drawing/2014/main" id="{D8FC66F1-C3AC-C50C-77C3-6623BF785E94}"/>
                    </a:ext>
                  </a:extLst>
                </p:cNvPr>
                <p:cNvPicPr/>
                <p:nvPr/>
              </p:nvPicPr>
              <p:blipFill>
                <a:blip r:embed="rId141"/>
                <a:stretch>
                  <a:fillRect/>
                </a:stretch>
              </p:blipFill>
              <p:spPr>
                <a:xfrm>
                  <a:off x="2348243" y="4496296"/>
                  <a:ext cx="2088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6" name="Ink 235">
                  <a:extLst>
                    <a:ext uri="{FF2B5EF4-FFF2-40B4-BE49-F238E27FC236}">
                      <a16:creationId xmlns:a16="http://schemas.microsoft.com/office/drawing/2014/main" id="{29D91461-3B4F-3B0C-74EE-D3E12FC7BB96}"/>
                    </a:ext>
                  </a:extLst>
                </p14:cNvPr>
                <p14:cNvContentPartPr/>
                <p14:nvPr/>
              </p14:nvContentPartPr>
              <p14:xfrm>
                <a:off x="2566403" y="4522576"/>
                <a:ext cx="178200" cy="153720"/>
              </p14:xfrm>
            </p:contentPart>
          </mc:Choice>
          <mc:Fallback xmlns="">
            <p:pic>
              <p:nvPicPr>
                <p:cNvPr id="236" name="Ink 235">
                  <a:extLst>
                    <a:ext uri="{FF2B5EF4-FFF2-40B4-BE49-F238E27FC236}">
                      <a16:creationId xmlns:a16="http://schemas.microsoft.com/office/drawing/2014/main" id="{29D91461-3B4F-3B0C-74EE-D3E12FC7BB96}"/>
                    </a:ext>
                  </a:extLst>
                </p:cNvPr>
                <p:cNvPicPr/>
                <p:nvPr/>
              </p:nvPicPr>
              <p:blipFill>
                <a:blip r:embed="rId143"/>
                <a:stretch>
                  <a:fillRect/>
                </a:stretch>
              </p:blipFill>
              <p:spPr>
                <a:xfrm>
                  <a:off x="2548763" y="4504936"/>
                  <a:ext cx="213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37" name="Ink 236">
                  <a:extLst>
                    <a:ext uri="{FF2B5EF4-FFF2-40B4-BE49-F238E27FC236}">
                      <a16:creationId xmlns:a16="http://schemas.microsoft.com/office/drawing/2014/main" id="{81DD52CC-C675-744E-B6DC-BC508892BAD0}"/>
                    </a:ext>
                  </a:extLst>
                </p14:cNvPr>
                <p14:cNvContentPartPr/>
                <p14:nvPr/>
              </p14:nvContentPartPr>
              <p14:xfrm>
                <a:off x="2900843" y="4540936"/>
                <a:ext cx="127440" cy="16920"/>
              </p14:xfrm>
            </p:contentPart>
          </mc:Choice>
          <mc:Fallback xmlns="">
            <p:pic>
              <p:nvPicPr>
                <p:cNvPr id="237" name="Ink 236">
                  <a:extLst>
                    <a:ext uri="{FF2B5EF4-FFF2-40B4-BE49-F238E27FC236}">
                      <a16:creationId xmlns:a16="http://schemas.microsoft.com/office/drawing/2014/main" id="{81DD52CC-C675-744E-B6DC-BC508892BAD0}"/>
                    </a:ext>
                  </a:extLst>
                </p:cNvPr>
                <p:cNvPicPr/>
                <p:nvPr/>
              </p:nvPicPr>
              <p:blipFill>
                <a:blip r:embed="rId145"/>
                <a:stretch>
                  <a:fillRect/>
                </a:stretch>
              </p:blipFill>
              <p:spPr>
                <a:xfrm>
                  <a:off x="2883203" y="4522936"/>
                  <a:ext cx="1630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38" name="Ink 237">
                  <a:extLst>
                    <a:ext uri="{FF2B5EF4-FFF2-40B4-BE49-F238E27FC236}">
                      <a16:creationId xmlns:a16="http://schemas.microsoft.com/office/drawing/2014/main" id="{D56D7231-D6D8-1601-7692-6799339226E9}"/>
                    </a:ext>
                  </a:extLst>
                </p14:cNvPr>
                <p14:cNvContentPartPr/>
                <p14:nvPr/>
              </p14:nvContentPartPr>
              <p14:xfrm>
                <a:off x="2924603" y="4644976"/>
                <a:ext cx="94680" cy="12600"/>
              </p14:xfrm>
            </p:contentPart>
          </mc:Choice>
          <mc:Fallback xmlns="">
            <p:pic>
              <p:nvPicPr>
                <p:cNvPr id="238" name="Ink 237">
                  <a:extLst>
                    <a:ext uri="{FF2B5EF4-FFF2-40B4-BE49-F238E27FC236}">
                      <a16:creationId xmlns:a16="http://schemas.microsoft.com/office/drawing/2014/main" id="{D56D7231-D6D8-1601-7692-6799339226E9}"/>
                    </a:ext>
                  </a:extLst>
                </p:cNvPr>
                <p:cNvPicPr/>
                <p:nvPr/>
              </p:nvPicPr>
              <p:blipFill>
                <a:blip r:embed="rId147"/>
                <a:stretch>
                  <a:fillRect/>
                </a:stretch>
              </p:blipFill>
              <p:spPr>
                <a:xfrm>
                  <a:off x="2906963" y="4626976"/>
                  <a:ext cx="130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39" name="Ink 238">
                  <a:extLst>
                    <a:ext uri="{FF2B5EF4-FFF2-40B4-BE49-F238E27FC236}">
                      <a16:creationId xmlns:a16="http://schemas.microsoft.com/office/drawing/2014/main" id="{C3E80298-D076-4CB8-51DC-097F24C9CA79}"/>
                    </a:ext>
                  </a:extLst>
                </p14:cNvPr>
                <p14:cNvContentPartPr/>
                <p14:nvPr/>
              </p14:nvContentPartPr>
              <p14:xfrm>
                <a:off x="3423923" y="4396576"/>
                <a:ext cx="173520" cy="322200"/>
              </p14:xfrm>
            </p:contentPart>
          </mc:Choice>
          <mc:Fallback xmlns="">
            <p:pic>
              <p:nvPicPr>
                <p:cNvPr id="239" name="Ink 238">
                  <a:extLst>
                    <a:ext uri="{FF2B5EF4-FFF2-40B4-BE49-F238E27FC236}">
                      <a16:creationId xmlns:a16="http://schemas.microsoft.com/office/drawing/2014/main" id="{C3E80298-D076-4CB8-51DC-097F24C9CA79}"/>
                    </a:ext>
                  </a:extLst>
                </p:cNvPr>
                <p:cNvPicPr/>
                <p:nvPr/>
              </p:nvPicPr>
              <p:blipFill>
                <a:blip r:embed="rId149"/>
                <a:stretch>
                  <a:fillRect/>
                </a:stretch>
              </p:blipFill>
              <p:spPr>
                <a:xfrm>
                  <a:off x="3406283" y="4378576"/>
                  <a:ext cx="20916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40" name="Ink 239">
                  <a:extLst>
                    <a:ext uri="{FF2B5EF4-FFF2-40B4-BE49-F238E27FC236}">
                      <a16:creationId xmlns:a16="http://schemas.microsoft.com/office/drawing/2014/main" id="{8361B61C-731C-5147-17F4-11A2640AE27C}"/>
                    </a:ext>
                  </a:extLst>
                </p14:cNvPr>
                <p14:cNvContentPartPr/>
                <p14:nvPr/>
              </p14:nvContentPartPr>
              <p14:xfrm>
                <a:off x="3432203" y="4559656"/>
                <a:ext cx="122040" cy="73800"/>
              </p14:xfrm>
            </p:contentPart>
          </mc:Choice>
          <mc:Fallback xmlns="">
            <p:pic>
              <p:nvPicPr>
                <p:cNvPr id="240" name="Ink 239">
                  <a:extLst>
                    <a:ext uri="{FF2B5EF4-FFF2-40B4-BE49-F238E27FC236}">
                      <a16:creationId xmlns:a16="http://schemas.microsoft.com/office/drawing/2014/main" id="{8361B61C-731C-5147-17F4-11A2640AE27C}"/>
                    </a:ext>
                  </a:extLst>
                </p:cNvPr>
                <p:cNvPicPr/>
                <p:nvPr/>
              </p:nvPicPr>
              <p:blipFill>
                <a:blip r:embed="rId151"/>
                <a:stretch>
                  <a:fillRect/>
                </a:stretch>
              </p:blipFill>
              <p:spPr>
                <a:xfrm>
                  <a:off x="3414203" y="4542016"/>
                  <a:ext cx="15768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41" name="Ink 240">
                  <a:extLst>
                    <a:ext uri="{FF2B5EF4-FFF2-40B4-BE49-F238E27FC236}">
                      <a16:creationId xmlns:a16="http://schemas.microsoft.com/office/drawing/2014/main" id="{709A8FA2-9A4D-EE79-B989-1500C06B1A26}"/>
                    </a:ext>
                  </a:extLst>
                </p14:cNvPr>
                <p14:cNvContentPartPr/>
                <p14:nvPr/>
              </p14:nvContentPartPr>
              <p14:xfrm>
                <a:off x="3714443" y="4487296"/>
                <a:ext cx="193320" cy="190800"/>
              </p14:xfrm>
            </p:contentPart>
          </mc:Choice>
          <mc:Fallback xmlns="">
            <p:pic>
              <p:nvPicPr>
                <p:cNvPr id="241" name="Ink 240">
                  <a:extLst>
                    <a:ext uri="{FF2B5EF4-FFF2-40B4-BE49-F238E27FC236}">
                      <a16:creationId xmlns:a16="http://schemas.microsoft.com/office/drawing/2014/main" id="{709A8FA2-9A4D-EE79-B989-1500C06B1A26}"/>
                    </a:ext>
                  </a:extLst>
                </p:cNvPr>
                <p:cNvPicPr/>
                <p:nvPr/>
              </p:nvPicPr>
              <p:blipFill>
                <a:blip r:embed="rId153"/>
                <a:stretch>
                  <a:fillRect/>
                </a:stretch>
              </p:blipFill>
              <p:spPr>
                <a:xfrm>
                  <a:off x="3696803" y="4469656"/>
                  <a:ext cx="22896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42" name="Ink 241">
                  <a:extLst>
                    <a:ext uri="{FF2B5EF4-FFF2-40B4-BE49-F238E27FC236}">
                      <a16:creationId xmlns:a16="http://schemas.microsoft.com/office/drawing/2014/main" id="{4BC3FCB0-EFC4-F0DC-2927-E301569A4E67}"/>
                    </a:ext>
                  </a:extLst>
                </p14:cNvPr>
                <p14:cNvContentPartPr/>
                <p14:nvPr/>
              </p14:nvContentPartPr>
              <p14:xfrm>
                <a:off x="3998123" y="4644976"/>
                <a:ext cx="26280" cy="90720"/>
              </p14:xfrm>
            </p:contentPart>
          </mc:Choice>
          <mc:Fallback xmlns="">
            <p:pic>
              <p:nvPicPr>
                <p:cNvPr id="242" name="Ink 241">
                  <a:extLst>
                    <a:ext uri="{FF2B5EF4-FFF2-40B4-BE49-F238E27FC236}">
                      <a16:creationId xmlns:a16="http://schemas.microsoft.com/office/drawing/2014/main" id="{4BC3FCB0-EFC4-F0DC-2927-E301569A4E67}"/>
                    </a:ext>
                  </a:extLst>
                </p:cNvPr>
                <p:cNvPicPr/>
                <p:nvPr/>
              </p:nvPicPr>
              <p:blipFill>
                <a:blip r:embed="rId155"/>
                <a:stretch>
                  <a:fillRect/>
                </a:stretch>
              </p:blipFill>
              <p:spPr>
                <a:xfrm>
                  <a:off x="3980483" y="4626976"/>
                  <a:ext cx="6192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43" name="Ink 242">
                  <a:extLst>
                    <a:ext uri="{FF2B5EF4-FFF2-40B4-BE49-F238E27FC236}">
                      <a16:creationId xmlns:a16="http://schemas.microsoft.com/office/drawing/2014/main" id="{C22B1D46-2004-2988-E83E-9158FFD8FC5C}"/>
                    </a:ext>
                  </a:extLst>
                </p14:cNvPr>
                <p14:cNvContentPartPr/>
                <p14:nvPr/>
              </p14:nvContentPartPr>
              <p14:xfrm>
                <a:off x="4115123" y="4456336"/>
                <a:ext cx="163800" cy="192240"/>
              </p14:xfrm>
            </p:contentPart>
          </mc:Choice>
          <mc:Fallback xmlns="">
            <p:pic>
              <p:nvPicPr>
                <p:cNvPr id="243" name="Ink 242">
                  <a:extLst>
                    <a:ext uri="{FF2B5EF4-FFF2-40B4-BE49-F238E27FC236}">
                      <a16:creationId xmlns:a16="http://schemas.microsoft.com/office/drawing/2014/main" id="{C22B1D46-2004-2988-E83E-9158FFD8FC5C}"/>
                    </a:ext>
                  </a:extLst>
                </p:cNvPr>
                <p:cNvPicPr/>
                <p:nvPr/>
              </p:nvPicPr>
              <p:blipFill>
                <a:blip r:embed="rId157"/>
                <a:stretch>
                  <a:fillRect/>
                </a:stretch>
              </p:blipFill>
              <p:spPr>
                <a:xfrm>
                  <a:off x="4097123" y="4438336"/>
                  <a:ext cx="19944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44" name="Ink 243">
                  <a:extLst>
                    <a:ext uri="{FF2B5EF4-FFF2-40B4-BE49-F238E27FC236}">
                      <a16:creationId xmlns:a16="http://schemas.microsoft.com/office/drawing/2014/main" id="{ED4AE1FA-470F-FB21-8A52-A722B86A6379}"/>
                    </a:ext>
                  </a:extLst>
                </p14:cNvPr>
                <p14:cNvContentPartPr/>
                <p14:nvPr/>
              </p14:nvContentPartPr>
              <p14:xfrm>
                <a:off x="4355963" y="4455616"/>
                <a:ext cx="184680" cy="160920"/>
              </p14:xfrm>
            </p:contentPart>
          </mc:Choice>
          <mc:Fallback xmlns="">
            <p:pic>
              <p:nvPicPr>
                <p:cNvPr id="244" name="Ink 243">
                  <a:extLst>
                    <a:ext uri="{FF2B5EF4-FFF2-40B4-BE49-F238E27FC236}">
                      <a16:creationId xmlns:a16="http://schemas.microsoft.com/office/drawing/2014/main" id="{ED4AE1FA-470F-FB21-8A52-A722B86A6379}"/>
                    </a:ext>
                  </a:extLst>
                </p:cNvPr>
                <p:cNvPicPr/>
                <p:nvPr/>
              </p:nvPicPr>
              <p:blipFill>
                <a:blip r:embed="rId159"/>
                <a:stretch>
                  <a:fillRect/>
                </a:stretch>
              </p:blipFill>
              <p:spPr>
                <a:xfrm>
                  <a:off x="4338323" y="4437616"/>
                  <a:ext cx="22032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45" name="Ink 244">
                  <a:extLst>
                    <a:ext uri="{FF2B5EF4-FFF2-40B4-BE49-F238E27FC236}">
                      <a16:creationId xmlns:a16="http://schemas.microsoft.com/office/drawing/2014/main" id="{5FBF9F7E-5EAF-1FC3-0DFC-F9F6EE56DD7F}"/>
                    </a:ext>
                  </a:extLst>
                </p14:cNvPr>
                <p14:cNvContentPartPr/>
                <p14:nvPr/>
              </p14:nvContentPartPr>
              <p14:xfrm>
                <a:off x="4603283" y="4460656"/>
                <a:ext cx="189000" cy="157680"/>
              </p14:xfrm>
            </p:contentPart>
          </mc:Choice>
          <mc:Fallback xmlns="">
            <p:pic>
              <p:nvPicPr>
                <p:cNvPr id="245" name="Ink 244">
                  <a:extLst>
                    <a:ext uri="{FF2B5EF4-FFF2-40B4-BE49-F238E27FC236}">
                      <a16:creationId xmlns:a16="http://schemas.microsoft.com/office/drawing/2014/main" id="{5FBF9F7E-5EAF-1FC3-0DFC-F9F6EE56DD7F}"/>
                    </a:ext>
                  </a:extLst>
                </p:cNvPr>
                <p:cNvPicPr/>
                <p:nvPr/>
              </p:nvPicPr>
              <p:blipFill>
                <a:blip r:embed="rId161"/>
                <a:stretch>
                  <a:fillRect/>
                </a:stretch>
              </p:blipFill>
              <p:spPr>
                <a:xfrm>
                  <a:off x="4585283" y="4442656"/>
                  <a:ext cx="2246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46" name="Ink 245">
                  <a:extLst>
                    <a:ext uri="{FF2B5EF4-FFF2-40B4-BE49-F238E27FC236}">
                      <a16:creationId xmlns:a16="http://schemas.microsoft.com/office/drawing/2014/main" id="{B711BD25-B5BD-66D9-DBF0-1F350A6C9B68}"/>
                    </a:ext>
                  </a:extLst>
                </p14:cNvPr>
                <p14:cNvContentPartPr/>
                <p14:nvPr/>
              </p14:nvContentPartPr>
              <p14:xfrm>
                <a:off x="3308363" y="4178776"/>
                <a:ext cx="1256760" cy="115560"/>
              </p14:xfrm>
            </p:contentPart>
          </mc:Choice>
          <mc:Fallback xmlns="">
            <p:pic>
              <p:nvPicPr>
                <p:cNvPr id="246" name="Ink 245">
                  <a:extLst>
                    <a:ext uri="{FF2B5EF4-FFF2-40B4-BE49-F238E27FC236}">
                      <a16:creationId xmlns:a16="http://schemas.microsoft.com/office/drawing/2014/main" id="{B711BD25-B5BD-66D9-DBF0-1F350A6C9B68}"/>
                    </a:ext>
                  </a:extLst>
                </p:cNvPr>
                <p:cNvPicPr/>
                <p:nvPr/>
              </p:nvPicPr>
              <p:blipFill>
                <a:blip r:embed="rId163"/>
                <a:stretch>
                  <a:fillRect/>
                </a:stretch>
              </p:blipFill>
              <p:spPr>
                <a:xfrm>
                  <a:off x="3290723" y="4160776"/>
                  <a:ext cx="129240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47" name="Ink 246">
                  <a:extLst>
                    <a:ext uri="{FF2B5EF4-FFF2-40B4-BE49-F238E27FC236}">
                      <a16:creationId xmlns:a16="http://schemas.microsoft.com/office/drawing/2014/main" id="{B646F462-90BC-0D24-49DB-8FF6783118DE}"/>
                    </a:ext>
                  </a:extLst>
                </p14:cNvPr>
                <p14:cNvContentPartPr/>
                <p14:nvPr/>
              </p14:nvContentPartPr>
              <p14:xfrm>
                <a:off x="3215843" y="4179856"/>
                <a:ext cx="1783080" cy="695520"/>
              </p14:xfrm>
            </p:contentPart>
          </mc:Choice>
          <mc:Fallback xmlns="">
            <p:pic>
              <p:nvPicPr>
                <p:cNvPr id="247" name="Ink 246">
                  <a:extLst>
                    <a:ext uri="{FF2B5EF4-FFF2-40B4-BE49-F238E27FC236}">
                      <a16:creationId xmlns:a16="http://schemas.microsoft.com/office/drawing/2014/main" id="{B646F462-90BC-0D24-49DB-8FF6783118DE}"/>
                    </a:ext>
                  </a:extLst>
                </p:cNvPr>
                <p:cNvPicPr/>
                <p:nvPr/>
              </p:nvPicPr>
              <p:blipFill>
                <a:blip r:embed="rId165"/>
                <a:stretch>
                  <a:fillRect/>
                </a:stretch>
              </p:blipFill>
              <p:spPr>
                <a:xfrm>
                  <a:off x="3197843" y="4162216"/>
                  <a:ext cx="1818720" cy="731160"/>
                </a:xfrm>
                <a:prstGeom prst="rect">
                  <a:avLst/>
                </a:prstGeom>
              </p:spPr>
            </p:pic>
          </mc:Fallback>
        </mc:AlternateContent>
      </p:grpSp>
    </p:spTree>
    <p:extLst>
      <p:ext uri="{BB962C8B-B14F-4D97-AF65-F5344CB8AC3E}">
        <p14:creationId xmlns:p14="http://schemas.microsoft.com/office/powerpoint/2010/main" val="1789009650"/>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800767"/>
          </a:xfrm>
          <a:prstGeom prst="rect">
            <a:avLst/>
          </a:prstGeom>
          <a:solidFill>
            <a:schemeClr val="accent5">
              <a:lumMod val="20000"/>
              <a:lumOff val="80000"/>
            </a:schemeClr>
          </a:solidFill>
        </p:spPr>
        <p:txBody>
          <a:bodyPr wrap="square" rtlCol="0">
            <a:spAutoFit/>
          </a:bodyPr>
          <a:lstStyle/>
          <a:p>
            <a:r>
              <a:rPr lang="en-GB" sz="1600" b="1"/>
              <a:t>Silently</a:t>
            </a:r>
          </a:p>
          <a:p>
            <a:endParaRPr lang="en-GB" sz="1600"/>
          </a:p>
          <a:p>
            <a:r>
              <a:rPr lang="en-GB" sz="1600"/>
              <a:t>Explain each step to yourself as best you can.</a:t>
            </a:r>
          </a:p>
          <a:p>
            <a:endParaRPr lang="en-GB" sz="1600"/>
          </a:p>
          <a:p>
            <a:r>
              <a:rPr lang="en-GB" sz="1600"/>
              <a:t>Thumb up when you've finished reading, even if there are parts you don't fully understand </a:t>
            </a:r>
            <a:r>
              <a:rPr lang="en-GB" sz="1600" i="1"/>
              <a:t>yet</a:t>
            </a:r>
            <a:r>
              <a:rPr lang="en-GB" sz="1600"/>
              <a:t>.</a:t>
            </a:r>
          </a:p>
        </p:txBody>
      </p:sp>
      <p:sp>
        <p:nvSpPr>
          <p:cNvPr id="118" name="TextBox 117">
            <a:extLst>
              <a:ext uri="{FF2B5EF4-FFF2-40B4-BE49-F238E27FC236}">
                <a16:creationId xmlns:a16="http://schemas.microsoft.com/office/drawing/2014/main" id="{B83F8356-B2F4-22ED-5934-C49085EBE7E6}"/>
              </a:ext>
            </a:extLst>
          </p:cNvPr>
          <p:cNvSpPr txBox="1"/>
          <p:nvPr/>
        </p:nvSpPr>
        <p:spPr>
          <a:xfrm>
            <a:off x="74305" y="83323"/>
            <a:ext cx="4649671" cy="707886"/>
          </a:xfrm>
          <a:prstGeom prst="rect">
            <a:avLst/>
          </a:prstGeom>
          <a:noFill/>
        </p:spPr>
        <p:txBody>
          <a:bodyPr wrap="none" rtlCol="0">
            <a:spAutoFit/>
          </a:bodyPr>
          <a:lstStyle/>
          <a:p>
            <a:r>
              <a:rPr lang="en-GB" sz="2000"/>
              <a:t>The rectangle has diagonal of length 20cm.</a:t>
            </a:r>
          </a:p>
          <a:p>
            <a:r>
              <a:rPr lang="en-GB" sz="2000"/>
              <a:t>Work out its area.</a:t>
            </a:r>
          </a:p>
        </p:txBody>
      </p:sp>
      <p:sp>
        <p:nvSpPr>
          <p:cNvPr id="119" name="Rectangle 118">
            <a:extLst>
              <a:ext uri="{FF2B5EF4-FFF2-40B4-BE49-F238E27FC236}">
                <a16:creationId xmlns:a16="http://schemas.microsoft.com/office/drawing/2014/main" id="{DFE21D3E-3B20-BFFA-F56F-7927311B04D9}"/>
              </a:ext>
            </a:extLst>
          </p:cNvPr>
          <p:cNvSpPr/>
          <p:nvPr/>
        </p:nvSpPr>
        <p:spPr>
          <a:xfrm>
            <a:off x="457200" y="1431234"/>
            <a:ext cx="3051313" cy="15405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129" name="TextBox 128">
                <a:extLst>
                  <a:ext uri="{FF2B5EF4-FFF2-40B4-BE49-F238E27FC236}">
                    <a16:creationId xmlns:a16="http://schemas.microsoft.com/office/drawing/2014/main" id="{59213922-8225-5C2E-7230-6F50B75D7F62}"/>
                  </a:ext>
                </a:extLst>
              </p:cNvPr>
              <p:cNvSpPr txBox="1"/>
              <p:nvPr/>
            </p:nvSpPr>
            <p:spPr>
              <a:xfrm>
                <a:off x="74305" y="1922428"/>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129" name="TextBox 128">
                <a:extLst>
                  <a:ext uri="{FF2B5EF4-FFF2-40B4-BE49-F238E27FC236}">
                    <a16:creationId xmlns:a16="http://schemas.microsoft.com/office/drawing/2014/main" id="{59213922-8225-5C2E-7230-6F50B75D7F62}"/>
                  </a:ext>
                </a:extLst>
              </p:cNvPr>
              <p:cNvSpPr txBox="1">
                <a:spLocks noRot="1" noChangeAspect="1" noMove="1" noResize="1" noEditPoints="1" noAdjustHandles="1" noChangeArrowheads="1" noChangeShapeType="1" noTextEdit="1"/>
              </p:cNvSpPr>
              <p:nvPr/>
            </p:nvSpPr>
            <p:spPr>
              <a:xfrm>
                <a:off x="74305" y="1922428"/>
                <a:ext cx="426399" cy="461665"/>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0" name="TextBox 129">
                <a:extLst>
                  <a:ext uri="{FF2B5EF4-FFF2-40B4-BE49-F238E27FC236}">
                    <a16:creationId xmlns:a16="http://schemas.microsoft.com/office/drawing/2014/main" id="{7138DF40-72D3-D066-341B-27F6664CD9DA}"/>
                  </a:ext>
                </a:extLst>
              </p:cNvPr>
              <p:cNvSpPr txBox="1"/>
              <p:nvPr/>
            </p:nvSpPr>
            <p:spPr>
              <a:xfrm>
                <a:off x="1644731" y="2922104"/>
                <a:ext cx="596317"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3</m:t>
                      </m:r>
                      <m:r>
                        <a:rPr lang="en-GB" sz="2400" b="0" i="1" smtClean="0">
                          <a:latin typeface="Cambria Math" panose="02040503050406030204" pitchFamily="18" charset="0"/>
                        </a:rPr>
                        <m:t>𝑥</m:t>
                      </m:r>
                    </m:oMath>
                  </m:oMathPara>
                </a14:m>
                <a:endParaRPr lang="en-GB" sz="2400"/>
              </a:p>
            </p:txBody>
          </p:sp>
        </mc:Choice>
        <mc:Fallback xmlns="">
          <p:sp>
            <p:nvSpPr>
              <p:cNvPr id="130" name="TextBox 129">
                <a:extLst>
                  <a:ext uri="{FF2B5EF4-FFF2-40B4-BE49-F238E27FC236}">
                    <a16:creationId xmlns:a16="http://schemas.microsoft.com/office/drawing/2014/main" id="{7138DF40-72D3-D066-341B-27F6664CD9DA}"/>
                  </a:ext>
                </a:extLst>
              </p:cNvPr>
              <p:cNvSpPr txBox="1">
                <a:spLocks noRot="1" noChangeAspect="1" noMove="1" noResize="1" noEditPoints="1" noAdjustHandles="1" noChangeArrowheads="1" noChangeShapeType="1" noTextEdit="1"/>
              </p:cNvSpPr>
              <p:nvPr/>
            </p:nvSpPr>
            <p:spPr>
              <a:xfrm>
                <a:off x="1644731" y="2922104"/>
                <a:ext cx="596317" cy="461665"/>
              </a:xfrm>
              <a:prstGeom prst="rect">
                <a:avLst/>
              </a:prstGeom>
              <a:blipFill>
                <a:blip r:embed="rId3"/>
                <a:stretch>
                  <a:fillRect/>
                </a:stretch>
              </a:blipFill>
            </p:spPr>
            <p:txBody>
              <a:bodyPr/>
              <a:lstStyle/>
              <a:p>
                <a:r>
                  <a:rPr lang="en-GB">
                    <a:noFill/>
                  </a:rPr>
                  <a:t> </a:t>
                </a:r>
              </a:p>
            </p:txBody>
          </p:sp>
        </mc:Fallback>
      </mc:AlternateContent>
      <p:grpSp>
        <p:nvGrpSpPr>
          <p:cNvPr id="18" name="Group 17">
            <a:extLst>
              <a:ext uri="{FF2B5EF4-FFF2-40B4-BE49-F238E27FC236}">
                <a16:creationId xmlns:a16="http://schemas.microsoft.com/office/drawing/2014/main" id="{EF5B7204-9394-C8D5-7376-CE7A42E7D235}"/>
              </a:ext>
            </a:extLst>
          </p:cNvPr>
          <p:cNvGrpSpPr/>
          <p:nvPr/>
        </p:nvGrpSpPr>
        <p:grpSpPr>
          <a:xfrm>
            <a:off x="494337" y="1489936"/>
            <a:ext cx="2981160" cy="1514520"/>
            <a:chOff x="494337" y="1489936"/>
            <a:chExt cx="2981160" cy="1514520"/>
          </a:xfrm>
        </p:grpSpPr>
        <mc:AlternateContent xmlns:mc="http://schemas.openxmlformats.org/markup-compatibility/2006" xmlns:p14="http://schemas.microsoft.com/office/powerpoint/2010/main">
          <mc:Choice Requires="p14">
            <p:contentPart p14:bwMode="auto" r:id="rId4">
              <p14:nvContentPartPr>
                <p14:cNvPr id="2" name="Ink 1">
                  <a:extLst>
                    <a:ext uri="{FF2B5EF4-FFF2-40B4-BE49-F238E27FC236}">
                      <a16:creationId xmlns:a16="http://schemas.microsoft.com/office/drawing/2014/main" id="{76C1C7C5-4B38-B610-E7F4-D60DA1B43217}"/>
                    </a:ext>
                  </a:extLst>
                </p14:cNvPr>
                <p14:cNvContentPartPr/>
                <p14:nvPr/>
              </p14:nvContentPartPr>
              <p14:xfrm>
                <a:off x="494337" y="1489936"/>
                <a:ext cx="2981160" cy="1514520"/>
              </p14:xfrm>
            </p:contentPart>
          </mc:Choice>
          <mc:Fallback xmlns="">
            <p:pic>
              <p:nvPicPr>
                <p:cNvPr id="2" name="Ink 1">
                  <a:extLst>
                    <a:ext uri="{FF2B5EF4-FFF2-40B4-BE49-F238E27FC236}">
                      <a16:creationId xmlns:a16="http://schemas.microsoft.com/office/drawing/2014/main" id="{76C1C7C5-4B38-B610-E7F4-D60DA1B43217}"/>
                    </a:ext>
                  </a:extLst>
                </p:cNvPr>
                <p:cNvPicPr/>
                <p:nvPr/>
              </p:nvPicPr>
              <p:blipFill>
                <a:blip r:embed="rId5"/>
                <a:stretch>
                  <a:fillRect/>
                </a:stretch>
              </p:blipFill>
              <p:spPr>
                <a:xfrm>
                  <a:off x="476337" y="1472296"/>
                  <a:ext cx="3016800" cy="1550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F999E644-BBF1-25B0-7CF8-A759F31786B3}"/>
                    </a:ext>
                  </a:extLst>
                </p14:cNvPr>
                <p14:cNvContentPartPr/>
                <p14:nvPr/>
              </p14:nvContentPartPr>
              <p14:xfrm>
                <a:off x="1478217" y="1809616"/>
                <a:ext cx="156240" cy="213840"/>
              </p14:xfrm>
            </p:contentPart>
          </mc:Choice>
          <mc:Fallback xmlns="">
            <p:pic>
              <p:nvPicPr>
                <p:cNvPr id="4" name="Ink 3">
                  <a:extLst>
                    <a:ext uri="{FF2B5EF4-FFF2-40B4-BE49-F238E27FC236}">
                      <a16:creationId xmlns:a16="http://schemas.microsoft.com/office/drawing/2014/main" id="{F999E644-BBF1-25B0-7CF8-A759F31786B3}"/>
                    </a:ext>
                  </a:extLst>
                </p:cNvPr>
                <p:cNvPicPr/>
                <p:nvPr/>
              </p:nvPicPr>
              <p:blipFill>
                <a:blip r:embed="rId7"/>
                <a:stretch>
                  <a:fillRect/>
                </a:stretch>
              </p:blipFill>
              <p:spPr>
                <a:xfrm>
                  <a:off x="1460217" y="1791616"/>
                  <a:ext cx="19188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BB9FD738-373A-5785-15D4-FB1D9F2085A3}"/>
                    </a:ext>
                  </a:extLst>
                </p14:cNvPr>
                <p14:cNvContentPartPr/>
                <p14:nvPr/>
              </p14:nvContentPartPr>
              <p14:xfrm>
                <a:off x="1674417" y="1906096"/>
                <a:ext cx="138960" cy="131760"/>
              </p14:xfrm>
            </p:contentPart>
          </mc:Choice>
          <mc:Fallback xmlns="">
            <p:pic>
              <p:nvPicPr>
                <p:cNvPr id="7" name="Ink 6">
                  <a:extLst>
                    <a:ext uri="{FF2B5EF4-FFF2-40B4-BE49-F238E27FC236}">
                      <a16:creationId xmlns:a16="http://schemas.microsoft.com/office/drawing/2014/main" id="{BB9FD738-373A-5785-15D4-FB1D9F2085A3}"/>
                    </a:ext>
                  </a:extLst>
                </p:cNvPr>
                <p:cNvPicPr/>
                <p:nvPr/>
              </p:nvPicPr>
              <p:blipFill>
                <a:blip r:embed="rId9"/>
                <a:stretch>
                  <a:fillRect/>
                </a:stretch>
              </p:blipFill>
              <p:spPr>
                <a:xfrm>
                  <a:off x="1656417" y="1888096"/>
                  <a:ext cx="1746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5" name="Ink 14">
                  <a:extLst>
                    <a:ext uri="{FF2B5EF4-FFF2-40B4-BE49-F238E27FC236}">
                      <a16:creationId xmlns:a16="http://schemas.microsoft.com/office/drawing/2014/main" id="{01BE248B-1748-BFC7-45A4-D21D2C77B7A5}"/>
                    </a:ext>
                  </a:extLst>
                </p14:cNvPr>
                <p14:cNvContentPartPr/>
                <p14:nvPr/>
              </p14:nvContentPartPr>
              <p14:xfrm>
                <a:off x="1861257" y="1983136"/>
                <a:ext cx="143280" cy="149040"/>
              </p14:xfrm>
            </p:contentPart>
          </mc:Choice>
          <mc:Fallback xmlns="">
            <p:pic>
              <p:nvPicPr>
                <p:cNvPr id="15" name="Ink 14">
                  <a:extLst>
                    <a:ext uri="{FF2B5EF4-FFF2-40B4-BE49-F238E27FC236}">
                      <a16:creationId xmlns:a16="http://schemas.microsoft.com/office/drawing/2014/main" id="{01BE248B-1748-BFC7-45A4-D21D2C77B7A5}"/>
                    </a:ext>
                  </a:extLst>
                </p:cNvPr>
                <p:cNvPicPr/>
                <p:nvPr/>
              </p:nvPicPr>
              <p:blipFill>
                <a:blip r:embed="rId11"/>
                <a:stretch>
                  <a:fillRect/>
                </a:stretch>
              </p:blipFill>
              <p:spPr>
                <a:xfrm>
                  <a:off x="1843617" y="1965496"/>
                  <a:ext cx="1789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6" name="Ink 15">
                  <a:extLst>
                    <a:ext uri="{FF2B5EF4-FFF2-40B4-BE49-F238E27FC236}">
                      <a16:creationId xmlns:a16="http://schemas.microsoft.com/office/drawing/2014/main" id="{974BD481-47AF-0E9E-F41E-8C1EF7A2FC85}"/>
                    </a:ext>
                  </a:extLst>
                </p14:cNvPr>
                <p14:cNvContentPartPr/>
                <p14:nvPr/>
              </p14:nvContentPartPr>
              <p14:xfrm>
                <a:off x="2029017" y="2027776"/>
                <a:ext cx="268200" cy="200880"/>
              </p14:xfrm>
            </p:contentPart>
          </mc:Choice>
          <mc:Fallback xmlns="">
            <p:pic>
              <p:nvPicPr>
                <p:cNvPr id="16" name="Ink 15">
                  <a:extLst>
                    <a:ext uri="{FF2B5EF4-FFF2-40B4-BE49-F238E27FC236}">
                      <a16:creationId xmlns:a16="http://schemas.microsoft.com/office/drawing/2014/main" id="{974BD481-47AF-0E9E-F41E-8C1EF7A2FC85}"/>
                    </a:ext>
                  </a:extLst>
                </p:cNvPr>
                <p:cNvPicPr/>
                <p:nvPr/>
              </p:nvPicPr>
              <p:blipFill>
                <a:blip r:embed="rId13"/>
                <a:stretch>
                  <a:fillRect/>
                </a:stretch>
              </p:blipFill>
              <p:spPr>
                <a:xfrm>
                  <a:off x="2011017" y="2010136"/>
                  <a:ext cx="303840" cy="236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19" name="Ink 18">
                <a:extLst>
                  <a:ext uri="{FF2B5EF4-FFF2-40B4-BE49-F238E27FC236}">
                    <a16:creationId xmlns:a16="http://schemas.microsoft.com/office/drawing/2014/main" id="{106E621C-A05B-DA1A-4845-104FE49E700E}"/>
                  </a:ext>
                </a:extLst>
              </p14:cNvPr>
              <p14:cNvContentPartPr/>
              <p14:nvPr/>
            </p14:nvContentPartPr>
            <p14:xfrm>
              <a:off x="502617" y="2715736"/>
              <a:ext cx="195480" cy="267480"/>
            </p14:xfrm>
          </p:contentPart>
        </mc:Choice>
        <mc:Fallback xmlns="">
          <p:pic>
            <p:nvPicPr>
              <p:cNvPr id="19" name="Ink 18">
                <a:extLst>
                  <a:ext uri="{FF2B5EF4-FFF2-40B4-BE49-F238E27FC236}">
                    <a16:creationId xmlns:a16="http://schemas.microsoft.com/office/drawing/2014/main" id="{106E621C-A05B-DA1A-4845-104FE49E700E}"/>
                  </a:ext>
                </a:extLst>
              </p:cNvPr>
              <p:cNvPicPr/>
              <p:nvPr/>
            </p:nvPicPr>
            <p:blipFill>
              <a:blip r:embed="rId15"/>
              <a:stretch>
                <a:fillRect/>
              </a:stretch>
            </p:blipFill>
            <p:spPr>
              <a:xfrm>
                <a:off x="484617" y="2697736"/>
                <a:ext cx="231120" cy="303120"/>
              </a:xfrm>
              <a:prstGeom prst="rect">
                <a:avLst/>
              </a:prstGeom>
            </p:spPr>
          </p:pic>
        </mc:Fallback>
      </mc:AlternateContent>
      <p:grpSp>
        <p:nvGrpSpPr>
          <p:cNvPr id="136" name="Group 135">
            <a:extLst>
              <a:ext uri="{FF2B5EF4-FFF2-40B4-BE49-F238E27FC236}">
                <a16:creationId xmlns:a16="http://schemas.microsoft.com/office/drawing/2014/main" id="{3E15ECB0-8C28-2EE9-B00C-0C73AE949409}"/>
              </a:ext>
            </a:extLst>
          </p:cNvPr>
          <p:cNvGrpSpPr/>
          <p:nvPr/>
        </p:nvGrpSpPr>
        <p:grpSpPr>
          <a:xfrm>
            <a:off x="3334280" y="622108"/>
            <a:ext cx="1590120" cy="600480"/>
            <a:chOff x="3684657" y="895576"/>
            <a:chExt cx="1590120" cy="600480"/>
          </a:xfrm>
        </p:grpSpPr>
        <mc:AlternateContent xmlns:mc="http://schemas.openxmlformats.org/markup-compatibility/2006" xmlns:p14="http://schemas.microsoft.com/office/powerpoint/2010/main">
          <mc:Choice Requires="p14">
            <p:contentPart p14:bwMode="auto" r:id="rId16">
              <p14:nvContentPartPr>
                <p14:cNvPr id="56" name="Ink 55">
                  <a:extLst>
                    <a:ext uri="{FF2B5EF4-FFF2-40B4-BE49-F238E27FC236}">
                      <a16:creationId xmlns:a16="http://schemas.microsoft.com/office/drawing/2014/main" id="{DDC90BAE-BF20-6516-77BA-E3A8006ADA1B}"/>
                    </a:ext>
                  </a:extLst>
                </p14:cNvPr>
                <p14:cNvContentPartPr/>
                <p14:nvPr/>
              </p14:nvContentPartPr>
              <p14:xfrm>
                <a:off x="3684657" y="1152256"/>
                <a:ext cx="126720" cy="217440"/>
              </p14:xfrm>
            </p:contentPart>
          </mc:Choice>
          <mc:Fallback xmlns="">
            <p:pic>
              <p:nvPicPr>
                <p:cNvPr id="56" name="Ink 55">
                  <a:extLst>
                    <a:ext uri="{FF2B5EF4-FFF2-40B4-BE49-F238E27FC236}">
                      <a16:creationId xmlns:a16="http://schemas.microsoft.com/office/drawing/2014/main" id="{DDC90BAE-BF20-6516-77BA-E3A8006ADA1B}"/>
                    </a:ext>
                  </a:extLst>
                </p:cNvPr>
                <p:cNvPicPr/>
                <p:nvPr/>
              </p:nvPicPr>
              <p:blipFill>
                <a:blip r:embed="rId17"/>
                <a:stretch>
                  <a:fillRect/>
                </a:stretch>
              </p:blipFill>
              <p:spPr>
                <a:xfrm>
                  <a:off x="3667017" y="1134256"/>
                  <a:ext cx="16236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9" name="Ink 58">
                  <a:extLst>
                    <a:ext uri="{FF2B5EF4-FFF2-40B4-BE49-F238E27FC236}">
                      <a16:creationId xmlns:a16="http://schemas.microsoft.com/office/drawing/2014/main" id="{4A0ED620-FB85-B9FB-6DAE-A144A2F9BF76}"/>
                    </a:ext>
                  </a:extLst>
                </p14:cNvPr>
                <p14:cNvContentPartPr/>
                <p14:nvPr/>
              </p14:nvContentPartPr>
              <p14:xfrm>
                <a:off x="3824697" y="1185376"/>
                <a:ext cx="150480" cy="153000"/>
              </p14:xfrm>
            </p:contentPart>
          </mc:Choice>
          <mc:Fallback xmlns="">
            <p:pic>
              <p:nvPicPr>
                <p:cNvPr id="59" name="Ink 58">
                  <a:extLst>
                    <a:ext uri="{FF2B5EF4-FFF2-40B4-BE49-F238E27FC236}">
                      <a16:creationId xmlns:a16="http://schemas.microsoft.com/office/drawing/2014/main" id="{4A0ED620-FB85-B9FB-6DAE-A144A2F9BF76}"/>
                    </a:ext>
                  </a:extLst>
                </p:cNvPr>
                <p:cNvPicPr/>
                <p:nvPr/>
              </p:nvPicPr>
              <p:blipFill>
                <a:blip r:embed="rId19"/>
                <a:stretch>
                  <a:fillRect/>
                </a:stretch>
              </p:blipFill>
              <p:spPr>
                <a:xfrm>
                  <a:off x="3807057" y="1167736"/>
                  <a:ext cx="18612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0" name="Ink 69">
                  <a:extLst>
                    <a:ext uri="{FF2B5EF4-FFF2-40B4-BE49-F238E27FC236}">
                      <a16:creationId xmlns:a16="http://schemas.microsoft.com/office/drawing/2014/main" id="{DBED8295-EB28-D1B6-88E1-683604E8B582}"/>
                    </a:ext>
                  </a:extLst>
                </p14:cNvPr>
                <p14:cNvContentPartPr/>
                <p14:nvPr/>
              </p14:nvContentPartPr>
              <p14:xfrm>
                <a:off x="3969777" y="1013296"/>
                <a:ext cx="145800" cy="95040"/>
              </p14:xfrm>
            </p:contentPart>
          </mc:Choice>
          <mc:Fallback xmlns="">
            <p:pic>
              <p:nvPicPr>
                <p:cNvPr id="70" name="Ink 69">
                  <a:extLst>
                    <a:ext uri="{FF2B5EF4-FFF2-40B4-BE49-F238E27FC236}">
                      <a16:creationId xmlns:a16="http://schemas.microsoft.com/office/drawing/2014/main" id="{DBED8295-EB28-D1B6-88E1-683604E8B582}"/>
                    </a:ext>
                  </a:extLst>
                </p:cNvPr>
                <p:cNvPicPr/>
                <p:nvPr/>
              </p:nvPicPr>
              <p:blipFill>
                <a:blip r:embed="rId21"/>
                <a:stretch>
                  <a:fillRect/>
                </a:stretch>
              </p:blipFill>
              <p:spPr>
                <a:xfrm>
                  <a:off x="3951777" y="995296"/>
                  <a:ext cx="1814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75" name="Ink 74">
                  <a:extLst>
                    <a:ext uri="{FF2B5EF4-FFF2-40B4-BE49-F238E27FC236}">
                      <a16:creationId xmlns:a16="http://schemas.microsoft.com/office/drawing/2014/main" id="{49729B03-7978-605B-76A8-C9960C675008}"/>
                    </a:ext>
                  </a:extLst>
                </p14:cNvPr>
                <p14:cNvContentPartPr/>
                <p14:nvPr/>
              </p14:nvContentPartPr>
              <p14:xfrm>
                <a:off x="4243737" y="1221016"/>
                <a:ext cx="153000" cy="23400"/>
              </p14:xfrm>
            </p:contentPart>
          </mc:Choice>
          <mc:Fallback xmlns="">
            <p:pic>
              <p:nvPicPr>
                <p:cNvPr id="75" name="Ink 74">
                  <a:extLst>
                    <a:ext uri="{FF2B5EF4-FFF2-40B4-BE49-F238E27FC236}">
                      <a16:creationId xmlns:a16="http://schemas.microsoft.com/office/drawing/2014/main" id="{49729B03-7978-605B-76A8-C9960C675008}"/>
                    </a:ext>
                  </a:extLst>
                </p:cNvPr>
                <p:cNvPicPr/>
                <p:nvPr/>
              </p:nvPicPr>
              <p:blipFill>
                <a:blip r:embed="rId23"/>
                <a:stretch>
                  <a:fillRect/>
                </a:stretch>
              </p:blipFill>
              <p:spPr>
                <a:xfrm>
                  <a:off x="4226097" y="1203376"/>
                  <a:ext cx="18864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6" name="Ink 75">
                  <a:extLst>
                    <a:ext uri="{FF2B5EF4-FFF2-40B4-BE49-F238E27FC236}">
                      <a16:creationId xmlns:a16="http://schemas.microsoft.com/office/drawing/2014/main" id="{7CE5BD6E-7D11-9975-8081-2CA87CC22E32}"/>
                    </a:ext>
                  </a:extLst>
                </p14:cNvPr>
                <p14:cNvContentPartPr/>
                <p14:nvPr/>
              </p14:nvContentPartPr>
              <p14:xfrm>
                <a:off x="4322937" y="1147936"/>
                <a:ext cx="24840" cy="177120"/>
              </p14:xfrm>
            </p:contentPart>
          </mc:Choice>
          <mc:Fallback xmlns="">
            <p:pic>
              <p:nvPicPr>
                <p:cNvPr id="76" name="Ink 75">
                  <a:extLst>
                    <a:ext uri="{FF2B5EF4-FFF2-40B4-BE49-F238E27FC236}">
                      <a16:creationId xmlns:a16="http://schemas.microsoft.com/office/drawing/2014/main" id="{7CE5BD6E-7D11-9975-8081-2CA87CC22E32}"/>
                    </a:ext>
                  </a:extLst>
                </p:cNvPr>
                <p:cNvPicPr/>
                <p:nvPr/>
              </p:nvPicPr>
              <p:blipFill>
                <a:blip r:embed="rId25"/>
                <a:stretch>
                  <a:fillRect/>
                </a:stretch>
              </p:blipFill>
              <p:spPr>
                <a:xfrm>
                  <a:off x="4305297" y="1129936"/>
                  <a:ext cx="6048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81" name="Ink 80">
                  <a:extLst>
                    <a:ext uri="{FF2B5EF4-FFF2-40B4-BE49-F238E27FC236}">
                      <a16:creationId xmlns:a16="http://schemas.microsoft.com/office/drawing/2014/main" id="{D38A3FA0-9330-97B4-5A35-D2A3C87190AA}"/>
                    </a:ext>
                  </a:extLst>
                </p14:cNvPr>
                <p14:cNvContentPartPr/>
                <p14:nvPr/>
              </p14:nvContentPartPr>
              <p14:xfrm>
                <a:off x="4623537" y="1063336"/>
                <a:ext cx="120600" cy="285840"/>
              </p14:xfrm>
            </p:contentPart>
          </mc:Choice>
          <mc:Fallback xmlns="">
            <p:pic>
              <p:nvPicPr>
                <p:cNvPr id="81" name="Ink 80">
                  <a:extLst>
                    <a:ext uri="{FF2B5EF4-FFF2-40B4-BE49-F238E27FC236}">
                      <a16:creationId xmlns:a16="http://schemas.microsoft.com/office/drawing/2014/main" id="{D38A3FA0-9330-97B4-5A35-D2A3C87190AA}"/>
                    </a:ext>
                  </a:extLst>
                </p:cNvPr>
                <p:cNvPicPr/>
                <p:nvPr/>
              </p:nvPicPr>
              <p:blipFill>
                <a:blip r:embed="rId27"/>
                <a:stretch>
                  <a:fillRect/>
                </a:stretch>
              </p:blipFill>
              <p:spPr>
                <a:xfrm>
                  <a:off x="4605897" y="1045696"/>
                  <a:ext cx="156240" cy="32148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6" name="Ink 95">
                  <a:extLst>
                    <a:ext uri="{FF2B5EF4-FFF2-40B4-BE49-F238E27FC236}">
                      <a16:creationId xmlns:a16="http://schemas.microsoft.com/office/drawing/2014/main" id="{89078B26-9A01-D764-9333-DCFBD3C5C5E4}"/>
                    </a:ext>
                  </a:extLst>
                </p14:cNvPr>
                <p14:cNvContentPartPr/>
                <p14:nvPr/>
              </p14:nvContentPartPr>
              <p14:xfrm>
                <a:off x="4795977" y="1203376"/>
                <a:ext cx="92880" cy="173520"/>
              </p14:xfrm>
            </p:contentPart>
          </mc:Choice>
          <mc:Fallback xmlns="">
            <p:pic>
              <p:nvPicPr>
                <p:cNvPr id="96" name="Ink 95">
                  <a:extLst>
                    <a:ext uri="{FF2B5EF4-FFF2-40B4-BE49-F238E27FC236}">
                      <a16:creationId xmlns:a16="http://schemas.microsoft.com/office/drawing/2014/main" id="{89078B26-9A01-D764-9333-DCFBD3C5C5E4}"/>
                    </a:ext>
                  </a:extLst>
                </p:cNvPr>
                <p:cNvPicPr/>
                <p:nvPr/>
              </p:nvPicPr>
              <p:blipFill>
                <a:blip r:embed="rId29"/>
                <a:stretch>
                  <a:fillRect/>
                </a:stretch>
              </p:blipFill>
              <p:spPr>
                <a:xfrm>
                  <a:off x="4777977" y="1185376"/>
                  <a:ext cx="12852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97" name="Ink 96">
                  <a:extLst>
                    <a:ext uri="{FF2B5EF4-FFF2-40B4-BE49-F238E27FC236}">
                      <a16:creationId xmlns:a16="http://schemas.microsoft.com/office/drawing/2014/main" id="{B07F2BF6-5FA6-4176-0BCA-A6D1B7508AAE}"/>
                    </a:ext>
                  </a:extLst>
                </p14:cNvPr>
                <p14:cNvContentPartPr/>
                <p14:nvPr/>
              </p14:nvContentPartPr>
              <p14:xfrm>
                <a:off x="4891377" y="1214176"/>
                <a:ext cx="105120" cy="131040"/>
              </p14:xfrm>
            </p:contentPart>
          </mc:Choice>
          <mc:Fallback xmlns="">
            <p:pic>
              <p:nvPicPr>
                <p:cNvPr id="97" name="Ink 96">
                  <a:extLst>
                    <a:ext uri="{FF2B5EF4-FFF2-40B4-BE49-F238E27FC236}">
                      <a16:creationId xmlns:a16="http://schemas.microsoft.com/office/drawing/2014/main" id="{B07F2BF6-5FA6-4176-0BCA-A6D1B7508AAE}"/>
                    </a:ext>
                  </a:extLst>
                </p:cNvPr>
                <p:cNvPicPr/>
                <p:nvPr/>
              </p:nvPicPr>
              <p:blipFill>
                <a:blip r:embed="rId31"/>
                <a:stretch>
                  <a:fillRect/>
                </a:stretch>
              </p:blipFill>
              <p:spPr>
                <a:xfrm>
                  <a:off x="4873377" y="1196176"/>
                  <a:ext cx="1407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98" name="Ink 97">
                  <a:extLst>
                    <a:ext uri="{FF2B5EF4-FFF2-40B4-BE49-F238E27FC236}">
                      <a16:creationId xmlns:a16="http://schemas.microsoft.com/office/drawing/2014/main" id="{7504DCD2-186C-E837-04D3-2EB87CB461E9}"/>
                    </a:ext>
                  </a:extLst>
                </p14:cNvPr>
                <p14:cNvContentPartPr/>
                <p14:nvPr/>
              </p14:nvContentPartPr>
              <p14:xfrm>
                <a:off x="5001177" y="993496"/>
                <a:ext cx="87120" cy="426960"/>
              </p14:xfrm>
            </p:contentPart>
          </mc:Choice>
          <mc:Fallback xmlns="">
            <p:pic>
              <p:nvPicPr>
                <p:cNvPr id="98" name="Ink 97">
                  <a:extLst>
                    <a:ext uri="{FF2B5EF4-FFF2-40B4-BE49-F238E27FC236}">
                      <a16:creationId xmlns:a16="http://schemas.microsoft.com/office/drawing/2014/main" id="{7504DCD2-186C-E837-04D3-2EB87CB461E9}"/>
                    </a:ext>
                  </a:extLst>
                </p:cNvPr>
                <p:cNvPicPr/>
                <p:nvPr/>
              </p:nvPicPr>
              <p:blipFill>
                <a:blip r:embed="rId33"/>
                <a:stretch>
                  <a:fillRect/>
                </a:stretch>
              </p:blipFill>
              <p:spPr>
                <a:xfrm>
                  <a:off x="4983177" y="975496"/>
                  <a:ext cx="122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2" name="Ink 131">
                  <a:extLst>
                    <a:ext uri="{FF2B5EF4-FFF2-40B4-BE49-F238E27FC236}">
                      <a16:creationId xmlns:a16="http://schemas.microsoft.com/office/drawing/2014/main" id="{AE744936-C8A3-8772-93D0-DFB5B632552A}"/>
                    </a:ext>
                  </a:extLst>
                </p14:cNvPr>
                <p14:cNvContentPartPr/>
                <p14:nvPr/>
              </p14:nvContentPartPr>
              <p14:xfrm>
                <a:off x="4471257" y="949936"/>
                <a:ext cx="248400" cy="546120"/>
              </p14:xfrm>
            </p:contentPart>
          </mc:Choice>
          <mc:Fallback xmlns="">
            <p:pic>
              <p:nvPicPr>
                <p:cNvPr id="132" name="Ink 131">
                  <a:extLst>
                    <a:ext uri="{FF2B5EF4-FFF2-40B4-BE49-F238E27FC236}">
                      <a16:creationId xmlns:a16="http://schemas.microsoft.com/office/drawing/2014/main" id="{AE744936-C8A3-8772-93D0-DFB5B632552A}"/>
                    </a:ext>
                  </a:extLst>
                </p:cNvPr>
                <p:cNvPicPr/>
                <p:nvPr/>
              </p:nvPicPr>
              <p:blipFill>
                <a:blip r:embed="rId35"/>
                <a:stretch>
                  <a:fillRect/>
                </a:stretch>
              </p:blipFill>
              <p:spPr>
                <a:xfrm>
                  <a:off x="4453257" y="931936"/>
                  <a:ext cx="284040" cy="58176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5" name="Ink 134">
                  <a:extLst>
                    <a:ext uri="{FF2B5EF4-FFF2-40B4-BE49-F238E27FC236}">
                      <a16:creationId xmlns:a16="http://schemas.microsoft.com/office/drawing/2014/main" id="{F440DC44-4157-2F35-823E-E23425689EBF}"/>
                    </a:ext>
                  </a:extLst>
                </p14:cNvPr>
                <p14:cNvContentPartPr/>
                <p14:nvPr/>
              </p14:nvContentPartPr>
              <p14:xfrm>
                <a:off x="5173617" y="895576"/>
                <a:ext cx="101160" cy="147600"/>
              </p14:xfrm>
            </p:contentPart>
          </mc:Choice>
          <mc:Fallback xmlns="">
            <p:pic>
              <p:nvPicPr>
                <p:cNvPr id="135" name="Ink 134">
                  <a:extLst>
                    <a:ext uri="{FF2B5EF4-FFF2-40B4-BE49-F238E27FC236}">
                      <a16:creationId xmlns:a16="http://schemas.microsoft.com/office/drawing/2014/main" id="{F440DC44-4157-2F35-823E-E23425689EBF}"/>
                    </a:ext>
                  </a:extLst>
                </p:cNvPr>
                <p:cNvPicPr/>
                <p:nvPr/>
              </p:nvPicPr>
              <p:blipFill>
                <a:blip r:embed="rId37"/>
                <a:stretch>
                  <a:fillRect/>
                </a:stretch>
              </p:blipFill>
              <p:spPr>
                <a:xfrm>
                  <a:off x="5155617" y="877936"/>
                  <a:ext cx="136800" cy="183240"/>
                </a:xfrm>
                <a:prstGeom prst="rect">
                  <a:avLst/>
                </a:prstGeom>
              </p:spPr>
            </p:pic>
          </mc:Fallback>
        </mc:AlternateContent>
      </p:grpSp>
      <p:grpSp>
        <p:nvGrpSpPr>
          <p:cNvPr id="144" name="Group 143">
            <a:extLst>
              <a:ext uri="{FF2B5EF4-FFF2-40B4-BE49-F238E27FC236}">
                <a16:creationId xmlns:a16="http://schemas.microsoft.com/office/drawing/2014/main" id="{237A1A06-8534-6262-CA5B-8A637A9FBE10}"/>
              </a:ext>
            </a:extLst>
          </p:cNvPr>
          <p:cNvGrpSpPr/>
          <p:nvPr/>
        </p:nvGrpSpPr>
        <p:grpSpPr>
          <a:xfrm>
            <a:off x="5101160" y="903628"/>
            <a:ext cx="120960" cy="97920"/>
            <a:chOff x="5451537" y="1177096"/>
            <a:chExt cx="120960" cy="97920"/>
          </a:xfrm>
        </p:grpSpPr>
        <mc:AlternateContent xmlns:mc="http://schemas.openxmlformats.org/markup-compatibility/2006" xmlns:p14="http://schemas.microsoft.com/office/powerpoint/2010/main">
          <mc:Choice Requires="p14">
            <p:contentPart p14:bwMode="auto" r:id="rId38">
              <p14:nvContentPartPr>
                <p14:cNvPr id="137" name="Ink 136">
                  <a:extLst>
                    <a:ext uri="{FF2B5EF4-FFF2-40B4-BE49-F238E27FC236}">
                      <a16:creationId xmlns:a16="http://schemas.microsoft.com/office/drawing/2014/main" id="{2B2DF183-5854-8BB0-85C0-71A8009A0310}"/>
                    </a:ext>
                  </a:extLst>
                </p14:cNvPr>
                <p14:cNvContentPartPr/>
                <p14:nvPr/>
              </p14:nvContentPartPr>
              <p14:xfrm>
                <a:off x="5451537" y="1177096"/>
                <a:ext cx="120960" cy="31320"/>
              </p14:xfrm>
            </p:contentPart>
          </mc:Choice>
          <mc:Fallback xmlns="">
            <p:pic>
              <p:nvPicPr>
                <p:cNvPr id="137" name="Ink 136">
                  <a:extLst>
                    <a:ext uri="{FF2B5EF4-FFF2-40B4-BE49-F238E27FC236}">
                      <a16:creationId xmlns:a16="http://schemas.microsoft.com/office/drawing/2014/main" id="{2B2DF183-5854-8BB0-85C0-71A8009A0310}"/>
                    </a:ext>
                  </a:extLst>
                </p:cNvPr>
                <p:cNvPicPr/>
                <p:nvPr/>
              </p:nvPicPr>
              <p:blipFill>
                <a:blip r:embed="rId39"/>
                <a:stretch>
                  <a:fillRect/>
                </a:stretch>
              </p:blipFill>
              <p:spPr>
                <a:xfrm>
                  <a:off x="5433897" y="1159096"/>
                  <a:ext cx="156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8" name="Ink 137">
                  <a:extLst>
                    <a:ext uri="{FF2B5EF4-FFF2-40B4-BE49-F238E27FC236}">
                      <a16:creationId xmlns:a16="http://schemas.microsoft.com/office/drawing/2014/main" id="{E4B6BF44-8755-0F47-83A5-D08ED115A1B8}"/>
                    </a:ext>
                  </a:extLst>
                </p14:cNvPr>
                <p14:cNvContentPartPr/>
                <p14:nvPr/>
              </p14:nvContentPartPr>
              <p14:xfrm>
                <a:off x="5479977" y="1265296"/>
                <a:ext cx="92520" cy="9720"/>
              </p14:xfrm>
            </p:contentPart>
          </mc:Choice>
          <mc:Fallback xmlns="">
            <p:pic>
              <p:nvPicPr>
                <p:cNvPr id="138" name="Ink 137">
                  <a:extLst>
                    <a:ext uri="{FF2B5EF4-FFF2-40B4-BE49-F238E27FC236}">
                      <a16:creationId xmlns:a16="http://schemas.microsoft.com/office/drawing/2014/main" id="{E4B6BF44-8755-0F47-83A5-D08ED115A1B8}"/>
                    </a:ext>
                  </a:extLst>
                </p:cNvPr>
                <p:cNvPicPr/>
                <p:nvPr/>
              </p:nvPicPr>
              <p:blipFill>
                <a:blip r:embed="rId41"/>
                <a:stretch>
                  <a:fillRect/>
                </a:stretch>
              </p:blipFill>
              <p:spPr>
                <a:xfrm>
                  <a:off x="5461977" y="1247296"/>
                  <a:ext cx="128160" cy="45360"/>
                </a:xfrm>
                <a:prstGeom prst="rect">
                  <a:avLst/>
                </a:prstGeom>
              </p:spPr>
            </p:pic>
          </mc:Fallback>
        </mc:AlternateContent>
      </p:grpSp>
      <p:grpSp>
        <p:nvGrpSpPr>
          <p:cNvPr id="143" name="Group 142">
            <a:extLst>
              <a:ext uri="{FF2B5EF4-FFF2-40B4-BE49-F238E27FC236}">
                <a16:creationId xmlns:a16="http://schemas.microsoft.com/office/drawing/2014/main" id="{24736918-A100-BA45-5330-BF5332675E5A}"/>
              </a:ext>
            </a:extLst>
          </p:cNvPr>
          <p:cNvGrpSpPr/>
          <p:nvPr/>
        </p:nvGrpSpPr>
        <p:grpSpPr>
          <a:xfrm>
            <a:off x="5451440" y="622468"/>
            <a:ext cx="726480" cy="438480"/>
            <a:chOff x="5801817" y="895936"/>
            <a:chExt cx="726480" cy="438480"/>
          </a:xfrm>
        </p:grpSpPr>
        <mc:AlternateContent xmlns:mc="http://schemas.openxmlformats.org/markup-compatibility/2006" xmlns:p14="http://schemas.microsoft.com/office/powerpoint/2010/main">
          <mc:Choice Requires="p14">
            <p:contentPart p14:bwMode="auto" r:id="rId42">
              <p14:nvContentPartPr>
                <p14:cNvPr id="140" name="Ink 139">
                  <a:extLst>
                    <a:ext uri="{FF2B5EF4-FFF2-40B4-BE49-F238E27FC236}">
                      <a16:creationId xmlns:a16="http://schemas.microsoft.com/office/drawing/2014/main" id="{651CEB83-F9A0-0AE7-DA6B-96E0BC4B7CD6}"/>
                    </a:ext>
                  </a:extLst>
                </p14:cNvPr>
                <p14:cNvContentPartPr/>
                <p14:nvPr/>
              </p14:nvContentPartPr>
              <p14:xfrm>
                <a:off x="5801817" y="1064056"/>
                <a:ext cx="172800" cy="270360"/>
              </p14:xfrm>
            </p:contentPart>
          </mc:Choice>
          <mc:Fallback xmlns="">
            <p:pic>
              <p:nvPicPr>
                <p:cNvPr id="140" name="Ink 139">
                  <a:extLst>
                    <a:ext uri="{FF2B5EF4-FFF2-40B4-BE49-F238E27FC236}">
                      <a16:creationId xmlns:a16="http://schemas.microsoft.com/office/drawing/2014/main" id="{651CEB83-F9A0-0AE7-DA6B-96E0BC4B7CD6}"/>
                    </a:ext>
                  </a:extLst>
                </p:cNvPr>
                <p:cNvPicPr/>
                <p:nvPr/>
              </p:nvPicPr>
              <p:blipFill>
                <a:blip r:embed="rId43"/>
                <a:stretch>
                  <a:fillRect/>
                </a:stretch>
              </p:blipFill>
              <p:spPr>
                <a:xfrm>
                  <a:off x="5783817" y="1046416"/>
                  <a:ext cx="2084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1" name="Ink 140">
                  <a:extLst>
                    <a:ext uri="{FF2B5EF4-FFF2-40B4-BE49-F238E27FC236}">
                      <a16:creationId xmlns:a16="http://schemas.microsoft.com/office/drawing/2014/main" id="{764B0810-42DD-6101-6C3B-402451BDBFF4}"/>
                    </a:ext>
                  </a:extLst>
                </p14:cNvPr>
                <p14:cNvContentPartPr/>
                <p14:nvPr/>
              </p14:nvContentPartPr>
              <p14:xfrm>
                <a:off x="6079017" y="1088896"/>
                <a:ext cx="176400" cy="212040"/>
              </p14:xfrm>
            </p:contentPart>
          </mc:Choice>
          <mc:Fallback xmlns="">
            <p:pic>
              <p:nvPicPr>
                <p:cNvPr id="141" name="Ink 140">
                  <a:extLst>
                    <a:ext uri="{FF2B5EF4-FFF2-40B4-BE49-F238E27FC236}">
                      <a16:creationId xmlns:a16="http://schemas.microsoft.com/office/drawing/2014/main" id="{764B0810-42DD-6101-6C3B-402451BDBFF4}"/>
                    </a:ext>
                  </a:extLst>
                </p:cNvPr>
                <p:cNvPicPr/>
                <p:nvPr/>
              </p:nvPicPr>
              <p:blipFill>
                <a:blip r:embed="rId45"/>
                <a:stretch>
                  <a:fillRect/>
                </a:stretch>
              </p:blipFill>
              <p:spPr>
                <a:xfrm>
                  <a:off x="6061017" y="1070896"/>
                  <a:ext cx="21204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42" name="Ink 141">
                  <a:extLst>
                    <a:ext uri="{FF2B5EF4-FFF2-40B4-BE49-F238E27FC236}">
                      <a16:creationId xmlns:a16="http://schemas.microsoft.com/office/drawing/2014/main" id="{54A84366-D5B9-C023-CD49-64B3957784AD}"/>
                    </a:ext>
                  </a:extLst>
                </p14:cNvPr>
                <p14:cNvContentPartPr/>
                <p14:nvPr/>
              </p14:nvContentPartPr>
              <p14:xfrm>
                <a:off x="6340377" y="895936"/>
                <a:ext cx="187920" cy="160200"/>
              </p14:xfrm>
            </p:contentPart>
          </mc:Choice>
          <mc:Fallback xmlns="">
            <p:pic>
              <p:nvPicPr>
                <p:cNvPr id="142" name="Ink 141">
                  <a:extLst>
                    <a:ext uri="{FF2B5EF4-FFF2-40B4-BE49-F238E27FC236}">
                      <a16:creationId xmlns:a16="http://schemas.microsoft.com/office/drawing/2014/main" id="{54A84366-D5B9-C023-CD49-64B3957784AD}"/>
                    </a:ext>
                  </a:extLst>
                </p:cNvPr>
                <p:cNvPicPr/>
                <p:nvPr/>
              </p:nvPicPr>
              <p:blipFill>
                <a:blip r:embed="rId47"/>
                <a:stretch>
                  <a:fillRect/>
                </a:stretch>
              </p:blipFill>
              <p:spPr>
                <a:xfrm>
                  <a:off x="6322737" y="877936"/>
                  <a:ext cx="223560" cy="195840"/>
                </a:xfrm>
                <a:prstGeom prst="rect">
                  <a:avLst/>
                </a:prstGeom>
              </p:spPr>
            </p:pic>
          </mc:Fallback>
        </mc:AlternateContent>
      </p:grpSp>
      <p:grpSp>
        <p:nvGrpSpPr>
          <p:cNvPr id="151" name="Group 150">
            <a:extLst>
              <a:ext uri="{FF2B5EF4-FFF2-40B4-BE49-F238E27FC236}">
                <a16:creationId xmlns:a16="http://schemas.microsoft.com/office/drawing/2014/main" id="{87E531C8-E7DB-936F-4B36-E408E3CEE065}"/>
              </a:ext>
            </a:extLst>
          </p:cNvPr>
          <p:cNvGrpSpPr/>
          <p:nvPr/>
        </p:nvGrpSpPr>
        <p:grpSpPr>
          <a:xfrm>
            <a:off x="3794720" y="1389268"/>
            <a:ext cx="789120" cy="355320"/>
            <a:chOff x="4145097" y="1662736"/>
            <a:chExt cx="789120" cy="355320"/>
          </a:xfrm>
        </p:grpSpPr>
        <mc:AlternateContent xmlns:mc="http://schemas.openxmlformats.org/markup-compatibility/2006" xmlns:p14="http://schemas.microsoft.com/office/powerpoint/2010/main">
          <mc:Choice Requires="p14">
            <p:contentPart p14:bwMode="auto" r:id="rId48">
              <p14:nvContentPartPr>
                <p14:cNvPr id="145" name="Ink 144">
                  <a:extLst>
                    <a:ext uri="{FF2B5EF4-FFF2-40B4-BE49-F238E27FC236}">
                      <a16:creationId xmlns:a16="http://schemas.microsoft.com/office/drawing/2014/main" id="{78094A35-C23B-D01A-DA47-1A301D91166B}"/>
                    </a:ext>
                  </a:extLst>
                </p14:cNvPr>
                <p14:cNvContentPartPr/>
                <p14:nvPr/>
              </p14:nvContentPartPr>
              <p14:xfrm>
                <a:off x="4145097" y="1778296"/>
                <a:ext cx="20160" cy="216360"/>
              </p14:xfrm>
            </p:contentPart>
          </mc:Choice>
          <mc:Fallback xmlns="">
            <p:pic>
              <p:nvPicPr>
                <p:cNvPr id="145" name="Ink 144">
                  <a:extLst>
                    <a:ext uri="{FF2B5EF4-FFF2-40B4-BE49-F238E27FC236}">
                      <a16:creationId xmlns:a16="http://schemas.microsoft.com/office/drawing/2014/main" id="{78094A35-C23B-D01A-DA47-1A301D91166B}"/>
                    </a:ext>
                  </a:extLst>
                </p:cNvPr>
                <p:cNvPicPr/>
                <p:nvPr/>
              </p:nvPicPr>
              <p:blipFill>
                <a:blip r:embed="rId49"/>
                <a:stretch>
                  <a:fillRect/>
                </a:stretch>
              </p:blipFill>
              <p:spPr>
                <a:xfrm>
                  <a:off x="4127457" y="1760296"/>
                  <a:ext cx="5580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46" name="Ink 145">
                  <a:extLst>
                    <a:ext uri="{FF2B5EF4-FFF2-40B4-BE49-F238E27FC236}">
                      <a16:creationId xmlns:a16="http://schemas.microsoft.com/office/drawing/2014/main" id="{E760CB12-8494-44EB-8090-347256739827}"/>
                    </a:ext>
                  </a:extLst>
                </p14:cNvPr>
                <p14:cNvContentPartPr/>
                <p14:nvPr/>
              </p14:nvContentPartPr>
              <p14:xfrm>
                <a:off x="4249137" y="1800256"/>
                <a:ext cx="157680" cy="200880"/>
              </p14:xfrm>
            </p:contentPart>
          </mc:Choice>
          <mc:Fallback xmlns="">
            <p:pic>
              <p:nvPicPr>
                <p:cNvPr id="146" name="Ink 145">
                  <a:extLst>
                    <a:ext uri="{FF2B5EF4-FFF2-40B4-BE49-F238E27FC236}">
                      <a16:creationId xmlns:a16="http://schemas.microsoft.com/office/drawing/2014/main" id="{E760CB12-8494-44EB-8090-347256739827}"/>
                    </a:ext>
                  </a:extLst>
                </p:cNvPr>
                <p:cNvPicPr/>
                <p:nvPr/>
              </p:nvPicPr>
              <p:blipFill>
                <a:blip r:embed="rId51"/>
                <a:stretch>
                  <a:fillRect/>
                </a:stretch>
              </p:blipFill>
              <p:spPr>
                <a:xfrm>
                  <a:off x="4231497" y="1782256"/>
                  <a:ext cx="1933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7" name="Ink 146">
                  <a:extLst>
                    <a:ext uri="{FF2B5EF4-FFF2-40B4-BE49-F238E27FC236}">
                      <a16:creationId xmlns:a16="http://schemas.microsoft.com/office/drawing/2014/main" id="{4833AEAF-CFFB-D561-C8D3-011BECEE1605}"/>
                    </a:ext>
                  </a:extLst>
                </p14:cNvPr>
                <p14:cNvContentPartPr/>
                <p14:nvPr/>
              </p14:nvContentPartPr>
              <p14:xfrm>
                <a:off x="4470537" y="1857496"/>
                <a:ext cx="132840" cy="160560"/>
              </p14:xfrm>
            </p:contentPart>
          </mc:Choice>
          <mc:Fallback xmlns="">
            <p:pic>
              <p:nvPicPr>
                <p:cNvPr id="147" name="Ink 146">
                  <a:extLst>
                    <a:ext uri="{FF2B5EF4-FFF2-40B4-BE49-F238E27FC236}">
                      <a16:creationId xmlns:a16="http://schemas.microsoft.com/office/drawing/2014/main" id="{4833AEAF-CFFB-D561-C8D3-011BECEE1605}"/>
                    </a:ext>
                  </a:extLst>
                </p:cNvPr>
                <p:cNvPicPr/>
                <p:nvPr/>
              </p:nvPicPr>
              <p:blipFill>
                <a:blip r:embed="rId53"/>
                <a:stretch>
                  <a:fillRect/>
                </a:stretch>
              </p:blipFill>
              <p:spPr>
                <a:xfrm>
                  <a:off x="4452897" y="1839856"/>
                  <a:ext cx="16848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48" name="Ink 147">
                  <a:extLst>
                    <a:ext uri="{FF2B5EF4-FFF2-40B4-BE49-F238E27FC236}">
                      <a16:creationId xmlns:a16="http://schemas.microsoft.com/office/drawing/2014/main" id="{358787D7-771A-2129-AA8A-9BCD4C6FCCAE}"/>
                    </a:ext>
                  </a:extLst>
                </p14:cNvPr>
                <p14:cNvContentPartPr/>
                <p14:nvPr/>
              </p14:nvContentPartPr>
              <p14:xfrm>
                <a:off x="4619217" y="1850296"/>
                <a:ext cx="115200" cy="123120"/>
              </p14:xfrm>
            </p:contentPart>
          </mc:Choice>
          <mc:Fallback xmlns="">
            <p:pic>
              <p:nvPicPr>
                <p:cNvPr id="148" name="Ink 147">
                  <a:extLst>
                    <a:ext uri="{FF2B5EF4-FFF2-40B4-BE49-F238E27FC236}">
                      <a16:creationId xmlns:a16="http://schemas.microsoft.com/office/drawing/2014/main" id="{358787D7-771A-2129-AA8A-9BCD4C6FCCAE}"/>
                    </a:ext>
                  </a:extLst>
                </p:cNvPr>
                <p:cNvPicPr/>
                <p:nvPr/>
              </p:nvPicPr>
              <p:blipFill>
                <a:blip r:embed="rId55"/>
                <a:stretch>
                  <a:fillRect/>
                </a:stretch>
              </p:blipFill>
              <p:spPr>
                <a:xfrm>
                  <a:off x="4601217" y="1832656"/>
                  <a:ext cx="1508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50" name="Ink 149">
                  <a:extLst>
                    <a:ext uri="{FF2B5EF4-FFF2-40B4-BE49-F238E27FC236}">
                      <a16:creationId xmlns:a16="http://schemas.microsoft.com/office/drawing/2014/main" id="{E1035E7C-50C1-CEC9-C5C6-D2E5E5F51200}"/>
                    </a:ext>
                  </a:extLst>
                </p14:cNvPr>
                <p14:cNvContentPartPr/>
                <p14:nvPr/>
              </p14:nvContentPartPr>
              <p14:xfrm>
                <a:off x="4790577" y="1662736"/>
                <a:ext cx="143640" cy="117720"/>
              </p14:xfrm>
            </p:contentPart>
          </mc:Choice>
          <mc:Fallback xmlns="">
            <p:pic>
              <p:nvPicPr>
                <p:cNvPr id="150" name="Ink 149">
                  <a:extLst>
                    <a:ext uri="{FF2B5EF4-FFF2-40B4-BE49-F238E27FC236}">
                      <a16:creationId xmlns:a16="http://schemas.microsoft.com/office/drawing/2014/main" id="{E1035E7C-50C1-CEC9-C5C6-D2E5E5F51200}"/>
                    </a:ext>
                  </a:extLst>
                </p:cNvPr>
                <p:cNvPicPr/>
                <p:nvPr/>
              </p:nvPicPr>
              <p:blipFill>
                <a:blip r:embed="rId57"/>
                <a:stretch>
                  <a:fillRect/>
                </a:stretch>
              </p:blipFill>
              <p:spPr>
                <a:xfrm>
                  <a:off x="4772577" y="1644736"/>
                  <a:ext cx="179280" cy="153360"/>
                </a:xfrm>
                <a:prstGeom prst="rect">
                  <a:avLst/>
                </a:prstGeom>
              </p:spPr>
            </p:pic>
          </mc:Fallback>
        </mc:AlternateContent>
      </p:grpSp>
      <p:grpSp>
        <p:nvGrpSpPr>
          <p:cNvPr id="154" name="Group 153">
            <a:extLst>
              <a:ext uri="{FF2B5EF4-FFF2-40B4-BE49-F238E27FC236}">
                <a16:creationId xmlns:a16="http://schemas.microsoft.com/office/drawing/2014/main" id="{9354DD97-E764-0840-8915-A12EA99759AC}"/>
              </a:ext>
            </a:extLst>
          </p:cNvPr>
          <p:cNvGrpSpPr/>
          <p:nvPr/>
        </p:nvGrpSpPr>
        <p:grpSpPr>
          <a:xfrm>
            <a:off x="5016560" y="1546948"/>
            <a:ext cx="122400" cy="69840"/>
            <a:chOff x="5366937" y="1820416"/>
            <a:chExt cx="122400" cy="69840"/>
          </a:xfrm>
        </p:grpSpPr>
        <mc:AlternateContent xmlns:mc="http://schemas.openxmlformats.org/markup-compatibility/2006" xmlns:p14="http://schemas.microsoft.com/office/powerpoint/2010/main">
          <mc:Choice Requires="p14">
            <p:contentPart p14:bwMode="auto" r:id="rId58">
              <p14:nvContentPartPr>
                <p14:cNvPr id="152" name="Ink 151">
                  <a:extLst>
                    <a:ext uri="{FF2B5EF4-FFF2-40B4-BE49-F238E27FC236}">
                      <a16:creationId xmlns:a16="http://schemas.microsoft.com/office/drawing/2014/main" id="{B3B2EFE1-B7AD-49D7-B0FD-FB20AA1CDF3B}"/>
                    </a:ext>
                  </a:extLst>
                </p14:cNvPr>
                <p14:cNvContentPartPr/>
                <p14:nvPr/>
              </p14:nvContentPartPr>
              <p14:xfrm>
                <a:off x="5366937" y="1820416"/>
                <a:ext cx="122400" cy="15480"/>
              </p14:xfrm>
            </p:contentPart>
          </mc:Choice>
          <mc:Fallback xmlns="">
            <p:pic>
              <p:nvPicPr>
                <p:cNvPr id="152" name="Ink 151">
                  <a:extLst>
                    <a:ext uri="{FF2B5EF4-FFF2-40B4-BE49-F238E27FC236}">
                      <a16:creationId xmlns:a16="http://schemas.microsoft.com/office/drawing/2014/main" id="{B3B2EFE1-B7AD-49D7-B0FD-FB20AA1CDF3B}"/>
                    </a:ext>
                  </a:extLst>
                </p:cNvPr>
                <p:cNvPicPr/>
                <p:nvPr/>
              </p:nvPicPr>
              <p:blipFill>
                <a:blip r:embed="rId59"/>
                <a:stretch>
                  <a:fillRect/>
                </a:stretch>
              </p:blipFill>
              <p:spPr>
                <a:xfrm>
                  <a:off x="5349297" y="1802776"/>
                  <a:ext cx="1580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53" name="Ink 152">
                  <a:extLst>
                    <a:ext uri="{FF2B5EF4-FFF2-40B4-BE49-F238E27FC236}">
                      <a16:creationId xmlns:a16="http://schemas.microsoft.com/office/drawing/2014/main" id="{F0802C32-1965-32A7-6D47-8428B5066C4D}"/>
                    </a:ext>
                  </a:extLst>
                </p14:cNvPr>
                <p14:cNvContentPartPr/>
                <p14:nvPr/>
              </p14:nvContentPartPr>
              <p14:xfrm>
                <a:off x="5400777" y="1884496"/>
                <a:ext cx="62640" cy="5760"/>
              </p14:xfrm>
            </p:contentPart>
          </mc:Choice>
          <mc:Fallback xmlns="">
            <p:pic>
              <p:nvPicPr>
                <p:cNvPr id="153" name="Ink 152">
                  <a:extLst>
                    <a:ext uri="{FF2B5EF4-FFF2-40B4-BE49-F238E27FC236}">
                      <a16:creationId xmlns:a16="http://schemas.microsoft.com/office/drawing/2014/main" id="{F0802C32-1965-32A7-6D47-8428B5066C4D}"/>
                    </a:ext>
                  </a:extLst>
                </p:cNvPr>
                <p:cNvPicPr/>
                <p:nvPr/>
              </p:nvPicPr>
              <p:blipFill>
                <a:blip r:embed="rId61"/>
                <a:stretch>
                  <a:fillRect/>
                </a:stretch>
              </p:blipFill>
              <p:spPr>
                <a:xfrm>
                  <a:off x="5382777" y="1866496"/>
                  <a:ext cx="98280" cy="41400"/>
                </a:xfrm>
                <a:prstGeom prst="rect">
                  <a:avLst/>
                </a:prstGeom>
              </p:spPr>
            </p:pic>
          </mc:Fallback>
        </mc:AlternateContent>
      </p:grpSp>
      <p:grpSp>
        <p:nvGrpSpPr>
          <p:cNvPr id="159" name="Group 158">
            <a:extLst>
              <a:ext uri="{FF2B5EF4-FFF2-40B4-BE49-F238E27FC236}">
                <a16:creationId xmlns:a16="http://schemas.microsoft.com/office/drawing/2014/main" id="{ECE8CCBA-7E6D-1766-7E1E-390F1707E3D1}"/>
              </a:ext>
            </a:extLst>
          </p:cNvPr>
          <p:cNvGrpSpPr/>
          <p:nvPr/>
        </p:nvGrpSpPr>
        <p:grpSpPr>
          <a:xfrm>
            <a:off x="5380160" y="1381348"/>
            <a:ext cx="703080" cy="266040"/>
            <a:chOff x="5730537" y="1654816"/>
            <a:chExt cx="703080" cy="266040"/>
          </a:xfrm>
        </p:grpSpPr>
        <mc:AlternateContent xmlns:mc="http://schemas.openxmlformats.org/markup-compatibility/2006" xmlns:p14="http://schemas.microsoft.com/office/powerpoint/2010/main">
          <mc:Choice Requires="p14">
            <p:contentPart p14:bwMode="auto" r:id="rId62">
              <p14:nvContentPartPr>
                <p14:cNvPr id="155" name="Ink 154">
                  <a:extLst>
                    <a:ext uri="{FF2B5EF4-FFF2-40B4-BE49-F238E27FC236}">
                      <a16:creationId xmlns:a16="http://schemas.microsoft.com/office/drawing/2014/main" id="{016A22A7-557E-06F3-0636-33B2C9726E25}"/>
                    </a:ext>
                  </a:extLst>
                </p14:cNvPr>
                <p14:cNvContentPartPr/>
                <p14:nvPr/>
              </p14:nvContentPartPr>
              <p14:xfrm>
                <a:off x="5730537" y="1654816"/>
                <a:ext cx="194400" cy="165960"/>
              </p14:xfrm>
            </p:contentPart>
          </mc:Choice>
          <mc:Fallback xmlns="">
            <p:pic>
              <p:nvPicPr>
                <p:cNvPr id="155" name="Ink 154">
                  <a:extLst>
                    <a:ext uri="{FF2B5EF4-FFF2-40B4-BE49-F238E27FC236}">
                      <a16:creationId xmlns:a16="http://schemas.microsoft.com/office/drawing/2014/main" id="{016A22A7-557E-06F3-0636-33B2C9726E25}"/>
                    </a:ext>
                  </a:extLst>
                </p:cNvPr>
                <p:cNvPicPr/>
                <p:nvPr/>
              </p:nvPicPr>
              <p:blipFill>
                <a:blip r:embed="rId63"/>
                <a:stretch>
                  <a:fillRect/>
                </a:stretch>
              </p:blipFill>
              <p:spPr>
                <a:xfrm>
                  <a:off x="5712897" y="1637176"/>
                  <a:ext cx="2300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56" name="Ink 155">
                  <a:extLst>
                    <a:ext uri="{FF2B5EF4-FFF2-40B4-BE49-F238E27FC236}">
                      <a16:creationId xmlns:a16="http://schemas.microsoft.com/office/drawing/2014/main" id="{B649E22B-E95D-9BAC-B0E1-9676E84C4005}"/>
                    </a:ext>
                  </a:extLst>
                </p14:cNvPr>
                <p14:cNvContentPartPr/>
                <p14:nvPr/>
              </p14:nvContentPartPr>
              <p14:xfrm>
                <a:off x="5827377" y="1733296"/>
                <a:ext cx="30960" cy="187560"/>
              </p14:xfrm>
            </p:contentPart>
          </mc:Choice>
          <mc:Fallback xmlns="">
            <p:pic>
              <p:nvPicPr>
                <p:cNvPr id="156" name="Ink 155">
                  <a:extLst>
                    <a:ext uri="{FF2B5EF4-FFF2-40B4-BE49-F238E27FC236}">
                      <a16:creationId xmlns:a16="http://schemas.microsoft.com/office/drawing/2014/main" id="{B649E22B-E95D-9BAC-B0E1-9676E84C4005}"/>
                    </a:ext>
                  </a:extLst>
                </p:cNvPr>
                <p:cNvPicPr/>
                <p:nvPr/>
              </p:nvPicPr>
              <p:blipFill>
                <a:blip r:embed="rId65"/>
                <a:stretch>
                  <a:fillRect/>
                </a:stretch>
              </p:blipFill>
              <p:spPr>
                <a:xfrm>
                  <a:off x="5809377" y="1715296"/>
                  <a:ext cx="6660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57" name="Ink 156">
                  <a:extLst>
                    <a:ext uri="{FF2B5EF4-FFF2-40B4-BE49-F238E27FC236}">
                      <a16:creationId xmlns:a16="http://schemas.microsoft.com/office/drawing/2014/main" id="{EEC3542A-1D05-D6A1-592A-E64CD2DA06F6}"/>
                    </a:ext>
                  </a:extLst>
                </p14:cNvPr>
                <p14:cNvContentPartPr/>
                <p14:nvPr/>
              </p14:nvContentPartPr>
              <p14:xfrm>
                <a:off x="5985777" y="1735816"/>
                <a:ext cx="159480" cy="166680"/>
              </p14:xfrm>
            </p:contentPart>
          </mc:Choice>
          <mc:Fallback xmlns="">
            <p:pic>
              <p:nvPicPr>
                <p:cNvPr id="157" name="Ink 156">
                  <a:extLst>
                    <a:ext uri="{FF2B5EF4-FFF2-40B4-BE49-F238E27FC236}">
                      <a16:creationId xmlns:a16="http://schemas.microsoft.com/office/drawing/2014/main" id="{EEC3542A-1D05-D6A1-592A-E64CD2DA06F6}"/>
                    </a:ext>
                  </a:extLst>
                </p:cNvPr>
                <p:cNvPicPr/>
                <p:nvPr/>
              </p:nvPicPr>
              <p:blipFill>
                <a:blip r:embed="rId67"/>
                <a:stretch>
                  <a:fillRect/>
                </a:stretch>
              </p:blipFill>
              <p:spPr>
                <a:xfrm>
                  <a:off x="5967777" y="1717816"/>
                  <a:ext cx="19512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8" name="Ink 157">
                  <a:extLst>
                    <a:ext uri="{FF2B5EF4-FFF2-40B4-BE49-F238E27FC236}">
                      <a16:creationId xmlns:a16="http://schemas.microsoft.com/office/drawing/2014/main" id="{DB8EB4D4-3255-D697-DEBE-B0584D6CB599}"/>
                    </a:ext>
                  </a:extLst>
                </p14:cNvPr>
                <p14:cNvContentPartPr/>
                <p14:nvPr/>
              </p14:nvContentPartPr>
              <p14:xfrm>
                <a:off x="6270537" y="1681816"/>
                <a:ext cx="163080" cy="190800"/>
              </p14:xfrm>
            </p:contentPart>
          </mc:Choice>
          <mc:Fallback xmlns="">
            <p:pic>
              <p:nvPicPr>
                <p:cNvPr id="158" name="Ink 157">
                  <a:extLst>
                    <a:ext uri="{FF2B5EF4-FFF2-40B4-BE49-F238E27FC236}">
                      <a16:creationId xmlns:a16="http://schemas.microsoft.com/office/drawing/2014/main" id="{DB8EB4D4-3255-D697-DEBE-B0584D6CB599}"/>
                    </a:ext>
                  </a:extLst>
                </p:cNvPr>
                <p:cNvPicPr/>
                <p:nvPr/>
              </p:nvPicPr>
              <p:blipFill>
                <a:blip r:embed="rId69"/>
                <a:stretch>
                  <a:fillRect/>
                </a:stretch>
              </p:blipFill>
              <p:spPr>
                <a:xfrm>
                  <a:off x="6252897" y="1664176"/>
                  <a:ext cx="198720" cy="226440"/>
                </a:xfrm>
                <a:prstGeom prst="rect">
                  <a:avLst/>
                </a:prstGeom>
              </p:spPr>
            </p:pic>
          </mc:Fallback>
        </mc:AlternateContent>
      </p:grpSp>
      <p:grpSp>
        <p:nvGrpSpPr>
          <p:cNvPr id="163" name="Group 162">
            <a:extLst>
              <a:ext uri="{FF2B5EF4-FFF2-40B4-BE49-F238E27FC236}">
                <a16:creationId xmlns:a16="http://schemas.microsoft.com/office/drawing/2014/main" id="{009E37FE-A30D-AEFF-F954-8D524A0F66E2}"/>
              </a:ext>
            </a:extLst>
          </p:cNvPr>
          <p:cNvGrpSpPr/>
          <p:nvPr/>
        </p:nvGrpSpPr>
        <p:grpSpPr>
          <a:xfrm>
            <a:off x="4004960" y="2081188"/>
            <a:ext cx="458280" cy="341640"/>
            <a:chOff x="4355337" y="2354656"/>
            <a:chExt cx="458280" cy="341640"/>
          </a:xfrm>
        </p:grpSpPr>
        <mc:AlternateContent xmlns:mc="http://schemas.openxmlformats.org/markup-compatibility/2006" xmlns:p14="http://schemas.microsoft.com/office/powerpoint/2010/main">
          <mc:Choice Requires="p14">
            <p:contentPart p14:bwMode="auto" r:id="rId70">
              <p14:nvContentPartPr>
                <p14:cNvPr id="160" name="Ink 159">
                  <a:extLst>
                    <a:ext uri="{FF2B5EF4-FFF2-40B4-BE49-F238E27FC236}">
                      <a16:creationId xmlns:a16="http://schemas.microsoft.com/office/drawing/2014/main" id="{31D1CC0B-7CCA-953B-BB89-CF00B8DC94E2}"/>
                    </a:ext>
                  </a:extLst>
                </p14:cNvPr>
                <p14:cNvContentPartPr/>
                <p14:nvPr/>
              </p14:nvContentPartPr>
              <p14:xfrm>
                <a:off x="4355337" y="2519896"/>
                <a:ext cx="108720" cy="176400"/>
              </p14:xfrm>
            </p:contentPart>
          </mc:Choice>
          <mc:Fallback xmlns="">
            <p:pic>
              <p:nvPicPr>
                <p:cNvPr id="160" name="Ink 159">
                  <a:extLst>
                    <a:ext uri="{FF2B5EF4-FFF2-40B4-BE49-F238E27FC236}">
                      <a16:creationId xmlns:a16="http://schemas.microsoft.com/office/drawing/2014/main" id="{31D1CC0B-7CCA-953B-BB89-CF00B8DC94E2}"/>
                    </a:ext>
                  </a:extLst>
                </p:cNvPr>
                <p:cNvPicPr/>
                <p:nvPr/>
              </p:nvPicPr>
              <p:blipFill>
                <a:blip r:embed="rId71"/>
                <a:stretch>
                  <a:fillRect/>
                </a:stretch>
              </p:blipFill>
              <p:spPr>
                <a:xfrm>
                  <a:off x="4337697" y="2501896"/>
                  <a:ext cx="14436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1" name="Ink 160">
                  <a:extLst>
                    <a:ext uri="{FF2B5EF4-FFF2-40B4-BE49-F238E27FC236}">
                      <a16:creationId xmlns:a16="http://schemas.microsoft.com/office/drawing/2014/main" id="{7691186C-E004-7380-7B10-D0BD993F20A1}"/>
                    </a:ext>
                  </a:extLst>
                </p14:cNvPr>
                <p14:cNvContentPartPr/>
                <p14:nvPr/>
              </p14:nvContentPartPr>
              <p14:xfrm>
                <a:off x="4477017" y="2526016"/>
                <a:ext cx="110160" cy="143280"/>
              </p14:xfrm>
            </p:contentPart>
          </mc:Choice>
          <mc:Fallback xmlns="">
            <p:pic>
              <p:nvPicPr>
                <p:cNvPr id="161" name="Ink 160">
                  <a:extLst>
                    <a:ext uri="{FF2B5EF4-FFF2-40B4-BE49-F238E27FC236}">
                      <a16:creationId xmlns:a16="http://schemas.microsoft.com/office/drawing/2014/main" id="{7691186C-E004-7380-7B10-D0BD993F20A1}"/>
                    </a:ext>
                  </a:extLst>
                </p:cNvPr>
                <p:cNvPicPr/>
                <p:nvPr/>
              </p:nvPicPr>
              <p:blipFill>
                <a:blip r:embed="rId73"/>
                <a:stretch>
                  <a:fillRect/>
                </a:stretch>
              </p:blipFill>
              <p:spPr>
                <a:xfrm>
                  <a:off x="4459017" y="2508376"/>
                  <a:ext cx="14580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62" name="Ink 161">
                  <a:extLst>
                    <a:ext uri="{FF2B5EF4-FFF2-40B4-BE49-F238E27FC236}">
                      <a16:creationId xmlns:a16="http://schemas.microsoft.com/office/drawing/2014/main" id="{1F4378AF-7B3D-C982-086E-3A9EDA43DAF8}"/>
                    </a:ext>
                  </a:extLst>
                </p14:cNvPr>
                <p14:cNvContentPartPr/>
                <p14:nvPr/>
              </p14:nvContentPartPr>
              <p14:xfrm>
                <a:off x="4650177" y="2354656"/>
                <a:ext cx="163440" cy="107640"/>
              </p14:xfrm>
            </p:contentPart>
          </mc:Choice>
          <mc:Fallback xmlns="">
            <p:pic>
              <p:nvPicPr>
                <p:cNvPr id="162" name="Ink 161">
                  <a:extLst>
                    <a:ext uri="{FF2B5EF4-FFF2-40B4-BE49-F238E27FC236}">
                      <a16:creationId xmlns:a16="http://schemas.microsoft.com/office/drawing/2014/main" id="{1F4378AF-7B3D-C982-086E-3A9EDA43DAF8}"/>
                    </a:ext>
                  </a:extLst>
                </p:cNvPr>
                <p:cNvPicPr/>
                <p:nvPr/>
              </p:nvPicPr>
              <p:blipFill>
                <a:blip r:embed="rId75"/>
                <a:stretch>
                  <a:fillRect/>
                </a:stretch>
              </p:blipFill>
              <p:spPr>
                <a:xfrm>
                  <a:off x="4632177" y="2336656"/>
                  <a:ext cx="199080" cy="143280"/>
                </a:xfrm>
                <a:prstGeom prst="rect">
                  <a:avLst/>
                </a:prstGeom>
              </p:spPr>
            </p:pic>
          </mc:Fallback>
        </mc:AlternateContent>
      </p:grpSp>
      <p:grpSp>
        <p:nvGrpSpPr>
          <p:cNvPr id="170" name="Group 169">
            <a:extLst>
              <a:ext uri="{FF2B5EF4-FFF2-40B4-BE49-F238E27FC236}">
                <a16:creationId xmlns:a16="http://schemas.microsoft.com/office/drawing/2014/main" id="{29DEE93E-C0FE-538F-01F7-56F7DE86CC87}"/>
              </a:ext>
            </a:extLst>
          </p:cNvPr>
          <p:cNvGrpSpPr/>
          <p:nvPr/>
        </p:nvGrpSpPr>
        <p:grpSpPr>
          <a:xfrm>
            <a:off x="4980920" y="2264788"/>
            <a:ext cx="136440" cy="111600"/>
            <a:chOff x="5331297" y="2538256"/>
            <a:chExt cx="136440" cy="111600"/>
          </a:xfrm>
        </p:grpSpPr>
        <mc:AlternateContent xmlns:mc="http://schemas.openxmlformats.org/markup-compatibility/2006" xmlns:p14="http://schemas.microsoft.com/office/powerpoint/2010/main">
          <mc:Choice Requires="p14">
            <p:contentPart p14:bwMode="auto" r:id="rId76">
              <p14:nvContentPartPr>
                <p14:cNvPr id="164" name="Ink 163">
                  <a:extLst>
                    <a:ext uri="{FF2B5EF4-FFF2-40B4-BE49-F238E27FC236}">
                      <a16:creationId xmlns:a16="http://schemas.microsoft.com/office/drawing/2014/main" id="{9529144D-4C2D-D91C-D889-6FE959FA6441}"/>
                    </a:ext>
                  </a:extLst>
                </p14:cNvPr>
                <p14:cNvContentPartPr/>
                <p14:nvPr/>
              </p14:nvContentPartPr>
              <p14:xfrm>
                <a:off x="5331297" y="2538256"/>
                <a:ext cx="114840" cy="16560"/>
              </p14:xfrm>
            </p:contentPart>
          </mc:Choice>
          <mc:Fallback xmlns="">
            <p:pic>
              <p:nvPicPr>
                <p:cNvPr id="164" name="Ink 163">
                  <a:extLst>
                    <a:ext uri="{FF2B5EF4-FFF2-40B4-BE49-F238E27FC236}">
                      <a16:creationId xmlns:a16="http://schemas.microsoft.com/office/drawing/2014/main" id="{9529144D-4C2D-D91C-D889-6FE959FA6441}"/>
                    </a:ext>
                  </a:extLst>
                </p:cNvPr>
                <p:cNvPicPr/>
                <p:nvPr/>
              </p:nvPicPr>
              <p:blipFill>
                <a:blip r:embed="rId77"/>
                <a:stretch>
                  <a:fillRect/>
                </a:stretch>
              </p:blipFill>
              <p:spPr>
                <a:xfrm>
                  <a:off x="5313657" y="2520616"/>
                  <a:ext cx="1504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65" name="Ink 164">
                  <a:extLst>
                    <a:ext uri="{FF2B5EF4-FFF2-40B4-BE49-F238E27FC236}">
                      <a16:creationId xmlns:a16="http://schemas.microsoft.com/office/drawing/2014/main" id="{03EDD49D-94C2-DB0F-7C9E-940198892E16}"/>
                    </a:ext>
                  </a:extLst>
                </p14:cNvPr>
                <p14:cNvContentPartPr/>
                <p14:nvPr/>
              </p14:nvContentPartPr>
              <p14:xfrm>
                <a:off x="5368737" y="2626096"/>
                <a:ext cx="99000" cy="23760"/>
              </p14:xfrm>
            </p:contentPart>
          </mc:Choice>
          <mc:Fallback xmlns="">
            <p:pic>
              <p:nvPicPr>
                <p:cNvPr id="165" name="Ink 164">
                  <a:extLst>
                    <a:ext uri="{FF2B5EF4-FFF2-40B4-BE49-F238E27FC236}">
                      <a16:creationId xmlns:a16="http://schemas.microsoft.com/office/drawing/2014/main" id="{03EDD49D-94C2-DB0F-7C9E-940198892E16}"/>
                    </a:ext>
                  </a:extLst>
                </p:cNvPr>
                <p:cNvPicPr/>
                <p:nvPr/>
              </p:nvPicPr>
              <p:blipFill>
                <a:blip r:embed="rId79"/>
                <a:stretch>
                  <a:fillRect/>
                </a:stretch>
              </p:blipFill>
              <p:spPr>
                <a:xfrm>
                  <a:off x="5351097" y="2608456"/>
                  <a:ext cx="134640" cy="59400"/>
                </a:xfrm>
                <a:prstGeom prst="rect">
                  <a:avLst/>
                </a:prstGeom>
              </p:spPr>
            </p:pic>
          </mc:Fallback>
        </mc:AlternateContent>
      </p:grpSp>
      <p:grpSp>
        <p:nvGrpSpPr>
          <p:cNvPr id="169" name="Group 168">
            <a:extLst>
              <a:ext uri="{FF2B5EF4-FFF2-40B4-BE49-F238E27FC236}">
                <a16:creationId xmlns:a16="http://schemas.microsoft.com/office/drawing/2014/main" id="{BEDF5955-E3F7-C9EC-6A6E-011B90196E4F}"/>
              </a:ext>
            </a:extLst>
          </p:cNvPr>
          <p:cNvGrpSpPr/>
          <p:nvPr/>
        </p:nvGrpSpPr>
        <p:grpSpPr>
          <a:xfrm>
            <a:off x="5398160" y="2136628"/>
            <a:ext cx="522000" cy="257760"/>
            <a:chOff x="5748537" y="2410096"/>
            <a:chExt cx="522000" cy="257760"/>
          </a:xfrm>
        </p:grpSpPr>
        <mc:AlternateContent xmlns:mc="http://schemas.openxmlformats.org/markup-compatibility/2006" xmlns:p14="http://schemas.microsoft.com/office/powerpoint/2010/main">
          <mc:Choice Requires="p14">
            <p:contentPart p14:bwMode="auto" r:id="rId80">
              <p14:nvContentPartPr>
                <p14:cNvPr id="166" name="Ink 165">
                  <a:extLst>
                    <a:ext uri="{FF2B5EF4-FFF2-40B4-BE49-F238E27FC236}">
                      <a16:creationId xmlns:a16="http://schemas.microsoft.com/office/drawing/2014/main" id="{5F3BD335-5645-7513-CF00-D1D8E5B22A91}"/>
                    </a:ext>
                  </a:extLst>
                </p14:cNvPr>
                <p14:cNvContentPartPr/>
                <p14:nvPr/>
              </p14:nvContentPartPr>
              <p14:xfrm>
                <a:off x="5748537" y="2410096"/>
                <a:ext cx="235080" cy="165240"/>
              </p14:xfrm>
            </p:contentPart>
          </mc:Choice>
          <mc:Fallback xmlns="">
            <p:pic>
              <p:nvPicPr>
                <p:cNvPr id="166" name="Ink 165">
                  <a:extLst>
                    <a:ext uri="{FF2B5EF4-FFF2-40B4-BE49-F238E27FC236}">
                      <a16:creationId xmlns:a16="http://schemas.microsoft.com/office/drawing/2014/main" id="{5F3BD335-5645-7513-CF00-D1D8E5B22A91}"/>
                    </a:ext>
                  </a:extLst>
                </p:cNvPr>
                <p:cNvPicPr/>
                <p:nvPr/>
              </p:nvPicPr>
              <p:blipFill>
                <a:blip r:embed="rId81"/>
                <a:stretch>
                  <a:fillRect/>
                </a:stretch>
              </p:blipFill>
              <p:spPr>
                <a:xfrm>
                  <a:off x="5730897" y="2392096"/>
                  <a:ext cx="27072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67" name="Ink 166">
                  <a:extLst>
                    <a:ext uri="{FF2B5EF4-FFF2-40B4-BE49-F238E27FC236}">
                      <a16:creationId xmlns:a16="http://schemas.microsoft.com/office/drawing/2014/main" id="{B4013DFD-1786-A347-3BCA-4E333EAA1F20}"/>
                    </a:ext>
                  </a:extLst>
                </p14:cNvPr>
                <p14:cNvContentPartPr/>
                <p14:nvPr/>
              </p14:nvContentPartPr>
              <p14:xfrm>
                <a:off x="5895057" y="2472016"/>
                <a:ext cx="25560" cy="195840"/>
              </p14:xfrm>
            </p:contentPart>
          </mc:Choice>
          <mc:Fallback xmlns="">
            <p:pic>
              <p:nvPicPr>
                <p:cNvPr id="167" name="Ink 166">
                  <a:extLst>
                    <a:ext uri="{FF2B5EF4-FFF2-40B4-BE49-F238E27FC236}">
                      <a16:creationId xmlns:a16="http://schemas.microsoft.com/office/drawing/2014/main" id="{B4013DFD-1786-A347-3BCA-4E333EAA1F20}"/>
                    </a:ext>
                  </a:extLst>
                </p:cNvPr>
                <p:cNvPicPr/>
                <p:nvPr/>
              </p:nvPicPr>
              <p:blipFill>
                <a:blip r:embed="rId83"/>
                <a:stretch>
                  <a:fillRect/>
                </a:stretch>
              </p:blipFill>
              <p:spPr>
                <a:xfrm>
                  <a:off x="5877417" y="2454376"/>
                  <a:ext cx="612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8" name="Ink 167">
                  <a:extLst>
                    <a:ext uri="{FF2B5EF4-FFF2-40B4-BE49-F238E27FC236}">
                      <a16:creationId xmlns:a16="http://schemas.microsoft.com/office/drawing/2014/main" id="{5213FA3E-6E68-1F9B-5980-96179B5B6978}"/>
                    </a:ext>
                  </a:extLst>
                </p14:cNvPr>
                <p14:cNvContentPartPr/>
                <p14:nvPr/>
              </p14:nvContentPartPr>
              <p14:xfrm>
                <a:off x="6085497" y="2430256"/>
                <a:ext cx="185040" cy="216360"/>
              </p14:xfrm>
            </p:contentPart>
          </mc:Choice>
          <mc:Fallback xmlns="">
            <p:pic>
              <p:nvPicPr>
                <p:cNvPr id="168" name="Ink 167">
                  <a:extLst>
                    <a:ext uri="{FF2B5EF4-FFF2-40B4-BE49-F238E27FC236}">
                      <a16:creationId xmlns:a16="http://schemas.microsoft.com/office/drawing/2014/main" id="{5213FA3E-6E68-1F9B-5980-96179B5B6978}"/>
                    </a:ext>
                  </a:extLst>
                </p:cNvPr>
                <p:cNvPicPr/>
                <p:nvPr/>
              </p:nvPicPr>
              <p:blipFill>
                <a:blip r:embed="rId85"/>
                <a:stretch>
                  <a:fillRect/>
                </a:stretch>
              </p:blipFill>
              <p:spPr>
                <a:xfrm>
                  <a:off x="6067497" y="2412616"/>
                  <a:ext cx="220680" cy="252000"/>
                </a:xfrm>
                <a:prstGeom prst="rect">
                  <a:avLst/>
                </a:prstGeom>
              </p:spPr>
            </p:pic>
          </mc:Fallback>
        </mc:AlternateContent>
      </p:grpSp>
      <p:grpSp>
        <p:nvGrpSpPr>
          <p:cNvPr id="173" name="Group 172">
            <a:extLst>
              <a:ext uri="{FF2B5EF4-FFF2-40B4-BE49-F238E27FC236}">
                <a16:creationId xmlns:a16="http://schemas.microsoft.com/office/drawing/2014/main" id="{BB008445-1027-67AF-8AFB-189C032A9DD2}"/>
              </a:ext>
            </a:extLst>
          </p:cNvPr>
          <p:cNvGrpSpPr/>
          <p:nvPr/>
        </p:nvGrpSpPr>
        <p:grpSpPr>
          <a:xfrm>
            <a:off x="3943040" y="2915668"/>
            <a:ext cx="259200" cy="178920"/>
            <a:chOff x="4293417" y="3189136"/>
            <a:chExt cx="259200" cy="178920"/>
          </a:xfrm>
        </p:grpSpPr>
        <mc:AlternateContent xmlns:mc="http://schemas.openxmlformats.org/markup-compatibility/2006" xmlns:p14="http://schemas.microsoft.com/office/powerpoint/2010/main">
          <mc:Choice Requires="p14">
            <p:contentPart p14:bwMode="auto" r:id="rId86">
              <p14:nvContentPartPr>
                <p14:cNvPr id="171" name="Ink 170">
                  <a:extLst>
                    <a:ext uri="{FF2B5EF4-FFF2-40B4-BE49-F238E27FC236}">
                      <a16:creationId xmlns:a16="http://schemas.microsoft.com/office/drawing/2014/main" id="{94A46AA3-94A2-8DD2-3434-E018BE99C110}"/>
                    </a:ext>
                  </a:extLst>
                </p14:cNvPr>
                <p14:cNvContentPartPr/>
                <p14:nvPr/>
              </p14:nvContentPartPr>
              <p14:xfrm>
                <a:off x="4293417" y="3198496"/>
                <a:ext cx="123120" cy="169560"/>
              </p14:xfrm>
            </p:contentPart>
          </mc:Choice>
          <mc:Fallback xmlns="">
            <p:pic>
              <p:nvPicPr>
                <p:cNvPr id="171" name="Ink 170">
                  <a:extLst>
                    <a:ext uri="{FF2B5EF4-FFF2-40B4-BE49-F238E27FC236}">
                      <a16:creationId xmlns:a16="http://schemas.microsoft.com/office/drawing/2014/main" id="{94A46AA3-94A2-8DD2-3434-E018BE99C110}"/>
                    </a:ext>
                  </a:extLst>
                </p:cNvPr>
                <p:cNvPicPr/>
                <p:nvPr/>
              </p:nvPicPr>
              <p:blipFill>
                <a:blip r:embed="rId87"/>
                <a:stretch>
                  <a:fillRect/>
                </a:stretch>
              </p:blipFill>
              <p:spPr>
                <a:xfrm>
                  <a:off x="4275417" y="3180856"/>
                  <a:ext cx="1587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72" name="Ink 171">
                  <a:extLst>
                    <a:ext uri="{FF2B5EF4-FFF2-40B4-BE49-F238E27FC236}">
                      <a16:creationId xmlns:a16="http://schemas.microsoft.com/office/drawing/2014/main" id="{56193F04-AA7E-02DF-41E5-DE5516C89756}"/>
                    </a:ext>
                  </a:extLst>
                </p14:cNvPr>
                <p14:cNvContentPartPr/>
                <p14:nvPr/>
              </p14:nvContentPartPr>
              <p14:xfrm>
                <a:off x="4423737" y="3189136"/>
                <a:ext cx="128880" cy="158760"/>
              </p14:xfrm>
            </p:contentPart>
          </mc:Choice>
          <mc:Fallback xmlns="">
            <p:pic>
              <p:nvPicPr>
                <p:cNvPr id="172" name="Ink 171">
                  <a:extLst>
                    <a:ext uri="{FF2B5EF4-FFF2-40B4-BE49-F238E27FC236}">
                      <a16:creationId xmlns:a16="http://schemas.microsoft.com/office/drawing/2014/main" id="{56193F04-AA7E-02DF-41E5-DE5516C89756}"/>
                    </a:ext>
                  </a:extLst>
                </p:cNvPr>
                <p:cNvPicPr/>
                <p:nvPr/>
              </p:nvPicPr>
              <p:blipFill>
                <a:blip r:embed="rId89"/>
                <a:stretch>
                  <a:fillRect/>
                </a:stretch>
              </p:blipFill>
              <p:spPr>
                <a:xfrm>
                  <a:off x="4405737" y="3171496"/>
                  <a:ext cx="164520" cy="194400"/>
                </a:xfrm>
                <a:prstGeom prst="rect">
                  <a:avLst/>
                </a:prstGeom>
              </p:spPr>
            </p:pic>
          </mc:Fallback>
        </mc:AlternateContent>
      </p:grpSp>
      <p:grpSp>
        <p:nvGrpSpPr>
          <p:cNvPr id="181" name="Group 180">
            <a:extLst>
              <a:ext uri="{FF2B5EF4-FFF2-40B4-BE49-F238E27FC236}">
                <a16:creationId xmlns:a16="http://schemas.microsoft.com/office/drawing/2014/main" id="{EE43F865-9148-EFE4-B9AA-CC7FA83D3A15}"/>
              </a:ext>
            </a:extLst>
          </p:cNvPr>
          <p:cNvGrpSpPr/>
          <p:nvPr/>
        </p:nvGrpSpPr>
        <p:grpSpPr>
          <a:xfrm>
            <a:off x="4872560" y="2941948"/>
            <a:ext cx="145800" cy="86760"/>
            <a:chOff x="5222937" y="3215416"/>
            <a:chExt cx="145800" cy="86760"/>
          </a:xfrm>
        </p:grpSpPr>
        <mc:AlternateContent xmlns:mc="http://schemas.openxmlformats.org/markup-compatibility/2006" xmlns:p14="http://schemas.microsoft.com/office/powerpoint/2010/main">
          <mc:Choice Requires="p14">
            <p:contentPart p14:bwMode="auto" r:id="rId90">
              <p14:nvContentPartPr>
                <p14:cNvPr id="174" name="Ink 173">
                  <a:extLst>
                    <a:ext uri="{FF2B5EF4-FFF2-40B4-BE49-F238E27FC236}">
                      <a16:creationId xmlns:a16="http://schemas.microsoft.com/office/drawing/2014/main" id="{9F22855F-C031-F4B9-B8CA-11055CCD977D}"/>
                    </a:ext>
                  </a:extLst>
                </p14:cNvPr>
                <p14:cNvContentPartPr/>
                <p14:nvPr/>
              </p14:nvContentPartPr>
              <p14:xfrm>
                <a:off x="5222937" y="3215416"/>
                <a:ext cx="145800" cy="15480"/>
              </p14:xfrm>
            </p:contentPart>
          </mc:Choice>
          <mc:Fallback xmlns="">
            <p:pic>
              <p:nvPicPr>
                <p:cNvPr id="174" name="Ink 173">
                  <a:extLst>
                    <a:ext uri="{FF2B5EF4-FFF2-40B4-BE49-F238E27FC236}">
                      <a16:creationId xmlns:a16="http://schemas.microsoft.com/office/drawing/2014/main" id="{9F22855F-C031-F4B9-B8CA-11055CCD977D}"/>
                    </a:ext>
                  </a:extLst>
                </p:cNvPr>
                <p:cNvPicPr/>
                <p:nvPr/>
              </p:nvPicPr>
              <p:blipFill>
                <a:blip r:embed="rId91"/>
                <a:stretch>
                  <a:fillRect/>
                </a:stretch>
              </p:blipFill>
              <p:spPr>
                <a:xfrm>
                  <a:off x="5205297" y="319741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75" name="Ink 174">
                  <a:extLst>
                    <a:ext uri="{FF2B5EF4-FFF2-40B4-BE49-F238E27FC236}">
                      <a16:creationId xmlns:a16="http://schemas.microsoft.com/office/drawing/2014/main" id="{D8094604-5351-1D70-9442-482BF5EA6503}"/>
                    </a:ext>
                  </a:extLst>
                </p14:cNvPr>
                <p14:cNvContentPartPr/>
                <p14:nvPr/>
              </p14:nvContentPartPr>
              <p14:xfrm>
                <a:off x="5254977" y="3288856"/>
                <a:ext cx="112320" cy="13320"/>
              </p14:xfrm>
            </p:contentPart>
          </mc:Choice>
          <mc:Fallback xmlns="">
            <p:pic>
              <p:nvPicPr>
                <p:cNvPr id="175" name="Ink 174">
                  <a:extLst>
                    <a:ext uri="{FF2B5EF4-FFF2-40B4-BE49-F238E27FC236}">
                      <a16:creationId xmlns:a16="http://schemas.microsoft.com/office/drawing/2014/main" id="{D8094604-5351-1D70-9442-482BF5EA6503}"/>
                    </a:ext>
                  </a:extLst>
                </p:cNvPr>
                <p:cNvPicPr/>
                <p:nvPr/>
              </p:nvPicPr>
              <p:blipFill>
                <a:blip r:embed="rId93"/>
                <a:stretch>
                  <a:fillRect/>
                </a:stretch>
              </p:blipFill>
              <p:spPr>
                <a:xfrm>
                  <a:off x="5236977" y="3271216"/>
                  <a:ext cx="147960" cy="48960"/>
                </a:xfrm>
                <a:prstGeom prst="rect">
                  <a:avLst/>
                </a:prstGeom>
              </p:spPr>
            </p:pic>
          </mc:Fallback>
        </mc:AlternateContent>
      </p:grpSp>
      <p:grpSp>
        <p:nvGrpSpPr>
          <p:cNvPr id="180" name="Group 179">
            <a:extLst>
              <a:ext uri="{FF2B5EF4-FFF2-40B4-BE49-F238E27FC236}">
                <a16:creationId xmlns:a16="http://schemas.microsoft.com/office/drawing/2014/main" id="{FAB0B83B-76F7-1726-12F0-0FC8896D1929}"/>
              </a:ext>
            </a:extLst>
          </p:cNvPr>
          <p:cNvGrpSpPr/>
          <p:nvPr/>
        </p:nvGrpSpPr>
        <p:grpSpPr>
          <a:xfrm>
            <a:off x="5279360" y="2691748"/>
            <a:ext cx="636480" cy="372960"/>
            <a:chOff x="5629737" y="2965216"/>
            <a:chExt cx="636480" cy="372960"/>
          </a:xfrm>
        </p:grpSpPr>
        <mc:AlternateContent xmlns:mc="http://schemas.openxmlformats.org/markup-compatibility/2006" xmlns:p14="http://schemas.microsoft.com/office/powerpoint/2010/main">
          <mc:Choice Requires="p14">
            <p:contentPart p14:bwMode="auto" r:id="rId94">
              <p14:nvContentPartPr>
                <p14:cNvPr id="176" name="Ink 175">
                  <a:extLst>
                    <a:ext uri="{FF2B5EF4-FFF2-40B4-BE49-F238E27FC236}">
                      <a16:creationId xmlns:a16="http://schemas.microsoft.com/office/drawing/2014/main" id="{579E7E11-58AC-5A32-149A-7BAB46AEA2A0}"/>
                    </a:ext>
                  </a:extLst>
                </p14:cNvPr>
                <p14:cNvContentPartPr/>
                <p14:nvPr/>
              </p14:nvContentPartPr>
              <p14:xfrm>
                <a:off x="5629737" y="2965216"/>
                <a:ext cx="604440" cy="348480"/>
              </p14:xfrm>
            </p:contentPart>
          </mc:Choice>
          <mc:Fallback xmlns="">
            <p:pic>
              <p:nvPicPr>
                <p:cNvPr id="176" name="Ink 175">
                  <a:extLst>
                    <a:ext uri="{FF2B5EF4-FFF2-40B4-BE49-F238E27FC236}">
                      <a16:creationId xmlns:a16="http://schemas.microsoft.com/office/drawing/2014/main" id="{579E7E11-58AC-5A32-149A-7BAB46AEA2A0}"/>
                    </a:ext>
                  </a:extLst>
                </p:cNvPr>
                <p:cNvPicPr/>
                <p:nvPr/>
              </p:nvPicPr>
              <p:blipFill>
                <a:blip r:embed="rId95"/>
                <a:stretch>
                  <a:fillRect/>
                </a:stretch>
              </p:blipFill>
              <p:spPr>
                <a:xfrm>
                  <a:off x="5612097" y="2947576"/>
                  <a:ext cx="64008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77" name="Ink 176">
                  <a:extLst>
                    <a:ext uri="{FF2B5EF4-FFF2-40B4-BE49-F238E27FC236}">
                      <a16:creationId xmlns:a16="http://schemas.microsoft.com/office/drawing/2014/main" id="{64E170EA-1F12-CA8F-1266-7A6267097548}"/>
                    </a:ext>
                  </a:extLst>
                </p14:cNvPr>
                <p14:cNvContentPartPr/>
                <p14:nvPr/>
              </p14:nvContentPartPr>
              <p14:xfrm>
                <a:off x="5849697" y="3123616"/>
                <a:ext cx="189360" cy="119520"/>
              </p14:xfrm>
            </p:contentPart>
          </mc:Choice>
          <mc:Fallback xmlns="">
            <p:pic>
              <p:nvPicPr>
                <p:cNvPr id="177" name="Ink 176">
                  <a:extLst>
                    <a:ext uri="{FF2B5EF4-FFF2-40B4-BE49-F238E27FC236}">
                      <a16:creationId xmlns:a16="http://schemas.microsoft.com/office/drawing/2014/main" id="{64E170EA-1F12-CA8F-1266-7A6267097548}"/>
                    </a:ext>
                  </a:extLst>
                </p:cNvPr>
                <p:cNvPicPr/>
                <p:nvPr/>
              </p:nvPicPr>
              <p:blipFill>
                <a:blip r:embed="rId97"/>
                <a:stretch>
                  <a:fillRect/>
                </a:stretch>
              </p:blipFill>
              <p:spPr>
                <a:xfrm>
                  <a:off x="5832057" y="3105976"/>
                  <a:ext cx="22500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78" name="Ink 177">
                  <a:extLst>
                    <a:ext uri="{FF2B5EF4-FFF2-40B4-BE49-F238E27FC236}">
                      <a16:creationId xmlns:a16="http://schemas.microsoft.com/office/drawing/2014/main" id="{8C9CE218-2402-A0C3-718E-01923E2BA500}"/>
                    </a:ext>
                  </a:extLst>
                </p14:cNvPr>
                <p14:cNvContentPartPr/>
                <p14:nvPr/>
              </p14:nvContentPartPr>
              <p14:xfrm>
                <a:off x="5931417" y="3133696"/>
                <a:ext cx="27720" cy="204480"/>
              </p14:xfrm>
            </p:contentPart>
          </mc:Choice>
          <mc:Fallback xmlns="">
            <p:pic>
              <p:nvPicPr>
                <p:cNvPr id="178" name="Ink 177">
                  <a:extLst>
                    <a:ext uri="{FF2B5EF4-FFF2-40B4-BE49-F238E27FC236}">
                      <a16:creationId xmlns:a16="http://schemas.microsoft.com/office/drawing/2014/main" id="{8C9CE218-2402-A0C3-718E-01923E2BA500}"/>
                    </a:ext>
                  </a:extLst>
                </p:cNvPr>
                <p:cNvPicPr/>
                <p:nvPr/>
              </p:nvPicPr>
              <p:blipFill>
                <a:blip r:embed="rId99"/>
                <a:stretch>
                  <a:fillRect/>
                </a:stretch>
              </p:blipFill>
              <p:spPr>
                <a:xfrm>
                  <a:off x="5913777" y="3115696"/>
                  <a:ext cx="6336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9" name="Ink 178">
                  <a:extLst>
                    <a:ext uri="{FF2B5EF4-FFF2-40B4-BE49-F238E27FC236}">
                      <a16:creationId xmlns:a16="http://schemas.microsoft.com/office/drawing/2014/main" id="{DD356CE2-8FBC-0280-AF24-D5556B59DF1B}"/>
                    </a:ext>
                  </a:extLst>
                </p14:cNvPr>
                <p14:cNvContentPartPr/>
                <p14:nvPr/>
              </p14:nvContentPartPr>
              <p14:xfrm>
                <a:off x="6098457" y="3151336"/>
                <a:ext cx="167760" cy="171720"/>
              </p14:xfrm>
            </p:contentPart>
          </mc:Choice>
          <mc:Fallback xmlns="">
            <p:pic>
              <p:nvPicPr>
                <p:cNvPr id="179" name="Ink 178">
                  <a:extLst>
                    <a:ext uri="{FF2B5EF4-FFF2-40B4-BE49-F238E27FC236}">
                      <a16:creationId xmlns:a16="http://schemas.microsoft.com/office/drawing/2014/main" id="{DD356CE2-8FBC-0280-AF24-D5556B59DF1B}"/>
                    </a:ext>
                  </a:extLst>
                </p:cNvPr>
                <p:cNvPicPr/>
                <p:nvPr/>
              </p:nvPicPr>
              <p:blipFill>
                <a:blip r:embed="rId101"/>
                <a:stretch>
                  <a:fillRect/>
                </a:stretch>
              </p:blipFill>
              <p:spPr>
                <a:xfrm>
                  <a:off x="6080457" y="3133336"/>
                  <a:ext cx="203400" cy="207360"/>
                </a:xfrm>
                <a:prstGeom prst="rect">
                  <a:avLst/>
                </a:prstGeom>
              </p:spPr>
            </p:pic>
          </mc:Fallback>
        </mc:AlternateContent>
      </p:grpSp>
      <p:grpSp>
        <p:nvGrpSpPr>
          <p:cNvPr id="197" name="Group 196">
            <a:extLst>
              <a:ext uri="{FF2B5EF4-FFF2-40B4-BE49-F238E27FC236}">
                <a16:creationId xmlns:a16="http://schemas.microsoft.com/office/drawing/2014/main" id="{41AB8738-DDDC-7E0A-8086-8FD2D5FF6D29}"/>
              </a:ext>
            </a:extLst>
          </p:cNvPr>
          <p:cNvGrpSpPr/>
          <p:nvPr/>
        </p:nvGrpSpPr>
        <p:grpSpPr>
          <a:xfrm>
            <a:off x="1984813" y="3507271"/>
            <a:ext cx="962280" cy="362520"/>
            <a:chOff x="2873577" y="3661096"/>
            <a:chExt cx="962280" cy="362520"/>
          </a:xfrm>
        </p:grpSpPr>
        <mc:AlternateContent xmlns:mc="http://schemas.openxmlformats.org/markup-compatibility/2006" xmlns:p14="http://schemas.microsoft.com/office/powerpoint/2010/main">
          <mc:Choice Requires="p14">
            <p:contentPart p14:bwMode="auto" r:id="rId102">
              <p14:nvContentPartPr>
                <p14:cNvPr id="182" name="Ink 181">
                  <a:extLst>
                    <a:ext uri="{FF2B5EF4-FFF2-40B4-BE49-F238E27FC236}">
                      <a16:creationId xmlns:a16="http://schemas.microsoft.com/office/drawing/2014/main" id="{CFC755C7-5F59-F426-BE6E-EA19CB4612B3}"/>
                    </a:ext>
                  </a:extLst>
                </p14:cNvPr>
                <p14:cNvContentPartPr/>
                <p14:nvPr/>
              </p14:nvContentPartPr>
              <p14:xfrm>
                <a:off x="2873577" y="3661096"/>
                <a:ext cx="515520" cy="315000"/>
              </p14:xfrm>
            </p:contentPart>
          </mc:Choice>
          <mc:Fallback xmlns="">
            <p:pic>
              <p:nvPicPr>
                <p:cNvPr id="182" name="Ink 181">
                  <a:extLst>
                    <a:ext uri="{FF2B5EF4-FFF2-40B4-BE49-F238E27FC236}">
                      <a16:creationId xmlns:a16="http://schemas.microsoft.com/office/drawing/2014/main" id="{CFC755C7-5F59-F426-BE6E-EA19CB4612B3}"/>
                    </a:ext>
                  </a:extLst>
                </p:cNvPr>
                <p:cNvPicPr/>
                <p:nvPr/>
              </p:nvPicPr>
              <p:blipFill>
                <a:blip r:embed="rId103"/>
                <a:stretch>
                  <a:fillRect/>
                </a:stretch>
              </p:blipFill>
              <p:spPr>
                <a:xfrm>
                  <a:off x="2855577" y="3643096"/>
                  <a:ext cx="55116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3" name="Ink 182">
                  <a:extLst>
                    <a:ext uri="{FF2B5EF4-FFF2-40B4-BE49-F238E27FC236}">
                      <a16:creationId xmlns:a16="http://schemas.microsoft.com/office/drawing/2014/main" id="{A1370455-878A-9C94-4C2F-EE931582A88C}"/>
                    </a:ext>
                  </a:extLst>
                </p14:cNvPr>
                <p14:cNvContentPartPr/>
                <p14:nvPr/>
              </p14:nvContentPartPr>
              <p14:xfrm>
                <a:off x="3114057" y="3814096"/>
                <a:ext cx="168120" cy="112680"/>
              </p14:xfrm>
            </p:contentPart>
          </mc:Choice>
          <mc:Fallback xmlns="">
            <p:pic>
              <p:nvPicPr>
                <p:cNvPr id="183" name="Ink 182">
                  <a:extLst>
                    <a:ext uri="{FF2B5EF4-FFF2-40B4-BE49-F238E27FC236}">
                      <a16:creationId xmlns:a16="http://schemas.microsoft.com/office/drawing/2014/main" id="{A1370455-878A-9C94-4C2F-EE931582A88C}"/>
                    </a:ext>
                  </a:extLst>
                </p:cNvPr>
                <p:cNvPicPr/>
                <p:nvPr/>
              </p:nvPicPr>
              <p:blipFill>
                <a:blip r:embed="rId105"/>
                <a:stretch>
                  <a:fillRect/>
                </a:stretch>
              </p:blipFill>
              <p:spPr>
                <a:xfrm>
                  <a:off x="3096417" y="3796096"/>
                  <a:ext cx="20376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4" name="Ink 183">
                  <a:extLst>
                    <a:ext uri="{FF2B5EF4-FFF2-40B4-BE49-F238E27FC236}">
                      <a16:creationId xmlns:a16="http://schemas.microsoft.com/office/drawing/2014/main" id="{D0068099-8169-6501-22EB-F096F64DB59F}"/>
                    </a:ext>
                  </a:extLst>
                </p14:cNvPr>
                <p14:cNvContentPartPr/>
                <p14:nvPr/>
              </p14:nvContentPartPr>
              <p14:xfrm>
                <a:off x="3205137" y="3831736"/>
                <a:ext cx="20880" cy="172080"/>
              </p14:xfrm>
            </p:contentPart>
          </mc:Choice>
          <mc:Fallback xmlns="">
            <p:pic>
              <p:nvPicPr>
                <p:cNvPr id="184" name="Ink 183">
                  <a:extLst>
                    <a:ext uri="{FF2B5EF4-FFF2-40B4-BE49-F238E27FC236}">
                      <a16:creationId xmlns:a16="http://schemas.microsoft.com/office/drawing/2014/main" id="{D0068099-8169-6501-22EB-F096F64DB59F}"/>
                    </a:ext>
                  </a:extLst>
                </p:cNvPr>
                <p:cNvPicPr/>
                <p:nvPr/>
              </p:nvPicPr>
              <p:blipFill>
                <a:blip r:embed="rId107"/>
                <a:stretch>
                  <a:fillRect/>
                </a:stretch>
              </p:blipFill>
              <p:spPr>
                <a:xfrm>
                  <a:off x="3187497" y="3813736"/>
                  <a:ext cx="56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85" name="Ink 184">
                  <a:extLst>
                    <a:ext uri="{FF2B5EF4-FFF2-40B4-BE49-F238E27FC236}">
                      <a16:creationId xmlns:a16="http://schemas.microsoft.com/office/drawing/2014/main" id="{CDC927E0-64B3-1CF5-9866-E2FBEA42D385}"/>
                    </a:ext>
                  </a:extLst>
                </p14:cNvPr>
                <p14:cNvContentPartPr/>
                <p14:nvPr/>
              </p14:nvContentPartPr>
              <p14:xfrm>
                <a:off x="3349497" y="3847936"/>
                <a:ext cx="141480" cy="147960"/>
              </p14:xfrm>
            </p:contentPart>
          </mc:Choice>
          <mc:Fallback xmlns="">
            <p:pic>
              <p:nvPicPr>
                <p:cNvPr id="185" name="Ink 184">
                  <a:extLst>
                    <a:ext uri="{FF2B5EF4-FFF2-40B4-BE49-F238E27FC236}">
                      <a16:creationId xmlns:a16="http://schemas.microsoft.com/office/drawing/2014/main" id="{CDC927E0-64B3-1CF5-9866-E2FBEA42D385}"/>
                    </a:ext>
                  </a:extLst>
                </p:cNvPr>
                <p:cNvPicPr/>
                <p:nvPr/>
              </p:nvPicPr>
              <p:blipFill>
                <a:blip r:embed="rId109"/>
                <a:stretch>
                  <a:fillRect/>
                </a:stretch>
              </p:blipFill>
              <p:spPr>
                <a:xfrm>
                  <a:off x="3331857" y="3829936"/>
                  <a:ext cx="177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86" name="Ink 185">
                  <a:extLst>
                    <a:ext uri="{FF2B5EF4-FFF2-40B4-BE49-F238E27FC236}">
                      <a16:creationId xmlns:a16="http://schemas.microsoft.com/office/drawing/2014/main" id="{852F588D-397D-CB0E-E392-7E70622194B2}"/>
                    </a:ext>
                  </a:extLst>
                </p14:cNvPr>
                <p14:cNvContentPartPr/>
                <p14:nvPr/>
              </p14:nvContentPartPr>
              <p14:xfrm>
                <a:off x="3651537" y="3893296"/>
                <a:ext cx="147600" cy="99720"/>
              </p14:xfrm>
            </p:contentPart>
          </mc:Choice>
          <mc:Fallback xmlns="">
            <p:pic>
              <p:nvPicPr>
                <p:cNvPr id="186" name="Ink 185">
                  <a:extLst>
                    <a:ext uri="{FF2B5EF4-FFF2-40B4-BE49-F238E27FC236}">
                      <a16:creationId xmlns:a16="http://schemas.microsoft.com/office/drawing/2014/main" id="{852F588D-397D-CB0E-E392-7E70622194B2}"/>
                    </a:ext>
                  </a:extLst>
                </p:cNvPr>
                <p:cNvPicPr/>
                <p:nvPr/>
              </p:nvPicPr>
              <p:blipFill>
                <a:blip r:embed="rId111"/>
                <a:stretch>
                  <a:fillRect/>
                </a:stretch>
              </p:blipFill>
              <p:spPr>
                <a:xfrm>
                  <a:off x="3633537" y="3875656"/>
                  <a:ext cx="1832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87" name="Ink 186">
                  <a:extLst>
                    <a:ext uri="{FF2B5EF4-FFF2-40B4-BE49-F238E27FC236}">
                      <a16:creationId xmlns:a16="http://schemas.microsoft.com/office/drawing/2014/main" id="{08EF4F6D-9F82-CEAD-6678-CD380ADFE881}"/>
                    </a:ext>
                  </a:extLst>
                </p14:cNvPr>
                <p14:cNvContentPartPr/>
                <p14:nvPr/>
              </p14:nvContentPartPr>
              <p14:xfrm>
                <a:off x="3687537" y="3883216"/>
                <a:ext cx="148320" cy="140400"/>
              </p14:xfrm>
            </p:contentPart>
          </mc:Choice>
          <mc:Fallback xmlns="">
            <p:pic>
              <p:nvPicPr>
                <p:cNvPr id="187" name="Ink 186">
                  <a:extLst>
                    <a:ext uri="{FF2B5EF4-FFF2-40B4-BE49-F238E27FC236}">
                      <a16:creationId xmlns:a16="http://schemas.microsoft.com/office/drawing/2014/main" id="{08EF4F6D-9F82-CEAD-6678-CD380ADFE881}"/>
                    </a:ext>
                  </a:extLst>
                </p:cNvPr>
                <p:cNvPicPr/>
                <p:nvPr/>
              </p:nvPicPr>
              <p:blipFill>
                <a:blip r:embed="rId113"/>
                <a:stretch>
                  <a:fillRect/>
                </a:stretch>
              </p:blipFill>
              <p:spPr>
                <a:xfrm>
                  <a:off x="3669897" y="3865216"/>
                  <a:ext cx="183960" cy="176040"/>
                </a:xfrm>
                <a:prstGeom prst="rect">
                  <a:avLst/>
                </a:prstGeom>
              </p:spPr>
            </p:pic>
          </mc:Fallback>
        </mc:AlternateContent>
      </p:grpSp>
      <p:grpSp>
        <p:nvGrpSpPr>
          <p:cNvPr id="209" name="Group 208">
            <a:extLst>
              <a:ext uri="{FF2B5EF4-FFF2-40B4-BE49-F238E27FC236}">
                <a16:creationId xmlns:a16="http://schemas.microsoft.com/office/drawing/2014/main" id="{1E068042-8612-F73A-114D-90D69BF3F451}"/>
              </a:ext>
            </a:extLst>
          </p:cNvPr>
          <p:cNvGrpSpPr/>
          <p:nvPr/>
        </p:nvGrpSpPr>
        <p:grpSpPr>
          <a:xfrm>
            <a:off x="3209533" y="3320431"/>
            <a:ext cx="2961360" cy="717480"/>
            <a:chOff x="4098297" y="3474256"/>
            <a:chExt cx="2961360" cy="717480"/>
          </a:xfrm>
        </p:grpSpPr>
        <mc:AlternateContent xmlns:mc="http://schemas.openxmlformats.org/markup-compatibility/2006" xmlns:p14="http://schemas.microsoft.com/office/powerpoint/2010/main">
          <mc:Choice Requires="p14">
            <p:contentPart p14:bwMode="auto" r:id="rId114">
              <p14:nvContentPartPr>
                <p14:cNvPr id="188" name="Ink 187">
                  <a:extLst>
                    <a:ext uri="{FF2B5EF4-FFF2-40B4-BE49-F238E27FC236}">
                      <a16:creationId xmlns:a16="http://schemas.microsoft.com/office/drawing/2014/main" id="{5D1C4BE9-3FCD-FBC9-9712-382C55A3F904}"/>
                    </a:ext>
                  </a:extLst>
                </p14:cNvPr>
                <p14:cNvContentPartPr/>
                <p14:nvPr/>
              </p14:nvContentPartPr>
              <p14:xfrm>
                <a:off x="4098297" y="3775576"/>
                <a:ext cx="139680" cy="219600"/>
              </p14:xfrm>
            </p:contentPart>
          </mc:Choice>
          <mc:Fallback xmlns="">
            <p:pic>
              <p:nvPicPr>
                <p:cNvPr id="188" name="Ink 187">
                  <a:extLst>
                    <a:ext uri="{FF2B5EF4-FFF2-40B4-BE49-F238E27FC236}">
                      <a16:creationId xmlns:a16="http://schemas.microsoft.com/office/drawing/2014/main" id="{5D1C4BE9-3FCD-FBC9-9712-382C55A3F904}"/>
                    </a:ext>
                  </a:extLst>
                </p:cNvPr>
                <p:cNvPicPr/>
                <p:nvPr/>
              </p:nvPicPr>
              <p:blipFill>
                <a:blip r:embed="rId115"/>
                <a:stretch>
                  <a:fillRect/>
                </a:stretch>
              </p:blipFill>
              <p:spPr>
                <a:xfrm>
                  <a:off x="4080657" y="3757936"/>
                  <a:ext cx="17532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9" name="Ink 188">
                  <a:extLst>
                    <a:ext uri="{FF2B5EF4-FFF2-40B4-BE49-F238E27FC236}">
                      <a16:creationId xmlns:a16="http://schemas.microsoft.com/office/drawing/2014/main" id="{921710B1-94B6-3D62-70A1-0A7F8721464A}"/>
                    </a:ext>
                  </a:extLst>
                </p14:cNvPr>
                <p14:cNvContentPartPr/>
                <p14:nvPr/>
              </p14:nvContentPartPr>
              <p14:xfrm>
                <a:off x="4340217" y="3721576"/>
                <a:ext cx="439200" cy="263520"/>
              </p14:xfrm>
            </p:contentPart>
          </mc:Choice>
          <mc:Fallback xmlns="">
            <p:pic>
              <p:nvPicPr>
                <p:cNvPr id="189" name="Ink 188">
                  <a:extLst>
                    <a:ext uri="{FF2B5EF4-FFF2-40B4-BE49-F238E27FC236}">
                      <a16:creationId xmlns:a16="http://schemas.microsoft.com/office/drawing/2014/main" id="{921710B1-94B6-3D62-70A1-0A7F8721464A}"/>
                    </a:ext>
                  </a:extLst>
                </p:cNvPr>
                <p:cNvPicPr/>
                <p:nvPr/>
              </p:nvPicPr>
              <p:blipFill>
                <a:blip r:embed="rId117"/>
                <a:stretch>
                  <a:fillRect/>
                </a:stretch>
              </p:blipFill>
              <p:spPr>
                <a:xfrm>
                  <a:off x="4322217" y="3703576"/>
                  <a:ext cx="47484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90" name="Ink 189">
                  <a:extLst>
                    <a:ext uri="{FF2B5EF4-FFF2-40B4-BE49-F238E27FC236}">
                      <a16:creationId xmlns:a16="http://schemas.microsoft.com/office/drawing/2014/main" id="{D56E7576-BEC5-9211-5DF8-09E0658D4E73}"/>
                    </a:ext>
                  </a:extLst>
                </p14:cNvPr>
                <p14:cNvContentPartPr/>
                <p14:nvPr/>
              </p14:nvContentPartPr>
              <p14:xfrm>
                <a:off x="4539297" y="3846856"/>
                <a:ext cx="140400" cy="106920"/>
              </p14:xfrm>
            </p:contentPart>
          </mc:Choice>
          <mc:Fallback xmlns="">
            <p:pic>
              <p:nvPicPr>
                <p:cNvPr id="190" name="Ink 189">
                  <a:extLst>
                    <a:ext uri="{FF2B5EF4-FFF2-40B4-BE49-F238E27FC236}">
                      <a16:creationId xmlns:a16="http://schemas.microsoft.com/office/drawing/2014/main" id="{D56E7576-BEC5-9211-5DF8-09E0658D4E73}"/>
                    </a:ext>
                  </a:extLst>
                </p:cNvPr>
                <p:cNvPicPr/>
                <p:nvPr/>
              </p:nvPicPr>
              <p:blipFill>
                <a:blip r:embed="rId119"/>
                <a:stretch>
                  <a:fillRect/>
                </a:stretch>
              </p:blipFill>
              <p:spPr>
                <a:xfrm>
                  <a:off x="4521297" y="3829216"/>
                  <a:ext cx="17604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91" name="Ink 190">
                  <a:extLst>
                    <a:ext uri="{FF2B5EF4-FFF2-40B4-BE49-F238E27FC236}">
                      <a16:creationId xmlns:a16="http://schemas.microsoft.com/office/drawing/2014/main" id="{91C3B3EA-749E-0AE7-B1D1-F63489EA1230}"/>
                    </a:ext>
                  </a:extLst>
                </p14:cNvPr>
                <p14:cNvContentPartPr/>
                <p14:nvPr/>
              </p14:nvContentPartPr>
              <p14:xfrm>
                <a:off x="4625337" y="3843256"/>
                <a:ext cx="9360" cy="186120"/>
              </p14:xfrm>
            </p:contentPart>
          </mc:Choice>
          <mc:Fallback xmlns="">
            <p:pic>
              <p:nvPicPr>
                <p:cNvPr id="191" name="Ink 190">
                  <a:extLst>
                    <a:ext uri="{FF2B5EF4-FFF2-40B4-BE49-F238E27FC236}">
                      <a16:creationId xmlns:a16="http://schemas.microsoft.com/office/drawing/2014/main" id="{91C3B3EA-749E-0AE7-B1D1-F63489EA1230}"/>
                    </a:ext>
                  </a:extLst>
                </p:cNvPr>
                <p:cNvPicPr/>
                <p:nvPr/>
              </p:nvPicPr>
              <p:blipFill>
                <a:blip r:embed="rId121"/>
                <a:stretch>
                  <a:fillRect/>
                </a:stretch>
              </p:blipFill>
              <p:spPr>
                <a:xfrm>
                  <a:off x="4607697" y="3825616"/>
                  <a:ext cx="4500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92" name="Ink 191">
                  <a:extLst>
                    <a:ext uri="{FF2B5EF4-FFF2-40B4-BE49-F238E27FC236}">
                      <a16:creationId xmlns:a16="http://schemas.microsoft.com/office/drawing/2014/main" id="{C0CB95CB-5E05-5F95-2FBD-393BEAC7CEDE}"/>
                    </a:ext>
                  </a:extLst>
                </p14:cNvPr>
                <p14:cNvContentPartPr/>
                <p14:nvPr/>
              </p14:nvContentPartPr>
              <p14:xfrm>
                <a:off x="4749537" y="3875296"/>
                <a:ext cx="114120" cy="112320"/>
              </p14:xfrm>
            </p:contentPart>
          </mc:Choice>
          <mc:Fallback xmlns="">
            <p:pic>
              <p:nvPicPr>
                <p:cNvPr id="192" name="Ink 191">
                  <a:extLst>
                    <a:ext uri="{FF2B5EF4-FFF2-40B4-BE49-F238E27FC236}">
                      <a16:creationId xmlns:a16="http://schemas.microsoft.com/office/drawing/2014/main" id="{C0CB95CB-5E05-5F95-2FBD-393BEAC7CEDE}"/>
                    </a:ext>
                  </a:extLst>
                </p:cNvPr>
                <p:cNvPicPr/>
                <p:nvPr/>
              </p:nvPicPr>
              <p:blipFill>
                <a:blip r:embed="rId123"/>
                <a:stretch>
                  <a:fillRect/>
                </a:stretch>
              </p:blipFill>
              <p:spPr>
                <a:xfrm>
                  <a:off x="4731897" y="3857656"/>
                  <a:ext cx="1497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93" name="Ink 192">
                  <a:extLst>
                    <a:ext uri="{FF2B5EF4-FFF2-40B4-BE49-F238E27FC236}">
                      <a16:creationId xmlns:a16="http://schemas.microsoft.com/office/drawing/2014/main" id="{624C7642-6368-23A2-42BF-0E16B7413C95}"/>
                    </a:ext>
                  </a:extLst>
                </p14:cNvPr>
                <p14:cNvContentPartPr/>
                <p14:nvPr/>
              </p14:nvContentPartPr>
              <p14:xfrm>
                <a:off x="5064537" y="3855136"/>
                <a:ext cx="149400" cy="12960"/>
              </p14:xfrm>
            </p:contentPart>
          </mc:Choice>
          <mc:Fallback xmlns="">
            <p:pic>
              <p:nvPicPr>
                <p:cNvPr id="193" name="Ink 192">
                  <a:extLst>
                    <a:ext uri="{FF2B5EF4-FFF2-40B4-BE49-F238E27FC236}">
                      <a16:creationId xmlns:a16="http://schemas.microsoft.com/office/drawing/2014/main" id="{624C7642-6368-23A2-42BF-0E16B7413C95}"/>
                    </a:ext>
                  </a:extLst>
                </p:cNvPr>
                <p:cNvPicPr/>
                <p:nvPr/>
              </p:nvPicPr>
              <p:blipFill>
                <a:blip r:embed="rId125"/>
                <a:stretch>
                  <a:fillRect/>
                </a:stretch>
              </p:blipFill>
              <p:spPr>
                <a:xfrm>
                  <a:off x="5046897" y="3837496"/>
                  <a:ext cx="1850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94" name="Ink 193">
                  <a:extLst>
                    <a:ext uri="{FF2B5EF4-FFF2-40B4-BE49-F238E27FC236}">
                      <a16:creationId xmlns:a16="http://schemas.microsoft.com/office/drawing/2014/main" id="{989FF0CE-2821-6814-56D3-57710B012529}"/>
                    </a:ext>
                  </a:extLst>
                </p14:cNvPr>
                <p14:cNvContentPartPr/>
                <p14:nvPr/>
              </p14:nvContentPartPr>
              <p14:xfrm>
                <a:off x="5127177" y="3962056"/>
                <a:ext cx="96120" cy="5400"/>
              </p14:xfrm>
            </p:contentPart>
          </mc:Choice>
          <mc:Fallback xmlns="">
            <p:pic>
              <p:nvPicPr>
                <p:cNvPr id="194" name="Ink 193">
                  <a:extLst>
                    <a:ext uri="{FF2B5EF4-FFF2-40B4-BE49-F238E27FC236}">
                      <a16:creationId xmlns:a16="http://schemas.microsoft.com/office/drawing/2014/main" id="{989FF0CE-2821-6814-56D3-57710B012529}"/>
                    </a:ext>
                  </a:extLst>
                </p:cNvPr>
                <p:cNvPicPr/>
                <p:nvPr/>
              </p:nvPicPr>
              <p:blipFill>
                <a:blip r:embed="rId127"/>
                <a:stretch>
                  <a:fillRect/>
                </a:stretch>
              </p:blipFill>
              <p:spPr>
                <a:xfrm>
                  <a:off x="5109177" y="3944056"/>
                  <a:ext cx="1317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98" name="Ink 197">
                  <a:extLst>
                    <a:ext uri="{FF2B5EF4-FFF2-40B4-BE49-F238E27FC236}">
                      <a16:creationId xmlns:a16="http://schemas.microsoft.com/office/drawing/2014/main" id="{E47A1E8E-FFE8-3011-AD6D-04B2BDA46035}"/>
                    </a:ext>
                  </a:extLst>
                </p14:cNvPr>
                <p14:cNvContentPartPr/>
                <p14:nvPr/>
              </p14:nvContentPartPr>
              <p14:xfrm>
                <a:off x="5527857" y="3763336"/>
                <a:ext cx="27720" cy="205920"/>
              </p14:xfrm>
            </p:contentPart>
          </mc:Choice>
          <mc:Fallback xmlns="">
            <p:pic>
              <p:nvPicPr>
                <p:cNvPr id="198" name="Ink 197">
                  <a:extLst>
                    <a:ext uri="{FF2B5EF4-FFF2-40B4-BE49-F238E27FC236}">
                      <a16:creationId xmlns:a16="http://schemas.microsoft.com/office/drawing/2014/main" id="{E47A1E8E-FFE8-3011-AD6D-04B2BDA46035}"/>
                    </a:ext>
                  </a:extLst>
                </p:cNvPr>
                <p:cNvPicPr/>
                <p:nvPr/>
              </p:nvPicPr>
              <p:blipFill>
                <a:blip r:embed="rId129"/>
                <a:stretch>
                  <a:fillRect/>
                </a:stretch>
              </p:blipFill>
              <p:spPr>
                <a:xfrm>
                  <a:off x="5509857" y="3745696"/>
                  <a:ext cx="6336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99" name="Ink 198">
                  <a:extLst>
                    <a:ext uri="{FF2B5EF4-FFF2-40B4-BE49-F238E27FC236}">
                      <a16:creationId xmlns:a16="http://schemas.microsoft.com/office/drawing/2014/main" id="{2A5EF4EF-5016-CC57-834A-1BFB6B580916}"/>
                    </a:ext>
                  </a:extLst>
                </p14:cNvPr>
                <p14:cNvContentPartPr/>
                <p14:nvPr/>
              </p14:nvContentPartPr>
              <p14:xfrm>
                <a:off x="5691657" y="3750016"/>
                <a:ext cx="171360" cy="221760"/>
              </p14:xfrm>
            </p:contentPart>
          </mc:Choice>
          <mc:Fallback xmlns="">
            <p:pic>
              <p:nvPicPr>
                <p:cNvPr id="199" name="Ink 198">
                  <a:extLst>
                    <a:ext uri="{FF2B5EF4-FFF2-40B4-BE49-F238E27FC236}">
                      <a16:creationId xmlns:a16="http://schemas.microsoft.com/office/drawing/2014/main" id="{2A5EF4EF-5016-CC57-834A-1BFB6B580916}"/>
                    </a:ext>
                  </a:extLst>
                </p:cNvPr>
                <p:cNvPicPr/>
                <p:nvPr/>
              </p:nvPicPr>
              <p:blipFill>
                <a:blip r:embed="rId131"/>
                <a:stretch>
                  <a:fillRect/>
                </a:stretch>
              </p:blipFill>
              <p:spPr>
                <a:xfrm>
                  <a:off x="5673657" y="3732016"/>
                  <a:ext cx="20700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00" name="Ink 199">
                  <a:extLst>
                    <a:ext uri="{FF2B5EF4-FFF2-40B4-BE49-F238E27FC236}">
                      <a16:creationId xmlns:a16="http://schemas.microsoft.com/office/drawing/2014/main" id="{6D0944BE-E3FE-1DF4-59CC-C38D0F1534D1}"/>
                    </a:ext>
                  </a:extLst>
                </p14:cNvPr>
                <p14:cNvContentPartPr/>
                <p14:nvPr/>
              </p14:nvContentPartPr>
              <p14:xfrm>
                <a:off x="5902617" y="3789616"/>
                <a:ext cx="168840" cy="166680"/>
              </p14:xfrm>
            </p:contentPart>
          </mc:Choice>
          <mc:Fallback xmlns="">
            <p:pic>
              <p:nvPicPr>
                <p:cNvPr id="200" name="Ink 199">
                  <a:extLst>
                    <a:ext uri="{FF2B5EF4-FFF2-40B4-BE49-F238E27FC236}">
                      <a16:creationId xmlns:a16="http://schemas.microsoft.com/office/drawing/2014/main" id="{6D0944BE-E3FE-1DF4-59CC-C38D0F1534D1}"/>
                    </a:ext>
                  </a:extLst>
                </p:cNvPr>
                <p:cNvPicPr/>
                <p:nvPr/>
              </p:nvPicPr>
              <p:blipFill>
                <a:blip r:embed="rId133"/>
                <a:stretch>
                  <a:fillRect/>
                </a:stretch>
              </p:blipFill>
              <p:spPr>
                <a:xfrm>
                  <a:off x="5884977" y="3771976"/>
                  <a:ext cx="204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02" name="Ink 201">
                  <a:extLst>
                    <a:ext uri="{FF2B5EF4-FFF2-40B4-BE49-F238E27FC236}">
                      <a16:creationId xmlns:a16="http://schemas.microsoft.com/office/drawing/2014/main" id="{C080B9A8-39D6-36C7-6CD9-8E63A7AABD54}"/>
                    </a:ext>
                  </a:extLst>
                </p14:cNvPr>
                <p14:cNvContentPartPr/>
                <p14:nvPr/>
              </p14:nvContentPartPr>
              <p14:xfrm>
                <a:off x="6229857" y="3829216"/>
                <a:ext cx="125640" cy="146160"/>
              </p14:xfrm>
            </p:contentPart>
          </mc:Choice>
          <mc:Fallback xmlns="">
            <p:pic>
              <p:nvPicPr>
                <p:cNvPr id="202" name="Ink 201">
                  <a:extLst>
                    <a:ext uri="{FF2B5EF4-FFF2-40B4-BE49-F238E27FC236}">
                      <a16:creationId xmlns:a16="http://schemas.microsoft.com/office/drawing/2014/main" id="{C080B9A8-39D6-36C7-6CD9-8E63A7AABD54}"/>
                    </a:ext>
                  </a:extLst>
                </p:cNvPr>
                <p:cNvPicPr/>
                <p:nvPr/>
              </p:nvPicPr>
              <p:blipFill>
                <a:blip r:embed="rId135"/>
                <a:stretch>
                  <a:fillRect/>
                </a:stretch>
              </p:blipFill>
              <p:spPr>
                <a:xfrm>
                  <a:off x="6212217" y="3811576"/>
                  <a:ext cx="1612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03" name="Ink 202">
                  <a:extLst>
                    <a:ext uri="{FF2B5EF4-FFF2-40B4-BE49-F238E27FC236}">
                      <a16:creationId xmlns:a16="http://schemas.microsoft.com/office/drawing/2014/main" id="{FBA4B2CC-6CEA-84DB-5ABB-B3BFF7498A01}"/>
                    </a:ext>
                  </a:extLst>
                </p14:cNvPr>
                <p14:cNvContentPartPr/>
                <p14:nvPr/>
              </p14:nvContentPartPr>
              <p14:xfrm>
                <a:off x="6433617" y="3824176"/>
                <a:ext cx="214560" cy="142200"/>
              </p14:xfrm>
            </p:contentPart>
          </mc:Choice>
          <mc:Fallback xmlns="">
            <p:pic>
              <p:nvPicPr>
                <p:cNvPr id="203" name="Ink 202">
                  <a:extLst>
                    <a:ext uri="{FF2B5EF4-FFF2-40B4-BE49-F238E27FC236}">
                      <a16:creationId xmlns:a16="http://schemas.microsoft.com/office/drawing/2014/main" id="{FBA4B2CC-6CEA-84DB-5ABB-B3BFF7498A01}"/>
                    </a:ext>
                  </a:extLst>
                </p:cNvPr>
                <p:cNvPicPr/>
                <p:nvPr/>
              </p:nvPicPr>
              <p:blipFill>
                <a:blip r:embed="rId137"/>
                <a:stretch>
                  <a:fillRect/>
                </a:stretch>
              </p:blipFill>
              <p:spPr>
                <a:xfrm>
                  <a:off x="6415617" y="3806176"/>
                  <a:ext cx="25020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05" name="Ink 204">
                  <a:extLst>
                    <a:ext uri="{FF2B5EF4-FFF2-40B4-BE49-F238E27FC236}">
                      <a16:creationId xmlns:a16="http://schemas.microsoft.com/office/drawing/2014/main" id="{6D2523A4-4165-A222-35A4-DC3A1C53F5CA}"/>
                    </a:ext>
                  </a:extLst>
                </p14:cNvPr>
                <p14:cNvContentPartPr/>
                <p14:nvPr/>
              </p14:nvContentPartPr>
              <p14:xfrm>
                <a:off x="6682737" y="3606376"/>
                <a:ext cx="135360" cy="105120"/>
              </p14:xfrm>
            </p:contentPart>
          </mc:Choice>
          <mc:Fallback xmlns="">
            <p:pic>
              <p:nvPicPr>
                <p:cNvPr id="205" name="Ink 204">
                  <a:extLst>
                    <a:ext uri="{FF2B5EF4-FFF2-40B4-BE49-F238E27FC236}">
                      <a16:creationId xmlns:a16="http://schemas.microsoft.com/office/drawing/2014/main" id="{6D2523A4-4165-A222-35A4-DC3A1C53F5CA}"/>
                    </a:ext>
                  </a:extLst>
                </p:cNvPr>
                <p:cNvPicPr/>
                <p:nvPr/>
              </p:nvPicPr>
              <p:blipFill>
                <a:blip r:embed="rId139"/>
                <a:stretch>
                  <a:fillRect/>
                </a:stretch>
              </p:blipFill>
              <p:spPr>
                <a:xfrm>
                  <a:off x="6665097" y="3588736"/>
                  <a:ext cx="171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06" name="Ink 205">
                  <a:extLst>
                    <a:ext uri="{FF2B5EF4-FFF2-40B4-BE49-F238E27FC236}">
                      <a16:creationId xmlns:a16="http://schemas.microsoft.com/office/drawing/2014/main" id="{325CF1DC-BF8D-3B9D-46A5-2C5AD575EE54}"/>
                    </a:ext>
                  </a:extLst>
                </p14:cNvPr>
                <p14:cNvContentPartPr/>
                <p14:nvPr/>
              </p14:nvContentPartPr>
              <p14:xfrm>
                <a:off x="5468097" y="3474256"/>
                <a:ext cx="1400400" cy="96840"/>
              </p14:xfrm>
            </p:contentPart>
          </mc:Choice>
          <mc:Fallback xmlns="">
            <p:pic>
              <p:nvPicPr>
                <p:cNvPr id="206" name="Ink 205">
                  <a:extLst>
                    <a:ext uri="{FF2B5EF4-FFF2-40B4-BE49-F238E27FC236}">
                      <a16:creationId xmlns:a16="http://schemas.microsoft.com/office/drawing/2014/main" id="{325CF1DC-BF8D-3B9D-46A5-2C5AD575EE54}"/>
                    </a:ext>
                  </a:extLst>
                </p:cNvPr>
                <p:cNvPicPr/>
                <p:nvPr/>
              </p:nvPicPr>
              <p:blipFill>
                <a:blip r:embed="rId141"/>
                <a:stretch>
                  <a:fillRect/>
                </a:stretch>
              </p:blipFill>
              <p:spPr>
                <a:xfrm>
                  <a:off x="5450457" y="3456256"/>
                  <a:ext cx="1436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07" name="Ink 206">
                  <a:extLst>
                    <a:ext uri="{FF2B5EF4-FFF2-40B4-BE49-F238E27FC236}">
                      <a16:creationId xmlns:a16="http://schemas.microsoft.com/office/drawing/2014/main" id="{5E727349-32EE-F887-1B30-4B3DB10DF067}"/>
                    </a:ext>
                  </a:extLst>
                </p14:cNvPr>
                <p14:cNvContentPartPr/>
                <p14:nvPr/>
              </p14:nvContentPartPr>
              <p14:xfrm>
                <a:off x="5371977" y="3581536"/>
                <a:ext cx="1675080" cy="610200"/>
              </p14:xfrm>
            </p:contentPart>
          </mc:Choice>
          <mc:Fallback xmlns="">
            <p:pic>
              <p:nvPicPr>
                <p:cNvPr id="207" name="Ink 206">
                  <a:extLst>
                    <a:ext uri="{FF2B5EF4-FFF2-40B4-BE49-F238E27FC236}">
                      <a16:creationId xmlns:a16="http://schemas.microsoft.com/office/drawing/2014/main" id="{5E727349-32EE-F887-1B30-4B3DB10DF067}"/>
                    </a:ext>
                  </a:extLst>
                </p:cNvPr>
                <p:cNvPicPr/>
                <p:nvPr/>
              </p:nvPicPr>
              <p:blipFill>
                <a:blip r:embed="rId143"/>
                <a:stretch>
                  <a:fillRect/>
                </a:stretch>
              </p:blipFill>
              <p:spPr>
                <a:xfrm>
                  <a:off x="5354337" y="3563536"/>
                  <a:ext cx="1710720" cy="6458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08" name="Ink 207">
                  <a:extLst>
                    <a:ext uri="{FF2B5EF4-FFF2-40B4-BE49-F238E27FC236}">
                      <a16:creationId xmlns:a16="http://schemas.microsoft.com/office/drawing/2014/main" id="{E34BFF08-9292-3E79-6986-8C6CA9409A8B}"/>
                    </a:ext>
                  </a:extLst>
                </p14:cNvPr>
                <p14:cNvContentPartPr/>
                <p14:nvPr/>
              </p14:nvContentPartPr>
              <p14:xfrm>
                <a:off x="6922137" y="3480736"/>
                <a:ext cx="137520" cy="640800"/>
              </p14:xfrm>
            </p:contentPart>
          </mc:Choice>
          <mc:Fallback xmlns="">
            <p:pic>
              <p:nvPicPr>
                <p:cNvPr id="208" name="Ink 207">
                  <a:extLst>
                    <a:ext uri="{FF2B5EF4-FFF2-40B4-BE49-F238E27FC236}">
                      <a16:creationId xmlns:a16="http://schemas.microsoft.com/office/drawing/2014/main" id="{E34BFF08-9292-3E79-6986-8C6CA9409A8B}"/>
                    </a:ext>
                  </a:extLst>
                </p:cNvPr>
                <p:cNvPicPr/>
                <p:nvPr/>
              </p:nvPicPr>
              <p:blipFill>
                <a:blip r:embed="rId145"/>
                <a:stretch>
                  <a:fillRect/>
                </a:stretch>
              </p:blipFill>
              <p:spPr>
                <a:xfrm>
                  <a:off x="6904137" y="3462736"/>
                  <a:ext cx="173160" cy="676440"/>
                </a:xfrm>
                <a:prstGeom prst="rect">
                  <a:avLst/>
                </a:prstGeom>
              </p:spPr>
            </p:pic>
          </mc:Fallback>
        </mc:AlternateContent>
      </p:grpSp>
      <p:grpSp>
        <p:nvGrpSpPr>
          <p:cNvPr id="213" name="Group 212">
            <a:extLst>
              <a:ext uri="{FF2B5EF4-FFF2-40B4-BE49-F238E27FC236}">
                <a16:creationId xmlns:a16="http://schemas.microsoft.com/office/drawing/2014/main" id="{4D8177E2-B0AC-B025-3833-1AB848393798}"/>
              </a:ext>
            </a:extLst>
          </p:cNvPr>
          <p:cNvGrpSpPr/>
          <p:nvPr/>
        </p:nvGrpSpPr>
        <p:grpSpPr>
          <a:xfrm>
            <a:off x="6330560" y="779428"/>
            <a:ext cx="282960" cy="243000"/>
            <a:chOff x="6680937" y="1052896"/>
            <a:chExt cx="282960" cy="243000"/>
          </a:xfrm>
        </p:grpSpPr>
        <mc:AlternateContent xmlns:mc="http://schemas.openxmlformats.org/markup-compatibility/2006" xmlns:p14="http://schemas.microsoft.com/office/powerpoint/2010/main">
          <mc:Choice Requires="p14">
            <p:contentPart p14:bwMode="auto" r:id="rId146">
              <p14:nvContentPartPr>
                <p14:cNvPr id="210" name="Ink 209">
                  <a:extLst>
                    <a:ext uri="{FF2B5EF4-FFF2-40B4-BE49-F238E27FC236}">
                      <a16:creationId xmlns:a16="http://schemas.microsoft.com/office/drawing/2014/main" id="{A00DAAB8-5716-D1C5-AEBA-C4BA271E21E2}"/>
                    </a:ext>
                  </a:extLst>
                </p14:cNvPr>
                <p14:cNvContentPartPr/>
                <p14:nvPr/>
              </p14:nvContentPartPr>
              <p14:xfrm>
                <a:off x="6784257" y="1103296"/>
                <a:ext cx="23760" cy="139680"/>
              </p14:xfrm>
            </p:contentPart>
          </mc:Choice>
          <mc:Fallback xmlns="">
            <p:pic>
              <p:nvPicPr>
                <p:cNvPr id="210" name="Ink 209">
                  <a:extLst>
                    <a:ext uri="{FF2B5EF4-FFF2-40B4-BE49-F238E27FC236}">
                      <a16:creationId xmlns:a16="http://schemas.microsoft.com/office/drawing/2014/main" id="{A00DAAB8-5716-D1C5-AEBA-C4BA271E21E2}"/>
                    </a:ext>
                  </a:extLst>
                </p:cNvPr>
                <p:cNvPicPr/>
                <p:nvPr/>
              </p:nvPicPr>
              <p:blipFill>
                <a:blip r:embed="rId147"/>
                <a:stretch>
                  <a:fillRect/>
                </a:stretch>
              </p:blipFill>
              <p:spPr>
                <a:xfrm>
                  <a:off x="6775257" y="1094296"/>
                  <a:ext cx="41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12" name="Ink 211">
                  <a:extLst>
                    <a:ext uri="{FF2B5EF4-FFF2-40B4-BE49-F238E27FC236}">
                      <a16:creationId xmlns:a16="http://schemas.microsoft.com/office/drawing/2014/main" id="{37052F06-561D-2CEA-3024-E3B81150A4EF}"/>
                    </a:ext>
                  </a:extLst>
                </p14:cNvPr>
                <p14:cNvContentPartPr/>
                <p14:nvPr/>
              </p14:nvContentPartPr>
              <p14:xfrm>
                <a:off x="6680937" y="1052896"/>
                <a:ext cx="282960" cy="243000"/>
              </p14:xfrm>
            </p:contentPart>
          </mc:Choice>
          <mc:Fallback xmlns="">
            <p:pic>
              <p:nvPicPr>
                <p:cNvPr id="212" name="Ink 211">
                  <a:extLst>
                    <a:ext uri="{FF2B5EF4-FFF2-40B4-BE49-F238E27FC236}">
                      <a16:creationId xmlns:a16="http://schemas.microsoft.com/office/drawing/2014/main" id="{37052F06-561D-2CEA-3024-E3B81150A4EF}"/>
                    </a:ext>
                  </a:extLst>
                </p:cNvPr>
                <p:cNvPicPr/>
                <p:nvPr/>
              </p:nvPicPr>
              <p:blipFill>
                <a:blip r:embed="rId149"/>
                <a:stretch>
                  <a:fillRect/>
                </a:stretch>
              </p:blipFill>
              <p:spPr>
                <a:xfrm>
                  <a:off x="6672297" y="1044256"/>
                  <a:ext cx="300600" cy="260640"/>
                </a:xfrm>
                <a:prstGeom prst="rect">
                  <a:avLst/>
                </a:prstGeom>
              </p:spPr>
            </p:pic>
          </mc:Fallback>
        </mc:AlternateContent>
      </p:grpSp>
      <p:grpSp>
        <p:nvGrpSpPr>
          <p:cNvPr id="216" name="Group 215">
            <a:extLst>
              <a:ext uri="{FF2B5EF4-FFF2-40B4-BE49-F238E27FC236}">
                <a16:creationId xmlns:a16="http://schemas.microsoft.com/office/drawing/2014/main" id="{C47620EB-EF88-AB36-FA12-0B4A19B76E02}"/>
              </a:ext>
            </a:extLst>
          </p:cNvPr>
          <p:cNvGrpSpPr/>
          <p:nvPr/>
        </p:nvGrpSpPr>
        <p:grpSpPr>
          <a:xfrm>
            <a:off x="6291680" y="1341028"/>
            <a:ext cx="296280" cy="327960"/>
            <a:chOff x="6642057" y="1614496"/>
            <a:chExt cx="296280" cy="327960"/>
          </a:xfrm>
        </p:grpSpPr>
        <mc:AlternateContent xmlns:mc="http://schemas.openxmlformats.org/markup-compatibility/2006" xmlns:p14="http://schemas.microsoft.com/office/powerpoint/2010/main">
          <mc:Choice Requires="p14">
            <p:contentPart p14:bwMode="auto" r:id="rId150">
              <p14:nvContentPartPr>
                <p14:cNvPr id="214" name="Ink 213">
                  <a:extLst>
                    <a:ext uri="{FF2B5EF4-FFF2-40B4-BE49-F238E27FC236}">
                      <a16:creationId xmlns:a16="http://schemas.microsoft.com/office/drawing/2014/main" id="{4ADB8786-FEFA-E9DB-1851-38F7A3DD9A28}"/>
                    </a:ext>
                  </a:extLst>
                </p14:cNvPr>
                <p14:cNvContentPartPr/>
                <p14:nvPr/>
              </p14:nvContentPartPr>
              <p14:xfrm>
                <a:off x="6723777" y="1692616"/>
                <a:ext cx="108360" cy="135720"/>
              </p14:xfrm>
            </p:contentPart>
          </mc:Choice>
          <mc:Fallback xmlns="">
            <p:pic>
              <p:nvPicPr>
                <p:cNvPr id="214" name="Ink 213">
                  <a:extLst>
                    <a:ext uri="{FF2B5EF4-FFF2-40B4-BE49-F238E27FC236}">
                      <a16:creationId xmlns:a16="http://schemas.microsoft.com/office/drawing/2014/main" id="{4ADB8786-FEFA-E9DB-1851-38F7A3DD9A28}"/>
                    </a:ext>
                  </a:extLst>
                </p:cNvPr>
                <p:cNvPicPr/>
                <p:nvPr/>
              </p:nvPicPr>
              <p:blipFill>
                <a:blip r:embed="rId151"/>
                <a:stretch>
                  <a:fillRect/>
                </a:stretch>
              </p:blipFill>
              <p:spPr>
                <a:xfrm>
                  <a:off x="6715137" y="1683616"/>
                  <a:ext cx="1260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15" name="Ink 214">
                  <a:extLst>
                    <a:ext uri="{FF2B5EF4-FFF2-40B4-BE49-F238E27FC236}">
                      <a16:creationId xmlns:a16="http://schemas.microsoft.com/office/drawing/2014/main" id="{DA62F598-BD09-3126-C29B-A61C7F185B45}"/>
                    </a:ext>
                  </a:extLst>
                </p14:cNvPr>
                <p14:cNvContentPartPr/>
                <p14:nvPr/>
              </p14:nvContentPartPr>
              <p14:xfrm>
                <a:off x="6642057" y="1614496"/>
                <a:ext cx="296280" cy="327960"/>
              </p14:xfrm>
            </p:contentPart>
          </mc:Choice>
          <mc:Fallback xmlns="">
            <p:pic>
              <p:nvPicPr>
                <p:cNvPr id="215" name="Ink 214">
                  <a:extLst>
                    <a:ext uri="{FF2B5EF4-FFF2-40B4-BE49-F238E27FC236}">
                      <a16:creationId xmlns:a16="http://schemas.microsoft.com/office/drawing/2014/main" id="{DA62F598-BD09-3126-C29B-A61C7F185B45}"/>
                    </a:ext>
                  </a:extLst>
                </p:cNvPr>
                <p:cNvPicPr/>
                <p:nvPr/>
              </p:nvPicPr>
              <p:blipFill>
                <a:blip r:embed="rId153"/>
                <a:stretch>
                  <a:fillRect/>
                </a:stretch>
              </p:blipFill>
              <p:spPr>
                <a:xfrm>
                  <a:off x="6633057" y="1605496"/>
                  <a:ext cx="313920" cy="345600"/>
                </a:xfrm>
                <a:prstGeom prst="rect">
                  <a:avLst/>
                </a:prstGeom>
              </p:spPr>
            </p:pic>
          </mc:Fallback>
        </mc:AlternateContent>
      </p:grpSp>
      <p:grpSp>
        <p:nvGrpSpPr>
          <p:cNvPr id="228" name="Group 227">
            <a:extLst>
              <a:ext uri="{FF2B5EF4-FFF2-40B4-BE49-F238E27FC236}">
                <a16:creationId xmlns:a16="http://schemas.microsoft.com/office/drawing/2014/main" id="{B2E2CA9A-C79D-EDED-ECCD-532DF918B092}"/>
              </a:ext>
            </a:extLst>
          </p:cNvPr>
          <p:cNvGrpSpPr/>
          <p:nvPr/>
        </p:nvGrpSpPr>
        <p:grpSpPr>
          <a:xfrm>
            <a:off x="6222560" y="2093428"/>
            <a:ext cx="296280" cy="340920"/>
            <a:chOff x="6572937" y="2366896"/>
            <a:chExt cx="296280" cy="340920"/>
          </a:xfrm>
        </p:grpSpPr>
        <mc:AlternateContent xmlns:mc="http://schemas.openxmlformats.org/markup-compatibility/2006" xmlns:p14="http://schemas.microsoft.com/office/powerpoint/2010/main">
          <mc:Choice Requires="p14">
            <p:contentPart p14:bwMode="auto" r:id="rId154">
              <p14:nvContentPartPr>
                <p14:cNvPr id="217" name="Ink 216">
                  <a:extLst>
                    <a:ext uri="{FF2B5EF4-FFF2-40B4-BE49-F238E27FC236}">
                      <a16:creationId xmlns:a16="http://schemas.microsoft.com/office/drawing/2014/main" id="{57882B1A-CABE-F15C-C919-A99445B4A2FE}"/>
                    </a:ext>
                  </a:extLst>
                </p14:cNvPr>
                <p14:cNvContentPartPr/>
                <p14:nvPr/>
              </p14:nvContentPartPr>
              <p14:xfrm>
                <a:off x="6675537" y="2450056"/>
                <a:ext cx="89640" cy="162720"/>
              </p14:xfrm>
            </p:contentPart>
          </mc:Choice>
          <mc:Fallback xmlns="">
            <p:pic>
              <p:nvPicPr>
                <p:cNvPr id="217" name="Ink 216">
                  <a:extLst>
                    <a:ext uri="{FF2B5EF4-FFF2-40B4-BE49-F238E27FC236}">
                      <a16:creationId xmlns:a16="http://schemas.microsoft.com/office/drawing/2014/main" id="{57882B1A-CABE-F15C-C919-A99445B4A2FE}"/>
                    </a:ext>
                  </a:extLst>
                </p:cNvPr>
                <p:cNvPicPr/>
                <p:nvPr/>
              </p:nvPicPr>
              <p:blipFill>
                <a:blip r:embed="rId155"/>
                <a:stretch>
                  <a:fillRect/>
                </a:stretch>
              </p:blipFill>
              <p:spPr>
                <a:xfrm>
                  <a:off x="6666537" y="2441416"/>
                  <a:ext cx="1072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18" name="Ink 217">
                  <a:extLst>
                    <a:ext uri="{FF2B5EF4-FFF2-40B4-BE49-F238E27FC236}">
                      <a16:creationId xmlns:a16="http://schemas.microsoft.com/office/drawing/2014/main" id="{3253E6E8-B04D-0ADB-3868-AB763E8B9477}"/>
                    </a:ext>
                  </a:extLst>
                </p14:cNvPr>
                <p14:cNvContentPartPr/>
                <p14:nvPr/>
              </p14:nvContentPartPr>
              <p14:xfrm>
                <a:off x="6572937" y="2366896"/>
                <a:ext cx="296280" cy="340920"/>
              </p14:xfrm>
            </p:contentPart>
          </mc:Choice>
          <mc:Fallback xmlns="">
            <p:pic>
              <p:nvPicPr>
                <p:cNvPr id="218" name="Ink 217">
                  <a:extLst>
                    <a:ext uri="{FF2B5EF4-FFF2-40B4-BE49-F238E27FC236}">
                      <a16:creationId xmlns:a16="http://schemas.microsoft.com/office/drawing/2014/main" id="{3253E6E8-B04D-0ADB-3868-AB763E8B9477}"/>
                    </a:ext>
                  </a:extLst>
                </p:cNvPr>
                <p:cNvPicPr/>
                <p:nvPr/>
              </p:nvPicPr>
              <p:blipFill>
                <a:blip r:embed="rId157"/>
                <a:stretch>
                  <a:fillRect/>
                </a:stretch>
              </p:blipFill>
              <p:spPr>
                <a:xfrm>
                  <a:off x="6563937" y="2358256"/>
                  <a:ext cx="313920" cy="358560"/>
                </a:xfrm>
                <a:prstGeom prst="rect">
                  <a:avLst/>
                </a:prstGeom>
              </p:spPr>
            </p:pic>
          </mc:Fallback>
        </mc:AlternateContent>
      </p:grpSp>
      <p:grpSp>
        <p:nvGrpSpPr>
          <p:cNvPr id="227" name="Group 226">
            <a:extLst>
              <a:ext uri="{FF2B5EF4-FFF2-40B4-BE49-F238E27FC236}">
                <a16:creationId xmlns:a16="http://schemas.microsoft.com/office/drawing/2014/main" id="{ECC69A26-3A47-DD4D-434F-536069398DE6}"/>
              </a:ext>
            </a:extLst>
          </p:cNvPr>
          <p:cNvGrpSpPr/>
          <p:nvPr/>
        </p:nvGrpSpPr>
        <p:grpSpPr>
          <a:xfrm>
            <a:off x="6262160" y="2698228"/>
            <a:ext cx="250560" cy="356040"/>
            <a:chOff x="6612537" y="2971696"/>
            <a:chExt cx="250560" cy="356040"/>
          </a:xfrm>
        </p:grpSpPr>
        <mc:AlternateContent xmlns:mc="http://schemas.openxmlformats.org/markup-compatibility/2006" xmlns:p14="http://schemas.microsoft.com/office/powerpoint/2010/main">
          <mc:Choice Requires="p14">
            <p:contentPart p14:bwMode="auto" r:id="rId158">
              <p14:nvContentPartPr>
                <p14:cNvPr id="219" name="Ink 218">
                  <a:extLst>
                    <a:ext uri="{FF2B5EF4-FFF2-40B4-BE49-F238E27FC236}">
                      <a16:creationId xmlns:a16="http://schemas.microsoft.com/office/drawing/2014/main" id="{DB1DA3DD-C33B-0E97-681C-3D853FF981BD}"/>
                    </a:ext>
                  </a:extLst>
                </p14:cNvPr>
                <p14:cNvContentPartPr/>
                <p14:nvPr/>
              </p14:nvContentPartPr>
              <p14:xfrm>
                <a:off x="6633417" y="3081856"/>
                <a:ext cx="131040" cy="111240"/>
              </p14:xfrm>
            </p:contentPart>
          </mc:Choice>
          <mc:Fallback xmlns="">
            <p:pic>
              <p:nvPicPr>
                <p:cNvPr id="219" name="Ink 218">
                  <a:extLst>
                    <a:ext uri="{FF2B5EF4-FFF2-40B4-BE49-F238E27FC236}">
                      <a16:creationId xmlns:a16="http://schemas.microsoft.com/office/drawing/2014/main" id="{DB1DA3DD-C33B-0E97-681C-3D853FF981BD}"/>
                    </a:ext>
                  </a:extLst>
                </p:cNvPr>
                <p:cNvPicPr/>
                <p:nvPr/>
              </p:nvPicPr>
              <p:blipFill>
                <a:blip r:embed="rId159"/>
                <a:stretch>
                  <a:fillRect/>
                </a:stretch>
              </p:blipFill>
              <p:spPr>
                <a:xfrm>
                  <a:off x="6624777" y="3073216"/>
                  <a:ext cx="14868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20" name="Ink 219">
                  <a:extLst>
                    <a:ext uri="{FF2B5EF4-FFF2-40B4-BE49-F238E27FC236}">
                      <a16:creationId xmlns:a16="http://schemas.microsoft.com/office/drawing/2014/main" id="{EB6D55C7-18B6-9DCA-3433-EDE47EE57FCA}"/>
                    </a:ext>
                  </a:extLst>
                </p14:cNvPr>
                <p14:cNvContentPartPr/>
                <p14:nvPr/>
              </p14:nvContentPartPr>
              <p14:xfrm>
                <a:off x="6706497" y="3103456"/>
                <a:ext cx="28800" cy="145800"/>
              </p14:xfrm>
            </p:contentPart>
          </mc:Choice>
          <mc:Fallback xmlns="">
            <p:pic>
              <p:nvPicPr>
                <p:cNvPr id="220" name="Ink 219">
                  <a:extLst>
                    <a:ext uri="{FF2B5EF4-FFF2-40B4-BE49-F238E27FC236}">
                      <a16:creationId xmlns:a16="http://schemas.microsoft.com/office/drawing/2014/main" id="{EB6D55C7-18B6-9DCA-3433-EDE47EE57FCA}"/>
                    </a:ext>
                  </a:extLst>
                </p:cNvPr>
                <p:cNvPicPr/>
                <p:nvPr/>
              </p:nvPicPr>
              <p:blipFill>
                <a:blip r:embed="rId161"/>
                <a:stretch>
                  <a:fillRect/>
                </a:stretch>
              </p:blipFill>
              <p:spPr>
                <a:xfrm>
                  <a:off x="6697497" y="3094816"/>
                  <a:ext cx="4644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21" name="Ink 220">
                  <a:extLst>
                    <a:ext uri="{FF2B5EF4-FFF2-40B4-BE49-F238E27FC236}">
                      <a16:creationId xmlns:a16="http://schemas.microsoft.com/office/drawing/2014/main" id="{9E26DE7A-B7C5-9ED1-A965-9D8C8C399510}"/>
                    </a:ext>
                  </a:extLst>
                </p14:cNvPr>
                <p14:cNvContentPartPr/>
                <p14:nvPr/>
              </p14:nvContentPartPr>
              <p14:xfrm>
                <a:off x="6612537" y="2971696"/>
                <a:ext cx="250560" cy="356040"/>
              </p14:xfrm>
            </p:contentPart>
          </mc:Choice>
          <mc:Fallback xmlns="">
            <p:pic>
              <p:nvPicPr>
                <p:cNvPr id="221" name="Ink 220">
                  <a:extLst>
                    <a:ext uri="{FF2B5EF4-FFF2-40B4-BE49-F238E27FC236}">
                      <a16:creationId xmlns:a16="http://schemas.microsoft.com/office/drawing/2014/main" id="{9E26DE7A-B7C5-9ED1-A965-9D8C8C399510}"/>
                    </a:ext>
                  </a:extLst>
                </p:cNvPr>
                <p:cNvPicPr/>
                <p:nvPr/>
              </p:nvPicPr>
              <p:blipFill>
                <a:blip r:embed="rId163"/>
                <a:stretch>
                  <a:fillRect/>
                </a:stretch>
              </p:blipFill>
              <p:spPr>
                <a:xfrm>
                  <a:off x="6603897" y="2963056"/>
                  <a:ext cx="268200" cy="373680"/>
                </a:xfrm>
                <a:prstGeom prst="rect">
                  <a:avLst/>
                </a:prstGeom>
              </p:spPr>
            </p:pic>
          </mc:Fallback>
        </mc:AlternateContent>
      </p:grpSp>
      <p:grpSp>
        <p:nvGrpSpPr>
          <p:cNvPr id="226" name="Group 225">
            <a:extLst>
              <a:ext uri="{FF2B5EF4-FFF2-40B4-BE49-F238E27FC236}">
                <a16:creationId xmlns:a16="http://schemas.microsoft.com/office/drawing/2014/main" id="{D05D0519-0DA8-0541-B6AA-81C3699F9CE0}"/>
              </a:ext>
            </a:extLst>
          </p:cNvPr>
          <p:cNvGrpSpPr/>
          <p:nvPr/>
        </p:nvGrpSpPr>
        <p:grpSpPr>
          <a:xfrm>
            <a:off x="6259233" y="3459391"/>
            <a:ext cx="341280" cy="355320"/>
            <a:chOff x="7062537" y="3613216"/>
            <a:chExt cx="341280" cy="355320"/>
          </a:xfrm>
        </p:grpSpPr>
        <mc:AlternateContent xmlns:mc="http://schemas.openxmlformats.org/markup-compatibility/2006" xmlns:p14="http://schemas.microsoft.com/office/powerpoint/2010/main">
          <mc:Choice Requires="p14">
            <p:contentPart p14:bwMode="auto" r:id="rId164">
              <p14:nvContentPartPr>
                <p14:cNvPr id="222" name="Ink 221">
                  <a:extLst>
                    <a:ext uri="{FF2B5EF4-FFF2-40B4-BE49-F238E27FC236}">
                      <a16:creationId xmlns:a16="http://schemas.microsoft.com/office/drawing/2014/main" id="{5F0D729F-7043-3BC4-1483-D50B5A52C66A}"/>
                    </a:ext>
                  </a:extLst>
                </p14:cNvPr>
                <p14:cNvContentPartPr/>
                <p14:nvPr/>
              </p14:nvContentPartPr>
              <p14:xfrm>
                <a:off x="7146057" y="3718336"/>
                <a:ext cx="95040" cy="154800"/>
              </p14:xfrm>
            </p:contentPart>
          </mc:Choice>
          <mc:Fallback xmlns="">
            <p:pic>
              <p:nvPicPr>
                <p:cNvPr id="222" name="Ink 221">
                  <a:extLst>
                    <a:ext uri="{FF2B5EF4-FFF2-40B4-BE49-F238E27FC236}">
                      <a16:creationId xmlns:a16="http://schemas.microsoft.com/office/drawing/2014/main" id="{5F0D729F-7043-3BC4-1483-D50B5A52C66A}"/>
                    </a:ext>
                  </a:extLst>
                </p:cNvPr>
                <p:cNvPicPr/>
                <p:nvPr/>
              </p:nvPicPr>
              <p:blipFill>
                <a:blip r:embed="rId165"/>
                <a:stretch>
                  <a:fillRect/>
                </a:stretch>
              </p:blipFill>
              <p:spPr>
                <a:xfrm>
                  <a:off x="7137417" y="3709336"/>
                  <a:ext cx="11268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24" name="Ink 223">
                  <a:extLst>
                    <a:ext uri="{FF2B5EF4-FFF2-40B4-BE49-F238E27FC236}">
                      <a16:creationId xmlns:a16="http://schemas.microsoft.com/office/drawing/2014/main" id="{F65A3C61-FBB6-BEA6-EA94-27FA8FBB03BA}"/>
                    </a:ext>
                  </a:extLst>
                </p14:cNvPr>
                <p14:cNvContentPartPr/>
                <p14:nvPr/>
              </p14:nvContentPartPr>
              <p14:xfrm>
                <a:off x="7168737" y="3724096"/>
                <a:ext cx="114120" cy="31320"/>
              </p14:xfrm>
            </p:contentPart>
          </mc:Choice>
          <mc:Fallback xmlns="">
            <p:pic>
              <p:nvPicPr>
                <p:cNvPr id="224" name="Ink 223">
                  <a:extLst>
                    <a:ext uri="{FF2B5EF4-FFF2-40B4-BE49-F238E27FC236}">
                      <a16:creationId xmlns:a16="http://schemas.microsoft.com/office/drawing/2014/main" id="{F65A3C61-FBB6-BEA6-EA94-27FA8FBB03BA}"/>
                    </a:ext>
                  </a:extLst>
                </p:cNvPr>
                <p:cNvPicPr/>
                <p:nvPr/>
              </p:nvPicPr>
              <p:blipFill>
                <a:blip r:embed="rId167"/>
                <a:stretch>
                  <a:fillRect/>
                </a:stretch>
              </p:blipFill>
              <p:spPr>
                <a:xfrm>
                  <a:off x="7160097" y="3715096"/>
                  <a:ext cx="1317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225" name="Ink 224">
                  <a:extLst>
                    <a:ext uri="{FF2B5EF4-FFF2-40B4-BE49-F238E27FC236}">
                      <a16:creationId xmlns:a16="http://schemas.microsoft.com/office/drawing/2014/main" id="{D323E092-3A37-AE1D-C1D0-9AF845EB808E}"/>
                    </a:ext>
                  </a:extLst>
                </p14:cNvPr>
                <p14:cNvContentPartPr/>
                <p14:nvPr/>
              </p14:nvContentPartPr>
              <p14:xfrm>
                <a:off x="7062537" y="3613216"/>
                <a:ext cx="341280" cy="355320"/>
              </p14:xfrm>
            </p:contentPart>
          </mc:Choice>
          <mc:Fallback xmlns="">
            <p:pic>
              <p:nvPicPr>
                <p:cNvPr id="225" name="Ink 224">
                  <a:extLst>
                    <a:ext uri="{FF2B5EF4-FFF2-40B4-BE49-F238E27FC236}">
                      <a16:creationId xmlns:a16="http://schemas.microsoft.com/office/drawing/2014/main" id="{D323E092-3A37-AE1D-C1D0-9AF845EB808E}"/>
                    </a:ext>
                  </a:extLst>
                </p:cNvPr>
                <p:cNvPicPr/>
                <p:nvPr/>
              </p:nvPicPr>
              <p:blipFill>
                <a:blip r:embed="rId169"/>
                <a:stretch>
                  <a:fillRect/>
                </a:stretch>
              </p:blipFill>
              <p:spPr>
                <a:xfrm>
                  <a:off x="7053537" y="3604216"/>
                  <a:ext cx="358920" cy="372960"/>
                </a:xfrm>
                <a:prstGeom prst="rect">
                  <a:avLst/>
                </a:prstGeom>
              </p:spPr>
            </p:pic>
          </mc:Fallback>
        </mc:AlternateContent>
      </p:grpSp>
    </p:spTree>
    <p:extLst>
      <p:ext uri="{BB962C8B-B14F-4D97-AF65-F5344CB8AC3E}">
        <p14:creationId xmlns:p14="http://schemas.microsoft.com/office/powerpoint/2010/main" val="3001396254"/>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4823" y="129012"/>
            <a:ext cx="2085749" cy="2308324"/>
          </a:xfrm>
          <a:prstGeom prst="rect">
            <a:avLst/>
          </a:prstGeom>
          <a:solidFill>
            <a:schemeClr val="accent4">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a:t>
            </a:r>
          </a:p>
          <a:p>
            <a:endParaRPr lang="en-GB" sz="1600"/>
          </a:p>
          <a:p>
            <a:r>
              <a:rPr lang="en-GB" sz="1600"/>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7054822" y="2532080"/>
                <a:ext cx="2085749" cy="2064861"/>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Why are there brackets on line 1?</a:t>
                </a:r>
              </a:p>
              <a:p>
                <a:endParaRPr lang="en-GB" sz="1600"/>
              </a:p>
              <a:p>
                <a:r>
                  <a:rPr lang="en-GB" sz="1600" b="1"/>
                  <a:t>2. </a:t>
                </a:r>
                <a:r>
                  <a:rPr lang="en-GB" sz="1600"/>
                  <a:t>How do I get </a:t>
                </a:r>
                <a14:m>
                  <m:oMath xmlns:m="http://schemas.openxmlformats.org/officeDocument/2006/math">
                    <m:r>
                      <a:rPr lang="en-GB" sz="1600" b="0" i="1" smtClean="0">
                        <a:latin typeface="Cambria Math" panose="02040503050406030204" pitchFamily="18" charset="0"/>
                      </a:rPr>
                      <m:t>10</m:t>
                    </m:r>
                    <m:sSup>
                      <m:sSupPr>
                        <m:ctrlPr>
                          <a:rPr lang="en-GB" sz="1600" b="0" i="1" smtClean="0">
                            <a:latin typeface="Cambria Math" panose="02040503050406030204" pitchFamily="18" charset="0"/>
                          </a:rPr>
                        </m:ctrlPr>
                      </m:sSupPr>
                      <m:e>
                        <m:r>
                          <a:rPr lang="en-GB" sz="1600" b="0" i="1" smtClean="0">
                            <a:latin typeface="Cambria Math" panose="02040503050406030204" pitchFamily="18" charset="0"/>
                          </a:rPr>
                          <m:t>𝑥</m:t>
                        </m:r>
                      </m:e>
                      <m:sup>
                        <m:r>
                          <a:rPr lang="en-GB" sz="1600" b="0" i="1" smtClean="0">
                            <a:latin typeface="Cambria Math" panose="02040503050406030204" pitchFamily="18" charset="0"/>
                          </a:rPr>
                          <m:t>2</m:t>
                        </m:r>
                      </m:sup>
                    </m:sSup>
                  </m:oMath>
                </a14:m>
                <a:r>
                  <a:rPr lang="en-GB" sz="1600"/>
                  <a:t>?</a:t>
                </a:r>
              </a:p>
              <a:p>
                <a:endParaRPr lang="en-GB" sz="1600"/>
              </a:p>
              <a:p>
                <a:r>
                  <a:rPr lang="en-GB" sz="1600" b="1"/>
                  <a:t>3. </a:t>
                </a:r>
                <a:r>
                  <a:rPr lang="en-GB" sz="1600"/>
                  <a:t>What is </a:t>
                </a:r>
                <a14:m>
                  <m:oMath xmlns:m="http://schemas.openxmlformats.org/officeDocument/2006/math">
                    <m:sSup>
                      <m:sSupPr>
                        <m:ctrlPr>
                          <a:rPr lang="en-GB" sz="1600" b="0" i="1" smtClean="0">
                            <a:latin typeface="Cambria Math" panose="02040503050406030204" pitchFamily="18" charset="0"/>
                          </a:rPr>
                        </m:ctrlPr>
                      </m:sSupPr>
                      <m:e>
                        <m:r>
                          <a:rPr lang="en-GB" sz="1600" b="0" i="1" smtClean="0">
                            <a:latin typeface="Cambria Math" panose="02040503050406030204" pitchFamily="18" charset="0"/>
                          </a:rPr>
                          <m:t>(</m:t>
                        </m:r>
                        <m:rad>
                          <m:radPr>
                            <m:degHide m:val="on"/>
                            <m:ctrlPr>
                              <a:rPr lang="en-GB" sz="1600" b="0" i="1" smtClean="0">
                                <a:latin typeface="Cambria Math" panose="02040503050406030204" pitchFamily="18" charset="0"/>
                              </a:rPr>
                            </m:ctrlPr>
                          </m:radPr>
                          <m:deg/>
                          <m:e>
                            <m:r>
                              <a:rPr lang="en-GB" sz="1600" b="0" i="1" smtClean="0">
                                <a:latin typeface="Cambria Math" panose="02040503050406030204" pitchFamily="18" charset="0"/>
                              </a:rPr>
                              <m:t>𝑥</m:t>
                            </m:r>
                          </m:e>
                        </m:rad>
                        <m:r>
                          <a:rPr lang="en-GB" sz="1600" b="0" i="1" smtClean="0">
                            <a:latin typeface="Cambria Math" panose="02040503050406030204" pitchFamily="18" charset="0"/>
                          </a:rPr>
                          <m:t>)</m:t>
                        </m:r>
                      </m:e>
                      <m:sup>
                        <m:r>
                          <a:rPr lang="en-GB" sz="1600" b="0" i="0" smtClean="0">
                            <a:latin typeface="Cambria Math" panose="02040503050406030204" pitchFamily="18" charset="0"/>
                          </a:rPr>
                          <m:t>2</m:t>
                        </m:r>
                      </m:sup>
                    </m:sSup>
                  </m:oMath>
                </a14:m>
                <a:r>
                  <a:rPr lang="en-GB" sz="1600"/>
                  <a:t>?</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7054822" y="2532080"/>
                <a:ext cx="2085749" cy="2064861"/>
              </a:xfrm>
              <a:prstGeom prst="rect">
                <a:avLst/>
              </a:prstGeom>
              <a:blipFill>
                <a:blip r:embed="rId2"/>
                <a:stretch>
                  <a:fillRect l="-1462" t="-885" b="-2950"/>
                </a:stretch>
              </a:blipFill>
            </p:spPr>
            <p:txBody>
              <a:bodyPr/>
              <a:lstStyle/>
              <a:p>
                <a:r>
                  <a:rPr lang="en-GB">
                    <a:noFill/>
                  </a:rPr>
                  <a:t> </a:t>
                </a:r>
              </a:p>
            </p:txBody>
          </p:sp>
        </mc:Fallback>
      </mc:AlternateContent>
      <p:sp>
        <p:nvSpPr>
          <p:cNvPr id="223" name="TextBox 222">
            <a:extLst>
              <a:ext uri="{FF2B5EF4-FFF2-40B4-BE49-F238E27FC236}">
                <a16:creationId xmlns:a16="http://schemas.microsoft.com/office/drawing/2014/main" id="{C24502DA-F768-E664-E8F5-55EE9CF6603A}"/>
              </a:ext>
            </a:extLst>
          </p:cNvPr>
          <p:cNvSpPr txBox="1"/>
          <p:nvPr/>
        </p:nvSpPr>
        <p:spPr>
          <a:xfrm>
            <a:off x="74305" y="83323"/>
            <a:ext cx="4649671" cy="707886"/>
          </a:xfrm>
          <a:prstGeom prst="rect">
            <a:avLst/>
          </a:prstGeom>
          <a:noFill/>
        </p:spPr>
        <p:txBody>
          <a:bodyPr wrap="none" rtlCol="0">
            <a:spAutoFit/>
          </a:bodyPr>
          <a:lstStyle/>
          <a:p>
            <a:r>
              <a:rPr lang="en-GB" sz="2000"/>
              <a:t>The rectangle has diagonal of length 20cm.</a:t>
            </a:r>
          </a:p>
          <a:p>
            <a:r>
              <a:rPr lang="en-GB" sz="2000"/>
              <a:t>Work out its area.</a:t>
            </a:r>
          </a:p>
        </p:txBody>
      </p:sp>
      <p:sp>
        <p:nvSpPr>
          <p:cNvPr id="224" name="Rectangle 223">
            <a:extLst>
              <a:ext uri="{FF2B5EF4-FFF2-40B4-BE49-F238E27FC236}">
                <a16:creationId xmlns:a16="http://schemas.microsoft.com/office/drawing/2014/main" id="{07077C8F-F7A3-93BB-7EA0-4DC935470772}"/>
              </a:ext>
            </a:extLst>
          </p:cNvPr>
          <p:cNvSpPr/>
          <p:nvPr/>
        </p:nvSpPr>
        <p:spPr>
          <a:xfrm>
            <a:off x="457200" y="1431234"/>
            <a:ext cx="3051313" cy="15405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25" name="TextBox 224">
                <a:extLst>
                  <a:ext uri="{FF2B5EF4-FFF2-40B4-BE49-F238E27FC236}">
                    <a16:creationId xmlns:a16="http://schemas.microsoft.com/office/drawing/2014/main" id="{3BA1CCDE-805C-E4EF-C7AE-D1507EFEA726}"/>
                  </a:ext>
                </a:extLst>
              </p:cNvPr>
              <p:cNvSpPr txBox="1"/>
              <p:nvPr/>
            </p:nvSpPr>
            <p:spPr>
              <a:xfrm>
                <a:off x="74305" y="1922428"/>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225" name="TextBox 224">
                <a:extLst>
                  <a:ext uri="{FF2B5EF4-FFF2-40B4-BE49-F238E27FC236}">
                    <a16:creationId xmlns:a16="http://schemas.microsoft.com/office/drawing/2014/main" id="{3BA1CCDE-805C-E4EF-C7AE-D1507EFEA726}"/>
                  </a:ext>
                </a:extLst>
              </p:cNvPr>
              <p:cNvSpPr txBox="1">
                <a:spLocks noRot="1" noChangeAspect="1" noMove="1" noResize="1" noEditPoints="1" noAdjustHandles="1" noChangeArrowheads="1" noChangeShapeType="1" noTextEdit="1"/>
              </p:cNvSpPr>
              <p:nvPr/>
            </p:nvSpPr>
            <p:spPr>
              <a:xfrm>
                <a:off x="74305" y="1922428"/>
                <a:ext cx="426399" cy="461665"/>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0BB8C71F-8F9B-357F-5442-DE9CC1C82F7C}"/>
                  </a:ext>
                </a:extLst>
              </p:cNvPr>
              <p:cNvSpPr txBox="1"/>
              <p:nvPr/>
            </p:nvSpPr>
            <p:spPr>
              <a:xfrm>
                <a:off x="1644731" y="2922104"/>
                <a:ext cx="596317"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3</m:t>
                      </m:r>
                      <m:r>
                        <a:rPr lang="en-GB" sz="2400" b="0" i="1" smtClean="0">
                          <a:latin typeface="Cambria Math" panose="02040503050406030204" pitchFamily="18" charset="0"/>
                        </a:rPr>
                        <m:t>𝑥</m:t>
                      </m:r>
                    </m:oMath>
                  </m:oMathPara>
                </a14:m>
                <a:endParaRPr lang="en-GB" sz="2400"/>
              </a:p>
            </p:txBody>
          </p:sp>
        </mc:Choice>
        <mc:Fallback xmlns="">
          <p:sp>
            <p:nvSpPr>
              <p:cNvPr id="226" name="TextBox 225">
                <a:extLst>
                  <a:ext uri="{FF2B5EF4-FFF2-40B4-BE49-F238E27FC236}">
                    <a16:creationId xmlns:a16="http://schemas.microsoft.com/office/drawing/2014/main" id="{0BB8C71F-8F9B-357F-5442-DE9CC1C82F7C}"/>
                  </a:ext>
                </a:extLst>
              </p:cNvPr>
              <p:cNvSpPr txBox="1">
                <a:spLocks noRot="1" noChangeAspect="1" noMove="1" noResize="1" noEditPoints="1" noAdjustHandles="1" noChangeArrowheads="1" noChangeShapeType="1" noTextEdit="1"/>
              </p:cNvSpPr>
              <p:nvPr/>
            </p:nvSpPr>
            <p:spPr>
              <a:xfrm>
                <a:off x="1644731" y="2922104"/>
                <a:ext cx="596317" cy="461665"/>
              </a:xfrm>
              <a:prstGeom prst="rect">
                <a:avLst/>
              </a:prstGeom>
              <a:blipFill>
                <a:blip r:embed="rId4"/>
                <a:stretch>
                  <a:fillRect/>
                </a:stretch>
              </a:blipFill>
            </p:spPr>
            <p:txBody>
              <a:bodyPr/>
              <a:lstStyle/>
              <a:p>
                <a:r>
                  <a:rPr lang="en-GB">
                    <a:noFill/>
                  </a:rPr>
                  <a:t> </a:t>
                </a:r>
              </a:p>
            </p:txBody>
          </p:sp>
        </mc:Fallback>
      </mc:AlternateContent>
      <p:grpSp>
        <p:nvGrpSpPr>
          <p:cNvPr id="227" name="Group 226">
            <a:extLst>
              <a:ext uri="{FF2B5EF4-FFF2-40B4-BE49-F238E27FC236}">
                <a16:creationId xmlns:a16="http://schemas.microsoft.com/office/drawing/2014/main" id="{02EFDD74-E2B2-E949-1050-5C52AA01EDB6}"/>
              </a:ext>
            </a:extLst>
          </p:cNvPr>
          <p:cNvGrpSpPr/>
          <p:nvPr/>
        </p:nvGrpSpPr>
        <p:grpSpPr>
          <a:xfrm>
            <a:off x="494337" y="1489936"/>
            <a:ext cx="2981160" cy="1514520"/>
            <a:chOff x="494337" y="1489936"/>
            <a:chExt cx="2981160" cy="1514520"/>
          </a:xfrm>
        </p:grpSpPr>
        <mc:AlternateContent xmlns:mc="http://schemas.openxmlformats.org/markup-compatibility/2006" xmlns:p14="http://schemas.microsoft.com/office/powerpoint/2010/main">
          <mc:Choice Requires="p14">
            <p:contentPart p14:bwMode="auto" r:id="rId5">
              <p14:nvContentPartPr>
                <p14:cNvPr id="228" name="Ink 227">
                  <a:extLst>
                    <a:ext uri="{FF2B5EF4-FFF2-40B4-BE49-F238E27FC236}">
                      <a16:creationId xmlns:a16="http://schemas.microsoft.com/office/drawing/2014/main" id="{F2B349DD-2592-C2C1-A286-FB1DEC0DA040}"/>
                    </a:ext>
                  </a:extLst>
                </p14:cNvPr>
                <p14:cNvContentPartPr/>
                <p14:nvPr/>
              </p14:nvContentPartPr>
              <p14:xfrm>
                <a:off x="494337" y="1489936"/>
                <a:ext cx="2981160" cy="1514520"/>
              </p14:xfrm>
            </p:contentPart>
          </mc:Choice>
          <mc:Fallback xmlns="">
            <p:pic>
              <p:nvPicPr>
                <p:cNvPr id="228" name="Ink 227">
                  <a:extLst>
                    <a:ext uri="{FF2B5EF4-FFF2-40B4-BE49-F238E27FC236}">
                      <a16:creationId xmlns:a16="http://schemas.microsoft.com/office/drawing/2014/main" id="{F2B349DD-2592-C2C1-A286-FB1DEC0DA040}"/>
                    </a:ext>
                  </a:extLst>
                </p:cNvPr>
                <p:cNvPicPr/>
                <p:nvPr/>
              </p:nvPicPr>
              <p:blipFill>
                <a:blip r:embed="rId6"/>
                <a:stretch>
                  <a:fillRect/>
                </a:stretch>
              </p:blipFill>
              <p:spPr>
                <a:xfrm>
                  <a:off x="476337" y="1472296"/>
                  <a:ext cx="3016800" cy="15501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29" name="Ink 228">
                  <a:extLst>
                    <a:ext uri="{FF2B5EF4-FFF2-40B4-BE49-F238E27FC236}">
                      <a16:creationId xmlns:a16="http://schemas.microsoft.com/office/drawing/2014/main" id="{0BC0336F-9823-5B85-0574-B9A3374DCDCF}"/>
                    </a:ext>
                  </a:extLst>
                </p14:cNvPr>
                <p14:cNvContentPartPr/>
                <p14:nvPr/>
              </p14:nvContentPartPr>
              <p14:xfrm>
                <a:off x="1478217" y="1809616"/>
                <a:ext cx="156240" cy="213840"/>
              </p14:xfrm>
            </p:contentPart>
          </mc:Choice>
          <mc:Fallback xmlns="">
            <p:pic>
              <p:nvPicPr>
                <p:cNvPr id="229" name="Ink 228">
                  <a:extLst>
                    <a:ext uri="{FF2B5EF4-FFF2-40B4-BE49-F238E27FC236}">
                      <a16:creationId xmlns:a16="http://schemas.microsoft.com/office/drawing/2014/main" id="{0BC0336F-9823-5B85-0574-B9A3374DCDCF}"/>
                    </a:ext>
                  </a:extLst>
                </p:cNvPr>
                <p:cNvPicPr/>
                <p:nvPr/>
              </p:nvPicPr>
              <p:blipFill>
                <a:blip r:embed="rId8"/>
                <a:stretch>
                  <a:fillRect/>
                </a:stretch>
              </p:blipFill>
              <p:spPr>
                <a:xfrm>
                  <a:off x="1460217" y="1791616"/>
                  <a:ext cx="19188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230" name="Ink 229">
                  <a:extLst>
                    <a:ext uri="{FF2B5EF4-FFF2-40B4-BE49-F238E27FC236}">
                      <a16:creationId xmlns:a16="http://schemas.microsoft.com/office/drawing/2014/main" id="{B1A5132F-EEF3-D77F-7EE2-9F16AD0BAD50}"/>
                    </a:ext>
                  </a:extLst>
                </p14:cNvPr>
                <p14:cNvContentPartPr/>
                <p14:nvPr/>
              </p14:nvContentPartPr>
              <p14:xfrm>
                <a:off x="1674417" y="1906096"/>
                <a:ext cx="138960" cy="131760"/>
              </p14:xfrm>
            </p:contentPart>
          </mc:Choice>
          <mc:Fallback xmlns="">
            <p:pic>
              <p:nvPicPr>
                <p:cNvPr id="230" name="Ink 229">
                  <a:extLst>
                    <a:ext uri="{FF2B5EF4-FFF2-40B4-BE49-F238E27FC236}">
                      <a16:creationId xmlns:a16="http://schemas.microsoft.com/office/drawing/2014/main" id="{B1A5132F-EEF3-D77F-7EE2-9F16AD0BAD50}"/>
                    </a:ext>
                  </a:extLst>
                </p:cNvPr>
                <p:cNvPicPr/>
                <p:nvPr/>
              </p:nvPicPr>
              <p:blipFill>
                <a:blip r:embed="rId10"/>
                <a:stretch>
                  <a:fillRect/>
                </a:stretch>
              </p:blipFill>
              <p:spPr>
                <a:xfrm>
                  <a:off x="1656417" y="1888096"/>
                  <a:ext cx="1746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31" name="Ink 230">
                  <a:extLst>
                    <a:ext uri="{FF2B5EF4-FFF2-40B4-BE49-F238E27FC236}">
                      <a16:creationId xmlns:a16="http://schemas.microsoft.com/office/drawing/2014/main" id="{C76B4600-2DCE-924A-D498-590C7ABBA230}"/>
                    </a:ext>
                  </a:extLst>
                </p14:cNvPr>
                <p14:cNvContentPartPr/>
                <p14:nvPr/>
              </p14:nvContentPartPr>
              <p14:xfrm>
                <a:off x="1861257" y="1983136"/>
                <a:ext cx="143280" cy="149040"/>
              </p14:xfrm>
            </p:contentPart>
          </mc:Choice>
          <mc:Fallback xmlns="">
            <p:pic>
              <p:nvPicPr>
                <p:cNvPr id="231" name="Ink 230">
                  <a:extLst>
                    <a:ext uri="{FF2B5EF4-FFF2-40B4-BE49-F238E27FC236}">
                      <a16:creationId xmlns:a16="http://schemas.microsoft.com/office/drawing/2014/main" id="{C76B4600-2DCE-924A-D498-590C7ABBA230}"/>
                    </a:ext>
                  </a:extLst>
                </p:cNvPr>
                <p:cNvPicPr/>
                <p:nvPr/>
              </p:nvPicPr>
              <p:blipFill>
                <a:blip r:embed="rId12"/>
                <a:stretch>
                  <a:fillRect/>
                </a:stretch>
              </p:blipFill>
              <p:spPr>
                <a:xfrm>
                  <a:off x="1843617" y="1965496"/>
                  <a:ext cx="1789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32" name="Ink 231">
                  <a:extLst>
                    <a:ext uri="{FF2B5EF4-FFF2-40B4-BE49-F238E27FC236}">
                      <a16:creationId xmlns:a16="http://schemas.microsoft.com/office/drawing/2014/main" id="{6063153B-006F-496B-65C0-B9FB45395EFD}"/>
                    </a:ext>
                  </a:extLst>
                </p14:cNvPr>
                <p14:cNvContentPartPr/>
                <p14:nvPr/>
              </p14:nvContentPartPr>
              <p14:xfrm>
                <a:off x="2029017" y="2027776"/>
                <a:ext cx="268200" cy="200880"/>
              </p14:xfrm>
            </p:contentPart>
          </mc:Choice>
          <mc:Fallback xmlns="">
            <p:pic>
              <p:nvPicPr>
                <p:cNvPr id="232" name="Ink 231">
                  <a:extLst>
                    <a:ext uri="{FF2B5EF4-FFF2-40B4-BE49-F238E27FC236}">
                      <a16:creationId xmlns:a16="http://schemas.microsoft.com/office/drawing/2014/main" id="{6063153B-006F-496B-65C0-B9FB45395EFD}"/>
                    </a:ext>
                  </a:extLst>
                </p:cNvPr>
                <p:cNvPicPr/>
                <p:nvPr/>
              </p:nvPicPr>
              <p:blipFill>
                <a:blip r:embed="rId14"/>
                <a:stretch>
                  <a:fillRect/>
                </a:stretch>
              </p:blipFill>
              <p:spPr>
                <a:xfrm>
                  <a:off x="2011017" y="2010136"/>
                  <a:ext cx="303840" cy="236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
            <p14:nvContentPartPr>
              <p14:cNvPr id="233" name="Ink 232">
                <a:extLst>
                  <a:ext uri="{FF2B5EF4-FFF2-40B4-BE49-F238E27FC236}">
                    <a16:creationId xmlns:a16="http://schemas.microsoft.com/office/drawing/2014/main" id="{286DE7BE-E556-48BC-DE3E-1368BF935D5B}"/>
                  </a:ext>
                </a:extLst>
              </p14:cNvPr>
              <p14:cNvContentPartPr/>
              <p14:nvPr/>
            </p14:nvContentPartPr>
            <p14:xfrm>
              <a:off x="502617" y="2715736"/>
              <a:ext cx="195480" cy="267480"/>
            </p14:xfrm>
          </p:contentPart>
        </mc:Choice>
        <mc:Fallback xmlns="">
          <p:pic>
            <p:nvPicPr>
              <p:cNvPr id="233" name="Ink 232">
                <a:extLst>
                  <a:ext uri="{FF2B5EF4-FFF2-40B4-BE49-F238E27FC236}">
                    <a16:creationId xmlns:a16="http://schemas.microsoft.com/office/drawing/2014/main" id="{286DE7BE-E556-48BC-DE3E-1368BF935D5B}"/>
                  </a:ext>
                </a:extLst>
              </p:cNvPr>
              <p:cNvPicPr/>
              <p:nvPr/>
            </p:nvPicPr>
            <p:blipFill>
              <a:blip r:embed="rId16"/>
              <a:stretch>
                <a:fillRect/>
              </a:stretch>
            </p:blipFill>
            <p:spPr>
              <a:xfrm>
                <a:off x="484617" y="2697736"/>
                <a:ext cx="231120" cy="303120"/>
              </a:xfrm>
              <a:prstGeom prst="rect">
                <a:avLst/>
              </a:prstGeom>
            </p:spPr>
          </p:pic>
        </mc:Fallback>
      </mc:AlternateContent>
      <p:grpSp>
        <p:nvGrpSpPr>
          <p:cNvPr id="234" name="Group 233">
            <a:extLst>
              <a:ext uri="{FF2B5EF4-FFF2-40B4-BE49-F238E27FC236}">
                <a16:creationId xmlns:a16="http://schemas.microsoft.com/office/drawing/2014/main" id="{5CDC5D6D-CB5B-28CD-3733-32C4E1A9CE71}"/>
              </a:ext>
            </a:extLst>
          </p:cNvPr>
          <p:cNvGrpSpPr/>
          <p:nvPr/>
        </p:nvGrpSpPr>
        <p:grpSpPr>
          <a:xfrm>
            <a:off x="3334280" y="622108"/>
            <a:ext cx="1590120" cy="600480"/>
            <a:chOff x="3684657" y="895576"/>
            <a:chExt cx="1590120" cy="600480"/>
          </a:xfrm>
        </p:grpSpPr>
        <mc:AlternateContent xmlns:mc="http://schemas.openxmlformats.org/markup-compatibility/2006" xmlns:p14="http://schemas.microsoft.com/office/powerpoint/2010/main">
          <mc:Choice Requires="p14">
            <p:contentPart p14:bwMode="auto" r:id="rId17">
              <p14:nvContentPartPr>
                <p14:cNvPr id="235" name="Ink 234">
                  <a:extLst>
                    <a:ext uri="{FF2B5EF4-FFF2-40B4-BE49-F238E27FC236}">
                      <a16:creationId xmlns:a16="http://schemas.microsoft.com/office/drawing/2014/main" id="{BA9495C3-426A-25ED-363E-C3CB648A4EC6}"/>
                    </a:ext>
                  </a:extLst>
                </p14:cNvPr>
                <p14:cNvContentPartPr/>
                <p14:nvPr/>
              </p14:nvContentPartPr>
              <p14:xfrm>
                <a:off x="3684657" y="1152256"/>
                <a:ext cx="126720" cy="217440"/>
              </p14:xfrm>
            </p:contentPart>
          </mc:Choice>
          <mc:Fallback xmlns="">
            <p:pic>
              <p:nvPicPr>
                <p:cNvPr id="235" name="Ink 234">
                  <a:extLst>
                    <a:ext uri="{FF2B5EF4-FFF2-40B4-BE49-F238E27FC236}">
                      <a16:creationId xmlns:a16="http://schemas.microsoft.com/office/drawing/2014/main" id="{BA9495C3-426A-25ED-363E-C3CB648A4EC6}"/>
                    </a:ext>
                  </a:extLst>
                </p:cNvPr>
                <p:cNvPicPr/>
                <p:nvPr/>
              </p:nvPicPr>
              <p:blipFill>
                <a:blip r:embed="rId18"/>
                <a:stretch>
                  <a:fillRect/>
                </a:stretch>
              </p:blipFill>
              <p:spPr>
                <a:xfrm>
                  <a:off x="3667017" y="1134256"/>
                  <a:ext cx="16236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36" name="Ink 235">
                  <a:extLst>
                    <a:ext uri="{FF2B5EF4-FFF2-40B4-BE49-F238E27FC236}">
                      <a16:creationId xmlns:a16="http://schemas.microsoft.com/office/drawing/2014/main" id="{D2C913A6-52E4-0F62-7896-C2FC09192B9B}"/>
                    </a:ext>
                  </a:extLst>
                </p14:cNvPr>
                <p14:cNvContentPartPr/>
                <p14:nvPr/>
              </p14:nvContentPartPr>
              <p14:xfrm>
                <a:off x="3824697" y="1185376"/>
                <a:ext cx="150480" cy="153000"/>
              </p14:xfrm>
            </p:contentPart>
          </mc:Choice>
          <mc:Fallback xmlns="">
            <p:pic>
              <p:nvPicPr>
                <p:cNvPr id="236" name="Ink 235">
                  <a:extLst>
                    <a:ext uri="{FF2B5EF4-FFF2-40B4-BE49-F238E27FC236}">
                      <a16:creationId xmlns:a16="http://schemas.microsoft.com/office/drawing/2014/main" id="{D2C913A6-52E4-0F62-7896-C2FC09192B9B}"/>
                    </a:ext>
                  </a:extLst>
                </p:cNvPr>
                <p:cNvPicPr/>
                <p:nvPr/>
              </p:nvPicPr>
              <p:blipFill>
                <a:blip r:embed="rId20"/>
                <a:stretch>
                  <a:fillRect/>
                </a:stretch>
              </p:blipFill>
              <p:spPr>
                <a:xfrm>
                  <a:off x="3807057" y="1167736"/>
                  <a:ext cx="18612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37" name="Ink 236">
                  <a:extLst>
                    <a:ext uri="{FF2B5EF4-FFF2-40B4-BE49-F238E27FC236}">
                      <a16:creationId xmlns:a16="http://schemas.microsoft.com/office/drawing/2014/main" id="{5D83006F-536B-196C-9566-DE494F96BACA}"/>
                    </a:ext>
                  </a:extLst>
                </p14:cNvPr>
                <p14:cNvContentPartPr/>
                <p14:nvPr/>
              </p14:nvContentPartPr>
              <p14:xfrm>
                <a:off x="3969777" y="1013296"/>
                <a:ext cx="145800" cy="95040"/>
              </p14:xfrm>
            </p:contentPart>
          </mc:Choice>
          <mc:Fallback xmlns="">
            <p:pic>
              <p:nvPicPr>
                <p:cNvPr id="237" name="Ink 236">
                  <a:extLst>
                    <a:ext uri="{FF2B5EF4-FFF2-40B4-BE49-F238E27FC236}">
                      <a16:creationId xmlns:a16="http://schemas.microsoft.com/office/drawing/2014/main" id="{5D83006F-536B-196C-9566-DE494F96BACA}"/>
                    </a:ext>
                  </a:extLst>
                </p:cNvPr>
                <p:cNvPicPr/>
                <p:nvPr/>
              </p:nvPicPr>
              <p:blipFill>
                <a:blip r:embed="rId22"/>
                <a:stretch>
                  <a:fillRect/>
                </a:stretch>
              </p:blipFill>
              <p:spPr>
                <a:xfrm>
                  <a:off x="3951777" y="995296"/>
                  <a:ext cx="1814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38" name="Ink 237">
                  <a:extLst>
                    <a:ext uri="{FF2B5EF4-FFF2-40B4-BE49-F238E27FC236}">
                      <a16:creationId xmlns:a16="http://schemas.microsoft.com/office/drawing/2014/main" id="{2066FE04-ADFF-2AAB-7B84-66C93A4F3A5D}"/>
                    </a:ext>
                  </a:extLst>
                </p14:cNvPr>
                <p14:cNvContentPartPr/>
                <p14:nvPr/>
              </p14:nvContentPartPr>
              <p14:xfrm>
                <a:off x="4243737" y="1221016"/>
                <a:ext cx="153000" cy="23400"/>
              </p14:xfrm>
            </p:contentPart>
          </mc:Choice>
          <mc:Fallback xmlns="">
            <p:pic>
              <p:nvPicPr>
                <p:cNvPr id="238" name="Ink 237">
                  <a:extLst>
                    <a:ext uri="{FF2B5EF4-FFF2-40B4-BE49-F238E27FC236}">
                      <a16:creationId xmlns:a16="http://schemas.microsoft.com/office/drawing/2014/main" id="{2066FE04-ADFF-2AAB-7B84-66C93A4F3A5D}"/>
                    </a:ext>
                  </a:extLst>
                </p:cNvPr>
                <p:cNvPicPr/>
                <p:nvPr/>
              </p:nvPicPr>
              <p:blipFill>
                <a:blip r:embed="rId24"/>
                <a:stretch>
                  <a:fillRect/>
                </a:stretch>
              </p:blipFill>
              <p:spPr>
                <a:xfrm>
                  <a:off x="4226097" y="1203376"/>
                  <a:ext cx="18864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39" name="Ink 238">
                  <a:extLst>
                    <a:ext uri="{FF2B5EF4-FFF2-40B4-BE49-F238E27FC236}">
                      <a16:creationId xmlns:a16="http://schemas.microsoft.com/office/drawing/2014/main" id="{46D4E199-0B7D-F692-1741-B724E3110185}"/>
                    </a:ext>
                  </a:extLst>
                </p14:cNvPr>
                <p14:cNvContentPartPr/>
                <p14:nvPr/>
              </p14:nvContentPartPr>
              <p14:xfrm>
                <a:off x="4322937" y="1147936"/>
                <a:ext cx="24840" cy="177120"/>
              </p14:xfrm>
            </p:contentPart>
          </mc:Choice>
          <mc:Fallback xmlns="">
            <p:pic>
              <p:nvPicPr>
                <p:cNvPr id="239" name="Ink 238">
                  <a:extLst>
                    <a:ext uri="{FF2B5EF4-FFF2-40B4-BE49-F238E27FC236}">
                      <a16:creationId xmlns:a16="http://schemas.microsoft.com/office/drawing/2014/main" id="{46D4E199-0B7D-F692-1741-B724E3110185}"/>
                    </a:ext>
                  </a:extLst>
                </p:cNvPr>
                <p:cNvPicPr/>
                <p:nvPr/>
              </p:nvPicPr>
              <p:blipFill>
                <a:blip r:embed="rId26"/>
                <a:stretch>
                  <a:fillRect/>
                </a:stretch>
              </p:blipFill>
              <p:spPr>
                <a:xfrm>
                  <a:off x="4305297" y="1129936"/>
                  <a:ext cx="6048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40" name="Ink 239">
                  <a:extLst>
                    <a:ext uri="{FF2B5EF4-FFF2-40B4-BE49-F238E27FC236}">
                      <a16:creationId xmlns:a16="http://schemas.microsoft.com/office/drawing/2014/main" id="{41BC964D-7E1E-A6ED-71EC-A351CA5BD10F}"/>
                    </a:ext>
                  </a:extLst>
                </p14:cNvPr>
                <p14:cNvContentPartPr/>
                <p14:nvPr/>
              </p14:nvContentPartPr>
              <p14:xfrm>
                <a:off x="4623537" y="1063336"/>
                <a:ext cx="120600" cy="285840"/>
              </p14:xfrm>
            </p:contentPart>
          </mc:Choice>
          <mc:Fallback xmlns="">
            <p:pic>
              <p:nvPicPr>
                <p:cNvPr id="240" name="Ink 239">
                  <a:extLst>
                    <a:ext uri="{FF2B5EF4-FFF2-40B4-BE49-F238E27FC236}">
                      <a16:creationId xmlns:a16="http://schemas.microsoft.com/office/drawing/2014/main" id="{41BC964D-7E1E-A6ED-71EC-A351CA5BD10F}"/>
                    </a:ext>
                  </a:extLst>
                </p:cNvPr>
                <p:cNvPicPr/>
                <p:nvPr/>
              </p:nvPicPr>
              <p:blipFill>
                <a:blip r:embed="rId28"/>
                <a:stretch>
                  <a:fillRect/>
                </a:stretch>
              </p:blipFill>
              <p:spPr>
                <a:xfrm>
                  <a:off x="4605897" y="1045696"/>
                  <a:ext cx="156240" cy="3214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41" name="Ink 240">
                  <a:extLst>
                    <a:ext uri="{FF2B5EF4-FFF2-40B4-BE49-F238E27FC236}">
                      <a16:creationId xmlns:a16="http://schemas.microsoft.com/office/drawing/2014/main" id="{6F1090B8-7299-47A2-D0F1-B1B9321CDC6E}"/>
                    </a:ext>
                  </a:extLst>
                </p14:cNvPr>
                <p14:cNvContentPartPr/>
                <p14:nvPr/>
              </p14:nvContentPartPr>
              <p14:xfrm>
                <a:off x="4795977" y="1203376"/>
                <a:ext cx="92880" cy="173520"/>
              </p14:xfrm>
            </p:contentPart>
          </mc:Choice>
          <mc:Fallback xmlns="">
            <p:pic>
              <p:nvPicPr>
                <p:cNvPr id="241" name="Ink 240">
                  <a:extLst>
                    <a:ext uri="{FF2B5EF4-FFF2-40B4-BE49-F238E27FC236}">
                      <a16:creationId xmlns:a16="http://schemas.microsoft.com/office/drawing/2014/main" id="{6F1090B8-7299-47A2-D0F1-B1B9321CDC6E}"/>
                    </a:ext>
                  </a:extLst>
                </p:cNvPr>
                <p:cNvPicPr/>
                <p:nvPr/>
              </p:nvPicPr>
              <p:blipFill>
                <a:blip r:embed="rId30"/>
                <a:stretch>
                  <a:fillRect/>
                </a:stretch>
              </p:blipFill>
              <p:spPr>
                <a:xfrm>
                  <a:off x="4777977" y="1185376"/>
                  <a:ext cx="12852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42" name="Ink 241">
                  <a:extLst>
                    <a:ext uri="{FF2B5EF4-FFF2-40B4-BE49-F238E27FC236}">
                      <a16:creationId xmlns:a16="http://schemas.microsoft.com/office/drawing/2014/main" id="{BC43994B-1680-89CC-A8C9-F84923FDB350}"/>
                    </a:ext>
                  </a:extLst>
                </p14:cNvPr>
                <p14:cNvContentPartPr/>
                <p14:nvPr/>
              </p14:nvContentPartPr>
              <p14:xfrm>
                <a:off x="4891377" y="1214176"/>
                <a:ext cx="105120" cy="131040"/>
              </p14:xfrm>
            </p:contentPart>
          </mc:Choice>
          <mc:Fallback xmlns="">
            <p:pic>
              <p:nvPicPr>
                <p:cNvPr id="242" name="Ink 241">
                  <a:extLst>
                    <a:ext uri="{FF2B5EF4-FFF2-40B4-BE49-F238E27FC236}">
                      <a16:creationId xmlns:a16="http://schemas.microsoft.com/office/drawing/2014/main" id="{BC43994B-1680-89CC-A8C9-F84923FDB350}"/>
                    </a:ext>
                  </a:extLst>
                </p:cNvPr>
                <p:cNvPicPr/>
                <p:nvPr/>
              </p:nvPicPr>
              <p:blipFill>
                <a:blip r:embed="rId32"/>
                <a:stretch>
                  <a:fillRect/>
                </a:stretch>
              </p:blipFill>
              <p:spPr>
                <a:xfrm>
                  <a:off x="4873377" y="1196176"/>
                  <a:ext cx="1407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43" name="Ink 242">
                  <a:extLst>
                    <a:ext uri="{FF2B5EF4-FFF2-40B4-BE49-F238E27FC236}">
                      <a16:creationId xmlns:a16="http://schemas.microsoft.com/office/drawing/2014/main" id="{3484E39A-2FCB-8F0E-79BE-D84B121977E1}"/>
                    </a:ext>
                  </a:extLst>
                </p14:cNvPr>
                <p14:cNvContentPartPr/>
                <p14:nvPr/>
              </p14:nvContentPartPr>
              <p14:xfrm>
                <a:off x="5001177" y="993496"/>
                <a:ext cx="87120" cy="426960"/>
              </p14:xfrm>
            </p:contentPart>
          </mc:Choice>
          <mc:Fallback xmlns="">
            <p:pic>
              <p:nvPicPr>
                <p:cNvPr id="243" name="Ink 242">
                  <a:extLst>
                    <a:ext uri="{FF2B5EF4-FFF2-40B4-BE49-F238E27FC236}">
                      <a16:creationId xmlns:a16="http://schemas.microsoft.com/office/drawing/2014/main" id="{3484E39A-2FCB-8F0E-79BE-D84B121977E1}"/>
                    </a:ext>
                  </a:extLst>
                </p:cNvPr>
                <p:cNvPicPr/>
                <p:nvPr/>
              </p:nvPicPr>
              <p:blipFill>
                <a:blip r:embed="rId34"/>
                <a:stretch>
                  <a:fillRect/>
                </a:stretch>
              </p:blipFill>
              <p:spPr>
                <a:xfrm>
                  <a:off x="4983177" y="975496"/>
                  <a:ext cx="122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44" name="Ink 243">
                  <a:extLst>
                    <a:ext uri="{FF2B5EF4-FFF2-40B4-BE49-F238E27FC236}">
                      <a16:creationId xmlns:a16="http://schemas.microsoft.com/office/drawing/2014/main" id="{85E8A91C-7DD9-09ED-5AE5-37AA2C2B6BD7}"/>
                    </a:ext>
                  </a:extLst>
                </p14:cNvPr>
                <p14:cNvContentPartPr/>
                <p14:nvPr/>
              </p14:nvContentPartPr>
              <p14:xfrm>
                <a:off x="4471257" y="949936"/>
                <a:ext cx="248400" cy="546120"/>
              </p14:xfrm>
            </p:contentPart>
          </mc:Choice>
          <mc:Fallback xmlns="">
            <p:pic>
              <p:nvPicPr>
                <p:cNvPr id="244" name="Ink 243">
                  <a:extLst>
                    <a:ext uri="{FF2B5EF4-FFF2-40B4-BE49-F238E27FC236}">
                      <a16:creationId xmlns:a16="http://schemas.microsoft.com/office/drawing/2014/main" id="{85E8A91C-7DD9-09ED-5AE5-37AA2C2B6BD7}"/>
                    </a:ext>
                  </a:extLst>
                </p:cNvPr>
                <p:cNvPicPr/>
                <p:nvPr/>
              </p:nvPicPr>
              <p:blipFill>
                <a:blip r:embed="rId36"/>
                <a:stretch>
                  <a:fillRect/>
                </a:stretch>
              </p:blipFill>
              <p:spPr>
                <a:xfrm>
                  <a:off x="4453257" y="931936"/>
                  <a:ext cx="284040" cy="5817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45" name="Ink 244">
                  <a:extLst>
                    <a:ext uri="{FF2B5EF4-FFF2-40B4-BE49-F238E27FC236}">
                      <a16:creationId xmlns:a16="http://schemas.microsoft.com/office/drawing/2014/main" id="{8A7FAC11-F0A4-1EF9-60EE-280A434B30DA}"/>
                    </a:ext>
                  </a:extLst>
                </p14:cNvPr>
                <p14:cNvContentPartPr/>
                <p14:nvPr/>
              </p14:nvContentPartPr>
              <p14:xfrm>
                <a:off x="5173617" y="895576"/>
                <a:ext cx="101160" cy="147600"/>
              </p14:xfrm>
            </p:contentPart>
          </mc:Choice>
          <mc:Fallback xmlns="">
            <p:pic>
              <p:nvPicPr>
                <p:cNvPr id="245" name="Ink 244">
                  <a:extLst>
                    <a:ext uri="{FF2B5EF4-FFF2-40B4-BE49-F238E27FC236}">
                      <a16:creationId xmlns:a16="http://schemas.microsoft.com/office/drawing/2014/main" id="{8A7FAC11-F0A4-1EF9-60EE-280A434B30DA}"/>
                    </a:ext>
                  </a:extLst>
                </p:cNvPr>
                <p:cNvPicPr/>
                <p:nvPr/>
              </p:nvPicPr>
              <p:blipFill>
                <a:blip r:embed="rId38"/>
                <a:stretch>
                  <a:fillRect/>
                </a:stretch>
              </p:blipFill>
              <p:spPr>
                <a:xfrm>
                  <a:off x="5155617" y="877936"/>
                  <a:ext cx="136800" cy="183240"/>
                </a:xfrm>
                <a:prstGeom prst="rect">
                  <a:avLst/>
                </a:prstGeom>
              </p:spPr>
            </p:pic>
          </mc:Fallback>
        </mc:AlternateContent>
      </p:grpSp>
      <p:grpSp>
        <p:nvGrpSpPr>
          <p:cNvPr id="246" name="Group 245">
            <a:extLst>
              <a:ext uri="{FF2B5EF4-FFF2-40B4-BE49-F238E27FC236}">
                <a16:creationId xmlns:a16="http://schemas.microsoft.com/office/drawing/2014/main" id="{4319E3B1-4457-F32B-1B41-636AB1D46E58}"/>
              </a:ext>
            </a:extLst>
          </p:cNvPr>
          <p:cNvGrpSpPr/>
          <p:nvPr/>
        </p:nvGrpSpPr>
        <p:grpSpPr>
          <a:xfrm>
            <a:off x="5101160" y="903628"/>
            <a:ext cx="120960" cy="97920"/>
            <a:chOff x="5451537" y="1177096"/>
            <a:chExt cx="120960" cy="97920"/>
          </a:xfrm>
        </p:grpSpPr>
        <mc:AlternateContent xmlns:mc="http://schemas.openxmlformats.org/markup-compatibility/2006" xmlns:p14="http://schemas.microsoft.com/office/powerpoint/2010/main">
          <mc:Choice Requires="p14">
            <p:contentPart p14:bwMode="auto" r:id="rId39">
              <p14:nvContentPartPr>
                <p14:cNvPr id="247" name="Ink 246">
                  <a:extLst>
                    <a:ext uri="{FF2B5EF4-FFF2-40B4-BE49-F238E27FC236}">
                      <a16:creationId xmlns:a16="http://schemas.microsoft.com/office/drawing/2014/main" id="{DEBD369F-CA71-CEE0-FE12-7F58EA70EDC1}"/>
                    </a:ext>
                  </a:extLst>
                </p14:cNvPr>
                <p14:cNvContentPartPr/>
                <p14:nvPr/>
              </p14:nvContentPartPr>
              <p14:xfrm>
                <a:off x="5451537" y="1177096"/>
                <a:ext cx="120960" cy="31320"/>
              </p14:xfrm>
            </p:contentPart>
          </mc:Choice>
          <mc:Fallback xmlns="">
            <p:pic>
              <p:nvPicPr>
                <p:cNvPr id="247" name="Ink 246">
                  <a:extLst>
                    <a:ext uri="{FF2B5EF4-FFF2-40B4-BE49-F238E27FC236}">
                      <a16:creationId xmlns:a16="http://schemas.microsoft.com/office/drawing/2014/main" id="{DEBD369F-CA71-CEE0-FE12-7F58EA70EDC1}"/>
                    </a:ext>
                  </a:extLst>
                </p:cNvPr>
                <p:cNvPicPr/>
                <p:nvPr/>
              </p:nvPicPr>
              <p:blipFill>
                <a:blip r:embed="rId40"/>
                <a:stretch>
                  <a:fillRect/>
                </a:stretch>
              </p:blipFill>
              <p:spPr>
                <a:xfrm>
                  <a:off x="5433897" y="1159096"/>
                  <a:ext cx="156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48" name="Ink 247">
                  <a:extLst>
                    <a:ext uri="{FF2B5EF4-FFF2-40B4-BE49-F238E27FC236}">
                      <a16:creationId xmlns:a16="http://schemas.microsoft.com/office/drawing/2014/main" id="{0D9E9CC2-112F-2302-470D-D7914430858F}"/>
                    </a:ext>
                  </a:extLst>
                </p14:cNvPr>
                <p14:cNvContentPartPr/>
                <p14:nvPr/>
              </p14:nvContentPartPr>
              <p14:xfrm>
                <a:off x="5479977" y="1265296"/>
                <a:ext cx="92520" cy="9720"/>
              </p14:xfrm>
            </p:contentPart>
          </mc:Choice>
          <mc:Fallback xmlns="">
            <p:pic>
              <p:nvPicPr>
                <p:cNvPr id="248" name="Ink 247">
                  <a:extLst>
                    <a:ext uri="{FF2B5EF4-FFF2-40B4-BE49-F238E27FC236}">
                      <a16:creationId xmlns:a16="http://schemas.microsoft.com/office/drawing/2014/main" id="{0D9E9CC2-112F-2302-470D-D7914430858F}"/>
                    </a:ext>
                  </a:extLst>
                </p:cNvPr>
                <p:cNvPicPr/>
                <p:nvPr/>
              </p:nvPicPr>
              <p:blipFill>
                <a:blip r:embed="rId42"/>
                <a:stretch>
                  <a:fillRect/>
                </a:stretch>
              </p:blipFill>
              <p:spPr>
                <a:xfrm>
                  <a:off x="5461977" y="1247296"/>
                  <a:ext cx="128160" cy="45360"/>
                </a:xfrm>
                <a:prstGeom prst="rect">
                  <a:avLst/>
                </a:prstGeom>
              </p:spPr>
            </p:pic>
          </mc:Fallback>
        </mc:AlternateContent>
      </p:grpSp>
      <p:grpSp>
        <p:nvGrpSpPr>
          <p:cNvPr id="249" name="Group 248">
            <a:extLst>
              <a:ext uri="{FF2B5EF4-FFF2-40B4-BE49-F238E27FC236}">
                <a16:creationId xmlns:a16="http://schemas.microsoft.com/office/drawing/2014/main" id="{CA66D0A0-CF5F-B983-D7EB-15DD3370C1BD}"/>
              </a:ext>
            </a:extLst>
          </p:cNvPr>
          <p:cNvGrpSpPr/>
          <p:nvPr/>
        </p:nvGrpSpPr>
        <p:grpSpPr>
          <a:xfrm>
            <a:off x="5451440" y="622468"/>
            <a:ext cx="726480" cy="438480"/>
            <a:chOff x="5801817" y="895936"/>
            <a:chExt cx="726480" cy="438480"/>
          </a:xfrm>
        </p:grpSpPr>
        <mc:AlternateContent xmlns:mc="http://schemas.openxmlformats.org/markup-compatibility/2006" xmlns:p14="http://schemas.microsoft.com/office/powerpoint/2010/main">
          <mc:Choice Requires="p14">
            <p:contentPart p14:bwMode="auto" r:id="rId43">
              <p14:nvContentPartPr>
                <p14:cNvPr id="250" name="Ink 249">
                  <a:extLst>
                    <a:ext uri="{FF2B5EF4-FFF2-40B4-BE49-F238E27FC236}">
                      <a16:creationId xmlns:a16="http://schemas.microsoft.com/office/drawing/2014/main" id="{F9176CB5-4451-E57E-D779-F07E63E0FA1D}"/>
                    </a:ext>
                  </a:extLst>
                </p14:cNvPr>
                <p14:cNvContentPartPr/>
                <p14:nvPr/>
              </p14:nvContentPartPr>
              <p14:xfrm>
                <a:off x="5801817" y="1064056"/>
                <a:ext cx="172800" cy="270360"/>
              </p14:xfrm>
            </p:contentPart>
          </mc:Choice>
          <mc:Fallback xmlns="">
            <p:pic>
              <p:nvPicPr>
                <p:cNvPr id="250" name="Ink 249">
                  <a:extLst>
                    <a:ext uri="{FF2B5EF4-FFF2-40B4-BE49-F238E27FC236}">
                      <a16:creationId xmlns:a16="http://schemas.microsoft.com/office/drawing/2014/main" id="{F9176CB5-4451-E57E-D779-F07E63E0FA1D}"/>
                    </a:ext>
                  </a:extLst>
                </p:cNvPr>
                <p:cNvPicPr/>
                <p:nvPr/>
              </p:nvPicPr>
              <p:blipFill>
                <a:blip r:embed="rId44"/>
                <a:stretch>
                  <a:fillRect/>
                </a:stretch>
              </p:blipFill>
              <p:spPr>
                <a:xfrm>
                  <a:off x="5783817" y="1046416"/>
                  <a:ext cx="2084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51" name="Ink 250">
                  <a:extLst>
                    <a:ext uri="{FF2B5EF4-FFF2-40B4-BE49-F238E27FC236}">
                      <a16:creationId xmlns:a16="http://schemas.microsoft.com/office/drawing/2014/main" id="{A9A7C60D-AD13-7A54-ED84-25F88CC9800B}"/>
                    </a:ext>
                  </a:extLst>
                </p14:cNvPr>
                <p14:cNvContentPartPr/>
                <p14:nvPr/>
              </p14:nvContentPartPr>
              <p14:xfrm>
                <a:off x="6079017" y="1088896"/>
                <a:ext cx="176400" cy="212040"/>
              </p14:xfrm>
            </p:contentPart>
          </mc:Choice>
          <mc:Fallback xmlns="">
            <p:pic>
              <p:nvPicPr>
                <p:cNvPr id="251" name="Ink 250">
                  <a:extLst>
                    <a:ext uri="{FF2B5EF4-FFF2-40B4-BE49-F238E27FC236}">
                      <a16:creationId xmlns:a16="http://schemas.microsoft.com/office/drawing/2014/main" id="{A9A7C60D-AD13-7A54-ED84-25F88CC9800B}"/>
                    </a:ext>
                  </a:extLst>
                </p:cNvPr>
                <p:cNvPicPr/>
                <p:nvPr/>
              </p:nvPicPr>
              <p:blipFill>
                <a:blip r:embed="rId46"/>
                <a:stretch>
                  <a:fillRect/>
                </a:stretch>
              </p:blipFill>
              <p:spPr>
                <a:xfrm>
                  <a:off x="6061017" y="1070896"/>
                  <a:ext cx="21204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52" name="Ink 251">
                  <a:extLst>
                    <a:ext uri="{FF2B5EF4-FFF2-40B4-BE49-F238E27FC236}">
                      <a16:creationId xmlns:a16="http://schemas.microsoft.com/office/drawing/2014/main" id="{E49E1FEC-D7D6-2369-D889-DF81AE9F6762}"/>
                    </a:ext>
                  </a:extLst>
                </p14:cNvPr>
                <p14:cNvContentPartPr/>
                <p14:nvPr/>
              </p14:nvContentPartPr>
              <p14:xfrm>
                <a:off x="6340377" y="895936"/>
                <a:ext cx="187920" cy="160200"/>
              </p14:xfrm>
            </p:contentPart>
          </mc:Choice>
          <mc:Fallback xmlns="">
            <p:pic>
              <p:nvPicPr>
                <p:cNvPr id="252" name="Ink 251">
                  <a:extLst>
                    <a:ext uri="{FF2B5EF4-FFF2-40B4-BE49-F238E27FC236}">
                      <a16:creationId xmlns:a16="http://schemas.microsoft.com/office/drawing/2014/main" id="{E49E1FEC-D7D6-2369-D889-DF81AE9F6762}"/>
                    </a:ext>
                  </a:extLst>
                </p:cNvPr>
                <p:cNvPicPr/>
                <p:nvPr/>
              </p:nvPicPr>
              <p:blipFill>
                <a:blip r:embed="rId48"/>
                <a:stretch>
                  <a:fillRect/>
                </a:stretch>
              </p:blipFill>
              <p:spPr>
                <a:xfrm>
                  <a:off x="6322737" y="877936"/>
                  <a:ext cx="223560" cy="195840"/>
                </a:xfrm>
                <a:prstGeom prst="rect">
                  <a:avLst/>
                </a:prstGeom>
              </p:spPr>
            </p:pic>
          </mc:Fallback>
        </mc:AlternateContent>
      </p:grpSp>
      <p:grpSp>
        <p:nvGrpSpPr>
          <p:cNvPr id="253" name="Group 252">
            <a:extLst>
              <a:ext uri="{FF2B5EF4-FFF2-40B4-BE49-F238E27FC236}">
                <a16:creationId xmlns:a16="http://schemas.microsoft.com/office/drawing/2014/main" id="{435A6B27-FDB4-DE32-079C-80412E82FC0C}"/>
              </a:ext>
            </a:extLst>
          </p:cNvPr>
          <p:cNvGrpSpPr/>
          <p:nvPr/>
        </p:nvGrpSpPr>
        <p:grpSpPr>
          <a:xfrm>
            <a:off x="3794720" y="1389268"/>
            <a:ext cx="789120" cy="355320"/>
            <a:chOff x="4145097" y="1662736"/>
            <a:chExt cx="789120" cy="355320"/>
          </a:xfrm>
        </p:grpSpPr>
        <mc:AlternateContent xmlns:mc="http://schemas.openxmlformats.org/markup-compatibility/2006" xmlns:p14="http://schemas.microsoft.com/office/powerpoint/2010/main">
          <mc:Choice Requires="p14">
            <p:contentPart p14:bwMode="auto" r:id="rId49">
              <p14:nvContentPartPr>
                <p14:cNvPr id="254" name="Ink 253">
                  <a:extLst>
                    <a:ext uri="{FF2B5EF4-FFF2-40B4-BE49-F238E27FC236}">
                      <a16:creationId xmlns:a16="http://schemas.microsoft.com/office/drawing/2014/main" id="{7B5C592A-43BD-38AA-5349-1DB8CDD00C6C}"/>
                    </a:ext>
                  </a:extLst>
                </p14:cNvPr>
                <p14:cNvContentPartPr/>
                <p14:nvPr/>
              </p14:nvContentPartPr>
              <p14:xfrm>
                <a:off x="4145097" y="1778296"/>
                <a:ext cx="20160" cy="216360"/>
              </p14:xfrm>
            </p:contentPart>
          </mc:Choice>
          <mc:Fallback xmlns="">
            <p:pic>
              <p:nvPicPr>
                <p:cNvPr id="254" name="Ink 253">
                  <a:extLst>
                    <a:ext uri="{FF2B5EF4-FFF2-40B4-BE49-F238E27FC236}">
                      <a16:creationId xmlns:a16="http://schemas.microsoft.com/office/drawing/2014/main" id="{7B5C592A-43BD-38AA-5349-1DB8CDD00C6C}"/>
                    </a:ext>
                  </a:extLst>
                </p:cNvPr>
                <p:cNvPicPr/>
                <p:nvPr/>
              </p:nvPicPr>
              <p:blipFill>
                <a:blip r:embed="rId50"/>
                <a:stretch>
                  <a:fillRect/>
                </a:stretch>
              </p:blipFill>
              <p:spPr>
                <a:xfrm>
                  <a:off x="4127457" y="1760296"/>
                  <a:ext cx="5580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255" name="Ink 254">
                  <a:extLst>
                    <a:ext uri="{FF2B5EF4-FFF2-40B4-BE49-F238E27FC236}">
                      <a16:creationId xmlns:a16="http://schemas.microsoft.com/office/drawing/2014/main" id="{D2F4B205-7212-A8A5-8746-72044967B6A4}"/>
                    </a:ext>
                  </a:extLst>
                </p14:cNvPr>
                <p14:cNvContentPartPr/>
                <p14:nvPr/>
              </p14:nvContentPartPr>
              <p14:xfrm>
                <a:off x="4249137" y="1800256"/>
                <a:ext cx="157680" cy="200880"/>
              </p14:xfrm>
            </p:contentPart>
          </mc:Choice>
          <mc:Fallback xmlns="">
            <p:pic>
              <p:nvPicPr>
                <p:cNvPr id="255" name="Ink 254">
                  <a:extLst>
                    <a:ext uri="{FF2B5EF4-FFF2-40B4-BE49-F238E27FC236}">
                      <a16:creationId xmlns:a16="http://schemas.microsoft.com/office/drawing/2014/main" id="{D2F4B205-7212-A8A5-8746-72044967B6A4}"/>
                    </a:ext>
                  </a:extLst>
                </p:cNvPr>
                <p:cNvPicPr/>
                <p:nvPr/>
              </p:nvPicPr>
              <p:blipFill>
                <a:blip r:embed="rId52"/>
                <a:stretch>
                  <a:fillRect/>
                </a:stretch>
              </p:blipFill>
              <p:spPr>
                <a:xfrm>
                  <a:off x="4231497" y="1782256"/>
                  <a:ext cx="1933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56" name="Ink 255">
                  <a:extLst>
                    <a:ext uri="{FF2B5EF4-FFF2-40B4-BE49-F238E27FC236}">
                      <a16:creationId xmlns:a16="http://schemas.microsoft.com/office/drawing/2014/main" id="{EA9CB29A-BF6D-42FC-7F88-9D4296B7EC2E}"/>
                    </a:ext>
                  </a:extLst>
                </p14:cNvPr>
                <p14:cNvContentPartPr/>
                <p14:nvPr/>
              </p14:nvContentPartPr>
              <p14:xfrm>
                <a:off x="4470537" y="1857496"/>
                <a:ext cx="132840" cy="160560"/>
              </p14:xfrm>
            </p:contentPart>
          </mc:Choice>
          <mc:Fallback xmlns="">
            <p:pic>
              <p:nvPicPr>
                <p:cNvPr id="256" name="Ink 255">
                  <a:extLst>
                    <a:ext uri="{FF2B5EF4-FFF2-40B4-BE49-F238E27FC236}">
                      <a16:creationId xmlns:a16="http://schemas.microsoft.com/office/drawing/2014/main" id="{EA9CB29A-BF6D-42FC-7F88-9D4296B7EC2E}"/>
                    </a:ext>
                  </a:extLst>
                </p:cNvPr>
                <p:cNvPicPr/>
                <p:nvPr/>
              </p:nvPicPr>
              <p:blipFill>
                <a:blip r:embed="rId54"/>
                <a:stretch>
                  <a:fillRect/>
                </a:stretch>
              </p:blipFill>
              <p:spPr>
                <a:xfrm>
                  <a:off x="4452897" y="1839856"/>
                  <a:ext cx="16848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257" name="Ink 256">
                  <a:extLst>
                    <a:ext uri="{FF2B5EF4-FFF2-40B4-BE49-F238E27FC236}">
                      <a16:creationId xmlns:a16="http://schemas.microsoft.com/office/drawing/2014/main" id="{1BB98C38-C947-29DD-7442-F8955388E055}"/>
                    </a:ext>
                  </a:extLst>
                </p14:cNvPr>
                <p14:cNvContentPartPr/>
                <p14:nvPr/>
              </p14:nvContentPartPr>
              <p14:xfrm>
                <a:off x="4619217" y="1850296"/>
                <a:ext cx="115200" cy="123120"/>
              </p14:xfrm>
            </p:contentPart>
          </mc:Choice>
          <mc:Fallback xmlns="">
            <p:pic>
              <p:nvPicPr>
                <p:cNvPr id="257" name="Ink 256">
                  <a:extLst>
                    <a:ext uri="{FF2B5EF4-FFF2-40B4-BE49-F238E27FC236}">
                      <a16:creationId xmlns:a16="http://schemas.microsoft.com/office/drawing/2014/main" id="{1BB98C38-C947-29DD-7442-F8955388E055}"/>
                    </a:ext>
                  </a:extLst>
                </p:cNvPr>
                <p:cNvPicPr/>
                <p:nvPr/>
              </p:nvPicPr>
              <p:blipFill>
                <a:blip r:embed="rId56"/>
                <a:stretch>
                  <a:fillRect/>
                </a:stretch>
              </p:blipFill>
              <p:spPr>
                <a:xfrm>
                  <a:off x="4601217" y="1832656"/>
                  <a:ext cx="1508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258" name="Ink 257">
                  <a:extLst>
                    <a:ext uri="{FF2B5EF4-FFF2-40B4-BE49-F238E27FC236}">
                      <a16:creationId xmlns:a16="http://schemas.microsoft.com/office/drawing/2014/main" id="{D4A3B6AF-FB5A-3134-7574-02A5C13A39CA}"/>
                    </a:ext>
                  </a:extLst>
                </p14:cNvPr>
                <p14:cNvContentPartPr/>
                <p14:nvPr/>
              </p14:nvContentPartPr>
              <p14:xfrm>
                <a:off x="4790577" y="1662736"/>
                <a:ext cx="143640" cy="117720"/>
              </p14:xfrm>
            </p:contentPart>
          </mc:Choice>
          <mc:Fallback xmlns="">
            <p:pic>
              <p:nvPicPr>
                <p:cNvPr id="258" name="Ink 257">
                  <a:extLst>
                    <a:ext uri="{FF2B5EF4-FFF2-40B4-BE49-F238E27FC236}">
                      <a16:creationId xmlns:a16="http://schemas.microsoft.com/office/drawing/2014/main" id="{D4A3B6AF-FB5A-3134-7574-02A5C13A39CA}"/>
                    </a:ext>
                  </a:extLst>
                </p:cNvPr>
                <p:cNvPicPr/>
                <p:nvPr/>
              </p:nvPicPr>
              <p:blipFill>
                <a:blip r:embed="rId58"/>
                <a:stretch>
                  <a:fillRect/>
                </a:stretch>
              </p:blipFill>
              <p:spPr>
                <a:xfrm>
                  <a:off x="4772577" y="1644736"/>
                  <a:ext cx="179280" cy="153360"/>
                </a:xfrm>
                <a:prstGeom prst="rect">
                  <a:avLst/>
                </a:prstGeom>
              </p:spPr>
            </p:pic>
          </mc:Fallback>
        </mc:AlternateContent>
      </p:grpSp>
      <p:grpSp>
        <p:nvGrpSpPr>
          <p:cNvPr id="259" name="Group 258">
            <a:extLst>
              <a:ext uri="{FF2B5EF4-FFF2-40B4-BE49-F238E27FC236}">
                <a16:creationId xmlns:a16="http://schemas.microsoft.com/office/drawing/2014/main" id="{14A35F0B-DF9D-F69D-D488-87AA90912033}"/>
              </a:ext>
            </a:extLst>
          </p:cNvPr>
          <p:cNvGrpSpPr/>
          <p:nvPr/>
        </p:nvGrpSpPr>
        <p:grpSpPr>
          <a:xfrm>
            <a:off x="5016560" y="1546948"/>
            <a:ext cx="122400" cy="69840"/>
            <a:chOff x="5366937" y="1820416"/>
            <a:chExt cx="122400" cy="69840"/>
          </a:xfrm>
        </p:grpSpPr>
        <mc:AlternateContent xmlns:mc="http://schemas.openxmlformats.org/markup-compatibility/2006" xmlns:p14="http://schemas.microsoft.com/office/powerpoint/2010/main">
          <mc:Choice Requires="p14">
            <p:contentPart p14:bwMode="auto" r:id="rId59">
              <p14:nvContentPartPr>
                <p14:cNvPr id="260" name="Ink 259">
                  <a:extLst>
                    <a:ext uri="{FF2B5EF4-FFF2-40B4-BE49-F238E27FC236}">
                      <a16:creationId xmlns:a16="http://schemas.microsoft.com/office/drawing/2014/main" id="{9C9F1919-AF0E-B7ED-E7C2-806165BA6F06}"/>
                    </a:ext>
                  </a:extLst>
                </p14:cNvPr>
                <p14:cNvContentPartPr/>
                <p14:nvPr/>
              </p14:nvContentPartPr>
              <p14:xfrm>
                <a:off x="5366937" y="1820416"/>
                <a:ext cx="122400" cy="15480"/>
              </p14:xfrm>
            </p:contentPart>
          </mc:Choice>
          <mc:Fallback xmlns="">
            <p:pic>
              <p:nvPicPr>
                <p:cNvPr id="260" name="Ink 259">
                  <a:extLst>
                    <a:ext uri="{FF2B5EF4-FFF2-40B4-BE49-F238E27FC236}">
                      <a16:creationId xmlns:a16="http://schemas.microsoft.com/office/drawing/2014/main" id="{9C9F1919-AF0E-B7ED-E7C2-806165BA6F06}"/>
                    </a:ext>
                  </a:extLst>
                </p:cNvPr>
                <p:cNvPicPr/>
                <p:nvPr/>
              </p:nvPicPr>
              <p:blipFill>
                <a:blip r:embed="rId60"/>
                <a:stretch>
                  <a:fillRect/>
                </a:stretch>
              </p:blipFill>
              <p:spPr>
                <a:xfrm>
                  <a:off x="5349297" y="1802776"/>
                  <a:ext cx="1580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261" name="Ink 260">
                  <a:extLst>
                    <a:ext uri="{FF2B5EF4-FFF2-40B4-BE49-F238E27FC236}">
                      <a16:creationId xmlns:a16="http://schemas.microsoft.com/office/drawing/2014/main" id="{15B242BF-3B79-B3C0-2FB3-7C0345974A9C}"/>
                    </a:ext>
                  </a:extLst>
                </p14:cNvPr>
                <p14:cNvContentPartPr/>
                <p14:nvPr/>
              </p14:nvContentPartPr>
              <p14:xfrm>
                <a:off x="5400777" y="1884496"/>
                <a:ext cx="62640" cy="5760"/>
              </p14:xfrm>
            </p:contentPart>
          </mc:Choice>
          <mc:Fallback xmlns="">
            <p:pic>
              <p:nvPicPr>
                <p:cNvPr id="261" name="Ink 260">
                  <a:extLst>
                    <a:ext uri="{FF2B5EF4-FFF2-40B4-BE49-F238E27FC236}">
                      <a16:creationId xmlns:a16="http://schemas.microsoft.com/office/drawing/2014/main" id="{15B242BF-3B79-B3C0-2FB3-7C0345974A9C}"/>
                    </a:ext>
                  </a:extLst>
                </p:cNvPr>
                <p:cNvPicPr/>
                <p:nvPr/>
              </p:nvPicPr>
              <p:blipFill>
                <a:blip r:embed="rId62"/>
                <a:stretch>
                  <a:fillRect/>
                </a:stretch>
              </p:blipFill>
              <p:spPr>
                <a:xfrm>
                  <a:off x="5382777" y="1866496"/>
                  <a:ext cx="98280" cy="41400"/>
                </a:xfrm>
                <a:prstGeom prst="rect">
                  <a:avLst/>
                </a:prstGeom>
              </p:spPr>
            </p:pic>
          </mc:Fallback>
        </mc:AlternateContent>
      </p:grpSp>
      <p:grpSp>
        <p:nvGrpSpPr>
          <p:cNvPr id="263" name="Group 262">
            <a:extLst>
              <a:ext uri="{FF2B5EF4-FFF2-40B4-BE49-F238E27FC236}">
                <a16:creationId xmlns:a16="http://schemas.microsoft.com/office/drawing/2014/main" id="{9F0E29DE-A365-F584-0FF1-0FA915058D7C}"/>
              </a:ext>
            </a:extLst>
          </p:cNvPr>
          <p:cNvGrpSpPr/>
          <p:nvPr/>
        </p:nvGrpSpPr>
        <p:grpSpPr>
          <a:xfrm>
            <a:off x="5380160" y="1381348"/>
            <a:ext cx="703080" cy="266040"/>
            <a:chOff x="5730537" y="1654816"/>
            <a:chExt cx="703080" cy="266040"/>
          </a:xfrm>
        </p:grpSpPr>
        <mc:AlternateContent xmlns:mc="http://schemas.openxmlformats.org/markup-compatibility/2006" xmlns:p14="http://schemas.microsoft.com/office/powerpoint/2010/main">
          <mc:Choice Requires="p14">
            <p:contentPart p14:bwMode="auto" r:id="rId63">
              <p14:nvContentPartPr>
                <p14:cNvPr id="264" name="Ink 263">
                  <a:extLst>
                    <a:ext uri="{FF2B5EF4-FFF2-40B4-BE49-F238E27FC236}">
                      <a16:creationId xmlns:a16="http://schemas.microsoft.com/office/drawing/2014/main" id="{326CBACF-1843-7BDD-FB32-CE85B351D124}"/>
                    </a:ext>
                  </a:extLst>
                </p14:cNvPr>
                <p14:cNvContentPartPr/>
                <p14:nvPr/>
              </p14:nvContentPartPr>
              <p14:xfrm>
                <a:off x="5730537" y="1654816"/>
                <a:ext cx="194400" cy="165960"/>
              </p14:xfrm>
            </p:contentPart>
          </mc:Choice>
          <mc:Fallback xmlns="">
            <p:pic>
              <p:nvPicPr>
                <p:cNvPr id="264" name="Ink 263">
                  <a:extLst>
                    <a:ext uri="{FF2B5EF4-FFF2-40B4-BE49-F238E27FC236}">
                      <a16:creationId xmlns:a16="http://schemas.microsoft.com/office/drawing/2014/main" id="{326CBACF-1843-7BDD-FB32-CE85B351D124}"/>
                    </a:ext>
                  </a:extLst>
                </p:cNvPr>
                <p:cNvPicPr/>
                <p:nvPr/>
              </p:nvPicPr>
              <p:blipFill>
                <a:blip r:embed="rId64"/>
                <a:stretch>
                  <a:fillRect/>
                </a:stretch>
              </p:blipFill>
              <p:spPr>
                <a:xfrm>
                  <a:off x="5712897" y="1637176"/>
                  <a:ext cx="2300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65" name="Ink 264">
                  <a:extLst>
                    <a:ext uri="{FF2B5EF4-FFF2-40B4-BE49-F238E27FC236}">
                      <a16:creationId xmlns:a16="http://schemas.microsoft.com/office/drawing/2014/main" id="{76A63C28-0E3F-AE9C-B109-0672A20516EE}"/>
                    </a:ext>
                  </a:extLst>
                </p14:cNvPr>
                <p14:cNvContentPartPr/>
                <p14:nvPr/>
              </p14:nvContentPartPr>
              <p14:xfrm>
                <a:off x="5827377" y="1733296"/>
                <a:ext cx="30960" cy="187560"/>
              </p14:xfrm>
            </p:contentPart>
          </mc:Choice>
          <mc:Fallback xmlns="">
            <p:pic>
              <p:nvPicPr>
                <p:cNvPr id="265" name="Ink 264">
                  <a:extLst>
                    <a:ext uri="{FF2B5EF4-FFF2-40B4-BE49-F238E27FC236}">
                      <a16:creationId xmlns:a16="http://schemas.microsoft.com/office/drawing/2014/main" id="{76A63C28-0E3F-AE9C-B109-0672A20516EE}"/>
                    </a:ext>
                  </a:extLst>
                </p:cNvPr>
                <p:cNvPicPr/>
                <p:nvPr/>
              </p:nvPicPr>
              <p:blipFill>
                <a:blip r:embed="rId66"/>
                <a:stretch>
                  <a:fillRect/>
                </a:stretch>
              </p:blipFill>
              <p:spPr>
                <a:xfrm>
                  <a:off x="5809377" y="1715296"/>
                  <a:ext cx="6660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266" name="Ink 265">
                  <a:extLst>
                    <a:ext uri="{FF2B5EF4-FFF2-40B4-BE49-F238E27FC236}">
                      <a16:creationId xmlns:a16="http://schemas.microsoft.com/office/drawing/2014/main" id="{DC6A35EF-FA72-DC67-27DA-687E4DCDED47}"/>
                    </a:ext>
                  </a:extLst>
                </p14:cNvPr>
                <p14:cNvContentPartPr/>
                <p14:nvPr/>
              </p14:nvContentPartPr>
              <p14:xfrm>
                <a:off x="5985777" y="1735816"/>
                <a:ext cx="159480" cy="166680"/>
              </p14:xfrm>
            </p:contentPart>
          </mc:Choice>
          <mc:Fallback xmlns="">
            <p:pic>
              <p:nvPicPr>
                <p:cNvPr id="266" name="Ink 265">
                  <a:extLst>
                    <a:ext uri="{FF2B5EF4-FFF2-40B4-BE49-F238E27FC236}">
                      <a16:creationId xmlns:a16="http://schemas.microsoft.com/office/drawing/2014/main" id="{DC6A35EF-FA72-DC67-27DA-687E4DCDED47}"/>
                    </a:ext>
                  </a:extLst>
                </p:cNvPr>
                <p:cNvPicPr/>
                <p:nvPr/>
              </p:nvPicPr>
              <p:blipFill>
                <a:blip r:embed="rId68"/>
                <a:stretch>
                  <a:fillRect/>
                </a:stretch>
              </p:blipFill>
              <p:spPr>
                <a:xfrm>
                  <a:off x="5967777" y="1717816"/>
                  <a:ext cx="19512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267" name="Ink 266">
                  <a:extLst>
                    <a:ext uri="{FF2B5EF4-FFF2-40B4-BE49-F238E27FC236}">
                      <a16:creationId xmlns:a16="http://schemas.microsoft.com/office/drawing/2014/main" id="{DF15AB27-D6E9-D404-CEB0-8ABE6B9A3666}"/>
                    </a:ext>
                  </a:extLst>
                </p14:cNvPr>
                <p14:cNvContentPartPr/>
                <p14:nvPr/>
              </p14:nvContentPartPr>
              <p14:xfrm>
                <a:off x="6270537" y="1681816"/>
                <a:ext cx="163080" cy="190800"/>
              </p14:xfrm>
            </p:contentPart>
          </mc:Choice>
          <mc:Fallback xmlns="">
            <p:pic>
              <p:nvPicPr>
                <p:cNvPr id="267" name="Ink 266">
                  <a:extLst>
                    <a:ext uri="{FF2B5EF4-FFF2-40B4-BE49-F238E27FC236}">
                      <a16:creationId xmlns:a16="http://schemas.microsoft.com/office/drawing/2014/main" id="{DF15AB27-D6E9-D404-CEB0-8ABE6B9A3666}"/>
                    </a:ext>
                  </a:extLst>
                </p:cNvPr>
                <p:cNvPicPr/>
                <p:nvPr/>
              </p:nvPicPr>
              <p:blipFill>
                <a:blip r:embed="rId70"/>
                <a:stretch>
                  <a:fillRect/>
                </a:stretch>
              </p:blipFill>
              <p:spPr>
                <a:xfrm>
                  <a:off x="6252897" y="1664176"/>
                  <a:ext cx="198720" cy="226440"/>
                </a:xfrm>
                <a:prstGeom prst="rect">
                  <a:avLst/>
                </a:prstGeom>
              </p:spPr>
            </p:pic>
          </mc:Fallback>
        </mc:AlternateContent>
      </p:grpSp>
      <p:grpSp>
        <p:nvGrpSpPr>
          <p:cNvPr id="268" name="Group 267">
            <a:extLst>
              <a:ext uri="{FF2B5EF4-FFF2-40B4-BE49-F238E27FC236}">
                <a16:creationId xmlns:a16="http://schemas.microsoft.com/office/drawing/2014/main" id="{A3D51B88-3428-F53E-2109-CD91ABD7A03A}"/>
              </a:ext>
            </a:extLst>
          </p:cNvPr>
          <p:cNvGrpSpPr/>
          <p:nvPr/>
        </p:nvGrpSpPr>
        <p:grpSpPr>
          <a:xfrm>
            <a:off x="4004960" y="2081188"/>
            <a:ext cx="458280" cy="341640"/>
            <a:chOff x="4355337" y="2354656"/>
            <a:chExt cx="458280" cy="341640"/>
          </a:xfrm>
        </p:grpSpPr>
        <mc:AlternateContent xmlns:mc="http://schemas.openxmlformats.org/markup-compatibility/2006" xmlns:p14="http://schemas.microsoft.com/office/powerpoint/2010/main">
          <mc:Choice Requires="p14">
            <p:contentPart p14:bwMode="auto" r:id="rId71">
              <p14:nvContentPartPr>
                <p14:cNvPr id="269" name="Ink 268">
                  <a:extLst>
                    <a:ext uri="{FF2B5EF4-FFF2-40B4-BE49-F238E27FC236}">
                      <a16:creationId xmlns:a16="http://schemas.microsoft.com/office/drawing/2014/main" id="{74F2D3AF-8666-A31E-46C9-0FDA2E43CE28}"/>
                    </a:ext>
                  </a:extLst>
                </p14:cNvPr>
                <p14:cNvContentPartPr/>
                <p14:nvPr/>
              </p14:nvContentPartPr>
              <p14:xfrm>
                <a:off x="4355337" y="2519896"/>
                <a:ext cx="108720" cy="176400"/>
              </p14:xfrm>
            </p:contentPart>
          </mc:Choice>
          <mc:Fallback xmlns="">
            <p:pic>
              <p:nvPicPr>
                <p:cNvPr id="269" name="Ink 268">
                  <a:extLst>
                    <a:ext uri="{FF2B5EF4-FFF2-40B4-BE49-F238E27FC236}">
                      <a16:creationId xmlns:a16="http://schemas.microsoft.com/office/drawing/2014/main" id="{74F2D3AF-8666-A31E-46C9-0FDA2E43CE28}"/>
                    </a:ext>
                  </a:extLst>
                </p:cNvPr>
                <p:cNvPicPr/>
                <p:nvPr/>
              </p:nvPicPr>
              <p:blipFill>
                <a:blip r:embed="rId72"/>
                <a:stretch>
                  <a:fillRect/>
                </a:stretch>
              </p:blipFill>
              <p:spPr>
                <a:xfrm>
                  <a:off x="4337697" y="2501896"/>
                  <a:ext cx="14436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270" name="Ink 269">
                  <a:extLst>
                    <a:ext uri="{FF2B5EF4-FFF2-40B4-BE49-F238E27FC236}">
                      <a16:creationId xmlns:a16="http://schemas.microsoft.com/office/drawing/2014/main" id="{EB8399EA-9207-0D99-1D63-F57213B94C98}"/>
                    </a:ext>
                  </a:extLst>
                </p14:cNvPr>
                <p14:cNvContentPartPr/>
                <p14:nvPr/>
              </p14:nvContentPartPr>
              <p14:xfrm>
                <a:off x="4477017" y="2526016"/>
                <a:ext cx="110160" cy="143280"/>
              </p14:xfrm>
            </p:contentPart>
          </mc:Choice>
          <mc:Fallback xmlns="">
            <p:pic>
              <p:nvPicPr>
                <p:cNvPr id="270" name="Ink 269">
                  <a:extLst>
                    <a:ext uri="{FF2B5EF4-FFF2-40B4-BE49-F238E27FC236}">
                      <a16:creationId xmlns:a16="http://schemas.microsoft.com/office/drawing/2014/main" id="{EB8399EA-9207-0D99-1D63-F57213B94C98}"/>
                    </a:ext>
                  </a:extLst>
                </p:cNvPr>
                <p:cNvPicPr/>
                <p:nvPr/>
              </p:nvPicPr>
              <p:blipFill>
                <a:blip r:embed="rId74"/>
                <a:stretch>
                  <a:fillRect/>
                </a:stretch>
              </p:blipFill>
              <p:spPr>
                <a:xfrm>
                  <a:off x="4459017" y="2508376"/>
                  <a:ext cx="14580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71" name="Ink 270">
                  <a:extLst>
                    <a:ext uri="{FF2B5EF4-FFF2-40B4-BE49-F238E27FC236}">
                      <a16:creationId xmlns:a16="http://schemas.microsoft.com/office/drawing/2014/main" id="{07475408-8DC3-3C83-BCA8-A4134A5BBFFA}"/>
                    </a:ext>
                  </a:extLst>
                </p14:cNvPr>
                <p14:cNvContentPartPr/>
                <p14:nvPr/>
              </p14:nvContentPartPr>
              <p14:xfrm>
                <a:off x="4650177" y="2354656"/>
                <a:ext cx="163440" cy="107640"/>
              </p14:xfrm>
            </p:contentPart>
          </mc:Choice>
          <mc:Fallback xmlns="">
            <p:pic>
              <p:nvPicPr>
                <p:cNvPr id="271" name="Ink 270">
                  <a:extLst>
                    <a:ext uri="{FF2B5EF4-FFF2-40B4-BE49-F238E27FC236}">
                      <a16:creationId xmlns:a16="http://schemas.microsoft.com/office/drawing/2014/main" id="{07475408-8DC3-3C83-BCA8-A4134A5BBFFA}"/>
                    </a:ext>
                  </a:extLst>
                </p:cNvPr>
                <p:cNvPicPr/>
                <p:nvPr/>
              </p:nvPicPr>
              <p:blipFill>
                <a:blip r:embed="rId76"/>
                <a:stretch>
                  <a:fillRect/>
                </a:stretch>
              </p:blipFill>
              <p:spPr>
                <a:xfrm>
                  <a:off x="4632177" y="2336656"/>
                  <a:ext cx="199080" cy="143280"/>
                </a:xfrm>
                <a:prstGeom prst="rect">
                  <a:avLst/>
                </a:prstGeom>
              </p:spPr>
            </p:pic>
          </mc:Fallback>
        </mc:AlternateContent>
      </p:grpSp>
      <p:grpSp>
        <p:nvGrpSpPr>
          <p:cNvPr id="272" name="Group 271">
            <a:extLst>
              <a:ext uri="{FF2B5EF4-FFF2-40B4-BE49-F238E27FC236}">
                <a16:creationId xmlns:a16="http://schemas.microsoft.com/office/drawing/2014/main" id="{1E852BEC-ABBC-4501-93BD-7898CDC45160}"/>
              </a:ext>
            </a:extLst>
          </p:cNvPr>
          <p:cNvGrpSpPr/>
          <p:nvPr/>
        </p:nvGrpSpPr>
        <p:grpSpPr>
          <a:xfrm>
            <a:off x="4980920" y="2264788"/>
            <a:ext cx="136440" cy="111600"/>
            <a:chOff x="5331297" y="2538256"/>
            <a:chExt cx="136440" cy="111600"/>
          </a:xfrm>
        </p:grpSpPr>
        <mc:AlternateContent xmlns:mc="http://schemas.openxmlformats.org/markup-compatibility/2006" xmlns:p14="http://schemas.microsoft.com/office/powerpoint/2010/main">
          <mc:Choice Requires="p14">
            <p:contentPart p14:bwMode="auto" r:id="rId77">
              <p14:nvContentPartPr>
                <p14:cNvPr id="273" name="Ink 272">
                  <a:extLst>
                    <a:ext uri="{FF2B5EF4-FFF2-40B4-BE49-F238E27FC236}">
                      <a16:creationId xmlns:a16="http://schemas.microsoft.com/office/drawing/2014/main" id="{F9BCC9AD-CB2F-E3F3-322F-8CE5C7F265DD}"/>
                    </a:ext>
                  </a:extLst>
                </p14:cNvPr>
                <p14:cNvContentPartPr/>
                <p14:nvPr/>
              </p14:nvContentPartPr>
              <p14:xfrm>
                <a:off x="5331297" y="2538256"/>
                <a:ext cx="114840" cy="16560"/>
              </p14:xfrm>
            </p:contentPart>
          </mc:Choice>
          <mc:Fallback xmlns="">
            <p:pic>
              <p:nvPicPr>
                <p:cNvPr id="273" name="Ink 272">
                  <a:extLst>
                    <a:ext uri="{FF2B5EF4-FFF2-40B4-BE49-F238E27FC236}">
                      <a16:creationId xmlns:a16="http://schemas.microsoft.com/office/drawing/2014/main" id="{F9BCC9AD-CB2F-E3F3-322F-8CE5C7F265DD}"/>
                    </a:ext>
                  </a:extLst>
                </p:cNvPr>
                <p:cNvPicPr/>
                <p:nvPr/>
              </p:nvPicPr>
              <p:blipFill>
                <a:blip r:embed="rId78"/>
                <a:stretch>
                  <a:fillRect/>
                </a:stretch>
              </p:blipFill>
              <p:spPr>
                <a:xfrm>
                  <a:off x="5313657" y="2520616"/>
                  <a:ext cx="1504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274" name="Ink 273">
                  <a:extLst>
                    <a:ext uri="{FF2B5EF4-FFF2-40B4-BE49-F238E27FC236}">
                      <a16:creationId xmlns:a16="http://schemas.microsoft.com/office/drawing/2014/main" id="{EA3D2A1A-F090-B522-AE6B-144FEA162701}"/>
                    </a:ext>
                  </a:extLst>
                </p14:cNvPr>
                <p14:cNvContentPartPr/>
                <p14:nvPr/>
              </p14:nvContentPartPr>
              <p14:xfrm>
                <a:off x="5368737" y="2626096"/>
                <a:ext cx="99000" cy="23760"/>
              </p14:xfrm>
            </p:contentPart>
          </mc:Choice>
          <mc:Fallback xmlns="">
            <p:pic>
              <p:nvPicPr>
                <p:cNvPr id="274" name="Ink 273">
                  <a:extLst>
                    <a:ext uri="{FF2B5EF4-FFF2-40B4-BE49-F238E27FC236}">
                      <a16:creationId xmlns:a16="http://schemas.microsoft.com/office/drawing/2014/main" id="{EA3D2A1A-F090-B522-AE6B-144FEA162701}"/>
                    </a:ext>
                  </a:extLst>
                </p:cNvPr>
                <p:cNvPicPr/>
                <p:nvPr/>
              </p:nvPicPr>
              <p:blipFill>
                <a:blip r:embed="rId80"/>
                <a:stretch>
                  <a:fillRect/>
                </a:stretch>
              </p:blipFill>
              <p:spPr>
                <a:xfrm>
                  <a:off x="5351097" y="2608456"/>
                  <a:ext cx="134640" cy="59400"/>
                </a:xfrm>
                <a:prstGeom prst="rect">
                  <a:avLst/>
                </a:prstGeom>
              </p:spPr>
            </p:pic>
          </mc:Fallback>
        </mc:AlternateContent>
      </p:grpSp>
      <p:grpSp>
        <p:nvGrpSpPr>
          <p:cNvPr id="275" name="Group 274">
            <a:extLst>
              <a:ext uri="{FF2B5EF4-FFF2-40B4-BE49-F238E27FC236}">
                <a16:creationId xmlns:a16="http://schemas.microsoft.com/office/drawing/2014/main" id="{7EEC487D-435E-A1E4-6C49-5501471B7E13}"/>
              </a:ext>
            </a:extLst>
          </p:cNvPr>
          <p:cNvGrpSpPr/>
          <p:nvPr/>
        </p:nvGrpSpPr>
        <p:grpSpPr>
          <a:xfrm>
            <a:off x="5398160" y="2136628"/>
            <a:ext cx="522000" cy="257760"/>
            <a:chOff x="5748537" y="2410096"/>
            <a:chExt cx="522000" cy="257760"/>
          </a:xfrm>
        </p:grpSpPr>
        <mc:AlternateContent xmlns:mc="http://schemas.openxmlformats.org/markup-compatibility/2006" xmlns:p14="http://schemas.microsoft.com/office/powerpoint/2010/main">
          <mc:Choice Requires="p14">
            <p:contentPart p14:bwMode="auto" r:id="rId81">
              <p14:nvContentPartPr>
                <p14:cNvPr id="276" name="Ink 275">
                  <a:extLst>
                    <a:ext uri="{FF2B5EF4-FFF2-40B4-BE49-F238E27FC236}">
                      <a16:creationId xmlns:a16="http://schemas.microsoft.com/office/drawing/2014/main" id="{3CF112D5-EB0A-CFC3-9C32-DCAB35EF57F0}"/>
                    </a:ext>
                  </a:extLst>
                </p14:cNvPr>
                <p14:cNvContentPartPr/>
                <p14:nvPr/>
              </p14:nvContentPartPr>
              <p14:xfrm>
                <a:off x="5748537" y="2410096"/>
                <a:ext cx="235080" cy="165240"/>
              </p14:xfrm>
            </p:contentPart>
          </mc:Choice>
          <mc:Fallback xmlns="">
            <p:pic>
              <p:nvPicPr>
                <p:cNvPr id="276" name="Ink 275">
                  <a:extLst>
                    <a:ext uri="{FF2B5EF4-FFF2-40B4-BE49-F238E27FC236}">
                      <a16:creationId xmlns:a16="http://schemas.microsoft.com/office/drawing/2014/main" id="{3CF112D5-EB0A-CFC3-9C32-DCAB35EF57F0}"/>
                    </a:ext>
                  </a:extLst>
                </p:cNvPr>
                <p:cNvPicPr/>
                <p:nvPr/>
              </p:nvPicPr>
              <p:blipFill>
                <a:blip r:embed="rId82"/>
                <a:stretch>
                  <a:fillRect/>
                </a:stretch>
              </p:blipFill>
              <p:spPr>
                <a:xfrm>
                  <a:off x="5730897" y="2392096"/>
                  <a:ext cx="27072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77" name="Ink 276">
                  <a:extLst>
                    <a:ext uri="{FF2B5EF4-FFF2-40B4-BE49-F238E27FC236}">
                      <a16:creationId xmlns:a16="http://schemas.microsoft.com/office/drawing/2014/main" id="{5627F012-FE46-C231-D763-07721F9E5114}"/>
                    </a:ext>
                  </a:extLst>
                </p14:cNvPr>
                <p14:cNvContentPartPr/>
                <p14:nvPr/>
              </p14:nvContentPartPr>
              <p14:xfrm>
                <a:off x="5895057" y="2472016"/>
                <a:ext cx="25560" cy="195840"/>
              </p14:xfrm>
            </p:contentPart>
          </mc:Choice>
          <mc:Fallback xmlns="">
            <p:pic>
              <p:nvPicPr>
                <p:cNvPr id="277" name="Ink 276">
                  <a:extLst>
                    <a:ext uri="{FF2B5EF4-FFF2-40B4-BE49-F238E27FC236}">
                      <a16:creationId xmlns:a16="http://schemas.microsoft.com/office/drawing/2014/main" id="{5627F012-FE46-C231-D763-07721F9E5114}"/>
                    </a:ext>
                  </a:extLst>
                </p:cNvPr>
                <p:cNvPicPr/>
                <p:nvPr/>
              </p:nvPicPr>
              <p:blipFill>
                <a:blip r:embed="rId84"/>
                <a:stretch>
                  <a:fillRect/>
                </a:stretch>
              </p:blipFill>
              <p:spPr>
                <a:xfrm>
                  <a:off x="5877417" y="2454376"/>
                  <a:ext cx="612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78" name="Ink 277">
                  <a:extLst>
                    <a:ext uri="{FF2B5EF4-FFF2-40B4-BE49-F238E27FC236}">
                      <a16:creationId xmlns:a16="http://schemas.microsoft.com/office/drawing/2014/main" id="{5E6201B6-AD47-6171-8FB3-05F2FFE122D1}"/>
                    </a:ext>
                  </a:extLst>
                </p14:cNvPr>
                <p14:cNvContentPartPr/>
                <p14:nvPr/>
              </p14:nvContentPartPr>
              <p14:xfrm>
                <a:off x="6085497" y="2430256"/>
                <a:ext cx="185040" cy="216360"/>
              </p14:xfrm>
            </p:contentPart>
          </mc:Choice>
          <mc:Fallback xmlns="">
            <p:pic>
              <p:nvPicPr>
                <p:cNvPr id="278" name="Ink 277">
                  <a:extLst>
                    <a:ext uri="{FF2B5EF4-FFF2-40B4-BE49-F238E27FC236}">
                      <a16:creationId xmlns:a16="http://schemas.microsoft.com/office/drawing/2014/main" id="{5E6201B6-AD47-6171-8FB3-05F2FFE122D1}"/>
                    </a:ext>
                  </a:extLst>
                </p:cNvPr>
                <p:cNvPicPr/>
                <p:nvPr/>
              </p:nvPicPr>
              <p:blipFill>
                <a:blip r:embed="rId86"/>
                <a:stretch>
                  <a:fillRect/>
                </a:stretch>
              </p:blipFill>
              <p:spPr>
                <a:xfrm>
                  <a:off x="6067497" y="2412616"/>
                  <a:ext cx="220680" cy="252000"/>
                </a:xfrm>
                <a:prstGeom prst="rect">
                  <a:avLst/>
                </a:prstGeom>
              </p:spPr>
            </p:pic>
          </mc:Fallback>
        </mc:AlternateContent>
      </p:grpSp>
      <p:grpSp>
        <p:nvGrpSpPr>
          <p:cNvPr id="279" name="Group 278">
            <a:extLst>
              <a:ext uri="{FF2B5EF4-FFF2-40B4-BE49-F238E27FC236}">
                <a16:creationId xmlns:a16="http://schemas.microsoft.com/office/drawing/2014/main" id="{DE5DD5A2-3EA9-94BF-CC60-94912D0EE166}"/>
              </a:ext>
            </a:extLst>
          </p:cNvPr>
          <p:cNvGrpSpPr/>
          <p:nvPr/>
        </p:nvGrpSpPr>
        <p:grpSpPr>
          <a:xfrm>
            <a:off x="3943040" y="2915668"/>
            <a:ext cx="259200" cy="178920"/>
            <a:chOff x="4293417" y="3189136"/>
            <a:chExt cx="259200" cy="178920"/>
          </a:xfrm>
        </p:grpSpPr>
        <mc:AlternateContent xmlns:mc="http://schemas.openxmlformats.org/markup-compatibility/2006" xmlns:p14="http://schemas.microsoft.com/office/powerpoint/2010/main">
          <mc:Choice Requires="p14">
            <p:contentPart p14:bwMode="auto" r:id="rId87">
              <p14:nvContentPartPr>
                <p14:cNvPr id="280" name="Ink 279">
                  <a:extLst>
                    <a:ext uri="{FF2B5EF4-FFF2-40B4-BE49-F238E27FC236}">
                      <a16:creationId xmlns:a16="http://schemas.microsoft.com/office/drawing/2014/main" id="{AAB6AEE7-7199-B4B0-E758-3FDC3060A9B6}"/>
                    </a:ext>
                  </a:extLst>
                </p14:cNvPr>
                <p14:cNvContentPartPr/>
                <p14:nvPr/>
              </p14:nvContentPartPr>
              <p14:xfrm>
                <a:off x="4293417" y="3198496"/>
                <a:ext cx="123120" cy="169560"/>
              </p14:xfrm>
            </p:contentPart>
          </mc:Choice>
          <mc:Fallback xmlns="">
            <p:pic>
              <p:nvPicPr>
                <p:cNvPr id="280" name="Ink 279">
                  <a:extLst>
                    <a:ext uri="{FF2B5EF4-FFF2-40B4-BE49-F238E27FC236}">
                      <a16:creationId xmlns:a16="http://schemas.microsoft.com/office/drawing/2014/main" id="{AAB6AEE7-7199-B4B0-E758-3FDC3060A9B6}"/>
                    </a:ext>
                  </a:extLst>
                </p:cNvPr>
                <p:cNvPicPr/>
                <p:nvPr/>
              </p:nvPicPr>
              <p:blipFill>
                <a:blip r:embed="rId88"/>
                <a:stretch>
                  <a:fillRect/>
                </a:stretch>
              </p:blipFill>
              <p:spPr>
                <a:xfrm>
                  <a:off x="4275417" y="3180856"/>
                  <a:ext cx="1587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81" name="Ink 280">
                  <a:extLst>
                    <a:ext uri="{FF2B5EF4-FFF2-40B4-BE49-F238E27FC236}">
                      <a16:creationId xmlns:a16="http://schemas.microsoft.com/office/drawing/2014/main" id="{AF54536E-9C76-B3E4-5028-3EEBD8B2627B}"/>
                    </a:ext>
                  </a:extLst>
                </p14:cNvPr>
                <p14:cNvContentPartPr/>
                <p14:nvPr/>
              </p14:nvContentPartPr>
              <p14:xfrm>
                <a:off x="4423737" y="3189136"/>
                <a:ext cx="128880" cy="158760"/>
              </p14:xfrm>
            </p:contentPart>
          </mc:Choice>
          <mc:Fallback xmlns="">
            <p:pic>
              <p:nvPicPr>
                <p:cNvPr id="281" name="Ink 280">
                  <a:extLst>
                    <a:ext uri="{FF2B5EF4-FFF2-40B4-BE49-F238E27FC236}">
                      <a16:creationId xmlns:a16="http://schemas.microsoft.com/office/drawing/2014/main" id="{AF54536E-9C76-B3E4-5028-3EEBD8B2627B}"/>
                    </a:ext>
                  </a:extLst>
                </p:cNvPr>
                <p:cNvPicPr/>
                <p:nvPr/>
              </p:nvPicPr>
              <p:blipFill>
                <a:blip r:embed="rId90"/>
                <a:stretch>
                  <a:fillRect/>
                </a:stretch>
              </p:blipFill>
              <p:spPr>
                <a:xfrm>
                  <a:off x="4405737" y="3171496"/>
                  <a:ext cx="164520" cy="194400"/>
                </a:xfrm>
                <a:prstGeom prst="rect">
                  <a:avLst/>
                </a:prstGeom>
              </p:spPr>
            </p:pic>
          </mc:Fallback>
        </mc:AlternateContent>
      </p:grpSp>
      <p:grpSp>
        <p:nvGrpSpPr>
          <p:cNvPr id="282" name="Group 281">
            <a:extLst>
              <a:ext uri="{FF2B5EF4-FFF2-40B4-BE49-F238E27FC236}">
                <a16:creationId xmlns:a16="http://schemas.microsoft.com/office/drawing/2014/main" id="{B58BA499-7D81-9A81-10D4-98B44756B6B8}"/>
              </a:ext>
            </a:extLst>
          </p:cNvPr>
          <p:cNvGrpSpPr/>
          <p:nvPr/>
        </p:nvGrpSpPr>
        <p:grpSpPr>
          <a:xfrm>
            <a:off x="4872560" y="2941948"/>
            <a:ext cx="145800" cy="86760"/>
            <a:chOff x="5222937" y="3215416"/>
            <a:chExt cx="145800" cy="86760"/>
          </a:xfrm>
        </p:grpSpPr>
        <mc:AlternateContent xmlns:mc="http://schemas.openxmlformats.org/markup-compatibility/2006" xmlns:p14="http://schemas.microsoft.com/office/powerpoint/2010/main">
          <mc:Choice Requires="p14">
            <p:contentPart p14:bwMode="auto" r:id="rId91">
              <p14:nvContentPartPr>
                <p14:cNvPr id="283" name="Ink 282">
                  <a:extLst>
                    <a:ext uri="{FF2B5EF4-FFF2-40B4-BE49-F238E27FC236}">
                      <a16:creationId xmlns:a16="http://schemas.microsoft.com/office/drawing/2014/main" id="{EB366375-9685-7970-FCD8-A0B29FD0C1D7}"/>
                    </a:ext>
                  </a:extLst>
                </p14:cNvPr>
                <p14:cNvContentPartPr/>
                <p14:nvPr/>
              </p14:nvContentPartPr>
              <p14:xfrm>
                <a:off x="5222937" y="3215416"/>
                <a:ext cx="145800" cy="15480"/>
              </p14:xfrm>
            </p:contentPart>
          </mc:Choice>
          <mc:Fallback xmlns="">
            <p:pic>
              <p:nvPicPr>
                <p:cNvPr id="283" name="Ink 282">
                  <a:extLst>
                    <a:ext uri="{FF2B5EF4-FFF2-40B4-BE49-F238E27FC236}">
                      <a16:creationId xmlns:a16="http://schemas.microsoft.com/office/drawing/2014/main" id="{EB366375-9685-7970-FCD8-A0B29FD0C1D7}"/>
                    </a:ext>
                  </a:extLst>
                </p:cNvPr>
                <p:cNvPicPr/>
                <p:nvPr/>
              </p:nvPicPr>
              <p:blipFill>
                <a:blip r:embed="rId92"/>
                <a:stretch>
                  <a:fillRect/>
                </a:stretch>
              </p:blipFill>
              <p:spPr>
                <a:xfrm>
                  <a:off x="5205297" y="319741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84" name="Ink 283">
                  <a:extLst>
                    <a:ext uri="{FF2B5EF4-FFF2-40B4-BE49-F238E27FC236}">
                      <a16:creationId xmlns:a16="http://schemas.microsoft.com/office/drawing/2014/main" id="{9BC300D7-8F0E-6E76-04B0-F344599C2144}"/>
                    </a:ext>
                  </a:extLst>
                </p14:cNvPr>
                <p14:cNvContentPartPr/>
                <p14:nvPr/>
              </p14:nvContentPartPr>
              <p14:xfrm>
                <a:off x="5254977" y="3288856"/>
                <a:ext cx="112320" cy="13320"/>
              </p14:xfrm>
            </p:contentPart>
          </mc:Choice>
          <mc:Fallback xmlns="">
            <p:pic>
              <p:nvPicPr>
                <p:cNvPr id="284" name="Ink 283">
                  <a:extLst>
                    <a:ext uri="{FF2B5EF4-FFF2-40B4-BE49-F238E27FC236}">
                      <a16:creationId xmlns:a16="http://schemas.microsoft.com/office/drawing/2014/main" id="{9BC300D7-8F0E-6E76-04B0-F344599C2144}"/>
                    </a:ext>
                  </a:extLst>
                </p:cNvPr>
                <p:cNvPicPr/>
                <p:nvPr/>
              </p:nvPicPr>
              <p:blipFill>
                <a:blip r:embed="rId94"/>
                <a:stretch>
                  <a:fillRect/>
                </a:stretch>
              </p:blipFill>
              <p:spPr>
                <a:xfrm>
                  <a:off x="5236977" y="3271216"/>
                  <a:ext cx="147960" cy="48960"/>
                </a:xfrm>
                <a:prstGeom prst="rect">
                  <a:avLst/>
                </a:prstGeom>
              </p:spPr>
            </p:pic>
          </mc:Fallback>
        </mc:AlternateContent>
      </p:grpSp>
      <p:grpSp>
        <p:nvGrpSpPr>
          <p:cNvPr id="285" name="Group 284">
            <a:extLst>
              <a:ext uri="{FF2B5EF4-FFF2-40B4-BE49-F238E27FC236}">
                <a16:creationId xmlns:a16="http://schemas.microsoft.com/office/drawing/2014/main" id="{740CBA7B-0E0A-A833-09B7-769720054E69}"/>
              </a:ext>
            </a:extLst>
          </p:cNvPr>
          <p:cNvGrpSpPr/>
          <p:nvPr/>
        </p:nvGrpSpPr>
        <p:grpSpPr>
          <a:xfrm>
            <a:off x="5279360" y="2691748"/>
            <a:ext cx="636480" cy="372960"/>
            <a:chOff x="5629737" y="2965216"/>
            <a:chExt cx="636480" cy="372960"/>
          </a:xfrm>
        </p:grpSpPr>
        <mc:AlternateContent xmlns:mc="http://schemas.openxmlformats.org/markup-compatibility/2006" xmlns:p14="http://schemas.microsoft.com/office/powerpoint/2010/main">
          <mc:Choice Requires="p14">
            <p:contentPart p14:bwMode="auto" r:id="rId95">
              <p14:nvContentPartPr>
                <p14:cNvPr id="286" name="Ink 285">
                  <a:extLst>
                    <a:ext uri="{FF2B5EF4-FFF2-40B4-BE49-F238E27FC236}">
                      <a16:creationId xmlns:a16="http://schemas.microsoft.com/office/drawing/2014/main" id="{1880E637-9C22-B746-4B86-E79223A6A587}"/>
                    </a:ext>
                  </a:extLst>
                </p14:cNvPr>
                <p14:cNvContentPartPr/>
                <p14:nvPr/>
              </p14:nvContentPartPr>
              <p14:xfrm>
                <a:off x="5629737" y="2965216"/>
                <a:ext cx="604440" cy="348480"/>
              </p14:xfrm>
            </p:contentPart>
          </mc:Choice>
          <mc:Fallback xmlns="">
            <p:pic>
              <p:nvPicPr>
                <p:cNvPr id="286" name="Ink 285">
                  <a:extLst>
                    <a:ext uri="{FF2B5EF4-FFF2-40B4-BE49-F238E27FC236}">
                      <a16:creationId xmlns:a16="http://schemas.microsoft.com/office/drawing/2014/main" id="{1880E637-9C22-B746-4B86-E79223A6A587}"/>
                    </a:ext>
                  </a:extLst>
                </p:cNvPr>
                <p:cNvPicPr/>
                <p:nvPr/>
              </p:nvPicPr>
              <p:blipFill>
                <a:blip r:embed="rId96"/>
                <a:stretch>
                  <a:fillRect/>
                </a:stretch>
              </p:blipFill>
              <p:spPr>
                <a:xfrm>
                  <a:off x="5612097" y="2947576"/>
                  <a:ext cx="64008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87" name="Ink 286">
                  <a:extLst>
                    <a:ext uri="{FF2B5EF4-FFF2-40B4-BE49-F238E27FC236}">
                      <a16:creationId xmlns:a16="http://schemas.microsoft.com/office/drawing/2014/main" id="{85CB34A4-D8ED-54B2-14AD-7FA1EF4F2949}"/>
                    </a:ext>
                  </a:extLst>
                </p14:cNvPr>
                <p14:cNvContentPartPr/>
                <p14:nvPr/>
              </p14:nvContentPartPr>
              <p14:xfrm>
                <a:off x="5849697" y="3123616"/>
                <a:ext cx="189360" cy="119520"/>
              </p14:xfrm>
            </p:contentPart>
          </mc:Choice>
          <mc:Fallback xmlns="">
            <p:pic>
              <p:nvPicPr>
                <p:cNvPr id="287" name="Ink 286">
                  <a:extLst>
                    <a:ext uri="{FF2B5EF4-FFF2-40B4-BE49-F238E27FC236}">
                      <a16:creationId xmlns:a16="http://schemas.microsoft.com/office/drawing/2014/main" id="{85CB34A4-D8ED-54B2-14AD-7FA1EF4F2949}"/>
                    </a:ext>
                  </a:extLst>
                </p:cNvPr>
                <p:cNvPicPr/>
                <p:nvPr/>
              </p:nvPicPr>
              <p:blipFill>
                <a:blip r:embed="rId98"/>
                <a:stretch>
                  <a:fillRect/>
                </a:stretch>
              </p:blipFill>
              <p:spPr>
                <a:xfrm>
                  <a:off x="5832057" y="3105976"/>
                  <a:ext cx="22500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88" name="Ink 287">
                  <a:extLst>
                    <a:ext uri="{FF2B5EF4-FFF2-40B4-BE49-F238E27FC236}">
                      <a16:creationId xmlns:a16="http://schemas.microsoft.com/office/drawing/2014/main" id="{023C5F59-5D78-1261-DD96-790F9CF39485}"/>
                    </a:ext>
                  </a:extLst>
                </p14:cNvPr>
                <p14:cNvContentPartPr/>
                <p14:nvPr/>
              </p14:nvContentPartPr>
              <p14:xfrm>
                <a:off x="5931417" y="3133696"/>
                <a:ext cx="27720" cy="204480"/>
              </p14:xfrm>
            </p:contentPart>
          </mc:Choice>
          <mc:Fallback xmlns="">
            <p:pic>
              <p:nvPicPr>
                <p:cNvPr id="288" name="Ink 287">
                  <a:extLst>
                    <a:ext uri="{FF2B5EF4-FFF2-40B4-BE49-F238E27FC236}">
                      <a16:creationId xmlns:a16="http://schemas.microsoft.com/office/drawing/2014/main" id="{023C5F59-5D78-1261-DD96-790F9CF39485}"/>
                    </a:ext>
                  </a:extLst>
                </p:cNvPr>
                <p:cNvPicPr/>
                <p:nvPr/>
              </p:nvPicPr>
              <p:blipFill>
                <a:blip r:embed="rId100"/>
                <a:stretch>
                  <a:fillRect/>
                </a:stretch>
              </p:blipFill>
              <p:spPr>
                <a:xfrm>
                  <a:off x="5913777" y="3115696"/>
                  <a:ext cx="6336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89" name="Ink 288">
                  <a:extLst>
                    <a:ext uri="{FF2B5EF4-FFF2-40B4-BE49-F238E27FC236}">
                      <a16:creationId xmlns:a16="http://schemas.microsoft.com/office/drawing/2014/main" id="{A5915F27-8C27-722A-E8F0-732702BA2B97}"/>
                    </a:ext>
                  </a:extLst>
                </p14:cNvPr>
                <p14:cNvContentPartPr/>
                <p14:nvPr/>
              </p14:nvContentPartPr>
              <p14:xfrm>
                <a:off x="6098457" y="3151336"/>
                <a:ext cx="167760" cy="171720"/>
              </p14:xfrm>
            </p:contentPart>
          </mc:Choice>
          <mc:Fallback xmlns="">
            <p:pic>
              <p:nvPicPr>
                <p:cNvPr id="289" name="Ink 288">
                  <a:extLst>
                    <a:ext uri="{FF2B5EF4-FFF2-40B4-BE49-F238E27FC236}">
                      <a16:creationId xmlns:a16="http://schemas.microsoft.com/office/drawing/2014/main" id="{A5915F27-8C27-722A-E8F0-732702BA2B97}"/>
                    </a:ext>
                  </a:extLst>
                </p:cNvPr>
                <p:cNvPicPr/>
                <p:nvPr/>
              </p:nvPicPr>
              <p:blipFill>
                <a:blip r:embed="rId102"/>
                <a:stretch>
                  <a:fillRect/>
                </a:stretch>
              </p:blipFill>
              <p:spPr>
                <a:xfrm>
                  <a:off x="6080457" y="3133336"/>
                  <a:ext cx="203400" cy="207360"/>
                </a:xfrm>
                <a:prstGeom prst="rect">
                  <a:avLst/>
                </a:prstGeom>
              </p:spPr>
            </p:pic>
          </mc:Fallback>
        </mc:AlternateContent>
      </p:grpSp>
      <p:grpSp>
        <p:nvGrpSpPr>
          <p:cNvPr id="290" name="Group 289">
            <a:extLst>
              <a:ext uri="{FF2B5EF4-FFF2-40B4-BE49-F238E27FC236}">
                <a16:creationId xmlns:a16="http://schemas.microsoft.com/office/drawing/2014/main" id="{9D62B515-5773-AB79-C49F-23E9F409B568}"/>
              </a:ext>
            </a:extLst>
          </p:cNvPr>
          <p:cNvGrpSpPr/>
          <p:nvPr/>
        </p:nvGrpSpPr>
        <p:grpSpPr>
          <a:xfrm>
            <a:off x="1984813" y="3507271"/>
            <a:ext cx="962280" cy="362520"/>
            <a:chOff x="2873577" y="3661096"/>
            <a:chExt cx="962280" cy="362520"/>
          </a:xfrm>
        </p:grpSpPr>
        <mc:AlternateContent xmlns:mc="http://schemas.openxmlformats.org/markup-compatibility/2006" xmlns:p14="http://schemas.microsoft.com/office/powerpoint/2010/main">
          <mc:Choice Requires="p14">
            <p:contentPart p14:bwMode="auto" r:id="rId103">
              <p14:nvContentPartPr>
                <p14:cNvPr id="291" name="Ink 290">
                  <a:extLst>
                    <a:ext uri="{FF2B5EF4-FFF2-40B4-BE49-F238E27FC236}">
                      <a16:creationId xmlns:a16="http://schemas.microsoft.com/office/drawing/2014/main" id="{9A8E2293-024B-90E0-0783-6A9CE7FF8065}"/>
                    </a:ext>
                  </a:extLst>
                </p14:cNvPr>
                <p14:cNvContentPartPr/>
                <p14:nvPr/>
              </p14:nvContentPartPr>
              <p14:xfrm>
                <a:off x="2873577" y="3661096"/>
                <a:ext cx="515520" cy="315000"/>
              </p14:xfrm>
            </p:contentPart>
          </mc:Choice>
          <mc:Fallback xmlns="">
            <p:pic>
              <p:nvPicPr>
                <p:cNvPr id="291" name="Ink 290">
                  <a:extLst>
                    <a:ext uri="{FF2B5EF4-FFF2-40B4-BE49-F238E27FC236}">
                      <a16:creationId xmlns:a16="http://schemas.microsoft.com/office/drawing/2014/main" id="{9A8E2293-024B-90E0-0783-6A9CE7FF8065}"/>
                    </a:ext>
                  </a:extLst>
                </p:cNvPr>
                <p:cNvPicPr/>
                <p:nvPr/>
              </p:nvPicPr>
              <p:blipFill>
                <a:blip r:embed="rId104"/>
                <a:stretch>
                  <a:fillRect/>
                </a:stretch>
              </p:blipFill>
              <p:spPr>
                <a:xfrm>
                  <a:off x="2855577" y="3643096"/>
                  <a:ext cx="55116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92" name="Ink 291">
                  <a:extLst>
                    <a:ext uri="{FF2B5EF4-FFF2-40B4-BE49-F238E27FC236}">
                      <a16:creationId xmlns:a16="http://schemas.microsoft.com/office/drawing/2014/main" id="{38079E0C-0800-DF9B-31B2-CD702A48C4B7}"/>
                    </a:ext>
                  </a:extLst>
                </p14:cNvPr>
                <p14:cNvContentPartPr/>
                <p14:nvPr/>
              </p14:nvContentPartPr>
              <p14:xfrm>
                <a:off x="3114057" y="3814096"/>
                <a:ext cx="168120" cy="112680"/>
              </p14:xfrm>
            </p:contentPart>
          </mc:Choice>
          <mc:Fallback xmlns="">
            <p:pic>
              <p:nvPicPr>
                <p:cNvPr id="292" name="Ink 291">
                  <a:extLst>
                    <a:ext uri="{FF2B5EF4-FFF2-40B4-BE49-F238E27FC236}">
                      <a16:creationId xmlns:a16="http://schemas.microsoft.com/office/drawing/2014/main" id="{38079E0C-0800-DF9B-31B2-CD702A48C4B7}"/>
                    </a:ext>
                  </a:extLst>
                </p:cNvPr>
                <p:cNvPicPr/>
                <p:nvPr/>
              </p:nvPicPr>
              <p:blipFill>
                <a:blip r:embed="rId106"/>
                <a:stretch>
                  <a:fillRect/>
                </a:stretch>
              </p:blipFill>
              <p:spPr>
                <a:xfrm>
                  <a:off x="3096417" y="3796096"/>
                  <a:ext cx="20376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93" name="Ink 292">
                  <a:extLst>
                    <a:ext uri="{FF2B5EF4-FFF2-40B4-BE49-F238E27FC236}">
                      <a16:creationId xmlns:a16="http://schemas.microsoft.com/office/drawing/2014/main" id="{890FC87B-4499-2FD8-35D5-42E0C3A98FF7}"/>
                    </a:ext>
                  </a:extLst>
                </p14:cNvPr>
                <p14:cNvContentPartPr/>
                <p14:nvPr/>
              </p14:nvContentPartPr>
              <p14:xfrm>
                <a:off x="3205137" y="3831736"/>
                <a:ext cx="20880" cy="172080"/>
              </p14:xfrm>
            </p:contentPart>
          </mc:Choice>
          <mc:Fallback xmlns="">
            <p:pic>
              <p:nvPicPr>
                <p:cNvPr id="293" name="Ink 292">
                  <a:extLst>
                    <a:ext uri="{FF2B5EF4-FFF2-40B4-BE49-F238E27FC236}">
                      <a16:creationId xmlns:a16="http://schemas.microsoft.com/office/drawing/2014/main" id="{890FC87B-4499-2FD8-35D5-42E0C3A98FF7}"/>
                    </a:ext>
                  </a:extLst>
                </p:cNvPr>
                <p:cNvPicPr/>
                <p:nvPr/>
              </p:nvPicPr>
              <p:blipFill>
                <a:blip r:embed="rId108"/>
                <a:stretch>
                  <a:fillRect/>
                </a:stretch>
              </p:blipFill>
              <p:spPr>
                <a:xfrm>
                  <a:off x="3187497" y="3813736"/>
                  <a:ext cx="56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94" name="Ink 293">
                  <a:extLst>
                    <a:ext uri="{FF2B5EF4-FFF2-40B4-BE49-F238E27FC236}">
                      <a16:creationId xmlns:a16="http://schemas.microsoft.com/office/drawing/2014/main" id="{B0420A15-06EE-358E-A2AD-3CA8473A4081}"/>
                    </a:ext>
                  </a:extLst>
                </p14:cNvPr>
                <p14:cNvContentPartPr/>
                <p14:nvPr/>
              </p14:nvContentPartPr>
              <p14:xfrm>
                <a:off x="3349497" y="3847936"/>
                <a:ext cx="141480" cy="147960"/>
              </p14:xfrm>
            </p:contentPart>
          </mc:Choice>
          <mc:Fallback xmlns="">
            <p:pic>
              <p:nvPicPr>
                <p:cNvPr id="294" name="Ink 293">
                  <a:extLst>
                    <a:ext uri="{FF2B5EF4-FFF2-40B4-BE49-F238E27FC236}">
                      <a16:creationId xmlns:a16="http://schemas.microsoft.com/office/drawing/2014/main" id="{B0420A15-06EE-358E-A2AD-3CA8473A4081}"/>
                    </a:ext>
                  </a:extLst>
                </p:cNvPr>
                <p:cNvPicPr/>
                <p:nvPr/>
              </p:nvPicPr>
              <p:blipFill>
                <a:blip r:embed="rId110"/>
                <a:stretch>
                  <a:fillRect/>
                </a:stretch>
              </p:blipFill>
              <p:spPr>
                <a:xfrm>
                  <a:off x="3331857" y="3829936"/>
                  <a:ext cx="177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295" name="Ink 294">
                  <a:extLst>
                    <a:ext uri="{FF2B5EF4-FFF2-40B4-BE49-F238E27FC236}">
                      <a16:creationId xmlns:a16="http://schemas.microsoft.com/office/drawing/2014/main" id="{D5F9F3ED-30BD-D1F6-FE99-E22B9201DD07}"/>
                    </a:ext>
                  </a:extLst>
                </p14:cNvPr>
                <p14:cNvContentPartPr/>
                <p14:nvPr/>
              </p14:nvContentPartPr>
              <p14:xfrm>
                <a:off x="3651537" y="3893296"/>
                <a:ext cx="147600" cy="99720"/>
              </p14:xfrm>
            </p:contentPart>
          </mc:Choice>
          <mc:Fallback xmlns="">
            <p:pic>
              <p:nvPicPr>
                <p:cNvPr id="295" name="Ink 294">
                  <a:extLst>
                    <a:ext uri="{FF2B5EF4-FFF2-40B4-BE49-F238E27FC236}">
                      <a16:creationId xmlns:a16="http://schemas.microsoft.com/office/drawing/2014/main" id="{D5F9F3ED-30BD-D1F6-FE99-E22B9201DD07}"/>
                    </a:ext>
                  </a:extLst>
                </p:cNvPr>
                <p:cNvPicPr/>
                <p:nvPr/>
              </p:nvPicPr>
              <p:blipFill>
                <a:blip r:embed="rId112"/>
                <a:stretch>
                  <a:fillRect/>
                </a:stretch>
              </p:blipFill>
              <p:spPr>
                <a:xfrm>
                  <a:off x="3633537" y="3875656"/>
                  <a:ext cx="1832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96" name="Ink 295">
                  <a:extLst>
                    <a:ext uri="{FF2B5EF4-FFF2-40B4-BE49-F238E27FC236}">
                      <a16:creationId xmlns:a16="http://schemas.microsoft.com/office/drawing/2014/main" id="{53EF88C7-76A0-3919-C276-FA9D93D57E3B}"/>
                    </a:ext>
                  </a:extLst>
                </p14:cNvPr>
                <p14:cNvContentPartPr/>
                <p14:nvPr/>
              </p14:nvContentPartPr>
              <p14:xfrm>
                <a:off x="3687537" y="3883216"/>
                <a:ext cx="148320" cy="140400"/>
              </p14:xfrm>
            </p:contentPart>
          </mc:Choice>
          <mc:Fallback xmlns="">
            <p:pic>
              <p:nvPicPr>
                <p:cNvPr id="296" name="Ink 295">
                  <a:extLst>
                    <a:ext uri="{FF2B5EF4-FFF2-40B4-BE49-F238E27FC236}">
                      <a16:creationId xmlns:a16="http://schemas.microsoft.com/office/drawing/2014/main" id="{53EF88C7-76A0-3919-C276-FA9D93D57E3B}"/>
                    </a:ext>
                  </a:extLst>
                </p:cNvPr>
                <p:cNvPicPr/>
                <p:nvPr/>
              </p:nvPicPr>
              <p:blipFill>
                <a:blip r:embed="rId114"/>
                <a:stretch>
                  <a:fillRect/>
                </a:stretch>
              </p:blipFill>
              <p:spPr>
                <a:xfrm>
                  <a:off x="3669897" y="3865216"/>
                  <a:ext cx="183960" cy="176040"/>
                </a:xfrm>
                <a:prstGeom prst="rect">
                  <a:avLst/>
                </a:prstGeom>
              </p:spPr>
            </p:pic>
          </mc:Fallback>
        </mc:AlternateContent>
      </p:grpSp>
      <p:grpSp>
        <p:nvGrpSpPr>
          <p:cNvPr id="297" name="Group 296">
            <a:extLst>
              <a:ext uri="{FF2B5EF4-FFF2-40B4-BE49-F238E27FC236}">
                <a16:creationId xmlns:a16="http://schemas.microsoft.com/office/drawing/2014/main" id="{BC202440-136D-D57E-23B2-DA2F4E625BA8}"/>
              </a:ext>
            </a:extLst>
          </p:cNvPr>
          <p:cNvGrpSpPr/>
          <p:nvPr/>
        </p:nvGrpSpPr>
        <p:grpSpPr>
          <a:xfrm>
            <a:off x="3209533" y="3320431"/>
            <a:ext cx="2961360" cy="717480"/>
            <a:chOff x="4098297" y="3474256"/>
            <a:chExt cx="2961360" cy="717480"/>
          </a:xfrm>
        </p:grpSpPr>
        <mc:AlternateContent xmlns:mc="http://schemas.openxmlformats.org/markup-compatibility/2006" xmlns:p14="http://schemas.microsoft.com/office/powerpoint/2010/main">
          <mc:Choice Requires="p14">
            <p:contentPart p14:bwMode="auto" r:id="rId115">
              <p14:nvContentPartPr>
                <p14:cNvPr id="298" name="Ink 297">
                  <a:extLst>
                    <a:ext uri="{FF2B5EF4-FFF2-40B4-BE49-F238E27FC236}">
                      <a16:creationId xmlns:a16="http://schemas.microsoft.com/office/drawing/2014/main" id="{1B03D495-A775-9F39-7F85-4F15431FBB9F}"/>
                    </a:ext>
                  </a:extLst>
                </p14:cNvPr>
                <p14:cNvContentPartPr/>
                <p14:nvPr/>
              </p14:nvContentPartPr>
              <p14:xfrm>
                <a:off x="4098297" y="3775576"/>
                <a:ext cx="139680" cy="219600"/>
              </p14:xfrm>
            </p:contentPart>
          </mc:Choice>
          <mc:Fallback xmlns="">
            <p:pic>
              <p:nvPicPr>
                <p:cNvPr id="298" name="Ink 297">
                  <a:extLst>
                    <a:ext uri="{FF2B5EF4-FFF2-40B4-BE49-F238E27FC236}">
                      <a16:creationId xmlns:a16="http://schemas.microsoft.com/office/drawing/2014/main" id="{1B03D495-A775-9F39-7F85-4F15431FBB9F}"/>
                    </a:ext>
                  </a:extLst>
                </p:cNvPr>
                <p:cNvPicPr/>
                <p:nvPr/>
              </p:nvPicPr>
              <p:blipFill>
                <a:blip r:embed="rId116"/>
                <a:stretch>
                  <a:fillRect/>
                </a:stretch>
              </p:blipFill>
              <p:spPr>
                <a:xfrm>
                  <a:off x="4080657" y="3757936"/>
                  <a:ext cx="17532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04" name="Ink 403">
                  <a:extLst>
                    <a:ext uri="{FF2B5EF4-FFF2-40B4-BE49-F238E27FC236}">
                      <a16:creationId xmlns:a16="http://schemas.microsoft.com/office/drawing/2014/main" id="{A411C4BC-F213-47E3-C89F-7E951EA8B4DE}"/>
                    </a:ext>
                  </a:extLst>
                </p14:cNvPr>
                <p14:cNvContentPartPr/>
                <p14:nvPr/>
              </p14:nvContentPartPr>
              <p14:xfrm>
                <a:off x="4340217" y="3721576"/>
                <a:ext cx="439200" cy="263520"/>
              </p14:xfrm>
            </p:contentPart>
          </mc:Choice>
          <mc:Fallback xmlns="">
            <p:pic>
              <p:nvPicPr>
                <p:cNvPr id="404" name="Ink 403">
                  <a:extLst>
                    <a:ext uri="{FF2B5EF4-FFF2-40B4-BE49-F238E27FC236}">
                      <a16:creationId xmlns:a16="http://schemas.microsoft.com/office/drawing/2014/main" id="{A411C4BC-F213-47E3-C89F-7E951EA8B4DE}"/>
                    </a:ext>
                  </a:extLst>
                </p:cNvPr>
                <p:cNvPicPr/>
                <p:nvPr/>
              </p:nvPicPr>
              <p:blipFill>
                <a:blip r:embed="rId118"/>
                <a:stretch>
                  <a:fillRect/>
                </a:stretch>
              </p:blipFill>
              <p:spPr>
                <a:xfrm>
                  <a:off x="4322217" y="3703576"/>
                  <a:ext cx="47484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405" name="Ink 404">
                  <a:extLst>
                    <a:ext uri="{FF2B5EF4-FFF2-40B4-BE49-F238E27FC236}">
                      <a16:creationId xmlns:a16="http://schemas.microsoft.com/office/drawing/2014/main" id="{E53D7242-F5B1-D1A3-6C1A-AF484C82A1C2}"/>
                    </a:ext>
                  </a:extLst>
                </p14:cNvPr>
                <p14:cNvContentPartPr/>
                <p14:nvPr/>
              </p14:nvContentPartPr>
              <p14:xfrm>
                <a:off x="4539297" y="3846856"/>
                <a:ext cx="140400" cy="106920"/>
              </p14:xfrm>
            </p:contentPart>
          </mc:Choice>
          <mc:Fallback xmlns="">
            <p:pic>
              <p:nvPicPr>
                <p:cNvPr id="405" name="Ink 404">
                  <a:extLst>
                    <a:ext uri="{FF2B5EF4-FFF2-40B4-BE49-F238E27FC236}">
                      <a16:creationId xmlns:a16="http://schemas.microsoft.com/office/drawing/2014/main" id="{E53D7242-F5B1-D1A3-6C1A-AF484C82A1C2}"/>
                    </a:ext>
                  </a:extLst>
                </p:cNvPr>
                <p:cNvPicPr/>
                <p:nvPr/>
              </p:nvPicPr>
              <p:blipFill>
                <a:blip r:embed="rId120"/>
                <a:stretch>
                  <a:fillRect/>
                </a:stretch>
              </p:blipFill>
              <p:spPr>
                <a:xfrm>
                  <a:off x="4521297" y="3829216"/>
                  <a:ext cx="17604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406" name="Ink 405">
                  <a:extLst>
                    <a:ext uri="{FF2B5EF4-FFF2-40B4-BE49-F238E27FC236}">
                      <a16:creationId xmlns:a16="http://schemas.microsoft.com/office/drawing/2014/main" id="{61370B3D-48E8-0843-2C2F-8EE40FFB171B}"/>
                    </a:ext>
                  </a:extLst>
                </p14:cNvPr>
                <p14:cNvContentPartPr/>
                <p14:nvPr/>
              </p14:nvContentPartPr>
              <p14:xfrm>
                <a:off x="4625337" y="3843256"/>
                <a:ext cx="9360" cy="186120"/>
              </p14:xfrm>
            </p:contentPart>
          </mc:Choice>
          <mc:Fallback xmlns="">
            <p:pic>
              <p:nvPicPr>
                <p:cNvPr id="406" name="Ink 405">
                  <a:extLst>
                    <a:ext uri="{FF2B5EF4-FFF2-40B4-BE49-F238E27FC236}">
                      <a16:creationId xmlns:a16="http://schemas.microsoft.com/office/drawing/2014/main" id="{61370B3D-48E8-0843-2C2F-8EE40FFB171B}"/>
                    </a:ext>
                  </a:extLst>
                </p:cNvPr>
                <p:cNvPicPr/>
                <p:nvPr/>
              </p:nvPicPr>
              <p:blipFill>
                <a:blip r:embed="rId122"/>
                <a:stretch>
                  <a:fillRect/>
                </a:stretch>
              </p:blipFill>
              <p:spPr>
                <a:xfrm>
                  <a:off x="4607697" y="3825616"/>
                  <a:ext cx="4500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407" name="Ink 406">
                  <a:extLst>
                    <a:ext uri="{FF2B5EF4-FFF2-40B4-BE49-F238E27FC236}">
                      <a16:creationId xmlns:a16="http://schemas.microsoft.com/office/drawing/2014/main" id="{6D187FE7-41CA-C927-FE54-0EBBAAD2668D}"/>
                    </a:ext>
                  </a:extLst>
                </p14:cNvPr>
                <p14:cNvContentPartPr/>
                <p14:nvPr/>
              </p14:nvContentPartPr>
              <p14:xfrm>
                <a:off x="4749537" y="3875296"/>
                <a:ext cx="114120" cy="112320"/>
              </p14:xfrm>
            </p:contentPart>
          </mc:Choice>
          <mc:Fallback xmlns="">
            <p:pic>
              <p:nvPicPr>
                <p:cNvPr id="407" name="Ink 406">
                  <a:extLst>
                    <a:ext uri="{FF2B5EF4-FFF2-40B4-BE49-F238E27FC236}">
                      <a16:creationId xmlns:a16="http://schemas.microsoft.com/office/drawing/2014/main" id="{6D187FE7-41CA-C927-FE54-0EBBAAD2668D}"/>
                    </a:ext>
                  </a:extLst>
                </p:cNvPr>
                <p:cNvPicPr/>
                <p:nvPr/>
              </p:nvPicPr>
              <p:blipFill>
                <a:blip r:embed="rId124"/>
                <a:stretch>
                  <a:fillRect/>
                </a:stretch>
              </p:blipFill>
              <p:spPr>
                <a:xfrm>
                  <a:off x="4731897" y="3857656"/>
                  <a:ext cx="1497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408" name="Ink 407">
                  <a:extLst>
                    <a:ext uri="{FF2B5EF4-FFF2-40B4-BE49-F238E27FC236}">
                      <a16:creationId xmlns:a16="http://schemas.microsoft.com/office/drawing/2014/main" id="{F2C800F2-FEF1-E6B3-69C5-09A9C7B5FC4A}"/>
                    </a:ext>
                  </a:extLst>
                </p14:cNvPr>
                <p14:cNvContentPartPr/>
                <p14:nvPr/>
              </p14:nvContentPartPr>
              <p14:xfrm>
                <a:off x="5064537" y="3855136"/>
                <a:ext cx="149400" cy="12960"/>
              </p14:xfrm>
            </p:contentPart>
          </mc:Choice>
          <mc:Fallback xmlns="">
            <p:pic>
              <p:nvPicPr>
                <p:cNvPr id="408" name="Ink 407">
                  <a:extLst>
                    <a:ext uri="{FF2B5EF4-FFF2-40B4-BE49-F238E27FC236}">
                      <a16:creationId xmlns:a16="http://schemas.microsoft.com/office/drawing/2014/main" id="{F2C800F2-FEF1-E6B3-69C5-09A9C7B5FC4A}"/>
                    </a:ext>
                  </a:extLst>
                </p:cNvPr>
                <p:cNvPicPr/>
                <p:nvPr/>
              </p:nvPicPr>
              <p:blipFill>
                <a:blip r:embed="rId126"/>
                <a:stretch>
                  <a:fillRect/>
                </a:stretch>
              </p:blipFill>
              <p:spPr>
                <a:xfrm>
                  <a:off x="5046897" y="3837496"/>
                  <a:ext cx="1850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409" name="Ink 408">
                  <a:extLst>
                    <a:ext uri="{FF2B5EF4-FFF2-40B4-BE49-F238E27FC236}">
                      <a16:creationId xmlns:a16="http://schemas.microsoft.com/office/drawing/2014/main" id="{9DDA56B6-68B0-F88F-E81D-1145441ECEFA}"/>
                    </a:ext>
                  </a:extLst>
                </p14:cNvPr>
                <p14:cNvContentPartPr/>
                <p14:nvPr/>
              </p14:nvContentPartPr>
              <p14:xfrm>
                <a:off x="5127177" y="3962056"/>
                <a:ext cx="96120" cy="5400"/>
              </p14:xfrm>
            </p:contentPart>
          </mc:Choice>
          <mc:Fallback xmlns="">
            <p:pic>
              <p:nvPicPr>
                <p:cNvPr id="409" name="Ink 408">
                  <a:extLst>
                    <a:ext uri="{FF2B5EF4-FFF2-40B4-BE49-F238E27FC236}">
                      <a16:creationId xmlns:a16="http://schemas.microsoft.com/office/drawing/2014/main" id="{9DDA56B6-68B0-F88F-E81D-1145441ECEFA}"/>
                    </a:ext>
                  </a:extLst>
                </p:cNvPr>
                <p:cNvPicPr/>
                <p:nvPr/>
              </p:nvPicPr>
              <p:blipFill>
                <a:blip r:embed="rId128"/>
                <a:stretch>
                  <a:fillRect/>
                </a:stretch>
              </p:blipFill>
              <p:spPr>
                <a:xfrm>
                  <a:off x="5109177" y="3944056"/>
                  <a:ext cx="1317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410" name="Ink 409">
                  <a:extLst>
                    <a:ext uri="{FF2B5EF4-FFF2-40B4-BE49-F238E27FC236}">
                      <a16:creationId xmlns:a16="http://schemas.microsoft.com/office/drawing/2014/main" id="{7568C25C-A131-50B2-9315-B55A8EE42879}"/>
                    </a:ext>
                  </a:extLst>
                </p14:cNvPr>
                <p14:cNvContentPartPr/>
                <p14:nvPr/>
              </p14:nvContentPartPr>
              <p14:xfrm>
                <a:off x="5527857" y="3763336"/>
                <a:ext cx="27720" cy="205920"/>
              </p14:xfrm>
            </p:contentPart>
          </mc:Choice>
          <mc:Fallback xmlns="">
            <p:pic>
              <p:nvPicPr>
                <p:cNvPr id="410" name="Ink 409">
                  <a:extLst>
                    <a:ext uri="{FF2B5EF4-FFF2-40B4-BE49-F238E27FC236}">
                      <a16:creationId xmlns:a16="http://schemas.microsoft.com/office/drawing/2014/main" id="{7568C25C-A131-50B2-9315-B55A8EE42879}"/>
                    </a:ext>
                  </a:extLst>
                </p:cNvPr>
                <p:cNvPicPr/>
                <p:nvPr/>
              </p:nvPicPr>
              <p:blipFill>
                <a:blip r:embed="rId130"/>
                <a:stretch>
                  <a:fillRect/>
                </a:stretch>
              </p:blipFill>
              <p:spPr>
                <a:xfrm>
                  <a:off x="5509857" y="3745696"/>
                  <a:ext cx="6336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411" name="Ink 410">
                  <a:extLst>
                    <a:ext uri="{FF2B5EF4-FFF2-40B4-BE49-F238E27FC236}">
                      <a16:creationId xmlns:a16="http://schemas.microsoft.com/office/drawing/2014/main" id="{8AD6B0EA-7448-39D8-DCFA-E6C052853A15}"/>
                    </a:ext>
                  </a:extLst>
                </p14:cNvPr>
                <p14:cNvContentPartPr/>
                <p14:nvPr/>
              </p14:nvContentPartPr>
              <p14:xfrm>
                <a:off x="5691657" y="3750016"/>
                <a:ext cx="171360" cy="221760"/>
              </p14:xfrm>
            </p:contentPart>
          </mc:Choice>
          <mc:Fallback xmlns="">
            <p:pic>
              <p:nvPicPr>
                <p:cNvPr id="411" name="Ink 410">
                  <a:extLst>
                    <a:ext uri="{FF2B5EF4-FFF2-40B4-BE49-F238E27FC236}">
                      <a16:creationId xmlns:a16="http://schemas.microsoft.com/office/drawing/2014/main" id="{8AD6B0EA-7448-39D8-DCFA-E6C052853A15}"/>
                    </a:ext>
                  </a:extLst>
                </p:cNvPr>
                <p:cNvPicPr/>
                <p:nvPr/>
              </p:nvPicPr>
              <p:blipFill>
                <a:blip r:embed="rId132"/>
                <a:stretch>
                  <a:fillRect/>
                </a:stretch>
              </p:blipFill>
              <p:spPr>
                <a:xfrm>
                  <a:off x="5673657" y="3732016"/>
                  <a:ext cx="20700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412" name="Ink 411">
                  <a:extLst>
                    <a:ext uri="{FF2B5EF4-FFF2-40B4-BE49-F238E27FC236}">
                      <a16:creationId xmlns:a16="http://schemas.microsoft.com/office/drawing/2014/main" id="{CA10497C-B314-CA91-D802-C89C8FC6C05A}"/>
                    </a:ext>
                  </a:extLst>
                </p14:cNvPr>
                <p14:cNvContentPartPr/>
                <p14:nvPr/>
              </p14:nvContentPartPr>
              <p14:xfrm>
                <a:off x="5902617" y="3789616"/>
                <a:ext cx="168840" cy="166680"/>
              </p14:xfrm>
            </p:contentPart>
          </mc:Choice>
          <mc:Fallback xmlns="">
            <p:pic>
              <p:nvPicPr>
                <p:cNvPr id="412" name="Ink 411">
                  <a:extLst>
                    <a:ext uri="{FF2B5EF4-FFF2-40B4-BE49-F238E27FC236}">
                      <a16:creationId xmlns:a16="http://schemas.microsoft.com/office/drawing/2014/main" id="{CA10497C-B314-CA91-D802-C89C8FC6C05A}"/>
                    </a:ext>
                  </a:extLst>
                </p:cNvPr>
                <p:cNvPicPr/>
                <p:nvPr/>
              </p:nvPicPr>
              <p:blipFill>
                <a:blip r:embed="rId134"/>
                <a:stretch>
                  <a:fillRect/>
                </a:stretch>
              </p:blipFill>
              <p:spPr>
                <a:xfrm>
                  <a:off x="5884977" y="3771976"/>
                  <a:ext cx="204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413" name="Ink 412">
                  <a:extLst>
                    <a:ext uri="{FF2B5EF4-FFF2-40B4-BE49-F238E27FC236}">
                      <a16:creationId xmlns:a16="http://schemas.microsoft.com/office/drawing/2014/main" id="{B23C234B-7CBF-17B4-BC91-47870E8951F2}"/>
                    </a:ext>
                  </a:extLst>
                </p14:cNvPr>
                <p14:cNvContentPartPr/>
                <p14:nvPr/>
              </p14:nvContentPartPr>
              <p14:xfrm>
                <a:off x="6229857" y="3829216"/>
                <a:ext cx="125640" cy="146160"/>
              </p14:xfrm>
            </p:contentPart>
          </mc:Choice>
          <mc:Fallback xmlns="">
            <p:pic>
              <p:nvPicPr>
                <p:cNvPr id="413" name="Ink 412">
                  <a:extLst>
                    <a:ext uri="{FF2B5EF4-FFF2-40B4-BE49-F238E27FC236}">
                      <a16:creationId xmlns:a16="http://schemas.microsoft.com/office/drawing/2014/main" id="{B23C234B-7CBF-17B4-BC91-47870E8951F2}"/>
                    </a:ext>
                  </a:extLst>
                </p:cNvPr>
                <p:cNvPicPr/>
                <p:nvPr/>
              </p:nvPicPr>
              <p:blipFill>
                <a:blip r:embed="rId136"/>
                <a:stretch>
                  <a:fillRect/>
                </a:stretch>
              </p:blipFill>
              <p:spPr>
                <a:xfrm>
                  <a:off x="6212217" y="3811576"/>
                  <a:ext cx="1612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414" name="Ink 413">
                  <a:extLst>
                    <a:ext uri="{FF2B5EF4-FFF2-40B4-BE49-F238E27FC236}">
                      <a16:creationId xmlns:a16="http://schemas.microsoft.com/office/drawing/2014/main" id="{A44883EB-F63F-8AD6-0C8E-60819A35D3ED}"/>
                    </a:ext>
                  </a:extLst>
                </p14:cNvPr>
                <p14:cNvContentPartPr/>
                <p14:nvPr/>
              </p14:nvContentPartPr>
              <p14:xfrm>
                <a:off x="6433617" y="3824176"/>
                <a:ext cx="214560" cy="142200"/>
              </p14:xfrm>
            </p:contentPart>
          </mc:Choice>
          <mc:Fallback xmlns="">
            <p:pic>
              <p:nvPicPr>
                <p:cNvPr id="414" name="Ink 413">
                  <a:extLst>
                    <a:ext uri="{FF2B5EF4-FFF2-40B4-BE49-F238E27FC236}">
                      <a16:creationId xmlns:a16="http://schemas.microsoft.com/office/drawing/2014/main" id="{A44883EB-F63F-8AD6-0C8E-60819A35D3ED}"/>
                    </a:ext>
                  </a:extLst>
                </p:cNvPr>
                <p:cNvPicPr/>
                <p:nvPr/>
              </p:nvPicPr>
              <p:blipFill>
                <a:blip r:embed="rId138"/>
                <a:stretch>
                  <a:fillRect/>
                </a:stretch>
              </p:blipFill>
              <p:spPr>
                <a:xfrm>
                  <a:off x="6415617" y="3806176"/>
                  <a:ext cx="25020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415" name="Ink 414">
                  <a:extLst>
                    <a:ext uri="{FF2B5EF4-FFF2-40B4-BE49-F238E27FC236}">
                      <a16:creationId xmlns:a16="http://schemas.microsoft.com/office/drawing/2014/main" id="{6AE0B48F-4631-0D1C-BDA6-570D31430354}"/>
                    </a:ext>
                  </a:extLst>
                </p14:cNvPr>
                <p14:cNvContentPartPr/>
                <p14:nvPr/>
              </p14:nvContentPartPr>
              <p14:xfrm>
                <a:off x="6682737" y="3606376"/>
                <a:ext cx="135360" cy="105120"/>
              </p14:xfrm>
            </p:contentPart>
          </mc:Choice>
          <mc:Fallback xmlns="">
            <p:pic>
              <p:nvPicPr>
                <p:cNvPr id="415" name="Ink 414">
                  <a:extLst>
                    <a:ext uri="{FF2B5EF4-FFF2-40B4-BE49-F238E27FC236}">
                      <a16:creationId xmlns:a16="http://schemas.microsoft.com/office/drawing/2014/main" id="{6AE0B48F-4631-0D1C-BDA6-570D31430354}"/>
                    </a:ext>
                  </a:extLst>
                </p:cNvPr>
                <p:cNvPicPr/>
                <p:nvPr/>
              </p:nvPicPr>
              <p:blipFill>
                <a:blip r:embed="rId140"/>
                <a:stretch>
                  <a:fillRect/>
                </a:stretch>
              </p:blipFill>
              <p:spPr>
                <a:xfrm>
                  <a:off x="6665097" y="3588736"/>
                  <a:ext cx="171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416" name="Ink 415">
                  <a:extLst>
                    <a:ext uri="{FF2B5EF4-FFF2-40B4-BE49-F238E27FC236}">
                      <a16:creationId xmlns:a16="http://schemas.microsoft.com/office/drawing/2014/main" id="{DD8BA6AC-3CD0-727B-3703-0FA0641C44A1}"/>
                    </a:ext>
                  </a:extLst>
                </p14:cNvPr>
                <p14:cNvContentPartPr/>
                <p14:nvPr/>
              </p14:nvContentPartPr>
              <p14:xfrm>
                <a:off x="5468097" y="3474256"/>
                <a:ext cx="1400400" cy="96840"/>
              </p14:xfrm>
            </p:contentPart>
          </mc:Choice>
          <mc:Fallback xmlns="">
            <p:pic>
              <p:nvPicPr>
                <p:cNvPr id="416" name="Ink 415">
                  <a:extLst>
                    <a:ext uri="{FF2B5EF4-FFF2-40B4-BE49-F238E27FC236}">
                      <a16:creationId xmlns:a16="http://schemas.microsoft.com/office/drawing/2014/main" id="{DD8BA6AC-3CD0-727B-3703-0FA0641C44A1}"/>
                    </a:ext>
                  </a:extLst>
                </p:cNvPr>
                <p:cNvPicPr/>
                <p:nvPr/>
              </p:nvPicPr>
              <p:blipFill>
                <a:blip r:embed="rId142"/>
                <a:stretch>
                  <a:fillRect/>
                </a:stretch>
              </p:blipFill>
              <p:spPr>
                <a:xfrm>
                  <a:off x="5450457" y="3456256"/>
                  <a:ext cx="1436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417" name="Ink 416">
                  <a:extLst>
                    <a:ext uri="{FF2B5EF4-FFF2-40B4-BE49-F238E27FC236}">
                      <a16:creationId xmlns:a16="http://schemas.microsoft.com/office/drawing/2014/main" id="{EF48C383-2BE3-20F6-AEDF-5955ABF3DC62}"/>
                    </a:ext>
                  </a:extLst>
                </p14:cNvPr>
                <p14:cNvContentPartPr/>
                <p14:nvPr/>
              </p14:nvContentPartPr>
              <p14:xfrm>
                <a:off x="5371977" y="3581536"/>
                <a:ext cx="1675080" cy="610200"/>
              </p14:xfrm>
            </p:contentPart>
          </mc:Choice>
          <mc:Fallback xmlns="">
            <p:pic>
              <p:nvPicPr>
                <p:cNvPr id="417" name="Ink 416">
                  <a:extLst>
                    <a:ext uri="{FF2B5EF4-FFF2-40B4-BE49-F238E27FC236}">
                      <a16:creationId xmlns:a16="http://schemas.microsoft.com/office/drawing/2014/main" id="{EF48C383-2BE3-20F6-AEDF-5955ABF3DC62}"/>
                    </a:ext>
                  </a:extLst>
                </p:cNvPr>
                <p:cNvPicPr/>
                <p:nvPr/>
              </p:nvPicPr>
              <p:blipFill>
                <a:blip r:embed="rId144"/>
                <a:stretch>
                  <a:fillRect/>
                </a:stretch>
              </p:blipFill>
              <p:spPr>
                <a:xfrm>
                  <a:off x="5354337" y="3563536"/>
                  <a:ext cx="1710720" cy="6458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418" name="Ink 417">
                  <a:extLst>
                    <a:ext uri="{FF2B5EF4-FFF2-40B4-BE49-F238E27FC236}">
                      <a16:creationId xmlns:a16="http://schemas.microsoft.com/office/drawing/2014/main" id="{F566205D-4A84-3ABD-C857-2581FB88F7BE}"/>
                    </a:ext>
                  </a:extLst>
                </p14:cNvPr>
                <p14:cNvContentPartPr/>
                <p14:nvPr/>
              </p14:nvContentPartPr>
              <p14:xfrm>
                <a:off x="6922137" y="3480736"/>
                <a:ext cx="137520" cy="640800"/>
              </p14:xfrm>
            </p:contentPart>
          </mc:Choice>
          <mc:Fallback xmlns="">
            <p:pic>
              <p:nvPicPr>
                <p:cNvPr id="418" name="Ink 417">
                  <a:extLst>
                    <a:ext uri="{FF2B5EF4-FFF2-40B4-BE49-F238E27FC236}">
                      <a16:creationId xmlns:a16="http://schemas.microsoft.com/office/drawing/2014/main" id="{F566205D-4A84-3ABD-C857-2581FB88F7BE}"/>
                    </a:ext>
                  </a:extLst>
                </p:cNvPr>
                <p:cNvPicPr/>
                <p:nvPr/>
              </p:nvPicPr>
              <p:blipFill>
                <a:blip r:embed="rId146"/>
                <a:stretch>
                  <a:fillRect/>
                </a:stretch>
              </p:blipFill>
              <p:spPr>
                <a:xfrm>
                  <a:off x="6904137" y="3462736"/>
                  <a:ext cx="173160" cy="676440"/>
                </a:xfrm>
                <a:prstGeom prst="rect">
                  <a:avLst/>
                </a:prstGeom>
              </p:spPr>
            </p:pic>
          </mc:Fallback>
        </mc:AlternateContent>
      </p:grpSp>
      <p:grpSp>
        <p:nvGrpSpPr>
          <p:cNvPr id="419" name="Group 418">
            <a:extLst>
              <a:ext uri="{FF2B5EF4-FFF2-40B4-BE49-F238E27FC236}">
                <a16:creationId xmlns:a16="http://schemas.microsoft.com/office/drawing/2014/main" id="{2B24548D-8EFA-7833-571C-3853DF55F1DD}"/>
              </a:ext>
            </a:extLst>
          </p:cNvPr>
          <p:cNvGrpSpPr/>
          <p:nvPr/>
        </p:nvGrpSpPr>
        <p:grpSpPr>
          <a:xfrm>
            <a:off x="6330560" y="779428"/>
            <a:ext cx="282960" cy="243000"/>
            <a:chOff x="6680937" y="1052896"/>
            <a:chExt cx="282960" cy="243000"/>
          </a:xfrm>
        </p:grpSpPr>
        <mc:AlternateContent xmlns:mc="http://schemas.openxmlformats.org/markup-compatibility/2006" xmlns:p14="http://schemas.microsoft.com/office/powerpoint/2010/main">
          <mc:Choice Requires="p14">
            <p:contentPart p14:bwMode="auto" r:id="rId147">
              <p14:nvContentPartPr>
                <p14:cNvPr id="420" name="Ink 419">
                  <a:extLst>
                    <a:ext uri="{FF2B5EF4-FFF2-40B4-BE49-F238E27FC236}">
                      <a16:creationId xmlns:a16="http://schemas.microsoft.com/office/drawing/2014/main" id="{376D4B61-5FE4-17DC-8B90-E28BF20EB68C}"/>
                    </a:ext>
                  </a:extLst>
                </p14:cNvPr>
                <p14:cNvContentPartPr/>
                <p14:nvPr/>
              </p14:nvContentPartPr>
              <p14:xfrm>
                <a:off x="6784257" y="1103296"/>
                <a:ext cx="23760" cy="139680"/>
              </p14:xfrm>
            </p:contentPart>
          </mc:Choice>
          <mc:Fallback xmlns="">
            <p:pic>
              <p:nvPicPr>
                <p:cNvPr id="420" name="Ink 419">
                  <a:extLst>
                    <a:ext uri="{FF2B5EF4-FFF2-40B4-BE49-F238E27FC236}">
                      <a16:creationId xmlns:a16="http://schemas.microsoft.com/office/drawing/2014/main" id="{376D4B61-5FE4-17DC-8B90-E28BF20EB68C}"/>
                    </a:ext>
                  </a:extLst>
                </p:cNvPr>
                <p:cNvPicPr/>
                <p:nvPr/>
              </p:nvPicPr>
              <p:blipFill>
                <a:blip r:embed="rId148"/>
                <a:stretch>
                  <a:fillRect/>
                </a:stretch>
              </p:blipFill>
              <p:spPr>
                <a:xfrm>
                  <a:off x="6775257" y="1094296"/>
                  <a:ext cx="41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421" name="Ink 420">
                  <a:extLst>
                    <a:ext uri="{FF2B5EF4-FFF2-40B4-BE49-F238E27FC236}">
                      <a16:creationId xmlns:a16="http://schemas.microsoft.com/office/drawing/2014/main" id="{ECD44319-424A-902B-0655-84F99DC650CD}"/>
                    </a:ext>
                  </a:extLst>
                </p14:cNvPr>
                <p14:cNvContentPartPr/>
                <p14:nvPr/>
              </p14:nvContentPartPr>
              <p14:xfrm>
                <a:off x="6680937" y="1052896"/>
                <a:ext cx="282960" cy="243000"/>
              </p14:xfrm>
            </p:contentPart>
          </mc:Choice>
          <mc:Fallback xmlns="">
            <p:pic>
              <p:nvPicPr>
                <p:cNvPr id="421" name="Ink 420">
                  <a:extLst>
                    <a:ext uri="{FF2B5EF4-FFF2-40B4-BE49-F238E27FC236}">
                      <a16:creationId xmlns:a16="http://schemas.microsoft.com/office/drawing/2014/main" id="{ECD44319-424A-902B-0655-84F99DC650CD}"/>
                    </a:ext>
                  </a:extLst>
                </p:cNvPr>
                <p:cNvPicPr/>
                <p:nvPr/>
              </p:nvPicPr>
              <p:blipFill>
                <a:blip r:embed="rId150"/>
                <a:stretch>
                  <a:fillRect/>
                </a:stretch>
              </p:blipFill>
              <p:spPr>
                <a:xfrm>
                  <a:off x="6672297" y="1044256"/>
                  <a:ext cx="300600" cy="260640"/>
                </a:xfrm>
                <a:prstGeom prst="rect">
                  <a:avLst/>
                </a:prstGeom>
              </p:spPr>
            </p:pic>
          </mc:Fallback>
        </mc:AlternateContent>
      </p:grpSp>
      <p:grpSp>
        <p:nvGrpSpPr>
          <p:cNvPr id="422" name="Group 421">
            <a:extLst>
              <a:ext uri="{FF2B5EF4-FFF2-40B4-BE49-F238E27FC236}">
                <a16:creationId xmlns:a16="http://schemas.microsoft.com/office/drawing/2014/main" id="{4E14AC97-4DB4-46F2-88AF-6E4E58C2B2BF}"/>
              </a:ext>
            </a:extLst>
          </p:cNvPr>
          <p:cNvGrpSpPr/>
          <p:nvPr/>
        </p:nvGrpSpPr>
        <p:grpSpPr>
          <a:xfrm>
            <a:off x="6291680" y="1341028"/>
            <a:ext cx="296280" cy="327960"/>
            <a:chOff x="6642057" y="1614496"/>
            <a:chExt cx="296280" cy="327960"/>
          </a:xfrm>
        </p:grpSpPr>
        <mc:AlternateContent xmlns:mc="http://schemas.openxmlformats.org/markup-compatibility/2006" xmlns:p14="http://schemas.microsoft.com/office/powerpoint/2010/main">
          <mc:Choice Requires="p14">
            <p:contentPart p14:bwMode="auto" r:id="rId151">
              <p14:nvContentPartPr>
                <p14:cNvPr id="423" name="Ink 422">
                  <a:extLst>
                    <a:ext uri="{FF2B5EF4-FFF2-40B4-BE49-F238E27FC236}">
                      <a16:creationId xmlns:a16="http://schemas.microsoft.com/office/drawing/2014/main" id="{B0075DE7-4B30-92CD-CFDE-ACD78A2109DF}"/>
                    </a:ext>
                  </a:extLst>
                </p14:cNvPr>
                <p14:cNvContentPartPr/>
                <p14:nvPr/>
              </p14:nvContentPartPr>
              <p14:xfrm>
                <a:off x="6723777" y="1692616"/>
                <a:ext cx="108360" cy="135720"/>
              </p14:xfrm>
            </p:contentPart>
          </mc:Choice>
          <mc:Fallback xmlns="">
            <p:pic>
              <p:nvPicPr>
                <p:cNvPr id="423" name="Ink 422">
                  <a:extLst>
                    <a:ext uri="{FF2B5EF4-FFF2-40B4-BE49-F238E27FC236}">
                      <a16:creationId xmlns:a16="http://schemas.microsoft.com/office/drawing/2014/main" id="{B0075DE7-4B30-92CD-CFDE-ACD78A2109DF}"/>
                    </a:ext>
                  </a:extLst>
                </p:cNvPr>
                <p:cNvPicPr/>
                <p:nvPr/>
              </p:nvPicPr>
              <p:blipFill>
                <a:blip r:embed="rId152"/>
                <a:stretch>
                  <a:fillRect/>
                </a:stretch>
              </p:blipFill>
              <p:spPr>
                <a:xfrm>
                  <a:off x="6715137" y="1683616"/>
                  <a:ext cx="1260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424" name="Ink 423">
                  <a:extLst>
                    <a:ext uri="{FF2B5EF4-FFF2-40B4-BE49-F238E27FC236}">
                      <a16:creationId xmlns:a16="http://schemas.microsoft.com/office/drawing/2014/main" id="{B084E086-215A-77BA-1EB3-B25D0AA9861F}"/>
                    </a:ext>
                  </a:extLst>
                </p14:cNvPr>
                <p14:cNvContentPartPr/>
                <p14:nvPr/>
              </p14:nvContentPartPr>
              <p14:xfrm>
                <a:off x="6642057" y="1614496"/>
                <a:ext cx="296280" cy="327960"/>
              </p14:xfrm>
            </p:contentPart>
          </mc:Choice>
          <mc:Fallback xmlns="">
            <p:pic>
              <p:nvPicPr>
                <p:cNvPr id="424" name="Ink 423">
                  <a:extLst>
                    <a:ext uri="{FF2B5EF4-FFF2-40B4-BE49-F238E27FC236}">
                      <a16:creationId xmlns:a16="http://schemas.microsoft.com/office/drawing/2014/main" id="{B084E086-215A-77BA-1EB3-B25D0AA9861F}"/>
                    </a:ext>
                  </a:extLst>
                </p:cNvPr>
                <p:cNvPicPr/>
                <p:nvPr/>
              </p:nvPicPr>
              <p:blipFill>
                <a:blip r:embed="rId154"/>
                <a:stretch>
                  <a:fillRect/>
                </a:stretch>
              </p:blipFill>
              <p:spPr>
                <a:xfrm>
                  <a:off x="6633057" y="1605496"/>
                  <a:ext cx="313920" cy="345600"/>
                </a:xfrm>
                <a:prstGeom prst="rect">
                  <a:avLst/>
                </a:prstGeom>
              </p:spPr>
            </p:pic>
          </mc:Fallback>
        </mc:AlternateContent>
      </p:grpSp>
      <p:grpSp>
        <p:nvGrpSpPr>
          <p:cNvPr id="425" name="Group 424">
            <a:extLst>
              <a:ext uri="{FF2B5EF4-FFF2-40B4-BE49-F238E27FC236}">
                <a16:creationId xmlns:a16="http://schemas.microsoft.com/office/drawing/2014/main" id="{F024D1CA-CC93-3F97-AD3B-F054C3B7AA75}"/>
              </a:ext>
            </a:extLst>
          </p:cNvPr>
          <p:cNvGrpSpPr/>
          <p:nvPr/>
        </p:nvGrpSpPr>
        <p:grpSpPr>
          <a:xfrm>
            <a:off x="6222560" y="2093428"/>
            <a:ext cx="296280" cy="340920"/>
            <a:chOff x="6572937" y="2366896"/>
            <a:chExt cx="296280" cy="340920"/>
          </a:xfrm>
        </p:grpSpPr>
        <mc:AlternateContent xmlns:mc="http://schemas.openxmlformats.org/markup-compatibility/2006" xmlns:p14="http://schemas.microsoft.com/office/powerpoint/2010/main">
          <mc:Choice Requires="p14">
            <p:contentPart p14:bwMode="auto" r:id="rId155">
              <p14:nvContentPartPr>
                <p14:cNvPr id="426" name="Ink 425">
                  <a:extLst>
                    <a:ext uri="{FF2B5EF4-FFF2-40B4-BE49-F238E27FC236}">
                      <a16:creationId xmlns:a16="http://schemas.microsoft.com/office/drawing/2014/main" id="{14C8609E-1E3F-7367-9872-D03B8FBC5E5D}"/>
                    </a:ext>
                  </a:extLst>
                </p14:cNvPr>
                <p14:cNvContentPartPr/>
                <p14:nvPr/>
              </p14:nvContentPartPr>
              <p14:xfrm>
                <a:off x="6675537" y="2450056"/>
                <a:ext cx="89640" cy="162720"/>
              </p14:xfrm>
            </p:contentPart>
          </mc:Choice>
          <mc:Fallback xmlns="">
            <p:pic>
              <p:nvPicPr>
                <p:cNvPr id="426" name="Ink 425">
                  <a:extLst>
                    <a:ext uri="{FF2B5EF4-FFF2-40B4-BE49-F238E27FC236}">
                      <a16:creationId xmlns:a16="http://schemas.microsoft.com/office/drawing/2014/main" id="{14C8609E-1E3F-7367-9872-D03B8FBC5E5D}"/>
                    </a:ext>
                  </a:extLst>
                </p:cNvPr>
                <p:cNvPicPr/>
                <p:nvPr/>
              </p:nvPicPr>
              <p:blipFill>
                <a:blip r:embed="rId156"/>
                <a:stretch>
                  <a:fillRect/>
                </a:stretch>
              </p:blipFill>
              <p:spPr>
                <a:xfrm>
                  <a:off x="6666537" y="2441416"/>
                  <a:ext cx="1072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427" name="Ink 426">
                  <a:extLst>
                    <a:ext uri="{FF2B5EF4-FFF2-40B4-BE49-F238E27FC236}">
                      <a16:creationId xmlns:a16="http://schemas.microsoft.com/office/drawing/2014/main" id="{051C1EA6-7669-3179-92BB-A0A273E82A24}"/>
                    </a:ext>
                  </a:extLst>
                </p14:cNvPr>
                <p14:cNvContentPartPr/>
                <p14:nvPr/>
              </p14:nvContentPartPr>
              <p14:xfrm>
                <a:off x="6572937" y="2366896"/>
                <a:ext cx="296280" cy="340920"/>
              </p14:xfrm>
            </p:contentPart>
          </mc:Choice>
          <mc:Fallback xmlns="">
            <p:pic>
              <p:nvPicPr>
                <p:cNvPr id="427" name="Ink 426">
                  <a:extLst>
                    <a:ext uri="{FF2B5EF4-FFF2-40B4-BE49-F238E27FC236}">
                      <a16:creationId xmlns:a16="http://schemas.microsoft.com/office/drawing/2014/main" id="{051C1EA6-7669-3179-92BB-A0A273E82A24}"/>
                    </a:ext>
                  </a:extLst>
                </p:cNvPr>
                <p:cNvPicPr/>
                <p:nvPr/>
              </p:nvPicPr>
              <p:blipFill>
                <a:blip r:embed="rId158"/>
                <a:stretch>
                  <a:fillRect/>
                </a:stretch>
              </p:blipFill>
              <p:spPr>
                <a:xfrm>
                  <a:off x="6563937" y="2358256"/>
                  <a:ext cx="313920" cy="358560"/>
                </a:xfrm>
                <a:prstGeom prst="rect">
                  <a:avLst/>
                </a:prstGeom>
              </p:spPr>
            </p:pic>
          </mc:Fallback>
        </mc:AlternateContent>
      </p:grpSp>
      <p:grpSp>
        <p:nvGrpSpPr>
          <p:cNvPr id="428" name="Group 427">
            <a:extLst>
              <a:ext uri="{FF2B5EF4-FFF2-40B4-BE49-F238E27FC236}">
                <a16:creationId xmlns:a16="http://schemas.microsoft.com/office/drawing/2014/main" id="{93DE8173-94D8-4F6A-96C1-759BE6C2830A}"/>
              </a:ext>
            </a:extLst>
          </p:cNvPr>
          <p:cNvGrpSpPr/>
          <p:nvPr/>
        </p:nvGrpSpPr>
        <p:grpSpPr>
          <a:xfrm>
            <a:off x="6262160" y="2698228"/>
            <a:ext cx="250560" cy="356040"/>
            <a:chOff x="6612537" y="2971696"/>
            <a:chExt cx="250560" cy="356040"/>
          </a:xfrm>
        </p:grpSpPr>
        <mc:AlternateContent xmlns:mc="http://schemas.openxmlformats.org/markup-compatibility/2006" xmlns:p14="http://schemas.microsoft.com/office/powerpoint/2010/main">
          <mc:Choice Requires="p14">
            <p:contentPart p14:bwMode="auto" r:id="rId159">
              <p14:nvContentPartPr>
                <p14:cNvPr id="429" name="Ink 428">
                  <a:extLst>
                    <a:ext uri="{FF2B5EF4-FFF2-40B4-BE49-F238E27FC236}">
                      <a16:creationId xmlns:a16="http://schemas.microsoft.com/office/drawing/2014/main" id="{D57AFAAA-EEF0-C049-935E-B309AC2D4E26}"/>
                    </a:ext>
                  </a:extLst>
                </p14:cNvPr>
                <p14:cNvContentPartPr/>
                <p14:nvPr/>
              </p14:nvContentPartPr>
              <p14:xfrm>
                <a:off x="6633417" y="3081856"/>
                <a:ext cx="131040" cy="111240"/>
              </p14:xfrm>
            </p:contentPart>
          </mc:Choice>
          <mc:Fallback xmlns="">
            <p:pic>
              <p:nvPicPr>
                <p:cNvPr id="429" name="Ink 428">
                  <a:extLst>
                    <a:ext uri="{FF2B5EF4-FFF2-40B4-BE49-F238E27FC236}">
                      <a16:creationId xmlns:a16="http://schemas.microsoft.com/office/drawing/2014/main" id="{D57AFAAA-EEF0-C049-935E-B309AC2D4E26}"/>
                    </a:ext>
                  </a:extLst>
                </p:cNvPr>
                <p:cNvPicPr/>
                <p:nvPr/>
              </p:nvPicPr>
              <p:blipFill>
                <a:blip r:embed="rId160"/>
                <a:stretch>
                  <a:fillRect/>
                </a:stretch>
              </p:blipFill>
              <p:spPr>
                <a:xfrm>
                  <a:off x="6624777" y="3073216"/>
                  <a:ext cx="14868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430" name="Ink 429">
                  <a:extLst>
                    <a:ext uri="{FF2B5EF4-FFF2-40B4-BE49-F238E27FC236}">
                      <a16:creationId xmlns:a16="http://schemas.microsoft.com/office/drawing/2014/main" id="{C8375C10-34A8-755A-07A5-FC73D6B32031}"/>
                    </a:ext>
                  </a:extLst>
                </p14:cNvPr>
                <p14:cNvContentPartPr/>
                <p14:nvPr/>
              </p14:nvContentPartPr>
              <p14:xfrm>
                <a:off x="6706497" y="3103456"/>
                <a:ext cx="28800" cy="145800"/>
              </p14:xfrm>
            </p:contentPart>
          </mc:Choice>
          <mc:Fallback xmlns="">
            <p:pic>
              <p:nvPicPr>
                <p:cNvPr id="430" name="Ink 429">
                  <a:extLst>
                    <a:ext uri="{FF2B5EF4-FFF2-40B4-BE49-F238E27FC236}">
                      <a16:creationId xmlns:a16="http://schemas.microsoft.com/office/drawing/2014/main" id="{C8375C10-34A8-755A-07A5-FC73D6B32031}"/>
                    </a:ext>
                  </a:extLst>
                </p:cNvPr>
                <p:cNvPicPr/>
                <p:nvPr/>
              </p:nvPicPr>
              <p:blipFill>
                <a:blip r:embed="rId162"/>
                <a:stretch>
                  <a:fillRect/>
                </a:stretch>
              </p:blipFill>
              <p:spPr>
                <a:xfrm>
                  <a:off x="6697497" y="3094816"/>
                  <a:ext cx="4644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431" name="Ink 430">
                  <a:extLst>
                    <a:ext uri="{FF2B5EF4-FFF2-40B4-BE49-F238E27FC236}">
                      <a16:creationId xmlns:a16="http://schemas.microsoft.com/office/drawing/2014/main" id="{097C876D-19D6-98B6-D4B2-3081F5A72BEF}"/>
                    </a:ext>
                  </a:extLst>
                </p14:cNvPr>
                <p14:cNvContentPartPr/>
                <p14:nvPr/>
              </p14:nvContentPartPr>
              <p14:xfrm>
                <a:off x="6612537" y="2971696"/>
                <a:ext cx="250560" cy="356040"/>
              </p14:xfrm>
            </p:contentPart>
          </mc:Choice>
          <mc:Fallback xmlns="">
            <p:pic>
              <p:nvPicPr>
                <p:cNvPr id="431" name="Ink 430">
                  <a:extLst>
                    <a:ext uri="{FF2B5EF4-FFF2-40B4-BE49-F238E27FC236}">
                      <a16:creationId xmlns:a16="http://schemas.microsoft.com/office/drawing/2014/main" id="{097C876D-19D6-98B6-D4B2-3081F5A72BEF}"/>
                    </a:ext>
                  </a:extLst>
                </p:cNvPr>
                <p:cNvPicPr/>
                <p:nvPr/>
              </p:nvPicPr>
              <p:blipFill>
                <a:blip r:embed="rId164"/>
                <a:stretch>
                  <a:fillRect/>
                </a:stretch>
              </p:blipFill>
              <p:spPr>
                <a:xfrm>
                  <a:off x="6603897" y="2963056"/>
                  <a:ext cx="268200" cy="373680"/>
                </a:xfrm>
                <a:prstGeom prst="rect">
                  <a:avLst/>
                </a:prstGeom>
              </p:spPr>
            </p:pic>
          </mc:Fallback>
        </mc:AlternateContent>
      </p:grpSp>
      <p:grpSp>
        <p:nvGrpSpPr>
          <p:cNvPr id="432" name="Group 431">
            <a:extLst>
              <a:ext uri="{FF2B5EF4-FFF2-40B4-BE49-F238E27FC236}">
                <a16:creationId xmlns:a16="http://schemas.microsoft.com/office/drawing/2014/main" id="{F8AFFA26-F7FA-E894-8EEA-EFD712709738}"/>
              </a:ext>
            </a:extLst>
          </p:cNvPr>
          <p:cNvGrpSpPr/>
          <p:nvPr/>
        </p:nvGrpSpPr>
        <p:grpSpPr>
          <a:xfrm>
            <a:off x="6259233" y="3459391"/>
            <a:ext cx="341280" cy="355320"/>
            <a:chOff x="7062537" y="3613216"/>
            <a:chExt cx="341280" cy="355320"/>
          </a:xfrm>
        </p:grpSpPr>
        <mc:AlternateContent xmlns:mc="http://schemas.openxmlformats.org/markup-compatibility/2006" xmlns:p14="http://schemas.microsoft.com/office/powerpoint/2010/main">
          <mc:Choice Requires="p14">
            <p:contentPart p14:bwMode="auto" r:id="rId165">
              <p14:nvContentPartPr>
                <p14:cNvPr id="433" name="Ink 432">
                  <a:extLst>
                    <a:ext uri="{FF2B5EF4-FFF2-40B4-BE49-F238E27FC236}">
                      <a16:creationId xmlns:a16="http://schemas.microsoft.com/office/drawing/2014/main" id="{03D79F28-3C63-0C2D-9421-0EBD0E154B04}"/>
                    </a:ext>
                  </a:extLst>
                </p14:cNvPr>
                <p14:cNvContentPartPr/>
                <p14:nvPr/>
              </p14:nvContentPartPr>
              <p14:xfrm>
                <a:off x="7146057" y="3718336"/>
                <a:ext cx="95040" cy="154800"/>
              </p14:xfrm>
            </p:contentPart>
          </mc:Choice>
          <mc:Fallback xmlns="">
            <p:pic>
              <p:nvPicPr>
                <p:cNvPr id="433" name="Ink 432">
                  <a:extLst>
                    <a:ext uri="{FF2B5EF4-FFF2-40B4-BE49-F238E27FC236}">
                      <a16:creationId xmlns:a16="http://schemas.microsoft.com/office/drawing/2014/main" id="{03D79F28-3C63-0C2D-9421-0EBD0E154B04}"/>
                    </a:ext>
                  </a:extLst>
                </p:cNvPr>
                <p:cNvPicPr/>
                <p:nvPr/>
              </p:nvPicPr>
              <p:blipFill>
                <a:blip r:embed="rId166"/>
                <a:stretch>
                  <a:fillRect/>
                </a:stretch>
              </p:blipFill>
              <p:spPr>
                <a:xfrm>
                  <a:off x="7137417" y="3709336"/>
                  <a:ext cx="11268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434" name="Ink 433">
                  <a:extLst>
                    <a:ext uri="{FF2B5EF4-FFF2-40B4-BE49-F238E27FC236}">
                      <a16:creationId xmlns:a16="http://schemas.microsoft.com/office/drawing/2014/main" id="{0652126F-A905-A299-DD27-11C28984DB89}"/>
                    </a:ext>
                  </a:extLst>
                </p14:cNvPr>
                <p14:cNvContentPartPr/>
                <p14:nvPr/>
              </p14:nvContentPartPr>
              <p14:xfrm>
                <a:off x="7168737" y="3724096"/>
                <a:ext cx="114120" cy="31320"/>
              </p14:xfrm>
            </p:contentPart>
          </mc:Choice>
          <mc:Fallback xmlns="">
            <p:pic>
              <p:nvPicPr>
                <p:cNvPr id="434" name="Ink 433">
                  <a:extLst>
                    <a:ext uri="{FF2B5EF4-FFF2-40B4-BE49-F238E27FC236}">
                      <a16:creationId xmlns:a16="http://schemas.microsoft.com/office/drawing/2014/main" id="{0652126F-A905-A299-DD27-11C28984DB89}"/>
                    </a:ext>
                  </a:extLst>
                </p:cNvPr>
                <p:cNvPicPr/>
                <p:nvPr/>
              </p:nvPicPr>
              <p:blipFill>
                <a:blip r:embed="rId168"/>
                <a:stretch>
                  <a:fillRect/>
                </a:stretch>
              </p:blipFill>
              <p:spPr>
                <a:xfrm>
                  <a:off x="7160097" y="3715096"/>
                  <a:ext cx="1317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435" name="Ink 434">
                  <a:extLst>
                    <a:ext uri="{FF2B5EF4-FFF2-40B4-BE49-F238E27FC236}">
                      <a16:creationId xmlns:a16="http://schemas.microsoft.com/office/drawing/2014/main" id="{5EC4F455-13BA-D706-F5B3-310CF1DC7145}"/>
                    </a:ext>
                  </a:extLst>
                </p14:cNvPr>
                <p14:cNvContentPartPr/>
                <p14:nvPr/>
              </p14:nvContentPartPr>
              <p14:xfrm>
                <a:off x="7062537" y="3613216"/>
                <a:ext cx="341280" cy="355320"/>
              </p14:xfrm>
            </p:contentPart>
          </mc:Choice>
          <mc:Fallback xmlns="">
            <p:pic>
              <p:nvPicPr>
                <p:cNvPr id="435" name="Ink 434">
                  <a:extLst>
                    <a:ext uri="{FF2B5EF4-FFF2-40B4-BE49-F238E27FC236}">
                      <a16:creationId xmlns:a16="http://schemas.microsoft.com/office/drawing/2014/main" id="{5EC4F455-13BA-D706-F5B3-310CF1DC7145}"/>
                    </a:ext>
                  </a:extLst>
                </p:cNvPr>
                <p:cNvPicPr/>
                <p:nvPr/>
              </p:nvPicPr>
              <p:blipFill>
                <a:blip r:embed="rId170"/>
                <a:stretch>
                  <a:fillRect/>
                </a:stretch>
              </p:blipFill>
              <p:spPr>
                <a:xfrm>
                  <a:off x="7053537" y="3604216"/>
                  <a:ext cx="358920" cy="372960"/>
                </a:xfrm>
                <a:prstGeom prst="rect">
                  <a:avLst/>
                </a:prstGeom>
              </p:spPr>
            </p:pic>
          </mc:Fallback>
        </mc:AlternateContent>
      </p:grpSp>
    </p:spTree>
    <p:extLst>
      <p:ext uri="{BB962C8B-B14F-4D97-AF65-F5344CB8AC3E}">
        <p14:creationId xmlns:p14="http://schemas.microsoft.com/office/powerpoint/2010/main" val="3295586666"/>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18" name="Rectangle 17">
            <a:extLst>
              <a:ext uri="{FF2B5EF4-FFF2-40B4-BE49-F238E27FC236}">
                <a16:creationId xmlns:a16="http://schemas.microsoft.com/office/drawing/2014/main" id="{3B80ACB3-C2E4-4906-B20E-7FEAD8639055}"/>
              </a:ext>
            </a:extLst>
          </p:cNvPr>
          <p:cNvSpPr/>
          <p:nvPr/>
        </p:nvSpPr>
        <p:spPr>
          <a:xfrm>
            <a:off x="5168733" y="1039803"/>
            <a:ext cx="2145749" cy="30849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9" name="TextBox 18">
            <a:extLst>
              <a:ext uri="{FF2B5EF4-FFF2-40B4-BE49-F238E27FC236}">
                <a16:creationId xmlns:a16="http://schemas.microsoft.com/office/drawing/2014/main" id="{1822F653-1E4B-43DB-AA12-C2AFA02C3439}"/>
              </a:ext>
            </a:extLst>
          </p:cNvPr>
          <p:cNvSpPr txBox="1"/>
          <p:nvPr/>
        </p:nvSpPr>
        <p:spPr>
          <a:xfrm>
            <a:off x="5259940" y="1064554"/>
            <a:ext cx="982448" cy="338554"/>
          </a:xfrm>
          <a:prstGeom prst="rect">
            <a:avLst/>
          </a:prstGeom>
          <a:noFill/>
        </p:spPr>
        <p:txBody>
          <a:bodyPr wrap="none" rtlCol="0">
            <a:spAutoFit/>
          </a:bodyPr>
          <a:lstStyle/>
          <a:p>
            <a:r>
              <a:rPr lang="en-GB" sz="1600" b="1"/>
              <a:t>Your turn</a:t>
            </a:r>
          </a:p>
        </p:txBody>
      </p:sp>
      <mc:AlternateContent xmlns:mc="http://schemas.openxmlformats.org/markup-compatibility/2006" xmlns:a14="http://schemas.microsoft.com/office/drawing/2010/main">
        <mc:Choice Requires="a14">
          <p:sp>
            <p:nvSpPr>
              <p:cNvPr id="20" name="TextBox 19">
                <a:extLst>
                  <a:ext uri="{FF2B5EF4-FFF2-40B4-BE49-F238E27FC236}">
                    <a16:creationId xmlns:a16="http://schemas.microsoft.com/office/drawing/2014/main" id="{887FD3CE-05CE-FEE1-2EF5-25F7A0820C9D}"/>
                  </a:ext>
                </a:extLst>
              </p:cNvPr>
              <p:cNvSpPr txBox="1"/>
              <p:nvPr/>
            </p:nvSpPr>
            <p:spPr>
              <a:xfrm>
                <a:off x="5209947" y="1513563"/>
                <a:ext cx="2024177" cy="2554545"/>
              </a:xfrm>
              <a:prstGeom prst="rect">
                <a:avLst/>
              </a:prstGeom>
              <a:noFill/>
            </p:spPr>
            <p:txBody>
              <a:bodyPr wrap="square" rtlCol="0">
                <a:spAutoFit/>
              </a:bodyPr>
              <a:lstStyle/>
              <a:p>
                <a:r>
                  <a:rPr lang="en-GB" sz="1600" b="1"/>
                  <a:t>a) </a:t>
                </a:r>
                <a:r>
                  <a:rPr lang="en-GB" sz="1600"/>
                  <a:t>A rectangle has diagonal of length 26cm and sides </a:t>
                </a:r>
                <a14:m>
                  <m:oMath xmlns:m="http://schemas.openxmlformats.org/officeDocument/2006/math">
                    <m:r>
                      <a:rPr lang="en-GB" sz="1600" b="0" i="1" smtClean="0">
                        <a:latin typeface="Cambria Math" panose="02040503050406030204" pitchFamily="18" charset="0"/>
                      </a:rPr>
                      <m:t>2</m:t>
                    </m:r>
                    <m:r>
                      <a:rPr lang="en-GB" sz="1600" b="0" i="1" smtClean="0">
                        <a:latin typeface="Cambria Math" panose="02040503050406030204" pitchFamily="18" charset="0"/>
                      </a:rPr>
                      <m:t>𝑥</m:t>
                    </m:r>
                  </m:oMath>
                </a14:m>
                <a:r>
                  <a:rPr lang="en-GB" sz="1600"/>
                  <a:t> and </a:t>
                </a:r>
                <a14:m>
                  <m:oMath xmlns:m="http://schemas.openxmlformats.org/officeDocument/2006/math">
                    <m:r>
                      <a:rPr lang="en-GB" sz="1600" b="0" i="1" smtClean="0">
                        <a:latin typeface="Cambria Math" panose="02040503050406030204" pitchFamily="18" charset="0"/>
                      </a:rPr>
                      <m:t>3</m:t>
                    </m:r>
                    <m:r>
                      <a:rPr lang="en-GB" sz="1600" b="0" i="1" smtClean="0">
                        <a:latin typeface="Cambria Math" panose="02040503050406030204" pitchFamily="18" charset="0"/>
                      </a:rPr>
                      <m:t>𝑥</m:t>
                    </m:r>
                  </m:oMath>
                </a14:m>
                <a:r>
                  <a:rPr lang="en-GB" sz="1600"/>
                  <a:t>. Work out its area.</a:t>
                </a:r>
              </a:p>
              <a:p>
                <a:endParaRPr lang="en-GB" sz="1600"/>
              </a:p>
              <a:p>
                <a:r>
                  <a:rPr lang="en-GB" sz="1600" b="1"/>
                  <a:t>b) </a:t>
                </a:r>
                <a:r>
                  <a:rPr lang="en-GB" sz="1600"/>
                  <a:t>Make your own similar question, ensuring it has an integer answer.</a:t>
                </a:r>
              </a:p>
            </p:txBody>
          </p:sp>
        </mc:Choice>
        <mc:Fallback xmlns="">
          <p:sp>
            <p:nvSpPr>
              <p:cNvPr id="20" name="TextBox 19">
                <a:extLst>
                  <a:ext uri="{FF2B5EF4-FFF2-40B4-BE49-F238E27FC236}">
                    <a16:creationId xmlns:a16="http://schemas.microsoft.com/office/drawing/2014/main" id="{887FD3CE-05CE-FEE1-2EF5-25F7A0820C9D}"/>
                  </a:ext>
                </a:extLst>
              </p:cNvPr>
              <p:cNvSpPr txBox="1">
                <a:spLocks noRot="1" noChangeAspect="1" noMove="1" noResize="1" noEditPoints="1" noAdjustHandles="1" noChangeArrowheads="1" noChangeShapeType="1" noTextEdit="1"/>
              </p:cNvSpPr>
              <p:nvPr/>
            </p:nvSpPr>
            <p:spPr>
              <a:xfrm>
                <a:off x="5209947" y="1513563"/>
                <a:ext cx="2024177" cy="2554545"/>
              </a:xfrm>
              <a:prstGeom prst="rect">
                <a:avLst/>
              </a:prstGeom>
              <a:blipFill>
                <a:blip r:embed="rId2"/>
                <a:stretch>
                  <a:fillRect l="-1807" t="-716" b="-2148"/>
                </a:stretch>
              </a:blipFill>
            </p:spPr>
            <p:txBody>
              <a:bodyPr/>
              <a:lstStyle/>
              <a:p>
                <a:r>
                  <a:rPr lang="en-GB">
                    <a:noFill/>
                  </a:rPr>
                  <a:t> </a:t>
                </a:r>
              </a:p>
            </p:txBody>
          </p:sp>
        </mc:Fallback>
      </mc:AlternateContent>
    </p:spTree>
    <p:extLst>
      <p:ext uri="{BB962C8B-B14F-4D97-AF65-F5344CB8AC3E}">
        <p14:creationId xmlns:p14="http://schemas.microsoft.com/office/powerpoint/2010/main" val="4064378208"/>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6967776" y="70997"/>
                <a:ext cx="2178114" cy="2064861"/>
              </a:xfrm>
              <a:prstGeom prst="rect">
                <a:avLst/>
              </a:prstGeom>
              <a:solidFill>
                <a:schemeClr val="accent6">
                  <a:lumMod val="20000"/>
                  <a:lumOff val="80000"/>
                </a:schemeClr>
              </a:solidFill>
            </p:spPr>
            <p:txBody>
              <a:bodyPr wrap="square" rtlCol="0">
                <a:spAutoFit/>
              </a:bodyPr>
              <a:lstStyle/>
              <a:p>
                <a:r>
                  <a:rPr lang="en-GB" sz="1600" b="1"/>
                  <a:t>Answer these:</a:t>
                </a:r>
              </a:p>
              <a:p>
                <a:endParaRPr lang="en-GB" sz="1600"/>
              </a:p>
              <a:p>
                <a:r>
                  <a:rPr lang="en-GB" sz="1600" b="1"/>
                  <a:t>1. </a:t>
                </a:r>
                <a:r>
                  <a:rPr lang="en-GB" sz="1600"/>
                  <a:t>Why are there brackets on line 1?</a:t>
                </a:r>
              </a:p>
              <a:p>
                <a:endParaRPr lang="en-GB" sz="1600"/>
              </a:p>
              <a:p>
                <a:r>
                  <a:rPr lang="en-GB" sz="1600" b="1"/>
                  <a:t>2. </a:t>
                </a:r>
                <a:r>
                  <a:rPr lang="en-GB" sz="1600"/>
                  <a:t>How do I get </a:t>
                </a:r>
                <a14:m>
                  <m:oMath xmlns:m="http://schemas.openxmlformats.org/officeDocument/2006/math">
                    <m:r>
                      <a:rPr lang="en-GB" sz="1600" b="0" i="1" smtClean="0">
                        <a:latin typeface="Cambria Math" panose="02040503050406030204" pitchFamily="18" charset="0"/>
                      </a:rPr>
                      <m:t>10</m:t>
                    </m:r>
                    <m:sSup>
                      <m:sSupPr>
                        <m:ctrlPr>
                          <a:rPr lang="en-GB" sz="1600" b="0" i="1" smtClean="0">
                            <a:latin typeface="Cambria Math" panose="02040503050406030204" pitchFamily="18" charset="0"/>
                          </a:rPr>
                        </m:ctrlPr>
                      </m:sSupPr>
                      <m:e>
                        <m:r>
                          <a:rPr lang="en-GB" sz="1600" b="0" i="1" smtClean="0">
                            <a:latin typeface="Cambria Math" panose="02040503050406030204" pitchFamily="18" charset="0"/>
                          </a:rPr>
                          <m:t>𝑥</m:t>
                        </m:r>
                      </m:e>
                      <m:sup>
                        <m:r>
                          <a:rPr lang="en-GB" sz="1600" b="0" i="1" smtClean="0">
                            <a:latin typeface="Cambria Math" panose="02040503050406030204" pitchFamily="18" charset="0"/>
                          </a:rPr>
                          <m:t>2</m:t>
                        </m:r>
                      </m:sup>
                    </m:sSup>
                  </m:oMath>
                </a14:m>
                <a:r>
                  <a:rPr lang="en-GB" sz="1600"/>
                  <a:t>?</a:t>
                </a:r>
              </a:p>
              <a:p>
                <a:endParaRPr lang="en-GB" sz="1600"/>
              </a:p>
              <a:p>
                <a:r>
                  <a:rPr lang="en-GB" sz="1600" b="1"/>
                  <a:t>3. </a:t>
                </a:r>
                <a:r>
                  <a:rPr lang="en-GB" sz="1600"/>
                  <a:t>What is </a:t>
                </a:r>
                <a14:m>
                  <m:oMath xmlns:m="http://schemas.openxmlformats.org/officeDocument/2006/math">
                    <m:sSup>
                      <m:sSupPr>
                        <m:ctrlPr>
                          <a:rPr lang="en-GB" sz="1600" b="0" i="1" smtClean="0">
                            <a:latin typeface="Cambria Math" panose="02040503050406030204" pitchFamily="18" charset="0"/>
                          </a:rPr>
                        </m:ctrlPr>
                      </m:sSupPr>
                      <m:e>
                        <m:r>
                          <a:rPr lang="en-GB" sz="1600" b="0" i="1" smtClean="0">
                            <a:latin typeface="Cambria Math" panose="02040503050406030204" pitchFamily="18" charset="0"/>
                          </a:rPr>
                          <m:t>(</m:t>
                        </m:r>
                        <m:rad>
                          <m:radPr>
                            <m:degHide m:val="on"/>
                            <m:ctrlPr>
                              <a:rPr lang="en-GB" sz="1600" b="0" i="1" smtClean="0">
                                <a:latin typeface="Cambria Math" panose="02040503050406030204" pitchFamily="18" charset="0"/>
                              </a:rPr>
                            </m:ctrlPr>
                          </m:radPr>
                          <m:deg/>
                          <m:e>
                            <m:r>
                              <a:rPr lang="en-GB" sz="1600" b="0" i="1" smtClean="0">
                                <a:latin typeface="Cambria Math" panose="02040503050406030204" pitchFamily="18" charset="0"/>
                              </a:rPr>
                              <m:t>𝑥</m:t>
                            </m:r>
                          </m:e>
                        </m:rad>
                        <m:r>
                          <a:rPr lang="en-GB" sz="1600" b="0" i="1" smtClean="0">
                            <a:latin typeface="Cambria Math" panose="02040503050406030204" pitchFamily="18" charset="0"/>
                          </a:rPr>
                          <m:t>)</m:t>
                        </m:r>
                      </m:e>
                      <m:sup>
                        <m:r>
                          <a:rPr lang="en-GB" sz="1600" b="0" i="0" smtClean="0">
                            <a:latin typeface="Cambria Math" panose="02040503050406030204" pitchFamily="18" charset="0"/>
                          </a:rPr>
                          <m:t>2</m:t>
                        </m:r>
                      </m:sup>
                    </m:sSup>
                  </m:oMath>
                </a14:m>
                <a:r>
                  <a:rPr lang="en-GB" sz="1600"/>
                  <a:t>?</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6967776" y="70997"/>
                <a:ext cx="2178114" cy="2064861"/>
              </a:xfrm>
              <a:prstGeom prst="rect">
                <a:avLst/>
              </a:prstGeom>
              <a:blipFill>
                <a:blip r:embed="rId2"/>
                <a:stretch>
                  <a:fillRect l="-1401" t="-888" b="-3254"/>
                </a:stretch>
              </a:blipFill>
            </p:spPr>
            <p:txBody>
              <a:bodyPr/>
              <a:lstStyle/>
              <a:p>
                <a:r>
                  <a:rPr lang="en-GB">
                    <a:noFill/>
                  </a:rPr>
                  <a:t> </a:t>
                </a:r>
              </a:p>
            </p:txBody>
          </p:sp>
        </mc:Fallback>
      </mc:AlternateContent>
      <p:sp>
        <p:nvSpPr>
          <p:cNvPr id="223" name="TextBox 222">
            <a:extLst>
              <a:ext uri="{FF2B5EF4-FFF2-40B4-BE49-F238E27FC236}">
                <a16:creationId xmlns:a16="http://schemas.microsoft.com/office/drawing/2014/main" id="{C24502DA-F768-E664-E8F5-55EE9CF6603A}"/>
              </a:ext>
            </a:extLst>
          </p:cNvPr>
          <p:cNvSpPr txBox="1"/>
          <p:nvPr/>
        </p:nvSpPr>
        <p:spPr>
          <a:xfrm>
            <a:off x="65712" y="238815"/>
            <a:ext cx="4649671" cy="707886"/>
          </a:xfrm>
          <a:prstGeom prst="rect">
            <a:avLst/>
          </a:prstGeom>
          <a:noFill/>
        </p:spPr>
        <p:txBody>
          <a:bodyPr wrap="none" rtlCol="0">
            <a:spAutoFit/>
          </a:bodyPr>
          <a:lstStyle/>
          <a:p>
            <a:r>
              <a:rPr lang="en-GB" sz="2000"/>
              <a:t>The rectangle has diagonal of length 20cm.</a:t>
            </a:r>
          </a:p>
          <a:p>
            <a:r>
              <a:rPr lang="en-GB" sz="2000"/>
              <a:t>Work out its area.</a:t>
            </a:r>
          </a:p>
        </p:txBody>
      </p:sp>
      <p:sp>
        <p:nvSpPr>
          <p:cNvPr id="224" name="Rectangle 223">
            <a:extLst>
              <a:ext uri="{FF2B5EF4-FFF2-40B4-BE49-F238E27FC236}">
                <a16:creationId xmlns:a16="http://schemas.microsoft.com/office/drawing/2014/main" id="{07077C8F-F7A3-93BB-7EA0-4DC935470772}"/>
              </a:ext>
            </a:extLst>
          </p:cNvPr>
          <p:cNvSpPr/>
          <p:nvPr/>
        </p:nvSpPr>
        <p:spPr>
          <a:xfrm>
            <a:off x="454335" y="2002734"/>
            <a:ext cx="3051313" cy="15405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a14="http://schemas.microsoft.com/office/drawing/2010/main">
        <mc:Choice Requires="a14">
          <p:sp>
            <p:nvSpPr>
              <p:cNvPr id="225" name="TextBox 224">
                <a:extLst>
                  <a:ext uri="{FF2B5EF4-FFF2-40B4-BE49-F238E27FC236}">
                    <a16:creationId xmlns:a16="http://schemas.microsoft.com/office/drawing/2014/main" id="{3BA1CCDE-805C-E4EF-C7AE-D1507EFEA726}"/>
                  </a:ext>
                </a:extLst>
              </p:cNvPr>
              <p:cNvSpPr txBox="1"/>
              <p:nvPr/>
            </p:nvSpPr>
            <p:spPr>
              <a:xfrm>
                <a:off x="71440" y="2493928"/>
                <a:ext cx="426399"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𝑥</m:t>
                      </m:r>
                    </m:oMath>
                  </m:oMathPara>
                </a14:m>
                <a:endParaRPr lang="en-GB" sz="2400"/>
              </a:p>
            </p:txBody>
          </p:sp>
        </mc:Choice>
        <mc:Fallback xmlns="">
          <p:sp>
            <p:nvSpPr>
              <p:cNvPr id="225" name="TextBox 224">
                <a:extLst>
                  <a:ext uri="{FF2B5EF4-FFF2-40B4-BE49-F238E27FC236}">
                    <a16:creationId xmlns:a16="http://schemas.microsoft.com/office/drawing/2014/main" id="{3BA1CCDE-805C-E4EF-C7AE-D1507EFEA726}"/>
                  </a:ext>
                </a:extLst>
              </p:cNvPr>
              <p:cNvSpPr txBox="1">
                <a:spLocks noRot="1" noChangeAspect="1" noMove="1" noResize="1" noEditPoints="1" noAdjustHandles="1" noChangeArrowheads="1" noChangeShapeType="1" noTextEdit="1"/>
              </p:cNvSpPr>
              <p:nvPr/>
            </p:nvSpPr>
            <p:spPr>
              <a:xfrm>
                <a:off x="71440" y="2493928"/>
                <a:ext cx="426399" cy="461665"/>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226" name="TextBox 225">
                <a:extLst>
                  <a:ext uri="{FF2B5EF4-FFF2-40B4-BE49-F238E27FC236}">
                    <a16:creationId xmlns:a16="http://schemas.microsoft.com/office/drawing/2014/main" id="{0BB8C71F-8F9B-357F-5442-DE9CC1C82F7C}"/>
                  </a:ext>
                </a:extLst>
              </p:cNvPr>
              <p:cNvSpPr txBox="1"/>
              <p:nvPr/>
            </p:nvSpPr>
            <p:spPr>
              <a:xfrm>
                <a:off x="1641866" y="3493604"/>
                <a:ext cx="596317" cy="46166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sz="2400" b="0" i="1" smtClean="0">
                          <a:latin typeface="Cambria Math" panose="02040503050406030204" pitchFamily="18" charset="0"/>
                        </a:rPr>
                        <m:t>3</m:t>
                      </m:r>
                      <m:r>
                        <a:rPr lang="en-GB" sz="2400" b="0" i="1" smtClean="0">
                          <a:latin typeface="Cambria Math" panose="02040503050406030204" pitchFamily="18" charset="0"/>
                        </a:rPr>
                        <m:t>𝑥</m:t>
                      </m:r>
                    </m:oMath>
                  </m:oMathPara>
                </a14:m>
                <a:endParaRPr lang="en-GB" sz="2400"/>
              </a:p>
            </p:txBody>
          </p:sp>
        </mc:Choice>
        <mc:Fallback xmlns="">
          <p:sp>
            <p:nvSpPr>
              <p:cNvPr id="226" name="TextBox 225">
                <a:extLst>
                  <a:ext uri="{FF2B5EF4-FFF2-40B4-BE49-F238E27FC236}">
                    <a16:creationId xmlns:a16="http://schemas.microsoft.com/office/drawing/2014/main" id="{0BB8C71F-8F9B-357F-5442-DE9CC1C82F7C}"/>
                  </a:ext>
                </a:extLst>
              </p:cNvPr>
              <p:cNvSpPr txBox="1">
                <a:spLocks noRot="1" noChangeAspect="1" noMove="1" noResize="1" noEditPoints="1" noAdjustHandles="1" noChangeArrowheads="1" noChangeShapeType="1" noTextEdit="1"/>
              </p:cNvSpPr>
              <p:nvPr/>
            </p:nvSpPr>
            <p:spPr>
              <a:xfrm>
                <a:off x="1641866" y="3493604"/>
                <a:ext cx="596317" cy="461665"/>
              </a:xfrm>
              <a:prstGeom prst="rect">
                <a:avLst/>
              </a:prstGeom>
              <a:blipFill>
                <a:blip r:embed="rId4"/>
                <a:stretch>
                  <a:fillRect/>
                </a:stretch>
              </a:blipFill>
            </p:spPr>
            <p:txBody>
              <a:bodyPr/>
              <a:lstStyle/>
              <a:p>
                <a:r>
                  <a:rPr lang="en-GB">
                    <a:noFill/>
                  </a:rPr>
                  <a:t> </a:t>
                </a:r>
              </a:p>
            </p:txBody>
          </p:sp>
        </mc:Fallback>
      </mc:AlternateContent>
      <p:grpSp>
        <p:nvGrpSpPr>
          <p:cNvPr id="227" name="Group 226">
            <a:extLst>
              <a:ext uri="{FF2B5EF4-FFF2-40B4-BE49-F238E27FC236}">
                <a16:creationId xmlns:a16="http://schemas.microsoft.com/office/drawing/2014/main" id="{02EFDD74-E2B2-E949-1050-5C52AA01EDB6}"/>
              </a:ext>
            </a:extLst>
          </p:cNvPr>
          <p:cNvGrpSpPr/>
          <p:nvPr/>
        </p:nvGrpSpPr>
        <p:grpSpPr>
          <a:xfrm>
            <a:off x="491472" y="2061436"/>
            <a:ext cx="2981160" cy="1514520"/>
            <a:chOff x="494337" y="1489936"/>
            <a:chExt cx="2981160" cy="1514520"/>
          </a:xfrm>
        </p:grpSpPr>
        <mc:AlternateContent xmlns:mc="http://schemas.openxmlformats.org/markup-compatibility/2006" xmlns:p14="http://schemas.microsoft.com/office/powerpoint/2010/main">
          <mc:Choice Requires="p14">
            <p:contentPart p14:bwMode="auto" r:id="rId5">
              <p14:nvContentPartPr>
                <p14:cNvPr id="228" name="Ink 227">
                  <a:extLst>
                    <a:ext uri="{FF2B5EF4-FFF2-40B4-BE49-F238E27FC236}">
                      <a16:creationId xmlns:a16="http://schemas.microsoft.com/office/drawing/2014/main" id="{F2B349DD-2592-C2C1-A286-FB1DEC0DA040}"/>
                    </a:ext>
                  </a:extLst>
                </p14:cNvPr>
                <p14:cNvContentPartPr/>
                <p14:nvPr/>
              </p14:nvContentPartPr>
              <p14:xfrm>
                <a:off x="494337" y="1489936"/>
                <a:ext cx="2981160" cy="1514520"/>
              </p14:xfrm>
            </p:contentPart>
          </mc:Choice>
          <mc:Fallback xmlns="">
            <p:pic>
              <p:nvPicPr>
                <p:cNvPr id="228" name="Ink 227">
                  <a:extLst>
                    <a:ext uri="{FF2B5EF4-FFF2-40B4-BE49-F238E27FC236}">
                      <a16:creationId xmlns:a16="http://schemas.microsoft.com/office/drawing/2014/main" id="{F2B349DD-2592-C2C1-A286-FB1DEC0DA040}"/>
                    </a:ext>
                  </a:extLst>
                </p:cNvPr>
                <p:cNvPicPr/>
                <p:nvPr/>
              </p:nvPicPr>
              <p:blipFill>
                <a:blip r:embed="rId6"/>
                <a:stretch>
                  <a:fillRect/>
                </a:stretch>
              </p:blipFill>
              <p:spPr>
                <a:xfrm>
                  <a:off x="476337" y="1472296"/>
                  <a:ext cx="3016800" cy="15501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29" name="Ink 228">
                  <a:extLst>
                    <a:ext uri="{FF2B5EF4-FFF2-40B4-BE49-F238E27FC236}">
                      <a16:creationId xmlns:a16="http://schemas.microsoft.com/office/drawing/2014/main" id="{0BC0336F-9823-5B85-0574-B9A3374DCDCF}"/>
                    </a:ext>
                  </a:extLst>
                </p14:cNvPr>
                <p14:cNvContentPartPr/>
                <p14:nvPr/>
              </p14:nvContentPartPr>
              <p14:xfrm>
                <a:off x="1478217" y="1809616"/>
                <a:ext cx="156240" cy="213840"/>
              </p14:xfrm>
            </p:contentPart>
          </mc:Choice>
          <mc:Fallback xmlns="">
            <p:pic>
              <p:nvPicPr>
                <p:cNvPr id="229" name="Ink 228">
                  <a:extLst>
                    <a:ext uri="{FF2B5EF4-FFF2-40B4-BE49-F238E27FC236}">
                      <a16:creationId xmlns:a16="http://schemas.microsoft.com/office/drawing/2014/main" id="{0BC0336F-9823-5B85-0574-B9A3374DCDCF}"/>
                    </a:ext>
                  </a:extLst>
                </p:cNvPr>
                <p:cNvPicPr/>
                <p:nvPr/>
              </p:nvPicPr>
              <p:blipFill>
                <a:blip r:embed="rId8"/>
                <a:stretch>
                  <a:fillRect/>
                </a:stretch>
              </p:blipFill>
              <p:spPr>
                <a:xfrm>
                  <a:off x="1460217" y="1791616"/>
                  <a:ext cx="19188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230" name="Ink 229">
                  <a:extLst>
                    <a:ext uri="{FF2B5EF4-FFF2-40B4-BE49-F238E27FC236}">
                      <a16:creationId xmlns:a16="http://schemas.microsoft.com/office/drawing/2014/main" id="{B1A5132F-EEF3-D77F-7EE2-9F16AD0BAD50}"/>
                    </a:ext>
                  </a:extLst>
                </p14:cNvPr>
                <p14:cNvContentPartPr/>
                <p14:nvPr/>
              </p14:nvContentPartPr>
              <p14:xfrm>
                <a:off x="1674417" y="1906096"/>
                <a:ext cx="138960" cy="131760"/>
              </p14:xfrm>
            </p:contentPart>
          </mc:Choice>
          <mc:Fallback xmlns="">
            <p:pic>
              <p:nvPicPr>
                <p:cNvPr id="230" name="Ink 229">
                  <a:extLst>
                    <a:ext uri="{FF2B5EF4-FFF2-40B4-BE49-F238E27FC236}">
                      <a16:creationId xmlns:a16="http://schemas.microsoft.com/office/drawing/2014/main" id="{B1A5132F-EEF3-D77F-7EE2-9F16AD0BAD50}"/>
                    </a:ext>
                  </a:extLst>
                </p:cNvPr>
                <p:cNvPicPr/>
                <p:nvPr/>
              </p:nvPicPr>
              <p:blipFill>
                <a:blip r:embed="rId10"/>
                <a:stretch>
                  <a:fillRect/>
                </a:stretch>
              </p:blipFill>
              <p:spPr>
                <a:xfrm>
                  <a:off x="1656417" y="1888096"/>
                  <a:ext cx="1746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31" name="Ink 230">
                  <a:extLst>
                    <a:ext uri="{FF2B5EF4-FFF2-40B4-BE49-F238E27FC236}">
                      <a16:creationId xmlns:a16="http://schemas.microsoft.com/office/drawing/2014/main" id="{C76B4600-2DCE-924A-D498-590C7ABBA230}"/>
                    </a:ext>
                  </a:extLst>
                </p14:cNvPr>
                <p14:cNvContentPartPr/>
                <p14:nvPr/>
              </p14:nvContentPartPr>
              <p14:xfrm>
                <a:off x="1861257" y="1983136"/>
                <a:ext cx="143280" cy="149040"/>
              </p14:xfrm>
            </p:contentPart>
          </mc:Choice>
          <mc:Fallback xmlns="">
            <p:pic>
              <p:nvPicPr>
                <p:cNvPr id="231" name="Ink 230">
                  <a:extLst>
                    <a:ext uri="{FF2B5EF4-FFF2-40B4-BE49-F238E27FC236}">
                      <a16:creationId xmlns:a16="http://schemas.microsoft.com/office/drawing/2014/main" id="{C76B4600-2DCE-924A-D498-590C7ABBA230}"/>
                    </a:ext>
                  </a:extLst>
                </p:cNvPr>
                <p:cNvPicPr/>
                <p:nvPr/>
              </p:nvPicPr>
              <p:blipFill>
                <a:blip r:embed="rId12"/>
                <a:stretch>
                  <a:fillRect/>
                </a:stretch>
              </p:blipFill>
              <p:spPr>
                <a:xfrm>
                  <a:off x="1843617" y="1965496"/>
                  <a:ext cx="17892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32" name="Ink 231">
                  <a:extLst>
                    <a:ext uri="{FF2B5EF4-FFF2-40B4-BE49-F238E27FC236}">
                      <a16:creationId xmlns:a16="http://schemas.microsoft.com/office/drawing/2014/main" id="{6063153B-006F-496B-65C0-B9FB45395EFD}"/>
                    </a:ext>
                  </a:extLst>
                </p14:cNvPr>
                <p14:cNvContentPartPr/>
                <p14:nvPr/>
              </p14:nvContentPartPr>
              <p14:xfrm>
                <a:off x="2029017" y="2027776"/>
                <a:ext cx="268200" cy="200880"/>
              </p14:xfrm>
            </p:contentPart>
          </mc:Choice>
          <mc:Fallback xmlns="">
            <p:pic>
              <p:nvPicPr>
                <p:cNvPr id="232" name="Ink 231">
                  <a:extLst>
                    <a:ext uri="{FF2B5EF4-FFF2-40B4-BE49-F238E27FC236}">
                      <a16:creationId xmlns:a16="http://schemas.microsoft.com/office/drawing/2014/main" id="{6063153B-006F-496B-65C0-B9FB45395EFD}"/>
                    </a:ext>
                  </a:extLst>
                </p:cNvPr>
                <p:cNvPicPr/>
                <p:nvPr/>
              </p:nvPicPr>
              <p:blipFill>
                <a:blip r:embed="rId14"/>
                <a:stretch>
                  <a:fillRect/>
                </a:stretch>
              </p:blipFill>
              <p:spPr>
                <a:xfrm>
                  <a:off x="2011017" y="2010136"/>
                  <a:ext cx="303840" cy="236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
            <p14:nvContentPartPr>
              <p14:cNvPr id="233" name="Ink 232">
                <a:extLst>
                  <a:ext uri="{FF2B5EF4-FFF2-40B4-BE49-F238E27FC236}">
                    <a16:creationId xmlns:a16="http://schemas.microsoft.com/office/drawing/2014/main" id="{286DE7BE-E556-48BC-DE3E-1368BF935D5B}"/>
                  </a:ext>
                </a:extLst>
              </p14:cNvPr>
              <p14:cNvContentPartPr/>
              <p14:nvPr/>
            </p14:nvContentPartPr>
            <p14:xfrm>
              <a:off x="499752" y="3287236"/>
              <a:ext cx="195480" cy="267480"/>
            </p14:xfrm>
          </p:contentPart>
        </mc:Choice>
        <mc:Fallback xmlns="">
          <p:pic>
            <p:nvPicPr>
              <p:cNvPr id="233" name="Ink 232">
                <a:extLst>
                  <a:ext uri="{FF2B5EF4-FFF2-40B4-BE49-F238E27FC236}">
                    <a16:creationId xmlns:a16="http://schemas.microsoft.com/office/drawing/2014/main" id="{286DE7BE-E556-48BC-DE3E-1368BF935D5B}"/>
                  </a:ext>
                </a:extLst>
              </p:cNvPr>
              <p:cNvPicPr/>
              <p:nvPr/>
            </p:nvPicPr>
            <p:blipFill>
              <a:blip r:embed="rId16"/>
              <a:stretch>
                <a:fillRect/>
              </a:stretch>
            </p:blipFill>
            <p:spPr>
              <a:xfrm>
                <a:off x="481752" y="3269236"/>
                <a:ext cx="231120" cy="303120"/>
              </a:xfrm>
              <a:prstGeom prst="rect">
                <a:avLst/>
              </a:prstGeom>
            </p:spPr>
          </p:pic>
        </mc:Fallback>
      </mc:AlternateContent>
      <p:grpSp>
        <p:nvGrpSpPr>
          <p:cNvPr id="234" name="Group 233">
            <a:extLst>
              <a:ext uri="{FF2B5EF4-FFF2-40B4-BE49-F238E27FC236}">
                <a16:creationId xmlns:a16="http://schemas.microsoft.com/office/drawing/2014/main" id="{5CDC5D6D-CB5B-28CD-3733-32C4E1A9CE71}"/>
              </a:ext>
            </a:extLst>
          </p:cNvPr>
          <p:cNvGrpSpPr/>
          <p:nvPr/>
        </p:nvGrpSpPr>
        <p:grpSpPr>
          <a:xfrm>
            <a:off x="3331415" y="1193608"/>
            <a:ext cx="1590120" cy="600480"/>
            <a:chOff x="3684657" y="895576"/>
            <a:chExt cx="1590120" cy="600480"/>
          </a:xfrm>
        </p:grpSpPr>
        <mc:AlternateContent xmlns:mc="http://schemas.openxmlformats.org/markup-compatibility/2006" xmlns:p14="http://schemas.microsoft.com/office/powerpoint/2010/main">
          <mc:Choice Requires="p14">
            <p:contentPart p14:bwMode="auto" r:id="rId17">
              <p14:nvContentPartPr>
                <p14:cNvPr id="235" name="Ink 234">
                  <a:extLst>
                    <a:ext uri="{FF2B5EF4-FFF2-40B4-BE49-F238E27FC236}">
                      <a16:creationId xmlns:a16="http://schemas.microsoft.com/office/drawing/2014/main" id="{BA9495C3-426A-25ED-363E-C3CB648A4EC6}"/>
                    </a:ext>
                  </a:extLst>
                </p14:cNvPr>
                <p14:cNvContentPartPr/>
                <p14:nvPr/>
              </p14:nvContentPartPr>
              <p14:xfrm>
                <a:off x="3684657" y="1152256"/>
                <a:ext cx="126720" cy="217440"/>
              </p14:xfrm>
            </p:contentPart>
          </mc:Choice>
          <mc:Fallback xmlns="">
            <p:pic>
              <p:nvPicPr>
                <p:cNvPr id="235" name="Ink 234">
                  <a:extLst>
                    <a:ext uri="{FF2B5EF4-FFF2-40B4-BE49-F238E27FC236}">
                      <a16:creationId xmlns:a16="http://schemas.microsoft.com/office/drawing/2014/main" id="{BA9495C3-426A-25ED-363E-C3CB648A4EC6}"/>
                    </a:ext>
                  </a:extLst>
                </p:cNvPr>
                <p:cNvPicPr/>
                <p:nvPr/>
              </p:nvPicPr>
              <p:blipFill>
                <a:blip r:embed="rId18"/>
                <a:stretch>
                  <a:fillRect/>
                </a:stretch>
              </p:blipFill>
              <p:spPr>
                <a:xfrm>
                  <a:off x="3667017" y="1134256"/>
                  <a:ext cx="16236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36" name="Ink 235">
                  <a:extLst>
                    <a:ext uri="{FF2B5EF4-FFF2-40B4-BE49-F238E27FC236}">
                      <a16:creationId xmlns:a16="http://schemas.microsoft.com/office/drawing/2014/main" id="{D2C913A6-52E4-0F62-7896-C2FC09192B9B}"/>
                    </a:ext>
                  </a:extLst>
                </p14:cNvPr>
                <p14:cNvContentPartPr/>
                <p14:nvPr/>
              </p14:nvContentPartPr>
              <p14:xfrm>
                <a:off x="3824697" y="1185376"/>
                <a:ext cx="150480" cy="153000"/>
              </p14:xfrm>
            </p:contentPart>
          </mc:Choice>
          <mc:Fallback xmlns="">
            <p:pic>
              <p:nvPicPr>
                <p:cNvPr id="236" name="Ink 235">
                  <a:extLst>
                    <a:ext uri="{FF2B5EF4-FFF2-40B4-BE49-F238E27FC236}">
                      <a16:creationId xmlns:a16="http://schemas.microsoft.com/office/drawing/2014/main" id="{D2C913A6-52E4-0F62-7896-C2FC09192B9B}"/>
                    </a:ext>
                  </a:extLst>
                </p:cNvPr>
                <p:cNvPicPr/>
                <p:nvPr/>
              </p:nvPicPr>
              <p:blipFill>
                <a:blip r:embed="rId20"/>
                <a:stretch>
                  <a:fillRect/>
                </a:stretch>
              </p:blipFill>
              <p:spPr>
                <a:xfrm>
                  <a:off x="3807057" y="1167736"/>
                  <a:ext cx="18612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37" name="Ink 236">
                  <a:extLst>
                    <a:ext uri="{FF2B5EF4-FFF2-40B4-BE49-F238E27FC236}">
                      <a16:creationId xmlns:a16="http://schemas.microsoft.com/office/drawing/2014/main" id="{5D83006F-536B-196C-9566-DE494F96BACA}"/>
                    </a:ext>
                  </a:extLst>
                </p14:cNvPr>
                <p14:cNvContentPartPr/>
                <p14:nvPr/>
              </p14:nvContentPartPr>
              <p14:xfrm>
                <a:off x="3969777" y="1013296"/>
                <a:ext cx="145800" cy="95040"/>
              </p14:xfrm>
            </p:contentPart>
          </mc:Choice>
          <mc:Fallback xmlns="">
            <p:pic>
              <p:nvPicPr>
                <p:cNvPr id="237" name="Ink 236">
                  <a:extLst>
                    <a:ext uri="{FF2B5EF4-FFF2-40B4-BE49-F238E27FC236}">
                      <a16:creationId xmlns:a16="http://schemas.microsoft.com/office/drawing/2014/main" id="{5D83006F-536B-196C-9566-DE494F96BACA}"/>
                    </a:ext>
                  </a:extLst>
                </p:cNvPr>
                <p:cNvPicPr/>
                <p:nvPr/>
              </p:nvPicPr>
              <p:blipFill>
                <a:blip r:embed="rId22"/>
                <a:stretch>
                  <a:fillRect/>
                </a:stretch>
              </p:blipFill>
              <p:spPr>
                <a:xfrm>
                  <a:off x="3951777" y="995296"/>
                  <a:ext cx="1814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38" name="Ink 237">
                  <a:extLst>
                    <a:ext uri="{FF2B5EF4-FFF2-40B4-BE49-F238E27FC236}">
                      <a16:creationId xmlns:a16="http://schemas.microsoft.com/office/drawing/2014/main" id="{2066FE04-ADFF-2AAB-7B84-66C93A4F3A5D}"/>
                    </a:ext>
                  </a:extLst>
                </p14:cNvPr>
                <p14:cNvContentPartPr/>
                <p14:nvPr/>
              </p14:nvContentPartPr>
              <p14:xfrm>
                <a:off x="4243737" y="1221016"/>
                <a:ext cx="153000" cy="23400"/>
              </p14:xfrm>
            </p:contentPart>
          </mc:Choice>
          <mc:Fallback xmlns="">
            <p:pic>
              <p:nvPicPr>
                <p:cNvPr id="238" name="Ink 237">
                  <a:extLst>
                    <a:ext uri="{FF2B5EF4-FFF2-40B4-BE49-F238E27FC236}">
                      <a16:creationId xmlns:a16="http://schemas.microsoft.com/office/drawing/2014/main" id="{2066FE04-ADFF-2AAB-7B84-66C93A4F3A5D}"/>
                    </a:ext>
                  </a:extLst>
                </p:cNvPr>
                <p:cNvPicPr/>
                <p:nvPr/>
              </p:nvPicPr>
              <p:blipFill>
                <a:blip r:embed="rId24"/>
                <a:stretch>
                  <a:fillRect/>
                </a:stretch>
              </p:blipFill>
              <p:spPr>
                <a:xfrm>
                  <a:off x="4226097" y="1203376"/>
                  <a:ext cx="188640" cy="59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39" name="Ink 238">
                  <a:extLst>
                    <a:ext uri="{FF2B5EF4-FFF2-40B4-BE49-F238E27FC236}">
                      <a16:creationId xmlns:a16="http://schemas.microsoft.com/office/drawing/2014/main" id="{46D4E199-0B7D-F692-1741-B724E3110185}"/>
                    </a:ext>
                  </a:extLst>
                </p14:cNvPr>
                <p14:cNvContentPartPr/>
                <p14:nvPr/>
              </p14:nvContentPartPr>
              <p14:xfrm>
                <a:off x="4322937" y="1147936"/>
                <a:ext cx="24840" cy="177120"/>
              </p14:xfrm>
            </p:contentPart>
          </mc:Choice>
          <mc:Fallback xmlns="">
            <p:pic>
              <p:nvPicPr>
                <p:cNvPr id="239" name="Ink 238">
                  <a:extLst>
                    <a:ext uri="{FF2B5EF4-FFF2-40B4-BE49-F238E27FC236}">
                      <a16:creationId xmlns:a16="http://schemas.microsoft.com/office/drawing/2014/main" id="{46D4E199-0B7D-F692-1741-B724E3110185}"/>
                    </a:ext>
                  </a:extLst>
                </p:cNvPr>
                <p:cNvPicPr/>
                <p:nvPr/>
              </p:nvPicPr>
              <p:blipFill>
                <a:blip r:embed="rId26"/>
                <a:stretch>
                  <a:fillRect/>
                </a:stretch>
              </p:blipFill>
              <p:spPr>
                <a:xfrm>
                  <a:off x="4305297" y="1129936"/>
                  <a:ext cx="60480" cy="212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40" name="Ink 239">
                  <a:extLst>
                    <a:ext uri="{FF2B5EF4-FFF2-40B4-BE49-F238E27FC236}">
                      <a16:creationId xmlns:a16="http://schemas.microsoft.com/office/drawing/2014/main" id="{41BC964D-7E1E-A6ED-71EC-A351CA5BD10F}"/>
                    </a:ext>
                  </a:extLst>
                </p14:cNvPr>
                <p14:cNvContentPartPr/>
                <p14:nvPr/>
              </p14:nvContentPartPr>
              <p14:xfrm>
                <a:off x="4623537" y="1063336"/>
                <a:ext cx="120600" cy="285840"/>
              </p14:xfrm>
            </p:contentPart>
          </mc:Choice>
          <mc:Fallback xmlns="">
            <p:pic>
              <p:nvPicPr>
                <p:cNvPr id="240" name="Ink 239">
                  <a:extLst>
                    <a:ext uri="{FF2B5EF4-FFF2-40B4-BE49-F238E27FC236}">
                      <a16:creationId xmlns:a16="http://schemas.microsoft.com/office/drawing/2014/main" id="{41BC964D-7E1E-A6ED-71EC-A351CA5BD10F}"/>
                    </a:ext>
                  </a:extLst>
                </p:cNvPr>
                <p:cNvPicPr/>
                <p:nvPr/>
              </p:nvPicPr>
              <p:blipFill>
                <a:blip r:embed="rId28"/>
                <a:stretch>
                  <a:fillRect/>
                </a:stretch>
              </p:blipFill>
              <p:spPr>
                <a:xfrm>
                  <a:off x="4605897" y="1045696"/>
                  <a:ext cx="156240" cy="3214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41" name="Ink 240">
                  <a:extLst>
                    <a:ext uri="{FF2B5EF4-FFF2-40B4-BE49-F238E27FC236}">
                      <a16:creationId xmlns:a16="http://schemas.microsoft.com/office/drawing/2014/main" id="{6F1090B8-7299-47A2-D0F1-B1B9321CDC6E}"/>
                    </a:ext>
                  </a:extLst>
                </p14:cNvPr>
                <p14:cNvContentPartPr/>
                <p14:nvPr/>
              </p14:nvContentPartPr>
              <p14:xfrm>
                <a:off x="4795977" y="1203376"/>
                <a:ext cx="92880" cy="173520"/>
              </p14:xfrm>
            </p:contentPart>
          </mc:Choice>
          <mc:Fallback xmlns="">
            <p:pic>
              <p:nvPicPr>
                <p:cNvPr id="241" name="Ink 240">
                  <a:extLst>
                    <a:ext uri="{FF2B5EF4-FFF2-40B4-BE49-F238E27FC236}">
                      <a16:creationId xmlns:a16="http://schemas.microsoft.com/office/drawing/2014/main" id="{6F1090B8-7299-47A2-D0F1-B1B9321CDC6E}"/>
                    </a:ext>
                  </a:extLst>
                </p:cNvPr>
                <p:cNvPicPr/>
                <p:nvPr/>
              </p:nvPicPr>
              <p:blipFill>
                <a:blip r:embed="rId30"/>
                <a:stretch>
                  <a:fillRect/>
                </a:stretch>
              </p:blipFill>
              <p:spPr>
                <a:xfrm>
                  <a:off x="4777977" y="1185376"/>
                  <a:ext cx="12852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42" name="Ink 241">
                  <a:extLst>
                    <a:ext uri="{FF2B5EF4-FFF2-40B4-BE49-F238E27FC236}">
                      <a16:creationId xmlns:a16="http://schemas.microsoft.com/office/drawing/2014/main" id="{BC43994B-1680-89CC-A8C9-F84923FDB350}"/>
                    </a:ext>
                  </a:extLst>
                </p14:cNvPr>
                <p14:cNvContentPartPr/>
                <p14:nvPr/>
              </p14:nvContentPartPr>
              <p14:xfrm>
                <a:off x="4891377" y="1214176"/>
                <a:ext cx="105120" cy="131040"/>
              </p14:xfrm>
            </p:contentPart>
          </mc:Choice>
          <mc:Fallback xmlns="">
            <p:pic>
              <p:nvPicPr>
                <p:cNvPr id="242" name="Ink 241">
                  <a:extLst>
                    <a:ext uri="{FF2B5EF4-FFF2-40B4-BE49-F238E27FC236}">
                      <a16:creationId xmlns:a16="http://schemas.microsoft.com/office/drawing/2014/main" id="{BC43994B-1680-89CC-A8C9-F84923FDB350}"/>
                    </a:ext>
                  </a:extLst>
                </p:cNvPr>
                <p:cNvPicPr/>
                <p:nvPr/>
              </p:nvPicPr>
              <p:blipFill>
                <a:blip r:embed="rId32"/>
                <a:stretch>
                  <a:fillRect/>
                </a:stretch>
              </p:blipFill>
              <p:spPr>
                <a:xfrm>
                  <a:off x="4873377" y="1196176"/>
                  <a:ext cx="14076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43" name="Ink 242">
                  <a:extLst>
                    <a:ext uri="{FF2B5EF4-FFF2-40B4-BE49-F238E27FC236}">
                      <a16:creationId xmlns:a16="http://schemas.microsoft.com/office/drawing/2014/main" id="{3484E39A-2FCB-8F0E-79BE-D84B121977E1}"/>
                    </a:ext>
                  </a:extLst>
                </p14:cNvPr>
                <p14:cNvContentPartPr/>
                <p14:nvPr/>
              </p14:nvContentPartPr>
              <p14:xfrm>
                <a:off x="5001177" y="993496"/>
                <a:ext cx="87120" cy="426960"/>
              </p14:xfrm>
            </p:contentPart>
          </mc:Choice>
          <mc:Fallback xmlns="">
            <p:pic>
              <p:nvPicPr>
                <p:cNvPr id="243" name="Ink 242">
                  <a:extLst>
                    <a:ext uri="{FF2B5EF4-FFF2-40B4-BE49-F238E27FC236}">
                      <a16:creationId xmlns:a16="http://schemas.microsoft.com/office/drawing/2014/main" id="{3484E39A-2FCB-8F0E-79BE-D84B121977E1}"/>
                    </a:ext>
                  </a:extLst>
                </p:cNvPr>
                <p:cNvPicPr/>
                <p:nvPr/>
              </p:nvPicPr>
              <p:blipFill>
                <a:blip r:embed="rId34"/>
                <a:stretch>
                  <a:fillRect/>
                </a:stretch>
              </p:blipFill>
              <p:spPr>
                <a:xfrm>
                  <a:off x="4983177" y="975496"/>
                  <a:ext cx="122760" cy="4626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44" name="Ink 243">
                  <a:extLst>
                    <a:ext uri="{FF2B5EF4-FFF2-40B4-BE49-F238E27FC236}">
                      <a16:creationId xmlns:a16="http://schemas.microsoft.com/office/drawing/2014/main" id="{85E8A91C-7DD9-09ED-5AE5-37AA2C2B6BD7}"/>
                    </a:ext>
                  </a:extLst>
                </p14:cNvPr>
                <p14:cNvContentPartPr/>
                <p14:nvPr/>
              </p14:nvContentPartPr>
              <p14:xfrm>
                <a:off x="4471257" y="949936"/>
                <a:ext cx="248400" cy="546120"/>
              </p14:xfrm>
            </p:contentPart>
          </mc:Choice>
          <mc:Fallback xmlns="">
            <p:pic>
              <p:nvPicPr>
                <p:cNvPr id="244" name="Ink 243">
                  <a:extLst>
                    <a:ext uri="{FF2B5EF4-FFF2-40B4-BE49-F238E27FC236}">
                      <a16:creationId xmlns:a16="http://schemas.microsoft.com/office/drawing/2014/main" id="{85E8A91C-7DD9-09ED-5AE5-37AA2C2B6BD7}"/>
                    </a:ext>
                  </a:extLst>
                </p:cNvPr>
                <p:cNvPicPr/>
                <p:nvPr/>
              </p:nvPicPr>
              <p:blipFill>
                <a:blip r:embed="rId36"/>
                <a:stretch>
                  <a:fillRect/>
                </a:stretch>
              </p:blipFill>
              <p:spPr>
                <a:xfrm>
                  <a:off x="4453257" y="931936"/>
                  <a:ext cx="284040" cy="5817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45" name="Ink 244">
                  <a:extLst>
                    <a:ext uri="{FF2B5EF4-FFF2-40B4-BE49-F238E27FC236}">
                      <a16:creationId xmlns:a16="http://schemas.microsoft.com/office/drawing/2014/main" id="{8A7FAC11-F0A4-1EF9-60EE-280A434B30DA}"/>
                    </a:ext>
                  </a:extLst>
                </p14:cNvPr>
                <p14:cNvContentPartPr/>
                <p14:nvPr/>
              </p14:nvContentPartPr>
              <p14:xfrm>
                <a:off x="5173617" y="895576"/>
                <a:ext cx="101160" cy="147600"/>
              </p14:xfrm>
            </p:contentPart>
          </mc:Choice>
          <mc:Fallback xmlns="">
            <p:pic>
              <p:nvPicPr>
                <p:cNvPr id="245" name="Ink 244">
                  <a:extLst>
                    <a:ext uri="{FF2B5EF4-FFF2-40B4-BE49-F238E27FC236}">
                      <a16:creationId xmlns:a16="http://schemas.microsoft.com/office/drawing/2014/main" id="{8A7FAC11-F0A4-1EF9-60EE-280A434B30DA}"/>
                    </a:ext>
                  </a:extLst>
                </p:cNvPr>
                <p:cNvPicPr/>
                <p:nvPr/>
              </p:nvPicPr>
              <p:blipFill>
                <a:blip r:embed="rId38"/>
                <a:stretch>
                  <a:fillRect/>
                </a:stretch>
              </p:blipFill>
              <p:spPr>
                <a:xfrm>
                  <a:off x="5155617" y="877936"/>
                  <a:ext cx="136800" cy="183240"/>
                </a:xfrm>
                <a:prstGeom prst="rect">
                  <a:avLst/>
                </a:prstGeom>
              </p:spPr>
            </p:pic>
          </mc:Fallback>
        </mc:AlternateContent>
      </p:grpSp>
      <p:grpSp>
        <p:nvGrpSpPr>
          <p:cNvPr id="246" name="Group 245">
            <a:extLst>
              <a:ext uri="{FF2B5EF4-FFF2-40B4-BE49-F238E27FC236}">
                <a16:creationId xmlns:a16="http://schemas.microsoft.com/office/drawing/2014/main" id="{4319E3B1-4457-F32B-1B41-636AB1D46E58}"/>
              </a:ext>
            </a:extLst>
          </p:cNvPr>
          <p:cNvGrpSpPr/>
          <p:nvPr/>
        </p:nvGrpSpPr>
        <p:grpSpPr>
          <a:xfrm>
            <a:off x="5098295" y="1475128"/>
            <a:ext cx="120960" cy="97920"/>
            <a:chOff x="5451537" y="1177096"/>
            <a:chExt cx="120960" cy="97920"/>
          </a:xfrm>
        </p:grpSpPr>
        <mc:AlternateContent xmlns:mc="http://schemas.openxmlformats.org/markup-compatibility/2006" xmlns:p14="http://schemas.microsoft.com/office/powerpoint/2010/main">
          <mc:Choice Requires="p14">
            <p:contentPart p14:bwMode="auto" r:id="rId39">
              <p14:nvContentPartPr>
                <p14:cNvPr id="247" name="Ink 246">
                  <a:extLst>
                    <a:ext uri="{FF2B5EF4-FFF2-40B4-BE49-F238E27FC236}">
                      <a16:creationId xmlns:a16="http://schemas.microsoft.com/office/drawing/2014/main" id="{DEBD369F-CA71-CEE0-FE12-7F58EA70EDC1}"/>
                    </a:ext>
                  </a:extLst>
                </p14:cNvPr>
                <p14:cNvContentPartPr/>
                <p14:nvPr/>
              </p14:nvContentPartPr>
              <p14:xfrm>
                <a:off x="5451537" y="1177096"/>
                <a:ext cx="120960" cy="31320"/>
              </p14:xfrm>
            </p:contentPart>
          </mc:Choice>
          <mc:Fallback xmlns="">
            <p:pic>
              <p:nvPicPr>
                <p:cNvPr id="247" name="Ink 246">
                  <a:extLst>
                    <a:ext uri="{FF2B5EF4-FFF2-40B4-BE49-F238E27FC236}">
                      <a16:creationId xmlns:a16="http://schemas.microsoft.com/office/drawing/2014/main" id="{DEBD369F-CA71-CEE0-FE12-7F58EA70EDC1}"/>
                    </a:ext>
                  </a:extLst>
                </p:cNvPr>
                <p:cNvPicPr/>
                <p:nvPr/>
              </p:nvPicPr>
              <p:blipFill>
                <a:blip r:embed="rId40"/>
                <a:stretch>
                  <a:fillRect/>
                </a:stretch>
              </p:blipFill>
              <p:spPr>
                <a:xfrm>
                  <a:off x="5433897" y="1159096"/>
                  <a:ext cx="15660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48" name="Ink 247">
                  <a:extLst>
                    <a:ext uri="{FF2B5EF4-FFF2-40B4-BE49-F238E27FC236}">
                      <a16:creationId xmlns:a16="http://schemas.microsoft.com/office/drawing/2014/main" id="{0D9E9CC2-112F-2302-470D-D7914430858F}"/>
                    </a:ext>
                  </a:extLst>
                </p14:cNvPr>
                <p14:cNvContentPartPr/>
                <p14:nvPr/>
              </p14:nvContentPartPr>
              <p14:xfrm>
                <a:off x="5479977" y="1265296"/>
                <a:ext cx="92520" cy="9720"/>
              </p14:xfrm>
            </p:contentPart>
          </mc:Choice>
          <mc:Fallback xmlns="">
            <p:pic>
              <p:nvPicPr>
                <p:cNvPr id="248" name="Ink 247">
                  <a:extLst>
                    <a:ext uri="{FF2B5EF4-FFF2-40B4-BE49-F238E27FC236}">
                      <a16:creationId xmlns:a16="http://schemas.microsoft.com/office/drawing/2014/main" id="{0D9E9CC2-112F-2302-470D-D7914430858F}"/>
                    </a:ext>
                  </a:extLst>
                </p:cNvPr>
                <p:cNvPicPr/>
                <p:nvPr/>
              </p:nvPicPr>
              <p:blipFill>
                <a:blip r:embed="rId42"/>
                <a:stretch>
                  <a:fillRect/>
                </a:stretch>
              </p:blipFill>
              <p:spPr>
                <a:xfrm>
                  <a:off x="5461977" y="1247296"/>
                  <a:ext cx="128160" cy="45360"/>
                </a:xfrm>
                <a:prstGeom prst="rect">
                  <a:avLst/>
                </a:prstGeom>
              </p:spPr>
            </p:pic>
          </mc:Fallback>
        </mc:AlternateContent>
      </p:grpSp>
      <p:grpSp>
        <p:nvGrpSpPr>
          <p:cNvPr id="249" name="Group 248">
            <a:extLst>
              <a:ext uri="{FF2B5EF4-FFF2-40B4-BE49-F238E27FC236}">
                <a16:creationId xmlns:a16="http://schemas.microsoft.com/office/drawing/2014/main" id="{CA66D0A0-CF5F-B983-D7EB-15DD3370C1BD}"/>
              </a:ext>
            </a:extLst>
          </p:cNvPr>
          <p:cNvGrpSpPr/>
          <p:nvPr/>
        </p:nvGrpSpPr>
        <p:grpSpPr>
          <a:xfrm>
            <a:off x="5448575" y="1193968"/>
            <a:ext cx="726480" cy="438480"/>
            <a:chOff x="5801817" y="895936"/>
            <a:chExt cx="726480" cy="438480"/>
          </a:xfrm>
        </p:grpSpPr>
        <mc:AlternateContent xmlns:mc="http://schemas.openxmlformats.org/markup-compatibility/2006" xmlns:p14="http://schemas.microsoft.com/office/powerpoint/2010/main">
          <mc:Choice Requires="p14">
            <p:contentPart p14:bwMode="auto" r:id="rId43">
              <p14:nvContentPartPr>
                <p14:cNvPr id="250" name="Ink 249">
                  <a:extLst>
                    <a:ext uri="{FF2B5EF4-FFF2-40B4-BE49-F238E27FC236}">
                      <a16:creationId xmlns:a16="http://schemas.microsoft.com/office/drawing/2014/main" id="{F9176CB5-4451-E57E-D779-F07E63E0FA1D}"/>
                    </a:ext>
                  </a:extLst>
                </p14:cNvPr>
                <p14:cNvContentPartPr/>
                <p14:nvPr/>
              </p14:nvContentPartPr>
              <p14:xfrm>
                <a:off x="5801817" y="1064056"/>
                <a:ext cx="172800" cy="270360"/>
              </p14:xfrm>
            </p:contentPart>
          </mc:Choice>
          <mc:Fallback xmlns="">
            <p:pic>
              <p:nvPicPr>
                <p:cNvPr id="250" name="Ink 249">
                  <a:extLst>
                    <a:ext uri="{FF2B5EF4-FFF2-40B4-BE49-F238E27FC236}">
                      <a16:creationId xmlns:a16="http://schemas.microsoft.com/office/drawing/2014/main" id="{F9176CB5-4451-E57E-D779-F07E63E0FA1D}"/>
                    </a:ext>
                  </a:extLst>
                </p:cNvPr>
                <p:cNvPicPr/>
                <p:nvPr/>
              </p:nvPicPr>
              <p:blipFill>
                <a:blip r:embed="rId44"/>
                <a:stretch>
                  <a:fillRect/>
                </a:stretch>
              </p:blipFill>
              <p:spPr>
                <a:xfrm>
                  <a:off x="5783817" y="1046416"/>
                  <a:ext cx="20844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51" name="Ink 250">
                  <a:extLst>
                    <a:ext uri="{FF2B5EF4-FFF2-40B4-BE49-F238E27FC236}">
                      <a16:creationId xmlns:a16="http://schemas.microsoft.com/office/drawing/2014/main" id="{A9A7C60D-AD13-7A54-ED84-25F88CC9800B}"/>
                    </a:ext>
                  </a:extLst>
                </p14:cNvPr>
                <p14:cNvContentPartPr/>
                <p14:nvPr/>
              </p14:nvContentPartPr>
              <p14:xfrm>
                <a:off x="6079017" y="1088896"/>
                <a:ext cx="176400" cy="212040"/>
              </p14:xfrm>
            </p:contentPart>
          </mc:Choice>
          <mc:Fallback xmlns="">
            <p:pic>
              <p:nvPicPr>
                <p:cNvPr id="251" name="Ink 250">
                  <a:extLst>
                    <a:ext uri="{FF2B5EF4-FFF2-40B4-BE49-F238E27FC236}">
                      <a16:creationId xmlns:a16="http://schemas.microsoft.com/office/drawing/2014/main" id="{A9A7C60D-AD13-7A54-ED84-25F88CC9800B}"/>
                    </a:ext>
                  </a:extLst>
                </p:cNvPr>
                <p:cNvPicPr/>
                <p:nvPr/>
              </p:nvPicPr>
              <p:blipFill>
                <a:blip r:embed="rId46"/>
                <a:stretch>
                  <a:fillRect/>
                </a:stretch>
              </p:blipFill>
              <p:spPr>
                <a:xfrm>
                  <a:off x="6061017" y="1070896"/>
                  <a:ext cx="212040" cy="2476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52" name="Ink 251">
                  <a:extLst>
                    <a:ext uri="{FF2B5EF4-FFF2-40B4-BE49-F238E27FC236}">
                      <a16:creationId xmlns:a16="http://schemas.microsoft.com/office/drawing/2014/main" id="{E49E1FEC-D7D6-2369-D889-DF81AE9F6762}"/>
                    </a:ext>
                  </a:extLst>
                </p14:cNvPr>
                <p14:cNvContentPartPr/>
                <p14:nvPr/>
              </p14:nvContentPartPr>
              <p14:xfrm>
                <a:off x="6340377" y="895936"/>
                <a:ext cx="187920" cy="160200"/>
              </p14:xfrm>
            </p:contentPart>
          </mc:Choice>
          <mc:Fallback xmlns="">
            <p:pic>
              <p:nvPicPr>
                <p:cNvPr id="252" name="Ink 251">
                  <a:extLst>
                    <a:ext uri="{FF2B5EF4-FFF2-40B4-BE49-F238E27FC236}">
                      <a16:creationId xmlns:a16="http://schemas.microsoft.com/office/drawing/2014/main" id="{E49E1FEC-D7D6-2369-D889-DF81AE9F6762}"/>
                    </a:ext>
                  </a:extLst>
                </p:cNvPr>
                <p:cNvPicPr/>
                <p:nvPr/>
              </p:nvPicPr>
              <p:blipFill>
                <a:blip r:embed="rId48"/>
                <a:stretch>
                  <a:fillRect/>
                </a:stretch>
              </p:blipFill>
              <p:spPr>
                <a:xfrm>
                  <a:off x="6322737" y="877936"/>
                  <a:ext cx="223560" cy="195840"/>
                </a:xfrm>
                <a:prstGeom prst="rect">
                  <a:avLst/>
                </a:prstGeom>
              </p:spPr>
            </p:pic>
          </mc:Fallback>
        </mc:AlternateContent>
      </p:grpSp>
      <p:grpSp>
        <p:nvGrpSpPr>
          <p:cNvPr id="253" name="Group 252">
            <a:extLst>
              <a:ext uri="{FF2B5EF4-FFF2-40B4-BE49-F238E27FC236}">
                <a16:creationId xmlns:a16="http://schemas.microsoft.com/office/drawing/2014/main" id="{435A6B27-FDB4-DE32-079C-80412E82FC0C}"/>
              </a:ext>
            </a:extLst>
          </p:cNvPr>
          <p:cNvGrpSpPr/>
          <p:nvPr/>
        </p:nvGrpSpPr>
        <p:grpSpPr>
          <a:xfrm>
            <a:off x="3791855" y="1960768"/>
            <a:ext cx="789120" cy="355320"/>
            <a:chOff x="4145097" y="1662736"/>
            <a:chExt cx="789120" cy="355320"/>
          </a:xfrm>
        </p:grpSpPr>
        <mc:AlternateContent xmlns:mc="http://schemas.openxmlformats.org/markup-compatibility/2006" xmlns:p14="http://schemas.microsoft.com/office/powerpoint/2010/main">
          <mc:Choice Requires="p14">
            <p:contentPart p14:bwMode="auto" r:id="rId49">
              <p14:nvContentPartPr>
                <p14:cNvPr id="254" name="Ink 253">
                  <a:extLst>
                    <a:ext uri="{FF2B5EF4-FFF2-40B4-BE49-F238E27FC236}">
                      <a16:creationId xmlns:a16="http://schemas.microsoft.com/office/drawing/2014/main" id="{7B5C592A-43BD-38AA-5349-1DB8CDD00C6C}"/>
                    </a:ext>
                  </a:extLst>
                </p14:cNvPr>
                <p14:cNvContentPartPr/>
                <p14:nvPr/>
              </p14:nvContentPartPr>
              <p14:xfrm>
                <a:off x="4145097" y="1778296"/>
                <a:ext cx="20160" cy="216360"/>
              </p14:xfrm>
            </p:contentPart>
          </mc:Choice>
          <mc:Fallback xmlns="">
            <p:pic>
              <p:nvPicPr>
                <p:cNvPr id="254" name="Ink 253">
                  <a:extLst>
                    <a:ext uri="{FF2B5EF4-FFF2-40B4-BE49-F238E27FC236}">
                      <a16:creationId xmlns:a16="http://schemas.microsoft.com/office/drawing/2014/main" id="{7B5C592A-43BD-38AA-5349-1DB8CDD00C6C}"/>
                    </a:ext>
                  </a:extLst>
                </p:cNvPr>
                <p:cNvPicPr/>
                <p:nvPr/>
              </p:nvPicPr>
              <p:blipFill>
                <a:blip r:embed="rId50"/>
                <a:stretch>
                  <a:fillRect/>
                </a:stretch>
              </p:blipFill>
              <p:spPr>
                <a:xfrm>
                  <a:off x="4127457" y="1760296"/>
                  <a:ext cx="55800" cy="2520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255" name="Ink 254">
                  <a:extLst>
                    <a:ext uri="{FF2B5EF4-FFF2-40B4-BE49-F238E27FC236}">
                      <a16:creationId xmlns:a16="http://schemas.microsoft.com/office/drawing/2014/main" id="{D2F4B205-7212-A8A5-8746-72044967B6A4}"/>
                    </a:ext>
                  </a:extLst>
                </p14:cNvPr>
                <p14:cNvContentPartPr/>
                <p14:nvPr/>
              </p14:nvContentPartPr>
              <p14:xfrm>
                <a:off x="4249137" y="1800256"/>
                <a:ext cx="157680" cy="200880"/>
              </p14:xfrm>
            </p:contentPart>
          </mc:Choice>
          <mc:Fallback xmlns="">
            <p:pic>
              <p:nvPicPr>
                <p:cNvPr id="255" name="Ink 254">
                  <a:extLst>
                    <a:ext uri="{FF2B5EF4-FFF2-40B4-BE49-F238E27FC236}">
                      <a16:creationId xmlns:a16="http://schemas.microsoft.com/office/drawing/2014/main" id="{D2F4B205-7212-A8A5-8746-72044967B6A4}"/>
                    </a:ext>
                  </a:extLst>
                </p:cNvPr>
                <p:cNvPicPr/>
                <p:nvPr/>
              </p:nvPicPr>
              <p:blipFill>
                <a:blip r:embed="rId52"/>
                <a:stretch>
                  <a:fillRect/>
                </a:stretch>
              </p:blipFill>
              <p:spPr>
                <a:xfrm>
                  <a:off x="4231497" y="1782256"/>
                  <a:ext cx="19332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56" name="Ink 255">
                  <a:extLst>
                    <a:ext uri="{FF2B5EF4-FFF2-40B4-BE49-F238E27FC236}">
                      <a16:creationId xmlns:a16="http://schemas.microsoft.com/office/drawing/2014/main" id="{EA9CB29A-BF6D-42FC-7F88-9D4296B7EC2E}"/>
                    </a:ext>
                  </a:extLst>
                </p14:cNvPr>
                <p14:cNvContentPartPr/>
                <p14:nvPr/>
              </p14:nvContentPartPr>
              <p14:xfrm>
                <a:off x="4470537" y="1857496"/>
                <a:ext cx="132840" cy="160560"/>
              </p14:xfrm>
            </p:contentPart>
          </mc:Choice>
          <mc:Fallback xmlns="">
            <p:pic>
              <p:nvPicPr>
                <p:cNvPr id="256" name="Ink 255">
                  <a:extLst>
                    <a:ext uri="{FF2B5EF4-FFF2-40B4-BE49-F238E27FC236}">
                      <a16:creationId xmlns:a16="http://schemas.microsoft.com/office/drawing/2014/main" id="{EA9CB29A-BF6D-42FC-7F88-9D4296B7EC2E}"/>
                    </a:ext>
                  </a:extLst>
                </p:cNvPr>
                <p:cNvPicPr/>
                <p:nvPr/>
              </p:nvPicPr>
              <p:blipFill>
                <a:blip r:embed="rId54"/>
                <a:stretch>
                  <a:fillRect/>
                </a:stretch>
              </p:blipFill>
              <p:spPr>
                <a:xfrm>
                  <a:off x="4452897" y="1839856"/>
                  <a:ext cx="168480" cy="1962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257" name="Ink 256">
                  <a:extLst>
                    <a:ext uri="{FF2B5EF4-FFF2-40B4-BE49-F238E27FC236}">
                      <a16:creationId xmlns:a16="http://schemas.microsoft.com/office/drawing/2014/main" id="{1BB98C38-C947-29DD-7442-F8955388E055}"/>
                    </a:ext>
                  </a:extLst>
                </p14:cNvPr>
                <p14:cNvContentPartPr/>
                <p14:nvPr/>
              </p14:nvContentPartPr>
              <p14:xfrm>
                <a:off x="4619217" y="1850296"/>
                <a:ext cx="115200" cy="123120"/>
              </p14:xfrm>
            </p:contentPart>
          </mc:Choice>
          <mc:Fallback xmlns="">
            <p:pic>
              <p:nvPicPr>
                <p:cNvPr id="257" name="Ink 256">
                  <a:extLst>
                    <a:ext uri="{FF2B5EF4-FFF2-40B4-BE49-F238E27FC236}">
                      <a16:creationId xmlns:a16="http://schemas.microsoft.com/office/drawing/2014/main" id="{1BB98C38-C947-29DD-7442-F8955388E055}"/>
                    </a:ext>
                  </a:extLst>
                </p:cNvPr>
                <p:cNvPicPr/>
                <p:nvPr/>
              </p:nvPicPr>
              <p:blipFill>
                <a:blip r:embed="rId56"/>
                <a:stretch>
                  <a:fillRect/>
                </a:stretch>
              </p:blipFill>
              <p:spPr>
                <a:xfrm>
                  <a:off x="4601217" y="1832656"/>
                  <a:ext cx="150840" cy="1587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258" name="Ink 257">
                  <a:extLst>
                    <a:ext uri="{FF2B5EF4-FFF2-40B4-BE49-F238E27FC236}">
                      <a16:creationId xmlns:a16="http://schemas.microsoft.com/office/drawing/2014/main" id="{D4A3B6AF-FB5A-3134-7574-02A5C13A39CA}"/>
                    </a:ext>
                  </a:extLst>
                </p14:cNvPr>
                <p14:cNvContentPartPr/>
                <p14:nvPr/>
              </p14:nvContentPartPr>
              <p14:xfrm>
                <a:off x="4790577" y="1662736"/>
                <a:ext cx="143640" cy="117720"/>
              </p14:xfrm>
            </p:contentPart>
          </mc:Choice>
          <mc:Fallback xmlns="">
            <p:pic>
              <p:nvPicPr>
                <p:cNvPr id="258" name="Ink 257">
                  <a:extLst>
                    <a:ext uri="{FF2B5EF4-FFF2-40B4-BE49-F238E27FC236}">
                      <a16:creationId xmlns:a16="http://schemas.microsoft.com/office/drawing/2014/main" id="{D4A3B6AF-FB5A-3134-7574-02A5C13A39CA}"/>
                    </a:ext>
                  </a:extLst>
                </p:cNvPr>
                <p:cNvPicPr/>
                <p:nvPr/>
              </p:nvPicPr>
              <p:blipFill>
                <a:blip r:embed="rId58"/>
                <a:stretch>
                  <a:fillRect/>
                </a:stretch>
              </p:blipFill>
              <p:spPr>
                <a:xfrm>
                  <a:off x="4772577" y="1644736"/>
                  <a:ext cx="179280" cy="153360"/>
                </a:xfrm>
                <a:prstGeom prst="rect">
                  <a:avLst/>
                </a:prstGeom>
              </p:spPr>
            </p:pic>
          </mc:Fallback>
        </mc:AlternateContent>
      </p:grpSp>
      <p:grpSp>
        <p:nvGrpSpPr>
          <p:cNvPr id="259" name="Group 258">
            <a:extLst>
              <a:ext uri="{FF2B5EF4-FFF2-40B4-BE49-F238E27FC236}">
                <a16:creationId xmlns:a16="http://schemas.microsoft.com/office/drawing/2014/main" id="{14A35F0B-DF9D-F69D-D488-87AA90912033}"/>
              </a:ext>
            </a:extLst>
          </p:cNvPr>
          <p:cNvGrpSpPr/>
          <p:nvPr/>
        </p:nvGrpSpPr>
        <p:grpSpPr>
          <a:xfrm>
            <a:off x="5013695" y="2118448"/>
            <a:ext cx="122400" cy="69840"/>
            <a:chOff x="5366937" y="1820416"/>
            <a:chExt cx="122400" cy="69840"/>
          </a:xfrm>
        </p:grpSpPr>
        <mc:AlternateContent xmlns:mc="http://schemas.openxmlformats.org/markup-compatibility/2006" xmlns:p14="http://schemas.microsoft.com/office/powerpoint/2010/main">
          <mc:Choice Requires="p14">
            <p:contentPart p14:bwMode="auto" r:id="rId59">
              <p14:nvContentPartPr>
                <p14:cNvPr id="260" name="Ink 259">
                  <a:extLst>
                    <a:ext uri="{FF2B5EF4-FFF2-40B4-BE49-F238E27FC236}">
                      <a16:creationId xmlns:a16="http://schemas.microsoft.com/office/drawing/2014/main" id="{9C9F1919-AF0E-B7ED-E7C2-806165BA6F06}"/>
                    </a:ext>
                  </a:extLst>
                </p14:cNvPr>
                <p14:cNvContentPartPr/>
                <p14:nvPr/>
              </p14:nvContentPartPr>
              <p14:xfrm>
                <a:off x="5366937" y="1820416"/>
                <a:ext cx="122400" cy="15480"/>
              </p14:xfrm>
            </p:contentPart>
          </mc:Choice>
          <mc:Fallback xmlns="">
            <p:pic>
              <p:nvPicPr>
                <p:cNvPr id="260" name="Ink 259">
                  <a:extLst>
                    <a:ext uri="{FF2B5EF4-FFF2-40B4-BE49-F238E27FC236}">
                      <a16:creationId xmlns:a16="http://schemas.microsoft.com/office/drawing/2014/main" id="{9C9F1919-AF0E-B7ED-E7C2-806165BA6F06}"/>
                    </a:ext>
                  </a:extLst>
                </p:cNvPr>
                <p:cNvPicPr/>
                <p:nvPr/>
              </p:nvPicPr>
              <p:blipFill>
                <a:blip r:embed="rId60"/>
                <a:stretch>
                  <a:fillRect/>
                </a:stretch>
              </p:blipFill>
              <p:spPr>
                <a:xfrm>
                  <a:off x="5349297" y="1802776"/>
                  <a:ext cx="1580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261" name="Ink 260">
                  <a:extLst>
                    <a:ext uri="{FF2B5EF4-FFF2-40B4-BE49-F238E27FC236}">
                      <a16:creationId xmlns:a16="http://schemas.microsoft.com/office/drawing/2014/main" id="{15B242BF-3B79-B3C0-2FB3-7C0345974A9C}"/>
                    </a:ext>
                  </a:extLst>
                </p14:cNvPr>
                <p14:cNvContentPartPr/>
                <p14:nvPr/>
              </p14:nvContentPartPr>
              <p14:xfrm>
                <a:off x="5400777" y="1884496"/>
                <a:ext cx="62640" cy="5760"/>
              </p14:xfrm>
            </p:contentPart>
          </mc:Choice>
          <mc:Fallback xmlns="">
            <p:pic>
              <p:nvPicPr>
                <p:cNvPr id="261" name="Ink 260">
                  <a:extLst>
                    <a:ext uri="{FF2B5EF4-FFF2-40B4-BE49-F238E27FC236}">
                      <a16:creationId xmlns:a16="http://schemas.microsoft.com/office/drawing/2014/main" id="{15B242BF-3B79-B3C0-2FB3-7C0345974A9C}"/>
                    </a:ext>
                  </a:extLst>
                </p:cNvPr>
                <p:cNvPicPr/>
                <p:nvPr/>
              </p:nvPicPr>
              <p:blipFill>
                <a:blip r:embed="rId62"/>
                <a:stretch>
                  <a:fillRect/>
                </a:stretch>
              </p:blipFill>
              <p:spPr>
                <a:xfrm>
                  <a:off x="5382777" y="1866496"/>
                  <a:ext cx="98280" cy="41400"/>
                </a:xfrm>
                <a:prstGeom prst="rect">
                  <a:avLst/>
                </a:prstGeom>
              </p:spPr>
            </p:pic>
          </mc:Fallback>
        </mc:AlternateContent>
      </p:grpSp>
      <p:grpSp>
        <p:nvGrpSpPr>
          <p:cNvPr id="263" name="Group 262">
            <a:extLst>
              <a:ext uri="{FF2B5EF4-FFF2-40B4-BE49-F238E27FC236}">
                <a16:creationId xmlns:a16="http://schemas.microsoft.com/office/drawing/2014/main" id="{9F0E29DE-A365-F584-0FF1-0FA915058D7C}"/>
              </a:ext>
            </a:extLst>
          </p:cNvPr>
          <p:cNvGrpSpPr/>
          <p:nvPr/>
        </p:nvGrpSpPr>
        <p:grpSpPr>
          <a:xfrm>
            <a:off x="5377295" y="1952848"/>
            <a:ext cx="703080" cy="266040"/>
            <a:chOff x="5730537" y="1654816"/>
            <a:chExt cx="703080" cy="266040"/>
          </a:xfrm>
        </p:grpSpPr>
        <mc:AlternateContent xmlns:mc="http://schemas.openxmlformats.org/markup-compatibility/2006" xmlns:p14="http://schemas.microsoft.com/office/powerpoint/2010/main">
          <mc:Choice Requires="p14">
            <p:contentPart p14:bwMode="auto" r:id="rId63">
              <p14:nvContentPartPr>
                <p14:cNvPr id="264" name="Ink 263">
                  <a:extLst>
                    <a:ext uri="{FF2B5EF4-FFF2-40B4-BE49-F238E27FC236}">
                      <a16:creationId xmlns:a16="http://schemas.microsoft.com/office/drawing/2014/main" id="{326CBACF-1843-7BDD-FB32-CE85B351D124}"/>
                    </a:ext>
                  </a:extLst>
                </p14:cNvPr>
                <p14:cNvContentPartPr/>
                <p14:nvPr/>
              </p14:nvContentPartPr>
              <p14:xfrm>
                <a:off x="5730537" y="1654816"/>
                <a:ext cx="194400" cy="165960"/>
              </p14:xfrm>
            </p:contentPart>
          </mc:Choice>
          <mc:Fallback xmlns="">
            <p:pic>
              <p:nvPicPr>
                <p:cNvPr id="264" name="Ink 263">
                  <a:extLst>
                    <a:ext uri="{FF2B5EF4-FFF2-40B4-BE49-F238E27FC236}">
                      <a16:creationId xmlns:a16="http://schemas.microsoft.com/office/drawing/2014/main" id="{326CBACF-1843-7BDD-FB32-CE85B351D124}"/>
                    </a:ext>
                  </a:extLst>
                </p:cNvPr>
                <p:cNvPicPr/>
                <p:nvPr/>
              </p:nvPicPr>
              <p:blipFill>
                <a:blip r:embed="rId64"/>
                <a:stretch>
                  <a:fillRect/>
                </a:stretch>
              </p:blipFill>
              <p:spPr>
                <a:xfrm>
                  <a:off x="5712897" y="1637176"/>
                  <a:ext cx="23004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65" name="Ink 264">
                  <a:extLst>
                    <a:ext uri="{FF2B5EF4-FFF2-40B4-BE49-F238E27FC236}">
                      <a16:creationId xmlns:a16="http://schemas.microsoft.com/office/drawing/2014/main" id="{76A63C28-0E3F-AE9C-B109-0672A20516EE}"/>
                    </a:ext>
                  </a:extLst>
                </p14:cNvPr>
                <p14:cNvContentPartPr/>
                <p14:nvPr/>
              </p14:nvContentPartPr>
              <p14:xfrm>
                <a:off x="5827377" y="1733296"/>
                <a:ext cx="30960" cy="187560"/>
              </p14:xfrm>
            </p:contentPart>
          </mc:Choice>
          <mc:Fallback xmlns="">
            <p:pic>
              <p:nvPicPr>
                <p:cNvPr id="265" name="Ink 264">
                  <a:extLst>
                    <a:ext uri="{FF2B5EF4-FFF2-40B4-BE49-F238E27FC236}">
                      <a16:creationId xmlns:a16="http://schemas.microsoft.com/office/drawing/2014/main" id="{76A63C28-0E3F-AE9C-B109-0672A20516EE}"/>
                    </a:ext>
                  </a:extLst>
                </p:cNvPr>
                <p:cNvPicPr/>
                <p:nvPr/>
              </p:nvPicPr>
              <p:blipFill>
                <a:blip r:embed="rId66"/>
                <a:stretch>
                  <a:fillRect/>
                </a:stretch>
              </p:blipFill>
              <p:spPr>
                <a:xfrm>
                  <a:off x="5809377" y="1715296"/>
                  <a:ext cx="6660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266" name="Ink 265">
                  <a:extLst>
                    <a:ext uri="{FF2B5EF4-FFF2-40B4-BE49-F238E27FC236}">
                      <a16:creationId xmlns:a16="http://schemas.microsoft.com/office/drawing/2014/main" id="{DC6A35EF-FA72-DC67-27DA-687E4DCDED47}"/>
                    </a:ext>
                  </a:extLst>
                </p14:cNvPr>
                <p14:cNvContentPartPr/>
                <p14:nvPr/>
              </p14:nvContentPartPr>
              <p14:xfrm>
                <a:off x="5985777" y="1735816"/>
                <a:ext cx="159480" cy="166680"/>
              </p14:xfrm>
            </p:contentPart>
          </mc:Choice>
          <mc:Fallback xmlns="">
            <p:pic>
              <p:nvPicPr>
                <p:cNvPr id="266" name="Ink 265">
                  <a:extLst>
                    <a:ext uri="{FF2B5EF4-FFF2-40B4-BE49-F238E27FC236}">
                      <a16:creationId xmlns:a16="http://schemas.microsoft.com/office/drawing/2014/main" id="{DC6A35EF-FA72-DC67-27DA-687E4DCDED47}"/>
                    </a:ext>
                  </a:extLst>
                </p:cNvPr>
                <p:cNvPicPr/>
                <p:nvPr/>
              </p:nvPicPr>
              <p:blipFill>
                <a:blip r:embed="rId68"/>
                <a:stretch>
                  <a:fillRect/>
                </a:stretch>
              </p:blipFill>
              <p:spPr>
                <a:xfrm>
                  <a:off x="5967777" y="1717816"/>
                  <a:ext cx="19512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267" name="Ink 266">
                  <a:extLst>
                    <a:ext uri="{FF2B5EF4-FFF2-40B4-BE49-F238E27FC236}">
                      <a16:creationId xmlns:a16="http://schemas.microsoft.com/office/drawing/2014/main" id="{DF15AB27-D6E9-D404-CEB0-8ABE6B9A3666}"/>
                    </a:ext>
                  </a:extLst>
                </p14:cNvPr>
                <p14:cNvContentPartPr/>
                <p14:nvPr/>
              </p14:nvContentPartPr>
              <p14:xfrm>
                <a:off x="6270537" y="1681816"/>
                <a:ext cx="163080" cy="190800"/>
              </p14:xfrm>
            </p:contentPart>
          </mc:Choice>
          <mc:Fallback xmlns="">
            <p:pic>
              <p:nvPicPr>
                <p:cNvPr id="267" name="Ink 266">
                  <a:extLst>
                    <a:ext uri="{FF2B5EF4-FFF2-40B4-BE49-F238E27FC236}">
                      <a16:creationId xmlns:a16="http://schemas.microsoft.com/office/drawing/2014/main" id="{DF15AB27-D6E9-D404-CEB0-8ABE6B9A3666}"/>
                    </a:ext>
                  </a:extLst>
                </p:cNvPr>
                <p:cNvPicPr/>
                <p:nvPr/>
              </p:nvPicPr>
              <p:blipFill>
                <a:blip r:embed="rId70"/>
                <a:stretch>
                  <a:fillRect/>
                </a:stretch>
              </p:blipFill>
              <p:spPr>
                <a:xfrm>
                  <a:off x="6252897" y="1664176"/>
                  <a:ext cx="198720" cy="226440"/>
                </a:xfrm>
                <a:prstGeom prst="rect">
                  <a:avLst/>
                </a:prstGeom>
              </p:spPr>
            </p:pic>
          </mc:Fallback>
        </mc:AlternateContent>
      </p:grpSp>
      <p:grpSp>
        <p:nvGrpSpPr>
          <p:cNvPr id="268" name="Group 267">
            <a:extLst>
              <a:ext uri="{FF2B5EF4-FFF2-40B4-BE49-F238E27FC236}">
                <a16:creationId xmlns:a16="http://schemas.microsoft.com/office/drawing/2014/main" id="{A3D51B88-3428-F53E-2109-CD91ABD7A03A}"/>
              </a:ext>
            </a:extLst>
          </p:cNvPr>
          <p:cNvGrpSpPr/>
          <p:nvPr/>
        </p:nvGrpSpPr>
        <p:grpSpPr>
          <a:xfrm>
            <a:off x="4002095" y="2652688"/>
            <a:ext cx="458280" cy="341640"/>
            <a:chOff x="4355337" y="2354656"/>
            <a:chExt cx="458280" cy="341640"/>
          </a:xfrm>
        </p:grpSpPr>
        <mc:AlternateContent xmlns:mc="http://schemas.openxmlformats.org/markup-compatibility/2006" xmlns:p14="http://schemas.microsoft.com/office/powerpoint/2010/main">
          <mc:Choice Requires="p14">
            <p:contentPart p14:bwMode="auto" r:id="rId71">
              <p14:nvContentPartPr>
                <p14:cNvPr id="269" name="Ink 268">
                  <a:extLst>
                    <a:ext uri="{FF2B5EF4-FFF2-40B4-BE49-F238E27FC236}">
                      <a16:creationId xmlns:a16="http://schemas.microsoft.com/office/drawing/2014/main" id="{74F2D3AF-8666-A31E-46C9-0FDA2E43CE28}"/>
                    </a:ext>
                  </a:extLst>
                </p14:cNvPr>
                <p14:cNvContentPartPr/>
                <p14:nvPr/>
              </p14:nvContentPartPr>
              <p14:xfrm>
                <a:off x="4355337" y="2519896"/>
                <a:ext cx="108720" cy="176400"/>
              </p14:xfrm>
            </p:contentPart>
          </mc:Choice>
          <mc:Fallback xmlns="">
            <p:pic>
              <p:nvPicPr>
                <p:cNvPr id="269" name="Ink 268">
                  <a:extLst>
                    <a:ext uri="{FF2B5EF4-FFF2-40B4-BE49-F238E27FC236}">
                      <a16:creationId xmlns:a16="http://schemas.microsoft.com/office/drawing/2014/main" id="{74F2D3AF-8666-A31E-46C9-0FDA2E43CE28}"/>
                    </a:ext>
                  </a:extLst>
                </p:cNvPr>
                <p:cNvPicPr/>
                <p:nvPr/>
              </p:nvPicPr>
              <p:blipFill>
                <a:blip r:embed="rId72"/>
                <a:stretch>
                  <a:fillRect/>
                </a:stretch>
              </p:blipFill>
              <p:spPr>
                <a:xfrm>
                  <a:off x="4337697" y="2501896"/>
                  <a:ext cx="14436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270" name="Ink 269">
                  <a:extLst>
                    <a:ext uri="{FF2B5EF4-FFF2-40B4-BE49-F238E27FC236}">
                      <a16:creationId xmlns:a16="http://schemas.microsoft.com/office/drawing/2014/main" id="{EB8399EA-9207-0D99-1D63-F57213B94C98}"/>
                    </a:ext>
                  </a:extLst>
                </p14:cNvPr>
                <p14:cNvContentPartPr/>
                <p14:nvPr/>
              </p14:nvContentPartPr>
              <p14:xfrm>
                <a:off x="4477017" y="2526016"/>
                <a:ext cx="110160" cy="143280"/>
              </p14:xfrm>
            </p:contentPart>
          </mc:Choice>
          <mc:Fallback xmlns="">
            <p:pic>
              <p:nvPicPr>
                <p:cNvPr id="270" name="Ink 269">
                  <a:extLst>
                    <a:ext uri="{FF2B5EF4-FFF2-40B4-BE49-F238E27FC236}">
                      <a16:creationId xmlns:a16="http://schemas.microsoft.com/office/drawing/2014/main" id="{EB8399EA-9207-0D99-1D63-F57213B94C98}"/>
                    </a:ext>
                  </a:extLst>
                </p:cNvPr>
                <p:cNvPicPr/>
                <p:nvPr/>
              </p:nvPicPr>
              <p:blipFill>
                <a:blip r:embed="rId74"/>
                <a:stretch>
                  <a:fillRect/>
                </a:stretch>
              </p:blipFill>
              <p:spPr>
                <a:xfrm>
                  <a:off x="4459017" y="2508376"/>
                  <a:ext cx="14580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71" name="Ink 270">
                  <a:extLst>
                    <a:ext uri="{FF2B5EF4-FFF2-40B4-BE49-F238E27FC236}">
                      <a16:creationId xmlns:a16="http://schemas.microsoft.com/office/drawing/2014/main" id="{07475408-8DC3-3C83-BCA8-A4134A5BBFFA}"/>
                    </a:ext>
                  </a:extLst>
                </p14:cNvPr>
                <p14:cNvContentPartPr/>
                <p14:nvPr/>
              </p14:nvContentPartPr>
              <p14:xfrm>
                <a:off x="4650177" y="2354656"/>
                <a:ext cx="163440" cy="107640"/>
              </p14:xfrm>
            </p:contentPart>
          </mc:Choice>
          <mc:Fallback xmlns="">
            <p:pic>
              <p:nvPicPr>
                <p:cNvPr id="271" name="Ink 270">
                  <a:extLst>
                    <a:ext uri="{FF2B5EF4-FFF2-40B4-BE49-F238E27FC236}">
                      <a16:creationId xmlns:a16="http://schemas.microsoft.com/office/drawing/2014/main" id="{07475408-8DC3-3C83-BCA8-A4134A5BBFFA}"/>
                    </a:ext>
                  </a:extLst>
                </p:cNvPr>
                <p:cNvPicPr/>
                <p:nvPr/>
              </p:nvPicPr>
              <p:blipFill>
                <a:blip r:embed="rId76"/>
                <a:stretch>
                  <a:fillRect/>
                </a:stretch>
              </p:blipFill>
              <p:spPr>
                <a:xfrm>
                  <a:off x="4632177" y="2336656"/>
                  <a:ext cx="199080" cy="143280"/>
                </a:xfrm>
                <a:prstGeom prst="rect">
                  <a:avLst/>
                </a:prstGeom>
              </p:spPr>
            </p:pic>
          </mc:Fallback>
        </mc:AlternateContent>
      </p:grpSp>
      <p:grpSp>
        <p:nvGrpSpPr>
          <p:cNvPr id="272" name="Group 271">
            <a:extLst>
              <a:ext uri="{FF2B5EF4-FFF2-40B4-BE49-F238E27FC236}">
                <a16:creationId xmlns:a16="http://schemas.microsoft.com/office/drawing/2014/main" id="{1E852BEC-ABBC-4501-93BD-7898CDC45160}"/>
              </a:ext>
            </a:extLst>
          </p:cNvPr>
          <p:cNvGrpSpPr/>
          <p:nvPr/>
        </p:nvGrpSpPr>
        <p:grpSpPr>
          <a:xfrm>
            <a:off x="4978055" y="2836288"/>
            <a:ext cx="136440" cy="111600"/>
            <a:chOff x="5331297" y="2538256"/>
            <a:chExt cx="136440" cy="111600"/>
          </a:xfrm>
        </p:grpSpPr>
        <mc:AlternateContent xmlns:mc="http://schemas.openxmlformats.org/markup-compatibility/2006" xmlns:p14="http://schemas.microsoft.com/office/powerpoint/2010/main">
          <mc:Choice Requires="p14">
            <p:contentPart p14:bwMode="auto" r:id="rId77">
              <p14:nvContentPartPr>
                <p14:cNvPr id="273" name="Ink 272">
                  <a:extLst>
                    <a:ext uri="{FF2B5EF4-FFF2-40B4-BE49-F238E27FC236}">
                      <a16:creationId xmlns:a16="http://schemas.microsoft.com/office/drawing/2014/main" id="{F9BCC9AD-CB2F-E3F3-322F-8CE5C7F265DD}"/>
                    </a:ext>
                  </a:extLst>
                </p14:cNvPr>
                <p14:cNvContentPartPr/>
                <p14:nvPr/>
              </p14:nvContentPartPr>
              <p14:xfrm>
                <a:off x="5331297" y="2538256"/>
                <a:ext cx="114840" cy="16560"/>
              </p14:xfrm>
            </p:contentPart>
          </mc:Choice>
          <mc:Fallback xmlns="">
            <p:pic>
              <p:nvPicPr>
                <p:cNvPr id="273" name="Ink 272">
                  <a:extLst>
                    <a:ext uri="{FF2B5EF4-FFF2-40B4-BE49-F238E27FC236}">
                      <a16:creationId xmlns:a16="http://schemas.microsoft.com/office/drawing/2014/main" id="{F9BCC9AD-CB2F-E3F3-322F-8CE5C7F265DD}"/>
                    </a:ext>
                  </a:extLst>
                </p:cNvPr>
                <p:cNvPicPr/>
                <p:nvPr/>
              </p:nvPicPr>
              <p:blipFill>
                <a:blip r:embed="rId78"/>
                <a:stretch>
                  <a:fillRect/>
                </a:stretch>
              </p:blipFill>
              <p:spPr>
                <a:xfrm>
                  <a:off x="5313657" y="2520616"/>
                  <a:ext cx="1504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274" name="Ink 273">
                  <a:extLst>
                    <a:ext uri="{FF2B5EF4-FFF2-40B4-BE49-F238E27FC236}">
                      <a16:creationId xmlns:a16="http://schemas.microsoft.com/office/drawing/2014/main" id="{EA3D2A1A-F090-B522-AE6B-144FEA162701}"/>
                    </a:ext>
                  </a:extLst>
                </p14:cNvPr>
                <p14:cNvContentPartPr/>
                <p14:nvPr/>
              </p14:nvContentPartPr>
              <p14:xfrm>
                <a:off x="5368737" y="2626096"/>
                <a:ext cx="99000" cy="23760"/>
              </p14:xfrm>
            </p:contentPart>
          </mc:Choice>
          <mc:Fallback xmlns="">
            <p:pic>
              <p:nvPicPr>
                <p:cNvPr id="274" name="Ink 273">
                  <a:extLst>
                    <a:ext uri="{FF2B5EF4-FFF2-40B4-BE49-F238E27FC236}">
                      <a16:creationId xmlns:a16="http://schemas.microsoft.com/office/drawing/2014/main" id="{EA3D2A1A-F090-B522-AE6B-144FEA162701}"/>
                    </a:ext>
                  </a:extLst>
                </p:cNvPr>
                <p:cNvPicPr/>
                <p:nvPr/>
              </p:nvPicPr>
              <p:blipFill>
                <a:blip r:embed="rId80"/>
                <a:stretch>
                  <a:fillRect/>
                </a:stretch>
              </p:blipFill>
              <p:spPr>
                <a:xfrm>
                  <a:off x="5351097" y="2608456"/>
                  <a:ext cx="134640" cy="59400"/>
                </a:xfrm>
                <a:prstGeom prst="rect">
                  <a:avLst/>
                </a:prstGeom>
              </p:spPr>
            </p:pic>
          </mc:Fallback>
        </mc:AlternateContent>
      </p:grpSp>
      <p:grpSp>
        <p:nvGrpSpPr>
          <p:cNvPr id="275" name="Group 274">
            <a:extLst>
              <a:ext uri="{FF2B5EF4-FFF2-40B4-BE49-F238E27FC236}">
                <a16:creationId xmlns:a16="http://schemas.microsoft.com/office/drawing/2014/main" id="{7EEC487D-435E-A1E4-6C49-5501471B7E13}"/>
              </a:ext>
            </a:extLst>
          </p:cNvPr>
          <p:cNvGrpSpPr/>
          <p:nvPr/>
        </p:nvGrpSpPr>
        <p:grpSpPr>
          <a:xfrm>
            <a:off x="5395295" y="2708128"/>
            <a:ext cx="522000" cy="257760"/>
            <a:chOff x="5748537" y="2410096"/>
            <a:chExt cx="522000" cy="257760"/>
          </a:xfrm>
        </p:grpSpPr>
        <mc:AlternateContent xmlns:mc="http://schemas.openxmlformats.org/markup-compatibility/2006" xmlns:p14="http://schemas.microsoft.com/office/powerpoint/2010/main">
          <mc:Choice Requires="p14">
            <p:contentPart p14:bwMode="auto" r:id="rId81">
              <p14:nvContentPartPr>
                <p14:cNvPr id="276" name="Ink 275">
                  <a:extLst>
                    <a:ext uri="{FF2B5EF4-FFF2-40B4-BE49-F238E27FC236}">
                      <a16:creationId xmlns:a16="http://schemas.microsoft.com/office/drawing/2014/main" id="{3CF112D5-EB0A-CFC3-9C32-DCAB35EF57F0}"/>
                    </a:ext>
                  </a:extLst>
                </p14:cNvPr>
                <p14:cNvContentPartPr/>
                <p14:nvPr/>
              </p14:nvContentPartPr>
              <p14:xfrm>
                <a:off x="5748537" y="2410096"/>
                <a:ext cx="235080" cy="165240"/>
              </p14:xfrm>
            </p:contentPart>
          </mc:Choice>
          <mc:Fallback xmlns="">
            <p:pic>
              <p:nvPicPr>
                <p:cNvPr id="276" name="Ink 275">
                  <a:extLst>
                    <a:ext uri="{FF2B5EF4-FFF2-40B4-BE49-F238E27FC236}">
                      <a16:creationId xmlns:a16="http://schemas.microsoft.com/office/drawing/2014/main" id="{3CF112D5-EB0A-CFC3-9C32-DCAB35EF57F0}"/>
                    </a:ext>
                  </a:extLst>
                </p:cNvPr>
                <p:cNvPicPr/>
                <p:nvPr/>
              </p:nvPicPr>
              <p:blipFill>
                <a:blip r:embed="rId82"/>
                <a:stretch>
                  <a:fillRect/>
                </a:stretch>
              </p:blipFill>
              <p:spPr>
                <a:xfrm>
                  <a:off x="5730897" y="2392096"/>
                  <a:ext cx="27072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77" name="Ink 276">
                  <a:extLst>
                    <a:ext uri="{FF2B5EF4-FFF2-40B4-BE49-F238E27FC236}">
                      <a16:creationId xmlns:a16="http://schemas.microsoft.com/office/drawing/2014/main" id="{5627F012-FE46-C231-D763-07721F9E5114}"/>
                    </a:ext>
                  </a:extLst>
                </p14:cNvPr>
                <p14:cNvContentPartPr/>
                <p14:nvPr/>
              </p14:nvContentPartPr>
              <p14:xfrm>
                <a:off x="5895057" y="2472016"/>
                <a:ext cx="25560" cy="195840"/>
              </p14:xfrm>
            </p:contentPart>
          </mc:Choice>
          <mc:Fallback xmlns="">
            <p:pic>
              <p:nvPicPr>
                <p:cNvPr id="277" name="Ink 276">
                  <a:extLst>
                    <a:ext uri="{FF2B5EF4-FFF2-40B4-BE49-F238E27FC236}">
                      <a16:creationId xmlns:a16="http://schemas.microsoft.com/office/drawing/2014/main" id="{5627F012-FE46-C231-D763-07721F9E5114}"/>
                    </a:ext>
                  </a:extLst>
                </p:cNvPr>
                <p:cNvPicPr/>
                <p:nvPr/>
              </p:nvPicPr>
              <p:blipFill>
                <a:blip r:embed="rId84"/>
                <a:stretch>
                  <a:fillRect/>
                </a:stretch>
              </p:blipFill>
              <p:spPr>
                <a:xfrm>
                  <a:off x="5877417" y="2454376"/>
                  <a:ext cx="6120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78" name="Ink 277">
                  <a:extLst>
                    <a:ext uri="{FF2B5EF4-FFF2-40B4-BE49-F238E27FC236}">
                      <a16:creationId xmlns:a16="http://schemas.microsoft.com/office/drawing/2014/main" id="{5E6201B6-AD47-6171-8FB3-05F2FFE122D1}"/>
                    </a:ext>
                  </a:extLst>
                </p14:cNvPr>
                <p14:cNvContentPartPr/>
                <p14:nvPr/>
              </p14:nvContentPartPr>
              <p14:xfrm>
                <a:off x="6085497" y="2430256"/>
                <a:ext cx="185040" cy="216360"/>
              </p14:xfrm>
            </p:contentPart>
          </mc:Choice>
          <mc:Fallback xmlns="">
            <p:pic>
              <p:nvPicPr>
                <p:cNvPr id="278" name="Ink 277">
                  <a:extLst>
                    <a:ext uri="{FF2B5EF4-FFF2-40B4-BE49-F238E27FC236}">
                      <a16:creationId xmlns:a16="http://schemas.microsoft.com/office/drawing/2014/main" id="{5E6201B6-AD47-6171-8FB3-05F2FFE122D1}"/>
                    </a:ext>
                  </a:extLst>
                </p:cNvPr>
                <p:cNvPicPr/>
                <p:nvPr/>
              </p:nvPicPr>
              <p:blipFill>
                <a:blip r:embed="rId86"/>
                <a:stretch>
                  <a:fillRect/>
                </a:stretch>
              </p:blipFill>
              <p:spPr>
                <a:xfrm>
                  <a:off x="6067497" y="2412616"/>
                  <a:ext cx="220680" cy="252000"/>
                </a:xfrm>
                <a:prstGeom prst="rect">
                  <a:avLst/>
                </a:prstGeom>
              </p:spPr>
            </p:pic>
          </mc:Fallback>
        </mc:AlternateContent>
      </p:grpSp>
      <p:grpSp>
        <p:nvGrpSpPr>
          <p:cNvPr id="279" name="Group 278">
            <a:extLst>
              <a:ext uri="{FF2B5EF4-FFF2-40B4-BE49-F238E27FC236}">
                <a16:creationId xmlns:a16="http://schemas.microsoft.com/office/drawing/2014/main" id="{DE5DD5A2-3EA9-94BF-CC60-94912D0EE166}"/>
              </a:ext>
            </a:extLst>
          </p:cNvPr>
          <p:cNvGrpSpPr/>
          <p:nvPr/>
        </p:nvGrpSpPr>
        <p:grpSpPr>
          <a:xfrm>
            <a:off x="3940175" y="3487168"/>
            <a:ext cx="259200" cy="178920"/>
            <a:chOff x="4293417" y="3189136"/>
            <a:chExt cx="259200" cy="178920"/>
          </a:xfrm>
        </p:grpSpPr>
        <mc:AlternateContent xmlns:mc="http://schemas.openxmlformats.org/markup-compatibility/2006" xmlns:p14="http://schemas.microsoft.com/office/powerpoint/2010/main">
          <mc:Choice Requires="p14">
            <p:contentPart p14:bwMode="auto" r:id="rId87">
              <p14:nvContentPartPr>
                <p14:cNvPr id="280" name="Ink 279">
                  <a:extLst>
                    <a:ext uri="{FF2B5EF4-FFF2-40B4-BE49-F238E27FC236}">
                      <a16:creationId xmlns:a16="http://schemas.microsoft.com/office/drawing/2014/main" id="{AAB6AEE7-7199-B4B0-E758-3FDC3060A9B6}"/>
                    </a:ext>
                  </a:extLst>
                </p14:cNvPr>
                <p14:cNvContentPartPr/>
                <p14:nvPr/>
              </p14:nvContentPartPr>
              <p14:xfrm>
                <a:off x="4293417" y="3198496"/>
                <a:ext cx="123120" cy="169560"/>
              </p14:xfrm>
            </p:contentPart>
          </mc:Choice>
          <mc:Fallback xmlns="">
            <p:pic>
              <p:nvPicPr>
                <p:cNvPr id="280" name="Ink 279">
                  <a:extLst>
                    <a:ext uri="{FF2B5EF4-FFF2-40B4-BE49-F238E27FC236}">
                      <a16:creationId xmlns:a16="http://schemas.microsoft.com/office/drawing/2014/main" id="{AAB6AEE7-7199-B4B0-E758-3FDC3060A9B6}"/>
                    </a:ext>
                  </a:extLst>
                </p:cNvPr>
                <p:cNvPicPr/>
                <p:nvPr/>
              </p:nvPicPr>
              <p:blipFill>
                <a:blip r:embed="rId88"/>
                <a:stretch>
                  <a:fillRect/>
                </a:stretch>
              </p:blipFill>
              <p:spPr>
                <a:xfrm>
                  <a:off x="4275417" y="3180856"/>
                  <a:ext cx="1587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81" name="Ink 280">
                  <a:extLst>
                    <a:ext uri="{FF2B5EF4-FFF2-40B4-BE49-F238E27FC236}">
                      <a16:creationId xmlns:a16="http://schemas.microsoft.com/office/drawing/2014/main" id="{AF54536E-9C76-B3E4-5028-3EEBD8B2627B}"/>
                    </a:ext>
                  </a:extLst>
                </p14:cNvPr>
                <p14:cNvContentPartPr/>
                <p14:nvPr/>
              </p14:nvContentPartPr>
              <p14:xfrm>
                <a:off x="4423737" y="3189136"/>
                <a:ext cx="128880" cy="158760"/>
              </p14:xfrm>
            </p:contentPart>
          </mc:Choice>
          <mc:Fallback xmlns="">
            <p:pic>
              <p:nvPicPr>
                <p:cNvPr id="281" name="Ink 280">
                  <a:extLst>
                    <a:ext uri="{FF2B5EF4-FFF2-40B4-BE49-F238E27FC236}">
                      <a16:creationId xmlns:a16="http://schemas.microsoft.com/office/drawing/2014/main" id="{AF54536E-9C76-B3E4-5028-3EEBD8B2627B}"/>
                    </a:ext>
                  </a:extLst>
                </p:cNvPr>
                <p:cNvPicPr/>
                <p:nvPr/>
              </p:nvPicPr>
              <p:blipFill>
                <a:blip r:embed="rId90"/>
                <a:stretch>
                  <a:fillRect/>
                </a:stretch>
              </p:blipFill>
              <p:spPr>
                <a:xfrm>
                  <a:off x="4405737" y="3171496"/>
                  <a:ext cx="164520" cy="194400"/>
                </a:xfrm>
                <a:prstGeom prst="rect">
                  <a:avLst/>
                </a:prstGeom>
              </p:spPr>
            </p:pic>
          </mc:Fallback>
        </mc:AlternateContent>
      </p:grpSp>
      <p:grpSp>
        <p:nvGrpSpPr>
          <p:cNvPr id="282" name="Group 281">
            <a:extLst>
              <a:ext uri="{FF2B5EF4-FFF2-40B4-BE49-F238E27FC236}">
                <a16:creationId xmlns:a16="http://schemas.microsoft.com/office/drawing/2014/main" id="{B58BA499-7D81-9A81-10D4-98B44756B6B8}"/>
              </a:ext>
            </a:extLst>
          </p:cNvPr>
          <p:cNvGrpSpPr/>
          <p:nvPr/>
        </p:nvGrpSpPr>
        <p:grpSpPr>
          <a:xfrm>
            <a:off x="4869695" y="3513448"/>
            <a:ext cx="145800" cy="86760"/>
            <a:chOff x="5222937" y="3215416"/>
            <a:chExt cx="145800" cy="86760"/>
          </a:xfrm>
        </p:grpSpPr>
        <mc:AlternateContent xmlns:mc="http://schemas.openxmlformats.org/markup-compatibility/2006" xmlns:p14="http://schemas.microsoft.com/office/powerpoint/2010/main">
          <mc:Choice Requires="p14">
            <p:contentPart p14:bwMode="auto" r:id="rId91">
              <p14:nvContentPartPr>
                <p14:cNvPr id="283" name="Ink 282">
                  <a:extLst>
                    <a:ext uri="{FF2B5EF4-FFF2-40B4-BE49-F238E27FC236}">
                      <a16:creationId xmlns:a16="http://schemas.microsoft.com/office/drawing/2014/main" id="{EB366375-9685-7970-FCD8-A0B29FD0C1D7}"/>
                    </a:ext>
                  </a:extLst>
                </p14:cNvPr>
                <p14:cNvContentPartPr/>
                <p14:nvPr/>
              </p14:nvContentPartPr>
              <p14:xfrm>
                <a:off x="5222937" y="3215416"/>
                <a:ext cx="145800" cy="15480"/>
              </p14:xfrm>
            </p:contentPart>
          </mc:Choice>
          <mc:Fallback xmlns="">
            <p:pic>
              <p:nvPicPr>
                <p:cNvPr id="283" name="Ink 282">
                  <a:extLst>
                    <a:ext uri="{FF2B5EF4-FFF2-40B4-BE49-F238E27FC236}">
                      <a16:creationId xmlns:a16="http://schemas.microsoft.com/office/drawing/2014/main" id="{EB366375-9685-7970-FCD8-A0B29FD0C1D7}"/>
                    </a:ext>
                  </a:extLst>
                </p:cNvPr>
                <p:cNvPicPr/>
                <p:nvPr/>
              </p:nvPicPr>
              <p:blipFill>
                <a:blip r:embed="rId92"/>
                <a:stretch>
                  <a:fillRect/>
                </a:stretch>
              </p:blipFill>
              <p:spPr>
                <a:xfrm>
                  <a:off x="5205297" y="3197416"/>
                  <a:ext cx="181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84" name="Ink 283">
                  <a:extLst>
                    <a:ext uri="{FF2B5EF4-FFF2-40B4-BE49-F238E27FC236}">
                      <a16:creationId xmlns:a16="http://schemas.microsoft.com/office/drawing/2014/main" id="{9BC300D7-8F0E-6E76-04B0-F344599C2144}"/>
                    </a:ext>
                  </a:extLst>
                </p14:cNvPr>
                <p14:cNvContentPartPr/>
                <p14:nvPr/>
              </p14:nvContentPartPr>
              <p14:xfrm>
                <a:off x="5254977" y="3288856"/>
                <a:ext cx="112320" cy="13320"/>
              </p14:xfrm>
            </p:contentPart>
          </mc:Choice>
          <mc:Fallback xmlns="">
            <p:pic>
              <p:nvPicPr>
                <p:cNvPr id="284" name="Ink 283">
                  <a:extLst>
                    <a:ext uri="{FF2B5EF4-FFF2-40B4-BE49-F238E27FC236}">
                      <a16:creationId xmlns:a16="http://schemas.microsoft.com/office/drawing/2014/main" id="{9BC300D7-8F0E-6E76-04B0-F344599C2144}"/>
                    </a:ext>
                  </a:extLst>
                </p:cNvPr>
                <p:cNvPicPr/>
                <p:nvPr/>
              </p:nvPicPr>
              <p:blipFill>
                <a:blip r:embed="rId94"/>
                <a:stretch>
                  <a:fillRect/>
                </a:stretch>
              </p:blipFill>
              <p:spPr>
                <a:xfrm>
                  <a:off x="5236977" y="3271216"/>
                  <a:ext cx="147960" cy="48960"/>
                </a:xfrm>
                <a:prstGeom prst="rect">
                  <a:avLst/>
                </a:prstGeom>
              </p:spPr>
            </p:pic>
          </mc:Fallback>
        </mc:AlternateContent>
      </p:grpSp>
      <p:grpSp>
        <p:nvGrpSpPr>
          <p:cNvPr id="285" name="Group 284">
            <a:extLst>
              <a:ext uri="{FF2B5EF4-FFF2-40B4-BE49-F238E27FC236}">
                <a16:creationId xmlns:a16="http://schemas.microsoft.com/office/drawing/2014/main" id="{740CBA7B-0E0A-A833-09B7-769720054E69}"/>
              </a:ext>
            </a:extLst>
          </p:cNvPr>
          <p:cNvGrpSpPr/>
          <p:nvPr/>
        </p:nvGrpSpPr>
        <p:grpSpPr>
          <a:xfrm>
            <a:off x="5276495" y="3263248"/>
            <a:ext cx="636480" cy="372960"/>
            <a:chOff x="5629737" y="2965216"/>
            <a:chExt cx="636480" cy="372960"/>
          </a:xfrm>
        </p:grpSpPr>
        <mc:AlternateContent xmlns:mc="http://schemas.openxmlformats.org/markup-compatibility/2006" xmlns:p14="http://schemas.microsoft.com/office/powerpoint/2010/main">
          <mc:Choice Requires="p14">
            <p:contentPart p14:bwMode="auto" r:id="rId95">
              <p14:nvContentPartPr>
                <p14:cNvPr id="286" name="Ink 285">
                  <a:extLst>
                    <a:ext uri="{FF2B5EF4-FFF2-40B4-BE49-F238E27FC236}">
                      <a16:creationId xmlns:a16="http://schemas.microsoft.com/office/drawing/2014/main" id="{1880E637-9C22-B746-4B86-E79223A6A587}"/>
                    </a:ext>
                  </a:extLst>
                </p14:cNvPr>
                <p14:cNvContentPartPr/>
                <p14:nvPr/>
              </p14:nvContentPartPr>
              <p14:xfrm>
                <a:off x="5629737" y="2965216"/>
                <a:ext cx="604440" cy="348480"/>
              </p14:xfrm>
            </p:contentPart>
          </mc:Choice>
          <mc:Fallback xmlns="">
            <p:pic>
              <p:nvPicPr>
                <p:cNvPr id="286" name="Ink 285">
                  <a:extLst>
                    <a:ext uri="{FF2B5EF4-FFF2-40B4-BE49-F238E27FC236}">
                      <a16:creationId xmlns:a16="http://schemas.microsoft.com/office/drawing/2014/main" id="{1880E637-9C22-B746-4B86-E79223A6A587}"/>
                    </a:ext>
                  </a:extLst>
                </p:cNvPr>
                <p:cNvPicPr/>
                <p:nvPr/>
              </p:nvPicPr>
              <p:blipFill>
                <a:blip r:embed="rId96"/>
                <a:stretch>
                  <a:fillRect/>
                </a:stretch>
              </p:blipFill>
              <p:spPr>
                <a:xfrm>
                  <a:off x="5612097" y="2947576"/>
                  <a:ext cx="640080" cy="38412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87" name="Ink 286">
                  <a:extLst>
                    <a:ext uri="{FF2B5EF4-FFF2-40B4-BE49-F238E27FC236}">
                      <a16:creationId xmlns:a16="http://schemas.microsoft.com/office/drawing/2014/main" id="{85CB34A4-D8ED-54B2-14AD-7FA1EF4F2949}"/>
                    </a:ext>
                  </a:extLst>
                </p14:cNvPr>
                <p14:cNvContentPartPr/>
                <p14:nvPr/>
              </p14:nvContentPartPr>
              <p14:xfrm>
                <a:off x="5849697" y="3123616"/>
                <a:ext cx="189360" cy="119520"/>
              </p14:xfrm>
            </p:contentPart>
          </mc:Choice>
          <mc:Fallback xmlns="">
            <p:pic>
              <p:nvPicPr>
                <p:cNvPr id="287" name="Ink 286">
                  <a:extLst>
                    <a:ext uri="{FF2B5EF4-FFF2-40B4-BE49-F238E27FC236}">
                      <a16:creationId xmlns:a16="http://schemas.microsoft.com/office/drawing/2014/main" id="{85CB34A4-D8ED-54B2-14AD-7FA1EF4F2949}"/>
                    </a:ext>
                  </a:extLst>
                </p:cNvPr>
                <p:cNvPicPr/>
                <p:nvPr/>
              </p:nvPicPr>
              <p:blipFill>
                <a:blip r:embed="rId98"/>
                <a:stretch>
                  <a:fillRect/>
                </a:stretch>
              </p:blipFill>
              <p:spPr>
                <a:xfrm>
                  <a:off x="5832057" y="3105976"/>
                  <a:ext cx="225000" cy="15516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88" name="Ink 287">
                  <a:extLst>
                    <a:ext uri="{FF2B5EF4-FFF2-40B4-BE49-F238E27FC236}">
                      <a16:creationId xmlns:a16="http://schemas.microsoft.com/office/drawing/2014/main" id="{023C5F59-5D78-1261-DD96-790F9CF39485}"/>
                    </a:ext>
                  </a:extLst>
                </p14:cNvPr>
                <p14:cNvContentPartPr/>
                <p14:nvPr/>
              </p14:nvContentPartPr>
              <p14:xfrm>
                <a:off x="5931417" y="3133696"/>
                <a:ext cx="27720" cy="204480"/>
              </p14:xfrm>
            </p:contentPart>
          </mc:Choice>
          <mc:Fallback xmlns="">
            <p:pic>
              <p:nvPicPr>
                <p:cNvPr id="288" name="Ink 287">
                  <a:extLst>
                    <a:ext uri="{FF2B5EF4-FFF2-40B4-BE49-F238E27FC236}">
                      <a16:creationId xmlns:a16="http://schemas.microsoft.com/office/drawing/2014/main" id="{023C5F59-5D78-1261-DD96-790F9CF39485}"/>
                    </a:ext>
                  </a:extLst>
                </p:cNvPr>
                <p:cNvPicPr/>
                <p:nvPr/>
              </p:nvPicPr>
              <p:blipFill>
                <a:blip r:embed="rId100"/>
                <a:stretch>
                  <a:fillRect/>
                </a:stretch>
              </p:blipFill>
              <p:spPr>
                <a:xfrm>
                  <a:off x="5913777" y="3115696"/>
                  <a:ext cx="63360" cy="24012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289" name="Ink 288">
                  <a:extLst>
                    <a:ext uri="{FF2B5EF4-FFF2-40B4-BE49-F238E27FC236}">
                      <a16:creationId xmlns:a16="http://schemas.microsoft.com/office/drawing/2014/main" id="{A5915F27-8C27-722A-E8F0-732702BA2B97}"/>
                    </a:ext>
                  </a:extLst>
                </p14:cNvPr>
                <p14:cNvContentPartPr/>
                <p14:nvPr/>
              </p14:nvContentPartPr>
              <p14:xfrm>
                <a:off x="6098457" y="3151336"/>
                <a:ext cx="167760" cy="171720"/>
              </p14:xfrm>
            </p:contentPart>
          </mc:Choice>
          <mc:Fallback xmlns="">
            <p:pic>
              <p:nvPicPr>
                <p:cNvPr id="289" name="Ink 288">
                  <a:extLst>
                    <a:ext uri="{FF2B5EF4-FFF2-40B4-BE49-F238E27FC236}">
                      <a16:creationId xmlns:a16="http://schemas.microsoft.com/office/drawing/2014/main" id="{A5915F27-8C27-722A-E8F0-732702BA2B97}"/>
                    </a:ext>
                  </a:extLst>
                </p:cNvPr>
                <p:cNvPicPr/>
                <p:nvPr/>
              </p:nvPicPr>
              <p:blipFill>
                <a:blip r:embed="rId102"/>
                <a:stretch>
                  <a:fillRect/>
                </a:stretch>
              </p:blipFill>
              <p:spPr>
                <a:xfrm>
                  <a:off x="6080457" y="3133336"/>
                  <a:ext cx="203400" cy="207360"/>
                </a:xfrm>
                <a:prstGeom prst="rect">
                  <a:avLst/>
                </a:prstGeom>
              </p:spPr>
            </p:pic>
          </mc:Fallback>
        </mc:AlternateContent>
      </p:grpSp>
      <p:grpSp>
        <p:nvGrpSpPr>
          <p:cNvPr id="290" name="Group 289">
            <a:extLst>
              <a:ext uri="{FF2B5EF4-FFF2-40B4-BE49-F238E27FC236}">
                <a16:creationId xmlns:a16="http://schemas.microsoft.com/office/drawing/2014/main" id="{9D62B515-5773-AB79-C49F-23E9F409B568}"/>
              </a:ext>
            </a:extLst>
          </p:cNvPr>
          <p:cNvGrpSpPr/>
          <p:nvPr/>
        </p:nvGrpSpPr>
        <p:grpSpPr>
          <a:xfrm>
            <a:off x="1981948" y="4078771"/>
            <a:ext cx="962280" cy="362520"/>
            <a:chOff x="2873577" y="3661096"/>
            <a:chExt cx="962280" cy="362520"/>
          </a:xfrm>
        </p:grpSpPr>
        <mc:AlternateContent xmlns:mc="http://schemas.openxmlformats.org/markup-compatibility/2006" xmlns:p14="http://schemas.microsoft.com/office/powerpoint/2010/main">
          <mc:Choice Requires="p14">
            <p:contentPart p14:bwMode="auto" r:id="rId103">
              <p14:nvContentPartPr>
                <p14:cNvPr id="291" name="Ink 290">
                  <a:extLst>
                    <a:ext uri="{FF2B5EF4-FFF2-40B4-BE49-F238E27FC236}">
                      <a16:creationId xmlns:a16="http://schemas.microsoft.com/office/drawing/2014/main" id="{9A8E2293-024B-90E0-0783-6A9CE7FF8065}"/>
                    </a:ext>
                  </a:extLst>
                </p14:cNvPr>
                <p14:cNvContentPartPr/>
                <p14:nvPr/>
              </p14:nvContentPartPr>
              <p14:xfrm>
                <a:off x="2873577" y="3661096"/>
                <a:ext cx="515520" cy="315000"/>
              </p14:xfrm>
            </p:contentPart>
          </mc:Choice>
          <mc:Fallback xmlns="">
            <p:pic>
              <p:nvPicPr>
                <p:cNvPr id="291" name="Ink 290">
                  <a:extLst>
                    <a:ext uri="{FF2B5EF4-FFF2-40B4-BE49-F238E27FC236}">
                      <a16:creationId xmlns:a16="http://schemas.microsoft.com/office/drawing/2014/main" id="{9A8E2293-024B-90E0-0783-6A9CE7FF8065}"/>
                    </a:ext>
                  </a:extLst>
                </p:cNvPr>
                <p:cNvPicPr/>
                <p:nvPr/>
              </p:nvPicPr>
              <p:blipFill>
                <a:blip r:embed="rId104"/>
                <a:stretch>
                  <a:fillRect/>
                </a:stretch>
              </p:blipFill>
              <p:spPr>
                <a:xfrm>
                  <a:off x="2855577" y="3643096"/>
                  <a:ext cx="551160" cy="35064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292" name="Ink 291">
                  <a:extLst>
                    <a:ext uri="{FF2B5EF4-FFF2-40B4-BE49-F238E27FC236}">
                      <a16:creationId xmlns:a16="http://schemas.microsoft.com/office/drawing/2014/main" id="{38079E0C-0800-DF9B-31B2-CD702A48C4B7}"/>
                    </a:ext>
                  </a:extLst>
                </p14:cNvPr>
                <p14:cNvContentPartPr/>
                <p14:nvPr/>
              </p14:nvContentPartPr>
              <p14:xfrm>
                <a:off x="3114057" y="3814096"/>
                <a:ext cx="168120" cy="112680"/>
              </p14:xfrm>
            </p:contentPart>
          </mc:Choice>
          <mc:Fallback xmlns="">
            <p:pic>
              <p:nvPicPr>
                <p:cNvPr id="292" name="Ink 291">
                  <a:extLst>
                    <a:ext uri="{FF2B5EF4-FFF2-40B4-BE49-F238E27FC236}">
                      <a16:creationId xmlns:a16="http://schemas.microsoft.com/office/drawing/2014/main" id="{38079E0C-0800-DF9B-31B2-CD702A48C4B7}"/>
                    </a:ext>
                  </a:extLst>
                </p:cNvPr>
                <p:cNvPicPr/>
                <p:nvPr/>
              </p:nvPicPr>
              <p:blipFill>
                <a:blip r:embed="rId106"/>
                <a:stretch>
                  <a:fillRect/>
                </a:stretch>
              </p:blipFill>
              <p:spPr>
                <a:xfrm>
                  <a:off x="3096417" y="3796096"/>
                  <a:ext cx="20376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293" name="Ink 292">
                  <a:extLst>
                    <a:ext uri="{FF2B5EF4-FFF2-40B4-BE49-F238E27FC236}">
                      <a16:creationId xmlns:a16="http://schemas.microsoft.com/office/drawing/2014/main" id="{890FC87B-4499-2FD8-35D5-42E0C3A98FF7}"/>
                    </a:ext>
                  </a:extLst>
                </p14:cNvPr>
                <p14:cNvContentPartPr/>
                <p14:nvPr/>
              </p14:nvContentPartPr>
              <p14:xfrm>
                <a:off x="3205137" y="3831736"/>
                <a:ext cx="20880" cy="172080"/>
              </p14:xfrm>
            </p:contentPart>
          </mc:Choice>
          <mc:Fallback xmlns="">
            <p:pic>
              <p:nvPicPr>
                <p:cNvPr id="293" name="Ink 292">
                  <a:extLst>
                    <a:ext uri="{FF2B5EF4-FFF2-40B4-BE49-F238E27FC236}">
                      <a16:creationId xmlns:a16="http://schemas.microsoft.com/office/drawing/2014/main" id="{890FC87B-4499-2FD8-35D5-42E0C3A98FF7}"/>
                    </a:ext>
                  </a:extLst>
                </p:cNvPr>
                <p:cNvPicPr/>
                <p:nvPr/>
              </p:nvPicPr>
              <p:blipFill>
                <a:blip r:embed="rId108"/>
                <a:stretch>
                  <a:fillRect/>
                </a:stretch>
              </p:blipFill>
              <p:spPr>
                <a:xfrm>
                  <a:off x="3187497" y="3813736"/>
                  <a:ext cx="56520" cy="20772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294" name="Ink 293">
                  <a:extLst>
                    <a:ext uri="{FF2B5EF4-FFF2-40B4-BE49-F238E27FC236}">
                      <a16:creationId xmlns:a16="http://schemas.microsoft.com/office/drawing/2014/main" id="{B0420A15-06EE-358E-A2AD-3CA8473A4081}"/>
                    </a:ext>
                  </a:extLst>
                </p14:cNvPr>
                <p14:cNvContentPartPr/>
                <p14:nvPr/>
              </p14:nvContentPartPr>
              <p14:xfrm>
                <a:off x="3349497" y="3847936"/>
                <a:ext cx="141480" cy="147960"/>
              </p14:xfrm>
            </p:contentPart>
          </mc:Choice>
          <mc:Fallback xmlns="">
            <p:pic>
              <p:nvPicPr>
                <p:cNvPr id="294" name="Ink 293">
                  <a:extLst>
                    <a:ext uri="{FF2B5EF4-FFF2-40B4-BE49-F238E27FC236}">
                      <a16:creationId xmlns:a16="http://schemas.microsoft.com/office/drawing/2014/main" id="{B0420A15-06EE-358E-A2AD-3CA8473A4081}"/>
                    </a:ext>
                  </a:extLst>
                </p:cNvPr>
                <p:cNvPicPr/>
                <p:nvPr/>
              </p:nvPicPr>
              <p:blipFill>
                <a:blip r:embed="rId110"/>
                <a:stretch>
                  <a:fillRect/>
                </a:stretch>
              </p:blipFill>
              <p:spPr>
                <a:xfrm>
                  <a:off x="3331857" y="3829936"/>
                  <a:ext cx="177120" cy="1836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295" name="Ink 294">
                  <a:extLst>
                    <a:ext uri="{FF2B5EF4-FFF2-40B4-BE49-F238E27FC236}">
                      <a16:creationId xmlns:a16="http://schemas.microsoft.com/office/drawing/2014/main" id="{D5F9F3ED-30BD-D1F6-FE99-E22B9201DD07}"/>
                    </a:ext>
                  </a:extLst>
                </p14:cNvPr>
                <p14:cNvContentPartPr/>
                <p14:nvPr/>
              </p14:nvContentPartPr>
              <p14:xfrm>
                <a:off x="3651537" y="3893296"/>
                <a:ext cx="147600" cy="99720"/>
              </p14:xfrm>
            </p:contentPart>
          </mc:Choice>
          <mc:Fallback xmlns="">
            <p:pic>
              <p:nvPicPr>
                <p:cNvPr id="295" name="Ink 294">
                  <a:extLst>
                    <a:ext uri="{FF2B5EF4-FFF2-40B4-BE49-F238E27FC236}">
                      <a16:creationId xmlns:a16="http://schemas.microsoft.com/office/drawing/2014/main" id="{D5F9F3ED-30BD-D1F6-FE99-E22B9201DD07}"/>
                    </a:ext>
                  </a:extLst>
                </p:cNvPr>
                <p:cNvPicPr/>
                <p:nvPr/>
              </p:nvPicPr>
              <p:blipFill>
                <a:blip r:embed="rId112"/>
                <a:stretch>
                  <a:fillRect/>
                </a:stretch>
              </p:blipFill>
              <p:spPr>
                <a:xfrm>
                  <a:off x="3633537" y="3875656"/>
                  <a:ext cx="18324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296" name="Ink 295">
                  <a:extLst>
                    <a:ext uri="{FF2B5EF4-FFF2-40B4-BE49-F238E27FC236}">
                      <a16:creationId xmlns:a16="http://schemas.microsoft.com/office/drawing/2014/main" id="{53EF88C7-76A0-3919-C276-FA9D93D57E3B}"/>
                    </a:ext>
                  </a:extLst>
                </p14:cNvPr>
                <p14:cNvContentPartPr/>
                <p14:nvPr/>
              </p14:nvContentPartPr>
              <p14:xfrm>
                <a:off x="3687537" y="3883216"/>
                <a:ext cx="148320" cy="140400"/>
              </p14:xfrm>
            </p:contentPart>
          </mc:Choice>
          <mc:Fallback xmlns="">
            <p:pic>
              <p:nvPicPr>
                <p:cNvPr id="296" name="Ink 295">
                  <a:extLst>
                    <a:ext uri="{FF2B5EF4-FFF2-40B4-BE49-F238E27FC236}">
                      <a16:creationId xmlns:a16="http://schemas.microsoft.com/office/drawing/2014/main" id="{53EF88C7-76A0-3919-C276-FA9D93D57E3B}"/>
                    </a:ext>
                  </a:extLst>
                </p:cNvPr>
                <p:cNvPicPr/>
                <p:nvPr/>
              </p:nvPicPr>
              <p:blipFill>
                <a:blip r:embed="rId114"/>
                <a:stretch>
                  <a:fillRect/>
                </a:stretch>
              </p:blipFill>
              <p:spPr>
                <a:xfrm>
                  <a:off x="3669897" y="3865216"/>
                  <a:ext cx="183960" cy="176040"/>
                </a:xfrm>
                <a:prstGeom prst="rect">
                  <a:avLst/>
                </a:prstGeom>
              </p:spPr>
            </p:pic>
          </mc:Fallback>
        </mc:AlternateContent>
      </p:grpSp>
      <p:grpSp>
        <p:nvGrpSpPr>
          <p:cNvPr id="297" name="Group 296">
            <a:extLst>
              <a:ext uri="{FF2B5EF4-FFF2-40B4-BE49-F238E27FC236}">
                <a16:creationId xmlns:a16="http://schemas.microsoft.com/office/drawing/2014/main" id="{BC202440-136D-D57E-23B2-DA2F4E625BA8}"/>
              </a:ext>
            </a:extLst>
          </p:cNvPr>
          <p:cNvGrpSpPr/>
          <p:nvPr/>
        </p:nvGrpSpPr>
        <p:grpSpPr>
          <a:xfrm>
            <a:off x="3206668" y="3891931"/>
            <a:ext cx="2961360" cy="717480"/>
            <a:chOff x="4098297" y="3474256"/>
            <a:chExt cx="2961360" cy="717480"/>
          </a:xfrm>
        </p:grpSpPr>
        <mc:AlternateContent xmlns:mc="http://schemas.openxmlformats.org/markup-compatibility/2006" xmlns:p14="http://schemas.microsoft.com/office/powerpoint/2010/main">
          <mc:Choice Requires="p14">
            <p:contentPart p14:bwMode="auto" r:id="rId115">
              <p14:nvContentPartPr>
                <p14:cNvPr id="298" name="Ink 297">
                  <a:extLst>
                    <a:ext uri="{FF2B5EF4-FFF2-40B4-BE49-F238E27FC236}">
                      <a16:creationId xmlns:a16="http://schemas.microsoft.com/office/drawing/2014/main" id="{1B03D495-A775-9F39-7F85-4F15431FBB9F}"/>
                    </a:ext>
                  </a:extLst>
                </p14:cNvPr>
                <p14:cNvContentPartPr/>
                <p14:nvPr/>
              </p14:nvContentPartPr>
              <p14:xfrm>
                <a:off x="4098297" y="3775576"/>
                <a:ext cx="139680" cy="219600"/>
              </p14:xfrm>
            </p:contentPart>
          </mc:Choice>
          <mc:Fallback xmlns="">
            <p:pic>
              <p:nvPicPr>
                <p:cNvPr id="298" name="Ink 297">
                  <a:extLst>
                    <a:ext uri="{FF2B5EF4-FFF2-40B4-BE49-F238E27FC236}">
                      <a16:creationId xmlns:a16="http://schemas.microsoft.com/office/drawing/2014/main" id="{1B03D495-A775-9F39-7F85-4F15431FBB9F}"/>
                    </a:ext>
                  </a:extLst>
                </p:cNvPr>
                <p:cNvPicPr/>
                <p:nvPr/>
              </p:nvPicPr>
              <p:blipFill>
                <a:blip r:embed="rId116"/>
                <a:stretch>
                  <a:fillRect/>
                </a:stretch>
              </p:blipFill>
              <p:spPr>
                <a:xfrm>
                  <a:off x="4080657" y="3757936"/>
                  <a:ext cx="17532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04" name="Ink 403">
                  <a:extLst>
                    <a:ext uri="{FF2B5EF4-FFF2-40B4-BE49-F238E27FC236}">
                      <a16:creationId xmlns:a16="http://schemas.microsoft.com/office/drawing/2014/main" id="{A411C4BC-F213-47E3-C89F-7E951EA8B4DE}"/>
                    </a:ext>
                  </a:extLst>
                </p14:cNvPr>
                <p14:cNvContentPartPr/>
                <p14:nvPr/>
              </p14:nvContentPartPr>
              <p14:xfrm>
                <a:off x="4340217" y="3721576"/>
                <a:ext cx="439200" cy="263520"/>
              </p14:xfrm>
            </p:contentPart>
          </mc:Choice>
          <mc:Fallback xmlns="">
            <p:pic>
              <p:nvPicPr>
                <p:cNvPr id="404" name="Ink 403">
                  <a:extLst>
                    <a:ext uri="{FF2B5EF4-FFF2-40B4-BE49-F238E27FC236}">
                      <a16:creationId xmlns:a16="http://schemas.microsoft.com/office/drawing/2014/main" id="{A411C4BC-F213-47E3-C89F-7E951EA8B4DE}"/>
                    </a:ext>
                  </a:extLst>
                </p:cNvPr>
                <p:cNvPicPr/>
                <p:nvPr/>
              </p:nvPicPr>
              <p:blipFill>
                <a:blip r:embed="rId118"/>
                <a:stretch>
                  <a:fillRect/>
                </a:stretch>
              </p:blipFill>
              <p:spPr>
                <a:xfrm>
                  <a:off x="4322217" y="3703576"/>
                  <a:ext cx="474840" cy="2991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405" name="Ink 404">
                  <a:extLst>
                    <a:ext uri="{FF2B5EF4-FFF2-40B4-BE49-F238E27FC236}">
                      <a16:creationId xmlns:a16="http://schemas.microsoft.com/office/drawing/2014/main" id="{E53D7242-F5B1-D1A3-6C1A-AF484C82A1C2}"/>
                    </a:ext>
                  </a:extLst>
                </p14:cNvPr>
                <p14:cNvContentPartPr/>
                <p14:nvPr/>
              </p14:nvContentPartPr>
              <p14:xfrm>
                <a:off x="4539297" y="3846856"/>
                <a:ext cx="140400" cy="106920"/>
              </p14:xfrm>
            </p:contentPart>
          </mc:Choice>
          <mc:Fallback xmlns="">
            <p:pic>
              <p:nvPicPr>
                <p:cNvPr id="405" name="Ink 404">
                  <a:extLst>
                    <a:ext uri="{FF2B5EF4-FFF2-40B4-BE49-F238E27FC236}">
                      <a16:creationId xmlns:a16="http://schemas.microsoft.com/office/drawing/2014/main" id="{E53D7242-F5B1-D1A3-6C1A-AF484C82A1C2}"/>
                    </a:ext>
                  </a:extLst>
                </p:cNvPr>
                <p:cNvPicPr/>
                <p:nvPr/>
              </p:nvPicPr>
              <p:blipFill>
                <a:blip r:embed="rId120"/>
                <a:stretch>
                  <a:fillRect/>
                </a:stretch>
              </p:blipFill>
              <p:spPr>
                <a:xfrm>
                  <a:off x="4521297" y="3829216"/>
                  <a:ext cx="17604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406" name="Ink 405">
                  <a:extLst>
                    <a:ext uri="{FF2B5EF4-FFF2-40B4-BE49-F238E27FC236}">
                      <a16:creationId xmlns:a16="http://schemas.microsoft.com/office/drawing/2014/main" id="{61370B3D-48E8-0843-2C2F-8EE40FFB171B}"/>
                    </a:ext>
                  </a:extLst>
                </p14:cNvPr>
                <p14:cNvContentPartPr/>
                <p14:nvPr/>
              </p14:nvContentPartPr>
              <p14:xfrm>
                <a:off x="4625337" y="3843256"/>
                <a:ext cx="9360" cy="186120"/>
              </p14:xfrm>
            </p:contentPart>
          </mc:Choice>
          <mc:Fallback xmlns="">
            <p:pic>
              <p:nvPicPr>
                <p:cNvPr id="406" name="Ink 405">
                  <a:extLst>
                    <a:ext uri="{FF2B5EF4-FFF2-40B4-BE49-F238E27FC236}">
                      <a16:creationId xmlns:a16="http://schemas.microsoft.com/office/drawing/2014/main" id="{61370B3D-48E8-0843-2C2F-8EE40FFB171B}"/>
                    </a:ext>
                  </a:extLst>
                </p:cNvPr>
                <p:cNvPicPr/>
                <p:nvPr/>
              </p:nvPicPr>
              <p:blipFill>
                <a:blip r:embed="rId122"/>
                <a:stretch>
                  <a:fillRect/>
                </a:stretch>
              </p:blipFill>
              <p:spPr>
                <a:xfrm>
                  <a:off x="4607697" y="3825616"/>
                  <a:ext cx="4500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407" name="Ink 406">
                  <a:extLst>
                    <a:ext uri="{FF2B5EF4-FFF2-40B4-BE49-F238E27FC236}">
                      <a16:creationId xmlns:a16="http://schemas.microsoft.com/office/drawing/2014/main" id="{6D187FE7-41CA-C927-FE54-0EBBAAD2668D}"/>
                    </a:ext>
                  </a:extLst>
                </p14:cNvPr>
                <p14:cNvContentPartPr/>
                <p14:nvPr/>
              </p14:nvContentPartPr>
              <p14:xfrm>
                <a:off x="4749537" y="3875296"/>
                <a:ext cx="114120" cy="112320"/>
              </p14:xfrm>
            </p:contentPart>
          </mc:Choice>
          <mc:Fallback xmlns="">
            <p:pic>
              <p:nvPicPr>
                <p:cNvPr id="407" name="Ink 406">
                  <a:extLst>
                    <a:ext uri="{FF2B5EF4-FFF2-40B4-BE49-F238E27FC236}">
                      <a16:creationId xmlns:a16="http://schemas.microsoft.com/office/drawing/2014/main" id="{6D187FE7-41CA-C927-FE54-0EBBAAD2668D}"/>
                    </a:ext>
                  </a:extLst>
                </p:cNvPr>
                <p:cNvPicPr/>
                <p:nvPr/>
              </p:nvPicPr>
              <p:blipFill>
                <a:blip r:embed="rId124"/>
                <a:stretch>
                  <a:fillRect/>
                </a:stretch>
              </p:blipFill>
              <p:spPr>
                <a:xfrm>
                  <a:off x="4731897" y="3857656"/>
                  <a:ext cx="1497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408" name="Ink 407">
                  <a:extLst>
                    <a:ext uri="{FF2B5EF4-FFF2-40B4-BE49-F238E27FC236}">
                      <a16:creationId xmlns:a16="http://schemas.microsoft.com/office/drawing/2014/main" id="{F2C800F2-FEF1-E6B3-69C5-09A9C7B5FC4A}"/>
                    </a:ext>
                  </a:extLst>
                </p14:cNvPr>
                <p14:cNvContentPartPr/>
                <p14:nvPr/>
              </p14:nvContentPartPr>
              <p14:xfrm>
                <a:off x="5064537" y="3855136"/>
                <a:ext cx="149400" cy="12960"/>
              </p14:xfrm>
            </p:contentPart>
          </mc:Choice>
          <mc:Fallback xmlns="">
            <p:pic>
              <p:nvPicPr>
                <p:cNvPr id="408" name="Ink 407">
                  <a:extLst>
                    <a:ext uri="{FF2B5EF4-FFF2-40B4-BE49-F238E27FC236}">
                      <a16:creationId xmlns:a16="http://schemas.microsoft.com/office/drawing/2014/main" id="{F2C800F2-FEF1-E6B3-69C5-09A9C7B5FC4A}"/>
                    </a:ext>
                  </a:extLst>
                </p:cNvPr>
                <p:cNvPicPr/>
                <p:nvPr/>
              </p:nvPicPr>
              <p:blipFill>
                <a:blip r:embed="rId126"/>
                <a:stretch>
                  <a:fillRect/>
                </a:stretch>
              </p:blipFill>
              <p:spPr>
                <a:xfrm>
                  <a:off x="5046897" y="3837496"/>
                  <a:ext cx="1850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409" name="Ink 408">
                  <a:extLst>
                    <a:ext uri="{FF2B5EF4-FFF2-40B4-BE49-F238E27FC236}">
                      <a16:creationId xmlns:a16="http://schemas.microsoft.com/office/drawing/2014/main" id="{9DDA56B6-68B0-F88F-E81D-1145441ECEFA}"/>
                    </a:ext>
                  </a:extLst>
                </p14:cNvPr>
                <p14:cNvContentPartPr/>
                <p14:nvPr/>
              </p14:nvContentPartPr>
              <p14:xfrm>
                <a:off x="5127177" y="3962056"/>
                <a:ext cx="96120" cy="5400"/>
              </p14:xfrm>
            </p:contentPart>
          </mc:Choice>
          <mc:Fallback xmlns="">
            <p:pic>
              <p:nvPicPr>
                <p:cNvPr id="409" name="Ink 408">
                  <a:extLst>
                    <a:ext uri="{FF2B5EF4-FFF2-40B4-BE49-F238E27FC236}">
                      <a16:creationId xmlns:a16="http://schemas.microsoft.com/office/drawing/2014/main" id="{9DDA56B6-68B0-F88F-E81D-1145441ECEFA}"/>
                    </a:ext>
                  </a:extLst>
                </p:cNvPr>
                <p:cNvPicPr/>
                <p:nvPr/>
              </p:nvPicPr>
              <p:blipFill>
                <a:blip r:embed="rId128"/>
                <a:stretch>
                  <a:fillRect/>
                </a:stretch>
              </p:blipFill>
              <p:spPr>
                <a:xfrm>
                  <a:off x="5109177" y="3944056"/>
                  <a:ext cx="1317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410" name="Ink 409">
                  <a:extLst>
                    <a:ext uri="{FF2B5EF4-FFF2-40B4-BE49-F238E27FC236}">
                      <a16:creationId xmlns:a16="http://schemas.microsoft.com/office/drawing/2014/main" id="{7568C25C-A131-50B2-9315-B55A8EE42879}"/>
                    </a:ext>
                  </a:extLst>
                </p14:cNvPr>
                <p14:cNvContentPartPr/>
                <p14:nvPr/>
              </p14:nvContentPartPr>
              <p14:xfrm>
                <a:off x="5527857" y="3763336"/>
                <a:ext cx="27720" cy="205920"/>
              </p14:xfrm>
            </p:contentPart>
          </mc:Choice>
          <mc:Fallback xmlns="">
            <p:pic>
              <p:nvPicPr>
                <p:cNvPr id="410" name="Ink 409">
                  <a:extLst>
                    <a:ext uri="{FF2B5EF4-FFF2-40B4-BE49-F238E27FC236}">
                      <a16:creationId xmlns:a16="http://schemas.microsoft.com/office/drawing/2014/main" id="{7568C25C-A131-50B2-9315-B55A8EE42879}"/>
                    </a:ext>
                  </a:extLst>
                </p:cNvPr>
                <p:cNvPicPr/>
                <p:nvPr/>
              </p:nvPicPr>
              <p:blipFill>
                <a:blip r:embed="rId130"/>
                <a:stretch>
                  <a:fillRect/>
                </a:stretch>
              </p:blipFill>
              <p:spPr>
                <a:xfrm>
                  <a:off x="5509857" y="3745696"/>
                  <a:ext cx="6336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411" name="Ink 410">
                  <a:extLst>
                    <a:ext uri="{FF2B5EF4-FFF2-40B4-BE49-F238E27FC236}">
                      <a16:creationId xmlns:a16="http://schemas.microsoft.com/office/drawing/2014/main" id="{8AD6B0EA-7448-39D8-DCFA-E6C052853A15}"/>
                    </a:ext>
                  </a:extLst>
                </p14:cNvPr>
                <p14:cNvContentPartPr/>
                <p14:nvPr/>
              </p14:nvContentPartPr>
              <p14:xfrm>
                <a:off x="5691657" y="3750016"/>
                <a:ext cx="171360" cy="221760"/>
              </p14:xfrm>
            </p:contentPart>
          </mc:Choice>
          <mc:Fallback xmlns="">
            <p:pic>
              <p:nvPicPr>
                <p:cNvPr id="411" name="Ink 410">
                  <a:extLst>
                    <a:ext uri="{FF2B5EF4-FFF2-40B4-BE49-F238E27FC236}">
                      <a16:creationId xmlns:a16="http://schemas.microsoft.com/office/drawing/2014/main" id="{8AD6B0EA-7448-39D8-DCFA-E6C052853A15}"/>
                    </a:ext>
                  </a:extLst>
                </p:cNvPr>
                <p:cNvPicPr/>
                <p:nvPr/>
              </p:nvPicPr>
              <p:blipFill>
                <a:blip r:embed="rId132"/>
                <a:stretch>
                  <a:fillRect/>
                </a:stretch>
              </p:blipFill>
              <p:spPr>
                <a:xfrm>
                  <a:off x="5673657" y="3732016"/>
                  <a:ext cx="20700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412" name="Ink 411">
                  <a:extLst>
                    <a:ext uri="{FF2B5EF4-FFF2-40B4-BE49-F238E27FC236}">
                      <a16:creationId xmlns:a16="http://schemas.microsoft.com/office/drawing/2014/main" id="{CA10497C-B314-CA91-D802-C89C8FC6C05A}"/>
                    </a:ext>
                  </a:extLst>
                </p14:cNvPr>
                <p14:cNvContentPartPr/>
                <p14:nvPr/>
              </p14:nvContentPartPr>
              <p14:xfrm>
                <a:off x="5902617" y="3789616"/>
                <a:ext cx="168840" cy="166680"/>
              </p14:xfrm>
            </p:contentPart>
          </mc:Choice>
          <mc:Fallback xmlns="">
            <p:pic>
              <p:nvPicPr>
                <p:cNvPr id="412" name="Ink 411">
                  <a:extLst>
                    <a:ext uri="{FF2B5EF4-FFF2-40B4-BE49-F238E27FC236}">
                      <a16:creationId xmlns:a16="http://schemas.microsoft.com/office/drawing/2014/main" id="{CA10497C-B314-CA91-D802-C89C8FC6C05A}"/>
                    </a:ext>
                  </a:extLst>
                </p:cNvPr>
                <p:cNvPicPr/>
                <p:nvPr/>
              </p:nvPicPr>
              <p:blipFill>
                <a:blip r:embed="rId134"/>
                <a:stretch>
                  <a:fillRect/>
                </a:stretch>
              </p:blipFill>
              <p:spPr>
                <a:xfrm>
                  <a:off x="5884977" y="3771976"/>
                  <a:ext cx="20448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413" name="Ink 412">
                  <a:extLst>
                    <a:ext uri="{FF2B5EF4-FFF2-40B4-BE49-F238E27FC236}">
                      <a16:creationId xmlns:a16="http://schemas.microsoft.com/office/drawing/2014/main" id="{B23C234B-7CBF-17B4-BC91-47870E8951F2}"/>
                    </a:ext>
                  </a:extLst>
                </p14:cNvPr>
                <p14:cNvContentPartPr/>
                <p14:nvPr/>
              </p14:nvContentPartPr>
              <p14:xfrm>
                <a:off x="6229857" y="3829216"/>
                <a:ext cx="125640" cy="146160"/>
              </p14:xfrm>
            </p:contentPart>
          </mc:Choice>
          <mc:Fallback xmlns="">
            <p:pic>
              <p:nvPicPr>
                <p:cNvPr id="413" name="Ink 412">
                  <a:extLst>
                    <a:ext uri="{FF2B5EF4-FFF2-40B4-BE49-F238E27FC236}">
                      <a16:creationId xmlns:a16="http://schemas.microsoft.com/office/drawing/2014/main" id="{B23C234B-7CBF-17B4-BC91-47870E8951F2}"/>
                    </a:ext>
                  </a:extLst>
                </p:cNvPr>
                <p:cNvPicPr/>
                <p:nvPr/>
              </p:nvPicPr>
              <p:blipFill>
                <a:blip r:embed="rId136"/>
                <a:stretch>
                  <a:fillRect/>
                </a:stretch>
              </p:blipFill>
              <p:spPr>
                <a:xfrm>
                  <a:off x="6212217" y="3811576"/>
                  <a:ext cx="16128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414" name="Ink 413">
                  <a:extLst>
                    <a:ext uri="{FF2B5EF4-FFF2-40B4-BE49-F238E27FC236}">
                      <a16:creationId xmlns:a16="http://schemas.microsoft.com/office/drawing/2014/main" id="{A44883EB-F63F-8AD6-0C8E-60819A35D3ED}"/>
                    </a:ext>
                  </a:extLst>
                </p14:cNvPr>
                <p14:cNvContentPartPr/>
                <p14:nvPr/>
              </p14:nvContentPartPr>
              <p14:xfrm>
                <a:off x="6433617" y="3824176"/>
                <a:ext cx="214560" cy="142200"/>
              </p14:xfrm>
            </p:contentPart>
          </mc:Choice>
          <mc:Fallback xmlns="">
            <p:pic>
              <p:nvPicPr>
                <p:cNvPr id="414" name="Ink 413">
                  <a:extLst>
                    <a:ext uri="{FF2B5EF4-FFF2-40B4-BE49-F238E27FC236}">
                      <a16:creationId xmlns:a16="http://schemas.microsoft.com/office/drawing/2014/main" id="{A44883EB-F63F-8AD6-0C8E-60819A35D3ED}"/>
                    </a:ext>
                  </a:extLst>
                </p:cNvPr>
                <p:cNvPicPr/>
                <p:nvPr/>
              </p:nvPicPr>
              <p:blipFill>
                <a:blip r:embed="rId138"/>
                <a:stretch>
                  <a:fillRect/>
                </a:stretch>
              </p:blipFill>
              <p:spPr>
                <a:xfrm>
                  <a:off x="6415617" y="3806176"/>
                  <a:ext cx="25020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415" name="Ink 414">
                  <a:extLst>
                    <a:ext uri="{FF2B5EF4-FFF2-40B4-BE49-F238E27FC236}">
                      <a16:creationId xmlns:a16="http://schemas.microsoft.com/office/drawing/2014/main" id="{6AE0B48F-4631-0D1C-BDA6-570D31430354}"/>
                    </a:ext>
                  </a:extLst>
                </p14:cNvPr>
                <p14:cNvContentPartPr/>
                <p14:nvPr/>
              </p14:nvContentPartPr>
              <p14:xfrm>
                <a:off x="6682737" y="3606376"/>
                <a:ext cx="135360" cy="105120"/>
              </p14:xfrm>
            </p:contentPart>
          </mc:Choice>
          <mc:Fallback xmlns="">
            <p:pic>
              <p:nvPicPr>
                <p:cNvPr id="415" name="Ink 414">
                  <a:extLst>
                    <a:ext uri="{FF2B5EF4-FFF2-40B4-BE49-F238E27FC236}">
                      <a16:creationId xmlns:a16="http://schemas.microsoft.com/office/drawing/2014/main" id="{6AE0B48F-4631-0D1C-BDA6-570D31430354}"/>
                    </a:ext>
                  </a:extLst>
                </p:cNvPr>
                <p:cNvPicPr/>
                <p:nvPr/>
              </p:nvPicPr>
              <p:blipFill>
                <a:blip r:embed="rId140"/>
                <a:stretch>
                  <a:fillRect/>
                </a:stretch>
              </p:blipFill>
              <p:spPr>
                <a:xfrm>
                  <a:off x="6665097" y="3588736"/>
                  <a:ext cx="1710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416" name="Ink 415">
                  <a:extLst>
                    <a:ext uri="{FF2B5EF4-FFF2-40B4-BE49-F238E27FC236}">
                      <a16:creationId xmlns:a16="http://schemas.microsoft.com/office/drawing/2014/main" id="{DD8BA6AC-3CD0-727B-3703-0FA0641C44A1}"/>
                    </a:ext>
                  </a:extLst>
                </p14:cNvPr>
                <p14:cNvContentPartPr/>
                <p14:nvPr/>
              </p14:nvContentPartPr>
              <p14:xfrm>
                <a:off x="5468097" y="3474256"/>
                <a:ext cx="1400400" cy="96840"/>
              </p14:xfrm>
            </p:contentPart>
          </mc:Choice>
          <mc:Fallback xmlns="">
            <p:pic>
              <p:nvPicPr>
                <p:cNvPr id="416" name="Ink 415">
                  <a:extLst>
                    <a:ext uri="{FF2B5EF4-FFF2-40B4-BE49-F238E27FC236}">
                      <a16:creationId xmlns:a16="http://schemas.microsoft.com/office/drawing/2014/main" id="{DD8BA6AC-3CD0-727B-3703-0FA0641C44A1}"/>
                    </a:ext>
                  </a:extLst>
                </p:cNvPr>
                <p:cNvPicPr/>
                <p:nvPr/>
              </p:nvPicPr>
              <p:blipFill>
                <a:blip r:embed="rId142"/>
                <a:stretch>
                  <a:fillRect/>
                </a:stretch>
              </p:blipFill>
              <p:spPr>
                <a:xfrm>
                  <a:off x="5450457" y="3456256"/>
                  <a:ext cx="1436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417" name="Ink 416">
                  <a:extLst>
                    <a:ext uri="{FF2B5EF4-FFF2-40B4-BE49-F238E27FC236}">
                      <a16:creationId xmlns:a16="http://schemas.microsoft.com/office/drawing/2014/main" id="{EF48C383-2BE3-20F6-AEDF-5955ABF3DC62}"/>
                    </a:ext>
                  </a:extLst>
                </p14:cNvPr>
                <p14:cNvContentPartPr/>
                <p14:nvPr/>
              </p14:nvContentPartPr>
              <p14:xfrm>
                <a:off x="5371977" y="3581536"/>
                <a:ext cx="1675080" cy="610200"/>
              </p14:xfrm>
            </p:contentPart>
          </mc:Choice>
          <mc:Fallback xmlns="">
            <p:pic>
              <p:nvPicPr>
                <p:cNvPr id="417" name="Ink 416">
                  <a:extLst>
                    <a:ext uri="{FF2B5EF4-FFF2-40B4-BE49-F238E27FC236}">
                      <a16:creationId xmlns:a16="http://schemas.microsoft.com/office/drawing/2014/main" id="{EF48C383-2BE3-20F6-AEDF-5955ABF3DC62}"/>
                    </a:ext>
                  </a:extLst>
                </p:cNvPr>
                <p:cNvPicPr/>
                <p:nvPr/>
              </p:nvPicPr>
              <p:blipFill>
                <a:blip r:embed="rId144"/>
                <a:stretch>
                  <a:fillRect/>
                </a:stretch>
              </p:blipFill>
              <p:spPr>
                <a:xfrm>
                  <a:off x="5354337" y="3563536"/>
                  <a:ext cx="1710720" cy="6458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418" name="Ink 417">
                  <a:extLst>
                    <a:ext uri="{FF2B5EF4-FFF2-40B4-BE49-F238E27FC236}">
                      <a16:creationId xmlns:a16="http://schemas.microsoft.com/office/drawing/2014/main" id="{F566205D-4A84-3ABD-C857-2581FB88F7BE}"/>
                    </a:ext>
                  </a:extLst>
                </p14:cNvPr>
                <p14:cNvContentPartPr/>
                <p14:nvPr/>
              </p14:nvContentPartPr>
              <p14:xfrm>
                <a:off x="6922137" y="3480736"/>
                <a:ext cx="137520" cy="640800"/>
              </p14:xfrm>
            </p:contentPart>
          </mc:Choice>
          <mc:Fallback xmlns="">
            <p:pic>
              <p:nvPicPr>
                <p:cNvPr id="418" name="Ink 417">
                  <a:extLst>
                    <a:ext uri="{FF2B5EF4-FFF2-40B4-BE49-F238E27FC236}">
                      <a16:creationId xmlns:a16="http://schemas.microsoft.com/office/drawing/2014/main" id="{F566205D-4A84-3ABD-C857-2581FB88F7BE}"/>
                    </a:ext>
                  </a:extLst>
                </p:cNvPr>
                <p:cNvPicPr/>
                <p:nvPr/>
              </p:nvPicPr>
              <p:blipFill>
                <a:blip r:embed="rId146"/>
                <a:stretch>
                  <a:fillRect/>
                </a:stretch>
              </p:blipFill>
              <p:spPr>
                <a:xfrm>
                  <a:off x="6904137" y="3462736"/>
                  <a:ext cx="173160" cy="676440"/>
                </a:xfrm>
                <a:prstGeom prst="rect">
                  <a:avLst/>
                </a:prstGeom>
              </p:spPr>
            </p:pic>
          </mc:Fallback>
        </mc:AlternateContent>
      </p:grpSp>
      <p:grpSp>
        <p:nvGrpSpPr>
          <p:cNvPr id="419" name="Group 418">
            <a:extLst>
              <a:ext uri="{FF2B5EF4-FFF2-40B4-BE49-F238E27FC236}">
                <a16:creationId xmlns:a16="http://schemas.microsoft.com/office/drawing/2014/main" id="{2B24548D-8EFA-7833-571C-3853DF55F1DD}"/>
              </a:ext>
            </a:extLst>
          </p:cNvPr>
          <p:cNvGrpSpPr/>
          <p:nvPr/>
        </p:nvGrpSpPr>
        <p:grpSpPr>
          <a:xfrm>
            <a:off x="6422120" y="1350928"/>
            <a:ext cx="282960" cy="243000"/>
            <a:chOff x="6680937" y="1052896"/>
            <a:chExt cx="282960" cy="243000"/>
          </a:xfrm>
        </p:grpSpPr>
        <mc:AlternateContent xmlns:mc="http://schemas.openxmlformats.org/markup-compatibility/2006" xmlns:p14="http://schemas.microsoft.com/office/powerpoint/2010/main">
          <mc:Choice Requires="p14">
            <p:contentPart p14:bwMode="auto" r:id="rId147">
              <p14:nvContentPartPr>
                <p14:cNvPr id="420" name="Ink 419">
                  <a:extLst>
                    <a:ext uri="{FF2B5EF4-FFF2-40B4-BE49-F238E27FC236}">
                      <a16:creationId xmlns:a16="http://schemas.microsoft.com/office/drawing/2014/main" id="{376D4B61-5FE4-17DC-8B90-E28BF20EB68C}"/>
                    </a:ext>
                  </a:extLst>
                </p14:cNvPr>
                <p14:cNvContentPartPr/>
                <p14:nvPr/>
              </p14:nvContentPartPr>
              <p14:xfrm>
                <a:off x="6784257" y="1103296"/>
                <a:ext cx="23760" cy="139680"/>
              </p14:xfrm>
            </p:contentPart>
          </mc:Choice>
          <mc:Fallback xmlns="">
            <p:pic>
              <p:nvPicPr>
                <p:cNvPr id="420" name="Ink 419">
                  <a:extLst>
                    <a:ext uri="{FF2B5EF4-FFF2-40B4-BE49-F238E27FC236}">
                      <a16:creationId xmlns:a16="http://schemas.microsoft.com/office/drawing/2014/main" id="{376D4B61-5FE4-17DC-8B90-E28BF20EB68C}"/>
                    </a:ext>
                  </a:extLst>
                </p:cNvPr>
                <p:cNvPicPr/>
                <p:nvPr/>
              </p:nvPicPr>
              <p:blipFill>
                <a:blip r:embed="rId148"/>
                <a:stretch>
                  <a:fillRect/>
                </a:stretch>
              </p:blipFill>
              <p:spPr>
                <a:xfrm>
                  <a:off x="6775257" y="1094296"/>
                  <a:ext cx="414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421" name="Ink 420">
                  <a:extLst>
                    <a:ext uri="{FF2B5EF4-FFF2-40B4-BE49-F238E27FC236}">
                      <a16:creationId xmlns:a16="http://schemas.microsoft.com/office/drawing/2014/main" id="{ECD44319-424A-902B-0655-84F99DC650CD}"/>
                    </a:ext>
                  </a:extLst>
                </p14:cNvPr>
                <p14:cNvContentPartPr/>
                <p14:nvPr/>
              </p14:nvContentPartPr>
              <p14:xfrm>
                <a:off x="6680937" y="1052896"/>
                <a:ext cx="282960" cy="243000"/>
              </p14:xfrm>
            </p:contentPart>
          </mc:Choice>
          <mc:Fallback xmlns="">
            <p:pic>
              <p:nvPicPr>
                <p:cNvPr id="421" name="Ink 420">
                  <a:extLst>
                    <a:ext uri="{FF2B5EF4-FFF2-40B4-BE49-F238E27FC236}">
                      <a16:creationId xmlns:a16="http://schemas.microsoft.com/office/drawing/2014/main" id="{ECD44319-424A-902B-0655-84F99DC650CD}"/>
                    </a:ext>
                  </a:extLst>
                </p:cNvPr>
                <p:cNvPicPr/>
                <p:nvPr/>
              </p:nvPicPr>
              <p:blipFill>
                <a:blip r:embed="rId150"/>
                <a:stretch>
                  <a:fillRect/>
                </a:stretch>
              </p:blipFill>
              <p:spPr>
                <a:xfrm>
                  <a:off x="6672297" y="1044256"/>
                  <a:ext cx="300600" cy="260640"/>
                </a:xfrm>
                <a:prstGeom prst="rect">
                  <a:avLst/>
                </a:prstGeom>
              </p:spPr>
            </p:pic>
          </mc:Fallback>
        </mc:AlternateContent>
      </p:grpSp>
      <p:grpSp>
        <p:nvGrpSpPr>
          <p:cNvPr id="422" name="Group 421">
            <a:extLst>
              <a:ext uri="{FF2B5EF4-FFF2-40B4-BE49-F238E27FC236}">
                <a16:creationId xmlns:a16="http://schemas.microsoft.com/office/drawing/2014/main" id="{4E14AC97-4DB4-46F2-88AF-6E4E58C2B2BF}"/>
              </a:ext>
            </a:extLst>
          </p:cNvPr>
          <p:cNvGrpSpPr/>
          <p:nvPr/>
        </p:nvGrpSpPr>
        <p:grpSpPr>
          <a:xfrm>
            <a:off x="6383240" y="1912528"/>
            <a:ext cx="296280" cy="327960"/>
            <a:chOff x="6642057" y="1614496"/>
            <a:chExt cx="296280" cy="327960"/>
          </a:xfrm>
        </p:grpSpPr>
        <mc:AlternateContent xmlns:mc="http://schemas.openxmlformats.org/markup-compatibility/2006" xmlns:p14="http://schemas.microsoft.com/office/powerpoint/2010/main">
          <mc:Choice Requires="p14">
            <p:contentPart p14:bwMode="auto" r:id="rId151">
              <p14:nvContentPartPr>
                <p14:cNvPr id="423" name="Ink 422">
                  <a:extLst>
                    <a:ext uri="{FF2B5EF4-FFF2-40B4-BE49-F238E27FC236}">
                      <a16:creationId xmlns:a16="http://schemas.microsoft.com/office/drawing/2014/main" id="{B0075DE7-4B30-92CD-CFDE-ACD78A2109DF}"/>
                    </a:ext>
                  </a:extLst>
                </p14:cNvPr>
                <p14:cNvContentPartPr/>
                <p14:nvPr/>
              </p14:nvContentPartPr>
              <p14:xfrm>
                <a:off x="6723777" y="1692616"/>
                <a:ext cx="108360" cy="135720"/>
              </p14:xfrm>
            </p:contentPart>
          </mc:Choice>
          <mc:Fallback xmlns="">
            <p:pic>
              <p:nvPicPr>
                <p:cNvPr id="423" name="Ink 422">
                  <a:extLst>
                    <a:ext uri="{FF2B5EF4-FFF2-40B4-BE49-F238E27FC236}">
                      <a16:creationId xmlns:a16="http://schemas.microsoft.com/office/drawing/2014/main" id="{B0075DE7-4B30-92CD-CFDE-ACD78A2109DF}"/>
                    </a:ext>
                  </a:extLst>
                </p:cNvPr>
                <p:cNvPicPr/>
                <p:nvPr/>
              </p:nvPicPr>
              <p:blipFill>
                <a:blip r:embed="rId152"/>
                <a:stretch>
                  <a:fillRect/>
                </a:stretch>
              </p:blipFill>
              <p:spPr>
                <a:xfrm>
                  <a:off x="6715137" y="1683616"/>
                  <a:ext cx="12600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424" name="Ink 423">
                  <a:extLst>
                    <a:ext uri="{FF2B5EF4-FFF2-40B4-BE49-F238E27FC236}">
                      <a16:creationId xmlns:a16="http://schemas.microsoft.com/office/drawing/2014/main" id="{B084E086-215A-77BA-1EB3-B25D0AA9861F}"/>
                    </a:ext>
                  </a:extLst>
                </p14:cNvPr>
                <p14:cNvContentPartPr/>
                <p14:nvPr/>
              </p14:nvContentPartPr>
              <p14:xfrm>
                <a:off x="6642057" y="1614496"/>
                <a:ext cx="296280" cy="327960"/>
              </p14:xfrm>
            </p:contentPart>
          </mc:Choice>
          <mc:Fallback xmlns="">
            <p:pic>
              <p:nvPicPr>
                <p:cNvPr id="424" name="Ink 423">
                  <a:extLst>
                    <a:ext uri="{FF2B5EF4-FFF2-40B4-BE49-F238E27FC236}">
                      <a16:creationId xmlns:a16="http://schemas.microsoft.com/office/drawing/2014/main" id="{B084E086-215A-77BA-1EB3-B25D0AA9861F}"/>
                    </a:ext>
                  </a:extLst>
                </p:cNvPr>
                <p:cNvPicPr/>
                <p:nvPr/>
              </p:nvPicPr>
              <p:blipFill>
                <a:blip r:embed="rId154"/>
                <a:stretch>
                  <a:fillRect/>
                </a:stretch>
              </p:blipFill>
              <p:spPr>
                <a:xfrm>
                  <a:off x="6633057" y="1605496"/>
                  <a:ext cx="313920" cy="345600"/>
                </a:xfrm>
                <a:prstGeom prst="rect">
                  <a:avLst/>
                </a:prstGeom>
              </p:spPr>
            </p:pic>
          </mc:Fallback>
        </mc:AlternateContent>
      </p:grpSp>
      <p:grpSp>
        <p:nvGrpSpPr>
          <p:cNvPr id="425" name="Group 424">
            <a:extLst>
              <a:ext uri="{FF2B5EF4-FFF2-40B4-BE49-F238E27FC236}">
                <a16:creationId xmlns:a16="http://schemas.microsoft.com/office/drawing/2014/main" id="{F024D1CA-CC93-3F97-AD3B-F054C3B7AA75}"/>
              </a:ext>
            </a:extLst>
          </p:cNvPr>
          <p:cNvGrpSpPr/>
          <p:nvPr/>
        </p:nvGrpSpPr>
        <p:grpSpPr>
          <a:xfrm>
            <a:off x="6314120" y="2664928"/>
            <a:ext cx="296280" cy="340920"/>
            <a:chOff x="6572937" y="2366896"/>
            <a:chExt cx="296280" cy="340920"/>
          </a:xfrm>
        </p:grpSpPr>
        <mc:AlternateContent xmlns:mc="http://schemas.openxmlformats.org/markup-compatibility/2006" xmlns:p14="http://schemas.microsoft.com/office/powerpoint/2010/main">
          <mc:Choice Requires="p14">
            <p:contentPart p14:bwMode="auto" r:id="rId155">
              <p14:nvContentPartPr>
                <p14:cNvPr id="426" name="Ink 425">
                  <a:extLst>
                    <a:ext uri="{FF2B5EF4-FFF2-40B4-BE49-F238E27FC236}">
                      <a16:creationId xmlns:a16="http://schemas.microsoft.com/office/drawing/2014/main" id="{14C8609E-1E3F-7367-9872-D03B8FBC5E5D}"/>
                    </a:ext>
                  </a:extLst>
                </p14:cNvPr>
                <p14:cNvContentPartPr/>
                <p14:nvPr/>
              </p14:nvContentPartPr>
              <p14:xfrm>
                <a:off x="6675537" y="2450056"/>
                <a:ext cx="89640" cy="162720"/>
              </p14:xfrm>
            </p:contentPart>
          </mc:Choice>
          <mc:Fallback xmlns="">
            <p:pic>
              <p:nvPicPr>
                <p:cNvPr id="426" name="Ink 425">
                  <a:extLst>
                    <a:ext uri="{FF2B5EF4-FFF2-40B4-BE49-F238E27FC236}">
                      <a16:creationId xmlns:a16="http://schemas.microsoft.com/office/drawing/2014/main" id="{14C8609E-1E3F-7367-9872-D03B8FBC5E5D}"/>
                    </a:ext>
                  </a:extLst>
                </p:cNvPr>
                <p:cNvPicPr/>
                <p:nvPr/>
              </p:nvPicPr>
              <p:blipFill>
                <a:blip r:embed="rId156"/>
                <a:stretch>
                  <a:fillRect/>
                </a:stretch>
              </p:blipFill>
              <p:spPr>
                <a:xfrm>
                  <a:off x="6666537" y="2441416"/>
                  <a:ext cx="107280" cy="18036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427" name="Ink 426">
                  <a:extLst>
                    <a:ext uri="{FF2B5EF4-FFF2-40B4-BE49-F238E27FC236}">
                      <a16:creationId xmlns:a16="http://schemas.microsoft.com/office/drawing/2014/main" id="{051C1EA6-7669-3179-92BB-A0A273E82A24}"/>
                    </a:ext>
                  </a:extLst>
                </p14:cNvPr>
                <p14:cNvContentPartPr/>
                <p14:nvPr/>
              </p14:nvContentPartPr>
              <p14:xfrm>
                <a:off x="6572937" y="2366896"/>
                <a:ext cx="296280" cy="340920"/>
              </p14:xfrm>
            </p:contentPart>
          </mc:Choice>
          <mc:Fallback xmlns="">
            <p:pic>
              <p:nvPicPr>
                <p:cNvPr id="427" name="Ink 426">
                  <a:extLst>
                    <a:ext uri="{FF2B5EF4-FFF2-40B4-BE49-F238E27FC236}">
                      <a16:creationId xmlns:a16="http://schemas.microsoft.com/office/drawing/2014/main" id="{051C1EA6-7669-3179-92BB-A0A273E82A24}"/>
                    </a:ext>
                  </a:extLst>
                </p:cNvPr>
                <p:cNvPicPr/>
                <p:nvPr/>
              </p:nvPicPr>
              <p:blipFill>
                <a:blip r:embed="rId158"/>
                <a:stretch>
                  <a:fillRect/>
                </a:stretch>
              </p:blipFill>
              <p:spPr>
                <a:xfrm>
                  <a:off x="6563937" y="2358256"/>
                  <a:ext cx="313920" cy="358560"/>
                </a:xfrm>
                <a:prstGeom prst="rect">
                  <a:avLst/>
                </a:prstGeom>
              </p:spPr>
            </p:pic>
          </mc:Fallback>
        </mc:AlternateContent>
      </p:grpSp>
      <p:grpSp>
        <p:nvGrpSpPr>
          <p:cNvPr id="428" name="Group 427">
            <a:extLst>
              <a:ext uri="{FF2B5EF4-FFF2-40B4-BE49-F238E27FC236}">
                <a16:creationId xmlns:a16="http://schemas.microsoft.com/office/drawing/2014/main" id="{93DE8173-94D8-4F6A-96C1-759BE6C2830A}"/>
              </a:ext>
            </a:extLst>
          </p:cNvPr>
          <p:cNvGrpSpPr/>
          <p:nvPr/>
        </p:nvGrpSpPr>
        <p:grpSpPr>
          <a:xfrm>
            <a:off x="6353720" y="3269728"/>
            <a:ext cx="250560" cy="356040"/>
            <a:chOff x="6612537" y="2971696"/>
            <a:chExt cx="250560" cy="356040"/>
          </a:xfrm>
        </p:grpSpPr>
        <mc:AlternateContent xmlns:mc="http://schemas.openxmlformats.org/markup-compatibility/2006" xmlns:p14="http://schemas.microsoft.com/office/powerpoint/2010/main">
          <mc:Choice Requires="p14">
            <p:contentPart p14:bwMode="auto" r:id="rId159">
              <p14:nvContentPartPr>
                <p14:cNvPr id="429" name="Ink 428">
                  <a:extLst>
                    <a:ext uri="{FF2B5EF4-FFF2-40B4-BE49-F238E27FC236}">
                      <a16:creationId xmlns:a16="http://schemas.microsoft.com/office/drawing/2014/main" id="{D57AFAAA-EEF0-C049-935E-B309AC2D4E26}"/>
                    </a:ext>
                  </a:extLst>
                </p14:cNvPr>
                <p14:cNvContentPartPr/>
                <p14:nvPr/>
              </p14:nvContentPartPr>
              <p14:xfrm>
                <a:off x="6633417" y="3081856"/>
                <a:ext cx="131040" cy="111240"/>
              </p14:xfrm>
            </p:contentPart>
          </mc:Choice>
          <mc:Fallback xmlns="">
            <p:pic>
              <p:nvPicPr>
                <p:cNvPr id="429" name="Ink 428">
                  <a:extLst>
                    <a:ext uri="{FF2B5EF4-FFF2-40B4-BE49-F238E27FC236}">
                      <a16:creationId xmlns:a16="http://schemas.microsoft.com/office/drawing/2014/main" id="{D57AFAAA-EEF0-C049-935E-B309AC2D4E26}"/>
                    </a:ext>
                  </a:extLst>
                </p:cNvPr>
                <p:cNvPicPr/>
                <p:nvPr/>
              </p:nvPicPr>
              <p:blipFill>
                <a:blip r:embed="rId160"/>
                <a:stretch>
                  <a:fillRect/>
                </a:stretch>
              </p:blipFill>
              <p:spPr>
                <a:xfrm>
                  <a:off x="6624777" y="3073216"/>
                  <a:ext cx="14868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430" name="Ink 429">
                  <a:extLst>
                    <a:ext uri="{FF2B5EF4-FFF2-40B4-BE49-F238E27FC236}">
                      <a16:creationId xmlns:a16="http://schemas.microsoft.com/office/drawing/2014/main" id="{C8375C10-34A8-755A-07A5-FC73D6B32031}"/>
                    </a:ext>
                  </a:extLst>
                </p14:cNvPr>
                <p14:cNvContentPartPr/>
                <p14:nvPr/>
              </p14:nvContentPartPr>
              <p14:xfrm>
                <a:off x="6706497" y="3103456"/>
                <a:ext cx="28800" cy="145800"/>
              </p14:xfrm>
            </p:contentPart>
          </mc:Choice>
          <mc:Fallback xmlns="">
            <p:pic>
              <p:nvPicPr>
                <p:cNvPr id="430" name="Ink 429">
                  <a:extLst>
                    <a:ext uri="{FF2B5EF4-FFF2-40B4-BE49-F238E27FC236}">
                      <a16:creationId xmlns:a16="http://schemas.microsoft.com/office/drawing/2014/main" id="{C8375C10-34A8-755A-07A5-FC73D6B32031}"/>
                    </a:ext>
                  </a:extLst>
                </p:cNvPr>
                <p:cNvPicPr/>
                <p:nvPr/>
              </p:nvPicPr>
              <p:blipFill>
                <a:blip r:embed="rId162"/>
                <a:stretch>
                  <a:fillRect/>
                </a:stretch>
              </p:blipFill>
              <p:spPr>
                <a:xfrm>
                  <a:off x="6697497" y="3094816"/>
                  <a:ext cx="46440" cy="16344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431" name="Ink 430">
                  <a:extLst>
                    <a:ext uri="{FF2B5EF4-FFF2-40B4-BE49-F238E27FC236}">
                      <a16:creationId xmlns:a16="http://schemas.microsoft.com/office/drawing/2014/main" id="{097C876D-19D6-98B6-D4B2-3081F5A72BEF}"/>
                    </a:ext>
                  </a:extLst>
                </p14:cNvPr>
                <p14:cNvContentPartPr/>
                <p14:nvPr/>
              </p14:nvContentPartPr>
              <p14:xfrm>
                <a:off x="6612537" y="2971696"/>
                <a:ext cx="250560" cy="356040"/>
              </p14:xfrm>
            </p:contentPart>
          </mc:Choice>
          <mc:Fallback xmlns="">
            <p:pic>
              <p:nvPicPr>
                <p:cNvPr id="431" name="Ink 430">
                  <a:extLst>
                    <a:ext uri="{FF2B5EF4-FFF2-40B4-BE49-F238E27FC236}">
                      <a16:creationId xmlns:a16="http://schemas.microsoft.com/office/drawing/2014/main" id="{097C876D-19D6-98B6-D4B2-3081F5A72BEF}"/>
                    </a:ext>
                  </a:extLst>
                </p:cNvPr>
                <p:cNvPicPr/>
                <p:nvPr/>
              </p:nvPicPr>
              <p:blipFill>
                <a:blip r:embed="rId164"/>
                <a:stretch>
                  <a:fillRect/>
                </a:stretch>
              </p:blipFill>
              <p:spPr>
                <a:xfrm>
                  <a:off x="6603897" y="2963056"/>
                  <a:ext cx="268200" cy="373680"/>
                </a:xfrm>
                <a:prstGeom prst="rect">
                  <a:avLst/>
                </a:prstGeom>
              </p:spPr>
            </p:pic>
          </mc:Fallback>
        </mc:AlternateContent>
      </p:grpSp>
      <p:grpSp>
        <p:nvGrpSpPr>
          <p:cNvPr id="432" name="Group 431">
            <a:extLst>
              <a:ext uri="{FF2B5EF4-FFF2-40B4-BE49-F238E27FC236}">
                <a16:creationId xmlns:a16="http://schemas.microsoft.com/office/drawing/2014/main" id="{F8AFFA26-F7FA-E894-8EEA-EFD712709738}"/>
              </a:ext>
            </a:extLst>
          </p:cNvPr>
          <p:cNvGrpSpPr/>
          <p:nvPr/>
        </p:nvGrpSpPr>
        <p:grpSpPr>
          <a:xfrm>
            <a:off x="6350793" y="4030891"/>
            <a:ext cx="341280" cy="355320"/>
            <a:chOff x="7062537" y="3613216"/>
            <a:chExt cx="341280" cy="355320"/>
          </a:xfrm>
        </p:grpSpPr>
        <mc:AlternateContent xmlns:mc="http://schemas.openxmlformats.org/markup-compatibility/2006" xmlns:p14="http://schemas.microsoft.com/office/powerpoint/2010/main">
          <mc:Choice Requires="p14">
            <p:contentPart p14:bwMode="auto" r:id="rId165">
              <p14:nvContentPartPr>
                <p14:cNvPr id="433" name="Ink 432">
                  <a:extLst>
                    <a:ext uri="{FF2B5EF4-FFF2-40B4-BE49-F238E27FC236}">
                      <a16:creationId xmlns:a16="http://schemas.microsoft.com/office/drawing/2014/main" id="{03D79F28-3C63-0C2D-9421-0EBD0E154B04}"/>
                    </a:ext>
                  </a:extLst>
                </p14:cNvPr>
                <p14:cNvContentPartPr/>
                <p14:nvPr/>
              </p14:nvContentPartPr>
              <p14:xfrm>
                <a:off x="7146057" y="3718336"/>
                <a:ext cx="95040" cy="154800"/>
              </p14:xfrm>
            </p:contentPart>
          </mc:Choice>
          <mc:Fallback xmlns="">
            <p:pic>
              <p:nvPicPr>
                <p:cNvPr id="433" name="Ink 432">
                  <a:extLst>
                    <a:ext uri="{FF2B5EF4-FFF2-40B4-BE49-F238E27FC236}">
                      <a16:creationId xmlns:a16="http://schemas.microsoft.com/office/drawing/2014/main" id="{03D79F28-3C63-0C2D-9421-0EBD0E154B04}"/>
                    </a:ext>
                  </a:extLst>
                </p:cNvPr>
                <p:cNvPicPr/>
                <p:nvPr/>
              </p:nvPicPr>
              <p:blipFill>
                <a:blip r:embed="rId166"/>
                <a:stretch>
                  <a:fillRect/>
                </a:stretch>
              </p:blipFill>
              <p:spPr>
                <a:xfrm>
                  <a:off x="7137417" y="3709336"/>
                  <a:ext cx="11268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434" name="Ink 433">
                  <a:extLst>
                    <a:ext uri="{FF2B5EF4-FFF2-40B4-BE49-F238E27FC236}">
                      <a16:creationId xmlns:a16="http://schemas.microsoft.com/office/drawing/2014/main" id="{0652126F-A905-A299-DD27-11C28984DB89}"/>
                    </a:ext>
                  </a:extLst>
                </p14:cNvPr>
                <p14:cNvContentPartPr/>
                <p14:nvPr/>
              </p14:nvContentPartPr>
              <p14:xfrm>
                <a:off x="7168737" y="3724096"/>
                <a:ext cx="114120" cy="31320"/>
              </p14:xfrm>
            </p:contentPart>
          </mc:Choice>
          <mc:Fallback xmlns="">
            <p:pic>
              <p:nvPicPr>
                <p:cNvPr id="434" name="Ink 433">
                  <a:extLst>
                    <a:ext uri="{FF2B5EF4-FFF2-40B4-BE49-F238E27FC236}">
                      <a16:creationId xmlns:a16="http://schemas.microsoft.com/office/drawing/2014/main" id="{0652126F-A905-A299-DD27-11C28984DB89}"/>
                    </a:ext>
                  </a:extLst>
                </p:cNvPr>
                <p:cNvPicPr/>
                <p:nvPr/>
              </p:nvPicPr>
              <p:blipFill>
                <a:blip r:embed="rId168"/>
                <a:stretch>
                  <a:fillRect/>
                </a:stretch>
              </p:blipFill>
              <p:spPr>
                <a:xfrm>
                  <a:off x="7160097" y="3715096"/>
                  <a:ext cx="1317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435" name="Ink 434">
                  <a:extLst>
                    <a:ext uri="{FF2B5EF4-FFF2-40B4-BE49-F238E27FC236}">
                      <a16:creationId xmlns:a16="http://schemas.microsoft.com/office/drawing/2014/main" id="{5EC4F455-13BA-D706-F5B3-310CF1DC7145}"/>
                    </a:ext>
                  </a:extLst>
                </p14:cNvPr>
                <p14:cNvContentPartPr/>
                <p14:nvPr/>
              </p14:nvContentPartPr>
              <p14:xfrm>
                <a:off x="7062537" y="3613216"/>
                <a:ext cx="341280" cy="355320"/>
              </p14:xfrm>
            </p:contentPart>
          </mc:Choice>
          <mc:Fallback xmlns="">
            <p:pic>
              <p:nvPicPr>
                <p:cNvPr id="435" name="Ink 434">
                  <a:extLst>
                    <a:ext uri="{FF2B5EF4-FFF2-40B4-BE49-F238E27FC236}">
                      <a16:creationId xmlns:a16="http://schemas.microsoft.com/office/drawing/2014/main" id="{5EC4F455-13BA-D706-F5B3-310CF1DC7145}"/>
                    </a:ext>
                  </a:extLst>
                </p:cNvPr>
                <p:cNvPicPr/>
                <p:nvPr/>
              </p:nvPicPr>
              <p:blipFill>
                <a:blip r:embed="rId170"/>
                <a:stretch>
                  <a:fillRect/>
                </a:stretch>
              </p:blipFill>
              <p:spPr>
                <a:xfrm>
                  <a:off x="7053537" y="3604216"/>
                  <a:ext cx="358920" cy="372960"/>
                </a:xfrm>
                <a:prstGeom prst="rect">
                  <a:avLst/>
                </a:prstGeom>
              </p:spPr>
            </p:pic>
          </mc:Fallback>
        </mc:AlternateContent>
      </p:grpSp>
      <p:sp>
        <p:nvSpPr>
          <p:cNvPr id="2" name="Rectangle 1">
            <a:extLst>
              <a:ext uri="{FF2B5EF4-FFF2-40B4-BE49-F238E27FC236}">
                <a16:creationId xmlns:a16="http://schemas.microsoft.com/office/drawing/2014/main" id="{E41AD33A-C3D1-950F-CAAD-278A9FD912AE}"/>
              </a:ext>
            </a:extLst>
          </p:cNvPr>
          <p:cNvSpPr/>
          <p:nvPr/>
        </p:nvSpPr>
        <p:spPr>
          <a:xfrm>
            <a:off x="6972200" y="2287164"/>
            <a:ext cx="2145749" cy="30849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3" name="TextBox 2">
            <a:extLst>
              <a:ext uri="{FF2B5EF4-FFF2-40B4-BE49-F238E27FC236}">
                <a16:creationId xmlns:a16="http://schemas.microsoft.com/office/drawing/2014/main" id="{C66AD0CC-5D85-F77F-2131-1BA113058664}"/>
              </a:ext>
            </a:extLst>
          </p:cNvPr>
          <p:cNvSpPr txBox="1"/>
          <p:nvPr/>
        </p:nvSpPr>
        <p:spPr>
          <a:xfrm>
            <a:off x="7063407" y="2311915"/>
            <a:ext cx="982448" cy="338554"/>
          </a:xfrm>
          <a:prstGeom prst="rect">
            <a:avLst/>
          </a:prstGeom>
          <a:noFill/>
        </p:spPr>
        <p:txBody>
          <a:bodyPr wrap="none" rtlCol="0">
            <a:spAutoFit/>
          </a:bodyPr>
          <a:lstStyle/>
          <a:p>
            <a:r>
              <a:rPr lang="en-GB" sz="1600" b="1"/>
              <a:t>Your turn</a:t>
            </a:r>
          </a:p>
        </p:txBody>
      </p:sp>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AB91B50C-A5BC-9874-5D6B-500B9E8A08AB}"/>
                  </a:ext>
                </a:extLst>
              </p:cNvPr>
              <p:cNvSpPr txBox="1"/>
              <p:nvPr/>
            </p:nvSpPr>
            <p:spPr>
              <a:xfrm>
                <a:off x="7013414" y="2760924"/>
                <a:ext cx="2024177" cy="2554545"/>
              </a:xfrm>
              <a:prstGeom prst="rect">
                <a:avLst/>
              </a:prstGeom>
              <a:noFill/>
            </p:spPr>
            <p:txBody>
              <a:bodyPr wrap="square" rtlCol="0">
                <a:spAutoFit/>
              </a:bodyPr>
              <a:lstStyle/>
              <a:p>
                <a:r>
                  <a:rPr lang="en-GB" sz="1600" b="1"/>
                  <a:t>a) </a:t>
                </a:r>
                <a:r>
                  <a:rPr lang="en-GB" sz="1600"/>
                  <a:t>A rectangle has diagonal of length 26cm and sides </a:t>
                </a:r>
                <a14:m>
                  <m:oMath xmlns:m="http://schemas.openxmlformats.org/officeDocument/2006/math">
                    <m:r>
                      <a:rPr lang="en-GB" sz="1600" b="0" i="1" smtClean="0">
                        <a:latin typeface="Cambria Math" panose="02040503050406030204" pitchFamily="18" charset="0"/>
                      </a:rPr>
                      <m:t>2</m:t>
                    </m:r>
                    <m:r>
                      <a:rPr lang="en-GB" sz="1600" b="0" i="1" smtClean="0">
                        <a:latin typeface="Cambria Math" panose="02040503050406030204" pitchFamily="18" charset="0"/>
                      </a:rPr>
                      <m:t>𝑥</m:t>
                    </m:r>
                  </m:oMath>
                </a14:m>
                <a:r>
                  <a:rPr lang="en-GB" sz="1600"/>
                  <a:t> and </a:t>
                </a:r>
                <a14:m>
                  <m:oMath xmlns:m="http://schemas.openxmlformats.org/officeDocument/2006/math">
                    <m:r>
                      <a:rPr lang="en-GB" sz="1600" b="0" i="1" smtClean="0">
                        <a:latin typeface="Cambria Math" panose="02040503050406030204" pitchFamily="18" charset="0"/>
                      </a:rPr>
                      <m:t>3</m:t>
                    </m:r>
                    <m:r>
                      <a:rPr lang="en-GB" sz="1600" b="0" i="1" smtClean="0">
                        <a:latin typeface="Cambria Math" panose="02040503050406030204" pitchFamily="18" charset="0"/>
                      </a:rPr>
                      <m:t>𝑥</m:t>
                    </m:r>
                  </m:oMath>
                </a14:m>
                <a:r>
                  <a:rPr lang="en-GB" sz="1600"/>
                  <a:t>. Work out its area.</a:t>
                </a:r>
              </a:p>
              <a:p>
                <a:endParaRPr lang="en-GB" sz="1600"/>
              </a:p>
              <a:p>
                <a:r>
                  <a:rPr lang="en-GB" sz="1600" b="1"/>
                  <a:t>b) </a:t>
                </a:r>
                <a:r>
                  <a:rPr lang="en-GB" sz="1600"/>
                  <a:t>Make your own similar question, ensuring it has an integer answer.</a:t>
                </a:r>
              </a:p>
            </p:txBody>
          </p:sp>
        </mc:Choice>
        <mc:Fallback xmlns="">
          <p:sp>
            <p:nvSpPr>
              <p:cNvPr id="4" name="TextBox 3">
                <a:extLst>
                  <a:ext uri="{FF2B5EF4-FFF2-40B4-BE49-F238E27FC236}">
                    <a16:creationId xmlns:a16="http://schemas.microsoft.com/office/drawing/2014/main" id="{AB91B50C-A5BC-9874-5D6B-500B9E8A08AB}"/>
                  </a:ext>
                </a:extLst>
              </p:cNvPr>
              <p:cNvSpPr txBox="1">
                <a:spLocks noRot="1" noChangeAspect="1" noMove="1" noResize="1" noEditPoints="1" noAdjustHandles="1" noChangeArrowheads="1" noChangeShapeType="1" noTextEdit="1"/>
              </p:cNvSpPr>
              <p:nvPr/>
            </p:nvSpPr>
            <p:spPr>
              <a:xfrm>
                <a:off x="7013414" y="2760924"/>
                <a:ext cx="2024177" cy="2554545"/>
              </a:xfrm>
              <a:prstGeom prst="rect">
                <a:avLst/>
              </a:prstGeom>
              <a:blipFill>
                <a:blip r:embed="rId171"/>
                <a:stretch>
                  <a:fillRect l="-1502" t="-716" b="-2148"/>
                </a:stretch>
              </a:blipFill>
            </p:spPr>
            <p:txBody>
              <a:bodyPr/>
              <a:lstStyle/>
              <a:p>
                <a:r>
                  <a:rPr lang="en-GB">
                    <a:noFill/>
                  </a:rPr>
                  <a:t> </a:t>
                </a:r>
              </a:p>
            </p:txBody>
          </p:sp>
        </mc:Fallback>
      </mc:AlternateContent>
    </p:spTree>
    <p:extLst>
      <p:ext uri="{BB962C8B-B14F-4D97-AF65-F5344CB8AC3E}">
        <p14:creationId xmlns:p14="http://schemas.microsoft.com/office/powerpoint/2010/main" val="2070329273"/>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Rectangle 91">
            <a:extLst>
              <a:ext uri="{FF2B5EF4-FFF2-40B4-BE49-F238E27FC236}">
                <a16:creationId xmlns:a16="http://schemas.microsoft.com/office/drawing/2014/main" id="{8EC92090-155A-0F39-DAB2-6E4D718F9731}"/>
              </a:ext>
            </a:extLst>
          </p:cNvPr>
          <p:cNvSpPr/>
          <p:nvPr/>
        </p:nvSpPr>
        <p:spPr>
          <a:xfrm>
            <a:off x="576370" y="483212"/>
            <a:ext cx="2145749" cy="30849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3" name="TextBox 92">
            <a:extLst>
              <a:ext uri="{FF2B5EF4-FFF2-40B4-BE49-F238E27FC236}">
                <a16:creationId xmlns:a16="http://schemas.microsoft.com/office/drawing/2014/main" id="{2A030120-2DBB-678E-F8FD-86FD02A2A4FA}"/>
              </a:ext>
            </a:extLst>
          </p:cNvPr>
          <p:cNvSpPr txBox="1"/>
          <p:nvPr/>
        </p:nvSpPr>
        <p:spPr>
          <a:xfrm>
            <a:off x="667577" y="507963"/>
            <a:ext cx="982448" cy="338554"/>
          </a:xfrm>
          <a:prstGeom prst="rect">
            <a:avLst/>
          </a:prstGeom>
          <a:noFill/>
        </p:spPr>
        <p:txBody>
          <a:bodyPr wrap="none" rtlCol="0">
            <a:spAutoFit/>
          </a:bodyPr>
          <a:lstStyle/>
          <a:p>
            <a:r>
              <a:rPr lang="en-GB" sz="1600" b="1"/>
              <a:t>Your turn</a:t>
            </a:r>
          </a:p>
        </p:txBody>
      </p:sp>
      <mc:AlternateContent xmlns:mc="http://schemas.openxmlformats.org/markup-compatibility/2006" xmlns:a14="http://schemas.microsoft.com/office/drawing/2010/main">
        <mc:Choice Requires="a14">
          <p:sp>
            <p:nvSpPr>
              <p:cNvPr id="94" name="TextBox 93">
                <a:extLst>
                  <a:ext uri="{FF2B5EF4-FFF2-40B4-BE49-F238E27FC236}">
                    <a16:creationId xmlns:a16="http://schemas.microsoft.com/office/drawing/2014/main" id="{187ABEFE-7422-63E0-903F-67B6EDF9F585}"/>
                  </a:ext>
                </a:extLst>
              </p:cNvPr>
              <p:cNvSpPr txBox="1"/>
              <p:nvPr/>
            </p:nvSpPr>
            <p:spPr>
              <a:xfrm>
                <a:off x="617584" y="956972"/>
                <a:ext cx="2024177" cy="2554545"/>
              </a:xfrm>
              <a:prstGeom prst="rect">
                <a:avLst/>
              </a:prstGeom>
              <a:noFill/>
            </p:spPr>
            <p:txBody>
              <a:bodyPr wrap="square" rtlCol="0">
                <a:spAutoFit/>
              </a:bodyPr>
              <a:lstStyle/>
              <a:p>
                <a:r>
                  <a:rPr lang="en-GB" sz="1600" b="1"/>
                  <a:t>a) </a:t>
                </a:r>
                <a:r>
                  <a:rPr lang="en-GB" sz="1600"/>
                  <a:t>A rectangle has diagonal of length 26cm and sides </a:t>
                </a:r>
                <a14:m>
                  <m:oMath xmlns:m="http://schemas.openxmlformats.org/officeDocument/2006/math">
                    <m:r>
                      <a:rPr lang="en-GB" sz="1600" b="0" i="1" smtClean="0">
                        <a:latin typeface="Cambria Math" panose="02040503050406030204" pitchFamily="18" charset="0"/>
                      </a:rPr>
                      <m:t>2</m:t>
                    </m:r>
                    <m:r>
                      <a:rPr lang="en-GB" sz="1600" b="0" i="1" smtClean="0">
                        <a:latin typeface="Cambria Math" panose="02040503050406030204" pitchFamily="18" charset="0"/>
                      </a:rPr>
                      <m:t>𝑥</m:t>
                    </m:r>
                  </m:oMath>
                </a14:m>
                <a:r>
                  <a:rPr lang="en-GB" sz="1600"/>
                  <a:t> and </a:t>
                </a:r>
                <a14:m>
                  <m:oMath xmlns:m="http://schemas.openxmlformats.org/officeDocument/2006/math">
                    <m:r>
                      <a:rPr lang="en-GB" sz="1600" b="0" i="1" smtClean="0">
                        <a:latin typeface="Cambria Math" panose="02040503050406030204" pitchFamily="18" charset="0"/>
                      </a:rPr>
                      <m:t>3</m:t>
                    </m:r>
                    <m:r>
                      <a:rPr lang="en-GB" sz="1600" b="0" i="1" smtClean="0">
                        <a:latin typeface="Cambria Math" panose="02040503050406030204" pitchFamily="18" charset="0"/>
                      </a:rPr>
                      <m:t>𝑥</m:t>
                    </m:r>
                  </m:oMath>
                </a14:m>
                <a:r>
                  <a:rPr lang="en-GB" sz="1600"/>
                  <a:t>. Work out its area.</a:t>
                </a:r>
              </a:p>
              <a:p>
                <a:endParaRPr lang="en-GB" sz="1600"/>
              </a:p>
              <a:p>
                <a:r>
                  <a:rPr lang="en-GB" sz="1600" b="1"/>
                  <a:t>b) </a:t>
                </a:r>
                <a:r>
                  <a:rPr lang="en-GB" sz="1600"/>
                  <a:t>Make your own similar question, ensuring it has an integer answer.</a:t>
                </a:r>
              </a:p>
            </p:txBody>
          </p:sp>
        </mc:Choice>
        <mc:Fallback xmlns="">
          <p:sp>
            <p:nvSpPr>
              <p:cNvPr id="94" name="TextBox 93">
                <a:extLst>
                  <a:ext uri="{FF2B5EF4-FFF2-40B4-BE49-F238E27FC236}">
                    <a16:creationId xmlns:a16="http://schemas.microsoft.com/office/drawing/2014/main" id="{187ABEFE-7422-63E0-903F-67B6EDF9F585}"/>
                  </a:ext>
                </a:extLst>
              </p:cNvPr>
              <p:cNvSpPr txBox="1">
                <a:spLocks noRot="1" noChangeAspect="1" noMove="1" noResize="1" noEditPoints="1" noAdjustHandles="1" noChangeArrowheads="1" noChangeShapeType="1" noTextEdit="1"/>
              </p:cNvSpPr>
              <p:nvPr/>
            </p:nvSpPr>
            <p:spPr>
              <a:xfrm>
                <a:off x="617584" y="956972"/>
                <a:ext cx="2024177" cy="2554545"/>
              </a:xfrm>
              <a:prstGeom prst="rect">
                <a:avLst/>
              </a:prstGeom>
              <a:blipFill>
                <a:blip r:embed="rId2"/>
                <a:stretch>
                  <a:fillRect l="-1506" t="-716" b="-2148"/>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14" name="Ink 13">
                <a:extLst>
                  <a:ext uri="{FF2B5EF4-FFF2-40B4-BE49-F238E27FC236}">
                    <a16:creationId xmlns:a16="http://schemas.microsoft.com/office/drawing/2014/main" id="{33C08838-7ED9-C51E-05AA-F3255E9C8D1C}"/>
                  </a:ext>
                </a:extLst>
              </p14:cNvPr>
              <p14:cNvContentPartPr/>
              <p14:nvPr/>
            </p14:nvContentPartPr>
            <p14:xfrm>
              <a:off x="4186137" y="356701"/>
              <a:ext cx="2369880" cy="792000"/>
            </p14:xfrm>
          </p:contentPart>
        </mc:Choice>
        <mc:Fallback xmlns="">
          <p:pic>
            <p:nvPicPr>
              <p:cNvPr id="14" name="Ink 13">
                <a:extLst>
                  <a:ext uri="{FF2B5EF4-FFF2-40B4-BE49-F238E27FC236}">
                    <a16:creationId xmlns:a16="http://schemas.microsoft.com/office/drawing/2014/main" id="{33C08838-7ED9-C51E-05AA-F3255E9C8D1C}"/>
                  </a:ext>
                </a:extLst>
              </p:cNvPr>
              <p:cNvPicPr/>
              <p:nvPr/>
            </p:nvPicPr>
            <p:blipFill>
              <a:blip r:embed="rId4"/>
              <a:stretch>
                <a:fillRect/>
              </a:stretch>
            </p:blipFill>
            <p:spPr>
              <a:xfrm>
                <a:off x="4168497" y="339061"/>
                <a:ext cx="2405520" cy="827640"/>
              </a:xfrm>
              <a:prstGeom prst="rect">
                <a:avLst/>
              </a:prstGeom>
            </p:spPr>
          </p:pic>
        </mc:Fallback>
      </mc:AlternateContent>
      <p:grpSp>
        <p:nvGrpSpPr>
          <p:cNvPr id="20" name="Group 19">
            <a:extLst>
              <a:ext uri="{FF2B5EF4-FFF2-40B4-BE49-F238E27FC236}">
                <a16:creationId xmlns:a16="http://schemas.microsoft.com/office/drawing/2014/main" id="{12D98CEC-04A5-4C45-46BA-804A9F0C3FA2}"/>
              </a:ext>
            </a:extLst>
          </p:cNvPr>
          <p:cNvGrpSpPr/>
          <p:nvPr/>
        </p:nvGrpSpPr>
        <p:grpSpPr>
          <a:xfrm>
            <a:off x="3374697" y="210181"/>
            <a:ext cx="3378240" cy="1349280"/>
            <a:chOff x="3374697" y="671656"/>
            <a:chExt cx="3378240" cy="1349280"/>
          </a:xfrm>
        </p:grpSpPr>
        <mc:AlternateContent xmlns:mc="http://schemas.openxmlformats.org/markup-compatibility/2006" xmlns:p14="http://schemas.microsoft.com/office/powerpoint/2010/main">
          <mc:Choice Requires="p14">
            <p:contentPart p14:bwMode="auto" r:id="rId5">
              <p14:nvContentPartPr>
                <p14:cNvPr id="2" name="Ink 1">
                  <a:extLst>
                    <a:ext uri="{FF2B5EF4-FFF2-40B4-BE49-F238E27FC236}">
                      <a16:creationId xmlns:a16="http://schemas.microsoft.com/office/drawing/2014/main" id="{B873980A-A835-C129-70F3-A26383207ED0}"/>
                    </a:ext>
                  </a:extLst>
                </p14:cNvPr>
                <p14:cNvContentPartPr/>
                <p14:nvPr/>
              </p14:nvContentPartPr>
              <p14:xfrm>
                <a:off x="4105497" y="794416"/>
                <a:ext cx="2255040" cy="871560"/>
              </p14:xfrm>
            </p:contentPart>
          </mc:Choice>
          <mc:Fallback xmlns="">
            <p:pic>
              <p:nvPicPr>
                <p:cNvPr id="2" name="Ink 1">
                  <a:extLst>
                    <a:ext uri="{FF2B5EF4-FFF2-40B4-BE49-F238E27FC236}">
                      <a16:creationId xmlns:a16="http://schemas.microsoft.com/office/drawing/2014/main" id="{B873980A-A835-C129-70F3-A26383207ED0}"/>
                    </a:ext>
                  </a:extLst>
                </p:cNvPr>
                <p:cNvPicPr/>
                <p:nvPr/>
              </p:nvPicPr>
              <p:blipFill>
                <a:blip r:embed="rId6"/>
                <a:stretch>
                  <a:fillRect/>
                </a:stretch>
              </p:blipFill>
              <p:spPr>
                <a:xfrm>
                  <a:off x="4087857" y="776776"/>
                  <a:ext cx="2290680" cy="907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3" name="Ink 2">
                  <a:extLst>
                    <a:ext uri="{FF2B5EF4-FFF2-40B4-BE49-F238E27FC236}">
                      <a16:creationId xmlns:a16="http://schemas.microsoft.com/office/drawing/2014/main" id="{D01A3A9F-AE58-41A0-8742-34DEA10F00E1}"/>
                    </a:ext>
                  </a:extLst>
                </p14:cNvPr>
                <p14:cNvContentPartPr/>
                <p14:nvPr/>
              </p14:nvContentPartPr>
              <p14:xfrm>
                <a:off x="4120617" y="671656"/>
                <a:ext cx="2632320" cy="984960"/>
              </p14:xfrm>
            </p:contentPart>
          </mc:Choice>
          <mc:Fallback xmlns="">
            <p:pic>
              <p:nvPicPr>
                <p:cNvPr id="3" name="Ink 2">
                  <a:extLst>
                    <a:ext uri="{FF2B5EF4-FFF2-40B4-BE49-F238E27FC236}">
                      <a16:creationId xmlns:a16="http://schemas.microsoft.com/office/drawing/2014/main" id="{D01A3A9F-AE58-41A0-8742-34DEA10F00E1}"/>
                    </a:ext>
                  </a:extLst>
                </p:cNvPr>
                <p:cNvPicPr/>
                <p:nvPr/>
              </p:nvPicPr>
              <p:blipFill>
                <a:blip r:embed="rId8"/>
                <a:stretch>
                  <a:fillRect/>
                </a:stretch>
              </p:blipFill>
              <p:spPr>
                <a:xfrm>
                  <a:off x="4102617" y="654016"/>
                  <a:ext cx="2667960" cy="10206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5" name="Ink 4">
                  <a:extLst>
                    <a:ext uri="{FF2B5EF4-FFF2-40B4-BE49-F238E27FC236}">
                      <a16:creationId xmlns:a16="http://schemas.microsoft.com/office/drawing/2014/main" id="{E07543B1-D4E2-AAC7-8ED7-3838083592F1}"/>
                    </a:ext>
                  </a:extLst>
                </p14:cNvPr>
                <p14:cNvContentPartPr/>
                <p14:nvPr/>
              </p14:nvContentPartPr>
              <p14:xfrm>
                <a:off x="3374697" y="1037056"/>
                <a:ext cx="165600" cy="210960"/>
              </p14:xfrm>
            </p:contentPart>
          </mc:Choice>
          <mc:Fallback xmlns="">
            <p:pic>
              <p:nvPicPr>
                <p:cNvPr id="5" name="Ink 4">
                  <a:extLst>
                    <a:ext uri="{FF2B5EF4-FFF2-40B4-BE49-F238E27FC236}">
                      <a16:creationId xmlns:a16="http://schemas.microsoft.com/office/drawing/2014/main" id="{E07543B1-D4E2-AAC7-8ED7-3838083592F1}"/>
                    </a:ext>
                  </a:extLst>
                </p:cNvPr>
                <p:cNvPicPr/>
                <p:nvPr/>
              </p:nvPicPr>
              <p:blipFill>
                <a:blip r:embed="rId10"/>
                <a:stretch>
                  <a:fillRect/>
                </a:stretch>
              </p:blipFill>
              <p:spPr>
                <a:xfrm>
                  <a:off x="3357057" y="1019056"/>
                  <a:ext cx="201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6" name="Ink 5">
                  <a:extLst>
                    <a:ext uri="{FF2B5EF4-FFF2-40B4-BE49-F238E27FC236}">
                      <a16:creationId xmlns:a16="http://schemas.microsoft.com/office/drawing/2014/main" id="{98BBB2E6-305D-56A6-B41D-BC8C93C63B3A}"/>
                    </a:ext>
                  </a:extLst>
                </p14:cNvPr>
                <p14:cNvContentPartPr/>
                <p14:nvPr/>
              </p14:nvContentPartPr>
              <p14:xfrm>
                <a:off x="3578457" y="1116976"/>
                <a:ext cx="132840" cy="176400"/>
              </p14:xfrm>
            </p:contentPart>
          </mc:Choice>
          <mc:Fallback xmlns="">
            <p:pic>
              <p:nvPicPr>
                <p:cNvPr id="6" name="Ink 5">
                  <a:extLst>
                    <a:ext uri="{FF2B5EF4-FFF2-40B4-BE49-F238E27FC236}">
                      <a16:creationId xmlns:a16="http://schemas.microsoft.com/office/drawing/2014/main" id="{98BBB2E6-305D-56A6-B41D-BC8C93C63B3A}"/>
                    </a:ext>
                  </a:extLst>
                </p:cNvPr>
                <p:cNvPicPr/>
                <p:nvPr/>
              </p:nvPicPr>
              <p:blipFill>
                <a:blip r:embed="rId12"/>
                <a:stretch>
                  <a:fillRect/>
                </a:stretch>
              </p:blipFill>
              <p:spPr>
                <a:xfrm>
                  <a:off x="3560817" y="1099336"/>
                  <a:ext cx="1684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7" name="Ink 6">
                  <a:extLst>
                    <a:ext uri="{FF2B5EF4-FFF2-40B4-BE49-F238E27FC236}">
                      <a16:creationId xmlns:a16="http://schemas.microsoft.com/office/drawing/2014/main" id="{2B743AE4-1FBC-A00E-25C0-960FCD1C4FF1}"/>
                    </a:ext>
                  </a:extLst>
                </p14:cNvPr>
                <p14:cNvContentPartPr/>
                <p14:nvPr/>
              </p14:nvContentPartPr>
              <p14:xfrm>
                <a:off x="3710577" y="1105816"/>
                <a:ext cx="148320" cy="142200"/>
              </p14:xfrm>
            </p:contentPart>
          </mc:Choice>
          <mc:Fallback xmlns="">
            <p:pic>
              <p:nvPicPr>
                <p:cNvPr id="7" name="Ink 6">
                  <a:extLst>
                    <a:ext uri="{FF2B5EF4-FFF2-40B4-BE49-F238E27FC236}">
                      <a16:creationId xmlns:a16="http://schemas.microsoft.com/office/drawing/2014/main" id="{2B743AE4-1FBC-A00E-25C0-960FCD1C4FF1}"/>
                    </a:ext>
                  </a:extLst>
                </p:cNvPr>
                <p:cNvPicPr/>
                <p:nvPr/>
              </p:nvPicPr>
              <p:blipFill>
                <a:blip r:embed="rId14"/>
                <a:stretch>
                  <a:fillRect/>
                </a:stretch>
              </p:blipFill>
              <p:spPr>
                <a:xfrm>
                  <a:off x="3692577" y="1088176"/>
                  <a:ext cx="183960" cy="1778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8" name="Ink 7">
                  <a:extLst>
                    <a:ext uri="{FF2B5EF4-FFF2-40B4-BE49-F238E27FC236}">
                      <a16:creationId xmlns:a16="http://schemas.microsoft.com/office/drawing/2014/main" id="{AD897AA8-2D40-62F7-BC3A-7FFC389C0C4E}"/>
                    </a:ext>
                  </a:extLst>
                </p14:cNvPr>
                <p14:cNvContentPartPr/>
                <p14:nvPr/>
              </p14:nvContentPartPr>
              <p14:xfrm>
                <a:off x="4970937" y="1753816"/>
                <a:ext cx="146520" cy="245520"/>
              </p14:xfrm>
            </p:contentPart>
          </mc:Choice>
          <mc:Fallback xmlns="">
            <p:pic>
              <p:nvPicPr>
                <p:cNvPr id="8" name="Ink 7">
                  <a:extLst>
                    <a:ext uri="{FF2B5EF4-FFF2-40B4-BE49-F238E27FC236}">
                      <a16:creationId xmlns:a16="http://schemas.microsoft.com/office/drawing/2014/main" id="{AD897AA8-2D40-62F7-BC3A-7FFC389C0C4E}"/>
                    </a:ext>
                  </a:extLst>
                </p:cNvPr>
                <p:cNvPicPr/>
                <p:nvPr/>
              </p:nvPicPr>
              <p:blipFill>
                <a:blip r:embed="rId16"/>
                <a:stretch>
                  <a:fillRect/>
                </a:stretch>
              </p:blipFill>
              <p:spPr>
                <a:xfrm>
                  <a:off x="4953297" y="1735816"/>
                  <a:ext cx="18216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9" name="Ink 8">
                  <a:extLst>
                    <a:ext uri="{FF2B5EF4-FFF2-40B4-BE49-F238E27FC236}">
                      <a16:creationId xmlns:a16="http://schemas.microsoft.com/office/drawing/2014/main" id="{63BB0AAE-3643-119A-AEAF-68CDB6B704AF}"/>
                    </a:ext>
                  </a:extLst>
                </p14:cNvPr>
                <p14:cNvContentPartPr/>
                <p14:nvPr/>
              </p14:nvContentPartPr>
              <p14:xfrm>
                <a:off x="5164617" y="1851376"/>
                <a:ext cx="135720" cy="169560"/>
              </p14:xfrm>
            </p:contentPart>
          </mc:Choice>
          <mc:Fallback xmlns="">
            <p:pic>
              <p:nvPicPr>
                <p:cNvPr id="9" name="Ink 8">
                  <a:extLst>
                    <a:ext uri="{FF2B5EF4-FFF2-40B4-BE49-F238E27FC236}">
                      <a16:creationId xmlns:a16="http://schemas.microsoft.com/office/drawing/2014/main" id="{63BB0AAE-3643-119A-AEAF-68CDB6B704AF}"/>
                    </a:ext>
                  </a:extLst>
                </p:cNvPr>
                <p:cNvPicPr/>
                <p:nvPr/>
              </p:nvPicPr>
              <p:blipFill>
                <a:blip r:embed="rId18"/>
                <a:stretch>
                  <a:fillRect/>
                </a:stretch>
              </p:blipFill>
              <p:spPr>
                <a:xfrm>
                  <a:off x="5146617" y="1833736"/>
                  <a:ext cx="1713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0" name="Ink 9">
                  <a:extLst>
                    <a:ext uri="{FF2B5EF4-FFF2-40B4-BE49-F238E27FC236}">
                      <a16:creationId xmlns:a16="http://schemas.microsoft.com/office/drawing/2014/main" id="{3D39A002-D2F4-C942-D054-BEB243ED6386}"/>
                    </a:ext>
                  </a:extLst>
                </p14:cNvPr>
                <p14:cNvContentPartPr/>
                <p14:nvPr/>
              </p14:nvContentPartPr>
              <p14:xfrm>
                <a:off x="5312937" y="1859296"/>
                <a:ext cx="136080" cy="117000"/>
              </p14:xfrm>
            </p:contentPart>
          </mc:Choice>
          <mc:Fallback xmlns="">
            <p:pic>
              <p:nvPicPr>
                <p:cNvPr id="10" name="Ink 9">
                  <a:extLst>
                    <a:ext uri="{FF2B5EF4-FFF2-40B4-BE49-F238E27FC236}">
                      <a16:creationId xmlns:a16="http://schemas.microsoft.com/office/drawing/2014/main" id="{3D39A002-D2F4-C942-D054-BEB243ED6386}"/>
                    </a:ext>
                  </a:extLst>
                </p:cNvPr>
                <p:cNvPicPr/>
                <p:nvPr/>
              </p:nvPicPr>
              <p:blipFill>
                <a:blip r:embed="rId20"/>
                <a:stretch>
                  <a:fillRect/>
                </a:stretch>
              </p:blipFill>
              <p:spPr>
                <a:xfrm>
                  <a:off x="5294937" y="1841296"/>
                  <a:ext cx="17172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6" name="Ink 15">
                  <a:extLst>
                    <a:ext uri="{FF2B5EF4-FFF2-40B4-BE49-F238E27FC236}">
                      <a16:creationId xmlns:a16="http://schemas.microsoft.com/office/drawing/2014/main" id="{DB644502-83D1-14DD-F50D-7067C9DE2741}"/>
                    </a:ext>
                  </a:extLst>
                </p14:cNvPr>
                <p14:cNvContentPartPr/>
                <p14:nvPr/>
              </p14:nvContentPartPr>
              <p14:xfrm>
                <a:off x="5169297" y="875776"/>
                <a:ext cx="105120" cy="180360"/>
              </p14:xfrm>
            </p:contentPart>
          </mc:Choice>
          <mc:Fallback xmlns="">
            <p:pic>
              <p:nvPicPr>
                <p:cNvPr id="16" name="Ink 15">
                  <a:extLst>
                    <a:ext uri="{FF2B5EF4-FFF2-40B4-BE49-F238E27FC236}">
                      <a16:creationId xmlns:a16="http://schemas.microsoft.com/office/drawing/2014/main" id="{DB644502-83D1-14DD-F50D-7067C9DE2741}"/>
                    </a:ext>
                  </a:extLst>
                </p:cNvPr>
                <p:cNvPicPr/>
                <p:nvPr/>
              </p:nvPicPr>
              <p:blipFill>
                <a:blip r:embed="rId22"/>
                <a:stretch>
                  <a:fillRect/>
                </a:stretch>
              </p:blipFill>
              <p:spPr>
                <a:xfrm>
                  <a:off x="5151657" y="858136"/>
                  <a:ext cx="14076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7" name="Ink 16">
                  <a:extLst>
                    <a:ext uri="{FF2B5EF4-FFF2-40B4-BE49-F238E27FC236}">
                      <a16:creationId xmlns:a16="http://schemas.microsoft.com/office/drawing/2014/main" id="{C08C25F2-0303-5685-16FE-4CEB974B71A5}"/>
                    </a:ext>
                  </a:extLst>
                </p14:cNvPr>
                <p14:cNvContentPartPr/>
                <p14:nvPr/>
              </p14:nvContentPartPr>
              <p14:xfrm>
                <a:off x="5357577" y="922936"/>
                <a:ext cx="92880" cy="185400"/>
              </p14:xfrm>
            </p:contentPart>
          </mc:Choice>
          <mc:Fallback xmlns="">
            <p:pic>
              <p:nvPicPr>
                <p:cNvPr id="17" name="Ink 16">
                  <a:extLst>
                    <a:ext uri="{FF2B5EF4-FFF2-40B4-BE49-F238E27FC236}">
                      <a16:creationId xmlns:a16="http://schemas.microsoft.com/office/drawing/2014/main" id="{C08C25F2-0303-5685-16FE-4CEB974B71A5}"/>
                    </a:ext>
                  </a:extLst>
                </p:cNvPr>
                <p:cNvPicPr/>
                <p:nvPr/>
              </p:nvPicPr>
              <p:blipFill>
                <a:blip r:embed="rId24"/>
                <a:stretch>
                  <a:fillRect/>
                </a:stretch>
              </p:blipFill>
              <p:spPr>
                <a:xfrm>
                  <a:off x="5339577" y="905296"/>
                  <a:ext cx="12852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8" name="Ink 17">
                  <a:extLst>
                    <a:ext uri="{FF2B5EF4-FFF2-40B4-BE49-F238E27FC236}">
                      <a16:creationId xmlns:a16="http://schemas.microsoft.com/office/drawing/2014/main" id="{ED84DAA5-9950-F6CA-5A78-2995C62C6E09}"/>
                    </a:ext>
                  </a:extLst>
                </p14:cNvPr>
                <p14:cNvContentPartPr/>
                <p14:nvPr/>
              </p14:nvContentPartPr>
              <p14:xfrm>
                <a:off x="5515257" y="1039576"/>
                <a:ext cx="93960" cy="105840"/>
              </p14:xfrm>
            </p:contentPart>
          </mc:Choice>
          <mc:Fallback xmlns="">
            <p:pic>
              <p:nvPicPr>
                <p:cNvPr id="18" name="Ink 17">
                  <a:extLst>
                    <a:ext uri="{FF2B5EF4-FFF2-40B4-BE49-F238E27FC236}">
                      <a16:creationId xmlns:a16="http://schemas.microsoft.com/office/drawing/2014/main" id="{ED84DAA5-9950-F6CA-5A78-2995C62C6E09}"/>
                    </a:ext>
                  </a:extLst>
                </p:cNvPr>
                <p:cNvPicPr/>
                <p:nvPr/>
              </p:nvPicPr>
              <p:blipFill>
                <a:blip r:embed="rId26"/>
                <a:stretch>
                  <a:fillRect/>
                </a:stretch>
              </p:blipFill>
              <p:spPr>
                <a:xfrm>
                  <a:off x="5497257" y="1021576"/>
                  <a:ext cx="129600" cy="14148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9" name="Ink 18">
                  <a:extLst>
                    <a:ext uri="{FF2B5EF4-FFF2-40B4-BE49-F238E27FC236}">
                      <a16:creationId xmlns:a16="http://schemas.microsoft.com/office/drawing/2014/main" id="{EA7273BF-28A0-D108-34CF-95BED9B9B811}"/>
                    </a:ext>
                  </a:extLst>
                </p14:cNvPr>
                <p14:cNvContentPartPr/>
                <p14:nvPr/>
              </p14:nvContentPartPr>
              <p14:xfrm>
                <a:off x="5644497" y="1077016"/>
                <a:ext cx="179280" cy="142560"/>
              </p14:xfrm>
            </p:contentPart>
          </mc:Choice>
          <mc:Fallback xmlns="">
            <p:pic>
              <p:nvPicPr>
                <p:cNvPr id="19" name="Ink 18">
                  <a:extLst>
                    <a:ext uri="{FF2B5EF4-FFF2-40B4-BE49-F238E27FC236}">
                      <a16:creationId xmlns:a16="http://schemas.microsoft.com/office/drawing/2014/main" id="{EA7273BF-28A0-D108-34CF-95BED9B9B811}"/>
                    </a:ext>
                  </a:extLst>
                </p:cNvPr>
                <p:cNvPicPr/>
                <p:nvPr/>
              </p:nvPicPr>
              <p:blipFill>
                <a:blip r:embed="rId28"/>
                <a:stretch>
                  <a:fillRect/>
                </a:stretch>
              </p:blipFill>
              <p:spPr>
                <a:xfrm>
                  <a:off x="5626857" y="1059016"/>
                  <a:ext cx="214920" cy="178200"/>
                </a:xfrm>
                <a:prstGeom prst="rect">
                  <a:avLst/>
                </a:prstGeom>
              </p:spPr>
            </p:pic>
          </mc:Fallback>
        </mc:AlternateContent>
      </p:grpSp>
      <p:grpSp>
        <p:nvGrpSpPr>
          <p:cNvPr id="41" name="Group 40">
            <a:extLst>
              <a:ext uri="{FF2B5EF4-FFF2-40B4-BE49-F238E27FC236}">
                <a16:creationId xmlns:a16="http://schemas.microsoft.com/office/drawing/2014/main" id="{CE99C1D3-17A1-786D-9046-B9CF0775E98D}"/>
              </a:ext>
            </a:extLst>
          </p:cNvPr>
          <p:cNvGrpSpPr/>
          <p:nvPr/>
        </p:nvGrpSpPr>
        <p:grpSpPr>
          <a:xfrm>
            <a:off x="3266697" y="1865821"/>
            <a:ext cx="3791880" cy="702360"/>
            <a:chOff x="3266697" y="2327296"/>
            <a:chExt cx="3791880" cy="702360"/>
          </a:xfrm>
        </p:grpSpPr>
        <mc:AlternateContent xmlns:mc="http://schemas.openxmlformats.org/markup-compatibility/2006" xmlns:p14="http://schemas.microsoft.com/office/powerpoint/2010/main">
          <mc:Choice Requires="p14">
            <p:contentPart p14:bwMode="auto" r:id="rId29">
              <p14:nvContentPartPr>
                <p14:cNvPr id="21" name="Ink 20">
                  <a:extLst>
                    <a:ext uri="{FF2B5EF4-FFF2-40B4-BE49-F238E27FC236}">
                      <a16:creationId xmlns:a16="http://schemas.microsoft.com/office/drawing/2014/main" id="{287C26D4-4D9B-D610-F0B8-CBF312CEA4B9}"/>
                    </a:ext>
                  </a:extLst>
                </p14:cNvPr>
                <p14:cNvContentPartPr/>
                <p14:nvPr/>
              </p14:nvContentPartPr>
              <p14:xfrm>
                <a:off x="3403857" y="2600176"/>
                <a:ext cx="154080" cy="270360"/>
              </p14:xfrm>
            </p:contentPart>
          </mc:Choice>
          <mc:Fallback xmlns="">
            <p:pic>
              <p:nvPicPr>
                <p:cNvPr id="21" name="Ink 20">
                  <a:extLst>
                    <a:ext uri="{FF2B5EF4-FFF2-40B4-BE49-F238E27FC236}">
                      <a16:creationId xmlns:a16="http://schemas.microsoft.com/office/drawing/2014/main" id="{287C26D4-4D9B-D610-F0B8-CBF312CEA4B9}"/>
                    </a:ext>
                  </a:extLst>
                </p:cNvPr>
                <p:cNvPicPr/>
                <p:nvPr/>
              </p:nvPicPr>
              <p:blipFill>
                <a:blip r:embed="rId30"/>
                <a:stretch>
                  <a:fillRect/>
                </a:stretch>
              </p:blipFill>
              <p:spPr>
                <a:xfrm>
                  <a:off x="3386217" y="2582176"/>
                  <a:ext cx="18972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2" name="Ink 21">
                  <a:extLst>
                    <a:ext uri="{FF2B5EF4-FFF2-40B4-BE49-F238E27FC236}">
                      <a16:creationId xmlns:a16="http://schemas.microsoft.com/office/drawing/2014/main" id="{713C4DBC-36ED-4E0E-A6ED-3471F6FBE087}"/>
                    </a:ext>
                  </a:extLst>
                </p14:cNvPr>
                <p14:cNvContentPartPr/>
                <p14:nvPr/>
              </p14:nvContentPartPr>
              <p14:xfrm>
                <a:off x="3689697" y="2698456"/>
                <a:ext cx="102960" cy="175320"/>
              </p14:xfrm>
            </p:contentPart>
          </mc:Choice>
          <mc:Fallback xmlns="">
            <p:pic>
              <p:nvPicPr>
                <p:cNvPr id="22" name="Ink 21">
                  <a:extLst>
                    <a:ext uri="{FF2B5EF4-FFF2-40B4-BE49-F238E27FC236}">
                      <a16:creationId xmlns:a16="http://schemas.microsoft.com/office/drawing/2014/main" id="{713C4DBC-36ED-4E0E-A6ED-3471F6FBE087}"/>
                    </a:ext>
                  </a:extLst>
                </p:cNvPr>
                <p:cNvPicPr/>
                <p:nvPr/>
              </p:nvPicPr>
              <p:blipFill>
                <a:blip r:embed="rId32"/>
                <a:stretch>
                  <a:fillRect/>
                </a:stretch>
              </p:blipFill>
              <p:spPr>
                <a:xfrm>
                  <a:off x="3672057" y="2680456"/>
                  <a:ext cx="13860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3" name="Ink 22">
                  <a:extLst>
                    <a:ext uri="{FF2B5EF4-FFF2-40B4-BE49-F238E27FC236}">
                      <a16:creationId xmlns:a16="http://schemas.microsoft.com/office/drawing/2014/main" id="{22B0B330-C181-73AA-155D-4E7D0AB9C338}"/>
                    </a:ext>
                  </a:extLst>
                </p14:cNvPr>
                <p14:cNvContentPartPr/>
                <p14:nvPr/>
              </p14:nvContentPartPr>
              <p14:xfrm>
                <a:off x="3823617" y="2702416"/>
                <a:ext cx="101880" cy="145080"/>
              </p14:xfrm>
            </p:contentPart>
          </mc:Choice>
          <mc:Fallback xmlns="">
            <p:pic>
              <p:nvPicPr>
                <p:cNvPr id="23" name="Ink 22">
                  <a:extLst>
                    <a:ext uri="{FF2B5EF4-FFF2-40B4-BE49-F238E27FC236}">
                      <a16:creationId xmlns:a16="http://schemas.microsoft.com/office/drawing/2014/main" id="{22B0B330-C181-73AA-155D-4E7D0AB9C338}"/>
                    </a:ext>
                  </a:extLst>
                </p:cNvPr>
                <p:cNvPicPr/>
                <p:nvPr/>
              </p:nvPicPr>
              <p:blipFill>
                <a:blip r:embed="rId34"/>
                <a:stretch>
                  <a:fillRect/>
                </a:stretch>
              </p:blipFill>
              <p:spPr>
                <a:xfrm>
                  <a:off x="3805977" y="2684776"/>
                  <a:ext cx="13752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4" name="Ink 23">
                  <a:extLst>
                    <a:ext uri="{FF2B5EF4-FFF2-40B4-BE49-F238E27FC236}">
                      <a16:creationId xmlns:a16="http://schemas.microsoft.com/office/drawing/2014/main" id="{4C1EC2F6-CE55-09BF-FD7E-127CF9DAEC0C}"/>
                    </a:ext>
                  </a:extLst>
                </p14:cNvPr>
                <p14:cNvContentPartPr/>
                <p14:nvPr/>
              </p14:nvContentPartPr>
              <p14:xfrm>
                <a:off x="3926577" y="2495056"/>
                <a:ext cx="95760" cy="513360"/>
              </p14:xfrm>
            </p:contentPart>
          </mc:Choice>
          <mc:Fallback xmlns="">
            <p:pic>
              <p:nvPicPr>
                <p:cNvPr id="24" name="Ink 23">
                  <a:extLst>
                    <a:ext uri="{FF2B5EF4-FFF2-40B4-BE49-F238E27FC236}">
                      <a16:creationId xmlns:a16="http://schemas.microsoft.com/office/drawing/2014/main" id="{4C1EC2F6-CE55-09BF-FD7E-127CF9DAEC0C}"/>
                    </a:ext>
                  </a:extLst>
                </p:cNvPr>
                <p:cNvPicPr/>
                <p:nvPr/>
              </p:nvPicPr>
              <p:blipFill>
                <a:blip r:embed="rId36"/>
                <a:stretch>
                  <a:fillRect/>
                </a:stretch>
              </p:blipFill>
              <p:spPr>
                <a:xfrm>
                  <a:off x="3908577" y="2477416"/>
                  <a:ext cx="131400" cy="5490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5" name="Ink 24">
                  <a:extLst>
                    <a:ext uri="{FF2B5EF4-FFF2-40B4-BE49-F238E27FC236}">
                      <a16:creationId xmlns:a16="http://schemas.microsoft.com/office/drawing/2014/main" id="{E55CB1D3-4D16-08E5-09AE-4017F74084DA}"/>
                    </a:ext>
                  </a:extLst>
                </p14:cNvPr>
                <p14:cNvContentPartPr/>
                <p14:nvPr/>
              </p14:nvContentPartPr>
              <p14:xfrm>
                <a:off x="3266697" y="2470216"/>
                <a:ext cx="182880" cy="559440"/>
              </p14:xfrm>
            </p:contentPart>
          </mc:Choice>
          <mc:Fallback xmlns="">
            <p:pic>
              <p:nvPicPr>
                <p:cNvPr id="25" name="Ink 24">
                  <a:extLst>
                    <a:ext uri="{FF2B5EF4-FFF2-40B4-BE49-F238E27FC236}">
                      <a16:creationId xmlns:a16="http://schemas.microsoft.com/office/drawing/2014/main" id="{E55CB1D3-4D16-08E5-09AE-4017F74084DA}"/>
                    </a:ext>
                  </a:extLst>
                </p:cNvPr>
                <p:cNvPicPr/>
                <p:nvPr/>
              </p:nvPicPr>
              <p:blipFill>
                <a:blip r:embed="rId38"/>
                <a:stretch>
                  <a:fillRect/>
                </a:stretch>
              </p:blipFill>
              <p:spPr>
                <a:xfrm>
                  <a:off x="3248697" y="2452216"/>
                  <a:ext cx="218520" cy="5950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6" name="Ink 25">
                  <a:extLst>
                    <a:ext uri="{FF2B5EF4-FFF2-40B4-BE49-F238E27FC236}">
                      <a16:creationId xmlns:a16="http://schemas.microsoft.com/office/drawing/2014/main" id="{F3C3274D-5191-7E85-8647-2188C5827CA9}"/>
                    </a:ext>
                  </a:extLst>
                </p14:cNvPr>
                <p14:cNvContentPartPr/>
                <p14:nvPr/>
              </p14:nvContentPartPr>
              <p14:xfrm>
                <a:off x="4085697" y="2402896"/>
                <a:ext cx="156600" cy="169560"/>
              </p14:xfrm>
            </p:contentPart>
          </mc:Choice>
          <mc:Fallback xmlns="">
            <p:pic>
              <p:nvPicPr>
                <p:cNvPr id="26" name="Ink 25">
                  <a:extLst>
                    <a:ext uri="{FF2B5EF4-FFF2-40B4-BE49-F238E27FC236}">
                      <a16:creationId xmlns:a16="http://schemas.microsoft.com/office/drawing/2014/main" id="{F3C3274D-5191-7E85-8647-2188C5827CA9}"/>
                    </a:ext>
                  </a:extLst>
                </p:cNvPr>
                <p:cNvPicPr/>
                <p:nvPr/>
              </p:nvPicPr>
              <p:blipFill>
                <a:blip r:embed="rId40"/>
                <a:stretch>
                  <a:fillRect/>
                </a:stretch>
              </p:blipFill>
              <p:spPr>
                <a:xfrm>
                  <a:off x="4068057" y="2384896"/>
                  <a:ext cx="1922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7" name="Ink 26">
                  <a:extLst>
                    <a:ext uri="{FF2B5EF4-FFF2-40B4-BE49-F238E27FC236}">
                      <a16:creationId xmlns:a16="http://schemas.microsoft.com/office/drawing/2014/main" id="{3E4723CD-50F9-2F9B-081E-CA87EE8C245C}"/>
                    </a:ext>
                  </a:extLst>
                </p14:cNvPr>
                <p14:cNvContentPartPr/>
                <p14:nvPr/>
              </p14:nvContentPartPr>
              <p14:xfrm>
                <a:off x="4322217" y="2725816"/>
                <a:ext cx="137160" cy="14040"/>
              </p14:xfrm>
            </p:contentPart>
          </mc:Choice>
          <mc:Fallback xmlns="">
            <p:pic>
              <p:nvPicPr>
                <p:cNvPr id="27" name="Ink 26">
                  <a:extLst>
                    <a:ext uri="{FF2B5EF4-FFF2-40B4-BE49-F238E27FC236}">
                      <a16:creationId xmlns:a16="http://schemas.microsoft.com/office/drawing/2014/main" id="{3E4723CD-50F9-2F9B-081E-CA87EE8C245C}"/>
                    </a:ext>
                  </a:extLst>
                </p:cNvPr>
                <p:cNvPicPr/>
                <p:nvPr/>
              </p:nvPicPr>
              <p:blipFill>
                <a:blip r:embed="rId42"/>
                <a:stretch>
                  <a:fillRect/>
                </a:stretch>
              </p:blipFill>
              <p:spPr>
                <a:xfrm>
                  <a:off x="4304217" y="2708176"/>
                  <a:ext cx="17280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8" name="Ink 27">
                  <a:extLst>
                    <a:ext uri="{FF2B5EF4-FFF2-40B4-BE49-F238E27FC236}">
                      <a16:creationId xmlns:a16="http://schemas.microsoft.com/office/drawing/2014/main" id="{D7F8F8D8-C5AE-CFE5-71FA-C70225C4B29D}"/>
                    </a:ext>
                  </a:extLst>
                </p14:cNvPr>
                <p14:cNvContentPartPr/>
                <p14:nvPr/>
              </p14:nvContentPartPr>
              <p14:xfrm>
                <a:off x="4412217" y="2649136"/>
                <a:ext cx="31320" cy="209160"/>
              </p14:xfrm>
            </p:contentPart>
          </mc:Choice>
          <mc:Fallback xmlns="">
            <p:pic>
              <p:nvPicPr>
                <p:cNvPr id="28" name="Ink 27">
                  <a:extLst>
                    <a:ext uri="{FF2B5EF4-FFF2-40B4-BE49-F238E27FC236}">
                      <a16:creationId xmlns:a16="http://schemas.microsoft.com/office/drawing/2014/main" id="{D7F8F8D8-C5AE-CFE5-71FA-C70225C4B29D}"/>
                    </a:ext>
                  </a:extLst>
                </p:cNvPr>
                <p:cNvPicPr/>
                <p:nvPr/>
              </p:nvPicPr>
              <p:blipFill>
                <a:blip r:embed="rId44"/>
                <a:stretch>
                  <a:fillRect/>
                </a:stretch>
              </p:blipFill>
              <p:spPr>
                <a:xfrm>
                  <a:off x="4394217" y="2631136"/>
                  <a:ext cx="6696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9" name="Ink 28">
                  <a:extLst>
                    <a:ext uri="{FF2B5EF4-FFF2-40B4-BE49-F238E27FC236}">
                      <a16:creationId xmlns:a16="http://schemas.microsoft.com/office/drawing/2014/main" id="{05FB6EDF-BF7B-8C43-5C78-E535A63F7590}"/>
                    </a:ext>
                  </a:extLst>
                </p14:cNvPr>
                <p14:cNvContentPartPr/>
                <p14:nvPr/>
              </p14:nvContentPartPr>
              <p14:xfrm>
                <a:off x="4830537" y="2591896"/>
                <a:ext cx="138240" cy="241920"/>
              </p14:xfrm>
            </p:contentPart>
          </mc:Choice>
          <mc:Fallback xmlns="">
            <p:pic>
              <p:nvPicPr>
                <p:cNvPr id="29" name="Ink 28">
                  <a:extLst>
                    <a:ext uri="{FF2B5EF4-FFF2-40B4-BE49-F238E27FC236}">
                      <a16:creationId xmlns:a16="http://schemas.microsoft.com/office/drawing/2014/main" id="{05FB6EDF-BF7B-8C43-5C78-E535A63F7590}"/>
                    </a:ext>
                  </a:extLst>
                </p:cNvPr>
                <p:cNvPicPr/>
                <p:nvPr/>
              </p:nvPicPr>
              <p:blipFill>
                <a:blip r:embed="rId46"/>
                <a:stretch>
                  <a:fillRect/>
                </a:stretch>
              </p:blipFill>
              <p:spPr>
                <a:xfrm>
                  <a:off x="4812897" y="2573896"/>
                  <a:ext cx="17388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0" name="Ink 29">
                  <a:extLst>
                    <a:ext uri="{FF2B5EF4-FFF2-40B4-BE49-F238E27FC236}">
                      <a16:creationId xmlns:a16="http://schemas.microsoft.com/office/drawing/2014/main" id="{6AA1D5C7-6DD5-209C-D52E-643230BC192E}"/>
                    </a:ext>
                  </a:extLst>
                </p14:cNvPr>
                <p14:cNvContentPartPr/>
                <p14:nvPr/>
              </p14:nvContentPartPr>
              <p14:xfrm>
                <a:off x="5024937" y="2690536"/>
                <a:ext cx="113760" cy="157680"/>
              </p14:xfrm>
            </p:contentPart>
          </mc:Choice>
          <mc:Fallback xmlns="">
            <p:pic>
              <p:nvPicPr>
                <p:cNvPr id="30" name="Ink 29">
                  <a:extLst>
                    <a:ext uri="{FF2B5EF4-FFF2-40B4-BE49-F238E27FC236}">
                      <a16:creationId xmlns:a16="http://schemas.microsoft.com/office/drawing/2014/main" id="{6AA1D5C7-6DD5-209C-D52E-643230BC192E}"/>
                    </a:ext>
                  </a:extLst>
                </p:cNvPr>
                <p:cNvPicPr/>
                <p:nvPr/>
              </p:nvPicPr>
              <p:blipFill>
                <a:blip r:embed="rId48"/>
                <a:stretch>
                  <a:fillRect/>
                </a:stretch>
              </p:blipFill>
              <p:spPr>
                <a:xfrm>
                  <a:off x="5007297" y="2672896"/>
                  <a:ext cx="14940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1" name="Ink 30">
                  <a:extLst>
                    <a:ext uri="{FF2B5EF4-FFF2-40B4-BE49-F238E27FC236}">
                      <a16:creationId xmlns:a16="http://schemas.microsoft.com/office/drawing/2014/main" id="{75EDD79E-EC25-4826-81BE-F8D34CD64C0B}"/>
                    </a:ext>
                  </a:extLst>
                </p14:cNvPr>
                <p14:cNvContentPartPr/>
                <p14:nvPr/>
              </p14:nvContentPartPr>
              <p14:xfrm>
                <a:off x="5121777" y="2692336"/>
                <a:ext cx="119520" cy="126000"/>
              </p14:xfrm>
            </p:contentPart>
          </mc:Choice>
          <mc:Fallback xmlns="">
            <p:pic>
              <p:nvPicPr>
                <p:cNvPr id="31" name="Ink 30">
                  <a:extLst>
                    <a:ext uri="{FF2B5EF4-FFF2-40B4-BE49-F238E27FC236}">
                      <a16:creationId xmlns:a16="http://schemas.microsoft.com/office/drawing/2014/main" id="{75EDD79E-EC25-4826-81BE-F8D34CD64C0B}"/>
                    </a:ext>
                  </a:extLst>
                </p:cNvPr>
                <p:cNvPicPr/>
                <p:nvPr/>
              </p:nvPicPr>
              <p:blipFill>
                <a:blip r:embed="rId50"/>
                <a:stretch>
                  <a:fillRect/>
                </a:stretch>
              </p:blipFill>
              <p:spPr>
                <a:xfrm>
                  <a:off x="5103777" y="2674336"/>
                  <a:ext cx="1551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2" name="Ink 31">
                  <a:extLst>
                    <a:ext uri="{FF2B5EF4-FFF2-40B4-BE49-F238E27FC236}">
                      <a16:creationId xmlns:a16="http://schemas.microsoft.com/office/drawing/2014/main" id="{CF363AF9-5241-0740-FB31-CFC79EE6A1D2}"/>
                    </a:ext>
                  </a:extLst>
                </p14:cNvPr>
                <p14:cNvContentPartPr/>
                <p14:nvPr/>
              </p14:nvContentPartPr>
              <p14:xfrm>
                <a:off x="5207097" y="2466256"/>
                <a:ext cx="140760" cy="543600"/>
              </p14:xfrm>
            </p:contentPart>
          </mc:Choice>
          <mc:Fallback xmlns="">
            <p:pic>
              <p:nvPicPr>
                <p:cNvPr id="32" name="Ink 31">
                  <a:extLst>
                    <a:ext uri="{FF2B5EF4-FFF2-40B4-BE49-F238E27FC236}">
                      <a16:creationId xmlns:a16="http://schemas.microsoft.com/office/drawing/2014/main" id="{CF363AF9-5241-0740-FB31-CFC79EE6A1D2}"/>
                    </a:ext>
                  </a:extLst>
                </p:cNvPr>
                <p:cNvPicPr/>
                <p:nvPr/>
              </p:nvPicPr>
              <p:blipFill>
                <a:blip r:embed="rId52"/>
                <a:stretch>
                  <a:fillRect/>
                </a:stretch>
              </p:blipFill>
              <p:spPr>
                <a:xfrm>
                  <a:off x="5189457" y="2448616"/>
                  <a:ext cx="176400" cy="57924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3" name="Ink 32">
                  <a:extLst>
                    <a:ext uri="{FF2B5EF4-FFF2-40B4-BE49-F238E27FC236}">
                      <a16:creationId xmlns:a16="http://schemas.microsoft.com/office/drawing/2014/main" id="{023CEE9A-4E97-C931-3C35-52DA6948C231}"/>
                    </a:ext>
                  </a:extLst>
                </p14:cNvPr>
                <p14:cNvContentPartPr/>
                <p14:nvPr/>
              </p14:nvContentPartPr>
              <p14:xfrm>
                <a:off x="4705257" y="2500816"/>
                <a:ext cx="244440" cy="445320"/>
              </p14:xfrm>
            </p:contentPart>
          </mc:Choice>
          <mc:Fallback xmlns="">
            <p:pic>
              <p:nvPicPr>
                <p:cNvPr id="33" name="Ink 32">
                  <a:extLst>
                    <a:ext uri="{FF2B5EF4-FFF2-40B4-BE49-F238E27FC236}">
                      <a16:creationId xmlns:a16="http://schemas.microsoft.com/office/drawing/2014/main" id="{023CEE9A-4E97-C931-3C35-52DA6948C231}"/>
                    </a:ext>
                  </a:extLst>
                </p:cNvPr>
                <p:cNvPicPr/>
                <p:nvPr/>
              </p:nvPicPr>
              <p:blipFill>
                <a:blip r:embed="rId54"/>
                <a:stretch>
                  <a:fillRect/>
                </a:stretch>
              </p:blipFill>
              <p:spPr>
                <a:xfrm>
                  <a:off x="4687257" y="2482816"/>
                  <a:ext cx="280080" cy="480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4" name="Ink 33">
                  <a:extLst>
                    <a:ext uri="{FF2B5EF4-FFF2-40B4-BE49-F238E27FC236}">
                      <a16:creationId xmlns:a16="http://schemas.microsoft.com/office/drawing/2014/main" id="{8CB2733A-30AF-0A04-2515-BB87BBE2E124}"/>
                    </a:ext>
                  </a:extLst>
                </p14:cNvPr>
                <p14:cNvContentPartPr/>
                <p14:nvPr/>
              </p14:nvContentPartPr>
              <p14:xfrm>
                <a:off x="5397897" y="2435656"/>
                <a:ext cx="148680" cy="135000"/>
              </p14:xfrm>
            </p:contentPart>
          </mc:Choice>
          <mc:Fallback xmlns="">
            <p:pic>
              <p:nvPicPr>
                <p:cNvPr id="34" name="Ink 33">
                  <a:extLst>
                    <a:ext uri="{FF2B5EF4-FFF2-40B4-BE49-F238E27FC236}">
                      <a16:creationId xmlns:a16="http://schemas.microsoft.com/office/drawing/2014/main" id="{8CB2733A-30AF-0A04-2515-BB87BBE2E124}"/>
                    </a:ext>
                  </a:extLst>
                </p:cNvPr>
                <p:cNvPicPr/>
                <p:nvPr/>
              </p:nvPicPr>
              <p:blipFill>
                <a:blip r:embed="rId56"/>
                <a:stretch>
                  <a:fillRect/>
                </a:stretch>
              </p:blipFill>
              <p:spPr>
                <a:xfrm>
                  <a:off x="5380257" y="2417656"/>
                  <a:ext cx="184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5" name="Ink 34">
                  <a:extLst>
                    <a:ext uri="{FF2B5EF4-FFF2-40B4-BE49-F238E27FC236}">
                      <a16:creationId xmlns:a16="http://schemas.microsoft.com/office/drawing/2014/main" id="{2425A989-6A73-943D-43C0-5865DBBA9480}"/>
                    </a:ext>
                  </a:extLst>
                </p14:cNvPr>
                <p14:cNvContentPartPr/>
                <p14:nvPr/>
              </p14:nvContentPartPr>
              <p14:xfrm>
                <a:off x="5809377" y="2682256"/>
                <a:ext cx="115200" cy="9360"/>
              </p14:xfrm>
            </p:contentPart>
          </mc:Choice>
          <mc:Fallback xmlns="">
            <p:pic>
              <p:nvPicPr>
                <p:cNvPr id="35" name="Ink 34">
                  <a:extLst>
                    <a:ext uri="{FF2B5EF4-FFF2-40B4-BE49-F238E27FC236}">
                      <a16:creationId xmlns:a16="http://schemas.microsoft.com/office/drawing/2014/main" id="{2425A989-6A73-943D-43C0-5865DBBA9480}"/>
                    </a:ext>
                  </a:extLst>
                </p:cNvPr>
                <p:cNvPicPr/>
                <p:nvPr/>
              </p:nvPicPr>
              <p:blipFill>
                <a:blip r:embed="rId58"/>
                <a:stretch>
                  <a:fillRect/>
                </a:stretch>
              </p:blipFill>
              <p:spPr>
                <a:xfrm>
                  <a:off x="5791377" y="2664616"/>
                  <a:ext cx="15084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36" name="Ink 35">
                  <a:extLst>
                    <a:ext uri="{FF2B5EF4-FFF2-40B4-BE49-F238E27FC236}">
                      <a16:creationId xmlns:a16="http://schemas.microsoft.com/office/drawing/2014/main" id="{19E726C4-221C-8EAB-8E48-96ACDE81A3D4}"/>
                    </a:ext>
                  </a:extLst>
                </p14:cNvPr>
                <p14:cNvContentPartPr/>
                <p14:nvPr/>
              </p14:nvContentPartPr>
              <p14:xfrm>
                <a:off x="5866617" y="2749936"/>
                <a:ext cx="102960" cy="7920"/>
              </p14:xfrm>
            </p:contentPart>
          </mc:Choice>
          <mc:Fallback xmlns="">
            <p:pic>
              <p:nvPicPr>
                <p:cNvPr id="36" name="Ink 35">
                  <a:extLst>
                    <a:ext uri="{FF2B5EF4-FFF2-40B4-BE49-F238E27FC236}">
                      <a16:creationId xmlns:a16="http://schemas.microsoft.com/office/drawing/2014/main" id="{19E726C4-221C-8EAB-8E48-96ACDE81A3D4}"/>
                    </a:ext>
                  </a:extLst>
                </p:cNvPr>
                <p:cNvPicPr/>
                <p:nvPr/>
              </p:nvPicPr>
              <p:blipFill>
                <a:blip r:embed="rId60"/>
                <a:stretch>
                  <a:fillRect/>
                </a:stretch>
              </p:blipFill>
              <p:spPr>
                <a:xfrm>
                  <a:off x="5848617" y="2731936"/>
                  <a:ext cx="1386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7" name="Ink 36">
                  <a:extLst>
                    <a:ext uri="{FF2B5EF4-FFF2-40B4-BE49-F238E27FC236}">
                      <a16:creationId xmlns:a16="http://schemas.microsoft.com/office/drawing/2014/main" id="{80452727-422A-3650-BA94-1CE435543AAD}"/>
                    </a:ext>
                  </a:extLst>
                </p14:cNvPr>
                <p14:cNvContentPartPr/>
                <p14:nvPr/>
              </p14:nvContentPartPr>
              <p14:xfrm>
                <a:off x="6288177" y="2523496"/>
                <a:ext cx="154800" cy="255960"/>
              </p14:xfrm>
            </p:contentPart>
          </mc:Choice>
          <mc:Fallback xmlns="">
            <p:pic>
              <p:nvPicPr>
                <p:cNvPr id="37" name="Ink 36">
                  <a:extLst>
                    <a:ext uri="{FF2B5EF4-FFF2-40B4-BE49-F238E27FC236}">
                      <a16:creationId xmlns:a16="http://schemas.microsoft.com/office/drawing/2014/main" id="{80452727-422A-3650-BA94-1CE435543AAD}"/>
                    </a:ext>
                  </a:extLst>
                </p:cNvPr>
                <p:cNvPicPr/>
                <p:nvPr/>
              </p:nvPicPr>
              <p:blipFill>
                <a:blip r:embed="rId62"/>
                <a:stretch>
                  <a:fillRect/>
                </a:stretch>
              </p:blipFill>
              <p:spPr>
                <a:xfrm>
                  <a:off x="6270537" y="2505856"/>
                  <a:ext cx="19044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38" name="Ink 37">
                  <a:extLst>
                    <a:ext uri="{FF2B5EF4-FFF2-40B4-BE49-F238E27FC236}">
                      <a16:creationId xmlns:a16="http://schemas.microsoft.com/office/drawing/2014/main" id="{8325A8A3-B82E-93D1-719C-9FA02E492894}"/>
                    </a:ext>
                  </a:extLst>
                </p14:cNvPr>
                <p14:cNvContentPartPr/>
                <p14:nvPr/>
              </p14:nvContentPartPr>
              <p14:xfrm>
                <a:off x="6557457" y="2510176"/>
                <a:ext cx="160560" cy="275400"/>
              </p14:xfrm>
            </p:contentPart>
          </mc:Choice>
          <mc:Fallback xmlns="">
            <p:pic>
              <p:nvPicPr>
                <p:cNvPr id="38" name="Ink 37">
                  <a:extLst>
                    <a:ext uri="{FF2B5EF4-FFF2-40B4-BE49-F238E27FC236}">
                      <a16:creationId xmlns:a16="http://schemas.microsoft.com/office/drawing/2014/main" id="{8325A8A3-B82E-93D1-719C-9FA02E492894}"/>
                    </a:ext>
                  </a:extLst>
                </p:cNvPr>
                <p:cNvPicPr/>
                <p:nvPr/>
              </p:nvPicPr>
              <p:blipFill>
                <a:blip r:embed="rId64"/>
                <a:stretch>
                  <a:fillRect/>
                </a:stretch>
              </p:blipFill>
              <p:spPr>
                <a:xfrm>
                  <a:off x="6539457" y="2492176"/>
                  <a:ext cx="19620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0" name="Ink 39">
                  <a:extLst>
                    <a:ext uri="{FF2B5EF4-FFF2-40B4-BE49-F238E27FC236}">
                      <a16:creationId xmlns:a16="http://schemas.microsoft.com/office/drawing/2014/main" id="{D148ACAA-1F9F-FFCC-CBBF-043874D19D48}"/>
                    </a:ext>
                  </a:extLst>
                </p14:cNvPr>
                <p14:cNvContentPartPr/>
                <p14:nvPr/>
              </p14:nvContentPartPr>
              <p14:xfrm>
                <a:off x="6834297" y="2327296"/>
                <a:ext cx="224280" cy="129960"/>
              </p14:xfrm>
            </p:contentPart>
          </mc:Choice>
          <mc:Fallback xmlns="">
            <p:pic>
              <p:nvPicPr>
                <p:cNvPr id="40" name="Ink 39">
                  <a:extLst>
                    <a:ext uri="{FF2B5EF4-FFF2-40B4-BE49-F238E27FC236}">
                      <a16:creationId xmlns:a16="http://schemas.microsoft.com/office/drawing/2014/main" id="{D148ACAA-1F9F-FFCC-CBBF-043874D19D48}"/>
                    </a:ext>
                  </a:extLst>
                </p:cNvPr>
                <p:cNvPicPr/>
                <p:nvPr/>
              </p:nvPicPr>
              <p:blipFill>
                <a:blip r:embed="rId66"/>
                <a:stretch>
                  <a:fillRect/>
                </a:stretch>
              </p:blipFill>
              <p:spPr>
                <a:xfrm>
                  <a:off x="6816297" y="2309296"/>
                  <a:ext cx="259920" cy="165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42" name="Ink 41">
                <a:extLst>
                  <a:ext uri="{FF2B5EF4-FFF2-40B4-BE49-F238E27FC236}">
                    <a16:creationId xmlns:a16="http://schemas.microsoft.com/office/drawing/2014/main" id="{3AF4EDA3-CD51-4B71-6376-CE8B53A3853B}"/>
                  </a:ext>
                </a:extLst>
              </p14:cNvPr>
              <p14:cNvContentPartPr/>
              <p14:nvPr/>
            </p14:nvContentPartPr>
            <p14:xfrm>
              <a:off x="3298737" y="2794621"/>
              <a:ext cx="194760" cy="210960"/>
            </p14:xfrm>
          </p:contentPart>
        </mc:Choice>
        <mc:Fallback xmlns="">
          <p:pic>
            <p:nvPicPr>
              <p:cNvPr id="42" name="Ink 41">
                <a:extLst>
                  <a:ext uri="{FF2B5EF4-FFF2-40B4-BE49-F238E27FC236}">
                    <a16:creationId xmlns:a16="http://schemas.microsoft.com/office/drawing/2014/main" id="{3AF4EDA3-CD51-4B71-6376-CE8B53A3853B}"/>
                  </a:ext>
                </a:extLst>
              </p:cNvPr>
              <p:cNvPicPr/>
              <p:nvPr/>
            </p:nvPicPr>
            <p:blipFill>
              <a:blip r:embed="rId68"/>
              <a:stretch>
                <a:fillRect/>
              </a:stretch>
            </p:blipFill>
            <p:spPr>
              <a:xfrm>
                <a:off x="3281097" y="2776621"/>
                <a:ext cx="23040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3" name="Ink 42">
                <a:extLst>
                  <a:ext uri="{FF2B5EF4-FFF2-40B4-BE49-F238E27FC236}">
                    <a16:creationId xmlns:a16="http://schemas.microsoft.com/office/drawing/2014/main" id="{861A3BCD-1DAC-81B9-815E-0308ACF7AD49}"/>
                  </a:ext>
                </a:extLst>
              </p14:cNvPr>
              <p14:cNvContentPartPr/>
              <p14:nvPr/>
            </p14:nvContentPartPr>
            <p14:xfrm>
              <a:off x="3422217" y="2923141"/>
              <a:ext cx="38160" cy="186480"/>
            </p14:xfrm>
          </p:contentPart>
        </mc:Choice>
        <mc:Fallback xmlns="">
          <p:pic>
            <p:nvPicPr>
              <p:cNvPr id="43" name="Ink 42">
                <a:extLst>
                  <a:ext uri="{FF2B5EF4-FFF2-40B4-BE49-F238E27FC236}">
                    <a16:creationId xmlns:a16="http://schemas.microsoft.com/office/drawing/2014/main" id="{861A3BCD-1DAC-81B9-815E-0308ACF7AD49}"/>
                  </a:ext>
                </a:extLst>
              </p:cNvPr>
              <p:cNvPicPr/>
              <p:nvPr/>
            </p:nvPicPr>
            <p:blipFill>
              <a:blip r:embed="rId70"/>
              <a:stretch>
                <a:fillRect/>
              </a:stretch>
            </p:blipFill>
            <p:spPr>
              <a:xfrm>
                <a:off x="3404217" y="2905141"/>
                <a:ext cx="73800" cy="2221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4" name="Ink 43">
                <a:extLst>
                  <a:ext uri="{FF2B5EF4-FFF2-40B4-BE49-F238E27FC236}">
                    <a16:creationId xmlns:a16="http://schemas.microsoft.com/office/drawing/2014/main" id="{0BBB881B-DB22-A0DE-0DE8-268BFC064FD8}"/>
                  </a:ext>
                </a:extLst>
              </p14:cNvPr>
              <p14:cNvContentPartPr/>
              <p14:nvPr/>
            </p14:nvContentPartPr>
            <p14:xfrm>
              <a:off x="3528057" y="2945821"/>
              <a:ext cx="116280" cy="171000"/>
            </p14:xfrm>
          </p:contentPart>
        </mc:Choice>
        <mc:Fallback xmlns="">
          <p:pic>
            <p:nvPicPr>
              <p:cNvPr id="44" name="Ink 43">
                <a:extLst>
                  <a:ext uri="{FF2B5EF4-FFF2-40B4-BE49-F238E27FC236}">
                    <a16:creationId xmlns:a16="http://schemas.microsoft.com/office/drawing/2014/main" id="{0BBB881B-DB22-A0DE-0DE8-268BFC064FD8}"/>
                  </a:ext>
                </a:extLst>
              </p:cNvPr>
              <p:cNvPicPr/>
              <p:nvPr/>
            </p:nvPicPr>
            <p:blipFill>
              <a:blip r:embed="rId72"/>
              <a:stretch>
                <a:fillRect/>
              </a:stretch>
            </p:blipFill>
            <p:spPr>
              <a:xfrm>
                <a:off x="3510417" y="2927821"/>
                <a:ext cx="15192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45" name="Ink 44">
                <a:extLst>
                  <a:ext uri="{FF2B5EF4-FFF2-40B4-BE49-F238E27FC236}">
                    <a16:creationId xmlns:a16="http://schemas.microsoft.com/office/drawing/2014/main" id="{E6FB9E4D-48C6-4406-0070-2754B4B2512B}"/>
                  </a:ext>
                </a:extLst>
              </p14:cNvPr>
              <p14:cNvContentPartPr/>
              <p14:nvPr/>
            </p14:nvContentPartPr>
            <p14:xfrm>
              <a:off x="3657657" y="2956981"/>
              <a:ext cx="123840" cy="90000"/>
            </p14:xfrm>
          </p:contentPart>
        </mc:Choice>
        <mc:Fallback xmlns="">
          <p:pic>
            <p:nvPicPr>
              <p:cNvPr id="45" name="Ink 44">
                <a:extLst>
                  <a:ext uri="{FF2B5EF4-FFF2-40B4-BE49-F238E27FC236}">
                    <a16:creationId xmlns:a16="http://schemas.microsoft.com/office/drawing/2014/main" id="{E6FB9E4D-48C6-4406-0070-2754B4B2512B}"/>
                  </a:ext>
                </a:extLst>
              </p:cNvPr>
              <p:cNvPicPr/>
              <p:nvPr/>
            </p:nvPicPr>
            <p:blipFill>
              <a:blip r:embed="rId74"/>
              <a:stretch>
                <a:fillRect/>
              </a:stretch>
            </p:blipFill>
            <p:spPr>
              <a:xfrm>
                <a:off x="3639657" y="2939341"/>
                <a:ext cx="159480" cy="1256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6" name="Ink 45">
                <a:extLst>
                  <a:ext uri="{FF2B5EF4-FFF2-40B4-BE49-F238E27FC236}">
                    <a16:creationId xmlns:a16="http://schemas.microsoft.com/office/drawing/2014/main" id="{E95466A6-A35B-8B1C-5A0C-8CBF9157A296}"/>
                  </a:ext>
                </a:extLst>
              </p14:cNvPr>
              <p14:cNvContentPartPr/>
              <p14:nvPr/>
            </p14:nvContentPartPr>
            <p14:xfrm>
              <a:off x="3858537" y="2736301"/>
              <a:ext cx="170640" cy="123480"/>
            </p14:xfrm>
          </p:contentPart>
        </mc:Choice>
        <mc:Fallback xmlns="">
          <p:pic>
            <p:nvPicPr>
              <p:cNvPr id="46" name="Ink 45">
                <a:extLst>
                  <a:ext uri="{FF2B5EF4-FFF2-40B4-BE49-F238E27FC236}">
                    <a16:creationId xmlns:a16="http://schemas.microsoft.com/office/drawing/2014/main" id="{E95466A6-A35B-8B1C-5A0C-8CBF9157A296}"/>
                  </a:ext>
                </a:extLst>
              </p:cNvPr>
              <p:cNvPicPr/>
              <p:nvPr/>
            </p:nvPicPr>
            <p:blipFill>
              <a:blip r:embed="rId76"/>
              <a:stretch>
                <a:fillRect/>
              </a:stretch>
            </p:blipFill>
            <p:spPr>
              <a:xfrm>
                <a:off x="3840537" y="2718661"/>
                <a:ext cx="20628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7" name="Ink 46">
                <a:extLst>
                  <a:ext uri="{FF2B5EF4-FFF2-40B4-BE49-F238E27FC236}">
                    <a16:creationId xmlns:a16="http://schemas.microsoft.com/office/drawing/2014/main" id="{92F563FF-C477-E86B-F8A5-3B8AE2976B13}"/>
                  </a:ext>
                </a:extLst>
              </p14:cNvPr>
              <p14:cNvContentPartPr/>
              <p14:nvPr/>
            </p14:nvContentPartPr>
            <p14:xfrm>
              <a:off x="4276137" y="2902621"/>
              <a:ext cx="149760" cy="22320"/>
            </p14:xfrm>
          </p:contentPart>
        </mc:Choice>
        <mc:Fallback xmlns="">
          <p:pic>
            <p:nvPicPr>
              <p:cNvPr id="47" name="Ink 46">
                <a:extLst>
                  <a:ext uri="{FF2B5EF4-FFF2-40B4-BE49-F238E27FC236}">
                    <a16:creationId xmlns:a16="http://schemas.microsoft.com/office/drawing/2014/main" id="{92F563FF-C477-E86B-F8A5-3B8AE2976B13}"/>
                  </a:ext>
                </a:extLst>
              </p:cNvPr>
              <p:cNvPicPr/>
              <p:nvPr/>
            </p:nvPicPr>
            <p:blipFill>
              <a:blip r:embed="rId78"/>
              <a:stretch>
                <a:fillRect/>
              </a:stretch>
            </p:blipFill>
            <p:spPr>
              <a:xfrm>
                <a:off x="4258497" y="2884621"/>
                <a:ext cx="18540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48" name="Ink 47">
                <a:extLst>
                  <a:ext uri="{FF2B5EF4-FFF2-40B4-BE49-F238E27FC236}">
                    <a16:creationId xmlns:a16="http://schemas.microsoft.com/office/drawing/2014/main" id="{8433D785-489F-1BF7-D1E0-41D4F1FEECF5}"/>
                  </a:ext>
                </a:extLst>
              </p14:cNvPr>
              <p14:cNvContentPartPr/>
              <p14:nvPr/>
            </p14:nvContentPartPr>
            <p14:xfrm>
              <a:off x="4376217" y="2822341"/>
              <a:ext cx="51480" cy="159840"/>
            </p14:xfrm>
          </p:contentPart>
        </mc:Choice>
        <mc:Fallback xmlns="">
          <p:pic>
            <p:nvPicPr>
              <p:cNvPr id="48" name="Ink 47">
                <a:extLst>
                  <a:ext uri="{FF2B5EF4-FFF2-40B4-BE49-F238E27FC236}">
                    <a16:creationId xmlns:a16="http://schemas.microsoft.com/office/drawing/2014/main" id="{8433D785-489F-1BF7-D1E0-41D4F1FEECF5}"/>
                  </a:ext>
                </a:extLst>
              </p:cNvPr>
              <p:cNvPicPr/>
              <p:nvPr/>
            </p:nvPicPr>
            <p:blipFill>
              <a:blip r:embed="rId80"/>
              <a:stretch>
                <a:fillRect/>
              </a:stretch>
            </p:blipFill>
            <p:spPr>
              <a:xfrm>
                <a:off x="4358577" y="2804341"/>
                <a:ext cx="87120" cy="195480"/>
              </a:xfrm>
              <a:prstGeom prst="rect">
                <a:avLst/>
              </a:prstGeom>
            </p:spPr>
          </p:pic>
        </mc:Fallback>
      </mc:AlternateContent>
      <p:grpSp>
        <p:nvGrpSpPr>
          <p:cNvPr id="57" name="Group 56">
            <a:extLst>
              <a:ext uri="{FF2B5EF4-FFF2-40B4-BE49-F238E27FC236}">
                <a16:creationId xmlns:a16="http://schemas.microsoft.com/office/drawing/2014/main" id="{8AF0AB77-EE9F-1ACE-013C-9F43C3B35221}"/>
              </a:ext>
            </a:extLst>
          </p:cNvPr>
          <p:cNvGrpSpPr/>
          <p:nvPr/>
        </p:nvGrpSpPr>
        <p:grpSpPr>
          <a:xfrm>
            <a:off x="4776177" y="2676181"/>
            <a:ext cx="623160" cy="299520"/>
            <a:chOff x="4776177" y="3137656"/>
            <a:chExt cx="623160" cy="299520"/>
          </a:xfrm>
        </p:grpSpPr>
        <mc:AlternateContent xmlns:mc="http://schemas.openxmlformats.org/markup-compatibility/2006" xmlns:p14="http://schemas.microsoft.com/office/powerpoint/2010/main">
          <mc:Choice Requires="p14">
            <p:contentPart p14:bwMode="auto" r:id="rId81">
              <p14:nvContentPartPr>
                <p14:cNvPr id="53" name="Ink 52">
                  <a:extLst>
                    <a:ext uri="{FF2B5EF4-FFF2-40B4-BE49-F238E27FC236}">
                      <a16:creationId xmlns:a16="http://schemas.microsoft.com/office/drawing/2014/main" id="{74DA645C-44A3-2208-D777-5C5917369C2C}"/>
                    </a:ext>
                  </a:extLst>
                </p14:cNvPr>
                <p14:cNvContentPartPr/>
                <p14:nvPr/>
              </p14:nvContentPartPr>
              <p14:xfrm>
                <a:off x="4776177" y="3206056"/>
                <a:ext cx="141120" cy="226800"/>
              </p14:xfrm>
            </p:contentPart>
          </mc:Choice>
          <mc:Fallback xmlns="">
            <p:pic>
              <p:nvPicPr>
                <p:cNvPr id="53" name="Ink 52">
                  <a:extLst>
                    <a:ext uri="{FF2B5EF4-FFF2-40B4-BE49-F238E27FC236}">
                      <a16:creationId xmlns:a16="http://schemas.microsoft.com/office/drawing/2014/main" id="{74DA645C-44A3-2208-D777-5C5917369C2C}"/>
                    </a:ext>
                  </a:extLst>
                </p:cNvPr>
                <p:cNvPicPr/>
                <p:nvPr/>
              </p:nvPicPr>
              <p:blipFill>
                <a:blip r:embed="rId82"/>
                <a:stretch>
                  <a:fillRect/>
                </a:stretch>
              </p:blipFill>
              <p:spPr>
                <a:xfrm>
                  <a:off x="4758537" y="3188056"/>
                  <a:ext cx="17676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4" name="Ink 53">
                  <a:extLst>
                    <a:ext uri="{FF2B5EF4-FFF2-40B4-BE49-F238E27FC236}">
                      <a16:creationId xmlns:a16="http://schemas.microsoft.com/office/drawing/2014/main" id="{49C9BE8C-ECC4-EADE-B6AB-8D8D52B2EBFA}"/>
                    </a:ext>
                  </a:extLst>
                </p14:cNvPr>
                <p14:cNvContentPartPr/>
                <p14:nvPr/>
              </p14:nvContentPartPr>
              <p14:xfrm>
                <a:off x="4986417" y="3288136"/>
                <a:ext cx="117000" cy="149040"/>
              </p14:xfrm>
            </p:contentPart>
          </mc:Choice>
          <mc:Fallback xmlns="">
            <p:pic>
              <p:nvPicPr>
                <p:cNvPr id="54" name="Ink 53">
                  <a:extLst>
                    <a:ext uri="{FF2B5EF4-FFF2-40B4-BE49-F238E27FC236}">
                      <a16:creationId xmlns:a16="http://schemas.microsoft.com/office/drawing/2014/main" id="{49C9BE8C-ECC4-EADE-B6AB-8D8D52B2EBFA}"/>
                    </a:ext>
                  </a:extLst>
                </p:cNvPr>
                <p:cNvPicPr/>
                <p:nvPr/>
              </p:nvPicPr>
              <p:blipFill>
                <a:blip r:embed="rId84"/>
                <a:stretch>
                  <a:fillRect/>
                </a:stretch>
              </p:blipFill>
              <p:spPr>
                <a:xfrm>
                  <a:off x="4968417" y="3270136"/>
                  <a:ext cx="15264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5" name="Ink 54">
                  <a:extLst>
                    <a:ext uri="{FF2B5EF4-FFF2-40B4-BE49-F238E27FC236}">
                      <a16:creationId xmlns:a16="http://schemas.microsoft.com/office/drawing/2014/main" id="{5CB1DA92-832C-ABEF-6BE8-FBB70D57101C}"/>
                    </a:ext>
                  </a:extLst>
                </p14:cNvPr>
                <p14:cNvContentPartPr/>
                <p14:nvPr/>
              </p14:nvContentPartPr>
              <p14:xfrm>
                <a:off x="5124657" y="3280216"/>
                <a:ext cx="79920" cy="126360"/>
              </p14:xfrm>
            </p:contentPart>
          </mc:Choice>
          <mc:Fallback xmlns="">
            <p:pic>
              <p:nvPicPr>
                <p:cNvPr id="55" name="Ink 54">
                  <a:extLst>
                    <a:ext uri="{FF2B5EF4-FFF2-40B4-BE49-F238E27FC236}">
                      <a16:creationId xmlns:a16="http://schemas.microsoft.com/office/drawing/2014/main" id="{5CB1DA92-832C-ABEF-6BE8-FBB70D57101C}"/>
                    </a:ext>
                  </a:extLst>
                </p:cNvPr>
                <p:cNvPicPr/>
                <p:nvPr/>
              </p:nvPicPr>
              <p:blipFill>
                <a:blip r:embed="rId86"/>
                <a:stretch>
                  <a:fillRect/>
                </a:stretch>
              </p:blipFill>
              <p:spPr>
                <a:xfrm>
                  <a:off x="5106657" y="3262576"/>
                  <a:ext cx="11556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6" name="Ink 55">
                  <a:extLst>
                    <a:ext uri="{FF2B5EF4-FFF2-40B4-BE49-F238E27FC236}">
                      <a16:creationId xmlns:a16="http://schemas.microsoft.com/office/drawing/2014/main" id="{35E9F3F6-D4E8-682A-16F9-5C392BECCB54}"/>
                    </a:ext>
                  </a:extLst>
                </p14:cNvPr>
                <p14:cNvContentPartPr/>
                <p14:nvPr/>
              </p14:nvContentPartPr>
              <p14:xfrm>
                <a:off x="5290977" y="3137656"/>
                <a:ext cx="108360" cy="104040"/>
              </p14:xfrm>
            </p:contentPart>
          </mc:Choice>
          <mc:Fallback xmlns="">
            <p:pic>
              <p:nvPicPr>
                <p:cNvPr id="56" name="Ink 55">
                  <a:extLst>
                    <a:ext uri="{FF2B5EF4-FFF2-40B4-BE49-F238E27FC236}">
                      <a16:creationId xmlns:a16="http://schemas.microsoft.com/office/drawing/2014/main" id="{35E9F3F6-D4E8-682A-16F9-5C392BECCB54}"/>
                    </a:ext>
                  </a:extLst>
                </p:cNvPr>
                <p:cNvPicPr/>
                <p:nvPr/>
              </p:nvPicPr>
              <p:blipFill>
                <a:blip r:embed="rId88"/>
                <a:stretch>
                  <a:fillRect/>
                </a:stretch>
              </p:blipFill>
              <p:spPr>
                <a:xfrm>
                  <a:off x="5272977" y="3120016"/>
                  <a:ext cx="144000" cy="139680"/>
                </a:xfrm>
                <a:prstGeom prst="rect">
                  <a:avLst/>
                </a:prstGeom>
              </p:spPr>
            </p:pic>
          </mc:Fallback>
        </mc:AlternateContent>
      </p:grpSp>
      <p:grpSp>
        <p:nvGrpSpPr>
          <p:cNvPr id="60" name="Group 59">
            <a:extLst>
              <a:ext uri="{FF2B5EF4-FFF2-40B4-BE49-F238E27FC236}">
                <a16:creationId xmlns:a16="http://schemas.microsoft.com/office/drawing/2014/main" id="{4834F81E-E31A-4759-DA2C-97AF07A5510A}"/>
              </a:ext>
            </a:extLst>
          </p:cNvPr>
          <p:cNvGrpSpPr/>
          <p:nvPr/>
        </p:nvGrpSpPr>
        <p:grpSpPr>
          <a:xfrm>
            <a:off x="5760777" y="2805781"/>
            <a:ext cx="167400" cy="84240"/>
            <a:chOff x="5760777" y="3267256"/>
            <a:chExt cx="167400" cy="84240"/>
          </a:xfrm>
        </p:grpSpPr>
        <mc:AlternateContent xmlns:mc="http://schemas.openxmlformats.org/markup-compatibility/2006" xmlns:p14="http://schemas.microsoft.com/office/powerpoint/2010/main">
          <mc:Choice Requires="p14">
            <p:contentPart p14:bwMode="auto" r:id="rId89">
              <p14:nvContentPartPr>
                <p14:cNvPr id="58" name="Ink 57">
                  <a:extLst>
                    <a:ext uri="{FF2B5EF4-FFF2-40B4-BE49-F238E27FC236}">
                      <a16:creationId xmlns:a16="http://schemas.microsoft.com/office/drawing/2014/main" id="{B04412CB-A668-A6E9-E827-F0F19B4AAA11}"/>
                    </a:ext>
                  </a:extLst>
                </p14:cNvPr>
                <p14:cNvContentPartPr/>
                <p14:nvPr/>
              </p14:nvContentPartPr>
              <p14:xfrm>
                <a:off x="5760777" y="3267256"/>
                <a:ext cx="160560" cy="12600"/>
              </p14:xfrm>
            </p:contentPart>
          </mc:Choice>
          <mc:Fallback xmlns="">
            <p:pic>
              <p:nvPicPr>
                <p:cNvPr id="58" name="Ink 57">
                  <a:extLst>
                    <a:ext uri="{FF2B5EF4-FFF2-40B4-BE49-F238E27FC236}">
                      <a16:creationId xmlns:a16="http://schemas.microsoft.com/office/drawing/2014/main" id="{B04412CB-A668-A6E9-E827-F0F19B4AAA11}"/>
                    </a:ext>
                  </a:extLst>
                </p:cNvPr>
                <p:cNvPicPr/>
                <p:nvPr/>
              </p:nvPicPr>
              <p:blipFill>
                <a:blip r:embed="rId90"/>
                <a:stretch>
                  <a:fillRect/>
                </a:stretch>
              </p:blipFill>
              <p:spPr>
                <a:xfrm>
                  <a:off x="5742777" y="3249616"/>
                  <a:ext cx="1962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9" name="Ink 58">
                  <a:extLst>
                    <a:ext uri="{FF2B5EF4-FFF2-40B4-BE49-F238E27FC236}">
                      <a16:creationId xmlns:a16="http://schemas.microsoft.com/office/drawing/2014/main" id="{3ACF3033-7E13-568F-AEB7-CD84FEED1EB1}"/>
                    </a:ext>
                  </a:extLst>
                </p14:cNvPr>
                <p14:cNvContentPartPr/>
                <p14:nvPr/>
              </p14:nvContentPartPr>
              <p14:xfrm>
                <a:off x="5807937" y="3329896"/>
                <a:ext cx="120240" cy="21600"/>
              </p14:xfrm>
            </p:contentPart>
          </mc:Choice>
          <mc:Fallback xmlns="">
            <p:pic>
              <p:nvPicPr>
                <p:cNvPr id="59" name="Ink 58">
                  <a:extLst>
                    <a:ext uri="{FF2B5EF4-FFF2-40B4-BE49-F238E27FC236}">
                      <a16:creationId xmlns:a16="http://schemas.microsoft.com/office/drawing/2014/main" id="{3ACF3033-7E13-568F-AEB7-CD84FEED1EB1}"/>
                    </a:ext>
                  </a:extLst>
                </p:cNvPr>
                <p:cNvPicPr/>
                <p:nvPr/>
              </p:nvPicPr>
              <p:blipFill>
                <a:blip r:embed="rId92"/>
                <a:stretch>
                  <a:fillRect/>
                </a:stretch>
              </p:blipFill>
              <p:spPr>
                <a:xfrm>
                  <a:off x="5790297" y="3311896"/>
                  <a:ext cx="155880" cy="57240"/>
                </a:xfrm>
                <a:prstGeom prst="rect">
                  <a:avLst/>
                </a:prstGeom>
              </p:spPr>
            </p:pic>
          </mc:Fallback>
        </mc:AlternateContent>
      </p:grpSp>
      <p:grpSp>
        <p:nvGrpSpPr>
          <p:cNvPr id="465" name="Group 464">
            <a:extLst>
              <a:ext uri="{FF2B5EF4-FFF2-40B4-BE49-F238E27FC236}">
                <a16:creationId xmlns:a16="http://schemas.microsoft.com/office/drawing/2014/main" id="{EAD86D1A-4625-837B-1BD7-BC3F046093B5}"/>
              </a:ext>
            </a:extLst>
          </p:cNvPr>
          <p:cNvGrpSpPr/>
          <p:nvPr/>
        </p:nvGrpSpPr>
        <p:grpSpPr>
          <a:xfrm>
            <a:off x="6263337" y="2628661"/>
            <a:ext cx="707760" cy="306000"/>
            <a:chOff x="6263337" y="3090136"/>
            <a:chExt cx="707760" cy="306000"/>
          </a:xfrm>
        </p:grpSpPr>
        <mc:AlternateContent xmlns:mc="http://schemas.openxmlformats.org/markup-compatibility/2006" xmlns:p14="http://schemas.microsoft.com/office/powerpoint/2010/main">
          <mc:Choice Requires="p14">
            <p:contentPart p14:bwMode="auto" r:id="rId93">
              <p14:nvContentPartPr>
                <p14:cNvPr id="61" name="Ink 60">
                  <a:extLst>
                    <a:ext uri="{FF2B5EF4-FFF2-40B4-BE49-F238E27FC236}">
                      <a16:creationId xmlns:a16="http://schemas.microsoft.com/office/drawing/2014/main" id="{79949BC1-DA5A-A718-E9CC-1DE922A5D884}"/>
                    </a:ext>
                  </a:extLst>
                </p14:cNvPr>
                <p14:cNvContentPartPr/>
                <p14:nvPr/>
              </p14:nvContentPartPr>
              <p14:xfrm>
                <a:off x="6263337" y="3106336"/>
                <a:ext cx="134280" cy="277560"/>
              </p14:xfrm>
            </p:contentPart>
          </mc:Choice>
          <mc:Fallback xmlns="">
            <p:pic>
              <p:nvPicPr>
                <p:cNvPr id="61" name="Ink 60">
                  <a:extLst>
                    <a:ext uri="{FF2B5EF4-FFF2-40B4-BE49-F238E27FC236}">
                      <a16:creationId xmlns:a16="http://schemas.microsoft.com/office/drawing/2014/main" id="{79949BC1-DA5A-A718-E9CC-1DE922A5D884}"/>
                    </a:ext>
                  </a:extLst>
                </p:cNvPr>
                <p:cNvPicPr/>
                <p:nvPr/>
              </p:nvPicPr>
              <p:blipFill>
                <a:blip r:embed="rId94"/>
                <a:stretch>
                  <a:fillRect/>
                </a:stretch>
              </p:blipFill>
              <p:spPr>
                <a:xfrm>
                  <a:off x="6245337" y="3088696"/>
                  <a:ext cx="169920" cy="3132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62" name="Ink 61">
                  <a:extLst>
                    <a:ext uri="{FF2B5EF4-FFF2-40B4-BE49-F238E27FC236}">
                      <a16:creationId xmlns:a16="http://schemas.microsoft.com/office/drawing/2014/main" id="{200B4872-69AB-5612-71D6-28C11EEB4431}"/>
                    </a:ext>
                  </a:extLst>
                </p14:cNvPr>
                <p14:cNvContentPartPr/>
                <p14:nvPr/>
              </p14:nvContentPartPr>
              <p14:xfrm>
                <a:off x="6519657" y="3104176"/>
                <a:ext cx="168120" cy="270360"/>
              </p14:xfrm>
            </p:contentPart>
          </mc:Choice>
          <mc:Fallback xmlns="">
            <p:pic>
              <p:nvPicPr>
                <p:cNvPr id="62" name="Ink 61">
                  <a:extLst>
                    <a:ext uri="{FF2B5EF4-FFF2-40B4-BE49-F238E27FC236}">
                      <a16:creationId xmlns:a16="http://schemas.microsoft.com/office/drawing/2014/main" id="{200B4872-69AB-5612-71D6-28C11EEB4431}"/>
                    </a:ext>
                  </a:extLst>
                </p:cNvPr>
                <p:cNvPicPr/>
                <p:nvPr/>
              </p:nvPicPr>
              <p:blipFill>
                <a:blip r:embed="rId96"/>
                <a:stretch>
                  <a:fillRect/>
                </a:stretch>
              </p:blipFill>
              <p:spPr>
                <a:xfrm>
                  <a:off x="6502017" y="3086536"/>
                  <a:ext cx="203760" cy="3060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3" name="Ink 62">
                  <a:extLst>
                    <a:ext uri="{FF2B5EF4-FFF2-40B4-BE49-F238E27FC236}">
                      <a16:creationId xmlns:a16="http://schemas.microsoft.com/office/drawing/2014/main" id="{9D7AC681-47F9-A6E7-F0FD-D348D7E16215}"/>
                    </a:ext>
                  </a:extLst>
                </p14:cNvPr>
                <p14:cNvContentPartPr/>
                <p14:nvPr/>
              </p14:nvContentPartPr>
              <p14:xfrm>
                <a:off x="6571857" y="3249616"/>
                <a:ext cx="156240" cy="27360"/>
              </p14:xfrm>
            </p:contentPart>
          </mc:Choice>
          <mc:Fallback xmlns="">
            <p:pic>
              <p:nvPicPr>
                <p:cNvPr id="63" name="Ink 62">
                  <a:extLst>
                    <a:ext uri="{FF2B5EF4-FFF2-40B4-BE49-F238E27FC236}">
                      <a16:creationId xmlns:a16="http://schemas.microsoft.com/office/drawing/2014/main" id="{9D7AC681-47F9-A6E7-F0FD-D348D7E16215}"/>
                    </a:ext>
                  </a:extLst>
                </p:cNvPr>
                <p:cNvPicPr/>
                <p:nvPr/>
              </p:nvPicPr>
              <p:blipFill>
                <a:blip r:embed="rId98"/>
                <a:stretch>
                  <a:fillRect/>
                </a:stretch>
              </p:blipFill>
              <p:spPr>
                <a:xfrm>
                  <a:off x="6554217" y="3231976"/>
                  <a:ext cx="19188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464" name="Ink 463">
                  <a:extLst>
                    <a:ext uri="{FF2B5EF4-FFF2-40B4-BE49-F238E27FC236}">
                      <a16:creationId xmlns:a16="http://schemas.microsoft.com/office/drawing/2014/main" id="{0AB84D77-5CB0-9886-E2CF-4E55EA05BE50}"/>
                    </a:ext>
                  </a:extLst>
                </p14:cNvPr>
                <p14:cNvContentPartPr/>
                <p14:nvPr/>
              </p14:nvContentPartPr>
              <p14:xfrm>
                <a:off x="6837537" y="3090136"/>
                <a:ext cx="133560" cy="306000"/>
              </p14:xfrm>
            </p:contentPart>
          </mc:Choice>
          <mc:Fallback xmlns="">
            <p:pic>
              <p:nvPicPr>
                <p:cNvPr id="464" name="Ink 463">
                  <a:extLst>
                    <a:ext uri="{FF2B5EF4-FFF2-40B4-BE49-F238E27FC236}">
                      <a16:creationId xmlns:a16="http://schemas.microsoft.com/office/drawing/2014/main" id="{0AB84D77-5CB0-9886-E2CF-4E55EA05BE50}"/>
                    </a:ext>
                  </a:extLst>
                </p:cNvPr>
                <p:cNvPicPr/>
                <p:nvPr/>
              </p:nvPicPr>
              <p:blipFill>
                <a:blip r:embed="rId100"/>
                <a:stretch>
                  <a:fillRect/>
                </a:stretch>
              </p:blipFill>
              <p:spPr>
                <a:xfrm>
                  <a:off x="6819537" y="3072136"/>
                  <a:ext cx="169200" cy="341640"/>
                </a:xfrm>
                <a:prstGeom prst="rect">
                  <a:avLst/>
                </a:prstGeom>
              </p:spPr>
            </p:pic>
          </mc:Fallback>
        </mc:AlternateContent>
      </p:grpSp>
      <p:grpSp>
        <p:nvGrpSpPr>
          <p:cNvPr id="491" name="Group 490">
            <a:extLst>
              <a:ext uri="{FF2B5EF4-FFF2-40B4-BE49-F238E27FC236}">
                <a16:creationId xmlns:a16="http://schemas.microsoft.com/office/drawing/2014/main" id="{490B46DA-D9B8-1724-55B2-3935B54EFA08}"/>
              </a:ext>
            </a:extLst>
          </p:cNvPr>
          <p:cNvGrpSpPr/>
          <p:nvPr/>
        </p:nvGrpSpPr>
        <p:grpSpPr>
          <a:xfrm>
            <a:off x="4277217" y="3262621"/>
            <a:ext cx="874080" cy="305640"/>
            <a:chOff x="4277217" y="3724096"/>
            <a:chExt cx="874080" cy="305640"/>
          </a:xfrm>
        </p:grpSpPr>
        <mc:AlternateContent xmlns:mc="http://schemas.openxmlformats.org/markup-compatibility/2006" xmlns:p14="http://schemas.microsoft.com/office/powerpoint/2010/main">
          <mc:Choice Requires="p14">
            <p:contentPart p14:bwMode="auto" r:id="rId101">
              <p14:nvContentPartPr>
                <p14:cNvPr id="466" name="Ink 465">
                  <a:extLst>
                    <a:ext uri="{FF2B5EF4-FFF2-40B4-BE49-F238E27FC236}">
                      <a16:creationId xmlns:a16="http://schemas.microsoft.com/office/drawing/2014/main" id="{0C35457C-C69B-B6A5-6F5C-FCB28F4E9AB2}"/>
                    </a:ext>
                  </a:extLst>
                </p14:cNvPr>
                <p14:cNvContentPartPr/>
                <p14:nvPr/>
              </p14:nvContentPartPr>
              <p14:xfrm>
                <a:off x="4277217" y="3823816"/>
                <a:ext cx="15480" cy="205920"/>
              </p14:xfrm>
            </p:contentPart>
          </mc:Choice>
          <mc:Fallback xmlns="">
            <p:pic>
              <p:nvPicPr>
                <p:cNvPr id="466" name="Ink 465">
                  <a:extLst>
                    <a:ext uri="{FF2B5EF4-FFF2-40B4-BE49-F238E27FC236}">
                      <a16:creationId xmlns:a16="http://schemas.microsoft.com/office/drawing/2014/main" id="{0C35457C-C69B-B6A5-6F5C-FCB28F4E9AB2}"/>
                    </a:ext>
                  </a:extLst>
                </p:cNvPr>
                <p:cNvPicPr/>
                <p:nvPr/>
              </p:nvPicPr>
              <p:blipFill>
                <a:blip r:embed="rId102"/>
                <a:stretch>
                  <a:fillRect/>
                </a:stretch>
              </p:blipFill>
              <p:spPr>
                <a:xfrm>
                  <a:off x="4259577" y="3806176"/>
                  <a:ext cx="5112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467" name="Ink 466">
                  <a:extLst>
                    <a:ext uri="{FF2B5EF4-FFF2-40B4-BE49-F238E27FC236}">
                      <a16:creationId xmlns:a16="http://schemas.microsoft.com/office/drawing/2014/main" id="{1B86867D-F74F-C93D-7B50-114DCEAD4925}"/>
                    </a:ext>
                  </a:extLst>
                </p14:cNvPr>
                <p14:cNvContentPartPr/>
                <p14:nvPr/>
              </p14:nvContentPartPr>
              <p14:xfrm>
                <a:off x="4436337" y="3766936"/>
                <a:ext cx="169560" cy="249120"/>
              </p14:xfrm>
            </p:contentPart>
          </mc:Choice>
          <mc:Fallback xmlns="">
            <p:pic>
              <p:nvPicPr>
                <p:cNvPr id="467" name="Ink 466">
                  <a:extLst>
                    <a:ext uri="{FF2B5EF4-FFF2-40B4-BE49-F238E27FC236}">
                      <a16:creationId xmlns:a16="http://schemas.microsoft.com/office/drawing/2014/main" id="{1B86867D-F74F-C93D-7B50-114DCEAD4925}"/>
                    </a:ext>
                  </a:extLst>
                </p:cNvPr>
                <p:cNvPicPr/>
                <p:nvPr/>
              </p:nvPicPr>
              <p:blipFill>
                <a:blip r:embed="rId104"/>
                <a:stretch>
                  <a:fillRect/>
                </a:stretch>
              </p:blipFill>
              <p:spPr>
                <a:xfrm>
                  <a:off x="4418697" y="3749296"/>
                  <a:ext cx="205200" cy="2847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468" name="Ink 467">
                  <a:extLst>
                    <a:ext uri="{FF2B5EF4-FFF2-40B4-BE49-F238E27FC236}">
                      <a16:creationId xmlns:a16="http://schemas.microsoft.com/office/drawing/2014/main" id="{14EF7513-3634-07BD-946D-B4FB3FE31E59}"/>
                    </a:ext>
                  </a:extLst>
                </p14:cNvPr>
                <p14:cNvContentPartPr/>
                <p14:nvPr/>
              </p14:nvContentPartPr>
              <p14:xfrm>
                <a:off x="4676457" y="3877816"/>
                <a:ext cx="137880" cy="145440"/>
              </p14:xfrm>
            </p:contentPart>
          </mc:Choice>
          <mc:Fallback xmlns="">
            <p:pic>
              <p:nvPicPr>
                <p:cNvPr id="468" name="Ink 467">
                  <a:extLst>
                    <a:ext uri="{FF2B5EF4-FFF2-40B4-BE49-F238E27FC236}">
                      <a16:creationId xmlns:a16="http://schemas.microsoft.com/office/drawing/2014/main" id="{14EF7513-3634-07BD-946D-B4FB3FE31E59}"/>
                    </a:ext>
                  </a:extLst>
                </p:cNvPr>
                <p:cNvPicPr/>
                <p:nvPr/>
              </p:nvPicPr>
              <p:blipFill>
                <a:blip r:embed="rId106"/>
                <a:stretch>
                  <a:fillRect/>
                </a:stretch>
              </p:blipFill>
              <p:spPr>
                <a:xfrm>
                  <a:off x="4658817" y="3860176"/>
                  <a:ext cx="17352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482" name="Ink 481">
                  <a:extLst>
                    <a:ext uri="{FF2B5EF4-FFF2-40B4-BE49-F238E27FC236}">
                      <a16:creationId xmlns:a16="http://schemas.microsoft.com/office/drawing/2014/main" id="{98520A1F-9D4D-82C7-E4C6-20BA38D20F39}"/>
                    </a:ext>
                  </a:extLst>
                </p14:cNvPr>
                <p14:cNvContentPartPr/>
                <p14:nvPr/>
              </p14:nvContentPartPr>
              <p14:xfrm>
                <a:off x="4821537" y="3876736"/>
                <a:ext cx="125280" cy="100800"/>
              </p14:xfrm>
            </p:contentPart>
          </mc:Choice>
          <mc:Fallback xmlns="">
            <p:pic>
              <p:nvPicPr>
                <p:cNvPr id="482" name="Ink 481">
                  <a:extLst>
                    <a:ext uri="{FF2B5EF4-FFF2-40B4-BE49-F238E27FC236}">
                      <a16:creationId xmlns:a16="http://schemas.microsoft.com/office/drawing/2014/main" id="{98520A1F-9D4D-82C7-E4C6-20BA38D20F39}"/>
                    </a:ext>
                  </a:extLst>
                </p:cNvPr>
                <p:cNvPicPr/>
                <p:nvPr/>
              </p:nvPicPr>
              <p:blipFill>
                <a:blip r:embed="rId108"/>
                <a:stretch>
                  <a:fillRect/>
                </a:stretch>
              </p:blipFill>
              <p:spPr>
                <a:xfrm>
                  <a:off x="4803897" y="3858736"/>
                  <a:ext cx="160920" cy="1364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483" name="Ink 482">
                  <a:extLst>
                    <a:ext uri="{FF2B5EF4-FFF2-40B4-BE49-F238E27FC236}">
                      <a16:creationId xmlns:a16="http://schemas.microsoft.com/office/drawing/2014/main" id="{9CC4FB9C-402E-07C4-C2D7-46F69F42C42F}"/>
                    </a:ext>
                  </a:extLst>
                </p14:cNvPr>
                <p14:cNvContentPartPr/>
                <p14:nvPr/>
              </p14:nvContentPartPr>
              <p14:xfrm>
                <a:off x="5011977" y="3724096"/>
                <a:ext cx="139320" cy="88920"/>
              </p14:xfrm>
            </p:contentPart>
          </mc:Choice>
          <mc:Fallback xmlns="">
            <p:pic>
              <p:nvPicPr>
                <p:cNvPr id="483" name="Ink 482">
                  <a:extLst>
                    <a:ext uri="{FF2B5EF4-FFF2-40B4-BE49-F238E27FC236}">
                      <a16:creationId xmlns:a16="http://schemas.microsoft.com/office/drawing/2014/main" id="{9CC4FB9C-402E-07C4-C2D7-46F69F42C42F}"/>
                    </a:ext>
                  </a:extLst>
                </p:cNvPr>
                <p:cNvPicPr/>
                <p:nvPr/>
              </p:nvPicPr>
              <p:blipFill>
                <a:blip r:embed="rId110"/>
                <a:stretch>
                  <a:fillRect/>
                </a:stretch>
              </p:blipFill>
              <p:spPr>
                <a:xfrm>
                  <a:off x="4993977" y="3706096"/>
                  <a:ext cx="174960" cy="124560"/>
                </a:xfrm>
                <a:prstGeom prst="rect">
                  <a:avLst/>
                </a:prstGeom>
              </p:spPr>
            </p:pic>
          </mc:Fallback>
        </mc:AlternateContent>
      </p:grpSp>
      <p:grpSp>
        <p:nvGrpSpPr>
          <p:cNvPr id="490" name="Group 489">
            <a:extLst>
              <a:ext uri="{FF2B5EF4-FFF2-40B4-BE49-F238E27FC236}">
                <a16:creationId xmlns:a16="http://schemas.microsoft.com/office/drawing/2014/main" id="{390813C6-A126-2F93-31CF-775B4DE74502}"/>
              </a:ext>
            </a:extLst>
          </p:cNvPr>
          <p:cNvGrpSpPr/>
          <p:nvPr/>
        </p:nvGrpSpPr>
        <p:grpSpPr>
          <a:xfrm>
            <a:off x="5751417" y="3256861"/>
            <a:ext cx="1157760" cy="269280"/>
            <a:chOff x="5751417" y="3718336"/>
            <a:chExt cx="1157760" cy="269280"/>
          </a:xfrm>
        </p:grpSpPr>
        <mc:AlternateContent xmlns:mc="http://schemas.openxmlformats.org/markup-compatibility/2006" xmlns:p14="http://schemas.microsoft.com/office/powerpoint/2010/main">
          <mc:Choice Requires="p14">
            <p:contentPart p14:bwMode="auto" r:id="rId111">
              <p14:nvContentPartPr>
                <p14:cNvPr id="484" name="Ink 483">
                  <a:extLst>
                    <a:ext uri="{FF2B5EF4-FFF2-40B4-BE49-F238E27FC236}">
                      <a16:creationId xmlns:a16="http://schemas.microsoft.com/office/drawing/2014/main" id="{0E198D8B-5FB3-7990-1A2E-8537A25A3276}"/>
                    </a:ext>
                  </a:extLst>
                </p14:cNvPr>
                <p14:cNvContentPartPr/>
                <p14:nvPr/>
              </p14:nvContentPartPr>
              <p14:xfrm>
                <a:off x="5751417" y="3867736"/>
                <a:ext cx="104760" cy="2520"/>
              </p14:xfrm>
            </p:contentPart>
          </mc:Choice>
          <mc:Fallback xmlns="">
            <p:pic>
              <p:nvPicPr>
                <p:cNvPr id="484" name="Ink 483">
                  <a:extLst>
                    <a:ext uri="{FF2B5EF4-FFF2-40B4-BE49-F238E27FC236}">
                      <a16:creationId xmlns:a16="http://schemas.microsoft.com/office/drawing/2014/main" id="{0E198D8B-5FB3-7990-1A2E-8537A25A3276}"/>
                    </a:ext>
                  </a:extLst>
                </p:cNvPr>
                <p:cNvPicPr/>
                <p:nvPr/>
              </p:nvPicPr>
              <p:blipFill>
                <a:blip r:embed="rId112"/>
                <a:stretch>
                  <a:fillRect/>
                </a:stretch>
              </p:blipFill>
              <p:spPr>
                <a:xfrm>
                  <a:off x="5733417" y="3849736"/>
                  <a:ext cx="14040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485" name="Ink 484">
                  <a:extLst>
                    <a:ext uri="{FF2B5EF4-FFF2-40B4-BE49-F238E27FC236}">
                      <a16:creationId xmlns:a16="http://schemas.microsoft.com/office/drawing/2014/main" id="{69E98BFE-744F-B863-B065-0FEB186A7879}"/>
                    </a:ext>
                  </a:extLst>
                </p14:cNvPr>
                <p14:cNvContentPartPr/>
                <p14:nvPr/>
              </p14:nvContentPartPr>
              <p14:xfrm>
                <a:off x="5773737" y="3950536"/>
                <a:ext cx="118800" cy="9000"/>
              </p14:xfrm>
            </p:contentPart>
          </mc:Choice>
          <mc:Fallback xmlns="">
            <p:pic>
              <p:nvPicPr>
                <p:cNvPr id="485" name="Ink 484">
                  <a:extLst>
                    <a:ext uri="{FF2B5EF4-FFF2-40B4-BE49-F238E27FC236}">
                      <a16:creationId xmlns:a16="http://schemas.microsoft.com/office/drawing/2014/main" id="{69E98BFE-744F-B863-B065-0FEB186A7879}"/>
                    </a:ext>
                  </a:extLst>
                </p:cNvPr>
                <p:cNvPicPr/>
                <p:nvPr/>
              </p:nvPicPr>
              <p:blipFill>
                <a:blip r:embed="rId114"/>
                <a:stretch>
                  <a:fillRect/>
                </a:stretch>
              </p:blipFill>
              <p:spPr>
                <a:xfrm>
                  <a:off x="5756097" y="3932536"/>
                  <a:ext cx="1544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486" name="Ink 485">
                  <a:extLst>
                    <a:ext uri="{FF2B5EF4-FFF2-40B4-BE49-F238E27FC236}">
                      <a16:creationId xmlns:a16="http://schemas.microsoft.com/office/drawing/2014/main" id="{6D358F4A-43C5-C49C-9FEE-AF81971B5C79}"/>
                    </a:ext>
                  </a:extLst>
                </p14:cNvPr>
                <p14:cNvContentPartPr/>
                <p14:nvPr/>
              </p14:nvContentPartPr>
              <p14:xfrm>
                <a:off x="6164697" y="3729856"/>
                <a:ext cx="146880" cy="239400"/>
              </p14:xfrm>
            </p:contentPart>
          </mc:Choice>
          <mc:Fallback xmlns="">
            <p:pic>
              <p:nvPicPr>
                <p:cNvPr id="486" name="Ink 485">
                  <a:extLst>
                    <a:ext uri="{FF2B5EF4-FFF2-40B4-BE49-F238E27FC236}">
                      <a16:creationId xmlns:a16="http://schemas.microsoft.com/office/drawing/2014/main" id="{6D358F4A-43C5-C49C-9FEE-AF81971B5C79}"/>
                    </a:ext>
                  </a:extLst>
                </p:cNvPr>
                <p:cNvPicPr/>
                <p:nvPr/>
              </p:nvPicPr>
              <p:blipFill>
                <a:blip r:embed="rId116"/>
                <a:stretch>
                  <a:fillRect/>
                </a:stretch>
              </p:blipFill>
              <p:spPr>
                <a:xfrm>
                  <a:off x="6146697" y="3711856"/>
                  <a:ext cx="1825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87" name="Ink 486">
                  <a:extLst>
                    <a:ext uri="{FF2B5EF4-FFF2-40B4-BE49-F238E27FC236}">
                      <a16:creationId xmlns:a16="http://schemas.microsoft.com/office/drawing/2014/main" id="{9C2D5D26-13A5-19DC-D000-E02224B64453}"/>
                    </a:ext>
                  </a:extLst>
                </p14:cNvPr>
                <p14:cNvContentPartPr/>
                <p14:nvPr/>
              </p14:nvContentPartPr>
              <p14:xfrm>
                <a:off x="6475017" y="3737416"/>
                <a:ext cx="180360" cy="250200"/>
              </p14:xfrm>
            </p:contentPart>
          </mc:Choice>
          <mc:Fallback xmlns="">
            <p:pic>
              <p:nvPicPr>
                <p:cNvPr id="487" name="Ink 486">
                  <a:extLst>
                    <a:ext uri="{FF2B5EF4-FFF2-40B4-BE49-F238E27FC236}">
                      <a16:creationId xmlns:a16="http://schemas.microsoft.com/office/drawing/2014/main" id="{9C2D5D26-13A5-19DC-D000-E02224B64453}"/>
                    </a:ext>
                  </a:extLst>
                </p:cNvPr>
                <p:cNvPicPr/>
                <p:nvPr/>
              </p:nvPicPr>
              <p:blipFill>
                <a:blip r:embed="rId118"/>
                <a:stretch>
                  <a:fillRect/>
                </a:stretch>
              </p:blipFill>
              <p:spPr>
                <a:xfrm>
                  <a:off x="6457017" y="3719776"/>
                  <a:ext cx="216000" cy="28584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488" name="Ink 487">
                  <a:extLst>
                    <a:ext uri="{FF2B5EF4-FFF2-40B4-BE49-F238E27FC236}">
                      <a16:creationId xmlns:a16="http://schemas.microsoft.com/office/drawing/2014/main" id="{7E0EAB0B-890A-7D40-D814-BB99DF467FEF}"/>
                    </a:ext>
                  </a:extLst>
                </p14:cNvPr>
                <p14:cNvContentPartPr/>
                <p14:nvPr/>
              </p14:nvContentPartPr>
              <p14:xfrm>
                <a:off x="6486537" y="3837496"/>
                <a:ext cx="195480" cy="43920"/>
              </p14:xfrm>
            </p:contentPart>
          </mc:Choice>
          <mc:Fallback xmlns="">
            <p:pic>
              <p:nvPicPr>
                <p:cNvPr id="488" name="Ink 487">
                  <a:extLst>
                    <a:ext uri="{FF2B5EF4-FFF2-40B4-BE49-F238E27FC236}">
                      <a16:creationId xmlns:a16="http://schemas.microsoft.com/office/drawing/2014/main" id="{7E0EAB0B-890A-7D40-D814-BB99DF467FEF}"/>
                    </a:ext>
                  </a:extLst>
                </p:cNvPr>
                <p:cNvPicPr/>
                <p:nvPr/>
              </p:nvPicPr>
              <p:blipFill>
                <a:blip r:embed="rId120"/>
                <a:stretch>
                  <a:fillRect/>
                </a:stretch>
              </p:blipFill>
              <p:spPr>
                <a:xfrm>
                  <a:off x="6468537" y="3819856"/>
                  <a:ext cx="23112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489" name="Ink 488">
                  <a:extLst>
                    <a:ext uri="{FF2B5EF4-FFF2-40B4-BE49-F238E27FC236}">
                      <a16:creationId xmlns:a16="http://schemas.microsoft.com/office/drawing/2014/main" id="{6DB2E967-46EE-EAFA-B41D-56B0A9F00642}"/>
                    </a:ext>
                  </a:extLst>
                </p14:cNvPr>
                <p14:cNvContentPartPr/>
                <p14:nvPr/>
              </p14:nvContentPartPr>
              <p14:xfrm>
                <a:off x="6745377" y="3718336"/>
                <a:ext cx="163800" cy="239400"/>
              </p14:xfrm>
            </p:contentPart>
          </mc:Choice>
          <mc:Fallback xmlns="">
            <p:pic>
              <p:nvPicPr>
                <p:cNvPr id="489" name="Ink 488">
                  <a:extLst>
                    <a:ext uri="{FF2B5EF4-FFF2-40B4-BE49-F238E27FC236}">
                      <a16:creationId xmlns:a16="http://schemas.microsoft.com/office/drawing/2014/main" id="{6DB2E967-46EE-EAFA-B41D-56B0A9F00642}"/>
                    </a:ext>
                  </a:extLst>
                </p:cNvPr>
                <p:cNvPicPr/>
                <p:nvPr/>
              </p:nvPicPr>
              <p:blipFill>
                <a:blip r:embed="rId122"/>
                <a:stretch>
                  <a:fillRect/>
                </a:stretch>
              </p:blipFill>
              <p:spPr>
                <a:xfrm>
                  <a:off x="6727737" y="3700336"/>
                  <a:ext cx="199440" cy="275040"/>
                </a:xfrm>
                <a:prstGeom prst="rect">
                  <a:avLst/>
                </a:prstGeom>
              </p:spPr>
            </p:pic>
          </mc:Fallback>
        </mc:AlternateContent>
      </p:grpSp>
      <p:grpSp>
        <p:nvGrpSpPr>
          <p:cNvPr id="498" name="Group 497">
            <a:extLst>
              <a:ext uri="{FF2B5EF4-FFF2-40B4-BE49-F238E27FC236}">
                <a16:creationId xmlns:a16="http://schemas.microsoft.com/office/drawing/2014/main" id="{C9C6DC32-512F-CEBB-261C-6CEBD184961D}"/>
              </a:ext>
            </a:extLst>
          </p:cNvPr>
          <p:cNvGrpSpPr/>
          <p:nvPr/>
        </p:nvGrpSpPr>
        <p:grpSpPr>
          <a:xfrm>
            <a:off x="4635417" y="3825661"/>
            <a:ext cx="565920" cy="296640"/>
            <a:chOff x="4635417" y="4287136"/>
            <a:chExt cx="565920" cy="296640"/>
          </a:xfrm>
        </p:grpSpPr>
        <mc:AlternateContent xmlns:mc="http://schemas.openxmlformats.org/markup-compatibility/2006" xmlns:p14="http://schemas.microsoft.com/office/powerpoint/2010/main">
          <mc:Choice Requires="p14">
            <p:contentPart p14:bwMode="auto" r:id="rId123">
              <p14:nvContentPartPr>
                <p14:cNvPr id="492" name="Ink 491">
                  <a:extLst>
                    <a:ext uri="{FF2B5EF4-FFF2-40B4-BE49-F238E27FC236}">
                      <a16:creationId xmlns:a16="http://schemas.microsoft.com/office/drawing/2014/main" id="{82106AEC-9C5E-FAB9-B02E-E2833F722D66}"/>
                    </a:ext>
                  </a:extLst>
                </p14:cNvPr>
                <p14:cNvContentPartPr/>
                <p14:nvPr/>
              </p14:nvContentPartPr>
              <p14:xfrm>
                <a:off x="4635417" y="4402336"/>
                <a:ext cx="141840" cy="181440"/>
              </p14:xfrm>
            </p:contentPart>
          </mc:Choice>
          <mc:Fallback xmlns="">
            <p:pic>
              <p:nvPicPr>
                <p:cNvPr id="492" name="Ink 491">
                  <a:extLst>
                    <a:ext uri="{FF2B5EF4-FFF2-40B4-BE49-F238E27FC236}">
                      <a16:creationId xmlns:a16="http://schemas.microsoft.com/office/drawing/2014/main" id="{82106AEC-9C5E-FAB9-B02E-E2833F722D66}"/>
                    </a:ext>
                  </a:extLst>
                </p:cNvPr>
                <p:cNvPicPr/>
                <p:nvPr/>
              </p:nvPicPr>
              <p:blipFill>
                <a:blip r:embed="rId124"/>
                <a:stretch>
                  <a:fillRect/>
                </a:stretch>
              </p:blipFill>
              <p:spPr>
                <a:xfrm>
                  <a:off x="4617777" y="4384696"/>
                  <a:ext cx="1774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493" name="Ink 492">
                  <a:extLst>
                    <a:ext uri="{FF2B5EF4-FFF2-40B4-BE49-F238E27FC236}">
                      <a16:creationId xmlns:a16="http://schemas.microsoft.com/office/drawing/2014/main" id="{8BE6F527-8EAA-D9F1-D16F-9823F77F507E}"/>
                    </a:ext>
                  </a:extLst>
                </p14:cNvPr>
                <p14:cNvContentPartPr/>
                <p14:nvPr/>
              </p14:nvContentPartPr>
              <p14:xfrm>
                <a:off x="4809657" y="4411696"/>
                <a:ext cx="114480" cy="115920"/>
              </p14:xfrm>
            </p:contentPart>
          </mc:Choice>
          <mc:Fallback xmlns="">
            <p:pic>
              <p:nvPicPr>
                <p:cNvPr id="493" name="Ink 492">
                  <a:extLst>
                    <a:ext uri="{FF2B5EF4-FFF2-40B4-BE49-F238E27FC236}">
                      <a16:creationId xmlns:a16="http://schemas.microsoft.com/office/drawing/2014/main" id="{8BE6F527-8EAA-D9F1-D16F-9823F77F507E}"/>
                    </a:ext>
                  </a:extLst>
                </p:cNvPr>
                <p:cNvPicPr/>
                <p:nvPr/>
              </p:nvPicPr>
              <p:blipFill>
                <a:blip r:embed="rId126"/>
                <a:stretch>
                  <a:fillRect/>
                </a:stretch>
              </p:blipFill>
              <p:spPr>
                <a:xfrm>
                  <a:off x="4792017" y="4394056"/>
                  <a:ext cx="150120" cy="15156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494" name="Ink 493">
                  <a:extLst>
                    <a:ext uri="{FF2B5EF4-FFF2-40B4-BE49-F238E27FC236}">
                      <a16:creationId xmlns:a16="http://schemas.microsoft.com/office/drawing/2014/main" id="{79D2F0D3-3B79-2D15-F604-02509B5065A1}"/>
                    </a:ext>
                  </a:extLst>
                </p14:cNvPr>
                <p14:cNvContentPartPr/>
                <p14:nvPr/>
              </p14:nvContentPartPr>
              <p14:xfrm>
                <a:off x="5017737" y="4287136"/>
                <a:ext cx="183600" cy="84600"/>
              </p14:xfrm>
            </p:contentPart>
          </mc:Choice>
          <mc:Fallback xmlns="">
            <p:pic>
              <p:nvPicPr>
                <p:cNvPr id="494" name="Ink 493">
                  <a:extLst>
                    <a:ext uri="{FF2B5EF4-FFF2-40B4-BE49-F238E27FC236}">
                      <a16:creationId xmlns:a16="http://schemas.microsoft.com/office/drawing/2014/main" id="{79D2F0D3-3B79-2D15-F604-02509B5065A1}"/>
                    </a:ext>
                  </a:extLst>
                </p:cNvPr>
                <p:cNvPicPr/>
                <p:nvPr/>
              </p:nvPicPr>
              <p:blipFill>
                <a:blip r:embed="rId128"/>
                <a:stretch>
                  <a:fillRect/>
                </a:stretch>
              </p:blipFill>
              <p:spPr>
                <a:xfrm>
                  <a:off x="5000097" y="4269496"/>
                  <a:ext cx="219240" cy="120240"/>
                </a:xfrm>
                <a:prstGeom prst="rect">
                  <a:avLst/>
                </a:prstGeom>
              </p:spPr>
            </p:pic>
          </mc:Fallback>
        </mc:AlternateContent>
      </p:grpSp>
      <p:grpSp>
        <p:nvGrpSpPr>
          <p:cNvPr id="497" name="Group 496">
            <a:extLst>
              <a:ext uri="{FF2B5EF4-FFF2-40B4-BE49-F238E27FC236}">
                <a16:creationId xmlns:a16="http://schemas.microsoft.com/office/drawing/2014/main" id="{C989CEA2-C3EA-1B8B-AF7A-6E22C8297660}"/>
              </a:ext>
            </a:extLst>
          </p:cNvPr>
          <p:cNvGrpSpPr/>
          <p:nvPr/>
        </p:nvGrpSpPr>
        <p:grpSpPr>
          <a:xfrm>
            <a:off x="5775897" y="3961381"/>
            <a:ext cx="167040" cy="99720"/>
            <a:chOff x="5775897" y="4422856"/>
            <a:chExt cx="167040" cy="99720"/>
          </a:xfrm>
        </p:grpSpPr>
        <mc:AlternateContent xmlns:mc="http://schemas.openxmlformats.org/markup-compatibility/2006" xmlns:p14="http://schemas.microsoft.com/office/powerpoint/2010/main">
          <mc:Choice Requires="p14">
            <p:contentPart p14:bwMode="auto" r:id="rId129">
              <p14:nvContentPartPr>
                <p14:cNvPr id="495" name="Ink 494">
                  <a:extLst>
                    <a:ext uri="{FF2B5EF4-FFF2-40B4-BE49-F238E27FC236}">
                      <a16:creationId xmlns:a16="http://schemas.microsoft.com/office/drawing/2014/main" id="{79A8F641-2C35-58F7-008B-D7295505126D}"/>
                    </a:ext>
                  </a:extLst>
                </p14:cNvPr>
                <p14:cNvContentPartPr/>
                <p14:nvPr/>
              </p14:nvContentPartPr>
              <p14:xfrm>
                <a:off x="5775897" y="4422856"/>
                <a:ext cx="136800" cy="9000"/>
              </p14:xfrm>
            </p:contentPart>
          </mc:Choice>
          <mc:Fallback xmlns="">
            <p:pic>
              <p:nvPicPr>
                <p:cNvPr id="495" name="Ink 494">
                  <a:extLst>
                    <a:ext uri="{FF2B5EF4-FFF2-40B4-BE49-F238E27FC236}">
                      <a16:creationId xmlns:a16="http://schemas.microsoft.com/office/drawing/2014/main" id="{79A8F641-2C35-58F7-008B-D7295505126D}"/>
                    </a:ext>
                  </a:extLst>
                </p:cNvPr>
                <p:cNvPicPr/>
                <p:nvPr/>
              </p:nvPicPr>
              <p:blipFill>
                <a:blip r:embed="rId130"/>
                <a:stretch>
                  <a:fillRect/>
                </a:stretch>
              </p:blipFill>
              <p:spPr>
                <a:xfrm>
                  <a:off x="5758257" y="4405216"/>
                  <a:ext cx="17244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496" name="Ink 495">
                  <a:extLst>
                    <a:ext uri="{FF2B5EF4-FFF2-40B4-BE49-F238E27FC236}">
                      <a16:creationId xmlns:a16="http://schemas.microsoft.com/office/drawing/2014/main" id="{A0254AC5-96C1-EF42-1535-11F2772DB18F}"/>
                    </a:ext>
                  </a:extLst>
                </p14:cNvPr>
                <p14:cNvContentPartPr/>
                <p14:nvPr/>
              </p14:nvContentPartPr>
              <p14:xfrm>
                <a:off x="5839977" y="4511056"/>
                <a:ext cx="102960" cy="11520"/>
              </p14:xfrm>
            </p:contentPart>
          </mc:Choice>
          <mc:Fallback xmlns="">
            <p:pic>
              <p:nvPicPr>
                <p:cNvPr id="496" name="Ink 495">
                  <a:extLst>
                    <a:ext uri="{FF2B5EF4-FFF2-40B4-BE49-F238E27FC236}">
                      <a16:creationId xmlns:a16="http://schemas.microsoft.com/office/drawing/2014/main" id="{A0254AC5-96C1-EF42-1535-11F2772DB18F}"/>
                    </a:ext>
                  </a:extLst>
                </p:cNvPr>
                <p:cNvPicPr/>
                <p:nvPr/>
              </p:nvPicPr>
              <p:blipFill>
                <a:blip r:embed="rId132"/>
                <a:stretch>
                  <a:fillRect/>
                </a:stretch>
              </p:blipFill>
              <p:spPr>
                <a:xfrm>
                  <a:off x="5821977" y="4493416"/>
                  <a:ext cx="138600" cy="47160"/>
                </a:xfrm>
                <a:prstGeom prst="rect">
                  <a:avLst/>
                </a:prstGeom>
              </p:spPr>
            </p:pic>
          </mc:Fallback>
        </mc:AlternateContent>
      </p:grpSp>
      <p:grpSp>
        <p:nvGrpSpPr>
          <p:cNvPr id="502" name="Group 501">
            <a:extLst>
              <a:ext uri="{FF2B5EF4-FFF2-40B4-BE49-F238E27FC236}">
                <a16:creationId xmlns:a16="http://schemas.microsoft.com/office/drawing/2014/main" id="{00EE8EAE-5542-B36C-5E32-26995AB26B3B}"/>
              </a:ext>
            </a:extLst>
          </p:cNvPr>
          <p:cNvGrpSpPr/>
          <p:nvPr/>
        </p:nvGrpSpPr>
        <p:grpSpPr>
          <a:xfrm>
            <a:off x="6285657" y="3773461"/>
            <a:ext cx="545040" cy="240840"/>
            <a:chOff x="6285657" y="4234936"/>
            <a:chExt cx="545040" cy="240840"/>
          </a:xfrm>
        </p:grpSpPr>
        <mc:AlternateContent xmlns:mc="http://schemas.openxmlformats.org/markup-compatibility/2006" xmlns:p14="http://schemas.microsoft.com/office/powerpoint/2010/main">
          <mc:Choice Requires="p14">
            <p:contentPart p14:bwMode="auto" r:id="rId133">
              <p14:nvContentPartPr>
                <p14:cNvPr id="499" name="Ink 498">
                  <a:extLst>
                    <a:ext uri="{FF2B5EF4-FFF2-40B4-BE49-F238E27FC236}">
                      <a16:creationId xmlns:a16="http://schemas.microsoft.com/office/drawing/2014/main" id="{B46CDD2F-A2C8-7380-927A-CDF38C6E0B37}"/>
                    </a:ext>
                  </a:extLst>
                </p14:cNvPr>
                <p14:cNvContentPartPr/>
                <p14:nvPr/>
              </p14:nvContentPartPr>
              <p14:xfrm>
                <a:off x="6285657" y="4269856"/>
                <a:ext cx="160560" cy="205920"/>
              </p14:xfrm>
            </p:contentPart>
          </mc:Choice>
          <mc:Fallback xmlns="">
            <p:pic>
              <p:nvPicPr>
                <p:cNvPr id="499" name="Ink 498">
                  <a:extLst>
                    <a:ext uri="{FF2B5EF4-FFF2-40B4-BE49-F238E27FC236}">
                      <a16:creationId xmlns:a16="http://schemas.microsoft.com/office/drawing/2014/main" id="{B46CDD2F-A2C8-7380-927A-CDF38C6E0B37}"/>
                    </a:ext>
                  </a:extLst>
                </p:cNvPr>
                <p:cNvPicPr/>
                <p:nvPr/>
              </p:nvPicPr>
              <p:blipFill>
                <a:blip r:embed="rId134"/>
                <a:stretch>
                  <a:fillRect/>
                </a:stretch>
              </p:blipFill>
              <p:spPr>
                <a:xfrm>
                  <a:off x="6268017" y="4252216"/>
                  <a:ext cx="196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500" name="Ink 499">
                  <a:extLst>
                    <a:ext uri="{FF2B5EF4-FFF2-40B4-BE49-F238E27FC236}">
                      <a16:creationId xmlns:a16="http://schemas.microsoft.com/office/drawing/2014/main" id="{2B231B4E-56B6-24AF-D31D-CF25B4BF8A3C}"/>
                    </a:ext>
                  </a:extLst>
                </p14:cNvPr>
                <p14:cNvContentPartPr/>
                <p14:nvPr/>
              </p14:nvContentPartPr>
              <p14:xfrm>
                <a:off x="6307977" y="4257976"/>
                <a:ext cx="145440" cy="55800"/>
              </p14:xfrm>
            </p:contentPart>
          </mc:Choice>
          <mc:Fallback xmlns="">
            <p:pic>
              <p:nvPicPr>
                <p:cNvPr id="500" name="Ink 499">
                  <a:extLst>
                    <a:ext uri="{FF2B5EF4-FFF2-40B4-BE49-F238E27FC236}">
                      <a16:creationId xmlns:a16="http://schemas.microsoft.com/office/drawing/2014/main" id="{2B231B4E-56B6-24AF-D31D-CF25B4BF8A3C}"/>
                    </a:ext>
                  </a:extLst>
                </p:cNvPr>
                <p:cNvPicPr/>
                <p:nvPr/>
              </p:nvPicPr>
              <p:blipFill>
                <a:blip r:embed="rId136"/>
                <a:stretch>
                  <a:fillRect/>
                </a:stretch>
              </p:blipFill>
              <p:spPr>
                <a:xfrm>
                  <a:off x="6290337" y="4240336"/>
                  <a:ext cx="18108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501" name="Ink 500">
                  <a:extLst>
                    <a:ext uri="{FF2B5EF4-FFF2-40B4-BE49-F238E27FC236}">
                      <a16:creationId xmlns:a16="http://schemas.microsoft.com/office/drawing/2014/main" id="{9284A723-2B70-AC33-5055-5F7EFA5BCC95}"/>
                    </a:ext>
                  </a:extLst>
                </p14:cNvPr>
                <p14:cNvContentPartPr/>
                <p14:nvPr/>
              </p14:nvContentPartPr>
              <p14:xfrm>
                <a:off x="6616497" y="4234936"/>
                <a:ext cx="214200" cy="166680"/>
              </p14:xfrm>
            </p:contentPart>
          </mc:Choice>
          <mc:Fallback xmlns="">
            <p:pic>
              <p:nvPicPr>
                <p:cNvPr id="501" name="Ink 500">
                  <a:extLst>
                    <a:ext uri="{FF2B5EF4-FFF2-40B4-BE49-F238E27FC236}">
                      <a16:creationId xmlns:a16="http://schemas.microsoft.com/office/drawing/2014/main" id="{9284A723-2B70-AC33-5055-5F7EFA5BCC95}"/>
                    </a:ext>
                  </a:extLst>
                </p:cNvPr>
                <p:cNvPicPr/>
                <p:nvPr/>
              </p:nvPicPr>
              <p:blipFill>
                <a:blip r:embed="rId138"/>
                <a:stretch>
                  <a:fillRect/>
                </a:stretch>
              </p:blipFill>
              <p:spPr>
                <a:xfrm>
                  <a:off x="6598857" y="4217296"/>
                  <a:ext cx="249840" cy="202320"/>
                </a:xfrm>
                <a:prstGeom prst="rect">
                  <a:avLst/>
                </a:prstGeom>
              </p:spPr>
            </p:pic>
          </mc:Fallback>
        </mc:AlternateContent>
      </p:grpSp>
      <p:grpSp>
        <p:nvGrpSpPr>
          <p:cNvPr id="65" name="Group 64">
            <a:extLst>
              <a:ext uri="{FF2B5EF4-FFF2-40B4-BE49-F238E27FC236}">
                <a16:creationId xmlns:a16="http://schemas.microsoft.com/office/drawing/2014/main" id="{1E29998C-268B-ABAD-0CA6-434B32FB3872}"/>
              </a:ext>
            </a:extLst>
          </p:cNvPr>
          <p:cNvGrpSpPr/>
          <p:nvPr/>
        </p:nvGrpSpPr>
        <p:grpSpPr>
          <a:xfrm>
            <a:off x="4685097" y="4458901"/>
            <a:ext cx="295200" cy="183240"/>
            <a:chOff x="4685097" y="4920376"/>
            <a:chExt cx="295200" cy="183240"/>
          </a:xfrm>
        </p:grpSpPr>
        <mc:AlternateContent xmlns:mc="http://schemas.openxmlformats.org/markup-compatibility/2006" xmlns:p14="http://schemas.microsoft.com/office/powerpoint/2010/main">
          <mc:Choice Requires="p14">
            <p:contentPart p14:bwMode="auto" r:id="rId139">
              <p14:nvContentPartPr>
                <p14:cNvPr id="503" name="Ink 502">
                  <a:extLst>
                    <a:ext uri="{FF2B5EF4-FFF2-40B4-BE49-F238E27FC236}">
                      <a16:creationId xmlns:a16="http://schemas.microsoft.com/office/drawing/2014/main" id="{4F9CEC66-7632-E6BE-6E16-19013FCBE36B}"/>
                    </a:ext>
                  </a:extLst>
                </p14:cNvPr>
                <p14:cNvContentPartPr/>
                <p14:nvPr/>
              </p14:nvContentPartPr>
              <p14:xfrm>
                <a:off x="4685097" y="4933336"/>
                <a:ext cx="144720" cy="170280"/>
              </p14:xfrm>
            </p:contentPart>
          </mc:Choice>
          <mc:Fallback xmlns="">
            <p:pic>
              <p:nvPicPr>
                <p:cNvPr id="503" name="Ink 502">
                  <a:extLst>
                    <a:ext uri="{FF2B5EF4-FFF2-40B4-BE49-F238E27FC236}">
                      <a16:creationId xmlns:a16="http://schemas.microsoft.com/office/drawing/2014/main" id="{4F9CEC66-7632-E6BE-6E16-19013FCBE36B}"/>
                    </a:ext>
                  </a:extLst>
                </p:cNvPr>
                <p:cNvPicPr/>
                <p:nvPr/>
              </p:nvPicPr>
              <p:blipFill>
                <a:blip r:embed="rId140"/>
                <a:stretch>
                  <a:fillRect/>
                </a:stretch>
              </p:blipFill>
              <p:spPr>
                <a:xfrm>
                  <a:off x="4667097" y="4915336"/>
                  <a:ext cx="18036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504" name="Ink 503">
                  <a:extLst>
                    <a:ext uri="{FF2B5EF4-FFF2-40B4-BE49-F238E27FC236}">
                      <a16:creationId xmlns:a16="http://schemas.microsoft.com/office/drawing/2014/main" id="{EFFDB531-D7B6-B90E-A2D5-EF09AC9BB0B2}"/>
                    </a:ext>
                  </a:extLst>
                </p14:cNvPr>
                <p14:cNvContentPartPr/>
                <p14:nvPr/>
              </p14:nvContentPartPr>
              <p14:xfrm>
                <a:off x="4870857" y="4920376"/>
                <a:ext cx="109440" cy="132480"/>
              </p14:xfrm>
            </p:contentPart>
          </mc:Choice>
          <mc:Fallback xmlns="">
            <p:pic>
              <p:nvPicPr>
                <p:cNvPr id="504" name="Ink 503">
                  <a:extLst>
                    <a:ext uri="{FF2B5EF4-FFF2-40B4-BE49-F238E27FC236}">
                      <a16:creationId xmlns:a16="http://schemas.microsoft.com/office/drawing/2014/main" id="{EFFDB531-D7B6-B90E-A2D5-EF09AC9BB0B2}"/>
                    </a:ext>
                  </a:extLst>
                </p:cNvPr>
                <p:cNvPicPr/>
                <p:nvPr/>
              </p:nvPicPr>
              <p:blipFill>
                <a:blip r:embed="rId142"/>
                <a:stretch>
                  <a:fillRect/>
                </a:stretch>
              </p:blipFill>
              <p:spPr>
                <a:xfrm>
                  <a:off x="4852857" y="4902736"/>
                  <a:ext cx="145080" cy="168120"/>
                </a:xfrm>
                <a:prstGeom prst="rect">
                  <a:avLst/>
                </a:prstGeom>
              </p:spPr>
            </p:pic>
          </mc:Fallback>
        </mc:AlternateContent>
      </p:grpSp>
      <p:grpSp>
        <p:nvGrpSpPr>
          <p:cNvPr id="82" name="Group 81">
            <a:extLst>
              <a:ext uri="{FF2B5EF4-FFF2-40B4-BE49-F238E27FC236}">
                <a16:creationId xmlns:a16="http://schemas.microsoft.com/office/drawing/2014/main" id="{130BD36D-FC1E-7448-6B29-0085248107B7}"/>
              </a:ext>
            </a:extLst>
          </p:cNvPr>
          <p:cNvGrpSpPr/>
          <p:nvPr/>
        </p:nvGrpSpPr>
        <p:grpSpPr>
          <a:xfrm>
            <a:off x="2518977" y="4895536"/>
            <a:ext cx="1188720" cy="364680"/>
            <a:chOff x="2518977" y="4895536"/>
            <a:chExt cx="1188720" cy="364680"/>
          </a:xfrm>
        </p:grpSpPr>
        <mc:AlternateContent xmlns:mc="http://schemas.openxmlformats.org/markup-compatibility/2006" xmlns:p14="http://schemas.microsoft.com/office/powerpoint/2010/main">
          <mc:Choice Requires="p14">
            <p:contentPart p14:bwMode="auto" r:id="rId143">
              <p14:nvContentPartPr>
                <p14:cNvPr id="66" name="Ink 65">
                  <a:extLst>
                    <a:ext uri="{FF2B5EF4-FFF2-40B4-BE49-F238E27FC236}">
                      <a16:creationId xmlns:a16="http://schemas.microsoft.com/office/drawing/2014/main" id="{BE63AB57-C401-18CF-6899-447CA48C4DC1}"/>
                    </a:ext>
                  </a:extLst>
                </p14:cNvPr>
                <p14:cNvContentPartPr/>
                <p14:nvPr/>
              </p14:nvContentPartPr>
              <p14:xfrm>
                <a:off x="2518977" y="5001736"/>
                <a:ext cx="105120" cy="255240"/>
              </p14:xfrm>
            </p:contentPart>
          </mc:Choice>
          <mc:Fallback xmlns="">
            <p:pic>
              <p:nvPicPr>
                <p:cNvPr id="66" name="Ink 65">
                  <a:extLst>
                    <a:ext uri="{FF2B5EF4-FFF2-40B4-BE49-F238E27FC236}">
                      <a16:creationId xmlns:a16="http://schemas.microsoft.com/office/drawing/2014/main" id="{BE63AB57-C401-18CF-6899-447CA48C4DC1}"/>
                    </a:ext>
                  </a:extLst>
                </p:cNvPr>
                <p:cNvPicPr/>
                <p:nvPr/>
              </p:nvPicPr>
              <p:blipFill>
                <a:blip r:embed="rId144"/>
                <a:stretch>
                  <a:fillRect/>
                </a:stretch>
              </p:blipFill>
              <p:spPr>
                <a:xfrm>
                  <a:off x="2500977" y="4984096"/>
                  <a:ext cx="140760" cy="2908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67" name="Ink 66">
                  <a:extLst>
                    <a:ext uri="{FF2B5EF4-FFF2-40B4-BE49-F238E27FC236}">
                      <a16:creationId xmlns:a16="http://schemas.microsoft.com/office/drawing/2014/main" id="{9E1475BC-CDF0-87C6-219C-0B56878D3BAD}"/>
                    </a:ext>
                  </a:extLst>
                </p14:cNvPr>
                <p14:cNvContentPartPr/>
                <p14:nvPr/>
              </p14:nvContentPartPr>
              <p14:xfrm>
                <a:off x="2761617" y="4895536"/>
                <a:ext cx="521280" cy="364680"/>
              </p14:xfrm>
            </p:contentPart>
          </mc:Choice>
          <mc:Fallback xmlns="">
            <p:pic>
              <p:nvPicPr>
                <p:cNvPr id="67" name="Ink 66">
                  <a:extLst>
                    <a:ext uri="{FF2B5EF4-FFF2-40B4-BE49-F238E27FC236}">
                      <a16:creationId xmlns:a16="http://schemas.microsoft.com/office/drawing/2014/main" id="{9E1475BC-CDF0-87C6-219C-0B56878D3BAD}"/>
                    </a:ext>
                  </a:extLst>
                </p:cNvPr>
                <p:cNvPicPr/>
                <p:nvPr/>
              </p:nvPicPr>
              <p:blipFill>
                <a:blip r:embed="rId146"/>
                <a:stretch>
                  <a:fillRect/>
                </a:stretch>
              </p:blipFill>
              <p:spPr>
                <a:xfrm>
                  <a:off x="2743977" y="4877896"/>
                  <a:ext cx="556920" cy="4003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68" name="Ink 67">
                  <a:extLst>
                    <a:ext uri="{FF2B5EF4-FFF2-40B4-BE49-F238E27FC236}">
                      <a16:creationId xmlns:a16="http://schemas.microsoft.com/office/drawing/2014/main" id="{D9F4E5D9-39E8-D608-852C-D2ABF3BF04BB}"/>
                    </a:ext>
                  </a:extLst>
                </p14:cNvPr>
                <p14:cNvContentPartPr/>
                <p14:nvPr/>
              </p14:nvContentPartPr>
              <p14:xfrm>
                <a:off x="2964657" y="5071216"/>
                <a:ext cx="167400" cy="175680"/>
              </p14:xfrm>
            </p:contentPart>
          </mc:Choice>
          <mc:Fallback xmlns="">
            <p:pic>
              <p:nvPicPr>
                <p:cNvPr id="68" name="Ink 67">
                  <a:extLst>
                    <a:ext uri="{FF2B5EF4-FFF2-40B4-BE49-F238E27FC236}">
                      <a16:creationId xmlns:a16="http://schemas.microsoft.com/office/drawing/2014/main" id="{D9F4E5D9-39E8-D608-852C-D2ABF3BF04BB}"/>
                    </a:ext>
                  </a:extLst>
                </p:cNvPr>
                <p:cNvPicPr/>
                <p:nvPr/>
              </p:nvPicPr>
              <p:blipFill>
                <a:blip r:embed="rId148"/>
                <a:stretch>
                  <a:fillRect/>
                </a:stretch>
              </p:blipFill>
              <p:spPr>
                <a:xfrm>
                  <a:off x="2946657" y="5053216"/>
                  <a:ext cx="20304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69" name="Ink 68">
                  <a:extLst>
                    <a:ext uri="{FF2B5EF4-FFF2-40B4-BE49-F238E27FC236}">
                      <a16:creationId xmlns:a16="http://schemas.microsoft.com/office/drawing/2014/main" id="{F5372A61-8F3F-BB22-5469-5C60D667794C}"/>
                    </a:ext>
                  </a:extLst>
                </p14:cNvPr>
                <p14:cNvContentPartPr/>
                <p14:nvPr/>
              </p14:nvContentPartPr>
              <p14:xfrm>
                <a:off x="3013257" y="5054656"/>
                <a:ext cx="115920" cy="34560"/>
              </p14:xfrm>
            </p:contentPart>
          </mc:Choice>
          <mc:Fallback xmlns="">
            <p:pic>
              <p:nvPicPr>
                <p:cNvPr id="69" name="Ink 68">
                  <a:extLst>
                    <a:ext uri="{FF2B5EF4-FFF2-40B4-BE49-F238E27FC236}">
                      <a16:creationId xmlns:a16="http://schemas.microsoft.com/office/drawing/2014/main" id="{F5372A61-8F3F-BB22-5469-5C60D667794C}"/>
                    </a:ext>
                  </a:extLst>
                </p:cNvPr>
                <p:cNvPicPr/>
                <p:nvPr/>
              </p:nvPicPr>
              <p:blipFill>
                <a:blip r:embed="rId150"/>
                <a:stretch>
                  <a:fillRect/>
                </a:stretch>
              </p:blipFill>
              <p:spPr>
                <a:xfrm>
                  <a:off x="2995617" y="5037016"/>
                  <a:ext cx="151560" cy="702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70" name="Ink 69">
                  <a:extLst>
                    <a:ext uri="{FF2B5EF4-FFF2-40B4-BE49-F238E27FC236}">
                      <a16:creationId xmlns:a16="http://schemas.microsoft.com/office/drawing/2014/main" id="{CE590E9C-A969-4500-5ADE-E33654DF5257}"/>
                    </a:ext>
                  </a:extLst>
                </p14:cNvPr>
                <p14:cNvContentPartPr/>
                <p14:nvPr/>
              </p14:nvContentPartPr>
              <p14:xfrm>
                <a:off x="3208377" y="5044936"/>
                <a:ext cx="129600" cy="174240"/>
              </p14:xfrm>
            </p:contentPart>
          </mc:Choice>
          <mc:Fallback xmlns="">
            <p:pic>
              <p:nvPicPr>
                <p:cNvPr id="70" name="Ink 69">
                  <a:extLst>
                    <a:ext uri="{FF2B5EF4-FFF2-40B4-BE49-F238E27FC236}">
                      <a16:creationId xmlns:a16="http://schemas.microsoft.com/office/drawing/2014/main" id="{CE590E9C-A969-4500-5ADE-E33654DF5257}"/>
                    </a:ext>
                  </a:extLst>
                </p:cNvPr>
                <p:cNvPicPr/>
                <p:nvPr/>
              </p:nvPicPr>
              <p:blipFill>
                <a:blip r:embed="rId152"/>
                <a:stretch>
                  <a:fillRect/>
                </a:stretch>
              </p:blipFill>
              <p:spPr>
                <a:xfrm>
                  <a:off x="3190377" y="5026936"/>
                  <a:ext cx="1652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71" name="Ink 70">
                  <a:extLst>
                    <a:ext uri="{FF2B5EF4-FFF2-40B4-BE49-F238E27FC236}">
                      <a16:creationId xmlns:a16="http://schemas.microsoft.com/office/drawing/2014/main" id="{AAB50298-8EC2-C008-7575-EF8B757477FE}"/>
                    </a:ext>
                  </a:extLst>
                </p14:cNvPr>
                <p14:cNvContentPartPr/>
                <p14:nvPr/>
              </p14:nvContentPartPr>
              <p14:xfrm>
                <a:off x="3528057" y="5098936"/>
                <a:ext cx="148320" cy="127440"/>
              </p14:xfrm>
            </p:contentPart>
          </mc:Choice>
          <mc:Fallback xmlns="">
            <p:pic>
              <p:nvPicPr>
                <p:cNvPr id="71" name="Ink 70">
                  <a:extLst>
                    <a:ext uri="{FF2B5EF4-FFF2-40B4-BE49-F238E27FC236}">
                      <a16:creationId xmlns:a16="http://schemas.microsoft.com/office/drawing/2014/main" id="{AAB50298-8EC2-C008-7575-EF8B757477FE}"/>
                    </a:ext>
                  </a:extLst>
                </p:cNvPr>
                <p:cNvPicPr/>
                <p:nvPr/>
              </p:nvPicPr>
              <p:blipFill>
                <a:blip r:embed="rId154"/>
                <a:stretch>
                  <a:fillRect/>
                </a:stretch>
              </p:blipFill>
              <p:spPr>
                <a:xfrm>
                  <a:off x="3510417" y="5080936"/>
                  <a:ext cx="183960" cy="1630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72" name="Ink 71">
                  <a:extLst>
                    <a:ext uri="{FF2B5EF4-FFF2-40B4-BE49-F238E27FC236}">
                      <a16:creationId xmlns:a16="http://schemas.microsoft.com/office/drawing/2014/main" id="{8EAAFAAD-E3A7-9C51-EE24-DA2C48E7A88D}"/>
                    </a:ext>
                  </a:extLst>
                </p14:cNvPr>
                <p14:cNvContentPartPr/>
                <p14:nvPr/>
              </p14:nvContentPartPr>
              <p14:xfrm>
                <a:off x="3586017" y="5119456"/>
                <a:ext cx="121680" cy="126720"/>
              </p14:xfrm>
            </p:contentPart>
          </mc:Choice>
          <mc:Fallback xmlns="">
            <p:pic>
              <p:nvPicPr>
                <p:cNvPr id="72" name="Ink 71">
                  <a:extLst>
                    <a:ext uri="{FF2B5EF4-FFF2-40B4-BE49-F238E27FC236}">
                      <a16:creationId xmlns:a16="http://schemas.microsoft.com/office/drawing/2014/main" id="{8EAAFAAD-E3A7-9C51-EE24-DA2C48E7A88D}"/>
                    </a:ext>
                  </a:extLst>
                </p:cNvPr>
                <p:cNvPicPr/>
                <p:nvPr/>
              </p:nvPicPr>
              <p:blipFill>
                <a:blip r:embed="rId156"/>
                <a:stretch>
                  <a:fillRect/>
                </a:stretch>
              </p:blipFill>
              <p:spPr>
                <a:xfrm>
                  <a:off x="3568377" y="5101456"/>
                  <a:ext cx="157320" cy="162360"/>
                </a:xfrm>
                <a:prstGeom prst="rect">
                  <a:avLst/>
                </a:prstGeom>
              </p:spPr>
            </p:pic>
          </mc:Fallback>
        </mc:AlternateContent>
      </p:grpSp>
      <p:grpSp>
        <p:nvGrpSpPr>
          <p:cNvPr id="81" name="Group 80">
            <a:extLst>
              <a:ext uri="{FF2B5EF4-FFF2-40B4-BE49-F238E27FC236}">
                <a16:creationId xmlns:a16="http://schemas.microsoft.com/office/drawing/2014/main" id="{58DA701F-D911-35D0-5852-E22E6B122DE8}"/>
              </a:ext>
            </a:extLst>
          </p:cNvPr>
          <p:cNvGrpSpPr/>
          <p:nvPr/>
        </p:nvGrpSpPr>
        <p:grpSpPr>
          <a:xfrm>
            <a:off x="3911097" y="4929376"/>
            <a:ext cx="862920" cy="351360"/>
            <a:chOff x="3911097" y="4929376"/>
            <a:chExt cx="862920" cy="351360"/>
          </a:xfrm>
        </p:grpSpPr>
        <mc:AlternateContent xmlns:mc="http://schemas.openxmlformats.org/markup-compatibility/2006" xmlns:p14="http://schemas.microsoft.com/office/powerpoint/2010/main">
          <mc:Choice Requires="p14">
            <p:contentPart p14:bwMode="auto" r:id="rId157">
              <p14:nvContentPartPr>
                <p14:cNvPr id="73" name="Ink 72">
                  <a:extLst>
                    <a:ext uri="{FF2B5EF4-FFF2-40B4-BE49-F238E27FC236}">
                      <a16:creationId xmlns:a16="http://schemas.microsoft.com/office/drawing/2014/main" id="{E49C49AA-2779-9BD0-7F24-D1B429CC2292}"/>
                    </a:ext>
                  </a:extLst>
                </p14:cNvPr>
                <p14:cNvContentPartPr/>
                <p14:nvPr/>
              </p14:nvContentPartPr>
              <p14:xfrm>
                <a:off x="3911097" y="5033776"/>
                <a:ext cx="163080" cy="220680"/>
              </p14:xfrm>
            </p:contentPart>
          </mc:Choice>
          <mc:Fallback xmlns="">
            <p:pic>
              <p:nvPicPr>
                <p:cNvPr id="73" name="Ink 72">
                  <a:extLst>
                    <a:ext uri="{FF2B5EF4-FFF2-40B4-BE49-F238E27FC236}">
                      <a16:creationId xmlns:a16="http://schemas.microsoft.com/office/drawing/2014/main" id="{E49C49AA-2779-9BD0-7F24-D1B429CC2292}"/>
                    </a:ext>
                  </a:extLst>
                </p:cNvPr>
                <p:cNvPicPr/>
                <p:nvPr/>
              </p:nvPicPr>
              <p:blipFill>
                <a:blip r:embed="rId158"/>
                <a:stretch>
                  <a:fillRect/>
                </a:stretch>
              </p:blipFill>
              <p:spPr>
                <a:xfrm>
                  <a:off x="3893457" y="5015776"/>
                  <a:ext cx="19872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74" name="Ink 73">
                  <a:extLst>
                    <a:ext uri="{FF2B5EF4-FFF2-40B4-BE49-F238E27FC236}">
                      <a16:creationId xmlns:a16="http://schemas.microsoft.com/office/drawing/2014/main" id="{F9CFD675-AE8C-D96C-D152-9F44718980A8}"/>
                    </a:ext>
                  </a:extLst>
                </p14:cNvPr>
                <p14:cNvContentPartPr/>
                <p14:nvPr/>
              </p14:nvContentPartPr>
              <p14:xfrm>
                <a:off x="4167417" y="4929376"/>
                <a:ext cx="597960" cy="351360"/>
              </p14:xfrm>
            </p:contentPart>
          </mc:Choice>
          <mc:Fallback xmlns="">
            <p:pic>
              <p:nvPicPr>
                <p:cNvPr id="74" name="Ink 73">
                  <a:extLst>
                    <a:ext uri="{FF2B5EF4-FFF2-40B4-BE49-F238E27FC236}">
                      <a16:creationId xmlns:a16="http://schemas.microsoft.com/office/drawing/2014/main" id="{F9CFD675-AE8C-D96C-D152-9F44718980A8}"/>
                    </a:ext>
                  </a:extLst>
                </p:cNvPr>
                <p:cNvPicPr/>
                <p:nvPr/>
              </p:nvPicPr>
              <p:blipFill>
                <a:blip r:embed="rId160"/>
                <a:stretch>
                  <a:fillRect/>
                </a:stretch>
              </p:blipFill>
              <p:spPr>
                <a:xfrm>
                  <a:off x="4149417" y="4911376"/>
                  <a:ext cx="633600" cy="3870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75" name="Ink 74">
                  <a:extLst>
                    <a:ext uri="{FF2B5EF4-FFF2-40B4-BE49-F238E27FC236}">
                      <a16:creationId xmlns:a16="http://schemas.microsoft.com/office/drawing/2014/main" id="{4B6D6E81-1F01-7D60-7DCA-9E0B947FE3D2}"/>
                    </a:ext>
                  </a:extLst>
                </p14:cNvPr>
                <p14:cNvContentPartPr/>
                <p14:nvPr/>
              </p14:nvContentPartPr>
              <p14:xfrm>
                <a:off x="4391337" y="5087776"/>
                <a:ext cx="174960" cy="156960"/>
              </p14:xfrm>
            </p:contentPart>
          </mc:Choice>
          <mc:Fallback xmlns="">
            <p:pic>
              <p:nvPicPr>
                <p:cNvPr id="75" name="Ink 74">
                  <a:extLst>
                    <a:ext uri="{FF2B5EF4-FFF2-40B4-BE49-F238E27FC236}">
                      <a16:creationId xmlns:a16="http://schemas.microsoft.com/office/drawing/2014/main" id="{4B6D6E81-1F01-7D60-7DCA-9E0B947FE3D2}"/>
                    </a:ext>
                  </a:extLst>
                </p:cNvPr>
                <p:cNvPicPr/>
                <p:nvPr/>
              </p:nvPicPr>
              <p:blipFill>
                <a:blip r:embed="rId162"/>
                <a:stretch>
                  <a:fillRect/>
                </a:stretch>
              </p:blipFill>
              <p:spPr>
                <a:xfrm>
                  <a:off x="4373697" y="5070136"/>
                  <a:ext cx="210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76" name="Ink 75">
                  <a:extLst>
                    <a:ext uri="{FF2B5EF4-FFF2-40B4-BE49-F238E27FC236}">
                      <a16:creationId xmlns:a16="http://schemas.microsoft.com/office/drawing/2014/main" id="{9E60A55E-54BF-930A-2700-29DC8C712A40}"/>
                    </a:ext>
                  </a:extLst>
                </p14:cNvPr>
                <p14:cNvContentPartPr/>
                <p14:nvPr/>
              </p14:nvContentPartPr>
              <p14:xfrm>
                <a:off x="4434177" y="5077336"/>
                <a:ext cx="152640" cy="33480"/>
              </p14:xfrm>
            </p:contentPart>
          </mc:Choice>
          <mc:Fallback xmlns="">
            <p:pic>
              <p:nvPicPr>
                <p:cNvPr id="76" name="Ink 75">
                  <a:extLst>
                    <a:ext uri="{FF2B5EF4-FFF2-40B4-BE49-F238E27FC236}">
                      <a16:creationId xmlns:a16="http://schemas.microsoft.com/office/drawing/2014/main" id="{9E60A55E-54BF-930A-2700-29DC8C712A40}"/>
                    </a:ext>
                  </a:extLst>
                </p:cNvPr>
                <p:cNvPicPr/>
                <p:nvPr/>
              </p:nvPicPr>
              <p:blipFill>
                <a:blip r:embed="rId164"/>
                <a:stretch>
                  <a:fillRect/>
                </a:stretch>
              </p:blipFill>
              <p:spPr>
                <a:xfrm>
                  <a:off x="4416177" y="5059336"/>
                  <a:ext cx="188280" cy="6912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77" name="Ink 76">
                  <a:extLst>
                    <a:ext uri="{FF2B5EF4-FFF2-40B4-BE49-F238E27FC236}">
                      <a16:creationId xmlns:a16="http://schemas.microsoft.com/office/drawing/2014/main" id="{A0DE14AE-44B6-D4BF-AF9B-8595CE96FDA2}"/>
                    </a:ext>
                  </a:extLst>
                </p14:cNvPr>
                <p14:cNvContentPartPr/>
                <p14:nvPr/>
              </p14:nvContentPartPr>
              <p14:xfrm>
                <a:off x="4661697" y="5075896"/>
                <a:ext cx="112320" cy="151560"/>
              </p14:xfrm>
            </p:contentPart>
          </mc:Choice>
          <mc:Fallback xmlns="">
            <p:pic>
              <p:nvPicPr>
                <p:cNvPr id="77" name="Ink 76">
                  <a:extLst>
                    <a:ext uri="{FF2B5EF4-FFF2-40B4-BE49-F238E27FC236}">
                      <a16:creationId xmlns:a16="http://schemas.microsoft.com/office/drawing/2014/main" id="{A0DE14AE-44B6-D4BF-AF9B-8595CE96FDA2}"/>
                    </a:ext>
                  </a:extLst>
                </p:cNvPr>
                <p:cNvPicPr/>
                <p:nvPr/>
              </p:nvPicPr>
              <p:blipFill>
                <a:blip r:embed="rId166"/>
                <a:stretch>
                  <a:fillRect/>
                </a:stretch>
              </p:blipFill>
              <p:spPr>
                <a:xfrm>
                  <a:off x="4643697" y="5058256"/>
                  <a:ext cx="147960" cy="187200"/>
                </a:xfrm>
                <a:prstGeom prst="rect">
                  <a:avLst/>
                </a:prstGeom>
              </p:spPr>
            </p:pic>
          </mc:Fallback>
        </mc:AlternateContent>
      </p:grpSp>
      <p:grpSp>
        <p:nvGrpSpPr>
          <p:cNvPr id="80" name="Group 79">
            <a:extLst>
              <a:ext uri="{FF2B5EF4-FFF2-40B4-BE49-F238E27FC236}">
                <a16:creationId xmlns:a16="http://schemas.microsoft.com/office/drawing/2014/main" id="{F9D61EE3-6C49-0E61-AD03-564868FC7D00}"/>
              </a:ext>
            </a:extLst>
          </p:cNvPr>
          <p:cNvGrpSpPr/>
          <p:nvPr/>
        </p:nvGrpSpPr>
        <p:grpSpPr>
          <a:xfrm>
            <a:off x="4988217" y="5129536"/>
            <a:ext cx="167040" cy="109080"/>
            <a:chOff x="4988217" y="5129536"/>
            <a:chExt cx="167040" cy="109080"/>
          </a:xfrm>
        </p:grpSpPr>
        <mc:AlternateContent xmlns:mc="http://schemas.openxmlformats.org/markup-compatibility/2006" xmlns:p14="http://schemas.microsoft.com/office/powerpoint/2010/main">
          <mc:Choice Requires="p14">
            <p:contentPart p14:bwMode="auto" r:id="rId167">
              <p14:nvContentPartPr>
                <p14:cNvPr id="78" name="Ink 77">
                  <a:extLst>
                    <a:ext uri="{FF2B5EF4-FFF2-40B4-BE49-F238E27FC236}">
                      <a16:creationId xmlns:a16="http://schemas.microsoft.com/office/drawing/2014/main" id="{829D60A0-A186-DC39-8F99-213DCD20BDBC}"/>
                    </a:ext>
                  </a:extLst>
                </p14:cNvPr>
                <p14:cNvContentPartPr/>
                <p14:nvPr/>
              </p14:nvContentPartPr>
              <p14:xfrm>
                <a:off x="4988217" y="5129536"/>
                <a:ext cx="150480" cy="13320"/>
              </p14:xfrm>
            </p:contentPart>
          </mc:Choice>
          <mc:Fallback xmlns="">
            <p:pic>
              <p:nvPicPr>
                <p:cNvPr id="78" name="Ink 77">
                  <a:extLst>
                    <a:ext uri="{FF2B5EF4-FFF2-40B4-BE49-F238E27FC236}">
                      <a16:creationId xmlns:a16="http://schemas.microsoft.com/office/drawing/2014/main" id="{829D60A0-A186-DC39-8F99-213DCD20BDBC}"/>
                    </a:ext>
                  </a:extLst>
                </p:cNvPr>
                <p:cNvPicPr/>
                <p:nvPr/>
              </p:nvPicPr>
              <p:blipFill>
                <a:blip r:embed="rId168"/>
                <a:stretch>
                  <a:fillRect/>
                </a:stretch>
              </p:blipFill>
              <p:spPr>
                <a:xfrm>
                  <a:off x="4970217" y="5111896"/>
                  <a:ext cx="18612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79" name="Ink 78">
                  <a:extLst>
                    <a:ext uri="{FF2B5EF4-FFF2-40B4-BE49-F238E27FC236}">
                      <a16:creationId xmlns:a16="http://schemas.microsoft.com/office/drawing/2014/main" id="{9E7D8024-15DF-2022-2BE5-AEE475A17955}"/>
                    </a:ext>
                  </a:extLst>
                </p14:cNvPr>
                <p14:cNvContentPartPr/>
                <p14:nvPr/>
              </p14:nvContentPartPr>
              <p14:xfrm>
                <a:off x="5039697" y="5228176"/>
                <a:ext cx="115560" cy="10440"/>
              </p14:xfrm>
            </p:contentPart>
          </mc:Choice>
          <mc:Fallback xmlns="">
            <p:pic>
              <p:nvPicPr>
                <p:cNvPr id="79" name="Ink 78">
                  <a:extLst>
                    <a:ext uri="{FF2B5EF4-FFF2-40B4-BE49-F238E27FC236}">
                      <a16:creationId xmlns:a16="http://schemas.microsoft.com/office/drawing/2014/main" id="{9E7D8024-15DF-2022-2BE5-AEE475A17955}"/>
                    </a:ext>
                  </a:extLst>
                </p:cNvPr>
                <p:cNvPicPr/>
                <p:nvPr/>
              </p:nvPicPr>
              <p:blipFill>
                <a:blip r:embed="rId170"/>
                <a:stretch>
                  <a:fillRect/>
                </a:stretch>
              </p:blipFill>
              <p:spPr>
                <a:xfrm>
                  <a:off x="5022057" y="5210176"/>
                  <a:ext cx="151200" cy="46080"/>
                </a:xfrm>
                <a:prstGeom prst="rect">
                  <a:avLst/>
                </a:prstGeom>
              </p:spPr>
            </p:pic>
          </mc:Fallback>
        </mc:AlternateContent>
      </p:grpSp>
      <p:grpSp>
        <p:nvGrpSpPr>
          <p:cNvPr id="120" name="Group 119">
            <a:extLst>
              <a:ext uri="{FF2B5EF4-FFF2-40B4-BE49-F238E27FC236}">
                <a16:creationId xmlns:a16="http://schemas.microsoft.com/office/drawing/2014/main" id="{C9B68CA8-F753-3BCB-9553-FDF10218C45A}"/>
              </a:ext>
            </a:extLst>
          </p:cNvPr>
          <p:cNvGrpSpPr/>
          <p:nvPr/>
        </p:nvGrpSpPr>
        <p:grpSpPr>
          <a:xfrm>
            <a:off x="5485737" y="4229581"/>
            <a:ext cx="3240000" cy="1295955"/>
            <a:chOff x="5485737" y="4229581"/>
            <a:chExt cx="3240000" cy="1295955"/>
          </a:xfrm>
        </p:grpSpPr>
        <mc:AlternateContent xmlns:mc="http://schemas.openxmlformats.org/markup-compatibility/2006" xmlns:p14="http://schemas.microsoft.com/office/powerpoint/2010/main">
          <mc:Choice Requires="p14">
            <p:contentPart p14:bwMode="auto" r:id="rId171">
              <p14:nvContentPartPr>
                <p14:cNvPr id="505" name="Ink 504">
                  <a:extLst>
                    <a:ext uri="{FF2B5EF4-FFF2-40B4-BE49-F238E27FC236}">
                      <a16:creationId xmlns:a16="http://schemas.microsoft.com/office/drawing/2014/main" id="{B264EF09-990C-841E-22FB-B698F26B53D3}"/>
                    </a:ext>
                  </a:extLst>
                </p14:cNvPr>
                <p14:cNvContentPartPr/>
                <p14:nvPr/>
              </p14:nvContentPartPr>
              <p14:xfrm>
                <a:off x="5717577" y="4503181"/>
                <a:ext cx="122040" cy="15120"/>
              </p14:xfrm>
            </p:contentPart>
          </mc:Choice>
          <mc:Fallback xmlns="">
            <p:pic>
              <p:nvPicPr>
                <p:cNvPr id="505" name="Ink 504">
                  <a:extLst>
                    <a:ext uri="{FF2B5EF4-FFF2-40B4-BE49-F238E27FC236}">
                      <a16:creationId xmlns:a16="http://schemas.microsoft.com/office/drawing/2014/main" id="{B264EF09-990C-841E-22FB-B698F26B53D3}"/>
                    </a:ext>
                  </a:extLst>
                </p:cNvPr>
                <p:cNvPicPr/>
                <p:nvPr/>
              </p:nvPicPr>
              <p:blipFill>
                <a:blip r:embed="rId172"/>
                <a:stretch>
                  <a:fillRect/>
                </a:stretch>
              </p:blipFill>
              <p:spPr>
                <a:xfrm>
                  <a:off x="5699577" y="4485541"/>
                  <a:ext cx="157680" cy="507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506" name="Ink 505">
                  <a:extLst>
                    <a:ext uri="{FF2B5EF4-FFF2-40B4-BE49-F238E27FC236}">
                      <a16:creationId xmlns:a16="http://schemas.microsoft.com/office/drawing/2014/main" id="{3B3726B4-B47D-14B5-2765-EE8324831A52}"/>
                    </a:ext>
                  </a:extLst>
                </p14:cNvPr>
                <p14:cNvContentPartPr/>
                <p14:nvPr/>
              </p14:nvContentPartPr>
              <p14:xfrm>
                <a:off x="5741697" y="4593181"/>
                <a:ext cx="151560" cy="21240"/>
              </p14:xfrm>
            </p:contentPart>
          </mc:Choice>
          <mc:Fallback xmlns="">
            <p:pic>
              <p:nvPicPr>
                <p:cNvPr id="506" name="Ink 505">
                  <a:extLst>
                    <a:ext uri="{FF2B5EF4-FFF2-40B4-BE49-F238E27FC236}">
                      <a16:creationId xmlns:a16="http://schemas.microsoft.com/office/drawing/2014/main" id="{3B3726B4-B47D-14B5-2765-EE8324831A52}"/>
                    </a:ext>
                  </a:extLst>
                </p:cNvPr>
                <p:cNvPicPr/>
                <p:nvPr/>
              </p:nvPicPr>
              <p:blipFill>
                <a:blip r:embed="rId174"/>
                <a:stretch>
                  <a:fillRect/>
                </a:stretch>
              </p:blipFill>
              <p:spPr>
                <a:xfrm>
                  <a:off x="5724057" y="4575541"/>
                  <a:ext cx="1872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507" name="Ink 506">
                  <a:extLst>
                    <a:ext uri="{FF2B5EF4-FFF2-40B4-BE49-F238E27FC236}">
                      <a16:creationId xmlns:a16="http://schemas.microsoft.com/office/drawing/2014/main" id="{96B23038-A678-2B72-D277-B5DB39386EB6}"/>
                    </a:ext>
                  </a:extLst>
                </p14:cNvPr>
                <p14:cNvContentPartPr/>
                <p14:nvPr/>
              </p14:nvContentPartPr>
              <p14:xfrm>
                <a:off x="6181977" y="4229581"/>
                <a:ext cx="622440" cy="343080"/>
              </p14:xfrm>
            </p:contentPart>
          </mc:Choice>
          <mc:Fallback xmlns="">
            <p:pic>
              <p:nvPicPr>
                <p:cNvPr id="507" name="Ink 506">
                  <a:extLst>
                    <a:ext uri="{FF2B5EF4-FFF2-40B4-BE49-F238E27FC236}">
                      <a16:creationId xmlns:a16="http://schemas.microsoft.com/office/drawing/2014/main" id="{96B23038-A678-2B72-D277-B5DB39386EB6}"/>
                    </a:ext>
                  </a:extLst>
                </p:cNvPr>
                <p:cNvPicPr/>
                <p:nvPr/>
              </p:nvPicPr>
              <p:blipFill>
                <a:blip r:embed="rId176"/>
                <a:stretch>
                  <a:fillRect/>
                </a:stretch>
              </p:blipFill>
              <p:spPr>
                <a:xfrm>
                  <a:off x="6163977" y="4211581"/>
                  <a:ext cx="658080" cy="37872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508" name="Ink 507">
                  <a:extLst>
                    <a:ext uri="{FF2B5EF4-FFF2-40B4-BE49-F238E27FC236}">
                      <a16:creationId xmlns:a16="http://schemas.microsoft.com/office/drawing/2014/main" id="{26726ED0-6E56-2EB8-01C2-BC613FC353F4}"/>
                    </a:ext>
                  </a:extLst>
                </p14:cNvPr>
                <p14:cNvContentPartPr/>
                <p14:nvPr/>
              </p14:nvContentPartPr>
              <p14:xfrm>
                <a:off x="6448017" y="4384021"/>
                <a:ext cx="159480" cy="173160"/>
              </p14:xfrm>
            </p:contentPart>
          </mc:Choice>
          <mc:Fallback xmlns="">
            <p:pic>
              <p:nvPicPr>
                <p:cNvPr id="508" name="Ink 507">
                  <a:extLst>
                    <a:ext uri="{FF2B5EF4-FFF2-40B4-BE49-F238E27FC236}">
                      <a16:creationId xmlns:a16="http://schemas.microsoft.com/office/drawing/2014/main" id="{26726ED0-6E56-2EB8-01C2-BC613FC353F4}"/>
                    </a:ext>
                  </a:extLst>
                </p:cNvPr>
                <p:cNvPicPr/>
                <p:nvPr/>
              </p:nvPicPr>
              <p:blipFill>
                <a:blip r:embed="rId178"/>
                <a:stretch>
                  <a:fillRect/>
                </a:stretch>
              </p:blipFill>
              <p:spPr>
                <a:xfrm>
                  <a:off x="6430377" y="4366381"/>
                  <a:ext cx="1951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509" name="Ink 508">
                  <a:extLst>
                    <a:ext uri="{FF2B5EF4-FFF2-40B4-BE49-F238E27FC236}">
                      <a16:creationId xmlns:a16="http://schemas.microsoft.com/office/drawing/2014/main" id="{1380A513-F876-AF82-2880-A8A2668E57A4}"/>
                    </a:ext>
                  </a:extLst>
                </p14:cNvPr>
                <p14:cNvContentPartPr/>
                <p14:nvPr/>
              </p14:nvContentPartPr>
              <p14:xfrm>
                <a:off x="6464217" y="4388341"/>
                <a:ext cx="144720" cy="49320"/>
              </p14:xfrm>
            </p:contentPart>
          </mc:Choice>
          <mc:Fallback xmlns="">
            <p:pic>
              <p:nvPicPr>
                <p:cNvPr id="509" name="Ink 508">
                  <a:extLst>
                    <a:ext uri="{FF2B5EF4-FFF2-40B4-BE49-F238E27FC236}">
                      <a16:creationId xmlns:a16="http://schemas.microsoft.com/office/drawing/2014/main" id="{1380A513-F876-AF82-2880-A8A2668E57A4}"/>
                    </a:ext>
                  </a:extLst>
                </p:cNvPr>
                <p:cNvPicPr/>
                <p:nvPr/>
              </p:nvPicPr>
              <p:blipFill>
                <a:blip r:embed="rId180"/>
                <a:stretch>
                  <a:fillRect/>
                </a:stretch>
              </p:blipFill>
              <p:spPr>
                <a:xfrm>
                  <a:off x="6446217" y="4370341"/>
                  <a:ext cx="180360" cy="8496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510" name="Ink 509">
                  <a:extLst>
                    <a:ext uri="{FF2B5EF4-FFF2-40B4-BE49-F238E27FC236}">
                      <a16:creationId xmlns:a16="http://schemas.microsoft.com/office/drawing/2014/main" id="{769FD171-7E52-FC16-A2D1-FBBB344F7D31}"/>
                    </a:ext>
                  </a:extLst>
                </p14:cNvPr>
                <p14:cNvContentPartPr/>
                <p14:nvPr/>
              </p14:nvContentPartPr>
              <p14:xfrm>
                <a:off x="6659337" y="4376101"/>
                <a:ext cx="208800" cy="179640"/>
              </p14:xfrm>
            </p:contentPart>
          </mc:Choice>
          <mc:Fallback xmlns="">
            <p:pic>
              <p:nvPicPr>
                <p:cNvPr id="510" name="Ink 509">
                  <a:extLst>
                    <a:ext uri="{FF2B5EF4-FFF2-40B4-BE49-F238E27FC236}">
                      <a16:creationId xmlns:a16="http://schemas.microsoft.com/office/drawing/2014/main" id="{769FD171-7E52-FC16-A2D1-FBBB344F7D31}"/>
                    </a:ext>
                  </a:extLst>
                </p:cNvPr>
                <p:cNvPicPr/>
                <p:nvPr/>
              </p:nvPicPr>
              <p:blipFill>
                <a:blip r:embed="rId182"/>
                <a:stretch>
                  <a:fillRect/>
                </a:stretch>
              </p:blipFill>
              <p:spPr>
                <a:xfrm>
                  <a:off x="6641697" y="4358461"/>
                  <a:ext cx="24444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83" name="Ink 82">
                  <a:extLst>
                    <a:ext uri="{FF2B5EF4-FFF2-40B4-BE49-F238E27FC236}">
                      <a16:creationId xmlns:a16="http://schemas.microsoft.com/office/drawing/2014/main" id="{E842BBA9-E771-DAFC-4A06-94835C3EC17E}"/>
                    </a:ext>
                  </a:extLst>
                </p14:cNvPr>
                <p14:cNvContentPartPr/>
                <p14:nvPr/>
              </p14:nvContentPartPr>
              <p14:xfrm>
                <a:off x="5485737" y="5013616"/>
                <a:ext cx="157680" cy="236880"/>
              </p14:xfrm>
            </p:contentPart>
          </mc:Choice>
          <mc:Fallback xmlns="">
            <p:pic>
              <p:nvPicPr>
                <p:cNvPr id="83" name="Ink 82">
                  <a:extLst>
                    <a:ext uri="{FF2B5EF4-FFF2-40B4-BE49-F238E27FC236}">
                      <a16:creationId xmlns:a16="http://schemas.microsoft.com/office/drawing/2014/main" id="{E842BBA9-E771-DAFC-4A06-94835C3EC17E}"/>
                    </a:ext>
                  </a:extLst>
                </p:cNvPr>
                <p:cNvPicPr/>
                <p:nvPr/>
              </p:nvPicPr>
              <p:blipFill>
                <a:blip r:embed="rId184"/>
                <a:stretch>
                  <a:fillRect/>
                </a:stretch>
              </p:blipFill>
              <p:spPr>
                <a:xfrm>
                  <a:off x="5467737" y="4995616"/>
                  <a:ext cx="193320" cy="27252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84" name="Ink 83">
                  <a:extLst>
                    <a:ext uri="{FF2B5EF4-FFF2-40B4-BE49-F238E27FC236}">
                      <a16:creationId xmlns:a16="http://schemas.microsoft.com/office/drawing/2014/main" id="{0F390AB2-3451-8030-042F-C4633A50928F}"/>
                    </a:ext>
                  </a:extLst>
                </p14:cNvPr>
                <p14:cNvContentPartPr/>
                <p14:nvPr/>
              </p14:nvContentPartPr>
              <p14:xfrm>
                <a:off x="5755737" y="5104336"/>
                <a:ext cx="123840" cy="120240"/>
              </p14:xfrm>
            </p:contentPart>
          </mc:Choice>
          <mc:Fallback xmlns="">
            <p:pic>
              <p:nvPicPr>
                <p:cNvPr id="84" name="Ink 83">
                  <a:extLst>
                    <a:ext uri="{FF2B5EF4-FFF2-40B4-BE49-F238E27FC236}">
                      <a16:creationId xmlns:a16="http://schemas.microsoft.com/office/drawing/2014/main" id="{0F390AB2-3451-8030-042F-C4633A50928F}"/>
                    </a:ext>
                  </a:extLst>
                </p:cNvPr>
                <p:cNvPicPr/>
                <p:nvPr/>
              </p:nvPicPr>
              <p:blipFill>
                <a:blip r:embed="rId186"/>
                <a:stretch>
                  <a:fillRect/>
                </a:stretch>
              </p:blipFill>
              <p:spPr>
                <a:xfrm>
                  <a:off x="5738097" y="5086336"/>
                  <a:ext cx="1594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85" name="Ink 84">
                  <a:extLst>
                    <a:ext uri="{FF2B5EF4-FFF2-40B4-BE49-F238E27FC236}">
                      <a16:creationId xmlns:a16="http://schemas.microsoft.com/office/drawing/2014/main" id="{E20ED768-1B4D-824B-E7E7-008284C979D1}"/>
                    </a:ext>
                  </a:extLst>
                </p14:cNvPr>
                <p14:cNvContentPartPr/>
                <p14:nvPr/>
              </p14:nvContentPartPr>
              <p14:xfrm>
                <a:off x="5770857" y="5094616"/>
                <a:ext cx="137160" cy="146520"/>
              </p14:xfrm>
            </p:contentPart>
          </mc:Choice>
          <mc:Fallback xmlns="">
            <p:pic>
              <p:nvPicPr>
                <p:cNvPr id="85" name="Ink 84">
                  <a:extLst>
                    <a:ext uri="{FF2B5EF4-FFF2-40B4-BE49-F238E27FC236}">
                      <a16:creationId xmlns:a16="http://schemas.microsoft.com/office/drawing/2014/main" id="{E20ED768-1B4D-824B-E7E7-008284C979D1}"/>
                    </a:ext>
                  </a:extLst>
                </p:cNvPr>
                <p:cNvPicPr/>
                <p:nvPr/>
              </p:nvPicPr>
              <p:blipFill>
                <a:blip r:embed="rId188"/>
                <a:stretch>
                  <a:fillRect/>
                </a:stretch>
              </p:blipFill>
              <p:spPr>
                <a:xfrm>
                  <a:off x="5752857" y="5076616"/>
                  <a:ext cx="17280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86" name="Ink 85">
                  <a:extLst>
                    <a:ext uri="{FF2B5EF4-FFF2-40B4-BE49-F238E27FC236}">
                      <a16:creationId xmlns:a16="http://schemas.microsoft.com/office/drawing/2014/main" id="{219CC672-9E78-90CB-28C4-E0CBAA9A6B23}"/>
                    </a:ext>
                  </a:extLst>
                </p14:cNvPr>
                <p14:cNvContentPartPr/>
                <p14:nvPr/>
              </p14:nvContentPartPr>
              <p14:xfrm>
                <a:off x="5963097" y="5038096"/>
                <a:ext cx="166680" cy="181800"/>
              </p14:xfrm>
            </p:contentPart>
          </mc:Choice>
          <mc:Fallback xmlns="">
            <p:pic>
              <p:nvPicPr>
                <p:cNvPr id="86" name="Ink 85">
                  <a:extLst>
                    <a:ext uri="{FF2B5EF4-FFF2-40B4-BE49-F238E27FC236}">
                      <a16:creationId xmlns:a16="http://schemas.microsoft.com/office/drawing/2014/main" id="{219CC672-9E78-90CB-28C4-E0CBAA9A6B23}"/>
                    </a:ext>
                  </a:extLst>
                </p:cNvPr>
                <p:cNvPicPr/>
                <p:nvPr/>
              </p:nvPicPr>
              <p:blipFill>
                <a:blip r:embed="rId190"/>
                <a:stretch>
                  <a:fillRect/>
                </a:stretch>
              </p:blipFill>
              <p:spPr>
                <a:xfrm>
                  <a:off x="5945097" y="5020456"/>
                  <a:ext cx="20232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87" name="Ink 86">
                  <a:extLst>
                    <a:ext uri="{FF2B5EF4-FFF2-40B4-BE49-F238E27FC236}">
                      <a16:creationId xmlns:a16="http://schemas.microsoft.com/office/drawing/2014/main" id="{21724C00-3131-3755-415A-71861890704D}"/>
                    </a:ext>
                  </a:extLst>
                </p14:cNvPr>
                <p14:cNvContentPartPr/>
                <p14:nvPr/>
              </p14:nvContentPartPr>
              <p14:xfrm>
                <a:off x="5980017" y="5028736"/>
                <a:ext cx="126720" cy="56520"/>
              </p14:xfrm>
            </p:contentPart>
          </mc:Choice>
          <mc:Fallback xmlns="">
            <p:pic>
              <p:nvPicPr>
                <p:cNvPr id="87" name="Ink 86">
                  <a:extLst>
                    <a:ext uri="{FF2B5EF4-FFF2-40B4-BE49-F238E27FC236}">
                      <a16:creationId xmlns:a16="http://schemas.microsoft.com/office/drawing/2014/main" id="{21724C00-3131-3755-415A-71861890704D}"/>
                    </a:ext>
                  </a:extLst>
                </p:cNvPr>
                <p:cNvPicPr/>
                <p:nvPr/>
              </p:nvPicPr>
              <p:blipFill>
                <a:blip r:embed="rId192"/>
                <a:stretch>
                  <a:fillRect/>
                </a:stretch>
              </p:blipFill>
              <p:spPr>
                <a:xfrm>
                  <a:off x="5962017" y="5010736"/>
                  <a:ext cx="1623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88" name="Ink 87">
                  <a:extLst>
                    <a:ext uri="{FF2B5EF4-FFF2-40B4-BE49-F238E27FC236}">
                      <a16:creationId xmlns:a16="http://schemas.microsoft.com/office/drawing/2014/main" id="{79182EBB-67FD-C756-58D3-0558240FFFAB}"/>
                    </a:ext>
                  </a:extLst>
                </p14:cNvPr>
                <p14:cNvContentPartPr/>
                <p14:nvPr/>
              </p14:nvContentPartPr>
              <p14:xfrm>
                <a:off x="6275937" y="5008576"/>
                <a:ext cx="163080" cy="189000"/>
              </p14:xfrm>
            </p:contentPart>
          </mc:Choice>
          <mc:Fallback xmlns="">
            <p:pic>
              <p:nvPicPr>
                <p:cNvPr id="88" name="Ink 87">
                  <a:extLst>
                    <a:ext uri="{FF2B5EF4-FFF2-40B4-BE49-F238E27FC236}">
                      <a16:creationId xmlns:a16="http://schemas.microsoft.com/office/drawing/2014/main" id="{79182EBB-67FD-C756-58D3-0558240FFFAB}"/>
                    </a:ext>
                  </a:extLst>
                </p:cNvPr>
                <p:cNvPicPr/>
                <p:nvPr/>
              </p:nvPicPr>
              <p:blipFill>
                <a:blip r:embed="rId194"/>
                <a:stretch>
                  <a:fillRect/>
                </a:stretch>
              </p:blipFill>
              <p:spPr>
                <a:xfrm>
                  <a:off x="6257937" y="4990936"/>
                  <a:ext cx="19872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89" name="Ink 88">
                  <a:extLst>
                    <a:ext uri="{FF2B5EF4-FFF2-40B4-BE49-F238E27FC236}">
                      <a16:creationId xmlns:a16="http://schemas.microsoft.com/office/drawing/2014/main" id="{AC87F3C7-4057-B9CF-7ECF-E3FB94A91A89}"/>
                    </a:ext>
                  </a:extLst>
                </p14:cNvPr>
                <p14:cNvContentPartPr/>
                <p14:nvPr/>
              </p14:nvContentPartPr>
              <p14:xfrm>
                <a:off x="6526857" y="5063296"/>
                <a:ext cx="157320" cy="16920"/>
              </p14:xfrm>
            </p:contentPart>
          </mc:Choice>
          <mc:Fallback xmlns="">
            <p:pic>
              <p:nvPicPr>
                <p:cNvPr id="89" name="Ink 88">
                  <a:extLst>
                    <a:ext uri="{FF2B5EF4-FFF2-40B4-BE49-F238E27FC236}">
                      <a16:creationId xmlns:a16="http://schemas.microsoft.com/office/drawing/2014/main" id="{AC87F3C7-4057-B9CF-7ECF-E3FB94A91A89}"/>
                    </a:ext>
                  </a:extLst>
                </p:cNvPr>
                <p:cNvPicPr/>
                <p:nvPr/>
              </p:nvPicPr>
              <p:blipFill>
                <a:blip r:embed="rId196"/>
                <a:stretch>
                  <a:fillRect/>
                </a:stretch>
              </p:blipFill>
              <p:spPr>
                <a:xfrm>
                  <a:off x="6508857" y="5045296"/>
                  <a:ext cx="1929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91" name="Ink 90">
                  <a:extLst>
                    <a:ext uri="{FF2B5EF4-FFF2-40B4-BE49-F238E27FC236}">
                      <a16:creationId xmlns:a16="http://schemas.microsoft.com/office/drawing/2014/main" id="{0AF275BB-6A25-36C7-8D0C-12E00FA089B1}"/>
                    </a:ext>
                  </a:extLst>
                </p14:cNvPr>
                <p14:cNvContentPartPr/>
                <p14:nvPr/>
              </p14:nvContentPartPr>
              <p14:xfrm>
                <a:off x="6594177" y="5141056"/>
                <a:ext cx="149760" cy="34920"/>
              </p14:xfrm>
            </p:contentPart>
          </mc:Choice>
          <mc:Fallback xmlns="">
            <p:pic>
              <p:nvPicPr>
                <p:cNvPr id="91" name="Ink 90">
                  <a:extLst>
                    <a:ext uri="{FF2B5EF4-FFF2-40B4-BE49-F238E27FC236}">
                      <a16:creationId xmlns:a16="http://schemas.microsoft.com/office/drawing/2014/main" id="{0AF275BB-6A25-36C7-8D0C-12E00FA089B1}"/>
                    </a:ext>
                  </a:extLst>
                </p:cNvPr>
                <p:cNvPicPr/>
                <p:nvPr/>
              </p:nvPicPr>
              <p:blipFill>
                <a:blip r:embed="rId198"/>
                <a:stretch>
                  <a:fillRect/>
                </a:stretch>
              </p:blipFill>
              <p:spPr>
                <a:xfrm>
                  <a:off x="6576537" y="5123416"/>
                  <a:ext cx="185400" cy="7056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96" name="Ink 95">
                  <a:extLst>
                    <a:ext uri="{FF2B5EF4-FFF2-40B4-BE49-F238E27FC236}">
                      <a16:creationId xmlns:a16="http://schemas.microsoft.com/office/drawing/2014/main" id="{A0EE9036-7B91-4484-A1D9-17225E47E56E}"/>
                    </a:ext>
                  </a:extLst>
                </p14:cNvPr>
                <p14:cNvContentPartPr/>
                <p14:nvPr/>
              </p14:nvContentPartPr>
              <p14:xfrm>
                <a:off x="7190337" y="4965736"/>
                <a:ext cx="157320" cy="281880"/>
              </p14:xfrm>
            </p:contentPart>
          </mc:Choice>
          <mc:Fallback xmlns="">
            <p:pic>
              <p:nvPicPr>
                <p:cNvPr id="96" name="Ink 95">
                  <a:extLst>
                    <a:ext uri="{FF2B5EF4-FFF2-40B4-BE49-F238E27FC236}">
                      <a16:creationId xmlns:a16="http://schemas.microsoft.com/office/drawing/2014/main" id="{A0EE9036-7B91-4484-A1D9-17225E47E56E}"/>
                    </a:ext>
                  </a:extLst>
                </p:cNvPr>
                <p:cNvPicPr/>
                <p:nvPr/>
              </p:nvPicPr>
              <p:blipFill>
                <a:blip r:embed="rId200"/>
                <a:stretch>
                  <a:fillRect/>
                </a:stretch>
              </p:blipFill>
              <p:spPr>
                <a:xfrm>
                  <a:off x="7172697" y="4948096"/>
                  <a:ext cx="192960" cy="31752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97" name="Ink 96">
                  <a:extLst>
                    <a:ext uri="{FF2B5EF4-FFF2-40B4-BE49-F238E27FC236}">
                      <a16:creationId xmlns:a16="http://schemas.microsoft.com/office/drawing/2014/main" id="{A0AD6C2F-3751-E0F9-1295-F89FEB83A4E2}"/>
                    </a:ext>
                  </a:extLst>
                </p14:cNvPr>
                <p14:cNvContentPartPr/>
                <p14:nvPr/>
              </p14:nvContentPartPr>
              <p14:xfrm>
                <a:off x="7419657" y="4983736"/>
                <a:ext cx="16560" cy="232920"/>
              </p14:xfrm>
            </p:contentPart>
          </mc:Choice>
          <mc:Fallback xmlns="">
            <p:pic>
              <p:nvPicPr>
                <p:cNvPr id="97" name="Ink 96">
                  <a:extLst>
                    <a:ext uri="{FF2B5EF4-FFF2-40B4-BE49-F238E27FC236}">
                      <a16:creationId xmlns:a16="http://schemas.microsoft.com/office/drawing/2014/main" id="{A0AD6C2F-3751-E0F9-1295-F89FEB83A4E2}"/>
                    </a:ext>
                  </a:extLst>
                </p:cNvPr>
                <p:cNvPicPr/>
                <p:nvPr/>
              </p:nvPicPr>
              <p:blipFill>
                <a:blip r:embed="rId202"/>
                <a:stretch>
                  <a:fillRect/>
                </a:stretch>
              </p:blipFill>
              <p:spPr>
                <a:xfrm>
                  <a:off x="7402017" y="4966096"/>
                  <a:ext cx="5220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98" name="Ink 97">
                  <a:extLst>
                    <a:ext uri="{FF2B5EF4-FFF2-40B4-BE49-F238E27FC236}">
                      <a16:creationId xmlns:a16="http://schemas.microsoft.com/office/drawing/2014/main" id="{A09885F8-2A7C-FC7D-1AF4-59FF997F8106}"/>
                    </a:ext>
                  </a:extLst>
                </p14:cNvPr>
                <p14:cNvContentPartPr/>
                <p14:nvPr/>
              </p14:nvContentPartPr>
              <p14:xfrm>
                <a:off x="7548897" y="4994176"/>
                <a:ext cx="98280" cy="237960"/>
              </p14:xfrm>
            </p:contentPart>
          </mc:Choice>
          <mc:Fallback xmlns="">
            <p:pic>
              <p:nvPicPr>
                <p:cNvPr id="98" name="Ink 97">
                  <a:extLst>
                    <a:ext uri="{FF2B5EF4-FFF2-40B4-BE49-F238E27FC236}">
                      <a16:creationId xmlns:a16="http://schemas.microsoft.com/office/drawing/2014/main" id="{A09885F8-2A7C-FC7D-1AF4-59FF997F8106}"/>
                    </a:ext>
                  </a:extLst>
                </p:cNvPr>
                <p:cNvPicPr/>
                <p:nvPr/>
              </p:nvPicPr>
              <p:blipFill>
                <a:blip r:embed="rId204"/>
                <a:stretch>
                  <a:fillRect/>
                </a:stretch>
              </p:blipFill>
              <p:spPr>
                <a:xfrm>
                  <a:off x="7531257" y="4976176"/>
                  <a:ext cx="13392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99" name="Ink 98">
                  <a:extLst>
                    <a:ext uri="{FF2B5EF4-FFF2-40B4-BE49-F238E27FC236}">
                      <a16:creationId xmlns:a16="http://schemas.microsoft.com/office/drawing/2014/main" id="{656E1D28-7531-4269-ACF6-EC4F2B665852}"/>
                    </a:ext>
                  </a:extLst>
                </p14:cNvPr>
                <p14:cNvContentPartPr/>
                <p14:nvPr/>
              </p14:nvContentPartPr>
              <p14:xfrm>
                <a:off x="7769217" y="5075896"/>
                <a:ext cx="136080" cy="141840"/>
              </p14:xfrm>
            </p:contentPart>
          </mc:Choice>
          <mc:Fallback xmlns="">
            <p:pic>
              <p:nvPicPr>
                <p:cNvPr id="99" name="Ink 98">
                  <a:extLst>
                    <a:ext uri="{FF2B5EF4-FFF2-40B4-BE49-F238E27FC236}">
                      <a16:creationId xmlns:a16="http://schemas.microsoft.com/office/drawing/2014/main" id="{656E1D28-7531-4269-ACF6-EC4F2B665852}"/>
                    </a:ext>
                  </a:extLst>
                </p:cNvPr>
                <p:cNvPicPr/>
                <p:nvPr/>
              </p:nvPicPr>
              <p:blipFill>
                <a:blip r:embed="rId206"/>
                <a:stretch>
                  <a:fillRect/>
                </a:stretch>
              </p:blipFill>
              <p:spPr>
                <a:xfrm>
                  <a:off x="7751577" y="5057896"/>
                  <a:ext cx="171720" cy="1774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00" name="Ink 99">
                  <a:extLst>
                    <a:ext uri="{FF2B5EF4-FFF2-40B4-BE49-F238E27FC236}">
                      <a16:creationId xmlns:a16="http://schemas.microsoft.com/office/drawing/2014/main" id="{EE46A98D-3856-88FB-C533-9E5FDC16833F}"/>
                    </a:ext>
                  </a:extLst>
                </p14:cNvPr>
                <p14:cNvContentPartPr/>
                <p14:nvPr/>
              </p14:nvContentPartPr>
              <p14:xfrm>
                <a:off x="7977657" y="5082016"/>
                <a:ext cx="207720" cy="135000"/>
              </p14:xfrm>
            </p:contentPart>
          </mc:Choice>
          <mc:Fallback xmlns="">
            <p:pic>
              <p:nvPicPr>
                <p:cNvPr id="100" name="Ink 99">
                  <a:extLst>
                    <a:ext uri="{FF2B5EF4-FFF2-40B4-BE49-F238E27FC236}">
                      <a16:creationId xmlns:a16="http://schemas.microsoft.com/office/drawing/2014/main" id="{EE46A98D-3856-88FB-C533-9E5FDC16833F}"/>
                    </a:ext>
                  </a:extLst>
                </p:cNvPr>
                <p:cNvPicPr/>
                <p:nvPr/>
              </p:nvPicPr>
              <p:blipFill>
                <a:blip r:embed="rId208"/>
                <a:stretch>
                  <a:fillRect/>
                </a:stretch>
              </p:blipFill>
              <p:spPr>
                <a:xfrm>
                  <a:off x="7959657" y="5064376"/>
                  <a:ext cx="24336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01" name="Ink 100">
                  <a:extLst>
                    <a:ext uri="{FF2B5EF4-FFF2-40B4-BE49-F238E27FC236}">
                      <a16:creationId xmlns:a16="http://schemas.microsoft.com/office/drawing/2014/main" id="{79002171-99A5-0061-4535-D0DCEFA5B7D8}"/>
                    </a:ext>
                  </a:extLst>
                </p14:cNvPr>
                <p14:cNvContentPartPr/>
                <p14:nvPr/>
              </p14:nvContentPartPr>
              <p14:xfrm>
                <a:off x="8263137" y="4854856"/>
                <a:ext cx="195840" cy="78480"/>
              </p14:xfrm>
            </p:contentPart>
          </mc:Choice>
          <mc:Fallback xmlns="">
            <p:pic>
              <p:nvPicPr>
                <p:cNvPr id="101" name="Ink 100">
                  <a:extLst>
                    <a:ext uri="{FF2B5EF4-FFF2-40B4-BE49-F238E27FC236}">
                      <a16:creationId xmlns:a16="http://schemas.microsoft.com/office/drawing/2014/main" id="{79002171-99A5-0061-4535-D0DCEFA5B7D8}"/>
                    </a:ext>
                  </a:extLst>
                </p:cNvPr>
                <p:cNvPicPr/>
                <p:nvPr/>
              </p:nvPicPr>
              <p:blipFill>
                <a:blip r:embed="rId210"/>
                <a:stretch>
                  <a:fillRect/>
                </a:stretch>
              </p:blipFill>
              <p:spPr>
                <a:xfrm>
                  <a:off x="8245137" y="4837216"/>
                  <a:ext cx="23148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102" name="Ink 101">
                  <a:extLst>
                    <a:ext uri="{FF2B5EF4-FFF2-40B4-BE49-F238E27FC236}">
                      <a16:creationId xmlns:a16="http://schemas.microsoft.com/office/drawing/2014/main" id="{B9383ED9-9099-838D-BABE-5F2E1DCF3C9A}"/>
                    </a:ext>
                  </a:extLst>
                </p14:cNvPr>
                <p14:cNvContentPartPr/>
                <p14:nvPr/>
              </p14:nvContentPartPr>
              <p14:xfrm>
                <a:off x="7165137" y="4719856"/>
                <a:ext cx="360" cy="360"/>
              </p14:xfrm>
            </p:contentPart>
          </mc:Choice>
          <mc:Fallback xmlns="">
            <p:pic>
              <p:nvPicPr>
                <p:cNvPr id="102" name="Ink 101">
                  <a:extLst>
                    <a:ext uri="{FF2B5EF4-FFF2-40B4-BE49-F238E27FC236}">
                      <a16:creationId xmlns:a16="http://schemas.microsoft.com/office/drawing/2014/main" id="{B9383ED9-9099-838D-BABE-5F2E1DCF3C9A}"/>
                    </a:ext>
                  </a:extLst>
                </p:cNvPr>
                <p:cNvPicPr/>
                <p:nvPr/>
              </p:nvPicPr>
              <p:blipFill>
                <a:blip r:embed="rId212"/>
                <a:stretch>
                  <a:fillRect/>
                </a:stretch>
              </p:blipFill>
              <p:spPr>
                <a:xfrm>
                  <a:off x="7147497" y="47022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103" name="Ink 102">
                  <a:extLst>
                    <a:ext uri="{FF2B5EF4-FFF2-40B4-BE49-F238E27FC236}">
                      <a16:creationId xmlns:a16="http://schemas.microsoft.com/office/drawing/2014/main" id="{956C3CE5-5B00-AA15-6DDE-7D19023470D1}"/>
                    </a:ext>
                  </a:extLst>
                </p14:cNvPr>
                <p14:cNvContentPartPr/>
                <p14:nvPr/>
              </p14:nvContentPartPr>
              <p14:xfrm>
                <a:off x="7095657" y="4612936"/>
                <a:ext cx="1597320" cy="88560"/>
              </p14:xfrm>
            </p:contentPart>
          </mc:Choice>
          <mc:Fallback xmlns="">
            <p:pic>
              <p:nvPicPr>
                <p:cNvPr id="103" name="Ink 102">
                  <a:extLst>
                    <a:ext uri="{FF2B5EF4-FFF2-40B4-BE49-F238E27FC236}">
                      <a16:creationId xmlns:a16="http://schemas.microsoft.com/office/drawing/2014/main" id="{956C3CE5-5B00-AA15-6DDE-7D19023470D1}"/>
                    </a:ext>
                  </a:extLst>
                </p:cNvPr>
                <p:cNvPicPr/>
                <p:nvPr/>
              </p:nvPicPr>
              <p:blipFill>
                <a:blip r:embed="rId214"/>
                <a:stretch>
                  <a:fillRect/>
                </a:stretch>
              </p:blipFill>
              <p:spPr>
                <a:xfrm>
                  <a:off x="7077657" y="4594936"/>
                  <a:ext cx="1632960" cy="12420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104" name="Ink 103">
                  <a:extLst>
                    <a:ext uri="{FF2B5EF4-FFF2-40B4-BE49-F238E27FC236}">
                      <a16:creationId xmlns:a16="http://schemas.microsoft.com/office/drawing/2014/main" id="{E59915CA-2E48-8663-301F-24B290A9F0C6}"/>
                    </a:ext>
                  </a:extLst>
                </p14:cNvPr>
                <p14:cNvContentPartPr/>
                <p14:nvPr/>
              </p14:nvContentPartPr>
              <p14:xfrm>
                <a:off x="7007097" y="4712656"/>
                <a:ext cx="1489680" cy="812880"/>
              </p14:xfrm>
            </p:contentPart>
          </mc:Choice>
          <mc:Fallback xmlns="">
            <p:pic>
              <p:nvPicPr>
                <p:cNvPr id="104" name="Ink 103">
                  <a:extLst>
                    <a:ext uri="{FF2B5EF4-FFF2-40B4-BE49-F238E27FC236}">
                      <a16:creationId xmlns:a16="http://schemas.microsoft.com/office/drawing/2014/main" id="{E59915CA-2E48-8663-301F-24B290A9F0C6}"/>
                    </a:ext>
                  </a:extLst>
                </p:cNvPr>
                <p:cNvPicPr/>
                <p:nvPr/>
              </p:nvPicPr>
              <p:blipFill>
                <a:blip r:embed="rId216"/>
                <a:stretch>
                  <a:fillRect/>
                </a:stretch>
              </p:blipFill>
              <p:spPr>
                <a:xfrm>
                  <a:off x="6989097" y="4695016"/>
                  <a:ext cx="1525320" cy="84852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105" name="Ink 104">
                  <a:extLst>
                    <a:ext uri="{FF2B5EF4-FFF2-40B4-BE49-F238E27FC236}">
                      <a16:creationId xmlns:a16="http://schemas.microsoft.com/office/drawing/2014/main" id="{23191F3F-EB66-0586-8038-5A6037591EB3}"/>
                    </a:ext>
                  </a:extLst>
                </p14:cNvPr>
                <p14:cNvContentPartPr/>
                <p14:nvPr/>
              </p14:nvContentPartPr>
              <p14:xfrm>
                <a:off x="8611617" y="4639576"/>
                <a:ext cx="114120" cy="799200"/>
              </p14:xfrm>
            </p:contentPart>
          </mc:Choice>
          <mc:Fallback xmlns="">
            <p:pic>
              <p:nvPicPr>
                <p:cNvPr id="105" name="Ink 104">
                  <a:extLst>
                    <a:ext uri="{FF2B5EF4-FFF2-40B4-BE49-F238E27FC236}">
                      <a16:creationId xmlns:a16="http://schemas.microsoft.com/office/drawing/2014/main" id="{23191F3F-EB66-0586-8038-5A6037591EB3}"/>
                    </a:ext>
                  </a:extLst>
                </p:cNvPr>
                <p:cNvPicPr/>
                <p:nvPr/>
              </p:nvPicPr>
              <p:blipFill>
                <a:blip r:embed="rId218"/>
                <a:stretch>
                  <a:fillRect/>
                </a:stretch>
              </p:blipFill>
              <p:spPr>
                <a:xfrm>
                  <a:off x="8593977" y="4621576"/>
                  <a:ext cx="149760" cy="834840"/>
                </a:xfrm>
                <a:prstGeom prst="rect">
                  <a:avLst/>
                </a:prstGeom>
              </p:spPr>
            </p:pic>
          </mc:Fallback>
        </mc:AlternateContent>
      </p:grpSp>
    </p:spTree>
    <p:extLst>
      <p:ext uri="{BB962C8B-B14F-4D97-AF65-F5344CB8AC3E}">
        <p14:creationId xmlns:p14="http://schemas.microsoft.com/office/powerpoint/2010/main" val="175481811"/>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28958053"/>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8709560"/>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5555975" y="39080"/>
            <a:ext cx="3589162" cy="289310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 </a:t>
            </a:r>
            <a:r>
              <a:rPr lang="en-GB" sz="1400"/>
              <a:t>What mistake do you think most people make on this question, and how can you avoid it?</a:t>
            </a:r>
          </a:p>
          <a:p>
            <a:endParaRPr lang="en-GB" sz="1400"/>
          </a:p>
          <a:p>
            <a:r>
              <a:rPr lang="en-GB" sz="1400" b="1"/>
              <a:t>2. </a:t>
            </a:r>
            <a:r>
              <a:rPr lang="en-GB" sz="1400"/>
              <a:t>What calculation gave an answer of £220 for each box?</a:t>
            </a:r>
          </a:p>
          <a:p>
            <a:endParaRPr lang="en-GB" sz="1400"/>
          </a:p>
          <a:p>
            <a:r>
              <a:rPr lang="en-GB" sz="1400" b="1"/>
              <a:t>3. </a:t>
            </a:r>
            <a:r>
              <a:rPr lang="en-GB" sz="1400"/>
              <a:t>Why do we add 2, 5 and 3 together?</a:t>
            </a:r>
          </a:p>
        </p:txBody>
      </p:sp>
      <p:sp>
        <p:nvSpPr>
          <p:cNvPr id="124" name="TextBox 123">
            <a:extLst>
              <a:ext uri="{FF2B5EF4-FFF2-40B4-BE49-F238E27FC236}">
                <a16:creationId xmlns:a16="http://schemas.microsoft.com/office/drawing/2014/main" id="{9D0B2C26-CDAD-A3CE-625A-4E3B55F9E935}"/>
              </a:ext>
            </a:extLst>
          </p:cNvPr>
          <p:cNvSpPr txBox="1"/>
          <p:nvPr/>
        </p:nvSpPr>
        <p:spPr>
          <a:xfrm>
            <a:off x="77322" y="39731"/>
            <a:ext cx="4832608" cy="1015663"/>
          </a:xfrm>
          <a:prstGeom prst="rect">
            <a:avLst/>
          </a:prstGeom>
          <a:noFill/>
        </p:spPr>
        <p:txBody>
          <a:bodyPr wrap="square" rtlCol="0">
            <a:spAutoFit/>
          </a:bodyPr>
          <a:lstStyle/>
          <a:p>
            <a:r>
              <a:rPr lang="en-GB" sz="2000"/>
              <a:t>Rhys, Josh and Myles share some money in the ratio 2 : 5 : 3. Josh receives £660 more than Rhys. How much money did they share?</a:t>
            </a:r>
          </a:p>
        </p:txBody>
      </p:sp>
      <p:grpSp>
        <p:nvGrpSpPr>
          <p:cNvPr id="125" name="Group 124">
            <a:extLst>
              <a:ext uri="{FF2B5EF4-FFF2-40B4-BE49-F238E27FC236}">
                <a16:creationId xmlns:a16="http://schemas.microsoft.com/office/drawing/2014/main" id="{05D6FF52-4341-8171-62C2-D59644F4A7D6}"/>
              </a:ext>
            </a:extLst>
          </p:cNvPr>
          <p:cNvGrpSpPr/>
          <p:nvPr/>
        </p:nvGrpSpPr>
        <p:grpSpPr>
          <a:xfrm>
            <a:off x="506483" y="1601896"/>
            <a:ext cx="202680" cy="295920"/>
            <a:chOff x="506483" y="1601896"/>
            <a:chExt cx="202680" cy="295920"/>
          </a:xfrm>
        </p:grpSpPr>
        <mc:AlternateContent xmlns:mc="http://schemas.openxmlformats.org/markup-compatibility/2006" xmlns:p14="http://schemas.microsoft.com/office/powerpoint/2010/main">
          <mc:Choice Requires="p14">
            <p:contentPart p14:bwMode="auto" r:id="rId2">
              <p14:nvContentPartPr>
                <p14:cNvPr id="126" name="Ink 125">
                  <a:extLst>
                    <a:ext uri="{FF2B5EF4-FFF2-40B4-BE49-F238E27FC236}">
                      <a16:creationId xmlns:a16="http://schemas.microsoft.com/office/drawing/2014/main" id="{65945548-2A30-ABB4-B740-194183528217}"/>
                    </a:ext>
                  </a:extLst>
                </p14:cNvPr>
                <p14:cNvContentPartPr/>
                <p14:nvPr/>
              </p14:nvContentPartPr>
              <p14:xfrm>
                <a:off x="510083" y="1651936"/>
                <a:ext cx="23400" cy="245880"/>
              </p14:xfrm>
            </p:contentPart>
          </mc:Choice>
          <mc:Fallback xmlns="">
            <p:pic>
              <p:nvPicPr>
                <p:cNvPr id="126" name="Ink 125">
                  <a:extLst>
                    <a:ext uri="{FF2B5EF4-FFF2-40B4-BE49-F238E27FC236}">
                      <a16:creationId xmlns:a16="http://schemas.microsoft.com/office/drawing/2014/main" id="{65945548-2A30-ABB4-B740-194183528217}"/>
                    </a:ext>
                  </a:extLst>
                </p:cNvPr>
                <p:cNvPicPr/>
                <p:nvPr/>
              </p:nvPicPr>
              <p:blipFill>
                <a:blip r:embed="rId3"/>
                <a:stretch>
                  <a:fillRect/>
                </a:stretch>
              </p:blipFill>
              <p:spPr>
                <a:xfrm>
                  <a:off x="492083" y="1633936"/>
                  <a:ext cx="5904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7" name="Ink 126">
                  <a:extLst>
                    <a:ext uri="{FF2B5EF4-FFF2-40B4-BE49-F238E27FC236}">
                      <a16:creationId xmlns:a16="http://schemas.microsoft.com/office/drawing/2014/main" id="{FC25C010-2A6C-2939-7CA2-3F4AFF546E7D}"/>
                    </a:ext>
                  </a:extLst>
                </p14:cNvPr>
                <p14:cNvContentPartPr/>
                <p14:nvPr/>
              </p14:nvContentPartPr>
              <p14:xfrm>
                <a:off x="506483" y="1601896"/>
                <a:ext cx="202680" cy="284400"/>
              </p14:xfrm>
            </p:contentPart>
          </mc:Choice>
          <mc:Fallback xmlns="">
            <p:pic>
              <p:nvPicPr>
                <p:cNvPr id="127" name="Ink 126">
                  <a:extLst>
                    <a:ext uri="{FF2B5EF4-FFF2-40B4-BE49-F238E27FC236}">
                      <a16:creationId xmlns:a16="http://schemas.microsoft.com/office/drawing/2014/main" id="{FC25C010-2A6C-2939-7CA2-3F4AFF546E7D}"/>
                    </a:ext>
                  </a:extLst>
                </p:cNvPr>
                <p:cNvPicPr/>
                <p:nvPr/>
              </p:nvPicPr>
              <p:blipFill>
                <a:blip r:embed="rId5"/>
                <a:stretch>
                  <a:fillRect/>
                </a:stretch>
              </p:blipFill>
              <p:spPr>
                <a:xfrm>
                  <a:off x="488483" y="1583896"/>
                  <a:ext cx="238320" cy="320040"/>
                </a:xfrm>
                <a:prstGeom prst="rect">
                  <a:avLst/>
                </a:prstGeom>
              </p:spPr>
            </p:pic>
          </mc:Fallback>
        </mc:AlternateContent>
      </p:grpSp>
      <p:grpSp>
        <p:nvGrpSpPr>
          <p:cNvPr id="128" name="Group 127">
            <a:extLst>
              <a:ext uri="{FF2B5EF4-FFF2-40B4-BE49-F238E27FC236}">
                <a16:creationId xmlns:a16="http://schemas.microsoft.com/office/drawing/2014/main" id="{4E5355E0-94F5-F99F-DC54-119D64D13ED0}"/>
              </a:ext>
            </a:extLst>
          </p:cNvPr>
          <p:cNvGrpSpPr/>
          <p:nvPr/>
        </p:nvGrpSpPr>
        <p:grpSpPr>
          <a:xfrm>
            <a:off x="528803" y="2367616"/>
            <a:ext cx="222120" cy="330840"/>
            <a:chOff x="528803" y="2367616"/>
            <a:chExt cx="222120" cy="330840"/>
          </a:xfrm>
        </p:grpSpPr>
        <mc:AlternateContent xmlns:mc="http://schemas.openxmlformats.org/markup-compatibility/2006" xmlns:p14="http://schemas.microsoft.com/office/powerpoint/2010/main">
          <mc:Choice Requires="p14">
            <p:contentPart p14:bwMode="auto" r:id="rId6">
              <p14:nvContentPartPr>
                <p14:cNvPr id="129" name="Ink 128">
                  <a:extLst>
                    <a:ext uri="{FF2B5EF4-FFF2-40B4-BE49-F238E27FC236}">
                      <a16:creationId xmlns:a16="http://schemas.microsoft.com/office/drawing/2014/main" id="{C14C13CA-7801-F625-1D3C-4595DC652456}"/>
                    </a:ext>
                  </a:extLst>
                </p14:cNvPr>
                <p14:cNvContentPartPr/>
                <p14:nvPr/>
              </p14:nvContentPartPr>
              <p14:xfrm>
                <a:off x="528803" y="2367616"/>
                <a:ext cx="222120" cy="72720"/>
              </p14:xfrm>
            </p:contentPart>
          </mc:Choice>
          <mc:Fallback xmlns="">
            <p:pic>
              <p:nvPicPr>
                <p:cNvPr id="129" name="Ink 128">
                  <a:extLst>
                    <a:ext uri="{FF2B5EF4-FFF2-40B4-BE49-F238E27FC236}">
                      <a16:creationId xmlns:a16="http://schemas.microsoft.com/office/drawing/2014/main" id="{C14C13CA-7801-F625-1D3C-4595DC652456}"/>
                    </a:ext>
                  </a:extLst>
                </p:cNvPr>
                <p:cNvPicPr/>
                <p:nvPr/>
              </p:nvPicPr>
              <p:blipFill>
                <a:blip r:embed="rId7"/>
                <a:stretch>
                  <a:fillRect/>
                </a:stretch>
              </p:blipFill>
              <p:spPr>
                <a:xfrm>
                  <a:off x="511163" y="2349976"/>
                  <a:ext cx="25776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30" name="Ink 129">
                  <a:extLst>
                    <a:ext uri="{FF2B5EF4-FFF2-40B4-BE49-F238E27FC236}">
                      <a16:creationId xmlns:a16="http://schemas.microsoft.com/office/drawing/2014/main" id="{D92CB0FB-1660-7E57-C8B6-096EEA5A198D}"/>
                    </a:ext>
                  </a:extLst>
                </p14:cNvPr>
                <p14:cNvContentPartPr/>
                <p14:nvPr/>
              </p14:nvContentPartPr>
              <p14:xfrm>
                <a:off x="568763" y="2432056"/>
                <a:ext cx="136080" cy="266400"/>
              </p14:xfrm>
            </p:contentPart>
          </mc:Choice>
          <mc:Fallback xmlns="">
            <p:pic>
              <p:nvPicPr>
                <p:cNvPr id="130" name="Ink 129">
                  <a:extLst>
                    <a:ext uri="{FF2B5EF4-FFF2-40B4-BE49-F238E27FC236}">
                      <a16:creationId xmlns:a16="http://schemas.microsoft.com/office/drawing/2014/main" id="{D92CB0FB-1660-7E57-C8B6-096EEA5A198D}"/>
                    </a:ext>
                  </a:extLst>
                </p:cNvPr>
                <p:cNvPicPr/>
                <p:nvPr/>
              </p:nvPicPr>
              <p:blipFill>
                <a:blip r:embed="rId9"/>
                <a:stretch>
                  <a:fillRect/>
                </a:stretch>
              </p:blipFill>
              <p:spPr>
                <a:xfrm>
                  <a:off x="551123" y="2414416"/>
                  <a:ext cx="171720" cy="302040"/>
                </a:xfrm>
                <a:prstGeom prst="rect">
                  <a:avLst/>
                </a:prstGeom>
              </p:spPr>
            </p:pic>
          </mc:Fallback>
        </mc:AlternateContent>
      </p:grpSp>
      <p:grpSp>
        <p:nvGrpSpPr>
          <p:cNvPr id="131" name="Group 130">
            <a:extLst>
              <a:ext uri="{FF2B5EF4-FFF2-40B4-BE49-F238E27FC236}">
                <a16:creationId xmlns:a16="http://schemas.microsoft.com/office/drawing/2014/main" id="{3C16DCAD-6CD6-BF8C-FDD7-4025285AE7C2}"/>
              </a:ext>
            </a:extLst>
          </p:cNvPr>
          <p:cNvGrpSpPr/>
          <p:nvPr/>
        </p:nvGrpSpPr>
        <p:grpSpPr>
          <a:xfrm>
            <a:off x="541403" y="3182296"/>
            <a:ext cx="256320" cy="239040"/>
            <a:chOff x="541403" y="3182296"/>
            <a:chExt cx="256320" cy="239040"/>
          </a:xfrm>
        </p:grpSpPr>
        <mc:AlternateContent xmlns:mc="http://schemas.openxmlformats.org/markup-compatibility/2006" xmlns:p14="http://schemas.microsoft.com/office/powerpoint/2010/main">
          <mc:Choice Requires="p14">
            <p:contentPart p14:bwMode="auto" r:id="rId10">
              <p14:nvContentPartPr>
                <p14:cNvPr id="132" name="Ink 131">
                  <a:extLst>
                    <a:ext uri="{FF2B5EF4-FFF2-40B4-BE49-F238E27FC236}">
                      <a16:creationId xmlns:a16="http://schemas.microsoft.com/office/drawing/2014/main" id="{2C929F60-F585-663C-66E5-6C135A3BC5D5}"/>
                    </a:ext>
                  </a:extLst>
                </p14:cNvPr>
                <p14:cNvContentPartPr/>
                <p14:nvPr/>
              </p14:nvContentPartPr>
              <p14:xfrm>
                <a:off x="546443" y="3207856"/>
                <a:ext cx="29160" cy="199800"/>
              </p14:xfrm>
            </p:contentPart>
          </mc:Choice>
          <mc:Fallback xmlns="">
            <p:pic>
              <p:nvPicPr>
                <p:cNvPr id="132" name="Ink 131">
                  <a:extLst>
                    <a:ext uri="{FF2B5EF4-FFF2-40B4-BE49-F238E27FC236}">
                      <a16:creationId xmlns:a16="http://schemas.microsoft.com/office/drawing/2014/main" id="{2C929F60-F585-663C-66E5-6C135A3BC5D5}"/>
                    </a:ext>
                  </a:extLst>
                </p:cNvPr>
                <p:cNvPicPr/>
                <p:nvPr/>
              </p:nvPicPr>
              <p:blipFill>
                <a:blip r:embed="rId11"/>
                <a:stretch>
                  <a:fillRect/>
                </a:stretch>
              </p:blipFill>
              <p:spPr>
                <a:xfrm>
                  <a:off x="528443" y="3190216"/>
                  <a:ext cx="6480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33" name="Ink 132">
                  <a:extLst>
                    <a:ext uri="{FF2B5EF4-FFF2-40B4-BE49-F238E27FC236}">
                      <a16:creationId xmlns:a16="http://schemas.microsoft.com/office/drawing/2014/main" id="{0C4AB39E-51B5-7C4E-5ED1-0D3D07FA73CF}"/>
                    </a:ext>
                  </a:extLst>
                </p14:cNvPr>
                <p14:cNvContentPartPr/>
                <p14:nvPr/>
              </p14:nvContentPartPr>
              <p14:xfrm>
                <a:off x="541403" y="3182296"/>
                <a:ext cx="256320" cy="239040"/>
              </p14:xfrm>
            </p:contentPart>
          </mc:Choice>
          <mc:Fallback xmlns="">
            <p:pic>
              <p:nvPicPr>
                <p:cNvPr id="133" name="Ink 132">
                  <a:extLst>
                    <a:ext uri="{FF2B5EF4-FFF2-40B4-BE49-F238E27FC236}">
                      <a16:creationId xmlns:a16="http://schemas.microsoft.com/office/drawing/2014/main" id="{0C4AB39E-51B5-7C4E-5ED1-0D3D07FA73CF}"/>
                    </a:ext>
                  </a:extLst>
                </p:cNvPr>
                <p:cNvPicPr/>
                <p:nvPr/>
              </p:nvPicPr>
              <p:blipFill>
                <a:blip r:embed="rId13"/>
                <a:stretch>
                  <a:fillRect/>
                </a:stretch>
              </p:blipFill>
              <p:spPr>
                <a:xfrm>
                  <a:off x="523763" y="3164656"/>
                  <a:ext cx="291960" cy="274680"/>
                </a:xfrm>
                <a:prstGeom prst="rect">
                  <a:avLst/>
                </a:prstGeom>
              </p:spPr>
            </p:pic>
          </mc:Fallback>
        </mc:AlternateContent>
      </p:grpSp>
      <p:grpSp>
        <p:nvGrpSpPr>
          <p:cNvPr id="134" name="Group 133">
            <a:extLst>
              <a:ext uri="{FF2B5EF4-FFF2-40B4-BE49-F238E27FC236}">
                <a16:creationId xmlns:a16="http://schemas.microsoft.com/office/drawing/2014/main" id="{9A74011B-6F34-6359-B33D-30FBBB2A1CAB}"/>
              </a:ext>
            </a:extLst>
          </p:cNvPr>
          <p:cNvGrpSpPr/>
          <p:nvPr/>
        </p:nvGrpSpPr>
        <p:grpSpPr>
          <a:xfrm>
            <a:off x="1288763" y="1581376"/>
            <a:ext cx="920520" cy="362520"/>
            <a:chOff x="1288763" y="1581376"/>
            <a:chExt cx="920520" cy="362520"/>
          </a:xfrm>
        </p:grpSpPr>
        <mc:AlternateContent xmlns:mc="http://schemas.openxmlformats.org/markup-compatibility/2006" xmlns:p14="http://schemas.microsoft.com/office/powerpoint/2010/main">
          <mc:Choice Requires="p14">
            <p:contentPart p14:bwMode="auto" r:id="rId14">
              <p14:nvContentPartPr>
                <p14:cNvPr id="135" name="Ink 134">
                  <a:extLst>
                    <a:ext uri="{FF2B5EF4-FFF2-40B4-BE49-F238E27FC236}">
                      <a16:creationId xmlns:a16="http://schemas.microsoft.com/office/drawing/2014/main" id="{9E0951CC-CED0-D78E-D104-3EEB0E160F0F}"/>
                    </a:ext>
                  </a:extLst>
                </p14:cNvPr>
                <p14:cNvContentPartPr/>
                <p14:nvPr/>
              </p14:nvContentPartPr>
              <p14:xfrm>
                <a:off x="1288763" y="1600456"/>
                <a:ext cx="453240" cy="321480"/>
              </p14:xfrm>
            </p:contentPart>
          </mc:Choice>
          <mc:Fallback xmlns="">
            <p:pic>
              <p:nvPicPr>
                <p:cNvPr id="135" name="Ink 134">
                  <a:extLst>
                    <a:ext uri="{FF2B5EF4-FFF2-40B4-BE49-F238E27FC236}">
                      <a16:creationId xmlns:a16="http://schemas.microsoft.com/office/drawing/2014/main" id="{9E0951CC-CED0-D78E-D104-3EEB0E160F0F}"/>
                    </a:ext>
                  </a:extLst>
                </p:cNvPr>
                <p:cNvPicPr/>
                <p:nvPr/>
              </p:nvPicPr>
              <p:blipFill>
                <a:blip r:embed="rId15"/>
                <a:stretch>
                  <a:fillRect/>
                </a:stretch>
              </p:blipFill>
              <p:spPr>
                <a:xfrm>
                  <a:off x="1271123" y="1582816"/>
                  <a:ext cx="488880" cy="3571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6" name="Ink 135">
                  <a:extLst>
                    <a:ext uri="{FF2B5EF4-FFF2-40B4-BE49-F238E27FC236}">
                      <a16:creationId xmlns:a16="http://schemas.microsoft.com/office/drawing/2014/main" id="{64644DE7-ACB5-5FF3-E426-E67F0425A527}"/>
                    </a:ext>
                  </a:extLst>
                </p14:cNvPr>
                <p14:cNvContentPartPr/>
                <p14:nvPr/>
              </p14:nvContentPartPr>
              <p14:xfrm>
                <a:off x="1363643" y="1582456"/>
                <a:ext cx="360720" cy="339120"/>
              </p14:xfrm>
            </p:contentPart>
          </mc:Choice>
          <mc:Fallback xmlns="">
            <p:pic>
              <p:nvPicPr>
                <p:cNvPr id="136" name="Ink 135">
                  <a:extLst>
                    <a:ext uri="{FF2B5EF4-FFF2-40B4-BE49-F238E27FC236}">
                      <a16:creationId xmlns:a16="http://schemas.microsoft.com/office/drawing/2014/main" id="{64644DE7-ACB5-5FF3-E426-E67F0425A527}"/>
                    </a:ext>
                  </a:extLst>
                </p:cNvPr>
                <p:cNvPicPr/>
                <p:nvPr/>
              </p:nvPicPr>
              <p:blipFill>
                <a:blip r:embed="rId17"/>
                <a:stretch>
                  <a:fillRect/>
                </a:stretch>
              </p:blipFill>
              <p:spPr>
                <a:xfrm>
                  <a:off x="1345643" y="1564456"/>
                  <a:ext cx="396360" cy="3747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7" name="Ink 136">
                  <a:extLst>
                    <a:ext uri="{FF2B5EF4-FFF2-40B4-BE49-F238E27FC236}">
                      <a16:creationId xmlns:a16="http://schemas.microsoft.com/office/drawing/2014/main" id="{0D2234EA-A4B6-7913-3030-EC8EE9115445}"/>
                    </a:ext>
                  </a:extLst>
                </p14:cNvPr>
                <p14:cNvContentPartPr/>
                <p14:nvPr/>
              </p14:nvContentPartPr>
              <p14:xfrm>
                <a:off x="1750283" y="1581376"/>
                <a:ext cx="415800" cy="44280"/>
              </p14:xfrm>
            </p:contentPart>
          </mc:Choice>
          <mc:Fallback xmlns="">
            <p:pic>
              <p:nvPicPr>
                <p:cNvPr id="137" name="Ink 136">
                  <a:extLst>
                    <a:ext uri="{FF2B5EF4-FFF2-40B4-BE49-F238E27FC236}">
                      <a16:creationId xmlns:a16="http://schemas.microsoft.com/office/drawing/2014/main" id="{0D2234EA-A4B6-7913-3030-EC8EE9115445}"/>
                    </a:ext>
                  </a:extLst>
                </p:cNvPr>
                <p:cNvPicPr/>
                <p:nvPr/>
              </p:nvPicPr>
              <p:blipFill>
                <a:blip r:embed="rId19"/>
                <a:stretch>
                  <a:fillRect/>
                </a:stretch>
              </p:blipFill>
              <p:spPr>
                <a:xfrm>
                  <a:off x="1732643" y="1563376"/>
                  <a:ext cx="4514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8" name="Ink 137">
                  <a:extLst>
                    <a:ext uri="{FF2B5EF4-FFF2-40B4-BE49-F238E27FC236}">
                      <a16:creationId xmlns:a16="http://schemas.microsoft.com/office/drawing/2014/main" id="{DAC67116-2622-06B6-DB8F-C07D6E378C6F}"/>
                    </a:ext>
                  </a:extLst>
                </p14:cNvPr>
                <p14:cNvContentPartPr/>
                <p14:nvPr/>
              </p14:nvContentPartPr>
              <p14:xfrm>
                <a:off x="1728323" y="1906456"/>
                <a:ext cx="437760" cy="37440"/>
              </p14:xfrm>
            </p:contentPart>
          </mc:Choice>
          <mc:Fallback xmlns="">
            <p:pic>
              <p:nvPicPr>
                <p:cNvPr id="138" name="Ink 137">
                  <a:extLst>
                    <a:ext uri="{FF2B5EF4-FFF2-40B4-BE49-F238E27FC236}">
                      <a16:creationId xmlns:a16="http://schemas.microsoft.com/office/drawing/2014/main" id="{DAC67116-2622-06B6-DB8F-C07D6E378C6F}"/>
                    </a:ext>
                  </a:extLst>
                </p:cNvPr>
                <p:cNvPicPr/>
                <p:nvPr/>
              </p:nvPicPr>
              <p:blipFill>
                <a:blip r:embed="rId21"/>
                <a:stretch>
                  <a:fillRect/>
                </a:stretch>
              </p:blipFill>
              <p:spPr>
                <a:xfrm>
                  <a:off x="1710323" y="1888816"/>
                  <a:ext cx="473400" cy="730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9" name="Ink 138">
                  <a:extLst>
                    <a:ext uri="{FF2B5EF4-FFF2-40B4-BE49-F238E27FC236}">
                      <a16:creationId xmlns:a16="http://schemas.microsoft.com/office/drawing/2014/main" id="{FDAF973A-BEE2-4570-36E7-85CE6089E237}"/>
                    </a:ext>
                  </a:extLst>
                </p14:cNvPr>
                <p14:cNvContentPartPr/>
                <p14:nvPr/>
              </p14:nvContentPartPr>
              <p14:xfrm>
                <a:off x="2170043" y="1606576"/>
                <a:ext cx="39240" cy="311760"/>
              </p14:xfrm>
            </p:contentPart>
          </mc:Choice>
          <mc:Fallback xmlns="">
            <p:pic>
              <p:nvPicPr>
                <p:cNvPr id="139" name="Ink 138">
                  <a:extLst>
                    <a:ext uri="{FF2B5EF4-FFF2-40B4-BE49-F238E27FC236}">
                      <a16:creationId xmlns:a16="http://schemas.microsoft.com/office/drawing/2014/main" id="{FDAF973A-BEE2-4570-36E7-85CE6089E237}"/>
                    </a:ext>
                  </a:extLst>
                </p:cNvPr>
                <p:cNvPicPr/>
                <p:nvPr/>
              </p:nvPicPr>
              <p:blipFill>
                <a:blip r:embed="rId23"/>
                <a:stretch>
                  <a:fillRect/>
                </a:stretch>
              </p:blipFill>
              <p:spPr>
                <a:xfrm>
                  <a:off x="2152403" y="1588576"/>
                  <a:ext cx="74880" cy="347400"/>
                </a:xfrm>
                <a:prstGeom prst="rect">
                  <a:avLst/>
                </a:prstGeom>
              </p:spPr>
            </p:pic>
          </mc:Fallback>
        </mc:AlternateContent>
      </p:grpSp>
      <p:grpSp>
        <p:nvGrpSpPr>
          <p:cNvPr id="141" name="Group 140">
            <a:extLst>
              <a:ext uri="{FF2B5EF4-FFF2-40B4-BE49-F238E27FC236}">
                <a16:creationId xmlns:a16="http://schemas.microsoft.com/office/drawing/2014/main" id="{912BEB57-09E1-F335-1842-49D226CC86D1}"/>
              </a:ext>
            </a:extLst>
          </p:cNvPr>
          <p:cNvGrpSpPr/>
          <p:nvPr/>
        </p:nvGrpSpPr>
        <p:grpSpPr>
          <a:xfrm>
            <a:off x="1281563" y="2233696"/>
            <a:ext cx="2458440" cy="490680"/>
            <a:chOff x="1281563" y="2233696"/>
            <a:chExt cx="2458440" cy="490680"/>
          </a:xfrm>
        </p:grpSpPr>
        <mc:AlternateContent xmlns:mc="http://schemas.openxmlformats.org/markup-compatibility/2006" xmlns:p14="http://schemas.microsoft.com/office/powerpoint/2010/main">
          <mc:Choice Requires="p14">
            <p:contentPart p14:bwMode="auto" r:id="rId24">
              <p14:nvContentPartPr>
                <p14:cNvPr id="142" name="Ink 141">
                  <a:extLst>
                    <a:ext uri="{FF2B5EF4-FFF2-40B4-BE49-F238E27FC236}">
                      <a16:creationId xmlns:a16="http://schemas.microsoft.com/office/drawing/2014/main" id="{00EF3862-160B-9FE5-1BFC-1ACEACF60BE0}"/>
                    </a:ext>
                  </a:extLst>
                </p14:cNvPr>
                <p14:cNvContentPartPr/>
                <p14:nvPr/>
              </p14:nvContentPartPr>
              <p14:xfrm>
                <a:off x="1281563" y="2373376"/>
                <a:ext cx="353160" cy="332280"/>
              </p14:xfrm>
            </p:contentPart>
          </mc:Choice>
          <mc:Fallback xmlns="">
            <p:pic>
              <p:nvPicPr>
                <p:cNvPr id="142" name="Ink 141">
                  <a:extLst>
                    <a:ext uri="{FF2B5EF4-FFF2-40B4-BE49-F238E27FC236}">
                      <a16:creationId xmlns:a16="http://schemas.microsoft.com/office/drawing/2014/main" id="{00EF3862-160B-9FE5-1BFC-1ACEACF60BE0}"/>
                    </a:ext>
                  </a:extLst>
                </p:cNvPr>
                <p:cNvPicPr/>
                <p:nvPr/>
              </p:nvPicPr>
              <p:blipFill>
                <a:blip r:embed="rId25"/>
                <a:stretch>
                  <a:fillRect/>
                </a:stretch>
              </p:blipFill>
              <p:spPr>
                <a:xfrm>
                  <a:off x="1263923" y="2355736"/>
                  <a:ext cx="388800" cy="36792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43" name="Ink 142">
                  <a:extLst>
                    <a:ext uri="{FF2B5EF4-FFF2-40B4-BE49-F238E27FC236}">
                      <a16:creationId xmlns:a16="http://schemas.microsoft.com/office/drawing/2014/main" id="{5FAEE3C8-E44F-DDC8-C3F6-D5A3AD9B0916}"/>
                    </a:ext>
                  </a:extLst>
                </p14:cNvPr>
                <p14:cNvContentPartPr/>
                <p14:nvPr/>
              </p14:nvContentPartPr>
              <p14:xfrm>
                <a:off x="1640123" y="2347816"/>
                <a:ext cx="46080" cy="376560"/>
              </p14:xfrm>
            </p:contentPart>
          </mc:Choice>
          <mc:Fallback xmlns="">
            <p:pic>
              <p:nvPicPr>
                <p:cNvPr id="143" name="Ink 142">
                  <a:extLst>
                    <a:ext uri="{FF2B5EF4-FFF2-40B4-BE49-F238E27FC236}">
                      <a16:creationId xmlns:a16="http://schemas.microsoft.com/office/drawing/2014/main" id="{5FAEE3C8-E44F-DDC8-C3F6-D5A3AD9B0916}"/>
                    </a:ext>
                  </a:extLst>
                </p:cNvPr>
                <p:cNvPicPr/>
                <p:nvPr/>
              </p:nvPicPr>
              <p:blipFill>
                <a:blip r:embed="rId27"/>
                <a:stretch>
                  <a:fillRect/>
                </a:stretch>
              </p:blipFill>
              <p:spPr>
                <a:xfrm>
                  <a:off x="1622123" y="2330176"/>
                  <a:ext cx="81720" cy="4122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4" name="Ink 143">
                  <a:extLst>
                    <a:ext uri="{FF2B5EF4-FFF2-40B4-BE49-F238E27FC236}">
                      <a16:creationId xmlns:a16="http://schemas.microsoft.com/office/drawing/2014/main" id="{766F7827-D709-D29E-B07A-1173D321B7CD}"/>
                    </a:ext>
                  </a:extLst>
                </p14:cNvPr>
                <p14:cNvContentPartPr/>
                <p14:nvPr/>
              </p14:nvContentPartPr>
              <p14:xfrm>
                <a:off x="1339883" y="2346016"/>
                <a:ext cx="405720" cy="9720"/>
              </p14:xfrm>
            </p:contentPart>
          </mc:Choice>
          <mc:Fallback xmlns="">
            <p:pic>
              <p:nvPicPr>
                <p:cNvPr id="144" name="Ink 143">
                  <a:extLst>
                    <a:ext uri="{FF2B5EF4-FFF2-40B4-BE49-F238E27FC236}">
                      <a16:creationId xmlns:a16="http://schemas.microsoft.com/office/drawing/2014/main" id="{766F7827-D709-D29E-B07A-1173D321B7CD}"/>
                    </a:ext>
                  </a:extLst>
                </p:cNvPr>
                <p:cNvPicPr/>
                <p:nvPr/>
              </p:nvPicPr>
              <p:blipFill>
                <a:blip r:embed="rId29"/>
                <a:stretch>
                  <a:fillRect/>
                </a:stretch>
              </p:blipFill>
              <p:spPr>
                <a:xfrm>
                  <a:off x="1322243" y="2328376"/>
                  <a:ext cx="4413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5" name="Ink 144">
                  <a:extLst>
                    <a:ext uri="{FF2B5EF4-FFF2-40B4-BE49-F238E27FC236}">
                      <a16:creationId xmlns:a16="http://schemas.microsoft.com/office/drawing/2014/main" id="{7E30CCE0-63B5-F319-FFD9-98225122963F}"/>
                    </a:ext>
                  </a:extLst>
                </p14:cNvPr>
                <p14:cNvContentPartPr/>
                <p14:nvPr/>
              </p14:nvContentPartPr>
              <p14:xfrm>
                <a:off x="1689443" y="2318296"/>
                <a:ext cx="480960" cy="41760"/>
              </p14:xfrm>
            </p:contentPart>
          </mc:Choice>
          <mc:Fallback xmlns="">
            <p:pic>
              <p:nvPicPr>
                <p:cNvPr id="145" name="Ink 144">
                  <a:extLst>
                    <a:ext uri="{FF2B5EF4-FFF2-40B4-BE49-F238E27FC236}">
                      <a16:creationId xmlns:a16="http://schemas.microsoft.com/office/drawing/2014/main" id="{7E30CCE0-63B5-F319-FFD9-98225122963F}"/>
                    </a:ext>
                  </a:extLst>
                </p:cNvPr>
                <p:cNvPicPr/>
                <p:nvPr/>
              </p:nvPicPr>
              <p:blipFill>
                <a:blip r:embed="rId31"/>
                <a:stretch>
                  <a:fillRect/>
                </a:stretch>
              </p:blipFill>
              <p:spPr>
                <a:xfrm>
                  <a:off x="1671443" y="2300296"/>
                  <a:ext cx="51660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6" name="Ink 145">
                  <a:extLst>
                    <a:ext uri="{FF2B5EF4-FFF2-40B4-BE49-F238E27FC236}">
                      <a16:creationId xmlns:a16="http://schemas.microsoft.com/office/drawing/2014/main" id="{D76C3FCA-487E-D4B1-A606-ACA10E1B72E5}"/>
                    </a:ext>
                  </a:extLst>
                </p14:cNvPr>
                <p14:cNvContentPartPr/>
                <p14:nvPr/>
              </p14:nvContentPartPr>
              <p14:xfrm>
                <a:off x="1694483" y="2680456"/>
                <a:ext cx="429120" cy="33840"/>
              </p14:xfrm>
            </p:contentPart>
          </mc:Choice>
          <mc:Fallback xmlns="">
            <p:pic>
              <p:nvPicPr>
                <p:cNvPr id="146" name="Ink 145">
                  <a:extLst>
                    <a:ext uri="{FF2B5EF4-FFF2-40B4-BE49-F238E27FC236}">
                      <a16:creationId xmlns:a16="http://schemas.microsoft.com/office/drawing/2014/main" id="{D76C3FCA-487E-D4B1-A606-ACA10E1B72E5}"/>
                    </a:ext>
                  </a:extLst>
                </p:cNvPr>
                <p:cNvPicPr/>
                <p:nvPr/>
              </p:nvPicPr>
              <p:blipFill>
                <a:blip r:embed="rId33"/>
                <a:stretch>
                  <a:fillRect/>
                </a:stretch>
              </p:blipFill>
              <p:spPr>
                <a:xfrm>
                  <a:off x="1676483" y="2662816"/>
                  <a:ext cx="4647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7" name="Ink 146">
                  <a:extLst>
                    <a:ext uri="{FF2B5EF4-FFF2-40B4-BE49-F238E27FC236}">
                      <a16:creationId xmlns:a16="http://schemas.microsoft.com/office/drawing/2014/main" id="{969816AA-3EEC-CEC0-8A54-1D5288D521A3}"/>
                    </a:ext>
                  </a:extLst>
                </p14:cNvPr>
                <p14:cNvContentPartPr/>
                <p14:nvPr/>
              </p14:nvContentPartPr>
              <p14:xfrm>
                <a:off x="2170763" y="2303896"/>
                <a:ext cx="29880" cy="349560"/>
              </p14:xfrm>
            </p:contentPart>
          </mc:Choice>
          <mc:Fallback xmlns="">
            <p:pic>
              <p:nvPicPr>
                <p:cNvPr id="147" name="Ink 146">
                  <a:extLst>
                    <a:ext uri="{FF2B5EF4-FFF2-40B4-BE49-F238E27FC236}">
                      <a16:creationId xmlns:a16="http://schemas.microsoft.com/office/drawing/2014/main" id="{969816AA-3EEC-CEC0-8A54-1D5288D521A3}"/>
                    </a:ext>
                  </a:extLst>
                </p:cNvPr>
                <p:cNvPicPr/>
                <p:nvPr/>
              </p:nvPicPr>
              <p:blipFill>
                <a:blip r:embed="rId35"/>
                <a:stretch>
                  <a:fillRect/>
                </a:stretch>
              </p:blipFill>
              <p:spPr>
                <a:xfrm>
                  <a:off x="2152763" y="2286256"/>
                  <a:ext cx="65520" cy="3852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8" name="Ink 147">
                  <a:extLst>
                    <a:ext uri="{FF2B5EF4-FFF2-40B4-BE49-F238E27FC236}">
                      <a16:creationId xmlns:a16="http://schemas.microsoft.com/office/drawing/2014/main" id="{7F3ADC49-C042-4A36-1B12-CDA1878D8609}"/>
                    </a:ext>
                  </a:extLst>
                </p14:cNvPr>
                <p14:cNvContentPartPr/>
                <p14:nvPr/>
              </p14:nvContentPartPr>
              <p14:xfrm>
                <a:off x="2179043" y="2674696"/>
                <a:ext cx="567360" cy="9360"/>
              </p14:xfrm>
            </p:contentPart>
          </mc:Choice>
          <mc:Fallback xmlns="">
            <p:pic>
              <p:nvPicPr>
                <p:cNvPr id="148" name="Ink 147">
                  <a:extLst>
                    <a:ext uri="{FF2B5EF4-FFF2-40B4-BE49-F238E27FC236}">
                      <a16:creationId xmlns:a16="http://schemas.microsoft.com/office/drawing/2014/main" id="{7F3ADC49-C042-4A36-1B12-CDA1878D8609}"/>
                    </a:ext>
                  </a:extLst>
                </p:cNvPr>
                <p:cNvPicPr/>
                <p:nvPr/>
              </p:nvPicPr>
              <p:blipFill>
                <a:blip r:embed="rId37"/>
                <a:stretch>
                  <a:fillRect/>
                </a:stretch>
              </p:blipFill>
              <p:spPr>
                <a:xfrm>
                  <a:off x="2161403" y="2656696"/>
                  <a:ext cx="603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9" name="Ink 148">
                  <a:extLst>
                    <a:ext uri="{FF2B5EF4-FFF2-40B4-BE49-F238E27FC236}">
                      <a16:creationId xmlns:a16="http://schemas.microsoft.com/office/drawing/2014/main" id="{EE0F8E89-2AC9-2B25-8049-796838782B20}"/>
                    </a:ext>
                  </a:extLst>
                </p14:cNvPr>
                <p14:cNvContentPartPr/>
                <p14:nvPr/>
              </p14:nvContentPartPr>
              <p14:xfrm>
                <a:off x="2201723" y="2320456"/>
                <a:ext cx="519840" cy="379080"/>
              </p14:xfrm>
            </p:contentPart>
          </mc:Choice>
          <mc:Fallback xmlns="">
            <p:pic>
              <p:nvPicPr>
                <p:cNvPr id="149" name="Ink 148">
                  <a:extLst>
                    <a:ext uri="{FF2B5EF4-FFF2-40B4-BE49-F238E27FC236}">
                      <a16:creationId xmlns:a16="http://schemas.microsoft.com/office/drawing/2014/main" id="{EE0F8E89-2AC9-2B25-8049-796838782B20}"/>
                    </a:ext>
                  </a:extLst>
                </p:cNvPr>
                <p:cNvPicPr/>
                <p:nvPr/>
              </p:nvPicPr>
              <p:blipFill>
                <a:blip r:embed="rId39"/>
                <a:stretch>
                  <a:fillRect/>
                </a:stretch>
              </p:blipFill>
              <p:spPr>
                <a:xfrm>
                  <a:off x="2183723" y="2302456"/>
                  <a:ext cx="555480" cy="41472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0" name="Ink 149">
                  <a:extLst>
                    <a:ext uri="{FF2B5EF4-FFF2-40B4-BE49-F238E27FC236}">
                      <a16:creationId xmlns:a16="http://schemas.microsoft.com/office/drawing/2014/main" id="{43B4E45F-AF86-95F4-5A6F-265A34D5A041}"/>
                    </a:ext>
                  </a:extLst>
                </p14:cNvPr>
                <p14:cNvContentPartPr/>
                <p14:nvPr/>
              </p14:nvContentPartPr>
              <p14:xfrm>
                <a:off x="2746403" y="2674336"/>
                <a:ext cx="529200" cy="23760"/>
              </p14:xfrm>
            </p:contentPart>
          </mc:Choice>
          <mc:Fallback xmlns="">
            <p:pic>
              <p:nvPicPr>
                <p:cNvPr id="150" name="Ink 149">
                  <a:extLst>
                    <a:ext uri="{FF2B5EF4-FFF2-40B4-BE49-F238E27FC236}">
                      <a16:creationId xmlns:a16="http://schemas.microsoft.com/office/drawing/2014/main" id="{43B4E45F-AF86-95F4-5A6F-265A34D5A041}"/>
                    </a:ext>
                  </a:extLst>
                </p:cNvPr>
                <p:cNvPicPr/>
                <p:nvPr/>
              </p:nvPicPr>
              <p:blipFill>
                <a:blip r:embed="rId41"/>
                <a:stretch>
                  <a:fillRect/>
                </a:stretch>
              </p:blipFill>
              <p:spPr>
                <a:xfrm>
                  <a:off x="2728763" y="2656336"/>
                  <a:ext cx="5648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1" name="Ink 150">
                  <a:extLst>
                    <a:ext uri="{FF2B5EF4-FFF2-40B4-BE49-F238E27FC236}">
                      <a16:creationId xmlns:a16="http://schemas.microsoft.com/office/drawing/2014/main" id="{2CF57152-159D-F471-5DBC-568EAA9FA0EB}"/>
                    </a:ext>
                  </a:extLst>
                </p14:cNvPr>
                <p14:cNvContentPartPr/>
                <p14:nvPr/>
              </p14:nvContentPartPr>
              <p14:xfrm>
                <a:off x="2719403" y="2297776"/>
                <a:ext cx="531360" cy="401400"/>
              </p14:xfrm>
            </p:contentPart>
          </mc:Choice>
          <mc:Fallback xmlns="">
            <p:pic>
              <p:nvPicPr>
                <p:cNvPr id="151" name="Ink 150">
                  <a:extLst>
                    <a:ext uri="{FF2B5EF4-FFF2-40B4-BE49-F238E27FC236}">
                      <a16:creationId xmlns:a16="http://schemas.microsoft.com/office/drawing/2014/main" id="{2CF57152-159D-F471-5DBC-568EAA9FA0EB}"/>
                    </a:ext>
                  </a:extLst>
                </p:cNvPr>
                <p:cNvPicPr/>
                <p:nvPr/>
              </p:nvPicPr>
              <p:blipFill>
                <a:blip r:embed="rId43"/>
                <a:stretch>
                  <a:fillRect/>
                </a:stretch>
              </p:blipFill>
              <p:spPr>
                <a:xfrm>
                  <a:off x="2701763" y="2280136"/>
                  <a:ext cx="567000" cy="4370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2" name="Ink 151">
                  <a:extLst>
                    <a:ext uri="{FF2B5EF4-FFF2-40B4-BE49-F238E27FC236}">
                      <a16:creationId xmlns:a16="http://schemas.microsoft.com/office/drawing/2014/main" id="{DDCA1706-58AA-3FEC-9F1B-A36921CCDB9C}"/>
                    </a:ext>
                  </a:extLst>
                </p14:cNvPr>
                <p14:cNvContentPartPr/>
                <p14:nvPr/>
              </p14:nvContentPartPr>
              <p14:xfrm>
                <a:off x="3286043" y="2639056"/>
                <a:ext cx="419760" cy="66240"/>
              </p14:xfrm>
            </p:contentPart>
          </mc:Choice>
          <mc:Fallback xmlns="">
            <p:pic>
              <p:nvPicPr>
                <p:cNvPr id="152" name="Ink 151">
                  <a:extLst>
                    <a:ext uri="{FF2B5EF4-FFF2-40B4-BE49-F238E27FC236}">
                      <a16:creationId xmlns:a16="http://schemas.microsoft.com/office/drawing/2014/main" id="{DDCA1706-58AA-3FEC-9F1B-A36921CCDB9C}"/>
                    </a:ext>
                  </a:extLst>
                </p:cNvPr>
                <p:cNvPicPr/>
                <p:nvPr/>
              </p:nvPicPr>
              <p:blipFill>
                <a:blip r:embed="rId45"/>
                <a:stretch>
                  <a:fillRect/>
                </a:stretch>
              </p:blipFill>
              <p:spPr>
                <a:xfrm>
                  <a:off x="3268403" y="2621416"/>
                  <a:ext cx="455400" cy="1018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3" name="Ink 152">
                  <a:extLst>
                    <a:ext uri="{FF2B5EF4-FFF2-40B4-BE49-F238E27FC236}">
                      <a16:creationId xmlns:a16="http://schemas.microsoft.com/office/drawing/2014/main" id="{878F4148-013F-35C1-7ED8-80674CFD0713}"/>
                    </a:ext>
                  </a:extLst>
                </p14:cNvPr>
                <p14:cNvContentPartPr/>
                <p14:nvPr/>
              </p14:nvContentPartPr>
              <p14:xfrm>
                <a:off x="3148523" y="2233696"/>
                <a:ext cx="591480" cy="443160"/>
              </p14:xfrm>
            </p:contentPart>
          </mc:Choice>
          <mc:Fallback xmlns="">
            <p:pic>
              <p:nvPicPr>
                <p:cNvPr id="153" name="Ink 152">
                  <a:extLst>
                    <a:ext uri="{FF2B5EF4-FFF2-40B4-BE49-F238E27FC236}">
                      <a16:creationId xmlns:a16="http://schemas.microsoft.com/office/drawing/2014/main" id="{878F4148-013F-35C1-7ED8-80674CFD0713}"/>
                    </a:ext>
                  </a:extLst>
                </p:cNvPr>
                <p:cNvPicPr/>
                <p:nvPr/>
              </p:nvPicPr>
              <p:blipFill>
                <a:blip r:embed="rId47"/>
                <a:stretch>
                  <a:fillRect/>
                </a:stretch>
              </p:blipFill>
              <p:spPr>
                <a:xfrm>
                  <a:off x="3130523" y="2215696"/>
                  <a:ext cx="627120" cy="478800"/>
                </a:xfrm>
                <a:prstGeom prst="rect">
                  <a:avLst/>
                </a:prstGeom>
              </p:spPr>
            </p:pic>
          </mc:Fallback>
        </mc:AlternateContent>
      </p:grpSp>
      <p:grpSp>
        <p:nvGrpSpPr>
          <p:cNvPr id="154" name="Group 153">
            <a:extLst>
              <a:ext uri="{FF2B5EF4-FFF2-40B4-BE49-F238E27FC236}">
                <a16:creationId xmlns:a16="http://schemas.microsoft.com/office/drawing/2014/main" id="{6A5475E6-6672-97A9-8B8E-F9F58EF3AF46}"/>
              </a:ext>
            </a:extLst>
          </p:cNvPr>
          <p:cNvGrpSpPr/>
          <p:nvPr/>
        </p:nvGrpSpPr>
        <p:grpSpPr>
          <a:xfrm>
            <a:off x="1222883" y="3088336"/>
            <a:ext cx="1494360" cy="493200"/>
            <a:chOff x="1222883" y="3088336"/>
            <a:chExt cx="1494360" cy="493200"/>
          </a:xfrm>
        </p:grpSpPr>
        <mc:AlternateContent xmlns:mc="http://schemas.openxmlformats.org/markup-compatibility/2006" xmlns:p14="http://schemas.microsoft.com/office/powerpoint/2010/main">
          <mc:Choice Requires="p14">
            <p:contentPart p14:bwMode="auto" r:id="rId48">
              <p14:nvContentPartPr>
                <p14:cNvPr id="155" name="Ink 154">
                  <a:extLst>
                    <a:ext uri="{FF2B5EF4-FFF2-40B4-BE49-F238E27FC236}">
                      <a16:creationId xmlns:a16="http://schemas.microsoft.com/office/drawing/2014/main" id="{7157BAAE-2334-4925-6638-BD0CC05D6F88}"/>
                    </a:ext>
                  </a:extLst>
                </p14:cNvPr>
                <p14:cNvContentPartPr/>
                <p14:nvPr/>
              </p14:nvContentPartPr>
              <p14:xfrm>
                <a:off x="1222883" y="3252856"/>
                <a:ext cx="367200" cy="242640"/>
              </p14:xfrm>
            </p:contentPart>
          </mc:Choice>
          <mc:Fallback xmlns="">
            <p:pic>
              <p:nvPicPr>
                <p:cNvPr id="155" name="Ink 154">
                  <a:extLst>
                    <a:ext uri="{FF2B5EF4-FFF2-40B4-BE49-F238E27FC236}">
                      <a16:creationId xmlns:a16="http://schemas.microsoft.com/office/drawing/2014/main" id="{7157BAAE-2334-4925-6638-BD0CC05D6F88}"/>
                    </a:ext>
                  </a:extLst>
                </p:cNvPr>
                <p:cNvPicPr/>
                <p:nvPr/>
              </p:nvPicPr>
              <p:blipFill>
                <a:blip r:embed="rId49"/>
                <a:stretch>
                  <a:fillRect/>
                </a:stretch>
              </p:blipFill>
              <p:spPr>
                <a:xfrm>
                  <a:off x="1204883" y="3235216"/>
                  <a:ext cx="402840" cy="27828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56" name="Ink 155">
                  <a:extLst>
                    <a:ext uri="{FF2B5EF4-FFF2-40B4-BE49-F238E27FC236}">
                      <a16:creationId xmlns:a16="http://schemas.microsoft.com/office/drawing/2014/main" id="{AADDA6D6-2CBD-825F-86D6-48E3F63AD4A9}"/>
                    </a:ext>
                  </a:extLst>
                </p14:cNvPr>
                <p14:cNvContentPartPr/>
                <p14:nvPr/>
              </p14:nvContentPartPr>
              <p14:xfrm>
                <a:off x="1611683" y="3183736"/>
                <a:ext cx="26640" cy="300240"/>
              </p14:xfrm>
            </p:contentPart>
          </mc:Choice>
          <mc:Fallback xmlns="">
            <p:pic>
              <p:nvPicPr>
                <p:cNvPr id="156" name="Ink 155">
                  <a:extLst>
                    <a:ext uri="{FF2B5EF4-FFF2-40B4-BE49-F238E27FC236}">
                      <a16:creationId xmlns:a16="http://schemas.microsoft.com/office/drawing/2014/main" id="{AADDA6D6-2CBD-825F-86D6-48E3F63AD4A9}"/>
                    </a:ext>
                  </a:extLst>
                </p:cNvPr>
                <p:cNvPicPr/>
                <p:nvPr/>
              </p:nvPicPr>
              <p:blipFill>
                <a:blip r:embed="rId51"/>
                <a:stretch>
                  <a:fillRect/>
                </a:stretch>
              </p:blipFill>
              <p:spPr>
                <a:xfrm>
                  <a:off x="1594043" y="3165736"/>
                  <a:ext cx="62280" cy="3358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7" name="Ink 156">
                  <a:extLst>
                    <a:ext uri="{FF2B5EF4-FFF2-40B4-BE49-F238E27FC236}">
                      <a16:creationId xmlns:a16="http://schemas.microsoft.com/office/drawing/2014/main" id="{CFA3197D-29AB-D1C2-A3A4-18CA50AEDF07}"/>
                    </a:ext>
                  </a:extLst>
                </p14:cNvPr>
                <p14:cNvContentPartPr/>
                <p14:nvPr/>
              </p14:nvContentPartPr>
              <p14:xfrm>
                <a:off x="1238363" y="3131176"/>
                <a:ext cx="367200" cy="141120"/>
              </p14:xfrm>
            </p:contentPart>
          </mc:Choice>
          <mc:Fallback xmlns="">
            <p:pic>
              <p:nvPicPr>
                <p:cNvPr id="157" name="Ink 156">
                  <a:extLst>
                    <a:ext uri="{FF2B5EF4-FFF2-40B4-BE49-F238E27FC236}">
                      <a16:creationId xmlns:a16="http://schemas.microsoft.com/office/drawing/2014/main" id="{CFA3197D-29AB-D1C2-A3A4-18CA50AEDF07}"/>
                    </a:ext>
                  </a:extLst>
                </p:cNvPr>
                <p:cNvPicPr/>
                <p:nvPr/>
              </p:nvPicPr>
              <p:blipFill>
                <a:blip r:embed="rId53"/>
                <a:stretch>
                  <a:fillRect/>
                </a:stretch>
              </p:blipFill>
              <p:spPr>
                <a:xfrm>
                  <a:off x="1220723" y="3113176"/>
                  <a:ext cx="40284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58" name="Ink 157">
                  <a:extLst>
                    <a:ext uri="{FF2B5EF4-FFF2-40B4-BE49-F238E27FC236}">
                      <a16:creationId xmlns:a16="http://schemas.microsoft.com/office/drawing/2014/main" id="{F3449C42-54A7-2B29-1A41-1793356DA6E2}"/>
                    </a:ext>
                  </a:extLst>
                </p14:cNvPr>
                <p14:cNvContentPartPr/>
                <p14:nvPr/>
              </p14:nvContentPartPr>
              <p14:xfrm>
                <a:off x="1630043" y="3121096"/>
                <a:ext cx="454320" cy="42480"/>
              </p14:xfrm>
            </p:contentPart>
          </mc:Choice>
          <mc:Fallback xmlns="">
            <p:pic>
              <p:nvPicPr>
                <p:cNvPr id="158" name="Ink 157">
                  <a:extLst>
                    <a:ext uri="{FF2B5EF4-FFF2-40B4-BE49-F238E27FC236}">
                      <a16:creationId xmlns:a16="http://schemas.microsoft.com/office/drawing/2014/main" id="{F3449C42-54A7-2B29-1A41-1793356DA6E2}"/>
                    </a:ext>
                  </a:extLst>
                </p:cNvPr>
                <p:cNvPicPr/>
                <p:nvPr/>
              </p:nvPicPr>
              <p:blipFill>
                <a:blip r:embed="rId55"/>
                <a:stretch>
                  <a:fillRect/>
                </a:stretch>
              </p:blipFill>
              <p:spPr>
                <a:xfrm>
                  <a:off x="1612043" y="3103096"/>
                  <a:ext cx="48996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59" name="Ink 158">
                  <a:extLst>
                    <a:ext uri="{FF2B5EF4-FFF2-40B4-BE49-F238E27FC236}">
                      <a16:creationId xmlns:a16="http://schemas.microsoft.com/office/drawing/2014/main" id="{8B27A8FA-FEEB-CF2F-AB11-BE3E9DEB8640}"/>
                    </a:ext>
                  </a:extLst>
                </p14:cNvPr>
                <p14:cNvContentPartPr/>
                <p14:nvPr/>
              </p14:nvContentPartPr>
              <p14:xfrm>
                <a:off x="1633643" y="3484696"/>
                <a:ext cx="385920" cy="30960"/>
              </p14:xfrm>
            </p:contentPart>
          </mc:Choice>
          <mc:Fallback xmlns="">
            <p:pic>
              <p:nvPicPr>
                <p:cNvPr id="159" name="Ink 158">
                  <a:extLst>
                    <a:ext uri="{FF2B5EF4-FFF2-40B4-BE49-F238E27FC236}">
                      <a16:creationId xmlns:a16="http://schemas.microsoft.com/office/drawing/2014/main" id="{8B27A8FA-FEEB-CF2F-AB11-BE3E9DEB8640}"/>
                    </a:ext>
                  </a:extLst>
                </p:cNvPr>
                <p:cNvPicPr/>
                <p:nvPr/>
              </p:nvPicPr>
              <p:blipFill>
                <a:blip r:embed="rId57"/>
                <a:stretch>
                  <a:fillRect/>
                </a:stretch>
              </p:blipFill>
              <p:spPr>
                <a:xfrm>
                  <a:off x="1615643" y="3466696"/>
                  <a:ext cx="421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0" name="Ink 159">
                  <a:extLst>
                    <a:ext uri="{FF2B5EF4-FFF2-40B4-BE49-F238E27FC236}">
                      <a16:creationId xmlns:a16="http://schemas.microsoft.com/office/drawing/2014/main" id="{5A1F9A05-C827-FEF6-AE2C-44A5E1E252A9}"/>
                    </a:ext>
                  </a:extLst>
                </p14:cNvPr>
                <p14:cNvContentPartPr/>
                <p14:nvPr/>
              </p14:nvContentPartPr>
              <p14:xfrm>
                <a:off x="2127923" y="3129016"/>
                <a:ext cx="38520" cy="375480"/>
              </p14:xfrm>
            </p:contentPart>
          </mc:Choice>
          <mc:Fallback xmlns="">
            <p:pic>
              <p:nvPicPr>
                <p:cNvPr id="160" name="Ink 159">
                  <a:extLst>
                    <a:ext uri="{FF2B5EF4-FFF2-40B4-BE49-F238E27FC236}">
                      <a16:creationId xmlns:a16="http://schemas.microsoft.com/office/drawing/2014/main" id="{5A1F9A05-C827-FEF6-AE2C-44A5E1E252A9}"/>
                    </a:ext>
                  </a:extLst>
                </p:cNvPr>
                <p:cNvPicPr/>
                <p:nvPr/>
              </p:nvPicPr>
              <p:blipFill>
                <a:blip r:embed="rId59"/>
                <a:stretch>
                  <a:fillRect/>
                </a:stretch>
              </p:blipFill>
              <p:spPr>
                <a:xfrm>
                  <a:off x="2109923" y="3111376"/>
                  <a:ext cx="74160" cy="4111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1" name="Ink 160">
                  <a:extLst>
                    <a:ext uri="{FF2B5EF4-FFF2-40B4-BE49-F238E27FC236}">
                      <a16:creationId xmlns:a16="http://schemas.microsoft.com/office/drawing/2014/main" id="{8BD96BCC-34F7-41C2-6B2E-53E13F2D4A49}"/>
                    </a:ext>
                  </a:extLst>
                </p14:cNvPr>
                <p14:cNvContentPartPr/>
                <p14:nvPr/>
              </p14:nvContentPartPr>
              <p14:xfrm>
                <a:off x="2001203" y="3491176"/>
                <a:ext cx="153720" cy="13320"/>
              </p14:xfrm>
            </p:contentPart>
          </mc:Choice>
          <mc:Fallback xmlns="">
            <p:pic>
              <p:nvPicPr>
                <p:cNvPr id="161" name="Ink 160">
                  <a:extLst>
                    <a:ext uri="{FF2B5EF4-FFF2-40B4-BE49-F238E27FC236}">
                      <a16:creationId xmlns:a16="http://schemas.microsoft.com/office/drawing/2014/main" id="{8BD96BCC-34F7-41C2-6B2E-53E13F2D4A49}"/>
                    </a:ext>
                  </a:extLst>
                </p:cNvPr>
                <p:cNvPicPr/>
                <p:nvPr/>
              </p:nvPicPr>
              <p:blipFill>
                <a:blip r:embed="rId61"/>
                <a:stretch>
                  <a:fillRect/>
                </a:stretch>
              </p:blipFill>
              <p:spPr>
                <a:xfrm>
                  <a:off x="1983203" y="3473176"/>
                  <a:ext cx="18936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2" name="Ink 161">
                  <a:extLst>
                    <a:ext uri="{FF2B5EF4-FFF2-40B4-BE49-F238E27FC236}">
                      <a16:creationId xmlns:a16="http://schemas.microsoft.com/office/drawing/2014/main" id="{F6B8C9E1-26A2-3DA4-FA84-9EAC448819FF}"/>
                    </a:ext>
                  </a:extLst>
                </p14:cNvPr>
                <p14:cNvContentPartPr/>
                <p14:nvPr/>
              </p14:nvContentPartPr>
              <p14:xfrm>
                <a:off x="2150243" y="3088336"/>
                <a:ext cx="567000" cy="493200"/>
              </p14:xfrm>
            </p:contentPart>
          </mc:Choice>
          <mc:Fallback xmlns="">
            <p:pic>
              <p:nvPicPr>
                <p:cNvPr id="162" name="Ink 161">
                  <a:extLst>
                    <a:ext uri="{FF2B5EF4-FFF2-40B4-BE49-F238E27FC236}">
                      <a16:creationId xmlns:a16="http://schemas.microsoft.com/office/drawing/2014/main" id="{F6B8C9E1-26A2-3DA4-FA84-9EAC448819FF}"/>
                    </a:ext>
                  </a:extLst>
                </p:cNvPr>
                <p:cNvPicPr/>
                <p:nvPr/>
              </p:nvPicPr>
              <p:blipFill>
                <a:blip r:embed="rId63"/>
                <a:stretch>
                  <a:fillRect/>
                </a:stretch>
              </p:blipFill>
              <p:spPr>
                <a:xfrm>
                  <a:off x="2132603" y="3070696"/>
                  <a:ext cx="602640" cy="52884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3" name="Ink 162">
                  <a:extLst>
                    <a:ext uri="{FF2B5EF4-FFF2-40B4-BE49-F238E27FC236}">
                      <a16:creationId xmlns:a16="http://schemas.microsoft.com/office/drawing/2014/main" id="{16E32545-0AB9-27D4-8985-4FABAADFD13B}"/>
                    </a:ext>
                  </a:extLst>
                </p14:cNvPr>
                <p14:cNvContentPartPr/>
                <p14:nvPr/>
              </p14:nvContentPartPr>
              <p14:xfrm>
                <a:off x="2171843" y="3522496"/>
                <a:ext cx="536760" cy="35640"/>
              </p14:xfrm>
            </p:contentPart>
          </mc:Choice>
          <mc:Fallback xmlns="">
            <p:pic>
              <p:nvPicPr>
                <p:cNvPr id="163" name="Ink 162">
                  <a:extLst>
                    <a:ext uri="{FF2B5EF4-FFF2-40B4-BE49-F238E27FC236}">
                      <a16:creationId xmlns:a16="http://schemas.microsoft.com/office/drawing/2014/main" id="{16E32545-0AB9-27D4-8985-4FABAADFD13B}"/>
                    </a:ext>
                  </a:extLst>
                </p:cNvPr>
                <p:cNvPicPr/>
                <p:nvPr/>
              </p:nvPicPr>
              <p:blipFill>
                <a:blip r:embed="rId65"/>
                <a:stretch>
                  <a:fillRect/>
                </a:stretch>
              </p:blipFill>
              <p:spPr>
                <a:xfrm>
                  <a:off x="2154203" y="3504496"/>
                  <a:ext cx="572400" cy="71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6">
            <p14:nvContentPartPr>
              <p14:cNvPr id="164" name="Ink 163">
                <a:extLst>
                  <a:ext uri="{FF2B5EF4-FFF2-40B4-BE49-F238E27FC236}">
                    <a16:creationId xmlns:a16="http://schemas.microsoft.com/office/drawing/2014/main" id="{4D8303FD-0E4D-6565-2B04-50FE007F2C6E}"/>
                  </a:ext>
                </a:extLst>
              </p14:cNvPr>
              <p14:cNvContentPartPr/>
              <p14:nvPr/>
            </p14:nvContentPartPr>
            <p14:xfrm>
              <a:off x="2189843" y="1919416"/>
              <a:ext cx="1548720" cy="299520"/>
            </p14:xfrm>
          </p:contentPart>
        </mc:Choice>
        <mc:Fallback xmlns="">
          <p:pic>
            <p:nvPicPr>
              <p:cNvPr id="164" name="Ink 163">
                <a:extLst>
                  <a:ext uri="{FF2B5EF4-FFF2-40B4-BE49-F238E27FC236}">
                    <a16:creationId xmlns:a16="http://schemas.microsoft.com/office/drawing/2014/main" id="{4D8303FD-0E4D-6565-2B04-50FE007F2C6E}"/>
                  </a:ext>
                </a:extLst>
              </p:cNvPr>
              <p:cNvPicPr/>
              <p:nvPr/>
            </p:nvPicPr>
            <p:blipFill>
              <a:blip r:embed="rId67"/>
              <a:stretch>
                <a:fillRect/>
              </a:stretch>
            </p:blipFill>
            <p:spPr>
              <a:xfrm>
                <a:off x="2172203" y="1901776"/>
                <a:ext cx="1584360" cy="335160"/>
              </a:xfrm>
              <a:prstGeom prst="rect">
                <a:avLst/>
              </a:prstGeom>
            </p:spPr>
          </p:pic>
        </mc:Fallback>
      </mc:AlternateContent>
      <p:grpSp>
        <p:nvGrpSpPr>
          <p:cNvPr id="165" name="Group 164">
            <a:extLst>
              <a:ext uri="{FF2B5EF4-FFF2-40B4-BE49-F238E27FC236}">
                <a16:creationId xmlns:a16="http://schemas.microsoft.com/office/drawing/2014/main" id="{0C92FDE5-B8EF-980F-D2DB-27D0593FAD2C}"/>
              </a:ext>
            </a:extLst>
          </p:cNvPr>
          <p:cNvGrpSpPr/>
          <p:nvPr/>
        </p:nvGrpSpPr>
        <p:grpSpPr>
          <a:xfrm>
            <a:off x="2581883" y="1530976"/>
            <a:ext cx="908280" cy="253440"/>
            <a:chOff x="2581883" y="1530976"/>
            <a:chExt cx="908280" cy="253440"/>
          </a:xfrm>
        </p:grpSpPr>
        <mc:AlternateContent xmlns:mc="http://schemas.openxmlformats.org/markup-compatibility/2006" xmlns:p14="http://schemas.microsoft.com/office/powerpoint/2010/main">
          <mc:Choice Requires="p14">
            <p:contentPart p14:bwMode="auto" r:id="rId68">
              <p14:nvContentPartPr>
                <p14:cNvPr id="166" name="Ink 165">
                  <a:extLst>
                    <a:ext uri="{FF2B5EF4-FFF2-40B4-BE49-F238E27FC236}">
                      <a16:creationId xmlns:a16="http://schemas.microsoft.com/office/drawing/2014/main" id="{49877110-EABD-EEF4-39E9-01772D2DDC4F}"/>
                    </a:ext>
                  </a:extLst>
                </p14:cNvPr>
                <p14:cNvContentPartPr/>
                <p14:nvPr/>
              </p14:nvContentPartPr>
              <p14:xfrm>
                <a:off x="2647403" y="1530976"/>
                <a:ext cx="110880" cy="253440"/>
              </p14:xfrm>
            </p:contentPart>
          </mc:Choice>
          <mc:Fallback xmlns="">
            <p:pic>
              <p:nvPicPr>
                <p:cNvPr id="166" name="Ink 165">
                  <a:extLst>
                    <a:ext uri="{FF2B5EF4-FFF2-40B4-BE49-F238E27FC236}">
                      <a16:creationId xmlns:a16="http://schemas.microsoft.com/office/drawing/2014/main" id="{49877110-EABD-EEF4-39E9-01772D2DDC4F}"/>
                    </a:ext>
                  </a:extLst>
                </p:cNvPr>
                <p:cNvPicPr/>
                <p:nvPr/>
              </p:nvPicPr>
              <p:blipFill>
                <a:blip r:embed="rId69"/>
                <a:stretch>
                  <a:fillRect/>
                </a:stretch>
              </p:blipFill>
              <p:spPr>
                <a:xfrm>
                  <a:off x="2629403" y="1512976"/>
                  <a:ext cx="146520" cy="28908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67" name="Ink 166">
                  <a:extLst>
                    <a:ext uri="{FF2B5EF4-FFF2-40B4-BE49-F238E27FC236}">
                      <a16:creationId xmlns:a16="http://schemas.microsoft.com/office/drawing/2014/main" id="{72CCEA4F-D5D2-CD2F-35B9-9CB718E2817F}"/>
                    </a:ext>
                  </a:extLst>
                </p14:cNvPr>
                <p14:cNvContentPartPr/>
                <p14:nvPr/>
              </p14:nvContentPartPr>
              <p14:xfrm>
                <a:off x="2581883" y="1636816"/>
                <a:ext cx="176400" cy="39960"/>
              </p14:xfrm>
            </p:contentPart>
          </mc:Choice>
          <mc:Fallback xmlns="">
            <p:pic>
              <p:nvPicPr>
                <p:cNvPr id="167" name="Ink 166">
                  <a:extLst>
                    <a:ext uri="{FF2B5EF4-FFF2-40B4-BE49-F238E27FC236}">
                      <a16:creationId xmlns:a16="http://schemas.microsoft.com/office/drawing/2014/main" id="{72CCEA4F-D5D2-CD2F-35B9-9CB718E2817F}"/>
                    </a:ext>
                  </a:extLst>
                </p:cNvPr>
                <p:cNvPicPr/>
                <p:nvPr/>
              </p:nvPicPr>
              <p:blipFill>
                <a:blip r:embed="rId71"/>
                <a:stretch>
                  <a:fillRect/>
                </a:stretch>
              </p:blipFill>
              <p:spPr>
                <a:xfrm>
                  <a:off x="2563883" y="1619176"/>
                  <a:ext cx="212040" cy="756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68" name="Ink 167">
                  <a:extLst>
                    <a:ext uri="{FF2B5EF4-FFF2-40B4-BE49-F238E27FC236}">
                      <a16:creationId xmlns:a16="http://schemas.microsoft.com/office/drawing/2014/main" id="{4F3E7099-BEDE-CB54-1C25-EF233A4977D7}"/>
                    </a:ext>
                  </a:extLst>
                </p14:cNvPr>
                <p14:cNvContentPartPr/>
                <p14:nvPr/>
              </p14:nvContentPartPr>
              <p14:xfrm>
                <a:off x="2887523" y="1553296"/>
                <a:ext cx="104040" cy="198000"/>
              </p14:xfrm>
            </p:contentPart>
          </mc:Choice>
          <mc:Fallback xmlns="">
            <p:pic>
              <p:nvPicPr>
                <p:cNvPr id="168" name="Ink 167">
                  <a:extLst>
                    <a:ext uri="{FF2B5EF4-FFF2-40B4-BE49-F238E27FC236}">
                      <a16:creationId xmlns:a16="http://schemas.microsoft.com/office/drawing/2014/main" id="{4F3E7099-BEDE-CB54-1C25-EF233A4977D7}"/>
                    </a:ext>
                  </a:extLst>
                </p:cNvPr>
                <p:cNvPicPr/>
                <p:nvPr/>
              </p:nvPicPr>
              <p:blipFill>
                <a:blip r:embed="rId73"/>
                <a:stretch>
                  <a:fillRect/>
                </a:stretch>
              </p:blipFill>
              <p:spPr>
                <a:xfrm>
                  <a:off x="2869883" y="1535296"/>
                  <a:ext cx="139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69" name="Ink 168">
                  <a:extLst>
                    <a:ext uri="{FF2B5EF4-FFF2-40B4-BE49-F238E27FC236}">
                      <a16:creationId xmlns:a16="http://schemas.microsoft.com/office/drawing/2014/main" id="{59CA43AE-4E86-AF25-031D-A7B9AE1C7E33}"/>
                    </a:ext>
                  </a:extLst>
                </p14:cNvPr>
                <p14:cNvContentPartPr/>
                <p14:nvPr/>
              </p14:nvContentPartPr>
              <p14:xfrm>
                <a:off x="3102083" y="1565896"/>
                <a:ext cx="116640" cy="184320"/>
              </p14:xfrm>
            </p:contentPart>
          </mc:Choice>
          <mc:Fallback xmlns="">
            <p:pic>
              <p:nvPicPr>
                <p:cNvPr id="169" name="Ink 168">
                  <a:extLst>
                    <a:ext uri="{FF2B5EF4-FFF2-40B4-BE49-F238E27FC236}">
                      <a16:creationId xmlns:a16="http://schemas.microsoft.com/office/drawing/2014/main" id="{59CA43AE-4E86-AF25-031D-A7B9AE1C7E33}"/>
                    </a:ext>
                  </a:extLst>
                </p:cNvPr>
                <p:cNvPicPr/>
                <p:nvPr/>
              </p:nvPicPr>
              <p:blipFill>
                <a:blip r:embed="rId75"/>
                <a:stretch>
                  <a:fillRect/>
                </a:stretch>
              </p:blipFill>
              <p:spPr>
                <a:xfrm>
                  <a:off x="3084083" y="1548256"/>
                  <a:ext cx="1522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70" name="Ink 169">
                  <a:extLst>
                    <a:ext uri="{FF2B5EF4-FFF2-40B4-BE49-F238E27FC236}">
                      <a16:creationId xmlns:a16="http://schemas.microsoft.com/office/drawing/2014/main" id="{4469FB2F-79E5-FE1E-4415-B6EA82E1FED9}"/>
                    </a:ext>
                  </a:extLst>
                </p14:cNvPr>
                <p14:cNvContentPartPr/>
                <p14:nvPr/>
              </p14:nvContentPartPr>
              <p14:xfrm>
                <a:off x="3295763" y="1582456"/>
                <a:ext cx="194400" cy="178200"/>
              </p14:xfrm>
            </p:contentPart>
          </mc:Choice>
          <mc:Fallback xmlns="">
            <p:pic>
              <p:nvPicPr>
                <p:cNvPr id="170" name="Ink 169">
                  <a:extLst>
                    <a:ext uri="{FF2B5EF4-FFF2-40B4-BE49-F238E27FC236}">
                      <a16:creationId xmlns:a16="http://schemas.microsoft.com/office/drawing/2014/main" id="{4469FB2F-79E5-FE1E-4415-B6EA82E1FED9}"/>
                    </a:ext>
                  </a:extLst>
                </p:cNvPr>
                <p:cNvPicPr/>
                <p:nvPr/>
              </p:nvPicPr>
              <p:blipFill>
                <a:blip r:embed="rId77"/>
                <a:stretch>
                  <a:fillRect/>
                </a:stretch>
              </p:blipFill>
              <p:spPr>
                <a:xfrm>
                  <a:off x="3278123" y="1564816"/>
                  <a:ext cx="230040" cy="2138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78">
            <p14:nvContentPartPr>
              <p14:cNvPr id="171" name="Ink 170">
                <a:extLst>
                  <a:ext uri="{FF2B5EF4-FFF2-40B4-BE49-F238E27FC236}">
                    <a16:creationId xmlns:a16="http://schemas.microsoft.com/office/drawing/2014/main" id="{75FD9031-2B39-F9FB-95BE-99183ED099D2}"/>
                  </a:ext>
                </a:extLst>
              </p14:cNvPr>
              <p14:cNvContentPartPr/>
              <p14:nvPr/>
            </p14:nvContentPartPr>
            <p14:xfrm>
              <a:off x="3490523" y="2554816"/>
              <a:ext cx="85680" cy="181800"/>
            </p14:xfrm>
          </p:contentPart>
        </mc:Choice>
        <mc:Fallback xmlns="">
          <p:pic>
            <p:nvPicPr>
              <p:cNvPr id="171" name="Ink 170">
                <a:extLst>
                  <a:ext uri="{FF2B5EF4-FFF2-40B4-BE49-F238E27FC236}">
                    <a16:creationId xmlns:a16="http://schemas.microsoft.com/office/drawing/2014/main" id="{75FD9031-2B39-F9FB-95BE-99183ED099D2}"/>
                  </a:ext>
                </a:extLst>
              </p:cNvPr>
              <p:cNvPicPr/>
              <p:nvPr/>
            </p:nvPicPr>
            <p:blipFill>
              <a:blip r:embed="rId79"/>
              <a:stretch>
                <a:fillRect/>
              </a:stretch>
            </p:blipFill>
            <p:spPr>
              <a:xfrm>
                <a:off x="3472883" y="2537176"/>
                <a:ext cx="121320" cy="217440"/>
              </a:xfrm>
              <a:prstGeom prst="rect">
                <a:avLst/>
              </a:prstGeom>
            </p:spPr>
          </p:pic>
        </mc:Fallback>
      </mc:AlternateContent>
      <p:grpSp>
        <p:nvGrpSpPr>
          <p:cNvPr id="172" name="Group 171">
            <a:extLst>
              <a:ext uri="{FF2B5EF4-FFF2-40B4-BE49-F238E27FC236}">
                <a16:creationId xmlns:a16="http://schemas.microsoft.com/office/drawing/2014/main" id="{3B293352-628E-E151-B47A-749DFAD09F28}"/>
              </a:ext>
            </a:extLst>
          </p:cNvPr>
          <p:cNvGrpSpPr/>
          <p:nvPr/>
        </p:nvGrpSpPr>
        <p:grpSpPr>
          <a:xfrm>
            <a:off x="3684203" y="2835616"/>
            <a:ext cx="525960" cy="155520"/>
            <a:chOff x="3684203" y="2835616"/>
            <a:chExt cx="525960" cy="155520"/>
          </a:xfrm>
        </p:grpSpPr>
        <mc:AlternateContent xmlns:mc="http://schemas.openxmlformats.org/markup-compatibility/2006" xmlns:p14="http://schemas.microsoft.com/office/powerpoint/2010/main">
          <mc:Choice Requires="p14">
            <p:contentPart p14:bwMode="auto" r:id="rId80">
              <p14:nvContentPartPr>
                <p14:cNvPr id="173" name="Ink 172">
                  <a:extLst>
                    <a:ext uri="{FF2B5EF4-FFF2-40B4-BE49-F238E27FC236}">
                      <a16:creationId xmlns:a16="http://schemas.microsoft.com/office/drawing/2014/main" id="{004090F4-60AB-3AA1-7178-0D928CD96B20}"/>
                    </a:ext>
                  </a:extLst>
                </p14:cNvPr>
                <p14:cNvContentPartPr/>
                <p14:nvPr/>
              </p14:nvContentPartPr>
              <p14:xfrm>
                <a:off x="3684203" y="2854696"/>
                <a:ext cx="144360" cy="136440"/>
              </p14:xfrm>
            </p:contentPart>
          </mc:Choice>
          <mc:Fallback xmlns="">
            <p:pic>
              <p:nvPicPr>
                <p:cNvPr id="173" name="Ink 172">
                  <a:extLst>
                    <a:ext uri="{FF2B5EF4-FFF2-40B4-BE49-F238E27FC236}">
                      <a16:creationId xmlns:a16="http://schemas.microsoft.com/office/drawing/2014/main" id="{004090F4-60AB-3AA1-7178-0D928CD96B20}"/>
                    </a:ext>
                  </a:extLst>
                </p:cNvPr>
                <p:cNvPicPr/>
                <p:nvPr/>
              </p:nvPicPr>
              <p:blipFill>
                <a:blip r:embed="rId81"/>
                <a:stretch>
                  <a:fillRect/>
                </a:stretch>
              </p:blipFill>
              <p:spPr>
                <a:xfrm>
                  <a:off x="3666203" y="2836696"/>
                  <a:ext cx="18000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74" name="Ink 173">
                  <a:extLst>
                    <a:ext uri="{FF2B5EF4-FFF2-40B4-BE49-F238E27FC236}">
                      <a16:creationId xmlns:a16="http://schemas.microsoft.com/office/drawing/2014/main" id="{77F03571-DF1A-6876-EE88-282041299493}"/>
                    </a:ext>
                  </a:extLst>
                </p14:cNvPr>
                <p14:cNvContentPartPr/>
                <p14:nvPr/>
              </p14:nvContentPartPr>
              <p14:xfrm>
                <a:off x="3876443" y="2835616"/>
                <a:ext cx="156600" cy="128160"/>
              </p14:xfrm>
            </p:contentPart>
          </mc:Choice>
          <mc:Fallback xmlns="">
            <p:pic>
              <p:nvPicPr>
                <p:cNvPr id="174" name="Ink 173">
                  <a:extLst>
                    <a:ext uri="{FF2B5EF4-FFF2-40B4-BE49-F238E27FC236}">
                      <a16:creationId xmlns:a16="http://schemas.microsoft.com/office/drawing/2014/main" id="{77F03571-DF1A-6876-EE88-282041299493}"/>
                    </a:ext>
                  </a:extLst>
                </p:cNvPr>
                <p:cNvPicPr/>
                <p:nvPr/>
              </p:nvPicPr>
              <p:blipFill>
                <a:blip r:embed="rId83"/>
                <a:stretch>
                  <a:fillRect/>
                </a:stretch>
              </p:blipFill>
              <p:spPr>
                <a:xfrm>
                  <a:off x="3858803" y="2817976"/>
                  <a:ext cx="19224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75" name="Ink 174">
                  <a:extLst>
                    <a:ext uri="{FF2B5EF4-FFF2-40B4-BE49-F238E27FC236}">
                      <a16:creationId xmlns:a16="http://schemas.microsoft.com/office/drawing/2014/main" id="{16C1539A-5F1E-3372-D7E8-7906E6DF1291}"/>
                    </a:ext>
                  </a:extLst>
                </p14:cNvPr>
                <p14:cNvContentPartPr/>
                <p14:nvPr/>
              </p14:nvContentPartPr>
              <p14:xfrm>
                <a:off x="4067243" y="2858656"/>
                <a:ext cx="142920" cy="95040"/>
              </p14:xfrm>
            </p:contentPart>
          </mc:Choice>
          <mc:Fallback xmlns="">
            <p:pic>
              <p:nvPicPr>
                <p:cNvPr id="175" name="Ink 174">
                  <a:extLst>
                    <a:ext uri="{FF2B5EF4-FFF2-40B4-BE49-F238E27FC236}">
                      <a16:creationId xmlns:a16="http://schemas.microsoft.com/office/drawing/2014/main" id="{16C1539A-5F1E-3372-D7E8-7906E6DF1291}"/>
                    </a:ext>
                  </a:extLst>
                </p:cNvPr>
                <p:cNvPicPr/>
                <p:nvPr/>
              </p:nvPicPr>
              <p:blipFill>
                <a:blip r:embed="rId85"/>
                <a:stretch>
                  <a:fillRect/>
                </a:stretch>
              </p:blipFill>
              <p:spPr>
                <a:xfrm>
                  <a:off x="4049603" y="2841016"/>
                  <a:ext cx="178560" cy="130680"/>
                </a:xfrm>
                <a:prstGeom prst="rect">
                  <a:avLst/>
                </a:prstGeom>
              </p:spPr>
            </p:pic>
          </mc:Fallback>
        </mc:AlternateContent>
      </p:grpSp>
      <p:grpSp>
        <p:nvGrpSpPr>
          <p:cNvPr id="176" name="Group 175">
            <a:extLst>
              <a:ext uri="{FF2B5EF4-FFF2-40B4-BE49-F238E27FC236}">
                <a16:creationId xmlns:a16="http://schemas.microsoft.com/office/drawing/2014/main" id="{5792A01E-19F3-3A91-48FB-AA64ADB41433}"/>
              </a:ext>
            </a:extLst>
          </p:cNvPr>
          <p:cNvGrpSpPr/>
          <p:nvPr/>
        </p:nvGrpSpPr>
        <p:grpSpPr>
          <a:xfrm>
            <a:off x="2760443" y="2616736"/>
            <a:ext cx="369720" cy="390600"/>
            <a:chOff x="2760443" y="2616736"/>
            <a:chExt cx="369720" cy="390600"/>
          </a:xfrm>
        </p:grpSpPr>
        <mc:AlternateContent xmlns:mc="http://schemas.openxmlformats.org/markup-compatibility/2006" xmlns:p14="http://schemas.microsoft.com/office/powerpoint/2010/main">
          <mc:Choice Requires="p14">
            <p:contentPart p14:bwMode="auto" r:id="rId86">
              <p14:nvContentPartPr>
                <p14:cNvPr id="177" name="Ink 176">
                  <a:extLst>
                    <a:ext uri="{FF2B5EF4-FFF2-40B4-BE49-F238E27FC236}">
                      <a16:creationId xmlns:a16="http://schemas.microsoft.com/office/drawing/2014/main" id="{630AD35F-610F-8C06-621A-575F7D0800C2}"/>
                    </a:ext>
                  </a:extLst>
                </p14:cNvPr>
                <p14:cNvContentPartPr/>
                <p14:nvPr/>
              </p14:nvContentPartPr>
              <p14:xfrm>
                <a:off x="2910203" y="2616736"/>
                <a:ext cx="29520" cy="184320"/>
              </p14:xfrm>
            </p:contentPart>
          </mc:Choice>
          <mc:Fallback xmlns="">
            <p:pic>
              <p:nvPicPr>
                <p:cNvPr id="177" name="Ink 176">
                  <a:extLst>
                    <a:ext uri="{FF2B5EF4-FFF2-40B4-BE49-F238E27FC236}">
                      <a16:creationId xmlns:a16="http://schemas.microsoft.com/office/drawing/2014/main" id="{630AD35F-610F-8C06-621A-575F7D0800C2}"/>
                    </a:ext>
                  </a:extLst>
                </p:cNvPr>
                <p:cNvPicPr/>
                <p:nvPr/>
              </p:nvPicPr>
              <p:blipFill>
                <a:blip r:embed="rId87"/>
                <a:stretch>
                  <a:fillRect/>
                </a:stretch>
              </p:blipFill>
              <p:spPr>
                <a:xfrm>
                  <a:off x="2892563" y="2598736"/>
                  <a:ext cx="65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78" name="Ink 177">
                  <a:extLst>
                    <a:ext uri="{FF2B5EF4-FFF2-40B4-BE49-F238E27FC236}">
                      <a16:creationId xmlns:a16="http://schemas.microsoft.com/office/drawing/2014/main" id="{15EEE9C9-BF15-7C3E-BF76-8C3CEF3B1145}"/>
                    </a:ext>
                  </a:extLst>
                </p14:cNvPr>
                <p14:cNvContentPartPr/>
                <p14:nvPr/>
              </p14:nvContentPartPr>
              <p14:xfrm>
                <a:off x="2760443" y="2867296"/>
                <a:ext cx="132120" cy="140040"/>
              </p14:xfrm>
            </p:contentPart>
          </mc:Choice>
          <mc:Fallback xmlns="">
            <p:pic>
              <p:nvPicPr>
                <p:cNvPr id="178" name="Ink 177">
                  <a:extLst>
                    <a:ext uri="{FF2B5EF4-FFF2-40B4-BE49-F238E27FC236}">
                      <a16:creationId xmlns:a16="http://schemas.microsoft.com/office/drawing/2014/main" id="{15EEE9C9-BF15-7C3E-BF76-8C3CEF3B1145}"/>
                    </a:ext>
                  </a:extLst>
                </p:cNvPr>
                <p:cNvPicPr/>
                <p:nvPr/>
              </p:nvPicPr>
              <p:blipFill>
                <a:blip r:embed="rId89"/>
                <a:stretch>
                  <a:fillRect/>
                </a:stretch>
              </p:blipFill>
              <p:spPr>
                <a:xfrm>
                  <a:off x="2742803" y="2849296"/>
                  <a:ext cx="16776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179" name="Ink 178">
                  <a:extLst>
                    <a:ext uri="{FF2B5EF4-FFF2-40B4-BE49-F238E27FC236}">
                      <a16:creationId xmlns:a16="http://schemas.microsoft.com/office/drawing/2014/main" id="{8B1F2C9C-1C06-3BC8-31F1-73EC4C72269A}"/>
                    </a:ext>
                  </a:extLst>
                </p14:cNvPr>
                <p14:cNvContentPartPr/>
                <p14:nvPr/>
              </p14:nvContentPartPr>
              <p14:xfrm>
                <a:off x="2927483" y="2880976"/>
                <a:ext cx="96840" cy="123840"/>
              </p14:xfrm>
            </p:contentPart>
          </mc:Choice>
          <mc:Fallback xmlns="">
            <p:pic>
              <p:nvPicPr>
                <p:cNvPr id="179" name="Ink 178">
                  <a:extLst>
                    <a:ext uri="{FF2B5EF4-FFF2-40B4-BE49-F238E27FC236}">
                      <a16:creationId xmlns:a16="http://schemas.microsoft.com/office/drawing/2014/main" id="{8B1F2C9C-1C06-3BC8-31F1-73EC4C72269A}"/>
                    </a:ext>
                  </a:extLst>
                </p:cNvPr>
                <p:cNvPicPr/>
                <p:nvPr/>
              </p:nvPicPr>
              <p:blipFill>
                <a:blip r:embed="rId91"/>
                <a:stretch>
                  <a:fillRect/>
                </a:stretch>
              </p:blipFill>
              <p:spPr>
                <a:xfrm>
                  <a:off x="2909483" y="2863336"/>
                  <a:ext cx="1324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80" name="Ink 179">
                  <a:extLst>
                    <a:ext uri="{FF2B5EF4-FFF2-40B4-BE49-F238E27FC236}">
                      <a16:creationId xmlns:a16="http://schemas.microsoft.com/office/drawing/2014/main" id="{E77FD542-711C-38DD-9F2A-6DC0988598DB}"/>
                    </a:ext>
                  </a:extLst>
                </p14:cNvPr>
                <p14:cNvContentPartPr/>
                <p14:nvPr/>
              </p14:nvContentPartPr>
              <p14:xfrm>
                <a:off x="3093083" y="2897536"/>
                <a:ext cx="37080" cy="90000"/>
              </p14:xfrm>
            </p:contentPart>
          </mc:Choice>
          <mc:Fallback xmlns="">
            <p:pic>
              <p:nvPicPr>
                <p:cNvPr id="180" name="Ink 179">
                  <a:extLst>
                    <a:ext uri="{FF2B5EF4-FFF2-40B4-BE49-F238E27FC236}">
                      <a16:creationId xmlns:a16="http://schemas.microsoft.com/office/drawing/2014/main" id="{E77FD542-711C-38DD-9F2A-6DC0988598DB}"/>
                    </a:ext>
                  </a:extLst>
                </p:cNvPr>
                <p:cNvPicPr/>
                <p:nvPr/>
              </p:nvPicPr>
              <p:blipFill>
                <a:blip r:embed="rId93"/>
                <a:stretch>
                  <a:fillRect/>
                </a:stretch>
              </p:blipFill>
              <p:spPr>
                <a:xfrm>
                  <a:off x="3075443" y="2879536"/>
                  <a:ext cx="72720" cy="125640"/>
                </a:xfrm>
                <a:prstGeom prst="rect">
                  <a:avLst/>
                </a:prstGeom>
              </p:spPr>
            </p:pic>
          </mc:Fallback>
        </mc:AlternateContent>
      </p:grpSp>
      <p:grpSp>
        <p:nvGrpSpPr>
          <p:cNvPr id="181" name="Group 180">
            <a:extLst>
              <a:ext uri="{FF2B5EF4-FFF2-40B4-BE49-F238E27FC236}">
                <a16:creationId xmlns:a16="http://schemas.microsoft.com/office/drawing/2014/main" id="{EAB7B92B-CDB1-C58C-A3F0-C1FD2DA5469D}"/>
              </a:ext>
            </a:extLst>
          </p:cNvPr>
          <p:cNvGrpSpPr/>
          <p:nvPr/>
        </p:nvGrpSpPr>
        <p:grpSpPr>
          <a:xfrm>
            <a:off x="1990403" y="2636176"/>
            <a:ext cx="451080" cy="389880"/>
            <a:chOff x="1990403" y="2636176"/>
            <a:chExt cx="451080" cy="389880"/>
          </a:xfrm>
        </p:grpSpPr>
        <mc:AlternateContent xmlns:mc="http://schemas.openxmlformats.org/markup-compatibility/2006" xmlns:p14="http://schemas.microsoft.com/office/powerpoint/2010/main">
          <mc:Choice Requires="p14">
            <p:contentPart p14:bwMode="auto" r:id="rId94">
              <p14:nvContentPartPr>
                <p14:cNvPr id="182" name="Ink 181">
                  <a:extLst>
                    <a:ext uri="{FF2B5EF4-FFF2-40B4-BE49-F238E27FC236}">
                      <a16:creationId xmlns:a16="http://schemas.microsoft.com/office/drawing/2014/main" id="{1C236E00-3678-DF51-63A8-90116F64DA38}"/>
                    </a:ext>
                  </a:extLst>
                </p14:cNvPr>
                <p14:cNvContentPartPr/>
                <p14:nvPr/>
              </p14:nvContentPartPr>
              <p14:xfrm>
                <a:off x="2294243" y="2636176"/>
                <a:ext cx="75240" cy="145440"/>
              </p14:xfrm>
            </p:contentPart>
          </mc:Choice>
          <mc:Fallback xmlns="">
            <p:pic>
              <p:nvPicPr>
                <p:cNvPr id="182" name="Ink 181">
                  <a:extLst>
                    <a:ext uri="{FF2B5EF4-FFF2-40B4-BE49-F238E27FC236}">
                      <a16:creationId xmlns:a16="http://schemas.microsoft.com/office/drawing/2014/main" id="{1C236E00-3678-DF51-63A8-90116F64DA38}"/>
                    </a:ext>
                  </a:extLst>
                </p:cNvPr>
                <p:cNvPicPr/>
                <p:nvPr/>
              </p:nvPicPr>
              <p:blipFill>
                <a:blip r:embed="rId95"/>
                <a:stretch>
                  <a:fillRect/>
                </a:stretch>
              </p:blipFill>
              <p:spPr>
                <a:xfrm>
                  <a:off x="2276603" y="2618536"/>
                  <a:ext cx="110880" cy="18108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83" name="Ink 182">
                  <a:extLst>
                    <a:ext uri="{FF2B5EF4-FFF2-40B4-BE49-F238E27FC236}">
                      <a16:creationId xmlns:a16="http://schemas.microsoft.com/office/drawing/2014/main" id="{FBB6106A-7063-325F-AF44-353C782FC3D9}"/>
                    </a:ext>
                  </a:extLst>
                </p14:cNvPr>
                <p14:cNvContentPartPr/>
                <p14:nvPr/>
              </p14:nvContentPartPr>
              <p14:xfrm>
                <a:off x="1990403" y="2870536"/>
                <a:ext cx="143640" cy="140040"/>
              </p14:xfrm>
            </p:contentPart>
          </mc:Choice>
          <mc:Fallback xmlns="">
            <p:pic>
              <p:nvPicPr>
                <p:cNvPr id="183" name="Ink 182">
                  <a:extLst>
                    <a:ext uri="{FF2B5EF4-FFF2-40B4-BE49-F238E27FC236}">
                      <a16:creationId xmlns:a16="http://schemas.microsoft.com/office/drawing/2014/main" id="{FBB6106A-7063-325F-AF44-353C782FC3D9}"/>
                    </a:ext>
                  </a:extLst>
                </p:cNvPr>
                <p:cNvPicPr/>
                <p:nvPr/>
              </p:nvPicPr>
              <p:blipFill>
                <a:blip r:embed="rId97"/>
                <a:stretch>
                  <a:fillRect/>
                </a:stretch>
              </p:blipFill>
              <p:spPr>
                <a:xfrm>
                  <a:off x="1972763" y="2852896"/>
                  <a:ext cx="1792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84" name="Ink 183">
                  <a:extLst>
                    <a:ext uri="{FF2B5EF4-FFF2-40B4-BE49-F238E27FC236}">
                      <a16:creationId xmlns:a16="http://schemas.microsoft.com/office/drawing/2014/main" id="{495723CC-A692-85EB-1173-32818F99F82D}"/>
                    </a:ext>
                  </a:extLst>
                </p14:cNvPr>
                <p14:cNvContentPartPr/>
                <p14:nvPr/>
              </p14:nvContentPartPr>
              <p14:xfrm>
                <a:off x="2184443" y="2882416"/>
                <a:ext cx="132480" cy="132120"/>
              </p14:xfrm>
            </p:contentPart>
          </mc:Choice>
          <mc:Fallback xmlns="">
            <p:pic>
              <p:nvPicPr>
                <p:cNvPr id="184" name="Ink 183">
                  <a:extLst>
                    <a:ext uri="{FF2B5EF4-FFF2-40B4-BE49-F238E27FC236}">
                      <a16:creationId xmlns:a16="http://schemas.microsoft.com/office/drawing/2014/main" id="{495723CC-A692-85EB-1173-32818F99F82D}"/>
                    </a:ext>
                  </a:extLst>
                </p:cNvPr>
                <p:cNvPicPr/>
                <p:nvPr/>
              </p:nvPicPr>
              <p:blipFill>
                <a:blip r:embed="rId99"/>
                <a:stretch>
                  <a:fillRect/>
                </a:stretch>
              </p:blipFill>
              <p:spPr>
                <a:xfrm>
                  <a:off x="2166803" y="2864776"/>
                  <a:ext cx="16812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85" name="Ink 184">
                  <a:extLst>
                    <a:ext uri="{FF2B5EF4-FFF2-40B4-BE49-F238E27FC236}">
                      <a16:creationId xmlns:a16="http://schemas.microsoft.com/office/drawing/2014/main" id="{0C443CA7-C800-3DA1-5D67-3DC6E3579BE6}"/>
                    </a:ext>
                  </a:extLst>
                </p14:cNvPr>
                <p14:cNvContentPartPr/>
                <p14:nvPr/>
              </p14:nvContentPartPr>
              <p14:xfrm>
                <a:off x="2349683" y="2902576"/>
                <a:ext cx="91800" cy="123480"/>
              </p14:xfrm>
            </p:contentPart>
          </mc:Choice>
          <mc:Fallback xmlns="">
            <p:pic>
              <p:nvPicPr>
                <p:cNvPr id="185" name="Ink 184">
                  <a:extLst>
                    <a:ext uri="{FF2B5EF4-FFF2-40B4-BE49-F238E27FC236}">
                      <a16:creationId xmlns:a16="http://schemas.microsoft.com/office/drawing/2014/main" id="{0C443CA7-C800-3DA1-5D67-3DC6E3579BE6}"/>
                    </a:ext>
                  </a:extLst>
                </p:cNvPr>
                <p:cNvPicPr/>
                <p:nvPr/>
              </p:nvPicPr>
              <p:blipFill>
                <a:blip r:embed="rId101"/>
                <a:stretch>
                  <a:fillRect/>
                </a:stretch>
              </p:blipFill>
              <p:spPr>
                <a:xfrm>
                  <a:off x="2332043" y="2884936"/>
                  <a:ext cx="127440" cy="159120"/>
                </a:xfrm>
                <a:prstGeom prst="rect">
                  <a:avLst/>
                </a:prstGeom>
              </p:spPr>
            </p:pic>
          </mc:Fallback>
        </mc:AlternateContent>
      </p:grpSp>
      <p:grpSp>
        <p:nvGrpSpPr>
          <p:cNvPr id="186" name="Group 185">
            <a:extLst>
              <a:ext uri="{FF2B5EF4-FFF2-40B4-BE49-F238E27FC236}">
                <a16:creationId xmlns:a16="http://schemas.microsoft.com/office/drawing/2014/main" id="{CA2FF723-B326-FD77-B66A-9701691D9C60}"/>
              </a:ext>
            </a:extLst>
          </p:cNvPr>
          <p:cNvGrpSpPr/>
          <p:nvPr/>
        </p:nvGrpSpPr>
        <p:grpSpPr>
          <a:xfrm>
            <a:off x="461843" y="3850456"/>
            <a:ext cx="1353960" cy="254520"/>
            <a:chOff x="461843" y="3850456"/>
            <a:chExt cx="1353960" cy="254520"/>
          </a:xfrm>
        </p:grpSpPr>
        <mc:AlternateContent xmlns:mc="http://schemas.openxmlformats.org/markup-compatibility/2006" xmlns:p14="http://schemas.microsoft.com/office/powerpoint/2010/main">
          <mc:Choice Requires="p14">
            <p:contentPart p14:bwMode="auto" r:id="rId102">
              <p14:nvContentPartPr>
                <p14:cNvPr id="187" name="Ink 186">
                  <a:extLst>
                    <a:ext uri="{FF2B5EF4-FFF2-40B4-BE49-F238E27FC236}">
                      <a16:creationId xmlns:a16="http://schemas.microsoft.com/office/drawing/2014/main" id="{E7757460-712A-D439-BB4C-227DD793E08A}"/>
                    </a:ext>
                  </a:extLst>
                </p14:cNvPr>
                <p14:cNvContentPartPr/>
                <p14:nvPr/>
              </p14:nvContentPartPr>
              <p14:xfrm>
                <a:off x="461843" y="3862696"/>
                <a:ext cx="162000" cy="240480"/>
              </p14:xfrm>
            </p:contentPart>
          </mc:Choice>
          <mc:Fallback xmlns="">
            <p:pic>
              <p:nvPicPr>
                <p:cNvPr id="187" name="Ink 186">
                  <a:extLst>
                    <a:ext uri="{FF2B5EF4-FFF2-40B4-BE49-F238E27FC236}">
                      <a16:creationId xmlns:a16="http://schemas.microsoft.com/office/drawing/2014/main" id="{E7757460-712A-D439-BB4C-227DD793E08A}"/>
                    </a:ext>
                  </a:extLst>
                </p:cNvPr>
                <p:cNvPicPr/>
                <p:nvPr/>
              </p:nvPicPr>
              <p:blipFill>
                <a:blip r:embed="rId103"/>
                <a:stretch>
                  <a:fillRect/>
                </a:stretch>
              </p:blipFill>
              <p:spPr>
                <a:xfrm>
                  <a:off x="444203" y="3844696"/>
                  <a:ext cx="19764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188" name="Ink 187">
                  <a:extLst>
                    <a:ext uri="{FF2B5EF4-FFF2-40B4-BE49-F238E27FC236}">
                      <a16:creationId xmlns:a16="http://schemas.microsoft.com/office/drawing/2014/main" id="{5BDE0375-231A-FE0F-E750-39C0AE267A97}"/>
                    </a:ext>
                  </a:extLst>
                </p14:cNvPr>
                <p14:cNvContentPartPr/>
                <p14:nvPr/>
              </p14:nvContentPartPr>
              <p14:xfrm>
                <a:off x="750563" y="3973576"/>
                <a:ext cx="177840" cy="18360"/>
              </p14:xfrm>
            </p:contentPart>
          </mc:Choice>
          <mc:Fallback xmlns="">
            <p:pic>
              <p:nvPicPr>
                <p:cNvPr id="188" name="Ink 187">
                  <a:extLst>
                    <a:ext uri="{FF2B5EF4-FFF2-40B4-BE49-F238E27FC236}">
                      <a16:creationId xmlns:a16="http://schemas.microsoft.com/office/drawing/2014/main" id="{5BDE0375-231A-FE0F-E750-39C0AE267A97}"/>
                    </a:ext>
                  </a:extLst>
                </p:cNvPr>
                <p:cNvPicPr/>
                <p:nvPr/>
              </p:nvPicPr>
              <p:blipFill>
                <a:blip r:embed="rId105"/>
                <a:stretch>
                  <a:fillRect/>
                </a:stretch>
              </p:blipFill>
              <p:spPr>
                <a:xfrm>
                  <a:off x="732923" y="3955576"/>
                  <a:ext cx="2134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89" name="Ink 188">
                  <a:extLst>
                    <a:ext uri="{FF2B5EF4-FFF2-40B4-BE49-F238E27FC236}">
                      <a16:creationId xmlns:a16="http://schemas.microsoft.com/office/drawing/2014/main" id="{781DA4A4-0845-1037-DC03-A5FAFB599E9C}"/>
                    </a:ext>
                  </a:extLst>
                </p14:cNvPr>
                <p14:cNvContentPartPr/>
                <p14:nvPr/>
              </p14:nvContentPartPr>
              <p14:xfrm>
                <a:off x="856403" y="3909856"/>
                <a:ext cx="32040" cy="176400"/>
              </p14:xfrm>
            </p:contentPart>
          </mc:Choice>
          <mc:Fallback xmlns="">
            <p:pic>
              <p:nvPicPr>
                <p:cNvPr id="189" name="Ink 188">
                  <a:extLst>
                    <a:ext uri="{FF2B5EF4-FFF2-40B4-BE49-F238E27FC236}">
                      <a16:creationId xmlns:a16="http://schemas.microsoft.com/office/drawing/2014/main" id="{781DA4A4-0845-1037-DC03-A5FAFB599E9C}"/>
                    </a:ext>
                  </a:extLst>
                </p:cNvPr>
                <p:cNvPicPr/>
                <p:nvPr/>
              </p:nvPicPr>
              <p:blipFill>
                <a:blip r:embed="rId107"/>
                <a:stretch>
                  <a:fillRect/>
                </a:stretch>
              </p:blipFill>
              <p:spPr>
                <a:xfrm>
                  <a:off x="838403" y="3892216"/>
                  <a:ext cx="6768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90" name="Ink 189">
                  <a:extLst>
                    <a:ext uri="{FF2B5EF4-FFF2-40B4-BE49-F238E27FC236}">
                      <a16:creationId xmlns:a16="http://schemas.microsoft.com/office/drawing/2014/main" id="{53A94EDB-4B08-E108-5535-D5B9CFDB6AD2}"/>
                    </a:ext>
                  </a:extLst>
                </p14:cNvPr>
                <p14:cNvContentPartPr/>
                <p14:nvPr/>
              </p14:nvContentPartPr>
              <p14:xfrm>
                <a:off x="1059083" y="3856936"/>
                <a:ext cx="177120" cy="241920"/>
              </p14:xfrm>
            </p:contentPart>
          </mc:Choice>
          <mc:Fallback xmlns="">
            <p:pic>
              <p:nvPicPr>
                <p:cNvPr id="190" name="Ink 189">
                  <a:extLst>
                    <a:ext uri="{FF2B5EF4-FFF2-40B4-BE49-F238E27FC236}">
                      <a16:creationId xmlns:a16="http://schemas.microsoft.com/office/drawing/2014/main" id="{53A94EDB-4B08-E108-5535-D5B9CFDB6AD2}"/>
                    </a:ext>
                  </a:extLst>
                </p:cNvPr>
                <p:cNvPicPr/>
                <p:nvPr/>
              </p:nvPicPr>
              <p:blipFill>
                <a:blip r:embed="rId109"/>
                <a:stretch>
                  <a:fillRect/>
                </a:stretch>
              </p:blipFill>
              <p:spPr>
                <a:xfrm>
                  <a:off x="1041083" y="3838936"/>
                  <a:ext cx="212760" cy="277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91" name="Ink 190">
                  <a:extLst>
                    <a:ext uri="{FF2B5EF4-FFF2-40B4-BE49-F238E27FC236}">
                      <a16:creationId xmlns:a16="http://schemas.microsoft.com/office/drawing/2014/main" id="{88A142A6-FFB7-8183-31E4-6329F164F2B2}"/>
                    </a:ext>
                  </a:extLst>
                </p14:cNvPr>
                <p14:cNvContentPartPr/>
                <p14:nvPr/>
              </p14:nvContentPartPr>
              <p14:xfrm>
                <a:off x="1091123" y="3850456"/>
                <a:ext cx="146160" cy="75600"/>
              </p14:xfrm>
            </p:contentPart>
          </mc:Choice>
          <mc:Fallback xmlns="">
            <p:pic>
              <p:nvPicPr>
                <p:cNvPr id="191" name="Ink 190">
                  <a:extLst>
                    <a:ext uri="{FF2B5EF4-FFF2-40B4-BE49-F238E27FC236}">
                      <a16:creationId xmlns:a16="http://schemas.microsoft.com/office/drawing/2014/main" id="{88A142A6-FFB7-8183-31E4-6329F164F2B2}"/>
                    </a:ext>
                  </a:extLst>
                </p:cNvPr>
                <p:cNvPicPr/>
                <p:nvPr/>
              </p:nvPicPr>
              <p:blipFill>
                <a:blip r:embed="rId111"/>
                <a:stretch>
                  <a:fillRect/>
                </a:stretch>
              </p:blipFill>
              <p:spPr>
                <a:xfrm>
                  <a:off x="1073483" y="3832816"/>
                  <a:ext cx="181800" cy="1112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92" name="Ink 191">
                  <a:extLst>
                    <a:ext uri="{FF2B5EF4-FFF2-40B4-BE49-F238E27FC236}">
                      <a16:creationId xmlns:a16="http://schemas.microsoft.com/office/drawing/2014/main" id="{4EF8BC21-004C-9F01-4B14-40704A75BF54}"/>
                    </a:ext>
                  </a:extLst>
                </p14:cNvPr>
                <p14:cNvContentPartPr/>
                <p14:nvPr/>
              </p14:nvContentPartPr>
              <p14:xfrm>
                <a:off x="1392083" y="3958456"/>
                <a:ext cx="186120" cy="23040"/>
              </p14:xfrm>
            </p:contentPart>
          </mc:Choice>
          <mc:Fallback xmlns="">
            <p:pic>
              <p:nvPicPr>
                <p:cNvPr id="192" name="Ink 191">
                  <a:extLst>
                    <a:ext uri="{FF2B5EF4-FFF2-40B4-BE49-F238E27FC236}">
                      <a16:creationId xmlns:a16="http://schemas.microsoft.com/office/drawing/2014/main" id="{4EF8BC21-004C-9F01-4B14-40704A75BF54}"/>
                    </a:ext>
                  </a:extLst>
                </p:cNvPr>
                <p:cNvPicPr/>
                <p:nvPr/>
              </p:nvPicPr>
              <p:blipFill>
                <a:blip r:embed="rId113"/>
                <a:stretch>
                  <a:fillRect/>
                </a:stretch>
              </p:blipFill>
              <p:spPr>
                <a:xfrm>
                  <a:off x="1374083" y="3940456"/>
                  <a:ext cx="22176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93" name="Ink 192">
                  <a:extLst>
                    <a:ext uri="{FF2B5EF4-FFF2-40B4-BE49-F238E27FC236}">
                      <a16:creationId xmlns:a16="http://schemas.microsoft.com/office/drawing/2014/main" id="{D9498DCD-382F-ED0F-6CDC-3F5EEA44F0EB}"/>
                    </a:ext>
                  </a:extLst>
                </p14:cNvPr>
                <p14:cNvContentPartPr/>
                <p14:nvPr/>
              </p14:nvContentPartPr>
              <p14:xfrm>
                <a:off x="1456883" y="3877456"/>
                <a:ext cx="37080" cy="174960"/>
              </p14:xfrm>
            </p:contentPart>
          </mc:Choice>
          <mc:Fallback xmlns="">
            <p:pic>
              <p:nvPicPr>
                <p:cNvPr id="193" name="Ink 192">
                  <a:extLst>
                    <a:ext uri="{FF2B5EF4-FFF2-40B4-BE49-F238E27FC236}">
                      <a16:creationId xmlns:a16="http://schemas.microsoft.com/office/drawing/2014/main" id="{D9498DCD-382F-ED0F-6CDC-3F5EEA44F0EB}"/>
                    </a:ext>
                  </a:extLst>
                </p:cNvPr>
                <p:cNvPicPr/>
                <p:nvPr/>
              </p:nvPicPr>
              <p:blipFill>
                <a:blip r:embed="rId115"/>
                <a:stretch>
                  <a:fillRect/>
                </a:stretch>
              </p:blipFill>
              <p:spPr>
                <a:xfrm>
                  <a:off x="1438883" y="3859456"/>
                  <a:ext cx="7272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94" name="Ink 193">
                  <a:extLst>
                    <a:ext uri="{FF2B5EF4-FFF2-40B4-BE49-F238E27FC236}">
                      <a16:creationId xmlns:a16="http://schemas.microsoft.com/office/drawing/2014/main" id="{F8FA0794-4A17-DBA4-93EA-2882AA049951}"/>
                    </a:ext>
                  </a:extLst>
                </p14:cNvPr>
                <p14:cNvContentPartPr/>
                <p14:nvPr/>
              </p14:nvContentPartPr>
              <p14:xfrm>
                <a:off x="1679723" y="3867736"/>
                <a:ext cx="136080" cy="237240"/>
              </p14:xfrm>
            </p:contentPart>
          </mc:Choice>
          <mc:Fallback xmlns="">
            <p:pic>
              <p:nvPicPr>
                <p:cNvPr id="194" name="Ink 193">
                  <a:extLst>
                    <a:ext uri="{FF2B5EF4-FFF2-40B4-BE49-F238E27FC236}">
                      <a16:creationId xmlns:a16="http://schemas.microsoft.com/office/drawing/2014/main" id="{F8FA0794-4A17-DBA4-93EA-2882AA049951}"/>
                    </a:ext>
                  </a:extLst>
                </p:cNvPr>
                <p:cNvPicPr/>
                <p:nvPr/>
              </p:nvPicPr>
              <p:blipFill>
                <a:blip r:embed="rId117"/>
                <a:stretch>
                  <a:fillRect/>
                </a:stretch>
              </p:blipFill>
              <p:spPr>
                <a:xfrm>
                  <a:off x="1661723" y="3849736"/>
                  <a:ext cx="171720" cy="272880"/>
                </a:xfrm>
                <a:prstGeom prst="rect">
                  <a:avLst/>
                </a:prstGeom>
              </p:spPr>
            </p:pic>
          </mc:Fallback>
        </mc:AlternateContent>
      </p:grpSp>
      <p:grpSp>
        <p:nvGrpSpPr>
          <p:cNvPr id="195" name="Group 194">
            <a:extLst>
              <a:ext uri="{FF2B5EF4-FFF2-40B4-BE49-F238E27FC236}">
                <a16:creationId xmlns:a16="http://schemas.microsoft.com/office/drawing/2014/main" id="{B014906C-6625-4A8C-96B7-974E80A6CA0E}"/>
              </a:ext>
            </a:extLst>
          </p:cNvPr>
          <p:cNvGrpSpPr/>
          <p:nvPr/>
        </p:nvGrpSpPr>
        <p:grpSpPr>
          <a:xfrm>
            <a:off x="1997603" y="3957736"/>
            <a:ext cx="184320" cy="82080"/>
            <a:chOff x="1997603" y="3957736"/>
            <a:chExt cx="184320" cy="82080"/>
          </a:xfrm>
        </p:grpSpPr>
        <mc:AlternateContent xmlns:mc="http://schemas.openxmlformats.org/markup-compatibility/2006" xmlns:p14="http://schemas.microsoft.com/office/powerpoint/2010/main">
          <mc:Choice Requires="p14">
            <p:contentPart p14:bwMode="auto" r:id="rId118">
              <p14:nvContentPartPr>
                <p14:cNvPr id="196" name="Ink 195">
                  <a:extLst>
                    <a:ext uri="{FF2B5EF4-FFF2-40B4-BE49-F238E27FC236}">
                      <a16:creationId xmlns:a16="http://schemas.microsoft.com/office/drawing/2014/main" id="{346634B2-246F-8D4A-061C-161E668E9275}"/>
                    </a:ext>
                  </a:extLst>
                </p14:cNvPr>
                <p14:cNvContentPartPr/>
                <p14:nvPr/>
              </p14:nvContentPartPr>
              <p14:xfrm>
                <a:off x="1997603" y="3957736"/>
                <a:ext cx="172800" cy="20520"/>
              </p14:xfrm>
            </p:contentPart>
          </mc:Choice>
          <mc:Fallback xmlns="">
            <p:pic>
              <p:nvPicPr>
                <p:cNvPr id="196" name="Ink 195">
                  <a:extLst>
                    <a:ext uri="{FF2B5EF4-FFF2-40B4-BE49-F238E27FC236}">
                      <a16:creationId xmlns:a16="http://schemas.microsoft.com/office/drawing/2014/main" id="{346634B2-246F-8D4A-061C-161E668E9275}"/>
                    </a:ext>
                  </a:extLst>
                </p:cNvPr>
                <p:cNvPicPr/>
                <p:nvPr/>
              </p:nvPicPr>
              <p:blipFill>
                <a:blip r:embed="rId119"/>
                <a:stretch>
                  <a:fillRect/>
                </a:stretch>
              </p:blipFill>
              <p:spPr>
                <a:xfrm>
                  <a:off x="1979963" y="3939736"/>
                  <a:ext cx="20844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97" name="Ink 196">
                  <a:extLst>
                    <a:ext uri="{FF2B5EF4-FFF2-40B4-BE49-F238E27FC236}">
                      <a16:creationId xmlns:a16="http://schemas.microsoft.com/office/drawing/2014/main" id="{73070CCA-D214-5AAA-4810-CD22631C66C2}"/>
                    </a:ext>
                  </a:extLst>
                </p14:cNvPr>
                <p14:cNvContentPartPr/>
                <p14:nvPr/>
              </p14:nvContentPartPr>
              <p14:xfrm>
                <a:off x="2018483" y="4026856"/>
                <a:ext cx="163440" cy="12960"/>
              </p14:xfrm>
            </p:contentPart>
          </mc:Choice>
          <mc:Fallback xmlns="">
            <p:pic>
              <p:nvPicPr>
                <p:cNvPr id="197" name="Ink 196">
                  <a:extLst>
                    <a:ext uri="{FF2B5EF4-FFF2-40B4-BE49-F238E27FC236}">
                      <a16:creationId xmlns:a16="http://schemas.microsoft.com/office/drawing/2014/main" id="{73070CCA-D214-5AAA-4810-CD22631C66C2}"/>
                    </a:ext>
                  </a:extLst>
                </p:cNvPr>
                <p:cNvPicPr/>
                <p:nvPr/>
              </p:nvPicPr>
              <p:blipFill>
                <a:blip r:embed="rId121"/>
                <a:stretch>
                  <a:fillRect/>
                </a:stretch>
              </p:blipFill>
              <p:spPr>
                <a:xfrm>
                  <a:off x="2000483" y="4009216"/>
                  <a:ext cx="199080" cy="48600"/>
                </a:xfrm>
                <a:prstGeom prst="rect">
                  <a:avLst/>
                </a:prstGeom>
              </p:spPr>
            </p:pic>
          </mc:Fallback>
        </mc:AlternateContent>
      </p:grpSp>
      <p:grpSp>
        <p:nvGrpSpPr>
          <p:cNvPr id="198" name="Group 197">
            <a:extLst>
              <a:ext uri="{FF2B5EF4-FFF2-40B4-BE49-F238E27FC236}">
                <a16:creationId xmlns:a16="http://schemas.microsoft.com/office/drawing/2014/main" id="{B86F3FC4-FF8D-EF2C-6599-989D734FE109}"/>
              </a:ext>
            </a:extLst>
          </p:cNvPr>
          <p:cNvGrpSpPr/>
          <p:nvPr/>
        </p:nvGrpSpPr>
        <p:grpSpPr>
          <a:xfrm>
            <a:off x="2359763" y="3825976"/>
            <a:ext cx="309600" cy="253080"/>
            <a:chOff x="2359763" y="3825976"/>
            <a:chExt cx="309600" cy="253080"/>
          </a:xfrm>
        </p:grpSpPr>
        <mc:AlternateContent xmlns:mc="http://schemas.openxmlformats.org/markup-compatibility/2006" xmlns:p14="http://schemas.microsoft.com/office/powerpoint/2010/main">
          <mc:Choice Requires="p14">
            <p:contentPart p14:bwMode="auto" r:id="rId122">
              <p14:nvContentPartPr>
                <p14:cNvPr id="234" name="Ink 233">
                  <a:extLst>
                    <a:ext uri="{FF2B5EF4-FFF2-40B4-BE49-F238E27FC236}">
                      <a16:creationId xmlns:a16="http://schemas.microsoft.com/office/drawing/2014/main" id="{1F94C7AC-69B0-E22A-535C-056F02841529}"/>
                    </a:ext>
                  </a:extLst>
                </p14:cNvPr>
                <p14:cNvContentPartPr/>
                <p14:nvPr/>
              </p14:nvContentPartPr>
              <p14:xfrm>
                <a:off x="2359763" y="3825976"/>
                <a:ext cx="12960" cy="253080"/>
              </p14:xfrm>
            </p:contentPart>
          </mc:Choice>
          <mc:Fallback xmlns="">
            <p:pic>
              <p:nvPicPr>
                <p:cNvPr id="234" name="Ink 233">
                  <a:extLst>
                    <a:ext uri="{FF2B5EF4-FFF2-40B4-BE49-F238E27FC236}">
                      <a16:creationId xmlns:a16="http://schemas.microsoft.com/office/drawing/2014/main" id="{1F94C7AC-69B0-E22A-535C-056F02841529}"/>
                    </a:ext>
                  </a:extLst>
                </p:cNvPr>
                <p:cNvPicPr/>
                <p:nvPr/>
              </p:nvPicPr>
              <p:blipFill>
                <a:blip r:embed="rId123"/>
                <a:stretch>
                  <a:fillRect/>
                </a:stretch>
              </p:blipFill>
              <p:spPr>
                <a:xfrm>
                  <a:off x="2342123" y="3808336"/>
                  <a:ext cx="48600" cy="288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35" name="Ink 234">
                  <a:extLst>
                    <a:ext uri="{FF2B5EF4-FFF2-40B4-BE49-F238E27FC236}">
                      <a16:creationId xmlns:a16="http://schemas.microsoft.com/office/drawing/2014/main" id="{AB4BEFDB-8B72-F4E5-CF52-5B9D338EA63D}"/>
                    </a:ext>
                  </a:extLst>
                </p14:cNvPr>
                <p14:cNvContentPartPr/>
                <p14:nvPr/>
              </p14:nvContentPartPr>
              <p14:xfrm>
                <a:off x="2487563" y="3909496"/>
                <a:ext cx="181800" cy="135000"/>
              </p14:xfrm>
            </p:contentPart>
          </mc:Choice>
          <mc:Fallback xmlns="">
            <p:pic>
              <p:nvPicPr>
                <p:cNvPr id="235" name="Ink 234">
                  <a:extLst>
                    <a:ext uri="{FF2B5EF4-FFF2-40B4-BE49-F238E27FC236}">
                      <a16:creationId xmlns:a16="http://schemas.microsoft.com/office/drawing/2014/main" id="{AB4BEFDB-8B72-F4E5-CF52-5B9D338EA63D}"/>
                    </a:ext>
                  </a:extLst>
                </p:cNvPr>
                <p:cNvPicPr/>
                <p:nvPr/>
              </p:nvPicPr>
              <p:blipFill>
                <a:blip r:embed="rId125"/>
                <a:stretch>
                  <a:fillRect/>
                </a:stretch>
              </p:blipFill>
              <p:spPr>
                <a:xfrm>
                  <a:off x="2469563" y="3891856"/>
                  <a:ext cx="217440" cy="170640"/>
                </a:xfrm>
                <a:prstGeom prst="rect">
                  <a:avLst/>
                </a:prstGeom>
              </p:spPr>
            </p:pic>
          </mc:Fallback>
        </mc:AlternateContent>
      </p:grpSp>
      <p:grpSp>
        <p:nvGrpSpPr>
          <p:cNvPr id="236" name="Group 235">
            <a:extLst>
              <a:ext uri="{FF2B5EF4-FFF2-40B4-BE49-F238E27FC236}">
                <a16:creationId xmlns:a16="http://schemas.microsoft.com/office/drawing/2014/main" id="{73E58E78-B5F7-8B48-D5AA-253C649ED64E}"/>
              </a:ext>
            </a:extLst>
          </p:cNvPr>
          <p:cNvGrpSpPr/>
          <p:nvPr/>
        </p:nvGrpSpPr>
        <p:grpSpPr>
          <a:xfrm>
            <a:off x="1048283" y="4178776"/>
            <a:ext cx="3950640" cy="696600"/>
            <a:chOff x="1048283" y="4178776"/>
            <a:chExt cx="3950640" cy="696600"/>
          </a:xfrm>
        </p:grpSpPr>
        <mc:AlternateContent xmlns:mc="http://schemas.openxmlformats.org/markup-compatibility/2006" xmlns:p14="http://schemas.microsoft.com/office/powerpoint/2010/main">
          <mc:Choice Requires="p14">
            <p:contentPart p14:bwMode="auto" r:id="rId126">
              <p14:nvContentPartPr>
                <p14:cNvPr id="237" name="Ink 236">
                  <a:extLst>
                    <a:ext uri="{FF2B5EF4-FFF2-40B4-BE49-F238E27FC236}">
                      <a16:creationId xmlns:a16="http://schemas.microsoft.com/office/drawing/2014/main" id="{A3FE34CB-4039-82BE-F2B6-34C0E43BCBB2}"/>
                    </a:ext>
                  </a:extLst>
                </p14:cNvPr>
                <p14:cNvContentPartPr/>
                <p14:nvPr/>
              </p14:nvContentPartPr>
              <p14:xfrm>
                <a:off x="1048283" y="4535536"/>
                <a:ext cx="24120" cy="190080"/>
              </p14:xfrm>
            </p:contentPart>
          </mc:Choice>
          <mc:Fallback xmlns="">
            <p:pic>
              <p:nvPicPr>
                <p:cNvPr id="237" name="Ink 236">
                  <a:extLst>
                    <a:ext uri="{FF2B5EF4-FFF2-40B4-BE49-F238E27FC236}">
                      <a16:creationId xmlns:a16="http://schemas.microsoft.com/office/drawing/2014/main" id="{A3FE34CB-4039-82BE-F2B6-34C0E43BCBB2}"/>
                    </a:ext>
                  </a:extLst>
                </p:cNvPr>
                <p:cNvPicPr/>
                <p:nvPr/>
              </p:nvPicPr>
              <p:blipFill>
                <a:blip r:embed="rId127"/>
                <a:stretch>
                  <a:fillRect/>
                </a:stretch>
              </p:blipFill>
              <p:spPr>
                <a:xfrm>
                  <a:off x="1030283" y="4517536"/>
                  <a:ext cx="5976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38" name="Ink 237">
                  <a:extLst>
                    <a:ext uri="{FF2B5EF4-FFF2-40B4-BE49-F238E27FC236}">
                      <a16:creationId xmlns:a16="http://schemas.microsoft.com/office/drawing/2014/main" id="{3D727EA6-D81C-E0B5-E5BE-8FE6507B78EB}"/>
                    </a:ext>
                  </a:extLst>
                </p14:cNvPr>
                <p14:cNvContentPartPr/>
                <p14:nvPr/>
              </p14:nvContentPartPr>
              <p14:xfrm>
                <a:off x="1172123" y="4533016"/>
                <a:ext cx="123120" cy="169920"/>
              </p14:xfrm>
            </p:contentPart>
          </mc:Choice>
          <mc:Fallback xmlns="">
            <p:pic>
              <p:nvPicPr>
                <p:cNvPr id="238" name="Ink 237">
                  <a:extLst>
                    <a:ext uri="{FF2B5EF4-FFF2-40B4-BE49-F238E27FC236}">
                      <a16:creationId xmlns:a16="http://schemas.microsoft.com/office/drawing/2014/main" id="{3D727EA6-D81C-E0B5-E5BE-8FE6507B78EB}"/>
                    </a:ext>
                  </a:extLst>
                </p:cNvPr>
                <p:cNvPicPr/>
                <p:nvPr/>
              </p:nvPicPr>
              <p:blipFill>
                <a:blip r:embed="rId129"/>
                <a:stretch>
                  <a:fillRect/>
                </a:stretch>
              </p:blipFill>
              <p:spPr>
                <a:xfrm>
                  <a:off x="1154483" y="4515016"/>
                  <a:ext cx="15876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39" name="Ink 238">
                  <a:extLst>
                    <a:ext uri="{FF2B5EF4-FFF2-40B4-BE49-F238E27FC236}">
                      <a16:creationId xmlns:a16="http://schemas.microsoft.com/office/drawing/2014/main" id="{02E47FAB-D82E-4CE4-54C2-EE8C3E418F1E}"/>
                    </a:ext>
                  </a:extLst>
                </p14:cNvPr>
                <p14:cNvContentPartPr/>
                <p14:nvPr/>
              </p14:nvContentPartPr>
              <p14:xfrm>
                <a:off x="1479203" y="4581256"/>
                <a:ext cx="163800" cy="126720"/>
              </p14:xfrm>
            </p:contentPart>
          </mc:Choice>
          <mc:Fallback xmlns="">
            <p:pic>
              <p:nvPicPr>
                <p:cNvPr id="239" name="Ink 238">
                  <a:extLst>
                    <a:ext uri="{FF2B5EF4-FFF2-40B4-BE49-F238E27FC236}">
                      <a16:creationId xmlns:a16="http://schemas.microsoft.com/office/drawing/2014/main" id="{02E47FAB-D82E-4CE4-54C2-EE8C3E418F1E}"/>
                    </a:ext>
                  </a:extLst>
                </p:cNvPr>
                <p:cNvPicPr/>
                <p:nvPr/>
              </p:nvPicPr>
              <p:blipFill>
                <a:blip r:embed="rId131"/>
                <a:stretch>
                  <a:fillRect/>
                </a:stretch>
              </p:blipFill>
              <p:spPr>
                <a:xfrm>
                  <a:off x="1461563" y="4563256"/>
                  <a:ext cx="199440" cy="1623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0" name="Ink 239">
                  <a:extLst>
                    <a:ext uri="{FF2B5EF4-FFF2-40B4-BE49-F238E27FC236}">
                      <a16:creationId xmlns:a16="http://schemas.microsoft.com/office/drawing/2014/main" id="{E2C20A94-A065-8F92-2A6A-1270FF768AEA}"/>
                    </a:ext>
                  </a:extLst>
                </p14:cNvPr>
                <p14:cNvContentPartPr/>
                <p14:nvPr/>
              </p14:nvContentPartPr>
              <p14:xfrm>
                <a:off x="1537163" y="4565056"/>
                <a:ext cx="124200" cy="149040"/>
              </p14:xfrm>
            </p:contentPart>
          </mc:Choice>
          <mc:Fallback xmlns="">
            <p:pic>
              <p:nvPicPr>
                <p:cNvPr id="240" name="Ink 239">
                  <a:extLst>
                    <a:ext uri="{FF2B5EF4-FFF2-40B4-BE49-F238E27FC236}">
                      <a16:creationId xmlns:a16="http://schemas.microsoft.com/office/drawing/2014/main" id="{E2C20A94-A065-8F92-2A6A-1270FF768AEA}"/>
                    </a:ext>
                  </a:extLst>
                </p:cNvPr>
                <p:cNvPicPr/>
                <p:nvPr/>
              </p:nvPicPr>
              <p:blipFill>
                <a:blip r:embed="rId133"/>
                <a:stretch>
                  <a:fillRect/>
                </a:stretch>
              </p:blipFill>
              <p:spPr>
                <a:xfrm>
                  <a:off x="1519523" y="4547416"/>
                  <a:ext cx="15984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41" name="Ink 240">
                  <a:extLst>
                    <a:ext uri="{FF2B5EF4-FFF2-40B4-BE49-F238E27FC236}">
                      <a16:creationId xmlns:a16="http://schemas.microsoft.com/office/drawing/2014/main" id="{A32AB78D-7B55-A72F-C635-FA74A2D4A074}"/>
                    </a:ext>
                  </a:extLst>
                </p14:cNvPr>
                <p14:cNvContentPartPr/>
                <p14:nvPr/>
              </p14:nvContentPartPr>
              <p14:xfrm>
                <a:off x="1874843" y="4489096"/>
                <a:ext cx="149400" cy="238320"/>
              </p14:xfrm>
            </p:contentPart>
          </mc:Choice>
          <mc:Fallback xmlns="">
            <p:pic>
              <p:nvPicPr>
                <p:cNvPr id="241" name="Ink 240">
                  <a:extLst>
                    <a:ext uri="{FF2B5EF4-FFF2-40B4-BE49-F238E27FC236}">
                      <a16:creationId xmlns:a16="http://schemas.microsoft.com/office/drawing/2014/main" id="{A32AB78D-7B55-A72F-C635-FA74A2D4A074}"/>
                    </a:ext>
                  </a:extLst>
                </p:cNvPr>
                <p:cNvPicPr/>
                <p:nvPr/>
              </p:nvPicPr>
              <p:blipFill>
                <a:blip r:embed="rId135"/>
                <a:stretch>
                  <a:fillRect/>
                </a:stretch>
              </p:blipFill>
              <p:spPr>
                <a:xfrm>
                  <a:off x="1857203" y="4471456"/>
                  <a:ext cx="18504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42" name="Ink 241">
                  <a:extLst>
                    <a:ext uri="{FF2B5EF4-FFF2-40B4-BE49-F238E27FC236}">
                      <a16:creationId xmlns:a16="http://schemas.microsoft.com/office/drawing/2014/main" id="{C19C9CFF-19BD-D67A-872C-CA5EAFAA0B36}"/>
                    </a:ext>
                  </a:extLst>
                </p14:cNvPr>
                <p14:cNvContentPartPr/>
                <p14:nvPr/>
              </p14:nvContentPartPr>
              <p14:xfrm>
                <a:off x="1860083" y="4593856"/>
                <a:ext cx="151560" cy="51120"/>
              </p14:xfrm>
            </p:contentPart>
          </mc:Choice>
          <mc:Fallback xmlns="">
            <p:pic>
              <p:nvPicPr>
                <p:cNvPr id="242" name="Ink 241">
                  <a:extLst>
                    <a:ext uri="{FF2B5EF4-FFF2-40B4-BE49-F238E27FC236}">
                      <a16:creationId xmlns:a16="http://schemas.microsoft.com/office/drawing/2014/main" id="{C19C9CFF-19BD-D67A-872C-CA5EAFAA0B36}"/>
                    </a:ext>
                  </a:extLst>
                </p:cNvPr>
                <p:cNvPicPr/>
                <p:nvPr/>
              </p:nvPicPr>
              <p:blipFill>
                <a:blip r:embed="rId137"/>
                <a:stretch>
                  <a:fillRect/>
                </a:stretch>
              </p:blipFill>
              <p:spPr>
                <a:xfrm>
                  <a:off x="1842083" y="4576216"/>
                  <a:ext cx="18720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43" name="Ink 242">
                  <a:extLst>
                    <a:ext uri="{FF2B5EF4-FFF2-40B4-BE49-F238E27FC236}">
                      <a16:creationId xmlns:a16="http://schemas.microsoft.com/office/drawing/2014/main" id="{3B3F9495-E777-0FFB-6156-D6A10E686146}"/>
                    </a:ext>
                  </a:extLst>
                </p14:cNvPr>
                <p14:cNvContentPartPr/>
                <p14:nvPr/>
              </p14:nvContentPartPr>
              <p14:xfrm>
                <a:off x="2163563" y="4503496"/>
                <a:ext cx="120600" cy="198720"/>
              </p14:xfrm>
            </p:contentPart>
          </mc:Choice>
          <mc:Fallback xmlns="">
            <p:pic>
              <p:nvPicPr>
                <p:cNvPr id="243" name="Ink 242">
                  <a:extLst>
                    <a:ext uri="{FF2B5EF4-FFF2-40B4-BE49-F238E27FC236}">
                      <a16:creationId xmlns:a16="http://schemas.microsoft.com/office/drawing/2014/main" id="{3B3F9495-E777-0FFB-6156-D6A10E686146}"/>
                    </a:ext>
                  </a:extLst>
                </p:cNvPr>
                <p:cNvPicPr/>
                <p:nvPr/>
              </p:nvPicPr>
              <p:blipFill>
                <a:blip r:embed="rId139"/>
                <a:stretch>
                  <a:fillRect/>
                </a:stretch>
              </p:blipFill>
              <p:spPr>
                <a:xfrm>
                  <a:off x="2145923" y="4485856"/>
                  <a:ext cx="15624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44" name="Ink 243">
                  <a:extLst>
                    <a:ext uri="{FF2B5EF4-FFF2-40B4-BE49-F238E27FC236}">
                      <a16:creationId xmlns:a16="http://schemas.microsoft.com/office/drawing/2014/main" id="{09BB6B9F-0BF2-B8AE-DB08-C769F63A2C90}"/>
                    </a:ext>
                  </a:extLst>
                </p14:cNvPr>
                <p14:cNvContentPartPr/>
                <p14:nvPr/>
              </p14:nvContentPartPr>
              <p14:xfrm>
                <a:off x="2366243" y="4514296"/>
                <a:ext cx="173160" cy="198000"/>
              </p14:xfrm>
            </p:contentPart>
          </mc:Choice>
          <mc:Fallback xmlns="">
            <p:pic>
              <p:nvPicPr>
                <p:cNvPr id="244" name="Ink 243">
                  <a:extLst>
                    <a:ext uri="{FF2B5EF4-FFF2-40B4-BE49-F238E27FC236}">
                      <a16:creationId xmlns:a16="http://schemas.microsoft.com/office/drawing/2014/main" id="{09BB6B9F-0BF2-B8AE-DB08-C769F63A2C90}"/>
                    </a:ext>
                  </a:extLst>
                </p:cNvPr>
                <p:cNvPicPr/>
                <p:nvPr/>
              </p:nvPicPr>
              <p:blipFill>
                <a:blip r:embed="rId141"/>
                <a:stretch>
                  <a:fillRect/>
                </a:stretch>
              </p:blipFill>
              <p:spPr>
                <a:xfrm>
                  <a:off x="2348243" y="4496296"/>
                  <a:ext cx="20880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45" name="Ink 244">
                  <a:extLst>
                    <a:ext uri="{FF2B5EF4-FFF2-40B4-BE49-F238E27FC236}">
                      <a16:creationId xmlns:a16="http://schemas.microsoft.com/office/drawing/2014/main" id="{A301D1FD-6D9E-29BD-0320-91A972B629A4}"/>
                    </a:ext>
                  </a:extLst>
                </p14:cNvPr>
                <p14:cNvContentPartPr/>
                <p14:nvPr/>
              </p14:nvContentPartPr>
              <p14:xfrm>
                <a:off x="2566403" y="4522576"/>
                <a:ext cx="178200" cy="153720"/>
              </p14:xfrm>
            </p:contentPart>
          </mc:Choice>
          <mc:Fallback xmlns="">
            <p:pic>
              <p:nvPicPr>
                <p:cNvPr id="245" name="Ink 244">
                  <a:extLst>
                    <a:ext uri="{FF2B5EF4-FFF2-40B4-BE49-F238E27FC236}">
                      <a16:creationId xmlns:a16="http://schemas.microsoft.com/office/drawing/2014/main" id="{A301D1FD-6D9E-29BD-0320-91A972B629A4}"/>
                    </a:ext>
                  </a:extLst>
                </p:cNvPr>
                <p:cNvPicPr/>
                <p:nvPr/>
              </p:nvPicPr>
              <p:blipFill>
                <a:blip r:embed="rId143"/>
                <a:stretch>
                  <a:fillRect/>
                </a:stretch>
              </p:blipFill>
              <p:spPr>
                <a:xfrm>
                  <a:off x="2548763" y="4504936"/>
                  <a:ext cx="21384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46" name="Ink 245">
                  <a:extLst>
                    <a:ext uri="{FF2B5EF4-FFF2-40B4-BE49-F238E27FC236}">
                      <a16:creationId xmlns:a16="http://schemas.microsoft.com/office/drawing/2014/main" id="{5D2D6FF8-BF4C-F619-789E-7F4E98B2EA2D}"/>
                    </a:ext>
                  </a:extLst>
                </p14:cNvPr>
                <p14:cNvContentPartPr/>
                <p14:nvPr/>
              </p14:nvContentPartPr>
              <p14:xfrm>
                <a:off x="2900843" y="4540936"/>
                <a:ext cx="127440" cy="16920"/>
              </p14:xfrm>
            </p:contentPart>
          </mc:Choice>
          <mc:Fallback xmlns="">
            <p:pic>
              <p:nvPicPr>
                <p:cNvPr id="246" name="Ink 245">
                  <a:extLst>
                    <a:ext uri="{FF2B5EF4-FFF2-40B4-BE49-F238E27FC236}">
                      <a16:creationId xmlns:a16="http://schemas.microsoft.com/office/drawing/2014/main" id="{5D2D6FF8-BF4C-F619-789E-7F4E98B2EA2D}"/>
                    </a:ext>
                  </a:extLst>
                </p:cNvPr>
                <p:cNvPicPr/>
                <p:nvPr/>
              </p:nvPicPr>
              <p:blipFill>
                <a:blip r:embed="rId145"/>
                <a:stretch>
                  <a:fillRect/>
                </a:stretch>
              </p:blipFill>
              <p:spPr>
                <a:xfrm>
                  <a:off x="2883203" y="4522936"/>
                  <a:ext cx="1630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47" name="Ink 246">
                  <a:extLst>
                    <a:ext uri="{FF2B5EF4-FFF2-40B4-BE49-F238E27FC236}">
                      <a16:creationId xmlns:a16="http://schemas.microsoft.com/office/drawing/2014/main" id="{9C9162FB-22D2-6271-41FC-2B1D34A858B1}"/>
                    </a:ext>
                  </a:extLst>
                </p14:cNvPr>
                <p14:cNvContentPartPr/>
                <p14:nvPr/>
              </p14:nvContentPartPr>
              <p14:xfrm>
                <a:off x="2924603" y="4644976"/>
                <a:ext cx="94680" cy="12600"/>
              </p14:xfrm>
            </p:contentPart>
          </mc:Choice>
          <mc:Fallback xmlns="">
            <p:pic>
              <p:nvPicPr>
                <p:cNvPr id="247" name="Ink 246">
                  <a:extLst>
                    <a:ext uri="{FF2B5EF4-FFF2-40B4-BE49-F238E27FC236}">
                      <a16:creationId xmlns:a16="http://schemas.microsoft.com/office/drawing/2014/main" id="{9C9162FB-22D2-6271-41FC-2B1D34A858B1}"/>
                    </a:ext>
                  </a:extLst>
                </p:cNvPr>
                <p:cNvPicPr/>
                <p:nvPr/>
              </p:nvPicPr>
              <p:blipFill>
                <a:blip r:embed="rId147"/>
                <a:stretch>
                  <a:fillRect/>
                </a:stretch>
              </p:blipFill>
              <p:spPr>
                <a:xfrm>
                  <a:off x="2906963" y="4626976"/>
                  <a:ext cx="13032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248" name="Ink 247">
                  <a:extLst>
                    <a:ext uri="{FF2B5EF4-FFF2-40B4-BE49-F238E27FC236}">
                      <a16:creationId xmlns:a16="http://schemas.microsoft.com/office/drawing/2014/main" id="{172D0A79-DB42-960D-1891-5B35E07F8C94}"/>
                    </a:ext>
                  </a:extLst>
                </p14:cNvPr>
                <p14:cNvContentPartPr/>
                <p14:nvPr/>
              </p14:nvContentPartPr>
              <p14:xfrm>
                <a:off x="3423923" y="4396576"/>
                <a:ext cx="173520" cy="322200"/>
              </p14:xfrm>
            </p:contentPart>
          </mc:Choice>
          <mc:Fallback xmlns="">
            <p:pic>
              <p:nvPicPr>
                <p:cNvPr id="248" name="Ink 247">
                  <a:extLst>
                    <a:ext uri="{FF2B5EF4-FFF2-40B4-BE49-F238E27FC236}">
                      <a16:creationId xmlns:a16="http://schemas.microsoft.com/office/drawing/2014/main" id="{172D0A79-DB42-960D-1891-5B35E07F8C94}"/>
                    </a:ext>
                  </a:extLst>
                </p:cNvPr>
                <p:cNvPicPr/>
                <p:nvPr/>
              </p:nvPicPr>
              <p:blipFill>
                <a:blip r:embed="rId149"/>
                <a:stretch>
                  <a:fillRect/>
                </a:stretch>
              </p:blipFill>
              <p:spPr>
                <a:xfrm>
                  <a:off x="3406283" y="4378576"/>
                  <a:ext cx="209160" cy="35784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49" name="Ink 248">
                  <a:extLst>
                    <a:ext uri="{FF2B5EF4-FFF2-40B4-BE49-F238E27FC236}">
                      <a16:creationId xmlns:a16="http://schemas.microsoft.com/office/drawing/2014/main" id="{9F6C1974-99DB-AD03-3D4D-6CCB0A877EF0}"/>
                    </a:ext>
                  </a:extLst>
                </p14:cNvPr>
                <p14:cNvContentPartPr/>
                <p14:nvPr/>
              </p14:nvContentPartPr>
              <p14:xfrm>
                <a:off x="3432203" y="4559656"/>
                <a:ext cx="122040" cy="73800"/>
              </p14:xfrm>
            </p:contentPart>
          </mc:Choice>
          <mc:Fallback xmlns="">
            <p:pic>
              <p:nvPicPr>
                <p:cNvPr id="249" name="Ink 248">
                  <a:extLst>
                    <a:ext uri="{FF2B5EF4-FFF2-40B4-BE49-F238E27FC236}">
                      <a16:creationId xmlns:a16="http://schemas.microsoft.com/office/drawing/2014/main" id="{9F6C1974-99DB-AD03-3D4D-6CCB0A877EF0}"/>
                    </a:ext>
                  </a:extLst>
                </p:cNvPr>
                <p:cNvPicPr/>
                <p:nvPr/>
              </p:nvPicPr>
              <p:blipFill>
                <a:blip r:embed="rId151"/>
                <a:stretch>
                  <a:fillRect/>
                </a:stretch>
              </p:blipFill>
              <p:spPr>
                <a:xfrm>
                  <a:off x="3414203" y="4542016"/>
                  <a:ext cx="157680" cy="10944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50" name="Ink 249">
                  <a:extLst>
                    <a:ext uri="{FF2B5EF4-FFF2-40B4-BE49-F238E27FC236}">
                      <a16:creationId xmlns:a16="http://schemas.microsoft.com/office/drawing/2014/main" id="{32E61192-4301-13B0-DEA0-1834E319D334}"/>
                    </a:ext>
                  </a:extLst>
                </p14:cNvPr>
                <p14:cNvContentPartPr/>
                <p14:nvPr/>
              </p14:nvContentPartPr>
              <p14:xfrm>
                <a:off x="3714443" y="4487296"/>
                <a:ext cx="193320" cy="190800"/>
              </p14:xfrm>
            </p:contentPart>
          </mc:Choice>
          <mc:Fallback xmlns="">
            <p:pic>
              <p:nvPicPr>
                <p:cNvPr id="250" name="Ink 249">
                  <a:extLst>
                    <a:ext uri="{FF2B5EF4-FFF2-40B4-BE49-F238E27FC236}">
                      <a16:creationId xmlns:a16="http://schemas.microsoft.com/office/drawing/2014/main" id="{32E61192-4301-13B0-DEA0-1834E319D334}"/>
                    </a:ext>
                  </a:extLst>
                </p:cNvPr>
                <p:cNvPicPr/>
                <p:nvPr/>
              </p:nvPicPr>
              <p:blipFill>
                <a:blip r:embed="rId153"/>
                <a:stretch>
                  <a:fillRect/>
                </a:stretch>
              </p:blipFill>
              <p:spPr>
                <a:xfrm>
                  <a:off x="3696803" y="4469656"/>
                  <a:ext cx="228960" cy="2264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51" name="Ink 250">
                  <a:extLst>
                    <a:ext uri="{FF2B5EF4-FFF2-40B4-BE49-F238E27FC236}">
                      <a16:creationId xmlns:a16="http://schemas.microsoft.com/office/drawing/2014/main" id="{7605C13D-9340-72B1-6AEC-04E15A67BC22}"/>
                    </a:ext>
                  </a:extLst>
                </p14:cNvPr>
                <p14:cNvContentPartPr/>
                <p14:nvPr/>
              </p14:nvContentPartPr>
              <p14:xfrm>
                <a:off x="3998123" y="4644976"/>
                <a:ext cx="26280" cy="90720"/>
              </p14:xfrm>
            </p:contentPart>
          </mc:Choice>
          <mc:Fallback xmlns="">
            <p:pic>
              <p:nvPicPr>
                <p:cNvPr id="251" name="Ink 250">
                  <a:extLst>
                    <a:ext uri="{FF2B5EF4-FFF2-40B4-BE49-F238E27FC236}">
                      <a16:creationId xmlns:a16="http://schemas.microsoft.com/office/drawing/2014/main" id="{7605C13D-9340-72B1-6AEC-04E15A67BC22}"/>
                    </a:ext>
                  </a:extLst>
                </p:cNvPr>
                <p:cNvPicPr/>
                <p:nvPr/>
              </p:nvPicPr>
              <p:blipFill>
                <a:blip r:embed="rId155"/>
                <a:stretch>
                  <a:fillRect/>
                </a:stretch>
              </p:blipFill>
              <p:spPr>
                <a:xfrm>
                  <a:off x="3980483" y="4626976"/>
                  <a:ext cx="61920" cy="1263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52" name="Ink 251">
                  <a:extLst>
                    <a:ext uri="{FF2B5EF4-FFF2-40B4-BE49-F238E27FC236}">
                      <a16:creationId xmlns:a16="http://schemas.microsoft.com/office/drawing/2014/main" id="{A3EEFC0E-D005-D40C-3ED7-7270163DFC1F}"/>
                    </a:ext>
                  </a:extLst>
                </p14:cNvPr>
                <p14:cNvContentPartPr/>
                <p14:nvPr/>
              </p14:nvContentPartPr>
              <p14:xfrm>
                <a:off x="4115123" y="4456336"/>
                <a:ext cx="163800" cy="192240"/>
              </p14:xfrm>
            </p:contentPart>
          </mc:Choice>
          <mc:Fallback xmlns="">
            <p:pic>
              <p:nvPicPr>
                <p:cNvPr id="252" name="Ink 251">
                  <a:extLst>
                    <a:ext uri="{FF2B5EF4-FFF2-40B4-BE49-F238E27FC236}">
                      <a16:creationId xmlns:a16="http://schemas.microsoft.com/office/drawing/2014/main" id="{A3EEFC0E-D005-D40C-3ED7-7270163DFC1F}"/>
                    </a:ext>
                  </a:extLst>
                </p:cNvPr>
                <p:cNvPicPr/>
                <p:nvPr/>
              </p:nvPicPr>
              <p:blipFill>
                <a:blip r:embed="rId157"/>
                <a:stretch>
                  <a:fillRect/>
                </a:stretch>
              </p:blipFill>
              <p:spPr>
                <a:xfrm>
                  <a:off x="4097123" y="4438336"/>
                  <a:ext cx="199440" cy="2278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53" name="Ink 252">
                  <a:extLst>
                    <a:ext uri="{FF2B5EF4-FFF2-40B4-BE49-F238E27FC236}">
                      <a16:creationId xmlns:a16="http://schemas.microsoft.com/office/drawing/2014/main" id="{21D6F1DD-ED3B-EEF3-0EA4-9023EE158A9A}"/>
                    </a:ext>
                  </a:extLst>
                </p14:cNvPr>
                <p14:cNvContentPartPr/>
                <p14:nvPr/>
              </p14:nvContentPartPr>
              <p14:xfrm>
                <a:off x="4355963" y="4455616"/>
                <a:ext cx="184680" cy="160920"/>
              </p14:xfrm>
            </p:contentPart>
          </mc:Choice>
          <mc:Fallback xmlns="">
            <p:pic>
              <p:nvPicPr>
                <p:cNvPr id="253" name="Ink 252">
                  <a:extLst>
                    <a:ext uri="{FF2B5EF4-FFF2-40B4-BE49-F238E27FC236}">
                      <a16:creationId xmlns:a16="http://schemas.microsoft.com/office/drawing/2014/main" id="{21D6F1DD-ED3B-EEF3-0EA4-9023EE158A9A}"/>
                    </a:ext>
                  </a:extLst>
                </p:cNvPr>
                <p:cNvPicPr/>
                <p:nvPr/>
              </p:nvPicPr>
              <p:blipFill>
                <a:blip r:embed="rId159"/>
                <a:stretch>
                  <a:fillRect/>
                </a:stretch>
              </p:blipFill>
              <p:spPr>
                <a:xfrm>
                  <a:off x="4338323" y="4437616"/>
                  <a:ext cx="22032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54" name="Ink 253">
                  <a:extLst>
                    <a:ext uri="{FF2B5EF4-FFF2-40B4-BE49-F238E27FC236}">
                      <a16:creationId xmlns:a16="http://schemas.microsoft.com/office/drawing/2014/main" id="{B7DDE126-80D7-DF3C-E0AD-0035FDFB005A}"/>
                    </a:ext>
                  </a:extLst>
                </p14:cNvPr>
                <p14:cNvContentPartPr/>
                <p14:nvPr/>
              </p14:nvContentPartPr>
              <p14:xfrm>
                <a:off x="4603283" y="4460656"/>
                <a:ext cx="189000" cy="157680"/>
              </p14:xfrm>
            </p:contentPart>
          </mc:Choice>
          <mc:Fallback xmlns="">
            <p:pic>
              <p:nvPicPr>
                <p:cNvPr id="254" name="Ink 253">
                  <a:extLst>
                    <a:ext uri="{FF2B5EF4-FFF2-40B4-BE49-F238E27FC236}">
                      <a16:creationId xmlns:a16="http://schemas.microsoft.com/office/drawing/2014/main" id="{B7DDE126-80D7-DF3C-E0AD-0035FDFB005A}"/>
                    </a:ext>
                  </a:extLst>
                </p:cNvPr>
                <p:cNvPicPr/>
                <p:nvPr/>
              </p:nvPicPr>
              <p:blipFill>
                <a:blip r:embed="rId161"/>
                <a:stretch>
                  <a:fillRect/>
                </a:stretch>
              </p:blipFill>
              <p:spPr>
                <a:xfrm>
                  <a:off x="4585283" y="4442656"/>
                  <a:ext cx="22464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55" name="Ink 254">
                  <a:extLst>
                    <a:ext uri="{FF2B5EF4-FFF2-40B4-BE49-F238E27FC236}">
                      <a16:creationId xmlns:a16="http://schemas.microsoft.com/office/drawing/2014/main" id="{F2B1F30E-571A-77CB-2793-1CB11F0F25CF}"/>
                    </a:ext>
                  </a:extLst>
                </p14:cNvPr>
                <p14:cNvContentPartPr/>
                <p14:nvPr/>
              </p14:nvContentPartPr>
              <p14:xfrm>
                <a:off x="3308363" y="4178776"/>
                <a:ext cx="1256760" cy="115560"/>
              </p14:xfrm>
            </p:contentPart>
          </mc:Choice>
          <mc:Fallback xmlns="">
            <p:pic>
              <p:nvPicPr>
                <p:cNvPr id="255" name="Ink 254">
                  <a:extLst>
                    <a:ext uri="{FF2B5EF4-FFF2-40B4-BE49-F238E27FC236}">
                      <a16:creationId xmlns:a16="http://schemas.microsoft.com/office/drawing/2014/main" id="{F2B1F30E-571A-77CB-2793-1CB11F0F25CF}"/>
                    </a:ext>
                  </a:extLst>
                </p:cNvPr>
                <p:cNvPicPr/>
                <p:nvPr/>
              </p:nvPicPr>
              <p:blipFill>
                <a:blip r:embed="rId163"/>
                <a:stretch>
                  <a:fillRect/>
                </a:stretch>
              </p:blipFill>
              <p:spPr>
                <a:xfrm>
                  <a:off x="3290723" y="4160776"/>
                  <a:ext cx="1292400" cy="1512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56" name="Ink 255">
                  <a:extLst>
                    <a:ext uri="{FF2B5EF4-FFF2-40B4-BE49-F238E27FC236}">
                      <a16:creationId xmlns:a16="http://schemas.microsoft.com/office/drawing/2014/main" id="{22054823-ED38-4B4A-64AB-8480BB23C661}"/>
                    </a:ext>
                  </a:extLst>
                </p14:cNvPr>
                <p14:cNvContentPartPr/>
                <p14:nvPr/>
              </p14:nvContentPartPr>
              <p14:xfrm>
                <a:off x="3215843" y="4179856"/>
                <a:ext cx="1783080" cy="695520"/>
              </p14:xfrm>
            </p:contentPart>
          </mc:Choice>
          <mc:Fallback xmlns="">
            <p:pic>
              <p:nvPicPr>
                <p:cNvPr id="256" name="Ink 255">
                  <a:extLst>
                    <a:ext uri="{FF2B5EF4-FFF2-40B4-BE49-F238E27FC236}">
                      <a16:creationId xmlns:a16="http://schemas.microsoft.com/office/drawing/2014/main" id="{22054823-ED38-4B4A-64AB-8480BB23C661}"/>
                    </a:ext>
                  </a:extLst>
                </p:cNvPr>
                <p:cNvPicPr/>
                <p:nvPr/>
              </p:nvPicPr>
              <p:blipFill>
                <a:blip r:embed="rId165"/>
                <a:stretch>
                  <a:fillRect/>
                </a:stretch>
              </p:blipFill>
              <p:spPr>
                <a:xfrm>
                  <a:off x="3197843" y="4162216"/>
                  <a:ext cx="1818720" cy="731160"/>
                </a:xfrm>
                <a:prstGeom prst="rect">
                  <a:avLst/>
                </a:prstGeom>
              </p:spPr>
            </p:pic>
          </mc:Fallback>
        </mc:AlternateContent>
      </p:grpSp>
      <p:sp>
        <p:nvSpPr>
          <p:cNvPr id="257" name="TextBox 256">
            <a:extLst>
              <a:ext uri="{FF2B5EF4-FFF2-40B4-BE49-F238E27FC236}">
                <a16:creationId xmlns:a16="http://schemas.microsoft.com/office/drawing/2014/main" id="{DAA8A632-EA22-CC44-771B-AC6EB63D9BA8}"/>
              </a:ext>
            </a:extLst>
          </p:cNvPr>
          <p:cNvSpPr txBox="1"/>
          <p:nvPr/>
        </p:nvSpPr>
        <p:spPr>
          <a:xfrm>
            <a:off x="5545331" y="3055391"/>
            <a:ext cx="3582721" cy="2246769"/>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Eve and Mila share some money in the ratio 3 : 5. Mila receives £90 more than Eve. How much money did they share?</a:t>
            </a:r>
          </a:p>
          <a:p>
            <a:endParaRPr lang="en-GB" sz="1400"/>
          </a:p>
          <a:p>
            <a:r>
              <a:rPr lang="en-GB" sz="1400"/>
              <a:t>b) Mari-Anne, Eliza and Jas share some grapes in the ratio 4 : 2 : 7. Jas receives 20 more grapes than Eliza. How many grapes did they share?</a:t>
            </a:r>
          </a:p>
        </p:txBody>
      </p:sp>
    </p:spTree>
    <p:extLst>
      <p:ext uri="{BB962C8B-B14F-4D97-AF65-F5344CB8AC3E}">
        <p14:creationId xmlns:p14="http://schemas.microsoft.com/office/powerpoint/2010/main" val="516294229"/>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8F84626-959A-EF82-1CBD-20136C6CFD46}"/>
              </a:ext>
            </a:extLst>
          </p:cNvPr>
          <p:cNvSpPr txBox="1"/>
          <p:nvPr/>
        </p:nvSpPr>
        <p:spPr>
          <a:xfrm>
            <a:off x="118566" y="187952"/>
            <a:ext cx="3582721" cy="2246769"/>
          </a:xfrm>
          <a:prstGeom prst="rect">
            <a:avLst/>
          </a:prstGeom>
          <a:noFill/>
          <a:ln>
            <a:solidFill>
              <a:schemeClr val="tx1"/>
            </a:solidFill>
          </a:ln>
        </p:spPr>
        <p:txBody>
          <a:bodyPr wrap="square" rtlCol="0">
            <a:spAutoFit/>
          </a:bodyPr>
          <a:lstStyle/>
          <a:p>
            <a:r>
              <a:rPr lang="en-GB" sz="1400" b="1"/>
              <a:t>Your turn</a:t>
            </a:r>
          </a:p>
          <a:p>
            <a:endParaRPr lang="en-GB" sz="1400"/>
          </a:p>
          <a:p>
            <a:r>
              <a:rPr lang="en-GB" sz="1400"/>
              <a:t>a) Eve and Mila share some money in the ratio 3 : 5. Mila receives £90 more than Eve. How much money did they share?</a:t>
            </a:r>
          </a:p>
          <a:p>
            <a:endParaRPr lang="en-GB" sz="1400"/>
          </a:p>
          <a:p>
            <a:r>
              <a:rPr lang="en-GB" sz="1400"/>
              <a:t>b) Mari-Anne, Eliza and Jas share some grapes in the ratio 4 : 2 : 7. Jas receives 20 more grapes than Eliza. How many grapes did they share?</a:t>
            </a:r>
          </a:p>
        </p:txBody>
      </p:sp>
      <p:grpSp>
        <p:nvGrpSpPr>
          <p:cNvPr id="5" name="Group 4">
            <a:extLst>
              <a:ext uri="{FF2B5EF4-FFF2-40B4-BE49-F238E27FC236}">
                <a16:creationId xmlns:a16="http://schemas.microsoft.com/office/drawing/2014/main" id="{71C945F6-4F48-AF00-4D9B-3C3274334A08}"/>
              </a:ext>
            </a:extLst>
          </p:cNvPr>
          <p:cNvGrpSpPr/>
          <p:nvPr/>
        </p:nvGrpSpPr>
        <p:grpSpPr>
          <a:xfrm>
            <a:off x="4019003" y="483016"/>
            <a:ext cx="323280" cy="502560"/>
            <a:chOff x="4019003" y="483016"/>
            <a:chExt cx="323280" cy="502560"/>
          </a:xfrm>
        </p:grpSpPr>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3762160B-3B0A-A325-2BF3-53AA95F917C8}"/>
                    </a:ext>
                  </a:extLst>
                </p14:cNvPr>
                <p14:cNvContentPartPr/>
                <p14:nvPr/>
              </p14:nvContentPartPr>
              <p14:xfrm>
                <a:off x="4019003" y="646816"/>
                <a:ext cx="204480" cy="164880"/>
              </p14:xfrm>
            </p:contentPart>
          </mc:Choice>
          <mc:Fallback xmlns="">
            <p:pic>
              <p:nvPicPr>
                <p:cNvPr id="3" name="Ink 2">
                  <a:extLst>
                    <a:ext uri="{FF2B5EF4-FFF2-40B4-BE49-F238E27FC236}">
                      <a16:creationId xmlns:a16="http://schemas.microsoft.com/office/drawing/2014/main" id="{3762160B-3B0A-A325-2BF3-53AA95F917C8}"/>
                    </a:ext>
                  </a:extLst>
                </p:cNvPr>
                <p:cNvPicPr/>
                <p:nvPr/>
              </p:nvPicPr>
              <p:blipFill>
                <a:blip r:embed="rId3"/>
                <a:stretch>
                  <a:fillRect/>
                </a:stretch>
              </p:blipFill>
              <p:spPr>
                <a:xfrm>
                  <a:off x="4001003" y="629176"/>
                  <a:ext cx="24012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9687DDB4-734A-AB1C-030C-E69DBBE80565}"/>
                    </a:ext>
                  </a:extLst>
                </p14:cNvPr>
                <p14:cNvContentPartPr/>
                <p14:nvPr/>
              </p14:nvContentPartPr>
              <p14:xfrm>
                <a:off x="4152923" y="483016"/>
                <a:ext cx="189360" cy="502560"/>
              </p14:xfrm>
            </p:contentPart>
          </mc:Choice>
          <mc:Fallback xmlns="">
            <p:pic>
              <p:nvPicPr>
                <p:cNvPr id="4" name="Ink 3">
                  <a:extLst>
                    <a:ext uri="{FF2B5EF4-FFF2-40B4-BE49-F238E27FC236}">
                      <a16:creationId xmlns:a16="http://schemas.microsoft.com/office/drawing/2014/main" id="{9687DDB4-734A-AB1C-030C-E69DBBE80565}"/>
                    </a:ext>
                  </a:extLst>
                </p:cNvPr>
                <p:cNvPicPr/>
                <p:nvPr/>
              </p:nvPicPr>
              <p:blipFill>
                <a:blip r:embed="rId5"/>
                <a:stretch>
                  <a:fillRect/>
                </a:stretch>
              </p:blipFill>
              <p:spPr>
                <a:xfrm>
                  <a:off x="4134923" y="465016"/>
                  <a:ext cx="225000" cy="538200"/>
                </a:xfrm>
                <a:prstGeom prst="rect">
                  <a:avLst/>
                </a:prstGeom>
              </p:spPr>
            </p:pic>
          </mc:Fallback>
        </mc:AlternateContent>
      </p:grpSp>
      <p:grpSp>
        <p:nvGrpSpPr>
          <p:cNvPr id="68" name="Group 67">
            <a:extLst>
              <a:ext uri="{FF2B5EF4-FFF2-40B4-BE49-F238E27FC236}">
                <a16:creationId xmlns:a16="http://schemas.microsoft.com/office/drawing/2014/main" id="{FA960FEC-C98B-2C8D-27E7-DB25D4E48BEB}"/>
              </a:ext>
            </a:extLst>
          </p:cNvPr>
          <p:cNvGrpSpPr/>
          <p:nvPr/>
        </p:nvGrpSpPr>
        <p:grpSpPr>
          <a:xfrm>
            <a:off x="4924763" y="503536"/>
            <a:ext cx="232560" cy="278280"/>
            <a:chOff x="4924763" y="503536"/>
            <a:chExt cx="232560" cy="278280"/>
          </a:xfrm>
        </p:grpSpPr>
        <mc:AlternateContent xmlns:mc="http://schemas.openxmlformats.org/markup-compatibility/2006" xmlns:p14="http://schemas.microsoft.com/office/powerpoint/2010/main">
          <mc:Choice Requires="p14">
            <p:contentPart p14:bwMode="auto" r:id="rId6">
              <p14:nvContentPartPr>
                <p14:cNvPr id="6" name="Ink 5">
                  <a:extLst>
                    <a:ext uri="{FF2B5EF4-FFF2-40B4-BE49-F238E27FC236}">
                      <a16:creationId xmlns:a16="http://schemas.microsoft.com/office/drawing/2014/main" id="{6679B192-F6B2-DF19-7AB0-FB522233D223}"/>
                    </a:ext>
                  </a:extLst>
                </p14:cNvPr>
                <p14:cNvContentPartPr/>
                <p14:nvPr/>
              </p14:nvContentPartPr>
              <p14:xfrm>
                <a:off x="4966523" y="503536"/>
                <a:ext cx="174960" cy="36360"/>
              </p14:xfrm>
            </p:contentPart>
          </mc:Choice>
          <mc:Fallback xmlns="">
            <p:pic>
              <p:nvPicPr>
                <p:cNvPr id="6" name="Ink 5">
                  <a:extLst>
                    <a:ext uri="{FF2B5EF4-FFF2-40B4-BE49-F238E27FC236}">
                      <a16:creationId xmlns:a16="http://schemas.microsoft.com/office/drawing/2014/main" id="{6679B192-F6B2-DF19-7AB0-FB522233D223}"/>
                    </a:ext>
                  </a:extLst>
                </p:cNvPr>
                <p:cNvPicPr/>
                <p:nvPr/>
              </p:nvPicPr>
              <p:blipFill>
                <a:blip r:embed="rId7"/>
                <a:stretch>
                  <a:fillRect/>
                </a:stretch>
              </p:blipFill>
              <p:spPr>
                <a:xfrm>
                  <a:off x="4948523" y="485536"/>
                  <a:ext cx="21060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5708C196-5B4A-F1CB-DFBF-9731E428BBF2}"/>
                    </a:ext>
                  </a:extLst>
                </p14:cNvPr>
                <p14:cNvContentPartPr/>
                <p14:nvPr/>
              </p14:nvContentPartPr>
              <p14:xfrm>
                <a:off x="4924763" y="533776"/>
                <a:ext cx="200880" cy="248040"/>
              </p14:xfrm>
            </p:contentPart>
          </mc:Choice>
          <mc:Fallback xmlns="">
            <p:pic>
              <p:nvPicPr>
                <p:cNvPr id="7" name="Ink 6">
                  <a:extLst>
                    <a:ext uri="{FF2B5EF4-FFF2-40B4-BE49-F238E27FC236}">
                      <a16:creationId xmlns:a16="http://schemas.microsoft.com/office/drawing/2014/main" id="{5708C196-5B4A-F1CB-DFBF-9731E428BBF2}"/>
                    </a:ext>
                  </a:extLst>
                </p:cNvPr>
                <p:cNvPicPr/>
                <p:nvPr/>
              </p:nvPicPr>
              <p:blipFill>
                <a:blip r:embed="rId9"/>
                <a:stretch>
                  <a:fillRect/>
                </a:stretch>
              </p:blipFill>
              <p:spPr>
                <a:xfrm>
                  <a:off x="4907123" y="516136"/>
                  <a:ext cx="23652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43687A1A-1C9E-BDD8-8B86-7A7A7F703940}"/>
                    </a:ext>
                  </a:extLst>
                </p14:cNvPr>
                <p14:cNvContentPartPr/>
                <p14:nvPr/>
              </p14:nvContentPartPr>
              <p14:xfrm>
                <a:off x="4966163" y="665896"/>
                <a:ext cx="191160" cy="34200"/>
              </p14:xfrm>
            </p:contentPart>
          </mc:Choice>
          <mc:Fallback xmlns="">
            <p:pic>
              <p:nvPicPr>
                <p:cNvPr id="8" name="Ink 7">
                  <a:extLst>
                    <a:ext uri="{FF2B5EF4-FFF2-40B4-BE49-F238E27FC236}">
                      <a16:creationId xmlns:a16="http://schemas.microsoft.com/office/drawing/2014/main" id="{43687A1A-1C9E-BDD8-8B86-7A7A7F703940}"/>
                    </a:ext>
                  </a:extLst>
                </p:cNvPr>
                <p:cNvPicPr/>
                <p:nvPr/>
              </p:nvPicPr>
              <p:blipFill>
                <a:blip r:embed="rId11"/>
                <a:stretch>
                  <a:fillRect/>
                </a:stretch>
              </p:blipFill>
              <p:spPr>
                <a:xfrm>
                  <a:off x="4948523" y="648256"/>
                  <a:ext cx="226800" cy="69840"/>
                </a:xfrm>
                <a:prstGeom prst="rect">
                  <a:avLst/>
                </a:prstGeom>
              </p:spPr>
            </p:pic>
          </mc:Fallback>
        </mc:AlternateContent>
      </p:grpSp>
      <p:grpSp>
        <p:nvGrpSpPr>
          <p:cNvPr id="67" name="Group 66">
            <a:extLst>
              <a:ext uri="{FF2B5EF4-FFF2-40B4-BE49-F238E27FC236}">
                <a16:creationId xmlns:a16="http://schemas.microsoft.com/office/drawing/2014/main" id="{2C6882E0-0E5B-7E0C-CB2E-3C23FABDFF87}"/>
              </a:ext>
            </a:extLst>
          </p:cNvPr>
          <p:cNvGrpSpPr/>
          <p:nvPr/>
        </p:nvGrpSpPr>
        <p:grpSpPr>
          <a:xfrm>
            <a:off x="4929443" y="1253056"/>
            <a:ext cx="258840" cy="199440"/>
            <a:chOff x="4929443" y="1253056"/>
            <a:chExt cx="258840" cy="199440"/>
          </a:xfrm>
        </p:grpSpPr>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9D1B4FBE-ECE2-186D-AB9D-4DB78C2DD4FA}"/>
                    </a:ext>
                  </a:extLst>
                </p14:cNvPr>
                <p14:cNvContentPartPr/>
                <p14:nvPr/>
              </p14:nvContentPartPr>
              <p14:xfrm>
                <a:off x="4929443" y="1268896"/>
                <a:ext cx="23040" cy="183600"/>
              </p14:xfrm>
            </p:contentPart>
          </mc:Choice>
          <mc:Fallback xmlns="">
            <p:pic>
              <p:nvPicPr>
                <p:cNvPr id="9" name="Ink 8">
                  <a:extLst>
                    <a:ext uri="{FF2B5EF4-FFF2-40B4-BE49-F238E27FC236}">
                      <a16:creationId xmlns:a16="http://schemas.microsoft.com/office/drawing/2014/main" id="{9D1B4FBE-ECE2-186D-AB9D-4DB78C2DD4FA}"/>
                    </a:ext>
                  </a:extLst>
                </p:cNvPr>
                <p:cNvPicPr/>
                <p:nvPr/>
              </p:nvPicPr>
              <p:blipFill>
                <a:blip r:embed="rId13"/>
                <a:stretch>
                  <a:fillRect/>
                </a:stretch>
              </p:blipFill>
              <p:spPr>
                <a:xfrm>
                  <a:off x="4911803" y="1250896"/>
                  <a:ext cx="586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2BF106E9-2716-FD5D-5A44-6D29A14A2C10}"/>
                    </a:ext>
                  </a:extLst>
                </p14:cNvPr>
                <p14:cNvContentPartPr/>
                <p14:nvPr/>
              </p14:nvContentPartPr>
              <p14:xfrm>
                <a:off x="4944923" y="1253056"/>
                <a:ext cx="243360" cy="189360"/>
              </p14:xfrm>
            </p:contentPart>
          </mc:Choice>
          <mc:Fallback xmlns="">
            <p:pic>
              <p:nvPicPr>
                <p:cNvPr id="10" name="Ink 9">
                  <a:extLst>
                    <a:ext uri="{FF2B5EF4-FFF2-40B4-BE49-F238E27FC236}">
                      <a16:creationId xmlns:a16="http://schemas.microsoft.com/office/drawing/2014/main" id="{2BF106E9-2716-FD5D-5A44-6D29A14A2C10}"/>
                    </a:ext>
                  </a:extLst>
                </p:cNvPr>
                <p:cNvPicPr/>
                <p:nvPr/>
              </p:nvPicPr>
              <p:blipFill>
                <a:blip r:embed="rId15"/>
                <a:stretch>
                  <a:fillRect/>
                </a:stretch>
              </p:blipFill>
              <p:spPr>
                <a:xfrm>
                  <a:off x="4927283" y="1235416"/>
                  <a:ext cx="279000" cy="225000"/>
                </a:xfrm>
                <a:prstGeom prst="rect">
                  <a:avLst/>
                </a:prstGeom>
              </p:spPr>
            </p:pic>
          </mc:Fallback>
        </mc:AlternateContent>
      </p:grpSp>
      <p:grpSp>
        <p:nvGrpSpPr>
          <p:cNvPr id="102" name="Group 101">
            <a:extLst>
              <a:ext uri="{FF2B5EF4-FFF2-40B4-BE49-F238E27FC236}">
                <a16:creationId xmlns:a16="http://schemas.microsoft.com/office/drawing/2014/main" id="{79F8744C-B4B0-031A-D64D-C8B2ADFD4917}"/>
              </a:ext>
            </a:extLst>
          </p:cNvPr>
          <p:cNvGrpSpPr/>
          <p:nvPr/>
        </p:nvGrpSpPr>
        <p:grpSpPr>
          <a:xfrm>
            <a:off x="5789483" y="520456"/>
            <a:ext cx="1569600" cy="321840"/>
            <a:chOff x="5789483" y="520456"/>
            <a:chExt cx="1569600" cy="321840"/>
          </a:xfrm>
        </p:grpSpPr>
        <mc:AlternateContent xmlns:mc="http://schemas.openxmlformats.org/markup-compatibility/2006" xmlns:p14="http://schemas.microsoft.com/office/powerpoint/2010/main">
          <mc:Choice Requires="p14">
            <p:contentPart p14:bwMode="auto" r:id="rId16">
              <p14:nvContentPartPr>
                <p14:cNvPr id="69" name="Ink 68">
                  <a:extLst>
                    <a:ext uri="{FF2B5EF4-FFF2-40B4-BE49-F238E27FC236}">
                      <a16:creationId xmlns:a16="http://schemas.microsoft.com/office/drawing/2014/main" id="{6414F75C-C490-E851-5326-9AE83663F2FC}"/>
                    </a:ext>
                  </a:extLst>
                </p14:cNvPr>
                <p14:cNvContentPartPr/>
                <p14:nvPr/>
              </p14:nvContentPartPr>
              <p14:xfrm>
                <a:off x="5789483" y="530896"/>
                <a:ext cx="360720" cy="295200"/>
              </p14:xfrm>
            </p:contentPart>
          </mc:Choice>
          <mc:Fallback xmlns="">
            <p:pic>
              <p:nvPicPr>
                <p:cNvPr id="69" name="Ink 68">
                  <a:extLst>
                    <a:ext uri="{FF2B5EF4-FFF2-40B4-BE49-F238E27FC236}">
                      <a16:creationId xmlns:a16="http://schemas.microsoft.com/office/drawing/2014/main" id="{6414F75C-C490-E851-5326-9AE83663F2FC}"/>
                    </a:ext>
                  </a:extLst>
                </p:cNvPr>
                <p:cNvPicPr/>
                <p:nvPr/>
              </p:nvPicPr>
              <p:blipFill>
                <a:blip r:embed="rId17"/>
                <a:stretch>
                  <a:fillRect/>
                </a:stretch>
              </p:blipFill>
              <p:spPr>
                <a:xfrm>
                  <a:off x="5771483" y="512896"/>
                  <a:ext cx="396360" cy="33084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70" name="Ink 69">
                  <a:extLst>
                    <a:ext uri="{FF2B5EF4-FFF2-40B4-BE49-F238E27FC236}">
                      <a16:creationId xmlns:a16="http://schemas.microsoft.com/office/drawing/2014/main" id="{CFBA0165-105F-C7AC-4E8A-92BEF52482AD}"/>
                    </a:ext>
                  </a:extLst>
                </p14:cNvPr>
                <p14:cNvContentPartPr/>
                <p14:nvPr/>
              </p14:nvContentPartPr>
              <p14:xfrm>
                <a:off x="6339203" y="531616"/>
                <a:ext cx="402120" cy="310680"/>
              </p14:xfrm>
            </p:contentPart>
          </mc:Choice>
          <mc:Fallback xmlns="">
            <p:pic>
              <p:nvPicPr>
                <p:cNvPr id="70" name="Ink 69">
                  <a:extLst>
                    <a:ext uri="{FF2B5EF4-FFF2-40B4-BE49-F238E27FC236}">
                      <a16:creationId xmlns:a16="http://schemas.microsoft.com/office/drawing/2014/main" id="{CFBA0165-105F-C7AC-4E8A-92BEF52482AD}"/>
                    </a:ext>
                  </a:extLst>
                </p:cNvPr>
                <p:cNvPicPr/>
                <p:nvPr/>
              </p:nvPicPr>
              <p:blipFill>
                <a:blip r:embed="rId19"/>
                <a:stretch>
                  <a:fillRect/>
                </a:stretch>
              </p:blipFill>
              <p:spPr>
                <a:xfrm>
                  <a:off x="6321563" y="513616"/>
                  <a:ext cx="437760" cy="3463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71" name="Ink 70">
                  <a:extLst>
                    <a:ext uri="{FF2B5EF4-FFF2-40B4-BE49-F238E27FC236}">
                      <a16:creationId xmlns:a16="http://schemas.microsoft.com/office/drawing/2014/main" id="{0B2EFC8F-6968-2A2E-2931-601F88C68390}"/>
                    </a:ext>
                  </a:extLst>
                </p14:cNvPr>
                <p14:cNvContentPartPr/>
                <p14:nvPr/>
              </p14:nvContentPartPr>
              <p14:xfrm>
                <a:off x="6898283" y="520456"/>
                <a:ext cx="460800" cy="314280"/>
              </p14:xfrm>
            </p:contentPart>
          </mc:Choice>
          <mc:Fallback xmlns="">
            <p:pic>
              <p:nvPicPr>
                <p:cNvPr id="71" name="Ink 70">
                  <a:extLst>
                    <a:ext uri="{FF2B5EF4-FFF2-40B4-BE49-F238E27FC236}">
                      <a16:creationId xmlns:a16="http://schemas.microsoft.com/office/drawing/2014/main" id="{0B2EFC8F-6968-2A2E-2931-601F88C68390}"/>
                    </a:ext>
                  </a:extLst>
                </p:cNvPr>
                <p:cNvPicPr/>
                <p:nvPr/>
              </p:nvPicPr>
              <p:blipFill>
                <a:blip r:embed="rId21"/>
                <a:stretch>
                  <a:fillRect/>
                </a:stretch>
              </p:blipFill>
              <p:spPr>
                <a:xfrm>
                  <a:off x="6880643" y="502816"/>
                  <a:ext cx="496440" cy="349920"/>
                </a:xfrm>
                <a:prstGeom prst="rect">
                  <a:avLst/>
                </a:prstGeom>
              </p:spPr>
            </p:pic>
          </mc:Fallback>
        </mc:AlternateContent>
      </p:grpSp>
      <p:grpSp>
        <p:nvGrpSpPr>
          <p:cNvPr id="100" name="Group 99">
            <a:extLst>
              <a:ext uri="{FF2B5EF4-FFF2-40B4-BE49-F238E27FC236}">
                <a16:creationId xmlns:a16="http://schemas.microsoft.com/office/drawing/2014/main" id="{B9BA5B50-7D7B-B9FF-33D7-6827DD9DBB2B}"/>
              </a:ext>
            </a:extLst>
          </p:cNvPr>
          <p:cNvGrpSpPr/>
          <p:nvPr/>
        </p:nvGrpSpPr>
        <p:grpSpPr>
          <a:xfrm>
            <a:off x="5725043" y="1120216"/>
            <a:ext cx="2786040" cy="355320"/>
            <a:chOff x="5725043" y="1120216"/>
            <a:chExt cx="2786040" cy="355320"/>
          </a:xfrm>
        </p:grpSpPr>
        <mc:AlternateContent xmlns:mc="http://schemas.openxmlformats.org/markup-compatibility/2006" xmlns:p14="http://schemas.microsoft.com/office/powerpoint/2010/main">
          <mc:Choice Requires="p14">
            <p:contentPart p14:bwMode="auto" r:id="rId22">
              <p14:nvContentPartPr>
                <p14:cNvPr id="72" name="Ink 71">
                  <a:extLst>
                    <a:ext uri="{FF2B5EF4-FFF2-40B4-BE49-F238E27FC236}">
                      <a16:creationId xmlns:a16="http://schemas.microsoft.com/office/drawing/2014/main" id="{AACF814B-F722-4242-C572-D0F1750EA872}"/>
                    </a:ext>
                  </a:extLst>
                </p14:cNvPr>
                <p14:cNvContentPartPr/>
                <p14:nvPr/>
              </p14:nvContentPartPr>
              <p14:xfrm>
                <a:off x="5725043" y="1239736"/>
                <a:ext cx="347040" cy="235800"/>
              </p14:xfrm>
            </p:contentPart>
          </mc:Choice>
          <mc:Fallback xmlns="">
            <p:pic>
              <p:nvPicPr>
                <p:cNvPr id="72" name="Ink 71">
                  <a:extLst>
                    <a:ext uri="{FF2B5EF4-FFF2-40B4-BE49-F238E27FC236}">
                      <a16:creationId xmlns:a16="http://schemas.microsoft.com/office/drawing/2014/main" id="{AACF814B-F722-4242-C572-D0F1750EA872}"/>
                    </a:ext>
                  </a:extLst>
                </p:cNvPr>
                <p:cNvPicPr/>
                <p:nvPr/>
              </p:nvPicPr>
              <p:blipFill>
                <a:blip r:embed="rId23"/>
                <a:stretch>
                  <a:fillRect/>
                </a:stretch>
              </p:blipFill>
              <p:spPr>
                <a:xfrm>
                  <a:off x="5707043" y="1221736"/>
                  <a:ext cx="38268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73" name="Ink 72">
                  <a:extLst>
                    <a:ext uri="{FF2B5EF4-FFF2-40B4-BE49-F238E27FC236}">
                      <a16:creationId xmlns:a16="http://schemas.microsoft.com/office/drawing/2014/main" id="{2B8D8414-7169-CFF9-8331-8A3568639F02}"/>
                    </a:ext>
                  </a:extLst>
                </p14:cNvPr>
                <p14:cNvContentPartPr/>
                <p14:nvPr/>
              </p14:nvContentPartPr>
              <p14:xfrm>
                <a:off x="6289163" y="1242616"/>
                <a:ext cx="394200" cy="226800"/>
              </p14:xfrm>
            </p:contentPart>
          </mc:Choice>
          <mc:Fallback xmlns="">
            <p:pic>
              <p:nvPicPr>
                <p:cNvPr id="73" name="Ink 72">
                  <a:extLst>
                    <a:ext uri="{FF2B5EF4-FFF2-40B4-BE49-F238E27FC236}">
                      <a16:creationId xmlns:a16="http://schemas.microsoft.com/office/drawing/2014/main" id="{2B8D8414-7169-CFF9-8331-8A3568639F02}"/>
                    </a:ext>
                  </a:extLst>
                </p:cNvPr>
                <p:cNvPicPr/>
                <p:nvPr/>
              </p:nvPicPr>
              <p:blipFill>
                <a:blip r:embed="rId25"/>
                <a:stretch>
                  <a:fillRect/>
                </a:stretch>
              </p:blipFill>
              <p:spPr>
                <a:xfrm>
                  <a:off x="6271163" y="1224976"/>
                  <a:ext cx="42984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90" name="Ink 89">
                  <a:extLst>
                    <a:ext uri="{FF2B5EF4-FFF2-40B4-BE49-F238E27FC236}">
                      <a16:creationId xmlns:a16="http://schemas.microsoft.com/office/drawing/2014/main" id="{27F737E3-48B1-7E3D-6EB2-414EA34D2198}"/>
                    </a:ext>
                  </a:extLst>
                </p14:cNvPr>
                <p14:cNvContentPartPr/>
                <p14:nvPr/>
              </p14:nvContentPartPr>
              <p14:xfrm>
                <a:off x="6873443" y="1232176"/>
                <a:ext cx="327240" cy="222480"/>
              </p14:xfrm>
            </p:contentPart>
          </mc:Choice>
          <mc:Fallback xmlns="">
            <p:pic>
              <p:nvPicPr>
                <p:cNvPr id="90" name="Ink 89">
                  <a:extLst>
                    <a:ext uri="{FF2B5EF4-FFF2-40B4-BE49-F238E27FC236}">
                      <a16:creationId xmlns:a16="http://schemas.microsoft.com/office/drawing/2014/main" id="{27F737E3-48B1-7E3D-6EB2-414EA34D2198}"/>
                    </a:ext>
                  </a:extLst>
                </p:cNvPr>
                <p:cNvPicPr/>
                <p:nvPr/>
              </p:nvPicPr>
              <p:blipFill>
                <a:blip r:embed="rId27"/>
                <a:stretch>
                  <a:fillRect/>
                </a:stretch>
              </p:blipFill>
              <p:spPr>
                <a:xfrm>
                  <a:off x="6855803" y="1214536"/>
                  <a:ext cx="3628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94" name="Ink 93">
                  <a:extLst>
                    <a:ext uri="{FF2B5EF4-FFF2-40B4-BE49-F238E27FC236}">
                      <a16:creationId xmlns:a16="http://schemas.microsoft.com/office/drawing/2014/main" id="{6D425B88-81C7-4C23-3298-C64DEF786BC1}"/>
                    </a:ext>
                  </a:extLst>
                </p14:cNvPr>
                <p14:cNvContentPartPr/>
                <p14:nvPr/>
              </p14:nvContentPartPr>
              <p14:xfrm>
                <a:off x="7418483" y="1176016"/>
                <a:ext cx="392760" cy="254160"/>
              </p14:xfrm>
            </p:contentPart>
          </mc:Choice>
          <mc:Fallback xmlns="">
            <p:pic>
              <p:nvPicPr>
                <p:cNvPr id="94" name="Ink 93">
                  <a:extLst>
                    <a:ext uri="{FF2B5EF4-FFF2-40B4-BE49-F238E27FC236}">
                      <a16:creationId xmlns:a16="http://schemas.microsoft.com/office/drawing/2014/main" id="{6D425B88-81C7-4C23-3298-C64DEF786BC1}"/>
                    </a:ext>
                  </a:extLst>
                </p:cNvPr>
                <p:cNvPicPr/>
                <p:nvPr/>
              </p:nvPicPr>
              <p:blipFill>
                <a:blip r:embed="rId29"/>
                <a:stretch>
                  <a:fillRect/>
                </a:stretch>
              </p:blipFill>
              <p:spPr>
                <a:xfrm>
                  <a:off x="7400483" y="1158376"/>
                  <a:ext cx="428400" cy="2898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99" name="Ink 98">
                  <a:extLst>
                    <a:ext uri="{FF2B5EF4-FFF2-40B4-BE49-F238E27FC236}">
                      <a16:creationId xmlns:a16="http://schemas.microsoft.com/office/drawing/2014/main" id="{4738C25C-4817-0031-CB46-076969CE1B66}"/>
                    </a:ext>
                  </a:extLst>
                </p14:cNvPr>
                <p14:cNvContentPartPr/>
                <p14:nvPr/>
              </p14:nvContentPartPr>
              <p14:xfrm>
                <a:off x="8114363" y="1120216"/>
                <a:ext cx="396720" cy="311040"/>
              </p14:xfrm>
            </p:contentPart>
          </mc:Choice>
          <mc:Fallback xmlns="">
            <p:pic>
              <p:nvPicPr>
                <p:cNvPr id="99" name="Ink 98">
                  <a:extLst>
                    <a:ext uri="{FF2B5EF4-FFF2-40B4-BE49-F238E27FC236}">
                      <a16:creationId xmlns:a16="http://schemas.microsoft.com/office/drawing/2014/main" id="{4738C25C-4817-0031-CB46-076969CE1B66}"/>
                    </a:ext>
                  </a:extLst>
                </p:cNvPr>
                <p:cNvPicPr/>
                <p:nvPr/>
              </p:nvPicPr>
              <p:blipFill>
                <a:blip r:embed="rId31"/>
                <a:stretch>
                  <a:fillRect/>
                </a:stretch>
              </p:blipFill>
              <p:spPr>
                <a:xfrm>
                  <a:off x="8096363" y="1102576"/>
                  <a:ext cx="432360" cy="346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2">
            <p14:nvContentPartPr>
              <p14:cNvPr id="103" name="Ink 102">
                <a:extLst>
                  <a:ext uri="{FF2B5EF4-FFF2-40B4-BE49-F238E27FC236}">
                    <a16:creationId xmlns:a16="http://schemas.microsoft.com/office/drawing/2014/main" id="{EEBA0722-A4EA-B4A0-702E-18A7270FCBF1}"/>
                  </a:ext>
                </a:extLst>
              </p14:cNvPr>
              <p14:cNvContentPartPr/>
              <p14:nvPr/>
            </p14:nvContentPartPr>
            <p14:xfrm>
              <a:off x="7383203" y="1603336"/>
              <a:ext cx="1061640" cy="222120"/>
            </p14:xfrm>
          </p:contentPart>
        </mc:Choice>
        <mc:Fallback xmlns="">
          <p:pic>
            <p:nvPicPr>
              <p:cNvPr id="103" name="Ink 102">
                <a:extLst>
                  <a:ext uri="{FF2B5EF4-FFF2-40B4-BE49-F238E27FC236}">
                    <a16:creationId xmlns:a16="http://schemas.microsoft.com/office/drawing/2014/main" id="{EEBA0722-A4EA-B4A0-702E-18A7270FCBF1}"/>
                  </a:ext>
                </a:extLst>
              </p:cNvPr>
              <p:cNvPicPr/>
              <p:nvPr/>
            </p:nvPicPr>
            <p:blipFill>
              <a:blip r:embed="rId33"/>
              <a:stretch>
                <a:fillRect/>
              </a:stretch>
            </p:blipFill>
            <p:spPr>
              <a:xfrm>
                <a:off x="7365563" y="1585336"/>
                <a:ext cx="109728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09" name="Ink 108">
                <a:extLst>
                  <a:ext uri="{FF2B5EF4-FFF2-40B4-BE49-F238E27FC236}">
                    <a16:creationId xmlns:a16="http://schemas.microsoft.com/office/drawing/2014/main" id="{67D7FE1B-16E1-FA65-3A09-1BB18558AF07}"/>
                  </a:ext>
                </a:extLst>
              </p14:cNvPr>
              <p14:cNvContentPartPr/>
              <p14:nvPr/>
            </p14:nvContentPartPr>
            <p14:xfrm>
              <a:off x="7618283" y="1087456"/>
              <a:ext cx="152280" cy="207720"/>
            </p14:xfrm>
          </p:contentPart>
        </mc:Choice>
        <mc:Fallback xmlns="">
          <p:pic>
            <p:nvPicPr>
              <p:cNvPr id="109" name="Ink 108">
                <a:extLst>
                  <a:ext uri="{FF2B5EF4-FFF2-40B4-BE49-F238E27FC236}">
                    <a16:creationId xmlns:a16="http://schemas.microsoft.com/office/drawing/2014/main" id="{67D7FE1B-16E1-FA65-3A09-1BB18558AF07}"/>
                  </a:ext>
                </a:extLst>
              </p:cNvPr>
              <p:cNvPicPr/>
              <p:nvPr/>
            </p:nvPicPr>
            <p:blipFill>
              <a:blip r:embed="rId35"/>
              <a:stretch>
                <a:fillRect/>
              </a:stretch>
            </p:blipFill>
            <p:spPr>
              <a:xfrm>
                <a:off x="7600283" y="1069816"/>
                <a:ext cx="187920" cy="243360"/>
              </a:xfrm>
              <a:prstGeom prst="rect">
                <a:avLst/>
              </a:prstGeom>
            </p:spPr>
          </p:pic>
        </mc:Fallback>
      </mc:AlternateContent>
      <p:grpSp>
        <p:nvGrpSpPr>
          <p:cNvPr id="114" name="Group 113">
            <a:extLst>
              <a:ext uri="{FF2B5EF4-FFF2-40B4-BE49-F238E27FC236}">
                <a16:creationId xmlns:a16="http://schemas.microsoft.com/office/drawing/2014/main" id="{F3C113C8-2E0D-2AE9-7BA4-8356D35BC4B4}"/>
              </a:ext>
            </a:extLst>
          </p:cNvPr>
          <p:cNvGrpSpPr/>
          <p:nvPr/>
        </p:nvGrpSpPr>
        <p:grpSpPr>
          <a:xfrm>
            <a:off x="7775963" y="816736"/>
            <a:ext cx="374400" cy="143640"/>
            <a:chOff x="7775963" y="816736"/>
            <a:chExt cx="374400" cy="143640"/>
          </a:xfrm>
        </p:grpSpPr>
        <mc:AlternateContent xmlns:mc="http://schemas.openxmlformats.org/markup-compatibility/2006" xmlns:p14="http://schemas.microsoft.com/office/powerpoint/2010/main">
          <mc:Choice Requires="p14">
            <p:contentPart p14:bwMode="auto" r:id="rId36">
              <p14:nvContentPartPr>
                <p14:cNvPr id="110" name="Ink 109">
                  <a:extLst>
                    <a:ext uri="{FF2B5EF4-FFF2-40B4-BE49-F238E27FC236}">
                      <a16:creationId xmlns:a16="http://schemas.microsoft.com/office/drawing/2014/main" id="{8CE83CF5-411C-7D59-A1A5-005715BFF057}"/>
                    </a:ext>
                  </a:extLst>
                </p14:cNvPr>
                <p14:cNvContentPartPr/>
                <p14:nvPr/>
              </p14:nvContentPartPr>
              <p14:xfrm>
                <a:off x="7775963" y="821056"/>
                <a:ext cx="130320" cy="81360"/>
              </p14:xfrm>
            </p:contentPart>
          </mc:Choice>
          <mc:Fallback xmlns="">
            <p:pic>
              <p:nvPicPr>
                <p:cNvPr id="110" name="Ink 109">
                  <a:extLst>
                    <a:ext uri="{FF2B5EF4-FFF2-40B4-BE49-F238E27FC236}">
                      <a16:creationId xmlns:a16="http://schemas.microsoft.com/office/drawing/2014/main" id="{8CE83CF5-411C-7D59-A1A5-005715BFF057}"/>
                    </a:ext>
                  </a:extLst>
                </p:cNvPr>
                <p:cNvPicPr/>
                <p:nvPr/>
              </p:nvPicPr>
              <p:blipFill>
                <a:blip r:embed="rId37"/>
                <a:stretch>
                  <a:fillRect/>
                </a:stretch>
              </p:blipFill>
              <p:spPr>
                <a:xfrm>
                  <a:off x="7757963" y="803416"/>
                  <a:ext cx="16596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11" name="Ink 110">
                  <a:extLst>
                    <a:ext uri="{FF2B5EF4-FFF2-40B4-BE49-F238E27FC236}">
                      <a16:creationId xmlns:a16="http://schemas.microsoft.com/office/drawing/2014/main" id="{BD985741-F1F8-B8D6-512F-BF814B2D7223}"/>
                    </a:ext>
                  </a:extLst>
                </p14:cNvPr>
                <p14:cNvContentPartPr/>
                <p14:nvPr/>
              </p14:nvContentPartPr>
              <p14:xfrm>
                <a:off x="7843643" y="853456"/>
                <a:ext cx="45360" cy="106920"/>
              </p14:xfrm>
            </p:contentPart>
          </mc:Choice>
          <mc:Fallback xmlns="">
            <p:pic>
              <p:nvPicPr>
                <p:cNvPr id="111" name="Ink 110">
                  <a:extLst>
                    <a:ext uri="{FF2B5EF4-FFF2-40B4-BE49-F238E27FC236}">
                      <a16:creationId xmlns:a16="http://schemas.microsoft.com/office/drawing/2014/main" id="{BD985741-F1F8-B8D6-512F-BF814B2D7223}"/>
                    </a:ext>
                  </a:extLst>
                </p:cNvPr>
                <p:cNvPicPr/>
                <p:nvPr/>
              </p:nvPicPr>
              <p:blipFill>
                <a:blip r:embed="rId39"/>
                <a:stretch>
                  <a:fillRect/>
                </a:stretch>
              </p:blipFill>
              <p:spPr>
                <a:xfrm>
                  <a:off x="7825643" y="835816"/>
                  <a:ext cx="81000" cy="14256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12" name="Ink 111">
                  <a:extLst>
                    <a:ext uri="{FF2B5EF4-FFF2-40B4-BE49-F238E27FC236}">
                      <a16:creationId xmlns:a16="http://schemas.microsoft.com/office/drawing/2014/main" id="{D1733AB0-0768-37E6-14F3-21252FB6991E}"/>
                    </a:ext>
                  </a:extLst>
                </p14:cNvPr>
                <p14:cNvContentPartPr/>
                <p14:nvPr/>
              </p14:nvContentPartPr>
              <p14:xfrm>
                <a:off x="7973603" y="816736"/>
                <a:ext cx="121680" cy="140400"/>
              </p14:xfrm>
            </p:contentPart>
          </mc:Choice>
          <mc:Fallback xmlns="">
            <p:pic>
              <p:nvPicPr>
                <p:cNvPr id="112" name="Ink 111">
                  <a:extLst>
                    <a:ext uri="{FF2B5EF4-FFF2-40B4-BE49-F238E27FC236}">
                      <a16:creationId xmlns:a16="http://schemas.microsoft.com/office/drawing/2014/main" id="{D1733AB0-0768-37E6-14F3-21252FB6991E}"/>
                    </a:ext>
                  </a:extLst>
                </p:cNvPr>
                <p:cNvPicPr/>
                <p:nvPr/>
              </p:nvPicPr>
              <p:blipFill>
                <a:blip r:embed="rId41"/>
                <a:stretch>
                  <a:fillRect/>
                </a:stretch>
              </p:blipFill>
              <p:spPr>
                <a:xfrm>
                  <a:off x="7955603" y="798736"/>
                  <a:ext cx="1573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13" name="Ink 112">
                  <a:extLst>
                    <a:ext uri="{FF2B5EF4-FFF2-40B4-BE49-F238E27FC236}">
                      <a16:creationId xmlns:a16="http://schemas.microsoft.com/office/drawing/2014/main" id="{98453AA4-B3AF-72CE-55AA-8AEFBBE7117C}"/>
                    </a:ext>
                  </a:extLst>
                </p14:cNvPr>
                <p14:cNvContentPartPr/>
                <p14:nvPr/>
              </p14:nvContentPartPr>
              <p14:xfrm>
                <a:off x="7998443" y="823576"/>
                <a:ext cx="151920" cy="52920"/>
              </p14:xfrm>
            </p:contentPart>
          </mc:Choice>
          <mc:Fallback xmlns="">
            <p:pic>
              <p:nvPicPr>
                <p:cNvPr id="113" name="Ink 112">
                  <a:extLst>
                    <a:ext uri="{FF2B5EF4-FFF2-40B4-BE49-F238E27FC236}">
                      <a16:creationId xmlns:a16="http://schemas.microsoft.com/office/drawing/2014/main" id="{98453AA4-B3AF-72CE-55AA-8AEFBBE7117C}"/>
                    </a:ext>
                  </a:extLst>
                </p:cNvPr>
                <p:cNvPicPr/>
                <p:nvPr/>
              </p:nvPicPr>
              <p:blipFill>
                <a:blip r:embed="rId43"/>
                <a:stretch>
                  <a:fillRect/>
                </a:stretch>
              </p:blipFill>
              <p:spPr>
                <a:xfrm>
                  <a:off x="7980443" y="805576"/>
                  <a:ext cx="187560" cy="88560"/>
                </a:xfrm>
                <a:prstGeom prst="rect">
                  <a:avLst/>
                </a:prstGeom>
              </p:spPr>
            </p:pic>
          </mc:Fallback>
        </mc:AlternateContent>
      </p:grpSp>
      <p:grpSp>
        <p:nvGrpSpPr>
          <p:cNvPr id="248" name="Group 247">
            <a:extLst>
              <a:ext uri="{FF2B5EF4-FFF2-40B4-BE49-F238E27FC236}">
                <a16:creationId xmlns:a16="http://schemas.microsoft.com/office/drawing/2014/main" id="{3F5007A0-DB20-091E-12A8-8D1FF859F78C}"/>
              </a:ext>
            </a:extLst>
          </p:cNvPr>
          <p:cNvGrpSpPr/>
          <p:nvPr/>
        </p:nvGrpSpPr>
        <p:grpSpPr>
          <a:xfrm>
            <a:off x="4206563" y="1958296"/>
            <a:ext cx="4064760" cy="889920"/>
            <a:chOff x="4206563" y="1958296"/>
            <a:chExt cx="4064760" cy="889920"/>
          </a:xfrm>
        </p:grpSpPr>
        <mc:AlternateContent xmlns:mc="http://schemas.openxmlformats.org/markup-compatibility/2006" xmlns:p14="http://schemas.microsoft.com/office/powerpoint/2010/main">
          <mc:Choice Requires="p14">
            <p:contentPart p14:bwMode="auto" r:id="rId44">
              <p14:nvContentPartPr>
                <p14:cNvPr id="104" name="Ink 103">
                  <a:extLst>
                    <a:ext uri="{FF2B5EF4-FFF2-40B4-BE49-F238E27FC236}">
                      <a16:creationId xmlns:a16="http://schemas.microsoft.com/office/drawing/2014/main" id="{E58A6E6F-6D3E-C680-4932-C4FF7526FDFD}"/>
                    </a:ext>
                  </a:extLst>
                </p14:cNvPr>
                <p14:cNvContentPartPr/>
                <p14:nvPr/>
              </p14:nvContentPartPr>
              <p14:xfrm>
                <a:off x="7675163" y="1958296"/>
                <a:ext cx="119520" cy="211680"/>
              </p14:xfrm>
            </p:contentPart>
          </mc:Choice>
          <mc:Fallback xmlns="">
            <p:pic>
              <p:nvPicPr>
                <p:cNvPr id="104" name="Ink 103">
                  <a:extLst>
                    <a:ext uri="{FF2B5EF4-FFF2-40B4-BE49-F238E27FC236}">
                      <a16:creationId xmlns:a16="http://schemas.microsoft.com/office/drawing/2014/main" id="{E58A6E6F-6D3E-C680-4932-C4FF7526FDFD}"/>
                    </a:ext>
                  </a:extLst>
                </p:cNvPr>
                <p:cNvPicPr/>
                <p:nvPr/>
              </p:nvPicPr>
              <p:blipFill>
                <a:blip r:embed="rId45"/>
                <a:stretch>
                  <a:fillRect/>
                </a:stretch>
              </p:blipFill>
              <p:spPr>
                <a:xfrm>
                  <a:off x="7657523" y="1940296"/>
                  <a:ext cx="155160" cy="24732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05" name="Ink 104">
                  <a:extLst>
                    <a:ext uri="{FF2B5EF4-FFF2-40B4-BE49-F238E27FC236}">
                      <a16:creationId xmlns:a16="http://schemas.microsoft.com/office/drawing/2014/main" id="{135407F4-0068-A03C-02C9-A2D1C55009EA}"/>
                    </a:ext>
                  </a:extLst>
                </p14:cNvPr>
                <p14:cNvContentPartPr/>
                <p14:nvPr/>
              </p14:nvContentPartPr>
              <p14:xfrm>
                <a:off x="7655723" y="2054416"/>
                <a:ext cx="192600" cy="72720"/>
              </p14:xfrm>
            </p:contentPart>
          </mc:Choice>
          <mc:Fallback xmlns="">
            <p:pic>
              <p:nvPicPr>
                <p:cNvPr id="105" name="Ink 104">
                  <a:extLst>
                    <a:ext uri="{FF2B5EF4-FFF2-40B4-BE49-F238E27FC236}">
                      <a16:creationId xmlns:a16="http://schemas.microsoft.com/office/drawing/2014/main" id="{135407F4-0068-A03C-02C9-A2D1C55009EA}"/>
                    </a:ext>
                  </a:extLst>
                </p:cNvPr>
                <p:cNvPicPr/>
                <p:nvPr/>
              </p:nvPicPr>
              <p:blipFill>
                <a:blip r:embed="rId47"/>
                <a:stretch>
                  <a:fillRect/>
                </a:stretch>
              </p:blipFill>
              <p:spPr>
                <a:xfrm>
                  <a:off x="7638083" y="2036776"/>
                  <a:ext cx="228240" cy="1083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06" name="Ink 105">
                  <a:extLst>
                    <a:ext uri="{FF2B5EF4-FFF2-40B4-BE49-F238E27FC236}">
                      <a16:creationId xmlns:a16="http://schemas.microsoft.com/office/drawing/2014/main" id="{BA319D4F-FE38-4525-D558-B5BFFB1D2E60}"/>
                    </a:ext>
                  </a:extLst>
                </p14:cNvPr>
                <p14:cNvContentPartPr/>
                <p14:nvPr/>
              </p14:nvContentPartPr>
              <p14:xfrm>
                <a:off x="7940123" y="1997536"/>
                <a:ext cx="99000" cy="158400"/>
              </p14:xfrm>
            </p:contentPart>
          </mc:Choice>
          <mc:Fallback xmlns="">
            <p:pic>
              <p:nvPicPr>
                <p:cNvPr id="106" name="Ink 105">
                  <a:extLst>
                    <a:ext uri="{FF2B5EF4-FFF2-40B4-BE49-F238E27FC236}">
                      <a16:creationId xmlns:a16="http://schemas.microsoft.com/office/drawing/2014/main" id="{BA319D4F-FE38-4525-D558-B5BFFB1D2E60}"/>
                    </a:ext>
                  </a:extLst>
                </p:cNvPr>
                <p:cNvPicPr/>
                <p:nvPr/>
              </p:nvPicPr>
              <p:blipFill>
                <a:blip r:embed="rId49"/>
                <a:stretch>
                  <a:fillRect/>
                </a:stretch>
              </p:blipFill>
              <p:spPr>
                <a:xfrm>
                  <a:off x="7922123" y="1979536"/>
                  <a:ext cx="1346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07" name="Ink 106">
                  <a:extLst>
                    <a:ext uri="{FF2B5EF4-FFF2-40B4-BE49-F238E27FC236}">
                      <a16:creationId xmlns:a16="http://schemas.microsoft.com/office/drawing/2014/main" id="{0B33249F-D79B-4BDC-99D1-653FC6A3A0DA}"/>
                    </a:ext>
                  </a:extLst>
                </p14:cNvPr>
                <p14:cNvContentPartPr/>
                <p14:nvPr/>
              </p14:nvContentPartPr>
              <p14:xfrm>
                <a:off x="8114003" y="2012296"/>
                <a:ext cx="157320" cy="141120"/>
              </p14:xfrm>
            </p:contentPart>
          </mc:Choice>
          <mc:Fallback xmlns="">
            <p:pic>
              <p:nvPicPr>
                <p:cNvPr id="107" name="Ink 106">
                  <a:extLst>
                    <a:ext uri="{FF2B5EF4-FFF2-40B4-BE49-F238E27FC236}">
                      <a16:creationId xmlns:a16="http://schemas.microsoft.com/office/drawing/2014/main" id="{0B33249F-D79B-4BDC-99D1-653FC6A3A0DA}"/>
                    </a:ext>
                  </a:extLst>
                </p:cNvPr>
                <p:cNvPicPr/>
                <p:nvPr/>
              </p:nvPicPr>
              <p:blipFill>
                <a:blip r:embed="rId51"/>
                <a:stretch>
                  <a:fillRect/>
                </a:stretch>
              </p:blipFill>
              <p:spPr>
                <a:xfrm>
                  <a:off x="8096363" y="1994296"/>
                  <a:ext cx="19296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15" name="Ink 114">
                  <a:extLst>
                    <a:ext uri="{FF2B5EF4-FFF2-40B4-BE49-F238E27FC236}">
                      <a16:creationId xmlns:a16="http://schemas.microsoft.com/office/drawing/2014/main" id="{0AC7AFA4-C14F-94F9-C2F5-12F2C6088F28}"/>
                    </a:ext>
                  </a:extLst>
                </p14:cNvPr>
                <p14:cNvContentPartPr/>
                <p14:nvPr/>
              </p14:nvContentPartPr>
              <p14:xfrm>
                <a:off x="4567283" y="2236936"/>
                <a:ext cx="185040" cy="200160"/>
              </p14:xfrm>
            </p:contentPart>
          </mc:Choice>
          <mc:Fallback xmlns="">
            <p:pic>
              <p:nvPicPr>
                <p:cNvPr id="115" name="Ink 114">
                  <a:extLst>
                    <a:ext uri="{FF2B5EF4-FFF2-40B4-BE49-F238E27FC236}">
                      <a16:creationId xmlns:a16="http://schemas.microsoft.com/office/drawing/2014/main" id="{0AC7AFA4-C14F-94F9-C2F5-12F2C6088F28}"/>
                    </a:ext>
                  </a:extLst>
                </p:cNvPr>
                <p:cNvPicPr/>
                <p:nvPr/>
              </p:nvPicPr>
              <p:blipFill>
                <a:blip r:embed="rId53"/>
                <a:stretch>
                  <a:fillRect/>
                </a:stretch>
              </p:blipFill>
              <p:spPr>
                <a:xfrm>
                  <a:off x="4549283" y="2219296"/>
                  <a:ext cx="22068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16" name="Ink 115">
                  <a:extLst>
                    <a:ext uri="{FF2B5EF4-FFF2-40B4-BE49-F238E27FC236}">
                      <a16:creationId xmlns:a16="http://schemas.microsoft.com/office/drawing/2014/main" id="{E5CFF66E-A936-EDEC-CFFD-C26DF883D61D}"/>
                    </a:ext>
                  </a:extLst>
                </p14:cNvPr>
                <p14:cNvContentPartPr/>
                <p14:nvPr/>
              </p14:nvContentPartPr>
              <p14:xfrm>
                <a:off x="4655123" y="2343136"/>
                <a:ext cx="84960" cy="148320"/>
              </p14:xfrm>
            </p:contentPart>
          </mc:Choice>
          <mc:Fallback xmlns="">
            <p:pic>
              <p:nvPicPr>
                <p:cNvPr id="116" name="Ink 115">
                  <a:extLst>
                    <a:ext uri="{FF2B5EF4-FFF2-40B4-BE49-F238E27FC236}">
                      <a16:creationId xmlns:a16="http://schemas.microsoft.com/office/drawing/2014/main" id="{E5CFF66E-A936-EDEC-CFFD-C26DF883D61D}"/>
                    </a:ext>
                  </a:extLst>
                </p:cNvPr>
                <p:cNvPicPr/>
                <p:nvPr/>
              </p:nvPicPr>
              <p:blipFill>
                <a:blip r:embed="rId55"/>
                <a:stretch>
                  <a:fillRect/>
                </a:stretch>
              </p:blipFill>
              <p:spPr>
                <a:xfrm>
                  <a:off x="4637123" y="2325136"/>
                  <a:ext cx="120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17" name="Ink 116">
                  <a:extLst>
                    <a:ext uri="{FF2B5EF4-FFF2-40B4-BE49-F238E27FC236}">
                      <a16:creationId xmlns:a16="http://schemas.microsoft.com/office/drawing/2014/main" id="{3920F991-0D62-E4EF-64E0-B51E22921D5F}"/>
                    </a:ext>
                  </a:extLst>
                </p14:cNvPr>
                <p14:cNvContentPartPr/>
                <p14:nvPr/>
              </p14:nvContentPartPr>
              <p14:xfrm>
                <a:off x="4812803" y="2297776"/>
                <a:ext cx="159840" cy="225000"/>
              </p14:xfrm>
            </p:contentPart>
          </mc:Choice>
          <mc:Fallback xmlns="">
            <p:pic>
              <p:nvPicPr>
                <p:cNvPr id="117" name="Ink 116">
                  <a:extLst>
                    <a:ext uri="{FF2B5EF4-FFF2-40B4-BE49-F238E27FC236}">
                      <a16:creationId xmlns:a16="http://schemas.microsoft.com/office/drawing/2014/main" id="{3920F991-0D62-E4EF-64E0-B51E22921D5F}"/>
                    </a:ext>
                  </a:extLst>
                </p:cNvPr>
                <p:cNvPicPr/>
                <p:nvPr/>
              </p:nvPicPr>
              <p:blipFill>
                <a:blip r:embed="rId57"/>
                <a:stretch>
                  <a:fillRect/>
                </a:stretch>
              </p:blipFill>
              <p:spPr>
                <a:xfrm>
                  <a:off x="4794803" y="2279776"/>
                  <a:ext cx="195480" cy="260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18" name="Ink 117">
                  <a:extLst>
                    <a:ext uri="{FF2B5EF4-FFF2-40B4-BE49-F238E27FC236}">
                      <a16:creationId xmlns:a16="http://schemas.microsoft.com/office/drawing/2014/main" id="{8B8C1A45-FC6E-04E9-6FEE-D5ABA3123F4F}"/>
                    </a:ext>
                  </a:extLst>
                </p14:cNvPr>
                <p14:cNvContentPartPr/>
                <p14:nvPr/>
              </p14:nvContentPartPr>
              <p14:xfrm>
                <a:off x="4817843" y="2302456"/>
                <a:ext cx="160560" cy="87840"/>
              </p14:xfrm>
            </p:contentPart>
          </mc:Choice>
          <mc:Fallback xmlns="">
            <p:pic>
              <p:nvPicPr>
                <p:cNvPr id="118" name="Ink 117">
                  <a:extLst>
                    <a:ext uri="{FF2B5EF4-FFF2-40B4-BE49-F238E27FC236}">
                      <a16:creationId xmlns:a16="http://schemas.microsoft.com/office/drawing/2014/main" id="{8B8C1A45-FC6E-04E9-6FEE-D5ABA3123F4F}"/>
                    </a:ext>
                  </a:extLst>
                </p:cNvPr>
                <p:cNvPicPr/>
                <p:nvPr/>
              </p:nvPicPr>
              <p:blipFill>
                <a:blip r:embed="rId59"/>
                <a:stretch>
                  <a:fillRect/>
                </a:stretch>
              </p:blipFill>
              <p:spPr>
                <a:xfrm>
                  <a:off x="4800203" y="2284816"/>
                  <a:ext cx="19620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19" name="Ink 118">
                  <a:extLst>
                    <a:ext uri="{FF2B5EF4-FFF2-40B4-BE49-F238E27FC236}">
                      <a16:creationId xmlns:a16="http://schemas.microsoft.com/office/drawing/2014/main" id="{6099828A-AF21-A556-8316-F84DBC32EAD7}"/>
                    </a:ext>
                  </a:extLst>
                </p14:cNvPr>
                <p14:cNvContentPartPr/>
                <p14:nvPr/>
              </p14:nvContentPartPr>
              <p14:xfrm>
                <a:off x="5180363" y="2365096"/>
                <a:ext cx="153720" cy="140760"/>
              </p14:xfrm>
            </p:contentPart>
          </mc:Choice>
          <mc:Fallback xmlns="">
            <p:pic>
              <p:nvPicPr>
                <p:cNvPr id="119" name="Ink 118">
                  <a:extLst>
                    <a:ext uri="{FF2B5EF4-FFF2-40B4-BE49-F238E27FC236}">
                      <a16:creationId xmlns:a16="http://schemas.microsoft.com/office/drawing/2014/main" id="{6099828A-AF21-A556-8316-F84DBC32EAD7}"/>
                    </a:ext>
                  </a:extLst>
                </p:cNvPr>
                <p:cNvPicPr/>
                <p:nvPr/>
              </p:nvPicPr>
              <p:blipFill>
                <a:blip r:embed="rId61"/>
                <a:stretch>
                  <a:fillRect/>
                </a:stretch>
              </p:blipFill>
              <p:spPr>
                <a:xfrm>
                  <a:off x="5162723" y="2347096"/>
                  <a:ext cx="1893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20" name="Ink 119">
                  <a:extLst>
                    <a:ext uri="{FF2B5EF4-FFF2-40B4-BE49-F238E27FC236}">
                      <a16:creationId xmlns:a16="http://schemas.microsoft.com/office/drawing/2014/main" id="{058BEBD5-C65A-21CD-73B9-9C1509F06037}"/>
                    </a:ext>
                  </a:extLst>
                </p14:cNvPr>
                <p14:cNvContentPartPr/>
                <p14:nvPr/>
              </p14:nvContentPartPr>
              <p14:xfrm>
                <a:off x="5200883" y="2374096"/>
                <a:ext cx="158760" cy="149760"/>
              </p14:xfrm>
            </p:contentPart>
          </mc:Choice>
          <mc:Fallback xmlns="">
            <p:pic>
              <p:nvPicPr>
                <p:cNvPr id="120" name="Ink 119">
                  <a:extLst>
                    <a:ext uri="{FF2B5EF4-FFF2-40B4-BE49-F238E27FC236}">
                      <a16:creationId xmlns:a16="http://schemas.microsoft.com/office/drawing/2014/main" id="{058BEBD5-C65A-21CD-73B9-9C1509F06037}"/>
                    </a:ext>
                  </a:extLst>
                </p:cNvPr>
                <p:cNvPicPr/>
                <p:nvPr/>
              </p:nvPicPr>
              <p:blipFill>
                <a:blip r:embed="rId63"/>
                <a:stretch>
                  <a:fillRect/>
                </a:stretch>
              </p:blipFill>
              <p:spPr>
                <a:xfrm>
                  <a:off x="5183243" y="2356096"/>
                  <a:ext cx="19440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22" name="Ink 121">
                  <a:extLst>
                    <a:ext uri="{FF2B5EF4-FFF2-40B4-BE49-F238E27FC236}">
                      <a16:creationId xmlns:a16="http://schemas.microsoft.com/office/drawing/2014/main" id="{14ACBCFF-9CF6-5380-3171-B3C7C13E6094}"/>
                    </a:ext>
                  </a:extLst>
                </p14:cNvPr>
                <p14:cNvContentPartPr/>
                <p14:nvPr/>
              </p14:nvContentPartPr>
              <p14:xfrm>
                <a:off x="5513003" y="2301376"/>
                <a:ext cx="124560" cy="221760"/>
              </p14:xfrm>
            </p:contentPart>
          </mc:Choice>
          <mc:Fallback xmlns="">
            <p:pic>
              <p:nvPicPr>
                <p:cNvPr id="122" name="Ink 121">
                  <a:extLst>
                    <a:ext uri="{FF2B5EF4-FFF2-40B4-BE49-F238E27FC236}">
                      <a16:creationId xmlns:a16="http://schemas.microsoft.com/office/drawing/2014/main" id="{14ACBCFF-9CF6-5380-3171-B3C7C13E6094}"/>
                    </a:ext>
                  </a:extLst>
                </p:cNvPr>
                <p:cNvPicPr/>
                <p:nvPr/>
              </p:nvPicPr>
              <p:blipFill>
                <a:blip r:embed="rId65"/>
                <a:stretch>
                  <a:fillRect/>
                </a:stretch>
              </p:blipFill>
              <p:spPr>
                <a:xfrm>
                  <a:off x="5495003" y="2283736"/>
                  <a:ext cx="160200" cy="25740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24" name="Ink 123">
                  <a:extLst>
                    <a:ext uri="{FF2B5EF4-FFF2-40B4-BE49-F238E27FC236}">
                      <a16:creationId xmlns:a16="http://schemas.microsoft.com/office/drawing/2014/main" id="{5A0D6540-23C9-7E54-047C-2D32E5DCCD6B}"/>
                    </a:ext>
                  </a:extLst>
                </p14:cNvPr>
                <p14:cNvContentPartPr/>
                <p14:nvPr/>
              </p14:nvContentPartPr>
              <p14:xfrm>
                <a:off x="4238243" y="2223616"/>
                <a:ext cx="178920" cy="283320"/>
              </p14:xfrm>
            </p:contentPart>
          </mc:Choice>
          <mc:Fallback xmlns="">
            <p:pic>
              <p:nvPicPr>
                <p:cNvPr id="124" name="Ink 123">
                  <a:extLst>
                    <a:ext uri="{FF2B5EF4-FFF2-40B4-BE49-F238E27FC236}">
                      <a16:creationId xmlns:a16="http://schemas.microsoft.com/office/drawing/2014/main" id="{5A0D6540-23C9-7E54-047C-2D32E5DCCD6B}"/>
                    </a:ext>
                  </a:extLst>
                </p:cNvPr>
                <p:cNvPicPr/>
                <p:nvPr/>
              </p:nvPicPr>
              <p:blipFill>
                <a:blip r:embed="rId67"/>
                <a:stretch>
                  <a:fillRect/>
                </a:stretch>
              </p:blipFill>
              <p:spPr>
                <a:xfrm>
                  <a:off x="4220603" y="2205976"/>
                  <a:ext cx="214560" cy="31896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25" name="Ink 124">
                  <a:extLst>
                    <a:ext uri="{FF2B5EF4-FFF2-40B4-BE49-F238E27FC236}">
                      <a16:creationId xmlns:a16="http://schemas.microsoft.com/office/drawing/2014/main" id="{BDDA6800-8B9F-7CD9-7ABB-00722B5F0F29}"/>
                    </a:ext>
                  </a:extLst>
                </p14:cNvPr>
                <p14:cNvContentPartPr/>
                <p14:nvPr/>
              </p14:nvContentPartPr>
              <p14:xfrm>
                <a:off x="4206563" y="2370856"/>
                <a:ext cx="211320" cy="37800"/>
              </p14:xfrm>
            </p:contentPart>
          </mc:Choice>
          <mc:Fallback xmlns="">
            <p:pic>
              <p:nvPicPr>
                <p:cNvPr id="125" name="Ink 124">
                  <a:extLst>
                    <a:ext uri="{FF2B5EF4-FFF2-40B4-BE49-F238E27FC236}">
                      <a16:creationId xmlns:a16="http://schemas.microsoft.com/office/drawing/2014/main" id="{BDDA6800-8B9F-7CD9-7ABB-00722B5F0F29}"/>
                    </a:ext>
                  </a:extLst>
                </p:cNvPr>
                <p:cNvPicPr/>
                <p:nvPr/>
              </p:nvPicPr>
              <p:blipFill>
                <a:blip r:embed="rId69"/>
                <a:stretch>
                  <a:fillRect/>
                </a:stretch>
              </p:blipFill>
              <p:spPr>
                <a:xfrm>
                  <a:off x="4188563" y="2353216"/>
                  <a:ext cx="24696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26" name="Ink 125">
                  <a:extLst>
                    <a:ext uri="{FF2B5EF4-FFF2-40B4-BE49-F238E27FC236}">
                      <a16:creationId xmlns:a16="http://schemas.microsoft.com/office/drawing/2014/main" id="{CF53124D-619F-3717-85F1-E4EDDD02E7EE}"/>
                    </a:ext>
                  </a:extLst>
                </p14:cNvPr>
                <p14:cNvContentPartPr/>
                <p14:nvPr/>
              </p14:nvContentPartPr>
              <p14:xfrm>
                <a:off x="5936723" y="2379136"/>
                <a:ext cx="169560" cy="33840"/>
              </p14:xfrm>
            </p:contentPart>
          </mc:Choice>
          <mc:Fallback xmlns="">
            <p:pic>
              <p:nvPicPr>
                <p:cNvPr id="126" name="Ink 125">
                  <a:extLst>
                    <a:ext uri="{FF2B5EF4-FFF2-40B4-BE49-F238E27FC236}">
                      <a16:creationId xmlns:a16="http://schemas.microsoft.com/office/drawing/2014/main" id="{CF53124D-619F-3717-85F1-E4EDDD02E7EE}"/>
                    </a:ext>
                  </a:extLst>
                </p:cNvPr>
                <p:cNvPicPr/>
                <p:nvPr/>
              </p:nvPicPr>
              <p:blipFill>
                <a:blip r:embed="rId71"/>
                <a:stretch>
                  <a:fillRect/>
                </a:stretch>
              </p:blipFill>
              <p:spPr>
                <a:xfrm>
                  <a:off x="5919083" y="2361136"/>
                  <a:ext cx="20520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27" name="Ink 126">
                  <a:extLst>
                    <a:ext uri="{FF2B5EF4-FFF2-40B4-BE49-F238E27FC236}">
                      <a16:creationId xmlns:a16="http://schemas.microsoft.com/office/drawing/2014/main" id="{C13D085E-2915-6C8E-C83F-74E164590937}"/>
                    </a:ext>
                  </a:extLst>
                </p14:cNvPr>
                <p14:cNvContentPartPr/>
                <p14:nvPr/>
              </p14:nvContentPartPr>
              <p14:xfrm>
                <a:off x="5960483" y="2505856"/>
                <a:ext cx="168120" cy="7920"/>
              </p14:xfrm>
            </p:contentPart>
          </mc:Choice>
          <mc:Fallback xmlns="">
            <p:pic>
              <p:nvPicPr>
                <p:cNvPr id="127" name="Ink 126">
                  <a:extLst>
                    <a:ext uri="{FF2B5EF4-FFF2-40B4-BE49-F238E27FC236}">
                      <a16:creationId xmlns:a16="http://schemas.microsoft.com/office/drawing/2014/main" id="{C13D085E-2915-6C8E-C83F-74E164590937}"/>
                    </a:ext>
                  </a:extLst>
                </p:cNvPr>
                <p:cNvPicPr/>
                <p:nvPr/>
              </p:nvPicPr>
              <p:blipFill>
                <a:blip r:embed="rId73"/>
                <a:stretch>
                  <a:fillRect/>
                </a:stretch>
              </p:blipFill>
              <p:spPr>
                <a:xfrm>
                  <a:off x="5942843" y="2488216"/>
                  <a:ext cx="2037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18" name="Ink 217">
                  <a:extLst>
                    <a:ext uri="{FF2B5EF4-FFF2-40B4-BE49-F238E27FC236}">
                      <a16:creationId xmlns:a16="http://schemas.microsoft.com/office/drawing/2014/main" id="{8BBD1B8F-B279-3F34-B7BD-A0A4EF92DF16}"/>
                    </a:ext>
                  </a:extLst>
                </p14:cNvPr>
                <p14:cNvContentPartPr/>
                <p14:nvPr/>
              </p14:nvContentPartPr>
              <p14:xfrm>
                <a:off x="6472403" y="2320096"/>
                <a:ext cx="158400" cy="271440"/>
              </p14:xfrm>
            </p:contentPart>
          </mc:Choice>
          <mc:Fallback xmlns="">
            <p:pic>
              <p:nvPicPr>
                <p:cNvPr id="218" name="Ink 217">
                  <a:extLst>
                    <a:ext uri="{FF2B5EF4-FFF2-40B4-BE49-F238E27FC236}">
                      <a16:creationId xmlns:a16="http://schemas.microsoft.com/office/drawing/2014/main" id="{8BBD1B8F-B279-3F34-B7BD-A0A4EF92DF16}"/>
                    </a:ext>
                  </a:extLst>
                </p:cNvPr>
                <p:cNvPicPr/>
                <p:nvPr/>
              </p:nvPicPr>
              <p:blipFill>
                <a:blip r:embed="rId75"/>
                <a:stretch>
                  <a:fillRect/>
                </a:stretch>
              </p:blipFill>
              <p:spPr>
                <a:xfrm>
                  <a:off x="6454763" y="2302096"/>
                  <a:ext cx="194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19" name="Ink 218">
                  <a:extLst>
                    <a:ext uri="{FF2B5EF4-FFF2-40B4-BE49-F238E27FC236}">
                      <a16:creationId xmlns:a16="http://schemas.microsoft.com/office/drawing/2014/main" id="{B87E6B4B-140F-7249-8672-8B6821B17D24}"/>
                    </a:ext>
                  </a:extLst>
                </p14:cNvPr>
                <p14:cNvContentPartPr/>
                <p14:nvPr/>
              </p14:nvContentPartPr>
              <p14:xfrm>
                <a:off x="6441443" y="2505856"/>
                <a:ext cx="149760" cy="27000"/>
              </p14:xfrm>
            </p:contentPart>
          </mc:Choice>
          <mc:Fallback xmlns="">
            <p:pic>
              <p:nvPicPr>
                <p:cNvPr id="219" name="Ink 218">
                  <a:extLst>
                    <a:ext uri="{FF2B5EF4-FFF2-40B4-BE49-F238E27FC236}">
                      <a16:creationId xmlns:a16="http://schemas.microsoft.com/office/drawing/2014/main" id="{B87E6B4B-140F-7249-8672-8B6821B17D24}"/>
                    </a:ext>
                  </a:extLst>
                </p:cNvPr>
                <p:cNvPicPr/>
                <p:nvPr/>
              </p:nvPicPr>
              <p:blipFill>
                <a:blip r:embed="rId77"/>
                <a:stretch>
                  <a:fillRect/>
                </a:stretch>
              </p:blipFill>
              <p:spPr>
                <a:xfrm>
                  <a:off x="6423443" y="2488216"/>
                  <a:ext cx="18540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20" name="Ink 219">
                  <a:extLst>
                    <a:ext uri="{FF2B5EF4-FFF2-40B4-BE49-F238E27FC236}">
                      <a16:creationId xmlns:a16="http://schemas.microsoft.com/office/drawing/2014/main" id="{A647F3A9-1CF5-B597-BBBC-776311AB19E8}"/>
                    </a:ext>
                  </a:extLst>
                </p14:cNvPr>
                <p14:cNvContentPartPr/>
                <p14:nvPr/>
              </p14:nvContentPartPr>
              <p14:xfrm>
                <a:off x="6778403" y="2331976"/>
                <a:ext cx="135000" cy="297720"/>
              </p14:xfrm>
            </p:contentPart>
          </mc:Choice>
          <mc:Fallback xmlns="">
            <p:pic>
              <p:nvPicPr>
                <p:cNvPr id="220" name="Ink 219">
                  <a:extLst>
                    <a:ext uri="{FF2B5EF4-FFF2-40B4-BE49-F238E27FC236}">
                      <a16:creationId xmlns:a16="http://schemas.microsoft.com/office/drawing/2014/main" id="{A647F3A9-1CF5-B597-BBBC-776311AB19E8}"/>
                    </a:ext>
                  </a:extLst>
                </p:cNvPr>
                <p:cNvPicPr/>
                <p:nvPr/>
              </p:nvPicPr>
              <p:blipFill>
                <a:blip r:embed="rId79"/>
                <a:stretch>
                  <a:fillRect/>
                </a:stretch>
              </p:blipFill>
              <p:spPr>
                <a:xfrm>
                  <a:off x="6760763" y="2314336"/>
                  <a:ext cx="170640" cy="3333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27" name="Ink 226">
                  <a:extLst>
                    <a:ext uri="{FF2B5EF4-FFF2-40B4-BE49-F238E27FC236}">
                      <a16:creationId xmlns:a16="http://schemas.microsoft.com/office/drawing/2014/main" id="{96C1BCEB-231A-D7AA-D711-44D24A6B3021}"/>
                    </a:ext>
                  </a:extLst>
                </p14:cNvPr>
                <p14:cNvContentPartPr/>
                <p14:nvPr/>
              </p14:nvContentPartPr>
              <p14:xfrm>
                <a:off x="7034003" y="2371936"/>
                <a:ext cx="178200" cy="254520"/>
              </p14:xfrm>
            </p:contentPart>
          </mc:Choice>
          <mc:Fallback xmlns="">
            <p:pic>
              <p:nvPicPr>
                <p:cNvPr id="227" name="Ink 226">
                  <a:extLst>
                    <a:ext uri="{FF2B5EF4-FFF2-40B4-BE49-F238E27FC236}">
                      <a16:creationId xmlns:a16="http://schemas.microsoft.com/office/drawing/2014/main" id="{96C1BCEB-231A-D7AA-D711-44D24A6B3021}"/>
                    </a:ext>
                  </a:extLst>
                </p:cNvPr>
                <p:cNvPicPr/>
                <p:nvPr/>
              </p:nvPicPr>
              <p:blipFill>
                <a:blip r:embed="rId81"/>
                <a:stretch>
                  <a:fillRect/>
                </a:stretch>
              </p:blipFill>
              <p:spPr>
                <a:xfrm>
                  <a:off x="7016003" y="2354296"/>
                  <a:ext cx="21384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32" name="Ink 231">
                  <a:extLst>
                    <a:ext uri="{FF2B5EF4-FFF2-40B4-BE49-F238E27FC236}">
                      <a16:creationId xmlns:a16="http://schemas.microsoft.com/office/drawing/2014/main" id="{FE2A98AF-BB19-A6CA-89CF-5DBF17C763F3}"/>
                    </a:ext>
                  </a:extLst>
                </p14:cNvPr>
                <p14:cNvContentPartPr/>
                <p14:nvPr/>
              </p14:nvContentPartPr>
              <p14:xfrm>
                <a:off x="7349723" y="2411536"/>
                <a:ext cx="217080" cy="221040"/>
              </p14:xfrm>
            </p:contentPart>
          </mc:Choice>
          <mc:Fallback xmlns="">
            <p:pic>
              <p:nvPicPr>
                <p:cNvPr id="232" name="Ink 231">
                  <a:extLst>
                    <a:ext uri="{FF2B5EF4-FFF2-40B4-BE49-F238E27FC236}">
                      <a16:creationId xmlns:a16="http://schemas.microsoft.com/office/drawing/2014/main" id="{FE2A98AF-BB19-A6CA-89CF-5DBF17C763F3}"/>
                    </a:ext>
                  </a:extLst>
                </p:cNvPr>
                <p:cNvPicPr/>
                <p:nvPr/>
              </p:nvPicPr>
              <p:blipFill>
                <a:blip r:embed="rId83"/>
                <a:stretch>
                  <a:fillRect/>
                </a:stretch>
              </p:blipFill>
              <p:spPr>
                <a:xfrm>
                  <a:off x="7332083" y="2393896"/>
                  <a:ext cx="25272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39" name="Ink 238">
                  <a:extLst>
                    <a:ext uri="{FF2B5EF4-FFF2-40B4-BE49-F238E27FC236}">
                      <a16:creationId xmlns:a16="http://schemas.microsoft.com/office/drawing/2014/main" id="{A23C56B4-6FE7-F0F2-1CEE-7DF6B067D3D2}"/>
                    </a:ext>
                  </a:extLst>
                </p14:cNvPr>
                <p14:cNvContentPartPr/>
                <p14:nvPr/>
              </p14:nvContentPartPr>
              <p14:xfrm>
                <a:off x="6487163" y="2157376"/>
                <a:ext cx="1241280" cy="166320"/>
              </p14:xfrm>
            </p:contentPart>
          </mc:Choice>
          <mc:Fallback xmlns="">
            <p:pic>
              <p:nvPicPr>
                <p:cNvPr id="239" name="Ink 238">
                  <a:extLst>
                    <a:ext uri="{FF2B5EF4-FFF2-40B4-BE49-F238E27FC236}">
                      <a16:creationId xmlns:a16="http://schemas.microsoft.com/office/drawing/2014/main" id="{A23C56B4-6FE7-F0F2-1CEE-7DF6B067D3D2}"/>
                    </a:ext>
                  </a:extLst>
                </p:cNvPr>
                <p:cNvPicPr/>
                <p:nvPr/>
              </p:nvPicPr>
              <p:blipFill>
                <a:blip r:embed="rId85"/>
                <a:stretch>
                  <a:fillRect/>
                </a:stretch>
              </p:blipFill>
              <p:spPr>
                <a:xfrm>
                  <a:off x="6469523" y="2139736"/>
                  <a:ext cx="1276920" cy="2019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44" name="Ink 243">
                  <a:extLst>
                    <a:ext uri="{FF2B5EF4-FFF2-40B4-BE49-F238E27FC236}">
                      <a16:creationId xmlns:a16="http://schemas.microsoft.com/office/drawing/2014/main" id="{34F0E768-3034-AB0C-8486-21B56466D1D5}"/>
                    </a:ext>
                  </a:extLst>
                </p14:cNvPr>
                <p14:cNvContentPartPr/>
                <p14:nvPr/>
              </p14:nvContentPartPr>
              <p14:xfrm>
                <a:off x="6274043" y="2155576"/>
                <a:ext cx="1467360" cy="692640"/>
              </p14:xfrm>
            </p:contentPart>
          </mc:Choice>
          <mc:Fallback xmlns="">
            <p:pic>
              <p:nvPicPr>
                <p:cNvPr id="244" name="Ink 243">
                  <a:extLst>
                    <a:ext uri="{FF2B5EF4-FFF2-40B4-BE49-F238E27FC236}">
                      <a16:creationId xmlns:a16="http://schemas.microsoft.com/office/drawing/2014/main" id="{34F0E768-3034-AB0C-8486-21B56466D1D5}"/>
                    </a:ext>
                  </a:extLst>
                </p:cNvPr>
                <p:cNvPicPr/>
                <p:nvPr/>
              </p:nvPicPr>
              <p:blipFill>
                <a:blip r:embed="rId87"/>
                <a:stretch>
                  <a:fillRect/>
                </a:stretch>
              </p:blipFill>
              <p:spPr>
                <a:xfrm>
                  <a:off x="6256043" y="2137936"/>
                  <a:ext cx="1503000" cy="728280"/>
                </a:xfrm>
                <a:prstGeom prst="rect">
                  <a:avLst/>
                </a:prstGeom>
              </p:spPr>
            </p:pic>
          </mc:Fallback>
        </mc:AlternateContent>
      </p:grpSp>
      <p:grpSp>
        <p:nvGrpSpPr>
          <p:cNvPr id="251" name="Group 250">
            <a:extLst>
              <a:ext uri="{FF2B5EF4-FFF2-40B4-BE49-F238E27FC236}">
                <a16:creationId xmlns:a16="http://schemas.microsoft.com/office/drawing/2014/main" id="{FA9C00FE-B38D-F026-22A9-6D715B75D8EC}"/>
              </a:ext>
            </a:extLst>
          </p:cNvPr>
          <p:cNvGrpSpPr/>
          <p:nvPr/>
        </p:nvGrpSpPr>
        <p:grpSpPr>
          <a:xfrm>
            <a:off x="687563" y="2706736"/>
            <a:ext cx="344160" cy="533880"/>
            <a:chOff x="687563" y="2706736"/>
            <a:chExt cx="344160" cy="533880"/>
          </a:xfrm>
        </p:grpSpPr>
        <mc:AlternateContent xmlns:mc="http://schemas.openxmlformats.org/markup-compatibility/2006" xmlns:p14="http://schemas.microsoft.com/office/powerpoint/2010/main">
          <mc:Choice Requires="p14">
            <p:contentPart p14:bwMode="auto" r:id="rId88">
              <p14:nvContentPartPr>
                <p14:cNvPr id="249" name="Ink 248">
                  <a:extLst>
                    <a:ext uri="{FF2B5EF4-FFF2-40B4-BE49-F238E27FC236}">
                      <a16:creationId xmlns:a16="http://schemas.microsoft.com/office/drawing/2014/main" id="{89742A6F-A1E3-A1D3-4744-3E8B9DE51AC2}"/>
                    </a:ext>
                  </a:extLst>
                </p14:cNvPr>
                <p14:cNvContentPartPr/>
                <p14:nvPr/>
              </p14:nvContentPartPr>
              <p14:xfrm>
                <a:off x="687563" y="2836336"/>
                <a:ext cx="174240" cy="260280"/>
              </p14:xfrm>
            </p:contentPart>
          </mc:Choice>
          <mc:Fallback xmlns="">
            <p:pic>
              <p:nvPicPr>
                <p:cNvPr id="249" name="Ink 248">
                  <a:extLst>
                    <a:ext uri="{FF2B5EF4-FFF2-40B4-BE49-F238E27FC236}">
                      <a16:creationId xmlns:a16="http://schemas.microsoft.com/office/drawing/2014/main" id="{89742A6F-A1E3-A1D3-4744-3E8B9DE51AC2}"/>
                    </a:ext>
                  </a:extLst>
                </p:cNvPr>
                <p:cNvPicPr/>
                <p:nvPr/>
              </p:nvPicPr>
              <p:blipFill>
                <a:blip r:embed="rId89"/>
                <a:stretch>
                  <a:fillRect/>
                </a:stretch>
              </p:blipFill>
              <p:spPr>
                <a:xfrm>
                  <a:off x="669563" y="2818336"/>
                  <a:ext cx="20988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50" name="Ink 249">
                  <a:extLst>
                    <a:ext uri="{FF2B5EF4-FFF2-40B4-BE49-F238E27FC236}">
                      <a16:creationId xmlns:a16="http://schemas.microsoft.com/office/drawing/2014/main" id="{0BBA5B7C-B5B2-6120-3C2D-CFDD738E32B1}"/>
                    </a:ext>
                  </a:extLst>
                </p14:cNvPr>
                <p14:cNvContentPartPr/>
                <p14:nvPr/>
              </p14:nvContentPartPr>
              <p14:xfrm>
                <a:off x="889163" y="2706736"/>
                <a:ext cx="142560" cy="533880"/>
              </p14:xfrm>
            </p:contentPart>
          </mc:Choice>
          <mc:Fallback xmlns="">
            <p:pic>
              <p:nvPicPr>
                <p:cNvPr id="250" name="Ink 249">
                  <a:extLst>
                    <a:ext uri="{FF2B5EF4-FFF2-40B4-BE49-F238E27FC236}">
                      <a16:creationId xmlns:a16="http://schemas.microsoft.com/office/drawing/2014/main" id="{0BBA5B7C-B5B2-6120-3C2D-CFDD738E32B1}"/>
                    </a:ext>
                  </a:extLst>
                </p:cNvPr>
                <p:cNvPicPr/>
                <p:nvPr/>
              </p:nvPicPr>
              <p:blipFill>
                <a:blip r:embed="rId91"/>
                <a:stretch>
                  <a:fillRect/>
                </a:stretch>
              </p:blipFill>
              <p:spPr>
                <a:xfrm>
                  <a:off x="871523" y="2689096"/>
                  <a:ext cx="178200" cy="569520"/>
                </a:xfrm>
                <a:prstGeom prst="rect">
                  <a:avLst/>
                </a:prstGeom>
              </p:spPr>
            </p:pic>
          </mc:Fallback>
        </mc:AlternateContent>
      </p:grpSp>
      <p:grpSp>
        <p:nvGrpSpPr>
          <p:cNvPr id="255" name="Group 254">
            <a:extLst>
              <a:ext uri="{FF2B5EF4-FFF2-40B4-BE49-F238E27FC236}">
                <a16:creationId xmlns:a16="http://schemas.microsoft.com/office/drawing/2014/main" id="{F0847C63-43AD-B88F-58BB-D55F155538F9}"/>
              </a:ext>
            </a:extLst>
          </p:cNvPr>
          <p:cNvGrpSpPr/>
          <p:nvPr/>
        </p:nvGrpSpPr>
        <p:grpSpPr>
          <a:xfrm>
            <a:off x="1591883" y="2795656"/>
            <a:ext cx="281160" cy="265320"/>
            <a:chOff x="1591883" y="2795656"/>
            <a:chExt cx="281160" cy="265320"/>
          </a:xfrm>
        </p:grpSpPr>
        <mc:AlternateContent xmlns:mc="http://schemas.openxmlformats.org/markup-compatibility/2006" xmlns:p14="http://schemas.microsoft.com/office/powerpoint/2010/main">
          <mc:Choice Requires="p14">
            <p:contentPart p14:bwMode="auto" r:id="rId92">
              <p14:nvContentPartPr>
                <p14:cNvPr id="253" name="Ink 252">
                  <a:extLst>
                    <a:ext uri="{FF2B5EF4-FFF2-40B4-BE49-F238E27FC236}">
                      <a16:creationId xmlns:a16="http://schemas.microsoft.com/office/drawing/2014/main" id="{8E6B6743-BB07-C696-35CA-E4CD4CB45CE6}"/>
                    </a:ext>
                  </a:extLst>
                </p14:cNvPr>
                <p14:cNvContentPartPr/>
                <p14:nvPr/>
              </p14:nvContentPartPr>
              <p14:xfrm>
                <a:off x="1591883" y="2846416"/>
                <a:ext cx="16200" cy="214560"/>
              </p14:xfrm>
            </p:contentPart>
          </mc:Choice>
          <mc:Fallback xmlns="">
            <p:pic>
              <p:nvPicPr>
                <p:cNvPr id="253" name="Ink 252">
                  <a:extLst>
                    <a:ext uri="{FF2B5EF4-FFF2-40B4-BE49-F238E27FC236}">
                      <a16:creationId xmlns:a16="http://schemas.microsoft.com/office/drawing/2014/main" id="{8E6B6743-BB07-C696-35CA-E4CD4CB45CE6}"/>
                    </a:ext>
                  </a:extLst>
                </p:cNvPr>
                <p:cNvPicPr/>
                <p:nvPr/>
              </p:nvPicPr>
              <p:blipFill>
                <a:blip r:embed="rId93"/>
                <a:stretch>
                  <a:fillRect/>
                </a:stretch>
              </p:blipFill>
              <p:spPr>
                <a:xfrm>
                  <a:off x="1573883" y="2828776"/>
                  <a:ext cx="51840" cy="2502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54" name="Ink 253">
                  <a:extLst>
                    <a:ext uri="{FF2B5EF4-FFF2-40B4-BE49-F238E27FC236}">
                      <a16:creationId xmlns:a16="http://schemas.microsoft.com/office/drawing/2014/main" id="{0E06677F-4ED0-7177-4BDE-A983BE860FE0}"/>
                    </a:ext>
                  </a:extLst>
                </p14:cNvPr>
                <p14:cNvContentPartPr/>
                <p14:nvPr/>
              </p14:nvContentPartPr>
              <p14:xfrm>
                <a:off x="1607003" y="2795656"/>
                <a:ext cx="266040" cy="260640"/>
              </p14:xfrm>
            </p:contentPart>
          </mc:Choice>
          <mc:Fallback xmlns="">
            <p:pic>
              <p:nvPicPr>
                <p:cNvPr id="254" name="Ink 253">
                  <a:extLst>
                    <a:ext uri="{FF2B5EF4-FFF2-40B4-BE49-F238E27FC236}">
                      <a16:creationId xmlns:a16="http://schemas.microsoft.com/office/drawing/2014/main" id="{0E06677F-4ED0-7177-4BDE-A983BE860FE0}"/>
                    </a:ext>
                  </a:extLst>
                </p:cNvPr>
                <p:cNvPicPr/>
                <p:nvPr/>
              </p:nvPicPr>
              <p:blipFill>
                <a:blip r:embed="rId95"/>
                <a:stretch>
                  <a:fillRect/>
                </a:stretch>
              </p:blipFill>
              <p:spPr>
                <a:xfrm>
                  <a:off x="1589363" y="2778016"/>
                  <a:ext cx="301680" cy="296280"/>
                </a:xfrm>
                <a:prstGeom prst="rect">
                  <a:avLst/>
                </a:prstGeom>
              </p:spPr>
            </p:pic>
          </mc:Fallback>
        </mc:AlternateContent>
      </p:grpSp>
      <p:grpSp>
        <p:nvGrpSpPr>
          <p:cNvPr id="262" name="Group 261">
            <a:extLst>
              <a:ext uri="{FF2B5EF4-FFF2-40B4-BE49-F238E27FC236}">
                <a16:creationId xmlns:a16="http://schemas.microsoft.com/office/drawing/2014/main" id="{F8298192-2AE0-70ED-48CE-6C302CEC2233}"/>
              </a:ext>
            </a:extLst>
          </p:cNvPr>
          <p:cNvGrpSpPr/>
          <p:nvPr/>
        </p:nvGrpSpPr>
        <p:grpSpPr>
          <a:xfrm>
            <a:off x="1621043" y="3458056"/>
            <a:ext cx="185400" cy="291600"/>
            <a:chOff x="1621043" y="3458056"/>
            <a:chExt cx="185400" cy="291600"/>
          </a:xfrm>
        </p:grpSpPr>
        <mc:AlternateContent xmlns:mc="http://schemas.openxmlformats.org/markup-compatibility/2006" xmlns:p14="http://schemas.microsoft.com/office/powerpoint/2010/main">
          <mc:Choice Requires="p14">
            <p:contentPart p14:bwMode="auto" r:id="rId96">
              <p14:nvContentPartPr>
                <p14:cNvPr id="256" name="Ink 255">
                  <a:extLst>
                    <a:ext uri="{FF2B5EF4-FFF2-40B4-BE49-F238E27FC236}">
                      <a16:creationId xmlns:a16="http://schemas.microsoft.com/office/drawing/2014/main" id="{0CD4CA24-A0D7-EDD6-0486-6ED87010EE1D}"/>
                    </a:ext>
                  </a:extLst>
                </p14:cNvPr>
                <p14:cNvContentPartPr/>
                <p14:nvPr/>
              </p14:nvContentPartPr>
              <p14:xfrm>
                <a:off x="1638323" y="3458056"/>
                <a:ext cx="167400" cy="50400"/>
              </p14:xfrm>
            </p:contentPart>
          </mc:Choice>
          <mc:Fallback xmlns="">
            <p:pic>
              <p:nvPicPr>
                <p:cNvPr id="256" name="Ink 255">
                  <a:extLst>
                    <a:ext uri="{FF2B5EF4-FFF2-40B4-BE49-F238E27FC236}">
                      <a16:creationId xmlns:a16="http://schemas.microsoft.com/office/drawing/2014/main" id="{0CD4CA24-A0D7-EDD6-0486-6ED87010EE1D}"/>
                    </a:ext>
                  </a:extLst>
                </p:cNvPr>
                <p:cNvPicPr/>
                <p:nvPr/>
              </p:nvPicPr>
              <p:blipFill>
                <a:blip r:embed="rId97"/>
                <a:stretch>
                  <a:fillRect/>
                </a:stretch>
              </p:blipFill>
              <p:spPr>
                <a:xfrm>
                  <a:off x="1620323" y="3440416"/>
                  <a:ext cx="20304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57" name="Ink 256">
                  <a:extLst>
                    <a:ext uri="{FF2B5EF4-FFF2-40B4-BE49-F238E27FC236}">
                      <a16:creationId xmlns:a16="http://schemas.microsoft.com/office/drawing/2014/main" id="{9D281C48-857A-D871-42CC-0485A357B2DF}"/>
                    </a:ext>
                  </a:extLst>
                </p14:cNvPr>
                <p14:cNvContentPartPr/>
                <p14:nvPr/>
              </p14:nvContentPartPr>
              <p14:xfrm>
                <a:off x="1621043" y="3458056"/>
                <a:ext cx="185400" cy="291600"/>
              </p14:xfrm>
            </p:contentPart>
          </mc:Choice>
          <mc:Fallback xmlns="">
            <p:pic>
              <p:nvPicPr>
                <p:cNvPr id="257" name="Ink 256">
                  <a:extLst>
                    <a:ext uri="{FF2B5EF4-FFF2-40B4-BE49-F238E27FC236}">
                      <a16:creationId xmlns:a16="http://schemas.microsoft.com/office/drawing/2014/main" id="{9D281C48-857A-D871-42CC-0485A357B2DF}"/>
                    </a:ext>
                  </a:extLst>
                </p:cNvPr>
                <p:cNvPicPr/>
                <p:nvPr/>
              </p:nvPicPr>
              <p:blipFill>
                <a:blip r:embed="rId99"/>
                <a:stretch>
                  <a:fillRect/>
                </a:stretch>
              </p:blipFill>
              <p:spPr>
                <a:xfrm>
                  <a:off x="1603043" y="3440416"/>
                  <a:ext cx="221040" cy="3272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58" name="Ink 257">
                  <a:extLst>
                    <a:ext uri="{FF2B5EF4-FFF2-40B4-BE49-F238E27FC236}">
                      <a16:creationId xmlns:a16="http://schemas.microsoft.com/office/drawing/2014/main" id="{660A3AED-7788-7EE0-9068-1CCB8FF5159C}"/>
                    </a:ext>
                  </a:extLst>
                </p14:cNvPr>
                <p14:cNvContentPartPr/>
                <p14:nvPr/>
              </p14:nvContentPartPr>
              <p14:xfrm>
                <a:off x="1633283" y="3608896"/>
                <a:ext cx="172800" cy="23040"/>
              </p14:xfrm>
            </p:contentPart>
          </mc:Choice>
          <mc:Fallback xmlns="">
            <p:pic>
              <p:nvPicPr>
                <p:cNvPr id="258" name="Ink 257">
                  <a:extLst>
                    <a:ext uri="{FF2B5EF4-FFF2-40B4-BE49-F238E27FC236}">
                      <a16:creationId xmlns:a16="http://schemas.microsoft.com/office/drawing/2014/main" id="{660A3AED-7788-7EE0-9068-1CCB8FF5159C}"/>
                    </a:ext>
                  </a:extLst>
                </p:cNvPr>
                <p:cNvPicPr/>
                <p:nvPr/>
              </p:nvPicPr>
              <p:blipFill>
                <a:blip r:embed="rId101"/>
                <a:stretch>
                  <a:fillRect/>
                </a:stretch>
              </p:blipFill>
              <p:spPr>
                <a:xfrm>
                  <a:off x="1615643" y="3590896"/>
                  <a:ext cx="208440" cy="58680"/>
                </a:xfrm>
                <a:prstGeom prst="rect">
                  <a:avLst/>
                </a:prstGeom>
              </p:spPr>
            </p:pic>
          </mc:Fallback>
        </mc:AlternateContent>
      </p:grpSp>
      <p:grpSp>
        <p:nvGrpSpPr>
          <p:cNvPr id="261" name="Group 260">
            <a:extLst>
              <a:ext uri="{FF2B5EF4-FFF2-40B4-BE49-F238E27FC236}">
                <a16:creationId xmlns:a16="http://schemas.microsoft.com/office/drawing/2014/main" id="{E42C6ED5-27DE-4D6F-AB81-5FA1218CE2B3}"/>
              </a:ext>
            </a:extLst>
          </p:cNvPr>
          <p:cNvGrpSpPr/>
          <p:nvPr/>
        </p:nvGrpSpPr>
        <p:grpSpPr>
          <a:xfrm>
            <a:off x="1582163" y="4053496"/>
            <a:ext cx="227160" cy="227880"/>
            <a:chOff x="1582163" y="4053496"/>
            <a:chExt cx="227160" cy="227880"/>
          </a:xfrm>
        </p:grpSpPr>
        <mc:AlternateContent xmlns:mc="http://schemas.openxmlformats.org/markup-compatibility/2006" xmlns:p14="http://schemas.microsoft.com/office/powerpoint/2010/main">
          <mc:Choice Requires="p14">
            <p:contentPart p14:bwMode="auto" r:id="rId102">
              <p14:nvContentPartPr>
                <p14:cNvPr id="259" name="Ink 258">
                  <a:extLst>
                    <a:ext uri="{FF2B5EF4-FFF2-40B4-BE49-F238E27FC236}">
                      <a16:creationId xmlns:a16="http://schemas.microsoft.com/office/drawing/2014/main" id="{34CFB002-D1B9-FBD6-73E0-7D0081B1DB2E}"/>
                    </a:ext>
                  </a:extLst>
                </p14:cNvPr>
                <p14:cNvContentPartPr/>
                <p14:nvPr/>
              </p14:nvContentPartPr>
              <p14:xfrm>
                <a:off x="1582163" y="4053496"/>
                <a:ext cx="222840" cy="73080"/>
              </p14:xfrm>
            </p:contentPart>
          </mc:Choice>
          <mc:Fallback xmlns="">
            <p:pic>
              <p:nvPicPr>
                <p:cNvPr id="259" name="Ink 258">
                  <a:extLst>
                    <a:ext uri="{FF2B5EF4-FFF2-40B4-BE49-F238E27FC236}">
                      <a16:creationId xmlns:a16="http://schemas.microsoft.com/office/drawing/2014/main" id="{34CFB002-D1B9-FBD6-73E0-7D0081B1DB2E}"/>
                    </a:ext>
                  </a:extLst>
                </p:cNvPr>
                <p:cNvPicPr/>
                <p:nvPr/>
              </p:nvPicPr>
              <p:blipFill>
                <a:blip r:embed="rId103"/>
                <a:stretch>
                  <a:fillRect/>
                </a:stretch>
              </p:blipFill>
              <p:spPr>
                <a:xfrm>
                  <a:off x="1564523" y="4035856"/>
                  <a:ext cx="258480" cy="1087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60" name="Ink 259">
                  <a:extLst>
                    <a:ext uri="{FF2B5EF4-FFF2-40B4-BE49-F238E27FC236}">
                      <a16:creationId xmlns:a16="http://schemas.microsoft.com/office/drawing/2014/main" id="{F071828A-0494-E9D4-FAD4-C2D294550571}"/>
                    </a:ext>
                  </a:extLst>
                </p14:cNvPr>
                <p14:cNvContentPartPr/>
                <p14:nvPr/>
              </p14:nvContentPartPr>
              <p14:xfrm>
                <a:off x="1638323" y="4091656"/>
                <a:ext cx="171000" cy="189720"/>
              </p14:xfrm>
            </p:contentPart>
          </mc:Choice>
          <mc:Fallback xmlns="">
            <p:pic>
              <p:nvPicPr>
                <p:cNvPr id="260" name="Ink 259">
                  <a:extLst>
                    <a:ext uri="{FF2B5EF4-FFF2-40B4-BE49-F238E27FC236}">
                      <a16:creationId xmlns:a16="http://schemas.microsoft.com/office/drawing/2014/main" id="{F071828A-0494-E9D4-FAD4-C2D294550571}"/>
                    </a:ext>
                  </a:extLst>
                </p:cNvPr>
                <p:cNvPicPr/>
                <p:nvPr/>
              </p:nvPicPr>
              <p:blipFill>
                <a:blip r:embed="rId105"/>
                <a:stretch>
                  <a:fillRect/>
                </a:stretch>
              </p:blipFill>
              <p:spPr>
                <a:xfrm>
                  <a:off x="1620323" y="4074016"/>
                  <a:ext cx="206640" cy="225360"/>
                </a:xfrm>
                <a:prstGeom prst="rect">
                  <a:avLst/>
                </a:prstGeom>
              </p:spPr>
            </p:pic>
          </mc:Fallback>
        </mc:AlternateContent>
      </p:grpSp>
      <p:grpSp>
        <p:nvGrpSpPr>
          <p:cNvPr id="279" name="Group 278">
            <a:extLst>
              <a:ext uri="{FF2B5EF4-FFF2-40B4-BE49-F238E27FC236}">
                <a16:creationId xmlns:a16="http://schemas.microsoft.com/office/drawing/2014/main" id="{2D717C0A-C3B6-A430-1BB1-9AA47449CBE6}"/>
              </a:ext>
            </a:extLst>
          </p:cNvPr>
          <p:cNvGrpSpPr/>
          <p:nvPr/>
        </p:nvGrpSpPr>
        <p:grpSpPr>
          <a:xfrm>
            <a:off x="2402963" y="2785216"/>
            <a:ext cx="2331720" cy="338400"/>
            <a:chOff x="2402963" y="2785216"/>
            <a:chExt cx="2331720" cy="338400"/>
          </a:xfrm>
        </p:grpSpPr>
        <mc:AlternateContent xmlns:mc="http://schemas.openxmlformats.org/markup-compatibility/2006" xmlns:p14="http://schemas.microsoft.com/office/powerpoint/2010/main">
          <mc:Choice Requires="p14">
            <p:contentPart p14:bwMode="auto" r:id="rId106">
              <p14:nvContentPartPr>
                <p14:cNvPr id="263" name="Ink 262">
                  <a:extLst>
                    <a:ext uri="{FF2B5EF4-FFF2-40B4-BE49-F238E27FC236}">
                      <a16:creationId xmlns:a16="http://schemas.microsoft.com/office/drawing/2014/main" id="{A4794B02-EFC8-7F53-2F3B-2FF6C2C51A55}"/>
                    </a:ext>
                  </a:extLst>
                </p14:cNvPr>
                <p14:cNvContentPartPr/>
                <p14:nvPr/>
              </p14:nvContentPartPr>
              <p14:xfrm>
                <a:off x="2402963" y="2785216"/>
                <a:ext cx="380520" cy="288000"/>
              </p14:xfrm>
            </p:contentPart>
          </mc:Choice>
          <mc:Fallback xmlns="">
            <p:pic>
              <p:nvPicPr>
                <p:cNvPr id="263" name="Ink 262">
                  <a:extLst>
                    <a:ext uri="{FF2B5EF4-FFF2-40B4-BE49-F238E27FC236}">
                      <a16:creationId xmlns:a16="http://schemas.microsoft.com/office/drawing/2014/main" id="{A4794B02-EFC8-7F53-2F3B-2FF6C2C51A55}"/>
                    </a:ext>
                  </a:extLst>
                </p:cNvPr>
                <p:cNvPicPr/>
                <p:nvPr/>
              </p:nvPicPr>
              <p:blipFill>
                <a:blip r:embed="rId107"/>
                <a:stretch>
                  <a:fillRect/>
                </a:stretch>
              </p:blipFill>
              <p:spPr>
                <a:xfrm>
                  <a:off x="2384963" y="2767576"/>
                  <a:ext cx="416160" cy="3236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66" name="Ink 265">
                  <a:extLst>
                    <a:ext uri="{FF2B5EF4-FFF2-40B4-BE49-F238E27FC236}">
                      <a16:creationId xmlns:a16="http://schemas.microsoft.com/office/drawing/2014/main" id="{378FAEF3-6197-F079-52A2-8A4A0A058274}"/>
                    </a:ext>
                  </a:extLst>
                </p14:cNvPr>
                <p14:cNvContentPartPr/>
                <p14:nvPr/>
              </p14:nvContentPartPr>
              <p14:xfrm>
                <a:off x="2998403" y="2817256"/>
                <a:ext cx="415080" cy="268920"/>
              </p14:xfrm>
            </p:contentPart>
          </mc:Choice>
          <mc:Fallback xmlns="">
            <p:pic>
              <p:nvPicPr>
                <p:cNvPr id="266" name="Ink 265">
                  <a:extLst>
                    <a:ext uri="{FF2B5EF4-FFF2-40B4-BE49-F238E27FC236}">
                      <a16:creationId xmlns:a16="http://schemas.microsoft.com/office/drawing/2014/main" id="{378FAEF3-6197-F079-52A2-8A4A0A058274}"/>
                    </a:ext>
                  </a:extLst>
                </p:cNvPr>
                <p:cNvPicPr/>
                <p:nvPr/>
              </p:nvPicPr>
              <p:blipFill>
                <a:blip r:embed="rId109"/>
                <a:stretch>
                  <a:fillRect/>
                </a:stretch>
              </p:blipFill>
              <p:spPr>
                <a:xfrm>
                  <a:off x="2980403" y="2799616"/>
                  <a:ext cx="450720" cy="30456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67" name="Ink 266">
                  <a:extLst>
                    <a:ext uri="{FF2B5EF4-FFF2-40B4-BE49-F238E27FC236}">
                      <a16:creationId xmlns:a16="http://schemas.microsoft.com/office/drawing/2014/main" id="{0703E917-C646-CE42-D139-FAA45E7886A2}"/>
                    </a:ext>
                  </a:extLst>
                </p14:cNvPr>
                <p14:cNvContentPartPr/>
                <p14:nvPr/>
              </p14:nvContentPartPr>
              <p14:xfrm>
                <a:off x="3638843" y="2830216"/>
                <a:ext cx="453600" cy="293400"/>
              </p14:xfrm>
            </p:contentPart>
          </mc:Choice>
          <mc:Fallback xmlns="">
            <p:pic>
              <p:nvPicPr>
                <p:cNvPr id="267" name="Ink 266">
                  <a:extLst>
                    <a:ext uri="{FF2B5EF4-FFF2-40B4-BE49-F238E27FC236}">
                      <a16:creationId xmlns:a16="http://schemas.microsoft.com/office/drawing/2014/main" id="{0703E917-C646-CE42-D139-FAA45E7886A2}"/>
                    </a:ext>
                  </a:extLst>
                </p:cNvPr>
                <p:cNvPicPr/>
                <p:nvPr/>
              </p:nvPicPr>
              <p:blipFill>
                <a:blip r:embed="rId111"/>
                <a:stretch>
                  <a:fillRect/>
                </a:stretch>
              </p:blipFill>
              <p:spPr>
                <a:xfrm>
                  <a:off x="3621203" y="2812576"/>
                  <a:ext cx="489240" cy="3290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68" name="Ink 267">
                  <a:extLst>
                    <a:ext uri="{FF2B5EF4-FFF2-40B4-BE49-F238E27FC236}">
                      <a16:creationId xmlns:a16="http://schemas.microsoft.com/office/drawing/2014/main" id="{6F8205E8-A937-14A2-9151-BF25EF099C9D}"/>
                    </a:ext>
                  </a:extLst>
                </p14:cNvPr>
                <p14:cNvContentPartPr/>
                <p14:nvPr/>
              </p14:nvContentPartPr>
              <p14:xfrm>
                <a:off x="4350563" y="2829856"/>
                <a:ext cx="384120" cy="291960"/>
              </p14:xfrm>
            </p:contentPart>
          </mc:Choice>
          <mc:Fallback xmlns="">
            <p:pic>
              <p:nvPicPr>
                <p:cNvPr id="268" name="Ink 267">
                  <a:extLst>
                    <a:ext uri="{FF2B5EF4-FFF2-40B4-BE49-F238E27FC236}">
                      <a16:creationId xmlns:a16="http://schemas.microsoft.com/office/drawing/2014/main" id="{6F8205E8-A937-14A2-9151-BF25EF099C9D}"/>
                    </a:ext>
                  </a:extLst>
                </p:cNvPr>
                <p:cNvPicPr/>
                <p:nvPr/>
              </p:nvPicPr>
              <p:blipFill>
                <a:blip r:embed="rId113"/>
                <a:stretch>
                  <a:fillRect/>
                </a:stretch>
              </p:blipFill>
              <p:spPr>
                <a:xfrm>
                  <a:off x="4332923" y="2812216"/>
                  <a:ext cx="419760" cy="3276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4">
            <p14:nvContentPartPr>
              <p14:cNvPr id="269" name="Ink 268">
                <a:extLst>
                  <a:ext uri="{FF2B5EF4-FFF2-40B4-BE49-F238E27FC236}">
                    <a16:creationId xmlns:a16="http://schemas.microsoft.com/office/drawing/2014/main" id="{CE716569-E7B8-CE5F-5D3B-76903A37B306}"/>
                  </a:ext>
                </a:extLst>
              </p14:cNvPr>
              <p14:cNvContentPartPr/>
              <p14:nvPr/>
            </p14:nvContentPartPr>
            <p14:xfrm>
              <a:off x="2371643" y="3405856"/>
              <a:ext cx="343800" cy="279720"/>
            </p14:xfrm>
          </p:contentPart>
        </mc:Choice>
        <mc:Fallback xmlns="">
          <p:pic>
            <p:nvPicPr>
              <p:cNvPr id="269" name="Ink 268">
                <a:extLst>
                  <a:ext uri="{FF2B5EF4-FFF2-40B4-BE49-F238E27FC236}">
                    <a16:creationId xmlns:a16="http://schemas.microsoft.com/office/drawing/2014/main" id="{CE716569-E7B8-CE5F-5D3B-76903A37B306}"/>
                  </a:ext>
                </a:extLst>
              </p:cNvPr>
              <p:cNvPicPr/>
              <p:nvPr/>
            </p:nvPicPr>
            <p:blipFill>
              <a:blip r:embed="rId115"/>
              <a:stretch>
                <a:fillRect/>
              </a:stretch>
            </p:blipFill>
            <p:spPr>
              <a:xfrm>
                <a:off x="2354003" y="3388216"/>
                <a:ext cx="37944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70" name="Ink 269">
                <a:extLst>
                  <a:ext uri="{FF2B5EF4-FFF2-40B4-BE49-F238E27FC236}">
                    <a16:creationId xmlns:a16="http://schemas.microsoft.com/office/drawing/2014/main" id="{AE541A37-BA3B-C372-5134-A1CEE081BE95}"/>
                  </a:ext>
                </a:extLst>
              </p14:cNvPr>
              <p14:cNvContentPartPr/>
              <p14:nvPr/>
            </p14:nvContentPartPr>
            <p14:xfrm>
              <a:off x="3021803" y="3383896"/>
              <a:ext cx="321480" cy="273600"/>
            </p14:xfrm>
          </p:contentPart>
        </mc:Choice>
        <mc:Fallback xmlns="">
          <p:pic>
            <p:nvPicPr>
              <p:cNvPr id="270" name="Ink 269">
                <a:extLst>
                  <a:ext uri="{FF2B5EF4-FFF2-40B4-BE49-F238E27FC236}">
                    <a16:creationId xmlns:a16="http://schemas.microsoft.com/office/drawing/2014/main" id="{AE541A37-BA3B-C372-5134-A1CEE081BE95}"/>
                  </a:ext>
                </a:extLst>
              </p:cNvPr>
              <p:cNvPicPr/>
              <p:nvPr/>
            </p:nvPicPr>
            <p:blipFill>
              <a:blip r:embed="rId117"/>
              <a:stretch>
                <a:fillRect/>
              </a:stretch>
            </p:blipFill>
            <p:spPr>
              <a:xfrm>
                <a:off x="3004163" y="3366256"/>
                <a:ext cx="357120" cy="309240"/>
              </a:xfrm>
              <a:prstGeom prst="rect">
                <a:avLst/>
              </a:prstGeom>
            </p:spPr>
          </p:pic>
        </mc:Fallback>
      </mc:AlternateContent>
      <p:grpSp>
        <p:nvGrpSpPr>
          <p:cNvPr id="278" name="Group 277">
            <a:extLst>
              <a:ext uri="{FF2B5EF4-FFF2-40B4-BE49-F238E27FC236}">
                <a16:creationId xmlns:a16="http://schemas.microsoft.com/office/drawing/2014/main" id="{71BE7D44-E7B5-AF3F-B7CE-2FA913583459}"/>
              </a:ext>
            </a:extLst>
          </p:cNvPr>
          <p:cNvGrpSpPr/>
          <p:nvPr/>
        </p:nvGrpSpPr>
        <p:grpSpPr>
          <a:xfrm>
            <a:off x="2346803" y="3893656"/>
            <a:ext cx="4211280" cy="394560"/>
            <a:chOff x="2346803" y="3893656"/>
            <a:chExt cx="4211280" cy="394560"/>
          </a:xfrm>
        </p:grpSpPr>
        <mc:AlternateContent xmlns:mc="http://schemas.openxmlformats.org/markup-compatibility/2006" xmlns:p14="http://schemas.microsoft.com/office/powerpoint/2010/main">
          <mc:Choice Requires="p14">
            <p:contentPart p14:bwMode="auto" r:id="rId118">
              <p14:nvContentPartPr>
                <p14:cNvPr id="271" name="Ink 270">
                  <a:extLst>
                    <a:ext uri="{FF2B5EF4-FFF2-40B4-BE49-F238E27FC236}">
                      <a16:creationId xmlns:a16="http://schemas.microsoft.com/office/drawing/2014/main" id="{4C9D078D-7C40-3799-3A51-9EAB250AB9E7}"/>
                    </a:ext>
                  </a:extLst>
                </p14:cNvPr>
                <p14:cNvContentPartPr/>
                <p14:nvPr/>
              </p14:nvContentPartPr>
              <p14:xfrm>
                <a:off x="2346803" y="4011376"/>
                <a:ext cx="284760" cy="276840"/>
              </p14:xfrm>
            </p:contentPart>
          </mc:Choice>
          <mc:Fallback xmlns="">
            <p:pic>
              <p:nvPicPr>
                <p:cNvPr id="271" name="Ink 270">
                  <a:extLst>
                    <a:ext uri="{FF2B5EF4-FFF2-40B4-BE49-F238E27FC236}">
                      <a16:creationId xmlns:a16="http://schemas.microsoft.com/office/drawing/2014/main" id="{4C9D078D-7C40-3799-3A51-9EAB250AB9E7}"/>
                    </a:ext>
                  </a:extLst>
                </p:cNvPr>
                <p:cNvPicPr/>
                <p:nvPr/>
              </p:nvPicPr>
              <p:blipFill>
                <a:blip r:embed="rId119"/>
                <a:stretch>
                  <a:fillRect/>
                </a:stretch>
              </p:blipFill>
              <p:spPr>
                <a:xfrm>
                  <a:off x="2329163" y="3993376"/>
                  <a:ext cx="3204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272" name="Ink 271">
                  <a:extLst>
                    <a:ext uri="{FF2B5EF4-FFF2-40B4-BE49-F238E27FC236}">
                      <a16:creationId xmlns:a16="http://schemas.microsoft.com/office/drawing/2014/main" id="{2D92ECAD-7245-FBBC-3129-34EADA2C50C5}"/>
                    </a:ext>
                  </a:extLst>
                </p14:cNvPr>
                <p14:cNvContentPartPr/>
                <p14:nvPr/>
              </p14:nvContentPartPr>
              <p14:xfrm>
                <a:off x="2874563" y="3984376"/>
                <a:ext cx="358920" cy="287280"/>
              </p14:xfrm>
            </p:contentPart>
          </mc:Choice>
          <mc:Fallback xmlns="">
            <p:pic>
              <p:nvPicPr>
                <p:cNvPr id="272" name="Ink 271">
                  <a:extLst>
                    <a:ext uri="{FF2B5EF4-FFF2-40B4-BE49-F238E27FC236}">
                      <a16:creationId xmlns:a16="http://schemas.microsoft.com/office/drawing/2014/main" id="{2D92ECAD-7245-FBBC-3129-34EADA2C50C5}"/>
                    </a:ext>
                  </a:extLst>
                </p:cNvPr>
                <p:cNvPicPr/>
                <p:nvPr/>
              </p:nvPicPr>
              <p:blipFill>
                <a:blip r:embed="rId121"/>
                <a:stretch>
                  <a:fillRect/>
                </a:stretch>
              </p:blipFill>
              <p:spPr>
                <a:xfrm>
                  <a:off x="2856923" y="3966736"/>
                  <a:ext cx="394560" cy="32292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73" name="Ink 272">
                  <a:extLst>
                    <a:ext uri="{FF2B5EF4-FFF2-40B4-BE49-F238E27FC236}">
                      <a16:creationId xmlns:a16="http://schemas.microsoft.com/office/drawing/2014/main" id="{81D941F8-9E18-C5FF-AFED-5C9F19D36943}"/>
                    </a:ext>
                  </a:extLst>
                </p14:cNvPr>
                <p14:cNvContentPartPr/>
                <p14:nvPr/>
              </p14:nvContentPartPr>
              <p14:xfrm>
                <a:off x="3547403" y="3983656"/>
                <a:ext cx="320400" cy="288720"/>
              </p14:xfrm>
            </p:contentPart>
          </mc:Choice>
          <mc:Fallback xmlns="">
            <p:pic>
              <p:nvPicPr>
                <p:cNvPr id="273" name="Ink 272">
                  <a:extLst>
                    <a:ext uri="{FF2B5EF4-FFF2-40B4-BE49-F238E27FC236}">
                      <a16:creationId xmlns:a16="http://schemas.microsoft.com/office/drawing/2014/main" id="{81D941F8-9E18-C5FF-AFED-5C9F19D36943}"/>
                    </a:ext>
                  </a:extLst>
                </p:cNvPr>
                <p:cNvPicPr/>
                <p:nvPr/>
              </p:nvPicPr>
              <p:blipFill>
                <a:blip r:embed="rId123"/>
                <a:stretch>
                  <a:fillRect/>
                </a:stretch>
              </p:blipFill>
              <p:spPr>
                <a:xfrm>
                  <a:off x="3529763" y="3965656"/>
                  <a:ext cx="356040" cy="3243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74" name="Ink 273">
                  <a:extLst>
                    <a:ext uri="{FF2B5EF4-FFF2-40B4-BE49-F238E27FC236}">
                      <a16:creationId xmlns:a16="http://schemas.microsoft.com/office/drawing/2014/main" id="{5742E84A-3F63-FF78-97DE-BB4057991568}"/>
                    </a:ext>
                  </a:extLst>
                </p14:cNvPr>
                <p14:cNvContentPartPr/>
                <p14:nvPr/>
              </p14:nvContentPartPr>
              <p14:xfrm>
                <a:off x="4181723" y="3955576"/>
                <a:ext cx="371520" cy="297000"/>
              </p14:xfrm>
            </p:contentPart>
          </mc:Choice>
          <mc:Fallback xmlns="">
            <p:pic>
              <p:nvPicPr>
                <p:cNvPr id="274" name="Ink 273">
                  <a:extLst>
                    <a:ext uri="{FF2B5EF4-FFF2-40B4-BE49-F238E27FC236}">
                      <a16:creationId xmlns:a16="http://schemas.microsoft.com/office/drawing/2014/main" id="{5742E84A-3F63-FF78-97DE-BB4057991568}"/>
                    </a:ext>
                  </a:extLst>
                </p:cNvPr>
                <p:cNvPicPr/>
                <p:nvPr/>
              </p:nvPicPr>
              <p:blipFill>
                <a:blip r:embed="rId125"/>
                <a:stretch>
                  <a:fillRect/>
                </a:stretch>
              </p:blipFill>
              <p:spPr>
                <a:xfrm>
                  <a:off x="4164083" y="3937576"/>
                  <a:ext cx="407160" cy="33264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75" name="Ink 274">
                  <a:extLst>
                    <a:ext uri="{FF2B5EF4-FFF2-40B4-BE49-F238E27FC236}">
                      <a16:creationId xmlns:a16="http://schemas.microsoft.com/office/drawing/2014/main" id="{1B7C105F-45C9-1DF3-F068-C9EC81BCEE31}"/>
                    </a:ext>
                  </a:extLst>
                </p14:cNvPr>
                <p14:cNvContentPartPr/>
                <p14:nvPr/>
              </p14:nvContentPartPr>
              <p14:xfrm>
                <a:off x="4825403" y="3943696"/>
                <a:ext cx="392400" cy="271080"/>
              </p14:xfrm>
            </p:contentPart>
          </mc:Choice>
          <mc:Fallback xmlns="">
            <p:pic>
              <p:nvPicPr>
                <p:cNvPr id="275" name="Ink 274">
                  <a:extLst>
                    <a:ext uri="{FF2B5EF4-FFF2-40B4-BE49-F238E27FC236}">
                      <a16:creationId xmlns:a16="http://schemas.microsoft.com/office/drawing/2014/main" id="{1B7C105F-45C9-1DF3-F068-C9EC81BCEE31}"/>
                    </a:ext>
                  </a:extLst>
                </p:cNvPr>
                <p:cNvPicPr/>
                <p:nvPr/>
              </p:nvPicPr>
              <p:blipFill>
                <a:blip r:embed="rId127"/>
                <a:stretch>
                  <a:fillRect/>
                </a:stretch>
              </p:blipFill>
              <p:spPr>
                <a:xfrm>
                  <a:off x="4807403" y="3926056"/>
                  <a:ext cx="428040" cy="30672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76" name="Ink 275">
                  <a:extLst>
                    <a:ext uri="{FF2B5EF4-FFF2-40B4-BE49-F238E27FC236}">
                      <a16:creationId xmlns:a16="http://schemas.microsoft.com/office/drawing/2014/main" id="{8753DC8F-F4C4-9023-6B2A-CA2256831E58}"/>
                    </a:ext>
                  </a:extLst>
                </p14:cNvPr>
                <p14:cNvContentPartPr/>
                <p14:nvPr/>
              </p14:nvContentPartPr>
              <p14:xfrm>
                <a:off x="5434523" y="3910216"/>
                <a:ext cx="416880" cy="275760"/>
              </p14:xfrm>
            </p:contentPart>
          </mc:Choice>
          <mc:Fallback xmlns="">
            <p:pic>
              <p:nvPicPr>
                <p:cNvPr id="276" name="Ink 275">
                  <a:extLst>
                    <a:ext uri="{FF2B5EF4-FFF2-40B4-BE49-F238E27FC236}">
                      <a16:creationId xmlns:a16="http://schemas.microsoft.com/office/drawing/2014/main" id="{8753DC8F-F4C4-9023-6B2A-CA2256831E58}"/>
                    </a:ext>
                  </a:extLst>
                </p:cNvPr>
                <p:cNvPicPr/>
                <p:nvPr/>
              </p:nvPicPr>
              <p:blipFill>
                <a:blip r:embed="rId129"/>
                <a:stretch>
                  <a:fillRect/>
                </a:stretch>
              </p:blipFill>
              <p:spPr>
                <a:xfrm>
                  <a:off x="5416883" y="3892576"/>
                  <a:ext cx="452520" cy="3114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77" name="Ink 276">
                  <a:extLst>
                    <a:ext uri="{FF2B5EF4-FFF2-40B4-BE49-F238E27FC236}">
                      <a16:creationId xmlns:a16="http://schemas.microsoft.com/office/drawing/2014/main" id="{D8C7BD75-D158-2A7F-4C54-845C9D22E8C5}"/>
                    </a:ext>
                  </a:extLst>
                </p14:cNvPr>
                <p14:cNvContentPartPr/>
                <p14:nvPr/>
              </p14:nvContentPartPr>
              <p14:xfrm>
                <a:off x="6117083" y="3893656"/>
                <a:ext cx="441000" cy="286200"/>
              </p14:xfrm>
            </p:contentPart>
          </mc:Choice>
          <mc:Fallback xmlns="">
            <p:pic>
              <p:nvPicPr>
                <p:cNvPr id="277" name="Ink 276">
                  <a:extLst>
                    <a:ext uri="{FF2B5EF4-FFF2-40B4-BE49-F238E27FC236}">
                      <a16:creationId xmlns:a16="http://schemas.microsoft.com/office/drawing/2014/main" id="{D8C7BD75-D158-2A7F-4C54-845C9D22E8C5}"/>
                    </a:ext>
                  </a:extLst>
                </p:cNvPr>
                <p:cNvPicPr/>
                <p:nvPr/>
              </p:nvPicPr>
              <p:blipFill>
                <a:blip r:embed="rId131"/>
                <a:stretch>
                  <a:fillRect/>
                </a:stretch>
              </p:blipFill>
              <p:spPr>
                <a:xfrm>
                  <a:off x="6099443" y="3875656"/>
                  <a:ext cx="476640" cy="321840"/>
                </a:xfrm>
                <a:prstGeom prst="rect">
                  <a:avLst/>
                </a:prstGeom>
              </p:spPr>
            </p:pic>
          </mc:Fallback>
        </mc:AlternateContent>
      </p:grpSp>
      <p:grpSp>
        <p:nvGrpSpPr>
          <p:cNvPr id="283" name="Group 282">
            <a:extLst>
              <a:ext uri="{FF2B5EF4-FFF2-40B4-BE49-F238E27FC236}">
                <a16:creationId xmlns:a16="http://schemas.microsoft.com/office/drawing/2014/main" id="{25D37670-4421-CAB1-59B3-E6DC79B48C07}"/>
              </a:ext>
            </a:extLst>
          </p:cNvPr>
          <p:cNvGrpSpPr/>
          <p:nvPr/>
        </p:nvGrpSpPr>
        <p:grpSpPr>
          <a:xfrm>
            <a:off x="3489083" y="4324576"/>
            <a:ext cx="3087360" cy="675360"/>
            <a:chOff x="3489083" y="4324576"/>
            <a:chExt cx="3087360" cy="675360"/>
          </a:xfrm>
        </p:grpSpPr>
        <mc:AlternateContent xmlns:mc="http://schemas.openxmlformats.org/markup-compatibility/2006" xmlns:p14="http://schemas.microsoft.com/office/powerpoint/2010/main">
          <mc:Choice Requires="p14">
            <p:contentPart p14:bwMode="auto" r:id="rId132">
              <p14:nvContentPartPr>
                <p14:cNvPr id="280" name="Ink 279">
                  <a:extLst>
                    <a:ext uri="{FF2B5EF4-FFF2-40B4-BE49-F238E27FC236}">
                      <a16:creationId xmlns:a16="http://schemas.microsoft.com/office/drawing/2014/main" id="{15BA8051-1BB8-1BD0-8FFE-A3AEA5459D36}"/>
                    </a:ext>
                  </a:extLst>
                </p14:cNvPr>
                <p14:cNvContentPartPr/>
                <p14:nvPr/>
              </p14:nvContentPartPr>
              <p14:xfrm>
                <a:off x="3489083" y="4324576"/>
                <a:ext cx="3087360" cy="356400"/>
              </p14:xfrm>
            </p:contentPart>
          </mc:Choice>
          <mc:Fallback xmlns="">
            <p:pic>
              <p:nvPicPr>
                <p:cNvPr id="280" name="Ink 279">
                  <a:extLst>
                    <a:ext uri="{FF2B5EF4-FFF2-40B4-BE49-F238E27FC236}">
                      <a16:creationId xmlns:a16="http://schemas.microsoft.com/office/drawing/2014/main" id="{15BA8051-1BB8-1BD0-8FFE-A3AEA5459D36}"/>
                    </a:ext>
                  </a:extLst>
                </p:cNvPr>
                <p:cNvPicPr/>
                <p:nvPr/>
              </p:nvPicPr>
              <p:blipFill>
                <a:blip r:embed="rId133"/>
                <a:stretch>
                  <a:fillRect/>
                </a:stretch>
              </p:blipFill>
              <p:spPr>
                <a:xfrm>
                  <a:off x="3471083" y="4306576"/>
                  <a:ext cx="3123000" cy="3920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81" name="Ink 280">
                  <a:extLst>
                    <a:ext uri="{FF2B5EF4-FFF2-40B4-BE49-F238E27FC236}">
                      <a16:creationId xmlns:a16="http://schemas.microsoft.com/office/drawing/2014/main" id="{7AE96A6F-DE6E-02C1-B753-84300C9D909A}"/>
                    </a:ext>
                  </a:extLst>
                </p14:cNvPr>
                <p14:cNvContentPartPr/>
                <p14:nvPr/>
              </p14:nvContentPartPr>
              <p14:xfrm>
                <a:off x="4559723" y="4809856"/>
                <a:ext cx="207000" cy="190080"/>
              </p14:xfrm>
            </p:contentPart>
          </mc:Choice>
          <mc:Fallback xmlns="">
            <p:pic>
              <p:nvPicPr>
                <p:cNvPr id="281" name="Ink 280">
                  <a:extLst>
                    <a:ext uri="{FF2B5EF4-FFF2-40B4-BE49-F238E27FC236}">
                      <a16:creationId xmlns:a16="http://schemas.microsoft.com/office/drawing/2014/main" id="{7AE96A6F-DE6E-02C1-B753-84300C9D909A}"/>
                    </a:ext>
                  </a:extLst>
                </p:cNvPr>
                <p:cNvPicPr/>
                <p:nvPr/>
              </p:nvPicPr>
              <p:blipFill>
                <a:blip r:embed="rId135"/>
                <a:stretch>
                  <a:fillRect/>
                </a:stretch>
              </p:blipFill>
              <p:spPr>
                <a:xfrm>
                  <a:off x="4541723" y="4792216"/>
                  <a:ext cx="242640" cy="2257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82" name="Ink 281">
                  <a:extLst>
                    <a:ext uri="{FF2B5EF4-FFF2-40B4-BE49-F238E27FC236}">
                      <a16:creationId xmlns:a16="http://schemas.microsoft.com/office/drawing/2014/main" id="{EC77DB88-6462-CC9F-4623-ED751ECD7E06}"/>
                    </a:ext>
                  </a:extLst>
                </p14:cNvPr>
                <p14:cNvContentPartPr/>
                <p14:nvPr/>
              </p14:nvContentPartPr>
              <p14:xfrm>
                <a:off x="4835123" y="4800136"/>
                <a:ext cx="223560" cy="158400"/>
              </p14:xfrm>
            </p:contentPart>
          </mc:Choice>
          <mc:Fallback xmlns="">
            <p:pic>
              <p:nvPicPr>
                <p:cNvPr id="282" name="Ink 281">
                  <a:extLst>
                    <a:ext uri="{FF2B5EF4-FFF2-40B4-BE49-F238E27FC236}">
                      <a16:creationId xmlns:a16="http://schemas.microsoft.com/office/drawing/2014/main" id="{EC77DB88-6462-CC9F-4623-ED751ECD7E06}"/>
                    </a:ext>
                  </a:extLst>
                </p:cNvPr>
                <p:cNvPicPr/>
                <p:nvPr/>
              </p:nvPicPr>
              <p:blipFill>
                <a:blip r:embed="rId137"/>
                <a:stretch>
                  <a:fillRect/>
                </a:stretch>
              </p:blipFill>
              <p:spPr>
                <a:xfrm>
                  <a:off x="4817483" y="4782136"/>
                  <a:ext cx="259200" cy="194040"/>
                </a:xfrm>
                <a:prstGeom prst="rect">
                  <a:avLst/>
                </a:prstGeom>
              </p:spPr>
            </p:pic>
          </mc:Fallback>
        </mc:AlternateContent>
      </p:grpSp>
      <p:grpSp>
        <p:nvGrpSpPr>
          <p:cNvPr id="288" name="Group 287">
            <a:extLst>
              <a:ext uri="{FF2B5EF4-FFF2-40B4-BE49-F238E27FC236}">
                <a16:creationId xmlns:a16="http://schemas.microsoft.com/office/drawing/2014/main" id="{0E7BDCB8-6600-1A8D-E9DC-3E84734CD5CF}"/>
              </a:ext>
            </a:extLst>
          </p:cNvPr>
          <p:cNvGrpSpPr/>
          <p:nvPr/>
        </p:nvGrpSpPr>
        <p:grpSpPr>
          <a:xfrm>
            <a:off x="4379003" y="3662536"/>
            <a:ext cx="532800" cy="383040"/>
            <a:chOff x="4379003" y="3662536"/>
            <a:chExt cx="532800" cy="383040"/>
          </a:xfrm>
        </p:grpSpPr>
        <mc:AlternateContent xmlns:mc="http://schemas.openxmlformats.org/markup-compatibility/2006" xmlns:p14="http://schemas.microsoft.com/office/powerpoint/2010/main">
          <mc:Choice Requires="p14">
            <p:contentPart p14:bwMode="auto" r:id="rId138">
              <p14:nvContentPartPr>
                <p14:cNvPr id="284" name="Ink 283">
                  <a:extLst>
                    <a:ext uri="{FF2B5EF4-FFF2-40B4-BE49-F238E27FC236}">
                      <a16:creationId xmlns:a16="http://schemas.microsoft.com/office/drawing/2014/main" id="{636BFBE4-E3BD-FB9D-9DA1-56AA1BE8E134}"/>
                    </a:ext>
                  </a:extLst>
                </p14:cNvPr>
                <p14:cNvContentPartPr/>
                <p14:nvPr/>
              </p14:nvContentPartPr>
              <p14:xfrm>
                <a:off x="4379003" y="3833176"/>
                <a:ext cx="220680" cy="212400"/>
              </p14:xfrm>
            </p:contentPart>
          </mc:Choice>
          <mc:Fallback xmlns="">
            <p:pic>
              <p:nvPicPr>
                <p:cNvPr id="284" name="Ink 283">
                  <a:extLst>
                    <a:ext uri="{FF2B5EF4-FFF2-40B4-BE49-F238E27FC236}">
                      <a16:creationId xmlns:a16="http://schemas.microsoft.com/office/drawing/2014/main" id="{636BFBE4-E3BD-FB9D-9DA1-56AA1BE8E134}"/>
                    </a:ext>
                  </a:extLst>
                </p:cNvPr>
                <p:cNvPicPr/>
                <p:nvPr/>
              </p:nvPicPr>
              <p:blipFill>
                <a:blip r:embed="rId139"/>
                <a:stretch>
                  <a:fillRect/>
                </a:stretch>
              </p:blipFill>
              <p:spPr>
                <a:xfrm>
                  <a:off x="4361003" y="3815176"/>
                  <a:ext cx="256320" cy="2480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85" name="Ink 284">
                  <a:extLst>
                    <a:ext uri="{FF2B5EF4-FFF2-40B4-BE49-F238E27FC236}">
                      <a16:creationId xmlns:a16="http://schemas.microsoft.com/office/drawing/2014/main" id="{99276D6E-4D98-7130-539C-A728E9CC168F}"/>
                    </a:ext>
                  </a:extLst>
                </p14:cNvPr>
                <p14:cNvContentPartPr/>
                <p14:nvPr/>
              </p14:nvContentPartPr>
              <p14:xfrm>
                <a:off x="4726763" y="3676936"/>
                <a:ext cx="185040" cy="114120"/>
              </p14:xfrm>
            </p:contentPart>
          </mc:Choice>
          <mc:Fallback xmlns="">
            <p:pic>
              <p:nvPicPr>
                <p:cNvPr id="285" name="Ink 284">
                  <a:extLst>
                    <a:ext uri="{FF2B5EF4-FFF2-40B4-BE49-F238E27FC236}">
                      <a16:creationId xmlns:a16="http://schemas.microsoft.com/office/drawing/2014/main" id="{99276D6E-4D98-7130-539C-A728E9CC168F}"/>
                    </a:ext>
                  </a:extLst>
                </p:cNvPr>
                <p:cNvPicPr/>
                <p:nvPr/>
              </p:nvPicPr>
              <p:blipFill>
                <a:blip r:embed="rId141"/>
                <a:stretch>
                  <a:fillRect/>
                </a:stretch>
              </p:blipFill>
              <p:spPr>
                <a:xfrm>
                  <a:off x="4708763" y="3658936"/>
                  <a:ext cx="22068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87" name="Ink 286">
                  <a:extLst>
                    <a:ext uri="{FF2B5EF4-FFF2-40B4-BE49-F238E27FC236}">
                      <a16:creationId xmlns:a16="http://schemas.microsoft.com/office/drawing/2014/main" id="{109D56D9-9216-9E50-6097-11E1E733301A}"/>
                    </a:ext>
                  </a:extLst>
                </p14:cNvPr>
                <p14:cNvContentPartPr/>
                <p14:nvPr/>
              </p14:nvContentPartPr>
              <p14:xfrm>
                <a:off x="4808483" y="3662536"/>
                <a:ext cx="54000" cy="200520"/>
              </p14:xfrm>
            </p:contentPart>
          </mc:Choice>
          <mc:Fallback xmlns="">
            <p:pic>
              <p:nvPicPr>
                <p:cNvPr id="287" name="Ink 286">
                  <a:extLst>
                    <a:ext uri="{FF2B5EF4-FFF2-40B4-BE49-F238E27FC236}">
                      <a16:creationId xmlns:a16="http://schemas.microsoft.com/office/drawing/2014/main" id="{109D56D9-9216-9E50-6097-11E1E733301A}"/>
                    </a:ext>
                  </a:extLst>
                </p:cNvPr>
                <p:cNvPicPr/>
                <p:nvPr/>
              </p:nvPicPr>
              <p:blipFill>
                <a:blip r:embed="rId143"/>
                <a:stretch>
                  <a:fillRect/>
                </a:stretch>
              </p:blipFill>
              <p:spPr>
                <a:xfrm>
                  <a:off x="4790843" y="3644536"/>
                  <a:ext cx="89640" cy="236160"/>
                </a:xfrm>
                <a:prstGeom prst="rect">
                  <a:avLst/>
                </a:prstGeom>
              </p:spPr>
            </p:pic>
          </mc:Fallback>
        </mc:AlternateContent>
      </p:grpSp>
      <p:grpSp>
        <p:nvGrpSpPr>
          <p:cNvPr id="337" name="Group 336">
            <a:extLst>
              <a:ext uri="{FF2B5EF4-FFF2-40B4-BE49-F238E27FC236}">
                <a16:creationId xmlns:a16="http://schemas.microsoft.com/office/drawing/2014/main" id="{C509B32E-5B53-EB8B-65EF-5A21B6EDEAA1}"/>
              </a:ext>
            </a:extLst>
          </p:cNvPr>
          <p:cNvGrpSpPr/>
          <p:nvPr/>
        </p:nvGrpSpPr>
        <p:grpSpPr>
          <a:xfrm>
            <a:off x="443123" y="4963936"/>
            <a:ext cx="971640" cy="335880"/>
            <a:chOff x="443123" y="4963936"/>
            <a:chExt cx="971640" cy="335880"/>
          </a:xfrm>
        </p:grpSpPr>
        <mc:AlternateContent xmlns:mc="http://schemas.openxmlformats.org/markup-compatibility/2006" xmlns:p14="http://schemas.microsoft.com/office/powerpoint/2010/main">
          <mc:Choice Requires="p14">
            <p:contentPart p14:bwMode="auto" r:id="rId144">
              <p14:nvContentPartPr>
                <p14:cNvPr id="310" name="Ink 309">
                  <a:extLst>
                    <a:ext uri="{FF2B5EF4-FFF2-40B4-BE49-F238E27FC236}">
                      <a16:creationId xmlns:a16="http://schemas.microsoft.com/office/drawing/2014/main" id="{DB94E492-2A94-6A7D-0BAF-03F7C9315832}"/>
                    </a:ext>
                  </a:extLst>
                </p14:cNvPr>
                <p14:cNvContentPartPr/>
                <p14:nvPr/>
              </p14:nvContentPartPr>
              <p14:xfrm>
                <a:off x="443123" y="4963936"/>
                <a:ext cx="160200" cy="228600"/>
              </p14:xfrm>
            </p:contentPart>
          </mc:Choice>
          <mc:Fallback xmlns="">
            <p:pic>
              <p:nvPicPr>
                <p:cNvPr id="310" name="Ink 309">
                  <a:extLst>
                    <a:ext uri="{FF2B5EF4-FFF2-40B4-BE49-F238E27FC236}">
                      <a16:creationId xmlns:a16="http://schemas.microsoft.com/office/drawing/2014/main" id="{DB94E492-2A94-6A7D-0BAF-03F7C9315832}"/>
                    </a:ext>
                  </a:extLst>
                </p:cNvPr>
                <p:cNvPicPr/>
                <p:nvPr/>
              </p:nvPicPr>
              <p:blipFill>
                <a:blip r:embed="rId145"/>
                <a:stretch>
                  <a:fillRect/>
                </a:stretch>
              </p:blipFill>
              <p:spPr>
                <a:xfrm>
                  <a:off x="425483" y="4945936"/>
                  <a:ext cx="1958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11" name="Ink 310">
                  <a:extLst>
                    <a:ext uri="{FF2B5EF4-FFF2-40B4-BE49-F238E27FC236}">
                      <a16:creationId xmlns:a16="http://schemas.microsoft.com/office/drawing/2014/main" id="{7DD937D7-16EA-0A8B-DFE4-F3FC80347059}"/>
                    </a:ext>
                  </a:extLst>
                </p14:cNvPr>
                <p14:cNvContentPartPr/>
                <p14:nvPr/>
              </p14:nvContentPartPr>
              <p14:xfrm>
                <a:off x="507563" y="5084176"/>
                <a:ext cx="34920" cy="195840"/>
              </p14:xfrm>
            </p:contentPart>
          </mc:Choice>
          <mc:Fallback xmlns="">
            <p:pic>
              <p:nvPicPr>
                <p:cNvPr id="311" name="Ink 310">
                  <a:extLst>
                    <a:ext uri="{FF2B5EF4-FFF2-40B4-BE49-F238E27FC236}">
                      <a16:creationId xmlns:a16="http://schemas.microsoft.com/office/drawing/2014/main" id="{7DD937D7-16EA-0A8B-DFE4-F3FC80347059}"/>
                    </a:ext>
                  </a:extLst>
                </p:cNvPr>
                <p:cNvPicPr/>
                <p:nvPr/>
              </p:nvPicPr>
              <p:blipFill>
                <a:blip r:embed="rId147"/>
                <a:stretch>
                  <a:fillRect/>
                </a:stretch>
              </p:blipFill>
              <p:spPr>
                <a:xfrm>
                  <a:off x="489563" y="5066176"/>
                  <a:ext cx="7056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17" name="Ink 316">
                  <a:extLst>
                    <a:ext uri="{FF2B5EF4-FFF2-40B4-BE49-F238E27FC236}">
                      <a16:creationId xmlns:a16="http://schemas.microsoft.com/office/drawing/2014/main" id="{E1C6B3BE-E87E-75C8-C15C-41205423F1F1}"/>
                    </a:ext>
                  </a:extLst>
                </p14:cNvPr>
                <p14:cNvContentPartPr/>
                <p14:nvPr/>
              </p14:nvContentPartPr>
              <p14:xfrm>
                <a:off x="764243" y="5093536"/>
                <a:ext cx="122760" cy="137520"/>
              </p14:xfrm>
            </p:contentPart>
          </mc:Choice>
          <mc:Fallback xmlns="">
            <p:pic>
              <p:nvPicPr>
                <p:cNvPr id="317" name="Ink 316">
                  <a:extLst>
                    <a:ext uri="{FF2B5EF4-FFF2-40B4-BE49-F238E27FC236}">
                      <a16:creationId xmlns:a16="http://schemas.microsoft.com/office/drawing/2014/main" id="{E1C6B3BE-E87E-75C8-C15C-41205423F1F1}"/>
                    </a:ext>
                  </a:extLst>
                </p:cNvPr>
                <p:cNvPicPr/>
                <p:nvPr/>
              </p:nvPicPr>
              <p:blipFill>
                <a:blip r:embed="rId149"/>
                <a:stretch>
                  <a:fillRect/>
                </a:stretch>
              </p:blipFill>
              <p:spPr>
                <a:xfrm>
                  <a:off x="746243" y="5075536"/>
                  <a:ext cx="15840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25" name="Ink 324">
                  <a:extLst>
                    <a:ext uri="{FF2B5EF4-FFF2-40B4-BE49-F238E27FC236}">
                      <a16:creationId xmlns:a16="http://schemas.microsoft.com/office/drawing/2014/main" id="{3C07FCDC-89A5-ABF5-ADF2-F07017F2DDD3}"/>
                    </a:ext>
                  </a:extLst>
                </p14:cNvPr>
                <p14:cNvContentPartPr/>
                <p14:nvPr/>
              </p14:nvContentPartPr>
              <p14:xfrm>
                <a:off x="754883" y="5092456"/>
                <a:ext cx="173520" cy="177840"/>
              </p14:xfrm>
            </p:contentPart>
          </mc:Choice>
          <mc:Fallback xmlns="">
            <p:pic>
              <p:nvPicPr>
                <p:cNvPr id="325" name="Ink 324">
                  <a:extLst>
                    <a:ext uri="{FF2B5EF4-FFF2-40B4-BE49-F238E27FC236}">
                      <a16:creationId xmlns:a16="http://schemas.microsoft.com/office/drawing/2014/main" id="{3C07FCDC-89A5-ABF5-ADF2-F07017F2DDD3}"/>
                    </a:ext>
                  </a:extLst>
                </p:cNvPr>
                <p:cNvPicPr/>
                <p:nvPr/>
              </p:nvPicPr>
              <p:blipFill>
                <a:blip r:embed="rId151"/>
                <a:stretch>
                  <a:fillRect/>
                </a:stretch>
              </p:blipFill>
              <p:spPr>
                <a:xfrm>
                  <a:off x="736883" y="5074816"/>
                  <a:ext cx="20916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32" name="Ink 331">
                  <a:extLst>
                    <a:ext uri="{FF2B5EF4-FFF2-40B4-BE49-F238E27FC236}">
                      <a16:creationId xmlns:a16="http://schemas.microsoft.com/office/drawing/2014/main" id="{22DD81D8-B7B3-2283-1014-A28C51D3A49D}"/>
                    </a:ext>
                  </a:extLst>
                </p14:cNvPr>
                <p14:cNvContentPartPr/>
                <p14:nvPr/>
              </p14:nvContentPartPr>
              <p14:xfrm>
                <a:off x="1058363" y="5023696"/>
                <a:ext cx="28800" cy="227880"/>
              </p14:xfrm>
            </p:contentPart>
          </mc:Choice>
          <mc:Fallback xmlns="">
            <p:pic>
              <p:nvPicPr>
                <p:cNvPr id="332" name="Ink 331">
                  <a:extLst>
                    <a:ext uri="{FF2B5EF4-FFF2-40B4-BE49-F238E27FC236}">
                      <a16:creationId xmlns:a16="http://schemas.microsoft.com/office/drawing/2014/main" id="{22DD81D8-B7B3-2283-1014-A28C51D3A49D}"/>
                    </a:ext>
                  </a:extLst>
                </p:cNvPr>
                <p:cNvPicPr/>
                <p:nvPr/>
              </p:nvPicPr>
              <p:blipFill>
                <a:blip r:embed="rId153"/>
                <a:stretch>
                  <a:fillRect/>
                </a:stretch>
              </p:blipFill>
              <p:spPr>
                <a:xfrm>
                  <a:off x="1040723" y="5005696"/>
                  <a:ext cx="6444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33" name="Ink 332">
                  <a:extLst>
                    <a:ext uri="{FF2B5EF4-FFF2-40B4-BE49-F238E27FC236}">
                      <a16:creationId xmlns:a16="http://schemas.microsoft.com/office/drawing/2014/main" id="{8E035BD0-9CB0-381A-8153-15BD8C844DD1}"/>
                    </a:ext>
                  </a:extLst>
                </p14:cNvPr>
                <p14:cNvContentPartPr/>
                <p14:nvPr/>
              </p14:nvContentPartPr>
              <p14:xfrm>
                <a:off x="1240163" y="5014696"/>
                <a:ext cx="174600" cy="285120"/>
              </p14:xfrm>
            </p:contentPart>
          </mc:Choice>
          <mc:Fallback xmlns="">
            <p:pic>
              <p:nvPicPr>
                <p:cNvPr id="333" name="Ink 332">
                  <a:extLst>
                    <a:ext uri="{FF2B5EF4-FFF2-40B4-BE49-F238E27FC236}">
                      <a16:creationId xmlns:a16="http://schemas.microsoft.com/office/drawing/2014/main" id="{8E035BD0-9CB0-381A-8153-15BD8C844DD1}"/>
                    </a:ext>
                  </a:extLst>
                </p:cNvPr>
                <p:cNvPicPr/>
                <p:nvPr/>
              </p:nvPicPr>
              <p:blipFill>
                <a:blip r:embed="rId155"/>
                <a:stretch>
                  <a:fillRect/>
                </a:stretch>
              </p:blipFill>
              <p:spPr>
                <a:xfrm>
                  <a:off x="1222163" y="4996696"/>
                  <a:ext cx="210240" cy="320760"/>
                </a:xfrm>
                <a:prstGeom prst="rect">
                  <a:avLst/>
                </a:prstGeom>
              </p:spPr>
            </p:pic>
          </mc:Fallback>
        </mc:AlternateContent>
      </p:grpSp>
      <p:grpSp>
        <p:nvGrpSpPr>
          <p:cNvPr id="343" name="Group 342">
            <a:extLst>
              <a:ext uri="{FF2B5EF4-FFF2-40B4-BE49-F238E27FC236}">
                <a16:creationId xmlns:a16="http://schemas.microsoft.com/office/drawing/2014/main" id="{78B150B8-9F59-1926-F1F8-10F2D308CF75}"/>
              </a:ext>
            </a:extLst>
          </p:cNvPr>
          <p:cNvGrpSpPr/>
          <p:nvPr/>
        </p:nvGrpSpPr>
        <p:grpSpPr>
          <a:xfrm>
            <a:off x="1762883" y="4876456"/>
            <a:ext cx="1326240" cy="674280"/>
            <a:chOff x="1762883" y="4876456"/>
            <a:chExt cx="1326240" cy="674280"/>
          </a:xfrm>
        </p:grpSpPr>
        <mc:AlternateContent xmlns:mc="http://schemas.openxmlformats.org/markup-compatibility/2006" xmlns:p14="http://schemas.microsoft.com/office/powerpoint/2010/main">
          <mc:Choice Requires="p14">
            <p:contentPart p14:bwMode="auto" r:id="rId156">
              <p14:nvContentPartPr>
                <p14:cNvPr id="334" name="Ink 333">
                  <a:extLst>
                    <a:ext uri="{FF2B5EF4-FFF2-40B4-BE49-F238E27FC236}">
                      <a16:creationId xmlns:a16="http://schemas.microsoft.com/office/drawing/2014/main" id="{8085D804-CD11-ED5B-90EF-CB99EED2D804}"/>
                    </a:ext>
                  </a:extLst>
                </p14:cNvPr>
                <p14:cNvContentPartPr/>
                <p14:nvPr/>
              </p14:nvContentPartPr>
              <p14:xfrm>
                <a:off x="1762883" y="5108296"/>
                <a:ext cx="204840" cy="42480"/>
              </p14:xfrm>
            </p:contentPart>
          </mc:Choice>
          <mc:Fallback xmlns="">
            <p:pic>
              <p:nvPicPr>
                <p:cNvPr id="334" name="Ink 333">
                  <a:extLst>
                    <a:ext uri="{FF2B5EF4-FFF2-40B4-BE49-F238E27FC236}">
                      <a16:creationId xmlns:a16="http://schemas.microsoft.com/office/drawing/2014/main" id="{8085D804-CD11-ED5B-90EF-CB99EED2D804}"/>
                    </a:ext>
                  </a:extLst>
                </p:cNvPr>
                <p:cNvPicPr/>
                <p:nvPr/>
              </p:nvPicPr>
              <p:blipFill>
                <a:blip r:embed="rId157"/>
                <a:stretch>
                  <a:fillRect/>
                </a:stretch>
              </p:blipFill>
              <p:spPr>
                <a:xfrm>
                  <a:off x="1744883" y="5090296"/>
                  <a:ext cx="24048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35" name="Ink 334">
                  <a:extLst>
                    <a:ext uri="{FF2B5EF4-FFF2-40B4-BE49-F238E27FC236}">
                      <a16:creationId xmlns:a16="http://schemas.microsoft.com/office/drawing/2014/main" id="{4390DB3C-0837-13BD-C965-4012B357CBA6}"/>
                    </a:ext>
                  </a:extLst>
                </p14:cNvPr>
                <p14:cNvContentPartPr/>
                <p14:nvPr/>
              </p14:nvContentPartPr>
              <p14:xfrm>
                <a:off x="1803923" y="5231056"/>
                <a:ext cx="159480" cy="27360"/>
              </p14:xfrm>
            </p:contentPart>
          </mc:Choice>
          <mc:Fallback xmlns="">
            <p:pic>
              <p:nvPicPr>
                <p:cNvPr id="335" name="Ink 334">
                  <a:extLst>
                    <a:ext uri="{FF2B5EF4-FFF2-40B4-BE49-F238E27FC236}">
                      <a16:creationId xmlns:a16="http://schemas.microsoft.com/office/drawing/2014/main" id="{4390DB3C-0837-13BD-C965-4012B357CBA6}"/>
                    </a:ext>
                  </a:extLst>
                </p:cNvPr>
                <p:cNvPicPr/>
                <p:nvPr/>
              </p:nvPicPr>
              <p:blipFill>
                <a:blip r:embed="rId159"/>
                <a:stretch>
                  <a:fillRect/>
                </a:stretch>
              </p:blipFill>
              <p:spPr>
                <a:xfrm>
                  <a:off x="1786283" y="5213056"/>
                  <a:ext cx="1951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338" name="Ink 337">
                  <a:extLst>
                    <a:ext uri="{FF2B5EF4-FFF2-40B4-BE49-F238E27FC236}">
                      <a16:creationId xmlns:a16="http://schemas.microsoft.com/office/drawing/2014/main" id="{163B018C-5470-B8BF-D118-F7CE7D8FD82E}"/>
                    </a:ext>
                  </a:extLst>
                </p14:cNvPr>
                <p14:cNvContentPartPr/>
                <p14:nvPr/>
              </p14:nvContentPartPr>
              <p14:xfrm>
                <a:off x="2380643" y="5062576"/>
                <a:ext cx="171000" cy="260280"/>
              </p14:xfrm>
            </p:contentPart>
          </mc:Choice>
          <mc:Fallback xmlns="">
            <p:pic>
              <p:nvPicPr>
                <p:cNvPr id="338" name="Ink 337">
                  <a:extLst>
                    <a:ext uri="{FF2B5EF4-FFF2-40B4-BE49-F238E27FC236}">
                      <a16:creationId xmlns:a16="http://schemas.microsoft.com/office/drawing/2014/main" id="{163B018C-5470-B8BF-D118-F7CE7D8FD82E}"/>
                    </a:ext>
                  </a:extLst>
                </p:cNvPr>
                <p:cNvPicPr/>
                <p:nvPr/>
              </p:nvPicPr>
              <p:blipFill>
                <a:blip r:embed="rId161"/>
                <a:stretch>
                  <a:fillRect/>
                </a:stretch>
              </p:blipFill>
              <p:spPr>
                <a:xfrm>
                  <a:off x="2363003" y="5044936"/>
                  <a:ext cx="206640" cy="2959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39" name="Ink 338">
                  <a:extLst>
                    <a:ext uri="{FF2B5EF4-FFF2-40B4-BE49-F238E27FC236}">
                      <a16:creationId xmlns:a16="http://schemas.microsoft.com/office/drawing/2014/main" id="{64A7440E-0911-3D55-A902-E1F910B26D28}"/>
                    </a:ext>
                  </a:extLst>
                </p14:cNvPr>
                <p14:cNvContentPartPr/>
                <p14:nvPr/>
              </p14:nvContentPartPr>
              <p14:xfrm>
                <a:off x="2378123" y="5076976"/>
                <a:ext cx="180720" cy="67680"/>
              </p14:xfrm>
            </p:contentPart>
          </mc:Choice>
          <mc:Fallback xmlns="">
            <p:pic>
              <p:nvPicPr>
                <p:cNvPr id="339" name="Ink 338">
                  <a:extLst>
                    <a:ext uri="{FF2B5EF4-FFF2-40B4-BE49-F238E27FC236}">
                      <a16:creationId xmlns:a16="http://schemas.microsoft.com/office/drawing/2014/main" id="{64A7440E-0911-3D55-A902-E1F910B26D28}"/>
                    </a:ext>
                  </a:extLst>
                </p:cNvPr>
                <p:cNvPicPr/>
                <p:nvPr/>
              </p:nvPicPr>
              <p:blipFill>
                <a:blip r:embed="rId163"/>
                <a:stretch>
                  <a:fillRect/>
                </a:stretch>
              </p:blipFill>
              <p:spPr>
                <a:xfrm>
                  <a:off x="2360123" y="5059336"/>
                  <a:ext cx="216360" cy="10332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340" name="Ink 339">
                  <a:extLst>
                    <a:ext uri="{FF2B5EF4-FFF2-40B4-BE49-F238E27FC236}">
                      <a16:creationId xmlns:a16="http://schemas.microsoft.com/office/drawing/2014/main" id="{1F3A1FD9-8D7A-43D2-8646-D654D416366F}"/>
                    </a:ext>
                  </a:extLst>
                </p14:cNvPr>
                <p14:cNvContentPartPr/>
                <p14:nvPr/>
              </p14:nvContentPartPr>
              <p14:xfrm>
                <a:off x="2680523" y="5073016"/>
                <a:ext cx="212040" cy="220680"/>
              </p14:xfrm>
            </p:contentPart>
          </mc:Choice>
          <mc:Fallback xmlns="">
            <p:pic>
              <p:nvPicPr>
                <p:cNvPr id="340" name="Ink 339">
                  <a:extLst>
                    <a:ext uri="{FF2B5EF4-FFF2-40B4-BE49-F238E27FC236}">
                      <a16:creationId xmlns:a16="http://schemas.microsoft.com/office/drawing/2014/main" id="{1F3A1FD9-8D7A-43D2-8646-D654D416366F}"/>
                    </a:ext>
                  </a:extLst>
                </p:cNvPr>
                <p:cNvPicPr/>
                <p:nvPr/>
              </p:nvPicPr>
              <p:blipFill>
                <a:blip r:embed="rId165"/>
                <a:stretch>
                  <a:fillRect/>
                </a:stretch>
              </p:blipFill>
              <p:spPr>
                <a:xfrm>
                  <a:off x="2662523" y="5055016"/>
                  <a:ext cx="247680" cy="25632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41" name="Ink 340">
                  <a:extLst>
                    <a:ext uri="{FF2B5EF4-FFF2-40B4-BE49-F238E27FC236}">
                      <a16:creationId xmlns:a16="http://schemas.microsoft.com/office/drawing/2014/main" id="{0818AE09-D35B-0BA7-9E06-8C5846C532D2}"/>
                    </a:ext>
                  </a:extLst>
                </p14:cNvPr>
                <p14:cNvContentPartPr/>
                <p14:nvPr/>
              </p14:nvContentPartPr>
              <p14:xfrm>
                <a:off x="2364443" y="4879696"/>
                <a:ext cx="598320" cy="25200"/>
              </p14:xfrm>
            </p:contentPart>
          </mc:Choice>
          <mc:Fallback xmlns="">
            <p:pic>
              <p:nvPicPr>
                <p:cNvPr id="341" name="Ink 340">
                  <a:extLst>
                    <a:ext uri="{FF2B5EF4-FFF2-40B4-BE49-F238E27FC236}">
                      <a16:creationId xmlns:a16="http://schemas.microsoft.com/office/drawing/2014/main" id="{0818AE09-D35B-0BA7-9E06-8C5846C532D2}"/>
                    </a:ext>
                  </a:extLst>
                </p:cNvPr>
                <p:cNvPicPr/>
                <p:nvPr/>
              </p:nvPicPr>
              <p:blipFill>
                <a:blip r:embed="rId167"/>
                <a:stretch>
                  <a:fillRect/>
                </a:stretch>
              </p:blipFill>
              <p:spPr>
                <a:xfrm>
                  <a:off x="2346443" y="4861696"/>
                  <a:ext cx="63396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342" name="Ink 341">
                  <a:extLst>
                    <a:ext uri="{FF2B5EF4-FFF2-40B4-BE49-F238E27FC236}">
                      <a16:creationId xmlns:a16="http://schemas.microsoft.com/office/drawing/2014/main" id="{A4B92C0B-C2F7-0A04-2E1F-5FCAC90ACF24}"/>
                    </a:ext>
                  </a:extLst>
                </p14:cNvPr>
                <p14:cNvContentPartPr/>
                <p14:nvPr/>
              </p14:nvContentPartPr>
              <p14:xfrm>
                <a:off x="2220803" y="4876456"/>
                <a:ext cx="868320" cy="674280"/>
              </p14:xfrm>
            </p:contentPart>
          </mc:Choice>
          <mc:Fallback xmlns="">
            <p:pic>
              <p:nvPicPr>
                <p:cNvPr id="342" name="Ink 341">
                  <a:extLst>
                    <a:ext uri="{FF2B5EF4-FFF2-40B4-BE49-F238E27FC236}">
                      <a16:creationId xmlns:a16="http://schemas.microsoft.com/office/drawing/2014/main" id="{A4B92C0B-C2F7-0A04-2E1F-5FCAC90ACF24}"/>
                    </a:ext>
                  </a:extLst>
                </p:cNvPr>
                <p:cNvPicPr/>
                <p:nvPr/>
              </p:nvPicPr>
              <p:blipFill>
                <a:blip r:embed="rId169"/>
                <a:stretch>
                  <a:fillRect/>
                </a:stretch>
              </p:blipFill>
              <p:spPr>
                <a:xfrm>
                  <a:off x="2202803" y="4858816"/>
                  <a:ext cx="903960" cy="709920"/>
                </a:xfrm>
                <a:prstGeom prst="rect">
                  <a:avLst/>
                </a:prstGeom>
              </p:spPr>
            </p:pic>
          </mc:Fallback>
        </mc:AlternateContent>
      </p:grpSp>
    </p:spTree>
    <p:extLst>
      <p:ext uri="{BB962C8B-B14F-4D97-AF65-F5344CB8AC3E}">
        <p14:creationId xmlns:p14="http://schemas.microsoft.com/office/powerpoint/2010/main" val="67803097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288561245"/>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017950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DFD0DCF2-FCA4-3F95-7ED5-6E85C0ACDF5B}"/>
              </a:ext>
            </a:extLst>
          </p:cNvPr>
          <p:cNvPicPr>
            <a:picLocks noChangeAspect="1"/>
          </p:cNvPicPr>
          <p:nvPr/>
        </p:nvPicPr>
        <p:blipFill>
          <a:blip r:embed="rId2"/>
          <a:stretch>
            <a:fillRect/>
          </a:stretch>
        </p:blipFill>
        <p:spPr>
          <a:xfrm>
            <a:off x="4748909" y="351629"/>
            <a:ext cx="4162137" cy="2641862"/>
          </a:xfrm>
          <a:prstGeom prst="rect">
            <a:avLst/>
          </a:prstGeom>
        </p:spPr>
      </p:pic>
      <p:sp>
        <p:nvSpPr>
          <p:cNvPr id="3" name="TextBox 2">
            <a:extLst>
              <a:ext uri="{FF2B5EF4-FFF2-40B4-BE49-F238E27FC236}">
                <a16:creationId xmlns:a16="http://schemas.microsoft.com/office/drawing/2014/main" id="{0B64CAAD-D57A-7D3C-C158-7D441C6A5376}"/>
              </a:ext>
            </a:extLst>
          </p:cNvPr>
          <p:cNvSpPr txBox="1"/>
          <p:nvPr/>
        </p:nvSpPr>
        <p:spPr>
          <a:xfrm>
            <a:off x="119833" y="226010"/>
            <a:ext cx="4452168" cy="2739211"/>
          </a:xfrm>
          <a:prstGeom prst="rect">
            <a:avLst/>
          </a:prstGeom>
          <a:noFill/>
        </p:spPr>
        <p:txBody>
          <a:bodyPr wrap="square" rtlCol="0">
            <a:spAutoFit/>
          </a:bodyPr>
          <a:lstStyle/>
          <a:p>
            <a:r>
              <a:rPr lang="en-GB" b="1"/>
              <a:t>Printing the worked examples 4 to a page</a:t>
            </a:r>
          </a:p>
          <a:p>
            <a:endParaRPr lang="en-GB" sz="1400"/>
          </a:p>
          <a:p>
            <a:r>
              <a:rPr lang="en-GB" sz="1400"/>
              <a:t>Find the slide towards the end of a worked example that looks like this, with the 'quietly in pairs' and the 'your turn' boxes on it, and note the slide number.</a:t>
            </a:r>
          </a:p>
          <a:p>
            <a:endParaRPr lang="en-GB" sz="1400"/>
          </a:p>
          <a:p>
            <a:r>
              <a:rPr lang="en-GB" sz="1400"/>
              <a:t>Select the printer 'Microsoft Print to PDF' and put the slide number in 4 times, with commas between them.</a:t>
            </a:r>
          </a:p>
          <a:p>
            <a:endParaRPr lang="en-GB" sz="1400"/>
          </a:p>
          <a:p>
            <a:r>
              <a:rPr lang="en-GB" sz="1400"/>
              <a:t>Open the PDF and check it's good. Then print the PDF to your school printer, remembering to divide the number of students by 4.</a:t>
            </a:r>
          </a:p>
        </p:txBody>
      </p:sp>
      <p:pic>
        <p:nvPicPr>
          <p:cNvPr id="5" name="Picture 4">
            <a:extLst>
              <a:ext uri="{FF2B5EF4-FFF2-40B4-BE49-F238E27FC236}">
                <a16:creationId xmlns:a16="http://schemas.microsoft.com/office/drawing/2014/main" id="{080D3437-852D-AA17-2AD7-8B0957E70C0C}"/>
              </a:ext>
            </a:extLst>
          </p:cNvPr>
          <p:cNvPicPr>
            <a:picLocks noChangeAspect="1"/>
          </p:cNvPicPr>
          <p:nvPr/>
        </p:nvPicPr>
        <p:blipFill>
          <a:blip r:embed="rId3"/>
          <a:stretch>
            <a:fillRect/>
          </a:stretch>
        </p:blipFill>
        <p:spPr>
          <a:xfrm>
            <a:off x="1788377" y="2765569"/>
            <a:ext cx="1987267" cy="2808262"/>
          </a:xfrm>
          <a:prstGeom prst="rect">
            <a:avLst/>
          </a:prstGeom>
        </p:spPr>
      </p:pic>
      <mc:AlternateContent xmlns:mc="http://schemas.openxmlformats.org/markup-compatibility/2006">
        <mc:Choice xmlns:p14="http://schemas.microsoft.com/office/powerpoint/2010/main" Requires="p14">
          <p:contentPart p14:bwMode="auto" r:id="rId4">
            <p14:nvContentPartPr>
              <p14:cNvPr id="7" name="Ink 6">
                <a:extLst>
                  <a:ext uri="{FF2B5EF4-FFF2-40B4-BE49-F238E27FC236}">
                    <a16:creationId xmlns:a16="http://schemas.microsoft.com/office/drawing/2014/main" id="{6CF92FAF-E399-48B6-7164-95C5F932DC68}"/>
                  </a:ext>
                </a:extLst>
              </p14:cNvPr>
              <p14:cNvContentPartPr/>
              <p14:nvPr/>
            </p14:nvContentPartPr>
            <p14:xfrm>
              <a:off x="7279046" y="235166"/>
              <a:ext cx="1596240" cy="2889000"/>
            </p14:xfrm>
          </p:contentPart>
        </mc:Choice>
        <mc:Fallback>
          <p:pic>
            <p:nvPicPr>
              <p:cNvPr id="7" name="Ink 6">
                <a:extLst>
                  <a:ext uri="{FF2B5EF4-FFF2-40B4-BE49-F238E27FC236}">
                    <a16:creationId xmlns:a16="http://schemas.microsoft.com/office/drawing/2014/main" id="{6CF92FAF-E399-48B6-7164-95C5F932DC68}"/>
                  </a:ext>
                </a:extLst>
              </p:cNvPr>
              <p:cNvPicPr/>
              <p:nvPr/>
            </p:nvPicPr>
            <p:blipFill>
              <a:blip r:embed="rId5"/>
              <a:stretch>
                <a:fillRect/>
              </a:stretch>
            </p:blipFill>
            <p:spPr>
              <a:xfrm>
                <a:off x="7225406" y="127526"/>
                <a:ext cx="1703880" cy="3104640"/>
              </a:xfrm>
              <a:prstGeom prst="rect">
                <a:avLst/>
              </a:prstGeom>
            </p:spPr>
          </p:pic>
        </mc:Fallback>
      </mc:AlternateContent>
      <p:grpSp>
        <p:nvGrpSpPr>
          <p:cNvPr id="12" name="Group 11">
            <a:extLst>
              <a:ext uri="{FF2B5EF4-FFF2-40B4-BE49-F238E27FC236}">
                <a16:creationId xmlns:a16="http://schemas.microsoft.com/office/drawing/2014/main" id="{0CC7CE49-CCFC-48A3-DA78-72C58D98DF98}"/>
              </a:ext>
            </a:extLst>
          </p:cNvPr>
          <p:cNvGrpSpPr/>
          <p:nvPr/>
        </p:nvGrpSpPr>
        <p:grpSpPr>
          <a:xfrm>
            <a:off x="4175486" y="850046"/>
            <a:ext cx="2867400" cy="597600"/>
            <a:chOff x="4175486" y="850046"/>
            <a:chExt cx="2867400" cy="597600"/>
          </a:xfrm>
        </p:grpSpPr>
        <mc:AlternateContent xmlns:mc="http://schemas.openxmlformats.org/markup-compatibility/2006">
          <mc:Choice xmlns:p14="http://schemas.microsoft.com/office/powerpoint/2010/main" Requires="p14">
            <p:contentPart p14:bwMode="auto" r:id="rId6">
              <p14:nvContentPartPr>
                <p14:cNvPr id="10" name="Ink 9">
                  <a:extLst>
                    <a:ext uri="{FF2B5EF4-FFF2-40B4-BE49-F238E27FC236}">
                      <a16:creationId xmlns:a16="http://schemas.microsoft.com/office/drawing/2014/main" id="{92477818-3A1B-750A-7435-3E58061976B1}"/>
                    </a:ext>
                  </a:extLst>
                </p14:cNvPr>
                <p14:cNvContentPartPr/>
                <p14:nvPr/>
              </p14:nvContentPartPr>
              <p14:xfrm>
                <a:off x="4175486" y="960926"/>
                <a:ext cx="2445840" cy="486720"/>
              </p14:xfrm>
            </p:contentPart>
          </mc:Choice>
          <mc:Fallback>
            <p:pic>
              <p:nvPicPr>
                <p:cNvPr id="10" name="Ink 9">
                  <a:extLst>
                    <a:ext uri="{FF2B5EF4-FFF2-40B4-BE49-F238E27FC236}">
                      <a16:creationId xmlns:a16="http://schemas.microsoft.com/office/drawing/2014/main" id="{92477818-3A1B-750A-7435-3E58061976B1}"/>
                    </a:ext>
                  </a:extLst>
                </p:cNvPr>
                <p:cNvPicPr/>
                <p:nvPr/>
              </p:nvPicPr>
              <p:blipFill>
                <a:blip r:embed="rId7"/>
                <a:stretch>
                  <a:fillRect/>
                </a:stretch>
              </p:blipFill>
              <p:spPr>
                <a:xfrm>
                  <a:off x="4157846" y="943286"/>
                  <a:ext cx="2481480" cy="522360"/>
                </a:xfrm>
                <a:prstGeom prst="rect">
                  <a:avLst/>
                </a:prstGeom>
              </p:spPr>
            </p:pic>
          </mc:Fallback>
        </mc:AlternateContent>
        <mc:AlternateContent xmlns:mc="http://schemas.openxmlformats.org/markup-compatibility/2006">
          <mc:Choice xmlns:p14="http://schemas.microsoft.com/office/powerpoint/2010/main" Requires="p14">
            <p:contentPart p14:bwMode="auto" r:id="rId8">
              <p14:nvContentPartPr>
                <p14:cNvPr id="11" name="Ink 10">
                  <a:extLst>
                    <a:ext uri="{FF2B5EF4-FFF2-40B4-BE49-F238E27FC236}">
                      <a16:creationId xmlns:a16="http://schemas.microsoft.com/office/drawing/2014/main" id="{EB6AC847-7252-7E76-FE19-EAADE7A9FF05}"/>
                    </a:ext>
                  </a:extLst>
                </p14:cNvPr>
                <p14:cNvContentPartPr/>
                <p14:nvPr/>
              </p14:nvContentPartPr>
              <p14:xfrm>
                <a:off x="6425126" y="850046"/>
                <a:ext cx="617760" cy="281520"/>
              </p14:xfrm>
            </p:contentPart>
          </mc:Choice>
          <mc:Fallback>
            <p:pic>
              <p:nvPicPr>
                <p:cNvPr id="11" name="Ink 10">
                  <a:extLst>
                    <a:ext uri="{FF2B5EF4-FFF2-40B4-BE49-F238E27FC236}">
                      <a16:creationId xmlns:a16="http://schemas.microsoft.com/office/drawing/2014/main" id="{EB6AC847-7252-7E76-FE19-EAADE7A9FF05}"/>
                    </a:ext>
                  </a:extLst>
                </p:cNvPr>
                <p:cNvPicPr/>
                <p:nvPr/>
              </p:nvPicPr>
              <p:blipFill>
                <a:blip r:embed="rId9"/>
                <a:stretch>
                  <a:fillRect/>
                </a:stretch>
              </p:blipFill>
              <p:spPr>
                <a:xfrm>
                  <a:off x="6407126" y="832046"/>
                  <a:ext cx="653400" cy="317160"/>
                </a:xfrm>
                <a:prstGeom prst="rect">
                  <a:avLst/>
                </a:prstGeom>
              </p:spPr>
            </p:pic>
          </mc:Fallback>
        </mc:AlternateContent>
      </p:grpSp>
      <mc:AlternateContent xmlns:mc="http://schemas.openxmlformats.org/markup-compatibility/2006">
        <mc:Choice xmlns:p14="http://schemas.microsoft.com/office/powerpoint/2010/main" Requires="p14">
          <p:contentPart p14:bwMode="auto" r:id="rId10">
            <p14:nvContentPartPr>
              <p14:cNvPr id="13" name="Ink 12">
                <a:extLst>
                  <a:ext uri="{FF2B5EF4-FFF2-40B4-BE49-F238E27FC236}">
                    <a16:creationId xmlns:a16="http://schemas.microsoft.com/office/drawing/2014/main" id="{F388DBD3-BAAA-4B1E-0007-E70537FB9467}"/>
                  </a:ext>
                </a:extLst>
              </p14:cNvPr>
              <p14:cNvContentPartPr/>
              <p14:nvPr/>
            </p14:nvContentPartPr>
            <p14:xfrm>
              <a:off x="2278646" y="3069086"/>
              <a:ext cx="919440" cy="182880"/>
            </p14:xfrm>
          </p:contentPart>
        </mc:Choice>
        <mc:Fallback>
          <p:pic>
            <p:nvPicPr>
              <p:cNvPr id="13" name="Ink 12">
                <a:extLst>
                  <a:ext uri="{FF2B5EF4-FFF2-40B4-BE49-F238E27FC236}">
                    <a16:creationId xmlns:a16="http://schemas.microsoft.com/office/drawing/2014/main" id="{F388DBD3-BAAA-4B1E-0007-E70537FB9467}"/>
                  </a:ext>
                </a:extLst>
              </p:cNvPr>
              <p:cNvPicPr/>
              <p:nvPr/>
            </p:nvPicPr>
            <p:blipFill>
              <a:blip r:embed="rId11"/>
              <a:stretch>
                <a:fillRect/>
              </a:stretch>
            </p:blipFill>
            <p:spPr>
              <a:xfrm>
                <a:off x="2225006" y="2961446"/>
                <a:ext cx="1027080" cy="398520"/>
              </a:xfrm>
              <a:prstGeom prst="rect">
                <a:avLst/>
              </a:prstGeom>
            </p:spPr>
          </p:pic>
        </mc:Fallback>
      </mc:AlternateContent>
      <mc:AlternateContent xmlns:mc="http://schemas.openxmlformats.org/markup-compatibility/2006">
        <mc:Choice xmlns:p14="http://schemas.microsoft.com/office/powerpoint/2010/main" Requires="p14">
          <p:contentPart p14:bwMode="auto" r:id="rId12">
            <p14:nvContentPartPr>
              <p14:cNvPr id="14" name="Ink 13">
                <a:extLst>
                  <a:ext uri="{FF2B5EF4-FFF2-40B4-BE49-F238E27FC236}">
                    <a16:creationId xmlns:a16="http://schemas.microsoft.com/office/drawing/2014/main" id="{A224FFB9-B989-2380-8BAB-22357FBB31E3}"/>
                  </a:ext>
                </a:extLst>
              </p14:cNvPr>
              <p14:cNvContentPartPr/>
              <p14:nvPr/>
            </p14:nvContentPartPr>
            <p14:xfrm>
              <a:off x="2276846" y="4179326"/>
              <a:ext cx="541440" cy="93600"/>
            </p14:xfrm>
          </p:contentPart>
        </mc:Choice>
        <mc:Fallback>
          <p:pic>
            <p:nvPicPr>
              <p:cNvPr id="14" name="Ink 13">
                <a:extLst>
                  <a:ext uri="{FF2B5EF4-FFF2-40B4-BE49-F238E27FC236}">
                    <a16:creationId xmlns:a16="http://schemas.microsoft.com/office/drawing/2014/main" id="{A224FFB9-B989-2380-8BAB-22357FBB31E3}"/>
                  </a:ext>
                </a:extLst>
              </p:cNvPr>
              <p:cNvPicPr/>
              <p:nvPr/>
            </p:nvPicPr>
            <p:blipFill>
              <a:blip r:embed="rId13"/>
              <a:stretch>
                <a:fillRect/>
              </a:stretch>
            </p:blipFill>
            <p:spPr>
              <a:xfrm>
                <a:off x="2223206" y="4071686"/>
                <a:ext cx="649080" cy="309240"/>
              </a:xfrm>
              <a:prstGeom prst="rect">
                <a:avLst/>
              </a:prstGeom>
            </p:spPr>
          </p:pic>
        </mc:Fallback>
      </mc:AlternateContent>
      <p:sp>
        <p:nvSpPr>
          <p:cNvPr id="15" name="TextBox 14">
            <a:extLst>
              <a:ext uri="{FF2B5EF4-FFF2-40B4-BE49-F238E27FC236}">
                <a16:creationId xmlns:a16="http://schemas.microsoft.com/office/drawing/2014/main" id="{B67DDE48-DEBA-E25B-5FE3-D0F42E93B8DE}"/>
              </a:ext>
            </a:extLst>
          </p:cNvPr>
          <p:cNvSpPr txBox="1"/>
          <p:nvPr/>
        </p:nvSpPr>
        <p:spPr>
          <a:xfrm>
            <a:off x="4969208" y="4320547"/>
            <a:ext cx="3906078" cy="984885"/>
          </a:xfrm>
          <a:prstGeom prst="rect">
            <a:avLst/>
          </a:prstGeom>
          <a:noFill/>
        </p:spPr>
        <p:txBody>
          <a:bodyPr wrap="square" rtlCol="0">
            <a:spAutoFit/>
          </a:bodyPr>
          <a:lstStyle/>
          <a:p>
            <a:r>
              <a:rPr lang="en-GB" sz="1400" b="1"/>
              <a:t>Printing the solutions to 'Your turn'</a:t>
            </a:r>
          </a:p>
          <a:p>
            <a:endParaRPr lang="en-GB" sz="1100"/>
          </a:p>
          <a:p>
            <a:r>
              <a:rPr lang="en-GB" sz="1100"/>
              <a:t>Sometimes I print these too, so I can roam the room with it and easily check students' answers. I suggest printing that page to PDF first, so you don't accidentally print the whole PowerPoint!</a:t>
            </a:r>
          </a:p>
        </p:txBody>
      </p:sp>
    </p:spTree>
    <p:extLst>
      <p:ext uri="{BB962C8B-B14F-4D97-AF65-F5344CB8AC3E}">
        <p14:creationId xmlns:p14="http://schemas.microsoft.com/office/powerpoint/2010/main" val="123735838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2" name="TextBox 1">
            <a:extLst>
              <a:ext uri="{FF2B5EF4-FFF2-40B4-BE49-F238E27FC236}">
                <a16:creationId xmlns:a16="http://schemas.microsoft.com/office/drawing/2014/main" id="{14D3B2E8-91DC-92D4-0D86-E172BDA5D3A9}"/>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spTree>
    <p:extLst>
      <p:ext uri="{BB962C8B-B14F-4D97-AF65-F5344CB8AC3E}">
        <p14:creationId xmlns:p14="http://schemas.microsoft.com/office/powerpoint/2010/main" val="222631569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53" name="TextBox 52">
            <a:extLst>
              <a:ext uri="{FF2B5EF4-FFF2-40B4-BE49-F238E27FC236}">
                <a16:creationId xmlns:a16="http://schemas.microsoft.com/office/drawing/2014/main" id="{9E5BA5C2-93C1-74EA-DF70-CDE181449989}"/>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7" name="Group 6">
            <a:extLst>
              <a:ext uri="{FF2B5EF4-FFF2-40B4-BE49-F238E27FC236}">
                <a16:creationId xmlns:a16="http://schemas.microsoft.com/office/drawing/2014/main" id="{C8CBE6EF-62A4-1D08-FA5F-52CF5BC1D57A}"/>
              </a:ext>
            </a:extLst>
          </p:cNvPr>
          <p:cNvGrpSpPr/>
          <p:nvPr/>
        </p:nvGrpSpPr>
        <p:grpSpPr>
          <a:xfrm>
            <a:off x="1005748"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2" name="Ink 1">
                  <a:extLst>
                    <a:ext uri="{FF2B5EF4-FFF2-40B4-BE49-F238E27FC236}">
                      <a16:creationId xmlns:a16="http://schemas.microsoft.com/office/drawing/2014/main" id="{749E23A2-683F-8146-520F-A48D970BFFF5}"/>
                    </a:ext>
                  </a:extLst>
                </p14:cNvPr>
                <p14:cNvContentPartPr/>
                <p14:nvPr/>
              </p14:nvContentPartPr>
              <p14:xfrm>
                <a:off x="706643" y="1244056"/>
                <a:ext cx="160920" cy="275400"/>
              </p14:xfrm>
            </p:contentPart>
          </mc:Choice>
          <mc:Fallback xmlns="">
            <p:pic>
              <p:nvPicPr>
                <p:cNvPr id="2" name="Ink 1">
                  <a:extLst>
                    <a:ext uri="{FF2B5EF4-FFF2-40B4-BE49-F238E27FC236}">
                      <a16:creationId xmlns:a16="http://schemas.microsoft.com/office/drawing/2014/main" id="{749E23A2-683F-8146-520F-A48D970BFFF5}"/>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3" name="Ink 2">
                  <a:extLst>
                    <a:ext uri="{FF2B5EF4-FFF2-40B4-BE49-F238E27FC236}">
                      <a16:creationId xmlns:a16="http://schemas.microsoft.com/office/drawing/2014/main" id="{0C3CBA31-838A-E2CB-3FA6-68B18CEA3F95}"/>
                    </a:ext>
                  </a:extLst>
                </p14:cNvPr>
                <p14:cNvContentPartPr/>
                <p14:nvPr/>
              </p14:nvContentPartPr>
              <p14:xfrm>
                <a:off x="982403" y="1239376"/>
                <a:ext cx="83520" cy="112320"/>
              </p14:xfrm>
            </p:contentPart>
          </mc:Choice>
          <mc:Fallback xmlns="">
            <p:pic>
              <p:nvPicPr>
                <p:cNvPr id="3" name="Ink 2">
                  <a:extLst>
                    <a:ext uri="{FF2B5EF4-FFF2-40B4-BE49-F238E27FC236}">
                      <a16:creationId xmlns:a16="http://schemas.microsoft.com/office/drawing/2014/main" id="{0C3CBA31-838A-E2CB-3FA6-68B18CEA3F95}"/>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4" name="Ink 3">
                  <a:extLst>
                    <a:ext uri="{FF2B5EF4-FFF2-40B4-BE49-F238E27FC236}">
                      <a16:creationId xmlns:a16="http://schemas.microsoft.com/office/drawing/2014/main" id="{47114C06-0724-6BEC-8835-FEBD3E4A5ECE}"/>
                    </a:ext>
                  </a:extLst>
                </p14:cNvPr>
                <p14:cNvContentPartPr/>
                <p14:nvPr/>
              </p14:nvContentPartPr>
              <p14:xfrm>
                <a:off x="1088963" y="1248736"/>
                <a:ext cx="115560" cy="304920"/>
              </p14:xfrm>
            </p:contentPart>
          </mc:Choice>
          <mc:Fallback xmlns="">
            <p:pic>
              <p:nvPicPr>
                <p:cNvPr id="4" name="Ink 3">
                  <a:extLst>
                    <a:ext uri="{FF2B5EF4-FFF2-40B4-BE49-F238E27FC236}">
                      <a16:creationId xmlns:a16="http://schemas.microsoft.com/office/drawing/2014/main" id="{47114C06-0724-6BEC-8835-FEBD3E4A5ECE}"/>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 name="Ink 5">
                  <a:extLst>
                    <a:ext uri="{FF2B5EF4-FFF2-40B4-BE49-F238E27FC236}">
                      <a16:creationId xmlns:a16="http://schemas.microsoft.com/office/drawing/2014/main" id="{7EA9E195-0946-64E6-7B6A-FFD3AF41EEBD}"/>
                    </a:ext>
                  </a:extLst>
                </p14:cNvPr>
                <p14:cNvContentPartPr/>
                <p14:nvPr/>
              </p14:nvContentPartPr>
              <p14:xfrm>
                <a:off x="1209203" y="1431256"/>
                <a:ext cx="87120" cy="123120"/>
              </p14:xfrm>
            </p:contentPart>
          </mc:Choice>
          <mc:Fallback xmlns="">
            <p:pic>
              <p:nvPicPr>
                <p:cNvPr id="6" name="Ink 5">
                  <a:extLst>
                    <a:ext uri="{FF2B5EF4-FFF2-40B4-BE49-F238E27FC236}">
                      <a16:creationId xmlns:a16="http://schemas.microsoft.com/office/drawing/2014/main" id="{7EA9E195-0946-64E6-7B6A-FFD3AF41EEBD}"/>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1" name="Group 10">
            <a:extLst>
              <a:ext uri="{FF2B5EF4-FFF2-40B4-BE49-F238E27FC236}">
                <a16:creationId xmlns:a16="http://schemas.microsoft.com/office/drawing/2014/main" id="{D9B6BF6C-FCD4-D967-8EB4-08EC1B96A769}"/>
              </a:ext>
            </a:extLst>
          </p:cNvPr>
          <p:cNvGrpSpPr/>
          <p:nvPr/>
        </p:nvGrpSpPr>
        <p:grpSpPr>
          <a:xfrm>
            <a:off x="1890268"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9" name="Ink 8">
                  <a:extLst>
                    <a:ext uri="{FF2B5EF4-FFF2-40B4-BE49-F238E27FC236}">
                      <a16:creationId xmlns:a16="http://schemas.microsoft.com/office/drawing/2014/main" id="{6B46F92B-0594-DC53-FA1A-4BBF888F0709}"/>
                    </a:ext>
                  </a:extLst>
                </p14:cNvPr>
                <p14:cNvContentPartPr/>
                <p14:nvPr/>
              </p14:nvContentPartPr>
              <p14:xfrm>
                <a:off x="1591163" y="1397056"/>
                <a:ext cx="166320" cy="38520"/>
              </p14:xfrm>
            </p:contentPart>
          </mc:Choice>
          <mc:Fallback xmlns="">
            <p:pic>
              <p:nvPicPr>
                <p:cNvPr id="9" name="Ink 8">
                  <a:extLst>
                    <a:ext uri="{FF2B5EF4-FFF2-40B4-BE49-F238E27FC236}">
                      <a16:creationId xmlns:a16="http://schemas.microsoft.com/office/drawing/2014/main" id="{6B46F92B-0594-DC53-FA1A-4BBF888F0709}"/>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0" name="Ink 9">
                  <a:extLst>
                    <a:ext uri="{FF2B5EF4-FFF2-40B4-BE49-F238E27FC236}">
                      <a16:creationId xmlns:a16="http://schemas.microsoft.com/office/drawing/2014/main" id="{A3A39BF9-C366-B741-3AF0-4F46035C5E41}"/>
                    </a:ext>
                  </a:extLst>
                </p14:cNvPr>
                <p14:cNvContentPartPr/>
                <p14:nvPr/>
              </p14:nvContentPartPr>
              <p14:xfrm>
                <a:off x="1610603" y="1492816"/>
                <a:ext cx="142560" cy="16200"/>
              </p14:xfrm>
            </p:contentPart>
          </mc:Choice>
          <mc:Fallback xmlns="">
            <p:pic>
              <p:nvPicPr>
                <p:cNvPr id="10" name="Ink 9">
                  <a:extLst>
                    <a:ext uri="{FF2B5EF4-FFF2-40B4-BE49-F238E27FC236}">
                      <a16:creationId xmlns:a16="http://schemas.microsoft.com/office/drawing/2014/main" id="{A3A39BF9-C366-B741-3AF0-4F46035C5E41}"/>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35" name="Group 34">
            <a:extLst>
              <a:ext uri="{FF2B5EF4-FFF2-40B4-BE49-F238E27FC236}">
                <a16:creationId xmlns:a16="http://schemas.microsoft.com/office/drawing/2014/main" id="{A7D59A14-F376-18FF-E413-4CED69D55742}"/>
              </a:ext>
            </a:extLst>
          </p:cNvPr>
          <p:cNvGrpSpPr/>
          <p:nvPr/>
        </p:nvGrpSpPr>
        <p:grpSpPr>
          <a:xfrm>
            <a:off x="2302108"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14" name="Ink 13">
                  <a:extLst>
                    <a:ext uri="{FF2B5EF4-FFF2-40B4-BE49-F238E27FC236}">
                      <a16:creationId xmlns:a16="http://schemas.microsoft.com/office/drawing/2014/main" id="{9AD28DE5-D2E7-E8A6-F237-82FBA89988F5}"/>
                    </a:ext>
                  </a:extLst>
                </p14:cNvPr>
                <p14:cNvContentPartPr/>
                <p14:nvPr/>
              </p14:nvContentPartPr>
              <p14:xfrm>
                <a:off x="2003003" y="1356016"/>
                <a:ext cx="468000" cy="40680"/>
              </p14:xfrm>
            </p:contentPart>
          </mc:Choice>
          <mc:Fallback xmlns="">
            <p:pic>
              <p:nvPicPr>
                <p:cNvPr id="14" name="Ink 13">
                  <a:extLst>
                    <a:ext uri="{FF2B5EF4-FFF2-40B4-BE49-F238E27FC236}">
                      <a16:creationId xmlns:a16="http://schemas.microsoft.com/office/drawing/2014/main" id="{9AD28DE5-D2E7-E8A6-F237-82FBA89988F5}"/>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5" name="Ink 14">
                  <a:extLst>
                    <a:ext uri="{FF2B5EF4-FFF2-40B4-BE49-F238E27FC236}">
                      <a16:creationId xmlns:a16="http://schemas.microsoft.com/office/drawing/2014/main" id="{FCE74865-C2C4-BD10-612B-6DB8643CA6D6}"/>
                    </a:ext>
                  </a:extLst>
                </p14:cNvPr>
                <p14:cNvContentPartPr/>
                <p14:nvPr/>
              </p14:nvContentPartPr>
              <p14:xfrm>
                <a:off x="2035043" y="1461136"/>
                <a:ext cx="38520" cy="149760"/>
              </p14:xfrm>
            </p:contentPart>
          </mc:Choice>
          <mc:Fallback xmlns="">
            <p:pic>
              <p:nvPicPr>
                <p:cNvPr id="15" name="Ink 14">
                  <a:extLst>
                    <a:ext uri="{FF2B5EF4-FFF2-40B4-BE49-F238E27FC236}">
                      <a16:creationId xmlns:a16="http://schemas.microsoft.com/office/drawing/2014/main" id="{FCE74865-C2C4-BD10-612B-6DB8643CA6D6}"/>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7" name="Ink 16">
                  <a:extLst>
                    <a:ext uri="{FF2B5EF4-FFF2-40B4-BE49-F238E27FC236}">
                      <a16:creationId xmlns:a16="http://schemas.microsoft.com/office/drawing/2014/main" id="{B3F1FA0E-B6FE-4464-7930-E65199D72D59}"/>
                    </a:ext>
                  </a:extLst>
                </p14:cNvPr>
                <p14:cNvContentPartPr/>
                <p14:nvPr/>
              </p14:nvContentPartPr>
              <p14:xfrm>
                <a:off x="2165003" y="1506136"/>
                <a:ext cx="112320" cy="145080"/>
              </p14:xfrm>
            </p:contentPart>
          </mc:Choice>
          <mc:Fallback xmlns="">
            <p:pic>
              <p:nvPicPr>
                <p:cNvPr id="17" name="Ink 16">
                  <a:extLst>
                    <a:ext uri="{FF2B5EF4-FFF2-40B4-BE49-F238E27FC236}">
                      <a16:creationId xmlns:a16="http://schemas.microsoft.com/office/drawing/2014/main" id="{B3F1FA0E-B6FE-4464-7930-E65199D72D59}"/>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8" name="Ink 17">
                  <a:extLst>
                    <a:ext uri="{FF2B5EF4-FFF2-40B4-BE49-F238E27FC236}">
                      <a16:creationId xmlns:a16="http://schemas.microsoft.com/office/drawing/2014/main" id="{112B0694-2490-72CD-A34E-6AB1D2D8B069}"/>
                    </a:ext>
                  </a:extLst>
                </p14:cNvPr>
                <p14:cNvContentPartPr/>
                <p14:nvPr/>
              </p14:nvContentPartPr>
              <p14:xfrm>
                <a:off x="2356883" y="1510816"/>
                <a:ext cx="113400" cy="111240"/>
              </p14:xfrm>
            </p:contentPart>
          </mc:Choice>
          <mc:Fallback xmlns="">
            <p:pic>
              <p:nvPicPr>
                <p:cNvPr id="18" name="Ink 17">
                  <a:extLst>
                    <a:ext uri="{FF2B5EF4-FFF2-40B4-BE49-F238E27FC236}">
                      <a16:creationId xmlns:a16="http://schemas.microsoft.com/office/drawing/2014/main" id="{112B0694-2490-72CD-A34E-6AB1D2D8B069}"/>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34" name="Group 33">
            <a:extLst>
              <a:ext uri="{FF2B5EF4-FFF2-40B4-BE49-F238E27FC236}">
                <a16:creationId xmlns:a16="http://schemas.microsoft.com/office/drawing/2014/main" id="{70B8822E-A07E-C27D-2C2D-D204522DF748}"/>
              </a:ext>
            </a:extLst>
          </p:cNvPr>
          <p:cNvGrpSpPr/>
          <p:nvPr/>
        </p:nvGrpSpPr>
        <p:grpSpPr>
          <a:xfrm>
            <a:off x="3061708"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21" name="Ink 20">
                  <a:extLst>
                    <a:ext uri="{FF2B5EF4-FFF2-40B4-BE49-F238E27FC236}">
                      <a16:creationId xmlns:a16="http://schemas.microsoft.com/office/drawing/2014/main" id="{EC26C16D-88DF-8AC0-507D-1A5C1732E5A2}"/>
                    </a:ext>
                  </a:extLst>
                </p14:cNvPr>
                <p14:cNvContentPartPr/>
                <p14:nvPr/>
              </p14:nvContentPartPr>
              <p14:xfrm>
                <a:off x="2762603" y="1372936"/>
                <a:ext cx="134280" cy="38880"/>
              </p14:xfrm>
            </p:contentPart>
          </mc:Choice>
          <mc:Fallback xmlns="">
            <p:pic>
              <p:nvPicPr>
                <p:cNvPr id="21" name="Ink 20">
                  <a:extLst>
                    <a:ext uri="{FF2B5EF4-FFF2-40B4-BE49-F238E27FC236}">
                      <a16:creationId xmlns:a16="http://schemas.microsoft.com/office/drawing/2014/main" id="{EC26C16D-88DF-8AC0-507D-1A5C1732E5A2}"/>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3" name="Ink 22">
                  <a:extLst>
                    <a:ext uri="{FF2B5EF4-FFF2-40B4-BE49-F238E27FC236}">
                      <a16:creationId xmlns:a16="http://schemas.microsoft.com/office/drawing/2014/main" id="{DEC9079E-E0C3-8629-6105-760340F7FC82}"/>
                    </a:ext>
                  </a:extLst>
                </p14:cNvPr>
                <p14:cNvContentPartPr/>
                <p14:nvPr/>
              </p14:nvContentPartPr>
              <p14:xfrm>
                <a:off x="2763683" y="1444936"/>
                <a:ext cx="132480" cy="8640"/>
              </p14:xfrm>
            </p:contentPart>
          </mc:Choice>
          <mc:Fallback xmlns="">
            <p:pic>
              <p:nvPicPr>
                <p:cNvPr id="23" name="Ink 22">
                  <a:extLst>
                    <a:ext uri="{FF2B5EF4-FFF2-40B4-BE49-F238E27FC236}">
                      <a16:creationId xmlns:a16="http://schemas.microsoft.com/office/drawing/2014/main" id="{DEC9079E-E0C3-8629-6105-760340F7FC82}"/>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55" name="Ink 54">
                <a:extLst>
                  <a:ext uri="{FF2B5EF4-FFF2-40B4-BE49-F238E27FC236}">
                    <a16:creationId xmlns:a16="http://schemas.microsoft.com/office/drawing/2014/main" id="{7646602A-66FD-5E49-70DF-0F31AF8C9F72}"/>
                  </a:ext>
                </a:extLst>
              </p14:cNvPr>
              <p14:cNvContentPartPr/>
              <p14:nvPr/>
            </p14:nvContentPartPr>
            <p14:xfrm>
              <a:off x="3757588" y="1553026"/>
              <a:ext cx="12960" cy="9360"/>
            </p14:xfrm>
          </p:contentPart>
        </mc:Choice>
        <mc:Fallback xmlns="">
          <p:pic>
            <p:nvPicPr>
              <p:cNvPr id="55" name="Ink 54">
                <a:extLst>
                  <a:ext uri="{FF2B5EF4-FFF2-40B4-BE49-F238E27FC236}">
                    <a16:creationId xmlns:a16="http://schemas.microsoft.com/office/drawing/2014/main" id="{7646602A-66FD-5E49-70DF-0F31AF8C9F72}"/>
                  </a:ext>
                </a:extLst>
              </p:cNvPr>
              <p:cNvPicPr/>
              <p:nvPr/>
            </p:nvPicPr>
            <p:blipFill>
              <a:blip r:embed="rId27"/>
              <a:stretch>
                <a:fillRect/>
              </a:stretch>
            </p:blipFill>
            <p:spPr>
              <a:xfrm>
                <a:off x="3739948" y="1535386"/>
                <a:ext cx="48600" cy="45000"/>
              </a:xfrm>
              <a:prstGeom prst="rect">
                <a:avLst/>
              </a:prstGeom>
            </p:spPr>
          </p:pic>
        </mc:Fallback>
      </mc:AlternateContent>
      <p:grpSp>
        <p:nvGrpSpPr>
          <p:cNvPr id="59" name="Group 58">
            <a:extLst>
              <a:ext uri="{FF2B5EF4-FFF2-40B4-BE49-F238E27FC236}">
                <a16:creationId xmlns:a16="http://schemas.microsoft.com/office/drawing/2014/main" id="{7020FC41-9168-F72F-F2DE-0F900EE72DD5}"/>
              </a:ext>
            </a:extLst>
          </p:cNvPr>
          <p:cNvGrpSpPr/>
          <p:nvPr/>
        </p:nvGrpSpPr>
        <p:grpSpPr>
          <a:xfrm>
            <a:off x="3973948"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56" name="Ink 55">
                  <a:extLst>
                    <a:ext uri="{FF2B5EF4-FFF2-40B4-BE49-F238E27FC236}">
                      <a16:creationId xmlns:a16="http://schemas.microsoft.com/office/drawing/2014/main" id="{D28280D2-6DFE-1D24-C625-CC54D40B8E3B}"/>
                    </a:ext>
                  </a:extLst>
                </p14:cNvPr>
                <p14:cNvContentPartPr/>
                <p14:nvPr/>
              </p14:nvContentPartPr>
              <p14:xfrm>
                <a:off x="3674843" y="1253056"/>
                <a:ext cx="164520" cy="195480"/>
              </p14:xfrm>
            </p:contentPart>
          </mc:Choice>
          <mc:Fallback xmlns="">
            <p:pic>
              <p:nvPicPr>
                <p:cNvPr id="56" name="Ink 55">
                  <a:extLst>
                    <a:ext uri="{FF2B5EF4-FFF2-40B4-BE49-F238E27FC236}">
                      <a16:creationId xmlns:a16="http://schemas.microsoft.com/office/drawing/2014/main" id="{D28280D2-6DFE-1D24-C625-CC54D40B8E3B}"/>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8" name="Ink 57">
                  <a:extLst>
                    <a:ext uri="{FF2B5EF4-FFF2-40B4-BE49-F238E27FC236}">
                      <a16:creationId xmlns:a16="http://schemas.microsoft.com/office/drawing/2014/main" id="{EC755E36-FA49-45E0-FBAC-A461C812A4F7}"/>
                    </a:ext>
                  </a:extLst>
                </p14:cNvPr>
                <p14:cNvContentPartPr/>
                <p14:nvPr/>
              </p14:nvContentPartPr>
              <p14:xfrm>
                <a:off x="3951683" y="1212016"/>
                <a:ext cx="182160" cy="281520"/>
              </p14:xfrm>
            </p:contentPart>
          </mc:Choice>
          <mc:Fallback xmlns="">
            <p:pic>
              <p:nvPicPr>
                <p:cNvPr id="58" name="Ink 57">
                  <a:extLst>
                    <a:ext uri="{FF2B5EF4-FFF2-40B4-BE49-F238E27FC236}">
                      <a16:creationId xmlns:a16="http://schemas.microsoft.com/office/drawing/2014/main" id="{EC755E36-FA49-45E0-FBAC-A461C812A4F7}"/>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62" name="Group 61">
            <a:extLst>
              <a:ext uri="{FF2B5EF4-FFF2-40B4-BE49-F238E27FC236}">
                <a16:creationId xmlns:a16="http://schemas.microsoft.com/office/drawing/2014/main" id="{A0486621-0251-17A9-75C2-9AC7E531ED55}"/>
              </a:ext>
            </a:extLst>
          </p:cNvPr>
          <p:cNvGrpSpPr/>
          <p:nvPr/>
        </p:nvGrpSpPr>
        <p:grpSpPr>
          <a:xfrm>
            <a:off x="589588"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60" name="Ink 59">
                  <a:extLst>
                    <a:ext uri="{FF2B5EF4-FFF2-40B4-BE49-F238E27FC236}">
                      <a16:creationId xmlns:a16="http://schemas.microsoft.com/office/drawing/2014/main" id="{21C7BBF4-780B-EEED-3490-1E0C7CB54EC3}"/>
                    </a:ext>
                  </a:extLst>
                </p14:cNvPr>
                <p14:cNvContentPartPr/>
                <p14:nvPr/>
              </p14:nvContentPartPr>
              <p14:xfrm>
                <a:off x="290483" y="1240816"/>
                <a:ext cx="21960" cy="208080"/>
              </p14:xfrm>
            </p:contentPart>
          </mc:Choice>
          <mc:Fallback xmlns="">
            <p:pic>
              <p:nvPicPr>
                <p:cNvPr id="60" name="Ink 59">
                  <a:extLst>
                    <a:ext uri="{FF2B5EF4-FFF2-40B4-BE49-F238E27FC236}">
                      <a16:creationId xmlns:a16="http://schemas.microsoft.com/office/drawing/2014/main" id="{21C7BBF4-780B-EEED-3490-1E0C7CB54EC3}"/>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61" name="Ink 60">
                  <a:extLst>
                    <a:ext uri="{FF2B5EF4-FFF2-40B4-BE49-F238E27FC236}">
                      <a16:creationId xmlns:a16="http://schemas.microsoft.com/office/drawing/2014/main" id="{09CA829F-ABE4-8E6C-AB0F-CC7EA82769E7}"/>
                    </a:ext>
                  </a:extLst>
                </p14:cNvPr>
                <p14:cNvContentPartPr/>
                <p14:nvPr/>
              </p14:nvContentPartPr>
              <p14:xfrm>
                <a:off x="431243" y="1269976"/>
                <a:ext cx="125640" cy="191880"/>
              </p14:xfrm>
            </p:contentPart>
          </mc:Choice>
          <mc:Fallback xmlns="">
            <p:pic>
              <p:nvPicPr>
                <p:cNvPr id="61" name="Ink 60">
                  <a:extLst>
                    <a:ext uri="{FF2B5EF4-FFF2-40B4-BE49-F238E27FC236}">
                      <a16:creationId xmlns:a16="http://schemas.microsoft.com/office/drawing/2014/main" id="{09CA829F-ABE4-8E6C-AB0F-CC7EA82769E7}"/>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66" name="Group 65">
            <a:extLst>
              <a:ext uri="{FF2B5EF4-FFF2-40B4-BE49-F238E27FC236}">
                <a16:creationId xmlns:a16="http://schemas.microsoft.com/office/drawing/2014/main" id="{A15078F0-7D96-890D-10AE-F17368DE6706}"/>
              </a:ext>
            </a:extLst>
          </p:cNvPr>
          <p:cNvGrpSpPr/>
          <p:nvPr/>
        </p:nvGrpSpPr>
        <p:grpSpPr>
          <a:xfrm>
            <a:off x="2313628"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63" name="Ink 62">
                  <a:extLst>
                    <a:ext uri="{FF2B5EF4-FFF2-40B4-BE49-F238E27FC236}">
                      <a16:creationId xmlns:a16="http://schemas.microsoft.com/office/drawing/2014/main" id="{49C676EB-8F33-DDB6-4ABF-D365E5BE62C2}"/>
                    </a:ext>
                  </a:extLst>
                </p14:cNvPr>
                <p14:cNvContentPartPr/>
                <p14:nvPr/>
              </p14:nvContentPartPr>
              <p14:xfrm>
                <a:off x="2014523" y="1091776"/>
                <a:ext cx="7920" cy="162000"/>
              </p14:xfrm>
            </p:contentPart>
          </mc:Choice>
          <mc:Fallback xmlns="">
            <p:pic>
              <p:nvPicPr>
                <p:cNvPr id="63" name="Ink 62">
                  <a:extLst>
                    <a:ext uri="{FF2B5EF4-FFF2-40B4-BE49-F238E27FC236}">
                      <a16:creationId xmlns:a16="http://schemas.microsoft.com/office/drawing/2014/main" id="{49C676EB-8F33-DDB6-4ABF-D365E5BE62C2}"/>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4" name="Ink 63">
                  <a:extLst>
                    <a:ext uri="{FF2B5EF4-FFF2-40B4-BE49-F238E27FC236}">
                      <a16:creationId xmlns:a16="http://schemas.microsoft.com/office/drawing/2014/main" id="{7C1C0CA9-88CE-4DD6-CE50-7FE6375A11D2}"/>
                    </a:ext>
                  </a:extLst>
                </p14:cNvPr>
                <p14:cNvContentPartPr/>
                <p14:nvPr/>
              </p14:nvContentPartPr>
              <p14:xfrm>
                <a:off x="2141963" y="1097176"/>
                <a:ext cx="95760" cy="138240"/>
              </p14:xfrm>
            </p:contentPart>
          </mc:Choice>
          <mc:Fallback xmlns="">
            <p:pic>
              <p:nvPicPr>
                <p:cNvPr id="64" name="Ink 63">
                  <a:extLst>
                    <a:ext uri="{FF2B5EF4-FFF2-40B4-BE49-F238E27FC236}">
                      <a16:creationId xmlns:a16="http://schemas.microsoft.com/office/drawing/2014/main" id="{7C1C0CA9-88CE-4DD6-CE50-7FE6375A11D2}"/>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65" name="Ink 64">
                  <a:extLst>
                    <a:ext uri="{FF2B5EF4-FFF2-40B4-BE49-F238E27FC236}">
                      <a16:creationId xmlns:a16="http://schemas.microsoft.com/office/drawing/2014/main" id="{747366D9-503C-469F-349B-502082FE5B06}"/>
                    </a:ext>
                  </a:extLst>
                </p14:cNvPr>
                <p14:cNvContentPartPr/>
                <p14:nvPr/>
              </p14:nvContentPartPr>
              <p14:xfrm>
                <a:off x="2350043" y="1047856"/>
                <a:ext cx="114480" cy="212760"/>
              </p14:xfrm>
            </p:contentPart>
          </mc:Choice>
          <mc:Fallback xmlns="">
            <p:pic>
              <p:nvPicPr>
                <p:cNvPr id="65" name="Ink 64">
                  <a:extLst>
                    <a:ext uri="{FF2B5EF4-FFF2-40B4-BE49-F238E27FC236}">
                      <a16:creationId xmlns:a16="http://schemas.microsoft.com/office/drawing/2014/main" id="{747366D9-503C-469F-349B-502082FE5B06}"/>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67" name="Ink 66">
                <a:extLst>
                  <a:ext uri="{FF2B5EF4-FFF2-40B4-BE49-F238E27FC236}">
                    <a16:creationId xmlns:a16="http://schemas.microsoft.com/office/drawing/2014/main" id="{92B588FC-2D49-E77D-5119-D51FD9FEA567}"/>
                  </a:ext>
                </a:extLst>
              </p14:cNvPr>
              <p14:cNvContentPartPr/>
              <p14:nvPr/>
            </p14:nvContentPartPr>
            <p14:xfrm>
              <a:off x="3559228" y="1365106"/>
              <a:ext cx="18720" cy="289800"/>
            </p14:xfrm>
          </p:contentPart>
        </mc:Choice>
        <mc:Fallback xmlns="">
          <p:pic>
            <p:nvPicPr>
              <p:cNvPr id="67" name="Ink 66">
                <a:extLst>
                  <a:ext uri="{FF2B5EF4-FFF2-40B4-BE49-F238E27FC236}">
                    <a16:creationId xmlns:a16="http://schemas.microsoft.com/office/drawing/2014/main" id="{92B588FC-2D49-E77D-5119-D51FD9FEA567}"/>
                  </a:ext>
                </a:extLst>
              </p:cNvPr>
              <p:cNvPicPr/>
              <p:nvPr/>
            </p:nvPicPr>
            <p:blipFill>
              <a:blip r:embed="rId43"/>
              <a:stretch>
                <a:fillRect/>
              </a:stretch>
            </p:blipFill>
            <p:spPr>
              <a:xfrm>
                <a:off x="3541588" y="1347106"/>
                <a:ext cx="54360" cy="325440"/>
              </a:xfrm>
              <a:prstGeom prst="rect">
                <a:avLst/>
              </a:prstGeom>
            </p:spPr>
          </p:pic>
        </mc:Fallback>
      </mc:AlternateContent>
    </p:spTree>
    <p:extLst>
      <p:ext uri="{BB962C8B-B14F-4D97-AF65-F5344CB8AC3E}">
        <p14:creationId xmlns:p14="http://schemas.microsoft.com/office/powerpoint/2010/main" val="207402419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22" name="Rectangle: Rounded Corners 21">
            <a:extLst>
              <a:ext uri="{FF2B5EF4-FFF2-40B4-BE49-F238E27FC236}">
                <a16:creationId xmlns:a16="http://schemas.microsoft.com/office/drawing/2014/main" id="{D4C47ACF-999D-1DFA-2709-535FB359AB9D}"/>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147" name="TextBox 146">
            <a:extLst>
              <a:ext uri="{FF2B5EF4-FFF2-40B4-BE49-F238E27FC236}">
                <a16:creationId xmlns:a16="http://schemas.microsoft.com/office/drawing/2014/main" id="{0FD5536A-6AEA-3A33-CB4D-733EB069874C}"/>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48" name="Group 147">
            <a:extLst>
              <a:ext uri="{FF2B5EF4-FFF2-40B4-BE49-F238E27FC236}">
                <a16:creationId xmlns:a16="http://schemas.microsoft.com/office/drawing/2014/main" id="{1BBD8922-1F7D-87C0-7BBF-A14D8C8312FD}"/>
              </a:ext>
            </a:extLst>
          </p:cNvPr>
          <p:cNvGrpSpPr/>
          <p:nvPr/>
        </p:nvGrpSpPr>
        <p:grpSpPr>
          <a:xfrm>
            <a:off x="1005748"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149" name="Ink 148">
                  <a:extLst>
                    <a:ext uri="{FF2B5EF4-FFF2-40B4-BE49-F238E27FC236}">
                      <a16:creationId xmlns:a16="http://schemas.microsoft.com/office/drawing/2014/main" id="{E5096DBE-AA9A-8677-E732-7FE349B4096F}"/>
                    </a:ext>
                  </a:extLst>
                </p14:cNvPr>
                <p14:cNvContentPartPr/>
                <p14:nvPr/>
              </p14:nvContentPartPr>
              <p14:xfrm>
                <a:off x="706643" y="1244056"/>
                <a:ext cx="160920" cy="275400"/>
              </p14:xfrm>
            </p:contentPart>
          </mc:Choice>
          <mc:Fallback xmlns="">
            <p:pic>
              <p:nvPicPr>
                <p:cNvPr id="149" name="Ink 148">
                  <a:extLst>
                    <a:ext uri="{FF2B5EF4-FFF2-40B4-BE49-F238E27FC236}">
                      <a16:creationId xmlns:a16="http://schemas.microsoft.com/office/drawing/2014/main" id="{E5096DBE-AA9A-8677-E732-7FE349B4096F}"/>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50" name="Ink 149">
                  <a:extLst>
                    <a:ext uri="{FF2B5EF4-FFF2-40B4-BE49-F238E27FC236}">
                      <a16:creationId xmlns:a16="http://schemas.microsoft.com/office/drawing/2014/main" id="{9568E75F-16ED-AE97-623C-DCD3FAC19540}"/>
                    </a:ext>
                  </a:extLst>
                </p14:cNvPr>
                <p14:cNvContentPartPr/>
                <p14:nvPr/>
              </p14:nvContentPartPr>
              <p14:xfrm>
                <a:off x="982403" y="1239376"/>
                <a:ext cx="83520" cy="112320"/>
              </p14:xfrm>
            </p:contentPart>
          </mc:Choice>
          <mc:Fallback xmlns="">
            <p:pic>
              <p:nvPicPr>
                <p:cNvPr id="150" name="Ink 149">
                  <a:extLst>
                    <a:ext uri="{FF2B5EF4-FFF2-40B4-BE49-F238E27FC236}">
                      <a16:creationId xmlns:a16="http://schemas.microsoft.com/office/drawing/2014/main" id="{9568E75F-16ED-AE97-623C-DCD3FAC19540}"/>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51" name="Ink 150">
                  <a:extLst>
                    <a:ext uri="{FF2B5EF4-FFF2-40B4-BE49-F238E27FC236}">
                      <a16:creationId xmlns:a16="http://schemas.microsoft.com/office/drawing/2014/main" id="{DFF91C55-C973-4C69-F351-6E17632DDBA9}"/>
                    </a:ext>
                  </a:extLst>
                </p14:cNvPr>
                <p14:cNvContentPartPr/>
                <p14:nvPr/>
              </p14:nvContentPartPr>
              <p14:xfrm>
                <a:off x="1088963" y="1248736"/>
                <a:ext cx="115560" cy="304920"/>
              </p14:xfrm>
            </p:contentPart>
          </mc:Choice>
          <mc:Fallback xmlns="">
            <p:pic>
              <p:nvPicPr>
                <p:cNvPr id="151" name="Ink 150">
                  <a:extLst>
                    <a:ext uri="{FF2B5EF4-FFF2-40B4-BE49-F238E27FC236}">
                      <a16:creationId xmlns:a16="http://schemas.microsoft.com/office/drawing/2014/main" id="{DFF91C55-C973-4C69-F351-6E17632DDBA9}"/>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52" name="Ink 151">
                  <a:extLst>
                    <a:ext uri="{FF2B5EF4-FFF2-40B4-BE49-F238E27FC236}">
                      <a16:creationId xmlns:a16="http://schemas.microsoft.com/office/drawing/2014/main" id="{69E4788B-89B2-2985-3A73-D469FB2D786A}"/>
                    </a:ext>
                  </a:extLst>
                </p14:cNvPr>
                <p14:cNvContentPartPr/>
                <p14:nvPr/>
              </p14:nvContentPartPr>
              <p14:xfrm>
                <a:off x="1209203" y="1431256"/>
                <a:ext cx="87120" cy="123120"/>
              </p14:xfrm>
            </p:contentPart>
          </mc:Choice>
          <mc:Fallback xmlns="">
            <p:pic>
              <p:nvPicPr>
                <p:cNvPr id="152" name="Ink 151">
                  <a:extLst>
                    <a:ext uri="{FF2B5EF4-FFF2-40B4-BE49-F238E27FC236}">
                      <a16:creationId xmlns:a16="http://schemas.microsoft.com/office/drawing/2014/main" id="{69E4788B-89B2-2985-3A73-D469FB2D786A}"/>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53" name="Group 152">
            <a:extLst>
              <a:ext uri="{FF2B5EF4-FFF2-40B4-BE49-F238E27FC236}">
                <a16:creationId xmlns:a16="http://schemas.microsoft.com/office/drawing/2014/main" id="{A20C0851-675F-1C58-59BA-4486A9E5EADB}"/>
              </a:ext>
            </a:extLst>
          </p:cNvPr>
          <p:cNvGrpSpPr/>
          <p:nvPr/>
        </p:nvGrpSpPr>
        <p:grpSpPr>
          <a:xfrm>
            <a:off x="1890268"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154" name="Ink 153">
                  <a:extLst>
                    <a:ext uri="{FF2B5EF4-FFF2-40B4-BE49-F238E27FC236}">
                      <a16:creationId xmlns:a16="http://schemas.microsoft.com/office/drawing/2014/main" id="{FFD13617-2BCC-366F-BF2D-41DC41D0DD02}"/>
                    </a:ext>
                  </a:extLst>
                </p14:cNvPr>
                <p14:cNvContentPartPr/>
                <p14:nvPr/>
              </p14:nvContentPartPr>
              <p14:xfrm>
                <a:off x="1591163" y="1397056"/>
                <a:ext cx="166320" cy="38520"/>
              </p14:xfrm>
            </p:contentPart>
          </mc:Choice>
          <mc:Fallback xmlns="">
            <p:pic>
              <p:nvPicPr>
                <p:cNvPr id="154" name="Ink 153">
                  <a:extLst>
                    <a:ext uri="{FF2B5EF4-FFF2-40B4-BE49-F238E27FC236}">
                      <a16:creationId xmlns:a16="http://schemas.microsoft.com/office/drawing/2014/main" id="{FFD13617-2BCC-366F-BF2D-41DC41D0DD02}"/>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55" name="Ink 154">
                  <a:extLst>
                    <a:ext uri="{FF2B5EF4-FFF2-40B4-BE49-F238E27FC236}">
                      <a16:creationId xmlns:a16="http://schemas.microsoft.com/office/drawing/2014/main" id="{4C244F4D-B36F-A9DF-6C63-1398BADD1616}"/>
                    </a:ext>
                  </a:extLst>
                </p14:cNvPr>
                <p14:cNvContentPartPr/>
                <p14:nvPr/>
              </p14:nvContentPartPr>
              <p14:xfrm>
                <a:off x="1610603" y="1492816"/>
                <a:ext cx="142560" cy="16200"/>
              </p14:xfrm>
            </p:contentPart>
          </mc:Choice>
          <mc:Fallback xmlns="">
            <p:pic>
              <p:nvPicPr>
                <p:cNvPr id="155" name="Ink 154">
                  <a:extLst>
                    <a:ext uri="{FF2B5EF4-FFF2-40B4-BE49-F238E27FC236}">
                      <a16:creationId xmlns:a16="http://schemas.microsoft.com/office/drawing/2014/main" id="{4C244F4D-B36F-A9DF-6C63-1398BADD1616}"/>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156" name="Group 155">
            <a:extLst>
              <a:ext uri="{FF2B5EF4-FFF2-40B4-BE49-F238E27FC236}">
                <a16:creationId xmlns:a16="http://schemas.microsoft.com/office/drawing/2014/main" id="{797E71C5-74DC-E30E-A39A-C2D438B5CD57}"/>
              </a:ext>
            </a:extLst>
          </p:cNvPr>
          <p:cNvGrpSpPr/>
          <p:nvPr/>
        </p:nvGrpSpPr>
        <p:grpSpPr>
          <a:xfrm>
            <a:off x="2302108"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157" name="Ink 156">
                  <a:extLst>
                    <a:ext uri="{FF2B5EF4-FFF2-40B4-BE49-F238E27FC236}">
                      <a16:creationId xmlns:a16="http://schemas.microsoft.com/office/drawing/2014/main" id="{D1AC085F-2AF7-854F-D37F-EDF988F8E65B}"/>
                    </a:ext>
                  </a:extLst>
                </p14:cNvPr>
                <p14:cNvContentPartPr/>
                <p14:nvPr/>
              </p14:nvContentPartPr>
              <p14:xfrm>
                <a:off x="2003003" y="1356016"/>
                <a:ext cx="468000" cy="40680"/>
              </p14:xfrm>
            </p:contentPart>
          </mc:Choice>
          <mc:Fallback xmlns="">
            <p:pic>
              <p:nvPicPr>
                <p:cNvPr id="157" name="Ink 156">
                  <a:extLst>
                    <a:ext uri="{FF2B5EF4-FFF2-40B4-BE49-F238E27FC236}">
                      <a16:creationId xmlns:a16="http://schemas.microsoft.com/office/drawing/2014/main" id="{D1AC085F-2AF7-854F-D37F-EDF988F8E65B}"/>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58" name="Ink 157">
                  <a:extLst>
                    <a:ext uri="{FF2B5EF4-FFF2-40B4-BE49-F238E27FC236}">
                      <a16:creationId xmlns:a16="http://schemas.microsoft.com/office/drawing/2014/main" id="{F9003C4C-F7FA-AF65-358F-DA6521704D89}"/>
                    </a:ext>
                  </a:extLst>
                </p14:cNvPr>
                <p14:cNvContentPartPr/>
                <p14:nvPr/>
              </p14:nvContentPartPr>
              <p14:xfrm>
                <a:off x="2035043" y="1461136"/>
                <a:ext cx="38520" cy="149760"/>
              </p14:xfrm>
            </p:contentPart>
          </mc:Choice>
          <mc:Fallback xmlns="">
            <p:pic>
              <p:nvPicPr>
                <p:cNvPr id="158" name="Ink 157">
                  <a:extLst>
                    <a:ext uri="{FF2B5EF4-FFF2-40B4-BE49-F238E27FC236}">
                      <a16:creationId xmlns:a16="http://schemas.microsoft.com/office/drawing/2014/main" id="{F9003C4C-F7FA-AF65-358F-DA6521704D89}"/>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59" name="Ink 158">
                  <a:extLst>
                    <a:ext uri="{FF2B5EF4-FFF2-40B4-BE49-F238E27FC236}">
                      <a16:creationId xmlns:a16="http://schemas.microsoft.com/office/drawing/2014/main" id="{0C1A5E49-A8E5-F5E9-A4BB-5599A857DA51}"/>
                    </a:ext>
                  </a:extLst>
                </p14:cNvPr>
                <p14:cNvContentPartPr/>
                <p14:nvPr/>
              </p14:nvContentPartPr>
              <p14:xfrm>
                <a:off x="2165003" y="1506136"/>
                <a:ext cx="112320" cy="145080"/>
              </p14:xfrm>
            </p:contentPart>
          </mc:Choice>
          <mc:Fallback xmlns="">
            <p:pic>
              <p:nvPicPr>
                <p:cNvPr id="159" name="Ink 158">
                  <a:extLst>
                    <a:ext uri="{FF2B5EF4-FFF2-40B4-BE49-F238E27FC236}">
                      <a16:creationId xmlns:a16="http://schemas.microsoft.com/office/drawing/2014/main" id="{0C1A5E49-A8E5-F5E9-A4BB-5599A857DA51}"/>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60" name="Ink 159">
                  <a:extLst>
                    <a:ext uri="{FF2B5EF4-FFF2-40B4-BE49-F238E27FC236}">
                      <a16:creationId xmlns:a16="http://schemas.microsoft.com/office/drawing/2014/main" id="{BB487D6E-7AD7-56AD-7BEB-0503855E4A5B}"/>
                    </a:ext>
                  </a:extLst>
                </p14:cNvPr>
                <p14:cNvContentPartPr/>
                <p14:nvPr/>
              </p14:nvContentPartPr>
              <p14:xfrm>
                <a:off x="2356883" y="1510816"/>
                <a:ext cx="113400" cy="111240"/>
              </p14:xfrm>
            </p:contentPart>
          </mc:Choice>
          <mc:Fallback xmlns="">
            <p:pic>
              <p:nvPicPr>
                <p:cNvPr id="160" name="Ink 159">
                  <a:extLst>
                    <a:ext uri="{FF2B5EF4-FFF2-40B4-BE49-F238E27FC236}">
                      <a16:creationId xmlns:a16="http://schemas.microsoft.com/office/drawing/2014/main" id="{BB487D6E-7AD7-56AD-7BEB-0503855E4A5B}"/>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161" name="Group 160">
            <a:extLst>
              <a:ext uri="{FF2B5EF4-FFF2-40B4-BE49-F238E27FC236}">
                <a16:creationId xmlns:a16="http://schemas.microsoft.com/office/drawing/2014/main" id="{6ABB1F5D-472F-8A5F-F20B-CFE68CDD38E1}"/>
              </a:ext>
            </a:extLst>
          </p:cNvPr>
          <p:cNvGrpSpPr/>
          <p:nvPr/>
        </p:nvGrpSpPr>
        <p:grpSpPr>
          <a:xfrm>
            <a:off x="3061708"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162" name="Ink 161">
                  <a:extLst>
                    <a:ext uri="{FF2B5EF4-FFF2-40B4-BE49-F238E27FC236}">
                      <a16:creationId xmlns:a16="http://schemas.microsoft.com/office/drawing/2014/main" id="{38DB40DD-D38F-3C4F-5D6D-0F527B42EE58}"/>
                    </a:ext>
                  </a:extLst>
                </p14:cNvPr>
                <p14:cNvContentPartPr/>
                <p14:nvPr/>
              </p14:nvContentPartPr>
              <p14:xfrm>
                <a:off x="2762603" y="1372936"/>
                <a:ext cx="134280" cy="38880"/>
              </p14:xfrm>
            </p:contentPart>
          </mc:Choice>
          <mc:Fallback xmlns="">
            <p:pic>
              <p:nvPicPr>
                <p:cNvPr id="162" name="Ink 161">
                  <a:extLst>
                    <a:ext uri="{FF2B5EF4-FFF2-40B4-BE49-F238E27FC236}">
                      <a16:creationId xmlns:a16="http://schemas.microsoft.com/office/drawing/2014/main" id="{38DB40DD-D38F-3C4F-5D6D-0F527B42EE58}"/>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63" name="Ink 162">
                  <a:extLst>
                    <a:ext uri="{FF2B5EF4-FFF2-40B4-BE49-F238E27FC236}">
                      <a16:creationId xmlns:a16="http://schemas.microsoft.com/office/drawing/2014/main" id="{4C2CA6C4-2123-A24F-400C-571AC07CA310}"/>
                    </a:ext>
                  </a:extLst>
                </p14:cNvPr>
                <p14:cNvContentPartPr/>
                <p14:nvPr/>
              </p14:nvContentPartPr>
              <p14:xfrm>
                <a:off x="2763683" y="1444936"/>
                <a:ext cx="132480" cy="8640"/>
              </p14:xfrm>
            </p:contentPart>
          </mc:Choice>
          <mc:Fallback xmlns="">
            <p:pic>
              <p:nvPicPr>
                <p:cNvPr id="163" name="Ink 162">
                  <a:extLst>
                    <a:ext uri="{FF2B5EF4-FFF2-40B4-BE49-F238E27FC236}">
                      <a16:creationId xmlns:a16="http://schemas.microsoft.com/office/drawing/2014/main" id="{4C2CA6C4-2123-A24F-400C-571AC07CA310}"/>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164" name="Ink 163">
                <a:extLst>
                  <a:ext uri="{FF2B5EF4-FFF2-40B4-BE49-F238E27FC236}">
                    <a16:creationId xmlns:a16="http://schemas.microsoft.com/office/drawing/2014/main" id="{5660C886-BC27-08D7-476A-F63195EC8B21}"/>
                  </a:ext>
                </a:extLst>
              </p14:cNvPr>
              <p14:cNvContentPartPr/>
              <p14:nvPr/>
            </p14:nvContentPartPr>
            <p14:xfrm>
              <a:off x="3757588" y="1553026"/>
              <a:ext cx="12960" cy="9360"/>
            </p14:xfrm>
          </p:contentPart>
        </mc:Choice>
        <mc:Fallback xmlns="">
          <p:pic>
            <p:nvPicPr>
              <p:cNvPr id="164" name="Ink 163">
                <a:extLst>
                  <a:ext uri="{FF2B5EF4-FFF2-40B4-BE49-F238E27FC236}">
                    <a16:creationId xmlns:a16="http://schemas.microsoft.com/office/drawing/2014/main" id="{5660C886-BC27-08D7-476A-F63195EC8B21}"/>
                  </a:ext>
                </a:extLst>
              </p:cNvPr>
              <p:cNvPicPr/>
              <p:nvPr/>
            </p:nvPicPr>
            <p:blipFill>
              <a:blip r:embed="rId27"/>
              <a:stretch>
                <a:fillRect/>
              </a:stretch>
            </p:blipFill>
            <p:spPr>
              <a:xfrm>
                <a:off x="3739948" y="1535386"/>
                <a:ext cx="48600" cy="45000"/>
              </a:xfrm>
              <a:prstGeom prst="rect">
                <a:avLst/>
              </a:prstGeom>
            </p:spPr>
          </p:pic>
        </mc:Fallback>
      </mc:AlternateContent>
      <p:grpSp>
        <p:nvGrpSpPr>
          <p:cNvPr id="165" name="Group 164">
            <a:extLst>
              <a:ext uri="{FF2B5EF4-FFF2-40B4-BE49-F238E27FC236}">
                <a16:creationId xmlns:a16="http://schemas.microsoft.com/office/drawing/2014/main" id="{658FC329-3546-F271-6D59-9AB5A2AC40E9}"/>
              </a:ext>
            </a:extLst>
          </p:cNvPr>
          <p:cNvGrpSpPr/>
          <p:nvPr/>
        </p:nvGrpSpPr>
        <p:grpSpPr>
          <a:xfrm>
            <a:off x="3973948"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166" name="Ink 165">
                  <a:extLst>
                    <a:ext uri="{FF2B5EF4-FFF2-40B4-BE49-F238E27FC236}">
                      <a16:creationId xmlns:a16="http://schemas.microsoft.com/office/drawing/2014/main" id="{D192CC8A-16D9-6358-FDB9-2CFED42A5C20}"/>
                    </a:ext>
                  </a:extLst>
                </p14:cNvPr>
                <p14:cNvContentPartPr/>
                <p14:nvPr/>
              </p14:nvContentPartPr>
              <p14:xfrm>
                <a:off x="3674843" y="1253056"/>
                <a:ext cx="164520" cy="195480"/>
              </p14:xfrm>
            </p:contentPart>
          </mc:Choice>
          <mc:Fallback xmlns="">
            <p:pic>
              <p:nvPicPr>
                <p:cNvPr id="166" name="Ink 165">
                  <a:extLst>
                    <a:ext uri="{FF2B5EF4-FFF2-40B4-BE49-F238E27FC236}">
                      <a16:creationId xmlns:a16="http://schemas.microsoft.com/office/drawing/2014/main" id="{D192CC8A-16D9-6358-FDB9-2CFED42A5C20}"/>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67" name="Ink 166">
                  <a:extLst>
                    <a:ext uri="{FF2B5EF4-FFF2-40B4-BE49-F238E27FC236}">
                      <a16:creationId xmlns:a16="http://schemas.microsoft.com/office/drawing/2014/main" id="{169368BA-ECFE-189B-6826-0FDDA8D3DFD3}"/>
                    </a:ext>
                  </a:extLst>
                </p14:cNvPr>
                <p14:cNvContentPartPr/>
                <p14:nvPr/>
              </p14:nvContentPartPr>
              <p14:xfrm>
                <a:off x="3951683" y="1212016"/>
                <a:ext cx="182160" cy="281520"/>
              </p14:xfrm>
            </p:contentPart>
          </mc:Choice>
          <mc:Fallback xmlns="">
            <p:pic>
              <p:nvPicPr>
                <p:cNvPr id="167" name="Ink 166">
                  <a:extLst>
                    <a:ext uri="{FF2B5EF4-FFF2-40B4-BE49-F238E27FC236}">
                      <a16:creationId xmlns:a16="http://schemas.microsoft.com/office/drawing/2014/main" id="{169368BA-ECFE-189B-6826-0FDDA8D3DFD3}"/>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168" name="Group 167">
            <a:extLst>
              <a:ext uri="{FF2B5EF4-FFF2-40B4-BE49-F238E27FC236}">
                <a16:creationId xmlns:a16="http://schemas.microsoft.com/office/drawing/2014/main" id="{6847BDAE-D1BA-78CA-96B6-CB8BBEBAA6D7}"/>
              </a:ext>
            </a:extLst>
          </p:cNvPr>
          <p:cNvGrpSpPr/>
          <p:nvPr/>
        </p:nvGrpSpPr>
        <p:grpSpPr>
          <a:xfrm>
            <a:off x="589588"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169" name="Ink 168">
                  <a:extLst>
                    <a:ext uri="{FF2B5EF4-FFF2-40B4-BE49-F238E27FC236}">
                      <a16:creationId xmlns:a16="http://schemas.microsoft.com/office/drawing/2014/main" id="{C5B3A933-7E16-8A3B-7C91-093F517654F9}"/>
                    </a:ext>
                  </a:extLst>
                </p14:cNvPr>
                <p14:cNvContentPartPr/>
                <p14:nvPr/>
              </p14:nvContentPartPr>
              <p14:xfrm>
                <a:off x="290483" y="1240816"/>
                <a:ext cx="21960" cy="208080"/>
              </p14:xfrm>
            </p:contentPart>
          </mc:Choice>
          <mc:Fallback xmlns="">
            <p:pic>
              <p:nvPicPr>
                <p:cNvPr id="169" name="Ink 168">
                  <a:extLst>
                    <a:ext uri="{FF2B5EF4-FFF2-40B4-BE49-F238E27FC236}">
                      <a16:creationId xmlns:a16="http://schemas.microsoft.com/office/drawing/2014/main" id="{C5B3A933-7E16-8A3B-7C91-093F517654F9}"/>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70" name="Ink 169">
                  <a:extLst>
                    <a:ext uri="{FF2B5EF4-FFF2-40B4-BE49-F238E27FC236}">
                      <a16:creationId xmlns:a16="http://schemas.microsoft.com/office/drawing/2014/main" id="{36695876-16C1-C857-B157-762E54EE0DEF}"/>
                    </a:ext>
                  </a:extLst>
                </p14:cNvPr>
                <p14:cNvContentPartPr/>
                <p14:nvPr/>
              </p14:nvContentPartPr>
              <p14:xfrm>
                <a:off x="431243" y="1269976"/>
                <a:ext cx="125640" cy="191880"/>
              </p14:xfrm>
            </p:contentPart>
          </mc:Choice>
          <mc:Fallback xmlns="">
            <p:pic>
              <p:nvPicPr>
                <p:cNvPr id="170" name="Ink 169">
                  <a:extLst>
                    <a:ext uri="{FF2B5EF4-FFF2-40B4-BE49-F238E27FC236}">
                      <a16:creationId xmlns:a16="http://schemas.microsoft.com/office/drawing/2014/main" id="{36695876-16C1-C857-B157-762E54EE0DEF}"/>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171" name="Group 170">
            <a:extLst>
              <a:ext uri="{FF2B5EF4-FFF2-40B4-BE49-F238E27FC236}">
                <a16:creationId xmlns:a16="http://schemas.microsoft.com/office/drawing/2014/main" id="{8F8D2CAC-D2E7-4BDA-FDA5-C0E3468A3570}"/>
              </a:ext>
            </a:extLst>
          </p:cNvPr>
          <p:cNvGrpSpPr/>
          <p:nvPr/>
        </p:nvGrpSpPr>
        <p:grpSpPr>
          <a:xfrm>
            <a:off x="2313628"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172" name="Ink 171">
                  <a:extLst>
                    <a:ext uri="{FF2B5EF4-FFF2-40B4-BE49-F238E27FC236}">
                      <a16:creationId xmlns:a16="http://schemas.microsoft.com/office/drawing/2014/main" id="{ED4BA7FF-7991-290F-D36E-1A319EF47A2B}"/>
                    </a:ext>
                  </a:extLst>
                </p14:cNvPr>
                <p14:cNvContentPartPr/>
                <p14:nvPr/>
              </p14:nvContentPartPr>
              <p14:xfrm>
                <a:off x="2014523" y="1091776"/>
                <a:ext cx="7920" cy="162000"/>
              </p14:xfrm>
            </p:contentPart>
          </mc:Choice>
          <mc:Fallback xmlns="">
            <p:pic>
              <p:nvPicPr>
                <p:cNvPr id="172" name="Ink 171">
                  <a:extLst>
                    <a:ext uri="{FF2B5EF4-FFF2-40B4-BE49-F238E27FC236}">
                      <a16:creationId xmlns:a16="http://schemas.microsoft.com/office/drawing/2014/main" id="{ED4BA7FF-7991-290F-D36E-1A319EF47A2B}"/>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73" name="Ink 172">
                  <a:extLst>
                    <a:ext uri="{FF2B5EF4-FFF2-40B4-BE49-F238E27FC236}">
                      <a16:creationId xmlns:a16="http://schemas.microsoft.com/office/drawing/2014/main" id="{741A34E6-51A9-76F3-97F7-2680F1642F69}"/>
                    </a:ext>
                  </a:extLst>
                </p14:cNvPr>
                <p14:cNvContentPartPr/>
                <p14:nvPr/>
              </p14:nvContentPartPr>
              <p14:xfrm>
                <a:off x="2141963" y="1097176"/>
                <a:ext cx="95760" cy="138240"/>
              </p14:xfrm>
            </p:contentPart>
          </mc:Choice>
          <mc:Fallback xmlns="">
            <p:pic>
              <p:nvPicPr>
                <p:cNvPr id="173" name="Ink 172">
                  <a:extLst>
                    <a:ext uri="{FF2B5EF4-FFF2-40B4-BE49-F238E27FC236}">
                      <a16:creationId xmlns:a16="http://schemas.microsoft.com/office/drawing/2014/main" id="{741A34E6-51A9-76F3-97F7-2680F1642F69}"/>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74" name="Ink 173">
                  <a:extLst>
                    <a:ext uri="{FF2B5EF4-FFF2-40B4-BE49-F238E27FC236}">
                      <a16:creationId xmlns:a16="http://schemas.microsoft.com/office/drawing/2014/main" id="{AB11201E-6398-7E41-8CF4-E2FF71B5F085}"/>
                    </a:ext>
                  </a:extLst>
                </p14:cNvPr>
                <p14:cNvContentPartPr/>
                <p14:nvPr/>
              </p14:nvContentPartPr>
              <p14:xfrm>
                <a:off x="2350043" y="1047856"/>
                <a:ext cx="114480" cy="212760"/>
              </p14:xfrm>
            </p:contentPart>
          </mc:Choice>
          <mc:Fallback xmlns="">
            <p:pic>
              <p:nvPicPr>
                <p:cNvPr id="174" name="Ink 173">
                  <a:extLst>
                    <a:ext uri="{FF2B5EF4-FFF2-40B4-BE49-F238E27FC236}">
                      <a16:creationId xmlns:a16="http://schemas.microsoft.com/office/drawing/2014/main" id="{AB11201E-6398-7E41-8CF4-E2FF71B5F085}"/>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175" name="Ink 174">
                <a:extLst>
                  <a:ext uri="{FF2B5EF4-FFF2-40B4-BE49-F238E27FC236}">
                    <a16:creationId xmlns:a16="http://schemas.microsoft.com/office/drawing/2014/main" id="{37079835-6110-E8C6-F522-76050D0ACFDA}"/>
                  </a:ext>
                </a:extLst>
              </p14:cNvPr>
              <p14:cNvContentPartPr/>
              <p14:nvPr/>
            </p14:nvContentPartPr>
            <p14:xfrm>
              <a:off x="3559228" y="1365106"/>
              <a:ext cx="18720" cy="289800"/>
            </p14:xfrm>
          </p:contentPart>
        </mc:Choice>
        <mc:Fallback xmlns="">
          <p:pic>
            <p:nvPicPr>
              <p:cNvPr id="175" name="Ink 174">
                <a:extLst>
                  <a:ext uri="{FF2B5EF4-FFF2-40B4-BE49-F238E27FC236}">
                    <a16:creationId xmlns:a16="http://schemas.microsoft.com/office/drawing/2014/main" id="{37079835-6110-E8C6-F522-76050D0ACFDA}"/>
                  </a:ext>
                </a:extLst>
              </p:cNvPr>
              <p:cNvPicPr/>
              <p:nvPr/>
            </p:nvPicPr>
            <p:blipFill>
              <a:blip r:embed="rId43"/>
              <a:stretch>
                <a:fillRect/>
              </a:stretch>
            </p:blipFill>
            <p:spPr>
              <a:xfrm>
                <a:off x="3541588" y="1347106"/>
                <a:ext cx="54360" cy="325440"/>
              </a:xfrm>
              <a:prstGeom prst="rect">
                <a:avLst/>
              </a:prstGeom>
            </p:spPr>
          </p:pic>
        </mc:Fallback>
      </mc:AlternateContent>
      <p:grpSp>
        <p:nvGrpSpPr>
          <p:cNvPr id="183" name="Group 182">
            <a:extLst>
              <a:ext uri="{FF2B5EF4-FFF2-40B4-BE49-F238E27FC236}">
                <a16:creationId xmlns:a16="http://schemas.microsoft.com/office/drawing/2014/main" id="{D92E4890-2932-211D-8207-D74AD1A719E0}"/>
              </a:ext>
            </a:extLst>
          </p:cNvPr>
          <p:cNvGrpSpPr/>
          <p:nvPr/>
        </p:nvGrpSpPr>
        <p:grpSpPr>
          <a:xfrm>
            <a:off x="507203" y="2300296"/>
            <a:ext cx="1305000" cy="317520"/>
            <a:chOff x="507203" y="2300296"/>
            <a:chExt cx="1305000" cy="317520"/>
          </a:xfrm>
        </p:grpSpPr>
        <mc:AlternateContent xmlns:mc="http://schemas.openxmlformats.org/markup-compatibility/2006" xmlns:p14="http://schemas.microsoft.com/office/powerpoint/2010/main">
          <mc:Choice Requires="p14">
            <p:contentPart p14:bwMode="auto" r:id="rId44">
              <p14:nvContentPartPr>
                <p14:cNvPr id="116" name="Ink 115">
                  <a:extLst>
                    <a:ext uri="{FF2B5EF4-FFF2-40B4-BE49-F238E27FC236}">
                      <a16:creationId xmlns:a16="http://schemas.microsoft.com/office/drawing/2014/main" id="{783EBCC0-AADC-4CA1-5ABA-52E8046357FC}"/>
                    </a:ext>
                  </a:extLst>
                </p14:cNvPr>
                <p14:cNvContentPartPr/>
                <p14:nvPr/>
              </p14:nvContentPartPr>
              <p14:xfrm>
                <a:off x="519443" y="2300296"/>
                <a:ext cx="156600" cy="317520"/>
              </p14:xfrm>
            </p:contentPart>
          </mc:Choice>
          <mc:Fallback xmlns="">
            <p:pic>
              <p:nvPicPr>
                <p:cNvPr id="116" name="Ink 115">
                  <a:extLst>
                    <a:ext uri="{FF2B5EF4-FFF2-40B4-BE49-F238E27FC236}">
                      <a16:creationId xmlns:a16="http://schemas.microsoft.com/office/drawing/2014/main" id="{783EBCC0-AADC-4CA1-5ABA-52E8046357FC}"/>
                    </a:ext>
                  </a:extLst>
                </p:cNvPr>
                <p:cNvPicPr/>
                <p:nvPr/>
              </p:nvPicPr>
              <p:blipFill>
                <a:blip r:embed="rId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76" name="Ink 175">
                  <a:extLst>
                    <a:ext uri="{FF2B5EF4-FFF2-40B4-BE49-F238E27FC236}">
                      <a16:creationId xmlns:a16="http://schemas.microsoft.com/office/drawing/2014/main" id="{DF2A9804-F9CF-F767-465B-5DD05D15D302}"/>
                    </a:ext>
                  </a:extLst>
                </p14:cNvPr>
                <p14:cNvContentPartPr/>
                <p14:nvPr/>
              </p14:nvContentPartPr>
              <p14:xfrm>
                <a:off x="507203" y="2466256"/>
                <a:ext cx="146880" cy="36000"/>
              </p14:xfrm>
            </p:contentPart>
          </mc:Choice>
          <mc:Fallback xmlns="">
            <p:pic>
              <p:nvPicPr>
                <p:cNvPr id="176" name="Ink 175">
                  <a:extLst>
                    <a:ext uri="{FF2B5EF4-FFF2-40B4-BE49-F238E27FC236}">
                      <a16:creationId xmlns:a16="http://schemas.microsoft.com/office/drawing/2014/main" id="{DF2A9804-F9CF-F767-465B-5DD05D15D302}"/>
                    </a:ext>
                  </a:extLst>
                </p:cNvPr>
                <p:cNvPicPr/>
                <p:nvPr/>
              </p:nvPicPr>
              <p:blipFill>
                <a:blip r:embed="rId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77" name="Ink 176">
                  <a:extLst>
                    <a:ext uri="{FF2B5EF4-FFF2-40B4-BE49-F238E27FC236}">
                      <a16:creationId xmlns:a16="http://schemas.microsoft.com/office/drawing/2014/main" id="{DE87820B-CA04-D5FC-26EE-8F8594B16A1D}"/>
                    </a:ext>
                  </a:extLst>
                </p14:cNvPr>
                <p14:cNvContentPartPr/>
                <p14:nvPr/>
              </p14:nvContentPartPr>
              <p14:xfrm>
                <a:off x="785843" y="2367256"/>
                <a:ext cx="174600" cy="213480"/>
              </p14:xfrm>
            </p:contentPart>
          </mc:Choice>
          <mc:Fallback xmlns="">
            <p:pic>
              <p:nvPicPr>
                <p:cNvPr id="177" name="Ink 176">
                  <a:extLst>
                    <a:ext uri="{FF2B5EF4-FFF2-40B4-BE49-F238E27FC236}">
                      <a16:creationId xmlns:a16="http://schemas.microsoft.com/office/drawing/2014/main" id="{DE87820B-CA04-D5FC-26EE-8F8594B16A1D}"/>
                    </a:ext>
                  </a:extLst>
                </p:cNvPr>
                <p:cNvPicPr/>
                <p:nvPr/>
              </p:nvPicPr>
              <p:blipFill>
                <a:blip r:embed="rId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178" name="Ink 177">
                  <a:extLst>
                    <a:ext uri="{FF2B5EF4-FFF2-40B4-BE49-F238E27FC236}">
                      <a16:creationId xmlns:a16="http://schemas.microsoft.com/office/drawing/2014/main" id="{0DFB6E61-DBA7-AD46-3BF2-3DA2E4ECBD87}"/>
                    </a:ext>
                  </a:extLst>
                </p14:cNvPr>
                <p14:cNvContentPartPr/>
                <p14:nvPr/>
              </p14:nvContentPartPr>
              <p14:xfrm>
                <a:off x="800963" y="2351056"/>
                <a:ext cx="162720" cy="70920"/>
              </p14:xfrm>
            </p:contentPart>
          </mc:Choice>
          <mc:Fallback xmlns="">
            <p:pic>
              <p:nvPicPr>
                <p:cNvPr id="178" name="Ink 177">
                  <a:extLst>
                    <a:ext uri="{FF2B5EF4-FFF2-40B4-BE49-F238E27FC236}">
                      <a16:creationId xmlns:a16="http://schemas.microsoft.com/office/drawing/2014/main" id="{0DFB6E61-DBA7-AD46-3BF2-3DA2E4ECBD87}"/>
                    </a:ext>
                  </a:extLst>
                </p:cNvPr>
                <p:cNvPicPr/>
                <p:nvPr/>
              </p:nvPicPr>
              <p:blipFill>
                <a:blip r:embed="rId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79" name="Ink 178">
                  <a:extLst>
                    <a:ext uri="{FF2B5EF4-FFF2-40B4-BE49-F238E27FC236}">
                      <a16:creationId xmlns:a16="http://schemas.microsoft.com/office/drawing/2014/main" id="{24F0784B-FEFB-9634-BC52-B6801BD0F8F8}"/>
                    </a:ext>
                  </a:extLst>
                </p14:cNvPr>
                <p14:cNvContentPartPr/>
                <p14:nvPr/>
              </p14:nvContentPartPr>
              <p14:xfrm>
                <a:off x="1031003" y="2353576"/>
                <a:ext cx="157320" cy="186120"/>
              </p14:xfrm>
            </p:contentPart>
          </mc:Choice>
          <mc:Fallback xmlns="">
            <p:pic>
              <p:nvPicPr>
                <p:cNvPr id="179" name="Ink 178">
                  <a:extLst>
                    <a:ext uri="{FF2B5EF4-FFF2-40B4-BE49-F238E27FC236}">
                      <a16:creationId xmlns:a16="http://schemas.microsoft.com/office/drawing/2014/main" id="{24F0784B-FEFB-9634-BC52-B6801BD0F8F8}"/>
                    </a:ext>
                  </a:extLst>
                </p:cNvPr>
                <p:cNvPicPr/>
                <p:nvPr/>
              </p:nvPicPr>
              <p:blipFill>
                <a:blip r:embed="rId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80" name="Ink 179">
                  <a:extLst>
                    <a:ext uri="{FF2B5EF4-FFF2-40B4-BE49-F238E27FC236}">
                      <a16:creationId xmlns:a16="http://schemas.microsoft.com/office/drawing/2014/main" id="{25F963AD-42C1-B630-775D-FC6B91D4CCB0}"/>
                    </a:ext>
                  </a:extLst>
                </p14:cNvPr>
                <p14:cNvContentPartPr/>
                <p14:nvPr/>
              </p14:nvContentPartPr>
              <p14:xfrm>
                <a:off x="1266443" y="2352856"/>
                <a:ext cx="185760" cy="177840"/>
              </p14:xfrm>
            </p:contentPart>
          </mc:Choice>
          <mc:Fallback xmlns="">
            <p:pic>
              <p:nvPicPr>
                <p:cNvPr id="180" name="Ink 179">
                  <a:extLst>
                    <a:ext uri="{FF2B5EF4-FFF2-40B4-BE49-F238E27FC236}">
                      <a16:creationId xmlns:a16="http://schemas.microsoft.com/office/drawing/2014/main" id="{25F963AD-42C1-B630-775D-FC6B91D4CCB0}"/>
                    </a:ext>
                  </a:extLst>
                </p:cNvPr>
                <p:cNvPicPr/>
                <p:nvPr/>
              </p:nvPicPr>
              <p:blipFill>
                <a:blip r:embed="rId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181" name="Ink 180">
                  <a:extLst>
                    <a:ext uri="{FF2B5EF4-FFF2-40B4-BE49-F238E27FC236}">
                      <a16:creationId xmlns:a16="http://schemas.microsoft.com/office/drawing/2014/main" id="{FFB2E06D-90AC-BEBC-9E4C-846A459C2DEF}"/>
                    </a:ext>
                  </a:extLst>
                </p14:cNvPr>
                <p14:cNvContentPartPr/>
                <p14:nvPr/>
              </p14:nvContentPartPr>
              <p14:xfrm>
                <a:off x="1639043" y="2398216"/>
                <a:ext cx="151920" cy="132840"/>
              </p14:xfrm>
            </p:contentPart>
          </mc:Choice>
          <mc:Fallback xmlns="">
            <p:pic>
              <p:nvPicPr>
                <p:cNvPr id="181" name="Ink 180">
                  <a:extLst>
                    <a:ext uri="{FF2B5EF4-FFF2-40B4-BE49-F238E27FC236}">
                      <a16:creationId xmlns:a16="http://schemas.microsoft.com/office/drawing/2014/main" id="{FFB2E06D-90AC-BEBC-9E4C-846A459C2DEF}"/>
                    </a:ext>
                  </a:extLst>
                </p:cNvPr>
                <p:cNvPicPr/>
                <p:nvPr/>
              </p:nvPicPr>
              <p:blipFill>
                <a:blip r:embed="rId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82" name="Ink 181">
                  <a:extLst>
                    <a:ext uri="{FF2B5EF4-FFF2-40B4-BE49-F238E27FC236}">
                      <a16:creationId xmlns:a16="http://schemas.microsoft.com/office/drawing/2014/main" id="{C0D7608D-6328-D8AF-58CD-A77E8EA74D81}"/>
                    </a:ext>
                  </a:extLst>
                </p14:cNvPr>
                <p14:cNvContentPartPr/>
                <p14:nvPr/>
              </p14:nvContentPartPr>
              <p14:xfrm>
                <a:off x="1648763" y="2389936"/>
                <a:ext cx="163440" cy="149760"/>
              </p14:xfrm>
            </p:contentPart>
          </mc:Choice>
          <mc:Fallback xmlns="">
            <p:pic>
              <p:nvPicPr>
                <p:cNvPr id="182" name="Ink 181">
                  <a:extLst>
                    <a:ext uri="{FF2B5EF4-FFF2-40B4-BE49-F238E27FC236}">
                      <a16:creationId xmlns:a16="http://schemas.microsoft.com/office/drawing/2014/main" id="{C0D7608D-6328-D8AF-58CD-A77E8EA74D81}"/>
                    </a:ext>
                  </a:extLst>
                </p:cNvPr>
                <p:cNvPicPr/>
                <p:nvPr/>
              </p:nvPicPr>
              <p:blipFill>
                <a:blip r:embed="rId59"/>
                <a:stretch>
                  <a:fillRect/>
                </a:stretch>
              </p:blipFill>
              <p:spPr>
                <a:xfrm>
                  <a:off x="1631123" y="2371936"/>
                  <a:ext cx="199080" cy="185400"/>
                </a:xfrm>
                <a:prstGeom prst="rect">
                  <a:avLst/>
                </a:prstGeom>
              </p:spPr>
            </p:pic>
          </mc:Fallback>
        </mc:AlternateContent>
      </p:grpSp>
      <p:grpSp>
        <p:nvGrpSpPr>
          <p:cNvPr id="219" name="Group 218">
            <a:extLst>
              <a:ext uri="{FF2B5EF4-FFF2-40B4-BE49-F238E27FC236}">
                <a16:creationId xmlns:a16="http://schemas.microsoft.com/office/drawing/2014/main" id="{1D69468C-2936-05D4-EFDC-3969D95EA871}"/>
              </a:ext>
            </a:extLst>
          </p:cNvPr>
          <p:cNvGrpSpPr/>
          <p:nvPr/>
        </p:nvGrpSpPr>
        <p:grpSpPr>
          <a:xfrm>
            <a:off x="2084003" y="223801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60">
              <p14:nvContentPartPr>
                <p14:cNvPr id="184" name="Ink 183">
                  <a:extLst>
                    <a:ext uri="{FF2B5EF4-FFF2-40B4-BE49-F238E27FC236}">
                      <a16:creationId xmlns:a16="http://schemas.microsoft.com/office/drawing/2014/main" id="{F0F1D08C-D3C8-ED07-35A9-D208EF72D3E3}"/>
                    </a:ext>
                  </a:extLst>
                </p14:cNvPr>
                <p14:cNvContentPartPr/>
                <p14:nvPr/>
              </p14:nvContentPartPr>
              <p14:xfrm>
                <a:off x="2195243" y="2306776"/>
                <a:ext cx="12600" cy="180720"/>
              </p14:xfrm>
            </p:contentPart>
          </mc:Choice>
          <mc:Fallback xmlns="">
            <p:pic>
              <p:nvPicPr>
                <p:cNvPr id="184" name="Ink 183">
                  <a:extLst>
                    <a:ext uri="{FF2B5EF4-FFF2-40B4-BE49-F238E27FC236}">
                      <a16:creationId xmlns:a16="http://schemas.microsoft.com/office/drawing/2014/main" id="{F0F1D08C-D3C8-ED07-35A9-D208EF72D3E3}"/>
                    </a:ext>
                  </a:extLst>
                </p:cNvPr>
                <p:cNvPicPr/>
                <p:nvPr/>
              </p:nvPicPr>
              <p:blipFill>
                <a:blip r:embed="rId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85" name="Ink 184">
                  <a:extLst>
                    <a:ext uri="{FF2B5EF4-FFF2-40B4-BE49-F238E27FC236}">
                      <a16:creationId xmlns:a16="http://schemas.microsoft.com/office/drawing/2014/main" id="{E5C27709-0A21-EA33-268F-29FC23B14D4D}"/>
                    </a:ext>
                  </a:extLst>
                </p14:cNvPr>
                <p14:cNvContentPartPr/>
                <p14:nvPr/>
              </p14:nvContentPartPr>
              <p14:xfrm>
                <a:off x="2291003" y="2395336"/>
                <a:ext cx="720" cy="2160"/>
              </p14:xfrm>
            </p:contentPart>
          </mc:Choice>
          <mc:Fallback xmlns="">
            <p:pic>
              <p:nvPicPr>
                <p:cNvPr id="185" name="Ink 184">
                  <a:extLst>
                    <a:ext uri="{FF2B5EF4-FFF2-40B4-BE49-F238E27FC236}">
                      <a16:creationId xmlns:a16="http://schemas.microsoft.com/office/drawing/2014/main" id="{E5C27709-0A21-EA33-268F-29FC23B14D4D}"/>
                    </a:ext>
                  </a:extLst>
                </p:cNvPr>
                <p:cNvPicPr/>
                <p:nvPr/>
              </p:nvPicPr>
              <p:blipFill>
                <a:blip r:embed="rId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86" name="Ink 185">
                  <a:extLst>
                    <a:ext uri="{FF2B5EF4-FFF2-40B4-BE49-F238E27FC236}">
                      <a16:creationId xmlns:a16="http://schemas.microsoft.com/office/drawing/2014/main" id="{2DE9EC7C-E847-3CC9-90F0-609288E2AE27}"/>
                    </a:ext>
                  </a:extLst>
                </p14:cNvPr>
                <p14:cNvContentPartPr/>
                <p14:nvPr/>
              </p14:nvContentPartPr>
              <p14:xfrm>
                <a:off x="2437883" y="2325136"/>
                <a:ext cx="126000" cy="160200"/>
              </p14:xfrm>
            </p:contentPart>
          </mc:Choice>
          <mc:Fallback xmlns="">
            <p:pic>
              <p:nvPicPr>
                <p:cNvPr id="186" name="Ink 185">
                  <a:extLst>
                    <a:ext uri="{FF2B5EF4-FFF2-40B4-BE49-F238E27FC236}">
                      <a16:creationId xmlns:a16="http://schemas.microsoft.com/office/drawing/2014/main" id="{2DE9EC7C-E847-3CC9-90F0-609288E2AE27}"/>
                    </a:ext>
                  </a:extLst>
                </p:cNvPr>
                <p:cNvPicPr/>
                <p:nvPr/>
              </p:nvPicPr>
              <p:blipFill>
                <a:blip r:embed="rId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187" name="Ink 186">
                  <a:extLst>
                    <a:ext uri="{FF2B5EF4-FFF2-40B4-BE49-F238E27FC236}">
                      <a16:creationId xmlns:a16="http://schemas.microsoft.com/office/drawing/2014/main" id="{F0960994-5380-AA9B-F4EA-8FDF80C5D317}"/>
                    </a:ext>
                  </a:extLst>
                </p14:cNvPr>
                <p14:cNvContentPartPr/>
                <p14:nvPr/>
              </p14:nvContentPartPr>
              <p14:xfrm>
                <a:off x="2668643" y="2287336"/>
                <a:ext cx="150120" cy="194400"/>
              </p14:xfrm>
            </p:contentPart>
          </mc:Choice>
          <mc:Fallback xmlns="">
            <p:pic>
              <p:nvPicPr>
                <p:cNvPr id="187" name="Ink 186">
                  <a:extLst>
                    <a:ext uri="{FF2B5EF4-FFF2-40B4-BE49-F238E27FC236}">
                      <a16:creationId xmlns:a16="http://schemas.microsoft.com/office/drawing/2014/main" id="{F0960994-5380-AA9B-F4EA-8FDF80C5D317}"/>
                    </a:ext>
                  </a:extLst>
                </p:cNvPr>
                <p:cNvPicPr/>
                <p:nvPr/>
              </p:nvPicPr>
              <p:blipFill>
                <a:blip r:embed="rId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88" name="Ink 187">
                  <a:extLst>
                    <a:ext uri="{FF2B5EF4-FFF2-40B4-BE49-F238E27FC236}">
                      <a16:creationId xmlns:a16="http://schemas.microsoft.com/office/drawing/2014/main" id="{5689C119-76E9-0E19-F543-67BF4D5AA831}"/>
                    </a:ext>
                  </a:extLst>
                </p14:cNvPr>
                <p14:cNvContentPartPr/>
                <p14:nvPr/>
              </p14:nvContentPartPr>
              <p14:xfrm>
                <a:off x="2915603" y="2361856"/>
                <a:ext cx="135360" cy="89280"/>
              </p14:xfrm>
            </p:contentPart>
          </mc:Choice>
          <mc:Fallback xmlns="">
            <p:pic>
              <p:nvPicPr>
                <p:cNvPr id="188" name="Ink 187">
                  <a:extLst>
                    <a:ext uri="{FF2B5EF4-FFF2-40B4-BE49-F238E27FC236}">
                      <a16:creationId xmlns:a16="http://schemas.microsoft.com/office/drawing/2014/main" id="{5689C119-76E9-0E19-F543-67BF4D5AA831}"/>
                    </a:ext>
                  </a:extLst>
                </p:cNvPr>
                <p:cNvPicPr/>
                <p:nvPr/>
              </p:nvPicPr>
              <p:blipFill>
                <a:blip r:embed="rId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89" name="Ink 188">
                  <a:extLst>
                    <a:ext uri="{FF2B5EF4-FFF2-40B4-BE49-F238E27FC236}">
                      <a16:creationId xmlns:a16="http://schemas.microsoft.com/office/drawing/2014/main" id="{A9F3F25E-943C-B7DB-629A-73C081E58236}"/>
                    </a:ext>
                  </a:extLst>
                </p14:cNvPr>
                <p14:cNvContentPartPr/>
                <p14:nvPr/>
              </p14:nvContentPartPr>
              <p14:xfrm>
                <a:off x="2929283" y="2345656"/>
                <a:ext cx="148320" cy="150120"/>
              </p14:xfrm>
            </p:contentPart>
          </mc:Choice>
          <mc:Fallback xmlns="">
            <p:pic>
              <p:nvPicPr>
                <p:cNvPr id="189" name="Ink 188">
                  <a:extLst>
                    <a:ext uri="{FF2B5EF4-FFF2-40B4-BE49-F238E27FC236}">
                      <a16:creationId xmlns:a16="http://schemas.microsoft.com/office/drawing/2014/main" id="{A9F3F25E-943C-B7DB-629A-73C081E58236}"/>
                    </a:ext>
                  </a:extLst>
                </p:cNvPr>
                <p:cNvPicPr/>
                <p:nvPr/>
              </p:nvPicPr>
              <p:blipFill>
                <a:blip r:embed="rId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91" name="Ink 190">
                  <a:extLst>
                    <a:ext uri="{FF2B5EF4-FFF2-40B4-BE49-F238E27FC236}">
                      <a16:creationId xmlns:a16="http://schemas.microsoft.com/office/drawing/2014/main" id="{2B99DE79-C835-34E3-E105-88B80365A5A7}"/>
                    </a:ext>
                  </a:extLst>
                </p14:cNvPr>
                <p14:cNvContentPartPr/>
                <p14:nvPr/>
              </p14:nvContentPartPr>
              <p14:xfrm>
                <a:off x="3197483" y="2239816"/>
                <a:ext cx="19800" cy="208800"/>
              </p14:xfrm>
            </p:contentPart>
          </mc:Choice>
          <mc:Fallback xmlns="">
            <p:pic>
              <p:nvPicPr>
                <p:cNvPr id="191" name="Ink 190">
                  <a:extLst>
                    <a:ext uri="{FF2B5EF4-FFF2-40B4-BE49-F238E27FC236}">
                      <a16:creationId xmlns:a16="http://schemas.microsoft.com/office/drawing/2014/main" id="{2B99DE79-C835-34E3-E105-88B80365A5A7}"/>
                    </a:ext>
                  </a:extLst>
                </p:cNvPr>
                <p:cNvPicPr/>
                <p:nvPr/>
              </p:nvPicPr>
              <p:blipFill>
                <a:blip r:embed="rId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92" name="Ink 191">
                  <a:extLst>
                    <a:ext uri="{FF2B5EF4-FFF2-40B4-BE49-F238E27FC236}">
                      <a16:creationId xmlns:a16="http://schemas.microsoft.com/office/drawing/2014/main" id="{CF94D7DD-5593-C14B-0E4F-8970B3C9CC3C}"/>
                    </a:ext>
                  </a:extLst>
                </p14:cNvPr>
                <p14:cNvContentPartPr/>
                <p14:nvPr/>
              </p14:nvContentPartPr>
              <p14:xfrm>
                <a:off x="3313043" y="2351056"/>
                <a:ext cx="2520" cy="360"/>
              </p14:xfrm>
            </p:contentPart>
          </mc:Choice>
          <mc:Fallback xmlns="">
            <p:pic>
              <p:nvPicPr>
                <p:cNvPr id="192" name="Ink 191">
                  <a:extLst>
                    <a:ext uri="{FF2B5EF4-FFF2-40B4-BE49-F238E27FC236}">
                      <a16:creationId xmlns:a16="http://schemas.microsoft.com/office/drawing/2014/main" id="{CF94D7DD-5593-C14B-0E4F-8970B3C9CC3C}"/>
                    </a:ext>
                  </a:extLst>
                </p:cNvPr>
                <p:cNvPicPr/>
                <p:nvPr/>
              </p:nvPicPr>
              <p:blipFill>
                <a:blip r:embed="rId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193" name="Ink 192">
                  <a:extLst>
                    <a:ext uri="{FF2B5EF4-FFF2-40B4-BE49-F238E27FC236}">
                      <a16:creationId xmlns:a16="http://schemas.microsoft.com/office/drawing/2014/main" id="{4B91DA85-5888-AFAA-F3BA-B15994F867AA}"/>
                    </a:ext>
                  </a:extLst>
                </p14:cNvPr>
                <p14:cNvContentPartPr/>
                <p14:nvPr/>
              </p14:nvContentPartPr>
              <p14:xfrm>
                <a:off x="3423563" y="2290936"/>
                <a:ext cx="111240" cy="155520"/>
              </p14:xfrm>
            </p:contentPart>
          </mc:Choice>
          <mc:Fallback xmlns="">
            <p:pic>
              <p:nvPicPr>
                <p:cNvPr id="193" name="Ink 192">
                  <a:extLst>
                    <a:ext uri="{FF2B5EF4-FFF2-40B4-BE49-F238E27FC236}">
                      <a16:creationId xmlns:a16="http://schemas.microsoft.com/office/drawing/2014/main" id="{4B91DA85-5888-AFAA-F3BA-B15994F867AA}"/>
                    </a:ext>
                  </a:extLst>
                </p:cNvPr>
                <p:cNvPicPr/>
                <p:nvPr/>
              </p:nvPicPr>
              <p:blipFill>
                <a:blip r:embed="rId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94" name="Ink 193">
                  <a:extLst>
                    <a:ext uri="{FF2B5EF4-FFF2-40B4-BE49-F238E27FC236}">
                      <a16:creationId xmlns:a16="http://schemas.microsoft.com/office/drawing/2014/main" id="{421AA537-410D-3FEC-3E5A-37C36401DCCE}"/>
                    </a:ext>
                  </a:extLst>
                </p14:cNvPr>
                <p14:cNvContentPartPr/>
                <p14:nvPr/>
              </p14:nvContentPartPr>
              <p14:xfrm>
                <a:off x="3589523" y="2260336"/>
                <a:ext cx="134640" cy="202320"/>
              </p14:xfrm>
            </p:contentPart>
          </mc:Choice>
          <mc:Fallback xmlns="">
            <p:pic>
              <p:nvPicPr>
                <p:cNvPr id="194" name="Ink 193">
                  <a:extLst>
                    <a:ext uri="{FF2B5EF4-FFF2-40B4-BE49-F238E27FC236}">
                      <a16:creationId xmlns:a16="http://schemas.microsoft.com/office/drawing/2014/main" id="{421AA537-410D-3FEC-3E5A-37C36401DCCE}"/>
                    </a:ext>
                  </a:extLst>
                </p:cNvPr>
                <p:cNvPicPr/>
                <p:nvPr/>
              </p:nvPicPr>
              <p:blipFill>
                <a:blip r:embed="rId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95" name="Ink 194">
                  <a:extLst>
                    <a:ext uri="{FF2B5EF4-FFF2-40B4-BE49-F238E27FC236}">
                      <a16:creationId xmlns:a16="http://schemas.microsoft.com/office/drawing/2014/main" id="{AD62D0EA-9FB1-2D13-1347-4152D26188F8}"/>
                    </a:ext>
                  </a:extLst>
                </p14:cNvPr>
                <p14:cNvContentPartPr/>
                <p14:nvPr/>
              </p14:nvContentPartPr>
              <p14:xfrm>
                <a:off x="3779963" y="2337736"/>
                <a:ext cx="120240" cy="72000"/>
              </p14:xfrm>
            </p:contentPart>
          </mc:Choice>
          <mc:Fallback xmlns="">
            <p:pic>
              <p:nvPicPr>
                <p:cNvPr id="195" name="Ink 194">
                  <a:extLst>
                    <a:ext uri="{FF2B5EF4-FFF2-40B4-BE49-F238E27FC236}">
                      <a16:creationId xmlns:a16="http://schemas.microsoft.com/office/drawing/2014/main" id="{AD62D0EA-9FB1-2D13-1347-4152D26188F8}"/>
                    </a:ext>
                  </a:extLst>
                </p:cNvPr>
                <p:cNvPicPr/>
                <p:nvPr/>
              </p:nvPicPr>
              <p:blipFill>
                <a:blip r:embed="rId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96" name="Ink 195">
                  <a:extLst>
                    <a:ext uri="{FF2B5EF4-FFF2-40B4-BE49-F238E27FC236}">
                      <a16:creationId xmlns:a16="http://schemas.microsoft.com/office/drawing/2014/main" id="{6A71A86C-7ECE-A1F1-5697-970F9BDD0144}"/>
                    </a:ext>
                  </a:extLst>
                </p14:cNvPr>
                <p14:cNvContentPartPr/>
                <p14:nvPr/>
              </p14:nvContentPartPr>
              <p14:xfrm>
                <a:off x="3805883" y="2337016"/>
                <a:ext cx="118800" cy="132840"/>
              </p14:xfrm>
            </p:contentPart>
          </mc:Choice>
          <mc:Fallback xmlns="">
            <p:pic>
              <p:nvPicPr>
                <p:cNvPr id="196" name="Ink 195">
                  <a:extLst>
                    <a:ext uri="{FF2B5EF4-FFF2-40B4-BE49-F238E27FC236}">
                      <a16:creationId xmlns:a16="http://schemas.microsoft.com/office/drawing/2014/main" id="{6A71A86C-7ECE-A1F1-5697-970F9BDD0144}"/>
                    </a:ext>
                  </a:extLst>
                </p:cNvPr>
                <p:cNvPicPr/>
                <p:nvPr/>
              </p:nvPicPr>
              <p:blipFill>
                <a:blip r:embed="rId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97" name="Ink 196">
                  <a:extLst>
                    <a:ext uri="{FF2B5EF4-FFF2-40B4-BE49-F238E27FC236}">
                      <a16:creationId xmlns:a16="http://schemas.microsoft.com/office/drawing/2014/main" id="{645974E4-ABA8-0F38-694D-BD2E58EF3C72}"/>
                    </a:ext>
                  </a:extLst>
                </p14:cNvPr>
                <p14:cNvContentPartPr/>
                <p14:nvPr/>
              </p14:nvContentPartPr>
              <p14:xfrm>
                <a:off x="4057163" y="2349616"/>
                <a:ext cx="8640" cy="1440"/>
              </p14:xfrm>
            </p:contentPart>
          </mc:Choice>
          <mc:Fallback xmlns="">
            <p:pic>
              <p:nvPicPr>
                <p:cNvPr id="197" name="Ink 196">
                  <a:extLst>
                    <a:ext uri="{FF2B5EF4-FFF2-40B4-BE49-F238E27FC236}">
                      <a16:creationId xmlns:a16="http://schemas.microsoft.com/office/drawing/2014/main" id="{645974E4-ABA8-0F38-694D-BD2E58EF3C72}"/>
                    </a:ext>
                  </a:extLst>
                </p:cNvPr>
                <p:cNvPicPr/>
                <p:nvPr/>
              </p:nvPicPr>
              <p:blipFill>
                <a:blip r:embed="rId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98" name="Ink 197">
                  <a:extLst>
                    <a:ext uri="{FF2B5EF4-FFF2-40B4-BE49-F238E27FC236}">
                      <a16:creationId xmlns:a16="http://schemas.microsoft.com/office/drawing/2014/main" id="{3D41B747-17C2-83CC-D480-08ABF63E2FFB}"/>
                    </a:ext>
                  </a:extLst>
                </p14:cNvPr>
                <p14:cNvContentPartPr/>
                <p14:nvPr/>
              </p14:nvContentPartPr>
              <p14:xfrm>
                <a:off x="4147523" y="2342416"/>
                <a:ext cx="95040" cy="7560"/>
              </p14:xfrm>
            </p:contentPart>
          </mc:Choice>
          <mc:Fallback xmlns="">
            <p:pic>
              <p:nvPicPr>
                <p:cNvPr id="198" name="Ink 197">
                  <a:extLst>
                    <a:ext uri="{FF2B5EF4-FFF2-40B4-BE49-F238E27FC236}">
                      <a16:creationId xmlns:a16="http://schemas.microsoft.com/office/drawing/2014/main" id="{3D41B747-17C2-83CC-D480-08ABF63E2FFB}"/>
                    </a:ext>
                  </a:extLst>
                </p:cNvPr>
                <p:cNvPicPr/>
                <p:nvPr/>
              </p:nvPicPr>
              <p:blipFill>
                <a:blip r:embed="rId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00" name="Ink 199">
                  <a:extLst>
                    <a:ext uri="{FF2B5EF4-FFF2-40B4-BE49-F238E27FC236}">
                      <a16:creationId xmlns:a16="http://schemas.microsoft.com/office/drawing/2014/main" id="{59F1E459-9CCA-DAAB-9E2C-400F0A964F72}"/>
                    </a:ext>
                  </a:extLst>
                </p14:cNvPr>
                <p14:cNvContentPartPr/>
                <p14:nvPr/>
              </p14:nvContentPartPr>
              <p14:xfrm>
                <a:off x="4354883" y="2301736"/>
                <a:ext cx="90360" cy="69480"/>
              </p14:xfrm>
            </p:contentPart>
          </mc:Choice>
          <mc:Fallback xmlns="">
            <p:pic>
              <p:nvPicPr>
                <p:cNvPr id="200" name="Ink 199">
                  <a:extLst>
                    <a:ext uri="{FF2B5EF4-FFF2-40B4-BE49-F238E27FC236}">
                      <a16:creationId xmlns:a16="http://schemas.microsoft.com/office/drawing/2014/main" id="{59F1E459-9CCA-DAAB-9E2C-400F0A964F72}"/>
                    </a:ext>
                  </a:extLst>
                </p:cNvPr>
                <p:cNvPicPr/>
                <p:nvPr/>
              </p:nvPicPr>
              <p:blipFill>
                <a:blip r:embed="rId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01" name="Ink 200">
                  <a:extLst>
                    <a:ext uri="{FF2B5EF4-FFF2-40B4-BE49-F238E27FC236}">
                      <a16:creationId xmlns:a16="http://schemas.microsoft.com/office/drawing/2014/main" id="{1E9A0E0E-74D6-6AA9-56A9-7E5F5838AB82}"/>
                    </a:ext>
                  </a:extLst>
                </p14:cNvPr>
                <p14:cNvContentPartPr/>
                <p14:nvPr/>
              </p14:nvContentPartPr>
              <p14:xfrm>
                <a:off x="4379723" y="2299216"/>
                <a:ext cx="109440" cy="96840"/>
              </p14:xfrm>
            </p:contentPart>
          </mc:Choice>
          <mc:Fallback xmlns="">
            <p:pic>
              <p:nvPicPr>
                <p:cNvPr id="201" name="Ink 200">
                  <a:extLst>
                    <a:ext uri="{FF2B5EF4-FFF2-40B4-BE49-F238E27FC236}">
                      <a16:creationId xmlns:a16="http://schemas.microsoft.com/office/drawing/2014/main" id="{1E9A0E0E-74D6-6AA9-56A9-7E5F5838AB82}"/>
                    </a:ext>
                  </a:extLst>
                </p:cNvPr>
                <p:cNvPicPr/>
                <p:nvPr/>
              </p:nvPicPr>
              <p:blipFill>
                <a:blip r:embed="rId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02" name="Ink 201">
                  <a:extLst>
                    <a:ext uri="{FF2B5EF4-FFF2-40B4-BE49-F238E27FC236}">
                      <a16:creationId xmlns:a16="http://schemas.microsoft.com/office/drawing/2014/main" id="{B92D18C1-0CBF-29AF-E3EC-6072068CDC49}"/>
                    </a:ext>
                  </a:extLst>
                </p14:cNvPr>
                <p14:cNvContentPartPr/>
                <p14:nvPr/>
              </p14:nvContentPartPr>
              <p14:xfrm>
                <a:off x="4566203" y="2238016"/>
                <a:ext cx="19080" cy="162000"/>
              </p14:xfrm>
            </p:contentPart>
          </mc:Choice>
          <mc:Fallback xmlns="">
            <p:pic>
              <p:nvPicPr>
                <p:cNvPr id="202" name="Ink 201">
                  <a:extLst>
                    <a:ext uri="{FF2B5EF4-FFF2-40B4-BE49-F238E27FC236}">
                      <a16:creationId xmlns:a16="http://schemas.microsoft.com/office/drawing/2014/main" id="{B92D18C1-0CBF-29AF-E3EC-6072068CDC49}"/>
                    </a:ext>
                  </a:extLst>
                </p:cNvPr>
                <p:cNvPicPr/>
                <p:nvPr/>
              </p:nvPicPr>
              <p:blipFill>
                <a:blip r:embed="rId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03" name="Ink 202">
                  <a:extLst>
                    <a:ext uri="{FF2B5EF4-FFF2-40B4-BE49-F238E27FC236}">
                      <a16:creationId xmlns:a16="http://schemas.microsoft.com/office/drawing/2014/main" id="{52360E32-F566-848B-AB23-BBF72BB9BAFA}"/>
                    </a:ext>
                  </a:extLst>
                </p14:cNvPr>
                <p14:cNvContentPartPr/>
                <p14:nvPr/>
              </p14:nvContentPartPr>
              <p14:xfrm>
                <a:off x="4660883" y="2330536"/>
                <a:ext cx="360" cy="360"/>
              </p14:xfrm>
            </p:contentPart>
          </mc:Choice>
          <mc:Fallback xmlns="">
            <p:pic>
              <p:nvPicPr>
                <p:cNvPr id="203" name="Ink 202">
                  <a:extLst>
                    <a:ext uri="{FF2B5EF4-FFF2-40B4-BE49-F238E27FC236}">
                      <a16:creationId xmlns:a16="http://schemas.microsoft.com/office/drawing/2014/main" id="{52360E32-F566-848B-AB23-BBF72BB9BAFA}"/>
                    </a:ext>
                  </a:extLst>
                </p:cNvPr>
                <p:cNvPicPr/>
                <p:nvPr/>
              </p:nvPicPr>
              <p:blipFill>
                <a:blip r:embed="rId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04" name="Ink 203">
                  <a:extLst>
                    <a:ext uri="{FF2B5EF4-FFF2-40B4-BE49-F238E27FC236}">
                      <a16:creationId xmlns:a16="http://schemas.microsoft.com/office/drawing/2014/main" id="{27FB13B8-9498-65A7-5B20-5D28F192A0FE}"/>
                    </a:ext>
                  </a:extLst>
                </p14:cNvPr>
                <p14:cNvContentPartPr/>
                <p14:nvPr/>
              </p14:nvContentPartPr>
              <p14:xfrm>
                <a:off x="4732163" y="2280496"/>
                <a:ext cx="113760" cy="131760"/>
              </p14:xfrm>
            </p:contentPart>
          </mc:Choice>
          <mc:Fallback xmlns="">
            <p:pic>
              <p:nvPicPr>
                <p:cNvPr id="204" name="Ink 203">
                  <a:extLst>
                    <a:ext uri="{FF2B5EF4-FFF2-40B4-BE49-F238E27FC236}">
                      <a16:creationId xmlns:a16="http://schemas.microsoft.com/office/drawing/2014/main" id="{27FB13B8-9498-65A7-5B20-5D28F192A0FE}"/>
                    </a:ext>
                  </a:extLst>
                </p:cNvPr>
                <p:cNvPicPr/>
                <p:nvPr/>
              </p:nvPicPr>
              <p:blipFill>
                <a:blip r:embed="rId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05" name="Ink 204">
                  <a:extLst>
                    <a:ext uri="{FF2B5EF4-FFF2-40B4-BE49-F238E27FC236}">
                      <a16:creationId xmlns:a16="http://schemas.microsoft.com/office/drawing/2014/main" id="{7B85611F-2F30-A69A-002C-F58810FA2556}"/>
                    </a:ext>
                  </a:extLst>
                </p14:cNvPr>
                <p14:cNvContentPartPr/>
                <p14:nvPr/>
              </p14:nvContentPartPr>
              <p14:xfrm>
                <a:off x="4910363" y="2248456"/>
                <a:ext cx="150840" cy="199800"/>
              </p14:xfrm>
            </p:contentPart>
          </mc:Choice>
          <mc:Fallback xmlns="">
            <p:pic>
              <p:nvPicPr>
                <p:cNvPr id="205" name="Ink 204">
                  <a:extLst>
                    <a:ext uri="{FF2B5EF4-FFF2-40B4-BE49-F238E27FC236}">
                      <a16:creationId xmlns:a16="http://schemas.microsoft.com/office/drawing/2014/main" id="{7B85611F-2F30-A69A-002C-F58810FA2556}"/>
                    </a:ext>
                  </a:extLst>
                </p:cNvPr>
                <p:cNvPicPr/>
                <p:nvPr/>
              </p:nvPicPr>
              <p:blipFill>
                <a:blip r:embed="rId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07" name="Ink 206">
                  <a:extLst>
                    <a:ext uri="{FF2B5EF4-FFF2-40B4-BE49-F238E27FC236}">
                      <a16:creationId xmlns:a16="http://schemas.microsoft.com/office/drawing/2014/main" id="{FA29FB17-2EB1-4DDA-02A5-0D46E563A49D}"/>
                    </a:ext>
                  </a:extLst>
                </p14:cNvPr>
                <p14:cNvContentPartPr/>
                <p14:nvPr/>
              </p14:nvContentPartPr>
              <p14:xfrm>
                <a:off x="2084003" y="2565616"/>
                <a:ext cx="3018240" cy="247320"/>
              </p14:xfrm>
            </p:contentPart>
          </mc:Choice>
          <mc:Fallback xmlns="">
            <p:pic>
              <p:nvPicPr>
                <p:cNvPr id="207" name="Ink 206">
                  <a:extLst>
                    <a:ext uri="{FF2B5EF4-FFF2-40B4-BE49-F238E27FC236}">
                      <a16:creationId xmlns:a16="http://schemas.microsoft.com/office/drawing/2014/main" id="{FA29FB17-2EB1-4DDA-02A5-0D46E563A49D}"/>
                    </a:ext>
                  </a:extLst>
                </p:cNvPr>
                <p:cNvPicPr/>
                <p:nvPr/>
              </p:nvPicPr>
              <p:blipFill>
                <a:blip r:embed="rId1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09" name="Ink 208">
                  <a:extLst>
                    <a:ext uri="{FF2B5EF4-FFF2-40B4-BE49-F238E27FC236}">
                      <a16:creationId xmlns:a16="http://schemas.microsoft.com/office/drawing/2014/main" id="{B37F14FC-E204-FA11-DFA9-3C304B9E538B}"/>
                    </a:ext>
                  </a:extLst>
                </p14:cNvPr>
                <p14:cNvContentPartPr/>
                <p14:nvPr/>
              </p14:nvContentPartPr>
              <p14:xfrm>
                <a:off x="3104603" y="2893216"/>
                <a:ext cx="174240" cy="212760"/>
              </p14:xfrm>
            </p:contentPart>
          </mc:Choice>
          <mc:Fallback xmlns="">
            <p:pic>
              <p:nvPicPr>
                <p:cNvPr id="209" name="Ink 208">
                  <a:extLst>
                    <a:ext uri="{FF2B5EF4-FFF2-40B4-BE49-F238E27FC236}">
                      <a16:creationId xmlns:a16="http://schemas.microsoft.com/office/drawing/2014/main" id="{B37F14FC-E204-FA11-DFA9-3C304B9E538B}"/>
                    </a:ext>
                  </a:extLst>
                </p:cNvPr>
                <p:cNvPicPr/>
                <p:nvPr/>
              </p:nvPicPr>
              <p:blipFill>
                <a:blip r:embed="rId1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10" name="Ink 209">
                  <a:extLst>
                    <a:ext uri="{FF2B5EF4-FFF2-40B4-BE49-F238E27FC236}">
                      <a16:creationId xmlns:a16="http://schemas.microsoft.com/office/drawing/2014/main" id="{E77DD329-30FE-E521-323F-5E106AA443FF}"/>
                    </a:ext>
                  </a:extLst>
                </p14:cNvPr>
                <p14:cNvContentPartPr/>
                <p14:nvPr/>
              </p14:nvContentPartPr>
              <p14:xfrm>
                <a:off x="3125123" y="3007336"/>
                <a:ext cx="161640" cy="45000"/>
              </p14:xfrm>
            </p:contentPart>
          </mc:Choice>
          <mc:Fallback xmlns="">
            <p:pic>
              <p:nvPicPr>
                <p:cNvPr id="210" name="Ink 209">
                  <a:extLst>
                    <a:ext uri="{FF2B5EF4-FFF2-40B4-BE49-F238E27FC236}">
                      <a16:creationId xmlns:a16="http://schemas.microsoft.com/office/drawing/2014/main" id="{E77DD329-30FE-E521-323F-5E106AA443FF}"/>
                    </a:ext>
                  </a:extLst>
                </p:cNvPr>
                <p:cNvPicPr/>
                <p:nvPr/>
              </p:nvPicPr>
              <p:blipFill>
                <a:blip r:embed="rId1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11" name="Ink 210">
                  <a:extLst>
                    <a:ext uri="{FF2B5EF4-FFF2-40B4-BE49-F238E27FC236}">
                      <a16:creationId xmlns:a16="http://schemas.microsoft.com/office/drawing/2014/main" id="{0B731F51-AB2E-3CC2-E04F-0F39C43F0CFB}"/>
                    </a:ext>
                  </a:extLst>
                </p14:cNvPr>
                <p14:cNvContentPartPr/>
                <p14:nvPr/>
              </p14:nvContentPartPr>
              <p14:xfrm>
                <a:off x="3573323" y="2922376"/>
                <a:ext cx="131400" cy="155880"/>
              </p14:xfrm>
            </p:contentPart>
          </mc:Choice>
          <mc:Fallback xmlns="">
            <p:pic>
              <p:nvPicPr>
                <p:cNvPr id="211" name="Ink 210">
                  <a:extLst>
                    <a:ext uri="{FF2B5EF4-FFF2-40B4-BE49-F238E27FC236}">
                      <a16:creationId xmlns:a16="http://schemas.microsoft.com/office/drawing/2014/main" id="{0B731F51-AB2E-3CC2-E04F-0F39C43F0CFB}"/>
                    </a:ext>
                  </a:extLst>
                </p:cNvPr>
                <p:cNvPicPr/>
                <p:nvPr/>
              </p:nvPicPr>
              <p:blipFill>
                <a:blip r:embed="rId1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12" name="Ink 211">
                  <a:extLst>
                    <a:ext uri="{FF2B5EF4-FFF2-40B4-BE49-F238E27FC236}">
                      <a16:creationId xmlns:a16="http://schemas.microsoft.com/office/drawing/2014/main" id="{94023075-7E50-A25E-D0E4-D86FFE955320}"/>
                    </a:ext>
                  </a:extLst>
                </p14:cNvPr>
                <p14:cNvContentPartPr/>
                <p14:nvPr/>
              </p14:nvContentPartPr>
              <p14:xfrm>
                <a:off x="3531923" y="2996536"/>
                <a:ext cx="133920" cy="4680"/>
              </p14:xfrm>
            </p:contentPart>
          </mc:Choice>
          <mc:Fallback xmlns="">
            <p:pic>
              <p:nvPicPr>
                <p:cNvPr id="212" name="Ink 211">
                  <a:extLst>
                    <a:ext uri="{FF2B5EF4-FFF2-40B4-BE49-F238E27FC236}">
                      <a16:creationId xmlns:a16="http://schemas.microsoft.com/office/drawing/2014/main" id="{94023075-7E50-A25E-D0E4-D86FFE955320}"/>
                    </a:ext>
                  </a:extLst>
                </p:cNvPr>
                <p:cNvPicPr/>
                <p:nvPr/>
              </p:nvPicPr>
              <p:blipFill>
                <a:blip r:embed="rId1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13" name="Ink 212">
                  <a:extLst>
                    <a:ext uri="{FF2B5EF4-FFF2-40B4-BE49-F238E27FC236}">
                      <a16:creationId xmlns:a16="http://schemas.microsoft.com/office/drawing/2014/main" id="{F635708B-DEF8-EE98-7676-9304709A8A12}"/>
                    </a:ext>
                  </a:extLst>
                </p14:cNvPr>
                <p14:cNvContentPartPr/>
                <p14:nvPr/>
              </p14:nvContentPartPr>
              <p14:xfrm>
                <a:off x="3736763" y="2918056"/>
                <a:ext cx="25920" cy="136800"/>
              </p14:xfrm>
            </p:contentPart>
          </mc:Choice>
          <mc:Fallback xmlns="">
            <p:pic>
              <p:nvPicPr>
                <p:cNvPr id="213" name="Ink 212">
                  <a:extLst>
                    <a:ext uri="{FF2B5EF4-FFF2-40B4-BE49-F238E27FC236}">
                      <a16:creationId xmlns:a16="http://schemas.microsoft.com/office/drawing/2014/main" id="{F635708B-DEF8-EE98-7676-9304709A8A12}"/>
                    </a:ext>
                  </a:extLst>
                </p:cNvPr>
                <p:cNvPicPr/>
                <p:nvPr/>
              </p:nvPicPr>
              <p:blipFill>
                <a:blip r:embed="rId1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14" name="Ink 213">
                  <a:extLst>
                    <a:ext uri="{FF2B5EF4-FFF2-40B4-BE49-F238E27FC236}">
                      <a16:creationId xmlns:a16="http://schemas.microsoft.com/office/drawing/2014/main" id="{9C6E866B-FC27-64E3-7272-12AD70BF8E92}"/>
                    </a:ext>
                  </a:extLst>
                </p14:cNvPr>
                <p14:cNvContentPartPr/>
                <p14:nvPr/>
              </p14:nvContentPartPr>
              <p14:xfrm>
                <a:off x="3832523" y="2987536"/>
                <a:ext cx="148320" cy="82800"/>
              </p14:xfrm>
            </p:contentPart>
          </mc:Choice>
          <mc:Fallback xmlns="">
            <p:pic>
              <p:nvPicPr>
                <p:cNvPr id="214" name="Ink 213">
                  <a:extLst>
                    <a:ext uri="{FF2B5EF4-FFF2-40B4-BE49-F238E27FC236}">
                      <a16:creationId xmlns:a16="http://schemas.microsoft.com/office/drawing/2014/main" id="{9C6E866B-FC27-64E3-7272-12AD70BF8E92}"/>
                    </a:ext>
                  </a:extLst>
                </p:cNvPr>
                <p:cNvPicPr/>
                <p:nvPr/>
              </p:nvPicPr>
              <p:blipFill>
                <a:blip r:embed="rId1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15" name="Ink 214">
                  <a:extLst>
                    <a:ext uri="{FF2B5EF4-FFF2-40B4-BE49-F238E27FC236}">
                      <a16:creationId xmlns:a16="http://schemas.microsoft.com/office/drawing/2014/main" id="{7195B30D-926E-4611-AB5F-B96FC9334E91}"/>
                    </a:ext>
                  </a:extLst>
                </p14:cNvPr>
                <p14:cNvContentPartPr/>
                <p14:nvPr/>
              </p14:nvContentPartPr>
              <p14:xfrm>
                <a:off x="4040243" y="2941096"/>
                <a:ext cx="115200" cy="114120"/>
              </p14:xfrm>
            </p:contentPart>
          </mc:Choice>
          <mc:Fallback xmlns="">
            <p:pic>
              <p:nvPicPr>
                <p:cNvPr id="215" name="Ink 214">
                  <a:extLst>
                    <a:ext uri="{FF2B5EF4-FFF2-40B4-BE49-F238E27FC236}">
                      <a16:creationId xmlns:a16="http://schemas.microsoft.com/office/drawing/2014/main" id="{7195B30D-926E-4611-AB5F-B96FC9334E91}"/>
                    </a:ext>
                  </a:extLst>
                </p:cNvPr>
                <p:cNvPicPr/>
                <p:nvPr/>
              </p:nvPicPr>
              <p:blipFill>
                <a:blip r:embed="rId1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16" name="Ink 215">
                  <a:extLst>
                    <a:ext uri="{FF2B5EF4-FFF2-40B4-BE49-F238E27FC236}">
                      <a16:creationId xmlns:a16="http://schemas.microsoft.com/office/drawing/2014/main" id="{CB018E97-B4BE-9F5A-2EC8-EA2567CA7FB2}"/>
                    </a:ext>
                  </a:extLst>
                </p14:cNvPr>
                <p14:cNvContentPartPr/>
                <p14:nvPr/>
              </p14:nvContentPartPr>
              <p14:xfrm>
                <a:off x="4214843" y="2950456"/>
                <a:ext cx="133560" cy="124920"/>
              </p14:xfrm>
            </p:contentPart>
          </mc:Choice>
          <mc:Fallback xmlns="">
            <p:pic>
              <p:nvPicPr>
                <p:cNvPr id="216" name="Ink 215">
                  <a:extLst>
                    <a:ext uri="{FF2B5EF4-FFF2-40B4-BE49-F238E27FC236}">
                      <a16:creationId xmlns:a16="http://schemas.microsoft.com/office/drawing/2014/main" id="{CB018E97-B4BE-9F5A-2EC8-EA2567CA7FB2}"/>
                    </a:ext>
                  </a:extLst>
                </p:cNvPr>
                <p:cNvPicPr/>
                <p:nvPr/>
              </p:nvPicPr>
              <p:blipFill>
                <a:blip r:embed="rId1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17" name="Ink 216">
                  <a:extLst>
                    <a:ext uri="{FF2B5EF4-FFF2-40B4-BE49-F238E27FC236}">
                      <a16:creationId xmlns:a16="http://schemas.microsoft.com/office/drawing/2014/main" id="{D7565649-C3C2-94C8-D9C7-AB3715CBD5EC}"/>
                    </a:ext>
                  </a:extLst>
                </p14:cNvPr>
                <p14:cNvContentPartPr/>
                <p14:nvPr/>
              </p14:nvContentPartPr>
              <p14:xfrm>
                <a:off x="4231043" y="2937136"/>
                <a:ext cx="82080" cy="18720"/>
              </p14:xfrm>
            </p:contentPart>
          </mc:Choice>
          <mc:Fallback xmlns="">
            <p:pic>
              <p:nvPicPr>
                <p:cNvPr id="217" name="Ink 216">
                  <a:extLst>
                    <a:ext uri="{FF2B5EF4-FFF2-40B4-BE49-F238E27FC236}">
                      <a16:creationId xmlns:a16="http://schemas.microsoft.com/office/drawing/2014/main" id="{D7565649-C3C2-94C8-D9C7-AB3715CBD5EC}"/>
                    </a:ext>
                  </a:extLst>
                </p:cNvPr>
                <p:cNvPicPr/>
                <p:nvPr/>
              </p:nvPicPr>
              <p:blipFill>
                <a:blip r:embed="rId119"/>
                <a:stretch>
                  <a:fillRect/>
                </a:stretch>
              </p:blipFill>
              <p:spPr>
                <a:xfrm>
                  <a:off x="4213403" y="2919496"/>
                  <a:ext cx="117720" cy="54360"/>
                </a:xfrm>
                <a:prstGeom prst="rect">
                  <a:avLst/>
                </a:prstGeom>
              </p:spPr>
            </p:pic>
          </mc:Fallback>
        </mc:AlternateContent>
      </p:grpSp>
    </p:spTree>
    <p:extLst>
      <p:ext uri="{BB962C8B-B14F-4D97-AF65-F5344CB8AC3E}">
        <p14:creationId xmlns:p14="http://schemas.microsoft.com/office/powerpoint/2010/main" val="365103389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45" name="Rectangle: Rounded Corners 44">
            <a:extLst>
              <a:ext uri="{FF2B5EF4-FFF2-40B4-BE49-F238E27FC236}">
                <a16:creationId xmlns:a16="http://schemas.microsoft.com/office/drawing/2014/main" id="{8C8D8993-17ED-E500-02CF-BAF125C6F5A1}"/>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198" name="TextBox 197">
            <a:extLst>
              <a:ext uri="{FF2B5EF4-FFF2-40B4-BE49-F238E27FC236}">
                <a16:creationId xmlns:a16="http://schemas.microsoft.com/office/drawing/2014/main" id="{518451EE-57E3-9AC4-C60D-BB1178568B79}"/>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99" name="Group 198">
            <a:extLst>
              <a:ext uri="{FF2B5EF4-FFF2-40B4-BE49-F238E27FC236}">
                <a16:creationId xmlns:a16="http://schemas.microsoft.com/office/drawing/2014/main" id="{3882D370-6E2B-40E3-19CF-737F877A759E}"/>
              </a:ext>
            </a:extLst>
          </p:cNvPr>
          <p:cNvGrpSpPr/>
          <p:nvPr/>
        </p:nvGrpSpPr>
        <p:grpSpPr>
          <a:xfrm>
            <a:off x="1005748"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200" name="Ink 199">
                  <a:extLst>
                    <a:ext uri="{FF2B5EF4-FFF2-40B4-BE49-F238E27FC236}">
                      <a16:creationId xmlns:a16="http://schemas.microsoft.com/office/drawing/2014/main" id="{EE1ABE0A-7BEF-701C-CAF7-78CDB0615D17}"/>
                    </a:ext>
                  </a:extLst>
                </p14:cNvPr>
                <p14:cNvContentPartPr/>
                <p14:nvPr/>
              </p14:nvContentPartPr>
              <p14:xfrm>
                <a:off x="706643" y="1244056"/>
                <a:ext cx="160920" cy="275400"/>
              </p14:xfrm>
            </p:contentPart>
          </mc:Choice>
          <mc:Fallback xmlns="">
            <p:pic>
              <p:nvPicPr>
                <p:cNvPr id="200" name="Ink 199">
                  <a:extLst>
                    <a:ext uri="{FF2B5EF4-FFF2-40B4-BE49-F238E27FC236}">
                      <a16:creationId xmlns:a16="http://schemas.microsoft.com/office/drawing/2014/main" id="{EE1ABE0A-7BEF-701C-CAF7-78CDB0615D17}"/>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01" name="Ink 200">
                  <a:extLst>
                    <a:ext uri="{FF2B5EF4-FFF2-40B4-BE49-F238E27FC236}">
                      <a16:creationId xmlns:a16="http://schemas.microsoft.com/office/drawing/2014/main" id="{89F0DC49-3ED0-4258-35C0-58474C60270D}"/>
                    </a:ext>
                  </a:extLst>
                </p14:cNvPr>
                <p14:cNvContentPartPr/>
                <p14:nvPr/>
              </p14:nvContentPartPr>
              <p14:xfrm>
                <a:off x="982403" y="1239376"/>
                <a:ext cx="83520" cy="112320"/>
              </p14:xfrm>
            </p:contentPart>
          </mc:Choice>
          <mc:Fallback xmlns="">
            <p:pic>
              <p:nvPicPr>
                <p:cNvPr id="201" name="Ink 200">
                  <a:extLst>
                    <a:ext uri="{FF2B5EF4-FFF2-40B4-BE49-F238E27FC236}">
                      <a16:creationId xmlns:a16="http://schemas.microsoft.com/office/drawing/2014/main" id="{89F0DC49-3ED0-4258-35C0-58474C60270D}"/>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02" name="Ink 201">
                  <a:extLst>
                    <a:ext uri="{FF2B5EF4-FFF2-40B4-BE49-F238E27FC236}">
                      <a16:creationId xmlns:a16="http://schemas.microsoft.com/office/drawing/2014/main" id="{EABBF091-74D2-40EE-55F9-55E696DB1F8C}"/>
                    </a:ext>
                  </a:extLst>
                </p14:cNvPr>
                <p14:cNvContentPartPr/>
                <p14:nvPr/>
              </p14:nvContentPartPr>
              <p14:xfrm>
                <a:off x="1088963" y="1248736"/>
                <a:ext cx="115560" cy="304920"/>
              </p14:xfrm>
            </p:contentPart>
          </mc:Choice>
          <mc:Fallback xmlns="">
            <p:pic>
              <p:nvPicPr>
                <p:cNvPr id="202" name="Ink 201">
                  <a:extLst>
                    <a:ext uri="{FF2B5EF4-FFF2-40B4-BE49-F238E27FC236}">
                      <a16:creationId xmlns:a16="http://schemas.microsoft.com/office/drawing/2014/main" id="{EABBF091-74D2-40EE-55F9-55E696DB1F8C}"/>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03" name="Ink 202">
                  <a:extLst>
                    <a:ext uri="{FF2B5EF4-FFF2-40B4-BE49-F238E27FC236}">
                      <a16:creationId xmlns:a16="http://schemas.microsoft.com/office/drawing/2014/main" id="{0562A466-D6E0-979D-0EB0-FBC3592C0A1E}"/>
                    </a:ext>
                  </a:extLst>
                </p14:cNvPr>
                <p14:cNvContentPartPr/>
                <p14:nvPr/>
              </p14:nvContentPartPr>
              <p14:xfrm>
                <a:off x="1209203" y="1431256"/>
                <a:ext cx="87120" cy="123120"/>
              </p14:xfrm>
            </p:contentPart>
          </mc:Choice>
          <mc:Fallback xmlns="">
            <p:pic>
              <p:nvPicPr>
                <p:cNvPr id="203" name="Ink 202">
                  <a:extLst>
                    <a:ext uri="{FF2B5EF4-FFF2-40B4-BE49-F238E27FC236}">
                      <a16:creationId xmlns:a16="http://schemas.microsoft.com/office/drawing/2014/main" id="{0562A466-D6E0-979D-0EB0-FBC3592C0A1E}"/>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204" name="Group 203">
            <a:extLst>
              <a:ext uri="{FF2B5EF4-FFF2-40B4-BE49-F238E27FC236}">
                <a16:creationId xmlns:a16="http://schemas.microsoft.com/office/drawing/2014/main" id="{5994A7B9-B8AA-06AE-CCC9-1660941B0978}"/>
              </a:ext>
            </a:extLst>
          </p:cNvPr>
          <p:cNvGrpSpPr/>
          <p:nvPr/>
        </p:nvGrpSpPr>
        <p:grpSpPr>
          <a:xfrm>
            <a:off x="1890268"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205" name="Ink 204">
                  <a:extLst>
                    <a:ext uri="{FF2B5EF4-FFF2-40B4-BE49-F238E27FC236}">
                      <a16:creationId xmlns:a16="http://schemas.microsoft.com/office/drawing/2014/main" id="{4B8A8389-B14A-09E0-9330-800193BD108F}"/>
                    </a:ext>
                  </a:extLst>
                </p14:cNvPr>
                <p14:cNvContentPartPr/>
                <p14:nvPr/>
              </p14:nvContentPartPr>
              <p14:xfrm>
                <a:off x="1591163" y="1397056"/>
                <a:ext cx="166320" cy="38520"/>
              </p14:xfrm>
            </p:contentPart>
          </mc:Choice>
          <mc:Fallback xmlns="">
            <p:pic>
              <p:nvPicPr>
                <p:cNvPr id="205" name="Ink 204">
                  <a:extLst>
                    <a:ext uri="{FF2B5EF4-FFF2-40B4-BE49-F238E27FC236}">
                      <a16:creationId xmlns:a16="http://schemas.microsoft.com/office/drawing/2014/main" id="{4B8A8389-B14A-09E0-9330-800193BD108F}"/>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06" name="Ink 205">
                  <a:extLst>
                    <a:ext uri="{FF2B5EF4-FFF2-40B4-BE49-F238E27FC236}">
                      <a16:creationId xmlns:a16="http://schemas.microsoft.com/office/drawing/2014/main" id="{48CF85C6-CE7D-75BE-9194-85F9EFC01931}"/>
                    </a:ext>
                  </a:extLst>
                </p14:cNvPr>
                <p14:cNvContentPartPr/>
                <p14:nvPr/>
              </p14:nvContentPartPr>
              <p14:xfrm>
                <a:off x="1610603" y="1492816"/>
                <a:ext cx="142560" cy="16200"/>
              </p14:xfrm>
            </p:contentPart>
          </mc:Choice>
          <mc:Fallback xmlns="">
            <p:pic>
              <p:nvPicPr>
                <p:cNvPr id="206" name="Ink 205">
                  <a:extLst>
                    <a:ext uri="{FF2B5EF4-FFF2-40B4-BE49-F238E27FC236}">
                      <a16:creationId xmlns:a16="http://schemas.microsoft.com/office/drawing/2014/main" id="{48CF85C6-CE7D-75BE-9194-85F9EFC01931}"/>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207" name="Group 206">
            <a:extLst>
              <a:ext uri="{FF2B5EF4-FFF2-40B4-BE49-F238E27FC236}">
                <a16:creationId xmlns:a16="http://schemas.microsoft.com/office/drawing/2014/main" id="{6B56EE9B-63EA-4D24-3131-EF0FA657B083}"/>
              </a:ext>
            </a:extLst>
          </p:cNvPr>
          <p:cNvGrpSpPr/>
          <p:nvPr/>
        </p:nvGrpSpPr>
        <p:grpSpPr>
          <a:xfrm>
            <a:off x="2302108"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208" name="Ink 207">
                  <a:extLst>
                    <a:ext uri="{FF2B5EF4-FFF2-40B4-BE49-F238E27FC236}">
                      <a16:creationId xmlns:a16="http://schemas.microsoft.com/office/drawing/2014/main" id="{A692B3D7-0C55-E39D-FD71-92E0FE59895A}"/>
                    </a:ext>
                  </a:extLst>
                </p14:cNvPr>
                <p14:cNvContentPartPr/>
                <p14:nvPr/>
              </p14:nvContentPartPr>
              <p14:xfrm>
                <a:off x="2003003" y="1356016"/>
                <a:ext cx="468000" cy="40680"/>
              </p14:xfrm>
            </p:contentPart>
          </mc:Choice>
          <mc:Fallback xmlns="">
            <p:pic>
              <p:nvPicPr>
                <p:cNvPr id="208" name="Ink 207">
                  <a:extLst>
                    <a:ext uri="{FF2B5EF4-FFF2-40B4-BE49-F238E27FC236}">
                      <a16:creationId xmlns:a16="http://schemas.microsoft.com/office/drawing/2014/main" id="{A692B3D7-0C55-E39D-FD71-92E0FE59895A}"/>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09" name="Ink 208">
                  <a:extLst>
                    <a:ext uri="{FF2B5EF4-FFF2-40B4-BE49-F238E27FC236}">
                      <a16:creationId xmlns:a16="http://schemas.microsoft.com/office/drawing/2014/main" id="{6C48470D-5CBF-FD31-12B5-E5681C8F769E}"/>
                    </a:ext>
                  </a:extLst>
                </p14:cNvPr>
                <p14:cNvContentPartPr/>
                <p14:nvPr/>
              </p14:nvContentPartPr>
              <p14:xfrm>
                <a:off x="2035043" y="1461136"/>
                <a:ext cx="38520" cy="149760"/>
              </p14:xfrm>
            </p:contentPart>
          </mc:Choice>
          <mc:Fallback xmlns="">
            <p:pic>
              <p:nvPicPr>
                <p:cNvPr id="209" name="Ink 208">
                  <a:extLst>
                    <a:ext uri="{FF2B5EF4-FFF2-40B4-BE49-F238E27FC236}">
                      <a16:creationId xmlns:a16="http://schemas.microsoft.com/office/drawing/2014/main" id="{6C48470D-5CBF-FD31-12B5-E5681C8F769E}"/>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10" name="Ink 209">
                  <a:extLst>
                    <a:ext uri="{FF2B5EF4-FFF2-40B4-BE49-F238E27FC236}">
                      <a16:creationId xmlns:a16="http://schemas.microsoft.com/office/drawing/2014/main" id="{F4AEF554-2E01-30FC-92E7-508D97183528}"/>
                    </a:ext>
                  </a:extLst>
                </p14:cNvPr>
                <p14:cNvContentPartPr/>
                <p14:nvPr/>
              </p14:nvContentPartPr>
              <p14:xfrm>
                <a:off x="2165003" y="1506136"/>
                <a:ext cx="112320" cy="145080"/>
              </p14:xfrm>
            </p:contentPart>
          </mc:Choice>
          <mc:Fallback xmlns="">
            <p:pic>
              <p:nvPicPr>
                <p:cNvPr id="210" name="Ink 209">
                  <a:extLst>
                    <a:ext uri="{FF2B5EF4-FFF2-40B4-BE49-F238E27FC236}">
                      <a16:creationId xmlns:a16="http://schemas.microsoft.com/office/drawing/2014/main" id="{F4AEF554-2E01-30FC-92E7-508D97183528}"/>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11" name="Ink 210">
                  <a:extLst>
                    <a:ext uri="{FF2B5EF4-FFF2-40B4-BE49-F238E27FC236}">
                      <a16:creationId xmlns:a16="http://schemas.microsoft.com/office/drawing/2014/main" id="{3C52537E-FFC8-77DE-6908-BBFC11ABB320}"/>
                    </a:ext>
                  </a:extLst>
                </p14:cNvPr>
                <p14:cNvContentPartPr/>
                <p14:nvPr/>
              </p14:nvContentPartPr>
              <p14:xfrm>
                <a:off x="2356883" y="1510816"/>
                <a:ext cx="113400" cy="111240"/>
              </p14:xfrm>
            </p:contentPart>
          </mc:Choice>
          <mc:Fallback xmlns="">
            <p:pic>
              <p:nvPicPr>
                <p:cNvPr id="211" name="Ink 210">
                  <a:extLst>
                    <a:ext uri="{FF2B5EF4-FFF2-40B4-BE49-F238E27FC236}">
                      <a16:creationId xmlns:a16="http://schemas.microsoft.com/office/drawing/2014/main" id="{3C52537E-FFC8-77DE-6908-BBFC11ABB320}"/>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212" name="Group 211">
            <a:extLst>
              <a:ext uri="{FF2B5EF4-FFF2-40B4-BE49-F238E27FC236}">
                <a16:creationId xmlns:a16="http://schemas.microsoft.com/office/drawing/2014/main" id="{D842018B-AC3C-AD89-6030-A627E7A9B2F0}"/>
              </a:ext>
            </a:extLst>
          </p:cNvPr>
          <p:cNvGrpSpPr/>
          <p:nvPr/>
        </p:nvGrpSpPr>
        <p:grpSpPr>
          <a:xfrm>
            <a:off x="3061708"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213" name="Ink 212">
                  <a:extLst>
                    <a:ext uri="{FF2B5EF4-FFF2-40B4-BE49-F238E27FC236}">
                      <a16:creationId xmlns:a16="http://schemas.microsoft.com/office/drawing/2014/main" id="{3D8F0CCE-0C59-2613-3730-09EF5B7E2847}"/>
                    </a:ext>
                  </a:extLst>
                </p14:cNvPr>
                <p14:cNvContentPartPr/>
                <p14:nvPr/>
              </p14:nvContentPartPr>
              <p14:xfrm>
                <a:off x="2762603" y="1372936"/>
                <a:ext cx="134280" cy="38880"/>
              </p14:xfrm>
            </p:contentPart>
          </mc:Choice>
          <mc:Fallback xmlns="">
            <p:pic>
              <p:nvPicPr>
                <p:cNvPr id="213" name="Ink 212">
                  <a:extLst>
                    <a:ext uri="{FF2B5EF4-FFF2-40B4-BE49-F238E27FC236}">
                      <a16:creationId xmlns:a16="http://schemas.microsoft.com/office/drawing/2014/main" id="{3D8F0CCE-0C59-2613-3730-09EF5B7E2847}"/>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14" name="Ink 213">
                  <a:extLst>
                    <a:ext uri="{FF2B5EF4-FFF2-40B4-BE49-F238E27FC236}">
                      <a16:creationId xmlns:a16="http://schemas.microsoft.com/office/drawing/2014/main" id="{55397DF8-69B8-46A5-20B3-3C0AB7A948BC}"/>
                    </a:ext>
                  </a:extLst>
                </p14:cNvPr>
                <p14:cNvContentPartPr/>
                <p14:nvPr/>
              </p14:nvContentPartPr>
              <p14:xfrm>
                <a:off x="2763683" y="1444936"/>
                <a:ext cx="132480" cy="8640"/>
              </p14:xfrm>
            </p:contentPart>
          </mc:Choice>
          <mc:Fallback xmlns="">
            <p:pic>
              <p:nvPicPr>
                <p:cNvPr id="214" name="Ink 213">
                  <a:extLst>
                    <a:ext uri="{FF2B5EF4-FFF2-40B4-BE49-F238E27FC236}">
                      <a16:creationId xmlns:a16="http://schemas.microsoft.com/office/drawing/2014/main" id="{55397DF8-69B8-46A5-20B3-3C0AB7A948BC}"/>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215" name="Ink 214">
                <a:extLst>
                  <a:ext uri="{FF2B5EF4-FFF2-40B4-BE49-F238E27FC236}">
                    <a16:creationId xmlns:a16="http://schemas.microsoft.com/office/drawing/2014/main" id="{6C5F5B97-AF7A-BB99-D502-1C466F3CD8CC}"/>
                  </a:ext>
                </a:extLst>
              </p14:cNvPr>
              <p14:cNvContentPartPr/>
              <p14:nvPr/>
            </p14:nvContentPartPr>
            <p14:xfrm>
              <a:off x="3757588" y="1553026"/>
              <a:ext cx="12960" cy="9360"/>
            </p14:xfrm>
          </p:contentPart>
        </mc:Choice>
        <mc:Fallback xmlns="">
          <p:pic>
            <p:nvPicPr>
              <p:cNvPr id="215" name="Ink 214">
                <a:extLst>
                  <a:ext uri="{FF2B5EF4-FFF2-40B4-BE49-F238E27FC236}">
                    <a16:creationId xmlns:a16="http://schemas.microsoft.com/office/drawing/2014/main" id="{6C5F5B97-AF7A-BB99-D502-1C466F3CD8CC}"/>
                  </a:ext>
                </a:extLst>
              </p:cNvPr>
              <p:cNvPicPr/>
              <p:nvPr/>
            </p:nvPicPr>
            <p:blipFill>
              <a:blip r:embed="rId27"/>
              <a:stretch>
                <a:fillRect/>
              </a:stretch>
            </p:blipFill>
            <p:spPr>
              <a:xfrm>
                <a:off x="3739948" y="1535386"/>
                <a:ext cx="48600" cy="45000"/>
              </a:xfrm>
              <a:prstGeom prst="rect">
                <a:avLst/>
              </a:prstGeom>
            </p:spPr>
          </p:pic>
        </mc:Fallback>
      </mc:AlternateContent>
      <p:grpSp>
        <p:nvGrpSpPr>
          <p:cNvPr id="216" name="Group 215">
            <a:extLst>
              <a:ext uri="{FF2B5EF4-FFF2-40B4-BE49-F238E27FC236}">
                <a16:creationId xmlns:a16="http://schemas.microsoft.com/office/drawing/2014/main" id="{4C6E3312-C3DE-354D-ED76-5EC56E2A5D63}"/>
              </a:ext>
            </a:extLst>
          </p:cNvPr>
          <p:cNvGrpSpPr/>
          <p:nvPr/>
        </p:nvGrpSpPr>
        <p:grpSpPr>
          <a:xfrm>
            <a:off x="3973948"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217" name="Ink 216">
                  <a:extLst>
                    <a:ext uri="{FF2B5EF4-FFF2-40B4-BE49-F238E27FC236}">
                      <a16:creationId xmlns:a16="http://schemas.microsoft.com/office/drawing/2014/main" id="{4FFBA6C0-3C72-CF69-48DF-95E48F7FBC7B}"/>
                    </a:ext>
                  </a:extLst>
                </p14:cNvPr>
                <p14:cNvContentPartPr/>
                <p14:nvPr/>
              </p14:nvContentPartPr>
              <p14:xfrm>
                <a:off x="3674843" y="1253056"/>
                <a:ext cx="164520" cy="195480"/>
              </p14:xfrm>
            </p:contentPart>
          </mc:Choice>
          <mc:Fallback xmlns="">
            <p:pic>
              <p:nvPicPr>
                <p:cNvPr id="217" name="Ink 216">
                  <a:extLst>
                    <a:ext uri="{FF2B5EF4-FFF2-40B4-BE49-F238E27FC236}">
                      <a16:creationId xmlns:a16="http://schemas.microsoft.com/office/drawing/2014/main" id="{4FFBA6C0-3C72-CF69-48DF-95E48F7FBC7B}"/>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18" name="Ink 217">
                  <a:extLst>
                    <a:ext uri="{FF2B5EF4-FFF2-40B4-BE49-F238E27FC236}">
                      <a16:creationId xmlns:a16="http://schemas.microsoft.com/office/drawing/2014/main" id="{E8A4BD6B-42CA-F008-C09F-46FCFCC38422}"/>
                    </a:ext>
                  </a:extLst>
                </p14:cNvPr>
                <p14:cNvContentPartPr/>
                <p14:nvPr/>
              </p14:nvContentPartPr>
              <p14:xfrm>
                <a:off x="3951683" y="1212016"/>
                <a:ext cx="182160" cy="281520"/>
              </p14:xfrm>
            </p:contentPart>
          </mc:Choice>
          <mc:Fallback xmlns="">
            <p:pic>
              <p:nvPicPr>
                <p:cNvPr id="218" name="Ink 217">
                  <a:extLst>
                    <a:ext uri="{FF2B5EF4-FFF2-40B4-BE49-F238E27FC236}">
                      <a16:creationId xmlns:a16="http://schemas.microsoft.com/office/drawing/2014/main" id="{E8A4BD6B-42CA-F008-C09F-46FCFCC38422}"/>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219" name="Group 218">
            <a:extLst>
              <a:ext uri="{FF2B5EF4-FFF2-40B4-BE49-F238E27FC236}">
                <a16:creationId xmlns:a16="http://schemas.microsoft.com/office/drawing/2014/main" id="{463DA70A-99E5-40F0-6191-007C6F3654B3}"/>
              </a:ext>
            </a:extLst>
          </p:cNvPr>
          <p:cNvGrpSpPr/>
          <p:nvPr/>
        </p:nvGrpSpPr>
        <p:grpSpPr>
          <a:xfrm>
            <a:off x="589588"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220" name="Ink 219">
                  <a:extLst>
                    <a:ext uri="{FF2B5EF4-FFF2-40B4-BE49-F238E27FC236}">
                      <a16:creationId xmlns:a16="http://schemas.microsoft.com/office/drawing/2014/main" id="{BA3C294F-804B-3B40-ABBE-9B974947AA97}"/>
                    </a:ext>
                  </a:extLst>
                </p14:cNvPr>
                <p14:cNvContentPartPr/>
                <p14:nvPr/>
              </p14:nvContentPartPr>
              <p14:xfrm>
                <a:off x="290483" y="1240816"/>
                <a:ext cx="21960" cy="208080"/>
              </p14:xfrm>
            </p:contentPart>
          </mc:Choice>
          <mc:Fallback xmlns="">
            <p:pic>
              <p:nvPicPr>
                <p:cNvPr id="220" name="Ink 219">
                  <a:extLst>
                    <a:ext uri="{FF2B5EF4-FFF2-40B4-BE49-F238E27FC236}">
                      <a16:creationId xmlns:a16="http://schemas.microsoft.com/office/drawing/2014/main" id="{BA3C294F-804B-3B40-ABBE-9B974947AA97}"/>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21" name="Ink 220">
                  <a:extLst>
                    <a:ext uri="{FF2B5EF4-FFF2-40B4-BE49-F238E27FC236}">
                      <a16:creationId xmlns:a16="http://schemas.microsoft.com/office/drawing/2014/main" id="{6B643126-4271-7AA4-F27C-8FC2151A3D0A}"/>
                    </a:ext>
                  </a:extLst>
                </p14:cNvPr>
                <p14:cNvContentPartPr/>
                <p14:nvPr/>
              </p14:nvContentPartPr>
              <p14:xfrm>
                <a:off x="431243" y="1269976"/>
                <a:ext cx="125640" cy="191880"/>
              </p14:xfrm>
            </p:contentPart>
          </mc:Choice>
          <mc:Fallback xmlns="">
            <p:pic>
              <p:nvPicPr>
                <p:cNvPr id="221" name="Ink 220">
                  <a:extLst>
                    <a:ext uri="{FF2B5EF4-FFF2-40B4-BE49-F238E27FC236}">
                      <a16:creationId xmlns:a16="http://schemas.microsoft.com/office/drawing/2014/main" id="{6B643126-4271-7AA4-F27C-8FC2151A3D0A}"/>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222" name="Group 221">
            <a:extLst>
              <a:ext uri="{FF2B5EF4-FFF2-40B4-BE49-F238E27FC236}">
                <a16:creationId xmlns:a16="http://schemas.microsoft.com/office/drawing/2014/main" id="{41578F1B-D6B6-0705-FB4F-FF84B37477CC}"/>
              </a:ext>
            </a:extLst>
          </p:cNvPr>
          <p:cNvGrpSpPr/>
          <p:nvPr/>
        </p:nvGrpSpPr>
        <p:grpSpPr>
          <a:xfrm>
            <a:off x="2313628"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223" name="Ink 222">
                  <a:extLst>
                    <a:ext uri="{FF2B5EF4-FFF2-40B4-BE49-F238E27FC236}">
                      <a16:creationId xmlns:a16="http://schemas.microsoft.com/office/drawing/2014/main" id="{5FDE8B56-5B5F-F18C-C94F-573B4BEA93C3}"/>
                    </a:ext>
                  </a:extLst>
                </p14:cNvPr>
                <p14:cNvContentPartPr/>
                <p14:nvPr/>
              </p14:nvContentPartPr>
              <p14:xfrm>
                <a:off x="2014523" y="1091776"/>
                <a:ext cx="7920" cy="162000"/>
              </p14:xfrm>
            </p:contentPart>
          </mc:Choice>
          <mc:Fallback xmlns="">
            <p:pic>
              <p:nvPicPr>
                <p:cNvPr id="223" name="Ink 222">
                  <a:extLst>
                    <a:ext uri="{FF2B5EF4-FFF2-40B4-BE49-F238E27FC236}">
                      <a16:creationId xmlns:a16="http://schemas.microsoft.com/office/drawing/2014/main" id="{5FDE8B56-5B5F-F18C-C94F-573B4BEA93C3}"/>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24" name="Ink 223">
                  <a:extLst>
                    <a:ext uri="{FF2B5EF4-FFF2-40B4-BE49-F238E27FC236}">
                      <a16:creationId xmlns:a16="http://schemas.microsoft.com/office/drawing/2014/main" id="{79870475-39FB-DCBD-CA30-837216B5DC84}"/>
                    </a:ext>
                  </a:extLst>
                </p14:cNvPr>
                <p14:cNvContentPartPr/>
                <p14:nvPr/>
              </p14:nvContentPartPr>
              <p14:xfrm>
                <a:off x="2141963" y="1097176"/>
                <a:ext cx="95760" cy="138240"/>
              </p14:xfrm>
            </p:contentPart>
          </mc:Choice>
          <mc:Fallback xmlns="">
            <p:pic>
              <p:nvPicPr>
                <p:cNvPr id="224" name="Ink 223">
                  <a:extLst>
                    <a:ext uri="{FF2B5EF4-FFF2-40B4-BE49-F238E27FC236}">
                      <a16:creationId xmlns:a16="http://schemas.microsoft.com/office/drawing/2014/main" id="{79870475-39FB-DCBD-CA30-837216B5DC84}"/>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25" name="Ink 224">
                  <a:extLst>
                    <a:ext uri="{FF2B5EF4-FFF2-40B4-BE49-F238E27FC236}">
                      <a16:creationId xmlns:a16="http://schemas.microsoft.com/office/drawing/2014/main" id="{6C3FD7A6-3D2A-59AD-EF43-5583396F98E2}"/>
                    </a:ext>
                  </a:extLst>
                </p14:cNvPr>
                <p14:cNvContentPartPr/>
                <p14:nvPr/>
              </p14:nvContentPartPr>
              <p14:xfrm>
                <a:off x="2350043" y="1047856"/>
                <a:ext cx="114480" cy="212760"/>
              </p14:xfrm>
            </p:contentPart>
          </mc:Choice>
          <mc:Fallback xmlns="">
            <p:pic>
              <p:nvPicPr>
                <p:cNvPr id="225" name="Ink 224">
                  <a:extLst>
                    <a:ext uri="{FF2B5EF4-FFF2-40B4-BE49-F238E27FC236}">
                      <a16:creationId xmlns:a16="http://schemas.microsoft.com/office/drawing/2014/main" id="{6C3FD7A6-3D2A-59AD-EF43-5583396F98E2}"/>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226" name="Ink 225">
                <a:extLst>
                  <a:ext uri="{FF2B5EF4-FFF2-40B4-BE49-F238E27FC236}">
                    <a16:creationId xmlns:a16="http://schemas.microsoft.com/office/drawing/2014/main" id="{EBBAF664-33FE-5FB5-529D-44532F0017FC}"/>
                  </a:ext>
                </a:extLst>
              </p14:cNvPr>
              <p14:cNvContentPartPr/>
              <p14:nvPr/>
            </p14:nvContentPartPr>
            <p14:xfrm>
              <a:off x="3559228" y="1365106"/>
              <a:ext cx="18720" cy="289800"/>
            </p14:xfrm>
          </p:contentPart>
        </mc:Choice>
        <mc:Fallback xmlns="">
          <p:pic>
            <p:nvPicPr>
              <p:cNvPr id="226" name="Ink 225">
                <a:extLst>
                  <a:ext uri="{FF2B5EF4-FFF2-40B4-BE49-F238E27FC236}">
                    <a16:creationId xmlns:a16="http://schemas.microsoft.com/office/drawing/2014/main" id="{EBBAF664-33FE-5FB5-529D-44532F0017FC}"/>
                  </a:ext>
                </a:extLst>
              </p:cNvPr>
              <p:cNvPicPr/>
              <p:nvPr/>
            </p:nvPicPr>
            <p:blipFill>
              <a:blip r:embed="rId43"/>
              <a:stretch>
                <a:fillRect/>
              </a:stretch>
            </p:blipFill>
            <p:spPr>
              <a:xfrm>
                <a:off x="3541588" y="1347106"/>
                <a:ext cx="54360" cy="325440"/>
              </a:xfrm>
              <a:prstGeom prst="rect">
                <a:avLst/>
              </a:prstGeom>
            </p:spPr>
          </p:pic>
        </mc:Fallback>
      </mc:AlternateContent>
      <p:grpSp>
        <p:nvGrpSpPr>
          <p:cNvPr id="227" name="Group 226">
            <a:extLst>
              <a:ext uri="{FF2B5EF4-FFF2-40B4-BE49-F238E27FC236}">
                <a16:creationId xmlns:a16="http://schemas.microsoft.com/office/drawing/2014/main" id="{E82EAEBB-C7E8-81E1-BF6E-A29D285FA435}"/>
              </a:ext>
            </a:extLst>
          </p:cNvPr>
          <p:cNvGrpSpPr/>
          <p:nvPr/>
        </p:nvGrpSpPr>
        <p:grpSpPr>
          <a:xfrm>
            <a:off x="507203" y="2300296"/>
            <a:ext cx="1305000" cy="317520"/>
            <a:chOff x="507203" y="2300296"/>
            <a:chExt cx="1305000" cy="317520"/>
          </a:xfrm>
        </p:grpSpPr>
        <mc:AlternateContent xmlns:mc="http://schemas.openxmlformats.org/markup-compatibility/2006" xmlns:p14="http://schemas.microsoft.com/office/powerpoint/2010/main">
          <mc:Choice Requires="p14">
            <p:contentPart p14:bwMode="auto" r:id="rId44">
              <p14:nvContentPartPr>
                <p14:cNvPr id="228" name="Ink 227">
                  <a:extLst>
                    <a:ext uri="{FF2B5EF4-FFF2-40B4-BE49-F238E27FC236}">
                      <a16:creationId xmlns:a16="http://schemas.microsoft.com/office/drawing/2014/main" id="{C667C2C2-F5B5-9ACF-DFC1-635362C4A34D}"/>
                    </a:ext>
                  </a:extLst>
                </p14:cNvPr>
                <p14:cNvContentPartPr/>
                <p14:nvPr/>
              </p14:nvContentPartPr>
              <p14:xfrm>
                <a:off x="519443" y="2300296"/>
                <a:ext cx="156600" cy="317520"/>
              </p14:xfrm>
            </p:contentPart>
          </mc:Choice>
          <mc:Fallback xmlns="">
            <p:pic>
              <p:nvPicPr>
                <p:cNvPr id="228" name="Ink 227">
                  <a:extLst>
                    <a:ext uri="{FF2B5EF4-FFF2-40B4-BE49-F238E27FC236}">
                      <a16:creationId xmlns:a16="http://schemas.microsoft.com/office/drawing/2014/main" id="{C667C2C2-F5B5-9ACF-DFC1-635362C4A34D}"/>
                    </a:ext>
                  </a:extLst>
                </p:cNvPr>
                <p:cNvPicPr/>
                <p:nvPr/>
              </p:nvPicPr>
              <p:blipFill>
                <a:blip r:embed="rId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29" name="Ink 228">
                  <a:extLst>
                    <a:ext uri="{FF2B5EF4-FFF2-40B4-BE49-F238E27FC236}">
                      <a16:creationId xmlns:a16="http://schemas.microsoft.com/office/drawing/2014/main" id="{3F2A3FAF-48BB-4E2A-6073-1B50B63BD65B}"/>
                    </a:ext>
                  </a:extLst>
                </p14:cNvPr>
                <p14:cNvContentPartPr/>
                <p14:nvPr/>
              </p14:nvContentPartPr>
              <p14:xfrm>
                <a:off x="507203" y="2466256"/>
                <a:ext cx="146880" cy="36000"/>
              </p14:xfrm>
            </p:contentPart>
          </mc:Choice>
          <mc:Fallback xmlns="">
            <p:pic>
              <p:nvPicPr>
                <p:cNvPr id="229" name="Ink 228">
                  <a:extLst>
                    <a:ext uri="{FF2B5EF4-FFF2-40B4-BE49-F238E27FC236}">
                      <a16:creationId xmlns:a16="http://schemas.microsoft.com/office/drawing/2014/main" id="{3F2A3FAF-48BB-4E2A-6073-1B50B63BD65B}"/>
                    </a:ext>
                  </a:extLst>
                </p:cNvPr>
                <p:cNvPicPr/>
                <p:nvPr/>
              </p:nvPicPr>
              <p:blipFill>
                <a:blip r:embed="rId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30" name="Ink 229">
                  <a:extLst>
                    <a:ext uri="{FF2B5EF4-FFF2-40B4-BE49-F238E27FC236}">
                      <a16:creationId xmlns:a16="http://schemas.microsoft.com/office/drawing/2014/main" id="{D2BB61E7-669E-4CCD-D0CD-889D1DAE9573}"/>
                    </a:ext>
                  </a:extLst>
                </p14:cNvPr>
                <p14:cNvContentPartPr/>
                <p14:nvPr/>
              </p14:nvContentPartPr>
              <p14:xfrm>
                <a:off x="785843" y="2367256"/>
                <a:ext cx="174600" cy="213480"/>
              </p14:xfrm>
            </p:contentPart>
          </mc:Choice>
          <mc:Fallback xmlns="">
            <p:pic>
              <p:nvPicPr>
                <p:cNvPr id="230" name="Ink 229">
                  <a:extLst>
                    <a:ext uri="{FF2B5EF4-FFF2-40B4-BE49-F238E27FC236}">
                      <a16:creationId xmlns:a16="http://schemas.microsoft.com/office/drawing/2014/main" id="{D2BB61E7-669E-4CCD-D0CD-889D1DAE9573}"/>
                    </a:ext>
                  </a:extLst>
                </p:cNvPr>
                <p:cNvPicPr/>
                <p:nvPr/>
              </p:nvPicPr>
              <p:blipFill>
                <a:blip r:embed="rId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31" name="Ink 230">
                  <a:extLst>
                    <a:ext uri="{FF2B5EF4-FFF2-40B4-BE49-F238E27FC236}">
                      <a16:creationId xmlns:a16="http://schemas.microsoft.com/office/drawing/2014/main" id="{C04F5DB1-D97B-E1A1-AEE0-32A31C93B5C5}"/>
                    </a:ext>
                  </a:extLst>
                </p14:cNvPr>
                <p14:cNvContentPartPr/>
                <p14:nvPr/>
              </p14:nvContentPartPr>
              <p14:xfrm>
                <a:off x="800963" y="2351056"/>
                <a:ext cx="162720" cy="70920"/>
              </p14:xfrm>
            </p:contentPart>
          </mc:Choice>
          <mc:Fallback xmlns="">
            <p:pic>
              <p:nvPicPr>
                <p:cNvPr id="231" name="Ink 230">
                  <a:extLst>
                    <a:ext uri="{FF2B5EF4-FFF2-40B4-BE49-F238E27FC236}">
                      <a16:creationId xmlns:a16="http://schemas.microsoft.com/office/drawing/2014/main" id="{C04F5DB1-D97B-E1A1-AEE0-32A31C93B5C5}"/>
                    </a:ext>
                  </a:extLst>
                </p:cNvPr>
                <p:cNvPicPr/>
                <p:nvPr/>
              </p:nvPicPr>
              <p:blipFill>
                <a:blip r:embed="rId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32" name="Ink 231">
                  <a:extLst>
                    <a:ext uri="{FF2B5EF4-FFF2-40B4-BE49-F238E27FC236}">
                      <a16:creationId xmlns:a16="http://schemas.microsoft.com/office/drawing/2014/main" id="{3733BD77-299D-E880-7A69-7BA02CAA81A6}"/>
                    </a:ext>
                  </a:extLst>
                </p14:cNvPr>
                <p14:cNvContentPartPr/>
                <p14:nvPr/>
              </p14:nvContentPartPr>
              <p14:xfrm>
                <a:off x="1031003" y="2353576"/>
                <a:ext cx="157320" cy="186120"/>
              </p14:xfrm>
            </p:contentPart>
          </mc:Choice>
          <mc:Fallback xmlns="">
            <p:pic>
              <p:nvPicPr>
                <p:cNvPr id="232" name="Ink 231">
                  <a:extLst>
                    <a:ext uri="{FF2B5EF4-FFF2-40B4-BE49-F238E27FC236}">
                      <a16:creationId xmlns:a16="http://schemas.microsoft.com/office/drawing/2014/main" id="{3733BD77-299D-E880-7A69-7BA02CAA81A6}"/>
                    </a:ext>
                  </a:extLst>
                </p:cNvPr>
                <p:cNvPicPr/>
                <p:nvPr/>
              </p:nvPicPr>
              <p:blipFill>
                <a:blip r:embed="rId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33" name="Ink 232">
                  <a:extLst>
                    <a:ext uri="{FF2B5EF4-FFF2-40B4-BE49-F238E27FC236}">
                      <a16:creationId xmlns:a16="http://schemas.microsoft.com/office/drawing/2014/main" id="{1A147757-CBC3-EFBE-D9F6-211455760946}"/>
                    </a:ext>
                  </a:extLst>
                </p14:cNvPr>
                <p14:cNvContentPartPr/>
                <p14:nvPr/>
              </p14:nvContentPartPr>
              <p14:xfrm>
                <a:off x="1266443" y="2352856"/>
                <a:ext cx="185760" cy="177840"/>
              </p14:xfrm>
            </p:contentPart>
          </mc:Choice>
          <mc:Fallback xmlns="">
            <p:pic>
              <p:nvPicPr>
                <p:cNvPr id="233" name="Ink 232">
                  <a:extLst>
                    <a:ext uri="{FF2B5EF4-FFF2-40B4-BE49-F238E27FC236}">
                      <a16:creationId xmlns:a16="http://schemas.microsoft.com/office/drawing/2014/main" id="{1A147757-CBC3-EFBE-D9F6-211455760946}"/>
                    </a:ext>
                  </a:extLst>
                </p:cNvPr>
                <p:cNvPicPr/>
                <p:nvPr/>
              </p:nvPicPr>
              <p:blipFill>
                <a:blip r:embed="rId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34" name="Ink 233">
                  <a:extLst>
                    <a:ext uri="{FF2B5EF4-FFF2-40B4-BE49-F238E27FC236}">
                      <a16:creationId xmlns:a16="http://schemas.microsoft.com/office/drawing/2014/main" id="{64FFA6C7-481D-38E1-B70C-9CC9BF2A755C}"/>
                    </a:ext>
                  </a:extLst>
                </p14:cNvPr>
                <p14:cNvContentPartPr/>
                <p14:nvPr/>
              </p14:nvContentPartPr>
              <p14:xfrm>
                <a:off x="1639043" y="2398216"/>
                <a:ext cx="151920" cy="132840"/>
              </p14:xfrm>
            </p:contentPart>
          </mc:Choice>
          <mc:Fallback xmlns="">
            <p:pic>
              <p:nvPicPr>
                <p:cNvPr id="234" name="Ink 233">
                  <a:extLst>
                    <a:ext uri="{FF2B5EF4-FFF2-40B4-BE49-F238E27FC236}">
                      <a16:creationId xmlns:a16="http://schemas.microsoft.com/office/drawing/2014/main" id="{64FFA6C7-481D-38E1-B70C-9CC9BF2A755C}"/>
                    </a:ext>
                  </a:extLst>
                </p:cNvPr>
                <p:cNvPicPr/>
                <p:nvPr/>
              </p:nvPicPr>
              <p:blipFill>
                <a:blip r:embed="rId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35" name="Ink 234">
                  <a:extLst>
                    <a:ext uri="{FF2B5EF4-FFF2-40B4-BE49-F238E27FC236}">
                      <a16:creationId xmlns:a16="http://schemas.microsoft.com/office/drawing/2014/main" id="{8457CE1E-DE6E-C2CB-E972-6414A40B3181}"/>
                    </a:ext>
                  </a:extLst>
                </p14:cNvPr>
                <p14:cNvContentPartPr/>
                <p14:nvPr/>
              </p14:nvContentPartPr>
              <p14:xfrm>
                <a:off x="1648763" y="2389936"/>
                <a:ext cx="163440" cy="149760"/>
              </p14:xfrm>
            </p:contentPart>
          </mc:Choice>
          <mc:Fallback xmlns="">
            <p:pic>
              <p:nvPicPr>
                <p:cNvPr id="235" name="Ink 234">
                  <a:extLst>
                    <a:ext uri="{FF2B5EF4-FFF2-40B4-BE49-F238E27FC236}">
                      <a16:creationId xmlns:a16="http://schemas.microsoft.com/office/drawing/2014/main" id="{8457CE1E-DE6E-C2CB-E972-6414A40B3181}"/>
                    </a:ext>
                  </a:extLst>
                </p:cNvPr>
                <p:cNvPicPr/>
                <p:nvPr/>
              </p:nvPicPr>
              <p:blipFill>
                <a:blip r:embed="rId59"/>
                <a:stretch>
                  <a:fillRect/>
                </a:stretch>
              </p:blipFill>
              <p:spPr>
                <a:xfrm>
                  <a:off x="1631123" y="2371936"/>
                  <a:ext cx="199080" cy="185400"/>
                </a:xfrm>
                <a:prstGeom prst="rect">
                  <a:avLst/>
                </a:prstGeom>
              </p:spPr>
            </p:pic>
          </mc:Fallback>
        </mc:AlternateContent>
      </p:grpSp>
      <p:grpSp>
        <p:nvGrpSpPr>
          <p:cNvPr id="236" name="Group 235">
            <a:extLst>
              <a:ext uri="{FF2B5EF4-FFF2-40B4-BE49-F238E27FC236}">
                <a16:creationId xmlns:a16="http://schemas.microsoft.com/office/drawing/2014/main" id="{26920395-FC97-2F2A-CB18-CB5041143DB2}"/>
              </a:ext>
            </a:extLst>
          </p:cNvPr>
          <p:cNvGrpSpPr/>
          <p:nvPr/>
        </p:nvGrpSpPr>
        <p:grpSpPr>
          <a:xfrm>
            <a:off x="2084003" y="223801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60">
              <p14:nvContentPartPr>
                <p14:cNvPr id="237" name="Ink 236">
                  <a:extLst>
                    <a:ext uri="{FF2B5EF4-FFF2-40B4-BE49-F238E27FC236}">
                      <a16:creationId xmlns:a16="http://schemas.microsoft.com/office/drawing/2014/main" id="{38291256-7E03-C6BF-8211-29314E39B3AA}"/>
                    </a:ext>
                  </a:extLst>
                </p14:cNvPr>
                <p14:cNvContentPartPr/>
                <p14:nvPr/>
              </p14:nvContentPartPr>
              <p14:xfrm>
                <a:off x="2195243" y="2306776"/>
                <a:ext cx="12600" cy="180720"/>
              </p14:xfrm>
            </p:contentPart>
          </mc:Choice>
          <mc:Fallback xmlns="">
            <p:pic>
              <p:nvPicPr>
                <p:cNvPr id="237" name="Ink 236">
                  <a:extLst>
                    <a:ext uri="{FF2B5EF4-FFF2-40B4-BE49-F238E27FC236}">
                      <a16:creationId xmlns:a16="http://schemas.microsoft.com/office/drawing/2014/main" id="{38291256-7E03-C6BF-8211-29314E39B3AA}"/>
                    </a:ext>
                  </a:extLst>
                </p:cNvPr>
                <p:cNvPicPr/>
                <p:nvPr/>
              </p:nvPicPr>
              <p:blipFill>
                <a:blip r:embed="rId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38" name="Ink 237">
                  <a:extLst>
                    <a:ext uri="{FF2B5EF4-FFF2-40B4-BE49-F238E27FC236}">
                      <a16:creationId xmlns:a16="http://schemas.microsoft.com/office/drawing/2014/main" id="{C3DBAA3F-5184-CF80-659C-859EC1FC9AD0}"/>
                    </a:ext>
                  </a:extLst>
                </p14:cNvPr>
                <p14:cNvContentPartPr/>
                <p14:nvPr/>
              </p14:nvContentPartPr>
              <p14:xfrm>
                <a:off x="2291003" y="2395336"/>
                <a:ext cx="720" cy="2160"/>
              </p14:xfrm>
            </p:contentPart>
          </mc:Choice>
          <mc:Fallback xmlns="">
            <p:pic>
              <p:nvPicPr>
                <p:cNvPr id="238" name="Ink 237">
                  <a:extLst>
                    <a:ext uri="{FF2B5EF4-FFF2-40B4-BE49-F238E27FC236}">
                      <a16:creationId xmlns:a16="http://schemas.microsoft.com/office/drawing/2014/main" id="{C3DBAA3F-5184-CF80-659C-859EC1FC9AD0}"/>
                    </a:ext>
                  </a:extLst>
                </p:cNvPr>
                <p:cNvPicPr/>
                <p:nvPr/>
              </p:nvPicPr>
              <p:blipFill>
                <a:blip r:embed="rId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39" name="Ink 238">
                  <a:extLst>
                    <a:ext uri="{FF2B5EF4-FFF2-40B4-BE49-F238E27FC236}">
                      <a16:creationId xmlns:a16="http://schemas.microsoft.com/office/drawing/2014/main" id="{E9CF5801-244C-05EB-3064-4967BE882FBC}"/>
                    </a:ext>
                  </a:extLst>
                </p14:cNvPr>
                <p14:cNvContentPartPr/>
                <p14:nvPr/>
              </p14:nvContentPartPr>
              <p14:xfrm>
                <a:off x="2437883" y="2325136"/>
                <a:ext cx="126000" cy="160200"/>
              </p14:xfrm>
            </p:contentPart>
          </mc:Choice>
          <mc:Fallback xmlns="">
            <p:pic>
              <p:nvPicPr>
                <p:cNvPr id="239" name="Ink 238">
                  <a:extLst>
                    <a:ext uri="{FF2B5EF4-FFF2-40B4-BE49-F238E27FC236}">
                      <a16:creationId xmlns:a16="http://schemas.microsoft.com/office/drawing/2014/main" id="{E9CF5801-244C-05EB-3064-4967BE882FBC}"/>
                    </a:ext>
                  </a:extLst>
                </p:cNvPr>
                <p:cNvPicPr/>
                <p:nvPr/>
              </p:nvPicPr>
              <p:blipFill>
                <a:blip r:embed="rId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40" name="Ink 239">
                  <a:extLst>
                    <a:ext uri="{FF2B5EF4-FFF2-40B4-BE49-F238E27FC236}">
                      <a16:creationId xmlns:a16="http://schemas.microsoft.com/office/drawing/2014/main" id="{F3BE1F71-8051-BC60-0BF2-B0B7DF0B124F}"/>
                    </a:ext>
                  </a:extLst>
                </p14:cNvPr>
                <p14:cNvContentPartPr/>
                <p14:nvPr/>
              </p14:nvContentPartPr>
              <p14:xfrm>
                <a:off x="2668643" y="2287336"/>
                <a:ext cx="150120" cy="194400"/>
              </p14:xfrm>
            </p:contentPart>
          </mc:Choice>
          <mc:Fallback xmlns="">
            <p:pic>
              <p:nvPicPr>
                <p:cNvPr id="240" name="Ink 239">
                  <a:extLst>
                    <a:ext uri="{FF2B5EF4-FFF2-40B4-BE49-F238E27FC236}">
                      <a16:creationId xmlns:a16="http://schemas.microsoft.com/office/drawing/2014/main" id="{F3BE1F71-8051-BC60-0BF2-B0B7DF0B124F}"/>
                    </a:ext>
                  </a:extLst>
                </p:cNvPr>
                <p:cNvPicPr/>
                <p:nvPr/>
              </p:nvPicPr>
              <p:blipFill>
                <a:blip r:embed="rId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41" name="Ink 240">
                  <a:extLst>
                    <a:ext uri="{FF2B5EF4-FFF2-40B4-BE49-F238E27FC236}">
                      <a16:creationId xmlns:a16="http://schemas.microsoft.com/office/drawing/2014/main" id="{F5514258-4B5B-B4A0-B294-C4A029B3487F}"/>
                    </a:ext>
                  </a:extLst>
                </p14:cNvPr>
                <p14:cNvContentPartPr/>
                <p14:nvPr/>
              </p14:nvContentPartPr>
              <p14:xfrm>
                <a:off x="2915603" y="2361856"/>
                <a:ext cx="135360" cy="89280"/>
              </p14:xfrm>
            </p:contentPart>
          </mc:Choice>
          <mc:Fallback xmlns="">
            <p:pic>
              <p:nvPicPr>
                <p:cNvPr id="241" name="Ink 240">
                  <a:extLst>
                    <a:ext uri="{FF2B5EF4-FFF2-40B4-BE49-F238E27FC236}">
                      <a16:creationId xmlns:a16="http://schemas.microsoft.com/office/drawing/2014/main" id="{F5514258-4B5B-B4A0-B294-C4A029B3487F}"/>
                    </a:ext>
                  </a:extLst>
                </p:cNvPr>
                <p:cNvPicPr/>
                <p:nvPr/>
              </p:nvPicPr>
              <p:blipFill>
                <a:blip r:embed="rId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42" name="Ink 241">
                  <a:extLst>
                    <a:ext uri="{FF2B5EF4-FFF2-40B4-BE49-F238E27FC236}">
                      <a16:creationId xmlns:a16="http://schemas.microsoft.com/office/drawing/2014/main" id="{70AF84EF-80EA-E744-B16B-BA6CA6CB180C}"/>
                    </a:ext>
                  </a:extLst>
                </p14:cNvPr>
                <p14:cNvContentPartPr/>
                <p14:nvPr/>
              </p14:nvContentPartPr>
              <p14:xfrm>
                <a:off x="2929283" y="2345656"/>
                <a:ext cx="148320" cy="150120"/>
              </p14:xfrm>
            </p:contentPart>
          </mc:Choice>
          <mc:Fallback xmlns="">
            <p:pic>
              <p:nvPicPr>
                <p:cNvPr id="242" name="Ink 241">
                  <a:extLst>
                    <a:ext uri="{FF2B5EF4-FFF2-40B4-BE49-F238E27FC236}">
                      <a16:creationId xmlns:a16="http://schemas.microsoft.com/office/drawing/2014/main" id="{70AF84EF-80EA-E744-B16B-BA6CA6CB180C}"/>
                    </a:ext>
                  </a:extLst>
                </p:cNvPr>
                <p:cNvPicPr/>
                <p:nvPr/>
              </p:nvPicPr>
              <p:blipFill>
                <a:blip r:embed="rId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43" name="Ink 242">
                  <a:extLst>
                    <a:ext uri="{FF2B5EF4-FFF2-40B4-BE49-F238E27FC236}">
                      <a16:creationId xmlns:a16="http://schemas.microsoft.com/office/drawing/2014/main" id="{83E1B69B-4083-88C7-558B-B257B1B65CFB}"/>
                    </a:ext>
                  </a:extLst>
                </p14:cNvPr>
                <p14:cNvContentPartPr/>
                <p14:nvPr/>
              </p14:nvContentPartPr>
              <p14:xfrm>
                <a:off x="3197483" y="2239816"/>
                <a:ext cx="19800" cy="208800"/>
              </p14:xfrm>
            </p:contentPart>
          </mc:Choice>
          <mc:Fallback xmlns="">
            <p:pic>
              <p:nvPicPr>
                <p:cNvPr id="243" name="Ink 242">
                  <a:extLst>
                    <a:ext uri="{FF2B5EF4-FFF2-40B4-BE49-F238E27FC236}">
                      <a16:creationId xmlns:a16="http://schemas.microsoft.com/office/drawing/2014/main" id="{83E1B69B-4083-88C7-558B-B257B1B65CFB}"/>
                    </a:ext>
                  </a:extLst>
                </p:cNvPr>
                <p:cNvPicPr/>
                <p:nvPr/>
              </p:nvPicPr>
              <p:blipFill>
                <a:blip r:embed="rId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44" name="Ink 243">
                  <a:extLst>
                    <a:ext uri="{FF2B5EF4-FFF2-40B4-BE49-F238E27FC236}">
                      <a16:creationId xmlns:a16="http://schemas.microsoft.com/office/drawing/2014/main" id="{0F90B5F3-AAB7-FA18-EB52-3CCE4D0E3EC3}"/>
                    </a:ext>
                  </a:extLst>
                </p14:cNvPr>
                <p14:cNvContentPartPr/>
                <p14:nvPr/>
              </p14:nvContentPartPr>
              <p14:xfrm>
                <a:off x="3313043" y="2351056"/>
                <a:ext cx="2520" cy="360"/>
              </p14:xfrm>
            </p:contentPart>
          </mc:Choice>
          <mc:Fallback xmlns="">
            <p:pic>
              <p:nvPicPr>
                <p:cNvPr id="244" name="Ink 243">
                  <a:extLst>
                    <a:ext uri="{FF2B5EF4-FFF2-40B4-BE49-F238E27FC236}">
                      <a16:creationId xmlns:a16="http://schemas.microsoft.com/office/drawing/2014/main" id="{0F90B5F3-AAB7-FA18-EB52-3CCE4D0E3EC3}"/>
                    </a:ext>
                  </a:extLst>
                </p:cNvPr>
                <p:cNvPicPr/>
                <p:nvPr/>
              </p:nvPicPr>
              <p:blipFill>
                <a:blip r:embed="rId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45" name="Ink 244">
                  <a:extLst>
                    <a:ext uri="{FF2B5EF4-FFF2-40B4-BE49-F238E27FC236}">
                      <a16:creationId xmlns:a16="http://schemas.microsoft.com/office/drawing/2014/main" id="{3E59C5A9-D2D6-A236-9DEC-ED80CA22E4AA}"/>
                    </a:ext>
                  </a:extLst>
                </p14:cNvPr>
                <p14:cNvContentPartPr/>
                <p14:nvPr/>
              </p14:nvContentPartPr>
              <p14:xfrm>
                <a:off x="3423563" y="2290936"/>
                <a:ext cx="111240" cy="155520"/>
              </p14:xfrm>
            </p:contentPart>
          </mc:Choice>
          <mc:Fallback xmlns="">
            <p:pic>
              <p:nvPicPr>
                <p:cNvPr id="245" name="Ink 244">
                  <a:extLst>
                    <a:ext uri="{FF2B5EF4-FFF2-40B4-BE49-F238E27FC236}">
                      <a16:creationId xmlns:a16="http://schemas.microsoft.com/office/drawing/2014/main" id="{3E59C5A9-D2D6-A236-9DEC-ED80CA22E4AA}"/>
                    </a:ext>
                  </a:extLst>
                </p:cNvPr>
                <p:cNvPicPr/>
                <p:nvPr/>
              </p:nvPicPr>
              <p:blipFill>
                <a:blip r:embed="rId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46" name="Ink 245">
                  <a:extLst>
                    <a:ext uri="{FF2B5EF4-FFF2-40B4-BE49-F238E27FC236}">
                      <a16:creationId xmlns:a16="http://schemas.microsoft.com/office/drawing/2014/main" id="{324E0D4B-2B58-ADE2-EFB2-FFCC504571F0}"/>
                    </a:ext>
                  </a:extLst>
                </p14:cNvPr>
                <p14:cNvContentPartPr/>
                <p14:nvPr/>
              </p14:nvContentPartPr>
              <p14:xfrm>
                <a:off x="3589523" y="2260336"/>
                <a:ext cx="134640" cy="202320"/>
              </p14:xfrm>
            </p:contentPart>
          </mc:Choice>
          <mc:Fallback xmlns="">
            <p:pic>
              <p:nvPicPr>
                <p:cNvPr id="246" name="Ink 245">
                  <a:extLst>
                    <a:ext uri="{FF2B5EF4-FFF2-40B4-BE49-F238E27FC236}">
                      <a16:creationId xmlns:a16="http://schemas.microsoft.com/office/drawing/2014/main" id="{324E0D4B-2B58-ADE2-EFB2-FFCC504571F0}"/>
                    </a:ext>
                  </a:extLst>
                </p:cNvPr>
                <p:cNvPicPr/>
                <p:nvPr/>
              </p:nvPicPr>
              <p:blipFill>
                <a:blip r:embed="rId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47" name="Ink 246">
                  <a:extLst>
                    <a:ext uri="{FF2B5EF4-FFF2-40B4-BE49-F238E27FC236}">
                      <a16:creationId xmlns:a16="http://schemas.microsoft.com/office/drawing/2014/main" id="{242367EF-EFFF-4445-2360-193340420AF1}"/>
                    </a:ext>
                  </a:extLst>
                </p14:cNvPr>
                <p14:cNvContentPartPr/>
                <p14:nvPr/>
              </p14:nvContentPartPr>
              <p14:xfrm>
                <a:off x="3779963" y="2337736"/>
                <a:ext cx="120240" cy="72000"/>
              </p14:xfrm>
            </p:contentPart>
          </mc:Choice>
          <mc:Fallback xmlns="">
            <p:pic>
              <p:nvPicPr>
                <p:cNvPr id="247" name="Ink 246">
                  <a:extLst>
                    <a:ext uri="{FF2B5EF4-FFF2-40B4-BE49-F238E27FC236}">
                      <a16:creationId xmlns:a16="http://schemas.microsoft.com/office/drawing/2014/main" id="{242367EF-EFFF-4445-2360-193340420AF1}"/>
                    </a:ext>
                  </a:extLst>
                </p:cNvPr>
                <p:cNvPicPr/>
                <p:nvPr/>
              </p:nvPicPr>
              <p:blipFill>
                <a:blip r:embed="rId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48" name="Ink 247">
                  <a:extLst>
                    <a:ext uri="{FF2B5EF4-FFF2-40B4-BE49-F238E27FC236}">
                      <a16:creationId xmlns:a16="http://schemas.microsoft.com/office/drawing/2014/main" id="{AE22A095-C1C5-35AA-6113-82B1A3C37857}"/>
                    </a:ext>
                  </a:extLst>
                </p14:cNvPr>
                <p14:cNvContentPartPr/>
                <p14:nvPr/>
              </p14:nvContentPartPr>
              <p14:xfrm>
                <a:off x="3805883" y="2337016"/>
                <a:ext cx="118800" cy="132840"/>
              </p14:xfrm>
            </p:contentPart>
          </mc:Choice>
          <mc:Fallback xmlns="">
            <p:pic>
              <p:nvPicPr>
                <p:cNvPr id="248" name="Ink 247">
                  <a:extLst>
                    <a:ext uri="{FF2B5EF4-FFF2-40B4-BE49-F238E27FC236}">
                      <a16:creationId xmlns:a16="http://schemas.microsoft.com/office/drawing/2014/main" id="{AE22A095-C1C5-35AA-6113-82B1A3C37857}"/>
                    </a:ext>
                  </a:extLst>
                </p:cNvPr>
                <p:cNvPicPr/>
                <p:nvPr/>
              </p:nvPicPr>
              <p:blipFill>
                <a:blip r:embed="rId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49" name="Ink 248">
                  <a:extLst>
                    <a:ext uri="{FF2B5EF4-FFF2-40B4-BE49-F238E27FC236}">
                      <a16:creationId xmlns:a16="http://schemas.microsoft.com/office/drawing/2014/main" id="{100CBD2B-3246-C568-5686-67A15181DF67}"/>
                    </a:ext>
                  </a:extLst>
                </p14:cNvPr>
                <p14:cNvContentPartPr/>
                <p14:nvPr/>
              </p14:nvContentPartPr>
              <p14:xfrm>
                <a:off x="4057163" y="2349616"/>
                <a:ext cx="8640" cy="1440"/>
              </p14:xfrm>
            </p:contentPart>
          </mc:Choice>
          <mc:Fallback xmlns="">
            <p:pic>
              <p:nvPicPr>
                <p:cNvPr id="249" name="Ink 248">
                  <a:extLst>
                    <a:ext uri="{FF2B5EF4-FFF2-40B4-BE49-F238E27FC236}">
                      <a16:creationId xmlns:a16="http://schemas.microsoft.com/office/drawing/2014/main" id="{100CBD2B-3246-C568-5686-67A15181DF67}"/>
                    </a:ext>
                  </a:extLst>
                </p:cNvPr>
                <p:cNvPicPr/>
                <p:nvPr/>
              </p:nvPicPr>
              <p:blipFill>
                <a:blip r:embed="rId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50" name="Ink 249">
                  <a:extLst>
                    <a:ext uri="{FF2B5EF4-FFF2-40B4-BE49-F238E27FC236}">
                      <a16:creationId xmlns:a16="http://schemas.microsoft.com/office/drawing/2014/main" id="{F7B848DA-08F7-4468-DC88-C5418D202502}"/>
                    </a:ext>
                  </a:extLst>
                </p14:cNvPr>
                <p14:cNvContentPartPr/>
                <p14:nvPr/>
              </p14:nvContentPartPr>
              <p14:xfrm>
                <a:off x="4147523" y="2342416"/>
                <a:ext cx="95040" cy="7560"/>
              </p14:xfrm>
            </p:contentPart>
          </mc:Choice>
          <mc:Fallback xmlns="">
            <p:pic>
              <p:nvPicPr>
                <p:cNvPr id="250" name="Ink 249">
                  <a:extLst>
                    <a:ext uri="{FF2B5EF4-FFF2-40B4-BE49-F238E27FC236}">
                      <a16:creationId xmlns:a16="http://schemas.microsoft.com/office/drawing/2014/main" id="{F7B848DA-08F7-4468-DC88-C5418D202502}"/>
                    </a:ext>
                  </a:extLst>
                </p:cNvPr>
                <p:cNvPicPr/>
                <p:nvPr/>
              </p:nvPicPr>
              <p:blipFill>
                <a:blip r:embed="rId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51" name="Ink 250">
                  <a:extLst>
                    <a:ext uri="{FF2B5EF4-FFF2-40B4-BE49-F238E27FC236}">
                      <a16:creationId xmlns:a16="http://schemas.microsoft.com/office/drawing/2014/main" id="{B074560C-2DBD-F990-2920-91C8AE3C644A}"/>
                    </a:ext>
                  </a:extLst>
                </p14:cNvPr>
                <p14:cNvContentPartPr/>
                <p14:nvPr/>
              </p14:nvContentPartPr>
              <p14:xfrm>
                <a:off x="4354883" y="2301736"/>
                <a:ext cx="90360" cy="69480"/>
              </p14:xfrm>
            </p:contentPart>
          </mc:Choice>
          <mc:Fallback xmlns="">
            <p:pic>
              <p:nvPicPr>
                <p:cNvPr id="251" name="Ink 250">
                  <a:extLst>
                    <a:ext uri="{FF2B5EF4-FFF2-40B4-BE49-F238E27FC236}">
                      <a16:creationId xmlns:a16="http://schemas.microsoft.com/office/drawing/2014/main" id="{B074560C-2DBD-F990-2920-91C8AE3C644A}"/>
                    </a:ext>
                  </a:extLst>
                </p:cNvPr>
                <p:cNvPicPr/>
                <p:nvPr/>
              </p:nvPicPr>
              <p:blipFill>
                <a:blip r:embed="rId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52" name="Ink 251">
                  <a:extLst>
                    <a:ext uri="{FF2B5EF4-FFF2-40B4-BE49-F238E27FC236}">
                      <a16:creationId xmlns:a16="http://schemas.microsoft.com/office/drawing/2014/main" id="{321ADBC0-989A-719A-189F-BAEF35FE6A89}"/>
                    </a:ext>
                  </a:extLst>
                </p14:cNvPr>
                <p14:cNvContentPartPr/>
                <p14:nvPr/>
              </p14:nvContentPartPr>
              <p14:xfrm>
                <a:off x="4379723" y="2299216"/>
                <a:ext cx="109440" cy="96840"/>
              </p14:xfrm>
            </p:contentPart>
          </mc:Choice>
          <mc:Fallback xmlns="">
            <p:pic>
              <p:nvPicPr>
                <p:cNvPr id="252" name="Ink 251">
                  <a:extLst>
                    <a:ext uri="{FF2B5EF4-FFF2-40B4-BE49-F238E27FC236}">
                      <a16:creationId xmlns:a16="http://schemas.microsoft.com/office/drawing/2014/main" id="{321ADBC0-989A-719A-189F-BAEF35FE6A89}"/>
                    </a:ext>
                  </a:extLst>
                </p:cNvPr>
                <p:cNvPicPr/>
                <p:nvPr/>
              </p:nvPicPr>
              <p:blipFill>
                <a:blip r:embed="rId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53" name="Ink 252">
                  <a:extLst>
                    <a:ext uri="{FF2B5EF4-FFF2-40B4-BE49-F238E27FC236}">
                      <a16:creationId xmlns:a16="http://schemas.microsoft.com/office/drawing/2014/main" id="{7DA9B540-B248-5BC9-75DF-A1CD237EB41C}"/>
                    </a:ext>
                  </a:extLst>
                </p14:cNvPr>
                <p14:cNvContentPartPr/>
                <p14:nvPr/>
              </p14:nvContentPartPr>
              <p14:xfrm>
                <a:off x="4566203" y="2238016"/>
                <a:ext cx="19080" cy="162000"/>
              </p14:xfrm>
            </p:contentPart>
          </mc:Choice>
          <mc:Fallback xmlns="">
            <p:pic>
              <p:nvPicPr>
                <p:cNvPr id="253" name="Ink 252">
                  <a:extLst>
                    <a:ext uri="{FF2B5EF4-FFF2-40B4-BE49-F238E27FC236}">
                      <a16:creationId xmlns:a16="http://schemas.microsoft.com/office/drawing/2014/main" id="{7DA9B540-B248-5BC9-75DF-A1CD237EB41C}"/>
                    </a:ext>
                  </a:extLst>
                </p:cNvPr>
                <p:cNvPicPr/>
                <p:nvPr/>
              </p:nvPicPr>
              <p:blipFill>
                <a:blip r:embed="rId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54" name="Ink 253">
                  <a:extLst>
                    <a:ext uri="{FF2B5EF4-FFF2-40B4-BE49-F238E27FC236}">
                      <a16:creationId xmlns:a16="http://schemas.microsoft.com/office/drawing/2014/main" id="{C9728370-BE09-F905-88AE-BB0211EB3A0F}"/>
                    </a:ext>
                  </a:extLst>
                </p14:cNvPr>
                <p14:cNvContentPartPr/>
                <p14:nvPr/>
              </p14:nvContentPartPr>
              <p14:xfrm>
                <a:off x="4660883" y="2330536"/>
                <a:ext cx="360" cy="360"/>
              </p14:xfrm>
            </p:contentPart>
          </mc:Choice>
          <mc:Fallback xmlns="">
            <p:pic>
              <p:nvPicPr>
                <p:cNvPr id="254" name="Ink 253">
                  <a:extLst>
                    <a:ext uri="{FF2B5EF4-FFF2-40B4-BE49-F238E27FC236}">
                      <a16:creationId xmlns:a16="http://schemas.microsoft.com/office/drawing/2014/main" id="{C9728370-BE09-F905-88AE-BB0211EB3A0F}"/>
                    </a:ext>
                  </a:extLst>
                </p:cNvPr>
                <p:cNvPicPr/>
                <p:nvPr/>
              </p:nvPicPr>
              <p:blipFill>
                <a:blip r:embed="rId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55" name="Ink 254">
                  <a:extLst>
                    <a:ext uri="{FF2B5EF4-FFF2-40B4-BE49-F238E27FC236}">
                      <a16:creationId xmlns:a16="http://schemas.microsoft.com/office/drawing/2014/main" id="{5984E480-98CE-E3F2-9E30-DAAF665706BD}"/>
                    </a:ext>
                  </a:extLst>
                </p14:cNvPr>
                <p14:cNvContentPartPr/>
                <p14:nvPr/>
              </p14:nvContentPartPr>
              <p14:xfrm>
                <a:off x="4732163" y="2280496"/>
                <a:ext cx="113760" cy="131760"/>
              </p14:xfrm>
            </p:contentPart>
          </mc:Choice>
          <mc:Fallback xmlns="">
            <p:pic>
              <p:nvPicPr>
                <p:cNvPr id="255" name="Ink 254">
                  <a:extLst>
                    <a:ext uri="{FF2B5EF4-FFF2-40B4-BE49-F238E27FC236}">
                      <a16:creationId xmlns:a16="http://schemas.microsoft.com/office/drawing/2014/main" id="{5984E480-98CE-E3F2-9E30-DAAF665706BD}"/>
                    </a:ext>
                  </a:extLst>
                </p:cNvPr>
                <p:cNvPicPr/>
                <p:nvPr/>
              </p:nvPicPr>
              <p:blipFill>
                <a:blip r:embed="rId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56" name="Ink 255">
                  <a:extLst>
                    <a:ext uri="{FF2B5EF4-FFF2-40B4-BE49-F238E27FC236}">
                      <a16:creationId xmlns:a16="http://schemas.microsoft.com/office/drawing/2014/main" id="{75D97813-D195-A501-CC49-DB57ADB3D23B}"/>
                    </a:ext>
                  </a:extLst>
                </p14:cNvPr>
                <p14:cNvContentPartPr/>
                <p14:nvPr/>
              </p14:nvContentPartPr>
              <p14:xfrm>
                <a:off x="4910363" y="2248456"/>
                <a:ext cx="150840" cy="199800"/>
              </p14:xfrm>
            </p:contentPart>
          </mc:Choice>
          <mc:Fallback xmlns="">
            <p:pic>
              <p:nvPicPr>
                <p:cNvPr id="256" name="Ink 255">
                  <a:extLst>
                    <a:ext uri="{FF2B5EF4-FFF2-40B4-BE49-F238E27FC236}">
                      <a16:creationId xmlns:a16="http://schemas.microsoft.com/office/drawing/2014/main" id="{75D97813-D195-A501-CC49-DB57ADB3D23B}"/>
                    </a:ext>
                  </a:extLst>
                </p:cNvPr>
                <p:cNvPicPr/>
                <p:nvPr/>
              </p:nvPicPr>
              <p:blipFill>
                <a:blip r:embed="rId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57" name="Ink 256">
                  <a:extLst>
                    <a:ext uri="{FF2B5EF4-FFF2-40B4-BE49-F238E27FC236}">
                      <a16:creationId xmlns:a16="http://schemas.microsoft.com/office/drawing/2014/main" id="{D619896A-0C34-1744-84FC-D71B2219B0E6}"/>
                    </a:ext>
                  </a:extLst>
                </p14:cNvPr>
                <p14:cNvContentPartPr/>
                <p14:nvPr/>
              </p14:nvContentPartPr>
              <p14:xfrm>
                <a:off x="2084003" y="2565616"/>
                <a:ext cx="3018240" cy="247320"/>
              </p14:xfrm>
            </p:contentPart>
          </mc:Choice>
          <mc:Fallback xmlns="">
            <p:pic>
              <p:nvPicPr>
                <p:cNvPr id="257" name="Ink 256">
                  <a:extLst>
                    <a:ext uri="{FF2B5EF4-FFF2-40B4-BE49-F238E27FC236}">
                      <a16:creationId xmlns:a16="http://schemas.microsoft.com/office/drawing/2014/main" id="{D619896A-0C34-1744-84FC-D71B2219B0E6}"/>
                    </a:ext>
                  </a:extLst>
                </p:cNvPr>
                <p:cNvPicPr/>
                <p:nvPr/>
              </p:nvPicPr>
              <p:blipFill>
                <a:blip r:embed="rId1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58" name="Ink 257">
                  <a:extLst>
                    <a:ext uri="{FF2B5EF4-FFF2-40B4-BE49-F238E27FC236}">
                      <a16:creationId xmlns:a16="http://schemas.microsoft.com/office/drawing/2014/main" id="{90EC68BC-2C90-588A-35E2-CD68D6244F48}"/>
                    </a:ext>
                  </a:extLst>
                </p14:cNvPr>
                <p14:cNvContentPartPr/>
                <p14:nvPr/>
              </p14:nvContentPartPr>
              <p14:xfrm>
                <a:off x="3104603" y="2893216"/>
                <a:ext cx="174240" cy="212760"/>
              </p14:xfrm>
            </p:contentPart>
          </mc:Choice>
          <mc:Fallback xmlns="">
            <p:pic>
              <p:nvPicPr>
                <p:cNvPr id="258" name="Ink 257">
                  <a:extLst>
                    <a:ext uri="{FF2B5EF4-FFF2-40B4-BE49-F238E27FC236}">
                      <a16:creationId xmlns:a16="http://schemas.microsoft.com/office/drawing/2014/main" id="{90EC68BC-2C90-588A-35E2-CD68D6244F48}"/>
                    </a:ext>
                  </a:extLst>
                </p:cNvPr>
                <p:cNvPicPr/>
                <p:nvPr/>
              </p:nvPicPr>
              <p:blipFill>
                <a:blip r:embed="rId1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59" name="Ink 258">
                  <a:extLst>
                    <a:ext uri="{FF2B5EF4-FFF2-40B4-BE49-F238E27FC236}">
                      <a16:creationId xmlns:a16="http://schemas.microsoft.com/office/drawing/2014/main" id="{E90EC4CB-1F03-03E9-ADCC-C06CF1D96902}"/>
                    </a:ext>
                  </a:extLst>
                </p14:cNvPr>
                <p14:cNvContentPartPr/>
                <p14:nvPr/>
              </p14:nvContentPartPr>
              <p14:xfrm>
                <a:off x="3125123" y="3007336"/>
                <a:ext cx="161640" cy="45000"/>
              </p14:xfrm>
            </p:contentPart>
          </mc:Choice>
          <mc:Fallback xmlns="">
            <p:pic>
              <p:nvPicPr>
                <p:cNvPr id="259" name="Ink 258">
                  <a:extLst>
                    <a:ext uri="{FF2B5EF4-FFF2-40B4-BE49-F238E27FC236}">
                      <a16:creationId xmlns:a16="http://schemas.microsoft.com/office/drawing/2014/main" id="{E90EC4CB-1F03-03E9-ADCC-C06CF1D96902}"/>
                    </a:ext>
                  </a:extLst>
                </p:cNvPr>
                <p:cNvPicPr/>
                <p:nvPr/>
              </p:nvPicPr>
              <p:blipFill>
                <a:blip r:embed="rId1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60" name="Ink 259">
                  <a:extLst>
                    <a:ext uri="{FF2B5EF4-FFF2-40B4-BE49-F238E27FC236}">
                      <a16:creationId xmlns:a16="http://schemas.microsoft.com/office/drawing/2014/main" id="{A8A9A9DF-31E7-027D-3618-80C7D4A2B1BD}"/>
                    </a:ext>
                  </a:extLst>
                </p14:cNvPr>
                <p14:cNvContentPartPr/>
                <p14:nvPr/>
              </p14:nvContentPartPr>
              <p14:xfrm>
                <a:off x="3573323" y="2922376"/>
                <a:ext cx="131400" cy="155880"/>
              </p14:xfrm>
            </p:contentPart>
          </mc:Choice>
          <mc:Fallback xmlns="">
            <p:pic>
              <p:nvPicPr>
                <p:cNvPr id="260" name="Ink 259">
                  <a:extLst>
                    <a:ext uri="{FF2B5EF4-FFF2-40B4-BE49-F238E27FC236}">
                      <a16:creationId xmlns:a16="http://schemas.microsoft.com/office/drawing/2014/main" id="{A8A9A9DF-31E7-027D-3618-80C7D4A2B1BD}"/>
                    </a:ext>
                  </a:extLst>
                </p:cNvPr>
                <p:cNvPicPr/>
                <p:nvPr/>
              </p:nvPicPr>
              <p:blipFill>
                <a:blip r:embed="rId1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61" name="Ink 260">
                  <a:extLst>
                    <a:ext uri="{FF2B5EF4-FFF2-40B4-BE49-F238E27FC236}">
                      <a16:creationId xmlns:a16="http://schemas.microsoft.com/office/drawing/2014/main" id="{1D3362C1-B52C-79D7-4BD9-E1782268C9F8}"/>
                    </a:ext>
                  </a:extLst>
                </p14:cNvPr>
                <p14:cNvContentPartPr/>
                <p14:nvPr/>
              </p14:nvContentPartPr>
              <p14:xfrm>
                <a:off x="3531923" y="2996536"/>
                <a:ext cx="133920" cy="4680"/>
              </p14:xfrm>
            </p:contentPart>
          </mc:Choice>
          <mc:Fallback xmlns="">
            <p:pic>
              <p:nvPicPr>
                <p:cNvPr id="261" name="Ink 260">
                  <a:extLst>
                    <a:ext uri="{FF2B5EF4-FFF2-40B4-BE49-F238E27FC236}">
                      <a16:creationId xmlns:a16="http://schemas.microsoft.com/office/drawing/2014/main" id="{1D3362C1-B52C-79D7-4BD9-E1782268C9F8}"/>
                    </a:ext>
                  </a:extLst>
                </p:cNvPr>
                <p:cNvPicPr/>
                <p:nvPr/>
              </p:nvPicPr>
              <p:blipFill>
                <a:blip r:embed="rId1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62" name="Ink 261">
                  <a:extLst>
                    <a:ext uri="{FF2B5EF4-FFF2-40B4-BE49-F238E27FC236}">
                      <a16:creationId xmlns:a16="http://schemas.microsoft.com/office/drawing/2014/main" id="{50EC4884-0BA7-8ABD-35DC-93259EBFB5EF}"/>
                    </a:ext>
                  </a:extLst>
                </p14:cNvPr>
                <p14:cNvContentPartPr/>
                <p14:nvPr/>
              </p14:nvContentPartPr>
              <p14:xfrm>
                <a:off x="3736763" y="2918056"/>
                <a:ext cx="25920" cy="136800"/>
              </p14:xfrm>
            </p:contentPart>
          </mc:Choice>
          <mc:Fallback xmlns="">
            <p:pic>
              <p:nvPicPr>
                <p:cNvPr id="262" name="Ink 261">
                  <a:extLst>
                    <a:ext uri="{FF2B5EF4-FFF2-40B4-BE49-F238E27FC236}">
                      <a16:creationId xmlns:a16="http://schemas.microsoft.com/office/drawing/2014/main" id="{50EC4884-0BA7-8ABD-35DC-93259EBFB5EF}"/>
                    </a:ext>
                  </a:extLst>
                </p:cNvPr>
                <p:cNvPicPr/>
                <p:nvPr/>
              </p:nvPicPr>
              <p:blipFill>
                <a:blip r:embed="rId1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63" name="Ink 262">
                  <a:extLst>
                    <a:ext uri="{FF2B5EF4-FFF2-40B4-BE49-F238E27FC236}">
                      <a16:creationId xmlns:a16="http://schemas.microsoft.com/office/drawing/2014/main" id="{B242EC18-E8A2-E98E-0A0F-2D315E14BD80}"/>
                    </a:ext>
                  </a:extLst>
                </p14:cNvPr>
                <p14:cNvContentPartPr/>
                <p14:nvPr/>
              </p14:nvContentPartPr>
              <p14:xfrm>
                <a:off x="3832523" y="2987536"/>
                <a:ext cx="148320" cy="82800"/>
              </p14:xfrm>
            </p:contentPart>
          </mc:Choice>
          <mc:Fallback xmlns="">
            <p:pic>
              <p:nvPicPr>
                <p:cNvPr id="263" name="Ink 262">
                  <a:extLst>
                    <a:ext uri="{FF2B5EF4-FFF2-40B4-BE49-F238E27FC236}">
                      <a16:creationId xmlns:a16="http://schemas.microsoft.com/office/drawing/2014/main" id="{B242EC18-E8A2-E98E-0A0F-2D315E14BD80}"/>
                    </a:ext>
                  </a:extLst>
                </p:cNvPr>
                <p:cNvPicPr/>
                <p:nvPr/>
              </p:nvPicPr>
              <p:blipFill>
                <a:blip r:embed="rId1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64" name="Ink 263">
                  <a:extLst>
                    <a:ext uri="{FF2B5EF4-FFF2-40B4-BE49-F238E27FC236}">
                      <a16:creationId xmlns:a16="http://schemas.microsoft.com/office/drawing/2014/main" id="{F1029FFF-5E52-6961-E184-89B025E949BA}"/>
                    </a:ext>
                  </a:extLst>
                </p14:cNvPr>
                <p14:cNvContentPartPr/>
                <p14:nvPr/>
              </p14:nvContentPartPr>
              <p14:xfrm>
                <a:off x="4040243" y="2941096"/>
                <a:ext cx="115200" cy="114120"/>
              </p14:xfrm>
            </p:contentPart>
          </mc:Choice>
          <mc:Fallback xmlns="">
            <p:pic>
              <p:nvPicPr>
                <p:cNvPr id="264" name="Ink 263">
                  <a:extLst>
                    <a:ext uri="{FF2B5EF4-FFF2-40B4-BE49-F238E27FC236}">
                      <a16:creationId xmlns:a16="http://schemas.microsoft.com/office/drawing/2014/main" id="{F1029FFF-5E52-6961-E184-89B025E949BA}"/>
                    </a:ext>
                  </a:extLst>
                </p:cNvPr>
                <p:cNvPicPr/>
                <p:nvPr/>
              </p:nvPicPr>
              <p:blipFill>
                <a:blip r:embed="rId1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65" name="Ink 264">
                  <a:extLst>
                    <a:ext uri="{FF2B5EF4-FFF2-40B4-BE49-F238E27FC236}">
                      <a16:creationId xmlns:a16="http://schemas.microsoft.com/office/drawing/2014/main" id="{D8A54DB0-BC03-6EEE-4A6F-905D7D82DA44}"/>
                    </a:ext>
                  </a:extLst>
                </p14:cNvPr>
                <p14:cNvContentPartPr/>
                <p14:nvPr/>
              </p14:nvContentPartPr>
              <p14:xfrm>
                <a:off x="4214843" y="2950456"/>
                <a:ext cx="133560" cy="124920"/>
              </p14:xfrm>
            </p:contentPart>
          </mc:Choice>
          <mc:Fallback xmlns="">
            <p:pic>
              <p:nvPicPr>
                <p:cNvPr id="265" name="Ink 264">
                  <a:extLst>
                    <a:ext uri="{FF2B5EF4-FFF2-40B4-BE49-F238E27FC236}">
                      <a16:creationId xmlns:a16="http://schemas.microsoft.com/office/drawing/2014/main" id="{D8A54DB0-BC03-6EEE-4A6F-905D7D82DA44}"/>
                    </a:ext>
                  </a:extLst>
                </p:cNvPr>
                <p:cNvPicPr/>
                <p:nvPr/>
              </p:nvPicPr>
              <p:blipFill>
                <a:blip r:embed="rId1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66" name="Ink 265">
                  <a:extLst>
                    <a:ext uri="{FF2B5EF4-FFF2-40B4-BE49-F238E27FC236}">
                      <a16:creationId xmlns:a16="http://schemas.microsoft.com/office/drawing/2014/main" id="{0C5C6CD3-C54F-5078-4BB3-FFC9AE773DBF}"/>
                    </a:ext>
                  </a:extLst>
                </p14:cNvPr>
                <p14:cNvContentPartPr/>
                <p14:nvPr/>
              </p14:nvContentPartPr>
              <p14:xfrm>
                <a:off x="4231043" y="2937136"/>
                <a:ext cx="82080" cy="18720"/>
              </p14:xfrm>
            </p:contentPart>
          </mc:Choice>
          <mc:Fallback xmlns="">
            <p:pic>
              <p:nvPicPr>
                <p:cNvPr id="266" name="Ink 265">
                  <a:extLst>
                    <a:ext uri="{FF2B5EF4-FFF2-40B4-BE49-F238E27FC236}">
                      <a16:creationId xmlns:a16="http://schemas.microsoft.com/office/drawing/2014/main" id="{0C5C6CD3-C54F-5078-4BB3-FFC9AE773DBF}"/>
                    </a:ext>
                  </a:extLst>
                </p:cNvPr>
                <p:cNvPicPr/>
                <p:nvPr/>
              </p:nvPicPr>
              <p:blipFill>
                <a:blip r:embed="rId119"/>
                <a:stretch>
                  <a:fillRect/>
                </a:stretch>
              </p:blipFill>
              <p:spPr>
                <a:xfrm>
                  <a:off x="4213403" y="2919496"/>
                  <a:ext cx="117720" cy="54360"/>
                </a:xfrm>
                <a:prstGeom prst="rect">
                  <a:avLst/>
                </a:prstGeom>
              </p:spPr>
            </p:pic>
          </mc:Fallback>
        </mc:AlternateContent>
      </p:grpSp>
      <p:grpSp>
        <p:nvGrpSpPr>
          <p:cNvPr id="27" name="Group 26">
            <a:extLst>
              <a:ext uri="{FF2B5EF4-FFF2-40B4-BE49-F238E27FC236}">
                <a16:creationId xmlns:a16="http://schemas.microsoft.com/office/drawing/2014/main" id="{C24B2E94-E17D-6C5E-138D-9C5F0A92E7FA}"/>
              </a:ext>
            </a:extLst>
          </p:cNvPr>
          <p:cNvGrpSpPr/>
          <p:nvPr/>
        </p:nvGrpSpPr>
        <p:grpSpPr>
          <a:xfrm>
            <a:off x="527003" y="3558856"/>
            <a:ext cx="1026360" cy="347040"/>
            <a:chOff x="527003" y="3558856"/>
            <a:chExt cx="1026360" cy="347040"/>
          </a:xfrm>
        </p:grpSpPr>
        <mc:AlternateContent xmlns:mc="http://schemas.openxmlformats.org/markup-compatibility/2006" xmlns:p14="http://schemas.microsoft.com/office/powerpoint/2010/main">
          <mc:Choice Requires="p14">
            <p:contentPart p14:bwMode="auto" r:id="rId120">
              <p14:nvContentPartPr>
                <p14:cNvPr id="18" name="Ink 17">
                  <a:extLst>
                    <a:ext uri="{FF2B5EF4-FFF2-40B4-BE49-F238E27FC236}">
                      <a16:creationId xmlns:a16="http://schemas.microsoft.com/office/drawing/2014/main" id="{D166FA58-EAFD-F7E6-BD2D-B49FB7CC488F}"/>
                    </a:ext>
                  </a:extLst>
                </p14:cNvPr>
                <p14:cNvContentPartPr/>
                <p14:nvPr/>
              </p14:nvContentPartPr>
              <p14:xfrm>
                <a:off x="531683" y="3558856"/>
                <a:ext cx="178920" cy="347040"/>
              </p14:xfrm>
            </p:contentPart>
          </mc:Choice>
          <mc:Fallback xmlns="">
            <p:pic>
              <p:nvPicPr>
                <p:cNvPr id="18" name="Ink 17">
                  <a:extLst>
                    <a:ext uri="{FF2B5EF4-FFF2-40B4-BE49-F238E27FC236}">
                      <a16:creationId xmlns:a16="http://schemas.microsoft.com/office/drawing/2014/main" id="{D166FA58-EAFD-F7E6-BD2D-B49FB7CC488F}"/>
                    </a:ext>
                  </a:extLst>
                </p:cNvPr>
                <p:cNvPicPr/>
                <p:nvPr/>
              </p:nvPicPr>
              <p:blipFill>
                <a:blip r:embed="rId121"/>
                <a:stretch>
                  <a:fillRect/>
                </a:stretch>
              </p:blipFill>
              <p:spPr>
                <a:xfrm>
                  <a:off x="513683" y="3540856"/>
                  <a:ext cx="21456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9" name="Ink 18">
                  <a:extLst>
                    <a:ext uri="{FF2B5EF4-FFF2-40B4-BE49-F238E27FC236}">
                      <a16:creationId xmlns:a16="http://schemas.microsoft.com/office/drawing/2014/main" id="{7666D3E9-E7FD-6F16-4991-B02F0C9ADE5B}"/>
                    </a:ext>
                  </a:extLst>
                </p14:cNvPr>
                <p14:cNvContentPartPr/>
                <p14:nvPr/>
              </p14:nvContentPartPr>
              <p14:xfrm>
                <a:off x="527003" y="3765856"/>
                <a:ext cx="150840" cy="12600"/>
              </p14:xfrm>
            </p:contentPart>
          </mc:Choice>
          <mc:Fallback xmlns="">
            <p:pic>
              <p:nvPicPr>
                <p:cNvPr id="19" name="Ink 18">
                  <a:extLst>
                    <a:ext uri="{FF2B5EF4-FFF2-40B4-BE49-F238E27FC236}">
                      <a16:creationId xmlns:a16="http://schemas.microsoft.com/office/drawing/2014/main" id="{7666D3E9-E7FD-6F16-4991-B02F0C9ADE5B}"/>
                    </a:ext>
                  </a:extLst>
                </p:cNvPr>
                <p:cNvPicPr/>
                <p:nvPr/>
              </p:nvPicPr>
              <p:blipFill>
                <a:blip r:embed="rId123"/>
                <a:stretch>
                  <a:fillRect/>
                </a:stretch>
              </p:blipFill>
              <p:spPr>
                <a:xfrm>
                  <a:off x="509363" y="3747856"/>
                  <a:ext cx="186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0" name="Ink 19">
                  <a:extLst>
                    <a:ext uri="{FF2B5EF4-FFF2-40B4-BE49-F238E27FC236}">
                      <a16:creationId xmlns:a16="http://schemas.microsoft.com/office/drawing/2014/main" id="{065C11DB-A129-C2B6-ED9A-872FD5B476F0}"/>
                    </a:ext>
                  </a:extLst>
                </p14:cNvPr>
                <p14:cNvContentPartPr/>
                <p14:nvPr/>
              </p14:nvContentPartPr>
              <p14:xfrm>
                <a:off x="837683" y="3642016"/>
                <a:ext cx="173880" cy="226080"/>
              </p14:xfrm>
            </p:contentPart>
          </mc:Choice>
          <mc:Fallback xmlns="">
            <p:pic>
              <p:nvPicPr>
                <p:cNvPr id="20" name="Ink 19">
                  <a:extLst>
                    <a:ext uri="{FF2B5EF4-FFF2-40B4-BE49-F238E27FC236}">
                      <a16:creationId xmlns:a16="http://schemas.microsoft.com/office/drawing/2014/main" id="{065C11DB-A129-C2B6-ED9A-872FD5B476F0}"/>
                    </a:ext>
                  </a:extLst>
                </p:cNvPr>
                <p:cNvPicPr/>
                <p:nvPr/>
              </p:nvPicPr>
              <p:blipFill>
                <a:blip r:embed="rId125"/>
                <a:stretch>
                  <a:fillRect/>
                </a:stretch>
              </p:blipFill>
              <p:spPr>
                <a:xfrm>
                  <a:off x="820043" y="3624376"/>
                  <a:ext cx="2095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1" name="Ink 20">
                  <a:extLst>
                    <a:ext uri="{FF2B5EF4-FFF2-40B4-BE49-F238E27FC236}">
                      <a16:creationId xmlns:a16="http://schemas.microsoft.com/office/drawing/2014/main" id="{9FAEC286-8BBA-B611-5B76-10AB46AF80C6}"/>
                    </a:ext>
                  </a:extLst>
                </p14:cNvPr>
                <p14:cNvContentPartPr/>
                <p14:nvPr/>
              </p14:nvContentPartPr>
              <p14:xfrm>
                <a:off x="865763" y="3638056"/>
                <a:ext cx="174600" cy="70920"/>
              </p14:xfrm>
            </p:contentPart>
          </mc:Choice>
          <mc:Fallback xmlns="">
            <p:pic>
              <p:nvPicPr>
                <p:cNvPr id="21" name="Ink 20">
                  <a:extLst>
                    <a:ext uri="{FF2B5EF4-FFF2-40B4-BE49-F238E27FC236}">
                      <a16:creationId xmlns:a16="http://schemas.microsoft.com/office/drawing/2014/main" id="{9FAEC286-8BBA-B611-5B76-10AB46AF80C6}"/>
                    </a:ext>
                  </a:extLst>
                </p:cNvPr>
                <p:cNvPicPr/>
                <p:nvPr/>
              </p:nvPicPr>
              <p:blipFill>
                <a:blip r:embed="rId127"/>
                <a:stretch>
                  <a:fillRect/>
                </a:stretch>
              </p:blipFill>
              <p:spPr>
                <a:xfrm>
                  <a:off x="848123" y="3620416"/>
                  <a:ext cx="210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2" name="Ink 21">
                  <a:extLst>
                    <a:ext uri="{FF2B5EF4-FFF2-40B4-BE49-F238E27FC236}">
                      <a16:creationId xmlns:a16="http://schemas.microsoft.com/office/drawing/2014/main" id="{E1BCC8F0-49C2-C835-78CB-FEC564F248F2}"/>
                    </a:ext>
                  </a:extLst>
                </p14:cNvPr>
                <p14:cNvContentPartPr/>
                <p14:nvPr/>
              </p14:nvContentPartPr>
              <p14:xfrm>
                <a:off x="1119563" y="3647416"/>
                <a:ext cx="146520" cy="175680"/>
              </p14:xfrm>
            </p:contentPart>
          </mc:Choice>
          <mc:Fallback xmlns="">
            <p:pic>
              <p:nvPicPr>
                <p:cNvPr id="22" name="Ink 21">
                  <a:extLst>
                    <a:ext uri="{FF2B5EF4-FFF2-40B4-BE49-F238E27FC236}">
                      <a16:creationId xmlns:a16="http://schemas.microsoft.com/office/drawing/2014/main" id="{E1BCC8F0-49C2-C835-78CB-FEC564F248F2}"/>
                    </a:ext>
                  </a:extLst>
                </p:cNvPr>
                <p:cNvPicPr/>
                <p:nvPr/>
              </p:nvPicPr>
              <p:blipFill>
                <a:blip r:embed="rId129"/>
                <a:stretch>
                  <a:fillRect/>
                </a:stretch>
              </p:blipFill>
              <p:spPr>
                <a:xfrm>
                  <a:off x="1101923" y="3629776"/>
                  <a:ext cx="18216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3" name="Ink 22">
                  <a:extLst>
                    <a:ext uri="{FF2B5EF4-FFF2-40B4-BE49-F238E27FC236}">
                      <a16:creationId xmlns:a16="http://schemas.microsoft.com/office/drawing/2014/main" id="{5AB6AC38-2DDD-B4C0-32F6-ECF2FADDBFEC}"/>
                    </a:ext>
                  </a:extLst>
                </p14:cNvPr>
                <p14:cNvContentPartPr/>
                <p14:nvPr/>
              </p14:nvContentPartPr>
              <p14:xfrm>
                <a:off x="1350323" y="3676576"/>
                <a:ext cx="203040" cy="186120"/>
              </p14:xfrm>
            </p:contentPart>
          </mc:Choice>
          <mc:Fallback xmlns="">
            <p:pic>
              <p:nvPicPr>
                <p:cNvPr id="23" name="Ink 22">
                  <a:extLst>
                    <a:ext uri="{FF2B5EF4-FFF2-40B4-BE49-F238E27FC236}">
                      <a16:creationId xmlns:a16="http://schemas.microsoft.com/office/drawing/2014/main" id="{5AB6AC38-2DDD-B4C0-32F6-ECF2FADDBFEC}"/>
                    </a:ext>
                  </a:extLst>
                </p:cNvPr>
                <p:cNvPicPr/>
                <p:nvPr/>
              </p:nvPicPr>
              <p:blipFill>
                <a:blip r:embed="rId131"/>
                <a:stretch>
                  <a:fillRect/>
                </a:stretch>
              </p:blipFill>
              <p:spPr>
                <a:xfrm>
                  <a:off x="1332323" y="3658936"/>
                  <a:ext cx="238680" cy="221760"/>
                </a:xfrm>
                <a:prstGeom prst="rect">
                  <a:avLst/>
                </a:prstGeom>
              </p:spPr>
            </p:pic>
          </mc:Fallback>
        </mc:AlternateContent>
      </p:grpSp>
      <p:grpSp>
        <p:nvGrpSpPr>
          <p:cNvPr id="26" name="Group 25">
            <a:extLst>
              <a:ext uri="{FF2B5EF4-FFF2-40B4-BE49-F238E27FC236}">
                <a16:creationId xmlns:a16="http://schemas.microsoft.com/office/drawing/2014/main" id="{BBDE6FF1-7DC9-5E49-9A59-DFC78C620F24}"/>
              </a:ext>
            </a:extLst>
          </p:cNvPr>
          <p:cNvGrpSpPr/>
          <p:nvPr/>
        </p:nvGrpSpPr>
        <p:grpSpPr>
          <a:xfrm>
            <a:off x="1801043" y="3757936"/>
            <a:ext cx="195480" cy="173160"/>
            <a:chOff x="1801043" y="3757936"/>
            <a:chExt cx="195480" cy="173160"/>
          </a:xfrm>
        </p:grpSpPr>
        <mc:AlternateContent xmlns:mc="http://schemas.openxmlformats.org/markup-compatibility/2006" xmlns:p14="http://schemas.microsoft.com/office/powerpoint/2010/main">
          <mc:Choice Requires="p14">
            <p:contentPart p14:bwMode="auto" r:id="rId132">
              <p14:nvContentPartPr>
                <p14:cNvPr id="24" name="Ink 23">
                  <a:extLst>
                    <a:ext uri="{FF2B5EF4-FFF2-40B4-BE49-F238E27FC236}">
                      <a16:creationId xmlns:a16="http://schemas.microsoft.com/office/drawing/2014/main" id="{EA836A81-AAB4-46A0-3422-363B2A596A97}"/>
                    </a:ext>
                  </a:extLst>
                </p14:cNvPr>
                <p14:cNvContentPartPr/>
                <p14:nvPr/>
              </p14:nvContentPartPr>
              <p14:xfrm>
                <a:off x="1801043" y="3757936"/>
                <a:ext cx="159480" cy="126000"/>
              </p14:xfrm>
            </p:contentPart>
          </mc:Choice>
          <mc:Fallback xmlns="">
            <p:pic>
              <p:nvPicPr>
                <p:cNvPr id="24" name="Ink 23">
                  <a:extLst>
                    <a:ext uri="{FF2B5EF4-FFF2-40B4-BE49-F238E27FC236}">
                      <a16:creationId xmlns:a16="http://schemas.microsoft.com/office/drawing/2014/main" id="{EA836A81-AAB4-46A0-3422-363B2A596A97}"/>
                    </a:ext>
                  </a:extLst>
                </p:cNvPr>
                <p:cNvPicPr/>
                <p:nvPr/>
              </p:nvPicPr>
              <p:blipFill>
                <a:blip r:embed="rId133"/>
                <a:stretch>
                  <a:fillRect/>
                </a:stretch>
              </p:blipFill>
              <p:spPr>
                <a:xfrm>
                  <a:off x="1783043" y="3739936"/>
                  <a:ext cx="19512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5" name="Ink 24">
                  <a:extLst>
                    <a:ext uri="{FF2B5EF4-FFF2-40B4-BE49-F238E27FC236}">
                      <a16:creationId xmlns:a16="http://schemas.microsoft.com/office/drawing/2014/main" id="{E62DF7C0-E3D0-33DB-CF14-A3E5DB4EC2D0}"/>
                    </a:ext>
                  </a:extLst>
                </p14:cNvPr>
                <p14:cNvContentPartPr/>
                <p14:nvPr/>
              </p14:nvContentPartPr>
              <p14:xfrm>
                <a:off x="1812923" y="3759016"/>
                <a:ext cx="183600" cy="172080"/>
              </p14:xfrm>
            </p:contentPart>
          </mc:Choice>
          <mc:Fallback xmlns="">
            <p:pic>
              <p:nvPicPr>
                <p:cNvPr id="25" name="Ink 24">
                  <a:extLst>
                    <a:ext uri="{FF2B5EF4-FFF2-40B4-BE49-F238E27FC236}">
                      <a16:creationId xmlns:a16="http://schemas.microsoft.com/office/drawing/2014/main" id="{E62DF7C0-E3D0-33DB-CF14-A3E5DB4EC2D0}"/>
                    </a:ext>
                  </a:extLst>
                </p:cNvPr>
                <p:cNvPicPr/>
                <p:nvPr/>
              </p:nvPicPr>
              <p:blipFill>
                <a:blip r:embed="rId135"/>
                <a:stretch>
                  <a:fillRect/>
                </a:stretch>
              </p:blipFill>
              <p:spPr>
                <a:xfrm>
                  <a:off x="1794923" y="3741016"/>
                  <a:ext cx="219240" cy="207720"/>
                </a:xfrm>
                <a:prstGeom prst="rect">
                  <a:avLst/>
                </a:prstGeom>
              </p:spPr>
            </p:pic>
          </mc:Fallback>
        </mc:AlternateContent>
      </p:grpSp>
      <p:grpSp>
        <p:nvGrpSpPr>
          <p:cNvPr id="35" name="Group 34">
            <a:extLst>
              <a:ext uri="{FF2B5EF4-FFF2-40B4-BE49-F238E27FC236}">
                <a16:creationId xmlns:a16="http://schemas.microsoft.com/office/drawing/2014/main" id="{7A2E5A16-3577-0CA8-4D26-1BC0AD675BE1}"/>
              </a:ext>
            </a:extLst>
          </p:cNvPr>
          <p:cNvGrpSpPr/>
          <p:nvPr/>
        </p:nvGrpSpPr>
        <p:grpSpPr>
          <a:xfrm>
            <a:off x="2218283" y="3425296"/>
            <a:ext cx="1107360" cy="428760"/>
            <a:chOff x="2218283" y="3425296"/>
            <a:chExt cx="1107360" cy="428760"/>
          </a:xfrm>
        </p:grpSpPr>
        <mc:AlternateContent xmlns:mc="http://schemas.openxmlformats.org/markup-compatibility/2006" xmlns:p14="http://schemas.microsoft.com/office/powerpoint/2010/main">
          <mc:Choice Requires="p14">
            <p:contentPart p14:bwMode="auto" r:id="rId136">
              <p14:nvContentPartPr>
                <p14:cNvPr id="28" name="Ink 27">
                  <a:extLst>
                    <a:ext uri="{FF2B5EF4-FFF2-40B4-BE49-F238E27FC236}">
                      <a16:creationId xmlns:a16="http://schemas.microsoft.com/office/drawing/2014/main" id="{D1862089-3F88-C15F-DCAB-A74BA9A3D4A0}"/>
                    </a:ext>
                  </a:extLst>
                </p14:cNvPr>
                <p14:cNvContentPartPr/>
                <p14:nvPr/>
              </p14:nvContentPartPr>
              <p14:xfrm>
                <a:off x="2218283" y="3655696"/>
                <a:ext cx="11160" cy="198360"/>
              </p14:xfrm>
            </p:contentPart>
          </mc:Choice>
          <mc:Fallback xmlns="">
            <p:pic>
              <p:nvPicPr>
                <p:cNvPr id="28" name="Ink 27">
                  <a:extLst>
                    <a:ext uri="{FF2B5EF4-FFF2-40B4-BE49-F238E27FC236}">
                      <a16:creationId xmlns:a16="http://schemas.microsoft.com/office/drawing/2014/main" id="{D1862089-3F88-C15F-DCAB-A74BA9A3D4A0}"/>
                    </a:ext>
                  </a:extLst>
                </p:cNvPr>
                <p:cNvPicPr/>
                <p:nvPr/>
              </p:nvPicPr>
              <p:blipFill>
                <a:blip r:embed="rId137"/>
                <a:stretch>
                  <a:fillRect/>
                </a:stretch>
              </p:blipFill>
              <p:spPr>
                <a:xfrm>
                  <a:off x="2200283" y="3637696"/>
                  <a:ext cx="468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9" name="Ink 28">
                  <a:extLst>
                    <a:ext uri="{FF2B5EF4-FFF2-40B4-BE49-F238E27FC236}">
                      <a16:creationId xmlns:a16="http://schemas.microsoft.com/office/drawing/2014/main" id="{8850279D-8818-5BBF-F337-87329DB0130F}"/>
                    </a:ext>
                  </a:extLst>
                </p14:cNvPr>
                <p14:cNvContentPartPr/>
                <p14:nvPr/>
              </p14:nvContentPartPr>
              <p14:xfrm>
                <a:off x="2338883" y="3750016"/>
                <a:ext cx="11160" cy="20880"/>
              </p14:xfrm>
            </p:contentPart>
          </mc:Choice>
          <mc:Fallback xmlns="">
            <p:pic>
              <p:nvPicPr>
                <p:cNvPr id="29" name="Ink 28">
                  <a:extLst>
                    <a:ext uri="{FF2B5EF4-FFF2-40B4-BE49-F238E27FC236}">
                      <a16:creationId xmlns:a16="http://schemas.microsoft.com/office/drawing/2014/main" id="{8850279D-8818-5BBF-F337-87329DB0130F}"/>
                    </a:ext>
                  </a:extLst>
                </p:cNvPr>
                <p:cNvPicPr/>
                <p:nvPr/>
              </p:nvPicPr>
              <p:blipFill>
                <a:blip r:embed="rId139"/>
                <a:stretch>
                  <a:fillRect/>
                </a:stretch>
              </p:blipFill>
              <p:spPr>
                <a:xfrm>
                  <a:off x="2320883" y="3732376"/>
                  <a:ext cx="46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0" name="Ink 29">
                  <a:extLst>
                    <a:ext uri="{FF2B5EF4-FFF2-40B4-BE49-F238E27FC236}">
                      <a16:creationId xmlns:a16="http://schemas.microsoft.com/office/drawing/2014/main" id="{99EC5AC7-552B-3C41-853E-A57B893D23E1}"/>
                    </a:ext>
                  </a:extLst>
                </p14:cNvPr>
                <p14:cNvContentPartPr/>
                <p14:nvPr/>
              </p14:nvContentPartPr>
              <p14:xfrm>
                <a:off x="2514563" y="3662176"/>
                <a:ext cx="187920" cy="176040"/>
              </p14:xfrm>
            </p:contentPart>
          </mc:Choice>
          <mc:Fallback xmlns="">
            <p:pic>
              <p:nvPicPr>
                <p:cNvPr id="30" name="Ink 29">
                  <a:extLst>
                    <a:ext uri="{FF2B5EF4-FFF2-40B4-BE49-F238E27FC236}">
                      <a16:creationId xmlns:a16="http://schemas.microsoft.com/office/drawing/2014/main" id="{99EC5AC7-552B-3C41-853E-A57B893D23E1}"/>
                    </a:ext>
                  </a:extLst>
                </p:cNvPr>
                <p:cNvPicPr/>
                <p:nvPr/>
              </p:nvPicPr>
              <p:blipFill>
                <a:blip r:embed="rId141"/>
                <a:stretch>
                  <a:fillRect/>
                </a:stretch>
              </p:blipFill>
              <p:spPr>
                <a:xfrm>
                  <a:off x="2496563" y="3644176"/>
                  <a:ext cx="223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31" name="Ink 30">
                  <a:extLst>
                    <a:ext uri="{FF2B5EF4-FFF2-40B4-BE49-F238E27FC236}">
                      <a16:creationId xmlns:a16="http://schemas.microsoft.com/office/drawing/2014/main" id="{F5090031-9A10-3D2D-E6CF-0007B80B6202}"/>
                    </a:ext>
                  </a:extLst>
                </p14:cNvPr>
                <p14:cNvContentPartPr/>
                <p14:nvPr/>
              </p14:nvContentPartPr>
              <p14:xfrm>
                <a:off x="2825603" y="3617536"/>
                <a:ext cx="192600" cy="228600"/>
              </p14:xfrm>
            </p:contentPart>
          </mc:Choice>
          <mc:Fallback xmlns="">
            <p:pic>
              <p:nvPicPr>
                <p:cNvPr id="31" name="Ink 30">
                  <a:extLst>
                    <a:ext uri="{FF2B5EF4-FFF2-40B4-BE49-F238E27FC236}">
                      <a16:creationId xmlns:a16="http://schemas.microsoft.com/office/drawing/2014/main" id="{F5090031-9A10-3D2D-E6CF-0007B80B6202}"/>
                    </a:ext>
                  </a:extLst>
                </p:cNvPr>
                <p:cNvPicPr/>
                <p:nvPr/>
              </p:nvPicPr>
              <p:blipFill>
                <a:blip r:embed="rId143"/>
                <a:stretch>
                  <a:fillRect/>
                </a:stretch>
              </p:blipFill>
              <p:spPr>
                <a:xfrm>
                  <a:off x="2807963" y="3599536"/>
                  <a:ext cx="2282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3" name="Ink 32">
                  <a:extLst>
                    <a:ext uri="{FF2B5EF4-FFF2-40B4-BE49-F238E27FC236}">
                      <a16:creationId xmlns:a16="http://schemas.microsoft.com/office/drawing/2014/main" id="{B39A50F7-AE2C-ABBD-AD0B-5EFFF58D85A6}"/>
                    </a:ext>
                  </a:extLst>
                </p14:cNvPr>
                <p14:cNvContentPartPr/>
                <p14:nvPr/>
              </p14:nvContentPartPr>
              <p14:xfrm>
                <a:off x="3105683" y="3425296"/>
                <a:ext cx="137520" cy="201960"/>
              </p14:xfrm>
            </p:contentPart>
          </mc:Choice>
          <mc:Fallback xmlns="">
            <p:pic>
              <p:nvPicPr>
                <p:cNvPr id="33" name="Ink 32">
                  <a:extLst>
                    <a:ext uri="{FF2B5EF4-FFF2-40B4-BE49-F238E27FC236}">
                      <a16:creationId xmlns:a16="http://schemas.microsoft.com/office/drawing/2014/main" id="{B39A50F7-AE2C-ABBD-AD0B-5EFFF58D85A6}"/>
                    </a:ext>
                  </a:extLst>
                </p:cNvPr>
                <p:cNvPicPr/>
                <p:nvPr/>
              </p:nvPicPr>
              <p:blipFill>
                <a:blip r:embed="rId145"/>
                <a:stretch>
                  <a:fillRect/>
                </a:stretch>
              </p:blipFill>
              <p:spPr>
                <a:xfrm>
                  <a:off x="3087683" y="3407296"/>
                  <a:ext cx="1731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4" name="Ink 33">
                  <a:extLst>
                    <a:ext uri="{FF2B5EF4-FFF2-40B4-BE49-F238E27FC236}">
                      <a16:creationId xmlns:a16="http://schemas.microsoft.com/office/drawing/2014/main" id="{7A190412-75A3-21D9-D773-8FA93B68FCC8}"/>
                    </a:ext>
                  </a:extLst>
                </p14:cNvPr>
                <p14:cNvContentPartPr/>
                <p14:nvPr/>
              </p14:nvContentPartPr>
              <p14:xfrm>
                <a:off x="3103523" y="3516736"/>
                <a:ext cx="222120" cy="25920"/>
              </p14:xfrm>
            </p:contentPart>
          </mc:Choice>
          <mc:Fallback xmlns="">
            <p:pic>
              <p:nvPicPr>
                <p:cNvPr id="34" name="Ink 33">
                  <a:extLst>
                    <a:ext uri="{FF2B5EF4-FFF2-40B4-BE49-F238E27FC236}">
                      <a16:creationId xmlns:a16="http://schemas.microsoft.com/office/drawing/2014/main" id="{7A190412-75A3-21D9-D773-8FA93B68FCC8}"/>
                    </a:ext>
                  </a:extLst>
                </p:cNvPr>
                <p:cNvPicPr/>
                <p:nvPr/>
              </p:nvPicPr>
              <p:blipFill>
                <a:blip r:embed="rId147"/>
                <a:stretch>
                  <a:fillRect/>
                </a:stretch>
              </p:blipFill>
              <p:spPr>
                <a:xfrm>
                  <a:off x="3085523" y="3499096"/>
                  <a:ext cx="257760" cy="61560"/>
                </a:xfrm>
                <a:prstGeom prst="rect">
                  <a:avLst/>
                </a:prstGeom>
              </p:spPr>
            </p:pic>
          </mc:Fallback>
        </mc:AlternateContent>
      </p:grpSp>
    </p:spTree>
    <p:extLst>
      <p:ext uri="{BB962C8B-B14F-4D97-AF65-F5344CB8AC3E}">
        <p14:creationId xmlns:p14="http://schemas.microsoft.com/office/powerpoint/2010/main" val="1838099433"/>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28" name="TextBox 127">
            <a:extLst>
              <a:ext uri="{FF2B5EF4-FFF2-40B4-BE49-F238E27FC236}">
                <a16:creationId xmlns:a16="http://schemas.microsoft.com/office/drawing/2014/main" id="{545BA090-898E-D6AD-3838-C4E790F90831}"/>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29" name="Group 128">
            <a:extLst>
              <a:ext uri="{FF2B5EF4-FFF2-40B4-BE49-F238E27FC236}">
                <a16:creationId xmlns:a16="http://schemas.microsoft.com/office/drawing/2014/main" id="{56BFA448-BFAF-A7E5-0647-813EFB9033C4}"/>
              </a:ext>
            </a:extLst>
          </p:cNvPr>
          <p:cNvGrpSpPr/>
          <p:nvPr/>
        </p:nvGrpSpPr>
        <p:grpSpPr>
          <a:xfrm>
            <a:off x="1005748"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130" name="Ink 129">
                  <a:extLst>
                    <a:ext uri="{FF2B5EF4-FFF2-40B4-BE49-F238E27FC236}">
                      <a16:creationId xmlns:a16="http://schemas.microsoft.com/office/drawing/2014/main" id="{558802E2-CE6F-FD07-F9DA-AC36B7EAEBA1}"/>
                    </a:ext>
                  </a:extLst>
                </p14:cNvPr>
                <p14:cNvContentPartPr/>
                <p14:nvPr/>
              </p14:nvContentPartPr>
              <p14:xfrm>
                <a:off x="706643" y="1244056"/>
                <a:ext cx="160920" cy="275400"/>
              </p14:xfrm>
            </p:contentPart>
          </mc:Choice>
          <mc:Fallback xmlns="">
            <p:pic>
              <p:nvPicPr>
                <p:cNvPr id="130" name="Ink 129">
                  <a:extLst>
                    <a:ext uri="{FF2B5EF4-FFF2-40B4-BE49-F238E27FC236}">
                      <a16:creationId xmlns:a16="http://schemas.microsoft.com/office/drawing/2014/main" id="{558802E2-CE6F-FD07-F9DA-AC36B7EAEBA1}"/>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8" name="Ink 167">
                  <a:extLst>
                    <a:ext uri="{FF2B5EF4-FFF2-40B4-BE49-F238E27FC236}">
                      <a16:creationId xmlns:a16="http://schemas.microsoft.com/office/drawing/2014/main" id="{E0A909AD-8304-AF61-F932-7E81EC18B28B}"/>
                    </a:ext>
                  </a:extLst>
                </p14:cNvPr>
                <p14:cNvContentPartPr/>
                <p14:nvPr/>
              </p14:nvContentPartPr>
              <p14:xfrm>
                <a:off x="982403" y="1239376"/>
                <a:ext cx="83520" cy="112320"/>
              </p14:xfrm>
            </p:contentPart>
          </mc:Choice>
          <mc:Fallback xmlns="">
            <p:pic>
              <p:nvPicPr>
                <p:cNvPr id="168" name="Ink 167">
                  <a:extLst>
                    <a:ext uri="{FF2B5EF4-FFF2-40B4-BE49-F238E27FC236}">
                      <a16:creationId xmlns:a16="http://schemas.microsoft.com/office/drawing/2014/main" id="{E0A909AD-8304-AF61-F932-7E81EC18B28B}"/>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72" name="Ink 171">
                  <a:extLst>
                    <a:ext uri="{FF2B5EF4-FFF2-40B4-BE49-F238E27FC236}">
                      <a16:creationId xmlns:a16="http://schemas.microsoft.com/office/drawing/2014/main" id="{90FD948A-55F7-13F2-8333-60E8649BCC2C}"/>
                    </a:ext>
                  </a:extLst>
                </p14:cNvPr>
                <p14:cNvContentPartPr/>
                <p14:nvPr/>
              </p14:nvContentPartPr>
              <p14:xfrm>
                <a:off x="1088963" y="1248736"/>
                <a:ext cx="115560" cy="304920"/>
              </p14:xfrm>
            </p:contentPart>
          </mc:Choice>
          <mc:Fallback xmlns="">
            <p:pic>
              <p:nvPicPr>
                <p:cNvPr id="172" name="Ink 171">
                  <a:extLst>
                    <a:ext uri="{FF2B5EF4-FFF2-40B4-BE49-F238E27FC236}">
                      <a16:creationId xmlns:a16="http://schemas.microsoft.com/office/drawing/2014/main" id="{90FD948A-55F7-13F2-8333-60E8649BCC2C}"/>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5" name="Ink 174">
                  <a:extLst>
                    <a:ext uri="{FF2B5EF4-FFF2-40B4-BE49-F238E27FC236}">
                      <a16:creationId xmlns:a16="http://schemas.microsoft.com/office/drawing/2014/main" id="{E01CB030-8811-B755-0737-C53BEBD3B54D}"/>
                    </a:ext>
                  </a:extLst>
                </p14:cNvPr>
                <p14:cNvContentPartPr/>
                <p14:nvPr/>
              </p14:nvContentPartPr>
              <p14:xfrm>
                <a:off x="1209203" y="1431256"/>
                <a:ext cx="87120" cy="123120"/>
              </p14:xfrm>
            </p:contentPart>
          </mc:Choice>
          <mc:Fallback xmlns="">
            <p:pic>
              <p:nvPicPr>
                <p:cNvPr id="175" name="Ink 174">
                  <a:extLst>
                    <a:ext uri="{FF2B5EF4-FFF2-40B4-BE49-F238E27FC236}">
                      <a16:creationId xmlns:a16="http://schemas.microsoft.com/office/drawing/2014/main" id="{E01CB030-8811-B755-0737-C53BEBD3B54D}"/>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78" name="Group 177">
            <a:extLst>
              <a:ext uri="{FF2B5EF4-FFF2-40B4-BE49-F238E27FC236}">
                <a16:creationId xmlns:a16="http://schemas.microsoft.com/office/drawing/2014/main" id="{3D080FB0-354D-2213-763E-CB51DC679724}"/>
              </a:ext>
            </a:extLst>
          </p:cNvPr>
          <p:cNvGrpSpPr/>
          <p:nvPr/>
        </p:nvGrpSpPr>
        <p:grpSpPr>
          <a:xfrm>
            <a:off x="1890268"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183" name="Ink 182">
                  <a:extLst>
                    <a:ext uri="{FF2B5EF4-FFF2-40B4-BE49-F238E27FC236}">
                      <a16:creationId xmlns:a16="http://schemas.microsoft.com/office/drawing/2014/main" id="{73AEDB8C-DE97-40A8-719B-1F0C14A360A4}"/>
                    </a:ext>
                  </a:extLst>
                </p14:cNvPr>
                <p14:cNvContentPartPr/>
                <p14:nvPr/>
              </p14:nvContentPartPr>
              <p14:xfrm>
                <a:off x="1591163" y="1397056"/>
                <a:ext cx="166320" cy="38520"/>
              </p14:xfrm>
            </p:contentPart>
          </mc:Choice>
          <mc:Fallback xmlns="">
            <p:pic>
              <p:nvPicPr>
                <p:cNvPr id="183" name="Ink 182">
                  <a:extLst>
                    <a:ext uri="{FF2B5EF4-FFF2-40B4-BE49-F238E27FC236}">
                      <a16:creationId xmlns:a16="http://schemas.microsoft.com/office/drawing/2014/main" id="{73AEDB8C-DE97-40A8-719B-1F0C14A360A4}"/>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84" name="Ink 183">
                  <a:extLst>
                    <a:ext uri="{FF2B5EF4-FFF2-40B4-BE49-F238E27FC236}">
                      <a16:creationId xmlns:a16="http://schemas.microsoft.com/office/drawing/2014/main" id="{D9CADCD5-CCD3-5A9C-BB6A-88EC2949F93D}"/>
                    </a:ext>
                  </a:extLst>
                </p14:cNvPr>
                <p14:cNvContentPartPr/>
                <p14:nvPr/>
              </p14:nvContentPartPr>
              <p14:xfrm>
                <a:off x="1610603" y="1492816"/>
                <a:ext cx="142560" cy="16200"/>
              </p14:xfrm>
            </p:contentPart>
          </mc:Choice>
          <mc:Fallback xmlns="">
            <p:pic>
              <p:nvPicPr>
                <p:cNvPr id="184" name="Ink 183">
                  <a:extLst>
                    <a:ext uri="{FF2B5EF4-FFF2-40B4-BE49-F238E27FC236}">
                      <a16:creationId xmlns:a16="http://schemas.microsoft.com/office/drawing/2014/main" id="{D9CADCD5-CCD3-5A9C-BB6A-88EC2949F93D}"/>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185" name="Group 184">
            <a:extLst>
              <a:ext uri="{FF2B5EF4-FFF2-40B4-BE49-F238E27FC236}">
                <a16:creationId xmlns:a16="http://schemas.microsoft.com/office/drawing/2014/main" id="{1D7B07C3-9D9C-D0E1-9912-E4B8EBA5383B}"/>
              </a:ext>
            </a:extLst>
          </p:cNvPr>
          <p:cNvGrpSpPr/>
          <p:nvPr/>
        </p:nvGrpSpPr>
        <p:grpSpPr>
          <a:xfrm>
            <a:off x="2302108"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186" name="Ink 185">
                  <a:extLst>
                    <a:ext uri="{FF2B5EF4-FFF2-40B4-BE49-F238E27FC236}">
                      <a16:creationId xmlns:a16="http://schemas.microsoft.com/office/drawing/2014/main" id="{B9B3FDD9-676F-2ACB-5EF9-69782B4C92D0}"/>
                    </a:ext>
                  </a:extLst>
                </p14:cNvPr>
                <p14:cNvContentPartPr/>
                <p14:nvPr/>
              </p14:nvContentPartPr>
              <p14:xfrm>
                <a:off x="2003003" y="1356016"/>
                <a:ext cx="468000" cy="40680"/>
              </p14:xfrm>
            </p:contentPart>
          </mc:Choice>
          <mc:Fallback xmlns="">
            <p:pic>
              <p:nvPicPr>
                <p:cNvPr id="186" name="Ink 185">
                  <a:extLst>
                    <a:ext uri="{FF2B5EF4-FFF2-40B4-BE49-F238E27FC236}">
                      <a16:creationId xmlns:a16="http://schemas.microsoft.com/office/drawing/2014/main" id="{B9B3FDD9-676F-2ACB-5EF9-69782B4C92D0}"/>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87" name="Ink 186">
                  <a:extLst>
                    <a:ext uri="{FF2B5EF4-FFF2-40B4-BE49-F238E27FC236}">
                      <a16:creationId xmlns:a16="http://schemas.microsoft.com/office/drawing/2014/main" id="{07796C48-F429-CDAA-BD5A-D1F539DFCEE0}"/>
                    </a:ext>
                  </a:extLst>
                </p14:cNvPr>
                <p14:cNvContentPartPr/>
                <p14:nvPr/>
              </p14:nvContentPartPr>
              <p14:xfrm>
                <a:off x="2035043" y="1461136"/>
                <a:ext cx="38520" cy="149760"/>
              </p14:xfrm>
            </p:contentPart>
          </mc:Choice>
          <mc:Fallback xmlns="">
            <p:pic>
              <p:nvPicPr>
                <p:cNvPr id="187" name="Ink 186">
                  <a:extLst>
                    <a:ext uri="{FF2B5EF4-FFF2-40B4-BE49-F238E27FC236}">
                      <a16:creationId xmlns:a16="http://schemas.microsoft.com/office/drawing/2014/main" id="{07796C48-F429-CDAA-BD5A-D1F539DFCEE0}"/>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88" name="Ink 187">
                  <a:extLst>
                    <a:ext uri="{FF2B5EF4-FFF2-40B4-BE49-F238E27FC236}">
                      <a16:creationId xmlns:a16="http://schemas.microsoft.com/office/drawing/2014/main" id="{C6C6E2A1-B340-B343-7725-03819664E87B}"/>
                    </a:ext>
                  </a:extLst>
                </p14:cNvPr>
                <p14:cNvContentPartPr/>
                <p14:nvPr/>
              </p14:nvContentPartPr>
              <p14:xfrm>
                <a:off x="2165003" y="1506136"/>
                <a:ext cx="112320" cy="145080"/>
              </p14:xfrm>
            </p:contentPart>
          </mc:Choice>
          <mc:Fallback xmlns="">
            <p:pic>
              <p:nvPicPr>
                <p:cNvPr id="188" name="Ink 187">
                  <a:extLst>
                    <a:ext uri="{FF2B5EF4-FFF2-40B4-BE49-F238E27FC236}">
                      <a16:creationId xmlns:a16="http://schemas.microsoft.com/office/drawing/2014/main" id="{C6C6E2A1-B340-B343-7725-03819664E87B}"/>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89" name="Ink 188">
                  <a:extLst>
                    <a:ext uri="{FF2B5EF4-FFF2-40B4-BE49-F238E27FC236}">
                      <a16:creationId xmlns:a16="http://schemas.microsoft.com/office/drawing/2014/main" id="{C334AEB9-1692-E253-DF79-1E2DD86624B3}"/>
                    </a:ext>
                  </a:extLst>
                </p14:cNvPr>
                <p14:cNvContentPartPr/>
                <p14:nvPr/>
              </p14:nvContentPartPr>
              <p14:xfrm>
                <a:off x="2356883" y="1510816"/>
                <a:ext cx="113400" cy="111240"/>
              </p14:xfrm>
            </p:contentPart>
          </mc:Choice>
          <mc:Fallback xmlns="">
            <p:pic>
              <p:nvPicPr>
                <p:cNvPr id="189" name="Ink 188">
                  <a:extLst>
                    <a:ext uri="{FF2B5EF4-FFF2-40B4-BE49-F238E27FC236}">
                      <a16:creationId xmlns:a16="http://schemas.microsoft.com/office/drawing/2014/main" id="{C334AEB9-1692-E253-DF79-1E2DD86624B3}"/>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190" name="Group 189">
            <a:extLst>
              <a:ext uri="{FF2B5EF4-FFF2-40B4-BE49-F238E27FC236}">
                <a16:creationId xmlns:a16="http://schemas.microsoft.com/office/drawing/2014/main" id="{AA32A66B-B806-9178-0F89-DBB18211B42E}"/>
              </a:ext>
            </a:extLst>
          </p:cNvPr>
          <p:cNvGrpSpPr/>
          <p:nvPr/>
        </p:nvGrpSpPr>
        <p:grpSpPr>
          <a:xfrm>
            <a:off x="3061708"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191" name="Ink 190">
                  <a:extLst>
                    <a:ext uri="{FF2B5EF4-FFF2-40B4-BE49-F238E27FC236}">
                      <a16:creationId xmlns:a16="http://schemas.microsoft.com/office/drawing/2014/main" id="{6DA913CB-1B40-7B89-9CAE-AD37F197116E}"/>
                    </a:ext>
                  </a:extLst>
                </p14:cNvPr>
                <p14:cNvContentPartPr/>
                <p14:nvPr/>
              </p14:nvContentPartPr>
              <p14:xfrm>
                <a:off x="2762603" y="1372936"/>
                <a:ext cx="134280" cy="38880"/>
              </p14:xfrm>
            </p:contentPart>
          </mc:Choice>
          <mc:Fallback xmlns="">
            <p:pic>
              <p:nvPicPr>
                <p:cNvPr id="191" name="Ink 190">
                  <a:extLst>
                    <a:ext uri="{FF2B5EF4-FFF2-40B4-BE49-F238E27FC236}">
                      <a16:creationId xmlns:a16="http://schemas.microsoft.com/office/drawing/2014/main" id="{6DA913CB-1B40-7B89-9CAE-AD37F197116E}"/>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2" name="Ink 191">
                  <a:extLst>
                    <a:ext uri="{FF2B5EF4-FFF2-40B4-BE49-F238E27FC236}">
                      <a16:creationId xmlns:a16="http://schemas.microsoft.com/office/drawing/2014/main" id="{87D1AFE4-DF48-F81F-0AA7-803E4CF397B9}"/>
                    </a:ext>
                  </a:extLst>
                </p14:cNvPr>
                <p14:cNvContentPartPr/>
                <p14:nvPr/>
              </p14:nvContentPartPr>
              <p14:xfrm>
                <a:off x="2763683" y="1444936"/>
                <a:ext cx="132480" cy="8640"/>
              </p14:xfrm>
            </p:contentPart>
          </mc:Choice>
          <mc:Fallback xmlns="">
            <p:pic>
              <p:nvPicPr>
                <p:cNvPr id="192" name="Ink 191">
                  <a:extLst>
                    <a:ext uri="{FF2B5EF4-FFF2-40B4-BE49-F238E27FC236}">
                      <a16:creationId xmlns:a16="http://schemas.microsoft.com/office/drawing/2014/main" id="{87D1AFE4-DF48-F81F-0AA7-803E4CF397B9}"/>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193" name="Ink 192">
                <a:extLst>
                  <a:ext uri="{FF2B5EF4-FFF2-40B4-BE49-F238E27FC236}">
                    <a16:creationId xmlns:a16="http://schemas.microsoft.com/office/drawing/2014/main" id="{E686F212-F252-FA0B-FD66-D698FAFE46C3}"/>
                  </a:ext>
                </a:extLst>
              </p14:cNvPr>
              <p14:cNvContentPartPr/>
              <p14:nvPr/>
            </p14:nvContentPartPr>
            <p14:xfrm>
              <a:off x="3757588" y="1553026"/>
              <a:ext cx="12960" cy="9360"/>
            </p14:xfrm>
          </p:contentPart>
        </mc:Choice>
        <mc:Fallback xmlns="">
          <p:pic>
            <p:nvPicPr>
              <p:cNvPr id="193" name="Ink 192">
                <a:extLst>
                  <a:ext uri="{FF2B5EF4-FFF2-40B4-BE49-F238E27FC236}">
                    <a16:creationId xmlns:a16="http://schemas.microsoft.com/office/drawing/2014/main" id="{E686F212-F252-FA0B-FD66-D698FAFE46C3}"/>
                  </a:ext>
                </a:extLst>
              </p:cNvPr>
              <p:cNvPicPr/>
              <p:nvPr/>
            </p:nvPicPr>
            <p:blipFill>
              <a:blip r:embed="rId27"/>
              <a:stretch>
                <a:fillRect/>
              </a:stretch>
            </p:blipFill>
            <p:spPr>
              <a:xfrm>
                <a:off x="3739948" y="1535386"/>
                <a:ext cx="48600" cy="45000"/>
              </a:xfrm>
              <a:prstGeom prst="rect">
                <a:avLst/>
              </a:prstGeom>
            </p:spPr>
          </p:pic>
        </mc:Fallback>
      </mc:AlternateContent>
      <p:grpSp>
        <p:nvGrpSpPr>
          <p:cNvPr id="194" name="Group 193">
            <a:extLst>
              <a:ext uri="{FF2B5EF4-FFF2-40B4-BE49-F238E27FC236}">
                <a16:creationId xmlns:a16="http://schemas.microsoft.com/office/drawing/2014/main" id="{FFCEFDD2-87A1-7B97-F253-5474C7868978}"/>
              </a:ext>
            </a:extLst>
          </p:cNvPr>
          <p:cNvGrpSpPr/>
          <p:nvPr/>
        </p:nvGrpSpPr>
        <p:grpSpPr>
          <a:xfrm>
            <a:off x="3973948"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195" name="Ink 194">
                  <a:extLst>
                    <a:ext uri="{FF2B5EF4-FFF2-40B4-BE49-F238E27FC236}">
                      <a16:creationId xmlns:a16="http://schemas.microsoft.com/office/drawing/2014/main" id="{8D154251-9A19-47A5-2853-FEB16214058C}"/>
                    </a:ext>
                  </a:extLst>
                </p14:cNvPr>
                <p14:cNvContentPartPr/>
                <p14:nvPr/>
              </p14:nvContentPartPr>
              <p14:xfrm>
                <a:off x="3674843" y="1253056"/>
                <a:ext cx="164520" cy="195480"/>
              </p14:xfrm>
            </p:contentPart>
          </mc:Choice>
          <mc:Fallback xmlns="">
            <p:pic>
              <p:nvPicPr>
                <p:cNvPr id="195" name="Ink 194">
                  <a:extLst>
                    <a:ext uri="{FF2B5EF4-FFF2-40B4-BE49-F238E27FC236}">
                      <a16:creationId xmlns:a16="http://schemas.microsoft.com/office/drawing/2014/main" id="{8D154251-9A19-47A5-2853-FEB16214058C}"/>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96" name="Ink 195">
                  <a:extLst>
                    <a:ext uri="{FF2B5EF4-FFF2-40B4-BE49-F238E27FC236}">
                      <a16:creationId xmlns:a16="http://schemas.microsoft.com/office/drawing/2014/main" id="{BD7F39F5-7439-D7C2-F9C7-C0697C641002}"/>
                    </a:ext>
                  </a:extLst>
                </p14:cNvPr>
                <p14:cNvContentPartPr/>
                <p14:nvPr/>
              </p14:nvContentPartPr>
              <p14:xfrm>
                <a:off x="3951683" y="1212016"/>
                <a:ext cx="182160" cy="281520"/>
              </p14:xfrm>
            </p:contentPart>
          </mc:Choice>
          <mc:Fallback xmlns="">
            <p:pic>
              <p:nvPicPr>
                <p:cNvPr id="196" name="Ink 195">
                  <a:extLst>
                    <a:ext uri="{FF2B5EF4-FFF2-40B4-BE49-F238E27FC236}">
                      <a16:creationId xmlns:a16="http://schemas.microsoft.com/office/drawing/2014/main" id="{BD7F39F5-7439-D7C2-F9C7-C0697C641002}"/>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197" name="Group 196">
            <a:extLst>
              <a:ext uri="{FF2B5EF4-FFF2-40B4-BE49-F238E27FC236}">
                <a16:creationId xmlns:a16="http://schemas.microsoft.com/office/drawing/2014/main" id="{49585535-BE34-3B1E-FEA1-36DDB39A0CC9}"/>
              </a:ext>
            </a:extLst>
          </p:cNvPr>
          <p:cNvGrpSpPr/>
          <p:nvPr/>
        </p:nvGrpSpPr>
        <p:grpSpPr>
          <a:xfrm>
            <a:off x="589588"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198" name="Ink 197">
                  <a:extLst>
                    <a:ext uri="{FF2B5EF4-FFF2-40B4-BE49-F238E27FC236}">
                      <a16:creationId xmlns:a16="http://schemas.microsoft.com/office/drawing/2014/main" id="{C8F9F5D6-C969-D21B-5383-C17697F75F44}"/>
                    </a:ext>
                  </a:extLst>
                </p14:cNvPr>
                <p14:cNvContentPartPr/>
                <p14:nvPr/>
              </p14:nvContentPartPr>
              <p14:xfrm>
                <a:off x="290483" y="1240816"/>
                <a:ext cx="21960" cy="208080"/>
              </p14:xfrm>
            </p:contentPart>
          </mc:Choice>
          <mc:Fallback xmlns="">
            <p:pic>
              <p:nvPicPr>
                <p:cNvPr id="198" name="Ink 197">
                  <a:extLst>
                    <a:ext uri="{FF2B5EF4-FFF2-40B4-BE49-F238E27FC236}">
                      <a16:creationId xmlns:a16="http://schemas.microsoft.com/office/drawing/2014/main" id="{C8F9F5D6-C969-D21B-5383-C17697F75F44}"/>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99" name="Ink 198">
                  <a:extLst>
                    <a:ext uri="{FF2B5EF4-FFF2-40B4-BE49-F238E27FC236}">
                      <a16:creationId xmlns:a16="http://schemas.microsoft.com/office/drawing/2014/main" id="{64E58E30-F042-1870-D73F-7D9E3E9BF741}"/>
                    </a:ext>
                  </a:extLst>
                </p14:cNvPr>
                <p14:cNvContentPartPr/>
                <p14:nvPr/>
              </p14:nvContentPartPr>
              <p14:xfrm>
                <a:off x="431243" y="1269976"/>
                <a:ext cx="125640" cy="191880"/>
              </p14:xfrm>
            </p:contentPart>
          </mc:Choice>
          <mc:Fallback xmlns="">
            <p:pic>
              <p:nvPicPr>
                <p:cNvPr id="199" name="Ink 198">
                  <a:extLst>
                    <a:ext uri="{FF2B5EF4-FFF2-40B4-BE49-F238E27FC236}">
                      <a16:creationId xmlns:a16="http://schemas.microsoft.com/office/drawing/2014/main" id="{64E58E30-F042-1870-D73F-7D9E3E9BF741}"/>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200" name="Group 199">
            <a:extLst>
              <a:ext uri="{FF2B5EF4-FFF2-40B4-BE49-F238E27FC236}">
                <a16:creationId xmlns:a16="http://schemas.microsoft.com/office/drawing/2014/main" id="{7D381D95-0AEC-1EE9-164A-D6B5F279DC91}"/>
              </a:ext>
            </a:extLst>
          </p:cNvPr>
          <p:cNvGrpSpPr/>
          <p:nvPr/>
        </p:nvGrpSpPr>
        <p:grpSpPr>
          <a:xfrm>
            <a:off x="2313628"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201" name="Ink 200">
                  <a:extLst>
                    <a:ext uri="{FF2B5EF4-FFF2-40B4-BE49-F238E27FC236}">
                      <a16:creationId xmlns:a16="http://schemas.microsoft.com/office/drawing/2014/main" id="{42CD1C83-F406-31C6-AC7E-0F1B74F959D7}"/>
                    </a:ext>
                  </a:extLst>
                </p14:cNvPr>
                <p14:cNvContentPartPr/>
                <p14:nvPr/>
              </p14:nvContentPartPr>
              <p14:xfrm>
                <a:off x="2014523" y="1091776"/>
                <a:ext cx="7920" cy="162000"/>
              </p14:xfrm>
            </p:contentPart>
          </mc:Choice>
          <mc:Fallback xmlns="">
            <p:pic>
              <p:nvPicPr>
                <p:cNvPr id="201" name="Ink 200">
                  <a:extLst>
                    <a:ext uri="{FF2B5EF4-FFF2-40B4-BE49-F238E27FC236}">
                      <a16:creationId xmlns:a16="http://schemas.microsoft.com/office/drawing/2014/main" id="{42CD1C83-F406-31C6-AC7E-0F1B74F959D7}"/>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02" name="Ink 201">
                  <a:extLst>
                    <a:ext uri="{FF2B5EF4-FFF2-40B4-BE49-F238E27FC236}">
                      <a16:creationId xmlns:a16="http://schemas.microsoft.com/office/drawing/2014/main" id="{F0F9780D-4BC6-5334-7138-81CB2CCAF73B}"/>
                    </a:ext>
                  </a:extLst>
                </p14:cNvPr>
                <p14:cNvContentPartPr/>
                <p14:nvPr/>
              </p14:nvContentPartPr>
              <p14:xfrm>
                <a:off x="2141963" y="1097176"/>
                <a:ext cx="95760" cy="138240"/>
              </p14:xfrm>
            </p:contentPart>
          </mc:Choice>
          <mc:Fallback xmlns="">
            <p:pic>
              <p:nvPicPr>
                <p:cNvPr id="202" name="Ink 201">
                  <a:extLst>
                    <a:ext uri="{FF2B5EF4-FFF2-40B4-BE49-F238E27FC236}">
                      <a16:creationId xmlns:a16="http://schemas.microsoft.com/office/drawing/2014/main" id="{F0F9780D-4BC6-5334-7138-81CB2CCAF73B}"/>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03" name="Ink 202">
                  <a:extLst>
                    <a:ext uri="{FF2B5EF4-FFF2-40B4-BE49-F238E27FC236}">
                      <a16:creationId xmlns:a16="http://schemas.microsoft.com/office/drawing/2014/main" id="{94D0A01C-0197-9CCD-4F9E-03FD15BB242E}"/>
                    </a:ext>
                  </a:extLst>
                </p14:cNvPr>
                <p14:cNvContentPartPr/>
                <p14:nvPr/>
              </p14:nvContentPartPr>
              <p14:xfrm>
                <a:off x="2350043" y="1047856"/>
                <a:ext cx="114480" cy="212760"/>
              </p14:xfrm>
            </p:contentPart>
          </mc:Choice>
          <mc:Fallback xmlns="">
            <p:pic>
              <p:nvPicPr>
                <p:cNvPr id="203" name="Ink 202">
                  <a:extLst>
                    <a:ext uri="{FF2B5EF4-FFF2-40B4-BE49-F238E27FC236}">
                      <a16:creationId xmlns:a16="http://schemas.microsoft.com/office/drawing/2014/main" id="{94D0A01C-0197-9CCD-4F9E-03FD15BB242E}"/>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204" name="Ink 203">
                <a:extLst>
                  <a:ext uri="{FF2B5EF4-FFF2-40B4-BE49-F238E27FC236}">
                    <a16:creationId xmlns:a16="http://schemas.microsoft.com/office/drawing/2014/main" id="{146C1808-D06A-F5C6-0170-7A55A6CB6355}"/>
                  </a:ext>
                </a:extLst>
              </p14:cNvPr>
              <p14:cNvContentPartPr/>
              <p14:nvPr/>
            </p14:nvContentPartPr>
            <p14:xfrm>
              <a:off x="3559228" y="1365106"/>
              <a:ext cx="18720" cy="289800"/>
            </p14:xfrm>
          </p:contentPart>
        </mc:Choice>
        <mc:Fallback xmlns="">
          <p:pic>
            <p:nvPicPr>
              <p:cNvPr id="204" name="Ink 203">
                <a:extLst>
                  <a:ext uri="{FF2B5EF4-FFF2-40B4-BE49-F238E27FC236}">
                    <a16:creationId xmlns:a16="http://schemas.microsoft.com/office/drawing/2014/main" id="{146C1808-D06A-F5C6-0170-7A55A6CB6355}"/>
                  </a:ext>
                </a:extLst>
              </p:cNvPr>
              <p:cNvPicPr/>
              <p:nvPr/>
            </p:nvPicPr>
            <p:blipFill>
              <a:blip r:embed="rId43"/>
              <a:stretch>
                <a:fillRect/>
              </a:stretch>
            </p:blipFill>
            <p:spPr>
              <a:xfrm>
                <a:off x="3541588" y="1347106"/>
                <a:ext cx="54360" cy="325440"/>
              </a:xfrm>
              <a:prstGeom prst="rect">
                <a:avLst/>
              </a:prstGeom>
            </p:spPr>
          </p:pic>
        </mc:Fallback>
      </mc:AlternateContent>
      <p:grpSp>
        <p:nvGrpSpPr>
          <p:cNvPr id="205" name="Group 204">
            <a:extLst>
              <a:ext uri="{FF2B5EF4-FFF2-40B4-BE49-F238E27FC236}">
                <a16:creationId xmlns:a16="http://schemas.microsoft.com/office/drawing/2014/main" id="{4F864C55-B512-F8DB-6DB0-539589A75351}"/>
              </a:ext>
            </a:extLst>
          </p:cNvPr>
          <p:cNvGrpSpPr/>
          <p:nvPr/>
        </p:nvGrpSpPr>
        <p:grpSpPr>
          <a:xfrm>
            <a:off x="507203" y="2300296"/>
            <a:ext cx="1305000" cy="317520"/>
            <a:chOff x="507203" y="2300296"/>
            <a:chExt cx="1305000" cy="317520"/>
          </a:xfrm>
        </p:grpSpPr>
        <mc:AlternateContent xmlns:mc="http://schemas.openxmlformats.org/markup-compatibility/2006" xmlns:p14="http://schemas.microsoft.com/office/powerpoint/2010/main">
          <mc:Choice Requires="p14">
            <p:contentPart p14:bwMode="auto" r:id="rId44">
              <p14:nvContentPartPr>
                <p14:cNvPr id="206" name="Ink 205">
                  <a:extLst>
                    <a:ext uri="{FF2B5EF4-FFF2-40B4-BE49-F238E27FC236}">
                      <a16:creationId xmlns:a16="http://schemas.microsoft.com/office/drawing/2014/main" id="{3A6C7291-2E40-6C8B-FDFD-31E8D74128AF}"/>
                    </a:ext>
                  </a:extLst>
                </p14:cNvPr>
                <p14:cNvContentPartPr/>
                <p14:nvPr/>
              </p14:nvContentPartPr>
              <p14:xfrm>
                <a:off x="519443" y="2300296"/>
                <a:ext cx="156600" cy="317520"/>
              </p14:xfrm>
            </p:contentPart>
          </mc:Choice>
          <mc:Fallback xmlns="">
            <p:pic>
              <p:nvPicPr>
                <p:cNvPr id="206" name="Ink 205">
                  <a:extLst>
                    <a:ext uri="{FF2B5EF4-FFF2-40B4-BE49-F238E27FC236}">
                      <a16:creationId xmlns:a16="http://schemas.microsoft.com/office/drawing/2014/main" id="{3A6C7291-2E40-6C8B-FDFD-31E8D74128AF}"/>
                    </a:ext>
                  </a:extLst>
                </p:cNvPr>
                <p:cNvPicPr/>
                <p:nvPr/>
              </p:nvPicPr>
              <p:blipFill>
                <a:blip r:embed="rId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07" name="Ink 206">
                  <a:extLst>
                    <a:ext uri="{FF2B5EF4-FFF2-40B4-BE49-F238E27FC236}">
                      <a16:creationId xmlns:a16="http://schemas.microsoft.com/office/drawing/2014/main" id="{90870894-A1B5-B947-5E36-9C590297B928}"/>
                    </a:ext>
                  </a:extLst>
                </p14:cNvPr>
                <p14:cNvContentPartPr/>
                <p14:nvPr/>
              </p14:nvContentPartPr>
              <p14:xfrm>
                <a:off x="507203" y="2466256"/>
                <a:ext cx="146880" cy="36000"/>
              </p14:xfrm>
            </p:contentPart>
          </mc:Choice>
          <mc:Fallback xmlns="">
            <p:pic>
              <p:nvPicPr>
                <p:cNvPr id="207" name="Ink 206">
                  <a:extLst>
                    <a:ext uri="{FF2B5EF4-FFF2-40B4-BE49-F238E27FC236}">
                      <a16:creationId xmlns:a16="http://schemas.microsoft.com/office/drawing/2014/main" id="{90870894-A1B5-B947-5E36-9C590297B928}"/>
                    </a:ext>
                  </a:extLst>
                </p:cNvPr>
                <p:cNvPicPr/>
                <p:nvPr/>
              </p:nvPicPr>
              <p:blipFill>
                <a:blip r:embed="rId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08" name="Ink 207">
                  <a:extLst>
                    <a:ext uri="{FF2B5EF4-FFF2-40B4-BE49-F238E27FC236}">
                      <a16:creationId xmlns:a16="http://schemas.microsoft.com/office/drawing/2014/main" id="{DFB576AA-375D-2AD5-6CA3-84DACBC5E836}"/>
                    </a:ext>
                  </a:extLst>
                </p14:cNvPr>
                <p14:cNvContentPartPr/>
                <p14:nvPr/>
              </p14:nvContentPartPr>
              <p14:xfrm>
                <a:off x="785843" y="2367256"/>
                <a:ext cx="174600" cy="213480"/>
              </p14:xfrm>
            </p:contentPart>
          </mc:Choice>
          <mc:Fallback xmlns="">
            <p:pic>
              <p:nvPicPr>
                <p:cNvPr id="208" name="Ink 207">
                  <a:extLst>
                    <a:ext uri="{FF2B5EF4-FFF2-40B4-BE49-F238E27FC236}">
                      <a16:creationId xmlns:a16="http://schemas.microsoft.com/office/drawing/2014/main" id="{DFB576AA-375D-2AD5-6CA3-84DACBC5E836}"/>
                    </a:ext>
                  </a:extLst>
                </p:cNvPr>
                <p:cNvPicPr/>
                <p:nvPr/>
              </p:nvPicPr>
              <p:blipFill>
                <a:blip r:embed="rId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09" name="Ink 208">
                  <a:extLst>
                    <a:ext uri="{FF2B5EF4-FFF2-40B4-BE49-F238E27FC236}">
                      <a16:creationId xmlns:a16="http://schemas.microsoft.com/office/drawing/2014/main" id="{F9D09CB5-C99F-9AD0-21CC-47B1BE4B2188}"/>
                    </a:ext>
                  </a:extLst>
                </p14:cNvPr>
                <p14:cNvContentPartPr/>
                <p14:nvPr/>
              </p14:nvContentPartPr>
              <p14:xfrm>
                <a:off x="800963" y="2351056"/>
                <a:ext cx="162720" cy="70920"/>
              </p14:xfrm>
            </p:contentPart>
          </mc:Choice>
          <mc:Fallback xmlns="">
            <p:pic>
              <p:nvPicPr>
                <p:cNvPr id="209" name="Ink 208">
                  <a:extLst>
                    <a:ext uri="{FF2B5EF4-FFF2-40B4-BE49-F238E27FC236}">
                      <a16:creationId xmlns:a16="http://schemas.microsoft.com/office/drawing/2014/main" id="{F9D09CB5-C99F-9AD0-21CC-47B1BE4B2188}"/>
                    </a:ext>
                  </a:extLst>
                </p:cNvPr>
                <p:cNvPicPr/>
                <p:nvPr/>
              </p:nvPicPr>
              <p:blipFill>
                <a:blip r:embed="rId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10" name="Ink 209">
                  <a:extLst>
                    <a:ext uri="{FF2B5EF4-FFF2-40B4-BE49-F238E27FC236}">
                      <a16:creationId xmlns:a16="http://schemas.microsoft.com/office/drawing/2014/main" id="{93FCBC82-3A99-A620-9328-826229F71D6A}"/>
                    </a:ext>
                  </a:extLst>
                </p14:cNvPr>
                <p14:cNvContentPartPr/>
                <p14:nvPr/>
              </p14:nvContentPartPr>
              <p14:xfrm>
                <a:off x="1031003" y="2353576"/>
                <a:ext cx="157320" cy="186120"/>
              </p14:xfrm>
            </p:contentPart>
          </mc:Choice>
          <mc:Fallback xmlns="">
            <p:pic>
              <p:nvPicPr>
                <p:cNvPr id="210" name="Ink 209">
                  <a:extLst>
                    <a:ext uri="{FF2B5EF4-FFF2-40B4-BE49-F238E27FC236}">
                      <a16:creationId xmlns:a16="http://schemas.microsoft.com/office/drawing/2014/main" id="{93FCBC82-3A99-A620-9328-826229F71D6A}"/>
                    </a:ext>
                  </a:extLst>
                </p:cNvPr>
                <p:cNvPicPr/>
                <p:nvPr/>
              </p:nvPicPr>
              <p:blipFill>
                <a:blip r:embed="rId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11" name="Ink 210">
                  <a:extLst>
                    <a:ext uri="{FF2B5EF4-FFF2-40B4-BE49-F238E27FC236}">
                      <a16:creationId xmlns:a16="http://schemas.microsoft.com/office/drawing/2014/main" id="{24D19FC8-1596-3CE3-7151-646A672FD4BC}"/>
                    </a:ext>
                  </a:extLst>
                </p14:cNvPr>
                <p14:cNvContentPartPr/>
                <p14:nvPr/>
              </p14:nvContentPartPr>
              <p14:xfrm>
                <a:off x="1266443" y="2352856"/>
                <a:ext cx="185760" cy="177840"/>
              </p14:xfrm>
            </p:contentPart>
          </mc:Choice>
          <mc:Fallback xmlns="">
            <p:pic>
              <p:nvPicPr>
                <p:cNvPr id="211" name="Ink 210">
                  <a:extLst>
                    <a:ext uri="{FF2B5EF4-FFF2-40B4-BE49-F238E27FC236}">
                      <a16:creationId xmlns:a16="http://schemas.microsoft.com/office/drawing/2014/main" id="{24D19FC8-1596-3CE3-7151-646A672FD4BC}"/>
                    </a:ext>
                  </a:extLst>
                </p:cNvPr>
                <p:cNvPicPr/>
                <p:nvPr/>
              </p:nvPicPr>
              <p:blipFill>
                <a:blip r:embed="rId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12" name="Ink 211">
                  <a:extLst>
                    <a:ext uri="{FF2B5EF4-FFF2-40B4-BE49-F238E27FC236}">
                      <a16:creationId xmlns:a16="http://schemas.microsoft.com/office/drawing/2014/main" id="{AF75C0C0-2C7D-08FC-898F-94E361532B6D}"/>
                    </a:ext>
                  </a:extLst>
                </p14:cNvPr>
                <p14:cNvContentPartPr/>
                <p14:nvPr/>
              </p14:nvContentPartPr>
              <p14:xfrm>
                <a:off x="1639043" y="2398216"/>
                <a:ext cx="151920" cy="132840"/>
              </p14:xfrm>
            </p:contentPart>
          </mc:Choice>
          <mc:Fallback xmlns="">
            <p:pic>
              <p:nvPicPr>
                <p:cNvPr id="212" name="Ink 211">
                  <a:extLst>
                    <a:ext uri="{FF2B5EF4-FFF2-40B4-BE49-F238E27FC236}">
                      <a16:creationId xmlns:a16="http://schemas.microsoft.com/office/drawing/2014/main" id="{AF75C0C0-2C7D-08FC-898F-94E361532B6D}"/>
                    </a:ext>
                  </a:extLst>
                </p:cNvPr>
                <p:cNvPicPr/>
                <p:nvPr/>
              </p:nvPicPr>
              <p:blipFill>
                <a:blip r:embed="rId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13" name="Ink 212">
                  <a:extLst>
                    <a:ext uri="{FF2B5EF4-FFF2-40B4-BE49-F238E27FC236}">
                      <a16:creationId xmlns:a16="http://schemas.microsoft.com/office/drawing/2014/main" id="{A768731B-7510-B69D-F94F-3C3AC41F76BA}"/>
                    </a:ext>
                  </a:extLst>
                </p14:cNvPr>
                <p14:cNvContentPartPr/>
                <p14:nvPr/>
              </p14:nvContentPartPr>
              <p14:xfrm>
                <a:off x="1648763" y="2389936"/>
                <a:ext cx="163440" cy="149760"/>
              </p14:xfrm>
            </p:contentPart>
          </mc:Choice>
          <mc:Fallback xmlns="">
            <p:pic>
              <p:nvPicPr>
                <p:cNvPr id="213" name="Ink 212">
                  <a:extLst>
                    <a:ext uri="{FF2B5EF4-FFF2-40B4-BE49-F238E27FC236}">
                      <a16:creationId xmlns:a16="http://schemas.microsoft.com/office/drawing/2014/main" id="{A768731B-7510-B69D-F94F-3C3AC41F76BA}"/>
                    </a:ext>
                  </a:extLst>
                </p:cNvPr>
                <p:cNvPicPr/>
                <p:nvPr/>
              </p:nvPicPr>
              <p:blipFill>
                <a:blip r:embed="rId59"/>
                <a:stretch>
                  <a:fillRect/>
                </a:stretch>
              </p:blipFill>
              <p:spPr>
                <a:xfrm>
                  <a:off x="1631123" y="2371936"/>
                  <a:ext cx="199080" cy="185400"/>
                </a:xfrm>
                <a:prstGeom prst="rect">
                  <a:avLst/>
                </a:prstGeom>
              </p:spPr>
            </p:pic>
          </mc:Fallback>
        </mc:AlternateContent>
      </p:grpSp>
      <p:grpSp>
        <p:nvGrpSpPr>
          <p:cNvPr id="214" name="Group 213">
            <a:extLst>
              <a:ext uri="{FF2B5EF4-FFF2-40B4-BE49-F238E27FC236}">
                <a16:creationId xmlns:a16="http://schemas.microsoft.com/office/drawing/2014/main" id="{5E84DE98-462D-1B0D-2A4E-C6AA6D725DDF}"/>
              </a:ext>
            </a:extLst>
          </p:cNvPr>
          <p:cNvGrpSpPr/>
          <p:nvPr/>
        </p:nvGrpSpPr>
        <p:grpSpPr>
          <a:xfrm>
            <a:off x="2084003" y="223801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60">
              <p14:nvContentPartPr>
                <p14:cNvPr id="215" name="Ink 214">
                  <a:extLst>
                    <a:ext uri="{FF2B5EF4-FFF2-40B4-BE49-F238E27FC236}">
                      <a16:creationId xmlns:a16="http://schemas.microsoft.com/office/drawing/2014/main" id="{7E0FE3FE-4A76-7E3B-B4BB-42C5F4436130}"/>
                    </a:ext>
                  </a:extLst>
                </p14:cNvPr>
                <p14:cNvContentPartPr/>
                <p14:nvPr/>
              </p14:nvContentPartPr>
              <p14:xfrm>
                <a:off x="2195243" y="2306776"/>
                <a:ext cx="12600" cy="180720"/>
              </p14:xfrm>
            </p:contentPart>
          </mc:Choice>
          <mc:Fallback xmlns="">
            <p:pic>
              <p:nvPicPr>
                <p:cNvPr id="215" name="Ink 214">
                  <a:extLst>
                    <a:ext uri="{FF2B5EF4-FFF2-40B4-BE49-F238E27FC236}">
                      <a16:creationId xmlns:a16="http://schemas.microsoft.com/office/drawing/2014/main" id="{7E0FE3FE-4A76-7E3B-B4BB-42C5F4436130}"/>
                    </a:ext>
                  </a:extLst>
                </p:cNvPr>
                <p:cNvPicPr/>
                <p:nvPr/>
              </p:nvPicPr>
              <p:blipFill>
                <a:blip r:embed="rId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16" name="Ink 215">
                  <a:extLst>
                    <a:ext uri="{FF2B5EF4-FFF2-40B4-BE49-F238E27FC236}">
                      <a16:creationId xmlns:a16="http://schemas.microsoft.com/office/drawing/2014/main" id="{9753506E-3CDB-58DE-3438-973D8D7AA3CB}"/>
                    </a:ext>
                  </a:extLst>
                </p14:cNvPr>
                <p14:cNvContentPartPr/>
                <p14:nvPr/>
              </p14:nvContentPartPr>
              <p14:xfrm>
                <a:off x="2291003" y="2395336"/>
                <a:ext cx="720" cy="2160"/>
              </p14:xfrm>
            </p:contentPart>
          </mc:Choice>
          <mc:Fallback xmlns="">
            <p:pic>
              <p:nvPicPr>
                <p:cNvPr id="216" name="Ink 215">
                  <a:extLst>
                    <a:ext uri="{FF2B5EF4-FFF2-40B4-BE49-F238E27FC236}">
                      <a16:creationId xmlns:a16="http://schemas.microsoft.com/office/drawing/2014/main" id="{9753506E-3CDB-58DE-3438-973D8D7AA3CB}"/>
                    </a:ext>
                  </a:extLst>
                </p:cNvPr>
                <p:cNvPicPr/>
                <p:nvPr/>
              </p:nvPicPr>
              <p:blipFill>
                <a:blip r:embed="rId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17" name="Ink 216">
                  <a:extLst>
                    <a:ext uri="{FF2B5EF4-FFF2-40B4-BE49-F238E27FC236}">
                      <a16:creationId xmlns:a16="http://schemas.microsoft.com/office/drawing/2014/main" id="{CCE0F148-34FE-1C4D-6803-6D76360FA359}"/>
                    </a:ext>
                  </a:extLst>
                </p14:cNvPr>
                <p14:cNvContentPartPr/>
                <p14:nvPr/>
              </p14:nvContentPartPr>
              <p14:xfrm>
                <a:off x="2437883" y="2325136"/>
                <a:ext cx="126000" cy="160200"/>
              </p14:xfrm>
            </p:contentPart>
          </mc:Choice>
          <mc:Fallback xmlns="">
            <p:pic>
              <p:nvPicPr>
                <p:cNvPr id="217" name="Ink 216">
                  <a:extLst>
                    <a:ext uri="{FF2B5EF4-FFF2-40B4-BE49-F238E27FC236}">
                      <a16:creationId xmlns:a16="http://schemas.microsoft.com/office/drawing/2014/main" id="{CCE0F148-34FE-1C4D-6803-6D76360FA359}"/>
                    </a:ext>
                  </a:extLst>
                </p:cNvPr>
                <p:cNvPicPr/>
                <p:nvPr/>
              </p:nvPicPr>
              <p:blipFill>
                <a:blip r:embed="rId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18" name="Ink 217">
                  <a:extLst>
                    <a:ext uri="{FF2B5EF4-FFF2-40B4-BE49-F238E27FC236}">
                      <a16:creationId xmlns:a16="http://schemas.microsoft.com/office/drawing/2014/main" id="{73046D70-6368-FAFB-15C1-6CBCEBD53CFB}"/>
                    </a:ext>
                  </a:extLst>
                </p14:cNvPr>
                <p14:cNvContentPartPr/>
                <p14:nvPr/>
              </p14:nvContentPartPr>
              <p14:xfrm>
                <a:off x="2668643" y="2287336"/>
                <a:ext cx="150120" cy="194400"/>
              </p14:xfrm>
            </p:contentPart>
          </mc:Choice>
          <mc:Fallback xmlns="">
            <p:pic>
              <p:nvPicPr>
                <p:cNvPr id="218" name="Ink 217">
                  <a:extLst>
                    <a:ext uri="{FF2B5EF4-FFF2-40B4-BE49-F238E27FC236}">
                      <a16:creationId xmlns:a16="http://schemas.microsoft.com/office/drawing/2014/main" id="{73046D70-6368-FAFB-15C1-6CBCEBD53CFB}"/>
                    </a:ext>
                  </a:extLst>
                </p:cNvPr>
                <p:cNvPicPr/>
                <p:nvPr/>
              </p:nvPicPr>
              <p:blipFill>
                <a:blip r:embed="rId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19" name="Ink 218">
                  <a:extLst>
                    <a:ext uri="{FF2B5EF4-FFF2-40B4-BE49-F238E27FC236}">
                      <a16:creationId xmlns:a16="http://schemas.microsoft.com/office/drawing/2014/main" id="{9251BFC5-E845-225E-3D73-3F4ACED5DC63}"/>
                    </a:ext>
                  </a:extLst>
                </p14:cNvPr>
                <p14:cNvContentPartPr/>
                <p14:nvPr/>
              </p14:nvContentPartPr>
              <p14:xfrm>
                <a:off x="2915603" y="2361856"/>
                <a:ext cx="135360" cy="89280"/>
              </p14:xfrm>
            </p:contentPart>
          </mc:Choice>
          <mc:Fallback xmlns="">
            <p:pic>
              <p:nvPicPr>
                <p:cNvPr id="219" name="Ink 218">
                  <a:extLst>
                    <a:ext uri="{FF2B5EF4-FFF2-40B4-BE49-F238E27FC236}">
                      <a16:creationId xmlns:a16="http://schemas.microsoft.com/office/drawing/2014/main" id="{9251BFC5-E845-225E-3D73-3F4ACED5DC63}"/>
                    </a:ext>
                  </a:extLst>
                </p:cNvPr>
                <p:cNvPicPr/>
                <p:nvPr/>
              </p:nvPicPr>
              <p:blipFill>
                <a:blip r:embed="rId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20" name="Ink 219">
                  <a:extLst>
                    <a:ext uri="{FF2B5EF4-FFF2-40B4-BE49-F238E27FC236}">
                      <a16:creationId xmlns:a16="http://schemas.microsoft.com/office/drawing/2014/main" id="{3AE4FB50-29B7-4A45-A65A-9422961BACBA}"/>
                    </a:ext>
                  </a:extLst>
                </p14:cNvPr>
                <p14:cNvContentPartPr/>
                <p14:nvPr/>
              </p14:nvContentPartPr>
              <p14:xfrm>
                <a:off x="2929283" y="2345656"/>
                <a:ext cx="148320" cy="150120"/>
              </p14:xfrm>
            </p:contentPart>
          </mc:Choice>
          <mc:Fallback xmlns="">
            <p:pic>
              <p:nvPicPr>
                <p:cNvPr id="220" name="Ink 219">
                  <a:extLst>
                    <a:ext uri="{FF2B5EF4-FFF2-40B4-BE49-F238E27FC236}">
                      <a16:creationId xmlns:a16="http://schemas.microsoft.com/office/drawing/2014/main" id="{3AE4FB50-29B7-4A45-A65A-9422961BACBA}"/>
                    </a:ext>
                  </a:extLst>
                </p:cNvPr>
                <p:cNvPicPr/>
                <p:nvPr/>
              </p:nvPicPr>
              <p:blipFill>
                <a:blip r:embed="rId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21" name="Ink 220">
                  <a:extLst>
                    <a:ext uri="{FF2B5EF4-FFF2-40B4-BE49-F238E27FC236}">
                      <a16:creationId xmlns:a16="http://schemas.microsoft.com/office/drawing/2014/main" id="{98D62DF3-9A9D-5936-3A92-F9FCDC4991AA}"/>
                    </a:ext>
                  </a:extLst>
                </p14:cNvPr>
                <p14:cNvContentPartPr/>
                <p14:nvPr/>
              </p14:nvContentPartPr>
              <p14:xfrm>
                <a:off x="3197483" y="2239816"/>
                <a:ext cx="19800" cy="208800"/>
              </p14:xfrm>
            </p:contentPart>
          </mc:Choice>
          <mc:Fallback xmlns="">
            <p:pic>
              <p:nvPicPr>
                <p:cNvPr id="221" name="Ink 220">
                  <a:extLst>
                    <a:ext uri="{FF2B5EF4-FFF2-40B4-BE49-F238E27FC236}">
                      <a16:creationId xmlns:a16="http://schemas.microsoft.com/office/drawing/2014/main" id="{98D62DF3-9A9D-5936-3A92-F9FCDC4991AA}"/>
                    </a:ext>
                  </a:extLst>
                </p:cNvPr>
                <p:cNvPicPr/>
                <p:nvPr/>
              </p:nvPicPr>
              <p:blipFill>
                <a:blip r:embed="rId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22" name="Ink 221">
                  <a:extLst>
                    <a:ext uri="{FF2B5EF4-FFF2-40B4-BE49-F238E27FC236}">
                      <a16:creationId xmlns:a16="http://schemas.microsoft.com/office/drawing/2014/main" id="{F6B2E1D2-7C44-7EC1-D083-72FB1E0571A6}"/>
                    </a:ext>
                  </a:extLst>
                </p14:cNvPr>
                <p14:cNvContentPartPr/>
                <p14:nvPr/>
              </p14:nvContentPartPr>
              <p14:xfrm>
                <a:off x="3313043" y="2351056"/>
                <a:ext cx="2520" cy="360"/>
              </p14:xfrm>
            </p:contentPart>
          </mc:Choice>
          <mc:Fallback xmlns="">
            <p:pic>
              <p:nvPicPr>
                <p:cNvPr id="222" name="Ink 221">
                  <a:extLst>
                    <a:ext uri="{FF2B5EF4-FFF2-40B4-BE49-F238E27FC236}">
                      <a16:creationId xmlns:a16="http://schemas.microsoft.com/office/drawing/2014/main" id="{F6B2E1D2-7C44-7EC1-D083-72FB1E0571A6}"/>
                    </a:ext>
                  </a:extLst>
                </p:cNvPr>
                <p:cNvPicPr/>
                <p:nvPr/>
              </p:nvPicPr>
              <p:blipFill>
                <a:blip r:embed="rId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23" name="Ink 222">
                  <a:extLst>
                    <a:ext uri="{FF2B5EF4-FFF2-40B4-BE49-F238E27FC236}">
                      <a16:creationId xmlns:a16="http://schemas.microsoft.com/office/drawing/2014/main" id="{2A80B1DA-9BAE-0F42-3A72-16E562499429}"/>
                    </a:ext>
                  </a:extLst>
                </p14:cNvPr>
                <p14:cNvContentPartPr/>
                <p14:nvPr/>
              </p14:nvContentPartPr>
              <p14:xfrm>
                <a:off x="3423563" y="2290936"/>
                <a:ext cx="111240" cy="155520"/>
              </p14:xfrm>
            </p:contentPart>
          </mc:Choice>
          <mc:Fallback xmlns="">
            <p:pic>
              <p:nvPicPr>
                <p:cNvPr id="223" name="Ink 222">
                  <a:extLst>
                    <a:ext uri="{FF2B5EF4-FFF2-40B4-BE49-F238E27FC236}">
                      <a16:creationId xmlns:a16="http://schemas.microsoft.com/office/drawing/2014/main" id="{2A80B1DA-9BAE-0F42-3A72-16E562499429}"/>
                    </a:ext>
                  </a:extLst>
                </p:cNvPr>
                <p:cNvPicPr/>
                <p:nvPr/>
              </p:nvPicPr>
              <p:blipFill>
                <a:blip r:embed="rId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24" name="Ink 223">
                  <a:extLst>
                    <a:ext uri="{FF2B5EF4-FFF2-40B4-BE49-F238E27FC236}">
                      <a16:creationId xmlns:a16="http://schemas.microsoft.com/office/drawing/2014/main" id="{9CE78A8C-104D-1BE9-AD32-954BDFF41B1F}"/>
                    </a:ext>
                  </a:extLst>
                </p14:cNvPr>
                <p14:cNvContentPartPr/>
                <p14:nvPr/>
              </p14:nvContentPartPr>
              <p14:xfrm>
                <a:off x="3589523" y="2260336"/>
                <a:ext cx="134640" cy="202320"/>
              </p14:xfrm>
            </p:contentPart>
          </mc:Choice>
          <mc:Fallback xmlns="">
            <p:pic>
              <p:nvPicPr>
                <p:cNvPr id="224" name="Ink 223">
                  <a:extLst>
                    <a:ext uri="{FF2B5EF4-FFF2-40B4-BE49-F238E27FC236}">
                      <a16:creationId xmlns:a16="http://schemas.microsoft.com/office/drawing/2014/main" id="{9CE78A8C-104D-1BE9-AD32-954BDFF41B1F}"/>
                    </a:ext>
                  </a:extLst>
                </p:cNvPr>
                <p:cNvPicPr/>
                <p:nvPr/>
              </p:nvPicPr>
              <p:blipFill>
                <a:blip r:embed="rId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25" name="Ink 224">
                  <a:extLst>
                    <a:ext uri="{FF2B5EF4-FFF2-40B4-BE49-F238E27FC236}">
                      <a16:creationId xmlns:a16="http://schemas.microsoft.com/office/drawing/2014/main" id="{BA95B837-66D2-E017-DA08-725D4D29E3A1}"/>
                    </a:ext>
                  </a:extLst>
                </p14:cNvPr>
                <p14:cNvContentPartPr/>
                <p14:nvPr/>
              </p14:nvContentPartPr>
              <p14:xfrm>
                <a:off x="3779963" y="2337736"/>
                <a:ext cx="120240" cy="72000"/>
              </p14:xfrm>
            </p:contentPart>
          </mc:Choice>
          <mc:Fallback xmlns="">
            <p:pic>
              <p:nvPicPr>
                <p:cNvPr id="225" name="Ink 224">
                  <a:extLst>
                    <a:ext uri="{FF2B5EF4-FFF2-40B4-BE49-F238E27FC236}">
                      <a16:creationId xmlns:a16="http://schemas.microsoft.com/office/drawing/2014/main" id="{BA95B837-66D2-E017-DA08-725D4D29E3A1}"/>
                    </a:ext>
                  </a:extLst>
                </p:cNvPr>
                <p:cNvPicPr/>
                <p:nvPr/>
              </p:nvPicPr>
              <p:blipFill>
                <a:blip r:embed="rId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26" name="Ink 225">
                  <a:extLst>
                    <a:ext uri="{FF2B5EF4-FFF2-40B4-BE49-F238E27FC236}">
                      <a16:creationId xmlns:a16="http://schemas.microsoft.com/office/drawing/2014/main" id="{2D6EED2E-99DC-9801-E623-5961339FEFC3}"/>
                    </a:ext>
                  </a:extLst>
                </p14:cNvPr>
                <p14:cNvContentPartPr/>
                <p14:nvPr/>
              </p14:nvContentPartPr>
              <p14:xfrm>
                <a:off x="3805883" y="2337016"/>
                <a:ext cx="118800" cy="132840"/>
              </p14:xfrm>
            </p:contentPart>
          </mc:Choice>
          <mc:Fallback xmlns="">
            <p:pic>
              <p:nvPicPr>
                <p:cNvPr id="226" name="Ink 225">
                  <a:extLst>
                    <a:ext uri="{FF2B5EF4-FFF2-40B4-BE49-F238E27FC236}">
                      <a16:creationId xmlns:a16="http://schemas.microsoft.com/office/drawing/2014/main" id="{2D6EED2E-99DC-9801-E623-5961339FEFC3}"/>
                    </a:ext>
                  </a:extLst>
                </p:cNvPr>
                <p:cNvPicPr/>
                <p:nvPr/>
              </p:nvPicPr>
              <p:blipFill>
                <a:blip r:embed="rId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27" name="Ink 226">
                  <a:extLst>
                    <a:ext uri="{FF2B5EF4-FFF2-40B4-BE49-F238E27FC236}">
                      <a16:creationId xmlns:a16="http://schemas.microsoft.com/office/drawing/2014/main" id="{B92E76B0-1C54-3BD3-619A-A37C9138C65C}"/>
                    </a:ext>
                  </a:extLst>
                </p14:cNvPr>
                <p14:cNvContentPartPr/>
                <p14:nvPr/>
              </p14:nvContentPartPr>
              <p14:xfrm>
                <a:off x="4057163" y="2349616"/>
                <a:ext cx="8640" cy="1440"/>
              </p14:xfrm>
            </p:contentPart>
          </mc:Choice>
          <mc:Fallback xmlns="">
            <p:pic>
              <p:nvPicPr>
                <p:cNvPr id="227" name="Ink 226">
                  <a:extLst>
                    <a:ext uri="{FF2B5EF4-FFF2-40B4-BE49-F238E27FC236}">
                      <a16:creationId xmlns:a16="http://schemas.microsoft.com/office/drawing/2014/main" id="{B92E76B0-1C54-3BD3-619A-A37C9138C65C}"/>
                    </a:ext>
                  </a:extLst>
                </p:cNvPr>
                <p:cNvPicPr/>
                <p:nvPr/>
              </p:nvPicPr>
              <p:blipFill>
                <a:blip r:embed="rId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28" name="Ink 227">
                  <a:extLst>
                    <a:ext uri="{FF2B5EF4-FFF2-40B4-BE49-F238E27FC236}">
                      <a16:creationId xmlns:a16="http://schemas.microsoft.com/office/drawing/2014/main" id="{AE8D93D1-8462-F74C-3BFA-38C2DE54A577}"/>
                    </a:ext>
                  </a:extLst>
                </p14:cNvPr>
                <p14:cNvContentPartPr/>
                <p14:nvPr/>
              </p14:nvContentPartPr>
              <p14:xfrm>
                <a:off x="4147523" y="2342416"/>
                <a:ext cx="95040" cy="7560"/>
              </p14:xfrm>
            </p:contentPart>
          </mc:Choice>
          <mc:Fallback xmlns="">
            <p:pic>
              <p:nvPicPr>
                <p:cNvPr id="228" name="Ink 227">
                  <a:extLst>
                    <a:ext uri="{FF2B5EF4-FFF2-40B4-BE49-F238E27FC236}">
                      <a16:creationId xmlns:a16="http://schemas.microsoft.com/office/drawing/2014/main" id="{AE8D93D1-8462-F74C-3BFA-38C2DE54A577}"/>
                    </a:ext>
                  </a:extLst>
                </p:cNvPr>
                <p:cNvPicPr/>
                <p:nvPr/>
              </p:nvPicPr>
              <p:blipFill>
                <a:blip r:embed="rId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29" name="Ink 228">
                  <a:extLst>
                    <a:ext uri="{FF2B5EF4-FFF2-40B4-BE49-F238E27FC236}">
                      <a16:creationId xmlns:a16="http://schemas.microsoft.com/office/drawing/2014/main" id="{28EE7D0C-8740-2EF8-7CDD-8B24C8A72C35}"/>
                    </a:ext>
                  </a:extLst>
                </p14:cNvPr>
                <p14:cNvContentPartPr/>
                <p14:nvPr/>
              </p14:nvContentPartPr>
              <p14:xfrm>
                <a:off x="4354883" y="2301736"/>
                <a:ext cx="90360" cy="69480"/>
              </p14:xfrm>
            </p:contentPart>
          </mc:Choice>
          <mc:Fallback xmlns="">
            <p:pic>
              <p:nvPicPr>
                <p:cNvPr id="229" name="Ink 228">
                  <a:extLst>
                    <a:ext uri="{FF2B5EF4-FFF2-40B4-BE49-F238E27FC236}">
                      <a16:creationId xmlns:a16="http://schemas.microsoft.com/office/drawing/2014/main" id="{28EE7D0C-8740-2EF8-7CDD-8B24C8A72C35}"/>
                    </a:ext>
                  </a:extLst>
                </p:cNvPr>
                <p:cNvPicPr/>
                <p:nvPr/>
              </p:nvPicPr>
              <p:blipFill>
                <a:blip r:embed="rId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30" name="Ink 229">
                  <a:extLst>
                    <a:ext uri="{FF2B5EF4-FFF2-40B4-BE49-F238E27FC236}">
                      <a16:creationId xmlns:a16="http://schemas.microsoft.com/office/drawing/2014/main" id="{9DBF0CCC-5804-DDB8-7D49-8C786AC51216}"/>
                    </a:ext>
                  </a:extLst>
                </p14:cNvPr>
                <p14:cNvContentPartPr/>
                <p14:nvPr/>
              </p14:nvContentPartPr>
              <p14:xfrm>
                <a:off x="4379723" y="2299216"/>
                <a:ext cx="109440" cy="96840"/>
              </p14:xfrm>
            </p:contentPart>
          </mc:Choice>
          <mc:Fallback xmlns="">
            <p:pic>
              <p:nvPicPr>
                <p:cNvPr id="230" name="Ink 229">
                  <a:extLst>
                    <a:ext uri="{FF2B5EF4-FFF2-40B4-BE49-F238E27FC236}">
                      <a16:creationId xmlns:a16="http://schemas.microsoft.com/office/drawing/2014/main" id="{9DBF0CCC-5804-DDB8-7D49-8C786AC51216}"/>
                    </a:ext>
                  </a:extLst>
                </p:cNvPr>
                <p:cNvPicPr/>
                <p:nvPr/>
              </p:nvPicPr>
              <p:blipFill>
                <a:blip r:embed="rId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31" name="Ink 230">
                  <a:extLst>
                    <a:ext uri="{FF2B5EF4-FFF2-40B4-BE49-F238E27FC236}">
                      <a16:creationId xmlns:a16="http://schemas.microsoft.com/office/drawing/2014/main" id="{2B6FA926-ECC3-BBF6-EF4B-82EAEC05278F}"/>
                    </a:ext>
                  </a:extLst>
                </p14:cNvPr>
                <p14:cNvContentPartPr/>
                <p14:nvPr/>
              </p14:nvContentPartPr>
              <p14:xfrm>
                <a:off x="4566203" y="2238016"/>
                <a:ext cx="19080" cy="162000"/>
              </p14:xfrm>
            </p:contentPart>
          </mc:Choice>
          <mc:Fallback xmlns="">
            <p:pic>
              <p:nvPicPr>
                <p:cNvPr id="231" name="Ink 230">
                  <a:extLst>
                    <a:ext uri="{FF2B5EF4-FFF2-40B4-BE49-F238E27FC236}">
                      <a16:creationId xmlns:a16="http://schemas.microsoft.com/office/drawing/2014/main" id="{2B6FA926-ECC3-BBF6-EF4B-82EAEC05278F}"/>
                    </a:ext>
                  </a:extLst>
                </p:cNvPr>
                <p:cNvPicPr/>
                <p:nvPr/>
              </p:nvPicPr>
              <p:blipFill>
                <a:blip r:embed="rId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32" name="Ink 231">
                  <a:extLst>
                    <a:ext uri="{FF2B5EF4-FFF2-40B4-BE49-F238E27FC236}">
                      <a16:creationId xmlns:a16="http://schemas.microsoft.com/office/drawing/2014/main" id="{CEBF42AD-169F-9807-7BDA-A61079A0D577}"/>
                    </a:ext>
                  </a:extLst>
                </p14:cNvPr>
                <p14:cNvContentPartPr/>
                <p14:nvPr/>
              </p14:nvContentPartPr>
              <p14:xfrm>
                <a:off x="4660883" y="2330536"/>
                <a:ext cx="360" cy="360"/>
              </p14:xfrm>
            </p:contentPart>
          </mc:Choice>
          <mc:Fallback xmlns="">
            <p:pic>
              <p:nvPicPr>
                <p:cNvPr id="232" name="Ink 231">
                  <a:extLst>
                    <a:ext uri="{FF2B5EF4-FFF2-40B4-BE49-F238E27FC236}">
                      <a16:creationId xmlns:a16="http://schemas.microsoft.com/office/drawing/2014/main" id="{CEBF42AD-169F-9807-7BDA-A61079A0D577}"/>
                    </a:ext>
                  </a:extLst>
                </p:cNvPr>
                <p:cNvPicPr/>
                <p:nvPr/>
              </p:nvPicPr>
              <p:blipFill>
                <a:blip r:embed="rId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33" name="Ink 232">
                  <a:extLst>
                    <a:ext uri="{FF2B5EF4-FFF2-40B4-BE49-F238E27FC236}">
                      <a16:creationId xmlns:a16="http://schemas.microsoft.com/office/drawing/2014/main" id="{2BA66527-BF4C-A5C1-50BF-765099D817F7}"/>
                    </a:ext>
                  </a:extLst>
                </p14:cNvPr>
                <p14:cNvContentPartPr/>
                <p14:nvPr/>
              </p14:nvContentPartPr>
              <p14:xfrm>
                <a:off x="4732163" y="2280496"/>
                <a:ext cx="113760" cy="131760"/>
              </p14:xfrm>
            </p:contentPart>
          </mc:Choice>
          <mc:Fallback xmlns="">
            <p:pic>
              <p:nvPicPr>
                <p:cNvPr id="233" name="Ink 232">
                  <a:extLst>
                    <a:ext uri="{FF2B5EF4-FFF2-40B4-BE49-F238E27FC236}">
                      <a16:creationId xmlns:a16="http://schemas.microsoft.com/office/drawing/2014/main" id="{2BA66527-BF4C-A5C1-50BF-765099D817F7}"/>
                    </a:ext>
                  </a:extLst>
                </p:cNvPr>
                <p:cNvPicPr/>
                <p:nvPr/>
              </p:nvPicPr>
              <p:blipFill>
                <a:blip r:embed="rId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34" name="Ink 233">
                  <a:extLst>
                    <a:ext uri="{FF2B5EF4-FFF2-40B4-BE49-F238E27FC236}">
                      <a16:creationId xmlns:a16="http://schemas.microsoft.com/office/drawing/2014/main" id="{6ADE904A-E4CC-DCA5-4C46-071291DDE1E6}"/>
                    </a:ext>
                  </a:extLst>
                </p14:cNvPr>
                <p14:cNvContentPartPr/>
                <p14:nvPr/>
              </p14:nvContentPartPr>
              <p14:xfrm>
                <a:off x="4910363" y="2248456"/>
                <a:ext cx="150840" cy="199800"/>
              </p14:xfrm>
            </p:contentPart>
          </mc:Choice>
          <mc:Fallback xmlns="">
            <p:pic>
              <p:nvPicPr>
                <p:cNvPr id="234" name="Ink 233">
                  <a:extLst>
                    <a:ext uri="{FF2B5EF4-FFF2-40B4-BE49-F238E27FC236}">
                      <a16:creationId xmlns:a16="http://schemas.microsoft.com/office/drawing/2014/main" id="{6ADE904A-E4CC-DCA5-4C46-071291DDE1E6}"/>
                    </a:ext>
                  </a:extLst>
                </p:cNvPr>
                <p:cNvPicPr/>
                <p:nvPr/>
              </p:nvPicPr>
              <p:blipFill>
                <a:blip r:embed="rId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35" name="Ink 234">
                  <a:extLst>
                    <a:ext uri="{FF2B5EF4-FFF2-40B4-BE49-F238E27FC236}">
                      <a16:creationId xmlns:a16="http://schemas.microsoft.com/office/drawing/2014/main" id="{7EB99FD7-E2C3-D784-A851-7C1B697BBF1C}"/>
                    </a:ext>
                  </a:extLst>
                </p14:cNvPr>
                <p14:cNvContentPartPr/>
                <p14:nvPr/>
              </p14:nvContentPartPr>
              <p14:xfrm>
                <a:off x="2084003" y="2565616"/>
                <a:ext cx="3018240" cy="247320"/>
              </p14:xfrm>
            </p:contentPart>
          </mc:Choice>
          <mc:Fallback xmlns="">
            <p:pic>
              <p:nvPicPr>
                <p:cNvPr id="235" name="Ink 234">
                  <a:extLst>
                    <a:ext uri="{FF2B5EF4-FFF2-40B4-BE49-F238E27FC236}">
                      <a16:creationId xmlns:a16="http://schemas.microsoft.com/office/drawing/2014/main" id="{7EB99FD7-E2C3-D784-A851-7C1B697BBF1C}"/>
                    </a:ext>
                  </a:extLst>
                </p:cNvPr>
                <p:cNvPicPr/>
                <p:nvPr/>
              </p:nvPicPr>
              <p:blipFill>
                <a:blip r:embed="rId1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36" name="Ink 235">
                  <a:extLst>
                    <a:ext uri="{FF2B5EF4-FFF2-40B4-BE49-F238E27FC236}">
                      <a16:creationId xmlns:a16="http://schemas.microsoft.com/office/drawing/2014/main" id="{E0DDF57E-BB53-E16D-C327-D8FE1E19D541}"/>
                    </a:ext>
                  </a:extLst>
                </p14:cNvPr>
                <p14:cNvContentPartPr/>
                <p14:nvPr/>
              </p14:nvContentPartPr>
              <p14:xfrm>
                <a:off x="3104603" y="2893216"/>
                <a:ext cx="174240" cy="212760"/>
              </p14:xfrm>
            </p:contentPart>
          </mc:Choice>
          <mc:Fallback xmlns="">
            <p:pic>
              <p:nvPicPr>
                <p:cNvPr id="236" name="Ink 235">
                  <a:extLst>
                    <a:ext uri="{FF2B5EF4-FFF2-40B4-BE49-F238E27FC236}">
                      <a16:creationId xmlns:a16="http://schemas.microsoft.com/office/drawing/2014/main" id="{E0DDF57E-BB53-E16D-C327-D8FE1E19D541}"/>
                    </a:ext>
                  </a:extLst>
                </p:cNvPr>
                <p:cNvPicPr/>
                <p:nvPr/>
              </p:nvPicPr>
              <p:blipFill>
                <a:blip r:embed="rId1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37" name="Ink 236">
                  <a:extLst>
                    <a:ext uri="{FF2B5EF4-FFF2-40B4-BE49-F238E27FC236}">
                      <a16:creationId xmlns:a16="http://schemas.microsoft.com/office/drawing/2014/main" id="{5145370A-D19B-2E01-1850-5EC13B3682D9}"/>
                    </a:ext>
                  </a:extLst>
                </p14:cNvPr>
                <p14:cNvContentPartPr/>
                <p14:nvPr/>
              </p14:nvContentPartPr>
              <p14:xfrm>
                <a:off x="3125123" y="3007336"/>
                <a:ext cx="161640" cy="45000"/>
              </p14:xfrm>
            </p:contentPart>
          </mc:Choice>
          <mc:Fallback xmlns="">
            <p:pic>
              <p:nvPicPr>
                <p:cNvPr id="237" name="Ink 236">
                  <a:extLst>
                    <a:ext uri="{FF2B5EF4-FFF2-40B4-BE49-F238E27FC236}">
                      <a16:creationId xmlns:a16="http://schemas.microsoft.com/office/drawing/2014/main" id="{5145370A-D19B-2E01-1850-5EC13B3682D9}"/>
                    </a:ext>
                  </a:extLst>
                </p:cNvPr>
                <p:cNvPicPr/>
                <p:nvPr/>
              </p:nvPicPr>
              <p:blipFill>
                <a:blip r:embed="rId1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38" name="Ink 237">
                  <a:extLst>
                    <a:ext uri="{FF2B5EF4-FFF2-40B4-BE49-F238E27FC236}">
                      <a16:creationId xmlns:a16="http://schemas.microsoft.com/office/drawing/2014/main" id="{83467AAB-5D4A-4354-A4D4-408C278B5278}"/>
                    </a:ext>
                  </a:extLst>
                </p14:cNvPr>
                <p14:cNvContentPartPr/>
                <p14:nvPr/>
              </p14:nvContentPartPr>
              <p14:xfrm>
                <a:off x="3573323" y="2922376"/>
                <a:ext cx="131400" cy="155880"/>
              </p14:xfrm>
            </p:contentPart>
          </mc:Choice>
          <mc:Fallback xmlns="">
            <p:pic>
              <p:nvPicPr>
                <p:cNvPr id="238" name="Ink 237">
                  <a:extLst>
                    <a:ext uri="{FF2B5EF4-FFF2-40B4-BE49-F238E27FC236}">
                      <a16:creationId xmlns:a16="http://schemas.microsoft.com/office/drawing/2014/main" id="{83467AAB-5D4A-4354-A4D4-408C278B5278}"/>
                    </a:ext>
                  </a:extLst>
                </p:cNvPr>
                <p:cNvPicPr/>
                <p:nvPr/>
              </p:nvPicPr>
              <p:blipFill>
                <a:blip r:embed="rId1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39" name="Ink 238">
                  <a:extLst>
                    <a:ext uri="{FF2B5EF4-FFF2-40B4-BE49-F238E27FC236}">
                      <a16:creationId xmlns:a16="http://schemas.microsoft.com/office/drawing/2014/main" id="{18876019-495C-A08A-332C-BDDB340EFB33}"/>
                    </a:ext>
                  </a:extLst>
                </p14:cNvPr>
                <p14:cNvContentPartPr/>
                <p14:nvPr/>
              </p14:nvContentPartPr>
              <p14:xfrm>
                <a:off x="3531923" y="2996536"/>
                <a:ext cx="133920" cy="4680"/>
              </p14:xfrm>
            </p:contentPart>
          </mc:Choice>
          <mc:Fallback xmlns="">
            <p:pic>
              <p:nvPicPr>
                <p:cNvPr id="239" name="Ink 238">
                  <a:extLst>
                    <a:ext uri="{FF2B5EF4-FFF2-40B4-BE49-F238E27FC236}">
                      <a16:creationId xmlns:a16="http://schemas.microsoft.com/office/drawing/2014/main" id="{18876019-495C-A08A-332C-BDDB340EFB33}"/>
                    </a:ext>
                  </a:extLst>
                </p:cNvPr>
                <p:cNvPicPr/>
                <p:nvPr/>
              </p:nvPicPr>
              <p:blipFill>
                <a:blip r:embed="rId1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40" name="Ink 239">
                  <a:extLst>
                    <a:ext uri="{FF2B5EF4-FFF2-40B4-BE49-F238E27FC236}">
                      <a16:creationId xmlns:a16="http://schemas.microsoft.com/office/drawing/2014/main" id="{190B3384-AC3B-9BC4-DA71-37AF7C59E5C8}"/>
                    </a:ext>
                  </a:extLst>
                </p14:cNvPr>
                <p14:cNvContentPartPr/>
                <p14:nvPr/>
              </p14:nvContentPartPr>
              <p14:xfrm>
                <a:off x="3736763" y="2918056"/>
                <a:ext cx="25920" cy="136800"/>
              </p14:xfrm>
            </p:contentPart>
          </mc:Choice>
          <mc:Fallback xmlns="">
            <p:pic>
              <p:nvPicPr>
                <p:cNvPr id="240" name="Ink 239">
                  <a:extLst>
                    <a:ext uri="{FF2B5EF4-FFF2-40B4-BE49-F238E27FC236}">
                      <a16:creationId xmlns:a16="http://schemas.microsoft.com/office/drawing/2014/main" id="{190B3384-AC3B-9BC4-DA71-37AF7C59E5C8}"/>
                    </a:ext>
                  </a:extLst>
                </p:cNvPr>
                <p:cNvPicPr/>
                <p:nvPr/>
              </p:nvPicPr>
              <p:blipFill>
                <a:blip r:embed="rId1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41" name="Ink 240">
                  <a:extLst>
                    <a:ext uri="{FF2B5EF4-FFF2-40B4-BE49-F238E27FC236}">
                      <a16:creationId xmlns:a16="http://schemas.microsoft.com/office/drawing/2014/main" id="{C48CF982-BA65-EB11-F2E8-2B643C6BA73B}"/>
                    </a:ext>
                  </a:extLst>
                </p14:cNvPr>
                <p14:cNvContentPartPr/>
                <p14:nvPr/>
              </p14:nvContentPartPr>
              <p14:xfrm>
                <a:off x="3832523" y="2987536"/>
                <a:ext cx="148320" cy="82800"/>
              </p14:xfrm>
            </p:contentPart>
          </mc:Choice>
          <mc:Fallback xmlns="">
            <p:pic>
              <p:nvPicPr>
                <p:cNvPr id="241" name="Ink 240">
                  <a:extLst>
                    <a:ext uri="{FF2B5EF4-FFF2-40B4-BE49-F238E27FC236}">
                      <a16:creationId xmlns:a16="http://schemas.microsoft.com/office/drawing/2014/main" id="{C48CF982-BA65-EB11-F2E8-2B643C6BA73B}"/>
                    </a:ext>
                  </a:extLst>
                </p:cNvPr>
                <p:cNvPicPr/>
                <p:nvPr/>
              </p:nvPicPr>
              <p:blipFill>
                <a:blip r:embed="rId1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42" name="Ink 241">
                  <a:extLst>
                    <a:ext uri="{FF2B5EF4-FFF2-40B4-BE49-F238E27FC236}">
                      <a16:creationId xmlns:a16="http://schemas.microsoft.com/office/drawing/2014/main" id="{FC2B92D4-549C-0491-1074-1A48F056B30E}"/>
                    </a:ext>
                  </a:extLst>
                </p14:cNvPr>
                <p14:cNvContentPartPr/>
                <p14:nvPr/>
              </p14:nvContentPartPr>
              <p14:xfrm>
                <a:off x="4040243" y="2941096"/>
                <a:ext cx="115200" cy="114120"/>
              </p14:xfrm>
            </p:contentPart>
          </mc:Choice>
          <mc:Fallback xmlns="">
            <p:pic>
              <p:nvPicPr>
                <p:cNvPr id="242" name="Ink 241">
                  <a:extLst>
                    <a:ext uri="{FF2B5EF4-FFF2-40B4-BE49-F238E27FC236}">
                      <a16:creationId xmlns:a16="http://schemas.microsoft.com/office/drawing/2014/main" id="{FC2B92D4-549C-0491-1074-1A48F056B30E}"/>
                    </a:ext>
                  </a:extLst>
                </p:cNvPr>
                <p:cNvPicPr/>
                <p:nvPr/>
              </p:nvPicPr>
              <p:blipFill>
                <a:blip r:embed="rId1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43" name="Ink 242">
                  <a:extLst>
                    <a:ext uri="{FF2B5EF4-FFF2-40B4-BE49-F238E27FC236}">
                      <a16:creationId xmlns:a16="http://schemas.microsoft.com/office/drawing/2014/main" id="{A3A45523-57B9-0522-416B-CD8BE21C93FE}"/>
                    </a:ext>
                  </a:extLst>
                </p14:cNvPr>
                <p14:cNvContentPartPr/>
                <p14:nvPr/>
              </p14:nvContentPartPr>
              <p14:xfrm>
                <a:off x="4214843" y="2950456"/>
                <a:ext cx="133560" cy="124920"/>
              </p14:xfrm>
            </p:contentPart>
          </mc:Choice>
          <mc:Fallback xmlns="">
            <p:pic>
              <p:nvPicPr>
                <p:cNvPr id="243" name="Ink 242">
                  <a:extLst>
                    <a:ext uri="{FF2B5EF4-FFF2-40B4-BE49-F238E27FC236}">
                      <a16:creationId xmlns:a16="http://schemas.microsoft.com/office/drawing/2014/main" id="{A3A45523-57B9-0522-416B-CD8BE21C93FE}"/>
                    </a:ext>
                  </a:extLst>
                </p:cNvPr>
                <p:cNvPicPr/>
                <p:nvPr/>
              </p:nvPicPr>
              <p:blipFill>
                <a:blip r:embed="rId1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44" name="Ink 243">
                  <a:extLst>
                    <a:ext uri="{FF2B5EF4-FFF2-40B4-BE49-F238E27FC236}">
                      <a16:creationId xmlns:a16="http://schemas.microsoft.com/office/drawing/2014/main" id="{E4C7DA68-A510-4E43-011D-326B7F1FA919}"/>
                    </a:ext>
                  </a:extLst>
                </p14:cNvPr>
                <p14:cNvContentPartPr/>
                <p14:nvPr/>
              </p14:nvContentPartPr>
              <p14:xfrm>
                <a:off x="4231043" y="2937136"/>
                <a:ext cx="82080" cy="18720"/>
              </p14:xfrm>
            </p:contentPart>
          </mc:Choice>
          <mc:Fallback xmlns="">
            <p:pic>
              <p:nvPicPr>
                <p:cNvPr id="244" name="Ink 243">
                  <a:extLst>
                    <a:ext uri="{FF2B5EF4-FFF2-40B4-BE49-F238E27FC236}">
                      <a16:creationId xmlns:a16="http://schemas.microsoft.com/office/drawing/2014/main" id="{E4C7DA68-A510-4E43-011D-326B7F1FA919}"/>
                    </a:ext>
                  </a:extLst>
                </p:cNvPr>
                <p:cNvPicPr/>
                <p:nvPr/>
              </p:nvPicPr>
              <p:blipFill>
                <a:blip r:embed="rId119"/>
                <a:stretch>
                  <a:fillRect/>
                </a:stretch>
              </p:blipFill>
              <p:spPr>
                <a:xfrm>
                  <a:off x="4213403" y="2919496"/>
                  <a:ext cx="117720" cy="54360"/>
                </a:xfrm>
                <a:prstGeom prst="rect">
                  <a:avLst/>
                </a:prstGeom>
              </p:spPr>
            </p:pic>
          </mc:Fallback>
        </mc:AlternateContent>
      </p:grpSp>
      <p:grpSp>
        <p:nvGrpSpPr>
          <p:cNvPr id="245" name="Group 244">
            <a:extLst>
              <a:ext uri="{FF2B5EF4-FFF2-40B4-BE49-F238E27FC236}">
                <a16:creationId xmlns:a16="http://schemas.microsoft.com/office/drawing/2014/main" id="{6A24B9D2-1993-4D10-39AF-E38AD99845DE}"/>
              </a:ext>
            </a:extLst>
          </p:cNvPr>
          <p:cNvGrpSpPr/>
          <p:nvPr/>
        </p:nvGrpSpPr>
        <p:grpSpPr>
          <a:xfrm>
            <a:off x="527003" y="3558856"/>
            <a:ext cx="1026360" cy="347040"/>
            <a:chOff x="527003" y="3558856"/>
            <a:chExt cx="1026360" cy="347040"/>
          </a:xfrm>
        </p:grpSpPr>
        <mc:AlternateContent xmlns:mc="http://schemas.openxmlformats.org/markup-compatibility/2006" xmlns:p14="http://schemas.microsoft.com/office/powerpoint/2010/main">
          <mc:Choice Requires="p14">
            <p:contentPart p14:bwMode="auto" r:id="rId120">
              <p14:nvContentPartPr>
                <p14:cNvPr id="246" name="Ink 245">
                  <a:extLst>
                    <a:ext uri="{FF2B5EF4-FFF2-40B4-BE49-F238E27FC236}">
                      <a16:creationId xmlns:a16="http://schemas.microsoft.com/office/drawing/2014/main" id="{B7209F3B-DDDA-B902-0DB8-3965E4C2A411}"/>
                    </a:ext>
                  </a:extLst>
                </p14:cNvPr>
                <p14:cNvContentPartPr/>
                <p14:nvPr/>
              </p14:nvContentPartPr>
              <p14:xfrm>
                <a:off x="531683" y="3558856"/>
                <a:ext cx="178920" cy="347040"/>
              </p14:xfrm>
            </p:contentPart>
          </mc:Choice>
          <mc:Fallback xmlns="">
            <p:pic>
              <p:nvPicPr>
                <p:cNvPr id="246" name="Ink 245">
                  <a:extLst>
                    <a:ext uri="{FF2B5EF4-FFF2-40B4-BE49-F238E27FC236}">
                      <a16:creationId xmlns:a16="http://schemas.microsoft.com/office/drawing/2014/main" id="{B7209F3B-DDDA-B902-0DB8-3965E4C2A411}"/>
                    </a:ext>
                  </a:extLst>
                </p:cNvPr>
                <p:cNvPicPr/>
                <p:nvPr/>
              </p:nvPicPr>
              <p:blipFill>
                <a:blip r:embed="rId121"/>
                <a:stretch>
                  <a:fillRect/>
                </a:stretch>
              </p:blipFill>
              <p:spPr>
                <a:xfrm>
                  <a:off x="513683" y="3540856"/>
                  <a:ext cx="21456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47" name="Ink 246">
                  <a:extLst>
                    <a:ext uri="{FF2B5EF4-FFF2-40B4-BE49-F238E27FC236}">
                      <a16:creationId xmlns:a16="http://schemas.microsoft.com/office/drawing/2014/main" id="{FB435AA6-338E-402D-6D59-584C3AC6805D}"/>
                    </a:ext>
                  </a:extLst>
                </p14:cNvPr>
                <p14:cNvContentPartPr/>
                <p14:nvPr/>
              </p14:nvContentPartPr>
              <p14:xfrm>
                <a:off x="527003" y="3765856"/>
                <a:ext cx="150840" cy="12600"/>
              </p14:xfrm>
            </p:contentPart>
          </mc:Choice>
          <mc:Fallback xmlns="">
            <p:pic>
              <p:nvPicPr>
                <p:cNvPr id="247" name="Ink 246">
                  <a:extLst>
                    <a:ext uri="{FF2B5EF4-FFF2-40B4-BE49-F238E27FC236}">
                      <a16:creationId xmlns:a16="http://schemas.microsoft.com/office/drawing/2014/main" id="{FB435AA6-338E-402D-6D59-584C3AC6805D}"/>
                    </a:ext>
                  </a:extLst>
                </p:cNvPr>
                <p:cNvPicPr/>
                <p:nvPr/>
              </p:nvPicPr>
              <p:blipFill>
                <a:blip r:embed="rId123"/>
                <a:stretch>
                  <a:fillRect/>
                </a:stretch>
              </p:blipFill>
              <p:spPr>
                <a:xfrm>
                  <a:off x="509363" y="3747856"/>
                  <a:ext cx="186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48" name="Ink 247">
                  <a:extLst>
                    <a:ext uri="{FF2B5EF4-FFF2-40B4-BE49-F238E27FC236}">
                      <a16:creationId xmlns:a16="http://schemas.microsoft.com/office/drawing/2014/main" id="{A3264EAC-9555-D1A5-1A72-825F78CE2028}"/>
                    </a:ext>
                  </a:extLst>
                </p14:cNvPr>
                <p14:cNvContentPartPr/>
                <p14:nvPr/>
              </p14:nvContentPartPr>
              <p14:xfrm>
                <a:off x="837683" y="3642016"/>
                <a:ext cx="173880" cy="226080"/>
              </p14:xfrm>
            </p:contentPart>
          </mc:Choice>
          <mc:Fallback xmlns="">
            <p:pic>
              <p:nvPicPr>
                <p:cNvPr id="248" name="Ink 247">
                  <a:extLst>
                    <a:ext uri="{FF2B5EF4-FFF2-40B4-BE49-F238E27FC236}">
                      <a16:creationId xmlns:a16="http://schemas.microsoft.com/office/drawing/2014/main" id="{A3264EAC-9555-D1A5-1A72-825F78CE2028}"/>
                    </a:ext>
                  </a:extLst>
                </p:cNvPr>
                <p:cNvPicPr/>
                <p:nvPr/>
              </p:nvPicPr>
              <p:blipFill>
                <a:blip r:embed="rId125"/>
                <a:stretch>
                  <a:fillRect/>
                </a:stretch>
              </p:blipFill>
              <p:spPr>
                <a:xfrm>
                  <a:off x="820043" y="3624376"/>
                  <a:ext cx="2095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49" name="Ink 248">
                  <a:extLst>
                    <a:ext uri="{FF2B5EF4-FFF2-40B4-BE49-F238E27FC236}">
                      <a16:creationId xmlns:a16="http://schemas.microsoft.com/office/drawing/2014/main" id="{FA01D766-211C-5676-3446-B83C10814170}"/>
                    </a:ext>
                  </a:extLst>
                </p14:cNvPr>
                <p14:cNvContentPartPr/>
                <p14:nvPr/>
              </p14:nvContentPartPr>
              <p14:xfrm>
                <a:off x="865763" y="3638056"/>
                <a:ext cx="174600" cy="70920"/>
              </p14:xfrm>
            </p:contentPart>
          </mc:Choice>
          <mc:Fallback xmlns="">
            <p:pic>
              <p:nvPicPr>
                <p:cNvPr id="249" name="Ink 248">
                  <a:extLst>
                    <a:ext uri="{FF2B5EF4-FFF2-40B4-BE49-F238E27FC236}">
                      <a16:creationId xmlns:a16="http://schemas.microsoft.com/office/drawing/2014/main" id="{FA01D766-211C-5676-3446-B83C10814170}"/>
                    </a:ext>
                  </a:extLst>
                </p:cNvPr>
                <p:cNvPicPr/>
                <p:nvPr/>
              </p:nvPicPr>
              <p:blipFill>
                <a:blip r:embed="rId127"/>
                <a:stretch>
                  <a:fillRect/>
                </a:stretch>
              </p:blipFill>
              <p:spPr>
                <a:xfrm>
                  <a:off x="848123" y="3620416"/>
                  <a:ext cx="210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50" name="Ink 249">
                  <a:extLst>
                    <a:ext uri="{FF2B5EF4-FFF2-40B4-BE49-F238E27FC236}">
                      <a16:creationId xmlns:a16="http://schemas.microsoft.com/office/drawing/2014/main" id="{E03F444D-C0E7-447B-7A79-8F3C975B7378}"/>
                    </a:ext>
                  </a:extLst>
                </p14:cNvPr>
                <p14:cNvContentPartPr/>
                <p14:nvPr/>
              </p14:nvContentPartPr>
              <p14:xfrm>
                <a:off x="1119563" y="3647416"/>
                <a:ext cx="146520" cy="175680"/>
              </p14:xfrm>
            </p:contentPart>
          </mc:Choice>
          <mc:Fallback xmlns="">
            <p:pic>
              <p:nvPicPr>
                <p:cNvPr id="250" name="Ink 249">
                  <a:extLst>
                    <a:ext uri="{FF2B5EF4-FFF2-40B4-BE49-F238E27FC236}">
                      <a16:creationId xmlns:a16="http://schemas.microsoft.com/office/drawing/2014/main" id="{E03F444D-C0E7-447B-7A79-8F3C975B7378}"/>
                    </a:ext>
                  </a:extLst>
                </p:cNvPr>
                <p:cNvPicPr/>
                <p:nvPr/>
              </p:nvPicPr>
              <p:blipFill>
                <a:blip r:embed="rId129"/>
                <a:stretch>
                  <a:fillRect/>
                </a:stretch>
              </p:blipFill>
              <p:spPr>
                <a:xfrm>
                  <a:off x="1101923" y="3629776"/>
                  <a:ext cx="18216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51" name="Ink 250">
                  <a:extLst>
                    <a:ext uri="{FF2B5EF4-FFF2-40B4-BE49-F238E27FC236}">
                      <a16:creationId xmlns:a16="http://schemas.microsoft.com/office/drawing/2014/main" id="{4E327A16-27CA-E13F-273A-D1F249F529AB}"/>
                    </a:ext>
                  </a:extLst>
                </p14:cNvPr>
                <p14:cNvContentPartPr/>
                <p14:nvPr/>
              </p14:nvContentPartPr>
              <p14:xfrm>
                <a:off x="1350323" y="3676576"/>
                <a:ext cx="203040" cy="186120"/>
              </p14:xfrm>
            </p:contentPart>
          </mc:Choice>
          <mc:Fallback xmlns="">
            <p:pic>
              <p:nvPicPr>
                <p:cNvPr id="251" name="Ink 250">
                  <a:extLst>
                    <a:ext uri="{FF2B5EF4-FFF2-40B4-BE49-F238E27FC236}">
                      <a16:creationId xmlns:a16="http://schemas.microsoft.com/office/drawing/2014/main" id="{4E327A16-27CA-E13F-273A-D1F249F529AB}"/>
                    </a:ext>
                  </a:extLst>
                </p:cNvPr>
                <p:cNvPicPr/>
                <p:nvPr/>
              </p:nvPicPr>
              <p:blipFill>
                <a:blip r:embed="rId131"/>
                <a:stretch>
                  <a:fillRect/>
                </a:stretch>
              </p:blipFill>
              <p:spPr>
                <a:xfrm>
                  <a:off x="1332323" y="3658936"/>
                  <a:ext cx="238680" cy="221760"/>
                </a:xfrm>
                <a:prstGeom prst="rect">
                  <a:avLst/>
                </a:prstGeom>
              </p:spPr>
            </p:pic>
          </mc:Fallback>
        </mc:AlternateContent>
      </p:grpSp>
      <p:grpSp>
        <p:nvGrpSpPr>
          <p:cNvPr id="252" name="Group 251">
            <a:extLst>
              <a:ext uri="{FF2B5EF4-FFF2-40B4-BE49-F238E27FC236}">
                <a16:creationId xmlns:a16="http://schemas.microsoft.com/office/drawing/2014/main" id="{9889988B-5DFA-406B-CF55-944659257A50}"/>
              </a:ext>
            </a:extLst>
          </p:cNvPr>
          <p:cNvGrpSpPr/>
          <p:nvPr/>
        </p:nvGrpSpPr>
        <p:grpSpPr>
          <a:xfrm>
            <a:off x="1801043" y="3757936"/>
            <a:ext cx="195480" cy="173160"/>
            <a:chOff x="1801043" y="3757936"/>
            <a:chExt cx="195480" cy="173160"/>
          </a:xfrm>
        </p:grpSpPr>
        <mc:AlternateContent xmlns:mc="http://schemas.openxmlformats.org/markup-compatibility/2006" xmlns:p14="http://schemas.microsoft.com/office/powerpoint/2010/main">
          <mc:Choice Requires="p14">
            <p:contentPart p14:bwMode="auto" r:id="rId132">
              <p14:nvContentPartPr>
                <p14:cNvPr id="253" name="Ink 252">
                  <a:extLst>
                    <a:ext uri="{FF2B5EF4-FFF2-40B4-BE49-F238E27FC236}">
                      <a16:creationId xmlns:a16="http://schemas.microsoft.com/office/drawing/2014/main" id="{4E08C761-1AB1-0ED4-6F07-13D8E0D04C66}"/>
                    </a:ext>
                  </a:extLst>
                </p14:cNvPr>
                <p14:cNvContentPartPr/>
                <p14:nvPr/>
              </p14:nvContentPartPr>
              <p14:xfrm>
                <a:off x="1801043" y="3757936"/>
                <a:ext cx="159480" cy="126000"/>
              </p14:xfrm>
            </p:contentPart>
          </mc:Choice>
          <mc:Fallback xmlns="">
            <p:pic>
              <p:nvPicPr>
                <p:cNvPr id="253" name="Ink 252">
                  <a:extLst>
                    <a:ext uri="{FF2B5EF4-FFF2-40B4-BE49-F238E27FC236}">
                      <a16:creationId xmlns:a16="http://schemas.microsoft.com/office/drawing/2014/main" id="{4E08C761-1AB1-0ED4-6F07-13D8E0D04C66}"/>
                    </a:ext>
                  </a:extLst>
                </p:cNvPr>
                <p:cNvPicPr/>
                <p:nvPr/>
              </p:nvPicPr>
              <p:blipFill>
                <a:blip r:embed="rId133"/>
                <a:stretch>
                  <a:fillRect/>
                </a:stretch>
              </p:blipFill>
              <p:spPr>
                <a:xfrm>
                  <a:off x="1783043" y="3739936"/>
                  <a:ext cx="19512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54" name="Ink 253">
                  <a:extLst>
                    <a:ext uri="{FF2B5EF4-FFF2-40B4-BE49-F238E27FC236}">
                      <a16:creationId xmlns:a16="http://schemas.microsoft.com/office/drawing/2014/main" id="{B6633E48-29BC-BE1C-C859-182E5D5C3531}"/>
                    </a:ext>
                  </a:extLst>
                </p14:cNvPr>
                <p14:cNvContentPartPr/>
                <p14:nvPr/>
              </p14:nvContentPartPr>
              <p14:xfrm>
                <a:off x="1812923" y="3759016"/>
                <a:ext cx="183600" cy="172080"/>
              </p14:xfrm>
            </p:contentPart>
          </mc:Choice>
          <mc:Fallback xmlns="">
            <p:pic>
              <p:nvPicPr>
                <p:cNvPr id="254" name="Ink 253">
                  <a:extLst>
                    <a:ext uri="{FF2B5EF4-FFF2-40B4-BE49-F238E27FC236}">
                      <a16:creationId xmlns:a16="http://schemas.microsoft.com/office/drawing/2014/main" id="{B6633E48-29BC-BE1C-C859-182E5D5C3531}"/>
                    </a:ext>
                  </a:extLst>
                </p:cNvPr>
                <p:cNvPicPr/>
                <p:nvPr/>
              </p:nvPicPr>
              <p:blipFill>
                <a:blip r:embed="rId135"/>
                <a:stretch>
                  <a:fillRect/>
                </a:stretch>
              </p:blipFill>
              <p:spPr>
                <a:xfrm>
                  <a:off x="1794923" y="3741016"/>
                  <a:ext cx="219240" cy="207720"/>
                </a:xfrm>
                <a:prstGeom prst="rect">
                  <a:avLst/>
                </a:prstGeom>
              </p:spPr>
            </p:pic>
          </mc:Fallback>
        </mc:AlternateContent>
      </p:grpSp>
      <p:grpSp>
        <p:nvGrpSpPr>
          <p:cNvPr id="255" name="Group 254">
            <a:extLst>
              <a:ext uri="{FF2B5EF4-FFF2-40B4-BE49-F238E27FC236}">
                <a16:creationId xmlns:a16="http://schemas.microsoft.com/office/drawing/2014/main" id="{1693E09A-23FC-7CF3-454E-033BB788509C}"/>
              </a:ext>
            </a:extLst>
          </p:cNvPr>
          <p:cNvGrpSpPr/>
          <p:nvPr/>
        </p:nvGrpSpPr>
        <p:grpSpPr>
          <a:xfrm>
            <a:off x="2218283" y="3425296"/>
            <a:ext cx="1107360" cy="428760"/>
            <a:chOff x="2218283" y="3425296"/>
            <a:chExt cx="1107360" cy="428760"/>
          </a:xfrm>
        </p:grpSpPr>
        <mc:AlternateContent xmlns:mc="http://schemas.openxmlformats.org/markup-compatibility/2006" xmlns:p14="http://schemas.microsoft.com/office/powerpoint/2010/main">
          <mc:Choice Requires="p14">
            <p:contentPart p14:bwMode="auto" r:id="rId136">
              <p14:nvContentPartPr>
                <p14:cNvPr id="256" name="Ink 255">
                  <a:extLst>
                    <a:ext uri="{FF2B5EF4-FFF2-40B4-BE49-F238E27FC236}">
                      <a16:creationId xmlns:a16="http://schemas.microsoft.com/office/drawing/2014/main" id="{5F56A67E-4EB1-A0D0-EDC5-59794C726B38}"/>
                    </a:ext>
                  </a:extLst>
                </p14:cNvPr>
                <p14:cNvContentPartPr/>
                <p14:nvPr/>
              </p14:nvContentPartPr>
              <p14:xfrm>
                <a:off x="2218283" y="3655696"/>
                <a:ext cx="11160" cy="198360"/>
              </p14:xfrm>
            </p:contentPart>
          </mc:Choice>
          <mc:Fallback xmlns="">
            <p:pic>
              <p:nvPicPr>
                <p:cNvPr id="256" name="Ink 255">
                  <a:extLst>
                    <a:ext uri="{FF2B5EF4-FFF2-40B4-BE49-F238E27FC236}">
                      <a16:creationId xmlns:a16="http://schemas.microsoft.com/office/drawing/2014/main" id="{5F56A67E-4EB1-A0D0-EDC5-59794C726B38}"/>
                    </a:ext>
                  </a:extLst>
                </p:cNvPr>
                <p:cNvPicPr/>
                <p:nvPr/>
              </p:nvPicPr>
              <p:blipFill>
                <a:blip r:embed="rId137"/>
                <a:stretch>
                  <a:fillRect/>
                </a:stretch>
              </p:blipFill>
              <p:spPr>
                <a:xfrm>
                  <a:off x="2200283" y="3637696"/>
                  <a:ext cx="468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57" name="Ink 256">
                  <a:extLst>
                    <a:ext uri="{FF2B5EF4-FFF2-40B4-BE49-F238E27FC236}">
                      <a16:creationId xmlns:a16="http://schemas.microsoft.com/office/drawing/2014/main" id="{7A789288-2F7D-7821-092B-ED1B970A5CAA}"/>
                    </a:ext>
                  </a:extLst>
                </p14:cNvPr>
                <p14:cNvContentPartPr/>
                <p14:nvPr/>
              </p14:nvContentPartPr>
              <p14:xfrm>
                <a:off x="2338883" y="3750016"/>
                <a:ext cx="11160" cy="20880"/>
              </p14:xfrm>
            </p:contentPart>
          </mc:Choice>
          <mc:Fallback xmlns="">
            <p:pic>
              <p:nvPicPr>
                <p:cNvPr id="257" name="Ink 256">
                  <a:extLst>
                    <a:ext uri="{FF2B5EF4-FFF2-40B4-BE49-F238E27FC236}">
                      <a16:creationId xmlns:a16="http://schemas.microsoft.com/office/drawing/2014/main" id="{7A789288-2F7D-7821-092B-ED1B970A5CAA}"/>
                    </a:ext>
                  </a:extLst>
                </p:cNvPr>
                <p:cNvPicPr/>
                <p:nvPr/>
              </p:nvPicPr>
              <p:blipFill>
                <a:blip r:embed="rId139"/>
                <a:stretch>
                  <a:fillRect/>
                </a:stretch>
              </p:blipFill>
              <p:spPr>
                <a:xfrm>
                  <a:off x="2320883" y="3732376"/>
                  <a:ext cx="46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58" name="Ink 257">
                  <a:extLst>
                    <a:ext uri="{FF2B5EF4-FFF2-40B4-BE49-F238E27FC236}">
                      <a16:creationId xmlns:a16="http://schemas.microsoft.com/office/drawing/2014/main" id="{33A33EA2-64CD-F12D-B068-91900175FB62}"/>
                    </a:ext>
                  </a:extLst>
                </p14:cNvPr>
                <p14:cNvContentPartPr/>
                <p14:nvPr/>
              </p14:nvContentPartPr>
              <p14:xfrm>
                <a:off x="2514563" y="3662176"/>
                <a:ext cx="187920" cy="176040"/>
              </p14:xfrm>
            </p:contentPart>
          </mc:Choice>
          <mc:Fallback xmlns="">
            <p:pic>
              <p:nvPicPr>
                <p:cNvPr id="258" name="Ink 257">
                  <a:extLst>
                    <a:ext uri="{FF2B5EF4-FFF2-40B4-BE49-F238E27FC236}">
                      <a16:creationId xmlns:a16="http://schemas.microsoft.com/office/drawing/2014/main" id="{33A33EA2-64CD-F12D-B068-91900175FB62}"/>
                    </a:ext>
                  </a:extLst>
                </p:cNvPr>
                <p:cNvPicPr/>
                <p:nvPr/>
              </p:nvPicPr>
              <p:blipFill>
                <a:blip r:embed="rId141"/>
                <a:stretch>
                  <a:fillRect/>
                </a:stretch>
              </p:blipFill>
              <p:spPr>
                <a:xfrm>
                  <a:off x="2496563" y="3644176"/>
                  <a:ext cx="223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59" name="Ink 258">
                  <a:extLst>
                    <a:ext uri="{FF2B5EF4-FFF2-40B4-BE49-F238E27FC236}">
                      <a16:creationId xmlns:a16="http://schemas.microsoft.com/office/drawing/2014/main" id="{FA8CE245-31EC-F9F9-B6F7-CDBDC696E904}"/>
                    </a:ext>
                  </a:extLst>
                </p14:cNvPr>
                <p14:cNvContentPartPr/>
                <p14:nvPr/>
              </p14:nvContentPartPr>
              <p14:xfrm>
                <a:off x="2825603" y="3617536"/>
                <a:ext cx="192600" cy="228600"/>
              </p14:xfrm>
            </p:contentPart>
          </mc:Choice>
          <mc:Fallback xmlns="">
            <p:pic>
              <p:nvPicPr>
                <p:cNvPr id="259" name="Ink 258">
                  <a:extLst>
                    <a:ext uri="{FF2B5EF4-FFF2-40B4-BE49-F238E27FC236}">
                      <a16:creationId xmlns:a16="http://schemas.microsoft.com/office/drawing/2014/main" id="{FA8CE245-31EC-F9F9-B6F7-CDBDC696E904}"/>
                    </a:ext>
                  </a:extLst>
                </p:cNvPr>
                <p:cNvPicPr/>
                <p:nvPr/>
              </p:nvPicPr>
              <p:blipFill>
                <a:blip r:embed="rId143"/>
                <a:stretch>
                  <a:fillRect/>
                </a:stretch>
              </p:blipFill>
              <p:spPr>
                <a:xfrm>
                  <a:off x="2807963" y="3599536"/>
                  <a:ext cx="2282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60" name="Ink 259">
                  <a:extLst>
                    <a:ext uri="{FF2B5EF4-FFF2-40B4-BE49-F238E27FC236}">
                      <a16:creationId xmlns:a16="http://schemas.microsoft.com/office/drawing/2014/main" id="{9BC722B2-6FDE-88FA-310F-E5DC6EF8164B}"/>
                    </a:ext>
                  </a:extLst>
                </p14:cNvPr>
                <p14:cNvContentPartPr/>
                <p14:nvPr/>
              </p14:nvContentPartPr>
              <p14:xfrm>
                <a:off x="3105683" y="3425296"/>
                <a:ext cx="137520" cy="201960"/>
              </p14:xfrm>
            </p:contentPart>
          </mc:Choice>
          <mc:Fallback xmlns="">
            <p:pic>
              <p:nvPicPr>
                <p:cNvPr id="260" name="Ink 259">
                  <a:extLst>
                    <a:ext uri="{FF2B5EF4-FFF2-40B4-BE49-F238E27FC236}">
                      <a16:creationId xmlns:a16="http://schemas.microsoft.com/office/drawing/2014/main" id="{9BC722B2-6FDE-88FA-310F-E5DC6EF8164B}"/>
                    </a:ext>
                  </a:extLst>
                </p:cNvPr>
                <p:cNvPicPr/>
                <p:nvPr/>
              </p:nvPicPr>
              <p:blipFill>
                <a:blip r:embed="rId145"/>
                <a:stretch>
                  <a:fillRect/>
                </a:stretch>
              </p:blipFill>
              <p:spPr>
                <a:xfrm>
                  <a:off x="3087683" y="3407296"/>
                  <a:ext cx="1731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61" name="Ink 260">
                  <a:extLst>
                    <a:ext uri="{FF2B5EF4-FFF2-40B4-BE49-F238E27FC236}">
                      <a16:creationId xmlns:a16="http://schemas.microsoft.com/office/drawing/2014/main" id="{11887383-E877-8254-052E-D664ABD23F8E}"/>
                    </a:ext>
                  </a:extLst>
                </p14:cNvPr>
                <p14:cNvContentPartPr/>
                <p14:nvPr/>
              </p14:nvContentPartPr>
              <p14:xfrm>
                <a:off x="3103523" y="3516736"/>
                <a:ext cx="222120" cy="25920"/>
              </p14:xfrm>
            </p:contentPart>
          </mc:Choice>
          <mc:Fallback xmlns="">
            <p:pic>
              <p:nvPicPr>
                <p:cNvPr id="261" name="Ink 260">
                  <a:extLst>
                    <a:ext uri="{FF2B5EF4-FFF2-40B4-BE49-F238E27FC236}">
                      <a16:creationId xmlns:a16="http://schemas.microsoft.com/office/drawing/2014/main" id="{11887383-E877-8254-052E-D664ABD23F8E}"/>
                    </a:ext>
                  </a:extLst>
                </p:cNvPr>
                <p:cNvPicPr/>
                <p:nvPr/>
              </p:nvPicPr>
              <p:blipFill>
                <a:blip r:embed="rId147"/>
                <a:stretch>
                  <a:fillRect/>
                </a:stretch>
              </p:blipFill>
              <p:spPr>
                <a:xfrm>
                  <a:off x="3085523" y="3499096"/>
                  <a:ext cx="257760" cy="61560"/>
                </a:xfrm>
                <a:prstGeom prst="rect">
                  <a:avLst/>
                </a:prstGeom>
              </p:spPr>
            </p:pic>
          </mc:Fallback>
        </mc:AlternateContent>
      </p:grpSp>
      <p:grpSp>
        <p:nvGrpSpPr>
          <p:cNvPr id="10" name="Group 9">
            <a:extLst>
              <a:ext uri="{FF2B5EF4-FFF2-40B4-BE49-F238E27FC236}">
                <a16:creationId xmlns:a16="http://schemas.microsoft.com/office/drawing/2014/main" id="{0029CB9B-4317-4A00-00A9-32C5C11FE575}"/>
              </a:ext>
            </a:extLst>
          </p:cNvPr>
          <p:cNvGrpSpPr/>
          <p:nvPr/>
        </p:nvGrpSpPr>
        <p:grpSpPr>
          <a:xfrm>
            <a:off x="498203" y="4318096"/>
            <a:ext cx="692280" cy="366480"/>
            <a:chOff x="498203" y="4318096"/>
            <a:chExt cx="692280" cy="366480"/>
          </a:xfrm>
        </p:grpSpPr>
        <mc:AlternateContent xmlns:mc="http://schemas.openxmlformats.org/markup-compatibility/2006" xmlns:p14="http://schemas.microsoft.com/office/powerpoint/2010/main">
          <mc:Choice Requires="p14">
            <p:contentPart p14:bwMode="auto" r:id="rId148">
              <p14:nvContentPartPr>
                <p14:cNvPr id="2" name="Ink 1">
                  <a:extLst>
                    <a:ext uri="{FF2B5EF4-FFF2-40B4-BE49-F238E27FC236}">
                      <a16:creationId xmlns:a16="http://schemas.microsoft.com/office/drawing/2014/main" id="{6E974F27-7154-A7CC-2C84-4E4894110629}"/>
                    </a:ext>
                  </a:extLst>
                </p14:cNvPr>
                <p14:cNvContentPartPr/>
                <p14:nvPr/>
              </p14:nvContentPartPr>
              <p14:xfrm>
                <a:off x="533483" y="4318096"/>
                <a:ext cx="180000" cy="366480"/>
              </p14:xfrm>
            </p:contentPart>
          </mc:Choice>
          <mc:Fallback xmlns="">
            <p:pic>
              <p:nvPicPr>
                <p:cNvPr id="2" name="Ink 1">
                  <a:extLst>
                    <a:ext uri="{FF2B5EF4-FFF2-40B4-BE49-F238E27FC236}">
                      <a16:creationId xmlns:a16="http://schemas.microsoft.com/office/drawing/2014/main" id="{6E974F27-7154-A7CC-2C84-4E4894110629}"/>
                    </a:ext>
                  </a:extLst>
                </p:cNvPr>
                <p:cNvPicPr/>
                <p:nvPr/>
              </p:nvPicPr>
              <p:blipFill>
                <a:blip r:embed="rId149"/>
                <a:stretch>
                  <a:fillRect/>
                </a:stretch>
              </p:blipFill>
              <p:spPr>
                <a:xfrm>
                  <a:off x="515483" y="4300456"/>
                  <a:ext cx="215640" cy="4021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 name="Ink 2">
                  <a:extLst>
                    <a:ext uri="{FF2B5EF4-FFF2-40B4-BE49-F238E27FC236}">
                      <a16:creationId xmlns:a16="http://schemas.microsoft.com/office/drawing/2014/main" id="{68F53ED5-BCB4-9BD2-6F6F-FE6BD2D1C7BA}"/>
                    </a:ext>
                  </a:extLst>
                </p14:cNvPr>
                <p14:cNvContentPartPr/>
                <p14:nvPr/>
              </p14:nvContentPartPr>
              <p14:xfrm>
                <a:off x="498203" y="4510336"/>
                <a:ext cx="195840" cy="38520"/>
              </p14:xfrm>
            </p:contentPart>
          </mc:Choice>
          <mc:Fallback xmlns="">
            <p:pic>
              <p:nvPicPr>
                <p:cNvPr id="3" name="Ink 2">
                  <a:extLst>
                    <a:ext uri="{FF2B5EF4-FFF2-40B4-BE49-F238E27FC236}">
                      <a16:creationId xmlns:a16="http://schemas.microsoft.com/office/drawing/2014/main" id="{68F53ED5-BCB4-9BD2-6F6F-FE6BD2D1C7BA}"/>
                    </a:ext>
                  </a:extLst>
                </p:cNvPr>
                <p:cNvPicPr/>
                <p:nvPr/>
              </p:nvPicPr>
              <p:blipFill>
                <a:blip r:embed="rId151"/>
                <a:stretch>
                  <a:fillRect/>
                </a:stretch>
              </p:blipFill>
              <p:spPr>
                <a:xfrm>
                  <a:off x="480563" y="4492696"/>
                  <a:ext cx="23148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4" name="Ink 3">
                  <a:extLst>
                    <a:ext uri="{FF2B5EF4-FFF2-40B4-BE49-F238E27FC236}">
                      <a16:creationId xmlns:a16="http://schemas.microsoft.com/office/drawing/2014/main" id="{97444681-F7B3-7535-9C40-88FA4157F7F3}"/>
                    </a:ext>
                  </a:extLst>
                </p14:cNvPr>
                <p14:cNvContentPartPr/>
                <p14:nvPr/>
              </p14:nvContentPartPr>
              <p14:xfrm>
                <a:off x="862883" y="4349416"/>
                <a:ext cx="149760" cy="311040"/>
              </p14:xfrm>
            </p:contentPart>
          </mc:Choice>
          <mc:Fallback xmlns="">
            <p:pic>
              <p:nvPicPr>
                <p:cNvPr id="4" name="Ink 3">
                  <a:extLst>
                    <a:ext uri="{FF2B5EF4-FFF2-40B4-BE49-F238E27FC236}">
                      <a16:creationId xmlns:a16="http://schemas.microsoft.com/office/drawing/2014/main" id="{97444681-F7B3-7535-9C40-88FA4157F7F3}"/>
                    </a:ext>
                  </a:extLst>
                </p:cNvPr>
                <p:cNvPicPr/>
                <p:nvPr/>
              </p:nvPicPr>
              <p:blipFill>
                <a:blip r:embed="rId153"/>
                <a:stretch>
                  <a:fillRect/>
                </a:stretch>
              </p:blipFill>
              <p:spPr>
                <a:xfrm>
                  <a:off x="844883" y="4331416"/>
                  <a:ext cx="185400" cy="3466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5" name="Ink 4">
                  <a:extLst>
                    <a:ext uri="{FF2B5EF4-FFF2-40B4-BE49-F238E27FC236}">
                      <a16:creationId xmlns:a16="http://schemas.microsoft.com/office/drawing/2014/main" id="{7013B367-62B9-40C5-32CF-3934564B3CCE}"/>
                    </a:ext>
                  </a:extLst>
                </p14:cNvPr>
                <p14:cNvContentPartPr/>
                <p14:nvPr/>
              </p14:nvContentPartPr>
              <p14:xfrm>
                <a:off x="1171403" y="4364896"/>
                <a:ext cx="19080" cy="273960"/>
              </p14:xfrm>
            </p:contentPart>
          </mc:Choice>
          <mc:Fallback xmlns="">
            <p:pic>
              <p:nvPicPr>
                <p:cNvPr id="5" name="Ink 4">
                  <a:extLst>
                    <a:ext uri="{FF2B5EF4-FFF2-40B4-BE49-F238E27FC236}">
                      <a16:creationId xmlns:a16="http://schemas.microsoft.com/office/drawing/2014/main" id="{7013B367-62B9-40C5-32CF-3934564B3CCE}"/>
                    </a:ext>
                  </a:extLst>
                </p:cNvPr>
                <p:cNvPicPr/>
                <p:nvPr/>
              </p:nvPicPr>
              <p:blipFill>
                <a:blip r:embed="rId155"/>
                <a:stretch>
                  <a:fillRect/>
                </a:stretch>
              </p:blipFill>
              <p:spPr>
                <a:xfrm>
                  <a:off x="1153403" y="4347256"/>
                  <a:ext cx="54720" cy="309600"/>
                </a:xfrm>
                <a:prstGeom prst="rect">
                  <a:avLst/>
                </a:prstGeom>
              </p:spPr>
            </p:pic>
          </mc:Fallback>
        </mc:AlternateContent>
      </p:grpSp>
      <p:grpSp>
        <p:nvGrpSpPr>
          <p:cNvPr id="9" name="Group 8">
            <a:extLst>
              <a:ext uri="{FF2B5EF4-FFF2-40B4-BE49-F238E27FC236}">
                <a16:creationId xmlns:a16="http://schemas.microsoft.com/office/drawing/2014/main" id="{8F41E038-1CEF-811C-FB52-45D2CC9D5712}"/>
              </a:ext>
            </a:extLst>
          </p:cNvPr>
          <p:cNvGrpSpPr/>
          <p:nvPr/>
        </p:nvGrpSpPr>
        <p:grpSpPr>
          <a:xfrm>
            <a:off x="1378043" y="4390096"/>
            <a:ext cx="205200" cy="306000"/>
            <a:chOff x="1378043" y="4390096"/>
            <a:chExt cx="205200" cy="306000"/>
          </a:xfrm>
        </p:grpSpPr>
        <mc:AlternateContent xmlns:mc="http://schemas.openxmlformats.org/markup-compatibility/2006" xmlns:p14="http://schemas.microsoft.com/office/powerpoint/2010/main">
          <mc:Choice Requires="p14">
            <p:contentPart p14:bwMode="auto" r:id="rId156">
              <p14:nvContentPartPr>
                <p14:cNvPr id="6" name="Ink 5">
                  <a:extLst>
                    <a:ext uri="{FF2B5EF4-FFF2-40B4-BE49-F238E27FC236}">
                      <a16:creationId xmlns:a16="http://schemas.microsoft.com/office/drawing/2014/main" id="{13E96048-383E-CDDC-2D20-8D52C96F2FD4}"/>
                    </a:ext>
                  </a:extLst>
                </p14:cNvPr>
                <p14:cNvContentPartPr/>
                <p14:nvPr/>
              </p14:nvContentPartPr>
              <p14:xfrm>
                <a:off x="1378043" y="4390096"/>
                <a:ext cx="205200" cy="169920"/>
              </p14:xfrm>
            </p:contentPart>
          </mc:Choice>
          <mc:Fallback xmlns="">
            <p:pic>
              <p:nvPicPr>
                <p:cNvPr id="6" name="Ink 5">
                  <a:extLst>
                    <a:ext uri="{FF2B5EF4-FFF2-40B4-BE49-F238E27FC236}">
                      <a16:creationId xmlns:a16="http://schemas.microsoft.com/office/drawing/2014/main" id="{13E96048-383E-CDDC-2D20-8D52C96F2FD4}"/>
                    </a:ext>
                  </a:extLst>
                </p:cNvPr>
                <p:cNvPicPr/>
                <p:nvPr/>
              </p:nvPicPr>
              <p:blipFill>
                <a:blip r:embed="rId157"/>
                <a:stretch>
                  <a:fillRect/>
                </a:stretch>
              </p:blipFill>
              <p:spPr>
                <a:xfrm>
                  <a:off x="1360043" y="4372456"/>
                  <a:ext cx="24084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7" name="Ink 6">
                  <a:extLst>
                    <a:ext uri="{FF2B5EF4-FFF2-40B4-BE49-F238E27FC236}">
                      <a16:creationId xmlns:a16="http://schemas.microsoft.com/office/drawing/2014/main" id="{CD3CB033-ECBA-FDDF-0061-C0C944D085BF}"/>
                    </a:ext>
                  </a:extLst>
                </p14:cNvPr>
                <p14:cNvContentPartPr/>
                <p14:nvPr/>
              </p14:nvContentPartPr>
              <p14:xfrm>
                <a:off x="1488563" y="4454536"/>
                <a:ext cx="36720" cy="241560"/>
              </p14:xfrm>
            </p:contentPart>
          </mc:Choice>
          <mc:Fallback xmlns="">
            <p:pic>
              <p:nvPicPr>
                <p:cNvPr id="7" name="Ink 6">
                  <a:extLst>
                    <a:ext uri="{FF2B5EF4-FFF2-40B4-BE49-F238E27FC236}">
                      <a16:creationId xmlns:a16="http://schemas.microsoft.com/office/drawing/2014/main" id="{CD3CB033-ECBA-FDDF-0061-C0C944D085BF}"/>
                    </a:ext>
                  </a:extLst>
                </p:cNvPr>
                <p:cNvPicPr/>
                <p:nvPr/>
              </p:nvPicPr>
              <p:blipFill>
                <a:blip r:embed="rId159"/>
                <a:stretch>
                  <a:fillRect/>
                </a:stretch>
              </p:blipFill>
              <p:spPr>
                <a:xfrm>
                  <a:off x="1470923" y="4436536"/>
                  <a:ext cx="72360" cy="277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8" name="Ink 7">
                <a:extLst>
                  <a:ext uri="{FF2B5EF4-FFF2-40B4-BE49-F238E27FC236}">
                    <a16:creationId xmlns:a16="http://schemas.microsoft.com/office/drawing/2014/main" id="{07EA7B09-4E07-41E6-90D5-F6B1A2B1CB51}"/>
                  </a:ext>
                </a:extLst>
              </p14:cNvPr>
              <p14:cNvContentPartPr/>
              <p14:nvPr/>
            </p14:nvContentPartPr>
            <p14:xfrm>
              <a:off x="1779443" y="4551376"/>
              <a:ext cx="10440" cy="3600"/>
            </p14:xfrm>
          </p:contentPart>
        </mc:Choice>
        <mc:Fallback xmlns="">
          <p:pic>
            <p:nvPicPr>
              <p:cNvPr id="8" name="Ink 7">
                <a:extLst>
                  <a:ext uri="{FF2B5EF4-FFF2-40B4-BE49-F238E27FC236}">
                    <a16:creationId xmlns:a16="http://schemas.microsoft.com/office/drawing/2014/main" id="{07EA7B09-4E07-41E6-90D5-F6B1A2B1CB51}"/>
                  </a:ext>
                </a:extLst>
              </p:cNvPr>
              <p:cNvPicPr/>
              <p:nvPr/>
            </p:nvPicPr>
            <p:blipFill>
              <a:blip r:embed="rId161"/>
              <a:stretch>
                <a:fillRect/>
              </a:stretch>
            </p:blipFill>
            <p:spPr>
              <a:xfrm>
                <a:off x="1761803" y="4533376"/>
                <a:ext cx="46080" cy="39240"/>
              </a:xfrm>
              <a:prstGeom prst="rect">
                <a:avLst/>
              </a:prstGeom>
            </p:spPr>
          </p:pic>
        </mc:Fallback>
      </mc:AlternateContent>
      <p:grpSp>
        <p:nvGrpSpPr>
          <p:cNvPr id="14" name="Group 13">
            <a:extLst>
              <a:ext uri="{FF2B5EF4-FFF2-40B4-BE49-F238E27FC236}">
                <a16:creationId xmlns:a16="http://schemas.microsoft.com/office/drawing/2014/main" id="{66DD575B-E52D-3585-437C-666CA7280766}"/>
              </a:ext>
            </a:extLst>
          </p:cNvPr>
          <p:cNvGrpSpPr/>
          <p:nvPr/>
        </p:nvGrpSpPr>
        <p:grpSpPr>
          <a:xfrm>
            <a:off x="1991843" y="4353376"/>
            <a:ext cx="514440" cy="330840"/>
            <a:chOff x="1991843" y="4353376"/>
            <a:chExt cx="514440" cy="330840"/>
          </a:xfrm>
        </p:grpSpPr>
        <mc:AlternateContent xmlns:mc="http://schemas.openxmlformats.org/markup-compatibility/2006" xmlns:p14="http://schemas.microsoft.com/office/powerpoint/2010/main">
          <mc:Choice Requires="p14">
            <p:contentPart p14:bwMode="auto" r:id="rId162">
              <p14:nvContentPartPr>
                <p14:cNvPr id="11" name="Ink 10">
                  <a:extLst>
                    <a:ext uri="{FF2B5EF4-FFF2-40B4-BE49-F238E27FC236}">
                      <a16:creationId xmlns:a16="http://schemas.microsoft.com/office/drawing/2014/main" id="{470FBA72-EF76-C94E-8A2C-D090FAAD0B8F}"/>
                    </a:ext>
                  </a:extLst>
                </p14:cNvPr>
                <p14:cNvContentPartPr/>
                <p14:nvPr/>
              </p14:nvContentPartPr>
              <p14:xfrm>
                <a:off x="1991843" y="4353376"/>
                <a:ext cx="149760" cy="286560"/>
              </p14:xfrm>
            </p:contentPart>
          </mc:Choice>
          <mc:Fallback xmlns="">
            <p:pic>
              <p:nvPicPr>
                <p:cNvPr id="11" name="Ink 10">
                  <a:extLst>
                    <a:ext uri="{FF2B5EF4-FFF2-40B4-BE49-F238E27FC236}">
                      <a16:creationId xmlns:a16="http://schemas.microsoft.com/office/drawing/2014/main" id="{470FBA72-EF76-C94E-8A2C-D090FAAD0B8F}"/>
                    </a:ext>
                  </a:extLst>
                </p:cNvPr>
                <p:cNvPicPr/>
                <p:nvPr/>
              </p:nvPicPr>
              <p:blipFill>
                <a:blip r:embed="rId163"/>
                <a:stretch>
                  <a:fillRect/>
                </a:stretch>
              </p:blipFill>
              <p:spPr>
                <a:xfrm>
                  <a:off x="1974203" y="4335376"/>
                  <a:ext cx="18540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2" name="Ink 11">
                  <a:extLst>
                    <a:ext uri="{FF2B5EF4-FFF2-40B4-BE49-F238E27FC236}">
                      <a16:creationId xmlns:a16="http://schemas.microsoft.com/office/drawing/2014/main" id="{C3C37165-70A4-EA3B-54B8-79DC4CA8E741}"/>
                    </a:ext>
                  </a:extLst>
                </p14:cNvPr>
                <p14:cNvContentPartPr/>
                <p14:nvPr/>
              </p14:nvContentPartPr>
              <p14:xfrm>
                <a:off x="2266163" y="4372456"/>
                <a:ext cx="240120" cy="175320"/>
              </p14:xfrm>
            </p:contentPart>
          </mc:Choice>
          <mc:Fallback xmlns="">
            <p:pic>
              <p:nvPicPr>
                <p:cNvPr id="12" name="Ink 11">
                  <a:extLst>
                    <a:ext uri="{FF2B5EF4-FFF2-40B4-BE49-F238E27FC236}">
                      <a16:creationId xmlns:a16="http://schemas.microsoft.com/office/drawing/2014/main" id="{C3C37165-70A4-EA3B-54B8-79DC4CA8E741}"/>
                    </a:ext>
                  </a:extLst>
                </p:cNvPr>
                <p:cNvPicPr/>
                <p:nvPr/>
              </p:nvPicPr>
              <p:blipFill>
                <a:blip r:embed="rId165"/>
                <a:stretch>
                  <a:fillRect/>
                </a:stretch>
              </p:blipFill>
              <p:spPr>
                <a:xfrm>
                  <a:off x="2248163" y="4354816"/>
                  <a:ext cx="2757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3" name="Ink 12">
                  <a:extLst>
                    <a:ext uri="{FF2B5EF4-FFF2-40B4-BE49-F238E27FC236}">
                      <a16:creationId xmlns:a16="http://schemas.microsoft.com/office/drawing/2014/main" id="{B5966A1C-C0DE-0820-A0B8-FD3FE813A08F}"/>
                    </a:ext>
                  </a:extLst>
                </p14:cNvPr>
                <p14:cNvContentPartPr/>
                <p14:nvPr/>
              </p14:nvContentPartPr>
              <p14:xfrm>
                <a:off x="2408003" y="4390456"/>
                <a:ext cx="31320" cy="293760"/>
              </p14:xfrm>
            </p:contentPart>
          </mc:Choice>
          <mc:Fallback xmlns="">
            <p:pic>
              <p:nvPicPr>
                <p:cNvPr id="13" name="Ink 12">
                  <a:extLst>
                    <a:ext uri="{FF2B5EF4-FFF2-40B4-BE49-F238E27FC236}">
                      <a16:creationId xmlns:a16="http://schemas.microsoft.com/office/drawing/2014/main" id="{B5966A1C-C0DE-0820-A0B8-FD3FE813A08F}"/>
                    </a:ext>
                  </a:extLst>
                </p:cNvPr>
                <p:cNvPicPr/>
                <p:nvPr/>
              </p:nvPicPr>
              <p:blipFill>
                <a:blip r:embed="rId167"/>
                <a:stretch>
                  <a:fillRect/>
                </a:stretch>
              </p:blipFill>
              <p:spPr>
                <a:xfrm>
                  <a:off x="2390363" y="4372816"/>
                  <a:ext cx="66960" cy="329400"/>
                </a:xfrm>
                <a:prstGeom prst="rect">
                  <a:avLst/>
                </a:prstGeom>
              </p:spPr>
            </p:pic>
          </mc:Fallback>
        </mc:AlternateContent>
      </p:grpSp>
      <p:grpSp>
        <p:nvGrpSpPr>
          <p:cNvPr id="18" name="Group 17">
            <a:extLst>
              <a:ext uri="{FF2B5EF4-FFF2-40B4-BE49-F238E27FC236}">
                <a16:creationId xmlns:a16="http://schemas.microsoft.com/office/drawing/2014/main" id="{77A48408-1FF3-B709-88E8-CC2C7B0A2E5C}"/>
              </a:ext>
            </a:extLst>
          </p:cNvPr>
          <p:cNvGrpSpPr/>
          <p:nvPr/>
        </p:nvGrpSpPr>
        <p:grpSpPr>
          <a:xfrm>
            <a:off x="2439323" y="705856"/>
            <a:ext cx="1753920" cy="157680"/>
            <a:chOff x="2439323" y="705856"/>
            <a:chExt cx="1753920" cy="157680"/>
          </a:xfrm>
        </p:grpSpPr>
        <mc:AlternateContent xmlns:mc="http://schemas.openxmlformats.org/markup-compatibility/2006" xmlns:p14="http://schemas.microsoft.com/office/powerpoint/2010/main">
          <mc:Choice Requires="p14">
            <p:contentPart p14:bwMode="auto" r:id="rId168">
              <p14:nvContentPartPr>
                <p14:cNvPr id="15" name="Ink 14">
                  <a:extLst>
                    <a:ext uri="{FF2B5EF4-FFF2-40B4-BE49-F238E27FC236}">
                      <a16:creationId xmlns:a16="http://schemas.microsoft.com/office/drawing/2014/main" id="{E5AC4089-B759-E7FF-6338-D943C38D66AE}"/>
                    </a:ext>
                  </a:extLst>
                </p14:cNvPr>
                <p14:cNvContentPartPr/>
                <p14:nvPr/>
              </p14:nvContentPartPr>
              <p14:xfrm>
                <a:off x="2439323" y="705856"/>
                <a:ext cx="1753920" cy="63000"/>
              </p14:xfrm>
            </p:contentPart>
          </mc:Choice>
          <mc:Fallback xmlns="">
            <p:pic>
              <p:nvPicPr>
                <p:cNvPr id="15" name="Ink 14">
                  <a:extLst>
                    <a:ext uri="{FF2B5EF4-FFF2-40B4-BE49-F238E27FC236}">
                      <a16:creationId xmlns:a16="http://schemas.microsoft.com/office/drawing/2014/main" id="{E5AC4089-B759-E7FF-6338-D943C38D66AE}"/>
                    </a:ext>
                  </a:extLst>
                </p:cNvPr>
                <p:cNvPicPr/>
                <p:nvPr/>
              </p:nvPicPr>
              <p:blipFill>
                <a:blip r:embed="rId169"/>
                <a:stretch>
                  <a:fillRect/>
                </a:stretch>
              </p:blipFill>
              <p:spPr>
                <a:xfrm>
                  <a:off x="2421683" y="688216"/>
                  <a:ext cx="1789560" cy="986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6" name="Ink 15">
                  <a:extLst>
                    <a:ext uri="{FF2B5EF4-FFF2-40B4-BE49-F238E27FC236}">
                      <a16:creationId xmlns:a16="http://schemas.microsoft.com/office/drawing/2014/main" id="{38E0C45F-A666-87AD-CF00-B4EB37DBE5C2}"/>
                    </a:ext>
                  </a:extLst>
                </p14:cNvPr>
                <p14:cNvContentPartPr/>
                <p14:nvPr/>
              </p14:nvContentPartPr>
              <p14:xfrm>
                <a:off x="2467403" y="819256"/>
                <a:ext cx="720" cy="3960"/>
              </p14:xfrm>
            </p:contentPart>
          </mc:Choice>
          <mc:Fallback xmlns="">
            <p:pic>
              <p:nvPicPr>
                <p:cNvPr id="16" name="Ink 15">
                  <a:extLst>
                    <a:ext uri="{FF2B5EF4-FFF2-40B4-BE49-F238E27FC236}">
                      <a16:creationId xmlns:a16="http://schemas.microsoft.com/office/drawing/2014/main" id="{38E0C45F-A666-87AD-CF00-B4EB37DBE5C2}"/>
                    </a:ext>
                  </a:extLst>
                </p:cNvPr>
                <p:cNvPicPr/>
                <p:nvPr/>
              </p:nvPicPr>
              <p:blipFill>
                <a:blip r:embed="rId171"/>
                <a:stretch>
                  <a:fillRect/>
                </a:stretch>
              </p:blipFill>
              <p:spPr>
                <a:xfrm>
                  <a:off x="2449763" y="801616"/>
                  <a:ext cx="363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7" name="Ink 16">
                  <a:extLst>
                    <a:ext uri="{FF2B5EF4-FFF2-40B4-BE49-F238E27FC236}">
                      <a16:creationId xmlns:a16="http://schemas.microsoft.com/office/drawing/2014/main" id="{AC8E89C2-63E0-3969-4E07-A2A9EE306C2C}"/>
                    </a:ext>
                  </a:extLst>
                </p14:cNvPr>
                <p14:cNvContentPartPr/>
                <p14:nvPr/>
              </p14:nvContentPartPr>
              <p14:xfrm>
                <a:off x="2474243" y="811336"/>
                <a:ext cx="1616040" cy="52200"/>
              </p14:xfrm>
            </p:contentPart>
          </mc:Choice>
          <mc:Fallback xmlns="">
            <p:pic>
              <p:nvPicPr>
                <p:cNvPr id="17" name="Ink 16">
                  <a:extLst>
                    <a:ext uri="{FF2B5EF4-FFF2-40B4-BE49-F238E27FC236}">
                      <a16:creationId xmlns:a16="http://schemas.microsoft.com/office/drawing/2014/main" id="{AC8E89C2-63E0-3969-4E07-A2A9EE306C2C}"/>
                    </a:ext>
                  </a:extLst>
                </p:cNvPr>
                <p:cNvPicPr/>
                <p:nvPr/>
              </p:nvPicPr>
              <p:blipFill>
                <a:blip r:embed="rId173"/>
                <a:stretch>
                  <a:fillRect/>
                </a:stretch>
              </p:blipFill>
              <p:spPr>
                <a:xfrm>
                  <a:off x="2456603" y="793696"/>
                  <a:ext cx="1651680" cy="87840"/>
                </a:xfrm>
                <a:prstGeom prst="rect">
                  <a:avLst/>
                </a:prstGeom>
              </p:spPr>
            </p:pic>
          </mc:Fallback>
        </mc:AlternateContent>
      </p:grpSp>
    </p:spTree>
    <p:extLst>
      <p:ext uri="{BB962C8B-B14F-4D97-AF65-F5344CB8AC3E}">
        <p14:creationId xmlns:p14="http://schemas.microsoft.com/office/powerpoint/2010/main" val="166188609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160" name="TextBox 159">
            <a:extLst>
              <a:ext uri="{FF2B5EF4-FFF2-40B4-BE49-F238E27FC236}">
                <a16:creationId xmlns:a16="http://schemas.microsoft.com/office/drawing/2014/main" id="{14A29C96-94AD-BA40-9626-68F74CC892FC}"/>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61" name="Group 160">
            <a:extLst>
              <a:ext uri="{FF2B5EF4-FFF2-40B4-BE49-F238E27FC236}">
                <a16:creationId xmlns:a16="http://schemas.microsoft.com/office/drawing/2014/main" id="{1C021542-FAC6-AACC-19D6-E42FC7B5CC0E}"/>
              </a:ext>
            </a:extLst>
          </p:cNvPr>
          <p:cNvGrpSpPr/>
          <p:nvPr/>
        </p:nvGrpSpPr>
        <p:grpSpPr>
          <a:xfrm>
            <a:off x="1005748"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162" name="Ink 161">
                  <a:extLst>
                    <a:ext uri="{FF2B5EF4-FFF2-40B4-BE49-F238E27FC236}">
                      <a16:creationId xmlns:a16="http://schemas.microsoft.com/office/drawing/2014/main" id="{7851C6B4-9C5A-85B6-C909-AD7F98848B83}"/>
                    </a:ext>
                  </a:extLst>
                </p14:cNvPr>
                <p14:cNvContentPartPr/>
                <p14:nvPr/>
              </p14:nvContentPartPr>
              <p14:xfrm>
                <a:off x="706643" y="1244056"/>
                <a:ext cx="160920" cy="275400"/>
              </p14:xfrm>
            </p:contentPart>
          </mc:Choice>
          <mc:Fallback xmlns="">
            <p:pic>
              <p:nvPicPr>
                <p:cNvPr id="162" name="Ink 161">
                  <a:extLst>
                    <a:ext uri="{FF2B5EF4-FFF2-40B4-BE49-F238E27FC236}">
                      <a16:creationId xmlns:a16="http://schemas.microsoft.com/office/drawing/2014/main" id="{7851C6B4-9C5A-85B6-C909-AD7F98848B83}"/>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3" name="Ink 162">
                  <a:extLst>
                    <a:ext uri="{FF2B5EF4-FFF2-40B4-BE49-F238E27FC236}">
                      <a16:creationId xmlns:a16="http://schemas.microsoft.com/office/drawing/2014/main" id="{8B8FC79A-6C2D-C40D-D4C3-CF391B68898C}"/>
                    </a:ext>
                  </a:extLst>
                </p14:cNvPr>
                <p14:cNvContentPartPr/>
                <p14:nvPr/>
              </p14:nvContentPartPr>
              <p14:xfrm>
                <a:off x="982403" y="1239376"/>
                <a:ext cx="83520" cy="112320"/>
              </p14:xfrm>
            </p:contentPart>
          </mc:Choice>
          <mc:Fallback xmlns="">
            <p:pic>
              <p:nvPicPr>
                <p:cNvPr id="163" name="Ink 162">
                  <a:extLst>
                    <a:ext uri="{FF2B5EF4-FFF2-40B4-BE49-F238E27FC236}">
                      <a16:creationId xmlns:a16="http://schemas.microsoft.com/office/drawing/2014/main" id="{8B8FC79A-6C2D-C40D-D4C3-CF391B68898C}"/>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4" name="Ink 163">
                  <a:extLst>
                    <a:ext uri="{FF2B5EF4-FFF2-40B4-BE49-F238E27FC236}">
                      <a16:creationId xmlns:a16="http://schemas.microsoft.com/office/drawing/2014/main" id="{BE5B2F7A-385C-6CDA-B7E2-C6674274E49E}"/>
                    </a:ext>
                  </a:extLst>
                </p14:cNvPr>
                <p14:cNvContentPartPr/>
                <p14:nvPr/>
              </p14:nvContentPartPr>
              <p14:xfrm>
                <a:off x="1088963" y="1248736"/>
                <a:ext cx="115560" cy="304920"/>
              </p14:xfrm>
            </p:contentPart>
          </mc:Choice>
          <mc:Fallback xmlns="">
            <p:pic>
              <p:nvPicPr>
                <p:cNvPr id="164" name="Ink 163">
                  <a:extLst>
                    <a:ext uri="{FF2B5EF4-FFF2-40B4-BE49-F238E27FC236}">
                      <a16:creationId xmlns:a16="http://schemas.microsoft.com/office/drawing/2014/main" id="{BE5B2F7A-385C-6CDA-B7E2-C6674274E49E}"/>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65" name="Ink 164">
                  <a:extLst>
                    <a:ext uri="{FF2B5EF4-FFF2-40B4-BE49-F238E27FC236}">
                      <a16:creationId xmlns:a16="http://schemas.microsoft.com/office/drawing/2014/main" id="{455EF85D-29D3-274E-3D4F-F2734B3C9FE8}"/>
                    </a:ext>
                  </a:extLst>
                </p14:cNvPr>
                <p14:cNvContentPartPr/>
                <p14:nvPr/>
              </p14:nvContentPartPr>
              <p14:xfrm>
                <a:off x="1209203" y="1431256"/>
                <a:ext cx="87120" cy="123120"/>
              </p14:xfrm>
            </p:contentPart>
          </mc:Choice>
          <mc:Fallback xmlns="">
            <p:pic>
              <p:nvPicPr>
                <p:cNvPr id="165" name="Ink 164">
                  <a:extLst>
                    <a:ext uri="{FF2B5EF4-FFF2-40B4-BE49-F238E27FC236}">
                      <a16:creationId xmlns:a16="http://schemas.microsoft.com/office/drawing/2014/main" id="{455EF85D-29D3-274E-3D4F-F2734B3C9FE8}"/>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87" name="Group 186">
            <a:extLst>
              <a:ext uri="{FF2B5EF4-FFF2-40B4-BE49-F238E27FC236}">
                <a16:creationId xmlns:a16="http://schemas.microsoft.com/office/drawing/2014/main" id="{FCCE9783-C350-AE91-FAE9-1407552ECE9B}"/>
              </a:ext>
            </a:extLst>
          </p:cNvPr>
          <p:cNvGrpSpPr/>
          <p:nvPr/>
        </p:nvGrpSpPr>
        <p:grpSpPr>
          <a:xfrm>
            <a:off x="1890268"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188" name="Ink 187">
                  <a:extLst>
                    <a:ext uri="{FF2B5EF4-FFF2-40B4-BE49-F238E27FC236}">
                      <a16:creationId xmlns:a16="http://schemas.microsoft.com/office/drawing/2014/main" id="{94E482E1-4748-0588-6740-9BAA1CE35EE2}"/>
                    </a:ext>
                  </a:extLst>
                </p14:cNvPr>
                <p14:cNvContentPartPr/>
                <p14:nvPr/>
              </p14:nvContentPartPr>
              <p14:xfrm>
                <a:off x="1591163" y="1397056"/>
                <a:ext cx="166320" cy="38520"/>
              </p14:xfrm>
            </p:contentPart>
          </mc:Choice>
          <mc:Fallback xmlns="">
            <p:pic>
              <p:nvPicPr>
                <p:cNvPr id="188" name="Ink 187">
                  <a:extLst>
                    <a:ext uri="{FF2B5EF4-FFF2-40B4-BE49-F238E27FC236}">
                      <a16:creationId xmlns:a16="http://schemas.microsoft.com/office/drawing/2014/main" id="{94E482E1-4748-0588-6740-9BAA1CE35EE2}"/>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189" name="Ink 188">
                  <a:extLst>
                    <a:ext uri="{FF2B5EF4-FFF2-40B4-BE49-F238E27FC236}">
                      <a16:creationId xmlns:a16="http://schemas.microsoft.com/office/drawing/2014/main" id="{16A4A0FA-AD58-9B41-E243-44E1BDFC2F9B}"/>
                    </a:ext>
                  </a:extLst>
                </p14:cNvPr>
                <p14:cNvContentPartPr/>
                <p14:nvPr/>
              </p14:nvContentPartPr>
              <p14:xfrm>
                <a:off x="1610603" y="1492816"/>
                <a:ext cx="142560" cy="16200"/>
              </p14:xfrm>
            </p:contentPart>
          </mc:Choice>
          <mc:Fallback xmlns="">
            <p:pic>
              <p:nvPicPr>
                <p:cNvPr id="189" name="Ink 188">
                  <a:extLst>
                    <a:ext uri="{FF2B5EF4-FFF2-40B4-BE49-F238E27FC236}">
                      <a16:creationId xmlns:a16="http://schemas.microsoft.com/office/drawing/2014/main" id="{16A4A0FA-AD58-9B41-E243-44E1BDFC2F9B}"/>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190" name="Group 189">
            <a:extLst>
              <a:ext uri="{FF2B5EF4-FFF2-40B4-BE49-F238E27FC236}">
                <a16:creationId xmlns:a16="http://schemas.microsoft.com/office/drawing/2014/main" id="{68335585-3E15-AE71-4A34-15BD3831DCD8}"/>
              </a:ext>
            </a:extLst>
          </p:cNvPr>
          <p:cNvGrpSpPr/>
          <p:nvPr/>
        </p:nvGrpSpPr>
        <p:grpSpPr>
          <a:xfrm>
            <a:off x="2302108"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191" name="Ink 190">
                  <a:extLst>
                    <a:ext uri="{FF2B5EF4-FFF2-40B4-BE49-F238E27FC236}">
                      <a16:creationId xmlns:a16="http://schemas.microsoft.com/office/drawing/2014/main" id="{11835523-56BD-3435-7FC8-63F3220B41FF}"/>
                    </a:ext>
                  </a:extLst>
                </p14:cNvPr>
                <p14:cNvContentPartPr/>
                <p14:nvPr/>
              </p14:nvContentPartPr>
              <p14:xfrm>
                <a:off x="2003003" y="1356016"/>
                <a:ext cx="468000" cy="40680"/>
              </p14:xfrm>
            </p:contentPart>
          </mc:Choice>
          <mc:Fallback xmlns="">
            <p:pic>
              <p:nvPicPr>
                <p:cNvPr id="191" name="Ink 190">
                  <a:extLst>
                    <a:ext uri="{FF2B5EF4-FFF2-40B4-BE49-F238E27FC236}">
                      <a16:creationId xmlns:a16="http://schemas.microsoft.com/office/drawing/2014/main" id="{11835523-56BD-3435-7FC8-63F3220B41FF}"/>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92" name="Ink 191">
                  <a:extLst>
                    <a:ext uri="{FF2B5EF4-FFF2-40B4-BE49-F238E27FC236}">
                      <a16:creationId xmlns:a16="http://schemas.microsoft.com/office/drawing/2014/main" id="{F2EB34CD-FEDB-2AF4-D2F1-159514ACF060}"/>
                    </a:ext>
                  </a:extLst>
                </p14:cNvPr>
                <p14:cNvContentPartPr/>
                <p14:nvPr/>
              </p14:nvContentPartPr>
              <p14:xfrm>
                <a:off x="2035043" y="1461136"/>
                <a:ext cx="38520" cy="149760"/>
              </p14:xfrm>
            </p:contentPart>
          </mc:Choice>
          <mc:Fallback xmlns="">
            <p:pic>
              <p:nvPicPr>
                <p:cNvPr id="192" name="Ink 191">
                  <a:extLst>
                    <a:ext uri="{FF2B5EF4-FFF2-40B4-BE49-F238E27FC236}">
                      <a16:creationId xmlns:a16="http://schemas.microsoft.com/office/drawing/2014/main" id="{F2EB34CD-FEDB-2AF4-D2F1-159514ACF060}"/>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93" name="Ink 192">
                  <a:extLst>
                    <a:ext uri="{FF2B5EF4-FFF2-40B4-BE49-F238E27FC236}">
                      <a16:creationId xmlns:a16="http://schemas.microsoft.com/office/drawing/2014/main" id="{E7C64AAE-6043-CBD8-6D24-254F05CE9D9C}"/>
                    </a:ext>
                  </a:extLst>
                </p14:cNvPr>
                <p14:cNvContentPartPr/>
                <p14:nvPr/>
              </p14:nvContentPartPr>
              <p14:xfrm>
                <a:off x="2165003" y="1506136"/>
                <a:ext cx="112320" cy="145080"/>
              </p14:xfrm>
            </p:contentPart>
          </mc:Choice>
          <mc:Fallback xmlns="">
            <p:pic>
              <p:nvPicPr>
                <p:cNvPr id="193" name="Ink 192">
                  <a:extLst>
                    <a:ext uri="{FF2B5EF4-FFF2-40B4-BE49-F238E27FC236}">
                      <a16:creationId xmlns:a16="http://schemas.microsoft.com/office/drawing/2014/main" id="{E7C64AAE-6043-CBD8-6D24-254F05CE9D9C}"/>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94" name="Ink 193">
                  <a:extLst>
                    <a:ext uri="{FF2B5EF4-FFF2-40B4-BE49-F238E27FC236}">
                      <a16:creationId xmlns:a16="http://schemas.microsoft.com/office/drawing/2014/main" id="{D504E499-12D1-C00C-6257-5E88AD17B025}"/>
                    </a:ext>
                  </a:extLst>
                </p14:cNvPr>
                <p14:cNvContentPartPr/>
                <p14:nvPr/>
              </p14:nvContentPartPr>
              <p14:xfrm>
                <a:off x="2356883" y="1510816"/>
                <a:ext cx="113400" cy="111240"/>
              </p14:xfrm>
            </p:contentPart>
          </mc:Choice>
          <mc:Fallback xmlns="">
            <p:pic>
              <p:nvPicPr>
                <p:cNvPr id="194" name="Ink 193">
                  <a:extLst>
                    <a:ext uri="{FF2B5EF4-FFF2-40B4-BE49-F238E27FC236}">
                      <a16:creationId xmlns:a16="http://schemas.microsoft.com/office/drawing/2014/main" id="{D504E499-12D1-C00C-6257-5E88AD17B025}"/>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195" name="Group 194">
            <a:extLst>
              <a:ext uri="{FF2B5EF4-FFF2-40B4-BE49-F238E27FC236}">
                <a16:creationId xmlns:a16="http://schemas.microsoft.com/office/drawing/2014/main" id="{10932F7B-229E-D6F3-DC97-519E1F84575C}"/>
              </a:ext>
            </a:extLst>
          </p:cNvPr>
          <p:cNvGrpSpPr/>
          <p:nvPr/>
        </p:nvGrpSpPr>
        <p:grpSpPr>
          <a:xfrm>
            <a:off x="3061708"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196" name="Ink 195">
                  <a:extLst>
                    <a:ext uri="{FF2B5EF4-FFF2-40B4-BE49-F238E27FC236}">
                      <a16:creationId xmlns:a16="http://schemas.microsoft.com/office/drawing/2014/main" id="{EFA8C220-BAF1-6C67-0C07-519FCAAAB28B}"/>
                    </a:ext>
                  </a:extLst>
                </p14:cNvPr>
                <p14:cNvContentPartPr/>
                <p14:nvPr/>
              </p14:nvContentPartPr>
              <p14:xfrm>
                <a:off x="2762603" y="1372936"/>
                <a:ext cx="134280" cy="38880"/>
              </p14:xfrm>
            </p:contentPart>
          </mc:Choice>
          <mc:Fallback xmlns="">
            <p:pic>
              <p:nvPicPr>
                <p:cNvPr id="196" name="Ink 195">
                  <a:extLst>
                    <a:ext uri="{FF2B5EF4-FFF2-40B4-BE49-F238E27FC236}">
                      <a16:creationId xmlns:a16="http://schemas.microsoft.com/office/drawing/2014/main" id="{EFA8C220-BAF1-6C67-0C07-519FCAAAB28B}"/>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97" name="Ink 196">
                  <a:extLst>
                    <a:ext uri="{FF2B5EF4-FFF2-40B4-BE49-F238E27FC236}">
                      <a16:creationId xmlns:a16="http://schemas.microsoft.com/office/drawing/2014/main" id="{7315140C-6174-079E-6CB1-CB2B828276B9}"/>
                    </a:ext>
                  </a:extLst>
                </p14:cNvPr>
                <p14:cNvContentPartPr/>
                <p14:nvPr/>
              </p14:nvContentPartPr>
              <p14:xfrm>
                <a:off x="2763683" y="1444936"/>
                <a:ext cx="132480" cy="8640"/>
              </p14:xfrm>
            </p:contentPart>
          </mc:Choice>
          <mc:Fallback xmlns="">
            <p:pic>
              <p:nvPicPr>
                <p:cNvPr id="197" name="Ink 196">
                  <a:extLst>
                    <a:ext uri="{FF2B5EF4-FFF2-40B4-BE49-F238E27FC236}">
                      <a16:creationId xmlns:a16="http://schemas.microsoft.com/office/drawing/2014/main" id="{7315140C-6174-079E-6CB1-CB2B828276B9}"/>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198" name="Ink 197">
                <a:extLst>
                  <a:ext uri="{FF2B5EF4-FFF2-40B4-BE49-F238E27FC236}">
                    <a16:creationId xmlns:a16="http://schemas.microsoft.com/office/drawing/2014/main" id="{86C2231B-C047-7A3E-4813-FD0ADD4468C3}"/>
                  </a:ext>
                </a:extLst>
              </p14:cNvPr>
              <p14:cNvContentPartPr/>
              <p14:nvPr/>
            </p14:nvContentPartPr>
            <p14:xfrm>
              <a:off x="3757588" y="1553026"/>
              <a:ext cx="12960" cy="9360"/>
            </p14:xfrm>
          </p:contentPart>
        </mc:Choice>
        <mc:Fallback xmlns="">
          <p:pic>
            <p:nvPicPr>
              <p:cNvPr id="198" name="Ink 197">
                <a:extLst>
                  <a:ext uri="{FF2B5EF4-FFF2-40B4-BE49-F238E27FC236}">
                    <a16:creationId xmlns:a16="http://schemas.microsoft.com/office/drawing/2014/main" id="{86C2231B-C047-7A3E-4813-FD0ADD4468C3}"/>
                  </a:ext>
                </a:extLst>
              </p:cNvPr>
              <p:cNvPicPr/>
              <p:nvPr/>
            </p:nvPicPr>
            <p:blipFill>
              <a:blip r:embed="rId27"/>
              <a:stretch>
                <a:fillRect/>
              </a:stretch>
            </p:blipFill>
            <p:spPr>
              <a:xfrm>
                <a:off x="3739948" y="1535386"/>
                <a:ext cx="48600" cy="45000"/>
              </a:xfrm>
              <a:prstGeom prst="rect">
                <a:avLst/>
              </a:prstGeom>
            </p:spPr>
          </p:pic>
        </mc:Fallback>
      </mc:AlternateContent>
      <p:grpSp>
        <p:nvGrpSpPr>
          <p:cNvPr id="199" name="Group 198">
            <a:extLst>
              <a:ext uri="{FF2B5EF4-FFF2-40B4-BE49-F238E27FC236}">
                <a16:creationId xmlns:a16="http://schemas.microsoft.com/office/drawing/2014/main" id="{93F83754-E8F0-0662-A85E-77C258F4E777}"/>
              </a:ext>
            </a:extLst>
          </p:cNvPr>
          <p:cNvGrpSpPr/>
          <p:nvPr/>
        </p:nvGrpSpPr>
        <p:grpSpPr>
          <a:xfrm>
            <a:off x="3973948"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200" name="Ink 199">
                  <a:extLst>
                    <a:ext uri="{FF2B5EF4-FFF2-40B4-BE49-F238E27FC236}">
                      <a16:creationId xmlns:a16="http://schemas.microsoft.com/office/drawing/2014/main" id="{6E683B85-856F-9415-B564-2FFB997FE8FE}"/>
                    </a:ext>
                  </a:extLst>
                </p14:cNvPr>
                <p14:cNvContentPartPr/>
                <p14:nvPr/>
              </p14:nvContentPartPr>
              <p14:xfrm>
                <a:off x="3674843" y="1253056"/>
                <a:ext cx="164520" cy="195480"/>
              </p14:xfrm>
            </p:contentPart>
          </mc:Choice>
          <mc:Fallback xmlns="">
            <p:pic>
              <p:nvPicPr>
                <p:cNvPr id="200" name="Ink 199">
                  <a:extLst>
                    <a:ext uri="{FF2B5EF4-FFF2-40B4-BE49-F238E27FC236}">
                      <a16:creationId xmlns:a16="http://schemas.microsoft.com/office/drawing/2014/main" id="{6E683B85-856F-9415-B564-2FFB997FE8FE}"/>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01" name="Ink 200">
                  <a:extLst>
                    <a:ext uri="{FF2B5EF4-FFF2-40B4-BE49-F238E27FC236}">
                      <a16:creationId xmlns:a16="http://schemas.microsoft.com/office/drawing/2014/main" id="{BDA2EA34-AA23-F526-B883-B3BF081B8F54}"/>
                    </a:ext>
                  </a:extLst>
                </p14:cNvPr>
                <p14:cNvContentPartPr/>
                <p14:nvPr/>
              </p14:nvContentPartPr>
              <p14:xfrm>
                <a:off x="3951683" y="1212016"/>
                <a:ext cx="182160" cy="281520"/>
              </p14:xfrm>
            </p:contentPart>
          </mc:Choice>
          <mc:Fallback xmlns="">
            <p:pic>
              <p:nvPicPr>
                <p:cNvPr id="201" name="Ink 200">
                  <a:extLst>
                    <a:ext uri="{FF2B5EF4-FFF2-40B4-BE49-F238E27FC236}">
                      <a16:creationId xmlns:a16="http://schemas.microsoft.com/office/drawing/2014/main" id="{BDA2EA34-AA23-F526-B883-B3BF081B8F54}"/>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202" name="Group 201">
            <a:extLst>
              <a:ext uri="{FF2B5EF4-FFF2-40B4-BE49-F238E27FC236}">
                <a16:creationId xmlns:a16="http://schemas.microsoft.com/office/drawing/2014/main" id="{B06BA420-71AE-3871-1181-549C88603682}"/>
              </a:ext>
            </a:extLst>
          </p:cNvPr>
          <p:cNvGrpSpPr/>
          <p:nvPr/>
        </p:nvGrpSpPr>
        <p:grpSpPr>
          <a:xfrm>
            <a:off x="589588"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203" name="Ink 202">
                  <a:extLst>
                    <a:ext uri="{FF2B5EF4-FFF2-40B4-BE49-F238E27FC236}">
                      <a16:creationId xmlns:a16="http://schemas.microsoft.com/office/drawing/2014/main" id="{42A79E23-29C0-F79B-CDDC-9F61EF3F9B0E}"/>
                    </a:ext>
                  </a:extLst>
                </p14:cNvPr>
                <p14:cNvContentPartPr/>
                <p14:nvPr/>
              </p14:nvContentPartPr>
              <p14:xfrm>
                <a:off x="290483" y="1240816"/>
                <a:ext cx="21960" cy="208080"/>
              </p14:xfrm>
            </p:contentPart>
          </mc:Choice>
          <mc:Fallback xmlns="">
            <p:pic>
              <p:nvPicPr>
                <p:cNvPr id="203" name="Ink 202">
                  <a:extLst>
                    <a:ext uri="{FF2B5EF4-FFF2-40B4-BE49-F238E27FC236}">
                      <a16:creationId xmlns:a16="http://schemas.microsoft.com/office/drawing/2014/main" id="{42A79E23-29C0-F79B-CDDC-9F61EF3F9B0E}"/>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04" name="Ink 203">
                  <a:extLst>
                    <a:ext uri="{FF2B5EF4-FFF2-40B4-BE49-F238E27FC236}">
                      <a16:creationId xmlns:a16="http://schemas.microsoft.com/office/drawing/2014/main" id="{0183F32E-9371-C820-910F-02C0F1AF10D9}"/>
                    </a:ext>
                  </a:extLst>
                </p14:cNvPr>
                <p14:cNvContentPartPr/>
                <p14:nvPr/>
              </p14:nvContentPartPr>
              <p14:xfrm>
                <a:off x="431243" y="1269976"/>
                <a:ext cx="125640" cy="191880"/>
              </p14:xfrm>
            </p:contentPart>
          </mc:Choice>
          <mc:Fallback xmlns="">
            <p:pic>
              <p:nvPicPr>
                <p:cNvPr id="204" name="Ink 203">
                  <a:extLst>
                    <a:ext uri="{FF2B5EF4-FFF2-40B4-BE49-F238E27FC236}">
                      <a16:creationId xmlns:a16="http://schemas.microsoft.com/office/drawing/2014/main" id="{0183F32E-9371-C820-910F-02C0F1AF10D9}"/>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205" name="Group 204">
            <a:extLst>
              <a:ext uri="{FF2B5EF4-FFF2-40B4-BE49-F238E27FC236}">
                <a16:creationId xmlns:a16="http://schemas.microsoft.com/office/drawing/2014/main" id="{9FCC4494-6062-59A6-3F8C-8C3292B7F882}"/>
              </a:ext>
            </a:extLst>
          </p:cNvPr>
          <p:cNvGrpSpPr/>
          <p:nvPr/>
        </p:nvGrpSpPr>
        <p:grpSpPr>
          <a:xfrm>
            <a:off x="2313628"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206" name="Ink 205">
                  <a:extLst>
                    <a:ext uri="{FF2B5EF4-FFF2-40B4-BE49-F238E27FC236}">
                      <a16:creationId xmlns:a16="http://schemas.microsoft.com/office/drawing/2014/main" id="{183F8959-98B2-B76B-C9E6-B6595BF15220}"/>
                    </a:ext>
                  </a:extLst>
                </p14:cNvPr>
                <p14:cNvContentPartPr/>
                <p14:nvPr/>
              </p14:nvContentPartPr>
              <p14:xfrm>
                <a:off x="2014523" y="1091776"/>
                <a:ext cx="7920" cy="162000"/>
              </p14:xfrm>
            </p:contentPart>
          </mc:Choice>
          <mc:Fallback xmlns="">
            <p:pic>
              <p:nvPicPr>
                <p:cNvPr id="206" name="Ink 205">
                  <a:extLst>
                    <a:ext uri="{FF2B5EF4-FFF2-40B4-BE49-F238E27FC236}">
                      <a16:creationId xmlns:a16="http://schemas.microsoft.com/office/drawing/2014/main" id="{183F8959-98B2-B76B-C9E6-B6595BF15220}"/>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07" name="Ink 206">
                  <a:extLst>
                    <a:ext uri="{FF2B5EF4-FFF2-40B4-BE49-F238E27FC236}">
                      <a16:creationId xmlns:a16="http://schemas.microsoft.com/office/drawing/2014/main" id="{220639CB-197C-8945-E81A-29414B965520}"/>
                    </a:ext>
                  </a:extLst>
                </p14:cNvPr>
                <p14:cNvContentPartPr/>
                <p14:nvPr/>
              </p14:nvContentPartPr>
              <p14:xfrm>
                <a:off x="2141963" y="1097176"/>
                <a:ext cx="95760" cy="138240"/>
              </p14:xfrm>
            </p:contentPart>
          </mc:Choice>
          <mc:Fallback xmlns="">
            <p:pic>
              <p:nvPicPr>
                <p:cNvPr id="207" name="Ink 206">
                  <a:extLst>
                    <a:ext uri="{FF2B5EF4-FFF2-40B4-BE49-F238E27FC236}">
                      <a16:creationId xmlns:a16="http://schemas.microsoft.com/office/drawing/2014/main" id="{220639CB-197C-8945-E81A-29414B965520}"/>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08" name="Ink 207">
                  <a:extLst>
                    <a:ext uri="{FF2B5EF4-FFF2-40B4-BE49-F238E27FC236}">
                      <a16:creationId xmlns:a16="http://schemas.microsoft.com/office/drawing/2014/main" id="{D3092690-6E16-7CBB-DCE4-74D18C6D5768}"/>
                    </a:ext>
                  </a:extLst>
                </p14:cNvPr>
                <p14:cNvContentPartPr/>
                <p14:nvPr/>
              </p14:nvContentPartPr>
              <p14:xfrm>
                <a:off x="2350043" y="1047856"/>
                <a:ext cx="114480" cy="212760"/>
              </p14:xfrm>
            </p:contentPart>
          </mc:Choice>
          <mc:Fallback xmlns="">
            <p:pic>
              <p:nvPicPr>
                <p:cNvPr id="208" name="Ink 207">
                  <a:extLst>
                    <a:ext uri="{FF2B5EF4-FFF2-40B4-BE49-F238E27FC236}">
                      <a16:creationId xmlns:a16="http://schemas.microsoft.com/office/drawing/2014/main" id="{D3092690-6E16-7CBB-DCE4-74D18C6D5768}"/>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209" name="Ink 208">
                <a:extLst>
                  <a:ext uri="{FF2B5EF4-FFF2-40B4-BE49-F238E27FC236}">
                    <a16:creationId xmlns:a16="http://schemas.microsoft.com/office/drawing/2014/main" id="{43D42F76-A5FA-5419-2644-A46A9407CD34}"/>
                  </a:ext>
                </a:extLst>
              </p14:cNvPr>
              <p14:cNvContentPartPr/>
              <p14:nvPr/>
            </p14:nvContentPartPr>
            <p14:xfrm>
              <a:off x="3559228" y="1365106"/>
              <a:ext cx="18720" cy="289800"/>
            </p14:xfrm>
          </p:contentPart>
        </mc:Choice>
        <mc:Fallback xmlns="">
          <p:pic>
            <p:nvPicPr>
              <p:cNvPr id="209" name="Ink 208">
                <a:extLst>
                  <a:ext uri="{FF2B5EF4-FFF2-40B4-BE49-F238E27FC236}">
                    <a16:creationId xmlns:a16="http://schemas.microsoft.com/office/drawing/2014/main" id="{43D42F76-A5FA-5419-2644-A46A9407CD34}"/>
                  </a:ext>
                </a:extLst>
              </p:cNvPr>
              <p:cNvPicPr/>
              <p:nvPr/>
            </p:nvPicPr>
            <p:blipFill>
              <a:blip r:embed="rId43"/>
              <a:stretch>
                <a:fillRect/>
              </a:stretch>
            </p:blipFill>
            <p:spPr>
              <a:xfrm>
                <a:off x="3541588" y="1347106"/>
                <a:ext cx="54360" cy="325440"/>
              </a:xfrm>
              <a:prstGeom prst="rect">
                <a:avLst/>
              </a:prstGeom>
            </p:spPr>
          </p:pic>
        </mc:Fallback>
      </mc:AlternateContent>
      <p:grpSp>
        <p:nvGrpSpPr>
          <p:cNvPr id="210" name="Group 209">
            <a:extLst>
              <a:ext uri="{FF2B5EF4-FFF2-40B4-BE49-F238E27FC236}">
                <a16:creationId xmlns:a16="http://schemas.microsoft.com/office/drawing/2014/main" id="{E38DD34F-DF49-6BE7-355A-5B9C84BAA639}"/>
              </a:ext>
            </a:extLst>
          </p:cNvPr>
          <p:cNvGrpSpPr/>
          <p:nvPr/>
        </p:nvGrpSpPr>
        <p:grpSpPr>
          <a:xfrm>
            <a:off x="507203" y="2300296"/>
            <a:ext cx="1305000" cy="317520"/>
            <a:chOff x="507203" y="2300296"/>
            <a:chExt cx="1305000" cy="317520"/>
          </a:xfrm>
        </p:grpSpPr>
        <mc:AlternateContent xmlns:mc="http://schemas.openxmlformats.org/markup-compatibility/2006" xmlns:p14="http://schemas.microsoft.com/office/powerpoint/2010/main">
          <mc:Choice Requires="p14">
            <p:contentPart p14:bwMode="auto" r:id="rId44">
              <p14:nvContentPartPr>
                <p14:cNvPr id="211" name="Ink 210">
                  <a:extLst>
                    <a:ext uri="{FF2B5EF4-FFF2-40B4-BE49-F238E27FC236}">
                      <a16:creationId xmlns:a16="http://schemas.microsoft.com/office/drawing/2014/main" id="{06E1FD7D-E2DE-B9C5-9FDD-916C8E453DE9}"/>
                    </a:ext>
                  </a:extLst>
                </p14:cNvPr>
                <p14:cNvContentPartPr/>
                <p14:nvPr/>
              </p14:nvContentPartPr>
              <p14:xfrm>
                <a:off x="519443" y="2300296"/>
                <a:ext cx="156600" cy="317520"/>
              </p14:xfrm>
            </p:contentPart>
          </mc:Choice>
          <mc:Fallback xmlns="">
            <p:pic>
              <p:nvPicPr>
                <p:cNvPr id="211" name="Ink 210">
                  <a:extLst>
                    <a:ext uri="{FF2B5EF4-FFF2-40B4-BE49-F238E27FC236}">
                      <a16:creationId xmlns:a16="http://schemas.microsoft.com/office/drawing/2014/main" id="{06E1FD7D-E2DE-B9C5-9FDD-916C8E453DE9}"/>
                    </a:ext>
                  </a:extLst>
                </p:cNvPr>
                <p:cNvPicPr/>
                <p:nvPr/>
              </p:nvPicPr>
              <p:blipFill>
                <a:blip r:embed="rId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12" name="Ink 211">
                  <a:extLst>
                    <a:ext uri="{FF2B5EF4-FFF2-40B4-BE49-F238E27FC236}">
                      <a16:creationId xmlns:a16="http://schemas.microsoft.com/office/drawing/2014/main" id="{B80D5975-29CA-3704-595B-692165034642}"/>
                    </a:ext>
                  </a:extLst>
                </p14:cNvPr>
                <p14:cNvContentPartPr/>
                <p14:nvPr/>
              </p14:nvContentPartPr>
              <p14:xfrm>
                <a:off x="507203" y="2466256"/>
                <a:ext cx="146880" cy="36000"/>
              </p14:xfrm>
            </p:contentPart>
          </mc:Choice>
          <mc:Fallback xmlns="">
            <p:pic>
              <p:nvPicPr>
                <p:cNvPr id="212" name="Ink 211">
                  <a:extLst>
                    <a:ext uri="{FF2B5EF4-FFF2-40B4-BE49-F238E27FC236}">
                      <a16:creationId xmlns:a16="http://schemas.microsoft.com/office/drawing/2014/main" id="{B80D5975-29CA-3704-595B-692165034642}"/>
                    </a:ext>
                  </a:extLst>
                </p:cNvPr>
                <p:cNvPicPr/>
                <p:nvPr/>
              </p:nvPicPr>
              <p:blipFill>
                <a:blip r:embed="rId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13" name="Ink 212">
                  <a:extLst>
                    <a:ext uri="{FF2B5EF4-FFF2-40B4-BE49-F238E27FC236}">
                      <a16:creationId xmlns:a16="http://schemas.microsoft.com/office/drawing/2014/main" id="{D7718DC3-F5C5-10B9-AD6F-E8EE62958EED}"/>
                    </a:ext>
                  </a:extLst>
                </p14:cNvPr>
                <p14:cNvContentPartPr/>
                <p14:nvPr/>
              </p14:nvContentPartPr>
              <p14:xfrm>
                <a:off x="785843" y="2367256"/>
                <a:ext cx="174600" cy="213480"/>
              </p14:xfrm>
            </p:contentPart>
          </mc:Choice>
          <mc:Fallback xmlns="">
            <p:pic>
              <p:nvPicPr>
                <p:cNvPr id="213" name="Ink 212">
                  <a:extLst>
                    <a:ext uri="{FF2B5EF4-FFF2-40B4-BE49-F238E27FC236}">
                      <a16:creationId xmlns:a16="http://schemas.microsoft.com/office/drawing/2014/main" id="{D7718DC3-F5C5-10B9-AD6F-E8EE62958EED}"/>
                    </a:ext>
                  </a:extLst>
                </p:cNvPr>
                <p:cNvPicPr/>
                <p:nvPr/>
              </p:nvPicPr>
              <p:blipFill>
                <a:blip r:embed="rId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214" name="Ink 213">
                  <a:extLst>
                    <a:ext uri="{FF2B5EF4-FFF2-40B4-BE49-F238E27FC236}">
                      <a16:creationId xmlns:a16="http://schemas.microsoft.com/office/drawing/2014/main" id="{E1961C57-6434-88AD-C275-D5F332DA91C0}"/>
                    </a:ext>
                  </a:extLst>
                </p14:cNvPr>
                <p14:cNvContentPartPr/>
                <p14:nvPr/>
              </p14:nvContentPartPr>
              <p14:xfrm>
                <a:off x="800963" y="2351056"/>
                <a:ext cx="162720" cy="70920"/>
              </p14:xfrm>
            </p:contentPart>
          </mc:Choice>
          <mc:Fallback xmlns="">
            <p:pic>
              <p:nvPicPr>
                <p:cNvPr id="214" name="Ink 213">
                  <a:extLst>
                    <a:ext uri="{FF2B5EF4-FFF2-40B4-BE49-F238E27FC236}">
                      <a16:creationId xmlns:a16="http://schemas.microsoft.com/office/drawing/2014/main" id="{E1961C57-6434-88AD-C275-D5F332DA91C0}"/>
                    </a:ext>
                  </a:extLst>
                </p:cNvPr>
                <p:cNvPicPr/>
                <p:nvPr/>
              </p:nvPicPr>
              <p:blipFill>
                <a:blip r:embed="rId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15" name="Ink 214">
                  <a:extLst>
                    <a:ext uri="{FF2B5EF4-FFF2-40B4-BE49-F238E27FC236}">
                      <a16:creationId xmlns:a16="http://schemas.microsoft.com/office/drawing/2014/main" id="{5B5FC22F-C27A-4973-43FE-2C31278955A2}"/>
                    </a:ext>
                  </a:extLst>
                </p14:cNvPr>
                <p14:cNvContentPartPr/>
                <p14:nvPr/>
              </p14:nvContentPartPr>
              <p14:xfrm>
                <a:off x="1031003" y="2353576"/>
                <a:ext cx="157320" cy="186120"/>
              </p14:xfrm>
            </p:contentPart>
          </mc:Choice>
          <mc:Fallback xmlns="">
            <p:pic>
              <p:nvPicPr>
                <p:cNvPr id="215" name="Ink 214">
                  <a:extLst>
                    <a:ext uri="{FF2B5EF4-FFF2-40B4-BE49-F238E27FC236}">
                      <a16:creationId xmlns:a16="http://schemas.microsoft.com/office/drawing/2014/main" id="{5B5FC22F-C27A-4973-43FE-2C31278955A2}"/>
                    </a:ext>
                  </a:extLst>
                </p:cNvPr>
                <p:cNvPicPr/>
                <p:nvPr/>
              </p:nvPicPr>
              <p:blipFill>
                <a:blip r:embed="rId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16" name="Ink 215">
                  <a:extLst>
                    <a:ext uri="{FF2B5EF4-FFF2-40B4-BE49-F238E27FC236}">
                      <a16:creationId xmlns:a16="http://schemas.microsoft.com/office/drawing/2014/main" id="{9686F623-C23C-FB61-E40D-8AE0CE51EA94}"/>
                    </a:ext>
                  </a:extLst>
                </p14:cNvPr>
                <p14:cNvContentPartPr/>
                <p14:nvPr/>
              </p14:nvContentPartPr>
              <p14:xfrm>
                <a:off x="1266443" y="2352856"/>
                <a:ext cx="185760" cy="177840"/>
              </p14:xfrm>
            </p:contentPart>
          </mc:Choice>
          <mc:Fallback xmlns="">
            <p:pic>
              <p:nvPicPr>
                <p:cNvPr id="216" name="Ink 215">
                  <a:extLst>
                    <a:ext uri="{FF2B5EF4-FFF2-40B4-BE49-F238E27FC236}">
                      <a16:creationId xmlns:a16="http://schemas.microsoft.com/office/drawing/2014/main" id="{9686F623-C23C-FB61-E40D-8AE0CE51EA94}"/>
                    </a:ext>
                  </a:extLst>
                </p:cNvPr>
                <p:cNvPicPr/>
                <p:nvPr/>
              </p:nvPicPr>
              <p:blipFill>
                <a:blip r:embed="rId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217" name="Ink 216">
                  <a:extLst>
                    <a:ext uri="{FF2B5EF4-FFF2-40B4-BE49-F238E27FC236}">
                      <a16:creationId xmlns:a16="http://schemas.microsoft.com/office/drawing/2014/main" id="{5A899351-6FE7-89A2-25D8-650B33C05AB3}"/>
                    </a:ext>
                  </a:extLst>
                </p14:cNvPr>
                <p14:cNvContentPartPr/>
                <p14:nvPr/>
              </p14:nvContentPartPr>
              <p14:xfrm>
                <a:off x="1639043" y="2398216"/>
                <a:ext cx="151920" cy="132840"/>
              </p14:xfrm>
            </p:contentPart>
          </mc:Choice>
          <mc:Fallback xmlns="">
            <p:pic>
              <p:nvPicPr>
                <p:cNvPr id="217" name="Ink 216">
                  <a:extLst>
                    <a:ext uri="{FF2B5EF4-FFF2-40B4-BE49-F238E27FC236}">
                      <a16:creationId xmlns:a16="http://schemas.microsoft.com/office/drawing/2014/main" id="{5A899351-6FE7-89A2-25D8-650B33C05AB3}"/>
                    </a:ext>
                  </a:extLst>
                </p:cNvPr>
                <p:cNvPicPr/>
                <p:nvPr/>
              </p:nvPicPr>
              <p:blipFill>
                <a:blip r:embed="rId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18" name="Ink 217">
                  <a:extLst>
                    <a:ext uri="{FF2B5EF4-FFF2-40B4-BE49-F238E27FC236}">
                      <a16:creationId xmlns:a16="http://schemas.microsoft.com/office/drawing/2014/main" id="{2317AFAB-9FF4-9DE6-AE59-E8801997ACF5}"/>
                    </a:ext>
                  </a:extLst>
                </p14:cNvPr>
                <p14:cNvContentPartPr/>
                <p14:nvPr/>
              </p14:nvContentPartPr>
              <p14:xfrm>
                <a:off x="1648763" y="2389936"/>
                <a:ext cx="163440" cy="149760"/>
              </p14:xfrm>
            </p:contentPart>
          </mc:Choice>
          <mc:Fallback xmlns="">
            <p:pic>
              <p:nvPicPr>
                <p:cNvPr id="218" name="Ink 217">
                  <a:extLst>
                    <a:ext uri="{FF2B5EF4-FFF2-40B4-BE49-F238E27FC236}">
                      <a16:creationId xmlns:a16="http://schemas.microsoft.com/office/drawing/2014/main" id="{2317AFAB-9FF4-9DE6-AE59-E8801997ACF5}"/>
                    </a:ext>
                  </a:extLst>
                </p:cNvPr>
                <p:cNvPicPr/>
                <p:nvPr/>
              </p:nvPicPr>
              <p:blipFill>
                <a:blip r:embed="rId59"/>
                <a:stretch>
                  <a:fillRect/>
                </a:stretch>
              </p:blipFill>
              <p:spPr>
                <a:xfrm>
                  <a:off x="1631123" y="2371936"/>
                  <a:ext cx="199080" cy="185400"/>
                </a:xfrm>
                <a:prstGeom prst="rect">
                  <a:avLst/>
                </a:prstGeom>
              </p:spPr>
            </p:pic>
          </mc:Fallback>
        </mc:AlternateContent>
      </p:grpSp>
      <p:grpSp>
        <p:nvGrpSpPr>
          <p:cNvPr id="219" name="Group 218">
            <a:extLst>
              <a:ext uri="{FF2B5EF4-FFF2-40B4-BE49-F238E27FC236}">
                <a16:creationId xmlns:a16="http://schemas.microsoft.com/office/drawing/2014/main" id="{49C39E39-C4F8-E774-587F-7A2F37B06AE3}"/>
              </a:ext>
            </a:extLst>
          </p:cNvPr>
          <p:cNvGrpSpPr/>
          <p:nvPr/>
        </p:nvGrpSpPr>
        <p:grpSpPr>
          <a:xfrm>
            <a:off x="2084003" y="223801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60">
              <p14:nvContentPartPr>
                <p14:cNvPr id="220" name="Ink 219">
                  <a:extLst>
                    <a:ext uri="{FF2B5EF4-FFF2-40B4-BE49-F238E27FC236}">
                      <a16:creationId xmlns:a16="http://schemas.microsoft.com/office/drawing/2014/main" id="{32824A19-6D6E-EDC8-C141-58B7361233AB}"/>
                    </a:ext>
                  </a:extLst>
                </p14:cNvPr>
                <p14:cNvContentPartPr/>
                <p14:nvPr/>
              </p14:nvContentPartPr>
              <p14:xfrm>
                <a:off x="2195243" y="2306776"/>
                <a:ext cx="12600" cy="180720"/>
              </p14:xfrm>
            </p:contentPart>
          </mc:Choice>
          <mc:Fallback xmlns="">
            <p:pic>
              <p:nvPicPr>
                <p:cNvPr id="220" name="Ink 219">
                  <a:extLst>
                    <a:ext uri="{FF2B5EF4-FFF2-40B4-BE49-F238E27FC236}">
                      <a16:creationId xmlns:a16="http://schemas.microsoft.com/office/drawing/2014/main" id="{32824A19-6D6E-EDC8-C141-58B7361233AB}"/>
                    </a:ext>
                  </a:extLst>
                </p:cNvPr>
                <p:cNvPicPr/>
                <p:nvPr/>
              </p:nvPicPr>
              <p:blipFill>
                <a:blip r:embed="rId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21" name="Ink 220">
                  <a:extLst>
                    <a:ext uri="{FF2B5EF4-FFF2-40B4-BE49-F238E27FC236}">
                      <a16:creationId xmlns:a16="http://schemas.microsoft.com/office/drawing/2014/main" id="{FAD07095-6DD6-41AA-13AA-60117B5F5E32}"/>
                    </a:ext>
                  </a:extLst>
                </p14:cNvPr>
                <p14:cNvContentPartPr/>
                <p14:nvPr/>
              </p14:nvContentPartPr>
              <p14:xfrm>
                <a:off x="2291003" y="2395336"/>
                <a:ext cx="720" cy="2160"/>
              </p14:xfrm>
            </p:contentPart>
          </mc:Choice>
          <mc:Fallback xmlns="">
            <p:pic>
              <p:nvPicPr>
                <p:cNvPr id="221" name="Ink 220">
                  <a:extLst>
                    <a:ext uri="{FF2B5EF4-FFF2-40B4-BE49-F238E27FC236}">
                      <a16:creationId xmlns:a16="http://schemas.microsoft.com/office/drawing/2014/main" id="{FAD07095-6DD6-41AA-13AA-60117B5F5E32}"/>
                    </a:ext>
                  </a:extLst>
                </p:cNvPr>
                <p:cNvPicPr/>
                <p:nvPr/>
              </p:nvPicPr>
              <p:blipFill>
                <a:blip r:embed="rId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22" name="Ink 221">
                  <a:extLst>
                    <a:ext uri="{FF2B5EF4-FFF2-40B4-BE49-F238E27FC236}">
                      <a16:creationId xmlns:a16="http://schemas.microsoft.com/office/drawing/2014/main" id="{E198C247-F0AC-2FF8-3548-AC3B45B28A2F}"/>
                    </a:ext>
                  </a:extLst>
                </p14:cNvPr>
                <p14:cNvContentPartPr/>
                <p14:nvPr/>
              </p14:nvContentPartPr>
              <p14:xfrm>
                <a:off x="2437883" y="2325136"/>
                <a:ext cx="126000" cy="160200"/>
              </p14:xfrm>
            </p:contentPart>
          </mc:Choice>
          <mc:Fallback xmlns="">
            <p:pic>
              <p:nvPicPr>
                <p:cNvPr id="222" name="Ink 221">
                  <a:extLst>
                    <a:ext uri="{FF2B5EF4-FFF2-40B4-BE49-F238E27FC236}">
                      <a16:creationId xmlns:a16="http://schemas.microsoft.com/office/drawing/2014/main" id="{E198C247-F0AC-2FF8-3548-AC3B45B28A2F}"/>
                    </a:ext>
                  </a:extLst>
                </p:cNvPr>
                <p:cNvPicPr/>
                <p:nvPr/>
              </p:nvPicPr>
              <p:blipFill>
                <a:blip r:embed="rId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223" name="Ink 222">
                  <a:extLst>
                    <a:ext uri="{FF2B5EF4-FFF2-40B4-BE49-F238E27FC236}">
                      <a16:creationId xmlns:a16="http://schemas.microsoft.com/office/drawing/2014/main" id="{EC0A1DE4-E8EB-71EB-3A2F-97009A4D09FE}"/>
                    </a:ext>
                  </a:extLst>
                </p14:cNvPr>
                <p14:cNvContentPartPr/>
                <p14:nvPr/>
              </p14:nvContentPartPr>
              <p14:xfrm>
                <a:off x="2668643" y="2287336"/>
                <a:ext cx="150120" cy="194400"/>
              </p14:xfrm>
            </p:contentPart>
          </mc:Choice>
          <mc:Fallback xmlns="">
            <p:pic>
              <p:nvPicPr>
                <p:cNvPr id="223" name="Ink 222">
                  <a:extLst>
                    <a:ext uri="{FF2B5EF4-FFF2-40B4-BE49-F238E27FC236}">
                      <a16:creationId xmlns:a16="http://schemas.microsoft.com/office/drawing/2014/main" id="{EC0A1DE4-E8EB-71EB-3A2F-97009A4D09FE}"/>
                    </a:ext>
                  </a:extLst>
                </p:cNvPr>
                <p:cNvPicPr/>
                <p:nvPr/>
              </p:nvPicPr>
              <p:blipFill>
                <a:blip r:embed="rId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24" name="Ink 223">
                  <a:extLst>
                    <a:ext uri="{FF2B5EF4-FFF2-40B4-BE49-F238E27FC236}">
                      <a16:creationId xmlns:a16="http://schemas.microsoft.com/office/drawing/2014/main" id="{0EA5E563-32FA-7827-D7D0-F80C26504E07}"/>
                    </a:ext>
                  </a:extLst>
                </p14:cNvPr>
                <p14:cNvContentPartPr/>
                <p14:nvPr/>
              </p14:nvContentPartPr>
              <p14:xfrm>
                <a:off x="2915603" y="2361856"/>
                <a:ext cx="135360" cy="89280"/>
              </p14:xfrm>
            </p:contentPart>
          </mc:Choice>
          <mc:Fallback xmlns="">
            <p:pic>
              <p:nvPicPr>
                <p:cNvPr id="224" name="Ink 223">
                  <a:extLst>
                    <a:ext uri="{FF2B5EF4-FFF2-40B4-BE49-F238E27FC236}">
                      <a16:creationId xmlns:a16="http://schemas.microsoft.com/office/drawing/2014/main" id="{0EA5E563-32FA-7827-D7D0-F80C26504E07}"/>
                    </a:ext>
                  </a:extLst>
                </p:cNvPr>
                <p:cNvPicPr/>
                <p:nvPr/>
              </p:nvPicPr>
              <p:blipFill>
                <a:blip r:embed="rId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25" name="Ink 224">
                  <a:extLst>
                    <a:ext uri="{FF2B5EF4-FFF2-40B4-BE49-F238E27FC236}">
                      <a16:creationId xmlns:a16="http://schemas.microsoft.com/office/drawing/2014/main" id="{D2033D55-4588-913E-A0D0-1B0D4296D47A}"/>
                    </a:ext>
                  </a:extLst>
                </p14:cNvPr>
                <p14:cNvContentPartPr/>
                <p14:nvPr/>
              </p14:nvContentPartPr>
              <p14:xfrm>
                <a:off x="2929283" y="2345656"/>
                <a:ext cx="148320" cy="150120"/>
              </p14:xfrm>
            </p:contentPart>
          </mc:Choice>
          <mc:Fallback xmlns="">
            <p:pic>
              <p:nvPicPr>
                <p:cNvPr id="225" name="Ink 224">
                  <a:extLst>
                    <a:ext uri="{FF2B5EF4-FFF2-40B4-BE49-F238E27FC236}">
                      <a16:creationId xmlns:a16="http://schemas.microsoft.com/office/drawing/2014/main" id="{D2033D55-4588-913E-A0D0-1B0D4296D47A}"/>
                    </a:ext>
                  </a:extLst>
                </p:cNvPr>
                <p:cNvPicPr/>
                <p:nvPr/>
              </p:nvPicPr>
              <p:blipFill>
                <a:blip r:embed="rId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26" name="Ink 225">
                  <a:extLst>
                    <a:ext uri="{FF2B5EF4-FFF2-40B4-BE49-F238E27FC236}">
                      <a16:creationId xmlns:a16="http://schemas.microsoft.com/office/drawing/2014/main" id="{8EA27680-EEE7-6049-170C-6591E976D080}"/>
                    </a:ext>
                  </a:extLst>
                </p14:cNvPr>
                <p14:cNvContentPartPr/>
                <p14:nvPr/>
              </p14:nvContentPartPr>
              <p14:xfrm>
                <a:off x="3197483" y="2239816"/>
                <a:ext cx="19800" cy="208800"/>
              </p14:xfrm>
            </p:contentPart>
          </mc:Choice>
          <mc:Fallback xmlns="">
            <p:pic>
              <p:nvPicPr>
                <p:cNvPr id="226" name="Ink 225">
                  <a:extLst>
                    <a:ext uri="{FF2B5EF4-FFF2-40B4-BE49-F238E27FC236}">
                      <a16:creationId xmlns:a16="http://schemas.microsoft.com/office/drawing/2014/main" id="{8EA27680-EEE7-6049-170C-6591E976D080}"/>
                    </a:ext>
                  </a:extLst>
                </p:cNvPr>
                <p:cNvPicPr/>
                <p:nvPr/>
              </p:nvPicPr>
              <p:blipFill>
                <a:blip r:embed="rId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27" name="Ink 226">
                  <a:extLst>
                    <a:ext uri="{FF2B5EF4-FFF2-40B4-BE49-F238E27FC236}">
                      <a16:creationId xmlns:a16="http://schemas.microsoft.com/office/drawing/2014/main" id="{AE4C70DF-572C-FE7E-7D00-7F7CB251D2D6}"/>
                    </a:ext>
                  </a:extLst>
                </p14:cNvPr>
                <p14:cNvContentPartPr/>
                <p14:nvPr/>
              </p14:nvContentPartPr>
              <p14:xfrm>
                <a:off x="3313043" y="2351056"/>
                <a:ext cx="2520" cy="360"/>
              </p14:xfrm>
            </p:contentPart>
          </mc:Choice>
          <mc:Fallback xmlns="">
            <p:pic>
              <p:nvPicPr>
                <p:cNvPr id="227" name="Ink 226">
                  <a:extLst>
                    <a:ext uri="{FF2B5EF4-FFF2-40B4-BE49-F238E27FC236}">
                      <a16:creationId xmlns:a16="http://schemas.microsoft.com/office/drawing/2014/main" id="{AE4C70DF-572C-FE7E-7D00-7F7CB251D2D6}"/>
                    </a:ext>
                  </a:extLst>
                </p:cNvPr>
                <p:cNvPicPr/>
                <p:nvPr/>
              </p:nvPicPr>
              <p:blipFill>
                <a:blip r:embed="rId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228" name="Ink 227">
                  <a:extLst>
                    <a:ext uri="{FF2B5EF4-FFF2-40B4-BE49-F238E27FC236}">
                      <a16:creationId xmlns:a16="http://schemas.microsoft.com/office/drawing/2014/main" id="{993B4527-49D8-F198-3082-66E451EE0D4D}"/>
                    </a:ext>
                  </a:extLst>
                </p14:cNvPr>
                <p14:cNvContentPartPr/>
                <p14:nvPr/>
              </p14:nvContentPartPr>
              <p14:xfrm>
                <a:off x="3423563" y="2290936"/>
                <a:ext cx="111240" cy="155520"/>
              </p14:xfrm>
            </p:contentPart>
          </mc:Choice>
          <mc:Fallback xmlns="">
            <p:pic>
              <p:nvPicPr>
                <p:cNvPr id="228" name="Ink 227">
                  <a:extLst>
                    <a:ext uri="{FF2B5EF4-FFF2-40B4-BE49-F238E27FC236}">
                      <a16:creationId xmlns:a16="http://schemas.microsoft.com/office/drawing/2014/main" id="{993B4527-49D8-F198-3082-66E451EE0D4D}"/>
                    </a:ext>
                  </a:extLst>
                </p:cNvPr>
                <p:cNvPicPr/>
                <p:nvPr/>
              </p:nvPicPr>
              <p:blipFill>
                <a:blip r:embed="rId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29" name="Ink 228">
                  <a:extLst>
                    <a:ext uri="{FF2B5EF4-FFF2-40B4-BE49-F238E27FC236}">
                      <a16:creationId xmlns:a16="http://schemas.microsoft.com/office/drawing/2014/main" id="{B90B4594-46AD-6117-CF3D-B3B1B72D5093}"/>
                    </a:ext>
                  </a:extLst>
                </p14:cNvPr>
                <p14:cNvContentPartPr/>
                <p14:nvPr/>
              </p14:nvContentPartPr>
              <p14:xfrm>
                <a:off x="3589523" y="2260336"/>
                <a:ext cx="134640" cy="202320"/>
              </p14:xfrm>
            </p:contentPart>
          </mc:Choice>
          <mc:Fallback xmlns="">
            <p:pic>
              <p:nvPicPr>
                <p:cNvPr id="229" name="Ink 228">
                  <a:extLst>
                    <a:ext uri="{FF2B5EF4-FFF2-40B4-BE49-F238E27FC236}">
                      <a16:creationId xmlns:a16="http://schemas.microsoft.com/office/drawing/2014/main" id="{B90B4594-46AD-6117-CF3D-B3B1B72D5093}"/>
                    </a:ext>
                  </a:extLst>
                </p:cNvPr>
                <p:cNvPicPr/>
                <p:nvPr/>
              </p:nvPicPr>
              <p:blipFill>
                <a:blip r:embed="rId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30" name="Ink 229">
                  <a:extLst>
                    <a:ext uri="{FF2B5EF4-FFF2-40B4-BE49-F238E27FC236}">
                      <a16:creationId xmlns:a16="http://schemas.microsoft.com/office/drawing/2014/main" id="{9E59B5E7-44C2-5297-117F-676C0DB982FF}"/>
                    </a:ext>
                  </a:extLst>
                </p14:cNvPr>
                <p14:cNvContentPartPr/>
                <p14:nvPr/>
              </p14:nvContentPartPr>
              <p14:xfrm>
                <a:off x="3779963" y="2337736"/>
                <a:ext cx="120240" cy="72000"/>
              </p14:xfrm>
            </p:contentPart>
          </mc:Choice>
          <mc:Fallback xmlns="">
            <p:pic>
              <p:nvPicPr>
                <p:cNvPr id="230" name="Ink 229">
                  <a:extLst>
                    <a:ext uri="{FF2B5EF4-FFF2-40B4-BE49-F238E27FC236}">
                      <a16:creationId xmlns:a16="http://schemas.microsoft.com/office/drawing/2014/main" id="{9E59B5E7-44C2-5297-117F-676C0DB982FF}"/>
                    </a:ext>
                  </a:extLst>
                </p:cNvPr>
                <p:cNvPicPr/>
                <p:nvPr/>
              </p:nvPicPr>
              <p:blipFill>
                <a:blip r:embed="rId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31" name="Ink 230">
                  <a:extLst>
                    <a:ext uri="{FF2B5EF4-FFF2-40B4-BE49-F238E27FC236}">
                      <a16:creationId xmlns:a16="http://schemas.microsoft.com/office/drawing/2014/main" id="{3EE7B869-6A2A-164E-E0DB-B431C66B6E34}"/>
                    </a:ext>
                  </a:extLst>
                </p14:cNvPr>
                <p14:cNvContentPartPr/>
                <p14:nvPr/>
              </p14:nvContentPartPr>
              <p14:xfrm>
                <a:off x="3805883" y="2337016"/>
                <a:ext cx="118800" cy="132840"/>
              </p14:xfrm>
            </p:contentPart>
          </mc:Choice>
          <mc:Fallback xmlns="">
            <p:pic>
              <p:nvPicPr>
                <p:cNvPr id="231" name="Ink 230">
                  <a:extLst>
                    <a:ext uri="{FF2B5EF4-FFF2-40B4-BE49-F238E27FC236}">
                      <a16:creationId xmlns:a16="http://schemas.microsoft.com/office/drawing/2014/main" id="{3EE7B869-6A2A-164E-E0DB-B431C66B6E34}"/>
                    </a:ext>
                  </a:extLst>
                </p:cNvPr>
                <p:cNvPicPr/>
                <p:nvPr/>
              </p:nvPicPr>
              <p:blipFill>
                <a:blip r:embed="rId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32" name="Ink 231">
                  <a:extLst>
                    <a:ext uri="{FF2B5EF4-FFF2-40B4-BE49-F238E27FC236}">
                      <a16:creationId xmlns:a16="http://schemas.microsoft.com/office/drawing/2014/main" id="{7E1D10FB-5721-8028-F551-BC911BC95112}"/>
                    </a:ext>
                  </a:extLst>
                </p14:cNvPr>
                <p14:cNvContentPartPr/>
                <p14:nvPr/>
              </p14:nvContentPartPr>
              <p14:xfrm>
                <a:off x="4057163" y="2349616"/>
                <a:ext cx="8640" cy="1440"/>
              </p14:xfrm>
            </p:contentPart>
          </mc:Choice>
          <mc:Fallback xmlns="">
            <p:pic>
              <p:nvPicPr>
                <p:cNvPr id="232" name="Ink 231">
                  <a:extLst>
                    <a:ext uri="{FF2B5EF4-FFF2-40B4-BE49-F238E27FC236}">
                      <a16:creationId xmlns:a16="http://schemas.microsoft.com/office/drawing/2014/main" id="{7E1D10FB-5721-8028-F551-BC911BC95112}"/>
                    </a:ext>
                  </a:extLst>
                </p:cNvPr>
                <p:cNvPicPr/>
                <p:nvPr/>
              </p:nvPicPr>
              <p:blipFill>
                <a:blip r:embed="rId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33" name="Ink 232">
                  <a:extLst>
                    <a:ext uri="{FF2B5EF4-FFF2-40B4-BE49-F238E27FC236}">
                      <a16:creationId xmlns:a16="http://schemas.microsoft.com/office/drawing/2014/main" id="{A20CC52A-0554-037D-60B6-4F176225474B}"/>
                    </a:ext>
                  </a:extLst>
                </p14:cNvPr>
                <p14:cNvContentPartPr/>
                <p14:nvPr/>
              </p14:nvContentPartPr>
              <p14:xfrm>
                <a:off x="4147523" y="2342416"/>
                <a:ext cx="95040" cy="7560"/>
              </p14:xfrm>
            </p:contentPart>
          </mc:Choice>
          <mc:Fallback xmlns="">
            <p:pic>
              <p:nvPicPr>
                <p:cNvPr id="233" name="Ink 232">
                  <a:extLst>
                    <a:ext uri="{FF2B5EF4-FFF2-40B4-BE49-F238E27FC236}">
                      <a16:creationId xmlns:a16="http://schemas.microsoft.com/office/drawing/2014/main" id="{A20CC52A-0554-037D-60B6-4F176225474B}"/>
                    </a:ext>
                  </a:extLst>
                </p:cNvPr>
                <p:cNvPicPr/>
                <p:nvPr/>
              </p:nvPicPr>
              <p:blipFill>
                <a:blip r:embed="rId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34" name="Ink 233">
                  <a:extLst>
                    <a:ext uri="{FF2B5EF4-FFF2-40B4-BE49-F238E27FC236}">
                      <a16:creationId xmlns:a16="http://schemas.microsoft.com/office/drawing/2014/main" id="{F695935E-1704-4C2B-08EB-01E426C03511}"/>
                    </a:ext>
                  </a:extLst>
                </p14:cNvPr>
                <p14:cNvContentPartPr/>
                <p14:nvPr/>
              </p14:nvContentPartPr>
              <p14:xfrm>
                <a:off x="4354883" y="2301736"/>
                <a:ext cx="90360" cy="69480"/>
              </p14:xfrm>
            </p:contentPart>
          </mc:Choice>
          <mc:Fallback xmlns="">
            <p:pic>
              <p:nvPicPr>
                <p:cNvPr id="234" name="Ink 233">
                  <a:extLst>
                    <a:ext uri="{FF2B5EF4-FFF2-40B4-BE49-F238E27FC236}">
                      <a16:creationId xmlns:a16="http://schemas.microsoft.com/office/drawing/2014/main" id="{F695935E-1704-4C2B-08EB-01E426C03511}"/>
                    </a:ext>
                  </a:extLst>
                </p:cNvPr>
                <p:cNvPicPr/>
                <p:nvPr/>
              </p:nvPicPr>
              <p:blipFill>
                <a:blip r:embed="rId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235" name="Ink 234">
                  <a:extLst>
                    <a:ext uri="{FF2B5EF4-FFF2-40B4-BE49-F238E27FC236}">
                      <a16:creationId xmlns:a16="http://schemas.microsoft.com/office/drawing/2014/main" id="{4B7C129A-C7A8-8E3B-4B25-21FEB5175FE3}"/>
                    </a:ext>
                  </a:extLst>
                </p14:cNvPr>
                <p14:cNvContentPartPr/>
                <p14:nvPr/>
              </p14:nvContentPartPr>
              <p14:xfrm>
                <a:off x="4379723" y="2299216"/>
                <a:ext cx="109440" cy="96840"/>
              </p14:xfrm>
            </p:contentPart>
          </mc:Choice>
          <mc:Fallback xmlns="">
            <p:pic>
              <p:nvPicPr>
                <p:cNvPr id="235" name="Ink 234">
                  <a:extLst>
                    <a:ext uri="{FF2B5EF4-FFF2-40B4-BE49-F238E27FC236}">
                      <a16:creationId xmlns:a16="http://schemas.microsoft.com/office/drawing/2014/main" id="{4B7C129A-C7A8-8E3B-4B25-21FEB5175FE3}"/>
                    </a:ext>
                  </a:extLst>
                </p:cNvPr>
                <p:cNvPicPr/>
                <p:nvPr/>
              </p:nvPicPr>
              <p:blipFill>
                <a:blip r:embed="rId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36" name="Ink 235">
                  <a:extLst>
                    <a:ext uri="{FF2B5EF4-FFF2-40B4-BE49-F238E27FC236}">
                      <a16:creationId xmlns:a16="http://schemas.microsoft.com/office/drawing/2014/main" id="{C4A5C16A-42C7-ACFD-70C0-D2E817F33A89}"/>
                    </a:ext>
                  </a:extLst>
                </p14:cNvPr>
                <p14:cNvContentPartPr/>
                <p14:nvPr/>
              </p14:nvContentPartPr>
              <p14:xfrm>
                <a:off x="4566203" y="2238016"/>
                <a:ext cx="19080" cy="162000"/>
              </p14:xfrm>
            </p:contentPart>
          </mc:Choice>
          <mc:Fallback xmlns="">
            <p:pic>
              <p:nvPicPr>
                <p:cNvPr id="236" name="Ink 235">
                  <a:extLst>
                    <a:ext uri="{FF2B5EF4-FFF2-40B4-BE49-F238E27FC236}">
                      <a16:creationId xmlns:a16="http://schemas.microsoft.com/office/drawing/2014/main" id="{C4A5C16A-42C7-ACFD-70C0-D2E817F33A89}"/>
                    </a:ext>
                  </a:extLst>
                </p:cNvPr>
                <p:cNvPicPr/>
                <p:nvPr/>
              </p:nvPicPr>
              <p:blipFill>
                <a:blip r:embed="rId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37" name="Ink 236">
                  <a:extLst>
                    <a:ext uri="{FF2B5EF4-FFF2-40B4-BE49-F238E27FC236}">
                      <a16:creationId xmlns:a16="http://schemas.microsoft.com/office/drawing/2014/main" id="{2F93711C-58C6-7832-C608-A39E645261A5}"/>
                    </a:ext>
                  </a:extLst>
                </p14:cNvPr>
                <p14:cNvContentPartPr/>
                <p14:nvPr/>
              </p14:nvContentPartPr>
              <p14:xfrm>
                <a:off x="4660883" y="2330536"/>
                <a:ext cx="360" cy="360"/>
              </p14:xfrm>
            </p:contentPart>
          </mc:Choice>
          <mc:Fallback xmlns="">
            <p:pic>
              <p:nvPicPr>
                <p:cNvPr id="237" name="Ink 236">
                  <a:extLst>
                    <a:ext uri="{FF2B5EF4-FFF2-40B4-BE49-F238E27FC236}">
                      <a16:creationId xmlns:a16="http://schemas.microsoft.com/office/drawing/2014/main" id="{2F93711C-58C6-7832-C608-A39E645261A5}"/>
                    </a:ext>
                  </a:extLst>
                </p:cNvPr>
                <p:cNvPicPr/>
                <p:nvPr/>
              </p:nvPicPr>
              <p:blipFill>
                <a:blip r:embed="rId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38" name="Ink 237">
                  <a:extLst>
                    <a:ext uri="{FF2B5EF4-FFF2-40B4-BE49-F238E27FC236}">
                      <a16:creationId xmlns:a16="http://schemas.microsoft.com/office/drawing/2014/main" id="{5220E091-4A8F-79FB-476C-4B6980C1D82B}"/>
                    </a:ext>
                  </a:extLst>
                </p14:cNvPr>
                <p14:cNvContentPartPr/>
                <p14:nvPr/>
              </p14:nvContentPartPr>
              <p14:xfrm>
                <a:off x="4732163" y="2280496"/>
                <a:ext cx="113760" cy="131760"/>
              </p14:xfrm>
            </p:contentPart>
          </mc:Choice>
          <mc:Fallback xmlns="">
            <p:pic>
              <p:nvPicPr>
                <p:cNvPr id="238" name="Ink 237">
                  <a:extLst>
                    <a:ext uri="{FF2B5EF4-FFF2-40B4-BE49-F238E27FC236}">
                      <a16:creationId xmlns:a16="http://schemas.microsoft.com/office/drawing/2014/main" id="{5220E091-4A8F-79FB-476C-4B6980C1D82B}"/>
                    </a:ext>
                  </a:extLst>
                </p:cNvPr>
                <p:cNvPicPr/>
                <p:nvPr/>
              </p:nvPicPr>
              <p:blipFill>
                <a:blip r:embed="rId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39" name="Ink 238">
                  <a:extLst>
                    <a:ext uri="{FF2B5EF4-FFF2-40B4-BE49-F238E27FC236}">
                      <a16:creationId xmlns:a16="http://schemas.microsoft.com/office/drawing/2014/main" id="{CAED4271-35C0-6B3B-A74C-269240EBFF1C}"/>
                    </a:ext>
                  </a:extLst>
                </p14:cNvPr>
                <p14:cNvContentPartPr/>
                <p14:nvPr/>
              </p14:nvContentPartPr>
              <p14:xfrm>
                <a:off x="4910363" y="2248456"/>
                <a:ext cx="150840" cy="199800"/>
              </p14:xfrm>
            </p:contentPart>
          </mc:Choice>
          <mc:Fallback xmlns="">
            <p:pic>
              <p:nvPicPr>
                <p:cNvPr id="239" name="Ink 238">
                  <a:extLst>
                    <a:ext uri="{FF2B5EF4-FFF2-40B4-BE49-F238E27FC236}">
                      <a16:creationId xmlns:a16="http://schemas.microsoft.com/office/drawing/2014/main" id="{CAED4271-35C0-6B3B-A74C-269240EBFF1C}"/>
                    </a:ext>
                  </a:extLst>
                </p:cNvPr>
                <p:cNvPicPr/>
                <p:nvPr/>
              </p:nvPicPr>
              <p:blipFill>
                <a:blip r:embed="rId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40" name="Ink 239">
                  <a:extLst>
                    <a:ext uri="{FF2B5EF4-FFF2-40B4-BE49-F238E27FC236}">
                      <a16:creationId xmlns:a16="http://schemas.microsoft.com/office/drawing/2014/main" id="{44BA4E02-3253-5834-470A-32F997C2B737}"/>
                    </a:ext>
                  </a:extLst>
                </p14:cNvPr>
                <p14:cNvContentPartPr/>
                <p14:nvPr/>
              </p14:nvContentPartPr>
              <p14:xfrm>
                <a:off x="2084003" y="2565616"/>
                <a:ext cx="3018240" cy="247320"/>
              </p14:xfrm>
            </p:contentPart>
          </mc:Choice>
          <mc:Fallback xmlns="">
            <p:pic>
              <p:nvPicPr>
                <p:cNvPr id="240" name="Ink 239">
                  <a:extLst>
                    <a:ext uri="{FF2B5EF4-FFF2-40B4-BE49-F238E27FC236}">
                      <a16:creationId xmlns:a16="http://schemas.microsoft.com/office/drawing/2014/main" id="{44BA4E02-3253-5834-470A-32F997C2B737}"/>
                    </a:ext>
                  </a:extLst>
                </p:cNvPr>
                <p:cNvPicPr/>
                <p:nvPr/>
              </p:nvPicPr>
              <p:blipFill>
                <a:blip r:embed="rId1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41" name="Ink 240">
                  <a:extLst>
                    <a:ext uri="{FF2B5EF4-FFF2-40B4-BE49-F238E27FC236}">
                      <a16:creationId xmlns:a16="http://schemas.microsoft.com/office/drawing/2014/main" id="{69D9B8A4-3F59-9D19-D1BF-B1B39EDDEE06}"/>
                    </a:ext>
                  </a:extLst>
                </p14:cNvPr>
                <p14:cNvContentPartPr/>
                <p14:nvPr/>
              </p14:nvContentPartPr>
              <p14:xfrm>
                <a:off x="3104603" y="2893216"/>
                <a:ext cx="174240" cy="212760"/>
              </p14:xfrm>
            </p:contentPart>
          </mc:Choice>
          <mc:Fallback xmlns="">
            <p:pic>
              <p:nvPicPr>
                <p:cNvPr id="241" name="Ink 240">
                  <a:extLst>
                    <a:ext uri="{FF2B5EF4-FFF2-40B4-BE49-F238E27FC236}">
                      <a16:creationId xmlns:a16="http://schemas.microsoft.com/office/drawing/2014/main" id="{69D9B8A4-3F59-9D19-D1BF-B1B39EDDEE06}"/>
                    </a:ext>
                  </a:extLst>
                </p:cNvPr>
                <p:cNvPicPr/>
                <p:nvPr/>
              </p:nvPicPr>
              <p:blipFill>
                <a:blip r:embed="rId1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242" name="Ink 241">
                  <a:extLst>
                    <a:ext uri="{FF2B5EF4-FFF2-40B4-BE49-F238E27FC236}">
                      <a16:creationId xmlns:a16="http://schemas.microsoft.com/office/drawing/2014/main" id="{F308EEE1-6701-F212-9BBA-CC922ADFCC19}"/>
                    </a:ext>
                  </a:extLst>
                </p14:cNvPr>
                <p14:cNvContentPartPr/>
                <p14:nvPr/>
              </p14:nvContentPartPr>
              <p14:xfrm>
                <a:off x="3125123" y="3007336"/>
                <a:ext cx="161640" cy="45000"/>
              </p14:xfrm>
            </p:contentPart>
          </mc:Choice>
          <mc:Fallback xmlns="">
            <p:pic>
              <p:nvPicPr>
                <p:cNvPr id="242" name="Ink 241">
                  <a:extLst>
                    <a:ext uri="{FF2B5EF4-FFF2-40B4-BE49-F238E27FC236}">
                      <a16:creationId xmlns:a16="http://schemas.microsoft.com/office/drawing/2014/main" id="{F308EEE1-6701-F212-9BBA-CC922ADFCC19}"/>
                    </a:ext>
                  </a:extLst>
                </p:cNvPr>
                <p:cNvPicPr/>
                <p:nvPr/>
              </p:nvPicPr>
              <p:blipFill>
                <a:blip r:embed="rId1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243" name="Ink 242">
                  <a:extLst>
                    <a:ext uri="{FF2B5EF4-FFF2-40B4-BE49-F238E27FC236}">
                      <a16:creationId xmlns:a16="http://schemas.microsoft.com/office/drawing/2014/main" id="{2C892037-4601-DFDD-A801-0B4191C66D5E}"/>
                    </a:ext>
                  </a:extLst>
                </p14:cNvPr>
                <p14:cNvContentPartPr/>
                <p14:nvPr/>
              </p14:nvContentPartPr>
              <p14:xfrm>
                <a:off x="3573323" y="2922376"/>
                <a:ext cx="131400" cy="155880"/>
              </p14:xfrm>
            </p:contentPart>
          </mc:Choice>
          <mc:Fallback xmlns="">
            <p:pic>
              <p:nvPicPr>
                <p:cNvPr id="243" name="Ink 242">
                  <a:extLst>
                    <a:ext uri="{FF2B5EF4-FFF2-40B4-BE49-F238E27FC236}">
                      <a16:creationId xmlns:a16="http://schemas.microsoft.com/office/drawing/2014/main" id="{2C892037-4601-DFDD-A801-0B4191C66D5E}"/>
                    </a:ext>
                  </a:extLst>
                </p:cNvPr>
                <p:cNvPicPr/>
                <p:nvPr/>
              </p:nvPicPr>
              <p:blipFill>
                <a:blip r:embed="rId1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44" name="Ink 243">
                  <a:extLst>
                    <a:ext uri="{FF2B5EF4-FFF2-40B4-BE49-F238E27FC236}">
                      <a16:creationId xmlns:a16="http://schemas.microsoft.com/office/drawing/2014/main" id="{DE5DF5E7-15C4-D2C3-5C2F-F86C179C5EC0}"/>
                    </a:ext>
                  </a:extLst>
                </p14:cNvPr>
                <p14:cNvContentPartPr/>
                <p14:nvPr/>
              </p14:nvContentPartPr>
              <p14:xfrm>
                <a:off x="3531923" y="2996536"/>
                <a:ext cx="133920" cy="4680"/>
              </p14:xfrm>
            </p:contentPart>
          </mc:Choice>
          <mc:Fallback xmlns="">
            <p:pic>
              <p:nvPicPr>
                <p:cNvPr id="244" name="Ink 243">
                  <a:extLst>
                    <a:ext uri="{FF2B5EF4-FFF2-40B4-BE49-F238E27FC236}">
                      <a16:creationId xmlns:a16="http://schemas.microsoft.com/office/drawing/2014/main" id="{DE5DF5E7-15C4-D2C3-5C2F-F86C179C5EC0}"/>
                    </a:ext>
                  </a:extLst>
                </p:cNvPr>
                <p:cNvPicPr/>
                <p:nvPr/>
              </p:nvPicPr>
              <p:blipFill>
                <a:blip r:embed="rId1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45" name="Ink 244">
                  <a:extLst>
                    <a:ext uri="{FF2B5EF4-FFF2-40B4-BE49-F238E27FC236}">
                      <a16:creationId xmlns:a16="http://schemas.microsoft.com/office/drawing/2014/main" id="{F384201C-0FE5-34FC-50B8-7842601C1758}"/>
                    </a:ext>
                  </a:extLst>
                </p14:cNvPr>
                <p14:cNvContentPartPr/>
                <p14:nvPr/>
              </p14:nvContentPartPr>
              <p14:xfrm>
                <a:off x="3736763" y="2918056"/>
                <a:ext cx="25920" cy="136800"/>
              </p14:xfrm>
            </p:contentPart>
          </mc:Choice>
          <mc:Fallback xmlns="">
            <p:pic>
              <p:nvPicPr>
                <p:cNvPr id="245" name="Ink 244">
                  <a:extLst>
                    <a:ext uri="{FF2B5EF4-FFF2-40B4-BE49-F238E27FC236}">
                      <a16:creationId xmlns:a16="http://schemas.microsoft.com/office/drawing/2014/main" id="{F384201C-0FE5-34FC-50B8-7842601C1758}"/>
                    </a:ext>
                  </a:extLst>
                </p:cNvPr>
                <p:cNvPicPr/>
                <p:nvPr/>
              </p:nvPicPr>
              <p:blipFill>
                <a:blip r:embed="rId1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246" name="Ink 245">
                  <a:extLst>
                    <a:ext uri="{FF2B5EF4-FFF2-40B4-BE49-F238E27FC236}">
                      <a16:creationId xmlns:a16="http://schemas.microsoft.com/office/drawing/2014/main" id="{7F8F43BD-9BDE-FF85-4EAB-3D04B79FBB1E}"/>
                    </a:ext>
                  </a:extLst>
                </p14:cNvPr>
                <p14:cNvContentPartPr/>
                <p14:nvPr/>
              </p14:nvContentPartPr>
              <p14:xfrm>
                <a:off x="3832523" y="2987536"/>
                <a:ext cx="148320" cy="82800"/>
              </p14:xfrm>
            </p:contentPart>
          </mc:Choice>
          <mc:Fallback xmlns="">
            <p:pic>
              <p:nvPicPr>
                <p:cNvPr id="246" name="Ink 245">
                  <a:extLst>
                    <a:ext uri="{FF2B5EF4-FFF2-40B4-BE49-F238E27FC236}">
                      <a16:creationId xmlns:a16="http://schemas.microsoft.com/office/drawing/2014/main" id="{7F8F43BD-9BDE-FF85-4EAB-3D04B79FBB1E}"/>
                    </a:ext>
                  </a:extLst>
                </p:cNvPr>
                <p:cNvPicPr/>
                <p:nvPr/>
              </p:nvPicPr>
              <p:blipFill>
                <a:blip r:embed="rId1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247" name="Ink 246">
                  <a:extLst>
                    <a:ext uri="{FF2B5EF4-FFF2-40B4-BE49-F238E27FC236}">
                      <a16:creationId xmlns:a16="http://schemas.microsoft.com/office/drawing/2014/main" id="{D4EE2C1E-82AD-381C-C9F8-717CF493D3BA}"/>
                    </a:ext>
                  </a:extLst>
                </p14:cNvPr>
                <p14:cNvContentPartPr/>
                <p14:nvPr/>
              </p14:nvContentPartPr>
              <p14:xfrm>
                <a:off x="4040243" y="2941096"/>
                <a:ext cx="115200" cy="114120"/>
              </p14:xfrm>
            </p:contentPart>
          </mc:Choice>
          <mc:Fallback xmlns="">
            <p:pic>
              <p:nvPicPr>
                <p:cNvPr id="247" name="Ink 246">
                  <a:extLst>
                    <a:ext uri="{FF2B5EF4-FFF2-40B4-BE49-F238E27FC236}">
                      <a16:creationId xmlns:a16="http://schemas.microsoft.com/office/drawing/2014/main" id="{D4EE2C1E-82AD-381C-C9F8-717CF493D3BA}"/>
                    </a:ext>
                  </a:extLst>
                </p:cNvPr>
                <p:cNvPicPr/>
                <p:nvPr/>
              </p:nvPicPr>
              <p:blipFill>
                <a:blip r:embed="rId1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48" name="Ink 247">
                  <a:extLst>
                    <a:ext uri="{FF2B5EF4-FFF2-40B4-BE49-F238E27FC236}">
                      <a16:creationId xmlns:a16="http://schemas.microsoft.com/office/drawing/2014/main" id="{A2AD06CB-78DB-FA52-F107-35B37AE12FFD}"/>
                    </a:ext>
                  </a:extLst>
                </p14:cNvPr>
                <p14:cNvContentPartPr/>
                <p14:nvPr/>
              </p14:nvContentPartPr>
              <p14:xfrm>
                <a:off x="4214843" y="2950456"/>
                <a:ext cx="133560" cy="124920"/>
              </p14:xfrm>
            </p:contentPart>
          </mc:Choice>
          <mc:Fallback xmlns="">
            <p:pic>
              <p:nvPicPr>
                <p:cNvPr id="248" name="Ink 247">
                  <a:extLst>
                    <a:ext uri="{FF2B5EF4-FFF2-40B4-BE49-F238E27FC236}">
                      <a16:creationId xmlns:a16="http://schemas.microsoft.com/office/drawing/2014/main" id="{A2AD06CB-78DB-FA52-F107-35B37AE12FFD}"/>
                    </a:ext>
                  </a:extLst>
                </p:cNvPr>
                <p:cNvPicPr/>
                <p:nvPr/>
              </p:nvPicPr>
              <p:blipFill>
                <a:blip r:embed="rId1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49" name="Ink 248">
                  <a:extLst>
                    <a:ext uri="{FF2B5EF4-FFF2-40B4-BE49-F238E27FC236}">
                      <a16:creationId xmlns:a16="http://schemas.microsoft.com/office/drawing/2014/main" id="{D76ADC6E-9D22-DFCF-AEFF-54B72A1D9480}"/>
                    </a:ext>
                  </a:extLst>
                </p14:cNvPr>
                <p14:cNvContentPartPr/>
                <p14:nvPr/>
              </p14:nvContentPartPr>
              <p14:xfrm>
                <a:off x="4231043" y="2937136"/>
                <a:ext cx="82080" cy="18720"/>
              </p14:xfrm>
            </p:contentPart>
          </mc:Choice>
          <mc:Fallback xmlns="">
            <p:pic>
              <p:nvPicPr>
                <p:cNvPr id="249" name="Ink 248">
                  <a:extLst>
                    <a:ext uri="{FF2B5EF4-FFF2-40B4-BE49-F238E27FC236}">
                      <a16:creationId xmlns:a16="http://schemas.microsoft.com/office/drawing/2014/main" id="{D76ADC6E-9D22-DFCF-AEFF-54B72A1D9480}"/>
                    </a:ext>
                  </a:extLst>
                </p:cNvPr>
                <p:cNvPicPr/>
                <p:nvPr/>
              </p:nvPicPr>
              <p:blipFill>
                <a:blip r:embed="rId119"/>
                <a:stretch>
                  <a:fillRect/>
                </a:stretch>
              </p:blipFill>
              <p:spPr>
                <a:xfrm>
                  <a:off x="4213403" y="2919496"/>
                  <a:ext cx="117720" cy="54360"/>
                </a:xfrm>
                <a:prstGeom prst="rect">
                  <a:avLst/>
                </a:prstGeom>
              </p:spPr>
            </p:pic>
          </mc:Fallback>
        </mc:AlternateContent>
      </p:grpSp>
      <p:grpSp>
        <p:nvGrpSpPr>
          <p:cNvPr id="250" name="Group 249">
            <a:extLst>
              <a:ext uri="{FF2B5EF4-FFF2-40B4-BE49-F238E27FC236}">
                <a16:creationId xmlns:a16="http://schemas.microsoft.com/office/drawing/2014/main" id="{FCBBED58-8EBC-E9DE-857F-25835EC9FEE4}"/>
              </a:ext>
            </a:extLst>
          </p:cNvPr>
          <p:cNvGrpSpPr/>
          <p:nvPr/>
        </p:nvGrpSpPr>
        <p:grpSpPr>
          <a:xfrm>
            <a:off x="527003" y="3558856"/>
            <a:ext cx="1026360" cy="347040"/>
            <a:chOff x="527003" y="3558856"/>
            <a:chExt cx="1026360" cy="347040"/>
          </a:xfrm>
        </p:grpSpPr>
        <mc:AlternateContent xmlns:mc="http://schemas.openxmlformats.org/markup-compatibility/2006" xmlns:p14="http://schemas.microsoft.com/office/powerpoint/2010/main">
          <mc:Choice Requires="p14">
            <p:contentPart p14:bwMode="auto" r:id="rId120">
              <p14:nvContentPartPr>
                <p14:cNvPr id="251" name="Ink 250">
                  <a:extLst>
                    <a:ext uri="{FF2B5EF4-FFF2-40B4-BE49-F238E27FC236}">
                      <a16:creationId xmlns:a16="http://schemas.microsoft.com/office/drawing/2014/main" id="{86935BA4-B2FB-2680-3FB9-4B7CB54C7A23}"/>
                    </a:ext>
                  </a:extLst>
                </p14:cNvPr>
                <p14:cNvContentPartPr/>
                <p14:nvPr/>
              </p14:nvContentPartPr>
              <p14:xfrm>
                <a:off x="531683" y="3558856"/>
                <a:ext cx="178920" cy="347040"/>
              </p14:xfrm>
            </p:contentPart>
          </mc:Choice>
          <mc:Fallback xmlns="">
            <p:pic>
              <p:nvPicPr>
                <p:cNvPr id="251" name="Ink 250">
                  <a:extLst>
                    <a:ext uri="{FF2B5EF4-FFF2-40B4-BE49-F238E27FC236}">
                      <a16:creationId xmlns:a16="http://schemas.microsoft.com/office/drawing/2014/main" id="{86935BA4-B2FB-2680-3FB9-4B7CB54C7A23}"/>
                    </a:ext>
                  </a:extLst>
                </p:cNvPr>
                <p:cNvPicPr/>
                <p:nvPr/>
              </p:nvPicPr>
              <p:blipFill>
                <a:blip r:embed="rId121"/>
                <a:stretch>
                  <a:fillRect/>
                </a:stretch>
              </p:blipFill>
              <p:spPr>
                <a:xfrm>
                  <a:off x="513683" y="3540856"/>
                  <a:ext cx="21456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52" name="Ink 251">
                  <a:extLst>
                    <a:ext uri="{FF2B5EF4-FFF2-40B4-BE49-F238E27FC236}">
                      <a16:creationId xmlns:a16="http://schemas.microsoft.com/office/drawing/2014/main" id="{6B73A38E-4EB6-68CE-53C9-2E8F231112F6}"/>
                    </a:ext>
                  </a:extLst>
                </p14:cNvPr>
                <p14:cNvContentPartPr/>
                <p14:nvPr/>
              </p14:nvContentPartPr>
              <p14:xfrm>
                <a:off x="527003" y="3765856"/>
                <a:ext cx="150840" cy="12600"/>
              </p14:xfrm>
            </p:contentPart>
          </mc:Choice>
          <mc:Fallback xmlns="">
            <p:pic>
              <p:nvPicPr>
                <p:cNvPr id="252" name="Ink 251">
                  <a:extLst>
                    <a:ext uri="{FF2B5EF4-FFF2-40B4-BE49-F238E27FC236}">
                      <a16:creationId xmlns:a16="http://schemas.microsoft.com/office/drawing/2014/main" id="{6B73A38E-4EB6-68CE-53C9-2E8F231112F6}"/>
                    </a:ext>
                  </a:extLst>
                </p:cNvPr>
                <p:cNvPicPr/>
                <p:nvPr/>
              </p:nvPicPr>
              <p:blipFill>
                <a:blip r:embed="rId123"/>
                <a:stretch>
                  <a:fillRect/>
                </a:stretch>
              </p:blipFill>
              <p:spPr>
                <a:xfrm>
                  <a:off x="509363" y="3747856"/>
                  <a:ext cx="186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53" name="Ink 252">
                  <a:extLst>
                    <a:ext uri="{FF2B5EF4-FFF2-40B4-BE49-F238E27FC236}">
                      <a16:creationId xmlns:a16="http://schemas.microsoft.com/office/drawing/2014/main" id="{EA62348F-FD50-CEF4-EAAD-BF1E7BA1CD98}"/>
                    </a:ext>
                  </a:extLst>
                </p14:cNvPr>
                <p14:cNvContentPartPr/>
                <p14:nvPr/>
              </p14:nvContentPartPr>
              <p14:xfrm>
                <a:off x="837683" y="3642016"/>
                <a:ext cx="173880" cy="226080"/>
              </p14:xfrm>
            </p:contentPart>
          </mc:Choice>
          <mc:Fallback xmlns="">
            <p:pic>
              <p:nvPicPr>
                <p:cNvPr id="253" name="Ink 252">
                  <a:extLst>
                    <a:ext uri="{FF2B5EF4-FFF2-40B4-BE49-F238E27FC236}">
                      <a16:creationId xmlns:a16="http://schemas.microsoft.com/office/drawing/2014/main" id="{EA62348F-FD50-CEF4-EAAD-BF1E7BA1CD98}"/>
                    </a:ext>
                  </a:extLst>
                </p:cNvPr>
                <p:cNvPicPr/>
                <p:nvPr/>
              </p:nvPicPr>
              <p:blipFill>
                <a:blip r:embed="rId125"/>
                <a:stretch>
                  <a:fillRect/>
                </a:stretch>
              </p:blipFill>
              <p:spPr>
                <a:xfrm>
                  <a:off x="820043" y="3624376"/>
                  <a:ext cx="2095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54" name="Ink 253">
                  <a:extLst>
                    <a:ext uri="{FF2B5EF4-FFF2-40B4-BE49-F238E27FC236}">
                      <a16:creationId xmlns:a16="http://schemas.microsoft.com/office/drawing/2014/main" id="{7736E799-66DB-EF0D-8AAD-51C29D1D3DB0}"/>
                    </a:ext>
                  </a:extLst>
                </p14:cNvPr>
                <p14:cNvContentPartPr/>
                <p14:nvPr/>
              </p14:nvContentPartPr>
              <p14:xfrm>
                <a:off x="865763" y="3638056"/>
                <a:ext cx="174600" cy="70920"/>
              </p14:xfrm>
            </p:contentPart>
          </mc:Choice>
          <mc:Fallback xmlns="">
            <p:pic>
              <p:nvPicPr>
                <p:cNvPr id="254" name="Ink 253">
                  <a:extLst>
                    <a:ext uri="{FF2B5EF4-FFF2-40B4-BE49-F238E27FC236}">
                      <a16:creationId xmlns:a16="http://schemas.microsoft.com/office/drawing/2014/main" id="{7736E799-66DB-EF0D-8AAD-51C29D1D3DB0}"/>
                    </a:ext>
                  </a:extLst>
                </p:cNvPr>
                <p:cNvPicPr/>
                <p:nvPr/>
              </p:nvPicPr>
              <p:blipFill>
                <a:blip r:embed="rId127"/>
                <a:stretch>
                  <a:fillRect/>
                </a:stretch>
              </p:blipFill>
              <p:spPr>
                <a:xfrm>
                  <a:off x="848123" y="3620416"/>
                  <a:ext cx="210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55" name="Ink 254">
                  <a:extLst>
                    <a:ext uri="{FF2B5EF4-FFF2-40B4-BE49-F238E27FC236}">
                      <a16:creationId xmlns:a16="http://schemas.microsoft.com/office/drawing/2014/main" id="{790D28B8-9FB6-448D-9DD5-E2444FF7227C}"/>
                    </a:ext>
                  </a:extLst>
                </p14:cNvPr>
                <p14:cNvContentPartPr/>
                <p14:nvPr/>
              </p14:nvContentPartPr>
              <p14:xfrm>
                <a:off x="1119563" y="3647416"/>
                <a:ext cx="146520" cy="175680"/>
              </p14:xfrm>
            </p:contentPart>
          </mc:Choice>
          <mc:Fallback xmlns="">
            <p:pic>
              <p:nvPicPr>
                <p:cNvPr id="255" name="Ink 254">
                  <a:extLst>
                    <a:ext uri="{FF2B5EF4-FFF2-40B4-BE49-F238E27FC236}">
                      <a16:creationId xmlns:a16="http://schemas.microsoft.com/office/drawing/2014/main" id="{790D28B8-9FB6-448D-9DD5-E2444FF7227C}"/>
                    </a:ext>
                  </a:extLst>
                </p:cNvPr>
                <p:cNvPicPr/>
                <p:nvPr/>
              </p:nvPicPr>
              <p:blipFill>
                <a:blip r:embed="rId129"/>
                <a:stretch>
                  <a:fillRect/>
                </a:stretch>
              </p:blipFill>
              <p:spPr>
                <a:xfrm>
                  <a:off x="1101923" y="3629776"/>
                  <a:ext cx="18216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256" name="Ink 255">
                  <a:extLst>
                    <a:ext uri="{FF2B5EF4-FFF2-40B4-BE49-F238E27FC236}">
                      <a16:creationId xmlns:a16="http://schemas.microsoft.com/office/drawing/2014/main" id="{8F1C3D45-DC0C-0C8B-49D9-15E996F00633}"/>
                    </a:ext>
                  </a:extLst>
                </p14:cNvPr>
                <p14:cNvContentPartPr/>
                <p14:nvPr/>
              </p14:nvContentPartPr>
              <p14:xfrm>
                <a:off x="1350323" y="3676576"/>
                <a:ext cx="203040" cy="186120"/>
              </p14:xfrm>
            </p:contentPart>
          </mc:Choice>
          <mc:Fallback xmlns="">
            <p:pic>
              <p:nvPicPr>
                <p:cNvPr id="256" name="Ink 255">
                  <a:extLst>
                    <a:ext uri="{FF2B5EF4-FFF2-40B4-BE49-F238E27FC236}">
                      <a16:creationId xmlns:a16="http://schemas.microsoft.com/office/drawing/2014/main" id="{8F1C3D45-DC0C-0C8B-49D9-15E996F00633}"/>
                    </a:ext>
                  </a:extLst>
                </p:cNvPr>
                <p:cNvPicPr/>
                <p:nvPr/>
              </p:nvPicPr>
              <p:blipFill>
                <a:blip r:embed="rId131"/>
                <a:stretch>
                  <a:fillRect/>
                </a:stretch>
              </p:blipFill>
              <p:spPr>
                <a:xfrm>
                  <a:off x="1332323" y="3658936"/>
                  <a:ext cx="238680" cy="221760"/>
                </a:xfrm>
                <a:prstGeom prst="rect">
                  <a:avLst/>
                </a:prstGeom>
              </p:spPr>
            </p:pic>
          </mc:Fallback>
        </mc:AlternateContent>
      </p:grpSp>
      <p:grpSp>
        <p:nvGrpSpPr>
          <p:cNvPr id="257" name="Group 256">
            <a:extLst>
              <a:ext uri="{FF2B5EF4-FFF2-40B4-BE49-F238E27FC236}">
                <a16:creationId xmlns:a16="http://schemas.microsoft.com/office/drawing/2014/main" id="{CDF0A59C-5714-14C7-B666-4EBFA633FEB1}"/>
              </a:ext>
            </a:extLst>
          </p:cNvPr>
          <p:cNvGrpSpPr/>
          <p:nvPr/>
        </p:nvGrpSpPr>
        <p:grpSpPr>
          <a:xfrm>
            <a:off x="1801043" y="3757936"/>
            <a:ext cx="195480" cy="173160"/>
            <a:chOff x="1801043" y="3757936"/>
            <a:chExt cx="195480" cy="173160"/>
          </a:xfrm>
        </p:grpSpPr>
        <mc:AlternateContent xmlns:mc="http://schemas.openxmlformats.org/markup-compatibility/2006" xmlns:p14="http://schemas.microsoft.com/office/powerpoint/2010/main">
          <mc:Choice Requires="p14">
            <p:contentPart p14:bwMode="auto" r:id="rId132">
              <p14:nvContentPartPr>
                <p14:cNvPr id="258" name="Ink 257">
                  <a:extLst>
                    <a:ext uri="{FF2B5EF4-FFF2-40B4-BE49-F238E27FC236}">
                      <a16:creationId xmlns:a16="http://schemas.microsoft.com/office/drawing/2014/main" id="{FD4F00CC-A97F-3414-382E-3366D39599EA}"/>
                    </a:ext>
                  </a:extLst>
                </p14:cNvPr>
                <p14:cNvContentPartPr/>
                <p14:nvPr/>
              </p14:nvContentPartPr>
              <p14:xfrm>
                <a:off x="1801043" y="3757936"/>
                <a:ext cx="159480" cy="126000"/>
              </p14:xfrm>
            </p:contentPart>
          </mc:Choice>
          <mc:Fallback xmlns="">
            <p:pic>
              <p:nvPicPr>
                <p:cNvPr id="258" name="Ink 257">
                  <a:extLst>
                    <a:ext uri="{FF2B5EF4-FFF2-40B4-BE49-F238E27FC236}">
                      <a16:creationId xmlns:a16="http://schemas.microsoft.com/office/drawing/2014/main" id="{FD4F00CC-A97F-3414-382E-3366D39599EA}"/>
                    </a:ext>
                  </a:extLst>
                </p:cNvPr>
                <p:cNvPicPr/>
                <p:nvPr/>
              </p:nvPicPr>
              <p:blipFill>
                <a:blip r:embed="rId133"/>
                <a:stretch>
                  <a:fillRect/>
                </a:stretch>
              </p:blipFill>
              <p:spPr>
                <a:xfrm>
                  <a:off x="1783043" y="3739936"/>
                  <a:ext cx="19512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59" name="Ink 258">
                  <a:extLst>
                    <a:ext uri="{FF2B5EF4-FFF2-40B4-BE49-F238E27FC236}">
                      <a16:creationId xmlns:a16="http://schemas.microsoft.com/office/drawing/2014/main" id="{6B1635A7-B269-4EFB-26F9-0FFA7BB4B066}"/>
                    </a:ext>
                  </a:extLst>
                </p14:cNvPr>
                <p14:cNvContentPartPr/>
                <p14:nvPr/>
              </p14:nvContentPartPr>
              <p14:xfrm>
                <a:off x="1812923" y="3759016"/>
                <a:ext cx="183600" cy="172080"/>
              </p14:xfrm>
            </p:contentPart>
          </mc:Choice>
          <mc:Fallback xmlns="">
            <p:pic>
              <p:nvPicPr>
                <p:cNvPr id="259" name="Ink 258">
                  <a:extLst>
                    <a:ext uri="{FF2B5EF4-FFF2-40B4-BE49-F238E27FC236}">
                      <a16:creationId xmlns:a16="http://schemas.microsoft.com/office/drawing/2014/main" id="{6B1635A7-B269-4EFB-26F9-0FFA7BB4B066}"/>
                    </a:ext>
                  </a:extLst>
                </p:cNvPr>
                <p:cNvPicPr/>
                <p:nvPr/>
              </p:nvPicPr>
              <p:blipFill>
                <a:blip r:embed="rId135"/>
                <a:stretch>
                  <a:fillRect/>
                </a:stretch>
              </p:blipFill>
              <p:spPr>
                <a:xfrm>
                  <a:off x="1794923" y="3741016"/>
                  <a:ext cx="219240" cy="207720"/>
                </a:xfrm>
                <a:prstGeom prst="rect">
                  <a:avLst/>
                </a:prstGeom>
              </p:spPr>
            </p:pic>
          </mc:Fallback>
        </mc:AlternateContent>
      </p:grpSp>
      <p:grpSp>
        <p:nvGrpSpPr>
          <p:cNvPr id="260" name="Group 259">
            <a:extLst>
              <a:ext uri="{FF2B5EF4-FFF2-40B4-BE49-F238E27FC236}">
                <a16:creationId xmlns:a16="http://schemas.microsoft.com/office/drawing/2014/main" id="{6A562CBB-BBDA-00C6-111A-6101255A467F}"/>
              </a:ext>
            </a:extLst>
          </p:cNvPr>
          <p:cNvGrpSpPr/>
          <p:nvPr/>
        </p:nvGrpSpPr>
        <p:grpSpPr>
          <a:xfrm>
            <a:off x="2218283" y="3425296"/>
            <a:ext cx="1107360" cy="428760"/>
            <a:chOff x="2218283" y="3425296"/>
            <a:chExt cx="1107360" cy="428760"/>
          </a:xfrm>
        </p:grpSpPr>
        <mc:AlternateContent xmlns:mc="http://schemas.openxmlformats.org/markup-compatibility/2006" xmlns:p14="http://schemas.microsoft.com/office/powerpoint/2010/main">
          <mc:Choice Requires="p14">
            <p:contentPart p14:bwMode="auto" r:id="rId136">
              <p14:nvContentPartPr>
                <p14:cNvPr id="261" name="Ink 260">
                  <a:extLst>
                    <a:ext uri="{FF2B5EF4-FFF2-40B4-BE49-F238E27FC236}">
                      <a16:creationId xmlns:a16="http://schemas.microsoft.com/office/drawing/2014/main" id="{EF4A17E4-EC7D-2F67-559F-33083C1423DB}"/>
                    </a:ext>
                  </a:extLst>
                </p14:cNvPr>
                <p14:cNvContentPartPr/>
                <p14:nvPr/>
              </p14:nvContentPartPr>
              <p14:xfrm>
                <a:off x="2218283" y="3655696"/>
                <a:ext cx="11160" cy="198360"/>
              </p14:xfrm>
            </p:contentPart>
          </mc:Choice>
          <mc:Fallback xmlns="">
            <p:pic>
              <p:nvPicPr>
                <p:cNvPr id="261" name="Ink 260">
                  <a:extLst>
                    <a:ext uri="{FF2B5EF4-FFF2-40B4-BE49-F238E27FC236}">
                      <a16:creationId xmlns:a16="http://schemas.microsoft.com/office/drawing/2014/main" id="{EF4A17E4-EC7D-2F67-559F-33083C1423DB}"/>
                    </a:ext>
                  </a:extLst>
                </p:cNvPr>
                <p:cNvPicPr/>
                <p:nvPr/>
              </p:nvPicPr>
              <p:blipFill>
                <a:blip r:embed="rId137"/>
                <a:stretch>
                  <a:fillRect/>
                </a:stretch>
              </p:blipFill>
              <p:spPr>
                <a:xfrm>
                  <a:off x="2200283" y="3637696"/>
                  <a:ext cx="468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62" name="Ink 261">
                  <a:extLst>
                    <a:ext uri="{FF2B5EF4-FFF2-40B4-BE49-F238E27FC236}">
                      <a16:creationId xmlns:a16="http://schemas.microsoft.com/office/drawing/2014/main" id="{7E6CCC95-D29F-0113-5107-5B5703BF3C63}"/>
                    </a:ext>
                  </a:extLst>
                </p14:cNvPr>
                <p14:cNvContentPartPr/>
                <p14:nvPr/>
              </p14:nvContentPartPr>
              <p14:xfrm>
                <a:off x="2338883" y="3750016"/>
                <a:ext cx="11160" cy="20880"/>
              </p14:xfrm>
            </p:contentPart>
          </mc:Choice>
          <mc:Fallback xmlns="">
            <p:pic>
              <p:nvPicPr>
                <p:cNvPr id="262" name="Ink 261">
                  <a:extLst>
                    <a:ext uri="{FF2B5EF4-FFF2-40B4-BE49-F238E27FC236}">
                      <a16:creationId xmlns:a16="http://schemas.microsoft.com/office/drawing/2014/main" id="{7E6CCC95-D29F-0113-5107-5B5703BF3C63}"/>
                    </a:ext>
                  </a:extLst>
                </p:cNvPr>
                <p:cNvPicPr/>
                <p:nvPr/>
              </p:nvPicPr>
              <p:blipFill>
                <a:blip r:embed="rId139"/>
                <a:stretch>
                  <a:fillRect/>
                </a:stretch>
              </p:blipFill>
              <p:spPr>
                <a:xfrm>
                  <a:off x="2320883" y="3732376"/>
                  <a:ext cx="46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63" name="Ink 262">
                  <a:extLst>
                    <a:ext uri="{FF2B5EF4-FFF2-40B4-BE49-F238E27FC236}">
                      <a16:creationId xmlns:a16="http://schemas.microsoft.com/office/drawing/2014/main" id="{9DF92FBF-F7E2-1BAE-9786-87D36B9E3F16}"/>
                    </a:ext>
                  </a:extLst>
                </p14:cNvPr>
                <p14:cNvContentPartPr/>
                <p14:nvPr/>
              </p14:nvContentPartPr>
              <p14:xfrm>
                <a:off x="2514563" y="3662176"/>
                <a:ext cx="187920" cy="176040"/>
              </p14:xfrm>
            </p:contentPart>
          </mc:Choice>
          <mc:Fallback xmlns="">
            <p:pic>
              <p:nvPicPr>
                <p:cNvPr id="263" name="Ink 262">
                  <a:extLst>
                    <a:ext uri="{FF2B5EF4-FFF2-40B4-BE49-F238E27FC236}">
                      <a16:creationId xmlns:a16="http://schemas.microsoft.com/office/drawing/2014/main" id="{9DF92FBF-F7E2-1BAE-9786-87D36B9E3F16}"/>
                    </a:ext>
                  </a:extLst>
                </p:cNvPr>
                <p:cNvPicPr/>
                <p:nvPr/>
              </p:nvPicPr>
              <p:blipFill>
                <a:blip r:embed="rId141"/>
                <a:stretch>
                  <a:fillRect/>
                </a:stretch>
              </p:blipFill>
              <p:spPr>
                <a:xfrm>
                  <a:off x="2496563" y="3644176"/>
                  <a:ext cx="223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64" name="Ink 263">
                  <a:extLst>
                    <a:ext uri="{FF2B5EF4-FFF2-40B4-BE49-F238E27FC236}">
                      <a16:creationId xmlns:a16="http://schemas.microsoft.com/office/drawing/2014/main" id="{F6CF4B44-6256-A495-95E1-18EB42392D7F}"/>
                    </a:ext>
                  </a:extLst>
                </p14:cNvPr>
                <p14:cNvContentPartPr/>
                <p14:nvPr/>
              </p14:nvContentPartPr>
              <p14:xfrm>
                <a:off x="2825603" y="3617536"/>
                <a:ext cx="192600" cy="228600"/>
              </p14:xfrm>
            </p:contentPart>
          </mc:Choice>
          <mc:Fallback xmlns="">
            <p:pic>
              <p:nvPicPr>
                <p:cNvPr id="264" name="Ink 263">
                  <a:extLst>
                    <a:ext uri="{FF2B5EF4-FFF2-40B4-BE49-F238E27FC236}">
                      <a16:creationId xmlns:a16="http://schemas.microsoft.com/office/drawing/2014/main" id="{F6CF4B44-6256-A495-95E1-18EB42392D7F}"/>
                    </a:ext>
                  </a:extLst>
                </p:cNvPr>
                <p:cNvPicPr/>
                <p:nvPr/>
              </p:nvPicPr>
              <p:blipFill>
                <a:blip r:embed="rId143"/>
                <a:stretch>
                  <a:fillRect/>
                </a:stretch>
              </p:blipFill>
              <p:spPr>
                <a:xfrm>
                  <a:off x="2807963" y="3599536"/>
                  <a:ext cx="2282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65" name="Ink 264">
                  <a:extLst>
                    <a:ext uri="{FF2B5EF4-FFF2-40B4-BE49-F238E27FC236}">
                      <a16:creationId xmlns:a16="http://schemas.microsoft.com/office/drawing/2014/main" id="{4D5544E3-0BE8-E071-F90C-E42FC982297F}"/>
                    </a:ext>
                  </a:extLst>
                </p14:cNvPr>
                <p14:cNvContentPartPr/>
                <p14:nvPr/>
              </p14:nvContentPartPr>
              <p14:xfrm>
                <a:off x="3105683" y="3425296"/>
                <a:ext cx="137520" cy="201960"/>
              </p14:xfrm>
            </p:contentPart>
          </mc:Choice>
          <mc:Fallback xmlns="">
            <p:pic>
              <p:nvPicPr>
                <p:cNvPr id="265" name="Ink 264">
                  <a:extLst>
                    <a:ext uri="{FF2B5EF4-FFF2-40B4-BE49-F238E27FC236}">
                      <a16:creationId xmlns:a16="http://schemas.microsoft.com/office/drawing/2014/main" id="{4D5544E3-0BE8-E071-F90C-E42FC982297F}"/>
                    </a:ext>
                  </a:extLst>
                </p:cNvPr>
                <p:cNvPicPr/>
                <p:nvPr/>
              </p:nvPicPr>
              <p:blipFill>
                <a:blip r:embed="rId145"/>
                <a:stretch>
                  <a:fillRect/>
                </a:stretch>
              </p:blipFill>
              <p:spPr>
                <a:xfrm>
                  <a:off x="3087683" y="3407296"/>
                  <a:ext cx="1731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66" name="Ink 265">
                  <a:extLst>
                    <a:ext uri="{FF2B5EF4-FFF2-40B4-BE49-F238E27FC236}">
                      <a16:creationId xmlns:a16="http://schemas.microsoft.com/office/drawing/2014/main" id="{BF408979-75C3-DB3B-7E40-B3CDA83EE29E}"/>
                    </a:ext>
                  </a:extLst>
                </p14:cNvPr>
                <p14:cNvContentPartPr/>
                <p14:nvPr/>
              </p14:nvContentPartPr>
              <p14:xfrm>
                <a:off x="3103523" y="3516736"/>
                <a:ext cx="222120" cy="25920"/>
              </p14:xfrm>
            </p:contentPart>
          </mc:Choice>
          <mc:Fallback xmlns="">
            <p:pic>
              <p:nvPicPr>
                <p:cNvPr id="266" name="Ink 265">
                  <a:extLst>
                    <a:ext uri="{FF2B5EF4-FFF2-40B4-BE49-F238E27FC236}">
                      <a16:creationId xmlns:a16="http://schemas.microsoft.com/office/drawing/2014/main" id="{BF408979-75C3-DB3B-7E40-B3CDA83EE29E}"/>
                    </a:ext>
                  </a:extLst>
                </p:cNvPr>
                <p:cNvPicPr/>
                <p:nvPr/>
              </p:nvPicPr>
              <p:blipFill>
                <a:blip r:embed="rId147"/>
                <a:stretch>
                  <a:fillRect/>
                </a:stretch>
              </p:blipFill>
              <p:spPr>
                <a:xfrm>
                  <a:off x="3085523" y="3499096"/>
                  <a:ext cx="257760" cy="61560"/>
                </a:xfrm>
                <a:prstGeom prst="rect">
                  <a:avLst/>
                </a:prstGeom>
              </p:spPr>
            </p:pic>
          </mc:Fallback>
        </mc:AlternateContent>
      </p:grpSp>
      <p:grpSp>
        <p:nvGrpSpPr>
          <p:cNvPr id="267" name="Group 266">
            <a:extLst>
              <a:ext uri="{FF2B5EF4-FFF2-40B4-BE49-F238E27FC236}">
                <a16:creationId xmlns:a16="http://schemas.microsoft.com/office/drawing/2014/main" id="{57E6BB9B-764B-BCF2-A862-F4C9EDBE8D76}"/>
              </a:ext>
            </a:extLst>
          </p:cNvPr>
          <p:cNvGrpSpPr/>
          <p:nvPr/>
        </p:nvGrpSpPr>
        <p:grpSpPr>
          <a:xfrm>
            <a:off x="498203" y="4318096"/>
            <a:ext cx="692280" cy="366480"/>
            <a:chOff x="498203" y="4318096"/>
            <a:chExt cx="692280" cy="366480"/>
          </a:xfrm>
        </p:grpSpPr>
        <mc:AlternateContent xmlns:mc="http://schemas.openxmlformats.org/markup-compatibility/2006" xmlns:p14="http://schemas.microsoft.com/office/powerpoint/2010/main">
          <mc:Choice Requires="p14">
            <p:contentPart p14:bwMode="auto" r:id="rId148">
              <p14:nvContentPartPr>
                <p14:cNvPr id="268" name="Ink 267">
                  <a:extLst>
                    <a:ext uri="{FF2B5EF4-FFF2-40B4-BE49-F238E27FC236}">
                      <a16:creationId xmlns:a16="http://schemas.microsoft.com/office/drawing/2014/main" id="{D093CDD9-6F94-0E26-1F1B-08B4967ED241}"/>
                    </a:ext>
                  </a:extLst>
                </p14:cNvPr>
                <p14:cNvContentPartPr/>
                <p14:nvPr/>
              </p14:nvContentPartPr>
              <p14:xfrm>
                <a:off x="533483" y="4318096"/>
                <a:ext cx="180000" cy="366480"/>
              </p14:xfrm>
            </p:contentPart>
          </mc:Choice>
          <mc:Fallback xmlns="">
            <p:pic>
              <p:nvPicPr>
                <p:cNvPr id="268" name="Ink 267">
                  <a:extLst>
                    <a:ext uri="{FF2B5EF4-FFF2-40B4-BE49-F238E27FC236}">
                      <a16:creationId xmlns:a16="http://schemas.microsoft.com/office/drawing/2014/main" id="{D093CDD9-6F94-0E26-1F1B-08B4967ED241}"/>
                    </a:ext>
                  </a:extLst>
                </p:cNvPr>
                <p:cNvPicPr/>
                <p:nvPr/>
              </p:nvPicPr>
              <p:blipFill>
                <a:blip r:embed="rId149"/>
                <a:stretch>
                  <a:fillRect/>
                </a:stretch>
              </p:blipFill>
              <p:spPr>
                <a:xfrm>
                  <a:off x="515483" y="4300456"/>
                  <a:ext cx="215640" cy="4021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69" name="Ink 268">
                  <a:extLst>
                    <a:ext uri="{FF2B5EF4-FFF2-40B4-BE49-F238E27FC236}">
                      <a16:creationId xmlns:a16="http://schemas.microsoft.com/office/drawing/2014/main" id="{05EC921C-8C65-6498-8C6E-899484AC3570}"/>
                    </a:ext>
                  </a:extLst>
                </p14:cNvPr>
                <p14:cNvContentPartPr/>
                <p14:nvPr/>
              </p14:nvContentPartPr>
              <p14:xfrm>
                <a:off x="498203" y="4510336"/>
                <a:ext cx="195840" cy="38520"/>
              </p14:xfrm>
            </p:contentPart>
          </mc:Choice>
          <mc:Fallback xmlns="">
            <p:pic>
              <p:nvPicPr>
                <p:cNvPr id="269" name="Ink 268">
                  <a:extLst>
                    <a:ext uri="{FF2B5EF4-FFF2-40B4-BE49-F238E27FC236}">
                      <a16:creationId xmlns:a16="http://schemas.microsoft.com/office/drawing/2014/main" id="{05EC921C-8C65-6498-8C6E-899484AC3570}"/>
                    </a:ext>
                  </a:extLst>
                </p:cNvPr>
                <p:cNvPicPr/>
                <p:nvPr/>
              </p:nvPicPr>
              <p:blipFill>
                <a:blip r:embed="rId151"/>
                <a:stretch>
                  <a:fillRect/>
                </a:stretch>
              </p:blipFill>
              <p:spPr>
                <a:xfrm>
                  <a:off x="480563" y="4492696"/>
                  <a:ext cx="23148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70" name="Ink 269">
                  <a:extLst>
                    <a:ext uri="{FF2B5EF4-FFF2-40B4-BE49-F238E27FC236}">
                      <a16:creationId xmlns:a16="http://schemas.microsoft.com/office/drawing/2014/main" id="{25AA15F9-D613-C0A0-680C-009DFB108773}"/>
                    </a:ext>
                  </a:extLst>
                </p14:cNvPr>
                <p14:cNvContentPartPr/>
                <p14:nvPr/>
              </p14:nvContentPartPr>
              <p14:xfrm>
                <a:off x="862883" y="4349416"/>
                <a:ext cx="149760" cy="311040"/>
              </p14:xfrm>
            </p:contentPart>
          </mc:Choice>
          <mc:Fallback xmlns="">
            <p:pic>
              <p:nvPicPr>
                <p:cNvPr id="270" name="Ink 269">
                  <a:extLst>
                    <a:ext uri="{FF2B5EF4-FFF2-40B4-BE49-F238E27FC236}">
                      <a16:creationId xmlns:a16="http://schemas.microsoft.com/office/drawing/2014/main" id="{25AA15F9-D613-C0A0-680C-009DFB108773}"/>
                    </a:ext>
                  </a:extLst>
                </p:cNvPr>
                <p:cNvPicPr/>
                <p:nvPr/>
              </p:nvPicPr>
              <p:blipFill>
                <a:blip r:embed="rId153"/>
                <a:stretch>
                  <a:fillRect/>
                </a:stretch>
              </p:blipFill>
              <p:spPr>
                <a:xfrm>
                  <a:off x="844883" y="4331416"/>
                  <a:ext cx="185400" cy="34668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71" name="Ink 270">
                  <a:extLst>
                    <a:ext uri="{FF2B5EF4-FFF2-40B4-BE49-F238E27FC236}">
                      <a16:creationId xmlns:a16="http://schemas.microsoft.com/office/drawing/2014/main" id="{9382DBFE-DDBE-B178-CE25-F4C7B93F3D12}"/>
                    </a:ext>
                  </a:extLst>
                </p14:cNvPr>
                <p14:cNvContentPartPr/>
                <p14:nvPr/>
              </p14:nvContentPartPr>
              <p14:xfrm>
                <a:off x="1171403" y="4364896"/>
                <a:ext cx="19080" cy="273960"/>
              </p14:xfrm>
            </p:contentPart>
          </mc:Choice>
          <mc:Fallback xmlns="">
            <p:pic>
              <p:nvPicPr>
                <p:cNvPr id="271" name="Ink 270">
                  <a:extLst>
                    <a:ext uri="{FF2B5EF4-FFF2-40B4-BE49-F238E27FC236}">
                      <a16:creationId xmlns:a16="http://schemas.microsoft.com/office/drawing/2014/main" id="{9382DBFE-DDBE-B178-CE25-F4C7B93F3D12}"/>
                    </a:ext>
                  </a:extLst>
                </p:cNvPr>
                <p:cNvPicPr/>
                <p:nvPr/>
              </p:nvPicPr>
              <p:blipFill>
                <a:blip r:embed="rId155"/>
                <a:stretch>
                  <a:fillRect/>
                </a:stretch>
              </p:blipFill>
              <p:spPr>
                <a:xfrm>
                  <a:off x="1153403" y="4347256"/>
                  <a:ext cx="54720" cy="309600"/>
                </a:xfrm>
                <a:prstGeom prst="rect">
                  <a:avLst/>
                </a:prstGeom>
              </p:spPr>
            </p:pic>
          </mc:Fallback>
        </mc:AlternateContent>
      </p:grpSp>
      <p:grpSp>
        <p:nvGrpSpPr>
          <p:cNvPr id="272" name="Group 271">
            <a:extLst>
              <a:ext uri="{FF2B5EF4-FFF2-40B4-BE49-F238E27FC236}">
                <a16:creationId xmlns:a16="http://schemas.microsoft.com/office/drawing/2014/main" id="{65C28AD1-FA12-6541-6497-E1BA49E2FFE8}"/>
              </a:ext>
            </a:extLst>
          </p:cNvPr>
          <p:cNvGrpSpPr/>
          <p:nvPr/>
        </p:nvGrpSpPr>
        <p:grpSpPr>
          <a:xfrm>
            <a:off x="1378043" y="4390096"/>
            <a:ext cx="205200" cy="306000"/>
            <a:chOff x="1378043" y="4390096"/>
            <a:chExt cx="205200" cy="306000"/>
          </a:xfrm>
        </p:grpSpPr>
        <mc:AlternateContent xmlns:mc="http://schemas.openxmlformats.org/markup-compatibility/2006" xmlns:p14="http://schemas.microsoft.com/office/powerpoint/2010/main">
          <mc:Choice Requires="p14">
            <p:contentPart p14:bwMode="auto" r:id="rId156">
              <p14:nvContentPartPr>
                <p14:cNvPr id="273" name="Ink 272">
                  <a:extLst>
                    <a:ext uri="{FF2B5EF4-FFF2-40B4-BE49-F238E27FC236}">
                      <a16:creationId xmlns:a16="http://schemas.microsoft.com/office/drawing/2014/main" id="{B22AEB88-3AD5-A41B-5605-1105743711CC}"/>
                    </a:ext>
                  </a:extLst>
                </p14:cNvPr>
                <p14:cNvContentPartPr/>
                <p14:nvPr/>
              </p14:nvContentPartPr>
              <p14:xfrm>
                <a:off x="1378043" y="4390096"/>
                <a:ext cx="205200" cy="169920"/>
              </p14:xfrm>
            </p:contentPart>
          </mc:Choice>
          <mc:Fallback xmlns="">
            <p:pic>
              <p:nvPicPr>
                <p:cNvPr id="273" name="Ink 272">
                  <a:extLst>
                    <a:ext uri="{FF2B5EF4-FFF2-40B4-BE49-F238E27FC236}">
                      <a16:creationId xmlns:a16="http://schemas.microsoft.com/office/drawing/2014/main" id="{B22AEB88-3AD5-A41B-5605-1105743711CC}"/>
                    </a:ext>
                  </a:extLst>
                </p:cNvPr>
                <p:cNvPicPr/>
                <p:nvPr/>
              </p:nvPicPr>
              <p:blipFill>
                <a:blip r:embed="rId157"/>
                <a:stretch>
                  <a:fillRect/>
                </a:stretch>
              </p:blipFill>
              <p:spPr>
                <a:xfrm>
                  <a:off x="1360043" y="4372456"/>
                  <a:ext cx="24084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74" name="Ink 273">
                  <a:extLst>
                    <a:ext uri="{FF2B5EF4-FFF2-40B4-BE49-F238E27FC236}">
                      <a16:creationId xmlns:a16="http://schemas.microsoft.com/office/drawing/2014/main" id="{AFBDBEE2-E504-A89A-EABD-638A5FFB3998}"/>
                    </a:ext>
                  </a:extLst>
                </p14:cNvPr>
                <p14:cNvContentPartPr/>
                <p14:nvPr/>
              </p14:nvContentPartPr>
              <p14:xfrm>
                <a:off x="1488563" y="4454536"/>
                <a:ext cx="36720" cy="241560"/>
              </p14:xfrm>
            </p:contentPart>
          </mc:Choice>
          <mc:Fallback xmlns="">
            <p:pic>
              <p:nvPicPr>
                <p:cNvPr id="274" name="Ink 273">
                  <a:extLst>
                    <a:ext uri="{FF2B5EF4-FFF2-40B4-BE49-F238E27FC236}">
                      <a16:creationId xmlns:a16="http://schemas.microsoft.com/office/drawing/2014/main" id="{AFBDBEE2-E504-A89A-EABD-638A5FFB3998}"/>
                    </a:ext>
                  </a:extLst>
                </p:cNvPr>
                <p:cNvPicPr/>
                <p:nvPr/>
              </p:nvPicPr>
              <p:blipFill>
                <a:blip r:embed="rId159"/>
                <a:stretch>
                  <a:fillRect/>
                </a:stretch>
              </p:blipFill>
              <p:spPr>
                <a:xfrm>
                  <a:off x="1470923" y="4436536"/>
                  <a:ext cx="72360" cy="277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275" name="Ink 274">
                <a:extLst>
                  <a:ext uri="{FF2B5EF4-FFF2-40B4-BE49-F238E27FC236}">
                    <a16:creationId xmlns:a16="http://schemas.microsoft.com/office/drawing/2014/main" id="{41378188-2180-C1EF-2CC3-A58E4DB2F0D5}"/>
                  </a:ext>
                </a:extLst>
              </p14:cNvPr>
              <p14:cNvContentPartPr/>
              <p14:nvPr/>
            </p14:nvContentPartPr>
            <p14:xfrm>
              <a:off x="1779443" y="4551376"/>
              <a:ext cx="10440" cy="3600"/>
            </p14:xfrm>
          </p:contentPart>
        </mc:Choice>
        <mc:Fallback xmlns="">
          <p:pic>
            <p:nvPicPr>
              <p:cNvPr id="275" name="Ink 274">
                <a:extLst>
                  <a:ext uri="{FF2B5EF4-FFF2-40B4-BE49-F238E27FC236}">
                    <a16:creationId xmlns:a16="http://schemas.microsoft.com/office/drawing/2014/main" id="{41378188-2180-C1EF-2CC3-A58E4DB2F0D5}"/>
                  </a:ext>
                </a:extLst>
              </p:cNvPr>
              <p:cNvPicPr/>
              <p:nvPr/>
            </p:nvPicPr>
            <p:blipFill>
              <a:blip r:embed="rId161"/>
              <a:stretch>
                <a:fillRect/>
              </a:stretch>
            </p:blipFill>
            <p:spPr>
              <a:xfrm>
                <a:off x="1761803" y="4533376"/>
                <a:ext cx="46080" cy="39240"/>
              </a:xfrm>
              <a:prstGeom prst="rect">
                <a:avLst/>
              </a:prstGeom>
            </p:spPr>
          </p:pic>
        </mc:Fallback>
      </mc:AlternateContent>
      <p:grpSp>
        <p:nvGrpSpPr>
          <p:cNvPr id="276" name="Group 275">
            <a:extLst>
              <a:ext uri="{FF2B5EF4-FFF2-40B4-BE49-F238E27FC236}">
                <a16:creationId xmlns:a16="http://schemas.microsoft.com/office/drawing/2014/main" id="{1B695471-13E7-3380-2B5D-3379EA2F3E81}"/>
              </a:ext>
            </a:extLst>
          </p:cNvPr>
          <p:cNvGrpSpPr/>
          <p:nvPr/>
        </p:nvGrpSpPr>
        <p:grpSpPr>
          <a:xfrm>
            <a:off x="1991843" y="4353376"/>
            <a:ext cx="514440" cy="330840"/>
            <a:chOff x="1991843" y="4353376"/>
            <a:chExt cx="514440" cy="330840"/>
          </a:xfrm>
        </p:grpSpPr>
        <mc:AlternateContent xmlns:mc="http://schemas.openxmlformats.org/markup-compatibility/2006" xmlns:p14="http://schemas.microsoft.com/office/powerpoint/2010/main">
          <mc:Choice Requires="p14">
            <p:contentPart p14:bwMode="auto" r:id="rId162">
              <p14:nvContentPartPr>
                <p14:cNvPr id="277" name="Ink 276">
                  <a:extLst>
                    <a:ext uri="{FF2B5EF4-FFF2-40B4-BE49-F238E27FC236}">
                      <a16:creationId xmlns:a16="http://schemas.microsoft.com/office/drawing/2014/main" id="{6639F26F-981B-1DE2-D777-A8422A783E2A}"/>
                    </a:ext>
                  </a:extLst>
                </p14:cNvPr>
                <p14:cNvContentPartPr/>
                <p14:nvPr/>
              </p14:nvContentPartPr>
              <p14:xfrm>
                <a:off x="1991843" y="4353376"/>
                <a:ext cx="149760" cy="286560"/>
              </p14:xfrm>
            </p:contentPart>
          </mc:Choice>
          <mc:Fallback xmlns="">
            <p:pic>
              <p:nvPicPr>
                <p:cNvPr id="277" name="Ink 276">
                  <a:extLst>
                    <a:ext uri="{FF2B5EF4-FFF2-40B4-BE49-F238E27FC236}">
                      <a16:creationId xmlns:a16="http://schemas.microsoft.com/office/drawing/2014/main" id="{6639F26F-981B-1DE2-D777-A8422A783E2A}"/>
                    </a:ext>
                  </a:extLst>
                </p:cNvPr>
                <p:cNvPicPr/>
                <p:nvPr/>
              </p:nvPicPr>
              <p:blipFill>
                <a:blip r:embed="rId163"/>
                <a:stretch>
                  <a:fillRect/>
                </a:stretch>
              </p:blipFill>
              <p:spPr>
                <a:xfrm>
                  <a:off x="1974203" y="4335376"/>
                  <a:ext cx="18540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278" name="Ink 277">
                  <a:extLst>
                    <a:ext uri="{FF2B5EF4-FFF2-40B4-BE49-F238E27FC236}">
                      <a16:creationId xmlns:a16="http://schemas.microsoft.com/office/drawing/2014/main" id="{A4E7562D-D9ED-2C64-2485-40C53CE3F76C}"/>
                    </a:ext>
                  </a:extLst>
                </p14:cNvPr>
                <p14:cNvContentPartPr/>
                <p14:nvPr/>
              </p14:nvContentPartPr>
              <p14:xfrm>
                <a:off x="2266163" y="4372456"/>
                <a:ext cx="240120" cy="175320"/>
              </p14:xfrm>
            </p:contentPart>
          </mc:Choice>
          <mc:Fallback xmlns="">
            <p:pic>
              <p:nvPicPr>
                <p:cNvPr id="278" name="Ink 277">
                  <a:extLst>
                    <a:ext uri="{FF2B5EF4-FFF2-40B4-BE49-F238E27FC236}">
                      <a16:creationId xmlns:a16="http://schemas.microsoft.com/office/drawing/2014/main" id="{A4E7562D-D9ED-2C64-2485-40C53CE3F76C}"/>
                    </a:ext>
                  </a:extLst>
                </p:cNvPr>
                <p:cNvPicPr/>
                <p:nvPr/>
              </p:nvPicPr>
              <p:blipFill>
                <a:blip r:embed="rId165"/>
                <a:stretch>
                  <a:fillRect/>
                </a:stretch>
              </p:blipFill>
              <p:spPr>
                <a:xfrm>
                  <a:off x="2248163" y="4354816"/>
                  <a:ext cx="2757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79" name="Ink 278">
                  <a:extLst>
                    <a:ext uri="{FF2B5EF4-FFF2-40B4-BE49-F238E27FC236}">
                      <a16:creationId xmlns:a16="http://schemas.microsoft.com/office/drawing/2014/main" id="{F794EA68-FDE5-9DCC-C572-3C1C825909D0}"/>
                    </a:ext>
                  </a:extLst>
                </p14:cNvPr>
                <p14:cNvContentPartPr/>
                <p14:nvPr/>
              </p14:nvContentPartPr>
              <p14:xfrm>
                <a:off x="2408003" y="4390456"/>
                <a:ext cx="31320" cy="293760"/>
              </p14:xfrm>
            </p:contentPart>
          </mc:Choice>
          <mc:Fallback xmlns="">
            <p:pic>
              <p:nvPicPr>
                <p:cNvPr id="279" name="Ink 278">
                  <a:extLst>
                    <a:ext uri="{FF2B5EF4-FFF2-40B4-BE49-F238E27FC236}">
                      <a16:creationId xmlns:a16="http://schemas.microsoft.com/office/drawing/2014/main" id="{F794EA68-FDE5-9DCC-C572-3C1C825909D0}"/>
                    </a:ext>
                  </a:extLst>
                </p:cNvPr>
                <p:cNvPicPr/>
                <p:nvPr/>
              </p:nvPicPr>
              <p:blipFill>
                <a:blip r:embed="rId167"/>
                <a:stretch>
                  <a:fillRect/>
                </a:stretch>
              </p:blipFill>
              <p:spPr>
                <a:xfrm>
                  <a:off x="2390363" y="4372816"/>
                  <a:ext cx="66960" cy="329400"/>
                </a:xfrm>
                <a:prstGeom prst="rect">
                  <a:avLst/>
                </a:prstGeom>
              </p:spPr>
            </p:pic>
          </mc:Fallback>
        </mc:AlternateContent>
      </p:grpSp>
      <p:grpSp>
        <p:nvGrpSpPr>
          <p:cNvPr id="280" name="Group 279">
            <a:extLst>
              <a:ext uri="{FF2B5EF4-FFF2-40B4-BE49-F238E27FC236}">
                <a16:creationId xmlns:a16="http://schemas.microsoft.com/office/drawing/2014/main" id="{4E5CF8C7-AA08-E155-388C-B27817631F12}"/>
              </a:ext>
            </a:extLst>
          </p:cNvPr>
          <p:cNvGrpSpPr/>
          <p:nvPr/>
        </p:nvGrpSpPr>
        <p:grpSpPr>
          <a:xfrm>
            <a:off x="2439323" y="705856"/>
            <a:ext cx="1753920" cy="157680"/>
            <a:chOff x="2439323" y="705856"/>
            <a:chExt cx="1753920" cy="157680"/>
          </a:xfrm>
        </p:grpSpPr>
        <mc:AlternateContent xmlns:mc="http://schemas.openxmlformats.org/markup-compatibility/2006" xmlns:p14="http://schemas.microsoft.com/office/powerpoint/2010/main">
          <mc:Choice Requires="p14">
            <p:contentPart p14:bwMode="auto" r:id="rId168">
              <p14:nvContentPartPr>
                <p14:cNvPr id="281" name="Ink 280">
                  <a:extLst>
                    <a:ext uri="{FF2B5EF4-FFF2-40B4-BE49-F238E27FC236}">
                      <a16:creationId xmlns:a16="http://schemas.microsoft.com/office/drawing/2014/main" id="{3D6863C6-D977-8914-1115-3614D29DBCCC}"/>
                    </a:ext>
                  </a:extLst>
                </p14:cNvPr>
                <p14:cNvContentPartPr/>
                <p14:nvPr/>
              </p14:nvContentPartPr>
              <p14:xfrm>
                <a:off x="2439323" y="705856"/>
                <a:ext cx="1753920" cy="63000"/>
              </p14:xfrm>
            </p:contentPart>
          </mc:Choice>
          <mc:Fallback xmlns="">
            <p:pic>
              <p:nvPicPr>
                <p:cNvPr id="281" name="Ink 280">
                  <a:extLst>
                    <a:ext uri="{FF2B5EF4-FFF2-40B4-BE49-F238E27FC236}">
                      <a16:creationId xmlns:a16="http://schemas.microsoft.com/office/drawing/2014/main" id="{3D6863C6-D977-8914-1115-3614D29DBCCC}"/>
                    </a:ext>
                  </a:extLst>
                </p:cNvPr>
                <p:cNvPicPr/>
                <p:nvPr/>
              </p:nvPicPr>
              <p:blipFill>
                <a:blip r:embed="rId169"/>
                <a:stretch>
                  <a:fillRect/>
                </a:stretch>
              </p:blipFill>
              <p:spPr>
                <a:xfrm>
                  <a:off x="2421683" y="688216"/>
                  <a:ext cx="1789560" cy="986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82" name="Ink 281">
                  <a:extLst>
                    <a:ext uri="{FF2B5EF4-FFF2-40B4-BE49-F238E27FC236}">
                      <a16:creationId xmlns:a16="http://schemas.microsoft.com/office/drawing/2014/main" id="{CC0AE3C3-82C0-0CBA-2EEF-3EA677145423}"/>
                    </a:ext>
                  </a:extLst>
                </p14:cNvPr>
                <p14:cNvContentPartPr/>
                <p14:nvPr/>
              </p14:nvContentPartPr>
              <p14:xfrm>
                <a:off x="2467403" y="819256"/>
                <a:ext cx="720" cy="3960"/>
              </p14:xfrm>
            </p:contentPart>
          </mc:Choice>
          <mc:Fallback xmlns="">
            <p:pic>
              <p:nvPicPr>
                <p:cNvPr id="282" name="Ink 281">
                  <a:extLst>
                    <a:ext uri="{FF2B5EF4-FFF2-40B4-BE49-F238E27FC236}">
                      <a16:creationId xmlns:a16="http://schemas.microsoft.com/office/drawing/2014/main" id="{CC0AE3C3-82C0-0CBA-2EEF-3EA677145423}"/>
                    </a:ext>
                  </a:extLst>
                </p:cNvPr>
                <p:cNvPicPr/>
                <p:nvPr/>
              </p:nvPicPr>
              <p:blipFill>
                <a:blip r:embed="rId171"/>
                <a:stretch>
                  <a:fillRect/>
                </a:stretch>
              </p:blipFill>
              <p:spPr>
                <a:xfrm>
                  <a:off x="2449763" y="801616"/>
                  <a:ext cx="363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83" name="Ink 282">
                  <a:extLst>
                    <a:ext uri="{FF2B5EF4-FFF2-40B4-BE49-F238E27FC236}">
                      <a16:creationId xmlns:a16="http://schemas.microsoft.com/office/drawing/2014/main" id="{6651AAD2-137B-33D7-87A9-F86A84E3AE0C}"/>
                    </a:ext>
                  </a:extLst>
                </p14:cNvPr>
                <p14:cNvContentPartPr/>
                <p14:nvPr/>
              </p14:nvContentPartPr>
              <p14:xfrm>
                <a:off x="2474243" y="811336"/>
                <a:ext cx="1616040" cy="52200"/>
              </p14:xfrm>
            </p:contentPart>
          </mc:Choice>
          <mc:Fallback xmlns="">
            <p:pic>
              <p:nvPicPr>
                <p:cNvPr id="283" name="Ink 282">
                  <a:extLst>
                    <a:ext uri="{FF2B5EF4-FFF2-40B4-BE49-F238E27FC236}">
                      <a16:creationId xmlns:a16="http://schemas.microsoft.com/office/drawing/2014/main" id="{6651AAD2-137B-33D7-87A9-F86A84E3AE0C}"/>
                    </a:ext>
                  </a:extLst>
                </p:cNvPr>
                <p:cNvPicPr/>
                <p:nvPr/>
              </p:nvPicPr>
              <p:blipFill>
                <a:blip r:embed="rId173"/>
                <a:stretch>
                  <a:fillRect/>
                </a:stretch>
              </p:blipFill>
              <p:spPr>
                <a:xfrm>
                  <a:off x="2456603" y="793696"/>
                  <a:ext cx="1651680" cy="87840"/>
                </a:xfrm>
                <a:prstGeom prst="rect">
                  <a:avLst/>
                </a:prstGeom>
              </p:spPr>
            </p:pic>
          </mc:Fallback>
        </mc:AlternateContent>
      </p:grpSp>
      <p:grpSp>
        <p:nvGrpSpPr>
          <p:cNvPr id="15" name="Group 14">
            <a:extLst>
              <a:ext uri="{FF2B5EF4-FFF2-40B4-BE49-F238E27FC236}">
                <a16:creationId xmlns:a16="http://schemas.microsoft.com/office/drawing/2014/main" id="{E39031CF-4536-0410-BEF1-8C97238792EE}"/>
              </a:ext>
            </a:extLst>
          </p:cNvPr>
          <p:cNvGrpSpPr/>
          <p:nvPr/>
        </p:nvGrpSpPr>
        <p:grpSpPr>
          <a:xfrm>
            <a:off x="1938923" y="4772056"/>
            <a:ext cx="2403720" cy="869400"/>
            <a:chOff x="1938923" y="4772056"/>
            <a:chExt cx="2403720" cy="869400"/>
          </a:xfrm>
        </p:grpSpPr>
        <mc:AlternateContent xmlns:mc="http://schemas.openxmlformats.org/markup-compatibility/2006" xmlns:p14="http://schemas.microsoft.com/office/powerpoint/2010/main">
          <mc:Choice Requires="p14">
            <p:contentPart p14:bwMode="auto" r:id="rId174">
              <p14:nvContentPartPr>
                <p14:cNvPr id="2" name="Ink 1">
                  <a:extLst>
                    <a:ext uri="{FF2B5EF4-FFF2-40B4-BE49-F238E27FC236}">
                      <a16:creationId xmlns:a16="http://schemas.microsoft.com/office/drawing/2014/main" id="{25CE4ADA-A0D8-3398-90DE-5FCF1CA6250D}"/>
                    </a:ext>
                  </a:extLst>
                </p14:cNvPr>
                <p14:cNvContentPartPr/>
                <p14:nvPr/>
              </p14:nvContentPartPr>
              <p14:xfrm>
                <a:off x="2127563" y="5010376"/>
                <a:ext cx="221400" cy="408960"/>
              </p14:xfrm>
            </p:contentPart>
          </mc:Choice>
          <mc:Fallback xmlns="">
            <p:pic>
              <p:nvPicPr>
                <p:cNvPr id="2" name="Ink 1">
                  <a:extLst>
                    <a:ext uri="{FF2B5EF4-FFF2-40B4-BE49-F238E27FC236}">
                      <a16:creationId xmlns:a16="http://schemas.microsoft.com/office/drawing/2014/main" id="{25CE4ADA-A0D8-3398-90DE-5FCF1CA6250D}"/>
                    </a:ext>
                  </a:extLst>
                </p:cNvPr>
                <p:cNvPicPr/>
                <p:nvPr/>
              </p:nvPicPr>
              <p:blipFill>
                <a:blip r:embed="rId175"/>
                <a:stretch>
                  <a:fillRect/>
                </a:stretch>
              </p:blipFill>
              <p:spPr>
                <a:xfrm>
                  <a:off x="2109923" y="4992736"/>
                  <a:ext cx="257040" cy="4446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3" name="Ink 2">
                  <a:extLst>
                    <a:ext uri="{FF2B5EF4-FFF2-40B4-BE49-F238E27FC236}">
                      <a16:creationId xmlns:a16="http://schemas.microsoft.com/office/drawing/2014/main" id="{3E05E58C-E129-7A0C-C521-F8360D38CA86}"/>
                    </a:ext>
                  </a:extLst>
                </p14:cNvPr>
                <p14:cNvContentPartPr/>
                <p14:nvPr/>
              </p14:nvContentPartPr>
              <p14:xfrm>
                <a:off x="2096243" y="5231416"/>
                <a:ext cx="235440" cy="33840"/>
              </p14:xfrm>
            </p:contentPart>
          </mc:Choice>
          <mc:Fallback xmlns="">
            <p:pic>
              <p:nvPicPr>
                <p:cNvPr id="3" name="Ink 2">
                  <a:extLst>
                    <a:ext uri="{FF2B5EF4-FFF2-40B4-BE49-F238E27FC236}">
                      <a16:creationId xmlns:a16="http://schemas.microsoft.com/office/drawing/2014/main" id="{3E05E58C-E129-7A0C-C521-F8360D38CA86}"/>
                    </a:ext>
                  </a:extLst>
                </p:cNvPr>
                <p:cNvPicPr/>
                <p:nvPr/>
              </p:nvPicPr>
              <p:blipFill>
                <a:blip r:embed="rId177"/>
                <a:stretch>
                  <a:fillRect/>
                </a:stretch>
              </p:blipFill>
              <p:spPr>
                <a:xfrm>
                  <a:off x="2078603" y="5213776"/>
                  <a:ext cx="27108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4" name="Ink 3">
                  <a:extLst>
                    <a:ext uri="{FF2B5EF4-FFF2-40B4-BE49-F238E27FC236}">
                      <a16:creationId xmlns:a16="http://schemas.microsoft.com/office/drawing/2014/main" id="{E948CB77-5D3C-8A21-13C1-9F6727B04971}"/>
                    </a:ext>
                  </a:extLst>
                </p14:cNvPr>
                <p14:cNvContentPartPr/>
                <p14:nvPr/>
              </p14:nvContentPartPr>
              <p14:xfrm>
                <a:off x="2511323" y="5074456"/>
                <a:ext cx="22320" cy="314280"/>
              </p14:xfrm>
            </p:contentPart>
          </mc:Choice>
          <mc:Fallback xmlns="">
            <p:pic>
              <p:nvPicPr>
                <p:cNvPr id="4" name="Ink 3">
                  <a:extLst>
                    <a:ext uri="{FF2B5EF4-FFF2-40B4-BE49-F238E27FC236}">
                      <a16:creationId xmlns:a16="http://schemas.microsoft.com/office/drawing/2014/main" id="{E948CB77-5D3C-8A21-13C1-9F6727B04971}"/>
                    </a:ext>
                  </a:extLst>
                </p:cNvPr>
                <p:cNvPicPr/>
                <p:nvPr/>
              </p:nvPicPr>
              <p:blipFill>
                <a:blip r:embed="rId179"/>
                <a:stretch>
                  <a:fillRect/>
                </a:stretch>
              </p:blipFill>
              <p:spPr>
                <a:xfrm>
                  <a:off x="2493323" y="5056456"/>
                  <a:ext cx="5796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5" name="Ink 4">
                  <a:extLst>
                    <a:ext uri="{FF2B5EF4-FFF2-40B4-BE49-F238E27FC236}">
                      <a16:creationId xmlns:a16="http://schemas.microsoft.com/office/drawing/2014/main" id="{85B525DF-8092-5B51-3A9A-6256DF946162}"/>
                    </a:ext>
                  </a:extLst>
                </p14:cNvPr>
                <p14:cNvContentPartPr/>
                <p14:nvPr/>
              </p14:nvContentPartPr>
              <p14:xfrm>
                <a:off x="2707883" y="5078416"/>
                <a:ext cx="18720" cy="276120"/>
              </p14:xfrm>
            </p:contentPart>
          </mc:Choice>
          <mc:Fallback xmlns="">
            <p:pic>
              <p:nvPicPr>
                <p:cNvPr id="5" name="Ink 4">
                  <a:extLst>
                    <a:ext uri="{FF2B5EF4-FFF2-40B4-BE49-F238E27FC236}">
                      <a16:creationId xmlns:a16="http://schemas.microsoft.com/office/drawing/2014/main" id="{85B525DF-8092-5B51-3A9A-6256DF946162}"/>
                    </a:ext>
                  </a:extLst>
                </p:cNvPr>
                <p:cNvPicPr/>
                <p:nvPr/>
              </p:nvPicPr>
              <p:blipFill>
                <a:blip r:embed="rId181"/>
                <a:stretch>
                  <a:fillRect/>
                </a:stretch>
              </p:blipFill>
              <p:spPr>
                <a:xfrm>
                  <a:off x="2690243" y="5060416"/>
                  <a:ext cx="54360" cy="31176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6" name="Ink 5">
                  <a:extLst>
                    <a:ext uri="{FF2B5EF4-FFF2-40B4-BE49-F238E27FC236}">
                      <a16:creationId xmlns:a16="http://schemas.microsoft.com/office/drawing/2014/main" id="{073E9909-F7A6-8631-7A5A-B3321B294210}"/>
                    </a:ext>
                  </a:extLst>
                </p14:cNvPr>
                <p14:cNvContentPartPr/>
                <p14:nvPr/>
              </p14:nvContentPartPr>
              <p14:xfrm>
                <a:off x="2879963" y="5079496"/>
                <a:ext cx="236520" cy="207000"/>
              </p14:xfrm>
            </p:contentPart>
          </mc:Choice>
          <mc:Fallback xmlns="">
            <p:pic>
              <p:nvPicPr>
                <p:cNvPr id="6" name="Ink 5">
                  <a:extLst>
                    <a:ext uri="{FF2B5EF4-FFF2-40B4-BE49-F238E27FC236}">
                      <a16:creationId xmlns:a16="http://schemas.microsoft.com/office/drawing/2014/main" id="{073E9909-F7A6-8631-7A5A-B3321B294210}"/>
                    </a:ext>
                  </a:extLst>
                </p:cNvPr>
                <p:cNvPicPr/>
                <p:nvPr/>
              </p:nvPicPr>
              <p:blipFill>
                <a:blip r:embed="rId183"/>
                <a:stretch>
                  <a:fillRect/>
                </a:stretch>
              </p:blipFill>
              <p:spPr>
                <a:xfrm>
                  <a:off x="2861963" y="5061856"/>
                  <a:ext cx="27216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7" name="Ink 6">
                  <a:extLst>
                    <a:ext uri="{FF2B5EF4-FFF2-40B4-BE49-F238E27FC236}">
                      <a16:creationId xmlns:a16="http://schemas.microsoft.com/office/drawing/2014/main" id="{D5F2FE78-0C44-6832-1E1B-FC401B74B3D9}"/>
                    </a:ext>
                  </a:extLst>
                </p14:cNvPr>
                <p14:cNvContentPartPr/>
                <p14:nvPr/>
              </p14:nvContentPartPr>
              <p14:xfrm>
                <a:off x="3045203" y="5151136"/>
                <a:ext cx="38880" cy="248040"/>
              </p14:xfrm>
            </p:contentPart>
          </mc:Choice>
          <mc:Fallback xmlns="">
            <p:pic>
              <p:nvPicPr>
                <p:cNvPr id="7" name="Ink 6">
                  <a:extLst>
                    <a:ext uri="{FF2B5EF4-FFF2-40B4-BE49-F238E27FC236}">
                      <a16:creationId xmlns:a16="http://schemas.microsoft.com/office/drawing/2014/main" id="{D5F2FE78-0C44-6832-1E1B-FC401B74B3D9}"/>
                    </a:ext>
                  </a:extLst>
                </p:cNvPr>
                <p:cNvPicPr/>
                <p:nvPr/>
              </p:nvPicPr>
              <p:blipFill>
                <a:blip r:embed="rId185"/>
                <a:stretch>
                  <a:fillRect/>
                </a:stretch>
              </p:blipFill>
              <p:spPr>
                <a:xfrm>
                  <a:off x="3027563" y="5133496"/>
                  <a:ext cx="7452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8" name="Ink 7">
                  <a:extLst>
                    <a:ext uri="{FF2B5EF4-FFF2-40B4-BE49-F238E27FC236}">
                      <a16:creationId xmlns:a16="http://schemas.microsoft.com/office/drawing/2014/main" id="{5B7F57EB-9DE3-A0E0-6701-AC1CCA24C5EF}"/>
                    </a:ext>
                  </a:extLst>
                </p14:cNvPr>
                <p14:cNvContentPartPr/>
                <p14:nvPr/>
              </p14:nvContentPartPr>
              <p14:xfrm>
                <a:off x="3341123" y="5224576"/>
                <a:ext cx="3240" cy="2520"/>
              </p14:xfrm>
            </p:contentPart>
          </mc:Choice>
          <mc:Fallback xmlns="">
            <p:pic>
              <p:nvPicPr>
                <p:cNvPr id="8" name="Ink 7">
                  <a:extLst>
                    <a:ext uri="{FF2B5EF4-FFF2-40B4-BE49-F238E27FC236}">
                      <a16:creationId xmlns:a16="http://schemas.microsoft.com/office/drawing/2014/main" id="{5B7F57EB-9DE3-A0E0-6701-AC1CCA24C5EF}"/>
                    </a:ext>
                  </a:extLst>
                </p:cNvPr>
                <p:cNvPicPr/>
                <p:nvPr/>
              </p:nvPicPr>
              <p:blipFill>
                <a:blip r:embed="rId187"/>
                <a:stretch>
                  <a:fillRect/>
                </a:stretch>
              </p:blipFill>
              <p:spPr>
                <a:xfrm>
                  <a:off x="3323123" y="5206576"/>
                  <a:ext cx="3888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9" name="Ink 8">
                  <a:extLst>
                    <a:ext uri="{FF2B5EF4-FFF2-40B4-BE49-F238E27FC236}">
                      <a16:creationId xmlns:a16="http://schemas.microsoft.com/office/drawing/2014/main" id="{B46860E1-D78E-8527-5874-DD996120E49B}"/>
                    </a:ext>
                  </a:extLst>
                </p14:cNvPr>
                <p14:cNvContentPartPr/>
                <p14:nvPr/>
              </p14:nvContentPartPr>
              <p14:xfrm>
                <a:off x="3549563" y="5040256"/>
                <a:ext cx="160560" cy="338760"/>
              </p14:xfrm>
            </p:contentPart>
          </mc:Choice>
          <mc:Fallback xmlns="">
            <p:pic>
              <p:nvPicPr>
                <p:cNvPr id="9" name="Ink 8">
                  <a:extLst>
                    <a:ext uri="{FF2B5EF4-FFF2-40B4-BE49-F238E27FC236}">
                      <a16:creationId xmlns:a16="http://schemas.microsoft.com/office/drawing/2014/main" id="{B46860E1-D78E-8527-5874-DD996120E49B}"/>
                    </a:ext>
                  </a:extLst>
                </p:cNvPr>
                <p:cNvPicPr/>
                <p:nvPr/>
              </p:nvPicPr>
              <p:blipFill>
                <a:blip r:embed="rId189"/>
                <a:stretch>
                  <a:fillRect/>
                </a:stretch>
              </p:blipFill>
              <p:spPr>
                <a:xfrm>
                  <a:off x="3531923" y="5022616"/>
                  <a:ext cx="196200" cy="37440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0" name="Ink 9">
                  <a:extLst>
                    <a:ext uri="{FF2B5EF4-FFF2-40B4-BE49-F238E27FC236}">
                      <a16:creationId xmlns:a16="http://schemas.microsoft.com/office/drawing/2014/main" id="{381082A4-D43A-6E21-94EC-4AA99912D70F}"/>
                    </a:ext>
                  </a:extLst>
                </p14:cNvPr>
                <p14:cNvContentPartPr/>
                <p14:nvPr/>
              </p14:nvContentPartPr>
              <p14:xfrm>
                <a:off x="3889043" y="5060056"/>
                <a:ext cx="248760" cy="195120"/>
              </p14:xfrm>
            </p:contentPart>
          </mc:Choice>
          <mc:Fallback xmlns="">
            <p:pic>
              <p:nvPicPr>
                <p:cNvPr id="10" name="Ink 9">
                  <a:extLst>
                    <a:ext uri="{FF2B5EF4-FFF2-40B4-BE49-F238E27FC236}">
                      <a16:creationId xmlns:a16="http://schemas.microsoft.com/office/drawing/2014/main" id="{381082A4-D43A-6E21-94EC-4AA99912D70F}"/>
                    </a:ext>
                  </a:extLst>
                </p:cNvPr>
                <p:cNvPicPr/>
                <p:nvPr/>
              </p:nvPicPr>
              <p:blipFill>
                <a:blip r:embed="rId191"/>
                <a:stretch>
                  <a:fillRect/>
                </a:stretch>
              </p:blipFill>
              <p:spPr>
                <a:xfrm>
                  <a:off x="3871403" y="5042416"/>
                  <a:ext cx="28440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1" name="Ink 10">
                  <a:extLst>
                    <a:ext uri="{FF2B5EF4-FFF2-40B4-BE49-F238E27FC236}">
                      <a16:creationId xmlns:a16="http://schemas.microsoft.com/office/drawing/2014/main" id="{E3295CCA-90CC-1551-8608-921D62BDCF80}"/>
                    </a:ext>
                  </a:extLst>
                </p14:cNvPr>
                <p14:cNvContentPartPr/>
                <p14:nvPr/>
              </p14:nvContentPartPr>
              <p14:xfrm>
                <a:off x="4026203" y="5103256"/>
                <a:ext cx="65880" cy="322920"/>
              </p14:xfrm>
            </p:contentPart>
          </mc:Choice>
          <mc:Fallback xmlns="">
            <p:pic>
              <p:nvPicPr>
                <p:cNvPr id="11" name="Ink 10">
                  <a:extLst>
                    <a:ext uri="{FF2B5EF4-FFF2-40B4-BE49-F238E27FC236}">
                      <a16:creationId xmlns:a16="http://schemas.microsoft.com/office/drawing/2014/main" id="{E3295CCA-90CC-1551-8608-921D62BDCF80}"/>
                    </a:ext>
                  </a:extLst>
                </p:cNvPr>
                <p:cNvPicPr/>
                <p:nvPr/>
              </p:nvPicPr>
              <p:blipFill>
                <a:blip r:embed="rId193"/>
                <a:stretch>
                  <a:fillRect/>
                </a:stretch>
              </p:blipFill>
              <p:spPr>
                <a:xfrm>
                  <a:off x="4008563" y="5085616"/>
                  <a:ext cx="101520" cy="35856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4" name="Ink 13">
                  <a:extLst>
                    <a:ext uri="{FF2B5EF4-FFF2-40B4-BE49-F238E27FC236}">
                      <a16:creationId xmlns:a16="http://schemas.microsoft.com/office/drawing/2014/main" id="{707C640A-9446-BF19-5851-08A1F108CB16}"/>
                    </a:ext>
                  </a:extLst>
                </p14:cNvPr>
                <p14:cNvContentPartPr/>
                <p14:nvPr/>
              </p14:nvContentPartPr>
              <p14:xfrm>
                <a:off x="1938923" y="4772056"/>
                <a:ext cx="2403720" cy="869400"/>
              </p14:xfrm>
            </p:contentPart>
          </mc:Choice>
          <mc:Fallback xmlns="">
            <p:pic>
              <p:nvPicPr>
                <p:cNvPr id="14" name="Ink 13">
                  <a:extLst>
                    <a:ext uri="{FF2B5EF4-FFF2-40B4-BE49-F238E27FC236}">
                      <a16:creationId xmlns:a16="http://schemas.microsoft.com/office/drawing/2014/main" id="{707C640A-9446-BF19-5851-08A1F108CB16}"/>
                    </a:ext>
                  </a:extLst>
                </p:cNvPr>
                <p:cNvPicPr/>
                <p:nvPr/>
              </p:nvPicPr>
              <p:blipFill>
                <a:blip r:embed="rId195"/>
                <a:stretch>
                  <a:fillRect/>
                </a:stretch>
              </p:blipFill>
              <p:spPr>
                <a:xfrm>
                  <a:off x="1920923" y="4754056"/>
                  <a:ext cx="2439360" cy="905040"/>
                </a:xfrm>
                <a:prstGeom prst="rect">
                  <a:avLst/>
                </a:prstGeom>
              </p:spPr>
            </p:pic>
          </mc:Fallback>
        </mc:AlternateContent>
      </p:grpSp>
    </p:spTree>
    <p:extLst>
      <p:ext uri="{BB962C8B-B14F-4D97-AF65-F5344CB8AC3E}">
        <p14:creationId xmlns:p14="http://schemas.microsoft.com/office/powerpoint/2010/main" val="32776673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4278094"/>
          </a:xfrm>
          <a:prstGeom prst="rect">
            <a:avLst/>
          </a:prstGeom>
          <a:solidFill>
            <a:schemeClr val="accent6">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 then answer these:</a:t>
            </a:r>
          </a:p>
          <a:p>
            <a:endParaRPr lang="en-GB" sz="1600"/>
          </a:p>
          <a:p>
            <a:r>
              <a:rPr lang="en-GB" sz="1600" b="1"/>
              <a:t>1</a:t>
            </a:r>
            <a:r>
              <a:rPr lang="en-GB" sz="1600"/>
              <a:t>. Why couldn't we just work out 3% then multiply that by 7?</a:t>
            </a:r>
          </a:p>
          <a:p>
            <a:endParaRPr lang="en-GB" sz="1600"/>
          </a:p>
          <a:p>
            <a:r>
              <a:rPr lang="en-GB" sz="1600" b="1"/>
              <a:t>2. </a:t>
            </a:r>
            <a:r>
              <a:rPr lang="en-GB" sz="1600"/>
              <a:t>Why is 1.03 being raised to the 7</a:t>
            </a:r>
            <a:r>
              <a:rPr lang="en-GB" sz="1600" baseline="30000"/>
              <a:t>th</a:t>
            </a:r>
            <a:r>
              <a:rPr lang="en-GB" sz="1600"/>
              <a:t> power in step 3?</a:t>
            </a:r>
          </a:p>
          <a:p>
            <a:endParaRPr lang="en-GB" sz="1600"/>
          </a:p>
          <a:p>
            <a:r>
              <a:rPr lang="en-GB" sz="1600" b="1"/>
              <a:t>3. </a:t>
            </a:r>
            <a:r>
              <a:rPr lang="en-GB" sz="1600"/>
              <a:t>Why wasn't £614.94 our answer, and what did we do in step 5 to get our answer?</a:t>
            </a:r>
          </a:p>
        </p:txBody>
      </p:sp>
      <p:sp>
        <p:nvSpPr>
          <p:cNvPr id="136" name="TextBox 135">
            <a:extLst>
              <a:ext uri="{FF2B5EF4-FFF2-40B4-BE49-F238E27FC236}">
                <a16:creationId xmlns:a16="http://schemas.microsoft.com/office/drawing/2014/main" id="{3FE17678-D848-396B-086F-F96389B03927}"/>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39" name="Group 138">
            <a:extLst>
              <a:ext uri="{FF2B5EF4-FFF2-40B4-BE49-F238E27FC236}">
                <a16:creationId xmlns:a16="http://schemas.microsoft.com/office/drawing/2014/main" id="{78AD05CC-BD49-D088-228F-FBE1345EE016}"/>
              </a:ext>
            </a:extLst>
          </p:cNvPr>
          <p:cNvGrpSpPr/>
          <p:nvPr/>
        </p:nvGrpSpPr>
        <p:grpSpPr>
          <a:xfrm>
            <a:off x="1450130"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141" name="Ink 140">
                  <a:extLst>
                    <a:ext uri="{FF2B5EF4-FFF2-40B4-BE49-F238E27FC236}">
                      <a16:creationId xmlns:a16="http://schemas.microsoft.com/office/drawing/2014/main" id="{4F0EE4F7-FDCA-88DC-4C23-63A00A803B5C}"/>
                    </a:ext>
                  </a:extLst>
                </p14:cNvPr>
                <p14:cNvContentPartPr/>
                <p14:nvPr/>
              </p14:nvContentPartPr>
              <p14:xfrm>
                <a:off x="706643" y="1244056"/>
                <a:ext cx="160920" cy="275400"/>
              </p14:xfrm>
            </p:contentPart>
          </mc:Choice>
          <mc:Fallback xmlns="">
            <p:pic>
              <p:nvPicPr>
                <p:cNvPr id="141" name="Ink 140">
                  <a:extLst>
                    <a:ext uri="{FF2B5EF4-FFF2-40B4-BE49-F238E27FC236}">
                      <a16:creationId xmlns:a16="http://schemas.microsoft.com/office/drawing/2014/main" id="{4F0EE4F7-FDCA-88DC-4C23-63A00A803B5C}"/>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2" name="Ink 141">
                  <a:extLst>
                    <a:ext uri="{FF2B5EF4-FFF2-40B4-BE49-F238E27FC236}">
                      <a16:creationId xmlns:a16="http://schemas.microsoft.com/office/drawing/2014/main" id="{40A35AC6-959C-E4A1-62FF-AADE9DD06FF7}"/>
                    </a:ext>
                  </a:extLst>
                </p14:cNvPr>
                <p14:cNvContentPartPr/>
                <p14:nvPr/>
              </p14:nvContentPartPr>
              <p14:xfrm>
                <a:off x="982403" y="1239376"/>
                <a:ext cx="83520" cy="112320"/>
              </p14:xfrm>
            </p:contentPart>
          </mc:Choice>
          <mc:Fallback xmlns="">
            <p:pic>
              <p:nvPicPr>
                <p:cNvPr id="142" name="Ink 141">
                  <a:extLst>
                    <a:ext uri="{FF2B5EF4-FFF2-40B4-BE49-F238E27FC236}">
                      <a16:creationId xmlns:a16="http://schemas.microsoft.com/office/drawing/2014/main" id="{40A35AC6-959C-E4A1-62FF-AADE9DD06FF7}"/>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43" name="Ink 142">
                  <a:extLst>
                    <a:ext uri="{FF2B5EF4-FFF2-40B4-BE49-F238E27FC236}">
                      <a16:creationId xmlns:a16="http://schemas.microsoft.com/office/drawing/2014/main" id="{E8082661-0395-B012-2AB5-721FC0EA68AA}"/>
                    </a:ext>
                  </a:extLst>
                </p14:cNvPr>
                <p14:cNvContentPartPr/>
                <p14:nvPr/>
              </p14:nvContentPartPr>
              <p14:xfrm>
                <a:off x="1088963" y="1248736"/>
                <a:ext cx="115560" cy="304920"/>
              </p14:xfrm>
            </p:contentPart>
          </mc:Choice>
          <mc:Fallback xmlns="">
            <p:pic>
              <p:nvPicPr>
                <p:cNvPr id="143" name="Ink 142">
                  <a:extLst>
                    <a:ext uri="{FF2B5EF4-FFF2-40B4-BE49-F238E27FC236}">
                      <a16:creationId xmlns:a16="http://schemas.microsoft.com/office/drawing/2014/main" id="{E8082661-0395-B012-2AB5-721FC0EA68AA}"/>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44" name="Ink 143">
                  <a:extLst>
                    <a:ext uri="{FF2B5EF4-FFF2-40B4-BE49-F238E27FC236}">
                      <a16:creationId xmlns:a16="http://schemas.microsoft.com/office/drawing/2014/main" id="{69BF6DE5-9F7E-2E46-A1D6-69A37D97AA8B}"/>
                    </a:ext>
                  </a:extLst>
                </p14:cNvPr>
                <p14:cNvContentPartPr/>
                <p14:nvPr/>
              </p14:nvContentPartPr>
              <p14:xfrm>
                <a:off x="1209203" y="1431256"/>
                <a:ext cx="87120" cy="123120"/>
              </p14:xfrm>
            </p:contentPart>
          </mc:Choice>
          <mc:Fallback xmlns="">
            <p:pic>
              <p:nvPicPr>
                <p:cNvPr id="144" name="Ink 143">
                  <a:extLst>
                    <a:ext uri="{FF2B5EF4-FFF2-40B4-BE49-F238E27FC236}">
                      <a16:creationId xmlns:a16="http://schemas.microsoft.com/office/drawing/2014/main" id="{69BF6DE5-9F7E-2E46-A1D6-69A37D97AA8B}"/>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45" name="Group 144">
            <a:extLst>
              <a:ext uri="{FF2B5EF4-FFF2-40B4-BE49-F238E27FC236}">
                <a16:creationId xmlns:a16="http://schemas.microsoft.com/office/drawing/2014/main" id="{1416AA42-0F42-7AE1-C47C-44FC4FE46C74}"/>
              </a:ext>
            </a:extLst>
          </p:cNvPr>
          <p:cNvGrpSpPr/>
          <p:nvPr/>
        </p:nvGrpSpPr>
        <p:grpSpPr>
          <a:xfrm>
            <a:off x="2334650"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272" name="Ink 271">
                  <a:extLst>
                    <a:ext uri="{FF2B5EF4-FFF2-40B4-BE49-F238E27FC236}">
                      <a16:creationId xmlns:a16="http://schemas.microsoft.com/office/drawing/2014/main" id="{FD051E46-D9B7-542C-5622-008278B8A182}"/>
                    </a:ext>
                  </a:extLst>
                </p14:cNvPr>
                <p14:cNvContentPartPr/>
                <p14:nvPr/>
              </p14:nvContentPartPr>
              <p14:xfrm>
                <a:off x="1591163" y="1397056"/>
                <a:ext cx="166320" cy="38520"/>
              </p14:xfrm>
            </p:contentPart>
          </mc:Choice>
          <mc:Fallback xmlns="">
            <p:pic>
              <p:nvPicPr>
                <p:cNvPr id="272" name="Ink 271">
                  <a:extLst>
                    <a:ext uri="{FF2B5EF4-FFF2-40B4-BE49-F238E27FC236}">
                      <a16:creationId xmlns:a16="http://schemas.microsoft.com/office/drawing/2014/main" id="{FD051E46-D9B7-542C-5622-008278B8A182}"/>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73" name="Ink 272">
                  <a:extLst>
                    <a:ext uri="{FF2B5EF4-FFF2-40B4-BE49-F238E27FC236}">
                      <a16:creationId xmlns:a16="http://schemas.microsoft.com/office/drawing/2014/main" id="{EFA59957-B779-9E8D-4CE9-EC8AAA0A4A06}"/>
                    </a:ext>
                  </a:extLst>
                </p14:cNvPr>
                <p14:cNvContentPartPr/>
                <p14:nvPr/>
              </p14:nvContentPartPr>
              <p14:xfrm>
                <a:off x="1610603" y="1492816"/>
                <a:ext cx="142560" cy="16200"/>
              </p14:xfrm>
            </p:contentPart>
          </mc:Choice>
          <mc:Fallback xmlns="">
            <p:pic>
              <p:nvPicPr>
                <p:cNvPr id="273" name="Ink 272">
                  <a:extLst>
                    <a:ext uri="{FF2B5EF4-FFF2-40B4-BE49-F238E27FC236}">
                      <a16:creationId xmlns:a16="http://schemas.microsoft.com/office/drawing/2014/main" id="{EFA59957-B779-9E8D-4CE9-EC8AAA0A4A06}"/>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274" name="Group 273">
            <a:extLst>
              <a:ext uri="{FF2B5EF4-FFF2-40B4-BE49-F238E27FC236}">
                <a16:creationId xmlns:a16="http://schemas.microsoft.com/office/drawing/2014/main" id="{8DC1125C-7990-1922-8B80-5A36752FA330}"/>
              </a:ext>
            </a:extLst>
          </p:cNvPr>
          <p:cNvGrpSpPr/>
          <p:nvPr/>
        </p:nvGrpSpPr>
        <p:grpSpPr>
          <a:xfrm>
            <a:off x="2746490"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275" name="Ink 274">
                  <a:extLst>
                    <a:ext uri="{FF2B5EF4-FFF2-40B4-BE49-F238E27FC236}">
                      <a16:creationId xmlns:a16="http://schemas.microsoft.com/office/drawing/2014/main" id="{A7E40FF7-5FD4-8AAE-C1DE-A04A1711F09B}"/>
                    </a:ext>
                  </a:extLst>
                </p14:cNvPr>
                <p14:cNvContentPartPr/>
                <p14:nvPr/>
              </p14:nvContentPartPr>
              <p14:xfrm>
                <a:off x="2003003" y="1356016"/>
                <a:ext cx="468000" cy="40680"/>
              </p14:xfrm>
            </p:contentPart>
          </mc:Choice>
          <mc:Fallback xmlns="">
            <p:pic>
              <p:nvPicPr>
                <p:cNvPr id="275" name="Ink 274">
                  <a:extLst>
                    <a:ext uri="{FF2B5EF4-FFF2-40B4-BE49-F238E27FC236}">
                      <a16:creationId xmlns:a16="http://schemas.microsoft.com/office/drawing/2014/main" id="{A7E40FF7-5FD4-8AAE-C1DE-A04A1711F09B}"/>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76" name="Ink 275">
                  <a:extLst>
                    <a:ext uri="{FF2B5EF4-FFF2-40B4-BE49-F238E27FC236}">
                      <a16:creationId xmlns:a16="http://schemas.microsoft.com/office/drawing/2014/main" id="{E6A5A319-8BF5-41D4-4D32-407055153AAA}"/>
                    </a:ext>
                  </a:extLst>
                </p14:cNvPr>
                <p14:cNvContentPartPr/>
                <p14:nvPr/>
              </p14:nvContentPartPr>
              <p14:xfrm>
                <a:off x="2035043" y="1461136"/>
                <a:ext cx="38520" cy="149760"/>
              </p14:xfrm>
            </p:contentPart>
          </mc:Choice>
          <mc:Fallback xmlns="">
            <p:pic>
              <p:nvPicPr>
                <p:cNvPr id="276" name="Ink 275">
                  <a:extLst>
                    <a:ext uri="{FF2B5EF4-FFF2-40B4-BE49-F238E27FC236}">
                      <a16:creationId xmlns:a16="http://schemas.microsoft.com/office/drawing/2014/main" id="{E6A5A319-8BF5-41D4-4D32-407055153AAA}"/>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77" name="Ink 276">
                  <a:extLst>
                    <a:ext uri="{FF2B5EF4-FFF2-40B4-BE49-F238E27FC236}">
                      <a16:creationId xmlns:a16="http://schemas.microsoft.com/office/drawing/2014/main" id="{9FC49ACF-0324-05C9-91C7-B351EEF457CB}"/>
                    </a:ext>
                  </a:extLst>
                </p14:cNvPr>
                <p14:cNvContentPartPr/>
                <p14:nvPr/>
              </p14:nvContentPartPr>
              <p14:xfrm>
                <a:off x="2165003" y="1506136"/>
                <a:ext cx="112320" cy="145080"/>
              </p14:xfrm>
            </p:contentPart>
          </mc:Choice>
          <mc:Fallback xmlns="">
            <p:pic>
              <p:nvPicPr>
                <p:cNvPr id="277" name="Ink 276">
                  <a:extLst>
                    <a:ext uri="{FF2B5EF4-FFF2-40B4-BE49-F238E27FC236}">
                      <a16:creationId xmlns:a16="http://schemas.microsoft.com/office/drawing/2014/main" id="{9FC49ACF-0324-05C9-91C7-B351EEF457CB}"/>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78" name="Ink 277">
                  <a:extLst>
                    <a:ext uri="{FF2B5EF4-FFF2-40B4-BE49-F238E27FC236}">
                      <a16:creationId xmlns:a16="http://schemas.microsoft.com/office/drawing/2014/main" id="{26D4CD4D-1159-29B1-DA16-F837555A99D0}"/>
                    </a:ext>
                  </a:extLst>
                </p14:cNvPr>
                <p14:cNvContentPartPr/>
                <p14:nvPr/>
              </p14:nvContentPartPr>
              <p14:xfrm>
                <a:off x="2356883" y="1510816"/>
                <a:ext cx="113400" cy="111240"/>
              </p14:xfrm>
            </p:contentPart>
          </mc:Choice>
          <mc:Fallback xmlns="">
            <p:pic>
              <p:nvPicPr>
                <p:cNvPr id="278" name="Ink 277">
                  <a:extLst>
                    <a:ext uri="{FF2B5EF4-FFF2-40B4-BE49-F238E27FC236}">
                      <a16:creationId xmlns:a16="http://schemas.microsoft.com/office/drawing/2014/main" id="{26D4CD4D-1159-29B1-DA16-F837555A99D0}"/>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279" name="Group 278">
            <a:extLst>
              <a:ext uri="{FF2B5EF4-FFF2-40B4-BE49-F238E27FC236}">
                <a16:creationId xmlns:a16="http://schemas.microsoft.com/office/drawing/2014/main" id="{2F22EC1D-A944-009A-87E2-11E702B6525B}"/>
              </a:ext>
            </a:extLst>
          </p:cNvPr>
          <p:cNvGrpSpPr/>
          <p:nvPr/>
        </p:nvGrpSpPr>
        <p:grpSpPr>
          <a:xfrm>
            <a:off x="3506090"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280" name="Ink 279">
                  <a:extLst>
                    <a:ext uri="{FF2B5EF4-FFF2-40B4-BE49-F238E27FC236}">
                      <a16:creationId xmlns:a16="http://schemas.microsoft.com/office/drawing/2014/main" id="{FCD2B2CF-5929-4FC9-C7BC-F148CDF37F53}"/>
                    </a:ext>
                  </a:extLst>
                </p14:cNvPr>
                <p14:cNvContentPartPr/>
                <p14:nvPr/>
              </p14:nvContentPartPr>
              <p14:xfrm>
                <a:off x="2762603" y="1372936"/>
                <a:ext cx="134280" cy="38880"/>
              </p14:xfrm>
            </p:contentPart>
          </mc:Choice>
          <mc:Fallback xmlns="">
            <p:pic>
              <p:nvPicPr>
                <p:cNvPr id="280" name="Ink 279">
                  <a:extLst>
                    <a:ext uri="{FF2B5EF4-FFF2-40B4-BE49-F238E27FC236}">
                      <a16:creationId xmlns:a16="http://schemas.microsoft.com/office/drawing/2014/main" id="{FCD2B2CF-5929-4FC9-C7BC-F148CDF37F53}"/>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81" name="Ink 280">
                  <a:extLst>
                    <a:ext uri="{FF2B5EF4-FFF2-40B4-BE49-F238E27FC236}">
                      <a16:creationId xmlns:a16="http://schemas.microsoft.com/office/drawing/2014/main" id="{30EFA192-1162-B145-8618-2C28F5D22702}"/>
                    </a:ext>
                  </a:extLst>
                </p14:cNvPr>
                <p14:cNvContentPartPr/>
                <p14:nvPr/>
              </p14:nvContentPartPr>
              <p14:xfrm>
                <a:off x="2763683" y="1444936"/>
                <a:ext cx="132480" cy="8640"/>
              </p14:xfrm>
            </p:contentPart>
          </mc:Choice>
          <mc:Fallback xmlns="">
            <p:pic>
              <p:nvPicPr>
                <p:cNvPr id="281" name="Ink 280">
                  <a:extLst>
                    <a:ext uri="{FF2B5EF4-FFF2-40B4-BE49-F238E27FC236}">
                      <a16:creationId xmlns:a16="http://schemas.microsoft.com/office/drawing/2014/main" id="{30EFA192-1162-B145-8618-2C28F5D22702}"/>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282" name="Ink 281">
                <a:extLst>
                  <a:ext uri="{FF2B5EF4-FFF2-40B4-BE49-F238E27FC236}">
                    <a16:creationId xmlns:a16="http://schemas.microsoft.com/office/drawing/2014/main" id="{F5F6C61F-56E8-C597-5F8D-C13A2AF2ED4D}"/>
                  </a:ext>
                </a:extLst>
              </p14:cNvPr>
              <p14:cNvContentPartPr/>
              <p14:nvPr/>
            </p14:nvContentPartPr>
            <p14:xfrm>
              <a:off x="4201970" y="1553026"/>
              <a:ext cx="12960" cy="9360"/>
            </p14:xfrm>
          </p:contentPart>
        </mc:Choice>
        <mc:Fallback xmlns="">
          <p:pic>
            <p:nvPicPr>
              <p:cNvPr id="282" name="Ink 281">
                <a:extLst>
                  <a:ext uri="{FF2B5EF4-FFF2-40B4-BE49-F238E27FC236}">
                    <a16:creationId xmlns:a16="http://schemas.microsoft.com/office/drawing/2014/main" id="{F5F6C61F-56E8-C597-5F8D-C13A2AF2ED4D}"/>
                  </a:ext>
                </a:extLst>
              </p:cNvPr>
              <p:cNvPicPr/>
              <p:nvPr/>
            </p:nvPicPr>
            <p:blipFill>
              <a:blip r:embed="rId27"/>
              <a:stretch>
                <a:fillRect/>
              </a:stretch>
            </p:blipFill>
            <p:spPr>
              <a:xfrm>
                <a:off x="4184330" y="1535386"/>
                <a:ext cx="48600" cy="45000"/>
              </a:xfrm>
              <a:prstGeom prst="rect">
                <a:avLst/>
              </a:prstGeom>
            </p:spPr>
          </p:pic>
        </mc:Fallback>
      </mc:AlternateContent>
      <p:grpSp>
        <p:nvGrpSpPr>
          <p:cNvPr id="283" name="Group 282">
            <a:extLst>
              <a:ext uri="{FF2B5EF4-FFF2-40B4-BE49-F238E27FC236}">
                <a16:creationId xmlns:a16="http://schemas.microsoft.com/office/drawing/2014/main" id="{CCE83C98-DF1B-EE86-175F-F56D7D5E5FAE}"/>
              </a:ext>
            </a:extLst>
          </p:cNvPr>
          <p:cNvGrpSpPr/>
          <p:nvPr/>
        </p:nvGrpSpPr>
        <p:grpSpPr>
          <a:xfrm>
            <a:off x="4418330"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284" name="Ink 283">
                  <a:extLst>
                    <a:ext uri="{FF2B5EF4-FFF2-40B4-BE49-F238E27FC236}">
                      <a16:creationId xmlns:a16="http://schemas.microsoft.com/office/drawing/2014/main" id="{6ABE3874-F57B-301E-8AF7-C790E5E13C52}"/>
                    </a:ext>
                  </a:extLst>
                </p14:cNvPr>
                <p14:cNvContentPartPr/>
                <p14:nvPr/>
              </p14:nvContentPartPr>
              <p14:xfrm>
                <a:off x="3674843" y="1253056"/>
                <a:ext cx="164520" cy="195480"/>
              </p14:xfrm>
            </p:contentPart>
          </mc:Choice>
          <mc:Fallback xmlns="">
            <p:pic>
              <p:nvPicPr>
                <p:cNvPr id="284" name="Ink 283">
                  <a:extLst>
                    <a:ext uri="{FF2B5EF4-FFF2-40B4-BE49-F238E27FC236}">
                      <a16:creationId xmlns:a16="http://schemas.microsoft.com/office/drawing/2014/main" id="{6ABE3874-F57B-301E-8AF7-C790E5E13C52}"/>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85" name="Ink 284">
                  <a:extLst>
                    <a:ext uri="{FF2B5EF4-FFF2-40B4-BE49-F238E27FC236}">
                      <a16:creationId xmlns:a16="http://schemas.microsoft.com/office/drawing/2014/main" id="{605A10A3-60CF-B1DD-148C-4D9BA0F8BB5A}"/>
                    </a:ext>
                  </a:extLst>
                </p14:cNvPr>
                <p14:cNvContentPartPr/>
                <p14:nvPr/>
              </p14:nvContentPartPr>
              <p14:xfrm>
                <a:off x="3951683" y="1212016"/>
                <a:ext cx="182160" cy="281520"/>
              </p14:xfrm>
            </p:contentPart>
          </mc:Choice>
          <mc:Fallback xmlns="">
            <p:pic>
              <p:nvPicPr>
                <p:cNvPr id="285" name="Ink 284">
                  <a:extLst>
                    <a:ext uri="{FF2B5EF4-FFF2-40B4-BE49-F238E27FC236}">
                      <a16:creationId xmlns:a16="http://schemas.microsoft.com/office/drawing/2014/main" id="{605A10A3-60CF-B1DD-148C-4D9BA0F8BB5A}"/>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286" name="Group 285">
            <a:extLst>
              <a:ext uri="{FF2B5EF4-FFF2-40B4-BE49-F238E27FC236}">
                <a16:creationId xmlns:a16="http://schemas.microsoft.com/office/drawing/2014/main" id="{07558C68-F200-F065-A637-709820A38BB2}"/>
              </a:ext>
            </a:extLst>
          </p:cNvPr>
          <p:cNvGrpSpPr/>
          <p:nvPr/>
        </p:nvGrpSpPr>
        <p:grpSpPr>
          <a:xfrm>
            <a:off x="1033970"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287" name="Ink 286">
                  <a:extLst>
                    <a:ext uri="{FF2B5EF4-FFF2-40B4-BE49-F238E27FC236}">
                      <a16:creationId xmlns:a16="http://schemas.microsoft.com/office/drawing/2014/main" id="{F0AAEC5D-C5A1-217E-B74F-67C69A8F43EA}"/>
                    </a:ext>
                  </a:extLst>
                </p14:cNvPr>
                <p14:cNvContentPartPr/>
                <p14:nvPr/>
              </p14:nvContentPartPr>
              <p14:xfrm>
                <a:off x="290483" y="1240816"/>
                <a:ext cx="21960" cy="208080"/>
              </p14:xfrm>
            </p:contentPart>
          </mc:Choice>
          <mc:Fallback xmlns="">
            <p:pic>
              <p:nvPicPr>
                <p:cNvPr id="287" name="Ink 286">
                  <a:extLst>
                    <a:ext uri="{FF2B5EF4-FFF2-40B4-BE49-F238E27FC236}">
                      <a16:creationId xmlns:a16="http://schemas.microsoft.com/office/drawing/2014/main" id="{F0AAEC5D-C5A1-217E-B74F-67C69A8F43EA}"/>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88" name="Ink 287">
                  <a:extLst>
                    <a:ext uri="{FF2B5EF4-FFF2-40B4-BE49-F238E27FC236}">
                      <a16:creationId xmlns:a16="http://schemas.microsoft.com/office/drawing/2014/main" id="{837726CC-FA49-B162-1C4F-BF7D669D809D}"/>
                    </a:ext>
                  </a:extLst>
                </p14:cNvPr>
                <p14:cNvContentPartPr/>
                <p14:nvPr/>
              </p14:nvContentPartPr>
              <p14:xfrm>
                <a:off x="431243" y="1269976"/>
                <a:ext cx="125640" cy="191880"/>
              </p14:xfrm>
            </p:contentPart>
          </mc:Choice>
          <mc:Fallback xmlns="">
            <p:pic>
              <p:nvPicPr>
                <p:cNvPr id="288" name="Ink 287">
                  <a:extLst>
                    <a:ext uri="{FF2B5EF4-FFF2-40B4-BE49-F238E27FC236}">
                      <a16:creationId xmlns:a16="http://schemas.microsoft.com/office/drawing/2014/main" id="{837726CC-FA49-B162-1C4F-BF7D669D809D}"/>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289" name="Group 288">
            <a:extLst>
              <a:ext uri="{FF2B5EF4-FFF2-40B4-BE49-F238E27FC236}">
                <a16:creationId xmlns:a16="http://schemas.microsoft.com/office/drawing/2014/main" id="{F64F6FBA-BDDD-F3C1-A67A-C5076FDCE262}"/>
              </a:ext>
            </a:extLst>
          </p:cNvPr>
          <p:cNvGrpSpPr/>
          <p:nvPr/>
        </p:nvGrpSpPr>
        <p:grpSpPr>
          <a:xfrm>
            <a:off x="2758010"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290" name="Ink 289">
                  <a:extLst>
                    <a:ext uri="{FF2B5EF4-FFF2-40B4-BE49-F238E27FC236}">
                      <a16:creationId xmlns:a16="http://schemas.microsoft.com/office/drawing/2014/main" id="{2A4974FF-6A97-9EB3-A325-565478E6883C}"/>
                    </a:ext>
                  </a:extLst>
                </p14:cNvPr>
                <p14:cNvContentPartPr/>
                <p14:nvPr/>
              </p14:nvContentPartPr>
              <p14:xfrm>
                <a:off x="2014523" y="1091776"/>
                <a:ext cx="7920" cy="162000"/>
              </p14:xfrm>
            </p:contentPart>
          </mc:Choice>
          <mc:Fallback xmlns="">
            <p:pic>
              <p:nvPicPr>
                <p:cNvPr id="290" name="Ink 289">
                  <a:extLst>
                    <a:ext uri="{FF2B5EF4-FFF2-40B4-BE49-F238E27FC236}">
                      <a16:creationId xmlns:a16="http://schemas.microsoft.com/office/drawing/2014/main" id="{2A4974FF-6A97-9EB3-A325-565478E6883C}"/>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91" name="Ink 290">
                  <a:extLst>
                    <a:ext uri="{FF2B5EF4-FFF2-40B4-BE49-F238E27FC236}">
                      <a16:creationId xmlns:a16="http://schemas.microsoft.com/office/drawing/2014/main" id="{7C74098E-B2AE-1EF9-FCA4-7646C003A38B}"/>
                    </a:ext>
                  </a:extLst>
                </p14:cNvPr>
                <p14:cNvContentPartPr/>
                <p14:nvPr/>
              </p14:nvContentPartPr>
              <p14:xfrm>
                <a:off x="2141963" y="1097176"/>
                <a:ext cx="95760" cy="138240"/>
              </p14:xfrm>
            </p:contentPart>
          </mc:Choice>
          <mc:Fallback xmlns="">
            <p:pic>
              <p:nvPicPr>
                <p:cNvPr id="291" name="Ink 290">
                  <a:extLst>
                    <a:ext uri="{FF2B5EF4-FFF2-40B4-BE49-F238E27FC236}">
                      <a16:creationId xmlns:a16="http://schemas.microsoft.com/office/drawing/2014/main" id="{7C74098E-B2AE-1EF9-FCA4-7646C003A38B}"/>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92" name="Ink 291">
                  <a:extLst>
                    <a:ext uri="{FF2B5EF4-FFF2-40B4-BE49-F238E27FC236}">
                      <a16:creationId xmlns:a16="http://schemas.microsoft.com/office/drawing/2014/main" id="{B5785EC0-4515-2309-08CA-286446AB8AE9}"/>
                    </a:ext>
                  </a:extLst>
                </p14:cNvPr>
                <p14:cNvContentPartPr/>
                <p14:nvPr/>
              </p14:nvContentPartPr>
              <p14:xfrm>
                <a:off x="2350043" y="1047856"/>
                <a:ext cx="114480" cy="212760"/>
              </p14:xfrm>
            </p:contentPart>
          </mc:Choice>
          <mc:Fallback xmlns="">
            <p:pic>
              <p:nvPicPr>
                <p:cNvPr id="292" name="Ink 291">
                  <a:extLst>
                    <a:ext uri="{FF2B5EF4-FFF2-40B4-BE49-F238E27FC236}">
                      <a16:creationId xmlns:a16="http://schemas.microsoft.com/office/drawing/2014/main" id="{B5785EC0-4515-2309-08CA-286446AB8AE9}"/>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293" name="Ink 292">
                <a:extLst>
                  <a:ext uri="{FF2B5EF4-FFF2-40B4-BE49-F238E27FC236}">
                    <a16:creationId xmlns:a16="http://schemas.microsoft.com/office/drawing/2014/main" id="{9FC9E6F3-BB18-4480-A16E-2647A4F3C6F5}"/>
                  </a:ext>
                </a:extLst>
              </p14:cNvPr>
              <p14:cNvContentPartPr/>
              <p14:nvPr/>
            </p14:nvContentPartPr>
            <p14:xfrm>
              <a:off x="4003610" y="1365106"/>
              <a:ext cx="18720" cy="289800"/>
            </p14:xfrm>
          </p:contentPart>
        </mc:Choice>
        <mc:Fallback xmlns="">
          <p:pic>
            <p:nvPicPr>
              <p:cNvPr id="293" name="Ink 292">
                <a:extLst>
                  <a:ext uri="{FF2B5EF4-FFF2-40B4-BE49-F238E27FC236}">
                    <a16:creationId xmlns:a16="http://schemas.microsoft.com/office/drawing/2014/main" id="{9FC9E6F3-BB18-4480-A16E-2647A4F3C6F5}"/>
                  </a:ext>
                </a:extLst>
              </p:cNvPr>
              <p:cNvPicPr/>
              <p:nvPr/>
            </p:nvPicPr>
            <p:blipFill>
              <a:blip r:embed="rId43"/>
              <a:stretch>
                <a:fillRect/>
              </a:stretch>
            </p:blipFill>
            <p:spPr>
              <a:xfrm>
                <a:off x="3985970" y="1347106"/>
                <a:ext cx="54360" cy="325440"/>
              </a:xfrm>
              <a:prstGeom prst="rect">
                <a:avLst/>
              </a:prstGeom>
            </p:spPr>
          </p:pic>
        </mc:Fallback>
      </mc:AlternateContent>
      <p:grpSp>
        <p:nvGrpSpPr>
          <p:cNvPr id="334" name="Group 333">
            <a:extLst>
              <a:ext uri="{FF2B5EF4-FFF2-40B4-BE49-F238E27FC236}">
                <a16:creationId xmlns:a16="http://schemas.microsoft.com/office/drawing/2014/main" id="{25F94E83-08D0-C2F0-D7B5-3A0BFB4315E4}"/>
              </a:ext>
            </a:extLst>
          </p:cNvPr>
          <p:cNvGrpSpPr/>
          <p:nvPr/>
        </p:nvGrpSpPr>
        <p:grpSpPr>
          <a:xfrm>
            <a:off x="971385" y="3474370"/>
            <a:ext cx="1026360" cy="347040"/>
            <a:chOff x="527003" y="3558856"/>
            <a:chExt cx="1026360" cy="347040"/>
          </a:xfrm>
        </p:grpSpPr>
        <mc:AlternateContent xmlns:mc="http://schemas.openxmlformats.org/markup-compatibility/2006" xmlns:p14="http://schemas.microsoft.com/office/powerpoint/2010/main">
          <mc:Choice Requires="p14">
            <p:contentPart p14:bwMode="auto" r:id="rId44">
              <p14:nvContentPartPr>
                <p14:cNvPr id="335" name="Ink 334">
                  <a:extLst>
                    <a:ext uri="{FF2B5EF4-FFF2-40B4-BE49-F238E27FC236}">
                      <a16:creationId xmlns:a16="http://schemas.microsoft.com/office/drawing/2014/main" id="{F1DA34E2-CEDA-BF54-D6C2-50FB030727C2}"/>
                    </a:ext>
                  </a:extLst>
                </p14:cNvPr>
                <p14:cNvContentPartPr/>
                <p14:nvPr/>
              </p14:nvContentPartPr>
              <p14:xfrm>
                <a:off x="531683" y="3558856"/>
                <a:ext cx="178920" cy="347040"/>
              </p14:xfrm>
            </p:contentPart>
          </mc:Choice>
          <mc:Fallback xmlns="">
            <p:pic>
              <p:nvPicPr>
                <p:cNvPr id="335" name="Ink 334">
                  <a:extLst>
                    <a:ext uri="{FF2B5EF4-FFF2-40B4-BE49-F238E27FC236}">
                      <a16:creationId xmlns:a16="http://schemas.microsoft.com/office/drawing/2014/main" id="{F1DA34E2-CEDA-BF54-D6C2-50FB030727C2}"/>
                    </a:ext>
                  </a:extLst>
                </p:cNvPr>
                <p:cNvPicPr/>
                <p:nvPr/>
              </p:nvPicPr>
              <p:blipFill>
                <a:blip r:embed="rId45"/>
                <a:stretch>
                  <a:fillRect/>
                </a:stretch>
              </p:blipFill>
              <p:spPr>
                <a:xfrm>
                  <a:off x="513683" y="3540856"/>
                  <a:ext cx="21456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36" name="Ink 335">
                  <a:extLst>
                    <a:ext uri="{FF2B5EF4-FFF2-40B4-BE49-F238E27FC236}">
                      <a16:creationId xmlns:a16="http://schemas.microsoft.com/office/drawing/2014/main" id="{86A75E9E-A9CE-526A-3594-C1AA8BD18882}"/>
                    </a:ext>
                  </a:extLst>
                </p14:cNvPr>
                <p14:cNvContentPartPr/>
                <p14:nvPr/>
              </p14:nvContentPartPr>
              <p14:xfrm>
                <a:off x="527003" y="3765856"/>
                <a:ext cx="150840" cy="12600"/>
              </p14:xfrm>
            </p:contentPart>
          </mc:Choice>
          <mc:Fallback xmlns="">
            <p:pic>
              <p:nvPicPr>
                <p:cNvPr id="336" name="Ink 335">
                  <a:extLst>
                    <a:ext uri="{FF2B5EF4-FFF2-40B4-BE49-F238E27FC236}">
                      <a16:creationId xmlns:a16="http://schemas.microsoft.com/office/drawing/2014/main" id="{86A75E9E-A9CE-526A-3594-C1AA8BD18882}"/>
                    </a:ext>
                  </a:extLst>
                </p:cNvPr>
                <p:cNvPicPr/>
                <p:nvPr/>
              </p:nvPicPr>
              <p:blipFill>
                <a:blip r:embed="rId47"/>
                <a:stretch>
                  <a:fillRect/>
                </a:stretch>
              </p:blipFill>
              <p:spPr>
                <a:xfrm>
                  <a:off x="509363" y="3747856"/>
                  <a:ext cx="186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37" name="Ink 336">
                  <a:extLst>
                    <a:ext uri="{FF2B5EF4-FFF2-40B4-BE49-F238E27FC236}">
                      <a16:creationId xmlns:a16="http://schemas.microsoft.com/office/drawing/2014/main" id="{3E36B508-F631-FA9F-19E3-50AEC1F81BF2}"/>
                    </a:ext>
                  </a:extLst>
                </p14:cNvPr>
                <p14:cNvContentPartPr/>
                <p14:nvPr/>
              </p14:nvContentPartPr>
              <p14:xfrm>
                <a:off x="837683" y="3642016"/>
                <a:ext cx="173880" cy="226080"/>
              </p14:xfrm>
            </p:contentPart>
          </mc:Choice>
          <mc:Fallback xmlns="">
            <p:pic>
              <p:nvPicPr>
                <p:cNvPr id="337" name="Ink 336">
                  <a:extLst>
                    <a:ext uri="{FF2B5EF4-FFF2-40B4-BE49-F238E27FC236}">
                      <a16:creationId xmlns:a16="http://schemas.microsoft.com/office/drawing/2014/main" id="{3E36B508-F631-FA9F-19E3-50AEC1F81BF2}"/>
                    </a:ext>
                  </a:extLst>
                </p:cNvPr>
                <p:cNvPicPr/>
                <p:nvPr/>
              </p:nvPicPr>
              <p:blipFill>
                <a:blip r:embed="rId49"/>
                <a:stretch>
                  <a:fillRect/>
                </a:stretch>
              </p:blipFill>
              <p:spPr>
                <a:xfrm>
                  <a:off x="820043" y="3624376"/>
                  <a:ext cx="2095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38" name="Ink 337">
                  <a:extLst>
                    <a:ext uri="{FF2B5EF4-FFF2-40B4-BE49-F238E27FC236}">
                      <a16:creationId xmlns:a16="http://schemas.microsoft.com/office/drawing/2014/main" id="{2A3282E0-9CF1-2695-3DDB-7785505682B2}"/>
                    </a:ext>
                  </a:extLst>
                </p14:cNvPr>
                <p14:cNvContentPartPr/>
                <p14:nvPr/>
              </p14:nvContentPartPr>
              <p14:xfrm>
                <a:off x="865763" y="3638056"/>
                <a:ext cx="174600" cy="70920"/>
              </p14:xfrm>
            </p:contentPart>
          </mc:Choice>
          <mc:Fallback xmlns="">
            <p:pic>
              <p:nvPicPr>
                <p:cNvPr id="338" name="Ink 337">
                  <a:extLst>
                    <a:ext uri="{FF2B5EF4-FFF2-40B4-BE49-F238E27FC236}">
                      <a16:creationId xmlns:a16="http://schemas.microsoft.com/office/drawing/2014/main" id="{2A3282E0-9CF1-2695-3DDB-7785505682B2}"/>
                    </a:ext>
                  </a:extLst>
                </p:cNvPr>
                <p:cNvPicPr/>
                <p:nvPr/>
              </p:nvPicPr>
              <p:blipFill>
                <a:blip r:embed="rId51"/>
                <a:stretch>
                  <a:fillRect/>
                </a:stretch>
              </p:blipFill>
              <p:spPr>
                <a:xfrm>
                  <a:off x="848123" y="3620416"/>
                  <a:ext cx="210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39" name="Ink 338">
                  <a:extLst>
                    <a:ext uri="{FF2B5EF4-FFF2-40B4-BE49-F238E27FC236}">
                      <a16:creationId xmlns:a16="http://schemas.microsoft.com/office/drawing/2014/main" id="{2B040542-EEBD-326B-D09A-CC930C952E35}"/>
                    </a:ext>
                  </a:extLst>
                </p14:cNvPr>
                <p14:cNvContentPartPr/>
                <p14:nvPr/>
              </p14:nvContentPartPr>
              <p14:xfrm>
                <a:off x="1119563" y="3647416"/>
                <a:ext cx="146520" cy="175680"/>
              </p14:xfrm>
            </p:contentPart>
          </mc:Choice>
          <mc:Fallback xmlns="">
            <p:pic>
              <p:nvPicPr>
                <p:cNvPr id="339" name="Ink 338">
                  <a:extLst>
                    <a:ext uri="{FF2B5EF4-FFF2-40B4-BE49-F238E27FC236}">
                      <a16:creationId xmlns:a16="http://schemas.microsoft.com/office/drawing/2014/main" id="{2B040542-EEBD-326B-D09A-CC930C952E35}"/>
                    </a:ext>
                  </a:extLst>
                </p:cNvPr>
                <p:cNvPicPr/>
                <p:nvPr/>
              </p:nvPicPr>
              <p:blipFill>
                <a:blip r:embed="rId53"/>
                <a:stretch>
                  <a:fillRect/>
                </a:stretch>
              </p:blipFill>
              <p:spPr>
                <a:xfrm>
                  <a:off x="1101923" y="3629776"/>
                  <a:ext cx="18216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40" name="Ink 339">
                  <a:extLst>
                    <a:ext uri="{FF2B5EF4-FFF2-40B4-BE49-F238E27FC236}">
                      <a16:creationId xmlns:a16="http://schemas.microsoft.com/office/drawing/2014/main" id="{0D5828C2-FD92-252D-0A0D-EE5E294CA713}"/>
                    </a:ext>
                  </a:extLst>
                </p14:cNvPr>
                <p14:cNvContentPartPr/>
                <p14:nvPr/>
              </p14:nvContentPartPr>
              <p14:xfrm>
                <a:off x="1350323" y="3676576"/>
                <a:ext cx="203040" cy="186120"/>
              </p14:xfrm>
            </p:contentPart>
          </mc:Choice>
          <mc:Fallback xmlns="">
            <p:pic>
              <p:nvPicPr>
                <p:cNvPr id="340" name="Ink 339">
                  <a:extLst>
                    <a:ext uri="{FF2B5EF4-FFF2-40B4-BE49-F238E27FC236}">
                      <a16:creationId xmlns:a16="http://schemas.microsoft.com/office/drawing/2014/main" id="{0D5828C2-FD92-252D-0A0D-EE5E294CA713}"/>
                    </a:ext>
                  </a:extLst>
                </p:cNvPr>
                <p:cNvPicPr/>
                <p:nvPr/>
              </p:nvPicPr>
              <p:blipFill>
                <a:blip r:embed="rId55"/>
                <a:stretch>
                  <a:fillRect/>
                </a:stretch>
              </p:blipFill>
              <p:spPr>
                <a:xfrm>
                  <a:off x="1332323" y="3658936"/>
                  <a:ext cx="238680" cy="221760"/>
                </a:xfrm>
                <a:prstGeom prst="rect">
                  <a:avLst/>
                </a:prstGeom>
              </p:spPr>
            </p:pic>
          </mc:Fallback>
        </mc:AlternateContent>
      </p:grpSp>
      <p:grpSp>
        <p:nvGrpSpPr>
          <p:cNvPr id="341" name="Group 340">
            <a:extLst>
              <a:ext uri="{FF2B5EF4-FFF2-40B4-BE49-F238E27FC236}">
                <a16:creationId xmlns:a16="http://schemas.microsoft.com/office/drawing/2014/main" id="{3839894D-3D64-7978-23F7-59E653ADC394}"/>
              </a:ext>
            </a:extLst>
          </p:cNvPr>
          <p:cNvGrpSpPr/>
          <p:nvPr/>
        </p:nvGrpSpPr>
        <p:grpSpPr>
          <a:xfrm>
            <a:off x="2245425" y="3673450"/>
            <a:ext cx="195480" cy="173160"/>
            <a:chOff x="1801043" y="3757936"/>
            <a:chExt cx="195480" cy="173160"/>
          </a:xfrm>
        </p:grpSpPr>
        <mc:AlternateContent xmlns:mc="http://schemas.openxmlformats.org/markup-compatibility/2006" xmlns:p14="http://schemas.microsoft.com/office/powerpoint/2010/main">
          <mc:Choice Requires="p14">
            <p:contentPart p14:bwMode="auto" r:id="rId56">
              <p14:nvContentPartPr>
                <p14:cNvPr id="342" name="Ink 341">
                  <a:extLst>
                    <a:ext uri="{FF2B5EF4-FFF2-40B4-BE49-F238E27FC236}">
                      <a16:creationId xmlns:a16="http://schemas.microsoft.com/office/drawing/2014/main" id="{06650902-7EFA-646E-1F84-07DF118148AD}"/>
                    </a:ext>
                  </a:extLst>
                </p14:cNvPr>
                <p14:cNvContentPartPr/>
                <p14:nvPr/>
              </p14:nvContentPartPr>
              <p14:xfrm>
                <a:off x="1801043" y="3757936"/>
                <a:ext cx="159480" cy="126000"/>
              </p14:xfrm>
            </p:contentPart>
          </mc:Choice>
          <mc:Fallback xmlns="">
            <p:pic>
              <p:nvPicPr>
                <p:cNvPr id="342" name="Ink 341">
                  <a:extLst>
                    <a:ext uri="{FF2B5EF4-FFF2-40B4-BE49-F238E27FC236}">
                      <a16:creationId xmlns:a16="http://schemas.microsoft.com/office/drawing/2014/main" id="{06650902-7EFA-646E-1F84-07DF118148AD}"/>
                    </a:ext>
                  </a:extLst>
                </p:cNvPr>
                <p:cNvPicPr/>
                <p:nvPr/>
              </p:nvPicPr>
              <p:blipFill>
                <a:blip r:embed="rId57"/>
                <a:stretch>
                  <a:fillRect/>
                </a:stretch>
              </p:blipFill>
              <p:spPr>
                <a:xfrm>
                  <a:off x="1783043" y="3739936"/>
                  <a:ext cx="19512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43" name="Ink 342">
                  <a:extLst>
                    <a:ext uri="{FF2B5EF4-FFF2-40B4-BE49-F238E27FC236}">
                      <a16:creationId xmlns:a16="http://schemas.microsoft.com/office/drawing/2014/main" id="{3275FA6F-8CD2-C250-A9D2-4E2F17FCE19B}"/>
                    </a:ext>
                  </a:extLst>
                </p14:cNvPr>
                <p14:cNvContentPartPr/>
                <p14:nvPr/>
              </p14:nvContentPartPr>
              <p14:xfrm>
                <a:off x="1812923" y="3759016"/>
                <a:ext cx="183600" cy="172080"/>
              </p14:xfrm>
            </p:contentPart>
          </mc:Choice>
          <mc:Fallback xmlns="">
            <p:pic>
              <p:nvPicPr>
                <p:cNvPr id="343" name="Ink 342">
                  <a:extLst>
                    <a:ext uri="{FF2B5EF4-FFF2-40B4-BE49-F238E27FC236}">
                      <a16:creationId xmlns:a16="http://schemas.microsoft.com/office/drawing/2014/main" id="{3275FA6F-8CD2-C250-A9D2-4E2F17FCE19B}"/>
                    </a:ext>
                  </a:extLst>
                </p:cNvPr>
                <p:cNvPicPr/>
                <p:nvPr/>
              </p:nvPicPr>
              <p:blipFill>
                <a:blip r:embed="rId59"/>
                <a:stretch>
                  <a:fillRect/>
                </a:stretch>
              </p:blipFill>
              <p:spPr>
                <a:xfrm>
                  <a:off x="1794923" y="3741016"/>
                  <a:ext cx="219240" cy="207720"/>
                </a:xfrm>
                <a:prstGeom prst="rect">
                  <a:avLst/>
                </a:prstGeom>
              </p:spPr>
            </p:pic>
          </mc:Fallback>
        </mc:AlternateContent>
      </p:grpSp>
      <p:grpSp>
        <p:nvGrpSpPr>
          <p:cNvPr id="344" name="Group 343">
            <a:extLst>
              <a:ext uri="{FF2B5EF4-FFF2-40B4-BE49-F238E27FC236}">
                <a16:creationId xmlns:a16="http://schemas.microsoft.com/office/drawing/2014/main" id="{84D923E9-3C99-69AF-001E-E82D9F3C73B8}"/>
              </a:ext>
            </a:extLst>
          </p:cNvPr>
          <p:cNvGrpSpPr/>
          <p:nvPr/>
        </p:nvGrpSpPr>
        <p:grpSpPr>
          <a:xfrm>
            <a:off x="2662665" y="3340810"/>
            <a:ext cx="1107360" cy="428760"/>
            <a:chOff x="2218283" y="3425296"/>
            <a:chExt cx="1107360" cy="428760"/>
          </a:xfrm>
        </p:grpSpPr>
        <mc:AlternateContent xmlns:mc="http://schemas.openxmlformats.org/markup-compatibility/2006" xmlns:p14="http://schemas.microsoft.com/office/powerpoint/2010/main">
          <mc:Choice Requires="p14">
            <p:contentPart p14:bwMode="auto" r:id="rId60">
              <p14:nvContentPartPr>
                <p14:cNvPr id="345" name="Ink 344">
                  <a:extLst>
                    <a:ext uri="{FF2B5EF4-FFF2-40B4-BE49-F238E27FC236}">
                      <a16:creationId xmlns:a16="http://schemas.microsoft.com/office/drawing/2014/main" id="{BFD3DA46-CE4D-B0FA-8CC3-9E2F6C465EAC}"/>
                    </a:ext>
                  </a:extLst>
                </p14:cNvPr>
                <p14:cNvContentPartPr/>
                <p14:nvPr/>
              </p14:nvContentPartPr>
              <p14:xfrm>
                <a:off x="2218283" y="3655696"/>
                <a:ext cx="11160" cy="198360"/>
              </p14:xfrm>
            </p:contentPart>
          </mc:Choice>
          <mc:Fallback xmlns="">
            <p:pic>
              <p:nvPicPr>
                <p:cNvPr id="345" name="Ink 344">
                  <a:extLst>
                    <a:ext uri="{FF2B5EF4-FFF2-40B4-BE49-F238E27FC236}">
                      <a16:creationId xmlns:a16="http://schemas.microsoft.com/office/drawing/2014/main" id="{BFD3DA46-CE4D-B0FA-8CC3-9E2F6C465EAC}"/>
                    </a:ext>
                  </a:extLst>
                </p:cNvPr>
                <p:cNvPicPr/>
                <p:nvPr/>
              </p:nvPicPr>
              <p:blipFill>
                <a:blip r:embed="rId61"/>
                <a:stretch>
                  <a:fillRect/>
                </a:stretch>
              </p:blipFill>
              <p:spPr>
                <a:xfrm>
                  <a:off x="2200283" y="3637696"/>
                  <a:ext cx="468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46" name="Ink 345">
                  <a:extLst>
                    <a:ext uri="{FF2B5EF4-FFF2-40B4-BE49-F238E27FC236}">
                      <a16:creationId xmlns:a16="http://schemas.microsoft.com/office/drawing/2014/main" id="{425C68C7-BB6B-37F0-52B8-009977893D14}"/>
                    </a:ext>
                  </a:extLst>
                </p14:cNvPr>
                <p14:cNvContentPartPr/>
                <p14:nvPr/>
              </p14:nvContentPartPr>
              <p14:xfrm>
                <a:off x="2338883" y="3750016"/>
                <a:ext cx="11160" cy="20880"/>
              </p14:xfrm>
            </p:contentPart>
          </mc:Choice>
          <mc:Fallback xmlns="">
            <p:pic>
              <p:nvPicPr>
                <p:cNvPr id="346" name="Ink 345">
                  <a:extLst>
                    <a:ext uri="{FF2B5EF4-FFF2-40B4-BE49-F238E27FC236}">
                      <a16:creationId xmlns:a16="http://schemas.microsoft.com/office/drawing/2014/main" id="{425C68C7-BB6B-37F0-52B8-009977893D14}"/>
                    </a:ext>
                  </a:extLst>
                </p:cNvPr>
                <p:cNvPicPr/>
                <p:nvPr/>
              </p:nvPicPr>
              <p:blipFill>
                <a:blip r:embed="rId63"/>
                <a:stretch>
                  <a:fillRect/>
                </a:stretch>
              </p:blipFill>
              <p:spPr>
                <a:xfrm>
                  <a:off x="2320883" y="3732376"/>
                  <a:ext cx="46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47" name="Ink 346">
                  <a:extLst>
                    <a:ext uri="{FF2B5EF4-FFF2-40B4-BE49-F238E27FC236}">
                      <a16:creationId xmlns:a16="http://schemas.microsoft.com/office/drawing/2014/main" id="{BB6E754B-AC21-38B2-F6DE-35AE19E83043}"/>
                    </a:ext>
                  </a:extLst>
                </p14:cNvPr>
                <p14:cNvContentPartPr/>
                <p14:nvPr/>
              </p14:nvContentPartPr>
              <p14:xfrm>
                <a:off x="2514563" y="3662176"/>
                <a:ext cx="187920" cy="176040"/>
              </p14:xfrm>
            </p:contentPart>
          </mc:Choice>
          <mc:Fallback xmlns="">
            <p:pic>
              <p:nvPicPr>
                <p:cNvPr id="347" name="Ink 346">
                  <a:extLst>
                    <a:ext uri="{FF2B5EF4-FFF2-40B4-BE49-F238E27FC236}">
                      <a16:creationId xmlns:a16="http://schemas.microsoft.com/office/drawing/2014/main" id="{BB6E754B-AC21-38B2-F6DE-35AE19E83043}"/>
                    </a:ext>
                  </a:extLst>
                </p:cNvPr>
                <p:cNvPicPr/>
                <p:nvPr/>
              </p:nvPicPr>
              <p:blipFill>
                <a:blip r:embed="rId65"/>
                <a:stretch>
                  <a:fillRect/>
                </a:stretch>
              </p:blipFill>
              <p:spPr>
                <a:xfrm>
                  <a:off x="2496563" y="3644176"/>
                  <a:ext cx="223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48" name="Ink 347">
                  <a:extLst>
                    <a:ext uri="{FF2B5EF4-FFF2-40B4-BE49-F238E27FC236}">
                      <a16:creationId xmlns:a16="http://schemas.microsoft.com/office/drawing/2014/main" id="{00CA6EC7-6B2C-EEED-5C54-834DFF6F9AD8}"/>
                    </a:ext>
                  </a:extLst>
                </p14:cNvPr>
                <p14:cNvContentPartPr/>
                <p14:nvPr/>
              </p14:nvContentPartPr>
              <p14:xfrm>
                <a:off x="2825603" y="3617536"/>
                <a:ext cx="192600" cy="228600"/>
              </p14:xfrm>
            </p:contentPart>
          </mc:Choice>
          <mc:Fallback xmlns="">
            <p:pic>
              <p:nvPicPr>
                <p:cNvPr id="348" name="Ink 347">
                  <a:extLst>
                    <a:ext uri="{FF2B5EF4-FFF2-40B4-BE49-F238E27FC236}">
                      <a16:creationId xmlns:a16="http://schemas.microsoft.com/office/drawing/2014/main" id="{00CA6EC7-6B2C-EEED-5C54-834DFF6F9AD8}"/>
                    </a:ext>
                  </a:extLst>
                </p:cNvPr>
                <p:cNvPicPr/>
                <p:nvPr/>
              </p:nvPicPr>
              <p:blipFill>
                <a:blip r:embed="rId67"/>
                <a:stretch>
                  <a:fillRect/>
                </a:stretch>
              </p:blipFill>
              <p:spPr>
                <a:xfrm>
                  <a:off x="2807963" y="3599536"/>
                  <a:ext cx="2282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49" name="Ink 348">
                  <a:extLst>
                    <a:ext uri="{FF2B5EF4-FFF2-40B4-BE49-F238E27FC236}">
                      <a16:creationId xmlns:a16="http://schemas.microsoft.com/office/drawing/2014/main" id="{4B7BB415-87B2-BF7A-FE19-A36AFCB2E528}"/>
                    </a:ext>
                  </a:extLst>
                </p14:cNvPr>
                <p14:cNvContentPartPr/>
                <p14:nvPr/>
              </p14:nvContentPartPr>
              <p14:xfrm>
                <a:off x="3105683" y="3425296"/>
                <a:ext cx="137520" cy="201960"/>
              </p14:xfrm>
            </p:contentPart>
          </mc:Choice>
          <mc:Fallback xmlns="">
            <p:pic>
              <p:nvPicPr>
                <p:cNvPr id="349" name="Ink 348">
                  <a:extLst>
                    <a:ext uri="{FF2B5EF4-FFF2-40B4-BE49-F238E27FC236}">
                      <a16:creationId xmlns:a16="http://schemas.microsoft.com/office/drawing/2014/main" id="{4B7BB415-87B2-BF7A-FE19-A36AFCB2E528}"/>
                    </a:ext>
                  </a:extLst>
                </p:cNvPr>
                <p:cNvPicPr/>
                <p:nvPr/>
              </p:nvPicPr>
              <p:blipFill>
                <a:blip r:embed="rId69"/>
                <a:stretch>
                  <a:fillRect/>
                </a:stretch>
              </p:blipFill>
              <p:spPr>
                <a:xfrm>
                  <a:off x="3087683" y="3407296"/>
                  <a:ext cx="1731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50" name="Ink 349">
                  <a:extLst>
                    <a:ext uri="{FF2B5EF4-FFF2-40B4-BE49-F238E27FC236}">
                      <a16:creationId xmlns:a16="http://schemas.microsoft.com/office/drawing/2014/main" id="{EDAC2CE2-5BDC-710A-28C2-B367E5264F59}"/>
                    </a:ext>
                  </a:extLst>
                </p14:cNvPr>
                <p14:cNvContentPartPr/>
                <p14:nvPr/>
              </p14:nvContentPartPr>
              <p14:xfrm>
                <a:off x="3103523" y="3516736"/>
                <a:ext cx="222120" cy="25920"/>
              </p14:xfrm>
            </p:contentPart>
          </mc:Choice>
          <mc:Fallback xmlns="">
            <p:pic>
              <p:nvPicPr>
                <p:cNvPr id="350" name="Ink 349">
                  <a:extLst>
                    <a:ext uri="{FF2B5EF4-FFF2-40B4-BE49-F238E27FC236}">
                      <a16:creationId xmlns:a16="http://schemas.microsoft.com/office/drawing/2014/main" id="{EDAC2CE2-5BDC-710A-28C2-B367E5264F59}"/>
                    </a:ext>
                  </a:extLst>
                </p:cNvPr>
                <p:cNvPicPr/>
                <p:nvPr/>
              </p:nvPicPr>
              <p:blipFill>
                <a:blip r:embed="rId71"/>
                <a:stretch>
                  <a:fillRect/>
                </a:stretch>
              </p:blipFill>
              <p:spPr>
                <a:xfrm>
                  <a:off x="3085523" y="3499096"/>
                  <a:ext cx="257760" cy="61560"/>
                </a:xfrm>
                <a:prstGeom prst="rect">
                  <a:avLst/>
                </a:prstGeom>
              </p:spPr>
            </p:pic>
          </mc:Fallback>
        </mc:AlternateContent>
      </p:grpSp>
      <p:grpSp>
        <p:nvGrpSpPr>
          <p:cNvPr id="351" name="Group 350">
            <a:extLst>
              <a:ext uri="{FF2B5EF4-FFF2-40B4-BE49-F238E27FC236}">
                <a16:creationId xmlns:a16="http://schemas.microsoft.com/office/drawing/2014/main" id="{97171846-E1DA-8B6E-98C9-F9167D6311C4}"/>
              </a:ext>
            </a:extLst>
          </p:cNvPr>
          <p:cNvGrpSpPr/>
          <p:nvPr/>
        </p:nvGrpSpPr>
        <p:grpSpPr>
          <a:xfrm>
            <a:off x="942585" y="4208762"/>
            <a:ext cx="692280" cy="366480"/>
            <a:chOff x="498203" y="4318096"/>
            <a:chExt cx="692280" cy="366480"/>
          </a:xfrm>
        </p:grpSpPr>
        <mc:AlternateContent xmlns:mc="http://schemas.openxmlformats.org/markup-compatibility/2006" xmlns:p14="http://schemas.microsoft.com/office/powerpoint/2010/main">
          <mc:Choice Requires="p14">
            <p:contentPart p14:bwMode="auto" r:id="rId72">
              <p14:nvContentPartPr>
                <p14:cNvPr id="352" name="Ink 351">
                  <a:extLst>
                    <a:ext uri="{FF2B5EF4-FFF2-40B4-BE49-F238E27FC236}">
                      <a16:creationId xmlns:a16="http://schemas.microsoft.com/office/drawing/2014/main" id="{33E0AF3D-8F78-3B9F-F5F3-DF28281F83EB}"/>
                    </a:ext>
                  </a:extLst>
                </p14:cNvPr>
                <p14:cNvContentPartPr/>
                <p14:nvPr/>
              </p14:nvContentPartPr>
              <p14:xfrm>
                <a:off x="533483" y="4318096"/>
                <a:ext cx="180000" cy="366480"/>
              </p14:xfrm>
            </p:contentPart>
          </mc:Choice>
          <mc:Fallback xmlns="">
            <p:pic>
              <p:nvPicPr>
                <p:cNvPr id="352" name="Ink 351">
                  <a:extLst>
                    <a:ext uri="{FF2B5EF4-FFF2-40B4-BE49-F238E27FC236}">
                      <a16:creationId xmlns:a16="http://schemas.microsoft.com/office/drawing/2014/main" id="{33E0AF3D-8F78-3B9F-F5F3-DF28281F83EB}"/>
                    </a:ext>
                  </a:extLst>
                </p:cNvPr>
                <p:cNvPicPr/>
                <p:nvPr/>
              </p:nvPicPr>
              <p:blipFill>
                <a:blip r:embed="rId73"/>
                <a:stretch>
                  <a:fillRect/>
                </a:stretch>
              </p:blipFill>
              <p:spPr>
                <a:xfrm>
                  <a:off x="515483" y="4300456"/>
                  <a:ext cx="215640" cy="4021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53" name="Ink 352">
                  <a:extLst>
                    <a:ext uri="{FF2B5EF4-FFF2-40B4-BE49-F238E27FC236}">
                      <a16:creationId xmlns:a16="http://schemas.microsoft.com/office/drawing/2014/main" id="{ADDBA266-2948-037A-39A0-B57FFF4BA3EB}"/>
                    </a:ext>
                  </a:extLst>
                </p14:cNvPr>
                <p14:cNvContentPartPr/>
                <p14:nvPr/>
              </p14:nvContentPartPr>
              <p14:xfrm>
                <a:off x="498203" y="4510336"/>
                <a:ext cx="195840" cy="38520"/>
              </p14:xfrm>
            </p:contentPart>
          </mc:Choice>
          <mc:Fallback xmlns="">
            <p:pic>
              <p:nvPicPr>
                <p:cNvPr id="353" name="Ink 352">
                  <a:extLst>
                    <a:ext uri="{FF2B5EF4-FFF2-40B4-BE49-F238E27FC236}">
                      <a16:creationId xmlns:a16="http://schemas.microsoft.com/office/drawing/2014/main" id="{ADDBA266-2948-037A-39A0-B57FFF4BA3EB}"/>
                    </a:ext>
                  </a:extLst>
                </p:cNvPr>
                <p:cNvPicPr/>
                <p:nvPr/>
              </p:nvPicPr>
              <p:blipFill>
                <a:blip r:embed="rId75"/>
                <a:stretch>
                  <a:fillRect/>
                </a:stretch>
              </p:blipFill>
              <p:spPr>
                <a:xfrm>
                  <a:off x="480563" y="4492696"/>
                  <a:ext cx="23148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54" name="Ink 353">
                  <a:extLst>
                    <a:ext uri="{FF2B5EF4-FFF2-40B4-BE49-F238E27FC236}">
                      <a16:creationId xmlns:a16="http://schemas.microsoft.com/office/drawing/2014/main" id="{28ABBE61-1D51-3919-5010-B0DB1FC9CD3F}"/>
                    </a:ext>
                  </a:extLst>
                </p14:cNvPr>
                <p14:cNvContentPartPr/>
                <p14:nvPr/>
              </p14:nvContentPartPr>
              <p14:xfrm>
                <a:off x="862883" y="4349416"/>
                <a:ext cx="149760" cy="311040"/>
              </p14:xfrm>
            </p:contentPart>
          </mc:Choice>
          <mc:Fallback xmlns="">
            <p:pic>
              <p:nvPicPr>
                <p:cNvPr id="354" name="Ink 353">
                  <a:extLst>
                    <a:ext uri="{FF2B5EF4-FFF2-40B4-BE49-F238E27FC236}">
                      <a16:creationId xmlns:a16="http://schemas.microsoft.com/office/drawing/2014/main" id="{28ABBE61-1D51-3919-5010-B0DB1FC9CD3F}"/>
                    </a:ext>
                  </a:extLst>
                </p:cNvPr>
                <p:cNvPicPr/>
                <p:nvPr/>
              </p:nvPicPr>
              <p:blipFill>
                <a:blip r:embed="rId77"/>
                <a:stretch>
                  <a:fillRect/>
                </a:stretch>
              </p:blipFill>
              <p:spPr>
                <a:xfrm>
                  <a:off x="844883" y="4331416"/>
                  <a:ext cx="185400" cy="346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55" name="Ink 354">
                  <a:extLst>
                    <a:ext uri="{FF2B5EF4-FFF2-40B4-BE49-F238E27FC236}">
                      <a16:creationId xmlns:a16="http://schemas.microsoft.com/office/drawing/2014/main" id="{BAE09FA6-1C1B-8A49-D675-0DB0E88B00FA}"/>
                    </a:ext>
                  </a:extLst>
                </p14:cNvPr>
                <p14:cNvContentPartPr/>
                <p14:nvPr/>
              </p14:nvContentPartPr>
              <p14:xfrm>
                <a:off x="1171403" y="4364896"/>
                <a:ext cx="19080" cy="273960"/>
              </p14:xfrm>
            </p:contentPart>
          </mc:Choice>
          <mc:Fallback xmlns="">
            <p:pic>
              <p:nvPicPr>
                <p:cNvPr id="355" name="Ink 354">
                  <a:extLst>
                    <a:ext uri="{FF2B5EF4-FFF2-40B4-BE49-F238E27FC236}">
                      <a16:creationId xmlns:a16="http://schemas.microsoft.com/office/drawing/2014/main" id="{BAE09FA6-1C1B-8A49-D675-0DB0E88B00FA}"/>
                    </a:ext>
                  </a:extLst>
                </p:cNvPr>
                <p:cNvPicPr/>
                <p:nvPr/>
              </p:nvPicPr>
              <p:blipFill>
                <a:blip r:embed="rId79"/>
                <a:stretch>
                  <a:fillRect/>
                </a:stretch>
              </p:blipFill>
              <p:spPr>
                <a:xfrm>
                  <a:off x="1153403" y="4347256"/>
                  <a:ext cx="54720" cy="309600"/>
                </a:xfrm>
                <a:prstGeom prst="rect">
                  <a:avLst/>
                </a:prstGeom>
              </p:spPr>
            </p:pic>
          </mc:Fallback>
        </mc:AlternateContent>
      </p:grpSp>
      <p:grpSp>
        <p:nvGrpSpPr>
          <p:cNvPr id="356" name="Group 355">
            <a:extLst>
              <a:ext uri="{FF2B5EF4-FFF2-40B4-BE49-F238E27FC236}">
                <a16:creationId xmlns:a16="http://schemas.microsoft.com/office/drawing/2014/main" id="{B5ADC71A-3F32-9566-5279-D09AE264D581}"/>
              </a:ext>
            </a:extLst>
          </p:cNvPr>
          <p:cNvGrpSpPr/>
          <p:nvPr/>
        </p:nvGrpSpPr>
        <p:grpSpPr>
          <a:xfrm>
            <a:off x="1822425" y="4280762"/>
            <a:ext cx="205200" cy="306000"/>
            <a:chOff x="1378043" y="4390096"/>
            <a:chExt cx="205200" cy="306000"/>
          </a:xfrm>
        </p:grpSpPr>
        <mc:AlternateContent xmlns:mc="http://schemas.openxmlformats.org/markup-compatibility/2006" xmlns:p14="http://schemas.microsoft.com/office/powerpoint/2010/main">
          <mc:Choice Requires="p14">
            <p:contentPart p14:bwMode="auto" r:id="rId80">
              <p14:nvContentPartPr>
                <p14:cNvPr id="357" name="Ink 356">
                  <a:extLst>
                    <a:ext uri="{FF2B5EF4-FFF2-40B4-BE49-F238E27FC236}">
                      <a16:creationId xmlns:a16="http://schemas.microsoft.com/office/drawing/2014/main" id="{89F28155-684D-B7F9-1D6F-BA7E6E9627DF}"/>
                    </a:ext>
                  </a:extLst>
                </p14:cNvPr>
                <p14:cNvContentPartPr/>
                <p14:nvPr/>
              </p14:nvContentPartPr>
              <p14:xfrm>
                <a:off x="1378043" y="4390096"/>
                <a:ext cx="205200" cy="169920"/>
              </p14:xfrm>
            </p:contentPart>
          </mc:Choice>
          <mc:Fallback xmlns="">
            <p:pic>
              <p:nvPicPr>
                <p:cNvPr id="357" name="Ink 356">
                  <a:extLst>
                    <a:ext uri="{FF2B5EF4-FFF2-40B4-BE49-F238E27FC236}">
                      <a16:creationId xmlns:a16="http://schemas.microsoft.com/office/drawing/2014/main" id="{89F28155-684D-B7F9-1D6F-BA7E6E9627DF}"/>
                    </a:ext>
                  </a:extLst>
                </p:cNvPr>
                <p:cNvPicPr/>
                <p:nvPr/>
              </p:nvPicPr>
              <p:blipFill>
                <a:blip r:embed="rId81"/>
                <a:stretch>
                  <a:fillRect/>
                </a:stretch>
              </p:blipFill>
              <p:spPr>
                <a:xfrm>
                  <a:off x="1360043" y="4372456"/>
                  <a:ext cx="24084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58" name="Ink 357">
                  <a:extLst>
                    <a:ext uri="{FF2B5EF4-FFF2-40B4-BE49-F238E27FC236}">
                      <a16:creationId xmlns:a16="http://schemas.microsoft.com/office/drawing/2014/main" id="{54C9A572-D676-9EEF-DC96-EA6C401DD863}"/>
                    </a:ext>
                  </a:extLst>
                </p14:cNvPr>
                <p14:cNvContentPartPr/>
                <p14:nvPr/>
              </p14:nvContentPartPr>
              <p14:xfrm>
                <a:off x="1488563" y="4454536"/>
                <a:ext cx="36720" cy="241560"/>
              </p14:xfrm>
            </p:contentPart>
          </mc:Choice>
          <mc:Fallback xmlns="">
            <p:pic>
              <p:nvPicPr>
                <p:cNvPr id="358" name="Ink 357">
                  <a:extLst>
                    <a:ext uri="{FF2B5EF4-FFF2-40B4-BE49-F238E27FC236}">
                      <a16:creationId xmlns:a16="http://schemas.microsoft.com/office/drawing/2014/main" id="{54C9A572-D676-9EEF-DC96-EA6C401DD863}"/>
                    </a:ext>
                  </a:extLst>
                </p:cNvPr>
                <p:cNvPicPr/>
                <p:nvPr/>
              </p:nvPicPr>
              <p:blipFill>
                <a:blip r:embed="rId83"/>
                <a:stretch>
                  <a:fillRect/>
                </a:stretch>
              </p:blipFill>
              <p:spPr>
                <a:xfrm>
                  <a:off x="1470923" y="4436536"/>
                  <a:ext cx="72360" cy="277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4">
            <p14:nvContentPartPr>
              <p14:cNvPr id="359" name="Ink 358">
                <a:extLst>
                  <a:ext uri="{FF2B5EF4-FFF2-40B4-BE49-F238E27FC236}">
                    <a16:creationId xmlns:a16="http://schemas.microsoft.com/office/drawing/2014/main" id="{4D3D3231-8175-FB90-97F4-50E4B6A46E8B}"/>
                  </a:ext>
                </a:extLst>
              </p14:cNvPr>
              <p14:cNvContentPartPr/>
              <p14:nvPr/>
            </p14:nvContentPartPr>
            <p14:xfrm>
              <a:off x="2223825" y="4442042"/>
              <a:ext cx="10440" cy="3600"/>
            </p14:xfrm>
          </p:contentPart>
        </mc:Choice>
        <mc:Fallback xmlns="">
          <p:pic>
            <p:nvPicPr>
              <p:cNvPr id="359" name="Ink 358">
                <a:extLst>
                  <a:ext uri="{FF2B5EF4-FFF2-40B4-BE49-F238E27FC236}">
                    <a16:creationId xmlns:a16="http://schemas.microsoft.com/office/drawing/2014/main" id="{4D3D3231-8175-FB90-97F4-50E4B6A46E8B}"/>
                  </a:ext>
                </a:extLst>
              </p:cNvPr>
              <p:cNvPicPr/>
              <p:nvPr/>
            </p:nvPicPr>
            <p:blipFill>
              <a:blip r:embed="rId85"/>
              <a:stretch>
                <a:fillRect/>
              </a:stretch>
            </p:blipFill>
            <p:spPr>
              <a:xfrm>
                <a:off x="2206185" y="4424042"/>
                <a:ext cx="46080" cy="39240"/>
              </a:xfrm>
              <a:prstGeom prst="rect">
                <a:avLst/>
              </a:prstGeom>
            </p:spPr>
          </p:pic>
        </mc:Fallback>
      </mc:AlternateContent>
      <p:grpSp>
        <p:nvGrpSpPr>
          <p:cNvPr id="360" name="Group 359">
            <a:extLst>
              <a:ext uri="{FF2B5EF4-FFF2-40B4-BE49-F238E27FC236}">
                <a16:creationId xmlns:a16="http://schemas.microsoft.com/office/drawing/2014/main" id="{3761EC7E-C963-4D13-7FC0-541AD20C7CB9}"/>
              </a:ext>
            </a:extLst>
          </p:cNvPr>
          <p:cNvGrpSpPr/>
          <p:nvPr/>
        </p:nvGrpSpPr>
        <p:grpSpPr>
          <a:xfrm>
            <a:off x="2436225" y="4244042"/>
            <a:ext cx="514440" cy="330840"/>
            <a:chOff x="1991843" y="4353376"/>
            <a:chExt cx="514440" cy="330840"/>
          </a:xfrm>
        </p:grpSpPr>
        <mc:AlternateContent xmlns:mc="http://schemas.openxmlformats.org/markup-compatibility/2006" xmlns:p14="http://schemas.microsoft.com/office/powerpoint/2010/main">
          <mc:Choice Requires="p14">
            <p:contentPart p14:bwMode="auto" r:id="rId86">
              <p14:nvContentPartPr>
                <p14:cNvPr id="361" name="Ink 360">
                  <a:extLst>
                    <a:ext uri="{FF2B5EF4-FFF2-40B4-BE49-F238E27FC236}">
                      <a16:creationId xmlns:a16="http://schemas.microsoft.com/office/drawing/2014/main" id="{AE9925F6-375E-C249-610E-E233B6CB92BD}"/>
                    </a:ext>
                  </a:extLst>
                </p14:cNvPr>
                <p14:cNvContentPartPr/>
                <p14:nvPr/>
              </p14:nvContentPartPr>
              <p14:xfrm>
                <a:off x="1991843" y="4353376"/>
                <a:ext cx="149760" cy="286560"/>
              </p14:xfrm>
            </p:contentPart>
          </mc:Choice>
          <mc:Fallback xmlns="">
            <p:pic>
              <p:nvPicPr>
                <p:cNvPr id="361" name="Ink 360">
                  <a:extLst>
                    <a:ext uri="{FF2B5EF4-FFF2-40B4-BE49-F238E27FC236}">
                      <a16:creationId xmlns:a16="http://schemas.microsoft.com/office/drawing/2014/main" id="{AE9925F6-375E-C249-610E-E233B6CB92BD}"/>
                    </a:ext>
                  </a:extLst>
                </p:cNvPr>
                <p:cNvPicPr/>
                <p:nvPr/>
              </p:nvPicPr>
              <p:blipFill>
                <a:blip r:embed="rId87"/>
                <a:stretch>
                  <a:fillRect/>
                </a:stretch>
              </p:blipFill>
              <p:spPr>
                <a:xfrm>
                  <a:off x="1974203" y="4335376"/>
                  <a:ext cx="18540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62" name="Ink 361">
                  <a:extLst>
                    <a:ext uri="{FF2B5EF4-FFF2-40B4-BE49-F238E27FC236}">
                      <a16:creationId xmlns:a16="http://schemas.microsoft.com/office/drawing/2014/main" id="{45071FC4-876F-4CC6-A68E-AFD15E7E24AD}"/>
                    </a:ext>
                  </a:extLst>
                </p14:cNvPr>
                <p14:cNvContentPartPr/>
                <p14:nvPr/>
              </p14:nvContentPartPr>
              <p14:xfrm>
                <a:off x="2266163" y="4372456"/>
                <a:ext cx="240120" cy="175320"/>
              </p14:xfrm>
            </p:contentPart>
          </mc:Choice>
          <mc:Fallback xmlns="">
            <p:pic>
              <p:nvPicPr>
                <p:cNvPr id="362" name="Ink 361">
                  <a:extLst>
                    <a:ext uri="{FF2B5EF4-FFF2-40B4-BE49-F238E27FC236}">
                      <a16:creationId xmlns:a16="http://schemas.microsoft.com/office/drawing/2014/main" id="{45071FC4-876F-4CC6-A68E-AFD15E7E24AD}"/>
                    </a:ext>
                  </a:extLst>
                </p:cNvPr>
                <p:cNvPicPr/>
                <p:nvPr/>
              </p:nvPicPr>
              <p:blipFill>
                <a:blip r:embed="rId89"/>
                <a:stretch>
                  <a:fillRect/>
                </a:stretch>
              </p:blipFill>
              <p:spPr>
                <a:xfrm>
                  <a:off x="2248163" y="4354816"/>
                  <a:ext cx="2757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63" name="Ink 362">
                  <a:extLst>
                    <a:ext uri="{FF2B5EF4-FFF2-40B4-BE49-F238E27FC236}">
                      <a16:creationId xmlns:a16="http://schemas.microsoft.com/office/drawing/2014/main" id="{42D0C6E2-114B-79A1-9493-DE37464D3EFC}"/>
                    </a:ext>
                  </a:extLst>
                </p14:cNvPr>
                <p14:cNvContentPartPr/>
                <p14:nvPr/>
              </p14:nvContentPartPr>
              <p14:xfrm>
                <a:off x="2408003" y="4390456"/>
                <a:ext cx="31320" cy="293760"/>
              </p14:xfrm>
            </p:contentPart>
          </mc:Choice>
          <mc:Fallback xmlns="">
            <p:pic>
              <p:nvPicPr>
                <p:cNvPr id="363" name="Ink 362">
                  <a:extLst>
                    <a:ext uri="{FF2B5EF4-FFF2-40B4-BE49-F238E27FC236}">
                      <a16:creationId xmlns:a16="http://schemas.microsoft.com/office/drawing/2014/main" id="{42D0C6E2-114B-79A1-9493-DE37464D3EFC}"/>
                    </a:ext>
                  </a:extLst>
                </p:cNvPr>
                <p:cNvPicPr/>
                <p:nvPr/>
              </p:nvPicPr>
              <p:blipFill>
                <a:blip r:embed="rId91"/>
                <a:stretch>
                  <a:fillRect/>
                </a:stretch>
              </p:blipFill>
              <p:spPr>
                <a:xfrm>
                  <a:off x="2390363" y="4372816"/>
                  <a:ext cx="66960" cy="329400"/>
                </a:xfrm>
                <a:prstGeom prst="rect">
                  <a:avLst/>
                </a:prstGeom>
              </p:spPr>
            </p:pic>
          </mc:Fallback>
        </mc:AlternateContent>
      </p:grpSp>
      <p:grpSp>
        <p:nvGrpSpPr>
          <p:cNvPr id="364" name="Group 363">
            <a:extLst>
              <a:ext uri="{FF2B5EF4-FFF2-40B4-BE49-F238E27FC236}">
                <a16:creationId xmlns:a16="http://schemas.microsoft.com/office/drawing/2014/main" id="{4811FE3C-6615-5CE8-80C4-92CA401ECED0}"/>
              </a:ext>
            </a:extLst>
          </p:cNvPr>
          <p:cNvGrpSpPr/>
          <p:nvPr/>
        </p:nvGrpSpPr>
        <p:grpSpPr>
          <a:xfrm>
            <a:off x="2439323" y="705856"/>
            <a:ext cx="1753920" cy="157680"/>
            <a:chOff x="2439323" y="705856"/>
            <a:chExt cx="1753920" cy="157680"/>
          </a:xfrm>
        </p:grpSpPr>
        <mc:AlternateContent xmlns:mc="http://schemas.openxmlformats.org/markup-compatibility/2006" xmlns:p14="http://schemas.microsoft.com/office/powerpoint/2010/main">
          <mc:Choice Requires="p14">
            <p:contentPart p14:bwMode="auto" r:id="rId92">
              <p14:nvContentPartPr>
                <p14:cNvPr id="365" name="Ink 364">
                  <a:extLst>
                    <a:ext uri="{FF2B5EF4-FFF2-40B4-BE49-F238E27FC236}">
                      <a16:creationId xmlns:a16="http://schemas.microsoft.com/office/drawing/2014/main" id="{147869D8-7258-0D38-3E87-90DDF9CF6E48}"/>
                    </a:ext>
                  </a:extLst>
                </p14:cNvPr>
                <p14:cNvContentPartPr/>
                <p14:nvPr/>
              </p14:nvContentPartPr>
              <p14:xfrm>
                <a:off x="2439323" y="705856"/>
                <a:ext cx="1753920" cy="63000"/>
              </p14:xfrm>
            </p:contentPart>
          </mc:Choice>
          <mc:Fallback xmlns="">
            <p:pic>
              <p:nvPicPr>
                <p:cNvPr id="365" name="Ink 364">
                  <a:extLst>
                    <a:ext uri="{FF2B5EF4-FFF2-40B4-BE49-F238E27FC236}">
                      <a16:creationId xmlns:a16="http://schemas.microsoft.com/office/drawing/2014/main" id="{147869D8-7258-0D38-3E87-90DDF9CF6E48}"/>
                    </a:ext>
                  </a:extLst>
                </p:cNvPr>
                <p:cNvPicPr/>
                <p:nvPr/>
              </p:nvPicPr>
              <p:blipFill>
                <a:blip r:embed="rId93"/>
                <a:stretch>
                  <a:fillRect/>
                </a:stretch>
              </p:blipFill>
              <p:spPr>
                <a:xfrm>
                  <a:off x="2421683" y="688216"/>
                  <a:ext cx="1789560" cy="98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66" name="Ink 365">
                  <a:extLst>
                    <a:ext uri="{FF2B5EF4-FFF2-40B4-BE49-F238E27FC236}">
                      <a16:creationId xmlns:a16="http://schemas.microsoft.com/office/drawing/2014/main" id="{07385C7A-180A-128E-76CA-2E5BB29E49BA}"/>
                    </a:ext>
                  </a:extLst>
                </p14:cNvPr>
                <p14:cNvContentPartPr/>
                <p14:nvPr/>
              </p14:nvContentPartPr>
              <p14:xfrm>
                <a:off x="2467403" y="819256"/>
                <a:ext cx="720" cy="3960"/>
              </p14:xfrm>
            </p:contentPart>
          </mc:Choice>
          <mc:Fallback xmlns="">
            <p:pic>
              <p:nvPicPr>
                <p:cNvPr id="366" name="Ink 365">
                  <a:extLst>
                    <a:ext uri="{FF2B5EF4-FFF2-40B4-BE49-F238E27FC236}">
                      <a16:creationId xmlns:a16="http://schemas.microsoft.com/office/drawing/2014/main" id="{07385C7A-180A-128E-76CA-2E5BB29E49BA}"/>
                    </a:ext>
                  </a:extLst>
                </p:cNvPr>
                <p:cNvPicPr/>
                <p:nvPr/>
              </p:nvPicPr>
              <p:blipFill>
                <a:blip r:embed="rId95"/>
                <a:stretch>
                  <a:fillRect/>
                </a:stretch>
              </p:blipFill>
              <p:spPr>
                <a:xfrm>
                  <a:off x="2449763" y="801616"/>
                  <a:ext cx="363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67" name="Ink 366">
                  <a:extLst>
                    <a:ext uri="{FF2B5EF4-FFF2-40B4-BE49-F238E27FC236}">
                      <a16:creationId xmlns:a16="http://schemas.microsoft.com/office/drawing/2014/main" id="{C76DCFF3-FDA8-3D3E-3A69-5B931C22446B}"/>
                    </a:ext>
                  </a:extLst>
                </p14:cNvPr>
                <p14:cNvContentPartPr/>
                <p14:nvPr/>
              </p14:nvContentPartPr>
              <p14:xfrm>
                <a:off x="2474243" y="811336"/>
                <a:ext cx="1616040" cy="52200"/>
              </p14:xfrm>
            </p:contentPart>
          </mc:Choice>
          <mc:Fallback xmlns="">
            <p:pic>
              <p:nvPicPr>
                <p:cNvPr id="367" name="Ink 366">
                  <a:extLst>
                    <a:ext uri="{FF2B5EF4-FFF2-40B4-BE49-F238E27FC236}">
                      <a16:creationId xmlns:a16="http://schemas.microsoft.com/office/drawing/2014/main" id="{C76DCFF3-FDA8-3D3E-3A69-5B931C22446B}"/>
                    </a:ext>
                  </a:extLst>
                </p:cNvPr>
                <p:cNvPicPr/>
                <p:nvPr/>
              </p:nvPicPr>
              <p:blipFill>
                <a:blip r:embed="rId97"/>
                <a:stretch>
                  <a:fillRect/>
                </a:stretch>
              </p:blipFill>
              <p:spPr>
                <a:xfrm>
                  <a:off x="2456603" y="793696"/>
                  <a:ext cx="1651680" cy="87840"/>
                </a:xfrm>
                <a:prstGeom prst="rect">
                  <a:avLst/>
                </a:prstGeom>
              </p:spPr>
            </p:pic>
          </mc:Fallback>
        </mc:AlternateContent>
      </p:grpSp>
      <p:grpSp>
        <p:nvGrpSpPr>
          <p:cNvPr id="368" name="Group 367">
            <a:extLst>
              <a:ext uri="{FF2B5EF4-FFF2-40B4-BE49-F238E27FC236}">
                <a16:creationId xmlns:a16="http://schemas.microsoft.com/office/drawing/2014/main" id="{24C5B2CD-CC0F-D816-3392-4756F07555B8}"/>
              </a:ext>
            </a:extLst>
          </p:cNvPr>
          <p:cNvGrpSpPr/>
          <p:nvPr/>
        </p:nvGrpSpPr>
        <p:grpSpPr>
          <a:xfrm>
            <a:off x="2383305" y="4772056"/>
            <a:ext cx="2403720" cy="869400"/>
            <a:chOff x="1938923" y="4772056"/>
            <a:chExt cx="2403720" cy="869400"/>
          </a:xfrm>
        </p:grpSpPr>
        <mc:AlternateContent xmlns:mc="http://schemas.openxmlformats.org/markup-compatibility/2006" xmlns:p14="http://schemas.microsoft.com/office/powerpoint/2010/main">
          <mc:Choice Requires="p14">
            <p:contentPart p14:bwMode="auto" r:id="rId98">
              <p14:nvContentPartPr>
                <p14:cNvPr id="369" name="Ink 368">
                  <a:extLst>
                    <a:ext uri="{FF2B5EF4-FFF2-40B4-BE49-F238E27FC236}">
                      <a16:creationId xmlns:a16="http://schemas.microsoft.com/office/drawing/2014/main" id="{FAD99D8A-F8A3-0538-2222-FA14D6A83B6E}"/>
                    </a:ext>
                  </a:extLst>
                </p14:cNvPr>
                <p14:cNvContentPartPr/>
                <p14:nvPr/>
              </p14:nvContentPartPr>
              <p14:xfrm>
                <a:off x="2127563" y="5010376"/>
                <a:ext cx="221400" cy="408960"/>
              </p14:xfrm>
            </p:contentPart>
          </mc:Choice>
          <mc:Fallback xmlns="">
            <p:pic>
              <p:nvPicPr>
                <p:cNvPr id="369" name="Ink 368">
                  <a:extLst>
                    <a:ext uri="{FF2B5EF4-FFF2-40B4-BE49-F238E27FC236}">
                      <a16:creationId xmlns:a16="http://schemas.microsoft.com/office/drawing/2014/main" id="{FAD99D8A-F8A3-0538-2222-FA14D6A83B6E}"/>
                    </a:ext>
                  </a:extLst>
                </p:cNvPr>
                <p:cNvPicPr/>
                <p:nvPr/>
              </p:nvPicPr>
              <p:blipFill>
                <a:blip r:embed="rId99"/>
                <a:stretch>
                  <a:fillRect/>
                </a:stretch>
              </p:blipFill>
              <p:spPr>
                <a:xfrm>
                  <a:off x="2109923" y="4992736"/>
                  <a:ext cx="257040" cy="44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70" name="Ink 369">
                  <a:extLst>
                    <a:ext uri="{FF2B5EF4-FFF2-40B4-BE49-F238E27FC236}">
                      <a16:creationId xmlns:a16="http://schemas.microsoft.com/office/drawing/2014/main" id="{91B80D9E-8752-92E7-C686-D8A8EF4BF360}"/>
                    </a:ext>
                  </a:extLst>
                </p14:cNvPr>
                <p14:cNvContentPartPr/>
                <p14:nvPr/>
              </p14:nvContentPartPr>
              <p14:xfrm>
                <a:off x="2096243" y="5231416"/>
                <a:ext cx="235440" cy="33840"/>
              </p14:xfrm>
            </p:contentPart>
          </mc:Choice>
          <mc:Fallback xmlns="">
            <p:pic>
              <p:nvPicPr>
                <p:cNvPr id="370" name="Ink 369">
                  <a:extLst>
                    <a:ext uri="{FF2B5EF4-FFF2-40B4-BE49-F238E27FC236}">
                      <a16:creationId xmlns:a16="http://schemas.microsoft.com/office/drawing/2014/main" id="{91B80D9E-8752-92E7-C686-D8A8EF4BF360}"/>
                    </a:ext>
                  </a:extLst>
                </p:cNvPr>
                <p:cNvPicPr/>
                <p:nvPr/>
              </p:nvPicPr>
              <p:blipFill>
                <a:blip r:embed="rId101"/>
                <a:stretch>
                  <a:fillRect/>
                </a:stretch>
              </p:blipFill>
              <p:spPr>
                <a:xfrm>
                  <a:off x="2078603" y="5213776"/>
                  <a:ext cx="27108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71" name="Ink 370">
                  <a:extLst>
                    <a:ext uri="{FF2B5EF4-FFF2-40B4-BE49-F238E27FC236}">
                      <a16:creationId xmlns:a16="http://schemas.microsoft.com/office/drawing/2014/main" id="{907644B1-A03C-4135-D0F4-7CEE96C4AAD9}"/>
                    </a:ext>
                  </a:extLst>
                </p14:cNvPr>
                <p14:cNvContentPartPr/>
                <p14:nvPr/>
              </p14:nvContentPartPr>
              <p14:xfrm>
                <a:off x="2511323" y="5074456"/>
                <a:ext cx="22320" cy="314280"/>
              </p14:xfrm>
            </p:contentPart>
          </mc:Choice>
          <mc:Fallback xmlns="">
            <p:pic>
              <p:nvPicPr>
                <p:cNvPr id="371" name="Ink 370">
                  <a:extLst>
                    <a:ext uri="{FF2B5EF4-FFF2-40B4-BE49-F238E27FC236}">
                      <a16:creationId xmlns:a16="http://schemas.microsoft.com/office/drawing/2014/main" id="{907644B1-A03C-4135-D0F4-7CEE96C4AAD9}"/>
                    </a:ext>
                  </a:extLst>
                </p:cNvPr>
                <p:cNvPicPr/>
                <p:nvPr/>
              </p:nvPicPr>
              <p:blipFill>
                <a:blip r:embed="rId103"/>
                <a:stretch>
                  <a:fillRect/>
                </a:stretch>
              </p:blipFill>
              <p:spPr>
                <a:xfrm>
                  <a:off x="2493323" y="5056456"/>
                  <a:ext cx="5796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72" name="Ink 371">
                  <a:extLst>
                    <a:ext uri="{FF2B5EF4-FFF2-40B4-BE49-F238E27FC236}">
                      <a16:creationId xmlns:a16="http://schemas.microsoft.com/office/drawing/2014/main" id="{6F71AC06-61AE-F1F5-0281-9114F88E6ED4}"/>
                    </a:ext>
                  </a:extLst>
                </p14:cNvPr>
                <p14:cNvContentPartPr/>
                <p14:nvPr/>
              </p14:nvContentPartPr>
              <p14:xfrm>
                <a:off x="2707883" y="5078416"/>
                <a:ext cx="18720" cy="276120"/>
              </p14:xfrm>
            </p:contentPart>
          </mc:Choice>
          <mc:Fallback xmlns="">
            <p:pic>
              <p:nvPicPr>
                <p:cNvPr id="372" name="Ink 371">
                  <a:extLst>
                    <a:ext uri="{FF2B5EF4-FFF2-40B4-BE49-F238E27FC236}">
                      <a16:creationId xmlns:a16="http://schemas.microsoft.com/office/drawing/2014/main" id="{6F71AC06-61AE-F1F5-0281-9114F88E6ED4}"/>
                    </a:ext>
                  </a:extLst>
                </p:cNvPr>
                <p:cNvPicPr/>
                <p:nvPr/>
              </p:nvPicPr>
              <p:blipFill>
                <a:blip r:embed="rId105"/>
                <a:stretch>
                  <a:fillRect/>
                </a:stretch>
              </p:blipFill>
              <p:spPr>
                <a:xfrm>
                  <a:off x="2690243" y="5060416"/>
                  <a:ext cx="54360" cy="3117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73" name="Ink 372">
                  <a:extLst>
                    <a:ext uri="{FF2B5EF4-FFF2-40B4-BE49-F238E27FC236}">
                      <a16:creationId xmlns:a16="http://schemas.microsoft.com/office/drawing/2014/main" id="{5EC36219-963C-5BB1-347D-2981BD1CD946}"/>
                    </a:ext>
                  </a:extLst>
                </p14:cNvPr>
                <p14:cNvContentPartPr/>
                <p14:nvPr/>
              </p14:nvContentPartPr>
              <p14:xfrm>
                <a:off x="2879963" y="5079496"/>
                <a:ext cx="236520" cy="207000"/>
              </p14:xfrm>
            </p:contentPart>
          </mc:Choice>
          <mc:Fallback xmlns="">
            <p:pic>
              <p:nvPicPr>
                <p:cNvPr id="373" name="Ink 372">
                  <a:extLst>
                    <a:ext uri="{FF2B5EF4-FFF2-40B4-BE49-F238E27FC236}">
                      <a16:creationId xmlns:a16="http://schemas.microsoft.com/office/drawing/2014/main" id="{5EC36219-963C-5BB1-347D-2981BD1CD946}"/>
                    </a:ext>
                  </a:extLst>
                </p:cNvPr>
                <p:cNvPicPr/>
                <p:nvPr/>
              </p:nvPicPr>
              <p:blipFill>
                <a:blip r:embed="rId107"/>
                <a:stretch>
                  <a:fillRect/>
                </a:stretch>
              </p:blipFill>
              <p:spPr>
                <a:xfrm>
                  <a:off x="2861963" y="5061856"/>
                  <a:ext cx="27216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74" name="Ink 373">
                  <a:extLst>
                    <a:ext uri="{FF2B5EF4-FFF2-40B4-BE49-F238E27FC236}">
                      <a16:creationId xmlns:a16="http://schemas.microsoft.com/office/drawing/2014/main" id="{F74546BF-A1EB-7CB3-B3BA-5B8A92F570F7}"/>
                    </a:ext>
                  </a:extLst>
                </p14:cNvPr>
                <p14:cNvContentPartPr/>
                <p14:nvPr/>
              </p14:nvContentPartPr>
              <p14:xfrm>
                <a:off x="3045203" y="5151136"/>
                <a:ext cx="38880" cy="248040"/>
              </p14:xfrm>
            </p:contentPart>
          </mc:Choice>
          <mc:Fallback xmlns="">
            <p:pic>
              <p:nvPicPr>
                <p:cNvPr id="374" name="Ink 373">
                  <a:extLst>
                    <a:ext uri="{FF2B5EF4-FFF2-40B4-BE49-F238E27FC236}">
                      <a16:creationId xmlns:a16="http://schemas.microsoft.com/office/drawing/2014/main" id="{F74546BF-A1EB-7CB3-B3BA-5B8A92F570F7}"/>
                    </a:ext>
                  </a:extLst>
                </p:cNvPr>
                <p:cNvPicPr/>
                <p:nvPr/>
              </p:nvPicPr>
              <p:blipFill>
                <a:blip r:embed="rId109"/>
                <a:stretch>
                  <a:fillRect/>
                </a:stretch>
              </p:blipFill>
              <p:spPr>
                <a:xfrm>
                  <a:off x="3027563" y="5133496"/>
                  <a:ext cx="7452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75" name="Ink 374">
                  <a:extLst>
                    <a:ext uri="{FF2B5EF4-FFF2-40B4-BE49-F238E27FC236}">
                      <a16:creationId xmlns:a16="http://schemas.microsoft.com/office/drawing/2014/main" id="{417A5690-8118-C4CB-4149-D251E1AF32F9}"/>
                    </a:ext>
                  </a:extLst>
                </p14:cNvPr>
                <p14:cNvContentPartPr/>
                <p14:nvPr/>
              </p14:nvContentPartPr>
              <p14:xfrm>
                <a:off x="3341123" y="5224576"/>
                <a:ext cx="3240" cy="2520"/>
              </p14:xfrm>
            </p:contentPart>
          </mc:Choice>
          <mc:Fallback xmlns="">
            <p:pic>
              <p:nvPicPr>
                <p:cNvPr id="375" name="Ink 374">
                  <a:extLst>
                    <a:ext uri="{FF2B5EF4-FFF2-40B4-BE49-F238E27FC236}">
                      <a16:creationId xmlns:a16="http://schemas.microsoft.com/office/drawing/2014/main" id="{417A5690-8118-C4CB-4149-D251E1AF32F9}"/>
                    </a:ext>
                  </a:extLst>
                </p:cNvPr>
                <p:cNvPicPr/>
                <p:nvPr/>
              </p:nvPicPr>
              <p:blipFill>
                <a:blip r:embed="rId111"/>
                <a:stretch>
                  <a:fillRect/>
                </a:stretch>
              </p:blipFill>
              <p:spPr>
                <a:xfrm>
                  <a:off x="3323123" y="5206576"/>
                  <a:ext cx="3888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376" name="Ink 375">
                  <a:extLst>
                    <a:ext uri="{FF2B5EF4-FFF2-40B4-BE49-F238E27FC236}">
                      <a16:creationId xmlns:a16="http://schemas.microsoft.com/office/drawing/2014/main" id="{291FED1D-22D0-1A55-6924-739AFC3821D4}"/>
                    </a:ext>
                  </a:extLst>
                </p14:cNvPr>
                <p14:cNvContentPartPr/>
                <p14:nvPr/>
              </p14:nvContentPartPr>
              <p14:xfrm>
                <a:off x="3549563" y="5040256"/>
                <a:ext cx="160560" cy="338760"/>
              </p14:xfrm>
            </p:contentPart>
          </mc:Choice>
          <mc:Fallback xmlns="">
            <p:pic>
              <p:nvPicPr>
                <p:cNvPr id="376" name="Ink 375">
                  <a:extLst>
                    <a:ext uri="{FF2B5EF4-FFF2-40B4-BE49-F238E27FC236}">
                      <a16:creationId xmlns:a16="http://schemas.microsoft.com/office/drawing/2014/main" id="{291FED1D-22D0-1A55-6924-739AFC3821D4}"/>
                    </a:ext>
                  </a:extLst>
                </p:cNvPr>
                <p:cNvPicPr/>
                <p:nvPr/>
              </p:nvPicPr>
              <p:blipFill>
                <a:blip r:embed="rId113"/>
                <a:stretch>
                  <a:fillRect/>
                </a:stretch>
              </p:blipFill>
              <p:spPr>
                <a:xfrm>
                  <a:off x="3531923" y="5022616"/>
                  <a:ext cx="196200" cy="3744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77" name="Ink 376">
                  <a:extLst>
                    <a:ext uri="{FF2B5EF4-FFF2-40B4-BE49-F238E27FC236}">
                      <a16:creationId xmlns:a16="http://schemas.microsoft.com/office/drawing/2014/main" id="{64BBCD32-804A-5D6A-F901-B301E587A9DA}"/>
                    </a:ext>
                  </a:extLst>
                </p14:cNvPr>
                <p14:cNvContentPartPr/>
                <p14:nvPr/>
              </p14:nvContentPartPr>
              <p14:xfrm>
                <a:off x="3889043" y="5060056"/>
                <a:ext cx="248760" cy="195120"/>
              </p14:xfrm>
            </p:contentPart>
          </mc:Choice>
          <mc:Fallback xmlns="">
            <p:pic>
              <p:nvPicPr>
                <p:cNvPr id="377" name="Ink 376">
                  <a:extLst>
                    <a:ext uri="{FF2B5EF4-FFF2-40B4-BE49-F238E27FC236}">
                      <a16:creationId xmlns:a16="http://schemas.microsoft.com/office/drawing/2014/main" id="{64BBCD32-804A-5D6A-F901-B301E587A9DA}"/>
                    </a:ext>
                  </a:extLst>
                </p:cNvPr>
                <p:cNvPicPr/>
                <p:nvPr/>
              </p:nvPicPr>
              <p:blipFill>
                <a:blip r:embed="rId115"/>
                <a:stretch>
                  <a:fillRect/>
                </a:stretch>
              </p:blipFill>
              <p:spPr>
                <a:xfrm>
                  <a:off x="3871403" y="5042416"/>
                  <a:ext cx="28440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378" name="Ink 377">
                  <a:extLst>
                    <a:ext uri="{FF2B5EF4-FFF2-40B4-BE49-F238E27FC236}">
                      <a16:creationId xmlns:a16="http://schemas.microsoft.com/office/drawing/2014/main" id="{4C3EA995-A4BB-675A-CB14-D62A99016DDF}"/>
                    </a:ext>
                  </a:extLst>
                </p14:cNvPr>
                <p14:cNvContentPartPr/>
                <p14:nvPr/>
              </p14:nvContentPartPr>
              <p14:xfrm>
                <a:off x="4026203" y="5103256"/>
                <a:ext cx="65880" cy="322920"/>
              </p14:xfrm>
            </p:contentPart>
          </mc:Choice>
          <mc:Fallback xmlns="">
            <p:pic>
              <p:nvPicPr>
                <p:cNvPr id="378" name="Ink 377">
                  <a:extLst>
                    <a:ext uri="{FF2B5EF4-FFF2-40B4-BE49-F238E27FC236}">
                      <a16:creationId xmlns:a16="http://schemas.microsoft.com/office/drawing/2014/main" id="{4C3EA995-A4BB-675A-CB14-D62A99016DDF}"/>
                    </a:ext>
                  </a:extLst>
                </p:cNvPr>
                <p:cNvPicPr/>
                <p:nvPr/>
              </p:nvPicPr>
              <p:blipFill>
                <a:blip r:embed="rId117"/>
                <a:stretch>
                  <a:fillRect/>
                </a:stretch>
              </p:blipFill>
              <p:spPr>
                <a:xfrm>
                  <a:off x="4008563" y="5085616"/>
                  <a:ext cx="101520" cy="358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79" name="Ink 378">
                  <a:extLst>
                    <a:ext uri="{FF2B5EF4-FFF2-40B4-BE49-F238E27FC236}">
                      <a16:creationId xmlns:a16="http://schemas.microsoft.com/office/drawing/2014/main" id="{AA2E61BA-6733-9163-F8EE-FA1629FA5860}"/>
                    </a:ext>
                  </a:extLst>
                </p14:cNvPr>
                <p14:cNvContentPartPr/>
                <p14:nvPr/>
              </p14:nvContentPartPr>
              <p14:xfrm>
                <a:off x="1938923" y="4772056"/>
                <a:ext cx="2403720" cy="869400"/>
              </p14:xfrm>
            </p:contentPart>
          </mc:Choice>
          <mc:Fallback xmlns="">
            <p:pic>
              <p:nvPicPr>
                <p:cNvPr id="379" name="Ink 378">
                  <a:extLst>
                    <a:ext uri="{FF2B5EF4-FFF2-40B4-BE49-F238E27FC236}">
                      <a16:creationId xmlns:a16="http://schemas.microsoft.com/office/drawing/2014/main" id="{AA2E61BA-6733-9163-F8EE-FA1629FA5860}"/>
                    </a:ext>
                  </a:extLst>
                </p:cNvPr>
                <p:cNvPicPr/>
                <p:nvPr/>
              </p:nvPicPr>
              <p:blipFill>
                <a:blip r:embed="rId119"/>
                <a:stretch>
                  <a:fillRect/>
                </a:stretch>
              </p:blipFill>
              <p:spPr>
                <a:xfrm>
                  <a:off x="1920923" y="4754056"/>
                  <a:ext cx="2439360" cy="905040"/>
                </a:xfrm>
                <a:prstGeom prst="rect">
                  <a:avLst/>
                </a:prstGeom>
              </p:spPr>
            </p:pic>
          </mc:Fallback>
        </mc:AlternateContent>
      </p:grpSp>
      <p:grpSp>
        <p:nvGrpSpPr>
          <p:cNvPr id="7" name="Group 6">
            <a:extLst>
              <a:ext uri="{FF2B5EF4-FFF2-40B4-BE49-F238E27FC236}">
                <a16:creationId xmlns:a16="http://schemas.microsoft.com/office/drawing/2014/main" id="{29BCB333-BB0D-E71A-CCAC-5935106F615B}"/>
              </a:ext>
            </a:extLst>
          </p:cNvPr>
          <p:cNvGrpSpPr/>
          <p:nvPr/>
        </p:nvGrpSpPr>
        <p:grpSpPr>
          <a:xfrm>
            <a:off x="527865" y="1265296"/>
            <a:ext cx="239040" cy="332640"/>
            <a:chOff x="83483" y="1265296"/>
            <a:chExt cx="239040" cy="332640"/>
          </a:xfrm>
        </p:grpSpPr>
        <mc:AlternateContent xmlns:mc="http://schemas.openxmlformats.org/markup-compatibility/2006" xmlns:p14="http://schemas.microsoft.com/office/powerpoint/2010/main">
          <mc:Choice Requires="p14">
            <p:contentPart p14:bwMode="auto" r:id="rId120">
              <p14:nvContentPartPr>
                <p14:cNvPr id="5" name="Ink 4">
                  <a:extLst>
                    <a:ext uri="{FF2B5EF4-FFF2-40B4-BE49-F238E27FC236}">
                      <a16:creationId xmlns:a16="http://schemas.microsoft.com/office/drawing/2014/main" id="{72F9F785-2179-A932-1AC1-A3826E038949}"/>
                    </a:ext>
                  </a:extLst>
                </p14:cNvPr>
                <p14:cNvContentPartPr/>
                <p14:nvPr/>
              </p14:nvContentPartPr>
              <p14:xfrm>
                <a:off x="211283" y="1353496"/>
                <a:ext cx="11880" cy="108720"/>
              </p14:xfrm>
            </p:contentPart>
          </mc:Choice>
          <mc:Fallback xmlns="">
            <p:pic>
              <p:nvPicPr>
                <p:cNvPr id="5" name="Ink 4">
                  <a:extLst>
                    <a:ext uri="{FF2B5EF4-FFF2-40B4-BE49-F238E27FC236}">
                      <a16:creationId xmlns:a16="http://schemas.microsoft.com/office/drawing/2014/main" id="{72F9F785-2179-A932-1AC1-A3826E038949}"/>
                    </a:ext>
                  </a:extLst>
                </p:cNvPr>
                <p:cNvPicPr/>
                <p:nvPr/>
              </p:nvPicPr>
              <p:blipFill>
                <a:blip r:embed="rId121"/>
                <a:stretch>
                  <a:fillRect/>
                </a:stretch>
              </p:blipFill>
              <p:spPr>
                <a:xfrm>
                  <a:off x="193643" y="1335496"/>
                  <a:ext cx="4752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6" name="Ink 5">
                  <a:extLst>
                    <a:ext uri="{FF2B5EF4-FFF2-40B4-BE49-F238E27FC236}">
                      <a16:creationId xmlns:a16="http://schemas.microsoft.com/office/drawing/2014/main" id="{11578949-49CF-BB96-9E0C-31BD468F7AA3}"/>
                    </a:ext>
                  </a:extLst>
                </p14:cNvPr>
                <p14:cNvContentPartPr/>
                <p14:nvPr/>
              </p14:nvContentPartPr>
              <p14:xfrm>
                <a:off x="83483" y="1265296"/>
                <a:ext cx="239040" cy="332640"/>
              </p14:xfrm>
            </p:contentPart>
          </mc:Choice>
          <mc:Fallback xmlns="">
            <p:pic>
              <p:nvPicPr>
                <p:cNvPr id="6" name="Ink 5">
                  <a:extLst>
                    <a:ext uri="{FF2B5EF4-FFF2-40B4-BE49-F238E27FC236}">
                      <a16:creationId xmlns:a16="http://schemas.microsoft.com/office/drawing/2014/main" id="{11578949-49CF-BB96-9E0C-31BD468F7AA3}"/>
                    </a:ext>
                  </a:extLst>
                </p:cNvPr>
                <p:cNvPicPr/>
                <p:nvPr/>
              </p:nvPicPr>
              <p:blipFill>
                <a:blip r:embed="rId123"/>
                <a:stretch>
                  <a:fillRect/>
                </a:stretch>
              </p:blipFill>
              <p:spPr>
                <a:xfrm>
                  <a:off x="65483" y="1247656"/>
                  <a:ext cx="274680" cy="368280"/>
                </a:xfrm>
                <a:prstGeom prst="rect">
                  <a:avLst/>
                </a:prstGeom>
              </p:spPr>
            </p:pic>
          </mc:Fallback>
        </mc:AlternateContent>
      </p:grpSp>
      <p:grpSp>
        <p:nvGrpSpPr>
          <p:cNvPr id="13" name="Group 12">
            <a:extLst>
              <a:ext uri="{FF2B5EF4-FFF2-40B4-BE49-F238E27FC236}">
                <a16:creationId xmlns:a16="http://schemas.microsoft.com/office/drawing/2014/main" id="{3AA14FAA-5158-73EF-1224-3DF6AEAD3090}"/>
              </a:ext>
            </a:extLst>
          </p:cNvPr>
          <p:cNvGrpSpPr/>
          <p:nvPr/>
        </p:nvGrpSpPr>
        <p:grpSpPr>
          <a:xfrm>
            <a:off x="525705" y="2159176"/>
            <a:ext cx="278640" cy="384840"/>
            <a:chOff x="81323" y="2159176"/>
            <a:chExt cx="278640" cy="384840"/>
          </a:xfrm>
        </p:grpSpPr>
        <mc:AlternateContent xmlns:mc="http://schemas.openxmlformats.org/markup-compatibility/2006" xmlns:p14="http://schemas.microsoft.com/office/powerpoint/2010/main">
          <mc:Choice Requires="p14">
            <p:contentPart p14:bwMode="auto" r:id="rId124">
              <p14:nvContentPartPr>
                <p14:cNvPr id="9" name="Ink 8">
                  <a:extLst>
                    <a:ext uri="{FF2B5EF4-FFF2-40B4-BE49-F238E27FC236}">
                      <a16:creationId xmlns:a16="http://schemas.microsoft.com/office/drawing/2014/main" id="{C67A67FF-6428-6477-7652-F0DD7BB0F8E4}"/>
                    </a:ext>
                  </a:extLst>
                </p14:cNvPr>
                <p14:cNvContentPartPr/>
                <p14:nvPr/>
              </p14:nvContentPartPr>
              <p14:xfrm>
                <a:off x="164483" y="2268616"/>
                <a:ext cx="113760" cy="162360"/>
              </p14:xfrm>
            </p:contentPart>
          </mc:Choice>
          <mc:Fallback xmlns="">
            <p:pic>
              <p:nvPicPr>
                <p:cNvPr id="9" name="Ink 8">
                  <a:extLst>
                    <a:ext uri="{FF2B5EF4-FFF2-40B4-BE49-F238E27FC236}">
                      <a16:creationId xmlns:a16="http://schemas.microsoft.com/office/drawing/2014/main" id="{C67A67FF-6428-6477-7652-F0DD7BB0F8E4}"/>
                    </a:ext>
                  </a:extLst>
                </p:cNvPr>
                <p:cNvPicPr/>
                <p:nvPr/>
              </p:nvPicPr>
              <p:blipFill>
                <a:blip r:embed="rId125"/>
                <a:stretch>
                  <a:fillRect/>
                </a:stretch>
              </p:blipFill>
              <p:spPr>
                <a:xfrm>
                  <a:off x="146483" y="2250616"/>
                  <a:ext cx="14940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1" name="Ink 10">
                  <a:extLst>
                    <a:ext uri="{FF2B5EF4-FFF2-40B4-BE49-F238E27FC236}">
                      <a16:creationId xmlns:a16="http://schemas.microsoft.com/office/drawing/2014/main" id="{CC42A89F-8CD8-5312-057F-A1879AF5F15D}"/>
                    </a:ext>
                  </a:extLst>
                </p14:cNvPr>
                <p14:cNvContentPartPr/>
                <p14:nvPr/>
              </p14:nvContentPartPr>
              <p14:xfrm>
                <a:off x="81323" y="2159176"/>
                <a:ext cx="278640" cy="384840"/>
              </p14:xfrm>
            </p:contentPart>
          </mc:Choice>
          <mc:Fallback xmlns="">
            <p:pic>
              <p:nvPicPr>
                <p:cNvPr id="11" name="Ink 10">
                  <a:extLst>
                    <a:ext uri="{FF2B5EF4-FFF2-40B4-BE49-F238E27FC236}">
                      <a16:creationId xmlns:a16="http://schemas.microsoft.com/office/drawing/2014/main" id="{CC42A89F-8CD8-5312-057F-A1879AF5F15D}"/>
                    </a:ext>
                  </a:extLst>
                </p:cNvPr>
                <p:cNvPicPr/>
                <p:nvPr/>
              </p:nvPicPr>
              <p:blipFill>
                <a:blip r:embed="rId127"/>
                <a:stretch>
                  <a:fillRect/>
                </a:stretch>
              </p:blipFill>
              <p:spPr>
                <a:xfrm>
                  <a:off x="63323" y="2141536"/>
                  <a:ext cx="314280" cy="420480"/>
                </a:xfrm>
                <a:prstGeom prst="rect">
                  <a:avLst/>
                </a:prstGeom>
              </p:spPr>
            </p:pic>
          </mc:Fallback>
        </mc:AlternateContent>
      </p:grpSp>
      <p:grpSp>
        <p:nvGrpSpPr>
          <p:cNvPr id="16" name="Group 15">
            <a:extLst>
              <a:ext uri="{FF2B5EF4-FFF2-40B4-BE49-F238E27FC236}">
                <a16:creationId xmlns:a16="http://schemas.microsoft.com/office/drawing/2014/main" id="{008E4E43-D96B-1367-2198-9A4D7B3DCE4D}"/>
              </a:ext>
            </a:extLst>
          </p:cNvPr>
          <p:cNvGrpSpPr/>
          <p:nvPr/>
        </p:nvGrpSpPr>
        <p:grpSpPr>
          <a:xfrm>
            <a:off x="523905" y="3351250"/>
            <a:ext cx="276480" cy="411840"/>
            <a:chOff x="79523" y="3435736"/>
            <a:chExt cx="276480" cy="411840"/>
          </a:xfrm>
        </p:grpSpPr>
        <mc:AlternateContent xmlns:mc="http://schemas.openxmlformats.org/markup-compatibility/2006" xmlns:p14="http://schemas.microsoft.com/office/powerpoint/2010/main">
          <mc:Choice Requires="p14">
            <p:contentPart p14:bwMode="auto" r:id="rId128">
              <p14:nvContentPartPr>
                <p14:cNvPr id="14" name="Ink 13">
                  <a:extLst>
                    <a:ext uri="{FF2B5EF4-FFF2-40B4-BE49-F238E27FC236}">
                      <a16:creationId xmlns:a16="http://schemas.microsoft.com/office/drawing/2014/main" id="{173AFE4F-C7A9-B39C-A4F3-A71248DBAFB9}"/>
                    </a:ext>
                  </a:extLst>
                </p14:cNvPr>
                <p14:cNvContentPartPr/>
                <p14:nvPr/>
              </p14:nvContentPartPr>
              <p14:xfrm>
                <a:off x="187883" y="3539056"/>
                <a:ext cx="111960" cy="187200"/>
              </p14:xfrm>
            </p:contentPart>
          </mc:Choice>
          <mc:Fallback xmlns="">
            <p:pic>
              <p:nvPicPr>
                <p:cNvPr id="14" name="Ink 13">
                  <a:extLst>
                    <a:ext uri="{FF2B5EF4-FFF2-40B4-BE49-F238E27FC236}">
                      <a16:creationId xmlns:a16="http://schemas.microsoft.com/office/drawing/2014/main" id="{173AFE4F-C7A9-B39C-A4F3-A71248DBAFB9}"/>
                    </a:ext>
                  </a:extLst>
                </p:cNvPr>
                <p:cNvPicPr/>
                <p:nvPr/>
              </p:nvPicPr>
              <p:blipFill>
                <a:blip r:embed="rId129"/>
                <a:stretch>
                  <a:fillRect/>
                </a:stretch>
              </p:blipFill>
              <p:spPr>
                <a:xfrm>
                  <a:off x="169883" y="3521056"/>
                  <a:ext cx="1476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15" name="Ink 14">
                  <a:extLst>
                    <a:ext uri="{FF2B5EF4-FFF2-40B4-BE49-F238E27FC236}">
                      <a16:creationId xmlns:a16="http://schemas.microsoft.com/office/drawing/2014/main" id="{3C6A16E2-F818-E163-098E-ECA3191210FC}"/>
                    </a:ext>
                  </a:extLst>
                </p14:cNvPr>
                <p14:cNvContentPartPr/>
                <p14:nvPr/>
              </p14:nvContentPartPr>
              <p14:xfrm>
                <a:off x="79523" y="3435736"/>
                <a:ext cx="276480" cy="411840"/>
              </p14:xfrm>
            </p:contentPart>
          </mc:Choice>
          <mc:Fallback xmlns="">
            <p:pic>
              <p:nvPicPr>
                <p:cNvPr id="15" name="Ink 14">
                  <a:extLst>
                    <a:ext uri="{FF2B5EF4-FFF2-40B4-BE49-F238E27FC236}">
                      <a16:creationId xmlns:a16="http://schemas.microsoft.com/office/drawing/2014/main" id="{3C6A16E2-F818-E163-098E-ECA3191210FC}"/>
                    </a:ext>
                  </a:extLst>
                </p:cNvPr>
                <p:cNvPicPr/>
                <p:nvPr/>
              </p:nvPicPr>
              <p:blipFill>
                <a:blip r:embed="rId131"/>
                <a:stretch>
                  <a:fillRect/>
                </a:stretch>
              </p:blipFill>
              <p:spPr>
                <a:xfrm>
                  <a:off x="61883" y="3418096"/>
                  <a:ext cx="312120" cy="447480"/>
                </a:xfrm>
                <a:prstGeom prst="rect">
                  <a:avLst/>
                </a:prstGeom>
              </p:spPr>
            </p:pic>
          </mc:Fallback>
        </mc:AlternateContent>
      </p:grpSp>
      <p:grpSp>
        <p:nvGrpSpPr>
          <p:cNvPr id="20" name="Group 19">
            <a:extLst>
              <a:ext uri="{FF2B5EF4-FFF2-40B4-BE49-F238E27FC236}">
                <a16:creationId xmlns:a16="http://schemas.microsoft.com/office/drawing/2014/main" id="{48B4486B-223F-53B7-F39E-4AAA54F687BE}"/>
              </a:ext>
            </a:extLst>
          </p:cNvPr>
          <p:cNvGrpSpPr/>
          <p:nvPr/>
        </p:nvGrpSpPr>
        <p:grpSpPr>
          <a:xfrm>
            <a:off x="530745" y="4053242"/>
            <a:ext cx="297000" cy="406080"/>
            <a:chOff x="86363" y="4162576"/>
            <a:chExt cx="297000" cy="406080"/>
          </a:xfrm>
        </p:grpSpPr>
        <mc:AlternateContent xmlns:mc="http://schemas.openxmlformats.org/markup-compatibility/2006" xmlns:p14="http://schemas.microsoft.com/office/powerpoint/2010/main">
          <mc:Choice Requires="p14">
            <p:contentPart p14:bwMode="auto" r:id="rId132">
              <p14:nvContentPartPr>
                <p14:cNvPr id="17" name="Ink 16">
                  <a:extLst>
                    <a:ext uri="{FF2B5EF4-FFF2-40B4-BE49-F238E27FC236}">
                      <a16:creationId xmlns:a16="http://schemas.microsoft.com/office/drawing/2014/main" id="{27DF7D4C-DE3F-164B-00CE-F84D5BCA706F}"/>
                    </a:ext>
                  </a:extLst>
                </p14:cNvPr>
                <p14:cNvContentPartPr/>
                <p14:nvPr/>
              </p14:nvContentPartPr>
              <p14:xfrm>
                <a:off x="170603" y="4297936"/>
                <a:ext cx="141480" cy="134280"/>
              </p14:xfrm>
            </p:contentPart>
          </mc:Choice>
          <mc:Fallback xmlns="">
            <p:pic>
              <p:nvPicPr>
                <p:cNvPr id="17" name="Ink 16">
                  <a:extLst>
                    <a:ext uri="{FF2B5EF4-FFF2-40B4-BE49-F238E27FC236}">
                      <a16:creationId xmlns:a16="http://schemas.microsoft.com/office/drawing/2014/main" id="{27DF7D4C-DE3F-164B-00CE-F84D5BCA706F}"/>
                    </a:ext>
                  </a:extLst>
                </p:cNvPr>
                <p:cNvPicPr/>
                <p:nvPr/>
              </p:nvPicPr>
              <p:blipFill>
                <a:blip r:embed="rId133"/>
                <a:stretch>
                  <a:fillRect/>
                </a:stretch>
              </p:blipFill>
              <p:spPr>
                <a:xfrm>
                  <a:off x="152603" y="4279936"/>
                  <a:ext cx="177120" cy="1699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8" name="Ink 17">
                  <a:extLst>
                    <a:ext uri="{FF2B5EF4-FFF2-40B4-BE49-F238E27FC236}">
                      <a16:creationId xmlns:a16="http://schemas.microsoft.com/office/drawing/2014/main" id="{C20309E4-1E91-3D7B-8F7B-648D49B712A3}"/>
                    </a:ext>
                  </a:extLst>
                </p14:cNvPr>
                <p14:cNvContentPartPr/>
                <p14:nvPr/>
              </p14:nvContentPartPr>
              <p14:xfrm>
                <a:off x="256283" y="4334656"/>
                <a:ext cx="25200" cy="164520"/>
              </p14:xfrm>
            </p:contentPart>
          </mc:Choice>
          <mc:Fallback xmlns="">
            <p:pic>
              <p:nvPicPr>
                <p:cNvPr id="18" name="Ink 17">
                  <a:extLst>
                    <a:ext uri="{FF2B5EF4-FFF2-40B4-BE49-F238E27FC236}">
                      <a16:creationId xmlns:a16="http://schemas.microsoft.com/office/drawing/2014/main" id="{C20309E4-1E91-3D7B-8F7B-648D49B712A3}"/>
                    </a:ext>
                  </a:extLst>
                </p:cNvPr>
                <p:cNvPicPr/>
                <p:nvPr/>
              </p:nvPicPr>
              <p:blipFill>
                <a:blip r:embed="rId135"/>
                <a:stretch>
                  <a:fillRect/>
                </a:stretch>
              </p:blipFill>
              <p:spPr>
                <a:xfrm>
                  <a:off x="238643" y="4317016"/>
                  <a:ext cx="608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9" name="Ink 18">
                  <a:extLst>
                    <a:ext uri="{FF2B5EF4-FFF2-40B4-BE49-F238E27FC236}">
                      <a16:creationId xmlns:a16="http://schemas.microsoft.com/office/drawing/2014/main" id="{1EF5184D-6D16-21C3-C052-179DB9D4B994}"/>
                    </a:ext>
                  </a:extLst>
                </p14:cNvPr>
                <p14:cNvContentPartPr/>
                <p14:nvPr/>
              </p14:nvContentPartPr>
              <p14:xfrm>
                <a:off x="86363" y="4162576"/>
                <a:ext cx="297000" cy="406080"/>
              </p14:xfrm>
            </p:contentPart>
          </mc:Choice>
          <mc:Fallback xmlns="">
            <p:pic>
              <p:nvPicPr>
                <p:cNvPr id="19" name="Ink 18">
                  <a:extLst>
                    <a:ext uri="{FF2B5EF4-FFF2-40B4-BE49-F238E27FC236}">
                      <a16:creationId xmlns:a16="http://schemas.microsoft.com/office/drawing/2014/main" id="{1EF5184D-6D16-21C3-C052-179DB9D4B994}"/>
                    </a:ext>
                  </a:extLst>
                </p:cNvPr>
                <p:cNvPicPr/>
                <p:nvPr/>
              </p:nvPicPr>
              <p:blipFill>
                <a:blip r:embed="rId137"/>
                <a:stretch>
                  <a:fillRect/>
                </a:stretch>
              </p:blipFill>
              <p:spPr>
                <a:xfrm>
                  <a:off x="68723" y="4144936"/>
                  <a:ext cx="332640" cy="441720"/>
                </a:xfrm>
                <a:prstGeom prst="rect">
                  <a:avLst/>
                </a:prstGeom>
              </p:spPr>
            </p:pic>
          </mc:Fallback>
        </mc:AlternateContent>
      </p:grpSp>
      <p:grpSp>
        <p:nvGrpSpPr>
          <p:cNvPr id="24" name="Group 23">
            <a:extLst>
              <a:ext uri="{FF2B5EF4-FFF2-40B4-BE49-F238E27FC236}">
                <a16:creationId xmlns:a16="http://schemas.microsoft.com/office/drawing/2014/main" id="{59B948B3-AD0C-B562-C3D7-4FE58FC4F280}"/>
              </a:ext>
            </a:extLst>
          </p:cNvPr>
          <p:cNvGrpSpPr/>
          <p:nvPr/>
        </p:nvGrpSpPr>
        <p:grpSpPr>
          <a:xfrm>
            <a:off x="1881465" y="4911016"/>
            <a:ext cx="406440" cy="474840"/>
            <a:chOff x="1437083" y="4911016"/>
            <a:chExt cx="406440" cy="474840"/>
          </a:xfrm>
        </p:grpSpPr>
        <mc:AlternateContent xmlns:mc="http://schemas.openxmlformats.org/markup-compatibility/2006" xmlns:p14="http://schemas.microsoft.com/office/powerpoint/2010/main">
          <mc:Choice Requires="p14">
            <p:contentPart p14:bwMode="auto" r:id="rId138">
              <p14:nvContentPartPr>
                <p14:cNvPr id="21" name="Ink 20">
                  <a:extLst>
                    <a:ext uri="{FF2B5EF4-FFF2-40B4-BE49-F238E27FC236}">
                      <a16:creationId xmlns:a16="http://schemas.microsoft.com/office/drawing/2014/main" id="{11D562E2-DF8A-38CE-CBF6-E0D8009B8763}"/>
                    </a:ext>
                  </a:extLst>
                </p14:cNvPr>
                <p14:cNvContentPartPr/>
                <p14:nvPr/>
              </p14:nvContentPartPr>
              <p14:xfrm>
                <a:off x="1556603" y="5082736"/>
                <a:ext cx="118440" cy="165960"/>
              </p14:xfrm>
            </p:contentPart>
          </mc:Choice>
          <mc:Fallback xmlns="">
            <p:pic>
              <p:nvPicPr>
                <p:cNvPr id="21" name="Ink 20">
                  <a:extLst>
                    <a:ext uri="{FF2B5EF4-FFF2-40B4-BE49-F238E27FC236}">
                      <a16:creationId xmlns:a16="http://schemas.microsoft.com/office/drawing/2014/main" id="{11D562E2-DF8A-38CE-CBF6-E0D8009B8763}"/>
                    </a:ext>
                  </a:extLst>
                </p:cNvPr>
                <p:cNvPicPr/>
                <p:nvPr/>
              </p:nvPicPr>
              <p:blipFill>
                <a:blip r:embed="rId139"/>
                <a:stretch>
                  <a:fillRect/>
                </a:stretch>
              </p:blipFill>
              <p:spPr>
                <a:xfrm>
                  <a:off x="1538963" y="5064736"/>
                  <a:ext cx="15408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2" name="Ink 21">
                  <a:extLst>
                    <a:ext uri="{FF2B5EF4-FFF2-40B4-BE49-F238E27FC236}">
                      <a16:creationId xmlns:a16="http://schemas.microsoft.com/office/drawing/2014/main" id="{D730AF29-19EA-508F-915A-480FA4941209}"/>
                    </a:ext>
                  </a:extLst>
                </p14:cNvPr>
                <p14:cNvContentPartPr/>
                <p14:nvPr/>
              </p14:nvContentPartPr>
              <p14:xfrm>
                <a:off x="1573163" y="5058976"/>
                <a:ext cx="119880" cy="20880"/>
              </p14:xfrm>
            </p:contentPart>
          </mc:Choice>
          <mc:Fallback xmlns="">
            <p:pic>
              <p:nvPicPr>
                <p:cNvPr id="22" name="Ink 21">
                  <a:extLst>
                    <a:ext uri="{FF2B5EF4-FFF2-40B4-BE49-F238E27FC236}">
                      <a16:creationId xmlns:a16="http://schemas.microsoft.com/office/drawing/2014/main" id="{D730AF29-19EA-508F-915A-480FA4941209}"/>
                    </a:ext>
                  </a:extLst>
                </p:cNvPr>
                <p:cNvPicPr/>
                <p:nvPr/>
              </p:nvPicPr>
              <p:blipFill>
                <a:blip r:embed="rId141"/>
                <a:stretch>
                  <a:fillRect/>
                </a:stretch>
              </p:blipFill>
              <p:spPr>
                <a:xfrm>
                  <a:off x="1555523" y="5041336"/>
                  <a:ext cx="15552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23" name="Ink 22">
                  <a:extLst>
                    <a:ext uri="{FF2B5EF4-FFF2-40B4-BE49-F238E27FC236}">
                      <a16:creationId xmlns:a16="http://schemas.microsoft.com/office/drawing/2014/main" id="{24712DEF-B8F8-EEE8-D114-DD9CCB11AB57}"/>
                    </a:ext>
                  </a:extLst>
                </p14:cNvPr>
                <p14:cNvContentPartPr/>
                <p14:nvPr/>
              </p14:nvContentPartPr>
              <p14:xfrm>
                <a:off x="1437083" y="4911016"/>
                <a:ext cx="406440" cy="474840"/>
              </p14:xfrm>
            </p:contentPart>
          </mc:Choice>
          <mc:Fallback xmlns="">
            <p:pic>
              <p:nvPicPr>
                <p:cNvPr id="23" name="Ink 22">
                  <a:extLst>
                    <a:ext uri="{FF2B5EF4-FFF2-40B4-BE49-F238E27FC236}">
                      <a16:creationId xmlns:a16="http://schemas.microsoft.com/office/drawing/2014/main" id="{24712DEF-B8F8-EEE8-D114-DD9CCB11AB57}"/>
                    </a:ext>
                  </a:extLst>
                </p:cNvPr>
                <p:cNvPicPr/>
                <p:nvPr/>
              </p:nvPicPr>
              <p:blipFill>
                <a:blip r:embed="rId143"/>
                <a:stretch>
                  <a:fillRect/>
                </a:stretch>
              </p:blipFill>
              <p:spPr>
                <a:xfrm>
                  <a:off x="1419443" y="4893376"/>
                  <a:ext cx="442080" cy="510480"/>
                </a:xfrm>
                <a:prstGeom prst="rect">
                  <a:avLst/>
                </a:prstGeom>
              </p:spPr>
            </p:pic>
          </mc:Fallback>
        </mc:AlternateContent>
      </p:grpSp>
      <p:grpSp>
        <p:nvGrpSpPr>
          <p:cNvPr id="381" name="Group 380">
            <a:extLst>
              <a:ext uri="{FF2B5EF4-FFF2-40B4-BE49-F238E27FC236}">
                <a16:creationId xmlns:a16="http://schemas.microsoft.com/office/drawing/2014/main" id="{1EF15944-AB21-D4F3-E544-3944A072F910}"/>
              </a:ext>
            </a:extLst>
          </p:cNvPr>
          <p:cNvGrpSpPr/>
          <p:nvPr/>
        </p:nvGrpSpPr>
        <p:grpSpPr>
          <a:xfrm>
            <a:off x="994583" y="2269786"/>
            <a:ext cx="1305000" cy="317520"/>
            <a:chOff x="507203" y="2300296"/>
            <a:chExt cx="1305000" cy="317520"/>
          </a:xfrm>
        </p:grpSpPr>
        <mc:AlternateContent xmlns:mc="http://schemas.openxmlformats.org/markup-compatibility/2006" xmlns:p14="http://schemas.microsoft.com/office/powerpoint/2010/main">
          <mc:Choice Requires="p14">
            <p:contentPart p14:bwMode="auto" r:id="rId144">
              <p14:nvContentPartPr>
                <p14:cNvPr id="382" name="Ink 381">
                  <a:extLst>
                    <a:ext uri="{FF2B5EF4-FFF2-40B4-BE49-F238E27FC236}">
                      <a16:creationId xmlns:a16="http://schemas.microsoft.com/office/drawing/2014/main" id="{F7246136-9BD4-1348-D748-394AC5B3403D}"/>
                    </a:ext>
                  </a:extLst>
                </p14:cNvPr>
                <p14:cNvContentPartPr/>
                <p14:nvPr/>
              </p14:nvContentPartPr>
              <p14:xfrm>
                <a:off x="519443" y="2300296"/>
                <a:ext cx="156600" cy="317520"/>
              </p14:xfrm>
            </p:contentPart>
          </mc:Choice>
          <mc:Fallback xmlns="">
            <p:pic>
              <p:nvPicPr>
                <p:cNvPr id="382" name="Ink 381">
                  <a:extLst>
                    <a:ext uri="{FF2B5EF4-FFF2-40B4-BE49-F238E27FC236}">
                      <a16:creationId xmlns:a16="http://schemas.microsoft.com/office/drawing/2014/main" id="{F7246136-9BD4-1348-D748-394AC5B3403D}"/>
                    </a:ext>
                  </a:extLst>
                </p:cNvPr>
                <p:cNvPicPr/>
                <p:nvPr/>
              </p:nvPicPr>
              <p:blipFill>
                <a:blip r:embed="rId1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83" name="Ink 382">
                  <a:extLst>
                    <a:ext uri="{FF2B5EF4-FFF2-40B4-BE49-F238E27FC236}">
                      <a16:creationId xmlns:a16="http://schemas.microsoft.com/office/drawing/2014/main" id="{8BB0FE0B-4985-9AF8-73A9-3DE7C4CD32E4}"/>
                    </a:ext>
                  </a:extLst>
                </p14:cNvPr>
                <p14:cNvContentPartPr/>
                <p14:nvPr/>
              </p14:nvContentPartPr>
              <p14:xfrm>
                <a:off x="507203" y="2466256"/>
                <a:ext cx="146880" cy="36000"/>
              </p14:xfrm>
            </p:contentPart>
          </mc:Choice>
          <mc:Fallback xmlns="">
            <p:pic>
              <p:nvPicPr>
                <p:cNvPr id="383" name="Ink 382">
                  <a:extLst>
                    <a:ext uri="{FF2B5EF4-FFF2-40B4-BE49-F238E27FC236}">
                      <a16:creationId xmlns:a16="http://schemas.microsoft.com/office/drawing/2014/main" id="{8BB0FE0B-4985-9AF8-73A9-3DE7C4CD32E4}"/>
                    </a:ext>
                  </a:extLst>
                </p:cNvPr>
                <p:cNvPicPr/>
                <p:nvPr/>
              </p:nvPicPr>
              <p:blipFill>
                <a:blip r:embed="rId1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84" name="Ink 383">
                  <a:extLst>
                    <a:ext uri="{FF2B5EF4-FFF2-40B4-BE49-F238E27FC236}">
                      <a16:creationId xmlns:a16="http://schemas.microsoft.com/office/drawing/2014/main" id="{92915AEE-65E6-3715-323E-7683D499F403}"/>
                    </a:ext>
                  </a:extLst>
                </p14:cNvPr>
                <p14:cNvContentPartPr/>
                <p14:nvPr/>
              </p14:nvContentPartPr>
              <p14:xfrm>
                <a:off x="785843" y="2367256"/>
                <a:ext cx="174600" cy="213480"/>
              </p14:xfrm>
            </p:contentPart>
          </mc:Choice>
          <mc:Fallback xmlns="">
            <p:pic>
              <p:nvPicPr>
                <p:cNvPr id="384" name="Ink 383">
                  <a:extLst>
                    <a:ext uri="{FF2B5EF4-FFF2-40B4-BE49-F238E27FC236}">
                      <a16:creationId xmlns:a16="http://schemas.microsoft.com/office/drawing/2014/main" id="{92915AEE-65E6-3715-323E-7683D499F403}"/>
                    </a:ext>
                  </a:extLst>
                </p:cNvPr>
                <p:cNvPicPr/>
                <p:nvPr/>
              </p:nvPicPr>
              <p:blipFill>
                <a:blip r:embed="rId1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85" name="Ink 384">
                  <a:extLst>
                    <a:ext uri="{FF2B5EF4-FFF2-40B4-BE49-F238E27FC236}">
                      <a16:creationId xmlns:a16="http://schemas.microsoft.com/office/drawing/2014/main" id="{3E33A85B-E458-F306-5DDD-845659417B61}"/>
                    </a:ext>
                  </a:extLst>
                </p14:cNvPr>
                <p14:cNvContentPartPr/>
                <p14:nvPr/>
              </p14:nvContentPartPr>
              <p14:xfrm>
                <a:off x="800963" y="2351056"/>
                <a:ext cx="162720" cy="70920"/>
              </p14:xfrm>
            </p:contentPart>
          </mc:Choice>
          <mc:Fallback xmlns="">
            <p:pic>
              <p:nvPicPr>
                <p:cNvPr id="385" name="Ink 384">
                  <a:extLst>
                    <a:ext uri="{FF2B5EF4-FFF2-40B4-BE49-F238E27FC236}">
                      <a16:creationId xmlns:a16="http://schemas.microsoft.com/office/drawing/2014/main" id="{3E33A85B-E458-F306-5DDD-845659417B61}"/>
                    </a:ext>
                  </a:extLst>
                </p:cNvPr>
                <p:cNvPicPr/>
                <p:nvPr/>
              </p:nvPicPr>
              <p:blipFill>
                <a:blip r:embed="rId1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86" name="Ink 385">
                  <a:extLst>
                    <a:ext uri="{FF2B5EF4-FFF2-40B4-BE49-F238E27FC236}">
                      <a16:creationId xmlns:a16="http://schemas.microsoft.com/office/drawing/2014/main" id="{41C42B93-26CC-1D89-08EE-1D53446B9D20}"/>
                    </a:ext>
                  </a:extLst>
                </p14:cNvPr>
                <p14:cNvContentPartPr/>
                <p14:nvPr/>
              </p14:nvContentPartPr>
              <p14:xfrm>
                <a:off x="1031003" y="2353576"/>
                <a:ext cx="157320" cy="186120"/>
              </p14:xfrm>
            </p:contentPart>
          </mc:Choice>
          <mc:Fallback xmlns="">
            <p:pic>
              <p:nvPicPr>
                <p:cNvPr id="386" name="Ink 385">
                  <a:extLst>
                    <a:ext uri="{FF2B5EF4-FFF2-40B4-BE49-F238E27FC236}">
                      <a16:creationId xmlns:a16="http://schemas.microsoft.com/office/drawing/2014/main" id="{41C42B93-26CC-1D89-08EE-1D53446B9D20}"/>
                    </a:ext>
                  </a:extLst>
                </p:cNvPr>
                <p:cNvPicPr/>
                <p:nvPr/>
              </p:nvPicPr>
              <p:blipFill>
                <a:blip r:embed="rId1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87" name="Ink 386">
                  <a:extLst>
                    <a:ext uri="{FF2B5EF4-FFF2-40B4-BE49-F238E27FC236}">
                      <a16:creationId xmlns:a16="http://schemas.microsoft.com/office/drawing/2014/main" id="{74608226-DDAF-A094-DEC4-A78EC6B8665F}"/>
                    </a:ext>
                  </a:extLst>
                </p14:cNvPr>
                <p14:cNvContentPartPr/>
                <p14:nvPr/>
              </p14:nvContentPartPr>
              <p14:xfrm>
                <a:off x="1266443" y="2352856"/>
                <a:ext cx="185760" cy="177840"/>
              </p14:xfrm>
            </p:contentPart>
          </mc:Choice>
          <mc:Fallback xmlns="">
            <p:pic>
              <p:nvPicPr>
                <p:cNvPr id="387" name="Ink 386">
                  <a:extLst>
                    <a:ext uri="{FF2B5EF4-FFF2-40B4-BE49-F238E27FC236}">
                      <a16:creationId xmlns:a16="http://schemas.microsoft.com/office/drawing/2014/main" id="{74608226-DDAF-A094-DEC4-A78EC6B8665F}"/>
                    </a:ext>
                  </a:extLst>
                </p:cNvPr>
                <p:cNvPicPr/>
                <p:nvPr/>
              </p:nvPicPr>
              <p:blipFill>
                <a:blip r:embed="rId1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388" name="Ink 387">
                  <a:extLst>
                    <a:ext uri="{FF2B5EF4-FFF2-40B4-BE49-F238E27FC236}">
                      <a16:creationId xmlns:a16="http://schemas.microsoft.com/office/drawing/2014/main" id="{598C3D41-6306-8CC5-E2B1-84C2D3A81B86}"/>
                    </a:ext>
                  </a:extLst>
                </p14:cNvPr>
                <p14:cNvContentPartPr/>
                <p14:nvPr/>
              </p14:nvContentPartPr>
              <p14:xfrm>
                <a:off x="1639043" y="2398216"/>
                <a:ext cx="151920" cy="132840"/>
              </p14:xfrm>
            </p:contentPart>
          </mc:Choice>
          <mc:Fallback xmlns="">
            <p:pic>
              <p:nvPicPr>
                <p:cNvPr id="388" name="Ink 387">
                  <a:extLst>
                    <a:ext uri="{FF2B5EF4-FFF2-40B4-BE49-F238E27FC236}">
                      <a16:creationId xmlns:a16="http://schemas.microsoft.com/office/drawing/2014/main" id="{598C3D41-6306-8CC5-E2B1-84C2D3A81B86}"/>
                    </a:ext>
                  </a:extLst>
                </p:cNvPr>
                <p:cNvPicPr/>
                <p:nvPr/>
              </p:nvPicPr>
              <p:blipFill>
                <a:blip r:embed="rId1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89" name="Ink 388">
                  <a:extLst>
                    <a:ext uri="{FF2B5EF4-FFF2-40B4-BE49-F238E27FC236}">
                      <a16:creationId xmlns:a16="http://schemas.microsoft.com/office/drawing/2014/main" id="{1D20E9B1-8BB3-AD12-9AFD-24A6CFCE022B}"/>
                    </a:ext>
                  </a:extLst>
                </p14:cNvPr>
                <p14:cNvContentPartPr/>
                <p14:nvPr/>
              </p14:nvContentPartPr>
              <p14:xfrm>
                <a:off x="1648763" y="2389936"/>
                <a:ext cx="163440" cy="149760"/>
              </p14:xfrm>
            </p:contentPart>
          </mc:Choice>
          <mc:Fallback xmlns="">
            <p:pic>
              <p:nvPicPr>
                <p:cNvPr id="389" name="Ink 388">
                  <a:extLst>
                    <a:ext uri="{FF2B5EF4-FFF2-40B4-BE49-F238E27FC236}">
                      <a16:creationId xmlns:a16="http://schemas.microsoft.com/office/drawing/2014/main" id="{1D20E9B1-8BB3-AD12-9AFD-24A6CFCE022B}"/>
                    </a:ext>
                  </a:extLst>
                </p:cNvPr>
                <p:cNvPicPr/>
                <p:nvPr/>
              </p:nvPicPr>
              <p:blipFill>
                <a:blip r:embed="rId159"/>
                <a:stretch>
                  <a:fillRect/>
                </a:stretch>
              </p:blipFill>
              <p:spPr>
                <a:xfrm>
                  <a:off x="1631123" y="2371936"/>
                  <a:ext cx="199080" cy="185400"/>
                </a:xfrm>
                <a:prstGeom prst="rect">
                  <a:avLst/>
                </a:prstGeom>
              </p:spPr>
            </p:pic>
          </mc:Fallback>
        </mc:AlternateContent>
      </p:grpSp>
      <p:grpSp>
        <p:nvGrpSpPr>
          <p:cNvPr id="390" name="Group 389">
            <a:extLst>
              <a:ext uri="{FF2B5EF4-FFF2-40B4-BE49-F238E27FC236}">
                <a16:creationId xmlns:a16="http://schemas.microsoft.com/office/drawing/2014/main" id="{30CD8B46-4DAD-A486-C28A-E0746078DF29}"/>
              </a:ext>
            </a:extLst>
          </p:cNvPr>
          <p:cNvGrpSpPr/>
          <p:nvPr/>
        </p:nvGrpSpPr>
        <p:grpSpPr>
          <a:xfrm>
            <a:off x="2571383" y="220750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160">
              <p14:nvContentPartPr>
                <p14:cNvPr id="391" name="Ink 390">
                  <a:extLst>
                    <a:ext uri="{FF2B5EF4-FFF2-40B4-BE49-F238E27FC236}">
                      <a16:creationId xmlns:a16="http://schemas.microsoft.com/office/drawing/2014/main" id="{F018C3AF-21C2-0A99-B99C-F5A6AA4E2CA0}"/>
                    </a:ext>
                  </a:extLst>
                </p14:cNvPr>
                <p14:cNvContentPartPr/>
                <p14:nvPr/>
              </p14:nvContentPartPr>
              <p14:xfrm>
                <a:off x="2195243" y="2306776"/>
                <a:ext cx="12600" cy="180720"/>
              </p14:xfrm>
            </p:contentPart>
          </mc:Choice>
          <mc:Fallback xmlns="">
            <p:pic>
              <p:nvPicPr>
                <p:cNvPr id="391" name="Ink 390">
                  <a:extLst>
                    <a:ext uri="{FF2B5EF4-FFF2-40B4-BE49-F238E27FC236}">
                      <a16:creationId xmlns:a16="http://schemas.microsoft.com/office/drawing/2014/main" id="{F018C3AF-21C2-0A99-B99C-F5A6AA4E2CA0}"/>
                    </a:ext>
                  </a:extLst>
                </p:cNvPr>
                <p:cNvPicPr/>
                <p:nvPr/>
              </p:nvPicPr>
              <p:blipFill>
                <a:blip r:embed="rId1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92" name="Ink 391">
                  <a:extLst>
                    <a:ext uri="{FF2B5EF4-FFF2-40B4-BE49-F238E27FC236}">
                      <a16:creationId xmlns:a16="http://schemas.microsoft.com/office/drawing/2014/main" id="{D8D068A9-7924-FB26-4E15-F8D0FC5CE7FE}"/>
                    </a:ext>
                  </a:extLst>
                </p14:cNvPr>
                <p14:cNvContentPartPr/>
                <p14:nvPr/>
              </p14:nvContentPartPr>
              <p14:xfrm>
                <a:off x="2291003" y="2395336"/>
                <a:ext cx="720" cy="2160"/>
              </p14:xfrm>
            </p:contentPart>
          </mc:Choice>
          <mc:Fallback xmlns="">
            <p:pic>
              <p:nvPicPr>
                <p:cNvPr id="392" name="Ink 391">
                  <a:extLst>
                    <a:ext uri="{FF2B5EF4-FFF2-40B4-BE49-F238E27FC236}">
                      <a16:creationId xmlns:a16="http://schemas.microsoft.com/office/drawing/2014/main" id="{D8D068A9-7924-FB26-4E15-F8D0FC5CE7FE}"/>
                    </a:ext>
                  </a:extLst>
                </p:cNvPr>
                <p:cNvPicPr/>
                <p:nvPr/>
              </p:nvPicPr>
              <p:blipFill>
                <a:blip r:embed="rId1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393" name="Ink 392">
                  <a:extLst>
                    <a:ext uri="{FF2B5EF4-FFF2-40B4-BE49-F238E27FC236}">
                      <a16:creationId xmlns:a16="http://schemas.microsoft.com/office/drawing/2014/main" id="{2D34BA4D-9B32-8919-CA23-1BB525535BF6}"/>
                    </a:ext>
                  </a:extLst>
                </p14:cNvPr>
                <p14:cNvContentPartPr/>
                <p14:nvPr/>
              </p14:nvContentPartPr>
              <p14:xfrm>
                <a:off x="2437883" y="2325136"/>
                <a:ext cx="126000" cy="160200"/>
              </p14:xfrm>
            </p:contentPart>
          </mc:Choice>
          <mc:Fallback xmlns="">
            <p:pic>
              <p:nvPicPr>
                <p:cNvPr id="393" name="Ink 392">
                  <a:extLst>
                    <a:ext uri="{FF2B5EF4-FFF2-40B4-BE49-F238E27FC236}">
                      <a16:creationId xmlns:a16="http://schemas.microsoft.com/office/drawing/2014/main" id="{2D34BA4D-9B32-8919-CA23-1BB525535BF6}"/>
                    </a:ext>
                  </a:extLst>
                </p:cNvPr>
                <p:cNvPicPr/>
                <p:nvPr/>
              </p:nvPicPr>
              <p:blipFill>
                <a:blip r:embed="rId1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94" name="Ink 393">
                  <a:extLst>
                    <a:ext uri="{FF2B5EF4-FFF2-40B4-BE49-F238E27FC236}">
                      <a16:creationId xmlns:a16="http://schemas.microsoft.com/office/drawing/2014/main" id="{98CC2030-DD03-9C3A-793D-55439EC4DE5F}"/>
                    </a:ext>
                  </a:extLst>
                </p14:cNvPr>
                <p14:cNvContentPartPr/>
                <p14:nvPr/>
              </p14:nvContentPartPr>
              <p14:xfrm>
                <a:off x="2668643" y="2287336"/>
                <a:ext cx="150120" cy="194400"/>
              </p14:xfrm>
            </p:contentPart>
          </mc:Choice>
          <mc:Fallback xmlns="">
            <p:pic>
              <p:nvPicPr>
                <p:cNvPr id="394" name="Ink 393">
                  <a:extLst>
                    <a:ext uri="{FF2B5EF4-FFF2-40B4-BE49-F238E27FC236}">
                      <a16:creationId xmlns:a16="http://schemas.microsoft.com/office/drawing/2014/main" id="{98CC2030-DD03-9C3A-793D-55439EC4DE5F}"/>
                    </a:ext>
                  </a:extLst>
                </p:cNvPr>
                <p:cNvPicPr/>
                <p:nvPr/>
              </p:nvPicPr>
              <p:blipFill>
                <a:blip r:embed="rId1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395" name="Ink 394">
                  <a:extLst>
                    <a:ext uri="{FF2B5EF4-FFF2-40B4-BE49-F238E27FC236}">
                      <a16:creationId xmlns:a16="http://schemas.microsoft.com/office/drawing/2014/main" id="{85519281-28E0-6E7F-E8A5-9E0DF0A1679E}"/>
                    </a:ext>
                  </a:extLst>
                </p14:cNvPr>
                <p14:cNvContentPartPr/>
                <p14:nvPr/>
              </p14:nvContentPartPr>
              <p14:xfrm>
                <a:off x="2915603" y="2361856"/>
                <a:ext cx="135360" cy="89280"/>
              </p14:xfrm>
            </p:contentPart>
          </mc:Choice>
          <mc:Fallback xmlns="">
            <p:pic>
              <p:nvPicPr>
                <p:cNvPr id="395" name="Ink 394">
                  <a:extLst>
                    <a:ext uri="{FF2B5EF4-FFF2-40B4-BE49-F238E27FC236}">
                      <a16:creationId xmlns:a16="http://schemas.microsoft.com/office/drawing/2014/main" id="{85519281-28E0-6E7F-E8A5-9E0DF0A1679E}"/>
                    </a:ext>
                  </a:extLst>
                </p:cNvPr>
                <p:cNvPicPr/>
                <p:nvPr/>
              </p:nvPicPr>
              <p:blipFill>
                <a:blip r:embed="rId1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396" name="Ink 395">
                  <a:extLst>
                    <a:ext uri="{FF2B5EF4-FFF2-40B4-BE49-F238E27FC236}">
                      <a16:creationId xmlns:a16="http://schemas.microsoft.com/office/drawing/2014/main" id="{4914A7E6-4066-E44E-A4E4-3A2F9EBAF556}"/>
                    </a:ext>
                  </a:extLst>
                </p14:cNvPr>
                <p14:cNvContentPartPr/>
                <p14:nvPr/>
              </p14:nvContentPartPr>
              <p14:xfrm>
                <a:off x="2929283" y="2345656"/>
                <a:ext cx="148320" cy="150120"/>
              </p14:xfrm>
            </p:contentPart>
          </mc:Choice>
          <mc:Fallback xmlns="">
            <p:pic>
              <p:nvPicPr>
                <p:cNvPr id="396" name="Ink 395">
                  <a:extLst>
                    <a:ext uri="{FF2B5EF4-FFF2-40B4-BE49-F238E27FC236}">
                      <a16:creationId xmlns:a16="http://schemas.microsoft.com/office/drawing/2014/main" id="{4914A7E6-4066-E44E-A4E4-3A2F9EBAF556}"/>
                    </a:ext>
                  </a:extLst>
                </p:cNvPr>
                <p:cNvPicPr/>
                <p:nvPr/>
              </p:nvPicPr>
              <p:blipFill>
                <a:blip r:embed="rId1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397" name="Ink 396">
                  <a:extLst>
                    <a:ext uri="{FF2B5EF4-FFF2-40B4-BE49-F238E27FC236}">
                      <a16:creationId xmlns:a16="http://schemas.microsoft.com/office/drawing/2014/main" id="{B8A7B99D-D78F-3F6F-F597-E2D20934A81F}"/>
                    </a:ext>
                  </a:extLst>
                </p14:cNvPr>
                <p14:cNvContentPartPr/>
                <p14:nvPr/>
              </p14:nvContentPartPr>
              <p14:xfrm>
                <a:off x="3197483" y="2239816"/>
                <a:ext cx="19800" cy="208800"/>
              </p14:xfrm>
            </p:contentPart>
          </mc:Choice>
          <mc:Fallback xmlns="">
            <p:pic>
              <p:nvPicPr>
                <p:cNvPr id="397" name="Ink 396">
                  <a:extLst>
                    <a:ext uri="{FF2B5EF4-FFF2-40B4-BE49-F238E27FC236}">
                      <a16:creationId xmlns:a16="http://schemas.microsoft.com/office/drawing/2014/main" id="{B8A7B99D-D78F-3F6F-F597-E2D20934A81F}"/>
                    </a:ext>
                  </a:extLst>
                </p:cNvPr>
                <p:cNvPicPr/>
                <p:nvPr/>
              </p:nvPicPr>
              <p:blipFill>
                <a:blip r:embed="rId1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398" name="Ink 397">
                  <a:extLst>
                    <a:ext uri="{FF2B5EF4-FFF2-40B4-BE49-F238E27FC236}">
                      <a16:creationId xmlns:a16="http://schemas.microsoft.com/office/drawing/2014/main" id="{19345896-C911-9846-0C99-F4CB11C41491}"/>
                    </a:ext>
                  </a:extLst>
                </p14:cNvPr>
                <p14:cNvContentPartPr/>
                <p14:nvPr/>
              </p14:nvContentPartPr>
              <p14:xfrm>
                <a:off x="3313043" y="2351056"/>
                <a:ext cx="2520" cy="360"/>
              </p14:xfrm>
            </p:contentPart>
          </mc:Choice>
          <mc:Fallback xmlns="">
            <p:pic>
              <p:nvPicPr>
                <p:cNvPr id="398" name="Ink 397">
                  <a:extLst>
                    <a:ext uri="{FF2B5EF4-FFF2-40B4-BE49-F238E27FC236}">
                      <a16:creationId xmlns:a16="http://schemas.microsoft.com/office/drawing/2014/main" id="{19345896-C911-9846-0C99-F4CB11C41491}"/>
                    </a:ext>
                  </a:extLst>
                </p:cNvPr>
                <p:cNvPicPr/>
                <p:nvPr/>
              </p:nvPicPr>
              <p:blipFill>
                <a:blip r:embed="rId1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399" name="Ink 398">
                  <a:extLst>
                    <a:ext uri="{FF2B5EF4-FFF2-40B4-BE49-F238E27FC236}">
                      <a16:creationId xmlns:a16="http://schemas.microsoft.com/office/drawing/2014/main" id="{6B8BD5A8-62BE-CE45-C09E-DA4C3722FA4A}"/>
                    </a:ext>
                  </a:extLst>
                </p14:cNvPr>
                <p14:cNvContentPartPr/>
                <p14:nvPr/>
              </p14:nvContentPartPr>
              <p14:xfrm>
                <a:off x="3423563" y="2290936"/>
                <a:ext cx="111240" cy="155520"/>
              </p14:xfrm>
            </p:contentPart>
          </mc:Choice>
          <mc:Fallback xmlns="">
            <p:pic>
              <p:nvPicPr>
                <p:cNvPr id="399" name="Ink 398">
                  <a:extLst>
                    <a:ext uri="{FF2B5EF4-FFF2-40B4-BE49-F238E27FC236}">
                      <a16:creationId xmlns:a16="http://schemas.microsoft.com/office/drawing/2014/main" id="{6B8BD5A8-62BE-CE45-C09E-DA4C3722FA4A}"/>
                    </a:ext>
                  </a:extLst>
                </p:cNvPr>
                <p:cNvPicPr/>
                <p:nvPr/>
              </p:nvPicPr>
              <p:blipFill>
                <a:blip r:embed="rId1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400" name="Ink 399">
                  <a:extLst>
                    <a:ext uri="{FF2B5EF4-FFF2-40B4-BE49-F238E27FC236}">
                      <a16:creationId xmlns:a16="http://schemas.microsoft.com/office/drawing/2014/main" id="{9CF0E700-6173-6BE2-6D45-B3641819A671}"/>
                    </a:ext>
                  </a:extLst>
                </p14:cNvPr>
                <p14:cNvContentPartPr/>
                <p14:nvPr/>
              </p14:nvContentPartPr>
              <p14:xfrm>
                <a:off x="3589523" y="2260336"/>
                <a:ext cx="134640" cy="202320"/>
              </p14:xfrm>
            </p:contentPart>
          </mc:Choice>
          <mc:Fallback xmlns="">
            <p:pic>
              <p:nvPicPr>
                <p:cNvPr id="400" name="Ink 399">
                  <a:extLst>
                    <a:ext uri="{FF2B5EF4-FFF2-40B4-BE49-F238E27FC236}">
                      <a16:creationId xmlns:a16="http://schemas.microsoft.com/office/drawing/2014/main" id="{9CF0E700-6173-6BE2-6D45-B3641819A671}"/>
                    </a:ext>
                  </a:extLst>
                </p:cNvPr>
                <p:cNvPicPr/>
                <p:nvPr/>
              </p:nvPicPr>
              <p:blipFill>
                <a:blip r:embed="rId1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401" name="Ink 400">
                  <a:extLst>
                    <a:ext uri="{FF2B5EF4-FFF2-40B4-BE49-F238E27FC236}">
                      <a16:creationId xmlns:a16="http://schemas.microsoft.com/office/drawing/2014/main" id="{3EE43AE2-526A-F21A-6FEA-2EC7D9CB0C57}"/>
                    </a:ext>
                  </a:extLst>
                </p14:cNvPr>
                <p14:cNvContentPartPr/>
                <p14:nvPr/>
              </p14:nvContentPartPr>
              <p14:xfrm>
                <a:off x="3779963" y="2337736"/>
                <a:ext cx="120240" cy="72000"/>
              </p14:xfrm>
            </p:contentPart>
          </mc:Choice>
          <mc:Fallback xmlns="">
            <p:pic>
              <p:nvPicPr>
                <p:cNvPr id="401" name="Ink 400">
                  <a:extLst>
                    <a:ext uri="{FF2B5EF4-FFF2-40B4-BE49-F238E27FC236}">
                      <a16:creationId xmlns:a16="http://schemas.microsoft.com/office/drawing/2014/main" id="{3EE43AE2-526A-F21A-6FEA-2EC7D9CB0C57}"/>
                    </a:ext>
                  </a:extLst>
                </p:cNvPr>
                <p:cNvPicPr/>
                <p:nvPr/>
              </p:nvPicPr>
              <p:blipFill>
                <a:blip r:embed="rId1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402" name="Ink 401">
                  <a:extLst>
                    <a:ext uri="{FF2B5EF4-FFF2-40B4-BE49-F238E27FC236}">
                      <a16:creationId xmlns:a16="http://schemas.microsoft.com/office/drawing/2014/main" id="{AC979210-A9BA-FD7C-5E61-1ABF1713ED85}"/>
                    </a:ext>
                  </a:extLst>
                </p14:cNvPr>
                <p14:cNvContentPartPr/>
                <p14:nvPr/>
              </p14:nvContentPartPr>
              <p14:xfrm>
                <a:off x="3805883" y="2337016"/>
                <a:ext cx="118800" cy="132840"/>
              </p14:xfrm>
            </p:contentPart>
          </mc:Choice>
          <mc:Fallback xmlns="">
            <p:pic>
              <p:nvPicPr>
                <p:cNvPr id="402" name="Ink 401">
                  <a:extLst>
                    <a:ext uri="{FF2B5EF4-FFF2-40B4-BE49-F238E27FC236}">
                      <a16:creationId xmlns:a16="http://schemas.microsoft.com/office/drawing/2014/main" id="{AC979210-A9BA-FD7C-5E61-1ABF1713ED85}"/>
                    </a:ext>
                  </a:extLst>
                </p:cNvPr>
                <p:cNvPicPr/>
                <p:nvPr/>
              </p:nvPicPr>
              <p:blipFill>
                <a:blip r:embed="rId1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403" name="Ink 402">
                  <a:extLst>
                    <a:ext uri="{FF2B5EF4-FFF2-40B4-BE49-F238E27FC236}">
                      <a16:creationId xmlns:a16="http://schemas.microsoft.com/office/drawing/2014/main" id="{9585B99B-728C-EE6F-4450-4F0DCF0C625B}"/>
                    </a:ext>
                  </a:extLst>
                </p14:cNvPr>
                <p14:cNvContentPartPr/>
                <p14:nvPr/>
              </p14:nvContentPartPr>
              <p14:xfrm>
                <a:off x="4057163" y="2349616"/>
                <a:ext cx="8640" cy="1440"/>
              </p14:xfrm>
            </p:contentPart>
          </mc:Choice>
          <mc:Fallback xmlns="">
            <p:pic>
              <p:nvPicPr>
                <p:cNvPr id="403" name="Ink 402">
                  <a:extLst>
                    <a:ext uri="{FF2B5EF4-FFF2-40B4-BE49-F238E27FC236}">
                      <a16:creationId xmlns:a16="http://schemas.microsoft.com/office/drawing/2014/main" id="{9585B99B-728C-EE6F-4450-4F0DCF0C625B}"/>
                    </a:ext>
                  </a:extLst>
                </p:cNvPr>
                <p:cNvPicPr/>
                <p:nvPr/>
              </p:nvPicPr>
              <p:blipFill>
                <a:blip r:embed="rId1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404" name="Ink 403">
                  <a:extLst>
                    <a:ext uri="{FF2B5EF4-FFF2-40B4-BE49-F238E27FC236}">
                      <a16:creationId xmlns:a16="http://schemas.microsoft.com/office/drawing/2014/main" id="{B7EB2E5B-F0AD-ABBF-60E4-6DF41B4F151B}"/>
                    </a:ext>
                  </a:extLst>
                </p14:cNvPr>
                <p14:cNvContentPartPr/>
                <p14:nvPr/>
              </p14:nvContentPartPr>
              <p14:xfrm>
                <a:off x="4147523" y="2342416"/>
                <a:ext cx="95040" cy="7560"/>
              </p14:xfrm>
            </p:contentPart>
          </mc:Choice>
          <mc:Fallback xmlns="">
            <p:pic>
              <p:nvPicPr>
                <p:cNvPr id="404" name="Ink 403">
                  <a:extLst>
                    <a:ext uri="{FF2B5EF4-FFF2-40B4-BE49-F238E27FC236}">
                      <a16:creationId xmlns:a16="http://schemas.microsoft.com/office/drawing/2014/main" id="{B7EB2E5B-F0AD-ABBF-60E4-6DF41B4F151B}"/>
                    </a:ext>
                  </a:extLst>
                </p:cNvPr>
                <p:cNvPicPr/>
                <p:nvPr/>
              </p:nvPicPr>
              <p:blipFill>
                <a:blip r:embed="rId1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405" name="Ink 404">
                  <a:extLst>
                    <a:ext uri="{FF2B5EF4-FFF2-40B4-BE49-F238E27FC236}">
                      <a16:creationId xmlns:a16="http://schemas.microsoft.com/office/drawing/2014/main" id="{18CCBC19-BD7B-4F93-F423-6CBF0F6A86AF}"/>
                    </a:ext>
                  </a:extLst>
                </p14:cNvPr>
                <p14:cNvContentPartPr/>
                <p14:nvPr/>
              </p14:nvContentPartPr>
              <p14:xfrm>
                <a:off x="4354883" y="2301736"/>
                <a:ext cx="90360" cy="69480"/>
              </p14:xfrm>
            </p:contentPart>
          </mc:Choice>
          <mc:Fallback xmlns="">
            <p:pic>
              <p:nvPicPr>
                <p:cNvPr id="405" name="Ink 404">
                  <a:extLst>
                    <a:ext uri="{FF2B5EF4-FFF2-40B4-BE49-F238E27FC236}">
                      <a16:creationId xmlns:a16="http://schemas.microsoft.com/office/drawing/2014/main" id="{18CCBC19-BD7B-4F93-F423-6CBF0F6A86AF}"/>
                    </a:ext>
                  </a:extLst>
                </p:cNvPr>
                <p:cNvPicPr/>
                <p:nvPr/>
              </p:nvPicPr>
              <p:blipFill>
                <a:blip r:embed="rId1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406" name="Ink 405">
                  <a:extLst>
                    <a:ext uri="{FF2B5EF4-FFF2-40B4-BE49-F238E27FC236}">
                      <a16:creationId xmlns:a16="http://schemas.microsoft.com/office/drawing/2014/main" id="{6BA7354A-5146-44F9-6921-1F49E953738D}"/>
                    </a:ext>
                  </a:extLst>
                </p14:cNvPr>
                <p14:cNvContentPartPr/>
                <p14:nvPr/>
              </p14:nvContentPartPr>
              <p14:xfrm>
                <a:off x="4379723" y="2299216"/>
                <a:ext cx="109440" cy="96840"/>
              </p14:xfrm>
            </p:contentPart>
          </mc:Choice>
          <mc:Fallback xmlns="">
            <p:pic>
              <p:nvPicPr>
                <p:cNvPr id="406" name="Ink 405">
                  <a:extLst>
                    <a:ext uri="{FF2B5EF4-FFF2-40B4-BE49-F238E27FC236}">
                      <a16:creationId xmlns:a16="http://schemas.microsoft.com/office/drawing/2014/main" id="{6BA7354A-5146-44F9-6921-1F49E953738D}"/>
                    </a:ext>
                  </a:extLst>
                </p:cNvPr>
                <p:cNvPicPr/>
                <p:nvPr/>
              </p:nvPicPr>
              <p:blipFill>
                <a:blip r:embed="rId1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407" name="Ink 406">
                  <a:extLst>
                    <a:ext uri="{FF2B5EF4-FFF2-40B4-BE49-F238E27FC236}">
                      <a16:creationId xmlns:a16="http://schemas.microsoft.com/office/drawing/2014/main" id="{FD240EBF-781C-EEC3-D554-BEB42173CA55}"/>
                    </a:ext>
                  </a:extLst>
                </p14:cNvPr>
                <p14:cNvContentPartPr/>
                <p14:nvPr/>
              </p14:nvContentPartPr>
              <p14:xfrm>
                <a:off x="4566203" y="2238016"/>
                <a:ext cx="19080" cy="162000"/>
              </p14:xfrm>
            </p:contentPart>
          </mc:Choice>
          <mc:Fallback xmlns="">
            <p:pic>
              <p:nvPicPr>
                <p:cNvPr id="407" name="Ink 406">
                  <a:extLst>
                    <a:ext uri="{FF2B5EF4-FFF2-40B4-BE49-F238E27FC236}">
                      <a16:creationId xmlns:a16="http://schemas.microsoft.com/office/drawing/2014/main" id="{FD240EBF-781C-EEC3-D554-BEB42173CA55}"/>
                    </a:ext>
                  </a:extLst>
                </p:cNvPr>
                <p:cNvPicPr/>
                <p:nvPr/>
              </p:nvPicPr>
              <p:blipFill>
                <a:blip r:embed="rId1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408" name="Ink 407">
                  <a:extLst>
                    <a:ext uri="{FF2B5EF4-FFF2-40B4-BE49-F238E27FC236}">
                      <a16:creationId xmlns:a16="http://schemas.microsoft.com/office/drawing/2014/main" id="{900DBDDC-B074-0D41-8B26-8B75EFAF1652}"/>
                    </a:ext>
                  </a:extLst>
                </p14:cNvPr>
                <p14:cNvContentPartPr/>
                <p14:nvPr/>
              </p14:nvContentPartPr>
              <p14:xfrm>
                <a:off x="4660883" y="2330536"/>
                <a:ext cx="360" cy="360"/>
              </p14:xfrm>
            </p:contentPart>
          </mc:Choice>
          <mc:Fallback xmlns="">
            <p:pic>
              <p:nvPicPr>
                <p:cNvPr id="408" name="Ink 407">
                  <a:extLst>
                    <a:ext uri="{FF2B5EF4-FFF2-40B4-BE49-F238E27FC236}">
                      <a16:creationId xmlns:a16="http://schemas.microsoft.com/office/drawing/2014/main" id="{900DBDDC-B074-0D41-8B26-8B75EFAF1652}"/>
                    </a:ext>
                  </a:extLst>
                </p:cNvPr>
                <p:cNvPicPr/>
                <p:nvPr/>
              </p:nvPicPr>
              <p:blipFill>
                <a:blip r:embed="rId1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409" name="Ink 408">
                  <a:extLst>
                    <a:ext uri="{FF2B5EF4-FFF2-40B4-BE49-F238E27FC236}">
                      <a16:creationId xmlns:a16="http://schemas.microsoft.com/office/drawing/2014/main" id="{731DE775-A3D6-4039-7F2B-93ADD33CF992}"/>
                    </a:ext>
                  </a:extLst>
                </p14:cNvPr>
                <p14:cNvContentPartPr/>
                <p14:nvPr/>
              </p14:nvContentPartPr>
              <p14:xfrm>
                <a:off x="4732163" y="2280496"/>
                <a:ext cx="113760" cy="131760"/>
              </p14:xfrm>
            </p:contentPart>
          </mc:Choice>
          <mc:Fallback xmlns="">
            <p:pic>
              <p:nvPicPr>
                <p:cNvPr id="409" name="Ink 408">
                  <a:extLst>
                    <a:ext uri="{FF2B5EF4-FFF2-40B4-BE49-F238E27FC236}">
                      <a16:creationId xmlns:a16="http://schemas.microsoft.com/office/drawing/2014/main" id="{731DE775-A3D6-4039-7F2B-93ADD33CF992}"/>
                    </a:ext>
                  </a:extLst>
                </p:cNvPr>
                <p:cNvPicPr/>
                <p:nvPr/>
              </p:nvPicPr>
              <p:blipFill>
                <a:blip r:embed="rId1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410" name="Ink 409">
                  <a:extLst>
                    <a:ext uri="{FF2B5EF4-FFF2-40B4-BE49-F238E27FC236}">
                      <a16:creationId xmlns:a16="http://schemas.microsoft.com/office/drawing/2014/main" id="{3ACC9658-B2E7-3030-EDBD-DCAD842BC465}"/>
                    </a:ext>
                  </a:extLst>
                </p14:cNvPr>
                <p14:cNvContentPartPr/>
                <p14:nvPr/>
              </p14:nvContentPartPr>
              <p14:xfrm>
                <a:off x="4910363" y="2248456"/>
                <a:ext cx="150840" cy="199800"/>
              </p14:xfrm>
            </p:contentPart>
          </mc:Choice>
          <mc:Fallback xmlns="">
            <p:pic>
              <p:nvPicPr>
                <p:cNvPr id="410" name="Ink 409">
                  <a:extLst>
                    <a:ext uri="{FF2B5EF4-FFF2-40B4-BE49-F238E27FC236}">
                      <a16:creationId xmlns:a16="http://schemas.microsoft.com/office/drawing/2014/main" id="{3ACC9658-B2E7-3030-EDBD-DCAD842BC465}"/>
                    </a:ext>
                  </a:extLst>
                </p:cNvPr>
                <p:cNvPicPr/>
                <p:nvPr/>
              </p:nvPicPr>
              <p:blipFill>
                <a:blip r:embed="rId1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411" name="Ink 410">
                  <a:extLst>
                    <a:ext uri="{FF2B5EF4-FFF2-40B4-BE49-F238E27FC236}">
                      <a16:creationId xmlns:a16="http://schemas.microsoft.com/office/drawing/2014/main" id="{B9622485-283F-560B-D26C-600966C2765B}"/>
                    </a:ext>
                  </a:extLst>
                </p14:cNvPr>
                <p14:cNvContentPartPr/>
                <p14:nvPr/>
              </p14:nvContentPartPr>
              <p14:xfrm>
                <a:off x="2084003" y="2565616"/>
                <a:ext cx="3018240" cy="247320"/>
              </p14:xfrm>
            </p:contentPart>
          </mc:Choice>
          <mc:Fallback xmlns="">
            <p:pic>
              <p:nvPicPr>
                <p:cNvPr id="411" name="Ink 410">
                  <a:extLst>
                    <a:ext uri="{FF2B5EF4-FFF2-40B4-BE49-F238E27FC236}">
                      <a16:creationId xmlns:a16="http://schemas.microsoft.com/office/drawing/2014/main" id="{B9622485-283F-560B-D26C-600966C2765B}"/>
                    </a:ext>
                  </a:extLst>
                </p:cNvPr>
                <p:cNvPicPr/>
                <p:nvPr/>
              </p:nvPicPr>
              <p:blipFill>
                <a:blip r:embed="rId2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412" name="Ink 411">
                  <a:extLst>
                    <a:ext uri="{FF2B5EF4-FFF2-40B4-BE49-F238E27FC236}">
                      <a16:creationId xmlns:a16="http://schemas.microsoft.com/office/drawing/2014/main" id="{1B148EE4-A578-6E7B-CBF7-44A55C63B8B3}"/>
                    </a:ext>
                  </a:extLst>
                </p14:cNvPr>
                <p14:cNvContentPartPr/>
                <p14:nvPr/>
              </p14:nvContentPartPr>
              <p14:xfrm>
                <a:off x="3104603" y="2893216"/>
                <a:ext cx="174240" cy="212760"/>
              </p14:xfrm>
            </p:contentPart>
          </mc:Choice>
          <mc:Fallback xmlns="">
            <p:pic>
              <p:nvPicPr>
                <p:cNvPr id="412" name="Ink 411">
                  <a:extLst>
                    <a:ext uri="{FF2B5EF4-FFF2-40B4-BE49-F238E27FC236}">
                      <a16:creationId xmlns:a16="http://schemas.microsoft.com/office/drawing/2014/main" id="{1B148EE4-A578-6E7B-CBF7-44A55C63B8B3}"/>
                    </a:ext>
                  </a:extLst>
                </p:cNvPr>
                <p:cNvPicPr/>
                <p:nvPr/>
              </p:nvPicPr>
              <p:blipFill>
                <a:blip r:embed="rId2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413" name="Ink 412">
                  <a:extLst>
                    <a:ext uri="{FF2B5EF4-FFF2-40B4-BE49-F238E27FC236}">
                      <a16:creationId xmlns:a16="http://schemas.microsoft.com/office/drawing/2014/main" id="{A80883B7-D160-F67E-D0F3-AC784D41D915}"/>
                    </a:ext>
                  </a:extLst>
                </p14:cNvPr>
                <p14:cNvContentPartPr/>
                <p14:nvPr/>
              </p14:nvContentPartPr>
              <p14:xfrm>
                <a:off x="3125123" y="3007336"/>
                <a:ext cx="161640" cy="45000"/>
              </p14:xfrm>
            </p:contentPart>
          </mc:Choice>
          <mc:Fallback xmlns="">
            <p:pic>
              <p:nvPicPr>
                <p:cNvPr id="413" name="Ink 412">
                  <a:extLst>
                    <a:ext uri="{FF2B5EF4-FFF2-40B4-BE49-F238E27FC236}">
                      <a16:creationId xmlns:a16="http://schemas.microsoft.com/office/drawing/2014/main" id="{A80883B7-D160-F67E-D0F3-AC784D41D915}"/>
                    </a:ext>
                  </a:extLst>
                </p:cNvPr>
                <p:cNvPicPr/>
                <p:nvPr/>
              </p:nvPicPr>
              <p:blipFill>
                <a:blip r:embed="rId2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414" name="Ink 413">
                  <a:extLst>
                    <a:ext uri="{FF2B5EF4-FFF2-40B4-BE49-F238E27FC236}">
                      <a16:creationId xmlns:a16="http://schemas.microsoft.com/office/drawing/2014/main" id="{C2A93FCA-319B-FD31-E2D5-CE1ED09DD7AD}"/>
                    </a:ext>
                  </a:extLst>
                </p14:cNvPr>
                <p14:cNvContentPartPr/>
                <p14:nvPr/>
              </p14:nvContentPartPr>
              <p14:xfrm>
                <a:off x="3573323" y="2922376"/>
                <a:ext cx="131400" cy="155880"/>
              </p14:xfrm>
            </p:contentPart>
          </mc:Choice>
          <mc:Fallback xmlns="">
            <p:pic>
              <p:nvPicPr>
                <p:cNvPr id="414" name="Ink 413">
                  <a:extLst>
                    <a:ext uri="{FF2B5EF4-FFF2-40B4-BE49-F238E27FC236}">
                      <a16:creationId xmlns:a16="http://schemas.microsoft.com/office/drawing/2014/main" id="{C2A93FCA-319B-FD31-E2D5-CE1ED09DD7AD}"/>
                    </a:ext>
                  </a:extLst>
                </p:cNvPr>
                <p:cNvPicPr/>
                <p:nvPr/>
              </p:nvPicPr>
              <p:blipFill>
                <a:blip r:embed="rId2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415" name="Ink 414">
                  <a:extLst>
                    <a:ext uri="{FF2B5EF4-FFF2-40B4-BE49-F238E27FC236}">
                      <a16:creationId xmlns:a16="http://schemas.microsoft.com/office/drawing/2014/main" id="{5EBA43C8-85B3-26EE-739B-128847603CE5}"/>
                    </a:ext>
                  </a:extLst>
                </p14:cNvPr>
                <p14:cNvContentPartPr/>
                <p14:nvPr/>
              </p14:nvContentPartPr>
              <p14:xfrm>
                <a:off x="3531923" y="2996536"/>
                <a:ext cx="133920" cy="4680"/>
              </p14:xfrm>
            </p:contentPart>
          </mc:Choice>
          <mc:Fallback xmlns="">
            <p:pic>
              <p:nvPicPr>
                <p:cNvPr id="415" name="Ink 414">
                  <a:extLst>
                    <a:ext uri="{FF2B5EF4-FFF2-40B4-BE49-F238E27FC236}">
                      <a16:creationId xmlns:a16="http://schemas.microsoft.com/office/drawing/2014/main" id="{5EBA43C8-85B3-26EE-739B-128847603CE5}"/>
                    </a:ext>
                  </a:extLst>
                </p:cNvPr>
                <p:cNvPicPr/>
                <p:nvPr/>
              </p:nvPicPr>
              <p:blipFill>
                <a:blip r:embed="rId2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416" name="Ink 415">
                  <a:extLst>
                    <a:ext uri="{FF2B5EF4-FFF2-40B4-BE49-F238E27FC236}">
                      <a16:creationId xmlns:a16="http://schemas.microsoft.com/office/drawing/2014/main" id="{B106B4EE-6839-0B61-16DE-7C1984B380B6}"/>
                    </a:ext>
                  </a:extLst>
                </p14:cNvPr>
                <p14:cNvContentPartPr/>
                <p14:nvPr/>
              </p14:nvContentPartPr>
              <p14:xfrm>
                <a:off x="3736763" y="2918056"/>
                <a:ext cx="25920" cy="136800"/>
              </p14:xfrm>
            </p:contentPart>
          </mc:Choice>
          <mc:Fallback xmlns="">
            <p:pic>
              <p:nvPicPr>
                <p:cNvPr id="416" name="Ink 415">
                  <a:extLst>
                    <a:ext uri="{FF2B5EF4-FFF2-40B4-BE49-F238E27FC236}">
                      <a16:creationId xmlns:a16="http://schemas.microsoft.com/office/drawing/2014/main" id="{B106B4EE-6839-0B61-16DE-7C1984B380B6}"/>
                    </a:ext>
                  </a:extLst>
                </p:cNvPr>
                <p:cNvPicPr/>
                <p:nvPr/>
              </p:nvPicPr>
              <p:blipFill>
                <a:blip r:embed="rId2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417" name="Ink 416">
                  <a:extLst>
                    <a:ext uri="{FF2B5EF4-FFF2-40B4-BE49-F238E27FC236}">
                      <a16:creationId xmlns:a16="http://schemas.microsoft.com/office/drawing/2014/main" id="{94EF45AA-EE4E-EF1A-6C5E-3EA4BBA988E5}"/>
                    </a:ext>
                  </a:extLst>
                </p14:cNvPr>
                <p14:cNvContentPartPr/>
                <p14:nvPr/>
              </p14:nvContentPartPr>
              <p14:xfrm>
                <a:off x="3832523" y="2987536"/>
                <a:ext cx="148320" cy="82800"/>
              </p14:xfrm>
            </p:contentPart>
          </mc:Choice>
          <mc:Fallback xmlns="">
            <p:pic>
              <p:nvPicPr>
                <p:cNvPr id="417" name="Ink 416">
                  <a:extLst>
                    <a:ext uri="{FF2B5EF4-FFF2-40B4-BE49-F238E27FC236}">
                      <a16:creationId xmlns:a16="http://schemas.microsoft.com/office/drawing/2014/main" id="{94EF45AA-EE4E-EF1A-6C5E-3EA4BBA988E5}"/>
                    </a:ext>
                  </a:extLst>
                </p:cNvPr>
                <p:cNvPicPr/>
                <p:nvPr/>
              </p:nvPicPr>
              <p:blipFill>
                <a:blip r:embed="rId2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418" name="Ink 417">
                  <a:extLst>
                    <a:ext uri="{FF2B5EF4-FFF2-40B4-BE49-F238E27FC236}">
                      <a16:creationId xmlns:a16="http://schemas.microsoft.com/office/drawing/2014/main" id="{EF0DADD9-3C2E-8A66-DD2C-09B5E4D96A1A}"/>
                    </a:ext>
                  </a:extLst>
                </p14:cNvPr>
                <p14:cNvContentPartPr/>
                <p14:nvPr/>
              </p14:nvContentPartPr>
              <p14:xfrm>
                <a:off x="4040243" y="2941096"/>
                <a:ext cx="115200" cy="114120"/>
              </p14:xfrm>
            </p:contentPart>
          </mc:Choice>
          <mc:Fallback xmlns="">
            <p:pic>
              <p:nvPicPr>
                <p:cNvPr id="418" name="Ink 417">
                  <a:extLst>
                    <a:ext uri="{FF2B5EF4-FFF2-40B4-BE49-F238E27FC236}">
                      <a16:creationId xmlns:a16="http://schemas.microsoft.com/office/drawing/2014/main" id="{EF0DADD9-3C2E-8A66-DD2C-09B5E4D96A1A}"/>
                    </a:ext>
                  </a:extLst>
                </p:cNvPr>
                <p:cNvPicPr/>
                <p:nvPr/>
              </p:nvPicPr>
              <p:blipFill>
                <a:blip r:embed="rId2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419" name="Ink 418">
                  <a:extLst>
                    <a:ext uri="{FF2B5EF4-FFF2-40B4-BE49-F238E27FC236}">
                      <a16:creationId xmlns:a16="http://schemas.microsoft.com/office/drawing/2014/main" id="{0B5B359F-2C2C-1F99-B913-8D298F29BBFD}"/>
                    </a:ext>
                  </a:extLst>
                </p14:cNvPr>
                <p14:cNvContentPartPr/>
                <p14:nvPr/>
              </p14:nvContentPartPr>
              <p14:xfrm>
                <a:off x="4214843" y="2950456"/>
                <a:ext cx="133560" cy="124920"/>
              </p14:xfrm>
            </p:contentPart>
          </mc:Choice>
          <mc:Fallback xmlns="">
            <p:pic>
              <p:nvPicPr>
                <p:cNvPr id="419" name="Ink 418">
                  <a:extLst>
                    <a:ext uri="{FF2B5EF4-FFF2-40B4-BE49-F238E27FC236}">
                      <a16:creationId xmlns:a16="http://schemas.microsoft.com/office/drawing/2014/main" id="{0B5B359F-2C2C-1F99-B913-8D298F29BBFD}"/>
                    </a:ext>
                  </a:extLst>
                </p:cNvPr>
                <p:cNvPicPr/>
                <p:nvPr/>
              </p:nvPicPr>
              <p:blipFill>
                <a:blip r:embed="rId2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420" name="Ink 419">
                  <a:extLst>
                    <a:ext uri="{FF2B5EF4-FFF2-40B4-BE49-F238E27FC236}">
                      <a16:creationId xmlns:a16="http://schemas.microsoft.com/office/drawing/2014/main" id="{7F20A33E-B69C-8B5B-CD66-4022D00F8F41}"/>
                    </a:ext>
                  </a:extLst>
                </p14:cNvPr>
                <p14:cNvContentPartPr/>
                <p14:nvPr/>
              </p14:nvContentPartPr>
              <p14:xfrm>
                <a:off x="4231043" y="2937136"/>
                <a:ext cx="82080" cy="18720"/>
              </p14:xfrm>
            </p:contentPart>
          </mc:Choice>
          <mc:Fallback xmlns="">
            <p:pic>
              <p:nvPicPr>
                <p:cNvPr id="420" name="Ink 419">
                  <a:extLst>
                    <a:ext uri="{FF2B5EF4-FFF2-40B4-BE49-F238E27FC236}">
                      <a16:creationId xmlns:a16="http://schemas.microsoft.com/office/drawing/2014/main" id="{7F20A33E-B69C-8B5B-CD66-4022D00F8F41}"/>
                    </a:ext>
                  </a:extLst>
                </p:cNvPr>
                <p:cNvPicPr/>
                <p:nvPr/>
              </p:nvPicPr>
              <p:blipFill>
                <a:blip r:embed="rId219"/>
                <a:stretch>
                  <a:fillRect/>
                </a:stretch>
              </p:blipFill>
              <p:spPr>
                <a:xfrm>
                  <a:off x="4213403" y="2919496"/>
                  <a:ext cx="117720" cy="54360"/>
                </a:xfrm>
                <a:prstGeom prst="rect">
                  <a:avLst/>
                </a:prstGeom>
              </p:spPr>
            </p:pic>
          </mc:Fallback>
        </mc:AlternateContent>
      </p:grpSp>
    </p:spTree>
    <p:extLst>
      <p:ext uri="{BB962C8B-B14F-4D97-AF65-F5344CB8AC3E}">
        <p14:creationId xmlns:p14="http://schemas.microsoft.com/office/powerpoint/2010/main" val="184020469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346343" y="29565"/>
            <a:ext cx="2797430" cy="3323987"/>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Why couldn't we just work out 3% then multiply that by 7?</a:t>
            </a:r>
          </a:p>
          <a:p>
            <a:endParaRPr lang="en-GB" sz="1400"/>
          </a:p>
          <a:p>
            <a:r>
              <a:rPr lang="en-GB" sz="1400" b="1"/>
              <a:t>2. </a:t>
            </a:r>
            <a:r>
              <a:rPr lang="en-GB" sz="1400"/>
              <a:t>Why is 1.03 being raised to the 7</a:t>
            </a:r>
            <a:r>
              <a:rPr lang="en-GB" sz="1400" baseline="30000"/>
              <a:t>th</a:t>
            </a:r>
            <a:r>
              <a:rPr lang="en-GB" sz="1400"/>
              <a:t> power in step 3?</a:t>
            </a:r>
          </a:p>
          <a:p>
            <a:endParaRPr lang="en-GB" sz="1400"/>
          </a:p>
          <a:p>
            <a:r>
              <a:rPr lang="en-GB" sz="1400" b="1"/>
              <a:t>3. </a:t>
            </a:r>
            <a:r>
              <a:rPr lang="en-GB" sz="1400"/>
              <a:t>Why wasn't £614.94 our answer, and what did we do in step 5 to get our answer?</a:t>
            </a:r>
          </a:p>
        </p:txBody>
      </p:sp>
      <p:sp>
        <p:nvSpPr>
          <p:cNvPr id="146" name="TextBox 145">
            <a:extLst>
              <a:ext uri="{FF2B5EF4-FFF2-40B4-BE49-F238E27FC236}">
                <a16:creationId xmlns:a16="http://schemas.microsoft.com/office/drawing/2014/main" id="{573B2B0A-0D4D-8B18-2AD0-D76304D303E1}"/>
              </a:ext>
            </a:extLst>
          </p:cNvPr>
          <p:cNvSpPr txBox="1"/>
          <p:nvPr/>
        </p:nvSpPr>
        <p:spPr>
          <a:xfrm>
            <a:off x="6346545" y="3609016"/>
            <a:ext cx="2775279" cy="1938992"/>
          </a:xfrm>
          <a:prstGeom prst="rect">
            <a:avLst/>
          </a:prstGeom>
          <a:noFill/>
          <a:ln>
            <a:solidFill>
              <a:schemeClr val="tx1"/>
            </a:solidFill>
          </a:ln>
        </p:spPr>
        <p:txBody>
          <a:bodyPr wrap="square" rtlCol="0">
            <a:spAutoFit/>
          </a:bodyPr>
          <a:lstStyle/>
          <a:p>
            <a:r>
              <a:rPr lang="en-GB" sz="1200" b="1"/>
              <a:t>Your turn</a:t>
            </a:r>
          </a:p>
          <a:p>
            <a:r>
              <a:rPr lang="en-GB" sz="1200"/>
              <a:t>How much interest is earnt when...</a:t>
            </a:r>
          </a:p>
          <a:p>
            <a:endParaRPr lang="en-GB" sz="1200"/>
          </a:p>
          <a:p>
            <a:r>
              <a:rPr lang="en-GB" sz="1200"/>
              <a:t>a) £750 is invested for 6 years at 4%</a:t>
            </a:r>
            <a:endParaRPr lang="en-GB" sz="1200" b="0"/>
          </a:p>
          <a:p>
            <a:endParaRPr lang="en-GB" sz="1200"/>
          </a:p>
          <a:p>
            <a:r>
              <a:rPr lang="en-GB" sz="1200"/>
              <a:t>b) £900 is invested for 8 years at 2.8%</a:t>
            </a:r>
          </a:p>
          <a:p>
            <a:endParaRPr lang="en-GB" sz="1200"/>
          </a:p>
          <a:p>
            <a:r>
              <a:rPr lang="en-GB" sz="1200"/>
              <a:t>c) How many years does £1,000 need to be invested at 3.2% to earn at least double?</a:t>
            </a:r>
          </a:p>
        </p:txBody>
      </p:sp>
      <p:sp>
        <p:nvSpPr>
          <p:cNvPr id="137" name="TextBox 136">
            <a:extLst>
              <a:ext uri="{FF2B5EF4-FFF2-40B4-BE49-F238E27FC236}">
                <a16:creationId xmlns:a16="http://schemas.microsoft.com/office/drawing/2014/main" id="{7D00E2EE-2B44-1FD9-DBB0-4CD0ECB7EE3F}"/>
              </a:ext>
            </a:extLst>
          </p:cNvPr>
          <p:cNvSpPr txBox="1"/>
          <p:nvPr/>
        </p:nvSpPr>
        <p:spPr>
          <a:xfrm>
            <a:off x="442290" y="130761"/>
            <a:ext cx="4427883" cy="923330"/>
          </a:xfrm>
          <a:prstGeom prst="rect">
            <a:avLst/>
          </a:prstGeom>
          <a:noFill/>
        </p:spPr>
        <p:txBody>
          <a:bodyPr wrap="square" rtlCol="0">
            <a:spAutoFit/>
          </a:bodyPr>
          <a:lstStyle/>
          <a:p>
            <a:r>
              <a:rPr lang="en-GB"/>
              <a:t>£500 is invested in an account paying 3% compound interest. How much interest is gained after 7 years?</a:t>
            </a:r>
          </a:p>
        </p:txBody>
      </p:sp>
      <p:grpSp>
        <p:nvGrpSpPr>
          <p:cNvPr id="138" name="Group 137">
            <a:extLst>
              <a:ext uri="{FF2B5EF4-FFF2-40B4-BE49-F238E27FC236}">
                <a16:creationId xmlns:a16="http://schemas.microsoft.com/office/drawing/2014/main" id="{85ACA0A2-4747-95B2-5DCD-F4ED0634AB51}"/>
              </a:ext>
            </a:extLst>
          </p:cNvPr>
          <p:cNvGrpSpPr/>
          <p:nvPr/>
        </p:nvGrpSpPr>
        <p:grpSpPr>
          <a:xfrm>
            <a:off x="1450130" y="1427386"/>
            <a:ext cx="589680" cy="315000"/>
            <a:chOff x="706643" y="1239376"/>
            <a:chExt cx="589680" cy="315000"/>
          </a:xfrm>
        </p:grpSpPr>
        <mc:AlternateContent xmlns:mc="http://schemas.openxmlformats.org/markup-compatibility/2006" xmlns:p14="http://schemas.microsoft.com/office/powerpoint/2010/main">
          <mc:Choice Requires="p14">
            <p:contentPart p14:bwMode="auto" r:id="rId2">
              <p14:nvContentPartPr>
                <p14:cNvPr id="139" name="Ink 138">
                  <a:extLst>
                    <a:ext uri="{FF2B5EF4-FFF2-40B4-BE49-F238E27FC236}">
                      <a16:creationId xmlns:a16="http://schemas.microsoft.com/office/drawing/2014/main" id="{C607350A-61B7-2B36-74B8-41ACDED5AC79}"/>
                    </a:ext>
                  </a:extLst>
                </p14:cNvPr>
                <p14:cNvContentPartPr/>
                <p14:nvPr/>
              </p14:nvContentPartPr>
              <p14:xfrm>
                <a:off x="706643" y="1244056"/>
                <a:ext cx="160920" cy="275400"/>
              </p14:xfrm>
            </p:contentPart>
          </mc:Choice>
          <mc:Fallback xmlns="">
            <p:pic>
              <p:nvPicPr>
                <p:cNvPr id="139" name="Ink 138">
                  <a:extLst>
                    <a:ext uri="{FF2B5EF4-FFF2-40B4-BE49-F238E27FC236}">
                      <a16:creationId xmlns:a16="http://schemas.microsoft.com/office/drawing/2014/main" id="{C607350A-61B7-2B36-74B8-41ACDED5AC79}"/>
                    </a:ext>
                  </a:extLst>
                </p:cNvPr>
                <p:cNvPicPr/>
                <p:nvPr/>
              </p:nvPicPr>
              <p:blipFill>
                <a:blip r:embed="rId3"/>
                <a:stretch>
                  <a:fillRect/>
                </a:stretch>
              </p:blipFill>
              <p:spPr>
                <a:xfrm>
                  <a:off x="688643" y="1226416"/>
                  <a:ext cx="196560" cy="3110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41" name="Ink 140">
                  <a:extLst>
                    <a:ext uri="{FF2B5EF4-FFF2-40B4-BE49-F238E27FC236}">
                      <a16:creationId xmlns:a16="http://schemas.microsoft.com/office/drawing/2014/main" id="{8223E3FF-B434-4470-4BBC-12F45C2BE48A}"/>
                    </a:ext>
                  </a:extLst>
                </p14:cNvPr>
                <p14:cNvContentPartPr/>
                <p14:nvPr/>
              </p14:nvContentPartPr>
              <p14:xfrm>
                <a:off x="982403" y="1239376"/>
                <a:ext cx="83520" cy="112320"/>
              </p14:xfrm>
            </p:contentPart>
          </mc:Choice>
          <mc:Fallback xmlns="">
            <p:pic>
              <p:nvPicPr>
                <p:cNvPr id="141" name="Ink 140">
                  <a:extLst>
                    <a:ext uri="{FF2B5EF4-FFF2-40B4-BE49-F238E27FC236}">
                      <a16:creationId xmlns:a16="http://schemas.microsoft.com/office/drawing/2014/main" id="{8223E3FF-B434-4470-4BBC-12F45C2BE48A}"/>
                    </a:ext>
                  </a:extLst>
                </p:cNvPr>
                <p:cNvPicPr/>
                <p:nvPr/>
              </p:nvPicPr>
              <p:blipFill>
                <a:blip r:embed="rId5"/>
                <a:stretch>
                  <a:fillRect/>
                </a:stretch>
              </p:blipFill>
              <p:spPr>
                <a:xfrm>
                  <a:off x="964763" y="1221376"/>
                  <a:ext cx="119160" cy="1479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42" name="Ink 141">
                  <a:extLst>
                    <a:ext uri="{FF2B5EF4-FFF2-40B4-BE49-F238E27FC236}">
                      <a16:creationId xmlns:a16="http://schemas.microsoft.com/office/drawing/2014/main" id="{06BCE269-5B5D-8E9E-2FD2-5F6C3DBD93A5}"/>
                    </a:ext>
                  </a:extLst>
                </p14:cNvPr>
                <p14:cNvContentPartPr/>
                <p14:nvPr/>
              </p14:nvContentPartPr>
              <p14:xfrm>
                <a:off x="1088963" y="1248736"/>
                <a:ext cx="115560" cy="304920"/>
              </p14:xfrm>
            </p:contentPart>
          </mc:Choice>
          <mc:Fallback xmlns="">
            <p:pic>
              <p:nvPicPr>
                <p:cNvPr id="142" name="Ink 141">
                  <a:extLst>
                    <a:ext uri="{FF2B5EF4-FFF2-40B4-BE49-F238E27FC236}">
                      <a16:creationId xmlns:a16="http://schemas.microsoft.com/office/drawing/2014/main" id="{06BCE269-5B5D-8E9E-2FD2-5F6C3DBD93A5}"/>
                    </a:ext>
                  </a:extLst>
                </p:cNvPr>
                <p:cNvPicPr/>
                <p:nvPr/>
              </p:nvPicPr>
              <p:blipFill>
                <a:blip r:embed="rId7"/>
                <a:stretch>
                  <a:fillRect/>
                </a:stretch>
              </p:blipFill>
              <p:spPr>
                <a:xfrm>
                  <a:off x="1071323" y="1230736"/>
                  <a:ext cx="151200" cy="34056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43" name="Ink 142">
                  <a:extLst>
                    <a:ext uri="{FF2B5EF4-FFF2-40B4-BE49-F238E27FC236}">
                      <a16:creationId xmlns:a16="http://schemas.microsoft.com/office/drawing/2014/main" id="{3CDDDC95-C110-F4A6-0F26-903263C1C309}"/>
                    </a:ext>
                  </a:extLst>
                </p14:cNvPr>
                <p14:cNvContentPartPr/>
                <p14:nvPr/>
              </p14:nvContentPartPr>
              <p14:xfrm>
                <a:off x="1209203" y="1431256"/>
                <a:ext cx="87120" cy="123120"/>
              </p14:xfrm>
            </p:contentPart>
          </mc:Choice>
          <mc:Fallback xmlns="">
            <p:pic>
              <p:nvPicPr>
                <p:cNvPr id="143" name="Ink 142">
                  <a:extLst>
                    <a:ext uri="{FF2B5EF4-FFF2-40B4-BE49-F238E27FC236}">
                      <a16:creationId xmlns:a16="http://schemas.microsoft.com/office/drawing/2014/main" id="{3CDDDC95-C110-F4A6-0F26-903263C1C309}"/>
                    </a:ext>
                  </a:extLst>
                </p:cNvPr>
                <p:cNvPicPr/>
                <p:nvPr/>
              </p:nvPicPr>
              <p:blipFill>
                <a:blip r:embed="rId9"/>
                <a:stretch>
                  <a:fillRect/>
                </a:stretch>
              </p:blipFill>
              <p:spPr>
                <a:xfrm>
                  <a:off x="1191563" y="1413616"/>
                  <a:ext cx="122760" cy="158760"/>
                </a:xfrm>
                <a:prstGeom prst="rect">
                  <a:avLst/>
                </a:prstGeom>
              </p:spPr>
            </p:pic>
          </mc:Fallback>
        </mc:AlternateContent>
      </p:grpSp>
      <p:grpSp>
        <p:nvGrpSpPr>
          <p:cNvPr id="144" name="Group 143">
            <a:extLst>
              <a:ext uri="{FF2B5EF4-FFF2-40B4-BE49-F238E27FC236}">
                <a16:creationId xmlns:a16="http://schemas.microsoft.com/office/drawing/2014/main" id="{FA1147C5-4D0E-4004-778B-C8E83467A0F2}"/>
              </a:ext>
            </a:extLst>
          </p:cNvPr>
          <p:cNvGrpSpPr/>
          <p:nvPr/>
        </p:nvGrpSpPr>
        <p:grpSpPr>
          <a:xfrm>
            <a:off x="2334650" y="1585066"/>
            <a:ext cx="166320" cy="111960"/>
            <a:chOff x="1591163" y="1397056"/>
            <a:chExt cx="166320" cy="111960"/>
          </a:xfrm>
        </p:grpSpPr>
        <mc:AlternateContent xmlns:mc="http://schemas.openxmlformats.org/markup-compatibility/2006" xmlns:p14="http://schemas.microsoft.com/office/powerpoint/2010/main">
          <mc:Choice Requires="p14">
            <p:contentPart p14:bwMode="auto" r:id="rId10">
              <p14:nvContentPartPr>
                <p14:cNvPr id="145" name="Ink 144">
                  <a:extLst>
                    <a:ext uri="{FF2B5EF4-FFF2-40B4-BE49-F238E27FC236}">
                      <a16:creationId xmlns:a16="http://schemas.microsoft.com/office/drawing/2014/main" id="{55B1F90F-A2DB-1652-4AF8-EC095496735C}"/>
                    </a:ext>
                  </a:extLst>
                </p14:cNvPr>
                <p14:cNvContentPartPr/>
                <p14:nvPr/>
              </p14:nvContentPartPr>
              <p14:xfrm>
                <a:off x="1591163" y="1397056"/>
                <a:ext cx="166320" cy="38520"/>
              </p14:xfrm>
            </p:contentPart>
          </mc:Choice>
          <mc:Fallback xmlns="">
            <p:pic>
              <p:nvPicPr>
                <p:cNvPr id="145" name="Ink 144">
                  <a:extLst>
                    <a:ext uri="{FF2B5EF4-FFF2-40B4-BE49-F238E27FC236}">
                      <a16:creationId xmlns:a16="http://schemas.microsoft.com/office/drawing/2014/main" id="{55B1F90F-A2DB-1652-4AF8-EC095496735C}"/>
                    </a:ext>
                  </a:extLst>
                </p:cNvPr>
                <p:cNvPicPr/>
                <p:nvPr/>
              </p:nvPicPr>
              <p:blipFill>
                <a:blip r:embed="rId11"/>
                <a:stretch>
                  <a:fillRect/>
                </a:stretch>
              </p:blipFill>
              <p:spPr>
                <a:xfrm>
                  <a:off x="1573523" y="1379056"/>
                  <a:ext cx="20196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40" name="Ink 239">
                  <a:extLst>
                    <a:ext uri="{FF2B5EF4-FFF2-40B4-BE49-F238E27FC236}">
                      <a16:creationId xmlns:a16="http://schemas.microsoft.com/office/drawing/2014/main" id="{DF3CBDC2-19FF-8F7A-F144-16C484016153}"/>
                    </a:ext>
                  </a:extLst>
                </p14:cNvPr>
                <p14:cNvContentPartPr/>
                <p14:nvPr/>
              </p14:nvContentPartPr>
              <p14:xfrm>
                <a:off x="1610603" y="1492816"/>
                <a:ext cx="142560" cy="16200"/>
              </p14:xfrm>
            </p:contentPart>
          </mc:Choice>
          <mc:Fallback xmlns="">
            <p:pic>
              <p:nvPicPr>
                <p:cNvPr id="240" name="Ink 239">
                  <a:extLst>
                    <a:ext uri="{FF2B5EF4-FFF2-40B4-BE49-F238E27FC236}">
                      <a16:creationId xmlns:a16="http://schemas.microsoft.com/office/drawing/2014/main" id="{DF3CBDC2-19FF-8F7A-F144-16C484016153}"/>
                    </a:ext>
                  </a:extLst>
                </p:cNvPr>
                <p:cNvPicPr/>
                <p:nvPr/>
              </p:nvPicPr>
              <p:blipFill>
                <a:blip r:embed="rId13"/>
                <a:stretch>
                  <a:fillRect/>
                </a:stretch>
              </p:blipFill>
              <p:spPr>
                <a:xfrm>
                  <a:off x="1592963" y="1475176"/>
                  <a:ext cx="178200" cy="51840"/>
                </a:xfrm>
                <a:prstGeom prst="rect">
                  <a:avLst/>
                </a:prstGeom>
              </p:spPr>
            </p:pic>
          </mc:Fallback>
        </mc:AlternateContent>
      </p:grpSp>
      <p:grpSp>
        <p:nvGrpSpPr>
          <p:cNvPr id="281" name="Group 280">
            <a:extLst>
              <a:ext uri="{FF2B5EF4-FFF2-40B4-BE49-F238E27FC236}">
                <a16:creationId xmlns:a16="http://schemas.microsoft.com/office/drawing/2014/main" id="{B1FC9C0C-863B-F1DA-2C26-1FA7D29D4D73}"/>
              </a:ext>
            </a:extLst>
          </p:cNvPr>
          <p:cNvGrpSpPr/>
          <p:nvPr/>
        </p:nvGrpSpPr>
        <p:grpSpPr>
          <a:xfrm>
            <a:off x="2746490" y="1544026"/>
            <a:ext cx="468000" cy="295200"/>
            <a:chOff x="2003003" y="1356016"/>
            <a:chExt cx="468000" cy="295200"/>
          </a:xfrm>
        </p:grpSpPr>
        <mc:AlternateContent xmlns:mc="http://schemas.openxmlformats.org/markup-compatibility/2006" xmlns:p14="http://schemas.microsoft.com/office/powerpoint/2010/main">
          <mc:Choice Requires="p14">
            <p:contentPart p14:bwMode="auto" r:id="rId14">
              <p14:nvContentPartPr>
                <p14:cNvPr id="282" name="Ink 281">
                  <a:extLst>
                    <a:ext uri="{FF2B5EF4-FFF2-40B4-BE49-F238E27FC236}">
                      <a16:creationId xmlns:a16="http://schemas.microsoft.com/office/drawing/2014/main" id="{5E37E007-2A57-D32D-0478-C88E21A23DC9}"/>
                    </a:ext>
                  </a:extLst>
                </p14:cNvPr>
                <p14:cNvContentPartPr/>
                <p14:nvPr/>
              </p14:nvContentPartPr>
              <p14:xfrm>
                <a:off x="2003003" y="1356016"/>
                <a:ext cx="468000" cy="40680"/>
              </p14:xfrm>
            </p:contentPart>
          </mc:Choice>
          <mc:Fallback xmlns="">
            <p:pic>
              <p:nvPicPr>
                <p:cNvPr id="282" name="Ink 281">
                  <a:extLst>
                    <a:ext uri="{FF2B5EF4-FFF2-40B4-BE49-F238E27FC236}">
                      <a16:creationId xmlns:a16="http://schemas.microsoft.com/office/drawing/2014/main" id="{5E37E007-2A57-D32D-0478-C88E21A23DC9}"/>
                    </a:ext>
                  </a:extLst>
                </p:cNvPr>
                <p:cNvPicPr/>
                <p:nvPr/>
              </p:nvPicPr>
              <p:blipFill>
                <a:blip r:embed="rId15"/>
                <a:stretch>
                  <a:fillRect/>
                </a:stretch>
              </p:blipFill>
              <p:spPr>
                <a:xfrm>
                  <a:off x="1985363" y="1338016"/>
                  <a:ext cx="503640" cy="763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83" name="Ink 282">
                  <a:extLst>
                    <a:ext uri="{FF2B5EF4-FFF2-40B4-BE49-F238E27FC236}">
                      <a16:creationId xmlns:a16="http://schemas.microsoft.com/office/drawing/2014/main" id="{7D0E3031-ACBE-E3E5-5D20-A72285424AA0}"/>
                    </a:ext>
                  </a:extLst>
                </p14:cNvPr>
                <p14:cNvContentPartPr/>
                <p14:nvPr/>
              </p14:nvContentPartPr>
              <p14:xfrm>
                <a:off x="2035043" y="1461136"/>
                <a:ext cx="38520" cy="149760"/>
              </p14:xfrm>
            </p:contentPart>
          </mc:Choice>
          <mc:Fallback xmlns="">
            <p:pic>
              <p:nvPicPr>
                <p:cNvPr id="283" name="Ink 282">
                  <a:extLst>
                    <a:ext uri="{FF2B5EF4-FFF2-40B4-BE49-F238E27FC236}">
                      <a16:creationId xmlns:a16="http://schemas.microsoft.com/office/drawing/2014/main" id="{7D0E3031-ACBE-E3E5-5D20-A72285424AA0}"/>
                    </a:ext>
                  </a:extLst>
                </p:cNvPr>
                <p:cNvPicPr/>
                <p:nvPr/>
              </p:nvPicPr>
              <p:blipFill>
                <a:blip r:embed="rId17"/>
                <a:stretch>
                  <a:fillRect/>
                </a:stretch>
              </p:blipFill>
              <p:spPr>
                <a:xfrm>
                  <a:off x="2017403" y="1443136"/>
                  <a:ext cx="74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84" name="Ink 283">
                  <a:extLst>
                    <a:ext uri="{FF2B5EF4-FFF2-40B4-BE49-F238E27FC236}">
                      <a16:creationId xmlns:a16="http://schemas.microsoft.com/office/drawing/2014/main" id="{F7F2CA7C-5F2F-65CD-A6E4-684D9B2ABE75}"/>
                    </a:ext>
                  </a:extLst>
                </p14:cNvPr>
                <p14:cNvContentPartPr/>
                <p14:nvPr/>
              </p14:nvContentPartPr>
              <p14:xfrm>
                <a:off x="2165003" y="1506136"/>
                <a:ext cx="112320" cy="145080"/>
              </p14:xfrm>
            </p:contentPart>
          </mc:Choice>
          <mc:Fallback xmlns="">
            <p:pic>
              <p:nvPicPr>
                <p:cNvPr id="284" name="Ink 283">
                  <a:extLst>
                    <a:ext uri="{FF2B5EF4-FFF2-40B4-BE49-F238E27FC236}">
                      <a16:creationId xmlns:a16="http://schemas.microsoft.com/office/drawing/2014/main" id="{F7F2CA7C-5F2F-65CD-A6E4-684D9B2ABE75}"/>
                    </a:ext>
                  </a:extLst>
                </p:cNvPr>
                <p:cNvPicPr/>
                <p:nvPr/>
              </p:nvPicPr>
              <p:blipFill>
                <a:blip r:embed="rId19"/>
                <a:stretch>
                  <a:fillRect/>
                </a:stretch>
              </p:blipFill>
              <p:spPr>
                <a:xfrm>
                  <a:off x="2147363" y="1488136"/>
                  <a:ext cx="14796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85" name="Ink 284">
                  <a:extLst>
                    <a:ext uri="{FF2B5EF4-FFF2-40B4-BE49-F238E27FC236}">
                      <a16:creationId xmlns:a16="http://schemas.microsoft.com/office/drawing/2014/main" id="{AB90D90F-0194-8213-22D2-01F4A6860A31}"/>
                    </a:ext>
                  </a:extLst>
                </p14:cNvPr>
                <p14:cNvContentPartPr/>
                <p14:nvPr/>
              </p14:nvContentPartPr>
              <p14:xfrm>
                <a:off x="2356883" y="1510816"/>
                <a:ext cx="113400" cy="111240"/>
              </p14:xfrm>
            </p:contentPart>
          </mc:Choice>
          <mc:Fallback xmlns="">
            <p:pic>
              <p:nvPicPr>
                <p:cNvPr id="285" name="Ink 284">
                  <a:extLst>
                    <a:ext uri="{FF2B5EF4-FFF2-40B4-BE49-F238E27FC236}">
                      <a16:creationId xmlns:a16="http://schemas.microsoft.com/office/drawing/2014/main" id="{AB90D90F-0194-8213-22D2-01F4A6860A31}"/>
                    </a:ext>
                  </a:extLst>
                </p:cNvPr>
                <p:cNvPicPr/>
                <p:nvPr/>
              </p:nvPicPr>
              <p:blipFill>
                <a:blip r:embed="rId21"/>
                <a:stretch>
                  <a:fillRect/>
                </a:stretch>
              </p:blipFill>
              <p:spPr>
                <a:xfrm>
                  <a:off x="2338883" y="1493176"/>
                  <a:ext cx="149040" cy="146880"/>
                </a:xfrm>
                <a:prstGeom prst="rect">
                  <a:avLst/>
                </a:prstGeom>
              </p:spPr>
            </p:pic>
          </mc:Fallback>
        </mc:AlternateContent>
      </p:grpSp>
      <p:grpSp>
        <p:nvGrpSpPr>
          <p:cNvPr id="286" name="Group 285">
            <a:extLst>
              <a:ext uri="{FF2B5EF4-FFF2-40B4-BE49-F238E27FC236}">
                <a16:creationId xmlns:a16="http://schemas.microsoft.com/office/drawing/2014/main" id="{56F98865-4EEC-FA5A-E5A9-DFF4E0F4FE9E}"/>
              </a:ext>
            </a:extLst>
          </p:cNvPr>
          <p:cNvGrpSpPr/>
          <p:nvPr/>
        </p:nvGrpSpPr>
        <p:grpSpPr>
          <a:xfrm>
            <a:off x="3506090" y="1560946"/>
            <a:ext cx="134280" cy="80640"/>
            <a:chOff x="2762603" y="1372936"/>
            <a:chExt cx="134280" cy="80640"/>
          </a:xfrm>
        </p:grpSpPr>
        <mc:AlternateContent xmlns:mc="http://schemas.openxmlformats.org/markup-compatibility/2006" xmlns:p14="http://schemas.microsoft.com/office/powerpoint/2010/main">
          <mc:Choice Requires="p14">
            <p:contentPart p14:bwMode="auto" r:id="rId22">
              <p14:nvContentPartPr>
                <p14:cNvPr id="287" name="Ink 286">
                  <a:extLst>
                    <a:ext uri="{FF2B5EF4-FFF2-40B4-BE49-F238E27FC236}">
                      <a16:creationId xmlns:a16="http://schemas.microsoft.com/office/drawing/2014/main" id="{E2DF89DA-F7FA-1B52-82F7-7B63E9CAB040}"/>
                    </a:ext>
                  </a:extLst>
                </p14:cNvPr>
                <p14:cNvContentPartPr/>
                <p14:nvPr/>
              </p14:nvContentPartPr>
              <p14:xfrm>
                <a:off x="2762603" y="1372936"/>
                <a:ext cx="134280" cy="38880"/>
              </p14:xfrm>
            </p:contentPart>
          </mc:Choice>
          <mc:Fallback xmlns="">
            <p:pic>
              <p:nvPicPr>
                <p:cNvPr id="287" name="Ink 286">
                  <a:extLst>
                    <a:ext uri="{FF2B5EF4-FFF2-40B4-BE49-F238E27FC236}">
                      <a16:creationId xmlns:a16="http://schemas.microsoft.com/office/drawing/2014/main" id="{E2DF89DA-F7FA-1B52-82F7-7B63E9CAB040}"/>
                    </a:ext>
                  </a:extLst>
                </p:cNvPr>
                <p:cNvPicPr/>
                <p:nvPr/>
              </p:nvPicPr>
              <p:blipFill>
                <a:blip r:embed="rId23"/>
                <a:stretch>
                  <a:fillRect/>
                </a:stretch>
              </p:blipFill>
              <p:spPr>
                <a:xfrm>
                  <a:off x="2744603" y="1355296"/>
                  <a:ext cx="169920" cy="745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88" name="Ink 287">
                  <a:extLst>
                    <a:ext uri="{FF2B5EF4-FFF2-40B4-BE49-F238E27FC236}">
                      <a16:creationId xmlns:a16="http://schemas.microsoft.com/office/drawing/2014/main" id="{B661D332-7287-7863-B589-4A49A45A6C2C}"/>
                    </a:ext>
                  </a:extLst>
                </p14:cNvPr>
                <p14:cNvContentPartPr/>
                <p14:nvPr/>
              </p14:nvContentPartPr>
              <p14:xfrm>
                <a:off x="2763683" y="1444936"/>
                <a:ext cx="132480" cy="8640"/>
              </p14:xfrm>
            </p:contentPart>
          </mc:Choice>
          <mc:Fallback xmlns="">
            <p:pic>
              <p:nvPicPr>
                <p:cNvPr id="288" name="Ink 287">
                  <a:extLst>
                    <a:ext uri="{FF2B5EF4-FFF2-40B4-BE49-F238E27FC236}">
                      <a16:creationId xmlns:a16="http://schemas.microsoft.com/office/drawing/2014/main" id="{B661D332-7287-7863-B589-4A49A45A6C2C}"/>
                    </a:ext>
                  </a:extLst>
                </p:cNvPr>
                <p:cNvPicPr/>
                <p:nvPr/>
              </p:nvPicPr>
              <p:blipFill>
                <a:blip r:embed="rId25"/>
                <a:stretch>
                  <a:fillRect/>
                </a:stretch>
              </p:blipFill>
              <p:spPr>
                <a:xfrm>
                  <a:off x="2745683" y="1426936"/>
                  <a:ext cx="168120" cy="442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6">
            <p14:nvContentPartPr>
              <p14:cNvPr id="289" name="Ink 288">
                <a:extLst>
                  <a:ext uri="{FF2B5EF4-FFF2-40B4-BE49-F238E27FC236}">
                    <a16:creationId xmlns:a16="http://schemas.microsoft.com/office/drawing/2014/main" id="{20E15975-0A37-721C-5789-9670C2378AB2}"/>
                  </a:ext>
                </a:extLst>
              </p14:cNvPr>
              <p14:cNvContentPartPr/>
              <p14:nvPr/>
            </p14:nvContentPartPr>
            <p14:xfrm>
              <a:off x="4201970" y="1553026"/>
              <a:ext cx="12960" cy="9360"/>
            </p14:xfrm>
          </p:contentPart>
        </mc:Choice>
        <mc:Fallback xmlns="">
          <p:pic>
            <p:nvPicPr>
              <p:cNvPr id="289" name="Ink 288">
                <a:extLst>
                  <a:ext uri="{FF2B5EF4-FFF2-40B4-BE49-F238E27FC236}">
                    <a16:creationId xmlns:a16="http://schemas.microsoft.com/office/drawing/2014/main" id="{20E15975-0A37-721C-5789-9670C2378AB2}"/>
                  </a:ext>
                </a:extLst>
              </p:cNvPr>
              <p:cNvPicPr/>
              <p:nvPr/>
            </p:nvPicPr>
            <p:blipFill>
              <a:blip r:embed="rId27"/>
              <a:stretch>
                <a:fillRect/>
              </a:stretch>
            </p:blipFill>
            <p:spPr>
              <a:xfrm>
                <a:off x="4184330" y="1535386"/>
                <a:ext cx="48600" cy="45000"/>
              </a:xfrm>
              <a:prstGeom prst="rect">
                <a:avLst/>
              </a:prstGeom>
            </p:spPr>
          </p:pic>
        </mc:Fallback>
      </mc:AlternateContent>
      <p:grpSp>
        <p:nvGrpSpPr>
          <p:cNvPr id="290" name="Group 289">
            <a:extLst>
              <a:ext uri="{FF2B5EF4-FFF2-40B4-BE49-F238E27FC236}">
                <a16:creationId xmlns:a16="http://schemas.microsoft.com/office/drawing/2014/main" id="{AC594022-1832-98F5-3EC8-42714074402D}"/>
              </a:ext>
            </a:extLst>
          </p:cNvPr>
          <p:cNvGrpSpPr/>
          <p:nvPr/>
        </p:nvGrpSpPr>
        <p:grpSpPr>
          <a:xfrm>
            <a:off x="4418330" y="1400026"/>
            <a:ext cx="459000" cy="281520"/>
            <a:chOff x="3674843" y="1212016"/>
            <a:chExt cx="459000" cy="281520"/>
          </a:xfrm>
        </p:grpSpPr>
        <mc:AlternateContent xmlns:mc="http://schemas.openxmlformats.org/markup-compatibility/2006" xmlns:p14="http://schemas.microsoft.com/office/powerpoint/2010/main">
          <mc:Choice Requires="p14">
            <p:contentPart p14:bwMode="auto" r:id="rId28">
              <p14:nvContentPartPr>
                <p14:cNvPr id="291" name="Ink 290">
                  <a:extLst>
                    <a:ext uri="{FF2B5EF4-FFF2-40B4-BE49-F238E27FC236}">
                      <a16:creationId xmlns:a16="http://schemas.microsoft.com/office/drawing/2014/main" id="{0E70EA67-F8F7-6E72-D55E-6DDD13FD04E4}"/>
                    </a:ext>
                  </a:extLst>
                </p14:cNvPr>
                <p14:cNvContentPartPr/>
                <p14:nvPr/>
              </p14:nvContentPartPr>
              <p14:xfrm>
                <a:off x="3674843" y="1253056"/>
                <a:ext cx="164520" cy="195480"/>
              </p14:xfrm>
            </p:contentPart>
          </mc:Choice>
          <mc:Fallback xmlns="">
            <p:pic>
              <p:nvPicPr>
                <p:cNvPr id="291" name="Ink 290">
                  <a:extLst>
                    <a:ext uri="{FF2B5EF4-FFF2-40B4-BE49-F238E27FC236}">
                      <a16:creationId xmlns:a16="http://schemas.microsoft.com/office/drawing/2014/main" id="{0E70EA67-F8F7-6E72-D55E-6DDD13FD04E4}"/>
                    </a:ext>
                  </a:extLst>
                </p:cNvPr>
                <p:cNvPicPr/>
                <p:nvPr/>
              </p:nvPicPr>
              <p:blipFill>
                <a:blip r:embed="rId29"/>
                <a:stretch>
                  <a:fillRect/>
                </a:stretch>
              </p:blipFill>
              <p:spPr>
                <a:xfrm>
                  <a:off x="3656843" y="1235056"/>
                  <a:ext cx="20016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292" name="Ink 291">
                  <a:extLst>
                    <a:ext uri="{FF2B5EF4-FFF2-40B4-BE49-F238E27FC236}">
                      <a16:creationId xmlns:a16="http://schemas.microsoft.com/office/drawing/2014/main" id="{53D06F8F-E98A-8444-6568-0DB8E3247D1F}"/>
                    </a:ext>
                  </a:extLst>
                </p14:cNvPr>
                <p14:cNvContentPartPr/>
                <p14:nvPr/>
              </p14:nvContentPartPr>
              <p14:xfrm>
                <a:off x="3951683" y="1212016"/>
                <a:ext cx="182160" cy="281520"/>
              </p14:xfrm>
            </p:contentPart>
          </mc:Choice>
          <mc:Fallback xmlns="">
            <p:pic>
              <p:nvPicPr>
                <p:cNvPr id="292" name="Ink 291">
                  <a:extLst>
                    <a:ext uri="{FF2B5EF4-FFF2-40B4-BE49-F238E27FC236}">
                      <a16:creationId xmlns:a16="http://schemas.microsoft.com/office/drawing/2014/main" id="{53D06F8F-E98A-8444-6568-0DB8E3247D1F}"/>
                    </a:ext>
                  </a:extLst>
                </p:cNvPr>
                <p:cNvPicPr/>
                <p:nvPr/>
              </p:nvPicPr>
              <p:blipFill>
                <a:blip r:embed="rId31"/>
                <a:stretch>
                  <a:fillRect/>
                </a:stretch>
              </p:blipFill>
              <p:spPr>
                <a:xfrm>
                  <a:off x="3934043" y="1194376"/>
                  <a:ext cx="217800" cy="317160"/>
                </a:xfrm>
                <a:prstGeom prst="rect">
                  <a:avLst/>
                </a:prstGeom>
              </p:spPr>
            </p:pic>
          </mc:Fallback>
        </mc:AlternateContent>
      </p:grpSp>
      <p:grpSp>
        <p:nvGrpSpPr>
          <p:cNvPr id="293" name="Group 292">
            <a:extLst>
              <a:ext uri="{FF2B5EF4-FFF2-40B4-BE49-F238E27FC236}">
                <a16:creationId xmlns:a16="http://schemas.microsoft.com/office/drawing/2014/main" id="{28BFEE42-B63E-283D-856A-3EDE7112D895}"/>
              </a:ext>
            </a:extLst>
          </p:cNvPr>
          <p:cNvGrpSpPr/>
          <p:nvPr/>
        </p:nvGrpSpPr>
        <p:grpSpPr>
          <a:xfrm>
            <a:off x="1033970" y="1428826"/>
            <a:ext cx="266400" cy="221040"/>
            <a:chOff x="290483" y="1240816"/>
            <a:chExt cx="266400" cy="221040"/>
          </a:xfrm>
        </p:grpSpPr>
        <mc:AlternateContent xmlns:mc="http://schemas.openxmlformats.org/markup-compatibility/2006" xmlns:p14="http://schemas.microsoft.com/office/powerpoint/2010/main">
          <mc:Choice Requires="p14">
            <p:contentPart p14:bwMode="auto" r:id="rId32">
              <p14:nvContentPartPr>
                <p14:cNvPr id="294" name="Ink 293">
                  <a:extLst>
                    <a:ext uri="{FF2B5EF4-FFF2-40B4-BE49-F238E27FC236}">
                      <a16:creationId xmlns:a16="http://schemas.microsoft.com/office/drawing/2014/main" id="{3D6D59C3-E50E-A05B-C504-947B5C2ECFCC}"/>
                    </a:ext>
                  </a:extLst>
                </p14:cNvPr>
                <p14:cNvContentPartPr/>
                <p14:nvPr/>
              </p14:nvContentPartPr>
              <p14:xfrm>
                <a:off x="290483" y="1240816"/>
                <a:ext cx="21960" cy="208080"/>
              </p14:xfrm>
            </p:contentPart>
          </mc:Choice>
          <mc:Fallback xmlns="">
            <p:pic>
              <p:nvPicPr>
                <p:cNvPr id="294" name="Ink 293">
                  <a:extLst>
                    <a:ext uri="{FF2B5EF4-FFF2-40B4-BE49-F238E27FC236}">
                      <a16:creationId xmlns:a16="http://schemas.microsoft.com/office/drawing/2014/main" id="{3D6D59C3-E50E-A05B-C504-947B5C2ECFCC}"/>
                    </a:ext>
                  </a:extLst>
                </p:cNvPr>
                <p:cNvPicPr/>
                <p:nvPr/>
              </p:nvPicPr>
              <p:blipFill>
                <a:blip r:embed="rId33"/>
                <a:stretch>
                  <a:fillRect/>
                </a:stretch>
              </p:blipFill>
              <p:spPr>
                <a:xfrm>
                  <a:off x="272483" y="1222816"/>
                  <a:ext cx="5760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95" name="Ink 294">
                  <a:extLst>
                    <a:ext uri="{FF2B5EF4-FFF2-40B4-BE49-F238E27FC236}">
                      <a16:creationId xmlns:a16="http://schemas.microsoft.com/office/drawing/2014/main" id="{4D7397A2-3BD5-D5BE-5581-6A2A1966475A}"/>
                    </a:ext>
                  </a:extLst>
                </p14:cNvPr>
                <p14:cNvContentPartPr/>
                <p14:nvPr/>
              </p14:nvContentPartPr>
              <p14:xfrm>
                <a:off x="431243" y="1269976"/>
                <a:ext cx="125640" cy="191880"/>
              </p14:xfrm>
            </p:contentPart>
          </mc:Choice>
          <mc:Fallback xmlns="">
            <p:pic>
              <p:nvPicPr>
                <p:cNvPr id="295" name="Ink 294">
                  <a:extLst>
                    <a:ext uri="{FF2B5EF4-FFF2-40B4-BE49-F238E27FC236}">
                      <a16:creationId xmlns:a16="http://schemas.microsoft.com/office/drawing/2014/main" id="{4D7397A2-3BD5-D5BE-5581-6A2A1966475A}"/>
                    </a:ext>
                  </a:extLst>
                </p:cNvPr>
                <p:cNvPicPr/>
                <p:nvPr/>
              </p:nvPicPr>
              <p:blipFill>
                <a:blip r:embed="rId35"/>
                <a:stretch>
                  <a:fillRect/>
                </a:stretch>
              </p:blipFill>
              <p:spPr>
                <a:xfrm>
                  <a:off x="413243" y="1251976"/>
                  <a:ext cx="161280" cy="227520"/>
                </a:xfrm>
                <a:prstGeom prst="rect">
                  <a:avLst/>
                </a:prstGeom>
              </p:spPr>
            </p:pic>
          </mc:Fallback>
        </mc:AlternateContent>
      </p:grpSp>
      <p:grpSp>
        <p:nvGrpSpPr>
          <p:cNvPr id="296" name="Group 295">
            <a:extLst>
              <a:ext uri="{FF2B5EF4-FFF2-40B4-BE49-F238E27FC236}">
                <a16:creationId xmlns:a16="http://schemas.microsoft.com/office/drawing/2014/main" id="{7C5FC761-4F69-D461-1876-78B414AF6449}"/>
              </a:ext>
            </a:extLst>
          </p:cNvPr>
          <p:cNvGrpSpPr/>
          <p:nvPr/>
        </p:nvGrpSpPr>
        <p:grpSpPr>
          <a:xfrm>
            <a:off x="2758010" y="1235866"/>
            <a:ext cx="450000" cy="212760"/>
            <a:chOff x="2014523" y="1047856"/>
            <a:chExt cx="450000" cy="212760"/>
          </a:xfrm>
        </p:grpSpPr>
        <mc:AlternateContent xmlns:mc="http://schemas.openxmlformats.org/markup-compatibility/2006" xmlns:p14="http://schemas.microsoft.com/office/powerpoint/2010/main">
          <mc:Choice Requires="p14">
            <p:contentPart p14:bwMode="auto" r:id="rId36">
              <p14:nvContentPartPr>
                <p14:cNvPr id="297" name="Ink 296">
                  <a:extLst>
                    <a:ext uri="{FF2B5EF4-FFF2-40B4-BE49-F238E27FC236}">
                      <a16:creationId xmlns:a16="http://schemas.microsoft.com/office/drawing/2014/main" id="{ACA3075F-C83E-4836-103D-C26B2E5B915F}"/>
                    </a:ext>
                  </a:extLst>
                </p14:cNvPr>
                <p14:cNvContentPartPr/>
                <p14:nvPr/>
              </p14:nvContentPartPr>
              <p14:xfrm>
                <a:off x="2014523" y="1091776"/>
                <a:ext cx="7920" cy="162000"/>
              </p14:xfrm>
            </p:contentPart>
          </mc:Choice>
          <mc:Fallback xmlns="">
            <p:pic>
              <p:nvPicPr>
                <p:cNvPr id="297" name="Ink 296">
                  <a:extLst>
                    <a:ext uri="{FF2B5EF4-FFF2-40B4-BE49-F238E27FC236}">
                      <a16:creationId xmlns:a16="http://schemas.microsoft.com/office/drawing/2014/main" id="{ACA3075F-C83E-4836-103D-C26B2E5B915F}"/>
                    </a:ext>
                  </a:extLst>
                </p:cNvPr>
                <p:cNvPicPr/>
                <p:nvPr/>
              </p:nvPicPr>
              <p:blipFill>
                <a:blip r:embed="rId37"/>
                <a:stretch>
                  <a:fillRect/>
                </a:stretch>
              </p:blipFill>
              <p:spPr>
                <a:xfrm>
                  <a:off x="1996523" y="1074136"/>
                  <a:ext cx="4356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98" name="Ink 297">
                  <a:extLst>
                    <a:ext uri="{FF2B5EF4-FFF2-40B4-BE49-F238E27FC236}">
                      <a16:creationId xmlns:a16="http://schemas.microsoft.com/office/drawing/2014/main" id="{0A9D8B01-58F7-AAB6-6918-77C806E074DE}"/>
                    </a:ext>
                  </a:extLst>
                </p14:cNvPr>
                <p14:cNvContentPartPr/>
                <p14:nvPr/>
              </p14:nvContentPartPr>
              <p14:xfrm>
                <a:off x="2141963" y="1097176"/>
                <a:ext cx="95760" cy="138240"/>
              </p14:xfrm>
            </p:contentPart>
          </mc:Choice>
          <mc:Fallback xmlns="">
            <p:pic>
              <p:nvPicPr>
                <p:cNvPr id="298" name="Ink 297">
                  <a:extLst>
                    <a:ext uri="{FF2B5EF4-FFF2-40B4-BE49-F238E27FC236}">
                      <a16:creationId xmlns:a16="http://schemas.microsoft.com/office/drawing/2014/main" id="{0A9D8B01-58F7-AAB6-6918-77C806E074DE}"/>
                    </a:ext>
                  </a:extLst>
                </p:cNvPr>
                <p:cNvPicPr/>
                <p:nvPr/>
              </p:nvPicPr>
              <p:blipFill>
                <a:blip r:embed="rId39"/>
                <a:stretch>
                  <a:fillRect/>
                </a:stretch>
              </p:blipFill>
              <p:spPr>
                <a:xfrm>
                  <a:off x="2124323" y="1079176"/>
                  <a:ext cx="1314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99" name="Ink 298">
                  <a:extLst>
                    <a:ext uri="{FF2B5EF4-FFF2-40B4-BE49-F238E27FC236}">
                      <a16:creationId xmlns:a16="http://schemas.microsoft.com/office/drawing/2014/main" id="{5B0CFFC6-8038-F063-388D-FEE9240D66B0}"/>
                    </a:ext>
                  </a:extLst>
                </p14:cNvPr>
                <p14:cNvContentPartPr/>
                <p14:nvPr/>
              </p14:nvContentPartPr>
              <p14:xfrm>
                <a:off x="2350043" y="1047856"/>
                <a:ext cx="114480" cy="212760"/>
              </p14:xfrm>
            </p:contentPart>
          </mc:Choice>
          <mc:Fallback xmlns="">
            <p:pic>
              <p:nvPicPr>
                <p:cNvPr id="299" name="Ink 298">
                  <a:extLst>
                    <a:ext uri="{FF2B5EF4-FFF2-40B4-BE49-F238E27FC236}">
                      <a16:creationId xmlns:a16="http://schemas.microsoft.com/office/drawing/2014/main" id="{5B0CFFC6-8038-F063-388D-FEE9240D66B0}"/>
                    </a:ext>
                  </a:extLst>
                </p:cNvPr>
                <p:cNvPicPr/>
                <p:nvPr/>
              </p:nvPicPr>
              <p:blipFill>
                <a:blip r:embed="rId41"/>
                <a:stretch>
                  <a:fillRect/>
                </a:stretch>
              </p:blipFill>
              <p:spPr>
                <a:xfrm>
                  <a:off x="2332403" y="1030216"/>
                  <a:ext cx="150120" cy="24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42">
            <p14:nvContentPartPr>
              <p14:cNvPr id="300" name="Ink 299">
                <a:extLst>
                  <a:ext uri="{FF2B5EF4-FFF2-40B4-BE49-F238E27FC236}">
                    <a16:creationId xmlns:a16="http://schemas.microsoft.com/office/drawing/2014/main" id="{9C58011D-ACD8-7A05-23B7-C209A629B52F}"/>
                  </a:ext>
                </a:extLst>
              </p14:cNvPr>
              <p14:cNvContentPartPr/>
              <p14:nvPr/>
            </p14:nvContentPartPr>
            <p14:xfrm>
              <a:off x="4003610" y="1365106"/>
              <a:ext cx="18720" cy="289800"/>
            </p14:xfrm>
          </p:contentPart>
        </mc:Choice>
        <mc:Fallback xmlns="">
          <p:pic>
            <p:nvPicPr>
              <p:cNvPr id="300" name="Ink 299">
                <a:extLst>
                  <a:ext uri="{FF2B5EF4-FFF2-40B4-BE49-F238E27FC236}">
                    <a16:creationId xmlns:a16="http://schemas.microsoft.com/office/drawing/2014/main" id="{9C58011D-ACD8-7A05-23B7-C209A629B52F}"/>
                  </a:ext>
                </a:extLst>
              </p:cNvPr>
              <p:cNvPicPr/>
              <p:nvPr/>
            </p:nvPicPr>
            <p:blipFill>
              <a:blip r:embed="rId43"/>
              <a:stretch>
                <a:fillRect/>
              </a:stretch>
            </p:blipFill>
            <p:spPr>
              <a:xfrm>
                <a:off x="3985970" y="1347106"/>
                <a:ext cx="54360" cy="325440"/>
              </a:xfrm>
              <a:prstGeom prst="rect">
                <a:avLst/>
              </a:prstGeom>
            </p:spPr>
          </p:pic>
        </mc:Fallback>
      </mc:AlternateContent>
      <p:grpSp>
        <p:nvGrpSpPr>
          <p:cNvPr id="301" name="Group 300">
            <a:extLst>
              <a:ext uri="{FF2B5EF4-FFF2-40B4-BE49-F238E27FC236}">
                <a16:creationId xmlns:a16="http://schemas.microsoft.com/office/drawing/2014/main" id="{16F14AD0-4788-F1EB-6539-64CD2DBAB4AE}"/>
              </a:ext>
            </a:extLst>
          </p:cNvPr>
          <p:cNvGrpSpPr/>
          <p:nvPr/>
        </p:nvGrpSpPr>
        <p:grpSpPr>
          <a:xfrm>
            <a:off x="971385" y="3474370"/>
            <a:ext cx="1026360" cy="347040"/>
            <a:chOff x="527003" y="3558856"/>
            <a:chExt cx="1026360" cy="347040"/>
          </a:xfrm>
        </p:grpSpPr>
        <mc:AlternateContent xmlns:mc="http://schemas.openxmlformats.org/markup-compatibility/2006" xmlns:p14="http://schemas.microsoft.com/office/powerpoint/2010/main">
          <mc:Choice Requires="p14">
            <p:contentPart p14:bwMode="auto" r:id="rId44">
              <p14:nvContentPartPr>
                <p14:cNvPr id="302" name="Ink 301">
                  <a:extLst>
                    <a:ext uri="{FF2B5EF4-FFF2-40B4-BE49-F238E27FC236}">
                      <a16:creationId xmlns:a16="http://schemas.microsoft.com/office/drawing/2014/main" id="{429A4529-A71E-DA47-1BAE-2ADD160524E3}"/>
                    </a:ext>
                  </a:extLst>
                </p14:cNvPr>
                <p14:cNvContentPartPr/>
                <p14:nvPr/>
              </p14:nvContentPartPr>
              <p14:xfrm>
                <a:off x="531683" y="3558856"/>
                <a:ext cx="178920" cy="347040"/>
              </p14:xfrm>
            </p:contentPart>
          </mc:Choice>
          <mc:Fallback xmlns="">
            <p:pic>
              <p:nvPicPr>
                <p:cNvPr id="302" name="Ink 301">
                  <a:extLst>
                    <a:ext uri="{FF2B5EF4-FFF2-40B4-BE49-F238E27FC236}">
                      <a16:creationId xmlns:a16="http://schemas.microsoft.com/office/drawing/2014/main" id="{429A4529-A71E-DA47-1BAE-2ADD160524E3}"/>
                    </a:ext>
                  </a:extLst>
                </p:cNvPr>
                <p:cNvPicPr/>
                <p:nvPr/>
              </p:nvPicPr>
              <p:blipFill>
                <a:blip r:embed="rId45"/>
                <a:stretch>
                  <a:fillRect/>
                </a:stretch>
              </p:blipFill>
              <p:spPr>
                <a:xfrm>
                  <a:off x="513683" y="3540856"/>
                  <a:ext cx="214560" cy="3826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03" name="Ink 302">
                  <a:extLst>
                    <a:ext uri="{FF2B5EF4-FFF2-40B4-BE49-F238E27FC236}">
                      <a16:creationId xmlns:a16="http://schemas.microsoft.com/office/drawing/2014/main" id="{FB76C1A0-DE9F-770B-5B6F-0990272707DD}"/>
                    </a:ext>
                  </a:extLst>
                </p14:cNvPr>
                <p14:cNvContentPartPr/>
                <p14:nvPr/>
              </p14:nvContentPartPr>
              <p14:xfrm>
                <a:off x="527003" y="3765856"/>
                <a:ext cx="150840" cy="12600"/>
              </p14:xfrm>
            </p:contentPart>
          </mc:Choice>
          <mc:Fallback xmlns="">
            <p:pic>
              <p:nvPicPr>
                <p:cNvPr id="303" name="Ink 302">
                  <a:extLst>
                    <a:ext uri="{FF2B5EF4-FFF2-40B4-BE49-F238E27FC236}">
                      <a16:creationId xmlns:a16="http://schemas.microsoft.com/office/drawing/2014/main" id="{FB76C1A0-DE9F-770B-5B6F-0990272707DD}"/>
                    </a:ext>
                  </a:extLst>
                </p:cNvPr>
                <p:cNvPicPr/>
                <p:nvPr/>
              </p:nvPicPr>
              <p:blipFill>
                <a:blip r:embed="rId47"/>
                <a:stretch>
                  <a:fillRect/>
                </a:stretch>
              </p:blipFill>
              <p:spPr>
                <a:xfrm>
                  <a:off x="509363" y="3747856"/>
                  <a:ext cx="18648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04" name="Ink 303">
                  <a:extLst>
                    <a:ext uri="{FF2B5EF4-FFF2-40B4-BE49-F238E27FC236}">
                      <a16:creationId xmlns:a16="http://schemas.microsoft.com/office/drawing/2014/main" id="{20E23C70-6A3B-8BC8-5E97-8647598F09D9}"/>
                    </a:ext>
                  </a:extLst>
                </p14:cNvPr>
                <p14:cNvContentPartPr/>
                <p14:nvPr/>
              </p14:nvContentPartPr>
              <p14:xfrm>
                <a:off x="837683" y="3642016"/>
                <a:ext cx="173880" cy="226080"/>
              </p14:xfrm>
            </p:contentPart>
          </mc:Choice>
          <mc:Fallback xmlns="">
            <p:pic>
              <p:nvPicPr>
                <p:cNvPr id="304" name="Ink 303">
                  <a:extLst>
                    <a:ext uri="{FF2B5EF4-FFF2-40B4-BE49-F238E27FC236}">
                      <a16:creationId xmlns:a16="http://schemas.microsoft.com/office/drawing/2014/main" id="{20E23C70-6A3B-8BC8-5E97-8647598F09D9}"/>
                    </a:ext>
                  </a:extLst>
                </p:cNvPr>
                <p:cNvPicPr/>
                <p:nvPr/>
              </p:nvPicPr>
              <p:blipFill>
                <a:blip r:embed="rId49"/>
                <a:stretch>
                  <a:fillRect/>
                </a:stretch>
              </p:blipFill>
              <p:spPr>
                <a:xfrm>
                  <a:off x="820043" y="3624376"/>
                  <a:ext cx="209520" cy="2617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5" name="Ink 304">
                  <a:extLst>
                    <a:ext uri="{FF2B5EF4-FFF2-40B4-BE49-F238E27FC236}">
                      <a16:creationId xmlns:a16="http://schemas.microsoft.com/office/drawing/2014/main" id="{8B9909B1-3ECF-76B5-EA20-A5674671455F}"/>
                    </a:ext>
                  </a:extLst>
                </p14:cNvPr>
                <p14:cNvContentPartPr/>
                <p14:nvPr/>
              </p14:nvContentPartPr>
              <p14:xfrm>
                <a:off x="865763" y="3638056"/>
                <a:ext cx="174600" cy="70920"/>
              </p14:xfrm>
            </p:contentPart>
          </mc:Choice>
          <mc:Fallback xmlns="">
            <p:pic>
              <p:nvPicPr>
                <p:cNvPr id="305" name="Ink 304">
                  <a:extLst>
                    <a:ext uri="{FF2B5EF4-FFF2-40B4-BE49-F238E27FC236}">
                      <a16:creationId xmlns:a16="http://schemas.microsoft.com/office/drawing/2014/main" id="{8B9909B1-3ECF-76B5-EA20-A5674671455F}"/>
                    </a:ext>
                  </a:extLst>
                </p:cNvPr>
                <p:cNvPicPr/>
                <p:nvPr/>
              </p:nvPicPr>
              <p:blipFill>
                <a:blip r:embed="rId51"/>
                <a:stretch>
                  <a:fillRect/>
                </a:stretch>
              </p:blipFill>
              <p:spPr>
                <a:xfrm>
                  <a:off x="848123" y="3620416"/>
                  <a:ext cx="21024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06" name="Ink 305">
                  <a:extLst>
                    <a:ext uri="{FF2B5EF4-FFF2-40B4-BE49-F238E27FC236}">
                      <a16:creationId xmlns:a16="http://schemas.microsoft.com/office/drawing/2014/main" id="{61E49BE3-9FAE-3DF2-6271-B57A02F57596}"/>
                    </a:ext>
                  </a:extLst>
                </p14:cNvPr>
                <p14:cNvContentPartPr/>
                <p14:nvPr/>
              </p14:nvContentPartPr>
              <p14:xfrm>
                <a:off x="1119563" y="3647416"/>
                <a:ext cx="146520" cy="175680"/>
              </p14:xfrm>
            </p:contentPart>
          </mc:Choice>
          <mc:Fallback xmlns="">
            <p:pic>
              <p:nvPicPr>
                <p:cNvPr id="306" name="Ink 305">
                  <a:extLst>
                    <a:ext uri="{FF2B5EF4-FFF2-40B4-BE49-F238E27FC236}">
                      <a16:creationId xmlns:a16="http://schemas.microsoft.com/office/drawing/2014/main" id="{61E49BE3-9FAE-3DF2-6271-B57A02F57596}"/>
                    </a:ext>
                  </a:extLst>
                </p:cNvPr>
                <p:cNvPicPr/>
                <p:nvPr/>
              </p:nvPicPr>
              <p:blipFill>
                <a:blip r:embed="rId53"/>
                <a:stretch>
                  <a:fillRect/>
                </a:stretch>
              </p:blipFill>
              <p:spPr>
                <a:xfrm>
                  <a:off x="1101923" y="3629776"/>
                  <a:ext cx="18216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07" name="Ink 306">
                  <a:extLst>
                    <a:ext uri="{FF2B5EF4-FFF2-40B4-BE49-F238E27FC236}">
                      <a16:creationId xmlns:a16="http://schemas.microsoft.com/office/drawing/2014/main" id="{75318A4F-F643-680F-5BF7-473E8CB24837}"/>
                    </a:ext>
                  </a:extLst>
                </p14:cNvPr>
                <p14:cNvContentPartPr/>
                <p14:nvPr/>
              </p14:nvContentPartPr>
              <p14:xfrm>
                <a:off x="1350323" y="3676576"/>
                <a:ext cx="203040" cy="186120"/>
              </p14:xfrm>
            </p:contentPart>
          </mc:Choice>
          <mc:Fallback xmlns="">
            <p:pic>
              <p:nvPicPr>
                <p:cNvPr id="307" name="Ink 306">
                  <a:extLst>
                    <a:ext uri="{FF2B5EF4-FFF2-40B4-BE49-F238E27FC236}">
                      <a16:creationId xmlns:a16="http://schemas.microsoft.com/office/drawing/2014/main" id="{75318A4F-F643-680F-5BF7-473E8CB24837}"/>
                    </a:ext>
                  </a:extLst>
                </p:cNvPr>
                <p:cNvPicPr/>
                <p:nvPr/>
              </p:nvPicPr>
              <p:blipFill>
                <a:blip r:embed="rId55"/>
                <a:stretch>
                  <a:fillRect/>
                </a:stretch>
              </p:blipFill>
              <p:spPr>
                <a:xfrm>
                  <a:off x="1332323" y="3658936"/>
                  <a:ext cx="238680" cy="221760"/>
                </a:xfrm>
                <a:prstGeom prst="rect">
                  <a:avLst/>
                </a:prstGeom>
              </p:spPr>
            </p:pic>
          </mc:Fallback>
        </mc:AlternateContent>
      </p:grpSp>
      <p:grpSp>
        <p:nvGrpSpPr>
          <p:cNvPr id="308" name="Group 307">
            <a:extLst>
              <a:ext uri="{FF2B5EF4-FFF2-40B4-BE49-F238E27FC236}">
                <a16:creationId xmlns:a16="http://schemas.microsoft.com/office/drawing/2014/main" id="{E5FB0FF1-AC7D-4A9F-CE8B-819C5D0EFDF3}"/>
              </a:ext>
            </a:extLst>
          </p:cNvPr>
          <p:cNvGrpSpPr/>
          <p:nvPr/>
        </p:nvGrpSpPr>
        <p:grpSpPr>
          <a:xfrm>
            <a:off x="2245425" y="3673450"/>
            <a:ext cx="195480" cy="173160"/>
            <a:chOff x="1801043" y="3757936"/>
            <a:chExt cx="195480" cy="173160"/>
          </a:xfrm>
        </p:grpSpPr>
        <mc:AlternateContent xmlns:mc="http://schemas.openxmlformats.org/markup-compatibility/2006" xmlns:p14="http://schemas.microsoft.com/office/powerpoint/2010/main">
          <mc:Choice Requires="p14">
            <p:contentPart p14:bwMode="auto" r:id="rId56">
              <p14:nvContentPartPr>
                <p14:cNvPr id="309" name="Ink 308">
                  <a:extLst>
                    <a:ext uri="{FF2B5EF4-FFF2-40B4-BE49-F238E27FC236}">
                      <a16:creationId xmlns:a16="http://schemas.microsoft.com/office/drawing/2014/main" id="{DCE1972E-4667-9040-22CD-59366C741644}"/>
                    </a:ext>
                  </a:extLst>
                </p14:cNvPr>
                <p14:cNvContentPartPr/>
                <p14:nvPr/>
              </p14:nvContentPartPr>
              <p14:xfrm>
                <a:off x="1801043" y="3757936"/>
                <a:ext cx="159480" cy="126000"/>
              </p14:xfrm>
            </p:contentPart>
          </mc:Choice>
          <mc:Fallback xmlns="">
            <p:pic>
              <p:nvPicPr>
                <p:cNvPr id="309" name="Ink 308">
                  <a:extLst>
                    <a:ext uri="{FF2B5EF4-FFF2-40B4-BE49-F238E27FC236}">
                      <a16:creationId xmlns:a16="http://schemas.microsoft.com/office/drawing/2014/main" id="{DCE1972E-4667-9040-22CD-59366C741644}"/>
                    </a:ext>
                  </a:extLst>
                </p:cNvPr>
                <p:cNvPicPr/>
                <p:nvPr/>
              </p:nvPicPr>
              <p:blipFill>
                <a:blip r:embed="rId57"/>
                <a:stretch>
                  <a:fillRect/>
                </a:stretch>
              </p:blipFill>
              <p:spPr>
                <a:xfrm>
                  <a:off x="1783043" y="3739936"/>
                  <a:ext cx="19512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10" name="Ink 309">
                  <a:extLst>
                    <a:ext uri="{FF2B5EF4-FFF2-40B4-BE49-F238E27FC236}">
                      <a16:creationId xmlns:a16="http://schemas.microsoft.com/office/drawing/2014/main" id="{259D7E30-8C88-F60E-9AAC-BDD0E425C533}"/>
                    </a:ext>
                  </a:extLst>
                </p14:cNvPr>
                <p14:cNvContentPartPr/>
                <p14:nvPr/>
              </p14:nvContentPartPr>
              <p14:xfrm>
                <a:off x="1812923" y="3759016"/>
                <a:ext cx="183600" cy="172080"/>
              </p14:xfrm>
            </p:contentPart>
          </mc:Choice>
          <mc:Fallback xmlns="">
            <p:pic>
              <p:nvPicPr>
                <p:cNvPr id="310" name="Ink 309">
                  <a:extLst>
                    <a:ext uri="{FF2B5EF4-FFF2-40B4-BE49-F238E27FC236}">
                      <a16:creationId xmlns:a16="http://schemas.microsoft.com/office/drawing/2014/main" id="{259D7E30-8C88-F60E-9AAC-BDD0E425C533}"/>
                    </a:ext>
                  </a:extLst>
                </p:cNvPr>
                <p:cNvPicPr/>
                <p:nvPr/>
              </p:nvPicPr>
              <p:blipFill>
                <a:blip r:embed="rId59"/>
                <a:stretch>
                  <a:fillRect/>
                </a:stretch>
              </p:blipFill>
              <p:spPr>
                <a:xfrm>
                  <a:off x="1794923" y="3741016"/>
                  <a:ext cx="219240" cy="207720"/>
                </a:xfrm>
                <a:prstGeom prst="rect">
                  <a:avLst/>
                </a:prstGeom>
              </p:spPr>
            </p:pic>
          </mc:Fallback>
        </mc:AlternateContent>
      </p:grpSp>
      <p:grpSp>
        <p:nvGrpSpPr>
          <p:cNvPr id="311" name="Group 310">
            <a:extLst>
              <a:ext uri="{FF2B5EF4-FFF2-40B4-BE49-F238E27FC236}">
                <a16:creationId xmlns:a16="http://schemas.microsoft.com/office/drawing/2014/main" id="{1D55DEDC-3462-EB4F-1986-BC422C1C3A05}"/>
              </a:ext>
            </a:extLst>
          </p:cNvPr>
          <p:cNvGrpSpPr/>
          <p:nvPr/>
        </p:nvGrpSpPr>
        <p:grpSpPr>
          <a:xfrm>
            <a:off x="2662665" y="3340810"/>
            <a:ext cx="1107360" cy="428760"/>
            <a:chOff x="2218283" y="3425296"/>
            <a:chExt cx="1107360" cy="428760"/>
          </a:xfrm>
        </p:grpSpPr>
        <mc:AlternateContent xmlns:mc="http://schemas.openxmlformats.org/markup-compatibility/2006" xmlns:p14="http://schemas.microsoft.com/office/powerpoint/2010/main">
          <mc:Choice Requires="p14">
            <p:contentPart p14:bwMode="auto" r:id="rId60">
              <p14:nvContentPartPr>
                <p14:cNvPr id="312" name="Ink 311">
                  <a:extLst>
                    <a:ext uri="{FF2B5EF4-FFF2-40B4-BE49-F238E27FC236}">
                      <a16:creationId xmlns:a16="http://schemas.microsoft.com/office/drawing/2014/main" id="{524D5681-FB50-B444-622C-E5428587A84D}"/>
                    </a:ext>
                  </a:extLst>
                </p14:cNvPr>
                <p14:cNvContentPartPr/>
                <p14:nvPr/>
              </p14:nvContentPartPr>
              <p14:xfrm>
                <a:off x="2218283" y="3655696"/>
                <a:ext cx="11160" cy="198360"/>
              </p14:xfrm>
            </p:contentPart>
          </mc:Choice>
          <mc:Fallback xmlns="">
            <p:pic>
              <p:nvPicPr>
                <p:cNvPr id="312" name="Ink 311">
                  <a:extLst>
                    <a:ext uri="{FF2B5EF4-FFF2-40B4-BE49-F238E27FC236}">
                      <a16:creationId xmlns:a16="http://schemas.microsoft.com/office/drawing/2014/main" id="{524D5681-FB50-B444-622C-E5428587A84D}"/>
                    </a:ext>
                  </a:extLst>
                </p:cNvPr>
                <p:cNvPicPr/>
                <p:nvPr/>
              </p:nvPicPr>
              <p:blipFill>
                <a:blip r:embed="rId61"/>
                <a:stretch>
                  <a:fillRect/>
                </a:stretch>
              </p:blipFill>
              <p:spPr>
                <a:xfrm>
                  <a:off x="2200283" y="3637696"/>
                  <a:ext cx="4680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13" name="Ink 312">
                  <a:extLst>
                    <a:ext uri="{FF2B5EF4-FFF2-40B4-BE49-F238E27FC236}">
                      <a16:creationId xmlns:a16="http://schemas.microsoft.com/office/drawing/2014/main" id="{2BEB4798-D8EE-29EC-71CB-E003671565E0}"/>
                    </a:ext>
                  </a:extLst>
                </p14:cNvPr>
                <p14:cNvContentPartPr/>
                <p14:nvPr/>
              </p14:nvContentPartPr>
              <p14:xfrm>
                <a:off x="2338883" y="3750016"/>
                <a:ext cx="11160" cy="20880"/>
              </p14:xfrm>
            </p:contentPart>
          </mc:Choice>
          <mc:Fallback xmlns="">
            <p:pic>
              <p:nvPicPr>
                <p:cNvPr id="313" name="Ink 312">
                  <a:extLst>
                    <a:ext uri="{FF2B5EF4-FFF2-40B4-BE49-F238E27FC236}">
                      <a16:creationId xmlns:a16="http://schemas.microsoft.com/office/drawing/2014/main" id="{2BEB4798-D8EE-29EC-71CB-E003671565E0}"/>
                    </a:ext>
                  </a:extLst>
                </p:cNvPr>
                <p:cNvPicPr/>
                <p:nvPr/>
              </p:nvPicPr>
              <p:blipFill>
                <a:blip r:embed="rId63"/>
                <a:stretch>
                  <a:fillRect/>
                </a:stretch>
              </p:blipFill>
              <p:spPr>
                <a:xfrm>
                  <a:off x="2320883" y="3732376"/>
                  <a:ext cx="46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14" name="Ink 313">
                  <a:extLst>
                    <a:ext uri="{FF2B5EF4-FFF2-40B4-BE49-F238E27FC236}">
                      <a16:creationId xmlns:a16="http://schemas.microsoft.com/office/drawing/2014/main" id="{31DBB49C-C2AB-697B-17CB-4611C26BC2A5}"/>
                    </a:ext>
                  </a:extLst>
                </p14:cNvPr>
                <p14:cNvContentPartPr/>
                <p14:nvPr/>
              </p14:nvContentPartPr>
              <p14:xfrm>
                <a:off x="2514563" y="3662176"/>
                <a:ext cx="187920" cy="176040"/>
              </p14:xfrm>
            </p:contentPart>
          </mc:Choice>
          <mc:Fallback xmlns="">
            <p:pic>
              <p:nvPicPr>
                <p:cNvPr id="314" name="Ink 313">
                  <a:extLst>
                    <a:ext uri="{FF2B5EF4-FFF2-40B4-BE49-F238E27FC236}">
                      <a16:creationId xmlns:a16="http://schemas.microsoft.com/office/drawing/2014/main" id="{31DBB49C-C2AB-697B-17CB-4611C26BC2A5}"/>
                    </a:ext>
                  </a:extLst>
                </p:cNvPr>
                <p:cNvPicPr/>
                <p:nvPr/>
              </p:nvPicPr>
              <p:blipFill>
                <a:blip r:embed="rId65"/>
                <a:stretch>
                  <a:fillRect/>
                </a:stretch>
              </p:blipFill>
              <p:spPr>
                <a:xfrm>
                  <a:off x="2496563" y="3644176"/>
                  <a:ext cx="223560" cy="21168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15" name="Ink 314">
                  <a:extLst>
                    <a:ext uri="{FF2B5EF4-FFF2-40B4-BE49-F238E27FC236}">
                      <a16:creationId xmlns:a16="http://schemas.microsoft.com/office/drawing/2014/main" id="{51656180-2C47-0EFB-230D-26A0F05C3A9C}"/>
                    </a:ext>
                  </a:extLst>
                </p14:cNvPr>
                <p14:cNvContentPartPr/>
                <p14:nvPr/>
              </p14:nvContentPartPr>
              <p14:xfrm>
                <a:off x="2825603" y="3617536"/>
                <a:ext cx="192600" cy="228600"/>
              </p14:xfrm>
            </p:contentPart>
          </mc:Choice>
          <mc:Fallback xmlns="">
            <p:pic>
              <p:nvPicPr>
                <p:cNvPr id="315" name="Ink 314">
                  <a:extLst>
                    <a:ext uri="{FF2B5EF4-FFF2-40B4-BE49-F238E27FC236}">
                      <a16:creationId xmlns:a16="http://schemas.microsoft.com/office/drawing/2014/main" id="{51656180-2C47-0EFB-230D-26A0F05C3A9C}"/>
                    </a:ext>
                  </a:extLst>
                </p:cNvPr>
                <p:cNvPicPr/>
                <p:nvPr/>
              </p:nvPicPr>
              <p:blipFill>
                <a:blip r:embed="rId67"/>
                <a:stretch>
                  <a:fillRect/>
                </a:stretch>
              </p:blipFill>
              <p:spPr>
                <a:xfrm>
                  <a:off x="2807963" y="3599536"/>
                  <a:ext cx="22824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16" name="Ink 315">
                  <a:extLst>
                    <a:ext uri="{FF2B5EF4-FFF2-40B4-BE49-F238E27FC236}">
                      <a16:creationId xmlns:a16="http://schemas.microsoft.com/office/drawing/2014/main" id="{F6C855E6-D6E8-62F7-19A4-675A6A7698A1}"/>
                    </a:ext>
                  </a:extLst>
                </p14:cNvPr>
                <p14:cNvContentPartPr/>
                <p14:nvPr/>
              </p14:nvContentPartPr>
              <p14:xfrm>
                <a:off x="3105683" y="3425296"/>
                <a:ext cx="137520" cy="201960"/>
              </p14:xfrm>
            </p:contentPart>
          </mc:Choice>
          <mc:Fallback xmlns="">
            <p:pic>
              <p:nvPicPr>
                <p:cNvPr id="316" name="Ink 315">
                  <a:extLst>
                    <a:ext uri="{FF2B5EF4-FFF2-40B4-BE49-F238E27FC236}">
                      <a16:creationId xmlns:a16="http://schemas.microsoft.com/office/drawing/2014/main" id="{F6C855E6-D6E8-62F7-19A4-675A6A7698A1}"/>
                    </a:ext>
                  </a:extLst>
                </p:cNvPr>
                <p:cNvPicPr/>
                <p:nvPr/>
              </p:nvPicPr>
              <p:blipFill>
                <a:blip r:embed="rId69"/>
                <a:stretch>
                  <a:fillRect/>
                </a:stretch>
              </p:blipFill>
              <p:spPr>
                <a:xfrm>
                  <a:off x="3087683" y="3407296"/>
                  <a:ext cx="1731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17" name="Ink 316">
                  <a:extLst>
                    <a:ext uri="{FF2B5EF4-FFF2-40B4-BE49-F238E27FC236}">
                      <a16:creationId xmlns:a16="http://schemas.microsoft.com/office/drawing/2014/main" id="{272A9DFF-530B-2F39-5279-958850898C8D}"/>
                    </a:ext>
                  </a:extLst>
                </p14:cNvPr>
                <p14:cNvContentPartPr/>
                <p14:nvPr/>
              </p14:nvContentPartPr>
              <p14:xfrm>
                <a:off x="3103523" y="3516736"/>
                <a:ext cx="222120" cy="25920"/>
              </p14:xfrm>
            </p:contentPart>
          </mc:Choice>
          <mc:Fallback xmlns="">
            <p:pic>
              <p:nvPicPr>
                <p:cNvPr id="317" name="Ink 316">
                  <a:extLst>
                    <a:ext uri="{FF2B5EF4-FFF2-40B4-BE49-F238E27FC236}">
                      <a16:creationId xmlns:a16="http://schemas.microsoft.com/office/drawing/2014/main" id="{272A9DFF-530B-2F39-5279-958850898C8D}"/>
                    </a:ext>
                  </a:extLst>
                </p:cNvPr>
                <p:cNvPicPr/>
                <p:nvPr/>
              </p:nvPicPr>
              <p:blipFill>
                <a:blip r:embed="rId71"/>
                <a:stretch>
                  <a:fillRect/>
                </a:stretch>
              </p:blipFill>
              <p:spPr>
                <a:xfrm>
                  <a:off x="3085523" y="3499096"/>
                  <a:ext cx="257760" cy="61560"/>
                </a:xfrm>
                <a:prstGeom prst="rect">
                  <a:avLst/>
                </a:prstGeom>
              </p:spPr>
            </p:pic>
          </mc:Fallback>
        </mc:AlternateContent>
      </p:grpSp>
      <p:grpSp>
        <p:nvGrpSpPr>
          <p:cNvPr id="318" name="Group 317">
            <a:extLst>
              <a:ext uri="{FF2B5EF4-FFF2-40B4-BE49-F238E27FC236}">
                <a16:creationId xmlns:a16="http://schemas.microsoft.com/office/drawing/2014/main" id="{C1A4DFAD-1599-0CC2-77D0-BF14CA39FC42}"/>
              </a:ext>
            </a:extLst>
          </p:cNvPr>
          <p:cNvGrpSpPr/>
          <p:nvPr/>
        </p:nvGrpSpPr>
        <p:grpSpPr>
          <a:xfrm>
            <a:off x="942585" y="4208762"/>
            <a:ext cx="692280" cy="366480"/>
            <a:chOff x="498203" y="4318096"/>
            <a:chExt cx="692280" cy="366480"/>
          </a:xfrm>
        </p:grpSpPr>
        <mc:AlternateContent xmlns:mc="http://schemas.openxmlformats.org/markup-compatibility/2006" xmlns:p14="http://schemas.microsoft.com/office/powerpoint/2010/main">
          <mc:Choice Requires="p14">
            <p:contentPart p14:bwMode="auto" r:id="rId72">
              <p14:nvContentPartPr>
                <p14:cNvPr id="319" name="Ink 318">
                  <a:extLst>
                    <a:ext uri="{FF2B5EF4-FFF2-40B4-BE49-F238E27FC236}">
                      <a16:creationId xmlns:a16="http://schemas.microsoft.com/office/drawing/2014/main" id="{0E8E5189-B84F-FE57-BC70-76F9F253FA9C}"/>
                    </a:ext>
                  </a:extLst>
                </p14:cNvPr>
                <p14:cNvContentPartPr/>
                <p14:nvPr/>
              </p14:nvContentPartPr>
              <p14:xfrm>
                <a:off x="533483" y="4318096"/>
                <a:ext cx="180000" cy="366480"/>
              </p14:xfrm>
            </p:contentPart>
          </mc:Choice>
          <mc:Fallback xmlns="">
            <p:pic>
              <p:nvPicPr>
                <p:cNvPr id="319" name="Ink 318">
                  <a:extLst>
                    <a:ext uri="{FF2B5EF4-FFF2-40B4-BE49-F238E27FC236}">
                      <a16:creationId xmlns:a16="http://schemas.microsoft.com/office/drawing/2014/main" id="{0E8E5189-B84F-FE57-BC70-76F9F253FA9C}"/>
                    </a:ext>
                  </a:extLst>
                </p:cNvPr>
                <p:cNvPicPr/>
                <p:nvPr/>
              </p:nvPicPr>
              <p:blipFill>
                <a:blip r:embed="rId73"/>
                <a:stretch>
                  <a:fillRect/>
                </a:stretch>
              </p:blipFill>
              <p:spPr>
                <a:xfrm>
                  <a:off x="515483" y="4300456"/>
                  <a:ext cx="215640" cy="40212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20" name="Ink 319">
                  <a:extLst>
                    <a:ext uri="{FF2B5EF4-FFF2-40B4-BE49-F238E27FC236}">
                      <a16:creationId xmlns:a16="http://schemas.microsoft.com/office/drawing/2014/main" id="{683F0617-BBBB-17D4-5CCD-DE229EE8F65C}"/>
                    </a:ext>
                  </a:extLst>
                </p14:cNvPr>
                <p14:cNvContentPartPr/>
                <p14:nvPr/>
              </p14:nvContentPartPr>
              <p14:xfrm>
                <a:off x="498203" y="4510336"/>
                <a:ext cx="195840" cy="38520"/>
              </p14:xfrm>
            </p:contentPart>
          </mc:Choice>
          <mc:Fallback xmlns="">
            <p:pic>
              <p:nvPicPr>
                <p:cNvPr id="320" name="Ink 319">
                  <a:extLst>
                    <a:ext uri="{FF2B5EF4-FFF2-40B4-BE49-F238E27FC236}">
                      <a16:creationId xmlns:a16="http://schemas.microsoft.com/office/drawing/2014/main" id="{683F0617-BBBB-17D4-5CCD-DE229EE8F65C}"/>
                    </a:ext>
                  </a:extLst>
                </p:cNvPr>
                <p:cNvPicPr/>
                <p:nvPr/>
              </p:nvPicPr>
              <p:blipFill>
                <a:blip r:embed="rId75"/>
                <a:stretch>
                  <a:fillRect/>
                </a:stretch>
              </p:blipFill>
              <p:spPr>
                <a:xfrm>
                  <a:off x="480563" y="4492696"/>
                  <a:ext cx="231480" cy="7416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321" name="Ink 320">
                  <a:extLst>
                    <a:ext uri="{FF2B5EF4-FFF2-40B4-BE49-F238E27FC236}">
                      <a16:creationId xmlns:a16="http://schemas.microsoft.com/office/drawing/2014/main" id="{106E115F-806E-93B3-C8F5-6A996B0FC99B}"/>
                    </a:ext>
                  </a:extLst>
                </p14:cNvPr>
                <p14:cNvContentPartPr/>
                <p14:nvPr/>
              </p14:nvContentPartPr>
              <p14:xfrm>
                <a:off x="862883" y="4349416"/>
                <a:ext cx="149760" cy="311040"/>
              </p14:xfrm>
            </p:contentPart>
          </mc:Choice>
          <mc:Fallback xmlns="">
            <p:pic>
              <p:nvPicPr>
                <p:cNvPr id="321" name="Ink 320">
                  <a:extLst>
                    <a:ext uri="{FF2B5EF4-FFF2-40B4-BE49-F238E27FC236}">
                      <a16:creationId xmlns:a16="http://schemas.microsoft.com/office/drawing/2014/main" id="{106E115F-806E-93B3-C8F5-6A996B0FC99B}"/>
                    </a:ext>
                  </a:extLst>
                </p:cNvPr>
                <p:cNvPicPr/>
                <p:nvPr/>
              </p:nvPicPr>
              <p:blipFill>
                <a:blip r:embed="rId77"/>
                <a:stretch>
                  <a:fillRect/>
                </a:stretch>
              </p:blipFill>
              <p:spPr>
                <a:xfrm>
                  <a:off x="844883" y="4331416"/>
                  <a:ext cx="185400" cy="3466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22" name="Ink 321">
                  <a:extLst>
                    <a:ext uri="{FF2B5EF4-FFF2-40B4-BE49-F238E27FC236}">
                      <a16:creationId xmlns:a16="http://schemas.microsoft.com/office/drawing/2014/main" id="{299DDD1C-50AE-1430-6F7A-51C9150C61F2}"/>
                    </a:ext>
                  </a:extLst>
                </p14:cNvPr>
                <p14:cNvContentPartPr/>
                <p14:nvPr/>
              </p14:nvContentPartPr>
              <p14:xfrm>
                <a:off x="1171403" y="4364896"/>
                <a:ext cx="19080" cy="273960"/>
              </p14:xfrm>
            </p:contentPart>
          </mc:Choice>
          <mc:Fallback xmlns="">
            <p:pic>
              <p:nvPicPr>
                <p:cNvPr id="322" name="Ink 321">
                  <a:extLst>
                    <a:ext uri="{FF2B5EF4-FFF2-40B4-BE49-F238E27FC236}">
                      <a16:creationId xmlns:a16="http://schemas.microsoft.com/office/drawing/2014/main" id="{299DDD1C-50AE-1430-6F7A-51C9150C61F2}"/>
                    </a:ext>
                  </a:extLst>
                </p:cNvPr>
                <p:cNvPicPr/>
                <p:nvPr/>
              </p:nvPicPr>
              <p:blipFill>
                <a:blip r:embed="rId79"/>
                <a:stretch>
                  <a:fillRect/>
                </a:stretch>
              </p:blipFill>
              <p:spPr>
                <a:xfrm>
                  <a:off x="1153403" y="4347256"/>
                  <a:ext cx="54720" cy="309600"/>
                </a:xfrm>
                <a:prstGeom prst="rect">
                  <a:avLst/>
                </a:prstGeom>
              </p:spPr>
            </p:pic>
          </mc:Fallback>
        </mc:AlternateContent>
      </p:grpSp>
      <p:grpSp>
        <p:nvGrpSpPr>
          <p:cNvPr id="323" name="Group 322">
            <a:extLst>
              <a:ext uri="{FF2B5EF4-FFF2-40B4-BE49-F238E27FC236}">
                <a16:creationId xmlns:a16="http://schemas.microsoft.com/office/drawing/2014/main" id="{B201E820-AB52-6114-CFBE-3492575A7438}"/>
              </a:ext>
            </a:extLst>
          </p:cNvPr>
          <p:cNvGrpSpPr/>
          <p:nvPr/>
        </p:nvGrpSpPr>
        <p:grpSpPr>
          <a:xfrm>
            <a:off x="1822425" y="4280762"/>
            <a:ext cx="205200" cy="306000"/>
            <a:chOff x="1378043" y="4390096"/>
            <a:chExt cx="205200" cy="306000"/>
          </a:xfrm>
        </p:grpSpPr>
        <mc:AlternateContent xmlns:mc="http://schemas.openxmlformats.org/markup-compatibility/2006" xmlns:p14="http://schemas.microsoft.com/office/powerpoint/2010/main">
          <mc:Choice Requires="p14">
            <p:contentPart p14:bwMode="auto" r:id="rId80">
              <p14:nvContentPartPr>
                <p14:cNvPr id="324" name="Ink 323">
                  <a:extLst>
                    <a:ext uri="{FF2B5EF4-FFF2-40B4-BE49-F238E27FC236}">
                      <a16:creationId xmlns:a16="http://schemas.microsoft.com/office/drawing/2014/main" id="{45CFAEE8-FCB0-ACF3-8528-17481F3F29F9}"/>
                    </a:ext>
                  </a:extLst>
                </p14:cNvPr>
                <p14:cNvContentPartPr/>
                <p14:nvPr/>
              </p14:nvContentPartPr>
              <p14:xfrm>
                <a:off x="1378043" y="4390096"/>
                <a:ext cx="205200" cy="169920"/>
              </p14:xfrm>
            </p:contentPart>
          </mc:Choice>
          <mc:Fallback xmlns="">
            <p:pic>
              <p:nvPicPr>
                <p:cNvPr id="324" name="Ink 323">
                  <a:extLst>
                    <a:ext uri="{FF2B5EF4-FFF2-40B4-BE49-F238E27FC236}">
                      <a16:creationId xmlns:a16="http://schemas.microsoft.com/office/drawing/2014/main" id="{45CFAEE8-FCB0-ACF3-8528-17481F3F29F9}"/>
                    </a:ext>
                  </a:extLst>
                </p:cNvPr>
                <p:cNvPicPr/>
                <p:nvPr/>
              </p:nvPicPr>
              <p:blipFill>
                <a:blip r:embed="rId81"/>
                <a:stretch>
                  <a:fillRect/>
                </a:stretch>
              </p:blipFill>
              <p:spPr>
                <a:xfrm>
                  <a:off x="1360043" y="4372456"/>
                  <a:ext cx="240840" cy="2055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25" name="Ink 324">
                  <a:extLst>
                    <a:ext uri="{FF2B5EF4-FFF2-40B4-BE49-F238E27FC236}">
                      <a16:creationId xmlns:a16="http://schemas.microsoft.com/office/drawing/2014/main" id="{41CFAB63-18C6-66F7-16E2-E66E1D541102}"/>
                    </a:ext>
                  </a:extLst>
                </p14:cNvPr>
                <p14:cNvContentPartPr/>
                <p14:nvPr/>
              </p14:nvContentPartPr>
              <p14:xfrm>
                <a:off x="1488563" y="4454536"/>
                <a:ext cx="36720" cy="241560"/>
              </p14:xfrm>
            </p:contentPart>
          </mc:Choice>
          <mc:Fallback xmlns="">
            <p:pic>
              <p:nvPicPr>
                <p:cNvPr id="325" name="Ink 324">
                  <a:extLst>
                    <a:ext uri="{FF2B5EF4-FFF2-40B4-BE49-F238E27FC236}">
                      <a16:creationId xmlns:a16="http://schemas.microsoft.com/office/drawing/2014/main" id="{41CFAB63-18C6-66F7-16E2-E66E1D541102}"/>
                    </a:ext>
                  </a:extLst>
                </p:cNvPr>
                <p:cNvPicPr/>
                <p:nvPr/>
              </p:nvPicPr>
              <p:blipFill>
                <a:blip r:embed="rId83"/>
                <a:stretch>
                  <a:fillRect/>
                </a:stretch>
              </p:blipFill>
              <p:spPr>
                <a:xfrm>
                  <a:off x="1470923" y="4436536"/>
                  <a:ext cx="72360" cy="277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84">
            <p14:nvContentPartPr>
              <p14:cNvPr id="326" name="Ink 325">
                <a:extLst>
                  <a:ext uri="{FF2B5EF4-FFF2-40B4-BE49-F238E27FC236}">
                    <a16:creationId xmlns:a16="http://schemas.microsoft.com/office/drawing/2014/main" id="{60B343EB-2F3B-7385-3C50-CA918D52F022}"/>
                  </a:ext>
                </a:extLst>
              </p14:cNvPr>
              <p14:cNvContentPartPr/>
              <p14:nvPr/>
            </p14:nvContentPartPr>
            <p14:xfrm>
              <a:off x="2223825" y="4442042"/>
              <a:ext cx="10440" cy="3600"/>
            </p14:xfrm>
          </p:contentPart>
        </mc:Choice>
        <mc:Fallback xmlns="">
          <p:pic>
            <p:nvPicPr>
              <p:cNvPr id="326" name="Ink 325">
                <a:extLst>
                  <a:ext uri="{FF2B5EF4-FFF2-40B4-BE49-F238E27FC236}">
                    <a16:creationId xmlns:a16="http://schemas.microsoft.com/office/drawing/2014/main" id="{60B343EB-2F3B-7385-3C50-CA918D52F022}"/>
                  </a:ext>
                </a:extLst>
              </p:cNvPr>
              <p:cNvPicPr/>
              <p:nvPr/>
            </p:nvPicPr>
            <p:blipFill>
              <a:blip r:embed="rId85"/>
              <a:stretch>
                <a:fillRect/>
              </a:stretch>
            </p:blipFill>
            <p:spPr>
              <a:xfrm>
                <a:off x="2206185" y="4424042"/>
                <a:ext cx="46080" cy="39240"/>
              </a:xfrm>
              <a:prstGeom prst="rect">
                <a:avLst/>
              </a:prstGeom>
            </p:spPr>
          </p:pic>
        </mc:Fallback>
      </mc:AlternateContent>
      <p:grpSp>
        <p:nvGrpSpPr>
          <p:cNvPr id="327" name="Group 326">
            <a:extLst>
              <a:ext uri="{FF2B5EF4-FFF2-40B4-BE49-F238E27FC236}">
                <a16:creationId xmlns:a16="http://schemas.microsoft.com/office/drawing/2014/main" id="{ED5EC5D4-16B8-3411-094F-9810ACBD8DC2}"/>
              </a:ext>
            </a:extLst>
          </p:cNvPr>
          <p:cNvGrpSpPr/>
          <p:nvPr/>
        </p:nvGrpSpPr>
        <p:grpSpPr>
          <a:xfrm>
            <a:off x="2436225" y="4244042"/>
            <a:ext cx="514440" cy="330840"/>
            <a:chOff x="1991843" y="4353376"/>
            <a:chExt cx="514440" cy="330840"/>
          </a:xfrm>
        </p:grpSpPr>
        <mc:AlternateContent xmlns:mc="http://schemas.openxmlformats.org/markup-compatibility/2006" xmlns:p14="http://schemas.microsoft.com/office/powerpoint/2010/main">
          <mc:Choice Requires="p14">
            <p:contentPart p14:bwMode="auto" r:id="rId86">
              <p14:nvContentPartPr>
                <p14:cNvPr id="328" name="Ink 327">
                  <a:extLst>
                    <a:ext uri="{FF2B5EF4-FFF2-40B4-BE49-F238E27FC236}">
                      <a16:creationId xmlns:a16="http://schemas.microsoft.com/office/drawing/2014/main" id="{99165104-0E4D-2543-FA4B-FF8C2FC3B9D2}"/>
                    </a:ext>
                  </a:extLst>
                </p14:cNvPr>
                <p14:cNvContentPartPr/>
                <p14:nvPr/>
              </p14:nvContentPartPr>
              <p14:xfrm>
                <a:off x="1991843" y="4353376"/>
                <a:ext cx="149760" cy="286560"/>
              </p14:xfrm>
            </p:contentPart>
          </mc:Choice>
          <mc:Fallback xmlns="">
            <p:pic>
              <p:nvPicPr>
                <p:cNvPr id="328" name="Ink 327">
                  <a:extLst>
                    <a:ext uri="{FF2B5EF4-FFF2-40B4-BE49-F238E27FC236}">
                      <a16:creationId xmlns:a16="http://schemas.microsoft.com/office/drawing/2014/main" id="{99165104-0E4D-2543-FA4B-FF8C2FC3B9D2}"/>
                    </a:ext>
                  </a:extLst>
                </p:cNvPr>
                <p:cNvPicPr/>
                <p:nvPr/>
              </p:nvPicPr>
              <p:blipFill>
                <a:blip r:embed="rId87"/>
                <a:stretch>
                  <a:fillRect/>
                </a:stretch>
              </p:blipFill>
              <p:spPr>
                <a:xfrm>
                  <a:off x="1974203" y="4335376"/>
                  <a:ext cx="185400" cy="32220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29" name="Ink 328">
                  <a:extLst>
                    <a:ext uri="{FF2B5EF4-FFF2-40B4-BE49-F238E27FC236}">
                      <a16:creationId xmlns:a16="http://schemas.microsoft.com/office/drawing/2014/main" id="{77478313-50EA-601A-3E96-3368614C6BD1}"/>
                    </a:ext>
                  </a:extLst>
                </p14:cNvPr>
                <p14:cNvContentPartPr/>
                <p14:nvPr/>
              </p14:nvContentPartPr>
              <p14:xfrm>
                <a:off x="2266163" y="4372456"/>
                <a:ext cx="240120" cy="175320"/>
              </p14:xfrm>
            </p:contentPart>
          </mc:Choice>
          <mc:Fallback xmlns="">
            <p:pic>
              <p:nvPicPr>
                <p:cNvPr id="329" name="Ink 328">
                  <a:extLst>
                    <a:ext uri="{FF2B5EF4-FFF2-40B4-BE49-F238E27FC236}">
                      <a16:creationId xmlns:a16="http://schemas.microsoft.com/office/drawing/2014/main" id="{77478313-50EA-601A-3E96-3368614C6BD1}"/>
                    </a:ext>
                  </a:extLst>
                </p:cNvPr>
                <p:cNvPicPr/>
                <p:nvPr/>
              </p:nvPicPr>
              <p:blipFill>
                <a:blip r:embed="rId89"/>
                <a:stretch>
                  <a:fillRect/>
                </a:stretch>
              </p:blipFill>
              <p:spPr>
                <a:xfrm>
                  <a:off x="2248163" y="4354816"/>
                  <a:ext cx="275760" cy="21096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30" name="Ink 329">
                  <a:extLst>
                    <a:ext uri="{FF2B5EF4-FFF2-40B4-BE49-F238E27FC236}">
                      <a16:creationId xmlns:a16="http://schemas.microsoft.com/office/drawing/2014/main" id="{356F6103-9A05-99AE-09FF-70E0DE9A60B4}"/>
                    </a:ext>
                  </a:extLst>
                </p14:cNvPr>
                <p14:cNvContentPartPr/>
                <p14:nvPr/>
              </p14:nvContentPartPr>
              <p14:xfrm>
                <a:off x="2408003" y="4390456"/>
                <a:ext cx="31320" cy="293760"/>
              </p14:xfrm>
            </p:contentPart>
          </mc:Choice>
          <mc:Fallback xmlns="">
            <p:pic>
              <p:nvPicPr>
                <p:cNvPr id="330" name="Ink 329">
                  <a:extLst>
                    <a:ext uri="{FF2B5EF4-FFF2-40B4-BE49-F238E27FC236}">
                      <a16:creationId xmlns:a16="http://schemas.microsoft.com/office/drawing/2014/main" id="{356F6103-9A05-99AE-09FF-70E0DE9A60B4}"/>
                    </a:ext>
                  </a:extLst>
                </p:cNvPr>
                <p:cNvPicPr/>
                <p:nvPr/>
              </p:nvPicPr>
              <p:blipFill>
                <a:blip r:embed="rId91"/>
                <a:stretch>
                  <a:fillRect/>
                </a:stretch>
              </p:blipFill>
              <p:spPr>
                <a:xfrm>
                  <a:off x="2390363" y="4372816"/>
                  <a:ext cx="66960" cy="329400"/>
                </a:xfrm>
                <a:prstGeom prst="rect">
                  <a:avLst/>
                </a:prstGeom>
              </p:spPr>
            </p:pic>
          </mc:Fallback>
        </mc:AlternateContent>
      </p:grpSp>
      <p:grpSp>
        <p:nvGrpSpPr>
          <p:cNvPr id="331" name="Group 330">
            <a:extLst>
              <a:ext uri="{FF2B5EF4-FFF2-40B4-BE49-F238E27FC236}">
                <a16:creationId xmlns:a16="http://schemas.microsoft.com/office/drawing/2014/main" id="{58DCF568-3524-F563-834E-6510BED10B15}"/>
              </a:ext>
            </a:extLst>
          </p:cNvPr>
          <p:cNvGrpSpPr/>
          <p:nvPr/>
        </p:nvGrpSpPr>
        <p:grpSpPr>
          <a:xfrm>
            <a:off x="2439323" y="705856"/>
            <a:ext cx="1753920" cy="157680"/>
            <a:chOff x="2439323" y="705856"/>
            <a:chExt cx="1753920" cy="157680"/>
          </a:xfrm>
        </p:grpSpPr>
        <mc:AlternateContent xmlns:mc="http://schemas.openxmlformats.org/markup-compatibility/2006" xmlns:p14="http://schemas.microsoft.com/office/powerpoint/2010/main">
          <mc:Choice Requires="p14">
            <p:contentPart p14:bwMode="auto" r:id="rId92">
              <p14:nvContentPartPr>
                <p14:cNvPr id="332" name="Ink 331">
                  <a:extLst>
                    <a:ext uri="{FF2B5EF4-FFF2-40B4-BE49-F238E27FC236}">
                      <a16:creationId xmlns:a16="http://schemas.microsoft.com/office/drawing/2014/main" id="{D712B663-C8F9-A0A1-964B-29F2BB69D0DB}"/>
                    </a:ext>
                  </a:extLst>
                </p14:cNvPr>
                <p14:cNvContentPartPr/>
                <p14:nvPr/>
              </p14:nvContentPartPr>
              <p14:xfrm>
                <a:off x="2439323" y="705856"/>
                <a:ext cx="1753920" cy="63000"/>
              </p14:xfrm>
            </p:contentPart>
          </mc:Choice>
          <mc:Fallback xmlns="">
            <p:pic>
              <p:nvPicPr>
                <p:cNvPr id="332" name="Ink 331">
                  <a:extLst>
                    <a:ext uri="{FF2B5EF4-FFF2-40B4-BE49-F238E27FC236}">
                      <a16:creationId xmlns:a16="http://schemas.microsoft.com/office/drawing/2014/main" id="{D712B663-C8F9-A0A1-964B-29F2BB69D0DB}"/>
                    </a:ext>
                  </a:extLst>
                </p:cNvPr>
                <p:cNvPicPr/>
                <p:nvPr/>
              </p:nvPicPr>
              <p:blipFill>
                <a:blip r:embed="rId93"/>
                <a:stretch>
                  <a:fillRect/>
                </a:stretch>
              </p:blipFill>
              <p:spPr>
                <a:xfrm>
                  <a:off x="2421683" y="688216"/>
                  <a:ext cx="1789560" cy="986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33" name="Ink 332">
                  <a:extLst>
                    <a:ext uri="{FF2B5EF4-FFF2-40B4-BE49-F238E27FC236}">
                      <a16:creationId xmlns:a16="http://schemas.microsoft.com/office/drawing/2014/main" id="{8C60C46B-732E-5469-7A7C-4F77A5FFB98F}"/>
                    </a:ext>
                  </a:extLst>
                </p14:cNvPr>
                <p14:cNvContentPartPr/>
                <p14:nvPr/>
              </p14:nvContentPartPr>
              <p14:xfrm>
                <a:off x="2467403" y="819256"/>
                <a:ext cx="720" cy="3960"/>
              </p14:xfrm>
            </p:contentPart>
          </mc:Choice>
          <mc:Fallback xmlns="">
            <p:pic>
              <p:nvPicPr>
                <p:cNvPr id="333" name="Ink 332">
                  <a:extLst>
                    <a:ext uri="{FF2B5EF4-FFF2-40B4-BE49-F238E27FC236}">
                      <a16:creationId xmlns:a16="http://schemas.microsoft.com/office/drawing/2014/main" id="{8C60C46B-732E-5469-7A7C-4F77A5FFB98F}"/>
                    </a:ext>
                  </a:extLst>
                </p:cNvPr>
                <p:cNvPicPr/>
                <p:nvPr/>
              </p:nvPicPr>
              <p:blipFill>
                <a:blip r:embed="rId95"/>
                <a:stretch>
                  <a:fillRect/>
                </a:stretch>
              </p:blipFill>
              <p:spPr>
                <a:xfrm>
                  <a:off x="2449763" y="801616"/>
                  <a:ext cx="363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34" name="Ink 333">
                  <a:extLst>
                    <a:ext uri="{FF2B5EF4-FFF2-40B4-BE49-F238E27FC236}">
                      <a16:creationId xmlns:a16="http://schemas.microsoft.com/office/drawing/2014/main" id="{E773A920-144B-8D28-10F5-141F7E4F43D1}"/>
                    </a:ext>
                  </a:extLst>
                </p14:cNvPr>
                <p14:cNvContentPartPr/>
                <p14:nvPr/>
              </p14:nvContentPartPr>
              <p14:xfrm>
                <a:off x="2474243" y="811336"/>
                <a:ext cx="1616040" cy="52200"/>
              </p14:xfrm>
            </p:contentPart>
          </mc:Choice>
          <mc:Fallback xmlns="">
            <p:pic>
              <p:nvPicPr>
                <p:cNvPr id="334" name="Ink 333">
                  <a:extLst>
                    <a:ext uri="{FF2B5EF4-FFF2-40B4-BE49-F238E27FC236}">
                      <a16:creationId xmlns:a16="http://schemas.microsoft.com/office/drawing/2014/main" id="{E773A920-144B-8D28-10F5-141F7E4F43D1}"/>
                    </a:ext>
                  </a:extLst>
                </p:cNvPr>
                <p:cNvPicPr/>
                <p:nvPr/>
              </p:nvPicPr>
              <p:blipFill>
                <a:blip r:embed="rId97"/>
                <a:stretch>
                  <a:fillRect/>
                </a:stretch>
              </p:blipFill>
              <p:spPr>
                <a:xfrm>
                  <a:off x="2456603" y="793696"/>
                  <a:ext cx="1651680" cy="87840"/>
                </a:xfrm>
                <a:prstGeom prst="rect">
                  <a:avLst/>
                </a:prstGeom>
              </p:spPr>
            </p:pic>
          </mc:Fallback>
        </mc:AlternateContent>
      </p:grpSp>
      <p:grpSp>
        <p:nvGrpSpPr>
          <p:cNvPr id="335" name="Group 334">
            <a:extLst>
              <a:ext uri="{FF2B5EF4-FFF2-40B4-BE49-F238E27FC236}">
                <a16:creationId xmlns:a16="http://schemas.microsoft.com/office/drawing/2014/main" id="{79AB9B6C-D44D-F51D-9884-4EA2B16068C7}"/>
              </a:ext>
            </a:extLst>
          </p:cNvPr>
          <p:cNvGrpSpPr/>
          <p:nvPr/>
        </p:nvGrpSpPr>
        <p:grpSpPr>
          <a:xfrm>
            <a:off x="2383305" y="4772056"/>
            <a:ext cx="2403720" cy="869400"/>
            <a:chOff x="1938923" y="4772056"/>
            <a:chExt cx="2403720" cy="869400"/>
          </a:xfrm>
        </p:grpSpPr>
        <mc:AlternateContent xmlns:mc="http://schemas.openxmlformats.org/markup-compatibility/2006" xmlns:p14="http://schemas.microsoft.com/office/powerpoint/2010/main">
          <mc:Choice Requires="p14">
            <p:contentPart p14:bwMode="auto" r:id="rId98">
              <p14:nvContentPartPr>
                <p14:cNvPr id="336" name="Ink 335">
                  <a:extLst>
                    <a:ext uri="{FF2B5EF4-FFF2-40B4-BE49-F238E27FC236}">
                      <a16:creationId xmlns:a16="http://schemas.microsoft.com/office/drawing/2014/main" id="{C1C765FB-3635-2887-546B-88939D8B6F63}"/>
                    </a:ext>
                  </a:extLst>
                </p14:cNvPr>
                <p14:cNvContentPartPr/>
                <p14:nvPr/>
              </p14:nvContentPartPr>
              <p14:xfrm>
                <a:off x="2127563" y="5010376"/>
                <a:ext cx="221400" cy="408960"/>
              </p14:xfrm>
            </p:contentPart>
          </mc:Choice>
          <mc:Fallback xmlns="">
            <p:pic>
              <p:nvPicPr>
                <p:cNvPr id="336" name="Ink 335">
                  <a:extLst>
                    <a:ext uri="{FF2B5EF4-FFF2-40B4-BE49-F238E27FC236}">
                      <a16:creationId xmlns:a16="http://schemas.microsoft.com/office/drawing/2014/main" id="{C1C765FB-3635-2887-546B-88939D8B6F63}"/>
                    </a:ext>
                  </a:extLst>
                </p:cNvPr>
                <p:cNvPicPr/>
                <p:nvPr/>
              </p:nvPicPr>
              <p:blipFill>
                <a:blip r:embed="rId99"/>
                <a:stretch>
                  <a:fillRect/>
                </a:stretch>
              </p:blipFill>
              <p:spPr>
                <a:xfrm>
                  <a:off x="2109923" y="4992736"/>
                  <a:ext cx="257040" cy="44460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37" name="Ink 336">
                  <a:extLst>
                    <a:ext uri="{FF2B5EF4-FFF2-40B4-BE49-F238E27FC236}">
                      <a16:creationId xmlns:a16="http://schemas.microsoft.com/office/drawing/2014/main" id="{455CC6DA-6361-6D22-38F5-5D89089D4A64}"/>
                    </a:ext>
                  </a:extLst>
                </p14:cNvPr>
                <p14:cNvContentPartPr/>
                <p14:nvPr/>
              </p14:nvContentPartPr>
              <p14:xfrm>
                <a:off x="2096243" y="5231416"/>
                <a:ext cx="235440" cy="33840"/>
              </p14:xfrm>
            </p:contentPart>
          </mc:Choice>
          <mc:Fallback xmlns="">
            <p:pic>
              <p:nvPicPr>
                <p:cNvPr id="337" name="Ink 336">
                  <a:extLst>
                    <a:ext uri="{FF2B5EF4-FFF2-40B4-BE49-F238E27FC236}">
                      <a16:creationId xmlns:a16="http://schemas.microsoft.com/office/drawing/2014/main" id="{455CC6DA-6361-6D22-38F5-5D89089D4A64}"/>
                    </a:ext>
                  </a:extLst>
                </p:cNvPr>
                <p:cNvPicPr/>
                <p:nvPr/>
              </p:nvPicPr>
              <p:blipFill>
                <a:blip r:embed="rId101"/>
                <a:stretch>
                  <a:fillRect/>
                </a:stretch>
              </p:blipFill>
              <p:spPr>
                <a:xfrm>
                  <a:off x="2078603" y="5213776"/>
                  <a:ext cx="27108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38" name="Ink 337">
                  <a:extLst>
                    <a:ext uri="{FF2B5EF4-FFF2-40B4-BE49-F238E27FC236}">
                      <a16:creationId xmlns:a16="http://schemas.microsoft.com/office/drawing/2014/main" id="{85FF116C-CC49-FBA5-6A24-19C6A656DD28}"/>
                    </a:ext>
                  </a:extLst>
                </p14:cNvPr>
                <p14:cNvContentPartPr/>
                <p14:nvPr/>
              </p14:nvContentPartPr>
              <p14:xfrm>
                <a:off x="2511323" y="5074456"/>
                <a:ext cx="22320" cy="314280"/>
              </p14:xfrm>
            </p:contentPart>
          </mc:Choice>
          <mc:Fallback xmlns="">
            <p:pic>
              <p:nvPicPr>
                <p:cNvPr id="338" name="Ink 337">
                  <a:extLst>
                    <a:ext uri="{FF2B5EF4-FFF2-40B4-BE49-F238E27FC236}">
                      <a16:creationId xmlns:a16="http://schemas.microsoft.com/office/drawing/2014/main" id="{85FF116C-CC49-FBA5-6A24-19C6A656DD28}"/>
                    </a:ext>
                  </a:extLst>
                </p:cNvPr>
                <p:cNvPicPr/>
                <p:nvPr/>
              </p:nvPicPr>
              <p:blipFill>
                <a:blip r:embed="rId103"/>
                <a:stretch>
                  <a:fillRect/>
                </a:stretch>
              </p:blipFill>
              <p:spPr>
                <a:xfrm>
                  <a:off x="2493323" y="5056456"/>
                  <a:ext cx="5796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39" name="Ink 338">
                  <a:extLst>
                    <a:ext uri="{FF2B5EF4-FFF2-40B4-BE49-F238E27FC236}">
                      <a16:creationId xmlns:a16="http://schemas.microsoft.com/office/drawing/2014/main" id="{A32EDD6F-8284-D774-5204-29333AF39A96}"/>
                    </a:ext>
                  </a:extLst>
                </p14:cNvPr>
                <p14:cNvContentPartPr/>
                <p14:nvPr/>
              </p14:nvContentPartPr>
              <p14:xfrm>
                <a:off x="2707883" y="5078416"/>
                <a:ext cx="18720" cy="276120"/>
              </p14:xfrm>
            </p:contentPart>
          </mc:Choice>
          <mc:Fallback xmlns="">
            <p:pic>
              <p:nvPicPr>
                <p:cNvPr id="339" name="Ink 338">
                  <a:extLst>
                    <a:ext uri="{FF2B5EF4-FFF2-40B4-BE49-F238E27FC236}">
                      <a16:creationId xmlns:a16="http://schemas.microsoft.com/office/drawing/2014/main" id="{A32EDD6F-8284-D774-5204-29333AF39A96}"/>
                    </a:ext>
                  </a:extLst>
                </p:cNvPr>
                <p:cNvPicPr/>
                <p:nvPr/>
              </p:nvPicPr>
              <p:blipFill>
                <a:blip r:embed="rId105"/>
                <a:stretch>
                  <a:fillRect/>
                </a:stretch>
              </p:blipFill>
              <p:spPr>
                <a:xfrm>
                  <a:off x="2690243" y="5060416"/>
                  <a:ext cx="54360" cy="31176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40" name="Ink 339">
                  <a:extLst>
                    <a:ext uri="{FF2B5EF4-FFF2-40B4-BE49-F238E27FC236}">
                      <a16:creationId xmlns:a16="http://schemas.microsoft.com/office/drawing/2014/main" id="{34964F19-8B59-BC76-11A6-A6B33BAB21E0}"/>
                    </a:ext>
                  </a:extLst>
                </p14:cNvPr>
                <p14:cNvContentPartPr/>
                <p14:nvPr/>
              </p14:nvContentPartPr>
              <p14:xfrm>
                <a:off x="2879963" y="5079496"/>
                <a:ext cx="236520" cy="207000"/>
              </p14:xfrm>
            </p:contentPart>
          </mc:Choice>
          <mc:Fallback xmlns="">
            <p:pic>
              <p:nvPicPr>
                <p:cNvPr id="340" name="Ink 339">
                  <a:extLst>
                    <a:ext uri="{FF2B5EF4-FFF2-40B4-BE49-F238E27FC236}">
                      <a16:creationId xmlns:a16="http://schemas.microsoft.com/office/drawing/2014/main" id="{34964F19-8B59-BC76-11A6-A6B33BAB21E0}"/>
                    </a:ext>
                  </a:extLst>
                </p:cNvPr>
                <p:cNvPicPr/>
                <p:nvPr/>
              </p:nvPicPr>
              <p:blipFill>
                <a:blip r:embed="rId107"/>
                <a:stretch>
                  <a:fillRect/>
                </a:stretch>
              </p:blipFill>
              <p:spPr>
                <a:xfrm>
                  <a:off x="2861963" y="5061856"/>
                  <a:ext cx="27216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41" name="Ink 340">
                  <a:extLst>
                    <a:ext uri="{FF2B5EF4-FFF2-40B4-BE49-F238E27FC236}">
                      <a16:creationId xmlns:a16="http://schemas.microsoft.com/office/drawing/2014/main" id="{953C4B59-A1E7-96BE-DE11-56152EAAD427}"/>
                    </a:ext>
                  </a:extLst>
                </p14:cNvPr>
                <p14:cNvContentPartPr/>
                <p14:nvPr/>
              </p14:nvContentPartPr>
              <p14:xfrm>
                <a:off x="3045203" y="5151136"/>
                <a:ext cx="38880" cy="248040"/>
              </p14:xfrm>
            </p:contentPart>
          </mc:Choice>
          <mc:Fallback xmlns="">
            <p:pic>
              <p:nvPicPr>
                <p:cNvPr id="341" name="Ink 340">
                  <a:extLst>
                    <a:ext uri="{FF2B5EF4-FFF2-40B4-BE49-F238E27FC236}">
                      <a16:creationId xmlns:a16="http://schemas.microsoft.com/office/drawing/2014/main" id="{953C4B59-A1E7-96BE-DE11-56152EAAD427}"/>
                    </a:ext>
                  </a:extLst>
                </p:cNvPr>
                <p:cNvPicPr/>
                <p:nvPr/>
              </p:nvPicPr>
              <p:blipFill>
                <a:blip r:embed="rId109"/>
                <a:stretch>
                  <a:fillRect/>
                </a:stretch>
              </p:blipFill>
              <p:spPr>
                <a:xfrm>
                  <a:off x="3027563" y="5133496"/>
                  <a:ext cx="7452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42" name="Ink 341">
                  <a:extLst>
                    <a:ext uri="{FF2B5EF4-FFF2-40B4-BE49-F238E27FC236}">
                      <a16:creationId xmlns:a16="http://schemas.microsoft.com/office/drawing/2014/main" id="{A0E0A38B-9FC0-BE1C-23FA-5669E5E6D502}"/>
                    </a:ext>
                  </a:extLst>
                </p14:cNvPr>
                <p14:cNvContentPartPr/>
                <p14:nvPr/>
              </p14:nvContentPartPr>
              <p14:xfrm>
                <a:off x="3341123" y="5224576"/>
                <a:ext cx="3240" cy="2520"/>
              </p14:xfrm>
            </p:contentPart>
          </mc:Choice>
          <mc:Fallback xmlns="">
            <p:pic>
              <p:nvPicPr>
                <p:cNvPr id="342" name="Ink 341">
                  <a:extLst>
                    <a:ext uri="{FF2B5EF4-FFF2-40B4-BE49-F238E27FC236}">
                      <a16:creationId xmlns:a16="http://schemas.microsoft.com/office/drawing/2014/main" id="{A0E0A38B-9FC0-BE1C-23FA-5669E5E6D502}"/>
                    </a:ext>
                  </a:extLst>
                </p:cNvPr>
                <p:cNvPicPr/>
                <p:nvPr/>
              </p:nvPicPr>
              <p:blipFill>
                <a:blip r:embed="rId111"/>
                <a:stretch>
                  <a:fillRect/>
                </a:stretch>
              </p:blipFill>
              <p:spPr>
                <a:xfrm>
                  <a:off x="3323123" y="5206576"/>
                  <a:ext cx="3888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343" name="Ink 342">
                  <a:extLst>
                    <a:ext uri="{FF2B5EF4-FFF2-40B4-BE49-F238E27FC236}">
                      <a16:creationId xmlns:a16="http://schemas.microsoft.com/office/drawing/2014/main" id="{DBEFB83E-9330-935C-A698-73F8878B2735}"/>
                    </a:ext>
                  </a:extLst>
                </p14:cNvPr>
                <p14:cNvContentPartPr/>
                <p14:nvPr/>
              </p14:nvContentPartPr>
              <p14:xfrm>
                <a:off x="3549563" y="5040256"/>
                <a:ext cx="160560" cy="338760"/>
              </p14:xfrm>
            </p:contentPart>
          </mc:Choice>
          <mc:Fallback xmlns="">
            <p:pic>
              <p:nvPicPr>
                <p:cNvPr id="343" name="Ink 342">
                  <a:extLst>
                    <a:ext uri="{FF2B5EF4-FFF2-40B4-BE49-F238E27FC236}">
                      <a16:creationId xmlns:a16="http://schemas.microsoft.com/office/drawing/2014/main" id="{DBEFB83E-9330-935C-A698-73F8878B2735}"/>
                    </a:ext>
                  </a:extLst>
                </p:cNvPr>
                <p:cNvPicPr/>
                <p:nvPr/>
              </p:nvPicPr>
              <p:blipFill>
                <a:blip r:embed="rId113"/>
                <a:stretch>
                  <a:fillRect/>
                </a:stretch>
              </p:blipFill>
              <p:spPr>
                <a:xfrm>
                  <a:off x="3531923" y="5022616"/>
                  <a:ext cx="196200" cy="3744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44" name="Ink 343">
                  <a:extLst>
                    <a:ext uri="{FF2B5EF4-FFF2-40B4-BE49-F238E27FC236}">
                      <a16:creationId xmlns:a16="http://schemas.microsoft.com/office/drawing/2014/main" id="{0C5EDD4F-F184-2A4E-33CD-12C0B904D625}"/>
                    </a:ext>
                  </a:extLst>
                </p14:cNvPr>
                <p14:cNvContentPartPr/>
                <p14:nvPr/>
              </p14:nvContentPartPr>
              <p14:xfrm>
                <a:off x="3889043" y="5060056"/>
                <a:ext cx="248760" cy="195120"/>
              </p14:xfrm>
            </p:contentPart>
          </mc:Choice>
          <mc:Fallback xmlns="">
            <p:pic>
              <p:nvPicPr>
                <p:cNvPr id="344" name="Ink 343">
                  <a:extLst>
                    <a:ext uri="{FF2B5EF4-FFF2-40B4-BE49-F238E27FC236}">
                      <a16:creationId xmlns:a16="http://schemas.microsoft.com/office/drawing/2014/main" id="{0C5EDD4F-F184-2A4E-33CD-12C0B904D625}"/>
                    </a:ext>
                  </a:extLst>
                </p:cNvPr>
                <p:cNvPicPr/>
                <p:nvPr/>
              </p:nvPicPr>
              <p:blipFill>
                <a:blip r:embed="rId115"/>
                <a:stretch>
                  <a:fillRect/>
                </a:stretch>
              </p:blipFill>
              <p:spPr>
                <a:xfrm>
                  <a:off x="3871403" y="5042416"/>
                  <a:ext cx="284400" cy="23076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345" name="Ink 344">
                  <a:extLst>
                    <a:ext uri="{FF2B5EF4-FFF2-40B4-BE49-F238E27FC236}">
                      <a16:creationId xmlns:a16="http://schemas.microsoft.com/office/drawing/2014/main" id="{3F4B8634-38C3-415F-7154-EF94A79B8FE4}"/>
                    </a:ext>
                  </a:extLst>
                </p14:cNvPr>
                <p14:cNvContentPartPr/>
                <p14:nvPr/>
              </p14:nvContentPartPr>
              <p14:xfrm>
                <a:off x="4026203" y="5103256"/>
                <a:ext cx="65880" cy="322920"/>
              </p14:xfrm>
            </p:contentPart>
          </mc:Choice>
          <mc:Fallback xmlns="">
            <p:pic>
              <p:nvPicPr>
                <p:cNvPr id="345" name="Ink 344">
                  <a:extLst>
                    <a:ext uri="{FF2B5EF4-FFF2-40B4-BE49-F238E27FC236}">
                      <a16:creationId xmlns:a16="http://schemas.microsoft.com/office/drawing/2014/main" id="{3F4B8634-38C3-415F-7154-EF94A79B8FE4}"/>
                    </a:ext>
                  </a:extLst>
                </p:cNvPr>
                <p:cNvPicPr/>
                <p:nvPr/>
              </p:nvPicPr>
              <p:blipFill>
                <a:blip r:embed="rId117"/>
                <a:stretch>
                  <a:fillRect/>
                </a:stretch>
              </p:blipFill>
              <p:spPr>
                <a:xfrm>
                  <a:off x="4008563" y="5085616"/>
                  <a:ext cx="101520" cy="358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46" name="Ink 345">
                  <a:extLst>
                    <a:ext uri="{FF2B5EF4-FFF2-40B4-BE49-F238E27FC236}">
                      <a16:creationId xmlns:a16="http://schemas.microsoft.com/office/drawing/2014/main" id="{B524929E-3FDC-5DE6-1AA1-BAE963FF771E}"/>
                    </a:ext>
                  </a:extLst>
                </p14:cNvPr>
                <p14:cNvContentPartPr/>
                <p14:nvPr/>
              </p14:nvContentPartPr>
              <p14:xfrm>
                <a:off x="1938923" y="4772056"/>
                <a:ext cx="2403720" cy="869400"/>
              </p14:xfrm>
            </p:contentPart>
          </mc:Choice>
          <mc:Fallback xmlns="">
            <p:pic>
              <p:nvPicPr>
                <p:cNvPr id="346" name="Ink 345">
                  <a:extLst>
                    <a:ext uri="{FF2B5EF4-FFF2-40B4-BE49-F238E27FC236}">
                      <a16:creationId xmlns:a16="http://schemas.microsoft.com/office/drawing/2014/main" id="{B524929E-3FDC-5DE6-1AA1-BAE963FF771E}"/>
                    </a:ext>
                  </a:extLst>
                </p:cNvPr>
                <p:cNvPicPr/>
                <p:nvPr/>
              </p:nvPicPr>
              <p:blipFill>
                <a:blip r:embed="rId119"/>
                <a:stretch>
                  <a:fillRect/>
                </a:stretch>
              </p:blipFill>
              <p:spPr>
                <a:xfrm>
                  <a:off x="1920923" y="4754056"/>
                  <a:ext cx="2439360" cy="905040"/>
                </a:xfrm>
                <a:prstGeom prst="rect">
                  <a:avLst/>
                </a:prstGeom>
              </p:spPr>
            </p:pic>
          </mc:Fallback>
        </mc:AlternateContent>
      </p:grpSp>
      <p:grpSp>
        <p:nvGrpSpPr>
          <p:cNvPr id="347" name="Group 346">
            <a:extLst>
              <a:ext uri="{FF2B5EF4-FFF2-40B4-BE49-F238E27FC236}">
                <a16:creationId xmlns:a16="http://schemas.microsoft.com/office/drawing/2014/main" id="{5226A9D1-4515-24CA-CE07-5D607E51B4C5}"/>
              </a:ext>
            </a:extLst>
          </p:cNvPr>
          <p:cNvGrpSpPr/>
          <p:nvPr/>
        </p:nvGrpSpPr>
        <p:grpSpPr>
          <a:xfrm>
            <a:off x="527865" y="1265296"/>
            <a:ext cx="239040" cy="332640"/>
            <a:chOff x="83483" y="1265296"/>
            <a:chExt cx="239040" cy="332640"/>
          </a:xfrm>
        </p:grpSpPr>
        <mc:AlternateContent xmlns:mc="http://schemas.openxmlformats.org/markup-compatibility/2006" xmlns:p14="http://schemas.microsoft.com/office/powerpoint/2010/main">
          <mc:Choice Requires="p14">
            <p:contentPart p14:bwMode="auto" r:id="rId120">
              <p14:nvContentPartPr>
                <p14:cNvPr id="348" name="Ink 347">
                  <a:extLst>
                    <a:ext uri="{FF2B5EF4-FFF2-40B4-BE49-F238E27FC236}">
                      <a16:creationId xmlns:a16="http://schemas.microsoft.com/office/drawing/2014/main" id="{91BBEFFA-41AE-B029-F791-5CD2C67523F4}"/>
                    </a:ext>
                  </a:extLst>
                </p14:cNvPr>
                <p14:cNvContentPartPr/>
                <p14:nvPr/>
              </p14:nvContentPartPr>
              <p14:xfrm>
                <a:off x="211283" y="1353496"/>
                <a:ext cx="11880" cy="108720"/>
              </p14:xfrm>
            </p:contentPart>
          </mc:Choice>
          <mc:Fallback xmlns="">
            <p:pic>
              <p:nvPicPr>
                <p:cNvPr id="348" name="Ink 347">
                  <a:extLst>
                    <a:ext uri="{FF2B5EF4-FFF2-40B4-BE49-F238E27FC236}">
                      <a16:creationId xmlns:a16="http://schemas.microsoft.com/office/drawing/2014/main" id="{91BBEFFA-41AE-B029-F791-5CD2C67523F4}"/>
                    </a:ext>
                  </a:extLst>
                </p:cNvPr>
                <p:cNvPicPr/>
                <p:nvPr/>
              </p:nvPicPr>
              <p:blipFill>
                <a:blip r:embed="rId121"/>
                <a:stretch>
                  <a:fillRect/>
                </a:stretch>
              </p:blipFill>
              <p:spPr>
                <a:xfrm>
                  <a:off x="193643" y="1335496"/>
                  <a:ext cx="47520" cy="1443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49" name="Ink 348">
                  <a:extLst>
                    <a:ext uri="{FF2B5EF4-FFF2-40B4-BE49-F238E27FC236}">
                      <a16:creationId xmlns:a16="http://schemas.microsoft.com/office/drawing/2014/main" id="{C8EB9A92-9C95-EAE8-9F58-62D3FE2D70B7}"/>
                    </a:ext>
                  </a:extLst>
                </p14:cNvPr>
                <p14:cNvContentPartPr/>
                <p14:nvPr/>
              </p14:nvContentPartPr>
              <p14:xfrm>
                <a:off x="83483" y="1265296"/>
                <a:ext cx="239040" cy="332640"/>
              </p14:xfrm>
            </p:contentPart>
          </mc:Choice>
          <mc:Fallback xmlns="">
            <p:pic>
              <p:nvPicPr>
                <p:cNvPr id="349" name="Ink 348">
                  <a:extLst>
                    <a:ext uri="{FF2B5EF4-FFF2-40B4-BE49-F238E27FC236}">
                      <a16:creationId xmlns:a16="http://schemas.microsoft.com/office/drawing/2014/main" id="{C8EB9A92-9C95-EAE8-9F58-62D3FE2D70B7}"/>
                    </a:ext>
                  </a:extLst>
                </p:cNvPr>
                <p:cNvPicPr/>
                <p:nvPr/>
              </p:nvPicPr>
              <p:blipFill>
                <a:blip r:embed="rId123"/>
                <a:stretch>
                  <a:fillRect/>
                </a:stretch>
              </p:blipFill>
              <p:spPr>
                <a:xfrm>
                  <a:off x="65483" y="1247656"/>
                  <a:ext cx="274680" cy="368280"/>
                </a:xfrm>
                <a:prstGeom prst="rect">
                  <a:avLst/>
                </a:prstGeom>
              </p:spPr>
            </p:pic>
          </mc:Fallback>
        </mc:AlternateContent>
      </p:grpSp>
      <p:grpSp>
        <p:nvGrpSpPr>
          <p:cNvPr id="350" name="Group 349">
            <a:extLst>
              <a:ext uri="{FF2B5EF4-FFF2-40B4-BE49-F238E27FC236}">
                <a16:creationId xmlns:a16="http://schemas.microsoft.com/office/drawing/2014/main" id="{8877EFEA-0500-49E1-A50C-FFFD0B312155}"/>
              </a:ext>
            </a:extLst>
          </p:cNvPr>
          <p:cNvGrpSpPr/>
          <p:nvPr/>
        </p:nvGrpSpPr>
        <p:grpSpPr>
          <a:xfrm>
            <a:off x="525705" y="2159176"/>
            <a:ext cx="278640" cy="384840"/>
            <a:chOff x="81323" y="2159176"/>
            <a:chExt cx="278640" cy="384840"/>
          </a:xfrm>
        </p:grpSpPr>
        <mc:AlternateContent xmlns:mc="http://schemas.openxmlformats.org/markup-compatibility/2006" xmlns:p14="http://schemas.microsoft.com/office/powerpoint/2010/main">
          <mc:Choice Requires="p14">
            <p:contentPart p14:bwMode="auto" r:id="rId124">
              <p14:nvContentPartPr>
                <p14:cNvPr id="351" name="Ink 350">
                  <a:extLst>
                    <a:ext uri="{FF2B5EF4-FFF2-40B4-BE49-F238E27FC236}">
                      <a16:creationId xmlns:a16="http://schemas.microsoft.com/office/drawing/2014/main" id="{C77E9B08-8A1A-6B56-950D-E663E3DD0DFB}"/>
                    </a:ext>
                  </a:extLst>
                </p14:cNvPr>
                <p14:cNvContentPartPr/>
                <p14:nvPr/>
              </p14:nvContentPartPr>
              <p14:xfrm>
                <a:off x="164483" y="2268616"/>
                <a:ext cx="113760" cy="162360"/>
              </p14:xfrm>
            </p:contentPart>
          </mc:Choice>
          <mc:Fallback xmlns="">
            <p:pic>
              <p:nvPicPr>
                <p:cNvPr id="351" name="Ink 350">
                  <a:extLst>
                    <a:ext uri="{FF2B5EF4-FFF2-40B4-BE49-F238E27FC236}">
                      <a16:creationId xmlns:a16="http://schemas.microsoft.com/office/drawing/2014/main" id="{C77E9B08-8A1A-6B56-950D-E663E3DD0DFB}"/>
                    </a:ext>
                  </a:extLst>
                </p:cNvPr>
                <p:cNvPicPr/>
                <p:nvPr/>
              </p:nvPicPr>
              <p:blipFill>
                <a:blip r:embed="rId125"/>
                <a:stretch>
                  <a:fillRect/>
                </a:stretch>
              </p:blipFill>
              <p:spPr>
                <a:xfrm>
                  <a:off x="146483" y="2250616"/>
                  <a:ext cx="14940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52" name="Ink 351">
                  <a:extLst>
                    <a:ext uri="{FF2B5EF4-FFF2-40B4-BE49-F238E27FC236}">
                      <a16:creationId xmlns:a16="http://schemas.microsoft.com/office/drawing/2014/main" id="{86E005CC-1D85-F643-12D6-A2796DDE9E39}"/>
                    </a:ext>
                  </a:extLst>
                </p14:cNvPr>
                <p14:cNvContentPartPr/>
                <p14:nvPr/>
              </p14:nvContentPartPr>
              <p14:xfrm>
                <a:off x="81323" y="2159176"/>
                <a:ext cx="278640" cy="384840"/>
              </p14:xfrm>
            </p:contentPart>
          </mc:Choice>
          <mc:Fallback xmlns="">
            <p:pic>
              <p:nvPicPr>
                <p:cNvPr id="352" name="Ink 351">
                  <a:extLst>
                    <a:ext uri="{FF2B5EF4-FFF2-40B4-BE49-F238E27FC236}">
                      <a16:creationId xmlns:a16="http://schemas.microsoft.com/office/drawing/2014/main" id="{86E005CC-1D85-F643-12D6-A2796DDE9E39}"/>
                    </a:ext>
                  </a:extLst>
                </p:cNvPr>
                <p:cNvPicPr/>
                <p:nvPr/>
              </p:nvPicPr>
              <p:blipFill>
                <a:blip r:embed="rId127"/>
                <a:stretch>
                  <a:fillRect/>
                </a:stretch>
              </p:blipFill>
              <p:spPr>
                <a:xfrm>
                  <a:off x="63323" y="2141536"/>
                  <a:ext cx="314280" cy="420480"/>
                </a:xfrm>
                <a:prstGeom prst="rect">
                  <a:avLst/>
                </a:prstGeom>
              </p:spPr>
            </p:pic>
          </mc:Fallback>
        </mc:AlternateContent>
      </p:grpSp>
      <p:grpSp>
        <p:nvGrpSpPr>
          <p:cNvPr id="353" name="Group 352">
            <a:extLst>
              <a:ext uri="{FF2B5EF4-FFF2-40B4-BE49-F238E27FC236}">
                <a16:creationId xmlns:a16="http://schemas.microsoft.com/office/drawing/2014/main" id="{DA6243EA-781E-CDB8-B218-541A5E846AF1}"/>
              </a:ext>
            </a:extLst>
          </p:cNvPr>
          <p:cNvGrpSpPr/>
          <p:nvPr/>
        </p:nvGrpSpPr>
        <p:grpSpPr>
          <a:xfrm>
            <a:off x="523905" y="3351250"/>
            <a:ext cx="276480" cy="411840"/>
            <a:chOff x="79523" y="3435736"/>
            <a:chExt cx="276480" cy="411840"/>
          </a:xfrm>
        </p:grpSpPr>
        <mc:AlternateContent xmlns:mc="http://schemas.openxmlformats.org/markup-compatibility/2006" xmlns:p14="http://schemas.microsoft.com/office/powerpoint/2010/main">
          <mc:Choice Requires="p14">
            <p:contentPart p14:bwMode="auto" r:id="rId128">
              <p14:nvContentPartPr>
                <p14:cNvPr id="354" name="Ink 353">
                  <a:extLst>
                    <a:ext uri="{FF2B5EF4-FFF2-40B4-BE49-F238E27FC236}">
                      <a16:creationId xmlns:a16="http://schemas.microsoft.com/office/drawing/2014/main" id="{AEAF4124-2AEF-0484-B960-DEF6F77DC522}"/>
                    </a:ext>
                  </a:extLst>
                </p14:cNvPr>
                <p14:cNvContentPartPr/>
                <p14:nvPr/>
              </p14:nvContentPartPr>
              <p14:xfrm>
                <a:off x="187883" y="3539056"/>
                <a:ext cx="111960" cy="187200"/>
              </p14:xfrm>
            </p:contentPart>
          </mc:Choice>
          <mc:Fallback xmlns="">
            <p:pic>
              <p:nvPicPr>
                <p:cNvPr id="354" name="Ink 353">
                  <a:extLst>
                    <a:ext uri="{FF2B5EF4-FFF2-40B4-BE49-F238E27FC236}">
                      <a16:creationId xmlns:a16="http://schemas.microsoft.com/office/drawing/2014/main" id="{AEAF4124-2AEF-0484-B960-DEF6F77DC522}"/>
                    </a:ext>
                  </a:extLst>
                </p:cNvPr>
                <p:cNvPicPr/>
                <p:nvPr/>
              </p:nvPicPr>
              <p:blipFill>
                <a:blip r:embed="rId129"/>
                <a:stretch>
                  <a:fillRect/>
                </a:stretch>
              </p:blipFill>
              <p:spPr>
                <a:xfrm>
                  <a:off x="169883" y="3521056"/>
                  <a:ext cx="147600" cy="22284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55" name="Ink 354">
                  <a:extLst>
                    <a:ext uri="{FF2B5EF4-FFF2-40B4-BE49-F238E27FC236}">
                      <a16:creationId xmlns:a16="http://schemas.microsoft.com/office/drawing/2014/main" id="{49B04104-F9FA-6DC3-5BF9-99963DBB7862}"/>
                    </a:ext>
                  </a:extLst>
                </p14:cNvPr>
                <p14:cNvContentPartPr/>
                <p14:nvPr/>
              </p14:nvContentPartPr>
              <p14:xfrm>
                <a:off x="79523" y="3435736"/>
                <a:ext cx="276480" cy="411840"/>
              </p14:xfrm>
            </p:contentPart>
          </mc:Choice>
          <mc:Fallback xmlns="">
            <p:pic>
              <p:nvPicPr>
                <p:cNvPr id="355" name="Ink 354">
                  <a:extLst>
                    <a:ext uri="{FF2B5EF4-FFF2-40B4-BE49-F238E27FC236}">
                      <a16:creationId xmlns:a16="http://schemas.microsoft.com/office/drawing/2014/main" id="{49B04104-F9FA-6DC3-5BF9-99963DBB7862}"/>
                    </a:ext>
                  </a:extLst>
                </p:cNvPr>
                <p:cNvPicPr/>
                <p:nvPr/>
              </p:nvPicPr>
              <p:blipFill>
                <a:blip r:embed="rId131"/>
                <a:stretch>
                  <a:fillRect/>
                </a:stretch>
              </p:blipFill>
              <p:spPr>
                <a:xfrm>
                  <a:off x="61883" y="3418096"/>
                  <a:ext cx="312120" cy="447480"/>
                </a:xfrm>
                <a:prstGeom prst="rect">
                  <a:avLst/>
                </a:prstGeom>
              </p:spPr>
            </p:pic>
          </mc:Fallback>
        </mc:AlternateContent>
      </p:grpSp>
      <p:grpSp>
        <p:nvGrpSpPr>
          <p:cNvPr id="356" name="Group 355">
            <a:extLst>
              <a:ext uri="{FF2B5EF4-FFF2-40B4-BE49-F238E27FC236}">
                <a16:creationId xmlns:a16="http://schemas.microsoft.com/office/drawing/2014/main" id="{4621110A-A460-C951-3455-BA653DCB36EA}"/>
              </a:ext>
            </a:extLst>
          </p:cNvPr>
          <p:cNvGrpSpPr/>
          <p:nvPr/>
        </p:nvGrpSpPr>
        <p:grpSpPr>
          <a:xfrm>
            <a:off x="530745" y="4053242"/>
            <a:ext cx="297000" cy="406080"/>
            <a:chOff x="86363" y="4162576"/>
            <a:chExt cx="297000" cy="406080"/>
          </a:xfrm>
        </p:grpSpPr>
        <mc:AlternateContent xmlns:mc="http://schemas.openxmlformats.org/markup-compatibility/2006" xmlns:p14="http://schemas.microsoft.com/office/powerpoint/2010/main">
          <mc:Choice Requires="p14">
            <p:contentPart p14:bwMode="auto" r:id="rId132">
              <p14:nvContentPartPr>
                <p14:cNvPr id="357" name="Ink 356">
                  <a:extLst>
                    <a:ext uri="{FF2B5EF4-FFF2-40B4-BE49-F238E27FC236}">
                      <a16:creationId xmlns:a16="http://schemas.microsoft.com/office/drawing/2014/main" id="{E04969BF-CD89-98ED-2F81-75BAE55013BF}"/>
                    </a:ext>
                  </a:extLst>
                </p14:cNvPr>
                <p14:cNvContentPartPr/>
                <p14:nvPr/>
              </p14:nvContentPartPr>
              <p14:xfrm>
                <a:off x="170603" y="4297936"/>
                <a:ext cx="141480" cy="134280"/>
              </p14:xfrm>
            </p:contentPart>
          </mc:Choice>
          <mc:Fallback xmlns="">
            <p:pic>
              <p:nvPicPr>
                <p:cNvPr id="357" name="Ink 356">
                  <a:extLst>
                    <a:ext uri="{FF2B5EF4-FFF2-40B4-BE49-F238E27FC236}">
                      <a16:creationId xmlns:a16="http://schemas.microsoft.com/office/drawing/2014/main" id="{E04969BF-CD89-98ED-2F81-75BAE55013BF}"/>
                    </a:ext>
                  </a:extLst>
                </p:cNvPr>
                <p:cNvPicPr/>
                <p:nvPr/>
              </p:nvPicPr>
              <p:blipFill>
                <a:blip r:embed="rId133"/>
                <a:stretch>
                  <a:fillRect/>
                </a:stretch>
              </p:blipFill>
              <p:spPr>
                <a:xfrm>
                  <a:off x="152603" y="4279936"/>
                  <a:ext cx="177120" cy="1699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58" name="Ink 357">
                  <a:extLst>
                    <a:ext uri="{FF2B5EF4-FFF2-40B4-BE49-F238E27FC236}">
                      <a16:creationId xmlns:a16="http://schemas.microsoft.com/office/drawing/2014/main" id="{B6C6F205-936E-3E2B-3D3E-69FABE7DCE83}"/>
                    </a:ext>
                  </a:extLst>
                </p14:cNvPr>
                <p14:cNvContentPartPr/>
                <p14:nvPr/>
              </p14:nvContentPartPr>
              <p14:xfrm>
                <a:off x="256283" y="4334656"/>
                <a:ext cx="25200" cy="164520"/>
              </p14:xfrm>
            </p:contentPart>
          </mc:Choice>
          <mc:Fallback xmlns="">
            <p:pic>
              <p:nvPicPr>
                <p:cNvPr id="358" name="Ink 357">
                  <a:extLst>
                    <a:ext uri="{FF2B5EF4-FFF2-40B4-BE49-F238E27FC236}">
                      <a16:creationId xmlns:a16="http://schemas.microsoft.com/office/drawing/2014/main" id="{B6C6F205-936E-3E2B-3D3E-69FABE7DCE83}"/>
                    </a:ext>
                  </a:extLst>
                </p:cNvPr>
                <p:cNvPicPr/>
                <p:nvPr/>
              </p:nvPicPr>
              <p:blipFill>
                <a:blip r:embed="rId135"/>
                <a:stretch>
                  <a:fillRect/>
                </a:stretch>
              </p:blipFill>
              <p:spPr>
                <a:xfrm>
                  <a:off x="238643" y="4317016"/>
                  <a:ext cx="6084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359" name="Ink 358">
                  <a:extLst>
                    <a:ext uri="{FF2B5EF4-FFF2-40B4-BE49-F238E27FC236}">
                      <a16:creationId xmlns:a16="http://schemas.microsoft.com/office/drawing/2014/main" id="{6302FBDA-6C37-00BB-1A1D-CFA58F3D95C4}"/>
                    </a:ext>
                  </a:extLst>
                </p14:cNvPr>
                <p14:cNvContentPartPr/>
                <p14:nvPr/>
              </p14:nvContentPartPr>
              <p14:xfrm>
                <a:off x="86363" y="4162576"/>
                <a:ext cx="297000" cy="406080"/>
              </p14:xfrm>
            </p:contentPart>
          </mc:Choice>
          <mc:Fallback xmlns="">
            <p:pic>
              <p:nvPicPr>
                <p:cNvPr id="359" name="Ink 358">
                  <a:extLst>
                    <a:ext uri="{FF2B5EF4-FFF2-40B4-BE49-F238E27FC236}">
                      <a16:creationId xmlns:a16="http://schemas.microsoft.com/office/drawing/2014/main" id="{6302FBDA-6C37-00BB-1A1D-CFA58F3D95C4}"/>
                    </a:ext>
                  </a:extLst>
                </p:cNvPr>
                <p:cNvPicPr/>
                <p:nvPr/>
              </p:nvPicPr>
              <p:blipFill>
                <a:blip r:embed="rId137"/>
                <a:stretch>
                  <a:fillRect/>
                </a:stretch>
              </p:blipFill>
              <p:spPr>
                <a:xfrm>
                  <a:off x="68723" y="4144936"/>
                  <a:ext cx="332640" cy="441720"/>
                </a:xfrm>
                <a:prstGeom prst="rect">
                  <a:avLst/>
                </a:prstGeom>
              </p:spPr>
            </p:pic>
          </mc:Fallback>
        </mc:AlternateContent>
      </p:grpSp>
      <p:grpSp>
        <p:nvGrpSpPr>
          <p:cNvPr id="360" name="Group 359">
            <a:extLst>
              <a:ext uri="{FF2B5EF4-FFF2-40B4-BE49-F238E27FC236}">
                <a16:creationId xmlns:a16="http://schemas.microsoft.com/office/drawing/2014/main" id="{84055639-4723-7388-4982-6E3948C21274}"/>
              </a:ext>
            </a:extLst>
          </p:cNvPr>
          <p:cNvGrpSpPr/>
          <p:nvPr/>
        </p:nvGrpSpPr>
        <p:grpSpPr>
          <a:xfrm>
            <a:off x="1881465" y="4911016"/>
            <a:ext cx="406440" cy="474840"/>
            <a:chOff x="1437083" y="4911016"/>
            <a:chExt cx="406440" cy="474840"/>
          </a:xfrm>
        </p:grpSpPr>
        <mc:AlternateContent xmlns:mc="http://schemas.openxmlformats.org/markup-compatibility/2006" xmlns:p14="http://schemas.microsoft.com/office/powerpoint/2010/main">
          <mc:Choice Requires="p14">
            <p:contentPart p14:bwMode="auto" r:id="rId138">
              <p14:nvContentPartPr>
                <p14:cNvPr id="361" name="Ink 360">
                  <a:extLst>
                    <a:ext uri="{FF2B5EF4-FFF2-40B4-BE49-F238E27FC236}">
                      <a16:creationId xmlns:a16="http://schemas.microsoft.com/office/drawing/2014/main" id="{F1F5B89F-310E-C285-85D0-3DC2B981BCEA}"/>
                    </a:ext>
                  </a:extLst>
                </p14:cNvPr>
                <p14:cNvContentPartPr/>
                <p14:nvPr/>
              </p14:nvContentPartPr>
              <p14:xfrm>
                <a:off x="1556603" y="5082736"/>
                <a:ext cx="118440" cy="165960"/>
              </p14:xfrm>
            </p:contentPart>
          </mc:Choice>
          <mc:Fallback xmlns="">
            <p:pic>
              <p:nvPicPr>
                <p:cNvPr id="361" name="Ink 360">
                  <a:extLst>
                    <a:ext uri="{FF2B5EF4-FFF2-40B4-BE49-F238E27FC236}">
                      <a16:creationId xmlns:a16="http://schemas.microsoft.com/office/drawing/2014/main" id="{F1F5B89F-310E-C285-85D0-3DC2B981BCEA}"/>
                    </a:ext>
                  </a:extLst>
                </p:cNvPr>
                <p:cNvPicPr/>
                <p:nvPr/>
              </p:nvPicPr>
              <p:blipFill>
                <a:blip r:embed="rId139"/>
                <a:stretch>
                  <a:fillRect/>
                </a:stretch>
              </p:blipFill>
              <p:spPr>
                <a:xfrm>
                  <a:off x="1538963" y="5064736"/>
                  <a:ext cx="15408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62" name="Ink 361">
                  <a:extLst>
                    <a:ext uri="{FF2B5EF4-FFF2-40B4-BE49-F238E27FC236}">
                      <a16:creationId xmlns:a16="http://schemas.microsoft.com/office/drawing/2014/main" id="{5B882351-20ED-1C66-2625-3C6CE8FD3D93}"/>
                    </a:ext>
                  </a:extLst>
                </p14:cNvPr>
                <p14:cNvContentPartPr/>
                <p14:nvPr/>
              </p14:nvContentPartPr>
              <p14:xfrm>
                <a:off x="1573163" y="5058976"/>
                <a:ext cx="119880" cy="20880"/>
              </p14:xfrm>
            </p:contentPart>
          </mc:Choice>
          <mc:Fallback xmlns="">
            <p:pic>
              <p:nvPicPr>
                <p:cNvPr id="362" name="Ink 361">
                  <a:extLst>
                    <a:ext uri="{FF2B5EF4-FFF2-40B4-BE49-F238E27FC236}">
                      <a16:creationId xmlns:a16="http://schemas.microsoft.com/office/drawing/2014/main" id="{5B882351-20ED-1C66-2625-3C6CE8FD3D93}"/>
                    </a:ext>
                  </a:extLst>
                </p:cNvPr>
                <p:cNvPicPr/>
                <p:nvPr/>
              </p:nvPicPr>
              <p:blipFill>
                <a:blip r:embed="rId141"/>
                <a:stretch>
                  <a:fillRect/>
                </a:stretch>
              </p:blipFill>
              <p:spPr>
                <a:xfrm>
                  <a:off x="1555523" y="5041336"/>
                  <a:ext cx="15552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363" name="Ink 362">
                  <a:extLst>
                    <a:ext uri="{FF2B5EF4-FFF2-40B4-BE49-F238E27FC236}">
                      <a16:creationId xmlns:a16="http://schemas.microsoft.com/office/drawing/2014/main" id="{AB851906-15F1-3FC6-01B2-BEBBF13C66FA}"/>
                    </a:ext>
                  </a:extLst>
                </p14:cNvPr>
                <p14:cNvContentPartPr/>
                <p14:nvPr/>
              </p14:nvContentPartPr>
              <p14:xfrm>
                <a:off x="1437083" y="4911016"/>
                <a:ext cx="406440" cy="474840"/>
              </p14:xfrm>
            </p:contentPart>
          </mc:Choice>
          <mc:Fallback xmlns="">
            <p:pic>
              <p:nvPicPr>
                <p:cNvPr id="363" name="Ink 362">
                  <a:extLst>
                    <a:ext uri="{FF2B5EF4-FFF2-40B4-BE49-F238E27FC236}">
                      <a16:creationId xmlns:a16="http://schemas.microsoft.com/office/drawing/2014/main" id="{AB851906-15F1-3FC6-01B2-BEBBF13C66FA}"/>
                    </a:ext>
                  </a:extLst>
                </p:cNvPr>
                <p:cNvPicPr/>
                <p:nvPr/>
              </p:nvPicPr>
              <p:blipFill>
                <a:blip r:embed="rId143"/>
                <a:stretch>
                  <a:fillRect/>
                </a:stretch>
              </p:blipFill>
              <p:spPr>
                <a:xfrm>
                  <a:off x="1419443" y="4893376"/>
                  <a:ext cx="442080" cy="510480"/>
                </a:xfrm>
                <a:prstGeom prst="rect">
                  <a:avLst/>
                </a:prstGeom>
              </p:spPr>
            </p:pic>
          </mc:Fallback>
        </mc:AlternateContent>
      </p:grpSp>
      <p:grpSp>
        <p:nvGrpSpPr>
          <p:cNvPr id="364" name="Group 363">
            <a:extLst>
              <a:ext uri="{FF2B5EF4-FFF2-40B4-BE49-F238E27FC236}">
                <a16:creationId xmlns:a16="http://schemas.microsoft.com/office/drawing/2014/main" id="{5353D8B2-CDA0-D924-C822-453D47B4DA15}"/>
              </a:ext>
            </a:extLst>
          </p:cNvPr>
          <p:cNvGrpSpPr/>
          <p:nvPr/>
        </p:nvGrpSpPr>
        <p:grpSpPr>
          <a:xfrm>
            <a:off x="994583" y="2269786"/>
            <a:ext cx="1305000" cy="317520"/>
            <a:chOff x="507203" y="2300296"/>
            <a:chExt cx="1305000" cy="317520"/>
          </a:xfrm>
        </p:grpSpPr>
        <mc:AlternateContent xmlns:mc="http://schemas.openxmlformats.org/markup-compatibility/2006" xmlns:p14="http://schemas.microsoft.com/office/powerpoint/2010/main">
          <mc:Choice Requires="p14">
            <p:contentPart p14:bwMode="auto" r:id="rId144">
              <p14:nvContentPartPr>
                <p14:cNvPr id="365" name="Ink 364">
                  <a:extLst>
                    <a:ext uri="{FF2B5EF4-FFF2-40B4-BE49-F238E27FC236}">
                      <a16:creationId xmlns:a16="http://schemas.microsoft.com/office/drawing/2014/main" id="{E5100A15-0E29-CEF9-ACF7-C172A3633B2D}"/>
                    </a:ext>
                  </a:extLst>
                </p14:cNvPr>
                <p14:cNvContentPartPr/>
                <p14:nvPr/>
              </p14:nvContentPartPr>
              <p14:xfrm>
                <a:off x="519443" y="2300296"/>
                <a:ext cx="156600" cy="317520"/>
              </p14:xfrm>
            </p:contentPart>
          </mc:Choice>
          <mc:Fallback xmlns="">
            <p:pic>
              <p:nvPicPr>
                <p:cNvPr id="365" name="Ink 364">
                  <a:extLst>
                    <a:ext uri="{FF2B5EF4-FFF2-40B4-BE49-F238E27FC236}">
                      <a16:creationId xmlns:a16="http://schemas.microsoft.com/office/drawing/2014/main" id="{E5100A15-0E29-CEF9-ACF7-C172A3633B2D}"/>
                    </a:ext>
                  </a:extLst>
                </p:cNvPr>
                <p:cNvPicPr/>
                <p:nvPr/>
              </p:nvPicPr>
              <p:blipFill>
                <a:blip r:embed="rId145"/>
                <a:stretch>
                  <a:fillRect/>
                </a:stretch>
              </p:blipFill>
              <p:spPr>
                <a:xfrm>
                  <a:off x="501443" y="2282296"/>
                  <a:ext cx="192240" cy="35316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66" name="Ink 365">
                  <a:extLst>
                    <a:ext uri="{FF2B5EF4-FFF2-40B4-BE49-F238E27FC236}">
                      <a16:creationId xmlns:a16="http://schemas.microsoft.com/office/drawing/2014/main" id="{87B1980E-B6B0-1942-1FC9-FE9DDC77328A}"/>
                    </a:ext>
                  </a:extLst>
                </p14:cNvPr>
                <p14:cNvContentPartPr/>
                <p14:nvPr/>
              </p14:nvContentPartPr>
              <p14:xfrm>
                <a:off x="507203" y="2466256"/>
                <a:ext cx="146880" cy="36000"/>
              </p14:xfrm>
            </p:contentPart>
          </mc:Choice>
          <mc:Fallback xmlns="">
            <p:pic>
              <p:nvPicPr>
                <p:cNvPr id="366" name="Ink 365">
                  <a:extLst>
                    <a:ext uri="{FF2B5EF4-FFF2-40B4-BE49-F238E27FC236}">
                      <a16:creationId xmlns:a16="http://schemas.microsoft.com/office/drawing/2014/main" id="{87B1980E-B6B0-1942-1FC9-FE9DDC77328A}"/>
                    </a:ext>
                  </a:extLst>
                </p:cNvPr>
                <p:cNvPicPr/>
                <p:nvPr/>
              </p:nvPicPr>
              <p:blipFill>
                <a:blip r:embed="rId147"/>
                <a:stretch>
                  <a:fillRect/>
                </a:stretch>
              </p:blipFill>
              <p:spPr>
                <a:xfrm>
                  <a:off x="489563" y="2448616"/>
                  <a:ext cx="182520" cy="716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367" name="Ink 366">
                  <a:extLst>
                    <a:ext uri="{FF2B5EF4-FFF2-40B4-BE49-F238E27FC236}">
                      <a16:creationId xmlns:a16="http://schemas.microsoft.com/office/drawing/2014/main" id="{AC323838-B0BC-7F1C-99F9-47BC7EEB3D5F}"/>
                    </a:ext>
                  </a:extLst>
                </p14:cNvPr>
                <p14:cNvContentPartPr/>
                <p14:nvPr/>
              </p14:nvContentPartPr>
              <p14:xfrm>
                <a:off x="785843" y="2367256"/>
                <a:ext cx="174600" cy="213480"/>
              </p14:xfrm>
            </p:contentPart>
          </mc:Choice>
          <mc:Fallback xmlns="">
            <p:pic>
              <p:nvPicPr>
                <p:cNvPr id="367" name="Ink 366">
                  <a:extLst>
                    <a:ext uri="{FF2B5EF4-FFF2-40B4-BE49-F238E27FC236}">
                      <a16:creationId xmlns:a16="http://schemas.microsoft.com/office/drawing/2014/main" id="{AC323838-B0BC-7F1C-99F9-47BC7EEB3D5F}"/>
                    </a:ext>
                  </a:extLst>
                </p:cNvPr>
                <p:cNvPicPr/>
                <p:nvPr/>
              </p:nvPicPr>
              <p:blipFill>
                <a:blip r:embed="rId149"/>
                <a:stretch>
                  <a:fillRect/>
                </a:stretch>
              </p:blipFill>
              <p:spPr>
                <a:xfrm>
                  <a:off x="767843" y="2349616"/>
                  <a:ext cx="210240" cy="2491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68" name="Ink 367">
                  <a:extLst>
                    <a:ext uri="{FF2B5EF4-FFF2-40B4-BE49-F238E27FC236}">
                      <a16:creationId xmlns:a16="http://schemas.microsoft.com/office/drawing/2014/main" id="{EAC44120-70ED-25ED-4185-CD50D089B12F}"/>
                    </a:ext>
                  </a:extLst>
                </p14:cNvPr>
                <p14:cNvContentPartPr/>
                <p14:nvPr/>
              </p14:nvContentPartPr>
              <p14:xfrm>
                <a:off x="800963" y="2351056"/>
                <a:ext cx="162720" cy="70920"/>
              </p14:xfrm>
            </p:contentPart>
          </mc:Choice>
          <mc:Fallback xmlns="">
            <p:pic>
              <p:nvPicPr>
                <p:cNvPr id="368" name="Ink 367">
                  <a:extLst>
                    <a:ext uri="{FF2B5EF4-FFF2-40B4-BE49-F238E27FC236}">
                      <a16:creationId xmlns:a16="http://schemas.microsoft.com/office/drawing/2014/main" id="{EAC44120-70ED-25ED-4185-CD50D089B12F}"/>
                    </a:ext>
                  </a:extLst>
                </p:cNvPr>
                <p:cNvPicPr/>
                <p:nvPr/>
              </p:nvPicPr>
              <p:blipFill>
                <a:blip r:embed="rId151"/>
                <a:stretch>
                  <a:fillRect/>
                </a:stretch>
              </p:blipFill>
              <p:spPr>
                <a:xfrm>
                  <a:off x="783323" y="2333416"/>
                  <a:ext cx="198360" cy="10656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69" name="Ink 368">
                  <a:extLst>
                    <a:ext uri="{FF2B5EF4-FFF2-40B4-BE49-F238E27FC236}">
                      <a16:creationId xmlns:a16="http://schemas.microsoft.com/office/drawing/2014/main" id="{3CD8E738-87C4-4E21-DFEC-DCDB4B73FBBD}"/>
                    </a:ext>
                  </a:extLst>
                </p14:cNvPr>
                <p14:cNvContentPartPr/>
                <p14:nvPr/>
              </p14:nvContentPartPr>
              <p14:xfrm>
                <a:off x="1031003" y="2353576"/>
                <a:ext cx="157320" cy="186120"/>
              </p14:xfrm>
            </p:contentPart>
          </mc:Choice>
          <mc:Fallback xmlns="">
            <p:pic>
              <p:nvPicPr>
                <p:cNvPr id="369" name="Ink 368">
                  <a:extLst>
                    <a:ext uri="{FF2B5EF4-FFF2-40B4-BE49-F238E27FC236}">
                      <a16:creationId xmlns:a16="http://schemas.microsoft.com/office/drawing/2014/main" id="{3CD8E738-87C4-4E21-DFEC-DCDB4B73FBBD}"/>
                    </a:ext>
                  </a:extLst>
                </p:cNvPr>
                <p:cNvPicPr/>
                <p:nvPr/>
              </p:nvPicPr>
              <p:blipFill>
                <a:blip r:embed="rId153"/>
                <a:stretch>
                  <a:fillRect/>
                </a:stretch>
              </p:blipFill>
              <p:spPr>
                <a:xfrm>
                  <a:off x="1013363" y="2335936"/>
                  <a:ext cx="1929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70" name="Ink 369">
                  <a:extLst>
                    <a:ext uri="{FF2B5EF4-FFF2-40B4-BE49-F238E27FC236}">
                      <a16:creationId xmlns:a16="http://schemas.microsoft.com/office/drawing/2014/main" id="{21213EDD-40CB-E17B-EDE4-BD81DBA9A0CD}"/>
                    </a:ext>
                  </a:extLst>
                </p14:cNvPr>
                <p14:cNvContentPartPr/>
                <p14:nvPr/>
              </p14:nvContentPartPr>
              <p14:xfrm>
                <a:off x="1266443" y="2352856"/>
                <a:ext cx="185760" cy="177840"/>
              </p14:xfrm>
            </p:contentPart>
          </mc:Choice>
          <mc:Fallback xmlns="">
            <p:pic>
              <p:nvPicPr>
                <p:cNvPr id="370" name="Ink 369">
                  <a:extLst>
                    <a:ext uri="{FF2B5EF4-FFF2-40B4-BE49-F238E27FC236}">
                      <a16:creationId xmlns:a16="http://schemas.microsoft.com/office/drawing/2014/main" id="{21213EDD-40CB-E17B-EDE4-BD81DBA9A0CD}"/>
                    </a:ext>
                  </a:extLst>
                </p:cNvPr>
                <p:cNvPicPr/>
                <p:nvPr/>
              </p:nvPicPr>
              <p:blipFill>
                <a:blip r:embed="rId155"/>
                <a:stretch>
                  <a:fillRect/>
                </a:stretch>
              </p:blipFill>
              <p:spPr>
                <a:xfrm>
                  <a:off x="1248443" y="2335216"/>
                  <a:ext cx="2214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371" name="Ink 370">
                  <a:extLst>
                    <a:ext uri="{FF2B5EF4-FFF2-40B4-BE49-F238E27FC236}">
                      <a16:creationId xmlns:a16="http://schemas.microsoft.com/office/drawing/2014/main" id="{08CA18FA-3337-7747-D9B0-9D15D6ABB9C7}"/>
                    </a:ext>
                  </a:extLst>
                </p14:cNvPr>
                <p14:cNvContentPartPr/>
                <p14:nvPr/>
              </p14:nvContentPartPr>
              <p14:xfrm>
                <a:off x="1639043" y="2398216"/>
                <a:ext cx="151920" cy="132840"/>
              </p14:xfrm>
            </p:contentPart>
          </mc:Choice>
          <mc:Fallback xmlns="">
            <p:pic>
              <p:nvPicPr>
                <p:cNvPr id="371" name="Ink 370">
                  <a:extLst>
                    <a:ext uri="{FF2B5EF4-FFF2-40B4-BE49-F238E27FC236}">
                      <a16:creationId xmlns:a16="http://schemas.microsoft.com/office/drawing/2014/main" id="{08CA18FA-3337-7747-D9B0-9D15D6ABB9C7}"/>
                    </a:ext>
                  </a:extLst>
                </p:cNvPr>
                <p:cNvPicPr/>
                <p:nvPr/>
              </p:nvPicPr>
              <p:blipFill>
                <a:blip r:embed="rId157"/>
                <a:stretch>
                  <a:fillRect/>
                </a:stretch>
              </p:blipFill>
              <p:spPr>
                <a:xfrm>
                  <a:off x="1621043" y="2380576"/>
                  <a:ext cx="18756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72" name="Ink 371">
                  <a:extLst>
                    <a:ext uri="{FF2B5EF4-FFF2-40B4-BE49-F238E27FC236}">
                      <a16:creationId xmlns:a16="http://schemas.microsoft.com/office/drawing/2014/main" id="{CD3C3D4F-7398-BC13-E263-7065455EE79C}"/>
                    </a:ext>
                  </a:extLst>
                </p14:cNvPr>
                <p14:cNvContentPartPr/>
                <p14:nvPr/>
              </p14:nvContentPartPr>
              <p14:xfrm>
                <a:off x="1648763" y="2389936"/>
                <a:ext cx="163440" cy="149760"/>
              </p14:xfrm>
            </p:contentPart>
          </mc:Choice>
          <mc:Fallback xmlns="">
            <p:pic>
              <p:nvPicPr>
                <p:cNvPr id="372" name="Ink 371">
                  <a:extLst>
                    <a:ext uri="{FF2B5EF4-FFF2-40B4-BE49-F238E27FC236}">
                      <a16:creationId xmlns:a16="http://schemas.microsoft.com/office/drawing/2014/main" id="{CD3C3D4F-7398-BC13-E263-7065455EE79C}"/>
                    </a:ext>
                  </a:extLst>
                </p:cNvPr>
                <p:cNvPicPr/>
                <p:nvPr/>
              </p:nvPicPr>
              <p:blipFill>
                <a:blip r:embed="rId159"/>
                <a:stretch>
                  <a:fillRect/>
                </a:stretch>
              </p:blipFill>
              <p:spPr>
                <a:xfrm>
                  <a:off x="1631123" y="2371936"/>
                  <a:ext cx="199080" cy="185400"/>
                </a:xfrm>
                <a:prstGeom prst="rect">
                  <a:avLst/>
                </a:prstGeom>
              </p:spPr>
            </p:pic>
          </mc:Fallback>
        </mc:AlternateContent>
      </p:grpSp>
      <p:grpSp>
        <p:nvGrpSpPr>
          <p:cNvPr id="373" name="Group 372">
            <a:extLst>
              <a:ext uri="{FF2B5EF4-FFF2-40B4-BE49-F238E27FC236}">
                <a16:creationId xmlns:a16="http://schemas.microsoft.com/office/drawing/2014/main" id="{F308D72B-767E-1F53-C23B-9C674BA134D3}"/>
              </a:ext>
            </a:extLst>
          </p:cNvPr>
          <p:cNvGrpSpPr/>
          <p:nvPr/>
        </p:nvGrpSpPr>
        <p:grpSpPr>
          <a:xfrm>
            <a:off x="2571383" y="2207506"/>
            <a:ext cx="3018240" cy="867960"/>
            <a:chOff x="2084003" y="2238016"/>
            <a:chExt cx="3018240" cy="867960"/>
          </a:xfrm>
        </p:grpSpPr>
        <mc:AlternateContent xmlns:mc="http://schemas.openxmlformats.org/markup-compatibility/2006" xmlns:p14="http://schemas.microsoft.com/office/powerpoint/2010/main">
          <mc:Choice Requires="p14">
            <p:contentPart p14:bwMode="auto" r:id="rId160">
              <p14:nvContentPartPr>
                <p14:cNvPr id="374" name="Ink 373">
                  <a:extLst>
                    <a:ext uri="{FF2B5EF4-FFF2-40B4-BE49-F238E27FC236}">
                      <a16:creationId xmlns:a16="http://schemas.microsoft.com/office/drawing/2014/main" id="{373E52CE-C44E-0E7F-FC4C-AFBE0D3C922F}"/>
                    </a:ext>
                  </a:extLst>
                </p14:cNvPr>
                <p14:cNvContentPartPr/>
                <p14:nvPr/>
              </p14:nvContentPartPr>
              <p14:xfrm>
                <a:off x="2195243" y="2306776"/>
                <a:ext cx="12600" cy="180720"/>
              </p14:xfrm>
            </p:contentPart>
          </mc:Choice>
          <mc:Fallback xmlns="">
            <p:pic>
              <p:nvPicPr>
                <p:cNvPr id="374" name="Ink 373">
                  <a:extLst>
                    <a:ext uri="{FF2B5EF4-FFF2-40B4-BE49-F238E27FC236}">
                      <a16:creationId xmlns:a16="http://schemas.microsoft.com/office/drawing/2014/main" id="{373E52CE-C44E-0E7F-FC4C-AFBE0D3C922F}"/>
                    </a:ext>
                  </a:extLst>
                </p:cNvPr>
                <p:cNvPicPr/>
                <p:nvPr/>
              </p:nvPicPr>
              <p:blipFill>
                <a:blip r:embed="rId161"/>
                <a:stretch>
                  <a:fillRect/>
                </a:stretch>
              </p:blipFill>
              <p:spPr>
                <a:xfrm>
                  <a:off x="2177603" y="2288776"/>
                  <a:ext cx="482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75" name="Ink 374">
                  <a:extLst>
                    <a:ext uri="{FF2B5EF4-FFF2-40B4-BE49-F238E27FC236}">
                      <a16:creationId xmlns:a16="http://schemas.microsoft.com/office/drawing/2014/main" id="{79D95C2C-7B09-1705-CBB6-0411BEA0ECBA}"/>
                    </a:ext>
                  </a:extLst>
                </p14:cNvPr>
                <p14:cNvContentPartPr/>
                <p14:nvPr/>
              </p14:nvContentPartPr>
              <p14:xfrm>
                <a:off x="2291003" y="2395336"/>
                <a:ext cx="720" cy="2160"/>
              </p14:xfrm>
            </p:contentPart>
          </mc:Choice>
          <mc:Fallback xmlns="">
            <p:pic>
              <p:nvPicPr>
                <p:cNvPr id="375" name="Ink 374">
                  <a:extLst>
                    <a:ext uri="{FF2B5EF4-FFF2-40B4-BE49-F238E27FC236}">
                      <a16:creationId xmlns:a16="http://schemas.microsoft.com/office/drawing/2014/main" id="{79D95C2C-7B09-1705-CBB6-0411BEA0ECBA}"/>
                    </a:ext>
                  </a:extLst>
                </p:cNvPr>
                <p:cNvPicPr/>
                <p:nvPr/>
              </p:nvPicPr>
              <p:blipFill>
                <a:blip r:embed="rId163"/>
                <a:stretch>
                  <a:fillRect/>
                </a:stretch>
              </p:blipFill>
              <p:spPr>
                <a:xfrm>
                  <a:off x="2273363" y="2377336"/>
                  <a:ext cx="363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376" name="Ink 375">
                  <a:extLst>
                    <a:ext uri="{FF2B5EF4-FFF2-40B4-BE49-F238E27FC236}">
                      <a16:creationId xmlns:a16="http://schemas.microsoft.com/office/drawing/2014/main" id="{8A94F8CA-B52A-D718-5856-7B894B62A594}"/>
                    </a:ext>
                  </a:extLst>
                </p14:cNvPr>
                <p14:cNvContentPartPr/>
                <p14:nvPr/>
              </p14:nvContentPartPr>
              <p14:xfrm>
                <a:off x="2437883" y="2325136"/>
                <a:ext cx="126000" cy="160200"/>
              </p14:xfrm>
            </p:contentPart>
          </mc:Choice>
          <mc:Fallback xmlns="">
            <p:pic>
              <p:nvPicPr>
                <p:cNvPr id="376" name="Ink 375">
                  <a:extLst>
                    <a:ext uri="{FF2B5EF4-FFF2-40B4-BE49-F238E27FC236}">
                      <a16:creationId xmlns:a16="http://schemas.microsoft.com/office/drawing/2014/main" id="{8A94F8CA-B52A-D718-5856-7B894B62A594}"/>
                    </a:ext>
                  </a:extLst>
                </p:cNvPr>
                <p:cNvPicPr/>
                <p:nvPr/>
              </p:nvPicPr>
              <p:blipFill>
                <a:blip r:embed="rId165"/>
                <a:stretch>
                  <a:fillRect/>
                </a:stretch>
              </p:blipFill>
              <p:spPr>
                <a:xfrm>
                  <a:off x="2420243" y="2307136"/>
                  <a:ext cx="16164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77" name="Ink 376">
                  <a:extLst>
                    <a:ext uri="{FF2B5EF4-FFF2-40B4-BE49-F238E27FC236}">
                      <a16:creationId xmlns:a16="http://schemas.microsoft.com/office/drawing/2014/main" id="{CDDD9BDA-1574-B0BD-3995-92D74B808049}"/>
                    </a:ext>
                  </a:extLst>
                </p14:cNvPr>
                <p14:cNvContentPartPr/>
                <p14:nvPr/>
              </p14:nvContentPartPr>
              <p14:xfrm>
                <a:off x="2668643" y="2287336"/>
                <a:ext cx="150120" cy="194400"/>
              </p14:xfrm>
            </p:contentPart>
          </mc:Choice>
          <mc:Fallback xmlns="">
            <p:pic>
              <p:nvPicPr>
                <p:cNvPr id="377" name="Ink 376">
                  <a:extLst>
                    <a:ext uri="{FF2B5EF4-FFF2-40B4-BE49-F238E27FC236}">
                      <a16:creationId xmlns:a16="http://schemas.microsoft.com/office/drawing/2014/main" id="{CDDD9BDA-1574-B0BD-3995-92D74B808049}"/>
                    </a:ext>
                  </a:extLst>
                </p:cNvPr>
                <p:cNvPicPr/>
                <p:nvPr/>
              </p:nvPicPr>
              <p:blipFill>
                <a:blip r:embed="rId167"/>
                <a:stretch>
                  <a:fillRect/>
                </a:stretch>
              </p:blipFill>
              <p:spPr>
                <a:xfrm>
                  <a:off x="2651003" y="2269336"/>
                  <a:ext cx="18576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378" name="Ink 377">
                  <a:extLst>
                    <a:ext uri="{FF2B5EF4-FFF2-40B4-BE49-F238E27FC236}">
                      <a16:creationId xmlns:a16="http://schemas.microsoft.com/office/drawing/2014/main" id="{7378B111-C2A8-9CB8-F437-0D51C354A4F5}"/>
                    </a:ext>
                  </a:extLst>
                </p14:cNvPr>
                <p14:cNvContentPartPr/>
                <p14:nvPr/>
              </p14:nvContentPartPr>
              <p14:xfrm>
                <a:off x="2915603" y="2361856"/>
                <a:ext cx="135360" cy="89280"/>
              </p14:xfrm>
            </p:contentPart>
          </mc:Choice>
          <mc:Fallback xmlns="">
            <p:pic>
              <p:nvPicPr>
                <p:cNvPr id="378" name="Ink 377">
                  <a:extLst>
                    <a:ext uri="{FF2B5EF4-FFF2-40B4-BE49-F238E27FC236}">
                      <a16:creationId xmlns:a16="http://schemas.microsoft.com/office/drawing/2014/main" id="{7378B111-C2A8-9CB8-F437-0D51C354A4F5}"/>
                    </a:ext>
                  </a:extLst>
                </p:cNvPr>
                <p:cNvPicPr/>
                <p:nvPr/>
              </p:nvPicPr>
              <p:blipFill>
                <a:blip r:embed="rId169"/>
                <a:stretch>
                  <a:fillRect/>
                </a:stretch>
              </p:blipFill>
              <p:spPr>
                <a:xfrm>
                  <a:off x="2897603" y="2344216"/>
                  <a:ext cx="171000" cy="1249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379" name="Ink 378">
                  <a:extLst>
                    <a:ext uri="{FF2B5EF4-FFF2-40B4-BE49-F238E27FC236}">
                      <a16:creationId xmlns:a16="http://schemas.microsoft.com/office/drawing/2014/main" id="{2855DB84-5AD8-93CB-1DAA-35ED97180AFF}"/>
                    </a:ext>
                  </a:extLst>
                </p14:cNvPr>
                <p14:cNvContentPartPr/>
                <p14:nvPr/>
              </p14:nvContentPartPr>
              <p14:xfrm>
                <a:off x="2929283" y="2345656"/>
                <a:ext cx="148320" cy="150120"/>
              </p14:xfrm>
            </p:contentPart>
          </mc:Choice>
          <mc:Fallback xmlns="">
            <p:pic>
              <p:nvPicPr>
                <p:cNvPr id="379" name="Ink 378">
                  <a:extLst>
                    <a:ext uri="{FF2B5EF4-FFF2-40B4-BE49-F238E27FC236}">
                      <a16:creationId xmlns:a16="http://schemas.microsoft.com/office/drawing/2014/main" id="{2855DB84-5AD8-93CB-1DAA-35ED97180AFF}"/>
                    </a:ext>
                  </a:extLst>
                </p:cNvPr>
                <p:cNvPicPr/>
                <p:nvPr/>
              </p:nvPicPr>
              <p:blipFill>
                <a:blip r:embed="rId171"/>
                <a:stretch>
                  <a:fillRect/>
                </a:stretch>
              </p:blipFill>
              <p:spPr>
                <a:xfrm>
                  <a:off x="2911643" y="2327656"/>
                  <a:ext cx="1839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380" name="Ink 379">
                  <a:extLst>
                    <a:ext uri="{FF2B5EF4-FFF2-40B4-BE49-F238E27FC236}">
                      <a16:creationId xmlns:a16="http://schemas.microsoft.com/office/drawing/2014/main" id="{31FD0B25-765B-CADC-320B-FF4E463A4F9A}"/>
                    </a:ext>
                  </a:extLst>
                </p14:cNvPr>
                <p14:cNvContentPartPr/>
                <p14:nvPr/>
              </p14:nvContentPartPr>
              <p14:xfrm>
                <a:off x="3197483" y="2239816"/>
                <a:ext cx="19800" cy="208800"/>
              </p14:xfrm>
            </p:contentPart>
          </mc:Choice>
          <mc:Fallback xmlns="">
            <p:pic>
              <p:nvPicPr>
                <p:cNvPr id="380" name="Ink 379">
                  <a:extLst>
                    <a:ext uri="{FF2B5EF4-FFF2-40B4-BE49-F238E27FC236}">
                      <a16:creationId xmlns:a16="http://schemas.microsoft.com/office/drawing/2014/main" id="{31FD0B25-765B-CADC-320B-FF4E463A4F9A}"/>
                    </a:ext>
                  </a:extLst>
                </p:cNvPr>
                <p:cNvPicPr/>
                <p:nvPr/>
              </p:nvPicPr>
              <p:blipFill>
                <a:blip r:embed="rId173"/>
                <a:stretch>
                  <a:fillRect/>
                </a:stretch>
              </p:blipFill>
              <p:spPr>
                <a:xfrm>
                  <a:off x="3179483" y="2221816"/>
                  <a:ext cx="55440" cy="24444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381" name="Ink 380">
                  <a:extLst>
                    <a:ext uri="{FF2B5EF4-FFF2-40B4-BE49-F238E27FC236}">
                      <a16:creationId xmlns:a16="http://schemas.microsoft.com/office/drawing/2014/main" id="{0697A785-AAC7-33A9-D037-97C0A515BAD7}"/>
                    </a:ext>
                  </a:extLst>
                </p14:cNvPr>
                <p14:cNvContentPartPr/>
                <p14:nvPr/>
              </p14:nvContentPartPr>
              <p14:xfrm>
                <a:off x="3313043" y="2351056"/>
                <a:ext cx="2520" cy="360"/>
              </p14:xfrm>
            </p:contentPart>
          </mc:Choice>
          <mc:Fallback xmlns="">
            <p:pic>
              <p:nvPicPr>
                <p:cNvPr id="381" name="Ink 380">
                  <a:extLst>
                    <a:ext uri="{FF2B5EF4-FFF2-40B4-BE49-F238E27FC236}">
                      <a16:creationId xmlns:a16="http://schemas.microsoft.com/office/drawing/2014/main" id="{0697A785-AAC7-33A9-D037-97C0A515BAD7}"/>
                    </a:ext>
                  </a:extLst>
                </p:cNvPr>
                <p:cNvPicPr/>
                <p:nvPr/>
              </p:nvPicPr>
              <p:blipFill>
                <a:blip r:embed="rId175"/>
                <a:stretch>
                  <a:fillRect/>
                </a:stretch>
              </p:blipFill>
              <p:spPr>
                <a:xfrm>
                  <a:off x="3295403" y="2333416"/>
                  <a:ext cx="381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382" name="Ink 381">
                  <a:extLst>
                    <a:ext uri="{FF2B5EF4-FFF2-40B4-BE49-F238E27FC236}">
                      <a16:creationId xmlns:a16="http://schemas.microsoft.com/office/drawing/2014/main" id="{1952E644-2A55-7159-49E1-A99C9F046AED}"/>
                    </a:ext>
                  </a:extLst>
                </p14:cNvPr>
                <p14:cNvContentPartPr/>
                <p14:nvPr/>
              </p14:nvContentPartPr>
              <p14:xfrm>
                <a:off x="3423563" y="2290936"/>
                <a:ext cx="111240" cy="155520"/>
              </p14:xfrm>
            </p:contentPart>
          </mc:Choice>
          <mc:Fallback xmlns="">
            <p:pic>
              <p:nvPicPr>
                <p:cNvPr id="382" name="Ink 381">
                  <a:extLst>
                    <a:ext uri="{FF2B5EF4-FFF2-40B4-BE49-F238E27FC236}">
                      <a16:creationId xmlns:a16="http://schemas.microsoft.com/office/drawing/2014/main" id="{1952E644-2A55-7159-49E1-A99C9F046AED}"/>
                    </a:ext>
                  </a:extLst>
                </p:cNvPr>
                <p:cNvPicPr/>
                <p:nvPr/>
              </p:nvPicPr>
              <p:blipFill>
                <a:blip r:embed="rId177"/>
                <a:stretch>
                  <a:fillRect/>
                </a:stretch>
              </p:blipFill>
              <p:spPr>
                <a:xfrm>
                  <a:off x="3405563" y="2273296"/>
                  <a:ext cx="14688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383" name="Ink 382">
                  <a:extLst>
                    <a:ext uri="{FF2B5EF4-FFF2-40B4-BE49-F238E27FC236}">
                      <a16:creationId xmlns:a16="http://schemas.microsoft.com/office/drawing/2014/main" id="{E9A55DBC-204E-38A3-D725-FC1570DD16DA}"/>
                    </a:ext>
                  </a:extLst>
                </p14:cNvPr>
                <p14:cNvContentPartPr/>
                <p14:nvPr/>
              </p14:nvContentPartPr>
              <p14:xfrm>
                <a:off x="3589523" y="2260336"/>
                <a:ext cx="134640" cy="202320"/>
              </p14:xfrm>
            </p:contentPart>
          </mc:Choice>
          <mc:Fallback xmlns="">
            <p:pic>
              <p:nvPicPr>
                <p:cNvPr id="383" name="Ink 382">
                  <a:extLst>
                    <a:ext uri="{FF2B5EF4-FFF2-40B4-BE49-F238E27FC236}">
                      <a16:creationId xmlns:a16="http://schemas.microsoft.com/office/drawing/2014/main" id="{E9A55DBC-204E-38A3-D725-FC1570DD16DA}"/>
                    </a:ext>
                  </a:extLst>
                </p:cNvPr>
                <p:cNvPicPr/>
                <p:nvPr/>
              </p:nvPicPr>
              <p:blipFill>
                <a:blip r:embed="rId179"/>
                <a:stretch>
                  <a:fillRect/>
                </a:stretch>
              </p:blipFill>
              <p:spPr>
                <a:xfrm>
                  <a:off x="3571523" y="2242696"/>
                  <a:ext cx="17028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384" name="Ink 383">
                  <a:extLst>
                    <a:ext uri="{FF2B5EF4-FFF2-40B4-BE49-F238E27FC236}">
                      <a16:creationId xmlns:a16="http://schemas.microsoft.com/office/drawing/2014/main" id="{908F2191-D709-E08F-D9BD-60128371FEDE}"/>
                    </a:ext>
                  </a:extLst>
                </p14:cNvPr>
                <p14:cNvContentPartPr/>
                <p14:nvPr/>
              </p14:nvContentPartPr>
              <p14:xfrm>
                <a:off x="3779963" y="2337736"/>
                <a:ext cx="120240" cy="72000"/>
              </p14:xfrm>
            </p:contentPart>
          </mc:Choice>
          <mc:Fallback xmlns="">
            <p:pic>
              <p:nvPicPr>
                <p:cNvPr id="384" name="Ink 383">
                  <a:extLst>
                    <a:ext uri="{FF2B5EF4-FFF2-40B4-BE49-F238E27FC236}">
                      <a16:creationId xmlns:a16="http://schemas.microsoft.com/office/drawing/2014/main" id="{908F2191-D709-E08F-D9BD-60128371FEDE}"/>
                    </a:ext>
                  </a:extLst>
                </p:cNvPr>
                <p:cNvPicPr/>
                <p:nvPr/>
              </p:nvPicPr>
              <p:blipFill>
                <a:blip r:embed="rId181"/>
                <a:stretch>
                  <a:fillRect/>
                </a:stretch>
              </p:blipFill>
              <p:spPr>
                <a:xfrm>
                  <a:off x="3761963" y="2320096"/>
                  <a:ext cx="1558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385" name="Ink 384">
                  <a:extLst>
                    <a:ext uri="{FF2B5EF4-FFF2-40B4-BE49-F238E27FC236}">
                      <a16:creationId xmlns:a16="http://schemas.microsoft.com/office/drawing/2014/main" id="{932AAC9E-416F-3AB1-B747-A53DC855C628}"/>
                    </a:ext>
                  </a:extLst>
                </p14:cNvPr>
                <p14:cNvContentPartPr/>
                <p14:nvPr/>
              </p14:nvContentPartPr>
              <p14:xfrm>
                <a:off x="3805883" y="2337016"/>
                <a:ext cx="118800" cy="132840"/>
              </p14:xfrm>
            </p:contentPart>
          </mc:Choice>
          <mc:Fallback xmlns="">
            <p:pic>
              <p:nvPicPr>
                <p:cNvPr id="385" name="Ink 384">
                  <a:extLst>
                    <a:ext uri="{FF2B5EF4-FFF2-40B4-BE49-F238E27FC236}">
                      <a16:creationId xmlns:a16="http://schemas.microsoft.com/office/drawing/2014/main" id="{932AAC9E-416F-3AB1-B747-A53DC855C628}"/>
                    </a:ext>
                  </a:extLst>
                </p:cNvPr>
                <p:cNvPicPr/>
                <p:nvPr/>
              </p:nvPicPr>
              <p:blipFill>
                <a:blip r:embed="rId183"/>
                <a:stretch>
                  <a:fillRect/>
                </a:stretch>
              </p:blipFill>
              <p:spPr>
                <a:xfrm>
                  <a:off x="3788243" y="2319016"/>
                  <a:ext cx="15444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386" name="Ink 385">
                  <a:extLst>
                    <a:ext uri="{FF2B5EF4-FFF2-40B4-BE49-F238E27FC236}">
                      <a16:creationId xmlns:a16="http://schemas.microsoft.com/office/drawing/2014/main" id="{C69342ED-A660-FCBC-B571-37F14000CFD4}"/>
                    </a:ext>
                  </a:extLst>
                </p14:cNvPr>
                <p14:cNvContentPartPr/>
                <p14:nvPr/>
              </p14:nvContentPartPr>
              <p14:xfrm>
                <a:off x="4057163" y="2349616"/>
                <a:ext cx="8640" cy="1440"/>
              </p14:xfrm>
            </p:contentPart>
          </mc:Choice>
          <mc:Fallback xmlns="">
            <p:pic>
              <p:nvPicPr>
                <p:cNvPr id="386" name="Ink 385">
                  <a:extLst>
                    <a:ext uri="{FF2B5EF4-FFF2-40B4-BE49-F238E27FC236}">
                      <a16:creationId xmlns:a16="http://schemas.microsoft.com/office/drawing/2014/main" id="{C69342ED-A660-FCBC-B571-37F14000CFD4}"/>
                    </a:ext>
                  </a:extLst>
                </p:cNvPr>
                <p:cNvPicPr/>
                <p:nvPr/>
              </p:nvPicPr>
              <p:blipFill>
                <a:blip r:embed="rId185"/>
                <a:stretch>
                  <a:fillRect/>
                </a:stretch>
              </p:blipFill>
              <p:spPr>
                <a:xfrm>
                  <a:off x="4039163" y="2331976"/>
                  <a:ext cx="4428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387" name="Ink 386">
                  <a:extLst>
                    <a:ext uri="{FF2B5EF4-FFF2-40B4-BE49-F238E27FC236}">
                      <a16:creationId xmlns:a16="http://schemas.microsoft.com/office/drawing/2014/main" id="{1EB06475-604D-B763-E7DB-6E9D77DDA0D2}"/>
                    </a:ext>
                  </a:extLst>
                </p14:cNvPr>
                <p14:cNvContentPartPr/>
                <p14:nvPr/>
              </p14:nvContentPartPr>
              <p14:xfrm>
                <a:off x="4147523" y="2342416"/>
                <a:ext cx="95040" cy="7560"/>
              </p14:xfrm>
            </p:contentPart>
          </mc:Choice>
          <mc:Fallback xmlns="">
            <p:pic>
              <p:nvPicPr>
                <p:cNvPr id="387" name="Ink 386">
                  <a:extLst>
                    <a:ext uri="{FF2B5EF4-FFF2-40B4-BE49-F238E27FC236}">
                      <a16:creationId xmlns:a16="http://schemas.microsoft.com/office/drawing/2014/main" id="{1EB06475-604D-B763-E7DB-6E9D77DDA0D2}"/>
                    </a:ext>
                  </a:extLst>
                </p:cNvPr>
                <p:cNvPicPr/>
                <p:nvPr/>
              </p:nvPicPr>
              <p:blipFill>
                <a:blip r:embed="rId187"/>
                <a:stretch>
                  <a:fillRect/>
                </a:stretch>
              </p:blipFill>
              <p:spPr>
                <a:xfrm>
                  <a:off x="4129523" y="2324776"/>
                  <a:ext cx="1306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388" name="Ink 387">
                  <a:extLst>
                    <a:ext uri="{FF2B5EF4-FFF2-40B4-BE49-F238E27FC236}">
                      <a16:creationId xmlns:a16="http://schemas.microsoft.com/office/drawing/2014/main" id="{603A98FF-66AA-1AF6-9D4C-264769663A89}"/>
                    </a:ext>
                  </a:extLst>
                </p14:cNvPr>
                <p14:cNvContentPartPr/>
                <p14:nvPr/>
              </p14:nvContentPartPr>
              <p14:xfrm>
                <a:off x="4354883" y="2301736"/>
                <a:ext cx="90360" cy="69480"/>
              </p14:xfrm>
            </p:contentPart>
          </mc:Choice>
          <mc:Fallback xmlns="">
            <p:pic>
              <p:nvPicPr>
                <p:cNvPr id="388" name="Ink 387">
                  <a:extLst>
                    <a:ext uri="{FF2B5EF4-FFF2-40B4-BE49-F238E27FC236}">
                      <a16:creationId xmlns:a16="http://schemas.microsoft.com/office/drawing/2014/main" id="{603A98FF-66AA-1AF6-9D4C-264769663A89}"/>
                    </a:ext>
                  </a:extLst>
                </p:cNvPr>
                <p:cNvPicPr/>
                <p:nvPr/>
              </p:nvPicPr>
              <p:blipFill>
                <a:blip r:embed="rId189"/>
                <a:stretch>
                  <a:fillRect/>
                </a:stretch>
              </p:blipFill>
              <p:spPr>
                <a:xfrm>
                  <a:off x="4337243" y="2284096"/>
                  <a:ext cx="126000" cy="10512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389" name="Ink 388">
                  <a:extLst>
                    <a:ext uri="{FF2B5EF4-FFF2-40B4-BE49-F238E27FC236}">
                      <a16:creationId xmlns:a16="http://schemas.microsoft.com/office/drawing/2014/main" id="{3A7B21A1-FFA3-CE57-4EFD-ED2FFCA822BC}"/>
                    </a:ext>
                  </a:extLst>
                </p14:cNvPr>
                <p14:cNvContentPartPr/>
                <p14:nvPr/>
              </p14:nvContentPartPr>
              <p14:xfrm>
                <a:off x="4379723" y="2299216"/>
                <a:ext cx="109440" cy="96840"/>
              </p14:xfrm>
            </p:contentPart>
          </mc:Choice>
          <mc:Fallback xmlns="">
            <p:pic>
              <p:nvPicPr>
                <p:cNvPr id="389" name="Ink 388">
                  <a:extLst>
                    <a:ext uri="{FF2B5EF4-FFF2-40B4-BE49-F238E27FC236}">
                      <a16:creationId xmlns:a16="http://schemas.microsoft.com/office/drawing/2014/main" id="{3A7B21A1-FFA3-CE57-4EFD-ED2FFCA822BC}"/>
                    </a:ext>
                  </a:extLst>
                </p:cNvPr>
                <p:cNvPicPr/>
                <p:nvPr/>
              </p:nvPicPr>
              <p:blipFill>
                <a:blip r:embed="rId191"/>
                <a:stretch>
                  <a:fillRect/>
                </a:stretch>
              </p:blipFill>
              <p:spPr>
                <a:xfrm>
                  <a:off x="4361723" y="2281576"/>
                  <a:ext cx="14508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390" name="Ink 389">
                  <a:extLst>
                    <a:ext uri="{FF2B5EF4-FFF2-40B4-BE49-F238E27FC236}">
                      <a16:creationId xmlns:a16="http://schemas.microsoft.com/office/drawing/2014/main" id="{5CC47087-AF6B-1FC1-C712-E2AB83C7AEB0}"/>
                    </a:ext>
                  </a:extLst>
                </p14:cNvPr>
                <p14:cNvContentPartPr/>
                <p14:nvPr/>
              </p14:nvContentPartPr>
              <p14:xfrm>
                <a:off x="4566203" y="2238016"/>
                <a:ext cx="19080" cy="162000"/>
              </p14:xfrm>
            </p:contentPart>
          </mc:Choice>
          <mc:Fallback xmlns="">
            <p:pic>
              <p:nvPicPr>
                <p:cNvPr id="390" name="Ink 389">
                  <a:extLst>
                    <a:ext uri="{FF2B5EF4-FFF2-40B4-BE49-F238E27FC236}">
                      <a16:creationId xmlns:a16="http://schemas.microsoft.com/office/drawing/2014/main" id="{5CC47087-AF6B-1FC1-C712-E2AB83C7AEB0}"/>
                    </a:ext>
                  </a:extLst>
                </p:cNvPr>
                <p:cNvPicPr/>
                <p:nvPr/>
              </p:nvPicPr>
              <p:blipFill>
                <a:blip r:embed="rId193"/>
                <a:stretch>
                  <a:fillRect/>
                </a:stretch>
              </p:blipFill>
              <p:spPr>
                <a:xfrm>
                  <a:off x="4548203" y="2220376"/>
                  <a:ext cx="54720" cy="19764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391" name="Ink 390">
                  <a:extLst>
                    <a:ext uri="{FF2B5EF4-FFF2-40B4-BE49-F238E27FC236}">
                      <a16:creationId xmlns:a16="http://schemas.microsoft.com/office/drawing/2014/main" id="{0DD35B92-0A60-595E-67CD-0FF9DFCBDEBC}"/>
                    </a:ext>
                  </a:extLst>
                </p14:cNvPr>
                <p14:cNvContentPartPr/>
                <p14:nvPr/>
              </p14:nvContentPartPr>
              <p14:xfrm>
                <a:off x="4660883" y="2330536"/>
                <a:ext cx="360" cy="360"/>
              </p14:xfrm>
            </p:contentPart>
          </mc:Choice>
          <mc:Fallback xmlns="">
            <p:pic>
              <p:nvPicPr>
                <p:cNvPr id="391" name="Ink 390">
                  <a:extLst>
                    <a:ext uri="{FF2B5EF4-FFF2-40B4-BE49-F238E27FC236}">
                      <a16:creationId xmlns:a16="http://schemas.microsoft.com/office/drawing/2014/main" id="{0DD35B92-0A60-595E-67CD-0FF9DFCBDEBC}"/>
                    </a:ext>
                  </a:extLst>
                </p:cNvPr>
                <p:cNvPicPr/>
                <p:nvPr/>
              </p:nvPicPr>
              <p:blipFill>
                <a:blip r:embed="rId195"/>
                <a:stretch>
                  <a:fillRect/>
                </a:stretch>
              </p:blipFill>
              <p:spPr>
                <a:xfrm>
                  <a:off x="4643243" y="2312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392" name="Ink 391">
                  <a:extLst>
                    <a:ext uri="{FF2B5EF4-FFF2-40B4-BE49-F238E27FC236}">
                      <a16:creationId xmlns:a16="http://schemas.microsoft.com/office/drawing/2014/main" id="{D9D9B37A-1BEF-B514-C9CF-7F933E4E4E8C}"/>
                    </a:ext>
                  </a:extLst>
                </p14:cNvPr>
                <p14:cNvContentPartPr/>
                <p14:nvPr/>
              </p14:nvContentPartPr>
              <p14:xfrm>
                <a:off x="4732163" y="2280496"/>
                <a:ext cx="113760" cy="131760"/>
              </p14:xfrm>
            </p:contentPart>
          </mc:Choice>
          <mc:Fallback xmlns="">
            <p:pic>
              <p:nvPicPr>
                <p:cNvPr id="392" name="Ink 391">
                  <a:extLst>
                    <a:ext uri="{FF2B5EF4-FFF2-40B4-BE49-F238E27FC236}">
                      <a16:creationId xmlns:a16="http://schemas.microsoft.com/office/drawing/2014/main" id="{D9D9B37A-1BEF-B514-C9CF-7F933E4E4E8C}"/>
                    </a:ext>
                  </a:extLst>
                </p:cNvPr>
                <p:cNvPicPr/>
                <p:nvPr/>
              </p:nvPicPr>
              <p:blipFill>
                <a:blip r:embed="rId197"/>
                <a:stretch>
                  <a:fillRect/>
                </a:stretch>
              </p:blipFill>
              <p:spPr>
                <a:xfrm>
                  <a:off x="4714163" y="2262496"/>
                  <a:ext cx="14940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393" name="Ink 392">
                  <a:extLst>
                    <a:ext uri="{FF2B5EF4-FFF2-40B4-BE49-F238E27FC236}">
                      <a16:creationId xmlns:a16="http://schemas.microsoft.com/office/drawing/2014/main" id="{937C3195-A040-6D89-C486-9FC914795ADF}"/>
                    </a:ext>
                  </a:extLst>
                </p14:cNvPr>
                <p14:cNvContentPartPr/>
                <p14:nvPr/>
              </p14:nvContentPartPr>
              <p14:xfrm>
                <a:off x="4910363" y="2248456"/>
                <a:ext cx="150840" cy="199800"/>
              </p14:xfrm>
            </p:contentPart>
          </mc:Choice>
          <mc:Fallback xmlns="">
            <p:pic>
              <p:nvPicPr>
                <p:cNvPr id="393" name="Ink 392">
                  <a:extLst>
                    <a:ext uri="{FF2B5EF4-FFF2-40B4-BE49-F238E27FC236}">
                      <a16:creationId xmlns:a16="http://schemas.microsoft.com/office/drawing/2014/main" id="{937C3195-A040-6D89-C486-9FC914795ADF}"/>
                    </a:ext>
                  </a:extLst>
                </p:cNvPr>
                <p:cNvPicPr/>
                <p:nvPr/>
              </p:nvPicPr>
              <p:blipFill>
                <a:blip r:embed="rId199"/>
                <a:stretch>
                  <a:fillRect/>
                </a:stretch>
              </p:blipFill>
              <p:spPr>
                <a:xfrm>
                  <a:off x="4892363" y="2230816"/>
                  <a:ext cx="186480" cy="23544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394" name="Ink 393">
                  <a:extLst>
                    <a:ext uri="{FF2B5EF4-FFF2-40B4-BE49-F238E27FC236}">
                      <a16:creationId xmlns:a16="http://schemas.microsoft.com/office/drawing/2014/main" id="{9AAAE06C-69FD-D133-EE68-5C69130BADC1}"/>
                    </a:ext>
                  </a:extLst>
                </p14:cNvPr>
                <p14:cNvContentPartPr/>
                <p14:nvPr/>
              </p14:nvContentPartPr>
              <p14:xfrm>
                <a:off x="2084003" y="2565616"/>
                <a:ext cx="3018240" cy="247320"/>
              </p14:xfrm>
            </p:contentPart>
          </mc:Choice>
          <mc:Fallback xmlns="">
            <p:pic>
              <p:nvPicPr>
                <p:cNvPr id="394" name="Ink 393">
                  <a:extLst>
                    <a:ext uri="{FF2B5EF4-FFF2-40B4-BE49-F238E27FC236}">
                      <a16:creationId xmlns:a16="http://schemas.microsoft.com/office/drawing/2014/main" id="{9AAAE06C-69FD-D133-EE68-5C69130BADC1}"/>
                    </a:ext>
                  </a:extLst>
                </p:cNvPr>
                <p:cNvPicPr/>
                <p:nvPr/>
              </p:nvPicPr>
              <p:blipFill>
                <a:blip r:embed="rId201"/>
                <a:stretch>
                  <a:fillRect/>
                </a:stretch>
              </p:blipFill>
              <p:spPr>
                <a:xfrm>
                  <a:off x="2066003" y="2547976"/>
                  <a:ext cx="3053880" cy="2829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395" name="Ink 394">
                  <a:extLst>
                    <a:ext uri="{FF2B5EF4-FFF2-40B4-BE49-F238E27FC236}">
                      <a16:creationId xmlns:a16="http://schemas.microsoft.com/office/drawing/2014/main" id="{1A253AB9-FFD5-72EE-5B3F-BEE9C7B51B31}"/>
                    </a:ext>
                  </a:extLst>
                </p14:cNvPr>
                <p14:cNvContentPartPr/>
                <p14:nvPr/>
              </p14:nvContentPartPr>
              <p14:xfrm>
                <a:off x="3104603" y="2893216"/>
                <a:ext cx="174240" cy="212760"/>
              </p14:xfrm>
            </p:contentPart>
          </mc:Choice>
          <mc:Fallback xmlns="">
            <p:pic>
              <p:nvPicPr>
                <p:cNvPr id="395" name="Ink 394">
                  <a:extLst>
                    <a:ext uri="{FF2B5EF4-FFF2-40B4-BE49-F238E27FC236}">
                      <a16:creationId xmlns:a16="http://schemas.microsoft.com/office/drawing/2014/main" id="{1A253AB9-FFD5-72EE-5B3F-BEE9C7B51B31}"/>
                    </a:ext>
                  </a:extLst>
                </p:cNvPr>
                <p:cNvPicPr/>
                <p:nvPr/>
              </p:nvPicPr>
              <p:blipFill>
                <a:blip r:embed="rId203"/>
                <a:stretch>
                  <a:fillRect/>
                </a:stretch>
              </p:blipFill>
              <p:spPr>
                <a:xfrm>
                  <a:off x="3086963" y="2875576"/>
                  <a:ext cx="20988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396" name="Ink 395">
                  <a:extLst>
                    <a:ext uri="{FF2B5EF4-FFF2-40B4-BE49-F238E27FC236}">
                      <a16:creationId xmlns:a16="http://schemas.microsoft.com/office/drawing/2014/main" id="{76F968FC-293D-23BB-E720-1DF404CA28D8}"/>
                    </a:ext>
                  </a:extLst>
                </p14:cNvPr>
                <p14:cNvContentPartPr/>
                <p14:nvPr/>
              </p14:nvContentPartPr>
              <p14:xfrm>
                <a:off x="3125123" y="3007336"/>
                <a:ext cx="161640" cy="45000"/>
              </p14:xfrm>
            </p:contentPart>
          </mc:Choice>
          <mc:Fallback xmlns="">
            <p:pic>
              <p:nvPicPr>
                <p:cNvPr id="396" name="Ink 395">
                  <a:extLst>
                    <a:ext uri="{FF2B5EF4-FFF2-40B4-BE49-F238E27FC236}">
                      <a16:creationId xmlns:a16="http://schemas.microsoft.com/office/drawing/2014/main" id="{76F968FC-293D-23BB-E720-1DF404CA28D8}"/>
                    </a:ext>
                  </a:extLst>
                </p:cNvPr>
                <p:cNvPicPr/>
                <p:nvPr/>
              </p:nvPicPr>
              <p:blipFill>
                <a:blip r:embed="rId205"/>
                <a:stretch>
                  <a:fillRect/>
                </a:stretch>
              </p:blipFill>
              <p:spPr>
                <a:xfrm>
                  <a:off x="3107123" y="2989336"/>
                  <a:ext cx="197280" cy="8064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397" name="Ink 396">
                  <a:extLst>
                    <a:ext uri="{FF2B5EF4-FFF2-40B4-BE49-F238E27FC236}">
                      <a16:creationId xmlns:a16="http://schemas.microsoft.com/office/drawing/2014/main" id="{1BC40CD2-B228-94CC-2EED-17E42B184F22}"/>
                    </a:ext>
                  </a:extLst>
                </p14:cNvPr>
                <p14:cNvContentPartPr/>
                <p14:nvPr/>
              </p14:nvContentPartPr>
              <p14:xfrm>
                <a:off x="3573323" y="2922376"/>
                <a:ext cx="131400" cy="155880"/>
              </p14:xfrm>
            </p:contentPart>
          </mc:Choice>
          <mc:Fallback xmlns="">
            <p:pic>
              <p:nvPicPr>
                <p:cNvPr id="397" name="Ink 396">
                  <a:extLst>
                    <a:ext uri="{FF2B5EF4-FFF2-40B4-BE49-F238E27FC236}">
                      <a16:creationId xmlns:a16="http://schemas.microsoft.com/office/drawing/2014/main" id="{1BC40CD2-B228-94CC-2EED-17E42B184F22}"/>
                    </a:ext>
                  </a:extLst>
                </p:cNvPr>
                <p:cNvPicPr/>
                <p:nvPr/>
              </p:nvPicPr>
              <p:blipFill>
                <a:blip r:embed="rId207"/>
                <a:stretch>
                  <a:fillRect/>
                </a:stretch>
              </p:blipFill>
              <p:spPr>
                <a:xfrm>
                  <a:off x="3555323" y="2904376"/>
                  <a:ext cx="167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398" name="Ink 397">
                  <a:extLst>
                    <a:ext uri="{FF2B5EF4-FFF2-40B4-BE49-F238E27FC236}">
                      <a16:creationId xmlns:a16="http://schemas.microsoft.com/office/drawing/2014/main" id="{4527761A-6215-91AF-F89B-581A3C08CC80}"/>
                    </a:ext>
                  </a:extLst>
                </p14:cNvPr>
                <p14:cNvContentPartPr/>
                <p14:nvPr/>
              </p14:nvContentPartPr>
              <p14:xfrm>
                <a:off x="3531923" y="2996536"/>
                <a:ext cx="133920" cy="4680"/>
              </p14:xfrm>
            </p:contentPart>
          </mc:Choice>
          <mc:Fallback xmlns="">
            <p:pic>
              <p:nvPicPr>
                <p:cNvPr id="398" name="Ink 397">
                  <a:extLst>
                    <a:ext uri="{FF2B5EF4-FFF2-40B4-BE49-F238E27FC236}">
                      <a16:creationId xmlns:a16="http://schemas.microsoft.com/office/drawing/2014/main" id="{4527761A-6215-91AF-F89B-581A3C08CC80}"/>
                    </a:ext>
                  </a:extLst>
                </p:cNvPr>
                <p:cNvPicPr/>
                <p:nvPr/>
              </p:nvPicPr>
              <p:blipFill>
                <a:blip r:embed="rId209"/>
                <a:stretch>
                  <a:fillRect/>
                </a:stretch>
              </p:blipFill>
              <p:spPr>
                <a:xfrm>
                  <a:off x="3513923" y="2978896"/>
                  <a:ext cx="16956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399" name="Ink 398">
                  <a:extLst>
                    <a:ext uri="{FF2B5EF4-FFF2-40B4-BE49-F238E27FC236}">
                      <a16:creationId xmlns:a16="http://schemas.microsoft.com/office/drawing/2014/main" id="{B439D40C-D044-2195-6C1D-F308DF4C2658}"/>
                    </a:ext>
                  </a:extLst>
                </p14:cNvPr>
                <p14:cNvContentPartPr/>
                <p14:nvPr/>
              </p14:nvContentPartPr>
              <p14:xfrm>
                <a:off x="3736763" y="2918056"/>
                <a:ext cx="25920" cy="136800"/>
              </p14:xfrm>
            </p:contentPart>
          </mc:Choice>
          <mc:Fallback xmlns="">
            <p:pic>
              <p:nvPicPr>
                <p:cNvPr id="399" name="Ink 398">
                  <a:extLst>
                    <a:ext uri="{FF2B5EF4-FFF2-40B4-BE49-F238E27FC236}">
                      <a16:creationId xmlns:a16="http://schemas.microsoft.com/office/drawing/2014/main" id="{B439D40C-D044-2195-6C1D-F308DF4C2658}"/>
                    </a:ext>
                  </a:extLst>
                </p:cNvPr>
                <p:cNvPicPr/>
                <p:nvPr/>
              </p:nvPicPr>
              <p:blipFill>
                <a:blip r:embed="rId211"/>
                <a:stretch>
                  <a:fillRect/>
                </a:stretch>
              </p:blipFill>
              <p:spPr>
                <a:xfrm>
                  <a:off x="3718763" y="2900416"/>
                  <a:ext cx="6156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400" name="Ink 399">
                  <a:extLst>
                    <a:ext uri="{FF2B5EF4-FFF2-40B4-BE49-F238E27FC236}">
                      <a16:creationId xmlns:a16="http://schemas.microsoft.com/office/drawing/2014/main" id="{B9155552-2139-53F0-E6E2-F5C53E079981}"/>
                    </a:ext>
                  </a:extLst>
                </p14:cNvPr>
                <p14:cNvContentPartPr/>
                <p14:nvPr/>
              </p14:nvContentPartPr>
              <p14:xfrm>
                <a:off x="3832523" y="2987536"/>
                <a:ext cx="148320" cy="82800"/>
              </p14:xfrm>
            </p:contentPart>
          </mc:Choice>
          <mc:Fallback xmlns="">
            <p:pic>
              <p:nvPicPr>
                <p:cNvPr id="400" name="Ink 399">
                  <a:extLst>
                    <a:ext uri="{FF2B5EF4-FFF2-40B4-BE49-F238E27FC236}">
                      <a16:creationId xmlns:a16="http://schemas.microsoft.com/office/drawing/2014/main" id="{B9155552-2139-53F0-E6E2-F5C53E079981}"/>
                    </a:ext>
                  </a:extLst>
                </p:cNvPr>
                <p:cNvPicPr/>
                <p:nvPr/>
              </p:nvPicPr>
              <p:blipFill>
                <a:blip r:embed="rId213"/>
                <a:stretch>
                  <a:fillRect/>
                </a:stretch>
              </p:blipFill>
              <p:spPr>
                <a:xfrm>
                  <a:off x="3814523" y="2969536"/>
                  <a:ext cx="1839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401" name="Ink 400">
                  <a:extLst>
                    <a:ext uri="{FF2B5EF4-FFF2-40B4-BE49-F238E27FC236}">
                      <a16:creationId xmlns:a16="http://schemas.microsoft.com/office/drawing/2014/main" id="{8CE6A380-DD4A-3D22-825A-2D7E2B2091BB}"/>
                    </a:ext>
                  </a:extLst>
                </p14:cNvPr>
                <p14:cNvContentPartPr/>
                <p14:nvPr/>
              </p14:nvContentPartPr>
              <p14:xfrm>
                <a:off x="4040243" y="2941096"/>
                <a:ext cx="115200" cy="114120"/>
              </p14:xfrm>
            </p:contentPart>
          </mc:Choice>
          <mc:Fallback xmlns="">
            <p:pic>
              <p:nvPicPr>
                <p:cNvPr id="401" name="Ink 400">
                  <a:extLst>
                    <a:ext uri="{FF2B5EF4-FFF2-40B4-BE49-F238E27FC236}">
                      <a16:creationId xmlns:a16="http://schemas.microsoft.com/office/drawing/2014/main" id="{8CE6A380-DD4A-3D22-825A-2D7E2B2091BB}"/>
                    </a:ext>
                  </a:extLst>
                </p:cNvPr>
                <p:cNvPicPr/>
                <p:nvPr/>
              </p:nvPicPr>
              <p:blipFill>
                <a:blip r:embed="rId215"/>
                <a:stretch>
                  <a:fillRect/>
                </a:stretch>
              </p:blipFill>
              <p:spPr>
                <a:xfrm>
                  <a:off x="4022243" y="2923456"/>
                  <a:ext cx="15084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402" name="Ink 401">
                  <a:extLst>
                    <a:ext uri="{FF2B5EF4-FFF2-40B4-BE49-F238E27FC236}">
                      <a16:creationId xmlns:a16="http://schemas.microsoft.com/office/drawing/2014/main" id="{FA316535-E24D-856B-1BC5-5A33FBE093E2}"/>
                    </a:ext>
                  </a:extLst>
                </p14:cNvPr>
                <p14:cNvContentPartPr/>
                <p14:nvPr/>
              </p14:nvContentPartPr>
              <p14:xfrm>
                <a:off x="4214843" y="2950456"/>
                <a:ext cx="133560" cy="124920"/>
              </p14:xfrm>
            </p:contentPart>
          </mc:Choice>
          <mc:Fallback xmlns="">
            <p:pic>
              <p:nvPicPr>
                <p:cNvPr id="402" name="Ink 401">
                  <a:extLst>
                    <a:ext uri="{FF2B5EF4-FFF2-40B4-BE49-F238E27FC236}">
                      <a16:creationId xmlns:a16="http://schemas.microsoft.com/office/drawing/2014/main" id="{FA316535-E24D-856B-1BC5-5A33FBE093E2}"/>
                    </a:ext>
                  </a:extLst>
                </p:cNvPr>
                <p:cNvPicPr/>
                <p:nvPr/>
              </p:nvPicPr>
              <p:blipFill>
                <a:blip r:embed="rId217"/>
                <a:stretch>
                  <a:fillRect/>
                </a:stretch>
              </p:blipFill>
              <p:spPr>
                <a:xfrm>
                  <a:off x="4197203" y="2932816"/>
                  <a:ext cx="169200" cy="16056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403" name="Ink 402">
                  <a:extLst>
                    <a:ext uri="{FF2B5EF4-FFF2-40B4-BE49-F238E27FC236}">
                      <a16:creationId xmlns:a16="http://schemas.microsoft.com/office/drawing/2014/main" id="{41F4590D-52C1-CB6E-659A-5220552F7DF7}"/>
                    </a:ext>
                  </a:extLst>
                </p14:cNvPr>
                <p14:cNvContentPartPr/>
                <p14:nvPr/>
              </p14:nvContentPartPr>
              <p14:xfrm>
                <a:off x="4231043" y="2937136"/>
                <a:ext cx="82080" cy="18720"/>
              </p14:xfrm>
            </p:contentPart>
          </mc:Choice>
          <mc:Fallback xmlns="">
            <p:pic>
              <p:nvPicPr>
                <p:cNvPr id="403" name="Ink 402">
                  <a:extLst>
                    <a:ext uri="{FF2B5EF4-FFF2-40B4-BE49-F238E27FC236}">
                      <a16:creationId xmlns:a16="http://schemas.microsoft.com/office/drawing/2014/main" id="{41F4590D-52C1-CB6E-659A-5220552F7DF7}"/>
                    </a:ext>
                  </a:extLst>
                </p:cNvPr>
                <p:cNvPicPr/>
                <p:nvPr/>
              </p:nvPicPr>
              <p:blipFill>
                <a:blip r:embed="rId219"/>
                <a:stretch>
                  <a:fillRect/>
                </a:stretch>
              </p:blipFill>
              <p:spPr>
                <a:xfrm>
                  <a:off x="4213403" y="2919496"/>
                  <a:ext cx="117720" cy="54360"/>
                </a:xfrm>
                <a:prstGeom prst="rect">
                  <a:avLst/>
                </a:prstGeom>
              </p:spPr>
            </p:pic>
          </mc:Fallback>
        </mc:AlternateContent>
      </p:grpSp>
    </p:spTree>
    <p:extLst>
      <p:ext uri="{BB962C8B-B14F-4D97-AF65-F5344CB8AC3E}">
        <p14:creationId xmlns:p14="http://schemas.microsoft.com/office/powerpoint/2010/main" val="10068994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a16="http://schemas.microsoft.com/office/drawing/2014/main" id="{37D99461-2EAE-1456-6B65-6F42678481AC}"/>
              </a:ext>
            </a:extLst>
          </p:cNvPr>
          <p:cNvGrpSpPr/>
          <p:nvPr/>
        </p:nvGrpSpPr>
        <p:grpSpPr>
          <a:xfrm>
            <a:off x="3694283" y="286096"/>
            <a:ext cx="290880" cy="574920"/>
            <a:chOff x="3694283" y="286096"/>
            <a:chExt cx="290880" cy="574920"/>
          </a:xfrm>
        </p:grpSpPr>
        <mc:AlternateContent xmlns:mc="http://schemas.openxmlformats.org/markup-compatibility/2006" xmlns:p14="http://schemas.microsoft.com/office/powerpoint/2010/main">
          <mc:Choice Requires="p14">
            <p:contentPart p14:bwMode="auto" r:id="rId2">
              <p14:nvContentPartPr>
                <p14:cNvPr id="33" name="Ink 32">
                  <a:extLst>
                    <a:ext uri="{FF2B5EF4-FFF2-40B4-BE49-F238E27FC236}">
                      <a16:creationId xmlns:a16="http://schemas.microsoft.com/office/drawing/2014/main" id="{A82579B3-E927-8026-757D-915CAB5A4E34}"/>
                    </a:ext>
                  </a:extLst>
                </p14:cNvPr>
                <p14:cNvContentPartPr/>
                <p14:nvPr/>
              </p14:nvContentPartPr>
              <p14:xfrm>
                <a:off x="3694283" y="503536"/>
                <a:ext cx="178920" cy="198000"/>
              </p14:xfrm>
            </p:contentPart>
          </mc:Choice>
          <mc:Fallback xmlns="">
            <p:pic>
              <p:nvPicPr>
                <p:cNvPr id="33" name="Ink 32">
                  <a:extLst>
                    <a:ext uri="{FF2B5EF4-FFF2-40B4-BE49-F238E27FC236}">
                      <a16:creationId xmlns:a16="http://schemas.microsoft.com/office/drawing/2014/main" id="{A82579B3-E927-8026-757D-915CAB5A4E34}"/>
                    </a:ext>
                  </a:extLst>
                </p:cNvPr>
                <p:cNvPicPr/>
                <p:nvPr/>
              </p:nvPicPr>
              <p:blipFill>
                <a:blip r:embed="rId4"/>
                <a:stretch>
                  <a:fillRect/>
                </a:stretch>
              </p:blipFill>
              <p:spPr>
                <a:xfrm>
                  <a:off x="3676283" y="485896"/>
                  <a:ext cx="21456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7" name="Ink 36">
                  <a:extLst>
                    <a:ext uri="{FF2B5EF4-FFF2-40B4-BE49-F238E27FC236}">
                      <a16:creationId xmlns:a16="http://schemas.microsoft.com/office/drawing/2014/main" id="{FC245D05-8122-B263-39CC-A1637F243224}"/>
                    </a:ext>
                  </a:extLst>
                </p14:cNvPr>
                <p14:cNvContentPartPr/>
                <p14:nvPr/>
              </p14:nvContentPartPr>
              <p14:xfrm>
                <a:off x="3860243" y="286096"/>
                <a:ext cx="124920" cy="574920"/>
              </p14:xfrm>
            </p:contentPart>
          </mc:Choice>
          <mc:Fallback xmlns="">
            <p:pic>
              <p:nvPicPr>
                <p:cNvPr id="37" name="Ink 36">
                  <a:extLst>
                    <a:ext uri="{FF2B5EF4-FFF2-40B4-BE49-F238E27FC236}">
                      <a16:creationId xmlns:a16="http://schemas.microsoft.com/office/drawing/2014/main" id="{FC245D05-8122-B263-39CC-A1637F243224}"/>
                    </a:ext>
                  </a:extLst>
                </p:cNvPr>
                <p:cNvPicPr/>
                <p:nvPr/>
              </p:nvPicPr>
              <p:blipFill>
                <a:blip r:embed="rId6"/>
                <a:stretch>
                  <a:fillRect/>
                </a:stretch>
              </p:blipFill>
              <p:spPr>
                <a:xfrm>
                  <a:off x="3842603" y="268096"/>
                  <a:ext cx="160560" cy="610560"/>
                </a:xfrm>
                <a:prstGeom prst="rect">
                  <a:avLst/>
                </a:prstGeom>
              </p:spPr>
            </p:pic>
          </mc:Fallback>
        </mc:AlternateContent>
      </p:grpSp>
      <p:sp>
        <p:nvSpPr>
          <p:cNvPr id="106" name="TextBox 105">
            <a:extLst>
              <a:ext uri="{FF2B5EF4-FFF2-40B4-BE49-F238E27FC236}">
                <a16:creationId xmlns:a16="http://schemas.microsoft.com/office/drawing/2014/main" id="{59F04697-39AB-8DA5-A50D-C7749ACC2235}"/>
              </a:ext>
            </a:extLst>
          </p:cNvPr>
          <p:cNvSpPr txBox="1"/>
          <p:nvPr/>
        </p:nvSpPr>
        <p:spPr>
          <a:xfrm>
            <a:off x="473221" y="559876"/>
            <a:ext cx="2775279" cy="1938992"/>
          </a:xfrm>
          <a:prstGeom prst="rect">
            <a:avLst/>
          </a:prstGeom>
          <a:noFill/>
          <a:ln>
            <a:solidFill>
              <a:schemeClr val="tx1"/>
            </a:solidFill>
          </a:ln>
        </p:spPr>
        <p:txBody>
          <a:bodyPr wrap="square" rtlCol="0">
            <a:spAutoFit/>
          </a:bodyPr>
          <a:lstStyle/>
          <a:p>
            <a:r>
              <a:rPr lang="en-GB" sz="1200" b="1"/>
              <a:t>Your turn</a:t>
            </a:r>
          </a:p>
          <a:p>
            <a:r>
              <a:rPr lang="en-GB" sz="1200"/>
              <a:t>How much interest is earnt when...</a:t>
            </a:r>
          </a:p>
          <a:p>
            <a:endParaRPr lang="en-GB" sz="1200"/>
          </a:p>
          <a:p>
            <a:r>
              <a:rPr lang="en-GB" sz="1200"/>
              <a:t>a) £750 is invested for 6 years at 4%</a:t>
            </a:r>
            <a:endParaRPr lang="en-GB" sz="1200" b="0"/>
          </a:p>
          <a:p>
            <a:endParaRPr lang="en-GB" sz="1200"/>
          </a:p>
          <a:p>
            <a:r>
              <a:rPr lang="en-GB" sz="1200"/>
              <a:t>b) £900 is invested for 8 years at 2.8%</a:t>
            </a:r>
          </a:p>
          <a:p>
            <a:endParaRPr lang="en-GB" sz="1200"/>
          </a:p>
          <a:p>
            <a:r>
              <a:rPr lang="en-GB" sz="1200"/>
              <a:t>c) How many years does £1,000 need to be invested at 3.2% to earn at least double?</a:t>
            </a:r>
          </a:p>
        </p:txBody>
      </p:sp>
      <p:grpSp>
        <p:nvGrpSpPr>
          <p:cNvPr id="19" name="Group 18">
            <a:extLst>
              <a:ext uri="{FF2B5EF4-FFF2-40B4-BE49-F238E27FC236}">
                <a16:creationId xmlns:a16="http://schemas.microsoft.com/office/drawing/2014/main" id="{56D2FE48-BEAF-C773-9CDF-FD164077291E}"/>
              </a:ext>
            </a:extLst>
          </p:cNvPr>
          <p:cNvGrpSpPr/>
          <p:nvPr/>
        </p:nvGrpSpPr>
        <p:grpSpPr>
          <a:xfrm>
            <a:off x="4449923" y="486976"/>
            <a:ext cx="1619280" cy="398520"/>
            <a:chOff x="4449923" y="486976"/>
            <a:chExt cx="1619280" cy="398520"/>
          </a:xfrm>
        </p:grpSpPr>
        <mc:AlternateContent xmlns:mc="http://schemas.openxmlformats.org/markup-compatibility/2006" xmlns:p14="http://schemas.microsoft.com/office/powerpoint/2010/main">
          <mc:Choice Requires="p14">
            <p:contentPart p14:bwMode="auto" r:id="rId7">
              <p14:nvContentPartPr>
                <p14:cNvPr id="2" name="Ink 1">
                  <a:extLst>
                    <a:ext uri="{FF2B5EF4-FFF2-40B4-BE49-F238E27FC236}">
                      <a16:creationId xmlns:a16="http://schemas.microsoft.com/office/drawing/2014/main" id="{D95D7F83-FE59-9E90-20E4-649C8611A215}"/>
                    </a:ext>
                  </a:extLst>
                </p14:cNvPr>
                <p14:cNvContentPartPr/>
                <p14:nvPr/>
              </p14:nvContentPartPr>
              <p14:xfrm>
                <a:off x="4501043" y="486976"/>
                <a:ext cx="164880" cy="398520"/>
              </p14:xfrm>
            </p:contentPart>
          </mc:Choice>
          <mc:Fallback xmlns="">
            <p:pic>
              <p:nvPicPr>
                <p:cNvPr id="2" name="Ink 1">
                  <a:extLst>
                    <a:ext uri="{FF2B5EF4-FFF2-40B4-BE49-F238E27FC236}">
                      <a16:creationId xmlns:a16="http://schemas.microsoft.com/office/drawing/2014/main" id="{D95D7F83-FE59-9E90-20E4-649C8611A215}"/>
                    </a:ext>
                  </a:extLst>
                </p:cNvPr>
                <p:cNvPicPr/>
                <p:nvPr/>
              </p:nvPicPr>
              <p:blipFill>
                <a:blip r:embed="rId8"/>
                <a:stretch>
                  <a:fillRect/>
                </a:stretch>
              </p:blipFill>
              <p:spPr>
                <a:xfrm>
                  <a:off x="4483403" y="469336"/>
                  <a:ext cx="200520" cy="4341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3" name="Ink 2">
                  <a:extLst>
                    <a:ext uri="{FF2B5EF4-FFF2-40B4-BE49-F238E27FC236}">
                      <a16:creationId xmlns:a16="http://schemas.microsoft.com/office/drawing/2014/main" id="{48A20B0B-6B12-FE6C-621F-DC0EBDD1A91B}"/>
                    </a:ext>
                  </a:extLst>
                </p14:cNvPr>
                <p14:cNvContentPartPr/>
                <p14:nvPr/>
              </p14:nvContentPartPr>
              <p14:xfrm>
                <a:off x="4449923" y="700816"/>
                <a:ext cx="183240" cy="28800"/>
              </p14:xfrm>
            </p:contentPart>
          </mc:Choice>
          <mc:Fallback xmlns="">
            <p:pic>
              <p:nvPicPr>
                <p:cNvPr id="3" name="Ink 2">
                  <a:extLst>
                    <a:ext uri="{FF2B5EF4-FFF2-40B4-BE49-F238E27FC236}">
                      <a16:creationId xmlns:a16="http://schemas.microsoft.com/office/drawing/2014/main" id="{48A20B0B-6B12-FE6C-621F-DC0EBDD1A91B}"/>
                    </a:ext>
                  </a:extLst>
                </p:cNvPr>
                <p:cNvPicPr/>
                <p:nvPr/>
              </p:nvPicPr>
              <p:blipFill>
                <a:blip r:embed="rId10"/>
                <a:stretch>
                  <a:fillRect/>
                </a:stretch>
              </p:blipFill>
              <p:spPr>
                <a:xfrm>
                  <a:off x="4431923" y="683176"/>
                  <a:ext cx="21888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4" name="Ink 3">
                  <a:extLst>
                    <a:ext uri="{FF2B5EF4-FFF2-40B4-BE49-F238E27FC236}">
                      <a16:creationId xmlns:a16="http://schemas.microsoft.com/office/drawing/2014/main" id="{56F16AD1-0D63-9F08-4634-39967D55CDFD}"/>
                    </a:ext>
                  </a:extLst>
                </p14:cNvPr>
                <p14:cNvContentPartPr/>
                <p14:nvPr/>
              </p14:nvContentPartPr>
              <p14:xfrm>
                <a:off x="4819283" y="509296"/>
                <a:ext cx="187560" cy="353520"/>
              </p14:xfrm>
            </p:contentPart>
          </mc:Choice>
          <mc:Fallback xmlns="">
            <p:pic>
              <p:nvPicPr>
                <p:cNvPr id="4" name="Ink 3">
                  <a:extLst>
                    <a:ext uri="{FF2B5EF4-FFF2-40B4-BE49-F238E27FC236}">
                      <a16:creationId xmlns:a16="http://schemas.microsoft.com/office/drawing/2014/main" id="{56F16AD1-0D63-9F08-4634-39967D55CDFD}"/>
                    </a:ext>
                  </a:extLst>
                </p:cNvPr>
                <p:cNvPicPr/>
                <p:nvPr/>
              </p:nvPicPr>
              <p:blipFill>
                <a:blip r:embed="rId12"/>
                <a:stretch>
                  <a:fillRect/>
                </a:stretch>
              </p:blipFill>
              <p:spPr>
                <a:xfrm>
                  <a:off x="4801643" y="491296"/>
                  <a:ext cx="223200" cy="38916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5" name="Ink 4">
                  <a:extLst>
                    <a:ext uri="{FF2B5EF4-FFF2-40B4-BE49-F238E27FC236}">
                      <a16:creationId xmlns:a16="http://schemas.microsoft.com/office/drawing/2014/main" id="{B81117E9-4070-B50D-3B45-33BDEADD0E72}"/>
                    </a:ext>
                  </a:extLst>
                </p14:cNvPr>
                <p14:cNvContentPartPr/>
                <p14:nvPr/>
              </p14:nvContentPartPr>
              <p14:xfrm>
                <a:off x="4888403" y="695416"/>
                <a:ext cx="184320" cy="46800"/>
              </p14:xfrm>
            </p:contentPart>
          </mc:Choice>
          <mc:Fallback xmlns="">
            <p:pic>
              <p:nvPicPr>
                <p:cNvPr id="5" name="Ink 4">
                  <a:extLst>
                    <a:ext uri="{FF2B5EF4-FFF2-40B4-BE49-F238E27FC236}">
                      <a16:creationId xmlns:a16="http://schemas.microsoft.com/office/drawing/2014/main" id="{B81117E9-4070-B50D-3B45-33BDEADD0E72}"/>
                    </a:ext>
                  </a:extLst>
                </p:cNvPr>
                <p:cNvPicPr/>
                <p:nvPr/>
              </p:nvPicPr>
              <p:blipFill>
                <a:blip r:embed="rId14"/>
                <a:stretch>
                  <a:fillRect/>
                </a:stretch>
              </p:blipFill>
              <p:spPr>
                <a:xfrm>
                  <a:off x="4870403" y="677776"/>
                  <a:ext cx="21996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6" name="Ink 5">
                  <a:extLst>
                    <a:ext uri="{FF2B5EF4-FFF2-40B4-BE49-F238E27FC236}">
                      <a16:creationId xmlns:a16="http://schemas.microsoft.com/office/drawing/2014/main" id="{DEEBCC3A-BEFC-A57E-EFA3-97780C9C235B}"/>
                    </a:ext>
                  </a:extLst>
                </p14:cNvPr>
                <p14:cNvContentPartPr/>
                <p14:nvPr/>
              </p14:nvContentPartPr>
              <p14:xfrm>
                <a:off x="5149763" y="570856"/>
                <a:ext cx="192960" cy="279720"/>
              </p14:xfrm>
            </p:contentPart>
          </mc:Choice>
          <mc:Fallback xmlns="">
            <p:pic>
              <p:nvPicPr>
                <p:cNvPr id="6" name="Ink 5">
                  <a:extLst>
                    <a:ext uri="{FF2B5EF4-FFF2-40B4-BE49-F238E27FC236}">
                      <a16:creationId xmlns:a16="http://schemas.microsoft.com/office/drawing/2014/main" id="{DEEBCC3A-BEFC-A57E-EFA3-97780C9C235B}"/>
                    </a:ext>
                  </a:extLst>
                </p:cNvPr>
                <p:cNvPicPr/>
                <p:nvPr/>
              </p:nvPicPr>
              <p:blipFill>
                <a:blip r:embed="rId16"/>
                <a:stretch>
                  <a:fillRect/>
                </a:stretch>
              </p:blipFill>
              <p:spPr>
                <a:xfrm>
                  <a:off x="5132123" y="553216"/>
                  <a:ext cx="228600" cy="3153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7" name="Ink 6">
                  <a:extLst>
                    <a:ext uri="{FF2B5EF4-FFF2-40B4-BE49-F238E27FC236}">
                      <a16:creationId xmlns:a16="http://schemas.microsoft.com/office/drawing/2014/main" id="{A261EA3F-877F-9ED7-B5CC-D199EE197E0B}"/>
                    </a:ext>
                  </a:extLst>
                </p14:cNvPr>
                <p14:cNvContentPartPr/>
                <p14:nvPr/>
              </p14:nvContentPartPr>
              <p14:xfrm>
                <a:off x="5170643" y="537016"/>
                <a:ext cx="164520" cy="129600"/>
              </p14:xfrm>
            </p:contentPart>
          </mc:Choice>
          <mc:Fallback xmlns="">
            <p:pic>
              <p:nvPicPr>
                <p:cNvPr id="7" name="Ink 6">
                  <a:extLst>
                    <a:ext uri="{FF2B5EF4-FFF2-40B4-BE49-F238E27FC236}">
                      <a16:creationId xmlns:a16="http://schemas.microsoft.com/office/drawing/2014/main" id="{A261EA3F-877F-9ED7-B5CC-D199EE197E0B}"/>
                    </a:ext>
                  </a:extLst>
                </p:cNvPr>
                <p:cNvPicPr/>
                <p:nvPr/>
              </p:nvPicPr>
              <p:blipFill>
                <a:blip r:embed="rId18"/>
                <a:stretch>
                  <a:fillRect/>
                </a:stretch>
              </p:blipFill>
              <p:spPr>
                <a:xfrm>
                  <a:off x="5153003" y="519376"/>
                  <a:ext cx="2001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8" name="Ink 7">
                  <a:extLst>
                    <a:ext uri="{FF2B5EF4-FFF2-40B4-BE49-F238E27FC236}">
                      <a16:creationId xmlns:a16="http://schemas.microsoft.com/office/drawing/2014/main" id="{09961D0D-DF22-52CA-AB46-18DB3BE39A23}"/>
                    </a:ext>
                  </a:extLst>
                </p14:cNvPr>
                <p14:cNvContentPartPr/>
                <p14:nvPr/>
              </p14:nvContentPartPr>
              <p14:xfrm>
                <a:off x="5493203" y="538456"/>
                <a:ext cx="200160" cy="233280"/>
              </p14:xfrm>
            </p:contentPart>
          </mc:Choice>
          <mc:Fallback xmlns="">
            <p:pic>
              <p:nvPicPr>
                <p:cNvPr id="8" name="Ink 7">
                  <a:extLst>
                    <a:ext uri="{FF2B5EF4-FFF2-40B4-BE49-F238E27FC236}">
                      <a16:creationId xmlns:a16="http://schemas.microsoft.com/office/drawing/2014/main" id="{09961D0D-DF22-52CA-AB46-18DB3BE39A23}"/>
                    </a:ext>
                  </a:extLst>
                </p:cNvPr>
                <p:cNvPicPr/>
                <p:nvPr/>
              </p:nvPicPr>
              <p:blipFill>
                <a:blip r:embed="rId20"/>
                <a:stretch>
                  <a:fillRect/>
                </a:stretch>
              </p:blipFill>
              <p:spPr>
                <a:xfrm>
                  <a:off x="5475563" y="520816"/>
                  <a:ext cx="235800" cy="26892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9" name="Ink 8">
                  <a:extLst>
                    <a:ext uri="{FF2B5EF4-FFF2-40B4-BE49-F238E27FC236}">
                      <a16:creationId xmlns:a16="http://schemas.microsoft.com/office/drawing/2014/main" id="{C3F030CB-7659-07DA-F44F-D6911A121730}"/>
                    </a:ext>
                  </a:extLst>
                </p14:cNvPr>
                <p14:cNvContentPartPr/>
                <p14:nvPr/>
              </p14:nvContentPartPr>
              <p14:xfrm>
                <a:off x="5879483" y="642496"/>
                <a:ext cx="141480" cy="134640"/>
              </p14:xfrm>
            </p:contentPart>
          </mc:Choice>
          <mc:Fallback xmlns="">
            <p:pic>
              <p:nvPicPr>
                <p:cNvPr id="9" name="Ink 8">
                  <a:extLst>
                    <a:ext uri="{FF2B5EF4-FFF2-40B4-BE49-F238E27FC236}">
                      <a16:creationId xmlns:a16="http://schemas.microsoft.com/office/drawing/2014/main" id="{C3F030CB-7659-07DA-F44F-D6911A121730}"/>
                    </a:ext>
                  </a:extLst>
                </p:cNvPr>
                <p:cNvPicPr/>
                <p:nvPr/>
              </p:nvPicPr>
              <p:blipFill>
                <a:blip r:embed="rId22"/>
                <a:stretch>
                  <a:fillRect/>
                </a:stretch>
              </p:blipFill>
              <p:spPr>
                <a:xfrm>
                  <a:off x="5861843" y="624496"/>
                  <a:ext cx="177120" cy="1702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0" name="Ink 9">
                  <a:extLst>
                    <a:ext uri="{FF2B5EF4-FFF2-40B4-BE49-F238E27FC236}">
                      <a16:creationId xmlns:a16="http://schemas.microsoft.com/office/drawing/2014/main" id="{77EFEF4C-880E-B999-23AE-A8D372F16F75}"/>
                    </a:ext>
                  </a:extLst>
                </p14:cNvPr>
                <p14:cNvContentPartPr/>
                <p14:nvPr/>
              </p14:nvContentPartPr>
              <p14:xfrm>
                <a:off x="5900003" y="705136"/>
                <a:ext cx="169200" cy="147960"/>
              </p14:xfrm>
            </p:contentPart>
          </mc:Choice>
          <mc:Fallback xmlns="">
            <p:pic>
              <p:nvPicPr>
                <p:cNvPr id="10" name="Ink 9">
                  <a:extLst>
                    <a:ext uri="{FF2B5EF4-FFF2-40B4-BE49-F238E27FC236}">
                      <a16:creationId xmlns:a16="http://schemas.microsoft.com/office/drawing/2014/main" id="{77EFEF4C-880E-B999-23AE-A8D372F16F75}"/>
                    </a:ext>
                  </a:extLst>
                </p:cNvPr>
                <p:cNvPicPr/>
                <p:nvPr/>
              </p:nvPicPr>
              <p:blipFill>
                <a:blip r:embed="rId24"/>
                <a:stretch>
                  <a:fillRect/>
                </a:stretch>
              </p:blipFill>
              <p:spPr>
                <a:xfrm>
                  <a:off x="5882003" y="687136"/>
                  <a:ext cx="204840" cy="183600"/>
                </a:xfrm>
                <a:prstGeom prst="rect">
                  <a:avLst/>
                </a:prstGeom>
              </p:spPr>
            </p:pic>
          </mc:Fallback>
        </mc:AlternateContent>
      </p:grpSp>
      <p:grpSp>
        <p:nvGrpSpPr>
          <p:cNvPr id="18" name="Group 17">
            <a:extLst>
              <a:ext uri="{FF2B5EF4-FFF2-40B4-BE49-F238E27FC236}">
                <a16:creationId xmlns:a16="http://schemas.microsoft.com/office/drawing/2014/main" id="{3D5686AB-3236-EDB4-EEE7-AF4C02C6A937}"/>
              </a:ext>
            </a:extLst>
          </p:cNvPr>
          <p:cNvGrpSpPr/>
          <p:nvPr/>
        </p:nvGrpSpPr>
        <p:grpSpPr>
          <a:xfrm>
            <a:off x="6443963" y="534856"/>
            <a:ext cx="115560" cy="270000"/>
            <a:chOff x="6443963" y="534856"/>
            <a:chExt cx="115560" cy="270000"/>
          </a:xfrm>
        </p:grpSpPr>
        <mc:AlternateContent xmlns:mc="http://schemas.openxmlformats.org/markup-compatibility/2006" xmlns:p14="http://schemas.microsoft.com/office/powerpoint/2010/main">
          <mc:Choice Requires="p14">
            <p:contentPart p14:bwMode="auto" r:id="rId25">
              <p14:nvContentPartPr>
                <p14:cNvPr id="11" name="Ink 10">
                  <a:extLst>
                    <a:ext uri="{FF2B5EF4-FFF2-40B4-BE49-F238E27FC236}">
                      <a16:creationId xmlns:a16="http://schemas.microsoft.com/office/drawing/2014/main" id="{95A0C0FE-08D8-6EE4-A4CF-FCF09146F072}"/>
                    </a:ext>
                  </a:extLst>
                </p14:cNvPr>
                <p14:cNvContentPartPr/>
                <p14:nvPr/>
              </p14:nvContentPartPr>
              <p14:xfrm>
                <a:off x="6443963" y="534856"/>
                <a:ext cx="11880" cy="270000"/>
              </p14:xfrm>
            </p:contentPart>
          </mc:Choice>
          <mc:Fallback xmlns="">
            <p:pic>
              <p:nvPicPr>
                <p:cNvPr id="11" name="Ink 10">
                  <a:extLst>
                    <a:ext uri="{FF2B5EF4-FFF2-40B4-BE49-F238E27FC236}">
                      <a16:creationId xmlns:a16="http://schemas.microsoft.com/office/drawing/2014/main" id="{95A0C0FE-08D8-6EE4-A4CF-FCF09146F072}"/>
                    </a:ext>
                  </a:extLst>
                </p:cNvPr>
                <p:cNvPicPr/>
                <p:nvPr/>
              </p:nvPicPr>
              <p:blipFill>
                <a:blip r:embed="rId26"/>
                <a:stretch>
                  <a:fillRect/>
                </a:stretch>
              </p:blipFill>
              <p:spPr>
                <a:xfrm>
                  <a:off x="6426323" y="516856"/>
                  <a:ext cx="47520" cy="3056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2" name="Ink 11">
                  <a:extLst>
                    <a:ext uri="{FF2B5EF4-FFF2-40B4-BE49-F238E27FC236}">
                      <a16:creationId xmlns:a16="http://schemas.microsoft.com/office/drawing/2014/main" id="{C420F42D-A931-FF26-BEFC-A22047C8E904}"/>
                    </a:ext>
                  </a:extLst>
                </p14:cNvPr>
                <p14:cNvContentPartPr/>
                <p14:nvPr/>
              </p14:nvContentPartPr>
              <p14:xfrm>
                <a:off x="6557003" y="716296"/>
                <a:ext cx="2520" cy="6120"/>
              </p14:xfrm>
            </p:contentPart>
          </mc:Choice>
          <mc:Fallback xmlns="">
            <p:pic>
              <p:nvPicPr>
                <p:cNvPr id="12" name="Ink 11">
                  <a:extLst>
                    <a:ext uri="{FF2B5EF4-FFF2-40B4-BE49-F238E27FC236}">
                      <a16:creationId xmlns:a16="http://schemas.microsoft.com/office/drawing/2014/main" id="{C420F42D-A931-FF26-BEFC-A22047C8E904}"/>
                    </a:ext>
                  </a:extLst>
                </p:cNvPr>
                <p:cNvPicPr/>
                <p:nvPr/>
              </p:nvPicPr>
              <p:blipFill>
                <a:blip r:embed="rId28"/>
                <a:stretch>
                  <a:fillRect/>
                </a:stretch>
              </p:blipFill>
              <p:spPr>
                <a:xfrm>
                  <a:off x="6539003" y="698296"/>
                  <a:ext cx="38160" cy="41760"/>
                </a:xfrm>
                <a:prstGeom prst="rect">
                  <a:avLst/>
                </a:prstGeom>
              </p:spPr>
            </p:pic>
          </mc:Fallback>
        </mc:AlternateContent>
      </p:grpSp>
      <p:grpSp>
        <p:nvGrpSpPr>
          <p:cNvPr id="17" name="Group 16">
            <a:extLst>
              <a:ext uri="{FF2B5EF4-FFF2-40B4-BE49-F238E27FC236}">
                <a16:creationId xmlns:a16="http://schemas.microsoft.com/office/drawing/2014/main" id="{BCFA98D1-168B-78EE-E562-2E5F87057C29}"/>
              </a:ext>
            </a:extLst>
          </p:cNvPr>
          <p:cNvGrpSpPr/>
          <p:nvPr/>
        </p:nvGrpSpPr>
        <p:grpSpPr>
          <a:xfrm>
            <a:off x="6780203" y="583816"/>
            <a:ext cx="593280" cy="271800"/>
            <a:chOff x="6780203" y="583816"/>
            <a:chExt cx="593280" cy="271800"/>
          </a:xfrm>
        </p:grpSpPr>
        <mc:AlternateContent xmlns:mc="http://schemas.openxmlformats.org/markup-compatibility/2006" xmlns:p14="http://schemas.microsoft.com/office/powerpoint/2010/main">
          <mc:Choice Requires="p14">
            <p:contentPart p14:bwMode="auto" r:id="rId29">
              <p14:nvContentPartPr>
                <p14:cNvPr id="13" name="Ink 12">
                  <a:extLst>
                    <a:ext uri="{FF2B5EF4-FFF2-40B4-BE49-F238E27FC236}">
                      <a16:creationId xmlns:a16="http://schemas.microsoft.com/office/drawing/2014/main" id="{2C09F06E-EA4F-F46F-0A00-C5363EB85196}"/>
                    </a:ext>
                  </a:extLst>
                </p14:cNvPr>
                <p14:cNvContentPartPr/>
                <p14:nvPr/>
              </p14:nvContentPartPr>
              <p14:xfrm>
                <a:off x="6780203" y="619816"/>
                <a:ext cx="175680" cy="198720"/>
              </p14:xfrm>
            </p:contentPart>
          </mc:Choice>
          <mc:Fallback xmlns="">
            <p:pic>
              <p:nvPicPr>
                <p:cNvPr id="13" name="Ink 12">
                  <a:extLst>
                    <a:ext uri="{FF2B5EF4-FFF2-40B4-BE49-F238E27FC236}">
                      <a16:creationId xmlns:a16="http://schemas.microsoft.com/office/drawing/2014/main" id="{2C09F06E-EA4F-F46F-0A00-C5363EB85196}"/>
                    </a:ext>
                  </a:extLst>
                </p:cNvPr>
                <p:cNvPicPr/>
                <p:nvPr/>
              </p:nvPicPr>
              <p:blipFill>
                <a:blip r:embed="rId30"/>
                <a:stretch>
                  <a:fillRect/>
                </a:stretch>
              </p:blipFill>
              <p:spPr>
                <a:xfrm>
                  <a:off x="6762563" y="602176"/>
                  <a:ext cx="21132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4" name="Ink 13">
                  <a:extLst>
                    <a:ext uri="{FF2B5EF4-FFF2-40B4-BE49-F238E27FC236}">
                      <a16:creationId xmlns:a16="http://schemas.microsoft.com/office/drawing/2014/main" id="{69F052DF-CA55-4733-B8D8-2DBF47405C88}"/>
                    </a:ext>
                  </a:extLst>
                </p14:cNvPr>
                <p14:cNvContentPartPr/>
                <p14:nvPr/>
              </p14:nvContentPartPr>
              <p14:xfrm>
                <a:off x="7113923" y="583816"/>
                <a:ext cx="259560" cy="135360"/>
              </p14:xfrm>
            </p:contentPart>
          </mc:Choice>
          <mc:Fallback xmlns="">
            <p:pic>
              <p:nvPicPr>
                <p:cNvPr id="14" name="Ink 13">
                  <a:extLst>
                    <a:ext uri="{FF2B5EF4-FFF2-40B4-BE49-F238E27FC236}">
                      <a16:creationId xmlns:a16="http://schemas.microsoft.com/office/drawing/2014/main" id="{69F052DF-CA55-4733-B8D8-2DBF47405C88}"/>
                    </a:ext>
                  </a:extLst>
                </p:cNvPr>
                <p:cNvPicPr/>
                <p:nvPr/>
              </p:nvPicPr>
              <p:blipFill>
                <a:blip r:embed="rId32"/>
                <a:stretch>
                  <a:fillRect/>
                </a:stretch>
              </p:blipFill>
              <p:spPr>
                <a:xfrm>
                  <a:off x="7096283" y="566176"/>
                  <a:ext cx="29520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15" name="Ink 14">
                  <a:extLst>
                    <a:ext uri="{FF2B5EF4-FFF2-40B4-BE49-F238E27FC236}">
                      <a16:creationId xmlns:a16="http://schemas.microsoft.com/office/drawing/2014/main" id="{19BA5292-028B-1750-9D80-E402C0BB91FC}"/>
                    </a:ext>
                  </a:extLst>
                </p14:cNvPr>
                <p14:cNvContentPartPr/>
                <p14:nvPr/>
              </p14:nvContentPartPr>
              <p14:xfrm>
                <a:off x="7241363" y="639616"/>
                <a:ext cx="66600" cy="216000"/>
              </p14:xfrm>
            </p:contentPart>
          </mc:Choice>
          <mc:Fallback xmlns="">
            <p:pic>
              <p:nvPicPr>
                <p:cNvPr id="15" name="Ink 14">
                  <a:extLst>
                    <a:ext uri="{FF2B5EF4-FFF2-40B4-BE49-F238E27FC236}">
                      <a16:creationId xmlns:a16="http://schemas.microsoft.com/office/drawing/2014/main" id="{19BA5292-028B-1750-9D80-E402C0BB91FC}"/>
                    </a:ext>
                  </a:extLst>
                </p:cNvPr>
                <p:cNvPicPr/>
                <p:nvPr/>
              </p:nvPicPr>
              <p:blipFill>
                <a:blip r:embed="rId34"/>
                <a:stretch>
                  <a:fillRect/>
                </a:stretch>
              </p:blipFill>
              <p:spPr>
                <a:xfrm>
                  <a:off x="7223723" y="621976"/>
                  <a:ext cx="102240" cy="251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
            <p14:nvContentPartPr>
              <p14:cNvPr id="16" name="Ink 15">
                <a:extLst>
                  <a:ext uri="{FF2B5EF4-FFF2-40B4-BE49-F238E27FC236}">
                    <a16:creationId xmlns:a16="http://schemas.microsoft.com/office/drawing/2014/main" id="{BD1413EF-1204-716C-87A6-AF04B7AAE99D}"/>
                  </a:ext>
                </a:extLst>
              </p14:cNvPr>
              <p14:cNvContentPartPr/>
              <p14:nvPr/>
            </p14:nvContentPartPr>
            <p14:xfrm>
              <a:off x="7583363" y="385456"/>
              <a:ext cx="122040" cy="173880"/>
            </p14:xfrm>
          </p:contentPart>
        </mc:Choice>
        <mc:Fallback xmlns="">
          <p:pic>
            <p:nvPicPr>
              <p:cNvPr id="16" name="Ink 15">
                <a:extLst>
                  <a:ext uri="{FF2B5EF4-FFF2-40B4-BE49-F238E27FC236}">
                    <a16:creationId xmlns:a16="http://schemas.microsoft.com/office/drawing/2014/main" id="{BD1413EF-1204-716C-87A6-AF04B7AAE99D}"/>
                  </a:ext>
                </a:extLst>
              </p:cNvPr>
              <p:cNvPicPr/>
              <p:nvPr/>
            </p:nvPicPr>
            <p:blipFill>
              <a:blip r:embed="rId36"/>
              <a:stretch>
                <a:fillRect/>
              </a:stretch>
            </p:blipFill>
            <p:spPr>
              <a:xfrm>
                <a:off x="7565363" y="367456"/>
                <a:ext cx="157680" cy="209520"/>
              </a:xfrm>
              <a:prstGeom prst="rect">
                <a:avLst/>
              </a:prstGeom>
            </p:spPr>
          </p:pic>
        </mc:Fallback>
      </mc:AlternateContent>
      <p:grpSp>
        <p:nvGrpSpPr>
          <p:cNvPr id="22" name="Group 21">
            <a:extLst>
              <a:ext uri="{FF2B5EF4-FFF2-40B4-BE49-F238E27FC236}">
                <a16:creationId xmlns:a16="http://schemas.microsoft.com/office/drawing/2014/main" id="{D8DF2CF7-DCED-B891-49A5-300E6051861B}"/>
              </a:ext>
            </a:extLst>
          </p:cNvPr>
          <p:cNvGrpSpPr/>
          <p:nvPr/>
        </p:nvGrpSpPr>
        <p:grpSpPr>
          <a:xfrm>
            <a:off x="4613363" y="1419376"/>
            <a:ext cx="164880" cy="137160"/>
            <a:chOff x="4613363" y="1419376"/>
            <a:chExt cx="164880" cy="137160"/>
          </a:xfrm>
        </p:grpSpPr>
        <mc:AlternateContent xmlns:mc="http://schemas.openxmlformats.org/markup-compatibility/2006" xmlns:p14="http://schemas.microsoft.com/office/powerpoint/2010/main">
          <mc:Choice Requires="p14">
            <p:contentPart p14:bwMode="auto" r:id="rId37">
              <p14:nvContentPartPr>
                <p14:cNvPr id="20" name="Ink 19">
                  <a:extLst>
                    <a:ext uri="{FF2B5EF4-FFF2-40B4-BE49-F238E27FC236}">
                      <a16:creationId xmlns:a16="http://schemas.microsoft.com/office/drawing/2014/main" id="{B7E21781-1F88-08F2-FFAA-FC470CC2E491}"/>
                    </a:ext>
                  </a:extLst>
                </p14:cNvPr>
                <p14:cNvContentPartPr/>
                <p14:nvPr/>
              </p14:nvContentPartPr>
              <p14:xfrm>
                <a:off x="4613363" y="1419376"/>
                <a:ext cx="164880" cy="21240"/>
              </p14:xfrm>
            </p:contentPart>
          </mc:Choice>
          <mc:Fallback xmlns="">
            <p:pic>
              <p:nvPicPr>
                <p:cNvPr id="20" name="Ink 19">
                  <a:extLst>
                    <a:ext uri="{FF2B5EF4-FFF2-40B4-BE49-F238E27FC236}">
                      <a16:creationId xmlns:a16="http://schemas.microsoft.com/office/drawing/2014/main" id="{B7E21781-1F88-08F2-FFAA-FC470CC2E491}"/>
                    </a:ext>
                  </a:extLst>
                </p:cNvPr>
                <p:cNvPicPr/>
                <p:nvPr/>
              </p:nvPicPr>
              <p:blipFill>
                <a:blip r:embed="rId38"/>
                <a:stretch>
                  <a:fillRect/>
                </a:stretch>
              </p:blipFill>
              <p:spPr>
                <a:xfrm>
                  <a:off x="4595363" y="1401736"/>
                  <a:ext cx="20052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1" name="Ink 20">
                  <a:extLst>
                    <a:ext uri="{FF2B5EF4-FFF2-40B4-BE49-F238E27FC236}">
                      <a16:creationId xmlns:a16="http://schemas.microsoft.com/office/drawing/2014/main" id="{72C24C05-143F-2D90-64C9-E9F5C7CFBE52}"/>
                    </a:ext>
                  </a:extLst>
                </p14:cNvPr>
                <p14:cNvContentPartPr/>
                <p14:nvPr/>
              </p14:nvContentPartPr>
              <p14:xfrm>
                <a:off x="4686443" y="1510096"/>
                <a:ext cx="76680" cy="46440"/>
              </p14:xfrm>
            </p:contentPart>
          </mc:Choice>
          <mc:Fallback xmlns="">
            <p:pic>
              <p:nvPicPr>
                <p:cNvPr id="21" name="Ink 20">
                  <a:extLst>
                    <a:ext uri="{FF2B5EF4-FFF2-40B4-BE49-F238E27FC236}">
                      <a16:creationId xmlns:a16="http://schemas.microsoft.com/office/drawing/2014/main" id="{72C24C05-143F-2D90-64C9-E9F5C7CFBE52}"/>
                    </a:ext>
                  </a:extLst>
                </p:cNvPr>
                <p:cNvPicPr/>
                <p:nvPr/>
              </p:nvPicPr>
              <p:blipFill>
                <a:blip r:embed="rId40"/>
                <a:stretch>
                  <a:fillRect/>
                </a:stretch>
              </p:blipFill>
              <p:spPr>
                <a:xfrm>
                  <a:off x="4668803" y="1492096"/>
                  <a:ext cx="112320" cy="82080"/>
                </a:xfrm>
                <a:prstGeom prst="rect">
                  <a:avLst/>
                </a:prstGeom>
              </p:spPr>
            </p:pic>
          </mc:Fallback>
        </mc:AlternateContent>
      </p:grpSp>
      <p:grpSp>
        <p:nvGrpSpPr>
          <p:cNvPr id="34" name="Group 33">
            <a:extLst>
              <a:ext uri="{FF2B5EF4-FFF2-40B4-BE49-F238E27FC236}">
                <a16:creationId xmlns:a16="http://schemas.microsoft.com/office/drawing/2014/main" id="{A32A4657-B891-D370-1A78-7F6CAA237BB4}"/>
              </a:ext>
            </a:extLst>
          </p:cNvPr>
          <p:cNvGrpSpPr/>
          <p:nvPr/>
        </p:nvGrpSpPr>
        <p:grpSpPr>
          <a:xfrm>
            <a:off x="5119163" y="1280776"/>
            <a:ext cx="1177200" cy="333000"/>
            <a:chOff x="5119163" y="1280776"/>
            <a:chExt cx="1177200" cy="333000"/>
          </a:xfrm>
        </p:grpSpPr>
        <mc:AlternateContent xmlns:mc="http://schemas.openxmlformats.org/markup-compatibility/2006" xmlns:p14="http://schemas.microsoft.com/office/powerpoint/2010/main">
          <mc:Choice Requires="p14">
            <p:contentPart p14:bwMode="auto" r:id="rId41">
              <p14:nvContentPartPr>
                <p14:cNvPr id="23" name="Ink 22">
                  <a:extLst>
                    <a:ext uri="{FF2B5EF4-FFF2-40B4-BE49-F238E27FC236}">
                      <a16:creationId xmlns:a16="http://schemas.microsoft.com/office/drawing/2014/main" id="{75092452-110C-5FF4-DE74-4256B835E775}"/>
                    </a:ext>
                  </a:extLst>
                </p14:cNvPr>
                <p14:cNvContentPartPr/>
                <p14:nvPr/>
              </p14:nvContentPartPr>
              <p14:xfrm>
                <a:off x="5119523" y="1280776"/>
                <a:ext cx="139680" cy="316080"/>
              </p14:xfrm>
            </p:contentPart>
          </mc:Choice>
          <mc:Fallback xmlns="">
            <p:pic>
              <p:nvPicPr>
                <p:cNvPr id="23" name="Ink 22">
                  <a:extLst>
                    <a:ext uri="{FF2B5EF4-FFF2-40B4-BE49-F238E27FC236}">
                      <a16:creationId xmlns:a16="http://schemas.microsoft.com/office/drawing/2014/main" id="{75092452-110C-5FF4-DE74-4256B835E775}"/>
                    </a:ext>
                  </a:extLst>
                </p:cNvPr>
                <p:cNvPicPr/>
                <p:nvPr/>
              </p:nvPicPr>
              <p:blipFill>
                <a:blip r:embed="rId42"/>
                <a:stretch>
                  <a:fillRect/>
                </a:stretch>
              </p:blipFill>
              <p:spPr>
                <a:xfrm>
                  <a:off x="5101523" y="1263136"/>
                  <a:ext cx="175320" cy="3517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4" name="Ink 23">
                  <a:extLst>
                    <a:ext uri="{FF2B5EF4-FFF2-40B4-BE49-F238E27FC236}">
                      <a16:creationId xmlns:a16="http://schemas.microsoft.com/office/drawing/2014/main" id="{5E6FC924-5680-DB6A-6080-D88182E97FAD}"/>
                    </a:ext>
                  </a:extLst>
                </p14:cNvPr>
                <p14:cNvContentPartPr/>
                <p14:nvPr/>
              </p14:nvContentPartPr>
              <p14:xfrm>
                <a:off x="5119163" y="1452496"/>
                <a:ext cx="150120" cy="36360"/>
              </p14:xfrm>
            </p:contentPart>
          </mc:Choice>
          <mc:Fallback xmlns="">
            <p:pic>
              <p:nvPicPr>
                <p:cNvPr id="24" name="Ink 23">
                  <a:extLst>
                    <a:ext uri="{FF2B5EF4-FFF2-40B4-BE49-F238E27FC236}">
                      <a16:creationId xmlns:a16="http://schemas.microsoft.com/office/drawing/2014/main" id="{5E6FC924-5680-DB6A-6080-D88182E97FAD}"/>
                    </a:ext>
                  </a:extLst>
                </p:cNvPr>
                <p:cNvPicPr/>
                <p:nvPr/>
              </p:nvPicPr>
              <p:blipFill>
                <a:blip r:embed="rId44"/>
                <a:stretch>
                  <a:fillRect/>
                </a:stretch>
              </p:blipFill>
              <p:spPr>
                <a:xfrm>
                  <a:off x="5101163" y="1434496"/>
                  <a:ext cx="1857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5" name="Ink 24">
                  <a:extLst>
                    <a:ext uri="{FF2B5EF4-FFF2-40B4-BE49-F238E27FC236}">
                      <a16:creationId xmlns:a16="http://schemas.microsoft.com/office/drawing/2014/main" id="{9DD9F969-CEA3-C38A-8F51-5436A18CE30C}"/>
                    </a:ext>
                  </a:extLst>
                </p14:cNvPr>
                <p14:cNvContentPartPr/>
                <p14:nvPr/>
              </p14:nvContentPartPr>
              <p14:xfrm>
                <a:off x="5449643" y="1324696"/>
                <a:ext cx="123120" cy="271440"/>
              </p14:xfrm>
            </p:contentPart>
          </mc:Choice>
          <mc:Fallback xmlns="">
            <p:pic>
              <p:nvPicPr>
                <p:cNvPr id="25" name="Ink 24">
                  <a:extLst>
                    <a:ext uri="{FF2B5EF4-FFF2-40B4-BE49-F238E27FC236}">
                      <a16:creationId xmlns:a16="http://schemas.microsoft.com/office/drawing/2014/main" id="{9DD9F969-CEA3-C38A-8F51-5436A18CE30C}"/>
                    </a:ext>
                  </a:extLst>
                </p:cNvPr>
                <p:cNvPicPr/>
                <p:nvPr/>
              </p:nvPicPr>
              <p:blipFill>
                <a:blip r:embed="rId46"/>
                <a:stretch>
                  <a:fillRect/>
                </a:stretch>
              </p:blipFill>
              <p:spPr>
                <a:xfrm>
                  <a:off x="5431643" y="1306696"/>
                  <a:ext cx="15876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6" name="Ink 25">
                  <a:extLst>
                    <a:ext uri="{FF2B5EF4-FFF2-40B4-BE49-F238E27FC236}">
                      <a16:creationId xmlns:a16="http://schemas.microsoft.com/office/drawing/2014/main" id="{4CEBFA9D-9833-5B25-C15F-BB2A1979141E}"/>
                    </a:ext>
                  </a:extLst>
                </p14:cNvPr>
                <p14:cNvContentPartPr/>
                <p14:nvPr/>
              </p14:nvContentPartPr>
              <p14:xfrm>
                <a:off x="5751323" y="1336936"/>
                <a:ext cx="171000" cy="170280"/>
              </p14:xfrm>
            </p:contentPart>
          </mc:Choice>
          <mc:Fallback xmlns="">
            <p:pic>
              <p:nvPicPr>
                <p:cNvPr id="26" name="Ink 25">
                  <a:extLst>
                    <a:ext uri="{FF2B5EF4-FFF2-40B4-BE49-F238E27FC236}">
                      <a16:creationId xmlns:a16="http://schemas.microsoft.com/office/drawing/2014/main" id="{4CEBFA9D-9833-5B25-C15F-BB2A1979141E}"/>
                    </a:ext>
                  </a:extLst>
                </p:cNvPr>
                <p:cNvPicPr/>
                <p:nvPr/>
              </p:nvPicPr>
              <p:blipFill>
                <a:blip r:embed="rId48"/>
                <a:stretch>
                  <a:fillRect/>
                </a:stretch>
              </p:blipFill>
              <p:spPr>
                <a:xfrm>
                  <a:off x="5733323" y="1318936"/>
                  <a:ext cx="2066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27" name="Ink 26">
                  <a:extLst>
                    <a:ext uri="{FF2B5EF4-FFF2-40B4-BE49-F238E27FC236}">
                      <a16:creationId xmlns:a16="http://schemas.microsoft.com/office/drawing/2014/main" id="{DFF17386-2698-34FE-B4BE-6988B38C8C53}"/>
                    </a:ext>
                  </a:extLst>
                </p14:cNvPr>
                <p14:cNvContentPartPr/>
                <p14:nvPr/>
              </p14:nvContentPartPr>
              <p14:xfrm>
                <a:off x="5873723" y="1439896"/>
                <a:ext cx="39960" cy="173880"/>
              </p14:xfrm>
            </p:contentPart>
          </mc:Choice>
          <mc:Fallback xmlns="">
            <p:pic>
              <p:nvPicPr>
                <p:cNvPr id="27" name="Ink 26">
                  <a:extLst>
                    <a:ext uri="{FF2B5EF4-FFF2-40B4-BE49-F238E27FC236}">
                      <a16:creationId xmlns:a16="http://schemas.microsoft.com/office/drawing/2014/main" id="{DFF17386-2698-34FE-B4BE-6988B38C8C53}"/>
                    </a:ext>
                  </a:extLst>
                </p:cNvPr>
                <p:cNvPicPr/>
                <p:nvPr/>
              </p:nvPicPr>
              <p:blipFill>
                <a:blip r:embed="rId50"/>
                <a:stretch>
                  <a:fillRect/>
                </a:stretch>
              </p:blipFill>
              <p:spPr>
                <a:xfrm>
                  <a:off x="5855723" y="1421896"/>
                  <a:ext cx="7560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28" name="Ink 27">
                  <a:extLst>
                    <a:ext uri="{FF2B5EF4-FFF2-40B4-BE49-F238E27FC236}">
                      <a16:creationId xmlns:a16="http://schemas.microsoft.com/office/drawing/2014/main" id="{9AF5EFC8-7BFC-2F99-E0AF-635038592189}"/>
                    </a:ext>
                  </a:extLst>
                </p14:cNvPr>
                <p14:cNvContentPartPr/>
                <p14:nvPr/>
              </p14:nvContentPartPr>
              <p14:xfrm>
                <a:off x="6036443" y="1307776"/>
                <a:ext cx="129960" cy="289440"/>
              </p14:xfrm>
            </p:contentPart>
          </mc:Choice>
          <mc:Fallback xmlns="">
            <p:pic>
              <p:nvPicPr>
                <p:cNvPr id="28" name="Ink 27">
                  <a:extLst>
                    <a:ext uri="{FF2B5EF4-FFF2-40B4-BE49-F238E27FC236}">
                      <a16:creationId xmlns:a16="http://schemas.microsoft.com/office/drawing/2014/main" id="{9AF5EFC8-7BFC-2F99-E0AF-635038592189}"/>
                    </a:ext>
                  </a:extLst>
                </p:cNvPr>
                <p:cNvPicPr/>
                <p:nvPr/>
              </p:nvPicPr>
              <p:blipFill>
                <a:blip r:embed="rId52"/>
                <a:stretch>
                  <a:fillRect/>
                </a:stretch>
              </p:blipFill>
              <p:spPr>
                <a:xfrm>
                  <a:off x="6018443" y="1290136"/>
                  <a:ext cx="165600" cy="3250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9" name="Ink 28">
                  <a:extLst>
                    <a:ext uri="{FF2B5EF4-FFF2-40B4-BE49-F238E27FC236}">
                      <a16:creationId xmlns:a16="http://schemas.microsoft.com/office/drawing/2014/main" id="{F7F09970-20BB-FC6E-DF27-A6E3A3167B7F}"/>
                    </a:ext>
                  </a:extLst>
                </p14:cNvPr>
                <p14:cNvContentPartPr/>
                <p14:nvPr/>
              </p14:nvContentPartPr>
              <p14:xfrm>
                <a:off x="6289163" y="1455016"/>
                <a:ext cx="7200" cy="2160"/>
              </p14:xfrm>
            </p:contentPart>
          </mc:Choice>
          <mc:Fallback xmlns="">
            <p:pic>
              <p:nvPicPr>
                <p:cNvPr id="29" name="Ink 28">
                  <a:extLst>
                    <a:ext uri="{FF2B5EF4-FFF2-40B4-BE49-F238E27FC236}">
                      <a16:creationId xmlns:a16="http://schemas.microsoft.com/office/drawing/2014/main" id="{F7F09970-20BB-FC6E-DF27-A6E3A3167B7F}"/>
                    </a:ext>
                  </a:extLst>
                </p:cNvPr>
                <p:cNvPicPr/>
                <p:nvPr/>
              </p:nvPicPr>
              <p:blipFill>
                <a:blip r:embed="rId54"/>
                <a:stretch>
                  <a:fillRect/>
                </a:stretch>
              </p:blipFill>
              <p:spPr>
                <a:xfrm>
                  <a:off x="6271163" y="1437376"/>
                  <a:ext cx="42840" cy="37800"/>
                </a:xfrm>
                <a:prstGeom prst="rect">
                  <a:avLst/>
                </a:prstGeom>
              </p:spPr>
            </p:pic>
          </mc:Fallback>
        </mc:AlternateContent>
      </p:grpSp>
      <p:grpSp>
        <p:nvGrpSpPr>
          <p:cNvPr id="32" name="Group 31">
            <a:extLst>
              <a:ext uri="{FF2B5EF4-FFF2-40B4-BE49-F238E27FC236}">
                <a16:creationId xmlns:a16="http://schemas.microsoft.com/office/drawing/2014/main" id="{2F4D94AB-1A46-D51A-1E40-268778084140}"/>
              </a:ext>
            </a:extLst>
          </p:cNvPr>
          <p:cNvGrpSpPr/>
          <p:nvPr/>
        </p:nvGrpSpPr>
        <p:grpSpPr>
          <a:xfrm>
            <a:off x="6487163" y="1267816"/>
            <a:ext cx="518760" cy="342360"/>
            <a:chOff x="6487163" y="1267816"/>
            <a:chExt cx="518760" cy="342360"/>
          </a:xfrm>
        </p:grpSpPr>
        <mc:AlternateContent xmlns:mc="http://schemas.openxmlformats.org/markup-compatibility/2006" xmlns:p14="http://schemas.microsoft.com/office/powerpoint/2010/main">
          <mc:Choice Requires="p14">
            <p:contentPart p14:bwMode="auto" r:id="rId55">
              <p14:nvContentPartPr>
                <p14:cNvPr id="30" name="Ink 29">
                  <a:extLst>
                    <a:ext uri="{FF2B5EF4-FFF2-40B4-BE49-F238E27FC236}">
                      <a16:creationId xmlns:a16="http://schemas.microsoft.com/office/drawing/2014/main" id="{ECD2615B-F1D3-18F3-5313-911A36966863}"/>
                    </a:ext>
                  </a:extLst>
                </p14:cNvPr>
                <p14:cNvContentPartPr/>
                <p14:nvPr/>
              </p14:nvContentPartPr>
              <p14:xfrm>
                <a:off x="6487163" y="1329376"/>
                <a:ext cx="164160" cy="280800"/>
              </p14:xfrm>
            </p:contentPart>
          </mc:Choice>
          <mc:Fallback xmlns="">
            <p:pic>
              <p:nvPicPr>
                <p:cNvPr id="30" name="Ink 29">
                  <a:extLst>
                    <a:ext uri="{FF2B5EF4-FFF2-40B4-BE49-F238E27FC236}">
                      <a16:creationId xmlns:a16="http://schemas.microsoft.com/office/drawing/2014/main" id="{ECD2615B-F1D3-18F3-5313-911A36966863}"/>
                    </a:ext>
                  </a:extLst>
                </p:cNvPr>
                <p:cNvPicPr/>
                <p:nvPr/>
              </p:nvPicPr>
              <p:blipFill>
                <a:blip r:embed="rId56"/>
                <a:stretch>
                  <a:fillRect/>
                </a:stretch>
              </p:blipFill>
              <p:spPr>
                <a:xfrm>
                  <a:off x="6469523" y="1311736"/>
                  <a:ext cx="19980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1" name="Ink 30">
                  <a:extLst>
                    <a:ext uri="{FF2B5EF4-FFF2-40B4-BE49-F238E27FC236}">
                      <a16:creationId xmlns:a16="http://schemas.microsoft.com/office/drawing/2014/main" id="{B5EB6EDF-8B94-D52D-3187-328B27779951}"/>
                    </a:ext>
                  </a:extLst>
                </p14:cNvPr>
                <p14:cNvContentPartPr/>
                <p14:nvPr/>
              </p14:nvContentPartPr>
              <p14:xfrm>
                <a:off x="6820883" y="1267816"/>
                <a:ext cx="185040" cy="342000"/>
              </p14:xfrm>
            </p:contentPart>
          </mc:Choice>
          <mc:Fallback xmlns="">
            <p:pic>
              <p:nvPicPr>
                <p:cNvPr id="31" name="Ink 30">
                  <a:extLst>
                    <a:ext uri="{FF2B5EF4-FFF2-40B4-BE49-F238E27FC236}">
                      <a16:creationId xmlns:a16="http://schemas.microsoft.com/office/drawing/2014/main" id="{B5EB6EDF-8B94-D52D-3187-328B27779951}"/>
                    </a:ext>
                  </a:extLst>
                </p:cNvPr>
                <p:cNvPicPr/>
                <p:nvPr/>
              </p:nvPicPr>
              <p:blipFill>
                <a:blip r:embed="rId58"/>
                <a:stretch>
                  <a:fillRect/>
                </a:stretch>
              </p:blipFill>
              <p:spPr>
                <a:xfrm>
                  <a:off x="6802883" y="1250176"/>
                  <a:ext cx="220680" cy="377640"/>
                </a:xfrm>
                <a:prstGeom prst="rect">
                  <a:avLst/>
                </a:prstGeom>
              </p:spPr>
            </p:pic>
          </mc:Fallback>
        </mc:AlternateContent>
      </p:grpSp>
      <p:grpSp>
        <p:nvGrpSpPr>
          <p:cNvPr id="71" name="Group 70">
            <a:extLst>
              <a:ext uri="{FF2B5EF4-FFF2-40B4-BE49-F238E27FC236}">
                <a16:creationId xmlns:a16="http://schemas.microsoft.com/office/drawing/2014/main" id="{4B565E35-34AB-8996-E19E-96B2E7E7C703}"/>
              </a:ext>
            </a:extLst>
          </p:cNvPr>
          <p:cNvGrpSpPr/>
          <p:nvPr/>
        </p:nvGrpSpPr>
        <p:grpSpPr>
          <a:xfrm>
            <a:off x="4800923" y="1803856"/>
            <a:ext cx="2462760" cy="864000"/>
            <a:chOff x="4800923" y="1803856"/>
            <a:chExt cx="2462760" cy="864000"/>
          </a:xfrm>
        </p:grpSpPr>
        <mc:AlternateContent xmlns:mc="http://schemas.openxmlformats.org/markup-compatibility/2006" xmlns:p14="http://schemas.microsoft.com/office/powerpoint/2010/main">
          <mc:Choice Requires="p14">
            <p:contentPart p14:bwMode="auto" r:id="rId59">
              <p14:nvContentPartPr>
                <p14:cNvPr id="35" name="Ink 34">
                  <a:extLst>
                    <a:ext uri="{FF2B5EF4-FFF2-40B4-BE49-F238E27FC236}">
                      <a16:creationId xmlns:a16="http://schemas.microsoft.com/office/drawing/2014/main" id="{9B635E84-7ED2-80F2-3A99-B62F89EB7679}"/>
                    </a:ext>
                  </a:extLst>
                </p14:cNvPr>
                <p14:cNvContentPartPr/>
                <p14:nvPr/>
              </p14:nvContentPartPr>
              <p14:xfrm>
                <a:off x="4944563" y="1990336"/>
                <a:ext cx="191520" cy="342720"/>
              </p14:xfrm>
            </p:contentPart>
          </mc:Choice>
          <mc:Fallback xmlns="">
            <p:pic>
              <p:nvPicPr>
                <p:cNvPr id="35" name="Ink 34">
                  <a:extLst>
                    <a:ext uri="{FF2B5EF4-FFF2-40B4-BE49-F238E27FC236}">
                      <a16:creationId xmlns:a16="http://schemas.microsoft.com/office/drawing/2014/main" id="{9B635E84-7ED2-80F2-3A99-B62F89EB7679}"/>
                    </a:ext>
                  </a:extLst>
                </p:cNvPr>
                <p:cNvPicPr/>
                <p:nvPr/>
              </p:nvPicPr>
              <p:blipFill>
                <a:blip r:embed="rId60"/>
                <a:stretch>
                  <a:fillRect/>
                </a:stretch>
              </p:blipFill>
              <p:spPr>
                <a:xfrm>
                  <a:off x="4926563" y="1972336"/>
                  <a:ext cx="227160" cy="3783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6" name="Ink 35">
                  <a:extLst>
                    <a:ext uri="{FF2B5EF4-FFF2-40B4-BE49-F238E27FC236}">
                      <a16:creationId xmlns:a16="http://schemas.microsoft.com/office/drawing/2014/main" id="{3D76152C-F187-EAA4-E02D-0F771A24C411}"/>
                    </a:ext>
                  </a:extLst>
                </p14:cNvPr>
                <p14:cNvContentPartPr/>
                <p14:nvPr/>
              </p14:nvContentPartPr>
              <p14:xfrm>
                <a:off x="4956083" y="2186896"/>
                <a:ext cx="199800" cy="42480"/>
              </p14:xfrm>
            </p:contentPart>
          </mc:Choice>
          <mc:Fallback xmlns="">
            <p:pic>
              <p:nvPicPr>
                <p:cNvPr id="36" name="Ink 35">
                  <a:extLst>
                    <a:ext uri="{FF2B5EF4-FFF2-40B4-BE49-F238E27FC236}">
                      <a16:creationId xmlns:a16="http://schemas.microsoft.com/office/drawing/2014/main" id="{3D76152C-F187-EAA4-E02D-0F771A24C411}"/>
                    </a:ext>
                  </a:extLst>
                </p:cNvPr>
                <p:cNvPicPr/>
                <p:nvPr/>
              </p:nvPicPr>
              <p:blipFill>
                <a:blip r:embed="rId62"/>
                <a:stretch>
                  <a:fillRect/>
                </a:stretch>
              </p:blipFill>
              <p:spPr>
                <a:xfrm>
                  <a:off x="4938443" y="2169256"/>
                  <a:ext cx="23544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38" name="Ink 37">
                  <a:extLst>
                    <a:ext uri="{FF2B5EF4-FFF2-40B4-BE49-F238E27FC236}">
                      <a16:creationId xmlns:a16="http://schemas.microsoft.com/office/drawing/2014/main" id="{64CEB6F3-A085-682F-D624-1416E470FE5B}"/>
                    </a:ext>
                  </a:extLst>
                </p14:cNvPr>
                <p14:cNvContentPartPr/>
                <p14:nvPr/>
              </p14:nvContentPartPr>
              <p14:xfrm>
                <a:off x="5346683" y="1996816"/>
                <a:ext cx="16200" cy="318960"/>
              </p14:xfrm>
            </p:contentPart>
          </mc:Choice>
          <mc:Fallback xmlns="">
            <p:pic>
              <p:nvPicPr>
                <p:cNvPr id="38" name="Ink 37">
                  <a:extLst>
                    <a:ext uri="{FF2B5EF4-FFF2-40B4-BE49-F238E27FC236}">
                      <a16:creationId xmlns:a16="http://schemas.microsoft.com/office/drawing/2014/main" id="{64CEB6F3-A085-682F-D624-1416E470FE5B}"/>
                    </a:ext>
                  </a:extLst>
                </p:cNvPr>
                <p:cNvPicPr/>
                <p:nvPr/>
              </p:nvPicPr>
              <p:blipFill>
                <a:blip r:embed="rId64"/>
                <a:stretch>
                  <a:fillRect/>
                </a:stretch>
              </p:blipFill>
              <p:spPr>
                <a:xfrm>
                  <a:off x="5329043" y="1978816"/>
                  <a:ext cx="51840" cy="35460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D5009DA0-9D1C-0813-364C-BB84B6FD99A5}"/>
                    </a:ext>
                  </a:extLst>
                </p14:cNvPr>
                <p14:cNvContentPartPr/>
                <p14:nvPr/>
              </p14:nvContentPartPr>
              <p14:xfrm>
                <a:off x="5505083" y="2031016"/>
                <a:ext cx="137160" cy="282600"/>
              </p14:xfrm>
            </p:contentPart>
          </mc:Choice>
          <mc:Fallback xmlns="">
            <p:pic>
              <p:nvPicPr>
                <p:cNvPr id="41" name="Ink 40">
                  <a:extLst>
                    <a:ext uri="{FF2B5EF4-FFF2-40B4-BE49-F238E27FC236}">
                      <a16:creationId xmlns:a16="http://schemas.microsoft.com/office/drawing/2014/main" id="{D5009DA0-9D1C-0813-364C-BB84B6FD99A5}"/>
                    </a:ext>
                  </a:extLst>
                </p:cNvPr>
                <p:cNvPicPr/>
                <p:nvPr/>
              </p:nvPicPr>
              <p:blipFill>
                <a:blip r:embed="rId66"/>
                <a:stretch>
                  <a:fillRect/>
                </a:stretch>
              </p:blipFill>
              <p:spPr>
                <a:xfrm>
                  <a:off x="5487443" y="2013376"/>
                  <a:ext cx="172800" cy="31824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9" name="Ink 48">
                  <a:extLst>
                    <a:ext uri="{FF2B5EF4-FFF2-40B4-BE49-F238E27FC236}">
                      <a16:creationId xmlns:a16="http://schemas.microsoft.com/office/drawing/2014/main" id="{E5059E14-3DA0-B86D-1606-71C04375021E}"/>
                    </a:ext>
                  </a:extLst>
                </p14:cNvPr>
                <p14:cNvContentPartPr/>
                <p14:nvPr/>
              </p14:nvContentPartPr>
              <p14:xfrm>
                <a:off x="5829083" y="2038576"/>
                <a:ext cx="168120" cy="298080"/>
              </p14:xfrm>
            </p:contentPart>
          </mc:Choice>
          <mc:Fallback xmlns="">
            <p:pic>
              <p:nvPicPr>
                <p:cNvPr id="49" name="Ink 48">
                  <a:extLst>
                    <a:ext uri="{FF2B5EF4-FFF2-40B4-BE49-F238E27FC236}">
                      <a16:creationId xmlns:a16="http://schemas.microsoft.com/office/drawing/2014/main" id="{E5059E14-3DA0-B86D-1606-71C04375021E}"/>
                    </a:ext>
                  </a:extLst>
                </p:cNvPr>
                <p:cNvPicPr/>
                <p:nvPr/>
              </p:nvPicPr>
              <p:blipFill>
                <a:blip r:embed="rId68"/>
                <a:stretch>
                  <a:fillRect/>
                </a:stretch>
              </p:blipFill>
              <p:spPr>
                <a:xfrm>
                  <a:off x="5811083" y="2020576"/>
                  <a:ext cx="203760" cy="333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54" name="Ink 53">
                  <a:extLst>
                    <a:ext uri="{FF2B5EF4-FFF2-40B4-BE49-F238E27FC236}">
                      <a16:creationId xmlns:a16="http://schemas.microsoft.com/office/drawing/2014/main" id="{74BFB0C1-8A49-F28D-A3F2-B0BCF325117B}"/>
                    </a:ext>
                  </a:extLst>
                </p14:cNvPr>
                <p14:cNvContentPartPr/>
                <p14:nvPr/>
              </p14:nvContentPartPr>
              <p14:xfrm>
                <a:off x="6226523" y="2157016"/>
                <a:ext cx="18360" cy="10800"/>
              </p14:xfrm>
            </p:contentPart>
          </mc:Choice>
          <mc:Fallback xmlns="">
            <p:pic>
              <p:nvPicPr>
                <p:cNvPr id="54" name="Ink 53">
                  <a:extLst>
                    <a:ext uri="{FF2B5EF4-FFF2-40B4-BE49-F238E27FC236}">
                      <a16:creationId xmlns:a16="http://schemas.microsoft.com/office/drawing/2014/main" id="{74BFB0C1-8A49-F28D-A3F2-B0BCF325117B}"/>
                    </a:ext>
                  </a:extLst>
                </p:cNvPr>
                <p:cNvPicPr/>
                <p:nvPr/>
              </p:nvPicPr>
              <p:blipFill>
                <a:blip r:embed="rId70"/>
                <a:stretch>
                  <a:fillRect/>
                </a:stretch>
              </p:blipFill>
              <p:spPr>
                <a:xfrm>
                  <a:off x="6208883" y="2139376"/>
                  <a:ext cx="5400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57" name="Ink 56">
                  <a:extLst>
                    <a:ext uri="{FF2B5EF4-FFF2-40B4-BE49-F238E27FC236}">
                      <a16:creationId xmlns:a16="http://schemas.microsoft.com/office/drawing/2014/main" id="{7A61CBFD-3D91-ABF4-679C-CAA3D997CBF3}"/>
                    </a:ext>
                  </a:extLst>
                </p14:cNvPr>
                <p14:cNvContentPartPr/>
                <p14:nvPr/>
              </p14:nvContentPartPr>
              <p14:xfrm>
                <a:off x="6418043" y="2000776"/>
                <a:ext cx="181080" cy="314280"/>
              </p14:xfrm>
            </p:contentPart>
          </mc:Choice>
          <mc:Fallback xmlns="">
            <p:pic>
              <p:nvPicPr>
                <p:cNvPr id="57" name="Ink 56">
                  <a:extLst>
                    <a:ext uri="{FF2B5EF4-FFF2-40B4-BE49-F238E27FC236}">
                      <a16:creationId xmlns:a16="http://schemas.microsoft.com/office/drawing/2014/main" id="{7A61CBFD-3D91-ABF4-679C-CAA3D997CBF3}"/>
                    </a:ext>
                  </a:extLst>
                </p:cNvPr>
                <p:cNvPicPr/>
                <p:nvPr/>
              </p:nvPicPr>
              <p:blipFill>
                <a:blip r:embed="rId72"/>
                <a:stretch>
                  <a:fillRect/>
                </a:stretch>
              </p:blipFill>
              <p:spPr>
                <a:xfrm>
                  <a:off x="6400043" y="1982776"/>
                  <a:ext cx="21672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58" name="Ink 57">
                  <a:extLst>
                    <a:ext uri="{FF2B5EF4-FFF2-40B4-BE49-F238E27FC236}">
                      <a16:creationId xmlns:a16="http://schemas.microsoft.com/office/drawing/2014/main" id="{9DE2D390-97CB-4AC8-A142-D8A53162A237}"/>
                    </a:ext>
                  </a:extLst>
                </p14:cNvPr>
                <p14:cNvContentPartPr/>
                <p14:nvPr/>
              </p14:nvContentPartPr>
              <p14:xfrm>
                <a:off x="6751763" y="2007256"/>
                <a:ext cx="226440" cy="336600"/>
              </p14:xfrm>
            </p:contentPart>
          </mc:Choice>
          <mc:Fallback xmlns="">
            <p:pic>
              <p:nvPicPr>
                <p:cNvPr id="58" name="Ink 57">
                  <a:extLst>
                    <a:ext uri="{FF2B5EF4-FFF2-40B4-BE49-F238E27FC236}">
                      <a16:creationId xmlns:a16="http://schemas.microsoft.com/office/drawing/2014/main" id="{9DE2D390-97CB-4AC8-A142-D8A53162A237}"/>
                    </a:ext>
                  </a:extLst>
                </p:cNvPr>
                <p:cNvPicPr/>
                <p:nvPr/>
              </p:nvPicPr>
              <p:blipFill>
                <a:blip r:embed="rId74"/>
                <a:stretch>
                  <a:fillRect/>
                </a:stretch>
              </p:blipFill>
              <p:spPr>
                <a:xfrm>
                  <a:off x="6733763" y="1989256"/>
                  <a:ext cx="262080" cy="3722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70" name="Ink 69">
                  <a:extLst>
                    <a:ext uri="{FF2B5EF4-FFF2-40B4-BE49-F238E27FC236}">
                      <a16:creationId xmlns:a16="http://schemas.microsoft.com/office/drawing/2014/main" id="{DCBB19A4-B142-68A1-B6D4-925559A39D57}"/>
                    </a:ext>
                  </a:extLst>
                </p14:cNvPr>
                <p14:cNvContentPartPr/>
                <p14:nvPr/>
              </p14:nvContentPartPr>
              <p14:xfrm>
                <a:off x="4800923" y="1803856"/>
                <a:ext cx="2462760" cy="864000"/>
              </p14:xfrm>
            </p:contentPart>
          </mc:Choice>
          <mc:Fallback xmlns="">
            <p:pic>
              <p:nvPicPr>
                <p:cNvPr id="70" name="Ink 69">
                  <a:extLst>
                    <a:ext uri="{FF2B5EF4-FFF2-40B4-BE49-F238E27FC236}">
                      <a16:creationId xmlns:a16="http://schemas.microsoft.com/office/drawing/2014/main" id="{DCBB19A4-B142-68A1-B6D4-925559A39D57}"/>
                    </a:ext>
                  </a:extLst>
                </p:cNvPr>
                <p:cNvPicPr/>
                <p:nvPr/>
              </p:nvPicPr>
              <p:blipFill>
                <a:blip r:embed="rId76"/>
                <a:stretch>
                  <a:fillRect/>
                </a:stretch>
              </p:blipFill>
              <p:spPr>
                <a:xfrm>
                  <a:off x="4783283" y="1785856"/>
                  <a:ext cx="2498400" cy="899640"/>
                </a:xfrm>
                <a:prstGeom prst="rect">
                  <a:avLst/>
                </a:prstGeom>
              </p:spPr>
            </p:pic>
          </mc:Fallback>
        </mc:AlternateContent>
      </p:grpSp>
      <p:grpSp>
        <p:nvGrpSpPr>
          <p:cNvPr id="76" name="Group 75">
            <a:extLst>
              <a:ext uri="{FF2B5EF4-FFF2-40B4-BE49-F238E27FC236}">
                <a16:creationId xmlns:a16="http://schemas.microsoft.com/office/drawing/2014/main" id="{F009F96B-81BD-92CE-32C5-18E0AFA398C2}"/>
              </a:ext>
            </a:extLst>
          </p:cNvPr>
          <p:cNvGrpSpPr/>
          <p:nvPr/>
        </p:nvGrpSpPr>
        <p:grpSpPr>
          <a:xfrm>
            <a:off x="154157" y="2886376"/>
            <a:ext cx="403920" cy="693720"/>
            <a:chOff x="752363" y="2886376"/>
            <a:chExt cx="403920" cy="693720"/>
          </a:xfrm>
        </p:grpSpPr>
        <mc:AlternateContent xmlns:mc="http://schemas.openxmlformats.org/markup-compatibility/2006" xmlns:p14="http://schemas.microsoft.com/office/powerpoint/2010/main">
          <mc:Choice Requires="p14">
            <p:contentPart p14:bwMode="auto" r:id="rId77">
              <p14:nvContentPartPr>
                <p14:cNvPr id="74" name="Ink 73">
                  <a:extLst>
                    <a:ext uri="{FF2B5EF4-FFF2-40B4-BE49-F238E27FC236}">
                      <a16:creationId xmlns:a16="http://schemas.microsoft.com/office/drawing/2014/main" id="{C993D978-6687-E2F3-2F2A-17A191949854}"/>
                    </a:ext>
                  </a:extLst>
                </p14:cNvPr>
                <p14:cNvContentPartPr/>
                <p14:nvPr/>
              </p14:nvContentPartPr>
              <p14:xfrm>
                <a:off x="752363" y="3002296"/>
                <a:ext cx="198360" cy="358560"/>
              </p14:xfrm>
            </p:contentPart>
          </mc:Choice>
          <mc:Fallback xmlns="">
            <p:pic>
              <p:nvPicPr>
                <p:cNvPr id="74" name="Ink 73">
                  <a:extLst>
                    <a:ext uri="{FF2B5EF4-FFF2-40B4-BE49-F238E27FC236}">
                      <a16:creationId xmlns:a16="http://schemas.microsoft.com/office/drawing/2014/main" id="{C993D978-6687-E2F3-2F2A-17A191949854}"/>
                    </a:ext>
                  </a:extLst>
                </p:cNvPr>
                <p:cNvPicPr/>
                <p:nvPr/>
              </p:nvPicPr>
              <p:blipFill>
                <a:blip r:embed="rId78"/>
                <a:stretch>
                  <a:fillRect/>
                </a:stretch>
              </p:blipFill>
              <p:spPr>
                <a:xfrm>
                  <a:off x="734723" y="2984656"/>
                  <a:ext cx="234000" cy="3942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75" name="Ink 74">
                  <a:extLst>
                    <a:ext uri="{FF2B5EF4-FFF2-40B4-BE49-F238E27FC236}">
                      <a16:creationId xmlns:a16="http://schemas.microsoft.com/office/drawing/2014/main" id="{49CFDA54-08F4-FD9F-D427-A1087B630882}"/>
                    </a:ext>
                  </a:extLst>
                </p14:cNvPr>
                <p14:cNvContentPartPr/>
                <p14:nvPr/>
              </p14:nvContentPartPr>
              <p14:xfrm>
                <a:off x="1010483" y="2886376"/>
                <a:ext cx="145800" cy="693720"/>
              </p14:xfrm>
            </p:contentPart>
          </mc:Choice>
          <mc:Fallback xmlns="">
            <p:pic>
              <p:nvPicPr>
                <p:cNvPr id="75" name="Ink 74">
                  <a:extLst>
                    <a:ext uri="{FF2B5EF4-FFF2-40B4-BE49-F238E27FC236}">
                      <a16:creationId xmlns:a16="http://schemas.microsoft.com/office/drawing/2014/main" id="{49CFDA54-08F4-FD9F-D427-A1087B630882}"/>
                    </a:ext>
                  </a:extLst>
                </p:cNvPr>
                <p:cNvPicPr/>
                <p:nvPr/>
              </p:nvPicPr>
              <p:blipFill>
                <a:blip r:embed="rId80"/>
                <a:stretch>
                  <a:fillRect/>
                </a:stretch>
              </p:blipFill>
              <p:spPr>
                <a:xfrm>
                  <a:off x="992483" y="2868376"/>
                  <a:ext cx="181440" cy="729360"/>
                </a:xfrm>
                <a:prstGeom prst="rect">
                  <a:avLst/>
                </a:prstGeom>
              </p:spPr>
            </p:pic>
          </mc:Fallback>
        </mc:AlternateContent>
      </p:grpSp>
      <p:grpSp>
        <p:nvGrpSpPr>
          <p:cNvPr id="117" name="Group 116">
            <a:extLst>
              <a:ext uri="{FF2B5EF4-FFF2-40B4-BE49-F238E27FC236}">
                <a16:creationId xmlns:a16="http://schemas.microsoft.com/office/drawing/2014/main" id="{F8A31DEA-4236-EAF1-35AC-D33BA8EE9FA3}"/>
              </a:ext>
            </a:extLst>
          </p:cNvPr>
          <p:cNvGrpSpPr/>
          <p:nvPr/>
        </p:nvGrpSpPr>
        <p:grpSpPr>
          <a:xfrm>
            <a:off x="1006637" y="2978896"/>
            <a:ext cx="2162160" cy="421200"/>
            <a:chOff x="1604843" y="2978896"/>
            <a:chExt cx="2162160" cy="421200"/>
          </a:xfrm>
        </p:grpSpPr>
        <mc:AlternateContent xmlns:mc="http://schemas.openxmlformats.org/markup-compatibility/2006" xmlns:p14="http://schemas.microsoft.com/office/powerpoint/2010/main">
          <mc:Choice Requires="p14">
            <p:contentPart p14:bwMode="auto" r:id="rId81">
              <p14:nvContentPartPr>
                <p14:cNvPr id="78" name="Ink 77">
                  <a:extLst>
                    <a:ext uri="{FF2B5EF4-FFF2-40B4-BE49-F238E27FC236}">
                      <a16:creationId xmlns:a16="http://schemas.microsoft.com/office/drawing/2014/main" id="{692D34A3-E151-6A58-C21B-C4CBAC01D2A1}"/>
                    </a:ext>
                  </a:extLst>
                </p14:cNvPr>
                <p14:cNvContentPartPr/>
                <p14:nvPr/>
              </p14:nvContentPartPr>
              <p14:xfrm>
                <a:off x="1604843" y="3039736"/>
                <a:ext cx="168840" cy="360360"/>
              </p14:xfrm>
            </p:contentPart>
          </mc:Choice>
          <mc:Fallback xmlns="">
            <p:pic>
              <p:nvPicPr>
                <p:cNvPr id="78" name="Ink 77">
                  <a:extLst>
                    <a:ext uri="{FF2B5EF4-FFF2-40B4-BE49-F238E27FC236}">
                      <a16:creationId xmlns:a16="http://schemas.microsoft.com/office/drawing/2014/main" id="{692D34A3-E151-6A58-C21B-C4CBAC01D2A1}"/>
                    </a:ext>
                  </a:extLst>
                </p:cNvPr>
                <p:cNvPicPr/>
                <p:nvPr/>
              </p:nvPicPr>
              <p:blipFill>
                <a:blip r:embed="rId82"/>
                <a:stretch>
                  <a:fillRect/>
                </a:stretch>
              </p:blipFill>
              <p:spPr>
                <a:xfrm>
                  <a:off x="1586843" y="3021736"/>
                  <a:ext cx="204480" cy="3960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81" name="Ink 80">
                  <a:extLst>
                    <a:ext uri="{FF2B5EF4-FFF2-40B4-BE49-F238E27FC236}">
                      <a16:creationId xmlns:a16="http://schemas.microsoft.com/office/drawing/2014/main" id="{F1D9A39C-2278-5F3B-D0D8-E9520C9B0267}"/>
                    </a:ext>
                  </a:extLst>
                </p14:cNvPr>
                <p14:cNvContentPartPr/>
                <p14:nvPr/>
              </p14:nvContentPartPr>
              <p14:xfrm>
                <a:off x="1609163" y="3231256"/>
                <a:ext cx="178560" cy="38160"/>
              </p14:xfrm>
            </p:contentPart>
          </mc:Choice>
          <mc:Fallback xmlns="">
            <p:pic>
              <p:nvPicPr>
                <p:cNvPr id="81" name="Ink 80">
                  <a:extLst>
                    <a:ext uri="{FF2B5EF4-FFF2-40B4-BE49-F238E27FC236}">
                      <a16:creationId xmlns:a16="http://schemas.microsoft.com/office/drawing/2014/main" id="{F1D9A39C-2278-5F3B-D0D8-E9520C9B0267}"/>
                    </a:ext>
                  </a:extLst>
                </p:cNvPr>
                <p:cNvPicPr/>
                <p:nvPr/>
              </p:nvPicPr>
              <p:blipFill>
                <a:blip r:embed="rId84"/>
                <a:stretch>
                  <a:fillRect/>
                </a:stretch>
              </p:blipFill>
              <p:spPr>
                <a:xfrm>
                  <a:off x="1591163" y="3213616"/>
                  <a:ext cx="214200" cy="7380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82" name="Ink 81">
                  <a:extLst>
                    <a:ext uri="{FF2B5EF4-FFF2-40B4-BE49-F238E27FC236}">
                      <a16:creationId xmlns:a16="http://schemas.microsoft.com/office/drawing/2014/main" id="{EBFC79D7-9BA0-3BC4-D8FF-5CB30A0374FF}"/>
                    </a:ext>
                  </a:extLst>
                </p14:cNvPr>
                <p14:cNvContentPartPr/>
                <p14:nvPr/>
              </p14:nvContentPartPr>
              <p14:xfrm>
                <a:off x="1979963" y="3040096"/>
                <a:ext cx="158400" cy="264240"/>
              </p14:xfrm>
            </p:contentPart>
          </mc:Choice>
          <mc:Fallback xmlns="">
            <p:pic>
              <p:nvPicPr>
                <p:cNvPr id="82" name="Ink 81">
                  <a:extLst>
                    <a:ext uri="{FF2B5EF4-FFF2-40B4-BE49-F238E27FC236}">
                      <a16:creationId xmlns:a16="http://schemas.microsoft.com/office/drawing/2014/main" id="{EBFC79D7-9BA0-3BC4-D8FF-5CB30A0374FF}"/>
                    </a:ext>
                  </a:extLst>
                </p:cNvPr>
                <p:cNvPicPr/>
                <p:nvPr/>
              </p:nvPicPr>
              <p:blipFill>
                <a:blip r:embed="rId86"/>
                <a:stretch>
                  <a:fillRect/>
                </a:stretch>
              </p:blipFill>
              <p:spPr>
                <a:xfrm>
                  <a:off x="1962323" y="3022456"/>
                  <a:ext cx="194040" cy="2998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107" name="Ink 106">
                  <a:extLst>
                    <a:ext uri="{FF2B5EF4-FFF2-40B4-BE49-F238E27FC236}">
                      <a16:creationId xmlns:a16="http://schemas.microsoft.com/office/drawing/2014/main" id="{20CC8CD7-0256-70DB-EFB1-94C8305941EC}"/>
                    </a:ext>
                  </a:extLst>
                </p14:cNvPr>
                <p14:cNvContentPartPr/>
                <p14:nvPr/>
              </p14:nvContentPartPr>
              <p14:xfrm>
                <a:off x="2230523" y="3071416"/>
                <a:ext cx="183240" cy="182160"/>
              </p14:xfrm>
            </p:contentPart>
          </mc:Choice>
          <mc:Fallback xmlns="">
            <p:pic>
              <p:nvPicPr>
                <p:cNvPr id="107" name="Ink 106">
                  <a:extLst>
                    <a:ext uri="{FF2B5EF4-FFF2-40B4-BE49-F238E27FC236}">
                      <a16:creationId xmlns:a16="http://schemas.microsoft.com/office/drawing/2014/main" id="{20CC8CD7-0256-70DB-EFB1-94C8305941EC}"/>
                    </a:ext>
                  </a:extLst>
                </p:cNvPr>
                <p:cNvPicPr/>
                <p:nvPr/>
              </p:nvPicPr>
              <p:blipFill>
                <a:blip r:embed="rId88"/>
                <a:stretch>
                  <a:fillRect/>
                </a:stretch>
              </p:blipFill>
              <p:spPr>
                <a:xfrm>
                  <a:off x="2212523" y="3053416"/>
                  <a:ext cx="21888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08" name="Ink 107">
                  <a:extLst>
                    <a:ext uri="{FF2B5EF4-FFF2-40B4-BE49-F238E27FC236}">
                      <a16:creationId xmlns:a16="http://schemas.microsoft.com/office/drawing/2014/main" id="{B03A09C1-F381-DF40-7329-7D9274ED8A24}"/>
                    </a:ext>
                  </a:extLst>
                </p14:cNvPr>
                <p14:cNvContentPartPr/>
                <p14:nvPr/>
              </p14:nvContentPartPr>
              <p14:xfrm>
                <a:off x="2527883" y="3060976"/>
                <a:ext cx="159840" cy="183600"/>
              </p14:xfrm>
            </p:contentPart>
          </mc:Choice>
          <mc:Fallback xmlns="">
            <p:pic>
              <p:nvPicPr>
                <p:cNvPr id="108" name="Ink 107">
                  <a:extLst>
                    <a:ext uri="{FF2B5EF4-FFF2-40B4-BE49-F238E27FC236}">
                      <a16:creationId xmlns:a16="http://schemas.microsoft.com/office/drawing/2014/main" id="{B03A09C1-F381-DF40-7329-7D9274ED8A24}"/>
                    </a:ext>
                  </a:extLst>
                </p:cNvPr>
                <p:cNvPicPr/>
                <p:nvPr/>
              </p:nvPicPr>
              <p:blipFill>
                <a:blip r:embed="rId90"/>
                <a:stretch>
                  <a:fillRect/>
                </a:stretch>
              </p:blipFill>
              <p:spPr>
                <a:xfrm>
                  <a:off x="2509883" y="3042976"/>
                  <a:ext cx="1954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109" name="Ink 108">
                  <a:extLst>
                    <a:ext uri="{FF2B5EF4-FFF2-40B4-BE49-F238E27FC236}">
                      <a16:creationId xmlns:a16="http://schemas.microsoft.com/office/drawing/2014/main" id="{AD1646E3-9F39-199B-74DE-D595E3E189B0}"/>
                    </a:ext>
                  </a:extLst>
                </p14:cNvPr>
                <p14:cNvContentPartPr/>
                <p14:nvPr/>
              </p14:nvContentPartPr>
              <p14:xfrm>
                <a:off x="2829923" y="3099496"/>
                <a:ext cx="214560" cy="132840"/>
              </p14:xfrm>
            </p:contentPart>
          </mc:Choice>
          <mc:Fallback xmlns="">
            <p:pic>
              <p:nvPicPr>
                <p:cNvPr id="109" name="Ink 108">
                  <a:extLst>
                    <a:ext uri="{FF2B5EF4-FFF2-40B4-BE49-F238E27FC236}">
                      <a16:creationId xmlns:a16="http://schemas.microsoft.com/office/drawing/2014/main" id="{AD1646E3-9F39-199B-74DE-D595E3E189B0}"/>
                    </a:ext>
                  </a:extLst>
                </p:cNvPr>
                <p:cNvPicPr/>
                <p:nvPr/>
              </p:nvPicPr>
              <p:blipFill>
                <a:blip r:embed="rId92"/>
                <a:stretch>
                  <a:fillRect/>
                </a:stretch>
              </p:blipFill>
              <p:spPr>
                <a:xfrm>
                  <a:off x="2811923" y="3081496"/>
                  <a:ext cx="250200" cy="1684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10" name="Ink 109">
                  <a:extLst>
                    <a:ext uri="{FF2B5EF4-FFF2-40B4-BE49-F238E27FC236}">
                      <a16:creationId xmlns:a16="http://schemas.microsoft.com/office/drawing/2014/main" id="{D8988A33-DACF-DCB9-7D57-DA38922DC12C}"/>
                    </a:ext>
                  </a:extLst>
                </p14:cNvPr>
                <p14:cNvContentPartPr/>
                <p14:nvPr/>
              </p14:nvContentPartPr>
              <p14:xfrm>
                <a:off x="2933243" y="3114976"/>
                <a:ext cx="152640" cy="152280"/>
              </p14:xfrm>
            </p:contentPart>
          </mc:Choice>
          <mc:Fallback xmlns="">
            <p:pic>
              <p:nvPicPr>
                <p:cNvPr id="110" name="Ink 109">
                  <a:extLst>
                    <a:ext uri="{FF2B5EF4-FFF2-40B4-BE49-F238E27FC236}">
                      <a16:creationId xmlns:a16="http://schemas.microsoft.com/office/drawing/2014/main" id="{D8988A33-DACF-DCB9-7D57-DA38922DC12C}"/>
                    </a:ext>
                  </a:extLst>
                </p:cNvPr>
                <p:cNvPicPr/>
                <p:nvPr/>
              </p:nvPicPr>
              <p:blipFill>
                <a:blip r:embed="rId94"/>
                <a:stretch>
                  <a:fillRect/>
                </a:stretch>
              </p:blipFill>
              <p:spPr>
                <a:xfrm>
                  <a:off x="2915603" y="3096976"/>
                  <a:ext cx="18828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13" name="Ink 112">
                  <a:extLst>
                    <a:ext uri="{FF2B5EF4-FFF2-40B4-BE49-F238E27FC236}">
                      <a16:creationId xmlns:a16="http://schemas.microsoft.com/office/drawing/2014/main" id="{494F0887-1AFB-4251-785B-90B7422B0B9F}"/>
                    </a:ext>
                  </a:extLst>
                </p14:cNvPr>
                <p14:cNvContentPartPr/>
                <p14:nvPr/>
              </p14:nvContentPartPr>
              <p14:xfrm>
                <a:off x="3295043" y="2978896"/>
                <a:ext cx="4680" cy="254520"/>
              </p14:xfrm>
            </p:contentPart>
          </mc:Choice>
          <mc:Fallback xmlns="">
            <p:pic>
              <p:nvPicPr>
                <p:cNvPr id="113" name="Ink 112">
                  <a:extLst>
                    <a:ext uri="{FF2B5EF4-FFF2-40B4-BE49-F238E27FC236}">
                      <a16:creationId xmlns:a16="http://schemas.microsoft.com/office/drawing/2014/main" id="{494F0887-1AFB-4251-785B-90B7422B0B9F}"/>
                    </a:ext>
                  </a:extLst>
                </p:cNvPr>
                <p:cNvPicPr/>
                <p:nvPr/>
              </p:nvPicPr>
              <p:blipFill>
                <a:blip r:embed="rId96"/>
                <a:stretch>
                  <a:fillRect/>
                </a:stretch>
              </p:blipFill>
              <p:spPr>
                <a:xfrm>
                  <a:off x="3277403" y="2960896"/>
                  <a:ext cx="40320" cy="29016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114" name="Ink 113">
                  <a:extLst>
                    <a:ext uri="{FF2B5EF4-FFF2-40B4-BE49-F238E27FC236}">
                      <a16:creationId xmlns:a16="http://schemas.microsoft.com/office/drawing/2014/main" id="{5AD2A0E9-1723-84CC-B732-0A47AB5744DD}"/>
                    </a:ext>
                  </a:extLst>
                </p14:cNvPr>
                <p14:cNvContentPartPr/>
                <p14:nvPr/>
              </p14:nvContentPartPr>
              <p14:xfrm>
                <a:off x="3396923" y="3127216"/>
                <a:ext cx="7200" cy="5400"/>
              </p14:xfrm>
            </p:contentPart>
          </mc:Choice>
          <mc:Fallback xmlns="">
            <p:pic>
              <p:nvPicPr>
                <p:cNvPr id="114" name="Ink 113">
                  <a:extLst>
                    <a:ext uri="{FF2B5EF4-FFF2-40B4-BE49-F238E27FC236}">
                      <a16:creationId xmlns:a16="http://schemas.microsoft.com/office/drawing/2014/main" id="{5AD2A0E9-1723-84CC-B732-0A47AB5744DD}"/>
                    </a:ext>
                  </a:extLst>
                </p:cNvPr>
                <p:cNvPicPr/>
                <p:nvPr/>
              </p:nvPicPr>
              <p:blipFill>
                <a:blip r:embed="rId98"/>
                <a:stretch>
                  <a:fillRect/>
                </a:stretch>
              </p:blipFill>
              <p:spPr>
                <a:xfrm>
                  <a:off x="3378923" y="3109576"/>
                  <a:ext cx="4284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15" name="Ink 114">
                  <a:extLst>
                    <a:ext uri="{FF2B5EF4-FFF2-40B4-BE49-F238E27FC236}">
                      <a16:creationId xmlns:a16="http://schemas.microsoft.com/office/drawing/2014/main" id="{BC855FF2-9F92-348C-65E1-15370801390B}"/>
                    </a:ext>
                  </a:extLst>
                </p14:cNvPr>
                <p14:cNvContentPartPr/>
                <p14:nvPr/>
              </p14:nvContentPartPr>
              <p14:xfrm>
                <a:off x="3611483" y="3015256"/>
                <a:ext cx="155520" cy="195840"/>
              </p14:xfrm>
            </p:contentPart>
          </mc:Choice>
          <mc:Fallback xmlns="">
            <p:pic>
              <p:nvPicPr>
                <p:cNvPr id="115" name="Ink 114">
                  <a:extLst>
                    <a:ext uri="{FF2B5EF4-FFF2-40B4-BE49-F238E27FC236}">
                      <a16:creationId xmlns:a16="http://schemas.microsoft.com/office/drawing/2014/main" id="{BC855FF2-9F92-348C-65E1-15370801390B}"/>
                    </a:ext>
                  </a:extLst>
                </p:cNvPr>
                <p:cNvPicPr/>
                <p:nvPr/>
              </p:nvPicPr>
              <p:blipFill>
                <a:blip r:embed="rId100"/>
                <a:stretch>
                  <a:fillRect/>
                </a:stretch>
              </p:blipFill>
              <p:spPr>
                <a:xfrm>
                  <a:off x="3593843" y="2997256"/>
                  <a:ext cx="191160" cy="231480"/>
                </a:xfrm>
                <a:prstGeom prst="rect">
                  <a:avLst/>
                </a:prstGeom>
              </p:spPr>
            </p:pic>
          </mc:Fallback>
        </mc:AlternateContent>
      </p:grpSp>
      <p:grpSp>
        <p:nvGrpSpPr>
          <p:cNvPr id="123" name="Group 122">
            <a:extLst>
              <a:ext uri="{FF2B5EF4-FFF2-40B4-BE49-F238E27FC236}">
                <a16:creationId xmlns:a16="http://schemas.microsoft.com/office/drawing/2014/main" id="{50FB2FCD-0EB8-6806-10D6-52AF23A454DF}"/>
              </a:ext>
            </a:extLst>
          </p:cNvPr>
          <p:cNvGrpSpPr/>
          <p:nvPr/>
        </p:nvGrpSpPr>
        <p:grpSpPr>
          <a:xfrm>
            <a:off x="3276437" y="2803216"/>
            <a:ext cx="719280" cy="453600"/>
            <a:chOff x="3874643" y="2803216"/>
            <a:chExt cx="719280" cy="453600"/>
          </a:xfrm>
        </p:grpSpPr>
        <mc:AlternateContent xmlns:mc="http://schemas.openxmlformats.org/markup-compatibility/2006" xmlns:p14="http://schemas.microsoft.com/office/powerpoint/2010/main">
          <mc:Choice Requires="p14">
            <p:contentPart p14:bwMode="auto" r:id="rId101">
              <p14:nvContentPartPr>
                <p14:cNvPr id="118" name="Ink 117">
                  <a:extLst>
                    <a:ext uri="{FF2B5EF4-FFF2-40B4-BE49-F238E27FC236}">
                      <a16:creationId xmlns:a16="http://schemas.microsoft.com/office/drawing/2014/main" id="{31C1A503-12E8-DE05-981E-BB75A9E2F2B1}"/>
                    </a:ext>
                  </a:extLst>
                </p14:cNvPr>
                <p14:cNvContentPartPr/>
                <p14:nvPr/>
              </p14:nvContentPartPr>
              <p14:xfrm>
                <a:off x="3874643" y="3009136"/>
                <a:ext cx="162360" cy="221040"/>
              </p14:xfrm>
            </p:contentPart>
          </mc:Choice>
          <mc:Fallback xmlns="">
            <p:pic>
              <p:nvPicPr>
                <p:cNvPr id="118" name="Ink 117">
                  <a:extLst>
                    <a:ext uri="{FF2B5EF4-FFF2-40B4-BE49-F238E27FC236}">
                      <a16:creationId xmlns:a16="http://schemas.microsoft.com/office/drawing/2014/main" id="{31C1A503-12E8-DE05-981E-BB75A9E2F2B1}"/>
                    </a:ext>
                  </a:extLst>
                </p:cNvPr>
                <p:cNvPicPr/>
                <p:nvPr/>
              </p:nvPicPr>
              <p:blipFill>
                <a:blip r:embed="rId102"/>
                <a:stretch>
                  <a:fillRect/>
                </a:stretch>
              </p:blipFill>
              <p:spPr>
                <a:xfrm>
                  <a:off x="3857003" y="2991496"/>
                  <a:ext cx="19800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19" name="Ink 118">
                  <a:extLst>
                    <a:ext uri="{FF2B5EF4-FFF2-40B4-BE49-F238E27FC236}">
                      <a16:creationId xmlns:a16="http://schemas.microsoft.com/office/drawing/2014/main" id="{5AA16DAA-258F-29C3-7515-E154529F1079}"/>
                    </a:ext>
                  </a:extLst>
                </p14:cNvPr>
                <p14:cNvContentPartPr/>
                <p14:nvPr/>
              </p14:nvContentPartPr>
              <p14:xfrm>
                <a:off x="4147523" y="3021016"/>
                <a:ext cx="150480" cy="235800"/>
              </p14:xfrm>
            </p:contentPart>
          </mc:Choice>
          <mc:Fallback xmlns="">
            <p:pic>
              <p:nvPicPr>
                <p:cNvPr id="119" name="Ink 118">
                  <a:extLst>
                    <a:ext uri="{FF2B5EF4-FFF2-40B4-BE49-F238E27FC236}">
                      <a16:creationId xmlns:a16="http://schemas.microsoft.com/office/drawing/2014/main" id="{5AA16DAA-258F-29C3-7515-E154529F1079}"/>
                    </a:ext>
                  </a:extLst>
                </p:cNvPr>
                <p:cNvPicPr/>
                <p:nvPr/>
              </p:nvPicPr>
              <p:blipFill>
                <a:blip r:embed="rId104"/>
                <a:stretch>
                  <a:fillRect/>
                </a:stretch>
              </p:blipFill>
              <p:spPr>
                <a:xfrm>
                  <a:off x="4129883" y="3003376"/>
                  <a:ext cx="18612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21" name="Ink 120">
                  <a:extLst>
                    <a:ext uri="{FF2B5EF4-FFF2-40B4-BE49-F238E27FC236}">
                      <a16:creationId xmlns:a16="http://schemas.microsoft.com/office/drawing/2014/main" id="{773A1068-F99F-AF7A-6739-AE53047A25E4}"/>
                    </a:ext>
                  </a:extLst>
                </p14:cNvPr>
                <p14:cNvContentPartPr/>
                <p14:nvPr/>
              </p14:nvContentPartPr>
              <p14:xfrm>
                <a:off x="4426883" y="2803216"/>
                <a:ext cx="167040" cy="210600"/>
              </p14:xfrm>
            </p:contentPart>
          </mc:Choice>
          <mc:Fallback xmlns="">
            <p:pic>
              <p:nvPicPr>
                <p:cNvPr id="121" name="Ink 120">
                  <a:extLst>
                    <a:ext uri="{FF2B5EF4-FFF2-40B4-BE49-F238E27FC236}">
                      <a16:creationId xmlns:a16="http://schemas.microsoft.com/office/drawing/2014/main" id="{773A1068-F99F-AF7A-6739-AE53047A25E4}"/>
                    </a:ext>
                  </a:extLst>
                </p:cNvPr>
                <p:cNvPicPr/>
                <p:nvPr/>
              </p:nvPicPr>
              <p:blipFill>
                <a:blip r:embed="rId106"/>
                <a:stretch>
                  <a:fillRect/>
                </a:stretch>
              </p:blipFill>
              <p:spPr>
                <a:xfrm>
                  <a:off x="4409243" y="2785576"/>
                  <a:ext cx="202680" cy="246240"/>
                </a:xfrm>
                <a:prstGeom prst="rect">
                  <a:avLst/>
                </a:prstGeom>
              </p:spPr>
            </p:pic>
          </mc:Fallback>
        </mc:AlternateContent>
      </p:grpSp>
      <p:grpSp>
        <p:nvGrpSpPr>
          <p:cNvPr id="133" name="Group 132">
            <a:extLst>
              <a:ext uri="{FF2B5EF4-FFF2-40B4-BE49-F238E27FC236}">
                <a16:creationId xmlns:a16="http://schemas.microsoft.com/office/drawing/2014/main" id="{2B03E93E-456B-E604-23C8-235CD1F1AB3C}"/>
              </a:ext>
            </a:extLst>
          </p:cNvPr>
          <p:cNvGrpSpPr/>
          <p:nvPr/>
        </p:nvGrpSpPr>
        <p:grpSpPr>
          <a:xfrm>
            <a:off x="1152797" y="3777376"/>
            <a:ext cx="123840" cy="111240"/>
            <a:chOff x="1751003" y="3777376"/>
            <a:chExt cx="123840" cy="111240"/>
          </a:xfrm>
        </p:grpSpPr>
        <mc:AlternateContent xmlns:mc="http://schemas.openxmlformats.org/markup-compatibility/2006" xmlns:p14="http://schemas.microsoft.com/office/powerpoint/2010/main">
          <mc:Choice Requires="p14">
            <p:contentPart p14:bwMode="auto" r:id="rId107">
              <p14:nvContentPartPr>
                <p14:cNvPr id="125" name="Ink 124">
                  <a:extLst>
                    <a:ext uri="{FF2B5EF4-FFF2-40B4-BE49-F238E27FC236}">
                      <a16:creationId xmlns:a16="http://schemas.microsoft.com/office/drawing/2014/main" id="{B514CEB1-1872-CEE7-3192-4DE6DED30482}"/>
                    </a:ext>
                  </a:extLst>
                </p14:cNvPr>
                <p14:cNvContentPartPr/>
                <p14:nvPr/>
              </p14:nvContentPartPr>
              <p14:xfrm>
                <a:off x="1766123" y="3804736"/>
                <a:ext cx="7560" cy="7920"/>
              </p14:xfrm>
            </p:contentPart>
          </mc:Choice>
          <mc:Fallback xmlns="">
            <p:pic>
              <p:nvPicPr>
                <p:cNvPr id="125" name="Ink 124">
                  <a:extLst>
                    <a:ext uri="{FF2B5EF4-FFF2-40B4-BE49-F238E27FC236}">
                      <a16:creationId xmlns:a16="http://schemas.microsoft.com/office/drawing/2014/main" id="{B514CEB1-1872-CEE7-3192-4DE6DED30482}"/>
                    </a:ext>
                  </a:extLst>
                </p:cNvPr>
                <p:cNvPicPr/>
                <p:nvPr/>
              </p:nvPicPr>
              <p:blipFill>
                <a:blip r:embed="rId108"/>
                <a:stretch>
                  <a:fillRect/>
                </a:stretch>
              </p:blipFill>
              <p:spPr>
                <a:xfrm>
                  <a:off x="1748123" y="3786736"/>
                  <a:ext cx="432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26" name="Ink 125">
                  <a:extLst>
                    <a:ext uri="{FF2B5EF4-FFF2-40B4-BE49-F238E27FC236}">
                      <a16:creationId xmlns:a16="http://schemas.microsoft.com/office/drawing/2014/main" id="{83A9173A-CBCC-336D-4242-51D386A78541}"/>
                    </a:ext>
                  </a:extLst>
                </p14:cNvPr>
                <p14:cNvContentPartPr/>
                <p14:nvPr/>
              </p14:nvContentPartPr>
              <p14:xfrm>
                <a:off x="1751003" y="3777376"/>
                <a:ext cx="92880" cy="26280"/>
              </p14:xfrm>
            </p:contentPart>
          </mc:Choice>
          <mc:Fallback xmlns="">
            <p:pic>
              <p:nvPicPr>
                <p:cNvPr id="126" name="Ink 125">
                  <a:extLst>
                    <a:ext uri="{FF2B5EF4-FFF2-40B4-BE49-F238E27FC236}">
                      <a16:creationId xmlns:a16="http://schemas.microsoft.com/office/drawing/2014/main" id="{83A9173A-CBCC-336D-4242-51D386A78541}"/>
                    </a:ext>
                  </a:extLst>
                </p:cNvPr>
                <p:cNvPicPr/>
                <p:nvPr/>
              </p:nvPicPr>
              <p:blipFill>
                <a:blip r:embed="rId110"/>
                <a:stretch>
                  <a:fillRect/>
                </a:stretch>
              </p:blipFill>
              <p:spPr>
                <a:xfrm>
                  <a:off x="1733363" y="3759376"/>
                  <a:ext cx="12852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27" name="Ink 126">
                  <a:extLst>
                    <a:ext uri="{FF2B5EF4-FFF2-40B4-BE49-F238E27FC236}">
                      <a16:creationId xmlns:a16="http://schemas.microsoft.com/office/drawing/2014/main" id="{48B06338-5EF2-E776-576E-1C59BE1C9C5F}"/>
                    </a:ext>
                  </a:extLst>
                </p14:cNvPr>
                <p14:cNvContentPartPr/>
                <p14:nvPr/>
              </p14:nvContentPartPr>
              <p14:xfrm>
                <a:off x="1783403" y="3864856"/>
                <a:ext cx="91440" cy="23760"/>
              </p14:xfrm>
            </p:contentPart>
          </mc:Choice>
          <mc:Fallback xmlns="">
            <p:pic>
              <p:nvPicPr>
                <p:cNvPr id="127" name="Ink 126">
                  <a:extLst>
                    <a:ext uri="{FF2B5EF4-FFF2-40B4-BE49-F238E27FC236}">
                      <a16:creationId xmlns:a16="http://schemas.microsoft.com/office/drawing/2014/main" id="{48B06338-5EF2-E776-576E-1C59BE1C9C5F}"/>
                    </a:ext>
                  </a:extLst>
                </p:cNvPr>
                <p:cNvPicPr/>
                <p:nvPr/>
              </p:nvPicPr>
              <p:blipFill>
                <a:blip r:embed="rId112"/>
                <a:stretch>
                  <a:fillRect/>
                </a:stretch>
              </p:blipFill>
              <p:spPr>
                <a:xfrm>
                  <a:off x="1765763" y="3847216"/>
                  <a:ext cx="127080" cy="59400"/>
                </a:xfrm>
                <a:prstGeom prst="rect">
                  <a:avLst/>
                </a:prstGeom>
              </p:spPr>
            </p:pic>
          </mc:Fallback>
        </mc:AlternateContent>
      </p:grpSp>
      <p:grpSp>
        <p:nvGrpSpPr>
          <p:cNvPr id="143" name="Group 142">
            <a:extLst>
              <a:ext uri="{FF2B5EF4-FFF2-40B4-BE49-F238E27FC236}">
                <a16:creationId xmlns:a16="http://schemas.microsoft.com/office/drawing/2014/main" id="{C57F0719-E7F8-CAF2-B1CC-C1CC71A92D89}"/>
              </a:ext>
            </a:extLst>
          </p:cNvPr>
          <p:cNvGrpSpPr/>
          <p:nvPr/>
        </p:nvGrpSpPr>
        <p:grpSpPr>
          <a:xfrm>
            <a:off x="1570397" y="3622576"/>
            <a:ext cx="2204280" cy="351360"/>
            <a:chOff x="2168603" y="3622576"/>
            <a:chExt cx="2204280" cy="351360"/>
          </a:xfrm>
        </p:grpSpPr>
        <mc:AlternateContent xmlns:mc="http://schemas.openxmlformats.org/markup-compatibility/2006" xmlns:p14="http://schemas.microsoft.com/office/powerpoint/2010/main">
          <mc:Choice Requires="p14">
            <p:contentPart p14:bwMode="auto" r:id="rId113">
              <p14:nvContentPartPr>
                <p14:cNvPr id="128" name="Ink 127">
                  <a:extLst>
                    <a:ext uri="{FF2B5EF4-FFF2-40B4-BE49-F238E27FC236}">
                      <a16:creationId xmlns:a16="http://schemas.microsoft.com/office/drawing/2014/main" id="{5D5382F7-ABF5-36C7-EEEA-D252AD02BC65}"/>
                    </a:ext>
                  </a:extLst>
                </p14:cNvPr>
                <p14:cNvContentPartPr/>
                <p14:nvPr/>
              </p14:nvContentPartPr>
              <p14:xfrm>
                <a:off x="2176883" y="3648856"/>
                <a:ext cx="182520" cy="325080"/>
              </p14:xfrm>
            </p:contentPart>
          </mc:Choice>
          <mc:Fallback xmlns="">
            <p:pic>
              <p:nvPicPr>
                <p:cNvPr id="128" name="Ink 127">
                  <a:extLst>
                    <a:ext uri="{FF2B5EF4-FFF2-40B4-BE49-F238E27FC236}">
                      <a16:creationId xmlns:a16="http://schemas.microsoft.com/office/drawing/2014/main" id="{5D5382F7-ABF5-36C7-EEEA-D252AD02BC65}"/>
                    </a:ext>
                  </a:extLst>
                </p:cNvPr>
                <p:cNvPicPr/>
                <p:nvPr/>
              </p:nvPicPr>
              <p:blipFill>
                <a:blip r:embed="rId114"/>
                <a:stretch>
                  <a:fillRect/>
                </a:stretch>
              </p:blipFill>
              <p:spPr>
                <a:xfrm>
                  <a:off x="2159243" y="3631216"/>
                  <a:ext cx="218160" cy="3607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29" name="Ink 128">
                  <a:extLst>
                    <a:ext uri="{FF2B5EF4-FFF2-40B4-BE49-F238E27FC236}">
                      <a16:creationId xmlns:a16="http://schemas.microsoft.com/office/drawing/2014/main" id="{143BBB3B-43C7-AE60-3176-BD3BCDC4FC92}"/>
                    </a:ext>
                  </a:extLst>
                </p14:cNvPr>
                <p14:cNvContentPartPr/>
                <p14:nvPr/>
              </p14:nvContentPartPr>
              <p14:xfrm>
                <a:off x="2168603" y="3836776"/>
                <a:ext cx="170640" cy="61560"/>
              </p14:xfrm>
            </p:contentPart>
          </mc:Choice>
          <mc:Fallback xmlns="">
            <p:pic>
              <p:nvPicPr>
                <p:cNvPr id="129" name="Ink 128">
                  <a:extLst>
                    <a:ext uri="{FF2B5EF4-FFF2-40B4-BE49-F238E27FC236}">
                      <a16:creationId xmlns:a16="http://schemas.microsoft.com/office/drawing/2014/main" id="{143BBB3B-43C7-AE60-3176-BD3BCDC4FC92}"/>
                    </a:ext>
                  </a:extLst>
                </p:cNvPr>
                <p:cNvPicPr/>
                <p:nvPr/>
              </p:nvPicPr>
              <p:blipFill>
                <a:blip r:embed="rId116"/>
                <a:stretch>
                  <a:fillRect/>
                </a:stretch>
              </p:blipFill>
              <p:spPr>
                <a:xfrm>
                  <a:off x="2150603" y="3818776"/>
                  <a:ext cx="20628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0" name="Ink 129">
                  <a:extLst>
                    <a:ext uri="{FF2B5EF4-FFF2-40B4-BE49-F238E27FC236}">
                      <a16:creationId xmlns:a16="http://schemas.microsoft.com/office/drawing/2014/main" id="{4367E404-3459-F6D5-56DB-FBE1F7FC6DF8}"/>
                    </a:ext>
                  </a:extLst>
                </p14:cNvPr>
                <p14:cNvContentPartPr/>
                <p14:nvPr/>
              </p14:nvContentPartPr>
              <p14:xfrm>
                <a:off x="2542643" y="3653536"/>
                <a:ext cx="10800" cy="251640"/>
              </p14:xfrm>
            </p:contentPart>
          </mc:Choice>
          <mc:Fallback xmlns="">
            <p:pic>
              <p:nvPicPr>
                <p:cNvPr id="130" name="Ink 129">
                  <a:extLst>
                    <a:ext uri="{FF2B5EF4-FFF2-40B4-BE49-F238E27FC236}">
                      <a16:creationId xmlns:a16="http://schemas.microsoft.com/office/drawing/2014/main" id="{4367E404-3459-F6D5-56DB-FBE1F7FC6DF8}"/>
                    </a:ext>
                  </a:extLst>
                </p:cNvPr>
                <p:cNvPicPr/>
                <p:nvPr/>
              </p:nvPicPr>
              <p:blipFill>
                <a:blip r:embed="rId118"/>
                <a:stretch>
                  <a:fillRect/>
                </a:stretch>
              </p:blipFill>
              <p:spPr>
                <a:xfrm>
                  <a:off x="2524643" y="3635536"/>
                  <a:ext cx="46440" cy="2872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1" name="Ink 130">
                  <a:extLst>
                    <a:ext uri="{FF2B5EF4-FFF2-40B4-BE49-F238E27FC236}">
                      <a16:creationId xmlns:a16="http://schemas.microsoft.com/office/drawing/2014/main" id="{04C3B722-C778-A7FA-5CE1-1BE79B97E213}"/>
                    </a:ext>
                  </a:extLst>
                </p14:cNvPr>
                <p14:cNvContentPartPr/>
                <p14:nvPr/>
              </p14:nvContentPartPr>
              <p14:xfrm>
                <a:off x="2712203" y="3679096"/>
                <a:ext cx="13680" cy="213120"/>
              </p14:xfrm>
            </p:contentPart>
          </mc:Choice>
          <mc:Fallback xmlns="">
            <p:pic>
              <p:nvPicPr>
                <p:cNvPr id="131" name="Ink 130">
                  <a:extLst>
                    <a:ext uri="{FF2B5EF4-FFF2-40B4-BE49-F238E27FC236}">
                      <a16:creationId xmlns:a16="http://schemas.microsoft.com/office/drawing/2014/main" id="{04C3B722-C778-A7FA-5CE1-1BE79B97E213}"/>
                    </a:ext>
                  </a:extLst>
                </p:cNvPr>
                <p:cNvPicPr/>
                <p:nvPr/>
              </p:nvPicPr>
              <p:blipFill>
                <a:blip r:embed="rId120"/>
                <a:stretch>
                  <a:fillRect/>
                </a:stretch>
              </p:blipFill>
              <p:spPr>
                <a:xfrm>
                  <a:off x="2694203" y="3661096"/>
                  <a:ext cx="4932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4" name="Ink 133">
                  <a:extLst>
                    <a:ext uri="{FF2B5EF4-FFF2-40B4-BE49-F238E27FC236}">
                      <a16:creationId xmlns:a16="http://schemas.microsoft.com/office/drawing/2014/main" id="{88942F3C-752F-D906-B4B7-6EA8F0A59F57}"/>
                    </a:ext>
                  </a:extLst>
                </p14:cNvPr>
                <p14:cNvContentPartPr/>
                <p14:nvPr/>
              </p14:nvContentPartPr>
              <p14:xfrm>
                <a:off x="2918483" y="3652096"/>
                <a:ext cx="176400" cy="237960"/>
              </p14:xfrm>
            </p:contentPart>
          </mc:Choice>
          <mc:Fallback xmlns="">
            <p:pic>
              <p:nvPicPr>
                <p:cNvPr id="134" name="Ink 133">
                  <a:extLst>
                    <a:ext uri="{FF2B5EF4-FFF2-40B4-BE49-F238E27FC236}">
                      <a16:creationId xmlns:a16="http://schemas.microsoft.com/office/drawing/2014/main" id="{88942F3C-752F-D906-B4B7-6EA8F0A59F57}"/>
                    </a:ext>
                  </a:extLst>
                </p:cNvPr>
                <p:cNvPicPr/>
                <p:nvPr/>
              </p:nvPicPr>
              <p:blipFill>
                <a:blip r:embed="rId122"/>
                <a:stretch>
                  <a:fillRect/>
                </a:stretch>
              </p:blipFill>
              <p:spPr>
                <a:xfrm>
                  <a:off x="2900843" y="3634456"/>
                  <a:ext cx="212040" cy="27360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35" name="Ink 134">
                  <a:extLst>
                    <a:ext uri="{FF2B5EF4-FFF2-40B4-BE49-F238E27FC236}">
                      <a16:creationId xmlns:a16="http://schemas.microsoft.com/office/drawing/2014/main" id="{32BE6F05-ED25-FDDC-96A4-3FED37F9902E}"/>
                    </a:ext>
                  </a:extLst>
                </p14:cNvPr>
                <p14:cNvContentPartPr/>
                <p14:nvPr/>
              </p14:nvContentPartPr>
              <p14:xfrm>
                <a:off x="3189923" y="3639856"/>
                <a:ext cx="225360" cy="206280"/>
              </p14:xfrm>
            </p:contentPart>
          </mc:Choice>
          <mc:Fallback xmlns="">
            <p:pic>
              <p:nvPicPr>
                <p:cNvPr id="135" name="Ink 134">
                  <a:extLst>
                    <a:ext uri="{FF2B5EF4-FFF2-40B4-BE49-F238E27FC236}">
                      <a16:creationId xmlns:a16="http://schemas.microsoft.com/office/drawing/2014/main" id="{32BE6F05-ED25-FDDC-96A4-3FED37F9902E}"/>
                    </a:ext>
                  </a:extLst>
                </p:cNvPr>
                <p:cNvPicPr/>
                <p:nvPr/>
              </p:nvPicPr>
              <p:blipFill>
                <a:blip r:embed="rId124"/>
                <a:stretch>
                  <a:fillRect/>
                </a:stretch>
              </p:blipFill>
              <p:spPr>
                <a:xfrm>
                  <a:off x="3171923" y="3622216"/>
                  <a:ext cx="261000" cy="2419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6" name="Ink 135">
                  <a:extLst>
                    <a:ext uri="{FF2B5EF4-FFF2-40B4-BE49-F238E27FC236}">
                      <a16:creationId xmlns:a16="http://schemas.microsoft.com/office/drawing/2014/main" id="{DAEFBBF1-1912-38D4-7F45-61EBEC377C80}"/>
                    </a:ext>
                  </a:extLst>
                </p14:cNvPr>
                <p14:cNvContentPartPr/>
                <p14:nvPr/>
              </p14:nvContentPartPr>
              <p14:xfrm>
                <a:off x="3588803" y="3783496"/>
                <a:ext cx="49680" cy="8640"/>
              </p14:xfrm>
            </p:contentPart>
          </mc:Choice>
          <mc:Fallback xmlns="">
            <p:pic>
              <p:nvPicPr>
                <p:cNvPr id="136" name="Ink 135">
                  <a:extLst>
                    <a:ext uri="{FF2B5EF4-FFF2-40B4-BE49-F238E27FC236}">
                      <a16:creationId xmlns:a16="http://schemas.microsoft.com/office/drawing/2014/main" id="{DAEFBBF1-1912-38D4-7F45-61EBEC377C80}"/>
                    </a:ext>
                  </a:extLst>
                </p:cNvPr>
                <p:cNvPicPr/>
                <p:nvPr/>
              </p:nvPicPr>
              <p:blipFill>
                <a:blip r:embed="rId126"/>
                <a:stretch>
                  <a:fillRect/>
                </a:stretch>
              </p:blipFill>
              <p:spPr>
                <a:xfrm>
                  <a:off x="3571163" y="3765496"/>
                  <a:ext cx="8532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37" name="Ink 136">
                  <a:extLst>
                    <a:ext uri="{FF2B5EF4-FFF2-40B4-BE49-F238E27FC236}">
                      <a16:creationId xmlns:a16="http://schemas.microsoft.com/office/drawing/2014/main" id="{8C38B9CD-5BF5-83DE-992F-60183282D442}"/>
                    </a:ext>
                  </a:extLst>
                </p14:cNvPr>
                <p14:cNvContentPartPr/>
                <p14:nvPr/>
              </p14:nvContentPartPr>
              <p14:xfrm>
                <a:off x="3794363" y="3630136"/>
                <a:ext cx="210960" cy="221400"/>
              </p14:xfrm>
            </p:contentPart>
          </mc:Choice>
          <mc:Fallback xmlns="">
            <p:pic>
              <p:nvPicPr>
                <p:cNvPr id="137" name="Ink 136">
                  <a:extLst>
                    <a:ext uri="{FF2B5EF4-FFF2-40B4-BE49-F238E27FC236}">
                      <a16:creationId xmlns:a16="http://schemas.microsoft.com/office/drawing/2014/main" id="{8C38B9CD-5BF5-83DE-992F-60183282D442}"/>
                    </a:ext>
                  </a:extLst>
                </p:cNvPr>
                <p:cNvPicPr/>
                <p:nvPr/>
              </p:nvPicPr>
              <p:blipFill>
                <a:blip r:embed="rId128"/>
                <a:stretch>
                  <a:fillRect/>
                </a:stretch>
              </p:blipFill>
              <p:spPr>
                <a:xfrm>
                  <a:off x="3776363" y="3612496"/>
                  <a:ext cx="24660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38" name="Ink 137">
                  <a:extLst>
                    <a:ext uri="{FF2B5EF4-FFF2-40B4-BE49-F238E27FC236}">
                      <a16:creationId xmlns:a16="http://schemas.microsoft.com/office/drawing/2014/main" id="{80DD9089-8B6F-5A08-FD37-C7A75AB2A98E}"/>
                    </a:ext>
                  </a:extLst>
                </p14:cNvPr>
                <p14:cNvContentPartPr/>
                <p14:nvPr/>
              </p14:nvContentPartPr>
              <p14:xfrm>
                <a:off x="3807323" y="3622576"/>
                <a:ext cx="236520" cy="31320"/>
              </p14:xfrm>
            </p:contentPart>
          </mc:Choice>
          <mc:Fallback xmlns="">
            <p:pic>
              <p:nvPicPr>
                <p:cNvPr id="138" name="Ink 137">
                  <a:extLst>
                    <a:ext uri="{FF2B5EF4-FFF2-40B4-BE49-F238E27FC236}">
                      <a16:creationId xmlns:a16="http://schemas.microsoft.com/office/drawing/2014/main" id="{80DD9089-8B6F-5A08-FD37-C7A75AB2A98E}"/>
                    </a:ext>
                  </a:extLst>
                </p:cNvPr>
                <p:cNvPicPr/>
                <p:nvPr/>
              </p:nvPicPr>
              <p:blipFill>
                <a:blip r:embed="rId130"/>
                <a:stretch>
                  <a:fillRect/>
                </a:stretch>
              </p:blipFill>
              <p:spPr>
                <a:xfrm>
                  <a:off x="3789323" y="3604576"/>
                  <a:ext cx="27216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2" name="Ink 141">
                  <a:extLst>
                    <a:ext uri="{FF2B5EF4-FFF2-40B4-BE49-F238E27FC236}">
                      <a16:creationId xmlns:a16="http://schemas.microsoft.com/office/drawing/2014/main" id="{CBD5BD9C-EF5E-2E2D-0E79-5D63FC5DBAE0}"/>
                    </a:ext>
                  </a:extLst>
                </p14:cNvPr>
                <p14:cNvContentPartPr/>
                <p14:nvPr/>
              </p14:nvContentPartPr>
              <p14:xfrm>
                <a:off x="4140323" y="3625816"/>
                <a:ext cx="232560" cy="212760"/>
              </p14:xfrm>
            </p:contentPart>
          </mc:Choice>
          <mc:Fallback xmlns="">
            <p:pic>
              <p:nvPicPr>
                <p:cNvPr id="142" name="Ink 141">
                  <a:extLst>
                    <a:ext uri="{FF2B5EF4-FFF2-40B4-BE49-F238E27FC236}">
                      <a16:creationId xmlns:a16="http://schemas.microsoft.com/office/drawing/2014/main" id="{CBD5BD9C-EF5E-2E2D-0E79-5D63FC5DBAE0}"/>
                    </a:ext>
                  </a:extLst>
                </p:cNvPr>
                <p:cNvPicPr/>
                <p:nvPr/>
              </p:nvPicPr>
              <p:blipFill>
                <a:blip r:embed="rId132"/>
                <a:stretch>
                  <a:fillRect/>
                </a:stretch>
              </p:blipFill>
              <p:spPr>
                <a:xfrm>
                  <a:off x="4122323" y="3608176"/>
                  <a:ext cx="268200" cy="248400"/>
                </a:xfrm>
                <a:prstGeom prst="rect">
                  <a:avLst/>
                </a:prstGeom>
              </p:spPr>
            </p:pic>
          </mc:Fallback>
        </mc:AlternateContent>
      </p:grpSp>
      <p:grpSp>
        <p:nvGrpSpPr>
          <p:cNvPr id="158" name="Group 157">
            <a:extLst>
              <a:ext uri="{FF2B5EF4-FFF2-40B4-BE49-F238E27FC236}">
                <a16:creationId xmlns:a16="http://schemas.microsoft.com/office/drawing/2014/main" id="{379694A2-6717-F7AA-E60F-FDB69E03B4C6}"/>
              </a:ext>
            </a:extLst>
          </p:cNvPr>
          <p:cNvGrpSpPr/>
          <p:nvPr/>
        </p:nvGrpSpPr>
        <p:grpSpPr>
          <a:xfrm>
            <a:off x="1235237" y="4138456"/>
            <a:ext cx="2359080" cy="714600"/>
            <a:chOff x="1833443" y="4138456"/>
            <a:chExt cx="2359080" cy="714600"/>
          </a:xfrm>
        </p:grpSpPr>
        <mc:AlternateContent xmlns:mc="http://schemas.openxmlformats.org/markup-compatibility/2006" xmlns:p14="http://schemas.microsoft.com/office/powerpoint/2010/main">
          <mc:Choice Requires="p14">
            <p:contentPart p14:bwMode="auto" r:id="rId133">
              <p14:nvContentPartPr>
                <p14:cNvPr id="145" name="Ink 144">
                  <a:extLst>
                    <a:ext uri="{FF2B5EF4-FFF2-40B4-BE49-F238E27FC236}">
                      <a16:creationId xmlns:a16="http://schemas.microsoft.com/office/drawing/2014/main" id="{C9F26C9C-6CA2-4E7A-0CD9-6C390F17D785}"/>
                    </a:ext>
                  </a:extLst>
                </p14:cNvPr>
                <p14:cNvContentPartPr/>
                <p14:nvPr/>
              </p14:nvContentPartPr>
              <p14:xfrm>
                <a:off x="1977443" y="4315216"/>
                <a:ext cx="181800" cy="356400"/>
              </p14:xfrm>
            </p:contentPart>
          </mc:Choice>
          <mc:Fallback xmlns="">
            <p:pic>
              <p:nvPicPr>
                <p:cNvPr id="145" name="Ink 144">
                  <a:extLst>
                    <a:ext uri="{FF2B5EF4-FFF2-40B4-BE49-F238E27FC236}">
                      <a16:creationId xmlns:a16="http://schemas.microsoft.com/office/drawing/2014/main" id="{C9F26C9C-6CA2-4E7A-0CD9-6C390F17D785}"/>
                    </a:ext>
                  </a:extLst>
                </p:cNvPr>
                <p:cNvPicPr/>
                <p:nvPr/>
              </p:nvPicPr>
              <p:blipFill>
                <a:blip r:embed="rId134"/>
                <a:stretch>
                  <a:fillRect/>
                </a:stretch>
              </p:blipFill>
              <p:spPr>
                <a:xfrm>
                  <a:off x="1959443" y="4297216"/>
                  <a:ext cx="217440" cy="3920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46" name="Ink 145">
                  <a:extLst>
                    <a:ext uri="{FF2B5EF4-FFF2-40B4-BE49-F238E27FC236}">
                      <a16:creationId xmlns:a16="http://schemas.microsoft.com/office/drawing/2014/main" id="{43A5850A-C28E-EFDC-EA04-14A5108D2987}"/>
                    </a:ext>
                  </a:extLst>
                </p14:cNvPr>
                <p14:cNvContentPartPr/>
                <p14:nvPr/>
              </p14:nvContentPartPr>
              <p14:xfrm>
                <a:off x="1987523" y="4499536"/>
                <a:ext cx="177480" cy="54000"/>
              </p14:xfrm>
            </p:contentPart>
          </mc:Choice>
          <mc:Fallback xmlns="">
            <p:pic>
              <p:nvPicPr>
                <p:cNvPr id="146" name="Ink 145">
                  <a:extLst>
                    <a:ext uri="{FF2B5EF4-FFF2-40B4-BE49-F238E27FC236}">
                      <a16:creationId xmlns:a16="http://schemas.microsoft.com/office/drawing/2014/main" id="{43A5850A-C28E-EFDC-EA04-14A5108D2987}"/>
                    </a:ext>
                  </a:extLst>
                </p:cNvPr>
                <p:cNvPicPr/>
                <p:nvPr/>
              </p:nvPicPr>
              <p:blipFill>
                <a:blip r:embed="rId136"/>
                <a:stretch>
                  <a:fillRect/>
                </a:stretch>
              </p:blipFill>
              <p:spPr>
                <a:xfrm>
                  <a:off x="1969523" y="4481536"/>
                  <a:ext cx="213120" cy="8964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48" name="Ink 147">
                  <a:extLst>
                    <a:ext uri="{FF2B5EF4-FFF2-40B4-BE49-F238E27FC236}">
                      <a16:creationId xmlns:a16="http://schemas.microsoft.com/office/drawing/2014/main" id="{403433D9-1834-3839-C075-6345B9FC7A78}"/>
                    </a:ext>
                  </a:extLst>
                </p14:cNvPr>
                <p14:cNvContentPartPr/>
                <p14:nvPr/>
              </p14:nvContentPartPr>
              <p14:xfrm>
                <a:off x="2332763" y="4381816"/>
                <a:ext cx="173880" cy="227880"/>
              </p14:xfrm>
            </p:contentPart>
          </mc:Choice>
          <mc:Fallback xmlns="">
            <p:pic>
              <p:nvPicPr>
                <p:cNvPr id="148" name="Ink 147">
                  <a:extLst>
                    <a:ext uri="{FF2B5EF4-FFF2-40B4-BE49-F238E27FC236}">
                      <a16:creationId xmlns:a16="http://schemas.microsoft.com/office/drawing/2014/main" id="{403433D9-1834-3839-C075-6345B9FC7A78}"/>
                    </a:ext>
                  </a:extLst>
                </p:cNvPr>
                <p:cNvPicPr/>
                <p:nvPr/>
              </p:nvPicPr>
              <p:blipFill>
                <a:blip r:embed="rId138"/>
                <a:stretch>
                  <a:fillRect/>
                </a:stretch>
              </p:blipFill>
              <p:spPr>
                <a:xfrm>
                  <a:off x="2314763" y="4363816"/>
                  <a:ext cx="20952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51" name="Ink 150">
                  <a:extLst>
                    <a:ext uri="{FF2B5EF4-FFF2-40B4-BE49-F238E27FC236}">
                      <a16:creationId xmlns:a16="http://schemas.microsoft.com/office/drawing/2014/main" id="{2DE771EF-1C6B-0FB6-7455-AE8E91BE78B5}"/>
                    </a:ext>
                  </a:extLst>
                </p14:cNvPr>
                <p14:cNvContentPartPr/>
                <p14:nvPr/>
              </p14:nvContentPartPr>
              <p14:xfrm>
                <a:off x="2593403" y="4381096"/>
                <a:ext cx="180720" cy="198360"/>
              </p14:xfrm>
            </p:contentPart>
          </mc:Choice>
          <mc:Fallback xmlns="">
            <p:pic>
              <p:nvPicPr>
                <p:cNvPr id="151" name="Ink 150">
                  <a:extLst>
                    <a:ext uri="{FF2B5EF4-FFF2-40B4-BE49-F238E27FC236}">
                      <a16:creationId xmlns:a16="http://schemas.microsoft.com/office/drawing/2014/main" id="{2DE771EF-1C6B-0FB6-7455-AE8E91BE78B5}"/>
                    </a:ext>
                  </a:extLst>
                </p:cNvPr>
                <p:cNvPicPr/>
                <p:nvPr/>
              </p:nvPicPr>
              <p:blipFill>
                <a:blip r:embed="rId140"/>
                <a:stretch>
                  <a:fillRect/>
                </a:stretch>
              </p:blipFill>
              <p:spPr>
                <a:xfrm>
                  <a:off x="2575763" y="4363456"/>
                  <a:ext cx="2163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52" name="Ink 151">
                  <a:extLst>
                    <a:ext uri="{FF2B5EF4-FFF2-40B4-BE49-F238E27FC236}">
                      <a16:creationId xmlns:a16="http://schemas.microsoft.com/office/drawing/2014/main" id="{5C2760F2-8A77-499A-72CD-8C311570CCF7}"/>
                    </a:ext>
                  </a:extLst>
                </p14:cNvPr>
                <p14:cNvContentPartPr/>
                <p14:nvPr/>
              </p14:nvContentPartPr>
              <p14:xfrm>
                <a:off x="2920643" y="4346176"/>
                <a:ext cx="195840" cy="225720"/>
              </p14:xfrm>
            </p:contentPart>
          </mc:Choice>
          <mc:Fallback xmlns="">
            <p:pic>
              <p:nvPicPr>
                <p:cNvPr id="152" name="Ink 151">
                  <a:extLst>
                    <a:ext uri="{FF2B5EF4-FFF2-40B4-BE49-F238E27FC236}">
                      <a16:creationId xmlns:a16="http://schemas.microsoft.com/office/drawing/2014/main" id="{5C2760F2-8A77-499A-72CD-8C311570CCF7}"/>
                    </a:ext>
                  </a:extLst>
                </p:cNvPr>
                <p:cNvPicPr/>
                <p:nvPr/>
              </p:nvPicPr>
              <p:blipFill>
                <a:blip r:embed="rId142"/>
                <a:stretch>
                  <a:fillRect/>
                </a:stretch>
              </p:blipFill>
              <p:spPr>
                <a:xfrm>
                  <a:off x="2903003" y="4328536"/>
                  <a:ext cx="23148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53" name="Ink 152">
                  <a:extLst>
                    <a:ext uri="{FF2B5EF4-FFF2-40B4-BE49-F238E27FC236}">
                      <a16:creationId xmlns:a16="http://schemas.microsoft.com/office/drawing/2014/main" id="{445E923B-28F1-CCEF-C56F-126007E16EF6}"/>
                    </a:ext>
                  </a:extLst>
                </p14:cNvPr>
                <p14:cNvContentPartPr/>
                <p14:nvPr/>
              </p14:nvContentPartPr>
              <p14:xfrm>
                <a:off x="3287483" y="4509976"/>
                <a:ext cx="7560" cy="7920"/>
              </p14:xfrm>
            </p:contentPart>
          </mc:Choice>
          <mc:Fallback xmlns="">
            <p:pic>
              <p:nvPicPr>
                <p:cNvPr id="153" name="Ink 152">
                  <a:extLst>
                    <a:ext uri="{FF2B5EF4-FFF2-40B4-BE49-F238E27FC236}">
                      <a16:creationId xmlns:a16="http://schemas.microsoft.com/office/drawing/2014/main" id="{445E923B-28F1-CCEF-C56F-126007E16EF6}"/>
                    </a:ext>
                  </a:extLst>
                </p:cNvPr>
                <p:cNvPicPr/>
                <p:nvPr/>
              </p:nvPicPr>
              <p:blipFill>
                <a:blip r:embed="rId144"/>
                <a:stretch>
                  <a:fillRect/>
                </a:stretch>
              </p:blipFill>
              <p:spPr>
                <a:xfrm>
                  <a:off x="3269483" y="4491976"/>
                  <a:ext cx="4320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54" name="Ink 153">
                  <a:extLst>
                    <a:ext uri="{FF2B5EF4-FFF2-40B4-BE49-F238E27FC236}">
                      <a16:creationId xmlns:a16="http://schemas.microsoft.com/office/drawing/2014/main" id="{9C84839E-D0E2-776A-266F-1F2EDE69E631}"/>
                    </a:ext>
                  </a:extLst>
                </p14:cNvPr>
                <p14:cNvContentPartPr/>
                <p14:nvPr/>
              </p14:nvContentPartPr>
              <p14:xfrm>
                <a:off x="3467483" y="4331776"/>
                <a:ext cx="187200" cy="227160"/>
              </p14:xfrm>
            </p:contentPart>
          </mc:Choice>
          <mc:Fallback xmlns="">
            <p:pic>
              <p:nvPicPr>
                <p:cNvPr id="154" name="Ink 153">
                  <a:extLst>
                    <a:ext uri="{FF2B5EF4-FFF2-40B4-BE49-F238E27FC236}">
                      <a16:creationId xmlns:a16="http://schemas.microsoft.com/office/drawing/2014/main" id="{9C84839E-D0E2-776A-266F-1F2EDE69E631}"/>
                    </a:ext>
                  </a:extLst>
                </p:cNvPr>
                <p:cNvPicPr/>
                <p:nvPr/>
              </p:nvPicPr>
              <p:blipFill>
                <a:blip r:embed="rId146"/>
                <a:stretch>
                  <a:fillRect/>
                </a:stretch>
              </p:blipFill>
              <p:spPr>
                <a:xfrm>
                  <a:off x="3449843" y="4313776"/>
                  <a:ext cx="22284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5" name="Ink 154">
                  <a:extLst>
                    <a:ext uri="{FF2B5EF4-FFF2-40B4-BE49-F238E27FC236}">
                      <a16:creationId xmlns:a16="http://schemas.microsoft.com/office/drawing/2014/main" id="{699D99D9-61B2-3FD7-351C-278C55A8D602}"/>
                    </a:ext>
                  </a:extLst>
                </p14:cNvPr>
                <p14:cNvContentPartPr/>
                <p14:nvPr/>
              </p14:nvContentPartPr>
              <p14:xfrm>
                <a:off x="3480443" y="4326376"/>
                <a:ext cx="176760" cy="37800"/>
              </p14:xfrm>
            </p:contentPart>
          </mc:Choice>
          <mc:Fallback xmlns="">
            <p:pic>
              <p:nvPicPr>
                <p:cNvPr id="155" name="Ink 154">
                  <a:extLst>
                    <a:ext uri="{FF2B5EF4-FFF2-40B4-BE49-F238E27FC236}">
                      <a16:creationId xmlns:a16="http://schemas.microsoft.com/office/drawing/2014/main" id="{699D99D9-61B2-3FD7-351C-278C55A8D602}"/>
                    </a:ext>
                  </a:extLst>
                </p:cNvPr>
                <p:cNvPicPr/>
                <p:nvPr/>
              </p:nvPicPr>
              <p:blipFill>
                <a:blip r:embed="rId148"/>
                <a:stretch>
                  <a:fillRect/>
                </a:stretch>
              </p:blipFill>
              <p:spPr>
                <a:xfrm>
                  <a:off x="3462803" y="4308736"/>
                  <a:ext cx="212400" cy="7344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6" name="Ink 155">
                  <a:extLst>
                    <a:ext uri="{FF2B5EF4-FFF2-40B4-BE49-F238E27FC236}">
                      <a16:creationId xmlns:a16="http://schemas.microsoft.com/office/drawing/2014/main" id="{7F0E23CA-967A-A38A-8A2B-CE3B009A6228}"/>
                    </a:ext>
                  </a:extLst>
                </p14:cNvPr>
                <p14:cNvContentPartPr/>
                <p14:nvPr/>
              </p14:nvContentPartPr>
              <p14:xfrm>
                <a:off x="3814523" y="4340776"/>
                <a:ext cx="181440" cy="183960"/>
              </p14:xfrm>
            </p:contentPart>
          </mc:Choice>
          <mc:Fallback xmlns="">
            <p:pic>
              <p:nvPicPr>
                <p:cNvPr id="156" name="Ink 155">
                  <a:extLst>
                    <a:ext uri="{FF2B5EF4-FFF2-40B4-BE49-F238E27FC236}">
                      <a16:creationId xmlns:a16="http://schemas.microsoft.com/office/drawing/2014/main" id="{7F0E23CA-967A-A38A-8A2B-CE3B009A6228}"/>
                    </a:ext>
                  </a:extLst>
                </p:cNvPr>
                <p:cNvPicPr/>
                <p:nvPr/>
              </p:nvPicPr>
              <p:blipFill>
                <a:blip r:embed="rId150"/>
                <a:stretch>
                  <a:fillRect/>
                </a:stretch>
              </p:blipFill>
              <p:spPr>
                <a:xfrm>
                  <a:off x="3796883" y="4322776"/>
                  <a:ext cx="21708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7" name="Ink 156">
                  <a:extLst>
                    <a:ext uri="{FF2B5EF4-FFF2-40B4-BE49-F238E27FC236}">
                      <a16:creationId xmlns:a16="http://schemas.microsoft.com/office/drawing/2014/main" id="{F456120E-4279-A923-BF2E-3A3EB85471D2}"/>
                    </a:ext>
                  </a:extLst>
                </p14:cNvPr>
                <p14:cNvContentPartPr/>
                <p14:nvPr/>
              </p14:nvContentPartPr>
              <p14:xfrm>
                <a:off x="1833443" y="4138456"/>
                <a:ext cx="2359080" cy="714600"/>
              </p14:xfrm>
            </p:contentPart>
          </mc:Choice>
          <mc:Fallback xmlns="">
            <p:pic>
              <p:nvPicPr>
                <p:cNvPr id="157" name="Ink 156">
                  <a:extLst>
                    <a:ext uri="{FF2B5EF4-FFF2-40B4-BE49-F238E27FC236}">
                      <a16:creationId xmlns:a16="http://schemas.microsoft.com/office/drawing/2014/main" id="{F456120E-4279-A923-BF2E-3A3EB85471D2}"/>
                    </a:ext>
                  </a:extLst>
                </p:cNvPr>
                <p:cNvPicPr/>
                <p:nvPr/>
              </p:nvPicPr>
              <p:blipFill>
                <a:blip r:embed="rId152"/>
                <a:stretch>
                  <a:fillRect/>
                </a:stretch>
              </p:blipFill>
              <p:spPr>
                <a:xfrm>
                  <a:off x="1815803" y="4120816"/>
                  <a:ext cx="2394720" cy="750240"/>
                </a:xfrm>
                <a:prstGeom prst="rect">
                  <a:avLst/>
                </a:prstGeom>
              </p:spPr>
            </p:pic>
          </mc:Fallback>
        </mc:AlternateContent>
      </p:grpSp>
      <p:grpSp>
        <p:nvGrpSpPr>
          <p:cNvPr id="163" name="Group 162">
            <a:extLst>
              <a:ext uri="{FF2B5EF4-FFF2-40B4-BE49-F238E27FC236}">
                <a16:creationId xmlns:a16="http://schemas.microsoft.com/office/drawing/2014/main" id="{8B9A1F5D-C771-1390-8AC7-F028ECF3A73E}"/>
              </a:ext>
            </a:extLst>
          </p:cNvPr>
          <p:cNvGrpSpPr/>
          <p:nvPr/>
        </p:nvGrpSpPr>
        <p:grpSpPr>
          <a:xfrm>
            <a:off x="4558944" y="2961616"/>
            <a:ext cx="335880" cy="423360"/>
            <a:chOff x="5174243" y="2961616"/>
            <a:chExt cx="335880" cy="423360"/>
          </a:xfrm>
        </p:grpSpPr>
        <mc:AlternateContent xmlns:mc="http://schemas.openxmlformats.org/markup-compatibility/2006" xmlns:p14="http://schemas.microsoft.com/office/powerpoint/2010/main">
          <mc:Choice Requires="p14">
            <p:contentPart p14:bwMode="auto" r:id="rId153">
              <p14:nvContentPartPr>
                <p14:cNvPr id="161" name="Ink 160">
                  <a:extLst>
                    <a:ext uri="{FF2B5EF4-FFF2-40B4-BE49-F238E27FC236}">
                      <a16:creationId xmlns:a16="http://schemas.microsoft.com/office/drawing/2014/main" id="{A6E4311C-97BB-38A7-48FC-EC2388C00BEC}"/>
                    </a:ext>
                  </a:extLst>
                </p14:cNvPr>
                <p14:cNvContentPartPr/>
                <p14:nvPr/>
              </p14:nvContentPartPr>
              <p14:xfrm>
                <a:off x="5174243" y="3077176"/>
                <a:ext cx="196200" cy="163440"/>
              </p14:xfrm>
            </p:contentPart>
          </mc:Choice>
          <mc:Fallback xmlns="">
            <p:pic>
              <p:nvPicPr>
                <p:cNvPr id="161" name="Ink 160">
                  <a:extLst>
                    <a:ext uri="{FF2B5EF4-FFF2-40B4-BE49-F238E27FC236}">
                      <a16:creationId xmlns:a16="http://schemas.microsoft.com/office/drawing/2014/main" id="{A6E4311C-97BB-38A7-48FC-EC2388C00BEC}"/>
                    </a:ext>
                  </a:extLst>
                </p:cNvPr>
                <p:cNvPicPr/>
                <p:nvPr/>
              </p:nvPicPr>
              <p:blipFill>
                <a:blip r:embed="rId154"/>
                <a:stretch>
                  <a:fillRect/>
                </a:stretch>
              </p:blipFill>
              <p:spPr>
                <a:xfrm>
                  <a:off x="5156243" y="3059536"/>
                  <a:ext cx="231840" cy="1990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62" name="Ink 161">
                  <a:extLst>
                    <a:ext uri="{FF2B5EF4-FFF2-40B4-BE49-F238E27FC236}">
                      <a16:creationId xmlns:a16="http://schemas.microsoft.com/office/drawing/2014/main" id="{F28A221F-DCB9-BAD7-C41F-16FDB651E63A}"/>
                    </a:ext>
                  </a:extLst>
                </p14:cNvPr>
                <p14:cNvContentPartPr/>
                <p14:nvPr/>
              </p14:nvContentPartPr>
              <p14:xfrm>
                <a:off x="5374043" y="2961616"/>
                <a:ext cx="136080" cy="423360"/>
              </p14:xfrm>
            </p:contentPart>
          </mc:Choice>
          <mc:Fallback xmlns="">
            <p:pic>
              <p:nvPicPr>
                <p:cNvPr id="162" name="Ink 161">
                  <a:extLst>
                    <a:ext uri="{FF2B5EF4-FFF2-40B4-BE49-F238E27FC236}">
                      <a16:creationId xmlns:a16="http://schemas.microsoft.com/office/drawing/2014/main" id="{F28A221F-DCB9-BAD7-C41F-16FDB651E63A}"/>
                    </a:ext>
                  </a:extLst>
                </p:cNvPr>
                <p:cNvPicPr/>
                <p:nvPr/>
              </p:nvPicPr>
              <p:blipFill>
                <a:blip r:embed="rId156"/>
                <a:stretch>
                  <a:fillRect/>
                </a:stretch>
              </p:blipFill>
              <p:spPr>
                <a:xfrm>
                  <a:off x="5356403" y="2943976"/>
                  <a:ext cx="171720" cy="459000"/>
                </a:xfrm>
                <a:prstGeom prst="rect">
                  <a:avLst/>
                </a:prstGeom>
              </p:spPr>
            </p:pic>
          </mc:Fallback>
        </mc:AlternateContent>
      </p:grpSp>
      <p:grpSp>
        <p:nvGrpSpPr>
          <p:cNvPr id="236" name="Group 235">
            <a:extLst>
              <a:ext uri="{FF2B5EF4-FFF2-40B4-BE49-F238E27FC236}">
                <a16:creationId xmlns:a16="http://schemas.microsoft.com/office/drawing/2014/main" id="{6F6D49EE-7FDF-1597-D985-FADC13497E01}"/>
              </a:ext>
            </a:extLst>
          </p:cNvPr>
          <p:cNvGrpSpPr/>
          <p:nvPr/>
        </p:nvGrpSpPr>
        <p:grpSpPr>
          <a:xfrm>
            <a:off x="5086043" y="2820136"/>
            <a:ext cx="3945960" cy="525600"/>
            <a:chOff x="5086043" y="2820136"/>
            <a:chExt cx="3945960" cy="525600"/>
          </a:xfrm>
        </p:grpSpPr>
        <mc:AlternateContent xmlns:mc="http://schemas.openxmlformats.org/markup-compatibility/2006" xmlns:p14="http://schemas.microsoft.com/office/powerpoint/2010/main">
          <mc:Choice Requires="p14">
            <p:contentPart p14:bwMode="auto" r:id="rId157">
              <p14:nvContentPartPr>
                <p14:cNvPr id="207" name="Ink 206">
                  <a:extLst>
                    <a:ext uri="{FF2B5EF4-FFF2-40B4-BE49-F238E27FC236}">
                      <a16:creationId xmlns:a16="http://schemas.microsoft.com/office/drawing/2014/main" id="{B014ECBA-14B5-A9C2-CBD9-E20BE33CBAC4}"/>
                    </a:ext>
                  </a:extLst>
                </p14:cNvPr>
                <p14:cNvContentPartPr/>
                <p14:nvPr/>
              </p14:nvContentPartPr>
              <p14:xfrm>
                <a:off x="5111963" y="3027136"/>
                <a:ext cx="110880" cy="318600"/>
              </p14:xfrm>
            </p:contentPart>
          </mc:Choice>
          <mc:Fallback xmlns="">
            <p:pic>
              <p:nvPicPr>
                <p:cNvPr id="207" name="Ink 206">
                  <a:extLst>
                    <a:ext uri="{FF2B5EF4-FFF2-40B4-BE49-F238E27FC236}">
                      <a16:creationId xmlns:a16="http://schemas.microsoft.com/office/drawing/2014/main" id="{B014ECBA-14B5-A9C2-CBD9-E20BE33CBAC4}"/>
                    </a:ext>
                  </a:extLst>
                </p:cNvPr>
                <p:cNvPicPr/>
                <p:nvPr/>
              </p:nvPicPr>
              <p:blipFill>
                <a:blip r:embed="rId158"/>
                <a:stretch>
                  <a:fillRect/>
                </a:stretch>
              </p:blipFill>
              <p:spPr>
                <a:xfrm>
                  <a:off x="5094323" y="3009136"/>
                  <a:ext cx="146520" cy="35424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208" name="Ink 207">
                  <a:extLst>
                    <a:ext uri="{FF2B5EF4-FFF2-40B4-BE49-F238E27FC236}">
                      <a16:creationId xmlns:a16="http://schemas.microsoft.com/office/drawing/2014/main" id="{610C05A3-AAAD-A080-E88E-BEAC3D8491CA}"/>
                    </a:ext>
                  </a:extLst>
                </p14:cNvPr>
                <p14:cNvContentPartPr/>
                <p14:nvPr/>
              </p14:nvContentPartPr>
              <p14:xfrm>
                <a:off x="5086043" y="3209296"/>
                <a:ext cx="123120" cy="47160"/>
              </p14:xfrm>
            </p:contentPart>
          </mc:Choice>
          <mc:Fallback xmlns="">
            <p:pic>
              <p:nvPicPr>
                <p:cNvPr id="208" name="Ink 207">
                  <a:extLst>
                    <a:ext uri="{FF2B5EF4-FFF2-40B4-BE49-F238E27FC236}">
                      <a16:creationId xmlns:a16="http://schemas.microsoft.com/office/drawing/2014/main" id="{610C05A3-AAAD-A080-E88E-BEAC3D8491CA}"/>
                    </a:ext>
                  </a:extLst>
                </p:cNvPr>
                <p:cNvPicPr/>
                <p:nvPr/>
              </p:nvPicPr>
              <p:blipFill>
                <a:blip r:embed="rId160"/>
                <a:stretch>
                  <a:fillRect/>
                </a:stretch>
              </p:blipFill>
              <p:spPr>
                <a:xfrm>
                  <a:off x="5068043" y="3191296"/>
                  <a:ext cx="15876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09" name="Ink 208">
                  <a:extLst>
                    <a:ext uri="{FF2B5EF4-FFF2-40B4-BE49-F238E27FC236}">
                      <a16:creationId xmlns:a16="http://schemas.microsoft.com/office/drawing/2014/main" id="{D0A4B7AD-C7B3-EDC5-33A0-07B2B05F32AF}"/>
                    </a:ext>
                  </a:extLst>
                </p14:cNvPr>
                <p14:cNvContentPartPr/>
                <p14:nvPr/>
              </p14:nvContentPartPr>
              <p14:xfrm>
                <a:off x="5337323" y="3082576"/>
                <a:ext cx="9000" cy="198360"/>
              </p14:xfrm>
            </p:contentPart>
          </mc:Choice>
          <mc:Fallback xmlns="">
            <p:pic>
              <p:nvPicPr>
                <p:cNvPr id="209" name="Ink 208">
                  <a:extLst>
                    <a:ext uri="{FF2B5EF4-FFF2-40B4-BE49-F238E27FC236}">
                      <a16:creationId xmlns:a16="http://schemas.microsoft.com/office/drawing/2014/main" id="{D0A4B7AD-C7B3-EDC5-33A0-07B2B05F32AF}"/>
                    </a:ext>
                  </a:extLst>
                </p:cNvPr>
                <p:cNvPicPr/>
                <p:nvPr/>
              </p:nvPicPr>
              <p:blipFill>
                <a:blip r:embed="rId162"/>
                <a:stretch>
                  <a:fillRect/>
                </a:stretch>
              </p:blipFill>
              <p:spPr>
                <a:xfrm>
                  <a:off x="5319323" y="3064576"/>
                  <a:ext cx="4464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210" name="Ink 209">
                  <a:extLst>
                    <a:ext uri="{FF2B5EF4-FFF2-40B4-BE49-F238E27FC236}">
                      <a16:creationId xmlns:a16="http://schemas.microsoft.com/office/drawing/2014/main" id="{78B2E18E-35E2-BD73-B28C-3A0DD12E10CA}"/>
                    </a:ext>
                  </a:extLst>
                </p14:cNvPr>
                <p14:cNvContentPartPr/>
                <p14:nvPr/>
              </p14:nvContentPartPr>
              <p14:xfrm>
                <a:off x="5515883" y="3096976"/>
                <a:ext cx="115200" cy="169200"/>
              </p14:xfrm>
            </p:contentPart>
          </mc:Choice>
          <mc:Fallback xmlns="">
            <p:pic>
              <p:nvPicPr>
                <p:cNvPr id="210" name="Ink 209">
                  <a:extLst>
                    <a:ext uri="{FF2B5EF4-FFF2-40B4-BE49-F238E27FC236}">
                      <a16:creationId xmlns:a16="http://schemas.microsoft.com/office/drawing/2014/main" id="{78B2E18E-35E2-BD73-B28C-3A0DD12E10CA}"/>
                    </a:ext>
                  </a:extLst>
                </p:cNvPr>
                <p:cNvPicPr/>
                <p:nvPr/>
              </p:nvPicPr>
              <p:blipFill>
                <a:blip r:embed="rId164"/>
                <a:stretch>
                  <a:fillRect/>
                </a:stretch>
              </p:blipFill>
              <p:spPr>
                <a:xfrm>
                  <a:off x="5498243" y="3079336"/>
                  <a:ext cx="150840" cy="204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211" name="Ink 210">
                  <a:extLst>
                    <a:ext uri="{FF2B5EF4-FFF2-40B4-BE49-F238E27FC236}">
                      <a16:creationId xmlns:a16="http://schemas.microsoft.com/office/drawing/2014/main" id="{BB123149-CBDE-D503-4893-98346360EF91}"/>
                    </a:ext>
                  </a:extLst>
                </p14:cNvPr>
                <p14:cNvContentPartPr/>
                <p14:nvPr/>
              </p14:nvContentPartPr>
              <p14:xfrm>
                <a:off x="5709203" y="3102016"/>
                <a:ext cx="152280" cy="137880"/>
              </p14:xfrm>
            </p:contentPart>
          </mc:Choice>
          <mc:Fallback xmlns="">
            <p:pic>
              <p:nvPicPr>
                <p:cNvPr id="211" name="Ink 210">
                  <a:extLst>
                    <a:ext uri="{FF2B5EF4-FFF2-40B4-BE49-F238E27FC236}">
                      <a16:creationId xmlns:a16="http://schemas.microsoft.com/office/drawing/2014/main" id="{BB123149-CBDE-D503-4893-98346360EF91}"/>
                    </a:ext>
                  </a:extLst>
                </p:cNvPr>
                <p:cNvPicPr/>
                <p:nvPr/>
              </p:nvPicPr>
              <p:blipFill>
                <a:blip r:embed="rId166"/>
                <a:stretch>
                  <a:fillRect/>
                </a:stretch>
              </p:blipFill>
              <p:spPr>
                <a:xfrm>
                  <a:off x="5691563" y="3084376"/>
                  <a:ext cx="18792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212" name="Ink 211">
                  <a:extLst>
                    <a:ext uri="{FF2B5EF4-FFF2-40B4-BE49-F238E27FC236}">
                      <a16:creationId xmlns:a16="http://schemas.microsoft.com/office/drawing/2014/main" id="{1527D709-B6F1-95E1-69AC-CE670264AE09}"/>
                    </a:ext>
                  </a:extLst>
                </p14:cNvPr>
                <p14:cNvContentPartPr/>
                <p14:nvPr/>
              </p14:nvContentPartPr>
              <p14:xfrm>
                <a:off x="5932403" y="3088336"/>
                <a:ext cx="166320" cy="160920"/>
              </p14:xfrm>
            </p:contentPart>
          </mc:Choice>
          <mc:Fallback xmlns="">
            <p:pic>
              <p:nvPicPr>
                <p:cNvPr id="212" name="Ink 211">
                  <a:extLst>
                    <a:ext uri="{FF2B5EF4-FFF2-40B4-BE49-F238E27FC236}">
                      <a16:creationId xmlns:a16="http://schemas.microsoft.com/office/drawing/2014/main" id="{1527D709-B6F1-95E1-69AC-CE670264AE09}"/>
                    </a:ext>
                  </a:extLst>
                </p:cNvPr>
                <p:cNvPicPr/>
                <p:nvPr/>
              </p:nvPicPr>
              <p:blipFill>
                <a:blip r:embed="rId168"/>
                <a:stretch>
                  <a:fillRect/>
                </a:stretch>
              </p:blipFill>
              <p:spPr>
                <a:xfrm>
                  <a:off x="5914403" y="3070336"/>
                  <a:ext cx="201960" cy="19656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213" name="Ink 212">
                  <a:extLst>
                    <a:ext uri="{FF2B5EF4-FFF2-40B4-BE49-F238E27FC236}">
                      <a16:creationId xmlns:a16="http://schemas.microsoft.com/office/drawing/2014/main" id="{1330843A-77DC-51EF-628D-1DF7604DD8B9}"/>
                    </a:ext>
                  </a:extLst>
                </p14:cNvPr>
                <p14:cNvContentPartPr/>
                <p14:nvPr/>
              </p14:nvContentPartPr>
              <p14:xfrm>
                <a:off x="6249923" y="3160336"/>
                <a:ext cx="156240" cy="90360"/>
              </p14:xfrm>
            </p:contentPart>
          </mc:Choice>
          <mc:Fallback xmlns="">
            <p:pic>
              <p:nvPicPr>
                <p:cNvPr id="213" name="Ink 212">
                  <a:extLst>
                    <a:ext uri="{FF2B5EF4-FFF2-40B4-BE49-F238E27FC236}">
                      <a16:creationId xmlns:a16="http://schemas.microsoft.com/office/drawing/2014/main" id="{1330843A-77DC-51EF-628D-1DF7604DD8B9}"/>
                    </a:ext>
                  </a:extLst>
                </p:cNvPr>
                <p:cNvPicPr/>
                <p:nvPr/>
              </p:nvPicPr>
              <p:blipFill>
                <a:blip r:embed="rId170"/>
                <a:stretch>
                  <a:fillRect/>
                </a:stretch>
              </p:blipFill>
              <p:spPr>
                <a:xfrm>
                  <a:off x="6232283" y="3142336"/>
                  <a:ext cx="191880" cy="126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214" name="Ink 213">
                  <a:extLst>
                    <a:ext uri="{FF2B5EF4-FFF2-40B4-BE49-F238E27FC236}">
                      <a16:creationId xmlns:a16="http://schemas.microsoft.com/office/drawing/2014/main" id="{8717AFFC-4574-9464-E5F7-A2710B963E80}"/>
                    </a:ext>
                  </a:extLst>
                </p14:cNvPr>
                <p14:cNvContentPartPr/>
                <p14:nvPr/>
              </p14:nvContentPartPr>
              <p14:xfrm>
                <a:off x="6297803" y="3177256"/>
                <a:ext cx="138240" cy="88560"/>
              </p14:xfrm>
            </p:contentPart>
          </mc:Choice>
          <mc:Fallback xmlns="">
            <p:pic>
              <p:nvPicPr>
                <p:cNvPr id="214" name="Ink 213">
                  <a:extLst>
                    <a:ext uri="{FF2B5EF4-FFF2-40B4-BE49-F238E27FC236}">
                      <a16:creationId xmlns:a16="http://schemas.microsoft.com/office/drawing/2014/main" id="{8717AFFC-4574-9464-E5F7-A2710B963E80}"/>
                    </a:ext>
                  </a:extLst>
                </p:cNvPr>
                <p:cNvPicPr/>
                <p:nvPr/>
              </p:nvPicPr>
              <p:blipFill>
                <a:blip r:embed="rId172"/>
                <a:stretch>
                  <a:fillRect/>
                </a:stretch>
              </p:blipFill>
              <p:spPr>
                <a:xfrm>
                  <a:off x="6279803" y="3159616"/>
                  <a:ext cx="173880" cy="12420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216" name="Ink 215">
                  <a:extLst>
                    <a:ext uri="{FF2B5EF4-FFF2-40B4-BE49-F238E27FC236}">
                      <a16:creationId xmlns:a16="http://schemas.microsoft.com/office/drawing/2014/main" id="{4AB377DD-FB76-AFA6-FA36-EB486949BBF6}"/>
                    </a:ext>
                  </a:extLst>
                </p14:cNvPr>
                <p14:cNvContentPartPr/>
                <p14:nvPr/>
              </p14:nvContentPartPr>
              <p14:xfrm>
                <a:off x="6613163" y="3049456"/>
                <a:ext cx="11880" cy="183600"/>
              </p14:xfrm>
            </p:contentPart>
          </mc:Choice>
          <mc:Fallback xmlns="">
            <p:pic>
              <p:nvPicPr>
                <p:cNvPr id="216" name="Ink 215">
                  <a:extLst>
                    <a:ext uri="{FF2B5EF4-FFF2-40B4-BE49-F238E27FC236}">
                      <a16:creationId xmlns:a16="http://schemas.microsoft.com/office/drawing/2014/main" id="{4AB377DD-FB76-AFA6-FA36-EB486949BBF6}"/>
                    </a:ext>
                  </a:extLst>
                </p:cNvPr>
                <p:cNvPicPr/>
                <p:nvPr/>
              </p:nvPicPr>
              <p:blipFill>
                <a:blip r:embed="rId174"/>
                <a:stretch>
                  <a:fillRect/>
                </a:stretch>
              </p:blipFill>
              <p:spPr>
                <a:xfrm>
                  <a:off x="6595523" y="3031816"/>
                  <a:ext cx="4752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217" name="Ink 216">
                  <a:extLst>
                    <a:ext uri="{FF2B5EF4-FFF2-40B4-BE49-F238E27FC236}">
                      <a16:creationId xmlns:a16="http://schemas.microsoft.com/office/drawing/2014/main" id="{DBF00497-D203-15AB-86A3-FFD2C76D496E}"/>
                    </a:ext>
                  </a:extLst>
                </p14:cNvPr>
                <p14:cNvContentPartPr/>
                <p14:nvPr/>
              </p14:nvContentPartPr>
              <p14:xfrm>
                <a:off x="6729803" y="3113536"/>
                <a:ext cx="360" cy="360"/>
              </p14:xfrm>
            </p:contentPart>
          </mc:Choice>
          <mc:Fallback xmlns="">
            <p:pic>
              <p:nvPicPr>
                <p:cNvPr id="217" name="Ink 216">
                  <a:extLst>
                    <a:ext uri="{FF2B5EF4-FFF2-40B4-BE49-F238E27FC236}">
                      <a16:creationId xmlns:a16="http://schemas.microsoft.com/office/drawing/2014/main" id="{DBF00497-D203-15AB-86A3-FFD2C76D496E}"/>
                    </a:ext>
                  </a:extLst>
                </p:cNvPr>
                <p:cNvPicPr/>
                <p:nvPr/>
              </p:nvPicPr>
              <p:blipFill>
                <a:blip r:embed="rId176"/>
                <a:stretch>
                  <a:fillRect/>
                </a:stretch>
              </p:blipFill>
              <p:spPr>
                <a:xfrm>
                  <a:off x="6711803" y="30955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218" name="Ink 217">
                  <a:extLst>
                    <a:ext uri="{FF2B5EF4-FFF2-40B4-BE49-F238E27FC236}">
                      <a16:creationId xmlns:a16="http://schemas.microsoft.com/office/drawing/2014/main" id="{D667D09D-FDB8-96A4-1911-897BD1BEABB1}"/>
                    </a:ext>
                  </a:extLst>
                </p14:cNvPr>
                <p14:cNvContentPartPr/>
                <p14:nvPr/>
              </p14:nvContentPartPr>
              <p14:xfrm>
                <a:off x="6850403" y="3072856"/>
                <a:ext cx="149400" cy="134280"/>
              </p14:xfrm>
            </p:contentPart>
          </mc:Choice>
          <mc:Fallback xmlns="">
            <p:pic>
              <p:nvPicPr>
                <p:cNvPr id="218" name="Ink 217">
                  <a:extLst>
                    <a:ext uri="{FF2B5EF4-FFF2-40B4-BE49-F238E27FC236}">
                      <a16:creationId xmlns:a16="http://schemas.microsoft.com/office/drawing/2014/main" id="{D667D09D-FDB8-96A4-1911-897BD1BEABB1}"/>
                    </a:ext>
                  </a:extLst>
                </p:cNvPr>
                <p:cNvPicPr/>
                <p:nvPr/>
              </p:nvPicPr>
              <p:blipFill>
                <a:blip r:embed="rId178"/>
                <a:stretch>
                  <a:fillRect/>
                </a:stretch>
              </p:blipFill>
              <p:spPr>
                <a:xfrm>
                  <a:off x="6832763" y="3055216"/>
                  <a:ext cx="185040" cy="1699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219" name="Ink 218">
                  <a:extLst>
                    <a:ext uri="{FF2B5EF4-FFF2-40B4-BE49-F238E27FC236}">
                      <a16:creationId xmlns:a16="http://schemas.microsoft.com/office/drawing/2014/main" id="{B18E6550-9006-0967-D648-24586CC8BC4E}"/>
                    </a:ext>
                  </a:extLst>
                </p14:cNvPr>
                <p14:cNvContentPartPr/>
                <p14:nvPr/>
              </p14:nvContentPartPr>
              <p14:xfrm>
                <a:off x="7085483" y="3037216"/>
                <a:ext cx="146880" cy="203040"/>
              </p14:xfrm>
            </p:contentPart>
          </mc:Choice>
          <mc:Fallback xmlns="">
            <p:pic>
              <p:nvPicPr>
                <p:cNvPr id="219" name="Ink 218">
                  <a:extLst>
                    <a:ext uri="{FF2B5EF4-FFF2-40B4-BE49-F238E27FC236}">
                      <a16:creationId xmlns:a16="http://schemas.microsoft.com/office/drawing/2014/main" id="{B18E6550-9006-0967-D648-24586CC8BC4E}"/>
                    </a:ext>
                  </a:extLst>
                </p:cNvPr>
                <p:cNvPicPr/>
                <p:nvPr/>
              </p:nvPicPr>
              <p:blipFill>
                <a:blip r:embed="rId180"/>
                <a:stretch>
                  <a:fillRect/>
                </a:stretch>
              </p:blipFill>
              <p:spPr>
                <a:xfrm>
                  <a:off x="7067843" y="3019216"/>
                  <a:ext cx="1825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222" name="Ink 221">
                  <a:extLst>
                    <a:ext uri="{FF2B5EF4-FFF2-40B4-BE49-F238E27FC236}">
                      <a16:creationId xmlns:a16="http://schemas.microsoft.com/office/drawing/2014/main" id="{7ED3C191-DF3A-0A60-4340-833098ED69A9}"/>
                    </a:ext>
                  </a:extLst>
                </p14:cNvPr>
                <p14:cNvContentPartPr/>
                <p14:nvPr/>
              </p14:nvContentPartPr>
              <p14:xfrm>
                <a:off x="7693163" y="2956216"/>
                <a:ext cx="227880" cy="266760"/>
              </p14:xfrm>
            </p:contentPart>
          </mc:Choice>
          <mc:Fallback xmlns="">
            <p:pic>
              <p:nvPicPr>
                <p:cNvPr id="222" name="Ink 221">
                  <a:extLst>
                    <a:ext uri="{FF2B5EF4-FFF2-40B4-BE49-F238E27FC236}">
                      <a16:creationId xmlns:a16="http://schemas.microsoft.com/office/drawing/2014/main" id="{7ED3C191-DF3A-0A60-4340-833098ED69A9}"/>
                    </a:ext>
                  </a:extLst>
                </p:cNvPr>
                <p:cNvPicPr/>
                <p:nvPr/>
              </p:nvPicPr>
              <p:blipFill>
                <a:blip r:embed="rId182"/>
                <a:stretch>
                  <a:fillRect/>
                </a:stretch>
              </p:blipFill>
              <p:spPr>
                <a:xfrm>
                  <a:off x="7675523" y="2938216"/>
                  <a:ext cx="26352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224" name="Ink 223">
                  <a:extLst>
                    <a:ext uri="{FF2B5EF4-FFF2-40B4-BE49-F238E27FC236}">
                      <a16:creationId xmlns:a16="http://schemas.microsoft.com/office/drawing/2014/main" id="{35ED174E-7A43-5C71-190E-5E7D3F5D453B}"/>
                    </a:ext>
                  </a:extLst>
                </p14:cNvPr>
                <p14:cNvContentPartPr/>
                <p14:nvPr/>
              </p14:nvContentPartPr>
              <p14:xfrm>
                <a:off x="7784963" y="3118936"/>
                <a:ext cx="163440" cy="163080"/>
              </p14:xfrm>
            </p:contentPart>
          </mc:Choice>
          <mc:Fallback xmlns="">
            <p:pic>
              <p:nvPicPr>
                <p:cNvPr id="224" name="Ink 223">
                  <a:extLst>
                    <a:ext uri="{FF2B5EF4-FFF2-40B4-BE49-F238E27FC236}">
                      <a16:creationId xmlns:a16="http://schemas.microsoft.com/office/drawing/2014/main" id="{35ED174E-7A43-5C71-190E-5E7D3F5D453B}"/>
                    </a:ext>
                  </a:extLst>
                </p:cNvPr>
                <p:cNvPicPr/>
                <p:nvPr/>
              </p:nvPicPr>
              <p:blipFill>
                <a:blip r:embed="rId184"/>
                <a:stretch>
                  <a:fillRect/>
                </a:stretch>
              </p:blipFill>
              <p:spPr>
                <a:xfrm>
                  <a:off x="7766963" y="3101296"/>
                  <a:ext cx="199080" cy="19872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226" name="Ink 225">
                  <a:extLst>
                    <a:ext uri="{FF2B5EF4-FFF2-40B4-BE49-F238E27FC236}">
                      <a16:creationId xmlns:a16="http://schemas.microsoft.com/office/drawing/2014/main" id="{F655CB89-EB07-74E6-F9C2-0947316C8670}"/>
                    </a:ext>
                  </a:extLst>
                </p14:cNvPr>
                <p14:cNvContentPartPr/>
                <p14:nvPr/>
              </p14:nvContentPartPr>
              <p14:xfrm>
                <a:off x="8075843" y="2984656"/>
                <a:ext cx="168120" cy="274320"/>
              </p14:xfrm>
            </p:contentPart>
          </mc:Choice>
          <mc:Fallback xmlns="">
            <p:pic>
              <p:nvPicPr>
                <p:cNvPr id="226" name="Ink 225">
                  <a:extLst>
                    <a:ext uri="{FF2B5EF4-FFF2-40B4-BE49-F238E27FC236}">
                      <a16:creationId xmlns:a16="http://schemas.microsoft.com/office/drawing/2014/main" id="{F655CB89-EB07-74E6-F9C2-0947316C8670}"/>
                    </a:ext>
                  </a:extLst>
                </p:cNvPr>
                <p:cNvPicPr/>
                <p:nvPr/>
              </p:nvPicPr>
              <p:blipFill>
                <a:blip r:embed="rId186"/>
                <a:stretch>
                  <a:fillRect/>
                </a:stretch>
              </p:blipFill>
              <p:spPr>
                <a:xfrm>
                  <a:off x="8057843" y="2967016"/>
                  <a:ext cx="203760" cy="30996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227" name="Ink 226">
                  <a:extLst>
                    <a:ext uri="{FF2B5EF4-FFF2-40B4-BE49-F238E27FC236}">
                      <a16:creationId xmlns:a16="http://schemas.microsoft.com/office/drawing/2014/main" id="{7CF904E1-DC92-A2B8-3E90-C8E64FF9B2DE}"/>
                    </a:ext>
                  </a:extLst>
                </p14:cNvPr>
                <p14:cNvContentPartPr/>
                <p14:nvPr/>
              </p14:nvContentPartPr>
              <p14:xfrm>
                <a:off x="8112923" y="3113536"/>
                <a:ext cx="138960" cy="57600"/>
              </p14:xfrm>
            </p:contentPart>
          </mc:Choice>
          <mc:Fallback xmlns="">
            <p:pic>
              <p:nvPicPr>
                <p:cNvPr id="227" name="Ink 226">
                  <a:extLst>
                    <a:ext uri="{FF2B5EF4-FFF2-40B4-BE49-F238E27FC236}">
                      <a16:creationId xmlns:a16="http://schemas.microsoft.com/office/drawing/2014/main" id="{7CF904E1-DC92-A2B8-3E90-C8E64FF9B2DE}"/>
                    </a:ext>
                  </a:extLst>
                </p:cNvPr>
                <p:cNvPicPr/>
                <p:nvPr/>
              </p:nvPicPr>
              <p:blipFill>
                <a:blip r:embed="rId188"/>
                <a:stretch>
                  <a:fillRect/>
                </a:stretch>
              </p:blipFill>
              <p:spPr>
                <a:xfrm>
                  <a:off x="8095283" y="3095536"/>
                  <a:ext cx="174600" cy="9324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228" name="Ink 227">
                  <a:extLst>
                    <a:ext uri="{FF2B5EF4-FFF2-40B4-BE49-F238E27FC236}">
                      <a16:creationId xmlns:a16="http://schemas.microsoft.com/office/drawing/2014/main" id="{9AD35AC3-F92C-5223-C67E-C27B30FAE88F}"/>
                    </a:ext>
                  </a:extLst>
                </p14:cNvPr>
                <p14:cNvContentPartPr/>
                <p14:nvPr/>
              </p14:nvContentPartPr>
              <p14:xfrm>
                <a:off x="8312003" y="3039016"/>
                <a:ext cx="162360" cy="180720"/>
              </p14:xfrm>
            </p:contentPart>
          </mc:Choice>
          <mc:Fallback xmlns="">
            <p:pic>
              <p:nvPicPr>
                <p:cNvPr id="228" name="Ink 227">
                  <a:extLst>
                    <a:ext uri="{FF2B5EF4-FFF2-40B4-BE49-F238E27FC236}">
                      <a16:creationId xmlns:a16="http://schemas.microsoft.com/office/drawing/2014/main" id="{9AD35AC3-F92C-5223-C67E-C27B30FAE88F}"/>
                    </a:ext>
                  </a:extLst>
                </p:cNvPr>
                <p:cNvPicPr/>
                <p:nvPr/>
              </p:nvPicPr>
              <p:blipFill>
                <a:blip r:embed="rId190"/>
                <a:stretch>
                  <a:fillRect/>
                </a:stretch>
              </p:blipFill>
              <p:spPr>
                <a:xfrm>
                  <a:off x="8294003" y="3021016"/>
                  <a:ext cx="19800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229" name="Ink 228">
                  <a:extLst>
                    <a:ext uri="{FF2B5EF4-FFF2-40B4-BE49-F238E27FC236}">
                      <a16:creationId xmlns:a16="http://schemas.microsoft.com/office/drawing/2014/main" id="{C316A151-FD5E-B9B4-D83A-C2BB87C394B1}"/>
                    </a:ext>
                  </a:extLst>
                </p14:cNvPr>
                <p14:cNvContentPartPr/>
                <p14:nvPr/>
              </p14:nvContentPartPr>
              <p14:xfrm>
                <a:off x="8517203" y="3060256"/>
                <a:ext cx="116640" cy="137520"/>
              </p14:xfrm>
            </p:contentPart>
          </mc:Choice>
          <mc:Fallback xmlns="">
            <p:pic>
              <p:nvPicPr>
                <p:cNvPr id="229" name="Ink 228">
                  <a:extLst>
                    <a:ext uri="{FF2B5EF4-FFF2-40B4-BE49-F238E27FC236}">
                      <a16:creationId xmlns:a16="http://schemas.microsoft.com/office/drawing/2014/main" id="{C316A151-FD5E-B9B4-D83A-C2BB87C394B1}"/>
                    </a:ext>
                  </a:extLst>
                </p:cNvPr>
                <p:cNvPicPr/>
                <p:nvPr/>
              </p:nvPicPr>
              <p:blipFill>
                <a:blip r:embed="rId192"/>
                <a:stretch>
                  <a:fillRect/>
                </a:stretch>
              </p:blipFill>
              <p:spPr>
                <a:xfrm>
                  <a:off x="8499203" y="3042616"/>
                  <a:ext cx="15228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230" name="Ink 229">
                  <a:extLst>
                    <a:ext uri="{FF2B5EF4-FFF2-40B4-BE49-F238E27FC236}">
                      <a16:creationId xmlns:a16="http://schemas.microsoft.com/office/drawing/2014/main" id="{3CB5C721-1124-EA32-988C-99C50189ACA7}"/>
                    </a:ext>
                  </a:extLst>
                </p14:cNvPr>
                <p14:cNvContentPartPr/>
                <p14:nvPr/>
              </p14:nvContentPartPr>
              <p14:xfrm>
                <a:off x="8701523" y="3071776"/>
                <a:ext cx="106920" cy="113040"/>
              </p14:xfrm>
            </p:contentPart>
          </mc:Choice>
          <mc:Fallback xmlns="">
            <p:pic>
              <p:nvPicPr>
                <p:cNvPr id="230" name="Ink 229">
                  <a:extLst>
                    <a:ext uri="{FF2B5EF4-FFF2-40B4-BE49-F238E27FC236}">
                      <a16:creationId xmlns:a16="http://schemas.microsoft.com/office/drawing/2014/main" id="{3CB5C721-1124-EA32-988C-99C50189ACA7}"/>
                    </a:ext>
                  </a:extLst>
                </p:cNvPr>
                <p:cNvPicPr/>
                <p:nvPr/>
              </p:nvPicPr>
              <p:blipFill>
                <a:blip r:embed="rId194"/>
                <a:stretch>
                  <a:fillRect/>
                </a:stretch>
              </p:blipFill>
              <p:spPr>
                <a:xfrm>
                  <a:off x="8683883" y="3053776"/>
                  <a:ext cx="14256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231" name="Ink 230">
                  <a:extLst>
                    <a:ext uri="{FF2B5EF4-FFF2-40B4-BE49-F238E27FC236}">
                      <a16:creationId xmlns:a16="http://schemas.microsoft.com/office/drawing/2014/main" id="{1F9A5556-6CA3-05F1-0E41-894919BD243D}"/>
                    </a:ext>
                  </a:extLst>
                </p14:cNvPr>
                <p14:cNvContentPartPr/>
                <p14:nvPr/>
              </p14:nvContentPartPr>
              <p14:xfrm>
                <a:off x="8881883" y="3038656"/>
                <a:ext cx="150120" cy="156240"/>
              </p14:xfrm>
            </p:contentPart>
          </mc:Choice>
          <mc:Fallback xmlns="">
            <p:pic>
              <p:nvPicPr>
                <p:cNvPr id="231" name="Ink 230">
                  <a:extLst>
                    <a:ext uri="{FF2B5EF4-FFF2-40B4-BE49-F238E27FC236}">
                      <a16:creationId xmlns:a16="http://schemas.microsoft.com/office/drawing/2014/main" id="{1F9A5556-6CA3-05F1-0E41-894919BD243D}"/>
                    </a:ext>
                  </a:extLst>
                </p:cNvPr>
                <p:cNvPicPr/>
                <p:nvPr/>
              </p:nvPicPr>
              <p:blipFill>
                <a:blip r:embed="rId196"/>
                <a:stretch>
                  <a:fillRect/>
                </a:stretch>
              </p:blipFill>
              <p:spPr>
                <a:xfrm>
                  <a:off x="8864243" y="3020656"/>
                  <a:ext cx="185760" cy="1918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233" name="Ink 232">
                  <a:extLst>
                    <a:ext uri="{FF2B5EF4-FFF2-40B4-BE49-F238E27FC236}">
                      <a16:creationId xmlns:a16="http://schemas.microsoft.com/office/drawing/2014/main" id="{9A2D6421-8C61-1532-035F-6C3AB5BEAEEB}"/>
                    </a:ext>
                  </a:extLst>
                </p14:cNvPr>
                <p14:cNvContentPartPr/>
                <p14:nvPr/>
              </p14:nvContentPartPr>
              <p14:xfrm>
                <a:off x="7341083" y="3013816"/>
                <a:ext cx="131400" cy="201600"/>
              </p14:xfrm>
            </p:contentPart>
          </mc:Choice>
          <mc:Fallback xmlns="">
            <p:pic>
              <p:nvPicPr>
                <p:cNvPr id="233" name="Ink 232">
                  <a:extLst>
                    <a:ext uri="{FF2B5EF4-FFF2-40B4-BE49-F238E27FC236}">
                      <a16:creationId xmlns:a16="http://schemas.microsoft.com/office/drawing/2014/main" id="{9A2D6421-8C61-1532-035F-6C3AB5BEAEEB}"/>
                    </a:ext>
                  </a:extLst>
                </p:cNvPr>
                <p:cNvPicPr/>
                <p:nvPr/>
              </p:nvPicPr>
              <p:blipFill>
                <a:blip r:embed="rId198"/>
                <a:stretch>
                  <a:fillRect/>
                </a:stretch>
              </p:blipFill>
              <p:spPr>
                <a:xfrm>
                  <a:off x="7323443" y="2996176"/>
                  <a:ext cx="16704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234" name="Ink 233">
                  <a:extLst>
                    <a:ext uri="{FF2B5EF4-FFF2-40B4-BE49-F238E27FC236}">
                      <a16:creationId xmlns:a16="http://schemas.microsoft.com/office/drawing/2014/main" id="{4AABFAB9-1E16-0360-FA43-23D2C6E4CA44}"/>
                    </a:ext>
                  </a:extLst>
                </p14:cNvPr>
                <p14:cNvContentPartPr/>
                <p14:nvPr/>
              </p14:nvContentPartPr>
              <p14:xfrm>
                <a:off x="7474643" y="2841376"/>
                <a:ext cx="86400" cy="107640"/>
              </p14:xfrm>
            </p:contentPart>
          </mc:Choice>
          <mc:Fallback xmlns="">
            <p:pic>
              <p:nvPicPr>
                <p:cNvPr id="234" name="Ink 233">
                  <a:extLst>
                    <a:ext uri="{FF2B5EF4-FFF2-40B4-BE49-F238E27FC236}">
                      <a16:creationId xmlns:a16="http://schemas.microsoft.com/office/drawing/2014/main" id="{4AABFAB9-1E16-0360-FA43-23D2C6E4CA44}"/>
                    </a:ext>
                  </a:extLst>
                </p:cNvPr>
                <p:cNvPicPr/>
                <p:nvPr/>
              </p:nvPicPr>
              <p:blipFill>
                <a:blip r:embed="rId200"/>
                <a:stretch>
                  <a:fillRect/>
                </a:stretch>
              </p:blipFill>
              <p:spPr>
                <a:xfrm>
                  <a:off x="7456643" y="2823376"/>
                  <a:ext cx="122040" cy="14328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235" name="Ink 234">
                  <a:extLst>
                    <a:ext uri="{FF2B5EF4-FFF2-40B4-BE49-F238E27FC236}">
                      <a16:creationId xmlns:a16="http://schemas.microsoft.com/office/drawing/2014/main" id="{9B82E472-CFE9-8F62-7F55-0EF263F82E47}"/>
                    </a:ext>
                  </a:extLst>
                </p14:cNvPr>
                <p14:cNvContentPartPr/>
                <p14:nvPr/>
              </p14:nvContentPartPr>
              <p14:xfrm>
                <a:off x="7578683" y="2820136"/>
                <a:ext cx="99360" cy="81000"/>
              </p14:xfrm>
            </p:contentPart>
          </mc:Choice>
          <mc:Fallback xmlns="">
            <p:pic>
              <p:nvPicPr>
                <p:cNvPr id="235" name="Ink 234">
                  <a:extLst>
                    <a:ext uri="{FF2B5EF4-FFF2-40B4-BE49-F238E27FC236}">
                      <a16:creationId xmlns:a16="http://schemas.microsoft.com/office/drawing/2014/main" id="{9B82E472-CFE9-8F62-7F55-0EF263F82E47}"/>
                    </a:ext>
                  </a:extLst>
                </p:cNvPr>
                <p:cNvPicPr/>
                <p:nvPr/>
              </p:nvPicPr>
              <p:blipFill>
                <a:blip r:embed="rId202"/>
                <a:stretch>
                  <a:fillRect/>
                </a:stretch>
              </p:blipFill>
              <p:spPr>
                <a:xfrm>
                  <a:off x="7561043" y="2802496"/>
                  <a:ext cx="135000" cy="116640"/>
                </a:xfrm>
                <a:prstGeom prst="rect">
                  <a:avLst/>
                </a:prstGeom>
              </p:spPr>
            </p:pic>
          </mc:Fallback>
        </mc:AlternateContent>
      </p:grpSp>
      <p:grpSp>
        <p:nvGrpSpPr>
          <p:cNvPr id="257" name="Group 256">
            <a:extLst>
              <a:ext uri="{FF2B5EF4-FFF2-40B4-BE49-F238E27FC236}">
                <a16:creationId xmlns:a16="http://schemas.microsoft.com/office/drawing/2014/main" id="{051435FC-3E2F-1C47-30FA-D395CFF60065}"/>
              </a:ext>
            </a:extLst>
          </p:cNvPr>
          <p:cNvGrpSpPr/>
          <p:nvPr/>
        </p:nvGrpSpPr>
        <p:grpSpPr>
          <a:xfrm>
            <a:off x="4984523" y="3728056"/>
            <a:ext cx="1220760" cy="322920"/>
            <a:chOff x="4984523" y="3728056"/>
            <a:chExt cx="1220760" cy="322920"/>
          </a:xfrm>
        </p:grpSpPr>
        <mc:AlternateContent xmlns:mc="http://schemas.openxmlformats.org/markup-compatibility/2006" xmlns:p14="http://schemas.microsoft.com/office/powerpoint/2010/main">
          <mc:Choice Requires="p14">
            <p:contentPart p14:bwMode="auto" r:id="rId203">
              <p14:nvContentPartPr>
                <p14:cNvPr id="237" name="Ink 236">
                  <a:extLst>
                    <a:ext uri="{FF2B5EF4-FFF2-40B4-BE49-F238E27FC236}">
                      <a16:creationId xmlns:a16="http://schemas.microsoft.com/office/drawing/2014/main" id="{A0161786-115D-CEBF-0591-5BC301A54727}"/>
                    </a:ext>
                  </a:extLst>
                </p14:cNvPr>
                <p14:cNvContentPartPr/>
                <p14:nvPr/>
              </p14:nvContentPartPr>
              <p14:xfrm>
                <a:off x="4984523" y="3740296"/>
                <a:ext cx="153000" cy="200160"/>
              </p14:xfrm>
            </p:contentPart>
          </mc:Choice>
          <mc:Fallback xmlns="">
            <p:pic>
              <p:nvPicPr>
                <p:cNvPr id="237" name="Ink 236">
                  <a:extLst>
                    <a:ext uri="{FF2B5EF4-FFF2-40B4-BE49-F238E27FC236}">
                      <a16:creationId xmlns:a16="http://schemas.microsoft.com/office/drawing/2014/main" id="{A0161786-115D-CEBF-0591-5BC301A54727}"/>
                    </a:ext>
                  </a:extLst>
                </p:cNvPr>
                <p:cNvPicPr/>
                <p:nvPr/>
              </p:nvPicPr>
              <p:blipFill>
                <a:blip r:embed="rId204"/>
                <a:stretch>
                  <a:fillRect/>
                </a:stretch>
              </p:blipFill>
              <p:spPr>
                <a:xfrm>
                  <a:off x="4966523" y="3722656"/>
                  <a:ext cx="18864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238" name="Ink 237">
                  <a:extLst>
                    <a:ext uri="{FF2B5EF4-FFF2-40B4-BE49-F238E27FC236}">
                      <a16:creationId xmlns:a16="http://schemas.microsoft.com/office/drawing/2014/main" id="{D9E15309-8F7A-3F1B-1C0F-511031234AE0}"/>
                    </a:ext>
                  </a:extLst>
                </p14:cNvPr>
                <p14:cNvContentPartPr/>
                <p14:nvPr/>
              </p14:nvContentPartPr>
              <p14:xfrm>
                <a:off x="5182883" y="3728056"/>
                <a:ext cx="187920" cy="159840"/>
              </p14:xfrm>
            </p:contentPart>
          </mc:Choice>
          <mc:Fallback xmlns="">
            <p:pic>
              <p:nvPicPr>
                <p:cNvPr id="238" name="Ink 237">
                  <a:extLst>
                    <a:ext uri="{FF2B5EF4-FFF2-40B4-BE49-F238E27FC236}">
                      <a16:creationId xmlns:a16="http://schemas.microsoft.com/office/drawing/2014/main" id="{D9E15309-8F7A-3F1B-1C0F-511031234AE0}"/>
                    </a:ext>
                  </a:extLst>
                </p:cNvPr>
                <p:cNvPicPr/>
                <p:nvPr/>
              </p:nvPicPr>
              <p:blipFill>
                <a:blip r:embed="rId206"/>
                <a:stretch>
                  <a:fillRect/>
                </a:stretch>
              </p:blipFill>
              <p:spPr>
                <a:xfrm>
                  <a:off x="5165243" y="3710056"/>
                  <a:ext cx="22356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239" name="Ink 238">
                  <a:extLst>
                    <a:ext uri="{FF2B5EF4-FFF2-40B4-BE49-F238E27FC236}">
                      <a16:creationId xmlns:a16="http://schemas.microsoft.com/office/drawing/2014/main" id="{FD365920-6C98-10DD-32D0-10441E8EDC6B}"/>
                    </a:ext>
                  </a:extLst>
                </p14:cNvPr>
                <p14:cNvContentPartPr/>
                <p14:nvPr/>
              </p14:nvContentPartPr>
              <p14:xfrm>
                <a:off x="5497163" y="3812656"/>
                <a:ext cx="143640" cy="238320"/>
              </p14:xfrm>
            </p:contentPart>
          </mc:Choice>
          <mc:Fallback xmlns="">
            <p:pic>
              <p:nvPicPr>
                <p:cNvPr id="239" name="Ink 238">
                  <a:extLst>
                    <a:ext uri="{FF2B5EF4-FFF2-40B4-BE49-F238E27FC236}">
                      <a16:creationId xmlns:a16="http://schemas.microsoft.com/office/drawing/2014/main" id="{FD365920-6C98-10DD-32D0-10441E8EDC6B}"/>
                    </a:ext>
                  </a:extLst>
                </p:cNvPr>
                <p:cNvPicPr/>
                <p:nvPr/>
              </p:nvPicPr>
              <p:blipFill>
                <a:blip r:embed="rId208"/>
                <a:stretch>
                  <a:fillRect/>
                </a:stretch>
              </p:blipFill>
              <p:spPr>
                <a:xfrm>
                  <a:off x="5479163" y="3794656"/>
                  <a:ext cx="179280" cy="2739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240" name="Ink 239">
                  <a:extLst>
                    <a:ext uri="{FF2B5EF4-FFF2-40B4-BE49-F238E27FC236}">
                      <a16:creationId xmlns:a16="http://schemas.microsoft.com/office/drawing/2014/main" id="{E200002E-53DB-E191-147F-519F76FD5F46}"/>
                    </a:ext>
                  </a:extLst>
                </p14:cNvPr>
                <p14:cNvContentPartPr/>
                <p14:nvPr/>
              </p14:nvContentPartPr>
              <p14:xfrm>
                <a:off x="5687963" y="3805096"/>
                <a:ext cx="70200" cy="112680"/>
              </p14:xfrm>
            </p:contentPart>
          </mc:Choice>
          <mc:Fallback xmlns="">
            <p:pic>
              <p:nvPicPr>
                <p:cNvPr id="240" name="Ink 239">
                  <a:extLst>
                    <a:ext uri="{FF2B5EF4-FFF2-40B4-BE49-F238E27FC236}">
                      <a16:creationId xmlns:a16="http://schemas.microsoft.com/office/drawing/2014/main" id="{E200002E-53DB-E191-147F-519F76FD5F46}"/>
                    </a:ext>
                  </a:extLst>
                </p:cNvPr>
                <p:cNvPicPr/>
                <p:nvPr/>
              </p:nvPicPr>
              <p:blipFill>
                <a:blip r:embed="rId210"/>
                <a:stretch>
                  <a:fillRect/>
                </a:stretch>
              </p:blipFill>
              <p:spPr>
                <a:xfrm>
                  <a:off x="5669963" y="3787096"/>
                  <a:ext cx="10584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241" name="Ink 240">
                  <a:extLst>
                    <a:ext uri="{FF2B5EF4-FFF2-40B4-BE49-F238E27FC236}">
                      <a16:creationId xmlns:a16="http://schemas.microsoft.com/office/drawing/2014/main" id="{B081F267-2853-3590-D801-F6C3B407E826}"/>
                    </a:ext>
                  </a:extLst>
                </p14:cNvPr>
                <p14:cNvContentPartPr/>
                <p14:nvPr/>
              </p14:nvContentPartPr>
              <p14:xfrm>
                <a:off x="5849963" y="3782056"/>
                <a:ext cx="355320" cy="139680"/>
              </p14:xfrm>
            </p:contentPart>
          </mc:Choice>
          <mc:Fallback xmlns="">
            <p:pic>
              <p:nvPicPr>
                <p:cNvPr id="241" name="Ink 240">
                  <a:extLst>
                    <a:ext uri="{FF2B5EF4-FFF2-40B4-BE49-F238E27FC236}">
                      <a16:creationId xmlns:a16="http://schemas.microsoft.com/office/drawing/2014/main" id="{B081F267-2853-3590-D801-F6C3B407E826}"/>
                    </a:ext>
                  </a:extLst>
                </p:cNvPr>
                <p:cNvPicPr/>
                <p:nvPr/>
              </p:nvPicPr>
              <p:blipFill>
                <a:blip r:embed="rId212"/>
                <a:stretch>
                  <a:fillRect/>
                </a:stretch>
              </p:blipFill>
              <p:spPr>
                <a:xfrm>
                  <a:off x="5832323" y="3764056"/>
                  <a:ext cx="39096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242" name="Ink 241">
                  <a:extLst>
                    <a:ext uri="{FF2B5EF4-FFF2-40B4-BE49-F238E27FC236}">
                      <a16:creationId xmlns:a16="http://schemas.microsoft.com/office/drawing/2014/main" id="{EBE426D0-2251-B0EE-A00A-A05E3585CDD4}"/>
                    </a:ext>
                  </a:extLst>
                </p14:cNvPr>
                <p14:cNvContentPartPr/>
                <p14:nvPr/>
              </p14:nvContentPartPr>
              <p14:xfrm>
                <a:off x="6133283" y="3787816"/>
                <a:ext cx="64440" cy="42120"/>
              </p14:xfrm>
            </p:contentPart>
          </mc:Choice>
          <mc:Fallback xmlns="">
            <p:pic>
              <p:nvPicPr>
                <p:cNvPr id="242" name="Ink 241">
                  <a:extLst>
                    <a:ext uri="{FF2B5EF4-FFF2-40B4-BE49-F238E27FC236}">
                      <a16:creationId xmlns:a16="http://schemas.microsoft.com/office/drawing/2014/main" id="{EBE426D0-2251-B0EE-A00A-A05E3585CDD4}"/>
                    </a:ext>
                  </a:extLst>
                </p:cNvPr>
                <p:cNvPicPr/>
                <p:nvPr/>
              </p:nvPicPr>
              <p:blipFill>
                <a:blip r:embed="rId214"/>
                <a:stretch>
                  <a:fillRect/>
                </a:stretch>
              </p:blipFill>
              <p:spPr>
                <a:xfrm>
                  <a:off x="6115643" y="3770176"/>
                  <a:ext cx="100080" cy="77760"/>
                </a:xfrm>
                <a:prstGeom prst="rect">
                  <a:avLst/>
                </a:prstGeom>
              </p:spPr>
            </p:pic>
          </mc:Fallback>
        </mc:AlternateContent>
      </p:grpSp>
      <p:grpSp>
        <p:nvGrpSpPr>
          <p:cNvPr id="256" name="Group 255">
            <a:extLst>
              <a:ext uri="{FF2B5EF4-FFF2-40B4-BE49-F238E27FC236}">
                <a16:creationId xmlns:a16="http://schemas.microsoft.com/office/drawing/2014/main" id="{6671A551-8A5F-09F4-5935-3397D2ADEC92}"/>
              </a:ext>
            </a:extLst>
          </p:cNvPr>
          <p:cNvGrpSpPr/>
          <p:nvPr/>
        </p:nvGrpSpPr>
        <p:grpSpPr>
          <a:xfrm>
            <a:off x="6436403" y="3582256"/>
            <a:ext cx="1942200" cy="320760"/>
            <a:chOff x="6436403" y="3582256"/>
            <a:chExt cx="1942200" cy="320760"/>
          </a:xfrm>
        </p:grpSpPr>
        <mc:AlternateContent xmlns:mc="http://schemas.openxmlformats.org/markup-compatibility/2006" xmlns:p14="http://schemas.microsoft.com/office/powerpoint/2010/main">
          <mc:Choice Requires="p14">
            <p:contentPart p14:bwMode="auto" r:id="rId215">
              <p14:nvContentPartPr>
                <p14:cNvPr id="243" name="Ink 242">
                  <a:extLst>
                    <a:ext uri="{FF2B5EF4-FFF2-40B4-BE49-F238E27FC236}">
                      <a16:creationId xmlns:a16="http://schemas.microsoft.com/office/drawing/2014/main" id="{E496D247-4AC4-A591-40EB-7B0B745D9E06}"/>
                    </a:ext>
                  </a:extLst>
                </p14:cNvPr>
                <p14:cNvContentPartPr/>
                <p14:nvPr/>
              </p14:nvContentPartPr>
              <p14:xfrm>
                <a:off x="6436403" y="3798256"/>
                <a:ext cx="200880" cy="15840"/>
              </p14:xfrm>
            </p:contentPart>
          </mc:Choice>
          <mc:Fallback xmlns="">
            <p:pic>
              <p:nvPicPr>
                <p:cNvPr id="243" name="Ink 242">
                  <a:extLst>
                    <a:ext uri="{FF2B5EF4-FFF2-40B4-BE49-F238E27FC236}">
                      <a16:creationId xmlns:a16="http://schemas.microsoft.com/office/drawing/2014/main" id="{E496D247-4AC4-A591-40EB-7B0B745D9E06}"/>
                    </a:ext>
                  </a:extLst>
                </p:cNvPr>
                <p:cNvPicPr/>
                <p:nvPr/>
              </p:nvPicPr>
              <p:blipFill>
                <a:blip r:embed="rId216"/>
                <a:stretch>
                  <a:fillRect/>
                </a:stretch>
              </p:blipFill>
              <p:spPr>
                <a:xfrm>
                  <a:off x="6418763" y="3780616"/>
                  <a:ext cx="23652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244" name="Ink 243">
                  <a:extLst>
                    <a:ext uri="{FF2B5EF4-FFF2-40B4-BE49-F238E27FC236}">
                      <a16:creationId xmlns:a16="http://schemas.microsoft.com/office/drawing/2014/main" id="{527AC324-455A-BBF6-35EE-BBB1426BCC2F}"/>
                    </a:ext>
                  </a:extLst>
                </p14:cNvPr>
                <p14:cNvContentPartPr/>
                <p14:nvPr/>
              </p14:nvContentPartPr>
              <p14:xfrm>
                <a:off x="6618563" y="3734176"/>
                <a:ext cx="142200" cy="154440"/>
              </p14:xfrm>
            </p:contentPart>
          </mc:Choice>
          <mc:Fallback xmlns="">
            <p:pic>
              <p:nvPicPr>
                <p:cNvPr id="244" name="Ink 243">
                  <a:extLst>
                    <a:ext uri="{FF2B5EF4-FFF2-40B4-BE49-F238E27FC236}">
                      <a16:creationId xmlns:a16="http://schemas.microsoft.com/office/drawing/2014/main" id="{527AC324-455A-BBF6-35EE-BBB1426BCC2F}"/>
                    </a:ext>
                  </a:extLst>
                </p:cNvPr>
                <p:cNvPicPr/>
                <p:nvPr/>
              </p:nvPicPr>
              <p:blipFill>
                <a:blip r:embed="rId218"/>
                <a:stretch>
                  <a:fillRect/>
                </a:stretch>
              </p:blipFill>
              <p:spPr>
                <a:xfrm>
                  <a:off x="6600563" y="3716536"/>
                  <a:ext cx="17784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245" name="Ink 244">
                  <a:extLst>
                    <a:ext uri="{FF2B5EF4-FFF2-40B4-BE49-F238E27FC236}">
                      <a16:creationId xmlns:a16="http://schemas.microsoft.com/office/drawing/2014/main" id="{0194C145-275C-16D3-DC3A-3144413929C7}"/>
                    </a:ext>
                  </a:extLst>
                </p14:cNvPr>
                <p14:cNvContentPartPr/>
                <p14:nvPr/>
              </p14:nvContentPartPr>
              <p14:xfrm>
                <a:off x="6957323" y="3636616"/>
                <a:ext cx="164160" cy="266400"/>
              </p14:xfrm>
            </p:contentPart>
          </mc:Choice>
          <mc:Fallback xmlns="">
            <p:pic>
              <p:nvPicPr>
                <p:cNvPr id="245" name="Ink 244">
                  <a:extLst>
                    <a:ext uri="{FF2B5EF4-FFF2-40B4-BE49-F238E27FC236}">
                      <a16:creationId xmlns:a16="http://schemas.microsoft.com/office/drawing/2014/main" id="{0194C145-275C-16D3-DC3A-3144413929C7}"/>
                    </a:ext>
                  </a:extLst>
                </p:cNvPr>
                <p:cNvPicPr/>
                <p:nvPr/>
              </p:nvPicPr>
              <p:blipFill>
                <a:blip r:embed="rId220"/>
                <a:stretch>
                  <a:fillRect/>
                </a:stretch>
              </p:blipFill>
              <p:spPr>
                <a:xfrm>
                  <a:off x="6939683" y="3618616"/>
                  <a:ext cx="199800" cy="30204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246" name="Ink 245">
                  <a:extLst>
                    <a:ext uri="{FF2B5EF4-FFF2-40B4-BE49-F238E27FC236}">
                      <a16:creationId xmlns:a16="http://schemas.microsoft.com/office/drawing/2014/main" id="{55C062E1-1E2E-0747-F878-2BB5C6B531BF}"/>
                    </a:ext>
                  </a:extLst>
                </p14:cNvPr>
                <p14:cNvContentPartPr/>
                <p14:nvPr/>
              </p14:nvContentPartPr>
              <p14:xfrm>
                <a:off x="6946883" y="3776296"/>
                <a:ext cx="192600" cy="25200"/>
              </p14:xfrm>
            </p:contentPart>
          </mc:Choice>
          <mc:Fallback xmlns="">
            <p:pic>
              <p:nvPicPr>
                <p:cNvPr id="246" name="Ink 245">
                  <a:extLst>
                    <a:ext uri="{FF2B5EF4-FFF2-40B4-BE49-F238E27FC236}">
                      <a16:creationId xmlns:a16="http://schemas.microsoft.com/office/drawing/2014/main" id="{55C062E1-1E2E-0747-F878-2BB5C6B531BF}"/>
                    </a:ext>
                  </a:extLst>
                </p:cNvPr>
                <p:cNvPicPr/>
                <p:nvPr/>
              </p:nvPicPr>
              <p:blipFill>
                <a:blip r:embed="rId222"/>
                <a:stretch>
                  <a:fillRect/>
                </a:stretch>
              </p:blipFill>
              <p:spPr>
                <a:xfrm>
                  <a:off x="6929243" y="3758296"/>
                  <a:ext cx="22824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47" name="Ink 246">
                  <a:extLst>
                    <a:ext uri="{FF2B5EF4-FFF2-40B4-BE49-F238E27FC236}">
                      <a16:creationId xmlns:a16="http://schemas.microsoft.com/office/drawing/2014/main" id="{16356E6B-7DE4-CBB6-D5E9-3752A155F6C1}"/>
                    </a:ext>
                  </a:extLst>
                </p14:cNvPr>
                <p14:cNvContentPartPr/>
                <p14:nvPr/>
              </p14:nvContentPartPr>
              <p14:xfrm>
                <a:off x="7279883" y="3621496"/>
                <a:ext cx="16200" cy="217440"/>
              </p14:xfrm>
            </p:contentPart>
          </mc:Choice>
          <mc:Fallback xmlns="">
            <p:pic>
              <p:nvPicPr>
                <p:cNvPr id="247" name="Ink 246">
                  <a:extLst>
                    <a:ext uri="{FF2B5EF4-FFF2-40B4-BE49-F238E27FC236}">
                      <a16:creationId xmlns:a16="http://schemas.microsoft.com/office/drawing/2014/main" id="{16356E6B-7DE4-CBB6-D5E9-3752A155F6C1}"/>
                    </a:ext>
                  </a:extLst>
                </p:cNvPr>
                <p:cNvPicPr/>
                <p:nvPr/>
              </p:nvPicPr>
              <p:blipFill>
                <a:blip r:embed="rId224"/>
                <a:stretch>
                  <a:fillRect/>
                </a:stretch>
              </p:blipFill>
              <p:spPr>
                <a:xfrm>
                  <a:off x="7262243" y="3603496"/>
                  <a:ext cx="51840" cy="25308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48" name="Ink 247">
                  <a:extLst>
                    <a:ext uri="{FF2B5EF4-FFF2-40B4-BE49-F238E27FC236}">
                      <a16:creationId xmlns:a16="http://schemas.microsoft.com/office/drawing/2014/main" id="{0EF73657-3197-FC93-06AD-54D65CF2553C}"/>
                    </a:ext>
                  </a:extLst>
                </p14:cNvPr>
                <p14:cNvContentPartPr/>
                <p14:nvPr/>
              </p14:nvContentPartPr>
              <p14:xfrm>
                <a:off x="7386083" y="3606016"/>
                <a:ext cx="124920" cy="226800"/>
              </p14:xfrm>
            </p:contentPart>
          </mc:Choice>
          <mc:Fallback xmlns="">
            <p:pic>
              <p:nvPicPr>
                <p:cNvPr id="248" name="Ink 247">
                  <a:extLst>
                    <a:ext uri="{FF2B5EF4-FFF2-40B4-BE49-F238E27FC236}">
                      <a16:creationId xmlns:a16="http://schemas.microsoft.com/office/drawing/2014/main" id="{0EF73657-3197-FC93-06AD-54D65CF2553C}"/>
                    </a:ext>
                  </a:extLst>
                </p:cNvPr>
                <p:cNvPicPr/>
                <p:nvPr/>
              </p:nvPicPr>
              <p:blipFill>
                <a:blip r:embed="rId226"/>
                <a:stretch>
                  <a:fillRect/>
                </a:stretch>
              </p:blipFill>
              <p:spPr>
                <a:xfrm>
                  <a:off x="7368083" y="3588376"/>
                  <a:ext cx="16056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49" name="Ink 248">
                  <a:extLst>
                    <a:ext uri="{FF2B5EF4-FFF2-40B4-BE49-F238E27FC236}">
                      <a16:creationId xmlns:a16="http://schemas.microsoft.com/office/drawing/2014/main" id="{93BAB2A0-8D64-237A-8742-0DA0A3F8A972}"/>
                    </a:ext>
                  </a:extLst>
                </p14:cNvPr>
                <p14:cNvContentPartPr/>
                <p14:nvPr/>
              </p14:nvContentPartPr>
              <p14:xfrm>
                <a:off x="7610003" y="3644536"/>
                <a:ext cx="127800" cy="186840"/>
              </p14:xfrm>
            </p:contentPart>
          </mc:Choice>
          <mc:Fallback xmlns="">
            <p:pic>
              <p:nvPicPr>
                <p:cNvPr id="249" name="Ink 248">
                  <a:extLst>
                    <a:ext uri="{FF2B5EF4-FFF2-40B4-BE49-F238E27FC236}">
                      <a16:creationId xmlns:a16="http://schemas.microsoft.com/office/drawing/2014/main" id="{93BAB2A0-8D64-237A-8742-0DA0A3F8A972}"/>
                    </a:ext>
                  </a:extLst>
                </p:cNvPr>
                <p:cNvPicPr/>
                <p:nvPr/>
              </p:nvPicPr>
              <p:blipFill>
                <a:blip r:embed="rId228"/>
                <a:stretch>
                  <a:fillRect/>
                </a:stretch>
              </p:blipFill>
              <p:spPr>
                <a:xfrm>
                  <a:off x="7592003" y="3626536"/>
                  <a:ext cx="163440" cy="22248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50" name="Ink 249">
                  <a:extLst>
                    <a:ext uri="{FF2B5EF4-FFF2-40B4-BE49-F238E27FC236}">
                      <a16:creationId xmlns:a16="http://schemas.microsoft.com/office/drawing/2014/main" id="{4812A42C-51DC-5A1C-042F-F1C91A24ECE5}"/>
                    </a:ext>
                  </a:extLst>
                </p14:cNvPr>
                <p14:cNvContentPartPr/>
                <p14:nvPr/>
              </p14:nvContentPartPr>
              <p14:xfrm>
                <a:off x="7834643" y="3667216"/>
                <a:ext cx="132480" cy="158760"/>
              </p14:xfrm>
            </p:contentPart>
          </mc:Choice>
          <mc:Fallback xmlns="">
            <p:pic>
              <p:nvPicPr>
                <p:cNvPr id="250" name="Ink 249">
                  <a:extLst>
                    <a:ext uri="{FF2B5EF4-FFF2-40B4-BE49-F238E27FC236}">
                      <a16:creationId xmlns:a16="http://schemas.microsoft.com/office/drawing/2014/main" id="{4812A42C-51DC-5A1C-042F-F1C91A24ECE5}"/>
                    </a:ext>
                  </a:extLst>
                </p:cNvPr>
                <p:cNvPicPr/>
                <p:nvPr/>
              </p:nvPicPr>
              <p:blipFill>
                <a:blip r:embed="rId230"/>
                <a:stretch>
                  <a:fillRect/>
                </a:stretch>
              </p:blipFill>
              <p:spPr>
                <a:xfrm>
                  <a:off x="7817003" y="3649576"/>
                  <a:ext cx="16812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51" name="Ink 250">
                  <a:extLst>
                    <a:ext uri="{FF2B5EF4-FFF2-40B4-BE49-F238E27FC236}">
                      <a16:creationId xmlns:a16="http://schemas.microsoft.com/office/drawing/2014/main" id="{5B29ADEF-6D3F-AB52-9A8E-07BB6DDD47D9}"/>
                    </a:ext>
                  </a:extLst>
                </p14:cNvPr>
                <p14:cNvContentPartPr/>
                <p14:nvPr/>
              </p14:nvContentPartPr>
              <p14:xfrm>
                <a:off x="8117243" y="3782056"/>
                <a:ext cx="9360" cy="6120"/>
              </p14:xfrm>
            </p:contentPart>
          </mc:Choice>
          <mc:Fallback xmlns="">
            <p:pic>
              <p:nvPicPr>
                <p:cNvPr id="251" name="Ink 250">
                  <a:extLst>
                    <a:ext uri="{FF2B5EF4-FFF2-40B4-BE49-F238E27FC236}">
                      <a16:creationId xmlns:a16="http://schemas.microsoft.com/office/drawing/2014/main" id="{5B29ADEF-6D3F-AB52-9A8E-07BB6DDD47D9}"/>
                    </a:ext>
                  </a:extLst>
                </p:cNvPr>
                <p:cNvPicPr/>
                <p:nvPr/>
              </p:nvPicPr>
              <p:blipFill>
                <a:blip r:embed="rId232"/>
                <a:stretch>
                  <a:fillRect/>
                </a:stretch>
              </p:blipFill>
              <p:spPr>
                <a:xfrm>
                  <a:off x="8099243" y="3764416"/>
                  <a:ext cx="450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52" name="Ink 251">
                  <a:extLst>
                    <a:ext uri="{FF2B5EF4-FFF2-40B4-BE49-F238E27FC236}">
                      <a16:creationId xmlns:a16="http://schemas.microsoft.com/office/drawing/2014/main" id="{9B9F4DE3-AC93-B5CA-19C9-F1BA120BCF3A}"/>
                    </a:ext>
                  </a:extLst>
                </p14:cNvPr>
                <p14:cNvContentPartPr/>
                <p14:nvPr/>
              </p14:nvContentPartPr>
              <p14:xfrm>
                <a:off x="8264123" y="3582256"/>
                <a:ext cx="114480" cy="215640"/>
              </p14:xfrm>
            </p:contentPart>
          </mc:Choice>
          <mc:Fallback xmlns="">
            <p:pic>
              <p:nvPicPr>
                <p:cNvPr id="252" name="Ink 251">
                  <a:extLst>
                    <a:ext uri="{FF2B5EF4-FFF2-40B4-BE49-F238E27FC236}">
                      <a16:creationId xmlns:a16="http://schemas.microsoft.com/office/drawing/2014/main" id="{9B9F4DE3-AC93-B5CA-19C9-F1BA120BCF3A}"/>
                    </a:ext>
                  </a:extLst>
                </p:cNvPr>
                <p:cNvPicPr/>
                <p:nvPr/>
              </p:nvPicPr>
              <p:blipFill>
                <a:blip r:embed="rId234"/>
                <a:stretch>
                  <a:fillRect/>
                </a:stretch>
              </p:blipFill>
              <p:spPr>
                <a:xfrm>
                  <a:off x="8246123" y="3564256"/>
                  <a:ext cx="150120" cy="251280"/>
                </a:xfrm>
                <a:prstGeom prst="rect">
                  <a:avLst/>
                </a:prstGeom>
              </p:spPr>
            </p:pic>
          </mc:Fallback>
        </mc:AlternateContent>
      </p:grpSp>
      <p:grpSp>
        <p:nvGrpSpPr>
          <p:cNvPr id="260" name="Group 259">
            <a:extLst>
              <a:ext uri="{FF2B5EF4-FFF2-40B4-BE49-F238E27FC236}">
                <a16:creationId xmlns:a16="http://schemas.microsoft.com/office/drawing/2014/main" id="{186856E1-0EC6-8F53-6D7B-491930BE54CE}"/>
              </a:ext>
            </a:extLst>
          </p:cNvPr>
          <p:cNvGrpSpPr/>
          <p:nvPr/>
        </p:nvGrpSpPr>
        <p:grpSpPr>
          <a:xfrm>
            <a:off x="8456723" y="3583696"/>
            <a:ext cx="238320" cy="202320"/>
            <a:chOff x="8456723" y="3583696"/>
            <a:chExt cx="238320" cy="202320"/>
          </a:xfrm>
        </p:grpSpPr>
        <mc:AlternateContent xmlns:mc="http://schemas.openxmlformats.org/markup-compatibility/2006" xmlns:p14="http://schemas.microsoft.com/office/powerpoint/2010/main">
          <mc:Choice Requires="p14">
            <p:contentPart p14:bwMode="auto" r:id="rId235">
              <p14:nvContentPartPr>
                <p14:cNvPr id="258" name="Ink 257">
                  <a:extLst>
                    <a:ext uri="{FF2B5EF4-FFF2-40B4-BE49-F238E27FC236}">
                      <a16:creationId xmlns:a16="http://schemas.microsoft.com/office/drawing/2014/main" id="{4BE3CFC2-ECF7-5C7D-55E5-D77328E0F79E}"/>
                    </a:ext>
                  </a:extLst>
                </p14:cNvPr>
                <p14:cNvContentPartPr/>
                <p14:nvPr/>
              </p14:nvContentPartPr>
              <p14:xfrm>
                <a:off x="8486963" y="3617896"/>
                <a:ext cx="154800" cy="168120"/>
              </p14:xfrm>
            </p:contentPart>
          </mc:Choice>
          <mc:Fallback xmlns="">
            <p:pic>
              <p:nvPicPr>
                <p:cNvPr id="258" name="Ink 257">
                  <a:extLst>
                    <a:ext uri="{FF2B5EF4-FFF2-40B4-BE49-F238E27FC236}">
                      <a16:creationId xmlns:a16="http://schemas.microsoft.com/office/drawing/2014/main" id="{4BE3CFC2-ECF7-5C7D-55E5-D77328E0F79E}"/>
                    </a:ext>
                  </a:extLst>
                </p:cNvPr>
                <p:cNvPicPr/>
                <p:nvPr/>
              </p:nvPicPr>
              <p:blipFill>
                <a:blip r:embed="rId236"/>
                <a:stretch>
                  <a:fillRect/>
                </a:stretch>
              </p:blipFill>
              <p:spPr>
                <a:xfrm>
                  <a:off x="8468963" y="3599896"/>
                  <a:ext cx="190440" cy="20376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259" name="Ink 258">
                  <a:extLst>
                    <a:ext uri="{FF2B5EF4-FFF2-40B4-BE49-F238E27FC236}">
                      <a16:creationId xmlns:a16="http://schemas.microsoft.com/office/drawing/2014/main" id="{1A04C881-BB05-62F5-AD8D-98FE88964599}"/>
                    </a:ext>
                  </a:extLst>
                </p14:cNvPr>
                <p14:cNvContentPartPr/>
                <p14:nvPr/>
              </p14:nvContentPartPr>
              <p14:xfrm>
                <a:off x="8456723" y="3583696"/>
                <a:ext cx="238320" cy="47160"/>
              </p14:xfrm>
            </p:contentPart>
          </mc:Choice>
          <mc:Fallback xmlns="">
            <p:pic>
              <p:nvPicPr>
                <p:cNvPr id="259" name="Ink 258">
                  <a:extLst>
                    <a:ext uri="{FF2B5EF4-FFF2-40B4-BE49-F238E27FC236}">
                      <a16:creationId xmlns:a16="http://schemas.microsoft.com/office/drawing/2014/main" id="{1A04C881-BB05-62F5-AD8D-98FE88964599}"/>
                    </a:ext>
                  </a:extLst>
                </p:cNvPr>
                <p:cNvPicPr/>
                <p:nvPr/>
              </p:nvPicPr>
              <p:blipFill>
                <a:blip r:embed="rId238"/>
                <a:stretch>
                  <a:fillRect/>
                </a:stretch>
              </p:blipFill>
              <p:spPr>
                <a:xfrm>
                  <a:off x="8439083" y="3566056"/>
                  <a:ext cx="273960" cy="82800"/>
                </a:xfrm>
                <a:prstGeom prst="rect">
                  <a:avLst/>
                </a:prstGeom>
              </p:spPr>
            </p:pic>
          </mc:Fallback>
        </mc:AlternateContent>
      </p:grpSp>
      <p:grpSp>
        <p:nvGrpSpPr>
          <p:cNvPr id="284" name="Group 283">
            <a:extLst>
              <a:ext uri="{FF2B5EF4-FFF2-40B4-BE49-F238E27FC236}">
                <a16:creationId xmlns:a16="http://schemas.microsoft.com/office/drawing/2014/main" id="{8E5DAC3B-18F0-302E-8E48-416AEE29DD95}"/>
              </a:ext>
            </a:extLst>
          </p:cNvPr>
          <p:cNvGrpSpPr/>
          <p:nvPr/>
        </p:nvGrpSpPr>
        <p:grpSpPr>
          <a:xfrm>
            <a:off x="4850243" y="4140256"/>
            <a:ext cx="3897360" cy="795600"/>
            <a:chOff x="4850243" y="4140256"/>
            <a:chExt cx="3897360" cy="795600"/>
          </a:xfrm>
        </p:grpSpPr>
        <mc:AlternateContent xmlns:mc="http://schemas.openxmlformats.org/markup-compatibility/2006" xmlns:p14="http://schemas.microsoft.com/office/powerpoint/2010/main">
          <mc:Choice Requires="p14">
            <p:contentPart p14:bwMode="auto" r:id="rId239">
              <p14:nvContentPartPr>
                <p14:cNvPr id="261" name="Ink 260">
                  <a:extLst>
                    <a:ext uri="{FF2B5EF4-FFF2-40B4-BE49-F238E27FC236}">
                      <a16:creationId xmlns:a16="http://schemas.microsoft.com/office/drawing/2014/main" id="{3576CFB4-3191-13DF-0524-A669EE199EAF}"/>
                    </a:ext>
                  </a:extLst>
                </p14:cNvPr>
                <p14:cNvContentPartPr/>
                <p14:nvPr/>
              </p14:nvContentPartPr>
              <p14:xfrm>
                <a:off x="4920083" y="4320616"/>
                <a:ext cx="174240" cy="193680"/>
              </p14:xfrm>
            </p:contentPart>
          </mc:Choice>
          <mc:Fallback xmlns="">
            <p:pic>
              <p:nvPicPr>
                <p:cNvPr id="261" name="Ink 260">
                  <a:extLst>
                    <a:ext uri="{FF2B5EF4-FFF2-40B4-BE49-F238E27FC236}">
                      <a16:creationId xmlns:a16="http://schemas.microsoft.com/office/drawing/2014/main" id="{3576CFB4-3191-13DF-0524-A669EE199EAF}"/>
                    </a:ext>
                  </a:extLst>
                </p:cNvPr>
                <p:cNvPicPr/>
                <p:nvPr/>
              </p:nvPicPr>
              <p:blipFill>
                <a:blip r:embed="rId240"/>
                <a:stretch>
                  <a:fillRect/>
                </a:stretch>
              </p:blipFill>
              <p:spPr>
                <a:xfrm>
                  <a:off x="4902083" y="4302976"/>
                  <a:ext cx="20988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262" name="Ink 261">
                  <a:extLst>
                    <a:ext uri="{FF2B5EF4-FFF2-40B4-BE49-F238E27FC236}">
                      <a16:creationId xmlns:a16="http://schemas.microsoft.com/office/drawing/2014/main" id="{D18A09E3-0C9E-A803-8055-12ED73BAC4C2}"/>
                    </a:ext>
                  </a:extLst>
                </p14:cNvPr>
                <p14:cNvContentPartPr/>
                <p14:nvPr/>
              </p14:nvContentPartPr>
              <p14:xfrm>
                <a:off x="5143643" y="4298656"/>
                <a:ext cx="129240" cy="199440"/>
              </p14:xfrm>
            </p:contentPart>
          </mc:Choice>
          <mc:Fallback xmlns="">
            <p:pic>
              <p:nvPicPr>
                <p:cNvPr id="262" name="Ink 261">
                  <a:extLst>
                    <a:ext uri="{FF2B5EF4-FFF2-40B4-BE49-F238E27FC236}">
                      <a16:creationId xmlns:a16="http://schemas.microsoft.com/office/drawing/2014/main" id="{D18A09E3-0C9E-A803-8055-12ED73BAC4C2}"/>
                    </a:ext>
                  </a:extLst>
                </p:cNvPr>
                <p:cNvPicPr/>
                <p:nvPr/>
              </p:nvPicPr>
              <p:blipFill>
                <a:blip r:embed="rId242"/>
                <a:stretch>
                  <a:fillRect/>
                </a:stretch>
              </p:blipFill>
              <p:spPr>
                <a:xfrm>
                  <a:off x="5126003" y="4281016"/>
                  <a:ext cx="16488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63" name="Ink 262">
                  <a:extLst>
                    <a:ext uri="{FF2B5EF4-FFF2-40B4-BE49-F238E27FC236}">
                      <a16:creationId xmlns:a16="http://schemas.microsoft.com/office/drawing/2014/main" id="{E860C47A-D753-2394-5F95-5A209810214C}"/>
                    </a:ext>
                  </a:extLst>
                </p14:cNvPr>
                <p14:cNvContentPartPr/>
                <p14:nvPr/>
              </p14:nvContentPartPr>
              <p14:xfrm>
                <a:off x="5474483" y="4382896"/>
                <a:ext cx="190440" cy="261360"/>
              </p14:xfrm>
            </p:contentPart>
          </mc:Choice>
          <mc:Fallback xmlns="">
            <p:pic>
              <p:nvPicPr>
                <p:cNvPr id="263" name="Ink 262">
                  <a:extLst>
                    <a:ext uri="{FF2B5EF4-FFF2-40B4-BE49-F238E27FC236}">
                      <a16:creationId xmlns:a16="http://schemas.microsoft.com/office/drawing/2014/main" id="{E860C47A-D753-2394-5F95-5A209810214C}"/>
                    </a:ext>
                  </a:extLst>
                </p:cNvPr>
                <p:cNvPicPr/>
                <p:nvPr/>
              </p:nvPicPr>
              <p:blipFill>
                <a:blip r:embed="rId244"/>
                <a:stretch>
                  <a:fillRect/>
                </a:stretch>
              </p:blipFill>
              <p:spPr>
                <a:xfrm>
                  <a:off x="5456483" y="4365256"/>
                  <a:ext cx="226080" cy="29700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264" name="Ink 263">
                  <a:extLst>
                    <a:ext uri="{FF2B5EF4-FFF2-40B4-BE49-F238E27FC236}">
                      <a16:creationId xmlns:a16="http://schemas.microsoft.com/office/drawing/2014/main" id="{13E9CD24-5ED9-A227-E697-FDEC6111CBBC}"/>
                    </a:ext>
                  </a:extLst>
                </p14:cNvPr>
                <p14:cNvContentPartPr/>
                <p14:nvPr/>
              </p14:nvContentPartPr>
              <p14:xfrm>
                <a:off x="5687963" y="4394416"/>
                <a:ext cx="117360" cy="125280"/>
              </p14:xfrm>
            </p:contentPart>
          </mc:Choice>
          <mc:Fallback xmlns="">
            <p:pic>
              <p:nvPicPr>
                <p:cNvPr id="264" name="Ink 263">
                  <a:extLst>
                    <a:ext uri="{FF2B5EF4-FFF2-40B4-BE49-F238E27FC236}">
                      <a16:creationId xmlns:a16="http://schemas.microsoft.com/office/drawing/2014/main" id="{13E9CD24-5ED9-A227-E697-FDEC6111CBBC}"/>
                    </a:ext>
                  </a:extLst>
                </p:cNvPr>
                <p:cNvPicPr/>
                <p:nvPr/>
              </p:nvPicPr>
              <p:blipFill>
                <a:blip r:embed="rId246"/>
                <a:stretch>
                  <a:fillRect/>
                </a:stretch>
              </p:blipFill>
              <p:spPr>
                <a:xfrm>
                  <a:off x="5669963" y="4376776"/>
                  <a:ext cx="15300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265" name="Ink 264">
                  <a:extLst>
                    <a:ext uri="{FF2B5EF4-FFF2-40B4-BE49-F238E27FC236}">
                      <a16:creationId xmlns:a16="http://schemas.microsoft.com/office/drawing/2014/main" id="{9D3DAC3C-1907-BB81-CF8D-27152F3F0D4E}"/>
                    </a:ext>
                  </a:extLst>
                </p14:cNvPr>
                <p14:cNvContentPartPr/>
                <p14:nvPr/>
              </p14:nvContentPartPr>
              <p14:xfrm>
                <a:off x="5898923" y="4382176"/>
                <a:ext cx="212760" cy="128880"/>
              </p14:xfrm>
            </p:contentPart>
          </mc:Choice>
          <mc:Fallback xmlns="">
            <p:pic>
              <p:nvPicPr>
                <p:cNvPr id="265" name="Ink 264">
                  <a:extLst>
                    <a:ext uri="{FF2B5EF4-FFF2-40B4-BE49-F238E27FC236}">
                      <a16:creationId xmlns:a16="http://schemas.microsoft.com/office/drawing/2014/main" id="{9D3DAC3C-1907-BB81-CF8D-27152F3F0D4E}"/>
                    </a:ext>
                  </a:extLst>
                </p:cNvPr>
                <p:cNvPicPr/>
                <p:nvPr/>
              </p:nvPicPr>
              <p:blipFill>
                <a:blip r:embed="rId248"/>
                <a:stretch>
                  <a:fillRect/>
                </a:stretch>
              </p:blipFill>
              <p:spPr>
                <a:xfrm>
                  <a:off x="5880923" y="4364176"/>
                  <a:ext cx="248400" cy="16452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266" name="Ink 265">
                  <a:extLst>
                    <a:ext uri="{FF2B5EF4-FFF2-40B4-BE49-F238E27FC236}">
                      <a16:creationId xmlns:a16="http://schemas.microsoft.com/office/drawing/2014/main" id="{06687901-24AF-2580-6BB9-1F04D73C44EC}"/>
                    </a:ext>
                  </a:extLst>
                </p14:cNvPr>
                <p14:cNvContentPartPr/>
                <p14:nvPr/>
              </p14:nvContentPartPr>
              <p14:xfrm>
                <a:off x="6190163" y="4435096"/>
                <a:ext cx="76680" cy="109080"/>
              </p14:xfrm>
            </p:contentPart>
          </mc:Choice>
          <mc:Fallback xmlns="">
            <p:pic>
              <p:nvPicPr>
                <p:cNvPr id="266" name="Ink 265">
                  <a:extLst>
                    <a:ext uri="{FF2B5EF4-FFF2-40B4-BE49-F238E27FC236}">
                      <a16:creationId xmlns:a16="http://schemas.microsoft.com/office/drawing/2014/main" id="{06687901-24AF-2580-6BB9-1F04D73C44EC}"/>
                    </a:ext>
                  </a:extLst>
                </p:cNvPr>
                <p:cNvPicPr/>
                <p:nvPr/>
              </p:nvPicPr>
              <p:blipFill>
                <a:blip r:embed="rId250"/>
                <a:stretch>
                  <a:fillRect/>
                </a:stretch>
              </p:blipFill>
              <p:spPr>
                <a:xfrm>
                  <a:off x="6172163" y="4417456"/>
                  <a:ext cx="1123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267" name="Ink 266">
                  <a:extLst>
                    <a:ext uri="{FF2B5EF4-FFF2-40B4-BE49-F238E27FC236}">
                      <a16:creationId xmlns:a16="http://schemas.microsoft.com/office/drawing/2014/main" id="{FBF120F3-7803-6BE6-1815-D03811DE1CA6}"/>
                    </a:ext>
                  </a:extLst>
                </p14:cNvPr>
                <p14:cNvContentPartPr/>
                <p14:nvPr/>
              </p14:nvContentPartPr>
              <p14:xfrm>
                <a:off x="6179363" y="4411336"/>
                <a:ext cx="79920" cy="102960"/>
              </p14:xfrm>
            </p:contentPart>
          </mc:Choice>
          <mc:Fallback xmlns="">
            <p:pic>
              <p:nvPicPr>
                <p:cNvPr id="267" name="Ink 266">
                  <a:extLst>
                    <a:ext uri="{FF2B5EF4-FFF2-40B4-BE49-F238E27FC236}">
                      <a16:creationId xmlns:a16="http://schemas.microsoft.com/office/drawing/2014/main" id="{FBF120F3-7803-6BE6-1815-D03811DE1CA6}"/>
                    </a:ext>
                  </a:extLst>
                </p:cNvPr>
                <p:cNvPicPr/>
                <p:nvPr/>
              </p:nvPicPr>
              <p:blipFill>
                <a:blip r:embed="rId252"/>
                <a:stretch>
                  <a:fillRect/>
                </a:stretch>
              </p:blipFill>
              <p:spPr>
                <a:xfrm>
                  <a:off x="6161363" y="4393336"/>
                  <a:ext cx="115560" cy="13860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268" name="Ink 267">
                  <a:extLst>
                    <a:ext uri="{FF2B5EF4-FFF2-40B4-BE49-F238E27FC236}">
                      <a16:creationId xmlns:a16="http://schemas.microsoft.com/office/drawing/2014/main" id="{2E6711CB-40EB-0E95-5069-5756ACE18E21}"/>
                    </a:ext>
                  </a:extLst>
                </p14:cNvPr>
                <p14:cNvContentPartPr/>
                <p14:nvPr/>
              </p14:nvContentPartPr>
              <p14:xfrm>
                <a:off x="6481403" y="4348336"/>
                <a:ext cx="388800" cy="162720"/>
              </p14:xfrm>
            </p:contentPart>
          </mc:Choice>
          <mc:Fallback xmlns="">
            <p:pic>
              <p:nvPicPr>
                <p:cNvPr id="268" name="Ink 267">
                  <a:extLst>
                    <a:ext uri="{FF2B5EF4-FFF2-40B4-BE49-F238E27FC236}">
                      <a16:creationId xmlns:a16="http://schemas.microsoft.com/office/drawing/2014/main" id="{2E6711CB-40EB-0E95-5069-5756ACE18E21}"/>
                    </a:ext>
                  </a:extLst>
                </p:cNvPr>
                <p:cNvPicPr/>
                <p:nvPr/>
              </p:nvPicPr>
              <p:blipFill>
                <a:blip r:embed="rId254"/>
                <a:stretch>
                  <a:fillRect/>
                </a:stretch>
              </p:blipFill>
              <p:spPr>
                <a:xfrm>
                  <a:off x="6463763" y="4330336"/>
                  <a:ext cx="42444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270" name="Ink 269">
                  <a:extLst>
                    <a:ext uri="{FF2B5EF4-FFF2-40B4-BE49-F238E27FC236}">
                      <a16:creationId xmlns:a16="http://schemas.microsoft.com/office/drawing/2014/main" id="{11E7864C-03F1-D608-F3BB-C38A3D8D52D1}"/>
                    </a:ext>
                  </a:extLst>
                </p14:cNvPr>
                <p14:cNvContentPartPr/>
                <p14:nvPr/>
              </p14:nvContentPartPr>
              <p14:xfrm>
                <a:off x="7012763" y="4204696"/>
                <a:ext cx="166320" cy="297360"/>
              </p14:xfrm>
            </p:contentPart>
          </mc:Choice>
          <mc:Fallback xmlns="">
            <p:pic>
              <p:nvPicPr>
                <p:cNvPr id="270" name="Ink 269">
                  <a:extLst>
                    <a:ext uri="{FF2B5EF4-FFF2-40B4-BE49-F238E27FC236}">
                      <a16:creationId xmlns:a16="http://schemas.microsoft.com/office/drawing/2014/main" id="{11E7864C-03F1-D608-F3BB-C38A3D8D52D1}"/>
                    </a:ext>
                  </a:extLst>
                </p:cNvPr>
                <p:cNvPicPr/>
                <p:nvPr/>
              </p:nvPicPr>
              <p:blipFill>
                <a:blip r:embed="rId256"/>
                <a:stretch>
                  <a:fillRect/>
                </a:stretch>
              </p:blipFill>
              <p:spPr>
                <a:xfrm>
                  <a:off x="6995123" y="4187056"/>
                  <a:ext cx="20196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271" name="Ink 270">
                  <a:extLst>
                    <a:ext uri="{FF2B5EF4-FFF2-40B4-BE49-F238E27FC236}">
                      <a16:creationId xmlns:a16="http://schemas.microsoft.com/office/drawing/2014/main" id="{4077C094-7CFC-6139-C9AA-A82869422CED}"/>
                    </a:ext>
                  </a:extLst>
                </p14:cNvPr>
                <p14:cNvContentPartPr/>
                <p14:nvPr/>
              </p14:nvContentPartPr>
              <p14:xfrm>
                <a:off x="7032203" y="4362736"/>
                <a:ext cx="140040" cy="46800"/>
              </p14:xfrm>
            </p:contentPart>
          </mc:Choice>
          <mc:Fallback xmlns="">
            <p:pic>
              <p:nvPicPr>
                <p:cNvPr id="271" name="Ink 270">
                  <a:extLst>
                    <a:ext uri="{FF2B5EF4-FFF2-40B4-BE49-F238E27FC236}">
                      <a16:creationId xmlns:a16="http://schemas.microsoft.com/office/drawing/2014/main" id="{4077C094-7CFC-6139-C9AA-A82869422CED}"/>
                    </a:ext>
                  </a:extLst>
                </p:cNvPr>
                <p:cNvPicPr/>
                <p:nvPr/>
              </p:nvPicPr>
              <p:blipFill>
                <a:blip r:embed="rId258"/>
                <a:stretch>
                  <a:fillRect/>
                </a:stretch>
              </p:blipFill>
              <p:spPr>
                <a:xfrm>
                  <a:off x="7014203" y="4344736"/>
                  <a:ext cx="175680" cy="8244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272" name="Ink 271">
                  <a:extLst>
                    <a:ext uri="{FF2B5EF4-FFF2-40B4-BE49-F238E27FC236}">
                      <a16:creationId xmlns:a16="http://schemas.microsoft.com/office/drawing/2014/main" id="{4282C171-FB02-FA9C-3299-D68AEB059854}"/>
                    </a:ext>
                  </a:extLst>
                </p14:cNvPr>
                <p14:cNvContentPartPr/>
                <p14:nvPr/>
              </p14:nvContentPartPr>
              <p14:xfrm>
                <a:off x="7275923" y="4241416"/>
                <a:ext cx="178560" cy="214200"/>
              </p14:xfrm>
            </p:contentPart>
          </mc:Choice>
          <mc:Fallback xmlns="">
            <p:pic>
              <p:nvPicPr>
                <p:cNvPr id="272" name="Ink 271">
                  <a:extLst>
                    <a:ext uri="{FF2B5EF4-FFF2-40B4-BE49-F238E27FC236}">
                      <a16:creationId xmlns:a16="http://schemas.microsoft.com/office/drawing/2014/main" id="{4282C171-FB02-FA9C-3299-D68AEB059854}"/>
                    </a:ext>
                  </a:extLst>
                </p:cNvPr>
                <p:cNvPicPr/>
                <p:nvPr/>
              </p:nvPicPr>
              <p:blipFill>
                <a:blip r:embed="rId260"/>
                <a:stretch>
                  <a:fillRect/>
                </a:stretch>
              </p:blipFill>
              <p:spPr>
                <a:xfrm>
                  <a:off x="7258283" y="4223776"/>
                  <a:ext cx="214200" cy="24984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273" name="Ink 272">
                  <a:extLst>
                    <a:ext uri="{FF2B5EF4-FFF2-40B4-BE49-F238E27FC236}">
                      <a16:creationId xmlns:a16="http://schemas.microsoft.com/office/drawing/2014/main" id="{552809AF-C056-C1C6-3FB4-E4045B3468D0}"/>
                    </a:ext>
                  </a:extLst>
                </p14:cNvPr>
                <p14:cNvContentPartPr/>
                <p14:nvPr/>
              </p14:nvContentPartPr>
              <p14:xfrm>
                <a:off x="7541243" y="4282816"/>
                <a:ext cx="180720" cy="144000"/>
              </p14:xfrm>
            </p:contentPart>
          </mc:Choice>
          <mc:Fallback xmlns="">
            <p:pic>
              <p:nvPicPr>
                <p:cNvPr id="273" name="Ink 272">
                  <a:extLst>
                    <a:ext uri="{FF2B5EF4-FFF2-40B4-BE49-F238E27FC236}">
                      <a16:creationId xmlns:a16="http://schemas.microsoft.com/office/drawing/2014/main" id="{552809AF-C056-C1C6-3FB4-E4045B3468D0}"/>
                    </a:ext>
                  </a:extLst>
                </p:cNvPr>
                <p:cNvPicPr/>
                <p:nvPr/>
              </p:nvPicPr>
              <p:blipFill>
                <a:blip r:embed="rId262"/>
                <a:stretch>
                  <a:fillRect/>
                </a:stretch>
              </p:blipFill>
              <p:spPr>
                <a:xfrm>
                  <a:off x="7523603" y="4265176"/>
                  <a:ext cx="21636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275" name="Ink 274">
                  <a:extLst>
                    <a:ext uri="{FF2B5EF4-FFF2-40B4-BE49-F238E27FC236}">
                      <a16:creationId xmlns:a16="http://schemas.microsoft.com/office/drawing/2014/main" id="{2EEB292F-D913-12F4-6401-237F8D34A387}"/>
                    </a:ext>
                  </a:extLst>
                </p14:cNvPr>
                <p14:cNvContentPartPr/>
                <p14:nvPr/>
              </p14:nvContentPartPr>
              <p14:xfrm>
                <a:off x="7788563" y="4174456"/>
                <a:ext cx="111240" cy="235800"/>
              </p14:xfrm>
            </p:contentPart>
          </mc:Choice>
          <mc:Fallback xmlns="">
            <p:pic>
              <p:nvPicPr>
                <p:cNvPr id="275" name="Ink 274">
                  <a:extLst>
                    <a:ext uri="{FF2B5EF4-FFF2-40B4-BE49-F238E27FC236}">
                      <a16:creationId xmlns:a16="http://schemas.microsoft.com/office/drawing/2014/main" id="{2EEB292F-D913-12F4-6401-237F8D34A387}"/>
                    </a:ext>
                  </a:extLst>
                </p:cNvPr>
                <p:cNvPicPr/>
                <p:nvPr/>
              </p:nvPicPr>
              <p:blipFill>
                <a:blip r:embed="rId264"/>
                <a:stretch>
                  <a:fillRect/>
                </a:stretch>
              </p:blipFill>
              <p:spPr>
                <a:xfrm>
                  <a:off x="7770563" y="4156816"/>
                  <a:ext cx="146880" cy="27144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276" name="Ink 275">
                  <a:extLst>
                    <a:ext uri="{FF2B5EF4-FFF2-40B4-BE49-F238E27FC236}">
                      <a16:creationId xmlns:a16="http://schemas.microsoft.com/office/drawing/2014/main" id="{2F55BA07-4D87-399D-F3CD-8FE4A4DB6622}"/>
                    </a:ext>
                  </a:extLst>
                </p14:cNvPr>
                <p14:cNvContentPartPr/>
                <p14:nvPr/>
              </p14:nvContentPartPr>
              <p14:xfrm>
                <a:off x="7949123" y="4185976"/>
                <a:ext cx="177480" cy="240120"/>
              </p14:xfrm>
            </p:contentPart>
          </mc:Choice>
          <mc:Fallback xmlns="">
            <p:pic>
              <p:nvPicPr>
                <p:cNvPr id="276" name="Ink 275">
                  <a:extLst>
                    <a:ext uri="{FF2B5EF4-FFF2-40B4-BE49-F238E27FC236}">
                      <a16:creationId xmlns:a16="http://schemas.microsoft.com/office/drawing/2014/main" id="{2F55BA07-4D87-399D-F3CD-8FE4A4DB6622}"/>
                    </a:ext>
                  </a:extLst>
                </p:cNvPr>
                <p:cNvPicPr/>
                <p:nvPr/>
              </p:nvPicPr>
              <p:blipFill>
                <a:blip r:embed="rId266"/>
                <a:stretch>
                  <a:fillRect/>
                </a:stretch>
              </p:blipFill>
              <p:spPr>
                <a:xfrm>
                  <a:off x="7931483" y="4168336"/>
                  <a:ext cx="213120" cy="27576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277" name="Ink 276">
                  <a:extLst>
                    <a:ext uri="{FF2B5EF4-FFF2-40B4-BE49-F238E27FC236}">
                      <a16:creationId xmlns:a16="http://schemas.microsoft.com/office/drawing/2014/main" id="{5C32A003-0F0C-E40C-41D7-B8F6F1A7B28E}"/>
                    </a:ext>
                  </a:extLst>
                </p14:cNvPr>
                <p14:cNvContentPartPr/>
                <p14:nvPr/>
              </p14:nvContentPartPr>
              <p14:xfrm>
                <a:off x="8204363" y="4328536"/>
                <a:ext cx="2520" cy="1440"/>
              </p14:xfrm>
            </p:contentPart>
          </mc:Choice>
          <mc:Fallback xmlns="">
            <p:pic>
              <p:nvPicPr>
                <p:cNvPr id="277" name="Ink 276">
                  <a:extLst>
                    <a:ext uri="{FF2B5EF4-FFF2-40B4-BE49-F238E27FC236}">
                      <a16:creationId xmlns:a16="http://schemas.microsoft.com/office/drawing/2014/main" id="{5C32A003-0F0C-E40C-41D7-B8F6F1A7B28E}"/>
                    </a:ext>
                  </a:extLst>
                </p:cNvPr>
                <p:cNvPicPr/>
                <p:nvPr/>
              </p:nvPicPr>
              <p:blipFill>
                <a:blip r:embed="rId268"/>
                <a:stretch>
                  <a:fillRect/>
                </a:stretch>
              </p:blipFill>
              <p:spPr>
                <a:xfrm>
                  <a:off x="8186723" y="4310536"/>
                  <a:ext cx="38160" cy="3708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278" name="Ink 277">
                  <a:extLst>
                    <a:ext uri="{FF2B5EF4-FFF2-40B4-BE49-F238E27FC236}">
                      <a16:creationId xmlns:a16="http://schemas.microsoft.com/office/drawing/2014/main" id="{5C373D71-93FB-F2AA-8B0C-655D7A7790E9}"/>
                    </a:ext>
                  </a:extLst>
                </p14:cNvPr>
                <p14:cNvContentPartPr/>
                <p14:nvPr/>
              </p14:nvContentPartPr>
              <p14:xfrm>
                <a:off x="8365283" y="4142776"/>
                <a:ext cx="118080" cy="231480"/>
              </p14:xfrm>
            </p:contentPart>
          </mc:Choice>
          <mc:Fallback xmlns="">
            <p:pic>
              <p:nvPicPr>
                <p:cNvPr id="278" name="Ink 277">
                  <a:extLst>
                    <a:ext uri="{FF2B5EF4-FFF2-40B4-BE49-F238E27FC236}">
                      <a16:creationId xmlns:a16="http://schemas.microsoft.com/office/drawing/2014/main" id="{5C373D71-93FB-F2AA-8B0C-655D7A7790E9}"/>
                    </a:ext>
                  </a:extLst>
                </p:cNvPr>
                <p:cNvPicPr/>
                <p:nvPr/>
              </p:nvPicPr>
              <p:blipFill>
                <a:blip r:embed="rId270"/>
                <a:stretch>
                  <a:fillRect/>
                </a:stretch>
              </p:blipFill>
              <p:spPr>
                <a:xfrm>
                  <a:off x="8347643" y="4125136"/>
                  <a:ext cx="15372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279" name="Ink 278">
                  <a:extLst>
                    <a:ext uri="{FF2B5EF4-FFF2-40B4-BE49-F238E27FC236}">
                      <a16:creationId xmlns:a16="http://schemas.microsoft.com/office/drawing/2014/main" id="{08E03621-DAE1-11EA-7915-37655853A76A}"/>
                    </a:ext>
                  </a:extLst>
                </p14:cNvPr>
                <p14:cNvContentPartPr/>
                <p14:nvPr/>
              </p14:nvContentPartPr>
              <p14:xfrm>
                <a:off x="8583803" y="4140256"/>
                <a:ext cx="163800" cy="164880"/>
              </p14:xfrm>
            </p:contentPart>
          </mc:Choice>
          <mc:Fallback xmlns="">
            <p:pic>
              <p:nvPicPr>
                <p:cNvPr id="279" name="Ink 278">
                  <a:extLst>
                    <a:ext uri="{FF2B5EF4-FFF2-40B4-BE49-F238E27FC236}">
                      <a16:creationId xmlns:a16="http://schemas.microsoft.com/office/drawing/2014/main" id="{08E03621-DAE1-11EA-7915-37655853A76A}"/>
                    </a:ext>
                  </a:extLst>
                </p:cNvPr>
                <p:cNvPicPr/>
                <p:nvPr/>
              </p:nvPicPr>
              <p:blipFill>
                <a:blip r:embed="rId272"/>
                <a:stretch>
                  <a:fillRect/>
                </a:stretch>
              </p:blipFill>
              <p:spPr>
                <a:xfrm>
                  <a:off x="8566163" y="4122616"/>
                  <a:ext cx="19944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280" name="Ink 279">
                  <a:extLst>
                    <a:ext uri="{FF2B5EF4-FFF2-40B4-BE49-F238E27FC236}">
                      <a16:creationId xmlns:a16="http://schemas.microsoft.com/office/drawing/2014/main" id="{E40AA040-C12A-14CF-1E3F-A4123B91C3C0}"/>
                    </a:ext>
                  </a:extLst>
                </p14:cNvPr>
                <p14:cNvContentPartPr/>
                <p14:nvPr/>
              </p14:nvContentPartPr>
              <p14:xfrm>
                <a:off x="8689643" y="4199296"/>
                <a:ext cx="36000" cy="235440"/>
              </p14:xfrm>
            </p:contentPart>
          </mc:Choice>
          <mc:Fallback xmlns="">
            <p:pic>
              <p:nvPicPr>
                <p:cNvPr id="280" name="Ink 279">
                  <a:extLst>
                    <a:ext uri="{FF2B5EF4-FFF2-40B4-BE49-F238E27FC236}">
                      <a16:creationId xmlns:a16="http://schemas.microsoft.com/office/drawing/2014/main" id="{E40AA040-C12A-14CF-1E3F-A4123B91C3C0}"/>
                    </a:ext>
                  </a:extLst>
                </p:cNvPr>
                <p:cNvPicPr/>
                <p:nvPr/>
              </p:nvPicPr>
              <p:blipFill>
                <a:blip r:embed="rId274"/>
                <a:stretch>
                  <a:fillRect/>
                </a:stretch>
              </p:blipFill>
              <p:spPr>
                <a:xfrm>
                  <a:off x="8672003" y="4181656"/>
                  <a:ext cx="71640" cy="27108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282" name="Ink 281">
                  <a:extLst>
                    <a:ext uri="{FF2B5EF4-FFF2-40B4-BE49-F238E27FC236}">
                      <a16:creationId xmlns:a16="http://schemas.microsoft.com/office/drawing/2014/main" id="{A536AAE8-5D22-FE09-5096-1714EF9060F8}"/>
                    </a:ext>
                  </a:extLst>
                </p14:cNvPr>
                <p14:cNvContentPartPr/>
                <p14:nvPr/>
              </p14:nvContentPartPr>
              <p14:xfrm>
                <a:off x="4850243" y="4643896"/>
                <a:ext cx="1530720" cy="137520"/>
              </p14:xfrm>
            </p:contentPart>
          </mc:Choice>
          <mc:Fallback xmlns="">
            <p:pic>
              <p:nvPicPr>
                <p:cNvPr id="282" name="Ink 281">
                  <a:extLst>
                    <a:ext uri="{FF2B5EF4-FFF2-40B4-BE49-F238E27FC236}">
                      <a16:creationId xmlns:a16="http://schemas.microsoft.com/office/drawing/2014/main" id="{A536AAE8-5D22-FE09-5096-1714EF9060F8}"/>
                    </a:ext>
                  </a:extLst>
                </p:cNvPr>
                <p:cNvPicPr/>
                <p:nvPr/>
              </p:nvPicPr>
              <p:blipFill>
                <a:blip r:embed="rId276"/>
                <a:stretch>
                  <a:fillRect/>
                </a:stretch>
              </p:blipFill>
              <p:spPr>
                <a:xfrm>
                  <a:off x="4832603" y="4626256"/>
                  <a:ext cx="1566360" cy="17316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283" name="Ink 282">
                  <a:extLst>
                    <a:ext uri="{FF2B5EF4-FFF2-40B4-BE49-F238E27FC236}">
                      <a16:creationId xmlns:a16="http://schemas.microsoft.com/office/drawing/2014/main" id="{C7230040-98D7-1062-5195-2CA3A7D44D80}"/>
                    </a:ext>
                  </a:extLst>
                </p14:cNvPr>
                <p14:cNvContentPartPr/>
                <p14:nvPr/>
              </p14:nvContentPartPr>
              <p14:xfrm>
                <a:off x="5047883" y="4744336"/>
                <a:ext cx="1415160" cy="191520"/>
              </p14:xfrm>
            </p:contentPart>
          </mc:Choice>
          <mc:Fallback xmlns="">
            <p:pic>
              <p:nvPicPr>
                <p:cNvPr id="283" name="Ink 282">
                  <a:extLst>
                    <a:ext uri="{FF2B5EF4-FFF2-40B4-BE49-F238E27FC236}">
                      <a16:creationId xmlns:a16="http://schemas.microsoft.com/office/drawing/2014/main" id="{C7230040-98D7-1062-5195-2CA3A7D44D80}"/>
                    </a:ext>
                  </a:extLst>
                </p:cNvPr>
                <p:cNvPicPr/>
                <p:nvPr/>
              </p:nvPicPr>
              <p:blipFill>
                <a:blip r:embed="rId278"/>
                <a:stretch>
                  <a:fillRect/>
                </a:stretch>
              </p:blipFill>
              <p:spPr>
                <a:xfrm>
                  <a:off x="5029883" y="4726336"/>
                  <a:ext cx="1450800" cy="227160"/>
                </a:xfrm>
                <a:prstGeom prst="rect">
                  <a:avLst/>
                </a:prstGeom>
              </p:spPr>
            </p:pic>
          </mc:Fallback>
        </mc:AlternateContent>
      </p:grpSp>
    </p:spTree>
    <p:extLst>
      <p:ext uri="{BB962C8B-B14F-4D97-AF65-F5344CB8AC3E}">
        <p14:creationId xmlns:p14="http://schemas.microsoft.com/office/powerpoint/2010/main" val="125139049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425171425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33868505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4001790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p:sp>
        <p:nvSpPr>
          <p:cNvPr id="2" name="TextBox 1">
            <a:extLst>
              <a:ext uri="{FF2B5EF4-FFF2-40B4-BE49-F238E27FC236}">
                <a16:creationId xmlns:a16="http://schemas.microsoft.com/office/drawing/2014/main" id="{14D3B2E8-91DC-92D4-0D86-E172BDA5D3A9}"/>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p:spTree>
    <p:extLst>
      <p:ext uri="{BB962C8B-B14F-4D97-AF65-F5344CB8AC3E}">
        <p14:creationId xmlns:p14="http://schemas.microsoft.com/office/powerpoint/2010/main" val="2410226662"/>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p:sp>
        <p:nvSpPr>
          <p:cNvPr id="5" name="TextBox 4">
            <a:extLst>
              <a:ext uri="{FF2B5EF4-FFF2-40B4-BE49-F238E27FC236}">
                <a16:creationId xmlns:a16="http://schemas.microsoft.com/office/drawing/2014/main" id="{F39754BC-320C-8BB9-B07B-864A1DC2C375}"/>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8" name="Ink 7">
                <a:extLst>
                  <a:ext uri="{FF2B5EF4-FFF2-40B4-BE49-F238E27FC236}">
                    <a16:creationId xmlns:a16="http://schemas.microsoft.com/office/drawing/2014/main" id="{9F59232A-4C54-3669-6AF4-183762EFE452}"/>
                  </a:ext>
                </a:extLst>
              </p14:cNvPr>
              <p14:cNvContentPartPr/>
              <p14:nvPr/>
            </p14:nvContentPartPr>
            <p14:xfrm>
              <a:off x="1671803" y="339376"/>
              <a:ext cx="354240" cy="12600"/>
            </p14:xfrm>
          </p:contentPart>
        </mc:Choice>
        <mc:Fallback xmlns="">
          <p:pic>
            <p:nvPicPr>
              <p:cNvPr id="8" name="Ink 7">
                <a:extLst>
                  <a:ext uri="{FF2B5EF4-FFF2-40B4-BE49-F238E27FC236}">
                    <a16:creationId xmlns:a16="http://schemas.microsoft.com/office/drawing/2014/main" id="{9F59232A-4C54-3669-6AF4-183762EFE452}"/>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2" name="Ink 11">
                <a:extLst>
                  <a:ext uri="{FF2B5EF4-FFF2-40B4-BE49-F238E27FC236}">
                    <a16:creationId xmlns:a16="http://schemas.microsoft.com/office/drawing/2014/main" id="{FA4B8382-3F10-4166-2762-21A876BA9BA3}"/>
                  </a:ext>
                </a:extLst>
              </p14:cNvPr>
              <p14:cNvContentPartPr/>
              <p14:nvPr/>
            </p14:nvContentPartPr>
            <p14:xfrm>
              <a:off x="619523" y="636016"/>
              <a:ext cx="1027800" cy="41400"/>
            </p14:xfrm>
          </p:contentPart>
        </mc:Choice>
        <mc:Fallback xmlns="">
          <p:pic>
            <p:nvPicPr>
              <p:cNvPr id="12" name="Ink 11">
                <a:extLst>
                  <a:ext uri="{FF2B5EF4-FFF2-40B4-BE49-F238E27FC236}">
                    <a16:creationId xmlns:a16="http://schemas.microsoft.com/office/drawing/2014/main" id="{FA4B8382-3F10-4166-2762-21A876BA9BA3}"/>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3" name="Ink 12">
                <a:extLst>
                  <a:ext uri="{FF2B5EF4-FFF2-40B4-BE49-F238E27FC236}">
                    <a16:creationId xmlns:a16="http://schemas.microsoft.com/office/drawing/2014/main" id="{76A68F46-773C-7C5D-5D14-378C944B3956}"/>
                  </a:ext>
                </a:extLst>
              </p14:cNvPr>
              <p14:cNvContentPartPr/>
              <p14:nvPr/>
            </p14:nvContentPartPr>
            <p14:xfrm>
              <a:off x="1535363" y="892696"/>
              <a:ext cx="1735560" cy="33480"/>
            </p14:xfrm>
          </p:contentPart>
        </mc:Choice>
        <mc:Fallback xmlns="">
          <p:pic>
            <p:nvPicPr>
              <p:cNvPr id="13" name="Ink 12">
                <a:extLst>
                  <a:ext uri="{FF2B5EF4-FFF2-40B4-BE49-F238E27FC236}">
                    <a16:creationId xmlns:a16="http://schemas.microsoft.com/office/drawing/2014/main" id="{76A68F46-773C-7C5D-5D14-378C944B3956}"/>
                  </a:ext>
                </a:extLst>
              </p:cNvPr>
              <p:cNvPicPr/>
              <p:nvPr/>
            </p:nvPicPr>
            <p:blipFill>
              <a:blip r:embed="rId7"/>
              <a:stretch>
                <a:fillRect/>
              </a:stretch>
            </p:blipFill>
            <p:spPr>
              <a:xfrm>
                <a:off x="1481723" y="785056"/>
                <a:ext cx="1843200" cy="249120"/>
              </a:xfrm>
              <a:prstGeom prst="rect">
                <a:avLst/>
              </a:prstGeom>
            </p:spPr>
          </p:pic>
        </mc:Fallback>
      </mc:AlternateContent>
      <p:grpSp>
        <p:nvGrpSpPr>
          <p:cNvPr id="28" name="Group 27">
            <a:extLst>
              <a:ext uri="{FF2B5EF4-FFF2-40B4-BE49-F238E27FC236}">
                <a16:creationId xmlns:a16="http://schemas.microsoft.com/office/drawing/2014/main" id="{22313801-4DA4-74C9-C00C-7DF2E91EF905}"/>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16" name="Ink 15">
                  <a:extLst>
                    <a:ext uri="{FF2B5EF4-FFF2-40B4-BE49-F238E27FC236}">
                      <a16:creationId xmlns:a16="http://schemas.microsoft.com/office/drawing/2014/main" id="{CB61D1DA-66D0-8F53-CE4E-433B38CFCFC7}"/>
                    </a:ext>
                  </a:extLst>
                </p14:cNvPr>
                <p14:cNvContentPartPr/>
                <p14:nvPr/>
              </p14:nvContentPartPr>
              <p14:xfrm>
                <a:off x="159443" y="1254856"/>
                <a:ext cx="20880" cy="196920"/>
              </p14:xfrm>
            </p:contentPart>
          </mc:Choice>
          <mc:Fallback xmlns="">
            <p:pic>
              <p:nvPicPr>
                <p:cNvPr id="16" name="Ink 15">
                  <a:extLst>
                    <a:ext uri="{FF2B5EF4-FFF2-40B4-BE49-F238E27FC236}">
                      <a16:creationId xmlns:a16="http://schemas.microsoft.com/office/drawing/2014/main" id="{CB61D1DA-66D0-8F53-CE4E-433B38CFCFC7}"/>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9" name="Ink 18">
                  <a:extLst>
                    <a:ext uri="{FF2B5EF4-FFF2-40B4-BE49-F238E27FC236}">
                      <a16:creationId xmlns:a16="http://schemas.microsoft.com/office/drawing/2014/main" id="{FA94B2B0-A594-720D-360A-140328E52188}"/>
                    </a:ext>
                  </a:extLst>
                </p14:cNvPr>
                <p14:cNvContentPartPr/>
                <p14:nvPr/>
              </p14:nvContentPartPr>
              <p14:xfrm>
                <a:off x="164483" y="1207336"/>
                <a:ext cx="101520" cy="152280"/>
              </p14:xfrm>
            </p:contentPart>
          </mc:Choice>
          <mc:Fallback xmlns="">
            <p:pic>
              <p:nvPicPr>
                <p:cNvPr id="19" name="Ink 18">
                  <a:extLst>
                    <a:ext uri="{FF2B5EF4-FFF2-40B4-BE49-F238E27FC236}">
                      <a16:creationId xmlns:a16="http://schemas.microsoft.com/office/drawing/2014/main" id="{FA94B2B0-A594-720D-360A-140328E52188}"/>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0" name="Ink 19">
                  <a:extLst>
                    <a:ext uri="{FF2B5EF4-FFF2-40B4-BE49-F238E27FC236}">
                      <a16:creationId xmlns:a16="http://schemas.microsoft.com/office/drawing/2014/main" id="{678C4140-E2DF-3D06-2E63-9557AD90F3A0}"/>
                    </a:ext>
                  </a:extLst>
                </p14:cNvPr>
                <p14:cNvContentPartPr/>
                <p14:nvPr/>
              </p14:nvContentPartPr>
              <p14:xfrm>
                <a:off x="334403" y="1206616"/>
                <a:ext cx="27720" cy="217800"/>
              </p14:xfrm>
            </p:contentPart>
          </mc:Choice>
          <mc:Fallback xmlns="">
            <p:pic>
              <p:nvPicPr>
                <p:cNvPr id="20" name="Ink 19">
                  <a:extLst>
                    <a:ext uri="{FF2B5EF4-FFF2-40B4-BE49-F238E27FC236}">
                      <a16:creationId xmlns:a16="http://schemas.microsoft.com/office/drawing/2014/main" id="{678C4140-E2DF-3D06-2E63-9557AD90F3A0}"/>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4" name="Ink 23">
                  <a:extLst>
                    <a:ext uri="{FF2B5EF4-FFF2-40B4-BE49-F238E27FC236}">
                      <a16:creationId xmlns:a16="http://schemas.microsoft.com/office/drawing/2014/main" id="{2621AE6F-FA2F-C2C7-910A-D1339F71CB29}"/>
                    </a:ext>
                  </a:extLst>
                </p14:cNvPr>
                <p14:cNvContentPartPr/>
                <p14:nvPr/>
              </p14:nvContentPartPr>
              <p14:xfrm>
                <a:off x="398123" y="1294096"/>
                <a:ext cx="129600" cy="125280"/>
              </p14:xfrm>
            </p:contentPart>
          </mc:Choice>
          <mc:Fallback xmlns="">
            <p:pic>
              <p:nvPicPr>
                <p:cNvPr id="24" name="Ink 23">
                  <a:extLst>
                    <a:ext uri="{FF2B5EF4-FFF2-40B4-BE49-F238E27FC236}">
                      <a16:creationId xmlns:a16="http://schemas.microsoft.com/office/drawing/2014/main" id="{2621AE6F-FA2F-C2C7-910A-D1339F71CB29}"/>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5" name="Ink 24">
                  <a:extLst>
                    <a:ext uri="{FF2B5EF4-FFF2-40B4-BE49-F238E27FC236}">
                      <a16:creationId xmlns:a16="http://schemas.microsoft.com/office/drawing/2014/main" id="{9DE714C2-735A-74B2-DCAE-03044EA86B77}"/>
                    </a:ext>
                  </a:extLst>
                </p14:cNvPr>
                <p14:cNvContentPartPr/>
                <p14:nvPr/>
              </p14:nvContentPartPr>
              <p14:xfrm>
                <a:off x="584603" y="1361416"/>
                <a:ext cx="112680" cy="82440"/>
              </p14:xfrm>
            </p:contentPart>
          </mc:Choice>
          <mc:Fallback xmlns="">
            <p:pic>
              <p:nvPicPr>
                <p:cNvPr id="25" name="Ink 24">
                  <a:extLst>
                    <a:ext uri="{FF2B5EF4-FFF2-40B4-BE49-F238E27FC236}">
                      <a16:creationId xmlns:a16="http://schemas.microsoft.com/office/drawing/2014/main" id="{9DE714C2-735A-74B2-DCAE-03044EA86B77}"/>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26" name="Ink 25">
                <a:extLst>
                  <a:ext uri="{FF2B5EF4-FFF2-40B4-BE49-F238E27FC236}">
                    <a16:creationId xmlns:a16="http://schemas.microsoft.com/office/drawing/2014/main" id="{DB028AD4-A5C2-6C49-4DF8-6FCD71944521}"/>
                  </a:ext>
                </a:extLst>
              </p14:cNvPr>
              <p14:cNvContentPartPr/>
              <p14:nvPr/>
            </p14:nvContentPartPr>
            <p14:xfrm>
              <a:off x="879083" y="1245496"/>
              <a:ext cx="360" cy="360"/>
            </p14:xfrm>
          </p:contentPart>
        </mc:Choice>
        <mc:Fallback xmlns="">
          <p:pic>
            <p:nvPicPr>
              <p:cNvPr id="26" name="Ink 25">
                <a:extLst>
                  <a:ext uri="{FF2B5EF4-FFF2-40B4-BE49-F238E27FC236}">
                    <a16:creationId xmlns:a16="http://schemas.microsoft.com/office/drawing/2014/main" id="{DB028AD4-A5C2-6C49-4DF8-6FCD71944521}"/>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7" name="Ink 26">
                <a:extLst>
                  <a:ext uri="{FF2B5EF4-FFF2-40B4-BE49-F238E27FC236}">
                    <a16:creationId xmlns:a16="http://schemas.microsoft.com/office/drawing/2014/main" id="{B09A5EC3-62B0-117B-78CD-0E7A0B83E742}"/>
                  </a:ext>
                </a:extLst>
              </p14:cNvPr>
              <p14:cNvContentPartPr/>
              <p14:nvPr/>
            </p14:nvContentPartPr>
            <p14:xfrm>
              <a:off x="889883" y="1419736"/>
              <a:ext cx="2520" cy="3240"/>
            </p14:xfrm>
          </p:contentPart>
        </mc:Choice>
        <mc:Fallback xmlns="">
          <p:pic>
            <p:nvPicPr>
              <p:cNvPr id="27" name="Ink 26">
                <a:extLst>
                  <a:ext uri="{FF2B5EF4-FFF2-40B4-BE49-F238E27FC236}">
                    <a16:creationId xmlns:a16="http://schemas.microsoft.com/office/drawing/2014/main" id="{B09A5EC3-62B0-117B-78CD-0E7A0B83E742}"/>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48" name="Ink 47">
                <a:extLst>
                  <a:ext uri="{FF2B5EF4-FFF2-40B4-BE49-F238E27FC236}">
                    <a16:creationId xmlns:a16="http://schemas.microsoft.com/office/drawing/2014/main" id="{E01CAEF9-54F2-D14C-C68E-7C24EA6A1206}"/>
                  </a:ext>
                </a:extLst>
              </p14:cNvPr>
              <p14:cNvContentPartPr/>
              <p14:nvPr/>
            </p14:nvContentPartPr>
            <p14:xfrm>
              <a:off x="162683" y="1560136"/>
              <a:ext cx="720360" cy="61560"/>
            </p14:xfrm>
          </p:contentPart>
        </mc:Choice>
        <mc:Fallback xmlns="">
          <p:pic>
            <p:nvPicPr>
              <p:cNvPr id="48" name="Ink 47">
                <a:extLst>
                  <a:ext uri="{FF2B5EF4-FFF2-40B4-BE49-F238E27FC236}">
                    <a16:creationId xmlns:a16="http://schemas.microsoft.com/office/drawing/2014/main" id="{E01CAEF9-54F2-D14C-C68E-7C24EA6A1206}"/>
                  </a:ext>
                </a:extLst>
              </p:cNvPr>
              <p:cNvPicPr/>
              <p:nvPr/>
            </p:nvPicPr>
            <p:blipFill>
              <a:blip r:embed="rId23"/>
              <a:stretch>
                <a:fillRect/>
              </a:stretch>
            </p:blipFill>
            <p:spPr>
              <a:xfrm>
                <a:off x="144683" y="1542136"/>
                <a:ext cx="756000" cy="97200"/>
              </a:xfrm>
              <a:prstGeom prst="rect">
                <a:avLst/>
              </a:prstGeom>
            </p:spPr>
          </p:pic>
        </mc:Fallback>
      </mc:AlternateContent>
      <p:grpSp>
        <p:nvGrpSpPr>
          <p:cNvPr id="90" name="Group 89">
            <a:extLst>
              <a:ext uri="{FF2B5EF4-FFF2-40B4-BE49-F238E27FC236}">
                <a16:creationId xmlns:a16="http://schemas.microsoft.com/office/drawing/2014/main" id="{FAAF6523-040E-8B8A-CDDB-7637A57C6A79}"/>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49" name="Ink 48">
                  <a:extLst>
                    <a:ext uri="{FF2B5EF4-FFF2-40B4-BE49-F238E27FC236}">
                      <a16:creationId xmlns:a16="http://schemas.microsoft.com/office/drawing/2014/main" id="{B66CFA55-D5D5-A5E6-1222-13D9A6BEC279}"/>
                    </a:ext>
                  </a:extLst>
                </p14:cNvPr>
                <p14:cNvContentPartPr/>
                <p14:nvPr/>
              </p14:nvContentPartPr>
              <p14:xfrm>
                <a:off x="477323" y="1791976"/>
                <a:ext cx="137520" cy="149760"/>
              </p14:xfrm>
            </p:contentPart>
          </mc:Choice>
          <mc:Fallback xmlns="">
            <p:pic>
              <p:nvPicPr>
                <p:cNvPr id="49" name="Ink 48">
                  <a:extLst>
                    <a:ext uri="{FF2B5EF4-FFF2-40B4-BE49-F238E27FC236}">
                      <a16:creationId xmlns:a16="http://schemas.microsoft.com/office/drawing/2014/main" id="{B66CFA55-D5D5-A5E6-1222-13D9A6BEC279}"/>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50" name="Ink 49">
                  <a:extLst>
                    <a:ext uri="{FF2B5EF4-FFF2-40B4-BE49-F238E27FC236}">
                      <a16:creationId xmlns:a16="http://schemas.microsoft.com/office/drawing/2014/main" id="{B42D26DC-30AB-AA67-2CE8-82C61CA284A7}"/>
                    </a:ext>
                  </a:extLst>
                </p14:cNvPr>
                <p14:cNvContentPartPr/>
                <p14:nvPr/>
              </p14:nvContentPartPr>
              <p14:xfrm>
                <a:off x="680363" y="1812856"/>
                <a:ext cx="11520" cy="101520"/>
              </p14:xfrm>
            </p:contentPart>
          </mc:Choice>
          <mc:Fallback xmlns="">
            <p:pic>
              <p:nvPicPr>
                <p:cNvPr id="50" name="Ink 49">
                  <a:extLst>
                    <a:ext uri="{FF2B5EF4-FFF2-40B4-BE49-F238E27FC236}">
                      <a16:creationId xmlns:a16="http://schemas.microsoft.com/office/drawing/2014/main" id="{B42D26DC-30AB-AA67-2CE8-82C61CA284A7}"/>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51" name="Ink 50">
                  <a:extLst>
                    <a:ext uri="{FF2B5EF4-FFF2-40B4-BE49-F238E27FC236}">
                      <a16:creationId xmlns:a16="http://schemas.microsoft.com/office/drawing/2014/main" id="{38CE643C-34A2-6EF3-FE68-C846E50688D1}"/>
                    </a:ext>
                  </a:extLst>
                </p14:cNvPr>
                <p14:cNvContentPartPr/>
                <p14:nvPr/>
              </p14:nvContentPartPr>
              <p14:xfrm>
                <a:off x="681803" y="1775776"/>
                <a:ext cx="7560" cy="18720"/>
              </p14:xfrm>
            </p:contentPart>
          </mc:Choice>
          <mc:Fallback xmlns="">
            <p:pic>
              <p:nvPicPr>
                <p:cNvPr id="51" name="Ink 50">
                  <a:extLst>
                    <a:ext uri="{FF2B5EF4-FFF2-40B4-BE49-F238E27FC236}">
                      <a16:creationId xmlns:a16="http://schemas.microsoft.com/office/drawing/2014/main" id="{38CE643C-34A2-6EF3-FE68-C846E50688D1}"/>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52" name="Ink 51">
                  <a:extLst>
                    <a:ext uri="{FF2B5EF4-FFF2-40B4-BE49-F238E27FC236}">
                      <a16:creationId xmlns:a16="http://schemas.microsoft.com/office/drawing/2014/main" id="{FC46BFCA-13E4-1E4E-6B0E-3378AF8419B3}"/>
                    </a:ext>
                  </a:extLst>
                </p14:cNvPr>
                <p14:cNvContentPartPr/>
                <p14:nvPr/>
              </p14:nvContentPartPr>
              <p14:xfrm>
                <a:off x="739043" y="1808176"/>
                <a:ext cx="95400" cy="100440"/>
              </p14:xfrm>
            </p:contentPart>
          </mc:Choice>
          <mc:Fallback xmlns="">
            <p:pic>
              <p:nvPicPr>
                <p:cNvPr id="52" name="Ink 51">
                  <a:extLst>
                    <a:ext uri="{FF2B5EF4-FFF2-40B4-BE49-F238E27FC236}">
                      <a16:creationId xmlns:a16="http://schemas.microsoft.com/office/drawing/2014/main" id="{FC46BFCA-13E4-1E4E-6B0E-3378AF8419B3}"/>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54" name="Ink 53">
                  <a:extLst>
                    <a:ext uri="{FF2B5EF4-FFF2-40B4-BE49-F238E27FC236}">
                      <a16:creationId xmlns:a16="http://schemas.microsoft.com/office/drawing/2014/main" id="{FB37E2E4-F637-715B-0D6B-6C46EFD68DAC}"/>
                    </a:ext>
                  </a:extLst>
                </p14:cNvPr>
                <p14:cNvContentPartPr/>
                <p14:nvPr/>
              </p14:nvContentPartPr>
              <p14:xfrm>
                <a:off x="855323" y="1808896"/>
                <a:ext cx="67680" cy="112680"/>
              </p14:xfrm>
            </p:contentPart>
          </mc:Choice>
          <mc:Fallback xmlns="">
            <p:pic>
              <p:nvPicPr>
                <p:cNvPr id="54" name="Ink 53">
                  <a:extLst>
                    <a:ext uri="{FF2B5EF4-FFF2-40B4-BE49-F238E27FC236}">
                      <a16:creationId xmlns:a16="http://schemas.microsoft.com/office/drawing/2014/main" id="{FB37E2E4-F637-715B-0D6B-6C46EFD68DAC}"/>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57" name="Ink 56">
                  <a:extLst>
                    <a:ext uri="{FF2B5EF4-FFF2-40B4-BE49-F238E27FC236}">
                      <a16:creationId xmlns:a16="http://schemas.microsoft.com/office/drawing/2014/main" id="{17939830-09B9-BA2F-B1BA-06EB26BBB1AC}"/>
                    </a:ext>
                  </a:extLst>
                </p14:cNvPr>
                <p14:cNvContentPartPr/>
                <p14:nvPr/>
              </p14:nvContentPartPr>
              <p14:xfrm>
                <a:off x="1004003" y="1818256"/>
                <a:ext cx="55800" cy="65160"/>
              </p14:xfrm>
            </p:contentPart>
          </mc:Choice>
          <mc:Fallback xmlns="">
            <p:pic>
              <p:nvPicPr>
                <p:cNvPr id="57" name="Ink 56">
                  <a:extLst>
                    <a:ext uri="{FF2B5EF4-FFF2-40B4-BE49-F238E27FC236}">
                      <a16:creationId xmlns:a16="http://schemas.microsoft.com/office/drawing/2014/main" id="{17939830-09B9-BA2F-B1BA-06EB26BBB1AC}"/>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68" name="Ink 67">
                  <a:extLst>
                    <a:ext uri="{FF2B5EF4-FFF2-40B4-BE49-F238E27FC236}">
                      <a16:creationId xmlns:a16="http://schemas.microsoft.com/office/drawing/2014/main" id="{2A12C6EF-470B-F3A4-6C6D-A6E6E63B8F2A}"/>
                    </a:ext>
                  </a:extLst>
                </p14:cNvPr>
                <p14:cNvContentPartPr/>
                <p14:nvPr/>
              </p14:nvContentPartPr>
              <p14:xfrm>
                <a:off x="1115603" y="1813216"/>
                <a:ext cx="144000" cy="77400"/>
              </p14:xfrm>
            </p:contentPart>
          </mc:Choice>
          <mc:Fallback xmlns="">
            <p:pic>
              <p:nvPicPr>
                <p:cNvPr id="68" name="Ink 67">
                  <a:extLst>
                    <a:ext uri="{FF2B5EF4-FFF2-40B4-BE49-F238E27FC236}">
                      <a16:creationId xmlns:a16="http://schemas.microsoft.com/office/drawing/2014/main" id="{2A12C6EF-470B-F3A4-6C6D-A6E6E63B8F2A}"/>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69" name="Ink 68">
                  <a:extLst>
                    <a:ext uri="{FF2B5EF4-FFF2-40B4-BE49-F238E27FC236}">
                      <a16:creationId xmlns:a16="http://schemas.microsoft.com/office/drawing/2014/main" id="{38615706-84C9-D079-87C0-D9733E2EBF6B}"/>
                    </a:ext>
                  </a:extLst>
                </p14:cNvPr>
                <p14:cNvContentPartPr/>
                <p14:nvPr/>
              </p14:nvContentPartPr>
              <p14:xfrm>
                <a:off x="1349963" y="1723936"/>
                <a:ext cx="49680" cy="262440"/>
              </p14:xfrm>
            </p:contentPart>
          </mc:Choice>
          <mc:Fallback xmlns="">
            <p:pic>
              <p:nvPicPr>
                <p:cNvPr id="69" name="Ink 68">
                  <a:extLst>
                    <a:ext uri="{FF2B5EF4-FFF2-40B4-BE49-F238E27FC236}">
                      <a16:creationId xmlns:a16="http://schemas.microsoft.com/office/drawing/2014/main" id="{38615706-84C9-D079-87C0-D9733E2EBF6B}"/>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70" name="Ink 69">
                  <a:extLst>
                    <a:ext uri="{FF2B5EF4-FFF2-40B4-BE49-F238E27FC236}">
                      <a16:creationId xmlns:a16="http://schemas.microsoft.com/office/drawing/2014/main" id="{2828AD28-0540-0A98-AEAD-B7EA01D75DF5}"/>
                    </a:ext>
                  </a:extLst>
                </p14:cNvPr>
                <p14:cNvContentPartPr/>
                <p14:nvPr/>
              </p14:nvContentPartPr>
              <p14:xfrm>
                <a:off x="1303163" y="1740496"/>
                <a:ext cx="476280" cy="149400"/>
              </p14:xfrm>
            </p:contentPart>
          </mc:Choice>
          <mc:Fallback xmlns="">
            <p:pic>
              <p:nvPicPr>
                <p:cNvPr id="70" name="Ink 69">
                  <a:extLst>
                    <a:ext uri="{FF2B5EF4-FFF2-40B4-BE49-F238E27FC236}">
                      <a16:creationId xmlns:a16="http://schemas.microsoft.com/office/drawing/2014/main" id="{2828AD28-0540-0A98-AEAD-B7EA01D75DF5}"/>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71" name="Ink 70">
                  <a:extLst>
                    <a:ext uri="{FF2B5EF4-FFF2-40B4-BE49-F238E27FC236}">
                      <a16:creationId xmlns:a16="http://schemas.microsoft.com/office/drawing/2014/main" id="{82743950-D7BC-7E82-D3E3-FBA2FAD13E56}"/>
                    </a:ext>
                  </a:extLst>
                </p14:cNvPr>
                <p14:cNvContentPartPr/>
                <p14:nvPr/>
              </p14:nvContentPartPr>
              <p14:xfrm>
                <a:off x="1794923" y="1728256"/>
                <a:ext cx="93960" cy="81000"/>
              </p14:xfrm>
            </p:contentPart>
          </mc:Choice>
          <mc:Fallback xmlns="">
            <p:pic>
              <p:nvPicPr>
                <p:cNvPr id="71" name="Ink 70">
                  <a:extLst>
                    <a:ext uri="{FF2B5EF4-FFF2-40B4-BE49-F238E27FC236}">
                      <a16:creationId xmlns:a16="http://schemas.microsoft.com/office/drawing/2014/main" id="{82743950-D7BC-7E82-D3E3-FBA2FAD13E56}"/>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72" name="Ink 71">
                  <a:extLst>
                    <a:ext uri="{FF2B5EF4-FFF2-40B4-BE49-F238E27FC236}">
                      <a16:creationId xmlns:a16="http://schemas.microsoft.com/office/drawing/2014/main" id="{98F26182-5AD5-388E-4BF8-EDDAEB36E8AE}"/>
                    </a:ext>
                  </a:extLst>
                </p14:cNvPr>
                <p14:cNvContentPartPr/>
                <p14:nvPr/>
              </p14:nvContentPartPr>
              <p14:xfrm>
                <a:off x="1949363" y="1703776"/>
                <a:ext cx="108360" cy="104400"/>
              </p14:xfrm>
            </p:contentPart>
          </mc:Choice>
          <mc:Fallback xmlns="">
            <p:pic>
              <p:nvPicPr>
                <p:cNvPr id="72" name="Ink 71">
                  <a:extLst>
                    <a:ext uri="{FF2B5EF4-FFF2-40B4-BE49-F238E27FC236}">
                      <a16:creationId xmlns:a16="http://schemas.microsoft.com/office/drawing/2014/main" id="{98F26182-5AD5-388E-4BF8-EDDAEB36E8AE}"/>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73" name="Ink 72">
                  <a:extLst>
                    <a:ext uri="{FF2B5EF4-FFF2-40B4-BE49-F238E27FC236}">
                      <a16:creationId xmlns:a16="http://schemas.microsoft.com/office/drawing/2014/main" id="{52B44FB8-45A6-4F1A-8050-31241A9BF397}"/>
                    </a:ext>
                  </a:extLst>
                </p14:cNvPr>
                <p14:cNvContentPartPr/>
                <p14:nvPr/>
              </p14:nvContentPartPr>
              <p14:xfrm>
                <a:off x="2148083" y="1723936"/>
                <a:ext cx="162720" cy="10800"/>
              </p14:xfrm>
            </p:contentPart>
          </mc:Choice>
          <mc:Fallback xmlns="">
            <p:pic>
              <p:nvPicPr>
                <p:cNvPr id="73" name="Ink 72">
                  <a:extLst>
                    <a:ext uri="{FF2B5EF4-FFF2-40B4-BE49-F238E27FC236}">
                      <a16:creationId xmlns:a16="http://schemas.microsoft.com/office/drawing/2014/main" id="{52B44FB8-45A6-4F1A-8050-31241A9BF397}"/>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74" name="Ink 73">
                  <a:extLst>
                    <a:ext uri="{FF2B5EF4-FFF2-40B4-BE49-F238E27FC236}">
                      <a16:creationId xmlns:a16="http://schemas.microsoft.com/office/drawing/2014/main" id="{F41295AA-0700-F71E-DE02-158C759186DC}"/>
                    </a:ext>
                  </a:extLst>
                </p14:cNvPr>
                <p14:cNvContentPartPr/>
                <p14:nvPr/>
              </p14:nvContentPartPr>
              <p14:xfrm>
                <a:off x="2253203" y="1658056"/>
                <a:ext cx="152280" cy="140400"/>
              </p14:xfrm>
            </p:contentPart>
          </mc:Choice>
          <mc:Fallback xmlns="">
            <p:pic>
              <p:nvPicPr>
                <p:cNvPr id="74" name="Ink 73">
                  <a:extLst>
                    <a:ext uri="{FF2B5EF4-FFF2-40B4-BE49-F238E27FC236}">
                      <a16:creationId xmlns:a16="http://schemas.microsoft.com/office/drawing/2014/main" id="{F41295AA-0700-F71E-DE02-158C759186DC}"/>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76" name="Ink 75">
                  <a:extLst>
                    <a:ext uri="{FF2B5EF4-FFF2-40B4-BE49-F238E27FC236}">
                      <a16:creationId xmlns:a16="http://schemas.microsoft.com/office/drawing/2014/main" id="{631708BC-C774-D312-37CA-03842379653A}"/>
                    </a:ext>
                  </a:extLst>
                </p14:cNvPr>
                <p14:cNvContentPartPr/>
                <p14:nvPr/>
              </p14:nvContentPartPr>
              <p14:xfrm>
                <a:off x="2519243" y="1628176"/>
                <a:ext cx="91440" cy="149040"/>
              </p14:xfrm>
            </p:contentPart>
          </mc:Choice>
          <mc:Fallback xmlns="">
            <p:pic>
              <p:nvPicPr>
                <p:cNvPr id="76" name="Ink 75">
                  <a:extLst>
                    <a:ext uri="{FF2B5EF4-FFF2-40B4-BE49-F238E27FC236}">
                      <a16:creationId xmlns:a16="http://schemas.microsoft.com/office/drawing/2014/main" id="{631708BC-C774-D312-37CA-03842379653A}"/>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77" name="Ink 76">
                  <a:extLst>
                    <a:ext uri="{FF2B5EF4-FFF2-40B4-BE49-F238E27FC236}">
                      <a16:creationId xmlns:a16="http://schemas.microsoft.com/office/drawing/2014/main" id="{92F265F2-02E9-6873-A02F-83D3A1845247}"/>
                    </a:ext>
                  </a:extLst>
                </p14:cNvPr>
                <p14:cNvContentPartPr/>
                <p14:nvPr/>
              </p14:nvContentPartPr>
              <p14:xfrm>
                <a:off x="2690603" y="1659496"/>
                <a:ext cx="82440" cy="105120"/>
              </p14:xfrm>
            </p:contentPart>
          </mc:Choice>
          <mc:Fallback xmlns="">
            <p:pic>
              <p:nvPicPr>
                <p:cNvPr id="77" name="Ink 76">
                  <a:extLst>
                    <a:ext uri="{FF2B5EF4-FFF2-40B4-BE49-F238E27FC236}">
                      <a16:creationId xmlns:a16="http://schemas.microsoft.com/office/drawing/2014/main" id="{92F265F2-02E9-6873-A02F-83D3A1845247}"/>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78" name="Ink 77">
                  <a:extLst>
                    <a:ext uri="{FF2B5EF4-FFF2-40B4-BE49-F238E27FC236}">
                      <a16:creationId xmlns:a16="http://schemas.microsoft.com/office/drawing/2014/main" id="{339E5AB5-9A33-C1C7-7DA5-CBFAE708B223}"/>
                    </a:ext>
                  </a:extLst>
                </p14:cNvPr>
                <p14:cNvContentPartPr/>
                <p14:nvPr/>
              </p14:nvContentPartPr>
              <p14:xfrm>
                <a:off x="2857283" y="1521976"/>
                <a:ext cx="89280" cy="241560"/>
              </p14:xfrm>
            </p:contentPart>
          </mc:Choice>
          <mc:Fallback xmlns="">
            <p:pic>
              <p:nvPicPr>
                <p:cNvPr id="78" name="Ink 77">
                  <a:extLst>
                    <a:ext uri="{FF2B5EF4-FFF2-40B4-BE49-F238E27FC236}">
                      <a16:creationId xmlns:a16="http://schemas.microsoft.com/office/drawing/2014/main" id="{339E5AB5-9A33-C1C7-7DA5-CBFAE708B223}"/>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79" name="Ink 78">
                  <a:extLst>
                    <a:ext uri="{FF2B5EF4-FFF2-40B4-BE49-F238E27FC236}">
                      <a16:creationId xmlns:a16="http://schemas.microsoft.com/office/drawing/2014/main" id="{4F5C403E-818A-3D11-91C5-89D93C47B72B}"/>
                    </a:ext>
                  </a:extLst>
                </p14:cNvPr>
                <p14:cNvContentPartPr/>
                <p14:nvPr/>
              </p14:nvContentPartPr>
              <p14:xfrm>
                <a:off x="2999483" y="1626016"/>
                <a:ext cx="38160" cy="151920"/>
              </p14:xfrm>
            </p:contentPart>
          </mc:Choice>
          <mc:Fallback xmlns="">
            <p:pic>
              <p:nvPicPr>
                <p:cNvPr id="79" name="Ink 78">
                  <a:extLst>
                    <a:ext uri="{FF2B5EF4-FFF2-40B4-BE49-F238E27FC236}">
                      <a16:creationId xmlns:a16="http://schemas.microsoft.com/office/drawing/2014/main" id="{4F5C403E-818A-3D11-91C5-89D93C47B72B}"/>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80" name="Ink 79">
                  <a:extLst>
                    <a:ext uri="{FF2B5EF4-FFF2-40B4-BE49-F238E27FC236}">
                      <a16:creationId xmlns:a16="http://schemas.microsoft.com/office/drawing/2014/main" id="{6641ED26-E6BB-C980-843A-A68EA2B462EE}"/>
                    </a:ext>
                  </a:extLst>
                </p14:cNvPr>
                <p14:cNvContentPartPr/>
                <p14:nvPr/>
              </p14:nvContentPartPr>
              <p14:xfrm>
                <a:off x="3105323" y="1661656"/>
                <a:ext cx="53640" cy="74520"/>
              </p14:xfrm>
            </p:contentPart>
          </mc:Choice>
          <mc:Fallback xmlns="">
            <p:pic>
              <p:nvPicPr>
                <p:cNvPr id="80" name="Ink 79">
                  <a:extLst>
                    <a:ext uri="{FF2B5EF4-FFF2-40B4-BE49-F238E27FC236}">
                      <a16:creationId xmlns:a16="http://schemas.microsoft.com/office/drawing/2014/main" id="{6641ED26-E6BB-C980-843A-A68EA2B462EE}"/>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81" name="Ink 80">
                  <a:extLst>
                    <a:ext uri="{FF2B5EF4-FFF2-40B4-BE49-F238E27FC236}">
                      <a16:creationId xmlns:a16="http://schemas.microsoft.com/office/drawing/2014/main" id="{364035E9-7904-EB89-957E-D442AD26FCC5}"/>
                    </a:ext>
                  </a:extLst>
                </p14:cNvPr>
                <p14:cNvContentPartPr/>
                <p14:nvPr/>
              </p14:nvContentPartPr>
              <p14:xfrm>
                <a:off x="3289283" y="1649776"/>
                <a:ext cx="54360" cy="95040"/>
              </p14:xfrm>
            </p:contentPart>
          </mc:Choice>
          <mc:Fallback xmlns="">
            <p:pic>
              <p:nvPicPr>
                <p:cNvPr id="81" name="Ink 80">
                  <a:extLst>
                    <a:ext uri="{FF2B5EF4-FFF2-40B4-BE49-F238E27FC236}">
                      <a16:creationId xmlns:a16="http://schemas.microsoft.com/office/drawing/2014/main" id="{364035E9-7904-EB89-957E-D442AD26FCC5}"/>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82" name="Ink 81">
                  <a:extLst>
                    <a:ext uri="{FF2B5EF4-FFF2-40B4-BE49-F238E27FC236}">
                      <a16:creationId xmlns:a16="http://schemas.microsoft.com/office/drawing/2014/main" id="{45B2AEBE-4895-0189-FD67-6251C056FA68}"/>
                    </a:ext>
                  </a:extLst>
                </p14:cNvPr>
                <p14:cNvContentPartPr/>
                <p14:nvPr/>
              </p14:nvContentPartPr>
              <p14:xfrm>
                <a:off x="3269843" y="1609816"/>
                <a:ext cx="60120" cy="50040"/>
              </p14:xfrm>
            </p:contentPart>
          </mc:Choice>
          <mc:Fallback xmlns="">
            <p:pic>
              <p:nvPicPr>
                <p:cNvPr id="82" name="Ink 81">
                  <a:extLst>
                    <a:ext uri="{FF2B5EF4-FFF2-40B4-BE49-F238E27FC236}">
                      <a16:creationId xmlns:a16="http://schemas.microsoft.com/office/drawing/2014/main" id="{45B2AEBE-4895-0189-FD67-6251C056FA68}"/>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83" name="Ink 82">
                  <a:extLst>
                    <a:ext uri="{FF2B5EF4-FFF2-40B4-BE49-F238E27FC236}">
                      <a16:creationId xmlns:a16="http://schemas.microsoft.com/office/drawing/2014/main" id="{CB4182AD-EDED-87E8-5924-8AFE136D1B35}"/>
                    </a:ext>
                  </a:extLst>
                </p14:cNvPr>
                <p14:cNvContentPartPr/>
                <p14:nvPr/>
              </p14:nvContentPartPr>
              <p14:xfrm>
                <a:off x="3439043" y="1660936"/>
                <a:ext cx="142200" cy="24480"/>
              </p14:xfrm>
            </p:contentPart>
          </mc:Choice>
          <mc:Fallback xmlns="">
            <p:pic>
              <p:nvPicPr>
                <p:cNvPr id="83" name="Ink 82">
                  <a:extLst>
                    <a:ext uri="{FF2B5EF4-FFF2-40B4-BE49-F238E27FC236}">
                      <a16:creationId xmlns:a16="http://schemas.microsoft.com/office/drawing/2014/main" id="{CB4182AD-EDED-87E8-5924-8AFE136D1B35}"/>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84" name="Ink 83">
                  <a:extLst>
                    <a:ext uri="{FF2B5EF4-FFF2-40B4-BE49-F238E27FC236}">
                      <a16:creationId xmlns:a16="http://schemas.microsoft.com/office/drawing/2014/main" id="{71A9CF8C-A8E8-D176-A135-3D6C51011F14}"/>
                    </a:ext>
                  </a:extLst>
                </p14:cNvPr>
                <p14:cNvContentPartPr/>
                <p14:nvPr/>
              </p14:nvContentPartPr>
              <p14:xfrm>
                <a:off x="3522203" y="1619176"/>
                <a:ext cx="185760" cy="155880"/>
              </p14:xfrm>
            </p:contentPart>
          </mc:Choice>
          <mc:Fallback xmlns="">
            <p:pic>
              <p:nvPicPr>
                <p:cNvPr id="84" name="Ink 83">
                  <a:extLst>
                    <a:ext uri="{FF2B5EF4-FFF2-40B4-BE49-F238E27FC236}">
                      <a16:creationId xmlns:a16="http://schemas.microsoft.com/office/drawing/2014/main" id="{71A9CF8C-A8E8-D176-A135-3D6C51011F14}"/>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85" name="Ink 84">
                  <a:extLst>
                    <a:ext uri="{FF2B5EF4-FFF2-40B4-BE49-F238E27FC236}">
                      <a16:creationId xmlns:a16="http://schemas.microsoft.com/office/drawing/2014/main" id="{6229DE9B-FEF4-52DE-AF27-441629434A36}"/>
                    </a:ext>
                  </a:extLst>
                </p14:cNvPr>
                <p14:cNvContentPartPr/>
                <p14:nvPr/>
              </p14:nvContentPartPr>
              <p14:xfrm>
                <a:off x="3815963" y="1659856"/>
                <a:ext cx="116280" cy="109080"/>
              </p14:xfrm>
            </p:contentPart>
          </mc:Choice>
          <mc:Fallback xmlns="">
            <p:pic>
              <p:nvPicPr>
                <p:cNvPr id="85" name="Ink 84">
                  <a:extLst>
                    <a:ext uri="{FF2B5EF4-FFF2-40B4-BE49-F238E27FC236}">
                      <a16:creationId xmlns:a16="http://schemas.microsoft.com/office/drawing/2014/main" id="{6229DE9B-FEF4-52DE-AF27-441629434A36}"/>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87" name="Ink 86">
                  <a:extLst>
                    <a:ext uri="{FF2B5EF4-FFF2-40B4-BE49-F238E27FC236}">
                      <a16:creationId xmlns:a16="http://schemas.microsoft.com/office/drawing/2014/main" id="{55E044E1-5238-D3F2-3CE4-78535B151C79}"/>
                    </a:ext>
                  </a:extLst>
                </p14:cNvPr>
                <p14:cNvContentPartPr/>
                <p14:nvPr/>
              </p14:nvContentPartPr>
              <p14:xfrm>
                <a:off x="4011083" y="1636096"/>
                <a:ext cx="86400" cy="158400"/>
              </p14:xfrm>
            </p:contentPart>
          </mc:Choice>
          <mc:Fallback xmlns="">
            <p:pic>
              <p:nvPicPr>
                <p:cNvPr id="87" name="Ink 86">
                  <a:extLst>
                    <a:ext uri="{FF2B5EF4-FFF2-40B4-BE49-F238E27FC236}">
                      <a16:creationId xmlns:a16="http://schemas.microsoft.com/office/drawing/2014/main" id="{55E044E1-5238-D3F2-3CE4-78535B151C79}"/>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8" name="Ink 87">
                  <a:extLst>
                    <a:ext uri="{FF2B5EF4-FFF2-40B4-BE49-F238E27FC236}">
                      <a16:creationId xmlns:a16="http://schemas.microsoft.com/office/drawing/2014/main" id="{C1957881-A2DA-CE7A-29A9-12FEF2881E40}"/>
                    </a:ext>
                  </a:extLst>
                </p14:cNvPr>
                <p14:cNvContentPartPr/>
                <p14:nvPr/>
              </p14:nvContentPartPr>
              <p14:xfrm>
                <a:off x="4120523" y="1638976"/>
                <a:ext cx="123120" cy="131760"/>
              </p14:xfrm>
            </p:contentPart>
          </mc:Choice>
          <mc:Fallback xmlns="">
            <p:pic>
              <p:nvPicPr>
                <p:cNvPr id="88" name="Ink 87">
                  <a:extLst>
                    <a:ext uri="{FF2B5EF4-FFF2-40B4-BE49-F238E27FC236}">
                      <a16:creationId xmlns:a16="http://schemas.microsoft.com/office/drawing/2014/main" id="{C1957881-A2DA-CE7A-29A9-12FEF2881E40}"/>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89" name="Ink 88">
                  <a:extLst>
                    <a:ext uri="{FF2B5EF4-FFF2-40B4-BE49-F238E27FC236}">
                      <a16:creationId xmlns:a16="http://schemas.microsoft.com/office/drawing/2014/main" id="{0A81CFF3-0D49-A564-4795-FD78B5A4C5F9}"/>
                    </a:ext>
                  </a:extLst>
                </p14:cNvPr>
                <p14:cNvContentPartPr/>
                <p14:nvPr/>
              </p14:nvContentPartPr>
              <p14:xfrm>
                <a:off x="4335083" y="1655896"/>
                <a:ext cx="201960" cy="99720"/>
              </p14:xfrm>
            </p:contentPart>
          </mc:Choice>
          <mc:Fallback xmlns="">
            <p:pic>
              <p:nvPicPr>
                <p:cNvPr id="89" name="Ink 88">
                  <a:extLst>
                    <a:ext uri="{FF2B5EF4-FFF2-40B4-BE49-F238E27FC236}">
                      <a16:creationId xmlns:a16="http://schemas.microsoft.com/office/drawing/2014/main" id="{0A81CFF3-0D49-A564-4795-FD78B5A4C5F9}"/>
                    </a:ext>
                  </a:extLst>
                </p:cNvPr>
                <p:cNvPicPr/>
                <p:nvPr/>
              </p:nvPicPr>
              <p:blipFill>
                <a:blip r:embed="rId75"/>
                <a:stretch>
                  <a:fillRect/>
                </a:stretch>
              </p:blipFill>
              <p:spPr>
                <a:xfrm>
                  <a:off x="4317443" y="1638256"/>
                  <a:ext cx="237600" cy="135360"/>
                </a:xfrm>
                <a:prstGeom prst="rect">
                  <a:avLst/>
                </a:prstGeom>
              </p:spPr>
            </p:pic>
          </mc:Fallback>
        </mc:AlternateContent>
      </p:grpSp>
    </p:spTree>
    <p:extLst>
      <p:ext uri="{BB962C8B-B14F-4D97-AF65-F5344CB8AC3E}">
        <p14:creationId xmlns:p14="http://schemas.microsoft.com/office/powerpoint/2010/main" val="218776379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22" name="Rectangle: Rounded Corners 21">
            <a:extLst>
              <a:ext uri="{FF2B5EF4-FFF2-40B4-BE49-F238E27FC236}">
                <a16:creationId xmlns:a16="http://schemas.microsoft.com/office/drawing/2014/main" id="{D4C47ACF-999D-1DFA-2709-535FB359AB9D}"/>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p:sp>
        <p:nvSpPr>
          <p:cNvPr id="2" name="TextBox 1">
            <a:extLst>
              <a:ext uri="{FF2B5EF4-FFF2-40B4-BE49-F238E27FC236}">
                <a16:creationId xmlns:a16="http://schemas.microsoft.com/office/drawing/2014/main" id="{D0B03155-1F68-92EF-A68F-5ECCBBB57550}"/>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4CB89D2A-06BE-5148-315E-254B9674C1F7}"/>
                  </a:ext>
                </a:extLst>
              </p14:cNvPr>
              <p14:cNvContentPartPr/>
              <p14:nvPr/>
            </p14:nvContentPartPr>
            <p14:xfrm>
              <a:off x="1671803" y="339376"/>
              <a:ext cx="354240" cy="12600"/>
            </p14:xfrm>
          </p:contentPart>
        </mc:Choice>
        <mc:Fallback xmlns="">
          <p:pic>
            <p:nvPicPr>
              <p:cNvPr id="3" name="Ink 2">
                <a:extLst>
                  <a:ext uri="{FF2B5EF4-FFF2-40B4-BE49-F238E27FC236}">
                    <a16:creationId xmlns:a16="http://schemas.microsoft.com/office/drawing/2014/main" id="{4CB89D2A-06BE-5148-315E-254B9674C1F7}"/>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BBAE890B-8282-DD58-AD5D-D5D1F4C819AF}"/>
                  </a:ext>
                </a:extLst>
              </p14:cNvPr>
              <p14:cNvContentPartPr/>
              <p14:nvPr/>
            </p14:nvContentPartPr>
            <p14:xfrm>
              <a:off x="619523" y="636016"/>
              <a:ext cx="1027800" cy="41400"/>
            </p14:xfrm>
          </p:contentPart>
        </mc:Choice>
        <mc:Fallback xmlns="">
          <p:pic>
            <p:nvPicPr>
              <p:cNvPr id="4" name="Ink 3">
                <a:extLst>
                  <a:ext uri="{FF2B5EF4-FFF2-40B4-BE49-F238E27FC236}">
                    <a16:creationId xmlns:a16="http://schemas.microsoft.com/office/drawing/2014/main" id="{BBAE890B-8282-DD58-AD5D-D5D1F4C819AF}"/>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5AF04AE2-90A0-ED07-02C2-064FFAACD70A}"/>
                  </a:ext>
                </a:extLst>
              </p14:cNvPr>
              <p14:cNvContentPartPr/>
              <p14:nvPr/>
            </p14:nvContentPartPr>
            <p14:xfrm>
              <a:off x="1535363" y="892696"/>
              <a:ext cx="1735560" cy="33480"/>
            </p14:xfrm>
          </p:contentPart>
        </mc:Choice>
        <mc:Fallback xmlns="">
          <p:pic>
            <p:nvPicPr>
              <p:cNvPr id="5" name="Ink 4">
                <a:extLst>
                  <a:ext uri="{FF2B5EF4-FFF2-40B4-BE49-F238E27FC236}">
                    <a16:creationId xmlns:a16="http://schemas.microsoft.com/office/drawing/2014/main" id="{5AF04AE2-90A0-ED07-02C2-064FFAACD70A}"/>
                  </a:ext>
                </a:extLst>
              </p:cNvPr>
              <p:cNvPicPr/>
              <p:nvPr/>
            </p:nvPicPr>
            <p:blipFill>
              <a:blip r:embed="rId7"/>
              <a:stretch>
                <a:fillRect/>
              </a:stretch>
            </p:blipFill>
            <p:spPr>
              <a:xfrm>
                <a:off x="1481723" y="785056"/>
                <a:ext cx="1843200" cy="249120"/>
              </a:xfrm>
              <a:prstGeom prst="rect">
                <a:avLst/>
              </a:prstGeom>
            </p:spPr>
          </p:pic>
        </mc:Fallback>
      </mc:AlternateContent>
      <p:grpSp>
        <p:nvGrpSpPr>
          <p:cNvPr id="6" name="Group 5">
            <a:extLst>
              <a:ext uri="{FF2B5EF4-FFF2-40B4-BE49-F238E27FC236}">
                <a16:creationId xmlns:a16="http://schemas.microsoft.com/office/drawing/2014/main" id="{80AAB3CA-44A7-A3AA-F6D6-56A94BEE5B19}"/>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41690062-25D3-6ABD-EC4C-CB1BEEC3E01E}"/>
                    </a:ext>
                  </a:extLst>
                </p14:cNvPr>
                <p14:cNvContentPartPr/>
                <p14:nvPr/>
              </p14:nvContentPartPr>
              <p14:xfrm>
                <a:off x="159443" y="1254856"/>
                <a:ext cx="20880" cy="196920"/>
              </p14:xfrm>
            </p:contentPart>
          </mc:Choice>
          <mc:Fallback xmlns="">
            <p:pic>
              <p:nvPicPr>
                <p:cNvPr id="7" name="Ink 6">
                  <a:extLst>
                    <a:ext uri="{FF2B5EF4-FFF2-40B4-BE49-F238E27FC236}">
                      <a16:creationId xmlns:a16="http://schemas.microsoft.com/office/drawing/2014/main" id="{41690062-25D3-6ABD-EC4C-CB1BEEC3E01E}"/>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4CBBE12D-5B49-DC4B-CA18-68026744C2CE}"/>
                    </a:ext>
                  </a:extLst>
                </p14:cNvPr>
                <p14:cNvContentPartPr/>
                <p14:nvPr/>
              </p14:nvContentPartPr>
              <p14:xfrm>
                <a:off x="164483" y="1207336"/>
                <a:ext cx="101520" cy="152280"/>
              </p14:xfrm>
            </p:contentPart>
          </mc:Choice>
          <mc:Fallback xmlns="">
            <p:pic>
              <p:nvPicPr>
                <p:cNvPr id="8" name="Ink 7">
                  <a:extLst>
                    <a:ext uri="{FF2B5EF4-FFF2-40B4-BE49-F238E27FC236}">
                      <a16:creationId xmlns:a16="http://schemas.microsoft.com/office/drawing/2014/main" id="{4CBBE12D-5B49-DC4B-CA18-68026744C2CE}"/>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1840BCEF-23CC-1970-1EF2-2A5B4E13A018}"/>
                    </a:ext>
                  </a:extLst>
                </p14:cNvPr>
                <p14:cNvContentPartPr/>
                <p14:nvPr/>
              </p14:nvContentPartPr>
              <p14:xfrm>
                <a:off x="334403" y="1206616"/>
                <a:ext cx="27720" cy="217800"/>
              </p14:xfrm>
            </p:contentPart>
          </mc:Choice>
          <mc:Fallback xmlns="">
            <p:pic>
              <p:nvPicPr>
                <p:cNvPr id="9" name="Ink 8">
                  <a:extLst>
                    <a:ext uri="{FF2B5EF4-FFF2-40B4-BE49-F238E27FC236}">
                      <a16:creationId xmlns:a16="http://schemas.microsoft.com/office/drawing/2014/main" id="{1840BCEF-23CC-1970-1EF2-2A5B4E13A018}"/>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2B50C089-57EA-6200-5228-26BEB1ADE52E}"/>
                    </a:ext>
                  </a:extLst>
                </p14:cNvPr>
                <p14:cNvContentPartPr/>
                <p14:nvPr/>
              </p14:nvContentPartPr>
              <p14:xfrm>
                <a:off x="398123" y="1294096"/>
                <a:ext cx="129600" cy="125280"/>
              </p14:xfrm>
            </p:contentPart>
          </mc:Choice>
          <mc:Fallback xmlns="">
            <p:pic>
              <p:nvPicPr>
                <p:cNvPr id="10" name="Ink 9">
                  <a:extLst>
                    <a:ext uri="{FF2B5EF4-FFF2-40B4-BE49-F238E27FC236}">
                      <a16:creationId xmlns:a16="http://schemas.microsoft.com/office/drawing/2014/main" id="{2B50C089-57EA-6200-5228-26BEB1ADE52E}"/>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DE827AE2-048A-29AC-9B9D-463B57715447}"/>
                    </a:ext>
                  </a:extLst>
                </p14:cNvPr>
                <p14:cNvContentPartPr/>
                <p14:nvPr/>
              </p14:nvContentPartPr>
              <p14:xfrm>
                <a:off x="584603" y="1361416"/>
                <a:ext cx="112680" cy="82440"/>
              </p14:xfrm>
            </p:contentPart>
          </mc:Choice>
          <mc:Fallback xmlns="">
            <p:pic>
              <p:nvPicPr>
                <p:cNvPr id="11" name="Ink 10">
                  <a:extLst>
                    <a:ext uri="{FF2B5EF4-FFF2-40B4-BE49-F238E27FC236}">
                      <a16:creationId xmlns:a16="http://schemas.microsoft.com/office/drawing/2014/main" id="{DE827AE2-048A-29AC-9B9D-463B57715447}"/>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EC37DC93-05ED-2C67-44D8-D2C7F7E2E956}"/>
                  </a:ext>
                </a:extLst>
              </p14:cNvPr>
              <p14:cNvContentPartPr/>
              <p14:nvPr/>
            </p14:nvContentPartPr>
            <p14:xfrm>
              <a:off x="879083" y="1245496"/>
              <a:ext cx="360" cy="360"/>
            </p14:xfrm>
          </p:contentPart>
        </mc:Choice>
        <mc:Fallback xmlns="">
          <p:pic>
            <p:nvPicPr>
              <p:cNvPr id="12" name="Ink 11">
                <a:extLst>
                  <a:ext uri="{FF2B5EF4-FFF2-40B4-BE49-F238E27FC236}">
                    <a16:creationId xmlns:a16="http://schemas.microsoft.com/office/drawing/2014/main" id="{EC37DC93-05ED-2C67-44D8-D2C7F7E2E956}"/>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AE560245-CF1C-5302-C85D-B2E57DEEDFFE}"/>
                  </a:ext>
                </a:extLst>
              </p14:cNvPr>
              <p14:cNvContentPartPr/>
              <p14:nvPr/>
            </p14:nvContentPartPr>
            <p14:xfrm>
              <a:off x="889883" y="1419736"/>
              <a:ext cx="2520" cy="3240"/>
            </p14:xfrm>
          </p:contentPart>
        </mc:Choice>
        <mc:Fallback xmlns="">
          <p:pic>
            <p:nvPicPr>
              <p:cNvPr id="13" name="Ink 12">
                <a:extLst>
                  <a:ext uri="{FF2B5EF4-FFF2-40B4-BE49-F238E27FC236}">
                    <a16:creationId xmlns:a16="http://schemas.microsoft.com/office/drawing/2014/main" id="{AE560245-CF1C-5302-C85D-B2E57DEEDFFE}"/>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757F29E2-67F0-C504-7F8B-8F8D7294E7AE}"/>
                  </a:ext>
                </a:extLst>
              </p14:cNvPr>
              <p14:cNvContentPartPr/>
              <p14:nvPr/>
            </p14:nvContentPartPr>
            <p14:xfrm>
              <a:off x="162683" y="1560136"/>
              <a:ext cx="720360" cy="61560"/>
            </p14:xfrm>
          </p:contentPart>
        </mc:Choice>
        <mc:Fallback xmlns="">
          <p:pic>
            <p:nvPicPr>
              <p:cNvPr id="14" name="Ink 13">
                <a:extLst>
                  <a:ext uri="{FF2B5EF4-FFF2-40B4-BE49-F238E27FC236}">
                    <a16:creationId xmlns:a16="http://schemas.microsoft.com/office/drawing/2014/main" id="{757F29E2-67F0-C504-7F8B-8F8D7294E7AE}"/>
                  </a:ext>
                </a:extLst>
              </p:cNvPr>
              <p:cNvPicPr/>
              <p:nvPr/>
            </p:nvPicPr>
            <p:blipFill>
              <a:blip r:embed="rId23"/>
              <a:stretch>
                <a:fillRect/>
              </a:stretch>
            </p:blipFill>
            <p:spPr>
              <a:xfrm>
                <a:off x="144683" y="1542136"/>
                <a:ext cx="756000" cy="97200"/>
              </a:xfrm>
              <a:prstGeom prst="rect">
                <a:avLst/>
              </a:prstGeom>
            </p:spPr>
          </p:pic>
        </mc:Fallback>
      </mc:AlternateContent>
      <p:grpSp>
        <p:nvGrpSpPr>
          <p:cNvPr id="15" name="Group 14">
            <a:extLst>
              <a:ext uri="{FF2B5EF4-FFF2-40B4-BE49-F238E27FC236}">
                <a16:creationId xmlns:a16="http://schemas.microsoft.com/office/drawing/2014/main" id="{A2140D6C-67DD-3139-2387-EB1D5207AB0F}"/>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FB8F10AA-ED71-4083-21B2-E4D87EA53610}"/>
                    </a:ext>
                  </a:extLst>
                </p14:cNvPr>
                <p14:cNvContentPartPr/>
                <p14:nvPr/>
              </p14:nvContentPartPr>
              <p14:xfrm>
                <a:off x="477323" y="1791976"/>
                <a:ext cx="137520" cy="149760"/>
              </p14:xfrm>
            </p:contentPart>
          </mc:Choice>
          <mc:Fallback xmlns="">
            <p:pic>
              <p:nvPicPr>
                <p:cNvPr id="16" name="Ink 15">
                  <a:extLst>
                    <a:ext uri="{FF2B5EF4-FFF2-40B4-BE49-F238E27FC236}">
                      <a16:creationId xmlns:a16="http://schemas.microsoft.com/office/drawing/2014/main" id="{FB8F10AA-ED71-4083-21B2-E4D87EA53610}"/>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AD15CFA9-C9A1-4B1F-9E89-CAB69E52F3F6}"/>
                    </a:ext>
                  </a:extLst>
                </p14:cNvPr>
                <p14:cNvContentPartPr/>
                <p14:nvPr/>
              </p14:nvContentPartPr>
              <p14:xfrm>
                <a:off x="680363" y="1812856"/>
                <a:ext cx="11520" cy="101520"/>
              </p14:xfrm>
            </p:contentPart>
          </mc:Choice>
          <mc:Fallback xmlns="">
            <p:pic>
              <p:nvPicPr>
                <p:cNvPr id="17" name="Ink 16">
                  <a:extLst>
                    <a:ext uri="{FF2B5EF4-FFF2-40B4-BE49-F238E27FC236}">
                      <a16:creationId xmlns:a16="http://schemas.microsoft.com/office/drawing/2014/main" id="{AD15CFA9-C9A1-4B1F-9E89-CAB69E52F3F6}"/>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8" name="Ink 17">
                  <a:extLst>
                    <a:ext uri="{FF2B5EF4-FFF2-40B4-BE49-F238E27FC236}">
                      <a16:creationId xmlns:a16="http://schemas.microsoft.com/office/drawing/2014/main" id="{E861B463-9648-67F3-C1DB-E905CE01B413}"/>
                    </a:ext>
                  </a:extLst>
                </p14:cNvPr>
                <p14:cNvContentPartPr/>
                <p14:nvPr/>
              </p14:nvContentPartPr>
              <p14:xfrm>
                <a:off x="681803" y="1775776"/>
                <a:ext cx="7560" cy="18720"/>
              </p14:xfrm>
            </p:contentPart>
          </mc:Choice>
          <mc:Fallback xmlns="">
            <p:pic>
              <p:nvPicPr>
                <p:cNvPr id="18" name="Ink 17">
                  <a:extLst>
                    <a:ext uri="{FF2B5EF4-FFF2-40B4-BE49-F238E27FC236}">
                      <a16:creationId xmlns:a16="http://schemas.microsoft.com/office/drawing/2014/main" id="{E861B463-9648-67F3-C1DB-E905CE01B413}"/>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9" name="Ink 18">
                  <a:extLst>
                    <a:ext uri="{FF2B5EF4-FFF2-40B4-BE49-F238E27FC236}">
                      <a16:creationId xmlns:a16="http://schemas.microsoft.com/office/drawing/2014/main" id="{07364929-EEA0-0AE9-0183-2C244FEB37A2}"/>
                    </a:ext>
                  </a:extLst>
                </p14:cNvPr>
                <p14:cNvContentPartPr/>
                <p14:nvPr/>
              </p14:nvContentPartPr>
              <p14:xfrm>
                <a:off x="739043" y="1808176"/>
                <a:ext cx="95400" cy="100440"/>
              </p14:xfrm>
            </p:contentPart>
          </mc:Choice>
          <mc:Fallback xmlns="">
            <p:pic>
              <p:nvPicPr>
                <p:cNvPr id="19" name="Ink 18">
                  <a:extLst>
                    <a:ext uri="{FF2B5EF4-FFF2-40B4-BE49-F238E27FC236}">
                      <a16:creationId xmlns:a16="http://schemas.microsoft.com/office/drawing/2014/main" id="{07364929-EEA0-0AE9-0183-2C244FEB37A2}"/>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20" name="Ink 19">
                  <a:extLst>
                    <a:ext uri="{FF2B5EF4-FFF2-40B4-BE49-F238E27FC236}">
                      <a16:creationId xmlns:a16="http://schemas.microsoft.com/office/drawing/2014/main" id="{D36EE27C-ADAC-2CED-1562-557F5151434E}"/>
                    </a:ext>
                  </a:extLst>
                </p14:cNvPr>
                <p14:cNvContentPartPr/>
                <p14:nvPr/>
              </p14:nvContentPartPr>
              <p14:xfrm>
                <a:off x="855323" y="1808896"/>
                <a:ext cx="67680" cy="112680"/>
              </p14:xfrm>
            </p:contentPart>
          </mc:Choice>
          <mc:Fallback xmlns="">
            <p:pic>
              <p:nvPicPr>
                <p:cNvPr id="20" name="Ink 19">
                  <a:extLst>
                    <a:ext uri="{FF2B5EF4-FFF2-40B4-BE49-F238E27FC236}">
                      <a16:creationId xmlns:a16="http://schemas.microsoft.com/office/drawing/2014/main" id="{D36EE27C-ADAC-2CED-1562-557F5151434E}"/>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1" name="Ink 20">
                  <a:extLst>
                    <a:ext uri="{FF2B5EF4-FFF2-40B4-BE49-F238E27FC236}">
                      <a16:creationId xmlns:a16="http://schemas.microsoft.com/office/drawing/2014/main" id="{77902020-35F3-4D56-B711-2B32A746ACFF}"/>
                    </a:ext>
                  </a:extLst>
                </p14:cNvPr>
                <p14:cNvContentPartPr/>
                <p14:nvPr/>
              </p14:nvContentPartPr>
              <p14:xfrm>
                <a:off x="1004003" y="1818256"/>
                <a:ext cx="55800" cy="65160"/>
              </p14:xfrm>
            </p:contentPart>
          </mc:Choice>
          <mc:Fallback xmlns="">
            <p:pic>
              <p:nvPicPr>
                <p:cNvPr id="21" name="Ink 20">
                  <a:extLst>
                    <a:ext uri="{FF2B5EF4-FFF2-40B4-BE49-F238E27FC236}">
                      <a16:creationId xmlns:a16="http://schemas.microsoft.com/office/drawing/2014/main" id="{77902020-35F3-4D56-B711-2B32A746ACFF}"/>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3" name="Ink 22">
                  <a:extLst>
                    <a:ext uri="{FF2B5EF4-FFF2-40B4-BE49-F238E27FC236}">
                      <a16:creationId xmlns:a16="http://schemas.microsoft.com/office/drawing/2014/main" id="{DCAEE4A1-6F7D-930E-D072-77BA47F617E0}"/>
                    </a:ext>
                  </a:extLst>
                </p14:cNvPr>
                <p14:cNvContentPartPr/>
                <p14:nvPr/>
              </p14:nvContentPartPr>
              <p14:xfrm>
                <a:off x="1115603" y="1813216"/>
                <a:ext cx="144000" cy="77400"/>
              </p14:xfrm>
            </p:contentPart>
          </mc:Choice>
          <mc:Fallback xmlns="">
            <p:pic>
              <p:nvPicPr>
                <p:cNvPr id="23" name="Ink 22">
                  <a:extLst>
                    <a:ext uri="{FF2B5EF4-FFF2-40B4-BE49-F238E27FC236}">
                      <a16:creationId xmlns:a16="http://schemas.microsoft.com/office/drawing/2014/main" id="{DCAEE4A1-6F7D-930E-D072-77BA47F617E0}"/>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4" name="Ink 23">
                  <a:extLst>
                    <a:ext uri="{FF2B5EF4-FFF2-40B4-BE49-F238E27FC236}">
                      <a16:creationId xmlns:a16="http://schemas.microsoft.com/office/drawing/2014/main" id="{5F01A118-D67A-CB87-4F32-E603FEAECAAF}"/>
                    </a:ext>
                  </a:extLst>
                </p14:cNvPr>
                <p14:cNvContentPartPr/>
                <p14:nvPr/>
              </p14:nvContentPartPr>
              <p14:xfrm>
                <a:off x="1349963" y="1723936"/>
                <a:ext cx="49680" cy="262440"/>
              </p14:xfrm>
            </p:contentPart>
          </mc:Choice>
          <mc:Fallback xmlns="">
            <p:pic>
              <p:nvPicPr>
                <p:cNvPr id="24" name="Ink 23">
                  <a:extLst>
                    <a:ext uri="{FF2B5EF4-FFF2-40B4-BE49-F238E27FC236}">
                      <a16:creationId xmlns:a16="http://schemas.microsoft.com/office/drawing/2014/main" id="{5F01A118-D67A-CB87-4F32-E603FEAECAAF}"/>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5" name="Ink 24">
                  <a:extLst>
                    <a:ext uri="{FF2B5EF4-FFF2-40B4-BE49-F238E27FC236}">
                      <a16:creationId xmlns:a16="http://schemas.microsoft.com/office/drawing/2014/main" id="{18C7D0A2-1B9B-9C0A-8DC1-7DE079A49C07}"/>
                    </a:ext>
                  </a:extLst>
                </p14:cNvPr>
                <p14:cNvContentPartPr/>
                <p14:nvPr/>
              </p14:nvContentPartPr>
              <p14:xfrm>
                <a:off x="1303163" y="1740496"/>
                <a:ext cx="476280" cy="149400"/>
              </p14:xfrm>
            </p:contentPart>
          </mc:Choice>
          <mc:Fallback xmlns="">
            <p:pic>
              <p:nvPicPr>
                <p:cNvPr id="25" name="Ink 24">
                  <a:extLst>
                    <a:ext uri="{FF2B5EF4-FFF2-40B4-BE49-F238E27FC236}">
                      <a16:creationId xmlns:a16="http://schemas.microsoft.com/office/drawing/2014/main" id="{18C7D0A2-1B9B-9C0A-8DC1-7DE079A49C07}"/>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6" name="Ink 25">
                  <a:extLst>
                    <a:ext uri="{FF2B5EF4-FFF2-40B4-BE49-F238E27FC236}">
                      <a16:creationId xmlns:a16="http://schemas.microsoft.com/office/drawing/2014/main" id="{AC48813C-6B1B-EE7F-DE81-E3C39E60B06A}"/>
                    </a:ext>
                  </a:extLst>
                </p14:cNvPr>
                <p14:cNvContentPartPr/>
                <p14:nvPr/>
              </p14:nvContentPartPr>
              <p14:xfrm>
                <a:off x="1794923" y="1728256"/>
                <a:ext cx="93960" cy="81000"/>
              </p14:xfrm>
            </p:contentPart>
          </mc:Choice>
          <mc:Fallback xmlns="">
            <p:pic>
              <p:nvPicPr>
                <p:cNvPr id="26" name="Ink 25">
                  <a:extLst>
                    <a:ext uri="{FF2B5EF4-FFF2-40B4-BE49-F238E27FC236}">
                      <a16:creationId xmlns:a16="http://schemas.microsoft.com/office/drawing/2014/main" id="{AC48813C-6B1B-EE7F-DE81-E3C39E60B06A}"/>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7" name="Ink 26">
                  <a:extLst>
                    <a:ext uri="{FF2B5EF4-FFF2-40B4-BE49-F238E27FC236}">
                      <a16:creationId xmlns:a16="http://schemas.microsoft.com/office/drawing/2014/main" id="{DA135C17-6233-4437-0380-3A6DD54D922F}"/>
                    </a:ext>
                  </a:extLst>
                </p14:cNvPr>
                <p14:cNvContentPartPr/>
                <p14:nvPr/>
              </p14:nvContentPartPr>
              <p14:xfrm>
                <a:off x="1949363" y="1703776"/>
                <a:ext cx="108360" cy="104400"/>
              </p14:xfrm>
            </p:contentPart>
          </mc:Choice>
          <mc:Fallback xmlns="">
            <p:pic>
              <p:nvPicPr>
                <p:cNvPr id="27" name="Ink 26">
                  <a:extLst>
                    <a:ext uri="{FF2B5EF4-FFF2-40B4-BE49-F238E27FC236}">
                      <a16:creationId xmlns:a16="http://schemas.microsoft.com/office/drawing/2014/main" id="{DA135C17-6233-4437-0380-3A6DD54D922F}"/>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8" name="Ink 27">
                  <a:extLst>
                    <a:ext uri="{FF2B5EF4-FFF2-40B4-BE49-F238E27FC236}">
                      <a16:creationId xmlns:a16="http://schemas.microsoft.com/office/drawing/2014/main" id="{09DDCF68-0271-44CE-3F50-8B72CEF92B2A}"/>
                    </a:ext>
                  </a:extLst>
                </p14:cNvPr>
                <p14:cNvContentPartPr/>
                <p14:nvPr/>
              </p14:nvContentPartPr>
              <p14:xfrm>
                <a:off x="2148083" y="1723936"/>
                <a:ext cx="162720" cy="10800"/>
              </p14:xfrm>
            </p:contentPart>
          </mc:Choice>
          <mc:Fallback xmlns="">
            <p:pic>
              <p:nvPicPr>
                <p:cNvPr id="28" name="Ink 27">
                  <a:extLst>
                    <a:ext uri="{FF2B5EF4-FFF2-40B4-BE49-F238E27FC236}">
                      <a16:creationId xmlns:a16="http://schemas.microsoft.com/office/drawing/2014/main" id="{09DDCF68-0271-44CE-3F50-8B72CEF92B2A}"/>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9" name="Ink 28">
                  <a:extLst>
                    <a:ext uri="{FF2B5EF4-FFF2-40B4-BE49-F238E27FC236}">
                      <a16:creationId xmlns:a16="http://schemas.microsoft.com/office/drawing/2014/main" id="{48A49768-08A3-F48E-A471-69F1E60D2222}"/>
                    </a:ext>
                  </a:extLst>
                </p14:cNvPr>
                <p14:cNvContentPartPr/>
                <p14:nvPr/>
              </p14:nvContentPartPr>
              <p14:xfrm>
                <a:off x="2253203" y="1658056"/>
                <a:ext cx="152280" cy="140400"/>
              </p14:xfrm>
            </p:contentPart>
          </mc:Choice>
          <mc:Fallback xmlns="">
            <p:pic>
              <p:nvPicPr>
                <p:cNvPr id="29" name="Ink 28">
                  <a:extLst>
                    <a:ext uri="{FF2B5EF4-FFF2-40B4-BE49-F238E27FC236}">
                      <a16:creationId xmlns:a16="http://schemas.microsoft.com/office/drawing/2014/main" id="{48A49768-08A3-F48E-A471-69F1E60D2222}"/>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0" name="Ink 29">
                  <a:extLst>
                    <a:ext uri="{FF2B5EF4-FFF2-40B4-BE49-F238E27FC236}">
                      <a16:creationId xmlns:a16="http://schemas.microsoft.com/office/drawing/2014/main" id="{9424925E-0006-1EC9-CCBF-F5D77C7D8A78}"/>
                    </a:ext>
                  </a:extLst>
                </p14:cNvPr>
                <p14:cNvContentPartPr/>
                <p14:nvPr/>
              </p14:nvContentPartPr>
              <p14:xfrm>
                <a:off x="2519243" y="1628176"/>
                <a:ext cx="91440" cy="149040"/>
              </p14:xfrm>
            </p:contentPart>
          </mc:Choice>
          <mc:Fallback xmlns="">
            <p:pic>
              <p:nvPicPr>
                <p:cNvPr id="30" name="Ink 29">
                  <a:extLst>
                    <a:ext uri="{FF2B5EF4-FFF2-40B4-BE49-F238E27FC236}">
                      <a16:creationId xmlns:a16="http://schemas.microsoft.com/office/drawing/2014/main" id="{9424925E-0006-1EC9-CCBF-F5D77C7D8A78}"/>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1" name="Ink 30">
                  <a:extLst>
                    <a:ext uri="{FF2B5EF4-FFF2-40B4-BE49-F238E27FC236}">
                      <a16:creationId xmlns:a16="http://schemas.microsoft.com/office/drawing/2014/main" id="{646C83EA-F7DE-BA45-9C3E-F2E0CDF34E09}"/>
                    </a:ext>
                  </a:extLst>
                </p14:cNvPr>
                <p14:cNvContentPartPr/>
                <p14:nvPr/>
              </p14:nvContentPartPr>
              <p14:xfrm>
                <a:off x="2690603" y="1659496"/>
                <a:ext cx="82440" cy="105120"/>
              </p14:xfrm>
            </p:contentPart>
          </mc:Choice>
          <mc:Fallback xmlns="">
            <p:pic>
              <p:nvPicPr>
                <p:cNvPr id="31" name="Ink 30">
                  <a:extLst>
                    <a:ext uri="{FF2B5EF4-FFF2-40B4-BE49-F238E27FC236}">
                      <a16:creationId xmlns:a16="http://schemas.microsoft.com/office/drawing/2014/main" id="{646C83EA-F7DE-BA45-9C3E-F2E0CDF34E09}"/>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32" name="Ink 31">
                  <a:extLst>
                    <a:ext uri="{FF2B5EF4-FFF2-40B4-BE49-F238E27FC236}">
                      <a16:creationId xmlns:a16="http://schemas.microsoft.com/office/drawing/2014/main" id="{BC643642-7FE2-66A8-634A-BCA384098691}"/>
                    </a:ext>
                  </a:extLst>
                </p14:cNvPr>
                <p14:cNvContentPartPr/>
                <p14:nvPr/>
              </p14:nvContentPartPr>
              <p14:xfrm>
                <a:off x="2857283" y="1521976"/>
                <a:ext cx="89280" cy="241560"/>
              </p14:xfrm>
            </p:contentPart>
          </mc:Choice>
          <mc:Fallback xmlns="">
            <p:pic>
              <p:nvPicPr>
                <p:cNvPr id="32" name="Ink 31">
                  <a:extLst>
                    <a:ext uri="{FF2B5EF4-FFF2-40B4-BE49-F238E27FC236}">
                      <a16:creationId xmlns:a16="http://schemas.microsoft.com/office/drawing/2014/main" id="{BC643642-7FE2-66A8-634A-BCA384098691}"/>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 name="Ink 32">
                  <a:extLst>
                    <a:ext uri="{FF2B5EF4-FFF2-40B4-BE49-F238E27FC236}">
                      <a16:creationId xmlns:a16="http://schemas.microsoft.com/office/drawing/2014/main" id="{24764D03-7166-EAD0-2342-8B866FFFB5D9}"/>
                    </a:ext>
                  </a:extLst>
                </p14:cNvPr>
                <p14:cNvContentPartPr/>
                <p14:nvPr/>
              </p14:nvContentPartPr>
              <p14:xfrm>
                <a:off x="2999483" y="1626016"/>
                <a:ext cx="38160" cy="151920"/>
              </p14:xfrm>
            </p:contentPart>
          </mc:Choice>
          <mc:Fallback xmlns="">
            <p:pic>
              <p:nvPicPr>
                <p:cNvPr id="33" name="Ink 32">
                  <a:extLst>
                    <a:ext uri="{FF2B5EF4-FFF2-40B4-BE49-F238E27FC236}">
                      <a16:creationId xmlns:a16="http://schemas.microsoft.com/office/drawing/2014/main" id="{24764D03-7166-EAD0-2342-8B866FFFB5D9}"/>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34" name="Ink 33">
                  <a:extLst>
                    <a:ext uri="{FF2B5EF4-FFF2-40B4-BE49-F238E27FC236}">
                      <a16:creationId xmlns:a16="http://schemas.microsoft.com/office/drawing/2014/main" id="{E94BAC2C-9845-E08B-D452-89B423928A40}"/>
                    </a:ext>
                  </a:extLst>
                </p14:cNvPr>
                <p14:cNvContentPartPr/>
                <p14:nvPr/>
              </p14:nvContentPartPr>
              <p14:xfrm>
                <a:off x="3105323" y="1661656"/>
                <a:ext cx="53640" cy="74520"/>
              </p14:xfrm>
            </p:contentPart>
          </mc:Choice>
          <mc:Fallback xmlns="">
            <p:pic>
              <p:nvPicPr>
                <p:cNvPr id="34" name="Ink 33">
                  <a:extLst>
                    <a:ext uri="{FF2B5EF4-FFF2-40B4-BE49-F238E27FC236}">
                      <a16:creationId xmlns:a16="http://schemas.microsoft.com/office/drawing/2014/main" id="{E94BAC2C-9845-E08B-D452-89B423928A40}"/>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5" name="Ink 34">
                  <a:extLst>
                    <a:ext uri="{FF2B5EF4-FFF2-40B4-BE49-F238E27FC236}">
                      <a16:creationId xmlns:a16="http://schemas.microsoft.com/office/drawing/2014/main" id="{92756D9B-5B1B-6E9C-3B50-ACF27CB2E12B}"/>
                    </a:ext>
                  </a:extLst>
                </p14:cNvPr>
                <p14:cNvContentPartPr/>
                <p14:nvPr/>
              </p14:nvContentPartPr>
              <p14:xfrm>
                <a:off x="3289283" y="1649776"/>
                <a:ext cx="54360" cy="95040"/>
              </p14:xfrm>
            </p:contentPart>
          </mc:Choice>
          <mc:Fallback xmlns="">
            <p:pic>
              <p:nvPicPr>
                <p:cNvPr id="35" name="Ink 34">
                  <a:extLst>
                    <a:ext uri="{FF2B5EF4-FFF2-40B4-BE49-F238E27FC236}">
                      <a16:creationId xmlns:a16="http://schemas.microsoft.com/office/drawing/2014/main" id="{92756D9B-5B1B-6E9C-3B50-ACF27CB2E12B}"/>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36" name="Ink 35">
                  <a:extLst>
                    <a:ext uri="{FF2B5EF4-FFF2-40B4-BE49-F238E27FC236}">
                      <a16:creationId xmlns:a16="http://schemas.microsoft.com/office/drawing/2014/main" id="{838A88D2-0F8D-1854-636F-EE77956A0E6F}"/>
                    </a:ext>
                  </a:extLst>
                </p14:cNvPr>
                <p14:cNvContentPartPr/>
                <p14:nvPr/>
              </p14:nvContentPartPr>
              <p14:xfrm>
                <a:off x="3269843" y="1609816"/>
                <a:ext cx="60120" cy="50040"/>
              </p14:xfrm>
            </p:contentPart>
          </mc:Choice>
          <mc:Fallback xmlns="">
            <p:pic>
              <p:nvPicPr>
                <p:cNvPr id="36" name="Ink 35">
                  <a:extLst>
                    <a:ext uri="{FF2B5EF4-FFF2-40B4-BE49-F238E27FC236}">
                      <a16:creationId xmlns:a16="http://schemas.microsoft.com/office/drawing/2014/main" id="{838A88D2-0F8D-1854-636F-EE77956A0E6F}"/>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7" name="Ink 36">
                  <a:extLst>
                    <a:ext uri="{FF2B5EF4-FFF2-40B4-BE49-F238E27FC236}">
                      <a16:creationId xmlns:a16="http://schemas.microsoft.com/office/drawing/2014/main" id="{C5BECEE2-D3FD-F318-A741-2C243730FFCB}"/>
                    </a:ext>
                  </a:extLst>
                </p14:cNvPr>
                <p14:cNvContentPartPr/>
                <p14:nvPr/>
              </p14:nvContentPartPr>
              <p14:xfrm>
                <a:off x="3439043" y="1660936"/>
                <a:ext cx="142200" cy="24480"/>
              </p14:xfrm>
            </p:contentPart>
          </mc:Choice>
          <mc:Fallback xmlns="">
            <p:pic>
              <p:nvPicPr>
                <p:cNvPr id="37" name="Ink 36">
                  <a:extLst>
                    <a:ext uri="{FF2B5EF4-FFF2-40B4-BE49-F238E27FC236}">
                      <a16:creationId xmlns:a16="http://schemas.microsoft.com/office/drawing/2014/main" id="{C5BECEE2-D3FD-F318-A741-2C243730FFCB}"/>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8" name="Ink 37">
                  <a:extLst>
                    <a:ext uri="{FF2B5EF4-FFF2-40B4-BE49-F238E27FC236}">
                      <a16:creationId xmlns:a16="http://schemas.microsoft.com/office/drawing/2014/main" id="{C1AFCFC9-1C23-1E13-D69F-76EEB93860F2}"/>
                    </a:ext>
                  </a:extLst>
                </p14:cNvPr>
                <p14:cNvContentPartPr/>
                <p14:nvPr/>
              </p14:nvContentPartPr>
              <p14:xfrm>
                <a:off x="3522203" y="1619176"/>
                <a:ext cx="185760" cy="155880"/>
              </p14:xfrm>
            </p:contentPart>
          </mc:Choice>
          <mc:Fallback xmlns="">
            <p:pic>
              <p:nvPicPr>
                <p:cNvPr id="38" name="Ink 37">
                  <a:extLst>
                    <a:ext uri="{FF2B5EF4-FFF2-40B4-BE49-F238E27FC236}">
                      <a16:creationId xmlns:a16="http://schemas.microsoft.com/office/drawing/2014/main" id="{C1AFCFC9-1C23-1E13-D69F-76EEB93860F2}"/>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39" name="Ink 38">
                  <a:extLst>
                    <a:ext uri="{FF2B5EF4-FFF2-40B4-BE49-F238E27FC236}">
                      <a16:creationId xmlns:a16="http://schemas.microsoft.com/office/drawing/2014/main" id="{573E2324-9424-8B80-4C16-D13F651D1B19}"/>
                    </a:ext>
                  </a:extLst>
                </p14:cNvPr>
                <p14:cNvContentPartPr/>
                <p14:nvPr/>
              </p14:nvContentPartPr>
              <p14:xfrm>
                <a:off x="3815963" y="1659856"/>
                <a:ext cx="116280" cy="109080"/>
              </p14:xfrm>
            </p:contentPart>
          </mc:Choice>
          <mc:Fallback xmlns="">
            <p:pic>
              <p:nvPicPr>
                <p:cNvPr id="39" name="Ink 38">
                  <a:extLst>
                    <a:ext uri="{FF2B5EF4-FFF2-40B4-BE49-F238E27FC236}">
                      <a16:creationId xmlns:a16="http://schemas.microsoft.com/office/drawing/2014/main" id="{573E2324-9424-8B80-4C16-D13F651D1B19}"/>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40" name="Ink 39">
                  <a:extLst>
                    <a:ext uri="{FF2B5EF4-FFF2-40B4-BE49-F238E27FC236}">
                      <a16:creationId xmlns:a16="http://schemas.microsoft.com/office/drawing/2014/main" id="{27422DBC-83A3-A1E9-6F1F-7CEA5AD16585}"/>
                    </a:ext>
                  </a:extLst>
                </p14:cNvPr>
                <p14:cNvContentPartPr/>
                <p14:nvPr/>
              </p14:nvContentPartPr>
              <p14:xfrm>
                <a:off x="4011083" y="1636096"/>
                <a:ext cx="86400" cy="158400"/>
              </p14:xfrm>
            </p:contentPart>
          </mc:Choice>
          <mc:Fallback xmlns="">
            <p:pic>
              <p:nvPicPr>
                <p:cNvPr id="40" name="Ink 39">
                  <a:extLst>
                    <a:ext uri="{FF2B5EF4-FFF2-40B4-BE49-F238E27FC236}">
                      <a16:creationId xmlns:a16="http://schemas.microsoft.com/office/drawing/2014/main" id="{27422DBC-83A3-A1E9-6F1F-7CEA5AD16585}"/>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41" name="Ink 40">
                  <a:extLst>
                    <a:ext uri="{FF2B5EF4-FFF2-40B4-BE49-F238E27FC236}">
                      <a16:creationId xmlns:a16="http://schemas.microsoft.com/office/drawing/2014/main" id="{6450CFF6-6F9F-A755-09CB-B4E8BDA41194}"/>
                    </a:ext>
                  </a:extLst>
                </p14:cNvPr>
                <p14:cNvContentPartPr/>
                <p14:nvPr/>
              </p14:nvContentPartPr>
              <p14:xfrm>
                <a:off x="4120523" y="1638976"/>
                <a:ext cx="123120" cy="131760"/>
              </p14:xfrm>
            </p:contentPart>
          </mc:Choice>
          <mc:Fallback xmlns="">
            <p:pic>
              <p:nvPicPr>
                <p:cNvPr id="41" name="Ink 40">
                  <a:extLst>
                    <a:ext uri="{FF2B5EF4-FFF2-40B4-BE49-F238E27FC236}">
                      <a16:creationId xmlns:a16="http://schemas.microsoft.com/office/drawing/2014/main" id="{6450CFF6-6F9F-A755-09CB-B4E8BDA41194}"/>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42" name="Ink 41">
                  <a:extLst>
                    <a:ext uri="{FF2B5EF4-FFF2-40B4-BE49-F238E27FC236}">
                      <a16:creationId xmlns:a16="http://schemas.microsoft.com/office/drawing/2014/main" id="{BA8C4B16-7640-DEB7-5C67-525670572B08}"/>
                    </a:ext>
                  </a:extLst>
                </p14:cNvPr>
                <p14:cNvContentPartPr/>
                <p14:nvPr/>
              </p14:nvContentPartPr>
              <p14:xfrm>
                <a:off x="4335083" y="1655896"/>
                <a:ext cx="201960" cy="99720"/>
              </p14:xfrm>
            </p:contentPart>
          </mc:Choice>
          <mc:Fallback xmlns="">
            <p:pic>
              <p:nvPicPr>
                <p:cNvPr id="42" name="Ink 41">
                  <a:extLst>
                    <a:ext uri="{FF2B5EF4-FFF2-40B4-BE49-F238E27FC236}">
                      <a16:creationId xmlns:a16="http://schemas.microsoft.com/office/drawing/2014/main" id="{BA8C4B16-7640-DEB7-5C67-525670572B08}"/>
                    </a:ext>
                  </a:extLst>
                </p:cNvPr>
                <p:cNvPicPr/>
                <p:nvPr/>
              </p:nvPicPr>
              <p:blipFill>
                <a:blip r:embed="rId75"/>
                <a:stretch>
                  <a:fillRect/>
                </a:stretch>
              </p:blipFill>
              <p:spPr>
                <a:xfrm>
                  <a:off x="4317443" y="1638256"/>
                  <a:ext cx="237600" cy="135360"/>
                </a:xfrm>
                <a:prstGeom prst="rect">
                  <a:avLst/>
                </a:prstGeom>
              </p:spPr>
            </p:pic>
          </mc:Fallback>
        </mc:AlternateContent>
      </p:grpSp>
      <p:grpSp>
        <p:nvGrpSpPr>
          <p:cNvPr id="56" name="Group 55">
            <a:extLst>
              <a:ext uri="{FF2B5EF4-FFF2-40B4-BE49-F238E27FC236}">
                <a16:creationId xmlns:a16="http://schemas.microsoft.com/office/drawing/2014/main" id="{C58CAF50-BC0D-8B64-8DE9-F48E61B6599D}"/>
              </a:ext>
            </a:extLst>
          </p:cNvPr>
          <p:cNvGrpSpPr/>
          <p:nvPr/>
        </p:nvGrpSpPr>
        <p:grpSpPr>
          <a:xfrm>
            <a:off x="290123" y="2019496"/>
            <a:ext cx="1477800" cy="432720"/>
            <a:chOff x="290123" y="2019496"/>
            <a:chExt cx="1477800" cy="432720"/>
          </a:xfrm>
        </p:grpSpPr>
        <mc:AlternateContent xmlns:mc="http://schemas.openxmlformats.org/markup-compatibility/2006" xmlns:p14="http://schemas.microsoft.com/office/powerpoint/2010/main">
          <mc:Choice Requires="p14">
            <p:contentPart p14:bwMode="auto" r:id="rId76">
              <p14:nvContentPartPr>
                <p14:cNvPr id="43" name="Ink 42">
                  <a:extLst>
                    <a:ext uri="{FF2B5EF4-FFF2-40B4-BE49-F238E27FC236}">
                      <a16:creationId xmlns:a16="http://schemas.microsoft.com/office/drawing/2014/main" id="{6272ADAE-0AFB-B0D6-9376-2F89674283E9}"/>
                    </a:ext>
                  </a:extLst>
                </p14:cNvPr>
                <p14:cNvContentPartPr/>
                <p14:nvPr/>
              </p14:nvContentPartPr>
              <p14:xfrm>
                <a:off x="290123" y="2198416"/>
                <a:ext cx="227160" cy="253800"/>
              </p14:xfrm>
            </p:contentPart>
          </mc:Choice>
          <mc:Fallback xmlns="">
            <p:pic>
              <p:nvPicPr>
                <p:cNvPr id="43" name="Ink 42">
                  <a:extLst>
                    <a:ext uri="{FF2B5EF4-FFF2-40B4-BE49-F238E27FC236}">
                      <a16:creationId xmlns:a16="http://schemas.microsoft.com/office/drawing/2014/main" id="{6272ADAE-0AFB-B0D6-9376-2F89674283E9}"/>
                    </a:ext>
                  </a:extLst>
                </p:cNvPr>
                <p:cNvPicPr/>
                <p:nvPr/>
              </p:nvPicPr>
              <p:blipFill>
                <a:blip r:embed="rId77"/>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44" name="Ink 43">
                  <a:extLst>
                    <a:ext uri="{FF2B5EF4-FFF2-40B4-BE49-F238E27FC236}">
                      <a16:creationId xmlns:a16="http://schemas.microsoft.com/office/drawing/2014/main" id="{1020A9D1-5503-4760-9083-6FC2AB99DACF}"/>
                    </a:ext>
                  </a:extLst>
                </p14:cNvPr>
                <p14:cNvContentPartPr/>
                <p14:nvPr/>
              </p14:nvContentPartPr>
              <p14:xfrm>
                <a:off x="718883" y="2271496"/>
                <a:ext cx="143280" cy="12960"/>
              </p14:xfrm>
            </p:contentPart>
          </mc:Choice>
          <mc:Fallback xmlns="">
            <p:pic>
              <p:nvPicPr>
                <p:cNvPr id="44" name="Ink 43">
                  <a:extLst>
                    <a:ext uri="{FF2B5EF4-FFF2-40B4-BE49-F238E27FC236}">
                      <a16:creationId xmlns:a16="http://schemas.microsoft.com/office/drawing/2014/main" id="{1020A9D1-5503-4760-9083-6FC2AB99DACF}"/>
                    </a:ext>
                  </a:extLst>
                </p:cNvPr>
                <p:cNvPicPr/>
                <p:nvPr/>
              </p:nvPicPr>
              <p:blipFill>
                <a:blip r:embed="rId79"/>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45" name="Ink 44">
                  <a:extLst>
                    <a:ext uri="{FF2B5EF4-FFF2-40B4-BE49-F238E27FC236}">
                      <a16:creationId xmlns:a16="http://schemas.microsoft.com/office/drawing/2014/main" id="{DBE364F9-CCB5-0625-0596-BC61E4CCDF7C}"/>
                    </a:ext>
                  </a:extLst>
                </p14:cNvPr>
                <p14:cNvContentPartPr/>
                <p14:nvPr/>
              </p14:nvContentPartPr>
              <p14:xfrm>
                <a:off x="721763" y="2346376"/>
                <a:ext cx="144360" cy="4320"/>
              </p14:xfrm>
            </p:contentPart>
          </mc:Choice>
          <mc:Fallback xmlns="">
            <p:pic>
              <p:nvPicPr>
                <p:cNvPr id="45" name="Ink 44">
                  <a:extLst>
                    <a:ext uri="{FF2B5EF4-FFF2-40B4-BE49-F238E27FC236}">
                      <a16:creationId xmlns:a16="http://schemas.microsoft.com/office/drawing/2014/main" id="{DBE364F9-CCB5-0625-0596-BC61E4CCDF7C}"/>
                    </a:ext>
                  </a:extLst>
                </p:cNvPr>
                <p:cNvPicPr/>
                <p:nvPr/>
              </p:nvPicPr>
              <p:blipFill>
                <a:blip r:embed="rId81"/>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2" name="Ink 51">
                  <a:extLst>
                    <a:ext uri="{FF2B5EF4-FFF2-40B4-BE49-F238E27FC236}">
                      <a16:creationId xmlns:a16="http://schemas.microsoft.com/office/drawing/2014/main" id="{936A8DC8-3C40-8948-07EA-99B0F8C35DE8}"/>
                    </a:ext>
                  </a:extLst>
                </p14:cNvPr>
                <p14:cNvContentPartPr/>
                <p14:nvPr/>
              </p14:nvContentPartPr>
              <p14:xfrm>
                <a:off x="1149083" y="2202016"/>
                <a:ext cx="37440" cy="189000"/>
              </p14:xfrm>
            </p:contentPart>
          </mc:Choice>
          <mc:Fallback xmlns="">
            <p:pic>
              <p:nvPicPr>
                <p:cNvPr id="52" name="Ink 51">
                  <a:extLst>
                    <a:ext uri="{FF2B5EF4-FFF2-40B4-BE49-F238E27FC236}">
                      <a16:creationId xmlns:a16="http://schemas.microsoft.com/office/drawing/2014/main" id="{936A8DC8-3C40-8948-07EA-99B0F8C35DE8}"/>
                    </a:ext>
                  </a:extLst>
                </p:cNvPr>
                <p:cNvPicPr/>
                <p:nvPr/>
              </p:nvPicPr>
              <p:blipFill>
                <a:blip r:embed="rId83"/>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3" name="Ink 52">
                  <a:extLst>
                    <a:ext uri="{FF2B5EF4-FFF2-40B4-BE49-F238E27FC236}">
                      <a16:creationId xmlns:a16="http://schemas.microsoft.com/office/drawing/2014/main" id="{0C80DE5A-647A-C3C6-F220-03834DA66633}"/>
                    </a:ext>
                  </a:extLst>
                </p14:cNvPr>
                <p14:cNvContentPartPr/>
                <p14:nvPr/>
              </p14:nvContentPartPr>
              <p14:xfrm>
                <a:off x="1267883" y="2194816"/>
                <a:ext cx="37080" cy="183240"/>
              </p14:xfrm>
            </p:contentPart>
          </mc:Choice>
          <mc:Fallback xmlns="">
            <p:pic>
              <p:nvPicPr>
                <p:cNvPr id="53" name="Ink 52">
                  <a:extLst>
                    <a:ext uri="{FF2B5EF4-FFF2-40B4-BE49-F238E27FC236}">
                      <a16:creationId xmlns:a16="http://schemas.microsoft.com/office/drawing/2014/main" id="{0C80DE5A-647A-C3C6-F220-03834DA66633}"/>
                    </a:ext>
                  </a:extLst>
                </p:cNvPr>
                <p:cNvPicPr/>
                <p:nvPr/>
              </p:nvPicPr>
              <p:blipFill>
                <a:blip r:embed="rId85"/>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54" name="Ink 53">
                  <a:extLst>
                    <a:ext uri="{FF2B5EF4-FFF2-40B4-BE49-F238E27FC236}">
                      <a16:creationId xmlns:a16="http://schemas.microsoft.com/office/drawing/2014/main" id="{079A2677-7A18-9F01-D93B-E62B42930C22}"/>
                    </a:ext>
                  </a:extLst>
                </p14:cNvPr>
                <p14:cNvContentPartPr/>
                <p14:nvPr/>
              </p14:nvContentPartPr>
              <p14:xfrm>
                <a:off x="1063043" y="2141896"/>
                <a:ext cx="314640" cy="62280"/>
              </p14:xfrm>
            </p:contentPart>
          </mc:Choice>
          <mc:Fallback xmlns="">
            <p:pic>
              <p:nvPicPr>
                <p:cNvPr id="54" name="Ink 53">
                  <a:extLst>
                    <a:ext uri="{FF2B5EF4-FFF2-40B4-BE49-F238E27FC236}">
                      <a16:creationId xmlns:a16="http://schemas.microsoft.com/office/drawing/2014/main" id="{079A2677-7A18-9F01-D93B-E62B42930C22}"/>
                    </a:ext>
                  </a:extLst>
                </p:cNvPr>
                <p:cNvPicPr/>
                <p:nvPr/>
              </p:nvPicPr>
              <p:blipFill>
                <a:blip r:embed="rId87"/>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55" name="Ink 54">
                  <a:extLst>
                    <a:ext uri="{FF2B5EF4-FFF2-40B4-BE49-F238E27FC236}">
                      <a16:creationId xmlns:a16="http://schemas.microsoft.com/office/drawing/2014/main" id="{7D5DA670-C386-D7F0-BBD4-F159E12F6286}"/>
                    </a:ext>
                  </a:extLst>
                </p14:cNvPr>
                <p14:cNvContentPartPr/>
                <p14:nvPr/>
              </p14:nvContentPartPr>
              <p14:xfrm>
                <a:off x="1497923" y="2019496"/>
                <a:ext cx="270000" cy="349560"/>
              </p14:xfrm>
            </p:contentPart>
          </mc:Choice>
          <mc:Fallback xmlns="">
            <p:pic>
              <p:nvPicPr>
                <p:cNvPr id="55" name="Ink 54">
                  <a:extLst>
                    <a:ext uri="{FF2B5EF4-FFF2-40B4-BE49-F238E27FC236}">
                      <a16:creationId xmlns:a16="http://schemas.microsoft.com/office/drawing/2014/main" id="{7D5DA670-C386-D7F0-BBD4-F159E12F6286}"/>
                    </a:ext>
                  </a:extLst>
                </p:cNvPr>
                <p:cNvPicPr/>
                <p:nvPr/>
              </p:nvPicPr>
              <p:blipFill>
                <a:blip r:embed="rId89"/>
                <a:stretch>
                  <a:fillRect/>
                </a:stretch>
              </p:blipFill>
              <p:spPr>
                <a:xfrm>
                  <a:off x="1480283" y="2001496"/>
                  <a:ext cx="305640" cy="385200"/>
                </a:xfrm>
                <a:prstGeom prst="rect">
                  <a:avLst/>
                </a:prstGeom>
              </p:spPr>
            </p:pic>
          </mc:Fallback>
        </mc:AlternateContent>
      </p:grpSp>
    </p:spTree>
    <p:extLst>
      <p:ext uri="{BB962C8B-B14F-4D97-AF65-F5344CB8AC3E}">
        <p14:creationId xmlns:p14="http://schemas.microsoft.com/office/powerpoint/2010/main" val="129218707"/>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45" name="Rectangle: Rounded Corners 44">
            <a:extLst>
              <a:ext uri="{FF2B5EF4-FFF2-40B4-BE49-F238E27FC236}">
                <a16:creationId xmlns:a16="http://schemas.microsoft.com/office/drawing/2014/main" id="{8C8D8993-17ED-E500-02CF-BAF125C6F5A1}"/>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p:sp>
        <p:nvSpPr>
          <p:cNvPr id="2" name="TextBox 1">
            <a:extLst>
              <a:ext uri="{FF2B5EF4-FFF2-40B4-BE49-F238E27FC236}">
                <a16:creationId xmlns:a16="http://schemas.microsoft.com/office/drawing/2014/main" id="{E3F1885E-4BEA-AA0E-CD4C-93A47FD6222B}"/>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19B2C0FF-2476-4266-57A9-1CD8A5F3FBC2}"/>
                  </a:ext>
                </a:extLst>
              </p14:cNvPr>
              <p14:cNvContentPartPr/>
              <p14:nvPr/>
            </p14:nvContentPartPr>
            <p14:xfrm>
              <a:off x="1671803" y="339376"/>
              <a:ext cx="354240" cy="12600"/>
            </p14:xfrm>
          </p:contentPart>
        </mc:Choice>
        <mc:Fallback xmlns="">
          <p:pic>
            <p:nvPicPr>
              <p:cNvPr id="3" name="Ink 2">
                <a:extLst>
                  <a:ext uri="{FF2B5EF4-FFF2-40B4-BE49-F238E27FC236}">
                    <a16:creationId xmlns:a16="http://schemas.microsoft.com/office/drawing/2014/main" id="{19B2C0FF-2476-4266-57A9-1CD8A5F3FBC2}"/>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1B823C35-A0D4-2344-0EA4-2AAA9D56C34B}"/>
                  </a:ext>
                </a:extLst>
              </p14:cNvPr>
              <p14:cNvContentPartPr/>
              <p14:nvPr/>
            </p14:nvContentPartPr>
            <p14:xfrm>
              <a:off x="619523" y="636016"/>
              <a:ext cx="1027800" cy="41400"/>
            </p14:xfrm>
          </p:contentPart>
        </mc:Choice>
        <mc:Fallback xmlns="">
          <p:pic>
            <p:nvPicPr>
              <p:cNvPr id="4" name="Ink 3">
                <a:extLst>
                  <a:ext uri="{FF2B5EF4-FFF2-40B4-BE49-F238E27FC236}">
                    <a16:creationId xmlns:a16="http://schemas.microsoft.com/office/drawing/2014/main" id="{1B823C35-A0D4-2344-0EA4-2AAA9D56C34B}"/>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 name="Ink 4">
                <a:extLst>
                  <a:ext uri="{FF2B5EF4-FFF2-40B4-BE49-F238E27FC236}">
                    <a16:creationId xmlns:a16="http://schemas.microsoft.com/office/drawing/2014/main" id="{FE08E739-8122-EADF-BC6A-47685987D7FE}"/>
                  </a:ext>
                </a:extLst>
              </p14:cNvPr>
              <p14:cNvContentPartPr/>
              <p14:nvPr/>
            </p14:nvContentPartPr>
            <p14:xfrm>
              <a:off x="1535363" y="892696"/>
              <a:ext cx="1735560" cy="33480"/>
            </p14:xfrm>
          </p:contentPart>
        </mc:Choice>
        <mc:Fallback xmlns="">
          <p:pic>
            <p:nvPicPr>
              <p:cNvPr id="5" name="Ink 4">
                <a:extLst>
                  <a:ext uri="{FF2B5EF4-FFF2-40B4-BE49-F238E27FC236}">
                    <a16:creationId xmlns:a16="http://schemas.microsoft.com/office/drawing/2014/main" id="{FE08E739-8122-EADF-BC6A-47685987D7FE}"/>
                  </a:ext>
                </a:extLst>
              </p:cNvPr>
              <p:cNvPicPr/>
              <p:nvPr/>
            </p:nvPicPr>
            <p:blipFill>
              <a:blip r:embed="rId7"/>
              <a:stretch>
                <a:fillRect/>
              </a:stretch>
            </p:blipFill>
            <p:spPr>
              <a:xfrm>
                <a:off x="1481723" y="785056"/>
                <a:ext cx="1843200" cy="249120"/>
              </a:xfrm>
              <a:prstGeom prst="rect">
                <a:avLst/>
              </a:prstGeom>
            </p:spPr>
          </p:pic>
        </mc:Fallback>
      </mc:AlternateContent>
      <p:grpSp>
        <p:nvGrpSpPr>
          <p:cNvPr id="6" name="Group 5">
            <a:extLst>
              <a:ext uri="{FF2B5EF4-FFF2-40B4-BE49-F238E27FC236}">
                <a16:creationId xmlns:a16="http://schemas.microsoft.com/office/drawing/2014/main" id="{93216DDE-164F-7F77-9CFE-C6F1FD89198E}"/>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7" name="Ink 6">
                  <a:extLst>
                    <a:ext uri="{FF2B5EF4-FFF2-40B4-BE49-F238E27FC236}">
                      <a16:creationId xmlns:a16="http://schemas.microsoft.com/office/drawing/2014/main" id="{DD46590B-D40D-7210-4A70-DE4BBF098368}"/>
                    </a:ext>
                  </a:extLst>
                </p14:cNvPr>
                <p14:cNvContentPartPr/>
                <p14:nvPr/>
              </p14:nvContentPartPr>
              <p14:xfrm>
                <a:off x="159443" y="1254856"/>
                <a:ext cx="20880" cy="196920"/>
              </p14:xfrm>
            </p:contentPart>
          </mc:Choice>
          <mc:Fallback xmlns="">
            <p:pic>
              <p:nvPicPr>
                <p:cNvPr id="7" name="Ink 6">
                  <a:extLst>
                    <a:ext uri="{FF2B5EF4-FFF2-40B4-BE49-F238E27FC236}">
                      <a16:creationId xmlns:a16="http://schemas.microsoft.com/office/drawing/2014/main" id="{DD46590B-D40D-7210-4A70-DE4BBF098368}"/>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8" name="Ink 7">
                  <a:extLst>
                    <a:ext uri="{FF2B5EF4-FFF2-40B4-BE49-F238E27FC236}">
                      <a16:creationId xmlns:a16="http://schemas.microsoft.com/office/drawing/2014/main" id="{F6952622-8C6D-8E5A-EDC1-ACEA601E7C83}"/>
                    </a:ext>
                  </a:extLst>
                </p14:cNvPr>
                <p14:cNvContentPartPr/>
                <p14:nvPr/>
              </p14:nvContentPartPr>
              <p14:xfrm>
                <a:off x="164483" y="1207336"/>
                <a:ext cx="101520" cy="152280"/>
              </p14:xfrm>
            </p:contentPart>
          </mc:Choice>
          <mc:Fallback xmlns="">
            <p:pic>
              <p:nvPicPr>
                <p:cNvPr id="8" name="Ink 7">
                  <a:extLst>
                    <a:ext uri="{FF2B5EF4-FFF2-40B4-BE49-F238E27FC236}">
                      <a16:creationId xmlns:a16="http://schemas.microsoft.com/office/drawing/2014/main" id="{F6952622-8C6D-8E5A-EDC1-ACEA601E7C83}"/>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9" name="Ink 8">
                  <a:extLst>
                    <a:ext uri="{FF2B5EF4-FFF2-40B4-BE49-F238E27FC236}">
                      <a16:creationId xmlns:a16="http://schemas.microsoft.com/office/drawing/2014/main" id="{BD03BD9E-17A3-E492-CF5B-635D4FFA6F7C}"/>
                    </a:ext>
                  </a:extLst>
                </p14:cNvPr>
                <p14:cNvContentPartPr/>
                <p14:nvPr/>
              </p14:nvContentPartPr>
              <p14:xfrm>
                <a:off x="334403" y="1206616"/>
                <a:ext cx="27720" cy="217800"/>
              </p14:xfrm>
            </p:contentPart>
          </mc:Choice>
          <mc:Fallback xmlns="">
            <p:pic>
              <p:nvPicPr>
                <p:cNvPr id="9" name="Ink 8">
                  <a:extLst>
                    <a:ext uri="{FF2B5EF4-FFF2-40B4-BE49-F238E27FC236}">
                      <a16:creationId xmlns:a16="http://schemas.microsoft.com/office/drawing/2014/main" id="{BD03BD9E-17A3-E492-CF5B-635D4FFA6F7C}"/>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10" name="Ink 9">
                  <a:extLst>
                    <a:ext uri="{FF2B5EF4-FFF2-40B4-BE49-F238E27FC236}">
                      <a16:creationId xmlns:a16="http://schemas.microsoft.com/office/drawing/2014/main" id="{555E4560-0417-95F0-C7B9-9541F323D23D}"/>
                    </a:ext>
                  </a:extLst>
                </p14:cNvPr>
                <p14:cNvContentPartPr/>
                <p14:nvPr/>
              </p14:nvContentPartPr>
              <p14:xfrm>
                <a:off x="398123" y="1294096"/>
                <a:ext cx="129600" cy="125280"/>
              </p14:xfrm>
            </p:contentPart>
          </mc:Choice>
          <mc:Fallback xmlns="">
            <p:pic>
              <p:nvPicPr>
                <p:cNvPr id="10" name="Ink 9">
                  <a:extLst>
                    <a:ext uri="{FF2B5EF4-FFF2-40B4-BE49-F238E27FC236}">
                      <a16:creationId xmlns:a16="http://schemas.microsoft.com/office/drawing/2014/main" id="{555E4560-0417-95F0-C7B9-9541F323D23D}"/>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1" name="Ink 10">
                  <a:extLst>
                    <a:ext uri="{FF2B5EF4-FFF2-40B4-BE49-F238E27FC236}">
                      <a16:creationId xmlns:a16="http://schemas.microsoft.com/office/drawing/2014/main" id="{22BB4686-723A-653C-D3C3-DDAE3A4B9C53}"/>
                    </a:ext>
                  </a:extLst>
                </p14:cNvPr>
                <p14:cNvContentPartPr/>
                <p14:nvPr/>
              </p14:nvContentPartPr>
              <p14:xfrm>
                <a:off x="584603" y="1361416"/>
                <a:ext cx="112680" cy="82440"/>
              </p14:xfrm>
            </p:contentPart>
          </mc:Choice>
          <mc:Fallback xmlns="">
            <p:pic>
              <p:nvPicPr>
                <p:cNvPr id="11" name="Ink 10">
                  <a:extLst>
                    <a:ext uri="{FF2B5EF4-FFF2-40B4-BE49-F238E27FC236}">
                      <a16:creationId xmlns:a16="http://schemas.microsoft.com/office/drawing/2014/main" id="{22BB4686-723A-653C-D3C3-DDAE3A4B9C53}"/>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12" name="Ink 11">
                <a:extLst>
                  <a:ext uri="{FF2B5EF4-FFF2-40B4-BE49-F238E27FC236}">
                    <a16:creationId xmlns:a16="http://schemas.microsoft.com/office/drawing/2014/main" id="{5DAD6650-9288-4016-54CD-59C7A7C8F3F5}"/>
                  </a:ext>
                </a:extLst>
              </p14:cNvPr>
              <p14:cNvContentPartPr/>
              <p14:nvPr/>
            </p14:nvContentPartPr>
            <p14:xfrm>
              <a:off x="879083" y="1245496"/>
              <a:ext cx="360" cy="360"/>
            </p14:xfrm>
          </p:contentPart>
        </mc:Choice>
        <mc:Fallback xmlns="">
          <p:pic>
            <p:nvPicPr>
              <p:cNvPr id="12" name="Ink 11">
                <a:extLst>
                  <a:ext uri="{FF2B5EF4-FFF2-40B4-BE49-F238E27FC236}">
                    <a16:creationId xmlns:a16="http://schemas.microsoft.com/office/drawing/2014/main" id="{5DAD6650-9288-4016-54CD-59C7A7C8F3F5}"/>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13" name="Ink 12">
                <a:extLst>
                  <a:ext uri="{FF2B5EF4-FFF2-40B4-BE49-F238E27FC236}">
                    <a16:creationId xmlns:a16="http://schemas.microsoft.com/office/drawing/2014/main" id="{67DCB201-F61F-20F5-0AFD-18532C8A2996}"/>
                  </a:ext>
                </a:extLst>
              </p14:cNvPr>
              <p14:cNvContentPartPr/>
              <p14:nvPr/>
            </p14:nvContentPartPr>
            <p14:xfrm>
              <a:off x="889883" y="1419736"/>
              <a:ext cx="2520" cy="3240"/>
            </p14:xfrm>
          </p:contentPart>
        </mc:Choice>
        <mc:Fallback xmlns="">
          <p:pic>
            <p:nvPicPr>
              <p:cNvPr id="13" name="Ink 12">
                <a:extLst>
                  <a:ext uri="{FF2B5EF4-FFF2-40B4-BE49-F238E27FC236}">
                    <a16:creationId xmlns:a16="http://schemas.microsoft.com/office/drawing/2014/main" id="{67DCB201-F61F-20F5-0AFD-18532C8A2996}"/>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4" name="Ink 13">
                <a:extLst>
                  <a:ext uri="{FF2B5EF4-FFF2-40B4-BE49-F238E27FC236}">
                    <a16:creationId xmlns:a16="http://schemas.microsoft.com/office/drawing/2014/main" id="{9A49CB07-B1A0-4010-A059-43D208CF00AE}"/>
                  </a:ext>
                </a:extLst>
              </p14:cNvPr>
              <p14:cNvContentPartPr/>
              <p14:nvPr/>
            </p14:nvContentPartPr>
            <p14:xfrm>
              <a:off x="162683" y="1560136"/>
              <a:ext cx="720360" cy="61560"/>
            </p14:xfrm>
          </p:contentPart>
        </mc:Choice>
        <mc:Fallback xmlns="">
          <p:pic>
            <p:nvPicPr>
              <p:cNvPr id="14" name="Ink 13">
                <a:extLst>
                  <a:ext uri="{FF2B5EF4-FFF2-40B4-BE49-F238E27FC236}">
                    <a16:creationId xmlns:a16="http://schemas.microsoft.com/office/drawing/2014/main" id="{9A49CB07-B1A0-4010-A059-43D208CF00AE}"/>
                  </a:ext>
                </a:extLst>
              </p:cNvPr>
              <p:cNvPicPr/>
              <p:nvPr/>
            </p:nvPicPr>
            <p:blipFill>
              <a:blip r:embed="rId23"/>
              <a:stretch>
                <a:fillRect/>
              </a:stretch>
            </p:blipFill>
            <p:spPr>
              <a:xfrm>
                <a:off x="144683" y="1542136"/>
                <a:ext cx="756000" cy="97200"/>
              </a:xfrm>
              <a:prstGeom prst="rect">
                <a:avLst/>
              </a:prstGeom>
            </p:spPr>
          </p:pic>
        </mc:Fallback>
      </mc:AlternateContent>
      <p:grpSp>
        <p:nvGrpSpPr>
          <p:cNvPr id="15" name="Group 14">
            <a:extLst>
              <a:ext uri="{FF2B5EF4-FFF2-40B4-BE49-F238E27FC236}">
                <a16:creationId xmlns:a16="http://schemas.microsoft.com/office/drawing/2014/main" id="{57FAF0B4-FA53-BB47-E242-E152EF3E95E4}"/>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16" name="Ink 15">
                  <a:extLst>
                    <a:ext uri="{FF2B5EF4-FFF2-40B4-BE49-F238E27FC236}">
                      <a16:creationId xmlns:a16="http://schemas.microsoft.com/office/drawing/2014/main" id="{4636A475-DC5B-AAE5-AAB3-44F0C687EECB}"/>
                    </a:ext>
                  </a:extLst>
                </p14:cNvPr>
                <p14:cNvContentPartPr/>
                <p14:nvPr/>
              </p14:nvContentPartPr>
              <p14:xfrm>
                <a:off x="477323" y="1791976"/>
                <a:ext cx="137520" cy="149760"/>
              </p14:xfrm>
            </p:contentPart>
          </mc:Choice>
          <mc:Fallback xmlns="">
            <p:pic>
              <p:nvPicPr>
                <p:cNvPr id="16" name="Ink 15">
                  <a:extLst>
                    <a:ext uri="{FF2B5EF4-FFF2-40B4-BE49-F238E27FC236}">
                      <a16:creationId xmlns:a16="http://schemas.microsoft.com/office/drawing/2014/main" id="{4636A475-DC5B-AAE5-AAB3-44F0C687EECB}"/>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17" name="Ink 16">
                  <a:extLst>
                    <a:ext uri="{FF2B5EF4-FFF2-40B4-BE49-F238E27FC236}">
                      <a16:creationId xmlns:a16="http://schemas.microsoft.com/office/drawing/2014/main" id="{A47D70D1-B714-27F5-2FC6-49315ABBB00F}"/>
                    </a:ext>
                  </a:extLst>
                </p14:cNvPr>
                <p14:cNvContentPartPr/>
                <p14:nvPr/>
              </p14:nvContentPartPr>
              <p14:xfrm>
                <a:off x="680363" y="1812856"/>
                <a:ext cx="11520" cy="101520"/>
              </p14:xfrm>
            </p:contentPart>
          </mc:Choice>
          <mc:Fallback xmlns="">
            <p:pic>
              <p:nvPicPr>
                <p:cNvPr id="17" name="Ink 16">
                  <a:extLst>
                    <a:ext uri="{FF2B5EF4-FFF2-40B4-BE49-F238E27FC236}">
                      <a16:creationId xmlns:a16="http://schemas.microsoft.com/office/drawing/2014/main" id="{A47D70D1-B714-27F5-2FC6-49315ABBB00F}"/>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2" name="Ink 31">
                  <a:extLst>
                    <a:ext uri="{FF2B5EF4-FFF2-40B4-BE49-F238E27FC236}">
                      <a16:creationId xmlns:a16="http://schemas.microsoft.com/office/drawing/2014/main" id="{33B72533-44A4-5F61-BDD0-F12DF9C33C54}"/>
                    </a:ext>
                  </a:extLst>
                </p14:cNvPr>
                <p14:cNvContentPartPr/>
                <p14:nvPr/>
              </p14:nvContentPartPr>
              <p14:xfrm>
                <a:off x="681803" y="1775776"/>
                <a:ext cx="7560" cy="18720"/>
              </p14:xfrm>
            </p:contentPart>
          </mc:Choice>
          <mc:Fallback xmlns="">
            <p:pic>
              <p:nvPicPr>
                <p:cNvPr id="32" name="Ink 31">
                  <a:extLst>
                    <a:ext uri="{FF2B5EF4-FFF2-40B4-BE49-F238E27FC236}">
                      <a16:creationId xmlns:a16="http://schemas.microsoft.com/office/drawing/2014/main" id="{33B72533-44A4-5F61-BDD0-F12DF9C33C54}"/>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6" name="Ink 35">
                  <a:extLst>
                    <a:ext uri="{FF2B5EF4-FFF2-40B4-BE49-F238E27FC236}">
                      <a16:creationId xmlns:a16="http://schemas.microsoft.com/office/drawing/2014/main" id="{40A829EB-3220-1C5A-E1E7-A3E98CBE344C}"/>
                    </a:ext>
                  </a:extLst>
                </p14:cNvPr>
                <p14:cNvContentPartPr/>
                <p14:nvPr/>
              </p14:nvContentPartPr>
              <p14:xfrm>
                <a:off x="739043" y="1808176"/>
                <a:ext cx="95400" cy="100440"/>
              </p14:xfrm>
            </p:contentPart>
          </mc:Choice>
          <mc:Fallback xmlns="">
            <p:pic>
              <p:nvPicPr>
                <p:cNvPr id="36" name="Ink 35">
                  <a:extLst>
                    <a:ext uri="{FF2B5EF4-FFF2-40B4-BE49-F238E27FC236}">
                      <a16:creationId xmlns:a16="http://schemas.microsoft.com/office/drawing/2014/main" id="{40A829EB-3220-1C5A-E1E7-A3E98CBE344C}"/>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7" name="Ink 36">
                  <a:extLst>
                    <a:ext uri="{FF2B5EF4-FFF2-40B4-BE49-F238E27FC236}">
                      <a16:creationId xmlns:a16="http://schemas.microsoft.com/office/drawing/2014/main" id="{7D477D1F-5642-3264-C9D6-DF928AE21FBD}"/>
                    </a:ext>
                  </a:extLst>
                </p14:cNvPr>
                <p14:cNvContentPartPr/>
                <p14:nvPr/>
              </p14:nvContentPartPr>
              <p14:xfrm>
                <a:off x="855323" y="1808896"/>
                <a:ext cx="67680" cy="112680"/>
              </p14:xfrm>
            </p:contentPart>
          </mc:Choice>
          <mc:Fallback xmlns="">
            <p:pic>
              <p:nvPicPr>
                <p:cNvPr id="37" name="Ink 36">
                  <a:extLst>
                    <a:ext uri="{FF2B5EF4-FFF2-40B4-BE49-F238E27FC236}">
                      <a16:creationId xmlns:a16="http://schemas.microsoft.com/office/drawing/2014/main" id="{7D477D1F-5642-3264-C9D6-DF928AE21FBD}"/>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8" name="Ink 37">
                  <a:extLst>
                    <a:ext uri="{FF2B5EF4-FFF2-40B4-BE49-F238E27FC236}">
                      <a16:creationId xmlns:a16="http://schemas.microsoft.com/office/drawing/2014/main" id="{5D7495EF-E9C4-9AED-4ADA-CF468D9144D0}"/>
                    </a:ext>
                  </a:extLst>
                </p14:cNvPr>
                <p14:cNvContentPartPr/>
                <p14:nvPr/>
              </p14:nvContentPartPr>
              <p14:xfrm>
                <a:off x="1004003" y="1818256"/>
                <a:ext cx="55800" cy="65160"/>
              </p14:xfrm>
            </p:contentPart>
          </mc:Choice>
          <mc:Fallback xmlns="">
            <p:pic>
              <p:nvPicPr>
                <p:cNvPr id="38" name="Ink 37">
                  <a:extLst>
                    <a:ext uri="{FF2B5EF4-FFF2-40B4-BE49-F238E27FC236}">
                      <a16:creationId xmlns:a16="http://schemas.microsoft.com/office/drawing/2014/main" id="{5D7495EF-E9C4-9AED-4ADA-CF468D9144D0}"/>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9" name="Ink 38">
                  <a:extLst>
                    <a:ext uri="{FF2B5EF4-FFF2-40B4-BE49-F238E27FC236}">
                      <a16:creationId xmlns:a16="http://schemas.microsoft.com/office/drawing/2014/main" id="{079E952E-E628-FAB8-570C-5A5D0469C185}"/>
                    </a:ext>
                  </a:extLst>
                </p14:cNvPr>
                <p14:cNvContentPartPr/>
                <p14:nvPr/>
              </p14:nvContentPartPr>
              <p14:xfrm>
                <a:off x="1115603" y="1813216"/>
                <a:ext cx="144000" cy="77400"/>
              </p14:xfrm>
            </p:contentPart>
          </mc:Choice>
          <mc:Fallback xmlns="">
            <p:pic>
              <p:nvPicPr>
                <p:cNvPr id="39" name="Ink 38">
                  <a:extLst>
                    <a:ext uri="{FF2B5EF4-FFF2-40B4-BE49-F238E27FC236}">
                      <a16:creationId xmlns:a16="http://schemas.microsoft.com/office/drawing/2014/main" id="{079E952E-E628-FAB8-570C-5A5D0469C185}"/>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0" name="Ink 39">
                  <a:extLst>
                    <a:ext uri="{FF2B5EF4-FFF2-40B4-BE49-F238E27FC236}">
                      <a16:creationId xmlns:a16="http://schemas.microsoft.com/office/drawing/2014/main" id="{14C5CE8F-9667-3E07-8439-366DF19B98B4}"/>
                    </a:ext>
                  </a:extLst>
                </p14:cNvPr>
                <p14:cNvContentPartPr/>
                <p14:nvPr/>
              </p14:nvContentPartPr>
              <p14:xfrm>
                <a:off x="1349963" y="1723936"/>
                <a:ext cx="49680" cy="262440"/>
              </p14:xfrm>
            </p:contentPart>
          </mc:Choice>
          <mc:Fallback xmlns="">
            <p:pic>
              <p:nvPicPr>
                <p:cNvPr id="40" name="Ink 39">
                  <a:extLst>
                    <a:ext uri="{FF2B5EF4-FFF2-40B4-BE49-F238E27FC236}">
                      <a16:creationId xmlns:a16="http://schemas.microsoft.com/office/drawing/2014/main" id="{14C5CE8F-9667-3E07-8439-366DF19B98B4}"/>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1" name="Ink 40">
                  <a:extLst>
                    <a:ext uri="{FF2B5EF4-FFF2-40B4-BE49-F238E27FC236}">
                      <a16:creationId xmlns:a16="http://schemas.microsoft.com/office/drawing/2014/main" id="{D4DC5D3A-4740-C708-270B-1FB200CA682F}"/>
                    </a:ext>
                  </a:extLst>
                </p14:cNvPr>
                <p14:cNvContentPartPr/>
                <p14:nvPr/>
              </p14:nvContentPartPr>
              <p14:xfrm>
                <a:off x="1303163" y="1740496"/>
                <a:ext cx="476280" cy="149400"/>
              </p14:xfrm>
            </p:contentPart>
          </mc:Choice>
          <mc:Fallback xmlns="">
            <p:pic>
              <p:nvPicPr>
                <p:cNvPr id="41" name="Ink 40">
                  <a:extLst>
                    <a:ext uri="{FF2B5EF4-FFF2-40B4-BE49-F238E27FC236}">
                      <a16:creationId xmlns:a16="http://schemas.microsoft.com/office/drawing/2014/main" id="{D4DC5D3A-4740-C708-270B-1FB200CA682F}"/>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2" name="Ink 41">
                  <a:extLst>
                    <a:ext uri="{FF2B5EF4-FFF2-40B4-BE49-F238E27FC236}">
                      <a16:creationId xmlns:a16="http://schemas.microsoft.com/office/drawing/2014/main" id="{067FD16E-A33F-95DD-82BE-E5FB2023F2B0}"/>
                    </a:ext>
                  </a:extLst>
                </p14:cNvPr>
                <p14:cNvContentPartPr/>
                <p14:nvPr/>
              </p14:nvContentPartPr>
              <p14:xfrm>
                <a:off x="1794923" y="1728256"/>
                <a:ext cx="93960" cy="81000"/>
              </p14:xfrm>
            </p:contentPart>
          </mc:Choice>
          <mc:Fallback xmlns="">
            <p:pic>
              <p:nvPicPr>
                <p:cNvPr id="42" name="Ink 41">
                  <a:extLst>
                    <a:ext uri="{FF2B5EF4-FFF2-40B4-BE49-F238E27FC236}">
                      <a16:creationId xmlns:a16="http://schemas.microsoft.com/office/drawing/2014/main" id="{067FD16E-A33F-95DD-82BE-E5FB2023F2B0}"/>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3" name="Ink 42">
                  <a:extLst>
                    <a:ext uri="{FF2B5EF4-FFF2-40B4-BE49-F238E27FC236}">
                      <a16:creationId xmlns:a16="http://schemas.microsoft.com/office/drawing/2014/main" id="{51EECBB3-2ECA-779D-B226-A2EA69882D0F}"/>
                    </a:ext>
                  </a:extLst>
                </p14:cNvPr>
                <p14:cNvContentPartPr/>
                <p14:nvPr/>
              </p14:nvContentPartPr>
              <p14:xfrm>
                <a:off x="1949363" y="1703776"/>
                <a:ext cx="108360" cy="104400"/>
              </p14:xfrm>
            </p:contentPart>
          </mc:Choice>
          <mc:Fallback xmlns="">
            <p:pic>
              <p:nvPicPr>
                <p:cNvPr id="43" name="Ink 42">
                  <a:extLst>
                    <a:ext uri="{FF2B5EF4-FFF2-40B4-BE49-F238E27FC236}">
                      <a16:creationId xmlns:a16="http://schemas.microsoft.com/office/drawing/2014/main" id="{51EECBB3-2ECA-779D-B226-A2EA69882D0F}"/>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4" name="Ink 43">
                  <a:extLst>
                    <a:ext uri="{FF2B5EF4-FFF2-40B4-BE49-F238E27FC236}">
                      <a16:creationId xmlns:a16="http://schemas.microsoft.com/office/drawing/2014/main" id="{6879FE6B-C2EE-AD0D-E8B7-4C67BAF80F63}"/>
                    </a:ext>
                  </a:extLst>
                </p14:cNvPr>
                <p14:cNvContentPartPr/>
                <p14:nvPr/>
              </p14:nvContentPartPr>
              <p14:xfrm>
                <a:off x="2148083" y="1723936"/>
                <a:ext cx="162720" cy="10800"/>
              </p14:xfrm>
            </p:contentPart>
          </mc:Choice>
          <mc:Fallback xmlns="">
            <p:pic>
              <p:nvPicPr>
                <p:cNvPr id="44" name="Ink 43">
                  <a:extLst>
                    <a:ext uri="{FF2B5EF4-FFF2-40B4-BE49-F238E27FC236}">
                      <a16:creationId xmlns:a16="http://schemas.microsoft.com/office/drawing/2014/main" id="{6879FE6B-C2EE-AD0D-E8B7-4C67BAF80F63}"/>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6" name="Ink 45">
                  <a:extLst>
                    <a:ext uri="{FF2B5EF4-FFF2-40B4-BE49-F238E27FC236}">
                      <a16:creationId xmlns:a16="http://schemas.microsoft.com/office/drawing/2014/main" id="{53D02A3F-18FE-8C9C-62E6-53393C8A3509}"/>
                    </a:ext>
                  </a:extLst>
                </p14:cNvPr>
                <p14:cNvContentPartPr/>
                <p14:nvPr/>
              </p14:nvContentPartPr>
              <p14:xfrm>
                <a:off x="2253203" y="1658056"/>
                <a:ext cx="152280" cy="140400"/>
              </p14:xfrm>
            </p:contentPart>
          </mc:Choice>
          <mc:Fallback xmlns="">
            <p:pic>
              <p:nvPicPr>
                <p:cNvPr id="46" name="Ink 45">
                  <a:extLst>
                    <a:ext uri="{FF2B5EF4-FFF2-40B4-BE49-F238E27FC236}">
                      <a16:creationId xmlns:a16="http://schemas.microsoft.com/office/drawing/2014/main" id="{53D02A3F-18FE-8C9C-62E6-53393C8A3509}"/>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7" name="Ink 46">
                  <a:extLst>
                    <a:ext uri="{FF2B5EF4-FFF2-40B4-BE49-F238E27FC236}">
                      <a16:creationId xmlns:a16="http://schemas.microsoft.com/office/drawing/2014/main" id="{FAB65BA1-D7A3-8B78-FD53-845FBA596C88}"/>
                    </a:ext>
                  </a:extLst>
                </p14:cNvPr>
                <p14:cNvContentPartPr/>
                <p14:nvPr/>
              </p14:nvContentPartPr>
              <p14:xfrm>
                <a:off x="2519243" y="1628176"/>
                <a:ext cx="91440" cy="149040"/>
              </p14:xfrm>
            </p:contentPart>
          </mc:Choice>
          <mc:Fallback xmlns="">
            <p:pic>
              <p:nvPicPr>
                <p:cNvPr id="47" name="Ink 46">
                  <a:extLst>
                    <a:ext uri="{FF2B5EF4-FFF2-40B4-BE49-F238E27FC236}">
                      <a16:creationId xmlns:a16="http://schemas.microsoft.com/office/drawing/2014/main" id="{FAB65BA1-D7A3-8B78-FD53-845FBA596C88}"/>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8" name="Ink 47">
                  <a:extLst>
                    <a:ext uri="{FF2B5EF4-FFF2-40B4-BE49-F238E27FC236}">
                      <a16:creationId xmlns:a16="http://schemas.microsoft.com/office/drawing/2014/main" id="{ADE09443-D539-5ECF-8055-6A8901A84AA0}"/>
                    </a:ext>
                  </a:extLst>
                </p14:cNvPr>
                <p14:cNvContentPartPr/>
                <p14:nvPr/>
              </p14:nvContentPartPr>
              <p14:xfrm>
                <a:off x="2690603" y="1659496"/>
                <a:ext cx="82440" cy="105120"/>
              </p14:xfrm>
            </p:contentPart>
          </mc:Choice>
          <mc:Fallback xmlns="">
            <p:pic>
              <p:nvPicPr>
                <p:cNvPr id="48" name="Ink 47">
                  <a:extLst>
                    <a:ext uri="{FF2B5EF4-FFF2-40B4-BE49-F238E27FC236}">
                      <a16:creationId xmlns:a16="http://schemas.microsoft.com/office/drawing/2014/main" id="{ADE09443-D539-5ECF-8055-6A8901A84AA0}"/>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9" name="Ink 48">
                  <a:extLst>
                    <a:ext uri="{FF2B5EF4-FFF2-40B4-BE49-F238E27FC236}">
                      <a16:creationId xmlns:a16="http://schemas.microsoft.com/office/drawing/2014/main" id="{6D061A83-AF64-892C-E53D-32054A283503}"/>
                    </a:ext>
                  </a:extLst>
                </p14:cNvPr>
                <p14:cNvContentPartPr/>
                <p14:nvPr/>
              </p14:nvContentPartPr>
              <p14:xfrm>
                <a:off x="2857283" y="1521976"/>
                <a:ext cx="89280" cy="241560"/>
              </p14:xfrm>
            </p:contentPart>
          </mc:Choice>
          <mc:Fallback xmlns="">
            <p:pic>
              <p:nvPicPr>
                <p:cNvPr id="49" name="Ink 48">
                  <a:extLst>
                    <a:ext uri="{FF2B5EF4-FFF2-40B4-BE49-F238E27FC236}">
                      <a16:creationId xmlns:a16="http://schemas.microsoft.com/office/drawing/2014/main" id="{6D061A83-AF64-892C-E53D-32054A283503}"/>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50" name="Ink 49">
                  <a:extLst>
                    <a:ext uri="{FF2B5EF4-FFF2-40B4-BE49-F238E27FC236}">
                      <a16:creationId xmlns:a16="http://schemas.microsoft.com/office/drawing/2014/main" id="{1DE6224D-B2A4-7B74-CC1B-6B0D727581A2}"/>
                    </a:ext>
                  </a:extLst>
                </p14:cNvPr>
                <p14:cNvContentPartPr/>
                <p14:nvPr/>
              </p14:nvContentPartPr>
              <p14:xfrm>
                <a:off x="2999483" y="1626016"/>
                <a:ext cx="38160" cy="151920"/>
              </p14:xfrm>
            </p:contentPart>
          </mc:Choice>
          <mc:Fallback xmlns="">
            <p:pic>
              <p:nvPicPr>
                <p:cNvPr id="50" name="Ink 49">
                  <a:extLst>
                    <a:ext uri="{FF2B5EF4-FFF2-40B4-BE49-F238E27FC236}">
                      <a16:creationId xmlns:a16="http://schemas.microsoft.com/office/drawing/2014/main" id="{1DE6224D-B2A4-7B74-CC1B-6B0D727581A2}"/>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1" name="Ink 50">
                  <a:extLst>
                    <a:ext uri="{FF2B5EF4-FFF2-40B4-BE49-F238E27FC236}">
                      <a16:creationId xmlns:a16="http://schemas.microsoft.com/office/drawing/2014/main" id="{ACF21803-4FA4-17F0-A807-7219B3F0E9A1}"/>
                    </a:ext>
                  </a:extLst>
                </p14:cNvPr>
                <p14:cNvContentPartPr/>
                <p14:nvPr/>
              </p14:nvContentPartPr>
              <p14:xfrm>
                <a:off x="3105323" y="1661656"/>
                <a:ext cx="53640" cy="74520"/>
              </p14:xfrm>
            </p:contentPart>
          </mc:Choice>
          <mc:Fallback xmlns="">
            <p:pic>
              <p:nvPicPr>
                <p:cNvPr id="51" name="Ink 50">
                  <a:extLst>
                    <a:ext uri="{FF2B5EF4-FFF2-40B4-BE49-F238E27FC236}">
                      <a16:creationId xmlns:a16="http://schemas.microsoft.com/office/drawing/2014/main" id="{ACF21803-4FA4-17F0-A807-7219B3F0E9A1}"/>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2" name="Ink 51">
                  <a:extLst>
                    <a:ext uri="{FF2B5EF4-FFF2-40B4-BE49-F238E27FC236}">
                      <a16:creationId xmlns:a16="http://schemas.microsoft.com/office/drawing/2014/main" id="{72A97EC3-8BD9-D802-46C8-6866D25B543E}"/>
                    </a:ext>
                  </a:extLst>
                </p14:cNvPr>
                <p14:cNvContentPartPr/>
                <p14:nvPr/>
              </p14:nvContentPartPr>
              <p14:xfrm>
                <a:off x="3289283" y="1649776"/>
                <a:ext cx="54360" cy="95040"/>
              </p14:xfrm>
            </p:contentPart>
          </mc:Choice>
          <mc:Fallback xmlns="">
            <p:pic>
              <p:nvPicPr>
                <p:cNvPr id="52" name="Ink 51">
                  <a:extLst>
                    <a:ext uri="{FF2B5EF4-FFF2-40B4-BE49-F238E27FC236}">
                      <a16:creationId xmlns:a16="http://schemas.microsoft.com/office/drawing/2014/main" id="{72A97EC3-8BD9-D802-46C8-6866D25B543E}"/>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3" name="Ink 52">
                  <a:extLst>
                    <a:ext uri="{FF2B5EF4-FFF2-40B4-BE49-F238E27FC236}">
                      <a16:creationId xmlns:a16="http://schemas.microsoft.com/office/drawing/2014/main" id="{A8EF3C2C-3208-6208-B081-BF917C38ADD5}"/>
                    </a:ext>
                  </a:extLst>
                </p14:cNvPr>
                <p14:cNvContentPartPr/>
                <p14:nvPr/>
              </p14:nvContentPartPr>
              <p14:xfrm>
                <a:off x="3269843" y="1609816"/>
                <a:ext cx="60120" cy="50040"/>
              </p14:xfrm>
            </p:contentPart>
          </mc:Choice>
          <mc:Fallback xmlns="">
            <p:pic>
              <p:nvPicPr>
                <p:cNvPr id="53" name="Ink 52">
                  <a:extLst>
                    <a:ext uri="{FF2B5EF4-FFF2-40B4-BE49-F238E27FC236}">
                      <a16:creationId xmlns:a16="http://schemas.microsoft.com/office/drawing/2014/main" id="{A8EF3C2C-3208-6208-B081-BF917C38ADD5}"/>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4" name="Ink 53">
                  <a:extLst>
                    <a:ext uri="{FF2B5EF4-FFF2-40B4-BE49-F238E27FC236}">
                      <a16:creationId xmlns:a16="http://schemas.microsoft.com/office/drawing/2014/main" id="{9028ECA8-16E4-71F7-9E91-D17E64E93EA8}"/>
                    </a:ext>
                  </a:extLst>
                </p14:cNvPr>
                <p14:cNvContentPartPr/>
                <p14:nvPr/>
              </p14:nvContentPartPr>
              <p14:xfrm>
                <a:off x="3439043" y="1660936"/>
                <a:ext cx="142200" cy="24480"/>
              </p14:xfrm>
            </p:contentPart>
          </mc:Choice>
          <mc:Fallback xmlns="">
            <p:pic>
              <p:nvPicPr>
                <p:cNvPr id="54" name="Ink 53">
                  <a:extLst>
                    <a:ext uri="{FF2B5EF4-FFF2-40B4-BE49-F238E27FC236}">
                      <a16:creationId xmlns:a16="http://schemas.microsoft.com/office/drawing/2014/main" id="{9028ECA8-16E4-71F7-9E91-D17E64E93EA8}"/>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5" name="Ink 54">
                  <a:extLst>
                    <a:ext uri="{FF2B5EF4-FFF2-40B4-BE49-F238E27FC236}">
                      <a16:creationId xmlns:a16="http://schemas.microsoft.com/office/drawing/2014/main" id="{994C386D-AF84-71A9-5D26-DB93BA36E274}"/>
                    </a:ext>
                  </a:extLst>
                </p14:cNvPr>
                <p14:cNvContentPartPr/>
                <p14:nvPr/>
              </p14:nvContentPartPr>
              <p14:xfrm>
                <a:off x="3522203" y="1619176"/>
                <a:ext cx="185760" cy="155880"/>
              </p14:xfrm>
            </p:contentPart>
          </mc:Choice>
          <mc:Fallback xmlns="">
            <p:pic>
              <p:nvPicPr>
                <p:cNvPr id="55" name="Ink 54">
                  <a:extLst>
                    <a:ext uri="{FF2B5EF4-FFF2-40B4-BE49-F238E27FC236}">
                      <a16:creationId xmlns:a16="http://schemas.microsoft.com/office/drawing/2014/main" id="{994C386D-AF84-71A9-5D26-DB93BA36E274}"/>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6" name="Ink 55">
                  <a:extLst>
                    <a:ext uri="{FF2B5EF4-FFF2-40B4-BE49-F238E27FC236}">
                      <a16:creationId xmlns:a16="http://schemas.microsoft.com/office/drawing/2014/main" id="{9DCFD02B-1991-FCC3-2D6A-5B7AEB27B976}"/>
                    </a:ext>
                  </a:extLst>
                </p14:cNvPr>
                <p14:cNvContentPartPr/>
                <p14:nvPr/>
              </p14:nvContentPartPr>
              <p14:xfrm>
                <a:off x="3815963" y="1659856"/>
                <a:ext cx="116280" cy="109080"/>
              </p14:xfrm>
            </p:contentPart>
          </mc:Choice>
          <mc:Fallback xmlns="">
            <p:pic>
              <p:nvPicPr>
                <p:cNvPr id="56" name="Ink 55">
                  <a:extLst>
                    <a:ext uri="{FF2B5EF4-FFF2-40B4-BE49-F238E27FC236}">
                      <a16:creationId xmlns:a16="http://schemas.microsoft.com/office/drawing/2014/main" id="{9DCFD02B-1991-FCC3-2D6A-5B7AEB27B976}"/>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7" name="Ink 56">
                  <a:extLst>
                    <a:ext uri="{FF2B5EF4-FFF2-40B4-BE49-F238E27FC236}">
                      <a16:creationId xmlns:a16="http://schemas.microsoft.com/office/drawing/2014/main" id="{21223913-C33B-9EED-CF57-E61BBD3F0ED9}"/>
                    </a:ext>
                  </a:extLst>
                </p14:cNvPr>
                <p14:cNvContentPartPr/>
                <p14:nvPr/>
              </p14:nvContentPartPr>
              <p14:xfrm>
                <a:off x="4011083" y="1636096"/>
                <a:ext cx="86400" cy="158400"/>
              </p14:xfrm>
            </p:contentPart>
          </mc:Choice>
          <mc:Fallback xmlns="">
            <p:pic>
              <p:nvPicPr>
                <p:cNvPr id="57" name="Ink 56">
                  <a:extLst>
                    <a:ext uri="{FF2B5EF4-FFF2-40B4-BE49-F238E27FC236}">
                      <a16:creationId xmlns:a16="http://schemas.microsoft.com/office/drawing/2014/main" id="{21223913-C33B-9EED-CF57-E61BBD3F0ED9}"/>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8" name="Ink 57">
                  <a:extLst>
                    <a:ext uri="{FF2B5EF4-FFF2-40B4-BE49-F238E27FC236}">
                      <a16:creationId xmlns:a16="http://schemas.microsoft.com/office/drawing/2014/main" id="{605BB885-9E76-96C7-1B51-EE05808D789C}"/>
                    </a:ext>
                  </a:extLst>
                </p14:cNvPr>
                <p14:cNvContentPartPr/>
                <p14:nvPr/>
              </p14:nvContentPartPr>
              <p14:xfrm>
                <a:off x="4120523" y="1638976"/>
                <a:ext cx="123120" cy="131760"/>
              </p14:xfrm>
            </p:contentPart>
          </mc:Choice>
          <mc:Fallback xmlns="">
            <p:pic>
              <p:nvPicPr>
                <p:cNvPr id="58" name="Ink 57">
                  <a:extLst>
                    <a:ext uri="{FF2B5EF4-FFF2-40B4-BE49-F238E27FC236}">
                      <a16:creationId xmlns:a16="http://schemas.microsoft.com/office/drawing/2014/main" id="{605BB885-9E76-96C7-1B51-EE05808D789C}"/>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9" name="Ink 58">
                  <a:extLst>
                    <a:ext uri="{FF2B5EF4-FFF2-40B4-BE49-F238E27FC236}">
                      <a16:creationId xmlns:a16="http://schemas.microsoft.com/office/drawing/2014/main" id="{B3B29928-2289-3AD8-18F4-3C35FBB6687D}"/>
                    </a:ext>
                  </a:extLst>
                </p14:cNvPr>
                <p14:cNvContentPartPr/>
                <p14:nvPr/>
              </p14:nvContentPartPr>
              <p14:xfrm>
                <a:off x="4335083" y="1655896"/>
                <a:ext cx="201960" cy="99720"/>
              </p14:xfrm>
            </p:contentPart>
          </mc:Choice>
          <mc:Fallback xmlns="">
            <p:pic>
              <p:nvPicPr>
                <p:cNvPr id="59" name="Ink 58">
                  <a:extLst>
                    <a:ext uri="{FF2B5EF4-FFF2-40B4-BE49-F238E27FC236}">
                      <a16:creationId xmlns:a16="http://schemas.microsoft.com/office/drawing/2014/main" id="{B3B29928-2289-3AD8-18F4-3C35FBB6687D}"/>
                    </a:ext>
                  </a:extLst>
                </p:cNvPr>
                <p:cNvPicPr/>
                <p:nvPr/>
              </p:nvPicPr>
              <p:blipFill>
                <a:blip r:embed="rId75"/>
                <a:stretch>
                  <a:fillRect/>
                </a:stretch>
              </p:blipFill>
              <p:spPr>
                <a:xfrm>
                  <a:off x="4317443" y="1638256"/>
                  <a:ext cx="237600" cy="135360"/>
                </a:xfrm>
                <a:prstGeom prst="rect">
                  <a:avLst/>
                </a:prstGeom>
              </p:spPr>
            </p:pic>
          </mc:Fallback>
        </mc:AlternateContent>
      </p:grpSp>
      <p:grpSp>
        <p:nvGrpSpPr>
          <p:cNvPr id="60" name="Group 59">
            <a:extLst>
              <a:ext uri="{FF2B5EF4-FFF2-40B4-BE49-F238E27FC236}">
                <a16:creationId xmlns:a16="http://schemas.microsoft.com/office/drawing/2014/main" id="{1A1D2E32-69C3-80A4-146D-B5C6858DEA92}"/>
              </a:ext>
            </a:extLst>
          </p:cNvPr>
          <p:cNvGrpSpPr/>
          <p:nvPr/>
        </p:nvGrpSpPr>
        <p:grpSpPr>
          <a:xfrm>
            <a:off x="290123" y="2019496"/>
            <a:ext cx="1477800" cy="432720"/>
            <a:chOff x="290123" y="2019496"/>
            <a:chExt cx="1477800" cy="432720"/>
          </a:xfrm>
        </p:grpSpPr>
        <mc:AlternateContent xmlns:mc="http://schemas.openxmlformats.org/markup-compatibility/2006" xmlns:p14="http://schemas.microsoft.com/office/powerpoint/2010/main">
          <mc:Choice Requires="p14">
            <p:contentPart p14:bwMode="auto" r:id="rId76">
              <p14:nvContentPartPr>
                <p14:cNvPr id="61" name="Ink 60">
                  <a:extLst>
                    <a:ext uri="{FF2B5EF4-FFF2-40B4-BE49-F238E27FC236}">
                      <a16:creationId xmlns:a16="http://schemas.microsoft.com/office/drawing/2014/main" id="{6BD6B0FD-9027-DD88-C517-1CDAD7785289}"/>
                    </a:ext>
                  </a:extLst>
                </p14:cNvPr>
                <p14:cNvContentPartPr/>
                <p14:nvPr/>
              </p14:nvContentPartPr>
              <p14:xfrm>
                <a:off x="290123" y="2198416"/>
                <a:ext cx="227160" cy="253800"/>
              </p14:xfrm>
            </p:contentPart>
          </mc:Choice>
          <mc:Fallback xmlns="">
            <p:pic>
              <p:nvPicPr>
                <p:cNvPr id="61" name="Ink 60">
                  <a:extLst>
                    <a:ext uri="{FF2B5EF4-FFF2-40B4-BE49-F238E27FC236}">
                      <a16:creationId xmlns:a16="http://schemas.microsoft.com/office/drawing/2014/main" id="{6BD6B0FD-9027-DD88-C517-1CDAD7785289}"/>
                    </a:ext>
                  </a:extLst>
                </p:cNvPr>
                <p:cNvPicPr/>
                <p:nvPr/>
              </p:nvPicPr>
              <p:blipFill>
                <a:blip r:embed="rId77"/>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2" name="Ink 61">
                  <a:extLst>
                    <a:ext uri="{FF2B5EF4-FFF2-40B4-BE49-F238E27FC236}">
                      <a16:creationId xmlns:a16="http://schemas.microsoft.com/office/drawing/2014/main" id="{9F3ADA7D-0BCE-FC3D-16EB-EAA82A291BB6}"/>
                    </a:ext>
                  </a:extLst>
                </p14:cNvPr>
                <p14:cNvContentPartPr/>
                <p14:nvPr/>
              </p14:nvContentPartPr>
              <p14:xfrm>
                <a:off x="718883" y="2271496"/>
                <a:ext cx="143280" cy="12960"/>
              </p14:xfrm>
            </p:contentPart>
          </mc:Choice>
          <mc:Fallback xmlns="">
            <p:pic>
              <p:nvPicPr>
                <p:cNvPr id="62" name="Ink 61">
                  <a:extLst>
                    <a:ext uri="{FF2B5EF4-FFF2-40B4-BE49-F238E27FC236}">
                      <a16:creationId xmlns:a16="http://schemas.microsoft.com/office/drawing/2014/main" id="{9F3ADA7D-0BCE-FC3D-16EB-EAA82A291BB6}"/>
                    </a:ext>
                  </a:extLst>
                </p:cNvPr>
                <p:cNvPicPr/>
                <p:nvPr/>
              </p:nvPicPr>
              <p:blipFill>
                <a:blip r:embed="rId79"/>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3" name="Ink 62">
                  <a:extLst>
                    <a:ext uri="{FF2B5EF4-FFF2-40B4-BE49-F238E27FC236}">
                      <a16:creationId xmlns:a16="http://schemas.microsoft.com/office/drawing/2014/main" id="{D62170E9-DCAD-A63C-E545-F150342B8723}"/>
                    </a:ext>
                  </a:extLst>
                </p14:cNvPr>
                <p14:cNvContentPartPr/>
                <p14:nvPr/>
              </p14:nvContentPartPr>
              <p14:xfrm>
                <a:off x="721763" y="2346376"/>
                <a:ext cx="144360" cy="4320"/>
              </p14:xfrm>
            </p:contentPart>
          </mc:Choice>
          <mc:Fallback xmlns="">
            <p:pic>
              <p:nvPicPr>
                <p:cNvPr id="63" name="Ink 62">
                  <a:extLst>
                    <a:ext uri="{FF2B5EF4-FFF2-40B4-BE49-F238E27FC236}">
                      <a16:creationId xmlns:a16="http://schemas.microsoft.com/office/drawing/2014/main" id="{D62170E9-DCAD-A63C-E545-F150342B8723}"/>
                    </a:ext>
                  </a:extLst>
                </p:cNvPr>
                <p:cNvPicPr/>
                <p:nvPr/>
              </p:nvPicPr>
              <p:blipFill>
                <a:blip r:embed="rId81"/>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28" name="Ink 127">
                  <a:extLst>
                    <a:ext uri="{FF2B5EF4-FFF2-40B4-BE49-F238E27FC236}">
                      <a16:creationId xmlns:a16="http://schemas.microsoft.com/office/drawing/2014/main" id="{77F91B4B-8448-F7BF-AE33-975DE9217260}"/>
                    </a:ext>
                  </a:extLst>
                </p14:cNvPr>
                <p14:cNvContentPartPr/>
                <p14:nvPr/>
              </p14:nvContentPartPr>
              <p14:xfrm>
                <a:off x="1149083" y="2202016"/>
                <a:ext cx="37440" cy="189000"/>
              </p14:xfrm>
            </p:contentPart>
          </mc:Choice>
          <mc:Fallback xmlns="">
            <p:pic>
              <p:nvPicPr>
                <p:cNvPr id="128" name="Ink 127">
                  <a:extLst>
                    <a:ext uri="{FF2B5EF4-FFF2-40B4-BE49-F238E27FC236}">
                      <a16:creationId xmlns:a16="http://schemas.microsoft.com/office/drawing/2014/main" id="{77F91B4B-8448-F7BF-AE33-975DE9217260}"/>
                    </a:ext>
                  </a:extLst>
                </p:cNvPr>
                <p:cNvPicPr/>
                <p:nvPr/>
              </p:nvPicPr>
              <p:blipFill>
                <a:blip r:embed="rId83"/>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29" name="Ink 128">
                  <a:extLst>
                    <a:ext uri="{FF2B5EF4-FFF2-40B4-BE49-F238E27FC236}">
                      <a16:creationId xmlns:a16="http://schemas.microsoft.com/office/drawing/2014/main" id="{FD4F190C-ABC1-FF4B-4CC8-C311516C45DE}"/>
                    </a:ext>
                  </a:extLst>
                </p14:cNvPr>
                <p14:cNvContentPartPr/>
                <p14:nvPr/>
              </p14:nvContentPartPr>
              <p14:xfrm>
                <a:off x="1267883" y="2194816"/>
                <a:ext cx="37080" cy="183240"/>
              </p14:xfrm>
            </p:contentPart>
          </mc:Choice>
          <mc:Fallback xmlns="">
            <p:pic>
              <p:nvPicPr>
                <p:cNvPr id="129" name="Ink 128">
                  <a:extLst>
                    <a:ext uri="{FF2B5EF4-FFF2-40B4-BE49-F238E27FC236}">
                      <a16:creationId xmlns:a16="http://schemas.microsoft.com/office/drawing/2014/main" id="{FD4F190C-ABC1-FF4B-4CC8-C311516C45DE}"/>
                    </a:ext>
                  </a:extLst>
                </p:cNvPr>
                <p:cNvPicPr/>
                <p:nvPr/>
              </p:nvPicPr>
              <p:blipFill>
                <a:blip r:embed="rId85"/>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30" name="Ink 129">
                  <a:extLst>
                    <a:ext uri="{FF2B5EF4-FFF2-40B4-BE49-F238E27FC236}">
                      <a16:creationId xmlns:a16="http://schemas.microsoft.com/office/drawing/2014/main" id="{9137A442-DAB3-0210-A28B-F02B0313FAD1}"/>
                    </a:ext>
                  </a:extLst>
                </p14:cNvPr>
                <p14:cNvContentPartPr/>
                <p14:nvPr/>
              </p14:nvContentPartPr>
              <p14:xfrm>
                <a:off x="1063043" y="2141896"/>
                <a:ext cx="314640" cy="62280"/>
              </p14:xfrm>
            </p:contentPart>
          </mc:Choice>
          <mc:Fallback xmlns="">
            <p:pic>
              <p:nvPicPr>
                <p:cNvPr id="130" name="Ink 129">
                  <a:extLst>
                    <a:ext uri="{FF2B5EF4-FFF2-40B4-BE49-F238E27FC236}">
                      <a16:creationId xmlns:a16="http://schemas.microsoft.com/office/drawing/2014/main" id="{9137A442-DAB3-0210-A28B-F02B0313FAD1}"/>
                    </a:ext>
                  </a:extLst>
                </p:cNvPr>
                <p:cNvPicPr/>
                <p:nvPr/>
              </p:nvPicPr>
              <p:blipFill>
                <a:blip r:embed="rId87"/>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31" name="Ink 130">
                  <a:extLst>
                    <a:ext uri="{FF2B5EF4-FFF2-40B4-BE49-F238E27FC236}">
                      <a16:creationId xmlns:a16="http://schemas.microsoft.com/office/drawing/2014/main" id="{859976D6-89EF-80B5-E0D2-016CF5EEF29B}"/>
                    </a:ext>
                  </a:extLst>
                </p14:cNvPr>
                <p14:cNvContentPartPr/>
                <p14:nvPr/>
              </p14:nvContentPartPr>
              <p14:xfrm>
                <a:off x="1497923" y="2019496"/>
                <a:ext cx="270000" cy="349560"/>
              </p14:xfrm>
            </p:contentPart>
          </mc:Choice>
          <mc:Fallback xmlns="">
            <p:pic>
              <p:nvPicPr>
                <p:cNvPr id="131" name="Ink 130">
                  <a:extLst>
                    <a:ext uri="{FF2B5EF4-FFF2-40B4-BE49-F238E27FC236}">
                      <a16:creationId xmlns:a16="http://schemas.microsoft.com/office/drawing/2014/main" id="{859976D6-89EF-80B5-E0D2-016CF5EEF29B}"/>
                    </a:ext>
                  </a:extLst>
                </p:cNvPr>
                <p:cNvPicPr/>
                <p:nvPr/>
              </p:nvPicPr>
              <p:blipFill>
                <a:blip r:embed="rId89"/>
                <a:stretch>
                  <a:fillRect/>
                </a:stretch>
              </p:blipFill>
              <p:spPr>
                <a:xfrm>
                  <a:off x="1480283" y="2001496"/>
                  <a:ext cx="305640" cy="385200"/>
                </a:xfrm>
                <a:prstGeom prst="rect">
                  <a:avLst/>
                </a:prstGeom>
              </p:spPr>
            </p:pic>
          </mc:Fallback>
        </mc:AlternateContent>
      </p:grpSp>
      <p:grpSp>
        <p:nvGrpSpPr>
          <p:cNvPr id="141" name="Group 140">
            <a:extLst>
              <a:ext uri="{FF2B5EF4-FFF2-40B4-BE49-F238E27FC236}">
                <a16:creationId xmlns:a16="http://schemas.microsoft.com/office/drawing/2014/main" id="{41041F65-56D1-96EE-B53D-7FB6EB95FDC5}"/>
              </a:ext>
            </a:extLst>
          </p:cNvPr>
          <p:cNvGrpSpPr/>
          <p:nvPr/>
        </p:nvGrpSpPr>
        <p:grpSpPr>
          <a:xfrm>
            <a:off x="214883" y="2788816"/>
            <a:ext cx="501480" cy="271440"/>
            <a:chOff x="214883" y="2788816"/>
            <a:chExt cx="501480" cy="271440"/>
          </a:xfrm>
        </p:grpSpPr>
        <mc:AlternateContent xmlns:mc="http://schemas.openxmlformats.org/markup-compatibility/2006" xmlns:p14="http://schemas.microsoft.com/office/powerpoint/2010/main">
          <mc:Choice Requires="p14">
            <p:contentPart p14:bwMode="auto" r:id="rId90">
              <p14:nvContentPartPr>
                <p14:cNvPr id="133" name="Ink 132">
                  <a:extLst>
                    <a:ext uri="{FF2B5EF4-FFF2-40B4-BE49-F238E27FC236}">
                      <a16:creationId xmlns:a16="http://schemas.microsoft.com/office/drawing/2014/main" id="{54FBE386-F622-99D7-CACB-7A8682D71544}"/>
                    </a:ext>
                  </a:extLst>
                </p14:cNvPr>
                <p14:cNvContentPartPr/>
                <p14:nvPr/>
              </p14:nvContentPartPr>
              <p14:xfrm>
                <a:off x="214883" y="2788816"/>
                <a:ext cx="176760" cy="271440"/>
              </p14:xfrm>
            </p:contentPart>
          </mc:Choice>
          <mc:Fallback xmlns="">
            <p:pic>
              <p:nvPicPr>
                <p:cNvPr id="133" name="Ink 132">
                  <a:extLst>
                    <a:ext uri="{FF2B5EF4-FFF2-40B4-BE49-F238E27FC236}">
                      <a16:creationId xmlns:a16="http://schemas.microsoft.com/office/drawing/2014/main" id="{54FBE386-F622-99D7-CACB-7A8682D71544}"/>
                    </a:ext>
                  </a:extLst>
                </p:cNvPr>
                <p:cNvPicPr/>
                <p:nvPr/>
              </p:nvPicPr>
              <p:blipFill>
                <a:blip r:embed="rId91"/>
                <a:stretch>
                  <a:fillRect/>
                </a:stretch>
              </p:blipFill>
              <p:spPr>
                <a:xfrm>
                  <a:off x="196883" y="2771176"/>
                  <a:ext cx="21240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34" name="Ink 133">
                  <a:extLst>
                    <a:ext uri="{FF2B5EF4-FFF2-40B4-BE49-F238E27FC236}">
                      <a16:creationId xmlns:a16="http://schemas.microsoft.com/office/drawing/2014/main" id="{F8FD0F76-69D3-6419-CB9A-5CA8FC39527D}"/>
                    </a:ext>
                  </a:extLst>
                </p14:cNvPr>
                <p14:cNvContentPartPr/>
                <p14:nvPr/>
              </p14:nvContentPartPr>
              <p14:xfrm>
                <a:off x="242603" y="2955856"/>
                <a:ext cx="147600" cy="39600"/>
              </p14:xfrm>
            </p:contentPart>
          </mc:Choice>
          <mc:Fallback xmlns="">
            <p:pic>
              <p:nvPicPr>
                <p:cNvPr id="134" name="Ink 133">
                  <a:extLst>
                    <a:ext uri="{FF2B5EF4-FFF2-40B4-BE49-F238E27FC236}">
                      <a16:creationId xmlns:a16="http://schemas.microsoft.com/office/drawing/2014/main" id="{F8FD0F76-69D3-6419-CB9A-5CA8FC39527D}"/>
                    </a:ext>
                  </a:extLst>
                </p:cNvPr>
                <p:cNvPicPr/>
                <p:nvPr/>
              </p:nvPicPr>
              <p:blipFill>
                <a:blip r:embed="rId93"/>
                <a:stretch>
                  <a:fillRect/>
                </a:stretch>
              </p:blipFill>
              <p:spPr>
                <a:xfrm>
                  <a:off x="224963" y="2938216"/>
                  <a:ext cx="1832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35" name="Ink 134">
                  <a:extLst>
                    <a:ext uri="{FF2B5EF4-FFF2-40B4-BE49-F238E27FC236}">
                      <a16:creationId xmlns:a16="http://schemas.microsoft.com/office/drawing/2014/main" id="{5F06F018-8D11-E824-921A-9A3094885C4F}"/>
                    </a:ext>
                  </a:extLst>
                </p14:cNvPr>
                <p14:cNvContentPartPr/>
                <p14:nvPr/>
              </p14:nvContentPartPr>
              <p14:xfrm>
                <a:off x="484163" y="2942536"/>
                <a:ext cx="2880" cy="3600"/>
              </p14:xfrm>
            </p:contentPart>
          </mc:Choice>
          <mc:Fallback xmlns="">
            <p:pic>
              <p:nvPicPr>
                <p:cNvPr id="135" name="Ink 134">
                  <a:extLst>
                    <a:ext uri="{FF2B5EF4-FFF2-40B4-BE49-F238E27FC236}">
                      <a16:creationId xmlns:a16="http://schemas.microsoft.com/office/drawing/2014/main" id="{5F06F018-8D11-E824-921A-9A3094885C4F}"/>
                    </a:ext>
                  </a:extLst>
                </p:cNvPr>
                <p:cNvPicPr/>
                <p:nvPr/>
              </p:nvPicPr>
              <p:blipFill>
                <a:blip r:embed="rId95"/>
                <a:stretch>
                  <a:fillRect/>
                </a:stretch>
              </p:blipFill>
              <p:spPr>
                <a:xfrm>
                  <a:off x="466523" y="2924536"/>
                  <a:ext cx="3852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36" name="Ink 135">
                  <a:extLst>
                    <a:ext uri="{FF2B5EF4-FFF2-40B4-BE49-F238E27FC236}">
                      <a16:creationId xmlns:a16="http://schemas.microsoft.com/office/drawing/2014/main" id="{E544CE5E-6317-60B9-BC73-2F85D427DB7D}"/>
                    </a:ext>
                  </a:extLst>
                </p14:cNvPr>
                <p14:cNvContentPartPr/>
                <p14:nvPr/>
              </p14:nvContentPartPr>
              <p14:xfrm>
                <a:off x="556523" y="2860816"/>
                <a:ext cx="133920" cy="198360"/>
              </p14:xfrm>
            </p:contentPart>
          </mc:Choice>
          <mc:Fallback xmlns="">
            <p:pic>
              <p:nvPicPr>
                <p:cNvPr id="136" name="Ink 135">
                  <a:extLst>
                    <a:ext uri="{FF2B5EF4-FFF2-40B4-BE49-F238E27FC236}">
                      <a16:creationId xmlns:a16="http://schemas.microsoft.com/office/drawing/2014/main" id="{E544CE5E-6317-60B9-BC73-2F85D427DB7D}"/>
                    </a:ext>
                  </a:extLst>
                </p:cNvPr>
                <p:cNvPicPr/>
                <p:nvPr/>
              </p:nvPicPr>
              <p:blipFill>
                <a:blip r:embed="rId97"/>
                <a:stretch>
                  <a:fillRect/>
                </a:stretch>
              </p:blipFill>
              <p:spPr>
                <a:xfrm>
                  <a:off x="538883" y="2843176"/>
                  <a:ext cx="1695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37" name="Ink 136">
                  <a:extLst>
                    <a:ext uri="{FF2B5EF4-FFF2-40B4-BE49-F238E27FC236}">
                      <a16:creationId xmlns:a16="http://schemas.microsoft.com/office/drawing/2014/main" id="{CAEAF850-8A85-0FDF-9F73-7D3C230A6A56}"/>
                    </a:ext>
                  </a:extLst>
                </p14:cNvPr>
                <p14:cNvContentPartPr/>
                <p14:nvPr/>
              </p14:nvContentPartPr>
              <p14:xfrm>
                <a:off x="568043" y="2838136"/>
                <a:ext cx="148320" cy="68400"/>
              </p14:xfrm>
            </p:contentPart>
          </mc:Choice>
          <mc:Fallback xmlns="">
            <p:pic>
              <p:nvPicPr>
                <p:cNvPr id="137" name="Ink 136">
                  <a:extLst>
                    <a:ext uri="{FF2B5EF4-FFF2-40B4-BE49-F238E27FC236}">
                      <a16:creationId xmlns:a16="http://schemas.microsoft.com/office/drawing/2014/main" id="{CAEAF850-8A85-0FDF-9F73-7D3C230A6A56}"/>
                    </a:ext>
                  </a:extLst>
                </p:cNvPr>
                <p:cNvPicPr/>
                <p:nvPr/>
              </p:nvPicPr>
              <p:blipFill>
                <a:blip r:embed="rId99"/>
                <a:stretch>
                  <a:fillRect/>
                </a:stretch>
              </p:blipFill>
              <p:spPr>
                <a:xfrm>
                  <a:off x="550043" y="2820136"/>
                  <a:ext cx="183960" cy="104040"/>
                </a:xfrm>
                <a:prstGeom prst="rect">
                  <a:avLst/>
                </a:prstGeom>
              </p:spPr>
            </p:pic>
          </mc:Fallback>
        </mc:AlternateContent>
      </p:grpSp>
      <p:grpSp>
        <p:nvGrpSpPr>
          <p:cNvPr id="148" name="Group 147">
            <a:extLst>
              <a:ext uri="{FF2B5EF4-FFF2-40B4-BE49-F238E27FC236}">
                <a16:creationId xmlns:a16="http://schemas.microsoft.com/office/drawing/2014/main" id="{A7E0932A-54FE-66E1-E0B0-45620A0DD020}"/>
              </a:ext>
            </a:extLst>
          </p:cNvPr>
          <p:cNvGrpSpPr/>
          <p:nvPr/>
        </p:nvGrpSpPr>
        <p:grpSpPr>
          <a:xfrm>
            <a:off x="893483" y="2890696"/>
            <a:ext cx="153000" cy="93960"/>
            <a:chOff x="893483" y="2890696"/>
            <a:chExt cx="153000" cy="93960"/>
          </a:xfrm>
        </p:grpSpPr>
        <mc:AlternateContent xmlns:mc="http://schemas.openxmlformats.org/markup-compatibility/2006" xmlns:p14="http://schemas.microsoft.com/office/powerpoint/2010/main">
          <mc:Choice Requires="p14">
            <p:contentPart p14:bwMode="auto" r:id="rId100">
              <p14:nvContentPartPr>
                <p14:cNvPr id="146" name="Ink 145">
                  <a:extLst>
                    <a:ext uri="{FF2B5EF4-FFF2-40B4-BE49-F238E27FC236}">
                      <a16:creationId xmlns:a16="http://schemas.microsoft.com/office/drawing/2014/main" id="{D5123B34-4ADB-822A-F275-61DCA5A6F209}"/>
                    </a:ext>
                  </a:extLst>
                </p14:cNvPr>
                <p14:cNvContentPartPr/>
                <p14:nvPr/>
              </p14:nvContentPartPr>
              <p14:xfrm>
                <a:off x="896723" y="2890696"/>
                <a:ext cx="149400" cy="18360"/>
              </p14:xfrm>
            </p:contentPart>
          </mc:Choice>
          <mc:Fallback xmlns="">
            <p:pic>
              <p:nvPicPr>
                <p:cNvPr id="146" name="Ink 145">
                  <a:extLst>
                    <a:ext uri="{FF2B5EF4-FFF2-40B4-BE49-F238E27FC236}">
                      <a16:creationId xmlns:a16="http://schemas.microsoft.com/office/drawing/2014/main" id="{D5123B34-4ADB-822A-F275-61DCA5A6F209}"/>
                    </a:ext>
                  </a:extLst>
                </p:cNvPr>
                <p:cNvPicPr/>
                <p:nvPr/>
              </p:nvPicPr>
              <p:blipFill>
                <a:blip r:embed="rId101"/>
                <a:stretch>
                  <a:fillRect/>
                </a:stretch>
              </p:blipFill>
              <p:spPr>
                <a:xfrm>
                  <a:off x="879083" y="2873056"/>
                  <a:ext cx="185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47" name="Ink 146">
                  <a:extLst>
                    <a:ext uri="{FF2B5EF4-FFF2-40B4-BE49-F238E27FC236}">
                      <a16:creationId xmlns:a16="http://schemas.microsoft.com/office/drawing/2014/main" id="{146DCC9C-4AF7-47FA-4071-91C3E00A4AF2}"/>
                    </a:ext>
                  </a:extLst>
                </p14:cNvPr>
                <p14:cNvContentPartPr/>
                <p14:nvPr/>
              </p14:nvContentPartPr>
              <p14:xfrm>
                <a:off x="893483" y="2971336"/>
                <a:ext cx="153000" cy="13320"/>
              </p14:xfrm>
            </p:contentPart>
          </mc:Choice>
          <mc:Fallback xmlns="">
            <p:pic>
              <p:nvPicPr>
                <p:cNvPr id="147" name="Ink 146">
                  <a:extLst>
                    <a:ext uri="{FF2B5EF4-FFF2-40B4-BE49-F238E27FC236}">
                      <a16:creationId xmlns:a16="http://schemas.microsoft.com/office/drawing/2014/main" id="{146DCC9C-4AF7-47FA-4071-91C3E00A4AF2}"/>
                    </a:ext>
                  </a:extLst>
                </p:cNvPr>
                <p:cNvPicPr/>
                <p:nvPr/>
              </p:nvPicPr>
              <p:blipFill>
                <a:blip r:embed="rId103"/>
                <a:stretch>
                  <a:fillRect/>
                </a:stretch>
              </p:blipFill>
              <p:spPr>
                <a:xfrm>
                  <a:off x="875483" y="2953336"/>
                  <a:ext cx="188640" cy="48960"/>
                </a:xfrm>
                <a:prstGeom prst="rect">
                  <a:avLst/>
                </a:prstGeom>
              </p:spPr>
            </p:pic>
          </mc:Fallback>
        </mc:AlternateContent>
      </p:grpSp>
      <p:grpSp>
        <p:nvGrpSpPr>
          <p:cNvPr id="153" name="Group 152">
            <a:extLst>
              <a:ext uri="{FF2B5EF4-FFF2-40B4-BE49-F238E27FC236}">
                <a16:creationId xmlns:a16="http://schemas.microsoft.com/office/drawing/2014/main" id="{E9726388-2494-9607-110C-26D735D29B84}"/>
              </a:ext>
            </a:extLst>
          </p:cNvPr>
          <p:cNvGrpSpPr/>
          <p:nvPr/>
        </p:nvGrpSpPr>
        <p:grpSpPr>
          <a:xfrm>
            <a:off x="1263203" y="2639776"/>
            <a:ext cx="698400" cy="329400"/>
            <a:chOff x="1263203" y="2639776"/>
            <a:chExt cx="698400" cy="329400"/>
          </a:xfrm>
        </p:grpSpPr>
        <mc:AlternateContent xmlns:mc="http://schemas.openxmlformats.org/markup-compatibility/2006" xmlns:p14="http://schemas.microsoft.com/office/powerpoint/2010/main">
          <mc:Choice Requires="p14">
            <p:contentPart p14:bwMode="auto" r:id="rId104">
              <p14:nvContentPartPr>
                <p14:cNvPr id="149" name="Ink 148">
                  <a:extLst>
                    <a:ext uri="{FF2B5EF4-FFF2-40B4-BE49-F238E27FC236}">
                      <a16:creationId xmlns:a16="http://schemas.microsoft.com/office/drawing/2014/main" id="{8FEEF1FF-972F-51FE-9C42-AD16B4D18958}"/>
                    </a:ext>
                  </a:extLst>
                </p14:cNvPr>
                <p14:cNvContentPartPr/>
                <p14:nvPr/>
              </p14:nvContentPartPr>
              <p14:xfrm>
                <a:off x="1350683" y="2768296"/>
                <a:ext cx="61200" cy="200880"/>
              </p14:xfrm>
            </p:contentPart>
          </mc:Choice>
          <mc:Fallback xmlns="">
            <p:pic>
              <p:nvPicPr>
                <p:cNvPr id="149" name="Ink 148">
                  <a:extLst>
                    <a:ext uri="{FF2B5EF4-FFF2-40B4-BE49-F238E27FC236}">
                      <a16:creationId xmlns:a16="http://schemas.microsoft.com/office/drawing/2014/main" id="{8FEEF1FF-972F-51FE-9C42-AD16B4D18958}"/>
                    </a:ext>
                  </a:extLst>
                </p:cNvPr>
                <p:cNvPicPr/>
                <p:nvPr/>
              </p:nvPicPr>
              <p:blipFill>
                <a:blip r:embed="rId105"/>
                <a:stretch>
                  <a:fillRect/>
                </a:stretch>
              </p:blipFill>
              <p:spPr>
                <a:xfrm>
                  <a:off x="1332683" y="2750296"/>
                  <a:ext cx="9684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50" name="Ink 149">
                  <a:extLst>
                    <a:ext uri="{FF2B5EF4-FFF2-40B4-BE49-F238E27FC236}">
                      <a16:creationId xmlns:a16="http://schemas.microsoft.com/office/drawing/2014/main" id="{56C0A23D-0E82-CB20-8E83-A3C56D4B6647}"/>
                    </a:ext>
                  </a:extLst>
                </p14:cNvPr>
                <p14:cNvContentPartPr/>
                <p14:nvPr/>
              </p14:nvContentPartPr>
              <p14:xfrm>
                <a:off x="1482803" y="2757136"/>
                <a:ext cx="52560" cy="205920"/>
              </p14:xfrm>
            </p:contentPart>
          </mc:Choice>
          <mc:Fallback xmlns="">
            <p:pic>
              <p:nvPicPr>
                <p:cNvPr id="150" name="Ink 149">
                  <a:extLst>
                    <a:ext uri="{FF2B5EF4-FFF2-40B4-BE49-F238E27FC236}">
                      <a16:creationId xmlns:a16="http://schemas.microsoft.com/office/drawing/2014/main" id="{56C0A23D-0E82-CB20-8E83-A3C56D4B6647}"/>
                    </a:ext>
                  </a:extLst>
                </p:cNvPr>
                <p:cNvPicPr/>
                <p:nvPr/>
              </p:nvPicPr>
              <p:blipFill>
                <a:blip r:embed="rId107"/>
                <a:stretch>
                  <a:fillRect/>
                </a:stretch>
              </p:blipFill>
              <p:spPr>
                <a:xfrm>
                  <a:off x="1465163" y="2739136"/>
                  <a:ext cx="88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51" name="Ink 150">
                  <a:extLst>
                    <a:ext uri="{FF2B5EF4-FFF2-40B4-BE49-F238E27FC236}">
                      <a16:creationId xmlns:a16="http://schemas.microsoft.com/office/drawing/2014/main" id="{3EA07874-8F67-AFFF-E653-3110550E0B3A}"/>
                    </a:ext>
                  </a:extLst>
                </p14:cNvPr>
                <p14:cNvContentPartPr/>
                <p14:nvPr/>
              </p14:nvContentPartPr>
              <p14:xfrm>
                <a:off x="1263203" y="2724376"/>
                <a:ext cx="338760" cy="55800"/>
              </p14:xfrm>
            </p:contentPart>
          </mc:Choice>
          <mc:Fallback xmlns="">
            <p:pic>
              <p:nvPicPr>
                <p:cNvPr id="151" name="Ink 150">
                  <a:extLst>
                    <a:ext uri="{FF2B5EF4-FFF2-40B4-BE49-F238E27FC236}">
                      <a16:creationId xmlns:a16="http://schemas.microsoft.com/office/drawing/2014/main" id="{3EA07874-8F67-AFFF-E653-3110550E0B3A}"/>
                    </a:ext>
                  </a:extLst>
                </p:cNvPr>
                <p:cNvPicPr/>
                <p:nvPr/>
              </p:nvPicPr>
              <p:blipFill>
                <a:blip r:embed="rId109"/>
                <a:stretch>
                  <a:fillRect/>
                </a:stretch>
              </p:blipFill>
              <p:spPr>
                <a:xfrm>
                  <a:off x="1245203" y="2706376"/>
                  <a:ext cx="37440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52" name="Ink 151">
                  <a:extLst>
                    <a:ext uri="{FF2B5EF4-FFF2-40B4-BE49-F238E27FC236}">
                      <a16:creationId xmlns:a16="http://schemas.microsoft.com/office/drawing/2014/main" id="{8750FAA0-10A3-0736-7A21-8CAA5C5065D0}"/>
                    </a:ext>
                  </a:extLst>
                </p14:cNvPr>
                <p14:cNvContentPartPr/>
                <p14:nvPr/>
              </p14:nvContentPartPr>
              <p14:xfrm>
                <a:off x="1740203" y="2639776"/>
                <a:ext cx="221400" cy="296280"/>
              </p14:xfrm>
            </p:contentPart>
          </mc:Choice>
          <mc:Fallback xmlns="">
            <p:pic>
              <p:nvPicPr>
                <p:cNvPr id="152" name="Ink 151">
                  <a:extLst>
                    <a:ext uri="{FF2B5EF4-FFF2-40B4-BE49-F238E27FC236}">
                      <a16:creationId xmlns:a16="http://schemas.microsoft.com/office/drawing/2014/main" id="{8750FAA0-10A3-0736-7A21-8CAA5C5065D0}"/>
                    </a:ext>
                  </a:extLst>
                </p:cNvPr>
                <p:cNvPicPr/>
                <p:nvPr/>
              </p:nvPicPr>
              <p:blipFill>
                <a:blip r:embed="rId111"/>
                <a:stretch>
                  <a:fillRect/>
                </a:stretch>
              </p:blipFill>
              <p:spPr>
                <a:xfrm>
                  <a:off x="1722203" y="2621776"/>
                  <a:ext cx="257040" cy="331920"/>
                </a:xfrm>
                <a:prstGeom prst="rect">
                  <a:avLst/>
                </a:prstGeom>
              </p:spPr>
            </p:pic>
          </mc:Fallback>
        </mc:AlternateContent>
      </p:grpSp>
      <p:grpSp>
        <p:nvGrpSpPr>
          <p:cNvPr id="166" name="Group 165">
            <a:extLst>
              <a:ext uri="{FF2B5EF4-FFF2-40B4-BE49-F238E27FC236}">
                <a16:creationId xmlns:a16="http://schemas.microsoft.com/office/drawing/2014/main" id="{270879F6-0ED6-E503-FEA5-EA82A5C60CBF}"/>
              </a:ext>
            </a:extLst>
          </p:cNvPr>
          <p:cNvGrpSpPr/>
          <p:nvPr/>
        </p:nvGrpSpPr>
        <p:grpSpPr>
          <a:xfrm>
            <a:off x="192563" y="3378856"/>
            <a:ext cx="574200" cy="625680"/>
            <a:chOff x="192563" y="3378856"/>
            <a:chExt cx="574200" cy="625680"/>
          </a:xfrm>
        </p:grpSpPr>
        <mc:AlternateContent xmlns:mc="http://schemas.openxmlformats.org/markup-compatibility/2006" xmlns:p14="http://schemas.microsoft.com/office/powerpoint/2010/main">
          <mc:Choice Requires="p14">
            <p:contentPart p14:bwMode="auto" r:id="rId112">
              <p14:nvContentPartPr>
                <p14:cNvPr id="154" name="Ink 153">
                  <a:extLst>
                    <a:ext uri="{FF2B5EF4-FFF2-40B4-BE49-F238E27FC236}">
                      <a16:creationId xmlns:a16="http://schemas.microsoft.com/office/drawing/2014/main" id="{2C91C753-1625-B372-63C5-BA1A5DFF7759}"/>
                    </a:ext>
                  </a:extLst>
                </p14:cNvPr>
                <p14:cNvContentPartPr/>
                <p14:nvPr/>
              </p14:nvContentPartPr>
              <p14:xfrm>
                <a:off x="217763" y="3385696"/>
                <a:ext cx="150840" cy="216000"/>
              </p14:xfrm>
            </p:contentPart>
          </mc:Choice>
          <mc:Fallback xmlns="">
            <p:pic>
              <p:nvPicPr>
                <p:cNvPr id="154" name="Ink 153">
                  <a:extLst>
                    <a:ext uri="{FF2B5EF4-FFF2-40B4-BE49-F238E27FC236}">
                      <a16:creationId xmlns:a16="http://schemas.microsoft.com/office/drawing/2014/main" id="{2C91C753-1625-B372-63C5-BA1A5DFF7759}"/>
                    </a:ext>
                  </a:extLst>
                </p:cNvPr>
                <p:cNvPicPr/>
                <p:nvPr/>
              </p:nvPicPr>
              <p:blipFill>
                <a:blip r:embed="rId113"/>
                <a:stretch>
                  <a:fillRect/>
                </a:stretch>
              </p:blipFill>
              <p:spPr>
                <a:xfrm>
                  <a:off x="200123" y="3367696"/>
                  <a:ext cx="18648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55" name="Ink 154">
                  <a:extLst>
                    <a:ext uri="{FF2B5EF4-FFF2-40B4-BE49-F238E27FC236}">
                      <a16:creationId xmlns:a16="http://schemas.microsoft.com/office/drawing/2014/main" id="{A642BA1D-4687-81EF-17EF-FE97012FB53E}"/>
                    </a:ext>
                  </a:extLst>
                </p14:cNvPr>
                <p14:cNvContentPartPr/>
                <p14:nvPr/>
              </p14:nvContentPartPr>
              <p14:xfrm>
                <a:off x="224243" y="3504136"/>
                <a:ext cx="169920" cy="33840"/>
              </p14:xfrm>
            </p:contentPart>
          </mc:Choice>
          <mc:Fallback xmlns="">
            <p:pic>
              <p:nvPicPr>
                <p:cNvPr id="155" name="Ink 154">
                  <a:extLst>
                    <a:ext uri="{FF2B5EF4-FFF2-40B4-BE49-F238E27FC236}">
                      <a16:creationId xmlns:a16="http://schemas.microsoft.com/office/drawing/2014/main" id="{A642BA1D-4687-81EF-17EF-FE97012FB53E}"/>
                    </a:ext>
                  </a:extLst>
                </p:cNvPr>
                <p:cNvPicPr/>
                <p:nvPr/>
              </p:nvPicPr>
              <p:blipFill>
                <a:blip r:embed="rId115"/>
                <a:stretch>
                  <a:fillRect/>
                </a:stretch>
              </p:blipFill>
              <p:spPr>
                <a:xfrm>
                  <a:off x="206243" y="3486136"/>
                  <a:ext cx="2055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56" name="Ink 155">
                  <a:extLst>
                    <a:ext uri="{FF2B5EF4-FFF2-40B4-BE49-F238E27FC236}">
                      <a16:creationId xmlns:a16="http://schemas.microsoft.com/office/drawing/2014/main" id="{FACF2202-BEAE-B240-F56D-27FF457E71A1}"/>
                    </a:ext>
                  </a:extLst>
                </p14:cNvPr>
                <p14:cNvContentPartPr/>
                <p14:nvPr/>
              </p14:nvContentPartPr>
              <p14:xfrm>
                <a:off x="492443" y="3486496"/>
                <a:ext cx="8640" cy="7920"/>
              </p14:xfrm>
            </p:contentPart>
          </mc:Choice>
          <mc:Fallback xmlns="">
            <p:pic>
              <p:nvPicPr>
                <p:cNvPr id="156" name="Ink 155">
                  <a:extLst>
                    <a:ext uri="{FF2B5EF4-FFF2-40B4-BE49-F238E27FC236}">
                      <a16:creationId xmlns:a16="http://schemas.microsoft.com/office/drawing/2014/main" id="{FACF2202-BEAE-B240-F56D-27FF457E71A1}"/>
                    </a:ext>
                  </a:extLst>
                </p:cNvPr>
                <p:cNvPicPr/>
                <p:nvPr/>
              </p:nvPicPr>
              <p:blipFill>
                <a:blip r:embed="rId117"/>
                <a:stretch>
                  <a:fillRect/>
                </a:stretch>
              </p:blipFill>
              <p:spPr>
                <a:xfrm>
                  <a:off x="474443" y="3468496"/>
                  <a:ext cx="44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57" name="Ink 156">
                  <a:extLst>
                    <a:ext uri="{FF2B5EF4-FFF2-40B4-BE49-F238E27FC236}">
                      <a16:creationId xmlns:a16="http://schemas.microsoft.com/office/drawing/2014/main" id="{EB6ED2C0-7EC0-D929-F813-B130F6E4549D}"/>
                    </a:ext>
                  </a:extLst>
                </p14:cNvPr>
                <p14:cNvContentPartPr/>
                <p14:nvPr/>
              </p14:nvContentPartPr>
              <p14:xfrm>
                <a:off x="605123" y="3422416"/>
                <a:ext cx="112680" cy="167040"/>
              </p14:xfrm>
            </p:contentPart>
          </mc:Choice>
          <mc:Fallback xmlns="">
            <p:pic>
              <p:nvPicPr>
                <p:cNvPr id="157" name="Ink 156">
                  <a:extLst>
                    <a:ext uri="{FF2B5EF4-FFF2-40B4-BE49-F238E27FC236}">
                      <a16:creationId xmlns:a16="http://schemas.microsoft.com/office/drawing/2014/main" id="{EB6ED2C0-7EC0-D929-F813-B130F6E4549D}"/>
                    </a:ext>
                  </a:extLst>
                </p:cNvPr>
                <p:cNvPicPr/>
                <p:nvPr/>
              </p:nvPicPr>
              <p:blipFill>
                <a:blip r:embed="rId119"/>
                <a:stretch>
                  <a:fillRect/>
                </a:stretch>
              </p:blipFill>
              <p:spPr>
                <a:xfrm>
                  <a:off x="587483" y="3404776"/>
                  <a:ext cx="148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58" name="Ink 157">
                  <a:extLst>
                    <a:ext uri="{FF2B5EF4-FFF2-40B4-BE49-F238E27FC236}">
                      <a16:creationId xmlns:a16="http://schemas.microsoft.com/office/drawing/2014/main" id="{D7E09C38-7E2E-1731-1339-912E4ADCC447}"/>
                    </a:ext>
                  </a:extLst>
                </p14:cNvPr>
                <p14:cNvContentPartPr/>
                <p14:nvPr/>
              </p14:nvContentPartPr>
              <p14:xfrm>
                <a:off x="622403" y="3378856"/>
                <a:ext cx="144360" cy="63360"/>
              </p14:xfrm>
            </p:contentPart>
          </mc:Choice>
          <mc:Fallback xmlns="">
            <p:pic>
              <p:nvPicPr>
                <p:cNvPr id="158" name="Ink 157">
                  <a:extLst>
                    <a:ext uri="{FF2B5EF4-FFF2-40B4-BE49-F238E27FC236}">
                      <a16:creationId xmlns:a16="http://schemas.microsoft.com/office/drawing/2014/main" id="{D7E09C38-7E2E-1731-1339-912E4ADCC447}"/>
                    </a:ext>
                  </a:extLst>
                </p:cNvPr>
                <p:cNvPicPr/>
                <p:nvPr/>
              </p:nvPicPr>
              <p:blipFill>
                <a:blip r:embed="rId121"/>
                <a:stretch>
                  <a:fillRect/>
                </a:stretch>
              </p:blipFill>
              <p:spPr>
                <a:xfrm>
                  <a:off x="604763" y="3361216"/>
                  <a:ext cx="18000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59" name="Ink 158">
                  <a:extLst>
                    <a:ext uri="{FF2B5EF4-FFF2-40B4-BE49-F238E27FC236}">
                      <a16:creationId xmlns:a16="http://schemas.microsoft.com/office/drawing/2014/main" id="{27D32E07-D2F2-5966-33B8-5BA0A3814F53}"/>
                    </a:ext>
                  </a:extLst>
                </p14:cNvPr>
                <p14:cNvContentPartPr/>
                <p14:nvPr/>
              </p14:nvContentPartPr>
              <p14:xfrm>
                <a:off x="192563" y="3663616"/>
                <a:ext cx="506880" cy="94320"/>
              </p14:xfrm>
            </p:contentPart>
          </mc:Choice>
          <mc:Fallback xmlns="">
            <p:pic>
              <p:nvPicPr>
                <p:cNvPr id="159" name="Ink 158">
                  <a:extLst>
                    <a:ext uri="{FF2B5EF4-FFF2-40B4-BE49-F238E27FC236}">
                      <a16:creationId xmlns:a16="http://schemas.microsoft.com/office/drawing/2014/main" id="{27D32E07-D2F2-5966-33B8-5BA0A3814F53}"/>
                    </a:ext>
                  </a:extLst>
                </p:cNvPr>
                <p:cNvPicPr/>
                <p:nvPr/>
              </p:nvPicPr>
              <p:blipFill>
                <a:blip r:embed="rId123"/>
                <a:stretch>
                  <a:fillRect/>
                </a:stretch>
              </p:blipFill>
              <p:spPr>
                <a:xfrm>
                  <a:off x="174563" y="3645616"/>
                  <a:ext cx="542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60" name="Ink 159">
                  <a:extLst>
                    <a:ext uri="{FF2B5EF4-FFF2-40B4-BE49-F238E27FC236}">
                      <a16:creationId xmlns:a16="http://schemas.microsoft.com/office/drawing/2014/main" id="{3D7A698F-1C34-E4D8-368C-13802B0C64E2}"/>
                    </a:ext>
                  </a:extLst>
                </p14:cNvPr>
                <p14:cNvContentPartPr/>
                <p14:nvPr/>
              </p14:nvContentPartPr>
              <p14:xfrm>
                <a:off x="363203" y="3834256"/>
                <a:ext cx="28800" cy="170280"/>
              </p14:xfrm>
            </p:contentPart>
          </mc:Choice>
          <mc:Fallback xmlns="">
            <p:pic>
              <p:nvPicPr>
                <p:cNvPr id="160" name="Ink 159">
                  <a:extLst>
                    <a:ext uri="{FF2B5EF4-FFF2-40B4-BE49-F238E27FC236}">
                      <a16:creationId xmlns:a16="http://schemas.microsoft.com/office/drawing/2014/main" id="{3D7A698F-1C34-E4D8-368C-13802B0C64E2}"/>
                    </a:ext>
                  </a:extLst>
                </p:cNvPr>
                <p:cNvPicPr/>
                <p:nvPr/>
              </p:nvPicPr>
              <p:blipFill>
                <a:blip r:embed="rId125"/>
                <a:stretch>
                  <a:fillRect/>
                </a:stretch>
              </p:blipFill>
              <p:spPr>
                <a:xfrm>
                  <a:off x="345563" y="3816616"/>
                  <a:ext cx="644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61" name="Ink 160">
                  <a:extLst>
                    <a:ext uri="{FF2B5EF4-FFF2-40B4-BE49-F238E27FC236}">
                      <a16:creationId xmlns:a16="http://schemas.microsoft.com/office/drawing/2014/main" id="{F289BCA4-3DF7-6000-01A5-8BDC3E1B0D50}"/>
                    </a:ext>
                  </a:extLst>
                </p14:cNvPr>
                <p14:cNvContentPartPr/>
                <p14:nvPr/>
              </p14:nvContentPartPr>
              <p14:xfrm>
                <a:off x="510803" y="3822376"/>
                <a:ext cx="25200" cy="174600"/>
              </p14:xfrm>
            </p:contentPart>
          </mc:Choice>
          <mc:Fallback xmlns="">
            <p:pic>
              <p:nvPicPr>
                <p:cNvPr id="161" name="Ink 160">
                  <a:extLst>
                    <a:ext uri="{FF2B5EF4-FFF2-40B4-BE49-F238E27FC236}">
                      <a16:creationId xmlns:a16="http://schemas.microsoft.com/office/drawing/2014/main" id="{F289BCA4-3DF7-6000-01A5-8BDC3E1B0D50}"/>
                    </a:ext>
                  </a:extLst>
                </p:cNvPr>
                <p:cNvPicPr/>
                <p:nvPr/>
              </p:nvPicPr>
              <p:blipFill>
                <a:blip r:embed="rId127"/>
                <a:stretch>
                  <a:fillRect/>
                </a:stretch>
              </p:blipFill>
              <p:spPr>
                <a:xfrm>
                  <a:off x="492803" y="3804376"/>
                  <a:ext cx="60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62" name="Ink 161">
                  <a:extLst>
                    <a:ext uri="{FF2B5EF4-FFF2-40B4-BE49-F238E27FC236}">
                      <a16:creationId xmlns:a16="http://schemas.microsoft.com/office/drawing/2014/main" id="{AD7407C2-F976-75DC-62D3-E5412C2A17C7}"/>
                    </a:ext>
                  </a:extLst>
                </p14:cNvPr>
                <p14:cNvContentPartPr/>
                <p14:nvPr/>
              </p14:nvContentPartPr>
              <p14:xfrm>
                <a:off x="290483" y="3791776"/>
                <a:ext cx="378720" cy="47160"/>
              </p14:xfrm>
            </p:contentPart>
          </mc:Choice>
          <mc:Fallback xmlns="">
            <p:pic>
              <p:nvPicPr>
                <p:cNvPr id="162" name="Ink 161">
                  <a:extLst>
                    <a:ext uri="{FF2B5EF4-FFF2-40B4-BE49-F238E27FC236}">
                      <a16:creationId xmlns:a16="http://schemas.microsoft.com/office/drawing/2014/main" id="{AD7407C2-F976-75DC-62D3-E5412C2A17C7}"/>
                    </a:ext>
                  </a:extLst>
                </p:cNvPr>
                <p:cNvPicPr/>
                <p:nvPr/>
              </p:nvPicPr>
              <p:blipFill>
                <a:blip r:embed="rId129"/>
                <a:stretch>
                  <a:fillRect/>
                </a:stretch>
              </p:blipFill>
              <p:spPr>
                <a:xfrm>
                  <a:off x="272483" y="3774136"/>
                  <a:ext cx="41436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0">
            <p14:nvContentPartPr>
              <p14:cNvPr id="163" name="Ink 162">
                <a:extLst>
                  <a:ext uri="{FF2B5EF4-FFF2-40B4-BE49-F238E27FC236}">
                    <a16:creationId xmlns:a16="http://schemas.microsoft.com/office/drawing/2014/main" id="{46FDE01D-C743-111C-CD59-DFCE955D8D3B}"/>
                  </a:ext>
                </a:extLst>
              </p14:cNvPr>
              <p14:cNvContentPartPr/>
              <p14:nvPr/>
            </p14:nvContentPartPr>
            <p14:xfrm>
              <a:off x="1086443" y="3628696"/>
              <a:ext cx="184680" cy="15480"/>
            </p14:xfrm>
          </p:contentPart>
        </mc:Choice>
        <mc:Fallback xmlns="">
          <p:pic>
            <p:nvPicPr>
              <p:cNvPr id="163" name="Ink 162">
                <a:extLst>
                  <a:ext uri="{FF2B5EF4-FFF2-40B4-BE49-F238E27FC236}">
                    <a16:creationId xmlns:a16="http://schemas.microsoft.com/office/drawing/2014/main" id="{46FDE01D-C743-111C-CD59-DFCE955D8D3B}"/>
                  </a:ext>
                </a:extLst>
              </p:cNvPr>
              <p:cNvPicPr/>
              <p:nvPr/>
            </p:nvPicPr>
            <p:blipFill>
              <a:blip r:embed="rId131"/>
              <a:stretch>
                <a:fillRect/>
              </a:stretch>
            </p:blipFill>
            <p:spPr>
              <a:xfrm>
                <a:off x="1068443" y="3611056"/>
                <a:ext cx="2203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64" name="Ink 163">
                <a:extLst>
                  <a:ext uri="{FF2B5EF4-FFF2-40B4-BE49-F238E27FC236}">
                    <a16:creationId xmlns:a16="http://schemas.microsoft.com/office/drawing/2014/main" id="{8E2731C3-8B8E-BC54-25D8-E827C752C029}"/>
                  </a:ext>
                </a:extLst>
              </p14:cNvPr>
              <p14:cNvContentPartPr/>
              <p14:nvPr/>
            </p14:nvContentPartPr>
            <p14:xfrm>
              <a:off x="1102643" y="3724456"/>
              <a:ext cx="146880" cy="9720"/>
            </p14:xfrm>
          </p:contentPart>
        </mc:Choice>
        <mc:Fallback xmlns="">
          <p:pic>
            <p:nvPicPr>
              <p:cNvPr id="164" name="Ink 163">
                <a:extLst>
                  <a:ext uri="{FF2B5EF4-FFF2-40B4-BE49-F238E27FC236}">
                    <a16:creationId xmlns:a16="http://schemas.microsoft.com/office/drawing/2014/main" id="{8E2731C3-8B8E-BC54-25D8-E827C752C029}"/>
                  </a:ext>
                </a:extLst>
              </p:cNvPr>
              <p:cNvPicPr/>
              <p:nvPr/>
            </p:nvPicPr>
            <p:blipFill>
              <a:blip r:embed="rId133"/>
              <a:stretch>
                <a:fillRect/>
              </a:stretch>
            </p:blipFill>
            <p:spPr>
              <a:xfrm>
                <a:off x="1084643" y="3706816"/>
                <a:ext cx="18252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65" name="Ink 164">
                <a:extLst>
                  <a:ext uri="{FF2B5EF4-FFF2-40B4-BE49-F238E27FC236}">
                    <a16:creationId xmlns:a16="http://schemas.microsoft.com/office/drawing/2014/main" id="{EE2473C9-C2FB-C1A6-A795-83D3983C7A99}"/>
                  </a:ext>
                </a:extLst>
              </p14:cNvPr>
              <p14:cNvContentPartPr/>
              <p14:nvPr/>
            </p14:nvContentPartPr>
            <p14:xfrm>
              <a:off x="1500083" y="3415216"/>
              <a:ext cx="263520" cy="279720"/>
            </p14:xfrm>
          </p:contentPart>
        </mc:Choice>
        <mc:Fallback xmlns="">
          <p:pic>
            <p:nvPicPr>
              <p:cNvPr id="165" name="Ink 164">
                <a:extLst>
                  <a:ext uri="{FF2B5EF4-FFF2-40B4-BE49-F238E27FC236}">
                    <a16:creationId xmlns:a16="http://schemas.microsoft.com/office/drawing/2014/main" id="{EE2473C9-C2FB-C1A6-A795-83D3983C7A99}"/>
                  </a:ext>
                </a:extLst>
              </p:cNvPr>
              <p:cNvPicPr/>
              <p:nvPr/>
            </p:nvPicPr>
            <p:blipFill>
              <a:blip r:embed="rId135"/>
              <a:stretch>
                <a:fillRect/>
              </a:stretch>
            </p:blipFill>
            <p:spPr>
              <a:xfrm>
                <a:off x="1482083" y="3397576"/>
                <a:ext cx="299160" cy="315360"/>
              </a:xfrm>
              <a:prstGeom prst="rect">
                <a:avLst/>
              </a:prstGeom>
            </p:spPr>
          </p:pic>
        </mc:Fallback>
      </mc:AlternateContent>
      <p:grpSp>
        <p:nvGrpSpPr>
          <p:cNvPr id="180" name="Group 179">
            <a:extLst>
              <a:ext uri="{FF2B5EF4-FFF2-40B4-BE49-F238E27FC236}">
                <a16:creationId xmlns:a16="http://schemas.microsoft.com/office/drawing/2014/main" id="{17805137-5872-0260-8092-88B15B792771}"/>
              </a:ext>
            </a:extLst>
          </p:cNvPr>
          <p:cNvGrpSpPr/>
          <p:nvPr/>
        </p:nvGrpSpPr>
        <p:grpSpPr>
          <a:xfrm>
            <a:off x="150803" y="4257616"/>
            <a:ext cx="798480" cy="609120"/>
            <a:chOff x="150803" y="4257616"/>
            <a:chExt cx="798480" cy="609120"/>
          </a:xfrm>
        </p:grpSpPr>
        <mc:AlternateContent xmlns:mc="http://schemas.openxmlformats.org/markup-compatibility/2006" xmlns:p14="http://schemas.microsoft.com/office/powerpoint/2010/main">
          <mc:Choice Requires="p14">
            <p:contentPart p14:bwMode="auto" r:id="rId136">
              <p14:nvContentPartPr>
                <p14:cNvPr id="167" name="Ink 166">
                  <a:extLst>
                    <a:ext uri="{FF2B5EF4-FFF2-40B4-BE49-F238E27FC236}">
                      <a16:creationId xmlns:a16="http://schemas.microsoft.com/office/drawing/2014/main" id="{0F49CF24-62B9-9297-9B99-987A0BF0B6E6}"/>
                    </a:ext>
                  </a:extLst>
                </p14:cNvPr>
                <p14:cNvContentPartPr/>
                <p14:nvPr/>
              </p14:nvContentPartPr>
              <p14:xfrm>
                <a:off x="188963" y="4268416"/>
                <a:ext cx="158760" cy="231120"/>
              </p14:xfrm>
            </p:contentPart>
          </mc:Choice>
          <mc:Fallback xmlns="">
            <p:pic>
              <p:nvPicPr>
                <p:cNvPr id="167" name="Ink 166">
                  <a:extLst>
                    <a:ext uri="{FF2B5EF4-FFF2-40B4-BE49-F238E27FC236}">
                      <a16:creationId xmlns:a16="http://schemas.microsoft.com/office/drawing/2014/main" id="{0F49CF24-62B9-9297-9B99-987A0BF0B6E6}"/>
                    </a:ext>
                  </a:extLst>
                </p:cNvPr>
                <p:cNvPicPr/>
                <p:nvPr/>
              </p:nvPicPr>
              <p:blipFill>
                <a:blip r:embed="rId137"/>
                <a:stretch>
                  <a:fillRect/>
                </a:stretch>
              </p:blipFill>
              <p:spPr>
                <a:xfrm>
                  <a:off x="171323" y="425041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68" name="Ink 167">
                  <a:extLst>
                    <a:ext uri="{FF2B5EF4-FFF2-40B4-BE49-F238E27FC236}">
                      <a16:creationId xmlns:a16="http://schemas.microsoft.com/office/drawing/2014/main" id="{9BA75ACC-F7B4-20C3-0172-19C58743463D}"/>
                    </a:ext>
                  </a:extLst>
                </p14:cNvPr>
                <p14:cNvContentPartPr/>
                <p14:nvPr/>
              </p14:nvContentPartPr>
              <p14:xfrm>
                <a:off x="192203" y="4404136"/>
                <a:ext cx="144360" cy="32040"/>
              </p14:xfrm>
            </p:contentPart>
          </mc:Choice>
          <mc:Fallback xmlns="">
            <p:pic>
              <p:nvPicPr>
                <p:cNvPr id="168" name="Ink 167">
                  <a:extLst>
                    <a:ext uri="{FF2B5EF4-FFF2-40B4-BE49-F238E27FC236}">
                      <a16:creationId xmlns:a16="http://schemas.microsoft.com/office/drawing/2014/main" id="{9BA75ACC-F7B4-20C3-0172-19C58743463D}"/>
                    </a:ext>
                  </a:extLst>
                </p:cNvPr>
                <p:cNvPicPr/>
                <p:nvPr/>
              </p:nvPicPr>
              <p:blipFill>
                <a:blip r:embed="rId139"/>
                <a:stretch>
                  <a:fillRect/>
                </a:stretch>
              </p:blipFill>
              <p:spPr>
                <a:xfrm>
                  <a:off x="174563" y="4386136"/>
                  <a:ext cx="180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69" name="Ink 168">
                  <a:extLst>
                    <a:ext uri="{FF2B5EF4-FFF2-40B4-BE49-F238E27FC236}">
                      <a16:creationId xmlns:a16="http://schemas.microsoft.com/office/drawing/2014/main" id="{4FE48156-57C1-DCC0-1E6C-BDD21EFF9763}"/>
                    </a:ext>
                  </a:extLst>
                </p14:cNvPr>
                <p14:cNvContentPartPr/>
                <p14:nvPr/>
              </p14:nvContentPartPr>
              <p14:xfrm>
                <a:off x="419003" y="4396576"/>
                <a:ext cx="20520" cy="5400"/>
              </p14:xfrm>
            </p:contentPart>
          </mc:Choice>
          <mc:Fallback xmlns="">
            <p:pic>
              <p:nvPicPr>
                <p:cNvPr id="169" name="Ink 168">
                  <a:extLst>
                    <a:ext uri="{FF2B5EF4-FFF2-40B4-BE49-F238E27FC236}">
                      <a16:creationId xmlns:a16="http://schemas.microsoft.com/office/drawing/2014/main" id="{4FE48156-57C1-DCC0-1E6C-BDD21EFF9763}"/>
                    </a:ext>
                  </a:extLst>
                </p:cNvPr>
                <p:cNvPicPr/>
                <p:nvPr/>
              </p:nvPicPr>
              <p:blipFill>
                <a:blip r:embed="rId141"/>
                <a:stretch>
                  <a:fillRect/>
                </a:stretch>
              </p:blipFill>
              <p:spPr>
                <a:xfrm>
                  <a:off x="401363" y="4378576"/>
                  <a:ext cx="561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70" name="Ink 169">
                  <a:extLst>
                    <a:ext uri="{FF2B5EF4-FFF2-40B4-BE49-F238E27FC236}">
                      <a16:creationId xmlns:a16="http://schemas.microsoft.com/office/drawing/2014/main" id="{95A8FAA7-7387-7C9D-BF39-1FCC80EEE9F9}"/>
                    </a:ext>
                  </a:extLst>
                </p14:cNvPr>
                <p14:cNvContentPartPr/>
                <p14:nvPr/>
              </p14:nvContentPartPr>
              <p14:xfrm>
                <a:off x="538163" y="4313056"/>
                <a:ext cx="153360" cy="152280"/>
              </p14:xfrm>
            </p:contentPart>
          </mc:Choice>
          <mc:Fallback xmlns="">
            <p:pic>
              <p:nvPicPr>
                <p:cNvPr id="170" name="Ink 169">
                  <a:extLst>
                    <a:ext uri="{FF2B5EF4-FFF2-40B4-BE49-F238E27FC236}">
                      <a16:creationId xmlns:a16="http://schemas.microsoft.com/office/drawing/2014/main" id="{95A8FAA7-7387-7C9D-BF39-1FCC80EEE9F9}"/>
                    </a:ext>
                  </a:extLst>
                </p:cNvPr>
                <p:cNvPicPr/>
                <p:nvPr/>
              </p:nvPicPr>
              <p:blipFill>
                <a:blip r:embed="rId143"/>
                <a:stretch>
                  <a:fillRect/>
                </a:stretch>
              </p:blipFill>
              <p:spPr>
                <a:xfrm>
                  <a:off x="520163" y="4295416"/>
                  <a:ext cx="1890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71" name="Ink 170">
                  <a:extLst>
                    <a:ext uri="{FF2B5EF4-FFF2-40B4-BE49-F238E27FC236}">
                      <a16:creationId xmlns:a16="http://schemas.microsoft.com/office/drawing/2014/main" id="{40F490E5-0203-0897-678F-8762BD5B04E4}"/>
                    </a:ext>
                  </a:extLst>
                </p14:cNvPr>
                <p14:cNvContentPartPr/>
                <p14:nvPr/>
              </p14:nvContentPartPr>
              <p14:xfrm>
                <a:off x="571283" y="4257616"/>
                <a:ext cx="177480" cy="47880"/>
              </p14:xfrm>
            </p:contentPart>
          </mc:Choice>
          <mc:Fallback xmlns="">
            <p:pic>
              <p:nvPicPr>
                <p:cNvPr id="171" name="Ink 170">
                  <a:extLst>
                    <a:ext uri="{FF2B5EF4-FFF2-40B4-BE49-F238E27FC236}">
                      <a16:creationId xmlns:a16="http://schemas.microsoft.com/office/drawing/2014/main" id="{40F490E5-0203-0897-678F-8762BD5B04E4}"/>
                    </a:ext>
                  </a:extLst>
                </p:cNvPr>
                <p:cNvPicPr/>
                <p:nvPr/>
              </p:nvPicPr>
              <p:blipFill>
                <a:blip r:embed="rId145"/>
                <a:stretch>
                  <a:fillRect/>
                </a:stretch>
              </p:blipFill>
              <p:spPr>
                <a:xfrm>
                  <a:off x="553283" y="4239616"/>
                  <a:ext cx="213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72" name="Ink 171">
                  <a:extLst>
                    <a:ext uri="{FF2B5EF4-FFF2-40B4-BE49-F238E27FC236}">
                      <a16:creationId xmlns:a16="http://schemas.microsoft.com/office/drawing/2014/main" id="{9EA956CB-AAE0-CE94-B350-0BD8EC94E01B}"/>
                    </a:ext>
                  </a:extLst>
                </p14:cNvPr>
                <p14:cNvContentPartPr/>
                <p14:nvPr/>
              </p14:nvContentPartPr>
              <p14:xfrm>
                <a:off x="150803" y="4525096"/>
                <a:ext cx="798480" cy="78120"/>
              </p14:xfrm>
            </p:contentPart>
          </mc:Choice>
          <mc:Fallback xmlns="">
            <p:pic>
              <p:nvPicPr>
                <p:cNvPr id="172" name="Ink 171">
                  <a:extLst>
                    <a:ext uri="{FF2B5EF4-FFF2-40B4-BE49-F238E27FC236}">
                      <a16:creationId xmlns:a16="http://schemas.microsoft.com/office/drawing/2014/main" id="{9EA956CB-AAE0-CE94-B350-0BD8EC94E01B}"/>
                    </a:ext>
                  </a:extLst>
                </p:cNvPr>
                <p:cNvPicPr/>
                <p:nvPr/>
              </p:nvPicPr>
              <p:blipFill>
                <a:blip r:embed="rId147"/>
                <a:stretch>
                  <a:fillRect/>
                </a:stretch>
              </p:blipFill>
              <p:spPr>
                <a:xfrm>
                  <a:off x="133163" y="4507456"/>
                  <a:ext cx="8341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73" name="Ink 172">
                  <a:extLst>
                    <a:ext uri="{FF2B5EF4-FFF2-40B4-BE49-F238E27FC236}">
                      <a16:creationId xmlns:a16="http://schemas.microsoft.com/office/drawing/2014/main" id="{755B6644-B5C1-ABD6-62D1-E3A492B7F7F3}"/>
                    </a:ext>
                  </a:extLst>
                </p14:cNvPr>
                <p14:cNvContentPartPr/>
                <p14:nvPr/>
              </p14:nvContentPartPr>
              <p14:xfrm>
                <a:off x="307403" y="4701496"/>
                <a:ext cx="162360" cy="165240"/>
              </p14:xfrm>
            </p:contentPart>
          </mc:Choice>
          <mc:Fallback xmlns="">
            <p:pic>
              <p:nvPicPr>
                <p:cNvPr id="173" name="Ink 172">
                  <a:extLst>
                    <a:ext uri="{FF2B5EF4-FFF2-40B4-BE49-F238E27FC236}">
                      <a16:creationId xmlns:a16="http://schemas.microsoft.com/office/drawing/2014/main" id="{755B6644-B5C1-ABD6-62D1-E3A492B7F7F3}"/>
                    </a:ext>
                  </a:extLst>
                </p:cNvPr>
                <p:cNvPicPr/>
                <p:nvPr/>
              </p:nvPicPr>
              <p:blipFill>
                <a:blip r:embed="rId149"/>
                <a:stretch>
                  <a:fillRect/>
                </a:stretch>
              </p:blipFill>
              <p:spPr>
                <a:xfrm>
                  <a:off x="289403" y="4683856"/>
                  <a:ext cx="19800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74" name="Ink 173">
                  <a:extLst>
                    <a:ext uri="{FF2B5EF4-FFF2-40B4-BE49-F238E27FC236}">
                      <a16:creationId xmlns:a16="http://schemas.microsoft.com/office/drawing/2014/main" id="{3DDF27E2-7806-4357-FA13-5CAFE735A94C}"/>
                    </a:ext>
                  </a:extLst>
                </p14:cNvPr>
                <p14:cNvContentPartPr/>
                <p14:nvPr/>
              </p14:nvContentPartPr>
              <p14:xfrm>
                <a:off x="614843" y="4711936"/>
                <a:ext cx="52920" cy="152280"/>
              </p14:xfrm>
            </p:contentPart>
          </mc:Choice>
          <mc:Fallback xmlns="">
            <p:pic>
              <p:nvPicPr>
                <p:cNvPr id="174" name="Ink 173">
                  <a:extLst>
                    <a:ext uri="{FF2B5EF4-FFF2-40B4-BE49-F238E27FC236}">
                      <a16:creationId xmlns:a16="http://schemas.microsoft.com/office/drawing/2014/main" id="{3DDF27E2-7806-4357-FA13-5CAFE735A94C}"/>
                    </a:ext>
                  </a:extLst>
                </p:cNvPr>
                <p:cNvPicPr/>
                <p:nvPr/>
              </p:nvPicPr>
              <p:blipFill>
                <a:blip r:embed="rId151"/>
                <a:stretch>
                  <a:fillRect/>
                </a:stretch>
              </p:blipFill>
              <p:spPr>
                <a:xfrm>
                  <a:off x="596843" y="4693936"/>
                  <a:ext cx="885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75" name="Ink 174">
                  <a:extLst>
                    <a:ext uri="{FF2B5EF4-FFF2-40B4-BE49-F238E27FC236}">
                      <a16:creationId xmlns:a16="http://schemas.microsoft.com/office/drawing/2014/main" id="{2CFB05AE-6BE1-367E-7049-80982B66DB34}"/>
                    </a:ext>
                  </a:extLst>
                </p14:cNvPr>
                <p14:cNvContentPartPr/>
                <p14:nvPr/>
              </p14:nvContentPartPr>
              <p14:xfrm>
                <a:off x="737963" y="4691056"/>
                <a:ext cx="24840" cy="137880"/>
              </p14:xfrm>
            </p:contentPart>
          </mc:Choice>
          <mc:Fallback xmlns="">
            <p:pic>
              <p:nvPicPr>
                <p:cNvPr id="175" name="Ink 174">
                  <a:extLst>
                    <a:ext uri="{FF2B5EF4-FFF2-40B4-BE49-F238E27FC236}">
                      <a16:creationId xmlns:a16="http://schemas.microsoft.com/office/drawing/2014/main" id="{2CFB05AE-6BE1-367E-7049-80982B66DB34}"/>
                    </a:ext>
                  </a:extLst>
                </p:cNvPr>
                <p:cNvPicPr/>
                <p:nvPr/>
              </p:nvPicPr>
              <p:blipFill>
                <a:blip r:embed="rId153"/>
                <a:stretch>
                  <a:fillRect/>
                </a:stretch>
              </p:blipFill>
              <p:spPr>
                <a:xfrm>
                  <a:off x="720323" y="4673416"/>
                  <a:ext cx="6048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76" name="Ink 175">
                  <a:extLst>
                    <a:ext uri="{FF2B5EF4-FFF2-40B4-BE49-F238E27FC236}">
                      <a16:creationId xmlns:a16="http://schemas.microsoft.com/office/drawing/2014/main" id="{7C70BD18-EF2E-4035-55C9-E4D416665268}"/>
                    </a:ext>
                  </a:extLst>
                </p14:cNvPr>
                <p14:cNvContentPartPr/>
                <p14:nvPr/>
              </p14:nvContentPartPr>
              <p14:xfrm>
                <a:off x="541763" y="4651456"/>
                <a:ext cx="318600" cy="57600"/>
              </p14:xfrm>
            </p:contentPart>
          </mc:Choice>
          <mc:Fallback xmlns="">
            <p:pic>
              <p:nvPicPr>
                <p:cNvPr id="176" name="Ink 175">
                  <a:extLst>
                    <a:ext uri="{FF2B5EF4-FFF2-40B4-BE49-F238E27FC236}">
                      <a16:creationId xmlns:a16="http://schemas.microsoft.com/office/drawing/2014/main" id="{7C70BD18-EF2E-4035-55C9-E4D416665268}"/>
                    </a:ext>
                  </a:extLst>
                </p:cNvPr>
                <p:cNvPicPr/>
                <p:nvPr/>
              </p:nvPicPr>
              <p:blipFill>
                <a:blip r:embed="rId155"/>
                <a:stretch>
                  <a:fillRect/>
                </a:stretch>
              </p:blipFill>
              <p:spPr>
                <a:xfrm>
                  <a:off x="524123" y="4633456"/>
                  <a:ext cx="354240" cy="93240"/>
                </a:xfrm>
                <a:prstGeom prst="rect">
                  <a:avLst/>
                </a:prstGeom>
              </p:spPr>
            </p:pic>
          </mc:Fallback>
        </mc:AlternateContent>
      </p:grpSp>
      <p:grpSp>
        <p:nvGrpSpPr>
          <p:cNvPr id="179" name="Group 178">
            <a:extLst>
              <a:ext uri="{FF2B5EF4-FFF2-40B4-BE49-F238E27FC236}">
                <a16:creationId xmlns:a16="http://schemas.microsoft.com/office/drawing/2014/main" id="{B2EC958D-C155-3C83-22DE-82536FAA01B1}"/>
              </a:ext>
            </a:extLst>
          </p:cNvPr>
          <p:cNvGrpSpPr/>
          <p:nvPr/>
        </p:nvGrpSpPr>
        <p:grpSpPr>
          <a:xfrm>
            <a:off x="1262843" y="4537696"/>
            <a:ext cx="178200" cy="99360"/>
            <a:chOff x="1262843" y="4537696"/>
            <a:chExt cx="178200" cy="99360"/>
          </a:xfrm>
        </p:grpSpPr>
        <mc:AlternateContent xmlns:mc="http://schemas.openxmlformats.org/markup-compatibility/2006" xmlns:p14="http://schemas.microsoft.com/office/powerpoint/2010/main">
          <mc:Choice Requires="p14">
            <p:contentPart p14:bwMode="auto" r:id="rId156">
              <p14:nvContentPartPr>
                <p14:cNvPr id="177" name="Ink 176">
                  <a:extLst>
                    <a:ext uri="{FF2B5EF4-FFF2-40B4-BE49-F238E27FC236}">
                      <a16:creationId xmlns:a16="http://schemas.microsoft.com/office/drawing/2014/main" id="{AADD72D9-B772-B826-428D-9F04CEE58786}"/>
                    </a:ext>
                  </a:extLst>
                </p14:cNvPr>
                <p14:cNvContentPartPr/>
                <p14:nvPr/>
              </p14:nvContentPartPr>
              <p14:xfrm>
                <a:off x="1262843" y="4537696"/>
                <a:ext cx="169920" cy="25920"/>
              </p14:xfrm>
            </p:contentPart>
          </mc:Choice>
          <mc:Fallback xmlns="">
            <p:pic>
              <p:nvPicPr>
                <p:cNvPr id="177" name="Ink 176">
                  <a:extLst>
                    <a:ext uri="{FF2B5EF4-FFF2-40B4-BE49-F238E27FC236}">
                      <a16:creationId xmlns:a16="http://schemas.microsoft.com/office/drawing/2014/main" id="{AADD72D9-B772-B826-428D-9F04CEE58786}"/>
                    </a:ext>
                  </a:extLst>
                </p:cNvPr>
                <p:cNvPicPr/>
                <p:nvPr/>
              </p:nvPicPr>
              <p:blipFill>
                <a:blip r:embed="rId157"/>
                <a:stretch>
                  <a:fillRect/>
                </a:stretch>
              </p:blipFill>
              <p:spPr>
                <a:xfrm>
                  <a:off x="1244843" y="4520056"/>
                  <a:ext cx="2055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78" name="Ink 177">
                  <a:extLst>
                    <a:ext uri="{FF2B5EF4-FFF2-40B4-BE49-F238E27FC236}">
                      <a16:creationId xmlns:a16="http://schemas.microsoft.com/office/drawing/2014/main" id="{F5612B69-834A-55AC-6D10-4FE2BBE798D0}"/>
                    </a:ext>
                  </a:extLst>
                </p14:cNvPr>
                <p14:cNvContentPartPr/>
                <p14:nvPr/>
              </p14:nvContentPartPr>
              <p14:xfrm>
                <a:off x="1273643" y="4624816"/>
                <a:ext cx="167400" cy="12240"/>
              </p14:xfrm>
            </p:contentPart>
          </mc:Choice>
          <mc:Fallback xmlns="">
            <p:pic>
              <p:nvPicPr>
                <p:cNvPr id="178" name="Ink 177">
                  <a:extLst>
                    <a:ext uri="{FF2B5EF4-FFF2-40B4-BE49-F238E27FC236}">
                      <a16:creationId xmlns:a16="http://schemas.microsoft.com/office/drawing/2014/main" id="{F5612B69-834A-55AC-6D10-4FE2BBE798D0}"/>
                    </a:ext>
                  </a:extLst>
                </p:cNvPr>
                <p:cNvPicPr/>
                <p:nvPr/>
              </p:nvPicPr>
              <p:blipFill>
                <a:blip r:embed="rId159"/>
                <a:stretch>
                  <a:fillRect/>
                </a:stretch>
              </p:blipFill>
              <p:spPr>
                <a:xfrm>
                  <a:off x="1255643" y="4606816"/>
                  <a:ext cx="203040" cy="47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181" name="Ink 180">
                <a:extLst>
                  <a:ext uri="{FF2B5EF4-FFF2-40B4-BE49-F238E27FC236}">
                    <a16:creationId xmlns:a16="http://schemas.microsoft.com/office/drawing/2014/main" id="{D0E78091-F463-7A66-B3FE-50D2917435B7}"/>
                  </a:ext>
                </a:extLst>
              </p14:cNvPr>
              <p14:cNvContentPartPr/>
              <p14:nvPr/>
            </p14:nvContentPartPr>
            <p14:xfrm>
              <a:off x="1729763" y="4430776"/>
              <a:ext cx="241200" cy="179640"/>
            </p14:xfrm>
          </p:contentPart>
        </mc:Choice>
        <mc:Fallback xmlns="">
          <p:pic>
            <p:nvPicPr>
              <p:cNvPr id="181" name="Ink 180">
                <a:extLst>
                  <a:ext uri="{FF2B5EF4-FFF2-40B4-BE49-F238E27FC236}">
                    <a16:creationId xmlns:a16="http://schemas.microsoft.com/office/drawing/2014/main" id="{D0E78091-F463-7A66-B3FE-50D2917435B7}"/>
                  </a:ext>
                </a:extLst>
              </p:cNvPr>
              <p:cNvPicPr/>
              <p:nvPr/>
            </p:nvPicPr>
            <p:blipFill>
              <a:blip r:embed="rId161"/>
              <a:stretch>
                <a:fillRect/>
              </a:stretch>
            </p:blipFill>
            <p:spPr>
              <a:xfrm>
                <a:off x="1712123" y="4413136"/>
                <a:ext cx="276840" cy="215280"/>
              </a:xfrm>
              <a:prstGeom prst="rect">
                <a:avLst/>
              </a:prstGeom>
            </p:spPr>
          </p:pic>
        </mc:Fallback>
      </mc:AlternateContent>
    </p:spTree>
    <p:extLst>
      <p:ext uri="{BB962C8B-B14F-4D97-AF65-F5344CB8AC3E}">
        <p14:creationId xmlns:p14="http://schemas.microsoft.com/office/powerpoint/2010/main" val="359931306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p:sp>
        <p:nvSpPr>
          <p:cNvPr id="19" name="TextBox 18">
            <a:extLst>
              <a:ext uri="{FF2B5EF4-FFF2-40B4-BE49-F238E27FC236}">
                <a16:creationId xmlns:a16="http://schemas.microsoft.com/office/drawing/2014/main" id="{E86F8E82-B71C-8741-AED1-1488D6555F9B}"/>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20" name="Ink 19">
                <a:extLst>
                  <a:ext uri="{FF2B5EF4-FFF2-40B4-BE49-F238E27FC236}">
                    <a16:creationId xmlns:a16="http://schemas.microsoft.com/office/drawing/2014/main" id="{1AF475FB-04C1-FF9B-1009-6EC862C2855D}"/>
                  </a:ext>
                </a:extLst>
              </p14:cNvPr>
              <p14:cNvContentPartPr/>
              <p14:nvPr/>
            </p14:nvContentPartPr>
            <p14:xfrm>
              <a:off x="1671803" y="339376"/>
              <a:ext cx="354240" cy="12600"/>
            </p14:xfrm>
          </p:contentPart>
        </mc:Choice>
        <mc:Fallback xmlns="">
          <p:pic>
            <p:nvPicPr>
              <p:cNvPr id="20" name="Ink 19">
                <a:extLst>
                  <a:ext uri="{FF2B5EF4-FFF2-40B4-BE49-F238E27FC236}">
                    <a16:creationId xmlns:a16="http://schemas.microsoft.com/office/drawing/2014/main" id="{1AF475FB-04C1-FF9B-1009-6EC862C2855D}"/>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21" name="Ink 20">
                <a:extLst>
                  <a:ext uri="{FF2B5EF4-FFF2-40B4-BE49-F238E27FC236}">
                    <a16:creationId xmlns:a16="http://schemas.microsoft.com/office/drawing/2014/main" id="{81D07046-3392-2DD8-1434-32E9369BCEEE}"/>
                  </a:ext>
                </a:extLst>
              </p14:cNvPr>
              <p14:cNvContentPartPr/>
              <p14:nvPr/>
            </p14:nvContentPartPr>
            <p14:xfrm>
              <a:off x="619523" y="636016"/>
              <a:ext cx="1027800" cy="41400"/>
            </p14:xfrm>
          </p:contentPart>
        </mc:Choice>
        <mc:Fallback xmlns="">
          <p:pic>
            <p:nvPicPr>
              <p:cNvPr id="21" name="Ink 20">
                <a:extLst>
                  <a:ext uri="{FF2B5EF4-FFF2-40B4-BE49-F238E27FC236}">
                    <a16:creationId xmlns:a16="http://schemas.microsoft.com/office/drawing/2014/main" id="{81D07046-3392-2DD8-1434-32E9369BCEEE}"/>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2" name="Ink 21">
                <a:extLst>
                  <a:ext uri="{FF2B5EF4-FFF2-40B4-BE49-F238E27FC236}">
                    <a16:creationId xmlns:a16="http://schemas.microsoft.com/office/drawing/2014/main" id="{DAE921EF-E5FF-4F16-7E9D-7889FB0E6D75}"/>
                  </a:ext>
                </a:extLst>
              </p14:cNvPr>
              <p14:cNvContentPartPr/>
              <p14:nvPr/>
            </p14:nvContentPartPr>
            <p14:xfrm>
              <a:off x="1535363" y="892696"/>
              <a:ext cx="1735560" cy="33480"/>
            </p14:xfrm>
          </p:contentPart>
        </mc:Choice>
        <mc:Fallback xmlns="">
          <p:pic>
            <p:nvPicPr>
              <p:cNvPr id="22" name="Ink 21">
                <a:extLst>
                  <a:ext uri="{FF2B5EF4-FFF2-40B4-BE49-F238E27FC236}">
                    <a16:creationId xmlns:a16="http://schemas.microsoft.com/office/drawing/2014/main" id="{DAE921EF-E5FF-4F16-7E9D-7889FB0E6D75}"/>
                  </a:ext>
                </a:extLst>
              </p:cNvPr>
              <p:cNvPicPr/>
              <p:nvPr/>
            </p:nvPicPr>
            <p:blipFill>
              <a:blip r:embed="rId7"/>
              <a:stretch>
                <a:fillRect/>
              </a:stretch>
            </p:blipFill>
            <p:spPr>
              <a:xfrm>
                <a:off x="1481723" y="785056"/>
                <a:ext cx="1843200" cy="249120"/>
              </a:xfrm>
              <a:prstGeom prst="rect">
                <a:avLst/>
              </a:prstGeom>
            </p:spPr>
          </p:pic>
        </mc:Fallback>
      </mc:AlternateContent>
      <p:grpSp>
        <p:nvGrpSpPr>
          <p:cNvPr id="23" name="Group 22">
            <a:extLst>
              <a:ext uri="{FF2B5EF4-FFF2-40B4-BE49-F238E27FC236}">
                <a16:creationId xmlns:a16="http://schemas.microsoft.com/office/drawing/2014/main" id="{9994400F-B8C1-6988-566F-9E3A3A9C6BFA}"/>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24" name="Ink 23">
                  <a:extLst>
                    <a:ext uri="{FF2B5EF4-FFF2-40B4-BE49-F238E27FC236}">
                      <a16:creationId xmlns:a16="http://schemas.microsoft.com/office/drawing/2014/main" id="{D890CE9C-E0DD-26FD-0B9E-CAB567F9939A}"/>
                    </a:ext>
                  </a:extLst>
                </p14:cNvPr>
                <p14:cNvContentPartPr/>
                <p14:nvPr/>
              </p14:nvContentPartPr>
              <p14:xfrm>
                <a:off x="159443" y="1254856"/>
                <a:ext cx="20880" cy="196920"/>
              </p14:xfrm>
            </p:contentPart>
          </mc:Choice>
          <mc:Fallback xmlns="">
            <p:pic>
              <p:nvPicPr>
                <p:cNvPr id="24" name="Ink 23">
                  <a:extLst>
                    <a:ext uri="{FF2B5EF4-FFF2-40B4-BE49-F238E27FC236}">
                      <a16:creationId xmlns:a16="http://schemas.microsoft.com/office/drawing/2014/main" id="{D890CE9C-E0DD-26FD-0B9E-CAB567F9939A}"/>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5" name="Ink 24">
                  <a:extLst>
                    <a:ext uri="{FF2B5EF4-FFF2-40B4-BE49-F238E27FC236}">
                      <a16:creationId xmlns:a16="http://schemas.microsoft.com/office/drawing/2014/main" id="{7C5FD46E-4999-F4BC-F13A-F488C024330B}"/>
                    </a:ext>
                  </a:extLst>
                </p14:cNvPr>
                <p14:cNvContentPartPr/>
                <p14:nvPr/>
              </p14:nvContentPartPr>
              <p14:xfrm>
                <a:off x="164483" y="1207336"/>
                <a:ext cx="101520" cy="152280"/>
              </p14:xfrm>
            </p:contentPart>
          </mc:Choice>
          <mc:Fallback xmlns="">
            <p:pic>
              <p:nvPicPr>
                <p:cNvPr id="25" name="Ink 24">
                  <a:extLst>
                    <a:ext uri="{FF2B5EF4-FFF2-40B4-BE49-F238E27FC236}">
                      <a16:creationId xmlns:a16="http://schemas.microsoft.com/office/drawing/2014/main" id="{7C5FD46E-4999-F4BC-F13A-F488C024330B}"/>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6" name="Ink 25">
                  <a:extLst>
                    <a:ext uri="{FF2B5EF4-FFF2-40B4-BE49-F238E27FC236}">
                      <a16:creationId xmlns:a16="http://schemas.microsoft.com/office/drawing/2014/main" id="{87CC6D54-5414-A5C6-AA2A-27238CDA6F72}"/>
                    </a:ext>
                  </a:extLst>
                </p14:cNvPr>
                <p14:cNvContentPartPr/>
                <p14:nvPr/>
              </p14:nvContentPartPr>
              <p14:xfrm>
                <a:off x="334403" y="1206616"/>
                <a:ext cx="27720" cy="217800"/>
              </p14:xfrm>
            </p:contentPart>
          </mc:Choice>
          <mc:Fallback xmlns="">
            <p:pic>
              <p:nvPicPr>
                <p:cNvPr id="26" name="Ink 25">
                  <a:extLst>
                    <a:ext uri="{FF2B5EF4-FFF2-40B4-BE49-F238E27FC236}">
                      <a16:creationId xmlns:a16="http://schemas.microsoft.com/office/drawing/2014/main" id="{87CC6D54-5414-A5C6-AA2A-27238CDA6F72}"/>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7" name="Ink 26">
                  <a:extLst>
                    <a:ext uri="{FF2B5EF4-FFF2-40B4-BE49-F238E27FC236}">
                      <a16:creationId xmlns:a16="http://schemas.microsoft.com/office/drawing/2014/main" id="{17B696FB-D967-B1F1-92E6-76D64799FF0B}"/>
                    </a:ext>
                  </a:extLst>
                </p14:cNvPr>
                <p14:cNvContentPartPr/>
                <p14:nvPr/>
              </p14:nvContentPartPr>
              <p14:xfrm>
                <a:off x="398123" y="1294096"/>
                <a:ext cx="129600" cy="125280"/>
              </p14:xfrm>
            </p:contentPart>
          </mc:Choice>
          <mc:Fallback xmlns="">
            <p:pic>
              <p:nvPicPr>
                <p:cNvPr id="27" name="Ink 26">
                  <a:extLst>
                    <a:ext uri="{FF2B5EF4-FFF2-40B4-BE49-F238E27FC236}">
                      <a16:creationId xmlns:a16="http://schemas.microsoft.com/office/drawing/2014/main" id="{17B696FB-D967-B1F1-92E6-76D64799FF0B}"/>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8" name="Ink 27">
                  <a:extLst>
                    <a:ext uri="{FF2B5EF4-FFF2-40B4-BE49-F238E27FC236}">
                      <a16:creationId xmlns:a16="http://schemas.microsoft.com/office/drawing/2014/main" id="{8E300A5C-EDD2-C70D-370F-0E1E95FD0340}"/>
                    </a:ext>
                  </a:extLst>
                </p14:cNvPr>
                <p14:cNvContentPartPr/>
                <p14:nvPr/>
              </p14:nvContentPartPr>
              <p14:xfrm>
                <a:off x="584603" y="1361416"/>
                <a:ext cx="112680" cy="82440"/>
              </p14:xfrm>
            </p:contentPart>
          </mc:Choice>
          <mc:Fallback xmlns="">
            <p:pic>
              <p:nvPicPr>
                <p:cNvPr id="28" name="Ink 27">
                  <a:extLst>
                    <a:ext uri="{FF2B5EF4-FFF2-40B4-BE49-F238E27FC236}">
                      <a16:creationId xmlns:a16="http://schemas.microsoft.com/office/drawing/2014/main" id="{8E300A5C-EDD2-C70D-370F-0E1E95FD0340}"/>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29" name="Ink 28">
                <a:extLst>
                  <a:ext uri="{FF2B5EF4-FFF2-40B4-BE49-F238E27FC236}">
                    <a16:creationId xmlns:a16="http://schemas.microsoft.com/office/drawing/2014/main" id="{ABC22637-1705-1959-BC97-E1E5EE0A67DE}"/>
                  </a:ext>
                </a:extLst>
              </p14:cNvPr>
              <p14:cNvContentPartPr/>
              <p14:nvPr/>
            </p14:nvContentPartPr>
            <p14:xfrm>
              <a:off x="879083" y="1245496"/>
              <a:ext cx="360" cy="360"/>
            </p14:xfrm>
          </p:contentPart>
        </mc:Choice>
        <mc:Fallback xmlns="">
          <p:pic>
            <p:nvPicPr>
              <p:cNvPr id="29" name="Ink 28">
                <a:extLst>
                  <a:ext uri="{FF2B5EF4-FFF2-40B4-BE49-F238E27FC236}">
                    <a16:creationId xmlns:a16="http://schemas.microsoft.com/office/drawing/2014/main" id="{ABC22637-1705-1959-BC97-E1E5EE0A67DE}"/>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 name="Ink 29">
                <a:extLst>
                  <a:ext uri="{FF2B5EF4-FFF2-40B4-BE49-F238E27FC236}">
                    <a16:creationId xmlns:a16="http://schemas.microsoft.com/office/drawing/2014/main" id="{FB70F8E7-3F4C-20E7-6EC1-D099421E87CE}"/>
                  </a:ext>
                </a:extLst>
              </p14:cNvPr>
              <p14:cNvContentPartPr/>
              <p14:nvPr/>
            </p14:nvContentPartPr>
            <p14:xfrm>
              <a:off x="889883" y="1419736"/>
              <a:ext cx="2520" cy="3240"/>
            </p14:xfrm>
          </p:contentPart>
        </mc:Choice>
        <mc:Fallback xmlns="">
          <p:pic>
            <p:nvPicPr>
              <p:cNvPr id="30" name="Ink 29">
                <a:extLst>
                  <a:ext uri="{FF2B5EF4-FFF2-40B4-BE49-F238E27FC236}">
                    <a16:creationId xmlns:a16="http://schemas.microsoft.com/office/drawing/2014/main" id="{FB70F8E7-3F4C-20E7-6EC1-D099421E87CE}"/>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1" name="Ink 30">
                <a:extLst>
                  <a:ext uri="{FF2B5EF4-FFF2-40B4-BE49-F238E27FC236}">
                    <a16:creationId xmlns:a16="http://schemas.microsoft.com/office/drawing/2014/main" id="{8FE6A0EC-0F60-F9C8-3CDD-B207069D66AE}"/>
                  </a:ext>
                </a:extLst>
              </p14:cNvPr>
              <p14:cNvContentPartPr/>
              <p14:nvPr/>
            </p14:nvContentPartPr>
            <p14:xfrm>
              <a:off x="162683" y="1560136"/>
              <a:ext cx="720360" cy="61560"/>
            </p14:xfrm>
          </p:contentPart>
        </mc:Choice>
        <mc:Fallback xmlns="">
          <p:pic>
            <p:nvPicPr>
              <p:cNvPr id="31" name="Ink 30">
                <a:extLst>
                  <a:ext uri="{FF2B5EF4-FFF2-40B4-BE49-F238E27FC236}">
                    <a16:creationId xmlns:a16="http://schemas.microsoft.com/office/drawing/2014/main" id="{8FE6A0EC-0F60-F9C8-3CDD-B207069D66AE}"/>
                  </a:ext>
                </a:extLst>
              </p:cNvPr>
              <p:cNvPicPr/>
              <p:nvPr/>
            </p:nvPicPr>
            <p:blipFill>
              <a:blip r:embed="rId23"/>
              <a:stretch>
                <a:fillRect/>
              </a:stretch>
            </p:blipFill>
            <p:spPr>
              <a:xfrm>
                <a:off x="144683" y="1542136"/>
                <a:ext cx="756000" cy="97200"/>
              </a:xfrm>
              <a:prstGeom prst="rect">
                <a:avLst/>
              </a:prstGeom>
            </p:spPr>
          </p:pic>
        </mc:Fallback>
      </mc:AlternateContent>
      <p:grpSp>
        <p:nvGrpSpPr>
          <p:cNvPr id="32" name="Group 31">
            <a:extLst>
              <a:ext uri="{FF2B5EF4-FFF2-40B4-BE49-F238E27FC236}">
                <a16:creationId xmlns:a16="http://schemas.microsoft.com/office/drawing/2014/main" id="{37339B35-331C-EABB-F328-79BBA2A11280}"/>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33" name="Ink 32">
                  <a:extLst>
                    <a:ext uri="{FF2B5EF4-FFF2-40B4-BE49-F238E27FC236}">
                      <a16:creationId xmlns:a16="http://schemas.microsoft.com/office/drawing/2014/main" id="{2C6D1D5D-AA7A-FA9E-D263-8D7AB97F2F30}"/>
                    </a:ext>
                  </a:extLst>
                </p14:cNvPr>
                <p14:cNvContentPartPr/>
                <p14:nvPr/>
              </p14:nvContentPartPr>
              <p14:xfrm>
                <a:off x="477323" y="1791976"/>
                <a:ext cx="137520" cy="149760"/>
              </p14:xfrm>
            </p:contentPart>
          </mc:Choice>
          <mc:Fallback xmlns="">
            <p:pic>
              <p:nvPicPr>
                <p:cNvPr id="33" name="Ink 32">
                  <a:extLst>
                    <a:ext uri="{FF2B5EF4-FFF2-40B4-BE49-F238E27FC236}">
                      <a16:creationId xmlns:a16="http://schemas.microsoft.com/office/drawing/2014/main" id="{2C6D1D5D-AA7A-FA9E-D263-8D7AB97F2F30}"/>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4" name="Ink 33">
                  <a:extLst>
                    <a:ext uri="{FF2B5EF4-FFF2-40B4-BE49-F238E27FC236}">
                      <a16:creationId xmlns:a16="http://schemas.microsoft.com/office/drawing/2014/main" id="{565F606C-DC39-1A27-2660-B99CD48EFC3D}"/>
                    </a:ext>
                  </a:extLst>
                </p14:cNvPr>
                <p14:cNvContentPartPr/>
                <p14:nvPr/>
              </p14:nvContentPartPr>
              <p14:xfrm>
                <a:off x="680363" y="1812856"/>
                <a:ext cx="11520" cy="101520"/>
              </p14:xfrm>
            </p:contentPart>
          </mc:Choice>
          <mc:Fallback xmlns="">
            <p:pic>
              <p:nvPicPr>
                <p:cNvPr id="34" name="Ink 33">
                  <a:extLst>
                    <a:ext uri="{FF2B5EF4-FFF2-40B4-BE49-F238E27FC236}">
                      <a16:creationId xmlns:a16="http://schemas.microsoft.com/office/drawing/2014/main" id="{565F606C-DC39-1A27-2660-B99CD48EFC3D}"/>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5" name="Ink 34">
                  <a:extLst>
                    <a:ext uri="{FF2B5EF4-FFF2-40B4-BE49-F238E27FC236}">
                      <a16:creationId xmlns:a16="http://schemas.microsoft.com/office/drawing/2014/main" id="{AAE0553C-EDD3-6315-0D8D-0E87E38DB0EA}"/>
                    </a:ext>
                  </a:extLst>
                </p14:cNvPr>
                <p14:cNvContentPartPr/>
                <p14:nvPr/>
              </p14:nvContentPartPr>
              <p14:xfrm>
                <a:off x="681803" y="1775776"/>
                <a:ext cx="7560" cy="18720"/>
              </p14:xfrm>
            </p:contentPart>
          </mc:Choice>
          <mc:Fallback xmlns="">
            <p:pic>
              <p:nvPicPr>
                <p:cNvPr id="35" name="Ink 34">
                  <a:extLst>
                    <a:ext uri="{FF2B5EF4-FFF2-40B4-BE49-F238E27FC236}">
                      <a16:creationId xmlns:a16="http://schemas.microsoft.com/office/drawing/2014/main" id="{AAE0553C-EDD3-6315-0D8D-0E87E38DB0EA}"/>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6" name="Ink 35">
                  <a:extLst>
                    <a:ext uri="{FF2B5EF4-FFF2-40B4-BE49-F238E27FC236}">
                      <a16:creationId xmlns:a16="http://schemas.microsoft.com/office/drawing/2014/main" id="{BE0C1129-ED10-27B5-780A-34F1B16F0F7D}"/>
                    </a:ext>
                  </a:extLst>
                </p14:cNvPr>
                <p14:cNvContentPartPr/>
                <p14:nvPr/>
              </p14:nvContentPartPr>
              <p14:xfrm>
                <a:off x="739043" y="1808176"/>
                <a:ext cx="95400" cy="100440"/>
              </p14:xfrm>
            </p:contentPart>
          </mc:Choice>
          <mc:Fallback xmlns="">
            <p:pic>
              <p:nvPicPr>
                <p:cNvPr id="36" name="Ink 35">
                  <a:extLst>
                    <a:ext uri="{FF2B5EF4-FFF2-40B4-BE49-F238E27FC236}">
                      <a16:creationId xmlns:a16="http://schemas.microsoft.com/office/drawing/2014/main" id="{BE0C1129-ED10-27B5-780A-34F1B16F0F7D}"/>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7" name="Ink 36">
                  <a:extLst>
                    <a:ext uri="{FF2B5EF4-FFF2-40B4-BE49-F238E27FC236}">
                      <a16:creationId xmlns:a16="http://schemas.microsoft.com/office/drawing/2014/main" id="{57FC130F-624F-989F-5CE9-521E293501E0}"/>
                    </a:ext>
                  </a:extLst>
                </p14:cNvPr>
                <p14:cNvContentPartPr/>
                <p14:nvPr/>
              </p14:nvContentPartPr>
              <p14:xfrm>
                <a:off x="855323" y="1808896"/>
                <a:ext cx="67680" cy="112680"/>
              </p14:xfrm>
            </p:contentPart>
          </mc:Choice>
          <mc:Fallback xmlns="">
            <p:pic>
              <p:nvPicPr>
                <p:cNvPr id="37" name="Ink 36">
                  <a:extLst>
                    <a:ext uri="{FF2B5EF4-FFF2-40B4-BE49-F238E27FC236}">
                      <a16:creationId xmlns:a16="http://schemas.microsoft.com/office/drawing/2014/main" id="{57FC130F-624F-989F-5CE9-521E293501E0}"/>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8" name="Ink 37">
                  <a:extLst>
                    <a:ext uri="{FF2B5EF4-FFF2-40B4-BE49-F238E27FC236}">
                      <a16:creationId xmlns:a16="http://schemas.microsoft.com/office/drawing/2014/main" id="{0C8AED33-3BEC-272E-4500-98AAB2C22A73}"/>
                    </a:ext>
                  </a:extLst>
                </p14:cNvPr>
                <p14:cNvContentPartPr/>
                <p14:nvPr/>
              </p14:nvContentPartPr>
              <p14:xfrm>
                <a:off x="1004003" y="1818256"/>
                <a:ext cx="55800" cy="65160"/>
              </p14:xfrm>
            </p:contentPart>
          </mc:Choice>
          <mc:Fallback xmlns="">
            <p:pic>
              <p:nvPicPr>
                <p:cNvPr id="38" name="Ink 37">
                  <a:extLst>
                    <a:ext uri="{FF2B5EF4-FFF2-40B4-BE49-F238E27FC236}">
                      <a16:creationId xmlns:a16="http://schemas.microsoft.com/office/drawing/2014/main" id="{0C8AED33-3BEC-272E-4500-98AAB2C22A73}"/>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9" name="Ink 38">
                  <a:extLst>
                    <a:ext uri="{FF2B5EF4-FFF2-40B4-BE49-F238E27FC236}">
                      <a16:creationId xmlns:a16="http://schemas.microsoft.com/office/drawing/2014/main" id="{7FA60E54-E524-ABC9-8B9C-DBE9E12FF1DD}"/>
                    </a:ext>
                  </a:extLst>
                </p14:cNvPr>
                <p14:cNvContentPartPr/>
                <p14:nvPr/>
              </p14:nvContentPartPr>
              <p14:xfrm>
                <a:off x="1115603" y="1813216"/>
                <a:ext cx="144000" cy="77400"/>
              </p14:xfrm>
            </p:contentPart>
          </mc:Choice>
          <mc:Fallback xmlns="">
            <p:pic>
              <p:nvPicPr>
                <p:cNvPr id="39" name="Ink 38">
                  <a:extLst>
                    <a:ext uri="{FF2B5EF4-FFF2-40B4-BE49-F238E27FC236}">
                      <a16:creationId xmlns:a16="http://schemas.microsoft.com/office/drawing/2014/main" id="{7FA60E54-E524-ABC9-8B9C-DBE9E12FF1DD}"/>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0" name="Ink 39">
                  <a:extLst>
                    <a:ext uri="{FF2B5EF4-FFF2-40B4-BE49-F238E27FC236}">
                      <a16:creationId xmlns:a16="http://schemas.microsoft.com/office/drawing/2014/main" id="{7B9F6ED7-DAFC-CD52-CEC6-CA93D2C7EA58}"/>
                    </a:ext>
                  </a:extLst>
                </p14:cNvPr>
                <p14:cNvContentPartPr/>
                <p14:nvPr/>
              </p14:nvContentPartPr>
              <p14:xfrm>
                <a:off x="1349963" y="1723936"/>
                <a:ext cx="49680" cy="262440"/>
              </p14:xfrm>
            </p:contentPart>
          </mc:Choice>
          <mc:Fallback xmlns="">
            <p:pic>
              <p:nvPicPr>
                <p:cNvPr id="40" name="Ink 39">
                  <a:extLst>
                    <a:ext uri="{FF2B5EF4-FFF2-40B4-BE49-F238E27FC236}">
                      <a16:creationId xmlns:a16="http://schemas.microsoft.com/office/drawing/2014/main" id="{7B9F6ED7-DAFC-CD52-CEC6-CA93D2C7EA58}"/>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1" name="Ink 40">
                  <a:extLst>
                    <a:ext uri="{FF2B5EF4-FFF2-40B4-BE49-F238E27FC236}">
                      <a16:creationId xmlns:a16="http://schemas.microsoft.com/office/drawing/2014/main" id="{A69B6491-5CE7-3751-2247-90420225F249}"/>
                    </a:ext>
                  </a:extLst>
                </p14:cNvPr>
                <p14:cNvContentPartPr/>
                <p14:nvPr/>
              </p14:nvContentPartPr>
              <p14:xfrm>
                <a:off x="1303163" y="1740496"/>
                <a:ext cx="476280" cy="149400"/>
              </p14:xfrm>
            </p:contentPart>
          </mc:Choice>
          <mc:Fallback xmlns="">
            <p:pic>
              <p:nvPicPr>
                <p:cNvPr id="41" name="Ink 40">
                  <a:extLst>
                    <a:ext uri="{FF2B5EF4-FFF2-40B4-BE49-F238E27FC236}">
                      <a16:creationId xmlns:a16="http://schemas.microsoft.com/office/drawing/2014/main" id="{A69B6491-5CE7-3751-2247-90420225F249}"/>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2" name="Ink 41">
                  <a:extLst>
                    <a:ext uri="{FF2B5EF4-FFF2-40B4-BE49-F238E27FC236}">
                      <a16:creationId xmlns:a16="http://schemas.microsoft.com/office/drawing/2014/main" id="{F7770EC4-FB2E-7A47-1089-7A2627091907}"/>
                    </a:ext>
                  </a:extLst>
                </p14:cNvPr>
                <p14:cNvContentPartPr/>
                <p14:nvPr/>
              </p14:nvContentPartPr>
              <p14:xfrm>
                <a:off x="1794923" y="1728256"/>
                <a:ext cx="93960" cy="81000"/>
              </p14:xfrm>
            </p:contentPart>
          </mc:Choice>
          <mc:Fallback xmlns="">
            <p:pic>
              <p:nvPicPr>
                <p:cNvPr id="42" name="Ink 41">
                  <a:extLst>
                    <a:ext uri="{FF2B5EF4-FFF2-40B4-BE49-F238E27FC236}">
                      <a16:creationId xmlns:a16="http://schemas.microsoft.com/office/drawing/2014/main" id="{F7770EC4-FB2E-7A47-1089-7A2627091907}"/>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3" name="Ink 42">
                  <a:extLst>
                    <a:ext uri="{FF2B5EF4-FFF2-40B4-BE49-F238E27FC236}">
                      <a16:creationId xmlns:a16="http://schemas.microsoft.com/office/drawing/2014/main" id="{467DA62C-3043-17FA-F116-D7D48A0DF270}"/>
                    </a:ext>
                  </a:extLst>
                </p14:cNvPr>
                <p14:cNvContentPartPr/>
                <p14:nvPr/>
              </p14:nvContentPartPr>
              <p14:xfrm>
                <a:off x="1949363" y="1703776"/>
                <a:ext cx="108360" cy="104400"/>
              </p14:xfrm>
            </p:contentPart>
          </mc:Choice>
          <mc:Fallback xmlns="">
            <p:pic>
              <p:nvPicPr>
                <p:cNvPr id="43" name="Ink 42">
                  <a:extLst>
                    <a:ext uri="{FF2B5EF4-FFF2-40B4-BE49-F238E27FC236}">
                      <a16:creationId xmlns:a16="http://schemas.microsoft.com/office/drawing/2014/main" id="{467DA62C-3043-17FA-F116-D7D48A0DF270}"/>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4" name="Ink 43">
                  <a:extLst>
                    <a:ext uri="{FF2B5EF4-FFF2-40B4-BE49-F238E27FC236}">
                      <a16:creationId xmlns:a16="http://schemas.microsoft.com/office/drawing/2014/main" id="{28E002EA-E881-77E9-A378-2434B34618D2}"/>
                    </a:ext>
                  </a:extLst>
                </p14:cNvPr>
                <p14:cNvContentPartPr/>
                <p14:nvPr/>
              </p14:nvContentPartPr>
              <p14:xfrm>
                <a:off x="2148083" y="1723936"/>
                <a:ext cx="162720" cy="10800"/>
              </p14:xfrm>
            </p:contentPart>
          </mc:Choice>
          <mc:Fallback xmlns="">
            <p:pic>
              <p:nvPicPr>
                <p:cNvPr id="44" name="Ink 43">
                  <a:extLst>
                    <a:ext uri="{FF2B5EF4-FFF2-40B4-BE49-F238E27FC236}">
                      <a16:creationId xmlns:a16="http://schemas.microsoft.com/office/drawing/2014/main" id="{28E002EA-E881-77E9-A378-2434B34618D2}"/>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5" name="Ink 44">
                  <a:extLst>
                    <a:ext uri="{FF2B5EF4-FFF2-40B4-BE49-F238E27FC236}">
                      <a16:creationId xmlns:a16="http://schemas.microsoft.com/office/drawing/2014/main" id="{E06373F7-E607-617F-3971-A430F64FE931}"/>
                    </a:ext>
                  </a:extLst>
                </p14:cNvPr>
                <p14:cNvContentPartPr/>
                <p14:nvPr/>
              </p14:nvContentPartPr>
              <p14:xfrm>
                <a:off x="2253203" y="1658056"/>
                <a:ext cx="152280" cy="140400"/>
              </p14:xfrm>
            </p:contentPart>
          </mc:Choice>
          <mc:Fallback xmlns="">
            <p:pic>
              <p:nvPicPr>
                <p:cNvPr id="45" name="Ink 44">
                  <a:extLst>
                    <a:ext uri="{FF2B5EF4-FFF2-40B4-BE49-F238E27FC236}">
                      <a16:creationId xmlns:a16="http://schemas.microsoft.com/office/drawing/2014/main" id="{E06373F7-E607-617F-3971-A430F64FE931}"/>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6" name="Ink 45">
                  <a:extLst>
                    <a:ext uri="{FF2B5EF4-FFF2-40B4-BE49-F238E27FC236}">
                      <a16:creationId xmlns:a16="http://schemas.microsoft.com/office/drawing/2014/main" id="{526BFECB-6D88-D80B-B54A-7C3EA2588ABD}"/>
                    </a:ext>
                  </a:extLst>
                </p14:cNvPr>
                <p14:cNvContentPartPr/>
                <p14:nvPr/>
              </p14:nvContentPartPr>
              <p14:xfrm>
                <a:off x="2519243" y="1628176"/>
                <a:ext cx="91440" cy="149040"/>
              </p14:xfrm>
            </p:contentPart>
          </mc:Choice>
          <mc:Fallback xmlns="">
            <p:pic>
              <p:nvPicPr>
                <p:cNvPr id="46" name="Ink 45">
                  <a:extLst>
                    <a:ext uri="{FF2B5EF4-FFF2-40B4-BE49-F238E27FC236}">
                      <a16:creationId xmlns:a16="http://schemas.microsoft.com/office/drawing/2014/main" id="{526BFECB-6D88-D80B-B54A-7C3EA2588ABD}"/>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7" name="Ink 46">
                  <a:extLst>
                    <a:ext uri="{FF2B5EF4-FFF2-40B4-BE49-F238E27FC236}">
                      <a16:creationId xmlns:a16="http://schemas.microsoft.com/office/drawing/2014/main" id="{11815C57-0158-F353-2FD2-1AE0F443D240}"/>
                    </a:ext>
                  </a:extLst>
                </p14:cNvPr>
                <p14:cNvContentPartPr/>
                <p14:nvPr/>
              </p14:nvContentPartPr>
              <p14:xfrm>
                <a:off x="2690603" y="1659496"/>
                <a:ext cx="82440" cy="105120"/>
              </p14:xfrm>
            </p:contentPart>
          </mc:Choice>
          <mc:Fallback xmlns="">
            <p:pic>
              <p:nvPicPr>
                <p:cNvPr id="47" name="Ink 46">
                  <a:extLst>
                    <a:ext uri="{FF2B5EF4-FFF2-40B4-BE49-F238E27FC236}">
                      <a16:creationId xmlns:a16="http://schemas.microsoft.com/office/drawing/2014/main" id="{11815C57-0158-F353-2FD2-1AE0F443D240}"/>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8" name="Ink 47">
                  <a:extLst>
                    <a:ext uri="{FF2B5EF4-FFF2-40B4-BE49-F238E27FC236}">
                      <a16:creationId xmlns:a16="http://schemas.microsoft.com/office/drawing/2014/main" id="{7C9B3BCD-3B90-B058-BCFF-9FEC915006C0}"/>
                    </a:ext>
                  </a:extLst>
                </p14:cNvPr>
                <p14:cNvContentPartPr/>
                <p14:nvPr/>
              </p14:nvContentPartPr>
              <p14:xfrm>
                <a:off x="2857283" y="1521976"/>
                <a:ext cx="89280" cy="241560"/>
              </p14:xfrm>
            </p:contentPart>
          </mc:Choice>
          <mc:Fallback xmlns="">
            <p:pic>
              <p:nvPicPr>
                <p:cNvPr id="48" name="Ink 47">
                  <a:extLst>
                    <a:ext uri="{FF2B5EF4-FFF2-40B4-BE49-F238E27FC236}">
                      <a16:creationId xmlns:a16="http://schemas.microsoft.com/office/drawing/2014/main" id="{7C9B3BCD-3B90-B058-BCFF-9FEC915006C0}"/>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9" name="Ink 48">
                  <a:extLst>
                    <a:ext uri="{FF2B5EF4-FFF2-40B4-BE49-F238E27FC236}">
                      <a16:creationId xmlns:a16="http://schemas.microsoft.com/office/drawing/2014/main" id="{471E593A-399A-4DE8-AC36-7B88046F8E91}"/>
                    </a:ext>
                  </a:extLst>
                </p14:cNvPr>
                <p14:cNvContentPartPr/>
                <p14:nvPr/>
              </p14:nvContentPartPr>
              <p14:xfrm>
                <a:off x="2999483" y="1626016"/>
                <a:ext cx="38160" cy="151920"/>
              </p14:xfrm>
            </p:contentPart>
          </mc:Choice>
          <mc:Fallback xmlns="">
            <p:pic>
              <p:nvPicPr>
                <p:cNvPr id="49" name="Ink 48">
                  <a:extLst>
                    <a:ext uri="{FF2B5EF4-FFF2-40B4-BE49-F238E27FC236}">
                      <a16:creationId xmlns:a16="http://schemas.microsoft.com/office/drawing/2014/main" id="{471E593A-399A-4DE8-AC36-7B88046F8E91}"/>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0" name="Ink 49">
                  <a:extLst>
                    <a:ext uri="{FF2B5EF4-FFF2-40B4-BE49-F238E27FC236}">
                      <a16:creationId xmlns:a16="http://schemas.microsoft.com/office/drawing/2014/main" id="{EA5DA62C-46FB-C990-D0EA-F9DE19E57609}"/>
                    </a:ext>
                  </a:extLst>
                </p14:cNvPr>
                <p14:cNvContentPartPr/>
                <p14:nvPr/>
              </p14:nvContentPartPr>
              <p14:xfrm>
                <a:off x="3105323" y="1661656"/>
                <a:ext cx="53640" cy="74520"/>
              </p14:xfrm>
            </p:contentPart>
          </mc:Choice>
          <mc:Fallback xmlns="">
            <p:pic>
              <p:nvPicPr>
                <p:cNvPr id="50" name="Ink 49">
                  <a:extLst>
                    <a:ext uri="{FF2B5EF4-FFF2-40B4-BE49-F238E27FC236}">
                      <a16:creationId xmlns:a16="http://schemas.microsoft.com/office/drawing/2014/main" id="{EA5DA62C-46FB-C990-D0EA-F9DE19E57609}"/>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1" name="Ink 50">
                  <a:extLst>
                    <a:ext uri="{FF2B5EF4-FFF2-40B4-BE49-F238E27FC236}">
                      <a16:creationId xmlns:a16="http://schemas.microsoft.com/office/drawing/2014/main" id="{E168721D-B06B-0FE0-F520-D6B15A6D904E}"/>
                    </a:ext>
                  </a:extLst>
                </p14:cNvPr>
                <p14:cNvContentPartPr/>
                <p14:nvPr/>
              </p14:nvContentPartPr>
              <p14:xfrm>
                <a:off x="3289283" y="1649776"/>
                <a:ext cx="54360" cy="95040"/>
              </p14:xfrm>
            </p:contentPart>
          </mc:Choice>
          <mc:Fallback xmlns="">
            <p:pic>
              <p:nvPicPr>
                <p:cNvPr id="51" name="Ink 50">
                  <a:extLst>
                    <a:ext uri="{FF2B5EF4-FFF2-40B4-BE49-F238E27FC236}">
                      <a16:creationId xmlns:a16="http://schemas.microsoft.com/office/drawing/2014/main" id="{E168721D-B06B-0FE0-F520-D6B15A6D904E}"/>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2" name="Ink 51">
                  <a:extLst>
                    <a:ext uri="{FF2B5EF4-FFF2-40B4-BE49-F238E27FC236}">
                      <a16:creationId xmlns:a16="http://schemas.microsoft.com/office/drawing/2014/main" id="{F08CADE2-5BBB-8BA3-B734-D1108F044728}"/>
                    </a:ext>
                  </a:extLst>
                </p14:cNvPr>
                <p14:cNvContentPartPr/>
                <p14:nvPr/>
              </p14:nvContentPartPr>
              <p14:xfrm>
                <a:off x="3269843" y="1609816"/>
                <a:ext cx="60120" cy="50040"/>
              </p14:xfrm>
            </p:contentPart>
          </mc:Choice>
          <mc:Fallback xmlns="">
            <p:pic>
              <p:nvPicPr>
                <p:cNvPr id="52" name="Ink 51">
                  <a:extLst>
                    <a:ext uri="{FF2B5EF4-FFF2-40B4-BE49-F238E27FC236}">
                      <a16:creationId xmlns:a16="http://schemas.microsoft.com/office/drawing/2014/main" id="{F08CADE2-5BBB-8BA3-B734-D1108F044728}"/>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3" name="Ink 52">
                  <a:extLst>
                    <a:ext uri="{FF2B5EF4-FFF2-40B4-BE49-F238E27FC236}">
                      <a16:creationId xmlns:a16="http://schemas.microsoft.com/office/drawing/2014/main" id="{8B177A3E-C753-11D8-87C6-06D08B67C62F}"/>
                    </a:ext>
                  </a:extLst>
                </p14:cNvPr>
                <p14:cNvContentPartPr/>
                <p14:nvPr/>
              </p14:nvContentPartPr>
              <p14:xfrm>
                <a:off x="3439043" y="1660936"/>
                <a:ext cx="142200" cy="24480"/>
              </p14:xfrm>
            </p:contentPart>
          </mc:Choice>
          <mc:Fallback xmlns="">
            <p:pic>
              <p:nvPicPr>
                <p:cNvPr id="53" name="Ink 52">
                  <a:extLst>
                    <a:ext uri="{FF2B5EF4-FFF2-40B4-BE49-F238E27FC236}">
                      <a16:creationId xmlns:a16="http://schemas.microsoft.com/office/drawing/2014/main" id="{8B177A3E-C753-11D8-87C6-06D08B67C62F}"/>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4" name="Ink 53">
                  <a:extLst>
                    <a:ext uri="{FF2B5EF4-FFF2-40B4-BE49-F238E27FC236}">
                      <a16:creationId xmlns:a16="http://schemas.microsoft.com/office/drawing/2014/main" id="{4137B25D-BDAC-D7B1-3C2F-6FF8C2EFD88A}"/>
                    </a:ext>
                  </a:extLst>
                </p14:cNvPr>
                <p14:cNvContentPartPr/>
                <p14:nvPr/>
              </p14:nvContentPartPr>
              <p14:xfrm>
                <a:off x="3522203" y="1619176"/>
                <a:ext cx="185760" cy="155880"/>
              </p14:xfrm>
            </p:contentPart>
          </mc:Choice>
          <mc:Fallback xmlns="">
            <p:pic>
              <p:nvPicPr>
                <p:cNvPr id="54" name="Ink 53">
                  <a:extLst>
                    <a:ext uri="{FF2B5EF4-FFF2-40B4-BE49-F238E27FC236}">
                      <a16:creationId xmlns:a16="http://schemas.microsoft.com/office/drawing/2014/main" id="{4137B25D-BDAC-D7B1-3C2F-6FF8C2EFD88A}"/>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5" name="Ink 54">
                  <a:extLst>
                    <a:ext uri="{FF2B5EF4-FFF2-40B4-BE49-F238E27FC236}">
                      <a16:creationId xmlns:a16="http://schemas.microsoft.com/office/drawing/2014/main" id="{CBFE098D-BBFC-6C2D-2921-5ED9954EB5F0}"/>
                    </a:ext>
                  </a:extLst>
                </p14:cNvPr>
                <p14:cNvContentPartPr/>
                <p14:nvPr/>
              </p14:nvContentPartPr>
              <p14:xfrm>
                <a:off x="3815963" y="1659856"/>
                <a:ext cx="116280" cy="109080"/>
              </p14:xfrm>
            </p:contentPart>
          </mc:Choice>
          <mc:Fallback xmlns="">
            <p:pic>
              <p:nvPicPr>
                <p:cNvPr id="55" name="Ink 54">
                  <a:extLst>
                    <a:ext uri="{FF2B5EF4-FFF2-40B4-BE49-F238E27FC236}">
                      <a16:creationId xmlns:a16="http://schemas.microsoft.com/office/drawing/2014/main" id="{CBFE098D-BBFC-6C2D-2921-5ED9954EB5F0}"/>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6" name="Ink 55">
                  <a:extLst>
                    <a:ext uri="{FF2B5EF4-FFF2-40B4-BE49-F238E27FC236}">
                      <a16:creationId xmlns:a16="http://schemas.microsoft.com/office/drawing/2014/main" id="{13380FE3-D4D7-67D8-C225-8EDBF76A61A1}"/>
                    </a:ext>
                  </a:extLst>
                </p14:cNvPr>
                <p14:cNvContentPartPr/>
                <p14:nvPr/>
              </p14:nvContentPartPr>
              <p14:xfrm>
                <a:off x="4011083" y="1636096"/>
                <a:ext cx="86400" cy="158400"/>
              </p14:xfrm>
            </p:contentPart>
          </mc:Choice>
          <mc:Fallback xmlns="">
            <p:pic>
              <p:nvPicPr>
                <p:cNvPr id="56" name="Ink 55">
                  <a:extLst>
                    <a:ext uri="{FF2B5EF4-FFF2-40B4-BE49-F238E27FC236}">
                      <a16:creationId xmlns:a16="http://schemas.microsoft.com/office/drawing/2014/main" id="{13380FE3-D4D7-67D8-C225-8EDBF76A61A1}"/>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7" name="Ink 56">
                  <a:extLst>
                    <a:ext uri="{FF2B5EF4-FFF2-40B4-BE49-F238E27FC236}">
                      <a16:creationId xmlns:a16="http://schemas.microsoft.com/office/drawing/2014/main" id="{34B85363-CAC0-4502-194A-C8FB3D34C8DE}"/>
                    </a:ext>
                  </a:extLst>
                </p14:cNvPr>
                <p14:cNvContentPartPr/>
                <p14:nvPr/>
              </p14:nvContentPartPr>
              <p14:xfrm>
                <a:off x="4120523" y="1638976"/>
                <a:ext cx="123120" cy="131760"/>
              </p14:xfrm>
            </p:contentPart>
          </mc:Choice>
          <mc:Fallback xmlns="">
            <p:pic>
              <p:nvPicPr>
                <p:cNvPr id="57" name="Ink 56">
                  <a:extLst>
                    <a:ext uri="{FF2B5EF4-FFF2-40B4-BE49-F238E27FC236}">
                      <a16:creationId xmlns:a16="http://schemas.microsoft.com/office/drawing/2014/main" id="{34B85363-CAC0-4502-194A-C8FB3D34C8DE}"/>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8" name="Ink 57">
                  <a:extLst>
                    <a:ext uri="{FF2B5EF4-FFF2-40B4-BE49-F238E27FC236}">
                      <a16:creationId xmlns:a16="http://schemas.microsoft.com/office/drawing/2014/main" id="{6E7FFBB2-BA8F-4EEA-1E70-5EABE5656502}"/>
                    </a:ext>
                  </a:extLst>
                </p14:cNvPr>
                <p14:cNvContentPartPr/>
                <p14:nvPr/>
              </p14:nvContentPartPr>
              <p14:xfrm>
                <a:off x="4335083" y="1655896"/>
                <a:ext cx="201960" cy="99720"/>
              </p14:xfrm>
            </p:contentPart>
          </mc:Choice>
          <mc:Fallback xmlns="">
            <p:pic>
              <p:nvPicPr>
                <p:cNvPr id="58" name="Ink 57">
                  <a:extLst>
                    <a:ext uri="{FF2B5EF4-FFF2-40B4-BE49-F238E27FC236}">
                      <a16:creationId xmlns:a16="http://schemas.microsoft.com/office/drawing/2014/main" id="{6E7FFBB2-BA8F-4EEA-1E70-5EABE5656502}"/>
                    </a:ext>
                  </a:extLst>
                </p:cNvPr>
                <p:cNvPicPr/>
                <p:nvPr/>
              </p:nvPicPr>
              <p:blipFill>
                <a:blip r:embed="rId75"/>
                <a:stretch>
                  <a:fillRect/>
                </a:stretch>
              </p:blipFill>
              <p:spPr>
                <a:xfrm>
                  <a:off x="4317443" y="1638256"/>
                  <a:ext cx="237600" cy="135360"/>
                </a:xfrm>
                <a:prstGeom prst="rect">
                  <a:avLst/>
                </a:prstGeom>
              </p:spPr>
            </p:pic>
          </mc:Fallback>
        </mc:AlternateContent>
      </p:grpSp>
      <p:grpSp>
        <p:nvGrpSpPr>
          <p:cNvPr id="59" name="Group 58">
            <a:extLst>
              <a:ext uri="{FF2B5EF4-FFF2-40B4-BE49-F238E27FC236}">
                <a16:creationId xmlns:a16="http://schemas.microsoft.com/office/drawing/2014/main" id="{41BC9B5D-EA8D-C510-171F-893B98FFCC75}"/>
              </a:ext>
            </a:extLst>
          </p:cNvPr>
          <p:cNvGrpSpPr/>
          <p:nvPr/>
        </p:nvGrpSpPr>
        <p:grpSpPr>
          <a:xfrm>
            <a:off x="290123" y="2019496"/>
            <a:ext cx="1477800" cy="432720"/>
            <a:chOff x="290123" y="2019496"/>
            <a:chExt cx="1477800" cy="432720"/>
          </a:xfrm>
        </p:grpSpPr>
        <mc:AlternateContent xmlns:mc="http://schemas.openxmlformats.org/markup-compatibility/2006" xmlns:p14="http://schemas.microsoft.com/office/powerpoint/2010/main">
          <mc:Choice Requires="p14">
            <p:contentPart p14:bwMode="auto" r:id="rId76">
              <p14:nvContentPartPr>
                <p14:cNvPr id="60" name="Ink 59">
                  <a:extLst>
                    <a:ext uri="{FF2B5EF4-FFF2-40B4-BE49-F238E27FC236}">
                      <a16:creationId xmlns:a16="http://schemas.microsoft.com/office/drawing/2014/main" id="{399B68D6-3DB5-B9E4-A241-6F92517D299E}"/>
                    </a:ext>
                  </a:extLst>
                </p14:cNvPr>
                <p14:cNvContentPartPr/>
                <p14:nvPr/>
              </p14:nvContentPartPr>
              <p14:xfrm>
                <a:off x="290123" y="2198416"/>
                <a:ext cx="227160" cy="253800"/>
              </p14:xfrm>
            </p:contentPart>
          </mc:Choice>
          <mc:Fallback xmlns="">
            <p:pic>
              <p:nvPicPr>
                <p:cNvPr id="60" name="Ink 59">
                  <a:extLst>
                    <a:ext uri="{FF2B5EF4-FFF2-40B4-BE49-F238E27FC236}">
                      <a16:creationId xmlns:a16="http://schemas.microsoft.com/office/drawing/2014/main" id="{399B68D6-3DB5-B9E4-A241-6F92517D299E}"/>
                    </a:ext>
                  </a:extLst>
                </p:cNvPr>
                <p:cNvPicPr/>
                <p:nvPr/>
              </p:nvPicPr>
              <p:blipFill>
                <a:blip r:embed="rId77"/>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1" name="Ink 60">
                  <a:extLst>
                    <a:ext uri="{FF2B5EF4-FFF2-40B4-BE49-F238E27FC236}">
                      <a16:creationId xmlns:a16="http://schemas.microsoft.com/office/drawing/2014/main" id="{470D3F7D-90A2-541E-3ED9-540F5BC87376}"/>
                    </a:ext>
                  </a:extLst>
                </p14:cNvPr>
                <p14:cNvContentPartPr/>
                <p14:nvPr/>
              </p14:nvContentPartPr>
              <p14:xfrm>
                <a:off x="718883" y="2271496"/>
                <a:ext cx="143280" cy="12960"/>
              </p14:xfrm>
            </p:contentPart>
          </mc:Choice>
          <mc:Fallback xmlns="">
            <p:pic>
              <p:nvPicPr>
                <p:cNvPr id="61" name="Ink 60">
                  <a:extLst>
                    <a:ext uri="{FF2B5EF4-FFF2-40B4-BE49-F238E27FC236}">
                      <a16:creationId xmlns:a16="http://schemas.microsoft.com/office/drawing/2014/main" id="{470D3F7D-90A2-541E-3ED9-540F5BC87376}"/>
                    </a:ext>
                  </a:extLst>
                </p:cNvPr>
                <p:cNvPicPr/>
                <p:nvPr/>
              </p:nvPicPr>
              <p:blipFill>
                <a:blip r:embed="rId79"/>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2" name="Ink 61">
                  <a:extLst>
                    <a:ext uri="{FF2B5EF4-FFF2-40B4-BE49-F238E27FC236}">
                      <a16:creationId xmlns:a16="http://schemas.microsoft.com/office/drawing/2014/main" id="{82CE6C7C-8400-D1F0-FF77-FFF3DEE56D44}"/>
                    </a:ext>
                  </a:extLst>
                </p14:cNvPr>
                <p14:cNvContentPartPr/>
                <p14:nvPr/>
              </p14:nvContentPartPr>
              <p14:xfrm>
                <a:off x="721763" y="2346376"/>
                <a:ext cx="144360" cy="4320"/>
              </p14:xfrm>
            </p:contentPart>
          </mc:Choice>
          <mc:Fallback xmlns="">
            <p:pic>
              <p:nvPicPr>
                <p:cNvPr id="62" name="Ink 61">
                  <a:extLst>
                    <a:ext uri="{FF2B5EF4-FFF2-40B4-BE49-F238E27FC236}">
                      <a16:creationId xmlns:a16="http://schemas.microsoft.com/office/drawing/2014/main" id="{82CE6C7C-8400-D1F0-FF77-FFF3DEE56D44}"/>
                    </a:ext>
                  </a:extLst>
                </p:cNvPr>
                <p:cNvPicPr/>
                <p:nvPr/>
              </p:nvPicPr>
              <p:blipFill>
                <a:blip r:embed="rId81"/>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63" name="Ink 62">
                  <a:extLst>
                    <a:ext uri="{FF2B5EF4-FFF2-40B4-BE49-F238E27FC236}">
                      <a16:creationId xmlns:a16="http://schemas.microsoft.com/office/drawing/2014/main" id="{5D453C63-73B0-9A30-38F4-9842761E1906}"/>
                    </a:ext>
                  </a:extLst>
                </p14:cNvPr>
                <p14:cNvContentPartPr/>
                <p14:nvPr/>
              </p14:nvContentPartPr>
              <p14:xfrm>
                <a:off x="1149083" y="2202016"/>
                <a:ext cx="37440" cy="189000"/>
              </p14:xfrm>
            </p:contentPart>
          </mc:Choice>
          <mc:Fallback xmlns="">
            <p:pic>
              <p:nvPicPr>
                <p:cNvPr id="63" name="Ink 62">
                  <a:extLst>
                    <a:ext uri="{FF2B5EF4-FFF2-40B4-BE49-F238E27FC236}">
                      <a16:creationId xmlns:a16="http://schemas.microsoft.com/office/drawing/2014/main" id="{5D453C63-73B0-9A30-38F4-9842761E1906}"/>
                    </a:ext>
                  </a:extLst>
                </p:cNvPr>
                <p:cNvPicPr/>
                <p:nvPr/>
              </p:nvPicPr>
              <p:blipFill>
                <a:blip r:embed="rId83"/>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64" name="Ink 63">
                  <a:extLst>
                    <a:ext uri="{FF2B5EF4-FFF2-40B4-BE49-F238E27FC236}">
                      <a16:creationId xmlns:a16="http://schemas.microsoft.com/office/drawing/2014/main" id="{6413A070-69EB-13BD-1BA0-07BC2B0ED659}"/>
                    </a:ext>
                  </a:extLst>
                </p14:cNvPr>
                <p14:cNvContentPartPr/>
                <p14:nvPr/>
              </p14:nvContentPartPr>
              <p14:xfrm>
                <a:off x="1267883" y="2194816"/>
                <a:ext cx="37080" cy="183240"/>
              </p14:xfrm>
            </p:contentPart>
          </mc:Choice>
          <mc:Fallback xmlns="">
            <p:pic>
              <p:nvPicPr>
                <p:cNvPr id="64" name="Ink 63">
                  <a:extLst>
                    <a:ext uri="{FF2B5EF4-FFF2-40B4-BE49-F238E27FC236}">
                      <a16:creationId xmlns:a16="http://schemas.microsoft.com/office/drawing/2014/main" id="{6413A070-69EB-13BD-1BA0-07BC2B0ED659}"/>
                    </a:ext>
                  </a:extLst>
                </p:cNvPr>
                <p:cNvPicPr/>
                <p:nvPr/>
              </p:nvPicPr>
              <p:blipFill>
                <a:blip r:embed="rId85"/>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65" name="Ink 64">
                  <a:extLst>
                    <a:ext uri="{FF2B5EF4-FFF2-40B4-BE49-F238E27FC236}">
                      <a16:creationId xmlns:a16="http://schemas.microsoft.com/office/drawing/2014/main" id="{63B21516-B746-D91B-A798-F7A892398AED}"/>
                    </a:ext>
                  </a:extLst>
                </p14:cNvPr>
                <p14:cNvContentPartPr/>
                <p14:nvPr/>
              </p14:nvContentPartPr>
              <p14:xfrm>
                <a:off x="1063043" y="2141896"/>
                <a:ext cx="314640" cy="62280"/>
              </p14:xfrm>
            </p:contentPart>
          </mc:Choice>
          <mc:Fallback xmlns="">
            <p:pic>
              <p:nvPicPr>
                <p:cNvPr id="65" name="Ink 64">
                  <a:extLst>
                    <a:ext uri="{FF2B5EF4-FFF2-40B4-BE49-F238E27FC236}">
                      <a16:creationId xmlns:a16="http://schemas.microsoft.com/office/drawing/2014/main" id="{63B21516-B746-D91B-A798-F7A892398AED}"/>
                    </a:ext>
                  </a:extLst>
                </p:cNvPr>
                <p:cNvPicPr/>
                <p:nvPr/>
              </p:nvPicPr>
              <p:blipFill>
                <a:blip r:embed="rId87"/>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66" name="Ink 65">
                  <a:extLst>
                    <a:ext uri="{FF2B5EF4-FFF2-40B4-BE49-F238E27FC236}">
                      <a16:creationId xmlns:a16="http://schemas.microsoft.com/office/drawing/2014/main" id="{9783B756-D5AA-5341-5CBA-AF54EE574CD9}"/>
                    </a:ext>
                  </a:extLst>
                </p14:cNvPr>
                <p14:cNvContentPartPr/>
                <p14:nvPr/>
              </p14:nvContentPartPr>
              <p14:xfrm>
                <a:off x="1497923" y="2019496"/>
                <a:ext cx="270000" cy="349560"/>
              </p14:xfrm>
            </p:contentPart>
          </mc:Choice>
          <mc:Fallback xmlns="">
            <p:pic>
              <p:nvPicPr>
                <p:cNvPr id="66" name="Ink 65">
                  <a:extLst>
                    <a:ext uri="{FF2B5EF4-FFF2-40B4-BE49-F238E27FC236}">
                      <a16:creationId xmlns:a16="http://schemas.microsoft.com/office/drawing/2014/main" id="{9783B756-D5AA-5341-5CBA-AF54EE574CD9}"/>
                    </a:ext>
                  </a:extLst>
                </p:cNvPr>
                <p:cNvPicPr/>
                <p:nvPr/>
              </p:nvPicPr>
              <p:blipFill>
                <a:blip r:embed="rId89"/>
                <a:stretch>
                  <a:fillRect/>
                </a:stretch>
              </p:blipFill>
              <p:spPr>
                <a:xfrm>
                  <a:off x="1480283" y="2001496"/>
                  <a:ext cx="305640" cy="385200"/>
                </a:xfrm>
                <a:prstGeom prst="rect">
                  <a:avLst/>
                </a:prstGeom>
              </p:spPr>
            </p:pic>
          </mc:Fallback>
        </mc:AlternateContent>
      </p:grpSp>
      <p:grpSp>
        <p:nvGrpSpPr>
          <p:cNvPr id="68" name="Group 67">
            <a:extLst>
              <a:ext uri="{FF2B5EF4-FFF2-40B4-BE49-F238E27FC236}">
                <a16:creationId xmlns:a16="http://schemas.microsoft.com/office/drawing/2014/main" id="{845B9959-08DC-CF44-3AED-2940D1D6B780}"/>
              </a:ext>
            </a:extLst>
          </p:cNvPr>
          <p:cNvGrpSpPr/>
          <p:nvPr/>
        </p:nvGrpSpPr>
        <p:grpSpPr>
          <a:xfrm>
            <a:off x="214883" y="2788816"/>
            <a:ext cx="501480" cy="271440"/>
            <a:chOff x="214883" y="2788816"/>
            <a:chExt cx="501480" cy="271440"/>
          </a:xfrm>
        </p:grpSpPr>
        <mc:AlternateContent xmlns:mc="http://schemas.openxmlformats.org/markup-compatibility/2006" xmlns:p14="http://schemas.microsoft.com/office/powerpoint/2010/main">
          <mc:Choice Requires="p14">
            <p:contentPart p14:bwMode="auto" r:id="rId90">
              <p14:nvContentPartPr>
                <p14:cNvPr id="69" name="Ink 68">
                  <a:extLst>
                    <a:ext uri="{FF2B5EF4-FFF2-40B4-BE49-F238E27FC236}">
                      <a16:creationId xmlns:a16="http://schemas.microsoft.com/office/drawing/2014/main" id="{C957CD81-94A4-AB66-4532-A057600E1182}"/>
                    </a:ext>
                  </a:extLst>
                </p14:cNvPr>
                <p14:cNvContentPartPr/>
                <p14:nvPr/>
              </p14:nvContentPartPr>
              <p14:xfrm>
                <a:off x="214883" y="2788816"/>
                <a:ext cx="176760" cy="271440"/>
              </p14:xfrm>
            </p:contentPart>
          </mc:Choice>
          <mc:Fallback xmlns="">
            <p:pic>
              <p:nvPicPr>
                <p:cNvPr id="69" name="Ink 68">
                  <a:extLst>
                    <a:ext uri="{FF2B5EF4-FFF2-40B4-BE49-F238E27FC236}">
                      <a16:creationId xmlns:a16="http://schemas.microsoft.com/office/drawing/2014/main" id="{C957CD81-94A4-AB66-4532-A057600E1182}"/>
                    </a:ext>
                  </a:extLst>
                </p:cNvPr>
                <p:cNvPicPr/>
                <p:nvPr/>
              </p:nvPicPr>
              <p:blipFill>
                <a:blip r:embed="rId91"/>
                <a:stretch>
                  <a:fillRect/>
                </a:stretch>
              </p:blipFill>
              <p:spPr>
                <a:xfrm>
                  <a:off x="196883" y="2771176"/>
                  <a:ext cx="21240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70" name="Ink 69">
                  <a:extLst>
                    <a:ext uri="{FF2B5EF4-FFF2-40B4-BE49-F238E27FC236}">
                      <a16:creationId xmlns:a16="http://schemas.microsoft.com/office/drawing/2014/main" id="{75FB1347-3F64-3E22-3DCE-C472A24B0BE3}"/>
                    </a:ext>
                  </a:extLst>
                </p14:cNvPr>
                <p14:cNvContentPartPr/>
                <p14:nvPr/>
              </p14:nvContentPartPr>
              <p14:xfrm>
                <a:off x="242603" y="2955856"/>
                <a:ext cx="147600" cy="39600"/>
              </p14:xfrm>
            </p:contentPart>
          </mc:Choice>
          <mc:Fallback xmlns="">
            <p:pic>
              <p:nvPicPr>
                <p:cNvPr id="70" name="Ink 69">
                  <a:extLst>
                    <a:ext uri="{FF2B5EF4-FFF2-40B4-BE49-F238E27FC236}">
                      <a16:creationId xmlns:a16="http://schemas.microsoft.com/office/drawing/2014/main" id="{75FB1347-3F64-3E22-3DCE-C472A24B0BE3}"/>
                    </a:ext>
                  </a:extLst>
                </p:cNvPr>
                <p:cNvPicPr/>
                <p:nvPr/>
              </p:nvPicPr>
              <p:blipFill>
                <a:blip r:embed="rId93"/>
                <a:stretch>
                  <a:fillRect/>
                </a:stretch>
              </p:blipFill>
              <p:spPr>
                <a:xfrm>
                  <a:off x="224963" y="2938216"/>
                  <a:ext cx="1832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71" name="Ink 70">
                  <a:extLst>
                    <a:ext uri="{FF2B5EF4-FFF2-40B4-BE49-F238E27FC236}">
                      <a16:creationId xmlns:a16="http://schemas.microsoft.com/office/drawing/2014/main" id="{50379193-5C63-069B-69D3-9C24457ED988}"/>
                    </a:ext>
                  </a:extLst>
                </p14:cNvPr>
                <p14:cNvContentPartPr/>
                <p14:nvPr/>
              </p14:nvContentPartPr>
              <p14:xfrm>
                <a:off x="484163" y="2942536"/>
                <a:ext cx="2880" cy="3600"/>
              </p14:xfrm>
            </p:contentPart>
          </mc:Choice>
          <mc:Fallback xmlns="">
            <p:pic>
              <p:nvPicPr>
                <p:cNvPr id="71" name="Ink 70">
                  <a:extLst>
                    <a:ext uri="{FF2B5EF4-FFF2-40B4-BE49-F238E27FC236}">
                      <a16:creationId xmlns:a16="http://schemas.microsoft.com/office/drawing/2014/main" id="{50379193-5C63-069B-69D3-9C24457ED988}"/>
                    </a:ext>
                  </a:extLst>
                </p:cNvPr>
                <p:cNvPicPr/>
                <p:nvPr/>
              </p:nvPicPr>
              <p:blipFill>
                <a:blip r:embed="rId95"/>
                <a:stretch>
                  <a:fillRect/>
                </a:stretch>
              </p:blipFill>
              <p:spPr>
                <a:xfrm>
                  <a:off x="466523" y="2924536"/>
                  <a:ext cx="3852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72" name="Ink 71">
                  <a:extLst>
                    <a:ext uri="{FF2B5EF4-FFF2-40B4-BE49-F238E27FC236}">
                      <a16:creationId xmlns:a16="http://schemas.microsoft.com/office/drawing/2014/main" id="{CD9FA797-924A-C6CD-7DC8-4847E89C9D55}"/>
                    </a:ext>
                  </a:extLst>
                </p14:cNvPr>
                <p14:cNvContentPartPr/>
                <p14:nvPr/>
              </p14:nvContentPartPr>
              <p14:xfrm>
                <a:off x="556523" y="2860816"/>
                <a:ext cx="133920" cy="198360"/>
              </p14:xfrm>
            </p:contentPart>
          </mc:Choice>
          <mc:Fallback xmlns="">
            <p:pic>
              <p:nvPicPr>
                <p:cNvPr id="72" name="Ink 71">
                  <a:extLst>
                    <a:ext uri="{FF2B5EF4-FFF2-40B4-BE49-F238E27FC236}">
                      <a16:creationId xmlns:a16="http://schemas.microsoft.com/office/drawing/2014/main" id="{CD9FA797-924A-C6CD-7DC8-4847E89C9D55}"/>
                    </a:ext>
                  </a:extLst>
                </p:cNvPr>
                <p:cNvPicPr/>
                <p:nvPr/>
              </p:nvPicPr>
              <p:blipFill>
                <a:blip r:embed="rId97"/>
                <a:stretch>
                  <a:fillRect/>
                </a:stretch>
              </p:blipFill>
              <p:spPr>
                <a:xfrm>
                  <a:off x="538883" y="2843176"/>
                  <a:ext cx="1695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73" name="Ink 72">
                  <a:extLst>
                    <a:ext uri="{FF2B5EF4-FFF2-40B4-BE49-F238E27FC236}">
                      <a16:creationId xmlns:a16="http://schemas.microsoft.com/office/drawing/2014/main" id="{65624597-EFB2-AD7A-7E74-FE1C41F3E8EE}"/>
                    </a:ext>
                  </a:extLst>
                </p14:cNvPr>
                <p14:cNvContentPartPr/>
                <p14:nvPr/>
              </p14:nvContentPartPr>
              <p14:xfrm>
                <a:off x="568043" y="2838136"/>
                <a:ext cx="148320" cy="68400"/>
              </p14:xfrm>
            </p:contentPart>
          </mc:Choice>
          <mc:Fallback xmlns="">
            <p:pic>
              <p:nvPicPr>
                <p:cNvPr id="73" name="Ink 72">
                  <a:extLst>
                    <a:ext uri="{FF2B5EF4-FFF2-40B4-BE49-F238E27FC236}">
                      <a16:creationId xmlns:a16="http://schemas.microsoft.com/office/drawing/2014/main" id="{65624597-EFB2-AD7A-7E74-FE1C41F3E8EE}"/>
                    </a:ext>
                  </a:extLst>
                </p:cNvPr>
                <p:cNvPicPr/>
                <p:nvPr/>
              </p:nvPicPr>
              <p:blipFill>
                <a:blip r:embed="rId99"/>
                <a:stretch>
                  <a:fillRect/>
                </a:stretch>
              </p:blipFill>
              <p:spPr>
                <a:xfrm>
                  <a:off x="550043" y="2820136"/>
                  <a:ext cx="183960" cy="104040"/>
                </a:xfrm>
                <a:prstGeom prst="rect">
                  <a:avLst/>
                </a:prstGeom>
              </p:spPr>
            </p:pic>
          </mc:Fallback>
        </mc:AlternateContent>
      </p:grpSp>
      <p:grpSp>
        <p:nvGrpSpPr>
          <p:cNvPr id="74" name="Group 73">
            <a:extLst>
              <a:ext uri="{FF2B5EF4-FFF2-40B4-BE49-F238E27FC236}">
                <a16:creationId xmlns:a16="http://schemas.microsoft.com/office/drawing/2014/main" id="{C22DD0A6-823F-4980-040A-6A18D92B058A}"/>
              </a:ext>
            </a:extLst>
          </p:cNvPr>
          <p:cNvGrpSpPr/>
          <p:nvPr/>
        </p:nvGrpSpPr>
        <p:grpSpPr>
          <a:xfrm>
            <a:off x="893483" y="2890696"/>
            <a:ext cx="153000" cy="93960"/>
            <a:chOff x="893483" y="2890696"/>
            <a:chExt cx="153000" cy="93960"/>
          </a:xfrm>
        </p:grpSpPr>
        <mc:AlternateContent xmlns:mc="http://schemas.openxmlformats.org/markup-compatibility/2006" xmlns:p14="http://schemas.microsoft.com/office/powerpoint/2010/main">
          <mc:Choice Requires="p14">
            <p:contentPart p14:bwMode="auto" r:id="rId100">
              <p14:nvContentPartPr>
                <p14:cNvPr id="75" name="Ink 74">
                  <a:extLst>
                    <a:ext uri="{FF2B5EF4-FFF2-40B4-BE49-F238E27FC236}">
                      <a16:creationId xmlns:a16="http://schemas.microsoft.com/office/drawing/2014/main" id="{D10EF3BF-A2C9-357D-63ED-2498FCEAB4DC}"/>
                    </a:ext>
                  </a:extLst>
                </p14:cNvPr>
                <p14:cNvContentPartPr/>
                <p14:nvPr/>
              </p14:nvContentPartPr>
              <p14:xfrm>
                <a:off x="896723" y="2890696"/>
                <a:ext cx="149400" cy="18360"/>
              </p14:xfrm>
            </p:contentPart>
          </mc:Choice>
          <mc:Fallback xmlns="">
            <p:pic>
              <p:nvPicPr>
                <p:cNvPr id="75" name="Ink 74">
                  <a:extLst>
                    <a:ext uri="{FF2B5EF4-FFF2-40B4-BE49-F238E27FC236}">
                      <a16:creationId xmlns:a16="http://schemas.microsoft.com/office/drawing/2014/main" id="{D10EF3BF-A2C9-357D-63ED-2498FCEAB4DC}"/>
                    </a:ext>
                  </a:extLst>
                </p:cNvPr>
                <p:cNvPicPr/>
                <p:nvPr/>
              </p:nvPicPr>
              <p:blipFill>
                <a:blip r:embed="rId101"/>
                <a:stretch>
                  <a:fillRect/>
                </a:stretch>
              </p:blipFill>
              <p:spPr>
                <a:xfrm>
                  <a:off x="879083" y="2873056"/>
                  <a:ext cx="185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76" name="Ink 75">
                  <a:extLst>
                    <a:ext uri="{FF2B5EF4-FFF2-40B4-BE49-F238E27FC236}">
                      <a16:creationId xmlns:a16="http://schemas.microsoft.com/office/drawing/2014/main" id="{1F140894-6F41-B5BE-31C0-1F2E82A5637D}"/>
                    </a:ext>
                  </a:extLst>
                </p14:cNvPr>
                <p14:cNvContentPartPr/>
                <p14:nvPr/>
              </p14:nvContentPartPr>
              <p14:xfrm>
                <a:off x="893483" y="2971336"/>
                <a:ext cx="153000" cy="13320"/>
              </p14:xfrm>
            </p:contentPart>
          </mc:Choice>
          <mc:Fallback xmlns="">
            <p:pic>
              <p:nvPicPr>
                <p:cNvPr id="76" name="Ink 75">
                  <a:extLst>
                    <a:ext uri="{FF2B5EF4-FFF2-40B4-BE49-F238E27FC236}">
                      <a16:creationId xmlns:a16="http://schemas.microsoft.com/office/drawing/2014/main" id="{1F140894-6F41-B5BE-31C0-1F2E82A5637D}"/>
                    </a:ext>
                  </a:extLst>
                </p:cNvPr>
                <p:cNvPicPr/>
                <p:nvPr/>
              </p:nvPicPr>
              <p:blipFill>
                <a:blip r:embed="rId103"/>
                <a:stretch>
                  <a:fillRect/>
                </a:stretch>
              </p:blipFill>
              <p:spPr>
                <a:xfrm>
                  <a:off x="875483" y="2953336"/>
                  <a:ext cx="188640" cy="48960"/>
                </a:xfrm>
                <a:prstGeom prst="rect">
                  <a:avLst/>
                </a:prstGeom>
              </p:spPr>
            </p:pic>
          </mc:Fallback>
        </mc:AlternateContent>
      </p:grpSp>
      <p:grpSp>
        <p:nvGrpSpPr>
          <p:cNvPr id="77" name="Group 76">
            <a:extLst>
              <a:ext uri="{FF2B5EF4-FFF2-40B4-BE49-F238E27FC236}">
                <a16:creationId xmlns:a16="http://schemas.microsoft.com/office/drawing/2014/main" id="{2B65B856-E1F5-7A75-6676-54858FD2318C}"/>
              </a:ext>
            </a:extLst>
          </p:cNvPr>
          <p:cNvGrpSpPr/>
          <p:nvPr/>
        </p:nvGrpSpPr>
        <p:grpSpPr>
          <a:xfrm>
            <a:off x="1263203" y="2639776"/>
            <a:ext cx="698400" cy="329400"/>
            <a:chOff x="1263203" y="2639776"/>
            <a:chExt cx="698400" cy="329400"/>
          </a:xfrm>
        </p:grpSpPr>
        <mc:AlternateContent xmlns:mc="http://schemas.openxmlformats.org/markup-compatibility/2006" xmlns:p14="http://schemas.microsoft.com/office/powerpoint/2010/main">
          <mc:Choice Requires="p14">
            <p:contentPart p14:bwMode="auto" r:id="rId104">
              <p14:nvContentPartPr>
                <p14:cNvPr id="78" name="Ink 77">
                  <a:extLst>
                    <a:ext uri="{FF2B5EF4-FFF2-40B4-BE49-F238E27FC236}">
                      <a16:creationId xmlns:a16="http://schemas.microsoft.com/office/drawing/2014/main" id="{75C71699-B8E0-C30F-F761-E4F21EB0E256}"/>
                    </a:ext>
                  </a:extLst>
                </p14:cNvPr>
                <p14:cNvContentPartPr/>
                <p14:nvPr/>
              </p14:nvContentPartPr>
              <p14:xfrm>
                <a:off x="1350683" y="2768296"/>
                <a:ext cx="61200" cy="200880"/>
              </p14:xfrm>
            </p:contentPart>
          </mc:Choice>
          <mc:Fallback xmlns="">
            <p:pic>
              <p:nvPicPr>
                <p:cNvPr id="78" name="Ink 77">
                  <a:extLst>
                    <a:ext uri="{FF2B5EF4-FFF2-40B4-BE49-F238E27FC236}">
                      <a16:creationId xmlns:a16="http://schemas.microsoft.com/office/drawing/2014/main" id="{75C71699-B8E0-C30F-F761-E4F21EB0E256}"/>
                    </a:ext>
                  </a:extLst>
                </p:cNvPr>
                <p:cNvPicPr/>
                <p:nvPr/>
              </p:nvPicPr>
              <p:blipFill>
                <a:blip r:embed="rId105"/>
                <a:stretch>
                  <a:fillRect/>
                </a:stretch>
              </p:blipFill>
              <p:spPr>
                <a:xfrm>
                  <a:off x="1332683" y="2750296"/>
                  <a:ext cx="9684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79" name="Ink 78">
                  <a:extLst>
                    <a:ext uri="{FF2B5EF4-FFF2-40B4-BE49-F238E27FC236}">
                      <a16:creationId xmlns:a16="http://schemas.microsoft.com/office/drawing/2014/main" id="{00C923D1-A1FE-AE43-9B5F-431594714B06}"/>
                    </a:ext>
                  </a:extLst>
                </p14:cNvPr>
                <p14:cNvContentPartPr/>
                <p14:nvPr/>
              </p14:nvContentPartPr>
              <p14:xfrm>
                <a:off x="1482803" y="2757136"/>
                <a:ext cx="52560" cy="205920"/>
              </p14:xfrm>
            </p:contentPart>
          </mc:Choice>
          <mc:Fallback xmlns="">
            <p:pic>
              <p:nvPicPr>
                <p:cNvPr id="79" name="Ink 78">
                  <a:extLst>
                    <a:ext uri="{FF2B5EF4-FFF2-40B4-BE49-F238E27FC236}">
                      <a16:creationId xmlns:a16="http://schemas.microsoft.com/office/drawing/2014/main" id="{00C923D1-A1FE-AE43-9B5F-431594714B06}"/>
                    </a:ext>
                  </a:extLst>
                </p:cNvPr>
                <p:cNvPicPr/>
                <p:nvPr/>
              </p:nvPicPr>
              <p:blipFill>
                <a:blip r:embed="rId107"/>
                <a:stretch>
                  <a:fillRect/>
                </a:stretch>
              </p:blipFill>
              <p:spPr>
                <a:xfrm>
                  <a:off x="1465163" y="2739136"/>
                  <a:ext cx="88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80" name="Ink 79">
                  <a:extLst>
                    <a:ext uri="{FF2B5EF4-FFF2-40B4-BE49-F238E27FC236}">
                      <a16:creationId xmlns:a16="http://schemas.microsoft.com/office/drawing/2014/main" id="{A469CF37-8181-97D5-C7D1-81B944D3D68C}"/>
                    </a:ext>
                  </a:extLst>
                </p14:cNvPr>
                <p14:cNvContentPartPr/>
                <p14:nvPr/>
              </p14:nvContentPartPr>
              <p14:xfrm>
                <a:off x="1263203" y="2724376"/>
                <a:ext cx="338760" cy="55800"/>
              </p14:xfrm>
            </p:contentPart>
          </mc:Choice>
          <mc:Fallback xmlns="">
            <p:pic>
              <p:nvPicPr>
                <p:cNvPr id="80" name="Ink 79">
                  <a:extLst>
                    <a:ext uri="{FF2B5EF4-FFF2-40B4-BE49-F238E27FC236}">
                      <a16:creationId xmlns:a16="http://schemas.microsoft.com/office/drawing/2014/main" id="{A469CF37-8181-97D5-C7D1-81B944D3D68C}"/>
                    </a:ext>
                  </a:extLst>
                </p:cNvPr>
                <p:cNvPicPr/>
                <p:nvPr/>
              </p:nvPicPr>
              <p:blipFill>
                <a:blip r:embed="rId109"/>
                <a:stretch>
                  <a:fillRect/>
                </a:stretch>
              </p:blipFill>
              <p:spPr>
                <a:xfrm>
                  <a:off x="1245203" y="2706376"/>
                  <a:ext cx="37440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81" name="Ink 80">
                  <a:extLst>
                    <a:ext uri="{FF2B5EF4-FFF2-40B4-BE49-F238E27FC236}">
                      <a16:creationId xmlns:a16="http://schemas.microsoft.com/office/drawing/2014/main" id="{E8DA57C4-5503-44EE-031B-21B1F3499E27}"/>
                    </a:ext>
                  </a:extLst>
                </p14:cNvPr>
                <p14:cNvContentPartPr/>
                <p14:nvPr/>
              </p14:nvContentPartPr>
              <p14:xfrm>
                <a:off x="1740203" y="2639776"/>
                <a:ext cx="221400" cy="296280"/>
              </p14:xfrm>
            </p:contentPart>
          </mc:Choice>
          <mc:Fallback xmlns="">
            <p:pic>
              <p:nvPicPr>
                <p:cNvPr id="81" name="Ink 80">
                  <a:extLst>
                    <a:ext uri="{FF2B5EF4-FFF2-40B4-BE49-F238E27FC236}">
                      <a16:creationId xmlns:a16="http://schemas.microsoft.com/office/drawing/2014/main" id="{E8DA57C4-5503-44EE-031B-21B1F3499E27}"/>
                    </a:ext>
                  </a:extLst>
                </p:cNvPr>
                <p:cNvPicPr/>
                <p:nvPr/>
              </p:nvPicPr>
              <p:blipFill>
                <a:blip r:embed="rId111"/>
                <a:stretch>
                  <a:fillRect/>
                </a:stretch>
              </p:blipFill>
              <p:spPr>
                <a:xfrm>
                  <a:off x="1722203" y="2621776"/>
                  <a:ext cx="257040" cy="331920"/>
                </a:xfrm>
                <a:prstGeom prst="rect">
                  <a:avLst/>
                </a:prstGeom>
              </p:spPr>
            </p:pic>
          </mc:Fallback>
        </mc:AlternateContent>
      </p:grpSp>
      <p:grpSp>
        <p:nvGrpSpPr>
          <p:cNvPr id="82" name="Group 81">
            <a:extLst>
              <a:ext uri="{FF2B5EF4-FFF2-40B4-BE49-F238E27FC236}">
                <a16:creationId xmlns:a16="http://schemas.microsoft.com/office/drawing/2014/main" id="{54AF3F32-55C7-0ED1-50DF-FDE32147C81B}"/>
              </a:ext>
            </a:extLst>
          </p:cNvPr>
          <p:cNvGrpSpPr/>
          <p:nvPr/>
        </p:nvGrpSpPr>
        <p:grpSpPr>
          <a:xfrm>
            <a:off x="192563" y="3378856"/>
            <a:ext cx="574200" cy="625680"/>
            <a:chOff x="192563" y="3378856"/>
            <a:chExt cx="574200" cy="625680"/>
          </a:xfrm>
        </p:grpSpPr>
        <mc:AlternateContent xmlns:mc="http://schemas.openxmlformats.org/markup-compatibility/2006" xmlns:p14="http://schemas.microsoft.com/office/powerpoint/2010/main">
          <mc:Choice Requires="p14">
            <p:contentPart p14:bwMode="auto" r:id="rId112">
              <p14:nvContentPartPr>
                <p14:cNvPr id="83" name="Ink 82">
                  <a:extLst>
                    <a:ext uri="{FF2B5EF4-FFF2-40B4-BE49-F238E27FC236}">
                      <a16:creationId xmlns:a16="http://schemas.microsoft.com/office/drawing/2014/main" id="{3A28AE18-E642-75BB-9009-1DAF67E11A74}"/>
                    </a:ext>
                  </a:extLst>
                </p14:cNvPr>
                <p14:cNvContentPartPr/>
                <p14:nvPr/>
              </p14:nvContentPartPr>
              <p14:xfrm>
                <a:off x="217763" y="3385696"/>
                <a:ext cx="150840" cy="216000"/>
              </p14:xfrm>
            </p:contentPart>
          </mc:Choice>
          <mc:Fallback xmlns="">
            <p:pic>
              <p:nvPicPr>
                <p:cNvPr id="83" name="Ink 82">
                  <a:extLst>
                    <a:ext uri="{FF2B5EF4-FFF2-40B4-BE49-F238E27FC236}">
                      <a16:creationId xmlns:a16="http://schemas.microsoft.com/office/drawing/2014/main" id="{3A28AE18-E642-75BB-9009-1DAF67E11A74}"/>
                    </a:ext>
                  </a:extLst>
                </p:cNvPr>
                <p:cNvPicPr/>
                <p:nvPr/>
              </p:nvPicPr>
              <p:blipFill>
                <a:blip r:embed="rId113"/>
                <a:stretch>
                  <a:fillRect/>
                </a:stretch>
              </p:blipFill>
              <p:spPr>
                <a:xfrm>
                  <a:off x="200123" y="3367696"/>
                  <a:ext cx="18648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84" name="Ink 83">
                  <a:extLst>
                    <a:ext uri="{FF2B5EF4-FFF2-40B4-BE49-F238E27FC236}">
                      <a16:creationId xmlns:a16="http://schemas.microsoft.com/office/drawing/2014/main" id="{0DE51841-4414-0C1E-10DB-3ACF8D6E147E}"/>
                    </a:ext>
                  </a:extLst>
                </p14:cNvPr>
                <p14:cNvContentPartPr/>
                <p14:nvPr/>
              </p14:nvContentPartPr>
              <p14:xfrm>
                <a:off x="224243" y="3504136"/>
                <a:ext cx="169920" cy="33840"/>
              </p14:xfrm>
            </p:contentPart>
          </mc:Choice>
          <mc:Fallback xmlns="">
            <p:pic>
              <p:nvPicPr>
                <p:cNvPr id="84" name="Ink 83">
                  <a:extLst>
                    <a:ext uri="{FF2B5EF4-FFF2-40B4-BE49-F238E27FC236}">
                      <a16:creationId xmlns:a16="http://schemas.microsoft.com/office/drawing/2014/main" id="{0DE51841-4414-0C1E-10DB-3ACF8D6E147E}"/>
                    </a:ext>
                  </a:extLst>
                </p:cNvPr>
                <p:cNvPicPr/>
                <p:nvPr/>
              </p:nvPicPr>
              <p:blipFill>
                <a:blip r:embed="rId115"/>
                <a:stretch>
                  <a:fillRect/>
                </a:stretch>
              </p:blipFill>
              <p:spPr>
                <a:xfrm>
                  <a:off x="206243" y="3486136"/>
                  <a:ext cx="2055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85" name="Ink 84">
                  <a:extLst>
                    <a:ext uri="{FF2B5EF4-FFF2-40B4-BE49-F238E27FC236}">
                      <a16:creationId xmlns:a16="http://schemas.microsoft.com/office/drawing/2014/main" id="{FABADD86-42B9-5B00-F70F-AE8FCF8479C8}"/>
                    </a:ext>
                  </a:extLst>
                </p14:cNvPr>
                <p14:cNvContentPartPr/>
                <p14:nvPr/>
              </p14:nvContentPartPr>
              <p14:xfrm>
                <a:off x="492443" y="3486496"/>
                <a:ext cx="8640" cy="7920"/>
              </p14:xfrm>
            </p:contentPart>
          </mc:Choice>
          <mc:Fallback xmlns="">
            <p:pic>
              <p:nvPicPr>
                <p:cNvPr id="85" name="Ink 84">
                  <a:extLst>
                    <a:ext uri="{FF2B5EF4-FFF2-40B4-BE49-F238E27FC236}">
                      <a16:creationId xmlns:a16="http://schemas.microsoft.com/office/drawing/2014/main" id="{FABADD86-42B9-5B00-F70F-AE8FCF8479C8}"/>
                    </a:ext>
                  </a:extLst>
                </p:cNvPr>
                <p:cNvPicPr/>
                <p:nvPr/>
              </p:nvPicPr>
              <p:blipFill>
                <a:blip r:embed="rId117"/>
                <a:stretch>
                  <a:fillRect/>
                </a:stretch>
              </p:blipFill>
              <p:spPr>
                <a:xfrm>
                  <a:off x="474443" y="3468496"/>
                  <a:ext cx="44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86" name="Ink 85">
                  <a:extLst>
                    <a:ext uri="{FF2B5EF4-FFF2-40B4-BE49-F238E27FC236}">
                      <a16:creationId xmlns:a16="http://schemas.microsoft.com/office/drawing/2014/main" id="{E343CB83-2232-42E1-EE19-D003997A8A2F}"/>
                    </a:ext>
                  </a:extLst>
                </p14:cNvPr>
                <p14:cNvContentPartPr/>
                <p14:nvPr/>
              </p14:nvContentPartPr>
              <p14:xfrm>
                <a:off x="605123" y="3422416"/>
                <a:ext cx="112680" cy="167040"/>
              </p14:xfrm>
            </p:contentPart>
          </mc:Choice>
          <mc:Fallback xmlns="">
            <p:pic>
              <p:nvPicPr>
                <p:cNvPr id="86" name="Ink 85">
                  <a:extLst>
                    <a:ext uri="{FF2B5EF4-FFF2-40B4-BE49-F238E27FC236}">
                      <a16:creationId xmlns:a16="http://schemas.microsoft.com/office/drawing/2014/main" id="{E343CB83-2232-42E1-EE19-D003997A8A2F}"/>
                    </a:ext>
                  </a:extLst>
                </p:cNvPr>
                <p:cNvPicPr/>
                <p:nvPr/>
              </p:nvPicPr>
              <p:blipFill>
                <a:blip r:embed="rId119"/>
                <a:stretch>
                  <a:fillRect/>
                </a:stretch>
              </p:blipFill>
              <p:spPr>
                <a:xfrm>
                  <a:off x="587483" y="3404776"/>
                  <a:ext cx="148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87" name="Ink 86">
                  <a:extLst>
                    <a:ext uri="{FF2B5EF4-FFF2-40B4-BE49-F238E27FC236}">
                      <a16:creationId xmlns:a16="http://schemas.microsoft.com/office/drawing/2014/main" id="{EBD1E12B-9F6D-75A3-FB31-28066DEFFE74}"/>
                    </a:ext>
                  </a:extLst>
                </p14:cNvPr>
                <p14:cNvContentPartPr/>
                <p14:nvPr/>
              </p14:nvContentPartPr>
              <p14:xfrm>
                <a:off x="622403" y="3378856"/>
                <a:ext cx="144360" cy="63360"/>
              </p14:xfrm>
            </p:contentPart>
          </mc:Choice>
          <mc:Fallback xmlns="">
            <p:pic>
              <p:nvPicPr>
                <p:cNvPr id="87" name="Ink 86">
                  <a:extLst>
                    <a:ext uri="{FF2B5EF4-FFF2-40B4-BE49-F238E27FC236}">
                      <a16:creationId xmlns:a16="http://schemas.microsoft.com/office/drawing/2014/main" id="{EBD1E12B-9F6D-75A3-FB31-28066DEFFE74}"/>
                    </a:ext>
                  </a:extLst>
                </p:cNvPr>
                <p:cNvPicPr/>
                <p:nvPr/>
              </p:nvPicPr>
              <p:blipFill>
                <a:blip r:embed="rId121"/>
                <a:stretch>
                  <a:fillRect/>
                </a:stretch>
              </p:blipFill>
              <p:spPr>
                <a:xfrm>
                  <a:off x="604763" y="3361216"/>
                  <a:ext cx="18000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88" name="Ink 87">
                  <a:extLst>
                    <a:ext uri="{FF2B5EF4-FFF2-40B4-BE49-F238E27FC236}">
                      <a16:creationId xmlns:a16="http://schemas.microsoft.com/office/drawing/2014/main" id="{44B7F868-2CDE-A331-70B0-7792FC580A90}"/>
                    </a:ext>
                  </a:extLst>
                </p14:cNvPr>
                <p14:cNvContentPartPr/>
                <p14:nvPr/>
              </p14:nvContentPartPr>
              <p14:xfrm>
                <a:off x="192563" y="3663616"/>
                <a:ext cx="506880" cy="94320"/>
              </p14:xfrm>
            </p:contentPart>
          </mc:Choice>
          <mc:Fallback xmlns="">
            <p:pic>
              <p:nvPicPr>
                <p:cNvPr id="88" name="Ink 87">
                  <a:extLst>
                    <a:ext uri="{FF2B5EF4-FFF2-40B4-BE49-F238E27FC236}">
                      <a16:creationId xmlns:a16="http://schemas.microsoft.com/office/drawing/2014/main" id="{44B7F868-2CDE-A331-70B0-7792FC580A90}"/>
                    </a:ext>
                  </a:extLst>
                </p:cNvPr>
                <p:cNvPicPr/>
                <p:nvPr/>
              </p:nvPicPr>
              <p:blipFill>
                <a:blip r:embed="rId123"/>
                <a:stretch>
                  <a:fillRect/>
                </a:stretch>
              </p:blipFill>
              <p:spPr>
                <a:xfrm>
                  <a:off x="174563" y="3645616"/>
                  <a:ext cx="542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89" name="Ink 88">
                  <a:extLst>
                    <a:ext uri="{FF2B5EF4-FFF2-40B4-BE49-F238E27FC236}">
                      <a16:creationId xmlns:a16="http://schemas.microsoft.com/office/drawing/2014/main" id="{ABBC3D31-AC4F-8AD0-0438-D67A698EBF9C}"/>
                    </a:ext>
                  </a:extLst>
                </p14:cNvPr>
                <p14:cNvContentPartPr/>
                <p14:nvPr/>
              </p14:nvContentPartPr>
              <p14:xfrm>
                <a:off x="363203" y="3834256"/>
                <a:ext cx="28800" cy="170280"/>
              </p14:xfrm>
            </p:contentPart>
          </mc:Choice>
          <mc:Fallback xmlns="">
            <p:pic>
              <p:nvPicPr>
                <p:cNvPr id="89" name="Ink 88">
                  <a:extLst>
                    <a:ext uri="{FF2B5EF4-FFF2-40B4-BE49-F238E27FC236}">
                      <a16:creationId xmlns:a16="http://schemas.microsoft.com/office/drawing/2014/main" id="{ABBC3D31-AC4F-8AD0-0438-D67A698EBF9C}"/>
                    </a:ext>
                  </a:extLst>
                </p:cNvPr>
                <p:cNvPicPr/>
                <p:nvPr/>
              </p:nvPicPr>
              <p:blipFill>
                <a:blip r:embed="rId125"/>
                <a:stretch>
                  <a:fillRect/>
                </a:stretch>
              </p:blipFill>
              <p:spPr>
                <a:xfrm>
                  <a:off x="345563" y="3816616"/>
                  <a:ext cx="644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90" name="Ink 89">
                  <a:extLst>
                    <a:ext uri="{FF2B5EF4-FFF2-40B4-BE49-F238E27FC236}">
                      <a16:creationId xmlns:a16="http://schemas.microsoft.com/office/drawing/2014/main" id="{4D2C22E3-B81F-B149-45ED-99E80040D255}"/>
                    </a:ext>
                  </a:extLst>
                </p14:cNvPr>
                <p14:cNvContentPartPr/>
                <p14:nvPr/>
              </p14:nvContentPartPr>
              <p14:xfrm>
                <a:off x="510803" y="3822376"/>
                <a:ext cx="25200" cy="174600"/>
              </p14:xfrm>
            </p:contentPart>
          </mc:Choice>
          <mc:Fallback xmlns="">
            <p:pic>
              <p:nvPicPr>
                <p:cNvPr id="90" name="Ink 89">
                  <a:extLst>
                    <a:ext uri="{FF2B5EF4-FFF2-40B4-BE49-F238E27FC236}">
                      <a16:creationId xmlns:a16="http://schemas.microsoft.com/office/drawing/2014/main" id="{4D2C22E3-B81F-B149-45ED-99E80040D255}"/>
                    </a:ext>
                  </a:extLst>
                </p:cNvPr>
                <p:cNvPicPr/>
                <p:nvPr/>
              </p:nvPicPr>
              <p:blipFill>
                <a:blip r:embed="rId127"/>
                <a:stretch>
                  <a:fillRect/>
                </a:stretch>
              </p:blipFill>
              <p:spPr>
                <a:xfrm>
                  <a:off x="492803" y="3804376"/>
                  <a:ext cx="60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91" name="Ink 90">
                  <a:extLst>
                    <a:ext uri="{FF2B5EF4-FFF2-40B4-BE49-F238E27FC236}">
                      <a16:creationId xmlns:a16="http://schemas.microsoft.com/office/drawing/2014/main" id="{AFB9C254-F3FE-3080-2230-4B6DB6D3BF5B}"/>
                    </a:ext>
                  </a:extLst>
                </p14:cNvPr>
                <p14:cNvContentPartPr/>
                <p14:nvPr/>
              </p14:nvContentPartPr>
              <p14:xfrm>
                <a:off x="290483" y="3791776"/>
                <a:ext cx="378720" cy="47160"/>
              </p14:xfrm>
            </p:contentPart>
          </mc:Choice>
          <mc:Fallback xmlns="">
            <p:pic>
              <p:nvPicPr>
                <p:cNvPr id="91" name="Ink 90">
                  <a:extLst>
                    <a:ext uri="{FF2B5EF4-FFF2-40B4-BE49-F238E27FC236}">
                      <a16:creationId xmlns:a16="http://schemas.microsoft.com/office/drawing/2014/main" id="{AFB9C254-F3FE-3080-2230-4B6DB6D3BF5B}"/>
                    </a:ext>
                  </a:extLst>
                </p:cNvPr>
                <p:cNvPicPr/>
                <p:nvPr/>
              </p:nvPicPr>
              <p:blipFill>
                <a:blip r:embed="rId129"/>
                <a:stretch>
                  <a:fillRect/>
                </a:stretch>
              </p:blipFill>
              <p:spPr>
                <a:xfrm>
                  <a:off x="272483" y="3774136"/>
                  <a:ext cx="41436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0">
            <p14:nvContentPartPr>
              <p14:cNvPr id="92" name="Ink 91">
                <a:extLst>
                  <a:ext uri="{FF2B5EF4-FFF2-40B4-BE49-F238E27FC236}">
                    <a16:creationId xmlns:a16="http://schemas.microsoft.com/office/drawing/2014/main" id="{696CB72E-D776-9E82-105F-63608CB041CE}"/>
                  </a:ext>
                </a:extLst>
              </p14:cNvPr>
              <p14:cNvContentPartPr/>
              <p14:nvPr/>
            </p14:nvContentPartPr>
            <p14:xfrm>
              <a:off x="1086443" y="3628696"/>
              <a:ext cx="184680" cy="15480"/>
            </p14:xfrm>
          </p:contentPart>
        </mc:Choice>
        <mc:Fallback xmlns="">
          <p:pic>
            <p:nvPicPr>
              <p:cNvPr id="92" name="Ink 91">
                <a:extLst>
                  <a:ext uri="{FF2B5EF4-FFF2-40B4-BE49-F238E27FC236}">
                    <a16:creationId xmlns:a16="http://schemas.microsoft.com/office/drawing/2014/main" id="{696CB72E-D776-9E82-105F-63608CB041CE}"/>
                  </a:ext>
                </a:extLst>
              </p:cNvPr>
              <p:cNvPicPr/>
              <p:nvPr/>
            </p:nvPicPr>
            <p:blipFill>
              <a:blip r:embed="rId131"/>
              <a:stretch>
                <a:fillRect/>
              </a:stretch>
            </p:blipFill>
            <p:spPr>
              <a:xfrm>
                <a:off x="1068443" y="3611056"/>
                <a:ext cx="2203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93" name="Ink 92">
                <a:extLst>
                  <a:ext uri="{FF2B5EF4-FFF2-40B4-BE49-F238E27FC236}">
                    <a16:creationId xmlns:a16="http://schemas.microsoft.com/office/drawing/2014/main" id="{15D3189D-E92A-E04E-1CC4-525D5AD2A8C7}"/>
                  </a:ext>
                </a:extLst>
              </p14:cNvPr>
              <p14:cNvContentPartPr/>
              <p14:nvPr/>
            </p14:nvContentPartPr>
            <p14:xfrm>
              <a:off x="1102643" y="3724456"/>
              <a:ext cx="146880" cy="9720"/>
            </p14:xfrm>
          </p:contentPart>
        </mc:Choice>
        <mc:Fallback xmlns="">
          <p:pic>
            <p:nvPicPr>
              <p:cNvPr id="93" name="Ink 92">
                <a:extLst>
                  <a:ext uri="{FF2B5EF4-FFF2-40B4-BE49-F238E27FC236}">
                    <a16:creationId xmlns:a16="http://schemas.microsoft.com/office/drawing/2014/main" id="{15D3189D-E92A-E04E-1CC4-525D5AD2A8C7}"/>
                  </a:ext>
                </a:extLst>
              </p:cNvPr>
              <p:cNvPicPr/>
              <p:nvPr/>
            </p:nvPicPr>
            <p:blipFill>
              <a:blip r:embed="rId133"/>
              <a:stretch>
                <a:fillRect/>
              </a:stretch>
            </p:blipFill>
            <p:spPr>
              <a:xfrm>
                <a:off x="1084643" y="3706816"/>
                <a:ext cx="18252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94" name="Ink 93">
                <a:extLst>
                  <a:ext uri="{FF2B5EF4-FFF2-40B4-BE49-F238E27FC236}">
                    <a16:creationId xmlns:a16="http://schemas.microsoft.com/office/drawing/2014/main" id="{E9516812-4058-5BDE-E520-2D9C1207913A}"/>
                  </a:ext>
                </a:extLst>
              </p14:cNvPr>
              <p14:cNvContentPartPr/>
              <p14:nvPr/>
            </p14:nvContentPartPr>
            <p14:xfrm>
              <a:off x="1500083" y="3415216"/>
              <a:ext cx="263520" cy="279720"/>
            </p14:xfrm>
          </p:contentPart>
        </mc:Choice>
        <mc:Fallback xmlns="">
          <p:pic>
            <p:nvPicPr>
              <p:cNvPr id="94" name="Ink 93">
                <a:extLst>
                  <a:ext uri="{FF2B5EF4-FFF2-40B4-BE49-F238E27FC236}">
                    <a16:creationId xmlns:a16="http://schemas.microsoft.com/office/drawing/2014/main" id="{E9516812-4058-5BDE-E520-2D9C1207913A}"/>
                  </a:ext>
                </a:extLst>
              </p:cNvPr>
              <p:cNvPicPr/>
              <p:nvPr/>
            </p:nvPicPr>
            <p:blipFill>
              <a:blip r:embed="rId135"/>
              <a:stretch>
                <a:fillRect/>
              </a:stretch>
            </p:blipFill>
            <p:spPr>
              <a:xfrm>
                <a:off x="1482083" y="3397576"/>
                <a:ext cx="299160" cy="315360"/>
              </a:xfrm>
              <a:prstGeom prst="rect">
                <a:avLst/>
              </a:prstGeom>
            </p:spPr>
          </p:pic>
        </mc:Fallback>
      </mc:AlternateContent>
      <p:grpSp>
        <p:nvGrpSpPr>
          <p:cNvPr id="95" name="Group 94">
            <a:extLst>
              <a:ext uri="{FF2B5EF4-FFF2-40B4-BE49-F238E27FC236}">
                <a16:creationId xmlns:a16="http://schemas.microsoft.com/office/drawing/2014/main" id="{94404430-54B0-74F1-F387-6A1599F65D49}"/>
              </a:ext>
            </a:extLst>
          </p:cNvPr>
          <p:cNvGrpSpPr/>
          <p:nvPr/>
        </p:nvGrpSpPr>
        <p:grpSpPr>
          <a:xfrm>
            <a:off x="150803" y="4257616"/>
            <a:ext cx="798480" cy="609120"/>
            <a:chOff x="150803" y="4257616"/>
            <a:chExt cx="798480" cy="609120"/>
          </a:xfrm>
        </p:grpSpPr>
        <mc:AlternateContent xmlns:mc="http://schemas.openxmlformats.org/markup-compatibility/2006" xmlns:p14="http://schemas.microsoft.com/office/powerpoint/2010/main">
          <mc:Choice Requires="p14">
            <p:contentPart p14:bwMode="auto" r:id="rId136">
              <p14:nvContentPartPr>
                <p14:cNvPr id="96" name="Ink 95">
                  <a:extLst>
                    <a:ext uri="{FF2B5EF4-FFF2-40B4-BE49-F238E27FC236}">
                      <a16:creationId xmlns:a16="http://schemas.microsoft.com/office/drawing/2014/main" id="{4FE9A3FA-B5FC-E03E-3082-18FD6B34DE93}"/>
                    </a:ext>
                  </a:extLst>
                </p14:cNvPr>
                <p14:cNvContentPartPr/>
                <p14:nvPr/>
              </p14:nvContentPartPr>
              <p14:xfrm>
                <a:off x="188963" y="4268416"/>
                <a:ext cx="158760" cy="231120"/>
              </p14:xfrm>
            </p:contentPart>
          </mc:Choice>
          <mc:Fallback xmlns="">
            <p:pic>
              <p:nvPicPr>
                <p:cNvPr id="96" name="Ink 95">
                  <a:extLst>
                    <a:ext uri="{FF2B5EF4-FFF2-40B4-BE49-F238E27FC236}">
                      <a16:creationId xmlns:a16="http://schemas.microsoft.com/office/drawing/2014/main" id="{4FE9A3FA-B5FC-E03E-3082-18FD6B34DE93}"/>
                    </a:ext>
                  </a:extLst>
                </p:cNvPr>
                <p:cNvPicPr/>
                <p:nvPr/>
              </p:nvPicPr>
              <p:blipFill>
                <a:blip r:embed="rId137"/>
                <a:stretch>
                  <a:fillRect/>
                </a:stretch>
              </p:blipFill>
              <p:spPr>
                <a:xfrm>
                  <a:off x="171323" y="425041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97" name="Ink 96">
                  <a:extLst>
                    <a:ext uri="{FF2B5EF4-FFF2-40B4-BE49-F238E27FC236}">
                      <a16:creationId xmlns:a16="http://schemas.microsoft.com/office/drawing/2014/main" id="{61A6003B-EE2F-C7B9-3525-26D1873F84DA}"/>
                    </a:ext>
                  </a:extLst>
                </p14:cNvPr>
                <p14:cNvContentPartPr/>
                <p14:nvPr/>
              </p14:nvContentPartPr>
              <p14:xfrm>
                <a:off x="192203" y="4404136"/>
                <a:ext cx="144360" cy="32040"/>
              </p14:xfrm>
            </p:contentPart>
          </mc:Choice>
          <mc:Fallback xmlns="">
            <p:pic>
              <p:nvPicPr>
                <p:cNvPr id="97" name="Ink 96">
                  <a:extLst>
                    <a:ext uri="{FF2B5EF4-FFF2-40B4-BE49-F238E27FC236}">
                      <a16:creationId xmlns:a16="http://schemas.microsoft.com/office/drawing/2014/main" id="{61A6003B-EE2F-C7B9-3525-26D1873F84DA}"/>
                    </a:ext>
                  </a:extLst>
                </p:cNvPr>
                <p:cNvPicPr/>
                <p:nvPr/>
              </p:nvPicPr>
              <p:blipFill>
                <a:blip r:embed="rId139"/>
                <a:stretch>
                  <a:fillRect/>
                </a:stretch>
              </p:blipFill>
              <p:spPr>
                <a:xfrm>
                  <a:off x="174563" y="4386136"/>
                  <a:ext cx="180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98" name="Ink 97">
                  <a:extLst>
                    <a:ext uri="{FF2B5EF4-FFF2-40B4-BE49-F238E27FC236}">
                      <a16:creationId xmlns:a16="http://schemas.microsoft.com/office/drawing/2014/main" id="{15A8E7B1-B2AE-3F3A-42C9-7EF8DEB86081}"/>
                    </a:ext>
                  </a:extLst>
                </p14:cNvPr>
                <p14:cNvContentPartPr/>
                <p14:nvPr/>
              </p14:nvContentPartPr>
              <p14:xfrm>
                <a:off x="419003" y="4396576"/>
                <a:ext cx="20520" cy="5400"/>
              </p14:xfrm>
            </p:contentPart>
          </mc:Choice>
          <mc:Fallback xmlns="">
            <p:pic>
              <p:nvPicPr>
                <p:cNvPr id="98" name="Ink 97">
                  <a:extLst>
                    <a:ext uri="{FF2B5EF4-FFF2-40B4-BE49-F238E27FC236}">
                      <a16:creationId xmlns:a16="http://schemas.microsoft.com/office/drawing/2014/main" id="{15A8E7B1-B2AE-3F3A-42C9-7EF8DEB86081}"/>
                    </a:ext>
                  </a:extLst>
                </p:cNvPr>
                <p:cNvPicPr/>
                <p:nvPr/>
              </p:nvPicPr>
              <p:blipFill>
                <a:blip r:embed="rId141"/>
                <a:stretch>
                  <a:fillRect/>
                </a:stretch>
              </p:blipFill>
              <p:spPr>
                <a:xfrm>
                  <a:off x="401363" y="4378576"/>
                  <a:ext cx="561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99" name="Ink 98">
                  <a:extLst>
                    <a:ext uri="{FF2B5EF4-FFF2-40B4-BE49-F238E27FC236}">
                      <a16:creationId xmlns:a16="http://schemas.microsoft.com/office/drawing/2014/main" id="{E52CFC9F-1EE1-D970-BF44-7FBAF1535194}"/>
                    </a:ext>
                  </a:extLst>
                </p14:cNvPr>
                <p14:cNvContentPartPr/>
                <p14:nvPr/>
              </p14:nvContentPartPr>
              <p14:xfrm>
                <a:off x="538163" y="4313056"/>
                <a:ext cx="153360" cy="152280"/>
              </p14:xfrm>
            </p:contentPart>
          </mc:Choice>
          <mc:Fallback xmlns="">
            <p:pic>
              <p:nvPicPr>
                <p:cNvPr id="99" name="Ink 98">
                  <a:extLst>
                    <a:ext uri="{FF2B5EF4-FFF2-40B4-BE49-F238E27FC236}">
                      <a16:creationId xmlns:a16="http://schemas.microsoft.com/office/drawing/2014/main" id="{E52CFC9F-1EE1-D970-BF44-7FBAF1535194}"/>
                    </a:ext>
                  </a:extLst>
                </p:cNvPr>
                <p:cNvPicPr/>
                <p:nvPr/>
              </p:nvPicPr>
              <p:blipFill>
                <a:blip r:embed="rId143"/>
                <a:stretch>
                  <a:fillRect/>
                </a:stretch>
              </p:blipFill>
              <p:spPr>
                <a:xfrm>
                  <a:off x="520163" y="4295416"/>
                  <a:ext cx="1890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00" name="Ink 99">
                  <a:extLst>
                    <a:ext uri="{FF2B5EF4-FFF2-40B4-BE49-F238E27FC236}">
                      <a16:creationId xmlns:a16="http://schemas.microsoft.com/office/drawing/2014/main" id="{6664E671-904C-0017-1E02-0036EC4E3721}"/>
                    </a:ext>
                  </a:extLst>
                </p14:cNvPr>
                <p14:cNvContentPartPr/>
                <p14:nvPr/>
              </p14:nvContentPartPr>
              <p14:xfrm>
                <a:off x="571283" y="4257616"/>
                <a:ext cx="177480" cy="47880"/>
              </p14:xfrm>
            </p:contentPart>
          </mc:Choice>
          <mc:Fallback xmlns="">
            <p:pic>
              <p:nvPicPr>
                <p:cNvPr id="100" name="Ink 99">
                  <a:extLst>
                    <a:ext uri="{FF2B5EF4-FFF2-40B4-BE49-F238E27FC236}">
                      <a16:creationId xmlns:a16="http://schemas.microsoft.com/office/drawing/2014/main" id="{6664E671-904C-0017-1E02-0036EC4E3721}"/>
                    </a:ext>
                  </a:extLst>
                </p:cNvPr>
                <p:cNvPicPr/>
                <p:nvPr/>
              </p:nvPicPr>
              <p:blipFill>
                <a:blip r:embed="rId145"/>
                <a:stretch>
                  <a:fillRect/>
                </a:stretch>
              </p:blipFill>
              <p:spPr>
                <a:xfrm>
                  <a:off x="553283" y="4239616"/>
                  <a:ext cx="213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01" name="Ink 100">
                  <a:extLst>
                    <a:ext uri="{FF2B5EF4-FFF2-40B4-BE49-F238E27FC236}">
                      <a16:creationId xmlns:a16="http://schemas.microsoft.com/office/drawing/2014/main" id="{2D5DDD70-B6BB-75F7-40E2-FDA528DD2B82}"/>
                    </a:ext>
                  </a:extLst>
                </p14:cNvPr>
                <p14:cNvContentPartPr/>
                <p14:nvPr/>
              </p14:nvContentPartPr>
              <p14:xfrm>
                <a:off x="150803" y="4525096"/>
                <a:ext cx="798480" cy="78120"/>
              </p14:xfrm>
            </p:contentPart>
          </mc:Choice>
          <mc:Fallback xmlns="">
            <p:pic>
              <p:nvPicPr>
                <p:cNvPr id="101" name="Ink 100">
                  <a:extLst>
                    <a:ext uri="{FF2B5EF4-FFF2-40B4-BE49-F238E27FC236}">
                      <a16:creationId xmlns:a16="http://schemas.microsoft.com/office/drawing/2014/main" id="{2D5DDD70-B6BB-75F7-40E2-FDA528DD2B82}"/>
                    </a:ext>
                  </a:extLst>
                </p:cNvPr>
                <p:cNvPicPr/>
                <p:nvPr/>
              </p:nvPicPr>
              <p:blipFill>
                <a:blip r:embed="rId147"/>
                <a:stretch>
                  <a:fillRect/>
                </a:stretch>
              </p:blipFill>
              <p:spPr>
                <a:xfrm>
                  <a:off x="133163" y="4507456"/>
                  <a:ext cx="8341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02" name="Ink 101">
                  <a:extLst>
                    <a:ext uri="{FF2B5EF4-FFF2-40B4-BE49-F238E27FC236}">
                      <a16:creationId xmlns:a16="http://schemas.microsoft.com/office/drawing/2014/main" id="{097203F2-51DF-EA0D-FE2E-2623C99CF1B6}"/>
                    </a:ext>
                  </a:extLst>
                </p14:cNvPr>
                <p14:cNvContentPartPr/>
                <p14:nvPr/>
              </p14:nvContentPartPr>
              <p14:xfrm>
                <a:off x="307403" y="4701496"/>
                <a:ext cx="162360" cy="165240"/>
              </p14:xfrm>
            </p:contentPart>
          </mc:Choice>
          <mc:Fallback xmlns="">
            <p:pic>
              <p:nvPicPr>
                <p:cNvPr id="102" name="Ink 101">
                  <a:extLst>
                    <a:ext uri="{FF2B5EF4-FFF2-40B4-BE49-F238E27FC236}">
                      <a16:creationId xmlns:a16="http://schemas.microsoft.com/office/drawing/2014/main" id="{097203F2-51DF-EA0D-FE2E-2623C99CF1B6}"/>
                    </a:ext>
                  </a:extLst>
                </p:cNvPr>
                <p:cNvPicPr/>
                <p:nvPr/>
              </p:nvPicPr>
              <p:blipFill>
                <a:blip r:embed="rId149"/>
                <a:stretch>
                  <a:fillRect/>
                </a:stretch>
              </p:blipFill>
              <p:spPr>
                <a:xfrm>
                  <a:off x="289403" y="4683856"/>
                  <a:ext cx="19800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03" name="Ink 102">
                  <a:extLst>
                    <a:ext uri="{FF2B5EF4-FFF2-40B4-BE49-F238E27FC236}">
                      <a16:creationId xmlns:a16="http://schemas.microsoft.com/office/drawing/2014/main" id="{C85DD721-2027-7673-EC68-067A0C850897}"/>
                    </a:ext>
                  </a:extLst>
                </p14:cNvPr>
                <p14:cNvContentPartPr/>
                <p14:nvPr/>
              </p14:nvContentPartPr>
              <p14:xfrm>
                <a:off x="614843" y="4711936"/>
                <a:ext cx="52920" cy="152280"/>
              </p14:xfrm>
            </p:contentPart>
          </mc:Choice>
          <mc:Fallback xmlns="">
            <p:pic>
              <p:nvPicPr>
                <p:cNvPr id="103" name="Ink 102">
                  <a:extLst>
                    <a:ext uri="{FF2B5EF4-FFF2-40B4-BE49-F238E27FC236}">
                      <a16:creationId xmlns:a16="http://schemas.microsoft.com/office/drawing/2014/main" id="{C85DD721-2027-7673-EC68-067A0C850897}"/>
                    </a:ext>
                  </a:extLst>
                </p:cNvPr>
                <p:cNvPicPr/>
                <p:nvPr/>
              </p:nvPicPr>
              <p:blipFill>
                <a:blip r:embed="rId151"/>
                <a:stretch>
                  <a:fillRect/>
                </a:stretch>
              </p:blipFill>
              <p:spPr>
                <a:xfrm>
                  <a:off x="596843" y="4693936"/>
                  <a:ext cx="885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04" name="Ink 103">
                  <a:extLst>
                    <a:ext uri="{FF2B5EF4-FFF2-40B4-BE49-F238E27FC236}">
                      <a16:creationId xmlns:a16="http://schemas.microsoft.com/office/drawing/2014/main" id="{64E4815C-9F5E-F686-683B-9B79A3B937BF}"/>
                    </a:ext>
                  </a:extLst>
                </p14:cNvPr>
                <p14:cNvContentPartPr/>
                <p14:nvPr/>
              </p14:nvContentPartPr>
              <p14:xfrm>
                <a:off x="737963" y="4691056"/>
                <a:ext cx="24840" cy="137880"/>
              </p14:xfrm>
            </p:contentPart>
          </mc:Choice>
          <mc:Fallback xmlns="">
            <p:pic>
              <p:nvPicPr>
                <p:cNvPr id="104" name="Ink 103">
                  <a:extLst>
                    <a:ext uri="{FF2B5EF4-FFF2-40B4-BE49-F238E27FC236}">
                      <a16:creationId xmlns:a16="http://schemas.microsoft.com/office/drawing/2014/main" id="{64E4815C-9F5E-F686-683B-9B79A3B937BF}"/>
                    </a:ext>
                  </a:extLst>
                </p:cNvPr>
                <p:cNvPicPr/>
                <p:nvPr/>
              </p:nvPicPr>
              <p:blipFill>
                <a:blip r:embed="rId153"/>
                <a:stretch>
                  <a:fillRect/>
                </a:stretch>
              </p:blipFill>
              <p:spPr>
                <a:xfrm>
                  <a:off x="720323" y="4673416"/>
                  <a:ext cx="6048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05" name="Ink 104">
                  <a:extLst>
                    <a:ext uri="{FF2B5EF4-FFF2-40B4-BE49-F238E27FC236}">
                      <a16:creationId xmlns:a16="http://schemas.microsoft.com/office/drawing/2014/main" id="{5CE6A01F-51D0-3AB3-41C2-EC053A2CE6D2}"/>
                    </a:ext>
                  </a:extLst>
                </p14:cNvPr>
                <p14:cNvContentPartPr/>
                <p14:nvPr/>
              </p14:nvContentPartPr>
              <p14:xfrm>
                <a:off x="541763" y="4651456"/>
                <a:ext cx="318600" cy="57600"/>
              </p14:xfrm>
            </p:contentPart>
          </mc:Choice>
          <mc:Fallback xmlns="">
            <p:pic>
              <p:nvPicPr>
                <p:cNvPr id="105" name="Ink 104">
                  <a:extLst>
                    <a:ext uri="{FF2B5EF4-FFF2-40B4-BE49-F238E27FC236}">
                      <a16:creationId xmlns:a16="http://schemas.microsoft.com/office/drawing/2014/main" id="{5CE6A01F-51D0-3AB3-41C2-EC053A2CE6D2}"/>
                    </a:ext>
                  </a:extLst>
                </p:cNvPr>
                <p:cNvPicPr/>
                <p:nvPr/>
              </p:nvPicPr>
              <p:blipFill>
                <a:blip r:embed="rId155"/>
                <a:stretch>
                  <a:fillRect/>
                </a:stretch>
              </p:blipFill>
              <p:spPr>
                <a:xfrm>
                  <a:off x="524123" y="4633456"/>
                  <a:ext cx="354240" cy="93240"/>
                </a:xfrm>
                <a:prstGeom prst="rect">
                  <a:avLst/>
                </a:prstGeom>
              </p:spPr>
            </p:pic>
          </mc:Fallback>
        </mc:AlternateContent>
      </p:grpSp>
      <p:grpSp>
        <p:nvGrpSpPr>
          <p:cNvPr id="106" name="Group 105">
            <a:extLst>
              <a:ext uri="{FF2B5EF4-FFF2-40B4-BE49-F238E27FC236}">
                <a16:creationId xmlns:a16="http://schemas.microsoft.com/office/drawing/2014/main" id="{5E11D88B-633F-75A6-6B35-C9E89BB86595}"/>
              </a:ext>
            </a:extLst>
          </p:cNvPr>
          <p:cNvGrpSpPr/>
          <p:nvPr/>
        </p:nvGrpSpPr>
        <p:grpSpPr>
          <a:xfrm>
            <a:off x="1262843" y="4537696"/>
            <a:ext cx="178200" cy="99360"/>
            <a:chOff x="1262843" y="4537696"/>
            <a:chExt cx="178200" cy="99360"/>
          </a:xfrm>
        </p:grpSpPr>
        <mc:AlternateContent xmlns:mc="http://schemas.openxmlformats.org/markup-compatibility/2006" xmlns:p14="http://schemas.microsoft.com/office/powerpoint/2010/main">
          <mc:Choice Requires="p14">
            <p:contentPart p14:bwMode="auto" r:id="rId156">
              <p14:nvContentPartPr>
                <p14:cNvPr id="107" name="Ink 106">
                  <a:extLst>
                    <a:ext uri="{FF2B5EF4-FFF2-40B4-BE49-F238E27FC236}">
                      <a16:creationId xmlns:a16="http://schemas.microsoft.com/office/drawing/2014/main" id="{F8059361-A49F-0087-CD3B-F12CC68ACF46}"/>
                    </a:ext>
                  </a:extLst>
                </p14:cNvPr>
                <p14:cNvContentPartPr/>
                <p14:nvPr/>
              </p14:nvContentPartPr>
              <p14:xfrm>
                <a:off x="1262843" y="4537696"/>
                <a:ext cx="169920" cy="25920"/>
              </p14:xfrm>
            </p:contentPart>
          </mc:Choice>
          <mc:Fallback xmlns="">
            <p:pic>
              <p:nvPicPr>
                <p:cNvPr id="107" name="Ink 106">
                  <a:extLst>
                    <a:ext uri="{FF2B5EF4-FFF2-40B4-BE49-F238E27FC236}">
                      <a16:creationId xmlns:a16="http://schemas.microsoft.com/office/drawing/2014/main" id="{F8059361-A49F-0087-CD3B-F12CC68ACF46}"/>
                    </a:ext>
                  </a:extLst>
                </p:cNvPr>
                <p:cNvPicPr/>
                <p:nvPr/>
              </p:nvPicPr>
              <p:blipFill>
                <a:blip r:embed="rId157"/>
                <a:stretch>
                  <a:fillRect/>
                </a:stretch>
              </p:blipFill>
              <p:spPr>
                <a:xfrm>
                  <a:off x="1244843" y="4520056"/>
                  <a:ext cx="2055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08" name="Ink 107">
                  <a:extLst>
                    <a:ext uri="{FF2B5EF4-FFF2-40B4-BE49-F238E27FC236}">
                      <a16:creationId xmlns:a16="http://schemas.microsoft.com/office/drawing/2014/main" id="{7CBE016E-5815-CA03-A5F5-EB5AC44965D8}"/>
                    </a:ext>
                  </a:extLst>
                </p14:cNvPr>
                <p14:cNvContentPartPr/>
                <p14:nvPr/>
              </p14:nvContentPartPr>
              <p14:xfrm>
                <a:off x="1273643" y="4624816"/>
                <a:ext cx="167400" cy="12240"/>
              </p14:xfrm>
            </p:contentPart>
          </mc:Choice>
          <mc:Fallback xmlns="">
            <p:pic>
              <p:nvPicPr>
                <p:cNvPr id="108" name="Ink 107">
                  <a:extLst>
                    <a:ext uri="{FF2B5EF4-FFF2-40B4-BE49-F238E27FC236}">
                      <a16:creationId xmlns:a16="http://schemas.microsoft.com/office/drawing/2014/main" id="{7CBE016E-5815-CA03-A5F5-EB5AC44965D8}"/>
                    </a:ext>
                  </a:extLst>
                </p:cNvPr>
                <p:cNvPicPr/>
                <p:nvPr/>
              </p:nvPicPr>
              <p:blipFill>
                <a:blip r:embed="rId159"/>
                <a:stretch>
                  <a:fillRect/>
                </a:stretch>
              </p:blipFill>
              <p:spPr>
                <a:xfrm>
                  <a:off x="1255643" y="4606816"/>
                  <a:ext cx="203040" cy="47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109" name="Ink 108">
                <a:extLst>
                  <a:ext uri="{FF2B5EF4-FFF2-40B4-BE49-F238E27FC236}">
                    <a16:creationId xmlns:a16="http://schemas.microsoft.com/office/drawing/2014/main" id="{44502C18-5B1D-0AF0-F061-149771173E37}"/>
                  </a:ext>
                </a:extLst>
              </p14:cNvPr>
              <p14:cNvContentPartPr/>
              <p14:nvPr/>
            </p14:nvContentPartPr>
            <p14:xfrm>
              <a:off x="1729763" y="4430776"/>
              <a:ext cx="241200" cy="179640"/>
            </p14:xfrm>
          </p:contentPart>
        </mc:Choice>
        <mc:Fallback xmlns="">
          <p:pic>
            <p:nvPicPr>
              <p:cNvPr id="109" name="Ink 108">
                <a:extLst>
                  <a:ext uri="{FF2B5EF4-FFF2-40B4-BE49-F238E27FC236}">
                    <a16:creationId xmlns:a16="http://schemas.microsoft.com/office/drawing/2014/main" id="{44502C18-5B1D-0AF0-F061-149771173E37}"/>
                  </a:ext>
                </a:extLst>
              </p:cNvPr>
              <p:cNvPicPr/>
              <p:nvPr/>
            </p:nvPicPr>
            <p:blipFill>
              <a:blip r:embed="rId161"/>
              <a:stretch>
                <a:fillRect/>
              </a:stretch>
            </p:blipFill>
            <p:spPr>
              <a:xfrm>
                <a:off x="1712123" y="4413136"/>
                <a:ext cx="276840" cy="215280"/>
              </a:xfrm>
              <a:prstGeom prst="rect">
                <a:avLst/>
              </a:prstGeom>
            </p:spPr>
          </p:pic>
        </mc:Fallback>
      </mc:AlternateContent>
      <p:grpSp>
        <p:nvGrpSpPr>
          <p:cNvPr id="126" name="Group 125">
            <a:extLst>
              <a:ext uri="{FF2B5EF4-FFF2-40B4-BE49-F238E27FC236}">
                <a16:creationId xmlns:a16="http://schemas.microsoft.com/office/drawing/2014/main" id="{429C6AFF-F096-B961-3BD2-7CD68028CF45}"/>
              </a:ext>
            </a:extLst>
          </p:cNvPr>
          <p:cNvGrpSpPr/>
          <p:nvPr/>
        </p:nvGrpSpPr>
        <p:grpSpPr>
          <a:xfrm>
            <a:off x="2090123" y="1982056"/>
            <a:ext cx="2499120" cy="2538000"/>
            <a:chOff x="2090123" y="1982056"/>
            <a:chExt cx="2499120" cy="2538000"/>
          </a:xfrm>
        </p:grpSpPr>
        <mc:AlternateContent xmlns:mc="http://schemas.openxmlformats.org/markup-compatibility/2006" xmlns:p14="http://schemas.microsoft.com/office/powerpoint/2010/main">
          <mc:Choice Requires="p14">
            <p:contentPart p14:bwMode="auto" r:id="rId162">
              <p14:nvContentPartPr>
                <p14:cNvPr id="111" name="Ink 110">
                  <a:extLst>
                    <a:ext uri="{FF2B5EF4-FFF2-40B4-BE49-F238E27FC236}">
                      <a16:creationId xmlns:a16="http://schemas.microsoft.com/office/drawing/2014/main" id="{33090A22-1CD7-3A23-2E0D-DB1FAECD0A60}"/>
                    </a:ext>
                  </a:extLst>
                </p14:cNvPr>
                <p14:cNvContentPartPr/>
                <p14:nvPr/>
              </p14:nvContentPartPr>
              <p14:xfrm>
                <a:off x="2912723" y="2071696"/>
                <a:ext cx="25560" cy="277200"/>
              </p14:xfrm>
            </p:contentPart>
          </mc:Choice>
          <mc:Fallback xmlns="">
            <p:pic>
              <p:nvPicPr>
                <p:cNvPr id="111" name="Ink 110">
                  <a:extLst>
                    <a:ext uri="{FF2B5EF4-FFF2-40B4-BE49-F238E27FC236}">
                      <a16:creationId xmlns:a16="http://schemas.microsoft.com/office/drawing/2014/main" id="{33090A22-1CD7-3A23-2E0D-DB1FAECD0A60}"/>
                    </a:ext>
                  </a:extLst>
                </p:cNvPr>
                <p:cNvPicPr/>
                <p:nvPr/>
              </p:nvPicPr>
              <p:blipFill>
                <a:blip r:embed="rId163"/>
                <a:stretch>
                  <a:fillRect/>
                </a:stretch>
              </p:blipFill>
              <p:spPr>
                <a:xfrm>
                  <a:off x="2894723" y="2053696"/>
                  <a:ext cx="6120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12" name="Ink 111">
                  <a:extLst>
                    <a:ext uri="{FF2B5EF4-FFF2-40B4-BE49-F238E27FC236}">
                      <a16:creationId xmlns:a16="http://schemas.microsoft.com/office/drawing/2014/main" id="{34BC3DB4-B56F-EC78-15CE-C2363F4A89A6}"/>
                    </a:ext>
                  </a:extLst>
                </p14:cNvPr>
                <p14:cNvContentPartPr/>
                <p14:nvPr/>
              </p14:nvContentPartPr>
              <p14:xfrm>
                <a:off x="2934683" y="2085736"/>
                <a:ext cx="183600" cy="228960"/>
              </p14:xfrm>
            </p:contentPart>
          </mc:Choice>
          <mc:Fallback xmlns="">
            <p:pic>
              <p:nvPicPr>
                <p:cNvPr id="112" name="Ink 111">
                  <a:extLst>
                    <a:ext uri="{FF2B5EF4-FFF2-40B4-BE49-F238E27FC236}">
                      <a16:creationId xmlns:a16="http://schemas.microsoft.com/office/drawing/2014/main" id="{34BC3DB4-B56F-EC78-15CE-C2363F4A89A6}"/>
                    </a:ext>
                  </a:extLst>
                </p:cNvPr>
                <p:cNvPicPr/>
                <p:nvPr/>
              </p:nvPicPr>
              <p:blipFill>
                <a:blip r:embed="rId165"/>
                <a:stretch>
                  <a:fillRect/>
                </a:stretch>
              </p:blipFill>
              <p:spPr>
                <a:xfrm>
                  <a:off x="2916683" y="2067736"/>
                  <a:ext cx="2192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13" name="Ink 112">
                  <a:extLst>
                    <a:ext uri="{FF2B5EF4-FFF2-40B4-BE49-F238E27FC236}">
                      <a16:creationId xmlns:a16="http://schemas.microsoft.com/office/drawing/2014/main" id="{3C744556-470D-9D88-2431-74E9B8FD37F3}"/>
                    </a:ext>
                  </a:extLst>
                </p14:cNvPr>
                <p14:cNvContentPartPr/>
                <p14:nvPr/>
              </p14:nvContentPartPr>
              <p14:xfrm>
                <a:off x="2932883" y="2222896"/>
                <a:ext cx="132480" cy="9000"/>
              </p14:xfrm>
            </p:contentPart>
          </mc:Choice>
          <mc:Fallback xmlns="">
            <p:pic>
              <p:nvPicPr>
                <p:cNvPr id="113" name="Ink 112">
                  <a:extLst>
                    <a:ext uri="{FF2B5EF4-FFF2-40B4-BE49-F238E27FC236}">
                      <a16:creationId xmlns:a16="http://schemas.microsoft.com/office/drawing/2014/main" id="{3C744556-470D-9D88-2431-74E9B8FD37F3}"/>
                    </a:ext>
                  </a:extLst>
                </p:cNvPr>
                <p:cNvPicPr/>
                <p:nvPr/>
              </p:nvPicPr>
              <p:blipFill>
                <a:blip r:embed="rId167"/>
                <a:stretch>
                  <a:fillRect/>
                </a:stretch>
              </p:blipFill>
              <p:spPr>
                <a:xfrm>
                  <a:off x="2914883" y="2204896"/>
                  <a:ext cx="168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14" name="Ink 113">
                  <a:extLst>
                    <a:ext uri="{FF2B5EF4-FFF2-40B4-BE49-F238E27FC236}">
                      <a16:creationId xmlns:a16="http://schemas.microsoft.com/office/drawing/2014/main" id="{C6DC077E-413C-EF2B-324D-0DBA4F959816}"/>
                    </a:ext>
                  </a:extLst>
                </p14:cNvPr>
                <p14:cNvContentPartPr/>
                <p14:nvPr/>
              </p14:nvContentPartPr>
              <p14:xfrm>
                <a:off x="3304403" y="2200576"/>
                <a:ext cx="140760" cy="12600"/>
              </p14:xfrm>
            </p:contentPart>
          </mc:Choice>
          <mc:Fallback xmlns="">
            <p:pic>
              <p:nvPicPr>
                <p:cNvPr id="114" name="Ink 113">
                  <a:extLst>
                    <a:ext uri="{FF2B5EF4-FFF2-40B4-BE49-F238E27FC236}">
                      <a16:creationId xmlns:a16="http://schemas.microsoft.com/office/drawing/2014/main" id="{C6DC077E-413C-EF2B-324D-0DBA4F959816}"/>
                    </a:ext>
                  </a:extLst>
                </p:cNvPr>
                <p:cNvPicPr/>
                <p:nvPr/>
              </p:nvPicPr>
              <p:blipFill>
                <a:blip r:embed="rId169"/>
                <a:stretch>
                  <a:fillRect/>
                </a:stretch>
              </p:blipFill>
              <p:spPr>
                <a:xfrm>
                  <a:off x="3286763" y="2182936"/>
                  <a:ext cx="1764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15" name="Ink 114">
                  <a:extLst>
                    <a:ext uri="{FF2B5EF4-FFF2-40B4-BE49-F238E27FC236}">
                      <a16:creationId xmlns:a16="http://schemas.microsoft.com/office/drawing/2014/main" id="{0F5E2E65-80FC-6236-1DB0-FC925ED2F4A6}"/>
                    </a:ext>
                  </a:extLst>
                </p14:cNvPr>
                <p14:cNvContentPartPr/>
                <p14:nvPr/>
              </p14:nvContentPartPr>
              <p14:xfrm>
                <a:off x="3325283" y="2298496"/>
                <a:ext cx="116640" cy="16920"/>
              </p14:xfrm>
            </p:contentPart>
          </mc:Choice>
          <mc:Fallback xmlns="">
            <p:pic>
              <p:nvPicPr>
                <p:cNvPr id="115" name="Ink 114">
                  <a:extLst>
                    <a:ext uri="{FF2B5EF4-FFF2-40B4-BE49-F238E27FC236}">
                      <a16:creationId xmlns:a16="http://schemas.microsoft.com/office/drawing/2014/main" id="{0F5E2E65-80FC-6236-1DB0-FC925ED2F4A6}"/>
                    </a:ext>
                  </a:extLst>
                </p:cNvPr>
                <p:cNvPicPr/>
                <p:nvPr/>
              </p:nvPicPr>
              <p:blipFill>
                <a:blip r:embed="rId171"/>
                <a:stretch>
                  <a:fillRect/>
                </a:stretch>
              </p:blipFill>
              <p:spPr>
                <a:xfrm>
                  <a:off x="3307283" y="2280496"/>
                  <a:ext cx="1522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16" name="Ink 115">
                  <a:extLst>
                    <a:ext uri="{FF2B5EF4-FFF2-40B4-BE49-F238E27FC236}">
                      <a16:creationId xmlns:a16="http://schemas.microsoft.com/office/drawing/2014/main" id="{A010A800-4E90-4361-54D0-C932D78541BA}"/>
                    </a:ext>
                  </a:extLst>
                </p14:cNvPr>
                <p14:cNvContentPartPr/>
                <p14:nvPr/>
              </p14:nvContentPartPr>
              <p14:xfrm>
                <a:off x="3682403" y="2161696"/>
                <a:ext cx="10080" cy="175680"/>
              </p14:xfrm>
            </p:contentPart>
          </mc:Choice>
          <mc:Fallback xmlns="">
            <p:pic>
              <p:nvPicPr>
                <p:cNvPr id="116" name="Ink 115">
                  <a:extLst>
                    <a:ext uri="{FF2B5EF4-FFF2-40B4-BE49-F238E27FC236}">
                      <a16:creationId xmlns:a16="http://schemas.microsoft.com/office/drawing/2014/main" id="{A010A800-4E90-4361-54D0-C932D78541BA}"/>
                    </a:ext>
                  </a:extLst>
                </p:cNvPr>
                <p:cNvPicPr/>
                <p:nvPr/>
              </p:nvPicPr>
              <p:blipFill>
                <a:blip r:embed="rId173"/>
                <a:stretch>
                  <a:fillRect/>
                </a:stretch>
              </p:blipFill>
              <p:spPr>
                <a:xfrm>
                  <a:off x="3664403" y="2143696"/>
                  <a:ext cx="457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17" name="Ink 116">
                  <a:extLst>
                    <a:ext uri="{FF2B5EF4-FFF2-40B4-BE49-F238E27FC236}">
                      <a16:creationId xmlns:a16="http://schemas.microsoft.com/office/drawing/2014/main" id="{0CBFB1A4-B760-0F30-B3C3-DD1236C37651}"/>
                    </a:ext>
                  </a:extLst>
                </p14:cNvPr>
                <p14:cNvContentPartPr/>
                <p14:nvPr/>
              </p14:nvContentPartPr>
              <p14:xfrm>
                <a:off x="3819563" y="2152336"/>
                <a:ext cx="36000" cy="182880"/>
              </p14:xfrm>
            </p:contentPart>
          </mc:Choice>
          <mc:Fallback xmlns="">
            <p:pic>
              <p:nvPicPr>
                <p:cNvPr id="117" name="Ink 116">
                  <a:extLst>
                    <a:ext uri="{FF2B5EF4-FFF2-40B4-BE49-F238E27FC236}">
                      <a16:creationId xmlns:a16="http://schemas.microsoft.com/office/drawing/2014/main" id="{0CBFB1A4-B760-0F30-B3C3-DD1236C37651}"/>
                    </a:ext>
                  </a:extLst>
                </p:cNvPr>
                <p:cNvPicPr/>
                <p:nvPr/>
              </p:nvPicPr>
              <p:blipFill>
                <a:blip r:embed="rId175"/>
                <a:stretch>
                  <a:fillRect/>
                </a:stretch>
              </p:blipFill>
              <p:spPr>
                <a:xfrm>
                  <a:off x="3801563" y="2134336"/>
                  <a:ext cx="7164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18" name="Ink 117">
                  <a:extLst>
                    <a:ext uri="{FF2B5EF4-FFF2-40B4-BE49-F238E27FC236}">
                      <a16:creationId xmlns:a16="http://schemas.microsoft.com/office/drawing/2014/main" id="{C97DB1C9-B514-E9D3-FD96-9FF7C85E8D6F}"/>
                    </a:ext>
                  </a:extLst>
                </p14:cNvPr>
                <p14:cNvContentPartPr/>
                <p14:nvPr/>
              </p14:nvContentPartPr>
              <p14:xfrm>
                <a:off x="3561443" y="2027056"/>
                <a:ext cx="351000" cy="113400"/>
              </p14:xfrm>
            </p:contentPart>
          </mc:Choice>
          <mc:Fallback xmlns="">
            <p:pic>
              <p:nvPicPr>
                <p:cNvPr id="118" name="Ink 117">
                  <a:extLst>
                    <a:ext uri="{FF2B5EF4-FFF2-40B4-BE49-F238E27FC236}">
                      <a16:creationId xmlns:a16="http://schemas.microsoft.com/office/drawing/2014/main" id="{C97DB1C9-B514-E9D3-FD96-9FF7C85E8D6F}"/>
                    </a:ext>
                  </a:extLst>
                </p:cNvPr>
                <p:cNvPicPr/>
                <p:nvPr/>
              </p:nvPicPr>
              <p:blipFill>
                <a:blip r:embed="rId177"/>
                <a:stretch>
                  <a:fillRect/>
                </a:stretch>
              </p:blipFill>
              <p:spPr>
                <a:xfrm>
                  <a:off x="3543443" y="2009416"/>
                  <a:ext cx="3866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9" name="Ink 118">
                  <a:extLst>
                    <a:ext uri="{FF2B5EF4-FFF2-40B4-BE49-F238E27FC236}">
                      <a16:creationId xmlns:a16="http://schemas.microsoft.com/office/drawing/2014/main" id="{49620EAD-6514-A35C-D96A-CA374E5D76BC}"/>
                    </a:ext>
                  </a:extLst>
                </p14:cNvPr>
                <p14:cNvContentPartPr/>
                <p14:nvPr/>
              </p14:nvContentPartPr>
              <p14:xfrm>
                <a:off x="4077323" y="2150896"/>
                <a:ext cx="140760" cy="165600"/>
              </p14:xfrm>
            </p:contentPart>
          </mc:Choice>
          <mc:Fallback xmlns="">
            <p:pic>
              <p:nvPicPr>
                <p:cNvPr id="119" name="Ink 118">
                  <a:extLst>
                    <a:ext uri="{FF2B5EF4-FFF2-40B4-BE49-F238E27FC236}">
                      <a16:creationId xmlns:a16="http://schemas.microsoft.com/office/drawing/2014/main" id="{49620EAD-6514-A35C-D96A-CA374E5D76BC}"/>
                    </a:ext>
                  </a:extLst>
                </p:cNvPr>
                <p:cNvPicPr/>
                <p:nvPr/>
              </p:nvPicPr>
              <p:blipFill>
                <a:blip r:embed="rId179"/>
                <a:stretch>
                  <a:fillRect/>
                </a:stretch>
              </p:blipFill>
              <p:spPr>
                <a:xfrm>
                  <a:off x="4059323" y="2132896"/>
                  <a:ext cx="1764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20" name="Ink 119">
                  <a:extLst>
                    <a:ext uri="{FF2B5EF4-FFF2-40B4-BE49-F238E27FC236}">
                      <a16:creationId xmlns:a16="http://schemas.microsoft.com/office/drawing/2014/main" id="{94C7BE77-1B8E-B8BE-05EA-DCB3815088CF}"/>
                    </a:ext>
                  </a:extLst>
                </p14:cNvPr>
                <p14:cNvContentPartPr/>
                <p14:nvPr/>
              </p14:nvContentPartPr>
              <p14:xfrm>
                <a:off x="4393043" y="1982056"/>
                <a:ext cx="196200" cy="198000"/>
              </p14:xfrm>
            </p:contentPart>
          </mc:Choice>
          <mc:Fallback xmlns="">
            <p:pic>
              <p:nvPicPr>
                <p:cNvPr id="120" name="Ink 119">
                  <a:extLst>
                    <a:ext uri="{FF2B5EF4-FFF2-40B4-BE49-F238E27FC236}">
                      <a16:creationId xmlns:a16="http://schemas.microsoft.com/office/drawing/2014/main" id="{94C7BE77-1B8E-B8BE-05EA-DCB3815088CF}"/>
                    </a:ext>
                  </a:extLst>
                </p:cNvPr>
                <p:cNvPicPr/>
                <p:nvPr/>
              </p:nvPicPr>
              <p:blipFill>
                <a:blip r:embed="rId181"/>
                <a:stretch>
                  <a:fillRect/>
                </a:stretch>
              </p:blipFill>
              <p:spPr>
                <a:xfrm>
                  <a:off x="4375403" y="1964416"/>
                  <a:ext cx="2318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23" name="Ink 122">
                  <a:extLst>
                    <a:ext uri="{FF2B5EF4-FFF2-40B4-BE49-F238E27FC236}">
                      <a16:creationId xmlns:a16="http://schemas.microsoft.com/office/drawing/2014/main" id="{7E15D7CB-2B12-C186-F30D-4BEDCE71D6DF}"/>
                    </a:ext>
                  </a:extLst>
                </p14:cNvPr>
                <p14:cNvContentPartPr/>
                <p14:nvPr/>
              </p14:nvContentPartPr>
              <p14:xfrm>
                <a:off x="2090123" y="2205976"/>
                <a:ext cx="513720" cy="2314080"/>
              </p14:xfrm>
            </p:contentPart>
          </mc:Choice>
          <mc:Fallback xmlns="">
            <p:pic>
              <p:nvPicPr>
                <p:cNvPr id="123" name="Ink 122">
                  <a:extLst>
                    <a:ext uri="{FF2B5EF4-FFF2-40B4-BE49-F238E27FC236}">
                      <a16:creationId xmlns:a16="http://schemas.microsoft.com/office/drawing/2014/main" id="{7E15D7CB-2B12-C186-F30D-4BEDCE71D6DF}"/>
                    </a:ext>
                  </a:extLst>
                </p:cNvPr>
                <p:cNvPicPr/>
                <p:nvPr/>
              </p:nvPicPr>
              <p:blipFill>
                <a:blip r:embed="rId183"/>
                <a:stretch>
                  <a:fillRect/>
                </a:stretch>
              </p:blipFill>
              <p:spPr>
                <a:xfrm>
                  <a:off x="2072123" y="2188336"/>
                  <a:ext cx="549360" cy="23497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24" name="Ink 123">
                  <a:extLst>
                    <a:ext uri="{FF2B5EF4-FFF2-40B4-BE49-F238E27FC236}">
                      <a16:creationId xmlns:a16="http://schemas.microsoft.com/office/drawing/2014/main" id="{19A80A59-59F7-369E-1135-BB8145012F77}"/>
                    </a:ext>
                  </a:extLst>
                </p14:cNvPr>
                <p14:cNvContentPartPr/>
                <p14:nvPr/>
              </p14:nvContentPartPr>
              <p14:xfrm>
                <a:off x="2554883" y="2144056"/>
                <a:ext cx="182160" cy="185760"/>
              </p14:xfrm>
            </p:contentPart>
          </mc:Choice>
          <mc:Fallback xmlns="">
            <p:pic>
              <p:nvPicPr>
                <p:cNvPr id="124" name="Ink 123">
                  <a:extLst>
                    <a:ext uri="{FF2B5EF4-FFF2-40B4-BE49-F238E27FC236}">
                      <a16:creationId xmlns:a16="http://schemas.microsoft.com/office/drawing/2014/main" id="{19A80A59-59F7-369E-1135-BB8145012F77}"/>
                    </a:ext>
                  </a:extLst>
                </p:cNvPr>
                <p:cNvPicPr/>
                <p:nvPr/>
              </p:nvPicPr>
              <p:blipFill>
                <a:blip r:embed="rId185"/>
                <a:stretch>
                  <a:fillRect/>
                </a:stretch>
              </p:blipFill>
              <p:spPr>
                <a:xfrm>
                  <a:off x="2536883" y="2126416"/>
                  <a:ext cx="2178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25" name="Ink 124">
                  <a:extLst>
                    <a:ext uri="{FF2B5EF4-FFF2-40B4-BE49-F238E27FC236}">
                      <a16:creationId xmlns:a16="http://schemas.microsoft.com/office/drawing/2014/main" id="{BEF68369-9A29-3D3D-BFDE-F8291F5E9A9E}"/>
                    </a:ext>
                  </a:extLst>
                </p14:cNvPr>
                <p14:cNvContentPartPr/>
                <p14:nvPr/>
              </p14:nvContentPartPr>
              <p14:xfrm>
                <a:off x="2607083" y="2176456"/>
                <a:ext cx="73080" cy="106560"/>
              </p14:xfrm>
            </p:contentPart>
          </mc:Choice>
          <mc:Fallback xmlns="">
            <p:pic>
              <p:nvPicPr>
                <p:cNvPr id="125" name="Ink 124">
                  <a:extLst>
                    <a:ext uri="{FF2B5EF4-FFF2-40B4-BE49-F238E27FC236}">
                      <a16:creationId xmlns:a16="http://schemas.microsoft.com/office/drawing/2014/main" id="{BEF68369-9A29-3D3D-BFDE-F8291F5E9A9E}"/>
                    </a:ext>
                  </a:extLst>
                </p:cNvPr>
                <p:cNvPicPr/>
                <p:nvPr/>
              </p:nvPicPr>
              <p:blipFill>
                <a:blip r:embed="rId187"/>
                <a:stretch>
                  <a:fillRect/>
                </a:stretch>
              </p:blipFill>
              <p:spPr>
                <a:xfrm>
                  <a:off x="2589443" y="2158456"/>
                  <a:ext cx="108720" cy="142200"/>
                </a:xfrm>
                <a:prstGeom prst="rect">
                  <a:avLst/>
                </a:prstGeom>
              </p:spPr>
            </p:pic>
          </mc:Fallback>
        </mc:AlternateContent>
      </p:grpSp>
    </p:spTree>
    <p:extLst>
      <p:ext uri="{BB962C8B-B14F-4D97-AF65-F5344CB8AC3E}">
        <p14:creationId xmlns:p14="http://schemas.microsoft.com/office/powerpoint/2010/main" val="87666483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p:sp>
        <p:nvSpPr>
          <p:cNvPr id="12" name="TextBox 11">
            <a:extLst>
              <a:ext uri="{FF2B5EF4-FFF2-40B4-BE49-F238E27FC236}">
                <a16:creationId xmlns:a16="http://schemas.microsoft.com/office/drawing/2014/main" id="{0200ABE2-3D4C-40AD-4798-05B16CA03DF1}"/>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13" name="Ink 12">
                <a:extLst>
                  <a:ext uri="{FF2B5EF4-FFF2-40B4-BE49-F238E27FC236}">
                    <a16:creationId xmlns:a16="http://schemas.microsoft.com/office/drawing/2014/main" id="{8A4CC946-35B5-8AB0-EB51-252D15E01719}"/>
                  </a:ext>
                </a:extLst>
              </p14:cNvPr>
              <p14:cNvContentPartPr/>
              <p14:nvPr/>
            </p14:nvContentPartPr>
            <p14:xfrm>
              <a:off x="1671803" y="339376"/>
              <a:ext cx="354240" cy="12600"/>
            </p14:xfrm>
          </p:contentPart>
        </mc:Choice>
        <mc:Fallback xmlns="">
          <p:pic>
            <p:nvPicPr>
              <p:cNvPr id="13" name="Ink 12">
                <a:extLst>
                  <a:ext uri="{FF2B5EF4-FFF2-40B4-BE49-F238E27FC236}">
                    <a16:creationId xmlns:a16="http://schemas.microsoft.com/office/drawing/2014/main" id="{8A4CC946-35B5-8AB0-EB51-252D15E01719}"/>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16" name="Ink 15">
                <a:extLst>
                  <a:ext uri="{FF2B5EF4-FFF2-40B4-BE49-F238E27FC236}">
                    <a16:creationId xmlns:a16="http://schemas.microsoft.com/office/drawing/2014/main" id="{26637EA0-3F8C-6040-2FC3-451AF9A7D5DE}"/>
                  </a:ext>
                </a:extLst>
              </p14:cNvPr>
              <p14:cNvContentPartPr/>
              <p14:nvPr/>
            </p14:nvContentPartPr>
            <p14:xfrm>
              <a:off x="619523" y="636016"/>
              <a:ext cx="1027800" cy="41400"/>
            </p14:xfrm>
          </p:contentPart>
        </mc:Choice>
        <mc:Fallback xmlns="">
          <p:pic>
            <p:nvPicPr>
              <p:cNvPr id="16" name="Ink 15">
                <a:extLst>
                  <a:ext uri="{FF2B5EF4-FFF2-40B4-BE49-F238E27FC236}">
                    <a16:creationId xmlns:a16="http://schemas.microsoft.com/office/drawing/2014/main" id="{26637EA0-3F8C-6040-2FC3-451AF9A7D5DE}"/>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7" name="Ink 16">
                <a:extLst>
                  <a:ext uri="{FF2B5EF4-FFF2-40B4-BE49-F238E27FC236}">
                    <a16:creationId xmlns:a16="http://schemas.microsoft.com/office/drawing/2014/main" id="{C9C249A1-48CE-17EB-855A-7682B3051783}"/>
                  </a:ext>
                </a:extLst>
              </p14:cNvPr>
              <p14:cNvContentPartPr/>
              <p14:nvPr/>
            </p14:nvContentPartPr>
            <p14:xfrm>
              <a:off x="1535363" y="892696"/>
              <a:ext cx="1735560" cy="33480"/>
            </p14:xfrm>
          </p:contentPart>
        </mc:Choice>
        <mc:Fallback xmlns="">
          <p:pic>
            <p:nvPicPr>
              <p:cNvPr id="17" name="Ink 16">
                <a:extLst>
                  <a:ext uri="{FF2B5EF4-FFF2-40B4-BE49-F238E27FC236}">
                    <a16:creationId xmlns:a16="http://schemas.microsoft.com/office/drawing/2014/main" id="{C9C249A1-48CE-17EB-855A-7682B3051783}"/>
                  </a:ext>
                </a:extLst>
              </p:cNvPr>
              <p:cNvPicPr/>
              <p:nvPr/>
            </p:nvPicPr>
            <p:blipFill>
              <a:blip r:embed="rId7"/>
              <a:stretch>
                <a:fillRect/>
              </a:stretch>
            </p:blipFill>
            <p:spPr>
              <a:xfrm>
                <a:off x="1481723" y="785056"/>
                <a:ext cx="1843200" cy="249120"/>
              </a:xfrm>
              <a:prstGeom prst="rect">
                <a:avLst/>
              </a:prstGeom>
            </p:spPr>
          </p:pic>
        </mc:Fallback>
      </mc:AlternateContent>
      <p:grpSp>
        <p:nvGrpSpPr>
          <p:cNvPr id="18" name="Group 17">
            <a:extLst>
              <a:ext uri="{FF2B5EF4-FFF2-40B4-BE49-F238E27FC236}">
                <a16:creationId xmlns:a16="http://schemas.microsoft.com/office/drawing/2014/main" id="{BD5CA16D-16A9-1BBC-7DC8-BBFD30498F2F}"/>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19" name="Ink 18">
                  <a:extLst>
                    <a:ext uri="{FF2B5EF4-FFF2-40B4-BE49-F238E27FC236}">
                      <a16:creationId xmlns:a16="http://schemas.microsoft.com/office/drawing/2014/main" id="{CF80DD5C-7382-869F-7137-3D5A4F83F943}"/>
                    </a:ext>
                  </a:extLst>
                </p14:cNvPr>
                <p14:cNvContentPartPr/>
                <p14:nvPr/>
              </p14:nvContentPartPr>
              <p14:xfrm>
                <a:off x="159443" y="1254856"/>
                <a:ext cx="20880" cy="196920"/>
              </p14:xfrm>
            </p:contentPart>
          </mc:Choice>
          <mc:Fallback xmlns="">
            <p:pic>
              <p:nvPicPr>
                <p:cNvPr id="19" name="Ink 18">
                  <a:extLst>
                    <a:ext uri="{FF2B5EF4-FFF2-40B4-BE49-F238E27FC236}">
                      <a16:creationId xmlns:a16="http://schemas.microsoft.com/office/drawing/2014/main" id="{CF80DD5C-7382-869F-7137-3D5A4F83F943}"/>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0" name="Ink 19">
                  <a:extLst>
                    <a:ext uri="{FF2B5EF4-FFF2-40B4-BE49-F238E27FC236}">
                      <a16:creationId xmlns:a16="http://schemas.microsoft.com/office/drawing/2014/main" id="{6DDDC5D2-2D49-23D8-6D3B-0B9405A3749A}"/>
                    </a:ext>
                  </a:extLst>
                </p14:cNvPr>
                <p14:cNvContentPartPr/>
                <p14:nvPr/>
              </p14:nvContentPartPr>
              <p14:xfrm>
                <a:off x="164483" y="1207336"/>
                <a:ext cx="101520" cy="152280"/>
              </p14:xfrm>
            </p:contentPart>
          </mc:Choice>
          <mc:Fallback xmlns="">
            <p:pic>
              <p:nvPicPr>
                <p:cNvPr id="20" name="Ink 19">
                  <a:extLst>
                    <a:ext uri="{FF2B5EF4-FFF2-40B4-BE49-F238E27FC236}">
                      <a16:creationId xmlns:a16="http://schemas.microsoft.com/office/drawing/2014/main" id="{6DDDC5D2-2D49-23D8-6D3B-0B9405A3749A}"/>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1" name="Ink 20">
                  <a:extLst>
                    <a:ext uri="{FF2B5EF4-FFF2-40B4-BE49-F238E27FC236}">
                      <a16:creationId xmlns:a16="http://schemas.microsoft.com/office/drawing/2014/main" id="{39E31F16-693F-82C6-BA67-C52F45F51526}"/>
                    </a:ext>
                  </a:extLst>
                </p14:cNvPr>
                <p14:cNvContentPartPr/>
                <p14:nvPr/>
              </p14:nvContentPartPr>
              <p14:xfrm>
                <a:off x="334403" y="1206616"/>
                <a:ext cx="27720" cy="217800"/>
              </p14:xfrm>
            </p:contentPart>
          </mc:Choice>
          <mc:Fallback xmlns="">
            <p:pic>
              <p:nvPicPr>
                <p:cNvPr id="21" name="Ink 20">
                  <a:extLst>
                    <a:ext uri="{FF2B5EF4-FFF2-40B4-BE49-F238E27FC236}">
                      <a16:creationId xmlns:a16="http://schemas.microsoft.com/office/drawing/2014/main" id="{39E31F16-693F-82C6-BA67-C52F45F51526}"/>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2" name="Ink 21">
                  <a:extLst>
                    <a:ext uri="{FF2B5EF4-FFF2-40B4-BE49-F238E27FC236}">
                      <a16:creationId xmlns:a16="http://schemas.microsoft.com/office/drawing/2014/main" id="{E906A631-5BF9-2D31-EDDE-6C6F04AF01F3}"/>
                    </a:ext>
                  </a:extLst>
                </p14:cNvPr>
                <p14:cNvContentPartPr/>
                <p14:nvPr/>
              </p14:nvContentPartPr>
              <p14:xfrm>
                <a:off x="398123" y="1294096"/>
                <a:ext cx="129600" cy="125280"/>
              </p14:xfrm>
            </p:contentPart>
          </mc:Choice>
          <mc:Fallback xmlns="">
            <p:pic>
              <p:nvPicPr>
                <p:cNvPr id="22" name="Ink 21">
                  <a:extLst>
                    <a:ext uri="{FF2B5EF4-FFF2-40B4-BE49-F238E27FC236}">
                      <a16:creationId xmlns:a16="http://schemas.microsoft.com/office/drawing/2014/main" id="{E906A631-5BF9-2D31-EDDE-6C6F04AF01F3}"/>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3" name="Ink 22">
                  <a:extLst>
                    <a:ext uri="{FF2B5EF4-FFF2-40B4-BE49-F238E27FC236}">
                      <a16:creationId xmlns:a16="http://schemas.microsoft.com/office/drawing/2014/main" id="{5A008686-2EB0-B8E2-E1CB-96253490398C}"/>
                    </a:ext>
                  </a:extLst>
                </p14:cNvPr>
                <p14:cNvContentPartPr/>
                <p14:nvPr/>
              </p14:nvContentPartPr>
              <p14:xfrm>
                <a:off x="584603" y="1361416"/>
                <a:ext cx="112680" cy="82440"/>
              </p14:xfrm>
            </p:contentPart>
          </mc:Choice>
          <mc:Fallback xmlns="">
            <p:pic>
              <p:nvPicPr>
                <p:cNvPr id="23" name="Ink 22">
                  <a:extLst>
                    <a:ext uri="{FF2B5EF4-FFF2-40B4-BE49-F238E27FC236}">
                      <a16:creationId xmlns:a16="http://schemas.microsoft.com/office/drawing/2014/main" id="{5A008686-2EB0-B8E2-E1CB-96253490398C}"/>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24" name="Ink 23">
                <a:extLst>
                  <a:ext uri="{FF2B5EF4-FFF2-40B4-BE49-F238E27FC236}">
                    <a16:creationId xmlns:a16="http://schemas.microsoft.com/office/drawing/2014/main" id="{4EEA3E22-8F1E-BFDE-51FF-93867D72BE23}"/>
                  </a:ext>
                </a:extLst>
              </p14:cNvPr>
              <p14:cNvContentPartPr/>
              <p14:nvPr/>
            </p14:nvContentPartPr>
            <p14:xfrm>
              <a:off x="879083" y="1245496"/>
              <a:ext cx="360" cy="360"/>
            </p14:xfrm>
          </p:contentPart>
        </mc:Choice>
        <mc:Fallback xmlns="">
          <p:pic>
            <p:nvPicPr>
              <p:cNvPr id="24" name="Ink 23">
                <a:extLst>
                  <a:ext uri="{FF2B5EF4-FFF2-40B4-BE49-F238E27FC236}">
                    <a16:creationId xmlns:a16="http://schemas.microsoft.com/office/drawing/2014/main" id="{4EEA3E22-8F1E-BFDE-51FF-93867D72BE23}"/>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5" name="Ink 24">
                <a:extLst>
                  <a:ext uri="{FF2B5EF4-FFF2-40B4-BE49-F238E27FC236}">
                    <a16:creationId xmlns:a16="http://schemas.microsoft.com/office/drawing/2014/main" id="{D3E67E6F-56D4-6DDA-384D-01AA388C5764}"/>
                  </a:ext>
                </a:extLst>
              </p14:cNvPr>
              <p14:cNvContentPartPr/>
              <p14:nvPr/>
            </p14:nvContentPartPr>
            <p14:xfrm>
              <a:off x="889883" y="1419736"/>
              <a:ext cx="2520" cy="3240"/>
            </p14:xfrm>
          </p:contentPart>
        </mc:Choice>
        <mc:Fallback xmlns="">
          <p:pic>
            <p:nvPicPr>
              <p:cNvPr id="25" name="Ink 24">
                <a:extLst>
                  <a:ext uri="{FF2B5EF4-FFF2-40B4-BE49-F238E27FC236}">
                    <a16:creationId xmlns:a16="http://schemas.microsoft.com/office/drawing/2014/main" id="{D3E67E6F-56D4-6DDA-384D-01AA388C5764}"/>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26" name="Ink 25">
                <a:extLst>
                  <a:ext uri="{FF2B5EF4-FFF2-40B4-BE49-F238E27FC236}">
                    <a16:creationId xmlns:a16="http://schemas.microsoft.com/office/drawing/2014/main" id="{BDE2FCC1-59B1-AA9D-1C66-B51484D4A8FD}"/>
                  </a:ext>
                </a:extLst>
              </p14:cNvPr>
              <p14:cNvContentPartPr/>
              <p14:nvPr/>
            </p14:nvContentPartPr>
            <p14:xfrm>
              <a:off x="162683" y="1560136"/>
              <a:ext cx="720360" cy="61560"/>
            </p14:xfrm>
          </p:contentPart>
        </mc:Choice>
        <mc:Fallback xmlns="">
          <p:pic>
            <p:nvPicPr>
              <p:cNvPr id="26" name="Ink 25">
                <a:extLst>
                  <a:ext uri="{FF2B5EF4-FFF2-40B4-BE49-F238E27FC236}">
                    <a16:creationId xmlns:a16="http://schemas.microsoft.com/office/drawing/2014/main" id="{BDE2FCC1-59B1-AA9D-1C66-B51484D4A8FD}"/>
                  </a:ext>
                </a:extLst>
              </p:cNvPr>
              <p:cNvPicPr/>
              <p:nvPr/>
            </p:nvPicPr>
            <p:blipFill>
              <a:blip r:embed="rId23"/>
              <a:stretch>
                <a:fillRect/>
              </a:stretch>
            </p:blipFill>
            <p:spPr>
              <a:xfrm>
                <a:off x="144683" y="1542136"/>
                <a:ext cx="756000" cy="97200"/>
              </a:xfrm>
              <a:prstGeom prst="rect">
                <a:avLst/>
              </a:prstGeom>
            </p:spPr>
          </p:pic>
        </mc:Fallback>
      </mc:AlternateContent>
      <p:grpSp>
        <p:nvGrpSpPr>
          <p:cNvPr id="27" name="Group 26">
            <a:extLst>
              <a:ext uri="{FF2B5EF4-FFF2-40B4-BE49-F238E27FC236}">
                <a16:creationId xmlns:a16="http://schemas.microsoft.com/office/drawing/2014/main" id="{411DD232-0AFF-16B3-5128-E3F95C0B5131}"/>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28" name="Ink 27">
                  <a:extLst>
                    <a:ext uri="{FF2B5EF4-FFF2-40B4-BE49-F238E27FC236}">
                      <a16:creationId xmlns:a16="http://schemas.microsoft.com/office/drawing/2014/main" id="{0D000B39-6A99-D273-C0A7-BB836BD16445}"/>
                    </a:ext>
                  </a:extLst>
                </p14:cNvPr>
                <p14:cNvContentPartPr/>
                <p14:nvPr/>
              </p14:nvContentPartPr>
              <p14:xfrm>
                <a:off x="477323" y="1791976"/>
                <a:ext cx="137520" cy="149760"/>
              </p14:xfrm>
            </p:contentPart>
          </mc:Choice>
          <mc:Fallback xmlns="">
            <p:pic>
              <p:nvPicPr>
                <p:cNvPr id="28" name="Ink 27">
                  <a:extLst>
                    <a:ext uri="{FF2B5EF4-FFF2-40B4-BE49-F238E27FC236}">
                      <a16:creationId xmlns:a16="http://schemas.microsoft.com/office/drawing/2014/main" id="{0D000B39-6A99-D273-C0A7-BB836BD16445}"/>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9" name="Ink 28">
                  <a:extLst>
                    <a:ext uri="{FF2B5EF4-FFF2-40B4-BE49-F238E27FC236}">
                      <a16:creationId xmlns:a16="http://schemas.microsoft.com/office/drawing/2014/main" id="{5EB4CF69-F6EC-382C-FDC1-867F5C02AAE5}"/>
                    </a:ext>
                  </a:extLst>
                </p14:cNvPr>
                <p14:cNvContentPartPr/>
                <p14:nvPr/>
              </p14:nvContentPartPr>
              <p14:xfrm>
                <a:off x="680363" y="1812856"/>
                <a:ext cx="11520" cy="101520"/>
              </p14:xfrm>
            </p:contentPart>
          </mc:Choice>
          <mc:Fallback xmlns="">
            <p:pic>
              <p:nvPicPr>
                <p:cNvPr id="29" name="Ink 28">
                  <a:extLst>
                    <a:ext uri="{FF2B5EF4-FFF2-40B4-BE49-F238E27FC236}">
                      <a16:creationId xmlns:a16="http://schemas.microsoft.com/office/drawing/2014/main" id="{5EB4CF69-F6EC-382C-FDC1-867F5C02AAE5}"/>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0" name="Ink 29">
                  <a:extLst>
                    <a:ext uri="{FF2B5EF4-FFF2-40B4-BE49-F238E27FC236}">
                      <a16:creationId xmlns:a16="http://schemas.microsoft.com/office/drawing/2014/main" id="{292ED1BA-15E3-6E6C-3E0C-5CBA2F52302C}"/>
                    </a:ext>
                  </a:extLst>
                </p14:cNvPr>
                <p14:cNvContentPartPr/>
                <p14:nvPr/>
              </p14:nvContentPartPr>
              <p14:xfrm>
                <a:off x="681803" y="1775776"/>
                <a:ext cx="7560" cy="18720"/>
              </p14:xfrm>
            </p:contentPart>
          </mc:Choice>
          <mc:Fallback xmlns="">
            <p:pic>
              <p:nvPicPr>
                <p:cNvPr id="30" name="Ink 29">
                  <a:extLst>
                    <a:ext uri="{FF2B5EF4-FFF2-40B4-BE49-F238E27FC236}">
                      <a16:creationId xmlns:a16="http://schemas.microsoft.com/office/drawing/2014/main" id="{292ED1BA-15E3-6E6C-3E0C-5CBA2F52302C}"/>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1" name="Ink 30">
                  <a:extLst>
                    <a:ext uri="{FF2B5EF4-FFF2-40B4-BE49-F238E27FC236}">
                      <a16:creationId xmlns:a16="http://schemas.microsoft.com/office/drawing/2014/main" id="{95497F54-530E-E851-45AB-2029796C0943}"/>
                    </a:ext>
                  </a:extLst>
                </p14:cNvPr>
                <p14:cNvContentPartPr/>
                <p14:nvPr/>
              </p14:nvContentPartPr>
              <p14:xfrm>
                <a:off x="739043" y="1808176"/>
                <a:ext cx="95400" cy="100440"/>
              </p14:xfrm>
            </p:contentPart>
          </mc:Choice>
          <mc:Fallback xmlns="">
            <p:pic>
              <p:nvPicPr>
                <p:cNvPr id="31" name="Ink 30">
                  <a:extLst>
                    <a:ext uri="{FF2B5EF4-FFF2-40B4-BE49-F238E27FC236}">
                      <a16:creationId xmlns:a16="http://schemas.microsoft.com/office/drawing/2014/main" id="{95497F54-530E-E851-45AB-2029796C0943}"/>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2" name="Ink 31">
                  <a:extLst>
                    <a:ext uri="{FF2B5EF4-FFF2-40B4-BE49-F238E27FC236}">
                      <a16:creationId xmlns:a16="http://schemas.microsoft.com/office/drawing/2014/main" id="{EBBB916D-94FC-4C22-DE01-F269C48224A1}"/>
                    </a:ext>
                  </a:extLst>
                </p14:cNvPr>
                <p14:cNvContentPartPr/>
                <p14:nvPr/>
              </p14:nvContentPartPr>
              <p14:xfrm>
                <a:off x="855323" y="1808896"/>
                <a:ext cx="67680" cy="112680"/>
              </p14:xfrm>
            </p:contentPart>
          </mc:Choice>
          <mc:Fallback xmlns="">
            <p:pic>
              <p:nvPicPr>
                <p:cNvPr id="32" name="Ink 31">
                  <a:extLst>
                    <a:ext uri="{FF2B5EF4-FFF2-40B4-BE49-F238E27FC236}">
                      <a16:creationId xmlns:a16="http://schemas.microsoft.com/office/drawing/2014/main" id="{EBBB916D-94FC-4C22-DE01-F269C48224A1}"/>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3" name="Ink 32">
                  <a:extLst>
                    <a:ext uri="{FF2B5EF4-FFF2-40B4-BE49-F238E27FC236}">
                      <a16:creationId xmlns:a16="http://schemas.microsoft.com/office/drawing/2014/main" id="{BA4502CF-33CB-A540-105B-BB2CEFF136D8}"/>
                    </a:ext>
                  </a:extLst>
                </p14:cNvPr>
                <p14:cNvContentPartPr/>
                <p14:nvPr/>
              </p14:nvContentPartPr>
              <p14:xfrm>
                <a:off x="1004003" y="1818256"/>
                <a:ext cx="55800" cy="65160"/>
              </p14:xfrm>
            </p:contentPart>
          </mc:Choice>
          <mc:Fallback xmlns="">
            <p:pic>
              <p:nvPicPr>
                <p:cNvPr id="33" name="Ink 32">
                  <a:extLst>
                    <a:ext uri="{FF2B5EF4-FFF2-40B4-BE49-F238E27FC236}">
                      <a16:creationId xmlns:a16="http://schemas.microsoft.com/office/drawing/2014/main" id="{BA4502CF-33CB-A540-105B-BB2CEFF136D8}"/>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4" name="Ink 33">
                  <a:extLst>
                    <a:ext uri="{FF2B5EF4-FFF2-40B4-BE49-F238E27FC236}">
                      <a16:creationId xmlns:a16="http://schemas.microsoft.com/office/drawing/2014/main" id="{811C330F-3A63-71B9-F722-F338BEB5FAF8}"/>
                    </a:ext>
                  </a:extLst>
                </p14:cNvPr>
                <p14:cNvContentPartPr/>
                <p14:nvPr/>
              </p14:nvContentPartPr>
              <p14:xfrm>
                <a:off x="1115603" y="1813216"/>
                <a:ext cx="144000" cy="77400"/>
              </p14:xfrm>
            </p:contentPart>
          </mc:Choice>
          <mc:Fallback xmlns="">
            <p:pic>
              <p:nvPicPr>
                <p:cNvPr id="34" name="Ink 33">
                  <a:extLst>
                    <a:ext uri="{FF2B5EF4-FFF2-40B4-BE49-F238E27FC236}">
                      <a16:creationId xmlns:a16="http://schemas.microsoft.com/office/drawing/2014/main" id="{811C330F-3A63-71B9-F722-F338BEB5FAF8}"/>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5" name="Ink 34">
                  <a:extLst>
                    <a:ext uri="{FF2B5EF4-FFF2-40B4-BE49-F238E27FC236}">
                      <a16:creationId xmlns:a16="http://schemas.microsoft.com/office/drawing/2014/main" id="{525BA9E7-4E58-D823-6BCB-6FA0F2D156F0}"/>
                    </a:ext>
                  </a:extLst>
                </p14:cNvPr>
                <p14:cNvContentPartPr/>
                <p14:nvPr/>
              </p14:nvContentPartPr>
              <p14:xfrm>
                <a:off x="1349963" y="1723936"/>
                <a:ext cx="49680" cy="262440"/>
              </p14:xfrm>
            </p:contentPart>
          </mc:Choice>
          <mc:Fallback xmlns="">
            <p:pic>
              <p:nvPicPr>
                <p:cNvPr id="35" name="Ink 34">
                  <a:extLst>
                    <a:ext uri="{FF2B5EF4-FFF2-40B4-BE49-F238E27FC236}">
                      <a16:creationId xmlns:a16="http://schemas.microsoft.com/office/drawing/2014/main" id="{525BA9E7-4E58-D823-6BCB-6FA0F2D156F0}"/>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36" name="Ink 35">
                  <a:extLst>
                    <a:ext uri="{FF2B5EF4-FFF2-40B4-BE49-F238E27FC236}">
                      <a16:creationId xmlns:a16="http://schemas.microsoft.com/office/drawing/2014/main" id="{89DF4143-49C0-910B-3DF3-AE09C0C6411E}"/>
                    </a:ext>
                  </a:extLst>
                </p14:cNvPr>
                <p14:cNvContentPartPr/>
                <p14:nvPr/>
              </p14:nvContentPartPr>
              <p14:xfrm>
                <a:off x="1303163" y="1740496"/>
                <a:ext cx="476280" cy="149400"/>
              </p14:xfrm>
            </p:contentPart>
          </mc:Choice>
          <mc:Fallback xmlns="">
            <p:pic>
              <p:nvPicPr>
                <p:cNvPr id="36" name="Ink 35">
                  <a:extLst>
                    <a:ext uri="{FF2B5EF4-FFF2-40B4-BE49-F238E27FC236}">
                      <a16:creationId xmlns:a16="http://schemas.microsoft.com/office/drawing/2014/main" id="{89DF4143-49C0-910B-3DF3-AE09C0C6411E}"/>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7" name="Ink 36">
                  <a:extLst>
                    <a:ext uri="{FF2B5EF4-FFF2-40B4-BE49-F238E27FC236}">
                      <a16:creationId xmlns:a16="http://schemas.microsoft.com/office/drawing/2014/main" id="{B9ED925E-4439-52A1-25ED-6C426F15B4B7}"/>
                    </a:ext>
                  </a:extLst>
                </p14:cNvPr>
                <p14:cNvContentPartPr/>
                <p14:nvPr/>
              </p14:nvContentPartPr>
              <p14:xfrm>
                <a:off x="1794923" y="1728256"/>
                <a:ext cx="93960" cy="81000"/>
              </p14:xfrm>
            </p:contentPart>
          </mc:Choice>
          <mc:Fallback xmlns="">
            <p:pic>
              <p:nvPicPr>
                <p:cNvPr id="37" name="Ink 36">
                  <a:extLst>
                    <a:ext uri="{FF2B5EF4-FFF2-40B4-BE49-F238E27FC236}">
                      <a16:creationId xmlns:a16="http://schemas.microsoft.com/office/drawing/2014/main" id="{B9ED925E-4439-52A1-25ED-6C426F15B4B7}"/>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8" name="Ink 37">
                  <a:extLst>
                    <a:ext uri="{FF2B5EF4-FFF2-40B4-BE49-F238E27FC236}">
                      <a16:creationId xmlns:a16="http://schemas.microsoft.com/office/drawing/2014/main" id="{28F07360-BA3A-A3F3-DA0B-58A7EDFF6D19}"/>
                    </a:ext>
                  </a:extLst>
                </p14:cNvPr>
                <p14:cNvContentPartPr/>
                <p14:nvPr/>
              </p14:nvContentPartPr>
              <p14:xfrm>
                <a:off x="1949363" y="1703776"/>
                <a:ext cx="108360" cy="104400"/>
              </p14:xfrm>
            </p:contentPart>
          </mc:Choice>
          <mc:Fallback xmlns="">
            <p:pic>
              <p:nvPicPr>
                <p:cNvPr id="38" name="Ink 37">
                  <a:extLst>
                    <a:ext uri="{FF2B5EF4-FFF2-40B4-BE49-F238E27FC236}">
                      <a16:creationId xmlns:a16="http://schemas.microsoft.com/office/drawing/2014/main" id="{28F07360-BA3A-A3F3-DA0B-58A7EDFF6D19}"/>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39" name="Ink 38">
                  <a:extLst>
                    <a:ext uri="{FF2B5EF4-FFF2-40B4-BE49-F238E27FC236}">
                      <a16:creationId xmlns:a16="http://schemas.microsoft.com/office/drawing/2014/main" id="{EDAF21B5-15F1-FB60-AB5F-E64969DF51CB}"/>
                    </a:ext>
                  </a:extLst>
                </p14:cNvPr>
                <p14:cNvContentPartPr/>
                <p14:nvPr/>
              </p14:nvContentPartPr>
              <p14:xfrm>
                <a:off x="2148083" y="1723936"/>
                <a:ext cx="162720" cy="10800"/>
              </p14:xfrm>
            </p:contentPart>
          </mc:Choice>
          <mc:Fallback xmlns="">
            <p:pic>
              <p:nvPicPr>
                <p:cNvPr id="39" name="Ink 38">
                  <a:extLst>
                    <a:ext uri="{FF2B5EF4-FFF2-40B4-BE49-F238E27FC236}">
                      <a16:creationId xmlns:a16="http://schemas.microsoft.com/office/drawing/2014/main" id="{EDAF21B5-15F1-FB60-AB5F-E64969DF51CB}"/>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0" name="Ink 39">
                  <a:extLst>
                    <a:ext uri="{FF2B5EF4-FFF2-40B4-BE49-F238E27FC236}">
                      <a16:creationId xmlns:a16="http://schemas.microsoft.com/office/drawing/2014/main" id="{9D9F1052-3684-3395-D50E-875FC40D48F2}"/>
                    </a:ext>
                  </a:extLst>
                </p14:cNvPr>
                <p14:cNvContentPartPr/>
                <p14:nvPr/>
              </p14:nvContentPartPr>
              <p14:xfrm>
                <a:off x="2253203" y="1658056"/>
                <a:ext cx="152280" cy="140400"/>
              </p14:xfrm>
            </p:contentPart>
          </mc:Choice>
          <mc:Fallback xmlns="">
            <p:pic>
              <p:nvPicPr>
                <p:cNvPr id="40" name="Ink 39">
                  <a:extLst>
                    <a:ext uri="{FF2B5EF4-FFF2-40B4-BE49-F238E27FC236}">
                      <a16:creationId xmlns:a16="http://schemas.microsoft.com/office/drawing/2014/main" id="{9D9F1052-3684-3395-D50E-875FC40D48F2}"/>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1" name="Ink 40">
                  <a:extLst>
                    <a:ext uri="{FF2B5EF4-FFF2-40B4-BE49-F238E27FC236}">
                      <a16:creationId xmlns:a16="http://schemas.microsoft.com/office/drawing/2014/main" id="{F1BD4A3E-F9D9-477D-993E-C28517156EE2}"/>
                    </a:ext>
                  </a:extLst>
                </p14:cNvPr>
                <p14:cNvContentPartPr/>
                <p14:nvPr/>
              </p14:nvContentPartPr>
              <p14:xfrm>
                <a:off x="2519243" y="1628176"/>
                <a:ext cx="91440" cy="149040"/>
              </p14:xfrm>
            </p:contentPart>
          </mc:Choice>
          <mc:Fallback xmlns="">
            <p:pic>
              <p:nvPicPr>
                <p:cNvPr id="41" name="Ink 40">
                  <a:extLst>
                    <a:ext uri="{FF2B5EF4-FFF2-40B4-BE49-F238E27FC236}">
                      <a16:creationId xmlns:a16="http://schemas.microsoft.com/office/drawing/2014/main" id="{F1BD4A3E-F9D9-477D-993E-C28517156EE2}"/>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2" name="Ink 41">
                  <a:extLst>
                    <a:ext uri="{FF2B5EF4-FFF2-40B4-BE49-F238E27FC236}">
                      <a16:creationId xmlns:a16="http://schemas.microsoft.com/office/drawing/2014/main" id="{F4170C7F-0AFE-E924-CB55-5D782FC0504B}"/>
                    </a:ext>
                  </a:extLst>
                </p14:cNvPr>
                <p14:cNvContentPartPr/>
                <p14:nvPr/>
              </p14:nvContentPartPr>
              <p14:xfrm>
                <a:off x="2690603" y="1659496"/>
                <a:ext cx="82440" cy="105120"/>
              </p14:xfrm>
            </p:contentPart>
          </mc:Choice>
          <mc:Fallback xmlns="">
            <p:pic>
              <p:nvPicPr>
                <p:cNvPr id="42" name="Ink 41">
                  <a:extLst>
                    <a:ext uri="{FF2B5EF4-FFF2-40B4-BE49-F238E27FC236}">
                      <a16:creationId xmlns:a16="http://schemas.microsoft.com/office/drawing/2014/main" id="{F4170C7F-0AFE-E924-CB55-5D782FC0504B}"/>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3" name="Ink 42">
                  <a:extLst>
                    <a:ext uri="{FF2B5EF4-FFF2-40B4-BE49-F238E27FC236}">
                      <a16:creationId xmlns:a16="http://schemas.microsoft.com/office/drawing/2014/main" id="{DA5417A9-4354-0E45-5EE0-29E6B08EFD28}"/>
                    </a:ext>
                  </a:extLst>
                </p14:cNvPr>
                <p14:cNvContentPartPr/>
                <p14:nvPr/>
              </p14:nvContentPartPr>
              <p14:xfrm>
                <a:off x="2857283" y="1521976"/>
                <a:ext cx="89280" cy="241560"/>
              </p14:xfrm>
            </p:contentPart>
          </mc:Choice>
          <mc:Fallback xmlns="">
            <p:pic>
              <p:nvPicPr>
                <p:cNvPr id="43" name="Ink 42">
                  <a:extLst>
                    <a:ext uri="{FF2B5EF4-FFF2-40B4-BE49-F238E27FC236}">
                      <a16:creationId xmlns:a16="http://schemas.microsoft.com/office/drawing/2014/main" id="{DA5417A9-4354-0E45-5EE0-29E6B08EFD28}"/>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4" name="Ink 43">
                  <a:extLst>
                    <a:ext uri="{FF2B5EF4-FFF2-40B4-BE49-F238E27FC236}">
                      <a16:creationId xmlns:a16="http://schemas.microsoft.com/office/drawing/2014/main" id="{83200707-8328-781E-12EC-08A9D3862E21}"/>
                    </a:ext>
                  </a:extLst>
                </p14:cNvPr>
                <p14:cNvContentPartPr/>
                <p14:nvPr/>
              </p14:nvContentPartPr>
              <p14:xfrm>
                <a:off x="2999483" y="1626016"/>
                <a:ext cx="38160" cy="151920"/>
              </p14:xfrm>
            </p:contentPart>
          </mc:Choice>
          <mc:Fallback xmlns="">
            <p:pic>
              <p:nvPicPr>
                <p:cNvPr id="44" name="Ink 43">
                  <a:extLst>
                    <a:ext uri="{FF2B5EF4-FFF2-40B4-BE49-F238E27FC236}">
                      <a16:creationId xmlns:a16="http://schemas.microsoft.com/office/drawing/2014/main" id="{83200707-8328-781E-12EC-08A9D3862E21}"/>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5" name="Ink 44">
                  <a:extLst>
                    <a:ext uri="{FF2B5EF4-FFF2-40B4-BE49-F238E27FC236}">
                      <a16:creationId xmlns:a16="http://schemas.microsoft.com/office/drawing/2014/main" id="{A53E25E0-1BA6-6C4C-2BB1-74517F694304}"/>
                    </a:ext>
                  </a:extLst>
                </p14:cNvPr>
                <p14:cNvContentPartPr/>
                <p14:nvPr/>
              </p14:nvContentPartPr>
              <p14:xfrm>
                <a:off x="3105323" y="1661656"/>
                <a:ext cx="53640" cy="74520"/>
              </p14:xfrm>
            </p:contentPart>
          </mc:Choice>
          <mc:Fallback xmlns="">
            <p:pic>
              <p:nvPicPr>
                <p:cNvPr id="45" name="Ink 44">
                  <a:extLst>
                    <a:ext uri="{FF2B5EF4-FFF2-40B4-BE49-F238E27FC236}">
                      <a16:creationId xmlns:a16="http://schemas.microsoft.com/office/drawing/2014/main" id="{A53E25E0-1BA6-6C4C-2BB1-74517F694304}"/>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46" name="Ink 45">
                  <a:extLst>
                    <a:ext uri="{FF2B5EF4-FFF2-40B4-BE49-F238E27FC236}">
                      <a16:creationId xmlns:a16="http://schemas.microsoft.com/office/drawing/2014/main" id="{57990507-FF4E-D42C-49DE-499C88F66FDE}"/>
                    </a:ext>
                  </a:extLst>
                </p14:cNvPr>
                <p14:cNvContentPartPr/>
                <p14:nvPr/>
              </p14:nvContentPartPr>
              <p14:xfrm>
                <a:off x="3289283" y="1649776"/>
                <a:ext cx="54360" cy="95040"/>
              </p14:xfrm>
            </p:contentPart>
          </mc:Choice>
          <mc:Fallback xmlns="">
            <p:pic>
              <p:nvPicPr>
                <p:cNvPr id="46" name="Ink 45">
                  <a:extLst>
                    <a:ext uri="{FF2B5EF4-FFF2-40B4-BE49-F238E27FC236}">
                      <a16:creationId xmlns:a16="http://schemas.microsoft.com/office/drawing/2014/main" id="{57990507-FF4E-D42C-49DE-499C88F66FDE}"/>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47" name="Ink 46">
                  <a:extLst>
                    <a:ext uri="{FF2B5EF4-FFF2-40B4-BE49-F238E27FC236}">
                      <a16:creationId xmlns:a16="http://schemas.microsoft.com/office/drawing/2014/main" id="{F2EE2EC5-3F12-E94B-2ABF-4DA80BFC3F4D}"/>
                    </a:ext>
                  </a:extLst>
                </p14:cNvPr>
                <p14:cNvContentPartPr/>
                <p14:nvPr/>
              </p14:nvContentPartPr>
              <p14:xfrm>
                <a:off x="3269843" y="1609816"/>
                <a:ext cx="60120" cy="50040"/>
              </p14:xfrm>
            </p:contentPart>
          </mc:Choice>
          <mc:Fallback xmlns="">
            <p:pic>
              <p:nvPicPr>
                <p:cNvPr id="47" name="Ink 46">
                  <a:extLst>
                    <a:ext uri="{FF2B5EF4-FFF2-40B4-BE49-F238E27FC236}">
                      <a16:creationId xmlns:a16="http://schemas.microsoft.com/office/drawing/2014/main" id="{F2EE2EC5-3F12-E94B-2ABF-4DA80BFC3F4D}"/>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48" name="Ink 47">
                  <a:extLst>
                    <a:ext uri="{FF2B5EF4-FFF2-40B4-BE49-F238E27FC236}">
                      <a16:creationId xmlns:a16="http://schemas.microsoft.com/office/drawing/2014/main" id="{E1230C0A-5730-C6C8-B27E-F69971CECE07}"/>
                    </a:ext>
                  </a:extLst>
                </p14:cNvPr>
                <p14:cNvContentPartPr/>
                <p14:nvPr/>
              </p14:nvContentPartPr>
              <p14:xfrm>
                <a:off x="3439043" y="1660936"/>
                <a:ext cx="142200" cy="24480"/>
              </p14:xfrm>
            </p:contentPart>
          </mc:Choice>
          <mc:Fallback xmlns="">
            <p:pic>
              <p:nvPicPr>
                <p:cNvPr id="48" name="Ink 47">
                  <a:extLst>
                    <a:ext uri="{FF2B5EF4-FFF2-40B4-BE49-F238E27FC236}">
                      <a16:creationId xmlns:a16="http://schemas.microsoft.com/office/drawing/2014/main" id="{E1230C0A-5730-C6C8-B27E-F69971CECE07}"/>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49" name="Ink 48">
                  <a:extLst>
                    <a:ext uri="{FF2B5EF4-FFF2-40B4-BE49-F238E27FC236}">
                      <a16:creationId xmlns:a16="http://schemas.microsoft.com/office/drawing/2014/main" id="{DF4EC4BC-0025-DA2D-47B3-AA86A24A216C}"/>
                    </a:ext>
                  </a:extLst>
                </p14:cNvPr>
                <p14:cNvContentPartPr/>
                <p14:nvPr/>
              </p14:nvContentPartPr>
              <p14:xfrm>
                <a:off x="3522203" y="1619176"/>
                <a:ext cx="185760" cy="155880"/>
              </p14:xfrm>
            </p:contentPart>
          </mc:Choice>
          <mc:Fallback xmlns="">
            <p:pic>
              <p:nvPicPr>
                <p:cNvPr id="49" name="Ink 48">
                  <a:extLst>
                    <a:ext uri="{FF2B5EF4-FFF2-40B4-BE49-F238E27FC236}">
                      <a16:creationId xmlns:a16="http://schemas.microsoft.com/office/drawing/2014/main" id="{DF4EC4BC-0025-DA2D-47B3-AA86A24A216C}"/>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0" name="Ink 49">
                  <a:extLst>
                    <a:ext uri="{FF2B5EF4-FFF2-40B4-BE49-F238E27FC236}">
                      <a16:creationId xmlns:a16="http://schemas.microsoft.com/office/drawing/2014/main" id="{A771EE84-FD82-98C4-6BAF-9F020F0A3F29}"/>
                    </a:ext>
                  </a:extLst>
                </p14:cNvPr>
                <p14:cNvContentPartPr/>
                <p14:nvPr/>
              </p14:nvContentPartPr>
              <p14:xfrm>
                <a:off x="3815963" y="1659856"/>
                <a:ext cx="116280" cy="109080"/>
              </p14:xfrm>
            </p:contentPart>
          </mc:Choice>
          <mc:Fallback xmlns="">
            <p:pic>
              <p:nvPicPr>
                <p:cNvPr id="50" name="Ink 49">
                  <a:extLst>
                    <a:ext uri="{FF2B5EF4-FFF2-40B4-BE49-F238E27FC236}">
                      <a16:creationId xmlns:a16="http://schemas.microsoft.com/office/drawing/2014/main" id="{A771EE84-FD82-98C4-6BAF-9F020F0A3F29}"/>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1" name="Ink 50">
                  <a:extLst>
                    <a:ext uri="{FF2B5EF4-FFF2-40B4-BE49-F238E27FC236}">
                      <a16:creationId xmlns:a16="http://schemas.microsoft.com/office/drawing/2014/main" id="{EE4D39EA-1FFA-B598-3670-FD8BADA61F96}"/>
                    </a:ext>
                  </a:extLst>
                </p14:cNvPr>
                <p14:cNvContentPartPr/>
                <p14:nvPr/>
              </p14:nvContentPartPr>
              <p14:xfrm>
                <a:off x="4011083" y="1636096"/>
                <a:ext cx="86400" cy="158400"/>
              </p14:xfrm>
            </p:contentPart>
          </mc:Choice>
          <mc:Fallback xmlns="">
            <p:pic>
              <p:nvPicPr>
                <p:cNvPr id="51" name="Ink 50">
                  <a:extLst>
                    <a:ext uri="{FF2B5EF4-FFF2-40B4-BE49-F238E27FC236}">
                      <a16:creationId xmlns:a16="http://schemas.microsoft.com/office/drawing/2014/main" id="{EE4D39EA-1FFA-B598-3670-FD8BADA61F96}"/>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2" name="Ink 51">
                  <a:extLst>
                    <a:ext uri="{FF2B5EF4-FFF2-40B4-BE49-F238E27FC236}">
                      <a16:creationId xmlns:a16="http://schemas.microsoft.com/office/drawing/2014/main" id="{A061B023-43BF-C7D0-9EAE-CFBC394C0375}"/>
                    </a:ext>
                  </a:extLst>
                </p14:cNvPr>
                <p14:cNvContentPartPr/>
                <p14:nvPr/>
              </p14:nvContentPartPr>
              <p14:xfrm>
                <a:off x="4120523" y="1638976"/>
                <a:ext cx="123120" cy="131760"/>
              </p14:xfrm>
            </p:contentPart>
          </mc:Choice>
          <mc:Fallback xmlns="">
            <p:pic>
              <p:nvPicPr>
                <p:cNvPr id="52" name="Ink 51">
                  <a:extLst>
                    <a:ext uri="{FF2B5EF4-FFF2-40B4-BE49-F238E27FC236}">
                      <a16:creationId xmlns:a16="http://schemas.microsoft.com/office/drawing/2014/main" id="{A061B023-43BF-C7D0-9EAE-CFBC394C0375}"/>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3" name="Ink 52">
                  <a:extLst>
                    <a:ext uri="{FF2B5EF4-FFF2-40B4-BE49-F238E27FC236}">
                      <a16:creationId xmlns:a16="http://schemas.microsoft.com/office/drawing/2014/main" id="{90140564-1709-C5DE-6CA1-2B4C424F03DD}"/>
                    </a:ext>
                  </a:extLst>
                </p14:cNvPr>
                <p14:cNvContentPartPr/>
                <p14:nvPr/>
              </p14:nvContentPartPr>
              <p14:xfrm>
                <a:off x="4335083" y="1655896"/>
                <a:ext cx="201960" cy="99720"/>
              </p14:xfrm>
            </p:contentPart>
          </mc:Choice>
          <mc:Fallback xmlns="">
            <p:pic>
              <p:nvPicPr>
                <p:cNvPr id="53" name="Ink 52">
                  <a:extLst>
                    <a:ext uri="{FF2B5EF4-FFF2-40B4-BE49-F238E27FC236}">
                      <a16:creationId xmlns:a16="http://schemas.microsoft.com/office/drawing/2014/main" id="{90140564-1709-C5DE-6CA1-2B4C424F03DD}"/>
                    </a:ext>
                  </a:extLst>
                </p:cNvPr>
                <p:cNvPicPr/>
                <p:nvPr/>
              </p:nvPicPr>
              <p:blipFill>
                <a:blip r:embed="rId75"/>
                <a:stretch>
                  <a:fillRect/>
                </a:stretch>
              </p:blipFill>
              <p:spPr>
                <a:xfrm>
                  <a:off x="4317443" y="1638256"/>
                  <a:ext cx="237600" cy="135360"/>
                </a:xfrm>
                <a:prstGeom prst="rect">
                  <a:avLst/>
                </a:prstGeom>
              </p:spPr>
            </p:pic>
          </mc:Fallback>
        </mc:AlternateContent>
      </p:grpSp>
      <p:grpSp>
        <p:nvGrpSpPr>
          <p:cNvPr id="54" name="Group 53">
            <a:extLst>
              <a:ext uri="{FF2B5EF4-FFF2-40B4-BE49-F238E27FC236}">
                <a16:creationId xmlns:a16="http://schemas.microsoft.com/office/drawing/2014/main" id="{B102C932-3BEE-7087-FE73-2C8AFD0A1C77}"/>
              </a:ext>
            </a:extLst>
          </p:cNvPr>
          <p:cNvGrpSpPr/>
          <p:nvPr/>
        </p:nvGrpSpPr>
        <p:grpSpPr>
          <a:xfrm>
            <a:off x="290123" y="2019496"/>
            <a:ext cx="1477800" cy="432720"/>
            <a:chOff x="290123" y="2019496"/>
            <a:chExt cx="1477800" cy="432720"/>
          </a:xfrm>
        </p:grpSpPr>
        <mc:AlternateContent xmlns:mc="http://schemas.openxmlformats.org/markup-compatibility/2006" xmlns:p14="http://schemas.microsoft.com/office/powerpoint/2010/main">
          <mc:Choice Requires="p14">
            <p:contentPart p14:bwMode="auto" r:id="rId76">
              <p14:nvContentPartPr>
                <p14:cNvPr id="55" name="Ink 54">
                  <a:extLst>
                    <a:ext uri="{FF2B5EF4-FFF2-40B4-BE49-F238E27FC236}">
                      <a16:creationId xmlns:a16="http://schemas.microsoft.com/office/drawing/2014/main" id="{4646152E-BECD-A151-1D60-AA90C326C9FC}"/>
                    </a:ext>
                  </a:extLst>
                </p14:cNvPr>
                <p14:cNvContentPartPr/>
                <p14:nvPr/>
              </p14:nvContentPartPr>
              <p14:xfrm>
                <a:off x="290123" y="2198416"/>
                <a:ext cx="227160" cy="253800"/>
              </p14:xfrm>
            </p:contentPart>
          </mc:Choice>
          <mc:Fallback xmlns="">
            <p:pic>
              <p:nvPicPr>
                <p:cNvPr id="55" name="Ink 54">
                  <a:extLst>
                    <a:ext uri="{FF2B5EF4-FFF2-40B4-BE49-F238E27FC236}">
                      <a16:creationId xmlns:a16="http://schemas.microsoft.com/office/drawing/2014/main" id="{4646152E-BECD-A151-1D60-AA90C326C9FC}"/>
                    </a:ext>
                  </a:extLst>
                </p:cNvPr>
                <p:cNvPicPr/>
                <p:nvPr/>
              </p:nvPicPr>
              <p:blipFill>
                <a:blip r:embed="rId77"/>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56" name="Ink 55">
                  <a:extLst>
                    <a:ext uri="{FF2B5EF4-FFF2-40B4-BE49-F238E27FC236}">
                      <a16:creationId xmlns:a16="http://schemas.microsoft.com/office/drawing/2014/main" id="{22315BFB-8F1F-7055-71C4-B6E0B1EC7A57}"/>
                    </a:ext>
                  </a:extLst>
                </p14:cNvPr>
                <p14:cNvContentPartPr/>
                <p14:nvPr/>
              </p14:nvContentPartPr>
              <p14:xfrm>
                <a:off x="718883" y="2271496"/>
                <a:ext cx="143280" cy="12960"/>
              </p14:xfrm>
            </p:contentPart>
          </mc:Choice>
          <mc:Fallback xmlns="">
            <p:pic>
              <p:nvPicPr>
                <p:cNvPr id="56" name="Ink 55">
                  <a:extLst>
                    <a:ext uri="{FF2B5EF4-FFF2-40B4-BE49-F238E27FC236}">
                      <a16:creationId xmlns:a16="http://schemas.microsoft.com/office/drawing/2014/main" id="{22315BFB-8F1F-7055-71C4-B6E0B1EC7A57}"/>
                    </a:ext>
                  </a:extLst>
                </p:cNvPr>
                <p:cNvPicPr/>
                <p:nvPr/>
              </p:nvPicPr>
              <p:blipFill>
                <a:blip r:embed="rId79"/>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57" name="Ink 56">
                  <a:extLst>
                    <a:ext uri="{FF2B5EF4-FFF2-40B4-BE49-F238E27FC236}">
                      <a16:creationId xmlns:a16="http://schemas.microsoft.com/office/drawing/2014/main" id="{9A43F970-09FC-3E8B-1958-25FC24056151}"/>
                    </a:ext>
                  </a:extLst>
                </p14:cNvPr>
                <p14:cNvContentPartPr/>
                <p14:nvPr/>
              </p14:nvContentPartPr>
              <p14:xfrm>
                <a:off x="721763" y="2346376"/>
                <a:ext cx="144360" cy="4320"/>
              </p14:xfrm>
            </p:contentPart>
          </mc:Choice>
          <mc:Fallback xmlns="">
            <p:pic>
              <p:nvPicPr>
                <p:cNvPr id="57" name="Ink 56">
                  <a:extLst>
                    <a:ext uri="{FF2B5EF4-FFF2-40B4-BE49-F238E27FC236}">
                      <a16:creationId xmlns:a16="http://schemas.microsoft.com/office/drawing/2014/main" id="{9A43F970-09FC-3E8B-1958-25FC24056151}"/>
                    </a:ext>
                  </a:extLst>
                </p:cNvPr>
                <p:cNvPicPr/>
                <p:nvPr/>
              </p:nvPicPr>
              <p:blipFill>
                <a:blip r:embed="rId81"/>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58" name="Ink 57">
                  <a:extLst>
                    <a:ext uri="{FF2B5EF4-FFF2-40B4-BE49-F238E27FC236}">
                      <a16:creationId xmlns:a16="http://schemas.microsoft.com/office/drawing/2014/main" id="{D3E15E4E-B79D-9FDD-3E22-CE5A4A4C6FF4}"/>
                    </a:ext>
                  </a:extLst>
                </p14:cNvPr>
                <p14:cNvContentPartPr/>
                <p14:nvPr/>
              </p14:nvContentPartPr>
              <p14:xfrm>
                <a:off x="1149083" y="2202016"/>
                <a:ext cx="37440" cy="189000"/>
              </p14:xfrm>
            </p:contentPart>
          </mc:Choice>
          <mc:Fallback xmlns="">
            <p:pic>
              <p:nvPicPr>
                <p:cNvPr id="58" name="Ink 57">
                  <a:extLst>
                    <a:ext uri="{FF2B5EF4-FFF2-40B4-BE49-F238E27FC236}">
                      <a16:creationId xmlns:a16="http://schemas.microsoft.com/office/drawing/2014/main" id="{D3E15E4E-B79D-9FDD-3E22-CE5A4A4C6FF4}"/>
                    </a:ext>
                  </a:extLst>
                </p:cNvPr>
                <p:cNvPicPr/>
                <p:nvPr/>
              </p:nvPicPr>
              <p:blipFill>
                <a:blip r:embed="rId83"/>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59" name="Ink 58">
                  <a:extLst>
                    <a:ext uri="{FF2B5EF4-FFF2-40B4-BE49-F238E27FC236}">
                      <a16:creationId xmlns:a16="http://schemas.microsoft.com/office/drawing/2014/main" id="{2D63295E-5684-6DF7-4136-116F72F6E332}"/>
                    </a:ext>
                  </a:extLst>
                </p14:cNvPr>
                <p14:cNvContentPartPr/>
                <p14:nvPr/>
              </p14:nvContentPartPr>
              <p14:xfrm>
                <a:off x="1267883" y="2194816"/>
                <a:ext cx="37080" cy="183240"/>
              </p14:xfrm>
            </p:contentPart>
          </mc:Choice>
          <mc:Fallback xmlns="">
            <p:pic>
              <p:nvPicPr>
                <p:cNvPr id="59" name="Ink 58">
                  <a:extLst>
                    <a:ext uri="{FF2B5EF4-FFF2-40B4-BE49-F238E27FC236}">
                      <a16:creationId xmlns:a16="http://schemas.microsoft.com/office/drawing/2014/main" id="{2D63295E-5684-6DF7-4136-116F72F6E332}"/>
                    </a:ext>
                  </a:extLst>
                </p:cNvPr>
                <p:cNvPicPr/>
                <p:nvPr/>
              </p:nvPicPr>
              <p:blipFill>
                <a:blip r:embed="rId85"/>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60" name="Ink 59">
                  <a:extLst>
                    <a:ext uri="{FF2B5EF4-FFF2-40B4-BE49-F238E27FC236}">
                      <a16:creationId xmlns:a16="http://schemas.microsoft.com/office/drawing/2014/main" id="{B5733E5F-5050-F253-EBF1-EE039A307C08}"/>
                    </a:ext>
                  </a:extLst>
                </p14:cNvPr>
                <p14:cNvContentPartPr/>
                <p14:nvPr/>
              </p14:nvContentPartPr>
              <p14:xfrm>
                <a:off x="1063043" y="2141896"/>
                <a:ext cx="314640" cy="62280"/>
              </p14:xfrm>
            </p:contentPart>
          </mc:Choice>
          <mc:Fallback xmlns="">
            <p:pic>
              <p:nvPicPr>
                <p:cNvPr id="60" name="Ink 59">
                  <a:extLst>
                    <a:ext uri="{FF2B5EF4-FFF2-40B4-BE49-F238E27FC236}">
                      <a16:creationId xmlns:a16="http://schemas.microsoft.com/office/drawing/2014/main" id="{B5733E5F-5050-F253-EBF1-EE039A307C08}"/>
                    </a:ext>
                  </a:extLst>
                </p:cNvPr>
                <p:cNvPicPr/>
                <p:nvPr/>
              </p:nvPicPr>
              <p:blipFill>
                <a:blip r:embed="rId87"/>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61" name="Ink 60">
                  <a:extLst>
                    <a:ext uri="{FF2B5EF4-FFF2-40B4-BE49-F238E27FC236}">
                      <a16:creationId xmlns:a16="http://schemas.microsoft.com/office/drawing/2014/main" id="{FEBDA5A7-075F-DD01-B9A6-F8AD53D34EDD}"/>
                    </a:ext>
                  </a:extLst>
                </p14:cNvPr>
                <p14:cNvContentPartPr/>
                <p14:nvPr/>
              </p14:nvContentPartPr>
              <p14:xfrm>
                <a:off x="1497923" y="2019496"/>
                <a:ext cx="270000" cy="349560"/>
              </p14:xfrm>
            </p:contentPart>
          </mc:Choice>
          <mc:Fallback xmlns="">
            <p:pic>
              <p:nvPicPr>
                <p:cNvPr id="61" name="Ink 60">
                  <a:extLst>
                    <a:ext uri="{FF2B5EF4-FFF2-40B4-BE49-F238E27FC236}">
                      <a16:creationId xmlns:a16="http://schemas.microsoft.com/office/drawing/2014/main" id="{FEBDA5A7-075F-DD01-B9A6-F8AD53D34EDD}"/>
                    </a:ext>
                  </a:extLst>
                </p:cNvPr>
                <p:cNvPicPr/>
                <p:nvPr/>
              </p:nvPicPr>
              <p:blipFill>
                <a:blip r:embed="rId89"/>
                <a:stretch>
                  <a:fillRect/>
                </a:stretch>
              </p:blipFill>
              <p:spPr>
                <a:xfrm>
                  <a:off x="1480283" y="2001496"/>
                  <a:ext cx="305640" cy="385200"/>
                </a:xfrm>
                <a:prstGeom prst="rect">
                  <a:avLst/>
                </a:prstGeom>
              </p:spPr>
            </p:pic>
          </mc:Fallback>
        </mc:AlternateContent>
      </p:grpSp>
      <p:grpSp>
        <p:nvGrpSpPr>
          <p:cNvPr id="62" name="Group 61">
            <a:extLst>
              <a:ext uri="{FF2B5EF4-FFF2-40B4-BE49-F238E27FC236}">
                <a16:creationId xmlns:a16="http://schemas.microsoft.com/office/drawing/2014/main" id="{7B729099-08EB-AFC5-F887-B20C19230B90}"/>
              </a:ext>
            </a:extLst>
          </p:cNvPr>
          <p:cNvGrpSpPr/>
          <p:nvPr/>
        </p:nvGrpSpPr>
        <p:grpSpPr>
          <a:xfrm>
            <a:off x="214883" y="2788816"/>
            <a:ext cx="501480" cy="271440"/>
            <a:chOff x="214883" y="2788816"/>
            <a:chExt cx="501480" cy="271440"/>
          </a:xfrm>
        </p:grpSpPr>
        <mc:AlternateContent xmlns:mc="http://schemas.openxmlformats.org/markup-compatibility/2006" xmlns:p14="http://schemas.microsoft.com/office/powerpoint/2010/main">
          <mc:Choice Requires="p14">
            <p:contentPart p14:bwMode="auto" r:id="rId90">
              <p14:nvContentPartPr>
                <p14:cNvPr id="63" name="Ink 62">
                  <a:extLst>
                    <a:ext uri="{FF2B5EF4-FFF2-40B4-BE49-F238E27FC236}">
                      <a16:creationId xmlns:a16="http://schemas.microsoft.com/office/drawing/2014/main" id="{EB211255-2D49-EAE0-EDC2-3C163D3A8CBA}"/>
                    </a:ext>
                  </a:extLst>
                </p14:cNvPr>
                <p14:cNvContentPartPr/>
                <p14:nvPr/>
              </p14:nvContentPartPr>
              <p14:xfrm>
                <a:off x="214883" y="2788816"/>
                <a:ext cx="176760" cy="271440"/>
              </p14:xfrm>
            </p:contentPart>
          </mc:Choice>
          <mc:Fallback xmlns="">
            <p:pic>
              <p:nvPicPr>
                <p:cNvPr id="63" name="Ink 62">
                  <a:extLst>
                    <a:ext uri="{FF2B5EF4-FFF2-40B4-BE49-F238E27FC236}">
                      <a16:creationId xmlns:a16="http://schemas.microsoft.com/office/drawing/2014/main" id="{EB211255-2D49-EAE0-EDC2-3C163D3A8CBA}"/>
                    </a:ext>
                  </a:extLst>
                </p:cNvPr>
                <p:cNvPicPr/>
                <p:nvPr/>
              </p:nvPicPr>
              <p:blipFill>
                <a:blip r:embed="rId91"/>
                <a:stretch>
                  <a:fillRect/>
                </a:stretch>
              </p:blipFill>
              <p:spPr>
                <a:xfrm>
                  <a:off x="196883" y="2771176"/>
                  <a:ext cx="21240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64" name="Ink 63">
                  <a:extLst>
                    <a:ext uri="{FF2B5EF4-FFF2-40B4-BE49-F238E27FC236}">
                      <a16:creationId xmlns:a16="http://schemas.microsoft.com/office/drawing/2014/main" id="{0874AC21-9313-045B-8BC6-238077BA395A}"/>
                    </a:ext>
                  </a:extLst>
                </p14:cNvPr>
                <p14:cNvContentPartPr/>
                <p14:nvPr/>
              </p14:nvContentPartPr>
              <p14:xfrm>
                <a:off x="242603" y="2955856"/>
                <a:ext cx="147600" cy="39600"/>
              </p14:xfrm>
            </p:contentPart>
          </mc:Choice>
          <mc:Fallback xmlns="">
            <p:pic>
              <p:nvPicPr>
                <p:cNvPr id="64" name="Ink 63">
                  <a:extLst>
                    <a:ext uri="{FF2B5EF4-FFF2-40B4-BE49-F238E27FC236}">
                      <a16:creationId xmlns:a16="http://schemas.microsoft.com/office/drawing/2014/main" id="{0874AC21-9313-045B-8BC6-238077BA395A}"/>
                    </a:ext>
                  </a:extLst>
                </p:cNvPr>
                <p:cNvPicPr/>
                <p:nvPr/>
              </p:nvPicPr>
              <p:blipFill>
                <a:blip r:embed="rId93"/>
                <a:stretch>
                  <a:fillRect/>
                </a:stretch>
              </p:blipFill>
              <p:spPr>
                <a:xfrm>
                  <a:off x="224963" y="2938216"/>
                  <a:ext cx="1832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65" name="Ink 64">
                  <a:extLst>
                    <a:ext uri="{FF2B5EF4-FFF2-40B4-BE49-F238E27FC236}">
                      <a16:creationId xmlns:a16="http://schemas.microsoft.com/office/drawing/2014/main" id="{F66C3FCD-0AB2-0BB3-53E8-3B72517E3D6E}"/>
                    </a:ext>
                  </a:extLst>
                </p14:cNvPr>
                <p14:cNvContentPartPr/>
                <p14:nvPr/>
              </p14:nvContentPartPr>
              <p14:xfrm>
                <a:off x="484163" y="2942536"/>
                <a:ext cx="2880" cy="3600"/>
              </p14:xfrm>
            </p:contentPart>
          </mc:Choice>
          <mc:Fallback xmlns="">
            <p:pic>
              <p:nvPicPr>
                <p:cNvPr id="65" name="Ink 64">
                  <a:extLst>
                    <a:ext uri="{FF2B5EF4-FFF2-40B4-BE49-F238E27FC236}">
                      <a16:creationId xmlns:a16="http://schemas.microsoft.com/office/drawing/2014/main" id="{F66C3FCD-0AB2-0BB3-53E8-3B72517E3D6E}"/>
                    </a:ext>
                  </a:extLst>
                </p:cNvPr>
                <p:cNvPicPr/>
                <p:nvPr/>
              </p:nvPicPr>
              <p:blipFill>
                <a:blip r:embed="rId95"/>
                <a:stretch>
                  <a:fillRect/>
                </a:stretch>
              </p:blipFill>
              <p:spPr>
                <a:xfrm>
                  <a:off x="466523" y="2924536"/>
                  <a:ext cx="3852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66" name="Ink 65">
                  <a:extLst>
                    <a:ext uri="{FF2B5EF4-FFF2-40B4-BE49-F238E27FC236}">
                      <a16:creationId xmlns:a16="http://schemas.microsoft.com/office/drawing/2014/main" id="{8799F6D0-025F-D736-BC1D-4FC4F301A872}"/>
                    </a:ext>
                  </a:extLst>
                </p14:cNvPr>
                <p14:cNvContentPartPr/>
                <p14:nvPr/>
              </p14:nvContentPartPr>
              <p14:xfrm>
                <a:off x="556523" y="2860816"/>
                <a:ext cx="133920" cy="198360"/>
              </p14:xfrm>
            </p:contentPart>
          </mc:Choice>
          <mc:Fallback xmlns="">
            <p:pic>
              <p:nvPicPr>
                <p:cNvPr id="66" name="Ink 65">
                  <a:extLst>
                    <a:ext uri="{FF2B5EF4-FFF2-40B4-BE49-F238E27FC236}">
                      <a16:creationId xmlns:a16="http://schemas.microsoft.com/office/drawing/2014/main" id="{8799F6D0-025F-D736-BC1D-4FC4F301A872}"/>
                    </a:ext>
                  </a:extLst>
                </p:cNvPr>
                <p:cNvPicPr/>
                <p:nvPr/>
              </p:nvPicPr>
              <p:blipFill>
                <a:blip r:embed="rId97"/>
                <a:stretch>
                  <a:fillRect/>
                </a:stretch>
              </p:blipFill>
              <p:spPr>
                <a:xfrm>
                  <a:off x="538883" y="2843176"/>
                  <a:ext cx="1695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68" name="Ink 67">
                  <a:extLst>
                    <a:ext uri="{FF2B5EF4-FFF2-40B4-BE49-F238E27FC236}">
                      <a16:creationId xmlns:a16="http://schemas.microsoft.com/office/drawing/2014/main" id="{8698ACF8-EB26-2614-AA5F-E80309DAC86F}"/>
                    </a:ext>
                  </a:extLst>
                </p14:cNvPr>
                <p14:cNvContentPartPr/>
                <p14:nvPr/>
              </p14:nvContentPartPr>
              <p14:xfrm>
                <a:off x="568043" y="2838136"/>
                <a:ext cx="148320" cy="68400"/>
              </p14:xfrm>
            </p:contentPart>
          </mc:Choice>
          <mc:Fallback xmlns="">
            <p:pic>
              <p:nvPicPr>
                <p:cNvPr id="68" name="Ink 67">
                  <a:extLst>
                    <a:ext uri="{FF2B5EF4-FFF2-40B4-BE49-F238E27FC236}">
                      <a16:creationId xmlns:a16="http://schemas.microsoft.com/office/drawing/2014/main" id="{8698ACF8-EB26-2614-AA5F-E80309DAC86F}"/>
                    </a:ext>
                  </a:extLst>
                </p:cNvPr>
                <p:cNvPicPr/>
                <p:nvPr/>
              </p:nvPicPr>
              <p:blipFill>
                <a:blip r:embed="rId99"/>
                <a:stretch>
                  <a:fillRect/>
                </a:stretch>
              </p:blipFill>
              <p:spPr>
                <a:xfrm>
                  <a:off x="550043" y="2820136"/>
                  <a:ext cx="183960" cy="104040"/>
                </a:xfrm>
                <a:prstGeom prst="rect">
                  <a:avLst/>
                </a:prstGeom>
              </p:spPr>
            </p:pic>
          </mc:Fallback>
        </mc:AlternateContent>
      </p:grpSp>
      <p:grpSp>
        <p:nvGrpSpPr>
          <p:cNvPr id="69" name="Group 68">
            <a:extLst>
              <a:ext uri="{FF2B5EF4-FFF2-40B4-BE49-F238E27FC236}">
                <a16:creationId xmlns:a16="http://schemas.microsoft.com/office/drawing/2014/main" id="{CAF8EA81-8FD1-6F2B-7B91-148E69BF90F0}"/>
              </a:ext>
            </a:extLst>
          </p:cNvPr>
          <p:cNvGrpSpPr/>
          <p:nvPr/>
        </p:nvGrpSpPr>
        <p:grpSpPr>
          <a:xfrm>
            <a:off x="893483" y="2890696"/>
            <a:ext cx="153000" cy="93960"/>
            <a:chOff x="893483" y="2890696"/>
            <a:chExt cx="153000" cy="93960"/>
          </a:xfrm>
        </p:grpSpPr>
        <mc:AlternateContent xmlns:mc="http://schemas.openxmlformats.org/markup-compatibility/2006" xmlns:p14="http://schemas.microsoft.com/office/powerpoint/2010/main">
          <mc:Choice Requires="p14">
            <p:contentPart p14:bwMode="auto" r:id="rId100">
              <p14:nvContentPartPr>
                <p14:cNvPr id="70" name="Ink 69">
                  <a:extLst>
                    <a:ext uri="{FF2B5EF4-FFF2-40B4-BE49-F238E27FC236}">
                      <a16:creationId xmlns:a16="http://schemas.microsoft.com/office/drawing/2014/main" id="{A80E1B43-B9B3-CD4F-9A94-82FCF2934903}"/>
                    </a:ext>
                  </a:extLst>
                </p14:cNvPr>
                <p14:cNvContentPartPr/>
                <p14:nvPr/>
              </p14:nvContentPartPr>
              <p14:xfrm>
                <a:off x="896723" y="2890696"/>
                <a:ext cx="149400" cy="18360"/>
              </p14:xfrm>
            </p:contentPart>
          </mc:Choice>
          <mc:Fallback xmlns="">
            <p:pic>
              <p:nvPicPr>
                <p:cNvPr id="70" name="Ink 69">
                  <a:extLst>
                    <a:ext uri="{FF2B5EF4-FFF2-40B4-BE49-F238E27FC236}">
                      <a16:creationId xmlns:a16="http://schemas.microsoft.com/office/drawing/2014/main" id="{A80E1B43-B9B3-CD4F-9A94-82FCF2934903}"/>
                    </a:ext>
                  </a:extLst>
                </p:cNvPr>
                <p:cNvPicPr/>
                <p:nvPr/>
              </p:nvPicPr>
              <p:blipFill>
                <a:blip r:embed="rId101"/>
                <a:stretch>
                  <a:fillRect/>
                </a:stretch>
              </p:blipFill>
              <p:spPr>
                <a:xfrm>
                  <a:off x="879083" y="2873056"/>
                  <a:ext cx="185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71" name="Ink 70">
                  <a:extLst>
                    <a:ext uri="{FF2B5EF4-FFF2-40B4-BE49-F238E27FC236}">
                      <a16:creationId xmlns:a16="http://schemas.microsoft.com/office/drawing/2014/main" id="{03908A83-6F5C-CCFE-2929-1383802105AC}"/>
                    </a:ext>
                  </a:extLst>
                </p14:cNvPr>
                <p14:cNvContentPartPr/>
                <p14:nvPr/>
              </p14:nvContentPartPr>
              <p14:xfrm>
                <a:off x="893483" y="2971336"/>
                <a:ext cx="153000" cy="13320"/>
              </p14:xfrm>
            </p:contentPart>
          </mc:Choice>
          <mc:Fallback xmlns="">
            <p:pic>
              <p:nvPicPr>
                <p:cNvPr id="71" name="Ink 70">
                  <a:extLst>
                    <a:ext uri="{FF2B5EF4-FFF2-40B4-BE49-F238E27FC236}">
                      <a16:creationId xmlns:a16="http://schemas.microsoft.com/office/drawing/2014/main" id="{03908A83-6F5C-CCFE-2929-1383802105AC}"/>
                    </a:ext>
                  </a:extLst>
                </p:cNvPr>
                <p:cNvPicPr/>
                <p:nvPr/>
              </p:nvPicPr>
              <p:blipFill>
                <a:blip r:embed="rId103"/>
                <a:stretch>
                  <a:fillRect/>
                </a:stretch>
              </p:blipFill>
              <p:spPr>
                <a:xfrm>
                  <a:off x="875483" y="2953336"/>
                  <a:ext cx="188640" cy="48960"/>
                </a:xfrm>
                <a:prstGeom prst="rect">
                  <a:avLst/>
                </a:prstGeom>
              </p:spPr>
            </p:pic>
          </mc:Fallback>
        </mc:AlternateContent>
      </p:grpSp>
      <p:grpSp>
        <p:nvGrpSpPr>
          <p:cNvPr id="72" name="Group 71">
            <a:extLst>
              <a:ext uri="{FF2B5EF4-FFF2-40B4-BE49-F238E27FC236}">
                <a16:creationId xmlns:a16="http://schemas.microsoft.com/office/drawing/2014/main" id="{C0304F98-CD26-177E-6C0F-5EF1BD749FD0}"/>
              </a:ext>
            </a:extLst>
          </p:cNvPr>
          <p:cNvGrpSpPr/>
          <p:nvPr/>
        </p:nvGrpSpPr>
        <p:grpSpPr>
          <a:xfrm>
            <a:off x="1263203" y="2639776"/>
            <a:ext cx="698400" cy="329400"/>
            <a:chOff x="1263203" y="2639776"/>
            <a:chExt cx="698400" cy="329400"/>
          </a:xfrm>
        </p:grpSpPr>
        <mc:AlternateContent xmlns:mc="http://schemas.openxmlformats.org/markup-compatibility/2006" xmlns:p14="http://schemas.microsoft.com/office/powerpoint/2010/main">
          <mc:Choice Requires="p14">
            <p:contentPart p14:bwMode="auto" r:id="rId104">
              <p14:nvContentPartPr>
                <p14:cNvPr id="73" name="Ink 72">
                  <a:extLst>
                    <a:ext uri="{FF2B5EF4-FFF2-40B4-BE49-F238E27FC236}">
                      <a16:creationId xmlns:a16="http://schemas.microsoft.com/office/drawing/2014/main" id="{52C11485-61B8-5F1F-1310-389C2114DD6B}"/>
                    </a:ext>
                  </a:extLst>
                </p14:cNvPr>
                <p14:cNvContentPartPr/>
                <p14:nvPr/>
              </p14:nvContentPartPr>
              <p14:xfrm>
                <a:off x="1350683" y="2768296"/>
                <a:ext cx="61200" cy="200880"/>
              </p14:xfrm>
            </p:contentPart>
          </mc:Choice>
          <mc:Fallback xmlns="">
            <p:pic>
              <p:nvPicPr>
                <p:cNvPr id="73" name="Ink 72">
                  <a:extLst>
                    <a:ext uri="{FF2B5EF4-FFF2-40B4-BE49-F238E27FC236}">
                      <a16:creationId xmlns:a16="http://schemas.microsoft.com/office/drawing/2014/main" id="{52C11485-61B8-5F1F-1310-389C2114DD6B}"/>
                    </a:ext>
                  </a:extLst>
                </p:cNvPr>
                <p:cNvPicPr/>
                <p:nvPr/>
              </p:nvPicPr>
              <p:blipFill>
                <a:blip r:embed="rId105"/>
                <a:stretch>
                  <a:fillRect/>
                </a:stretch>
              </p:blipFill>
              <p:spPr>
                <a:xfrm>
                  <a:off x="1332683" y="2750296"/>
                  <a:ext cx="9684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74" name="Ink 73">
                  <a:extLst>
                    <a:ext uri="{FF2B5EF4-FFF2-40B4-BE49-F238E27FC236}">
                      <a16:creationId xmlns:a16="http://schemas.microsoft.com/office/drawing/2014/main" id="{B4507CD6-DFD8-10BD-CBC8-15F03DB3FEC0}"/>
                    </a:ext>
                  </a:extLst>
                </p14:cNvPr>
                <p14:cNvContentPartPr/>
                <p14:nvPr/>
              </p14:nvContentPartPr>
              <p14:xfrm>
                <a:off x="1482803" y="2757136"/>
                <a:ext cx="52560" cy="205920"/>
              </p14:xfrm>
            </p:contentPart>
          </mc:Choice>
          <mc:Fallback xmlns="">
            <p:pic>
              <p:nvPicPr>
                <p:cNvPr id="74" name="Ink 73">
                  <a:extLst>
                    <a:ext uri="{FF2B5EF4-FFF2-40B4-BE49-F238E27FC236}">
                      <a16:creationId xmlns:a16="http://schemas.microsoft.com/office/drawing/2014/main" id="{B4507CD6-DFD8-10BD-CBC8-15F03DB3FEC0}"/>
                    </a:ext>
                  </a:extLst>
                </p:cNvPr>
                <p:cNvPicPr/>
                <p:nvPr/>
              </p:nvPicPr>
              <p:blipFill>
                <a:blip r:embed="rId107"/>
                <a:stretch>
                  <a:fillRect/>
                </a:stretch>
              </p:blipFill>
              <p:spPr>
                <a:xfrm>
                  <a:off x="1465163" y="2739136"/>
                  <a:ext cx="88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75" name="Ink 74">
                  <a:extLst>
                    <a:ext uri="{FF2B5EF4-FFF2-40B4-BE49-F238E27FC236}">
                      <a16:creationId xmlns:a16="http://schemas.microsoft.com/office/drawing/2014/main" id="{F0004C7D-557D-F782-0D2B-F1B072E2D247}"/>
                    </a:ext>
                  </a:extLst>
                </p14:cNvPr>
                <p14:cNvContentPartPr/>
                <p14:nvPr/>
              </p14:nvContentPartPr>
              <p14:xfrm>
                <a:off x="1263203" y="2724376"/>
                <a:ext cx="338760" cy="55800"/>
              </p14:xfrm>
            </p:contentPart>
          </mc:Choice>
          <mc:Fallback xmlns="">
            <p:pic>
              <p:nvPicPr>
                <p:cNvPr id="75" name="Ink 74">
                  <a:extLst>
                    <a:ext uri="{FF2B5EF4-FFF2-40B4-BE49-F238E27FC236}">
                      <a16:creationId xmlns:a16="http://schemas.microsoft.com/office/drawing/2014/main" id="{F0004C7D-557D-F782-0D2B-F1B072E2D247}"/>
                    </a:ext>
                  </a:extLst>
                </p:cNvPr>
                <p:cNvPicPr/>
                <p:nvPr/>
              </p:nvPicPr>
              <p:blipFill>
                <a:blip r:embed="rId109"/>
                <a:stretch>
                  <a:fillRect/>
                </a:stretch>
              </p:blipFill>
              <p:spPr>
                <a:xfrm>
                  <a:off x="1245203" y="2706376"/>
                  <a:ext cx="37440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76" name="Ink 75">
                  <a:extLst>
                    <a:ext uri="{FF2B5EF4-FFF2-40B4-BE49-F238E27FC236}">
                      <a16:creationId xmlns:a16="http://schemas.microsoft.com/office/drawing/2014/main" id="{9C1CE584-47A4-FB84-33AF-33D580C02813}"/>
                    </a:ext>
                  </a:extLst>
                </p14:cNvPr>
                <p14:cNvContentPartPr/>
                <p14:nvPr/>
              </p14:nvContentPartPr>
              <p14:xfrm>
                <a:off x="1740203" y="2639776"/>
                <a:ext cx="221400" cy="296280"/>
              </p14:xfrm>
            </p:contentPart>
          </mc:Choice>
          <mc:Fallback xmlns="">
            <p:pic>
              <p:nvPicPr>
                <p:cNvPr id="76" name="Ink 75">
                  <a:extLst>
                    <a:ext uri="{FF2B5EF4-FFF2-40B4-BE49-F238E27FC236}">
                      <a16:creationId xmlns:a16="http://schemas.microsoft.com/office/drawing/2014/main" id="{9C1CE584-47A4-FB84-33AF-33D580C02813}"/>
                    </a:ext>
                  </a:extLst>
                </p:cNvPr>
                <p:cNvPicPr/>
                <p:nvPr/>
              </p:nvPicPr>
              <p:blipFill>
                <a:blip r:embed="rId111"/>
                <a:stretch>
                  <a:fillRect/>
                </a:stretch>
              </p:blipFill>
              <p:spPr>
                <a:xfrm>
                  <a:off x="1722203" y="2621776"/>
                  <a:ext cx="257040" cy="331920"/>
                </a:xfrm>
                <a:prstGeom prst="rect">
                  <a:avLst/>
                </a:prstGeom>
              </p:spPr>
            </p:pic>
          </mc:Fallback>
        </mc:AlternateContent>
      </p:grpSp>
      <p:grpSp>
        <p:nvGrpSpPr>
          <p:cNvPr id="77" name="Group 76">
            <a:extLst>
              <a:ext uri="{FF2B5EF4-FFF2-40B4-BE49-F238E27FC236}">
                <a16:creationId xmlns:a16="http://schemas.microsoft.com/office/drawing/2014/main" id="{BE2653AC-B81A-B09A-CF19-079DFD59A7CE}"/>
              </a:ext>
            </a:extLst>
          </p:cNvPr>
          <p:cNvGrpSpPr/>
          <p:nvPr/>
        </p:nvGrpSpPr>
        <p:grpSpPr>
          <a:xfrm>
            <a:off x="192563" y="3378856"/>
            <a:ext cx="574200" cy="625680"/>
            <a:chOff x="192563" y="3378856"/>
            <a:chExt cx="574200" cy="625680"/>
          </a:xfrm>
        </p:grpSpPr>
        <mc:AlternateContent xmlns:mc="http://schemas.openxmlformats.org/markup-compatibility/2006" xmlns:p14="http://schemas.microsoft.com/office/powerpoint/2010/main">
          <mc:Choice Requires="p14">
            <p:contentPart p14:bwMode="auto" r:id="rId112">
              <p14:nvContentPartPr>
                <p14:cNvPr id="78" name="Ink 77">
                  <a:extLst>
                    <a:ext uri="{FF2B5EF4-FFF2-40B4-BE49-F238E27FC236}">
                      <a16:creationId xmlns:a16="http://schemas.microsoft.com/office/drawing/2014/main" id="{70B55755-3D10-C139-145E-D3BF8852612E}"/>
                    </a:ext>
                  </a:extLst>
                </p14:cNvPr>
                <p14:cNvContentPartPr/>
                <p14:nvPr/>
              </p14:nvContentPartPr>
              <p14:xfrm>
                <a:off x="217763" y="3385696"/>
                <a:ext cx="150840" cy="216000"/>
              </p14:xfrm>
            </p:contentPart>
          </mc:Choice>
          <mc:Fallback xmlns="">
            <p:pic>
              <p:nvPicPr>
                <p:cNvPr id="78" name="Ink 77">
                  <a:extLst>
                    <a:ext uri="{FF2B5EF4-FFF2-40B4-BE49-F238E27FC236}">
                      <a16:creationId xmlns:a16="http://schemas.microsoft.com/office/drawing/2014/main" id="{70B55755-3D10-C139-145E-D3BF8852612E}"/>
                    </a:ext>
                  </a:extLst>
                </p:cNvPr>
                <p:cNvPicPr/>
                <p:nvPr/>
              </p:nvPicPr>
              <p:blipFill>
                <a:blip r:embed="rId113"/>
                <a:stretch>
                  <a:fillRect/>
                </a:stretch>
              </p:blipFill>
              <p:spPr>
                <a:xfrm>
                  <a:off x="200123" y="3367696"/>
                  <a:ext cx="18648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79" name="Ink 78">
                  <a:extLst>
                    <a:ext uri="{FF2B5EF4-FFF2-40B4-BE49-F238E27FC236}">
                      <a16:creationId xmlns:a16="http://schemas.microsoft.com/office/drawing/2014/main" id="{935BE670-ACC1-09D4-7D28-B5345784688F}"/>
                    </a:ext>
                  </a:extLst>
                </p14:cNvPr>
                <p14:cNvContentPartPr/>
                <p14:nvPr/>
              </p14:nvContentPartPr>
              <p14:xfrm>
                <a:off x="224243" y="3504136"/>
                <a:ext cx="169920" cy="33840"/>
              </p14:xfrm>
            </p:contentPart>
          </mc:Choice>
          <mc:Fallback xmlns="">
            <p:pic>
              <p:nvPicPr>
                <p:cNvPr id="79" name="Ink 78">
                  <a:extLst>
                    <a:ext uri="{FF2B5EF4-FFF2-40B4-BE49-F238E27FC236}">
                      <a16:creationId xmlns:a16="http://schemas.microsoft.com/office/drawing/2014/main" id="{935BE670-ACC1-09D4-7D28-B5345784688F}"/>
                    </a:ext>
                  </a:extLst>
                </p:cNvPr>
                <p:cNvPicPr/>
                <p:nvPr/>
              </p:nvPicPr>
              <p:blipFill>
                <a:blip r:embed="rId115"/>
                <a:stretch>
                  <a:fillRect/>
                </a:stretch>
              </p:blipFill>
              <p:spPr>
                <a:xfrm>
                  <a:off x="206243" y="3486136"/>
                  <a:ext cx="2055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80" name="Ink 79">
                  <a:extLst>
                    <a:ext uri="{FF2B5EF4-FFF2-40B4-BE49-F238E27FC236}">
                      <a16:creationId xmlns:a16="http://schemas.microsoft.com/office/drawing/2014/main" id="{03F84E7B-3F84-67C0-9249-71426FF02CED}"/>
                    </a:ext>
                  </a:extLst>
                </p14:cNvPr>
                <p14:cNvContentPartPr/>
                <p14:nvPr/>
              </p14:nvContentPartPr>
              <p14:xfrm>
                <a:off x="492443" y="3486496"/>
                <a:ext cx="8640" cy="7920"/>
              </p14:xfrm>
            </p:contentPart>
          </mc:Choice>
          <mc:Fallback xmlns="">
            <p:pic>
              <p:nvPicPr>
                <p:cNvPr id="80" name="Ink 79">
                  <a:extLst>
                    <a:ext uri="{FF2B5EF4-FFF2-40B4-BE49-F238E27FC236}">
                      <a16:creationId xmlns:a16="http://schemas.microsoft.com/office/drawing/2014/main" id="{03F84E7B-3F84-67C0-9249-71426FF02CED}"/>
                    </a:ext>
                  </a:extLst>
                </p:cNvPr>
                <p:cNvPicPr/>
                <p:nvPr/>
              </p:nvPicPr>
              <p:blipFill>
                <a:blip r:embed="rId117"/>
                <a:stretch>
                  <a:fillRect/>
                </a:stretch>
              </p:blipFill>
              <p:spPr>
                <a:xfrm>
                  <a:off x="474443" y="3468496"/>
                  <a:ext cx="44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81" name="Ink 80">
                  <a:extLst>
                    <a:ext uri="{FF2B5EF4-FFF2-40B4-BE49-F238E27FC236}">
                      <a16:creationId xmlns:a16="http://schemas.microsoft.com/office/drawing/2014/main" id="{72A6C82E-7428-ED2A-9EA1-A7C3185974E1}"/>
                    </a:ext>
                  </a:extLst>
                </p14:cNvPr>
                <p14:cNvContentPartPr/>
                <p14:nvPr/>
              </p14:nvContentPartPr>
              <p14:xfrm>
                <a:off x="605123" y="3422416"/>
                <a:ext cx="112680" cy="167040"/>
              </p14:xfrm>
            </p:contentPart>
          </mc:Choice>
          <mc:Fallback xmlns="">
            <p:pic>
              <p:nvPicPr>
                <p:cNvPr id="81" name="Ink 80">
                  <a:extLst>
                    <a:ext uri="{FF2B5EF4-FFF2-40B4-BE49-F238E27FC236}">
                      <a16:creationId xmlns:a16="http://schemas.microsoft.com/office/drawing/2014/main" id="{72A6C82E-7428-ED2A-9EA1-A7C3185974E1}"/>
                    </a:ext>
                  </a:extLst>
                </p:cNvPr>
                <p:cNvPicPr/>
                <p:nvPr/>
              </p:nvPicPr>
              <p:blipFill>
                <a:blip r:embed="rId119"/>
                <a:stretch>
                  <a:fillRect/>
                </a:stretch>
              </p:blipFill>
              <p:spPr>
                <a:xfrm>
                  <a:off x="587483" y="3404776"/>
                  <a:ext cx="148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82" name="Ink 81">
                  <a:extLst>
                    <a:ext uri="{FF2B5EF4-FFF2-40B4-BE49-F238E27FC236}">
                      <a16:creationId xmlns:a16="http://schemas.microsoft.com/office/drawing/2014/main" id="{92B6A4C4-E583-B2B0-8545-65A01DBD4BCA}"/>
                    </a:ext>
                  </a:extLst>
                </p14:cNvPr>
                <p14:cNvContentPartPr/>
                <p14:nvPr/>
              </p14:nvContentPartPr>
              <p14:xfrm>
                <a:off x="622403" y="3378856"/>
                <a:ext cx="144360" cy="63360"/>
              </p14:xfrm>
            </p:contentPart>
          </mc:Choice>
          <mc:Fallback xmlns="">
            <p:pic>
              <p:nvPicPr>
                <p:cNvPr id="82" name="Ink 81">
                  <a:extLst>
                    <a:ext uri="{FF2B5EF4-FFF2-40B4-BE49-F238E27FC236}">
                      <a16:creationId xmlns:a16="http://schemas.microsoft.com/office/drawing/2014/main" id="{92B6A4C4-E583-B2B0-8545-65A01DBD4BCA}"/>
                    </a:ext>
                  </a:extLst>
                </p:cNvPr>
                <p:cNvPicPr/>
                <p:nvPr/>
              </p:nvPicPr>
              <p:blipFill>
                <a:blip r:embed="rId121"/>
                <a:stretch>
                  <a:fillRect/>
                </a:stretch>
              </p:blipFill>
              <p:spPr>
                <a:xfrm>
                  <a:off x="604763" y="3361216"/>
                  <a:ext cx="18000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83" name="Ink 82">
                  <a:extLst>
                    <a:ext uri="{FF2B5EF4-FFF2-40B4-BE49-F238E27FC236}">
                      <a16:creationId xmlns:a16="http://schemas.microsoft.com/office/drawing/2014/main" id="{7F80BD5A-F47B-798B-3A2A-968F8C40528E}"/>
                    </a:ext>
                  </a:extLst>
                </p14:cNvPr>
                <p14:cNvContentPartPr/>
                <p14:nvPr/>
              </p14:nvContentPartPr>
              <p14:xfrm>
                <a:off x="192563" y="3663616"/>
                <a:ext cx="506880" cy="94320"/>
              </p14:xfrm>
            </p:contentPart>
          </mc:Choice>
          <mc:Fallback xmlns="">
            <p:pic>
              <p:nvPicPr>
                <p:cNvPr id="83" name="Ink 82">
                  <a:extLst>
                    <a:ext uri="{FF2B5EF4-FFF2-40B4-BE49-F238E27FC236}">
                      <a16:creationId xmlns:a16="http://schemas.microsoft.com/office/drawing/2014/main" id="{7F80BD5A-F47B-798B-3A2A-968F8C40528E}"/>
                    </a:ext>
                  </a:extLst>
                </p:cNvPr>
                <p:cNvPicPr/>
                <p:nvPr/>
              </p:nvPicPr>
              <p:blipFill>
                <a:blip r:embed="rId123"/>
                <a:stretch>
                  <a:fillRect/>
                </a:stretch>
              </p:blipFill>
              <p:spPr>
                <a:xfrm>
                  <a:off x="174563" y="3645616"/>
                  <a:ext cx="542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84" name="Ink 83">
                  <a:extLst>
                    <a:ext uri="{FF2B5EF4-FFF2-40B4-BE49-F238E27FC236}">
                      <a16:creationId xmlns:a16="http://schemas.microsoft.com/office/drawing/2014/main" id="{CADF9DBA-32D2-80E7-EB00-0AF34A3529EF}"/>
                    </a:ext>
                  </a:extLst>
                </p14:cNvPr>
                <p14:cNvContentPartPr/>
                <p14:nvPr/>
              </p14:nvContentPartPr>
              <p14:xfrm>
                <a:off x="363203" y="3834256"/>
                <a:ext cx="28800" cy="170280"/>
              </p14:xfrm>
            </p:contentPart>
          </mc:Choice>
          <mc:Fallback xmlns="">
            <p:pic>
              <p:nvPicPr>
                <p:cNvPr id="84" name="Ink 83">
                  <a:extLst>
                    <a:ext uri="{FF2B5EF4-FFF2-40B4-BE49-F238E27FC236}">
                      <a16:creationId xmlns:a16="http://schemas.microsoft.com/office/drawing/2014/main" id="{CADF9DBA-32D2-80E7-EB00-0AF34A3529EF}"/>
                    </a:ext>
                  </a:extLst>
                </p:cNvPr>
                <p:cNvPicPr/>
                <p:nvPr/>
              </p:nvPicPr>
              <p:blipFill>
                <a:blip r:embed="rId125"/>
                <a:stretch>
                  <a:fillRect/>
                </a:stretch>
              </p:blipFill>
              <p:spPr>
                <a:xfrm>
                  <a:off x="345563" y="3816616"/>
                  <a:ext cx="644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85" name="Ink 84">
                  <a:extLst>
                    <a:ext uri="{FF2B5EF4-FFF2-40B4-BE49-F238E27FC236}">
                      <a16:creationId xmlns:a16="http://schemas.microsoft.com/office/drawing/2014/main" id="{F6AD5294-1351-E845-1556-5DA6D1217CF7}"/>
                    </a:ext>
                  </a:extLst>
                </p14:cNvPr>
                <p14:cNvContentPartPr/>
                <p14:nvPr/>
              </p14:nvContentPartPr>
              <p14:xfrm>
                <a:off x="510803" y="3822376"/>
                <a:ext cx="25200" cy="174600"/>
              </p14:xfrm>
            </p:contentPart>
          </mc:Choice>
          <mc:Fallback xmlns="">
            <p:pic>
              <p:nvPicPr>
                <p:cNvPr id="85" name="Ink 84">
                  <a:extLst>
                    <a:ext uri="{FF2B5EF4-FFF2-40B4-BE49-F238E27FC236}">
                      <a16:creationId xmlns:a16="http://schemas.microsoft.com/office/drawing/2014/main" id="{F6AD5294-1351-E845-1556-5DA6D1217CF7}"/>
                    </a:ext>
                  </a:extLst>
                </p:cNvPr>
                <p:cNvPicPr/>
                <p:nvPr/>
              </p:nvPicPr>
              <p:blipFill>
                <a:blip r:embed="rId127"/>
                <a:stretch>
                  <a:fillRect/>
                </a:stretch>
              </p:blipFill>
              <p:spPr>
                <a:xfrm>
                  <a:off x="492803" y="3804376"/>
                  <a:ext cx="60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86" name="Ink 85">
                  <a:extLst>
                    <a:ext uri="{FF2B5EF4-FFF2-40B4-BE49-F238E27FC236}">
                      <a16:creationId xmlns:a16="http://schemas.microsoft.com/office/drawing/2014/main" id="{3A6A3EA6-7300-3ADB-9887-D55FCC5D7944}"/>
                    </a:ext>
                  </a:extLst>
                </p14:cNvPr>
                <p14:cNvContentPartPr/>
                <p14:nvPr/>
              </p14:nvContentPartPr>
              <p14:xfrm>
                <a:off x="290483" y="3791776"/>
                <a:ext cx="378720" cy="47160"/>
              </p14:xfrm>
            </p:contentPart>
          </mc:Choice>
          <mc:Fallback xmlns="">
            <p:pic>
              <p:nvPicPr>
                <p:cNvPr id="86" name="Ink 85">
                  <a:extLst>
                    <a:ext uri="{FF2B5EF4-FFF2-40B4-BE49-F238E27FC236}">
                      <a16:creationId xmlns:a16="http://schemas.microsoft.com/office/drawing/2014/main" id="{3A6A3EA6-7300-3ADB-9887-D55FCC5D7944}"/>
                    </a:ext>
                  </a:extLst>
                </p:cNvPr>
                <p:cNvPicPr/>
                <p:nvPr/>
              </p:nvPicPr>
              <p:blipFill>
                <a:blip r:embed="rId129"/>
                <a:stretch>
                  <a:fillRect/>
                </a:stretch>
              </p:blipFill>
              <p:spPr>
                <a:xfrm>
                  <a:off x="272483" y="3774136"/>
                  <a:ext cx="41436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0">
            <p14:nvContentPartPr>
              <p14:cNvPr id="87" name="Ink 86">
                <a:extLst>
                  <a:ext uri="{FF2B5EF4-FFF2-40B4-BE49-F238E27FC236}">
                    <a16:creationId xmlns:a16="http://schemas.microsoft.com/office/drawing/2014/main" id="{61D6F44E-94A1-F965-C711-9A768988B822}"/>
                  </a:ext>
                </a:extLst>
              </p14:cNvPr>
              <p14:cNvContentPartPr/>
              <p14:nvPr/>
            </p14:nvContentPartPr>
            <p14:xfrm>
              <a:off x="1086443" y="3628696"/>
              <a:ext cx="184680" cy="15480"/>
            </p14:xfrm>
          </p:contentPart>
        </mc:Choice>
        <mc:Fallback xmlns="">
          <p:pic>
            <p:nvPicPr>
              <p:cNvPr id="87" name="Ink 86">
                <a:extLst>
                  <a:ext uri="{FF2B5EF4-FFF2-40B4-BE49-F238E27FC236}">
                    <a16:creationId xmlns:a16="http://schemas.microsoft.com/office/drawing/2014/main" id="{61D6F44E-94A1-F965-C711-9A768988B822}"/>
                  </a:ext>
                </a:extLst>
              </p:cNvPr>
              <p:cNvPicPr/>
              <p:nvPr/>
            </p:nvPicPr>
            <p:blipFill>
              <a:blip r:embed="rId131"/>
              <a:stretch>
                <a:fillRect/>
              </a:stretch>
            </p:blipFill>
            <p:spPr>
              <a:xfrm>
                <a:off x="1068443" y="3611056"/>
                <a:ext cx="2203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88" name="Ink 87">
                <a:extLst>
                  <a:ext uri="{FF2B5EF4-FFF2-40B4-BE49-F238E27FC236}">
                    <a16:creationId xmlns:a16="http://schemas.microsoft.com/office/drawing/2014/main" id="{F55E4BE2-0C33-1370-D4B7-45CA88C7340A}"/>
                  </a:ext>
                </a:extLst>
              </p14:cNvPr>
              <p14:cNvContentPartPr/>
              <p14:nvPr/>
            </p14:nvContentPartPr>
            <p14:xfrm>
              <a:off x="1102643" y="3724456"/>
              <a:ext cx="146880" cy="9720"/>
            </p14:xfrm>
          </p:contentPart>
        </mc:Choice>
        <mc:Fallback xmlns="">
          <p:pic>
            <p:nvPicPr>
              <p:cNvPr id="88" name="Ink 87">
                <a:extLst>
                  <a:ext uri="{FF2B5EF4-FFF2-40B4-BE49-F238E27FC236}">
                    <a16:creationId xmlns:a16="http://schemas.microsoft.com/office/drawing/2014/main" id="{F55E4BE2-0C33-1370-D4B7-45CA88C7340A}"/>
                  </a:ext>
                </a:extLst>
              </p:cNvPr>
              <p:cNvPicPr/>
              <p:nvPr/>
            </p:nvPicPr>
            <p:blipFill>
              <a:blip r:embed="rId133"/>
              <a:stretch>
                <a:fillRect/>
              </a:stretch>
            </p:blipFill>
            <p:spPr>
              <a:xfrm>
                <a:off x="1084643" y="3706816"/>
                <a:ext cx="18252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89" name="Ink 88">
                <a:extLst>
                  <a:ext uri="{FF2B5EF4-FFF2-40B4-BE49-F238E27FC236}">
                    <a16:creationId xmlns:a16="http://schemas.microsoft.com/office/drawing/2014/main" id="{3F4FBEB8-8699-1930-C058-24731D6CD62D}"/>
                  </a:ext>
                </a:extLst>
              </p14:cNvPr>
              <p14:cNvContentPartPr/>
              <p14:nvPr/>
            </p14:nvContentPartPr>
            <p14:xfrm>
              <a:off x="1500083" y="3415216"/>
              <a:ext cx="263520" cy="279720"/>
            </p14:xfrm>
          </p:contentPart>
        </mc:Choice>
        <mc:Fallback xmlns="">
          <p:pic>
            <p:nvPicPr>
              <p:cNvPr id="89" name="Ink 88">
                <a:extLst>
                  <a:ext uri="{FF2B5EF4-FFF2-40B4-BE49-F238E27FC236}">
                    <a16:creationId xmlns:a16="http://schemas.microsoft.com/office/drawing/2014/main" id="{3F4FBEB8-8699-1930-C058-24731D6CD62D}"/>
                  </a:ext>
                </a:extLst>
              </p:cNvPr>
              <p:cNvPicPr/>
              <p:nvPr/>
            </p:nvPicPr>
            <p:blipFill>
              <a:blip r:embed="rId135"/>
              <a:stretch>
                <a:fillRect/>
              </a:stretch>
            </p:blipFill>
            <p:spPr>
              <a:xfrm>
                <a:off x="1482083" y="3397576"/>
                <a:ext cx="299160" cy="315360"/>
              </a:xfrm>
              <a:prstGeom prst="rect">
                <a:avLst/>
              </a:prstGeom>
            </p:spPr>
          </p:pic>
        </mc:Fallback>
      </mc:AlternateContent>
      <p:grpSp>
        <p:nvGrpSpPr>
          <p:cNvPr id="90" name="Group 89">
            <a:extLst>
              <a:ext uri="{FF2B5EF4-FFF2-40B4-BE49-F238E27FC236}">
                <a16:creationId xmlns:a16="http://schemas.microsoft.com/office/drawing/2014/main" id="{E570E155-7471-FC0B-A665-AB8E27EA562A}"/>
              </a:ext>
            </a:extLst>
          </p:cNvPr>
          <p:cNvGrpSpPr/>
          <p:nvPr/>
        </p:nvGrpSpPr>
        <p:grpSpPr>
          <a:xfrm>
            <a:off x="150803" y="4257616"/>
            <a:ext cx="798480" cy="609120"/>
            <a:chOff x="150803" y="4257616"/>
            <a:chExt cx="798480" cy="609120"/>
          </a:xfrm>
        </p:grpSpPr>
        <mc:AlternateContent xmlns:mc="http://schemas.openxmlformats.org/markup-compatibility/2006" xmlns:p14="http://schemas.microsoft.com/office/powerpoint/2010/main">
          <mc:Choice Requires="p14">
            <p:contentPart p14:bwMode="auto" r:id="rId136">
              <p14:nvContentPartPr>
                <p14:cNvPr id="91" name="Ink 90">
                  <a:extLst>
                    <a:ext uri="{FF2B5EF4-FFF2-40B4-BE49-F238E27FC236}">
                      <a16:creationId xmlns:a16="http://schemas.microsoft.com/office/drawing/2014/main" id="{8A831FA2-3D29-BC02-15D2-4507749BDFC1}"/>
                    </a:ext>
                  </a:extLst>
                </p14:cNvPr>
                <p14:cNvContentPartPr/>
                <p14:nvPr/>
              </p14:nvContentPartPr>
              <p14:xfrm>
                <a:off x="188963" y="4268416"/>
                <a:ext cx="158760" cy="231120"/>
              </p14:xfrm>
            </p:contentPart>
          </mc:Choice>
          <mc:Fallback xmlns="">
            <p:pic>
              <p:nvPicPr>
                <p:cNvPr id="91" name="Ink 90">
                  <a:extLst>
                    <a:ext uri="{FF2B5EF4-FFF2-40B4-BE49-F238E27FC236}">
                      <a16:creationId xmlns:a16="http://schemas.microsoft.com/office/drawing/2014/main" id="{8A831FA2-3D29-BC02-15D2-4507749BDFC1}"/>
                    </a:ext>
                  </a:extLst>
                </p:cNvPr>
                <p:cNvPicPr/>
                <p:nvPr/>
              </p:nvPicPr>
              <p:blipFill>
                <a:blip r:embed="rId137"/>
                <a:stretch>
                  <a:fillRect/>
                </a:stretch>
              </p:blipFill>
              <p:spPr>
                <a:xfrm>
                  <a:off x="171323" y="425041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92" name="Ink 91">
                  <a:extLst>
                    <a:ext uri="{FF2B5EF4-FFF2-40B4-BE49-F238E27FC236}">
                      <a16:creationId xmlns:a16="http://schemas.microsoft.com/office/drawing/2014/main" id="{AD4F233D-061A-3F71-2FB0-1900316B780B}"/>
                    </a:ext>
                  </a:extLst>
                </p14:cNvPr>
                <p14:cNvContentPartPr/>
                <p14:nvPr/>
              </p14:nvContentPartPr>
              <p14:xfrm>
                <a:off x="192203" y="4404136"/>
                <a:ext cx="144360" cy="32040"/>
              </p14:xfrm>
            </p:contentPart>
          </mc:Choice>
          <mc:Fallback xmlns="">
            <p:pic>
              <p:nvPicPr>
                <p:cNvPr id="92" name="Ink 91">
                  <a:extLst>
                    <a:ext uri="{FF2B5EF4-FFF2-40B4-BE49-F238E27FC236}">
                      <a16:creationId xmlns:a16="http://schemas.microsoft.com/office/drawing/2014/main" id="{AD4F233D-061A-3F71-2FB0-1900316B780B}"/>
                    </a:ext>
                  </a:extLst>
                </p:cNvPr>
                <p:cNvPicPr/>
                <p:nvPr/>
              </p:nvPicPr>
              <p:blipFill>
                <a:blip r:embed="rId139"/>
                <a:stretch>
                  <a:fillRect/>
                </a:stretch>
              </p:blipFill>
              <p:spPr>
                <a:xfrm>
                  <a:off x="174563" y="4386136"/>
                  <a:ext cx="180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93" name="Ink 92">
                  <a:extLst>
                    <a:ext uri="{FF2B5EF4-FFF2-40B4-BE49-F238E27FC236}">
                      <a16:creationId xmlns:a16="http://schemas.microsoft.com/office/drawing/2014/main" id="{3FD2C1BC-D2CB-794A-0560-6E2E4E5A6752}"/>
                    </a:ext>
                  </a:extLst>
                </p14:cNvPr>
                <p14:cNvContentPartPr/>
                <p14:nvPr/>
              </p14:nvContentPartPr>
              <p14:xfrm>
                <a:off x="419003" y="4396576"/>
                <a:ext cx="20520" cy="5400"/>
              </p14:xfrm>
            </p:contentPart>
          </mc:Choice>
          <mc:Fallback xmlns="">
            <p:pic>
              <p:nvPicPr>
                <p:cNvPr id="93" name="Ink 92">
                  <a:extLst>
                    <a:ext uri="{FF2B5EF4-FFF2-40B4-BE49-F238E27FC236}">
                      <a16:creationId xmlns:a16="http://schemas.microsoft.com/office/drawing/2014/main" id="{3FD2C1BC-D2CB-794A-0560-6E2E4E5A6752}"/>
                    </a:ext>
                  </a:extLst>
                </p:cNvPr>
                <p:cNvPicPr/>
                <p:nvPr/>
              </p:nvPicPr>
              <p:blipFill>
                <a:blip r:embed="rId141"/>
                <a:stretch>
                  <a:fillRect/>
                </a:stretch>
              </p:blipFill>
              <p:spPr>
                <a:xfrm>
                  <a:off x="401363" y="4378576"/>
                  <a:ext cx="561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94" name="Ink 93">
                  <a:extLst>
                    <a:ext uri="{FF2B5EF4-FFF2-40B4-BE49-F238E27FC236}">
                      <a16:creationId xmlns:a16="http://schemas.microsoft.com/office/drawing/2014/main" id="{FC7A43C7-04EB-8423-8A27-F37A1A8D93FA}"/>
                    </a:ext>
                  </a:extLst>
                </p14:cNvPr>
                <p14:cNvContentPartPr/>
                <p14:nvPr/>
              </p14:nvContentPartPr>
              <p14:xfrm>
                <a:off x="538163" y="4313056"/>
                <a:ext cx="153360" cy="152280"/>
              </p14:xfrm>
            </p:contentPart>
          </mc:Choice>
          <mc:Fallback xmlns="">
            <p:pic>
              <p:nvPicPr>
                <p:cNvPr id="94" name="Ink 93">
                  <a:extLst>
                    <a:ext uri="{FF2B5EF4-FFF2-40B4-BE49-F238E27FC236}">
                      <a16:creationId xmlns:a16="http://schemas.microsoft.com/office/drawing/2014/main" id="{FC7A43C7-04EB-8423-8A27-F37A1A8D93FA}"/>
                    </a:ext>
                  </a:extLst>
                </p:cNvPr>
                <p:cNvPicPr/>
                <p:nvPr/>
              </p:nvPicPr>
              <p:blipFill>
                <a:blip r:embed="rId143"/>
                <a:stretch>
                  <a:fillRect/>
                </a:stretch>
              </p:blipFill>
              <p:spPr>
                <a:xfrm>
                  <a:off x="520163" y="4295416"/>
                  <a:ext cx="1890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95" name="Ink 94">
                  <a:extLst>
                    <a:ext uri="{FF2B5EF4-FFF2-40B4-BE49-F238E27FC236}">
                      <a16:creationId xmlns:a16="http://schemas.microsoft.com/office/drawing/2014/main" id="{F6BF7E8B-9110-B2E5-0823-C36D68002B1B}"/>
                    </a:ext>
                  </a:extLst>
                </p14:cNvPr>
                <p14:cNvContentPartPr/>
                <p14:nvPr/>
              </p14:nvContentPartPr>
              <p14:xfrm>
                <a:off x="571283" y="4257616"/>
                <a:ext cx="177480" cy="47880"/>
              </p14:xfrm>
            </p:contentPart>
          </mc:Choice>
          <mc:Fallback xmlns="">
            <p:pic>
              <p:nvPicPr>
                <p:cNvPr id="95" name="Ink 94">
                  <a:extLst>
                    <a:ext uri="{FF2B5EF4-FFF2-40B4-BE49-F238E27FC236}">
                      <a16:creationId xmlns:a16="http://schemas.microsoft.com/office/drawing/2014/main" id="{F6BF7E8B-9110-B2E5-0823-C36D68002B1B}"/>
                    </a:ext>
                  </a:extLst>
                </p:cNvPr>
                <p:cNvPicPr/>
                <p:nvPr/>
              </p:nvPicPr>
              <p:blipFill>
                <a:blip r:embed="rId145"/>
                <a:stretch>
                  <a:fillRect/>
                </a:stretch>
              </p:blipFill>
              <p:spPr>
                <a:xfrm>
                  <a:off x="553283" y="4239616"/>
                  <a:ext cx="213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96" name="Ink 95">
                  <a:extLst>
                    <a:ext uri="{FF2B5EF4-FFF2-40B4-BE49-F238E27FC236}">
                      <a16:creationId xmlns:a16="http://schemas.microsoft.com/office/drawing/2014/main" id="{CEECE0F5-A5D8-0838-FB80-B2F791F6AB58}"/>
                    </a:ext>
                  </a:extLst>
                </p14:cNvPr>
                <p14:cNvContentPartPr/>
                <p14:nvPr/>
              </p14:nvContentPartPr>
              <p14:xfrm>
                <a:off x="150803" y="4525096"/>
                <a:ext cx="798480" cy="78120"/>
              </p14:xfrm>
            </p:contentPart>
          </mc:Choice>
          <mc:Fallback xmlns="">
            <p:pic>
              <p:nvPicPr>
                <p:cNvPr id="96" name="Ink 95">
                  <a:extLst>
                    <a:ext uri="{FF2B5EF4-FFF2-40B4-BE49-F238E27FC236}">
                      <a16:creationId xmlns:a16="http://schemas.microsoft.com/office/drawing/2014/main" id="{CEECE0F5-A5D8-0838-FB80-B2F791F6AB58}"/>
                    </a:ext>
                  </a:extLst>
                </p:cNvPr>
                <p:cNvPicPr/>
                <p:nvPr/>
              </p:nvPicPr>
              <p:blipFill>
                <a:blip r:embed="rId147"/>
                <a:stretch>
                  <a:fillRect/>
                </a:stretch>
              </p:blipFill>
              <p:spPr>
                <a:xfrm>
                  <a:off x="133163" y="4507456"/>
                  <a:ext cx="8341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97" name="Ink 96">
                  <a:extLst>
                    <a:ext uri="{FF2B5EF4-FFF2-40B4-BE49-F238E27FC236}">
                      <a16:creationId xmlns:a16="http://schemas.microsoft.com/office/drawing/2014/main" id="{C0E59302-EECE-87AB-68A3-7C15830795EC}"/>
                    </a:ext>
                  </a:extLst>
                </p14:cNvPr>
                <p14:cNvContentPartPr/>
                <p14:nvPr/>
              </p14:nvContentPartPr>
              <p14:xfrm>
                <a:off x="307403" y="4701496"/>
                <a:ext cx="162360" cy="165240"/>
              </p14:xfrm>
            </p:contentPart>
          </mc:Choice>
          <mc:Fallback xmlns="">
            <p:pic>
              <p:nvPicPr>
                <p:cNvPr id="97" name="Ink 96">
                  <a:extLst>
                    <a:ext uri="{FF2B5EF4-FFF2-40B4-BE49-F238E27FC236}">
                      <a16:creationId xmlns:a16="http://schemas.microsoft.com/office/drawing/2014/main" id="{C0E59302-EECE-87AB-68A3-7C15830795EC}"/>
                    </a:ext>
                  </a:extLst>
                </p:cNvPr>
                <p:cNvPicPr/>
                <p:nvPr/>
              </p:nvPicPr>
              <p:blipFill>
                <a:blip r:embed="rId149"/>
                <a:stretch>
                  <a:fillRect/>
                </a:stretch>
              </p:blipFill>
              <p:spPr>
                <a:xfrm>
                  <a:off x="289403" y="4683856"/>
                  <a:ext cx="19800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98" name="Ink 97">
                  <a:extLst>
                    <a:ext uri="{FF2B5EF4-FFF2-40B4-BE49-F238E27FC236}">
                      <a16:creationId xmlns:a16="http://schemas.microsoft.com/office/drawing/2014/main" id="{FB7BB37B-EC9C-EDE3-6493-FD68278CD819}"/>
                    </a:ext>
                  </a:extLst>
                </p14:cNvPr>
                <p14:cNvContentPartPr/>
                <p14:nvPr/>
              </p14:nvContentPartPr>
              <p14:xfrm>
                <a:off x="614843" y="4711936"/>
                <a:ext cx="52920" cy="152280"/>
              </p14:xfrm>
            </p:contentPart>
          </mc:Choice>
          <mc:Fallback xmlns="">
            <p:pic>
              <p:nvPicPr>
                <p:cNvPr id="98" name="Ink 97">
                  <a:extLst>
                    <a:ext uri="{FF2B5EF4-FFF2-40B4-BE49-F238E27FC236}">
                      <a16:creationId xmlns:a16="http://schemas.microsoft.com/office/drawing/2014/main" id="{FB7BB37B-EC9C-EDE3-6493-FD68278CD819}"/>
                    </a:ext>
                  </a:extLst>
                </p:cNvPr>
                <p:cNvPicPr/>
                <p:nvPr/>
              </p:nvPicPr>
              <p:blipFill>
                <a:blip r:embed="rId151"/>
                <a:stretch>
                  <a:fillRect/>
                </a:stretch>
              </p:blipFill>
              <p:spPr>
                <a:xfrm>
                  <a:off x="596843" y="4693936"/>
                  <a:ext cx="885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99" name="Ink 98">
                  <a:extLst>
                    <a:ext uri="{FF2B5EF4-FFF2-40B4-BE49-F238E27FC236}">
                      <a16:creationId xmlns:a16="http://schemas.microsoft.com/office/drawing/2014/main" id="{517F189B-69CB-FA7E-7AE4-186CB471A789}"/>
                    </a:ext>
                  </a:extLst>
                </p14:cNvPr>
                <p14:cNvContentPartPr/>
                <p14:nvPr/>
              </p14:nvContentPartPr>
              <p14:xfrm>
                <a:off x="737963" y="4691056"/>
                <a:ext cx="24840" cy="137880"/>
              </p14:xfrm>
            </p:contentPart>
          </mc:Choice>
          <mc:Fallback xmlns="">
            <p:pic>
              <p:nvPicPr>
                <p:cNvPr id="99" name="Ink 98">
                  <a:extLst>
                    <a:ext uri="{FF2B5EF4-FFF2-40B4-BE49-F238E27FC236}">
                      <a16:creationId xmlns:a16="http://schemas.microsoft.com/office/drawing/2014/main" id="{517F189B-69CB-FA7E-7AE4-186CB471A789}"/>
                    </a:ext>
                  </a:extLst>
                </p:cNvPr>
                <p:cNvPicPr/>
                <p:nvPr/>
              </p:nvPicPr>
              <p:blipFill>
                <a:blip r:embed="rId153"/>
                <a:stretch>
                  <a:fillRect/>
                </a:stretch>
              </p:blipFill>
              <p:spPr>
                <a:xfrm>
                  <a:off x="720323" y="4673416"/>
                  <a:ext cx="6048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00" name="Ink 99">
                  <a:extLst>
                    <a:ext uri="{FF2B5EF4-FFF2-40B4-BE49-F238E27FC236}">
                      <a16:creationId xmlns:a16="http://schemas.microsoft.com/office/drawing/2014/main" id="{1CA26252-7AE6-AB20-F05B-6E7B8EBD4A00}"/>
                    </a:ext>
                  </a:extLst>
                </p14:cNvPr>
                <p14:cNvContentPartPr/>
                <p14:nvPr/>
              </p14:nvContentPartPr>
              <p14:xfrm>
                <a:off x="541763" y="4651456"/>
                <a:ext cx="318600" cy="57600"/>
              </p14:xfrm>
            </p:contentPart>
          </mc:Choice>
          <mc:Fallback xmlns="">
            <p:pic>
              <p:nvPicPr>
                <p:cNvPr id="100" name="Ink 99">
                  <a:extLst>
                    <a:ext uri="{FF2B5EF4-FFF2-40B4-BE49-F238E27FC236}">
                      <a16:creationId xmlns:a16="http://schemas.microsoft.com/office/drawing/2014/main" id="{1CA26252-7AE6-AB20-F05B-6E7B8EBD4A00}"/>
                    </a:ext>
                  </a:extLst>
                </p:cNvPr>
                <p:cNvPicPr/>
                <p:nvPr/>
              </p:nvPicPr>
              <p:blipFill>
                <a:blip r:embed="rId155"/>
                <a:stretch>
                  <a:fillRect/>
                </a:stretch>
              </p:blipFill>
              <p:spPr>
                <a:xfrm>
                  <a:off x="524123" y="4633456"/>
                  <a:ext cx="354240" cy="93240"/>
                </a:xfrm>
                <a:prstGeom prst="rect">
                  <a:avLst/>
                </a:prstGeom>
              </p:spPr>
            </p:pic>
          </mc:Fallback>
        </mc:AlternateContent>
      </p:grpSp>
      <p:grpSp>
        <p:nvGrpSpPr>
          <p:cNvPr id="101" name="Group 100">
            <a:extLst>
              <a:ext uri="{FF2B5EF4-FFF2-40B4-BE49-F238E27FC236}">
                <a16:creationId xmlns:a16="http://schemas.microsoft.com/office/drawing/2014/main" id="{BFED43CE-E985-76B3-C821-9DE093352EEA}"/>
              </a:ext>
            </a:extLst>
          </p:cNvPr>
          <p:cNvGrpSpPr/>
          <p:nvPr/>
        </p:nvGrpSpPr>
        <p:grpSpPr>
          <a:xfrm>
            <a:off x="1262843" y="4537696"/>
            <a:ext cx="178200" cy="99360"/>
            <a:chOff x="1262843" y="4537696"/>
            <a:chExt cx="178200" cy="99360"/>
          </a:xfrm>
        </p:grpSpPr>
        <mc:AlternateContent xmlns:mc="http://schemas.openxmlformats.org/markup-compatibility/2006" xmlns:p14="http://schemas.microsoft.com/office/powerpoint/2010/main">
          <mc:Choice Requires="p14">
            <p:contentPart p14:bwMode="auto" r:id="rId156">
              <p14:nvContentPartPr>
                <p14:cNvPr id="102" name="Ink 101">
                  <a:extLst>
                    <a:ext uri="{FF2B5EF4-FFF2-40B4-BE49-F238E27FC236}">
                      <a16:creationId xmlns:a16="http://schemas.microsoft.com/office/drawing/2014/main" id="{86C2D617-BC59-3051-7514-688E12CE3E6F}"/>
                    </a:ext>
                  </a:extLst>
                </p14:cNvPr>
                <p14:cNvContentPartPr/>
                <p14:nvPr/>
              </p14:nvContentPartPr>
              <p14:xfrm>
                <a:off x="1262843" y="4537696"/>
                <a:ext cx="169920" cy="25920"/>
              </p14:xfrm>
            </p:contentPart>
          </mc:Choice>
          <mc:Fallback xmlns="">
            <p:pic>
              <p:nvPicPr>
                <p:cNvPr id="102" name="Ink 101">
                  <a:extLst>
                    <a:ext uri="{FF2B5EF4-FFF2-40B4-BE49-F238E27FC236}">
                      <a16:creationId xmlns:a16="http://schemas.microsoft.com/office/drawing/2014/main" id="{86C2D617-BC59-3051-7514-688E12CE3E6F}"/>
                    </a:ext>
                  </a:extLst>
                </p:cNvPr>
                <p:cNvPicPr/>
                <p:nvPr/>
              </p:nvPicPr>
              <p:blipFill>
                <a:blip r:embed="rId157"/>
                <a:stretch>
                  <a:fillRect/>
                </a:stretch>
              </p:blipFill>
              <p:spPr>
                <a:xfrm>
                  <a:off x="1244843" y="4520056"/>
                  <a:ext cx="2055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03" name="Ink 102">
                  <a:extLst>
                    <a:ext uri="{FF2B5EF4-FFF2-40B4-BE49-F238E27FC236}">
                      <a16:creationId xmlns:a16="http://schemas.microsoft.com/office/drawing/2014/main" id="{18F7D07F-B169-EEB5-74E4-C94D5A27ACB8}"/>
                    </a:ext>
                  </a:extLst>
                </p14:cNvPr>
                <p14:cNvContentPartPr/>
                <p14:nvPr/>
              </p14:nvContentPartPr>
              <p14:xfrm>
                <a:off x="1273643" y="4624816"/>
                <a:ext cx="167400" cy="12240"/>
              </p14:xfrm>
            </p:contentPart>
          </mc:Choice>
          <mc:Fallback xmlns="">
            <p:pic>
              <p:nvPicPr>
                <p:cNvPr id="103" name="Ink 102">
                  <a:extLst>
                    <a:ext uri="{FF2B5EF4-FFF2-40B4-BE49-F238E27FC236}">
                      <a16:creationId xmlns:a16="http://schemas.microsoft.com/office/drawing/2014/main" id="{18F7D07F-B169-EEB5-74E4-C94D5A27ACB8}"/>
                    </a:ext>
                  </a:extLst>
                </p:cNvPr>
                <p:cNvPicPr/>
                <p:nvPr/>
              </p:nvPicPr>
              <p:blipFill>
                <a:blip r:embed="rId159"/>
                <a:stretch>
                  <a:fillRect/>
                </a:stretch>
              </p:blipFill>
              <p:spPr>
                <a:xfrm>
                  <a:off x="1255643" y="4606816"/>
                  <a:ext cx="203040" cy="47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104" name="Ink 103">
                <a:extLst>
                  <a:ext uri="{FF2B5EF4-FFF2-40B4-BE49-F238E27FC236}">
                    <a16:creationId xmlns:a16="http://schemas.microsoft.com/office/drawing/2014/main" id="{1F494D9B-53F9-8962-67EC-EF02E961ED82}"/>
                  </a:ext>
                </a:extLst>
              </p14:cNvPr>
              <p14:cNvContentPartPr/>
              <p14:nvPr/>
            </p14:nvContentPartPr>
            <p14:xfrm>
              <a:off x="1729763" y="4430776"/>
              <a:ext cx="241200" cy="179640"/>
            </p14:xfrm>
          </p:contentPart>
        </mc:Choice>
        <mc:Fallback xmlns="">
          <p:pic>
            <p:nvPicPr>
              <p:cNvPr id="104" name="Ink 103">
                <a:extLst>
                  <a:ext uri="{FF2B5EF4-FFF2-40B4-BE49-F238E27FC236}">
                    <a16:creationId xmlns:a16="http://schemas.microsoft.com/office/drawing/2014/main" id="{1F494D9B-53F9-8962-67EC-EF02E961ED82}"/>
                  </a:ext>
                </a:extLst>
              </p:cNvPr>
              <p:cNvPicPr/>
              <p:nvPr/>
            </p:nvPicPr>
            <p:blipFill>
              <a:blip r:embed="rId161"/>
              <a:stretch>
                <a:fillRect/>
              </a:stretch>
            </p:blipFill>
            <p:spPr>
              <a:xfrm>
                <a:off x="1712123" y="4413136"/>
                <a:ext cx="276840" cy="215280"/>
              </a:xfrm>
              <a:prstGeom prst="rect">
                <a:avLst/>
              </a:prstGeom>
            </p:spPr>
          </p:pic>
        </mc:Fallback>
      </mc:AlternateContent>
      <p:grpSp>
        <p:nvGrpSpPr>
          <p:cNvPr id="105" name="Group 104">
            <a:extLst>
              <a:ext uri="{FF2B5EF4-FFF2-40B4-BE49-F238E27FC236}">
                <a16:creationId xmlns:a16="http://schemas.microsoft.com/office/drawing/2014/main" id="{753CA829-437E-50B6-0B4E-E48488538FCD}"/>
              </a:ext>
            </a:extLst>
          </p:cNvPr>
          <p:cNvGrpSpPr/>
          <p:nvPr/>
        </p:nvGrpSpPr>
        <p:grpSpPr>
          <a:xfrm>
            <a:off x="2090123" y="1982056"/>
            <a:ext cx="2499120" cy="2538000"/>
            <a:chOff x="2090123" y="1982056"/>
            <a:chExt cx="2499120" cy="2538000"/>
          </a:xfrm>
        </p:grpSpPr>
        <mc:AlternateContent xmlns:mc="http://schemas.openxmlformats.org/markup-compatibility/2006" xmlns:p14="http://schemas.microsoft.com/office/powerpoint/2010/main">
          <mc:Choice Requires="p14">
            <p:contentPart p14:bwMode="auto" r:id="rId162">
              <p14:nvContentPartPr>
                <p14:cNvPr id="106" name="Ink 105">
                  <a:extLst>
                    <a:ext uri="{FF2B5EF4-FFF2-40B4-BE49-F238E27FC236}">
                      <a16:creationId xmlns:a16="http://schemas.microsoft.com/office/drawing/2014/main" id="{BDFA759C-44F2-CEC1-25BA-A15DA0ED337C}"/>
                    </a:ext>
                  </a:extLst>
                </p14:cNvPr>
                <p14:cNvContentPartPr/>
                <p14:nvPr/>
              </p14:nvContentPartPr>
              <p14:xfrm>
                <a:off x="2912723" y="2071696"/>
                <a:ext cx="25560" cy="277200"/>
              </p14:xfrm>
            </p:contentPart>
          </mc:Choice>
          <mc:Fallback xmlns="">
            <p:pic>
              <p:nvPicPr>
                <p:cNvPr id="106" name="Ink 105">
                  <a:extLst>
                    <a:ext uri="{FF2B5EF4-FFF2-40B4-BE49-F238E27FC236}">
                      <a16:creationId xmlns:a16="http://schemas.microsoft.com/office/drawing/2014/main" id="{BDFA759C-44F2-CEC1-25BA-A15DA0ED337C}"/>
                    </a:ext>
                  </a:extLst>
                </p:cNvPr>
                <p:cNvPicPr/>
                <p:nvPr/>
              </p:nvPicPr>
              <p:blipFill>
                <a:blip r:embed="rId163"/>
                <a:stretch>
                  <a:fillRect/>
                </a:stretch>
              </p:blipFill>
              <p:spPr>
                <a:xfrm>
                  <a:off x="2894723" y="2053696"/>
                  <a:ext cx="6120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07" name="Ink 106">
                  <a:extLst>
                    <a:ext uri="{FF2B5EF4-FFF2-40B4-BE49-F238E27FC236}">
                      <a16:creationId xmlns:a16="http://schemas.microsoft.com/office/drawing/2014/main" id="{894047D5-808D-7B24-D74C-8CBCE4E8125F}"/>
                    </a:ext>
                  </a:extLst>
                </p14:cNvPr>
                <p14:cNvContentPartPr/>
                <p14:nvPr/>
              </p14:nvContentPartPr>
              <p14:xfrm>
                <a:off x="2934683" y="2085736"/>
                <a:ext cx="183600" cy="228960"/>
              </p14:xfrm>
            </p:contentPart>
          </mc:Choice>
          <mc:Fallback xmlns="">
            <p:pic>
              <p:nvPicPr>
                <p:cNvPr id="107" name="Ink 106">
                  <a:extLst>
                    <a:ext uri="{FF2B5EF4-FFF2-40B4-BE49-F238E27FC236}">
                      <a16:creationId xmlns:a16="http://schemas.microsoft.com/office/drawing/2014/main" id="{894047D5-808D-7B24-D74C-8CBCE4E8125F}"/>
                    </a:ext>
                  </a:extLst>
                </p:cNvPr>
                <p:cNvPicPr/>
                <p:nvPr/>
              </p:nvPicPr>
              <p:blipFill>
                <a:blip r:embed="rId165"/>
                <a:stretch>
                  <a:fillRect/>
                </a:stretch>
              </p:blipFill>
              <p:spPr>
                <a:xfrm>
                  <a:off x="2916683" y="2067736"/>
                  <a:ext cx="2192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08" name="Ink 107">
                  <a:extLst>
                    <a:ext uri="{FF2B5EF4-FFF2-40B4-BE49-F238E27FC236}">
                      <a16:creationId xmlns:a16="http://schemas.microsoft.com/office/drawing/2014/main" id="{ABC5E5CE-59E1-7584-5265-3790401FDD4A}"/>
                    </a:ext>
                  </a:extLst>
                </p14:cNvPr>
                <p14:cNvContentPartPr/>
                <p14:nvPr/>
              </p14:nvContentPartPr>
              <p14:xfrm>
                <a:off x="2932883" y="2222896"/>
                <a:ext cx="132480" cy="9000"/>
              </p14:xfrm>
            </p:contentPart>
          </mc:Choice>
          <mc:Fallback xmlns="">
            <p:pic>
              <p:nvPicPr>
                <p:cNvPr id="108" name="Ink 107">
                  <a:extLst>
                    <a:ext uri="{FF2B5EF4-FFF2-40B4-BE49-F238E27FC236}">
                      <a16:creationId xmlns:a16="http://schemas.microsoft.com/office/drawing/2014/main" id="{ABC5E5CE-59E1-7584-5265-3790401FDD4A}"/>
                    </a:ext>
                  </a:extLst>
                </p:cNvPr>
                <p:cNvPicPr/>
                <p:nvPr/>
              </p:nvPicPr>
              <p:blipFill>
                <a:blip r:embed="rId167"/>
                <a:stretch>
                  <a:fillRect/>
                </a:stretch>
              </p:blipFill>
              <p:spPr>
                <a:xfrm>
                  <a:off x="2914883" y="2204896"/>
                  <a:ext cx="168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09" name="Ink 108">
                  <a:extLst>
                    <a:ext uri="{FF2B5EF4-FFF2-40B4-BE49-F238E27FC236}">
                      <a16:creationId xmlns:a16="http://schemas.microsoft.com/office/drawing/2014/main" id="{3AC1BDFB-F50C-C951-6401-E4367B81B168}"/>
                    </a:ext>
                  </a:extLst>
                </p14:cNvPr>
                <p14:cNvContentPartPr/>
                <p14:nvPr/>
              </p14:nvContentPartPr>
              <p14:xfrm>
                <a:off x="3304403" y="2200576"/>
                <a:ext cx="140760" cy="12600"/>
              </p14:xfrm>
            </p:contentPart>
          </mc:Choice>
          <mc:Fallback xmlns="">
            <p:pic>
              <p:nvPicPr>
                <p:cNvPr id="109" name="Ink 108">
                  <a:extLst>
                    <a:ext uri="{FF2B5EF4-FFF2-40B4-BE49-F238E27FC236}">
                      <a16:creationId xmlns:a16="http://schemas.microsoft.com/office/drawing/2014/main" id="{3AC1BDFB-F50C-C951-6401-E4367B81B168}"/>
                    </a:ext>
                  </a:extLst>
                </p:cNvPr>
                <p:cNvPicPr/>
                <p:nvPr/>
              </p:nvPicPr>
              <p:blipFill>
                <a:blip r:embed="rId169"/>
                <a:stretch>
                  <a:fillRect/>
                </a:stretch>
              </p:blipFill>
              <p:spPr>
                <a:xfrm>
                  <a:off x="3286763" y="2182936"/>
                  <a:ext cx="1764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10" name="Ink 109">
                  <a:extLst>
                    <a:ext uri="{FF2B5EF4-FFF2-40B4-BE49-F238E27FC236}">
                      <a16:creationId xmlns:a16="http://schemas.microsoft.com/office/drawing/2014/main" id="{C2C64497-07D5-B934-D574-E9585481AEC9}"/>
                    </a:ext>
                  </a:extLst>
                </p14:cNvPr>
                <p14:cNvContentPartPr/>
                <p14:nvPr/>
              </p14:nvContentPartPr>
              <p14:xfrm>
                <a:off x="3325283" y="2298496"/>
                <a:ext cx="116640" cy="16920"/>
              </p14:xfrm>
            </p:contentPart>
          </mc:Choice>
          <mc:Fallback xmlns="">
            <p:pic>
              <p:nvPicPr>
                <p:cNvPr id="110" name="Ink 109">
                  <a:extLst>
                    <a:ext uri="{FF2B5EF4-FFF2-40B4-BE49-F238E27FC236}">
                      <a16:creationId xmlns:a16="http://schemas.microsoft.com/office/drawing/2014/main" id="{C2C64497-07D5-B934-D574-E9585481AEC9}"/>
                    </a:ext>
                  </a:extLst>
                </p:cNvPr>
                <p:cNvPicPr/>
                <p:nvPr/>
              </p:nvPicPr>
              <p:blipFill>
                <a:blip r:embed="rId171"/>
                <a:stretch>
                  <a:fillRect/>
                </a:stretch>
              </p:blipFill>
              <p:spPr>
                <a:xfrm>
                  <a:off x="3307283" y="2280496"/>
                  <a:ext cx="1522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11" name="Ink 110">
                  <a:extLst>
                    <a:ext uri="{FF2B5EF4-FFF2-40B4-BE49-F238E27FC236}">
                      <a16:creationId xmlns:a16="http://schemas.microsoft.com/office/drawing/2014/main" id="{178FCD0B-86DD-92B8-CC4C-A3889A6EC09A}"/>
                    </a:ext>
                  </a:extLst>
                </p14:cNvPr>
                <p14:cNvContentPartPr/>
                <p14:nvPr/>
              </p14:nvContentPartPr>
              <p14:xfrm>
                <a:off x="3682403" y="2161696"/>
                <a:ext cx="10080" cy="175680"/>
              </p14:xfrm>
            </p:contentPart>
          </mc:Choice>
          <mc:Fallback xmlns="">
            <p:pic>
              <p:nvPicPr>
                <p:cNvPr id="111" name="Ink 110">
                  <a:extLst>
                    <a:ext uri="{FF2B5EF4-FFF2-40B4-BE49-F238E27FC236}">
                      <a16:creationId xmlns:a16="http://schemas.microsoft.com/office/drawing/2014/main" id="{178FCD0B-86DD-92B8-CC4C-A3889A6EC09A}"/>
                    </a:ext>
                  </a:extLst>
                </p:cNvPr>
                <p:cNvPicPr/>
                <p:nvPr/>
              </p:nvPicPr>
              <p:blipFill>
                <a:blip r:embed="rId173"/>
                <a:stretch>
                  <a:fillRect/>
                </a:stretch>
              </p:blipFill>
              <p:spPr>
                <a:xfrm>
                  <a:off x="3664403" y="2143696"/>
                  <a:ext cx="457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12" name="Ink 111">
                  <a:extLst>
                    <a:ext uri="{FF2B5EF4-FFF2-40B4-BE49-F238E27FC236}">
                      <a16:creationId xmlns:a16="http://schemas.microsoft.com/office/drawing/2014/main" id="{8FBE7309-AE55-D1E2-F741-C2674B80E017}"/>
                    </a:ext>
                  </a:extLst>
                </p14:cNvPr>
                <p14:cNvContentPartPr/>
                <p14:nvPr/>
              </p14:nvContentPartPr>
              <p14:xfrm>
                <a:off x="3819563" y="2152336"/>
                <a:ext cx="36000" cy="182880"/>
              </p14:xfrm>
            </p:contentPart>
          </mc:Choice>
          <mc:Fallback xmlns="">
            <p:pic>
              <p:nvPicPr>
                <p:cNvPr id="112" name="Ink 111">
                  <a:extLst>
                    <a:ext uri="{FF2B5EF4-FFF2-40B4-BE49-F238E27FC236}">
                      <a16:creationId xmlns:a16="http://schemas.microsoft.com/office/drawing/2014/main" id="{8FBE7309-AE55-D1E2-F741-C2674B80E017}"/>
                    </a:ext>
                  </a:extLst>
                </p:cNvPr>
                <p:cNvPicPr/>
                <p:nvPr/>
              </p:nvPicPr>
              <p:blipFill>
                <a:blip r:embed="rId175"/>
                <a:stretch>
                  <a:fillRect/>
                </a:stretch>
              </p:blipFill>
              <p:spPr>
                <a:xfrm>
                  <a:off x="3801563" y="2134336"/>
                  <a:ext cx="7164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13" name="Ink 112">
                  <a:extLst>
                    <a:ext uri="{FF2B5EF4-FFF2-40B4-BE49-F238E27FC236}">
                      <a16:creationId xmlns:a16="http://schemas.microsoft.com/office/drawing/2014/main" id="{073ECD50-EFCE-9A58-D49B-CF8A3376C0D7}"/>
                    </a:ext>
                  </a:extLst>
                </p14:cNvPr>
                <p14:cNvContentPartPr/>
                <p14:nvPr/>
              </p14:nvContentPartPr>
              <p14:xfrm>
                <a:off x="3561443" y="2027056"/>
                <a:ext cx="351000" cy="113400"/>
              </p14:xfrm>
            </p:contentPart>
          </mc:Choice>
          <mc:Fallback xmlns="">
            <p:pic>
              <p:nvPicPr>
                <p:cNvPr id="113" name="Ink 112">
                  <a:extLst>
                    <a:ext uri="{FF2B5EF4-FFF2-40B4-BE49-F238E27FC236}">
                      <a16:creationId xmlns:a16="http://schemas.microsoft.com/office/drawing/2014/main" id="{073ECD50-EFCE-9A58-D49B-CF8A3376C0D7}"/>
                    </a:ext>
                  </a:extLst>
                </p:cNvPr>
                <p:cNvPicPr/>
                <p:nvPr/>
              </p:nvPicPr>
              <p:blipFill>
                <a:blip r:embed="rId177"/>
                <a:stretch>
                  <a:fillRect/>
                </a:stretch>
              </p:blipFill>
              <p:spPr>
                <a:xfrm>
                  <a:off x="3543443" y="2009416"/>
                  <a:ext cx="3866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14" name="Ink 113">
                  <a:extLst>
                    <a:ext uri="{FF2B5EF4-FFF2-40B4-BE49-F238E27FC236}">
                      <a16:creationId xmlns:a16="http://schemas.microsoft.com/office/drawing/2014/main" id="{34274937-5E50-1363-3795-AC75A2612B6B}"/>
                    </a:ext>
                  </a:extLst>
                </p14:cNvPr>
                <p14:cNvContentPartPr/>
                <p14:nvPr/>
              </p14:nvContentPartPr>
              <p14:xfrm>
                <a:off x="4077323" y="2150896"/>
                <a:ext cx="140760" cy="165600"/>
              </p14:xfrm>
            </p:contentPart>
          </mc:Choice>
          <mc:Fallback xmlns="">
            <p:pic>
              <p:nvPicPr>
                <p:cNvPr id="114" name="Ink 113">
                  <a:extLst>
                    <a:ext uri="{FF2B5EF4-FFF2-40B4-BE49-F238E27FC236}">
                      <a16:creationId xmlns:a16="http://schemas.microsoft.com/office/drawing/2014/main" id="{34274937-5E50-1363-3795-AC75A2612B6B}"/>
                    </a:ext>
                  </a:extLst>
                </p:cNvPr>
                <p:cNvPicPr/>
                <p:nvPr/>
              </p:nvPicPr>
              <p:blipFill>
                <a:blip r:embed="rId179"/>
                <a:stretch>
                  <a:fillRect/>
                </a:stretch>
              </p:blipFill>
              <p:spPr>
                <a:xfrm>
                  <a:off x="4059323" y="2132896"/>
                  <a:ext cx="1764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15" name="Ink 114">
                  <a:extLst>
                    <a:ext uri="{FF2B5EF4-FFF2-40B4-BE49-F238E27FC236}">
                      <a16:creationId xmlns:a16="http://schemas.microsoft.com/office/drawing/2014/main" id="{B82B73FB-A2A6-86DD-57DE-324664D13CA1}"/>
                    </a:ext>
                  </a:extLst>
                </p14:cNvPr>
                <p14:cNvContentPartPr/>
                <p14:nvPr/>
              </p14:nvContentPartPr>
              <p14:xfrm>
                <a:off x="4393043" y="1982056"/>
                <a:ext cx="196200" cy="198000"/>
              </p14:xfrm>
            </p:contentPart>
          </mc:Choice>
          <mc:Fallback xmlns="">
            <p:pic>
              <p:nvPicPr>
                <p:cNvPr id="115" name="Ink 114">
                  <a:extLst>
                    <a:ext uri="{FF2B5EF4-FFF2-40B4-BE49-F238E27FC236}">
                      <a16:creationId xmlns:a16="http://schemas.microsoft.com/office/drawing/2014/main" id="{B82B73FB-A2A6-86DD-57DE-324664D13CA1}"/>
                    </a:ext>
                  </a:extLst>
                </p:cNvPr>
                <p:cNvPicPr/>
                <p:nvPr/>
              </p:nvPicPr>
              <p:blipFill>
                <a:blip r:embed="rId181"/>
                <a:stretch>
                  <a:fillRect/>
                </a:stretch>
              </p:blipFill>
              <p:spPr>
                <a:xfrm>
                  <a:off x="4375403" y="1964416"/>
                  <a:ext cx="2318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16" name="Ink 115">
                  <a:extLst>
                    <a:ext uri="{FF2B5EF4-FFF2-40B4-BE49-F238E27FC236}">
                      <a16:creationId xmlns:a16="http://schemas.microsoft.com/office/drawing/2014/main" id="{DCF0E4A0-CFAB-E9B3-70D4-8D767DD94D65}"/>
                    </a:ext>
                  </a:extLst>
                </p14:cNvPr>
                <p14:cNvContentPartPr/>
                <p14:nvPr/>
              </p14:nvContentPartPr>
              <p14:xfrm>
                <a:off x="2090123" y="2205976"/>
                <a:ext cx="513720" cy="2314080"/>
              </p14:xfrm>
            </p:contentPart>
          </mc:Choice>
          <mc:Fallback xmlns="">
            <p:pic>
              <p:nvPicPr>
                <p:cNvPr id="116" name="Ink 115">
                  <a:extLst>
                    <a:ext uri="{FF2B5EF4-FFF2-40B4-BE49-F238E27FC236}">
                      <a16:creationId xmlns:a16="http://schemas.microsoft.com/office/drawing/2014/main" id="{DCF0E4A0-CFAB-E9B3-70D4-8D767DD94D65}"/>
                    </a:ext>
                  </a:extLst>
                </p:cNvPr>
                <p:cNvPicPr/>
                <p:nvPr/>
              </p:nvPicPr>
              <p:blipFill>
                <a:blip r:embed="rId183"/>
                <a:stretch>
                  <a:fillRect/>
                </a:stretch>
              </p:blipFill>
              <p:spPr>
                <a:xfrm>
                  <a:off x="2072123" y="2188336"/>
                  <a:ext cx="549360" cy="23497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17" name="Ink 116">
                  <a:extLst>
                    <a:ext uri="{FF2B5EF4-FFF2-40B4-BE49-F238E27FC236}">
                      <a16:creationId xmlns:a16="http://schemas.microsoft.com/office/drawing/2014/main" id="{E454BDA7-5E1B-D100-BB93-9B2CBBB767B3}"/>
                    </a:ext>
                  </a:extLst>
                </p14:cNvPr>
                <p14:cNvContentPartPr/>
                <p14:nvPr/>
              </p14:nvContentPartPr>
              <p14:xfrm>
                <a:off x="2554883" y="2144056"/>
                <a:ext cx="182160" cy="185760"/>
              </p14:xfrm>
            </p:contentPart>
          </mc:Choice>
          <mc:Fallback xmlns="">
            <p:pic>
              <p:nvPicPr>
                <p:cNvPr id="117" name="Ink 116">
                  <a:extLst>
                    <a:ext uri="{FF2B5EF4-FFF2-40B4-BE49-F238E27FC236}">
                      <a16:creationId xmlns:a16="http://schemas.microsoft.com/office/drawing/2014/main" id="{E454BDA7-5E1B-D100-BB93-9B2CBBB767B3}"/>
                    </a:ext>
                  </a:extLst>
                </p:cNvPr>
                <p:cNvPicPr/>
                <p:nvPr/>
              </p:nvPicPr>
              <p:blipFill>
                <a:blip r:embed="rId185"/>
                <a:stretch>
                  <a:fillRect/>
                </a:stretch>
              </p:blipFill>
              <p:spPr>
                <a:xfrm>
                  <a:off x="2536883" y="2126416"/>
                  <a:ext cx="2178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18" name="Ink 117">
                  <a:extLst>
                    <a:ext uri="{FF2B5EF4-FFF2-40B4-BE49-F238E27FC236}">
                      <a16:creationId xmlns:a16="http://schemas.microsoft.com/office/drawing/2014/main" id="{07A367FA-0F36-2671-1A0F-8D6D4A845BF6}"/>
                    </a:ext>
                  </a:extLst>
                </p14:cNvPr>
                <p14:cNvContentPartPr/>
                <p14:nvPr/>
              </p14:nvContentPartPr>
              <p14:xfrm>
                <a:off x="2607083" y="2176456"/>
                <a:ext cx="73080" cy="106560"/>
              </p14:xfrm>
            </p:contentPart>
          </mc:Choice>
          <mc:Fallback xmlns="">
            <p:pic>
              <p:nvPicPr>
                <p:cNvPr id="118" name="Ink 117">
                  <a:extLst>
                    <a:ext uri="{FF2B5EF4-FFF2-40B4-BE49-F238E27FC236}">
                      <a16:creationId xmlns:a16="http://schemas.microsoft.com/office/drawing/2014/main" id="{07A367FA-0F36-2671-1A0F-8D6D4A845BF6}"/>
                    </a:ext>
                  </a:extLst>
                </p:cNvPr>
                <p:cNvPicPr/>
                <p:nvPr/>
              </p:nvPicPr>
              <p:blipFill>
                <a:blip r:embed="rId187"/>
                <a:stretch>
                  <a:fillRect/>
                </a:stretch>
              </p:blipFill>
              <p:spPr>
                <a:xfrm>
                  <a:off x="2589443" y="2158456"/>
                  <a:ext cx="108720" cy="142200"/>
                </a:xfrm>
                <a:prstGeom prst="rect">
                  <a:avLst/>
                </a:prstGeom>
              </p:spPr>
            </p:pic>
          </mc:Fallback>
        </mc:AlternateContent>
      </p:grpSp>
      <p:grpSp>
        <p:nvGrpSpPr>
          <p:cNvPr id="125" name="Group 124">
            <a:extLst>
              <a:ext uri="{FF2B5EF4-FFF2-40B4-BE49-F238E27FC236}">
                <a16:creationId xmlns:a16="http://schemas.microsoft.com/office/drawing/2014/main" id="{88522A90-9123-EC96-29AE-491F70002D5E}"/>
              </a:ext>
            </a:extLst>
          </p:cNvPr>
          <p:cNvGrpSpPr/>
          <p:nvPr/>
        </p:nvGrpSpPr>
        <p:grpSpPr>
          <a:xfrm>
            <a:off x="2901203" y="2725096"/>
            <a:ext cx="194760" cy="291960"/>
            <a:chOff x="2901203" y="2725096"/>
            <a:chExt cx="194760" cy="291960"/>
          </a:xfrm>
        </p:grpSpPr>
        <mc:AlternateContent xmlns:mc="http://schemas.openxmlformats.org/markup-compatibility/2006" xmlns:p14="http://schemas.microsoft.com/office/powerpoint/2010/main">
          <mc:Choice Requires="p14">
            <p:contentPart p14:bwMode="auto" r:id="rId188">
              <p14:nvContentPartPr>
                <p14:cNvPr id="119" name="Ink 118">
                  <a:extLst>
                    <a:ext uri="{FF2B5EF4-FFF2-40B4-BE49-F238E27FC236}">
                      <a16:creationId xmlns:a16="http://schemas.microsoft.com/office/drawing/2014/main" id="{2369BEEE-F76D-6B33-9F59-268A9515B626}"/>
                    </a:ext>
                  </a:extLst>
                </p14:cNvPr>
                <p14:cNvContentPartPr/>
                <p14:nvPr/>
              </p14:nvContentPartPr>
              <p14:xfrm>
                <a:off x="2901203" y="2725096"/>
                <a:ext cx="26640" cy="291960"/>
              </p14:xfrm>
            </p:contentPart>
          </mc:Choice>
          <mc:Fallback xmlns="">
            <p:pic>
              <p:nvPicPr>
                <p:cNvPr id="119" name="Ink 118">
                  <a:extLst>
                    <a:ext uri="{FF2B5EF4-FFF2-40B4-BE49-F238E27FC236}">
                      <a16:creationId xmlns:a16="http://schemas.microsoft.com/office/drawing/2014/main" id="{2369BEEE-F76D-6B33-9F59-268A9515B626}"/>
                    </a:ext>
                  </a:extLst>
                </p:cNvPr>
                <p:cNvPicPr/>
                <p:nvPr/>
              </p:nvPicPr>
              <p:blipFill>
                <a:blip r:embed="rId189"/>
                <a:stretch>
                  <a:fillRect/>
                </a:stretch>
              </p:blipFill>
              <p:spPr>
                <a:xfrm>
                  <a:off x="2883563" y="2707096"/>
                  <a:ext cx="6228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20" name="Ink 119">
                  <a:extLst>
                    <a:ext uri="{FF2B5EF4-FFF2-40B4-BE49-F238E27FC236}">
                      <a16:creationId xmlns:a16="http://schemas.microsoft.com/office/drawing/2014/main" id="{03C1C98A-7EC6-BE19-EB57-1B463D0EE82A}"/>
                    </a:ext>
                  </a:extLst>
                </p14:cNvPr>
                <p14:cNvContentPartPr/>
                <p14:nvPr/>
              </p14:nvContentPartPr>
              <p14:xfrm>
                <a:off x="2939363" y="2726536"/>
                <a:ext cx="156600" cy="245160"/>
              </p14:xfrm>
            </p:contentPart>
          </mc:Choice>
          <mc:Fallback xmlns="">
            <p:pic>
              <p:nvPicPr>
                <p:cNvPr id="120" name="Ink 119">
                  <a:extLst>
                    <a:ext uri="{FF2B5EF4-FFF2-40B4-BE49-F238E27FC236}">
                      <a16:creationId xmlns:a16="http://schemas.microsoft.com/office/drawing/2014/main" id="{03C1C98A-7EC6-BE19-EB57-1B463D0EE82A}"/>
                    </a:ext>
                  </a:extLst>
                </p:cNvPr>
                <p:cNvPicPr/>
                <p:nvPr/>
              </p:nvPicPr>
              <p:blipFill>
                <a:blip r:embed="rId191"/>
                <a:stretch>
                  <a:fillRect/>
                </a:stretch>
              </p:blipFill>
              <p:spPr>
                <a:xfrm>
                  <a:off x="2921363" y="2708896"/>
                  <a:ext cx="19224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21" name="Ink 120">
                  <a:extLst>
                    <a:ext uri="{FF2B5EF4-FFF2-40B4-BE49-F238E27FC236}">
                      <a16:creationId xmlns:a16="http://schemas.microsoft.com/office/drawing/2014/main" id="{44FE47B0-5D70-B978-DB39-365F4623BEE0}"/>
                    </a:ext>
                  </a:extLst>
                </p14:cNvPr>
                <p14:cNvContentPartPr/>
                <p14:nvPr/>
              </p14:nvContentPartPr>
              <p14:xfrm>
                <a:off x="2921723" y="2877736"/>
                <a:ext cx="102600" cy="14760"/>
              </p14:xfrm>
            </p:contentPart>
          </mc:Choice>
          <mc:Fallback xmlns="">
            <p:pic>
              <p:nvPicPr>
                <p:cNvPr id="121" name="Ink 120">
                  <a:extLst>
                    <a:ext uri="{FF2B5EF4-FFF2-40B4-BE49-F238E27FC236}">
                      <a16:creationId xmlns:a16="http://schemas.microsoft.com/office/drawing/2014/main" id="{44FE47B0-5D70-B978-DB39-365F4623BEE0}"/>
                    </a:ext>
                  </a:extLst>
                </p:cNvPr>
                <p:cNvPicPr/>
                <p:nvPr/>
              </p:nvPicPr>
              <p:blipFill>
                <a:blip r:embed="rId193"/>
                <a:stretch>
                  <a:fillRect/>
                </a:stretch>
              </p:blipFill>
              <p:spPr>
                <a:xfrm>
                  <a:off x="2903723" y="2860096"/>
                  <a:ext cx="138240" cy="50400"/>
                </a:xfrm>
                <a:prstGeom prst="rect">
                  <a:avLst/>
                </a:prstGeom>
              </p:spPr>
            </p:pic>
          </mc:Fallback>
        </mc:AlternateContent>
      </p:grpSp>
      <p:grpSp>
        <p:nvGrpSpPr>
          <p:cNvPr id="124" name="Group 123">
            <a:extLst>
              <a:ext uri="{FF2B5EF4-FFF2-40B4-BE49-F238E27FC236}">
                <a16:creationId xmlns:a16="http://schemas.microsoft.com/office/drawing/2014/main" id="{C88890F2-9677-A917-E0F2-CCCD1AF03C7B}"/>
              </a:ext>
            </a:extLst>
          </p:cNvPr>
          <p:cNvGrpSpPr/>
          <p:nvPr/>
        </p:nvGrpSpPr>
        <p:grpSpPr>
          <a:xfrm>
            <a:off x="3293603" y="2852176"/>
            <a:ext cx="131040" cy="65880"/>
            <a:chOff x="3293603" y="2852176"/>
            <a:chExt cx="131040" cy="65880"/>
          </a:xfrm>
        </p:grpSpPr>
        <mc:AlternateContent xmlns:mc="http://schemas.openxmlformats.org/markup-compatibility/2006" xmlns:p14="http://schemas.microsoft.com/office/powerpoint/2010/main">
          <mc:Choice Requires="p14">
            <p:contentPart p14:bwMode="auto" r:id="rId194">
              <p14:nvContentPartPr>
                <p14:cNvPr id="122" name="Ink 121">
                  <a:extLst>
                    <a:ext uri="{FF2B5EF4-FFF2-40B4-BE49-F238E27FC236}">
                      <a16:creationId xmlns:a16="http://schemas.microsoft.com/office/drawing/2014/main" id="{F9F96B41-873F-3221-0B7D-3939E4FE34AF}"/>
                    </a:ext>
                  </a:extLst>
                </p14:cNvPr>
                <p14:cNvContentPartPr/>
                <p14:nvPr/>
              </p14:nvContentPartPr>
              <p14:xfrm>
                <a:off x="3293603" y="2852176"/>
                <a:ext cx="131040" cy="14040"/>
              </p14:xfrm>
            </p:contentPart>
          </mc:Choice>
          <mc:Fallback xmlns="">
            <p:pic>
              <p:nvPicPr>
                <p:cNvPr id="122" name="Ink 121">
                  <a:extLst>
                    <a:ext uri="{FF2B5EF4-FFF2-40B4-BE49-F238E27FC236}">
                      <a16:creationId xmlns:a16="http://schemas.microsoft.com/office/drawing/2014/main" id="{F9F96B41-873F-3221-0B7D-3939E4FE34AF}"/>
                    </a:ext>
                  </a:extLst>
                </p:cNvPr>
                <p:cNvPicPr/>
                <p:nvPr/>
              </p:nvPicPr>
              <p:blipFill>
                <a:blip r:embed="rId195"/>
                <a:stretch>
                  <a:fillRect/>
                </a:stretch>
              </p:blipFill>
              <p:spPr>
                <a:xfrm>
                  <a:off x="3275963" y="2834536"/>
                  <a:ext cx="1666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123" name="Ink 122">
                  <a:extLst>
                    <a:ext uri="{FF2B5EF4-FFF2-40B4-BE49-F238E27FC236}">
                      <a16:creationId xmlns:a16="http://schemas.microsoft.com/office/drawing/2014/main" id="{EA3F077E-EA87-62D0-7583-621F5A99A7CB}"/>
                    </a:ext>
                  </a:extLst>
                </p14:cNvPr>
                <p14:cNvContentPartPr/>
                <p14:nvPr/>
              </p14:nvContentPartPr>
              <p14:xfrm>
                <a:off x="3328523" y="2906896"/>
                <a:ext cx="61560" cy="11160"/>
              </p14:xfrm>
            </p:contentPart>
          </mc:Choice>
          <mc:Fallback xmlns="">
            <p:pic>
              <p:nvPicPr>
                <p:cNvPr id="123" name="Ink 122">
                  <a:extLst>
                    <a:ext uri="{FF2B5EF4-FFF2-40B4-BE49-F238E27FC236}">
                      <a16:creationId xmlns:a16="http://schemas.microsoft.com/office/drawing/2014/main" id="{EA3F077E-EA87-62D0-7583-621F5A99A7CB}"/>
                    </a:ext>
                  </a:extLst>
                </p:cNvPr>
                <p:cNvPicPr/>
                <p:nvPr/>
              </p:nvPicPr>
              <p:blipFill>
                <a:blip r:embed="rId197"/>
                <a:stretch>
                  <a:fillRect/>
                </a:stretch>
              </p:blipFill>
              <p:spPr>
                <a:xfrm>
                  <a:off x="3310523" y="2888896"/>
                  <a:ext cx="97200" cy="46800"/>
                </a:xfrm>
                <a:prstGeom prst="rect">
                  <a:avLst/>
                </a:prstGeom>
              </p:spPr>
            </p:pic>
          </mc:Fallback>
        </mc:AlternateContent>
      </p:grpSp>
      <p:grpSp>
        <p:nvGrpSpPr>
          <p:cNvPr id="182" name="Group 181">
            <a:extLst>
              <a:ext uri="{FF2B5EF4-FFF2-40B4-BE49-F238E27FC236}">
                <a16:creationId xmlns:a16="http://schemas.microsoft.com/office/drawing/2014/main" id="{EB67C7E2-1532-590D-CE5E-777F2C101836}"/>
              </a:ext>
            </a:extLst>
          </p:cNvPr>
          <p:cNvGrpSpPr/>
          <p:nvPr/>
        </p:nvGrpSpPr>
        <p:grpSpPr>
          <a:xfrm>
            <a:off x="3628403" y="2353936"/>
            <a:ext cx="1741320" cy="797040"/>
            <a:chOff x="3628403" y="2353936"/>
            <a:chExt cx="1741320" cy="797040"/>
          </a:xfrm>
        </p:grpSpPr>
        <mc:AlternateContent xmlns:mc="http://schemas.openxmlformats.org/markup-compatibility/2006" xmlns:p14="http://schemas.microsoft.com/office/powerpoint/2010/main">
          <mc:Choice Requires="p14">
            <p:contentPart p14:bwMode="auto" r:id="rId198">
              <p14:nvContentPartPr>
                <p14:cNvPr id="126" name="Ink 125">
                  <a:extLst>
                    <a:ext uri="{FF2B5EF4-FFF2-40B4-BE49-F238E27FC236}">
                      <a16:creationId xmlns:a16="http://schemas.microsoft.com/office/drawing/2014/main" id="{5BE5FF2F-141A-EB56-0A2F-A74C55A4EC78}"/>
                    </a:ext>
                  </a:extLst>
                </p14:cNvPr>
                <p14:cNvContentPartPr/>
                <p14:nvPr/>
              </p14:nvContentPartPr>
              <p14:xfrm>
                <a:off x="3692843" y="2790976"/>
                <a:ext cx="13320" cy="194760"/>
              </p14:xfrm>
            </p:contentPart>
          </mc:Choice>
          <mc:Fallback xmlns="">
            <p:pic>
              <p:nvPicPr>
                <p:cNvPr id="126" name="Ink 125">
                  <a:extLst>
                    <a:ext uri="{FF2B5EF4-FFF2-40B4-BE49-F238E27FC236}">
                      <a16:creationId xmlns:a16="http://schemas.microsoft.com/office/drawing/2014/main" id="{5BE5FF2F-141A-EB56-0A2F-A74C55A4EC78}"/>
                    </a:ext>
                  </a:extLst>
                </p:cNvPr>
                <p:cNvPicPr/>
                <p:nvPr/>
              </p:nvPicPr>
              <p:blipFill>
                <a:blip r:embed="rId199"/>
                <a:stretch>
                  <a:fillRect/>
                </a:stretch>
              </p:blipFill>
              <p:spPr>
                <a:xfrm>
                  <a:off x="3675203" y="2772976"/>
                  <a:ext cx="4896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27" name="Ink 126">
                  <a:extLst>
                    <a:ext uri="{FF2B5EF4-FFF2-40B4-BE49-F238E27FC236}">
                      <a16:creationId xmlns:a16="http://schemas.microsoft.com/office/drawing/2014/main" id="{42F255C8-F769-025C-F7FA-7448B8E5EDAB}"/>
                    </a:ext>
                  </a:extLst>
                </p14:cNvPr>
                <p14:cNvContentPartPr/>
                <p14:nvPr/>
              </p14:nvContentPartPr>
              <p14:xfrm>
                <a:off x="3816323" y="2755336"/>
                <a:ext cx="39960" cy="191880"/>
              </p14:xfrm>
            </p:contentPart>
          </mc:Choice>
          <mc:Fallback xmlns="">
            <p:pic>
              <p:nvPicPr>
                <p:cNvPr id="127" name="Ink 126">
                  <a:extLst>
                    <a:ext uri="{FF2B5EF4-FFF2-40B4-BE49-F238E27FC236}">
                      <a16:creationId xmlns:a16="http://schemas.microsoft.com/office/drawing/2014/main" id="{42F255C8-F769-025C-F7FA-7448B8E5EDAB}"/>
                    </a:ext>
                  </a:extLst>
                </p:cNvPr>
                <p:cNvPicPr/>
                <p:nvPr/>
              </p:nvPicPr>
              <p:blipFill>
                <a:blip r:embed="rId201"/>
                <a:stretch>
                  <a:fillRect/>
                </a:stretch>
              </p:blipFill>
              <p:spPr>
                <a:xfrm>
                  <a:off x="3798323" y="2737336"/>
                  <a:ext cx="756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28" name="Ink 127">
                  <a:extLst>
                    <a:ext uri="{FF2B5EF4-FFF2-40B4-BE49-F238E27FC236}">
                      <a16:creationId xmlns:a16="http://schemas.microsoft.com/office/drawing/2014/main" id="{A64C40E7-1957-3963-4162-18BAAAA18F2F}"/>
                    </a:ext>
                  </a:extLst>
                </p14:cNvPr>
                <p14:cNvContentPartPr/>
                <p14:nvPr/>
              </p14:nvContentPartPr>
              <p14:xfrm>
                <a:off x="3628403" y="2690896"/>
                <a:ext cx="264600" cy="68400"/>
              </p14:xfrm>
            </p:contentPart>
          </mc:Choice>
          <mc:Fallback xmlns="">
            <p:pic>
              <p:nvPicPr>
                <p:cNvPr id="128" name="Ink 127">
                  <a:extLst>
                    <a:ext uri="{FF2B5EF4-FFF2-40B4-BE49-F238E27FC236}">
                      <a16:creationId xmlns:a16="http://schemas.microsoft.com/office/drawing/2014/main" id="{A64C40E7-1957-3963-4162-18BAAAA18F2F}"/>
                    </a:ext>
                  </a:extLst>
                </p:cNvPr>
                <p:cNvPicPr/>
                <p:nvPr/>
              </p:nvPicPr>
              <p:blipFill>
                <a:blip r:embed="rId203"/>
                <a:stretch>
                  <a:fillRect/>
                </a:stretch>
              </p:blipFill>
              <p:spPr>
                <a:xfrm>
                  <a:off x="3610763" y="2672896"/>
                  <a:ext cx="3002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136" name="Ink 135">
                  <a:extLst>
                    <a:ext uri="{FF2B5EF4-FFF2-40B4-BE49-F238E27FC236}">
                      <a16:creationId xmlns:a16="http://schemas.microsoft.com/office/drawing/2014/main" id="{CF25FF96-348A-B44B-69C6-9CAA96C2016E}"/>
                    </a:ext>
                  </a:extLst>
                </p14:cNvPr>
                <p14:cNvContentPartPr/>
                <p14:nvPr/>
              </p14:nvContentPartPr>
              <p14:xfrm>
                <a:off x="4649723" y="2663896"/>
                <a:ext cx="7560" cy="11520"/>
              </p14:xfrm>
            </p:contentPart>
          </mc:Choice>
          <mc:Fallback xmlns="">
            <p:pic>
              <p:nvPicPr>
                <p:cNvPr id="136" name="Ink 135">
                  <a:extLst>
                    <a:ext uri="{FF2B5EF4-FFF2-40B4-BE49-F238E27FC236}">
                      <a16:creationId xmlns:a16="http://schemas.microsoft.com/office/drawing/2014/main" id="{CF25FF96-348A-B44B-69C6-9CAA96C2016E}"/>
                    </a:ext>
                  </a:extLst>
                </p:cNvPr>
                <p:cNvPicPr/>
                <p:nvPr/>
              </p:nvPicPr>
              <p:blipFill>
                <a:blip r:embed="rId205"/>
                <a:stretch>
                  <a:fillRect/>
                </a:stretch>
              </p:blipFill>
              <p:spPr>
                <a:xfrm>
                  <a:off x="4631723" y="2645896"/>
                  <a:ext cx="432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37" name="Ink 136">
                  <a:extLst>
                    <a:ext uri="{FF2B5EF4-FFF2-40B4-BE49-F238E27FC236}">
                      <a16:creationId xmlns:a16="http://schemas.microsoft.com/office/drawing/2014/main" id="{2E0CDF49-9667-C7EB-877F-12C7A6394E5E}"/>
                    </a:ext>
                  </a:extLst>
                </p14:cNvPr>
                <p14:cNvContentPartPr/>
                <p14:nvPr/>
              </p14:nvContentPartPr>
              <p14:xfrm>
                <a:off x="4781483" y="2545096"/>
                <a:ext cx="141120" cy="155520"/>
              </p14:xfrm>
            </p:contentPart>
          </mc:Choice>
          <mc:Fallback xmlns="">
            <p:pic>
              <p:nvPicPr>
                <p:cNvPr id="137" name="Ink 136">
                  <a:extLst>
                    <a:ext uri="{FF2B5EF4-FFF2-40B4-BE49-F238E27FC236}">
                      <a16:creationId xmlns:a16="http://schemas.microsoft.com/office/drawing/2014/main" id="{2E0CDF49-9667-C7EB-877F-12C7A6394E5E}"/>
                    </a:ext>
                  </a:extLst>
                </p:cNvPr>
                <p:cNvPicPr/>
                <p:nvPr/>
              </p:nvPicPr>
              <p:blipFill>
                <a:blip r:embed="rId207"/>
                <a:stretch>
                  <a:fillRect/>
                </a:stretch>
              </p:blipFill>
              <p:spPr>
                <a:xfrm>
                  <a:off x="4763483" y="2527096"/>
                  <a:ext cx="1767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38" name="Ink 137">
                  <a:extLst>
                    <a:ext uri="{FF2B5EF4-FFF2-40B4-BE49-F238E27FC236}">
                      <a16:creationId xmlns:a16="http://schemas.microsoft.com/office/drawing/2014/main" id="{F059F591-9BCF-405D-AFC9-6698315F3CEA}"/>
                    </a:ext>
                  </a:extLst>
                </p14:cNvPr>
                <p14:cNvContentPartPr/>
                <p14:nvPr/>
              </p14:nvContentPartPr>
              <p14:xfrm>
                <a:off x="4789763" y="2515216"/>
                <a:ext cx="165240" cy="47160"/>
              </p14:xfrm>
            </p:contentPart>
          </mc:Choice>
          <mc:Fallback xmlns="">
            <p:pic>
              <p:nvPicPr>
                <p:cNvPr id="138" name="Ink 137">
                  <a:extLst>
                    <a:ext uri="{FF2B5EF4-FFF2-40B4-BE49-F238E27FC236}">
                      <a16:creationId xmlns:a16="http://schemas.microsoft.com/office/drawing/2014/main" id="{F059F591-9BCF-405D-AFC9-6698315F3CEA}"/>
                    </a:ext>
                  </a:extLst>
                </p:cNvPr>
                <p:cNvPicPr/>
                <p:nvPr/>
              </p:nvPicPr>
              <p:blipFill>
                <a:blip r:embed="rId209"/>
                <a:stretch>
                  <a:fillRect/>
                </a:stretch>
              </p:blipFill>
              <p:spPr>
                <a:xfrm>
                  <a:off x="4771763" y="2497576"/>
                  <a:ext cx="20088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39" name="Ink 138">
                  <a:extLst>
                    <a:ext uri="{FF2B5EF4-FFF2-40B4-BE49-F238E27FC236}">
                      <a16:creationId xmlns:a16="http://schemas.microsoft.com/office/drawing/2014/main" id="{DB146848-84F6-FABA-2A89-5D64A6FFE2F7}"/>
                    </a:ext>
                  </a:extLst>
                </p14:cNvPr>
                <p14:cNvContentPartPr/>
                <p14:nvPr/>
              </p14:nvContentPartPr>
              <p14:xfrm>
                <a:off x="4400243" y="2779456"/>
                <a:ext cx="592200" cy="56880"/>
              </p14:xfrm>
            </p:contentPart>
          </mc:Choice>
          <mc:Fallback xmlns="">
            <p:pic>
              <p:nvPicPr>
                <p:cNvPr id="139" name="Ink 138">
                  <a:extLst>
                    <a:ext uri="{FF2B5EF4-FFF2-40B4-BE49-F238E27FC236}">
                      <a16:creationId xmlns:a16="http://schemas.microsoft.com/office/drawing/2014/main" id="{DB146848-84F6-FABA-2A89-5D64A6FFE2F7}"/>
                    </a:ext>
                  </a:extLst>
                </p:cNvPr>
                <p:cNvPicPr/>
                <p:nvPr/>
              </p:nvPicPr>
              <p:blipFill>
                <a:blip r:embed="rId211"/>
                <a:stretch>
                  <a:fillRect/>
                </a:stretch>
              </p:blipFill>
              <p:spPr>
                <a:xfrm>
                  <a:off x="4382603" y="2761456"/>
                  <a:ext cx="6278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41" name="Ink 140">
                  <a:extLst>
                    <a:ext uri="{FF2B5EF4-FFF2-40B4-BE49-F238E27FC236}">
                      <a16:creationId xmlns:a16="http://schemas.microsoft.com/office/drawing/2014/main" id="{2693E1A4-5C12-FFFD-EC95-2556BC72E90C}"/>
                    </a:ext>
                  </a:extLst>
                </p14:cNvPr>
                <p14:cNvContentPartPr/>
                <p14:nvPr/>
              </p14:nvContentPartPr>
              <p14:xfrm>
                <a:off x="4471883" y="2935336"/>
                <a:ext cx="138600" cy="155880"/>
              </p14:xfrm>
            </p:contentPart>
          </mc:Choice>
          <mc:Fallback xmlns="">
            <p:pic>
              <p:nvPicPr>
                <p:cNvPr id="141" name="Ink 140">
                  <a:extLst>
                    <a:ext uri="{FF2B5EF4-FFF2-40B4-BE49-F238E27FC236}">
                      <a16:creationId xmlns:a16="http://schemas.microsoft.com/office/drawing/2014/main" id="{2693E1A4-5C12-FFFD-EC95-2556BC72E90C}"/>
                    </a:ext>
                  </a:extLst>
                </p:cNvPr>
                <p:cNvPicPr/>
                <p:nvPr/>
              </p:nvPicPr>
              <p:blipFill>
                <a:blip r:embed="rId213"/>
                <a:stretch>
                  <a:fillRect/>
                </a:stretch>
              </p:blipFill>
              <p:spPr>
                <a:xfrm>
                  <a:off x="4453883" y="2917696"/>
                  <a:ext cx="1742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142" name="Ink 141">
                  <a:extLst>
                    <a:ext uri="{FF2B5EF4-FFF2-40B4-BE49-F238E27FC236}">
                      <a16:creationId xmlns:a16="http://schemas.microsoft.com/office/drawing/2014/main" id="{5DAB8A77-0F2E-5CD2-270E-C6C1327757D7}"/>
                    </a:ext>
                  </a:extLst>
                </p14:cNvPr>
                <p14:cNvContentPartPr/>
                <p14:nvPr/>
              </p14:nvContentPartPr>
              <p14:xfrm>
                <a:off x="4765283" y="2939656"/>
                <a:ext cx="22320" cy="144000"/>
              </p14:xfrm>
            </p:contentPart>
          </mc:Choice>
          <mc:Fallback xmlns="">
            <p:pic>
              <p:nvPicPr>
                <p:cNvPr id="142" name="Ink 141">
                  <a:extLst>
                    <a:ext uri="{FF2B5EF4-FFF2-40B4-BE49-F238E27FC236}">
                      <a16:creationId xmlns:a16="http://schemas.microsoft.com/office/drawing/2014/main" id="{5DAB8A77-0F2E-5CD2-270E-C6C1327757D7}"/>
                    </a:ext>
                  </a:extLst>
                </p:cNvPr>
                <p:cNvPicPr/>
                <p:nvPr/>
              </p:nvPicPr>
              <p:blipFill>
                <a:blip r:embed="rId215"/>
                <a:stretch>
                  <a:fillRect/>
                </a:stretch>
              </p:blipFill>
              <p:spPr>
                <a:xfrm>
                  <a:off x="4747643" y="2921656"/>
                  <a:ext cx="5796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43" name="Ink 142">
                  <a:extLst>
                    <a:ext uri="{FF2B5EF4-FFF2-40B4-BE49-F238E27FC236}">
                      <a16:creationId xmlns:a16="http://schemas.microsoft.com/office/drawing/2014/main" id="{33BEE349-CE6B-13D7-7BA5-798DDA973176}"/>
                    </a:ext>
                  </a:extLst>
                </p14:cNvPr>
                <p14:cNvContentPartPr/>
                <p14:nvPr/>
              </p14:nvContentPartPr>
              <p14:xfrm>
                <a:off x="4876163" y="2914816"/>
                <a:ext cx="62640" cy="158760"/>
              </p14:xfrm>
            </p:contentPart>
          </mc:Choice>
          <mc:Fallback xmlns="">
            <p:pic>
              <p:nvPicPr>
                <p:cNvPr id="143" name="Ink 142">
                  <a:extLst>
                    <a:ext uri="{FF2B5EF4-FFF2-40B4-BE49-F238E27FC236}">
                      <a16:creationId xmlns:a16="http://schemas.microsoft.com/office/drawing/2014/main" id="{33BEE349-CE6B-13D7-7BA5-798DDA973176}"/>
                    </a:ext>
                  </a:extLst>
                </p:cNvPr>
                <p:cNvPicPr/>
                <p:nvPr/>
              </p:nvPicPr>
              <p:blipFill>
                <a:blip r:embed="rId217"/>
                <a:stretch>
                  <a:fillRect/>
                </a:stretch>
              </p:blipFill>
              <p:spPr>
                <a:xfrm>
                  <a:off x="4858163" y="2897176"/>
                  <a:ext cx="982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44" name="Ink 143">
                  <a:extLst>
                    <a:ext uri="{FF2B5EF4-FFF2-40B4-BE49-F238E27FC236}">
                      <a16:creationId xmlns:a16="http://schemas.microsoft.com/office/drawing/2014/main" id="{374B1F1A-99EE-0281-3987-CC97898E46F9}"/>
                    </a:ext>
                  </a:extLst>
                </p14:cNvPr>
                <p14:cNvContentPartPr/>
                <p14:nvPr/>
              </p14:nvContentPartPr>
              <p14:xfrm>
                <a:off x="4657283" y="2897176"/>
                <a:ext cx="330840" cy="31680"/>
              </p14:xfrm>
            </p:contentPart>
          </mc:Choice>
          <mc:Fallback xmlns="">
            <p:pic>
              <p:nvPicPr>
                <p:cNvPr id="144" name="Ink 143">
                  <a:extLst>
                    <a:ext uri="{FF2B5EF4-FFF2-40B4-BE49-F238E27FC236}">
                      <a16:creationId xmlns:a16="http://schemas.microsoft.com/office/drawing/2014/main" id="{374B1F1A-99EE-0281-3987-CC97898E46F9}"/>
                    </a:ext>
                  </a:extLst>
                </p:cNvPr>
                <p:cNvPicPr/>
                <p:nvPr/>
              </p:nvPicPr>
              <p:blipFill>
                <a:blip r:embed="rId219"/>
                <a:stretch>
                  <a:fillRect/>
                </a:stretch>
              </p:blipFill>
              <p:spPr>
                <a:xfrm>
                  <a:off x="4639643" y="2879536"/>
                  <a:ext cx="3664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146" name="Ink 145">
                  <a:extLst>
                    <a:ext uri="{FF2B5EF4-FFF2-40B4-BE49-F238E27FC236}">
                      <a16:creationId xmlns:a16="http://schemas.microsoft.com/office/drawing/2014/main" id="{57C7075E-2774-7C60-D7D0-2865032A75CD}"/>
                    </a:ext>
                  </a:extLst>
                </p14:cNvPr>
                <p14:cNvContentPartPr/>
                <p14:nvPr/>
              </p14:nvContentPartPr>
              <p14:xfrm>
                <a:off x="4397723" y="2496856"/>
                <a:ext cx="184320" cy="235080"/>
              </p14:xfrm>
            </p:contentPart>
          </mc:Choice>
          <mc:Fallback xmlns="">
            <p:pic>
              <p:nvPicPr>
                <p:cNvPr id="146" name="Ink 145">
                  <a:extLst>
                    <a:ext uri="{FF2B5EF4-FFF2-40B4-BE49-F238E27FC236}">
                      <a16:creationId xmlns:a16="http://schemas.microsoft.com/office/drawing/2014/main" id="{57C7075E-2774-7C60-D7D0-2865032A75CD}"/>
                    </a:ext>
                  </a:extLst>
                </p:cNvPr>
                <p:cNvPicPr/>
                <p:nvPr/>
              </p:nvPicPr>
              <p:blipFill>
                <a:blip r:embed="rId221"/>
                <a:stretch>
                  <a:fillRect/>
                </a:stretch>
              </p:blipFill>
              <p:spPr>
                <a:xfrm>
                  <a:off x="4379723" y="2479216"/>
                  <a:ext cx="21996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47" name="Ink 146">
                  <a:extLst>
                    <a:ext uri="{FF2B5EF4-FFF2-40B4-BE49-F238E27FC236}">
                      <a16:creationId xmlns:a16="http://schemas.microsoft.com/office/drawing/2014/main" id="{F256DA9A-0FA0-80FF-D05B-6CFE49F762A8}"/>
                    </a:ext>
                  </a:extLst>
                </p14:cNvPr>
                <p14:cNvContentPartPr/>
                <p14:nvPr/>
              </p14:nvContentPartPr>
              <p14:xfrm>
                <a:off x="4426523" y="2595136"/>
                <a:ext cx="205200" cy="31320"/>
              </p14:xfrm>
            </p:contentPart>
          </mc:Choice>
          <mc:Fallback xmlns="">
            <p:pic>
              <p:nvPicPr>
                <p:cNvPr id="147" name="Ink 146">
                  <a:extLst>
                    <a:ext uri="{FF2B5EF4-FFF2-40B4-BE49-F238E27FC236}">
                      <a16:creationId xmlns:a16="http://schemas.microsoft.com/office/drawing/2014/main" id="{F256DA9A-0FA0-80FF-D05B-6CFE49F762A8}"/>
                    </a:ext>
                  </a:extLst>
                </p:cNvPr>
                <p:cNvPicPr/>
                <p:nvPr/>
              </p:nvPicPr>
              <p:blipFill>
                <a:blip r:embed="rId223"/>
                <a:stretch>
                  <a:fillRect/>
                </a:stretch>
              </p:blipFill>
              <p:spPr>
                <a:xfrm>
                  <a:off x="4408523" y="2577136"/>
                  <a:ext cx="24084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76" name="Ink 175">
                  <a:extLst>
                    <a:ext uri="{FF2B5EF4-FFF2-40B4-BE49-F238E27FC236}">
                      <a16:creationId xmlns:a16="http://schemas.microsoft.com/office/drawing/2014/main" id="{7E138371-06CB-E59D-A747-F1FC82A7548A}"/>
                    </a:ext>
                  </a:extLst>
                </p14:cNvPr>
                <p14:cNvContentPartPr/>
                <p14:nvPr/>
              </p14:nvContentPartPr>
              <p14:xfrm>
                <a:off x="4269923" y="2453296"/>
                <a:ext cx="163440" cy="697680"/>
              </p14:xfrm>
            </p:contentPart>
          </mc:Choice>
          <mc:Fallback xmlns="">
            <p:pic>
              <p:nvPicPr>
                <p:cNvPr id="176" name="Ink 175">
                  <a:extLst>
                    <a:ext uri="{FF2B5EF4-FFF2-40B4-BE49-F238E27FC236}">
                      <a16:creationId xmlns:a16="http://schemas.microsoft.com/office/drawing/2014/main" id="{7E138371-06CB-E59D-A747-F1FC82A7548A}"/>
                    </a:ext>
                  </a:extLst>
                </p:cNvPr>
                <p:cNvPicPr/>
                <p:nvPr/>
              </p:nvPicPr>
              <p:blipFill>
                <a:blip r:embed="rId225"/>
                <a:stretch>
                  <a:fillRect/>
                </a:stretch>
              </p:blipFill>
              <p:spPr>
                <a:xfrm>
                  <a:off x="4251923" y="2435656"/>
                  <a:ext cx="199080" cy="73332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177" name="Ink 176">
                  <a:extLst>
                    <a:ext uri="{FF2B5EF4-FFF2-40B4-BE49-F238E27FC236}">
                      <a16:creationId xmlns:a16="http://schemas.microsoft.com/office/drawing/2014/main" id="{5E76DAA8-1EEC-5EE0-0160-CDAA1759F916}"/>
                    </a:ext>
                  </a:extLst>
                </p14:cNvPr>
                <p14:cNvContentPartPr/>
                <p14:nvPr/>
              </p14:nvContentPartPr>
              <p14:xfrm>
                <a:off x="5053283" y="2454016"/>
                <a:ext cx="122760" cy="651240"/>
              </p14:xfrm>
            </p:contentPart>
          </mc:Choice>
          <mc:Fallback xmlns="">
            <p:pic>
              <p:nvPicPr>
                <p:cNvPr id="177" name="Ink 176">
                  <a:extLst>
                    <a:ext uri="{FF2B5EF4-FFF2-40B4-BE49-F238E27FC236}">
                      <a16:creationId xmlns:a16="http://schemas.microsoft.com/office/drawing/2014/main" id="{5E76DAA8-1EEC-5EE0-0160-CDAA1759F916}"/>
                    </a:ext>
                  </a:extLst>
                </p:cNvPr>
                <p:cNvPicPr/>
                <p:nvPr/>
              </p:nvPicPr>
              <p:blipFill>
                <a:blip r:embed="rId227"/>
                <a:stretch>
                  <a:fillRect/>
                </a:stretch>
              </p:blipFill>
              <p:spPr>
                <a:xfrm>
                  <a:off x="5035643" y="2436376"/>
                  <a:ext cx="158400" cy="68688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78" name="Ink 177">
                  <a:extLst>
                    <a:ext uri="{FF2B5EF4-FFF2-40B4-BE49-F238E27FC236}">
                      <a16:creationId xmlns:a16="http://schemas.microsoft.com/office/drawing/2014/main" id="{767B3DAE-E173-1E95-EEFA-102082868EE8}"/>
                    </a:ext>
                  </a:extLst>
                </p14:cNvPr>
                <p14:cNvContentPartPr/>
                <p14:nvPr/>
              </p14:nvContentPartPr>
              <p14:xfrm>
                <a:off x="5209163" y="2353936"/>
                <a:ext cx="160560" cy="170280"/>
              </p14:xfrm>
            </p:contentPart>
          </mc:Choice>
          <mc:Fallback xmlns="">
            <p:pic>
              <p:nvPicPr>
                <p:cNvPr id="178" name="Ink 177">
                  <a:extLst>
                    <a:ext uri="{FF2B5EF4-FFF2-40B4-BE49-F238E27FC236}">
                      <a16:creationId xmlns:a16="http://schemas.microsoft.com/office/drawing/2014/main" id="{767B3DAE-E173-1E95-EEFA-102082868EE8}"/>
                    </a:ext>
                  </a:extLst>
                </p:cNvPr>
                <p:cNvPicPr/>
                <p:nvPr/>
              </p:nvPicPr>
              <p:blipFill>
                <a:blip r:embed="rId229"/>
                <a:stretch>
                  <a:fillRect/>
                </a:stretch>
              </p:blipFill>
              <p:spPr>
                <a:xfrm>
                  <a:off x="5191163" y="2336296"/>
                  <a:ext cx="1962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179" name="Ink 178">
                  <a:extLst>
                    <a:ext uri="{FF2B5EF4-FFF2-40B4-BE49-F238E27FC236}">
                      <a16:creationId xmlns:a16="http://schemas.microsoft.com/office/drawing/2014/main" id="{1FBDA0EE-402F-698A-2C9C-C043AE0BE5FD}"/>
                    </a:ext>
                  </a:extLst>
                </p14:cNvPr>
                <p14:cNvContentPartPr/>
                <p14:nvPr/>
              </p14:nvContentPartPr>
              <p14:xfrm>
                <a:off x="4047443" y="2850376"/>
                <a:ext cx="86760" cy="55440"/>
              </p14:xfrm>
            </p:contentPart>
          </mc:Choice>
          <mc:Fallback xmlns="">
            <p:pic>
              <p:nvPicPr>
                <p:cNvPr id="179" name="Ink 178">
                  <a:extLst>
                    <a:ext uri="{FF2B5EF4-FFF2-40B4-BE49-F238E27FC236}">
                      <a16:creationId xmlns:a16="http://schemas.microsoft.com/office/drawing/2014/main" id="{1FBDA0EE-402F-698A-2C9C-C043AE0BE5FD}"/>
                    </a:ext>
                  </a:extLst>
                </p:cNvPr>
                <p:cNvPicPr/>
                <p:nvPr/>
              </p:nvPicPr>
              <p:blipFill>
                <a:blip r:embed="rId231"/>
                <a:stretch>
                  <a:fillRect/>
                </a:stretch>
              </p:blipFill>
              <p:spPr>
                <a:xfrm>
                  <a:off x="4029803" y="2832736"/>
                  <a:ext cx="1224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80" name="Ink 179">
                  <a:extLst>
                    <a:ext uri="{FF2B5EF4-FFF2-40B4-BE49-F238E27FC236}">
                      <a16:creationId xmlns:a16="http://schemas.microsoft.com/office/drawing/2014/main" id="{431388DE-F983-C9C1-D0BD-0BB99AF9D4D7}"/>
                    </a:ext>
                  </a:extLst>
                </p14:cNvPr>
                <p14:cNvContentPartPr/>
                <p14:nvPr/>
              </p14:nvContentPartPr>
              <p14:xfrm>
                <a:off x="4049963" y="2837416"/>
                <a:ext cx="152640" cy="120240"/>
              </p14:xfrm>
            </p:contentPart>
          </mc:Choice>
          <mc:Fallback xmlns="">
            <p:pic>
              <p:nvPicPr>
                <p:cNvPr id="180" name="Ink 179">
                  <a:extLst>
                    <a:ext uri="{FF2B5EF4-FFF2-40B4-BE49-F238E27FC236}">
                      <a16:creationId xmlns:a16="http://schemas.microsoft.com/office/drawing/2014/main" id="{431388DE-F983-C9C1-D0BD-0BB99AF9D4D7}"/>
                    </a:ext>
                  </a:extLst>
                </p:cNvPr>
                <p:cNvPicPr/>
                <p:nvPr/>
              </p:nvPicPr>
              <p:blipFill>
                <a:blip r:embed="rId233"/>
                <a:stretch>
                  <a:fillRect/>
                </a:stretch>
              </p:blipFill>
              <p:spPr>
                <a:xfrm>
                  <a:off x="4031963" y="2819776"/>
                  <a:ext cx="188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81" name="Ink 180">
                  <a:extLst>
                    <a:ext uri="{FF2B5EF4-FFF2-40B4-BE49-F238E27FC236}">
                      <a16:creationId xmlns:a16="http://schemas.microsoft.com/office/drawing/2014/main" id="{D7E5D0BC-02B4-E747-DF84-8F4B16200FAC}"/>
                    </a:ext>
                  </a:extLst>
                </p14:cNvPr>
                <p14:cNvContentPartPr/>
                <p14:nvPr/>
              </p14:nvContentPartPr>
              <p14:xfrm>
                <a:off x="4060763" y="2869096"/>
                <a:ext cx="135360" cy="80280"/>
              </p14:xfrm>
            </p:contentPart>
          </mc:Choice>
          <mc:Fallback xmlns="">
            <p:pic>
              <p:nvPicPr>
                <p:cNvPr id="181" name="Ink 180">
                  <a:extLst>
                    <a:ext uri="{FF2B5EF4-FFF2-40B4-BE49-F238E27FC236}">
                      <a16:creationId xmlns:a16="http://schemas.microsoft.com/office/drawing/2014/main" id="{D7E5D0BC-02B4-E747-DF84-8F4B16200FAC}"/>
                    </a:ext>
                  </a:extLst>
                </p:cNvPr>
                <p:cNvPicPr/>
                <p:nvPr/>
              </p:nvPicPr>
              <p:blipFill>
                <a:blip r:embed="rId235"/>
                <a:stretch>
                  <a:fillRect/>
                </a:stretch>
              </p:blipFill>
              <p:spPr>
                <a:xfrm>
                  <a:off x="4042763" y="2851096"/>
                  <a:ext cx="171000" cy="115920"/>
                </a:xfrm>
                <a:prstGeom prst="rect">
                  <a:avLst/>
                </a:prstGeom>
              </p:spPr>
            </p:pic>
          </mc:Fallback>
        </mc:AlternateContent>
      </p:grpSp>
      <p:grpSp>
        <p:nvGrpSpPr>
          <p:cNvPr id="296" name="Group 295">
            <a:extLst>
              <a:ext uri="{FF2B5EF4-FFF2-40B4-BE49-F238E27FC236}">
                <a16:creationId xmlns:a16="http://schemas.microsoft.com/office/drawing/2014/main" id="{79E2829B-35AF-D60C-259C-97C14F291CFF}"/>
              </a:ext>
            </a:extLst>
          </p:cNvPr>
          <p:cNvGrpSpPr/>
          <p:nvPr/>
        </p:nvGrpSpPr>
        <p:grpSpPr>
          <a:xfrm>
            <a:off x="3301523" y="3507736"/>
            <a:ext cx="1936440" cy="329040"/>
            <a:chOff x="3301523" y="3507736"/>
            <a:chExt cx="1936440" cy="329040"/>
          </a:xfrm>
        </p:grpSpPr>
        <mc:AlternateContent xmlns:mc="http://schemas.openxmlformats.org/markup-compatibility/2006" xmlns:p14="http://schemas.microsoft.com/office/powerpoint/2010/main">
          <mc:Choice Requires="p14">
            <p:contentPart p14:bwMode="auto" r:id="rId236">
              <p14:nvContentPartPr>
                <p14:cNvPr id="183" name="Ink 182">
                  <a:extLst>
                    <a:ext uri="{FF2B5EF4-FFF2-40B4-BE49-F238E27FC236}">
                      <a16:creationId xmlns:a16="http://schemas.microsoft.com/office/drawing/2014/main" id="{E8E76BA5-F2FB-24DF-AF47-C1191C60213A}"/>
                    </a:ext>
                  </a:extLst>
                </p14:cNvPr>
                <p14:cNvContentPartPr/>
                <p14:nvPr/>
              </p14:nvContentPartPr>
              <p14:xfrm>
                <a:off x="3302243" y="3702856"/>
                <a:ext cx="162360" cy="22680"/>
              </p14:xfrm>
            </p:contentPart>
          </mc:Choice>
          <mc:Fallback xmlns="">
            <p:pic>
              <p:nvPicPr>
                <p:cNvPr id="183" name="Ink 182">
                  <a:extLst>
                    <a:ext uri="{FF2B5EF4-FFF2-40B4-BE49-F238E27FC236}">
                      <a16:creationId xmlns:a16="http://schemas.microsoft.com/office/drawing/2014/main" id="{E8E76BA5-F2FB-24DF-AF47-C1191C60213A}"/>
                    </a:ext>
                  </a:extLst>
                </p:cNvPr>
                <p:cNvPicPr/>
                <p:nvPr/>
              </p:nvPicPr>
              <p:blipFill>
                <a:blip r:embed="rId237"/>
                <a:stretch>
                  <a:fillRect/>
                </a:stretch>
              </p:blipFill>
              <p:spPr>
                <a:xfrm>
                  <a:off x="3284603" y="3685216"/>
                  <a:ext cx="19800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84" name="Ink 183">
                  <a:extLst>
                    <a:ext uri="{FF2B5EF4-FFF2-40B4-BE49-F238E27FC236}">
                      <a16:creationId xmlns:a16="http://schemas.microsoft.com/office/drawing/2014/main" id="{3B717767-8601-9F79-EC7A-39F4BC6CD48A}"/>
                    </a:ext>
                  </a:extLst>
                </p14:cNvPr>
                <p14:cNvContentPartPr/>
                <p14:nvPr/>
              </p14:nvContentPartPr>
              <p14:xfrm>
                <a:off x="3301523" y="3815896"/>
                <a:ext cx="150840" cy="20880"/>
              </p14:xfrm>
            </p:contentPart>
          </mc:Choice>
          <mc:Fallback xmlns="">
            <p:pic>
              <p:nvPicPr>
                <p:cNvPr id="184" name="Ink 183">
                  <a:extLst>
                    <a:ext uri="{FF2B5EF4-FFF2-40B4-BE49-F238E27FC236}">
                      <a16:creationId xmlns:a16="http://schemas.microsoft.com/office/drawing/2014/main" id="{3B717767-8601-9F79-EC7A-39F4BC6CD48A}"/>
                    </a:ext>
                  </a:extLst>
                </p:cNvPr>
                <p:cNvPicPr/>
                <p:nvPr/>
              </p:nvPicPr>
              <p:blipFill>
                <a:blip r:embed="rId239"/>
                <a:stretch>
                  <a:fillRect/>
                </a:stretch>
              </p:blipFill>
              <p:spPr>
                <a:xfrm>
                  <a:off x="3283523" y="3798256"/>
                  <a:ext cx="18648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186" name="Ink 185">
                  <a:extLst>
                    <a:ext uri="{FF2B5EF4-FFF2-40B4-BE49-F238E27FC236}">
                      <a16:creationId xmlns:a16="http://schemas.microsoft.com/office/drawing/2014/main" id="{97FE0B3B-2EF7-0347-12BA-215F62EE00A9}"/>
                    </a:ext>
                  </a:extLst>
                </p14:cNvPr>
                <p14:cNvContentPartPr/>
                <p14:nvPr/>
              </p14:nvContentPartPr>
              <p14:xfrm>
                <a:off x="3644243" y="3613216"/>
                <a:ext cx="20520" cy="209520"/>
              </p14:xfrm>
            </p:contentPart>
          </mc:Choice>
          <mc:Fallback xmlns="">
            <p:pic>
              <p:nvPicPr>
                <p:cNvPr id="186" name="Ink 185">
                  <a:extLst>
                    <a:ext uri="{FF2B5EF4-FFF2-40B4-BE49-F238E27FC236}">
                      <a16:creationId xmlns:a16="http://schemas.microsoft.com/office/drawing/2014/main" id="{97FE0B3B-2EF7-0347-12BA-215F62EE00A9}"/>
                    </a:ext>
                  </a:extLst>
                </p:cNvPr>
                <p:cNvPicPr/>
                <p:nvPr/>
              </p:nvPicPr>
              <p:blipFill>
                <a:blip r:embed="rId241"/>
                <a:stretch>
                  <a:fillRect/>
                </a:stretch>
              </p:blipFill>
              <p:spPr>
                <a:xfrm>
                  <a:off x="3626603" y="3595216"/>
                  <a:ext cx="56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84" name="Ink 283">
                  <a:extLst>
                    <a:ext uri="{FF2B5EF4-FFF2-40B4-BE49-F238E27FC236}">
                      <a16:creationId xmlns:a16="http://schemas.microsoft.com/office/drawing/2014/main" id="{AE94AD3E-D6E6-6905-21D7-BA4B8E2A6D1A}"/>
                    </a:ext>
                  </a:extLst>
                </p14:cNvPr>
                <p14:cNvContentPartPr/>
                <p14:nvPr/>
              </p14:nvContentPartPr>
              <p14:xfrm>
                <a:off x="3761243" y="3727696"/>
                <a:ext cx="9720" cy="6120"/>
              </p14:xfrm>
            </p:contentPart>
          </mc:Choice>
          <mc:Fallback xmlns="">
            <p:pic>
              <p:nvPicPr>
                <p:cNvPr id="284" name="Ink 283">
                  <a:extLst>
                    <a:ext uri="{FF2B5EF4-FFF2-40B4-BE49-F238E27FC236}">
                      <a16:creationId xmlns:a16="http://schemas.microsoft.com/office/drawing/2014/main" id="{AE94AD3E-D6E6-6905-21D7-BA4B8E2A6D1A}"/>
                    </a:ext>
                  </a:extLst>
                </p:cNvPr>
                <p:cNvPicPr/>
                <p:nvPr/>
              </p:nvPicPr>
              <p:blipFill>
                <a:blip r:embed="rId243"/>
                <a:stretch>
                  <a:fillRect/>
                </a:stretch>
              </p:blipFill>
              <p:spPr>
                <a:xfrm>
                  <a:off x="3743603" y="3709696"/>
                  <a:ext cx="45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85" name="Ink 284">
                  <a:extLst>
                    <a:ext uri="{FF2B5EF4-FFF2-40B4-BE49-F238E27FC236}">
                      <a16:creationId xmlns:a16="http://schemas.microsoft.com/office/drawing/2014/main" id="{023F1760-A8F7-8A5A-D7B1-2872CB26F65F}"/>
                    </a:ext>
                  </a:extLst>
                </p14:cNvPr>
                <p14:cNvContentPartPr/>
                <p14:nvPr/>
              </p14:nvContentPartPr>
              <p14:xfrm>
                <a:off x="3870323" y="3610696"/>
                <a:ext cx="183600" cy="137880"/>
              </p14:xfrm>
            </p:contentPart>
          </mc:Choice>
          <mc:Fallback xmlns="">
            <p:pic>
              <p:nvPicPr>
                <p:cNvPr id="285" name="Ink 284">
                  <a:extLst>
                    <a:ext uri="{FF2B5EF4-FFF2-40B4-BE49-F238E27FC236}">
                      <a16:creationId xmlns:a16="http://schemas.microsoft.com/office/drawing/2014/main" id="{023F1760-A8F7-8A5A-D7B1-2872CB26F65F}"/>
                    </a:ext>
                  </a:extLst>
                </p:cNvPr>
                <p:cNvPicPr/>
                <p:nvPr/>
              </p:nvPicPr>
              <p:blipFill>
                <a:blip r:embed="rId245"/>
                <a:stretch>
                  <a:fillRect/>
                </a:stretch>
              </p:blipFill>
              <p:spPr>
                <a:xfrm>
                  <a:off x="3852323" y="3592696"/>
                  <a:ext cx="2192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86" name="Ink 285">
                  <a:extLst>
                    <a:ext uri="{FF2B5EF4-FFF2-40B4-BE49-F238E27FC236}">
                      <a16:creationId xmlns:a16="http://schemas.microsoft.com/office/drawing/2014/main" id="{508220C8-C954-90F4-C589-E5D45155B9B8}"/>
                    </a:ext>
                  </a:extLst>
                </p14:cNvPr>
                <p14:cNvContentPartPr/>
                <p14:nvPr/>
              </p14:nvContentPartPr>
              <p14:xfrm>
                <a:off x="3964283" y="3649936"/>
                <a:ext cx="67320" cy="161640"/>
              </p14:xfrm>
            </p:contentPart>
          </mc:Choice>
          <mc:Fallback xmlns="">
            <p:pic>
              <p:nvPicPr>
                <p:cNvPr id="286" name="Ink 285">
                  <a:extLst>
                    <a:ext uri="{FF2B5EF4-FFF2-40B4-BE49-F238E27FC236}">
                      <a16:creationId xmlns:a16="http://schemas.microsoft.com/office/drawing/2014/main" id="{508220C8-C954-90F4-C589-E5D45155B9B8}"/>
                    </a:ext>
                  </a:extLst>
                </p:cNvPr>
                <p:cNvPicPr/>
                <p:nvPr/>
              </p:nvPicPr>
              <p:blipFill>
                <a:blip r:embed="rId247"/>
                <a:stretch>
                  <a:fillRect/>
                </a:stretch>
              </p:blipFill>
              <p:spPr>
                <a:xfrm>
                  <a:off x="3946643" y="3631936"/>
                  <a:ext cx="1029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88" name="Ink 287">
                  <a:extLst>
                    <a:ext uri="{FF2B5EF4-FFF2-40B4-BE49-F238E27FC236}">
                      <a16:creationId xmlns:a16="http://schemas.microsoft.com/office/drawing/2014/main" id="{8FEE944F-1024-078D-1AD5-AA41F2CCA809}"/>
                    </a:ext>
                  </a:extLst>
                </p14:cNvPr>
                <p14:cNvContentPartPr/>
                <p14:nvPr/>
              </p14:nvContentPartPr>
              <p14:xfrm>
                <a:off x="4139243" y="3613936"/>
                <a:ext cx="123480" cy="178200"/>
              </p14:xfrm>
            </p:contentPart>
          </mc:Choice>
          <mc:Fallback xmlns="">
            <p:pic>
              <p:nvPicPr>
                <p:cNvPr id="288" name="Ink 287">
                  <a:extLst>
                    <a:ext uri="{FF2B5EF4-FFF2-40B4-BE49-F238E27FC236}">
                      <a16:creationId xmlns:a16="http://schemas.microsoft.com/office/drawing/2014/main" id="{8FEE944F-1024-078D-1AD5-AA41F2CCA809}"/>
                    </a:ext>
                  </a:extLst>
                </p:cNvPr>
                <p:cNvPicPr/>
                <p:nvPr/>
              </p:nvPicPr>
              <p:blipFill>
                <a:blip r:embed="rId249"/>
                <a:stretch>
                  <a:fillRect/>
                </a:stretch>
              </p:blipFill>
              <p:spPr>
                <a:xfrm>
                  <a:off x="4121243" y="3596296"/>
                  <a:ext cx="1591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289" name="Ink 288">
                  <a:extLst>
                    <a:ext uri="{FF2B5EF4-FFF2-40B4-BE49-F238E27FC236}">
                      <a16:creationId xmlns:a16="http://schemas.microsoft.com/office/drawing/2014/main" id="{1AFA73BE-9F23-7B2F-78D2-7040FD7586A6}"/>
                    </a:ext>
                  </a:extLst>
                </p14:cNvPr>
                <p14:cNvContentPartPr/>
                <p14:nvPr/>
              </p14:nvContentPartPr>
              <p14:xfrm>
                <a:off x="4353083" y="3621136"/>
                <a:ext cx="153720" cy="117720"/>
              </p14:xfrm>
            </p:contentPart>
          </mc:Choice>
          <mc:Fallback xmlns="">
            <p:pic>
              <p:nvPicPr>
                <p:cNvPr id="289" name="Ink 288">
                  <a:extLst>
                    <a:ext uri="{FF2B5EF4-FFF2-40B4-BE49-F238E27FC236}">
                      <a16:creationId xmlns:a16="http://schemas.microsoft.com/office/drawing/2014/main" id="{1AFA73BE-9F23-7B2F-78D2-7040FD7586A6}"/>
                    </a:ext>
                  </a:extLst>
                </p:cNvPr>
                <p:cNvPicPr/>
                <p:nvPr/>
              </p:nvPicPr>
              <p:blipFill>
                <a:blip r:embed="rId251"/>
                <a:stretch>
                  <a:fillRect/>
                </a:stretch>
              </p:blipFill>
              <p:spPr>
                <a:xfrm>
                  <a:off x="4335443" y="3603136"/>
                  <a:ext cx="18936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290" name="Ink 289">
                  <a:extLst>
                    <a:ext uri="{FF2B5EF4-FFF2-40B4-BE49-F238E27FC236}">
                      <a16:creationId xmlns:a16="http://schemas.microsoft.com/office/drawing/2014/main" id="{DEDC0AA6-C0C8-2850-04F5-B1C6CA93F87C}"/>
                    </a:ext>
                  </a:extLst>
                </p14:cNvPr>
                <p14:cNvContentPartPr/>
                <p14:nvPr/>
              </p14:nvContentPartPr>
              <p14:xfrm>
                <a:off x="4410323" y="3626176"/>
                <a:ext cx="40320" cy="189720"/>
              </p14:xfrm>
            </p:contentPart>
          </mc:Choice>
          <mc:Fallback xmlns="">
            <p:pic>
              <p:nvPicPr>
                <p:cNvPr id="290" name="Ink 289">
                  <a:extLst>
                    <a:ext uri="{FF2B5EF4-FFF2-40B4-BE49-F238E27FC236}">
                      <a16:creationId xmlns:a16="http://schemas.microsoft.com/office/drawing/2014/main" id="{DEDC0AA6-C0C8-2850-04F5-B1C6CA93F87C}"/>
                    </a:ext>
                  </a:extLst>
                </p:cNvPr>
                <p:cNvPicPr/>
                <p:nvPr/>
              </p:nvPicPr>
              <p:blipFill>
                <a:blip r:embed="rId253"/>
                <a:stretch>
                  <a:fillRect/>
                </a:stretch>
              </p:blipFill>
              <p:spPr>
                <a:xfrm>
                  <a:off x="4392683" y="3608176"/>
                  <a:ext cx="759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292" name="Ink 291">
                  <a:extLst>
                    <a:ext uri="{FF2B5EF4-FFF2-40B4-BE49-F238E27FC236}">
                      <a16:creationId xmlns:a16="http://schemas.microsoft.com/office/drawing/2014/main" id="{A9B3E5F1-33FA-3721-B9FC-5C59F9CED580}"/>
                    </a:ext>
                  </a:extLst>
                </p14:cNvPr>
                <p14:cNvContentPartPr/>
                <p14:nvPr/>
              </p14:nvContentPartPr>
              <p14:xfrm>
                <a:off x="4588883" y="3599176"/>
                <a:ext cx="141480" cy="221400"/>
              </p14:xfrm>
            </p:contentPart>
          </mc:Choice>
          <mc:Fallback xmlns="">
            <p:pic>
              <p:nvPicPr>
                <p:cNvPr id="292" name="Ink 291">
                  <a:extLst>
                    <a:ext uri="{FF2B5EF4-FFF2-40B4-BE49-F238E27FC236}">
                      <a16:creationId xmlns:a16="http://schemas.microsoft.com/office/drawing/2014/main" id="{A9B3E5F1-33FA-3721-B9FC-5C59F9CED580}"/>
                    </a:ext>
                  </a:extLst>
                </p:cNvPr>
                <p:cNvPicPr/>
                <p:nvPr/>
              </p:nvPicPr>
              <p:blipFill>
                <a:blip r:embed="rId255"/>
                <a:stretch>
                  <a:fillRect/>
                </a:stretch>
              </p:blipFill>
              <p:spPr>
                <a:xfrm>
                  <a:off x="4571243" y="3581176"/>
                  <a:ext cx="17712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293" name="Ink 292">
                  <a:extLst>
                    <a:ext uri="{FF2B5EF4-FFF2-40B4-BE49-F238E27FC236}">
                      <a16:creationId xmlns:a16="http://schemas.microsoft.com/office/drawing/2014/main" id="{78C3548F-9A8E-D146-EBBF-04326A3FACED}"/>
                    </a:ext>
                  </a:extLst>
                </p14:cNvPr>
                <p14:cNvContentPartPr/>
                <p14:nvPr/>
              </p14:nvContentPartPr>
              <p14:xfrm>
                <a:off x="4926923" y="3615016"/>
                <a:ext cx="30240" cy="180720"/>
              </p14:xfrm>
            </p:contentPart>
          </mc:Choice>
          <mc:Fallback xmlns="">
            <p:pic>
              <p:nvPicPr>
                <p:cNvPr id="293" name="Ink 292">
                  <a:extLst>
                    <a:ext uri="{FF2B5EF4-FFF2-40B4-BE49-F238E27FC236}">
                      <a16:creationId xmlns:a16="http://schemas.microsoft.com/office/drawing/2014/main" id="{78C3548F-9A8E-D146-EBBF-04326A3FACED}"/>
                    </a:ext>
                  </a:extLst>
                </p:cNvPr>
                <p:cNvPicPr/>
                <p:nvPr/>
              </p:nvPicPr>
              <p:blipFill>
                <a:blip r:embed="rId257"/>
                <a:stretch>
                  <a:fillRect/>
                </a:stretch>
              </p:blipFill>
              <p:spPr>
                <a:xfrm>
                  <a:off x="4909283" y="3597016"/>
                  <a:ext cx="658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294" name="Ink 293">
                  <a:extLst>
                    <a:ext uri="{FF2B5EF4-FFF2-40B4-BE49-F238E27FC236}">
                      <a16:creationId xmlns:a16="http://schemas.microsoft.com/office/drawing/2014/main" id="{B1ACB1FC-A67D-99E5-94C9-52EC69E943A2}"/>
                    </a:ext>
                  </a:extLst>
                </p14:cNvPr>
                <p14:cNvContentPartPr/>
                <p14:nvPr/>
              </p14:nvContentPartPr>
              <p14:xfrm>
                <a:off x="5058683" y="3580096"/>
                <a:ext cx="41040" cy="198720"/>
              </p14:xfrm>
            </p:contentPart>
          </mc:Choice>
          <mc:Fallback xmlns="">
            <p:pic>
              <p:nvPicPr>
                <p:cNvPr id="294" name="Ink 293">
                  <a:extLst>
                    <a:ext uri="{FF2B5EF4-FFF2-40B4-BE49-F238E27FC236}">
                      <a16:creationId xmlns:a16="http://schemas.microsoft.com/office/drawing/2014/main" id="{B1ACB1FC-A67D-99E5-94C9-52EC69E943A2}"/>
                    </a:ext>
                  </a:extLst>
                </p:cNvPr>
                <p:cNvPicPr/>
                <p:nvPr/>
              </p:nvPicPr>
              <p:blipFill>
                <a:blip r:embed="rId259"/>
                <a:stretch>
                  <a:fillRect/>
                </a:stretch>
              </p:blipFill>
              <p:spPr>
                <a:xfrm>
                  <a:off x="5041043" y="3562096"/>
                  <a:ext cx="766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295" name="Ink 294">
                  <a:extLst>
                    <a:ext uri="{FF2B5EF4-FFF2-40B4-BE49-F238E27FC236}">
                      <a16:creationId xmlns:a16="http://schemas.microsoft.com/office/drawing/2014/main" id="{4C65CE1E-0C01-74E4-24FA-41636C171EAC}"/>
                    </a:ext>
                  </a:extLst>
                </p14:cNvPr>
                <p14:cNvContentPartPr/>
                <p14:nvPr/>
              </p14:nvContentPartPr>
              <p14:xfrm>
                <a:off x="4853123" y="3507736"/>
                <a:ext cx="384840" cy="98280"/>
              </p14:xfrm>
            </p:contentPart>
          </mc:Choice>
          <mc:Fallback xmlns="">
            <p:pic>
              <p:nvPicPr>
                <p:cNvPr id="295" name="Ink 294">
                  <a:extLst>
                    <a:ext uri="{FF2B5EF4-FFF2-40B4-BE49-F238E27FC236}">
                      <a16:creationId xmlns:a16="http://schemas.microsoft.com/office/drawing/2014/main" id="{4C65CE1E-0C01-74E4-24FA-41636C171EAC}"/>
                    </a:ext>
                  </a:extLst>
                </p:cNvPr>
                <p:cNvPicPr/>
                <p:nvPr/>
              </p:nvPicPr>
              <p:blipFill>
                <a:blip r:embed="rId261"/>
                <a:stretch>
                  <a:fillRect/>
                </a:stretch>
              </p:blipFill>
              <p:spPr>
                <a:xfrm>
                  <a:off x="4835483" y="3490096"/>
                  <a:ext cx="420480" cy="133920"/>
                </a:xfrm>
                <a:prstGeom prst="rect">
                  <a:avLst/>
                </a:prstGeom>
              </p:spPr>
            </p:pic>
          </mc:Fallback>
        </mc:AlternateContent>
      </p:grpSp>
      <p:grpSp>
        <p:nvGrpSpPr>
          <p:cNvPr id="299" name="Group 298">
            <a:extLst>
              <a:ext uri="{FF2B5EF4-FFF2-40B4-BE49-F238E27FC236}">
                <a16:creationId xmlns:a16="http://schemas.microsoft.com/office/drawing/2014/main" id="{B932BB7C-CF2A-5CB4-5657-A2AC936D5DCF}"/>
              </a:ext>
            </a:extLst>
          </p:cNvPr>
          <p:cNvGrpSpPr/>
          <p:nvPr/>
        </p:nvGrpSpPr>
        <p:grpSpPr>
          <a:xfrm>
            <a:off x="3296123" y="4336816"/>
            <a:ext cx="164520" cy="117720"/>
            <a:chOff x="3296123" y="4336816"/>
            <a:chExt cx="164520" cy="117720"/>
          </a:xfrm>
        </p:grpSpPr>
        <mc:AlternateContent xmlns:mc="http://schemas.openxmlformats.org/markup-compatibility/2006" xmlns:p14="http://schemas.microsoft.com/office/powerpoint/2010/main">
          <mc:Choice Requires="p14">
            <p:contentPart p14:bwMode="auto" r:id="rId262">
              <p14:nvContentPartPr>
                <p14:cNvPr id="297" name="Ink 296">
                  <a:extLst>
                    <a:ext uri="{FF2B5EF4-FFF2-40B4-BE49-F238E27FC236}">
                      <a16:creationId xmlns:a16="http://schemas.microsoft.com/office/drawing/2014/main" id="{C1FFF8A3-29A1-76FF-B905-AEC3937A99B4}"/>
                    </a:ext>
                  </a:extLst>
                </p14:cNvPr>
                <p14:cNvContentPartPr/>
                <p14:nvPr/>
              </p14:nvContentPartPr>
              <p14:xfrm>
                <a:off x="3296123" y="4336816"/>
                <a:ext cx="164520" cy="16920"/>
              </p14:xfrm>
            </p:contentPart>
          </mc:Choice>
          <mc:Fallback xmlns="">
            <p:pic>
              <p:nvPicPr>
                <p:cNvPr id="297" name="Ink 296">
                  <a:extLst>
                    <a:ext uri="{FF2B5EF4-FFF2-40B4-BE49-F238E27FC236}">
                      <a16:creationId xmlns:a16="http://schemas.microsoft.com/office/drawing/2014/main" id="{C1FFF8A3-29A1-76FF-B905-AEC3937A99B4}"/>
                    </a:ext>
                  </a:extLst>
                </p:cNvPr>
                <p:cNvPicPr/>
                <p:nvPr/>
              </p:nvPicPr>
              <p:blipFill>
                <a:blip r:embed="rId263"/>
                <a:stretch>
                  <a:fillRect/>
                </a:stretch>
              </p:blipFill>
              <p:spPr>
                <a:xfrm>
                  <a:off x="3278123" y="4319176"/>
                  <a:ext cx="200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98" name="Ink 297">
                  <a:extLst>
                    <a:ext uri="{FF2B5EF4-FFF2-40B4-BE49-F238E27FC236}">
                      <a16:creationId xmlns:a16="http://schemas.microsoft.com/office/drawing/2014/main" id="{01944C2E-3A0C-ED57-A014-CD50DBDC0B30}"/>
                    </a:ext>
                  </a:extLst>
                </p14:cNvPr>
                <p14:cNvContentPartPr/>
                <p14:nvPr/>
              </p14:nvContentPartPr>
              <p14:xfrm>
                <a:off x="3302603" y="4439056"/>
                <a:ext cx="156240" cy="15480"/>
              </p14:xfrm>
            </p:contentPart>
          </mc:Choice>
          <mc:Fallback xmlns="">
            <p:pic>
              <p:nvPicPr>
                <p:cNvPr id="298" name="Ink 297">
                  <a:extLst>
                    <a:ext uri="{FF2B5EF4-FFF2-40B4-BE49-F238E27FC236}">
                      <a16:creationId xmlns:a16="http://schemas.microsoft.com/office/drawing/2014/main" id="{01944C2E-3A0C-ED57-A014-CD50DBDC0B30}"/>
                    </a:ext>
                  </a:extLst>
                </p:cNvPr>
                <p:cNvPicPr/>
                <p:nvPr/>
              </p:nvPicPr>
              <p:blipFill>
                <a:blip r:embed="rId265"/>
                <a:stretch>
                  <a:fillRect/>
                </a:stretch>
              </p:blipFill>
              <p:spPr>
                <a:xfrm>
                  <a:off x="3284963" y="4421056"/>
                  <a:ext cx="191880" cy="51120"/>
                </a:xfrm>
                <a:prstGeom prst="rect">
                  <a:avLst/>
                </a:prstGeom>
              </p:spPr>
            </p:pic>
          </mc:Fallback>
        </mc:AlternateContent>
      </p:grpSp>
      <p:grpSp>
        <p:nvGrpSpPr>
          <p:cNvPr id="309" name="Group 308">
            <a:extLst>
              <a:ext uri="{FF2B5EF4-FFF2-40B4-BE49-F238E27FC236}">
                <a16:creationId xmlns:a16="http://schemas.microsoft.com/office/drawing/2014/main" id="{99E4FE52-5B9E-18EB-2901-41AB756AE233}"/>
              </a:ext>
            </a:extLst>
          </p:cNvPr>
          <p:cNvGrpSpPr/>
          <p:nvPr/>
        </p:nvGrpSpPr>
        <p:grpSpPr>
          <a:xfrm>
            <a:off x="3657563" y="4170856"/>
            <a:ext cx="1320840" cy="300240"/>
            <a:chOff x="3657563" y="4170856"/>
            <a:chExt cx="1320840" cy="300240"/>
          </a:xfrm>
        </p:grpSpPr>
        <mc:AlternateContent xmlns:mc="http://schemas.openxmlformats.org/markup-compatibility/2006" xmlns:p14="http://schemas.microsoft.com/office/powerpoint/2010/main">
          <mc:Choice Requires="p14">
            <p:contentPart p14:bwMode="auto" r:id="rId266">
              <p14:nvContentPartPr>
                <p14:cNvPr id="300" name="Ink 299">
                  <a:extLst>
                    <a:ext uri="{FF2B5EF4-FFF2-40B4-BE49-F238E27FC236}">
                      <a16:creationId xmlns:a16="http://schemas.microsoft.com/office/drawing/2014/main" id="{78A762FD-215F-5866-EB6D-8BE8EE7FBEF2}"/>
                    </a:ext>
                  </a:extLst>
                </p14:cNvPr>
                <p14:cNvContentPartPr/>
                <p14:nvPr/>
              </p14:nvContentPartPr>
              <p14:xfrm>
                <a:off x="3657563" y="4253296"/>
                <a:ext cx="173520" cy="116280"/>
              </p14:xfrm>
            </p:contentPart>
          </mc:Choice>
          <mc:Fallback xmlns="">
            <p:pic>
              <p:nvPicPr>
                <p:cNvPr id="300" name="Ink 299">
                  <a:extLst>
                    <a:ext uri="{FF2B5EF4-FFF2-40B4-BE49-F238E27FC236}">
                      <a16:creationId xmlns:a16="http://schemas.microsoft.com/office/drawing/2014/main" id="{78A762FD-215F-5866-EB6D-8BE8EE7FBEF2}"/>
                    </a:ext>
                  </a:extLst>
                </p:cNvPr>
                <p:cNvPicPr/>
                <p:nvPr/>
              </p:nvPicPr>
              <p:blipFill>
                <a:blip r:embed="rId267"/>
                <a:stretch>
                  <a:fillRect/>
                </a:stretch>
              </p:blipFill>
              <p:spPr>
                <a:xfrm>
                  <a:off x="3639563" y="4235656"/>
                  <a:ext cx="2091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301" name="Ink 300">
                  <a:extLst>
                    <a:ext uri="{FF2B5EF4-FFF2-40B4-BE49-F238E27FC236}">
                      <a16:creationId xmlns:a16="http://schemas.microsoft.com/office/drawing/2014/main" id="{13E52015-BE50-D606-1427-6FBCCE497DF4}"/>
                    </a:ext>
                  </a:extLst>
                </p14:cNvPr>
                <p14:cNvContentPartPr/>
                <p14:nvPr/>
              </p14:nvContentPartPr>
              <p14:xfrm>
                <a:off x="3732083" y="4309456"/>
                <a:ext cx="45720" cy="161640"/>
              </p14:xfrm>
            </p:contentPart>
          </mc:Choice>
          <mc:Fallback xmlns="">
            <p:pic>
              <p:nvPicPr>
                <p:cNvPr id="301" name="Ink 300">
                  <a:extLst>
                    <a:ext uri="{FF2B5EF4-FFF2-40B4-BE49-F238E27FC236}">
                      <a16:creationId xmlns:a16="http://schemas.microsoft.com/office/drawing/2014/main" id="{13E52015-BE50-D606-1427-6FBCCE497DF4}"/>
                    </a:ext>
                  </a:extLst>
                </p:cNvPr>
                <p:cNvPicPr/>
                <p:nvPr/>
              </p:nvPicPr>
              <p:blipFill>
                <a:blip r:embed="rId269"/>
                <a:stretch>
                  <a:fillRect/>
                </a:stretch>
              </p:blipFill>
              <p:spPr>
                <a:xfrm>
                  <a:off x="3714443" y="4291456"/>
                  <a:ext cx="813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302" name="Ink 301">
                  <a:extLst>
                    <a:ext uri="{FF2B5EF4-FFF2-40B4-BE49-F238E27FC236}">
                      <a16:creationId xmlns:a16="http://schemas.microsoft.com/office/drawing/2014/main" id="{61C453E0-C597-D289-68A6-81E021320E94}"/>
                    </a:ext>
                  </a:extLst>
                </p14:cNvPr>
                <p14:cNvContentPartPr/>
                <p14:nvPr/>
              </p14:nvContentPartPr>
              <p14:xfrm>
                <a:off x="3906683" y="4356256"/>
                <a:ext cx="2160" cy="360"/>
              </p14:xfrm>
            </p:contentPart>
          </mc:Choice>
          <mc:Fallback xmlns="">
            <p:pic>
              <p:nvPicPr>
                <p:cNvPr id="302" name="Ink 301">
                  <a:extLst>
                    <a:ext uri="{FF2B5EF4-FFF2-40B4-BE49-F238E27FC236}">
                      <a16:creationId xmlns:a16="http://schemas.microsoft.com/office/drawing/2014/main" id="{61C453E0-C597-D289-68A6-81E021320E94}"/>
                    </a:ext>
                  </a:extLst>
                </p:cNvPr>
                <p:cNvPicPr/>
                <p:nvPr/>
              </p:nvPicPr>
              <p:blipFill>
                <a:blip r:embed="rId271"/>
                <a:stretch>
                  <a:fillRect/>
                </a:stretch>
              </p:blipFill>
              <p:spPr>
                <a:xfrm>
                  <a:off x="3889043" y="4338616"/>
                  <a:ext cx="378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303" name="Ink 302">
                  <a:extLst>
                    <a:ext uri="{FF2B5EF4-FFF2-40B4-BE49-F238E27FC236}">
                      <a16:creationId xmlns:a16="http://schemas.microsoft.com/office/drawing/2014/main" id="{5A8DA93F-7042-764F-1FFB-498A36890BD1}"/>
                    </a:ext>
                  </a:extLst>
                </p14:cNvPr>
                <p14:cNvContentPartPr/>
                <p14:nvPr/>
              </p14:nvContentPartPr>
              <p14:xfrm>
                <a:off x="4027643" y="4208656"/>
                <a:ext cx="172440" cy="128520"/>
              </p14:xfrm>
            </p:contentPart>
          </mc:Choice>
          <mc:Fallback xmlns="">
            <p:pic>
              <p:nvPicPr>
                <p:cNvPr id="303" name="Ink 302">
                  <a:extLst>
                    <a:ext uri="{FF2B5EF4-FFF2-40B4-BE49-F238E27FC236}">
                      <a16:creationId xmlns:a16="http://schemas.microsoft.com/office/drawing/2014/main" id="{5A8DA93F-7042-764F-1FFB-498A36890BD1}"/>
                    </a:ext>
                  </a:extLst>
                </p:cNvPr>
                <p:cNvPicPr/>
                <p:nvPr/>
              </p:nvPicPr>
              <p:blipFill>
                <a:blip r:embed="rId273"/>
                <a:stretch>
                  <a:fillRect/>
                </a:stretch>
              </p:blipFill>
              <p:spPr>
                <a:xfrm>
                  <a:off x="4009643" y="4191016"/>
                  <a:ext cx="208080" cy="16416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304" name="Ink 303">
                  <a:extLst>
                    <a:ext uri="{FF2B5EF4-FFF2-40B4-BE49-F238E27FC236}">
                      <a16:creationId xmlns:a16="http://schemas.microsoft.com/office/drawing/2014/main" id="{8FFDD358-B1B6-57EC-4C25-FCA2D4062338}"/>
                    </a:ext>
                  </a:extLst>
                </p14:cNvPr>
                <p14:cNvContentPartPr/>
                <p14:nvPr/>
              </p14:nvContentPartPr>
              <p14:xfrm>
                <a:off x="4082363" y="4246816"/>
                <a:ext cx="47160" cy="174240"/>
              </p14:xfrm>
            </p:contentPart>
          </mc:Choice>
          <mc:Fallback xmlns="">
            <p:pic>
              <p:nvPicPr>
                <p:cNvPr id="304" name="Ink 303">
                  <a:extLst>
                    <a:ext uri="{FF2B5EF4-FFF2-40B4-BE49-F238E27FC236}">
                      <a16:creationId xmlns:a16="http://schemas.microsoft.com/office/drawing/2014/main" id="{8FFDD358-B1B6-57EC-4C25-FCA2D4062338}"/>
                    </a:ext>
                  </a:extLst>
                </p:cNvPr>
                <p:cNvPicPr/>
                <p:nvPr/>
              </p:nvPicPr>
              <p:blipFill>
                <a:blip r:embed="rId275"/>
                <a:stretch>
                  <a:fillRect/>
                </a:stretch>
              </p:blipFill>
              <p:spPr>
                <a:xfrm>
                  <a:off x="4064363" y="4229176"/>
                  <a:ext cx="8280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305" name="Ink 304">
                  <a:extLst>
                    <a:ext uri="{FF2B5EF4-FFF2-40B4-BE49-F238E27FC236}">
                      <a16:creationId xmlns:a16="http://schemas.microsoft.com/office/drawing/2014/main" id="{FD970798-6760-4F4E-C05B-2BCA530D562B}"/>
                    </a:ext>
                  </a:extLst>
                </p14:cNvPr>
                <p14:cNvContentPartPr/>
                <p14:nvPr/>
              </p14:nvContentPartPr>
              <p14:xfrm>
                <a:off x="4235723" y="4204336"/>
                <a:ext cx="182520" cy="247680"/>
              </p14:xfrm>
            </p:contentPart>
          </mc:Choice>
          <mc:Fallback xmlns="">
            <p:pic>
              <p:nvPicPr>
                <p:cNvPr id="305" name="Ink 304">
                  <a:extLst>
                    <a:ext uri="{FF2B5EF4-FFF2-40B4-BE49-F238E27FC236}">
                      <a16:creationId xmlns:a16="http://schemas.microsoft.com/office/drawing/2014/main" id="{FD970798-6760-4F4E-C05B-2BCA530D562B}"/>
                    </a:ext>
                  </a:extLst>
                </p:cNvPr>
                <p:cNvPicPr/>
                <p:nvPr/>
              </p:nvPicPr>
              <p:blipFill>
                <a:blip r:embed="rId277"/>
                <a:stretch>
                  <a:fillRect/>
                </a:stretch>
              </p:blipFill>
              <p:spPr>
                <a:xfrm>
                  <a:off x="4217723" y="4186336"/>
                  <a:ext cx="2181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78">
              <p14:nvContentPartPr>
                <p14:cNvPr id="306" name="Ink 305">
                  <a:extLst>
                    <a:ext uri="{FF2B5EF4-FFF2-40B4-BE49-F238E27FC236}">
                      <a16:creationId xmlns:a16="http://schemas.microsoft.com/office/drawing/2014/main" id="{561046C0-BF21-9EFA-E2CF-E91684AE57F7}"/>
                    </a:ext>
                  </a:extLst>
                </p14:cNvPr>
                <p14:cNvContentPartPr/>
                <p14:nvPr/>
              </p14:nvContentPartPr>
              <p14:xfrm>
                <a:off x="4309163" y="4336096"/>
                <a:ext cx="137880" cy="15480"/>
              </p14:xfrm>
            </p:contentPart>
          </mc:Choice>
          <mc:Fallback xmlns="">
            <p:pic>
              <p:nvPicPr>
                <p:cNvPr id="306" name="Ink 305">
                  <a:extLst>
                    <a:ext uri="{FF2B5EF4-FFF2-40B4-BE49-F238E27FC236}">
                      <a16:creationId xmlns:a16="http://schemas.microsoft.com/office/drawing/2014/main" id="{561046C0-BF21-9EFA-E2CF-E91684AE57F7}"/>
                    </a:ext>
                  </a:extLst>
                </p:cNvPr>
                <p:cNvPicPr/>
                <p:nvPr/>
              </p:nvPicPr>
              <p:blipFill>
                <a:blip r:embed="rId279"/>
                <a:stretch>
                  <a:fillRect/>
                </a:stretch>
              </p:blipFill>
              <p:spPr>
                <a:xfrm>
                  <a:off x="4291163" y="4318456"/>
                  <a:ext cx="1735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80">
              <p14:nvContentPartPr>
                <p14:cNvPr id="307" name="Ink 306">
                  <a:extLst>
                    <a:ext uri="{FF2B5EF4-FFF2-40B4-BE49-F238E27FC236}">
                      <a16:creationId xmlns:a16="http://schemas.microsoft.com/office/drawing/2014/main" id="{6390D7A7-D99B-AC34-7052-378F7BED501C}"/>
                    </a:ext>
                  </a:extLst>
                </p14:cNvPr>
                <p14:cNvContentPartPr/>
                <p14:nvPr/>
              </p14:nvContentPartPr>
              <p14:xfrm>
                <a:off x="4532363" y="4170856"/>
                <a:ext cx="78120" cy="234720"/>
              </p14:xfrm>
            </p:contentPart>
          </mc:Choice>
          <mc:Fallback xmlns="">
            <p:pic>
              <p:nvPicPr>
                <p:cNvPr id="307" name="Ink 306">
                  <a:extLst>
                    <a:ext uri="{FF2B5EF4-FFF2-40B4-BE49-F238E27FC236}">
                      <a16:creationId xmlns:a16="http://schemas.microsoft.com/office/drawing/2014/main" id="{6390D7A7-D99B-AC34-7052-378F7BED501C}"/>
                    </a:ext>
                  </a:extLst>
                </p:cNvPr>
                <p:cNvPicPr/>
                <p:nvPr/>
              </p:nvPicPr>
              <p:blipFill>
                <a:blip r:embed="rId281"/>
                <a:stretch>
                  <a:fillRect/>
                </a:stretch>
              </p:blipFill>
              <p:spPr>
                <a:xfrm>
                  <a:off x="4514363" y="4153216"/>
                  <a:ext cx="1137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308" name="Ink 307">
                  <a:extLst>
                    <a:ext uri="{FF2B5EF4-FFF2-40B4-BE49-F238E27FC236}">
                      <a16:creationId xmlns:a16="http://schemas.microsoft.com/office/drawing/2014/main" id="{7CD98D6D-A2C7-9D44-D35F-CA05899AF851}"/>
                    </a:ext>
                  </a:extLst>
                </p14:cNvPr>
                <p14:cNvContentPartPr/>
                <p14:nvPr/>
              </p14:nvContentPartPr>
              <p14:xfrm>
                <a:off x="4754483" y="4184536"/>
                <a:ext cx="223920" cy="221040"/>
              </p14:xfrm>
            </p:contentPart>
          </mc:Choice>
          <mc:Fallback xmlns="">
            <p:pic>
              <p:nvPicPr>
                <p:cNvPr id="308" name="Ink 307">
                  <a:extLst>
                    <a:ext uri="{FF2B5EF4-FFF2-40B4-BE49-F238E27FC236}">
                      <a16:creationId xmlns:a16="http://schemas.microsoft.com/office/drawing/2014/main" id="{7CD98D6D-A2C7-9D44-D35F-CA05899AF851}"/>
                    </a:ext>
                  </a:extLst>
                </p:cNvPr>
                <p:cNvPicPr/>
                <p:nvPr/>
              </p:nvPicPr>
              <p:blipFill>
                <a:blip r:embed="rId283"/>
                <a:stretch>
                  <a:fillRect/>
                </a:stretch>
              </p:blipFill>
              <p:spPr>
                <a:xfrm>
                  <a:off x="4736843" y="4166896"/>
                  <a:ext cx="259560" cy="256680"/>
                </a:xfrm>
                <a:prstGeom prst="rect">
                  <a:avLst/>
                </a:prstGeom>
              </p:spPr>
            </p:pic>
          </mc:Fallback>
        </mc:AlternateContent>
      </p:grpSp>
      <p:grpSp>
        <p:nvGrpSpPr>
          <p:cNvPr id="331" name="Group 330">
            <a:extLst>
              <a:ext uri="{FF2B5EF4-FFF2-40B4-BE49-F238E27FC236}">
                <a16:creationId xmlns:a16="http://schemas.microsoft.com/office/drawing/2014/main" id="{57BF9097-77F5-7C94-8757-C25D45DB14C6}"/>
              </a:ext>
            </a:extLst>
          </p:cNvPr>
          <p:cNvGrpSpPr/>
          <p:nvPr/>
        </p:nvGrpSpPr>
        <p:grpSpPr>
          <a:xfrm>
            <a:off x="3275243" y="4666216"/>
            <a:ext cx="1929240" cy="608400"/>
            <a:chOff x="3275243" y="4666216"/>
            <a:chExt cx="1929240" cy="608400"/>
          </a:xfrm>
        </p:grpSpPr>
        <mc:AlternateContent xmlns:mc="http://schemas.openxmlformats.org/markup-compatibility/2006" xmlns:p14="http://schemas.microsoft.com/office/powerpoint/2010/main">
          <mc:Choice Requires="p14">
            <p:contentPart p14:bwMode="auto" r:id="rId284">
              <p14:nvContentPartPr>
                <p14:cNvPr id="310" name="Ink 309">
                  <a:extLst>
                    <a:ext uri="{FF2B5EF4-FFF2-40B4-BE49-F238E27FC236}">
                      <a16:creationId xmlns:a16="http://schemas.microsoft.com/office/drawing/2014/main" id="{6B889138-DC92-D0FF-970F-4D2B241D0549}"/>
                    </a:ext>
                  </a:extLst>
                </p14:cNvPr>
                <p14:cNvContentPartPr/>
                <p14:nvPr/>
              </p14:nvContentPartPr>
              <p14:xfrm>
                <a:off x="3275243" y="4957456"/>
                <a:ext cx="165600" cy="32400"/>
              </p14:xfrm>
            </p:contentPart>
          </mc:Choice>
          <mc:Fallback xmlns="">
            <p:pic>
              <p:nvPicPr>
                <p:cNvPr id="310" name="Ink 309">
                  <a:extLst>
                    <a:ext uri="{FF2B5EF4-FFF2-40B4-BE49-F238E27FC236}">
                      <a16:creationId xmlns:a16="http://schemas.microsoft.com/office/drawing/2014/main" id="{6B889138-DC92-D0FF-970F-4D2B241D0549}"/>
                    </a:ext>
                  </a:extLst>
                </p:cNvPr>
                <p:cNvPicPr/>
                <p:nvPr/>
              </p:nvPicPr>
              <p:blipFill>
                <a:blip r:embed="rId285"/>
                <a:stretch>
                  <a:fillRect/>
                </a:stretch>
              </p:blipFill>
              <p:spPr>
                <a:xfrm>
                  <a:off x="3257603" y="4939456"/>
                  <a:ext cx="201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311" name="Ink 310">
                  <a:extLst>
                    <a:ext uri="{FF2B5EF4-FFF2-40B4-BE49-F238E27FC236}">
                      <a16:creationId xmlns:a16="http://schemas.microsoft.com/office/drawing/2014/main" id="{1ACC23A3-D40C-F2B4-797F-10CC67EE3C0C}"/>
                    </a:ext>
                  </a:extLst>
                </p14:cNvPr>
                <p14:cNvContentPartPr/>
                <p14:nvPr/>
              </p14:nvContentPartPr>
              <p14:xfrm>
                <a:off x="3279923" y="5088496"/>
                <a:ext cx="131040" cy="17280"/>
              </p14:xfrm>
            </p:contentPart>
          </mc:Choice>
          <mc:Fallback xmlns="">
            <p:pic>
              <p:nvPicPr>
                <p:cNvPr id="311" name="Ink 310">
                  <a:extLst>
                    <a:ext uri="{FF2B5EF4-FFF2-40B4-BE49-F238E27FC236}">
                      <a16:creationId xmlns:a16="http://schemas.microsoft.com/office/drawing/2014/main" id="{1ACC23A3-D40C-F2B4-797F-10CC67EE3C0C}"/>
                    </a:ext>
                  </a:extLst>
                </p:cNvPr>
                <p:cNvPicPr/>
                <p:nvPr/>
              </p:nvPicPr>
              <p:blipFill>
                <a:blip r:embed="rId287"/>
                <a:stretch>
                  <a:fillRect/>
                </a:stretch>
              </p:blipFill>
              <p:spPr>
                <a:xfrm>
                  <a:off x="3261923" y="5070496"/>
                  <a:ext cx="1666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288">
              <p14:nvContentPartPr>
                <p14:cNvPr id="319" name="Ink 318">
                  <a:extLst>
                    <a:ext uri="{FF2B5EF4-FFF2-40B4-BE49-F238E27FC236}">
                      <a16:creationId xmlns:a16="http://schemas.microsoft.com/office/drawing/2014/main" id="{88C56B22-02E3-FE48-EEB2-217A149B41FE}"/>
                    </a:ext>
                  </a:extLst>
                </p14:cNvPr>
                <p14:cNvContentPartPr/>
                <p14:nvPr/>
              </p14:nvContentPartPr>
              <p14:xfrm>
                <a:off x="3701483" y="4852696"/>
                <a:ext cx="187200" cy="119160"/>
              </p14:xfrm>
            </p:contentPart>
          </mc:Choice>
          <mc:Fallback xmlns="">
            <p:pic>
              <p:nvPicPr>
                <p:cNvPr id="319" name="Ink 318">
                  <a:extLst>
                    <a:ext uri="{FF2B5EF4-FFF2-40B4-BE49-F238E27FC236}">
                      <a16:creationId xmlns:a16="http://schemas.microsoft.com/office/drawing/2014/main" id="{88C56B22-02E3-FE48-EEB2-217A149B41FE}"/>
                    </a:ext>
                  </a:extLst>
                </p:cNvPr>
                <p:cNvPicPr/>
                <p:nvPr/>
              </p:nvPicPr>
              <p:blipFill>
                <a:blip r:embed="rId289"/>
                <a:stretch>
                  <a:fillRect/>
                </a:stretch>
              </p:blipFill>
              <p:spPr>
                <a:xfrm>
                  <a:off x="3683483" y="4835056"/>
                  <a:ext cx="22284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290">
              <p14:nvContentPartPr>
                <p14:cNvPr id="320" name="Ink 319">
                  <a:extLst>
                    <a:ext uri="{FF2B5EF4-FFF2-40B4-BE49-F238E27FC236}">
                      <a16:creationId xmlns:a16="http://schemas.microsoft.com/office/drawing/2014/main" id="{6BC54C45-DCBC-E884-0E3D-C446017A4A6C}"/>
                    </a:ext>
                  </a:extLst>
                </p14:cNvPr>
                <p14:cNvContentPartPr/>
                <p14:nvPr/>
              </p14:nvContentPartPr>
              <p14:xfrm>
                <a:off x="3822803" y="4880056"/>
                <a:ext cx="24480" cy="183960"/>
              </p14:xfrm>
            </p:contentPart>
          </mc:Choice>
          <mc:Fallback xmlns="">
            <p:pic>
              <p:nvPicPr>
                <p:cNvPr id="320" name="Ink 319">
                  <a:extLst>
                    <a:ext uri="{FF2B5EF4-FFF2-40B4-BE49-F238E27FC236}">
                      <a16:creationId xmlns:a16="http://schemas.microsoft.com/office/drawing/2014/main" id="{6BC54C45-DCBC-E884-0E3D-C446017A4A6C}"/>
                    </a:ext>
                  </a:extLst>
                </p:cNvPr>
                <p:cNvPicPr/>
                <p:nvPr/>
              </p:nvPicPr>
              <p:blipFill>
                <a:blip r:embed="rId291"/>
                <a:stretch>
                  <a:fillRect/>
                </a:stretch>
              </p:blipFill>
              <p:spPr>
                <a:xfrm>
                  <a:off x="3804803" y="4862416"/>
                  <a:ext cx="601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92">
              <p14:nvContentPartPr>
                <p14:cNvPr id="321" name="Ink 320">
                  <a:extLst>
                    <a:ext uri="{FF2B5EF4-FFF2-40B4-BE49-F238E27FC236}">
                      <a16:creationId xmlns:a16="http://schemas.microsoft.com/office/drawing/2014/main" id="{00889D99-D23E-B939-3B16-0CA54E64913B}"/>
                    </a:ext>
                  </a:extLst>
                </p14:cNvPr>
                <p14:cNvContentPartPr/>
                <p14:nvPr/>
              </p14:nvContentPartPr>
              <p14:xfrm>
                <a:off x="4016843" y="4929736"/>
                <a:ext cx="360" cy="360"/>
              </p14:xfrm>
            </p:contentPart>
          </mc:Choice>
          <mc:Fallback xmlns="">
            <p:pic>
              <p:nvPicPr>
                <p:cNvPr id="321" name="Ink 320">
                  <a:extLst>
                    <a:ext uri="{FF2B5EF4-FFF2-40B4-BE49-F238E27FC236}">
                      <a16:creationId xmlns:a16="http://schemas.microsoft.com/office/drawing/2014/main" id="{00889D99-D23E-B939-3B16-0CA54E64913B}"/>
                    </a:ext>
                  </a:extLst>
                </p:cNvPr>
                <p:cNvPicPr/>
                <p:nvPr/>
              </p:nvPicPr>
              <p:blipFill>
                <a:blip r:embed="rId19"/>
                <a:stretch>
                  <a:fillRect/>
                </a:stretch>
              </p:blipFill>
              <p:spPr>
                <a:xfrm>
                  <a:off x="3999203" y="49117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322" name="Ink 321">
                  <a:extLst>
                    <a:ext uri="{FF2B5EF4-FFF2-40B4-BE49-F238E27FC236}">
                      <a16:creationId xmlns:a16="http://schemas.microsoft.com/office/drawing/2014/main" id="{2077A787-AA1C-3FA1-E910-E6370F526E74}"/>
                    </a:ext>
                  </a:extLst>
                </p14:cNvPr>
                <p14:cNvContentPartPr/>
                <p14:nvPr/>
              </p14:nvContentPartPr>
              <p14:xfrm>
                <a:off x="4103963" y="4845136"/>
                <a:ext cx="164520" cy="185760"/>
              </p14:xfrm>
            </p:contentPart>
          </mc:Choice>
          <mc:Fallback xmlns="">
            <p:pic>
              <p:nvPicPr>
                <p:cNvPr id="322" name="Ink 321">
                  <a:extLst>
                    <a:ext uri="{FF2B5EF4-FFF2-40B4-BE49-F238E27FC236}">
                      <a16:creationId xmlns:a16="http://schemas.microsoft.com/office/drawing/2014/main" id="{2077A787-AA1C-3FA1-E910-E6370F526E74}"/>
                    </a:ext>
                  </a:extLst>
                </p:cNvPr>
                <p:cNvPicPr/>
                <p:nvPr/>
              </p:nvPicPr>
              <p:blipFill>
                <a:blip r:embed="rId294"/>
                <a:stretch>
                  <a:fillRect/>
                </a:stretch>
              </p:blipFill>
              <p:spPr>
                <a:xfrm>
                  <a:off x="4085963" y="4827136"/>
                  <a:ext cx="2001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323" name="Ink 322">
                  <a:extLst>
                    <a:ext uri="{FF2B5EF4-FFF2-40B4-BE49-F238E27FC236}">
                      <a16:creationId xmlns:a16="http://schemas.microsoft.com/office/drawing/2014/main" id="{19C9C9B8-A94A-5E67-255A-97FD445FF4E3}"/>
                    </a:ext>
                  </a:extLst>
                </p14:cNvPr>
                <p14:cNvContentPartPr/>
                <p14:nvPr/>
              </p14:nvContentPartPr>
              <p14:xfrm>
                <a:off x="4142123" y="4843696"/>
                <a:ext cx="173160" cy="32760"/>
              </p14:xfrm>
            </p:contentPart>
          </mc:Choice>
          <mc:Fallback xmlns="">
            <p:pic>
              <p:nvPicPr>
                <p:cNvPr id="323" name="Ink 322">
                  <a:extLst>
                    <a:ext uri="{FF2B5EF4-FFF2-40B4-BE49-F238E27FC236}">
                      <a16:creationId xmlns:a16="http://schemas.microsoft.com/office/drawing/2014/main" id="{19C9C9B8-A94A-5E67-255A-97FD445FF4E3}"/>
                    </a:ext>
                  </a:extLst>
                </p:cNvPr>
                <p:cNvPicPr/>
                <p:nvPr/>
              </p:nvPicPr>
              <p:blipFill>
                <a:blip r:embed="rId296"/>
                <a:stretch>
                  <a:fillRect/>
                </a:stretch>
              </p:blipFill>
              <p:spPr>
                <a:xfrm>
                  <a:off x="4124123" y="4826056"/>
                  <a:ext cx="208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325" name="Ink 324">
                  <a:extLst>
                    <a:ext uri="{FF2B5EF4-FFF2-40B4-BE49-F238E27FC236}">
                      <a16:creationId xmlns:a16="http://schemas.microsoft.com/office/drawing/2014/main" id="{DABBB1F3-1B77-A930-5033-FE2560BC3C04}"/>
                    </a:ext>
                  </a:extLst>
                </p14:cNvPr>
                <p14:cNvContentPartPr/>
                <p14:nvPr/>
              </p14:nvContentPartPr>
              <p14:xfrm>
                <a:off x="4432643" y="4935496"/>
                <a:ext cx="157320" cy="140760"/>
              </p14:xfrm>
            </p:contentPart>
          </mc:Choice>
          <mc:Fallback xmlns="">
            <p:pic>
              <p:nvPicPr>
                <p:cNvPr id="325" name="Ink 324">
                  <a:extLst>
                    <a:ext uri="{FF2B5EF4-FFF2-40B4-BE49-F238E27FC236}">
                      <a16:creationId xmlns:a16="http://schemas.microsoft.com/office/drawing/2014/main" id="{DABBB1F3-1B77-A930-5033-FE2560BC3C04}"/>
                    </a:ext>
                  </a:extLst>
                </p:cNvPr>
                <p:cNvPicPr/>
                <p:nvPr/>
              </p:nvPicPr>
              <p:blipFill>
                <a:blip r:embed="rId298"/>
                <a:stretch>
                  <a:fillRect/>
                </a:stretch>
              </p:blipFill>
              <p:spPr>
                <a:xfrm>
                  <a:off x="4414643" y="4917856"/>
                  <a:ext cx="1929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327" name="Ink 326">
                  <a:extLst>
                    <a:ext uri="{FF2B5EF4-FFF2-40B4-BE49-F238E27FC236}">
                      <a16:creationId xmlns:a16="http://schemas.microsoft.com/office/drawing/2014/main" id="{1E323422-2750-EEFE-B2A7-DA4F312EB10F}"/>
                    </a:ext>
                  </a:extLst>
                </p14:cNvPr>
                <p14:cNvContentPartPr/>
                <p14:nvPr/>
              </p14:nvContentPartPr>
              <p14:xfrm>
                <a:off x="4653683" y="4934416"/>
                <a:ext cx="226440" cy="129960"/>
              </p14:xfrm>
            </p:contentPart>
          </mc:Choice>
          <mc:Fallback xmlns="">
            <p:pic>
              <p:nvPicPr>
                <p:cNvPr id="327" name="Ink 326">
                  <a:extLst>
                    <a:ext uri="{FF2B5EF4-FFF2-40B4-BE49-F238E27FC236}">
                      <a16:creationId xmlns:a16="http://schemas.microsoft.com/office/drawing/2014/main" id="{1E323422-2750-EEFE-B2A7-DA4F312EB10F}"/>
                    </a:ext>
                  </a:extLst>
                </p:cNvPr>
                <p:cNvPicPr/>
                <p:nvPr/>
              </p:nvPicPr>
              <p:blipFill>
                <a:blip r:embed="rId300"/>
                <a:stretch>
                  <a:fillRect/>
                </a:stretch>
              </p:blipFill>
              <p:spPr>
                <a:xfrm>
                  <a:off x="4636043" y="4916416"/>
                  <a:ext cx="2620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329" name="Ink 328">
                  <a:extLst>
                    <a:ext uri="{FF2B5EF4-FFF2-40B4-BE49-F238E27FC236}">
                      <a16:creationId xmlns:a16="http://schemas.microsoft.com/office/drawing/2014/main" id="{99B8E134-B9E2-C454-823D-716F30B4E8FA}"/>
                    </a:ext>
                  </a:extLst>
                </p14:cNvPr>
                <p14:cNvContentPartPr/>
                <p14:nvPr/>
              </p14:nvContentPartPr>
              <p14:xfrm>
                <a:off x="4903883" y="4742896"/>
                <a:ext cx="146160" cy="137880"/>
              </p14:xfrm>
            </p:contentPart>
          </mc:Choice>
          <mc:Fallback xmlns="">
            <p:pic>
              <p:nvPicPr>
                <p:cNvPr id="329" name="Ink 328">
                  <a:extLst>
                    <a:ext uri="{FF2B5EF4-FFF2-40B4-BE49-F238E27FC236}">
                      <a16:creationId xmlns:a16="http://schemas.microsoft.com/office/drawing/2014/main" id="{99B8E134-B9E2-C454-823D-716F30B4E8FA}"/>
                    </a:ext>
                  </a:extLst>
                </p:cNvPr>
                <p:cNvPicPr/>
                <p:nvPr/>
              </p:nvPicPr>
              <p:blipFill>
                <a:blip r:embed="rId302"/>
                <a:stretch>
                  <a:fillRect/>
                </a:stretch>
              </p:blipFill>
              <p:spPr>
                <a:xfrm>
                  <a:off x="4886243" y="4724896"/>
                  <a:ext cx="181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330" name="Ink 329">
                  <a:extLst>
                    <a:ext uri="{FF2B5EF4-FFF2-40B4-BE49-F238E27FC236}">
                      <a16:creationId xmlns:a16="http://schemas.microsoft.com/office/drawing/2014/main" id="{1DD57079-C5FB-28E8-6085-8E3ADF57C6E8}"/>
                    </a:ext>
                  </a:extLst>
                </p14:cNvPr>
                <p14:cNvContentPartPr/>
                <p14:nvPr/>
              </p14:nvContentPartPr>
              <p14:xfrm>
                <a:off x="3578003" y="4666216"/>
                <a:ext cx="1626480" cy="608400"/>
              </p14:xfrm>
            </p:contentPart>
          </mc:Choice>
          <mc:Fallback xmlns="">
            <p:pic>
              <p:nvPicPr>
                <p:cNvPr id="330" name="Ink 329">
                  <a:extLst>
                    <a:ext uri="{FF2B5EF4-FFF2-40B4-BE49-F238E27FC236}">
                      <a16:creationId xmlns:a16="http://schemas.microsoft.com/office/drawing/2014/main" id="{1DD57079-C5FB-28E8-6085-8E3ADF57C6E8}"/>
                    </a:ext>
                  </a:extLst>
                </p:cNvPr>
                <p:cNvPicPr/>
                <p:nvPr/>
              </p:nvPicPr>
              <p:blipFill>
                <a:blip r:embed="rId304"/>
                <a:stretch>
                  <a:fillRect/>
                </a:stretch>
              </p:blipFill>
              <p:spPr>
                <a:xfrm>
                  <a:off x="3560363" y="4648216"/>
                  <a:ext cx="1662120" cy="644040"/>
                </a:xfrm>
                <a:prstGeom prst="rect">
                  <a:avLst/>
                </a:prstGeom>
              </p:spPr>
            </p:pic>
          </mc:Fallback>
        </mc:AlternateContent>
      </p:grpSp>
    </p:spTree>
    <p:extLst>
      <p:ext uri="{BB962C8B-B14F-4D97-AF65-F5344CB8AC3E}">
        <p14:creationId xmlns:p14="http://schemas.microsoft.com/office/powerpoint/2010/main" val="305145476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608221" y="119017"/>
            <a:ext cx="2535552" cy="3785652"/>
          </a:xfrm>
          <a:prstGeom prst="rect">
            <a:avLst/>
          </a:prstGeom>
          <a:solidFill>
            <a:schemeClr val="accent6">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 then answer these:</a:t>
            </a:r>
          </a:p>
          <a:p>
            <a:endParaRPr lang="en-GB" sz="1600"/>
          </a:p>
          <a:p>
            <a:r>
              <a:rPr lang="en-GB" sz="1600" b="1"/>
              <a:t>1</a:t>
            </a:r>
            <a:r>
              <a:rPr lang="en-GB" sz="1600"/>
              <a:t>. Explain the 'plan' and why there's no shortcut</a:t>
            </a:r>
          </a:p>
          <a:p>
            <a:endParaRPr lang="en-GB" sz="1600"/>
          </a:p>
          <a:p>
            <a:r>
              <a:rPr lang="en-GB" sz="1600" b="1"/>
              <a:t>2. </a:t>
            </a:r>
            <a:r>
              <a:rPr lang="en-GB" sz="1600"/>
              <a:t>Where do you think the most mistakes are made?</a:t>
            </a:r>
          </a:p>
          <a:p>
            <a:endParaRPr lang="en-GB" sz="1600"/>
          </a:p>
          <a:p>
            <a:r>
              <a:rPr lang="en-GB" sz="1600" b="1"/>
              <a:t>3. </a:t>
            </a:r>
            <a:r>
              <a:rPr lang="en-GB" sz="1600"/>
              <a:t>Why wasn't the answer 4.48 cm</a:t>
            </a:r>
            <a:r>
              <a:rPr lang="en-GB" sz="1600" baseline="30000"/>
              <a:t>2</a:t>
            </a:r>
            <a:r>
              <a:rPr lang="en-GB" sz="1600"/>
              <a:t>?</a:t>
            </a:r>
          </a:p>
        </p:txBody>
      </p:sp>
      <p:sp>
        <p:nvSpPr>
          <p:cNvPr id="2" name="TextBox 1">
            <a:extLst>
              <a:ext uri="{FF2B5EF4-FFF2-40B4-BE49-F238E27FC236}">
                <a16:creationId xmlns:a16="http://schemas.microsoft.com/office/drawing/2014/main" id="{D33A9B38-DDEA-5416-63BB-ADC5D33348AE}"/>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2">
            <p14:nvContentPartPr>
              <p14:cNvPr id="3" name="Ink 2">
                <a:extLst>
                  <a:ext uri="{FF2B5EF4-FFF2-40B4-BE49-F238E27FC236}">
                    <a16:creationId xmlns:a16="http://schemas.microsoft.com/office/drawing/2014/main" id="{847930F3-0ADA-19D4-8F8B-48A4CEC1312D}"/>
                  </a:ext>
                </a:extLst>
              </p14:cNvPr>
              <p14:cNvContentPartPr/>
              <p14:nvPr/>
            </p14:nvContentPartPr>
            <p14:xfrm>
              <a:off x="1671803" y="339376"/>
              <a:ext cx="354240" cy="12600"/>
            </p14:xfrm>
          </p:contentPart>
        </mc:Choice>
        <mc:Fallback xmlns="">
          <p:pic>
            <p:nvPicPr>
              <p:cNvPr id="3" name="Ink 2">
                <a:extLst>
                  <a:ext uri="{FF2B5EF4-FFF2-40B4-BE49-F238E27FC236}">
                    <a16:creationId xmlns:a16="http://schemas.microsoft.com/office/drawing/2014/main" id="{847930F3-0ADA-19D4-8F8B-48A4CEC1312D}"/>
                  </a:ext>
                </a:extLst>
              </p:cNvPr>
              <p:cNvPicPr/>
              <p:nvPr/>
            </p:nvPicPr>
            <p:blipFill>
              <a:blip r:embed="rId3"/>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4">
            <p14:nvContentPartPr>
              <p14:cNvPr id="4" name="Ink 3">
                <a:extLst>
                  <a:ext uri="{FF2B5EF4-FFF2-40B4-BE49-F238E27FC236}">
                    <a16:creationId xmlns:a16="http://schemas.microsoft.com/office/drawing/2014/main" id="{8451954E-0675-E359-49F7-8225027CF31F}"/>
                  </a:ext>
                </a:extLst>
              </p14:cNvPr>
              <p14:cNvContentPartPr/>
              <p14:nvPr/>
            </p14:nvContentPartPr>
            <p14:xfrm>
              <a:off x="619523" y="636016"/>
              <a:ext cx="1027800" cy="41400"/>
            </p14:xfrm>
          </p:contentPart>
        </mc:Choice>
        <mc:Fallback xmlns="">
          <p:pic>
            <p:nvPicPr>
              <p:cNvPr id="4" name="Ink 3">
                <a:extLst>
                  <a:ext uri="{FF2B5EF4-FFF2-40B4-BE49-F238E27FC236}">
                    <a16:creationId xmlns:a16="http://schemas.microsoft.com/office/drawing/2014/main" id="{8451954E-0675-E359-49F7-8225027CF31F}"/>
                  </a:ext>
                </a:extLst>
              </p:cNvPr>
              <p:cNvPicPr/>
              <p:nvPr/>
            </p:nvPicPr>
            <p:blipFill>
              <a:blip r:embed="rId5"/>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8" name="Ink 7">
                <a:extLst>
                  <a:ext uri="{FF2B5EF4-FFF2-40B4-BE49-F238E27FC236}">
                    <a16:creationId xmlns:a16="http://schemas.microsoft.com/office/drawing/2014/main" id="{A288AEFE-240E-9AE3-B12D-C3940D0B56A7}"/>
                  </a:ext>
                </a:extLst>
              </p14:cNvPr>
              <p14:cNvContentPartPr/>
              <p14:nvPr/>
            </p14:nvContentPartPr>
            <p14:xfrm>
              <a:off x="1535363" y="892696"/>
              <a:ext cx="1735560" cy="33480"/>
            </p14:xfrm>
          </p:contentPart>
        </mc:Choice>
        <mc:Fallback xmlns="">
          <p:pic>
            <p:nvPicPr>
              <p:cNvPr id="8" name="Ink 7">
                <a:extLst>
                  <a:ext uri="{FF2B5EF4-FFF2-40B4-BE49-F238E27FC236}">
                    <a16:creationId xmlns:a16="http://schemas.microsoft.com/office/drawing/2014/main" id="{A288AEFE-240E-9AE3-B12D-C3940D0B56A7}"/>
                  </a:ext>
                </a:extLst>
              </p:cNvPr>
              <p:cNvPicPr/>
              <p:nvPr/>
            </p:nvPicPr>
            <p:blipFill>
              <a:blip r:embed="rId7"/>
              <a:stretch>
                <a:fillRect/>
              </a:stretch>
            </p:blipFill>
            <p:spPr>
              <a:xfrm>
                <a:off x="1481723" y="785056"/>
                <a:ext cx="1843200" cy="249120"/>
              </a:xfrm>
              <a:prstGeom prst="rect">
                <a:avLst/>
              </a:prstGeom>
            </p:spPr>
          </p:pic>
        </mc:Fallback>
      </mc:AlternateContent>
      <p:grpSp>
        <p:nvGrpSpPr>
          <p:cNvPr id="10" name="Group 9">
            <a:extLst>
              <a:ext uri="{FF2B5EF4-FFF2-40B4-BE49-F238E27FC236}">
                <a16:creationId xmlns:a16="http://schemas.microsoft.com/office/drawing/2014/main" id="{55B40F40-7643-C6E1-3E43-FAA27B0B74C8}"/>
              </a:ext>
            </a:extLst>
          </p:cNvPr>
          <p:cNvGrpSpPr/>
          <p:nvPr/>
        </p:nvGrpSpPr>
        <p:grpSpPr>
          <a:xfrm>
            <a:off x="159443" y="1206616"/>
            <a:ext cx="537840" cy="245160"/>
            <a:chOff x="159443" y="1206616"/>
            <a:chExt cx="537840" cy="245160"/>
          </a:xfrm>
        </p:grpSpPr>
        <mc:AlternateContent xmlns:mc="http://schemas.openxmlformats.org/markup-compatibility/2006" xmlns:p14="http://schemas.microsoft.com/office/powerpoint/2010/main">
          <mc:Choice Requires="p14">
            <p:contentPart p14:bwMode="auto" r:id="rId8">
              <p14:nvContentPartPr>
                <p14:cNvPr id="12" name="Ink 11">
                  <a:extLst>
                    <a:ext uri="{FF2B5EF4-FFF2-40B4-BE49-F238E27FC236}">
                      <a16:creationId xmlns:a16="http://schemas.microsoft.com/office/drawing/2014/main" id="{F0AAC9B0-4975-6C9F-E2BA-438F5F7BE706}"/>
                    </a:ext>
                  </a:extLst>
                </p14:cNvPr>
                <p14:cNvContentPartPr/>
                <p14:nvPr/>
              </p14:nvContentPartPr>
              <p14:xfrm>
                <a:off x="159443" y="1254856"/>
                <a:ext cx="20880" cy="196920"/>
              </p14:xfrm>
            </p:contentPart>
          </mc:Choice>
          <mc:Fallback xmlns="">
            <p:pic>
              <p:nvPicPr>
                <p:cNvPr id="12" name="Ink 11">
                  <a:extLst>
                    <a:ext uri="{FF2B5EF4-FFF2-40B4-BE49-F238E27FC236}">
                      <a16:creationId xmlns:a16="http://schemas.microsoft.com/office/drawing/2014/main" id="{F0AAC9B0-4975-6C9F-E2BA-438F5F7BE706}"/>
                    </a:ext>
                  </a:extLst>
                </p:cNvPr>
                <p:cNvPicPr/>
                <p:nvPr/>
              </p:nvPicPr>
              <p:blipFill>
                <a:blip r:embed="rId9"/>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5" name="Ink 24">
                  <a:extLst>
                    <a:ext uri="{FF2B5EF4-FFF2-40B4-BE49-F238E27FC236}">
                      <a16:creationId xmlns:a16="http://schemas.microsoft.com/office/drawing/2014/main" id="{D6DC6BEE-60DD-261C-BD82-259748CA9E0D}"/>
                    </a:ext>
                  </a:extLst>
                </p14:cNvPr>
                <p14:cNvContentPartPr/>
                <p14:nvPr/>
              </p14:nvContentPartPr>
              <p14:xfrm>
                <a:off x="164483" y="1207336"/>
                <a:ext cx="101520" cy="152280"/>
              </p14:xfrm>
            </p:contentPart>
          </mc:Choice>
          <mc:Fallback xmlns="">
            <p:pic>
              <p:nvPicPr>
                <p:cNvPr id="25" name="Ink 24">
                  <a:extLst>
                    <a:ext uri="{FF2B5EF4-FFF2-40B4-BE49-F238E27FC236}">
                      <a16:creationId xmlns:a16="http://schemas.microsoft.com/office/drawing/2014/main" id="{D6DC6BEE-60DD-261C-BD82-259748CA9E0D}"/>
                    </a:ext>
                  </a:extLst>
                </p:cNvPr>
                <p:cNvPicPr/>
                <p:nvPr/>
              </p:nvPicPr>
              <p:blipFill>
                <a:blip r:embed="rId11"/>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6" name="Ink 25">
                  <a:extLst>
                    <a:ext uri="{FF2B5EF4-FFF2-40B4-BE49-F238E27FC236}">
                      <a16:creationId xmlns:a16="http://schemas.microsoft.com/office/drawing/2014/main" id="{94AD0417-01C1-E57D-F1E9-EACDD2812B80}"/>
                    </a:ext>
                  </a:extLst>
                </p14:cNvPr>
                <p14:cNvContentPartPr/>
                <p14:nvPr/>
              </p14:nvContentPartPr>
              <p14:xfrm>
                <a:off x="334403" y="1206616"/>
                <a:ext cx="27720" cy="217800"/>
              </p14:xfrm>
            </p:contentPart>
          </mc:Choice>
          <mc:Fallback xmlns="">
            <p:pic>
              <p:nvPicPr>
                <p:cNvPr id="26" name="Ink 25">
                  <a:extLst>
                    <a:ext uri="{FF2B5EF4-FFF2-40B4-BE49-F238E27FC236}">
                      <a16:creationId xmlns:a16="http://schemas.microsoft.com/office/drawing/2014/main" id="{94AD0417-01C1-E57D-F1E9-EACDD2812B80}"/>
                    </a:ext>
                  </a:extLst>
                </p:cNvPr>
                <p:cNvPicPr/>
                <p:nvPr/>
              </p:nvPicPr>
              <p:blipFill>
                <a:blip r:embed="rId13"/>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7" name="Ink 26">
                  <a:extLst>
                    <a:ext uri="{FF2B5EF4-FFF2-40B4-BE49-F238E27FC236}">
                      <a16:creationId xmlns:a16="http://schemas.microsoft.com/office/drawing/2014/main" id="{920CE108-C4B4-32EA-FB7E-514E08557052}"/>
                    </a:ext>
                  </a:extLst>
                </p14:cNvPr>
                <p14:cNvContentPartPr/>
                <p14:nvPr/>
              </p14:nvContentPartPr>
              <p14:xfrm>
                <a:off x="398123" y="1294096"/>
                <a:ext cx="129600" cy="125280"/>
              </p14:xfrm>
            </p:contentPart>
          </mc:Choice>
          <mc:Fallback xmlns="">
            <p:pic>
              <p:nvPicPr>
                <p:cNvPr id="27" name="Ink 26">
                  <a:extLst>
                    <a:ext uri="{FF2B5EF4-FFF2-40B4-BE49-F238E27FC236}">
                      <a16:creationId xmlns:a16="http://schemas.microsoft.com/office/drawing/2014/main" id="{920CE108-C4B4-32EA-FB7E-514E08557052}"/>
                    </a:ext>
                  </a:extLst>
                </p:cNvPr>
                <p:cNvPicPr/>
                <p:nvPr/>
              </p:nvPicPr>
              <p:blipFill>
                <a:blip r:embed="rId15"/>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8" name="Ink 27">
                  <a:extLst>
                    <a:ext uri="{FF2B5EF4-FFF2-40B4-BE49-F238E27FC236}">
                      <a16:creationId xmlns:a16="http://schemas.microsoft.com/office/drawing/2014/main" id="{0C49E7DD-AE7F-EC96-49B5-530B106B41B7}"/>
                    </a:ext>
                  </a:extLst>
                </p14:cNvPr>
                <p14:cNvContentPartPr/>
                <p14:nvPr/>
              </p14:nvContentPartPr>
              <p14:xfrm>
                <a:off x="584603" y="1361416"/>
                <a:ext cx="112680" cy="82440"/>
              </p14:xfrm>
            </p:contentPart>
          </mc:Choice>
          <mc:Fallback xmlns="">
            <p:pic>
              <p:nvPicPr>
                <p:cNvPr id="28" name="Ink 27">
                  <a:extLst>
                    <a:ext uri="{FF2B5EF4-FFF2-40B4-BE49-F238E27FC236}">
                      <a16:creationId xmlns:a16="http://schemas.microsoft.com/office/drawing/2014/main" id="{0C49E7DD-AE7F-EC96-49B5-530B106B41B7}"/>
                    </a:ext>
                  </a:extLst>
                </p:cNvPr>
                <p:cNvPicPr/>
                <p:nvPr/>
              </p:nvPicPr>
              <p:blipFill>
                <a:blip r:embed="rId17"/>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29" name="Ink 28">
                <a:extLst>
                  <a:ext uri="{FF2B5EF4-FFF2-40B4-BE49-F238E27FC236}">
                    <a16:creationId xmlns:a16="http://schemas.microsoft.com/office/drawing/2014/main" id="{41389319-420C-4961-1CA1-55911E352C67}"/>
                  </a:ext>
                </a:extLst>
              </p14:cNvPr>
              <p14:cNvContentPartPr/>
              <p14:nvPr/>
            </p14:nvContentPartPr>
            <p14:xfrm>
              <a:off x="879083" y="1245496"/>
              <a:ext cx="360" cy="360"/>
            </p14:xfrm>
          </p:contentPart>
        </mc:Choice>
        <mc:Fallback xmlns="">
          <p:pic>
            <p:nvPicPr>
              <p:cNvPr id="29" name="Ink 28">
                <a:extLst>
                  <a:ext uri="{FF2B5EF4-FFF2-40B4-BE49-F238E27FC236}">
                    <a16:creationId xmlns:a16="http://schemas.microsoft.com/office/drawing/2014/main" id="{41389319-420C-4961-1CA1-55911E352C67}"/>
                  </a:ext>
                </a:extLst>
              </p:cNvPr>
              <p:cNvPicPr/>
              <p:nvPr/>
            </p:nvPicPr>
            <p:blipFill>
              <a:blip r:embed="rId19"/>
              <a:stretch>
                <a:fillRect/>
              </a:stretch>
            </p:blipFill>
            <p:spPr>
              <a:xfrm>
                <a:off x="861083" y="12274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 name="Ink 29">
                <a:extLst>
                  <a:ext uri="{FF2B5EF4-FFF2-40B4-BE49-F238E27FC236}">
                    <a16:creationId xmlns:a16="http://schemas.microsoft.com/office/drawing/2014/main" id="{1AEB9C5B-F852-02A8-7662-4FF7CCB95628}"/>
                  </a:ext>
                </a:extLst>
              </p14:cNvPr>
              <p14:cNvContentPartPr/>
              <p14:nvPr/>
            </p14:nvContentPartPr>
            <p14:xfrm>
              <a:off x="889883" y="1419736"/>
              <a:ext cx="2520" cy="3240"/>
            </p14:xfrm>
          </p:contentPart>
        </mc:Choice>
        <mc:Fallback xmlns="">
          <p:pic>
            <p:nvPicPr>
              <p:cNvPr id="30" name="Ink 29">
                <a:extLst>
                  <a:ext uri="{FF2B5EF4-FFF2-40B4-BE49-F238E27FC236}">
                    <a16:creationId xmlns:a16="http://schemas.microsoft.com/office/drawing/2014/main" id="{1AEB9C5B-F852-02A8-7662-4FF7CCB95628}"/>
                  </a:ext>
                </a:extLst>
              </p:cNvPr>
              <p:cNvPicPr/>
              <p:nvPr/>
            </p:nvPicPr>
            <p:blipFill>
              <a:blip r:embed="rId21"/>
              <a:stretch>
                <a:fillRect/>
              </a:stretch>
            </p:blipFill>
            <p:spPr>
              <a:xfrm>
                <a:off x="871883" y="1401736"/>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1" name="Ink 30">
                <a:extLst>
                  <a:ext uri="{FF2B5EF4-FFF2-40B4-BE49-F238E27FC236}">
                    <a16:creationId xmlns:a16="http://schemas.microsoft.com/office/drawing/2014/main" id="{6B7C44A4-8CDC-32D4-2A82-94E9810F9405}"/>
                  </a:ext>
                </a:extLst>
              </p14:cNvPr>
              <p14:cNvContentPartPr/>
              <p14:nvPr/>
            </p14:nvContentPartPr>
            <p14:xfrm>
              <a:off x="162683" y="1560136"/>
              <a:ext cx="720360" cy="61560"/>
            </p14:xfrm>
          </p:contentPart>
        </mc:Choice>
        <mc:Fallback xmlns="">
          <p:pic>
            <p:nvPicPr>
              <p:cNvPr id="31" name="Ink 30">
                <a:extLst>
                  <a:ext uri="{FF2B5EF4-FFF2-40B4-BE49-F238E27FC236}">
                    <a16:creationId xmlns:a16="http://schemas.microsoft.com/office/drawing/2014/main" id="{6B7C44A4-8CDC-32D4-2A82-94E9810F9405}"/>
                  </a:ext>
                </a:extLst>
              </p:cNvPr>
              <p:cNvPicPr/>
              <p:nvPr/>
            </p:nvPicPr>
            <p:blipFill>
              <a:blip r:embed="rId23"/>
              <a:stretch>
                <a:fillRect/>
              </a:stretch>
            </p:blipFill>
            <p:spPr>
              <a:xfrm>
                <a:off x="144683" y="1542136"/>
                <a:ext cx="756000" cy="97200"/>
              </a:xfrm>
              <a:prstGeom prst="rect">
                <a:avLst/>
              </a:prstGeom>
            </p:spPr>
          </p:pic>
        </mc:Fallback>
      </mc:AlternateContent>
      <p:grpSp>
        <p:nvGrpSpPr>
          <p:cNvPr id="32" name="Group 31">
            <a:extLst>
              <a:ext uri="{FF2B5EF4-FFF2-40B4-BE49-F238E27FC236}">
                <a16:creationId xmlns:a16="http://schemas.microsoft.com/office/drawing/2014/main" id="{168967B1-9E55-5E26-5415-279D4845E94E}"/>
              </a:ext>
            </a:extLst>
          </p:cNvPr>
          <p:cNvGrpSpPr/>
          <p:nvPr/>
        </p:nvGrpSpPr>
        <p:grpSpPr>
          <a:xfrm>
            <a:off x="477323" y="1521976"/>
            <a:ext cx="4059720" cy="464400"/>
            <a:chOff x="477323" y="1521976"/>
            <a:chExt cx="4059720" cy="464400"/>
          </a:xfrm>
        </p:grpSpPr>
        <mc:AlternateContent xmlns:mc="http://schemas.openxmlformats.org/markup-compatibility/2006" xmlns:p14="http://schemas.microsoft.com/office/powerpoint/2010/main">
          <mc:Choice Requires="p14">
            <p:contentPart p14:bwMode="auto" r:id="rId24">
              <p14:nvContentPartPr>
                <p14:cNvPr id="33" name="Ink 32">
                  <a:extLst>
                    <a:ext uri="{FF2B5EF4-FFF2-40B4-BE49-F238E27FC236}">
                      <a16:creationId xmlns:a16="http://schemas.microsoft.com/office/drawing/2014/main" id="{6EB20F06-79F0-195E-76A9-B2D94BEB2D25}"/>
                    </a:ext>
                  </a:extLst>
                </p14:cNvPr>
                <p14:cNvContentPartPr/>
                <p14:nvPr/>
              </p14:nvContentPartPr>
              <p14:xfrm>
                <a:off x="477323" y="1791976"/>
                <a:ext cx="137520" cy="149760"/>
              </p14:xfrm>
            </p:contentPart>
          </mc:Choice>
          <mc:Fallback xmlns="">
            <p:pic>
              <p:nvPicPr>
                <p:cNvPr id="33" name="Ink 32">
                  <a:extLst>
                    <a:ext uri="{FF2B5EF4-FFF2-40B4-BE49-F238E27FC236}">
                      <a16:creationId xmlns:a16="http://schemas.microsoft.com/office/drawing/2014/main" id="{6EB20F06-79F0-195E-76A9-B2D94BEB2D25}"/>
                    </a:ext>
                  </a:extLst>
                </p:cNvPr>
                <p:cNvPicPr/>
                <p:nvPr/>
              </p:nvPicPr>
              <p:blipFill>
                <a:blip r:embed="rId25"/>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34" name="Ink 33">
                  <a:extLst>
                    <a:ext uri="{FF2B5EF4-FFF2-40B4-BE49-F238E27FC236}">
                      <a16:creationId xmlns:a16="http://schemas.microsoft.com/office/drawing/2014/main" id="{1ED39DE7-D75B-1C5E-8516-889079A83BF3}"/>
                    </a:ext>
                  </a:extLst>
                </p14:cNvPr>
                <p14:cNvContentPartPr/>
                <p14:nvPr/>
              </p14:nvContentPartPr>
              <p14:xfrm>
                <a:off x="680363" y="1812856"/>
                <a:ext cx="11520" cy="101520"/>
              </p14:xfrm>
            </p:contentPart>
          </mc:Choice>
          <mc:Fallback xmlns="">
            <p:pic>
              <p:nvPicPr>
                <p:cNvPr id="34" name="Ink 33">
                  <a:extLst>
                    <a:ext uri="{FF2B5EF4-FFF2-40B4-BE49-F238E27FC236}">
                      <a16:creationId xmlns:a16="http://schemas.microsoft.com/office/drawing/2014/main" id="{1ED39DE7-D75B-1C5E-8516-889079A83BF3}"/>
                    </a:ext>
                  </a:extLst>
                </p:cNvPr>
                <p:cNvPicPr/>
                <p:nvPr/>
              </p:nvPicPr>
              <p:blipFill>
                <a:blip r:embed="rId27"/>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5" name="Ink 34">
                  <a:extLst>
                    <a:ext uri="{FF2B5EF4-FFF2-40B4-BE49-F238E27FC236}">
                      <a16:creationId xmlns:a16="http://schemas.microsoft.com/office/drawing/2014/main" id="{2188B14A-9890-5280-5660-BA874420DBB7}"/>
                    </a:ext>
                  </a:extLst>
                </p14:cNvPr>
                <p14:cNvContentPartPr/>
                <p14:nvPr/>
              </p14:nvContentPartPr>
              <p14:xfrm>
                <a:off x="681803" y="1775776"/>
                <a:ext cx="7560" cy="18720"/>
              </p14:xfrm>
            </p:contentPart>
          </mc:Choice>
          <mc:Fallback xmlns="">
            <p:pic>
              <p:nvPicPr>
                <p:cNvPr id="35" name="Ink 34">
                  <a:extLst>
                    <a:ext uri="{FF2B5EF4-FFF2-40B4-BE49-F238E27FC236}">
                      <a16:creationId xmlns:a16="http://schemas.microsoft.com/office/drawing/2014/main" id="{2188B14A-9890-5280-5660-BA874420DBB7}"/>
                    </a:ext>
                  </a:extLst>
                </p:cNvPr>
                <p:cNvPicPr/>
                <p:nvPr/>
              </p:nvPicPr>
              <p:blipFill>
                <a:blip r:embed="rId29"/>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6" name="Ink 35">
                  <a:extLst>
                    <a:ext uri="{FF2B5EF4-FFF2-40B4-BE49-F238E27FC236}">
                      <a16:creationId xmlns:a16="http://schemas.microsoft.com/office/drawing/2014/main" id="{861DF7CC-A9B5-5D42-8411-132B3B7F73AA}"/>
                    </a:ext>
                  </a:extLst>
                </p14:cNvPr>
                <p14:cNvContentPartPr/>
                <p14:nvPr/>
              </p14:nvContentPartPr>
              <p14:xfrm>
                <a:off x="739043" y="1808176"/>
                <a:ext cx="95400" cy="100440"/>
              </p14:xfrm>
            </p:contentPart>
          </mc:Choice>
          <mc:Fallback xmlns="">
            <p:pic>
              <p:nvPicPr>
                <p:cNvPr id="36" name="Ink 35">
                  <a:extLst>
                    <a:ext uri="{FF2B5EF4-FFF2-40B4-BE49-F238E27FC236}">
                      <a16:creationId xmlns:a16="http://schemas.microsoft.com/office/drawing/2014/main" id="{861DF7CC-A9B5-5D42-8411-132B3B7F73AA}"/>
                    </a:ext>
                  </a:extLst>
                </p:cNvPr>
                <p:cNvPicPr/>
                <p:nvPr/>
              </p:nvPicPr>
              <p:blipFill>
                <a:blip r:embed="rId31"/>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7" name="Ink 36">
                  <a:extLst>
                    <a:ext uri="{FF2B5EF4-FFF2-40B4-BE49-F238E27FC236}">
                      <a16:creationId xmlns:a16="http://schemas.microsoft.com/office/drawing/2014/main" id="{02DED403-11A4-E364-52AC-B70925385EF7}"/>
                    </a:ext>
                  </a:extLst>
                </p14:cNvPr>
                <p14:cNvContentPartPr/>
                <p14:nvPr/>
              </p14:nvContentPartPr>
              <p14:xfrm>
                <a:off x="855323" y="1808896"/>
                <a:ext cx="67680" cy="112680"/>
              </p14:xfrm>
            </p:contentPart>
          </mc:Choice>
          <mc:Fallback xmlns="">
            <p:pic>
              <p:nvPicPr>
                <p:cNvPr id="37" name="Ink 36">
                  <a:extLst>
                    <a:ext uri="{FF2B5EF4-FFF2-40B4-BE49-F238E27FC236}">
                      <a16:creationId xmlns:a16="http://schemas.microsoft.com/office/drawing/2014/main" id="{02DED403-11A4-E364-52AC-B70925385EF7}"/>
                    </a:ext>
                  </a:extLst>
                </p:cNvPr>
                <p:cNvPicPr/>
                <p:nvPr/>
              </p:nvPicPr>
              <p:blipFill>
                <a:blip r:embed="rId33"/>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8" name="Ink 37">
                  <a:extLst>
                    <a:ext uri="{FF2B5EF4-FFF2-40B4-BE49-F238E27FC236}">
                      <a16:creationId xmlns:a16="http://schemas.microsoft.com/office/drawing/2014/main" id="{463230F7-5166-4712-9770-9C792C5F1064}"/>
                    </a:ext>
                  </a:extLst>
                </p14:cNvPr>
                <p14:cNvContentPartPr/>
                <p14:nvPr/>
              </p14:nvContentPartPr>
              <p14:xfrm>
                <a:off x="1004003" y="1818256"/>
                <a:ext cx="55800" cy="65160"/>
              </p14:xfrm>
            </p:contentPart>
          </mc:Choice>
          <mc:Fallback xmlns="">
            <p:pic>
              <p:nvPicPr>
                <p:cNvPr id="38" name="Ink 37">
                  <a:extLst>
                    <a:ext uri="{FF2B5EF4-FFF2-40B4-BE49-F238E27FC236}">
                      <a16:creationId xmlns:a16="http://schemas.microsoft.com/office/drawing/2014/main" id="{463230F7-5166-4712-9770-9C792C5F1064}"/>
                    </a:ext>
                  </a:extLst>
                </p:cNvPr>
                <p:cNvPicPr/>
                <p:nvPr/>
              </p:nvPicPr>
              <p:blipFill>
                <a:blip r:embed="rId35"/>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9" name="Ink 38">
                  <a:extLst>
                    <a:ext uri="{FF2B5EF4-FFF2-40B4-BE49-F238E27FC236}">
                      <a16:creationId xmlns:a16="http://schemas.microsoft.com/office/drawing/2014/main" id="{2527454A-D553-85D5-2947-D312C5C0724F}"/>
                    </a:ext>
                  </a:extLst>
                </p14:cNvPr>
                <p14:cNvContentPartPr/>
                <p14:nvPr/>
              </p14:nvContentPartPr>
              <p14:xfrm>
                <a:off x="1115603" y="1813216"/>
                <a:ext cx="144000" cy="77400"/>
              </p14:xfrm>
            </p:contentPart>
          </mc:Choice>
          <mc:Fallback xmlns="">
            <p:pic>
              <p:nvPicPr>
                <p:cNvPr id="39" name="Ink 38">
                  <a:extLst>
                    <a:ext uri="{FF2B5EF4-FFF2-40B4-BE49-F238E27FC236}">
                      <a16:creationId xmlns:a16="http://schemas.microsoft.com/office/drawing/2014/main" id="{2527454A-D553-85D5-2947-D312C5C0724F}"/>
                    </a:ext>
                  </a:extLst>
                </p:cNvPr>
                <p:cNvPicPr/>
                <p:nvPr/>
              </p:nvPicPr>
              <p:blipFill>
                <a:blip r:embed="rId37"/>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40" name="Ink 39">
                  <a:extLst>
                    <a:ext uri="{FF2B5EF4-FFF2-40B4-BE49-F238E27FC236}">
                      <a16:creationId xmlns:a16="http://schemas.microsoft.com/office/drawing/2014/main" id="{BD1ED4BD-1AAA-52E2-CDFF-54612057A1E6}"/>
                    </a:ext>
                  </a:extLst>
                </p14:cNvPr>
                <p14:cNvContentPartPr/>
                <p14:nvPr/>
              </p14:nvContentPartPr>
              <p14:xfrm>
                <a:off x="1349963" y="1723936"/>
                <a:ext cx="49680" cy="262440"/>
              </p14:xfrm>
            </p:contentPart>
          </mc:Choice>
          <mc:Fallback xmlns="">
            <p:pic>
              <p:nvPicPr>
                <p:cNvPr id="40" name="Ink 39">
                  <a:extLst>
                    <a:ext uri="{FF2B5EF4-FFF2-40B4-BE49-F238E27FC236}">
                      <a16:creationId xmlns:a16="http://schemas.microsoft.com/office/drawing/2014/main" id="{BD1ED4BD-1AAA-52E2-CDFF-54612057A1E6}"/>
                    </a:ext>
                  </a:extLst>
                </p:cNvPr>
                <p:cNvPicPr/>
                <p:nvPr/>
              </p:nvPicPr>
              <p:blipFill>
                <a:blip r:embed="rId39"/>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41" name="Ink 40">
                  <a:extLst>
                    <a:ext uri="{FF2B5EF4-FFF2-40B4-BE49-F238E27FC236}">
                      <a16:creationId xmlns:a16="http://schemas.microsoft.com/office/drawing/2014/main" id="{CF52FB5A-8197-99A9-D5FC-91A9C5FEAFAB}"/>
                    </a:ext>
                  </a:extLst>
                </p14:cNvPr>
                <p14:cNvContentPartPr/>
                <p14:nvPr/>
              </p14:nvContentPartPr>
              <p14:xfrm>
                <a:off x="1303163" y="1740496"/>
                <a:ext cx="476280" cy="149400"/>
              </p14:xfrm>
            </p:contentPart>
          </mc:Choice>
          <mc:Fallback xmlns="">
            <p:pic>
              <p:nvPicPr>
                <p:cNvPr id="41" name="Ink 40">
                  <a:extLst>
                    <a:ext uri="{FF2B5EF4-FFF2-40B4-BE49-F238E27FC236}">
                      <a16:creationId xmlns:a16="http://schemas.microsoft.com/office/drawing/2014/main" id="{CF52FB5A-8197-99A9-D5FC-91A9C5FEAFAB}"/>
                    </a:ext>
                  </a:extLst>
                </p:cNvPr>
                <p:cNvPicPr/>
                <p:nvPr/>
              </p:nvPicPr>
              <p:blipFill>
                <a:blip r:embed="rId41"/>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2" name="Ink 41">
                  <a:extLst>
                    <a:ext uri="{FF2B5EF4-FFF2-40B4-BE49-F238E27FC236}">
                      <a16:creationId xmlns:a16="http://schemas.microsoft.com/office/drawing/2014/main" id="{F700FAD8-7D13-9E59-9C0B-8CA3283F759C}"/>
                    </a:ext>
                  </a:extLst>
                </p14:cNvPr>
                <p14:cNvContentPartPr/>
                <p14:nvPr/>
              </p14:nvContentPartPr>
              <p14:xfrm>
                <a:off x="1794923" y="1728256"/>
                <a:ext cx="93960" cy="81000"/>
              </p14:xfrm>
            </p:contentPart>
          </mc:Choice>
          <mc:Fallback xmlns="">
            <p:pic>
              <p:nvPicPr>
                <p:cNvPr id="42" name="Ink 41">
                  <a:extLst>
                    <a:ext uri="{FF2B5EF4-FFF2-40B4-BE49-F238E27FC236}">
                      <a16:creationId xmlns:a16="http://schemas.microsoft.com/office/drawing/2014/main" id="{F700FAD8-7D13-9E59-9C0B-8CA3283F759C}"/>
                    </a:ext>
                  </a:extLst>
                </p:cNvPr>
                <p:cNvPicPr/>
                <p:nvPr/>
              </p:nvPicPr>
              <p:blipFill>
                <a:blip r:embed="rId43"/>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3" name="Ink 42">
                  <a:extLst>
                    <a:ext uri="{FF2B5EF4-FFF2-40B4-BE49-F238E27FC236}">
                      <a16:creationId xmlns:a16="http://schemas.microsoft.com/office/drawing/2014/main" id="{83AB7070-F286-B5D3-009C-C0AB046B917B}"/>
                    </a:ext>
                  </a:extLst>
                </p14:cNvPr>
                <p14:cNvContentPartPr/>
                <p14:nvPr/>
              </p14:nvContentPartPr>
              <p14:xfrm>
                <a:off x="1949363" y="1703776"/>
                <a:ext cx="108360" cy="104400"/>
              </p14:xfrm>
            </p:contentPart>
          </mc:Choice>
          <mc:Fallback xmlns="">
            <p:pic>
              <p:nvPicPr>
                <p:cNvPr id="43" name="Ink 42">
                  <a:extLst>
                    <a:ext uri="{FF2B5EF4-FFF2-40B4-BE49-F238E27FC236}">
                      <a16:creationId xmlns:a16="http://schemas.microsoft.com/office/drawing/2014/main" id="{83AB7070-F286-B5D3-009C-C0AB046B917B}"/>
                    </a:ext>
                  </a:extLst>
                </p:cNvPr>
                <p:cNvPicPr/>
                <p:nvPr/>
              </p:nvPicPr>
              <p:blipFill>
                <a:blip r:embed="rId45"/>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4" name="Ink 43">
                  <a:extLst>
                    <a:ext uri="{FF2B5EF4-FFF2-40B4-BE49-F238E27FC236}">
                      <a16:creationId xmlns:a16="http://schemas.microsoft.com/office/drawing/2014/main" id="{68131B84-01C9-FE2E-FEF2-27FE8671693D}"/>
                    </a:ext>
                  </a:extLst>
                </p14:cNvPr>
                <p14:cNvContentPartPr/>
                <p14:nvPr/>
              </p14:nvContentPartPr>
              <p14:xfrm>
                <a:off x="2148083" y="1723936"/>
                <a:ext cx="162720" cy="10800"/>
              </p14:xfrm>
            </p:contentPart>
          </mc:Choice>
          <mc:Fallback xmlns="">
            <p:pic>
              <p:nvPicPr>
                <p:cNvPr id="44" name="Ink 43">
                  <a:extLst>
                    <a:ext uri="{FF2B5EF4-FFF2-40B4-BE49-F238E27FC236}">
                      <a16:creationId xmlns:a16="http://schemas.microsoft.com/office/drawing/2014/main" id="{68131B84-01C9-FE2E-FEF2-27FE8671693D}"/>
                    </a:ext>
                  </a:extLst>
                </p:cNvPr>
                <p:cNvPicPr/>
                <p:nvPr/>
              </p:nvPicPr>
              <p:blipFill>
                <a:blip r:embed="rId47"/>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5" name="Ink 44">
                  <a:extLst>
                    <a:ext uri="{FF2B5EF4-FFF2-40B4-BE49-F238E27FC236}">
                      <a16:creationId xmlns:a16="http://schemas.microsoft.com/office/drawing/2014/main" id="{639B6982-8709-9DD3-9246-48DB32302AA4}"/>
                    </a:ext>
                  </a:extLst>
                </p14:cNvPr>
                <p14:cNvContentPartPr/>
                <p14:nvPr/>
              </p14:nvContentPartPr>
              <p14:xfrm>
                <a:off x="2253203" y="1658056"/>
                <a:ext cx="152280" cy="140400"/>
              </p14:xfrm>
            </p:contentPart>
          </mc:Choice>
          <mc:Fallback xmlns="">
            <p:pic>
              <p:nvPicPr>
                <p:cNvPr id="45" name="Ink 44">
                  <a:extLst>
                    <a:ext uri="{FF2B5EF4-FFF2-40B4-BE49-F238E27FC236}">
                      <a16:creationId xmlns:a16="http://schemas.microsoft.com/office/drawing/2014/main" id="{639B6982-8709-9DD3-9246-48DB32302AA4}"/>
                    </a:ext>
                  </a:extLst>
                </p:cNvPr>
                <p:cNvPicPr/>
                <p:nvPr/>
              </p:nvPicPr>
              <p:blipFill>
                <a:blip r:embed="rId49"/>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6" name="Ink 45">
                  <a:extLst>
                    <a:ext uri="{FF2B5EF4-FFF2-40B4-BE49-F238E27FC236}">
                      <a16:creationId xmlns:a16="http://schemas.microsoft.com/office/drawing/2014/main" id="{8B7E6AF7-0DE8-A4F2-BDC9-B5E632D3ADC8}"/>
                    </a:ext>
                  </a:extLst>
                </p14:cNvPr>
                <p14:cNvContentPartPr/>
                <p14:nvPr/>
              </p14:nvContentPartPr>
              <p14:xfrm>
                <a:off x="2519243" y="1628176"/>
                <a:ext cx="91440" cy="149040"/>
              </p14:xfrm>
            </p:contentPart>
          </mc:Choice>
          <mc:Fallback xmlns="">
            <p:pic>
              <p:nvPicPr>
                <p:cNvPr id="46" name="Ink 45">
                  <a:extLst>
                    <a:ext uri="{FF2B5EF4-FFF2-40B4-BE49-F238E27FC236}">
                      <a16:creationId xmlns:a16="http://schemas.microsoft.com/office/drawing/2014/main" id="{8B7E6AF7-0DE8-A4F2-BDC9-B5E632D3ADC8}"/>
                    </a:ext>
                  </a:extLst>
                </p:cNvPr>
                <p:cNvPicPr/>
                <p:nvPr/>
              </p:nvPicPr>
              <p:blipFill>
                <a:blip r:embed="rId51"/>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7" name="Ink 46">
                  <a:extLst>
                    <a:ext uri="{FF2B5EF4-FFF2-40B4-BE49-F238E27FC236}">
                      <a16:creationId xmlns:a16="http://schemas.microsoft.com/office/drawing/2014/main" id="{0FBD47A6-1D6E-C8F8-D9CD-0CAAC71C6481}"/>
                    </a:ext>
                  </a:extLst>
                </p14:cNvPr>
                <p14:cNvContentPartPr/>
                <p14:nvPr/>
              </p14:nvContentPartPr>
              <p14:xfrm>
                <a:off x="2690603" y="1659496"/>
                <a:ext cx="82440" cy="105120"/>
              </p14:xfrm>
            </p:contentPart>
          </mc:Choice>
          <mc:Fallback xmlns="">
            <p:pic>
              <p:nvPicPr>
                <p:cNvPr id="47" name="Ink 46">
                  <a:extLst>
                    <a:ext uri="{FF2B5EF4-FFF2-40B4-BE49-F238E27FC236}">
                      <a16:creationId xmlns:a16="http://schemas.microsoft.com/office/drawing/2014/main" id="{0FBD47A6-1D6E-C8F8-D9CD-0CAAC71C6481}"/>
                    </a:ext>
                  </a:extLst>
                </p:cNvPr>
                <p:cNvPicPr/>
                <p:nvPr/>
              </p:nvPicPr>
              <p:blipFill>
                <a:blip r:embed="rId53"/>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8" name="Ink 47">
                  <a:extLst>
                    <a:ext uri="{FF2B5EF4-FFF2-40B4-BE49-F238E27FC236}">
                      <a16:creationId xmlns:a16="http://schemas.microsoft.com/office/drawing/2014/main" id="{85FF62AD-CE69-0517-BE2A-BCCBBAFB4B44}"/>
                    </a:ext>
                  </a:extLst>
                </p14:cNvPr>
                <p14:cNvContentPartPr/>
                <p14:nvPr/>
              </p14:nvContentPartPr>
              <p14:xfrm>
                <a:off x="2857283" y="1521976"/>
                <a:ext cx="89280" cy="241560"/>
              </p14:xfrm>
            </p:contentPart>
          </mc:Choice>
          <mc:Fallback xmlns="">
            <p:pic>
              <p:nvPicPr>
                <p:cNvPr id="48" name="Ink 47">
                  <a:extLst>
                    <a:ext uri="{FF2B5EF4-FFF2-40B4-BE49-F238E27FC236}">
                      <a16:creationId xmlns:a16="http://schemas.microsoft.com/office/drawing/2014/main" id="{85FF62AD-CE69-0517-BE2A-BCCBBAFB4B44}"/>
                    </a:ext>
                  </a:extLst>
                </p:cNvPr>
                <p:cNvPicPr/>
                <p:nvPr/>
              </p:nvPicPr>
              <p:blipFill>
                <a:blip r:embed="rId55"/>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9" name="Ink 48">
                  <a:extLst>
                    <a:ext uri="{FF2B5EF4-FFF2-40B4-BE49-F238E27FC236}">
                      <a16:creationId xmlns:a16="http://schemas.microsoft.com/office/drawing/2014/main" id="{E26B0671-266A-2CA1-6F6E-C28AF6FECFB1}"/>
                    </a:ext>
                  </a:extLst>
                </p14:cNvPr>
                <p14:cNvContentPartPr/>
                <p14:nvPr/>
              </p14:nvContentPartPr>
              <p14:xfrm>
                <a:off x="2999483" y="1626016"/>
                <a:ext cx="38160" cy="151920"/>
              </p14:xfrm>
            </p:contentPart>
          </mc:Choice>
          <mc:Fallback xmlns="">
            <p:pic>
              <p:nvPicPr>
                <p:cNvPr id="49" name="Ink 48">
                  <a:extLst>
                    <a:ext uri="{FF2B5EF4-FFF2-40B4-BE49-F238E27FC236}">
                      <a16:creationId xmlns:a16="http://schemas.microsoft.com/office/drawing/2014/main" id="{E26B0671-266A-2CA1-6F6E-C28AF6FECFB1}"/>
                    </a:ext>
                  </a:extLst>
                </p:cNvPr>
                <p:cNvPicPr/>
                <p:nvPr/>
              </p:nvPicPr>
              <p:blipFill>
                <a:blip r:embed="rId57"/>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50" name="Ink 49">
                  <a:extLst>
                    <a:ext uri="{FF2B5EF4-FFF2-40B4-BE49-F238E27FC236}">
                      <a16:creationId xmlns:a16="http://schemas.microsoft.com/office/drawing/2014/main" id="{BB6D477B-B233-BAE9-4763-BD81ECB8FEA2}"/>
                    </a:ext>
                  </a:extLst>
                </p14:cNvPr>
                <p14:cNvContentPartPr/>
                <p14:nvPr/>
              </p14:nvContentPartPr>
              <p14:xfrm>
                <a:off x="3105323" y="1661656"/>
                <a:ext cx="53640" cy="74520"/>
              </p14:xfrm>
            </p:contentPart>
          </mc:Choice>
          <mc:Fallback xmlns="">
            <p:pic>
              <p:nvPicPr>
                <p:cNvPr id="50" name="Ink 49">
                  <a:extLst>
                    <a:ext uri="{FF2B5EF4-FFF2-40B4-BE49-F238E27FC236}">
                      <a16:creationId xmlns:a16="http://schemas.microsoft.com/office/drawing/2014/main" id="{BB6D477B-B233-BAE9-4763-BD81ECB8FEA2}"/>
                    </a:ext>
                  </a:extLst>
                </p:cNvPr>
                <p:cNvPicPr/>
                <p:nvPr/>
              </p:nvPicPr>
              <p:blipFill>
                <a:blip r:embed="rId59"/>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51" name="Ink 50">
                  <a:extLst>
                    <a:ext uri="{FF2B5EF4-FFF2-40B4-BE49-F238E27FC236}">
                      <a16:creationId xmlns:a16="http://schemas.microsoft.com/office/drawing/2014/main" id="{A25C2136-083F-E5FC-F1CD-0E9B62A57D1E}"/>
                    </a:ext>
                  </a:extLst>
                </p14:cNvPr>
                <p14:cNvContentPartPr/>
                <p14:nvPr/>
              </p14:nvContentPartPr>
              <p14:xfrm>
                <a:off x="3289283" y="1649776"/>
                <a:ext cx="54360" cy="95040"/>
              </p14:xfrm>
            </p:contentPart>
          </mc:Choice>
          <mc:Fallback xmlns="">
            <p:pic>
              <p:nvPicPr>
                <p:cNvPr id="51" name="Ink 50">
                  <a:extLst>
                    <a:ext uri="{FF2B5EF4-FFF2-40B4-BE49-F238E27FC236}">
                      <a16:creationId xmlns:a16="http://schemas.microsoft.com/office/drawing/2014/main" id="{A25C2136-083F-E5FC-F1CD-0E9B62A57D1E}"/>
                    </a:ext>
                  </a:extLst>
                </p:cNvPr>
                <p:cNvPicPr/>
                <p:nvPr/>
              </p:nvPicPr>
              <p:blipFill>
                <a:blip r:embed="rId61"/>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52" name="Ink 51">
                  <a:extLst>
                    <a:ext uri="{FF2B5EF4-FFF2-40B4-BE49-F238E27FC236}">
                      <a16:creationId xmlns:a16="http://schemas.microsoft.com/office/drawing/2014/main" id="{50158366-435D-4639-650C-2A0A7AB3AD66}"/>
                    </a:ext>
                  </a:extLst>
                </p14:cNvPr>
                <p14:cNvContentPartPr/>
                <p14:nvPr/>
              </p14:nvContentPartPr>
              <p14:xfrm>
                <a:off x="3269843" y="1609816"/>
                <a:ext cx="60120" cy="50040"/>
              </p14:xfrm>
            </p:contentPart>
          </mc:Choice>
          <mc:Fallback xmlns="">
            <p:pic>
              <p:nvPicPr>
                <p:cNvPr id="52" name="Ink 51">
                  <a:extLst>
                    <a:ext uri="{FF2B5EF4-FFF2-40B4-BE49-F238E27FC236}">
                      <a16:creationId xmlns:a16="http://schemas.microsoft.com/office/drawing/2014/main" id="{50158366-435D-4639-650C-2A0A7AB3AD66}"/>
                    </a:ext>
                  </a:extLst>
                </p:cNvPr>
                <p:cNvPicPr/>
                <p:nvPr/>
              </p:nvPicPr>
              <p:blipFill>
                <a:blip r:embed="rId63"/>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53" name="Ink 52">
                  <a:extLst>
                    <a:ext uri="{FF2B5EF4-FFF2-40B4-BE49-F238E27FC236}">
                      <a16:creationId xmlns:a16="http://schemas.microsoft.com/office/drawing/2014/main" id="{BF160160-FCB2-C198-D387-2950C2AD7575}"/>
                    </a:ext>
                  </a:extLst>
                </p14:cNvPr>
                <p14:cNvContentPartPr/>
                <p14:nvPr/>
              </p14:nvContentPartPr>
              <p14:xfrm>
                <a:off x="3439043" y="1660936"/>
                <a:ext cx="142200" cy="24480"/>
              </p14:xfrm>
            </p:contentPart>
          </mc:Choice>
          <mc:Fallback xmlns="">
            <p:pic>
              <p:nvPicPr>
                <p:cNvPr id="53" name="Ink 52">
                  <a:extLst>
                    <a:ext uri="{FF2B5EF4-FFF2-40B4-BE49-F238E27FC236}">
                      <a16:creationId xmlns:a16="http://schemas.microsoft.com/office/drawing/2014/main" id="{BF160160-FCB2-C198-D387-2950C2AD7575}"/>
                    </a:ext>
                  </a:extLst>
                </p:cNvPr>
                <p:cNvPicPr/>
                <p:nvPr/>
              </p:nvPicPr>
              <p:blipFill>
                <a:blip r:embed="rId65"/>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54" name="Ink 53">
                  <a:extLst>
                    <a:ext uri="{FF2B5EF4-FFF2-40B4-BE49-F238E27FC236}">
                      <a16:creationId xmlns:a16="http://schemas.microsoft.com/office/drawing/2014/main" id="{1C1AFD92-303B-22A0-2F74-4E2AC07C41C9}"/>
                    </a:ext>
                  </a:extLst>
                </p14:cNvPr>
                <p14:cNvContentPartPr/>
                <p14:nvPr/>
              </p14:nvContentPartPr>
              <p14:xfrm>
                <a:off x="3522203" y="1619176"/>
                <a:ext cx="185760" cy="155880"/>
              </p14:xfrm>
            </p:contentPart>
          </mc:Choice>
          <mc:Fallback xmlns="">
            <p:pic>
              <p:nvPicPr>
                <p:cNvPr id="54" name="Ink 53">
                  <a:extLst>
                    <a:ext uri="{FF2B5EF4-FFF2-40B4-BE49-F238E27FC236}">
                      <a16:creationId xmlns:a16="http://schemas.microsoft.com/office/drawing/2014/main" id="{1C1AFD92-303B-22A0-2F74-4E2AC07C41C9}"/>
                    </a:ext>
                  </a:extLst>
                </p:cNvPr>
                <p:cNvPicPr/>
                <p:nvPr/>
              </p:nvPicPr>
              <p:blipFill>
                <a:blip r:embed="rId67"/>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55" name="Ink 54">
                  <a:extLst>
                    <a:ext uri="{FF2B5EF4-FFF2-40B4-BE49-F238E27FC236}">
                      <a16:creationId xmlns:a16="http://schemas.microsoft.com/office/drawing/2014/main" id="{E765C92B-E6F0-3C93-507E-8DA615284594}"/>
                    </a:ext>
                  </a:extLst>
                </p14:cNvPr>
                <p14:cNvContentPartPr/>
                <p14:nvPr/>
              </p14:nvContentPartPr>
              <p14:xfrm>
                <a:off x="3815963" y="1659856"/>
                <a:ext cx="116280" cy="109080"/>
              </p14:xfrm>
            </p:contentPart>
          </mc:Choice>
          <mc:Fallback xmlns="">
            <p:pic>
              <p:nvPicPr>
                <p:cNvPr id="55" name="Ink 54">
                  <a:extLst>
                    <a:ext uri="{FF2B5EF4-FFF2-40B4-BE49-F238E27FC236}">
                      <a16:creationId xmlns:a16="http://schemas.microsoft.com/office/drawing/2014/main" id="{E765C92B-E6F0-3C93-507E-8DA615284594}"/>
                    </a:ext>
                  </a:extLst>
                </p:cNvPr>
                <p:cNvPicPr/>
                <p:nvPr/>
              </p:nvPicPr>
              <p:blipFill>
                <a:blip r:embed="rId69"/>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56" name="Ink 55">
                  <a:extLst>
                    <a:ext uri="{FF2B5EF4-FFF2-40B4-BE49-F238E27FC236}">
                      <a16:creationId xmlns:a16="http://schemas.microsoft.com/office/drawing/2014/main" id="{81801F3B-3FA9-C94A-BFBE-1C8BA7588519}"/>
                    </a:ext>
                  </a:extLst>
                </p14:cNvPr>
                <p14:cNvContentPartPr/>
                <p14:nvPr/>
              </p14:nvContentPartPr>
              <p14:xfrm>
                <a:off x="4011083" y="1636096"/>
                <a:ext cx="86400" cy="158400"/>
              </p14:xfrm>
            </p:contentPart>
          </mc:Choice>
          <mc:Fallback xmlns="">
            <p:pic>
              <p:nvPicPr>
                <p:cNvPr id="56" name="Ink 55">
                  <a:extLst>
                    <a:ext uri="{FF2B5EF4-FFF2-40B4-BE49-F238E27FC236}">
                      <a16:creationId xmlns:a16="http://schemas.microsoft.com/office/drawing/2014/main" id="{81801F3B-3FA9-C94A-BFBE-1C8BA7588519}"/>
                    </a:ext>
                  </a:extLst>
                </p:cNvPr>
                <p:cNvPicPr/>
                <p:nvPr/>
              </p:nvPicPr>
              <p:blipFill>
                <a:blip r:embed="rId71"/>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57" name="Ink 56">
                  <a:extLst>
                    <a:ext uri="{FF2B5EF4-FFF2-40B4-BE49-F238E27FC236}">
                      <a16:creationId xmlns:a16="http://schemas.microsoft.com/office/drawing/2014/main" id="{5D8ED865-8F0F-F9CB-25E7-B374FD17BBAC}"/>
                    </a:ext>
                  </a:extLst>
                </p14:cNvPr>
                <p14:cNvContentPartPr/>
                <p14:nvPr/>
              </p14:nvContentPartPr>
              <p14:xfrm>
                <a:off x="4120523" y="1638976"/>
                <a:ext cx="123120" cy="131760"/>
              </p14:xfrm>
            </p:contentPart>
          </mc:Choice>
          <mc:Fallback xmlns="">
            <p:pic>
              <p:nvPicPr>
                <p:cNvPr id="57" name="Ink 56">
                  <a:extLst>
                    <a:ext uri="{FF2B5EF4-FFF2-40B4-BE49-F238E27FC236}">
                      <a16:creationId xmlns:a16="http://schemas.microsoft.com/office/drawing/2014/main" id="{5D8ED865-8F0F-F9CB-25E7-B374FD17BBAC}"/>
                    </a:ext>
                  </a:extLst>
                </p:cNvPr>
                <p:cNvPicPr/>
                <p:nvPr/>
              </p:nvPicPr>
              <p:blipFill>
                <a:blip r:embed="rId73"/>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58" name="Ink 57">
                  <a:extLst>
                    <a:ext uri="{FF2B5EF4-FFF2-40B4-BE49-F238E27FC236}">
                      <a16:creationId xmlns:a16="http://schemas.microsoft.com/office/drawing/2014/main" id="{6903F0BF-9475-A414-B56D-1906EE553CC6}"/>
                    </a:ext>
                  </a:extLst>
                </p14:cNvPr>
                <p14:cNvContentPartPr/>
                <p14:nvPr/>
              </p14:nvContentPartPr>
              <p14:xfrm>
                <a:off x="4335083" y="1655896"/>
                <a:ext cx="201960" cy="99720"/>
              </p14:xfrm>
            </p:contentPart>
          </mc:Choice>
          <mc:Fallback xmlns="">
            <p:pic>
              <p:nvPicPr>
                <p:cNvPr id="58" name="Ink 57">
                  <a:extLst>
                    <a:ext uri="{FF2B5EF4-FFF2-40B4-BE49-F238E27FC236}">
                      <a16:creationId xmlns:a16="http://schemas.microsoft.com/office/drawing/2014/main" id="{6903F0BF-9475-A414-B56D-1906EE553CC6}"/>
                    </a:ext>
                  </a:extLst>
                </p:cNvPr>
                <p:cNvPicPr/>
                <p:nvPr/>
              </p:nvPicPr>
              <p:blipFill>
                <a:blip r:embed="rId75"/>
                <a:stretch>
                  <a:fillRect/>
                </a:stretch>
              </p:blipFill>
              <p:spPr>
                <a:xfrm>
                  <a:off x="4317443" y="1638256"/>
                  <a:ext cx="237600" cy="135360"/>
                </a:xfrm>
                <a:prstGeom prst="rect">
                  <a:avLst/>
                </a:prstGeom>
              </p:spPr>
            </p:pic>
          </mc:Fallback>
        </mc:AlternateContent>
      </p:grpSp>
      <p:grpSp>
        <p:nvGrpSpPr>
          <p:cNvPr id="59" name="Group 58">
            <a:extLst>
              <a:ext uri="{FF2B5EF4-FFF2-40B4-BE49-F238E27FC236}">
                <a16:creationId xmlns:a16="http://schemas.microsoft.com/office/drawing/2014/main" id="{583AFC6D-16BC-C9FA-CBA4-1C0ECEF9D828}"/>
              </a:ext>
            </a:extLst>
          </p:cNvPr>
          <p:cNvGrpSpPr/>
          <p:nvPr/>
        </p:nvGrpSpPr>
        <p:grpSpPr>
          <a:xfrm>
            <a:off x="290123" y="2019496"/>
            <a:ext cx="1477800" cy="432720"/>
            <a:chOff x="290123" y="2019496"/>
            <a:chExt cx="1477800" cy="432720"/>
          </a:xfrm>
        </p:grpSpPr>
        <mc:AlternateContent xmlns:mc="http://schemas.openxmlformats.org/markup-compatibility/2006" xmlns:p14="http://schemas.microsoft.com/office/powerpoint/2010/main">
          <mc:Choice Requires="p14">
            <p:contentPart p14:bwMode="auto" r:id="rId76">
              <p14:nvContentPartPr>
                <p14:cNvPr id="60" name="Ink 59">
                  <a:extLst>
                    <a:ext uri="{FF2B5EF4-FFF2-40B4-BE49-F238E27FC236}">
                      <a16:creationId xmlns:a16="http://schemas.microsoft.com/office/drawing/2014/main" id="{0DDCF640-872A-CF79-4722-1A258425392B}"/>
                    </a:ext>
                  </a:extLst>
                </p14:cNvPr>
                <p14:cNvContentPartPr/>
                <p14:nvPr/>
              </p14:nvContentPartPr>
              <p14:xfrm>
                <a:off x="290123" y="2198416"/>
                <a:ext cx="227160" cy="253800"/>
              </p14:xfrm>
            </p:contentPart>
          </mc:Choice>
          <mc:Fallback xmlns="">
            <p:pic>
              <p:nvPicPr>
                <p:cNvPr id="60" name="Ink 59">
                  <a:extLst>
                    <a:ext uri="{FF2B5EF4-FFF2-40B4-BE49-F238E27FC236}">
                      <a16:creationId xmlns:a16="http://schemas.microsoft.com/office/drawing/2014/main" id="{0DDCF640-872A-CF79-4722-1A258425392B}"/>
                    </a:ext>
                  </a:extLst>
                </p:cNvPr>
                <p:cNvPicPr/>
                <p:nvPr/>
              </p:nvPicPr>
              <p:blipFill>
                <a:blip r:embed="rId77"/>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61" name="Ink 60">
                  <a:extLst>
                    <a:ext uri="{FF2B5EF4-FFF2-40B4-BE49-F238E27FC236}">
                      <a16:creationId xmlns:a16="http://schemas.microsoft.com/office/drawing/2014/main" id="{056504D7-A5F3-EA6B-52C6-32F62CFE9803}"/>
                    </a:ext>
                  </a:extLst>
                </p14:cNvPr>
                <p14:cNvContentPartPr/>
                <p14:nvPr/>
              </p14:nvContentPartPr>
              <p14:xfrm>
                <a:off x="718883" y="2271496"/>
                <a:ext cx="143280" cy="12960"/>
              </p14:xfrm>
            </p:contentPart>
          </mc:Choice>
          <mc:Fallback xmlns="">
            <p:pic>
              <p:nvPicPr>
                <p:cNvPr id="61" name="Ink 60">
                  <a:extLst>
                    <a:ext uri="{FF2B5EF4-FFF2-40B4-BE49-F238E27FC236}">
                      <a16:creationId xmlns:a16="http://schemas.microsoft.com/office/drawing/2014/main" id="{056504D7-A5F3-EA6B-52C6-32F62CFE9803}"/>
                    </a:ext>
                  </a:extLst>
                </p:cNvPr>
                <p:cNvPicPr/>
                <p:nvPr/>
              </p:nvPicPr>
              <p:blipFill>
                <a:blip r:embed="rId79"/>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62" name="Ink 61">
                  <a:extLst>
                    <a:ext uri="{FF2B5EF4-FFF2-40B4-BE49-F238E27FC236}">
                      <a16:creationId xmlns:a16="http://schemas.microsoft.com/office/drawing/2014/main" id="{02110E00-D9D9-FF41-9B5B-5EF344315A12}"/>
                    </a:ext>
                  </a:extLst>
                </p14:cNvPr>
                <p14:cNvContentPartPr/>
                <p14:nvPr/>
              </p14:nvContentPartPr>
              <p14:xfrm>
                <a:off x="721763" y="2346376"/>
                <a:ext cx="144360" cy="4320"/>
              </p14:xfrm>
            </p:contentPart>
          </mc:Choice>
          <mc:Fallback xmlns="">
            <p:pic>
              <p:nvPicPr>
                <p:cNvPr id="62" name="Ink 61">
                  <a:extLst>
                    <a:ext uri="{FF2B5EF4-FFF2-40B4-BE49-F238E27FC236}">
                      <a16:creationId xmlns:a16="http://schemas.microsoft.com/office/drawing/2014/main" id="{02110E00-D9D9-FF41-9B5B-5EF344315A12}"/>
                    </a:ext>
                  </a:extLst>
                </p:cNvPr>
                <p:cNvPicPr/>
                <p:nvPr/>
              </p:nvPicPr>
              <p:blipFill>
                <a:blip r:embed="rId81"/>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63" name="Ink 62">
                  <a:extLst>
                    <a:ext uri="{FF2B5EF4-FFF2-40B4-BE49-F238E27FC236}">
                      <a16:creationId xmlns:a16="http://schemas.microsoft.com/office/drawing/2014/main" id="{7DE5AD7B-6FA6-D7C1-18C6-706ED3CBD976}"/>
                    </a:ext>
                  </a:extLst>
                </p14:cNvPr>
                <p14:cNvContentPartPr/>
                <p14:nvPr/>
              </p14:nvContentPartPr>
              <p14:xfrm>
                <a:off x="1149083" y="2202016"/>
                <a:ext cx="37440" cy="189000"/>
              </p14:xfrm>
            </p:contentPart>
          </mc:Choice>
          <mc:Fallback xmlns="">
            <p:pic>
              <p:nvPicPr>
                <p:cNvPr id="63" name="Ink 62">
                  <a:extLst>
                    <a:ext uri="{FF2B5EF4-FFF2-40B4-BE49-F238E27FC236}">
                      <a16:creationId xmlns:a16="http://schemas.microsoft.com/office/drawing/2014/main" id="{7DE5AD7B-6FA6-D7C1-18C6-706ED3CBD976}"/>
                    </a:ext>
                  </a:extLst>
                </p:cNvPr>
                <p:cNvPicPr/>
                <p:nvPr/>
              </p:nvPicPr>
              <p:blipFill>
                <a:blip r:embed="rId83"/>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28" name="Ink 127">
                  <a:extLst>
                    <a:ext uri="{FF2B5EF4-FFF2-40B4-BE49-F238E27FC236}">
                      <a16:creationId xmlns:a16="http://schemas.microsoft.com/office/drawing/2014/main" id="{32B62FEF-E926-8A02-4D54-0D7F72865AE5}"/>
                    </a:ext>
                  </a:extLst>
                </p14:cNvPr>
                <p14:cNvContentPartPr/>
                <p14:nvPr/>
              </p14:nvContentPartPr>
              <p14:xfrm>
                <a:off x="1267883" y="2194816"/>
                <a:ext cx="37080" cy="183240"/>
              </p14:xfrm>
            </p:contentPart>
          </mc:Choice>
          <mc:Fallback xmlns="">
            <p:pic>
              <p:nvPicPr>
                <p:cNvPr id="128" name="Ink 127">
                  <a:extLst>
                    <a:ext uri="{FF2B5EF4-FFF2-40B4-BE49-F238E27FC236}">
                      <a16:creationId xmlns:a16="http://schemas.microsoft.com/office/drawing/2014/main" id="{32B62FEF-E926-8A02-4D54-0D7F72865AE5}"/>
                    </a:ext>
                  </a:extLst>
                </p:cNvPr>
                <p:cNvPicPr/>
                <p:nvPr/>
              </p:nvPicPr>
              <p:blipFill>
                <a:blip r:embed="rId85"/>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29" name="Ink 128">
                  <a:extLst>
                    <a:ext uri="{FF2B5EF4-FFF2-40B4-BE49-F238E27FC236}">
                      <a16:creationId xmlns:a16="http://schemas.microsoft.com/office/drawing/2014/main" id="{AB7932A3-236D-BE63-D5EB-4BB07AF3E0EE}"/>
                    </a:ext>
                  </a:extLst>
                </p14:cNvPr>
                <p14:cNvContentPartPr/>
                <p14:nvPr/>
              </p14:nvContentPartPr>
              <p14:xfrm>
                <a:off x="1063043" y="2141896"/>
                <a:ext cx="314640" cy="62280"/>
              </p14:xfrm>
            </p:contentPart>
          </mc:Choice>
          <mc:Fallback xmlns="">
            <p:pic>
              <p:nvPicPr>
                <p:cNvPr id="129" name="Ink 128">
                  <a:extLst>
                    <a:ext uri="{FF2B5EF4-FFF2-40B4-BE49-F238E27FC236}">
                      <a16:creationId xmlns:a16="http://schemas.microsoft.com/office/drawing/2014/main" id="{AB7932A3-236D-BE63-D5EB-4BB07AF3E0EE}"/>
                    </a:ext>
                  </a:extLst>
                </p:cNvPr>
                <p:cNvPicPr/>
                <p:nvPr/>
              </p:nvPicPr>
              <p:blipFill>
                <a:blip r:embed="rId87"/>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30" name="Ink 129">
                  <a:extLst>
                    <a:ext uri="{FF2B5EF4-FFF2-40B4-BE49-F238E27FC236}">
                      <a16:creationId xmlns:a16="http://schemas.microsoft.com/office/drawing/2014/main" id="{9B860CA7-6159-1614-2B99-3D07FD2E59C4}"/>
                    </a:ext>
                  </a:extLst>
                </p14:cNvPr>
                <p14:cNvContentPartPr/>
                <p14:nvPr/>
              </p14:nvContentPartPr>
              <p14:xfrm>
                <a:off x="1497923" y="2019496"/>
                <a:ext cx="270000" cy="349560"/>
              </p14:xfrm>
            </p:contentPart>
          </mc:Choice>
          <mc:Fallback xmlns="">
            <p:pic>
              <p:nvPicPr>
                <p:cNvPr id="130" name="Ink 129">
                  <a:extLst>
                    <a:ext uri="{FF2B5EF4-FFF2-40B4-BE49-F238E27FC236}">
                      <a16:creationId xmlns:a16="http://schemas.microsoft.com/office/drawing/2014/main" id="{9B860CA7-6159-1614-2B99-3D07FD2E59C4}"/>
                    </a:ext>
                  </a:extLst>
                </p:cNvPr>
                <p:cNvPicPr/>
                <p:nvPr/>
              </p:nvPicPr>
              <p:blipFill>
                <a:blip r:embed="rId89"/>
                <a:stretch>
                  <a:fillRect/>
                </a:stretch>
              </p:blipFill>
              <p:spPr>
                <a:xfrm>
                  <a:off x="1480283" y="2001496"/>
                  <a:ext cx="305640" cy="385200"/>
                </a:xfrm>
                <a:prstGeom prst="rect">
                  <a:avLst/>
                </a:prstGeom>
              </p:spPr>
            </p:pic>
          </mc:Fallback>
        </mc:AlternateContent>
      </p:grpSp>
      <p:grpSp>
        <p:nvGrpSpPr>
          <p:cNvPr id="131" name="Group 130">
            <a:extLst>
              <a:ext uri="{FF2B5EF4-FFF2-40B4-BE49-F238E27FC236}">
                <a16:creationId xmlns:a16="http://schemas.microsoft.com/office/drawing/2014/main" id="{565C406B-EBED-1057-98E7-0D5E6DAA8D9F}"/>
              </a:ext>
            </a:extLst>
          </p:cNvPr>
          <p:cNvGrpSpPr/>
          <p:nvPr/>
        </p:nvGrpSpPr>
        <p:grpSpPr>
          <a:xfrm>
            <a:off x="214883" y="2788816"/>
            <a:ext cx="501480" cy="271440"/>
            <a:chOff x="214883" y="2788816"/>
            <a:chExt cx="501480" cy="271440"/>
          </a:xfrm>
        </p:grpSpPr>
        <mc:AlternateContent xmlns:mc="http://schemas.openxmlformats.org/markup-compatibility/2006" xmlns:p14="http://schemas.microsoft.com/office/powerpoint/2010/main">
          <mc:Choice Requires="p14">
            <p:contentPart p14:bwMode="auto" r:id="rId90">
              <p14:nvContentPartPr>
                <p14:cNvPr id="132" name="Ink 131">
                  <a:extLst>
                    <a:ext uri="{FF2B5EF4-FFF2-40B4-BE49-F238E27FC236}">
                      <a16:creationId xmlns:a16="http://schemas.microsoft.com/office/drawing/2014/main" id="{7FDD4121-97EB-FC3E-DC8F-5C8266EFD0A3}"/>
                    </a:ext>
                  </a:extLst>
                </p14:cNvPr>
                <p14:cNvContentPartPr/>
                <p14:nvPr/>
              </p14:nvContentPartPr>
              <p14:xfrm>
                <a:off x="214883" y="2788816"/>
                <a:ext cx="176760" cy="271440"/>
              </p14:xfrm>
            </p:contentPart>
          </mc:Choice>
          <mc:Fallback xmlns="">
            <p:pic>
              <p:nvPicPr>
                <p:cNvPr id="132" name="Ink 131">
                  <a:extLst>
                    <a:ext uri="{FF2B5EF4-FFF2-40B4-BE49-F238E27FC236}">
                      <a16:creationId xmlns:a16="http://schemas.microsoft.com/office/drawing/2014/main" id="{7FDD4121-97EB-FC3E-DC8F-5C8266EFD0A3}"/>
                    </a:ext>
                  </a:extLst>
                </p:cNvPr>
                <p:cNvPicPr/>
                <p:nvPr/>
              </p:nvPicPr>
              <p:blipFill>
                <a:blip r:embed="rId91"/>
                <a:stretch>
                  <a:fillRect/>
                </a:stretch>
              </p:blipFill>
              <p:spPr>
                <a:xfrm>
                  <a:off x="196883" y="2771176"/>
                  <a:ext cx="21240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33" name="Ink 132">
                  <a:extLst>
                    <a:ext uri="{FF2B5EF4-FFF2-40B4-BE49-F238E27FC236}">
                      <a16:creationId xmlns:a16="http://schemas.microsoft.com/office/drawing/2014/main" id="{5D07E035-20DD-45A3-3B42-060BD3A4CC30}"/>
                    </a:ext>
                  </a:extLst>
                </p14:cNvPr>
                <p14:cNvContentPartPr/>
                <p14:nvPr/>
              </p14:nvContentPartPr>
              <p14:xfrm>
                <a:off x="242603" y="2955856"/>
                <a:ext cx="147600" cy="39600"/>
              </p14:xfrm>
            </p:contentPart>
          </mc:Choice>
          <mc:Fallback xmlns="">
            <p:pic>
              <p:nvPicPr>
                <p:cNvPr id="133" name="Ink 132">
                  <a:extLst>
                    <a:ext uri="{FF2B5EF4-FFF2-40B4-BE49-F238E27FC236}">
                      <a16:creationId xmlns:a16="http://schemas.microsoft.com/office/drawing/2014/main" id="{5D07E035-20DD-45A3-3B42-060BD3A4CC30}"/>
                    </a:ext>
                  </a:extLst>
                </p:cNvPr>
                <p:cNvPicPr/>
                <p:nvPr/>
              </p:nvPicPr>
              <p:blipFill>
                <a:blip r:embed="rId93"/>
                <a:stretch>
                  <a:fillRect/>
                </a:stretch>
              </p:blipFill>
              <p:spPr>
                <a:xfrm>
                  <a:off x="224963" y="2938216"/>
                  <a:ext cx="1832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34" name="Ink 133">
                  <a:extLst>
                    <a:ext uri="{FF2B5EF4-FFF2-40B4-BE49-F238E27FC236}">
                      <a16:creationId xmlns:a16="http://schemas.microsoft.com/office/drawing/2014/main" id="{A83703A0-EEDE-5BA8-E46F-2785EE9790EA}"/>
                    </a:ext>
                  </a:extLst>
                </p14:cNvPr>
                <p14:cNvContentPartPr/>
                <p14:nvPr/>
              </p14:nvContentPartPr>
              <p14:xfrm>
                <a:off x="484163" y="2942536"/>
                <a:ext cx="2880" cy="3600"/>
              </p14:xfrm>
            </p:contentPart>
          </mc:Choice>
          <mc:Fallback xmlns="">
            <p:pic>
              <p:nvPicPr>
                <p:cNvPr id="134" name="Ink 133">
                  <a:extLst>
                    <a:ext uri="{FF2B5EF4-FFF2-40B4-BE49-F238E27FC236}">
                      <a16:creationId xmlns:a16="http://schemas.microsoft.com/office/drawing/2014/main" id="{A83703A0-EEDE-5BA8-E46F-2785EE9790EA}"/>
                    </a:ext>
                  </a:extLst>
                </p:cNvPr>
                <p:cNvPicPr/>
                <p:nvPr/>
              </p:nvPicPr>
              <p:blipFill>
                <a:blip r:embed="rId95"/>
                <a:stretch>
                  <a:fillRect/>
                </a:stretch>
              </p:blipFill>
              <p:spPr>
                <a:xfrm>
                  <a:off x="466523" y="2924536"/>
                  <a:ext cx="3852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35" name="Ink 134">
                  <a:extLst>
                    <a:ext uri="{FF2B5EF4-FFF2-40B4-BE49-F238E27FC236}">
                      <a16:creationId xmlns:a16="http://schemas.microsoft.com/office/drawing/2014/main" id="{32413FD0-2D61-CB26-F978-83ADF473D9C1}"/>
                    </a:ext>
                  </a:extLst>
                </p14:cNvPr>
                <p14:cNvContentPartPr/>
                <p14:nvPr/>
              </p14:nvContentPartPr>
              <p14:xfrm>
                <a:off x="556523" y="2860816"/>
                <a:ext cx="133920" cy="198360"/>
              </p14:xfrm>
            </p:contentPart>
          </mc:Choice>
          <mc:Fallback xmlns="">
            <p:pic>
              <p:nvPicPr>
                <p:cNvPr id="135" name="Ink 134">
                  <a:extLst>
                    <a:ext uri="{FF2B5EF4-FFF2-40B4-BE49-F238E27FC236}">
                      <a16:creationId xmlns:a16="http://schemas.microsoft.com/office/drawing/2014/main" id="{32413FD0-2D61-CB26-F978-83ADF473D9C1}"/>
                    </a:ext>
                  </a:extLst>
                </p:cNvPr>
                <p:cNvPicPr/>
                <p:nvPr/>
              </p:nvPicPr>
              <p:blipFill>
                <a:blip r:embed="rId97"/>
                <a:stretch>
                  <a:fillRect/>
                </a:stretch>
              </p:blipFill>
              <p:spPr>
                <a:xfrm>
                  <a:off x="538883" y="2843176"/>
                  <a:ext cx="1695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37" name="Ink 136">
                  <a:extLst>
                    <a:ext uri="{FF2B5EF4-FFF2-40B4-BE49-F238E27FC236}">
                      <a16:creationId xmlns:a16="http://schemas.microsoft.com/office/drawing/2014/main" id="{F9D88A0E-ED84-14D8-C573-B81C1459BDE4}"/>
                    </a:ext>
                  </a:extLst>
                </p14:cNvPr>
                <p14:cNvContentPartPr/>
                <p14:nvPr/>
              </p14:nvContentPartPr>
              <p14:xfrm>
                <a:off x="568043" y="2838136"/>
                <a:ext cx="148320" cy="68400"/>
              </p14:xfrm>
            </p:contentPart>
          </mc:Choice>
          <mc:Fallback xmlns="">
            <p:pic>
              <p:nvPicPr>
                <p:cNvPr id="137" name="Ink 136">
                  <a:extLst>
                    <a:ext uri="{FF2B5EF4-FFF2-40B4-BE49-F238E27FC236}">
                      <a16:creationId xmlns:a16="http://schemas.microsoft.com/office/drawing/2014/main" id="{F9D88A0E-ED84-14D8-C573-B81C1459BDE4}"/>
                    </a:ext>
                  </a:extLst>
                </p:cNvPr>
                <p:cNvPicPr/>
                <p:nvPr/>
              </p:nvPicPr>
              <p:blipFill>
                <a:blip r:embed="rId99"/>
                <a:stretch>
                  <a:fillRect/>
                </a:stretch>
              </p:blipFill>
              <p:spPr>
                <a:xfrm>
                  <a:off x="550043" y="2820136"/>
                  <a:ext cx="183960" cy="104040"/>
                </a:xfrm>
                <a:prstGeom prst="rect">
                  <a:avLst/>
                </a:prstGeom>
              </p:spPr>
            </p:pic>
          </mc:Fallback>
        </mc:AlternateContent>
      </p:grpSp>
      <p:grpSp>
        <p:nvGrpSpPr>
          <p:cNvPr id="138" name="Group 137">
            <a:extLst>
              <a:ext uri="{FF2B5EF4-FFF2-40B4-BE49-F238E27FC236}">
                <a16:creationId xmlns:a16="http://schemas.microsoft.com/office/drawing/2014/main" id="{913A57F3-5ECE-BCA3-A9D5-D5FEA05A7CED}"/>
              </a:ext>
            </a:extLst>
          </p:cNvPr>
          <p:cNvGrpSpPr/>
          <p:nvPr/>
        </p:nvGrpSpPr>
        <p:grpSpPr>
          <a:xfrm>
            <a:off x="893483" y="2890696"/>
            <a:ext cx="153000" cy="93960"/>
            <a:chOff x="893483" y="2890696"/>
            <a:chExt cx="153000" cy="93960"/>
          </a:xfrm>
        </p:grpSpPr>
        <mc:AlternateContent xmlns:mc="http://schemas.openxmlformats.org/markup-compatibility/2006" xmlns:p14="http://schemas.microsoft.com/office/powerpoint/2010/main">
          <mc:Choice Requires="p14">
            <p:contentPart p14:bwMode="auto" r:id="rId100">
              <p14:nvContentPartPr>
                <p14:cNvPr id="146" name="Ink 145">
                  <a:extLst>
                    <a:ext uri="{FF2B5EF4-FFF2-40B4-BE49-F238E27FC236}">
                      <a16:creationId xmlns:a16="http://schemas.microsoft.com/office/drawing/2014/main" id="{C895ACD0-DC97-5CD7-21E8-11E3B60A5608}"/>
                    </a:ext>
                  </a:extLst>
                </p14:cNvPr>
                <p14:cNvContentPartPr/>
                <p14:nvPr/>
              </p14:nvContentPartPr>
              <p14:xfrm>
                <a:off x="896723" y="2890696"/>
                <a:ext cx="149400" cy="18360"/>
              </p14:xfrm>
            </p:contentPart>
          </mc:Choice>
          <mc:Fallback xmlns="">
            <p:pic>
              <p:nvPicPr>
                <p:cNvPr id="146" name="Ink 145">
                  <a:extLst>
                    <a:ext uri="{FF2B5EF4-FFF2-40B4-BE49-F238E27FC236}">
                      <a16:creationId xmlns:a16="http://schemas.microsoft.com/office/drawing/2014/main" id="{C895ACD0-DC97-5CD7-21E8-11E3B60A5608}"/>
                    </a:ext>
                  </a:extLst>
                </p:cNvPr>
                <p:cNvPicPr/>
                <p:nvPr/>
              </p:nvPicPr>
              <p:blipFill>
                <a:blip r:embed="rId101"/>
                <a:stretch>
                  <a:fillRect/>
                </a:stretch>
              </p:blipFill>
              <p:spPr>
                <a:xfrm>
                  <a:off x="879083" y="2873056"/>
                  <a:ext cx="185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47" name="Ink 146">
                  <a:extLst>
                    <a:ext uri="{FF2B5EF4-FFF2-40B4-BE49-F238E27FC236}">
                      <a16:creationId xmlns:a16="http://schemas.microsoft.com/office/drawing/2014/main" id="{63EE517B-A453-6532-F637-512E0EDDC279}"/>
                    </a:ext>
                  </a:extLst>
                </p14:cNvPr>
                <p14:cNvContentPartPr/>
                <p14:nvPr/>
              </p14:nvContentPartPr>
              <p14:xfrm>
                <a:off x="893483" y="2971336"/>
                <a:ext cx="153000" cy="13320"/>
              </p14:xfrm>
            </p:contentPart>
          </mc:Choice>
          <mc:Fallback xmlns="">
            <p:pic>
              <p:nvPicPr>
                <p:cNvPr id="147" name="Ink 146">
                  <a:extLst>
                    <a:ext uri="{FF2B5EF4-FFF2-40B4-BE49-F238E27FC236}">
                      <a16:creationId xmlns:a16="http://schemas.microsoft.com/office/drawing/2014/main" id="{63EE517B-A453-6532-F637-512E0EDDC279}"/>
                    </a:ext>
                  </a:extLst>
                </p:cNvPr>
                <p:cNvPicPr/>
                <p:nvPr/>
              </p:nvPicPr>
              <p:blipFill>
                <a:blip r:embed="rId103"/>
                <a:stretch>
                  <a:fillRect/>
                </a:stretch>
              </p:blipFill>
              <p:spPr>
                <a:xfrm>
                  <a:off x="875483" y="2953336"/>
                  <a:ext cx="188640" cy="48960"/>
                </a:xfrm>
                <a:prstGeom prst="rect">
                  <a:avLst/>
                </a:prstGeom>
              </p:spPr>
            </p:pic>
          </mc:Fallback>
        </mc:AlternateContent>
      </p:grpSp>
      <p:grpSp>
        <p:nvGrpSpPr>
          <p:cNvPr id="148" name="Group 147">
            <a:extLst>
              <a:ext uri="{FF2B5EF4-FFF2-40B4-BE49-F238E27FC236}">
                <a16:creationId xmlns:a16="http://schemas.microsoft.com/office/drawing/2014/main" id="{04D8BE26-3142-08A4-60DF-8842B789B90A}"/>
              </a:ext>
            </a:extLst>
          </p:cNvPr>
          <p:cNvGrpSpPr/>
          <p:nvPr/>
        </p:nvGrpSpPr>
        <p:grpSpPr>
          <a:xfrm>
            <a:off x="1263203" y="2639776"/>
            <a:ext cx="698400" cy="329400"/>
            <a:chOff x="1263203" y="2639776"/>
            <a:chExt cx="698400" cy="329400"/>
          </a:xfrm>
        </p:grpSpPr>
        <mc:AlternateContent xmlns:mc="http://schemas.openxmlformats.org/markup-compatibility/2006" xmlns:p14="http://schemas.microsoft.com/office/powerpoint/2010/main">
          <mc:Choice Requires="p14">
            <p:contentPart p14:bwMode="auto" r:id="rId104">
              <p14:nvContentPartPr>
                <p14:cNvPr id="149" name="Ink 148">
                  <a:extLst>
                    <a:ext uri="{FF2B5EF4-FFF2-40B4-BE49-F238E27FC236}">
                      <a16:creationId xmlns:a16="http://schemas.microsoft.com/office/drawing/2014/main" id="{42445E2D-77BE-1D2F-5333-C0FD686D67CF}"/>
                    </a:ext>
                  </a:extLst>
                </p14:cNvPr>
                <p14:cNvContentPartPr/>
                <p14:nvPr/>
              </p14:nvContentPartPr>
              <p14:xfrm>
                <a:off x="1350683" y="2768296"/>
                <a:ext cx="61200" cy="200880"/>
              </p14:xfrm>
            </p:contentPart>
          </mc:Choice>
          <mc:Fallback xmlns="">
            <p:pic>
              <p:nvPicPr>
                <p:cNvPr id="149" name="Ink 148">
                  <a:extLst>
                    <a:ext uri="{FF2B5EF4-FFF2-40B4-BE49-F238E27FC236}">
                      <a16:creationId xmlns:a16="http://schemas.microsoft.com/office/drawing/2014/main" id="{42445E2D-77BE-1D2F-5333-C0FD686D67CF}"/>
                    </a:ext>
                  </a:extLst>
                </p:cNvPr>
                <p:cNvPicPr/>
                <p:nvPr/>
              </p:nvPicPr>
              <p:blipFill>
                <a:blip r:embed="rId105"/>
                <a:stretch>
                  <a:fillRect/>
                </a:stretch>
              </p:blipFill>
              <p:spPr>
                <a:xfrm>
                  <a:off x="1332683" y="2750296"/>
                  <a:ext cx="9684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50" name="Ink 149">
                  <a:extLst>
                    <a:ext uri="{FF2B5EF4-FFF2-40B4-BE49-F238E27FC236}">
                      <a16:creationId xmlns:a16="http://schemas.microsoft.com/office/drawing/2014/main" id="{68633D9E-37B9-B06C-5E3F-5ACDF049587F}"/>
                    </a:ext>
                  </a:extLst>
                </p14:cNvPr>
                <p14:cNvContentPartPr/>
                <p14:nvPr/>
              </p14:nvContentPartPr>
              <p14:xfrm>
                <a:off x="1482803" y="2757136"/>
                <a:ext cx="52560" cy="205920"/>
              </p14:xfrm>
            </p:contentPart>
          </mc:Choice>
          <mc:Fallback xmlns="">
            <p:pic>
              <p:nvPicPr>
                <p:cNvPr id="150" name="Ink 149">
                  <a:extLst>
                    <a:ext uri="{FF2B5EF4-FFF2-40B4-BE49-F238E27FC236}">
                      <a16:creationId xmlns:a16="http://schemas.microsoft.com/office/drawing/2014/main" id="{68633D9E-37B9-B06C-5E3F-5ACDF049587F}"/>
                    </a:ext>
                  </a:extLst>
                </p:cNvPr>
                <p:cNvPicPr/>
                <p:nvPr/>
              </p:nvPicPr>
              <p:blipFill>
                <a:blip r:embed="rId107"/>
                <a:stretch>
                  <a:fillRect/>
                </a:stretch>
              </p:blipFill>
              <p:spPr>
                <a:xfrm>
                  <a:off x="1465163" y="2739136"/>
                  <a:ext cx="88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51" name="Ink 150">
                  <a:extLst>
                    <a:ext uri="{FF2B5EF4-FFF2-40B4-BE49-F238E27FC236}">
                      <a16:creationId xmlns:a16="http://schemas.microsoft.com/office/drawing/2014/main" id="{9BFB2EF5-504C-0DD7-0E2D-ED377C8A16C0}"/>
                    </a:ext>
                  </a:extLst>
                </p14:cNvPr>
                <p14:cNvContentPartPr/>
                <p14:nvPr/>
              </p14:nvContentPartPr>
              <p14:xfrm>
                <a:off x="1263203" y="2724376"/>
                <a:ext cx="338760" cy="55800"/>
              </p14:xfrm>
            </p:contentPart>
          </mc:Choice>
          <mc:Fallback xmlns="">
            <p:pic>
              <p:nvPicPr>
                <p:cNvPr id="151" name="Ink 150">
                  <a:extLst>
                    <a:ext uri="{FF2B5EF4-FFF2-40B4-BE49-F238E27FC236}">
                      <a16:creationId xmlns:a16="http://schemas.microsoft.com/office/drawing/2014/main" id="{9BFB2EF5-504C-0DD7-0E2D-ED377C8A16C0}"/>
                    </a:ext>
                  </a:extLst>
                </p:cNvPr>
                <p:cNvPicPr/>
                <p:nvPr/>
              </p:nvPicPr>
              <p:blipFill>
                <a:blip r:embed="rId109"/>
                <a:stretch>
                  <a:fillRect/>
                </a:stretch>
              </p:blipFill>
              <p:spPr>
                <a:xfrm>
                  <a:off x="1245203" y="2706376"/>
                  <a:ext cx="37440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52" name="Ink 151">
                  <a:extLst>
                    <a:ext uri="{FF2B5EF4-FFF2-40B4-BE49-F238E27FC236}">
                      <a16:creationId xmlns:a16="http://schemas.microsoft.com/office/drawing/2014/main" id="{2015BA16-FEB6-4756-EAA2-6B9D9104A34F}"/>
                    </a:ext>
                  </a:extLst>
                </p14:cNvPr>
                <p14:cNvContentPartPr/>
                <p14:nvPr/>
              </p14:nvContentPartPr>
              <p14:xfrm>
                <a:off x="1740203" y="2639776"/>
                <a:ext cx="221400" cy="296280"/>
              </p14:xfrm>
            </p:contentPart>
          </mc:Choice>
          <mc:Fallback xmlns="">
            <p:pic>
              <p:nvPicPr>
                <p:cNvPr id="152" name="Ink 151">
                  <a:extLst>
                    <a:ext uri="{FF2B5EF4-FFF2-40B4-BE49-F238E27FC236}">
                      <a16:creationId xmlns:a16="http://schemas.microsoft.com/office/drawing/2014/main" id="{2015BA16-FEB6-4756-EAA2-6B9D9104A34F}"/>
                    </a:ext>
                  </a:extLst>
                </p:cNvPr>
                <p:cNvPicPr/>
                <p:nvPr/>
              </p:nvPicPr>
              <p:blipFill>
                <a:blip r:embed="rId111"/>
                <a:stretch>
                  <a:fillRect/>
                </a:stretch>
              </p:blipFill>
              <p:spPr>
                <a:xfrm>
                  <a:off x="1722203" y="2621776"/>
                  <a:ext cx="257040" cy="331920"/>
                </a:xfrm>
                <a:prstGeom prst="rect">
                  <a:avLst/>
                </a:prstGeom>
              </p:spPr>
            </p:pic>
          </mc:Fallback>
        </mc:AlternateContent>
      </p:grpSp>
      <p:grpSp>
        <p:nvGrpSpPr>
          <p:cNvPr id="153" name="Group 152">
            <a:extLst>
              <a:ext uri="{FF2B5EF4-FFF2-40B4-BE49-F238E27FC236}">
                <a16:creationId xmlns:a16="http://schemas.microsoft.com/office/drawing/2014/main" id="{55A95185-4D96-0EE6-1B68-224DF92675D3}"/>
              </a:ext>
            </a:extLst>
          </p:cNvPr>
          <p:cNvGrpSpPr/>
          <p:nvPr/>
        </p:nvGrpSpPr>
        <p:grpSpPr>
          <a:xfrm>
            <a:off x="192563" y="3378856"/>
            <a:ext cx="574200" cy="625680"/>
            <a:chOff x="192563" y="3378856"/>
            <a:chExt cx="574200" cy="625680"/>
          </a:xfrm>
        </p:grpSpPr>
        <mc:AlternateContent xmlns:mc="http://schemas.openxmlformats.org/markup-compatibility/2006" xmlns:p14="http://schemas.microsoft.com/office/powerpoint/2010/main">
          <mc:Choice Requires="p14">
            <p:contentPart p14:bwMode="auto" r:id="rId112">
              <p14:nvContentPartPr>
                <p14:cNvPr id="154" name="Ink 153">
                  <a:extLst>
                    <a:ext uri="{FF2B5EF4-FFF2-40B4-BE49-F238E27FC236}">
                      <a16:creationId xmlns:a16="http://schemas.microsoft.com/office/drawing/2014/main" id="{AFD19376-258F-70EB-5CD1-7D70176B9C08}"/>
                    </a:ext>
                  </a:extLst>
                </p14:cNvPr>
                <p14:cNvContentPartPr/>
                <p14:nvPr/>
              </p14:nvContentPartPr>
              <p14:xfrm>
                <a:off x="217763" y="3385696"/>
                <a:ext cx="150840" cy="216000"/>
              </p14:xfrm>
            </p:contentPart>
          </mc:Choice>
          <mc:Fallback xmlns="">
            <p:pic>
              <p:nvPicPr>
                <p:cNvPr id="154" name="Ink 153">
                  <a:extLst>
                    <a:ext uri="{FF2B5EF4-FFF2-40B4-BE49-F238E27FC236}">
                      <a16:creationId xmlns:a16="http://schemas.microsoft.com/office/drawing/2014/main" id="{AFD19376-258F-70EB-5CD1-7D70176B9C08}"/>
                    </a:ext>
                  </a:extLst>
                </p:cNvPr>
                <p:cNvPicPr/>
                <p:nvPr/>
              </p:nvPicPr>
              <p:blipFill>
                <a:blip r:embed="rId113"/>
                <a:stretch>
                  <a:fillRect/>
                </a:stretch>
              </p:blipFill>
              <p:spPr>
                <a:xfrm>
                  <a:off x="200123" y="3367696"/>
                  <a:ext cx="18648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55" name="Ink 154">
                  <a:extLst>
                    <a:ext uri="{FF2B5EF4-FFF2-40B4-BE49-F238E27FC236}">
                      <a16:creationId xmlns:a16="http://schemas.microsoft.com/office/drawing/2014/main" id="{270593C4-F66B-2409-0715-84B91B915644}"/>
                    </a:ext>
                  </a:extLst>
                </p14:cNvPr>
                <p14:cNvContentPartPr/>
                <p14:nvPr/>
              </p14:nvContentPartPr>
              <p14:xfrm>
                <a:off x="224243" y="3504136"/>
                <a:ext cx="169920" cy="33840"/>
              </p14:xfrm>
            </p:contentPart>
          </mc:Choice>
          <mc:Fallback xmlns="">
            <p:pic>
              <p:nvPicPr>
                <p:cNvPr id="155" name="Ink 154">
                  <a:extLst>
                    <a:ext uri="{FF2B5EF4-FFF2-40B4-BE49-F238E27FC236}">
                      <a16:creationId xmlns:a16="http://schemas.microsoft.com/office/drawing/2014/main" id="{270593C4-F66B-2409-0715-84B91B915644}"/>
                    </a:ext>
                  </a:extLst>
                </p:cNvPr>
                <p:cNvPicPr/>
                <p:nvPr/>
              </p:nvPicPr>
              <p:blipFill>
                <a:blip r:embed="rId115"/>
                <a:stretch>
                  <a:fillRect/>
                </a:stretch>
              </p:blipFill>
              <p:spPr>
                <a:xfrm>
                  <a:off x="206243" y="3486136"/>
                  <a:ext cx="2055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56" name="Ink 155">
                  <a:extLst>
                    <a:ext uri="{FF2B5EF4-FFF2-40B4-BE49-F238E27FC236}">
                      <a16:creationId xmlns:a16="http://schemas.microsoft.com/office/drawing/2014/main" id="{A4114E92-E5A4-2268-8AC6-38496E39503D}"/>
                    </a:ext>
                  </a:extLst>
                </p14:cNvPr>
                <p14:cNvContentPartPr/>
                <p14:nvPr/>
              </p14:nvContentPartPr>
              <p14:xfrm>
                <a:off x="492443" y="3486496"/>
                <a:ext cx="8640" cy="7920"/>
              </p14:xfrm>
            </p:contentPart>
          </mc:Choice>
          <mc:Fallback xmlns="">
            <p:pic>
              <p:nvPicPr>
                <p:cNvPr id="156" name="Ink 155">
                  <a:extLst>
                    <a:ext uri="{FF2B5EF4-FFF2-40B4-BE49-F238E27FC236}">
                      <a16:creationId xmlns:a16="http://schemas.microsoft.com/office/drawing/2014/main" id="{A4114E92-E5A4-2268-8AC6-38496E39503D}"/>
                    </a:ext>
                  </a:extLst>
                </p:cNvPr>
                <p:cNvPicPr/>
                <p:nvPr/>
              </p:nvPicPr>
              <p:blipFill>
                <a:blip r:embed="rId117"/>
                <a:stretch>
                  <a:fillRect/>
                </a:stretch>
              </p:blipFill>
              <p:spPr>
                <a:xfrm>
                  <a:off x="474443" y="3468496"/>
                  <a:ext cx="44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57" name="Ink 156">
                  <a:extLst>
                    <a:ext uri="{FF2B5EF4-FFF2-40B4-BE49-F238E27FC236}">
                      <a16:creationId xmlns:a16="http://schemas.microsoft.com/office/drawing/2014/main" id="{F7ADE667-2C8A-5042-374B-EF1908790A7B}"/>
                    </a:ext>
                  </a:extLst>
                </p14:cNvPr>
                <p14:cNvContentPartPr/>
                <p14:nvPr/>
              </p14:nvContentPartPr>
              <p14:xfrm>
                <a:off x="605123" y="3422416"/>
                <a:ext cx="112680" cy="167040"/>
              </p14:xfrm>
            </p:contentPart>
          </mc:Choice>
          <mc:Fallback xmlns="">
            <p:pic>
              <p:nvPicPr>
                <p:cNvPr id="157" name="Ink 156">
                  <a:extLst>
                    <a:ext uri="{FF2B5EF4-FFF2-40B4-BE49-F238E27FC236}">
                      <a16:creationId xmlns:a16="http://schemas.microsoft.com/office/drawing/2014/main" id="{F7ADE667-2C8A-5042-374B-EF1908790A7B}"/>
                    </a:ext>
                  </a:extLst>
                </p:cNvPr>
                <p:cNvPicPr/>
                <p:nvPr/>
              </p:nvPicPr>
              <p:blipFill>
                <a:blip r:embed="rId119"/>
                <a:stretch>
                  <a:fillRect/>
                </a:stretch>
              </p:blipFill>
              <p:spPr>
                <a:xfrm>
                  <a:off x="587483" y="3404776"/>
                  <a:ext cx="148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58" name="Ink 157">
                  <a:extLst>
                    <a:ext uri="{FF2B5EF4-FFF2-40B4-BE49-F238E27FC236}">
                      <a16:creationId xmlns:a16="http://schemas.microsoft.com/office/drawing/2014/main" id="{0ACB2E45-ED7E-0D4A-0BF4-068C1963C771}"/>
                    </a:ext>
                  </a:extLst>
                </p14:cNvPr>
                <p14:cNvContentPartPr/>
                <p14:nvPr/>
              </p14:nvContentPartPr>
              <p14:xfrm>
                <a:off x="622403" y="3378856"/>
                <a:ext cx="144360" cy="63360"/>
              </p14:xfrm>
            </p:contentPart>
          </mc:Choice>
          <mc:Fallback xmlns="">
            <p:pic>
              <p:nvPicPr>
                <p:cNvPr id="158" name="Ink 157">
                  <a:extLst>
                    <a:ext uri="{FF2B5EF4-FFF2-40B4-BE49-F238E27FC236}">
                      <a16:creationId xmlns:a16="http://schemas.microsoft.com/office/drawing/2014/main" id="{0ACB2E45-ED7E-0D4A-0BF4-068C1963C771}"/>
                    </a:ext>
                  </a:extLst>
                </p:cNvPr>
                <p:cNvPicPr/>
                <p:nvPr/>
              </p:nvPicPr>
              <p:blipFill>
                <a:blip r:embed="rId121"/>
                <a:stretch>
                  <a:fillRect/>
                </a:stretch>
              </p:blipFill>
              <p:spPr>
                <a:xfrm>
                  <a:off x="604763" y="3361216"/>
                  <a:ext cx="18000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59" name="Ink 158">
                  <a:extLst>
                    <a:ext uri="{FF2B5EF4-FFF2-40B4-BE49-F238E27FC236}">
                      <a16:creationId xmlns:a16="http://schemas.microsoft.com/office/drawing/2014/main" id="{83028261-DA1E-0F88-FD82-D71B70A416E2}"/>
                    </a:ext>
                  </a:extLst>
                </p14:cNvPr>
                <p14:cNvContentPartPr/>
                <p14:nvPr/>
              </p14:nvContentPartPr>
              <p14:xfrm>
                <a:off x="192563" y="3663616"/>
                <a:ext cx="506880" cy="94320"/>
              </p14:xfrm>
            </p:contentPart>
          </mc:Choice>
          <mc:Fallback xmlns="">
            <p:pic>
              <p:nvPicPr>
                <p:cNvPr id="159" name="Ink 158">
                  <a:extLst>
                    <a:ext uri="{FF2B5EF4-FFF2-40B4-BE49-F238E27FC236}">
                      <a16:creationId xmlns:a16="http://schemas.microsoft.com/office/drawing/2014/main" id="{83028261-DA1E-0F88-FD82-D71B70A416E2}"/>
                    </a:ext>
                  </a:extLst>
                </p:cNvPr>
                <p:cNvPicPr/>
                <p:nvPr/>
              </p:nvPicPr>
              <p:blipFill>
                <a:blip r:embed="rId123"/>
                <a:stretch>
                  <a:fillRect/>
                </a:stretch>
              </p:blipFill>
              <p:spPr>
                <a:xfrm>
                  <a:off x="174563" y="3645616"/>
                  <a:ext cx="542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60" name="Ink 159">
                  <a:extLst>
                    <a:ext uri="{FF2B5EF4-FFF2-40B4-BE49-F238E27FC236}">
                      <a16:creationId xmlns:a16="http://schemas.microsoft.com/office/drawing/2014/main" id="{50A8E4D2-63D6-C091-69BC-7DBB35390668}"/>
                    </a:ext>
                  </a:extLst>
                </p14:cNvPr>
                <p14:cNvContentPartPr/>
                <p14:nvPr/>
              </p14:nvContentPartPr>
              <p14:xfrm>
                <a:off x="363203" y="3834256"/>
                <a:ext cx="28800" cy="170280"/>
              </p14:xfrm>
            </p:contentPart>
          </mc:Choice>
          <mc:Fallback xmlns="">
            <p:pic>
              <p:nvPicPr>
                <p:cNvPr id="160" name="Ink 159">
                  <a:extLst>
                    <a:ext uri="{FF2B5EF4-FFF2-40B4-BE49-F238E27FC236}">
                      <a16:creationId xmlns:a16="http://schemas.microsoft.com/office/drawing/2014/main" id="{50A8E4D2-63D6-C091-69BC-7DBB35390668}"/>
                    </a:ext>
                  </a:extLst>
                </p:cNvPr>
                <p:cNvPicPr/>
                <p:nvPr/>
              </p:nvPicPr>
              <p:blipFill>
                <a:blip r:embed="rId125"/>
                <a:stretch>
                  <a:fillRect/>
                </a:stretch>
              </p:blipFill>
              <p:spPr>
                <a:xfrm>
                  <a:off x="345563" y="3816616"/>
                  <a:ext cx="644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61" name="Ink 160">
                  <a:extLst>
                    <a:ext uri="{FF2B5EF4-FFF2-40B4-BE49-F238E27FC236}">
                      <a16:creationId xmlns:a16="http://schemas.microsoft.com/office/drawing/2014/main" id="{4F67A8BF-9DDC-9858-43CA-7C013C261725}"/>
                    </a:ext>
                  </a:extLst>
                </p14:cNvPr>
                <p14:cNvContentPartPr/>
                <p14:nvPr/>
              </p14:nvContentPartPr>
              <p14:xfrm>
                <a:off x="510803" y="3822376"/>
                <a:ext cx="25200" cy="174600"/>
              </p14:xfrm>
            </p:contentPart>
          </mc:Choice>
          <mc:Fallback xmlns="">
            <p:pic>
              <p:nvPicPr>
                <p:cNvPr id="161" name="Ink 160">
                  <a:extLst>
                    <a:ext uri="{FF2B5EF4-FFF2-40B4-BE49-F238E27FC236}">
                      <a16:creationId xmlns:a16="http://schemas.microsoft.com/office/drawing/2014/main" id="{4F67A8BF-9DDC-9858-43CA-7C013C261725}"/>
                    </a:ext>
                  </a:extLst>
                </p:cNvPr>
                <p:cNvPicPr/>
                <p:nvPr/>
              </p:nvPicPr>
              <p:blipFill>
                <a:blip r:embed="rId127"/>
                <a:stretch>
                  <a:fillRect/>
                </a:stretch>
              </p:blipFill>
              <p:spPr>
                <a:xfrm>
                  <a:off x="492803" y="3804376"/>
                  <a:ext cx="60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62" name="Ink 161">
                  <a:extLst>
                    <a:ext uri="{FF2B5EF4-FFF2-40B4-BE49-F238E27FC236}">
                      <a16:creationId xmlns:a16="http://schemas.microsoft.com/office/drawing/2014/main" id="{077CDE9A-E5C3-F8CD-620C-1543510336A3}"/>
                    </a:ext>
                  </a:extLst>
                </p14:cNvPr>
                <p14:cNvContentPartPr/>
                <p14:nvPr/>
              </p14:nvContentPartPr>
              <p14:xfrm>
                <a:off x="290483" y="3791776"/>
                <a:ext cx="378720" cy="47160"/>
              </p14:xfrm>
            </p:contentPart>
          </mc:Choice>
          <mc:Fallback xmlns="">
            <p:pic>
              <p:nvPicPr>
                <p:cNvPr id="162" name="Ink 161">
                  <a:extLst>
                    <a:ext uri="{FF2B5EF4-FFF2-40B4-BE49-F238E27FC236}">
                      <a16:creationId xmlns:a16="http://schemas.microsoft.com/office/drawing/2014/main" id="{077CDE9A-E5C3-F8CD-620C-1543510336A3}"/>
                    </a:ext>
                  </a:extLst>
                </p:cNvPr>
                <p:cNvPicPr/>
                <p:nvPr/>
              </p:nvPicPr>
              <p:blipFill>
                <a:blip r:embed="rId129"/>
                <a:stretch>
                  <a:fillRect/>
                </a:stretch>
              </p:blipFill>
              <p:spPr>
                <a:xfrm>
                  <a:off x="272483" y="3774136"/>
                  <a:ext cx="41436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0">
            <p14:nvContentPartPr>
              <p14:cNvPr id="163" name="Ink 162">
                <a:extLst>
                  <a:ext uri="{FF2B5EF4-FFF2-40B4-BE49-F238E27FC236}">
                    <a16:creationId xmlns:a16="http://schemas.microsoft.com/office/drawing/2014/main" id="{A4D44867-6DC1-1D2D-CCE0-E5198B1B922B}"/>
                  </a:ext>
                </a:extLst>
              </p14:cNvPr>
              <p14:cNvContentPartPr/>
              <p14:nvPr/>
            </p14:nvContentPartPr>
            <p14:xfrm>
              <a:off x="1086443" y="3628696"/>
              <a:ext cx="184680" cy="15480"/>
            </p14:xfrm>
          </p:contentPart>
        </mc:Choice>
        <mc:Fallback xmlns="">
          <p:pic>
            <p:nvPicPr>
              <p:cNvPr id="163" name="Ink 162">
                <a:extLst>
                  <a:ext uri="{FF2B5EF4-FFF2-40B4-BE49-F238E27FC236}">
                    <a16:creationId xmlns:a16="http://schemas.microsoft.com/office/drawing/2014/main" id="{A4D44867-6DC1-1D2D-CCE0-E5198B1B922B}"/>
                  </a:ext>
                </a:extLst>
              </p:cNvPr>
              <p:cNvPicPr/>
              <p:nvPr/>
            </p:nvPicPr>
            <p:blipFill>
              <a:blip r:embed="rId131"/>
              <a:stretch>
                <a:fillRect/>
              </a:stretch>
            </p:blipFill>
            <p:spPr>
              <a:xfrm>
                <a:off x="1068443" y="3611056"/>
                <a:ext cx="2203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64" name="Ink 163">
                <a:extLst>
                  <a:ext uri="{FF2B5EF4-FFF2-40B4-BE49-F238E27FC236}">
                    <a16:creationId xmlns:a16="http://schemas.microsoft.com/office/drawing/2014/main" id="{9BC88DC0-0847-4641-FDA0-0673DCF48B37}"/>
                  </a:ext>
                </a:extLst>
              </p14:cNvPr>
              <p14:cNvContentPartPr/>
              <p14:nvPr/>
            </p14:nvContentPartPr>
            <p14:xfrm>
              <a:off x="1102643" y="3724456"/>
              <a:ext cx="146880" cy="9720"/>
            </p14:xfrm>
          </p:contentPart>
        </mc:Choice>
        <mc:Fallback xmlns="">
          <p:pic>
            <p:nvPicPr>
              <p:cNvPr id="164" name="Ink 163">
                <a:extLst>
                  <a:ext uri="{FF2B5EF4-FFF2-40B4-BE49-F238E27FC236}">
                    <a16:creationId xmlns:a16="http://schemas.microsoft.com/office/drawing/2014/main" id="{9BC88DC0-0847-4641-FDA0-0673DCF48B37}"/>
                  </a:ext>
                </a:extLst>
              </p:cNvPr>
              <p:cNvPicPr/>
              <p:nvPr/>
            </p:nvPicPr>
            <p:blipFill>
              <a:blip r:embed="rId133"/>
              <a:stretch>
                <a:fillRect/>
              </a:stretch>
            </p:blipFill>
            <p:spPr>
              <a:xfrm>
                <a:off x="1084643" y="3706816"/>
                <a:ext cx="18252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65" name="Ink 164">
                <a:extLst>
                  <a:ext uri="{FF2B5EF4-FFF2-40B4-BE49-F238E27FC236}">
                    <a16:creationId xmlns:a16="http://schemas.microsoft.com/office/drawing/2014/main" id="{0D2A0358-682A-C7A4-8D5C-DD1ED16E07BF}"/>
                  </a:ext>
                </a:extLst>
              </p14:cNvPr>
              <p14:cNvContentPartPr/>
              <p14:nvPr/>
            </p14:nvContentPartPr>
            <p14:xfrm>
              <a:off x="1500083" y="3415216"/>
              <a:ext cx="263520" cy="279720"/>
            </p14:xfrm>
          </p:contentPart>
        </mc:Choice>
        <mc:Fallback xmlns="">
          <p:pic>
            <p:nvPicPr>
              <p:cNvPr id="165" name="Ink 164">
                <a:extLst>
                  <a:ext uri="{FF2B5EF4-FFF2-40B4-BE49-F238E27FC236}">
                    <a16:creationId xmlns:a16="http://schemas.microsoft.com/office/drawing/2014/main" id="{0D2A0358-682A-C7A4-8D5C-DD1ED16E07BF}"/>
                  </a:ext>
                </a:extLst>
              </p:cNvPr>
              <p:cNvPicPr/>
              <p:nvPr/>
            </p:nvPicPr>
            <p:blipFill>
              <a:blip r:embed="rId135"/>
              <a:stretch>
                <a:fillRect/>
              </a:stretch>
            </p:blipFill>
            <p:spPr>
              <a:xfrm>
                <a:off x="1482083" y="3397576"/>
                <a:ext cx="299160" cy="315360"/>
              </a:xfrm>
              <a:prstGeom prst="rect">
                <a:avLst/>
              </a:prstGeom>
            </p:spPr>
          </p:pic>
        </mc:Fallback>
      </mc:AlternateContent>
      <p:grpSp>
        <p:nvGrpSpPr>
          <p:cNvPr id="166" name="Group 165">
            <a:extLst>
              <a:ext uri="{FF2B5EF4-FFF2-40B4-BE49-F238E27FC236}">
                <a16:creationId xmlns:a16="http://schemas.microsoft.com/office/drawing/2014/main" id="{237B3E10-3C34-0FAB-C177-37594B0A45D1}"/>
              </a:ext>
            </a:extLst>
          </p:cNvPr>
          <p:cNvGrpSpPr/>
          <p:nvPr/>
        </p:nvGrpSpPr>
        <p:grpSpPr>
          <a:xfrm>
            <a:off x="150803" y="4257616"/>
            <a:ext cx="798480" cy="609120"/>
            <a:chOff x="150803" y="4257616"/>
            <a:chExt cx="798480" cy="609120"/>
          </a:xfrm>
        </p:grpSpPr>
        <mc:AlternateContent xmlns:mc="http://schemas.openxmlformats.org/markup-compatibility/2006" xmlns:p14="http://schemas.microsoft.com/office/powerpoint/2010/main">
          <mc:Choice Requires="p14">
            <p:contentPart p14:bwMode="auto" r:id="rId136">
              <p14:nvContentPartPr>
                <p14:cNvPr id="167" name="Ink 166">
                  <a:extLst>
                    <a:ext uri="{FF2B5EF4-FFF2-40B4-BE49-F238E27FC236}">
                      <a16:creationId xmlns:a16="http://schemas.microsoft.com/office/drawing/2014/main" id="{80E8DAF6-FF9C-F13E-CCF9-839C0CEC54AF}"/>
                    </a:ext>
                  </a:extLst>
                </p14:cNvPr>
                <p14:cNvContentPartPr/>
                <p14:nvPr/>
              </p14:nvContentPartPr>
              <p14:xfrm>
                <a:off x="188963" y="4268416"/>
                <a:ext cx="158760" cy="231120"/>
              </p14:xfrm>
            </p:contentPart>
          </mc:Choice>
          <mc:Fallback xmlns="">
            <p:pic>
              <p:nvPicPr>
                <p:cNvPr id="167" name="Ink 166">
                  <a:extLst>
                    <a:ext uri="{FF2B5EF4-FFF2-40B4-BE49-F238E27FC236}">
                      <a16:creationId xmlns:a16="http://schemas.microsoft.com/office/drawing/2014/main" id="{80E8DAF6-FF9C-F13E-CCF9-839C0CEC54AF}"/>
                    </a:ext>
                  </a:extLst>
                </p:cNvPr>
                <p:cNvPicPr/>
                <p:nvPr/>
              </p:nvPicPr>
              <p:blipFill>
                <a:blip r:embed="rId137"/>
                <a:stretch>
                  <a:fillRect/>
                </a:stretch>
              </p:blipFill>
              <p:spPr>
                <a:xfrm>
                  <a:off x="171323" y="425041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68" name="Ink 167">
                  <a:extLst>
                    <a:ext uri="{FF2B5EF4-FFF2-40B4-BE49-F238E27FC236}">
                      <a16:creationId xmlns:a16="http://schemas.microsoft.com/office/drawing/2014/main" id="{59A29A6B-9598-DEC3-62AA-FBD927BF1B6D}"/>
                    </a:ext>
                  </a:extLst>
                </p14:cNvPr>
                <p14:cNvContentPartPr/>
                <p14:nvPr/>
              </p14:nvContentPartPr>
              <p14:xfrm>
                <a:off x="192203" y="4404136"/>
                <a:ext cx="144360" cy="32040"/>
              </p14:xfrm>
            </p:contentPart>
          </mc:Choice>
          <mc:Fallback xmlns="">
            <p:pic>
              <p:nvPicPr>
                <p:cNvPr id="168" name="Ink 167">
                  <a:extLst>
                    <a:ext uri="{FF2B5EF4-FFF2-40B4-BE49-F238E27FC236}">
                      <a16:creationId xmlns:a16="http://schemas.microsoft.com/office/drawing/2014/main" id="{59A29A6B-9598-DEC3-62AA-FBD927BF1B6D}"/>
                    </a:ext>
                  </a:extLst>
                </p:cNvPr>
                <p:cNvPicPr/>
                <p:nvPr/>
              </p:nvPicPr>
              <p:blipFill>
                <a:blip r:embed="rId139"/>
                <a:stretch>
                  <a:fillRect/>
                </a:stretch>
              </p:blipFill>
              <p:spPr>
                <a:xfrm>
                  <a:off x="174563" y="4386136"/>
                  <a:ext cx="180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69" name="Ink 168">
                  <a:extLst>
                    <a:ext uri="{FF2B5EF4-FFF2-40B4-BE49-F238E27FC236}">
                      <a16:creationId xmlns:a16="http://schemas.microsoft.com/office/drawing/2014/main" id="{293E7046-926E-C172-87FC-821B70C4A295}"/>
                    </a:ext>
                  </a:extLst>
                </p14:cNvPr>
                <p14:cNvContentPartPr/>
                <p14:nvPr/>
              </p14:nvContentPartPr>
              <p14:xfrm>
                <a:off x="419003" y="4396576"/>
                <a:ext cx="20520" cy="5400"/>
              </p14:xfrm>
            </p:contentPart>
          </mc:Choice>
          <mc:Fallback xmlns="">
            <p:pic>
              <p:nvPicPr>
                <p:cNvPr id="169" name="Ink 168">
                  <a:extLst>
                    <a:ext uri="{FF2B5EF4-FFF2-40B4-BE49-F238E27FC236}">
                      <a16:creationId xmlns:a16="http://schemas.microsoft.com/office/drawing/2014/main" id="{293E7046-926E-C172-87FC-821B70C4A295}"/>
                    </a:ext>
                  </a:extLst>
                </p:cNvPr>
                <p:cNvPicPr/>
                <p:nvPr/>
              </p:nvPicPr>
              <p:blipFill>
                <a:blip r:embed="rId141"/>
                <a:stretch>
                  <a:fillRect/>
                </a:stretch>
              </p:blipFill>
              <p:spPr>
                <a:xfrm>
                  <a:off x="401363" y="4378576"/>
                  <a:ext cx="561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70" name="Ink 169">
                  <a:extLst>
                    <a:ext uri="{FF2B5EF4-FFF2-40B4-BE49-F238E27FC236}">
                      <a16:creationId xmlns:a16="http://schemas.microsoft.com/office/drawing/2014/main" id="{6C7251BE-E29B-54A5-A56A-FDC78BE2750C}"/>
                    </a:ext>
                  </a:extLst>
                </p14:cNvPr>
                <p14:cNvContentPartPr/>
                <p14:nvPr/>
              </p14:nvContentPartPr>
              <p14:xfrm>
                <a:off x="538163" y="4313056"/>
                <a:ext cx="153360" cy="152280"/>
              </p14:xfrm>
            </p:contentPart>
          </mc:Choice>
          <mc:Fallback xmlns="">
            <p:pic>
              <p:nvPicPr>
                <p:cNvPr id="170" name="Ink 169">
                  <a:extLst>
                    <a:ext uri="{FF2B5EF4-FFF2-40B4-BE49-F238E27FC236}">
                      <a16:creationId xmlns:a16="http://schemas.microsoft.com/office/drawing/2014/main" id="{6C7251BE-E29B-54A5-A56A-FDC78BE2750C}"/>
                    </a:ext>
                  </a:extLst>
                </p:cNvPr>
                <p:cNvPicPr/>
                <p:nvPr/>
              </p:nvPicPr>
              <p:blipFill>
                <a:blip r:embed="rId143"/>
                <a:stretch>
                  <a:fillRect/>
                </a:stretch>
              </p:blipFill>
              <p:spPr>
                <a:xfrm>
                  <a:off x="520163" y="4295416"/>
                  <a:ext cx="1890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71" name="Ink 170">
                  <a:extLst>
                    <a:ext uri="{FF2B5EF4-FFF2-40B4-BE49-F238E27FC236}">
                      <a16:creationId xmlns:a16="http://schemas.microsoft.com/office/drawing/2014/main" id="{79D8E4C3-3CA1-8B05-C93B-F8AE59023E67}"/>
                    </a:ext>
                  </a:extLst>
                </p14:cNvPr>
                <p14:cNvContentPartPr/>
                <p14:nvPr/>
              </p14:nvContentPartPr>
              <p14:xfrm>
                <a:off x="571283" y="4257616"/>
                <a:ext cx="177480" cy="47880"/>
              </p14:xfrm>
            </p:contentPart>
          </mc:Choice>
          <mc:Fallback xmlns="">
            <p:pic>
              <p:nvPicPr>
                <p:cNvPr id="171" name="Ink 170">
                  <a:extLst>
                    <a:ext uri="{FF2B5EF4-FFF2-40B4-BE49-F238E27FC236}">
                      <a16:creationId xmlns:a16="http://schemas.microsoft.com/office/drawing/2014/main" id="{79D8E4C3-3CA1-8B05-C93B-F8AE59023E67}"/>
                    </a:ext>
                  </a:extLst>
                </p:cNvPr>
                <p:cNvPicPr/>
                <p:nvPr/>
              </p:nvPicPr>
              <p:blipFill>
                <a:blip r:embed="rId145"/>
                <a:stretch>
                  <a:fillRect/>
                </a:stretch>
              </p:blipFill>
              <p:spPr>
                <a:xfrm>
                  <a:off x="553283" y="4239616"/>
                  <a:ext cx="213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72" name="Ink 171">
                  <a:extLst>
                    <a:ext uri="{FF2B5EF4-FFF2-40B4-BE49-F238E27FC236}">
                      <a16:creationId xmlns:a16="http://schemas.microsoft.com/office/drawing/2014/main" id="{34872001-69CF-B989-A31A-BB2CF5F0C844}"/>
                    </a:ext>
                  </a:extLst>
                </p14:cNvPr>
                <p14:cNvContentPartPr/>
                <p14:nvPr/>
              </p14:nvContentPartPr>
              <p14:xfrm>
                <a:off x="150803" y="4525096"/>
                <a:ext cx="798480" cy="78120"/>
              </p14:xfrm>
            </p:contentPart>
          </mc:Choice>
          <mc:Fallback xmlns="">
            <p:pic>
              <p:nvPicPr>
                <p:cNvPr id="172" name="Ink 171">
                  <a:extLst>
                    <a:ext uri="{FF2B5EF4-FFF2-40B4-BE49-F238E27FC236}">
                      <a16:creationId xmlns:a16="http://schemas.microsoft.com/office/drawing/2014/main" id="{34872001-69CF-B989-A31A-BB2CF5F0C844}"/>
                    </a:ext>
                  </a:extLst>
                </p:cNvPr>
                <p:cNvPicPr/>
                <p:nvPr/>
              </p:nvPicPr>
              <p:blipFill>
                <a:blip r:embed="rId147"/>
                <a:stretch>
                  <a:fillRect/>
                </a:stretch>
              </p:blipFill>
              <p:spPr>
                <a:xfrm>
                  <a:off x="133163" y="4507456"/>
                  <a:ext cx="8341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73" name="Ink 172">
                  <a:extLst>
                    <a:ext uri="{FF2B5EF4-FFF2-40B4-BE49-F238E27FC236}">
                      <a16:creationId xmlns:a16="http://schemas.microsoft.com/office/drawing/2014/main" id="{862D90EC-209F-C8D8-3AE6-EDA12CC52609}"/>
                    </a:ext>
                  </a:extLst>
                </p14:cNvPr>
                <p14:cNvContentPartPr/>
                <p14:nvPr/>
              </p14:nvContentPartPr>
              <p14:xfrm>
                <a:off x="307403" y="4701496"/>
                <a:ext cx="162360" cy="165240"/>
              </p14:xfrm>
            </p:contentPart>
          </mc:Choice>
          <mc:Fallback xmlns="">
            <p:pic>
              <p:nvPicPr>
                <p:cNvPr id="173" name="Ink 172">
                  <a:extLst>
                    <a:ext uri="{FF2B5EF4-FFF2-40B4-BE49-F238E27FC236}">
                      <a16:creationId xmlns:a16="http://schemas.microsoft.com/office/drawing/2014/main" id="{862D90EC-209F-C8D8-3AE6-EDA12CC52609}"/>
                    </a:ext>
                  </a:extLst>
                </p:cNvPr>
                <p:cNvPicPr/>
                <p:nvPr/>
              </p:nvPicPr>
              <p:blipFill>
                <a:blip r:embed="rId149"/>
                <a:stretch>
                  <a:fillRect/>
                </a:stretch>
              </p:blipFill>
              <p:spPr>
                <a:xfrm>
                  <a:off x="289403" y="4683856"/>
                  <a:ext cx="19800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74" name="Ink 173">
                  <a:extLst>
                    <a:ext uri="{FF2B5EF4-FFF2-40B4-BE49-F238E27FC236}">
                      <a16:creationId xmlns:a16="http://schemas.microsoft.com/office/drawing/2014/main" id="{A0B117A6-AE98-997B-0F8E-FA59178BC848}"/>
                    </a:ext>
                  </a:extLst>
                </p14:cNvPr>
                <p14:cNvContentPartPr/>
                <p14:nvPr/>
              </p14:nvContentPartPr>
              <p14:xfrm>
                <a:off x="614843" y="4711936"/>
                <a:ext cx="52920" cy="152280"/>
              </p14:xfrm>
            </p:contentPart>
          </mc:Choice>
          <mc:Fallback xmlns="">
            <p:pic>
              <p:nvPicPr>
                <p:cNvPr id="174" name="Ink 173">
                  <a:extLst>
                    <a:ext uri="{FF2B5EF4-FFF2-40B4-BE49-F238E27FC236}">
                      <a16:creationId xmlns:a16="http://schemas.microsoft.com/office/drawing/2014/main" id="{A0B117A6-AE98-997B-0F8E-FA59178BC848}"/>
                    </a:ext>
                  </a:extLst>
                </p:cNvPr>
                <p:cNvPicPr/>
                <p:nvPr/>
              </p:nvPicPr>
              <p:blipFill>
                <a:blip r:embed="rId151"/>
                <a:stretch>
                  <a:fillRect/>
                </a:stretch>
              </p:blipFill>
              <p:spPr>
                <a:xfrm>
                  <a:off x="596843" y="4693936"/>
                  <a:ext cx="885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75" name="Ink 174">
                  <a:extLst>
                    <a:ext uri="{FF2B5EF4-FFF2-40B4-BE49-F238E27FC236}">
                      <a16:creationId xmlns:a16="http://schemas.microsoft.com/office/drawing/2014/main" id="{B8D73C36-7DCF-792E-11F7-08A173DDEA4C}"/>
                    </a:ext>
                  </a:extLst>
                </p14:cNvPr>
                <p14:cNvContentPartPr/>
                <p14:nvPr/>
              </p14:nvContentPartPr>
              <p14:xfrm>
                <a:off x="737963" y="4691056"/>
                <a:ext cx="24840" cy="137880"/>
              </p14:xfrm>
            </p:contentPart>
          </mc:Choice>
          <mc:Fallback xmlns="">
            <p:pic>
              <p:nvPicPr>
                <p:cNvPr id="175" name="Ink 174">
                  <a:extLst>
                    <a:ext uri="{FF2B5EF4-FFF2-40B4-BE49-F238E27FC236}">
                      <a16:creationId xmlns:a16="http://schemas.microsoft.com/office/drawing/2014/main" id="{B8D73C36-7DCF-792E-11F7-08A173DDEA4C}"/>
                    </a:ext>
                  </a:extLst>
                </p:cNvPr>
                <p:cNvPicPr/>
                <p:nvPr/>
              </p:nvPicPr>
              <p:blipFill>
                <a:blip r:embed="rId153"/>
                <a:stretch>
                  <a:fillRect/>
                </a:stretch>
              </p:blipFill>
              <p:spPr>
                <a:xfrm>
                  <a:off x="720323" y="4673416"/>
                  <a:ext cx="6048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76" name="Ink 175">
                  <a:extLst>
                    <a:ext uri="{FF2B5EF4-FFF2-40B4-BE49-F238E27FC236}">
                      <a16:creationId xmlns:a16="http://schemas.microsoft.com/office/drawing/2014/main" id="{8B306D47-6AEB-5A8B-35E1-850E7EEEFB21}"/>
                    </a:ext>
                  </a:extLst>
                </p14:cNvPr>
                <p14:cNvContentPartPr/>
                <p14:nvPr/>
              </p14:nvContentPartPr>
              <p14:xfrm>
                <a:off x="541763" y="4651456"/>
                <a:ext cx="318600" cy="57600"/>
              </p14:xfrm>
            </p:contentPart>
          </mc:Choice>
          <mc:Fallback xmlns="">
            <p:pic>
              <p:nvPicPr>
                <p:cNvPr id="176" name="Ink 175">
                  <a:extLst>
                    <a:ext uri="{FF2B5EF4-FFF2-40B4-BE49-F238E27FC236}">
                      <a16:creationId xmlns:a16="http://schemas.microsoft.com/office/drawing/2014/main" id="{8B306D47-6AEB-5A8B-35E1-850E7EEEFB21}"/>
                    </a:ext>
                  </a:extLst>
                </p:cNvPr>
                <p:cNvPicPr/>
                <p:nvPr/>
              </p:nvPicPr>
              <p:blipFill>
                <a:blip r:embed="rId155"/>
                <a:stretch>
                  <a:fillRect/>
                </a:stretch>
              </p:blipFill>
              <p:spPr>
                <a:xfrm>
                  <a:off x="524123" y="4633456"/>
                  <a:ext cx="354240" cy="93240"/>
                </a:xfrm>
                <a:prstGeom prst="rect">
                  <a:avLst/>
                </a:prstGeom>
              </p:spPr>
            </p:pic>
          </mc:Fallback>
        </mc:AlternateContent>
      </p:grpSp>
      <p:grpSp>
        <p:nvGrpSpPr>
          <p:cNvPr id="177" name="Group 176">
            <a:extLst>
              <a:ext uri="{FF2B5EF4-FFF2-40B4-BE49-F238E27FC236}">
                <a16:creationId xmlns:a16="http://schemas.microsoft.com/office/drawing/2014/main" id="{21C866AB-31F2-4867-1A7A-4F1F0129568D}"/>
              </a:ext>
            </a:extLst>
          </p:cNvPr>
          <p:cNvGrpSpPr/>
          <p:nvPr/>
        </p:nvGrpSpPr>
        <p:grpSpPr>
          <a:xfrm>
            <a:off x="1262843" y="4537696"/>
            <a:ext cx="178200" cy="99360"/>
            <a:chOff x="1262843" y="4537696"/>
            <a:chExt cx="178200" cy="99360"/>
          </a:xfrm>
        </p:grpSpPr>
        <mc:AlternateContent xmlns:mc="http://schemas.openxmlformats.org/markup-compatibility/2006" xmlns:p14="http://schemas.microsoft.com/office/powerpoint/2010/main">
          <mc:Choice Requires="p14">
            <p:contentPart p14:bwMode="auto" r:id="rId156">
              <p14:nvContentPartPr>
                <p14:cNvPr id="178" name="Ink 177">
                  <a:extLst>
                    <a:ext uri="{FF2B5EF4-FFF2-40B4-BE49-F238E27FC236}">
                      <a16:creationId xmlns:a16="http://schemas.microsoft.com/office/drawing/2014/main" id="{145860A7-A418-D00C-E9EC-DEE4046C12A7}"/>
                    </a:ext>
                  </a:extLst>
                </p14:cNvPr>
                <p14:cNvContentPartPr/>
                <p14:nvPr/>
              </p14:nvContentPartPr>
              <p14:xfrm>
                <a:off x="1262843" y="4537696"/>
                <a:ext cx="169920" cy="25920"/>
              </p14:xfrm>
            </p:contentPart>
          </mc:Choice>
          <mc:Fallback xmlns="">
            <p:pic>
              <p:nvPicPr>
                <p:cNvPr id="178" name="Ink 177">
                  <a:extLst>
                    <a:ext uri="{FF2B5EF4-FFF2-40B4-BE49-F238E27FC236}">
                      <a16:creationId xmlns:a16="http://schemas.microsoft.com/office/drawing/2014/main" id="{145860A7-A418-D00C-E9EC-DEE4046C12A7}"/>
                    </a:ext>
                  </a:extLst>
                </p:cNvPr>
                <p:cNvPicPr/>
                <p:nvPr/>
              </p:nvPicPr>
              <p:blipFill>
                <a:blip r:embed="rId157"/>
                <a:stretch>
                  <a:fillRect/>
                </a:stretch>
              </p:blipFill>
              <p:spPr>
                <a:xfrm>
                  <a:off x="1244843" y="4520056"/>
                  <a:ext cx="2055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79" name="Ink 178">
                  <a:extLst>
                    <a:ext uri="{FF2B5EF4-FFF2-40B4-BE49-F238E27FC236}">
                      <a16:creationId xmlns:a16="http://schemas.microsoft.com/office/drawing/2014/main" id="{B41A93E2-D734-E1A8-904D-92A375AE5479}"/>
                    </a:ext>
                  </a:extLst>
                </p14:cNvPr>
                <p14:cNvContentPartPr/>
                <p14:nvPr/>
              </p14:nvContentPartPr>
              <p14:xfrm>
                <a:off x="1273643" y="4624816"/>
                <a:ext cx="167400" cy="12240"/>
              </p14:xfrm>
            </p:contentPart>
          </mc:Choice>
          <mc:Fallback xmlns="">
            <p:pic>
              <p:nvPicPr>
                <p:cNvPr id="179" name="Ink 178">
                  <a:extLst>
                    <a:ext uri="{FF2B5EF4-FFF2-40B4-BE49-F238E27FC236}">
                      <a16:creationId xmlns:a16="http://schemas.microsoft.com/office/drawing/2014/main" id="{B41A93E2-D734-E1A8-904D-92A375AE5479}"/>
                    </a:ext>
                  </a:extLst>
                </p:cNvPr>
                <p:cNvPicPr/>
                <p:nvPr/>
              </p:nvPicPr>
              <p:blipFill>
                <a:blip r:embed="rId159"/>
                <a:stretch>
                  <a:fillRect/>
                </a:stretch>
              </p:blipFill>
              <p:spPr>
                <a:xfrm>
                  <a:off x="1255643" y="4606816"/>
                  <a:ext cx="203040" cy="47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0">
            <p14:nvContentPartPr>
              <p14:cNvPr id="180" name="Ink 179">
                <a:extLst>
                  <a:ext uri="{FF2B5EF4-FFF2-40B4-BE49-F238E27FC236}">
                    <a16:creationId xmlns:a16="http://schemas.microsoft.com/office/drawing/2014/main" id="{D6F6D8A4-13C7-027B-4228-872131B04D88}"/>
                  </a:ext>
                </a:extLst>
              </p14:cNvPr>
              <p14:cNvContentPartPr/>
              <p14:nvPr/>
            </p14:nvContentPartPr>
            <p14:xfrm>
              <a:off x="1729763" y="4430776"/>
              <a:ext cx="241200" cy="179640"/>
            </p14:xfrm>
          </p:contentPart>
        </mc:Choice>
        <mc:Fallback xmlns="">
          <p:pic>
            <p:nvPicPr>
              <p:cNvPr id="180" name="Ink 179">
                <a:extLst>
                  <a:ext uri="{FF2B5EF4-FFF2-40B4-BE49-F238E27FC236}">
                    <a16:creationId xmlns:a16="http://schemas.microsoft.com/office/drawing/2014/main" id="{D6F6D8A4-13C7-027B-4228-872131B04D88}"/>
                  </a:ext>
                </a:extLst>
              </p:cNvPr>
              <p:cNvPicPr/>
              <p:nvPr/>
            </p:nvPicPr>
            <p:blipFill>
              <a:blip r:embed="rId161"/>
              <a:stretch>
                <a:fillRect/>
              </a:stretch>
            </p:blipFill>
            <p:spPr>
              <a:xfrm>
                <a:off x="1712123" y="4413136"/>
                <a:ext cx="276840" cy="215280"/>
              </a:xfrm>
              <a:prstGeom prst="rect">
                <a:avLst/>
              </a:prstGeom>
            </p:spPr>
          </p:pic>
        </mc:Fallback>
      </mc:AlternateContent>
      <p:grpSp>
        <p:nvGrpSpPr>
          <p:cNvPr id="181" name="Group 180">
            <a:extLst>
              <a:ext uri="{FF2B5EF4-FFF2-40B4-BE49-F238E27FC236}">
                <a16:creationId xmlns:a16="http://schemas.microsoft.com/office/drawing/2014/main" id="{8F546BFB-7D9F-4A4F-D64A-07C77AE1170D}"/>
              </a:ext>
            </a:extLst>
          </p:cNvPr>
          <p:cNvGrpSpPr/>
          <p:nvPr/>
        </p:nvGrpSpPr>
        <p:grpSpPr>
          <a:xfrm>
            <a:off x="2090123" y="1982056"/>
            <a:ext cx="2499120" cy="2538000"/>
            <a:chOff x="2090123" y="1982056"/>
            <a:chExt cx="2499120" cy="2538000"/>
          </a:xfrm>
        </p:grpSpPr>
        <mc:AlternateContent xmlns:mc="http://schemas.openxmlformats.org/markup-compatibility/2006" xmlns:p14="http://schemas.microsoft.com/office/powerpoint/2010/main">
          <mc:Choice Requires="p14">
            <p:contentPart p14:bwMode="auto" r:id="rId162">
              <p14:nvContentPartPr>
                <p14:cNvPr id="182" name="Ink 181">
                  <a:extLst>
                    <a:ext uri="{FF2B5EF4-FFF2-40B4-BE49-F238E27FC236}">
                      <a16:creationId xmlns:a16="http://schemas.microsoft.com/office/drawing/2014/main" id="{E729CE51-2B03-E306-6FC7-48A2191445D9}"/>
                    </a:ext>
                  </a:extLst>
                </p14:cNvPr>
                <p14:cNvContentPartPr/>
                <p14:nvPr/>
              </p14:nvContentPartPr>
              <p14:xfrm>
                <a:off x="2912723" y="2071696"/>
                <a:ext cx="25560" cy="277200"/>
              </p14:xfrm>
            </p:contentPart>
          </mc:Choice>
          <mc:Fallback xmlns="">
            <p:pic>
              <p:nvPicPr>
                <p:cNvPr id="182" name="Ink 181">
                  <a:extLst>
                    <a:ext uri="{FF2B5EF4-FFF2-40B4-BE49-F238E27FC236}">
                      <a16:creationId xmlns:a16="http://schemas.microsoft.com/office/drawing/2014/main" id="{E729CE51-2B03-E306-6FC7-48A2191445D9}"/>
                    </a:ext>
                  </a:extLst>
                </p:cNvPr>
                <p:cNvPicPr/>
                <p:nvPr/>
              </p:nvPicPr>
              <p:blipFill>
                <a:blip r:embed="rId163"/>
                <a:stretch>
                  <a:fillRect/>
                </a:stretch>
              </p:blipFill>
              <p:spPr>
                <a:xfrm>
                  <a:off x="2894723" y="2053696"/>
                  <a:ext cx="6120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83" name="Ink 182">
                  <a:extLst>
                    <a:ext uri="{FF2B5EF4-FFF2-40B4-BE49-F238E27FC236}">
                      <a16:creationId xmlns:a16="http://schemas.microsoft.com/office/drawing/2014/main" id="{865B7251-4BC4-5B54-04A1-7DE1FF892543}"/>
                    </a:ext>
                  </a:extLst>
                </p14:cNvPr>
                <p14:cNvContentPartPr/>
                <p14:nvPr/>
              </p14:nvContentPartPr>
              <p14:xfrm>
                <a:off x="2934683" y="2085736"/>
                <a:ext cx="183600" cy="228960"/>
              </p14:xfrm>
            </p:contentPart>
          </mc:Choice>
          <mc:Fallback xmlns="">
            <p:pic>
              <p:nvPicPr>
                <p:cNvPr id="183" name="Ink 182">
                  <a:extLst>
                    <a:ext uri="{FF2B5EF4-FFF2-40B4-BE49-F238E27FC236}">
                      <a16:creationId xmlns:a16="http://schemas.microsoft.com/office/drawing/2014/main" id="{865B7251-4BC4-5B54-04A1-7DE1FF892543}"/>
                    </a:ext>
                  </a:extLst>
                </p:cNvPr>
                <p:cNvPicPr/>
                <p:nvPr/>
              </p:nvPicPr>
              <p:blipFill>
                <a:blip r:embed="rId165"/>
                <a:stretch>
                  <a:fillRect/>
                </a:stretch>
              </p:blipFill>
              <p:spPr>
                <a:xfrm>
                  <a:off x="2916683" y="2067736"/>
                  <a:ext cx="2192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84" name="Ink 183">
                  <a:extLst>
                    <a:ext uri="{FF2B5EF4-FFF2-40B4-BE49-F238E27FC236}">
                      <a16:creationId xmlns:a16="http://schemas.microsoft.com/office/drawing/2014/main" id="{818CF117-AEA5-8543-5A74-B9EAD574089D}"/>
                    </a:ext>
                  </a:extLst>
                </p14:cNvPr>
                <p14:cNvContentPartPr/>
                <p14:nvPr/>
              </p14:nvContentPartPr>
              <p14:xfrm>
                <a:off x="2932883" y="2222896"/>
                <a:ext cx="132480" cy="9000"/>
              </p14:xfrm>
            </p:contentPart>
          </mc:Choice>
          <mc:Fallback xmlns="">
            <p:pic>
              <p:nvPicPr>
                <p:cNvPr id="184" name="Ink 183">
                  <a:extLst>
                    <a:ext uri="{FF2B5EF4-FFF2-40B4-BE49-F238E27FC236}">
                      <a16:creationId xmlns:a16="http://schemas.microsoft.com/office/drawing/2014/main" id="{818CF117-AEA5-8543-5A74-B9EAD574089D}"/>
                    </a:ext>
                  </a:extLst>
                </p:cNvPr>
                <p:cNvPicPr/>
                <p:nvPr/>
              </p:nvPicPr>
              <p:blipFill>
                <a:blip r:embed="rId167"/>
                <a:stretch>
                  <a:fillRect/>
                </a:stretch>
              </p:blipFill>
              <p:spPr>
                <a:xfrm>
                  <a:off x="2914883" y="2204896"/>
                  <a:ext cx="168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85" name="Ink 184">
                  <a:extLst>
                    <a:ext uri="{FF2B5EF4-FFF2-40B4-BE49-F238E27FC236}">
                      <a16:creationId xmlns:a16="http://schemas.microsoft.com/office/drawing/2014/main" id="{124D7CAD-B317-7253-132A-0A6480AC4329}"/>
                    </a:ext>
                  </a:extLst>
                </p14:cNvPr>
                <p14:cNvContentPartPr/>
                <p14:nvPr/>
              </p14:nvContentPartPr>
              <p14:xfrm>
                <a:off x="3304403" y="2200576"/>
                <a:ext cx="140760" cy="12600"/>
              </p14:xfrm>
            </p:contentPart>
          </mc:Choice>
          <mc:Fallback xmlns="">
            <p:pic>
              <p:nvPicPr>
                <p:cNvPr id="185" name="Ink 184">
                  <a:extLst>
                    <a:ext uri="{FF2B5EF4-FFF2-40B4-BE49-F238E27FC236}">
                      <a16:creationId xmlns:a16="http://schemas.microsoft.com/office/drawing/2014/main" id="{124D7CAD-B317-7253-132A-0A6480AC4329}"/>
                    </a:ext>
                  </a:extLst>
                </p:cNvPr>
                <p:cNvPicPr/>
                <p:nvPr/>
              </p:nvPicPr>
              <p:blipFill>
                <a:blip r:embed="rId169"/>
                <a:stretch>
                  <a:fillRect/>
                </a:stretch>
              </p:blipFill>
              <p:spPr>
                <a:xfrm>
                  <a:off x="3286763" y="2182936"/>
                  <a:ext cx="1764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86" name="Ink 185">
                  <a:extLst>
                    <a:ext uri="{FF2B5EF4-FFF2-40B4-BE49-F238E27FC236}">
                      <a16:creationId xmlns:a16="http://schemas.microsoft.com/office/drawing/2014/main" id="{5EDBC3B2-631B-201F-A0EB-69C2A7F9091C}"/>
                    </a:ext>
                  </a:extLst>
                </p14:cNvPr>
                <p14:cNvContentPartPr/>
                <p14:nvPr/>
              </p14:nvContentPartPr>
              <p14:xfrm>
                <a:off x="3325283" y="2298496"/>
                <a:ext cx="116640" cy="16920"/>
              </p14:xfrm>
            </p:contentPart>
          </mc:Choice>
          <mc:Fallback xmlns="">
            <p:pic>
              <p:nvPicPr>
                <p:cNvPr id="186" name="Ink 185">
                  <a:extLst>
                    <a:ext uri="{FF2B5EF4-FFF2-40B4-BE49-F238E27FC236}">
                      <a16:creationId xmlns:a16="http://schemas.microsoft.com/office/drawing/2014/main" id="{5EDBC3B2-631B-201F-A0EB-69C2A7F9091C}"/>
                    </a:ext>
                  </a:extLst>
                </p:cNvPr>
                <p:cNvPicPr/>
                <p:nvPr/>
              </p:nvPicPr>
              <p:blipFill>
                <a:blip r:embed="rId171"/>
                <a:stretch>
                  <a:fillRect/>
                </a:stretch>
              </p:blipFill>
              <p:spPr>
                <a:xfrm>
                  <a:off x="3307283" y="2280496"/>
                  <a:ext cx="1522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87" name="Ink 186">
                  <a:extLst>
                    <a:ext uri="{FF2B5EF4-FFF2-40B4-BE49-F238E27FC236}">
                      <a16:creationId xmlns:a16="http://schemas.microsoft.com/office/drawing/2014/main" id="{4928C2AF-2E80-5913-23B2-C4EA2CCDFCF0}"/>
                    </a:ext>
                  </a:extLst>
                </p14:cNvPr>
                <p14:cNvContentPartPr/>
                <p14:nvPr/>
              </p14:nvContentPartPr>
              <p14:xfrm>
                <a:off x="3682403" y="2161696"/>
                <a:ext cx="10080" cy="175680"/>
              </p14:xfrm>
            </p:contentPart>
          </mc:Choice>
          <mc:Fallback xmlns="">
            <p:pic>
              <p:nvPicPr>
                <p:cNvPr id="187" name="Ink 186">
                  <a:extLst>
                    <a:ext uri="{FF2B5EF4-FFF2-40B4-BE49-F238E27FC236}">
                      <a16:creationId xmlns:a16="http://schemas.microsoft.com/office/drawing/2014/main" id="{4928C2AF-2E80-5913-23B2-C4EA2CCDFCF0}"/>
                    </a:ext>
                  </a:extLst>
                </p:cNvPr>
                <p:cNvPicPr/>
                <p:nvPr/>
              </p:nvPicPr>
              <p:blipFill>
                <a:blip r:embed="rId173"/>
                <a:stretch>
                  <a:fillRect/>
                </a:stretch>
              </p:blipFill>
              <p:spPr>
                <a:xfrm>
                  <a:off x="3664403" y="2143696"/>
                  <a:ext cx="457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188" name="Ink 187">
                  <a:extLst>
                    <a:ext uri="{FF2B5EF4-FFF2-40B4-BE49-F238E27FC236}">
                      <a16:creationId xmlns:a16="http://schemas.microsoft.com/office/drawing/2014/main" id="{31CF6691-A444-BADA-A01F-C1210B9A24B6}"/>
                    </a:ext>
                  </a:extLst>
                </p14:cNvPr>
                <p14:cNvContentPartPr/>
                <p14:nvPr/>
              </p14:nvContentPartPr>
              <p14:xfrm>
                <a:off x="3819563" y="2152336"/>
                <a:ext cx="36000" cy="182880"/>
              </p14:xfrm>
            </p:contentPart>
          </mc:Choice>
          <mc:Fallback xmlns="">
            <p:pic>
              <p:nvPicPr>
                <p:cNvPr id="188" name="Ink 187">
                  <a:extLst>
                    <a:ext uri="{FF2B5EF4-FFF2-40B4-BE49-F238E27FC236}">
                      <a16:creationId xmlns:a16="http://schemas.microsoft.com/office/drawing/2014/main" id="{31CF6691-A444-BADA-A01F-C1210B9A24B6}"/>
                    </a:ext>
                  </a:extLst>
                </p:cNvPr>
                <p:cNvPicPr/>
                <p:nvPr/>
              </p:nvPicPr>
              <p:blipFill>
                <a:blip r:embed="rId175"/>
                <a:stretch>
                  <a:fillRect/>
                </a:stretch>
              </p:blipFill>
              <p:spPr>
                <a:xfrm>
                  <a:off x="3801563" y="2134336"/>
                  <a:ext cx="7164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89" name="Ink 188">
                  <a:extLst>
                    <a:ext uri="{FF2B5EF4-FFF2-40B4-BE49-F238E27FC236}">
                      <a16:creationId xmlns:a16="http://schemas.microsoft.com/office/drawing/2014/main" id="{22335161-F534-63C9-92E0-A53AD6DA453E}"/>
                    </a:ext>
                  </a:extLst>
                </p14:cNvPr>
                <p14:cNvContentPartPr/>
                <p14:nvPr/>
              </p14:nvContentPartPr>
              <p14:xfrm>
                <a:off x="3561443" y="2027056"/>
                <a:ext cx="351000" cy="113400"/>
              </p14:xfrm>
            </p:contentPart>
          </mc:Choice>
          <mc:Fallback xmlns="">
            <p:pic>
              <p:nvPicPr>
                <p:cNvPr id="189" name="Ink 188">
                  <a:extLst>
                    <a:ext uri="{FF2B5EF4-FFF2-40B4-BE49-F238E27FC236}">
                      <a16:creationId xmlns:a16="http://schemas.microsoft.com/office/drawing/2014/main" id="{22335161-F534-63C9-92E0-A53AD6DA453E}"/>
                    </a:ext>
                  </a:extLst>
                </p:cNvPr>
                <p:cNvPicPr/>
                <p:nvPr/>
              </p:nvPicPr>
              <p:blipFill>
                <a:blip r:embed="rId177"/>
                <a:stretch>
                  <a:fillRect/>
                </a:stretch>
              </p:blipFill>
              <p:spPr>
                <a:xfrm>
                  <a:off x="3543443" y="2009416"/>
                  <a:ext cx="3866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90" name="Ink 189">
                  <a:extLst>
                    <a:ext uri="{FF2B5EF4-FFF2-40B4-BE49-F238E27FC236}">
                      <a16:creationId xmlns:a16="http://schemas.microsoft.com/office/drawing/2014/main" id="{CA2CB589-BBAF-5E7E-2DB0-74D2A5F97FB9}"/>
                    </a:ext>
                  </a:extLst>
                </p14:cNvPr>
                <p14:cNvContentPartPr/>
                <p14:nvPr/>
              </p14:nvContentPartPr>
              <p14:xfrm>
                <a:off x="4077323" y="2150896"/>
                <a:ext cx="140760" cy="165600"/>
              </p14:xfrm>
            </p:contentPart>
          </mc:Choice>
          <mc:Fallback xmlns="">
            <p:pic>
              <p:nvPicPr>
                <p:cNvPr id="190" name="Ink 189">
                  <a:extLst>
                    <a:ext uri="{FF2B5EF4-FFF2-40B4-BE49-F238E27FC236}">
                      <a16:creationId xmlns:a16="http://schemas.microsoft.com/office/drawing/2014/main" id="{CA2CB589-BBAF-5E7E-2DB0-74D2A5F97FB9}"/>
                    </a:ext>
                  </a:extLst>
                </p:cNvPr>
                <p:cNvPicPr/>
                <p:nvPr/>
              </p:nvPicPr>
              <p:blipFill>
                <a:blip r:embed="rId179"/>
                <a:stretch>
                  <a:fillRect/>
                </a:stretch>
              </p:blipFill>
              <p:spPr>
                <a:xfrm>
                  <a:off x="4059323" y="2132896"/>
                  <a:ext cx="1764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191" name="Ink 190">
                  <a:extLst>
                    <a:ext uri="{FF2B5EF4-FFF2-40B4-BE49-F238E27FC236}">
                      <a16:creationId xmlns:a16="http://schemas.microsoft.com/office/drawing/2014/main" id="{3EE715C6-C96A-F2AE-A53B-DACF3FD6ED7C}"/>
                    </a:ext>
                  </a:extLst>
                </p14:cNvPr>
                <p14:cNvContentPartPr/>
                <p14:nvPr/>
              </p14:nvContentPartPr>
              <p14:xfrm>
                <a:off x="4393043" y="1982056"/>
                <a:ext cx="196200" cy="198000"/>
              </p14:xfrm>
            </p:contentPart>
          </mc:Choice>
          <mc:Fallback xmlns="">
            <p:pic>
              <p:nvPicPr>
                <p:cNvPr id="191" name="Ink 190">
                  <a:extLst>
                    <a:ext uri="{FF2B5EF4-FFF2-40B4-BE49-F238E27FC236}">
                      <a16:creationId xmlns:a16="http://schemas.microsoft.com/office/drawing/2014/main" id="{3EE715C6-C96A-F2AE-A53B-DACF3FD6ED7C}"/>
                    </a:ext>
                  </a:extLst>
                </p:cNvPr>
                <p:cNvPicPr/>
                <p:nvPr/>
              </p:nvPicPr>
              <p:blipFill>
                <a:blip r:embed="rId181"/>
                <a:stretch>
                  <a:fillRect/>
                </a:stretch>
              </p:blipFill>
              <p:spPr>
                <a:xfrm>
                  <a:off x="4375403" y="1964416"/>
                  <a:ext cx="2318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56" name="Ink 255">
                  <a:extLst>
                    <a:ext uri="{FF2B5EF4-FFF2-40B4-BE49-F238E27FC236}">
                      <a16:creationId xmlns:a16="http://schemas.microsoft.com/office/drawing/2014/main" id="{130AFA6A-C50A-DDC5-9B7C-FA23A2FEF084}"/>
                    </a:ext>
                  </a:extLst>
                </p14:cNvPr>
                <p14:cNvContentPartPr/>
                <p14:nvPr/>
              </p14:nvContentPartPr>
              <p14:xfrm>
                <a:off x="2090123" y="2205976"/>
                <a:ext cx="513720" cy="2314080"/>
              </p14:xfrm>
            </p:contentPart>
          </mc:Choice>
          <mc:Fallback xmlns="">
            <p:pic>
              <p:nvPicPr>
                <p:cNvPr id="256" name="Ink 255">
                  <a:extLst>
                    <a:ext uri="{FF2B5EF4-FFF2-40B4-BE49-F238E27FC236}">
                      <a16:creationId xmlns:a16="http://schemas.microsoft.com/office/drawing/2014/main" id="{130AFA6A-C50A-DDC5-9B7C-FA23A2FEF084}"/>
                    </a:ext>
                  </a:extLst>
                </p:cNvPr>
                <p:cNvPicPr/>
                <p:nvPr/>
              </p:nvPicPr>
              <p:blipFill>
                <a:blip r:embed="rId183"/>
                <a:stretch>
                  <a:fillRect/>
                </a:stretch>
              </p:blipFill>
              <p:spPr>
                <a:xfrm>
                  <a:off x="2072123" y="2188336"/>
                  <a:ext cx="549360" cy="234972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257" name="Ink 256">
                  <a:extLst>
                    <a:ext uri="{FF2B5EF4-FFF2-40B4-BE49-F238E27FC236}">
                      <a16:creationId xmlns:a16="http://schemas.microsoft.com/office/drawing/2014/main" id="{A95C402E-A467-6DA6-224E-77C92E2C28CE}"/>
                    </a:ext>
                  </a:extLst>
                </p14:cNvPr>
                <p14:cNvContentPartPr/>
                <p14:nvPr/>
              </p14:nvContentPartPr>
              <p14:xfrm>
                <a:off x="2554883" y="2144056"/>
                <a:ext cx="182160" cy="185760"/>
              </p14:xfrm>
            </p:contentPart>
          </mc:Choice>
          <mc:Fallback xmlns="">
            <p:pic>
              <p:nvPicPr>
                <p:cNvPr id="257" name="Ink 256">
                  <a:extLst>
                    <a:ext uri="{FF2B5EF4-FFF2-40B4-BE49-F238E27FC236}">
                      <a16:creationId xmlns:a16="http://schemas.microsoft.com/office/drawing/2014/main" id="{A95C402E-A467-6DA6-224E-77C92E2C28CE}"/>
                    </a:ext>
                  </a:extLst>
                </p:cNvPr>
                <p:cNvPicPr/>
                <p:nvPr/>
              </p:nvPicPr>
              <p:blipFill>
                <a:blip r:embed="rId185"/>
                <a:stretch>
                  <a:fillRect/>
                </a:stretch>
              </p:blipFill>
              <p:spPr>
                <a:xfrm>
                  <a:off x="2536883" y="2126416"/>
                  <a:ext cx="2178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58" name="Ink 257">
                  <a:extLst>
                    <a:ext uri="{FF2B5EF4-FFF2-40B4-BE49-F238E27FC236}">
                      <a16:creationId xmlns:a16="http://schemas.microsoft.com/office/drawing/2014/main" id="{AEC41C2D-BAC4-D50E-0B9D-1FC9432AA0A2}"/>
                    </a:ext>
                  </a:extLst>
                </p14:cNvPr>
                <p14:cNvContentPartPr/>
                <p14:nvPr/>
              </p14:nvContentPartPr>
              <p14:xfrm>
                <a:off x="2607083" y="2176456"/>
                <a:ext cx="73080" cy="106560"/>
              </p14:xfrm>
            </p:contentPart>
          </mc:Choice>
          <mc:Fallback xmlns="">
            <p:pic>
              <p:nvPicPr>
                <p:cNvPr id="258" name="Ink 257">
                  <a:extLst>
                    <a:ext uri="{FF2B5EF4-FFF2-40B4-BE49-F238E27FC236}">
                      <a16:creationId xmlns:a16="http://schemas.microsoft.com/office/drawing/2014/main" id="{AEC41C2D-BAC4-D50E-0B9D-1FC9432AA0A2}"/>
                    </a:ext>
                  </a:extLst>
                </p:cNvPr>
                <p:cNvPicPr/>
                <p:nvPr/>
              </p:nvPicPr>
              <p:blipFill>
                <a:blip r:embed="rId187"/>
                <a:stretch>
                  <a:fillRect/>
                </a:stretch>
              </p:blipFill>
              <p:spPr>
                <a:xfrm>
                  <a:off x="2589443" y="2158456"/>
                  <a:ext cx="108720" cy="142200"/>
                </a:xfrm>
                <a:prstGeom prst="rect">
                  <a:avLst/>
                </a:prstGeom>
              </p:spPr>
            </p:pic>
          </mc:Fallback>
        </mc:AlternateContent>
      </p:grpSp>
      <p:grpSp>
        <p:nvGrpSpPr>
          <p:cNvPr id="259" name="Group 258">
            <a:extLst>
              <a:ext uri="{FF2B5EF4-FFF2-40B4-BE49-F238E27FC236}">
                <a16:creationId xmlns:a16="http://schemas.microsoft.com/office/drawing/2014/main" id="{6E23230A-129D-5326-7E14-4A6BEE47441F}"/>
              </a:ext>
            </a:extLst>
          </p:cNvPr>
          <p:cNvGrpSpPr/>
          <p:nvPr/>
        </p:nvGrpSpPr>
        <p:grpSpPr>
          <a:xfrm>
            <a:off x="2901203" y="2725096"/>
            <a:ext cx="194760" cy="291960"/>
            <a:chOff x="2901203" y="2725096"/>
            <a:chExt cx="194760" cy="291960"/>
          </a:xfrm>
        </p:grpSpPr>
        <mc:AlternateContent xmlns:mc="http://schemas.openxmlformats.org/markup-compatibility/2006" xmlns:p14="http://schemas.microsoft.com/office/powerpoint/2010/main">
          <mc:Choice Requires="p14">
            <p:contentPart p14:bwMode="auto" r:id="rId188">
              <p14:nvContentPartPr>
                <p14:cNvPr id="260" name="Ink 259">
                  <a:extLst>
                    <a:ext uri="{FF2B5EF4-FFF2-40B4-BE49-F238E27FC236}">
                      <a16:creationId xmlns:a16="http://schemas.microsoft.com/office/drawing/2014/main" id="{6BA78E55-B03B-6199-7CC3-53E81CF0A87F}"/>
                    </a:ext>
                  </a:extLst>
                </p14:cNvPr>
                <p14:cNvContentPartPr/>
                <p14:nvPr/>
              </p14:nvContentPartPr>
              <p14:xfrm>
                <a:off x="2901203" y="2725096"/>
                <a:ext cx="26640" cy="291960"/>
              </p14:xfrm>
            </p:contentPart>
          </mc:Choice>
          <mc:Fallback xmlns="">
            <p:pic>
              <p:nvPicPr>
                <p:cNvPr id="260" name="Ink 259">
                  <a:extLst>
                    <a:ext uri="{FF2B5EF4-FFF2-40B4-BE49-F238E27FC236}">
                      <a16:creationId xmlns:a16="http://schemas.microsoft.com/office/drawing/2014/main" id="{6BA78E55-B03B-6199-7CC3-53E81CF0A87F}"/>
                    </a:ext>
                  </a:extLst>
                </p:cNvPr>
                <p:cNvPicPr/>
                <p:nvPr/>
              </p:nvPicPr>
              <p:blipFill>
                <a:blip r:embed="rId189"/>
                <a:stretch>
                  <a:fillRect/>
                </a:stretch>
              </p:blipFill>
              <p:spPr>
                <a:xfrm>
                  <a:off x="2883563" y="2707096"/>
                  <a:ext cx="6228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261" name="Ink 260">
                  <a:extLst>
                    <a:ext uri="{FF2B5EF4-FFF2-40B4-BE49-F238E27FC236}">
                      <a16:creationId xmlns:a16="http://schemas.microsoft.com/office/drawing/2014/main" id="{CE746BB5-BDBE-2E6F-71A2-8FF7CA9F3D5D}"/>
                    </a:ext>
                  </a:extLst>
                </p14:cNvPr>
                <p14:cNvContentPartPr/>
                <p14:nvPr/>
              </p14:nvContentPartPr>
              <p14:xfrm>
                <a:off x="2939363" y="2726536"/>
                <a:ext cx="156600" cy="245160"/>
              </p14:xfrm>
            </p:contentPart>
          </mc:Choice>
          <mc:Fallback xmlns="">
            <p:pic>
              <p:nvPicPr>
                <p:cNvPr id="261" name="Ink 260">
                  <a:extLst>
                    <a:ext uri="{FF2B5EF4-FFF2-40B4-BE49-F238E27FC236}">
                      <a16:creationId xmlns:a16="http://schemas.microsoft.com/office/drawing/2014/main" id="{CE746BB5-BDBE-2E6F-71A2-8FF7CA9F3D5D}"/>
                    </a:ext>
                  </a:extLst>
                </p:cNvPr>
                <p:cNvPicPr/>
                <p:nvPr/>
              </p:nvPicPr>
              <p:blipFill>
                <a:blip r:embed="rId191"/>
                <a:stretch>
                  <a:fillRect/>
                </a:stretch>
              </p:blipFill>
              <p:spPr>
                <a:xfrm>
                  <a:off x="2921363" y="2708896"/>
                  <a:ext cx="19224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62" name="Ink 261">
                  <a:extLst>
                    <a:ext uri="{FF2B5EF4-FFF2-40B4-BE49-F238E27FC236}">
                      <a16:creationId xmlns:a16="http://schemas.microsoft.com/office/drawing/2014/main" id="{CA15C112-6E60-8B1C-CF2E-5DE15B6DFB9A}"/>
                    </a:ext>
                  </a:extLst>
                </p14:cNvPr>
                <p14:cNvContentPartPr/>
                <p14:nvPr/>
              </p14:nvContentPartPr>
              <p14:xfrm>
                <a:off x="2921723" y="2877736"/>
                <a:ext cx="102600" cy="14760"/>
              </p14:xfrm>
            </p:contentPart>
          </mc:Choice>
          <mc:Fallback xmlns="">
            <p:pic>
              <p:nvPicPr>
                <p:cNvPr id="262" name="Ink 261">
                  <a:extLst>
                    <a:ext uri="{FF2B5EF4-FFF2-40B4-BE49-F238E27FC236}">
                      <a16:creationId xmlns:a16="http://schemas.microsoft.com/office/drawing/2014/main" id="{CA15C112-6E60-8B1C-CF2E-5DE15B6DFB9A}"/>
                    </a:ext>
                  </a:extLst>
                </p:cNvPr>
                <p:cNvPicPr/>
                <p:nvPr/>
              </p:nvPicPr>
              <p:blipFill>
                <a:blip r:embed="rId193"/>
                <a:stretch>
                  <a:fillRect/>
                </a:stretch>
              </p:blipFill>
              <p:spPr>
                <a:xfrm>
                  <a:off x="2903723" y="2860096"/>
                  <a:ext cx="138240" cy="50400"/>
                </a:xfrm>
                <a:prstGeom prst="rect">
                  <a:avLst/>
                </a:prstGeom>
              </p:spPr>
            </p:pic>
          </mc:Fallback>
        </mc:AlternateContent>
      </p:grpSp>
      <p:grpSp>
        <p:nvGrpSpPr>
          <p:cNvPr id="263" name="Group 262">
            <a:extLst>
              <a:ext uri="{FF2B5EF4-FFF2-40B4-BE49-F238E27FC236}">
                <a16:creationId xmlns:a16="http://schemas.microsoft.com/office/drawing/2014/main" id="{E3262E25-59D6-2A88-AB4C-20551ABA07EB}"/>
              </a:ext>
            </a:extLst>
          </p:cNvPr>
          <p:cNvGrpSpPr/>
          <p:nvPr/>
        </p:nvGrpSpPr>
        <p:grpSpPr>
          <a:xfrm>
            <a:off x="3293603" y="2852176"/>
            <a:ext cx="131040" cy="65880"/>
            <a:chOff x="3293603" y="2852176"/>
            <a:chExt cx="131040" cy="65880"/>
          </a:xfrm>
        </p:grpSpPr>
        <mc:AlternateContent xmlns:mc="http://schemas.openxmlformats.org/markup-compatibility/2006" xmlns:p14="http://schemas.microsoft.com/office/powerpoint/2010/main">
          <mc:Choice Requires="p14">
            <p:contentPart p14:bwMode="auto" r:id="rId194">
              <p14:nvContentPartPr>
                <p14:cNvPr id="264" name="Ink 263">
                  <a:extLst>
                    <a:ext uri="{FF2B5EF4-FFF2-40B4-BE49-F238E27FC236}">
                      <a16:creationId xmlns:a16="http://schemas.microsoft.com/office/drawing/2014/main" id="{DEEABE85-825E-233A-3D1C-484F3895CC66}"/>
                    </a:ext>
                  </a:extLst>
                </p14:cNvPr>
                <p14:cNvContentPartPr/>
                <p14:nvPr/>
              </p14:nvContentPartPr>
              <p14:xfrm>
                <a:off x="3293603" y="2852176"/>
                <a:ext cx="131040" cy="14040"/>
              </p14:xfrm>
            </p:contentPart>
          </mc:Choice>
          <mc:Fallback xmlns="">
            <p:pic>
              <p:nvPicPr>
                <p:cNvPr id="264" name="Ink 263">
                  <a:extLst>
                    <a:ext uri="{FF2B5EF4-FFF2-40B4-BE49-F238E27FC236}">
                      <a16:creationId xmlns:a16="http://schemas.microsoft.com/office/drawing/2014/main" id="{DEEABE85-825E-233A-3D1C-484F3895CC66}"/>
                    </a:ext>
                  </a:extLst>
                </p:cNvPr>
                <p:cNvPicPr/>
                <p:nvPr/>
              </p:nvPicPr>
              <p:blipFill>
                <a:blip r:embed="rId195"/>
                <a:stretch>
                  <a:fillRect/>
                </a:stretch>
              </p:blipFill>
              <p:spPr>
                <a:xfrm>
                  <a:off x="3275963" y="2834536"/>
                  <a:ext cx="1666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65" name="Ink 264">
                  <a:extLst>
                    <a:ext uri="{FF2B5EF4-FFF2-40B4-BE49-F238E27FC236}">
                      <a16:creationId xmlns:a16="http://schemas.microsoft.com/office/drawing/2014/main" id="{19B5AD6B-BDC3-7A51-A8F3-CB8B347A70DA}"/>
                    </a:ext>
                  </a:extLst>
                </p14:cNvPr>
                <p14:cNvContentPartPr/>
                <p14:nvPr/>
              </p14:nvContentPartPr>
              <p14:xfrm>
                <a:off x="3328523" y="2906896"/>
                <a:ext cx="61560" cy="11160"/>
              </p14:xfrm>
            </p:contentPart>
          </mc:Choice>
          <mc:Fallback xmlns="">
            <p:pic>
              <p:nvPicPr>
                <p:cNvPr id="265" name="Ink 264">
                  <a:extLst>
                    <a:ext uri="{FF2B5EF4-FFF2-40B4-BE49-F238E27FC236}">
                      <a16:creationId xmlns:a16="http://schemas.microsoft.com/office/drawing/2014/main" id="{19B5AD6B-BDC3-7A51-A8F3-CB8B347A70DA}"/>
                    </a:ext>
                  </a:extLst>
                </p:cNvPr>
                <p:cNvPicPr/>
                <p:nvPr/>
              </p:nvPicPr>
              <p:blipFill>
                <a:blip r:embed="rId197"/>
                <a:stretch>
                  <a:fillRect/>
                </a:stretch>
              </p:blipFill>
              <p:spPr>
                <a:xfrm>
                  <a:off x="3310523" y="2888896"/>
                  <a:ext cx="97200" cy="46800"/>
                </a:xfrm>
                <a:prstGeom prst="rect">
                  <a:avLst/>
                </a:prstGeom>
              </p:spPr>
            </p:pic>
          </mc:Fallback>
        </mc:AlternateContent>
      </p:grpSp>
      <p:grpSp>
        <p:nvGrpSpPr>
          <p:cNvPr id="266" name="Group 265">
            <a:extLst>
              <a:ext uri="{FF2B5EF4-FFF2-40B4-BE49-F238E27FC236}">
                <a16:creationId xmlns:a16="http://schemas.microsoft.com/office/drawing/2014/main" id="{F96A0D79-C118-A893-4070-343D64270388}"/>
              </a:ext>
            </a:extLst>
          </p:cNvPr>
          <p:cNvGrpSpPr/>
          <p:nvPr/>
        </p:nvGrpSpPr>
        <p:grpSpPr>
          <a:xfrm>
            <a:off x="3628403" y="2353936"/>
            <a:ext cx="1741320" cy="797040"/>
            <a:chOff x="3628403" y="2353936"/>
            <a:chExt cx="1741320" cy="797040"/>
          </a:xfrm>
        </p:grpSpPr>
        <mc:AlternateContent xmlns:mc="http://schemas.openxmlformats.org/markup-compatibility/2006" xmlns:p14="http://schemas.microsoft.com/office/powerpoint/2010/main">
          <mc:Choice Requires="p14">
            <p:contentPart p14:bwMode="auto" r:id="rId198">
              <p14:nvContentPartPr>
                <p14:cNvPr id="267" name="Ink 266">
                  <a:extLst>
                    <a:ext uri="{FF2B5EF4-FFF2-40B4-BE49-F238E27FC236}">
                      <a16:creationId xmlns:a16="http://schemas.microsoft.com/office/drawing/2014/main" id="{0D44F035-0346-B83A-C29F-40C7A53436DA}"/>
                    </a:ext>
                  </a:extLst>
                </p14:cNvPr>
                <p14:cNvContentPartPr/>
                <p14:nvPr/>
              </p14:nvContentPartPr>
              <p14:xfrm>
                <a:off x="3692843" y="2790976"/>
                <a:ext cx="13320" cy="194760"/>
              </p14:xfrm>
            </p:contentPart>
          </mc:Choice>
          <mc:Fallback xmlns="">
            <p:pic>
              <p:nvPicPr>
                <p:cNvPr id="267" name="Ink 266">
                  <a:extLst>
                    <a:ext uri="{FF2B5EF4-FFF2-40B4-BE49-F238E27FC236}">
                      <a16:creationId xmlns:a16="http://schemas.microsoft.com/office/drawing/2014/main" id="{0D44F035-0346-B83A-C29F-40C7A53436DA}"/>
                    </a:ext>
                  </a:extLst>
                </p:cNvPr>
                <p:cNvPicPr/>
                <p:nvPr/>
              </p:nvPicPr>
              <p:blipFill>
                <a:blip r:embed="rId199"/>
                <a:stretch>
                  <a:fillRect/>
                </a:stretch>
              </p:blipFill>
              <p:spPr>
                <a:xfrm>
                  <a:off x="3675203" y="2772976"/>
                  <a:ext cx="4896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68" name="Ink 267">
                  <a:extLst>
                    <a:ext uri="{FF2B5EF4-FFF2-40B4-BE49-F238E27FC236}">
                      <a16:creationId xmlns:a16="http://schemas.microsoft.com/office/drawing/2014/main" id="{B1D4AD93-1F38-F2BB-25D6-A839A4191B3B}"/>
                    </a:ext>
                  </a:extLst>
                </p14:cNvPr>
                <p14:cNvContentPartPr/>
                <p14:nvPr/>
              </p14:nvContentPartPr>
              <p14:xfrm>
                <a:off x="3816323" y="2755336"/>
                <a:ext cx="39960" cy="191880"/>
              </p14:xfrm>
            </p:contentPart>
          </mc:Choice>
          <mc:Fallback xmlns="">
            <p:pic>
              <p:nvPicPr>
                <p:cNvPr id="268" name="Ink 267">
                  <a:extLst>
                    <a:ext uri="{FF2B5EF4-FFF2-40B4-BE49-F238E27FC236}">
                      <a16:creationId xmlns:a16="http://schemas.microsoft.com/office/drawing/2014/main" id="{B1D4AD93-1F38-F2BB-25D6-A839A4191B3B}"/>
                    </a:ext>
                  </a:extLst>
                </p:cNvPr>
                <p:cNvPicPr/>
                <p:nvPr/>
              </p:nvPicPr>
              <p:blipFill>
                <a:blip r:embed="rId201"/>
                <a:stretch>
                  <a:fillRect/>
                </a:stretch>
              </p:blipFill>
              <p:spPr>
                <a:xfrm>
                  <a:off x="3798323" y="2737336"/>
                  <a:ext cx="756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69" name="Ink 268">
                  <a:extLst>
                    <a:ext uri="{FF2B5EF4-FFF2-40B4-BE49-F238E27FC236}">
                      <a16:creationId xmlns:a16="http://schemas.microsoft.com/office/drawing/2014/main" id="{41A2455E-6D22-905C-7526-6E477C6F1609}"/>
                    </a:ext>
                  </a:extLst>
                </p14:cNvPr>
                <p14:cNvContentPartPr/>
                <p14:nvPr/>
              </p14:nvContentPartPr>
              <p14:xfrm>
                <a:off x="3628403" y="2690896"/>
                <a:ext cx="264600" cy="68400"/>
              </p14:xfrm>
            </p:contentPart>
          </mc:Choice>
          <mc:Fallback xmlns="">
            <p:pic>
              <p:nvPicPr>
                <p:cNvPr id="269" name="Ink 268">
                  <a:extLst>
                    <a:ext uri="{FF2B5EF4-FFF2-40B4-BE49-F238E27FC236}">
                      <a16:creationId xmlns:a16="http://schemas.microsoft.com/office/drawing/2014/main" id="{41A2455E-6D22-905C-7526-6E477C6F1609}"/>
                    </a:ext>
                  </a:extLst>
                </p:cNvPr>
                <p:cNvPicPr/>
                <p:nvPr/>
              </p:nvPicPr>
              <p:blipFill>
                <a:blip r:embed="rId203"/>
                <a:stretch>
                  <a:fillRect/>
                </a:stretch>
              </p:blipFill>
              <p:spPr>
                <a:xfrm>
                  <a:off x="3610763" y="2672896"/>
                  <a:ext cx="3002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70" name="Ink 269">
                  <a:extLst>
                    <a:ext uri="{FF2B5EF4-FFF2-40B4-BE49-F238E27FC236}">
                      <a16:creationId xmlns:a16="http://schemas.microsoft.com/office/drawing/2014/main" id="{F4DD713A-71D1-3B6A-D48A-8819903DC9C2}"/>
                    </a:ext>
                  </a:extLst>
                </p14:cNvPr>
                <p14:cNvContentPartPr/>
                <p14:nvPr/>
              </p14:nvContentPartPr>
              <p14:xfrm>
                <a:off x="4649723" y="2663896"/>
                <a:ext cx="7560" cy="11520"/>
              </p14:xfrm>
            </p:contentPart>
          </mc:Choice>
          <mc:Fallback xmlns="">
            <p:pic>
              <p:nvPicPr>
                <p:cNvPr id="270" name="Ink 269">
                  <a:extLst>
                    <a:ext uri="{FF2B5EF4-FFF2-40B4-BE49-F238E27FC236}">
                      <a16:creationId xmlns:a16="http://schemas.microsoft.com/office/drawing/2014/main" id="{F4DD713A-71D1-3B6A-D48A-8819903DC9C2}"/>
                    </a:ext>
                  </a:extLst>
                </p:cNvPr>
                <p:cNvPicPr/>
                <p:nvPr/>
              </p:nvPicPr>
              <p:blipFill>
                <a:blip r:embed="rId205"/>
                <a:stretch>
                  <a:fillRect/>
                </a:stretch>
              </p:blipFill>
              <p:spPr>
                <a:xfrm>
                  <a:off x="4631723" y="2645896"/>
                  <a:ext cx="432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71" name="Ink 270">
                  <a:extLst>
                    <a:ext uri="{FF2B5EF4-FFF2-40B4-BE49-F238E27FC236}">
                      <a16:creationId xmlns:a16="http://schemas.microsoft.com/office/drawing/2014/main" id="{88409FE0-808E-6184-D4BF-1C20D7366D97}"/>
                    </a:ext>
                  </a:extLst>
                </p14:cNvPr>
                <p14:cNvContentPartPr/>
                <p14:nvPr/>
              </p14:nvContentPartPr>
              <p14:xfrm>
                <a:off x="4781483" y="2545096"/>
                <a:ext cx="141120" cy="155520"/>
              </p14:xfrm>
            </p:contentPart>
          </mc:Choice>
          <mc:Fallback xmlns="">
            <p:pic>
              <p:nvPicPr>
                <p:cNvPr id="271" name="Ink 270">
                  <a:extLst>
                    <a:ext uri="{FF2B5EF4-FFF2-40B4-BE49-F238E27FC236}">
                      <a16:creationId xmlns:a16="http://schemas.microsoft.com/office/drawing/2014/main" id="{88409FE0-808E-6184-D4BF-1C20D7366D97}"/>
                    </a:ext>
                  </a:extLst>
                </p:cNvPr>
                <p:cNvPicPr/>
                <p:nvPr/>
              </p:nvPicPr>
              <p:blipFill>
                <a:blip r:embed="rId207"/>
                <a:stretch>
                  <a:fillRect/>
                </a:stretch>
              </p:blipFill>
              <p:spPr>
                <a:xfrm>
                  <a:off x="4763483" y="2527096"/>
                  <a:ext cx="1767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94" name="Ink 293">
                  <a:extLst>
                    <a:ext uri="{FF2B5EF4-FFF2-40B4-BE49-F238E27FC236}">
                      <a16:creationId xmlns:a16="http://schemas.microsoft.com/office/drawing/2014/main" id="{F79DEA2A-F434-49BF-E6BC-A6DB0A3A9A45}"/>
                    </a:ext>
                  </a:extLst>
                </p14:cNvPr>
                <p14:cNvContentPartPr/>
                <p14:nvPr/>
              </p14:nvContentPartPr>
              <p14:xfrm>
                <a:off x="4789763" y="2515216"/>
                <a:ext cx="165240" cy="47160"/>
              </p14:xfrm>
            </p:contentPart>
          </mc:Choice>
          <mc:Fallback xmlns="">
            <p:pic>
              <p:nvPicPr>
                <p:cNvPr id="294" name="Ink 293">
                  <a:extLst>
                    <a:ext uri="{FF2B5EF4-FFF2-40B4-BE49-F238E27FC236}">
                      <a16:creationId xmlns:a16="http://schemas.microsoft.com/office/drawing/2014/main" id="{F79DEA2A-F434-49BF-E6BC-A6DB0A3A9A45}"/>
                    </a:ext>
                  </a:extLst>
                </p:cNvPr>
                <p:cNvPicPr/>
                <p:nvPr/>
              </p:nvPicPr>
              <p:blipFill>
                <a:blip r:embed="rId209"/>
                <a:stretch>
                  <a:fillRect/>
                </a:stretch>
              </p:blipFill>
              <p:spPr>
                <a:xfrm>
                  <a:off x="4771763" y="2497576"/>
                  <a:ext cx="20088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295" name="Ink 294">
                  <a:extLst>
                    <a:ext uri="{FF2B5EF4-FFF2-40B4-BE49-F238E27FC236}">
                      <a16:creationId xmlns:a16="http://schemas.microsoft.com/office/drawing/2014/main" id="{712BF8A1-641E-9F86-D45D-74FB446C77AF}"/>
                    </a:ext>
                  </a:extLst>
                </p14:cNvPr>
                <p14:cNvContentPartPr/>
                <p14:nvPr/>
              </p14:nvContentPartPr>
              <p14:xfrm>
                <a:off x="4400243" y="2779456"/>
                <a:ext cx="592200" cy="56880"/>
              </p14:xfrm>
            </p:contentPart>
          </mc:Choice>
          <mc:Fallback xmlns="">
            <p:pic>
              <p:nvPicPr>
                <p:cNvPr id="295" name="Ink 294">
                  <a:extLst>
                    <a:ext uri="{FF2B5EF4-FFF2-40B4-BE49-F238E27FC236}">
                      <a16:creationId xmlns:a16="http://schemas.microsoft.com/office/drawing/2014/main" id="{712BF8A1-641E-9F86-D45D-74FB446C77AF}"/>
                    </a:ext>
                  </a:extLst>
                </p:cNvPr>
                <p:cNvPicPr/>
                <p:nvPr/>
              </p:nvPicPr>
              <p:blipFill>
                <a:blip r:embed="rId211"/>
                <a:stretch>
                  <a:fillRect/>
                </a:stretch>
              </p:blipFill>
              <p:spPr>
                <a:xfrm>
                  <a:off x="4382603" y="2761456"/>
                  <a:ext cx="6278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96" name="Ink 295">
                  <a:extLst>
                    <a:ext uri="{FF2B5EF4-FFF2-40B4-BE49-F238E27FC236}">
                      <a16:creationId xmlns:a16="http://schemas.microsoft.com/office/drawing/2014/main" id="{0679BFFA-7BF5-D5F8-CC54-7ECFF7BCF81C}"/>
                    </a:ext>
                  </a:extLst>
                </p14:cNvPr>
                <p14:cNvContentPartPr/>
                <p14:nvPr/>
              </p14:nvContentPartPr>
              <p14:xfrm>
                <a:off x="4471883" y="2935336"/>
                <a:ext cx="138600" cy="155880"/>
              </p14:xfrm>
            </p:contentPart>
          </mc:Choice>
          <mc:Fallback xmlns="">
            <p:pic>
              <p:nvPicPr>
                <p:cNvPr id="296" name="Ink 295">
                  <a:extLst>
                    <a:ext uri="{FF2B5EF4-FFF2-40B4-BE49-F238E27FC236}">
                      <a16:creationId xmlns:a16="http://schemas.microsoft.com/office/drawing/2014/main" id="{0679BFFA-7BF5-D5F8-CC54-7ECFF7BCF81C}"/>
                    </a:ext>
                  </a:extLst>
                </p:cNvPr>
                <p:cNvPicPr/>
                <p:nvPr/>
              </p:nvPicPr>
              <p:blipFill>
                <a:blip r:embed="rId213"/>
                <a:stretch>
                  <a:fillRect/>
                </a:stretch>
              </p:blipFill>
              <p:spPr>
                <a:xfrm>
                  <a:off x="4453883" y="2917696"/>
                  <a:ext cx="1742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97" name="Ink 296">
                  <a:extLst>
                    <a:ext uri="{FF2B5EF4-FFF2-40B4-BE49-F238E27FC236}">
                      <a16:creationId xmlns:a16="http://schemas.microsoft.com/office/drawing/2014/main" id="{87C33990-4381-72F0-882A-76AE2177A3BF}"/>
                    </a:ext>
                  </a:extLst>
                </p14:cNvPr>
                <p14:cNvContentPartPr/>
                <p14:nvPr/>
              </p14:nvContentPartPr>
              <p14:xfrm>
                <a:off x="4765283" y="2939656"/>
                <a:ext cx="22320" cy="144000"/>
              </p14:xfrm>
            </p:contentPart>
          </mc:Choice>
          <mc:Fallback xmlns="">
            <p:pic>
              <p:nvPicPr>
                <p:cNvPr id="297" name="Ink 296">
                  <a:extLst>
                    <a:ext uri="{FF2B5EF4-FFF2-40B4-BE49-F238E27FC236}">
                      <a16:creationId xmlns:a16="http://schemas.microsoft.com/office/drawing/2014/main" id="{87C33990-4381-72F0-882A-76AE2177A3BF}"/>
                    </a:ext>
                  </a:extLst>
                </p:cNvPr>
                <p:cNvPicPr/>
                <p:nvPr/>
              </p:nvPicPr>
              <p:blipFill>
                <a:blip r:embed="rId215"/>
                <a:stretch>
                  <a:fillRect/>
                </a:stretch>
              </p:blipFill>
              <p:spPr>
                <a:xfrm>
                  <a:off x="4747643" y="2921656"/>
                  <a:ext cx="5796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98" name="Ink 297">
                  <a:extLst>
                    <a:ext uri="{FF2B5EF4-FFF2-40B4-BE49-F238E27FC236}">
                      <a16:creationId xmlns:a16="http://schemas.microsoft.com/office/drawing/2014/main" id="{D58798C9-89A3-B6E5-3302-8FA4E0DB3FCB}"/>
                    </a:ext>
                  </a:extLst>
                </p14:cNvPr>
                <p14:cNvContentPartPr/>
                <p14:nvPr/>
              </p14:nvContentPartPr>
              <p14:xfrm>
                <a:off x="4876163" y="2914816"/>
                <a:ext cx="62640" cy="158760"/>
              </p14:xfrm>
            </p:contentPart>
          </mc:Choice>
          <mc:Fallback xmlns="">
            <p:pic>
              <p:nvPicPr>
                <p:cNvPr id="298" name="Ink 297">
                  <a:extLst>
                    <a:ext uri="{FF2B5EF4-FFF2-40B4-BE49-F238E27FC236}">
                      <a16:creationId xmlns:a16="http://schemas.microsoft.com/office/drawing/2014/main" id="{D58798C9-89A3-B6E5-3302-8FA4E0DB3FCB}"/>
                    </a:ext>
                  </a:extLst>
                </p:cNvPr>
                <p:cNvPicPr/>
                <p:nvPr/>
              </p:nvPicPr>
              <p:blipFill>
                <a:blip r:embed="rId217"/>
                <a:stretch>
                  <a:fillRect/>
                </a:stretch>
              </p:blipFill>
              <p:spPr>
                <a:xfrm>
                  <a:off x="4858163" y="2897176"/>
                  <a:ext cx="982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99" name="Ink 298">
                  <a:extLst>
                    <a:ext uri="{FF2B5EF4-FFF2-40B4-BE49-F238E27FC236}">
                      <a16:creationId xmlns:a16="http://schemas.microsoft.com/office/drawing/2014/main" id="{B9099E48-70E0-0971-CD30-5CC4C9717EE8}"/>
                    </a:ext>
                  </a:extLst>
                </p14:cNvPr>
                <p14:cNvContentPartPr/>
                <p14:nvPr/>
              </p14:nvContentPartPr>
              <p14:xfrm>
                <a:off x="4657283" y="2897176"/>
                <a:ext cx="330840" cy="31680"/>
              </p14:xfrm>
            </p:contentPart>
          </mc:Choice>
          <mc:Fallback xmlns="">
            <p:pic>
              <p:nvPicPr>
                <p:cNvPr id="299" name="Ink 298">
                  <a:extLst>
                    <a:ext uri="{FF2B5EF4-FFF2-40B4-BE49-F238E27FC236}">
                      <a16:creationId xmlns:a16="http://schemas.microsoft.com/office/drawing/2014/main" id="{B9099E48-70E0-0971-CD30-5CC4C9717EE8}"/>
                    </a:ext>
                  </a:extLst>
                </p:cNvPr>
                <p:cNvPicPr/>
                <p:nvPr/>
              </p:nvPicPr>
              <p:blipFill>
                <a:blip r:embed="rId219"/>
                <a:stretch>
                  <a:fillRect/>
                </a:stretch>
              </p:blipFill>
              <p:spPr>
                <a:xfrm>
                  <a:off x="4639643" y="2879536"/>
                  <a:ext cx="3664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220">
              <p14:nvContentPartPr>
                <p14:cNvPr id="300" name="Ink 299">
                  <a:extLst>
                    <a:ext uri="{FF2B5EF4-FFF2-40B4-BE49-F238E27FC236}">
                      <a16:creationId xmlns:a16="http://schemas.microsoft.com/office/drawing/2014/main" id="{761B0CE0-6A44-DB97-E242-20ACE2F89E07}"/>
                    </a:ext>
                  </a:extLst>
                </p14:cNvPr>
                <p14:cNvContentPartPr/>
                <p14:nvPr/>
              </p14:nvContentPartPr>
              <p14:xfrm>
                <a:off x="4397723" y="2496856"/>
                <a:ext cx="184320" cy="235080"/>
              </p14:xfrm>
            </p:contentPart>
          </mc:Choice>
          <mc:Fallback xmlns="">
            <p:pic>
              <p:nvPicPr>
                <p:cNvPr id="300" name="Ink 299">
                  <a:extLst>
                    <a:ext uri="{FF2B5EF4-FFF2-40B4-BE49-F238E27FC236}">
                      <a16:creationId xmlns:a16="http://schemas.microsoft.com/office/drawing/2014/main" id="{761B0CE0-6A44-DB97-E242-20ACE2F89E07}"/>
                    </a:ext>
                  </a:extLst>
                </p:cNvPr>
                <p:cNvPicPr/>
                <p:nvPr/>
              </p:nvPicPr>
              <p:blipFill>
                <a:blip r:embed="rId221"/>
                <a:stretch>
                  <a:fillRect/>
                </a:stretch>
              </p:blipFill>
              <p:spPr>
                <a:xfrm>
                  <a:off x="4379723" y="2479216"/>
                  <a:ext cx="21996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301" name="Ink 300">
                  <a:extLst>
                    <a:ext uri="{FF2B5EF4-FFF2-40B4-BE49-F238E27FC236}">
                      <a16:creationId xmlns:a16="http://schemas.microsoft.com/office/drawing/2014/main" id="{45460798-C437-3FC6-D422-949B7305DF19}"/>
                    </a:ext>
                  </a:extLst>
                </p14:cNvPr>
                <p14:cNvContentPartPr/>
                <p14:nvPr/>
              </p14:nvContentPartPr>
              <p14:xfrm>
                <a:off x="4426523" y="2595136"/>
                <a:ext cx="205200" cy="31320"/>
              </p14:xfrm>
            </p:contentPart>
          </mc:Choice>
          <mc:Fallback xmlns="">
            <p:pic>
              <p:nvPicPr>
                <p:cNvPr id="301" name="Ink 300">
                  <a:extLst>
                    <a:ext uri="{FF2B5EF4-FFF2-40B4-BE49-F238E27FC236}">
                      <a16:creationId xmlns:a16="http://schemas.microsoft.com/office/drawing/2014/main" id="{45460798-C437-3FC6-D422-949B7305DF19}"/>
                    </a:ext>
                  </a:extLst>
                </p:cNvPr>
                <p:cNvPicPr/>
                <p:nvPr/>
              </p:nvPicPr>
              <p:blipFill>
                <a:blip r:embed="rId223"/>
                <a:stretch>
                  <a:fillRect/>
                </a:stretch>
              </p:blipFill>
              <p:spPr>
                <a:xfrm>
                  <a:off x="4408523" y="2577136"/>
                  <a:ext cx="24084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302" name="Ink 301">
                  <a:extLst>
                    <a:ext uri="{FF2B5EF4-FFF2-40B4-BE49-F238E27FC236}">
                      <a16:creationId xmlns:a16="http://schemas.microsoft.com/office/drawing/2014/main" id="{5DBFAEC0-297E-2ED9-A84E-E2F749ACFC60}"/>
                    </a:ext>
                  </a:extLst>
                </p14:cNvPr>
                <p14:cNvContentPartPr/>
                <p14:nvPr/>
              </p14:nvContentPartPr>
              <p14:xfrm>
                <a:off x="4269923" y="2453296"/>
                <a:ext cx="163440" cy="697680"/>
              </p14:xfrm>
            </p:contentPart>
          </mc:Choice>
          <mc:Fallback xmlns="">
            <p:pic>
              <p:nvPicPr>
                <p:cNvPr id="302" name="Ink 301">
                  <a:extLst>
                    <a:ext uri="{FF2B5EF4-FFF2-40B4-BE49-F238E27FC236}">
                      <a16:creationId xmlns:a16="http://schemas.microsoft.com/office/drawing/2014/main" id="{5DBFAEC0-297E-2ED9-A84E-E2F749ACFC60}"/>
                    </a:ext>
                  </a:extLst>
                </p:cNvPr>
                <p:cNvPicPr/>
                <p:nvPr/>
              </p:nvPicPr>
              <p:blipFill>
                <a:blip r:embed="rId225"/>
                <a:stretch>
                  <a:fillRect/>
                </a:stretch>
              </p:blipFill>
              <p:spPr>
                <a:xfrm>
                  <a:off x="4251923" y="2435656"/>
                  <a:ext cx="199080" cy="73332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303" name="Ink 302">
                  <a:extLst>
                    <a:ext uri="{FF2B5EF4-FFF2-40B4-BE49-F238E27FC236}">
                      <a16:creationId xmlns:a16="http://schemas.microsoft.com/office/drawing/2014/main" id="{7724A600-A4F9-C5F4-13A6-7CF0EE9BBF14}"/>
                    </a:ext>
                  </a:extLst>
                </p14:cNvPr>
                <p14:cNvContentPartPr/>
                <p14:nvPr/>
              </p14:nvContentPartPr>
              <p14:xfrm>
                <a:off x="5053283" y="2454016"/>
                <a:ext cx="122760" cy="651240"/>
              </p14:xfrm>
            </p:contentPart>
          </mc:Choice>
          <mc:Fallback xmlns="">
            <p:pic>
              <p:nvPicPr>
                <p:cNvPr id="303" name="Ink 302">
                  <a:extLst>
                    <a:ext uri="{FF2B5EF4-FFF2-40B4-BE49-F238E27FC236}">
                      <a16:creationId xmlns:a16="http://schemas.microsoft.com/office/drawing/2014/main" id="{7724A600-A4F9-C5F4-13A6-7CF0EE9BBF14}"/>
                    </a:ext>
                  </a:extLst>
                </p:cNvPr>
                <p:cNvPicPr/>
                <p:nvPr/>
              </p:nvPicPr>
              <p:blipFill>
                <a:blip r:embed="rId227"/>
                <a:stretch>
                  <a:fillRect/>
                </a:stretch>
              </p:blipFill>
              <p:spPr>
                <a:xfrm>
                  <a:off x="5035643" y="2436376"/>
                  <a:ext cx="158400" cy="68688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304" name="Ink 303">
                  <a:extLst>
                    <a:ext uri="{FF2B5EF4-FFF2-40B4-BE49-F238E27FC236}">
                      <a16:creationId xmlns:a16="http://schemas.microsoft.com/office/drawing/2014/main" id="{70CE86F9-9BB3-00A5-35DE-C0AA4100B228}"/>
                    </a:ext>
                  </a:extLst>
                </p14:cNvPr>
                <p14:cNvContentPartPr/>
                <p14:nvPr/>
              </p14:nvContentPartPr>
              <p14:xfrm>
                <a:off x="5209163" y="2353936"/>
                <a:ext cx="160560" cy="170280"/>
              </p14:xfrm>
            </p:contentPart>
          </mc:Choice>
          <mc:Fallback xmlns="">
            <p:pic>
              <p:nvPicPr>
                <p:cNvPr id="304" name="Ink 303">
                  <a:extLst>
                    <a:ext uri="{FF2B5EF4-FFF2-40B4-BE49-F238E27FC236}">
                      <a16:creationId xmlns:a16="http://schemas.microsoft.com/office/drawing/2014/main" id="{70CE86F9-9BB3-00A5-35DE-C0AA4100B228}"/>
                    </a:ext>
                  </a:extLst>
                </p:cNvPr>
                <p:cNvPicPr/>
                <p:nvPr/>
              </p:nvPicPr>
              <p:blipFill>
                <a:blip r:embed="rId229"/>
                <a:stretch>
                  <a:fillRect/>
                </a:stretch>
              </p:blipFill>
              <p:spPr>
                <a:xfrm>
                  <a:off x="5191163" y="2336296"/>
                  <a:ext cx="1962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305" name="Ink 304">
                  <a:extLst>
                    <a:ext uri="{FF2B5EF4-FFF2-40B4-BE49-F238E27FC236}">
                      <a16:creationId xmlns:a16="http://schemas.microsoft.com/office/drawing/2014/main" id="{F81EB8C1-BAA0-4F3E-D685-44BF9C9D63DC}"/>
                    </a:ext>
                  </a:extLst>
                </p14:cNvPr>
                <p14:cNvContentPartPr/>
                <p14:nvPr/>
              </p14:nvContentPartPr>
              <p14:xfrm>
                <a:off x="4047443" y="2850376"/>
                <a:ext cx="86760" cy="55440"/>
              </p14:xfrm>
            </p:contentPart>
          </mc:Choice>
          <mc:Fallback xmlns="">
            <p:pic>
              <p:nvPicPr>
                <p:cNvPr id="305" name="Ink 304">
                  <a:extLst>
                    <a:ext uri="{FF2B5EF4-FFF2-40B4-BE49-F238E27FC236}">
                      <a16:creationId xmlns:a16="http://schemas.microsoft.com/office/drawing/2014/main" id="{F81EB8C1-BAA0-4F3E-D685-44BF9C9D63DC}"/>
                    </a:ext>
                  </a:extLst>
                </p:cNvPr>
                <p:cNvPicPr/>
                <p:nvPr/>
              </p:nvPicPr>
              <p:blipFill>
                <a:blip r:embed="rId231"/>
                <a:stretch>
                  <a:fillRect/>
                </a:stretch>
              </p:blipFill>
              <p:spPr>
                <a:xfrm>
                  <a:off x="4029803" y="2832736"/>
                  <a:ext cx="1224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306" name="Ink 305">
                  <a:extLst>
                    <a:ext uri="{FF2B5EF4-FFF2-40B4-BE49-F238E27FC236}">
                      <a16:creationId xmlns:a16="http://schemas.microsoft.com/office/drawing/2014/main" id="{878FD405-B6DD-31B4-C930-6399BBD932F8}"/>
                    </a:ext>
                  </a:extLst>
                </p14:cNvPr>
                <p14:cNvContentPartPr/>
                <p14:nvPr/>
              </p14:nvContentPartPr>
              <p14:xfrm>
                <a:off x="4049963" y="2837416"/>
                <a:ext cx="152640" cy="120240"/>
              </p14:xfrm>
            </p:contentPart>
          </mc:Choice>
          <mc:Fallback xmlns="">
            <p:pic>
              <p:nvPicPr>
                <p:cNvPr id="306" name="Ink 305">
                  <a:extLst>
                    <a:ext uri="{FF2B5EF4-FFF2-40B4-BE49-F238E27FC236}">
                      <a16:creationId xmlns:a16="http://schemas.microsoft.com/office/drawing/2014/main" id="{878FD405-B6DD-31B4-C930-6399BBD932F8}"/>
                    </a:ext>
                  </a:extLst>
                </p:cNvPr>
                <p:cNvPicPr/>
                <p:nvPr/>
              </p:nvPicPr>
              <p:blipFill>
                <a:blip r:embed="rId233"/>
                <a:stretch>
                  <a:fillRect/>
                </a:stretch>
              </p:blipFill>
              <p:spPr>
                <a:xfrm>
                  <a:off x="4031963" y="2819776"/>
                  <a:ext cx="188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307" name="Ink 306">
                  <a:extLst>
                    <a:ext uri="{FF2B5EF4-FFF2-40B4-BE49-F238E27FC236}">
                      <a16:creationId xmlns:a16="http://schemas.microsoft.com/office/drawing/2014/main" id="{5661D70E-5DE3-F6EB-2922-44FFE22E38BF}"/>
                    </a:ext>
                  </a:extLst>
                </p14:cNvPr>
                <p14:cNvContentPartPr/>
                <p14:nvPr/>
              </p14:nvContentPartPr>
              <p14:xfrm>
                <a:off x="4060763" y="2869096"/>
                <a:ext cx="135360" cy="80280"/>
              </p14:xfrm>
            </p:contentPart>
          </mc:Choice>
          <mc:Fallback xmlns="">
            <p:pic>
              <p:nvPicPr>
                <p:cNvPr id="307" name="Ink 306">
                  <a:extLst>
                    <a:ext uri="{FF2B5EF4-FFF2-40B4-BE49-F238E27FC236}">
                      <a16:creationId xmlns:a16="http://schemas.microsoft.com/office/drawing/2014/main" id="{5661D70E-5DE3-F6EB-2922-44FFE22E38BF}"/>
                    </a:ext>
                  </a:extLst>
                </p:cNvPr>
                <p:cNvPicPr/>
                <p:nvPr/>
              </p:nvPicPr>
              <p:blipFill>
                <a:blip r:embed="rId235"/>
                <a:stretch>
                  <a:fillRect/>
                </a:stretch>
              </p:blipFill>
              <p:spPr>
                <a:xfrm>
                  <a:off x="4042763" y="2851096"/>
                  <a:ext cx="171000" cy="115920"/>
                </a:xfrm>
                <a:prstGeom prst="rect">
                  <a:avLst/>
                </a:prstGeom>
              </p:spPr>
            </p:pic>
          </mc:Fallback>
        </mc:AlternateContent>
      </p:grpSp>
      <p:grpSp>
        <p:nvGrpSpPr>
          <p:cNvPr id="308" name="Group 307">
            <a:extLst>
              <a:ext uri="{FF2B5EF4-FFF2-40B4-BE49-F238E27FC236}">
                <a16:creationId xmlns:a16="http://schemas.microsoft.com/office/drawing/2014/main" id="{767BAA68-4BC1-8606-2DB7-2C8F630600DB}"/>
              </a:ext>
            </a:extLst>
          </p:cNvPr>
          <p:cNvGrpSpPr/>
          <p:nvPr/>
        </p:nvGrpSpPr>
        <p:grpSpPr>
          <a:xfrm>
            <a:off x="3301523" y="3507736"/>
            <a:ext cx="1936440" cy="329040"/>
            <a:chOff x="3301523" y="3507736"/>
            <a:chExt cx="1936440" cy="329040"/>
          </a:xfrm>
        </p:grpSpPr>
        <mc:AlternateContent xmlns:mc="http://schemas.openxmlformats.org/markup-compatibility/2006" xmlns:p14="http://schemas.microsoft.com/office/powerpoint/2010/main">
          <mc:Choice Requires="p14">
            <p:contentPart p14:bwMode="auto" r:id="rId236">
              <p14:nvContentPartPr>
                <p14:cNvPr id="309" name="Ink 308">
                  <a:extLst>
                    <a:ext uri="{FF2B5EF4-FFF2-40B4-BE49-F238E27FC236}">
                      <a16:creationId xmlns:a16="http://schemas.microsoft.com/office/drawing/2014/main" id="{ADFA6C20-67B6-526A-9306-5C715BF35E85}"/>
                    </a:ext>
                  </a:extLst>
                </p14:cNvPr>
                <p14:cNvContentPartPr/>
                <p14:nvPr/>
              </p14:nvContentPartPr>
              <p14:xfrm>
                <a:off x="3302243" y="3702856"/>
                <a:ext cx="162360" cy="22680"/>
              </p14:xfrm>
            </p:contentPart>
          </mc:Choice>
          <mc:Fallback xmlns="">
            <p:pic>
              <p:nvPicPr>
                <p:cNvPr id="309" name="Ink 308">
                  <a:extLst>
                    <a:ext uri="{FF2B5EF4-FFF2-40B4-BE49-F238E27FC236}">
                      <a16:creationId xmlns:a16="http://schemas.microsoft.com/office/drawing/2014/main" id="{ADFA6C20-67B6-526A-9306-5C715BF35E85}"/>
                    </a:ext>
                  </a:extLst>
                </p:cNvPr>
                <p:cNvPicPr/>
                <p:nvPr/>
              </p:nvPicPr>
              <p:blipFill>
                <a:blip r:embed="rId237"/>
                <a:stretch>
                  <a:fillRect/>
                </a:stretch>
              </p:blipFill>
              <p:spPr>
                <a:xfrm>
                  <a:off x="3284603" y="3685216"/>
                  <a:ext cx="19800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310" name="Ink 309">
                  <a:extLst>
                    <a:ext uri="{FF2B5EF4-FFF2-40B4-BE49-F238E27FC236}">
                      <a16:creationId xmlns:a16="http://schemas.microsoft.com/office/drawing/2014/main" id="{9719F96E-D1E6-2F55-41BE-0CD23E2D7BCB}"/>
                    </a:ext>
                  </a:extLst>
                </p14:cNvPr>
                <p14:cNvContentPartPr/>
                <p14:nvPr/>
              </p14:nvContentPartPr>
              <p14:xfrm>
                <a:off x="3301523" y="3815896"/>
                <a:ext cx="150840" cy="20880"/>
              </p14:xfrm>
            </p:contentPart>
          </mc:Choice>
          <mc:Fallback xmlns="">
            <p:pic>
              <p:nvPicPr>
                <p:cNvPr id="310" name="Ink 309">
                  <a:extLst>
                    <a:ext uri="{FF2B5EF4-FFF2-40B4-BE49-F238E27FC236}">
                      <a16:creationId xmlns:a16="http://schemas.microsoft.com/office/drawing/2014/main" id="{9719F96E-D1E6-2F55-41BE-0CD23E2D7BCB}"/>
                    </a:ext>
                  </a:extLst>
                </p:cNvPr>
                <p:cNvPicPr/>
                <p:nvPr/>
              </p:nvPicPr>
              <p:blipFill>
                <a:blip r:embed="rId239"/>
                <a:stretch>
                  <a:fillRect/>
                </a:stretch>
              </p:blipFill>
              <p:spPr>
                <a:xfrm>
                  <a:off x="3283523" y="3798256"/>
                  <a:ext cx="18648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311" name="Ink 310">
                  <a:extLst>
                    <a:ext uri="{FF2B5EF4-FFF2-40B4-BE49-F238E27FC236}">
                      <a16:creationId xmlns:a16="http://schemas.microsoft.com/office/drawing/2014/main" id="{CEFFFF4E-B381-C551-6843-2CFD89C879BF}"/>
                    </a:ext>
                  </a:extLst>
                </p14:cNvPr>
                <p14:cNvContentPartPr/>
                <p14:nvPr/>
              </p14:nvContentPartPr>
              <p14:xfrm>
                <a:off x="3644243" y="3613216"/>
                <a:ext cx="20520" cy="209520"/>
              </p14:xfrm>
            </p:contentPart>
          </mc:Choice>
          <mc:Fallback xmlns="">
            <p:pic>
              <p:nvPicPr>
                <p:cNvPr id="311" name="Ink 310">
                  <a:extLst>
                    <a:ext uri="{FF2B5EF4-FFF2-40B4-BE49-F238E27FC236}">
                      <a16:creationId xmlns:a16="http://schemas.microsoft.com/office/drawing/2014/main" id="{CEFFFF4E-B381-C551-6843-2CFD89C879BF}"/>
                    </a:ext>
                  </a:extLst>
                </p:cNvPr>
                <p:cNvPicPr/>
                <p:nvPr/>
              </p:nvPicPr>
              <p:blipFill>
                <a:blip r:embed="rId241"/>
                <a:stretch>
                  <a:fillRect/>
                </a:stretch>
              </p:blipFill>
              <p:spPr>
                <a:xfrm>
                  <a:off x="3626603" y="3595216"/>
                  <a:ext cx="56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312" name="Ink 311">
                  <a:extLst>
                    <a:ext uri="{FF2B5EF4-FFF2-40B4-BE49-F238E27FC236}">
                      <a16:creationId xmlns:a16="http://schemas.microsoft.com/office/drawing/2014/main" id="{020BBBCE-FFCA-6A31-F823-AE655CF840B2}"/>
                    </a:ext>
                  </a:extLst>
                </p14:cNvPr>
                <p14:cNvContentPartPr/>
                <p14:nvPr/>
              </p14:nvContentPartPr>
              <p14:xfrm>
                <a:off x="3761243" y="3727696"/>
                <a:ext cx="9720" cy="6120"/>
              </p14:xfrm>
            </p:contentPart>
          </mc:Choice>
          <mc:Fallback xmlns="">
            <p:pic>
              <p:nvPicPr>
                <p:cNvPr id="312" name="Ink 311">
                  <a:extLst>
                    <a:ext uri="{FF2B5EF4-FFF2-40B4-BE49-F238E27FC236}">
                      <a16:creationId xmlns:a16="http://schemas.microsoft.com/office/drawing/2014/main" id="{020BBBCE-FFCA-6A31-F823-AE655CF840B2}"/>
                    </a:ext>
                  </a:extLst>
                </p:cNvPr>
                <p:cNvPicPr/>
                <p:nvPr/>
              </p:nvPicPr>
              <p:blipFill>
                <a:blip r:embed="rId243"/>
                <a:stretch>
                  <a:fillRect/>
                </a:stretch>
              </p:blipFill>
              <p:spPr>
                <a:xfrm>
                  <a:off x="3743603" y="3709696"/>
                  <a:ext cx="45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313" name="Ink 312">
                  <a:extLst>
                    <a:ext uri="{FF2B5EF4-FFF2-40B4-BE49-F238E27FC236}">
                      <a16:creationId xmlns:a16="http://schemas.microsoft.com/office/drawing/2014/main" id="{284D62A3-D861-2776-70BA-A7A715453699}"/>
                    </a:ext>
                  </a:extLst>
                </p14:cNvPr>
                <p14:cNvContentPartPr/>
                <p14:nvPr/>
              </p14:nvContentPartPr>
              <p14:xfrm>
                <a:off x="3870323" y="3610696"/>
                <a:ext cx="183600" cy="137880"/>
              </p14:xfrm>
            </p:contentPart>
          </mc:Choice>
          <mc:Fallback xmlns="">
            <p:pic>
              <p:nvPicPr>
                <p:cNvPr id="313" name="Ink 312">
                  <a:extLst>
                    <a:ext uri="{FF2B5EF4-FFF2-40B4-BE49-F238E27FC236}">
                      <a16:creationId xmlns:a16="http://schemas.microsoft.com/office/drawing/2014/main" id="{284D62A3-D861-2776-70BA-A7A715453699}"/>
                    </a:ext>
                  </a:extLst>
                </p:cNvPr>
                <p:cNvPicPr/>
                <p:nvPr/>
              </p:nvPicPr>
              <p:blipFill>
                <a:blip r:embed="rId245"/>
                <a:stretch>
                  <a:fillRect/>
                </a:stretch>
              </p:blipFill>
              <p:spPr>
                <a:xfrm>
                  <a:off x="3852323" y="3592696"/>
                  <a:ext cx="2192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314" name="Ink 313">
                  <a:extLst>
                    <a:ext uri="{FF2B5EF4-FFF2-40B4-BE49-F238E27FC236}">
                      <a16:creationId xmlns:a16="http://schemas.microsoft.com/office/drawing/2014/main" id="{81D866E1-E432-5A85-7450-E239C26D93EC}"/>
                    </a:ext>
                  </a:extLst>
                </p14:cNvPr>
                <p14:cNvContentPartPr/>
                <p14:nvPr/>
              </p14:nvContentPartPr>
              <p14:xfrm>
                <a:off x="3964283" y="3649936"/>
                <a:ext cx="67320" cy="161640"/>
              </p14:xfrm>
            </p:contentPart>
          </mc:Choice>
          <mc:Fallback xmlns="">
            <p:pic>
              <p:nvPicPr>
                <p:cNvPr id="314" name="Ink 313">
                  <a:extLst>
                    <a:ext uri="{FF2B5EF4-FFF2-40B4-BE49-F238E27FC236}">
                      <a16:creationId xmlns:a16="http://schemas.microsoft.com/office/drawing/2014/main" id="{81D866E1-E432-5A85-7450-E239C26D93EC}"/>
                    </a:ext>
                  </a:extLst>
                </p:cNvPr>
                <p:cNvPicPr/>
                <p:nvPr/>
              </p:nvPicPr>
              <p:blipFill>
                <a:blip r:embed="rId247"/>
                <a:stretch>
                  <a:fillRect/>
                </a:stretch>
              </p:blipFill>
              <p:spPr>
                <a:xfrm>
                  <a:off x="3946643" y="3631936"/>
                  <a:ext cx="1029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315" name="Ink 314">
                  <a:extLst>
                    <a:ext uri="{FF2B5EF4-FFF2-40B4-BE49-F238E27FC236}">
                      <a16:creationId xmlns:a16="http://schemas.microsoft.com/office/drawing/2014/main" id="{8B9FF7AF-5BCE-5DA4-F46F-5AE2D4ECBE0B}"/>
                    </a:ext>
                  </a:extLst>
                </p14:cNvPr>
                <p14:cNvContentPartPr/>
                <p14:nvPr/>
              </p14:nvContentPartPr>
              <p14:xfrm>
                <a:off x="4139243" y="3613936"/>
                <a:ext cx="123480" cy="178200"/>
              </p14:xfrm>
            </p:contentPart>
          </mc:Choice>
          <mc:Fallback xmlns="">
            <p:pic>
              <p:nvPicPr>
                <p:cNvPr id="315" name="Ink 314">
                  <a:extLst>
                    <a:ext uri="{FF2B5EF4-FFF2-40B4-BE49-F238E27FC236}">
                      <a16:creationId xmlns:a16="http://schemas.microsoft.com/office/drawing/2014/main" id="{8B9FF7AF-5BCE-5DA4-F46F-5AE2D4ECBE0B}"/>
                    </a:ext>
                  </a:extLst>
                </p:cNvPr>
                <p:cNvPicPr/>
                <p:nvPr/>
              </p:nvPicPr>
              <p:blipFill>
                <a:blip r:embed="rId249"/>
                <a:stretch>
                  <a:fillRect/>
                </a:stretch>
              </p:blipFill>
              <p:spPr>
                <a:xfrm>
                  <a:off x="4121243" y="3596296"/>
                  <a:ext cx="1591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316" name="Ink 315">
                  <a:extLst>
                    <a:ext uri="{FF2B5EF4-FFF2-40B4-BE49-F238E27FC236}">
                      <a16:creationId xmlns:a16="http://schemas.microsoft.com/office/drawing/2014/main" id="{D7A7921A-7EEB-2059-B6D0-A515671D31AA}"/>
                    </a:ext>
                  </a:extLst>
                </p14:cNvPr>
                <p14:cNvContentPartPr/>
                <p14:nvPr/>
              </p14:nvContentPartPr>
              <p14:xfrm>
                <a:off x="4353083" y="3621136"/>
                <a:ext cx="153720" cy="117720"/>
              </p14:xfrm>
            </p:contentPart>
          </mc:Choice>
          <mc:Fallback xmlns="">
            <p:pic>
              <p:nvPicPr>
                <p:cNvPr id="316" name="Ink 315">
                  <a:extLst>
                    <a:ext uri="{FF2B5EF4-FFF2-40B4-BE49-F238E27FC236}">
                      <a16:creationId xmlns:a16="http://schemas.microsoft.com/office/drawing/2014/main" id="{D7A7921A-7EEB-2059-B6D0-A515671D31AA}"/>
                    </a:ext>
                  </a:extLst>
                </p:cNvPr>
                <p:cNvPicPr/>
                <p:nvPr/>
              </p:nvPicPr>
              <p:blipFill>
                <a:blip r:embed="rId251"/>
                <a:stretch>
                  <a:fillRect/>
                </a:stretch>
              </p:blipFill>
              <p:spPr>
                <a:xfrm>
                  <a:off x="4335443" y="3603136"/>
                  <a:ext cx="18936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317" name="Ink 316">
                  <a:extLst>
                    <a:ext uri="{FF2B5EF4-FFF2-40B4-BE49-F238E27FC236}">
                      <a16:creationId xmlns:a16="http://schemas.microsoft.com/office/drawing/2014/main" id="{2E227C96-C017-2CB9-F148-CCC77B5A2AD2}"/>
                    </a:ext>
                  </a:extLst>
                </p14:cNvPr>
                <p14:cNvContentPartPr/>
                <p14:nvPr/>
              </p14:nvContentPartPr>
              <p14:xfrm>
                <a:off x="4410323" y="3626176"/>
                <a:ext cx="40320" cy="189720"/>
              </p14:xfrm>
            </p:contentPart>
          </mc:Choice>
          <mc:Fallback xmlns="">
            <p:pic>
              <p:nvPicPr>
                <p:cNvPr id="317" name="Ink 316">
                  <a:extLst>
                    <a:ext uri="{FF2B5EF4-FFF2-40B4-BE49-F238E27FC236}">
                      <a16:creationId xmlns:a16="http://schemas.microsoft.com/office/drawing/2014/main" id="{2E227C96-C017-2CB9-F148-CCC77B5A2AD2}"/>
                    </a:ext>
                  </a:extLst>
                </p:cNvPr>
                <p:cNvPicPr/>
                <p:nvPr/>
              </p:nvPicPr>
              <p:blipFill>
                <a:blip r:embed="rId253"/>
                <a:stretch>
                  <a:fillRect/>
                </a:stretch>
              </p:blipFill>
              <p:spPr>
                <a:xfrm>
                  <a:off x="4392683" y="3608176"/>
                  <a:ext cx="759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318" name="Ink 317">
                  <a:extLst>
                    <a:ext uri="{FF2B5EF4-FFF2-40B4-BE49-F238E27FC236}">
                      <a16:creationId xmlns:a16="http://schemas.microsoft.com/office/drawing/2014/main" id="{AEF83B29-CF1A-2C0A-F02F-29169997FD10}"/>
                    </a:ext>
                  </a:extLst>
                </p14:cNvPr>
                <p14:cNvContentPartPr/>
                <p14:nvPr/>
              </p14:nvContentPartPr>
              <p14:xfrm>
                <a:off x="4588883" y="3599176"/>
                <a:ext cx="141480" cy="221400"/>
              </p14:xfrm>
            </p:contentPart>
          </mc:Choice>
          <mc:Fallback xmlns="">
            <p:pic>
              <p:nvPicPr>
                <p:cNvPr id="318" name="Ink 317">
                  <a:extLst>
                    <a:ext uri="{FF2B5EF4-FFF2-40B4-BE49-F238E27FC236}">
                      <a16:creationId xmlns:a16="http://schemas.microsoft.com/office/drawing/2014/main" id="{AEF83B29-CF1A-2C0A-F02F-29169997FD10}"/>
                    </a:ext>
                  </a:extLst>
                </p:cNvPr>
                <p:cNvPicPr/>
                <p:nvPr/>
              </p:nvPicPr>
              <p:blipFill>
                <a:blip r:embed="rId255"/>
                <a:stretch>
                  <a:fillRect/>
                </a:stretch>
              </p:blipFill>
              <p:spPr>
                <a:xfrm>
                  <a:off x="4571243" y="3581176"/>
                  <a:ext cx="17712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319" name="Ink 318">
                  <a:extLst>
                    <a:ext uri="{FF2B5EF4-FFF2-40B4-BE49-F238E27FC236}">
                      <a16:creationId xmlns:a16="http://schemas.microsoft.com/office/drawing/2014/main" id="{0E2A5139-92FA-D2EE-08F9-9C66CA9D038D}"/>
                    </a:ext>
                  </a:extLst>
                </p14:cNvPr>
                <p14:cNvContentPartPr/>
                <p14:nvPr/>
              </p14:nvContentPartPr>
              <p14:xfrm>
                <a:off x="4926923" y="3615016"/>
                <a:ext cx="30240" cy="180720"/>
              </p14:xfrm>
            </p:contentPart>
          </mc:Choice>
          <mc:Fallback xmlns="">
            <p:pic>
              <p:nvPicPr>
                <p:cNvPr id="319" name="Ink 318">
                  <a:extLst>
                    <a:ext uri="{FF2B5EF4-FFF2-40B4-BE49-F238E27FC236}">
                      <a16:creationId xmlns:a16="http://schemas.microsoft.com/office/drawing/2014/main" id="{0E2A5139-92FA-D2EE-08F9-9C66CA9D038D}"/>
                    </a:ext>
                  </a:extLst>
                </p:cNvPr>
                <p:cNvPicPr/>
                <p:nvPr/>
              </p:nvPicPr>
              <p:blipFill>
                <a:blip r:embed="rId257"/>
                <a:stretch>
                  <a:fillRect/>
                </a:stretch>
              </p:blipFill>
              <p:spPr>
                <a:xfrm>
                  <a:off x="4909283" y="3597016"/>
                  <a:ext cx="658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320" name="Ink 319">
                  <a:extLst>
                    <a:ext uri="{FF2B5EF4-FFF2-40B4-BE49-F238E27FC236}">
                      <a16:creationId xmlns:a16="http://schemas.microsoft.com/office/drawing/2014/main" id="{7BCC8BC3-2149-FBCF-CD7D-C2F7FC6CC84D}"/>
                    </a:ext>
                  </a:extLst>
                </p14:cNvPr>
                <p14:cNvContentPartPr/>
                <p14:nvPr/>
              </p14:nvContentPartPr>
              <p14:xfrm>
                <a:off x="5058683" y="3580096"/>
                <a:ext cx="41040" cy="198720"/>
              </p14:xfrm>
            </p:contentPart>
          </mc:Choice>
          <mc:Fallback xmlns="">
            <p:pic>
              <p:nvPicPr>
                <p:cNvPr id="320" name="Ink 319">
                  <a:extLst>
                    <a:ext uri="{FF2B5EF4-FFF2-40B4-BE49-F238E27FC236}">
                      <a16:creationId xmlns:a16="http://schemas.microsoft.com/office/drawing/2014/main" id="{7BCC8BC3-2149-FBCF-CD7D-C2F7FC6CC84D}"/>
                    </a:ext>
                  </a:extLst>
                </p:cNvPr>
                <p:cNvPicPr/>
                <p:nvPr/>
              </p:nvPicPr>
              <p:blipFill>
                <a:blip r:embed="rId259"/>
                <a:stretch>
                  <a:fillRect/>
                </a:stretch>
              </p:blipFill>
              <p:spPr>
                <a:xfrm>
                  <a:off x="5041043" y="3562096"/>
                  <a:ext cx="766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321" name="Ink 320">
                  <a:extLst>
                    <a:ext uri="{FF2B5EF4-FFF2-40B4-BE49-F238E27FC236}">
                      <a16:creationId xmlns:a16="http://schemas.microsoft.com/office/drawing/2014/main" id="{D25AC66B-63BF-12B7-C19D-FB00050BBE74}"/>
                    </a:ext>
                  </a:extLst>
                </p14:cNvPr>
                <p14:cNvContentPartPr/>
                <p14:nvPr/>
              </p14:nvContentPartPr>
              <p14:xfrm>
                <a:off x="4853123" y="3507736"/>
                <a:ext cx="384840" cy="98280"/>
              </p14:xfrm>
            </p:contentPart>
          </mc:Choice>
          <mc:Fallback xmlns="">
            <p:pic>
              <p:nvPicPr>
                <p:cNvPr id="321" name="Ink 320">
                  <a:extLst>
                    <a:ext uri="{FF2B5EF4-FFF2-40B4-BE49-F238E27FC236}">
                      <a16:creationId xmlns:a16="http://schemas.microsoft.com/office/drawing/2014/main" id="{D25AC66B-63BF-12B7-C19D-FB00050BBE74}"/>
                    </a:ext>
                  </a:extLst>
                </p:cNvPr>
                <p:cNvPicPr/>
                <p:nvPr/>
              </p:nvPicPr>
              <p:blipFill>
                <a:blip r:embed="rId261"/>
                <a:stretch>
                  <a:fillRect/>
                </a:stretch>
              </p:blipFill>
              <p:spPr>
                <a:xfrm>
                  <a:off x="4835483" y="3490096"/>
                  <a:ext cx="420480" cy="133920"/>
                </a:xfrm>
                <a:prstGeom prst="rect">
                  <a:avLst/>
                </a:prstGeom>
              </p:spPr>
            </p:pic>
          </mc:Fallback>
        </mc:AlternateContent>
      </p:grpSp>
      <p:grpSp>
        <p:nvGrpSpPr>
          <p:cNvPr id="322" name="Group 321">
            <a:extLst>
              <a:ext uri="{FF2B5EF4-FFF2-40B4-BE49-F238E27FC236}">
                <a16:creationId xmlns:a16="http://schemas.microsoft.com/office/drawing/2014/main" id="{6B50AD0C-DF9E-30F8-82EA-AD123612FF95}"/>
              </a:ext>
            </a:extLst>
          </p:cNvPr>
          <p:cNvGrpSpPr/>
          <p:nvPr/>
        </p:nvGrpSpPr>
        <p:grpSpPr>
          <a:xfrm>
            <a:off x="3296123" y="4336816"/>
            <a:ext cx="164520" cy="117720"/>
            <a:chOff x="3296123" y="4336816"/>
            <a:chExt cx="164520" cy="117720"/>
          </a:xfrm>
        </p:grpSpPr>
        <mc:AlternateContent xmlns:mc="http://schemas.openxmlformats.org/markup-compatibility/2006" xmlns:p14="http://schemas.microsoft.com/office/powerpoint/2010/main">
          <mc:Choice Requires="p14">
            <p:contentPart p14:bwMode="auto" r:id="rId262">
              <p14:nvContentPartPr>
                <p14:cNvPr id="323" name="Ink 322">
                  <a:extLst>
                    <a:ext uri="{FF2B5EF4-FFF2-40B4-BE49-F238E27FC236}">
                      <a16:creationId xmlns:a16="http://schemas.microsoft.com/office/drawing/2014/main" id="{38F2A9C1-357C-6FFA-1CB4-8DA8F89EA042}"/>
                    </a:ext>
                  </a:extLst>
                </p14:cNvPr>
                <p14:cNvContentPartPr/>
                <p14:nvPr/>
              </p14:nvContentPartPr>
              <p14:xfrm>
                <a:off x="3296123" y="4336816"/>
                <a:ext cx="164520" cy="16920"/>
              </p14:xfrm>
            </p:contentPart>
          </mc:Choice>
          <mc:Fallback xmlns="">
            <p:pic>
              <p:nvPicPr>
                <p:cNvPr id="323" name="Ink 322">
                  <a:extLst>
                    <a:ext uri="{FF2B5EF4-FFF2-40B4-BE49-F238E27FC236}">
                      <a16:creationId xmlns:a16="http://schemas.microsoft.com/office/drawing/2014/main" id="{38F2A9C1-357C-6FFA-1CB4-8DA8F89EA042}"/>
                    </a:ext>
                  </a:extLst>
                </p:cNvPr>
                <p:cNvPicPr/>
                <p:nvPr/>
              </p:nvPicPr>
              <p:blipFill>
                <a:blip r:embed="rId263"/>
                <a:stretch>
                  <a:fillRect/>
                </a:stretch>
              </p:blipFill>
              <p:spPr>
                <a:xfrm>
                  <a:off x="3278123" y="4319176"/>
                  <a:ext cx="200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324" name="Ink 323">
                  <a:extLst>
                    <a:ext uri="{FF2B5EF4-FFF2-40B4-BE49-F238E27FC236}">
                      <a16:creationId xmlns:a16="http://schemas.microsoft.com/office/drawing/2014/main" id="{2C2986E8-222D-085D-8A14-BA0714C2D99C}"/>
                    </a:ext>
                  </a:extLst>
                </p14:cNvPr>
                <p14:cNvContentPartPr/>
                <p14:nvPr/>
              </p14:nvContentPartPr>
              <p14:xfrm>
                <a:off x="3302603" y="4439056"/>
                <a:ext cx="156240" cy="15480"/>
              </p14:xfrm>
            </p:contentPart>
          </mc:Choice>
          <mc:Fallback xmlns="">
            <p:pic>
              <p:nvPicPr>
                <p:cNvPr id="324" name="Ink 323">
                  <a:extLst>
                    <a:ext uri="{FF2B5EF4-FFF2-40B4-BE49-F238E27FC236}">
                      <a16:creationId xmlns:a16="http://schemas.microsoft.com/office/drawing/2014/main" id="{2C2986E8-222D-085D-8A14-BA0714C2D99C}"/>
                    </a:ext>
                  </a:extLst>
                </p:cNvPr>
                <p:cNvPicPr/>
                <p:nvPr/>
              </p:nvPicPr>
              <p:blipFill>
                <a:blip r:embed="rId265"/>
                <a:stretch>
                  <a:fillRect/>
                </a:stretch>
              </p:blipFill>
              <p:spPr>
                <a:xfrm>
                  <a:off x="3284963" y="4421056"/>
                  <a:ext cx="191880" cy="51120"/>
                </a:xfrm>
                <a:prstGeom prst="rect">
                  <a:avLst/>
                </a:prstGeom>
              </p:spPr>
            </p:pic>
          </mc:Fallback>
        </mc:AlternateContent>
      </p:grpSp>
      <p:grpSp>
        <p:nvGrpSpPr>
          <p:cNvPr id="325" name="Group 324">
            <a:extLst>
              <a:ext uri="{FF2B5EF4-FFF2-40B4-BE49-F238E27FC236}">
                <a16:creationId xmlns:a16="http://schemas.microsoft.com/office/drawing/2014/main" id="{A1401236-251F-3C20-DB01-6BF2E563447E}"/>
              </a:ext>
            </a:extLst>
          </p:cNvPr>
          <p:cNvGrpSpPr/>
          <p:nvPr/>
        </p:nvGrpSpPr>
        <p:grpSpPr>
          <a:xfrm>
            <a:off x="3657563" y="4170856"/>
            <a:ext cx="1320840" cy="300240"/>
            <a:chOff x="3657563" y="4170856"/>
            <a:chExt cx="1320840" cy="300240"/>
          </a:xfrm>
        </p:grpSpPr>
        <mc:AlternateContent xmlns:mc="http://schemas.openxmlformats.org/markup-compatibility/2006" xmlns:p14="http://schemas.microsoft.com/office/powerpoint/2010/main">
          <mc:Choice Requires="p14">
            <p:contentPart p14:bwMode="auto" r:id="rId266">
              <p14:nvContentPartPr>
                <p14:cNvPr id="326" name="Ink 325">
                  <a:extLst>
                    <a:ext uri="{FF2B5EF4-FFF2-40B4-BE49-F238E27FC236}">
                      <a16:creationId xmlns:a16="http://schemas.microsoft.com/office/drawing/2014/main" id="{83E5BABC-D214-723C-A87E-D02F097F35AE}"/>
                    </a:ext>
                  </a:extLst>
                </p14:cNvPr>
                <p14:cNvContentPartPr/>
                <p14:nvPr/>
              </p14:nvContentPartPr>
              <p14:xfrm>
                <a:off x="3657563" y="4253296"/>
                <a:ext cx="173520" cy="116280"/>
              </p14:xfrm>
            </p:contentPart>
          </mc:Choice>
          <mc:Fallback xmlns="">
            <p:pic>
              <p:nvPicPr>
                <p:cNvPr id="326" name="Ink 325">
                  <a:extLst>
                    <a:ext uri="{FF2B5EF4-FFF2-40B4-BE49-F238E27FC236}">
                      <a16:creationId xmlns:a16="http://schemas.microsoft.com/office/drawing/2014/main" id="{83E5BABC-D214-723C-A87E-D02F097F35AE}"/>
                    </a:ext>
                  </a:extLst>
                </p:cNvPr>
                <p:cNvPicPr/>
                <p:nvPr/>
              </p:nvPicPr>
              <p:blipFill>
                <a:blip r:embed="rId267"/>
                <a:stretch>
                  <a:fillRect/>
                </a:stretch>
              </p:blipFill>
              <p:spPr>
                <a:xfrm>
                  <a:off x="3639563" y="4235656"/>
                  <a:ext cx="2091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327" name="Ink 326">
                  <a:extLst>
                    <a:ext uri="{FF2B5EF4-FFF2-40B4-BE49-F238E27FC236}">
                      <a16:creationId xmlns:a16="http://schemas.microsoft.com/office/drawing/2014/main" id="{10C07BF3-D134-2E77-0D70-60BC76F5BD7E}"/>
                    </a:ext>
                  </a:extLst>
                </p14:cNvPr>
                <p14:cNvContentPartPr/>
                <p14:nvPr/>
              </p14:nvContentPartPr>
              <p14:xfrm>
                <a:off x="3732083" y="4309456"/>
                <a:ext cx="45720" cy="161640"/>
              </p14:xfrm>
            </p:contentPart>
          </mc:Choice>
          <mc:Fallback xmlns="">
            <p:pic>
              <p:nvPicPr>
                <p:cNvPr id="327" name="Ink 326">
                  <a:extLst>
                    <a:ext uri="{FF2B5EF4-FFF2-40B4-BE49-F238E27FC236}">
                      <a16:creationId xmlns:a16="http://schemas.microsoft.com/office/drawing/2014/main" id="{10C07BF3-D134-2E77-0D70-60BC76F5BD7E}"/>
                    </a:ext>
                  </a:extLst>
                </p:cNvPr>
                <p:cNvPicPr/>
                <p:nvPr/>
              </p:nvPicPr>
              <p:blipFill>
                <a:blip r:embed="rId269"/>
                <a:stretch>
                  <a:fillRect/>
                </a:stretch>
              </p:blipFill>
              <p:spPr>
                <a:xfrm>
                  <a:off x="3714443" y="4291456"/>
                  <a:ext cx="813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328" name="Ink 327">
                  <a:extLst>
                    <a:ext uri="{FF2B5EF4-FFF2-40B4-BE49-F238E27FC236}">
                      <a16:creationId xmlns:a16="http://schemas.microsoft.com/office/drawing/2014/main" id="{A503C771-CAED-29D5-B0B7-812AC22A10BD}"/>
                    </a:ext>
                  </a:extLst>
                </p14:cNvPr>
                <p14:cNvContentPartPr/>
                <p14:nvPr/>
              </p14:nvContentPartPr>
              <p14:xfrm>
                <a:off x="3906683" y="4356256"/>
                <a:ext cx="2160" cy="360"/>
              </p14:xfrm>
            </p:contentPart>
          </mc:Choice>
          <mc:Fallback xmlns="">
            <p:pic>
              <p:nvPicPr>
                <p:cNvPr id="328" name="Ink 327">
                  <a:extLst>
                    <a:ext uri="{FF2B5EF4-FFF2-40B4-BE49-F238E27FC236}">
                      <a16:creationId xmlns:a16="http://schemas.microsoft.com/office/drawing/2014/main" id="{A503C771-CAED-29D5-B0B7-812AC22A10BD}"/>
                    </a:ext>
                  </a:extLst>
                </p:cNvPr>
                <p:cNvPicPr/>
                <p:nvPr/>
              </p:nvPicPr>
              <p:blipFill>
                <a:blip r:embed="rId271"/>
                <a:stretch>
                  <a:fillRect/>
                </a:stretch>
              </p:blipFill>
              <p:spPr>
                <a:xfrm>
                  <a:off x="3889043" y="4338616"/>
                  <a:ext cx="378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72">
              <p14:nvContentPartPr>
                <p14:cNvPr id="329" name="Ink 328">
                  <a:extLst>
                    <a:ext uri="{FF2B5EF4-FFF2-40B4-BE49-F238E27FC236}">
                      <a16:creationId xmlns:a16="http://schemas.microsoft.com/office/drawing/2014/main" id="{7D816978-35E9-E9BF-1A52-7600C83E3F2A}"/>
                    </a:ext>
                  </a:extLst>
                </p14:cNvPr>
                <p14:cNvContentPartPr/>
                <p14:nvPr/>
              </p14:nvContentPartPr>
              <p14:xfrm>
                <a:off x="4027643" y="4208656"/>
                <a:ext cx="172440" cy="128520"/>
              </p14:xfrm>
            </p:contentPart>
          </mc:Choice>
          <mc:Fallback xmlns="">
            <p:pic>
              <p:nvPicPr>
                <p:cNvPr id="329" name="Ink 328">
                  <a:extLst>
                    <a:ext uri="{FF2B5EF4-FFF2-40B4-BE49-F238E27FC236}">
                      <a16:creationId xmlns:a16="http://schemas.microsoft.com/office/drawing/2014/main" id="{7D816978-35E9-E9BF-1A52-7600C83E3F2A}"/>
                    </a:ext>
                  </a:extLst>
                </p:cNvPr>
                <p:cNvPicPr/>
                <p:nvPr/>
              </p:nvPicPr>
              <p:blipFill>
                <a:blip r:embed="rId273"/>
                <a:stretch>
                  <a:fillRect/>
                </a:stretch>
              </p:blipFill>
              <p:spPr>
                <a:xfrm>
                  <a:off x="4009643" y="4191016"/>
                  <a:ext cx="208080" cy="16416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330" name="Ink 329">
                  <a:extLst>
                    <a:ext uri="{FF2B5EF4-FFF2-40B4-BE49-F238E27FC236}">
                      <a16:creationId xmlns:a16="http://schemas.microsoft.com/office/drawing/2014/main" id="{B3D3C080-7E4B-E380-8D82-E123F2E33967}"/>
                    </a:ext>
                  </a:extLst>
                </p14:cNvPr>
                <p14:cNvContentPartPr/>
                <p14:nvPr/>
              </p14:nvContentPartPr>
              <p14:xfrm>
                <a:off x="4082363" y="4246816"/>
                <a:ext cx="47160" cy="174240"/>
              </p14:xfrm>
            </p:contentPart>
          </mc:Choice>
          <mc:Fallback xmlns="">
            <p:pic>
              <p:nvPicPr>
                <p:cNvPr id="330" name="Ink 329">
                  <a:extLst>
                    <a:ext uri="{FF2B5EF4-FFF2-40B4-BE49-F238E27FC236}">
                      <a16:creationId xmlns:a16="http://schemas.microsoft.com/office/drawing/2014/main" id="{B3D3C080-7E4B-E380-8D82-E123F2E33967}"/>
                    </a:ext>
                  </a:extLst>
                </p:cNvPr>
                <p:cNvPicPr/>
                <p:nvPr/>
              </p:nvPicPr>
              <p:blipFill>
                <a:blip r:embed="rId275"/>
                <a:stretch>
                  <a:fillRect/>
                </a:stretch>
              </p:blipFill>
              <p:spPr>
                <a:xfrm>
                  <a:off x="4064363" y="4229176"/>
                  <a:ext cx="8280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331" name="Ink 330">
                  <a:extLst>
                    <a:ext uri="{FF2B5EF4-FFF2-40B4-BE49-F238E27FC236}">
                      <a16:creationId xmlns:a16="http://schemas.microsoft.com/office/drawing/2014/main" id="{9A7A36A5-DE34-C26C-71B9-DB1741D20506}"/>
                    </a:ext>
                  </a:extLst>
                </p14:cNvPr>
                <p14:cNvContentPartPr/>
                <p14:nvPr/>
              </p14:nvContentPartPr>
              <p14:xfrm>
                <a:off x="4235723" y="4204336"/>
                <a:ext cx="182520" cy="247680"/>
              </p14:xfrm>
            </p:contentPart>
          </mc:Choice>
          <mc:Fallback xmlns="">
            <p:pic>
              <p:nvPicPr>
                <p:cNvPr id="331" name="Ink 330">
                  <a:extLst>
                    <a:ext uri="{FF2B5EF4-FFF2-40B4-BE49-F238E27FC236}">
                      <a16:creationId xmlns:a16="http://schemas.microsoft.com/office/drawing/2014/main" id="{9A7A36A5-DE34-C26C-71B9-DB1741D20506}"/>
                    </a:ext>
                  </a:extLst>
                </p:cNvPr>
                <p:cNvPicPr/>
                <p:nvPr/>
              </p:nvPicPr>
              <p:blipFill>
                <a:blip r:embed="rId277"/>
                <a:stretch>
                  <a:fillRect/>
                </a:stretch>
              </p:blipFill>
              <p:spPr>
                <a:xfrm>
                  <a:off x="4217723" y="4186336"/>
                  <a:ext cx="2181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78">
              <p14:nvContentPartPr>
                <p14:cNvPr id="332" name="Ink 331">
                  <a:extLst>
                    <a:ext uri="{FF2B5EF4-FFF2-40B4-BE49-F238E27FC236}">
                      <a16:creationId xmlns:a16="http://schemas.microsoft.com/office/drawing/2014/main" id="{010666F4-9A70-DE14-1BD4-17AA78409701}"/>
                    </a:ext>
                  </a:extLst>
                </p14:cNvPr>
                <p14:cNvContentPartPr/>
                <p14:nvPr/>
              </p14:nvContentPartPr>
              <p14:xfrm>
                <a:off x="4309163" y="4336096"/>
                <a:ext cx="137880" cy="15480"/>
              </p14:xfrm>
            </p:contentPart>
          </mc:Choice>
          <mc:Fallback xmlns="">
            <p:pic>
              <p:nvPicPr>
                <p:cNvPr id="332" name="Ink 331">
                  <a:extLst>
                    <a:ext uri="{FF2B5EF4-FFF2-40B4-BE49-F238E27FC236}">
                      <a16:creationId xmlns:a16="http://schemas.microsoft.com/office/drawing/2014/main" id="{010666F4-9A70-DE14-1BD4-17AA78409701}"/>
                    </a:ext>
                  </a:extLst>
                </p:cNvPr>
                <p:cNvPicPr/>
                <p:nvPr/>
              </p:nvPicPr>
              <p:blipFill>
                <a:blip r:embed="rId279"/>
                <a:stretch>
                  <a:fillRect/>
                </a:stretch>
              </p:blipFill>
              <p:spPr>
                <a:xfrm>
                  <a:off x="4291163" y="4318456"/>
                  <a:ext cx="1735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80">
              <p14:nvContentPartPr>
                <p14:cNvPr id="333" name="Ink 332">
                  <a:extLst>
                    <a:ext uri="{FF2B5EF4-FFF2-40B4-BE49-F238E27FC236}">
                      <a16:creationId xmlns:a16="http://schemas.microsoft.com/office/drawing/2014/main" id="{C8173A37-51A3-B76D-6CFD-5C817E40CA9C}"/>
                    </a:ext>
                  </a:extLst>
                </p14:cNvPr>
                <p14:cNvContentPartPr/>
                <p14:nvPr/>
              </p14:nvContentPartPr>
              <p14:xfrm>
                <a:off x="4532363" y="4170856"/>
                <a:ext cx="78120" cy="234720"/>
              </p14:xfrm>
            </p:contentPart>
          </mc:Choice>
          <mc:Fallback xmlns="">
            <p:pic>
              <p:nvPicPr>
                <p:cNvPr id="333" name="Ink 332">
                  <a:extLst>
                    <a:ext uri="{FF2B5EF4-FFF2-40B4-BE49-F238E27FC236}">
                      <a16:creationId xmlns:a16="http://schemas.microsoft.com/office/drawing/2014/main" id="{C8173A37-51A3-B76D-6CFD-5C817E40CA9C}"/>
                    </a:ext>
                  </a:extLst>
                </p:cNvPr>
                <p:cNvPicPr/>
                <p:nvPr/>
              </p:nvPicPr>
              <p:blipFill>
                <a:blip r:embed="rId281"/>
                <a:stretch>
                  <a:fillRect/>
                </a:stretch>
              </p:blipFill>
              <p:spPr>
                <a:xfrm>
                  <a:off x="4514363" y="4153216"/>
                  <a:ext cx="1137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380" name="Ink 379">
                  <a:extLst>
                    <a:ext uri="{FF2B5EF4-FFF2-40B4-BE49-F238E27FC236}">
                      <a16:creationId xmlns:a16="http://schemas.microsoft.com/office/drawing/2014/main" id="{47E4E95F-FC3D-CF42-9982-E3D5E1B60FD2}"/>
                    </a:ext>
                  </a:extLst>
                </p14:cNvPr>
                <p14:cNvContentPartPr/>
                <p14:nvPr/>
              </p14:nvContentPartPr>
              <p14:xfrm>
                <a:off x="4754483" y="4184536"/>
                <a:ext cx="223920" cy="221040"/>
              </p14:xfrm>
            </p:contentPart>
          </mc:Choice>
          <mc:Fallback xmlns="">
            <p:pic>
              <p:nvPicPr>
                <p:cNvPr id="380" name="Ink 379">
                  <a:extLst>
                    <a:ext uri="{FF2B5EF4-FFF2-40B4-BE49-F238E27FC236}">
                      <a16:creationId xmlns:a16="http://schemas.microsoft.com/office/drawing/2014/main" id="{47E4E95F-FC3D-CF42-9982-E3D5E1B60FD2}"/>
                    </a:ext>
                  </a:extLst>
                </p:cNvPr>
                <p:cNvPicPr/>
                <p:nvPr/>
              </p:nvPicPr>
              <p:blipFill>
                <a:blip r:embed="rId283"/>
                <a:stretch>
                  <a:fillRect/>
                </a:stretch>
              </p:blipFill>
              <p:spPr>
                <a:xfrm>
                  <a:off x="4736843" y="4166896"/>
                  <a:ext cx="259560" cy="256680"/>
                </a:xfrm>
                <a:prstGeom prst="rect">
                  <a:avLst/>
                </a:prstGeom>
              </p:spPr>
            </p:pic>
          </mc:Fallback>
        </mc:AlternateContent>
      </p:grpSp>
      <p:grpSp>
        <p:nvGrpSpPr>
          <p:cNvPr id="421" name="Group 420">
            <a:extLst>
              <a:ext uri="{FF2B5EF4-FFF2-40B4-BE49-F238E27FC236}">
                <a16:creationId xmlns:a16="http://schemas.microsoft.com/office/drawing/2014/main" id="{9A99A135-FD4A-0A23-BE68-BAE67EF9E97C}"/>
              </a:ext>
            </a:extLst>
          </p:cNvPr>
          <p:cNvGrpSpPr/>
          <p:nvPr/>
        </p:nvGrpSpPr>
        <p:grpSpPr>
          <a:xfrm>
            <a:off x="3275243" y="4666216"/>
            <a:ext cx="1929240" cy="608400"/>
            <a:chOff x="3275243" y="4666216"/>
            <a:chExt cx="1929240" cy="608400"/>
          </a:xfrm>
        </p:grpSpPr>
        <mc:AlternateContent xmlns:mc="http://schemas.openxmlformats.org/markup-compatibility/2006" xmlns:p14="http://schemas.microsoft.com/office/powerpoint/2010/main">
          <mc:Choice Requires="p14">
            <p:contentPart p14:bwMode="auto" r:id="rId284">
              <p14:nvContentPartPr>
                <p14:cNvPr id="422" name="Ink 421">
                  <a:extLst>
                    <a:ext uri="{FF2B5EF4-FFF2-40B4-BE49-F238E27FC236}">
                      <a16:creationId xmlns:a16="http://schemas.microsoft.com/office/drawing/2014/main" id="{89DD2D36-7B90-287C-C00B-CF8CAF41E1F7}"/>
                    </a:ext>
                  </a:extLst>
                </p14:cNvPr>
                <p14:cNvContentPartPr/>
                <p14:nvPr/>
              </p14:nvContentPartPr>
              <p14:xfrm>
                <a:off x="3275243" y="4957456"/>
                <a:ext cx="165600" cy="32400"/>
              </p14:xfrm>
            </p:contentPart>
          </mc:Choice>
          <mc:Fallback xmlns="">
            <p:pic>
              <p:nvPicPr>
                <p:cNvPr id="422" name="Ink 421">
                  <a:extLst>
                    <a:ext uri="{FF2B5EF4-FFF2-40B4-BE49-F238E27FC236}">
                      <a16:creationId xmlns:a16="http://schemas.microsoft.com/office/drawing/2014/main" id="{89DD2D36-7B90-287C-C00B-CF8CAF41E1F7}"/>
                    </a:ext>
                  </a:extLst>
                </p:cNvPr>
                <p:cNvPicPr/>
                <p:nvPr/>
              </p:nvPicPr>
              <p:blipFill>
                <a:blip r:embed="rId285"/>
                <a:stretch>
                  <a:fillRect/>
                </a:stretch>
              </p:blipFill>
              <p:spPr>
                <a:xfrm>
                  <a:off x="3257603" y="4939456"/>
                  <a:ext cx="201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423" name="Ink 422">
                  <a:extLst>
                    <a:ext uri="{FF2B5EF4-FFF2-40B4-BE49-F238E27FC236}">
                      <a16:creationId xmlns:a16="http://schemas.microsoft.com/office/drawing/2014/main" id="{BEFB6BAC-6673-1A08-4162-7883D93B8B0A}"/>
                    </a:ext>
                  </a:extLst>
                </p14:cNvPr>
                <p14:cNvContentPartPr/>
                <p14:nvPr/>
              </p14:nvContentPartPr>
              <p14:xfrm>
                <a:off x="3279923" y="5088496"/>
                <a:ext cx="131040" cy="17280"/>
              </p14:xfrm>
            </p:contentPart>
          </mc:Choice>
          <mc:Fallback xmlns="">
            <p:pic>
              <p:nvPicPr>
                <p:cNvPr id="423" name="Ink 422">
                  <a:extLst>
                    <a:ext uri="{FF2B5EF4-FFF2-40B4-BE49-F238E27FC236}">
                      <a16:creationId xmlns:a16="http://schemas.microsoft.com/office/drawing/2014/main" id="{BEFB6BAC-6673-1A08-4162-7883D93B8B0A}"/>
                    </a:ext>
                  </a:extLst>
                </p:cNvPr>
                <p:cNvPicPr/>
                <p:nvPr/>
              </p:nvPicPr>
              <p:blipFill>
                <a:blip r:embed="rId287"/>
                <a:stretch>
                  <a:fillRect/>
                </a:stretch>
              </p:blipFill>
              <p:spPr>
                <a:xfrm>
                  <a:off x="3261923" y="5070496"/>
                  <a:ext cx="1666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288">
              <p14:nvContentPartPr>
                <p14:cNvPr id="424" name="Ink 423">
                  <a:extLst>
                    <a:ext uri="{FF2B5EF4-FFF2-40B4-BE49-F238E27FC236}">
                      <a16:creationId xmlns:a16="http://schemas.microsoft.com/office/drawing/2014/main" id="{6BBA4F07-EF6D-0E12-BC11-8178517B569A}"/>
                    </a:ext>
                  </a:extLst>
                </p14:cNvPr>
                <p14:cNvContentPartPr/>
                <p14:nvPr/>
              </p14:nvContentPartPr>
              <p14:xfrm>
                <a:off x="3701483" y="4852696"/>
                <a:ext cx="187200" cy="119160"/>
              </p14:xfrm>
            </p:contentPart>
          </mc:Choice>
          <mc:Fallback xmlns="">
            <p:pic>
              <p:nvPicPr>
                <p:cNvPr id="424" name="Ink 423">
                  <a:extLst>
                    <a:ext uri="{FF2B5EF4-FFF2-40B4-BE49-F238E27FC236}">
                      <a16:creationId xmlns:a16="http://schemas.microsoft.com/office/drawing/2014/main" id="{6BBA4F07-EF6D-0E12-BC11-8178517B569A}"/>
                    </a:ext>
                  </a:extLst>
                </p:cNvPr>
                <p:cNvPicPr/>
                <p:nvPr/>
              </p:nvPicPr>
              <p:blipFill>
                <a:blip r:embed="rId289"/>
                <a:stretch>
                  <a:fillRect/>
                </a:stretch>
              </p:blipFill>
              <p:spPr>
                <a:xfrm>
                  <a:off x="3683483" y="4835056"/>
                  <a:ext cx="22284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290">
              <p14:nvContentPartPr>
                <p14:cNvPr id="425" name="Ink 424">
                  <a:extLst>
                    <a:ext uri="{FF2B5EF4-FFF2-40B4-BE49-F238E27FC236}">
                      <a16:creationId xmlns:a16="http://schemas.microsoft.com/office/drawing/2014/main" id="{F7CDFD6F-CC78-93AC-92C6-BC194809F950}"/>
                    </a:ext>
                  </a:extLst>
                </p14:cNvPr>
                <p14:cNvContentPartPr/>
                <p14:nvPr/>
              </p14:nvContentPartPr>
              <p14:xfrm>
                <a:off x="3822803" y="4880056"/>
                <a:ext cx="24480" cy="183960"/>
              </p14:xfrm>
            </p:contentPart>
          </mc:Choice>
          <mc:Fallback xmlns="">
            <p:pic>
              <p:nvPicPr>
                <p:cNvPr id="425" name="Ink 424">
                  <a:extLst>
                    <a:ext uri="{FF2B5EF4-FFF2-40B4-BE49-F238E27FC236}">
                      <a16:creationId xmlns:a16="http://schemas.microsoft.com/office/drawing/2014/main" id="{F7CDFD6F-CC78-93AC-92C6-BC194809F950}"/>
                    </a:ext>
                  </a:extLst>
                </p:cNvPr>
                <p:cNvPicPr/>
                <p:nvPr/>
              </p:nvPicPr>
              <p:blipFill>
                <a:blip r:embed="rId291"/>
                <a:stretch>
                  <a:fillRect/>
                </a:stretch>
              </p:blipFill>
              <p:spPr>
                <a:xfrm>
                  <a:off x="3804803" y="4862416"/>
                  <a:ext cx="601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92">
              <p14:nvContentPartPr>
                <p14:cNvPr id="426" name="Ink 425">
                  <a:extLst>
                    <a:ext uri="{FF2B5EF4-FFF2-40B4-BE49-F238E27FC236}">
                      <a16:creationId xmlns:a16="http://schemas.microsoft.com/office/drawing/2014/main" id="{43196F50-36D5-FFCE-EF0E-F2A8C945F625}"/>
                    </a:ext>
                  </a:extLst>
                </p14:cNvPr>
                <p14:cNvContentPartPr/>
                <p14:nvPr/>
              </p14:nvContentPartPr>
              <p14:xfrm>
                <a:off x="4016843" y="4929736"/>
                <a:ext cx="360" cy="360"/>
              </p14:xfrm>
            </p:contentPart>
          </mc:Choice>
          <mc:Fallback xmlns="">
            <p:pic>
              <p:nvPicPr>
                <p:cNvPr id="426" name="Ink 425">
                  <a:extLst>
                    <a:ext uri="{FF2B5EF4-FFF2-40B4-BE49-F238E27FC236}">
                      <a16:creationId xmlns:a16="http://schemas.microsoft.com/office/drawing/2014/main" id="{43196F50-36D5-FFCE-EF0E-F2A8C945F625}"/>
                    </a:ext>
                  </a:extLst>
                </p:cNvPr>
                <p:cNvPicPr/>
                <p:nvPr/>
              </p:nvPicPr>
              <p:blipFill>
                <a:blip r:embed="rId19"/>
                <a:stretch>
                  <a:fillRect/>
                </a:stretch>
              </p:blipFill>
              <p:spPr>
                <a:xfrm>
                  <a:off x="3999203" y="49117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427" name="Ink 426">
                  <a:extLst>
                    <a:ext uri="{FF2B5EF4-FFF2-40B4-BE49-F238E27FC236}">
                      <a16:creationId xmlns:a16="http://schemas.microsoft.com/office/drawing/2014/main" id="{F10037B0-28DF-1B41-B8DC-048C89E20947}"/>
                    </a:ext>
                  </a:extLst>
                </p14:cNvPr>
                <p14:cNvContentPartPr/>
                <p14:nvPr/>
              </p14:nvContentPartPr>
              <p14:xfrm>
                <a:off x="4103963" y="4845136"/>
                <a:ext cx="164520" cy="185760"/>
              </p14:xfrm>
            </p:contentPart>
          </mc:Choice>
          <mc:Fallback xmlns="">
            <p:pic>
              <p:nvPicPr>
                <p:cNvPr id="427" name="Ink 426">
                  <a:extLst>
                    <a:ext uri="{FF2B5EF4-FFF2-40B4-BE49-F238E27FC236}">
                      <a16:creationId xmlns:a16="http://schemas.microsoft.com/office/drawing/2014/main" id="{F10037B0-28DF-1B41-B8DC-048C89E20947}"/>
                    </a:ext>
                  </a:extLst>
                </p:cNvPr>
                <p:cNvPicPr/>
                <p:nvPr/>
              </p:nvPicPr>
              <p:blipFill>
                <a:blip r:embed="rId294"/>
                <a:stretch>
                  <a:fillRect/>
                </a:stretch>
              </p:blipFill>
              <p:spPr>
                <a:xfrm>
                  <a:off x="4085963" y="4827136"/>
                  <a:ext cx="2001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428" name="Ink 427">
                  <a:extLst>
                    <a:ext uri="{FF2B5EF4-FFF2-40B4-BE49-F238E27FC236}">
                      <a16:creationId xmlns:a16="http://schemas.microsoft.com/office/drawing/2014/main" id="{38A8DFB0-8C56-D4CC-14CE-07D30C4D6DF2}"/>
                    </a:ext>
                  </a:extLst>
                </p14:cNvPr>
                <p14:cNvContentPartPr/>
                <p14:nvPr/>
              </p14:nvContentPartPr>
              <p14:xfrm>
                <a:off x="4142123" y="4843696"/>
                <a:ext cx="173160" cy="32760"/>
              </p14:xfrm>
            </p:contentPart>
          </mc:Choice>
          <mc:Fallback xmlns="">
            <p:pic>
              <p:nvPicPr>
                <p:cNvPr id="428" name="Ink 427">
                  <a:extLst>
                    <a:ext uri="{FF2B5EF4-FFF2-40B4-BE49-F238E27FC236}">
                      <a16:creationId xmlns:a16="http://schemas.microsoft.com/office/drawing/2014/main" id="{38A8DFB0-8C56-D4CC-14CE-07D30C4D6DF2}"/>
                    </a:ext>
                  </a:extLst>
                </p:cNvPr>
                <p:cNvPicPr/>
                <p:nvPr/>
              </p:nvPicPr>
              <p:blipFill>
                <a:blip r:embed="rId296"/>
                <a:stretch>
                  <a:fillRect/>
                </a:stretch>
              </p:blipFill>
              <p:spPr>
                <a:xfrm>
                  <a:off x="4124123" y="4826056"/>
                  <a:ext cx="208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429" name="Ink 428">
                  <a:extLst>
                    <a:ext uri="{FF2B5EF4-FFF2-40B4-BE49-F238E27FC236}">
                      <a16:creationId xmlns:a16="http://schemas.microsoft.com/office/drawing/2014/main" id="{6CAF4231-0FA3-98F7-6CF1-88E9C3561FA3}"/>
                    </a:ext>
                  </a:extLst>
                </p14:cNvPr>
                <p14:cNvContentPartPr/>
                <p14:nvPr/>
              </p14:nvContentPartPr>
              <p14:xfrm>
                <a:off x="4432643" y="4935496"/>
                <a:ext cx="157320" cy="140760"/>
              </p14:xfrm>
            </p:contentPart>
          </mc:Choice>
          <mc:Fallback xmlns="">
            <p:pic>
              <p:nvPicPr>
                <p:cNvPr id="429" name="Ink 428">
                  <a:extLst>
                    <a:ext uri="{FF2B5EF4-FFF2-40B4-BE49-F238E27FC236}">
                      <a16:creationId xmlns:a16="http://schemas.microsoft.com/office/drawing/2014/main" id="{6CAF4231-0FA3-98F7-6CF1-88E9C3561FA3}"/>
                    </a:ext>
                  </a:extLst>
                </p:cNvPr>
                <p:cNvPicPr/>
                <p:nvPr/>
              </p:nvPicPr>
              <p:blipFill>
                <a:blip r:embed="rId298"/>
                <a:stretch>
                  <a:fillRect/>
                </a:stretch>
              </p:blipFill>
              <p:spPr>
                <a:xfrm>
                  <a:off x="4414643" y="4917856"/>
                  <a:ext cx="1929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430" name="Ink 429">
                  <a:extLst>
                    <a:ext uri="{FF2B5EF4-FFF2-40B4-BE49-F238E27FC236}">
                      <a16:creationId xmlns:a16="http://schemas.microsoft.com/office/drawing/2014/main" id="{2C6530DA-9BA5-12C3-6EF5-95C773C6BC93}"/>
                    </a:ext>
                  </a:extLst>
                </p14:cNvPr>
                <p14:cNvContentPartPr/>
                <p14:nvPr/>
              </p14:nvContentPartPr>
              <p14:xfrm>
                <a:off x="4653683" y="4934416"/>
                <a:ext cx="226440" cy="129960"/>
              </p14:xfrm>
            </p:contentPart>
          </mc:Choice>
          <mc:Fallback xmlns="">
            <p:pic>
              <p:nvPicPr>
                <p:cNvPr id="430" name="Ink 429">
                  <a:extLst>
                    <a:ext uri="{FF2B5EF4-FFF2-40B4-BE49-F238E27FC236}">
                      <a16:creationId xmlns:a16="http://schemas.microsoft.com/office/drawing/2014/main" id="{2C6530DA-9BA5-12C3-6EF5-95C773C6BC93}"/>
                    </a:ext>
                  </a:extLst>
                </p:cNvPr>
                <p:cNvPicPr/>
                <p:nvPr/>
              </p:nvPicPr>
              <p:blipFill>
                <a:blip r:embed="rId300"/>
                <a:stretch>
                  <a:fillRect/>
                </a:stretch>
              </p:blipFill>
              <p:spPr>
                <a:xfrm>
                  <a:off x="4636043" y="4916416"/>
                  <a:ext cx="2620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431" name="Ink 430">
                  <a:extLst>
                    <a:ext uri="{FF2B5EF4-FFF2-40B4-BE49-F238E27FC236}">
                      <a16:creationId xmlns:a16="http://schemas.microsoft.com/office/drawing/2014/main" id="{845A374C-CC91-BFD3-C730-B993356348E4}"/>
                    </a:ext>
                  </a:extLst>
                </p14:cNvPr>
                <p14:cNvContentPartPr/>
                <p14:nvPr/>
              </p14:nvContentPartPr>
              <p14:xfrm>
                <a:off x="4903883" y="4742896"/>
                <a:ext cx="146160" cy="137880"/>
              </p14:xfrm>
            </p:contentPart>
          </mc:Choice>
          <mc:Fallback xmlns="">
            <p:pic>
              <p:nvPicPr>
                <p:cNvPr id="431" name="Ink 430">
                  <a:extLst>
                    <a:ext uri="{FF2B5EF4-FFF2-40B4-BE49-F238E27FC236}">
                      <a16:creationId xmlns:a16="http://schemas.microsoft.com/office/drawing/2014/main" id="{845A374C-CC91-BFD3-C730-B993356348E4}"/>
                    </a:ext>
                  </a:extLst>
                </p:cNvPr>
                <p:cNvPicPr/>
                <p:nvPr/>
              </p:nvPicPr>
              <p:blipFill>
                <a:blip r:embed="rId302"/>
                <a:stretch>
                  <a:fillRect/>
                </a:stretch>
              </p:blipFill>
              <p:spPr>
                <a:xfrm>
                  <a:off x="4886243" y="4724896"/>
                  <a:ext cx="181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432" name="Ink 431">
                  <a:extLst>
                    <a:ext uri="{FF2B5EF4-FFF2-40B4-BE49-F238E27FC236}">
                      <a16:creationId xmlns:a16="http://schemas.microsoft.com/office/drawing/2014/main" id="{31E5D787-4C34-2F84-DDF7-8D8FCF55109F}"/>
                    </a:ext>
                  </a:extLst>
                </p14:cNvPr>
                <p14:cNvContentPartPr/>
                <p14:nvPr/>
              </p14:nvContentPartPr>
              <p14:xfrm>
                <a:off x="3578003" y="4666216"/>
                <a:ext cx="1626480" cy="608400"/>
              </p14:xfrm>
            </p:contentPart>
          </mc:Choice>
          <mc:Fallback xmlns="">
            <p:pic>
              <p:nvPicPr>
                <p:cNvPr id="432" name="Ink 431">
                  <a:extLst>
                    <a:ext uri="{FF2B5EF4-FFF2-40B4-BE49-F238E27FC236}">
                      <a16:creationId xmlns:a16="http://schemas.microsoft.com/office/drawing/2014/main" id="{31E5D787-4C34-2F84-DDF7-8D8FCF55109F}"/>
                    </a:ext>
                  </a:extLst>
                </p:cNvPr>
                <p:cNvPicPr/>
                <p:nvPr/>
              </p:nvPicPr>
              <p:blipFill>
                <a:blip r:embed="rId304"/>
                <a:stretch>
                  <a:fillRect/>
                </a:stretch>
              </p:blipFill>
              <p:spPr>
                <a:xfrm>
                  <a:off x="3560363" y="4648216"/>
                  <a:ext cx="1662120" cy="644040"/>
                </a:xfrm>
                <a:prstGeom prst="rect">
                  <a:avLst/>
                </a:prstGeom>
              </p:spPr>
            </p:pic>
          </mc:Fallback>
        </mc:AlternateContent>
      </p:grpSp>
    </p:spTree>
    <p:extLst>
      <p:ext uri="{BB962C8B-B14F-4D97-AF65-F5344CB8AC3E}">
        <p14:creationId xmlns:p14="http://schemas.microsoft.com/office/powerpoint/2010/main" val="50928965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6346343" y="29565"/>
            <a:ext cx="2797430" cy="3108543"/>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Explain the 'plan' and why there's no shortcut</a:t>
            </a:r>
          </a:p>
          <a:p>
            <a:endParaRPr lang="en-GB" sz="1400"/>
          </a:p>
          <a:p>
            <a:r>
              <a:rPr lang="en-GB" sz="1400" b="1"/>
              <a:t>2. </a:t>
            </a:r>
            <a:r>
              <a:rPr lang="en-GB" sz="1400"/>
              <a:t>Where do you think the most mistakes are made?</a:t>
            </a:r>
          </a:p>
          <a:p>
            <a:endParaRPr lang="en-GB" sz="1400"/>
          </a:p>
          <a:p>
            <a:r>
              <a:rPr lang="en-GB" sz="1400" b="1"/>
              <a:t>3. </a:t>
            </a:r>
            <a:r>
              <a:rPr lang="en-GB" sz="1400"/>
              <a:t>Why wasn't the answer 4.48 cm</a:t>
            </a:r>
            <a:r>
              <a:rPr lang="en-GB" sz="1400" baseline="30000"/>
              <a:t>2</a:t>
            </a:r>
            <a:r>
              <a:rPr lang="en-GB" sz="1400"/>
              <a:t>?</a:t>
            </a:r>
          </a:p>
        </p:txBody>
      </p:sp>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573B2B0A-0D4D-8B18-2AD0-D76304D303E1}"/>
                  </a:ext>
                </a:extLst>
              </p:cNvPr>
              <p:cNvSpPr txBox="1"/>
              <p:nvPr/>
            </p:nvSpPr>
            <p:spPr>
              <a:xfrm>
                <a:off x="6346545" y="3609016"/>
                <a:ext cx="2775279" cy="1754326"/>
              </a:xfrm>
              <a:prstGeom prst="rect">
                <a:avLst/>
              </a:prstGeom>
              <a:noFill/>
              <a:ln>
                <a:solidFill>
                  <a:schemeClr val="tx1"/>
                </a:solidFill>
              </a:ln>
            </p:spPr>
            <p:txBody>
              <a:bodyPr wrap="square" rtlCol="0">
                <a:spAutoFit/>
              </a:bodyPr>
              <a:lstStyle/>
              <a:p>
                <a:r>
                  <a:rPr lang="en-GB" sz="1200" b="1"/>
                  <a:t>Your turn</a:t>
                </a:r>
              </a:p>
              <a:p>
                <a:r>
                  <a:rPr lang="en-GB" sz="1200"/>
                  <a:t>What is the area of a circle with circumference of...</a:t>
                </a:r>
              </a:p>
              <a:p>
                <a:endParaRPr lang="en-GB" sz="1200"/>
              </a:p>
              <a:p>
                <a:r>
                  <a:rPr lang="en-GB" sz="1200"/>
                  <a:t>a) 5 cm (answer to 2sf)</a:t>
                </a:r>
                <a:endParaRPr lang="en-GB" sz="1200" b="0"/>
              </a:p>
              <a:p>
                <a:endParaRPr lang="en-GB" sz="1200"/>
              </a:p>
              <a:p>
                <a:r>
                  <a:rPr lang="en-GB" sz="1200"/>
                  <a:t>b) 12.6 cm (answer to 1dp)</a:t>
                </a:r>
              </a:p>
              <a:p>
                <a:endParaRPr lang="en-GB" sz="1200"/>
              </a:p>
              <a:p>
                <a:r>
                  <a:rPr lang="en-GB" sz="1200"/>
                  <a:t>c) 15</a:t>
                </a:r>
                <a14:m>
                  <m:oMath xmlns:m="http://schemas.openxmlformats.org/officeDocument/2006/math">
                    <m:r>
                      <a:rPr lang="en-GB" sz="1200" b="0" i="1" smtClean="0">
                        <a:latin typeface="Cambria Math" panose="02040503050406030204" pitchFamily="18" charset="0"/>
                      </a:rPr>
                      <m:t>𝜋</m:t>
                    </m:r>
                  </m:oMath>
                </a14:m>
                <a:r>
                  <a:rPr lang="en-GB" sz="1200"/>
                  <a:t> cm (answer in terms of </a:t>
                </a:r>
                <a14:m>
                  <m:oMath xmlns:m="http://schemas.openxmlformats.org/officeDocument/2006/math">
                    <m:r>
                      <a:rPr lang="en-GB" sz="1200" b="0" i="1" smtClean="0">
                        <a:latin typeface="Cambria Math" panose="02040503050406030204" pitchFamily="18" charset="0"/>
                      </a:rPr>
                      <m:t>𝜋</m:t>
                    </m:r>
                  </m:oMath>
                </a14:m>
                <a:r>
                  <a:rPr lang="en-GB" sz="1200"/>
                  <a:t>)</a:t>
                </a:r>
              </a:p>
            </p:txBody>
          </p:sp>
        </mc:Choice>
        <mc:Fallback xmlns="">
          <p:sp>
            <p:nvSpPr>
              <p:cNvPr id="146" name="TextBox 145">
                <a:extLst>
                  <a:ext uri="{FF2B5EF4-FFF2-40B4-BE49-F238E27FC236}">
                    <a16:creationId xmlns:a16="http://schemas.microsoft.com/office/drawing/2014/main" id="{573B2B0A-0D4D-8B18-2AD0-D76304D303E1}"/>
                  </a:ext>
                </a:extLst>
              </p:cNvPr>
              <p:cNvSpPr txBox="1">
                <a:spLocks noRot="1" noChangeAspect="1" noMove="1" noResize="1" noEditPoints="1" noAdjustHandles="1" noChangeArrowheads="1" noChangeShapeType="1" noTextEdit="1"/>
              </p:cNvSpPr>
              <p:nvPr/>
            </p:nvSpPr>
            <p:spPr>
              <a:xfrm>
                <a:off x="6346545" y="3609016"/>
                <a:ext cx="2775279" cy="1754326"/>
              </a:xfrm>
              <a:prstGeom prst="rect">
                <a:avLst/>
              </a:prstGeom>
              <a:blipFill>
                <a:blip r:embed="rId2"/>
                <a:stretch>
                  <a:fillRect b="-1379"/>
                </a:stretch>
              </a:blipFill>
              <a:ln>
                <a:solidFill>
                  <a:schemeClr val="tx1"/>
                </a:solidFill>
              </a:ln>
            </p:spPr>
            <p:txBody>
              <a:bodyPr/>
              <a:lstStyle/>
              <a:p>
                <a:r>
                  <a:rPr lang="en-GB">
                    <a:noFill/>
                  </a:rPr>
                  <a:t> </a:t>
                </a:r>
              </a:p>
            </p:txBody>
          </p:sp>
        </mc:Fallback>
      </mc:AlternateContent>
      <p:sp>
        <p:nvSpPr>
          <p:cNvPr id="2" name="TextBox 1">
            <a:extLst>
              <a:ext uri="{FF2B5EF4-FFF2-40B4-BE49-F238E27FC236}">
                <a16:creationId xmlns:a16="http://schemas.microsoft.com/office/drawing/2014/main" id="{97D8EAE4-B497-5919-ECF2-06CE0F5AC310}"/>
              </a:ext>
            </a:extLst>
          </p:cNvPr>
          <p:cNvSpPr txBox="1"/>
          <p:nvPr/>
        </p:nvSpPr>
        <p:spPr>
          <a:xfrm>
            <a:off x="442291" y="130761"/>
            <a:ext cx="3235188" cy="923330"/>
          </a:xfrm>
          <a:prstGeom prst="rect">
            <a:avLst/>
          </a:prstGeom>
          <a:noFill/>
        </p:spPr>
        <p:txBody>
          <a:bodyPr wrap="square" rtlCol="0">
            <a:spAutoFit/>
          </a:bodyPr>
          <a:lstStyle/>
          <a:p>
            <a:r>
              <a:rPr lang="en-GB"/>
              <a:t>What is the area of a circle with circumference 7.5cm. Give your answer to 2 significant figures.</a:t>
            </a:r>
          </a:p>
        </p:txBody>
      </p:sp>
      <mc:AlternateContent xmlns:mc="http://schemas.openxmlformats.org/markup-compatibility/2006" xmlns:p14="http://schemas.microsoft.com/office/powerpoint/2010/main">
        <mc:Choice Requires="p14">
          <p:contentPart p14:bwMode="auto" r:id="rId3">
            <p14:nvContentPartPr>
              <p14:cNvPr id="3" name="Ink 2">
                <a:extLst>
                  <a:ext uri="{FF2B5EF4-FFF2-40B4-BE49-F238E27FC236}">
                    <a16:creationId xmlns:a16="http://schemas.microsoft.com/office/drawing/2014/main" id="{5FE92E40-DCE2-3AF1-D537-94A4780CFAD5}"/>
                  </a:ext>
                </a:extLst>
              </p14:cNvPr>
              <p14:cNvContentPartPr/>
              <p14:nvPr/>
            </p14:nvContentPartPr>
            <p14:xfrm>
              <a:off x="1671803" y="339376"/>
              <a:ext cx="354240" cy="12600"/>
            </p14:xfrm>
          </p:contentPart>
        </mc:Choice>
        <mc:Fallback xmlns="">
          <p:pic>
            <p:nvPicPr>
              <p:cNvPr id="3" name="Ink 2">
                <a:extLst>
                  <a:ext uri="{FF2B5EF4-FFF2-40B4-BE49-F238E27FC236}">
                    <a16:creationId xmlns:a16="http://schemas.microsoft.com/office/drawing/2014/main" id="{5FE92E40-DCE2-3AF1-D537-94A4780CFAD5}"/>
                  </a:ext>
                </a:extLst>
              </p:cNvPr>
              <p:cNvPicPr/>
              <p:nvPr/>
            </p:nvPicPr>
            <p:blipFill>
              <a:blip r:embed="rId4"/>
              <a:stretch>
                <a:fillRect/>
              </a:stretch>
            </p:blipFill>
            <p:spPr>
              <a:xfrm>
                <a:off x="1618163" y="231376"/>
                <a:ext cx="46188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 name="Ink 3">
                <a:extLst>
                  <a:ext uri="{FF2B5EF4-FFF2-40B4-BE49-F238E27FC236}">
                    <a16:creationId xmlns:a16="http://schemas.microsoft.com/office/drawing/2014/main" id="{CFDDC881-01B6-2BF6-F39D-163EC6A352EA}"/>
                  </a:ext>
                </a:extLst>
              </p14:cNvPr>
              <p14:cNvContentPartPr/>
              <p14:nvPr/>
            </p14:nvContentPartPr>
            <p14:xfrm>
              <a:off x="619523" y="636016"/>
              <a:ext cx="1027800" cy="41400"/>
            </p14:xfrm>
          </p:contentPart>
        </mc:Choice>
        <mc:Fallback xmlns="">
          <p:pic>
            <p:nvPicPr>
              <p:cNvPr id="4" name="Ink 3">
                <a:extLst>
                  <a:ext uri="{FF2B5EF4-FFF2-40B4-BE49-F238E27FC236}">
                    <a16:creationId xmlns:a16="http://schemas.microsoft.com/office/drawing/2014/main" id="{CFDDC881-01B6-2BF6-F39D-163EC6A352EA}"/>
                  </a:ext>
                </a:extLst>
              </p:cNvPr>
              <p:cNvPicPr/>
              <p:nvPr/>
            </p:nvPicPr>
            <p:blipFill>
              <a:blip r:embed="rId6"/>
              <a:stretch>
                <a:fillRect/>
              </a:stretch>
            </p:blipFill>
            <p:spPr>
              <a:xfrm>
                <a:off x="565883" y="528376"/>
                <a:ext cx="113544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0C539F97-7EA4-5B46-EF5C-1C00AB9D699F}"/>
                  </a:ext>
                </a:extLst>
              </p14:cNvPr>
              <p14:cNvContentPartPr/>
              <p14:nvPr/>
            </p14:nvContentPartPr>
            <p14:xfrm>
              <a:off x="1699358" y="917544"/>
              <a:ext cx="1735560" cy="33480"/>
            </p14:xfrm>
          </p:contentPart>
        </mc:Choice>
        <mc:Fallback xmlns="">
          <p:pic>
            <p:nvPicPr>
              <p:cNvPr id="5" name="Ink 4">
                <a:extLst>
                  <a:ext uri="{FF2B5EF4-FFF2-40B4-BE49-F238E27FC236}">
                    <a16:creationId xmlns:a16="http://schemas.microsoft.com/office/drawing/2014/main" id="{0C539F97-7EA4-5B46-EF5C-1C00AB9D699F}"/>
                  </a:ext>
                </a:extLst>
              </p:cNvPr>
              <p:cNvPicPr/>
              <p:nvPr/>
            </p:nvPicPr>
            <p:blipFill>
              <a:blip r:embed="rId8"/>
              <a:stretch>
                <a:fillRect/>
              </a:stretch>
            </p:blipFill>
            <p:spPr>
              <a:xfrm>
                <a:off x="1645718" y="809904"/>
                <a:ext cx="1843200" cy="249120"/>
              </a:xfrm>
              <a:prstGeom prst="rect">
                <a:avLst/>
              </a:prstGeom>
            </p:spPr>
          </p:pic>
        </mc:Fallback>
      </mc:AlternateContent>
      <p:grpSp>
        <p:nvGrpSpPr>
          <p:cNvPr id="6" name="Group 5">
            <a:extLst>
              <a:ext uri="{FF2B5EF4-FFF2-40B4-BE49-F238E27FC236}">
                <a16:creationId xmlns:a16="http://schemas.microsoft.com/office/drawing/2014/main" id="{D5B826CF-DFF1-E1F1-96C8-14503CBDDB0E}"/>
              </a:ext>
            </a:extLst>
          </p:cNvPr>
          <p:cNvGrpSpPr/>
          <p:nvPr/>
        </p:nvGrpSpPr>
        <p:grpSpPr>
          <a:xfrm>
            <a:off x="323438" y="1231464"/>
            <a:ext cx="537840" cy="245160"/>
            <a:chOff x="159443" y="1206616"/>
            <a:chExt cx="537840" cy="245160"/>
          </a:xfrm>
        </p:grpSpPr>
        <mc:AlternateContent xmlns:mc="http://schemas.openxmlformats.org/markup-compatibility/2006" xmlns:p14="http://schemas.microsoft.com/office/powerpoint/2010/main">
          <mc:Choice Requires="p14">
            <p:contentPart p14:bwMode="auto" r:id="rId9">
              <p14:nvContentPartPr>
                <p14:cNvPr id="7" name="Ink 6">
                  <a:extLst>
                    <a:ext uri="{FF2B5EF4-FFF2-40B4-BE49-F238E27FC236}">
                      <a16:creationId xmlns:a16="http://schemas.microsoft.com/office/drawing/2014/main" id="{711E1AEE-1FFA-CD24-6B39-7637BF6FB2EE}"/>
                    </a:ext>
                  </a:extLst>
                </p14:cNvPr>
                <p14:cNvContentPartPr/>
                <p14:nvPr/>
              </p14:nvContentPartPr>
              <p14:xfrm>
                <a:off x="159443" y="1254856"/>
                <a:ext cx="20880" cy="196920"/>
              </p14:xfrm>
            </p:contentPart>
          </mc:Choice>
          <mc:Fallback xmlns="">
            <p:pic>
              <p:nvPicPr>
                <p:cNvPr id="7" name="Ink 6">
                  <a:extLst>
                    <a:ext uri="{FF2B5EF4-FFF2-40B4-BE49-F238E27FC236}">
                      <a16:creationId xmlns:a16="http://schemas.microsoft.com/office/drawing/2014/main" id="{711E1AEE-1FFA-CD24-6B39-7637BF6FB2EE}"/>
                    </a:ext>
                  </a:extLst>
                </p:cNvPr>
                <p:cNvPicPr/>
                <p:nvPr/>
              </p:nvPicPr>
              <p:blipFill>
                <a:blip r:embed="rId10"/>
                <a:stretch>
                  <a:fillRect/>
                </a:stretch>
              </p:blipFill>
              <p:spPr>
                <a:xfrm>
                  <a:off x="141803" y="1237216"/>
                  <a:ext cx="5652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8" name="Ink 7">
                  <a:extLst>
                    <a:ext uri="{FF2B5EF4-FFF2-40B4-BE49-F238E27FC236}">
                      <a16:creationId xmlns:a16="http://schemas.microsoft.com/office/drawing/2014/main" id="{867A2C76-CCDF-6446-9F25-357EE73C2E5F}"/>
                    </a:ext>
                  </a:extLst>
                </p14:cNvPr>
                <p14:cNvContentPartPr/>
                <p14:nvPr/>
              </p14:nvContentPartPr>
              <p14:xfrm>
                <a:off x="164483" y="1207336"/>
                <a:ext cx="101520" cy="152280"/>
              </p14:xfrm>
            </p:contentPart>
          </mc:Choice>
          <mc:Fallback xmlns="">
            <p:pic>
              <p:nvPicPr>
                <p:cNvPr id="8" name="Ink 7">
                  <a:extLst>
                    <a:ext uri="{FF2B5EF4-FFF2-40B4-BE49-F238E27FC236}">
                      <a16:creationId xmlns:a16="http://schemas.microsoft.com/office/drawing/2014/main" id="{867A2C76-CCDF-6446-9F25-357EE73C2E5F}"/>
                    </a:ext>
                  </a:extLst>
                </p:cNvPr>
                <p:cNvPicPr/>
                <p:nvPr/>
              </p:nvPicPr>
              <p:blipFill>
                <a:blip r:embed="rId12"/>
                <a:stretch>
                  <a:fillRect/>
                </a:stretch>
              </p:blipFill>
              <p:spPr>
                <a:xfrm>
                  <a:off x="146483" y="1189696"/>
                  <a:ext cx="1371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9" name="Ink 8">
                  <a:extLst>
                    <a:ext uri="{FF2B5EF4-FFF2-40B4-BE49-F238E27FC236}">
                      <a16:creationId xmlns:a16="http://schemas.microsoft.com/office/drawing/2014/main" id="{6A279371-8189-6F04-0BE1-BBD1533CA2C4}"/>
                    </a:ext>
                  </a:extLst>
                </p14:cNvPr>
                <p14:cNvContentPartPr/>
                <p14:nvPr/>
              </p14:nvContentPartPr>
              <p14:xfrm>
                <a:off x="334403" y="1206616"/>
                <a:ext cx="27720" cy="217800"/>
              </p14:xfrm>
            </p:contentPart>
          </mc:Choice>
          <mc:Fallback xmlns="">
            <p:pic>
              <p:nvPicPr>
                <p:cNvPr id="9" name="Ink 8">
                  <a:extLst>
                    <a:ext uri="{FF2B5EF4-FFF2-40B4-BE49-F238E27FC236}">
                      <a16:creationId xmlns:a16="http://schemas.microsoft.com/office/drawing/2014/main" id="{6A279371-8189-6F04-0BE1-BBD1533CA2C4}"/>
                    </a:ext>
                  </a:extLst>
                </p:cNvPr>
                <p:cNvPicPr/>
                <p:nvPr/>
              </p:nvPicPr>
              <p:blipFill>
                <a:blip r:embed="rId14"/>
                <a:stretch>
                  <a:fillRect/>
                </a:stretch>
              </p:blipFill>
              <p:spPr>
                <a:xfrm>
                  <a:off x="316763" y="1188616"/>
                  <a:ext cx="6336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0" name="Ink 9">
                  <a:extLst>
                    <a:ext uri="{FF2B5EF4-FFF2-40B4-BE49-F238E27FC236}">
                      <a16:creationId xmlns:a16="http://schemas.microsoft.com/office/drawing/2014/main" id="{BF0E39CF-08FE-C154-AFFC-F9222790C2FF}"/>
                    </a:ext>
                  </a:extLst>
                </p14:cNvPr>
                <p14:cNvContentPartPr/>
                <p14:nvPr/>
              </p14:nvContentPartPr>
              <p14:xfrm>
                <a:off x="398123" y="1294096"/>
                <a:ext cx="129600" cy="125280"/>
              </p14:xfrm>
            </p:contentPart>
          </mc:Choice>
          <mc:Fallback xmlns="">
            <p:pic>
              <p:nvPicPr>
                <p:cNvPr id="10" name="Ink 9">
                  <a:extLst>
                    <a:ext uri="{FF2B5EF4-FFF2-40B4-BE49-F238E27FC236}">
                      <a16:creationId xmlns:a16="http://schemas.microsoft.com/office/drawing/2014/main" id="{BF0E39CF-08FE-C154-AFFC-F9222790C2FF}"/>
                    </a:ext>
                  </a:extLst>
                </p:cNvPr>
                <p:cNvPicPr/>
                <p:nvPr/>
              </p:nvPicPr>
              <p:blipFill>
                <a:blip r:embed="rId16"/>
                <a:stretch>
                  <a:fillRect/>
                </a:stretch>
              </p:blipFill>
              <p:spPr>
                <a:xfrm>
                  <a:off x="380483" y="1276456"/>
                  <a:ext cx="16524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1" name="Ink 10">
                  <a:extLst>
                    <a:ext uri="{FF2B5EF4-FFF2-40B4-BE49-F238E27FC236}">
                      <a16:creationId xmlns:a16="http://schemas.microsoft.com/office/drawing/2014/main" id="{7BB7409D-A580-852C-9D7F-787C41F333D3}"/>
                    </a:ext>
                  </a:extLst>
                </p14:cNvPr>
                <p14:cNvContentPartPr/>
                <p14:nvPr/>
              </p14:nvContentPartPr>
              <p14:xfrm>
                <a:off x="584603" y="1361416"/>
                <a:ext cx="112680" cy="82440"/>
              </p14:xfrm>
            </p:contentPart>
          </mc:Choice>
          <mc:Fallback xmlns="">
            <p:pic>
              <p:nvPicPr>
                <p:cNvPr id="11" name="Ink 10">
                  <a:extLst>
                    <a:ext uri="{FF2B5EF4-FFF2-40B4-BE49-F238E27FC236}">
                      <a16:creationId xmlns:a16="http://schemas.microsoft.com/office/drawing/2014/main" id="{7BB7409D-A580-852C-9D7F-787C41F333D3}"/>
                    </a:ext>
                  </a:extLst>
                </p:cNvPr>
                <p:cNvPicPr/>
                <p:nvPr/>
              </p:nvPicPr>
              <p:blipFill>
                <a:blip r:embed="rId18"/>
                <a:stretch>
                  <a:fillRect/>
                </a:stretch>
              </p:blipFill>
              <p:spPr>
                <a:xfrm>
                  <a:off x="566963" y="1343416"/>
                  <a:ext cx="148320" cy="1180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
            <p14:nvContentPartPr>
              <p14:cNvPr id="12" name="Ink 11">
                <a:extLst>
                  <a:ext uri="{FF2B5EF4-FFF2-40B4-BE49-F238E27FC236}">
                    <a16:creationId xmlns:a16="http://schemas.microsoft.com/office/drawing/2014/main" id="{08D73DF5-DB9E-17F3-CDB5-D8857D11FA71}"/>
                  </a:ext>
                </a:extLst>
              </p14:cNvPr>
              <p14:cNvContentPartPr/>
              <p14:nvPr/>
            </p14:nvContentPartPr>
            <p14:xfrm>
              <a:off x="1043078" y="1270344"/>
              <a:ext cx="360" cy="360"/>
            </p14:xfrm>
          </p:contentPart>
        </mc:Choice>
        <mc:Fallback xmlns="">
          <p:pic>
            <p:nvPicPr>
              <p:cNvPr id="12" name="Ink 11">
                <a:extLst>
                  <a:ext uri="{FF2B5EF4-FFF2-40B4-BE49-F238E27FC236}">
                    <a16:creationId xmlns:a16="http://schemas.microsoft.com/office/drawing/2014/main" id="{08D73DF5-DB9E-17F3-CDB5-D8857D11FA71}"/>
                  </a:ext>
                </a:extLst>
              </p:cNvPr>
              <p:cNvPicPr/>
              <p:nvPr/>
            </p:nvPicPr>
            <p:blipFill>
              <a:blip r:embed="rId20"/>
              <a:stretch>
                <a:fillRect/>
              </a:stretch>
            </p:blipFill>
            <p:spPr>
              <a:xfrm>
                <a:off x="1025078" y="1252344"/>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13" name="Ink 12">
                <a:extLst>
                  <a:ext uri="{FF2B5EF4-FFF2-40B4-BE49-F238E27FC236}">
                    <a16:creationId xmlns:a16="http://schemas.microsoft.com/office/drawing/2014/main" id="{1B933490-6A81-16A3-6438-22BAC50C958E}"/>
                  </a:ext>
                </a:extLst>
              </p14:cNvPr>
              <p14:cNvContentPartPr/>
              <p14:nvPr/>
            </p14:nvContentPartPr>
            <p14:xfrm>
              <a:off x="1053878" y="1444584"/>
              <a:ext cx="2520" cy="3240"/>
            </p14:xfrm>
          </p:contentPart>
        </mc:Choice>
        <mc:Fallback xmlns="">
          <p:pic>
            <p:nvPicPr>
              <p:cNvPr id="13" name="Ink 12">
                <a:extLst>
                  <a:ext uri="{FF2B5EF4-FFF2-40B4-BE49-F238E27FC236}">
                    <a16:creationId xmlns:a16="http://schemas.microsoft.com/office/drawing/2014/main" id="{1B933490-6A81-16A3-6438-22BAC50C958E}"/>
                  </a:ext>
                </a:extLst>
              </p:cNvPr>
              <p:cNvPicPr/>
              <p:nvPr/>
            </p:nvPicPr>
            <p:blipFill>
              <a:blip r:embed="rId22"/>
              <a:stretch>
                <a:fillRect/>
              </a:stretch>
            </p:blipFill>
            <p:spPr>
              <a:xfrm>
                <a:off x="1035878" y="1426584"/>
                <a:ext cx="3816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4" name="Ink 13">
                <a:extLst>
                  <a:ext uri="{FF2B5EF4-FFF2-40B4-BE49-F238E27FC236}">
                    <a16:creationId xmlns:a16="http://schemas.microsoft.com/office/drawing/2014/main" id="{B6795761-0A64-58C3-7AC3-A482A26EFB00}"/>
                  </a:ext>
                </a:extLst>
              </p14:cNvPr>
              <p14:cNvContentPartPr/>
              <p14:nvPr/>
            </p14:nvContentPartPr>
            <p14:xfrm>
              <a:off x="326678" y="1584984"/>
              <a:ext cx="720360" cy="61560"/>
            </p14:xfrm>
          </p:contentPart>
        </mc:Choice>
        <mc:Fallback xmlns="">
          <p:pic>
            <p:nvPicPr>
              <p:cNvPr id="14" name="Ink 13">
                <a:extLst>
                  <a:ext uri="{FF2B5EF4-FFF2-40B4-BE49-F238E27FC236}">
                    <a16:creationId xmlns:a16="http://schemas.microsoft.com/office/drawing/2014/main" id="{B6795761-0A64-58C3-7AC3-A482A26EFB00}"/>
                  </a:ext>
                </a:extLst>
              </p:cNvPr>
              <p:cNvPicPr/>
              <p:nvPr/>
            </p:nvPicPr>
            <p:blipFill>
              <a:blip r:embed="rId24"/>
              <a:stretch>
                <a:fillRect/>
              </a:stretch>
            </p:blipFill>
            <p:spPr>
              <a:xfrm>
                <a:off x="308678" y="1566984"/>
                <a:ext cx="756000" cy="97200"/>
              </a:xfrm>
              <a:prstGeom prst="rect">
                <a:avLst/>
              </a:prstGeom>
            </p:spPr>
          </p:pic>
        </mc:Fallback>
      </mc:AlternateContent>
      <p:grpSp>
        <p:nvGrpSpPr>
          <p:cNvPr id="15" name="Group 14">
            <a:extLst>
              <a:ext uri="{FF2B5EF4-FFF2-40B4-BE49-F238E27FC236}">
                <a16:creationId xmlns:a16="http://schemas.microsoft.com/office/drawing/2014/main" id="{1AE4B348-8DB4-AB61-3076-809109C0B4BC}"/>
              </a:ext>
            </a:extLst>
          </p:cNvPr>
          <p:cNvGrpSpPr/>
          <p:nvPr/>
        </p:nvGrpSpPr>
        <p:grpSpPr>
          <a:xfrm>
            <a:off x="641318" y="1546824"/>
            <a:ext cx="4059720" cy="464400"/>
            <a:chOff x="477323" y="1521976"/>
            <a:chExt cx="4059720" cy="464400"/>
          </a:xfrm>
        </p:grpSpPr>
        <mc:AlternateContent xmlns:mc="http://schemas.openxmlformats.org/markup-compatibility/2006" xmlns:p14="http://schemas.microsoft.com/office/powerpoint/2010/main">
          <mc:Choice Requires="p14">
            <p:contentPart p14:bwMode="auto" r:id="rId25">
              <p14:nvContentPartPr>
                <p14:cNvPr id="16" name="Ink 15">
                  <a:extLst>
                    <a:ext uri="{FF2B5EF4-FFF2-40B4-BE49-F238E27FC236}">
                      <a16:creationId xmlns:a16="http://schemas.microsoft.com/office/drawing/2014/main" id="{110F057E-24DC-EAA8-4AAE-9C68B88371F9}"/>
                    </a:ext>
                  </a:extLst>
                </p14:cNvPr>
                <p14:cNvContentPartPr/>
                <p14:nvPr/>
              </p14:nvContentPartPr>
              <p14:xfrm>
                <a:off x="477323" y="1791976"/>
                <a:ext cx="137520" cy="149760"/>
              </p14:xfrm>
            </p:contentPart>
          </mc:Choice>
          <mc:Fallback xmlns="">
            <p:pic>
              <p:nvPicPr>
                <p:cNvPr id="16" name="Ink 15">
                  <a:extLst>
                    <a:ext uri="{FF2B5EF4-FFF2-40B4-BE49-F238E27FC236}">
                      <a16:creationId xmlns:a16="http://schemas.microsoft.com/office/drawing/2014/main" id="{110F057E-24DC-EAA8-4AAE-9C68B88371F9}"/>
                    </a:ext>
                  </a:extLst>
                </p:cNvPr>
                <p:cNvPicPr/>
                <p:nvPr/>
              </p:nvPicPr>
              <p:blipFill>
                <a:blip r:embed="rId26"/>
                <a:stretch>
                  <a:fillRect/>
                </a:stretch>
              </p:blipFill>
              <p:spPr>
                <a:xfrm>
                  <a:off x="459323" y="1774336"/>
                  <a:ext cx="173160" cy="18540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7" name="Ink 16">
                  <a:extLst>
                    <a:ext uri="{FF2B5EF4-FFF2-40B4-BE49-F238E27FC236}">
                      <a16:creationId xmlns:a16="http://schemas.microsoft.com/office/drawing/2014/main" id="{F5706570-2DE4-F196-EAE6-929043AC18B7}"/>
                    </a:ext>
                  </a:extLst>
                </p14:cNvPr>
                <p14:cNvContentPartPr/>
                <p14:nvPr/>
              </p14:nvContentPartPr>
              <p14:xfrm>
                <a:off x="680363" y="1812856"/>
                <a:ext cx="11520" cy="101520"/>
              </p14:xfrm>
            </p:contentPart>
          </mc:Choice>
          <mc:Fallback xmlns="">
            <p:pic>
              <p:nvPicPr>
                <p:cNvPr id="17" name="Ink 16">
                  <a:extLst>
                    <a:ext uri="{FF2B5EF4-FFF2-40B4-BE49-F238E27FC236}">
                      <a16:creationId xmlns:a16="http://schemas.microsoft.com/office/drawing/2014/main" id="{F5706570-2DE4-F196-EAE6-929043AC18B7}"/>
                    </a:ext>
                  </a:extLst>
                </p:cNvPr>
                <p:cNvPicPr/>
                <p:nvPr/>
              </p:nvPicPr>
              <p:blipFill>
                <a:blip r:embed="rId28"/>
                <a:stretch>
                  <a:fillRect/>
                </a:stretch>
              </p:blipFill>
              <p:spPr>
                <a:xfrm>
                  <a:off x="662723" y="1795216"/>
                  <a:ext cx="47160" cy="1371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8" name="Ink 17">
                  <a:extLst>
                    <a:ext uri="{FF2B5EF4-FFF2-40B4-BE49-F238E27FC236}">
                      <a16:creationId xmlns:a16="http://schemas.microsoft.com/office/drawing/2014/main" id="{D61F5EC2-240F-4AD9-F89E-401705D0D2EC}"/>
                    </a:ext>
                  </a:extLst>
                </p14:cNvPr>
                <p14:cNvContentPartPr/>
                <p14:nvPr/>
              </p14:nvContentPartPr>
              <p14:xfrm>
                <a:off x="681803" y="1775776"/>
                <a:ext cx="7560" cy="18720"/>
              </p14:xfrm>
            </p:contentPart>
          </mc:Choice>
          <mc:Fallback xmlns="">
            <p:pic>
              <p:nvPicPr>
                <p:cNvPr id="18" name="Ink 17">
                  <a:extLst>
                    <a:ext uri="{FF2B5EF4-FFF2-40B4-BE49-F238E27FC236}">
                      <a16:creationId xmlns:a16="http://schemas.microsoft.com/office/drawing/2014/main" id="{D61F5EC2-240F-4AD9-F89E-401705D0D2EC}"/>
                    </a:ext>
                  </a:extLst>
                </p:cNvPr>
                <p:cNvPicPr/>
                <p:nvPr/>
              </p:nvPicPr>
              <p:blipFill>
                <a:blip r:embed="rId30"/>
                <a:stretch>
                  <a:fillRect/>
                </a:stretch>
              </p:blipFill>
              <p:spPr>
                <a:xfrm>
                  <a:off x="664163" y="1758136"/>
                  <a:ext cx="4320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9" name="Ink 18">
                  <a:extLst>
                    <a:ext uri="{FF2B5EF4-FFF2-40B4-BE49-F238E27FC236}">
                      <a16:creationId xmlns:a16="http://schemas.microsoft.com/office/drawing/2014/main" id="{F68B3B91-949A-AFB2-1FF3-98F9CB97E4FE}"/>
                    </a:ext>
                  </a:extLst>
                </p14:cNvPr>
                <p14:cNvContentPartPr/>
                <p14:nvPr/>
              </p14:nvContentPartPr>
              <p14:xfrm>
                <a:off x="739043" y="1808176"/>
                <a:ext cx="95400" cy="100440"/>
              </p14:xfrm>
            </p:contentPart>
          </mc:Choice>
          <mc:Fallback xmlns="">
            <p:pic>
              <p:nvPicPr>
                <p:cNvPr id="19" name="Ink 18">
                  <a:extLst>
                    <a:ext uri="{FF2B5EF4-FFF2-40B4-BE49-F238E27FC236}">
                      <a16:creationId xmlns:a16="http://schemas.microsoft.com/office/drawing/2014/main" id="{F68B3B91-949A-AFB2-1FF3-98F9CB97E4FE}"/>
                    </a:ext>
                  </a:extLst>
                </p:cNvPr>
                <p:cNvPicPr/>
                <p:nvPr/>
              </p:nvPicPr>
              <p:blipFill>
                <a:blip r:embed="rId32"/>
                <a:stretch>
                  <a:fillRect/>
                </a:stretch>
              </p:blipFill>
              <p:spPr>
                <a:xfrm>
                  <a:off x="721043" y="1790176"/>
                  <a:ext cx="131040" cy="1360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0" name="Ink 19">
                  <a:extLst>
                    <a:ext uri="{FF2B5EF4-FFF2-40B4-BE49-F238E27FC236}">
                      <a16:creationId xmlns:a16="http://schemas.microsoft.com/office/drawing/2014/main" id="{93B1D48C-EC67-F867-F72A-5885E9BEE5F6}"/>
                    </a:ext>
                  </a:extLst>
                </p14:cNvPr>
                <p14:cNvContentPartPr/>
                <p14:nvPr/>
              </p14:nvContentPartPr>
              <p14:xfrm>
                <a:off x="855323" y="1808896"/>
                <a:ext cx="67680" cy="112680"/>
              </p14:xfrm>
            </p:contentPart>
          </mc:Choice>
          <mc:Fallback xmlns="">
            <p:pic>
              <p:nvPicPr>
                <p:cNvPr id="20" name="Ink 19">
                  <a:extLst>
                    <a:ext uri="{FF2B5EF4-FFF2-40B4-BE49-F238E27FC236}">
                      <a16:creationId xmlns:a16="http://schemas.microsoft.com/office/drawing/2014/main" id="{93B1D48C-EC67-F867-F72A-5885E9BEE5F6}"/>
                    </a:ext>
                  </a:extLst>
                </p:cNvPr>
                <p:cNvPicPr/>
                <p:nvPr/>
              </p:nvPicPr>
              <p:blipFill>
                <a:blip r:embed="rId34"/>
                <a:stretch>
                  <a:fillRect/>
                </a:stretch>
              </p:blipFill>
              <p:spPr>
                <a:xfrm>
                  <a:off x="837683" y="1791256"/>
                  <a:ext cx="10332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1" name="Ink 20">
                  <a:extLst>
                    <a:ext uri="{FF2B5EF4-FFF2-40B4-BE49-F238E27FC236}">
                      <a16:creationId xmlns:a16="http://schemas.microsoft.com/office/drawing/2014/main" id="{4A29EBAC-DA61-AD22-C520-0DBB3763D250}"/>
                    </a:ext>
                  </a:extLst>
                </p14:cNvPr>
                <p14:cNvContentPartPr/>
                <p14:nvPr/>
              </p14:nvContentPartPr>
              <p14:xfrm>
                <a:off x="1004003" y="1818256"/>
                <a:ext cx="55800" cy="65160"/>
              </p14:xfrm>
            </p:contentPart>
          </mc:Choice>
          <mc:Fallback xmlns="">
            <p:pic>
              <p:nvPicPr>
                <p:cNvPr id="21" name="Ink 20">
                  <a:extLst>
                    <a:ext uri="{FF2B5EF4-FFF2-40B4-BE49-F238E27FC236}">
                      <a16:creationId xmlns:a16="http://schemas.microsoft.com/office/drawing/2014/main" id="{4A29EBAC-DA61-AD22-C520-0DBB3763D250}"/>
                    </a:ext>
                  </a:extLst>
                </p:cNvPr>
                <p:cNvPicPr/>
                <p:nvPr/>
              </p:nvPicPr>
              <p:blipFill>
                <a:blip r:embed="rId36"/>
                <a:stretch>
                  <a:fillRect/>
                </a:stretch>
              </p:blipFill>
              <p:spPr>
                <a:xfrm>
                  <a:off x="986003" y="1800616"/>
                  <a:ext cx="91440" cy="10080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2" name="Ink 21">
                  <a:extLst>
                    <a:ext uri="{FF2B5EF4-FFF2-40B4-BE49-F238E27FC236}">
                      <a16:creationId xmlns:a16="http://schemas.microsoft.com/office/drawing/2014/main" id="{1CA52C35-67B6-583B-FC72-5C5C755D8100}"/>
                    </a:ext>
                  </a:extLst>
                </p14:cNvPr>
                <p14:cNvContentPartPr/>
                <p14:nvPr/>
              </p14:nvContentPartPr>
              <p14:xfrm>
                <a:off x="1115603" y="1813216"/>
                <a:ext cx="144000" cy="77400"/>
              </p14:xfrm>
            </p:contentPart>
          </mc:Choice>
          <mc:Fallback xmlns="">
            <p:pic>
              <p:nvPicPr>
                <p:cNvPr id="22" name="Ink 21">
                  <a:extLst>
                    <a:ext uri="{FF2B5EF4-FFF2-40B4-BE49-F238E27FC236}">
                      <a16:creationId xmlns:a16="http://schemas.microsoft.com/office/drawing/2014/main" id="{1CA52C35-67B6-583B-FC72-5C5C755D8100}"/>
                    </a:ext>
                  </a:extLst>
                </p:cNvPr>
                <p:cNvPicPr/>
                <p:nvPr/>
              </p:nvPicPr>
              <p:blipFill>
                <a:blip r:embed="rId38"/>
                <a:stretch>
                  <a:fillRect/>
                </a:stretch>
              </p:blipFill>
              <p:spPr>
                <a:xfrm>
                  <a:off x="1097963" y="1795576"/>
                  <a:ext cx="179640" cy="11304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3" name="Ink 22">
                  <a:extLst>
                    <a:ext uri="{FF2B5EF4-FFF2-40B4-BE49-F238E27FC236}">
                      <a16:creationId xmlns:a16="http://schemas.microsoft.com/office/drawing/2014/main" id="{3F270989-7358-2739-216C-013982B393A5}"/>
                    </a:ext>
                  </a:extLst>
                </p14:cNvPr>
                <p14:cNvContentPartPr/>
                <p14:nvPr/>
              </p14:nvContentPartPr>
              <p14:xfrm>
                <a:off x="1349963" y="1723936"/>
                <a:ext cx="49680" cy="262440"/>
              </p14:xfrm>
            </p:contentPart>
          </mc:Choice>
          <mc:Fallback xmlns="">
            <p:pic>
              <p:nvPicPr>
                <p:cNvPr id="23" name="Ink 22">
                  <a:extLst>
                    <a:ext uri="{FF2B5EF4-FFF2-40B4-BE49-F238E27FC236}">
                      <a16:creationId xmlns:a16="http://schemas.microsoft.com/office/drawing/2014/main" id="{3F270989-7358-2739-216C-013982B393A5}"/>
                    </a:ext>
                  </a:extLst>
                </p:cNvPr>
                <p:cNvPicPr/>
                <p:nvPr/>
              </p:nvPicPr>
              <p:blipFill>
                <a:blip r:embed="rId40"/>
                <a:stretch>
                  <a:fillRect/>
                </a:stretch>
              </p:blipFill>
              <p:spPr>
                <a:xfrm>
                  <a:off x="1332323" y="1706296"/>
                  <a:ext cx="85320" cy="2980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4" name="Ink 23">
                  <a:extLst>
                    <a:ext uri="{FF2B5EF4-FFF2-40B4-BE49-F238E27FC236}">
                      <a16:creationId xmlns:a16="http://schemas.microsoft.com/office/drawing/2014/main" id="{2ED1D623-F8C9-CF56-997D-5418E5D8506A}"/>
                    </a:ext>
                  </a:extLst>
                </p14:cNvPr>
                <p14:cNvContentPartPr/>
                <p14:nvPr/>
              </p14:nvContentPartPr>
              <p14:xfrm>
                <a:off x="1303163" y="1740496"/>
                <a:ext cx="476280" cy="149400"/>
              </p14:xfrm>
            </p:contentPart>
          </mc:Choice>
          <mc:Fallback xmlns="">
            <p:pic>
              <p:nvPicPr>
                <p:cNvPr id="24" name="Ink 23">
                  <a:extLst>
                    <a:ext uri="{FF2B5EF4-FFF2-40B4-BE49-F238E27FC236}">
                      <a16:creationId xmlns:a16="http://schemas.microsoft.com/office/drawing/2014/main" id="{2ED1D623-F8C9-CF56-997D-5418E5D8506A}"/>
                    </a:ext>
                  </a:extLst>
                </p:cNvPr>
                <p:cNvPicPr/>
                <p:nvPr/>
              </p:nvPicPr>
              <p:blipFill>
                <a:blip r:embed="rId42"/>
                <a:stretch>
                  <a:fillRect/>
                </a:stretch>
              </p:blipFill>
              <p:spPr>
                <a:xfrm>
                  <a:off x="1285523" y="1722856"/>
                  <a:ext cx="511920" cy="18504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5" name="Ink 24">
                  <a:extLst>
                    <a:ext uri="{FF2B5EF4-FFF2-40B4-BE49-F238E27FC236}">
                      <a16:creationId xmlns:a16="http://schemas.microsoft.com/office/drawing/2014/main" id="{C9B4748C-2A75-D7D5-76DC-4D8FCC8CB05C}"/>
                    </a:ext>
                  </a:extLst>
                </p14:cNvPr>
                <p14:cNvContentPartPr/>
                <p14:nvPr/>
              </p14:nvContentPartPr>
              <p14:xfrm>
                <a:off x="1794923" y="1728256"/>
                <a:ext cx="93960" cy="81000"/>
              </p14:xfrm>
            </p:contentPart>
          </mc:Choice>
          <mc:Fallback xmlns="">
            <p:pic>
              <p:nvPicPr>
                <p:cNvPr id="25" name="Ink 24">
                  <a:extLst>
                    <a:ext uri="{FF2B5EF4-FFF2-40B4-BE49-F238E27FC236}">
                      <a16:creationId xmlns:a16="http://schemas.microsoft.com/office/drawing/2014/main" id="{C9B4748C-2A75-D7D5-76DC-4D8FCC8CB05C}"/>
                    </a:ext>
                  </a:extLst>
                </p:cNvPr>
                <p:cNvPicPr/>
                <p:nvPr/>
              </p:nvPicPr>
              <p:blipFill>
                <a:blip r:embed="rId44"/>
                <a:stretch>
                  <a:fillRect/>
                </a:stretch>
              </p:blipFill>
              <p:spPr>
                <a:xfrm>
                  <a:off x="1776923" y="1710616"/>
                  <a:ext cx="12960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6" name="Ink 25">
                  <a:extLst>
                    <a:ext uri="{FF2B5EF4-FFF2-40B4-BE49-F238E27FC236}">
                      <a16:creationId xmlns:a16="http://schemas.microsoft.com/office/drawing/2014/main" id="{D54F1397-46F2-4AA2-9684-4F25CC13883B}"/>
                    </a:ext>
                  </a:extLst>
                </p14:cNvPr>
                <p14:cNvContentPartPr/>
                <p14:nvPr/>
              </p14:nvContentPartPr>
              <p14:xfrm>
                <a:off x="1949363" y="1703776"/>
                <a:ext cx="108360" cy="104400"/>
              </p14:xfrm>
            </p:contentPart>
          </mc:Choice>
          <mc:Fallback xmlns="">
            <p:pic>
              <p:nvPicPr>
                <p:cNvPr id="26" name="Ink 25">
                  <a:extLst>
                    <a:ext uri="{FF2B5EF4-FFF2-40B4-BE49-F238E27FC236}">
                      <a16:creationId xmlns:a16="http://schemas.microsoft.com/office/drawing/2014/main" id="{D54F1397-46F2-4AA2-9684-4F25CC13883B}"/>
                    </a:ext>
                  </a:extLst>
                </p:cNvPr>
                <p:cNvPicPr/>
                <p:nvPr/>
              </p:nvPicPr>
              <p:blipFill>
                <a:blip r:embed="rId46"/>
                <a:stretch>
                  <a:fillRect/>
                </a:stretch>
              </p:blipFill>
              <p:spPr>
                <a:xfrm>
                  <a:off x="1931363" y="1686136"/>
                  <a:ext cx="144000" cy="1400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7" name="Ink 26">
                  <a:extLst>
                    <a:ext uri="{FF2B5EF4-FFF2-40B4-BE49-F238E27FC236}">
                      <a16:creationId xmlns:a16="http://schemas.microsoft.com/office/drawing/2014/main" id="{0087E5D8-EE51-50C5-9127-6D8D260C0DA1}"/>
                    </a:ext>
                  </a:extLst>
                </p14:cNvPr>
                <p14:cNvContentPartPr/>
                <p14:nvPr/>
              </p14:nvContentPartPr>
              <p14:xfrm>
                <a:off x="2148083" y="1723936"/>
                <a:ext cx="162720" cy="10800"/>
              </p14:xfrm>
            </p:contentPart>
          </mc:Choice>
          <mc:Fallback xmlns="">
            <p:pic>
              <p:nvPicPr>
                <p:cNvPr id="27" name="Ink 26">
                  <a:extLst>
                    <a:ext uri="{FF2B5EF4-FFF2-40B4-BE49-F238E27FC236}">
                      <a16:creationId xmlns:a16="http://schemas.microsoft.com/office/drawing/2014/main" id="{0087E5D8-EE51-50C5-9127-6D8D260C0DA1}"/>
                    </a:ext>
                  </a:extLst>
                </p:cNvPr>
                <p:cNvPicPr/>
                <p:nvPr/>
              </p:nvPicPr>
              <p:blipFill>
                <a:blip r:embed="rId48"/>
                <a:stretch>
                  <a:fillRect/>
                </a:stretch>
              </p:blipFill>
              <p:spPr>
                <a:xfrm>
                  <a:off x="2130443" y="1705936"/>
                  <a:ext cx="19836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28" name="Ink 27">
                  <a:extLst>
                    <a:ext uri="{FF2B5EF4-FFF2-40B4-BE49-F238E27FC236}">
                      <a16:creationId xmlns:a16="http://schemas.microsoft.com/office/drawing/2014/main" id="{A60CBDBD-23E8-085E-D91D-37A1A40E90C0}"/>
                    </a:ext>
                  </a:extLst>
                </p14:cNvPr>
                <p14:cNvContentPartPr/>
                <p14:nvPr/>
              </p14:nvContentPartPr>
              <p14:xfrm>
                <a:off x="2253203" y="1658056"/>
                <a:ext cx="152280" cy="140400"/>
              </p14:xfrm>
            </p:contentPart>
          </mc:Choice>
          <mc:Fallback xmlns="">
            <p:pic>
              <p:nvPicPr>
                <p:cNvPr id="28" name="Ink 27">
                  <a:extLst>
                    <a:ext uri="{FF2B5EF4-FFF2-40B4-BE49-F238E27FC236}">
                      <a16:creationId xmlns:a16="http://schemas.microsoft.com/office/drawing/2014/main" id="{A60CBDBD-23E8-085E-D91D-37A1A40E90C0}"/>
                    </a:ext>
                  </a:extLst>
                </p:cNvPr>
                <p:cNvPicPr/>
                <p:nvPr/>
              </p:nvPicPr>
              <p:blipFill>
                <a:blip r:embed="rId50"/>
                <a:stretch>
                  <a:fillRect/>
                </a:stretch>
              </p:blipFill>
              <p:spPr>
                <a:xfrm>
                  <a:off x="2235563" y="1640416"/>
                  <a:ext cx="18792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29" name="Ink 28">
                  <a:extLst>
                    <a:ext uri="{FF2B5EF4-FFF2-40B4-BE49-F238E27FC236}">
                      <a16:creationId xmlns:a16="http://schemas.microsoft.com/office/drawing/2014/main" id="{515D376C-90A3-5417-1B1B-EC5E5BC011B0}"/>
                    </a:ext>
                  </a:extLst>
                </p14:cNvPr>
                <p14:cNvContentPartPr/>
                <p14:nvPr/>
              </p14:nvContentPartPr>
              <p14:xfrm>
                <a:off x="2519243" y="1628176"/>
                <a:ext cx="91440" cy="149040"/>
              </p14:xfrm>
            </p:contentPart>
          </mc:Choice>
          <mc:Fallback xmlns="">
            <p:pic>
              <p:nvPicPr>
                <p:cNvPr id="29" name="Ink 28">
                  <a:extLst>
                    <a:ext uri="{FF2B5EF4-FFF2-40B4-BE49-F238E27FC236}">
                      <a16:creationId xmlns:a16="http://schemas.microsoft.com/office/drawing/2014/main" id="{515D376C-90A3-5417-1B1B-EC5E5BC011B0}"/>
                    </a:ext>
                  </a:extLst>
                </p:cNvPr>
                <p:cNvPicPr/>
                <p:nvPr/>
              </p:nvPicPr>
              <p:blipFill>
                <a:blip r:embed="rId52"/>
                <a:stretch>
                  <a:fillRect/>
                </a:stretch>
              </p:blipFill>
              <p:spPr>
                <a:xfrm>
                  <a:off x="2501243" y="1610176"/>
                  <a:ext cx="12708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30" name="Ink 29">
                  <a:extLst>
                    <a:ext uri="{FF2B5EF4-FFF2-40B4-BE49-F238E27FC236}">
                      <a16:creationId xmlns:a16="http://schemas.microsoft.com/office/drawing/2014/main" id="{6D452519-F7E3-7274-F16D-D48982CF36F8}"/>
                    </a:ext>
                  </a:extLst>
                </p14:cNvPr>
                <p14:cNvContentPartPr/>
                <p14:nvPr/>
              </p14:nvContentPartPr>
              <p14:xfrm>
                <a:off x="2690603" y="1659496"/>
                <a:ext cx="82440" cy="105120"/>
              </p14:xfrm>
            </p:contentPart>
          </mc:Choice>
          <mc:Fallback xmlns="">
            <p:pic>
              <p:nvPicPr>
                <p:cNvPr id="30" name="Ink 29">
                  <a:extLst>
                    <a:ext uri="{FF2B5EF4-FFF2-40B4-BE49-F238E27FC236}">
                      <a16:creationId xmlns:a16="http://schemas.microsoft.com/office/drawing/2014/main" id="{6D452519-F7E3-7274-F16D-D48982CF36F8}"/>
                    </a:ext>
                  </a:extLst>
                </p:cNvPr>
                <p:cNvPicPr/>
                <p:nvPr/>
              </p:nvPicPr>
              <p:blipFill>
                <a:blip r:embed="rId54"/>
                <a:stretch>
                  <a:fillRect/>
                </a:stretch>
              </p:blipFill>
              <p:spPr>
                <a:xfrm>
                  <a:off x="2672603" y="1641496"/>
                  <a:ext cx="11808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1" name="Ink 30">
                  <a:extLst>
                    <a:ext uri="{FF2B5EF4-FFF2-40B4-BE49-F238E27FC236}">
                      <a16:creationId xmlns:a16="http://schemas.microsoft.com/office/drawing/2014/main" id="{FF6459C0-CB70-415F-D391-44174DE5D4AC}"/>
                    </a:ext>
                  </a:extLst>
                </p14:cNvPr>
                <p14:cNvContentPartPr/>
                <p14:nvPr/>
              </p14:nvContentPartPr>
              <p14:xfrm>
                <a:off x="2857283" y="1521976"/>
                <a:ext cx="89280" cy="241560"/>
              </p14:xfrm>
            </p:contentPart>
          </mc:Choice>
          <mc:Fallback xmlns="">
            <p:pic>
              <p:nvPicPr>
                <p:cNvPr id="31" name="Ink 30">
                  <a:extLst>
                    <a:ext uri="{FF2B5EF4-FFF2-40B4-BE49-F238E27FC236}">
                      <a16:creationId xmlns:a16="http://schemas.microsoft.com/office/drawing/2014/main" id="{FF6459C0-CB70-415F-D391-44174DE5D4AC}"/>
                    </a:ext>
                  </a:extLst>
                </p:cNvPr>
                <p:cNvPicPr/>
                <p:nvPr/>
              </p:nvPicPr>
              <p:blipFill>
                <a:blip r:embed="rId56"/>
                <a:stretch>
                  <a:fillRect/>
                </a:stretch>
              </p:blipFill>
              <p:spPr>
                <a:xfrm>
                  <a:off x="2839643" y="1503976"/>
                  <a:ext cx="124920" cy="2772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2" name="Ink 31">
                  <a:extLst>
                    <a:ext uri="{FF2B5EF4-FFF2-40B4-BE49-F238E27FC236}">
                      <a16:creationId xmlns:a16="http://schemas.microsoft.com/office/drawing/2014/main" id="{86FBD59D-8C1C-979B-62B1-A920F2CBAB89}"/>
                    </a:ext>
                  </a:extLst>
                </p14:cNvPr>
                <p14:cNvContentPartPr/>
                <p14:nvPr/>
              </p14:nvContentPartPr>
              <p14:xfrm>
                <a:off x="2999483" y="1626016"/>
                <a:ext cx="38160" cy="151920"/>
              </p14:xfrm>
            </p:contentPart>
          </mc:Choice>
          <mc:Fallback xmlns="">
            <p:pic>
              <p:nvPicPr>
                <p:cNvPr id="32" name="Ink 31">
                  <a:extLst>
                    <a:ext uri="{FF2B5EF4-FFF2-40B4-BE49-F238E27FC236}">
                      <a16:creationId xmlns:a16="http://schemas.microsoft.com/office/drawing/2014/main" id="{86FBD59D-8C1C-979B-62B1-A920F2CBAB89}"/>
                    </a:ext>
                  </a:extLst>
                </p:cNvPr>
                <p:cNvPicPr/>
                <p:nvPr/>
              </p:nvPicPr>
              <p:blipFill>
                <a:blip r:embed="rId58"/>
                <a:stretch>
                  <a:fillRect/>
                </a:stretch>
              </p:blipFill>
              <p:spPr>
                <a:xfrm>
                  <a:off x="2981483" y="1608376"/>
                  <a:ext cx="73800" cy="18756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33" name="Ink 32">
                  <a:extLst>
                    <a:ext uri="{FF2B5EF4-FFF2-40B4-BE49-F238E27FC236}">
                      <a16:creationId xmlns:a16="http://schemas.microsoft.com/office/drawing/2014/main" id="{688C8BE9-DBF8-4B3C-7DE9-43F33C103DE1}"/>
                    </a:ext>
                  </a:extLst>
                </p14:cNvPr>
                <p14:cNvContentPartPr/>
                <p14:nvPr/>
              </p14:nvContentPartPr>
              <p14:xfrm>
                <a:off x="3105323" y="1661656"/>
                <a:ext cx="53640" cy="74520"/>
              </p14:xfrm>
            </p:contentPart>
          </mc:Choice>
          <mc:Fallback xmlns="">
            <p:pic>
              <p:nvPicPr>
                <p:cNvPr id="33" name="Ink 32">
                  <a:extLst>
                    <a:ext uri="{FF2B5EF4-FFF2-40B4-BE49-F238E27FC236}">
                      <a16:creationId xmlns:a16="http://schemas.microsoft.com/office/drawing/2014/main" id="{688C8BE9-DBF8-4B3C-7DE9-43F33C103DE1}"/>
                    </a:ext>
                  </a:extLst>
                </p:cNvPr>
                <p:cNvPicPr/>
                <p:nvPr/>
              </p:nvPicPr>
              <p:blipFill>
                <a:blip r:embed="rId60"/>
                <a:stretch>
                  <a:fillRect/>
                </a:stretch>
              </p:blipFill>
              <p:spPr>
                <a:xfrm>
                  <a:off x="3087323" y="1644016"/>
                  <a:ext cx="89280" cy="1101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4" name="Ink 33">
                  <a:extLst>
                    <a:ext uri="{FF2B5EF4-FFF2-40B4-BE49-F238E27FC236}">
                      <a16:creationId xmlns:a16="http://schemas.microsoft.com/office/drawing/2014/main" id="{EBBEEB9A-93A1-047B-C9A3-DEE8C854A891}"/>
                    </a:ext>
                  </a:extLst>
                </p14:cNvPr>
                <p14:cNvContentPartPr/>
                <p14:nvPr/>
              </p14:nvContentPartPr>
              <p14:xfrm>
                <a:off x="3289283" y="1649776"/>
                <a:ext cx="54360" cy="95040"/>
              </p14:xfrm>
            </p:contentPart>
          </mc:Choice>
          <mc:Fallback xmlns="">
            <p:pic>
              <p:nvPicPr>
                <p:cNvPr id="34" name="Ink 33">
                  <a:extLst>
                    <a:ext uri="{FF2B5EF4-FFF2-40B4-BE49-F238E27FC236}">
                      <a16:creationId xmlns:a16="http://schemas.microsoft.com/office/drawing/2014/main" id="{EBBEEB9A-93A1-047B-C9A3-DEE8C854A891}"/>
                    </a:ext>
                  </a:extLst>
                </p:cNvPr>
                <p:cNvPicPr/>
                <p:nvPr/>
              </p:nvPicPr>
              <p:blipFill>
                <a:blip r:embed="rId62"/>
                <a:stretch>
                  <a:fillRect/>
                </a:stretch>
              </p:blipFill>
              <p:spPr>
                <a:xfrm>
                  <a:off x="3271283" y="1631776"/>
                  <a:ext cx="9000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35" name="Ink 34">
                  <a:extLst>
                    <a:ext uri="{FF2B5EF4-FFF2-40B4-BE49-F238E27FC236}">
                      <a16:creationId xmlns:a16="http://schemas.microsoft.com/office/drawing/2014/main" id="{926C167E-91AA-E412-72C5-401246527FAA}"/>
                    </a:ext>
                  </a:extLst>
                </p14:cNvPr>
                <p14:cNvContentPartPr/>
                <p14:nvPr/>
              </p14:nvContentPartPr>
              <p14:xfrm>
                <a:off x="3269843" y="1609816"/>
                <a:ext cx="60120" cy="50040"/>
              </p14:xfrm>
            </p:contentPart>
          </mc:Choice>
          <mc:Fallback xmlns="">
            <p:pic>
              <p:nvPicPr>
                <p:cNvPr id="35" name="Ink 34">
                  <a:extLst>
                    <a:ext uri="{FF2B5EF4-FFF2-40B4-BE49-F238E27FC236}">
                      <a16:creationId xmlns:a16="http://schemas.microsoft.com/office/drawing/2014/main" id="{926C167E-91AA-E412-72C5-401246527FAA}"/>
                    </a:ext>
                  </a:extLst>
                </p:cNvPr>
                <p:cNvPicPr/>
                <p:nvPr/>
              </p:nvPicPr>
              <p:blipFill>
                <a:blip r:embed="rId64"/>
                <a:stretch>
                  <a:fillRect/>
                </a:stretch>
              </p:blipFill>
              <p:spPr>
                <a:xfrm>
                  <a:off x="3252203" y="1592176"/>
                  <a:ext cx="957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36" name="Ink 35">
                  <a:extLst>
                    <a:ext uri="{FF2B5EF4-FFF2-40B4-BE49-F238E27FC236}">
                      <a16:creationId xmlns:a16="http://schemas.microsoft.com/office/drawing/2014/main" id="{DEC3CA6D-80A6-1DA3-9DA1-FA4A43B21257}"/>
                    </a:ext>
                  </a:extLst>
                </p14:cNvPr>
                <p14:cNvContentPartPr/>
                <p14:nvPr/>
              </p14:nvContentPartPr>
              <p14:xfrm>
                <a:off x="3439043" y="1660936"/>
                <a:ext cx="142200" cy="24480"/>
              </p14:xfrm>
            </p:contentPart>
          </mc:Choice>
          <mc:Fallback xmlns="">
            <p:pic>
              <p:nvPicPr>
                <p:cNvPr id="36" name="Ink 35">
                  <a:extLst>
                    <a:ext uri="{FF2B5EF4-FFF2-40B4-BE49-F238E27FC236}">
                      <a16:creationId xmlns:a16="http://schemas.microsoft.com/office/drawing/2014/main" id="{DEC3CA6D-80A6-1DA3-9DA1-FA4A43B21257}"/>
                    </a:ext>
                  </a:extLst>
                </p:cNvPr>
                <p:cNvPicPr/>
                <p:nvPr/>
              </p:nvPicPr>
              <p:blipFill>
                <a:blip r:embed="rId66"/>
                <a:stretch>
                  <a:fillRect/>
                </a:stretch>
              </p:blipFill>
              <p:spPr>
                <a:xfrm>
                  <a:off x="3421403" y="1643296"/>
                  <a:ext cx="17784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37" name="Ink 36">
                  <a:extLst>
                    <a:ext uri="{FF2B5EF4-FFF2-40B4-BE49-F238E27FC236}">
                      <a16:creationId xmlns:a16="http://schemas.microsoft.com/office/drawing/2014/main" id="{4A7B78B4-6715-59E9-C585-E3F7432216B3}"/>
                    </a:ext>
                  </a:extLst>
                </p14:cNvPr>
                <p14:cNvContentPartPr/>
                <p14:nvPr/>
              </p14:nvContentPartPr>
              <p14:xfrm>
                <a:off x="3522203" y="1619176"/>
                <a:ext cx="185760" cy="155880"/>
              </p14:xfrm>
            </p:contentPart>
          </mc:Choice>
          <mc:Fallback xmlns="">
            <p:pic>
              <p:nvPicPr>
                <p:cNvPr id="37" name="Ink 36">
                  <a:extLst>
                    <a:ext uri="{FF2B5EF4-FFF2-40B4-BE49-F238E27FC236}">
                      <a16:creationId xmlns:a16="http://schemas.microsoft.com/office/drawing/2014/main" id="{4A7B78B4-6715-59E9-C585-E3F7432216B3}"/>
                    </a:ext>
                  </a:extLst>
                </p:cNvPr>
                <p:cNvPicPr/>
                <p:nvPr/>
              </p:nvPicPr>
              <p:blipFill>
                <a:blip r:embed="rId68"/>
                <a:stretch>
                  <a:fillRect/>
                </a:stretch>
              </p:blipFill>
              <p:spPr>
                <a:xfrm>
                  <a:off x="3504563" y="1601176"/>
                  <a:ext cx="22140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38" name="Ink 37">
                  <a:extLst>
                    <a:ext uri="{FF2B5EF4-FFF2-40B4-BE49-F238E27FC236}">
                      <a16:creationId xmlns:a16="http://schemas.microsoft.com/office/drawing/2014/main" id="{74423737-0FB7-A044-400E-0625E80EEA81}"/>
                    </a:ext>
                  </a:extLst>
                </p14:cNvPr>
                <p14:cNvContentPartPr/>
                <p14:nvPr/>
              </p14:nvContentPartPr>
              <p14:xfrm>
                <a:off x="3815963" y="1659856"/>
                <a:ext cx="116280" cy="109080"/>
              </p14:xfrm>
            </p:contentPart>
          </mc:Choice>
          <mc:Fallback xmlns="">
            <p:pic>
              <p:nvPicPr>
                <p:cNvPr id="38" name="Ink 37">
                  <a:extLst>
                    <a:ext uri="{FF2B5EF4-FFF2-40B4-BE49-F238E27FC236}">
                      <a16:creationId xmlns:a16="http://schemas.microsoft.com/office/drawing/2014/main" id="{74423737-0FB7-A044-400E-0625E80EEA81}"/>
                    </a:ext>
                  </a:extLst>
                </p:cNvPr>
                <p:cNvPicPr/>
                <p:nvPr/>
              </p:nvPicPr>
              <p:blipFill>
                <a:blip r:embed="rId70"/>
                <a:stretch>
                  <a:fillRect/>
                </a:stretch>
              </p:blipFill>
              <p:spPr>
                <a:xfrm>
                  <a:off x="3797963" y="1641856"/>
                  <a:ext cx="151920" cy="14472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39" name="Ink 38">
                  <a:extLst>
                    <a:ext uri="{FF2B5EF4-FFF2-40B4-BE49-F238E27FC236}">
                      <a16:creationId xmlns:a16="http://schemas.microsoft.com/office/drawing/2014/main" id="{5EB38EB4-E62E-59C7-9398-E790641FFFB4}"/>
                    </a:ext>
                  </a:extLst>
                </p14:cNvPr>
                <p14:cNvContentPartPr/>
                <p14:nvPr/>
              </p14:nvContentPartPr>
              <p14:xfrm>
                <a:off x="4011083" y="1636096"/>
                <a:ext cx="86400" cy="158400"/>
              </p14:xfrm>
            </p:contentPart>
          </mc:Choice>
          <mc:Fallback xmlns="">
            <p:pic>
              <p:nvPicPr>
                <p:cNvPr id="39" name="Ink 38">
                  <a:extLst>
                    <a:ext uri="{FF2B5EF4-FFF2-40B4-BE49-F238E27FC236}">
                      <a16:creationId xmlns:a16="http://schemas.microsoft.com/office/drawing/2014/main" id="{5EB38EB4-E62E-59C7-9398-E790641FFFB4}"/>
                    </a:ext>
                  </a:extLst>
                </p:cNvPr>
                <p:cNvPicPr/>
                <p:nvPr/>
              </p:nvPicPr>
              <p:blipFill>
                <a:blip r:embed="rId72"/>
                <a:stretch>
                  <a:fillRect/>
                </a:stretch>
              </p:blipFill>
              <p:spPr>
                <a:xfrm>
                  <a:off x="3993083" y="1618096"/>
                  <a:ext cx="122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40" name="Ink 39">
                  <a:extLst>
                    <a:ext uri="{FF2B5EF4-FFF2-40B4-BE49-F238E27FC236}">
                      <a16:creationId xmlns:a16="http://schemas.microsoft.com/office/drawing/2014/main" id="{EF47DDF7-E663-AD8B-5B3F-BFA57037F74F}"/>
                    </a:ext>
                  </a:extLst>
                </p14:cNvPr>
                <p14:cNvContentPartPr/>
                <p14:nvPr/>
              </p14:nvContentPartPr>
              <p14:xfrm>
                <a:off x="4120523" y="1638976"/>
                <a:ext cx="123120" cy="131760"/>
              </p14:xfrm>
            </p:contentPart>
          </mc:Choice>
          <mc:Fallback xmlns="">
            <p:pic>
              <p:nvPicPr>
                <p:cNvPr id="40" name="Ink 39">
                  <a:extLst>
                    <a:ext uri="{FF2B5EF4-FFF2-40B4-BE49-F238E27FC236}">
                      <a16:creationId xmlns:a16="http://schemas.microsoft.com/office/drawing/2014/main" id="{EF47DDF7-E663-AD8B-5B3F-BFA57037F74F}"/>
                    </a:ext>
                  </a:extLst>
                </p:cNvPr>
                <p:cNvPicPr/>
                <p:nvPr/>
              </p:nvPicPr>
              <p:blipFill>
                <a:blip r:embed="rId74"/>
                <a:stretch>
                  <a:fillRect/>
                </a:stretch>
              </p:blipFill>
              <p:spPr>
                <a:xfrm>
                  <a:off x="4102523" y="1620976"/>
                  <a:ext cx="15876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1" name="Ink 40">
                  <a:extLst>
                    <a:ext uri="{FF2B5EF4-FFF2-40B4-BE49-F238E27FC236}">
                      <a16:creationId xmlns:a16="http://schemas.microsoft.com/office/drawing/2014/main" id="{517E52CE-F38D-D368-68D3-AA7AB06FA086}"/>
                    </a:ext>
                  </a:extLst>
                </p14:cNvPr>
                <p14:cNvContentPartPr/>
                <p14:nvPr/>
              </p14:nvContentPartPr>
              <p14:xfrm>
                <a:off x="4335083" y="1655896"/>
                <a:ext cx="201960" cy="99720"/>
              </p14:xfrm>
            </p:contentPart>
          </mc:Choice>
          <mc:Fallback xmlns="">
            <p:pic>
              <p:nvPicPr>
                <p:cNvPr id="41" name="Ink 40">
                  <a:extLst>
                    <a:ext uri="{FF2B5EF4-FFF2-40B4-BE49-F238E27FC236}">
                      <a16:creationId xmlns:a16="http://schemas.microsoft.com/office/drawing/2014/main" id="{517E52CE-F38D-D368-68D3-AA7AB06FA086}"/>
                    </a:ext>
                  </a:extLst>
                </p:cNvPr>
                <p:cNvPicPr/>
                <p:nvPr/>
              </p:nvPicPr>
              <p:blipFill>
                <a:blip r:embed="rId76"/>
                <a:stretch>
                  <a:fillRect/>
                </a:stretch>
              </p:blipFill>
              <p:spPr>
                <a:xfrm>
                  <a:off x="4317443" y="1638256"/>
                  <a:ext cx="237600" cy="135360"/>
                </a:xfrm>
                <a:prstGeom prst="rect">
                  <a:avLst/>
                </a:prstGeom>
              </p:spPr>
            </p:pic>
          </mc:Fallback>
        </mc:AlternateContent>
      </p:grpSp>
      <p:grpSp>
        <p:nvGrpSpPr>
          <p:cNvPr id="42" name="Group 41">
            <a:extLst>
              <a:ext uri="{FF2B5EF4-FFF2-40B4-BE49-F238E27FC236}">
                <a16:creationId xmlns:a16="http://schemas.microsoft.com/office/drawing/2014/main" id="{01679361-59ED-B725-7951-E0A75D5A3BD0}"/>
              </a:ext>
            </a:extLst>
          </p:cNvPr>
          <p:cNvGrpSpPr/>
          <p:nvPr/>
        </p:nvGrpSpPr>
        <p:grpSpPr>
          <a:xfrm>
            <a:off x="454118" y="2044344"/>
            <a:ext cx="1477800" cy="432720"/>
            <a:chOff x="290123" y="2019496"/>
            <a:chExt cx="1477800" cy="432720"/>
          </a:xfrm>
        </p:grpSpPr>
        <mc:AlternateContent xmlns:mc="http://schemas.openxmlformats.org/markup-compatibility/2006" xmlns:p14="http://schemas.microsoft.com/office/powerpoint/2010/main">
          <mc:Choice Requires="p14">
            <p:contentPart p14:bwMode="auto" r:id="rId77">
              <p14:nvContentPartPr>
                <p14:cNvPr id="43" name="Ink 42">
                  <a:extLst>
                    <a:ext uri="{FF2B5EF4-FFF2-40B4-BE49-F238E27FC236}">
                      <a16:creationId xmlns:a16="http://schemas.microsoft.com/office/drawing/2014/main" id="{233F8673-90E7-F5FD-C557-3B0664B94961}"/>
                    </a:ext>
                  </a:extLst>
                </p14:cNvPr>
                <p14:cNvContentPartPr/>
                <p14:nvPr/>
              </p14:nvContentPartPr>
              <p14:xfrm>
                <a:off x="290123" y="2198416"/>
                <a:ext cx="227160" cy="253800"/>
              </p14:xfrm>
            </p:contentPart>
          </mc:Choice>
          <mc:Fallback xmlns="">
            <p:pic>
              <p:nvPicPr>
                <p:cNvPr id="43" name="Ink 42">
                  <a:extLst>
                    <a:ext uri="{FF2B5EF4-FFF2-40B4-BE49-F238E27FC236}">
                      <a16:creationId xmlns:a16="http://schemas.microsoft.com/office/drawing/2014/main" id="{233F8673-90E7-F5FD-C557-3B0664B94961}"/>
                    </a:ext>
                  </a:extLst>
                </p:cNvPr>
                <p:cNvPicPr/>
                <p:nvPr/>
              </p:nvPicPr>
              <p:blipFill>
                <a:blip r:embed="rId78"/>
                <a:stretch>
                  <a:fillRect/>
                </a:stretch>
              </p:blipFill>
              <p:spPr>
                <a:xfrm>
                  <a:off x="272483" y="2180776"/>
                  <a:ext cx="262800" cy="2894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44" name="Ink 43">
                  <a:extLst>
                    <a:ext uri="{FF2B5EF4-FFF2-40B4-BE49-F238E27FC236}">
                      <a16:creationId xmlns:a16="http://schemas.microsoft.com/office/drawing/2014/main" id="{EC193564-BDCF-8064-486A-FD6DD69C9E53}"/>
                    </a:ext>
                  </a:extLst>
                </p14:cNvPr>
                <p14:cNvContentPartPr/>
                <p14:nvPr/>
              </p14:nvContentPartPr>
              <p14:xfrm>
                <a:off x="718883" y="2271496"/>
                <a:ext cx="143280" cy="12960"/>
              </p14:xfrm>
            </p:contentPart>
          </mc:Choice>
          <mc:Fallback xmlns="">
            <p:pic>
              <p:nvPicPr>
                <p:cNvPr id="44" name="Ink 43">
                  <a:extLst>
                    <a:ext uri="{FF2B5EF4-FFF2-40B4-BE49-F238E27FC236}">
                      <a16:creationId xmlns:a16="http://schemas.microsoft.com/office/drawing/2014/main" id="{EC193564-BDCF-8064-486A-FD6DD69C9E53}"/>
                    </a:ext>
                  </a:extLst>
                </p:cNvPr>
                <p:cNvPicPr/>
                <p:nvPr/>
              </p:nvPicPr>
              <p:blipFill>
                <a:blip r:embed="rId80"/>
                <a:stretch>
                  <a:fillRect/>
                </a:stretch>
              </p:blipFill>
              <p:spPr>
                <a:xfrm>
                  <a:off x="701243" y="2253496"/>
                  <a:ext cx="17892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45" name="Ink 44">
                  <a:extLst>
                    <a:ext uri="{FF2B5EF4-FFF2-40B4-BE49-F238E27FC236}">
                      <a16:creationId xmlns:a16="http://schemas.microsoft.com/office/drawing/2014/main" id="{8312AB45-6F5E-5C1A-FB5B-7D6D140B74AB}"/>
                    </a:ext>
                  </a:extLst>
                </p14:cNvPr>
                <p14:cNvContentPartPr/>
                <p14:nvPr/>
              </p14:nvContentPartPr>
              <p14:xfrm>
                <a:off x="721763" y="2346376"/>
                <a:ext cx="144360" cy="4320"/>
              </p14:xfrm>
            </p:contentPart>
          </mc:Choice>
          <mc:Fallback xmlns="">
            <p:pic>
              <p:nvPicPr>
                <p:cNvPr id="45" name="Ink 44">
                  <a:extLst>
                    <a:ext uri="{FF2B5EF4-FFF2-40B4-BE49-F238E27FC236}">
                      <a16:creationId xmlns:a16="http://schemas.microsoft.com/office/drawing/2014/main" id="{8312AB45-6F5E-5C1A-FB5B-7D6D140B74AB}"/>
                    </a:ext>
                  </a:extLst>
                </p:cNvPr>
                <p:cNvPicPr/>
                <p:nvPr/>
              </p:nvPicPr>
              <p:blipFill>
                <a:blip r:embed="rId82"/>
                <a:stretch>
                  <a:fillRect/>
                </a:stretch>
              </p:blipFill>
              <p:spPr>
                <a:xfrm>
                  <a:off x="704123" y="2328376"/>
                  <a:ext cx="180000" cy="399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46" name="Ink 45">
                  <a:extLst>
                    <a:ext uri="{FF2B5EF4-FFF2-40B4-BE49-F238E27FC236}">
                      <a16:creationId xmlns:a16="http://schemas.microsoft.com/office/drawing/2014/main" id="{7B047D39-0E8D-9685-F044-73A65F52B764}"/>
                    </a:ext>
                  </a:extLst>
                </p14:cNvPr>
                <p14:cNvContentPartPr/>
                <p14:nvPr/>
              </p14:nvContentPartPr>
              <p14:xfrm>
                <a:off x="1149083" y="2202016"/>
                <a:ext cx="37440" cy="189000"/>
              </p14:xfrm>
            </p:contentPart>
          </mc:Choice>
          <mc:Fallback xmlns="">
            <p:pic>
              <p:nvPicPr>
                <p:cNvPr id="46" name="Ink 45">
                  <a:extLst>
                    <a:ext uri="{FF2B5EF4-FFF2-40B4-BE49-F238E27FC236}">
                      <a16:creationId xmlns:a16="http://schemas.microsoft.com/office/drawing/2014/main" id="{7B047D39-0E8D-9685-F044-73A65F52B764}"/>
                    </a:ext>
                  </a:extLst>
                </p:cNvPr>
                <p:cNvPicPr/>
                <p:nvPr/>
              </p:nvPicPr>
              <p:blipFill>
                <a:blip r:embed="rId84"/>
                <a:stretch>
                  <a:fillRect/>
                </a:stretch>
              </p:blipFill>
              <p:spPr>
                <a:xfrm>
                  <a:off x="1131083" y="2184016"/>
                  <a:ext cx="7308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47" name="Ink 46">
                  <a:extLst>
                    <a:ext uri="{FF2B5EF4-FFF2-40B4-BE49-F238E27FC236}">
                      <a16:creationId xmlns:a16="http://schemas.microsoft.com/office/drawing/2014/main" id="{2F592B6B-44FE-6B59-585A-0361252DA811}"/>
                    </a:ext>
                  </a:extLst>
                </p14:cNvPr>
                <p14:cNvContentPartPr/>
                <p14:nvPr/>
              </p14:nvContentPartPr>
              <p14:xfrm>
                <a:off x="1267883" y="2194816"/>
                <a:ext cx="37080" cy="183240"/>
              </p14:xfrm>
            </p:contentPart>
          </mc:Choice>
          <mc:Fallback xmlns="">
            <p:pic>
              <p:nvPicPr>
                <p:cNvPr id="47" name="Ink 46">
                  <a:extLst>
                    <a:ext uri="{FF2B5EF4-FFF2-40B4-BE49-F238E27FC236}">
                      <a16:creationId xmlns:a16="http://schemas.microsoft.com/office/drawing/2014/main" id="{2F592B6B-44FE-6B59-585A-0361252DA811}"/>
                    </a:ext>
                  </a:extLst>
                </p:cNvPr>
                <p:cNvPicPr/>
                <p:nvPr/>
              </p:nvPicPr>
              <p:blipFill>
                <a:blip r:embed="rId86"/>
                <a:stretch>
                  <a:fillRect/>
                </a:stretch>
              </p:blipFill>
              <p:spPr>
                <a:xfrm>
                  <a:off x="1249883" y="2176816"/>
                  <a:ext cx="7272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48" name="Ink 47">
                  <a:extLst>
                    <a:ext uri="{FF2B5EF4-FFF2-40B4-BE49-F238E27FC236}">
                      <a16:creationId xmlns:a16="http://schemas.microsoft.com/office/drawing/2014/main" id="{680522D6-B0F8-DCFB-E95B-40CC0B260FAA}"/>
                    </a:ext>
                  </a:extLst>
                </p14:cNvPr>
                <p14:cNvContentPartPr/>
                <p14:nvPr/>
              </p14:nvContentPartPr>
              <p14:xfrm>
                <a:off x="1063043" y="2141896"/>
                <a:ext cx="314640" cy="62280"/>
              </p14:xfrm>
            </p:contentPart>
          </mc:Choice>
          <mc:Fallback xmlns="">
            <p:pic>
              <p:nvPicPr>
                <p:cNvPr id="48" name="Ink 47">
                  <a:extLst>
                    <a:ext uri="{FF2B5EF4-FFF2-40B4-BE49-F238E27FC236}">
                      <a16:creationId xmlns:a16="http://schemas.microsoft.com/office/drawing/2014/main" id="{680522D6-B0F8-DCFB-E95B-40CC0B260FAA}"/>
                    </a:ext>
                  </a:extLst>
                </p:cNvPr>
                <p:cNvPicPr/>
                <p:nvPr/>
              </p:nvPicPr>
              <p:blipFill>
                <a:blip r:embed="rId88"/>
                <a:stretch>
                  <a:fillRect/>
                </a:stretch>
              </p:blipFill>
              <p:spPr>
                <a:xfrm>
                  <a:off x="1045043" y="2124256"/>
                  <a:ext cx="35028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49" name="Ink 48">
                  <a:extLst>
                    <a:ext uri="{FF2B5EF4-FFF2-40B4-BE49-F238E27FC236}">
                      <a16:creationId xmlns:a16="http://schemas.microsoft.com/office/drawing/2014/main" id="{61331636-AEDD-FF5B-A367-E80D7E9F2E1C}"/>
                    </a:ext>
                  </a:extLst>
                </p14:cNvPr>
                <p14:cNvContentPartPr/>
                <p14:nvPr/>
              </p14:nvContentPartPr>
              <p14:xfrm>
                <a:off x="1497923" y="2019496"/>
                <a:ext cx="270000" cy="349560"/>
              </p14:xfrm>
            </p:contentPart>
          </mc:Choice>
          <mc:Fallback xmlns="">
            <p:pic>
              <p:nvPicPr>
                <p:cNvPr id="49" name="Ink 48">
                  <a:extLst>
                    <a:ext uri="{FF2B5EF4-FFF2-40B4-BE49-F238E27FC236}">
                      <a16:creationId xmlns:a16="http://schemas.microsoft.com/office/drawing/2014/main" id="{61331636-AEDD-FF5B-A367-E80D7E9F2E1C}"/>
                    </a:ext>
                  </a:extLst>
                </p:cNvPr>
                <p:cNvPicPr/>
                <p:nvPr/>
              </p:nvPicPr>
              <p:blipFill>
                <a:blip r:embed="rId90"/>
                <a:stretch>
                  <a:fillRect/>
                </a:stretch>
              </p:blipFill>
              <p:spPr>
                <a:xfrm>
                  <a:off x="1480283" y="2001496"/>
                  <a:ext cx="305640" cy="385200"/>
                </a:xfrm>
                <a:prstGeom prst="rect">
                  <a:avLst/>
                </a:prstGeom>
              </p:spPr>
            </p:pic>
          </mc:Fallback>
        </mc:AlternateContent>
      </p:grpSp>
      <p:grpSp>
        <p:nvGrpSpPr>
          <p:cNvPr id="50" name="Group 49">
            <a:extLst>
              <a:ext uri="{FF2B5EF4-FFF2-40B4-BE49-F238E27FC236}">
                <a16:creationId xmlns:a16="http://schemas.microsoft.com/office/drawing/2014/main" id="{4FDF4053-99F6-AC81-86A2-02FEFD214D11}"/>
              </a:ext>
            </a:extLst>
          </p:cNvPr>
          <p:cNvGrpSpPr/>
          <p:nvPr/>
        </p:nvGrpSpPr>
        <p:grpSpPr>
          <a:xfrm>
            <a:off x="378878" y="2813664"/>
            <a:ext cx="501480" cy="271440"/>
            <a:chOff x="214883" y="2788816"/>
            <a:chExt cx="501480" cy="271440"/>
          </a:xfrm>
        </p:grpSpPr>
        <mc:AlternateContent xmlns:mc="http://schemas.openxmlformats.org/markup-compatibility/2006" xmlns:p14="http://schemas.microsoft.com/office/powerpoint/2010/main">
          <mc:Choice Requires="p14">
            <p:contentPart p14:bwMode="auto" r:id="rId91">
              <p14:nvContentPartPr>
                <p14:cNvPr id="51" name="Ink 50">
                  <a:extLst>
                    <a:ext uri="{FF2B5EF4-FFF2-40B4-BE49-F238E27FC236}">
                      <a16:creationId xmlns:a16="http://schemas.microsoft.com/office/drawing/2014/main" id="{5BAE0FB4-F7D7-6E5D-72C2-F3B5FC17757F}"/>
                    </a:ext>
                  </a:extLst>
                </p14:cNvPr>
                <p14:cNvContentPartPr/>
                <p14:nvPr/>
              </p14:nvContentPartPr>
              <p14:xfrm>
                <a:off x="214883" y="2788816"/>
                <a:ext cx="176760" cy="271440"/>
              </p14:xfrm>
            </p:contentPart>
          </mc:Choice>
          <mc:Fallback xmlns="">
            <p:pic>
              <p:nvPicPr>
                <p:cNvPr id="51" name="Ink 50">
                  <a:extLst>
                    <a:ext uri="{FF2B5EF4-FFF2-40B4-BE49-F238E27FC236}">
                      <a16:creationId xmlns:a16="http://schemas.microsoft.com/office/drawing/2014/main" id="{5BAE0FB4-F7D7-6E5D-72C2-F3B5FC17757F}"/>
                    </a:ext>
                  </a:extLst>
                </p:cNvPr>
                <p:cNvPicPr/>
                <p:nvPr/>
              </p:nvPicPr>
              <p:blipFill>
                <a:blip r:embed="rId92"/>
                <a:stretch>
                  <a:fillRect/>
                </a:stretch>
              </p:blipFill>
              <p:spPr>
                <a:xfrm>
                  <a:off x="196883" y="2771176"/>
                  <a:ext cx="21240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52" name="Ink 51">
                  <a:extLst>
                    <a:ext uri="{FF2B5EF4-FFF2-40B4-BE49-F238E27FC236}">
                      <a16:creationId xmlns:a16="http://schemas.microsoft.com/office/drawing/2014/main" id="{5763CA82-695C-DF13-3276-8C08D8D285DC}"/>
                    </a:ext>
                  </a:extLst>
                </p14:cNvPr>
                <p14:cNvContentPartPr/>
                <p14:nvPr/>
              </p14:nvContentPartPr>
              <p14:xfrm>
                <a:off x="242603" y="2955856"/>
                <a:ext cx="147600" cy="39600"/>
              </p14:xfrm>
            </p:contentPart>
          </mc:Choice>
          <mc:Fallback xmlns="">
            <p:pic>
              <p:nvPicPr>
                <p:cNvPr id="52" name="Ink 51">
                  <a:extLst>
                    <a:ext uri="{FF2B5EF4-FFF2-40B4-BE49-F238E27FC236}">
                      <a16:creationId xmlns:a16="http://schemas.microsoft.com/office/drawing/2014/main" id="{5763CA82-695C-DF13-3276-8C08D8D285DC}"/>
                    </a:ext>
                  </a:extLst>
                </p:cNvPr>
                <p:cNvPicPr/>
                <p:nvPr/>
              </p:nvPicPr>
              <p:blipFill>
                <a:blip r:embed="rId94"/>
                <a:stretch>
                  <a:fillRect/>
                </a:stretch>
              </p:blipFill>
              <p:spPr>
                <a:xfrm>
                  <a:off x="224963" y="2938216"/>
                  <a:ext cx="183240" cy="752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53" name="Ink 52">
                  <a:extLst>
                    <a:ext uri="{FF2B5EF4-FFF2-40B4-BE49-F238E27FC236}">
                      <a16:creationId xmlns:a16="http://schemas.microsoft.com/office/drawing/2014/main" id="{4B371873-AC10-344D-1584-A132B143A198}"/>
                    </a:ext>
                  </a:extLst>
                </p14:cNvPr>
                <p14:cNvContentPartPr/>
                <p14:nvPr/>
              </p14:nvContentPartPr>
              <p14:xfrm>
                <a:off x="484163" y="2942536"/>
                <a:ext cx="2880" cy="3600"/>
              </p14:xfrm>
            </p:contentPart>
          </mc:Choice>
          <mc:Fallback xmlns="">
            <p:pic>
              <p:nvPicPr>
                <p:cNvPr id="53" name="Ink 52">
                  <a:extLst>
                    <a:ext uri="{FF2B5EF4-FFF2-40B4-BE49-F238E27FC236}">
                      <a16:creationId xmlns:a16="http://schemas.microsoft.com/office/drawing/2014/main" id="{4B371873-AC10-344D-1584-A132B143A198}"/>
                    </a:ext>
                  </a:extLst>
                </p:cNvPr>
                <p:cNvPicPr/>
                <p:nvPr/>
              </p:nvPicPr>
              <p:blipFill>
                <a:blip r:embed="rId96"/>
                <a:stretch>
                  <a:fillRect/>
                </a:stretch>
              </p:blipFill>
              <p:spPr>
                <a:xfrm>
                  <a:off x="466523" y="2924536"/>
                  <a:ext cx="3852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54" name="Ink 53">
                  <a:extLst>
                    <a:ext uri="{FF2B5EF4-FFF2-40B4-BE49-F238E27FC236}">
                      <a16:creationId xmlns:a16="http://schemas.microsoft.com/office/drawing/2014/main" id="{56EE327E-1BAC-0739-804E-086D18B142AC}"/>
                    </a:ext>
                  </a:extLst>
                </p14:cNvPr>
                <p14:cNvContentPartPr/>
                <p14:nvPr/>
              </p14:nvContentPartPr>
              <p14:xfrm>
                <a:off x="556523" y="2860816"/>
                <a:ext cx="133920" cy="198360"/>
              </p14:xfrm>
            </p:contentPart>
          </mc:Choice>
          <mc:Fallback xmlns="">
            <p:pic>
              <p:nvPicPr>
                <p:cNvPr id="54" name="Ink 53">
                  <a:extLst>
                    <a:ext uri="{FF2B5EF4-FFF2-40B4-BE49-F238E27FC236}">
                      <a16:creationId xmlns:a16="http://schemas.microsoft.com/office/drawing/2014/main" id="{56EE327E-1BAC-0739-804E-086D18B142AC}"/>
                    </a:ext>
                  </a:extLst>
                </p:cNvPr>
                <p:cNvPicPr/>
                <p:nvPr/>
              </p:nvPicPr>
              <p:blipFill>
                <a:blip r:embed="rId98"/>
                <a:stretch>
                  <a:fillRect/>
                </a:stretch>
              </p:blipFill>
              <p:spPr>
                <a:xfrm>
                  <a:off x="538883" y="2843176"/>
                  <a:ext cx="169560" cy="23400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55" name="Ink 54">
                  <a:extLst>
                    <a:ext uri="{FF2B5EF4-FFF2-40B4-BE49-F238E27FC236}">
                      <a16:creationId xmlns:a16="http://schemas.microsoft.com/office/drawing/2014/main" id="{ABE71FB2-F97D-1F65-476B-4D297390C191}"/>
                    </a:ext>
                  </a:extLst>
                </p14:cNvPr>
                <p14:cNvContentPartPr/>
                <p14:nvPr/>
              </p14:nvContentPartPr>
              <p14:xfrm>
                <a:off x="568043" y="2838136"/>
                <a:ext cx="148320" cy="68400"/>
              </p14:xfrm>
            </p:contentPart>
          </mc:Choice>
          <mc:Fallback xmlns="">
            <p:pic>
              <p:nvPicPr>
                <p:cNvPr id="55" name="Ink 54">
                  <a:extLst>
                    <a:ext uri="{FF2B5EF4-FFF2-40B4-BE49-F238E27FC236}">
                      <a16:creationId xmlns:a16="http://schemas.microsoft.com/office/drawing/2014/main" id="{ABE71FB2-F97D-1F65-476B-4D297390C191}"/>
                    </a:ext>
                  </a:extLst>
                </p:cNvPr>
                <p:cNvPicPr/>
                <p:nvPr/>
              </p:nvPicPr>
              <p:blipFill>
                <a:blip r:embed="rId100"/>
                <a:stretch>
                  <a:fillRect/>
                </a:stretch>
              </p:blipFill>
              <p:spPr>
                <a:xfrm>
                  <a:off x="550043" y="2820136"/>
                  <a:ext cx="183960" cy="104040"/>
                </a:xfrm>
                <a:prstGeom prst="rect">
                  <a:avLst/>
                </a:prstGeom>
              </p:spPr>
            </p:pic>
          </mc:Fallback>
        </mc:AlternateContent>
      </p:grpSp>
      <p:grpSp>
        <p:nvGrpSpPr>
          <p:cNvPr id="56" name="Group 55">
            <a:extLst>
              <a:ext uri="{FF2B5EF4-FFF2-40B4-BE49-F238E27FC236}">
                <a16:creationId xmlns:a16="http://schemas.microsoft.com/office/drawing/2014/main" id="{C435282A-514D-74EE-65C7-3D5664A00695}"/>
              </a:ext>
            </a:extLst>
          </p:cNvPr>
          <p:cNvGrpSpPr/>
          <p:nvPr/>
        </p:nvGrpSpPr>
        <p:grpSpPr>
          <a:xfrm>
            <a:off x="1057478" y="2915544"/>
            <a:ext cx="153000" cy="93960"/>
            <a:chOff x="893483" y="2890696"/>
            <a:chExt cx="153000" cy="93960"/>
          </a:xfrm>
        </p:grpSpPr>
        <mc:AlternateContent xmlns:mc="http://schemas.openxmlformats.org/markup-compatibility/2006" xmlns:p14="http://schemas.microsoft.com/office/powerpoint/2010/main">
          <mc:Choice Requires="p14">
            <p:contentPart p14:bwMode="auto" r:id="rId101">
              <p14:nvContentPartPr>
                <p14:cNvPr id="57" name="Ink 56">
                  <a:extLst>
                    <a:ext uri="{FF2B5EF4-FFF2-40B4-BE49-F238E27FC236}">
                      <a16:creationId xmlns:a16="http://schemas.microsoft.com/office/drawing/2014/main" id="{0B7505ED-DE80-EDEE-FF86-23C6A0C26F3E}"/>
                    </a:ext>
                  </a:extLst>
                </p14:cNvPr>
                <p14:cNvContentPartPr/>
                <p14:nvPr/>
              </p14:nvContentPartPr>
              <p14:xfrm>
                <a:off x="896723" y="2890696"/>
                <a:ext cx="149400" cy="18360"/>
              </p14:xfrm>
            </p:contentPart>
          </mc:Choice>
          <mc:Fallback xmlns="">
            <p:pic>
              <p:nvPicPr>
                <p:cNvPr id="57" name="Ink 56">
                  <a:extLst>
                    <a:ext uri="{FF2B5EF4-FFF2-40B4-BE49-F238E27FC236}">
                      <a16:creationId xmlns:a16="http://schemas.microsoft.com/office/drawing/2014/main" id="{0B7505ED-DE80-EDEE-FF86-23C6A0C26F3E}"/>
                    </a:ext>
                  </a:extLst>
                </p:cNvPr>
                <p:cNvPicPr/>
                <p:nvPr/>
              </p:nvPicPr>
              <p:blipFill>
                <a:blip r:embed="rId102"/>
                <a:stretch>
                  <a:fillRect/>
                </a:stretch>
              </p:blipFill>
              <p:spPr>
                <a:xfrm>
                  <a:off x="879083" y="2873056"/>
                  <a:ext cx="1850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58" name="Ink 57">
                  <a:extLst>
                    <a:ext uri="{FF2B5EF4-FFF2-40B4-BE49-F238E27FC236}">
                      <a16:creationId xmlns:a16="http://schemas.microsoft.com/office/drawing/2014/main" id="{D706CD6A-2ADF-2BDF-F598-E68D9FD9AABD}"/>
                    </a:ext>
                  </a:extLst>
                </p14:cNvPr>
                <p14:cNvContentPartPr/>
                <p14:nvPr/>
              </p14:nvContentPartPr>
              <p14:xfrm>
                <a:off x="893483" y="2971336"/>
                <a:ext cx="153000" cy="13320"/>
              </p14:xfrm>
            </p:contentPart>
          </mc:Choice>
          <mc:Fallback xmlns="">
            <p:pic>
              <p:nvPicPr>
                <p:cNvPr id="58" name="Ink 57">
                  <a:extLst>
                    <a:ext uri="{FF2B5EF4-FFF2-40B4-BE49-F238E27FC236}">
                      <a16:creationId xmlns:a16="http://schemas.microsoft.com/office/drawing/2014/main" id="{D706CD6A-2ADF-2BDF-F598-E68D9FD9AABD}"/>
                    </a:ext>
                  </a:extLst>
                </p:cNvPr>
                <p:cNvPicPr/>
                <p:nvPr/>
              </p:nvPicPr>
              <p:blipFill>
                <a:blip r:embed="rId104"/>
                <a:stretch>
                  <a:fillRect/>
                </a:stretch>
              </p:blipFill>
              <p:spPr>
                <a:xfrm>
                  <a:off x="875483" y="2953336"/>
                  <a:ext cx="188640" cy="48960"/>
                </a:xfrm>
                <a:prstGeom prst="rect">
                  <a:avLst/>
                </a:prstGeom>
              </p:spPr>
            </p:pic>
          </mc:Fallback>
        </mc:AlternateContent>
      </p:grpSp>
      <p:grpSp>
        <p:nvGrpSpPr>
          <p:cNvPr id="59" name="Group 58">
            <a:extLst>
              <a:ext uri="{FF2B5EF4-FFF2-40B4-BE49-F238E27FC236}">
                <a16:creationId xmlns:a16="http://schemas.microsoft.com/office/drawing/2014/main" id="{A2D8B53D-7FC5-B1E0-E267-D20D80199639}"/>
              </a:ext>
            </a:extLst>
          </p:cNvPr>
          <p:cNvGrpSpPr/>
          <p:nvPr/>
        </p:nvGrpSpPr>
        <p:grpSpPr>
          <a:xfrm>
            <a:off x="1427198" y="2664624"/>
            <a:ext cx="698400" cy="329400"/>
            <a:chOff x="1263203" y="2639776"/>
            <a:chExt cx="698400" cy="329400"/>
          </a:xfrm>
        </p:grpSpPr>
        <mc:AlternateContent xmlns:mc="http://schemas.openxmlformats.org/markup-compatibility/2006" xmlns:p14="http://schemas.microsoft.com/office/powerpoint/2010/main">
          <mc:Choice Requires="p14">
            <p:contentPart p14:bwMode="auto" r:id="rId105">
              <p14:nvContentPartPr>
                <p14:cNvPr id="60" name="Ink 59">
                  <a:extLst>
                    <a:ext uri="{FF2B5EF4-FFF2-40B4-BE49-F238E27FC236}">
                      <a16:creationId xmlns:a16="http://schemas.microsoft.com/office/drawing/2014/main" id="{D426912C-7A77-FD80-C368-5D0AB0444271}"/>
                    </a:ext>
                  </a:extLst>
                </p14:cNvPr>
                <p14:cNvContentPartPr/>
                <p14:nvPr/>
              </p14:nvContentPartPr>
              <p14:xfrm>
                <a:off x="1350683" y="2768296"/>
                <a:ext cx="61200" cy="200880"/>
              </p14:xfrm>
            </p:contentPart>
          </mc:Choice>
          <mc:Fallback xmlns="">
            <p:pic>
              <p:nvPicPr>
                <p:cNvPr id="60" name="Ink 59">
                  <a:extLst>
                    <a:ext uri="{FF2B5EF4-FFF2-40B4-BE49-F238E27FC236}">
                      <a16:creationId xmlns:a16="http://schemas.microsoft.com/office/drawing/2014/main" id="{D426912C-7A77-FD80-C368-5D0AB0444271}"/>
                    </a:ext>
                  </a:extLst>
                </p:cNvPr>
                <p:cNvPicPr/>
                <p:nvPr/>
              </p:nvPicPr>
              <p:blipFill>
                <a:blip r:embed="rId106"/>
                <a:stretch>
                  <a:fillRect/>
                </a:stretch>
              </p:blipFill>
              <p:spPr>
                <a:xfrm>
                  <a:off x="1332683" y="2750296"/>
                  <a:ext cx="96840" cy="23652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1" name="Ink 60">
                  <a:extLst>
                    <a:ext uri="{FF2B5EF4-FFF2-40B4-BE49-F238E27FC236}">
                      <a16:creationId xmlns:a16="http://schemas.microsoft.com/office/drawing/2014/main" id="{6B0EAA2D-01C2-A6D3-F39F-17A3A37E09C8}"/>
                    </a:ext>
                  </a:extLst>
                </p14:cNvPr>
                <p14:cNvContentPartPr/>
                <p14:nvPr/>
              </p14:nvContentPartPr>
              <p14:xfrm>
                <a:off x="1482803" y="2757136"/>
                <a:ext cx="52560" cy="205920"/>
              </p14:xfrm>
            </p:contentPart>
          </mc:Choice>
          <mc:Fallback xmlns="">
            <p:pic>
              <p:nvPicPr>
                <p:cNvPr id="61" name="Ink 60">
                  <a:extLst>
                    <a:ext uri="{FF2B5EF4-FFF2-40B4-BE49-F238E27FC236}">
                      <a16:creationId xmlns:a16="http://schemas.microsoft.com/office/drawing/2014/main" id="{6B0EAA2D-01C2-A6D3-F39F-17A3A37E09C8}"/>
                    </a:ext>
                  </a:extLst>
                </p:cNvPr>
                <p:cNvPicPr/>
                <p:nvPr/>
              </p:nvPicPr>
              <p:blipFill>
                <a:blip r:embed="rId108"/>
                <a:stretch>
                  <a:fillRect/>
                </a:stretch>
              </p:blipFill>
              <p:spPr>
                <a:xfrm>
                  <a:off x="1465163" y="2739136"/>
                  <a:ext cx="88200" cy="2415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2" name="Ink 61">
                  <a:extLst>
                    <a:ext uri="{FF2B5EF4-FFF2-40B4-BE49-F238E27FC236}">
                      <a16:creationId xmlns:a16="http://schemas.microsoft.com/office/drawing/2014/main" id="{21960CAE-1BD4-B0FB-BFC4-860A67AFC940}"/>
                    </a:ext>
                  </a:extLst>
                </p14:cNvPr>
                <p14:cNvContentPartPr/>
                <p14:nvPr/>
              </p14:nvContentPartPr>
              <p14:xfrm>
                <a:off x="1263203" y="2724376"/>
                <a:ext cx="338760" cy="55800"/>
              </p14:xfrm>
            </p:contentPart>
          </mc:Choice>
          <mc:Fallback xmlns="">
            <p:pic>
              <p:nvPicPr>
                <p:cNvPr id="62" name="Ink 61">
                  <a:extLst>
                    <a:ext uri="{FF2B5EF4-FFF2-40B4-BE49-F238E27FC236}">
                      <a16:creationId xmlns:a16="http://schemas.microsoft.com/office/drawing/2014/main" id="{21960CAE-1BD4-B0FB-BFC4-860A67AFC940}"/>
                    </a:ext>
                  </a:extLst>
                </p:cNvPr>
                <p:cNvPicPr/>
                <p:nvPr/>
              </p:nvPicPr>
              <p:blipFill>
                <a:blip r:embed="rId110"/>
                <a:stretch>
                  <a:fillRect/>
                </a:stretch>
              </p:blipFill>
              <p:spPr>
                <a:xfrm>
                  <a:off x="1245203" y="2706376"/>
                  <a:ext cx="374400" cy="9144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63" name="Ink 62">
                  <a:extLst>
                    <a:ext uri="{FF2B5EF4-FFF2-40B4-BE49-F238E27FC236}">
                      <a16:creationId xmlns:a16="http://schemas.microsoft.com/office/drawing/2014/main" id="{4BA0C98D-990D-351E-A7E1-A2DF5E130A0C}"/>
                    </a:ext>
                  </a:extLst>
                </p14:cNvPr>
                <p14:cNvContentPartPr/>
                <p14:nvPr/>
              </p14:nvContentPartPr>
              <p14:xfrm>
                <a:off x="1740203" y="2639776"/>
                <a:ext cx="221400" cy="296280"/>
              </p14:xfrm>
            </p:contentPart>
          </mc:Choice>
          <mc:Fallback xmlns="">
            <p:pic>
              <p:nvPicPr>
                <p:cNvPr id="63" name="Ink 62">
                  <a:extLst>
                    <a:ext uri="{FF2B5EF4-FFF2-40B4-BE49-F238E27FC236}">
                      <a16:creationId xmlns:a16="http://schemas.microsoft.com/office/drawing/2014/main" id="{4BA0C98D-990D-351E-A7E1-A2DF5E130A0C}"/>
                    </a:ext>
                  </a:extLst>
                </p:cNvPr>
                <p:cNvPicPr/>
                <p:nvPr/>
              </p:nvPicPr>
              <p:blipFill>
                <a:blip r:embed="rId112"/>
                <a:stretch>
                  <a:fillRect/>
                </a:stretch>
              </p:blipFill>
              <p:spPr>
                <a:xfrm>
                  <a:off x="1722203" y="2621776"/>
                  <a:ext cx="257040" cy="331920"/>
                </a:xfrm>
                <a:prstGeom prst="rect">
                  <a:avLst/>
                </a:prstGeom>
              </p:spPr>
            </p:pic>
          </mc:Fallback>
        </mc:AlternateContent>
      </p:grpSp>
      <p:grpSp>
        <p:nvGrpSpPr>
          <p:cNvPr id="128" name="Group 127">
            <a:extLst>
              <a:ext uri="{FF2B5EF4-FFF2-40B4-BE49-F238E27FC236}">
                <a16:creationId xmlns:a16="http://schemas.microsoft.com/office/drawing/2014/main" id="{2F285B72-FC93-E02D-CB54-27E911301E51}"/>
              </a:ext>
            </a:extLst>
          </p:cNvPr>
          <p:cNvGrpSpPr/>
          <p:nvPr/>
        </p:nvGrpSpPr>
        <p:grpSpPr>
          <a:xfrm>
            <a:off x="356558" y="3403704"/>
            <a:ext cx="574200" cy="625680"/>
            <a:chOff x="192563" y="3378856"/>
            <a:chExt cx="574200" cy="625680"/>
          </a:xfrm>
        </p:grpSpPr>
        <mc:AlternateContent xmlns:mc="http://schemas.openxmlformats.org/markup-compatibility/2006" xmlns:p14="http://schemas.microsoft.com/office/powerpoint/2010/main">
          <mc:Choice Requires="p14">
            <p:contentPart p14:bwMode="auto" r:id="rId113">
              <p14:nvContentPartPr>
                <p14:cNvPr id="129" name="Ink 128">
                  <a:extLst>
                    <a:ext uri="{FF2B5EF4-FFF2-40B4-BE49-F238E27FC236}">
                      <a16:creationId xmlns:a16="http://schemas.microsoft.com/office/drawing/2014/main" id="{497515B4-DE9F-716F-EDCF-4B61A0960536}"/>
                    </a:ext>
                  </a:extLst>
                </p14:cNvPr>
                <p14:cNvContentPartPr/>
                <p14:nvPr/>
              </p14:nvContentPartPr>
              <p14:xfrm>
                <a:off x="217763" y="3385696"/>
                <a:ext cx="150840" cy="216000"/>
              </p14:xfrm>
            </p:contentPart>
          </mc:Choice>
          <mc:Fallback xmlns="">
            <p:pic>
              <p:nvPicPr>
                <p:cNvPr id="129" name="Ink 128">
                  <a:extLst>
                    <a:ext uri="{FF2B5EF4-FFF2-40B4-BE49-F238E27FC236}">
                      <a16:creationId xmlns:a16="http://schemas.microsoft.com/office/drawing/2014/main" id="{497515B4-DE9F-716F-EDCF-4B61A0960536}"/>
                    </a:ext>
                  </a:extLst>
                </p:cNvPr>
                <p:cNvPicPr/>
                <p:nvPr/>
              </p:nvPicPr>
              <p:blipFill>
                <a:blip r:embed="rId114"/>
                <a:stretch>
                  <a:fillRect/>
                </a:stretch>
              </p:blipFill>
              <p:spPr>
                <a:xfrm>
                  <a:off x="200123" y="3367696"/>
                  <a:ext cx="18648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30" name="Ink 129">
                  <a:extLst>
                    <a:ext uri="{FF2B5EF4-FFF2-40B4-BE49-F238E27FC236}">
                      <a16:creationId xmlns:a16="http://schemas.microsoft.com/office/drawing/2014/main" id="{DAB4B472-AA22-B293-FDFC-EF1C0265E86F}"/>
                    </a:ext>
                  </a:extLst>
                </p14:cNvPr>
                <p14:cNvContentPartPr/>
                <p14:nvPr/>
              </p14:nvContentPartPr>
              <p14:xfrm>
                <a:off x="224243" y="3504136"/>
                <a:ext cx="169920" cy="33840"/>
              </p14:xfrm>
            </p:contentPart>
          </mc:Choice>
          <mc:Fallback xmlns="">
            <p:pic>
              <p:nvPicPr>
                <p:cNvPr id="130" name="Ink 129">
                  <a:extLst>
                    <a:ext uri="{FF2B5EF4-FFF2-40B4-BE49-F238E27FC236}">
                      <a16:creationId xmlns:a16="http://schemas.microsoft.com/office/drawing/2014/main" id="{DAB4B472-AA22-B293-FDFC-EF1C0265E86F}"/>
                    </a:ext>
                  </a:extLst>
                </p:cNvPr>
                <p:cNvPicPr/>
                <p:nvPr/>
              </p:nvPicPr>
              <p:blipFill>
                <a:blip r:embed="rId116"/>
                <a:stretch>
                  <a:fillRect/>
                </a:stretch>
              </p:blipFill>
              <p:spPr>
                <a:xfrm>
                  <a:off x="206243" y="3486136"/>
                  <a:ext cx="205560" cy="6948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31" name="Ink 130">
                  <a:extLst>
                    <a:ext uri="{FF2B5EF4-FFF2-40B4-BE49-F238E27FC236}">
                      <a16:creationId xmlns:a16="http://schemas.microsoft.com/office/drawing/2014/main" id="{B9C47468-828F-3030-38A9-E64953983A9B}"/>
                    </a:ext>
                  </a:extLst>
                </p14:cNvPr>
                <p14:cNvContentPartPr/>
                <p14:nvPr/>
              </p14:nvContentPartPr>
              <p14:xfrm>
                <a:off x="492443" y="3486496"/>
                <a:ext cx="8640" cy="7920"/>
              </p14:xfrm>
            </p:contentPart>
          </mc:Choice>
          <mc:Fallback xmlns="">
            <p:pic>
              <p:nvPicPr>
                <p:cNvPr id="131" name="Ink 130">
                  <a:extLst>
                    <a:ext uri="{FF2B5EF4-FFF2-40B4-BE49-F238E27FC236}">
                      <a16:creationId xmlns:a16="http://schemas.microsoft.com/office/drawing/2014/main" id="{B9C47468-828F-3030-38A9-E64953983A9B}"/>
                    </a:ext>
                  </a:extLst>
                </p:cNvPr>
                <p:cNvPicPr/>
                <p:nvPr/>
              </p:nvPicPr>
              <p:blipFill>
                <a:blip r:embed="rId118"/>
                <a:stretch>
                  <a:fillRect/>
                </a:stretch>
              </p:blipFill>
              <p:spPr>
                <a:xfrm>
                  <a:off x="474443" y="3468496"/>
                  <a:ext cx="442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32" name="Ink 131">
                  <a:extLst>
                    <a:ext uri="{FF2B5EF4-FFF2-40B4-BE49-F238E27FC236}">
                      <a16:creationId xmlns:a16="http://schemas.microsoft.com/office/drawing/2014/main" id="{CD252408-18C1-4ADC-076D-ED50F3B6FC63}"/>
                    </a:ext>
                  </a:extLst>
                </p14:cNvPr>
                <p14:cNvContentPartPr/>
                <p14:nvPr/>
              </p14:nvContentPartPr>
              <p14:xfrm>
                <a:off x="605123" y="3422416"/>
                <a:ext cx="112680" cy="167040"/>
              </p14:xfrm>
            </p:contentPart>
          </mc:Choice>
          <mc:Fallback xmlns="">
            <p:pic>
              <p:nvPicPr>
                <p:cNvPr id="132" name="Ink 131">
                  <a:extLst>
                    <a:ext uri="{FF2B5EF4-FFF2-40B4-BE49-F238E27FC236}">
                      <a16:creationId xmlns:a16="http://schemas.microsoft.com/office/drawing/2014/main" id="{CD252408-18C1-4ADC-076D-ED50F3B6FC63}"/>
                    </a:ext>
                  </a:extLst>
                </p:cNvPr>
                <p:cNvPicPr/>
                <p:nvPr/>
              </p:nvPicPr>
              <p:blipFill>
                <a:blip r:embed="rId120"/>
                <a:stretch>
                  <a:fillRect/>
                </a:stretch>
              </p:blipFill>
              <p:spPr>
                <a:xfrm>
                  <a:off x="587483" y="3404776"/>
                  <a:ext cx="14832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33" name="Ink 132">
                  <a:extLst>
                    <a:ext uri="{FF2B5EF4-FFF2-40B4-BE49-F238E27FC236}">
                      <a16:creationId xmlns:a16="http://schemas.microsoft.com/office/drawing/2014/main" id="{02AD23E5-A846-EF86-AC73-5171B82EAD1B}"/>
                    </a:ext>
                  </a:extLst>
                </p14:cNvPr>
                <p14:cNvContentPartPr/>
                <p14:nvPr/>
              </p14:nvContentPartPr>
              <p14:xfrm>
                <a:off x="622403" y="3378856"/>
                <a:ext cx="144360" cy="63360"/>
              </p14:xfrm>
            </p:contentPart>
          </mc:Choice>
          <mc:Fallback xmlns="">
            <p:pic>
              <p:nvPicPr>
                <p:cNvPr id="133" name="Ink 132">
                  <a:extLst>
                    <a:ext uri="{FF2B5EF4-FFF2-40B4-BE49-F238E27FC236}">
                      <a16:creationId xmlns:a16="http://schemas.microsoft.com/office/drawing/2014/main" id="{02AD23E5-A846-EF86-AC73-5171B82EAD1B}"/>
                    </a:ext>
                  </a:extLst>
                </p:cNvPr>
                <p:cNvPicPr/>
                <p:nvPr/>
              </p:nvPicPr>
              <p:blipFill>
                <a:blip r:embed="rId122"/>
                <a:stretch>
                  <a:fillRect/>
                </a:stretch>
              </p:blipFill>
              <p:spPr>
                <a:xfrm>
                  <a:off x="604763" y="3361216"/>
                  <a:ext cx="180000" cy="9900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34" name="Ink 133">
                  <a:extLst>
                    <a:ext uri="{FF2B5EF4-FFF2-40B4-BE49-F238E27FC236}">
                      <a16:creationId xmlns:a16="http://schemas.microsoft.com/office/drawing/2014/main" id="{5F7DD102-C8FA-AF23-B869-97718488C5EF}"/>
                    </a:ext>
                  </a:extLst>
                </p14:cNvPr>
                <p14:cNvContentPartPr/>
                <p14:nvPr/>
              </p14:nvContentPartPr>
              <p14:xfrm>
                <a:off x="192563" y="3663616"/>
                <a:ext cx="506880" cy="94320"/>
              </p14:xfrm>
            </p:contentPart>
          </mc:Choice>
          <mc:Fallback xmlns="">
            <p:pic>
              <p:nvPicPr>
                <p:cNvPr id="134" name="Ink 133">
                  <a:extLst>
                    <a:ext uri="{FF2B5EF4-FFF2-40B4-BE49-F238E27FC236}">
                      <a16:creationId xmlns:a16="http://schemas.microsoft.com/office/drawing/2014/main" id="{5F7DD102-C8FA-AF23-B869-97718488C5EF}"/>
                    </a:ext>
                  </a:extLst>
                </p:cNvPr>
                <p:cNvPicPr/>
                <p:nvPr/>
              </p:nvPicPr>
              <p:blipFill>
                <a:blip r:embed="rId124"/>
                <a:stretch>
                  <a:fillRect/>
                </a:stretch>
              </p:blipFill>
              <p:spPr>
                <a:xfrm>
                  <a:off x="174563" y="3645616"/>
                  <a:ext cx="5425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35" name="Ink 134">
                  <a:extLst>
                    <a:ext uri="{FF2B5EF4-FFF2-40B4-BE49-F238E27FC236}">
                      <a16:creationId xmlns:a16="http://schemas.microsoft.com/office/drawing/2014/main" id="{B7CE0A54-FAAF-ACDA-6300-4F38C061353F}"/>
                    </a:ext>
                  </a:extLst>
                </p14:cNvPr>
                <p14:cNvContentPartPr/>
                <p14:nvPr/>
              </p14:nvContentPartPr>
              <p14:xfrm>
                <a:off x="363203" y="3834256"/>
                <a:ext cx="28800" cy="170280"/>
              </p14:xfrm>
            </p:contentPart>
          </mc:Choice>
          <mc:Fallback xmlns="">
            <p:pic>
              <p:nvPicPr>
                <p:cNvPr id="135" name="Ink 134">
                  <a:extLst>
                    <a:ext uri="{FF2B5EF4-FFF2-40B4-BE49-F238E27FC236}">
                      <a16:creationId xmlns:a16="http://schemas.microsoft.com/office/drawing/2014/main" id="{B7CE0A54-FAAF-ACDA-6300-4F38C061353F}"/>
                    </a:ext>
                  </a:extLst>
                </p:cNvPr>
                <p:cNvPicPr/>
                <p:nvPr/>
              </p:nvPicPr>
              <p:blipFill>
                <a:blip r:embed="rId126"/>
                <a:stretch>
                  <a:fillRect/>
                </a:stretch>
              </p:blipFill>
              <p:spPr>
                <a:xfrm>
                  <a:off x="345563" y="3816616"/>
                  <a:ext cx="6444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36" name="Ink 135">
                  <a:extLst>
                    <a:ext uri="{FF2B5EF4-FFF2-40B4-BE49-F238E27FC236}">
                      <a16:creationId xmlns:a16="http://schemas.microsoft.com/office/drawing/2014/main" id="{4CCEAAEA-CCF6-C253-D019-3EF979F06368}"/>
                    </a:ext>
                  </a:extLst>
                </p14:cNvPr>
                <p14:cNvContentPartPr/>
                <p14:nvPr/>
              </p14:nvContentPartPr>
              <p14:xfrm>
                <a:off x="510803" y="3822376"/>
                <a:ext cx="25200" cy="174600"/>
              </p14:xfrm>
            </p:contentPart>
          </mc:Choice>
          <mc:Fallback xmlns="">
            <p:pic>
              <p:nvPicPr>
                <p:cNvPr id="136" name="Ink 135">
                  <a:extLst>
                    <a:ext uri="{FF2B5EF4-FFF2-40B4-BE49-F238E27FC236}">
                      <a16:creationId xmlns:a16="http://schemas.microsoft.com/office/drawing/2014/main" id="{4CCEAAEA-CCF6-C253-D019-3EF979F06368}"/>
                    </a:ext>
                  </a:extLst>
                </p:cNvPr>
                <p:cNvPicPr/>
                <p:nvPr/>
              </p:nvPicPr>
              <p:blipFill>
                <a:blip r:embed="rId128"/>
                <a:stretch>
                  <a:fillRect/>
                </a:stretch>
              </p:blipFill>
              <p:spPr>
                <a:xfrm>
                  <a:off x="492803" y="3804376"/>
                  <a:ext cx="6084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7" name="Ink 146">
                  <a:extLst>
                    <a:ext uri="{FF2B5EF4-FFF2-40B4-BE49-F238E27FC236}">
                      <a16:creationId xmlns:a16="http://schemas.microsoft.com/office/drawing/2014/main" id="{BB02B8AE-653B-F2EC-D3D7-2E3DE939661B}"/>
                    </a:ext>
                  </a:extLst>
                </p14:cNvPr>
                <p14:cNvContentPartPr/>
                <p14:nvPr/>
              </p14:nvContentPartPr>
              <p14:xfrm>
                <a:off x="290483" y="3791776"/>
                <a:ext cx="378720" cy="47160"/>
              </p14:xfrm>
            </p:contentPart>
          </mc:Choice>
          <mc:Fallback xmlns="">
            <p:pic>
              <p:nvPicPr>
                <p:cNvPr id="147" name="Ink 146">
                  <a:extLst>
                    <a:ext uri="{FF2B5EF4-FFF2-40B4-BE49-F238E27FC236}">
                      <a16:creationId xmlns:a16="http://schemas.microsoft.com/office/drawing/2014/main" id="{BB02B8AE-653B-F2EC-D3D7-2E3DE939661B}"/>
                    </a:ext>
                  </a:extLst>
                </p:cNvPr>
                <p:cNvPicPr/>
                <p:nvPr/>
              </p:nvPicPr>
              <p:blipFill>
                <a:blip r:embed="rId130"/>
                <a:stretch>
                  <a:fillRect/>
                </a:stretch>
              </p:blipFill>
              <p:spPr>
                <a:xfrm>
                  <a:off x="272483" y="3774136"/>
                  <a:ext cx="414360" cy="828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1">
            <p14:nvContentPartPr>
              <p14:cNvPr id="148" name="Ink 147">
                <a:extLst>
                  <a:ext uri="{FF2B5EF4-FFF2-40B4-BE49-F238E27FC236}">
                    <a16:creationId xmlns:a16="http://schemas.microsoft.com/office/drawing/2014/main" id="{21FE89A5-4484-E2AD-4332-DF9D47D33B34}"/>
                  </a:ext>
                </a:extLst>
              </p14:cNvPr>
              <p14:cNvContentPartPr/>
              <p14:nvPr/>
            </p14:nvContentPartPr>
            <p14:xfrm>
              <a:off x="1250438" y="3653544"/>
              <a:ext cx="184680" cy="15480"/>
            </p14:xfrm>
          </p:contentPart>
        </mc:Choice>
        <mc:Fallback xmlns="">
          <p:pic>
            <p:nvPicPr>
              <p:cNvPr id="148" name="Ink 147">
                <a:extLst>
                  <a:ext uri="{FF2B5EF4-FFF2-40B4-BE49-F238E27FC236}">
                    <a16:creationId xmlns:a16="http://schemas.microsoft.com/office/drawing/2014/main" id="{21FE89A5-4484-E2AD-4332-DF9D47D33B34}"/>
                  </a:ext>
                </a:extLst>
              </p:cNvPr>
              <p:cNvPicPr/>
              <p:nvPr/>
            </p:nvPicPr>
            <p:blipFill>
              <a:blip r:embed="rId132"/>
              <a:stretch>
                <a:fillRect/>
              </a:stretch>
            </p:blipFill>
            <p:spPr>
              <a:xfrm>
                <a:off x="1232438" y="3635904"/>
                <a:ext cx="2203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49" name="Ink 148">
                <a:extLst>
                  <a:ext uri="{FF2B5EF4-FFF2-40B4-BE49-F238E27FC236}">
                    <a16:creationId xmlns:a16="http://schemas.microsoft.com/office/drawing/2014/main" id="{B62578C7-F34D-2B37-F5C8-06F05D3BDB90}"/>
                  </a:ext>
                </a:extLst>
              </p14:cNvPr>
              <p14:cNvContentPartPr/>
              <p14:nvPr/>
            </p14:nvContentPartPr>
            <p14:xfrm>
              <a:off x="1266638" y="3749304"/>
              <a:ext cx="146880" cy="9720"/>
            </p14:xfrm>
          </p:contentPart>
        </mc:Choice>
        <mc:Fallback xmlns="">
          <p:pic>
            <p:nvPicPr>
              <p:cNvPr id="149" name="Ink 148">
                <a:extLst>
                  <a:ext uri="{FF2B5EF4-FFF2-40B4-BE49-F238E27FC236}">
                    <a16:creationId xmlns:a16="http://schemas.microsoft.com/office/drawing/2014/main" id="{B62578C7-F34D-2B37-F5C8-06F05D3BDB90}"/>
                  </a:ext>
                </a:extLst>
              </p:cNvPr>
              <p:cNvPicPr/>
              <p:nvPr/>
            </p:nvPicPr>
            <p:blipFill>
              <a:blip r:embed="rId134"/>
              <a:stretch>
                <a:fillRect/>
              </a:stretch>
            </p:blipFill>
            <p:spPr>
              <a:xfrm>
                <a:off x="1248638" y="3731664"/>
                <a:ext cx="18252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50" name="Ink 149">
                <a:extLst>
                  <a:ext uri="{FF2B5EF4-FFF2-40B4-BE49-F238E27FC236}">
                    <a16:creationId xmlns:a16="http://schemas.microsoft.com/office/drawing/2014/main" id="{74A45078-5156-50DC-7FE6-660EFCE2C30C}"/>
                  </a:ext>
                </a:extLst>
              </p14:cNvPr>
              <p14:cNvContentPartPr/>
              <p14:nvPr/>
            </p14:nvContentPartPr>
            <p14:xfrm>
              <a:off x="1664078" y="3440064"/>
              <a:ext cx="263520" cy="279720"/>
            </p14:xfrm>
          </p:contentPart>
        </mc:Choice>
        <mc:Fallback xmlns="">
          <p:pic>
            <p:nvPicPr>
              <p:cNvPr id="150" name="Ink 149">
                <a:extLst>
                  <a:ext uri="{FF2B5EF4-FFF2-40B4-BE49-F238E27FC236}">
                    <a16:creationId xmlns:a16="http://schemas.microsoft.com/office/drawing/2014/main" id="{74A45078-5156-50DC-7FE6-660EFCE2C30C}"/>
                  </a:ext>
                </a:extLst>
              </p:cNvPr>
              <p:cNvPicPr/>
              <p:nvPr/>
            </p:nvPicPr>
            <p:blipFill>
              <a:blip r:embed="rId136"/>
              <a:stretch>
                <a:fillRect/>
              </a:stretch>
            </p:blipFill>
            <p:spPr>
              <a:xfrm>
                <a:off x="1646078" y="3422424"/>
                <a:ext cx="299160" cy="315360"/>
              </a:xfrm>
              <a:prstGeom prst="rect">
                <a:avLst/>
              </a:prstGeom>
            </p:spPr>
          </p:pic>
        </mc:Fallback>
      </mc:AlternateContent>
      <p:grpSp>
        <p:nvGrpSpPr>
          <p:cNvPr id="151" name="Group 150">
            <a:extLst>
              <a:ext uri="{FF2B5EF4-FFF2-40B4-BE49-F238E27FC236}">
                <a16:creationId xmlns:a16="http://schemas.microsoft.com/office/drawing/2014/main" id="{D3FE3CE5-336F-5E97-5404-C02FA7D84FFD}"/>
              </a:ext>
            </a:extLst>
          </p:cNvPr>
          <p:cNvGrpSpPr/>
          <p:nvPr/>
        </p:nvGrpSpPr>
        <p:grpSpPr>
          <a:xfrm>
            <a:off x="314798" y="4282464"/>
            <a:ext cx="798480" cy="609120"/>
            <a:chOff x="150803" y="4257616"/>
            <a:chExt cx="798480" cy="609120"/>
          </a:xfrm>
        </p:grpSpPr>
        <mc:AlternateContent xmlns:mc="http://schemas.openxmlformats.org/markup-compatibility/2006" xmlns:p14="http://schemas.microsoft.com/office/powerpoint/2010/main">
          <mc:Choice Requires="p14">
            <p:contentPart p14:bwMode="auto" r:id="rId137">
              <p14:nvContentPartPr>
                <p14:cNvPr id="152" name="Ink 151">
                  <a:extLst>
                    <a:ext uri="{FF2B5EF4-FFF2-40B4-BE49-F238E27FC236}">
                      <a16:creationId xmlns:a16="http://schemas.microsoft.com/office/drawing/2014/main" id="{D9A1CD8C-2A85-2A6E-0BFE-1D8FA16C7D5C}"/>
                    </a:ext>
                  </a:extLst>
                </p14:cNvPr>
                <p14:cNvContentPartPr/>
                <p14:nvPr/>
              </p14:nvContentPartPr>
              <p14:xfrm>
                <a:off x="188963" y="4268416"/>
                <a:ext cx="158760" cy="231120"/>
              </p14:xfrm>
            </p:contentPart>
          </mc:Choice>
          <mc:Fallback xmlns="">
            <p:pic>
              <p:nvPicPr>
                <p:cNvPr id="152" name="Ink 151">
                  <a:extLst>
                    <a:ext uri="{FF2B5EF4-FFF2-40B4-BE49-F238E27FC236}">
                      <a16:creationId xmlns:a16="http://schemas.microsoft.com/office/drawing/2014/main" id="{D9A1CD8C-2A85-2A6E-0BFE-1D8FA16C7D5C}"/>
                    </a:ext>
                  </a:extLst>
                </p:cNvPr>
                <p:cNvPicPr/>
                <p:nvPr/>
              </p:nvPicPr>
              <p:blipFill>
                <a:blip r:embed="rId138"/>
                <a:stretch>
                  <a:fillRect/>
                </a:stretch>
              </p:blipFill>
              <p:spPr>
                <a:xfrm>
                  <a:off x="171323" y="4250416"/>
                  <a:ext cx="194400" cy="2667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53" name="Ink 152">
                  <a:extLst>
                    <a:ext uri="{FF2B5EF4-FFF2-40B4-BE49-F238E27FC236}">
                      <a16:creationId xmlns:a16="http://schemas.microsoft.com/office/drawing/2014/main" id="{BDCABC9C-CD49-7E58-B4D3-08E69EA36287}"/>
                    </a:ext>
                  </a:extLst>
                </p14:cNvPr>
                <p14:cNvContentPartPr/>
                <p14:nvPr/>
              </p14:nvContentPartPr>
              <p14:xfrm>
                <a:off x="192203" y="4404136"/>
                <a:ext cx="144360" cy="32040"/>
              </p14:xfrm>
            </p:contentPart>
          </mc:Choice>
          <mc:Fallback xmlns="">
            <p:pic>
              <p:nvPicPr>
                <p:cNvPr id="153" name="Ink 152">
                  <a:extLst>
                    <a:ext uri="{FF2B5EF4-FFF2-40B4-BE49-F238E27FC236}">
                      <a16:creationId xmlns:a16="http://schemas.microsoft.com/office/drawing/2014/main" id="{BDCABC9C-CD49-7E58-B4D3-08E69EA36287}"/>
                    </a:ext>
                  </a:extLst>
                </p:cNvPr>
                <p:cNvPicPr/>
                <p:nvPr/>
              </p:nvPicPr>
              <p:blipFill>
                <a:blip r:embed="rId140"/>
                <a:stretch>
                  <a:fillRect/>
                </a:stretch>
              </p:blipFill>
              <p:spPr>
                <a:xfrm>
                  <a:off x="174563" y="4386136"/>
                  <a:ext cx="180000" cy="6768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54" name="Ink 153">
                  <a:extLst>
                    <a:ext uri="{FF2B5EF4-FFF2-40B4-BE49-F238E27FC236}">
                      <a16:creationId xmlns:a16="http://schemas.microsoft.com/office/drawing/2014/main" id="{0106A3A2-6150-76F1-E594-57246F8DF76E}"/>
                    </a:ext>
                  </a:extLst>
                </p14:cNvPr>
                <p14:cNvContentPartPr/>
                <p14:nvPr/>
              </p14:nvContentPartPr>
              <p14:xfrm>
                <a:off x="419003" y="4396576"/>
                <a:ext cx="20520" cy="5400"/>
              </p14:xfrm>
            </p:contentPart>
          </mc:Choice>
          <mc:Fallback xmlns="">
            <p:pic>
              <p:nvPicPr>
                <p:cNvPr id="154" name="Ink 153">
                  <a:extLst>
                    <a:ext uri="{FF2B5EF4-FFF2-40B4-BE49-F238E27FC236}">
                      <a16:creationId xmlns:a16="http://schemas.microsoft.com/office/drawing/2014/main" id="{0106A3A2-6150-76F1-E594-57246F8DF76E}"/>
                    </a:ext>
                  </a:extLst>
                </p:cNvPr>
                <p:cNvPicPr/>
                <p:nvPr/>
              </p:nvPicPr>
              <p:blipFill>
                <a:blip r:embed="rId142"/>
                <a:stretch>
                  <a:fillRect/>
                </a:stretch>
              </p:blipFill>
              <p:spPr>
                <a:xfrm>
                  <a:off x="401363" y="4378576"/>
                  <a:ext cx="5616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55" name="Ink 154">
                  <a:extLst>
                    <a:ext uri="{FF2B5EF4-FFF2-40B4-BE49-F238E27FC236}">
                      <a16:creationId xmlns:a16="http://schemas.microsoft.com/office/drawing/2014/main" id="{9F115C41-F5ED-F3B4-C8BF-3E01CD45AB2B}"/>
                    </a:ext>
                  </a:extLst>
                </p14:cNvPr>
                <p14:cNvContentPartPr/>
                <p14:nvPr/>
              </p14:nvContentPartPr>
              <p14:xfrm>
                <a:off x="538163" y="4313056"/>
                <a:ext cx="153360" cy="152280"/>
              </p14:xfrm>
            </p:contentPart>
          </mc:Choice>
          <mc:Fallback xmlns="">
            <p:pic>
              <p:nvPicPr>
                <p:cNvPr id="155" name="Ink 154">
                  <a:extLst>
                    <a:ext uri="{FF2B5EF4-FFF2-40B4-BE49-F238E27FC236}">
                      <a16:creationId xmlns:a16="http://schemas.microsoft.com/office/drawing/2014/main" id="{9F115C41-F5ED-F3B4-C8BF-3E01CD45AB2B}"/>
                    </a:ext>
                  </a:extLst>
                </p:cNvPr>
                <p:cNvPicPr/>
                <p:nvPr/>
              </p:nvPicPr>
              <p:blipFill>
                <a:blip r:embed="rId144"/>
                <a:stretch>
                  <a:fillRect/>
                </a:stretch>
              </p:blipFill>
              <p:spPr>
                <a:xfrm>
                  <a:off x="520163" y="4295416"/>
                  <a:ext cx="18900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56" name="Ink 155">
                  <a:extLst>
                    <a:ext uri="{FF2B5EF4-FFF2-40B4-BE49-F238E27FC236}">
                      <a16:creationId xmlns:a16="http://schemas.microsoft.com/office/drawing/2014/main" id="{4714BFF7-01D5-A03F-CC0E-0277D8CBAAE2}"/>
                    </a:ext>
                  </a:extLst>
                </p14:cNvPr>
                <p14:cNvContentPartPr/>
                <p14:nvPr/>
              </p14:nvContentPartPr>
              <p14:xfrm>
                <a:off x="571283" y="4257616"/>
                <a:ext cx="177480" cy="47880"/>
              </p14:xfrm>
            </p:contentPart>
          </mc:Choice>
          <mc:Fallback xmlns="">
            <p:pic>
              <p:nvPicPr>
                <p:cNvPr id="156" name="Ink 155">
                  <a:extLst>
                    <a:ext uri="{FF2B5EF4-FFF2-40B4-BE49-F238E27FC236}">
                      <a16:creationId xmlns:a16="http://schemas.microsoft.com/office/drawing/2014/main" id="{4714BFF7-01D5-A03F-CC0E-0277D8CBAAE2}"/>
                    </a:ext>
                  </a:extLst>
                </p:cNvPr>
                <p:cNvPicPr/>
                <p:nvPr/>
              </p:nvPicPr>
              <p:blipFill>
                <a:blip r:embed="rId146"/>
                <a:stretch>
                  <a:fillRect/>
                </a:stretch>
              </p:blipFill>
              <p:spPr>
                <a:xfrm>
                  <a:off x="553283" y="4239616"/>
                  <a:ext cx="213120" cy="835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157" name="Ink 156">
                  <a:extLst>
                    <a:ext uri="{FF2B5EF4-FFF2-40B4-BE49-F238E27FC236}">
                      <a16:creationId xmlns:a16="http://schemas.microsoft.com/office/drawing/2014/main" id="{8D99349E-DB02-3082-396A-16C6AD6F0E79}"/>
                    </a:ext>
                  </a:extLst>
                </p14:cNvPr>
                <p14:cNvContentPartPr/>
                <p14:nvPr/>
              </p14:nvContentPartPr>
              <p14:xfrm>
                <a:off x="150803" y="4525096"/>
                <a:ext cx="798480" cy="78120"/>
              </p14:xfrm>
            </p:contentPart>
          </mc:Choice>
          <mc:Fallback xmlns="">
            <p:pic>
              <p:nvPicPr>
                <p:cNvPr id="157" name="Ink 156">
                  <a:extLst>
                    <a:ext uri="{FF2B5EF4-FFF2-40B4-BE49-F238E27FC236}">
                      <a16:creationId xmlns:a16="http://schemas.microsoft.com/office/drawing/2014/main" id="{8D99349E-DB02-3082-396A-16C6AD6F0E79}"/>
                    </a:ext>
                  </a:extLst>
                </p:cNvPr>
                <p:cNvPicPr/>
                <p:nvPr/>
              </p:nvPicPr>
              <p:blipFill>
                <a:blip r:embed="rId148"/>
                <a:stretch>
                  <a:fillRect/>
                </a:stretch>
              </p:blipFill>
              <p:spPr>
                <a:xfrm>
                  <a:off x="133163" y="4507456"/>
                  <a:ext cx="834120" cy="11376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158" name="Ink 157">
                  <a:extLst>
                    <a:ext uri="{FF2B5EF4-FFF2-40B4-BE49-F238E27FC236}">
                      <a16:creationId xmlns:a16="http://schemas.microsoft.com/office/drawing/2014/main" id="{7B654D57-761C-9BD1-B179-9251E0B14CD9}"/>
                    </a:ext>
                  </a:extLst>
                </p14:cNvPr>
                <p14:cNvContentPartPr/>
                <p14:nvPr/>
              </p14:nvContentPartPr>
              <p14:xfrm>
                <a:off x="307403" y="4701496"/>
                <a:ext cx="162360" cy="165240"/>
              </p14:xfrm>
            </p:contentPart>
          </mc:Choice>
          <mc:Fallback xmlns="">
            <p:pic>
              <p:nvPicPr>
                <p:cNvPr id="158" name="Ink 157">
                  <a:extLst>
                    <a:ext uri="{FF2B5EF4-FFF2-40B4-BE49-F238E27FC236}">
                      <a16:creationId xmlns:a16="http://schemas.microsoft.com/office/drawing/2014/main" id="{7B654D57-761C-9BD1-B179-9251E0B14CD9}"/>
                    </a:ext>
                  </a:extLst>
                </p:cNvPr>
                <p:cNvPicPr/>
                <p:nvPr/>
              </p:nvPicPr>
              <p:blipFill>
                <a:blip r:embed="rId150"/>
                <a:stretch>
                  <a:fillRect/>
                </a:stretch>
              </p:blipFill>
              <p:spPr>
                <a:xfrm>
                  <a:off x="289403" y="4683856"/>
                  <a:ext cx="198000" cy="2008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159" name="Ink 158">
                  <a:extLst>
                    <a:ext uri="{FF2B5EF4-FFF2-40B4-BE49-F238E27FC236}">
                      <a16:creationId xmlns:a16="http://schemas.microsoft.com/office/drawing/2014/main" id="{DEDE9066-827E-AE61-4AE9-A103E2E92C85}"/>
                    </a:ext>
                  </a:extLst>
                </p14:cNvPr>
                <p14:cNvContentPartPr/>
                <p14:nvPr/>
              </p14:nvContentPartPr>
              <p14:xfrm>
                <a:off x="614843" y="4711936"/>
                <a:ext cx="52920" cy="152280"/>
              </p14:xfrm>
            </p:contentPart>
          </mc:Choice>
          <mc:Fallback xmlns="">
            <p:pic>
              <p:nvPicPr>
                <p:cNvPr id="159" name="Ink 158">
                  <a:extLst>
                    <a:ext uri="{FF2B5EF4-FFF2-40B4-BE49-F238E27FC236}">
                      <a16:creationId xmlns:a16="http://schemas.microsoft.com/office/drawing/2014/main" id="{DEDE9066-827E-AE61-4AE9-A103E2E92C85}"/>
                    </a:ext>
                  </a:extLst>
                </p:cNvPr>
                <p:cNvPicPr/>
                <p:nvPr/>
              </p:nvPicPr>
              <p:blipFill>
                <a:blip r:embed="rId152"/>
                <a:stretch>
                  <a:fillRect/>
                </a:stretch>
              </p:blipFill>
              <p:spPr>
                <a:xfrm>
                  <a:off x="596843" y="4693936"/>
                  <a:ext cx="88560" cy="18792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160" name="Ink 159">
                  <a:extLst>
                    <a:ext uri="{FF2B5EF4-FFF2-40B4-BE49-F238E27FC236}">
                      <a16:creationId xmlns:a16="http://schemas.microsoft.com/office/drawing/2014/main" id="{BD038669-2FFB-9009-2124-24A06CF31A93}"/>
                    </a:ext>
                  </a:extLst>
                </p14:cNvPr>
                <p14:cNvContentPartPr/>
                <p14:nvPr/>
              </p14:nvContentPartPr>
              <p14:xfrm>
                <a:off x="737963" y="4691056"/>
                <a:ext cx="24840" cy="137880"/>
              </p14:xfrm>
            </p:contentPart>
          </mc:Choice>
          <mc:Fallback xmlns="">
            <p:pic>
              <p:nvPicPr>
                <p:cNvPr id="160" name="Ink 159">
                  <a:extLst>
                    <a:ext uri="{FF2B5EF4-FFF2-40B4-BE49-F238E27FC236}">
                      <a16:creationId xmlns:a16="http://schemas.microsoft.com/office/drawing/2014/main" id="{BD038669-2FFB-9009-2124-24A06CF31A93}"/>
                    </a:ext>
                  </a:extLst>
                </p:cNvPr>
                <p:cNvPicPr/>
                <p:nvPr/>
              </p:nvPicPr>
              <p:blipFill>
                <a:blip r:embed="rId154"/>
                <a:stretch>
                  <a:fillRect/>
                </a:stretch>
              </p:blipFill>
              <p:spPr>
                <a:xfrm>
                  <a:off x="720323" y="4673416"/>
                  <a:ext cx="6048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61" name="Ink 160">
                  <a:extLst>
                    <a:ext uri="{FF2B5EF4-FFF2-40B4-BE49-F238E27FC236}">
                      <a16:creationId xmlns:a16="http://schemas.microsoft.com/office/drawing/2014/main" id="{9B4CC7C7-3113-A22D-90BF-4E21556B7B66}"/>
                    </a:ext>
                  </a:extLst>
                </p14:cNvPr>
                <p14:cNvContentPartPr/>
                <p14:nvPr/>
              </p14:nvContentPartPr>
              <p14:xfrm>
                <a:off x="541763" y="4651456"/>
                <a:ext cx="318600" cy="57600"/>
              </p14:xfrm>
            </p:contentPart>
          </mc:Choice>
          <mc:Fallback xmlns="">
            <p:pic>
              <p:nvPicPr>
                <p:cNvPr id="161" name="Ink 160">
                  <a:extLst>
                    <a:ext uri="{FF2B5EF4-FFF2-40B4-BE49-F238E27FC236}">
                      <a16:creationId xmlns:a16="http://schemas.microsoft.com/office/drawing/2014/main" id="{9B4CC7C7-3113-A22D-90BF-4E21556B7B66}"/>
                    </a:ext>
                  </a:extLst>
                </p:cNvPr>
                <p:cNvPicPr/>
                <p:nvPr/>
              </p:nvPicPr>
              <p:blipFill>
                <a:blip r:embed="rId156"/>
                <a:stretch>
                  <a:fillRect/>
                </a:stretch>
              </p:blipFill>
              <p:spPr>
                <a:xfrm>
                  <a:off x="524123" y="4633456"/>
                  <a:ext cx="354240" cy="93240"/>
                </a:xfrm>
                <a:prstGeom prst="rect">
                  <a:avLst/>
                </a:prstGeom>
              </p:spPr>
            </p:pic>
          </mc:Fallback>
        </mc:AlternateContent>
      </p:grpSp>
      <p:grpSp>
        <p:nvGrpSpPr>
          <p:cNvPr id="162" name="Group 161">
            <a:extLst>
              <a:ext uri="{FF2B5EF4-FFF2-40B4-BE49-F238E27FC236}">
                <a16:creationId xmlns:a16="http://schemas.microsoft.com/office/drawing/2014/main" id="{FE9C3CF8-E54A-A4C2-5145-3D26834E207F}"/>
              </a:ext>
            </a:extLst>
          </p:cNvPr>
          <p:cNvGrpSpPr/>
          <p:nvPr/>
        </p:nvGrpSpPr>
        <p:grpSpPr>
          <a:xfrm>
            <a:off x="1426838" y="4562544"/>
            <a:ext cx="178200" cy="99360"/>
            <a:chOff x="1262843" y="4537696"/>
            <a:chExt cx="178200" cy="99360"/>
          </a:xfrm>
        </p:grpSpPr>
        <mc:AlternateContent xmlns:mc="http://schemas.openxmlformats.org/markup-compatibility/2006" xmlns:p14="http://schemas.microsoft.com/office/powerpoint/2010/main">
          <mc:Choice Requires="p14">
            <p:contentPart p14:bwMode="auto" r:id="rId157">
              <p14:nvContentPartPr>
                <p14:cNvPr id="163" name="Ink 162">
                  <a:extLst>
                    <a:ext uri="{FF2B5EF4-FFF2-40B4-BE49-F238E27FC236}">
                      <a16:creationId xmlns:a16="http://schemas.microsoft.com/office/drawing/2014/main" id="{40B6E8F6-1B07-61B8-0A70-D7191A2FB7F7}"/>
                    </a:ext>
                  </a:extLst>
                </p14:cNvPr>
                <p14:cNvContentPartPr/>
                <p14:nvPr/>
              </p14:nvContentPartPr>
              <p14:xfrm>
                <a:off x="1262843" y="4537696"/>
                <a:ext cx="169920" cy="25920"/>
              </p14:xfrm>
            </p:contentPart>
          </mc:Choice>
          <mc:Fallback xmlns="">
            <p:pic>
              <p:nvPicPr>
                <p:cNvPr id="163" name="Ink 162">
                  <a:extLst>
                    <a:ext uri="{FF2B5EF4-FFF2-40B4-BE49-F238E27FC236}">
                      <a16:creationId xmlns:a16="http://schemas.microsoft.com/office/drawing/2014/main" id="{40B6E8F6-1B07-61B8-0A70-D7191A2FB7F7}"/>
                    </a:ext>
                  </a:extLst>
                </p:cNvPr>
                <p:cNvPicPr/>
                <p:nvPr/>
              </p:nvPicPr>
              <p:blipFill>
                <a:blip r:embed="rId158"/>
                <a:stretch>
                  <a:fillRect/>
                </a:stretch>
              </p:blipFill>
              <p:spPr>
                <a:xfrm>
                  <a:off x="1244843" y="4520056"/>
                  <a:ext cx="2055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164" name="Ink 163">
                  <a:extLst>
                    <a:ext uri="{FF2B5EF4-FFF2-40B4-BE49-F238E27FC236}">
                      <a16:creationId xmlns:a16="http://schemas.microsoft.com/office/drawing/2014/main" id="{FB9FCCEE-5690-B452-50FA-04491F3BC782}"/>
                    </a:ext>
                  </a:extLst>
                </p14:cNvPr>
                <p14:cNvContentPartPr/>
                <p14:nvPr/>
              </p14:nvContentPartPr>
              <p14:xfrm>
                <a:off x="1273643" y="4624816"/>
                <a:ext cx="167400" cy="12240"/>
              </p14:xfrm>
            </p:contentPart>
          </mc:Choice>
          <mc:Fallback xmlns="">
            <p:pic>
              <p:nvPicPr>
                <p:cNvPr id="164" name="Ink 163">
                  <a:extLst>
                    <a:ext uri="{FF2B5EF4-FFF2-40B4-BE49-F238E27FC236}">
                      <a16:creationId xmlns:a16="http://schemas.microsoft.com/office/drawing/2014/main" id="{FB9FCCEE-5690-B452-50FA-04491F3BC782}"/>
                    </a:ext>
                  </a:extLst>
                </p:cNvPr>
                <p:cNvPicPr/>
                <p:nvPr/>
              </p:nvPicPr>
              <p:blipFill>
                <a:blip r:embed="rId160"/>
                <a:stretch>
                  <a:fillRect/>
                </a:stretch>
              </p:blipFill>
              <p:spPr>
                <a:xfrm>
                  <a:off x="1255643" y="4606816"/>
                  <a:ext cx="203040" cy="478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61">
            <p14:nvContentPartPr>
              <p14:cNvPr id="165" name="Ink 164">
                <a:extLst>
                  <a:ext uri="{FF2B5EF4-FFF2-40B4-BE49-F238E27FC236}">
                    <a16:creationId xmlns:a16="http://schemas.microsoft.com/office/drawing/2014/main" id="{6F85F8C1-F19B-09C6-EC8B-4FDE537F9165}"/>
                  </a:ext>
                </a:extLst>
              </p14:cNvPr>
              <p14:cNvContentPartPr/>
              <p14:nvPr/>
            </p14:nvContentPartPr>
            <p14:xfrm>
              <a:off x="1893758" y="4455624"/>
              <a:ext cx="241200" cy="179640"/>
            </p14:xfrm>
          </p:contentPart>
        </mc:Choice>
        <mc:Fallback xmlns="">
          <p:pic>
            <p:nvPicPr>
              <p:cNvPr id="165" name="Ink 164">
                <a:extLst>
                  <a:ext uri="{FF2B5EF4-FFF2-40B4-BE49-F238E27FC236}">
                    <a16:creationId xmlns:a16="http://schemas.microsoft.com/office/drawing/2014/main" id="{6F85F8C1-F19B-09C6-EC8B-4FDE537F9165}"/>
                  </a:ext>
                </a:extLst>
              </p:cNvPr>
              <p:cNvPicPr/>
              <p:nvPr/>
            </p:nvPicPr>
            <p:blipFill>
              <a:blip r:embed="rId162"/>
              <a:stretch>
                <a:fillRect/>
              </a:stretch>
            </p:blipFill>
            <p:spPr>
              <a:xfrm>
                <a:off x="1876118" y="4437984"/>
                <a:ext cx="276840" cy="215280"/>
              </a:xfrm>
              <a:prstGeom prst="rect">
                <a:avLst/>
              </a:prstGeom>
            </p:spPr>
          </p:pic>
        </mc:Fallback>
      </mc:AlternateContent>
      <p:grpSp>
        <p:nvGrpSpPr>
          <p:cNvPr id="166" name="Group 165">
            <a:extLst>
              <a:ext uri="{FF2B5EF4-FFF2-40B4-BE49-F238E27FC236}">
                <a16:creationId xmlns:a16="http://schemas.microsoft.com/office/drawing/2014/main" id="{40DF77F8-7DB0-E697-5175-1933114F670D}"/>
              </a:ext>
            </a:extLst>
          </p:cNvPr>
          <p:cNvGrpSpPr/>
          <p:nvPr/>
        </p:nvGrpSpPr>
        <p:grpSpPr>
          <a:xfrm>
            <a:off x="2254118" y="2006904"/>
            <a:ext cx="2499120" cy="2538000"/>
            <a:chOff x="2090123" y="1982056"/>
            <a:chExt cx="2499120" cy="2538000"/>
          </a:xfrm>
        </p:grpSpPr>
        <mc:AlternateContent xmlns:mc="http://schemas.openxmlformats.org/markup-compatibility/2006" xmlns:p14="http://schemas.microsoft.com/office/powerpoint/2010/main">
          <mc:Choice Requires="p14">
            <p:contentPart p14:bwMode="auto" r:id="rId163">
              <p14:nvContentPartPr>
                <p14:cNvPr id="167" name="Ink 166">
                  <a:extLst>
                    <a:ext uri="{FF2B5EF4-FFF2-40B4-BE49-F238E27FC236}">
                      <a16:creationId xmlns:a16="http://schemas.microsoft.com/office/drawing/2014/main" id="{1CDAC4AE-9DE5-F7EC-D263-A4085A6D823E}"/>
                    </a:ext>
                  </a:extLst>
                </p14:cNvPr>
                <p14:cNvContentPartPr/>
                <p14:nvPr/>
              </p14:nvContentPartPr>
              <p14:xfrm>
                <a:off x="2912723" y="2071696"/>
                <a:ext cx="25560" cy="277200"/>
              </p14:xfrm>
            </p:contentPart>
          </mc:Choice>
          <mc:Fallback xmlns="">
            <p:pic>
              <p:nvPicPr>
                <p:cNvPr id="167" name="Ink 166">
                  <a:extLst>
                    <a:ext uri="{FF2B5EF4-FFF2-40B4-BE49-F238E27FC236}">
                      <a16:creationId xmlns:a16="http://schemas.microsoft.com/office/drawing/2014/main" id="{1CDAC4AE-9DE5-F7EC-D263-A4085A6D823E}"/>
                    </a:ext>
                  </a:extLst>
                </p:cNvPr>
                <p:cNvPicPr/>
                <p:nvPr/>
              </p:nvPicPr>
              <p:blipFill>
                <a:blip r:embed="rId164"/>
                <a:stretch>
                  <a:fillRect/>
                </a:stretch>
              </p:blipFill>
              <p:spPr>
                <a:xfrm>
                  <a:off x="2894723" y="2053696"/>
                  <a:ext cx="6120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68" name="Ink 167">
                  <a:extLst>
                    <a:ext uri="{FF2B5EF4-FFF2-40B4-BE49-F238E27FC236}">
                      <a16:creationId xmlns:a16="http://schemas.microsoft.com/office/drawing/2014/main" id="{B3B9A2A1-41B8-E05F-3C15-37BB032EFE44}"/>
                    </a:ext>
                  </a:extLst>
                </p14:cNvPr>
                <p14:cNvContentPartPr/>
                <p14:nvPr/>
              </p14:nvContentPartPr>
              <p14:xfrm>
                <a:off x="2934683" y="2085736"/>
                <a:ext cx="183600" cy="228960"/>
              </p14:xfrm>
            </p:contentPart>
          </mc:Choice>
          <mc:Fallback xmlns="">
            <p:pic>
              <p:nvPicPr>
                <p:cNvPr id="168" name="Ink 167">
                  <a:extLst>
                    <a:ext uri="{FF2B5EF4-FFF2-40B4-BE49-F238E27FC236}">
                      <a16:creationId xmlns:a16="http://schemas.microsoft.com/office/drawing/2014/main" id="{B3B9A2A1-41B8-E05F-3C15-37BB032EFE44}"/>
                    </a:ext>
                  </a:extLst>
                </p:cNvPr>
                <p:cNvPicPr/>
                <p:nvPr/>
              </p:nvPicPr>
              <p:blipFill>
                <a:blip r:embed="rId166"/>
                <a:stretch>
                  <a:fillRect/>
                </a:stretch>
              </p:blipFill>
              <p:spPr>
                <a:xfrm>
                  <a:off x="2916683" y="2067736"/>
                  <a:ext cx="21924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69" name="Ink 168">
                  <a:extLst>
                    <a:ext uri="{FF2B5EF4-FFF2-40B4-BE49-F238E27FC236}">
                      <a16:creationId xmlns:a16="http://schemas.microsoft.com/office/drawing/2014/main" id="{33EAF7E3-27D4-2C03-CF39-6075CF8CC7DA}"/>
                    </a:ext>
                  </a:extLst>
                </p14:cNvPr>
                <p14:cNvContentPartPr/>
                <p14:nvPr/>
              </p14:nvContentPartPr>
              <p14:xfrm>
                <a:off x="2932883" y="2222896"/>
                <a:ext cx="132480" cy="9000"/>
              </p14:xfrm>
            </p:contentPart>
          </mc:Choice>
          <mc:Fallback xmlns="">
            <p:pic>
              <p:nvPicPr>
                <p:cNvPr id="169" name="Ink 168">
                  <a:extLst>
                    <a:ext uri="{FF2B5EF4-FFF2-40B4-BE49-F238E27FC236}">
                      <a16:creationId xmlns:a16="http://schemas.microsoft.com/office/drawing/2014/main" id="{33EAF7E3-27D4-2C03-CF39-6075CF8CC7DA}"/>
                    </a:ext>
                  </a:extLst>
                </p:cNvPr>
                <p:cNvPicPr/>
                <p:nvPr/>
              </p:nvPicPr>
              <p:blipFill>
                <a:blip r:embed="rId168"/>
                <a:stretch>
                  <a:fillRect/>
                </a:stretch>
              </p:blipFill>
              <p:spPr>
                <a:xfrm>
                  <a:off x="2914883" y="2204896"/>
                  <a:ext cx="168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70" name="Ink 169">
                  <a:extLst>
                    <a:ext uri="{FF2B5EF4-FFF2-40B4-BE49-F238E27FC236}">
                      <a16:creationId xmlns:a16="http://schemas.microsoft.com/office/drawing/2014/main" id="{1B59C9F1-112A-1CBC-5928-BE241397460A}"/>
                    </a:ext>
                  </a:extLst>
                </p14:cNvPr>
                <p14:cNvContentPartPr/>
                <p14:nvPr/>
              </p14:nvContentPartPr>
              <p14:xfrm>
                <a:off x="3304403" y="2200576"/>
                <a:ext cx="140760" cy="12600"/>
              </p14:xfrm>
            </p:contentPart>
          </mc:Choice>
          <mc:Fallback xmlns="">
            <p:pic>
              <p:nvPicPr>
                <p:cNvPr id="170" name="Ink 169">
                  <a:extLst>
                    <a:ext uri="{FF2B5EF4-FFF2-40B4-BE49-F238E27FC236}">
                      <a16:creationId xmlns:a16="http://schemas.microsoft.com/office/drawing/2014/main" id="{1B59C9F1-112A-1CBC-5928-BE241397460A}"/>
                    </a:ext>
                  </a:extLst>
                </p:cNvPr>
                <p:cNvPicPr/>
                <p:nvPr/>
              </p:nvPicPr>
              <p:blipFill>
                <a:blip r:embed="rId170"/>
                <a:stretch>
                  <a:fillRect/>
                </a:stretch>
              </p:blipFill>
              <p:spPr>
                <a:xfrm>
                  <a:off x="3286763" y="2182936"/>
                  <a:ext cx="17640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171" name="Ink 170">
                  <a:extLst>
                    <a:ext uri="{FF2B5EF4-FFF2-40B4-BE49-F238E27FC236}">
                      <a16:creationId xmlns:a16="http://schemas.microsoft.com/office/drawing/2014/main" id="{15D8843B-748E-D722-315B-991569046470}"/>
                    </a:ext>
                  </a:extLst>
                </p14:cNvPr>
                <p14:cNvContentPartPr/>
                <p14:nvPr/>
              </p14:nvContentPartPr>
              <p14:xfrm>
                <a:off x="3325283" y="2298496"/>
                <a:ext cx="116640" cy="16920"/>
              </p14:xfrm>
            </p:contentPart>
          </mc:Choice>
          <mc:Fallback xmlns="">
            <p:pic>
              <p:nvPicPr>
                <p:cNvPr id="171" name="Ink 170">
                  <a:extLst>
                    <a:ext uri="{FF2B5EF4-FFF2-40B4-BE49-F238E27FC236}">
                      <a16:creationId xmlns:a16="http://schemas.microsoft.com/office/drawing/2014/main" id="{15D8843B-748E-D722-315B-991569046470}"/>
                    </a:ext>
                  </a:extLst>
                </p:cNvPr>
                <p:cNvPicPr/>
                <p:nvPr/>
              </p:nvPicPr>
              <p:blipFill>
                <a:blip r:embed="rId172"/>
                <a:stretch>
                  <a:fillRect/>
                </a:stretch>
              </p:blipFill>
              <p:spPr>
                <a:xfrm>
                  <a:off x="3307283" y="2280496"/>
                  <a:ext cx="1522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72" name="Ink 171">
                  <a:extLst>
                    <a:ext uri="{FF2B5EF4-FFF2-40B4-BE49-F238E27FC236}">
                      <a16:creationId xmlns:a16="http://schemas.microsoft.com/office/drawing/2014/main" id="{31CE8C00-76D9-A865-69D8-4C370278794F}"/>
                    </a:ext>
                  </a:extLst>
                </p14:cNvPr>
                <p14:cNvContentPartPr/>
                <p14:nvPr/>
              </p14:nvContentPartPr>
              <p14:xfrm>
                <a:off x="3682403" y="2161696"/>
                <a:ext cx="10080" cy="175680"/>
              </p14:xfrm>
            </p:contentPart>
          </mc:Choice>
          <mc:Fallback xmlns="">
            <p:pic>
              <p:nvPicPr>
                <p:cNvPr id="172" name="Ink 171">
                  <a:extLst>
                    <a:ext uri="{FF2B5EF4-FFF2-40B4-BE49-F238E27FC236}">
                      <a16:creationId xmlns:a16="http://schemas.microsoft.com/office/drawing/2014/main" id="{31CE8C00-76D9-A865-69D8-4C370278794F}"/>
                    </a:ext>
                  </a:extLst>
                </p:cNvPr>
                <p:cNvPicPr/>
                <p:nvPr/>
              </p:nvPicPr>
              <p:blipFill>
                <a:blip r:embed="rId174"/>
                <a:stretch>
                  <a:fillRect/>
                </a:stretch>
              </p:blipFill>
              <p:spPr>
                <a:xfrm>
                  <a:off x="3664403" y="2143696"/>
                  <a:ext cx="457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73" name="Ink 172">
                  <a:extLst>
                    <a:ext uri="{FF2B5EF4-FFF2-40B4-BE49-F238E27FC236}">
                      <a16:creationId xmlns:a16="http://schemas.microsoft.com/office/drawing/2014/main" id="{5E53E491-8C36-BCC3-4254-F202A12C1046}"/>
                    </a:ext>
                  </a:extLst>
                </p14:cNvPr>
                <p14:cNvContentPartPr/>
                <p14:nvPr/>
              </p14:nvContentPartPr>
              <p14:xfrm>
                <a:off x="3819563" y="2152336"/>
                <a:ext cx="36000" cy="182880"/>
              </p14:xfrm>
            </p:contentPart>
          </mc:Choice>
          <mc:Fallback xmlns="">
            <p:pic>
              <p:nvPicPr>
                <p:cNvPr id="173" name="Ink 172">
                  <a:extLst>
                    <a:ext uri="{FF2B5EF4-FFF2-40B4-BE49-F238E27FC236}">
                      <a16:creationId xmlns:a16="http://schemas.microsoft.com/office/drawing/2014/main" id="{5E53E491-8C36-BCC3-4254-F202A12C1046}"/>
                    </a:ext>
                  </a:extLst>
                </p:cNvPr>
                <p:cNvPicPr/>
                <p:nvPr/>
              </p:nvPicPr>
              <p:blipFill>
                <a:blip r:embed="rId176"/>
                <a:stretch>
                  <a:fillRect/>
                </a:stretch>
              </p:blipFill>
              <p:spPr>
                <a:xfrm>
                  <a:off x="3801563" y="2134336"/>
                  <a:ext cx="7164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74" name="Ink 173">
                  <a:extLst>
                    <a:ext uri="{FF2B5EF4-FFF2-40B4-BE49-F238E27FC236}">
                      <a16:creationId xmlns:a16="http://schemas.microsoft.com/office/drawing/2014/main" id="{53AFF0AD-CAB6-DC98-3AD7-4AA2C7DFEAD3}"/>
                    </a:ext>
                  </a:extLst>
                </p14:cNvPr>
                <p14:cNvContentPartPr/>
                <p14:nvPr/>
              </p14:nvContentPartPr>
              <p14:xfrm>
                <a:off x="3561443" y="2027056"/>
                <a:ext cx="351000" cy="113400"/>
              </p14:xfrm>
            </p:contentPart>
          </mc:Choice>
          <mc:Fallback xmlns="">
            <p:pic>
              <p:nvPicPr>
                <p:cNvPr id="174" name="Ink 173">
                  <a:extLst>
                    <a:ext uri="{FF2B5EF4-FFF2-40B4-BE49-F238E27FC236}">
                      <a16:creationId xmlns:a16="http://schemas.microsoft.com/office/drawing/2014/main" id="{53AFF0AD-CAB6-DC98-3AD7-4AA2C7DFEAD3}"/>
                    </a:ext>
                  </a:extLst>
                </p:cNvPr>
                <p:cNvPicPr/>
                <p:nvPr/>
              </p:nvPicPr>
              <p:blipFill>
                <a:blip r:embed="rId178"/>
                <a:stretch>
                  <a:fillRect/>
                </a:stretch>
              </p:blipFill>
              <p:spPr>
                <a:xfrm>
                  <a:off x="3543443" y="2009416"/>
                  <a:ext cx="386640" cy="14904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75" name="Ink 174">
                  <a:extLst>
                    <a:ext uri="{FF2B5EF4-FFF2-40B4-BE49-F238E27FC236}">
                      <a16:creationId xmlns:a16="http://schemas.microsoft.com/office/drawing/2014/main" id="{DD26CF47-AE7E-ECB5-B727-9CD8862654E2}"/>
                    </a:ext>
                  </a:extLst>
                </p14:cNvPr>
                <p14:cNvContentPartPr/>
                <p14:nvPr/>
              </p14:nvContentPartPr>
              <p14:xfrm>
                <a:off x="4077323" y="2150896"/>
                <a:ext cx="140760" cy="165600"/>
              </p14:xfrm>
            </p:contentPart>
          </mc:Choice>
          <mc:Fallback xmlns="">
            <p:pic>
              <p:nvPicPr>
                <p:cNvPr id="175" name="Ink 174">
                  <a:extLst>
                    <a:ext uri="{FF2B5EF4-FFF2-40B4-BE49-F238E27FC236}">
                      <a16:creationId xmlns:a16="http://schemas.microsoft.com/office/drawing/2014/main" id="{DD26CF47-AE7E-ECB5-B727-9CD8862654E2}"/>
                    </a:ext>
                  </a:extLst>
                </p:cNvPr>
                <p:cNvPicPr/>
                <p:nvPr/>
              </p:nvPicPr>
              <p:blipFill>
                <a:blip r:embed="rId180"/>
                <a:stretch>
                  <a:fillRect/>
                </a:stretch>
              </p:blipFill>
              <p:spPr>
                <a:xfrm>
                  <a:off x="4059323" y="2132896"/>
                  <a:ext cx="176400" cy="2012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176" name="Ink 175">
                  <a:extLst>
                    <a:ext uri="{FF2B5EF4-FFF2-40B4-BE49-F238E27FC236}">
                      <a16:creationId xmlns:a16="http://schemas.microsoft.com/office/drawing/2014/main" id="{6D082FA8-D1DD-7F0B-B3DD-0119673FD01B}"/>
                    </a:ext>
                  </a:extLst>
                </p14:cNvPr>
                <p14:cNvContentPartPr/>
                <p14:nvPr/>
              </p14:nvContentPartPr>
              <p14:xfrm>
                <a:off x="4393043" y="1982056"/>
                <a:ext cx="196200" cy="198000"/>
              </p14:xfrm>
            </p:contentPart>
          </mc:Choice>
          <mc:Fallback xmlns="">
            <p:pic>
              <p:nvPicPr>
                <p:cNvPr id="176" name="Ink 175">
                  <a:extLst>
                    <a:ext uri="{FF2B5EF4-FFF2-40B4-BE49-F238E27FC236}">
                      <a16:creationId xmlns:a16="http://schemas.microsoft.com/office/drawing/2014/main" id="{6D082FA8-D1DD-7F0B-B3DD-0119673FD01B}"/>
                    </a:ext>
                  </a:extLst>
                </p:cNvPr>
                <p:cNvPicPr/>
                <p:nvPr/>
              </p:nvPicPr>
              <p:blipFill>
                <a:blip r:embed="rId182"/>
                <a:stretch>
                  <a:fillRect/>
                </a:stretch>
              </p:blipFill>
              <p:spPr>
                <a:xfrm>
                  <a:off x="4375403" y="1964416"/>
                  <a:ext cx="23184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177" name="Ink 176">
                  <a:extLst>
                    <a:ext uri="{FF2B5EF4-FFF2-40B4-BE49-F238E27FC236}">
                      <a16:creationId xmlns:a16="http://schemas.microsoft.com/office/drawing/2014/main" id="{10E6B115-4078-12E3-BC79-F8102ADFA9D7}"/>
                    </a:ext>
                  </a:extLst>
                </p14:cNvPr>
                <p14:cNvContentPartPr/>
                <p14:nvPr/>
              </p14:nvContentPartPr>
              <p14:xfrm>
                <a:off x="2090123" y="2205976"/>
                <a:ext cx="513720" cy="2314080"/>
              </p14:xfrm>
            </p:contentPart>
          </mc:Choice>
          <mc:Fallback xmlns="">
            <p:pic>
              <p:nvPicPr>
                <p:cNvPr id="177" name="Ink 176">
                  <a:extLst>
                    <a:ext uri="{FF2B5EF4-FFF2-40B4-BE49-F238E27FC236}">
                      <a16:creationId xmlns:a16="http://schemas.microsoft.com/office/drawing/2014/main" id="{10E6B115-4078-12E3-BC79-F8102ADFA9D7}"/>
                    </a:ext>
                  </a:extLst>
                </p:cNvPr>
                <p:cNvPicPr/>
                <p:nvPr/>
              </p:nvPicPr>
              <p:blipFill>
                <a:blip r:embed="rId184"/>
                <a:stretch>
                  <a:fillRect/>
                </a:stretch>
              </p:blipFill>
              <p:spPr>
                <a:xfrm>
                  <a:off x="2072123" y="2188336"/>
                  <a:ext cx="549360" cy="234972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78" name="Ink 177">
                  <a:extLst>
                    <a:ext uri="{FF2B5EF4-FFF2-40B4-BE49-F238E27FC236}">
                      <a16:creationId xmlns:a16="http://schemas.microsoft.com/office/drawing/2014/main" id="{75874E49-B3D3-EBDA-03F8-A5EBDEC31262}"/>
                    </a:ext>
                  </a:extLst>
                </p14:cNvPr>
                <p14:cNvContentPartPr/>
                <p14:nvPr/>
              </p14:nvContentPartPr>
              <p14:xfrm>
                <a:off x="2554883" y="2144056"/>
                <a:ext cx="182160" cy="185760"/>
              </p14:xfrm>
            </p:contentPart>
          </mc:Choice>
          <mc:Fallback xmlns="">
            <p:pic>
              <p:nvPicPr>
                <p:cNvPr id="178" name="Ink 177">
                  <a:extLst>
                    <a:ext uri="{FF2B5EF4-FFF2-40B4-BE49-F238E27FC236}">
                      <a16:creationId xmlns:a16="http://schemas.microsoft.com/office/drawing/2014/main" id="{75874E49-B3D3-EBDA-03F8-A5EBDEC31262}"/>
                    </a:ext>
                  </a:extLst>
                </p:cNvPr>
                <p:cNvPicPr/>
                <p:nvPr/>
              </p:nvPicPr>
              <p:blipFill>
                <a:blip r:embed="rId186"/>
                <a:stretch>
                  <a:fillRect/>
                </a:stretch>
              </p:blipFill>
              <p:spPr>
                <a:xfrm>
                  <a:off x="2536883" y="2126416"/>
                  <a:ext cx="2178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79" name="Ink 178">
                  <a:extLst>
                    <a:ext uri="{FF2B5EF4-FFF2-40B4-BE49-F238E27FC236}">
                      <a16:creationId xmlns:a16="http://schemas.microsoft.com/office/drawing/2014/main" id="{B561AAEB-6723-86D1-9A11-F9CCB28C30D0}"/>
                    </a:ext>
                  </a:extLst>
                </p14:cNvPr>
                <p14:cNvContentPartPr/>
                <p14:nvPr/>
              </p14:nvContentPartPr>
              <p14:xfrm>
                <a:off x="2607083" y="2176456"/>
                <a:ext cx="73080" cy="106560"/>
              </p14:xfrm>
            </p:contentPart>
          </mc:Choice>
          <mc:Fallback xmlns="">
            <p:pic>
              <p:nvPicPr>
                <p:cNvPr id="179" name="Ink 178">
                  <a:extLst>
                    <a:ext uri="{FF2B5EF4-FFF2-40B4-BE49-F238E27FC236}">
                      <a16:creationId xmlns:a16="http://schemas.microsoft.com/office/drawing/2014/main" id="{B561AAEB-6723-86D1-9A11-F9CCB28C30D0}"/>
                    </a:ext>
                  </a:extLst>
                </p:cNvPr>
                <p:cNvPicPr/>
                <p:nvPr/>
              </p:nvPicPr>
              <p:blipFill>
                <a:blip r:embed="rId188"/>
                <a:stretch>
                  <a:fillRect/>
                </a:stretch>
              </p:blipFill>
              <p:spPr>
                <a:xfrm>
                  <a:off x="2589443" y="2158456"/>
                  <a:ext cx="108720" cy="142200"/>
                </a:xfrm>
                <a:prstGeom prst="rect">
                  <a:avLst/>
                </a:prstGeom>
              </p:spPr>
            </p:pic>
          </mc:Fallback>
        </mc:AlternateContent>
      </p:grpSp>
      <p:grpSp>
        <p:nvGrpSpPr>
          <p:cNvPr id="180" name="Group 179">
            <a:extLst>
              <a:ext uri="{FF2B5EF4-FFF2-40B4-BE49-F238E27FC236}">
                <a16:creationId xmlns:a16="http://schemas.microsoft.com/office/drawing/2014/main" id="{9605A72D-1988-1376-A8A6-93F5EE5E06B9}"/>
              </a:ext>
            </a:extLst>
          </p:cNvPr>
          <p:cNvGrpSpPr/>
          <p:nvPr/>
        </p:nvGrpSpPr>
        <p:grpSpPr>
          <a:xfrm>
            <a:off x="3065198" y="2749944"/>
            <a:ext cx="194760" cy="291960"/>
            <a:chOff x="2901203" y="2725096"/>
            <a:chExt cx="194760" cy="291960"/>
          </a:xfrm>
        </p:grpSpPr>
        <mc:AlternateContent xmlns:mc="http://schemas.openxmlformats.org/markup-compatibility/2006" xmlns:p14="http://schemas.microsoft.com/office/powerpoint/2010/main">
          <mc:Choice Requires="p14">
            <p:contentPart p14:bwMode="auto" r:id="rId189">
              <p14:nvContentPartPr>
                <p14:cNvPr id="181" name="Ink 180">
                  <a:extLst>
                    <a:ext uri="{FF2B5EF4-FFF2-40B4-BE49-F238E27FC236}">
                      <a16:creationId xmlns:a16="http://schemas.microsoft.com/office/drawing/2014/main" id="{80E7AC11-484A-71F1-7620-B81E9C4C9BAC}"/>
                    </a:ext>
                  </a:extLst>
                </p14:cNvPr>
                <p14:cNvContentPartPr/>
                <p14:nvPr/>
              </p14:nvContentPartPr>
              <p14:xfrm>
                <a:off x="2901203" y="2725096"/>
                <a:ext cx="26640" cy="291960"/>
              </p14:xfrm>
            </p:contentPart>
          </mc:Choice>
          <mc:Fallback xmlns="">
            <p:pic>
              <p:nvPicPr>
                <p:cNvPr id="181" name="Ink 180">
                  <a:extLst>
                    <a:ext uri="{FF2B5EF4-FFF2-40B4-BE49-F238E27FC236}">
                      <a16:creationId xmlns:a16="http://schemas.microsoft.com/office/drawing/2014/main" id="{80E7AC11-484A-71F1-7620-B81E9C4C9BAC}"/>
                    </a:ext>
                  </a:extLst>
                </p:cNvPr>
                <p:cNvPicPr/>
                <p:nvPr/>
              </p:nvPicPr>
              <p:blipFill>
                <a:blip r:embed="rId190"/>
                <a:stretch>
                  <a:fillRect/>
                </a:stretch>
              </p:blipFill>
              <p:spPr>
                <a:xfrm>
                  <a:off x="2883563" y="2707096"/>
                  <a:ext cx="62280" cy="327600"/>
                </a:xfrm>
                <a:prstGeom prst="rect">
                  <a:avLst/>
                </a:prstGeom>
              </p:spPr>
            </p:pic>
          </mc:Fallback>
        </mc:AlternateContent>
        <mc:AlternateContent xmlns:mc="http://schemas.openxmlformats.org/markup-compatibility/2006" xmlns:p14="http://schemas.microsoft.com/office/powerpoint/2010/main">
          <mc:Choice Requires="p14">
            <p:contentPart p14:bwMode="auto" r:id="rId191">
              <p14:nvContentPartPr>
                <p14:cNvPr id="182" name="Ink 181">
                  <a:extLst>
                    <a:ext uri="{FF2B5EF4-FFF2-40B4-BE49-F238E27FC236}">
                      <a16:creationId xmlns:a16="http://schemas.microsoft.com/office/drawing/2014/main" id="{382314BF-CE89-3154-3EF9-74DEC114AD80}"/>
                    </a:ext>
                  </a:extLst>
                </p14:cNvPr>
                <p14:cNvContentPartPr/>
                <p14:nvPr/>
              </p14:nvContentPartPr>
              <p14:xfrm>
                <a:off x="2939363" y="2726536"/>
                <a:ext cx="156600" cy="245160"/>
              </p14:xfrm>
            </p:contentPart>
          </mc:Choice>
          <mc:Fallback xmlns="">
            <p:pic>
              <p:nvPicPr>
                <p:cNvPr id="182" name="Ink 181">
                  <a:extLst>
                    <a:ext uri="{FF2B5EF4-FFF2-40B4-BE49-F238E27FC236}">
                      <a16:creationId xmlns:a16="http://schemas.microsoft.com/office/drawing/2014/main" id="{382314BF-CE89-3154-3EF9-74DEC114AD80}"/>
                    </a:ext>
                  </a:extLst>
                </p:cNvPr>
                <p:cNvPicPr/>
                <p:nvPr/>
              </p:nvPicPr>
              <p:blipFill>
                <a:blip r:embed="rId192"/>
                <a:stretch>
                  <a:fillRect/>
                </a:stretch>
              </p:blipFill>
              <p:spPr>
                <a:xfrm>
                  <a:off x="2921363" y="2708896"/>
                  <a:ext cx="192240" cy="28080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183" name="Ink 182">
                  <a:extLst>
                    <a:ext uri="{FF2B5EF4-FFF2-40B4-BE49-F238E27FC236}">
                      <a16:creationId xmlns:a16="http://schemas.microsoft.com/office/drawing/2014/main" id="{7C9A6D1D-0E4A-0691-F5C9-BF63019D2670}"/>
                    </a:ext>
                  </a:extLst>
                </p14:cNvPr>
                <p14:cNvContentPartPr/>
                <p14:nvPr/>
              </p14:nvContentPartPr>
              <p14:xfrm>
                <a:off x="2921723" y="2877736"/>
                <a:ext cx="102600" cy="14760"/>
              </p14:xfrm>
            </p:contentPart>
          </mc:Choice>
          <mc:Fallback xmlns="">
            <p:pic>
              <p:nvPicPr>
                <p:cNvPr id="183" name="Ink 182">
                  <a:extLst>
                    <a:ext uri="{FF2B5EF4-FFF2-40B4-BE49-F238E27FC236}">
                      <a16:creationId xmlns:a16="http://schemas.microsoft.com/office/drawing/2014/main" id="{7C9A6D1D-0E4A-0691-F5C9-BF63019D2670}"/>
                    </a:ext>
                  </a:extLst>
                </p:cNvPr>
                <p:cNvPicPr/>
                <p:nvPr/>
              </p:nvPicPr>
              <p:blipFill>
                <a:blip r:embed="rId194"/>
                <a:stretch>
                  <a:fillRect/>
                </a:stretch>
              </p:blipFill>
              <p:spPr>
                <a:xfrm>
                  <a:off x="2903723" y="2860096"/>
                  <a:ext cx="138240" cy="50400"/>
                </a:xfrm>
                <a:prstGeom prst="rect">
                  <a:avLst/>
                </a:prstGeom>
              </p:spPr>
            </p:pic>
          </mc:Fallback>
        </mc:AlternateContent>
      </p:grpSp>
      <p:grpSp>
        <p:nvGrpSpPr>
          <p:cNvPr id="184" name="Group 183">
            <a:extLst>
              <a:ext uri="{FF2B5EF4-FFF2-40B4-BE49-F238E27FC236}">
                <a16:creationId xmlns:a16="http://schemas.microsoft.com/office/drawing/2014/main" id="{0023156A-A91C-484E-9601-BE4EC704ACA9}"/>
              </a:ext>
            </a:extLst>
          </p:cNvPr>
          <p:cNvGrpSpPr/>
          <p:nvPr/>
        </p:nvGrpSpPr>
        <p:grpSpPr>
          <a:xfrm>
            <a:off x="3457598" y="2877024"/>
            <a:ext cx="131040" cy="65880"/>
            <a:chOff x="3293603" y="2852176"/>
            <a:chExt cx="131040" cy="65880"/>
          </a:xfrm>
        </p:grpSpPr>
        <mc:AlternateContent xmlns:mc="http://schemas.openxmlformats.org/markup-compatibility/2006" xmlns:p14="http://schemas.microsoft.com/office/powerpoint/2010/main">
          <mc:Choice Requires="p14">
            <p:contentPart p14:bwMode="auto" r:id="rId195">
              <p14:nvContentPartPr>
                <p14:cNvPr id="185" name="Ink 184">
                  <a:extLst>
                    <a:ext uri="{FF2B5EF4-FFF2-40B4-BE49-F238E27FC236}">
                      <a16:creationId xmlns:a16="http://schemas.microsoft.com/office/drawing/2014/main" id="{3ECDD910-A2EC-BCF9-425D-3F0E546A45BD}"/>
                    </a:ext>
                  </a:extLst>
                </p14:cNvPr>
                <p14:cNvContentPartPr/>
                <p14:nvPr/>
              </p14:nvContentPartPr>
              <p14:xfrm>
                <a:off x="3293603" y="2852176"/>
                <a:ext cx="131040" cy="14040"/>
              </p14:xfrm>
            </p:contentPart>
          </mc:Choice>
          <mc:Fallback xmlns="">
            <p:pic>
              <p:nvPicPr>
                <p:cNvPr id="185" name="Ink 184">
                  <a:extLst>
                    <a:ext uri="{FF2B5EF4-FFF2-40B4-BE49-F238E27FC236}">
                      <a16:creationId xmlns:a16="http://schemas.microsoft.com/office/drawing/2014/main" id="{3ECDD910-A2EC-BCF9-425D-3F0E546A45BD}"/>
                    </a:ext>
                  </a:extLst>
                </p:cNvPr>
                <p:cNvPicPr/>
                <p:nvPr/>
              </p:nvPicPr>
              <p:blipFill>
                <a:blip r:embed="rId196"/>
                <a:stretch>
                  <a:fillRect/>
                </a:stretch>
              </p:blipFill>
              <p:spPr>
                <a:xfrm>
                  <a:off x="3275963" y="2834536"/>
                  <a:ext cx="166680" cy="496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86" name="Ink 185">
                  <a:extLst>
                    <a:ext uri="{FF2B5EF4-FFF2-40B4-BE49-F238E27FC236}">
                      <a16:creationId xmlns:a16="http://schemas.microsoft.com/office/drawing/2014/main" id="{C66491B6-670C-277E-D3AF-9002E5705AEC}"/>
                    </a:ext>
                  </a:extLst>
                </p14:cNvPr>
                <p14:cNvContentPartPr/>
                <p14:nvPr/>
              </p14:nvContentPartPr>
              <p14:xfrm>
                <a:off x="3328523" y="2906896"/>
                <a:ext cx="61560" cy="11160"/>
              </p14:xfrm>
            </p:contentPart>
          </mc:Choice>
          <mc:Fallback xmlns="">
            <p:pic>
              <p:nvPicPr>
                <p:cNvPr id="186" name="Ink 185">
                  <a:extLst>
                    <a:ext uri="{FF2B5EF4-FFF2-40B4-BE49-F238E27FC236}">
                      <a16:creationId xmlns:a16="http://schemas.microsoft.com/office/drawing/2014/main" id="{C66491B6-670C-277E-D3AF-9002E5705AEC}"/>
                    </a:ext>
                  </a:extLst>
                </p:cNvPr>
                <p:cNvPicPr/>
                <p:nvPr/>
              </p:nvPicPr>
              <p:blipFill>
                <a:blip r:embed="rId198"/>
                <a:stretch>
                  <a:fillRect/>
                </a:stretch>
              </p:blipFill>
              <p:spPr>
                <a:xfrm>
                  <a:off x="3310523" y="2888896"/>
                  <a:ext cx="97200" cy="46800"/>
                </a:xfrm>
                <a:prstGeom prst="rect">
                  <a:avLst/>
                </a:prstGeom>
              </p:spPr>
            </p:pic>
          </mc:Fallback>
        </mc:AlternateContent>
      </p:grpSp>
      <p:grpSp>
        <p:nvGrpSpPr>
          <p:cNvPr id="187" name="Group 186">
            <a:extLst>
              <a:ext uri="{FF2B5EF4-FFF2-40B4-BE49-F238E27FC236}">
                <a16:creationId xmlns:a16="http://schemas.microsoft.com/office/drawing/2014/main" id="{7712B7D7-F7A0-B6FB-9143-77E1BC9D6736}"/>
              </a:ext>
            </a:extLst>
          </p:cNvPr>
          <p:cNvGrpSpPr/>
          <p:nvPr/>
        </p:nvGrpSpPr>
        <p:grpSpPr>
          <a:xfrm>
            <a:off x="3792398" y="2378784"/>
            <a:ext cx="1741320" cy="797040"/>
            <a:chOff x="3628403" y="2353936"/>
            <a:chExt cx="1741320" cy="797040"/>
          </a:xfrm>
        </p:grpSpPr>
        <mc:AlternateContent xmlns:mc="http://schemas.openxmlformats.org/markup-compatibility/2006" xmlns:p14="http://schemas.microsoft.com/office/powerpoint/2010/main">
          <mc:Choice Requires="p14">
            <p:contentPart p14:bwMode="auto" r:id="rId199">
              <p14:nvContentPartPr>
                <p14:cNvPr id="188" name="Ink 187">
                  <a:extLst>
                    <a:ext uri="{FF2B5EF4-FFF2-40B4-BE49-F238E27FC236}">
                      <a16:creationId xmlns:a16="http://schemas.microsoft.com/office/drawing/2014/main" id="{D0F03012-3E04-6BFC-0B84-C858245AB59E}"/>
                    </a:ext>
                  </a:extLst>
                </p14:cNvPr>
                <p14:cNvContentPartPr/>
                <p14:nvPr/>
              </p14:nvContentPartPr>
              <p14:xfrm>
                <a:off x="3692843" y="2790976"/>
                <a:ext cx="13320" cy="194760"/>
              </p14:xfrm>
            </p:contentPart>
          </mc:Choice>
          <mc:Fallback xmlns="">
            <p:pic>
              <p:nvPicPr>
                <p:cNvPr id="188" name="Ink 187">
                  <a:extLst>
                    <a:ext uri="{FF2B5EF4-FFF2-40B4-BE49-F238E27FC236}">
                      <a16:creationId xmlns:a16="http://schemas.microsoft.com/office/drawing/2014/main" id="{D0F03012-3E04-6BFC-0B84-C858245AB59E}"/>
                    </a:ext>
                  </a:extLst>
                </p:cNvPr>
                <p:cNvPicPr/>
                <p:nvPr/>
              </p:nvPicPr>
              <p:blipFill>
                <a:blip r:embed="rId200"/>
                <a:stretch>
                  <a:fillRect/>
                </a:stretch>
              </p:blipFill>
              <p:spPr>
                <a:xfrm>
                  <a:off x="3675203" y="2772976"/>
                  <a:ext cx="4896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89" name="Ink 188">
                  <a:extLst>
                    <a:ext uri="{FF2B5EF4-FFF2-40B4-BE49-F238E27FC236}">
                      <a16:creationId xmlns:a16="http://schemas.microsoft.com/office/drawing/2014/main" id="{0C946556-C768-4CFF-EBC6-BBFD0573F754}"/>
                    </a:ext>
                  </a:extLst>
                </p14:cNvPr>
                <p14:cNvContentPartPr/>
                <p14:nvPr/>
              </p14:nvContentPartPr>
              <p14:xfrm>
                <a:off x="3816323" y="2755336"/>
                <a:ext cx="39960" cy="191880"/>
              </p14:xfrm>
            </p:contentPart>
          </mc:Choice>
          <mc:Fallback xmlns="">
            <p:pic>
              <p:nvPicPr>
                <p:cNvPr id="189" name="Ink 188">
                  <a:extLst>
                    <a:ext uri="{FF2B5EF4-FFF2-40B4-BE49-F238E27FC236}">
                      <a16:creationId xmlns:a16="http://schemas.microsoft.com/office/drawing/2014/main" id="{0C946556-C768-4CFF-EBC6-BBFD0573F754}"/>
                    </a:ext>
                  </a:extLst>
                </p:cNvPr>
                <p:cNvPicPr/>
                <p:nvPr/>
              </p:nvPicPr>
              <p:blipFill>
                <a:blip r:embed="rId202"/>
                <a:stretch>
                  <a:fillRect/>
                </a:stretch>
              </p:blipFill>
              <p:spPr>
                <a:xfrm>
                  <a:off x="3798323" y="2737336"/>
                  <a:ext cx="7560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90" name="Ink 189">
                  <a:extLst>
                    <a:ext uri="{FF2B5EF4-FFF2-40B4-BE49-F238E27FC236}">
                      <a16:creationId xmlns:a16="http://schemas.microsoft.com/office/drawing/2014/main" id="{179E23D7-A401-9545-8241-F5205D4947DD}"/>
                    </a:ext>
                  </a:extLst>
                </p14:cNvPr>
                <p14:cNvContentPartPr/>
                <p14:nvPr/>
              </p14:nvContentPartPr>
              <p14:xfrm>
                <a:off x="3628403" y="2690896"/>
                <a:ext cx="264600" cy="68400"/>
              </p14:xfrm>
            </p:contentPart>
          </mc:Choice>
          <mc:Fallback xmlns="">
            <p:pic>
              <p:nvPicPr>
                <p:cNvPr id="190" name="Ink 189">
                  <a:extLst>
                    <a:ext uri="{FF2B5EF4-FFF2-40B4-BE49-F238E27FC236}">
                      <a16:creationId xmlns:a16="http://schemas.microsoft.com/office/drawing/2014/main" id="{179E23D7-A401-9545-8241-F5205D4947DD}"/>
                    </a:ext>
                  </a:extLst>
                </p:cNvPr>
                <p:cNvPicPr/>
                <p:nvPr/>
              </p:nvPicPr>
              <p:blipFill>
                <a:blip r:embed="rId204"/>
                <a:stretch>
                  <a:fillRect/>
                </a:stretch>
              </p:blipFill>
              <p:spPr>
                <a:xfrm>
                  <a:off x="3610763" y="2672896"/>
                  <a:ext cx="3002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91" name="Ink 190">
                  <a:extLst>
                    <a:ext uri="{FF2B5EF4-FFF2-40B4-BE49-F238E27FC236}">
                      <a16:creationId xmlns:a16="http://schemas.microsoft.com/office/drawing/2014/main" id="{5037C703-2ADC-2E50-938E-509DA12BB5D9}"/>
                    </a:ext>
                  </a:extLst>
                </p14:cNvPr>
                <p14:cNvContentPartPr/>
                <p14:nvPr/>
              </p14:nvContentPartPr>
              <p14:xfrm>
                <a:off x="4649723" y="2663896"/>
                <a:ext cx="7560" cy="11520"/>
              </p14:xfrm>
            </p:contentPart>
          </mc:Choice>
          <mc:Fallback xmlns="">
            <p:pic>
              <p:nvPicPr>
                <p:cNvPr id="191" name="Ink 190">
                  <a:extLst>
                    <a:ext uri="{FF2B5EF4-FFF2-40B4-BE49-F238E27FC236}">
                      <a16:creationId xmlns:a16="http://schemas.microsoft.com/office/drawing/2014/main" id="{5037C703-2ADC-2E50-938E-509DA12BB5D9}"/>
                    </a:ext>
                  </a:extLst>
                </p:cNvPr>
                <p:cNvPicPr/>
                <p:nvPr/>
              </p:nvPicPr>
              <p:blipFill>
                <a:blip r:embed="rId206"/>
                <a:stretch>
                  <a:fillRect/>
                </a:stretch>
              </p:blipFill>
              <p:spPr>
                <a:xfrm>
                  <a:off x="4631723" y="2645896"/>
                  <a:ext cx="4320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92" name="Ink 191">
                  <a:extLst>
                    <a:ext uri="{FF2B5EF4-FFF2-40B4-BE49-F238E27FC236}">
                      <a16:creationId xmlns:a16="http://schemas.microsoft.com/office/drawing/2014/main" id="{0FBB435F-6AD5-F612-4B90-10CBDD9BD3FC}"/>
                    </a:ext>
                  </a:extLst>
                </p14:cNvPr>
                <p14:cNvContentPartPr/>
                <p14:nvPr/>
              </p14:nvContentPartPr>
              <p14:xfrm>
                <a:off x="4781483" y="2545096"/>
                <a:ext cx="141120" cy="155520"/>
              </p14:xfrm>
            </p:contentPart>
          </mc:Choice>
          <mc:Fallback xmlns="">
            <p:pic>
              <p:nvPicPr>
                <p:cNvPr id="192" name="Ink 191">
                  <a:extLst>
                    <a:ext uri="{FF2B5EF4-FFF2-40B4-BE49-F238E27FC236}">
                      <a16:creationId xmlns:a16="http://schemas.microsoft.com/office/drawing/2014/main" id="{0FBB435F-6AD5-F612-4B90-10CBDD9BD3FC}"/>
                    </a:ext>
                  </a:extLst>
                </p:cNvPr>
                <p:cNvPicPr/>
                <p:nvPr/>
              </p:nvPicPr>
              <p:blipFill>
                <a:blip r:embed="rId208"/>
                <a:stretch>
                  <a:fillRect/>
                </a:stretch>
              </p:blipFill>
              <p:spPr>
                <a:xfrm>
                  <a:off x="4763483" y="2527096"/>
                  <a:ext cx="17676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93" name="Ink 192">
                  <a:extLst>
                    <a:ext uri="{FF2B5EF4-FFF2-40B4-BE49-F238E27FC236}">
                      <a16:creationId xmlns:a16="http://schemas.microsoft.com/office/drawing/2014/main" id="{8610ADF2-3DEB-398C-1B4A-49F89817D616}"/>
                    </a:ext>
                  </a:extLst>
                </p14:cNvPr>
                <p14:cNvContentPartPr/>
                <p14:nvPr/>
              </p14:nvContentPartPr>
              <p14:xfrm>
                <a:off x="4789763" y="2515216"/>
                <a:ext cx="165240" cy="47160"/>
              </p14:xfrm>
            </p:contentPart>
          </mc:Choice>
          <mc:Fallback xmlns="">
            <p:pic>
              <p:nvPicPr>
                <p:cNvPr id="193" name="Ink 192">
                  <a:extLst>
                    <a:ext uri="{FF2B5EF4-FFF2-40B4-BE49-F238E27FC236}">
                      <a16:creationId xmlns:a16="http://schemas.microsoft.com/office/drawing/2014/main" id="{8610ADF2-3DEB-398C-1B4A-49F89817D616}"/>
                    </a:ext>
                  </a:extLst>
                </p:cNvPr>
                <p:cNvPicPr/>
                <p:nvPr/>
              </p:nvPicPr>
              <p:blipFill>
                <a:blip r:embed="rId210"/>
                <a:stretch>
                  <a:fillRect/>
                </a:stretch>
              </p:blipFill>
              <p:spPr>
                <a:xfrm>
                  <a:off x="4771763" y="2497576"/>
                  <a:ext cx="200880" cy="8280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194" name="Ink 193">
                  <a:extLst>
                    <a:ext uri="{FF2B5EF4-FFF2-40B4-BE49-F238E27FC236}">
                      <a16:creationId xmlns:a16="http://schemas.microsoft.com/office/drawing/2014/main" id="{1ADE5225-7E6B-FB84-FBDF-D59DBADF2379}"/>
                    </a:ext>
                  </a:extLst>
                </p14:cNvPr>
                <p14:cNvContentPartPr/>
                <p14:nvPr/>
              </p14:nvContentPartPr>
              <p14:xfrm>
                <a:off x="4400243" y="2779456"/>
                <a:ext cx="592200" cy="56880"/>
              </p14:xfrm>
            </p:contentPart>
          </mc:Choice>
          <mc:Fallback xmlns="">
            <p:pic>
              <p:nvPicPr>
                <p:cNvPr id="194" name="Ink 193">
                  <a:extLst>
                    <a:ext uri="{FF2B5EF4-FFF2-40B4-BE49-F238E27FC236}">
                      <a16:creationId xmlns:a16="http://schemas.microsoft.com/office/drawing/2014/main" id="{1ADE5225-7E6B-FB84-FBDF-D59DBADF2379}"/>
                    </a:ext>
                  </a:extLst>
                </p:cNvPr>
                <p:cNvPicPr/>
                <p:nvPr/>
              </p:nvPicPr>
              <p:blipFill>
                <a:blip r:embed="rId212"/>
                <a:stretch>
                  <a:fillRect/>
                </a:stretch>
              </p:blipFill>
              <p:spPr>
                <a:xfrm>
                  <a:off x="4382603" y="2761456"/>
                  <a:ext cx="627840" cy="925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195" name="Ink 194">
                  <a:extLst>
                    <a:ext uri="{FF2B5EF4-FFF2-40B4-BE49-F238E27FC236}">
                      <a16:creationId xmlns:a16="http://schemas.microsoft.com/office/drawing/2014/main" id="{89322DE6-DF33-A5CF-8C17-1CA2E42BDE6D}"/>
                    </a:ext>
                  </a:extLst>
                </p14:cNvPr>
                <p14:cNvContentPartPr/>
                <p14:nvPr/>
              </p14:nvContentPartPr>
              <p14:xfrm>
                <a:off x="4471883" y="2935336"/>
                <a:ext cx="138600" cy="155880"/>
              </p14:xfrm>
            </p:contentPart>
          </mc:Choice>
          <mc:Fallback xmlns="">
            <p:pic>
              <p:nvPicPr>
                <p:cNvPr id="195" name="Ink 194">
                  <a:extLst>
                    <a:ext uri="{FF2B5EF4-FFF2-40B4-BE49-F238E27FC236}">
                      <a16:creationId xmlns:a16="http://schemas.microsoft.com/office/drawing/2014/main" id="{89322DE6-DF33-A5CF-8C17-1CA2E42BDE6D}"/>
                    </a:ext>
                  </a:extLst>
                </p:cNvPr>
                <p:cNvPicPr/>
                <p:nvPr/>
              </p:nvPicPr>
              <p:blipFill>
                <a:blip r:embed="rId214"/>
                <a:stretch>
                  <a:fillRect/>
                </a:stretch>
              </p:blipFill>
              <p:spPr>
                <a:xfrm>
                  <a:off x="4453883" y="2917696"/>
                  <a:ext cx="1742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196" name="Ink 195">
                  <a:extLst>
                    <a:ext uri="{FF2B5EF4-FFF2-40B4-BE49-F238E27FC236}">
                      <a16:creationId xmlns:a16="http://schemas.microsoft.com/office/drawing/2014/main" id="{AFFB5EBB-3E87-613E-D62F-77807E45CDD6}"/>
                    </a:ext>
                  </a:extLst>
                </p14:cNvPr>
                <p14:cNvContentPartPr/>
                <p14:nvPr/>
              </p14:nvContentPartPr>
              <p14:xfrm>
                <a:off x="4765283" y="2939656"/>
                <a:ext cx="22320" cy="144000"/>
              </p14:xfrm>
            </p:contentPart>
          </mc:Choice>
          <mc:Fallback xmlns="">
            <p:pic>
              <p:nvPicPr>
                <p:cNvPr id="196" name="Ink 195">
                  <a:extLst>
                    <a:ext uri="{FF2B5EF4-FFF2-40B4-BE49-F238E27FC236}">
                      <a16:creationId xmlns:a16="http://schemas.microsoft.com/office/drawing/2014/main" id="{AFFB5EBB-3E87-613E-D62F-77807E45CDD6}"/>
                    </a:ext>
                  </a:extLst>
                </p:cNvPr>
                <p:cNvPicPr/>
                <p:nvPr/>
              </p:nvPicPr>
              <p:blipFill>
                <a:blip r:embed="rId216"/>
                <a:stretch>
                  <a:fillRect/>
                </a:stretch>
              </p:blipFill>
              <p:spPr>
                <a:xfrm>
                  <a:off x="4747643" y="2921656"/>
                  <a:ext cx="57960" cy="17964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197" name="Ink 196">
                  <a:extLst>
                    <a:ext uri="{FF2B5EF4-FFF2-40B4-BE49-F238E27FC236}">
                      <a16:creationId xmlns:a16="http://schemas.microsoft.com/office/drawing/2014/main" id="{1EA352F0-EB9D-B3CE-9390-8764D0D236FB}"/>
                    </a:ext>
                  </a:extLst>
                </p14:cNvPr>
                <p14:cNvContentPartPr/>
                <p14:nvPr/>
              </p14:nvContentPartPr>
              <p14:xfrm>
                <a:off x="4876163" y="2914816"/>
                <a:ext cx="62640" cy="158760"/>
              </p14:xfrm>
            </p:contentPart>
          </mc:Choice>
          <mc:Fallback xmlns="">
            <p:pic>
              <p:nvPicPr>
                <p:cNvPr id="197" name="Ink 196">
                  <a:extLst>
                    <a:ext uri="{FF2B5EF4-FFF2-40B4-BE49-F238E27FC236}">
                      <a16:creationId xmlns:a16="http://schemas.microsoft.com/office/drawing/2014/main" id="{1EA352F0-EB9D-B3CE-9390-8764D0D236FB}"/>
                    </a:ext>
                  </a:extLst>
                </p:cNvPr>
                <p:cNvPicPr/>
                <p:nvPr/>
              </p:nvPicPr>
              <p:blipFill>
                <a:blip r:embed="rId218"/>
                <a:stretch>
                  <a:fillRect/>
                </a:stretch>
              </p:blipFill>
              <p:spPr>
                <a:xfrm>
                  <a:off x="4858163" y="2897176"/>
                  <a:ext cx="982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198" name="Ink 197">
                  <a:extLst>
                    <a:ext uri="{FF2B5EF4-FFF2-40B4-BE49-F238E27FC236}">
                      <a16:creationId xmlns:a16="http://schemas.microsoft.com/office/drawing/2014/main" id="{42502081-4D0B-7FB5-F7DB-1251A2577D0F}"/>
                    </a:ext>
                  </a:extLst>
                </p14:cNvPr>
                <p14:cNvContentPartPr/>
                <p14:nvPr/>
              </p14:nvContentPartPr>
              <p14:xfrm>
                <a:off x="4657283" y="2897176"/>
                <a:ext cx="330840" cy="31680"/>
              </p14:xfrm>
            </p:contentPart>
          </mc:Choice>
          <mc:Fallback xmlns="">
            <p:pic>
              <p:nvPicPr>
                <p:cNvPr id="198" name="Ink 197">
                  <a:extLst>
                    <a:ext uri="{FF2B5EF4-FFF2-40B4-BE49-F238E27FC236}">
                      <a16:creationId xmlns:a16="http://schemas.microsoft.com/office/drawing/2014/main" id="{42502081-4D0B-7FB5-F7DB-1251A2577D0F}"/>
                    </a:ext>
                  </a:extLst>
                </p:cNvPr>
                <p:cNvPicPr/>
                <p:nvPr/>
              </p:nvPicPr>
              <p:blipFill>
                <a:blip r:embed="rId220"/>
                <a:stretch>
                  <a:fillRect/>
                </a:stretch>
              </p:blipFill>
              <p:spPr>
                <a:xfrm>
                  <a:off x="4639643" y="2879536"/>
                  <a:ext cx="366480" cy="6732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199" name="Ink 198">
                  <a:extLst>
                    <a:ext uri="{FF2B5EF4-FFF2-40B4-BE49-F238E27FC236}">
                      <a16:creationId xmlns:a16="http://schemas.microsoft.com/office/drawing/2014/main" id="{427B1E9C-20E5-C3E9-EC8F-BE1518FFD90A}"/>
                    </a:ext>
                  </a:extLst>
                </p14:cNvPr>
                <p14:cNvContentPartPr/>
                <p14:nvPr/>
              </p14:nvContentPartPr>
              <p14:xfrm>
                <a:off x="4397723" y="2496856"/>
                <a:ext cx="184320" cy="235080"/>
              </p14:xfrm>
            </p:contentPart>
          </mc:Choice>
          <mc:Fallback xmlns="">
            <p:pic>
              <p:nvPicPr>
                <p:cNvPr id="199" name="Ink 198">
                  <a:extLst>
                    <a:ext uri="{FF2B5EF4-FFF2-40B4-BE49-F238E27FC236}">
                      <a16:creationId xmlns:a16="http://schemas.microsoft.com/office/drawing/2014/main" id="{427B1E9C-20E5-C3E9-EC8F-BE1518FFD90A}"/>
                    </a:ext>
                  </a:extLst>
                </p:cNvPr>
                <p:cNvPicPr/>
                <p:nvPr/>
              </p:nvPicPr>
              <p:blipFill>
                <a:blip r:embed="rId222"/>
                <a:stretch>
                  <a:fillRect/>
                </a:stretch>
              </p:blipFill>
              <p:spPr>
                <a:xfrm>
                  <a:off x="4379723" y="2479216"/>
                  <a:ext cx="219960" cy="27072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200" name="Ink 199">
                  <a:extLst>
                    <a:ext uri="{FF2B5EF4-FFF2-40B4-BE49-F238E27FC236}">
                      <a16:creationId xmlns:a16="http://schemas.microsoft.com/office/drawing/2014/main" id="{3AE3D822-93D7-327D-9295-B5A15CB8B918}"/>
                    </a:ext>
                  </a:extLst>
                </p14:cNvPr>
                <p14:cNvContentPartPr/>
                <p14:nvPr/>
              </p14:nvContentPartPr>
              <p14:xfrm>
                <a:off x="4426523" y="2595136"/>
                <a:ext cx="205200" cy="31320"/>
              </p14:xfrm>
            </p:contentPart>
          </mc:Choice>
          <mc:Fallback xmlns="">
            <p:pic>
              <p:nvPicPr>
                <p:cNvPr id="200" name="Ink 199">
                  <a:extLst>
                    <a:ext uri="{FF2B5EF4-FFF2-40B4-BE49-F238E27FC236}">
                      <a16:creationId xmlns:a16="http://schemas.microsoft.com/office/drawing/2014/main" id="{3AE3D822-93D7-327D-9295-B5A15CB8B918}"/>
                    </a:ext>
                  </a:extLst>
                </p:cNvPr>
                <p:cNvPicPr/>
                <p:nvPr/>
              </p:nvPicPr>
              <p:blipFill>
                <a:blip r:embed="rId224"/>
                <a:stretch>
                  <a:fillRect/>
                </a:stretch>
              </p:blipFill>
              <p:spPr>
                <a:xfrm>
                  <a:off x="4408523" y="2577136"/>
                  <a:ext cx="240840" cy="6696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201" name="Ink 200">
                  <a:extLst>
                    <a:ext uri="{FF2B5EF4-FFF2-40B4-BE49-F238E27FC236}">
                      <a16:creationId xmlns:a16="http://schemas.microsoft.com/office/drawing/2014/main" id="{CF50884A-A254-1523-83A6-9C781980DBBE}"/>
                    </a:ext>
                  </a:extLst>
                </p14:cNvPr>
                <p14:cNvContentPartPr/>
                <p14:nvPr/>
              </p14:nvContentPartPr>
              <p14:xfrm>
                <a:off x="4269923" y="2453296"/>
                <a:ext cx="163440" cy="697680"/>
              </p14:xfrm>
            </p:contentPart>
          </mc:Choice>
          <mc:Fallback xmlns="">
            <p:pic>
              <p:nvPicPr>
                <p:cNvPr id="201" name="Ink 200">
                  <a:extLst>
                    <a:ext uri="{FF2B5EF4-FFF2-40B4-BE49-F238E27FC236}">
                      <a16:creationId xmlns:a16="http://schemas.microsoft.com/office/drawing/2014/main" id="{CF50884A-A254-1523-83A6-9C781980DBBE}"/>
                    </a:ext>
                  </a:extLst>
                </p:cNvPr>
                <p:cNvPicPr/>
                <p:nvPr/>
              </p:nvPicPr>
              <p:blipFill>
                <a:blip r:embed="rId226"/>
                <a:stretch>
                  <a:fillRect/>
                </a:stretch>
              </p:blipFill>
              <p:spPr>
                <a:xfrm>
                  <a:off x="4251923" y="2435656"/>
                  <a:ext cx="199080" cy="73332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202" name="Ink 201">
                  <a:extLst>
                    <a:ext uri="{FF2B5EF4-FFF2-40B4-BE49-F238E27FC236}">
                      <a16:creationId xmlns:a16="http://schemas.microsoft.com/office/drawing/2014/main" id="{A49789A5-0FE1-3FE0-32BA-2612CC25D8AB}"/>
                    </a:ext>
                  </a:extLst>
                </p14:cNvPr>
                <p14:cNvContentPartPr/>
                <p14:nvPr/>
              </p14:nvContentPartPr>
              <p14:xfrm>
                <a:off x="5053283" y="2454016"/>
                <a:ext cx="122760" cy="651240"/>
              </p14:xfrm>
            </p:contentPart>
          </mc:Choice>
          <mc:Fallback xmlns="">
            <p:pic>
              <p:nvPicPr>
                <p:cNvPr id="202" name="Ink 201">
                  <a:extLst>
                    <a:ext uri="{FF2B5EF4-FFF2-40B4-BE49-F238E27FC236}">
                      <a16:creationId xmlns:a16="http://schemas.microsoft.com/office/drawing/2014/main" id="{A49789A5-0FE1-3FE0-32BA-2612CC25D8AB}"/>
                    </a:ext>
                  </a:extLst>
                </p:cNvPr>
                <p:cNvPicPr/>
                <p:nvPr/>
              </p:nvPicPr>
              <p:blipFill>
                <a:blip r:embed="rId228"/>
                <a:stretch>
                  <a:fillRect/>
                </a:stretch>
              </p:blipFill>
              <p:spPr>
                <a:xfrm>
                  <a:off x="5035643" y="2436376"/>
                  <a:ext cx="158400" cy="68688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203" name="Ink 202">
                  <a:extLst>
                    <a:ext uri="{FF2B5EF4-FFF2-40B4-BE49-F238E27FC236}">
                      <a16:creationId xmlns:a16="http://schemas.microsoft.com/office/drawing/2014/main" id="{D08271A7-3575-6C60-8F21-9A8E5DFD3A2E}"/>
                    </a:ext>
                  </a:extLst>
                </p14:cNvPr>
                <p14:cNvContentPartPr/>
                <p14:nvPr/>
              </p14:nvContentPartPr>
              <p14:xfrm>
                <a:off x="5209163" y="2353936"/>
                <a:ext cx="160560" cy="170280"/>
              </p14:xfrm>
            </p:contentPart>
          </mc:Choice>
          <mc:Fallback xmlns="">
            <p:pic>
              <p:nvPicPr>
                <p:cNvPr id="203" name="Ink 202">
                  <a:extLst>
                    <a:ext uri="{FF2B5EF4-FFF2-40B4-BE49-F238E27FC236}">
                      <a16:creationId xmlns:a16="http://schemas.microsoft.com/office/drawing/2014/main" id="{D08271A7-3575-6C60-8F21-9A8E5DFD3A2E}"/>
                    </a:ext>
                  </a:extLst>
                </p:cNvPr>
                <p:cNvPicPr/>
                <p:nvPr/>
              </p:nvPicPr>
              <p:blipFill>
                <a:blip r:embed="rId230"/>
                <a:stretch>
                  <a:fillRect/>
                </a:stretch>
              </p:blipFill>
              <p:spPr>
                <a:xfrm>
                  <a:off x="5191163" y="2336296"/>
                  <a:ext cx="196200" cy="20592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204" name="Ink 203">
                  <a:extLst>
                    <a:ext uri="{FF2B5EF4-FFF2-40B4-BE49-F238E27FC236}">
                      <a16:creationId xmlns:a16="http://schemas.microsoft.com/office/drawing/2014/main" id="{C5B6B0C6-F328-03EE-79FE-E1B52380A0A1}"/>
                    </a:ext>
                  </a:extLst>
                </p14:cNvPr>
                <p14:cNvContentPartPr/>
                <p14:nvPr/>
              </p14:nvContentPartPr>
              <p14:xfrm>
                <a:off x="4047443" y="2850376"/>
                <a:ext cx="86760" cy="55440"/>
              </p14:xfrm>
            </p:contentPart>
          </mc:Choice>
          <mc:Fallback xmlns="">
            <p:pic>
              <p:nvPicPr>
                <p:cNvPr id="204" name="Ink 203">
                  <a:extLst>
                    <a:ext uri="{FF2B5EF4-FFF2-40B4-BE49-F238E27FC236}">
                      <a16:creationId xmlns:a16="http://schemas.microsoft.com/office/drawing/2014/main" id="{C5B6B0C6-F328-03EE-79FE-E1B52380A0A1}"/>
                    </a:ext>
                  </a:extLst>
                </p:cNvPr>
                <p:cNvPicPr/>
                <p:nvPr/>
              </p:nvPicPr>
              <p:blipFill>
                <a:blip r:embed="rId232"/>
                <a:stretch>
                  <a:fillRect/>
                </a:stretch>
              </p:blipFill>
              <p:spPr>
                <a:xfrm>
                  <a:off x="4029803" y="2832736"/>
                  <a:ext cx="122400" cy="91080"/>
                </a:xfrm>
                <a:prstGeom prst="rect">
                  <a:avLst/>
                </a:prstGeom>
              </p:spPr>
            </p:pic>
          </mc:Fallback>
        </mc:AlternateContent>
        <mc:AlternateContent xmlns:mc="http://schemas.openxmlformats.org/markup-compatibility/2006" xmlns:p14="http://schemas.microsoft.com/office/powerpoint/2010/main">
          <mc:Choice Requires="p14">
            <p:contentPart p14:bwMode="auto" r:id="rId233">
              <p14:nvContentPartPr>
                <p14:cNvPr id="205" name="Ink 204">
                  <a:extLst>
                    <a:ext uri="{FF2B5EF4-FFF2-40B4-BE49-F238E27FC236}">
                      <a16:creationId xmlns:a16="http://schemas.microsoft.com/office/drawing/2014/main" id="{B083A06D-24A7-A9D7-52B9-5EDA33270E3A}"/>
                    </a:ext>
                  </a:extLst>
                </p14:cNvPr>
                <p14:cNvContentPartPr/>
                <p14:nvPr/>
              </p14:nvContentPartPr>
              <p14:xfrm>
                <a:off x="4049963" y="2837416"/>
                <a:ext cx="152640" cy="120240"/>
              </p14:xfrm>
            </p:contentPart>
          </mc:Choice>
          <mc:Fallback xmlns="">
            <p:pic>
              <p:nvPicPr>
                <p:cNvPr id="205" name="Ink 204">
                  <a:extLst>
                    <a:ext uri="{FF2B5EF4-FFF2-40B4-BE49-F238E27FC236}">
                      <a16:creationId xmlns:a16="http://schemas.microsoft.com/office/drawing/2014/main" id="{B083A06D-24A7-A9D7-52B9-5EDA33270E3A}"/>
                    </a:ext>
                  </a:extLst>
                </p:cNvPr>
                <p:cNvPicPr/>
                <p:nvPr/>
              </p:nvPicPr>
              <p:blipFill>
                <a:blip r:embed="rId234"/>
                <a:stretch>
                  <a:fillRect/>
                </a:stretch>
              </p:blipFill>
              <p:spPr>
                <a:xfrm>
                  <a:off x="4031963" y="2819776"/>
                  <a:ext cx="188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206" name="Ink 205">
                  <a:extLst>
                    <a:ext uri="{FF2B5EF4-FFF2-40B4-BE49-F238E27FC236}">
                      <a16:creationId xmlns:a16="http://schemas.microsoft.com/office/drawing/2014/main" id="{1AAD5A37-8F68-7990-D741-25B7345E13C4}"/>
                    </a:ext>
                  </a:extLst>
                </p14:cNvPr>
                <p14:cNvContentPartPr/>
                <p14:nvPr/>
              </p14:nvContentPartPr>
              <p14:xfrm>
                <a:off x="4060763" y="2869096"/>
                <a:ext cx="135360" cy="80280"/>
              </p14:xfrm>
            </p:contentPart>
          </mc:Choice>
          <mc:Fallback xmlns="">
            <p:pic>
              <p:nvPicPr>
                <p:cNvPr id="206" name="Ink 205">
                  <a:extLst>
                    <a:ext uri="{FF2B5EF4-FFF2-40B4-BE49-F238E27FC236}">
                      <a16:creationId xmlns:a16="http://schemas.microsoft.com/office/drawing/2014/main" id="{1AAD5A37-8F68-7990-D741-25B7345E13C4}"/>
                    </a:ext>
                  </a:extLst>
                </p:cNvPr>
                <p:cNvPicPr/>
                <p:nvPr/>
              </p:nvPicPr>
              <p:blipFill>
                <a:blip r:embed="rId236"/>
                <a:stretch>
                  <a:fillRect/>
                </a:stretch>
              </p:blipFill>
              <p:spPr>
                <a:xfrm>
                  <a:off x="4042763" y="2851096"/>
                  <a:ext cx="171000" cy="115920"/>
                </a:xfrm>
                <a:prstGeom prst="rect">
                  <a:avLst/>
                </a:prstGeom>
              </p:spPr>
            </p:pic>
          </mc:Fallback>
        </mc:AlternateContent>
      </p:grpSp>
      <p:grpSp>
        <p:nvGrpSpPr>
          <p:cNvPr id="207" name="Group 206">
            <a:extLst>
              <a:ext uri="{FF2B5EF4-FFF2-40B4-BE49-F238E27FC236}">
                <a16:creationId xmlns:a16="http://schemas.microsoft.com/office/drawing/2014/main" id="{6DE3082C-403C-2E46-86F1-F463FAE4076B}"/>
              </a:ext>
            </a:extLst>
          </p:cNvPr>
          <p:cNvGrpSpPr/>
          <p:nvPr/>
        </p:nvGrpSpPr>
        <p:grpSpPr>
          <a:xfrm>
            <a:off x="3465518" y="3532584"/>
            <a:ext cx="1936440" cy="329040"/>
            <a:chOff x="3301523" y="3507736"/>
            <a:chExt cx="1936440" cy="329040"/>
          </a:xfrm>
        </p:grpSpPr>
        <mc:AlternateContent xmlns:mc="http://schemas.openxmlformats.org/markup-compatibility/2006" xmlns:p14="http://schemas.microsoft.com/office/powerpoint/2010/main">
          <mc:Choice Requires="p14">
            <p:contentPart p14:bwMode="auto" r:id="rId237">
              <p14:nvContentPartPr>
                <p14:cNvPr id="208" name="Ink 207">
                  <a:extLst>
                    <a:ext uri="{FF2B5EF4-FFF2-40B4-BE49-F238E27FC236}">
                      <a16:creationId xmlns:a16="http://schemas.microsoft.com/office/drawing/2014/main" id="{379AF166-FC6F-46B1-92F0-8DDDBCE5C67E}"/>
                    </a:ext>
                  </a:extLst>
                </p14:cNvPr>
                <p14:cNvContentPartPr/>
                <p14:nvPr/>
              </p14:nvContentPartPr>
              <p14:xfrm>
                <a:off x="3302243" y="3702856"/>
                <a:ext cx="162360" cy="22680"/>
              </p14:xfrm>
            </p:contentPart>
          </mc:Choice>
          <mc:Fallback xmlns="">
            <p:pic>
              <p:nvPicPr>
                <p:cNvPr id="208" name="Ink 207">
                  <a:extLst>
                    <a:ext uri="{FF2B5EF4-FFF2-40B4-BE49-F238E27FC236}">
                      <a16:creationId xmlns:a16="http://schemas.microsoft.com/office/drawing/2014/main" id="{379AF166-FC6F-46B1-92F0-8DDDBCE5C67E}"/>
                    </a:ext>
                  </a:extLst>
                </p:cNvPr>
                <p:cNvPicPr/>
                <p:nvPr/>
              </p:nvPicPr>
              <p:blipFill>
                <a:blip r:embed="rId238"/>
                <a:stretch>
                  <a:fillRect/>
                </a:stretch>
              </p:blipFill>
              <p:spPr>
                <a:xfrm>
                  <a:off x="3284603" y="3685216"/>
                  <a:ext cx="19800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209" name="Ink 208">
                  <a:extLst>
                    <a:ext uri="{FF2B5EF4-FFF2-40B4-BE49-F238E27FC236}">
                      <a16:creationId xmlns:a16="http://schemas.microsoft.com/office/drawing/2014/main" id="{D516788A-55D6-956C-D5EF-2189FF115411}"/>
                    </a:ext>
                  </a:extLst>
                </p14:cNvPr>
                <p14:cNvContentPartPr/>
                <p14:nvPr/>
              </p14:nvContentPartPr>
              <p14:xfrm>
                <a:off x="3301523" y="3815896"/>
                <a:ext cx="150840" cy="20880"/>
              </p14:xfrm>
            </p:contentPart>
          </mc:Choice>
          <mc:Fallback xmlns="">
            <p:pic>
              <p:nvPicPr>
                <p:cNvPr id="209" name="Ink 208">
                  <a:extLst>
                    <a:ext uri="{FF2B5EF4-FFF2-40B4-BE49-F238E27FC236}">
                      <a16:creationId xmlns:a16="http://schemas.microsoft.com/office/drawing/2014/main" id="{D516788A-55D6-956C-D5EF-2189FF115411}"/>
                    </a:ext>
                  </a:extLst>
                </p:cNvPr>
                <p:cNvPicPr/>
                <p:nvPr/>
              </p:nvPicPr>
              <p:blipFill>
                <a:blip r:embed="rId240"/>
                <a:stretch>
                  <a:fillRect/>
                </a:stretch>
              </p:blipFill>
              <p:spPr>
                <a:xfrm>
                  <a:off x="3283523" y="3798256"/>
                  <a:ext cx="18648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210" name="Ink 209">
                  <a:extLst>
                    <a:ext uri="{FF2B5EF4-FFF2-40B4-BE49-F238E27FC236}">
                      <a16:creationId xmlns:a16="http://schemas.microsoft.com/office/drawing/2014/main" id="{06D182E4-C084-C797-C093-707AFDF0D9CE}"/>
                    </a:ext>
                  </a:extLst>
                </p14:cNvPr>
                <p14:cNvContentPartPr/>
                <p14:nvPr/>
              </p14:nvContentPartPr>
              <p14:xfrm>
                <a:off x="3644243" y="3613216"/>
                <a:ext cx="20520" cy="209520"/>
              </p14:xfrm>
            </p:contentPart>
          </mc:Choice>
          <mc:Fallback xmlns="">
            <p:pic>
              <p:nvPicPr>
                <p:cNvPr id="210" name="Ink 209">
                  <a:extLst>
                    <a:ext uri="{FF2B5EF4-FFF2-40B4-BE49-F238E27FC236}">
                      <a16:creationId xmlns:a16="http://schemas.microsoft.com/office/drawing/2014/main" id="{06D182E4-C084-C797-C093-707AFDF0D9CE}"/>
                    </a:ext>
                  </a:extLst>
                </p:cNvPr>
                <p:cNvPicPr/>
                <p:nvPr/>
              </p:nvPicPr>
              <p:blipFill>
                <a:blip r:embed="rId242"/>
                <a:stretch>
                  <a:fillRect/>
                </a:stretch>
              </p:blipFill>
              <p:spPr>
                <a:xfrm>
                  <a:off x="3626603" y="3595216"/>
                  <a:ext cx="56160" cy="24516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211" name="Ink 210">
                  <a:extLst>
                    <a:ext uri="{FF2B5EF4-FFF2-40B4-BE49-F238E27FC236}">
                      <a16:creationId xmlns:a16="http://schemas.microsoft.com/office/drawing/2014/main" id="{DAEF7026-A54E-52B8-60CF-17F02854D833}"/>
                    </a:ext>
                  </a:extLst>
                </p14:cNvPr>
                <p14:cNvContentPartPr/>
                <p14:nvPr/>
              </p14:nvContentPartPr>
              <p14:xfrm>
                <a:off x="3761243" y="3727696"/>
                <a:ext cx="9720" cy="6120"/>
              </p14:xfrm>
            </p:contentPart>
          </mc:Choice>
          <mc:Fallback xmlns="">
            <p:pic>
              <p:nvPicPr>
                <p:cNvPr id="211" name="Ink 210">
                  <a:extLst>
                    <a:ext uri="{FF2B5EF4-FFF2-40B4-BE49-F238E27FC236}">
                      <a16:creationId xmlns:a16="http://schemas.microsoft.com/office/drawing/2014/main" id="{DAEF7026-A54E-52B8-60CF-17F02854D833}"/>
                    </a:ext>
                  </a:extLst>
                </p:cNvPr>
                <p:cNvPicPr/>
                <p:nvPr/>
              </p:nvPicPr>
              <p:blipFill>
                <a:blip r:embed="rId244"/>
                <a:stretch>
                  <a:fillRect/>
                </a:stretch>
              </p:blipFill>
              <p:spPr>
                <a:xfrm>
                  <a:off x="3743603" y="3709696"/>
                  <a:ext cx="45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212" name="Ink 211">
                  <a:extLst>
                    <a:ext uri="{FF2B5EF4-FFF2-40B4-BE49-F238E27FC236}">
                      <a16:creationId xmlns:a16="http://schemas.microsoft.com/office/drawing/2014/main" id="{7691D761-1D5D-7926-657D-155A4A4474C1}"/>
                    </a:ext>
                  </a:extLst>
                </p14:cNvPr>
                <p14:cNvContentPartPr/>
                <p14:nvPr/>
              </p14:nvContentPartPr>
              <p14:xfrm>
                <a:off x="3870323" y="3610696"/>
                <a:ext cx="183600" cy="137880"/>
              </p14:xfrm>
            </p:contentPart>
          </mc:Choice>
          <mc:Fallback xmlns="">
            <p:pic>
              <p:nvPicPr>
                <p:cNvPr id="212" name="Ink 211">
                  <a:extLst>
                    <a:ext uri="{FF2B5EF4-FFF2-40B4-BE49-F238E27FC236}">
                      <a16:creationId xmlns:a16="http://schemas.microsoft.com/office/drawing/2014/main" id="{7691D761-1D5D-7926-657D-155A4A4474C1}"/>
                    </a:ext>
                  </a:extLst>
                </p:cNvPr>
                <p:cNvPicPr/>
                <p:nvPr/>
              </p:nvPicPr>
              <p:blipFill>
                <a:blip r:embed="rId246"/>
                <a:stretch>
                  <a:fillRect/>
                </a:stretch>
              </p:blipFill>
              <p:spPr>
                <a:xfrm>
                  <a:off x="3852323" y="3592696"/>
                  <a:ext cx="2192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213" name="Ink 212">
                  <a:extLst>
                    <a:ext uri="{FF2B5EF4-FFF2-40B4-BE49-F238E27FC236}">
                      <a16:creationId xmlns:a16="http://schemas.microsoft.com/office/drawing/2014/main" id="{78849166-401B-E688-0DD5-B4769D604208}"/>
                    </a:ext>
                  </a:extLst>
                </p14:cNvPr>
                <p14:cNvContentPartPr/>
                <p14:nvPr/>
              </p14:nvContentPartPr>
              <p14:xfrm>
                <a:off x="3964283" y="3649936"/>
                <a:ext cx="67320" cy="161640"/>
              </p14:xfrm>
            </p:contentPart>
          </mc:Choice>
          <mc:Fallback xmlns="">
            <p:pic>
              <p:nvPicPr>
                <p:cNvPr id="213" name="Ink 212">
                  <a:extLst>
                    <a:ext uri="{FF2B5EF4-FFF2-40B4-BE49-F238E27FC236}">
                      <a16:creationId xmlns:a16="http://schemas.microsoft.com/office/drawing/2014/main" id="{78849166-401B-E688-0DD5-B4769D604208}"/>
                    </a:ext>
                  </a:extLst>
                </p:cNvPr>
                <p:cNvPicPr/>
                <p:nvPr/>
              </p:nvPicPr>
              <p:blipFill>
                <a:blip r:embed="rId248"/>
                <a:stretch>
                  <a:fillRect/>
                </a:stretch>
              </p:blipFill>
              <p:spPr>
                <a:xfrm>
                  <a:off x="3946643" y="3631936"/>
                  <a:ext cx="1029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214" name="Ink 213">
                  <a:extLst>
                    <a:ext uri="{FF2B5EF4-FFF2-40B4-BE49-F238E27FC236}">
                      <a16:creationId xmlns:a16="http://schemas.microsoft.com/office/drawing/2014/main" id="{70EAA3D9-431A-C254-014F-C51E9BE88390}"/>
                    </a:ext>
                  </a:extLst>
                </p14:cNvPr>
                <p14:cNvContentPartPr/>
                <p14:nvPr/>
              </p14:nvContentPartPr>
              <p14:xfrm>
                <a:off x="4139243" y="3613936"/>
                <a:ext cx="123480" cy="178200"/>
              </p14:xfrm>
            </p:contentPart>
          </mc:Choice>
          <mc:Fallback xmlns="">
            <p:pic>
              <p:nvPicPr>
                <p:cNvPr id="214" name="Ink 213">
                  <a:extLst>
                    <a:ext uri="{FF2B5EF4-FFF2-40B4-BE49-F238E27FC236}">
                      <a16:creationId xmlns:a16="http://schemas.microsoft.com/office/drawing/2014/main" id="{70EAA3D9-431A-C254-014F-C51E9BE88390}"/>
                    </a:ext>
                  </a:extLst>
                </p:cNvPr>
                <p:cNvPicPr/>
                <p:nvPr/>
              </p:nvPicPr>
              <p:blipFill>
                <a:blip r:embed="rId250"/>
                <a:stretch>
                  <a:fillRect/>
                </a:stretch>
              </p:blipFill>
              <p:spPr>
                <a:xfrm>
                  <a:off x="4121243" y="3596296"/>
                  <a:ext cx="1591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215" name="Ink 214">
                  <a:extLst>
                    <a:ext uri="{FF2B5EF4-FFF2-40B4-BE49-F238E27FC236}">
                      <a16:creationId xmlns:a16="http://schemas.microsoft.com/office/drawing/2014/main" id="{CC56BD43-3796-4028-35D0-9924112355F5}"/>
                    </a:ext>
                  </a:extLst>
                </p14:cNvPr>
                <p14:cNvContentPartPr/>
                <p14:nvPr/>
              </p14:nvContentPartPr>
              <p14:xfrm>
                <a:off x="4353083" y="3621136"/>
                <a:ext cx="153720" cy="117720"/>
              </p14:xfrm>
            </p:contentPart>
          </mc:Choice>
          <mc:Fallback xmlns="">
            <p:pic>
              <p:nvPicPr>
                <p:cNvPr id="215" name="Ink 214">
                  <a:extLst>
                    <a:ext uri="{FF2B5EF4-FFF2-40B4-BE49-F238E27FC236}">
                      <a16:creationId xmlns:a16="http://schemas.microsoft.com/office/drawing/2014/main" id="{CC56BD43-3796-4028-35D0-9924112355F5}"/>
                    </a:ext>
                  </a:extLst>
                </p:cNvPr>
                <p:cNvPicPr/>
                <p:nvPr/>
              </p:nvPicPr>
              <p:blipFill>
                <a:blip r:embed="rId252"/>
                <a:stretch>
                  <a:fillRect/>
                </a:stretch>
              </p:blipFill>
              <p:spPr>
                <a:xfrm>
                  <a:off x="4335443" y="3603136"/>
                  <a:ext cx="18936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216" name="Ink 215">
                  <a:extLst>
                    <a:ext uri="{FF2B5EF4-FFF2-40B4-BE49-F238E27FC236}">
                      <a16:creationId xmlns:a16="http://schemas.microsoft.com/office/drawing/2014/main" id="{0B66654C-508A-5930-E00B-B6EE99B410B3}"/>
                    </a:ext>
                  </a:extLst>
                </p14:cNvPr>
                <p14:cNvContentPartPr/>
                <p14:nvPr/>
              </p14:nvContentPartPr>
              <p14:xfrm>
                <a:off x="4410323" y="3626176"/>
                <a:ext cx="40320" cy="189720"/>
              </p14:xfrm>
            </p:contentPart>
          </mc:Choice>
          <mc:Fallback xmlns="">
            <p:pic>
              <p:nvPicPr>
                <p:cNvPr id="216" name="Ink 215">
                  <a:extLst>
                    <a:ext uri="{FF2B5EF4-FFF2-40B4-BE49-F238E27FC236}">
                      <a16:creationId xmlns:a16="http://schemas.microsoft.com/office/drawing/2014/main" id="{0B66654C-508A-5930-E00B-B6EE99B410B3}"/>
                    </a:ext>
                  </a:extLst>
                </p:cNvPr>
                <p:cNvPicPr/>
                <p:nvPr/>
              </p:nvPicPr>
              <p:blipFill>
                <a:blip r:embed="rId254"/>
                <a:stretch>
                  <a:fillRect/>
                </a:stretch>
              </p:blipFill>
              <p:spPr>
                <a:xfrm>
                  <a:off x="4392683" y="3608176"/>
                  <a:ext cx="75960" cy="22536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217" name="Ink 216">
                  <a:extLst>
                    <a:ext uri="{FF2B5EF4-FFF2-40B4-BE49-F238E27FC236}">
                      <a16:creationId xmlns:a16="http://schemas.microsoft.com/office/drawing/2014/main" id="{C33B429D-0319-DC1F-688A-C063FD14C48C}"/>
                    </a:ext>
                  </a:extLst>
                </p14:cNvPr>
                <p14:cNvContentPartPr/>
                <p14:nvPr/>
              </p14:nvContentPartPr>
              <p14:xfrm>
                <a:off x="4588883" y="3599176"/>
                <a:ext cx="141480" cy="221400"/>
              </p14:xfrm>
            </p:contentPart>
          </mc:Choice>
          <mc:Fallback xmlns="">
            <p:pic>
              <p:nvPicPr>
                <p:cNvPr id="217" name="Ink 216">
                  <a:extLst>
                    <a:ext uri="{FF2B5EF4-FFF2-40B4-BE49-F238E27FC236}">
                      <a16:creationId xmlns:a16="http://schemas.microsoft.com/office/drawing/2014/main" id="{C33B429D-0319-DC1F-688A-C063FD14C48C}"/>
                    </a:ext>
                  </a:extLst>
                </p:cNvPr>
                <p:cNvPicPr/>
                <p:nvPr/>
              </p:nvPicPr>
              <p:blipFill>
                <a:blip r:embed="rId256"/>
                <a:stretch>
                  <a:fillRect/>
                </a:stretch>
              </p:blipFill>
              <p:spPr>
                <a:xfrm>
                  <a:off x="4571243" y="3581176"/>
                  <a:ext cx="177120" cy="25704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218" name="Ink 217">
                  <a:extLst>
                    <a:ext uri="{FF2B5EF4-FFF2-40B4-BE49-F238E27FC236}">
                      <a16:creationId xmlns:a16="http://schemas.microsoft.com/office/drawing/2014/main" id="{5D9ED51C-9DA5-D619-7147-EEBD8E65EB16}"/>
                    </a:ext>
                  </a:extLst>
                </p14:cNvPr>
                <p14:cNvContentPartPr/>
                <p14:nvPr/>
              </p14:nvContentPartPr>
              <p14:xfrm>
                <a:off x="4926923" y="3615016"/>
                <a:ext cx="30240" cy="180720"/>
              </p14:xfrm>
            </p:contentPart>
          </mc:Choice>
          <mc:Fallback xmlns="">
            <p:pic>
              <p:nvPicPr>
                <p:cNvPr id="218" name="Ink 217">
                  <a:extLst>
                    <a:ext uri="{FF2B5EF4-FFF2-40B4-BE49-F238E27FC236}">
                      <a16:creationId xmlns:a16="http://schemas.microsoft.com/office/drawing/2014/main" id="{5D9ED51C-9DA5-D619-7147-EEBD8E65EB16}"/>
                    </a:ext>
                  </a:extLst>
                </p:cNvPr>
                <p:cNvPicPr/>
                <p:nvPr/>
              </p:nvPicPr>
              <p:blipFill>
                <a:blip r:embed="rId258"/>
                <a:stretch>
                  <a:fillRect/>
                </a:stretch>
              </p:blipFill>
              <p:spPr>
                <a:xfrm>
                  <a:off x="4909283" y="3597016"/>
                  <a:ext cx="6588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219" name="Ink 218">
                  <a:extLst>
                    <a:ext uri="{FF2B5EF4-FFF2-40B4-BE49-F238E27FC236}">
                      <a16:creationId xmlns:a16="http://schemas.microsoft.com/office/drawing/2014/main" id="{BE1BB176-B0A9-916E-7102-A58DECABA903}"/>
                    </a:ext>
                  </a:extLst>
                </p14:cNvPr>
                <p14:cNvContentPartPr/>
                <p14:nvPr/>
              </p14:nvContentPartPr>
              <p14:xfrm>
                <a:off x="5058683" y="3580096"/>
                <a:ext cx="41040" cy="198720"/>
              </p14:xfrm>
            </p:contentPart>
          </mc:Choice>
          <mc:Fallback xmlns="">
            <p:pic>
              <p:nvPicPr>
                <p:cNvPr id="219" name="Ink 218">
                  <a:extLst>
                    <a:ext uri="{FF2B5EF4-FFF2-40B4-BE49-F238E27FC236}">
                      <a16:creationId xmlns:a16="http://schemas.microsoft.com/office/drawing/2014/main" id="{BE1BB176-B0A9-916E-7102-A58DECABA903}"/>
                    </a:ext>
                  </a:extLst>
                </p:cNvPr>
                <p:cNvPicPr/>
                <p:nvPr/>
              </p:nvPicPr>
              <p:blipFill>
                <a:blip r:embed="rId260"/>
                <a:stretch>
                  <a:fillRect/>
                </a:stretch>
              </p:blipFill>
              <p:spPr>
                <a:xfrm>
                  <a:off x="5041043" y="3562096"/>
                  <a:ext cx="7668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220" name="Ink 219">
                  <a:extLst>
                    <a:ext uri="{FF2B5EF4-FFF2-40B4-BE49-F238E27FC236}">
                      <a16:creationId xmlns:a16="http://schemas.microsoft.com/office/drawing/2014/main" id="{AE9384E8-6B62-14DE-A7A9-DE03AF992F87}"/>
                    </a:ext>
                  </a:extLst>
                </p14:cNvPr>
                <p14:cNvContentPartPr/>
                <p14:nvPr/>
              </p14:nvContentPartPr>
              <p14:xfrm>
                <a:off x="4853123" y="3507736"/>
                <a:ext cx="384840" cy="98280"/>
              </p14:xfrm>
            </p:contentPart>
          </mc:Choice>
          <mc:Fallback xmlns="">
            <p:pic>
              <p:nvPicPr>
                <p:cNvPr id="220" name="Ink 219">
                  <a:extLst>
                    <a:ext uri="{FF2B5EF4-FFF2-40B4-BE49-F238E27FC236}">
                      <a16:creationId xmlns:a16="http://schemas.microsoft.com/office/drawing/2014/main" id="{AE9384E8-6B62-14DE-A7A9-DE03AF992F87}"/>
                    </a:ext>
                  </a:extLst>
                </p:cNvPr>
                <p:cNvPicPr/>
                <p:nvPr/>
              </p:nvPicPr>
              <p:blipFill>
                <a:blip r:embed="rId262"/>
                <a:stretch>
                  <a:fillRect/>
                </a:stretch>
              </p:blipFill>
              <p:spPr>
                <a:xfrm>
                  <a:off x="4835483" y="3490096"/>
                  <a:ext cx="420480" cy="133920"/>
                </a:xfrm>
                <a:prstGeom prst="rect">
                  <a:avLst/>
                </a:prstGeom>
              </p:spPr>
            </p:pic>
          </mc:Fallback>
        </mc:AlternateContent>
      </p:grpSp>
      <p:grpSp>
        <p:nvGrpSpPr>
          <p:cNvPr id="221" name="Group 220">
            <a:extLst>
              <a:ext uri="{FF2B5EF4-FFF2-40B4-BE49-F238E27FC236}">
                <a16:creationId xmlns:a16="http://schemas.microsoft.com/office/drawing/2014/main" id="{7413AF18-2439-9F6C-F80E-4D62F1D1C102}"/>
              </a:ext>
            </a:extLst>
          </p:cNvPr>
          <p:cNvGrpSpPr/>
          <p:nvPr/>
        </p:nvGrpSpPr>
        <p:grpSpPr>
          <a:xfrm>
            <a:off x="3460118" y="4361664"/>
            <a:ext cx="164520" cy="117720"/>
            <a:chOff x="3296123" y="4336816"/>
            <a:chExt cx="164520" cy="117720"/>
          </a:xfrm>
        </p:grpSpPr>
        <mc:AlternateContent xmlns:mc="http://schemas.openxmlformats.org/markup-compatibility/2006" xmlns:p14="http://schemas.microsoft.com/office/powerpoint/2010/main">
          <mc:Choice Requires="p14">
            <p:contentPart p14:bwMode="auto" r:id="rId263">
              <p14:nvContentPartPr>
                <p14:cNvPr id="222" name="Ink 221">
                  <a:extLst>
                    <a:ext uri="{FF2B5EF4-FFF2-40B4-BE49-F238E27FC236}">
                      <a16:creationId xmlns:a16="http://schemas.microsoft.com/office/drawing/2014/main" id="{967A3136-CA2D-8972-698C-D54B5B68EAB2}"/>
                    </a:ext>
                  </a:extLst>
                </p14:cNvPr>
                <p14:cNvContentPartPr/>
                <p14:nvPr/>
              </p14:nvContentPartPr>
              <p14:xfrm>
                <a:off x="3296123" y="4336816"/>
                <a:ext cx="164520" cy="16920"/>
              </p14:xfrm>
            </p:contentPart>
          </mc:Choice>
          <mc:Fallback xmlns="">
            <p:pic>
              <p:nvPicPr>
                <p:cNvPr id="222" name="Ink 221">
                  <a:extLst>
                    <a:ext uri="{FF2B5EF4-FFF2-40B4-BE49-F238E27FC236}">
                      <a16:creationId xmlns:a16="http://schemas.microsoft.com/office/drawing/2014/main" id="{967A3136-CA2D-8972-698C-D54B5B68EAB2}"/>
                    </a:ext>
                  </a:extLst>
                </p:cNvPr>
                <p:cNvPicPr/>
                <p:nvPr/>
              </p:nvPicPr>
              <p:blipFill>
                <a:blip r:embed="rId264"/>
                <a:stretch>
                  <a:fillRect/>
                </a:stretch>
              </p:blipFill>
              <p:spPr>
                <a:xfrm>
                  <a:off x="3278123" y="4319176"/>
                  <a:ext cx="2001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223" name="Ink 222">
                  <a:extLst>
                    <a:ext uri="{FF2B5EF4-FFF2-40B4-BE49-F238E27FC236}">
                      <a16:creationId xmlns:a16="http://schemas.microsoft.com/office/drawing/2014/main" id="{00B0A73C-A345-0862-E929-8955CF4CCC86}"/>
                    </a:ext>
                  </a:extLst>
                </p14:cNvPr>
                <p14:cNvContentPartPr/>
                <p14:nvPr/>
              </p14:nvContentPartPr>
              <p14:xfrm>
                <a:off x="3302603" y="4439056"/>
                <a:ext cx="156240" cy="15480"/>
              </p14:xfrm>
            </p:contentPart>
          </mc:Choice>
          <mc:Fallback xmlns="">
            <p:pic>
              <p:nvPicPr>
                <p:cNvPr id="223" name="Ink 222">
                  <a:extLst>
                    <a:ext uri="{FF2B5EF4-FFF2-40B4-BE49-F238E27FC236}">
                      <a16:creationId xmlns:a16="http://schemas.microsoft.com/office/drawing/2014/main" id="{00B0A73C-A345-0862-E929-8955CF4CCC86}"/>
                    </a:ext>
                  </a:extLst>
                </p:cNvPr>
                <p:cNvPicPr/>
                <p:nvPr/>
              </p:nvPicPr>
              <p:blipFill>
                <a:blip r:embed="rId266"/>
                <a:stretch>
                  <a:fillRect/>
                </a:stretch>
              </p:blipFill>
              <p:spPr>
                <a:xfrm>
                  <a:off x="3284963" y="4421056"/>
                  <a:ext cx="191880" cy="51120"/>
                </a:xfrm>
                <a:prstGeom prst="rect">
                  <a:avLst/>
                </a:prstGeom>
              </p:spPr>
            </p:pic>
          </mc:Fallback>
        </mc:AlternateContent>
      </p:grpSp>
      <p:grpSp>
        <p:nvGrpSpPr>
          <p:cNvPr id="224" name="Group 223">
            <a:extLst>
              <a:ext uri="{FF2B5EF4-FFF2-40B4-BE49-F238E27FC236}">
                <a16:creationId xmlns:a16="http://schemas.microsoft.com/office/drawing/2014/main" id="{E7989A8A-0C30-EB4B-CFC1-3CF20CFA39E0}"/>
              </a:ext>
            </a:extLst>
          </p:cNvPr>
          <p:cNvGrpSpPr/>
          <p:nvPr/>
        </p:nvGrpSpPr>
        <p:grpSpPr>
          <a:xfrm>
            <a:off x="3821558" y="4195704"/>
            <a:ext cx="1320840" cy="300240"/>
            <a:chOff x="3657563" y="4170856"/>
            <a:chExt cx="1320840" cy="300240"/>
          </a:xfrm>
        </p:grpSpPr>
        <mc:AlternateContent xmlns:mc="http://schemas.openxmlformats.org/markup-compatibility/2006" xmlns:p14="http://schemas.microsoft.com/office/powerpoint/2010/main">
          <mc:Choice Requires="p14">
            <p:contentPart p14:bwMode="auto" r:id="rId267">
              <p14:nvContentPartPr>
                <p14:cNvPr id="225" name="Ink 224">
                  <a:extLst>
                    <a:ext uri="{FF2B5EF4-FFF2-40B4-BE49-F238E27FC236}">
                      <a16:creationId xmlns:a16="http://schemas.microsoft.com/office/drawing/2014/main" id="{6686D6A0-5FBD-E1DA-1D04-ADF1AB86F6B2}"/>
                    </a:ext>
                  </a:extLst>
                </p14:cNvPr>
                <p14:cNvContentPartPr/>
                <p14:nvPr/>
              </p14:nvContentPartPr>
              <p14:xfrm>
                <a:off x="3657563" y="4253296"/>
                <a:ext cx="173520" cy="116280"/>
              </p14:xfrm>
            </p:contentPart>
          </mc:Choice>
          <mc:Fallback xmlns="">
            <p:pic>
              <p:nvPicPr>
                <p:cNvPr id="225" name="Ink 224">
                  <a:extLst>
                    <a:ext uri="{FF2B5EF4-FFF2-40B4-BE49-F238E27FC236}">
                      <a16:creationId xmlns:a16="http://schemas.microsoft.com/office/drawing/2014/main" id="{6686D6A0-5FBD-E1DA-1D04-ADF1AB86F6B2}"/>
                    </a:ext>
                  </a:extLst>
                </p:cNvPr>
                <p:cNvPicPr/>
                <p:nvPr/>
              </p:nvPicPr>
              <p:blipFill>
                <a:blip r:embed="rId268"/>
                <a:stretch>
                  <a:fillRect/>
                </a:stretch>
              </p:blipFill>
              <p:spPr>
                <a:xfrm>
                  <a:off x="3639563" y="4235656"/>
                  <a:ext cx="209160" cy="15192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226" name="Ink 225">
                  <a:extLst>
                    <a:ext uri="{FF2B5EF4-FFF2-40B4-BE49-F238E27FC236}">
                      <a16:creationId xmlns:a16="http://schemas.microsoft.com/office/drawing/2014/main" id="{2582B837-C324-4445-CA18-2848F8386AD6}"/>
                    </a:ext>
                  </a:extLst>
                </p14:cNvPr>
                <p14:cNvContentPartPr/>
                <p14:nvPr/>
              </p14:nvContentPartPr>
              <p14:xfrm>
                <a:off x="3732083" y="4309456"/>
                <a:ext cx="45720" cy="161640"/>
              </p14:xfrm>
            </p:contentPart>
          </mc:Choice>
          <mc:Fallback xmlns="">
            <p:pic>
              <p:nvPicPr>
                <p:cNvPr id="226" name="Ink 225">
                  <a:extLst>
                    <a:ext uri="{FF2B5EF4-FFF2-40B4-BE49-F238E27FC236}">
                      <a16:creationId xmlns:a16="http://schemas.microsoft.com/office/drawing/2014/main" id="{2582B837-C324-4445-CA18-2848F8386AD6}"/>
                    </a:ext>
                  </a:extLst>
                </p:cNvPr>
                <p:cNvPicPr/>
                <p:nvPr/>
              </p:nvPicPr>
              <p:blipFill>
                <a:blip r:embed="rId270"/>
                <a:stretch>
                  <a:fillRect/>
                </a:stretch>
              </p:blipFill>
              <p:spPr>
                <a:xfrm>
                  <a:off x="3714443" y="4291456"/>
                  <a:ext cx="8136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271">
              <p14:nvContentPartPr>
                <p14:cNvPr id="227" name="Ink 226">
                  <a:extLst>
                    <a:ext uri="{FF2B5EF4-FFF2-40B4-BE49-F238E27FC236}">
                      <a16:creationId xmlns:a16="http://schemas.microsoft.com/office/drawing/2014/main" id="{C8DC4844-4297-7D71-64B9-6E28040C4AF9}"/>
                    </a:ext>
                  </a:extLst>
                </p14:cNvPr>
                <p14:cNvContentPartPr/>
                <p14:nvPr/>
              </p14:nvContentPartPr>
              <p14:xfrm>
                <a:off x="3906683" y="4356256"/>
                <a:ext cx="2160" cy="360"/>
              </p14:xfrm>
            </p:contentPart>
          </mc:Choice>
          <mc:Fallback xmlns="">
            <p:pic>
              <p:nvPicPr>
                <p:cNvPr id="227" name="Ink 226">
                  <a:extLst>
                    <a:ext uri="{FF2B5EF4-FFF2-40B4-BE49-F238E27FC236}">
                      <a16:creationId xmlns:a16="http://schemas.microsoft.com/office/drawing/2014/main" id="{C8DC4844-4297-7D71-64B9-6E28040C4AF9}"/>
                    </a:ext>
                  </a:extLst>
                </p:cNvPr>
                <p:cNvPicPr/>
                <p:nvPr/>
              </p:nvPicPr>
              <p:blipFill>
                <a:blip r:embed="rId272"/>
                <a:stretch>
                  <a:fillRect/>
                </a:stretch>
              </p:blipFill>
              <p:spPr>
                <a:xfrm>
                  <a:off x="3889043" y="4338616"/>
                  <a:ext cx="378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228" name="Ink 227">
                  <a:extLst>
                    <a:ext uri="{FF2B5EF4-FFF2-40B4-BE49-F238E27FC236}">
                      <a16:creationId xmlns:a16="http://schemas.microsoft.com/office/drawing/2014/main" id="{6ED1AB02-FEED-6020-F476-D2FF7B1C3FCF}"/>
                    </a:ext>
                  </a:extLst>
                </p14:cNvPr>
                <p14:cNvContentPartPr/>
                <p14:nvPr/>
              </p14:nvContentPartPr>
              <p14:xfrm>
                <a:off x="4027643" y="4208656"/>
                <a:ext cx="172440" cy="128520"/>
              </p14:xfrm>
            </p:contentPart>
          </mc:Choice>
          <mc:Fallback xmlns="">
            <p:pic>
              <p:nvPicPr>
                <p:cNvPr id="228" name="Ink 227">
                  <a:extLst>
                    <a:ext uri="{FF2B5EF4-FFF2-40B4-BE49-F238E27FC236}">
                      <a16:creationId xmlns:a16="http://schemas.microsoft.com/office/drawing/2014/main" id="{6ED1AB02-FEED-6020-F476-D2FF7B1C3FCF}"/>
                    </a:ext>
                  </a:extLst>
                </p:cNvPr>
                <p:cNvPicPr/>
                <p:nvPr/>
              </p:nvPicPr>
              <p:blipFill>
                <a:blip r:embed="rId274"/>
                <a:stretch>
                  <a:fillRect/>
                </a:stretch>
              </p:blipFill>
              <p:spPr>
                <a:xfrm>
                  <a:off x="4009643" y="4191016"/>
                  <a:ext cx="208080" cy="164160"/>
                </a:xfrm>
                <a:prstGeom prst="rect">
                  <a:avLst/>
                </a:prstGeom>
              </p:spPr>
            </p:pic>
          </mc:Fallback>
        </mc:AlternateContent>
        <mc:AlternateContent xmlns:mc="http://schemas.openxmlformats.org/markup-compatibility/2006" xmlns:p14="http://schemas.microsoft.com/office/powerpoint/2010/main">
          <mc:Choice Requires="p14">
            <p:contentPart p14:bwMode="auto" r:id="rId275">
              <p14:nvContentPartPr>
                <p14:cNvPr id="229" name="Ink 228">
                  <a:extLst>
                    <a:ext uri="{FF2B5EF4-FFF2-40B4-BE49-F238E27FC236}">
                      <a16:creationId xmlns:a16="http://schemas.microsoft.com/office/drawing/2014/main" id="{64550A4F-93E9-800C-7A4B-7A95EE765892}"/>
                    </a:ext>
                  </a:extLst>
                </p14:cNvPr>
                <p14:cNvContentPartPr/>
                <p14:nvPr/>
              </p14:nvContentPartPr>
              <p14:xfrm>
                <a:off x="4082363" y="4246816"/>
                <a:ext cx="47160" cy="174240"/>
              </p14:xfrm>
            </p:contentPart>
          </mc:Choice>
          <mc:Fallback xmlns="">
            <p:pic>
              <p:nvPicPr>
                <p:cNvPr id="229" name="Ink 228">
                  <a:extLst>
                    <a:ext uri="{FF2B5EF4-FFF2-40B4-BE49-F238E27FC236}">
                      <a16:creationId xmlns:a16="http://schemas.microsoft.com/office/drawing/2014/main" id="{64550A4F-93E9-800C-7A4B-7A95EE765892}"/>
                    </a:ext>
                  </a:extLst>
                </p:cNvPr>
                <p:cNvPicPr/>
                <p:nvPr/>
              </p:nvPicPr>
              <p:blipFill>
                <a:blip r:embed="rId276"/>
                <a:stretch>
                  <a:fillRect/>
                </a:stretch>
              </p:blipFill>
              <p:spPr>
                <a:xfrm>
                  <a:off x="4064363" y="4229176"/>
                  <a:ext cx="8280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230" name="Ink 229">
                  <a:extLst>
                    <a:ext uri="{FF2B5EF4-FFF2-40B4-BE49-F238E27FC236}">
                      <a16:creationId xmlns:a16="http://schemas.microsoft.com/office/drawing/2014/main" id="{6E6564B6-B731-C33E-DB5F-AD16EC9DFB2F}"/>
                    </a:ext>
                  </a:extLst>
                </p14:cNvPr>
                <p14:cNvContentPartPr/>
                <p14:nvPr/>
              </p14:nvContentPartPr>
              <p14:xfrm>
                <a:off x="4235723" y="4204336"/>
                <a:ext cx="182520" cy="247680"/>
              </p14:xfrm>
            </p:contentPart>
          </mc:Choice>
          <mc:Fallback xmlns="">
            <p:pic>
              <p:nvPicPr>
                <p:cNvPr id="230" name="Ink 229">
                  <a:extLst>
                    <a:ext uri="{FF2B5EF4-FFF2-40B4-BE49-F238E27FC236}">
                      <a16:creationId xmlns:a16="http://schemas.microsoft.com/office/drawing/2014/main" id="{6E6564B6-B731-C33E-DB5F-AD16EC9DFB2F}"/>
                    </a:ext>
                  </a:extLst>
                </p:cNvPr>
                <p:cNvPicPr/>
                <p:nvPr/>
              </p:nvPicPr>
              <p:blipFill>
                <a:blip r:embed="rId278"/>
                <a:stretch>
                  <a:fillRect/>
                </a:stretch>
              </p:blipFill>
              <p:spPr>
                <a:xfrm>
                  <a:off x="4217723" y="4186336"/>
                  <a:ext cx="218160" cy="28332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231" name="Ink 230">
                  <a:extLst>
                    <a:ext uri="{FF2B5EF4-FFF2-40B4-BE49-F238E27FC236}">
                      <a16:creationId xmlns:a16="http://schemas.microsoft.com/office/drawing/2014/main" id="{4AF37C34-ED9F-EB33-6D9B-FF71489C2790}"/>
                    </a:ext>
                  </a:extLst>
                </p14:cNvPr>
                <p14:cNvContentPartPr/>
                <p14:nvPr/>
              </p14:nvContentPartPr>
              <p14:xfrm>
                <a:off x="4309163" y="4336096"/>
                <a:ext cx="137880" cy="15480"/>
              </p14:xfrm>
            </p:contentPart>
          </mc:Choice>
          <mc:Fallback xmlns="">
            <p:pic>
              <p:nvPicPr>
                <p:cNvPr id="231" name="Ink 230">
                  <a:extLst>
                    <a:ext uri="{FF2B5EF4-FFF2-40B4-BE49-F238E27FC236}">
                      <a16:creationId xmlns:a16="http://schemas.microsoft.com/office/drawing/2014/main" id="{4AF37C34-ED9F-EB33-6D9B-FF71489C2790}"/>
                    </a:ext>
                  </a:extLst>
                </p:cNvPr>
                <p:cNvPicPr/>
                <p:nvPr/>
              </p:nvPicPr>
              <p:blipFill>
                <a:blip r:embed="rId280"/>
                <a:stretch>
                  <a:fillRect/>
                </a:stretch>
              </p:blipFill>
              <p:spPr>
                <a:xfrm>
                  <a:off x="4291163" y="4318456"/>
                  <a:ext cx="17352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281">
              <p14:nvContentPartPr>
                <p14:cNvPr id="232" name="Ink 231">
                  <a:extLst>
                    <a:ext uri="{FF2B5EF4-FFF2-40B4-BE49-F238E27FC236}">
                      <a16:creationId xmlns:a16="http://schemas.microsoft.com/office/drawing/2014/main" id="{452AB93E-B69E-829F-E0C0-4479FD167B73}"/>
                    </a:ext>
                  </a:extLst>
                </p14:cNvPr>
                <p14:cNvContentPartPr/>
                <p14:nvPr/>
              </p14:nvContentPartPr>
              <p14:xfrm>
                <a:off x="4532363" y="4170856"/>
                <a:ext cx="78120" cy="234720"/>
              </p14:xfrm>
            </p:contentPart>
          </mc:Choice>
          <mc:Fallback xmlns="">
            <p:pic>
              <p:nvPicPr>
                <p:cNvPr id="232" name="Ink 231">
                  <a:extLst>
                    <a:ext uri="{FF2B5EF4-FFF2-40B4-BE49-F238E27FC236}">
                      <a16:creationId xmlns:a16="http://schemas.microsoft.com/office/drawing/2014/main" id="{452AB93E-B69E-829F-E0C0-4479FD167B73}"/>
                    </a:ext>
                  </a:extLst>
                </p:cNvPr>
                <p:cNvPicPr/>
                <p:nvPr/>
              </p:nvPicPr>
              <p:blipFill>
                <a:blip r:embed="rId282"/>
                <a:stretch>
                  <a:fillRect/>
                </a:stretch>
              </p:blipFill>
              <p:spPr>
                <a:xfrm>
                  <a:off x="4514363" y="4153216"/>
                  <a:ext cx="113760" cy="27036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233" name="Ink 232">
                  <a:extLst>
                    <a:ext uri="{FF2B5EF4-FFF2-40B4-BE49-F238E27FC236}">
                      <a16:creationId xmlns:a16="http://schemas.microsoft.com/office/drawing/2014/main" id="{2065390F-958F-7320-4B43-2FD63485EB87}"/>
                    </a:ext>
                  </a:extLst>
                </p14:cNvPr>
                <p14:cNvContentPartPr/>
                <p14:nvPr/>
              </p14:nvContentPartPr>
              <p14:xfrm>
                <a:off x="4754483" y="4184536"/>
                <a:ext cx="223920" cy="221040"/>
              </p14:xfrm>
            </p:contentPart>
          </mc:Choice>
          <mc:Fallback xmlns="">
            <p:pic>
              <p:nvPicPr>
                <p:cNvPr id="233" name="Ink 232">
                  <a:extLst>
                    <a:ext uri="{FF2B5EF4-FFF2-40B4-BE49-F238E27FC236}">
                      <a16:creationId xmlns:a16="http://schemas.microsoft.com/office/drawing/2014/main" id="{2065390F-958F-7320-4B43-2FD63485EB87}"/>
                    </a:ext>
                  </a:extLst>
                </p:cNvPr>
                <p:cNvPicPr/>
                <p:nvPr/>
              </p:nvPicPr>
              <p:blipFill>
                <a:blip r:embed="rId284"/>
                <a:stretch>
                  <a:fillRect/>
                </a:stretch>
              </p:blipFill>
              <p:spPr>
                <a:xfrm>
                  <a:off x="4736843" y="4166896"/>
                  <a:ext cx="259560" cy="256680"/>
                </a:xfrm>
                <a:prstGeom prst="rect">
                  <a:avLst/>
                </a:prstGeom>
              </p:spPr>
            </p:pic>
          </mc:Fallback>
        </mc:AlternateContent>
      </p:grpSp>
      <p:grpSp>
        <p:nvGrpSpPr>
          <p:cNvPr id="234" name="Group 233">
            <a:extLst>
              <a:ext uri="{FF2B5EF4-FFF2-40B4-BE49-F238E27FC236}">
                <a16:creationId xmlns:a16="http://schemas.microsoft.com/office/drawing/2014/main" id="{8ABA0660-2FD3-3126-F076-1678EFBACAD5}"/>
              </a:ext>
            </a:extLst>
          </p:cNvPr>
          <p:cNvGrpSpPr/>
          <p:nvPr/>
        </p:nvGrpSpPr>
        <p:grpSpPr>
          <a:xfrm>
            <a:off x="3439238" y="4691064"/>
            <a:ext cx="1929240" cy="608400"/>
            <a:chOff x="3275243" y="4666216"/>
            <a:chExt cx="1929240" cy="608400"/>
          </a:xfrm>
        </p:grpSpPr>
        <mc:AlternateContent xmlns:mc="http://schemas.openxmlformats.org/markup-compatibility/2006" xmlns:p14="http://schemas.microsoft.com/office/powerpoint/2010/main">
          <mc:Choice Requires="p14">
            <p:contentPart p14:bwMode="auto" r:id="rId285">
              <p14:nvContentPartPr>
                <p14:cNvPr id="235" name="Ink 234">
                  <a:extLst>
                    <a:ext uri="{FF2B5EF4-FFF2-40B4-BE49-F238E27FC236}">
                      <a16:creationId xmlns:a16="http://schemas.microsoft.com/office/drawing/2014/main" id="{29049D31-0052-EEFF-06D3-15FECB62D481}"/>
                    </a:ext>
                  </a:extLst>
                </p14:cNvPr>
                <p14:cNvContentPartPr/>
                <p14:nvPr/>
              </p14:nvContentPartPr>
              <p14:xfrm>
                <a:off x="3275243" y="4957456"/>
                <a:ext cx="165600" cy="32400"/>
              </p14:xfrm>
            </p:contentPart>
          </mc:Choice>
          <mc:Fallback xmlns="">
            <p:pic>
              <p:nvPicPr>
                <p:cNvPr id="235" name="Ink 234">
                  <a:extLst>
                    <a:ext uri="{FF2B5EF4-FFF2-40B4-BE49-F238E27FC236}">
                      <a16:creationId xmlns:a16="http://schemas.microsoft.com/office/drawing/2014/main" id="{29049D31-0052-EEFF-06D3-15FECB62D481}"/>
                    </a:ext>
                  </a:extLst>
                </p:cNvPr>
                <p:cNvPicPr/>
                <p:nvPr/>
              </p:nvPicPr>
              <p:blipFill>
                <a:blip r:embed="rId286"/>
                <a:stretch>
                  <a:fillRect/>
                </a:stretch>
              </p:blipFill>
              <p:spPr>
                <a:xfrm>
                  <a:off x="3257603" y="4939456"/>
                  <a:ext cx="201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236" name="Ink 235">
                  <a:extLst>
                    <a:ext uri="{FF2B5EF4-FFF2-40B4-BE49-F238E27FC236}">
                      <a16:creationId xmlns:a16="http://schemas.microsoft.com/office/drawing/2014/main" id="{2DC2C664-C521-D440-F3D2-3436E4E70B3A}"/>
                    </a:ext>
                  </a:extLst>
                </p14:cNvPr>
                <p14:cNvContentPartPr/>
                <p14:nvPr/>
              </p14:nvContentPartPr>
              <p14:xfrm>
                <a:off x="3279923" y="5088496"/>
                <a:ext cx="131040" cy="17280"/>
              </p14:xfrm>
            </p:contentPart>
          </mc:Choice>
          <mc:Fallback xmlns="">
            <p:pic>
              <p:nvPicPr>
                <p:cNvPr id="236" name="Ink 235">
                  <a:extLst>
                    <a:ext uri="{FF2B5EF4-FFF2-40B4-BE49-F238E27FC236}">
                      <a16:creationId xmlns:a16="http://schemas.microsoft.com/office/drawing/2014/main" id="{2DC2C664-C521-D440-F3D2-3436E4E70B3A}"/>
                    </a:ext>
                  </a:extLst>
                </p:cNvPr>
                <p:cNvPicPr/>
                <p:nvPr/>
              </p:nvPicPr>
              <p:blipFill>
                <a:blip r:embed="rId288"/>
                <a:stretch>
                  <a:fillRect/>
                </a:stretch>
              </p:blipFill>
              <p:spPr>
                <a:xfrm>
                  <a:off x="3261923" y="5070496"/>
                  <a:ext cx="166680" cy="5292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237" name="Ink 236">
                  <a:extLst>
                    <a:ext uri="{FF2B5EF4-FFF2-40B4-BE49-F238E27FC236}">
                      <a16:creationId xmlns:a16="http://schemas.microsoft.com/office/drawing/2014/main" id="{EB41E644-0E7C-E74B-F700-F827A7E708ED}"/>
                    </a:ext>
                  </a:extLst>
                </p14:cNvPr>
                <p14:cNvContentPartPr/>
                <p14:nvPr/>
              </p14:nvContentPartPr>
              <p14:xfrm>
                <a:off x="3701483" y="4852696"/>
                <a:ext cx="187200" cy="119160"/>
              </p14:xfrm>
            </p:contentPart>
          </mc:Choice>
          <mc:Fallback xmlns="">
            <p:pic>
              <p:nvPicPr>
                <p:cNvPr id="237" name="Ink 236">
                  <a:extLst>
                    <a:ext uri="{FF2B5EF4-FFF2-40B4-BE49-F238E27FC236}">
                      <a16:creationId xmlns:a16="http://schemas.microsoft.com/office/drawing/2014/main" id="{EB41E644-0E7C-E74B-F700-F827A7E708ED}"/>
                    </a:ext>
                  </a:extLst>
                </p:cNvPr>
                <p:cNvPicPr/>
                <p:nvPr/>
              </p:nvPicPr>
              <p:blipFill>
                <a:blip r:embed="rId290"/>
                <a:stretch>
                  <a:fillRect/>
                </a:stretch>
              </p:blipFill>
              <p:spPr>
                <a:xfrm>
                  <a:off x="3683483" y="4835056"/>
                  <a:ext cx="222840" cy="154800"/>
                </a:xfrm>
                <a:prstGeom prst="rect">
                  <a:avLst/>
                </a:prstGeom>
              </p:spPr>
            </p:pic>
          </mc:Fallback>
        </mc:AlternateContent>
        <mc:AlternateContent xmlns:mc="http://schemas.openxmlformats.org/markup-compatibility/2006" xmlns:p14="http://schemas.microsoft.com/office/powerpoint/2010/main">
          <mc:Choice Requires="p14">
            <p:contentPart p14:bwMode="auto" r:id="rId291">
              <p14:nvContentPartPr>
                <p14:cNvPr id="238" name="Ink 237">
                  <a:extLst>
                    <a:ext uri="{FF2B5EF4-FFF2-40B4-BE49-F238E27FC236}">
                      <a16:creationId xmlns:a16="http://schemas.microsoft.com/office/drawing/2014/main" id="{B53BD079-42C9-0F70-F9EC-E40A84761021}"/>
                    </a:ext>
                  </a:extLst>
                </p14:cNvPr>
                <p14:cNvContentPartPr/>
                <p14:nvPr/>
              </p14:nvContentPartPr>
              <p14:xfrm>
                <a:off x="3822803" y="4880056"/>
                <a:ext cx="24480" cy="183960"/>
              </p14:xfrm>
            </p:contentPart>
          </mc:Choice>
          <mc:Fallback xmlns="">
            <p:pic>
              <p:nvPicPr>
                <p:cNvPr id="238" name="Ink 237">
                  <a:extLst>
                    <a:ext uri="{FF2B5EF4-FFF2-40B4-BE49-F238E27FC236}">
                      <a16:creationId xmlns:a16="http://schemas.microsoft.com/office/drawing/2014/main" id="{B53BD079-42C9-0F70-F9EC-E40A84761021}"/>
                    </a:ext>
                  </a:extLst>
                </p:cNvPr>
                <p:cNvPicPr/>
                <p:nvPr/>
              </p:nvPicPr>
              <p:blipFill>
                <a:blip r:embed="rId292"/>
                <a:stretch>
                  <a:fillRect/>
                </a:stretch>
              </p:blipFill>
              <p:spPr>
                <a:xfrm>
                  <a:off x="3804803" y="4862416"/>
                  <a:ext cx="6012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239" name="Ink 238">
                  <a:extLst>
                    <a:ext uri="{FF2B5EF4-FFF2-40B4-BE49-F238E27FC236}">
                      <a16:creationId xmlns:a16="http://schemas.microsoft.com/office/drawing/2014/main" id="{E52EE304-B29E-FB75-070E-C1002D2A8526}"/>
                    </a:ext>
                  </a:extLst>
                </p14:cNvPr>
                <p14:cNvContentPartPr/>
                <p14:nvPr/>
              </p14:nvContentPartPr>
              <p14:xfrm>
                <a:off x="4016843" y="4929736"/>
                <a:ext cx="360" cy="360"/>
              </p14:xfrm>
            </p:contentPart>
          </mc:Choice>
          <mc:Fallback xmlns="">
            <p:pic>
              <p:nvPicPr>
                <p:cNvPr id="239" name="Ink 238">
                  <a:extLst>
                    <a:ext uri="{FF2B5EF4-FFF2-40B4-BE49-F238E27FC236}">
                      <a16:creationId xmlns:a16="http://schemas.microsoft.com/office/drawing/2014/main" id="{E52EE304-B29E-FB75-070E-C1002D2A8526}"/>
                    </a:ext>
                  </a:extLst>
                </p:cNvPr>
                <p:cNvPicPr/>
                <p:nvPr/>
              </p:nvPicPr>
              <p:blipFill>
                <a:blip r:embed="rId20"/>
                <a:stretch>
                  <a:fillRect/>
                </a:stretch>
              </p:blipFill>
              <p:spPr>
                <a:xfrm>
                  <a:off x="3999203" y="49117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94">
              <p14:nvContentPartPr>
                <p14:cNvPr id="241" name="Ink 240">
                  <a:extLst>
                    <a:ext uri="{FF2B5EF4-FFF2-40B4-BE49-F238E27FC236}">
                      <a16:creationId xmlns:a16="http://schemas.microsoft.com/office/drawing/2014/main" id="{4B4F98DB-08A2-B638-D3B5-4048B14ECED3}"/>
                    </a:ext>
                  </a:extLst>
                </p14:cNvPr>
                <p14:cNvContentPartPr/>
                <p14:nvPr/>
              </p14:nvContentPartPr>
              <p14:xfrm>
                <a:off x="4103963" y="4845136"/>
                <a:ext cx="164520" cy="185760"/>
              </p14:xfrm>
            </p:contentPart>
          </mc:Choice>
          <mc:Fallback xmlns="">
            <p:pic>
              <p:nvPicPr>
                <p:cNvPr id="241" name="Ink 240">
                  <a:extLst>
                    <a:ext uri="{FF2B5EF4-FFF2-40B4-BE49-F238E27FC236}">
                      <a16:creationId xmlns:a16="http://schemas.microsoft.com/office/drawing/2014/main" id="{4B4F98DB-08A2-B638-D3B5-4048B14ECED3}"/>
                    </a:ext>
                  </a:extLst>
                </p:cNvPr>
                <p:cNvPicPr/>
                <p:nvPr/>
              </p:nvPicPr>
              <p:blipFill>
                <a:blip r:embed="rId295"/>
                <a:stretch>
                  <a:fillRect/>
                </a:stretch>
              </p:blipFill>
              <p:spPr>
                <a:xfrm>
                  <a:off x="4085963" y="4827136"/>
                  <a:ext cx="20016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296">
              <p14:nvContentPartPr>
                <p14:cNvPr id="242" name="Ink 241">
                  <a:extLst>
                    <a:ext uri="{FF2B5EF4-FFF2-40B4-BE49-F238E27FC236}">
                      <a16:creationId xmlns:a16="http://schemas.microsoft.com/office/drawing/2014/main" id="{A48EBFF2-8C7C-6214-E6D4-97E27F41F826}"/>
                    </a:ext>
                  </a:extLst>
                </p14:cNvPr>
                <p14:cNvContentPartPr/>
                <p14:nvPr/>
              </p14:nvContentPartPr>
              <p14:xfrm>
                <a:off x="4142123" y="4843696"/>
                <a:ext cx="173160" cy="32760"/>
              </p14:xfrm>
            </p:contentPart>
          </mc:Choice>
          <mc:Fallback xmlns="">
            <p:pic>
              <p:nvPicPr>
                <p:cNvPr id="242" name="Ink 241">
                  <a:extLst>
                    <a:ext uri="{FF2B5EF4-FFF2-40B4-BE49-F238E27FC236}">
                      <a16:creationId xmlns:a16="http://schemas.microsoft.com/office/drawing/2014/main" id="{A48EBFF2-8C7C-6214-E6D4-97E27F41F826}"/>
                    </a:ext>
                  </a:extLst>
                </p:cNvPr>
                <p:cNvPicPr/>
                <p:nvPr/>
              </p:nvPicPr>
              <p:blipFill>
                <a:blip r:embed="rId297"/>
                <a:stretch>
                  <a:fillRect/>
                </a:stretch>
              </p:blipFill>
              <p:spPr>
                <a:xfrm>
                  <a:off x="4124123" y="4826056"/>
                  <a:ext cx="208800" cy="68400"/>
                </a:xfrm>
                <a:prstGeom prst="rect">
                  <a:avLst/>
                </a:prstGeom>
              </p:spPr>
            </p:pic>
          </mc:Fallback>
        </mc:AlternateContent>
        <mc:AlternateContent xmlns:mc="http://schemas.openxmlformats.org/markup-compatibility/2006" xmlns:p14="http://schemas.microsoft.com/office/powerpoint/2010/main">
          <mc:Choice Requires="p14">
            <p:contentPart p14:bwMode="auto" r:id="rId298">
              <p14:nvContentPartPr>
                <p14:cNvPr id="243" name="Ink 242">
                  <a:extLst>
                    <a:ext uri="{FF2B5EF4-FFF2-40B4-BE49-F238E27FC236}">
                      <a16:creationId xmlns:a16="http://schemas.microsoft.com/office/drawing/2014/main" id="{35528E88-A10A-745F-CC60-9DEEBEE7A1E5}"/>
                    </a:ext>
                  </a:extLst>
                </p14:cNvPr>
                <p14:cNvContentPartPr/>
                <p14:nvPr/>
              </p14:nvContentPartPr>
              <p14:xfrm>
                <a:off x="4432643" y="4935496"/>
                <a:ext cx="157320" cy="140760"/>
              </p14:xfrm>
            </p:contentPart>
          </mc:Choice>
          <mc:Fallback xmlns="">
            <p:pic>
              <p:nvPicPr>
                <p:cNvPr id="243" name="Ink 242">
                  <a:extLst>
                    <a:ext uri="{FF2B5EF4-FFF2-40B4-BE49-F238E27FC236}">
                      <a16:creationId xmlns:a16="http://schemas.microsoft.com/office/drawing/2014/main" id="{35528E88-A10A-745F-CC60-9DEEBEE7A1E5}"/>
                    </a:ext>
                  </a:extLst>
                </p:cNvPr>
                <p:cNvPicPr/>
                <p:nvPr/>
              </p:nvPicPr>
              <p:blipFill>
                <a:blip r:embed="rId299"/>
                <a:stretch>
                  <a:fillRect/>
                </a:stretch>
              </p:blipFill>
              <p:spPr>
                <a:xfrm>
                  <a:off x="4414643" y="4917856"/>
                  <a:ext cx="1929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300">
              <p14:nvContentPartPr>
                <p14:cNvPr id="244" name="Ink 243">
                  <a:extLst>
                    <a:ext uri="{FF2B5EF4-FFF2-40B4-BE49-F238E27FC236}">
                      <a16:creationId xmlns:a16="http://schemas.microsoft.com/office/drawing/2014/main" id="{C99115BE-B667-F54E-EEAA-BEF54CFF62C9}"/>
                    </a:ext>
                  </a:extLst>
                </p14:cNvPr>
                <p14:cNvContentPartPr/>
                <p14:nvPr/>
              </p14:nvContentPartPr>
              <p14:xfrm>
                <a:off x="4653683" y="4934416"/>
                <a:ext cx="226440" cy="129960"/>
              </p14:xfrm>
            </p:contentPart>
          </mc:Choice>
          <mc:Fallback xmlns="">
            <p:pic>
              <p:nvPicPr>
                <p:cNvPr id="244" name="Ink 243">
                  <a:extLst>
                    <a:ext uri="{FF2B5EF4-FFF2-40B4-BE49-F238E27FC236}">
                      <a16:creationId xmlns:a16="http://schemas.microsoft.com/office/drawing/2014/main" id="{C99115BE-B667-F54E-EEAA-BEF54CFF62C9}"/>
                    </a:ext>
                  </a:extLst>
                </p:cNvPr>
                <p:cNvPicPr/>
                <p:nvPr/>
              </p:nvPicPr>
              <p:blipFill>
                <a:blip r:embed="rId301"/>
                <a:stretch>
                  <a:fillRect/>
                </a:stretch>
              </p:blipFill>
              <p:spPr>
                <a:xfrm>
                  <a:off x="4636043" y="4916416"/>
                  <a:ext cx="26208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302">
              <p14:nvContentPartPr>
                <p14:cNvPr id="245" name="Ink 244">
                  <a:extLst>
                    <a:ext uri="{FF2B5EF4-FFF2-40B4-BE49-F238E27FC236}">
                      <a16:creationId xmlns:a16="http://schemas.microsoft.com/office/drawing/2014/main" id="{23C650D5-F32B-A2A1-7F54-E399B4926684}"/>
                    </a:ext>
                  </a:extLst>
                </p14:cNvPr>
                <p14:cNvContentPartPr/>
                <p14:nvPr/>
              </p14:nvContentPartPr>
              <p14:xfrm>
                <a:off x="4903883" y="4742896"/>
                <a:ext cx="146160" cy="137880"/>
              </p14:xfrm>
            </p:contentPart>
          </mc:Choice>
          <mc:Fallback xmlns="">
            <p:pic>
              <p:nvPicPr>
                <p:cNvPr id="245" name="Ink 244">
                  <a:extLst>
                    <a:ext uri="{FF2B5EF4-FFF2-40B4-BE49-F238E27FC236}">
                      <a16:creationId xmlns:a16="http://schemas.microsoft.com/office/drawing/2014/main" id="{23C650D5-F32B-A2A1-7F54-E399B4926684}"/>
                    </a:ext>
                  </a:extLst>
                </p:cNvPr>
                <p:cNvPicPr/>
                <p:nvPr/>
              </p:nvPicPr>
              <p:blipFill>
                <a:blip r:embed="rId303"/>
                <a:stretch>
                  <a:fillRect/>
                </a:stretch>
              </p:blipFill>
              <p:spPr>
                <a:xfrm>
                  <a:off x="4886243" y="4724896"/>
                  <a:ext cx="18180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304">
              <p14:nvContentPartPr>
                <p14:cNvPr id="246" name="Ink 245">
                  <a:extLst>
                    <a:ext uri="{FF2B5EF4-FFF2-40B4-BE49-F238E27FC236}">
                      <a16:creationId xmlns:a16="http://schemas.microsoft.com/office/drawing/2014/main" id="{5734DC40-C893-752D-5A6F-E9FFDC9CD7FE}"/>
                    </a:ext>
                  </a:extLst>
                </p14:cNvPr>
                <p14:cNvContentPartPr/>
                <p14:nvPr/>
              </p14:nvContentPartPr>
              <p14:xfrm>
                <a:off x="3578003" y="4666216"/>
                <a:ext cx="1626480" cy="608400"/>
              </p14:xfrm>
            </p:contentPart>
          </mc:Choice>
          <mc:Fallback xmlns="">
            <p:pic>
              <p:nvPicPr>
                <p:cNvPr id="246" name="Ink 245">
                  <a:extLst>
                    <a:ext uri="{FF2B5EF4-FFF2-40B4-BE49-F238E27FC236}">
                      <a16:creationId xmlns:a16="http://schemas.microsoft.com/office/drawing/2014/main" id="{5734DC40-C893-752D-5A6F-E9FFDC9CD7FE}"/>
                    </a:ext>
                  </a:extLst>
                </p:cNvPr>
                <p:cNvPicPr/>
                <p:nvPr/>
              </p:nvPicPr>
              <p:blipFill>
                <a:blip r:embed="rId305"/>
                <a:stretch>
                  <a:fillRect/>
                </a:stretch>
              </p:blipFill>
              <p:spPr>
                <a:xfrm>
                  <a:off x="3560363" y="4648216"/>
                  <a:ext cx="1662120" cy="644040"/>
                </a:xfrm>
                <a:prstGeom prst="rect">
                  <a:avLst/>
                </a:prstGeom>
              </p:spPr>
            </p:pic>
          </mc:Fallback>
        </mc:AlternateContent>
      </p:grpSp>
    </p:spTree>
    <p:extLst>
      <p:ext uri="{BB962C8B-B14F-4D97-AF65-F5344CB8AC3E}">
        <p14:creationId xmlns:p14="http://schemas.microsoft.com/office/powerpoint/2010/main" val="208220301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CA83EF1E-DB48-DEE2-3EB6-66A9448010DC}"/>
                  </a:ext>
                </a:extLst>
              </p:cNvPr>
              <p:cNvSpPr txBox="1"/>
              <p:nvPr/>
            </p:nvSpPr>
            <p:spPr>
              <a:xfrm>
                <a:off x="576879" y="582551"/>
                <a:ext cx="2775279" cy="1754326"/>
              </a:xfrm>
              <a:prstGeom prst="rect">
                <a:avLst/>
              </a:prstGeom>
              <a:noFill/>
              <a:ln>
                <a:solidFill>
                  <a:schemeClr val="tx1"/>
                </a:solidFill>
              </a:ln>
            </p:spPr>
            <p:txBody>
              <a:bodyPr wrap="square" rtlCol="0">
                <a:spAutoFit/>
              </a:bodyPr>
              <a:lstStyle/>
              <a:p>
                <a:r>
                  <a:rPr lang="en-GB" sz="1200" b="1"/>
                  <a:t>Your turn</a:t>
                </a:r>
              </a:p>
              <a:p>
                <a:r>
                  <a:rPr lang="en-GB" sz="1200"/>
                  <a:t>What is the area of a circle with circumference of...</a:t>
                </a:r>
              </a:p>
              <a:p>
                <a:endParaRPr lang="en-GB" sz="1200"/>
              </a:p>
              <a:p>
                <a:r>
                  <a:rPr lang="en-GB" sz="1200"/>
                  <a:t>a) 5 cm (answer to 2sf)</a:t>
                </a:r>
                <a:endParaRPr lang="en-GB" sz="1200" b="0"/>
              </a:p>
              <a:p>
                <a:endParaRPr lang="en-GB" sz="1200"/>
              </a:p>
              <a:p>
                <a:r>
                  <a:rPr lang="en-GB" sz="1200"/>
                  <a:t>b) 12.6 cm (answer to 1dp)</a:t>
                </a:r>
              </a:p>
              <a:p>
                <a:endParaRPr lang="en-GB" sz="1200"/>
              </a:p>
              <a:p>
                <a:r>
                  <a:rPr lang="en-GB" sz="1200"/>
                  <a:t>c) 15</a:t>
                </a:r>
                <a14:m>
                  <m:oMath xmlns:m="http://schemas.openxmlformats.org/officeDocument/2006/math">
                    <m:r>
                      <a:rPr lang="en-GB" sz="1200" b="0" i="1" smtClean="0">
                        <a:latin typeface="Cambria Math" panose="02040503050406030204" pitchFamily="18" charset="0"/>
                      </a:rPr>
                      <m:t>𝜋</m:t>
                    </m:r>
                  </m:oMath>
                </a14:m>
                <a:r>
                  <a:rPr lang="en-GB" sz="1200"/>
                  <a:t> cm (answer in terms of </a:t>
                </a:r>
                <a14:m>
                  <m:oMath xmlns:m="http://schemas.openxmlformats.org/officeDocument/2006/math">
                    <m:r>
                      <a:rPr lang="en-GB" sz="1200" b="0" i="1" smtClean="0">
                        <a:latin typeface="Cambria Math" panose="02040503050406030204" pitchFamily="18" charset="0"/>
                      </a:rPr>
                      <m:t>𝜋</m:t>
                    </m:r>
                  </m:oMath>
                </a14:m>
                <a:r>
                  <a:rPr lang="en-GB" sz="1200"/>
                  <a:t>)</a:t>
                </a:r>
              </a:p>
            </p:txBody>
          </p:sp>
        </mc:Choice>
        <mc:Fallback xmlns="">
          <p:sp>
            <p:nvSpPr>
              <p:cNvPr id="40" name="TextBox 39">
                <a:extLst>
                  <a:ext uri="{FF2B5EF4-FFF2-40B4-BE49-F238E27FC236}">
                    <a16:creationId xmlns:a16="http://schemas.microsoft.com/office/drawing/2014/main" id="{CA83EF1E-DB48-DEE2-3EB6-66A9448010DC}"/>
                  </a:ext>
                </a:extLst>
              </p:cNvPr>
              <p:cNvSpPr txBox="1">
                <a:spLocks noRot="1" noChangeAspect="1" noMove="1" noResize="1" noEditPoints="1" noAdjustHandles="1" noChangeArrowheads="1" noChangeShapeType="1" noTextEdit="1"/>
              </p:cNvSpPr>
              <p:nvPr/>
            </p:nvSpPr>
            <p:spPr>
              <a:xfrm>
                <a:off x="576879" y="582551"/>
                <a:ext cx="2775279" cy="1754326"/>
              </a:xfrm>
              <a:prstGeom prst="rect">
                <a:avLst/>
              </a:prstGeom>
              <a:blipFill>
                <a:blip r:embed="rId2"/>
                <a:stretch>
                  <a:fillRect b="-1730"/>
                </a:stretch>
              </a:blipFill>
              <a:ln>
                <a:solidFill>
                  <a:schemeClr val="tx1"/>
                </a:solidFill>
              </a:ln>
            </p:spPr>
            <p:txBody>
              <a:bodyPr/>
              <a:lstStyle/>
              <a:p>
                <a:r>
                  <a:rPr lang="en-GB">
                    <a:noFill/>
                  </a:rPr>
                  <a:t> </a:t>
                </a:r>
              </a:p>
            </p:txBody>
          </p:sp>
        </mc:Fallback>
      </mc:AlternateContent>
      <p:grpSp>
        <p:nvGrpSpPr>
          <p:cNvPr id="42" name="Group 41">
            <a:extLst>
              <a:ext uri="{FF2B5EF4-FFF2-40B4-BE49-F238E27FC236}">
                <a16:creationId xmlns:a16="http://schemas.microsoft.com/office/drawing/2014/main" id="{84166635-06FF-5F5C-13BA-F26216869E64}"/>
              </a:ext>
            </a:extLst>
          </p:cNvPr>
          <p:cNvGrpSpPr/>
          <p:nvPr/>
        </p:nvGrpSpPr>
        <p:grpSpPr>
          <a:xfrm>
            <a:off x="3130163" y="4048096"/>
            <a:ext cx="1662120" cy="661680"/>
            <a:chOff x="3130163" y="4048096"/>
            <a:chExt cx="1662120" cy="661680"/>
          </a:xfrm>
        </p:grpSpPr>
        <mc:AlternateContent xmlns:mc="http://schemas.openxmlformats.org/markup-compatibility/2006" xmlns:p14="http://schemas.microsoft.com/office/powerpoint/2010/main">
          <mc:Choice Requires="p14">
            <p:contentPart p14:bwMode="auto" r:id="rId3">
              <p14:nvContentPartPr>
                <p14:cNvPr id="43" name="Ink 42">
                  <a:extLst>
                    <a:ext uri="{FF2B5EF4-FFF2-40B4-BE49-F238E27FC236}">
                      <a16:creationId xmlns:a16="http://schemas.microsoft.com/office/drawing/2014/main" id="{AE1AEA98-D32A-DBDF-4AC8-FAD702174438}"/>
                    </a:ext>
                  </a:extLst>
                </p14:cNvPr>
                <p14:cNvContentPartPr/>
                <p14:nvPr/>
              </p14:nvContentPartPr>
              <p14:xfrm>
                <a:off x="3264803" y="4343296"/>
                <a:ext cx="25200" cy="192960"/>
              </p14:xfrm>
            </p:contentPart>
          </mc:Choice>
          <mc:Fallback xmlns="">
            <p:pic>
              <p:nvPicPr>
                <p:cNvPr id="43" name="Ink 42">
                  <a:extLst>
                    <a:ext uri="{FF2B5EF4-FFF2-40B4-BE49-F238E27FC236}">
                      <a16:creationId xmlns:a16="http://schemas.microsoft.com/office/drawing/2014/main" id="{AE1AEA98-D32A-DBDF-4AC8-FAD702174438}"/>
                    </a:ext>
                  </a:extLst>
                </p:cNvPr>
                <p:cNvPicPr/>
                <p:nvPr/>
              </p:nvPicPr>
              <p:blipFill>
                <a:blip r:embed="rId4"/>
                <a:stretch>
                  <a:fillRect/>
                </a:stretch>
              </p:blipFill>
              <p:spPr>
                <a:xfrm>
                  <a:off x="3247163" y="4325656"/>
                  <a:ext cx="6084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44" name="Ink 43">
                  <a:extLst>
                    <a:ext uri="{FF2B5EF4-FFF2-40B4-BE49-F238E27FC236}">
                      <a16:creationId xmlns:a16="http://schemas.microsoft.com/office/drawing/2014/main" id="{3C34216E-B499-B801-1038-9D97A56F6F18}"/>
                    </a:ext>
                  </a:extLst>
                </p14:cNvPr>
                <p14:cNvContentPartPr/>
                <p14:nvPr/>
              </p14:nvContentPartPr>
              <p14:xfrm>
                <a:off x="3399803" y="4311616"/>
                <a:ext cx="153360" cy="213120"/>
              </p14:xfrm>
            </p:contentPart>
          </mc:Choice>
          <mc:Fallback xmlns="">
            <p:pic>
              <p:nvPicPr>
                <p:cNvPr id="44" name="Ink 43">
                  <a:extLst>
                    <a:ext uri="{FF2B5EF4-FFF2-40B4-BE49-F238E27FC236}">
                      <a16:creationId xmlns:a16="http://schemas.microsoft.com/office/drawing/2014/main" id="{3C34216E-B499-B801-1038-9D97A56F6F18}"/>
                    </a:ext>
                  </a:extLst>
                </p:cNvPr>
                <p:cNvPicPr/>
                <p:nvPr/>
              </p:nvPicPr>
              <p:blipFill>
                <a:blip r:embed="rId6"/>
                <a:stretch>
                  <a:fillRect/>
                </a:stretch>
              </p:blipFill>
              <p:spPr>
                <a:xfrm>
                  <a:off x="3382163" y="4293616"/>
                  <a:ext cx="18900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45" name="Ink 44">
                  <a:extLst>
                    <a:ext uri="{FF2B5EF4-FFF2-40B4-BE49-F238E27FC236}">
                      <a16:creationId xmlns:a16="http://schemas.microsoft.com/office/drawing/2014/main" id="{99BA3D04-648E-779A-4266-227F7E8A9738}"/>
                    </a:ext>
                  </a:extLst>
                </p14:cNvPr>
                <p14:cNvContentPartPr/>
                <p14:nvPr/>
              </p14:nvContentPartPr>
              <p14:xfrm>
                <a:off x="3636323" y="4434376"/>
                <a:ext cx="21240" cy="10800"/>
              </p14:xfrm>
            </p:contentPart>
          </mc:Choice>
          <mc:Fallback xmlns="">
            <p:pic>
              <p:nvPicPr>
                <p:cNvPr id="45" name="Ink 44">
                  <a:extLst>
                    <a:ext uri="{FF2B5EF4-FFF2-40B4-BE49-F238E27FC236}">
                      <a16:creationId xmlns:a16="http://schemas.microsoft.com/office/drawing/2014/main" id="{99BA3D04-648E-779A-4266-227F7E8A9738}"/>
                    </a:ext>
                  </a:extLst>
                </p:cNvPr>
                <p:cNvPicPr/>
                <p:nvPr/>
              </p:nvPicPr>
              <p:blipFill>
                <a:blip r:embed="rId8"/>
                <a:stretch>
                  <a:fillRect/>
                </a:stretch>
              </p:blipFill>
              <p:spPr>
                <a:xfrm>
                  <a:off x="3618323" y="4416376"/>
                  <a:ext cx="568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46" name="Ink 45">
                  <a:extLst>
                    <a:ext uri="{FF2B5EF4-FFF2-40B4-BE49-F238E27FC236}">
                      <a16:creationId xmlns:a16="http://schemas.microsoft.com/office/drawing/2014/main" id="{ADE09ABE-D08C-2273-6772-FBD04DD4FFBA}"/>
                    </a:ext>
                  </a:extLst>
                </p14:cNvPr>
                <p14:cNvContentPartPr/>
                <p14:nvPr/>
              </p14:nvContentPartPr>
              <p14:xfrm>
                <a:off x="3815963" y="4304056"/>
                <a:ext cx="122400" cy="204120"/>
              </p14:xfrm>
            </p:contentPart>
          </mc:Choice>
          <mc:Fallback xmlns="">
            <p:pic>
              <p:nvPicPr>
                <p:cNvPr id="46" name="Ink 45">
                  <a:extLst>
                    <a:ext uri="{FF2B5EF4-FFF2-40B4-BE49-F238E27FC236}">
                      <a16:creationId xmlns:a16="http://schemas.microsoft.com/office/drawing/2014/main" id="{ADE09ABE-D08C-2273-6772-FBD04DD4FFBA}"/>
                    </a:ext>
                  </a:extLst>
                </p:cNvPr>
                <p:cNvPicPr/>
                <p:nvPr/>
              </p:nvPicPr>
              <p:blipFill>
                <a:blip r:embed="rId10"/>
                <a:stretch>
                  <a:fillRect/>
                </a:stretch>
              </p:blipFill>
              <p:spPr>
                <a:xfrm>
                  <a:off x="3797963" y="4286416"/>
                  <a:ext cx="1580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47" name="Ink 46">
                  <a:extLst>
                    <a:ext uri="{FF2B5EF4-FFF2-40B4-BE49-F238E27FC236}">
                      <a16:creationId xmlns:a16="http://schemas.microsoft.com/office/drawing/2014/main" id="{CE8F7F00-E178-DC8B-C740-351193BA4362}"/>
                    </a:ext>
                  </a:extLst>
                </p14:cNvPr>
                <p14:cNvContentPartPr/>
                <p14:nvPr/>
              </p14:nvContentPartPr>
              <p14:xfrm>
                <a:off x="4098923" y="4373536"/>
                <a:ext cx="130680" cy="145800"/>
              </p14:xfrm>
            </p:contentPart>
          </mc:Choice>
          <mc:Fallback xmlns="">
            <p:pic>
              <p:nvPicPr>
                <p:cNvPr id="47" name="Ink 46">
                  <a:extLst>
                    <a:ext uri="{FF2B5EF4-FFF2-40B4-BE49-F238E27FC236}">
                      <a16:creationId xmlns:a16="http://schemas.microsoft.com/office/drawing/2014/main" id="{CE8F7F00-E178-DC8B-C740-351193BA4362}"/>
                    </a:ext>
                  </a:extLst>
                </p:cNvPr>
                <p:cNvPicPr/>
                <p:nvPr/>
              </p:nvPicPr>
              <p:blipFill>
                <a:blip r:embed="rId12"/>
                <a:stretch>
                  <a:fillRect/>
                </a:stretch>
              </p:blipFill>
              <p:spPr>
                <a:xfrm>
                  <a:off x="4080923" y="4355536"/>
                  <a:ext cx="16632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48" name="Ink 47">
                  <a:extLst>
                    <a:ext uri="{FF2B5EF4-FFF2-40B4-BE49-F238E27FC236}">
                      <a16:creationId xmlns:a16="http://schemas.microsoft.com/office/drawing/2014/main" id="{9171FFF0-A4D6-2B7F-C3EC-5985BA25C36A}"/>
                    </a:ext>
                  </a:extLst>
                </p14:cNvPr>
                <p14:cNvContentPartPr/>
                <p14:nvPr/>
              </p14:nvContentPartPr>
              <p14:xfrm>
                <a:off x="4283243" y="4365976"/>
                <a:ext cx="178920" cy="113040"/>
              </p14:xfrm>
            </p:contentPart>
          </mc:Choice>
          <mc:Fallback xmlns="">
            <p:pic>
              <p:nvPicPr>
                <p:cNvPr id="48" name="Ink 47">
                  <a:extLst>
                    <a:ext uri="{FF2B5EF4-FFF2-40B4-BE49-F238E27FC236}">
                      <a16:creationId xmlns:a16="http://schemas.microsoft.com/office/drawing/2014/main" id="{9171FFF0-A4D6-2B7F-C3EC-5985BA25C36A}"/>
                    </a:ext>
                  </a:extLst>
                </p:cNvPr>
                <p:cNvPicPr/>
                <p:nvPr/>
              </p:nvPicPr>
              <p:blipFill>
                <a:blip r:embed="rId14"/>
                <a:stretch>
                  <a:fillRect/>
                </a:stretch>
              </p:blipFill>
              <p:spPr>
                <a:xfrm>
                  <a:off x="4265603" y="4347976"/>
                  <a:ext cx="21456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50" name="Ink 49">
                  <a:extLst>
                    <a:ext uri="{FF2B5EF4-FFF2-40B4-BE49-F238E27FC236}">
                      <a16:creationId xmlns:a16="http://schemas.microsoft.com/office/drawing/2014/main" id="{AA37F26E-9D53-7EEA-EC91-3B1BCD85767B}"/>
                    </a:ext>
                  </a:extLst>
                </p14:cNvPr>
                <p14:cNvContentPartPr/>
                <p14:nvPr/>
              </p14:nvContentPartPr>
              <p14:xfrm>
                <a:off x="4481243" y="4193176"/>
                <a:ext cx="137160" cy="132120"/>
              </p14:xfrm>
            </p:contentPart>
          </mc:Choice>
          <mc:Fallback xmlns="">
            <p:pic>
              <p:nvPicPr>
                <p:cNvPr id="50" name="Ink 49">
                  <a:extLst>
                    <a:ext uri="{FF2B5EF4-FFF2-40B4-BE49-F238E27FC236}">
                      <a16:creationId xmlns:a16="http://schemas.microsoft.com/office/drawing/2014/main" id="{AA37F26E-9D53-7EEA-EC91-3B1BCD85767B}"/>
                    </a:ext>
                  </a:extLst>
                </p:cNvPr>
                <p:cNvPicPr/>
                <p:nvPr/>
              </p:nvPicPr>
              <p:blipFill>
                <a:blip r:embed="rId16"/>
                <a:stretch>
                  <a:fillRect/>
                </a:stretch>
              </p:blipFill>
              <p:spPr>
                <a:xfrm>
                  <a:off x="4463603" y="4175176"/>
                  <a:ext cx="1728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1" name="Ink 50">
                  <a:extLst>
                    <a:ext uri="{FF2B5EF4-FFF2-40B4-BE49-F238E27FC236}">
                      <a16:creationId xmlns:a16="http://schemas.microsoft.com/office/drawing/2014/main" id="{9CAAA722-9078-C02E-9919-90EE185A8D3C}"/>
                    </a:ext>
                  </a:extLst>
                </p14:cNvPr>
                <p14:cNvContentPartPr/>
                <p14:nvPr/>
              </p14:nvContentPartPr>
              <p14:xfrm>
                <a:off x="3130163" y="4048096"/>
                <a:ext cx="1662120" cy="661680"/>
              </p14:xfrm>
            </p:contentPart>
          </mc:Choice>
          <mc:Fallback xmlns="">
            <p:pic>
              <p:nvPicPr>
                <p:cNvPr id="51" name="Ink 50">
                  <a:extLst>
                    <a:ext uri="{FF2B5EF4-FFF2-40B4-BE49-F238E27FC236}">
                      <a16:creationId xmlns:a16="http://schemas.microsoft.com/office/drawing/2014/main" id="{9CAAA722-9078-C02E-9919-90EE185A8D3C}"/>
                    </a:ext>
                  </a:extLst>
                </p:cNvPr>
                <p:cNvPicPr/>
                <p:nvPr/>
              </p:nvPicPr>
              <p:blipFill>
                <a:blip r:embed="rId18"/>
                <a:stretch>
                  <a:fillRect/>
                </a:stretch>
              </p:blipFill>
              <p:spPr>
                <a:xfrm>
                  <a:off x="3112163" y="4030456"/>
                  <a:ext cx="1697760" cy="697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
            <p14:nvContentPartPr>
              <p14:cNvPr id="67" name="Ink 66">
                <a:extLst>
                  <a:ext uri="{FF2B5EF4-FFF2-40B4-BE49-F238E27FC236}">
                    <a16:creationId xmlns:a16="http://schemas.microsoft.com/office/drawing/2014/main" id="{BC7ACCAB-FB3C-A1F7-F9A7-8BF66A5A7D02}"/>
                  </a:ext>
                </a:extLst>
              </p14:cNvPr>
              <p14:cNvContentPartPr/>
              <p14:nvPr/>
            </p14:nvContentPartPr>
            <p14:xfrm>
              <a:off x="7067483" y="1896376"/>
              <a:ext cx="160560" cy="187920"/>
            </p14:xfrm>
          </p:contentPart>
        </mc:Choice>
        <mc:Fallback xmlns="">
          <p:pic>
            <p:nvPicPr>
              <p:cNvPr id="67" name="Ink 66">
                <a:extLst>
                  <a:ext uri="{FF2B5EF4-FFF2-40B4-BE49-F238E27FC236}">
                    <a16:creationId xmlns:a16="http://schemas.microsoft.com/office/drawing/2014/main" id="{BC7ACCAB-FB3C-A1F7-F9A7-8BF66A5A7D02}"/>
                  </a:ext>
                </a:extLst>
              </p:cNvPr>
              <p:cNvPicPr/>
              <p:nvPr/>
            </p:nvPicPr>
            <p:blipFill>
              <a:blip r:embed="rId20"/>
              <a:stretch>
                <a:fillRect/>
              </a:stretch>
            </p:blipFill>
            <p:spPr>
              <a:xfrm>
                <a:off x="7049843" y="1878736"/>
                <a:ext cx="19620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68" name="Ink 67">
                <a:extLst>
                  <a:ext uri="{FF2B5EF4-FFF2-40B4-BE49-F238E27FC236}">
                    <a16:creationId xmlns:a16="http://schemas.microsoft.com/office/drawing/2014/main" id="{FD24311B-59CE-C293-EB16-B121F636A941}"/>
                  </a:ext>
                </a:extLst>
              </p14:cNvPr>
              <p14:cNvContentPartPr/>
              <p14:nvPr/>
            </p14:nvContentPartPr>
            <p14:xfrm>
              <a:off x="7349363" y="1993936"/>
              <a:ext cx="10080" cy="4680"/>
            </p14:xfrm>
          </p:contentPart>
        </mc:Choice>
        <mc:Fallback xmlns="">
          <p:pic>
            <p:nvPicPr>
              <p:cNvPr id="68" name="Ink 67">
                <a:extLst>
                  <a:ext uri="{FF2B5EF4-FFF2-40B4-BE49-F238E27FC236}">
                    <a16:creationId xmlns:a16="http://schemas.microsoft.com/office/drawing/2014/main" id="{FD24311B-59CE-C293-EB16-B121F636A941}"/>
                  </a:ext>
                </a:extLst>
              </p:cNvPr>
              <p:cNvPicPr/>
              <p:nvPr/>
            </p:nvPicPr>
            <p:blipFill>
              <a:blip r:embed="rId22"/>
              <a:stretch>
                <a:fillRect/>
              </a:stretch>
            </p:blipFill>
            <p:spPr>
              <a:xfrm>
                <a:off x="7331363" y="1975936"/>
                <a:ext cx="4572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69" name="Ink 68">
                <a:extLst>
                  <a:ext uri="{FF2B5EF4-FFF2-40B4-BE49-F238E27FC236}">
                    <a16:creationId xmlns:a16="http://schemas.microsoft.com/office/drawing/2014/main" id="{C68F6973-9577-FC68-5277-DE2A554C2BEA}"/>
                  </a:ext>
                </a:extLst>
              </p14:cNvPr>
              <p14:cNvContentPartPr/>
              <p14:nvPr/>
            </p14:nvContentPartPr>
            <p14:xfrm>
              <a:off x="7513163" y="1814656"/>
              <a:ext cx="177480" cy="190440"/>
            </p14:xfrm>
          </p:contentPart>
        </mc:Choice>
        <mc:Fallback xmlns="">
          <p:pic>
            <p:nvPicPr>
              <p:cNvPr id="69" name="Ink 68">
                <a:extLst>
                  <a:ext uri="{FF2B5EF4-FFF2-40B4-BE49-F238E27FC236}">
                    <a16:creationId xmlns:a16="http://schemas.microsoft.com/office/drawing/2014/main" id="{C68F6973-9577-FC68-5277-DE2A554C2BEA}"/>
                  </a:ext>
                </a:extLst>
              </p:cNvPr>
              <p:cNvPicPr/>
              <p:nvPr/>
            </p:nvPicPr>
            <p:blipFill>
              <a:blip r:embed="rId24"/>
              <a:stretch>
                <a:fillRect/>
              </a:stretch>
            </p:blipFill>
            <p:spPr>
              <a:xfrm>
                <a:off x="7495523" y="1797016"/>
                <a:ext cx="21312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72" name="Ink 71">
                <a:extLst>
                  <a:ext uri="{FF2B5EF4-FFF2-40B4-BE49-F238E27FC236}">
                    <a16:creationId xmlns:a16="http://schemas.microsoft.com/office/drawing/2014/main" id="{C6FD12D1-4A6B-054B-F25C-88A476F66C83}"/>
                  </a:ext>
                </a:extLst>
              </p14:cNvPr>
              <p14:cNvContentPartPr/>
              <p14:nvPr/>
            </p14:nvContentPartPr>
            <p14:xfrm>
              <a:off x="7790003" y="1884496"/>
              <a:ext cx="142200" cy="112680"/>
            </p14:xfrm>
          </p:contentPart>
        </mc:Choice>
        <mc:Fallback xmlns="">
          <p:pic>
            <p:nvPicPr>
              <p:cNvPr id="72" name="Ink 71">
                <a:extLst>
                  <a:ext uri="{FF2B5EF4-FFF2-40B4-BE49-F238E27FC236}">
                    <a16:creationId xmlns:a16="http://schemas.microsoft.com/office/drawing/2014/main" id="{C6FD12D1-4A6B-054B-F25C-88A476F66C83}"/>
                  </a:ext>
                </a:extLst>
              </p:cNvPr>
              <p:cNvPicPr/>
              <p:nvPr/>
            </p:nvPicPr>
            <p:blipFill>
              <a:blip r:embed="rId26"/>
              <a:stretch>
                <a:fillRect/>
              </a:stretch>
            </p:blipFill>
            <p:spPr>
              <a:xfrm>
                <a:off x="7772003" y="1866496"/>
                <a:ext cx="17784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3" name="Ink 72">
                <a:extLst>
                  <a:ext uri="{FF2B5EF4-FFF2-40B4-BE49-F238E27FC236}">
                    <a16:creationId xmlns:a16="http://schemas.microsoft.com/office/drawing/2014/main" id="{E3AEC0D2-B809-EC4F-324D-737B00C08D8C}"/>
                  </a:ext>
                </a:extLst>
              </p14:cNvPr>
              <p14:cNvContentPartPr/>
              <p14:nvPr/>
            </p14:nvContentPartPr>
            <p14:xfrm>
              <a:off x="7975043" y="1889536"/>
              <a:ext cx="172440" cy="72000"/>
            </p14:xfrm>
          </p:contentPart>
        </mc:Choice>
        <mc:Fallback xmlns="">
          <p:pic>
            <p:nvPicPr>
              <p:cNvPr id="73" name="Ink 72">
                <a:extLst>
                  <a:ext uri="{FF2B5EF4-FFF2-40B4-BE49-F238E27FC236}">
                    <a16:creationId xmlns:a16="http://schemas.microsoft.com/office/drawing/2014/main" id="{E3AEC0D2-B809-EC4F-324D-737B00C08D8C}"/>
                  </a:ext>
                </a:extLst>
              </p:cNvPr>
              <p:cNvPicPr/>
              <p:nvPr/>
            </p:nvPicPr>
            <p:blipFill>
              <a:blip r:embed="rId28"/>
              <a:stretch>
                <a:fillRect/>
              </a:stretch>
            </p:blipFill>
            <p:spPr>
              <a:xfrm>
                <a:off x="7957043" y="1871896"/>
                <a:ext cx="2080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7" name="Ink 76">
                <a:extLst>
                  <a:ext uri="{FF2B5EF4-FFF2-40B4-BE49-F238E27FC236}">
                    <a16:creationId xmlns:a16="http://schemas.microsoft.com/office/drawing/2014/main" id="{6F58A3C1-7975-D8B5-A875-CF56DF693B30}"/>
                  </a:ext>
                </a:extLst>
              </p14:cNvPr>
              <p14:cNvContentPartPr/>
              <p14:nvPr/>
            </p14:nvContentPartPr>
            <p14:xfrm>
              <a:off x="8195363" y="1768936"/>
              <a:ext cx="168120" cy="56520"/>
            </p14:xfrm>
          </p:contentPart>
        </mc:Choice>
        <mc:Fallback xmlns="">
          <p:pic>
            <p:nvPicPr>
              <p:cNvPr id="77" name="Ink 76">
                <a:extLst>
                  <a:ext uri="{FF2B5EF4-FFF2-40B4-BE49-F238E27FC236}">
                    <a16:creationId xmlns:a16="http://schemas.microsoft.com/office/drawing/2014/main" id="{6F58A3C1-7975-D8B5-A875-CF56DF693B30}"/>
                  </a:ext>
                </a:extLst>
              </p:cNvPr>
              <p:cNvPicPr/>
              <p:nvPr/>
            </p:nvPicPr>
            <p:blipFill>
              <a:blip r:embed="rId30"/>
              <a:stretch>
                <a:fillRect/>
              </a:stretch>
            </p:blipFill>
            <p:spPr>
              <a:xfrm>
                <a:off x="8177723" y="1751296"/>
                <a:ext cx="2037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79" name="Ink 78">
                <a:extLst>
                  <a:ext uri="{FF2B5EF4-FFF2-40B4-BE49-F238E27FC236}">
                    <a16:creationId xmlns:a16="http://schemas.microsoft.com/office/drawing/2014/main" id="{9E170F32-2F67-E6D7-E5FF-48AC171013DD}"/>
                  </a:ext>
                </a:extLst>
              </p14:cNvPr>
              <p14:cNvContentPartPr/>
              <p14:nvPr/>
            </p14:nvContentPartPr>
            <p14:xfrm>
              <a:off x="7013123" y="1533496"/>
              <a:ext cx="1510560" cy="153000"/>
            </p14:xfrm>
          </p:contentPart>
        </mc:Choice>
        <mc:Fallback xmlns="">
          <p:pic>
            <p:nvPicPr>
              <p:cNvPr id="79" name="Ink 78">
                <a:extLst>
                  <a:ext uri="{FF2B5EF4-FFF2-40B4-BE49-F238E27FC236}">
                    <a16:creationId xmlns:a16="http://schemas.microsoft.com/office/drawing/2014/main" id="{9E170F32-2F67-E6D7-E5FF-48AC171013DD}"/>
                  </a:ext>
                </a:extLst>
              </p:cNvPr>
              <p:cNvPicPr/>
              <p:nvPr/>
            </p:nvPicPr>
            <p:blipFill>
              <a:blip r:embed="rId32"/>
              <a:stretch>
                <a:fillRect/>
              </a:stretch>
            </p:blipFill>
            <p:spPr>
              <a:xfrm>
                <a:off x="6995483" y="1515496"/>
                <a:ext cx="1546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80" name="Ink 79">
                <a:extLst>
                  <a:ext uri="{FF2B5EF4-FFF2-40B4-BE49-F238E27FC236}">
                    <a16:creationId xmlns:a16="http://schemas.microsoft.com/office/drawing/2014/main" id="{5CF4C1E7-0C8A-DC01-0C2C-FF5D2B2DEC64}"/>
                  </a:ext>
                </a:extLst>
              </p14:cNvPr>
              <p14:cNvContentPartPr/>
              <p14:nvPr/>
            </p14:nvContentPartPr>
            <p14:xfrm>
              <a:off x="6937163" y="1723576"/>
              <a:ext cx="1642680" cy="537480"/>
            </p14:xfrm>
          </p:contentPart>
        </mc:Choice>
        <mc:Fallback xmlns="">
          <p:pic>
            <p:nvPicPr>
              <p:cNvPr id="80" name="Ink 79">
                <a:extLst>
                  <a:ext uri="{FF2B5EF4-FFF2-40B4-BE49-F238E27FC236}">
                    <a16:creationId xmlns:a16="http://schemas.microsoft.com/office/drawing/2014/main" id="{5CF4C1E7-0C8A-DC01-0C2C-FF5D2B2DEC64}"/>
                  </a:ext>
                </a:extLst>
              </p:cNvPr>
              <p:cNvPicPr/>
              <p:nvPr/>
            </p:nvPicPr>
            <p:blipFill>
              <a:blip r:embed="rId34"/>
              <a:stretch>
                <a:fillRect/>
              </a:stretch>
            </p:blipFill>
            <p:spPr>
              <a:xfrm>
                <a:off x="6919163" y="1705936"/>
                <a:ext cx="1678320" cy="5731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83" name="Ink 82">
                <a:extLst>
                  <a:ext uri="{FF2B5EF4-FFF2-40B4-BE49-F238E27FC236}">
                    <a16:creationId xmlns:a16="http://schemas.microsoft.com/office/drawing/2014/main" id="{129A9E4D-9D93-A4DA-925F-CF47F79C50CA}"/>
                  </a:ext>
                </a:extLst>
              </p14:cNvPr>
              <p14:cNvContentPartPr/>
              <p14:nvPr/>
            </p14:nvContentPartPr>
            <p14:xfrm>
              <a:off x="8558243" y="1599736"/>
              <a:ext cx="56160" cy="552600"/>
            </p14:xfrm>
          </p:contentPart>
        </mc:Choice>
        <mc:Fallback xmlns="">
          <p:pic>
            <p:nvPicPr>
              <p:cNvPr id="83" name="Ink 82">
                <a:extLst>
                  <a:ext uri="{FF2B5EF4-FFF2-40B4-BE49-F238E27FC236}">
                    <a16:creationId xmlns:a16="http://schemas.microsoft.com/office/drawing/2014/main" id="{129A9E4D-9D93-A4DA-925F-CF47F79C50CA}"/>
                  </a:ext>
                </a:extLst>
              </p:cNvPr>
              <p:cNvPicPr/>
              <p:nvPr/>
            </p:nvPicPr>
            <p:blipFill>
              <a:blip r:embed="rId36"/>
              <a:stretch>
                <a:fillRect/>
              </a:stretch>
            </p:blipFill>
            <p:spPr>
              <a:xfrm>
                <a:off x="8540243" y="1582096"/>
                <a:ext cx="91800" cy="588240"/>
              </a:xfrm>
              <a:prstGeom prst="rect">
                <a:avLst/>
              </a:prstGeom>
            </p:spPr>
          </p:pic>
        </mc:Fallback>
      </mc:AlternateContent>
      <p:grpSp>
        <p:nvGrpSpPr>
          <p:cNvPr id="84" name="Group 83">
            <a:extLst>
              <a:ext uri="{FF2B5EF4-FFF2-40B4-BE49-F238E27FC236}">
                <a16:creationId xmlns:a16="http://schemas.microsoft.com/office/drawing/2014/main" id="{5828F725-9C24-5139-E7D1-0079C0AAC785}"/>
              </a:ext>
            </a:extLst>
          </p:cNvPr>
          <p:cNvGrpSpPr/>
          <p:nvPr/>
        </p:nvGrpSpPr>
        <p:grpSpPr>
          <a:xfrm>
            <a:off x="4307480" y="2219407"/>
            <a:ext cx="1674360" cy="973080"/>
            <a:chOff x="7393283" y="3685936"/>
            <a:chExt cx="1674360" cy="973080"/>
          </a:xfrm>
        </p:grpSpPr>
        <mc:AlternateContent xmlns:mc="http://schemas.openxmlformats.org/markup-compatibility/2006" xmlns:p14="http://schemas.microsoft.com/office/powerpoint/2010/main">
          <mc:Choice Requires="p14">
            <p:contentPart p14:bwMode="auto" r:id="rId37">
              <p14:nvContentPartPr>
                <p14:cNvPr id="85" name="Ink 84">
                  <a:extLst>
                    <a:ext uri="{FF2B5EF4-FFF2-40B4-BE49-F238E27FC236}">
                      <a16:creationId xmlns:a16="http://schemas.microsoft.com/office/drawing/2014/main" id="{362DAEEA-60DA-EF14-CB4E-3D53A77AE908}"/>
                    </a:ext>
                  </a:extLst>
                </p14:cNvPr>
                <p14:cNvContentPartPr/>
                <p14:nvPr/>
              </p14:nvContentPartPr>
              <p14:xfrm>
                <a:off x="7543403" y="3930736"/>
                <a:ext cx="159120" cy="211320"/>
              </p14:xfrm>
            </p:contentPart>
          </mc:Choice>
          <mc:Fallback xmlns="">
            <p:pic>
              <p:nvPicPr>
                <p:cNvPr id="85" name="Ink 84">
                  <a:extLst>
                    <a:ext uri="{FF2B5EF4-FFF2-40B4-BE49-F238E27FC236}">
                      <a16:creationId xmlns:a16="http://schemas.microsoft.com/office/drawing/2014/main" id="{362DAEEA-60DA-EF14-CB4E-3D53A77AE908}"/>
                    </a:ext>
                  </a:extLst>
                </p:cNvPr>
                <p:cNvPicPr/>
                <p:nvPr/>
              </p:nvPicPr>
              <p:blipFill>
                <a:blip r:embed="rId38"/>
                <a:stretch>
                  <a:fillRect/>
                </a:stretch>
              </p:blipFill>
              <p:spPr>
                <a:xfrm>
                  <a:off x="7525763" y="3912736"/>
                  <a:ext cx="19476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6" name="Ink 85">
                  <a:extLst>
                    <a:ext uri="{FF2B5EF4-FFF2-40B4-BE49-F238E27FC236}">
                      <a16:creationId xmlns:a16="http://schemas.microsoft.com/office/drawing/2014/main" id="{E60F3F02-0091-91FF-C382-B08C943C1869}"/>
                    </a:ext>
                  </a:extLst>
                </p14:cNvPr>
                <p14:cNvContentPartPr/>
                <p14:nvPr/>
              </p14:nvContentPartPr>
              <p14:xfrm>
                <a:off x="7570763" y="3913816"/>
                <a:ext cx="154440" cy="74880"/>
              </p14:xfrm>
            </p:contentPart>
          </mc:Choice>
          <mc:Fallback xmlns="">
            <p:pic>
              <p:nvPicPr>
                <p:cNvPr id="86" name="Ink 85">
                  <a:extLst>
                    <a:ext uri="{FF2B5EF4-FFF2-40B4-BE49-F238E27FC236}">
                      <a16:creationId xmlns:a16="http://schemas.microsoft.com/office/drawing/2014/main" id="{E60F3F02-0091-91FF-C382-B08C943C1869}"/>
                    </a:ext>
                  </a:extLst>
                </p:cNvPr>
                <p:cNvPicPr/>
                <p:nvPr/>
              </p:nvPicPr>
              <p:blipFill>
                <a:blip r:embed="rId40"/>
                <a:stretch>
                  <a:fillRect/>
                </a:stretch>
              </p:blipFill>
              <p:spPr>
                <a:xfrm>
                  <a:off x="7553123" y="3895816"/>
                  <a:ext cx="19008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87" name="Ink 86">
                  <a:extLst>
                    <a:ext uri="{FF2B5EF4-FFF2-40B4-BE49-F238E27FC236}">
                      <a16:creationId xmlns:a16="http://schemas.microsoft.com/office/drawing/2014/main" id="{47199A1A-71A3-E066-B7A1-D45EF83780B4}"/>
                    </a:ext>
                  </a:extLst>
                </p14:cNvPr>
                <p14:cNvContentPartPr/>
                <p14:nvPr/>
              </p14:nvContentPartPr>
              <p14:xfrm>
                <a:off x="7791083" y="3909136"/>
                <a:ext cx="127800" cy="221040"/>
              </p14:xfrm>
            </p:contentPart>
          </mc:Choice>
          <mc:Fallback xmlns="">
            <p:pic>
              <p:nvPicPr>
                <p:cNvPr id="87" name="Ink 86">
                  <a:extLst>
                    <a:ext uri="{FF2B5EF4-FFF2-40B4-BE49-F238E27FC236}">
                      <a16:creationId xmlns:a16="http://schemas.microsoft.com/office/drawing/2014/main" id="{47199A1A-71A3-E066-B7A1-D45EF83780B4}"/>
                    </a:ext>
                  </a:extLst>
                </p:cNvPr>
                <p:cNvPicPr/>
                <p:nvPr/>
              </p:nvPicPr>
              <p:blipFill>
                <a:blip r:embed="rId42"/>
                <a:stretch>
                  <a:fillRect/>
                </a:stretch>
              </p:blipFill>
              <p:spPr>
                <a:xfrm>
                  <a:off x="7773083" y="3891136"/>
                  <a:ext cx="1634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8" name="Ink 87">
                  <a:extLst>
                    <a:ext uri="{FF2B5EF4-FFF2-40B4-BE49-F238E27FC236}">
                      <a16:creationId xmlns:a16="http://schemas.microsoft.com/office/drawing/2014/main" id="{BF8CC0C3-DB00-B336-E019-0C6B00E891F2}"/>
                    </a:ext>
                  </a:extLst>
                </p14:cNvPr>
                <p14:cNvContentPartPr/>
                <p14:nvPr/>
              </p14:nvContentPartPr>
              <p14:xfrm>
                <a:off x="7989443" y="4025056"/>
                <a:ext cx="360" cy="360"/>
              </p14:xfrm>
            </p:contentPart>
          </mc:Choice>
          <mc:Fallback xmlns="">
            <p:pic>
              <p:nvPicPr>
                <p:cNvPr id="88" name="Ink 87">
                  <a:extLst>
                    <a:ext uri="{FF2B5EF4-FFF2-40B4-BE49-F238E27FC236}">
                      <a16:creationId xmlns:a16="http://schemas.microsoft.com/office/drawing/2014/main" id="{BF8CC0C3-DB00-B336-E019-0C6B00E891F2}"/>
                    </a:ext>
                  </a:extLst>
                </p:cNvPr>
                <p:cNvPicPr/>
                <p:nvPr/>
              </p:nvPicPr>
              <p:blipFill>
                <a:blip r:embed="rId44"/>
                <a:stretch>
                  <a:fillRect/>
                </a:stretch>
              </p:blipFill>
              <p:spPr>
                <a:xfrm>
                  <a:off x="7971443" y="40074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9" name="Ink 88">
                  <a:extLst>
                    <a:ext uri="{FF2B5EF4-FFF2-40B4-BE49-F238E27FC236}">
                      <a16:creationId xmlns:a16="http://schemas.microsoft.com/office/drawing/2014/main" id="{C905139A-DFF6-75DF-39DD-068C283AD3AB}"/>
                    </a:ext>
                  </a:extLst>
                </p14:cNvPr>
                <p14:cNvContentPartPr/>
                <p14:nvPr/>
              </p14:nvContentPartPr>
              <p14:xfrm>
                <a:off x="8119403" y="3914896"/>
                <a:ext cx="106560" cy="226800"/>
              </p14:xfrm>
            </p:contentPart>
          </mc:Choice>
          <mc:Fallback xmlns="">
            <p:pic>
              <p:nvPicPr>
                <p:cNvPr id="89" name="Ink 88">
                  <a:extLst>
                    <a:ext uri="{FF2B5EF4-FFF2-40B4-BE49-F238E27FC236}">
                      <a16:creationId xmlns:a16="http://schemas.microsoft.com/office/drawing/2014/main" id="{C905139A-DFF6-75DF-39DD-068C283AD3AB}"/>
                    </a:ext>
                  </a:extLst>
                </p:cNvPr>
                <p:cNvPicPr/>
                <p:nvPr/>
              </p:nvPicPr>
              <p:blipFill>
                <a:blip r:embed="rId46"/>
                <a:stretch>
                  <a:fillRect/>
                </a:stretch>
              </p:blipFill>
              <p:spPr>
                <a:xfrm>
                  <a:off x="8101403" y="3897256"/>
                  <a:ext cx="14220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90" name="Ink 89">
                  <a:extLst>
                    <a:ext uri="{FF2B5EF4-FFF2-40B4-BE49-F238E27FC236}">
                      <a16:creationId xmlns:a16="http://schemas.microsoft.com/office/drawing/2014/main" id="{479660F7-B828-E9FC-5F42-5C5109A46F74}"/>
                    </a:ext>
                  </a:extLst>
                </p14:cNvPr>
                <p14:cNvContentPartPr/>
                <p14:nvPr/>
              </p14:nvContentPartPr>
              <p14:xfrm>
                <a:off x="8301203" y="3943336"/>
                <a:ext cx="95040" cy="183600"/>
              </p14:xfrm>
            </p:contentPart>
          </mc:Choice>
          <mc:Fallback xmlns="">
            <p:pic>
              <p:nvPicPr>
                <p:cNvPr id="90" name="Ink 89">
                  <a:extLst>
                    <a:ext uri="{FF2B5EF4-FFF2-40B4-BE49-F238E27FC236}">
                      <a16:creationId xmlns:a16="http://schemas.microsoft.com/office/drawing/2014/main" id="{479660F7-B828-E9FC-5F42-5C5109A46F74}"/>
                    </a:ext>
                  </a:extLst>
                </p:cNvPr>
                <p:cNvPicPr/>
                <p:nvPr/>
              </p:nvPicPr>
              <p:blipFill>
                <a:blip r:embed="rId48"/>
                <a:stretch>
                  <a:fillRect/>
                </a:stretch>
              </p:blipFill>
              <p:spPr>
                <a:xfrm>
                  <a:off x="8283203" y="3925696"/>
                  <a:ext cx="1306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1" name="Ink 90">
                  <a:extLst>
                    <a:ext uri="{FF2B5EF4-FFF2-40B4-BE49-F238E27FC236}">
                      <a16:creationId xmlns:a16="http://schemas.microsoft.com/office/drawing/2014/main" id="{C1C7BBF4-5DCD-1422-C61E-70FE5C22B330}"/>
                    </a:ext>
                  </a:extLst>
                </p14:cNvPr>
                <p14:cNvContentPartPr/>
                <p14:nvPr/>
              </p14:nvContentPartPr>
              <p14:xfrm>
                <a:off x="8296163" y="3930016"/>
                <a:ext cx="130320" cy="59400"/>
              </p14:xfrm>
            </p:contentPart>
          </mc:Choice>
          <mc:Fallback xmlns="">
            <p:pic>
              <p:nvPicPr>
                <p:cNvPr id="91" name="Ink 90">
                  <a:extLst>
                    <a:ext uri="{FF2B5EF4-FFF2-40B4-BE49-F238E27FC236}">
                      <a16:creationId xmlns:a16="http://schemas.microsoft.com/office/drawing/2014/main" id="{C1C7BBF4-5DCD-1422-C61E-70FE5C22B330}"/>
                    </a:ext>
                  </a:extLst>
                </p:cNvPr>
                <p:cNvPicPr/>
                <p:nvPr/>
              </p:nvPicPr>
              <p:blipFill>
                <a:blip r:embed="rId50"/>
                <a:stretch>
                  <a:fillRect/>
                </a:stretch>
              </p:blipFill>
              <p:spPr>
                <a:xfrm>
                  <a:off x="8278523" y="3912376"/>
                  <a:ext cx="16596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2" name="Ink 91">
                  <a:extLst>
                    <a:ext uri="{FF2B5EF4-FFF2-40B4-BE49-F238E27FC236}">
                      <a16:creationId xmlns:a16="http://schemas.microsoft.com/office/drawing/2014/main" id="{33CD8C36-C0ED-88BD-34D3-A18A916E418B}"/>
                    </a:ext>
                  </a:extLst>
                </p14:cNvPr>
                <p14:cNvContentPartPr/>
                <p14:nvPr/>
              </p14:nvContentPartPr>
              <p14:xfrm>
                <a:off x="8533763" y="3969256"/>
                <a:ext cx="18000" cy="150120"/>
              </p14:xfrm>
            </p:contentPart>
          </mc:Choice>
          <mc:Fallback xmlns="">
            <p:pic>
              <p:nvPicPr>
                <p:cNvPr id="92" name="Ink 91">
                  <a:extLst>
                    <a:ext uri="{FF2B5EF4-FFF2-40B4-BE49-F238E27FC236}">
                      <a16:creationId xmlns:a16="http://schemas.microsoft.com/office/drawing/2014/main" id="{33CD8C36-C0ED-88BD-34D3-A18A916E418B}"/>
                    </a:ext>
                  </a:extLst>
                </p:cNvPr>
                <p:cNvPicPr/>
                <p:nvPr/>
              </p:nvPicPr>
              <p:blipFill>
                <a:blip r:embed="rId52"/>
                <a:stretch>
                  <a:fillRect/>
                </a:stretch>
              </p:blipFill>
              <p:spPr>
                <a:xfrm>
                  <a:off x="8515763" y="3951616"/>
                  <a:ext cx="5364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93" name="Ink 92">
                  <a:extLst>
                    <a:ext uri="{FF2B5EF4-FFF2-40B4-BE49-F238E27FC236}">
                      <a16:creationId xmlns:a16="http://schemas.microsoft.com/office/drawing/2014/main" id="{053E8227-7D2F-DCF3-42A2-39ABF0C4FF90}"/>
                    </a:ext>
                  </a:extLst>
                </p14:cNvPr>
                <p14:cNvContentPartPr/>
                <p14:nvPr/>
              </p14:nvContentPartPr>
              <p14:xfrm>
                <a:off x="8647523" y="3963496"/>
                <a:ext cx="34200" cy="155520"/>
              </p14:xfrm>
            </p:contentPart>
          </mc:Choice>
          <mc:Fallback xmlns="">
            <p:pic>
              <p:nvPicPr>
                <p:cNvPr id="93" name="Ink 92">
                  <a:extLst>
                    <a:ext uri="{FF2B5EF4-FFF2-40B4-BE49-F238E27FC236}">
                      <a16:creationId xmlns:a16="http://schemas.microsoft.com/office/drawing/2014/main" id="{053E8227-7D2F-DCF3-42A2-39ABF0C4FF90}"/>
                    </a:ext>
                  </a:extLst>
                </p:cNvPr>
                <p:cNvPicPr/>
                <p:nvPr/>
              </p:nvPicPr>
              <p:blipFill>
                <a:blip r:embed="rId54"/>
                <a:stretch>
                  <a:fillRect/>
                </a:stretch>
              </p:blipFill>
              <p:spPr>
                <a:xfrm>
                  <a:off x="8629883" y="3945856"/>
                  <a:ext cx="6984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94" name="Ink 93">
                  <a:extLst>
                    <a:ext uri="{FF2B5EF4-FFF2-40B4-BE49-F238E27FC236}">
                      <a16:creationId xmlns:a16="http://schemas.microsoft.com/office/drawing/2014/main" id="{4A127424-E227-20A7-9FFB-D9547C91759B}"/>
                    </a:ext>
                  </a:extLst>
                </p14:cNvPr>
                <p14:cNvContentPartPr/>
                <p14:nvPr/>
              </p14:nvContentPartPr>
              <p14:xfrm>
                <a:off x="8500283" y="3856576"/>
                <a:ext cx="222480" cy="65520"/>
              </p14:xfrm>
            </p:contentPart>
          </mc:Choice>
          <mc:Fallback xmlns="">
            <p:pic>
              <p:nvPicPr>
                <p:cNvPr id="94" name="Ink 93">
                  <a:extLst>
                    <a:ext uri="{FF2B5EF4-FFF2-40B4-BE49-F238E27FC236}">
                      <a16:creationId xmlns:a16="http://schemas.microsoft.com/office/drawing/2014/main" id="{4A127424-E227-20A7-9FFB-D9547C91759B}"/>
                    </a:ext>
                  </a:extLst>
                </p:cNvPr>
                <p:cNvPicPr/>
                <p:nvPr/>
              </p:nvPicPr>
              <p:blipFill>
                <a:blip r:embed="rId56"/>
                <a:stretch>
                  <a:fillRect/>
                </a:stretch>
              </p:blipFill>
              <p:spPr>
                <a:xfrm>
                  <a:off x="8482283" y="3838576"/>
                  <a:ext cx="258120" cy="10116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95" name="Ink 94">
                  <a:extLst>
                    <a:ext uri="{FF2B5EF4-FFF2-40B4-BE49-F238E27FC236}">
                      <a16:creationId xmlns:a16="http://schemas.microsoft.com/office/drawing/2014/main" id="{BC442B08-AC4A-CBF7-A7EA-4FD3DD5BAB87}"/>
                    </a:ext>
                  </a:extLst>
                </p14:cNvPr>
                <p14:cNvContentPartPr/>
                <p14:nvPr/>
              </p14:nvContentPartPr>
              <p14:xfrm>
                <a:off x="7393283" y="3685936"/>
                <a:ext cx="1674360" cy="621000"/>
              </p14:xfrm>
            </p:contentPart>
          </mc:Choice>
          <mc:Fallback xmlns="">
            <p:pic>
              <p:nvPicPr>
                <p:cNvPr id="95" name="Ink 94">
                  <a:extLst>
                    <a:ext uri="{FF2B5EF4-FFF2-40B4-BE49-F238E27FC236}">
                      <a16:creationId xmlns:a16="http://schemas.microsoft.com/office/drawing/2014/main" id="{BC442B08-AC4A-CBF7-A7EA-4FD3DD5BAB87}"/>
                    </a:ext>
                  </a:extLst>
                </p:cNvPr>
                <p:cNvPicPr/>
                <p:nvPr/>
              </p:nvPicPr>
              <p:blipFill>
                <a:blip r:embed="rId58"/>
                <a:stretch>
                  <a:fillRect/>
                </a:stretch>
              </p:blipFill>
              <p:spPr>
                <a:xfrm>
                  <a:off x="7375283" y="3668296"/>
                  <a:ext cx="1710000" cy="6566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96" name="Ink 95">
                  <a:extLst>
                    <a:ext uri="{FF2B5EF4-FFF2-40B4-BE49-F238E27FC236}">
                      <a16:creationId xmlns:a16="http://schemas.microsoft.com/office/drawing/2014/main" id="{11C0E809-ECFC-83B5-0F0F-B91295AA5CC4}"/>
                    </a:ext>
                  </a:extLst>
                </p14:cNvPr>
                <p14:cNvContentPartPr/>
                <p14:nvPr/>
              </p14:nvContentPartPr>
              <p14:xfrm>
                <a:off x="8302283" y="4365616"/>
                <a:ext cx="110520" cy="132480"/>
              </p14:xfrm>
            </p:contentPart>
          </mc:Choice>
          <mc:Fallback xmlns="">
            <p:pic>
              <p:nvPicPr>
                <p:cNvPr id="96" name="Ink 95">
                  <a:extLst>
                    <a:ext uri="{FF2B5EF4-FFF2-40B4-BE49-F238E27FC236}">
                      <a16:creationId xmlns:a16="http://schemas.microsoft.com/office/drawing/2014/main" id="{11C0E809-ECFC-83B5-0F0F-B91295AA5CC4}"/>
                    </a:ext>
                  </a:extLst>
                </p:cNvPr>
                <p:cNvPicPr/>
                <p:nvPr/>
              </p:nvPicPr>
              <p:blipFill>
                <a:blip r:embed="rId60"/>
                <a:stretch>
                  <a:fillRect/>
                </a:stretch>
              </p:blipFill>
              <p:spPr>
                <a:xfrm>
                  <a:off x="8284283" y="4347976"/>
                  <a:ext cx="14616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97" name="Ink 96">
                  <a:extLst>
                    <a:ext uri="{FF2B5EF4-FFF2-40B4-BE49-F238E27FC236}">
                      <a16:creationId xmlns:a16="http://schemas.microsoft.com/office/drawing/2014/main" id="{C7000612-D5BA-4CF3-DEA7-CB07ECF34152}"/>
                    </a:ext>
                  </a:extLst>
                </p14:cNvPr>
                <p14:cNvContentPartPr/>
                <p14:nvPr/>
              </p14:nvContentPartPr>
              <p14:xfrm>
                <a:off x="8497403" y="4434736"/>
                <a:ext cx="123840" cy="79920"/>
              </p14:xfrm>
            </p:contentPart>
          </mc:Choice>
          <mc:Fallback xmlns="">
            <p:pic>
              <p:nvPicPr>
                <p:cNvPr id="97" name="Ink 96">
                  <a:extLst>
                    <a:ext uri="{FF2B5EF4-FFF2-40B4-BE49-F238E27FC236}">
                      <a16:creationId xmlns:a16="http://schemas.microsoft.com/office/drawing/2014/main" id="{C7000612-D5BA-4CF3-DEA7-CB07ECF34152}"/>
                    </a:ext>
                  </a:extLst>
                </p:cNvPr>
                <p:cNvPicPr/>
                <p:nvPr/>
              </p:nvPicPr>
              <p:blipFill>
                <a:blip r:embed="rId62"/>
                <a:stretch>
                  <a:fillRect/>
                </a:stretch>
              </p:blipFill>
              <p:spPr>
                <a:xfrm>
                  <a:off x="8479403" y="4416736"/>
                  <a:ext cx="1594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98" name="Ink 97">
                  <a:extLst>
                    <a:ext uri="{FF2B5EF4-FFF2-40B4-BE49-F238E27FC236}">
                      <a16:creationId xmlns:a16="http://schemas.microsoft.com/office/drawing/2014/main" id="{F6FFF91F-CFBF-D417-4A39-30AF2A2A816C}"/>
                    </a:ext>
                  </a:extLst>
                </p14:cNvPr>
                <p14:cNvContentPartPr/>
                <p14:nvPr/>
              </p14:nvContentPartPr>
              <p14:xfrm>
                <a:off x="8681723" y="4367776"/>
                <a:ext cx="84960" cy="76320"/>
              </p14:xfrm>
            </p:contentPart>
          </mc:Choice>
          <mc:Fallback xmlns="">
            <p:pic>
              <p:nvPicPr>
                <p:cNvPr id="98" name="Ink 97">
                  <a:extLst>
                    <a:ext uri="{FF2B5EF4-FFF2-40B4-BE49-F238E27FC236}">
                      <a16:creationId xmlns:a16="http://schemas.microsoft.com/office/drawing/2014/main" id="{F6FFF91F-CFBF-D417-4A39-30AF2A2A816C}"/>
                    </a:ext>
                  </a:extLst>
                </p:cNvPr>
                <p:cNvPicPr/>
                <p:nvPr/>
              </p:nvPicPr>
              <p:blipFill>
                <a:blip r:embed="rId64"/>
                <a:stretch>
                  <a:fillRect/>
                </a:stretch>
              </p:blipFill>
              <p:spPr>
                <a:xfrm>
                  <a:off x="8664083" y="4350136"/>
                  <a:ext cx="12060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99" name="Ink 98">
                  <a:extLst>
                    <a:ext uri="{FF2B5EF4-FFF2-40B4-BE49-F238E27FC236}">
                      <a16:creationId xmlns:a16="http://schemas.microsoft.com/office/drawing/2014/main" id="{F4DAC6D2-4A44-AEA9-91FC-056E20627DB1}"/>
                    </a:ext>
                  </a:extLst>
                </p14:cNvPr>
                <p14:cNvContentPartPr/>
                <p14:nvPr/>
              </p14:nvContentPartPr>
              <p14:xfrm>
                <a:off x="8136323" y="4336456"/>
                <a:ext cx="793800" cy="322560"/>
              </p14:xfrm>
            </p:contentPart>
          </mc:Choice>
          <mc:Fallback xmlns="">
            <p:pic>
              <p:nvPicPr>
                <p:cNvPr id="99" name="Ink 98">
                  <a:extLst>
                    <a:ext uri="{FF2B5EF4-FFF2-40B4-BE49-F238E27FC236}">
                      <a16:creationId xmlns:a16="http://schemas.microsoft.com/office/drawing/2014/main" id="{F4DAC6D2-4A44-AEA9-91FC-056E20627DB1}"/>
                    </a:ext>
                  </a:extLst>
                </p:cNvPr>
                <p:cNvPicPr/>
                <p:nvPr/>
              </p:nvPicPr>
              <p:blipFill>
                <a:blip r:embed="rId66"/>
                <a:stretch>
                  <a:fillRect/>
                </a:stretch>
              </p:blipFill>
              <p:spPr>
                <a:xfrm>
                  <a:off x="8118323" y="4318816"/>
                  <a:ext cx="829440" cy="358200"/>
                </a:xfrm>
                <a:prstGeom prst="rect">
                  <a:avLst/>
                </a:prstGeom>
              </p:spPr>
            </p:pic>
          </mc:Fallback>
        </mc:AlternateContent>
      </p:grpSp>
      <p:sp>
        <p:nvSpPr>
          <p:cNvPr id="100" name="TextBox 99">
            <a:extLst>
              <a:ext uri="{FF2B5EF4-FFF2-40B4-BE49-F238E27FC236}">
                <a16:creationId xmlns:a16="http://schemas.microsoft.com/office/drawing/2014/main" id="{0857F1EC-778D-E7B6-6151-3344419F02DF}"/>
              </a:ext>
            </a:extLst>
          </p:cNvPr>
          <p:cNvSpPr txBox="1"/>
          <p:nvPr/>
        </p:nvSpPr>
        <p:spPr>
          <a:xfrm>
            <a:off x="4019008" y="923065"/>
            <a:ext cx="2382704" cy="461665"/>
          </a:xfrm>
          <a:prstGeom prst="rect">
            <a:avLst/>
          </a:prstGeom>
          <a:noFill/>
        </p:spPr>
        <p:txBody>
          <a:bodyPr wrap="none" rtlCol="0">
            <a:spAutoFit/>
          </a:bodyPr>
          <a:lstStyle/>
          <a:p>
            <a:r>
              <a:rPr lang="en-GB" sz="2400" b="1"/>
              <a:t>Jumbled answers</a:t>
            </a:r>
          </a:p>
        </p:txBody>
      </p:sp>
    </p:spTree>
    <p:extLst>
      <p:ext uri="{BB962C8B-B14F-4D97-AF65-F5344CB8AC3E}">
        <p14:creationId xmlns:p14="http://schemas.microsoft.com/office/powerpoint/2010/main" val="29333354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65032056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40" name="TextBox 39">
                <a:extLst>
                  <a:ext uri="{FF2B5EF4-FFF2-40B4-BE49-F238E27FC236}">
                    <a16:creationId xmlns:a16="http://schemas.microsoft.com/office/drawing/2014/main" id="{CA83EF1E-DB48-DEE2-3EB6-66A9448010DC}"/>
                  </a:ext>
                </a:extLst>
              </p:cNvPr>
              <p:cNvSpPr txBox="1"/>
              <p:nvPr/>
            </p:nvSpPr>
            <p:spPr>
              <a:xfrm>
                <a:off x="576879" y="582551"/>
                <a:ext cx="2775279" cy="1754326"/>
              </a:xfrm>
              <a:prstGeom prst="rect">
                <a:avLst/>
              </a:prstGeom>
              <a:noFill/>
              <a:ln>
                <a:solidFill>
                  <a:schemeClr val="tx1"/>
                </a:solidFill>
              </a:ln>
            </p:spPr>
            <p:txBody>
              <a:bodyPr wrap="square" rtlCol="0">
                <a:spAutoFit/>
              </a:bodyPr>
              <a:lstStyle/>
              <a:p>
                <a:r>
                  <a:rPr lang="en-GB" sz="1200" b="1"/>
                  <a:t>Your turn</a:t>
                </a:r>
              </a:p>
              <a:p>
                <a:r>
                  <a:rPr lang="en-GB" sz="1200"/>
                  <a:t>What is the area of a circle with circumference of...</a:t>
                </a:r>
              </a:p>
              <a:p>
                <a:endParaRPr lang="en-GB" sz="1200"/>
              </a:p>
              <a:p>
                <a:r>
                  <a:rPr lang="en-GB" sz="1200"/>
                  <a:t>a) 5 cm (answer to 2sf)</a:t>
                </a:r>
                <a:endParaRPr lang="en-GB" sz="1200" b="0"/>
              </a:p>
              <a:p>
                <a:endParaRPr lang="en-GB" sz="1200"/>
              </a:p>
              <a:p>
                <a:r>
                  <a:rPr lang="en-GB" sz="1200"/>
                  <a:t>b) 12.6 cm (answer to 1dp)</a:t>
                </a:r>
              </a:p>
              <a:p>
                <a:endParaRPr lang="en-GB" sz="1200"/>
              </a:p>
              <a:p>
                <a:r>
                  <a:rPr lang="en-GB" sz="1200"/>
                  <a:t>c) 15</a:t>
                </a:r>
                <a14:m>
                  <m:oMath xmlns:m="http://schemas.openxmlformats.org/officeDocument/2006/math">
                    <m:r>
                      <a:rPr lang="en-GB" sz="1200" b="0" i="1" smtClean="0">
                        <a:latin typeface="Cambria Math" panose="02040503050406030204" pitchFamily="18" charset="0"/>
                      </a:rPr>
                      <m:t>𝜋</m:t>
                    </m:r>
                  </m:oMath>
                </a14:m>
                <a:r>
                  <a:rPr lang="en-GB" sz="1200"/>
                  <a:t> cm (answer in terms of </a:t>
                </a:r>
                <a14:m>
                  <m:oMath xmlns:m="http://schemas.openxmlformats.org/officeDocument/2006/math">
                    <m:r>
                      <a:rPr lang="en-GB" sz="1200" b="0" i="1" smtClean="0">
                        <a:latin typeface="Cambria Math" panose="02040503050406030204" pitchFamily="18" charset="0"/>
                      </a:rPr>
                      <m:t>𝜋</m:t>
                    </m:r>
                  </m:oMath>
                </a14:m>
                <a:r>
                  <a:rPr lang="en-GB" sz="1200"/>
                  <a:t>)</a:t>
                </a:r>
              </a:p>
            </p:txBody>
          </p:sp>
        </mc:Choice>
        <mc:Fallback xmlns="">
          <p:sp>
            <p:nvSpPr>
              <p:cNvPr id="40" name="TextBox 39">
                <a:extLst>
                  <a:ext uri="{FF2B5EF4-FFF2-40B4-BE49-F238E27FC236}">
                    <a16:creationId xmlns:a16="http://schemas.microsoft.com/office/drawing/2014/main" id="{CA83EF1E-DB48-DEE2-3EB6-66A9448010DC}"/>
                  </a:ext>
                </a:extLst>
              </p:cNvPr>
              <p:cNvSpPr txBox="1">
                <a:spLocks noRot="1" noChangeAspect="1" noMove="1" noResize="1" noEditPoints="1" noAdjustHandles="1" noChangeArrowheads="1" noChangeShapeType="1" noTextEdit="1"/>
              </p:cNvSpPr>
              <p:nvPr/>
            </p:nvSpPr>
            <p:spPr>
              <a:xfrm>
                <a:off x="576879" y="582551"/>
                <a:ext cx="2775279" cy="1754326"/>
              </a:xfrm>
              <a:prstGeom prst="rect">
                <a:avLst/>
              </a:prstGeom>
              <a:blipFill>
                <a:blip r:embed="rId2"/>
                <a:stretch>
                  <a:fillRect b="-1730"/>
                </a:stretch>
              </a:blipFill>
              <a:ln>
                <a:solidFill>
                  <a:schemeClr val="tx1"/>
                </a:solidFill>
              </a:ln>
            </p:spPr>
            <p:txBody>
              <a:bodyPr/>
              <a:lstStyle/>
              <a:p>
                <a:r>
                  <a:rPr lang="en-GB">
                    <a:noFill/>
                  </a:rPr>
                  <a:t> </a:t>
                </a:r>
              </a:p>
            </p:txBody>
          </p:sp>
        </mc:Fallback>
      </mc:AlternateContent>
      <p:grpSp>
        <p:nvGrpSpPr>
          <p:cNvPr id="4" name="Group 3">
            <a:extLst>
              <a:ext uri="{FF2B5EF4-FFF2-40B4-BE49-F238E27FC236}">
                <a16:creationId xmlns:a16="http://schemas.microsoft.com/office/drawing/2014/main" id="{11378C81-F4BB-6F56-D6C1-94886D55E8ED}"/>
              </a:ext>
            </a:extLst>
          </p:cNvPr>
          <p:cNvGrpSpPr/>
          <p:nvPr/>
        </p:nvGrpSpPr>
        <p:grpSpPr>
          <a:xfrm>
            <a:off x="3629843" y="349096"/>
            <a:ext cx="307080" cy="428400"/>
            <a:chOff x="3629843" y="349096"/>
            <a:chExt cx="307080" cy="42840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BF57C4EC-83A2-285A-2EA2-2B8979158339}"/>
                    </a:ext>
                  </a:extLst>
                </p14:cNvPr>
                <p14:cNvContentPartPr/>
                <p14:nvPr/>
              </p14:nvContentPartPr>
              <p14:xfrm>
                <a:off x="3629843" y="553936"/>
                <a:ext cx="193320" cy="143280"/>
              </p14:xfrm>
            </p:contentPart>
          </mc:Choice>
          <mc:Fallback xmlns="">
            <p:pic>
              <p:nvPicPr>
                <p:cNvPr id="2" name="Ink 1">
                  <a:extLst>
                    <a:ext uri="{FF2B5EF4-FFF2-40B4-BE49-F238E27FC236}">
                      <a16:creationId xmlns:a16="http://schemas.microsoft.com/office/drawing/2014/main" id="{BF57C4EC-83A2-285A-2EA2-2B8979158339}"/>
                    </a:ext>
                  </a:extLst>
                </p:cNvPr>
                <p:cNvPicPr/>
                <p:nvPr/>
              </p:nvPicPr>
              <p:blipFill>
                <a:blip r:embed="rId4"/>
                <a:stretch>
                  <a:fillRect/>
                </a:stretch>
              </p:blipFill>
              <p:spPr>
                <a:xfrm>
                  <a:off x="3612203" y="536296"/>
                  <a:ext cx="22896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91CC3AC4-2D45-D51D-96C7-01E049D4F658}"/>
                    </a:ext>
                  </a:extLst>
                </p14:cNvPr>
                <p14:cNvContentPartPr/>
                <p14:nvPr/>
              </p14:nvContentPartPr>
              <p14:xfrm>
                <a:off x="3824963" y="349096"/>
                <a:ext cx="111960" cy="428400"/>
              </p14:xfrm>
            </p:contentPart>
          </mc:Choice>
          <mc:Fallback xmlns="">
            <p:pic>
              <p:nvPicPr>
                <p:cNvPr id="3" name="Ink 2">
                  <a:extLst>
                    <a:ext uri="{FF2B5EF4-FFF2-40B4-BE49-F238E27FC236}">
                      <a16:creationId xmlns:a16="http://schemas.microsoft.com/office/drawing/2014/main" id="{91CC3AC4-2D45-D51D-96C7-01E049D4F658}"/>
                    </a:ext>
                  </a:extLst>
                </p:cNvPr>
                <p:cNvPicPr/>
                <p:nvPr/>
              </p:nvPicPr>
              <p:blipFill>
                <a:blip r:embed="rId6"/>
                <a:stretch>
                  <a:fillRect/>
                </a:stretch>
              </p:blipFill>
              <p:spPr>
                <a:xfrm>
                  <a:off x="3806963" y="331096"/>
                  <a:ext cx="147600" cy="464040"/>
                </a:xfrm>
                <a:prstGeom prst="rect">
                  <a:avLst/>
                </a:prstGeom>
              </p:spPr>
            </p:pic>
          </mc:Fallback>
        </mc:AlternateContent>
      </p:grpSp>
      <p:grpSp>
        <p:nvGrpSpPr>
          <p:cNvPr id="12" name="Group 11">
            <a:extLst>
              <a:ext uri="{FF2B5EF4-FFF2-40B4-BE49-F238E27FC236}">
                <a16:creationId xmlns:a16="http://schemas.microsoft.com/office/drawing/2014/main" id="{12D2A1EF-93C3-20D2-6523-FF679D8ED0E4}"/>
              </a:ext>
            </a:extLst>
          </p:cNvPr>
          <p:cNvGrpSpPr/>
          <p:nvPr/>
        </p:nvGrpSpPr>
        <p:grpSpPr>
          <a:xfrm>
            <a:off x="4340843" y="144256"/>
            <a:ext cx="1065960" cy="370440"/>
            <a:chOff x="4340843" y="144256"/>
            <a:chExt cx="1065960" cy="370440"/>
          </a:xfrm>
        </p:grpSpPr>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9AB8C89E-D0B8-2539-FE01-EDCC7C52780E}"/>
                    </a:ext>
                  </a:extLst>
                </p14:cNvPr>
                <p14:cNvContentPartPr/>
                <p14:nvPr/>
              </p14:nvContentPartPr>
              <p14:xfrm>
                <a:off x="4340843" y="315976"/>
                <a:ext cx="167760" cy="198720"/>
              </p14:xfrm>
            </p:contentPart>
          </mc:Choice>
          <mc:Fallback xmlns="">
            <p:pic>
              <p:nvPicPr>
                <p:cNvPr id="5" name="Ink 4">
                  <a:extLst>
                    <a:ext uri="{FF2B5EF4-FFF2-40B4-BE49-F238E27FC236}">
                      <a16:creationId xmlns:a16="http://schemas.microsoft.com/office/drawing/2014/main" id="{9AB8C89E-D0B8-2539-FE01-EDCC7C52780E}"/>
                    </a:ext>
                  </a:extLst>
                </p:cNvPr>
                <p:cNvPicPr/>
                <p:nvPr/>
              </p:nvPicPr>
              <p:blipFill>
                <a:blip r:embed="rId8"/>
                <a:stretch>
                  <a:fillRect/>
                </a:stretch>
              </p:blipFill>
              <p:spPr>
                <a:xfrm>
                  <a:off x="4323203" y="298336"/>
                  <a:ext cx="203400" cy="23436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C756A426-D61D-482D-5FC8-40A2606E75EB}"/>
                    </a:ext>
                  </a:extLst>
                </p14:cNvPr>
                <p14:cNvContentPartPr/>
                <p14:nvPr/>
              </p14:nvContentPartPr>
              <p14:xfrm>
                <a:off x="4630283" y="355576"/>
                <a:ext cx="90720" cy="11520"/>
              </p14:xfrm>
            </p:contentPart>
          </mc:Choice>
          <mc:Fallback xmlns="">
            <p:pic>
              <p:nvPicPr>
                <p:cNvPr id="6" name="Ink 5">
                  <a:extLst>
                    <a:ext uri="{FF2B5EF4-FFF2-40B4-BE49-F238E27FC236}">
                      <a16:creationId xmlns:a16="http://schemas.microsoft.com/office/drawing/2014/main" id="{C756A426-D61D-482D-5FC8-40A2606E75EB}"/>
                    </a:ext>
                  </a:extLst>
                </p:cNvPr>
                <p:cNvPicPr/>
                <p:nvPr/>
              </p:nvPicPr>
              <p:blipFill>
                <a:blip r:embed="rId10"/>
                <a:stretch>
                  <a:fillRect/>
                </a:stretch>
              </p:blipFill>
              <p:spPr>
                <a:xfrm>
                  <a:off x="4612643" y="337576"/>
                  <a:ext cx="12636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21339078-B817-0EC8-C5C1-84C0F04B4854}"/>
                    </a:ext>
                  </a:extLst>
                </p14:cNvPr>
                <p14:cNvContentPartPr/>
                <p14:nvPr/>
              </p14:nvContentPartPr>
              <p14:xfrm>
                <a:off x="4651883" y="437656"/>
                <a:ext cx="106920" cy="7200"/>
              </p14:xfrm>
            </p:contentPart>
          </mc:Choice>
          <mc:Fallback xmlns="">
            <p:pic>
              <p:nvPicPr>
                <p:cNvPr id="7" name="Ink 6">
                  <a:extLst>
                    <a:ext uri="{FF2B5EF4-FFF2-40B4-BE49-F238E27FC236}">
                      <a16:creationId xmlns:a16="http://schemas.microsoft.com/office/drawing/2014/main" id="{21339078-B817-0EC8-C5C1-84C0F04B4854}"/>
                    </a:ext>
                  </a:extLst>
                </p:cNvPr>
                <p:cNvPicPr/>
                <p:nvPr/>
              </p:nvPicPr>
              <p:blipFill>
                <a:blip r:embed="rId12"/>
                <a:stretch>
                  <a:fillRect/>
                </a:stretch>
              </p:blipFill>
              <p:spPr>
                <a:xfrm>
                  <a:off x="4634243" y="419656"/>
                  <a:ext cx="14256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8" name="Ink 7">
                  <a:extLst>
                    <a:ext uri="{FF2B5EF4-FFF2-40B4-BE49-F238E27FC236}">
                      <a16:creationId xmlns:a16="http://schemas.microsoft.com/office/drawing/2014/main" id="{8F6B26AB-32C5-40C8-781E-C0973D1328C0}"/>
                    </a:ext>
                  </a:extLst>
                </p14:cNvPr>
                <p14:cNvContentPartPr/>
                <p14:nvPr/>
              </p14:nvContentPartPr>
              <p14:xfrm>
                <a:off x="4914323" y="291856"/>
                <a:ext cx="24120" cy="171720"/>
              </p14:xfrm>
            </p:contentPart>
          </mc:Choice>
          <mc:Fallback xmlns="">
            <p:pic>
              <p:nvPicPr>
                <p:cNvPr id="8" name="Ink 7">
                  <a:extLst>
                    <a:ext uri="{FF2B5EF4-FFF2-40B4-BE49-F238E27FC236}">
                      <a16:creationId xmlns:a16="http://schemas.microsoft.com/office/drawing/2014/main" id="{8F6B26AB-32C5-40C8-781E-C0973D1328C0}"/>
                    </a:ext>
                  </a:extLst>
                </p:cNvPr>
                <p:cNvPicPr/>
                <p:nvPr/>
              </p:nvPicPr>
              <p:blipFill>
                <a:blip r:embed="rId14"/>
                <a:stretch>
                  <a:fillRect/>
                </a:stretch>
              </p:blipFill>
              <p:spPr>
                <a:xfrm>
                  <a:off x="4896683" y="273856"/>
                  <a:ext cx="59760" cy="20736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9" name="Ink 8">
                  <a:extLst>
                    <a:ext uri="{FF2B5EF4-FFF2-40B4-BE49-F238E27FC236}">
                      <a16:creationId xmlns:a16="http://schemas.microsoft.com/office/drawing/2014/main" id="{F455F148-AE31-DEC7-6D4A-59A5925C8209}"/>
                    </a:ext>
                  </a:extLst>
                </p14:cNvPr>
                <p14:cNvContentPartPr/>
                <p14:nvPr/>
              </p14:nvContentPartPr>
              <p14:xfrm>
                <a:off x="5026283" y="290056"/>
                <a:ext cx="73080" cy="173880"/>
              </p14:xfrm>
            </p:contentPart>
          </mc:Choice>
          <mc:Fallback xmlns="">
            <p:pic>
              <p:nvPicPr>
                <p:cNvPr id="9" name="Ink 8">
                  <a:extLst>
                    <a:ext uri="{FF2B5EF4-FFF2-40B4-BE49-F238E27FC236}">
                      <a16:creationId xmlns:a16="http://schemas.microsoft.com/office/drawing/2014/main" id="{F455F148-AE31-DEC7-6D4A-59A5925C8209}"/>
                    </a:ext>
                  </a:extLst>
                </p:cNvPr>
                <p:cNvPicPr/>
                <p:nvPr/>
              </p:nvPicPr>
              <p:blipFill>
                <a:blip r:embed="rId16"/>
                <a:stretch>
                  <a:fillRect/>
                </a:stretch>
              </p:blipFill>
              <p:spPr>
                <a:xfrm>
                  <a:off x="5008643" y="272416"/>
                  <a:ext cx="10872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0" name="Ink 9">
                  <a:extLst>
                    <a:ext uri="{FF2B5EF4-FFF2-40B4-BE49-F238E27FC236}">
                      <a16:creationId xmlns:a16="http://schemas.microsoft.com/office/drawing/2014/main" id="{7E2A8E47-5939-BBDB-7ADE-3914FFD35071}"/>
                    </a:ext>
                  </a:extLst>
                </p14:cNvPr>
                <p14:cNvContentPartPr/>
                <p14:nvPr/>
              </p14:nvContentPartPr>
              <p14:xfrm>
                <a:off x="4889843" y="229576"/>
                <a:ext cx="271440" cy="79920"/>
              </p14:xfrm>
            </p:contentPart>
          </mc:Choice>
          <mc:Fallback xmlns="">
            <p:pic>
              <p:nvPicPr>
                <p:cNvPr id="10" name="Ink 9">
                  <a:extLst>
                    <a:ext uri="{FF2B5EF4-FFF2-40B4-BE49-F238E27FC236}">
                      <a16:creationId xmlns:a16="http://schemas.microsoft.com/office/drawing/2014/main" id="{7E2A8E47-5939-BBDB-7ADE-3914FFD35071}"/>
                    </a:ext>
                  </a:extLst>
                </p:cNvPr>
                <p:cNvPicPr/>
                <p:nvPr/>
              </p:nvPicPr>
              <p:blipFill>
                <a:blip r:embed="rId18"/>
                <a:stretch>
                  <a:fillRect/>
                </a:stretch>
              </p:blipFill>
              <p:spPr>
                <a:xfrm>
                  <a:off x="4872203" y="211936"/>
                  <a:ext cx="3070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 name="Ink 10">
                  <a:extLst>
                    <a:ext uri="{FF2B5EF4-FFF2-40B4-BE49-F238E27FC236}">
                      <a16:creationId xmlns:a16="http://schemas.microsoft.com/office/drawing/2014/main" id="{46A51742-76A5-CFFB-7DB7-41600FCD5876}"/>
                    </a:ext>
                  </a:extLst>
                </p14:cNvPr>
                <p14:cNvContentPartPr/>
                <p14:nvPr/>
              </p14:nvContentPartPr>
              <p14:xfrm>
                <a:off x="5272523" y="144256"/>
                <a:ext cx="134280" cy="275760"/>
              </p14:xfrm>
            </p:contentPart>
          </mc:Choice>
          <mc:Fallback xmlns="">
            <p:pic>
              <p:nvPicPr>
                <p:cNvPr id="11" name="Ink 10">
                  <a:extLst>
                    <a:ext uri="{FF2B5EF4-FFF2-40B4-BE49-F238E27FC236}">
                      <a16:creationId xmlns:a16="http://schemas.microsoft.com/office/drawing/2014/main" id="{46A51742-76A5-CFFB-7DB7-41600FCD5876}"/>
                    </a:ext>
                  </a:extLst>
                </p:cNvPr>
                <p:cNvPicPr/>
                <p:nvPr/>
              </p:nvPicPr>
              <p:blipFill>
                <a:blip r:embed="rId20"/>
                <a:stretch>
                  <a:fillRect/>
                </a:stretch>
              </p:blipFill>
              <p:spPr>
                <a:xfrm>
                  <a:off x="5254883" y="126256"/>
                  <a:ext cx="169920" cy="311400"/>
                </a:xfrm>
                <a:prstGeom prst="rect">
                  <a:avLst/>
                </a:prstGeom>
              </p:spPr>
            </p:pic>
          </mc:Fallback>
        </mc:AlternateContent>
      </p:grpSp>
      <p:grpSp>
        <p:nvGrpSpPr>
          <p:cNvPr id="23" name="Group 22">
            <a:extLst>
              <a:ext uri="{FF2B5EF4-FFF2-40B4-BE49-F238E27FC236}">
                <a16:creationId xmlns:a16="http://schemas.microsoft.com/office/drawing/2014/main" id="{E0F76AC8-C9A4-5F59-8297-6ADE5E4188AD}"/>
              </a:ext>
            </a:extLst>
          </p:cNvPr>
          <p:cNvGrpSpPr/>
          <p:nvPr/>
        </p:nvGrpSpPr>
        <p:grpSpPr>
          <a:xfrm>
            <a:off x="4239323" y="715216"/>
            <a:ext cx="325080" cy="505440"/>
            <a:chOff x="4239323" y="715216"/>
            <a:chExt cx="325080" cy="505440"/>
          </a:xfrm>
        </p:grpSpPr>
        <mc:AlternateContent xmlns:mc="http://schemas.openxmlformats.org/markup-compatibility/2006" xmlns:p14="http://schemas.microsoft.com/office/powerpoint/2010/main">
          <mc:Choice Requires="p14">
            <p:contentPart p14:bwMode="auto" r:id="rId21">
              <p14:nvContentPartPr>
                <p14:cNvPr id="13" name="Ink 12">
                  <a:extLst>
                    <a:ext uri="{FF2B5EF4-FFF2-40B4-BE49-F238E27FC236}">
                      <a16:creationId xmlns:a16="http://schemas.microsoft.com/office/drawing/2014/main" id="{E974DF9B-1C59-C03B-5C4B-8BB8F974A1B9}"/>
                    </a:ext>
                  </a:extLst>
                </p14:cNvPr>
                <p14:cNvContentPartPr/>
                <p14:nvPr/>
              </p14:nvContentPartPr>
              <p14:xfrm>
                <a:off x="4373243" y="748696"/>
                <a:ext cx="99360" cy="155520"/>
              </p14:xfrm>
            </p:contentPart>
          </mc:Choice>
          <mc:Fallback xmlns="">
            <p:pic>
              <p:nvPicPr>
                <p:cNvPr id="13" name="Ink 12">
                  <a:extLst>
                    <a:ext uri="{FF2B5EF4-FFF2-40B4-BE49-F238E27FC236}">
                      <a16:creationId xmlns:a16="http://schemas.microsoft.com/office/drawing/2014/main" id="{E974DF9B-1C59-C03B-5C4B-8BB8F974A1B9}"/>
                    </a:ext>
                  </a:extLst>
                </p:cNvPr>
                <p:cNvPicPr/>
                <p:nvPr/>
              </p:nvPicPr>
              <p:blipFill>
                <a:blip r:embed="rId22"/>
                <a:stretch>
                  <a:fillRect/>
                </a:stretch>
              </p:blipFill>
              <p:spPr>
                <a:xfrm>
                  <a:off x="4355603" y="730696"/>
                  <a:ext cx="13500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4" name="Ink 13">
                  <a:extLst>
                    <a:ext uri="{FF2B5EF4-FFF2-40B4-BE49-F238E27FC236}">
                      <a16:creationId xmlns:a16="http://schemas.microsoft.com/office/drawing/2014/main" id="{39F7927A-3033-8897-184A-5523A5E7B4F8}"/>
                    </a:ext>
                  </a:extLst>
                </p14:cNvPr>
                <p14:cNvContentPartPr/>
                <p14:nvPr/>
              </p14:nvContentPartPr>
              <p14:xfrm>
                <a:off x="4403843" y="715216"/>
                <a:ext cx="160560" cy="56160"/>
              </p14:xfrm>
            </p:contentPart>
          </mc:Choice>
          <mc:Fallback xmlns="">
            <p:pic>
              <p:nvPicPr>
                <p:cNvPr id="14" name="Ink 13">
                  <a:extLst>
                    <a:ext uri="{FF2B5EF4-FFF2-40B4-BE49-F238E27FC236}">
                      <a16:creationId xmlns:a16="http://schemas.microsoft.com/office/drawing/2014/main" id="{39F7927A-3033-8897-184A-5523A5E7B4F8}"/>
                    </a:ext>
                  </a:extLst>
                </p:cNvPr>
                <p:cNvPicPr/>
                <p:nvPr/>
              </p:nvPicPr>
              <p:blipFill>
                <a:blip r:embed="rId24"/>
                <a:stretch>
                  <a:fillRect/>
                </a:stretch>
              </p:blipFill>
              <p:spPr>
                <a:xfrm>
                  <a:off x="4386203" y="697576"/>
                  <a:ext cx="196200" cy="91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5" name="Ink 14">
                  <a:extLst>
                    <a:ext uri="{FF2B5EF4-FFF2-40B4-BE49-F238E27FC236}">
                      <a16:creationId xmlns:a16="http://schemas.microsoft.com/office/drawing/2014/main" id="{584F33B4-285C-C929-AD0B-B6FCDA016F50}"/>
                    </a:ext>
                  </a:extLst>
                </p14:cNvPr>
                <p14:cNvContentPartPr/>
                <p14:nvPr/>
              </p14:nvContentPartPr>
              <p14:xfrm>
                <a:off x="4239323" y="929056"/>
                <a:ext cx="309960" cy="59400"/>
              </p14:xfrm>
            </p:contentPart>
          </mc:Choice>
          <mc:Fallback xmlns="">
            <p:pic>
              <p:nvPicPr>
                <p:cNvPr id="15" name="Ink 14">
                  <a:extLst>
                    <a:ext uri="{FF2B5EF4-FFF2-40B4-BE49-F238E27FC236}">
                      <a16:creationId xmlns:a16="http://schemas.microsoft.com/office/drawing/2014/main" id="{584F33B4-285C-C929-AD0B-B6FCDA016F50}"/>
                    </a:ext>
                  </a:extLst>
                </p:cNvPr>
                <p:cNvPicPr/>
                <p:nvPr/>
              </p:nvPicPr>
              <p:blipFill>
                <a:blip r:embed="rId26"/>
                <a:stretch>
                  <a:fillRect/>
                </a:stretch>
              </p:blipFill>
              <p:spPr>
                <a:xfrm>
                  <a:off x="4221323" y="911416"/>
                  <a:ext cx="34560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6" name="Ink 15">
                  <a:extLst>
                    <a:ext uri="{FF2B5EF4-FFF2-40B4-BE49-F238E27FC236}">
                      <a16:creationId xmlns:a16="http://schemas.microsoft.com/office/drawing/2014/main" id="{C0554982-9B82-55AA-1C98-1161517705BF}"/>
                    </a:ext>
                  </a:extLst>
                </p14:cNvPr>
                <p14:cNvContentPartPr/>
                <p14:nvPr/>
              </p14:nvContentPartPr>
              <p14:xfrm>
                <a:off x="4338323" y="1079536"/>
                <a:ext cx="25920" cy="141120"/>
              </p14:xfrm>
            </p:contentPart>
          </mc:Choice>
          <mc:Fallback xmlns="">
            <p:pic>
              <p:nvPicPr>
                <p:cNvPr id="16" name="Ink 15">
                  <a:extLst>
                    <a:ext uri="{FF2B5EF4-FFF2-40B4-BE49-F238E27FC236}">
                      <a16:creationId xmlns:a16="http://schemas.microsoft.com/office/drawing/2014/main" id="{C0554982-9B82-55AA-1C98-1161517705BF}"/>
                    </a:ext>
                  </a:extLst>
                </p:cNvPr>
                <p:cNvPicPr/>
                <p:nvPr/>
              </p:nvPicPr>
              <p:blipFill>
                <a:blip r:embed="rId28"/>
                <a:stretch>
                  <a:fillRect/>
                </a:stretch>
              </p:blipFill>
              <p:spPr>
                <a:xfrm>
                  <a:off x="4320683" y="1061536"/>
                  <a:ext cx="6156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7" name="Ink 16">
                  <a:extLst>
                    <a:ext uri="{FF2B5EF4-FFF2-40B4-BE49-F238E27FC236}">
                      <a16:creationId xmlns:a16="http://schemas.microsoft.com/office/drawing/2014/main" id="{D95A1228-1D3B-C55D-A652-D22A32888DEE}"/>
                    </a:ext>
                  </a:extLst>
                </p14:cNvPr>
                <p14:cNvContentPartPr/>
                <p14:nvPr/>
              </p14:nvContentPartPr>
              <p14:xfrm>
                <a:off x="4448123" y="1068016"/>
                <a:ext cx="23040" cy="119880"/>
              </p14:xfrm>
            </p:contentPart>
          </mc:Choice>
          <mc:Fallback xmlns="">
            <p:pic>
              <p:nvPicPr>
                <p:cNvPr id="17" name="Ink 16">
                  <a:extLst>
                    <a:ext uri="{FF2B5EF4-FFF2-40B4-BE49-F238E27FC236}">
                      <a16:creationId xmlns:a16="http://schemas.microsoft.com/office/drawing/2014/main" id="{D95A1228-1D3B-C55D-A652-D22A32888DEE}"/>
                    </a:ext>
                  </a:extLst>
                </p:cNvPr>
                <p:cNvPicPr/>
                <p:nvPr/>
              </p:nvPicPr>
              <p:blipFill>
                <a:blip r:embed="rId30"/>
                <a:stretch>
                  <a:fillRect/>
                </a:stretch>
              </p:blipFill>
              <p:spPr>
                <a:xfrm>
                  <a:off x="4430123" y="1050376"/>
                  <a:ext cx="58680" cy="15552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18" name="Ink 17">
                  <a:extLst>
                    <a:ext uri="{FF2B5EF4-FFF2-40B4-BE49-F238E27FC236}">
                      <a16:creationId xmlns:a16="http://schemas.microsoft.com/office/drawing/2014/main" id="{C168BB2A-6D1E-22DC-1FCE-0F35B827782C}"/>
                    </a:ext>
                  </a:extLst>
                </p14:cNvPr>
                <p14:cNvContentPartPr/>
                <p14:nvPr/>
              </p14:nvContentPartPr>
              <p14:xfrm>
                <a:off x="4265963" y="1032736"/>
                <a:ext cx="267840" cy="29160"/>
              </p14:xfrm>
            </p:contentPart>
          </mc:Choice>
          <mc:Fallback xmlns="">
            <p:pic>
              <p:nvPicPr>
                <p:cNvPr id="18" name="Ink 17">
                  <a:extLst>
                    <a:ext uri="{FF2B5EF4-FFF2-40B4-BE49-F238E27FC236}">
                      <a16:creationId xmlns:a16="http://schemas.microsoft.com/office/drawing/2014/main" id="{C168BB2A-6D1E-22DC-1FCE-0F35B827782C}"/>
                    </a:ext>
                  </a:extLst>
                </p:cNvPr>
                <p:cNvPicPr/>
                <p:nvPr/>
              </p:nvPicPr>
              <p:blipFill>
                <a:blip r:embed="rId32"/>
                <a:stretch>
                  <a:fillRect/>
                </a:stretch>
              </p:blipFill>
              <p:spPr>
                <a:xfrm>
                  <a:off x="4247963" y="1014736"/>
                  <a:ext cx="303480" cy="64800"/>
                </a:xfrm>
                <a:prstGeom prst="rect">
                  <a:avLst/>
                </a:prstGeom>
              </p:spPr>
            </p:pic>
          </mc:Fallback>
        </mc:AlternateContent>
      </p:grpSp>
      <p:grpSp>
        <p:nvGrpSpPr>
          <p:cNvPr id="22" name="Group 21">
            <a:extLst>
              <a:ext uri="{FF2B5EF4-FFF2-40B4-BE49-F238E27FC236}">
                <a16:creationId xmlns:a16="http://schemas.microsoft.com/office/drawing/2014/main" id="{CE33FC64-F635-CBCA-3C18-37E43104AC81}"/>
              </a:ext>
            </a:extLst>
          </p:cNvPr>
          <p:cNvGrpSpPr/>
          <p:nvPr/>
        </p:nvGrpSpPr>
        <p:grpSpPr>
          <a:xfrm>
            <a:off x="4823963" y="719176"/>
            <a:ext cx="494640" cy="321120"/>
            <a:chOff x="4823963" y="719176"/>
            <a:chExt cx="494640" cy="321120"/>
          </a:xfrm>
        </p:grpSpPr>
        <mc:AlternateContent xmlns:mc="http://schemas.openxmlformats.org/markup-compatibility/2006" xmlns:p14="http://schemas.microsoft.com/office/powerpoint/2010/main">
          <mc:Choice Requires="p14">
            <p:contentPart p14:bwMode="auto" r:id="rId33">
              <p14:nvContentPartPr>
                <p14:cNvPr id="19" name="Ink 18">
                  <a:extLst>
                    <a:ext uri="{FF2B5EF4-FFF2-40B4-BE49-F238E27FC236}">
                      <a16:creationId xmlns:a16="http://schemas.microsoft.com/office/drawing/2014/main" id="{D54AF3A9-9E0B-1AAA-1520-110FABAAC485}"/>
                    </a:ext>
                  </a:extLst>
                </p14:cNvPr>
                <p14:cNvContentPartPr/>
                <p14:nvPr/>
              </p14:nvContentPartPr>
              <p14:xfrm>
                <a:off x="4823963" y="913216"/>
                <a:ext cx="126720" cy="11160"/>
              </p14:xfrm>
            </p:contentPart>
          </mc:Choice>
          <mc:Fallback xmlns="">
            <p:pic>
              <p:nvPicPr>
                <p:cNvPr id="19" name="Ink 18">
                  <a:extLst>
                    <a:ext uri="{FF2B5EF4-FFF2-40B4-BE49-F238E27FC236}">
                      <a16:creationId xmlns:a16="http://schemas.microsoft.com/office/drawing/2014/main" id="{D54AF3A9-9E0B-1AAA-1520-110FABAAC485}"/>
                    </a:ext>
                  </a:extLst>
                </p:cNvPr>
                <p:cNvPicPr/>
                <p:nvPr/>
              </p:nvPicPr>
              <p:blipFill>
                <a:blip r:embed="rId34"/>
                <a:stretch>
                  <a:fillRect/>
                </a:stretch>
              </p:blipFill>
              <p:spPr>
                <a:xfrm>
                  <a:off x="4805963" y="895576"/>
                  <a:ext cx="16236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0" name="Ink 19">
                  <a:extLst>
                    <a:ext uri="{FF2B5EF4-FFF2-40B4-BE49-F238E27FC236}">
                      <a16:creationId xmlns:a16="http://schemas.microsoft.com/office/drawing/2014/main" id="{851811DE-E9E2-D4C2-C952-89F1226CA4E5}"/>
                    </a:ext>
                  </a:extLst>
                </p14:cNvPr>
                <p14:cNvContentPartPr/>
                <p14:nvPr/>
              </p14:nvContentPartPr>
              <p14:xfrm>
                <a:off x="4858163" y="1015456"/>
                <a:ext cx="120240" cy="24840"/>
              </p14:xfrm>
            </p:contentPart>
          </mc:Choice>
          <mc:Fallback xmlns="">
            <p:pic>
              <p:nvPicPr>
                <p:cNvPr id="20" name="Ink 19">
                  <a:extLst>
                    <a:ext uri="{FF2B5EF4-FFF2-40B4-BE49-F238E27FC236}">
                      <a16:creationId xmlns:a16="http://schemas.microsoft.com/office/drawing/2014/main" id="{851811DE-E9E2-D4C2-C952-89F1226CA4E5}"/>
                    </a:ext>
                  </a:extLst>
                </p:cNvPr>
                <p:cNvPicPr/>
                <p:nvPr/>
              </p:nvPicPr>
              <p:blipFill>
                <a:blip r:embed="rId36"/>
                <a:stretch>
                  <a:fillRect/>
                </a:stretch>
              </p:blipFill>
              <p:spPr>
                <a:xfrm>
                  <a:off x="4840163" y="997816"/>
                  <a:ext cx="155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1" name="Ink 20">
                  <a:extLst>
                    <a:ext uri="{FF2B5EF4-FFF2-40B4-BE49-F238E27FC236}">
                      <a16:creationId xmlns:a16="http://schemas.microsoft.com/office/drawing/2014/main" id="{670D96DF-67F3-83F8-9E6A-D7CB02BBA4E7}"/>
                    </a:ext>
                  </a:extLst>
                </p14:cNvPr>
                <p14:cNvContentPartPr/>
                <p14:nvPr/>
              </p14:nvContentPartPr>
              <p14:xfrm>
                <a:off x="5147603" y="719176"/>
                <a:ext cx="171000" cy="283320"/>
              </p14:xfrm>
            </p:contentPart>
          </mc:Choice>
          <mc:Fallback xmlns="">
            <p:pic>
              <p:nvPicPr>
                <p:cNvPr id="21" name="Ink 20">
                  <a:extLst>
                    <a:ext uri="{FF2B5EF4-FFF2-40B4-BE49-F238E27FC236}">
                      <a16:creationId xmlns:a16="http://schemas.microsoft.com/office/drawing/2014/main" id="{670D96DF-67F3-83F8-9E6A-D7CB02BBA4E7}"/>
                    </a:ext>
                  </a:extLst>
                </p:cNvPr>
                <p:cNvPicPr/>
                <p:nvPr/>
              </p:nvPicPr>
              <p:blipFill>
                <a:blip r:embed="rId38"/>
                <a:stretch>
                  <a:fillRect/>
                </a:stretch>
              </p:blipFill>
              <p:spPr>
                <a:xfrm>
                  <a:off x="5129963" y="701176"/>
                  <a:ext cx="206640" cy="318960"/>
                </a:xfrm>
                <a:prstGeom prst="rect">
                  <a:avLst/>
                </a:prstGeom>
              </p:spPr>
            </p:pic>
          </mc:Fallback>
        </mc:AlternateContent>
      </p:grpSp>
      <p:grpSp>
        <p:nvGrpSpPr>
          <p:cNvPr id="36" name="Group 35">
            <a:extLst>
              <a:ext uri="{FF2B5EF4-FFF2-40B4-BE49-F238E27FC236}">
                <a16:creationId xmlns:a16="http://schemas.microsoft.com/office/drawing/2014/main" id="{DDD1CD8B-E0EA-0D39-7E54-566DE2F15314}"/>
              </a:ext>
            </a:extLst>
          </p:cNvPr>
          <p:cNvGrpSpPr/>
          <p:nvPr/>
        </p:nvGrpSpPr>
        <p:grpSpPr>
          <a:xfrm>
            <a:off x="4252283" y="1352416"/>
            <a:ext cx="475200" cy="476280"/>
            <a:chOff x="4252283" y="1352416"/>
            <a:chExt cx="475200" cy="476280"/>
          </a:xfrm>
        </p:grpSpPr>
        <mc:AlternateContent xmlns:mc="http://schemas.openxmlformats.org/markup-compatibility/2006" xmlns:p14="http://schemas.microsoft.com/office/powerpoint/2010/main">
          <mc:Choice Requires="p14">
            <p:contentPart p14:bwMode="auto" r:id="rId39">
              <p14:nvContentPartPr>
                <p14:cNvPr id="24" name="Ink 23">
                  <a:extLst>
                    <a:ext uri="{FF2B5EF4-FFF2-40B4-BE49-F238E27FC236}">
                      <a16:creationId xmlns:a16="http://schemas.microsoft.com/office/drawing/2014/main" id="{001D1BA4-3E3A-D5CF-9490-4E945FDF4450}"/>
                    </a:ext>
                  </a:extLst>
                </p14:cNvPr>
                <p14:cNvContentPartPr/>
                <p14:nvPr/>
              </p14:nvContentPartPr>
              <p14:xfrm>
                <a:off x="4372523" y="1393456"/>
                <a:ext cx="117360" cy="137160"/>
              </p14:xfrm>
            </p:contentPart>
          </mc:Choice>
          <mc:Fallback xmlns="">
            <p:pic>
              <p:nvPicPr>
                <p:cNvPr id="24" name="Ink 23">
                  <a:extLst>
                    <a:ext uri="{FF2B5EF4-FFF2-40B4-BE49-F238E27FC236}">
                      <a16:creationId xmlns:a16="http://schemas.microsoft.com/office/drawing/2014/main" id="{001D1BA4-3E3A-D5CF-9490-4E945FDF4450}"/>
                    </a:ext>
                  </a:extLst>
                </p:cNvPr>
                <p:cNvPicPr/>
                <p:nvPr/>
              </p:nvPicPr>
              <p:blipFill>
                <a:blip r:embed="rId40"/>
                <a:stretch>
                  <a:fillRect/>
                </a:stretch>
              </p:blipFill>
              <p:spPr>
                <a:xfrm>
                  <a:off x="4354883" y="1375456"/>
                  <a:ext cx="153000" cy="1728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5" name="Ink 24">
                  <a:extLst>
                    <a:ext uri="{FF2B5EF4-FFF2-40B4-BE49-F238E27FC236}">
                      <a16:creationId xmlns:a16="http://schemas.microsoft.com/office/drawing/2014/main" id="{02AB59E8-D61C-E765-606C-FD71070C8B6D}"/>
                    </a:ext>
                  </a:extLst>
                </p14:cNvPr>
                <p14:cNvContentPartPr/>
                <p14:nvPr/>
              </p14:nvContentPartPr>
              <p14:xfrm>
                <a:off x="4383683" y="1352416"/>
                <a:ext cx="176400" cy="65880"/>
              </p14:xfrm>
            </p:contentPart>
          </mc:Choice>
          <mc:Fallback xmlns="">
            <p:pic>
              <p:nvPicPr>
                <p:cNvPr id="25" name="Ink 24">
                  <a:extLst>
                    <a:ext uri="{FF2B5EF4-FFF2-40B4-BE49-F238E27FC236}">
                      <a16:creationId xmlns:a16="http://schemas.microsoft.com/office/drawing/2014/main" id="{02AB59E8-D61C-E765-606C-FD71070C8B6D}"/>
                    </a:ext>
                  </a:extLst>
                </p:cNvPr>
                <p:cNvPicPr/>
                <p:nvPr/>
              </p:nvPicPr>
              <p:blipFill>
                <a:blip r:embed="rId42"/>
                <a:stretch>
                  <a:fillRect/>
                </a:stretch>
              </p:blipFill>
              <p:spPr>
                <a:xfrm>
                  <a:off x="4366043" y="1334416"/>
                  <a:ext cx="21204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6" name="Ink 25">
                  <a:extLst>
                    <a:ext uri="{FF2B5EF4-FFF2-40B4-BE49-F238E27FC236}">
                      <a16:creationId xmlns:a16="http://schemas.microsoft.com/office/drawing/2014/main" id="{3B97EF90-5272-126D-248E-1E630BB3A262}"/>
                    </a:ext>
                  </a:extLst>
                </p14:cNvPr>
                <p14:cNvContentPartPr/>
                <p14:nvPr/>
              </p14:nvContentPartPr>
              <p14:xfrm>
                <a:off x="4252283" y="1575976"/>
                <a:ext cx="327240" cy="46440"/>
              </p14:xfrm>
            </p:contentPart>
          </mc:Choice>
          <mc:Fallback xmlns="">
            <p:pic>
              <p:nvPicPr>
                <p:cNvPr id="26" name="Ink 25">
                  <a:extLst>
                    <a:ext uri="{FF2B5EF4-FFF2-40B4-BE49-F238E27FC236}">
                      <a16:creationId xmlns:a16="http://schemas.microsoft.com/office/drawing/2014/main" id="{3B97EF90-5272-126D-248E-1E630BB3A262}"/>
                    </a:ext>
                  </a:extLst>
                </p:cNvPr>
                <p:cNvPicPr/>
                <p:nvPr/>
              </p:nvPicPr>
              <p:blipFill>
                <a:blip r:embed="rId44"/>
                <a:stretch>
                  <a:fillRect/>
                </a:stretch>
              </p:blipFill>
              <p:spPr>
                <a:xfrm>
                  <a:off x="4234643" y="1557976"/>
                  <a:ext cx="362880" cy="8208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7" name="Ink 26">
                  <a:extLst>
                    <a:ext uri="{FF2B5EF4-FFF2-40B4-BE49-F238E27FC236}">
                      <a16:creationId xmlns:a16="http://schemas.microsoft.com/office/drawing/2014/main" id="{8918D27C-8D79-07A2-36A0-3FBCC4F9B6B9}"/>
                    </a:ext>
                  </a:extLst>
                </p14:cNvPr>
                <p14:cNvContentPartPr/>
                <p14:nvPr/>
              </p14:nvContentPartPr>
              <p14:xfrm>
                <a:off x="4286123" y="1704856"/>
                <a:ext cx="129240" cy="123840"/>
              </p14:xfrm>
            </p:contentPart>
          </mc:Choice>
          <mc:Fallback xmlns="">
            <p:pic>
              <p:nvPicPr>
                <p:cNvPr id="27" name="Ink 26">
                  <a:extLst>
                    <a:ext uri="{FF2B5EF4-FFF2-40B4-BE49-F238E27FC236}">
                      <a16:creationId xmlns:a16="http://schemas.microsoft.com/office/drawing/2014/main" id="{8918D27C-8D79-07A2-36A0-3FBCC4F9B6B9}"/>
                    </a:ext>
                  </a:extLst>
                </p:cNvPr>
                <p:cNvPicPr/>
                <p:nvPr/>
              </p:nvPicPr>
              <p:blipFill>
                <a:blip r:embed="rId46"/>
                <a:stretch>
                  <a:fillRect/>
                </a:stretch>
              </p:blipFill>
              <p:spPr>
                <a:xfrm>
                  <a:off x="4268123" y="1687216"/>
                  <a:ext cx="16488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9" name="Ink 28">
                  <a:extLst>
                    <a:ext uri="{FF2B5EF4-FFF2-40B4-BE49-F238E27FC236}">
                      <a16:creationId xmlns:a16="http://schemas.microsoft.com/office/drawing/2014/main" id="{9297D6F1-06C4-3004-3B0C-3C52BE34BFFD}"/>
                    </a:ext>
                  </a:extLst>
                </p14:cNvPr>
                <p14:cNvContentPartPr/>
                <p14:nvPr/>
              </p14:nvContentPartPr>
              <p14:xfrm>
                <a:off x="4526243" y="1689376"/>
                <a:ext cx="27000" cy="123840"/>
              </p14:xfrm>
            </p:contentPart>
          </mc:Choice>
          <mc:Fallback xmlns="">
            <p:pic>
              <p:nvPicPr>
                <p:cNvPr id="29" name="Ink 28">
                  <a:extLst>
                    <a:ext uri="{FF2B5EF4-FFF2-40B4-BE49-F238E27FC236}">
                      <a16:creationId xmlns:a16="http://schemas.microsoft.com/office/drawing/2014/main" id="{9297D6F1-06C4-3004-3B0C-3C52BE34BFFD}"/>
                    </a:ext>
                  </a:extLst>
                </p:cNvPr>
                <p:cNvPicPr/>
                <p:nvPr/>
              </p:nvPicPr>
              <p:blipFill>
                <a:blip r:embed="rId48"/>
                <a:stretch>
                  <a:fillRect/>
                </a:stretch>
              </p:blipFill>
              <p:spPr>
                <a:xfrm>
                  <a:off x="4508603" y="1671736"/>
                  <a:ext cx="626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30" name="Ink 29">
                  <a:extLst>
                    <a:ext uri="{FF2B5EF4-FFF2-40B4-BE49-F238E27FC236}">
                      <a16:creationId xmlns:a16="http://schemas.microsoft.com/office/drawing/2014/main" id="{B1E8CD05-F189-2DE6-3524-4883A469C8B2}"/>
                    </a:ext>
                  </a:extLst>
                </p14:cNvPr>
                <p14:cNvContentPartPr/>
                <p14:nvPr/>
              </p14:nvContentPartPr>
              <p14:xfrm>
                <a:off x="4597523" y="1681816"/>
                <a:ext cx="19440" cy="97200"/>
              </p14:xfrm>
            </p:contentPart>
          </mc:Choice>
          <mc:Fallback xmlns="">
            <p:pic>
              <p:nvPicPr>
                <p:cNvPr id="30" name="Ink 29">
                  <a:extLst>
                    <a:ext uri="{FF2B5EF4-FFF2-40B4-BE49-F238E27FC236}">
                      <a16:creationId xmlns:a16="http://schemas.microsoft.com/office/drawing/2014/main" id="{B1E8CD05-F189-2DE6-3524-4883A469C8B2}"/>
                    </a:ext>
                  </a:extLst>
                </p:cNvPr>
                <p:cNvPicPr/>
                <p:nvPr/>
              </p:nvPicPr>
              <p:blipFill>
                <a:blip r:embed="rId50"/>
                <a:stretch>
                  <a:fillRect/>
                </a:stretch>
              </p:blipFill>
              <p:spPr>
                <a:xfrm>
                  <a:off x="4579883" y="1664176"/>
                  <a:ext cx="5508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31" name="Ink 30">
                  <a:extLst>
                    <a:ext uri="{FF2B5EF4-FFF2-40B4-BE49-F238E27FC236}">
                      <a16:creationId xmlns:a16="http://schemas.microsoft.com/office/drawing/2014/main" id="{AAD253FD-3603-2593-FD9F-5288D0352E7A}"/>
                    </a:ext>
                  </a:extLst>
                </p14:cNvPr>
                <p14:cNvContentPartPr/>
                <p14:nvPr/>
              </p14:nvContentPartPr>
              <p14:xfrm>
                <a:off x="4456763" y="1642216"/>
                <a:ext cx="270720" cy="16920"/>
              </p14:xfrm>
            </p:contentPart>
          </mc:Choice>
          <mc:Fallback xmlns="">
            <p:pic>
              <p:nvPicPr>
                <p:cNvPr id="31" name="Ink 30">
                  <a:extLst>
                    <a:ext uri="{FF2B5EF4-FFF2-40B4-BE49-F238E27FC236}">
                      <a16:creationId xmlns:a16="http://schemas.microsoft.com/office/drawing/2014/main" id="{AAD253FD-3603-2593-FD9F-5288D0352E7A}"/>
                    </a:ext>
                  </a:extLst>
                </p:cNvPr>
                <p:cNvPicPr/>
                <p:nvPr/>
              </p:nvPicPr>
              <p:blipFill>
                <a:blip r:embed="rId52"/>
                <a:stretch>
                  <a:fillRect/>
                </a:stretch>
              </p:blipFill>
              <p:spPr>
                <a:xfrm>
                  <a:off x="4438763" y="1624576"/>
                  <a:ext cx="306360" cy="52560"/>
                </a:xfrm>
                <a:prstGeom prst="rect">
                  <a:avLst/>
                </a:prstGeom>
              </p:spPr>
            </p:pic>
          </mc:Fallback>
        </mc:AlternateContent>
      </p:grpSp>
      <p:grpSp>
        <p:nvGrpSpPr>
          <p:cNvPr id="35" name="Group 34">
            <a:extLst>
              <a:ext uri="{FF2B5EF4-FFF2-40B4-BE49-F238E27FC236}">
                <a16:creationId xmlns:a16="http://schemas.microsoft.com/office/drawing/2014/main" id="{BA231FDD-0C11-A930-3913-C67C99F86912}"/>
              </a:ext>
            </a:extLst>
          </p:cNvPr>
          <p:cNvGrpSpPr/>
          <p:nvPr/>
        </p:nvGrpSpPr>
        <p:grpSpPr>
          <a:xfrm>
            <a:off x="4986323" y="1458976"/>
            <a:ext cx="397080" cy="167040"/>
            <a:chOff x="4986323" y="1458976"/>
            <a:chExt cx="397080" cy="167040"/>
          </a:xfrm>
        </p:grpSpPr>
        <mc:AlternateContent xmlns:mc="http://schemas.openxmlformats.org/markup-compatibility/2006" xmlns:p14="http://schemas.microsoft.com/office/powerpoint/2010/main">
          <mc:Choice Requires="p14">
            <p:contentPart p14:bwMode="auto" r:id="rId53">
              <p14:nvContentPartPr>
                <p14:cNvPr id="32" name="Ink 31">
                  <a:extLst>
                    <a:ext uri="{FF2B5EF4-FFF2-40B4-BE49-F238E27FC236}">
                      <a16:creationId xmlns:a16="http://schemas.microsoft.com/office/drawing/2014/main" id="{CFBC8B19-B982-8EFD-E64F-46A86D22F9C0}"/>
                    </a:ext>
                  </a:extLst>
                </p14:cNvPr>
                <p14:cNvContentPartPr/>
                <p14:nvPr/>
              </p14:nvContentPartPr>
              <p14:xfrm>
                <a:off x="4986323" y="1547536"/>
                <a:ext cx="96840" cy="14760"/>
              </p14:xfrm>
            </p:contentPart>
          </mc:Choice>
          <mc:Fallback xmlns="">
            <p:pic>
              <p:nvPicPr>
                <p:cNvPr id="32" name="Ink 31">
                  <a:extLst>
                    <a:ext uri="{FF2B5EF4-FFF2-40B4-BE49-F238E27FC236}">
                      <a16:creationId xmlns:a16="http://schemas.microsoft.com/office/drawing/2014/main" id="{CFBC8B19-B982-8EFD-E64F-46A86D22F9C0}"/>
                    </a:ext>
                  </a:extLst>
                </p:cNvPr>
                <p:cNvPicPr/>
                <p:nvPr/>
              </p:nvPicPr>
              <p:blipFill>
                <a:blip r:embed="rId54"/>
                <a:stretch>
                  <a:fillRect/>
                </a:stretch>
              </p:blipFill>
              <p:spPr>
                <a:xfrm>
                  <a:off x="4968323" y="1529536"/>
                  <a:ext cx="132480" cy="5040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33" name="Ink 32">
                  <a:extLst>
                    <a:ext uri="{FF2B5EF4-FFF2-40B4-BE49-F238E27FC236}">
                      <a16:creationId xmlns:a16="http://schemas.microsoft.com/office/drawing/2014/main" id="{ECB7D657-CDD8-4D17-9E29-B67F48EC1C29}"/>
                    </a:ext>
                  </a:extLst>
                </p14:cNvPr>
                <p14:cNvContentPartPr/>
                <p14:nvPr/>
              </p14:nvContentPartPr>
              <p14:xfrm>
                <a:off x="5019083" y="1615216"/>
                <a:ext cx="95040" cy="10800"/>
              </p14:xfrm>
            </p:contentPart>
          </mc:Choice>
          <mc:Fallback xmlns="">
            <p:pic>
              <p:nvPicPr>
                <p:cNvPr id="33" name="Ink 32">
                  <a:extLst>
                    <a:ext uri="{FF2B5EF4-FFF2-40B4-BE49-F238E27FC236}">
                      <a16:creationId xmlns:a16="http://schemas.microsoft.com/office/drawing/2014/main" id="{ECB7D657-CDD8-4D17-9E29-B67F48EC1C29}"/>
                    </a:ext>
                  </a:extLst>
                </p:cNvPr>
                <p:cNvPicPr/>
                <p:nvPr/>
              </p:nvPicPr>
              <p:blipFill>
                <a:blip r:embed="rId56"/>
                <a:stretch>
                  <a:fillRect/>
                </a:stretch>
              </p:blipFill>
              <p:spPr>
                <a:xfrm>
                  <a:off x="5001443" y="1597576"/>
                  <a:ext cx="1306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34" name="Ink 33">
                  <a:extLst>
                    <a:ext uri="{FF2B5EF4-FFF2-40B4-BE49-F238E27FC236}">
                      <a16:creationId xmlns:a16="http://schemas.microsoft.com/office/drawing/2014/main" id="{E2084CAD-9C54-66C4-B692-48E43189E856}"/>
                    </a:ext>
                  </a:extLst>
                </p14:cNvPr>
                <p14:cNvContentPartPr/>
                <p14:nvPr/>
              </p14:nvContentPartPr>
              <p14:xfrm>
                <a:off x="5277203" y="1458976"/>
                <a:ext cx="106200" cy="144360"/>
              </p14:xfrm>
            </p:contentPart>
          </mc:Choice>
          <mc:Fallback xmlns="">
            <p:pic>
              <p:nvPicPr>
                <p:cNvPr id="34" name="Ink 33">
                  <a:extLst>
                    <a:ext uri="{FF2B5EF4-FFF2-40B4-BE49-F238E27FC236}">
                      <a16:creationId xmlns:a16="http://schemas.microsoft.com/office/drawing/2014/main" id="{E2084CAD-9C54-66C4-B692-48E43189E856}"/>
                    </a:ext>
                  </a:extLst>
                </p:cNvPr>
                <p:cNvPicPr/>
                <p:nvPr/>
              </p:nvPicPr>
              <p:blipFill>
                <a:blip r:embed="rId58"/>
                <a:stretch>
                  <a:fillRect/>
                </a:stretch>
              </p:blipFill>
              <p:spPr>
                <a:xfrm>
                  <a:off x="5259563" y="1441336"/>
                  <a:ext cx="141840" cy="180000"/>
                </a:xfrm>
                <a:prstGeom prst="rect">
                  <a:avLst/>
                </a:prstGeom>
              </p:spPr>
            </p:pic>
          </mc:Fallback>
        </mc:AlternateContent>
      </p:grpSp>
      <p:grpSp>
        <p:nvGrpSpPr>
          <p:cNvPr id="69" name="Group 68">
            <a:extLst>
              <a:ext uri="{FF2B5EF4-FFF2-40B4-BE49-F238E27FC236}">
                <a16:creationId xmlns:a16="http://schemas.microsoft.com/office/drawing/2014/main" id="{8C6AC3D1-A3FC-2D67-30F2-916F758F691F}"/>
              </a:ext>
            </a:extLst>
          </p:cNvPr>
          <p:cNvGrpSpPr/>
          <p:nvPr/>
        </p:nvGrpSpPr>
        <p:grpSpPr>
          <a:xfrm>
            <a:off x="6419843" y="146416"/>
            <a:ext cx="2111760" cy="837360"/>
            <a:chOff x="6419843" y="146416"/>
            <a:chExt cx="2111760" cy="837360"/>
          </a:xfrm>
        </p:grpSpPr>
        <mc:AlternateContent xmlns:mc="http://schemas.openxmlformats.org/markup-compatibility/2006" xmlns:p14="http://schemas.microsoft.com/office/powerpoint/2010/main">
          <mc:Choice Requires="p14">
            <p:contentPart p14:bwMode="auto" r:id="rId59">
              <p14:nvContentPartPr>
                <p14:cNvPr id="37" name="Ink 36">
                  <a:extLst>
                    <a:ext uri="{FF2B5EF4-FFF2-40B4-BE49-F238E27FC236}">
                      <a16:creationId xmlns:a16="http://schemas.microsoft.com/office/drawing/2014/main" id="{A5F250CB-E1D4-5039-C465-9911ACC06036}"/>
                    </a:ext>
                  </a:extLst>
                </p14:cNvPr>
                <p14:cNvContentPartPr/>
                <p14:nvPr/>
              </p14:nvContentPartPr>
              <p14:xfrm>
                <a:off x="6419843" y="189256"/>
                <a:ext cx="38520" cy="240480"/>
              </p14:xfrm>
            </p:contentPart>
          </mc:Choice>
          <mc:Fallback xmlns="">
            <p:pic>
              <p:nvPicPr>
                <p:cNvPr id="37" name="Ink 36">
                  <a:extLst>
                    <a:ext uri="{FF2B5EF4-FFF2-40B4-BE49-F238E27FC236}">
                      <a16:creationId xmlns:a16="http://schemas.microsoft.com/office/drawing/2014/main" id="{A5F250CB-E1D4-5039-C465-9911ACC06036}"/>
                    </a:ext>
                  </a:extLst>
                </p:cNvPr>
                <p:cNvPicPr/>
                <p:nvPr/>
              </p:nvPicPr>
              <p:blipFill>
                <a:blip r:embed="rId60"/>
                <a:stretch>
                  <a:fillRect/>
                </a:stretch>
              </p:blipFill>
              <p:spPr>
                <a:xfrm>
                  <a:off x="6402203" y="171616"/>
                  <a:ext cx="74160" cy="27612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38" name="Ink 37">
                  <a:extLst>
                    <a:ext uri="{FF2B5EF4-FFF2-40B4-BE49-F238E27FC236}">
                      <a16:creationId xmlns:a16="http://schemas.microsoft.com/office/drawing/2014/main" id="{82B1538E-691C-F774-D846-22C3409ECAFA}"/>
                    </a:ext>
                  </a:extLst>
                </p14:cNvPr>
                <p14:cNvContentPartPr/>
                <p14:nvPr/>
              </p14:nvContentPartPr>
              <p14:xfrm>
                <a:off x="6445403" y="202576"/>
                <a:ext cx="141840" cy="196920"/>
              </p14:xfrm>
            </p:contentPart>
          </mc:Choice>
          <mc:Fallback xmlns="">
            <p:pic>
              <p:nvPicPr>
                <p:cNvPr id="38" name="Ink 37">
                  <a:extLst>
                    <a:ext uri="{FF2B5EF4-FFF2-40B4-BE49-F238E27FC236}">
                      <a16:creationId xmlns:a16="http://schemas.microsoft.com/office/drawing/2014/main" id="{82B1538E-691C-F774-D846-22C3409ECAFA}"/>
                    </a:ext>
                  </a:extLst>
                </p:cNvPr>
                <p:cNvPicPr/>
                <p:nvPr/>
              </p:nvPicPr>
              <p:blipFill>
                <a:blip r:embed="rId62"/>
                <a:stretch>
                  <a:fillRect/>
                </a:stretch>
              </p:blipFill>
              <p:spPr>
                <a:xfrm>
                  <a:off x="6427403" y="184936"/>
                  <a:ext cx="177480" cy="2325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39" name="Ink 38">
                  <a:extLst>
                    <a:ext uri="{FF2B5EF4-FFF2-40B4-BE49-F238E27FC236}">
                      <a16:creationId xmlns:a16="http://schemas.microsoft.com/office/drawing/2014/main" id="{E66EDCC3-8923-75BF-E14A-49ABA8017943}"/>
                    </a:ext>
                  </a:extLst>
                </p14:cNvPr>
                <p14:cNvContentPartPr/>
                <p14:nvPr/>
              </p14:nvContentPartPr>
              <p14:xfrm>
                <a:off x="6460163" y="324616"/>
                <a:ext cx="99360" cy="24120"/>
              </p14:xfrm>
            </p:contentPart>
          </mc:Choice>
          <mc:Fallback xmlns="">
            <p:pic>
              <p:nvPicPr>
                <p:cNvPr id="39" name="Ink 38">
                  <a:extLst>
                    <a:ext uri="{FF2B5EF4-FFF2-40B4-BE49-F238E27FC236}">
                      <a16:creationId xmlns:a16="http://schemas.microsoft.com/office/drawing/2014/main" id="{E66EDCC3-8923-75BF-E14A-49ABA8017943}"/>
                    </a:ext>
                  </a:extLst>
                </p:cNvPr>
                <p:cNvPicPr/>
                <p:nvPr/>
              </p:nvPicPr>
              <p:blipFill>
                <a:blip r:embed="rId64"/>
                <a:stretch>
                  <a:fillRect/>
                </a:stretch>
              </p:blipFill>
              <p:spPr>
                <a:xfrm>
                  <a:off x="6442523" y="306976"/>
                  <a:ext cx="13500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41" name="Ink 40">
                  <a:extLst>
                    <a:ext uri="{FF2B5EF4-FFF2-40B4-BE49-F238E27FC236}">
                      <a16:creationId xmlns:a16="http://schemas.microsoft.com/office/drawing/2014/main" id="{8F48713B-C8CD-1DCD-066B-72E6C52B8BA4}"/>
                    </a:ext>
                  </a:extLst>
                </p14:cNvPr>
                <p14:cNvContentPartPr/>
                <p14:nvPr/>
              </p14:nvContentPartPr>
              <p14:xfrm>
                <a:off x="6765803" y="271336"/>
                <a:ext cx="94320" cy="22680"/>
              </p14:xfrm>
            </p:contentPart>
          </mc:Choice>
          <mc:Fallback xmlns="">
            <p:pic>
              <p:nvPicPr>
                <p:cNvPr id="41" name="Ink 40">
                  <a:extLst>
                    <a:ext uri="{FF2B5EF4-FFF2-40B4-BE49-F238E27FC236}">
                      <a16:creationId xmlns:a16="http://schemas.microsoft.com/office/drawing/2014/main" id="{8F48713B-C8CD-1DCD-066B-72E6C52B8BA4}"/>
                    </a:ext>
                  </a:extLst>
                </p:cNvPr>
                <p:cNvPicPr/>
                <p:nvPr/>
              </p:nvPicPr>
              <p:blipFill>
                <a:blip r:embed="rId66"/>
                <a:stretch>
                  <a:fillRect/>
                </a:stretch>
              </p:blipFill>
              <p:spPr>
                <a:xfrm>
                  <a:off x="6747803" y="253336"/>
                  <a:ext cx="12996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67">
              <p14:nvContentPartPr>
                <p14:cNvPr id="42" name="Ink 41">
                  <a:extLst>
                    <a:ext uri="{FF2B5EF4-FFF2-40B4-BE49-F238E27FC236}">
                      <a16:creationId xmlns:a16="http://schemas.microsoft.com/office/drawing/2014/main" id="{DFD736DF-096F-A855-E920-EF3DB09298CA}"/>
                    </a:ext>
                  </a:extLst>
                </p14:cNvPr>
                <p14:cNvContentPartPr/>
                <p14:nvPr/>
              </p14:nvContentPartPr>
              <p14:xfrm>
                <a:off x="6816203" y="349456"/>
                <a:ext cx="60840" cy="7560"/>
              </p14:xfrm>
            </p:contentPart>
          </mc:Choice>
          <mc:Fallback xmlns="">
            <p:pic>
              <p:nvPicPr>
                <p:cNvPr id="42" name="Ink 41">
                  <a:extLst>
                    <a:ext uri="{FF2B5EF4-FFF2-40B4-BE49-F238E27FC236}">
                      <a16:creationId xmlns:a16="http://schemas.microsoft.com/office/drawing/2014/main" id="{DFD736DF-096F-A855-E920-EF3DB09298CA}"/>
                    </a:ext>
                  </a:extLst>
                </p:cNvPr>
                <p:cNvPicPr/>
                <p:nvPr/>
              </p:nvPicPr>
              <p:blipFill>
                <a:blip r:embed="rId68"/>
                <a:stretch>
                  <a:fillRect/>
                </a:stretch>
              </p:blipFill>
              <p:spPr>
                <a:xfrm>
                  <a:off x="6798203" y="331456"/>
                  <a:ext cx="9648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43" name="Ink 42">
                  <a:extLst>
                    <a:ext uri="{FF2B5EF4-FFF2-40B4-BE49-F238E27FC236}">
                      <a16:creationId xmlns:a16="http://schemas.microsoft.com/office/drawing/2014/main" id="{4001CF64-42B8-6551-F31F-DA9B74479F9D}"/>
                    </a:ext>
                  </a:extLst>
                </p14:cNvPr>
                <p14:cNvContentPartPr/>
                <p14:nvPr/>
              </p14:nvContentPartPr>
              <p14:xfrm>
                <a:off x="7084763" y="222016"/>
                <a:ext cx="12600" cy="133920"/>
              </p14:xfrm>
            </p:contentPart>
          </mc:Choice>
          <mc:Fallback xmlns="">
            <p:pic>
              <p:nvPicPr>
                <p:cNvPr id="43" name="Ink 42">
                  <a:extLst>
                    <a:ext uri="{FF2B5EF4-FFF2-40B4-BE49-F238E27FC236}">
                      <a16:creationId xmlns:a16="http://schemas.microsoft.com/office/drawing/2014/main" id="{4001CF64-42B8-6551-F31F-DA9B74479F9D}"/>
                    </a:ext>
                  </a:extLst>
                </p:cNvPr>
                <p:cNvPicPr/>
                <p:nvPr/>
              </p:nvPicPr>
              <p:blipFill>
                <a:blip r:embed="rId70"/>
                <a:stretch>
                  <a:fillRect/>
                </a:stretch>
              </p:blipFill>
              <p:spPr>
                <a:xfrm>
                  <a:off x="7066763" y="204376"/>
                  <a:ext cx="4824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44" name="Ink 43">
                  <a:extLst>
                    <a:ext uri="{FF2B5EF4-FFF2-40B4-BE49-F238E27FC236}">
                      <a16:creationId xmlns:a16="http://schemas.microsoft.com/office/drawing/2014/main" id="{FA29FD53-9E9B-C941-0501-A80579B449F8}"/>
                    </a:ext>
                  </a:extLst>
                </p14:cNvPr>
                <p14:cNvContentPartPr/>
                <p14:nvPr/>
              </p14:nvContentPartPr>
              <p14:xfrm>
                <a:off x="7189883" y="242536"/>
                <a:ext cx="36720" cy="129240"/>
              </p14:xfrm>
            </p:contentPart>
          </mc:Choice>
          <mc:Fallback xmlns="">
            <p:pic>
              <p:nvPicPr>
                <p:cNvPr id="44" name="Ink 43">
                  <a:extLst>
                    <a:ext uri="{FF2B5EF4-FFF2-40B4-BE49-F238E27FC236}">
                      <a16:creationId xmlns:a16="http://schemas.microsoft.com/office/drawing/2014/main" id="{FA29FD53-9E9B-C941-0501-A80579B449F8}"/>
                    </a:ext>
                  </a:extLst>
                </p:cNvPr>
                <p:cNvPicPr/>
                <p:nvPr/>
              </p:nvPicPr>
              <p:blipFill>
                <a:blip r:embed="rId72"/>
                <a:stretch>
                  <a:fillRect/>
                </a:stretch>
              </p:blipFill>
              <p:spPr>
                <a:xfrm>
                  <a:off x="7172243" y="224536"/>
                  <a:ext cx="72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45" name="Ink 44">
                  <a:extLst>
                    <a:ext uri="{FF2B5EF4-FFF2-40B4-BE49-F238E27FC236}">
                      <a16:creationId xmlns:a16="http://schemas.microsoft.com/office/drawing/2014/main" id="{4698130B-C8E7-C454-EB1A-C46ED2F1DB63}"/>
                    </a:ext>
                  </a:extLst>
                </p14:cNvPr>
                <p14:cNvContentPartPr/>
                <p14:nvPr/>
              </p14:nvContentPartPr>
              <p14:xfrm>
                <a:off x="6997643" y="165136"/>
                <a:ext cx="282240" cy="61560"/>
              </p14:xfrm>
            </p:contentPart>
          </mc:Choice>
          <mc:Fallback xmlns="">
            <p:pic>
              <p:nvPicPr>
                <p:cNvPr id="45" name="Ink 44">
                  <a:extLst>
                    <a:ext uri="{FF2B5EF4-FFF2-40B4-BE49-F238E27FC236}">
                      <a16:creationId xmlns:a16="http://schemas.microsoft.com/office/drawing/2014/main" id="{4698130B-C8E7-C454-EB1A-C46ED2F1DB63}"/>
                    </a:ext>
                  </a:extLst>
                </p:cNvPr>
                <p:cNvPicPr/>
                <p:nvPr/>
              </p:nvPicPr>
              <p:blipFill>
                <a:blip r:embed="rId74"/>
                <a:stretch>
                  <a:fillRect/>
                </a:stretch>
              </p:blipFill>
              <p:spPr>
                <a:xfrm>
                  <a:off x="6979643" y="147496"/>
                  <a:ext cx="317880" cy="972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46" name="Ink 45">
                  <a:extLst>
                    <a:ext uri="{FF2B5EF4-FFF2-40B4-BE49-F238E27FC236}">
                      <a16:creationId xmlns:a16="http://schemas.microsoft.com/office/drawing/2014/main" id="{26F3B229-9124-BCC4-F92F-6C03E2448788}"/>
                    </a:ext>
                  </a:extLst>
                </p14:cNvPr>
                <p14:cNvContentPartPr/>
                <p14:nvPr/>
              </p14:nvContentPartPr>
              <p14:xfrm>
                <a:off x="7395443" y="226696"/>
                <a:ext cx="66960" cy="129600"/>
              </p14:xfrm>
            </p:contentPart>
          </mc:Choice>
          <mc:Fallback xmlns="">
            <p:pic>
              <p:nvPicPr>
                <p:cNvPr id="46" name="Ink 45">
                  <a:extLst>
                    <a:ext uri="{FF2B5EF4-FFF2-40B4-BE49-F238E27FC236}">
                      <a16:creationId xmlns:a16="http://schemas.microsoft.com/office/drawing/2014/main" id="{26F3B229-9124-BCC4-F92F-6C03E2448788}"/>
                    </a:ext>
                  </a:extLst>
                </p:cNvPr>
                <p:cNvPicPr/>
                <p:nvPr/>
              </p:nvPicPr>
              <p:blipFill>
                <a:blip r:embed="rId76"/>
                <a:stretch>
                  <a:fillRect/>
                </a:stretch>
              </p:blipFill>
              <p:spPr>
                <a:xfrm>
                  <a:off x="7377443" y="208696"/>
                  <a:ext cx="10260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47" name="Ink 46">
                  <a:extLst>
                    <a:ext uri="{FF2B5EF4-FFF2-40B4-BE49-F238E27FC236}">
                      <a16:creationId xmlns:a16="http://schemas.microsoft.com/office/drawing/2014/main" id="{D642DE96-4024-DB7D-16E5-583C477B6DD1}"/>
                    </a:ext>
                  </a:extLst>
                </p14:cNvPr>
                <p14:cNvContentPartPr/>
                <p14:nvPr/>
              </p14:nvContentPartPr>
              <p14:xfrm>
                <a:off x="7609643" y="146416"/>
                <a:ext cx="156960" cy="123840"/>
              </p14:xfrm>
            </p:contentPart>
          </mc:Choice>
          <mc:Fallback xmlns="">
            <p:pic>
              <p:nvPicPr>
                <p:cNvPr id="47" name="Ink 46">
                  <a:extLst>
                    <a:ext uri="{FF2B5EF4-FFF2-40B4-BE49-F238E27FC236}">
                      <a16:creationId xmlns:a16="http://schemas.microsoft.com/office/drawing/2014/main" id="{D642DE96-4024-DB7D-16E5-583C477B6DD1}"/>
                    </a:ext>
                  </a:extLst>
                </p:cNvPr>
                <p:cNvPicPr/>
                <p:nvPr/>
              </p:nvPicPr>
              <p:blipFill>
                <a:blip r:embed="rId78"/>
                <a:stretch>
                  <a:fillRect/>
                </a:stretch>
              </p:blipFill>
              <p:spPr>
                <a:xfrm>
                  <a:off x="7591643" y="128416"/>
                  <a:ext cx="19260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50" name="Ink 49">
                  <a:extLst>
                    <a:ext uri="{FF2B5EF4-FFF2-40B4-BE49-F238E27FC236}">
                      <a16:creationId xmlns:a16="http://schemas.microsoft.com/office/drawing/2014/main" id="{A9004EAC-F6D3-102A-E430-553497EA91A4}"/>
                    </a:ext>
                  </a:extLst>
                </p14:cNvPr>
                <p14:cNvContentPartPr/>
                <p14:nvPr/>
              </p14:nvContentPartPr>
              <p14:xfrm>
                <a:off x="6717203" y="801616"/>
                <a:ext cx="126000" cy="21600"/>
              </p14:xfrm>
            </p:contentPart>
          </mc:Choice>
          <mc:Fallback xmlns="">
            <p:pic>
              <p:nvPicPr>
                <p:cNvPr id="50" name="Ink 49">
                  <a:extLst>
                    <a:ext uri="{FF2B5EF4-FFF2-40B4-BE49-F238E27FC236}">
                      <a16:creationId xmlns:a16="http://schemas.microsoft.com/office/drawing/2014/main" id="{A9004EAC-F6D3-102A-E430-553497EA91A4}"/>
                    </a:ext>
                  </a:extLst>
                </p:cNvPr>
                <p:cNvPicPr/>
                <p:nvPr/>
              </p:nvPicPr>
              <p:blipFill>
                <a:blip r:embed="rId80"/>
                <a:stretch>
                  <a:fillRect/>
                </a:stretch>
              </p:blipFill>
              <p:spPr>
                <a:xfrm>
                  <a:off x="6699203" y="783976"/>
                  <a:ext cx="16164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51" name="Ink 50">
                  <a:extLst>
                    <a:ext uri="{FF2B5EF4-FFF2-40B4-BE49-F238E27FC236}">
                      <a16:creationId xmlns:a16="http://schemas.microsoft.com/office/drawing/2014/main" id="{45B7FE3C-2D06-7C8C-390D-4E02430997C8}"/>
                    </a:ext>
                  </a:extLst>
                </p14:cNvPr>
                <p14:cNvContentPartPr/>
                <p14:nvPr/>
              </p14:nvContentPartPr>
              <p14:xfrm>
                <a:off x="6749603" y="884056"/>
                <a:ext cx="102240" cy="3960"/>
              </p14:xfrm>
            </p:contentPart>
          </mc:Choice>
          <mc:Fallback xmlns="">
            <p:pic>
              <p:nvPicPr>
                <p:cNvPr id="51" name="Ink 50">
                  <a:extLst>
                    <a:ext uri="{FF2B5EF4-FFF2-40B4-BE49-F238E27FC236}">
                      <a16:creationId xmlns:a16="http://schemas.microsoft.com/office/drawing/2014/main" id="{45B7FE3C-2D06-7C8C-390D-4E02430997C8}"/>
                    </a:ext>
                  </a:extLst>
                </p:cNvPr>
                <p:cNvPicPr/>
                <p:nvPr/>
              </p:nvPicPr>
              <p:blipFill>
                <a:blip r:embed="rId82"/>
                <a:stretch>
                  <a:fillRect/>
                </a:stretch>
              </p:blipFill>
              <p:spPr>
                <a:xfrm>
                  <a:off x="6731603" y="866416"/>
                  <a:ext cx="13788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53" name="Ink 52">
                  <a:extLst>
                    <a:ext uri="{FF2B5EF4-FFF2-40B4-BE49-F238E27FC236}">
                      <a16:creationId xmlns:a16="http://schemas.microsoft.com/office/drawing/2014/main" id="{8BE541CD-98A6-1217-D843-3ED6C1B32B25}"/>
                    </a:ext>
                  </a:extLst>
                </p14:cNvPr>
                <p14:cNvContentPartPr/>
                <p14:nvPr/>
              </p14:nvContentPartPr>
              <p14:xfrm>
                <a:off x="7031483" y="723136"/>
                <a:ext cx="20880" cy="157320"/>
              </p14:xfrm>
            </p:contentPart>
          </mc:Choice>
          <mc:Fallback xmlns="">
            <p:pic>
              <p:nvPicPr>
                <p:cNvPr id="53" name="Ink 52">
                  <a:extLst>
                    <a:ext uri="{FF2B5EF4-FFF2-40B4-BE49-F238E27FC236}">
                      <a16:creationId xmlns:a16="http://schemas.microsoft.com/office/drawing/2014/main" id="{8BE541CD-98A6-1217-D843-3ED6C1B32B25}"/>
                    </a:ext>
                  </a:extLst>
                </p:cNvPr>
                <p:cNvPicPr/>
                <p:nvPr/>
              </p:nvPicPr>
              <p:blipFill>
                <a:blip r:embed="rId84"/>
                <a:stretch>
                  <a:fillRect/>
                </a:stretch>
              </p:blipFill>
              <p:spPr>
                <a:xfrm>
                  <a:off x="7013843" y="705136"/>
                  <a:ext cx="5652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54" name="Ink 53">
                  <a:extLst>
                    <a:ext uri="{FF2B5EF4-FFF2-40B4-BE49-F238E27FC236}">
                      <a16:creationId xmlns:a16="http://schemas.microsoft.com/office/drawing/2014/main" id="{0F5A7B8F-B3A5-9DCD-339C-3A81049139C9}"/>
                    </a:ext>
                  </a:extLst>
                </p14:cNvPr>
                <p14:cNvContentPartPr/>
                <p14:nvPr/>
              </p14:nvContentPartPr>
              <p14:xfrm>
                <a:off x="7108523" y="711256"/>
                <a:ext cx="60480" cy="162360"/>
              </p14:xfrm>
            </p:contentPart>
          </mc:Choice>
          <mc:Fallback xmlns="">
            <p:pic>
              <p:nvPicPr>
                <p:cNvPr id="54" name="Ink 53">
                  <a:extLst>
                    <a:ext uri="{FF2B5EF4-FFF2-40B4-BE49-F238E27FC236}">
                      <a16:creationId xmlns:a16="http://schemas.microsoft.com/office/drawing/2014/main" id="{0F5A7B8F-B3A5-9DCD-339C-3A81049139C9}"/>
                    </a:ext>
                  </a:extLst>
                </p:cNvPr>
                <p:cNvPicPr/>
                <p:nvPr/>
              </p:nvPicPr>
              <p:blipFill>
                <a:blip r:embed="rId86"/>
                <a:stretch>
                  <a:fillRect/>
                </a:stretch>
              </p:blipFill>
              <p:spPr>
                <a:xfrm>
                  <a:off x="7090883" y="693616"/>
                  <a:ext cx="96120" cy="19800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55" name="Ink 54">
                  <a:extLst>
                    <a:ext uri="{FF2B5EF4-FFF2-40B4-BE49-F238E27FC236}">
                      <a16:creationId xmlns:a16="http://schemas.microsoft.com/office/drawing/2014/main" id="{128EA6DB-2A49-70DA-32C4-7C46119C6596}"/>
                    </a:ext>
                  </a:extLst>
                </p14:cNvPr>
                <p14:cNvContentPartPr/>
                <p14:nvPr/>
              </p14:nvContentPartPr>
              <p14:xfrm>
                <a:off x="6991163" y="632416"/>
                <a:ext cx="228960" cy="62280"/>
              </p14:xfrm>
            </p:contentPart>
          </mc:Choice>
          <mc:Fallback xmlns="">
            <p:pic>
              <p:nvPicPr>
                <p:cNvPr id="55" name="Ink 54">
                  <a:extLst>
                    <a:ext uri="{FF2B5EF4-FFF2-40B4-BE49-F238E27FC236}">
                      <a16:creationId xmlns:a16="http://schemas.microsoft.com/office/drawing/2014/main" id="{128EA6DB-2A49-70DA-32C4-7C46119C6596}"/>
                    </a:ext>
                  </a:extLst>
                </p:cNvPr>
                <p:cNvPicPr/>
                <p:nvPr/>
              </p:nvPicPr>
              <p:blipFill>
                <a:blip r:embed="rId88"/>
                <a:stretch>
                  <a:fillRect/>
                </a:stretch>
              </p:blipFill>
              <p:spPr>
                <a:xfrm>
                  <a:off x="6973163" y="614776"/>
                  <a:ext cx="264600" cy="9792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56" name="Ink 55">
                  <a:extLst>
                    <a:ext uri="{FF2B5EF4-FFF2-40B4-BE49-F238E27FC236}">
                      <a16:creationId xmlns:a16="http://schemas.microsoft.com/office/drawing/2014/main" id="{257D3AC1-6F23-B796-DE14-A2933D06A1C9}"/>
                    </a:ext>
                  </a:extLst>
                </p14:cNvPr>
                <p14:cNvContentPartPr/>
                <p14:nvPr/>
              </p14:nvContentPartPr>
              <p14:xfrm>
                <a:off x="7329203" y="754816"/>
                <a:ext cx="79920" cy="58680"/>
              </p14:xfrm>
            </p:contentPart>
          </mc:Choice>
          <mc:Fallback xmlns="">
            <p:pic>
              <p:nvPicPr>
                <p:cNvPr id="56" name="Ink 55">
                  <a:extLst>
                    <a:ext uri="{FF2B5EF4-FFF2-40B4-BE49-F238E27FC236}">
                      <a16:creationId xmlns:a16="http://schemas.microsoft.com/office/drawing/2014/main" id="{257D3AC1-6F23-B796-DE14-A2933D06A1C9}"/>
                    </a:ext>
                  </a:extLst>
                </p:cNvPr>
                <p:cNvPicPr/>
                <p:nvPr/>
              </p:nvPicPr>
              <p:blipFill>
                <a:blip r:embed="rId90"/>
                <a:stretch>
                  <a:fillRect/>
                </a:stretch>
              </p:blipFill>
              <p:spPr>
                <a:xfrm>
                  <a:off x="7311203" y="737176"/>
                  <a:ext cx="115560" cy="9432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57" name="Ink 56">
                  <a:extLst>
                    <a:ext uri="{FF2B5EF4-FFF2-40B4-BE49-F238E27FC236}">
                      <a16:creationId xmlns:a16="http://schemas.microsoft.com/office/drawing/2014/main" id="{5E3F5A21-F197-3B1A-B0DC-5103FAAFE955}"/>
                    </a:ext>
                  </a:extLst>
                </p14:cNvPr>
                <p14:cNvContentPartPr/>
                <p14:nvPr/>
              </p14:nvContentPartPr>
              <p14:xfrm>
                <a:off x="7347203" y="735016"/>
                <a:ext cx="91440" cy="130680"/>
              </p14:xfrm>
            </p:contentPart>
          </mc:Choice>
          <mc:Fallback xmlns="">
            <p:pic>
              <p:nvPicPr>
                <p:cNvPr id="57" name="Ink 56">
                  <a:extLst>
                    <a:ext uri="{FF2B5EF4-FFF2-40B4-BE49-F238E27FC236}">
                      <a16:creationId xmlns:a16="http://schemas.microsoft.com/office/drawing/2014/main" id="{5E3F5A21-F197-3B1A-B0DC-5103FAAFE955}"/>
                    </a:ext>
                  </a:extLst>
                </p:cNvPr>
                <p:cNvPicPr/>
                <p:nvPr/>
              </p:nvPicPr>
              <p:blipFill>
                <a:blip r:embed="rId92"/>
                <a:stretch>
                  <a:fillRect/>
                </a:stretch>
              </p:blipFill>
              <p:spPr>
                <a:xfrm>
                  <a:off x="7329203" y="717016"/>
                  <a:ext cx="127080" cy="16632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58" name="Ink 57">
                  <a:extLst>
                    <a:ext uri="{FF2B5EF4-FFF2-40B4-BE49-F238E27FC236}">
                      <a16:creationId xmlns:a16="http://schemas.microsoft.com/office/drawing/2014/main" id="{836B9081-0704-5C7E-FF09-630DE317ECED}"/>
                    </a:ext>
                  </a:extLst>
                </p14:cNvPr>
                <p14:cNvContentPartPr/>
                <p14:nvPr/>
              </p14:nvContentPartPr>
              <p14:xfrm>
                <a:off x="7519643" y="543856"/>
                <a:ext cx="82440" cy="400320"/>
              </p14:xfrm>
            </p:contentPart>
          </mc:Choice>
          <mc:Fallback xmlns="">
            <p:pic>
              <p:nvPicPr>
                <p:cNvPr id="58" name="Ink 57">
                  <a:extLst>
                    <a:ext uri="{FF2B5EF4-FFF2-40B4-BE49-F238E27FC236}">
                      <a16:creationId xmlns:a16="http://schemas.microsoft.com/office/drawing/2014/main" id="{836B9081-0704-5C7E-FF09-630DE317ECED}"/>
                    </a:ext>
                  </a:extLst>
                </p:cNvPr>
                <p:cNvPicPr/>
                <p:nvPr/>
              </p:nvPicPr>
              <p:blipFill>
                <a:blip r:embed="rId94"/>
                <a:stretch>
                  <a:fillRect/>
                </a:stretch>
              </p:blipFill>
              <p:spPr>
                <a:xfrm>
                  <a:off x="7502003" y="525856"/>
                  <a:ext cx="118080" cy="43596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60" name="Ink 59">
                  <a:extLst>
                    <a:ext uri="{FF2B5EF4-FFF2-40B4-BE49-F238E27FC236}">
                      <a16:creationId xmlns:a16="http://schemas.microsoft.com/office/drawing/2014/main" id="{D6E1C18C-B4C9-DE70-AC39-E66CE44AA56F}"/>
                    </a:ext>
                  </a:extLst>
                </p14:cNvPr>
                <p14:cNvContentPartPr/>
                <p14:nvPr/>
              </p14:nvContentPartPr>
              <p14:xfrm>
                <a:off x="7797203" y="573736"/>
                <a:ext cx="135720" cy="129240"/>
              </p14:xfrm>
            </p:contentPart>
          </mc:Choice>
          <mc:Fallback xmlns="">
            <p:pic>
              <p:nvPicPr>
                <p:cNvPr id="60" name="Ink 59">
                  <a:extLst>
                    <a:ext uri="{FF2B5EF4-FFF2-40B4-BE49-F238E27FC236}">
                      <a16:creationId xmlns:a16="http://schemas.microsoft.com/office/drawing/2014/main" id="{D6E1C18C-B4C9-DE70-AC39-E66CE44AA56F}"/>
                    </a:ext>
                  </a:extLst>
                </p:cNvPr>
                <p:cNvPicPr/>
                <p:nvPr/>
              </p:nvPicPr>
              <p:blipFill>
                <a:blip r:embed="rId96"/>
                <a:stretch>
                  <a:fillRect/>
                </a:stretch>
              </p:blipFill>
              <p:spPr>
                <a:xfrm>
                  <a:off x="7779563" y="555736"/>
                  <a:ext cx="17136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61" name="Ink 60">
                  <a:extLst>
                    <a:ext uri="{FF2B5EF4-FFF2-40B4-BE49-F238E27FC236}">
                      <a16:creationId xmlns:a16="http://schemas.microsoft.com/office/drawing/2014/main" id="{12FBEEC6-9626-AE0E-371E-92A5049C51FB}"/>
                    </a:ext>
                  </a:extLst>
                </p14:cNvPr>
                <p14:cNvContentPartPr/>
                <p14:nvPr/>
              </p14:nvContentPartPr>
              <p14:xfrm>
                <a:off x="7800803" y="536296"/>
                <a:ext cx="212400" cy="68400"/>
              </p14:xfrm>
            </p:contentPart>
          </mc:Choice>
          <mc:Fallback xmlns="">
            <p:pic>
              <p:nvPicPr>
                <p:cNvPr id="61" name="Ink 60">
                  <a:extLst>
                    <a:ext uri="{FF2B5EF4-FFF2-40B4-BE49-F238E27FC236}">
                      <a16:creationId xmlns:a16="http://schemas.microsoft.com/office/drawing/2014/main" id="{12FBEEC6-9626-AE0E-371E-92A5049C51FB}"/>
                    </a:ext>
                  </a:extLst>
                </p:cNvPr>
                <p:cNvPicPr/>
                <p:nvPr/>
              </p:nvPicPr>
              <p:blipFill>
                <a:blip r:embed="rId98"/>
                <a:stretch>
                  <a:fillRect/>
                </a:stretch>
              </p:blipFill>
              <p:spPr>
                <a:xfrm>
                  <a:off x="7782803" y="518296"/>
                  <a:ext cx="248040" cy="1040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62" name="Ink 61">
                  <a:extLst>
                    <a:ext uri="{FF2B5EF4-FFF2-40B4-BE49-F238E27FC236}">
                      <a16:creationId xmlns:a16="http://schemas.microsoft.com/office/drawing/2014/main" id="{B39A3A29-6231-79AE-88A2-1A892A3CF470}"/>
                    </a:ext>
                  </a:extLst>
                </p14:cNvPr>
                <p14:cNvContentPartPr/>
                <p14:nvPr/>
              </p14:nvContentPartPr>
              <p14:xfrm>
                <a:off x="7746803" y="741856"/>
                <a:ext cx="271440" cy="68760"/>
              </p14:xfrm>
            </p:contentPart>
          </mc:Choice>
          <mc:Fallback xmlns="">
            <p:pic>
              <p:nvPicPr>
                <p:cNvPr id="62" name="Ink 61">
                  <a:extLst>
                    <a:ext uri="{FF2B5EF4-FFF2-40B4-BE49-F238E27FC236}">
                      <a16:creationId xmlns:a16="http://schemas.microsoft.com/office/drawing/2014/main" id="{B39A3A29-6231-79AE-88A2-1A892A3CF470}"/>
                    </a:ext>
                  </a:extLst>
                </p:cNvPr>
                <p:cNvPicPr/>
                <p:nvPr/>
              </p:nvPicPr>
              <p:blipFill>
                <a:blip r:embed="rId100"/>
                <a:stretch>
                  <a:fillRect/>
                </a:stretch>
              </p:blipFill>
              <p:spPr>
                <a:xfrm>
                  <a:off x="7728803" y="724216"/>
                  <a:ext cx="307080" cy="1044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63" name="Ink 62">
                  <a:extLst>
                    <a:ext uri="{FF2B5EF4-FFF2-40B4-BE49-F238E27FC236}">
                      <a16:creationId xmlns:a16="http://schemas.microsoft.com/office/drawing/2014/main" id="{4FA653C0-BFB7-9657-4D48-8814622C89B1}"/>
                    </a:ext>
                  </a:extLst>
                </p14:cNvPr>
                <p14:cNvContentPartPr/>
                <p14:nvPr/>
              </p14:nvContentPartPr>
              <p14:xfrm>
                <a:off x="7765523" y="870016"/>
                <a:ext cx="131040" cy="113760"/>
              </p14:xfrm>
            </p:contentPart>
          </mc:Choice>
          <mc:Fallback xmlns="">
            <p:pic>
              <p:nvPicPr>
                <p:cNvPr id="63" name="Ink 62">
                  <a:extLst>
                    <a:ext uri="{FF2B5EF4-FFF2-40B4-BE49-F238E27FC236}">
                      <a16:creationId xmlns:a16="http://schemas.microsoft.com/office/drawing/2014/main" id="{4FA653C0-BFB7-9657-4D48-8814622C89B1}"/>
                    </a:ext>
                  </a:extLst>
                </p:cNvPr>
                <p:cNvPicPr/>
                <p:nvPr/>
              </p:nvPicPr>
              <p:blipFill>
                <a:blip r:embed="rId102"/>
                <a:stretch>
                  <a:fillRect/>
                </a:stretch>
              </p:blipFill>
              <p:spPr>
                <a:xfrm>
                  <a:off x="7747883" y="852016"/>
                  <a:ext cx="16668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64" name="Ink 63">
                  <a:extLst>
                    <a:ext uri="{FF2B5EF4-FFF2-40B4-BE49-F238E27FC236}">
                      <a16:creationId xmlns:a16="http://schemas.microsoft.com/office/drawing/2014/main" id="{3BABA680-AB2D-AC4F-80DB-0AF2A8BEB9BE}"/>
                    </a:ext>
                  </a:extLst>
                </p14:cNvPr>
                <p14:cNvContentPartPr/>
                <p14:nvPr/>
              </p14:nvContentPartPr>
              <p14:xfrm>
                <a:off x="7959923" y="886216"/>
                <a:ext cx="12240" cy="82800"/>
              </p14:xfrm>
            </p:contentPart>
          </mc:Choice>
          <mc:Fallback xmlns="">
            <p:pic>
              <p:nvPicPr>
                <p:cNvPr id="64" name="Ink 63">
                  <a:extLst>
                    <a:ext uri="{FF2B5EF4-FFF2-40B4-BE49-F238E27FC236}">
                      <a16:creationId xmlns:a16="http://schemas.microsoft.com/office/drawing/2014/main" id="{3BABA680-AB2D-AC4F-80DB-0AF2A8BEB9BE}"/>
                    </a:ext>
                  </a:extLst>
                </p:cNvPr>
                <p:cNvPicPr/>
                <p:nvPr/>
              </p:nvPicPr>
              <p:blipFill>
                <a:blip r:embed="rId104"/>
                <a:stretch>
                  <a:fillRect/>
                </a:stretch>
              </p:blipFill>
              <p:spPr>
                <a:xfrm>
                  <a:off x="7942283" y="868576"/>
                  <a:ext cx="4788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65" name="Ink 64">
                  <a:extLst>
                    <a:ext uri="{FF2B5EF4-FFF2-40B4-BE49-F238E27FC236}">
                      <a16:creationId xmlns:a16="http://schemas.microsoft.com/office/drawing/2014/main" id="{C7210536-AE0A-4179-C033-F78C6E676DBC}"/>
                    </a:ext>
                  </a:extLst>
                </p14:cNvPr>
                <p14:cNvContentPartPr/>
                <p14:nvPr/>
              </p14:nvContentPartPr>
              <p14:xfrm>
                <a:off x="8035163" y="877936"/>
                <a:ext cx="11160" cy="82440"/>
              </p14:xfrm>
            </p:contentPart>
          </mc:Choice>
          <mc:Fallback xmlns="">
            <p:pic>
              <p:nvPicPr>
                <p:cNvPr id="65" name="Ink 64">
                  <a:extLst>
                    <a:ext uri="{FF2B5EF4-FFF2-40B4-BE49-F238E27FC236}">
                      <a16:creationId xmlns:a16="http://schemas.microsoft.com/office/drawing/2014/main" id="{C7210536-AE0A-4179-C033-F78C6E676DBC}"/>
                    </a:ext>
                  </a:extLst>
                </p:cNvPr>
                <p:cNvPicPr/>
                <p:nvPr/>
              </p:nvPicPr>
              <p:blipFill>
                <a:blip r:embed="rId106"/>
                <a:stretch>
                  <a:fillRect/>
                </a:stretch>
              </p:blipFill>
              <p:spPr>
                <a:xfrm>
                  <a:off x="8017163" y="859936"/>
                  <a:ext cx="4680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66" name="Ink 65">
                  <a:extLst>
                    <a:ext uri="{FF2B5EF4-FFF2-40B4-BE49-F238E27FC236}">
                      <a16:creationId xmlns:a16="http://schemas.microsoft.com/office/drawing/2014/main" id="{DACF96A2-D149-9D33-CC62-4C3341CEB95C}"/>
                    </a:ext>
                  </a:extLst>
                </p14:cNvPr>
                <p14:cNvContentPartPr/>
                <p14:nvPr/>
              </p14:nvContentPartPr>
              <p14:xfrm>
                <a:off x="7920323" y="828256"/>
                <a:ext cx="193320" cy="41400"/>
              </p14:xfrm>
            </p:contentPart>
          </mc:Choice>
          <mc:Fallback xmlns="">
            <p:pic>
              <p:nvPicPr>
                <p:cNvPr id="66" name="Ink 65">
                  <a:extLst>
                    <a:ext uri="{FF2B5EF4-FFF2-40B4-BE49-F238E27FC236}">
                      <a16:creationId xmlns:a16="http://schemas.microsoft.com/office/drawing/2014/main" id="{DACF96A2-D149-9D33-CC62-4C3341CEB95C}"/>
                    </a:ext>
                  </a:extLst>
                </p:cNvPr>
                <p:cNvPicPr/>
                <p:nvPr/>
              </p:nvPicPr>
              <p:blipFill>
                <a:blip r:embed="rId108"/>
                <a:stretch>
                  <a:fillRect/>
                </a:stretch>
              </p:blipFill>
              <p:spPr>
                <a:xfrm>
                  <a:off x="7902683" y="810256"/>
                  <a:ext cx="22896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67" name="Ink 66">
                  <a:extLst>
                    <a:ext uri="{FF2B5EF4-FFF2-40B4-BE49-F238E27FC236}">
                      <a16:creationId xmlns:a16="http://schemas.microsoft.com/office/drawing/2014/main" id="{37EDCE7F-53B0-F2F9-4580-44CF1A535A33}"/>
                    </a:ext>
                  </a:extLst>
                </p14:cNvPr>
                <p14:cNvContentPartPr/>
                <p14:nvPr/>
              </p14:nvContentPartPr>
              <p14:xfrm>
                <a:off x="8170523" y="413176"/>
                <a:ext cx="74520" cy="519840"/>
              </p14:xfrm>
            </p:contentPart>
          </mc:Choice>
          <mc:Fallback xmlns="">
            <p:pic>
              <p:nvPicPr>
                <p:cNvPr id="67" name="Ink 66">
                  <a:extLst>
                    <a:ext uri="{FF2B5EF4-FFF2-40B4-BE49-F238E27FC236}">
                      <a16:creationId xmlns:a16="http://schemas.microsoft.com/office/drawing/2014/main" id="{37EDCE7F-53B0-F2F9-4580-44CF1A535A33}"/>
                    </a:ext>
                  </a:extLst>
                </p:cNvPr>
                <p:cNvPicPr/>
                <p:nvPr/>
              </p:nvPicPr>
              <p:blipFill>
                <a:blip r:embed="rId110"/>
                <a:stretch>
                  <a:fillRect/>
                </a:stretch>
              </p:blipFill>
              <p:spPr>
                <a:xfrm>
                  <a:off x="8152883" y="395536"/>
                  <a:ext cx="110160" cy="5554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68" name="Ink 67">
                  <a:extLst>
                    <a:ext uri="{FF2B5EF4-FFF2-40B4-BE49-F238E27FC236}">
                      <a16:creationId xmlns:a16="http://schemas.microsoft.com/office/drawing/2014/main" id="{968889A0-F58A-D2FB-A7D8-B28CDC583AA2}"/>
                    </a:ext>
                  </a:extLst>
                </p14:cNvPr>
                <p14:cNvContentPartPr/>
                <p14:nvPr/>
              </p14:nvContentPartPr>
              <p14:xfrm>
                <a:off x="8356643" y="475816"/>
                <a:ext cx="174960" cy="93960"/>
              </p14:xfrm>
            </p:contentPart>
          </mc:Choice>
          <mc:Fallback xmlns="">
            <p:pic>
              <p:nvPicPr>
                <p:cNvPr id="68" name="Ink 67">
                  <a:extLst>
                    <a:ext uri="{FF2B5EF4-FFF2-40B4-BE49-F238E27FC236}">
                      <a16:creationId xmlns:a16="http://schemas.microsoft.com/office/drawing/2014/main" id="{968889A0-F58A-D2FB-A7D8-B28CDC583AA2}"/>
                    </a:ext>
                  </a:extLst>
                </p:cNvPr>
                <p:cNvPicPr/>
                <p:nvPr/>
              </p:nvPicPr>
              <p:blipFill>
                <a:blip r:embed="rId112"/>
                <a:stretch>
                  <a:fillRect/>
                </a:stretch>
              </p:blipFill>
              <p:spPr>
                <a:xfrm>
                  <a:off x="8338643" y="457816"/>
                  <a:ext cx="210600" cy="129600"/>
                </a:xfrm>
                <a:prstGeom prst="rect">
                  <a:avLst/>
                </a:prstGeom>
              </p:spPr>
            </p:pic>
          </mc:Fallback>
        </mc:AlternateContent>
      </p:grpSp>
      <p:grpSp>
        <p:nvGrpSpPr>
          <p:cNvPr id="96" name="Group 95">
            <a:extLst>
              <a:ext uri="{FF2B5EF4-FFF2-40B4-BE49-F238E27FC236}">
                <a16:creationId xmlns:a16="http://schemas.microsoft.com/office/drawing/2014/main" id="{9AFB52D7-971A-C8E2-E56B-2D060ACC22A8}"/>
              </a:ext>
            </a:extLst>
          </p:cNvPr>
          <p:cNvGrpSpPr/>
          <p:nvPr/>
        </p:nvGrpSpPr>
        <p:grpSpPr>
          <a:xfrm>
            <a:off x="6656723" y="1185736"/>
            <a:ext cx="1957680" cy="1075320"/>
            <a:chOff x="6656723" y="1185736"/>
            <a:chExt cx="1957680" cy="1075320"/>
          </a:xfrm>
        </p:grpSpPr>
        <mc:AlternateContent xmlns:mc="http://schemas.openxmlformats.org/markup-compatibility/2006" xmlns:p14="http://schemas.microsoft.com/office/powerpoint/2010/main">
          <mc:Choice Requires="p14">
            <p:contentPart p14:bwMode="auto" r:id="rId113">
              <p14:nvContentPartPr>
                <p14:cNvPr id="70" name="Ink 69">
                  <a:extLst>
                    <a:ext uri="{FF2B5EF4-FFF2-40B4-BE49-F238E27FC236}">
                      <a16:creationId xmlns:a16="http://schemas.microsoft.com/office/drawing/2014/main" id="{DC39BE23-1742-9242-C598-9D63D7004685}"/>
                    </a:ext>
                  </a:extLst>
                </p14:cNvPr>
                <p14:cNvContentPartPr/>
                <p14:nvPr/>
              </p14:nvContentPartPr>
              <p14:xfrm>
                <a:off x="6692723" y="1373656"/>
                <a:ext cx="100800" cy="15480"/>
              </p14:xfrm>
            </p:contentPart>
          </mc:Choice>
          <mc:Fallback xmlns="">
            <p:pic>
              <p:nvPicPr>
                <p:cNvPr id="70" name="Ink 69">
                  <a:extLst>
                    <a:ext uri="{FF2B5EF4-FFF2-40B4-BE49-F238E27FC236}">
                      <a16:creationId xmlns:a16="http://schemas.microsoft.com/office/drawing/2014/main" id="{DC39BE23-1742-9242-C598-9D63D7004685}"/>
                    </a:ext>
                  </a:extLst>
                </p:cNvPr>
                <p:cNvPicPr/>
                <p:nvPr/>
              </p:nvPicPr>
              <p:blipFill>
                <a:blip r:embed="rId114"/>
                <a:stretch>
                  <a:fillRect/>
                </a:stretch>
              </p:blipFill>
              <p:spPr>
                <a:xfrm>
                  <a:off x="6675083" y="1356016"/>
                  <a:ext cx="136440" cy="5112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71" name="Ink 70">
                  <a:extLst>
                    <a:ext uri="{FF2B5EF4-FFF2-40B4-BE49-F238E27FC236}">
                      <a16:creationId xmlns:a16="http://schemas.microsoft.com/office/drawing/2014/main" id="{23FAB055-8012-740A-DDE5-EF6651057833}"/>
                    </a:ext>
                  </a:extLst>
                </p14:cNvPr>
                <p14:cNvContentPartPr/>
                <p14:nvPr/>
              </p14:nvContentPartPr>
              <p14:xfrm>
                <a:off x="6708203" y="1456816"/>
                <a:ext cx="93240" cy="5400"/>
              </p14:xfrm>
            </p:contentPart>
          </mc:Choice>
          <mc:Fallback xmlns="">
            <p:pic>
              <p:nvPicPr>
                <p:cNvPr id="71" name="Ink 70">
                  <a:extLst>
                    <a:ext uri="{FF2B5EF4-FFF2-40B4-BE49-F238E27FC236}">
                      <a16:creationId xmlns:a16="http://schemas.microsoft.com/office/drawing/2014/main" id="{23FAB055-8012-740A-DDE5-EF6651057833}"/>
                    </a:ext>
                  </a:extLst>
                </p:cNvPr>
                <p:cNvPicPr/>
                <p:nvPr/>
              </p:nvPicPr>
              <p:blipFill>
                <a:blip r:embed="rId116"/>
                <a:stretch>
                  <a:fillRect/>
                </a:stretch>
              </p:blipFill>
              <p:spPr>
                <a:xfrm>
                  <a:off x="6690203" y="1439176"/>
                  <a:ext cx="12888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72" name="Ink 71">
                  <a:extLst>
                    <a:ext uri="{FF2B5EF4-FFF2-40B4-BE49-F238E27FC236}">
                      <a16:creationId xmlns:a16="http://schemas.microsoft.com/office/drawing/2014/main" id="{7C5A92E6-AB9E-7E6E-4198-71FFEC177E18}"/>
                    </a:ext>
                  </a:extLst>
                </p14:cNvPr>
                <p14:cNvContentPartPr/>
                <p14:nvPr/>
              </p14:nvContentPartPr>
              <p14:xfrm>
                <a:off x="7049483" y="1283296"/>
                <a:ext cx="7920" cy="171360"/>
              </p14:xfrm>
            </p:contentPart>
          </mc:Choice>
          <mc:Fallback xmlns="">
            <p:pic>
              <p:nvPicPr>
                <p:cNvPr id="72" name="Ink 71">
                  <a:extLst>
                    <a:ext uri="{FF2B5EF4-FFF2-40B4-BE49-F238E27FC236}">
                      <a16:creationId xmlns:a16="http://schemas.microsoft.com/office/drawing/2014/main" id="{7C5A92E6-AB9E-7E6E-4198-71FFEC177E18}"/>
                    </a:ext>
                  </a:extLst>
                </p:cNvPr>
                <p:cNvPicPr/>
                <p:nvPr/>
              </p:nvPicPr>
              <p:blipFill>
                <a:blip r:embed="rId118"/>
                <a:stretch>
                  <a:fillRect/>
                </a:stretch>
              </p:blipFill>
              <p:spPr>
                <a:xfrm>
                  <a:off x="7031843" y="1265296"/>
                  <a:ext cx="43560" cy="20700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73" name="Ink 72">
                  <a:extLst>
                    <a:ext uri="{FF2B5EF4-FFF2-40B4-BE49-F238E27FC236}">
                      <a16:creationId xmlns:a16="http://schemas.microsoft.com/office/drawing/2014/main" id="{1FDB78DE-810C-CD2E-B513-6F0FE2D085BF}"/>
                    </a:ext>
                  </a:extLst>
                </p14:cNvPr>
                <p14:cNvContentPartPr/>
                <p14:nvPr/>
              </p14:nvContentPartPr>
              <p14:xfrm>
                <a:off x="7155683" y="1411456"/>
                <a:ext cx="15840" cy="7920"/>
              </p14:xfrm>
            </p:contentPart>
          </mc:Choice>
          <mc:Fallback xmlns="">
            <p:pic>
              <p:nvPicPr>
                <p:cNvPr id="73" name="Ink 72">
                  <a:extLst>
                    <a:ext uri="{FF2B5EF4-FFF2-40B4-BE49-F238E27FC236}">
                      <a16:creationId xmlns:a16="http://schemas.microsoft.com/office/drawing/2014/main" id="{1FDB78DE-810C-CD2E-B513-6F0FE2D085BF}"/>
                    </a:ext>
                  </a:extLst>
                </p:cNvPr>
                <p:cNvPicPr/>
                <p:nvPr/>
              </p:nvPicPr>
              <p:blipFill>
                <a:blip r:embed="rId120"/>
                <a:stretch>
                  <a:fillRect/>
                </a:stretch>
              </p:blipFill>
              <p:spPr>
                <a:xfrm>
                  <a:off x="7138043" y="1393816"/>
                  <a:ext cx="5148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74" name="Ink 73">
                  <a:extLst>
                    <a:ext uri="{FF2B5EF4-FFF2-40B4-BE49-F238E27FC236}">
                      <a16:creationId xmlns:a16="http://schemas.microsoft.com/office/drawing/2014/main" id="{50E1B33B-CFD2-B58C-AB84-2FF9DE23A372}"/>
                    </a:ext>
                  </a:extLst>
                </p14:cNvPr>
                <p14:cNvContentPartPr/>
                <p14:nvPr/>
              </p14:nvContentPartPr>
              <p14:xfrm>
                <a:off x="7273763" y="1251616"/>
                <a:ext cx="148320" cy="179640"/>
              </p14:xfrm>
            </p:contentPart>
          </mc:Choice>
          <mc:Fallback xmlns="">
            <p:pic>
              <p:nvPicPr>
                <p:cNvPr id="74" name="Ink 73">
                  <a:extLst>
                    <a:ext uri="{FF2B5EF4-FFF2-40B4-BE49-F238E27FC236}">
                      <a16:creationId xmlns:a16="http://schemas.microsoft.com/office/drawing/2014/main" id="{50E1B33B-CFD2-B58C-AB84-2FF9DE23A372}"/>
                    </a:ext>
                  </a:extLst>
                </p:cNvPr>
                <p:cNvPicPr/>
                <p:nvPr/>
              </p:nvPicPr>
              <p:blipFill>
                <a:blip r:embed="rId122"/>
                <a:stretch>
                  <a:fillRect/>
                </a:stretch>
              </p:blipFill>
              <p:spPr>
                <a:xfrm>
                  <a:off x="7256123" y="1233976"/>
                  <a:ext cx="183960" cy="21528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75" name="Ink 74">
                  <a:extLst>
                    <a:ext uri="{FF2B5EF4-FFF2-40B4-BE49-F238E27FC236}">
                      <a16:creationId xmlns:a16="http://schemas.microsoft.com/office/drawing/2014/main" id="{2D6055E3-84ED-AF03-91F3-DC849F1FF937}"/>
                    </a:ext>
                  </a:extLst>
                </p14:cNvPr>
                <p14:cNvContentPartPr/>
                <p14:nvPr/>
              </p14:nvContentPartPr>
              <p14:xfrm>
                <a:off x="7535843" y="1238296"/>
                <a:ext cx="77760" cy="187560"/>
              </p14:xfrm>
            </p:contentPart>
          </mc:Choice>
          <mc:Fallback xmlns="">
            <p:pic>
              <p:nvPicPr>
                <p:cNvPr id="75" name="Ink 74">
                  <a:extLst>
                    <a:ext uri="{FF2B5EF4-FFF2-40B4-BE49-F238E27FC236}">
                      <a16:creationId xmlns:a16="http://schemas.microsoft.com/office/drawing/2014/main" id="{2D6055E3-84ED-AF03-91F3-DC849F1FF937}"/>
                    </a:ext>
                  </a:extLst>
                </p:cNvPr>
                <p:cNvPicPr/>
                <p:nvPr/>
              </p:nvPicPr>
              <p:blipFill>
                <a:blip r:embed="rId124"/>
                <a:stretch>
                  <a:fillRect/>
                </a:stretch>
              </p:blipFill>
              <p:spPr>
                <a:xfrm>
                  <a:off x="7517843" y="1220296"/>
                  <a:ext cx="11340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76" name="Ink 75">
                  <a:extLst>
                    <a:ext uri="{FF2B5EF4-FFF2-40B4-BE49-F238E27FC236}">
                      <a16:creationId xmlns:a16="http://schemas.microsoft.com/office/drawing/2014/main" id="{B87F1F92-5BFE-360E-99DB-FA89528EB89A}"/>
                    </a:ext>
                  </a:extLst>
                </p14:cNvPr>
                <p14:cNvContentPartPr/>
                <p14:nvPr/>
              </p14:nvContentPartPr>
              <p14:xfrm>
                <a:off x="7720163" y="1192936"/>
                <a:ext cx="138240" cy="224640"/>
              </p14:xfrm>
            </p:contentPart>
          </mc:Choice>
          <mc:Fallback xmlns="">
            <p:pic>
              <p:nvPicPr>
                <p:cNvPr id="76" name="Ink 75">
                  <a:extLst>
                    <a:ext uri="{FF2B5EF4-FFF2-40B4-BE49-F238E27FC236}">
                      <a16:creationId xmlns:a16="http://schemas.microsoft.com/office/drawing/2014/main" id="{B87F1F92-5BFE-360E-99DB-FA89528EB89A}"/>
                    </a:ext>
                  </a:extLst>
                </p:cNvPr>
                <p:cNvPicPr/>
                <p:nvPr/>
              </p:nvPicPr>
              <p:blipFill>
                <a:blip r:embed="rId126"/>
                <a:stretch>
                  <a:fillRect/>
                </a:stretch>
              </p:blipFill>
              <p:spPr>
                <a:xfrm>
                  <a:off x="7702163" y="1175296"/>
                  <a:ext cx="173880" cy="2602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77" name="Ink 76">
                  <a:extLst>
                    <a:ext uri="{FF2B5EF4-FFF2-40B4-BE49-F238E27FC236}">
                      <a16:creationId xmlns:a16="http://schemas.microsoft.com/office/drawing/2014/main" id="{EB59680D-DAEB-311F-5CAD-98F80704933B}"/>
                    </a:ext>
                  </a:extLst>
                </p14:cNvPr>
                <p14:cNvContentPartPr/>
                <p14:nvPr/>
              </p14:nvContentPartPr>
              <p14:xfrm>
                <a:off x="7944443" y="1185736"/>
                <a:ext cx="169200" cy="137880"/>
              </p14:xfrm>
            </p:contentPart>
          </mc:Choice>
          <mc:Fallback xmlns="">
            <p:pic>
              <p:nvPicPr>
                <p:cNvPr id="77" name="Ink 76">
                  <a:extLst>
                    <a:ext uri="{FF2B5EF4-FFF2-40B4-BE49-F238E27FC236}">
                      <a16:creationId xmlns:a16="http://schemas.microsoft.com/office/drawing/2014/main" id="{EB59680D-DAEB-311F-5CAD-98F80704933B}"/>
                    </a:ext>
                  </a:extLst>
                </p:cNvPr>
                <p:cNvPicPr/>
                <p:nvPr/>
              </p:nvPicPr>
              <p:blipFill>
                <a:blip r:embed="rId128"/>
                <a:stretch>
                  <a:fillRect/>
                </a:stretch>
              </p:blipFill>
              <p:spPr>
                <a:xfrm>
                  <a:off x="7926803" y="1167736"/>
                  <a:ext cx="204840" cy="17352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78" name="Ink 77">
                  <a:extLst>
                    <a:ext uri="{FF2B5EF4-FFF2-40B4-BE49-F238E27FC236}">
                      <a16:creationId xmlns:a16="http://schemas.microsoft.com/office/drawing/2014/main" id="{4CCD736D-B2DA-EAFD-23D1-BE9E59687EDA}"/>
                    </a:ext>
                  </a:extLst>
                </p14:cNvPr>
                <p14:cNvContentPartPr/>
                <p14:nvPr/>
              </p14:nvContentPartPr>
              <p14:xfrm>
                <a:off x="8039843" y="1263136"/>
                <a:ext cx="47520" cy="162720"/>
              </p14:xfrm>
            </p:contentPart>
          </mc:Choice>
          <mc:Fallback xmlns="">
            <p:pic>
              <p:nvPicPr>
                <p:cNvPr id="78" name="Ink 77">
                  <a:extLst>
                    <a:ext uri="{FF2B5EF4-FFF2-40B4-BE49-F238E27FC236}">
                      <a16:creationId xmlns:a16="http://schemas.microsoft.com/office/drawing/2014/main" id="{4CCD736D-B2DA-EAFD-23D1-BE9E59687EDA}"/>
                    </a:ext>
                  </a:extLst>
                </p:cNvPr>
                <p:cNvPicPr/>
                <p:nvPr/>
              </p:nvPicPr>
              <p:blipFill>
                <a:blip r:embed="rId130"/>
                <a:stretch>
                  <a:fillRect/>
                </a:stretch>
              </p:blipFill>
              <p:spPr>
                <a:xfrm>
                  <a:off x="8022203" y="1245136"/>
                  <a:ext cx="831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81" name="Ink 80">
                  <a:extLst>
                    <a:ext uri="{FF2B5EF4-FFF2-40B4-BE49-F238E27FC236}">
                      <a16:creationId xmlns:a16="http://schemas.microsoft.com/office/drawing/2014/main" id="{7FC16DE4-7CD2-CF00-32DC-C02CE23BB356}"/>
                    </a:ext>
                  </a:extLst>
                </p14:cNvPr>
                <p14:cNvContentPartPr/>
                <p14:nvPr/>
              </p14:nvContentPartPr>
              <p14:xfrm>
                <a:off x="6656723" y="1997896"/>
                <a:ext cx="120960" cy="25200"/>
              </p14:xfrm>
            </p:contentPart>
          </mc:Choice>
          <mc:Fallback xmlns="">
            <p:pic>
              <p:nvPicPr>
                <p:cNvPr id="81" name="Ink 80">
                  <a:extLst>
                    <a:ext uri="{FF2B5EF4-FFF2-40B4-BE49-F238E27FC236}">
                      <a16:creationId xmlns:a16="http://schemas.microsoft.com/office/drawing/2014/main" id="{7FC16DE4-7CD2-CF00-32DC-C02CE23BB356}"/>
                    </a:ext>
                  </a:extLst>
                </p:cNvPr>
                <p:cNvPicPr/>
                <p:nvPr/>
              </p:nvPicPr>
              <p:blipFill>
                <a:blip r:embed="rId132"/>
                <a:stretch>
                  <a:fillRect/>
                </a:stretch>
              </p:blipFill>
              <p:spPr>
                <a:xfrm>
                  <a:off x="6639083" y="1979896"/>
                  <a:ext cx="15660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82" name="Ink 81">
                  <a:extLst>
                    <a:ext uri="{FF2B5EF4-FFF2-40B4-BE49-F238E27FC236}">
                      <a16:creationId xmlns:a16="http://schemas.microsoft.com/office/drawing/2014/main" id="{0AD7ED86-BD2D-8430-C4B1-4AA856F06C4E}"/>
                    </a:ext>
                  </a:extLst>
                </p14:cNvPr>
                <p14:cNvContentPartPr/>
                <p14:nvPr/>
              </p14:nvContentPartPr>
              <p14:xfrm>
                <a:off x="6705683" y="2072056"/>
                <a:ext cx="110160" cy="18360"/>
              </p14:xfrm>
            </p:contentPart>
          </mc:Choice>
          <mc:Fallback xmlns="">
            <p:pic>
              <p:nvPicPr>
                <p:cNvPr id="82" name="Ink 81">
                  <a:extLst>
                    <a:ext uri="{FF2B5EF4-FFF2-40B4-BE49-F238E27FC236}">
                      <a16:creationId xmlns:a16="http://schemas.microsoft.com/office/drawing/2014/main" id="{0AD7ED86-BD2D-8430-C4B1-4AA856F06C4E}"/>
                    </a:ext>
                  </a:extLst>
                </p:cNvPr>
                <p:cNvPicPr/>
                <p:nvPr/>
              </p:nvPicPr>
              <p:blipFill>
                <a:blip r:embed="rId134"/>
                <a:stretch>
                  <a:fillRect/>
                </a:stretch>
              </p:blipFill>
              <p:spPr>
                <a:xfrm>
                  <a:off x="6688043" y="2054416"/>
                  <a:ext cx="145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84" name="Ink 83">
                  <a:extLst>
                    <a:ext uri="{FF2B5EF4-FFF2-40B4-BE49-F238E27FC236}">
                      <a16:creationId xmlns:a16="http://schemas.microsoft.com/office/drawing/2014/main" id="{2141ABD7-28C3-27E7-0810-809AFFDD0EF1}"/>
                    </a:ext>
                  </a:extLst>
                </p14:cNvPr>
                <p14:cNvContentPartPr/>
                <p14:nvPr/>
              </p14:nvContentPartPr>
              <p14:xfrm>
                <a:off x="7067483" y="1896376"/>
                <a:ext cx="160560" cy="187920"/>
              </p14:xfrm>
            </p:contentPart>
          </mc:Choice>
          <mc:Fallback xmlns="">
            <p:pic>
              <p:nvPicPr>
                <p:cNvPr id="84" name="Ink 83">
                  <a:extLst>
                    <a:ext uri="{FF2B5EF4-FFF2-40B4-BE49-F238E27FC236}">
                      <a16:creationId xmlns:a16="http://schemas.microsoft.com/office/drawing/2014/main" id="{2141ABD7-28C3-27E7-0810-809AFFDD0EF1}"/>
                    </a:ext>
                  </a:extLst>
                </p:cNvPr>
                <p:cNvPicPr/>
                <p:nvPr/>
              </p:nvPicPr>
              <p:blipFill>
                <a:blip r:embed="rId136"/>
                <a:stretch>
                  <a:fillRect/>
                </a:stretch>
              </p:blipFill>
              <p:spPr>
                <a:xfrm>
                  <a:off x="7049843" y="1878736"/>
                  <a:ext cx="19620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85" name="Ink 84">
                  <a:extLst>
                    <a:ext uri="{FF2B5EF4-FFF2-40B4-BE49-F238E27FC236}">
                      <a16:creationId xmlns:a16="http://schemas.microsoft.com/office/drawing/2014/main" id="{834CDF4A-E1D3-D450-7817-63E3B4401117}"/>
                    </a:ext>
                  </a:extLst>
                </p14:cNvPr>
                <p14:cNvContentPartPr/>
                <p14:nvPr/>
              </p14:nvContentPartPr>
              <p14:xfrm>
                <a:off x="7349363" y="1993936"/>
                <a:ext cx="10080" cy="4680"/>
              </p14:xfrm>
            </p:contentPart>
          </mc:Choice>
          <mc:Fallback xmlns="">
            <p:pic>
              <p:nvPicPr>
                <p:cNvPr id="85" name="Ink 84">
                  <a:extLst>
                    <a:ext uri="{FF2B5EF4-FFF2-40B4-BE49-F238E27FC236}">
                      <a16:creationId xmlns:a16="http://schemas.microsoft.com/office/drawing/2014/main" id="{834CDF4A-E1D3-D450-7817-63E3B4401117}"/>
                    </a:ext>
                  </a:extLst>
                </p:cNvPr>
                <p:cNvPicPr/>
                <p:nvPr/>
              </p:nvPicPr>
              <p:blipFill>
                <a:blip r:embed="rId138"/>
                <a:stretch>
                  <a:fillRect/>
                </a:stretch>
              </p:blipFill>
              <p:spPr>
                <a:xfrm>
                  <a:off x="7331363" y="1975936"/>
                  <a:ext cx="4572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87" name="Ink 86">
                  <a:extLst>
                    <a:ext uri="{FF2B5EF4-FFF2-40B4-BE49-F238E27FC236}">
                      <a16:creationId xmlns:a16="http://schemas.microsoft.com/office/drawing/2014/main" id="{5A0B9B0F-3017-5E7B-7AE7-D56741AD25D8}"/>
                    </a:ext>
                  </a:extLst>
                </p14:cNvPr>
                <p14:cNvContentPartPr/>
                <p14:nvPr/>
              </p14:nvContentPartPr>
              <p14:xfrm>
                <a:off x="7513163" y="1814656"/>
                <a:ext cx="177480" cy="190440"/>
              </p14:xfrm>
            </p:contentPart>
          </mc:Choice>
          <mc:Fallback xmlns="">
            <p:pic>
              <p:nvPicPr>
                <p:cNvPr id="87" name="Ink 86">
                  <a:extLst>
                    <a:ext uri="{FF2B5EF4-FFF2-40B4-BE49-F238E27FC236}">
                      <a16:creationId xmlns:a16="http://schemas.microsoft.com/office/drawing/2014/main" id="{5A0B9B0F-3017-5E7B-7AE7-D56741AD25D8}"/>
                    </a:ext>
                  </a:extLst>
                </p:cNvPr>
                <p:cNvPicPr/>
                <p:nvPr/>
              </p:nvPicPr>
              <p:blipFill>
                <a:blip r:embed="rId140"/>
                <a:stretch>
                  <a:fillRect/>
                </a:stretch>
              </p:blipFill>
              <p:spPr>
                <a:xfrm>
                  <a:off x="7495523" y="1797016"/>
                  <a:ext cx="21312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89" name="Ink 88">
                  <a:extLst>
                    <a:ext uri="{FF2B5EF4-FFF2-40B4-BE49-F238E27FC236}">
                      <a16:creationId xmlns:a16="http://schemas.microsoft.com/office/drawing/2014/main" id="{76B06D90-E5A0-CC5D-3CEC-B3A5B8FAA4E9}"/>
                    </a:ext>
                  </a:extLst>
                </p14:cNvPr>
                <p14:cNvContentPartPr/>
                <p14:nvPr/>
              </p14:nvContentPartPr>
              <p14:xfrm>
                <a:off x="7790003" y="1884496"/>
                <a:ext cx="142200" cy="112680"/>
              </p14:xfrm>
            </p:contentPart>
          </mc:Choice>
          <mc:Fallback xmlns="">
            <p:pic>
              <p:nvPicPr>
                <p:cNvPr id="89" name="Ink 88">
                  <a:extLst>
                    <a:ext uri="{FF2B5EF4-FFF2-40B4-BE49-F238E27FC236}">
                      <a16:creationId xmlns:a16="http://schemas.microsoft.com/office/drawing/2014/main" id="{76B06D90-E5A0-CC5D-3CEC-B3A5B8FAA4E9}"/>
                    </a:ext>
                  </a:extLst>
                </p:cNvPr>
                <p:cNvPicPr/>
                <p:nvPr/>
              </p:nvPicPr>
              <p:blipFill>
                <a:blip r:embed="rId142"/>
                <a:stretch>
                  <a:fillRect/>
                </a:stretch>
              </p:blipFill>
              <p:spPr>
                <a:xfrm>
                  <a:off x="7772003" y="1866496"/>
                  <a:ext cx="177840" cy="1483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90" name="Ink 89">
                  <a:extLst>
                    <a:ext uri="{FF2B5EF4-FFF2-40B4-BE49-F238E27FC236}">
                      <a16:creationId xmlns:a16="http://schemas.microsoft.com/office/drawing/2014/main" id="{07F0BDC4-27E2-934B-15B1-9BF49AC21219}"/>
                    </a:ext>
                  </a:extLst>
                </p14:cNvPr>
                <p14:cNvContentPartPr/>
                <p14:nvPr/>
              </p14:nvContentPartPr>
              <p14:xfrm>
                <a:off x="7975043" y="1889536"/>
                <a:ext cx="172440" cy="72000"/>
              </p14:xfrm>
            </p:contentPart>
          </mc:Choice>
          <mc:Fallback xmlns="">
            <p:pic>
              <p:nvPicPr>
                <p:cNvPr id="90" name="Ink 89">
                  <a:extLst>
                    <a:ext uri="{FF2B5EF4-FFF2-40B4-BE49-F238E27FC236}">
                      <a16:creationId xmlns:a16="http://schemas.microsoft.com/office/drawing/2014/main" id="{07F0BDC4-27E2-934B-15B1-9BF49AC21219}"/>
                    </a:ext>
                  </a:extLst>
                </p:cNvPr>
                <p:cNvPicPr/>
                <p:nvPr/>
              </p:nvPicPr>
              <p:blipFill>
                <a:blip r:embed="rId144"/>
                <a:stretch>
                  <a:fillRect/>
                </a:stretch>
              </p:blipFill>
              <p:spPr>
                <a:xfrm>
                  <a:off x="7957043" y="1871896"/>
                  <a:ext cx="208080" cy="10764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91" name="Ink 90">
                  <a:extLst>
                    <a:ext uri="{FF2B5EF4-FFF2-40B4-BE49-F238E27FC236}">
                      <a16:creationId xmlns:a16="http://schemas.microsoft.com/office/drawing/2014/main" id="{2837CF62-5FA4-C2DB-0A8A-4DAC595E05E9}"/>
                    </a:ext>
                  </a:extLst>
                </p14:cNvPr>
                <p14:cNvContentPartPr/>
                <p14:nvPr/>
              </p14:nvContentPartPr>
              <p14:xfrm>
                <a:off x="8195363" y="1768936"/>
                <a:ext cx="168120" cy="56520"/>
              </p14:xfrm>
            </p:contentPart>
          </mc:Choice>
          <mc:Fallback xmlns="">
            <p:pic>
              <p:nvPicPr>
                <p:cNvPr id="91" name="Ink 90">
                  <a:extLst>
                    <a:ext uri="{FF2B5EF4-FFF2-40B4-BE49-F238E27FC236}">
                      <a16:creationId xmlns:a16="http://schemas.microsoft.com/office/drawing/2014/main" id="{2837CF62-5FA4-C2DB-0A8A-4DAC595E05E9}"/>
                    </a:ext>
                  </a:extLst>
                </p:cNvPr>
                <p:cNvPicPr/>
                <p:nvPr/>
              </p:nvPicPr>
              <p:blipFill>
                <a:blip r:embed="rId146"/>
                <a:stretch>
                  <a:fillRect/>
                </a:stretch>
              </p:blipFill>
              <p:spPr>
                <a:xfrm>
                  <a:off x="8177723" y="1751296"/>
                  <a:ext cx="2037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93" name="Ink 92">
                  <a:extLst>
                    <a:ext uri="{FF2B5EF4-FFF2-40B4-BE49-F238E27FC236}">
                      <a16:creationId xmlns:a16="http://schemas.microsoft.com/office/drawing/2014/main" id="{368C3960-CDBB-D1DF-123A-017833557DE1}"/>
                    </a:ext>
                  </a:extLst>
                </p14:cNvPr>
                <p14:cNvContentPartPr/>
                <p14:nvPr/>
              </p14:nvContentPartPr>
              <p14:xfrm>
                <a:off x="7013123" y="1533496"/>
                <a:ext cx="1510560" cy="153000"/>
              </p14:xfrm>
            </p:contentPart>
          </mc:Choice>
          <mc:Fallback xmlns="">
            <p:pic>
              <p:nvPicPr>
                <p:cNvPr id="93" name="Ink 92">
                  <a:extLst>
                    <a:ext uri="{FF2B5EF4-FFF2-40B4-BE49-F238E27FC236}">
                      <a16:creationId xmlns:a16="http://schemas.microsoft.com/office/drawing/2014/main" id="{368C3960-CDBB-D1DF-123A-017833557DE1}"/>
                    </a:ext>
                  </a:extLst>
                </p:cNvPr>
                <p:cNvPicPr/>
                <p:nvPr/>
              </p:nvPicPr>
              <p:blipFill>
                <a:blip r:embed="rId148"/>
                <a:stretch>
                  <a:fillRect/>
                </a:stretch>
              </p:blipFill>
              <p:spPr>
                <a:xfrm>
                  <a:off x="6995483" y="1515496"/>
                  <a:ext cx="1546200" cy="18864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94" name="Ink 93">
                  <a:extLst>
                    <a:ext uri="{FF2B5EF4-FFF2-40B4-BE49-F238E27FC236}">
                      <a16:creationId xmlns:a16="http://schemas.microsoft.com/office/drawing/2014/main" id="{6E14DB2C-BD92-42C5-CB1E-F170E83C717F}"/>
                    </a:ext>
                  </a:extLst>
                </p14:cNvPr>
                <p14:cNvContentPartPr/>
                <p14:nvPr/>
              </p14:nvContentPartPr>
              <p14:xfrm>
                <a:off x="6937163" y="1723576"/>
                <a:ext cx="1642680" cy="537480"/>
              </p14:xfrm>
            </p:contentPart>
          </mc:Choice>
          <mc:Fallback xmlns="">
            <p:pic>
              <p:nvPicPr>
                <p:cNvPr id="94" name="Ink 93">
                  <a:extLst>
                    <a:ext uri="{FF2B5EF4-FFF2-40B4-BE49-F238E27FC236}">
                      <a16:creationId xmlns:a16="http://schemas.microsoft.com/office/drawing/2014/main" id="{6E14DB2C-BD92-42C5-CB1E-F170E83C717F}"/>
                    </a:ext>
                  </a:extLst>
                </p:cNvPr>
                <p:cNvPicPr/>
                <p:nvPr/>
              </p:nvPicPr>
              <p:blipFill>
                <a:blip r:embed="rId150"/>
                <a:stretch>
                  <a:fillRect/>
                </a:stretch>
              </p:blipFill>
              <p:spPr>
                <a:xfrm>
                  <a:off x="6919163" y="1705936"/>
                  <a:ext cx="1678320" cy="57312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95" name="Ink 94">
                  <a:extLst>
                    <a:ext uri="{FF2B5EF4-FFF2-40B4-BE49-F238E27FC236}">
                      <a16:creationId xmlns:a16="http://schemas.microsoft.com/office/drawing/2014/main" id="{ABB1C551-54C9-0DF7-FFE1-035B89F599AC}"/>
                    </a:ext>
                  </a:extLst>
                </p14:cNvPr>
                <p14:cNvContentPartPr/>
                <p14:nvPr/>
              </p14:nvContentPartPr>
              <p14:xfrm>
                <a:off x="8558243" y="1599736"/>
                <a:ext cx="56160" cy="552600"/>
              </p14:xfrm>
            </p:contentPart>
          </mc:Choice>
          <mc:Fallback xmlns="">
            <p:pic>
              <p:nvPicPr>
                <p:cNvPr id="95" name="Ink 94">
                  <a:extLst>
                    <a:ext uri="{FF2B5EF4-FFF2-40B4-BE49-F238E27FC236}">
                      <a16:creationId xmlns:a16="http://schemas.microsoft.com/office/drawing/2014/main" id="{ABB1C551-54C9-0DF7-FFE1-035B89F599AC}"/>
                    </a:ext>
                  </a:extLst>
                </p:cNvPr>
                <p:cNvPicPr/>
                <p:nvPr/>
              </p:nvPicPr>
              <p:blipFill>
                <a:blip r:embed="rId152"/>
                <a:stretch>
                  <a:fillRect/>
                </a:stretch>
              </p:blipFill>
              <p:spPr>
                <a:xfrm>
                  <a:off x="8540243" y="1582096"/>
                  <a:ext cx="91800" cy="588240"/>
                </a:xfrm>
                <a:prstGeom prst="rect">
                  <a:avLst/>
                </a:prstGeom>
              </p:spPr>
            </p:pic>
          </mc:Fallback>
        </mc:AlternateContent>
      </p:grpSp>
      <p:grpSp>
        <p:nvGrpSpPr>
          <p:cNvPr id="99" name="Group 98">
            <a:extLst>
              <a:ext uri="{FF2B5EF4-FFF2-40B4-BE49-F238E27FC236}">
                <a16:creationId xmlns:a16="http://schemas.microsoft.com/office/drawing/2014/main" id="{A69F77D1-E4ED-4868-233A-F4B8C0E74AD4}"/>
              </a:ext>
            </a:extLst>
          </p:cNvPr>
          <p:cNvGrpSpPr/>
          <p:nvPr/>
        </p:nvGrpSpPr>
        <p:grpSpPr>
          <a:xfrm>
            <a:off x="262763" y="2564896"/>
            <a:ext cx="316440" cy="410040"/>
            <a:chOff x="262763" y="2564896"/>
            <a:chExt cx="316440" cy="410040"/>
          </a:xfrm>
        </p:grpSpPr>
        <mc:AlternateContent xmlns:mc="http://schemas.openxmlformats.org/markup-compatibility/2006" xmlns:p14="http://schemas.microsoft.com/office/powerpoint/2010/main">
          <mc:Choice Requires="p14">
            <p:contentPart p14:bwMode="auto" r:id="rId153">
              <p14:nvContentPartPr>
                <p14:cNvPr id="97" name="Ink 96">
                  <a:extLst>
                    <a:ext uri="{FF2B5EF4-FFF2-40B4-BE49-F238E27FC236}">
                      <a16:creationId xmlns:a16="http://schemas.microsoft.com/office/drawing/2014/main" id="{8B4C8780-0D1D-7606-11C2-A2628F84B4AC}"/>
                    </a:ext>
                  </a:extLst>
                </p14:cNvPr>
                <p14:cNvContentPartPr/>
                <p14:nvPr/>
              </p14:nvContentPartPr>
              <p14:xfrm>
                <a:off x="262763" y="2640856"/>
                <a:ext cx="147240" cy="276120"/>
              </p14:xfrm>
            </p:contentPart>
          </mc:Choice>
          <mc:Fallback xmlns="">
            <p:pic>
              <p:nvPicPr>
                <p:cNvPr id="97" name="Ink 96">
                  <a:extLst>
                    <a:ext uri="{FF2B5EF4-FFF2-40B4-BE49-F238E27FC236}">
                      <a16:creationId xmlns:a16="http://schemas.microsoft.com/office/drawing/2014/main" id="{8B4C8780-0D1D-7606-11C2-A2628F84B4AC}"/>
                    </a:ext>
                  </a:extLst>
                </p:cNvPr>
                <p:cNvPicPr/>
                <p:nvPr/>
              </p:nvPicPr>
              <p:blipFill>
                <a:blip r:embed="rId154"/>
                <a:stretch>
                  <a:fillRect/>
                </a:stretch>
              </p:blipFill>
              <p:spPr>
                <a:xfrm>
                  <a:off x="245123" y="2622856"/>
                  <a:ext cx="182880" cy="3117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98" name="Ink 97">
                  <a:extLst>
                    <a:ext uri="{FF2B5EF4-FFF2-40B4-BE49-F238E27FC236}">
                      <a16:creationId xmlns:a16="http://schemas.microsoft.com/office/drawing/2014/main" id="{1E210BE3-5683-0C1C-951C-E912B0C3072A}"/>
                    </a:ext>
                  </a:extLst>
                </p14:cNvPr>
                <p14:cNvContentPartPr/>
                <p14:nvPr/>
              </p14:nvContentPartPr>
              <p14:xfrm>
                <a:off x="459683" y="2564896"/>
                <a:ext cx="119520" cy="410040"/>
              </p14:xfrm>
            </p:contentPart>
          </mc:Choice>
          <mc:Fallback xmlns="">
            <p:pic>
              <p:nvPicPr>
                <p:cNvPr id="98" name="Ink 97">
                  <a:extLst>
                    <a:ext uri="{FF2B5EF4-FFF2-40B4-BE49-F238E27FC236}">
                      <a16:creationId xmlns:a16="http://schemas.microsoft.com/office/drawing/2014/main" id="{1E210BE3-5683-0C1C-951C-E912B0C3072A}"/>
                    </a:ext>
                  </a:extLst>
                </p:cNvPr>
                <p:cNvPicPr/>
                <p:nvPr/>
              </p:nvPicPr>
              <p:blipFill>
                <a:blip r:embed="rId156"/>
                <a:stretch>
                  <a:fillRect/>
                </a:stretch>
              </p:blipFill>
              <p:spPr>
                <a:xfrm>
                  <a:off x="441683" y="2546896"/>
                  <a:ext cx="155160" cy="445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7">
            <p14:nvContentPartPr>
              <p14:cNvPr id="100" name="Ink 99">
                <a:extLst>
                  <a:ext uri="{FF2B5EF4-FFF2-40B4-BE49-F238E27FC236}">
                    <a16:creationId xmlns:a16="http://schemas.microsoft.com/office/drawing/2014/main" id="{DE64AECD-50FB-074A-70AF-4C16EDD1154B}"/>
                  </a:ext>
                </a:extLst>
              </p14:cNvPr>
              <p14:cNvContentPartPr/>
              <p14:nvPr/>
            </p14:nvContentPartPr>
            <p14:xfrm>
              <a:off x="957203" y="2618536"/>
              <a:ext cx="145800" cy="222480"/>
            </p14:xfrm>
          </p:contentPart>
        </mc:Choice>
        <mc:Fallback xmlns="">
          <p:pic>
            <p:nvPicPr>
              <p:cNvPr id="100" name="Ink 99">
                <a:extLst>
                  <a:ext uri="{FF2B5EF4-FFF2-40B4-BE49-F238E27FC236}">
                    <a16:creationId xmlns:a16="http://schemas.microsoft.com/office/drawing/2014/main" id="{DE64AECD-50FB-074A-70AF-4C16EDD1154B}"/>
                  </a:ext>
                </a:extLst>
              </p:cNvPr>
              <p:cNvPicPr/>
              <p:nvPr/>
            </p:nvPicPr>
            <p:blipFill>
              <a:blip r:embed="rId158"/>
              <a:stretch>
                <a:fillRect/>
              </a:stretch>
            </p:blipFill>
            <p:spPr>
              <a:xfrm>
                <a:off x="939203" y="2600536"/>
                <a:ext cx="181440" cy="258120"/>
              </a:xfrm>
              <a:prstGeom prst="rect">
                <a:avLst/>
              </a:prstGeom>
            </p:spPr>
          </p:pic>
        </mc:Fallback>
      </mc:AlternateContent>
      <p:grpSp>
        <p:nvGrpSpPr>
          <p:cNvPr id="107" name="Group 106">
            <a:extLst>
              <a:ext uri="{FF2B5EF4-FFF2-40B4-BE49-F238E27FC236}">
                <a16:creationId xmlns:a16="http://schemas.microsoft.com/office/drawing/2014/main" id="{899230D9-173B-35D3-B3FF-4190FE080839}"/>
              </a:ext>
            </a:extLst>
          </p:cNvPr>
          <p:cNvGrpSpPr/>
          <p:nvPr/>
        </p:nvGrpSpPr>
        <p:grpSpPr>
          <a:xfrm>
            <a:off x="1281563" y="2433136"/>
            <a:ext cx="903240" cy="331560"/>
            <a:chOff x="1281563" y="2433136"/>
            <a:chExt cx="903240" cy="331560"/>
          </a:xfrm>
        </p:grpSpPr>
        <mc:AlternateContent xmlns:mc="http://schemas.openxmlformats.org/markup-compatibility/2006" xmlns:p14="http://schemas.microsoft.com/office/powerpoint/2010/main">
          <mc:Choice Requires="p14">
            <p:contentPart p14:bwMode="auto" r:id="rId159">
              <p14:nvContentPartPr>
                <p14:cNvPr id="101" name="Ink 100">
                  <a:extLst>
                    <a:ext uri="{FF2B5EF4-FFF2-40B4-BE49-F238E27FC236}">
                      <a16:creationId xmlns:a16="http://schemas.microsoft.com/office/drawing/2014/main" id="{FD011AFA-2DE2-6C6E-29F8-C9DBE6B37C5A}"/>
                    </a:ext>
                  </a:extLst>
                </p14:cNvPr>
                <p14:cNvContentPartPr/>
                <p14:nvPr/>
              </p14:nvContentPartPr>
              <p14:xfrm>
                <a:off x="1281563" y="2670736"/>
                <a:ext cx="128160" cy="20880"/>
              </p14:xfrm>
            </p:contentPart>
          </mc:Choice>
          <mc:Fallback xmlns="">
            <p:pic>
              <p:nvPicPr>
                <p:cNvPr id="101" name="Ink 100">
                  <a:extLst>
                    <a:ext uri="{FF2B5EF4-FFF2-40B4-BE49-F238E27FC236}">
                      <a16:creationId xmlns:a16="http://schemas.microsoft.com/office/drawing/2014/main" id="{FD011AFA-2DE2-6C6E-29F8-C9DBE6B37C5A}"/>
                    </a:ext>
                  </a:extLst>
                </p:cNvPr>
                <p:cNvPicPr/>
                <p:nvPr/>
              </p:nvPicPr>
              <p:blipFill>
                <a:blip r:embed="rId160"/>
                <a:stretch>
                  <a:fillRect/>
                </a:stretch>
              </p:blipFill>
              <p:spPr>
                <a:xfrm>
                  <a:off x="1263923" y="2652736"/>
                  <a:ext cx="1638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102" name="Ink 101">
                  <a:extLst>
                    <a:ext uri="{FF2B5EF4-FFF2-40B4-BE49-F238E27FC236}">
                      <a16:creationId xmlns:a16="http://schemas.microsoft.com/office/drawing/2014/main" id="{369F49DE-8C18-4EE6-83CE-77C73FCB3A4A}"/>
                    </a:ext>
                  </a:extLst>
                </p14:cNvPr>
                <p14:cNvContentPartPr/>
                <p14:nvPr/>
              </p14:nvContentPartPr>
              <p14:xfrm>
                <a:off x="1325483" y="2755336"/>
                <a:ext cx="96840" cy="9360"/>
              </p14:xfrm>
            </p:contentPart>
          </mc:Choice>
          <mc:Fallback xmlns="">
            <p:pic>
              <p:nvPicPr>
                <p:cNvPr id="102" name="Ink 101">
                  <a:extLst>
                    <a:ext uri="{FF2B5EF4-FFF2-40B4-BE49-F238E27FC236}">
                      <a16:creationId xmlns:a16="http://schemas.microsoft.com/office/drawing/2014/main" id="{369F49DE-8C18-4EE6-83CE-77C73FCB3A4A}"/>
                    </a:ext>
                  </a:extLst>
                </p:cNvPr>
                <p:cNvPicPr/>
                <p:nvPr/>
              </p:nvPicPr>
              <p:blipFill>
                <a:blip r:embed="rId162"/>
                <a:stretch>
                  <a:fillRect/>
                </a:stretch>
              </p:blipFill>
              <p:spPr>
                <a:xfrm>
                  <a:off x="1307483" y="2737336"/>
                  <a:ext cx="13248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103" name="Ink 102">
                  <a:extLst>
                    <a:ext uri="{FF2B5EF4-FFF2-40B4-BE49-F238E27FC236}">
                      <a16:creationId xmlns:a16="http://schemas.microsoft.com/office/drawing/2014/main" id="{D93DF665-E223-8578-696B-032C98BF055C}"/>
                    </a:ext>
                  </a:extLst>
                </p14:cNvPr>
                <p14:cNvContentPartPr/>
                <p14:nvPr/>
              </p14:nvContentPartPr>
              <p14:xfrm>
                <a:off x="1669643" y="2579656"/>
                <a:ext cx="16560" cy="167040"/>
              </p14:xfrm>
            </p:contentPart>
          </mc:Choice>
          <mc:Fallback xmlns="">
            <p:pic>
              <p:nvPicPr>
                <p:cNvPr id="103" name="Ink 102">
                  <a:extLst>
                    <a:ext uri="{FF2B5EF4-FFF2-40B4-BE49-F238E27FC236}">
                      <a16:creationId xmlns:a16="http://schemas.microsoft.com/office/drawing/2014/main" id="{D93DF665-E223-8578-696B-032C98BF055C}"/>
                    </a:ext>
                  </a:extLst>
                </p:cNvPr>
                <p:cNvPicPr/>
                <p:nvPr/>
              </p:nvPicPr>
              <p:blipFill>
                <a:blip r:embed="rId164"/>
                <a:stretch>
                  <a:fillRect/>
                </a:stretch>
              </p:blipFill>
              <p:spPr>
                <a:xfrm>
                  <a:off x="1651643" y="2562016"/>
                  <a:ext cx="52200" cy="20268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104" name="Ink 103">
                  <a:extLst>
                    <a:ext uri="{FF2B5EF4-FFF2-40B4-BE49-F238E27FC236}">
                      <a16:creationId xmlns:a16="http://schemas.microsoft.com/office/drawing/2014/main" id="{09D02FE8-C4FC-5B21-4FF2-C86F58CC3D72}"/>
                    </a:ext>
                  </a:extLst>
                </p14:cNvPr>
                <p14:cNvContentPartPr/>
                <p14:nvPr/>
              </p14:nvContentPartPr>
              <p14:xfrm>
                <a:off x="1794563" y="2578576"/>
                <a:ext cx="42840" cy="155160"/>
              </p14:xfrm>
            </p:contentPart>
          </mc:Choice>
          <mc:Fallback xmlns="">
            <p:pic>
              <p:nvPicPr>
                <p:cNvPr id="104" name="Ink 103">
                  <a:extLst>
                    <a:ext uri="{FF2B5EF4-FFF2-40B4-BE49-F238E27FC236}">
                      <a16:creationId xmlns:a16="http://schemas.microsoft.com/office/drawing/2014/main" id="{09D02FE8-C4FC-5B21-4FF2-C86F58CC3D72}"/>
                    </a:ext>
                  </a:extLst>
                </p:cNvPr>
                <p:cNvPicPr/>
                <p:nvPr/>
              </p:nvPicPr>
              <p:blipFill>
                <a:blip r:embed="rId166"/>
                <a:stretch>
                  <a:fillRect/>
                </a:stretch>
              </p:blipFill>
              <p:spPr>
                <a:xfrm>
                  <a:off x="1776563" y="2560936"/>
                  <a:ext cx="78480" cy="19080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105" name="Ink 104">
                  <a:extLst>
                    <a:ext uri="{FF2B5EF4-FFF2-40B4-BE49-F238E27FC236}">
                      <a16:creationId xmlns:a16="http://schemas.microsoft.com/office/drawing/2014/main" id="{26C107AB-DF1A-9657-BE6F-CEA4F4F67111}"/>
                    </a:ext>
                  </a:extLst>
                </p14:cNvPr>
                <p14:cNvContentPartPr/>
                <p14:nvPr/>
              </p14:nvContentPartPr>
              <p14:xfrm>
                <a:off x="1593683" y="2496496"/>
                <a:ext cx="264600" cy="41760"/>
              </p14:xfrm>
            </p:contentPart>
          </mc:Choice>
          <mc:Fallback xmlns="">
            <p:pic>
              <p:nvPicPr>
                <p:cNvPr id="105" name="Ink 104">
                  <a:extLst>
                    <a:ext uri="{FF2B5EF4-FFF2-40B4-BE49-F238E27FC236}">
                      <a16:creationId xmlns:a16="http://schemas.microsoft.com/office/drawing/2014/main" id="{26C107AB-DF1A-9657-BE6F-CEA4F4F67111}"/>
                    </a:ext>
                  </a:extLst>
                </p:cNvPr>
                <p:cNvPicPr/>
                <p:nvPr/>
              </p:nvPicPr>
              <p:blipFill>
                <a:blip r:embed="rId168"/>
                <a:stretch>
                  <a:fillRect/>
                </a:stretch>
              </p:blipFill>
              <p:spPr>
                <a:xfrm>
                  <a:off x="1575683" y="2478856"/>
                  <a:ext cx="3002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169">
              <p14:nvContentPartPr>
                <p14:cNvPr id="106" name="Ink 105">
                  <a:extLst>
                    <a:ext uri="{FF2B5EF4-FFF2-40B4-BE49-F238E27FC236}">
                      <a16:creationId xmlns:a16="http://schemas.microsoft.com/office/drawing/2014/main" id="{DFAF98A4-5568-C0A9-20B1-D06181CE1BA1}"/>
                    </a:ext>
                  </a:extLst>
                </p14:cNvPr>
                <p14:cNvContentPartPr/>
                <p14:nvPr/>
              </p14:nvContentPartPr>
              <p14:xfrm>
                <a:off x="1980683" y="2433136"/>
                <a:ext cx="204120" cy="298440"/>
              </p14:xfrm>
            </p:contentPart>
          </mc:Choice>
          <mc:Fallback xmlns="">
            <p:pic>
              <p:nvPicPr>
                <p:cNvPr id="106" name="Ink 105">
                  <a:extLst>
                    <a:ext uri="{FF2B5EF4-FFF2-40B4-BE49-F238E27FC236}">
                      <a16:creationId xmlns:a16="http://schemas.microsoft.com/office/drawing/2014/main" id="{DFAF98A4-5568-C0A9-20B1-D06181CE1BA1}"/>
                    </a:ext>
                  </a:extLst>
                </p:cNvPr>
                <p:cNvPicPr/>
                <p:nvPr/>
              </p:nvPicPr>
              <p:blipFill>
                <a:blip r:embed="rId170"/>
                <a:stretch>
                  <a:fillRect/>
                </a:stretch>
              </p:blipFill>
              <p:spPr>
                <a:xfrm>
                  <a:off x="1962683" y="2415136"/>
                  <a:ext cx="239760" cy="334080"/>
                </a:xfrm>
                <a:prstGeom prst="rect">
                  <a:avLst/>
                </a:prstGeom>
              </p:spPr>
            </p:pic>
          </mc:Fallback>
        </mc:AlternateContent>
      </p:grpSp>
      <p:grpSp>
        <p:nvGrpSpPr>
          <p:cNvPr id="117" name="Group 116">
            <a:extLst>
              <a:ext uri="{FF2B5EF4-FFF2-40B4-BE49-F238E27FC236}">
                <a16:creationId xmlns:a16="http://schemas.microsoft.com/office/drawing/2014/main" id="{74462031-D647-F2EA-F8CD-9239742E893E}"/>
              </a:ext>
            </a:extLst>
          </p:cNvPr>
          <p:cNvGrpSpPr/>
          <p:nvPr/>
        </p:nvGrpSpPr>
        <p:grpSpPr>
          <a:xfrm>
            <a:off x="839123" y="3048376"/>
            <a:ext cx="769680" cy="242640"/>
            <a:chOff x="839123" y="3048376"/>
            <a:chExt cx="769680" cy="242640"/>
          </a:xfrm>
        </p:grpSpPr>
        <mc:AlternateContent xmlns:mc="http://schemas.openxmlformats.org/markup-compatibility/2006" xmlns:p14="http://schemas.microsoft.com/office/powerpoint/2010/main">
          <mc:Choice Requires="p14">
            <p:contentPart p14:bwMode="auto" r:id="rId171">
              <p14:nvContentPartPr>
                <p14:cNvPr id="108" name="Ink 107">
                  <a:extLst>
                    <a:ext uri="{FF2B5EF4-FFF2-40B4-BE49-F238E27FC236}">
                      <a16:creationId xmlns:a16="http://schemas.microsoft.com/office/drawing/2014/main" id="{2D2D12CB-9B26-F843-4F7D-20924D14028F}"/>
                    </a:ext>
                  </a:extLst>
                </p14:cNvPr>
                <p14:cNvContentPartPr/>
                <p14:nvPr/>
              </p14:nvContentPartPr>
              <p14:xfrm>
                <a:off x="839123" y="3133336"/>
                <a:ext cx="22320" cy="157680"/>
              </p14:xfrm>
            </p:contentPart>
          </mc:Choice>
          <mc:Fallback xmlns="">
            <p:pic>
              <p:nvPicPr>
                <p:cNvPr id="108" name="Ink 107">
                  <a:extLst>
                    <a:ext uri="{FF2B5EF4-FFF2-40B4-BE49-F238E27FC236}">
                      <a16:creationId xmlns:a16="http://schemas.microsoft.com/office/drawing/2014/main" id="{2D2D12CB-9B26-F843-4F7D-20924D14028F}"/>
                    </a:ext>
                  </a:extLst>
                </p:cNvPr>
                <p:cNvPicPr/>
                <p:nvPr/>
              </p:nvPicPr>
              <p:blipFill>
                <a:blip r:embed="rId172"/>
                <a:stretch>
                  <a:fillRect/>
                </a:stretch>
              </p:blipFill>
              <p:spPr>
                <a:xfrm>
                  <a:off x="821483" y="3115696"/>
                  <a:ext cx="579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109" name="Ink 108">
                  <a:extLst>
                    <a:ext uri="{FF2B5EF4-FFF2-40B4-BE49-F238E27FC236}">
                      <a16:creationId xmlns:a16="http://schemas.microsoft.com/office/drawing/2014/main" id="{2FED2E99-572A-1C7F-02A1-EE047B4F8478}"/>
                    </a:ext>
                  </a:extLst>
                </p14:cNvPr>
                <p14:cNvContentPartPr/>
                <p14:nvPr/>
              </p14:nvContentPartPr>
              <p14:xfrm>
                <a:off x="922283" y="3099856"/>
                <a:ext cx="140040" cy="142560"/>
              </p14:xfrm>
            </p:contentPart>
          </mc:Choice>
          <mc:Fallback xmlns="">
            <p:pic>
              <p:nvPicPr>
                <p:cNvPr id="109" name="Ink 108">
                  <a:extLst>
                    <a:ext uri="{FF2B5EF4-FFF2-40B4-BE49-F238E27FC236}">
                      <a16:creationId xmlns:a16="http://schemas.microsoft.com/office/drawing/2014/main" id="{2FED2E99-572A-1C7F-02A1-EE047B4F8478}"/>
                    </a:ext>
                  </a:extLst>
                </p:cNvPr>
                <p:cNvPicPr/>
                <p:nvPr/>
              </p:nvPicPr>
              <p:blipFill>
                <a:blip r:embed="rId174"/>
                <a:stretch>
                  <a:fillRect/>
                </a:stretch>
              </p:blipFill>
              <p:spPr>
                <a:xfrm>
                  <a:off x="904283" y="3081856"/>
                  <a:ext cx="175680" cy="17820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110" name="Ink 109">
                  <a:extLst>
                    <a:ext uri="{FF2B5EF4-FFF2-40B4-BE49-F238E27FC236}">
                      <a16:creationId xmlns:a16="http://schemas.microsoft.com/office/drawing/2014/main" id="{A0857960-65F3-146F-7CD0-04E6CB4203EE}"/>
                    </a:ext>
                  </a:extLst>
                </p14:cNvPr>
                <p14:cNvContentPartPr/>
                <p14:nvPr/>
              </p14:nvContentPartPr>
              <p14:xfrm>
                <a:off x="1122803" y="3183736"/>
                <a:ext cx="360" cy="360"/>
              </p14:xfrm>
            </p:contentPart>
          </mc:Choice>
          <mc:Fallback xmlns="">
            <p:pic>
              <p:nvPicPr>
                <p:cNvPr id="110" name="Ink 109">
                  <a:extLst>
                    <a:ext uri="{FF2B5EF4-FFF2-40B4-BE49-F238E27FC236}">
                      <a16:creationId xmlns:a16="http://schemas.microsoft.com/office/drawing/2014/main" id="{A0857960-65F3-146F-7CD0-04E6CB4203EE}"/>
                    </a:ext>
                  </a:extLst>
                </p:cNvPr>
                <p:cNvPicPr/>
                <p:nvPr/>
              </p:nvPicPr>
              <p:blipFill>
                <a:blip r:embed="rId176"/>
                <a:stretch>
                  <a:fillRect/>
                </a:stretch>
              </p:blipFill>
              <p:spPr>
                <a:xfrm>
                  <a:off x="1105163" y="316573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111" name="Ink 110">
                  <a:extLst>
                    <a:ext uri="{FF2B5EF4-FFF2-40B4-BE49-F238E27FC236}">
                      <a16:creationId xmlns:a16="http://schemas.microsoft.com/office/drawing/2014/main" id="{671B0D3F-B442-A699-8B0C-BDB2E873BACD}"/>
                    </a:ext>
                  </a:extLst>
                </p14:cNvPr>
                <p14:cNvContentPartPr/>
                <p14:nvPr/>
              </p14:nvContentPartPr>
              <p14:xfrm>
                <a:off x="1245923" y="3048376"/>
                <a:ext cx="125280" cy="202320"/>
              </p14:xfrm>
            </p:contentPart>
          </mc:Choice>
          <mc:Fallback xmlns="">
            <p:pic>
              <p:nvPicPr>
                <p:cNvPr id="111" name="Ink 110">
                  <a:extLst>
                    <a:ext uri="{FF2B5EF4-FFF2-40B4-BE49-F238E27FC236}">
                      <a16:creationId xmlns:a16="http://schemas.microsoft.com/office/drawing/2014/main" id="{671B0D3F-B442-A699-8B0C-BDB2E873BACD}"/>
                    </a:ext>
                  </a:extLst>
                </p:cNvPr>
                <p:cNvPicPr/>
                <p:nvPr/>
              </p:nvPicPr>
              <p:blipFill>
                <a:blip r:embed="rId178"/>
                <a:stretch>
                  <a:fillRect/>
                </a:stretch>
              </p:blipFill>
              <p:spPr>
                <a:xfrm>
                  <a:off x="1228283" y="3030736"/>
                  <a:ext cx="160920" cy="23796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12" name="Ink 111">
                  <a:extLst>
                    <a:ext uri="{FF2B5EF4-FFF2-40B4-BE49-F238E27FC236}">
                      <a16:creationId xmlns:a16="http://schemas.microsoft.com/office/drawing/2014/main" id="{3A71C52E-A5BC-B985-0D0B-21B76CE32A8C}"/>
                    </a:ext>
                  </a:extLst>
                </p14:cNvPr>
                <p14:cNvContentPartPr/>
                <p14:nvPr/>
              </p14:nvContentPartPr>
              <p14:xfrm>
                <a:off x="1492163" y="3109216"/>
                <a:ext cx="116640" cy="94320"/>
              </p14:xfrm>
            </p:contentPart>
          </mc:Choice>
          <mc:Fallback xmlns="">
            <p:pic>
              <p:nvPicPr>
                <p:cNvPr id="112" name="Ink 111">
                  <a:extLst>
                    <a:ext uri="{FF2B5EF4-FFF2-40B4-BE49-F238E27FC236}">
                      <a16:creationId xmlns:a16="http://schemas.microsoft.com/office/drawing/2014/main" id="{3A71C52E-A5BC-B985-0D0B-21B76CE32A8C}"/>
                    </a:ext>
                  </a:extLst>
                </p:cNvPr>
                <p:cNvPicPr/>
                <p:nvPr/>
              </p:nvPicPr>
              <p:blipFill>
                <a:blip r:embed="rId180"/>
                <a:stretch>
                  <a:fillRect/>
                </a:stretch>
              </p:blipFill>
              <p:spPr>
                <a:xfrm>
                  <a:off x="1474523" y="3091216"/>
                  <a:ext cx="152280" cy="1299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1">
            <p14:nvContentPartPr>
              <p14:cNvPr id="118" name="Ink 117">
                <a:extLst>
                  <a:ext uri="{FF2B5EF4-FFF2-40B4-BE49-F238E27FC236}">
                    <a16:creationId xmlns:a16="http://schemas.microsoft.com/office/drawing/2014/main" id="{24C402D4-BB3C-011C-38D2-FCBAB080435A}"/>
                  </a:ext>
                </a:extLst>
              </p14:cNvPr>
              <p14:cNvContentPartPr/>
              <p14:nvPr/>
            </p14:nvContentPartPr>
            <p14:xfrm>
              <a:off x="1875563" y="2939296"/>
              <a:ext cx="144000" cy="247320"/>
            </p14:xfrm>
          </p:contentPart>
        </mc:Choice>
        <mc:Fallback xmlns="">
          <p:pic>
            <p:nvPicPr>
              <p:cNvPr id="118" name="Ink 117">
                <a:extLst>
                  <a:ext uri="{FF2B5EF4-FFF2-40B4-BE49-F238E27FC236}">
                    <a16:creationId xmlns:a16="http://schemas.microsoft.com/office/drawing/2014/main" id="{24C402D4-BB3C-011C-38D2-FCBAB080435A}"/>
                  </a:ext>
                </a:extLst>
              </p:cNvPr>
              <p:cNvPicPr/>
              <p:nvPr/>
            </p:nvPicPr>
            <p:blipFill>
              <a:blip r:embed="rId182"/>
              <a:stretch>
                <a:fillRect/>
              </a:stretch>
            </p:blipFill>
            <p:spPr>
              <a:xfrm>
                <a:off x="1857563" y="2921296"/>
                <a:ext cx="179640" cy="282960"/>
              </a:xfrm>
              <a:prstGeom prst="rect">
                <a:avLst/>
              </a:prstGeom>
            </p:spPr>
          </p:pic>
        </mc:Fallback>
      </mc:AlternateContent>
      <p:grpSp>
        <p:nvGrpSpPr>
          <p:cNvPr id="123" name="Group 122">
            <a:extLst>
              <a:ext uri="{FF2B5EF4-FFF2-40B4-BE49-F238E27FC236}">
                <a16:creationId xmlns:a16="http://schemas.microsoft.com/office/drawing/2014/main" id="{175D64C2-FEAD-83D4-78B6-F6C2DCA3BE2E}"/>
              </a:ext>
            </a:extLst>
          </p:cNvPr>
          <p:cNvGrpSpPr/>
          <p:nvPr/>
        </p:nvGrpSpPr>
        <p:grpSpPr>
          <a:xfrm>
            <a:off x="829403" y="3359416"/>
            <a:ext cx="563400" cy="288360"/>
            <a:chOff x="829403" y="3359416"/>
            <a:chExt cx="563400" cy="288360"/>
          </a:xfrm>
        </p:grpSpPr>
        <mc:AlternateContent xmlns:mc="http://schemas.openxmlformats.org/markup-compatibility/2006" xmlns:p14="http://schemas.microsoft.com/office/powerpoint/2010/main">
          <mc:Choice Requires="p14">
            <p:contentPart p14:bwMode="auto" r:id="rId183">
              <p14:nvContentPartPr>
                <p14:cNvPr id="119" name="Ink 118">
                  <a:extLst>
                    <a:ext uri="{FF2B5EF4-FFF2-40B4-BE49-F238E27FC236}">
                      <a16:creationId xmlns:a16="http://schemas.microsoft.com/office/drawing/2014/main" id="{D949F9B3-67B4-0793-FD45-A8900552DD4C}"/>
                    </a:ext>
                  </a:extLst>
                </p14:cNvPr>
                <p14:cNvContentPartPr/>
                <p14:nvPr/>
              </p14:nvContentPartPr>
              <p14:xfrm>
                <a:off x="829403" y="3359416"/>
                <a:ext cx="563400" cy="79560"/>
              </p14:xfrm>
            </p:contentPart>
          </mc:Choice>
          <mc:Fallback xmlns="">
            <p:pic>
              <p:nvPicPr>
                <p:cNvPr id="119" name="Ink 118">
                  <a:extLst>
                    <a:ext uri="{FF2B5EF4-FFF2-40B4-BE49-F238E27FC236}">
                      <a16:creationId xmlns:a16="http://schemas.microsoft.com/office/drawing/2014/main" id="{D949F9B3-67B4-0793-FD45-A8900552DD4C}"/>
                    </a:ext>
                  </a:extLst>
                </p:cNvPr>
                <p:cNvPicPr/>
                <p:nvPr/>
              </p:nvPicPr>
              <p:blipFill>
                <a:blip r:embed="rId184"/>
                <a:stretch>
                  <a:fillRect/>
                </a:stretch>
              </p:blipFill>
              <p:spPr>
                <a:xfrm>
                  <a:off x="811763" y="3341776"/>
                  <a:ext cx="59904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185">
              <p14:nvContentPartPr>
                <p14:cNvPr id="120" name="Ink 119">
                  <a:extLst>
                    <a:ext uri="{FF2B5EF4-FFF2-40B4-BE49-F238E27FC236}">
                      <a16:creationId xmlns:a16="http://schemas.microsoft.com/office/drawing/2014/main" id="{D31A50BC-BE7F-AA66-4436-06326BC72E60}"/>
                    </a:ext>
                  </a:extLst>
                </p14:cNvPr>
                <p14:cNvContentPartPr/>
                <p14:nvPr/>
              </p14:nvContentPartPr>
              <p14:xfrm>
                <a:off x="1047563" y="3497296"/>
                <a:ext cx="12240" cy="150480"/>
              </p14:xfrm>
            </p:contentPart>
          </mc:Choice>
          <mc:Fallback xmlns="">
            <p:pic>
              <p:nvPicPr>
                <p:cNvPr id="120" name="Ink 119">
                  <a:extLst>
                    <a:ext uri="{FF2B5EF4-FFF2-40B4-BE49-F238E27FC236}">
                      <a16:creationId xmlns:a16="http://schemas.microsoft.com/office/drawing/2014/main" id="{D31A50BC-BE7F-AA66-4436-06326BC72E60}"/>
                    </a:ext>
                  </a:extLst>
                </p:cNvPr>
                <p:cNvPicPr/>
                <p:nvPr/>
              </p:nvPicPr>
              <p:blipFill>
                <a:blip r:embed="rId186"/>
                <a:stretch>
                  <a:fillRect/>
                </a:stretch>
              </p:blipFill>
              <p:spPr>
                <a:xfrm>
                  <a:off x="1029563" y="3479296"/>
                  <a:ext cx="47880" cy="18612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121" name="Ink 120">
                  <a:extLst>
                    <a:ext uri="{FF2B5EF4-FFF2-40B4-BE49-F238E27FC236}">
                      <a16:creationId xmlns:a16="http://schemas.microsoft.com/office/drawing/2014/main" id="{16424745-55C0-82E9-A82D-DB1ED9A2BA49}"/>
                    </a:ext>
                  </a:extLst>
                </p14:cNvPr>
                <p14:cNvContentPartPr/>
                <p14:nvPr/>
              </p14:nvContentPartPr>
              <p14:xfrm>
                <a:off x="1162763" y="3504856"/>
                <a:ext cx="48960" cy="136800"/>
              </p14:xfrm>
            </p:contentPart>
          </mc:Choice>
          <mc:Fallback xmlns="">
            <p:pic>
              <p:nvPicPr>
                <p:cNvPr id="121" name="Ink 120">
                  <a:extLst>
                    <a:ext uri="{FF2B5EF4-FFF2-40B4-BE49-F238E27FC236}">
                      <a16:creationId xmlns:a16="http://schemas.microsoft.com/office/drawing/2014/main" id="{16424745-55C0-82E9-A82D-DB1ED9A2BA49}"/>
                    </a:ext>
                  </a:extLst>
                </p:cNvPr>
                <p:cNvPicPr/>
                <p:nvPr/>
              </p:nvPicPr>
              <p:blipFill>
                <a:blip r:embed="rId188"/>
                <a:stretch>
                  <a:fillRect/>
                </a:stretch>
              </p:blipFill>
              <p:spPr>
                <a:xfrm>
                  <a:off x="1144763" y="3487216"/>
                  <a:ext cx="84600" cy="17244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122" name="Ink 121">
                  <a:extLst>
                    <a:ext uri="{FF2B5EF4-FFF2-40B4-BE49-F238E27FC236}">
                      <a16:creationId xmlns:a16="http://schemas.microsoft.com/office/drawing/2014/main" id="{FD893024-F405-F886-33FD-291657F36991}"/>
                    </a:ext>
                  </a:extLst>
                </p14:cNvPr>
                <p14:cNvContentPartPr/>
                <p14:nvPr/>
              </p14:nvContentPartPr>
              <p14:xfrm>
                <a:off x="988883" y="3471736"/>
                <a:ext cx="272880" cy="38880"/>
              </p14:xfrm>
            </p:contentPart>
          </mc:Choice>
          <mc:Fallback xmlns="">
            <p:pic>
              <p:nvPicPr>
                <p:cNvPr id="122" name="Ink 121">
                  <a:extLst>
                    <a:ext uri="{FF2B5EF4-FFF2-40B4-BE49-F238E27FC236}">
                      <a16:creationId xmlns:a16="http://schemas.microsoft.com/office/drawing/2014/main" id="{FD893024-F405-F886-33FD-291657F36991}"/>
                    </a:ext>
                  </a:extLst>
                </p:cNvPr>
                <p:cNvPicPr/>
                <p:nvPr/>
              </p:nvPicPr>
              <p:blipFill>
                <a:blip r:embed="rId190"/>
                <a:stretch>
                  <a:fillRect/>
                </a:stretch>
              </p:blipFill>
              <p:spPr>
                <a:xfrm>
                  <a:off x="970883" y="3454096"/>
                  <a:ext cx="308520" cy="74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1">
            <p14:nvContentPartPr>
              <p14:cNvPr id="126" name="Ink 125">
                <a:extLst>
                  <a:ext uri="{FF2B5EF4-FFF2-40B4-BE49-F238E27FC236}">
                    <a16:creationId xmlns:a16="http://schemas.microsoft.com/office/drawing/2014/main" id="{D393A7C7-9DBC-D8D6-61ED-033739C3CBD3}"/>
                  </a:ext>
                </a:extLst>
              </p14:cNvPr>
              <p14:cNvContentPartPr/>
              <p14:nvPr/>
            </p14:nvContentPartPr>
            <p14:xfrm>
              <a:off x="1923803" y="3858376"/>
              <a:ext cx="132120" cy="160200"/>
            </p14:xfrm>
          </p:contentPart>
        </mc:Choice>
        <mc:Fallback xmlns="">
          <p:pic>
            <p:nvPicPr>
              <p:cNvPr id="126" name="Ink 125">
                <a:extLst>
                  <a:ext uri="{FF2B5EF4-FFF2-40B4-BE49-F238E27FC236}">
                    <a16:creationId xmlns:a16="http://schemas.microsoft.com/office/drawing/2014/main" id="{D393A7C7-9DBC-D8D6-61ED-033739C3CBD3}"/>
                  </a:ext>
                </a:extLst>
              </p:cNvPr>
              <p:cNvPicPr/>
              <p:nvPr/>
            </p:nvPicPr>
            <p:blipFill>
              <a:blip r:embed="rId192"/>
              <a:stretch>
                <a:fillRect/>
              </a:stretch>
            </p:blipFill>
            <p:spPr>
              <a:xfrm>
                <a:off x="1906163" y="3840736"/>
                <a:ext cx="167760" cy="195840"/>
              </a:xfrm>
              <a:prstGeom prst="rect">
                <a:avLst/>
              </a:prstGeom>
            </p:spPr>
          </p:pic>
        </mc:Fallback>
      </mc:AlternateContent>
      <p:grpSp>
        <p:nvGrpSpPr>
          <p:cNvPr id="136" name="Group 135">
            <a:extLst>
              <a:ext uri="{FF2B5EF4-FFF2-40B4-BE49-F238E27FC236}">
                <a16:creationId xmlns:a16="http://schemas.microsoft.com/office/drawing/2014/main" id="{5056A7CE-7974-0258-37B6-20491CF23753}"/>
              </a:ext>
            </a:extLst>
          </p:cNvPr>
          <p:cNvGrpSpPr/>
          <p:nvPr/>
        </p:nvGrpSpPr>
        <p:grpSpPr>
          <a:xfrm>
            <a:off x="794483" y="3853336"/>
            <a:ext cx="884520" cy="583920"/>
            <a:chOff x="794483" y="3853336"/>
            <a:chExt cx="884520" cy="583920"/>
          </a:xfrm>
        </p:grpSpPr>
        <mc:AlternateContent xmlns:mc="http://schemas.openxmlformats.org/markup-compatibility/2006" xmlns:p14="http://schemas.microsoft.com/office/powerpoint/2010/main">
          <mc:Choice Requires="p14">
            <p:contentPart p14:bwMode="auto" r:id="rId193">
              <p14:nvContentPartPr>
                <p14:cNvPr id="124" name="Ink 123">
                  <a:extLst>
                    <a:ext uri="{FF2B5EF4-FFF2-40B4-BE49-F238E27FC236}">
                      <a16:creationId xmlns:a16="http://schemas.microsoft.com/office/drawing/2014/main" id="{664F3950-383C-6F26-C0C1-85533B7E9BF6}"/>
                    </a:ext>
                  </a:extLst>
                </p14:cNvPr>
                <p14:cNvContentPartPr/>
                <p14:nvPr/>
              </p14:nvContentPartPr>
              <p14:xfrm>
                <a:off x="1570283" y="3947296"/>
                <a:ext cx="94680" cy="25920"/>
              </p14:xfrm>
            </p:contentPart>
          </mc:Choice>
          <mc:Fallback xmlns="">
            <p:pic>
              <p:nvPicPr>
                <p:cNvPr id="124" name="Ink 123">
                  <a:extLst>
                    <a:ext uri="{FF2B5EF4-FFF2-40B4-BE49-F238E27FC236}">
                      <a16:creationId xmlns:a16="http://schemas.microsoft.com/office/drawing/2014/main" id="{664F3950-383C-6F26-C0C1-85533B7E9BF6}"/>
                    </a:ext>
                  </a:extLst>
                </p:cNvPr>
                <p:cNvPicPr/>
                <p:nvPr/>
              </p:nvPicPr>
              <p:blipFill>
                <a:blip r:embed="rId194"/>
                <a:stretch>
                  <a:fillRect/>
                </a:stretch>
              </p:blipFill>
              <p:spPr>
                <a:xfrm>
                  <a:off x="1552283" y="3929656"/>
                  <a:ext cx="13032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125" name="Ink 124">
                  <a:extLst>
                    <a:ext uri="{FF2B5EF4-FFF2-40B4-BE49-F238E27FC236}">
                      <a16:creationId xmlns:a16="http://schemas.microsoft.com/office/drawing/2014/main" id="{96FADE07-4942-CE6C-B29B-211B6016558D}"/>
                    </a:ext>
                  </a:extLst>
                </p14:cNvPr>
                <p14:cNvContentPartPr/>
                <p14:nvPr/>
              </p14:nvContentPartPr>
              <p14:xfrm>
                <a:off x="1617803" y="4050256"/>
                <a:ext cx="61200" cy="5040"/>
              </p14:xfrm>
            </p:contentPart>
          </mc:Choice>
          <mc:Fallback xmlns="">
            <p:pic>
              <p:nvPicPr>
                <p:cNvPr id="125" name="Ink 124">
                  <a:extLst>
                    <a:ext uri="{FF2B5EF4-FFF2-40B4-BE49-F238E27FC236}">
                      <a16:creationId xmlns:a16="http://schemas.microsoft.com/office/drawing/2014/main" id="{96FADE07-4942-CE6C-B29B-211B6016558D}"/>
                    </a:ext>
                  </a:extLst>
                </p:cNvPr>
                <p:cNvPicPr/>
                <p:nvPr/>
              </p:nvPicPr>
              <p:blipFill>
                <a:blip r:embed="rId196"/>
                <a:stretch>
                  <a:fillRect/>
                </a:stretch>
              </p:blipFill>
              <p:spPr>
                <a:xfrm>
                  <a:off x="1600163" y="4032616"/>
                  <a:ext cx="96840" cy="406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127" name="Ink 126">
                  <a:extLst>
                    <a:ext uri="{FF2B5EF4-FFF2-40B4-BE49-F238E27FC236}">
                      <a16:creationId xmlns:a16="http://schemas.microsoft.com/office/drawing/2014/main" id="{6CEA3508-C64D-3C37-8761-71C56C5934C4}"/>
                    </a:ext>
                  </a:extLst>
                </p14:cNvPr>
                <p14:cNvContentPartPr/>
                <p14:nvPr/>
              </p14:nvContentPartPr>
              <p14:xfrm>
                <a:off x="807083" y="3927136"/>
                <a:ext cx="25560" cy="138960"/>
              </p14:xfrm>
            </p:contentPart>
          </mc:Choice>
          <mc:Fallback xmlns="">
            <p:pic>
              <p:nvPicPr>
                <p:cNvPr id="127" name="Ink 126">
                  <a:extLst>
                    <a:ext uri="{FF2B5EF4-FFF2-40B4-BE49-F238E27FC236}">
                      <a16:creationId xmlns:a16="http://schemas.microsoft.com/office/drawing/2014/main" id="{6CEA3508-C64D-3C37-8761-71C56C5934C4}"/>
                    </a:ext>
                  </a:extLst>
                </p:cNvPr>
                <p:cNvPicPr/>
                <p:nvPr/>
              </p:nvPicPr>
              <p:blipFill>
                <a:blip r:embed="rId198"/>
                <a:stretch>
                  <a:fillRect/>
                </a:stretch>
              </p:blipFill>
              <p:spPr>
                <a:xfrm>
                  <a:off x="789443" y="3909496"/>
                  <a:ext cx="6120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199">
              <p14:nvContentPartPr>
                <p14:cNvPr id="128" name="Ink 127">
                  <a:extLst>
                    <a:ext uri="{FF2B5EF4-FFF2-40B4-BE49-F238E27FC236}">
                      <a16:creationId xmlns:a16="http://schemas.microsoft.com/office/drawing/2014/main" id="{01278705-A850-2F5A-F160-353337FF279E}"/>
                    </a:ext>
                  </a:extLst>
                </p14:cNvPr>
                <p14:cNvContentPartPr/>
                <p14:nvPr/>
              </p14:nvContentPartPr>
              <p14:xfrm>
                <a:off x="906803" y="3913816"/>
                <a:ext cx="113760" cy="118080"/>
              </p14:xfrm>
            </p:contentPart>
          </mc:Choice>
          <mc:Fallback xmlns="">
            <p:pic>
              <p:nvPicPr>
                <p:cNvPr id="128" name="Ink 127">
                  <a:extLst>
                    <a:ext uri="{FF2B5EF4-FFF2-40B4-BE49-F238E27FC236}">
                      <a16:creationId xmlns:a16="http://schemas.microsoft.com/office/drawing/2014/main" id="{01278705-A850-2F5A-F160-353337FF279E}"/>
                    </a:ext>
                  </a:extLst>
                </p:cNvPr>
                <p:cNvPicPr/>
                <p:nvPr/>
              </p:nvPicPr>
              <p:blipFill>
                <a:blip r:embed="rId200"/>
                <a:stretch>
                  <a:fillRect/>
                </a:stretch>
              </p:blipFill>
              <p:spPr>
                <a:xfrm>
                  <a:off x="888803" y="3896176"/>
                  <a:ext cx="14940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129" name="Ink 128">
                  <a:extLst>
                    <a:ext uri="{FF2B5EF4-FFF2-40B4-BE49-F238E27FC236}">
                      <a16:creationId xmlns:a16="http://schemas.microsoft.com/office/drawing/2014/main" id="{867386E7-0B90-EC6F-60BB-D05550BED421}"/>
                    </a:ext>
                  </a:extLst>
                </p14:cNvPr>
                <p14:cNvContentPartPr/>
                <p14:nvPr/>
              </p14:nvContentPartPr>
              <p14:xfrm>
                <a:off x="1104083" y="3998056"/>
                <a:ext cx="5400" cy="2520"/>
              </p14:xfrm>
            </p:contentPart>
          </mc:Choice>
          <mc:Fallback xmlns="">
            <p:pic>
              <p:nvPicPr>
                <p:cNvPr id="129" name="Ink 128">
                  <a:extLst>
                    <a:ext uri="{FF2B5EF4-FFF2-40B4-BE49-F238E27FC236}">
                      <a16:creationId xmlns:a16="http://schemas.microsoft.com/office/drawing/2014/main" id="{867386E7-0B90-EC6F-60BB-D05550BED421}"/>
                    </a:ext>
                  </a:extLst>
                </p:cNvPr>
                <p:cNvPicPr/>
                <p:nvPr/>
              </p:nvPicPr>
              <p:blipFill>
                <a:blip r:embed="rId202"/>
                <a:stretch>
                  <a:fillRect/>
                </a:stretch>
              </p:blipFill>
              <p:spPr>
                <a:xfrm>
                  <a:off x="1086083" y="3980416"/>
                  <a:ext cx="4104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130" name="Ink 129">
                  <a:extLst>
                    <a:ext uri="{FF2B5EF4-FFF2-40B4-BE49-F238E27FC236}">
                      <a16:creationId xmlns:a16="http://schemas.microsoft.com/office/drawing/2014/main" id="{BCD011F7-6E45-70B7-920C-028DE95E3B24}"/>
                    </a:ext>
                  </a:extLst>
                </p14:cNvPr>
                <p14:cNvContentPartPr/>
                <p14:nvPr/>
              </p14:nvContentPartPr>
              <p14:xfrm>
                <a:off x="1242323" y="3853336"/>
                <a:ext cx="109440" cy="173880"/>
              </p14:xfrm>
            </p:contentPart>
          </mc:Choice>
          <mc:Fallback xmlns="">
            <p:pic>
              <p:nvPicPr>
                <p:cNvPr id="130" name="Ink 129">
                  <a:extLst>
                    <a:ext uri="{FF2B5EF4-FFF2-40B4-BE49-F238E27FC236}">
                      <a16:creationId xmlns:a16="http://schemas.microsoft.com/office/drawing/2014/main" id="{BCD011F7-6E45-70B7-920C-028DE95E3B24}"/>
                    </a:ext>
                  </a:extLst>
                </p:cNvPr>
                <p:cNvPicPr/>
                <p:nvPr/>
              </p:nvPicPr>
              <p:blipFill>
                <a:blip r:embed="rId204"/>
                <a:stretch>
                  <a:fillRect/>
                </a:stretch>
              </p:blipFill>
              <p:spPr>
                <a:xfrm>
                  <a:off x="1224683" y="3835336"/>
                  <a:ext cx="145080" cy="20952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131" name="Ink 130">
                  <a:extLst>
                    <a:ext uri="{FF2B5EF4-FFF2-40B4-BE49-F238E27FC236}">
                      <a16:creationId xmlns:a16="http://schemas.microsoft.com/office/drawing/2014/main" id="{25E27145-1A86-048C-7D30-2C3E16335B8F}"/>
                    </a:ext>
                  </a:extLst>
                </p14:cNvPr>
                <p14:cNvContentPartPr/>
                <p14:nvPr/>
              </p14:nvContentPartPr>
              <p14:xfrm>
                <a:off x="794483" y="4130896"/>
                <a:ext cx="623520" cy="79560"/>
              </p14:xfrm>
            </p:contentPart>
          </mc:Choice>
          <mc:Fallback xmlns="">
            <p:pic>
              <p:nvPicPr>
                <p:cNvPr id="131" name="Ink 130">
                  <a:extLst>
                    <a:ext uri="{FF2B5EF4-FFF2-40B4-BE49-F238E27FC236}">
                      <a16:creationId xmlns:a16="http://schemas.microsoft.com/office/drawing/2014/main" id="{25E27145-1A86-048C-7D30-2C3E16335B8F}"/>
                    </a:ext>
                  </a:extLst>
                </p:cNvPr>
                <p:cNvPicPr/>
                <p:nvPr/>
              </p:nvPicPr>
              <p:blipFill>
                <a:blip r:embed="rId206"/>
                <a:stretch>
                  <a:fillRect/>
                </a:stretch>
              </p:blipFill>
              <p:spPr>
                <a:xfrm>
                  <a:off x="776843" y="4113256"/>
                  <a:ext cx="659160" cy="11520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132" name="Ink 131">
                  <a:extLst>
                    <a:ext uri="{FF2B5EF4-FFF2-40B4-BE49-F238E27FC236}">
                      <a16:creationId xmlns:a16="http://schemas.microsoft.com/office/drawing/2014/main" id="{1510AFEC-25A6-5B88-A634-DACEEF2751C6}"/>
                    </a:ext>
                  </a:extLst>
                </p14:cNvPr>
                <p14:cNvContentPartPr/>
                <p14:nvPr/>
              </p14:nvContentPartPr>
              <p14:xfrm>
                <a:off x="893843" y="4296496"/>
                <a:ext cx="168120" cy="140760"/>
              </p14:xfrm>
            </p:contentPart>
          </mc:Choice>
          <mc:Fallback xmlns="">
            <p:pic>
              <p:nvPicPr>
                <p:cNvPr id="132" name="Ink 131">
                  <a:extLst>
                    <a:ext uri="{FF2B5EF4-FFF2-40B4-BE49-F238E27FC236}">
                      <a16:creationId xmlns:a16="http://schemas.microsoft.com/office/drawing/2014/main" id="{1510AFEC-25A6-5B88-A634-DACEEF2751C6}"/>
                    </a:ext>
                  </a:extLst>
                </p:cNvPr>
                <p:cNvPicPr/>
                <p:nvPr/>
              </p:nvPicPr>
              <p:blipFill>
                <a:blip r:embed="rId208"/>
                <a:stretch>
                  <a:fillRect/>
                </a:stretch>
              </p:blipFill>
              <p:spPr>
                <a:xfrm>
                  <a:off x="876203" y="4278856"/>
                  <a:ext cx="2037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133" name="Ink 132">
                  <a:extLst>
                    <a:ext uri="{FF2B5EF4-FFF2-40B4-BE49-F238E27FC236}">
                      <a16:creationId xmlns:a16="http://schemas.microsoft.com/office/drawing/2014/main" id="{3946A319-28BE-C6A1-3AF2-E736FF04B579}"/>
                    </a:ext>
                  </a:extLst>
                </p14:cNvPr>
                <p14:cNvContentPartPr/>
                <p14:nvPr/>
              </p14:nvContentPartPr>
              <p14:xfrm>
                <a:off x="1205243" y="4287856"/>
                <a:ext cx="36000" cy="139680"/>
              </p14:xfrm>
            </p:contentPart>
          </mc:Choice>
          <mc:Fallback xmlns="">
            <p:pic>
              <p:nvPicPr>
                <p:cNvPr id="133" name="Ink 132">
                  <a:extLst>
                    <a:ext uri="{FF2B5EF4-FFF2-40B4-BE49-F238E27FC236}">
                      <a16:creationId xmlns:a16="http://schemas.microsoft.com/office/drawing/2014/main" id="{3946A319-28BE-C6A1-3AF2-E736FF04B579}"/>
                    </a:ext>
                  </a:extLst>
                </p:cNvPr>
                <p:cNvPicPr/>
                <p:nvPr/>
              </p:nvPicPr>
              <p:blipFill>
                <a:blip r:embed="rId210"/>
                <a:stretch>
                  <a:fillRect/>
                </a:stretch>
              </p:blipFill>
              <p:spPr>
                <a:xfrm>
                  <a:off x="1187243" y="4270216"/>
                  <a:ext cx="71640" cy="175320"/>
                </a:xfrm>
                <a:prstGeom prst="rect">
                  <a:avLst/>
                </a:prstGeom>
              </p:spPr>
            </p:pic>
          </mc:Fallback>
        </mc:AlternateContent>
        <mc:AlternateContent xmlns:mc="http://schemas.openxmlformats.org/markup-compatibility/2006" xmlns:p14="http://schemas.microsoft.com/office/powerpoint/2010/main">
          <mc:Choice Requires="p14">
            <p:contentPart p14:bwMode="auto" r:id="rId211">
              <p14:nvContentPartPr>
                <p14:cNvPr id="134" name="Ink 133">
                  <a:extLst>
                    <a:ext uri="{FF2B5EF4-FFF2-40B4-BE49-F238E27FC236}">
                      <a16:creationId xmlns:a16="http://schemas.microsoft.com/office/drawing/2014/main" id="{D66DD62C-116F-B34E-E4AE-40A5D0A19F0A}"/>
                    </a:ext>
                  </a:extLst>
                </p14:cNvPr>
                <p14:cNvContentPartPr/>
                <p14:nvPr/>
              </p14:nvContentPartPr>
              <p14:xfrm>
                <a:off x="1297763" y="4290376"/>
                <a:ext cx="35640" cy="118080"/>
              </p14:xfrm>
            </p:contentPart>
          </mc:Choice>
          <mc:Fallback xmlns="">
            <p:pic>
              <p:nvPicPr>
                <p:cNvPr id="134" name="Ink 133">
                  <a:extLst>
                    <a:ext uri="{FF2B5EF4-FFF2-40B4-BE49-F238E27FC236}">
                      <a16:creationId xmlns:a16="http://schemas.microsoft.com/office/drawing/2014/main" id="{D66DD62C-116F-B34E-E4AE-40A5D0A19F0A}"/>
                    </a:ext>
                  </a:extLst>
                </p:cNvPr>
                <p:cNvPicPr/>
                <p:nvPr/>
              </p:nvPicPr>
              <p:blipFill>
                <a:blip r:embed="rId212"/>
                <a:stretch>
                  <a:fillRect/>
                </a:stretch>
              </p:blipFill>
              <p:spPr>
                <a:xfrm>
                  <a:off x="1280123" y="4272376"/>
                  <a:ext cx="71280" cy="15372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135" name="Ink 134">
                  <a:extLst>
                    <a:ext uri="{FF2B5EF4-FFF2-40B4-BE49-F238E27FC236}">
                      <a16:creationId xmlns:a16="http://schemas.microsoft.com/office/drawing/2014/main" id="{8BB0D351-9B57-EFB1-E12F-DA34FB5EAE3F}"/>
                    </a:ext>
                  </a:extLst>
                </p14:cNvPr>
                <p14:cNvContentPartPr/>
                <p14:nvPr/>
              </p14:nvContentPartPr>
              <p14:xfrm>
                <a:off x="1128203" y="4242856"/>
                <a:ext cx="288000" cy="44280"/>
              </p14:xfrm>
            </p:contentPart>
          </mc:Choice>
          <mc:Fallback xmlns="">
            <p:pic>
              <p:nvPicPr>
                <p:cNvPr id="135" name="Ink 134">
                  <a:extLst>
                    <a:ext uri="{FF2B5EF4-FFF2-40B4-BE49-F238E27FC236}">
                      <a16:creationId xmlns:a16="http://schemas.microsoft.com/office/drawing/2014/main" id="{8BB0D351-9B57-EFB1-E12F-DA34FB5EAE3F}"/>
                    </a:ext>
                  </a:extLst>
                </p:cNvPr>
                <p:cNvPicPr/>
                <p:nvPr/>
              </p:nvPicPr>
              <p:blipFill>
                <a:blip r:embed="rId214"/>
                <a:stretch>
                  <a:fillRect/>
                </a:stretch>
              </p:blipFill>
              <p:spPr>
                <a:xfrm>
                  <a:off x="1110563" y="4224856"/>
                  <a:ext cx="323640" cy="79920"/>
                </a:xfrm>
                <a:prstGeom prst="rect">
                  <a:avLst/>
                </a:prstGeom>
              </p:spPr>
            </p:pic>
          </mc:Fallback>
        </mc:AlternateContent>
      </p:grpSp>
      <p:grpSp>
        <p:nvGrpSpPr>
          <p:cNvPr id="146" name="Group 145">
            <a:extLst>
              <a:ext uri="{FF2B5EF4-FFF2-40B4-BE49-F238E27FC236}">
                <a16:creationId xmlns:a16="http://schemas.microsoft.com/office/drawing/2014/main" id="{C245DC8E-47EB-3B95-FE39-8E9F6F080886}"/>
              </a:ext>
            </a:extLst>
          </p:cNvPr>
          <p:cNvGrpSpPr/>
          <p:nvPr/>
        </p:nvGrpSpPr>
        <p:grpSpPr>
          <a:xfrm>
            <a:off x="2929283" y="2389936"/>
            <a:ext cx="1284120" cy="355680"/>
            <a:chOff x="2929283" y="2389936"/>
            <a:chExt cx="1284120" cy="355680"/>
          </a:xfrm>
        </p:grpSpPr>
        <mc:AlternateContent xmlns:mc="http://schemas.openxmlformats.org/markup-compatibility/2006" xmlns:p14="http://schemas.microsoft.com/office/powerpoint/2010/main">
          <mc:Choice Requires="p14">
            <p:contentPart p14:bwMode="auto" r:id="rId215">
              <p14:nvContentPartPr>
                <p14:cNvPr id="137" name="Ink 136">
                  <a:extLst>
                    <a:ext uri="{FF2B5EF4-FFF2-40B4-BE49-F238E27FC236}">
                      <a16:creationId xmlns:a16="http://schemas.microsoft.com/office/drawing/2014/main" id="{5293AD32-B1A4-F51E-6995-4C8BA44C1B74}"/>
                    </a:ext>
                  </a:extLst>
                </p14:cNvPr>
                <p14:cNvContentPartPr/>
                <p14:nvPr/>
              </p14:nvContentPartPr>
              <p14:xfrm>
                <a:off x="2929283" y="2544016"/>
                <a:ext cx="15480" cy="201600"/>
              </p14:xfrm>
            </p:contentPart>
          </mc:Choice>
          <mc:Fallback xmlns="">
            <p:pic>
              <p:nvPicPr>
                <p:cNvPr id="137" name="Ink 136">
                  <a:extLst>
                    <a:ext uri="{FF2B5EF4-FFF2-40B4-BE49-F238E27FC236}">
                      <a16:creationId xmlns:a16="http://schemas.microsoft.com/office/drawing/2014/main" id="{5293AD32-B1A4-F51E-6995-4C8BA44C1B74}"/>
                    </a:ext>
                  </a:extLst>
                </p:cNvPr>
                <p:cNvPicPr/>
                <p:nvPr/>
              </p:nvPicPr>
              <p:blipFill>
                <a:blip r:embed="rId216"/>
                <a:stretch>
                  <a:fillRect/>
                </a:stretch>
              </p:blipFill>
              <p:spPr>
                <a:xfrm>
                  <a:off x="2911283" y="2526016"/>
                  <a:ext cx="5112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138" name="Ink 137">
                  <a:extLst>
                    <a:ext uri="{FF2B5EF4-FFF2-40B4-BE49-F238E27FC236}">
                      <a16:creationId xmlns:a16="http://schemas.microsoft.com/office/drawing/2014/main" id="{1EAE723A-99D5-0820-1690-79ADC338BCC5}"/>
                    </a:ext>
                  </a:extLst>
                </p14:cNvPr>
                <p14:cNvContentPartPr/>
                <p14:nvPr/>
              </p14:nvContentPartPr>
              <p14:xfrm>
                <a:off x="2940803" y="2560216"/>
                <a:ext cx="166680" cy="123480"/>
              </p14:xfrm>
            </p:contentPart>
          </mc:Choice>
          <mc:Fallback xmlns="">
            <p:pic>
              <p:nvPicPr>
                <p:cNvPr id="138" name="Ink 137">
                  <a:extLst>
                    <a:ext uri="{FF2B5EF4-FFF2-40B4-BE49-F238E27FC236}">
                      <a16:creationId xmlns:a16="http://schemas.microsoft.com/office/drawing/2014/main" id="{1EAE723A-99D5-0820-1690-79ADC338BCC5}"/>
                    </a:ext>
                  </a:extLst>
                </p:cNvPr>
                <p:cNvPicPr/>
                <p:nvPr/>
              </p:nvPicPr>
              <p:blipFill>
                <a:blip r:embed="rId218"/>
                <a:stretch>
                  <a:fillRect/>
                </a:stretch>
              </p:blipFill>
              <p:spPr>
                <a:xfrm>
                  <a:off x="2923163" y="2542576"/>
                  <a:ext cx="202320" cy="15912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139" name="Ink 138">
                  <a:extLst>
                    <a:ext uri="{FF2B5EF4-FFF2-40B4-BE49-F238E27FC236}">
                      <a16:creationId xmlns:a16="http://schemas.microsoft.com/office/drawing/2014/main" id="{04390668-1771-5037-C7D1-9CA3E8DFEA9E}"/>
                    </a:ext>
                  </a:extLst>
                </p14:cNvPr>
                <p14:cNvContentPartPr/>
                <p14:nvPr/>
              </p14:nvContentPartPr>
              <p14:xfrm>
                <a:off x="2978243" y="2622856"/>
                <a:ext cx="317520" cy="63720"/>
              </p14:xfrm>
            </p:contentPart>
          </mc:Choice>
          <mc:Fallback xmlns="">
            <p:pic>
              <p:nvPicPr>
                <p:cNvPr id="139" name="Ink 138">
                  <a:extLst>
                    <a:ext uri="{FF2B5EF4-FFF2-40B4-BE49-F238E27FC236}">
                      <a16:creationId xmlns:a16="http://schemas.microsoft.com/office/drawing/2014/main" id="{04390668-1771-5037-C7D1-9CA3E8DFEA9E}"/>
                    </a:ext>
                  </a:extLst>
                </p:cNvPr>
                <p:cNvPicPr/>
                <p:nvPr/>
              </p:nvPicPr>
              <p:blipFill>
                <a:blip r:embed="rId220"/>
                <a:stretch>
                  <a:fillRect/>
                </a:stretch>
              </p:blipFill>
              <p:spPr>
                <a:xfrm>
                  <a:off x="2960603" y="2605216"/>
                  <a:ext cx="35316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221">
              <p14:nvContentPartPr>
                <p14:cNvPr id="140" name="Ink 139">
                  <a:extLst>
                    <a:ext uri="{FF2B5EF4-FFF2-40B4-BE49-F238E27FC236}">
                      <a16:creationId xmlns:a16="http://schemas.microsoft.com/office/drawing/2014/main" id="{056FBF4E-34AA-F096-EB5B-3044959DB74C}"/>
                    </a:ext>
                  </a:extLst>
                </p14:cNvPr>
                <p14:cNvContentPartPr/>
                <p14:nvPr/>
              </p14:nvContentPartPr>
              <p14:xfrm>
                <a:off x="3304043" y="2664256"/>
                <a:ext cx="50400" cy="13320"/>
              </p14:xfrm>
            </p:contentPart>
          </mc:Choice>
          <mc:Fallback xmlns="">
            <p:pic>
              <p:nvPicPr>
                <p:cNvPr id="140" name="Ink 139">
                  <a:extLst>
                    <a:ext uri="{FF2B5EF4-FFF2-40B4-BE49-F238E27FC236}">
                      <a16:creationId xmlns:a16="http://schemas.microsoft.com/office/drawing/2014/main" id="{056FBF4E-34AA-F096-EB5B-3044959DB74C}"/>
                    </a:ext>
                  </a:extLst>
                </p:cNvPr>
                <p:cNvPicPr/>
                <p:nvPr/>
              </p:nvPicPr>
              <p:blipFill>
                <a:blip r:embed="rId222"/>
                <a:stretch>
                  <a:fillRect/>
                </a:stretch>
              </p:blipFill>
              <p:spPr>
                <a:xfrm>
                  <a:off x="3286403" y="2646616"/>
                  <a:ext cx="860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141" name="Ink 140">
                  <a:extLst>
                    <a:ext uri="{FF2B5EF4-FFF2-40B4-BE49-F238E27FC236}">
                      <a16:creationId xmlns:a16="http://schemas.microsoft.com/office/drawing/2014/main" id="{FFF7C3BC-8A01-6967-5286-22B0C0C37849}"/>
                    </a:ext>
                  </a:extLst>
                </p14:cNvPr>
                <p14:cNvContentPartPr/>
                <p14:nvPr/>
              </p14:nvContentPartPr>
              <p14:xfrm>
                <a:off x="3508163" y="2544736"/>
                <a:ext cx="21600" cy="146520"/>
              </p14:xfrm>
            </p:contentPart>
          </mc:Choice>
          <mc:Fallback xmlns="">
            <p:pic>
              <p:nvPicPr>
                <p:cNvPr id="141" name="Ink 140">
                  <a:extLst>
                    <a:ext uri="{FF2B5EF4-FFF2-40B4-BE49-F238E27FC236}">
                      <a16:creationId xmlns:a16="http://schemas.microsoft.com/office/drawing/2014/main" id="{FFF7C3BC-8A01-6967-5286-22B0C0C37849}"/>
                    </a:ext>
                  </a:extLst>
                </p:cNvPr>
                <p:cNvPicPr/>
                <p:nvPr/>
              </p:nvPicPr>
              <p:blipFill>
                <a:blip r:embed="rId224"/>
                <a:stretch>
                  <a:fillRect/>
                </a:stretch>
              </p:blipFill>
              <p:spPr>
                <a:xfrm>
                  <a:off x="3490163" y="2526736"/>
                  <a:ext cx="57240" cy="18216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142" name="Ink 141">
                  <a:extLst>
                    <a:ext uri="{FF2B5EF4-FFF2-40B4-BE49-F238E27FC236}">
                      <a16:creationId xmlns:a16="http://schemas.microsoft.com/office/drawing/2014/main" id="{1BF25985-95B0-9EE2-CE97-A0F7BDAED3C6}"/>
                    </a:ext>
                  </a:extLst>
                </p14:cNvPr>
                <p14:cNvContentPartPr/>
                <p14:nvPr/>
              </p14:nvContentPartPr>
              <p14:xfrm>
                <a:off x="3655763" y="2524936"/>
                <a:ext cx="28800" cy="154080"/>
              </p14:xfrm>
            </p:contentPart>
          </mc:Choice>
          <mc:Fallback xmlns="">
            <p:pic>
              <p:nvPicPr>
                <p:cNvPr id="142" name="Ink 141">
                  <a:extLst>
                    <a:ext uri="{FF2B5EF4-FFF2-40B4-BE49-F238E27FC236}">
                      <a16:creationId xmlns:a16="http://schemas.microsoft.com/office/drawing/2014/main" id="{1BF25985-95B0-9EE2-CE97-A0F7BDAED3C6}"/>
                    </a:ext>
                  </a:extLst>
                </p:cNvPr>
                <p:cNvPicPr/>
                <p:nvPr/>
              </p:nvPicPr>
              <p:blipFill>
                <a:blip r:embed="rId226"/>
                <a:stretch>
                  <a:fillRect/>
                </a:stretch>
              </p:blipFill>
              <p:spPr>
                <a:xfrm>
                  <a:off x="3637763" y="2506936"/>
                  <a:ext cx="64440" cy="18972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143" name="Ink 142">
                  <a:extLst>
                    <a:ext uri="{FF2B5EF4-FFF2-40B4-BE49-F238E27FC236}">
                      <a16:creationId xmlns:a16="http://schemas.microsoft.com/office/drawing/2014/main" id="{08845AE0-4CE9-9D94-288F-1C1015A23C43}"/>
                    </a:ext>
                  </a:extLst>
                </p14:cNvPr>
                <p14:cNvContentPartPr/>
                <p14:nvPr/>
              </p14:nvContentPartPr>
              <p14:xfrm>
                <a:off x="3489083" y="2479216"/>
                <a:ext cx="225000" cy="44280"/>
              </p14:xfrm>
            </p:contentPart>
          </mc:Choice>
          <mc:Fallback xmlns="">
            <p:pic>
              <p:nvPicPr>
                <p:cNvPr id="143" name="Ink 142">
                  <a:extLst>
                    <a:ext uri="{FF2B5EF4-FFF2-40B4-BE49-F238E27FC236}">
                      <a16:creationId xmlns:a16="http://schemas.microsoft.com/office/drawing/2014/main" id="{08845AE0-4CE9-9D94-288F-1C1015A23C43}"/>
                    </a:ext>
                  </a:extLst>
                </p:cNvPr>
                <p:cNvPicPr/>
                <p:nvPr/>
              </p:nvPicPr>
              <p:blipFill>
                <a:blip r:embed="rId228"/>
                <a:stretch>
                  <a:fillRect/>
                </a:stretch>
              </p:blipFill>
              <p:spPr>
                <a:xfrm>
                  <a:off x="3471083" y="2461576"/>
                  <a:ext cx="260640" cy="7992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144" name="Ink 143">
                  <a:extLst>
                    <a:ext uri="{FF2B5EF4-FFF2-40B4-BE49-F238E27FC236}">
                      <a16:creationId xmlns:a16="http://schemas.microsoft.com/office/drawing/2014/main" id="{483CABEA-3460-A51E-5ACF-91781E7CBE8F}"/>
                    </a:ext>
                  </a:extLst>
                </p14:cNvPr>
                <p14:cNvContentPartPr/>
                <p14:nvPr/>
              </p14:nvContentPartPr>
              <p14:xfrm>
                <a:off x="3860963" y="2511256"/>
                <a:ext cx="49680" cy="153720"/>
              </p14:xfrm>
            </p:contentPart>
          </mc:Choice>
          <mc:Fallback xmlns="">
            <p:pic>
              <p:nvPicPr>
                <p:cNvPr id="144" name="Ink 143">
                  <a:extLst>
                    <a:ext uri="{FF2B5EF4-FFF2-40B4-BE49-F238E27FC236}">
                      <a16:creationId xmlns:a16="http://schemas.microsoft.com/office/drawing/2014/main" id="{483CABEA-3460-A51E-5ACF-91781E7CBE8F}"/>
                    </a:ext>
                  </a:extLst>
                </p:cNvPr>
                <p:cNvPicPr/>
                <p:nvPr/>
              </p:nvPicPr>
              <p:blipFill>
                <a:blip r:embed="rId230"/>
                <a:stretch>
                  <a:fillRect/>
                </a:stretch>
              </p:blipFill>
              <p:spPr>
                <a:xfrm>
                  <a:off x="3842963" y="2493256"/>
                  <a:ext cx="8532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145" name="Ink 144">
                  <a:extLst>
                    <a:ext uri="{FF2B5EF4-FFF2-40B4-BE49-F238E27FC236}">
                      <a16:creationId xmlns:a16="http://schemas.microsoft.com/office/drawing/2014/main" id="{287B501B-2E6B-B3A8-564B-CFD636FD3B81}"/>
                    </a:ext>
                  </a:extLst>
                </p14:cNvPr>
                <p14:cNvContentPartPr/>
                <p14:nvPr/>
              </p14:nvContentPartPr>
              <p14:xfrm>
                <a:off x="4037363" y="2389936"/>
                <a:ext cx="176040" cy="116640"/>
              </p14:xfrm>
            </p:contentPart>
          </mc:Choice>
          <mc:Fallback xmlns="">
            <p:pic>
              <p:nvPicPr>
                <p:cNvPr id="145" name="Ink 144">
                  <a:extLst>
                    <a:ext uri="{FF2B5EF4-FFF2-40B4-BE49-F238E27FC236}">
                      <a16:creationId xmlns:a16="http://schemas.microsoft.com/office/drawing/2014/main" id="{287B501B-2E6B-B3A8-564B-CFD636FD3B81}"/>
                    </a:ext>
                  </a:extLst>
                </p:cNvPr>
                <p:cNvPicPr/>
                <p:nvPr/>
              </p:nvPicPr>
              <p:blipFill>
                <a:blip r:embed="rId232"/>
                <a:stretch>
                  <a:fillRect/>
                </a:stretch>
              </p:blipFill>
              <p:spPr>
                <a:xfrm>
                  <a:off x="4019363" y="2371936"/>
                  <a:ext cx="211680" cy="152280"/>
                </a:xfrm>
                <a:prstGeom prst="rect">
                  <a:avLst/>
                </a:prstGeom>
              </p:spPr>
            </p:pic>
          </mc:Fallback>
        </mc:AlternateContent>
      </p:grpSp>
      <p:grpSp>
        <p:nvGrpSpPr>
          <p:cNvPr id="167" name="Group 166">
            <a:extLst>
              <a:ext uri="{FF2B5EF4-FFF2-40B4-BE49-F238E27FC236}">
                <a16:creationId xmlns:a16="http://schemas.microsoft.com/office/drawing/2014/main" id="{AE835783-B84C-8BD2-8250-B88CCEE38FC6}"/>
              </a:ext>
            </a:extLst>
          </p:cNvPr>
          <p:cNvGrpSpPr/>
          <p:nvPr/>
        </p:nvGrpSpPr>
        <p:grpSpPr>
          <a:xfrm>
            <a:off x="3243923" y="2856856"/>
            <a:ext cx="1938960" cy="493920"/>
            <a:chOff x="3243923" y="2856856"/>
            <a:chExt cx="1938960" cy="493920"/>
          </a:xfrm>
        </p:grpSpPr>
        <mc:AlternateContent xmlns:mc="http://schemas.openxmlformats.org/markup-compatibility/2006" xmlns:p14="http://schemas.microsoft.com/office/powerpoint/2010/main">
          <mc:Choice Requires="p14">
            <p:contentPart p14:bwMode="auto" r:id="rId233">
              <p14:nvContentPartPr>
                <p14:cNvPr id="147" name="Ink 146">
                  <a:extLst>
                    <a:ext uri="{FF2B5EF4-FFF2-40B4-BE49-F238E27FC236}">
                      <a16:creationId xmlns:a16="http://schemas.microsoft.com/office/drawing/2014/main" id="{1BF57C17-7CD2-0E23-345D-5D5204AC80A5}"/>
                    </a:ext>
                  </a:extLst>
                </p14:cNvPr>
                <p14:cNvContentPartPr/>
                <p14:nvPr/>
              </p14:nvContentPartPr>
              <p14:xfrm>
                <a:off x="3243923" y="3159616"/>
                <a:ext cx="59400" cy="12960"/>
              </p14:xfrm>
            </p:contentPart>
          </mc:Choice>
          <mc:Fallback xmlns="">
            <p:pic>
              <p:nvPicPr>
                <p:cNvPr id="147" name="Ink 146">
                  <a:extLst>
                    <a:ext uri="{FF2B5EF4-FFF2-40B4-BE49-F238E27FC236}">
                      <a16:creationId xmlns:a16="http://schemas.microsoft.com/office/drawing/2014/main" id="{1BF57C17-7CD2-0E23-345D-5D5204AC80A5}"/>
                    </a:ext>
                  </a:extLst>
                </p:cNvPr>
                <p:cNvPicPr/>
                <p:nvPr/>
              </p:nvPicPr>
              <p:blipFill>
                <a:blip r:embed="rId234"/>
                <a:stretch>
                  <a:fillRect/>
                </a:stretch>
              </p:blipFill>
              <p:spPr>
                <a:xfrm>
                  <a:off x="3225923" y="3141976"/>
                  <a:ext cx="950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148" name="Ink 147">
                  <a:extLst>
                    <a:ext uri="{FF2B5EF4-FFF2-40B4-BE49-F238E27FC236}">
                      <a16:creationId xmlns:a16="http://schemas.microsoft.com/office/drawing/2014/main" id="{EFBDB93E-2E27-4153-81B4-9CDF0FFD15BB}"/>
                    </a:ext>
                  </a:extLst>
                </p14:cNvPr>
                <p14:cNvContentPartPr/>
                <p14:nvPr/>
              </p14:nvContentPartPr>
              <p14:xfrm>
                <a:off x="3250043" y="3256096"/>
                <a:ext cx="43560" cy="9360"/>
              </p14:xfrm>
            </p:contentPart>
          </mc:Choice>
          <mc:Fallback xmlns="">
            <p:pic>
              <p:nvPicPr>
                <p:cNvPr id="148" name="Ink 147">
                  <a:extLst>
                    <a:ext uri="{FF2B5EF4-FFF2-40B4-BE49-F238E27FC236}">
                      <a16:creationId xmlns:a16="http://schemas.microsoft.com/office/drawing/2014/main" id="{EFBDB93E-2E27-4153-81B4-9CDF0FFD15BB}"/>
                    </a:ext>
                  </a:extLst>
                </p:cNvPr>
                <p:cNvPicPr/>
                <p:nvPr/>
              </p:nvPicPr>
              <p:blipFill>
                <a:blip r:embed="rId236"/>
                <a:stretch>
                  <a:fillRect/>
                </a:stretch>
              </p:blipFill>
              <p:spPr>
                <a:xfrm>
                  <a:off x="3232403" y="3238096"/>
                  <a:ext cx="792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149" name="Ink 148">
                  <a:extLst>
                    <a:ext uri="{FF2B5EF4-FFF2-40B4-BE49-F238E27FC236}">
                      <a16:creationId xmlns:a16="http://schemas.microsoft.com/office/drawing/2014/main" id="{1ED8C3C6-4F8A-F5A0-FDB3-007C8F387672}"/>
                    </a:ext>
                  </a:extLst>
                </p14:cNvPr>
                <p14:cNvContentPartPr/>
                <p14:nvPr/>
              </p14:nvContentPartPr>
              <p14:xfrm>
                <a:off x="3493043" y="3125776"/>
                <a:ext cx="16920" cy="162720"/>
              </p14:xfrm>
            </p:contentPart>
          </mc:Choice>
          <mc:Fallback xmlns="">
            <p:pic>
              <p:nvPicPr>
                <p:cNvPr id="149" name="Ink 148">
                  <a:extLst>
                    <a:ext uri="{FF2B5EF4-FFF2-40B4-BE49-F238E27FC236}">
                      <a16:creationId xmlns:a16="http://schemas.microsoft.com/office/drawing/2014/main" id="{1ED8C3C6-4F8A-F5A0-FDB3-007C8F387672}"/>
                    </a:ext>
                  </a:extLst>
                </p:cNvPr>
                <p:cNvPicPr/>
                <p:nvPr/>
              </p:nvPicPr>
              <p:blipFill>
                <a:blip r:embed="rId238"/>
                <a:stretch>
                  <a:fillRect/>
                </a:stretch>
              </p:blipFill>
              <p:spPr>
                <a:xfrm>
                  <a:off x="3475043" y="3107776"/>
                  <a:ext cx="52560" cy="19836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150" name="Ink 149">
                  <a:extLst>
                    <a:ext uri="{FF2B5EF4-FFF2-40B4-BE49-F238E27FC236}">
                      <a16:creationId xmlns:a16="http://schemas.microsoft.com/office/drawing/2014/main" id="{0A2BC4C1-CFD1-2E8F-9685-1235DE25908F}"/>
                    </a:ext>
                  </a:extLst>
                </p14:cNvPr>
                <p14:cNvContentPartPr/>
                <p14:nvPr/>
              </p14:nvContentPartPr>
              <p14:xfrm>
                <a:off x="3597803" y="3144136"/>
                <a:ext cx="53640" cy="133200"/>
              </p14:xfrm>
            </p:contentPart>
          </mc:Choice>
          <mc:Fallback xmlns="">
            <p:pic>
              <p:nvPicPr>
                <p:cNvPr id="150" name="Ink 149">
                  <a:extLst>
                    <a:ext uri="{FF2B5EF4-FFF2-40B4-BE49-F238E27FC236}">
                      <a16:creationId xmlns:a16="http://schemas.microsoft.com/office/drawing/2014/main" id="{0A2BC4C1-CFD1-2E8F-9685-1235DE25908F}"/>
                    </a:ext>
                  </a:extLst>
                </p:cNvPr>
                <p:cNvPicPr/>
                <p:nvPr/>
              </p:nvPicPr>
              <p:blipFill>
                <a:blip r:embed="rId240"/>
                <a:stretch>
                  <a:fillRect/>
                </a:stretch>
              </p:blipFill>
              <p:spPr>
                <a:xfrm>
                  <a:off x="3580163" y="3126136"/>
                  <a:ext cx="8928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151" name="Ink 150">
                  <a:extLst>
                    <a:ext uri="{FF2B5EF4-FFF2-40B4-BE49-F238E27FC236}">
                      <a16:creationId xmlns:a16="http://schemas.microsoft.com/office/drawing/2014/main" id="{5B65521F-44F0-58B7-F3B4-9F7DE0E1F688}"/>
                    </a:ext>
                  </a:extLst>
                </p14:cNvPr>
                <p14:cNvContentPartPr/>
                <p14:nvPr/>
              </p14:nvContentPartPr>
              <p14:xfrm>
                <a:off x="3452363" y="3102736"/>
                <a:ext cx="245160" cy="60120"/>
              </p14:xfrm>
            </p:contentPart>
          </mc:Choice>
          <mc:Fallback xmlns="">
            <p:pic>
              <p:nvPicPr>
                <p:cNvPr id="151" name="Ink 150">
                  <a:extLst>
                    <a:ext uri="{FF2B5EF4-FFF2-40B4-BE49-F238E27FC236}">
                      <a16:creationId xmlns:a16="http://schemas.microsoft.com/office/drawing/2014/main" id="{5B65521F-44F0-58B7-F3B4-9F7DE0E1F688}"/>
                    </a:ext>
                  </a:extLst>
                </p:cNvPr>
                <p:cNvPicPr/>
                <p:nvPr/>
              </p:nvPicPr>
              <p:blipFill>
                <a:blip r:embed="rId242"/>
                <a:stretch>
                  <a:fillRect/>
                </a:stretch>
              </p:blipFill>
              <p:spPr>
                <a:xfrm>
                  <a:off x="3434363" y="3084736"/>
                  <a:ext cx="280800" cy="9576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152" name="Ink 151">
                  <a:extLst>
                    <a:ext uri="{FF2B5EF4-FFF2-40B4-BE49-F238E27FC236}">
                      <a16:creationId xmlns:a16="http://schemas.microsoft.com/office/drawing/2014/main" id="{A455DE33-8B5B-0921-5B4C-E528ACF14FF5}"/>
                    </a:ext>
                  </a:extLst>
                </p14:cNvPr>
                <p14:cNvContentPartPr/>
                <p14:nvPr/>
              </p14:nvContentPartPr>
              <p14:xfrm>
                <a:off x="3827123" y="3183736"/>
                <a:ext cx="65520" cy="50400"/>
              </p14:xfrm>
            </p:contentPart>
          </mc:Choice>
          <mc:Fallback xmlns="">
            <p:pic>
              <p:nvPicPr>
                <p:cNvPr id="152" name="Ink 151">
                  <a:extLst>
                    <a:ext uri="{FF2B5EF4-FFF2-40B4-BE49-F238E27FC236}">
                      <a16:creationId xmlns:a16="http://schemas.microsoft.com/office/drawing/2014/main" id="{A455DE33-8B5B-0921-5B4C-E528ACF14FF5}"/>
                    </a:ext>
                  </a:extLst>
                </p:cNvPr>
                <p:cNvPicPr/>
                <p:nvPr/>
              </p:nvPicPr>
              <p:blipFill>
                <a:blip r:embed="rId244"/>
                <a:stretch>
                  <a:fillRect/>
                </a:stretch>
              </p:blipFill>
              <p:spPr>
                <a:xfrm>
                  <a:off x="3809483" y="3165736"/>
                  <a:ext cx="101160" cy="8604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153" name="Ink 152">
                  <a:extLst>
                    <a:ext uri="{FF2B5EF4-FFF2-40B4-BE49-F238E27FC236}">
                      <a16:creationId xmlns:a16="http://schemas.microsoft.com/office/drawing/2014/main" id="{8CB1B89A-8812-A117-DEF0-E2C995AC0AF2}"/>
                    </a:ext>
                  </a:extLst>
                </p14:cNvPr>
                <p14:cNvContentPartPr/>
                <p14:nvPr/>
              </p14:nvContentPartPr>
              <p14:xfrm>
                <a:off x="3842963" y="3151336"/>
                <a:ext cx="81720" cy="126000"/>
              </p14:xfrm>
            </p:contentPart>
          </mc:Choice>
          <mc:Fallback xmlns="">
            <p:pic>
              <p:nvPicPr>
                <p:cNvPr id="153" name="Ink 152">
                  <a:extLst>
                    <a:ext uri="{FF2B5EF4-FFF2-40B4-BE49-F238E27FC236}">
                      <a16:creationId xmlns:a16="http://schemas.microsoft.com/office/drawing/2014/main" id="{8CB1B89A-8812-A117-DEF0-E2C995AC0AF2}"/>
                    </a:ext>
                  </a:extLst>
                </p:cNvPr>
                <p:cNvPicPr/>
                <p:nvPr/>
              </p:nvPicPr>
              <p:blipFill>
                <a:blip r:embed="rId246"/>
                <a:stretch>
                  <a:fillRect/>
                </a:stretch>
              </p:blipFill>
              <p:spPr>
                <a:xfrm>
                  <a:off x="3824963" y="3133336"/>
                  <a:ext cx="117360" cy="16164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154" name="Ink 153">
                  <a:extLst>
                    <a:ext uri="{FF2B5EF4-FFF2-40B4-BE49-F238E27FC236}">
                      <a16:creationId xmlns:a16="http://schemas.microsoft.com/office/drawing/2014/main" id="{5A5A2CBE-AF03-0663-845D-C04B64EFFFC2}"/>
                    </a:ext>
                  </a:extLst>
                </p14:cNvPr>
                <p14:cNvContentPartPr/>
                <p14:nvPr/>
              </p14:nvContentPartPr>
              <p14:xfrm>
                <a:off x="4024763" y="2942176"/>
                <a:ext cx="86040" cy="376200"/>
              </p14:xfrm>
            </p:contentPart>
          </mc:Choice>
          <mc:Fallback xmlns="">
            <p:pic>
              <p:nvPicPr>
                <p:cNvPr id="154" name="Ink 153">
                  <a:extLst>
                    <a:ext uri="{FF2B5EF4-FFF2-40B4-BE49-F238E27FC236}">
                      <a16:creationId xmlns:a16="http://schemas.microsoft.com/office/drawing/2014/main" id="{5A5A2CBE-AF03-0663-845D-C04B64EFFFC2}"/>
                    </a:ext>
                  </a:extLst>
                </p:cNvPr>
                <p:cNvPicPr/>
                <p:nvPr/>
              </p:nvPicPr>
              <p:blipFill>
                <a:blip r:embed="rId248"/>
                <a:stretch>
                  <a:fillRect/>
                </a:stretch>
              </p:blipFill>
              <p:spPr>
                <a:xfrm>
                  <a:off x="4006763" y="2924176"/>
                  <a:ext cx="121680" cy="41184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156" name="Ink 155">
                  <a:extLst>
                    <a:ext uri="{FF2B5EF4-FFF2-40B4-BE49-F238E27FC236}">
                      <a16:creationId xmlns:a16="http://schemas.microsoft.com/office/drawing/2014/main" id="{C4CC222F-44DC-B928-A9CD-7C99E9C98786}"/>
                    </a:ext>
                  </a:extLst>
                </p14:cNvPr>
                <p14:cNvContentPartPr/>
                <p14:nvPr/>
              </p14:nvContentPartPr>
              <p14:xfrm>
                <a:off x="4224923" y="2962336"/>
                <a:ext cx="13680" cy="129960"/>
              </p14:xfrm>
            </p:contentPart>
          </mc:Choice>
          <mc:Fallback xmlns="">
            <p:pic>
              <p:nvPicPr>
                <p:cNvPr id="156" name="Ink 155">
                  <a:extLst>
                    <a:ext uri="{FF2B5EF4-FFF2-40B4-BE49-F238E27FC236}">
                      <a16:creationId xmlns:a16="http://schemas.microsoft.com/office/drawing/2014/main" id="{C4CC222F-44DC-B928-A9CD-7C99E9C98786}"/>
                    </a:ext>
                  </a:extLst>
                </p:cNvPr>
                <p:cNvPicPr/>
                <p:nvPr/>
              </p:nvPicPr>
              <p:blipFill>
                <a:blip r:embed="rId250"/>
                <a:stretch>
                  <a:fillRect/>
                </a:stretch>
              </p:blipFill>
              <p:spPr>
                <a:xfrm>
                  <a:off x="4206923" y="2944696"/>
                  <a:ext cx="4932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251">
              <p14:nvContentPartPr>
                <p14:cNvPr id="157" name="Ink 156">
                  <a:extLst>
                    <a:ext uri="{FF2B5EF4-FFF2-40B4-BE49-F238E27FC236}">
                      <a16:creationId xmlns:a16="http://schemas.microsoft.com/office/drawing/2014/main" id="{262AF04E-3962-35AE-B86E-F398FEE9FCC7}"/>
                    </a:ext>
                  </a:extLst>
                </p14:cNvPr>
                <p14:cNvContentPartPr/>
                <p14:nvPr/>
              </p14:nvContentPartPr>
              <p14:xfrm>
                <a:off x="4299083" y="2951176"/>
                <a:ext cx="119520" cy="114120"/>
              </p14:xfrm>
            </p:contentPart>
          </mc:Choice>
          <mc:Fallback xmlns="">
            <p:pic>
              <p:nvPicPr>
                <p:cNvPr id="157" name="Ink 156">
                  <a:extLst>
                    <a:ext uri="{FF2B5EF4-FFF2-40B4-BE49-F238E27FC236}">
                      <a16:creationId xmlns:a16="http://schemas.microsoft.com/office/drawing/2014/main" id="{262AF04E-3962-35AE-B86E-F398FEE9FCC7}"/>
                    </a:ext>
                  </a:extLst>
                </p:cNvPr>
                <p:cNvPicPr/>
                <p:nvPr/>
              </p:nvPicPr>
              <p:blipFill>
                <a:blip r:embed="rId252"/>
                <a:stretch>
                  <a:fillRect/>
                </a:stretch>
              </p:blipFill>
              <p:spPr>
                <a:xfrm>
                  <a:off x="4281443" y="2933176"/>
                  <a:ext cx="1551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158" name="Ink 157">
                  <a:extLst>
                    <a:ext uri="{FF2B5EF4-FFF2-40B4-BE49-F238E27FC236}">
                      <a16:creationId xmlns:a16="http://schemas.microsoft.com/office/drawing/2014/main" id="{293A0834-EAB8-6BAE-68BA-CD7ABDD6E0E8}"/>
                    </a:ext>
                  </a:extLst>
                </p14:cNvPr>
                <p14:cNvContentPartPr/>
                <p14:nvPr/>
              </p14:nvContentPartPr>
              <p14:xfrm>
                <a:off x="4463963" y="3019936"/>
                <a:ext cx="7200" cy="3960"/>
              </p14:xfrm>
            </p:contentPart>
          </mc:Choice>
          <mc:Fallback xmlns="">
            <p:pic>
              <p:nvPicPr>
                <p:cNvPr id="158" name="Ink 157">
                  <a:extLst>
                    <a:ext uri="{FF2B5EF4-FFF2-40B4-BE49-F238E27FC236}">
                      <a16:creationId xmlns:a16="http://schemas.microsoft.com/office/drawing/2014/main" id="{293A0834-EAB8-6BAE-68BA-CD7ABDD6E0E8}"/>
                    </a:ext>
                  </a:extLst>
                </p:cNvPr>
                <p:cNvPicPr/>
                <p:nvPr/>
              </p:nvPicPr>
              <p:blipFill>
                <a:blip r:embed="rId254"/>
                <a:stretch>
                  <a:fillRect/>
                </a:stretch>
              </p:blipFill>
              <p:spPr>
                <a:xfrm>
                  <a:off x="4445963" y="3001936"/>
                  <a:ext cx="428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159" name="Ink 158">
                  <a:extLst>
                    <a:ext uri="{FF2B5EF4-FFF2-40B4-BE49-F238E27FC236}">
                      <a16:creationId xmlns:a16="http://schemas.microsoft.com/office/drawing/2014/main" id="{8E0F2334-0BDA-3A24-C574-F42A366DCF40}"/>
                    </a:ext>
                  </a:extLst>
                </p14:cNvPr>
                <p14:cNvContentPartPr/>
                <p14:nvPr/>
              </p14:nvContentPartPr>
              <p14:xfrm>
                <a:off x="4576643" y="2896816"/>
                <a:ext cx="75240" cy="157320"/>
              </p14:xfrm>
            </p:contentPart>
          </mc:Choice>
          <mc:Fallback xmlns="">
            <p:pic>
              <p:nvPicPr>
                <p:cNvPr id="159" name="Ink 158">
                  <a:extLst>
                    <a:ext uri="{FF2B5EF4-FFF2-40B4-BE49-F238E27FC236}">
                      <a16:creationId xmlns:a16="http://schemas.microsoft.com/office/drawing/2014/main" id="{8E0F2334-0BDA-3A24-C574-F42A366DCF40}"/>
                    </a:ext>
                  </a:extLst>
                </p:cNvPr>
                <p:cNvPicPr/>
                <p:nvPr/>
              </p:nvPicPr>
              <p:blipFill>
                <a:blip r:embed="rId256"/>
                <a:stretch>
                  <a:fillRect/>
                </a:stretch>
              </p:blipFill>
              <p:spPr>
                <a:xfrm>
                  <a:off x="4559003" y="2879176"/>
                  <a:ext cx="110880" cy="19296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160" name="Ink 159">
                  <a:extLst>
                    <a:ext uri="{FF2B5EF4-FFF2-40B4-BE49-F238E27FC236}">
                      <a16:creationId xmlns:a16="http://schemas.microsoft.com/office/drawing/2014/main" id="{5EE67554-C1D8-21BA-21FA-85993897E23A}"/>
                    </a:ext>
                  </a:extLst>
                </p14:cNvPr>
                <p14:cNvContentPartPr/>
                <p14:nvPr/>
              </p14:nvContentPartPr>
              <p14:xfrm>
                <a:off x="4212683" y="3123616"/>
                <a:ext cx="421920" cy="84240"/>
              </p14:xfrm>
            </p:contentPart>
          </mc:Choice>
          <mc:Fallback xmlns="">
            <p:pic>
              <p:nvPicPr>
                <p:cNvPr id="160" name="Ink 159">
                  <a:extLst>
                    <a:ext uri="{FF2B5EF4-FFF2-40B4-BE49-F238E27FC236}">
                      <a16:creationId xmlns:a16="http://schemas.microsoft.com/office/drawing/2014/main" id="{5EE67554-C1D8-21BA-21FA-85993897E23A}"/>
                    </a:ext>
                  </a:extLst>
                </p:cNvPr>
                <p:cNvPicPr/>
                <p:nvPr/>
              </p:nvPicPr>
              <p:blipFill>
                <a:blip r:embed="rId258"/>
                <a:stretch>
                  <a:fillRect/>
                </a:stretch>
              </p:blipFill>
              <p:spPr>
                <a:xfrm>
                  <a:off x="4195043" y="3105616"/>
                  <a:ext cx="457560" cy="11988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161" name="Ink 160">
                  <a:extLst>
                    <a:ext uri="{FF2B5EF4-FFF2-40B4-BE49-F238E27FC236}">
                      <a16:creationId xmlns:a16="http://schemas.microsoft.com/office/drawing/2014/main" id="{1261641E-FE5D-C9BE-56E5-EC0A1ED158D3}"/>
                    </a:ext>
                  </a:extLst>
                </p14:cNvPr>
                <p14:cNvContentPartPr/>
                <p14:nvPr/>
              </p14:nvContentPartPr>
              <p14:xfrm>
                <a:off x="4310243" y="3233776"/>
                <a:ext cx="135720" cy="93240"/>
              </p14:xfrm>
            </p:contentPart>
          </mc:Choice>
          <mc:Fallback xmlns="">
            <p:pic>
              <p:nvPicPr>
                <p:cNvPr id="161" name="Ink 160">
                  <a:extLst>
                    <a:ext uri="{FF2B5EF4-FFF2-40B4-BE49-F238E27FC236}">
                      <a16:creationId xmlns:a16="http://schemas.microsoft.com/office/drawing/2014/main" id="{1261641E-FE5D-C9BE-56E5-EC0A1ED158D3}"/>
                    </a:ext>
                  </a:extLst>
                </p:cNvPr>
                <p:cNvPicPr/>
                <p:nvPr/>
              </p:nvPicPr>
              <p:blipFill>
                <a:blip r:embed="rId260"/>
                <a:stretch>
                  <a:fillRect/>
                </a:stretch>
              </p:blipFill>
              <p:spPr>
                <a:xfrm>
                  <a:off x="4292603" y="3215776"/>
                  <a:ext cx="1713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162" name="Ink 161">
                  <a:extLst>
                    <a:ext uri="{FF2B5EF4-FFF2-40B4-BE49-F238E27FC236}">
                      <a16:creationId xmlns:a16="http://schemas.microsoft.com/office/drawing/2014/main" id="{E8EF8FED-932B-C2DD-3755-1D067B2AAD9B}"/>
                    </a:ext>
                  </a:extLst>
                </p14:cNvPr>
                <p14:cNvContentPartPr/>
                <p14:nvPr/>
              </p14:nvContentPartPr>
              <p14:xfrm>
                <a:off x="4573763" y="3255736"/>
                <a:ext cx="9000" cy="95040"/>
              </p14:xfrm>
            </p:contentPart>
          </mc:Choice>
          <mc:Fallback xmlns="">
            <p:pic>
              <p:nvPicPr>
                <p:cNvPr id="162" name="Ink 161">
                  <a:extLst>
                    <a:ext uri="{FF2B5EF4-FFF2-40B4-BE49-F238E27FC236}">
                      <a16:creationId xmlns:a16="http://schemas.microsoft.com/office/drawing/2014/main" id="{E8EF8FED-932B-C2DD-3755-1D067B2AAD9B}"/>
                    </a:ext>
                  </a:extLst>
                </p:cNvPr>
                <p:cNvPicPr/>
                <p:nvPr/>
              </p:nvPicPr>
              <p:blipFill>
                <a:blip r:embed="rId262"/>
                <a:stretch>
                  <a:fillRect/>
                </a:stretch>
              </p:blipFill>
              <p:spPr>
                <a:xfrm>
                  <a:off x="4555763" y="3237736"/>
                  <a:ext cx="44640" cy="13068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163" name="Ink 162">
                  <a:extLst>
                    <a:ext uri="{FF2B5EF4-FFF2-40B4-BE49-F238E27FC236}">
                      <a16:creationId xmlns:a16="http://schemas.microsoft.com/office/drawing/2014/main" id="{C5331966-D56E-8CD9-6127-CDB7DBB83F07}"/>
                    </a:ext>
                  </a:extLst>
                </p14:cNvPr>
                <p14:cNvContentPartPr/>
                <p14:nvPr/>
              </p14:nvContentPartPr>
              <p14:xfrm>
                <a:off x="4629563" y="3248896"/>
                <a:ext cx="12960" cy="80280"/>
              </p14:xfrm>
            </p:contentPart>
          </mc:Choice>
          <mc:Fallback xmlns="">
            <p:pic>
              <p:nvPicPr>
                <p:cNvPr id="163" name="Ink 162">
                  <a:extLst>
                    <a:ext uri="{FF2B5EF4-FFF2-40B4-BE49-F238E27FC236}">
                      <a16:creationId xmlns:a16="http://schemas.microsoft.com/office/drawing/2014/main" id="{C5331966-D56E-8CD9-6127-CDB7DBB83F07}"/>
                    </a:ext>
                  </a:extLst>
                </p:cNvPr>
                <p:cNvPicPr/>
                <p:nvPr/>
              </p:nvPicPr>
              <p:blipFill>
                <a:blip r:embed="rId264"/>
                <a:stretch>
                  <a:fillRect/>
                </a:stretch>
              </p:blipFill>
              <p:spPr>
                <a:xfrm>
                  <a:off x="4611923" y="3231256"/>
                  <a:ext cx="48600" cy="11592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164" name="Ink 163">
                  <a:extLst>
                    <a:ext uri="{FF2B5EF4-FFF2-40B4-BE49-F238E27FC236}">
                      <a16:creationId xmlns:a16="http://schemas.microsoft.com/office/drawing/2014/main" id="{8515B6FD-1B6D-CAAB-890A-AC89FA16207B}"/>
                    </a:ext>
                  </a:extLst>
                </p14:cNvPr>
                <p14:cNvContentPartPr/>
                <p14:nvPr/>
              </p14:nvContentPartPr>
              <p14:xfrm>
                <a:off x="4531283" y="3213616"/>
                <a:ext cx="214560" cy="49680"/>
              </p14:xfrm>
            </p:contentPart>
          </mc:Choice>
          <mc:Fallback xmlns="">
            <p:pic>
              <p:nvPicPr>
                <p:cNvPr id="164" name="Ink 163">
                  <a:extLst>
                    <a:ext uri="{FF2B5EF4-FFF2-40B4-BE49-F238E27FC236}">
                      <a16:creationId xmlns:a16="http://schemas.microsoft.com/office/drawing/2014/main" id="{8515B6FD-1B6D-CAAB-890A-AC89FA16207B}"/>
                    </a:ext>
                  </a:extLst>
                </p:cNvPr>
                <p:cNvPicPr/>
                <p:nvPr/>
              </p:nvPicPr>
              <p:blipFill>
                <a:blip r:embed="rId266"/>
                <a:stretch>
                  <a:fillRect/>
                </a:stretch>
              </p:blipFill>
              <p:spPr>
                <a:xfrm>
                  <a:off x="4513643" y="3195976"/>
                  <a:ext cx="250200" cy="8532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165" name="Ink 164">
                  <a:extLst>
                    <a:ext uri="{FF2B5EF4-FFF2-40B4-BE49-F238E27FC236}">
                      <a16:creationId xmlns:a16="http://schemas.microsoft.com/office/drawing/2014/main" id="{6DF6AF25-5794-DDD2-2E7E-8A721A31D535}"/>
                    </a:ext>
                  </a:extLst>
                </p14:cNvPr>
                <p14:cNvContentPartPr/>
                <p14:nvPr/>
              </p14:nvContentPartPr>
              <p14:xfrm>
                <a:off x="4799123" y="2908696"/>
                <a:ext cx="142920" cy="351720"/>
              </p14:xfrm>
            </p:contentPart>
          </mc:Choice>
          <mc:Fallback xmlns="">
            <p:pic>
              <p:nvPicPr>
                <p:cNvPr id="165" name="Ink 164">
                  <a:extLst>
                    <a:ext uri="{FF2B5EF4-FFF2-40B4-BE49-F238E27FC236}">
                      <a16:creationId xmlns:a16="http://schemas.microsoft.com/office/drawing/2014/main" id="{6DF6AF25-5794-DDD2-2E7E-8A721A31D535}"/>
                    </a:ext>
                  </a:extLst>
                </p:cNvPr>
                <p:cNvPicPr/>
                <p:nvPr/>
              </p:nvPicPr>
              <p:blipFill>
                <a:blip r:embed="rId268"/>
                <a:stretch>
                  <a:fillRect/>
                </a:stretch>
              </p:blipFill>
              <p:spPr>
                <a:xfrm>
                  <a:off x="4781123" y="2890696"/>
                  <a:ext cx="178560" cy="38736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166" name="Ink 165">
                  <a:extLst>
                    <a:ext uri="{FF2B5EF4-FFF2-40B4-BE49-F238E27FC236}">
                      <a16:creationId xmlns:a16="http://schemas.microsoft.com/office/drawing/2014/main" id="{FA9137F7-F27F-1139-5949-19797636FBED}"/>
                    </a:ext>
                  </a:extLst>
                </p14:cNvPr>
                <p14:cNvContentPartPr/>
                <p14:nvPr/>
              </p14:nvContentPartPr>
              <p14:xfrm>
                <a:off x="5004323" y="2856856"/>
                <a:ext cx="178560" cy="90360"/>
              </p14:xfrm>
            </p:contentPart>
          </mc:Choice>
          <mc:Fallback xmlns="">
            <p:pic>
              <p:nvPicPr>
                <p:cNvPr id="166" name="Ink 165">
                  <a:extLst>
                    <a:ext uri="{FF2B5EF4-FFF2-40B4-BE49-F238E27FC236}">
                      <a16:creationId xmlns:a16="http://schemas.microsoft.com/office/drawing/2014/main" id="{FA9137F7-F27F-1139-5949-19797636FBED}"/>
                    </a:ext>
                  </a:extLst>
                </p:cNvPr>
                <p:cNvPicPr/>
                <p:nvPr/>
              </p:nvPicPr>
              <p:blipFill>
                <a:blip r:embed="rId270"/>
                <a:stretch>
                  <a:fillRect/>
                </a:stretch>
              </p:blipFill>
              <p:spPr>
                <a:xfrm>
                  <a:off x="4986323" y="2838856"/>
                  <a:ext cx="214200" cy="126000"/>
                </a:xfrm>
                <a:prstGeom prst="rect">
                  <a:avLst/>
                </a:prstGeom>
              </p:spPr>
            </p:pic>
          </mc:Fallback>
        </mc:AlternateContent>
      </p:grpSp>
      <p:grpSp>
        <p:nvGrpSpPr>
          <p:cNvPr id="179" name="Group 178">
            <a:extLst>
              <a:ext uri="{FF2B5EF4-FFF2-40B4-BE49-F238E27FC236}">
                <a16:creationId xmlns:a16="http://schemas.microsoft.com/office/drawing/2014/main" id="{063F0D0C-5C39-2AB6-0FFC-195F1722EDE6}"/>
              </a:ext>
            </a:extLst>
          </p:cNvPr>
          <p:cNvGrpSpPr/>
          <p:nvPr/>
        </p:nvGrpSpPr>
        <p:grpSpPr>
          <a:xfrm>
            <a:off x="3149243" y="3796816"/>
            <a:ext cx="138240" cy="102240"/>
            <a:chOff x="3149243" y="3796816"/>
            <a:chExt cx="138240" cy="102240"/>
          </a:xfrm>
        </p:grpSpPr>
        <mc:AlternateContent xmlns:mc="http://schemas.openxmlformats.org/markup-compatibility/2006" xmlns:p14="http://schemas.microsoft.com/office/powerpoint/2010/main">
          <mc:Choice Requires="p14">
            <p:contentPart p14:bwMode="auto" r:id="rId271">
              <p14:nvContentPartPr>
                <p14:cNvPr id="168" name="Ink 167">
                  <a:extLst>
                    <a:ext uri="{FF2B5EF4-FFF2-40B4-BE49-F238E27FC236}">
                      <a16:creationId xmlns:a16="http://schemas.microsoft.com/office/drawing/2014/main" id="{5A6EB7C9-D5E4-DC17-59EF-66B160C5002F}"/>
                    </a:ext>
                  </a:extLst>
                </p14:cNvPr>
                <p14:cNvContentPartPr/>
                <p14:nvPr/>
              </p14:nvContentPartPr>
              <p14:xfrm>
                <a:off x="3149243" y="3796816"/>
                <a:ext cx="128520" cy="22320"/>
              </p14:xfrm>
            </p:contentPart>
          </mc:Choice>
          <mc:Fallback xmlns="">
            <p:pic>
              <p:nvPicPr>
                <p:cNvPr id="168" name="Ink 167">
                  <a:extLst>
                    <a:ext uri="{FF2B5EF4-FFF2-40B4-BE49-F238E27FC236}">
                      <a16:creationId xmlns:a16="http://schemas.microsoft.com/office/drawing/2014/main" id="{5A6EB7C9-D5E4-DC17-59EF-66B160C5002F}"/>
                    </a:ext>
                  </a:extLst>
                </p:cNvPr>
                <p:cNvPicPr/>
                <p:nvPr/>
              </p:nvPicPr>
              <p:blipFill>
                <a:blip r:embed="rId272"/>
                <a:stretch>
                  <a:fillRect/>
                </a:stretch>
              </p:blipFill>
              <p:spPr>
                <a:xfrm>
                  <a:off x="3131243" y="3778816"/>
                  <a:ext cx="16416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273">
              <p14:nvContentPartPr>
                <p14:cNvPr id="169" name="Ink 168">
                  <a:extLst>
                    <a:ext uri="{FF2B5EF4-FFF2-40B4-BE49-F238E27FC236}">
                      <a16:creationId xmlns:a16="http://schemas.microsoft.com/office/drawing/2014/main" id="{977BDF33-820F-0C36-D94B-8520D3E13C4E}"/>
                    </a:ext>
                  </a:extLst>
                </p14:cNvPr>
                <p14:cNvContentPartPr/>
                <p14:nvPr/>
              </p14:nvContentPartPr>
              <p14:xfrm>
                <a:off x="3223043" y="3875656"/>
                <a:ext cx="64440" cy="23400"/>
              </p14:xfrm>
            </p:contentPart>
          </mc:Choice>
          <mc:Fallback xmlns="">
            <p:pic>
              <p:nvPicPr>
                <p:cNvPr id="169" name="Ink 168">
                  <a:extLst>
                    <a:ext uri="{FF2B5EF4-FFF2-40B4-BE49-F238E27FC236}">
                      <a16:creationId xmlns:a16="http://schemas.microsoft.com/office/drawing/2014/main" id="{977BDF33-820F-0C36-D94B-8520D3E13C4E}"/>
                    </a:ext>
                  </a:extLst>
                </p:cNvPr>
                <p:cNvPicPr/>
                <p:nvPr/>
              </p:nvPicPr>
              <p:blipFill>
                <a:blip r:embed="rId274"/>
                <a:stretch>
                  <a:fillRect/>
                </a:stretch>
              </p:blipFill>
              <p:spPr>
                <a:xfrm>
                  <a:off x="3205403" y="3858016"/>
                  <a:ext cx="100080" cy="59040"/>
                </a:xfrm>
                <a:prstGeom prst="rect">
                  <a:avLst/>
                </a:prstGeom>
              </p:spPr>
            </p:pic>
          </mc:Fallback>
        </mc:AlternateContent>
      </p:grpSp>
      <p:grpSp>
        <p:nvGrpSpPr>
          <p:cNvPr id="178" name="Group 177">
            <a:extLst>
              <a:ext uri="{FF2B5EF4-FFF2-40B4-BE49-F238E27FC236}">
                <a16:creationId xmlns:a16="http://schemas.microsoft.com/office/drawing/2014/main" id="{949ABDC1-3C46-FCED-DA16-D00CA43B83C8}"/>
              </a:ext>
            </a:extLst>
          </p:cNvPr>
          <p:cNvGrpSpPr/>
          <p:nvPr/>
        </p:nvGrpSpPr>
        <p:grpSpPr>
          <a:xfrm>
            <a:off x="3461363" y="3617536"/>
            <a:ext cx="1317240" cy="304920"/>
            <a:chOff x="3461363" y="3617536"/>
            <a:chExt cx="1317240" cy="304920"/>
          </a:xfrm>
        </p:grpSpPr>
        <mc:AlternateContent xmlns:mc="http://schemas.openxmlformats.org/markup-compatibility/2006" xmlns:p14="http://schemas.microsoft.com/office/powerpoint/2010/main">
          <mc:Choice Requires="p14">
            <p:contentPart p14:bwMode="auto" r:id="rId275">
              <p14:nvContentPartPr>
                <p14:cNvPr id="170" name="Ink 169">
                  <a:extLst>
                    <a:ext uri="{FF2B5EF4-FFF2-40B4-BE49-F238E27FC236}">
                      <a16:creationId xmlns:a16="http://schemas.microsoft.com/office/drawing/2014/main" id="{346016FF-82EC-2878-F1DC-4ACDB8A2A8E2}"/>
                    </a:ext>
                  </a:extLst>
                </p14:cNvPr>
                <p14:cNvContentPartPr/>
                <p14:nvPr/>
              </p14:nvContentPartPr>
              <p14:xfrm>
                <a:off x="3461363" y="3717256"/>
                <a:ext cx="28440" cy="205200"/>
              </p14:xfrm>
            </p:contentPart>
          </mc:Choice>
          <mc:Fallback xmlns="">
            <p:pic>
              <p:nvPicPr>
                <p:cNvPr id="170" name="Ink 169">
                  <a:extLst>
                    <a:ext uri="{FF2B5EF4-FFF2-40B4-BE49-F238E27FC236}">
                      <a16:creationId xmlns:a16="http://schemas.microsoft.com/office/drawing/2014/main" id="{346016FF-82EC-2878-F1DC-4ACDB8A2A8E2}"/>
                    </a:ext>
                  </a:extLst>
                </p:cNvPr>
                <p:cNvPicPr/>
                <p:nvPr/>
              </p:nvPicPr>
              <p:blipFill>
                <a:blip r:embed="rId276"/>
                <a:stretch>
                  <a:fillRect/>
                </a:stretch>
              </p:blipFill>
              <p:spPr>
                <a:xfrm>
                  <a:off x="3443723" y="3699616"/>
                  <a:ext cx="6408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277">
              <p14:nvContentPartPr>
                <p14:cNvPr id="171" name="Ink 170">
                  <a:extLst>
                    <a:ext uri="{FF2B5EF4-FFF2-40B4-BE49-F238E27FC236}">
                      <a16:creationId xmlns:a16="http://schemas.microsoft.com/office/drawing/2014/main" id="{9A491A33-2444-18EB-C1AC-DCB8121A1A42}"/>
                    </a:ext>
                  </a:extLst>
                </p14:cNvPr>
                <p14:cNvContentPartPr/>
                <p14:nvPr/>
              </p14:nvContentPartPr>
              <p14:xfrm>
                <a:off x="3548123" y="3699256"/>
                <a:ext cx="154800" cy="135360"/>
              </p14:xfrm>
            </p:contentPart>
          </mc:Choice>
          <mc:Fallback xmlns="">
            <p:pic>
              <p:nvPicPr>
                <p:cNvPr id="171" name="Ink 170">
                  <a:extLst>
                    <a:ext uri="{FF2B5EF4-FFF2-40B4-BE49-F238E27FC236}">
                      <a16:creationId xmlns:a16="http://schemas.microsoft.com/office/drawing/2014/main" id="{9A491A33-2444-18EB-C1AC-DCB8121A1A42}"/>
                    </a:ext>
                  </a:extLst>
                </p:cNvPr>
                <p:cNvPicPr/>
                <p:nvPr/>
              </p:nvPicPr>
              <p:blipFill>
                <a:blip r:embed="rId278"/>
                <a:stretch>
                  <a:fillRect/>
                </a:stretch>
              </p:blipFill>
              <p:spPr>
                <a:xfrm>
                  <a:off x="3530123" y="3681616"/>
                  <a:ext cx="19044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279">
              <p14:nvContentPartPr>
                <p14:cNvPr id="172" name="Ink 171">
                  <a:extLst>
                    <a:ext uri="{FF2B5EF4-FFF2-40B4-BE49-F238E27FC236}">
                      <a16:creationId xmlns:a16="http://schemas.microsoft.com/office/drawing/2014/main" id="{D7096D41-F2B7-4B22-C9CC-B3396590D1D0}"/>
                    </a:ext>
                  </a:extLst>
                </p14:cNvPr>
                <p14:cNvContentPartPr/>
                <p14:nvPr/>
              </p14:nvContentPartPr>
              <p14:xfrm>
                <a:off x="3799043" y="3782056"/>
                <a:ext cx="7920" cy="360"/>
              </p14:xfrm>
            </p:contentPart>
          </mc:Choice>
          <mc:Fallback xmlns="">
            <p:pic>
              <p:nvPicPr>
                <p:cNvPr id="172" name="Ink 171">
                  <a:extLst>
                    <a:ext uri="{FF2B5EF4-FFF2-40B4-BE49-F238E27FC236}">
                      <a16:creationId xmlns:a16="http://schemas.microsoft.com/office/drawing/2014/main" id="{D7096D41-F2B7-4B22-C9CC-B3396590D1D0}"/>
                    </a:ext>
                  </a:extLst>
                </p:cNvPr>
                <p:cNvPicPr/>
                <p:nvPr/>
              </p:nvPicPr>
              <p:blipFill>
                <a:blip r:embed="rId280"/>
                <a:stretch>
                  <a:fillRect/>
                </a:stretch>
              </p:blipFill>
              <p:spPr>
                <a:xfrm>
                  <a:off x="3781403" y="3764416"/>
                  <a:ext cx="4356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281">
              <p14:nvContentPartPr>
                <p14:cNvPr id="173" name="Ink 172">
                  <a:extLst>
                    <a:ext uri="{FF2B5EF4-FFF2-40B4-BE49-F238E27FC236}">
                      <a16:creationId xmlns:a16="http://schemas.microsoft.com/office/drawing/2014/main" id="{47AD9FEE-E9E5-2A64-6069-F8899292CF11}"/>
                    </a:ext>
                  </a:extLst>
                </p14:cNvPr>
                <p14:cNvContentPartPr/>
                <p14:nvPr/>
              </p14:nvContentPartPr>
              <p14:xfrm>
                <a:off x="3946283" y="3639136"/>
                <a:ext cx="110160" cy="225720"/>
              </p14:xfrm>
            </p:contentPart>
          </mc:Choice>
          <mc:Fallback xmlns="">
            <p:pic>
              <p:nvPicPr>
                <p:cNvPr id="173" name="Ink 172">
                  <a:extLst>
                    <a:ext uri="{FF2B5EF4-FFF2-40B4-BE49-F238E27FC236}">
                      <a16:creationId xmlns:a16="http://schemas.microsoft.com/office/drawing/2014/main" id="{47AD9FEE-E9E5-2A64-6069-F8899292CF11}"/>
                    </a:ext>
                  </a:extLst>
                </p:cNvPr>
                <p:cNvPicPr/>
                <p:nvPr/>
              </p:nvPicPr>
              <p:blipFill>
                <a:blip r:embed="rId282"/>
                <a:stretch>
                  <a:fillRect/>
                </a:stretch>
              </p:blipFill>
              <p:spPr>
                <a:xfrm>
                  <a:off x="3928283" y="3621136"/>
                  <a:ext cx="14580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283">
              <p14:nvContentPartPr>
                <p14:cNvPr id="174" name="Ink 173">
                  <a:extLst>
                    <a:ext uri="{FF2B5EF4-FFF2-40B4-BE49-F238E27FC236}">
                      <a16:creationId xmlns:a16="http://schemas.microsoft.com/office/drawing/2014/main" id="{4052D0C8-68F4-CC5C-7BEF-FE8D76F4BF1E}"/>
                    </a:ext>
                  </a:extLst>
                </p14:cNvPr>
                <p14:cNvContentPartPr/>
                <p14:nvPr/>
              </p14:nvContentPartPr>
              <p14:xfrm>
                <a:off x="4100363" y="3642016"/>
                <a:ext cx="164160" cy="219600"/>
              </p14:xfrm>
            </p:contentPart>
          </mc:Choice>
          <mc:Fallback xmlns="">
            <p:pic>
              <p:nvPicPr>
                <p:cNvPr id="174" name="Ink 173">
                  <a:extLst>
                    <a:ext uri="{FF2B5EF4-FFF2-40B4-BE49-F238E27FC236}">
                      <a16:creationId xmlns:a16="http://schemas.microsoft.com/office/drawing/2014/main" id="{4052D0C8-68F4-CC5C-7BEF-FE8D76F4BF1E}"/>
                    </a:ext>
                  </a:extLst>
                </p:cNvPr>
                <p:cNvPicPr/>
                <p:nvPr/>
              </p:nvPicPr>
              <p:blipFill>
                <a:blip r:embed="rId284"/>
                <a:stretch>
                  <a:fillRect/>
                </a:stretch>
              </p:blipFill>
              <p:spPr>
                <a:xfrm>
                  <a:off x="4082363" y="3624376"/>
                  <a:ext cx="199800" cy="255240"/>
                </a:xfrm>
                <a:prstGeom prst="rect">
                  <a:avLst/>
                </a:prstGeom>
              </p:spPr>
            </p:pic>
          </mc:Fallback>
        </mc:AlternateContent>
        <mc:AlternateContent xmlns:mc="http://schemas.openxmlformats.org/markup-compatibility/2006" xmlns:p14="http://schemas.microsoft.com/office/powerpoint/2010/main">
          <mc:Choice Requires="p14">
            <p:contentPart p14:bwMode="auto" r:id="rId285">
              <p14:nvContentPartPr>
                <p14:cNvPr id="175" name="Ink 174">
                  <a:extLst>
                    <a:ext uri="{FF2B5EF4-FFF2-40B4-BE49-F238E27FC236}">
                      <a16:creationId xmlns:a16="http://schemas.microsoft.com/office/drawing/2014/main" id="{CD58E7EB-7605-0A07-0159-C29C8CC3A5C9}"/>
                    </a:ext>
                  </a:extLst>
                </p14:cNvPr>
                <p14:cNvContentPartPr/>
                <p14:nvPr/>
              </p14:nvContentPartPr>
              <p14:xfrm>
                <a:off x="4333283" y="3647776"/>
                <a:ext cx="140760" cy="209160"/>
              </p14:xfrm>
            </p:contentPart>
          </mc:Choice>
          <mc:Fallback xmlns="">
            <p:pic>
              <p:nvPicPr>
                <p:cNvPr id="175" name="Ink 174">
                  <a:extLst>
                    <a:ext uri="{FF2B5EF4-FFF2-40B4-BE49-F238E27FC236}">
                      <a16:creationId xmlns:a16="http://schemas.microsoft.com/office/drawing/2014/main" id="{CD58E7EB-7605-0A07-0159-C29C8CC3A5C9}"/>
                    </a:ext>
                  </a:extLst>
                </p:cNvPr>
                <p:cNvPicPr/>
                <p:nvPr/>
              </p:nvPicPr>
              <p:blipFill>
                <a:blip r:embed="rId286"/>
                <a:stretch>
                  <a:fillRect/>
                </a:stretch>
              </p:blipFill>
              <p:spPr>
                <a:xfrm>
                  <a:off x="4315643" y="3629776"/>
                  <a:ext cx="17640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287">
              <p14:nvContentPartPr>
                <p14:cNvPr id="176" name="Ink 175">
                  <a:extLst>
                    <a:ext uri="{FF2B5EF4-FFF2-40B4-BE49-F238E27FC236}">
                      <a16:creationId xmlns:a16="http://schemas.microsoft.com/office/drawing/2014/main" id="{0FDB0489-89DD-E3A2-A51E-35F3D707E1EC}"/>
                    </a:ext>
                  </a:extLst>
                </p14:cNvPr>
                <p14:cNvContentPartPr/>
                <p14:nvPr/>
              </p14:nvContentPartPr>
              <p14:xfrm>
                <a:off x="4551443" y="3617536"/>
                <a:ext cx="182160" cy="266760"/>
              </p14:xfrm>
            </p:contentPart>
          </mc:Choice>
          <mc:Fallback xmlns="">
            <p:pic>
              <p:nvPicPr>
                <p:cNvPr id="176" name="Ink 175">
                  <a:extLst>
                    <a:ext uri="{FF2B5EF4-FFF2-40B4-BE49-F238E27FC236}">
                      <a16:creationId xmlns:a16="http://schemas.microsoft.com/office/drawing/2014/main" id="{0FDB0489-89DD-E3A2-A51E-35F3D707E1EC}"/>
                    </a:ext>
                  </a:extLst>
                </p:cNvPr>
                <p:cNvPicPr/>
                <p:nvPr/>
              </p:nvPicPr>
              <p:blipFill>
                <a:blip r:embed="rId288"/>
                <a:stretch>
                  <a:fillRect/>
                </a:stretch>
              </p:blipFill>
              <p:spPr>
                <a:xfrm>
                  <a:off x="4533803" y="3599536"/>
                  <a:ext cx="217800" cy="302400"/>
                </a:xfrm>
                <a:prstGeom prst="rect">
                  <a:avLst/>
                </a:prstGeom>
              </p:spPr>
            </p:pic>
          </mc:Fallback>
        </mc:AlternateContent>
        <mc:AlternateContent xmlns:mc="http://schemas.openxmlformats.org/markup-compatibility/2006" xmlns:p14="http://schemas.microsoft.com/office/powerpoint/2010/main">
          <mc:Choice Requires="p14">
            <p:contentPart p14:bwMode="auto" r:id="rId289">
              <p14:nvContentPartPr>
                <p14:cNvPr id="177" name="Ink 176">
                  <a:extLst>
                    <a:ext uri="{FF2B5EF4-FFF2-40B4-BE49-F238E27FC236}">
                      <a16:creationId xmlns:a16="http://schemas.microsoft.com/office/drawing/2014/main" id="{5B104E6F-6171-767E-6F89-51C2F17BC0F2}"/>
                    </a:ext>
                  </a:extLst>
                </p14:cNvPr>
                <p14:cNvContentPartPr/>
                <p14:nvPr/>
              </p14:nvContentPartPr>
              <p14:xfrm>
                <a:off x="4587443" y="3767656"/>
                <a:ext cx="191160" cy="54720"/>
              </p14:xfrm>
            </p:contentPart>
          </mc:Choice>
          <mc:Fallback xmlns="">
            <p:pic>
              <p:nvPicPr>
                <p:cNvPr id="177" name="Ink 176">
                  <a:extLst>
                    <a:ext uri="{FF2B5EF4-FFF2-40B4-BE49-F238E27FC236}">
                      <a16:creationId xmlns:a16="http://schemas.microsoft.com/office/drawing/2014/main" id="{5B104E6F-6171-767E-6F89-51C2F17BC0F2}"/>
                    </a:ext>
                  </a:extLst>
                </p:cNvPr>
                <p:cNvPicPr/>
                <p:nvPr/>
              </p:nvPicPr>
              <p:blipFill>
                <a:blip r:embed="rId290"/>
                <a:stretch>
                  <a:fillRect/>
                </a:stretch>
              </p:blipFill>
              <p:spPr>
                <a:xfrm>
                  <a:off x="4569803" y="3749656"/>
                  <a:ext cx="226800" cy="90360"/>
                </a:xfrm>
                <a:prstGeom prst="rect">
                  <a:avLst/>
                </a:prstGeom>
              </p:spPr>
            </p:pic>
          </mc:Fallback>
        </mc:AlternateContent>
      </p:grpSp>
      <p:grpSp>
        <p:nvGrpSpPr>
          <p:cNvPr id="190" name="Group 189">
            <a:extLst>
              <a:ext uri="{FF2B5EF4-FFF2-40B4-BE49-F238E27FC236}">
                <a16:creationId xmlns:a16="http://schemas.microsoft.com/office/drawing/2014/main" id="{CBE55B81-30F2-2074-AF6D-99A20778F32B}"/>
              </a:ext>
            </a:extLst>
          </p:cNvPr>
          <p:cNvGrpSpPr/>
          <p:nvPr/>
        </p:nvGrpSpPr>
        <p:grpSpPr>
          <a:xfrm>
            <a:off x="3130163" y="4048096"/>
            <a:ext cx="1662120" cy="661680"/>
            <a:chOff x="3130163" y="4048096"/>
            <a:chExt cx="1662120" cy="661680"/>
          </a:xfrm>
        </p:grpSpPr>
        <mc:AlternateContent xmlns:mc="http://schemas.openxmlformats.org/markup-compatibility/2006" xmlns:p14="http://schemas.microsoft.com/office/powerpoint/2010/main">
          <mc:Choice Requires="p14">
            <p:contentPart p14:bwMode="auto" r:id="rId291">
              <p14:nvContentPartPr>
                <p14:cNvPr id="180" name="Ink 179">
                  <a:extLst>
                    <a:ext uri="{FF2B5EF4-FFF2-40B4-BE49-F238E27FC236}">
                      <a16:creationId xmlns:a16="http://schemas.microsoft.com/office/drawing/2014/main" id="{0CE61C3C-2CBF-D2C2-B9C8-99D2287B201E}"/>
                    </a:ext>
                  </a:extLst>
                </p14:cNvPr>
                <p14:cNvContentPartPr/>
                <p14:nvPr/>
              </p14:nvContentPartPr>
              <p14:xfrm>
                <a:off x="3264803" y="4343296"/>
                <a:ext cx="25200" cy="192960"/>
              </p14:xfrm>
            </p:contentPart>
          </mc:Choice>
          <mc:Fallback xmlns="">
            <p:pic>
              <p:nvPicPr>
                <p:cNvPr id="180" name="Ink 179">
                  <a:extLst>
                    <a:ext uri="{FF2B5EF4-FFF2-40B4-BE49-F238E27FC236}">
                      <a16:creationId xmlns:a16="http://schemas.microsoft.com/office/drawing/2014/main" id="{0CE61C3C-2CBF-D2C2-B9C8-99D2287B201E}"/>
                    </a:ext>
                  </a:extLst>
                </p:cNvPr>
                <p:cNvPicPr/>
                <p:nvPr/>
              </p:nvPicPr>
              <p:blipFill>
                <a:blip r:embed="rId292"/>
                <a:stretch>
                  <a:fillRect/>
                </a:stretch>
              </p:blipFill>
              <p:spPr>
                <a:xfrm>
                  <a:off x="3247163" y="4325656"/>
                  <a:ext cx="60840" cy="228600"/>
                </a:xfrm>
                <a:prstGeom prst="rect">
                  <a:avLst/>
                </a:prstGeom>
              </p:spPr>
            </p:pic>
          </mc:Fallback>
        </mc:AlternateContent>
        <mc:AlternateContent xmlns:mc="http://schemas.openxmlformats.org/markup-compatibility/2006" xmlns:p14="http://schemas.microsoft.com/office/powerpoint/2010/main">
          <mc:Choice Requires="p14">
            <p:contentPart p14:bwMode="auto" r:id="rId293">
              <p14:nvContentPartPr>
                <p14:cNvPr id="181" name="Ink 180">
                  <a:extLst>
                    <a:ext uri="{FF2B5EF4-FFF2-40B4-BE49-F238E27FC236}">
                      <a16:creationId xmlns:a16="http://schemas.microsoft.com/office/drawing/2014/main" id="{E5682ECD-D986-55A2-1AFF-38EBCD5EE31D}"/>
                    </a:ext>
                  </a:extLst>
                </p14:cNvPr>
                <p14:cNvContentPartPr/>
                <p14:nvPr/>
              </p14:nvContentPartPr>
              <p14:xfrm>
                <a:off x="3399803" y="4311616"/>
                <a:ext cx="153360" cy="213120"/>
              </p14:xfrm>
            </p:contentPart>
          </mc:Choice>
          <mc:Fallback xmlns="">
            <p:pic>
              <p:nvPicPr>
                <p:cNvPr id="181" name="Ink 180">
                  <a:extLst>
                    <a:ext uri="{FF2B5EF4-FFF2-40B4-BE49-F238E27FC236}">
                      <a16:creationId xmlns:a16="http://schemas.microsoft.com/office/drawing/2014/main" id="{E5682ECD-D986-55A2-1AFF-38EBCD5EE31D}"/>
                    </a:ext>
                  </a:extLst>
                </p:cNvPr>
                <p:cNvPicPr/>
                <p:nvPr/>
              </p:nvPicPr>
              <p:blipFill>
                <a:blip r:embed="rId294"/>
                <a:stretch>
                  <a:fillRect/>
                </a:stretch>
              </p:blipFill>
              <p:spPr>
                <a:xfrm>
                  <a:off x="3382163" y="4293616"/>
                  <a:ext cx="18900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295">
              <p14:nvContentPartPr>
                <p14:cNvPr id="182" name="Ink 181">
                  <a:extLst>
                    <a:ext uri="{FF2B5EF4-FFF2-40B4-BE49-F238E27FC236}">
                      <a16:creationId xmlns:a16="http://schemas.microsoft.com/office/drawing/2014/main" id="{A65CE1E1-E00D-01B7-BA6E-D200F9FF45E5}"/>
                    </a:ext>
                  </a:extLst>
                </p14:cNvPr>
                <p14:cNvContentPartPr/>
                <p14:nvPr/>
              </p14:nvContentPartPr>
              <p14:xfrm>
                <a:off x="3636323" y="4434376"/>
                <a:ext cx="21240" cy="10800"/>
              </p14:xfrm>
            </p:contentPart>
          </mc:Choice>
          <mc:Fallback xmlns="">
            <p:pic>
              <p:nvPicPr>
                <p:cNvPr id="182" name="Ink 181">
                  <a:extLst>
                    <a:ext uri="{FF2B5EF4-FFF2-40B4-BE49-F238E27FC236}">
                      <a16:creationId xmlns:a16="http://schemas.microsoft.com/office/drawing/2014/main" id="{A65CE1E1-E00D-01B7-BA6E-D200F9FF45E5}"/>
                    </a:ext>
                  </a:extLst>
                </p:cNvPr>
                <p:cNvPicPr/>
                <p:nvPr/>
              </p:nvPicPr>
              <p:blipFill>
                <a:blip r:embed="rId296"/>
                <a:stretch>
                  <a:fillRect/>
                </a:stretch>
              </p:blipFill>
              <p:spPr>
                <a:xfrm>
                  <a:off x="3618323" y="4416376"/>
                  <a:ext cx="5688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297">
              <p14:nvContentPartPr>
                <p14:cNvPr id="184" name="Ink 183">
                  <a:extLst>
                    <a:ext uri="{FF2B5EF4-FFF2-40B4-BE49-F238E27FC236}">
                      <a16:creationId xmlns:a16="http://schemas.microsoft.com/office/drawing/2014/main" id="{D72BA351-45DA-6520-AB1B-3F634F11ED4F}"/>
                    </a:ext>
                  </a:extLst>
                </p14:cNvPr>
                <p14:cNvContentPartPr/>
                <p14:nvPr/>
              </p14:nvContentPartPr>
              <p14:xfrm>
                <a:off x="3815963" y="4304056"/>
                <a:ext cx="122400" cy="204120"/>
              </p14:xfrm>
            </p:contentPart>
          </mc:Choice>
          <mc:Fallback xmlns="">
            <p:pic>
              <p:nvPicPr>
                <p:cNvPr id="184" name="Ink 183">
                  <a:extLst>
                    <a:ext uri="{FF2B5EF4-FFF2-40B4-BE49-F238E27FC236}">
                      <a16:creationId xmlns:a16="http://schemas.microsoft.com/office/drawing/2014/main" id="{D72BA351-45DA-6520-AB1B-3F634F11ED4F}"/>
                    </a:ext>
                  </a:extLst>
                </p:cNvPr>
                <p:cNvPicPr/>
                <p:nvPr/>
              </p:nvPicPr>
              <p:blipFill>
                <a:blip r:embed="rId298"/>
                <a:stretch>
                  <a:fillRect/>
                </a:stretch>
              </p:blipFill>
              <p:spPr>
                <a:xfrm>
                  <a:off x="3797963" y="4286416"/>
                  <a:ext cx="15804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299">
              <p14:nvContentPartPr>
                <p14:cNvPr id="185" name="Ink 184">
                  <a:extLst>
                    <a:ext uri="{FF2B5EF4-FFF2-40B4-BE49-F238E27FC236}">
                      <a16:creationId xmlns:a16="http://schemas.microsoft.com/office/drawing/2014/main" id="{6CD8F9BB-EEE3-F6D9-D53C-DEE827FDD97B}"/>
                    </a:ext>
                  </a:extLst>
                </p14:cNvPr>
                <p14:cNvContentPartPr/>
                <p14:nvPr/>
              </p14:nvContentPartPr>
              <p14:xfrm>
                <a:off x="4098923" y="4373536"/>
                <a:ext cx="130680" cy="145800"/>
              </p14:xfrm>
            </p:contentPart>
          </mc:Choice>
          <mc:Fallback xmlns="">
            <p:pic>
              <p:nvPicPr>
                <p:cNvPr id="185" name="Ink 184">
                  <a:extLst>
                    <a:ext uri="{FF2B5EF4-FFF2-40B4-BE49-F238E27FC236}">
                      <a16:creationId xmlns:a16="http://schemas.microsoft.com/office/drawing/2014/main" id="{6CD8F9BB-EEE3-F6D9-D53C-DEE827FDD97B}"/>
                    </a:ext>
                  </a:extLst>
                </p:cNvPr>
                <p:cNvPicPr/>
                <p:nvPr/>
              </p:nvPicPr>
              <p:blipFill>
                <a:blip r:embed="rId300"/>
                <a:stretch>
                  <a:fillRect/>
                </a:stretch>
              </p:blipFill>
              <p:spPr>
                <a:xfrm>
                  <a:off x="4080923" y="4355536"/>
                  <a:ext cx="166320" cy="181440"/>
                </a:xfrm>
                <a:prstGeom prst="rect">
                  <a:avLst/>
                </a:prstGeom>
              </p:spPr>
            </p:pic>
          </mc:Fallback>
        </mc:AlternateContent>
        <mc:AlternateContent xmlns:mc="http://schemas.openxmlformats.org/markup-compatibility/2006" xmlns:p14="http://schemas.microsoft.com/office/powerpoint/2010/main">
          <mc:Choice Requires="p14">
            <p:contentPart p14:bwMode="auto" r:id="rId301">
              <p14:nvContentPartPr>
                <p14:cNvPr id="186" name="Ink 185">
                  <a:extLst>
                    <a:ext uri="{FF2B5EF4-FFF2-40B4-BE49-F238E27FC236}">
                      <a16:creationId xmlns:a16="http://schemas.microsoft.com/office/drawing/2014/main" id="{70D42909-477A-A30A-D517-AD566FE88523}"/>
                    </a:ext>
                  </a:extLst>
                </p14:cNvPr>
                <p14:cNvContentPartPr/>
                <p14:nvPr/>
              </p14:nvContentPartPr>
              <p14:xfrm>
                <a:off x="4283243" y="4365976"/>
                <a:ext cx="178920" cy="113040"/>
              </p14:xfrm>
            </p:contentPart>
          </mc:Choice>
          <mc:Fallback xmlns="">
            <p:pic>
              <p:nvPicPr>
                <p:cNvPr id="186" name="Ink 185">
                  <a:extLst>
                    <a:ext uri="{FF2B5EF4-FFF2-40B4-BE49-F238E27FC236}">
                      <a16:creationId xmlns:a16="http://schemas.microsoft.com/office/drawing/2014/main" id="{70D42909-477A-A30A-D517-AD566FE88523}"/>
                    </a:ext>
                  </a:extLst>
                </p:cNvPr>
                <p:cNvPicPr/>
                <p:nvPr/>
              </p:nvPicPr>
              <p:blipFill>
                <a:blip r:embed="rId302"/>
                <a:stretch>
                  <a:fillRect/>
                </a:stretch>
              </p:blipFill>
              <p:spPr>
                <a:xfrm>
                  <a:off x="4265603" y="4347976"/>
                  <a:ext cx="214560" cy="148680"/>
                </a:xfrm>
                <a:prstGeom prst="rect">
                  <a:avLst/>
                </a:prstGeom>
              </p:spPr>
            </p:pic>
          </mc:Fallback>
        </mc:AlternateContent>
        <mc:AlternateContent xmlns:mc="http://schemas.openxmlformats.org/markup-compatibility/2006" xmlns:p14="http://schemas.microsoft.com/office/powerpoint/2010/main">
          <mc:Choice Requires="p14">
            <p:contentPart p14:bwMode="auto" r:id="rId303">
              <p14:nvContentPartPr>
                <p14:cNvPr id="188" name="Ink 187">
                  <a:extLst>
                    <a:ext uri="{FF2B5EF4-FFF2-40B4-BE49-F238E27FC236}">
                      <a16:creationId xmlns:a16="http://schemas.microsoft.com/office/drawing/2014/main" id="{8F1A6F56-D29C-0AB0-1E38-881A5CBF7185}"/>
                    </a:ext>
                  </a:extLst>
                </p14:cNvPr>
                <p14:cNvContentPartPr/>
                <p14:nvPr/>
              </p14:nvContentPartPr>
              <p14:xfrm>
                <a:off x="4481243" y="4193176"/>
                <a:ext cx="137160" cy="132120"/>
              </p14:xfrm>
            </p:contentPart>
          </mc:Choice>
          <mc:Fallback xmlns="">
            <p:pic>
              <p:nvPicPr>
                <p:cNvPr id="188" name="Ink 187">
                  <a:extLst>
                    <a:ext uri="{FF2B5EF4-FFF2-40B4-BE49-F238E27FC236}">
                      <a16:creationId xmlns:a16="http://schemas.microsoft.com/office/drawing/2014/main" id="{8F1A6F56-D29C-0AB0-1E38-881A5CBF7185}"/>
                    </a:ext>
                  </a:extLst>
                </p:cNvPr>
                <p:cNvPicPr/>
                <p:nvPr/>
              </p:nvPicPr>
              <p:blipFill>
                <a:blip r:embed="rId304"/>
                <a:stretch>
                  <a:fillRect/>
                </a:stretch>
              </p:blipFill>
              <p:spPr>
                <a:xfrm>
                  <a:off x="4463603" y="4175176"/>
                  <a:ext cx="172800" cy="167760"/>
                </a:xfrm>
                <a:prstGeom prst="rect">
                  <a:avLst/>
                </a:prstGeom>
              </p:spPr>
            </p:pic>
          </mc:Fallback>
        </mc:AlternateContent>
        <mc:AlternateContent xmlns:mc="http://schemas.openxmlformats.org/markup-compatibility/2006" xmlns:p14="http://schemas.microsoft.com/office/powerpoint/2010/main">
          <mc:Choice Requires="p14">
            <p:contentPart p14:bwMode="auto" r:id="rId305">
              <p14:nvContentPartPr>
                <p14:cNvPr id="189" name="Ink 188">
                  <a:extLst>
                    <a:ext uri="{FF2B5EF4-FFF2-40B4-BE49-F238E27FC236}">
                      <a16:creationId xmlns:a16="http://schemas.microsoft.com/office/drawing/2014/main" id="{CC4D892E-4216-DC00-24BF-DDD6D697AA6D}"/>
                    </a:ext>
                  </a:extLst>
                </p14:cNvPr>
                <p14:cNvContentPartPr/>
                <p14:nvPr/>
              </p14:nvContentPartPr>
              <p14:xfrm>
                <a:off x="3130163" y="4048096"/>
                <a:ext cx="1662120" cy="661680"/>
              </p14:xfrm>
            </p:contentPart>
          </mc:Choice>
          <mc:Fallback xmlns="">
            <p:pic>
              <p:nvPicPr>
                <p:cNvPr id="189" name="Ink 188">
                  <a:extLst>
                    <a:ext uri="{FF2B5EF4-FFF2-40B4-BE49-F238E27FC236}">
                      <a16:creationId xmlns:a16="http://schemas.microsoft.com/office/drawing/2014/main" id="{CC4D892E-4216-DC00-24BF-DDD6D697AA6D}"/>
                    </a:ext>
                  </a:extLst>
                </p:cNvPr>
                <p:cNvPicPr/>
                <p:nvPr/>
              </p:nvPicPr>
              <p:blipFill>
                <a:blip r:embed="rId306"/>
                <a:stretch>
                  <a:fillRect/>
                </a:stretch>
              </p:blipFill>
              <p:spPr>
                <a:xfrm>
                  <a:off x="3112163" y="4030456"/>
                  <a:ext cx="1697760" cy="697320"/>
                </a:xfrm>
                <a:prstGeom prst="rect">
                  <a:avLst/>
                </a:prstGeom>
              </p:spPr>
            </p:pic>
          </mc:Fallback>
        </mc:AlternateContent>
      </p:grpSp>
      <p:grpSp>
        <p:nvGrpSpPr>
          <p:cNvPr id="193" name="Group 192">
            <a:extLst>
              <a:ext uri="{FF2B5EF4-FFF2-40B4-BE49-F238E27FC236}">
                <a16:creationId xmlns:a16="http://schemas.microsoft.com/office/drawing/2014/main" id="{715820CE-8270-891D-FF61-E267DEE4BC67}"/>
              </a:ext>
            </a:extLst>
          </p:cNvPr>
          <p:cNvGrpSpPr/>
          <p:nvPr/>
        </p:nvGrpSpPr>
        <p:grpSpPr>
          <a:xfrm>
            <a:off x="5753843" y="2688376"/>
            <a:ext cx="261720" cy="346680"/>
            <a:chOff x="5753843" y="2688376"/>
            <a:chExt cx="261720" cy="346680"/>
          </a:xfrm>
        </p:grpSpPr>
        <mc:AlternateContent xmlns:mc="http://schemas.openxmlformats.org/markup-compatibility/2006" xmlns:p14="http://schemas.microsoft.com/office/powerpoint/2010/main">
          <mc:Choice Requires="p14">
            <p:contentPart p14:bwMode="auto" r:id="rId307">
              <p14:nvContentPartPr>
                <p14:cNvPr id="191" name="Ink 190">
                  <a:extLst>
                    <a:ext uri="{FF2B5EF4-FFF2-40B4-BE49-F238E27FC236}">
                      <a16:creationId xmlns:a16="http://schemas.microsoft.com/office/drawing/2014/main" id="{68D47B52-E8EB-B9B6-0106-76D4B985D721}"/>
                    </a:ext>
                  </a:extLst>
                </p14:cNvPr>
                <p14:cNvContentPartPr/>
                <p14:nvPr/>
              </p14:nvContentPartPr>
              <p14:xfrm>
                <a:off x="5753843" y="2818696"/>
                <a:ext cx="159840" cy="133200"/>
              </p14:xfrm>
            </p:contentPart>
          </mc:Choice>
          <mc:Fallback xmlns="">
            <p:pic>
              <p:nvPicPr>
                <p:cNvPr id="191" name="Ink 190">
                  <a:extLst>
                    <a:ext uri="{FF2B5EF4-FFF2-40B4-BE49-F238E27FC236}">
                      <a16:creationId xmlns:a16="http://schemas.microsoft.com/office/drawing/2014/main" id="{68D47B52-E8EB-B9B6-0106-76D4B985D721}"/>
                    </a:ext>
                  </a:extLst>
                </p:cNvPr>
                <p:cNvPicPr/>
                <p:nvPr/>
              </p:nvPicPr>
              <p:blipFill>
                <a:blip r:embed="rId308"/>
                <a:stretch>
                  <a:fillRect/>
                </a:stretch>
              </p:blipFill>
              <p:spPr>
                <a:xfrm>
                  <a:off x="5736203" y="2800696"/>
                  <a:ext cx="19548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309">
              <p14:nvContentPartPr>
                <p14:cNvPr id="192" name="Ink 191">
                  <a:extLst>
                    <a:ext uri="{FF2B5EF4-FFF2-40B4-BE49-F238E27FC236}">
                      <a16:creationId xmlns:a16="http://schemas.microsoft.com/office/drawing/2014/main" id="{8C6CF1AF-305D-70DC-CB86-497E6514D503}"/>
                    </a:ext>
                  </a:extLst>
                </p14:cNvPr>
                <p14:cNvContentPartPr/>
                <p14:nvPr/>
              </p14:nvContentPartPr>
              <p14:xfrm>
                <a:off x="5920523" y="2688376"/>
                <a:ext cx="95040" cy="346680"/>
              </p14:xfrm>
            </p:contentPart>
          </mc:Choice>
          <mc:Fallback xmlns="">
            <p:pic>
              <p:nvPicPr>
                <p:cNvPr id="192" name="Ink 191">
                  <a:extLst>
                    <a:ext uri="{FF2B5EF4-FFF2-40B4-BE49-F238E27FC236}">
                      <a16:creationId xmlns:a16="http://schemas.microsoft.com/office/drawing/2014/main" id="{8C6CF1AF-305D-70DC-CB86-497E6514D503}"/>
                    </a:ext>
                  </a:extLst>
                </p:cNvPr>
                <p:cNvPicPr/>
                <p:nvPr/>
              </p:nvPicPr>
              <p:blipFill>
                <a:blip r:embed="rId310"/>
                <a:stretch>
                  <a:fillRect/>
                </a:stretch>
              </p:blipFill>
              <p:spPr>
                <a:xfrm>
                  <a:off x="5902883" y="2670736"/>
                  <a:ext cx="130680" cy="382320"/>
                </a:xfrm>
                <a:prstGeom prst="rect">
                  <a:avLst/>
                </a:prstGeom>
              </p:spPr>
            </p:pic>
          </mc:Fallback>
        </mc:AlternateContent>
      </p:grpSp>
      <p:grpSp>
        <p:nvGrpSpPr>
          <p:cNvPr id="203" name="Group 202">
            <a:extLst>
              <a:ext uri="{FF2B5EF4-FFF2-40B4-BE49-F238E27FC236}">
                <a16:creationId xmlns:a16="http://schemas.microsoft.com/office/drawing/2014/main" id="{C560BF1D-00C4-91DC-601A-67F659C107FD}"/>
              </a:ext>
            </a:extLst>
          </p:cNvPr>
          <p:cNvGrpSpPr/>
          <p:nvPr/>
        </p:nvGrpSpPr>
        <p:grpSpPr>
          <a:xfrm>
            <a:off x="6287363" y="2609896"/>
            <a:ext cx="946440" cy="377640"/>
            <a:chOff x="6287363" y="2609896"/>
            <a:chExt cx="946440" cy="377640"/>
          </a:xfrm>
        </p:grpSpPr>
        <mc:AlternateContent xmlns:mc="http://schemas.openxmlformats.org/markup-compatibility/2006" xmlns:p14="http://schemas.microsoft.com/office/powerpoint/2010/main">
          <mc:Choice Requires="p14">
            <p:contentPart p14:bwMode="auto" r:id="rId311">
              <p14:nvContentPartPr>
                <p14:cNvPr id="194" name="Ink 193">
                  <a:extLst>
                    <a:ext uri="{FF2B5EF4-FFF2-40B4-BE49-F238E27FC236}">
                      <a16:creationId xmlns:a16="http://schemas.microsoft.com/office/drawing/2014/main" id="{0BB1F22E-5339-8B69-EA6F-F658A332351D}"/>
                    </a:ext>
                  </a:extLst>
                </p14:cNvPr>
                <p14:cNvContentPartPr/>
                <p14:nvPr/>
              </p14:nvContentPartPr>
              <p14:xfrm>
                <a:off x="6287363" y="2769736"/>
                <a:ext cx="149760" cy="217800"/>
              </p14:xfrm>
            </p:contentPart>
          </mc:Choice>
          <mc:Fallback xmlns="">
            <p:pic>
              <p:nvPicPr>
                <p:cNvPr id="194" name="Ink 193">
                  <a:extLst>
                    <a:ext uri="{FF2B5EF4-FFF2-40B4-BE49-F238E27FC236}">
                      <a16:creationId xmlns:a16="http://schemas.microsoft.com/office/drawing/2014/main" id="{0BB1F22E-5339-8B69-EA6F-F658A332351D}"/>
                    </a:ext>
                  </a:extLst>
                </p:cNvPr>
                <p:cNvPicPr/>
                <p:nvPr/>
              </p:nvPicPr>
              <p:blipFill>
                <a:blip r:embed="rId312"/>
                <a:stretch>
                  <a:fillRect/>
                </a:stretch>
              </p:blipFill>
              <p:spPr>
                <a:xfrm>
                  <a:off x="6269723" y="2751736"/>
                  <a:ext cx="18540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313">
              <p14:nvContentPartPr>
                <p14:cNvPr id="195" name="Ink 194">
                  <a:extLst>
                    <a:ext uri="{FF2B5EF4-FFF2-40B4-BE49-F238E27FC236}">
                      <a16:creationId xmlns:a16="http://schemas.microsoft.com/office/drawing/2014/main" id="{B34CF693-F5D7-980B-BD0C-02B0A8F0234C}"/>
                    </a:ext>
                  </a:extLst>
                </p14:cNvPr>
                <p14:cNvContentPartPr/>
                <p14:nvPr/>
              </p14:nvContentPartPr>
              <p14:xfrm>
                <a:off x="6522083" y="2824816"/>
                <a:ext cx="119160" cy="16200"/>
              </p14:xfrm>
            </p:contentPart>
          </mc:Choice>
          <mc:Fallback xmlns="">
            <p:pic>
              <p:nvPicPr>
                <p:cNvPr id="195" name="Ink 194">
                  <a:extLst>
                    <a:ext uri="{FF2B5EF4-FFF2-40B4-BE49-F238E27FC236}">
                      <a16:creationId xmlns:a16="http://schemas.microsoft.com/office/drawing/2014/main" id="{B34CF693-F5D7-980B-BD0C-02B0A8F0234C}"/>
                    </a:ext>
                  </a:extLst>
                </p:cNvPr>
                <p:cNvPicPr/>
                <p:nvPr/>
              </p:nvPicPr>
              <p:blipFill>
                <a:blip r:embed="rId314"/>
                <a:stretch>
                  <a:fillRect/>
                </a:stretch>
              </p:blipFill>
              <p:spPr>
                <a:xfrm>
                  <a:off x="6504443" y="2807176"/>
                  <a:ext cx="1548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315">
              <p14:nvContentPartPr>
                <p14:cNvPr id="196" name="Ink 195">
                  <a:extLst>
                    <a:ext uri="{FF2B5EF4-FFF2-40B4-BE49-F238E27FC236}">
                      <a16:creationId xmlns:a16="http://schemas.microsoft.com/office/drawing/2014/main" id="{ADA4A784-BCE5-A657-30FC-430EB4A3771D}"/>
                    </a:ext>
                  </a:extLst>
                </p14:cNvPr>
                <p14:cNvContentPartPr/>
                <p14:nvPr/>
              </p14:nvContentPartPr>
              <p14:xfrm>
                <a:off x="6585803" y="2899696"/>
                <a:ext cx="64800" cy="10440"/>
              </p14:xfrm>
            </p:contentPart>
          </mc:Choice>
          <mc:Fallback xmlns="">
            <p:pic>
              <p:nvPicPr>
                <p:cNvPr id="196" name="Ink 195">
                  <a:extLst>
                    <a:ext uri="{FF2B5EF4-FFF2-40B4-BE49-F238E27FC236}">
                      <a16:creationId xmlns:a16="http://schemas.microsoft.com/office/drawing/2014/main" id="{ADA4A784-BCE5-A657-30FC-430EB4A3771D}"/>
                    </a:ext>
                  </a:extLst>
                </p:cNvPr>
                <p:cNvPicPr/>
                <p:nvPr/>
              </p:nvPicPr>
              <p:blipFill>
                <a:blip r:embed="rId316"/>
                <a:stretch>
                  <a:fillRect/>
                </a:stretch>
              </p:blipFill>
              <p:spPr>
                <a:xfrm>
                  <a:off x="6567803" y="2881696"/>
                  <a:ext cx="100440" cy="46080"/>
                </a:xfrm>
                <a:prstGeom prst="rect">
                  <a:avLst/>
                </a:prstGeom>
              </p:spPr>
            </p:pic>
          </mc:Fallback>
        </mc:AlternateContent>
        <mc:AlternateContent xmlns:mc="http://schemas.openxmlformats.org/markup-compatibility/2006" xmlns:p14="http://schemas.microsoft.com/office/powerpoint/2010/main">
          <mc:Choice Requires="p14">
            <p:contentPart p14:bwMode="auto" r:id="rId317">
              <p14:nvContentPartPr>
                <p14:cNvPr id="197" name="Ink 196">
                  <a:extLst>
                    <a:ext uri="{FF2B5EF4-FFF2-40B4-BE49-F238E27FC236}">
                      <a16:creationId xmlns:a16="http://schemas.microsoft.com/office/drawing/2014/main" id="{3EBEBF70-1E7E-6CF1-5019-1948D899E7B4}"/>
                    </a:ext>
                  </a:extLst>
                </p14:cNvPr>
                <p14:cNvContentPartPr/>
                <p14:nvPr/>
              </p14:nvContentPartPr>
              <p14:xfrm>
                <a:off x="6835283" y="2748856"/>
                <a:ext cx="15120" cy="183240"/>
              </p14:xfrm>
            </p:contentPart>
          </mc:Choice>
          <mc:Fallback xmlns="">
            <p:pic>
              <p:nvPicPr>
                <p:cNvPr id="197" name="Ink 196">
                  <a:extLst>
                    <a:ext uri="{FF2B5EF4-FFF2-40B4-BE49-F238E27FC236}">
                      <a16:creationId xmlns:a16="http://schemas.microsoft.com/office/drawing/2014/main" id="{3EBEBF70-1E7E-6CF1-5019-1948D899E7B4}"/>
                    </a:ext>
                  </a:extLst>
                </p:cNvPr>
                <p:cNvPicPr/>
                <p:nvPr/>
              </p:nvPicPr>
              <p:blipFill>
                <a:blip r:embed="rId318"/>
                <a:stretch>
                  <a:fillRect/>
                </a:stretch>
              </p:blipFill>
              <p:spPr>
                <a:xfrm>
                  <a:off x="6817283" y="2731216"/>
                  <a:ext cx="50760" cy="218880"/>
                </a:xfrm>
                <a:prstGeom prst="rect">
                  <a:avLst/>
                </a:prstGeom>
              </p:spPr>
            </p:pic>
          </mc:Fallback>
        </mc:AlternateContent>
        <mc:AlternateContent xmlns:mc="http://schemas.openxmlformats.org/markup-compatibility/2006" xmlns:p14="http://schemas.microsoft.com/office/powerpoint/2010/main">
          <mc:Choice Requires="p14">
            <p:contentPart p14:bwMode="auto" r:id="rId319">
              <p14:nvContentPartPr>
                <p14:cNvPr id="198" name="Ink 197">
                  <a:extLst>
                    <a:ext uri="{FF2B5EF4-FFF2-40B4-BE49-F238E27FC236}">
                      <a16:creationId xmlns:a16="http://schemas.microsoft.com/office/drawing/2014/main" id="{E2A740EB-3495-B9B0-F28E-EAC85FBD4A8B}"/>
                    </a:ext>
                  </a:extLst>
                </p14:cNvPr>
                <p14:cNvContentPartPr/>
                <p14:nvPr/>
              </p14:nvContentPartPr>
              <p14:xfrm>
                <a:off x="6955163" y="2742376"/>
                <a:ext cx="52560" cy="178560"/>
              </p14:xfrm>
            </p:contentPart>
          </mc:Choice>
          <mc:Fallback xmlns="">
            <p:pic>
              <p:nvPicPr>
                <p:cNvPr id="198" name="Ink 197">
                  <a:extLst>
                    <a:ext uri="{FF2B5EF4-FFF2-40B4-BE49-F238E27FC236}">
                      <a16:creationId xmlns:a16="http://schemas.microsoft.com/office/drawing/2014/main" id="{E2A740EB-3495-B9B0-F28E-EAC85FBD4A8B}"/>
                    </a:ext>
                  </a:extLst>
                </p:cNvPr>
                <p:cNvPicPr/>
                <p:nvPr/>
              </p:nvPicPr>
              <p:blipFill>
                <a:blip r:embed="rId320"/>
                <a:stretch>
                  <a:fillRect/>
                </a:stretch>
              </p:blipFill>
              <p:spPr>
                <a:xfrm>
                  <a:off x="6937163" y="2724736"/>
                  <a:ext cx="88200" cy="214200"/>
                </a:xfrm>
                <a:prstGeom prst="rect">
                  <a:avLst/>
                </a:prstGeom>
              </p:spPr>
            </p:pic>
          </mc:Fallback>
        </mc:AlternateContent>
        <mc:AlternateContent xmlns:mc="http://schemas.openxmlformats.org/markup-compatibility/2006" xmlns:p14="http://schemas.microsoft.com/office/powerpoint/2010/main">
          <mc:Choice Requires="p14">
            <p:contentPart p14:bwMode="auto" r:id="rId321">
              <p14:nvContentPartPr>
                <p14:cNvPr id="199" name="Ink 198">
                  <a:extLst>
                    <a:ext uri="{FF2B5EF4-FFF2-40B4-BE49-F238E27FC236}">
                      <a16:creationId xmlns:a16="http://schemas.microsoft.com/office/drawing/2014/main" id="{D08F7A13-3D61-49B9-6C4F-D8490B0BA8BF}"/>
                    </a:ext>
                  </a:extLst>
                </p14:cNvPr>
                <p14:cNvContentPartPr/>
                <p14:nvPr/>
              </p14:nvContentPartPr>
              <p14:xfrm>
                <a:off x="6731243" y="2707456"/>
                <a:ext cx="285840" cy="24120"/>
              </p14:xfrm>
            </p:contentPart>
          </mc:Choice>
          <mc:Fallback xmlns="">
            <p:pic>
              <p:nvPicPr>
                <p:cNvPr id="199" name="Ink 198">
                  <a:extLst>
                    <a:ext uri="{FF2B5EF4-FFF2-40B4-BE49-F238E27FC236}">
                      <a16:creationId xmlns:a16="http://schemas.microsoft.com/office/drawing/2014/main" id="{D08F7A13-3D61-49B9-6C4F-D8490B0BA8BF}"/>
                    </a:ext>
                  </a:extLst>
                </p:cNvPr>
                <p:cNvPicPr/>
                <p:nvPr/>
              </p:nvPicPr>
              <p:blipFill>
                <a:blip r:embed="rId322"/>
                <a:stretch>
                  <a:fillRect/>
                </a:stretch>
              </p:blipFill>
              <p:spPr>
                <a:xfrm>
                  <a:off x="6713603" y="2689816"/>
                  <a:ext cx="321480" cy="59760"/>
                </a:xfrm>
                <a:prstGeom prst="rect">
                  <a:avLst/>
                </a:prstGeom>
              </p:spPr>
            </p:pic>
          </mc:Fallback>
        </mc:AlternateContent>
        <mc:AlternateContent xmlns:mc="http://schemas.openxmlformats.org/markup-compatibility/2006" xmlns:p14="http://schemas.microsoft.com/office/powerpoint/2010/main">
          <mc:Choice Requires="p14">
            <p:contentPart p14:bwMode="auto" r:id="rId323">
              <p14:nvContentPartPr>
                <p14:cNvPr id="200" name="Ink 199">
                  <a:extLst>
                    <a:ext uri="{FF2B5EF4-FFF2-40B4-BE49-F238E27FC236}">
                      <a16:creationId xmlns:a16="http://schemas.microsoft.com/office/drawing/2014/main" id="{C7CB43E2-0B82-6EB3-073B-9EBC1BFE206E}"/>
                    </a:ext>
                  </a:extLst>
                </p14:cNvPr>
                <p14:cNvContentPartPr/>
                <p14:nvPr/>
              </p14:nvContentPartPr>
              <p14:xfrm>
                <a:off x="7119683" y="2609896"/>
                <a:ext cx="114120" cy="309600"/>
              </p14:xfrm>
            </p:contentPart>
          </mc:Choice>
          <mc:Fallback xmlns="">
            <p:pic>
              <p:nvPicPr>
                <p:cNvPr id="200" name="Ink 199">
                  <a:extLst>
                    <a:ext uri="{FF2B5EF4-FFF2-40B4-BE49-F238E27FC236}">
                      <a16:creationId xmlns:a16="http://schemas.microsoft.com/office/drawing/2014/main" id="{C7CB43E2-0B82-6EB3-073B-9EBC1BFE206E}"/>
                    </a:ext>
                  </a:extLst>
                </p:cNvPr>
                <p:cNvPicPr/>
                <p:nvPr/>
              </p:nvPicPr>
              <p:blipFill>
                <a:blip r:embed="rId324"/>
                <a:stretch>
                  <a:fillRect/>
                </a:stretch>
              </p:blipFill>
              <p:spPr>
                <a:xfrm>
                  <a:off x="7102043" y="2591896"/>
                  <a:ext cx="149760" cy="345240"/>
                </a:xfrm>
                <a:prstGeom prst="rect">
                  <a:avLst/>
                </a:prstGeom>
              </p:spPr>
            </p:pic>
          </mc:Fallback>
        </mc:AlternateContent>
        <mc:AlternateContent xmlns:mc="http://schemas.openxmlformats.org/markup-compatibility/2006" xmlns:p14="http://schemas.microsoft.com/office/powerpoint/2010/main">
          <mc:Choice Requires="p14">
            <p:contentPart p14:bwMode="auto" r:id="rId325">
              <p14:nvContentPartPr>
                <p14:cNvPr id="202" name="Ink 201">
                  <a:extLst>
                    <a:ext uri="{FF2B5EF4-FFF2-40B4-BE49-F238E27FC236}">
                      <a16:creationId xmlns:a16="http://schemas.microsoft.com/office/drawing/2014/main" id="{3EB5ADEE-7ADD-5F5F-5B35-F61FEF1EB44B}"/>
                    </a:ext>
                  </a:extLst>
                </p14:cNvPr>
                <p14:cNvContentPartPr/>
                <p14:nvPr/>
              </p14:nvContentPartPr>
              <p14:xfrm>
                <a:off x="7179803" y="2803216"/>
                <a:ext cx="23040" cy="23400"/>
              </p14:xfrm>
            </p:contentPart>
          </mc:Choice>
          <mc:Fallback xmlns="">
            <p:pic>
              <p:nvPicPr>
                <p:cNvPr id="202" name="Ink 201">
                  <a:extLst>
                    <a:ext uri="{FF2B5EF4-FFF2-40B4-BE49-F238E27FC236}">
                      <a16:creationId xmlns:a16="http://schemas.microsoft.com/office/drawing/2014/main" id="{3EB5ADEE-7ADD-5F5F-5B35-F61FEF1EB44B}"/>
                    </a:ext>
                  </a:extLst>
                </p:cNvPr>
                <p:cNvPicPr/>
                <p:nvPr/>
              </p:nvPicPr>
              <p:blipFill>
                <a:blip r:embed="rId326"/>
                <a:stretch>
                  <a:fillRect/>
                </a:stretch>
              </p:blipFill>
              <p:spPr>
                <a:xfrm>
                  <a:off x="7161803" y="2785576"/>
                  <a:ext cx="58680" cy="59040"/>
                </a:xfrm>
                <a:prstGeom prst="rect">
                  <a:avLst/>
                </a:prstGeom>
              </p:spPr>
            </p:pic>
          </mc:Fallback>
        </mc:AlternateContent>
      </p:grpSp>
      <p:grpSp>
        <p:nvGrpSpPr>
          <p:cNvPr id="215" name="Group 214">
            <a:extLst>
              <a:ext uri="{FF2B5EF4-FFF2-40B4-BE49-F238E27FC236}">
                <a16:creationId xmlns:a16="http://schemas.microsoft.com/office/drawing/2014/main" id="{D01B94D7-890A-07AE-0E4C-A5077ECC7A9D}"/>
              </a:ext>
            </a:extLst>
          </p:cNvPr>
          <p:cNvGrpSpPr/>
          <p:nvPr/>
        </p:nvGrpSpPr>
        <p:grpSpPr>
          <a:xfrm>
            <a:off x="5900723" y="3135496"/>
            <a:ext cx="1348560" cy="382320"/>
            <a:chOff x="5900723" y="3135496"/>
            <a:chExt cx="1348560" cy="382320"/>
          </a:xfrm>
        </p:grpSpPr>
        <mc:AlternateContent xmlns:mc="http://schemas.openxmlformats.org/markup-compatibility/2006" xmlns:p14="http://schemas.microsoft.com/office/powerpoint/2010/main">
          <mc:Choice Requires="p14">
            <p:contentPart p14:bwMode="auto" r:id="rId327">
              <p14:nvContentPartPr>
                <p14:cNvPr id="204" name="Ink 203">
                  <a:extLst>
                    <a:ext uri="{FF2B5EF4-FFF2-40B4-BE49-F238E27FC236}">
                      <a16:creationId xmlns:a16="http://schemas.microsoft.com/office/drawing/2014/main" id="{104E433D-8030-3595-5648-7FA75FAE7018}"/>
                    </a:ext>
                  </a:extLst>
                </p14:cNvPr>
                <p14:cNvContentPartPr/>
                <p14:nvPr/>
              </p14:nvContentPartPr>
              <p14:xfrm>
                <a:off x="5900723" y="3324496"/>
                <a:ext cx="15480" cy="193320"/>
              </p14:xfrm>
            </p:contentPart>
          </mc:Choice>
          <mc:Fallback xmlns="">
            <p:pic>
              <p:nvPicPr>
                <p:cNvPr id="204" name="Ink 203">
                  <a:extLst>
                    <a:ext uri="{FF2B5EF4-FFF2-40B4-BE49-F238E27FC236}">
                      <a16:creationId xmlns:a16="http://schemas.microsoft.com/office/drawing/2014/main" id="{104E433D-8030-3595-5648-7FA75FAE7018}"/>
                    </a:ext>
                  </a:extLst>
                </p:cNvPr>
                <p:cNvPicPr/>
                <p:nvPr/>
              </p:nvPicPr>
              <p:blipFill>
                <a:blip r:embed="rId328"/>
                <a:stretch>
                  <a:fillRect/>
                </a:stretch>
              </p:blipFill>
              <p:spPr>
                <a:xfrm>
                  <a:off x="5883083" y="3306496"/>
                  <a:ext cx="51120" cy="228960"/>
                </a:xfrm>
                <a:prstGeom prst="rect">
                  <a:avLst/>
                </a:prstGeom>
              </p:spPr>
            </p:pic>
          </mc:Fallback>
        </mc:AlternateContent>
        <mc:AlternateContent xmlns:mc="http://schemas.openxmlformats.org/markup-compatibility/2006" xmlns:p14="http://schemas.microsoft.com/office/powerpoint/2010/main">
          <mc:Choice Requires="p14">
            <p:contentPart p14:bwMode="auto" r:id="rId329">
              <p14:nvContentPartPr>
                <p14:cNvPr id="205" name="Ink 204">
                  <a:extLst>
                    <a:ext uri="{FF2B5EF4-FFF2-40B4-BE49-F238E27FC236}">
                      <a16:creationId xmlns:a16="http://schemas.microsoft.com/office/drawing/2014/main" id="{B73D2DA1-F59C-50F3-4C0D-20193BA49C34}"/>
                    </a:ext>
                  </a:extLst>
                </p14:cNvPr>
                <p14:cNvContentPartPr/>
                <p14:nvPr/>
              </p14:nvContentPartPr>
              <p14:xfrm>
                <a:off x="6001523" y="3303616"/>
                <a:ext cx="131040" cy="188640"/>
              </p14:xfrm>
            </p:contentPart>
          </mc:Choice>
          <mc:Fallback xmlns="">
            <p:pic>
              <p:nvPicPr>
                <p:cNvPr id="205" name="Ink 204">
                  <a:extLst>
                    <a:ext uri="{FF2B5EF4-FFF2-40B4-BE49-F238E27FC236}">
                      <a16:creationId xmlns:a16="http://schemas.microsoft.com/office/drawing/2014/main" id="{B73D2DA1-F59C-50F3-4C0D-20193BA49C34}"/>
                    </a:ext>
                  </a:extLst>
                </p:cNvPr>
                <p:cNvPicPr/>
                <p:nvPr/>
              </p:nvPicPr>
              <p:blipFill>
                <a:blip r:embed="rId330"/>
                <a:stretch>
                  <a:fillRect/>
                </a:stretch>
              </p:blipFill>
              <p:spPr>
                <a:xfrm>
                  <a:off x="5983883" y="3285976"/>
                  <a:ext cx="166680" cy="224280"/>
                </a:xfrm>
                <a:prstGeom prst="rect">
                  <a:avLst/>
                </a:prstGeom>
              </p:spPr>
            </p:pic>
          </mc:Fallback>
        </mc:AlternateContent>
        <mc:AlternateContent xmlns:mc="http://schemas.openxmlformats.org/markup-compatibility/2006" xmlns:p14="http://schemas.microsoft.com/office/powerpoint/2010/main">
          <mc:Choice Requires="p14">
            <p:contentPart p14:bwMode="auto" r:id="rId331">
              <p14:nvContentPartPr>
                <p14:cNvPr id="206" name="Ink 205">
                  <a:extLst>
                    <a:ext uri="{FF2B5EF4-FFF2-40B4-BE49-F238E27FC236}">
                      <a16:creationId xmlns:a16="http://schemas.microsoft.com/office/drawing/2014/main" id="{DACA1D8F-636C-2605-31CB-F6EA6A25599F}"/>
                    </a:ext>
                  </a:extLst>
                </p14:cNvPr>
                <p14:cNvContentPartPr/>
                <p14:nvPr/>
              </p14:nvContentPartPr>
              <p14:xfrm>
                <a:off x="6055163" y="3324136"/>
                <a:ext cx="69120" cy="109800"/>
              </p14:xfrm>
            </p:contentPart>
          </mc:Choice>
          <mc:Fallback xmlns="">
            <p:pic>
              <p:nvPicPr>
                <p:cNvPr id="206" name="Ink 205">
                  <a:extLst>
                    <a:ext uri="{FF2B5EF4-FFF2-40B4-BE49-F238E27FC236}">
                      <a16:creationId xmlns:a16="http://schemas.microsoft.com/office/drawing/2014/main" id="{DACA1D8F-636C-2605-31CB-F6EA6A25599F}"/>
                    </a:ext>
                  </a:extLst>
                </p:cNvPr>
                <p:cNvPicPr/>
                <p:nvPr/>
              </p:nvPicPr>
              <p:blipFill>
                <a:blip r:embed="rId332"/>
                <a:stretch>
                  <a:fillRect/>
                </a:stretch>
              </p:blipFill>
              <p:spPr>
                <a:xfrm>
                  <a:off x="6037163" y="3306136"/>
                  <a:ext cx="104760" cy="145440"/>
                </a:xfrm>
                <a:prstGeom prst="rect">
                  <a:avLst/>
                </a:prstGeom>
              </p:spPr>
            </p:pic>
          </mc:Fallback>
        </mc:AlternateContent>
        <mc:AlternateContent xmlns:mc="http://schemas.openxmlformats.org/markup-compatibility/2006" xmlns:p14="http://schemas.microsoft.com/office/powerpoint/2010/main">
          <mc:Choice Requires="p14">
            <p:contentPart p14:bwMode="auto" r:id="rId333">
              <p14:nvContentPartPr>
                <p14:cNvPr id="207" name="Ink 206">
                  <a:extLst>
                    <a:ext uri="{FF2B5EF4-FFF2-40B4-BE49-F238E27FC236}">
                      <a16:creationId xmlns:a16="http://schemas.microsoft.com/office/drawing/2014/main" id="{3D2F7CBC-1D97-FB7C-A8E3-32B17C7035AB}"/>
                    </a:ext>
                  </a:extLst>
                </p14:cNvPr>
                <p14:cNvContentPartPr/>
                <p14:nvPr/>
              </p14:nvContentPartPr>
              <p14:xfrm>
                <a:off x="6268283" y="3322336"/>
                <a:ext cx="133920" cy="169560"/>
              </p14:xfrm>
            </p:contentPart>
          </mc:Choice>
          <mc:Fallback xmlns="">
            <p:pic>
              <p:nvPicPr>
                <p:cNvPr id="207" name="Ink 206">
                  <a:extLst>
                    <a:ext uri="{FF2B5EF4-FFF2-40B4-BE49-F238E27FC236}">
                      <a16:creationId xmlns:a16="http://schemas.microsoft.com/office/drawing/2014/main" id="{3D2F7CBC-1D97-FB7C-A8E3-32B17C7035AB}"/>
                    </a:ext>
                  </a:extLst>
                </p:cNvPr>
                <p:cNvPicPr/>
                <p:nvPr/>
              </p:nvPicPr>
              <p:blipFill>
                <a:blip r:embed="rId334"/>
                <a:stretch>
                  <a:fillRect/>
                </a:stretch>
              </p:blipFill>
              <p:spPr>
                <a:xfrm>
                  <a:off x="6250643" y="3304336"/>
                  <a:ext cx="16956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35">
              <p14:nvContentPartPr>
                <p14:cNvPr id="208" name="Ink 207">
                  <a:extLst>
                    <a:ext uri="{FF2B5EF4-FFF2-40B4-BE49-F238E27FC236}">
                      <a16:creationId xmlns:a16="http://schemas.microsoft.com/office/drawing/2014/main" id="{16AA8523-9522-B611-00AC-B08091BCA2A6}"/>
                    </a:ext>
                  </a:extLst>
                </p14:cNvPr>
                <p14:cNvContentPartPr/>
                <p14:nvPr/>
              </p14:nvContentPartPr>
              <p14:xfrm>
                <a:off x="6227603" y="3238096"/>
                <a:ext cx="207720" cy="61920"/>
              </p14:xfrm>
            </p:contentPart>
          </mc:Choice>
          <mc:Fallback xmlns="">
            <p:pic>
              <p:nvPicPr>
                <p:cNvPr id="208" name="Ink 207">
                  <a:extLst>
                    <a:ext uri="{FF2B5EF4-FFF2-40B4-BE49-F238E27FC236}">
                      <a16:creationId xmlns:a16="http://schemas.microsoft.com/office/drawing/2014/main" id="{16AA8523-9522-B611-00AC-B08091BCA2A6}"/>
                    </a:ext>
                  </a:extLst>
                </p:cNvPr>
                <p:cNvPicPr/>
                <p:nvPr/>
              </p:nvPicPr>
              <p:blipFill>
                <a:blip r:embed="rId336"/>
                <a:stretch>
                  <a:fillRect/>
                </a:stretch>
              </p:blipFill>
              <p:spPr>
                <a:xfrm>
                  <a:off x="6209963" y="3220456"/>
                  <a:ext cx="243360" cy="97560"/>
                </a:xfrm>
                <a:prstGeom prst="rect">
                  <a:avLst/>
                </a:prstGeom>
              </p:spPr>
            </p:pic>
          </mc:Fallback>
        </mc:AlternateContent>
        <mc:AlternateContent xmlns:mc="http://schemas.openxmlformats.org/markup-compatibility/2006" xmlns:p14="http://schemas.microsoft.com/office/powerpoint/2010/main">
          <mc:Choice Requires="p14">
            <p:contentPart p14:bwMode="auto" r:id="rId337">
              <p14:nvContentPartPr>
                <p14:cNvPr id="209" name="Ink 208">
                  <a:extLst>
                    <a:ext uri="{FF2B5EF4-FFF2-40B4-BE49-F238E27FC236}">
                      <a16:creationId xmlns:a16="http://schemas.microsoft.com/office/drawing/2014/main" id="{A43E8381-3BFB-786C-2C9A-AF8A3C47AE62}"/>
                    </a:ext>
                  </a:extLst>
                </p14:cNvPr>
                <p14:cNvContentPartPr/>
                <p14:nvPr/>
              </p14:nvContentPartPr>
              <p14:xfrm>
                <a:off x="6524603" y="3348256"/>
                <a:ext cx="100800" cy="7560"/>
              </p14:xfrm>
            </p:contentPart>
          </mc:Choice>
          <mc:Fallback xmlns="">
            <p:pic>
              <p:nvPicPr>
                <p:cNvPr id="209" name="Ink 208">
                  <a:extLst>
                    <a:ext uri="{FF2B5EF4-FFF2-40B4-BE49-F238E27FC236}">
                      <a16:creationId xmlns:a16="http://schemas.microsoft.com/office/drawing/2014/main" id="{A43E8381-3BFB-786C-2C9A-AF8A3C47AE62}"/>
                    </a:ext>
                  </a:extLst>
                </p:cNvPr>
                <p:cNvPicPr/>
                <p:nvPr/>
              </p:nvPicPr>
              <p:blipFill>
                <a:blip r:embed="rId338"/>
                <a:stretch>
                  <a:fillRect/>
                </a:stretch>
              </p:blipFill>
              <p:spPr>
                <a:xfrm>
                  <a:off x="6506603" y="3330616"/>
                  <a:ext cx="136440" cy="43200"/>
                </a:xfrm>
                <a:prstGeom prst="rect">
                  <a:avLst/>
                </a:prstGeom>
              </p:spPr>
            </p:pic>
          </mc:Fallback>
        </mc:AlternateContent>
        <mc:AlternateContent xmlns:mc="http://schemas.openxmlformats.org/markup-compatibility/2006" xmlns:p14="http://schemas.microsoft.com/office/powerpoint/2010/main">
          <mc:Choice Requires="p14">
            <p:contentPart p14:bwMode="auto" r:id="rId339">
              <p14:nvContentPartPr>
                <p14:cNvPr id="210" name="Ink 209">
                  <a:extLst>
                    <a:ext uri="{FF2B5EF4-FFF2-40B4-BE49-F238E27FC236}">
                      <a16:creationId xmlns:a16="http://schemas.microsoft.com/office/drawing/2014/main" id="{E9085D88-7D4C-58D9-F5EF-9840295B0FCD}"/>
                    </a:ext>
                  </a:extLst>
                </p14:cNvPr>
                <p14:cNvContentPartPr/>
                <p14:nvPr/>
              </p14:nvContentPartPr>
              <p14:xfrm>
                <a:off x="6566003" y="3436456"/>
                <a:ext cx="67320" cy="3600"/>
              </p14:xfrm>
            </p:contentPart>
          </mc:Choice>
          <mc:Fallback xmlns="">
            <p:pic>
              <p:nvPicPr>
                <p:cNvPr id="210" name="Ink 209">
                  <a:extLst>
                    <a:ext uri="{FF2B5EF4-FFF2-40B4-BE49-F238E27FC236}">
                      <a16:creationId xmlns:a16="http://schemas.microsoft.com/office/drawing/2014/main" id="{E9085D88-7D4C-58D9-F5EF-9840295B0FCD}"/>
                    </a:ext>
                  </a:extLst>
                </p:cNvPr>
                <p:cNvPicPr/>
                <p:nvPr/>
              </p:nvPicPr>
              <p:blipFill>
                <a:blip r:embed="rId340"/>
                <a:stretch>
                  <a:fillRect/>
                </a:stretch>
              </p:blipFill>
              <p:spPr>
                <a:xfrm>
                  <a:off x="6548003" y="3418816"/>
                  <a:ext cx="10296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341">
              <p14:nvContentPartPr>
                <p14:cNvPr id="211" name="Ink 210">
                  <a:extLst>
                    <a:ext uri="{FF2B5EF4-FFF2-40B4-BE49-F238E27FC236}">
                      <a16:creationId xmlns:a16="http://schemas.microsoft.com/office/drawing/2014/main" id="{4295B7FF-5BEF-C4C4-4146-02ED18DF94E4}"/>
                    </a:ext>
                  </a:extLst>
                </p14:cNvPr>
                <p14:cNvContentPartPr/>
                <p14:nvPr/>
              </p14:nvContentPartPr>
              <p14:xfrm>
                <a:off x="6830963" y="3253216"/>
                <a:ext cx="192600" cy="172440"/>
              </p14:xfrm>
            </p:contentPart>
          </mc:Choice>
          <mc:Fallback xmlns="">
            <p:pic>
              <p:nvPicPr>
                <p:cNvPr id="211" name="Ink 210">
                  <a:extLst>
                    <a:ext uri="{FF2B5EF4-FFF2-40B4-BE49-F238E27FC236}">
                      <a16:creationId xmlns:a16="http://schemas.microsoft.com/office/drawing/2014/main" id="{4295B7FF-5BEF-C4C4-4146-02ED18DF94E4}"/>
                    </a:ext>
                  </a:extLst>
                </p:cNvPr>
                <p:cNvPicPr/>
                <p:nvPr/>
              </p:nvPicPr>
              <p:blipFill>
                <a:blip r:embed="rId342"/>
                <a:stretch>
                  <a:fillRect/>
                </a:stretch>
              </p:blipFill>
              <p:spPr>
                <a:xfrm>
                  <a:off x="6812963" y="3235576"/>
                  <a:ext cx="228240" cy="208080"/>
                </a:xfrm>
                <a:prstGeom prst="rect">
                  <a:avLst/>
                </a:prstGeom>
              </p:spPr>
            </p:pic>
          </mc:Fallback>
        </mc:AlternateContent>
        <mc:AlternateContent xmlns:mc="http://schemas.openxmlformats.org/markup-compatibility/2006" xmlns:p14="http://schemas.microsoft.com/office/powerpoint/2010/main">
          <mc:Choice Requires="p14">
            <p:contentPart p14:bwMode="auto" r:id="rId343">
              <p14:nvContentPartPr>
                <p14:cNvPr id="212" name="Ink 211">
                  <a:extLst>
                    <a:ext uri="{FF2B5EF4-FFF2-40B4-BE49-F238E27FC236}">
                      <a16:creationId xmlns:a16="http://schemas.microsoft.com/office/drawing/2014/main" id="{59043D25-3110-A213-6299-2B4DBCDFD395}"/>
                    </a:ext>
                  </a:extLst>
                </p14:cNvPr>
                <p14:cNvContentPartPr/>
                <p14:nvPr/>
              </p14:nvContentPartPr>
              <p14:xfrm>
                <a:off x="6819083" y="3199216"/>
                <a:ext cx="232560" cy="65520"/>
              </p14:xfrm>
            </p:contentPart>
          </mc:Choice>
          <mc:Fallback xmlns="">
            <p:pic>
              <p:nvPicPr>
                <p:cNvPr id="212" name="Ink 211">
                  <a:extLst>
                    <a:ext uri="{FF2B5EF4-FFF2-40B4-BE49-F238E27FC236}">
                      <a16:creationId xmlns:a16="http://schemas.microsoft.com/office/drawing/2014/main" id="{59043D25-3110-A213-6299-2B4DBCDFD395}"/>
                    </a:ext>
                  </a:extLst>
                </p:cNvPr>
                <p:cNvPicPr/>
                <p:nvPr/>
              </p:nvPicPr>
              <p:blipFill>
                <a:blip r:embed="rId344"/>
                <a:stretch>
                  <a:fillRect/>
                </a:stretch>
              </p:blipFill>
              <p:spPr>
                <a:xfrm>
                  <a:off x="6801083" y="3181576"/>
                  <a:ext cx="268200" cy="101160"/>
                </a:xfrm>
                <a:prstGeom prst="rect">
                  <a:avLst/>
                </a:prstGeom>
              </p:spPr>
            </p:pic>
          </mc:Fallback>
        </mc:AlternateContent>
        <mc:AlternateContent xmlns:mc="http://schemas.openxmlformats.org/markup-compatibility/2006" xmlns:p14="http://schemas.microsoft.com/office/powerpoint/2010/main">
          <mc:Choice Requires="p14">
            <p:contentPart p14:bwMode="auto" r:id="rId345">
              <p14:nvContentPartPr>
                <p14:cNvPr id="213" name="Ink 212">
                  <a:extLst>
                    <a:ext uri="{FF2B5EF4-FFF2-40B4-BE49-F238E27FC236}">
                      <a16:creationId xmlns:a16="http://schemas.microsoft.com/office/drawing/2014/main" id="{004723A9-90E0-2BB5-E594-AB253517A4D9}"/>
                    </a:ext>
                  </a:extLst>
                </p14:cNvPr>
                <p14:cNvContentPartPr/>
                <p14:nvPr/>
              </p14:nvContentPartPr>
              <p14:xfrm>
                <a:off x="7165763" y="3135496"/>
                <a:ext cx="83520" cy="275400"/>
              </p14:xfrm>
            </p:contentPart>
          </mc:Choice>
          <mc:Fallback xmlns="">
            <p:pic>
              <p:nvPicPr>
                <p:cNvPr id="213" name="Ink 212">
                  <a:extLst>
                    <a:ext uri="{FF2B5EF4-FFF2-40B4-BE49-F238E27FC236}">
                      <a16:creationId xmlns:a16="http://schemas.microsoft.com/office/drawing/2014/main" id="{004723A9-90E0-2BB5-E594-AB253517A4D9}"/>
                    </a:ext>
                  </a:extLst>
                </p:cNvPr>
                <p:cNvPicPr/>
                <p:nvPr/>
              </p:nvPicPr>
              <p:blipFill>
                <a:blip r:embed="rId346"/>
                <a:stretch>
                  <a:fillRect/>
                </a:stretch>
              </p:blipFill>
              <p:spPr>
                <a:xfrm>
                  <a:off x="7148123" y="3117496"/>
                  <a:ext cx="119160" cy="311040"/>
                </a:xfrm>
                <a:prstGeom prst="rect">
                  <a:avLst/>
                </a:prstGeom>
              </p:spPr>
            </p:pic>
          </mc:Fallback>
        </mc:AlternateContent>
      </p:grpSp>
      <p:grpSp>
        <p:nvGrpSpPr>
          <p:cNvPr id="221" name="Group 220">
            <a:extLst>
              <a:ext uri="{FF2B5EF4-FFF2-40B4-BE49-F238E27FC236}">
                <a16:creationId xmlns:a16="http://schemas.microsoft.com/office/drawing/2014/main" id="{BDB2D24D-3245-DC4D-50D9-FFEA442088BB}"/>
              </a:ext>
            </a:extLst>
          </p:cNvPr>
          <p:cNvGrpSpPr/>
          <p:nvPr/>
        </p:nvGrpSpPr>
        <p:grpSpPr>
          <a:xfrm>
            <a:off x="5967683" y="3722656"/>
            <a:ext cx="331200" cy="241200"/>
            <a:chOff x="5967683" y="3722656"/>
            <a:chExt cx="331200" cy="241200"/>
          </a:xfrm>
        </p:grpSpPr>
        <mc:AlternateContent xmlns:mc="http://schemas.openxmlformats.org/markup-compatibility/2006" xmlns:p14="http://schemas.microsoft.com/office/powerpoint/2010/main">
          <mc:Choice Requires="p14">
            <p:contentPart p14:bwMode="auto" r:id="rId347">
              <p14:nvContentPartPr>
                <p14:cNvPr id="216" name="Ink 215">
                  <a:extLst>
                    <a:ext uri="{FF2B5EF4-FFF2-40B4-BE49-F238E27FC236}">
                      <a16:creationId xmlns:a16="http://schemas.microsoft.com/office/drawing/2014/main" id="{3DC3FA83-50F3-1862-E438-45F4ED8C8285}"/>
                    </a:ext>
                  </a:extLst>
                </p14:cNvPr>
                <p14:cNvContentPartPr/>
                <p14:nvPr/>
              </p14:nvContentPartPr>
              <p14:xfrm>
                <a:off x="5967683" y="3786376"/>
                <a:ext cx="24840" cy="177480"/>
              </p14:xfrm>
            </p:contentPart>
          </mc:Choice>
          <mc:Fallback xmlns="">
            <p:pic>
              <p:nvPicPr>
                <p:cNvPr id="216" name="Ink 215">
                  <a:extLst>
                    <a:ext uri="{FF2B5EF4-FFF2-40B4-BE49-F238E27FC236}">
                      <a16:creationId xmlns:a16="http://schemas.microsoft.com/office/drawing/2014/main" id="{3DC3FA83-50F3-1862-E438-45F4ED8C8285}"/>
                    </a:ext>
                  </a:extLst>
                </p:cNvPr>
                <p:cNvPicPr/>
                <p:nvPr/>
              </p:nvPicPr>
              <p:blipFill>
                <a:blip r:embed="rId348"/>
                <a:stretch>
                  <a:fillRect/>
                </a:stretch>
              </p:blipFill>
              <p:spPr>
                <a:xfrm>
                  <a:off x="5950043" y="3768376"/>
                  <a:ext cx="6048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349">
              <p14:nvContentPartPr>
                <p14:cNvPr id="217" name="Ink 216">
                  <a:extLst>
                    <a:ext uri="{FF2B5EF4-FFF2-40B4-BE49-F238E27FC236}">
                      <a16:creationId xmlns:a16="http://schemas.microsoft.com/office/drawing/2014/main" id="{FAF9B5F2-BDEE-BF75-CBE0-C17A01312F61}"/>
                    </a:ext>
                  </a:extLst>
                </p14:cNvPr>
                <p14:cNvContentPartPr/>
                <p14:nvPr/>
              </p14:nvContentPartPr>
              <p14:xfrm>
                <a:off x="6099803" y="3763696"/>
                <a:ext cx="152640" cy="171000"/>
              </p14:xfrm>
            </p:contentPart>
          </mc:Choice>
          <mc:Fallback xmlns="">
            <p:pic>
              <p:nvPicPr>
                <p:cNvPr id="217" name="Ink 216">
                  <a:extLst>
                    <a:ext uri="{FF2B5EF4-FFF2-40B4-BE49-F238E27FC236}">
                      <a16:creationId xmlns:a16="http://schemas.microsoft.com/office/drawing/2014/main" id="{FAF9B5F2-BDEE-BF75-CBE0-C17A01312F61}"/>
                    </a:ext>
                  </a:extLst>
                </p:cNvPr>
                <p:cNvPicPr/>
                <p:nvPr/>
              </p:nvPicPr>
              <p:blipFill>
                <a:blip r:embed="rId350"/>
                <a:stretch>
                  <a:fillRect/>
                </a:stretch>
              </p:blipFill>
              <p:spPr>
                <a:xfrm>
                  <a:off x="6081803" y="3745696"/>
                  <a:ext cx="188280" cy="206640"/>
                </a:xfrm>
                <a:prstGeom prst="rect">
                  <a:avLst/>
                </a:prstGeom>
              </p:spPr>
            </p:pic>
          </mc:Fallback>
        </mc:AlternateContent>
        <mc:AlternateContent xmlns:mc="http://schemas.openxmlformats.org/markup-compatibility/2006" xmlns:p14="http://schemas.microsoft.com/office/powerpoint/2010/main">
          <mc:Choice Requires="p14">
            <p:contentPart p14:bwMode="auto" r:id="rId351">
              <p14:nvContentPartPr>
                <p14:cNvPr id="218" name="Ink 217">
                  <a:extLst>
                    <a:ext uri="{FF2B5EF4-FFF2-40B4-BE49-F238E27FC236}">
                      <a16:creationId xmlns:a16="http://schemas.microsoft.com/office/drawing/2014/main" id="{73D3C0F9-643D-A751-8AED-902F444934A5}"/>
                    </a:ext>
                  </a:extLst>
                </p14:cNvPr>
                <p14:cNvContentPartPr/>
                <p14:nvPr/>
              </p14:nvContentPartPr>
              <p14:xfrm>
                <a:off x="6126083" y="3722656"/>
                <a:ext cx="172800" cy="57600"/>
              </p14:xfrm>
            </p:contentPart>
          </mc:Choice>
          <mc:Fallback xmlns="">
            <p:pic>
              <p:nvPicPr>
                <p:cNvPr id="218" name="Ink 217">
                  <a:extLst>
                    <a:ext uri="{FF2B5EF4-FFF2-40B4-BE49-F238E27FC236}">
                      <a16:creationId xmlns:a16="http://schemas.microsoft.com/office/drawing/2014/main" id="{73D3C0F9-643D-A751-8AED-902F444934A5}"/>
                    </a:ext>
                  </a:extLst>
                </p:cNvPr>
                <p:cNvPicPr/>
                <p:nvPr/>
              </p:nvPicPr>
              <p:blipFill>
                <a:blip r:embed="rId352"/>
                <a:stretch>
                  <a:fillRect/>
                </a:stretch>
              </p:blipFill>
              <p:spPr>
                <a:xfrm>
                  <a:off x="6108443" y="3705016"/>
                  <a:ext cx="208440" cy="93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3">
            <p14:nvContentPartPr>
              <p14:cNvPr id="219" name="Ink 218">
                <a:extLst>
                  <a:ext uri="{FF2B5EF4-FFF2-40B4-BE49-F238E27FC236}">
                    <a16:creationId xmlns:a16="http://schemas.microsoft.com/office/drawing/2014/main" id="{A91F8B0B-4BDD-72FD-CE3A-830B2A731755}"/>
                  </a:ext>
                </a:extLst>
              </p14:cNvPr>
              <p14:cNvContentPartPr/>
              <p14:nvPr/>
            </p14:nvContentPartPr>
            <p14:xfrm>
              <a:off x="6517763" y="3785656"/>
              <a:ext cx="106560" cy="115200"/>
            </p14:xfrm>
          </p:contentPart>
        </mc:Choice>
        <mc:Fallback xmlns="">
          <p:pic>
            <p:nvPicPr>
              <p:cNvPr id="219" name="Ink 218">
                <a:extLst>
                  <a:ext uri="{FF2B5EF4-FFF2-40B4-BE49-F238E27FC236}">
                    <a16:creationId xmlns:a16="http://schemas.microsoft.com/office/drawing/2014/main" id="{A91F8B0B-4BDD-72FD-CE3A-830B2A731755}"/>
                  </a:ext>
                </a:extLst>
              </p:cNvPr>
              <p:cNvPicPr/>
              <p:nvPr/>
            </p:nvPicPr>
            <p:blipFill>
              <a:blip r:embed="rId354"/>
              <a:stretch>
                <a:fillRect/>
              </a:stretch>
            </p:blipFill>
            <p:spPr>
              <a:xfrm>
                <a:off x="6499763" y="3768016"/>
                <a:ext cx="14220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355">
            <p14:nvContentPartPr>
              <p14:cNvPr id="220" name="Ink 219">
                <a:extLst>
                  <a:ext uri="{FF2B5EF4-FFF2-40B4-BE49-F238E27FC236}">
                    <a16:creationId xmlns:a16="http://schemas.microsoft.com/office/drawing/2014/main" id="{E6DE0DF0-D917-5873-CBF6-B6506593C795}"/>
                  </a:ext>
                </a:extLst>
              </p14:cNvPr>
              <p14:cNvContentPartPr/>
              <p14:nvPr/>
            </p14:nvContentPartPr>
            <p14:xfrm>
              <a:off x="6844283" y="3626896"/>
              <a:ext cx="211320" cy="267840"/>
            </p14:xfrm>
          </p:contentPart>
        </mc:Choice>
        <mc:Fallback xmlns="">
          <p:pic>
            <p:nvPicPr>
              <p:cNvPr id="220" name="Ink 219">
                <a:extLst>
                  <a:ext uri="{FF2B5EF4-FFF2-40B4-BE49-F238E27FC236}">
                    <a16:creationId xmlns:a16="http://schemas.microsoft.com/office/drawing/2014/main" id="{E6DE0DF0-D917-5873-CBF6-B6506593C795}"/>
                  </a:ext>
                </a:extLst>
              </p:cNvPr>
              <p:cNvPicPr/>
              <p:nvPr/>
            </p:nvPicPr>
            <p:blipFill>
              <a:blip r:embed="rId356"/>
              <a:stretch>
                <a:fillRect/>
              </a:stretch>
            </p:blipFill>
            <p:spPr>
              <a:xfrm>
                <a:off x="6826283" y="3608896"/>
                <a:ext cx="246960" cy="303480"/>
              </a:xfrm>
              <a:prstGeom prst="rect">
                <a:avLst/>
              </a:prstGeom>
            </p:spPr>
          </p:pic>
        </mc:Fallback>
      </mc:AlternateContent>
      <p:grpSp>
        <p:nvGrpSpPr>
          <p:cNvPr id="229" name="Group 228">
            <a:extLst>
              <a:ext uri="{FF2B5EF4-FFF2-40B4-BE49-F238E27FC236}">
                <a16:creationId xmlns:a16="http://schemas.microsoft.com/office/drawing/2014/main" id="{F65D9318-13D8-E75E-1288-F4F5DBBF9D29}"/>
              </a:ext>
            </a:extLst>
          </p:cNvPr>
          <p:cNvGrpSpPr/>
          <p:nvPr/>
        </p:nvGrpSpPr>
        <p:grpSpPr>
          <a:xfrm>
            <a:off x="5729723" y="4276696"/>
            <a:ext cx="1139760" cy="217440"/>
            <a:chOff x="5729723" y="4276696"/>
            <a:chExt cx="1139760" cy="217440"/>
          </a:xfrm>
        </p:grpSpPr>
        <mc:AlternateContent xmlns:mc="http://schemas.openxmlformats.org/markup-compatibility/2006" xmlns:p14="http://schemas.microsoft.com/office/powerpoint/2010/main">
          <mc:Choice Requires="p14">
            <p:contentPart p14:bwMode="auto" r:id="rId357">
              <p14:nvContentPartPr>
                <p14:cNvPr id="222" name="Ink 221">
                  <a:extLst>
                    <a:ext uri="{FF2B5EF4-FFF2-40B4-BE49-F238E27FC236}">
                      <a16:creationId xmlns:a16="http://schemas.microsoft.com/office/drawing/2014/main" id="{F698961D-7AD8-EA2A-B884-B734AA555D30}"/>
                    </a:ext>
                  </a:extLst>
                </p14:cNvPr>
                <p14:cNvContentPartPr/>
                <p14:nvPr/>
              </p14:nvContentPartPr>
              <p14:xfrm>
                <a:off x="5729723" y="4278856"/>
                <a:ext cx="172440" cy="215280"/>
              </p14:xfrm>
            </p:contentPart>
          </mc:Choice>
          <mc:Fallback xmlns="">
            <p:pic>
              <p:nvPicPr>
                <p:cNvPr id="222" name="Ink 221">
                  <a:extLst>
                    <a:ext uri="{FF2B5EF4-FFF2-40B4-BE49-F238E27FC236}">
                      <a16:creationId xmlns:a16="http://schemas.microsoft.com/office/drawing/2014/main" id="{F698961D-7AD8-EA2A-B884-B734AA555D30}"/>
                    </a:ext>
                  </a:extLst>
                </p:cNvPr>
                <p:cNvPicPr/>
                <p:nvPr/>
              </p:nvPicPr>
              <p:blipFill>
                <a:blip r:embed="rId358"/>
                <a:stretch>
                  <a:fillRect/>
                </a:stretch>
              </p:blipFill>
              <p:spPr>
                <a:xfrm>
                  <a:off x="5712083" y="4260856"/>
                  <a:ext cx="20808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359">
              <p14:nvContentPartPr>
                <p14:cNvPr id="223" name="Ink 222">
                  <a:extLst>
                    <a:ext uri="{FF2B5EF4-FFF2-40B4-BE49-F238E27FC236}">
                      <a16:creationId xmlns:a16="http://schemas.microsoft.com/office/drawing/2014/main" id="{F8F5E451-3566-2144-E5CA-B69080A63482}"/>
                    </a:ext>
                  </a:extLst>
                </p14:cNvPr>
                <p14:cNvContentPartPr/>
                <p14:nvPr/>
              </p14:nvContentPartPr>
              <p14:xfrm>
                <a:off x="5776163" y="4389736"/>
                <a:ext cx="157320" cy="30240"/>
              </p14:xfrm>
            </p:contentPart>
          </mc:Choice>
          <mc:Fallback xmlns="">
            <p:pic>
              <p:nvPicPr>
                <p:cNvPr id="223" name="Ink 222">
                  <a:extLst>
                    <a:ext uri="{FF2B5EF4-FFF2-40B4-BE49-F238E27FC236}">
                      <a16:creationId xmlns:a16="http://schemas.microsoft.com/office/drawing/2014/main" id="{F8F5E451-3566-2144-E5CA-B69080A63482}"/>
                    </a:ext>
                  </a:extLst>
                </p:cNvPr>
                <p:cNvPicPr/>
                <p:nvPr/>
              </p:nvPicPr>
              <p:blipFill>
                <a:blip r:embed="rId360"/>
                <a:stretch>
                  <a:fillRect/>
                </a:stretch>
              </p:blipFill>
              <p:spPr>
                <a:xfrm>
                  <a:off x="5758163" y="4371736"/>
                  <a:ext cx="19296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361">
              <p14:nvContentPartPr>
                <p14:cNvPr id="224" name="Ink 223">
                  <a:extLst>
                    <a:ext uri="{FF2B5EF4-FFF2-40B4-BE49-F238E27FC236}">
                      <a16:creationId xmlns:a16="http://schemas.microsoft.com/office/drawing/2014/main" id="{63DB0A71-1CFA-8F97-2ABB-D9D834AFC954}"/>
                    </a:ext>
                  </a:extLst>
                </p14:cNvPr>
                <p14:cNvContentPartPr/>
                <p14:nvPr/>
              </p14:nvContentPartPr>
              <p14:xfrm>
                <a:off x="6058763" y="4379656"/>
                <a:ext cx="3600" cy="3960"/>
              </p14:xfrm>
            </p:contentPart>
          </mc:Choice>
          <mc:Fallback xmlns="">
            <p:pic>
              <p:nvPicPr>
                <p:cNvPr id="224" name="Ink 223">
                  <a:extLst>
                    <a:ext uri="{FF2B5EF4-FFF2-40B4-BE49-F238E27FC236}">
                      <a16:creationId xmlns:a16="http://schemas.microsoft.com/office/drawing/2014/main" id="{63DB0A71-1CFA-8F97-2ABB-D9D834AFC954}"/>
                    </a:ext>
                  </a:extLst>
                </p:cNvPr>
                <p:cNvPicPr/>
                <p:nvPr/>
              </p:nvPicPr>
              <p:blipFill>
                <a:blip r:embed="rId362"/>
                <a:stretch>
                  <a:fillRect/>
                </a:stretch>
              </p:blipFill>
              <p:spPr>
                <a:xfrm>
                  <a:off x="6040763" y="4362016"/>
                  <a:ext cx="3924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363">
              <p14:nvContentPartPr>
                <p14:cNvPr id="225" name="Ink 224">
                  <a:extLst>
                    <a:ext uri="{FF2B5EF4-FFF2-40B4-BE49-F238E27FC236}">
                      <a16:creationId xmlns:a16="http://schemas.microsoft.com/office/drawing/2014/main" id="{C4A5BEA8-F3B9-DAEF-90AD-1FF602AF4822}"/>
                    </a:ext>
                  </a:extLst>
                </p14:cNvPr>
                <p14:cNvContentPartPr/>
                <p14:nvPr/>
              </p14:nvContentPartPr>
              <p14:xfrm>
                <a:off x="6161723" y="4276696"/>
                <a:ext cx="173880" cy="182520"/>
              </p14:xfrm>
            </p:contentPart>
          </mc:Choice>
          <mc:Fallback xmlns="">
            <p:pic>
              <p:nvPicPr>
                <p:cNvPr id="225" name="Ink 224">
                  <a:extLst>
                    <a:ext uri="{FF2B5EF4-FFF2-40B4-BE49-F238E27FC236}">
                      <a16:creationId xmlns:a16="http://schemas.microsoft.com/office/drawing/2014/main" id="{C4A5BEA8-F3B9-DAEF-90AD-1FF602AF4822}"/>
                    </a:ext>
                  </a:extLst>
                </p:cNvPr>
                <p:cNvPicPr/>
                <p:nvPr/>
              </p:nvPicPr>
              <p:blipFill>
                <a:blip r:embed="rId364"/>
                <a:stretch>
                  <a:fillRect/>
                </a:stretch>
              </p:blipFill>
              <p:spPr>
                <a:xfrm>
                  <a:off x="6143723" y="4259056"/>
                  <a:ext cx="209520" cy="218160"/>
                </a:xfrm>
                <a:prstGeom prst="rect">
                  <a:avLst/>
                </a:prstGeom>
              </p:spPr>
            </p:pic>
          </mc:Fallback>
        </mc:AlternateContent>
        <mc:AlternateContent xmlns:mc="http://schemas.openxmlformats.org/markup-compatibility/2006" xmlns:p14="http://schemas.microsoft.com/office/powerpoint/2010/main">
          <mc:Choice Requires="p14">
            <p:contentPart p14:bwMode="auto" r:id="rId365">
              <p14:nvContentPartPr>
                <p14:cNvPr id="226" name="Ink 225">
                  <a:extLst>
                    <a:ext uri="{FF2B5EF4-FFF2-40B4-BE49-F238E27FC236}">
                      <a16:creationId xmlns:a16="http://schemas.microsoft.com/office/drawing/2014/main" id="{9FA9C11C-192D-C78C-1520-FA1E1E27B6E3}"/>
                    </a:ext>
                  </a:extLst>
                </p14:cNvPr>
                <p14:cNvContentPartPr/>
                <p14:nvPr/>
              </p14:nvContentPartPr>
              <p14:xfrm>
                <a:off x="6523523" y="4323496"/>
                <a:ext cx="101520" cy="20520"/>
              </p14:xfrm>
            </p:contentPart>
          </mc:Choice>
          <mc:Fallback xmlns="">
            <p:pic>
              <p:nvPicPr>
                <p:cNvPr id="226" name="Ink 225">
                  <a:extLst>
                    <a:ext uri="{FF2B5EF4-FFF2-40B4-BE49-F238E27FC236}">
                      <a16:creationId xmlns:a16="http://schemas.microsoft.com/office/drawing/2014/main" id="{9FA9C11C-192D-C78C-1520-FA1E1E27B6E3}"/>
                    </a:ext>
                  </a:extLst>
                </p:cNvPr>
                <p:cNvPicPr/>
                <p:nvPr/>
              </p:nvPicPr>
              <p:blipFill>
                <a:blip r:embed="rId366"/>
                <a:stretch>
                  <a:fillRect/>
                </a:stretch>
              </p:blipFill>
              <p:spPr>
                <a:xfrm>
                  <a:off x="6505883" y="4305856"/>
                  <a:ext cx="13716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367">
              <p14:nvContentPartPr>
                <p14:cNvPr id="227" name="Ink 226">
                  <a:extLst>
                    <a:ext uri="{FF2B5EF4-FFF2-40B4-BE49-F238E27FC236}">
                      <a16:creationId xmlns:a16="http://schemas.microsoft.com/office/drawing/2014/main" id="{EAA37387-0BA8-4A48-8B39-6292AE7FB312}"/>
                    </a:ext>
                  </a:extLst>
                </p14:cNvPr>
                <p14:cNvContentPartPr/>
                <p14:nvPr/>
              </p14:nvContentPartPr>
              <p14:xfrm>
                <a:off x="6508403" y="4406296"/>
                <a:ext cx="95760" cy="9000"/>
              </p14:xfrm>
            </p:contentPart>
          </mc:Choice>
          <mc:Fallback xmlns="">
            <p:pic>
              <p:nvPicPr>
                <p:cNvPr id="227" name="Ink 226">
                  <a:extLst>
                    <a:ext uri="{FF2B5EF4-FFF2-40B4-BE49-F238E27FC236}">
                      <a16:creationId xmlns:a16="http://schemas.microsoft.com/office/drawing/2014/main" id="{EAA37387-0BA8-4A48-8B39-6292AE7FB312}"/>
                    </a:ext>
                  </a:extLst>
                </p:cNvPr>
                <p:cNvPicPr/>
                <p:nvPr/>
              </p:nvPicPr>
              <p:blipFill>
                <a:blip r:embed="rId368"/>
                <a:stretch>
                  <a:fillRect/>
                </a:stretch>
              </p:blipFill>
              <p:spPr>
                <a:xfrm>
                  <a:off x="6490403" y="4388656"/>
                  <a:ext cx="13140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369">
              <p14:nvContentPartPr>
                <p14:cNvPr id="228" name="Ink 227">
                  <a:extLst>
                    <a:ext uri="{FF2B5EF4-FFF2-40B4-BE49-F238E27FC236}">
                      <a16:creationId xmlns:a16="http://schemas.microsoft.com/office/drawing/2014/main" id="{FF341BDC-4176-34DB-239B-D9CFACBF2D5A}"/>
                    </a:ext>
                  </a:extLst>
                </p14:cNvPr>
                <p14:cNvContentPartPr/>
                <p14:nvPr/>
              </p14:nvContentPartPr>
              <p14:xfrm>
                <a:off x="6774083" y="4285336"/>
                <a:ext cx="95400" cy="128880"/>
              </p14:xfrm>
            </p:contentPart>
          </mc:Choice>
          <mc:Fallback xmlns="">
            <p:pic>
              <p:nvPicPr>
                <p:cNvPr id="228" name="Ink 227">
                  <a:extLst>
                    <a:ext uri="{FF2B5EF4-FFF2-40B4-BE49-F238E27FC236}">
                      <a16:creationId xmlns:a16="http://schemas.microsoft.com/office/drawing/2014/main" id="{FF341BDC-4176-34DB-239B-D9CFACBF2D5A}"/>
                    </a:ext>
                  </a:extLst>
                </p:cNvPr>
                <p:cNvPicPr/>
                <p:nvPr/>
              </p:nvPicPr>
              <p:blipFill>
                <a:blip r:embed="rId370"/>
                <a:stretch>
                  <a:fillRect/>
                </a:stretch>
              </p:blipFill>
              <p:spPr>
                <a:xfrm>
                  <a:off x="6756443" y="4267696"/>
                  <a:ext cx="131040" cy="164520"/>
                </a:xfrm>
                <a:prstGeom prst="rect">
                  <a:avLst/>
                </a:prstGeom>
              </p:spPr>
            </p:pic>
          </mc:Fallback>
        </mc:AlternateContent>
      </p:grpSp>
      <p:grpSp>
        <p:nvGrpSpPr>
          <p:cNvPr id="238" name="Group 237">
            <a:extLst>
              <a:ext uri="{FF2B5EF4-FFF2-40B4-BE49-F238E27FC236}">
                <a16:creationId xmlns:a16="http://schemas.microsoft.com/office/drawing/2014/main" id="{EE0D7361-AE9D-F4D9-F483-3737AFDB648F}"/>
              </a:ext>
            </a:extLst>
          </p:cNvPr>
          <p:cNvGrpSpPr/>
          <p:nvPr/>
        </p:nvGrpSpPr>
        <p:grpSpPr>
          <a:xfrm>
            <a:off x="7800443" y="2523856"/>
            <a:ext cx="1072440" cy="363240"/>
            <a:chOff x="7800443" y="2523856"/>
            <a:chExt cx="1072440" cy="363240"/>
          </a:xfrm>
        </p:grpSpPr>
        <mc:AlternateContent xmlns:mc="http://schemas.openxmlformats.org/markup-compatibility/2006" xmlns:p14="http://schemas.microsoft.com/office/powerpoint/2010/main">
          <mc:Choice Requires="p14">
            <p:contentPart p14:bwMode="auto" r:id="rId371">
              <p14:nvContentPartPr>
                <p14:cNvPr id="230" name="Ink 229">
                  <a:extLst>
                    <a:ext uri="{FF2B5EF4-FFF2-40B4-BE49-F238E27FC236}">
                      <a16:creationId xmlns:a16="http://schemas.microsoft.com/office/drawing/2014/main" id="{5B361C2F-C022-BE45-F7F2-3ECB157654D1}"/>
                    </a:ext>
                  </a:extLst>
                </p14:cNvPr>
                <p14:cNvContentPartPr/>
                <p14:nvPr/>
              </p14:nvContentPartPr>
              <p14:xfrm>
                <a:off x="7800443" y="2663176"/>
                <a:ext cx="47520" cy="223920"/>
              </p14:xfrm>
            </p:contentPart>
          </mc:Choice>
          <mc:Fallback xmlns="">
            <p:pic>
              <p:nvPicPr>
                <p:cNvPr id="230" name="Ink 229">
                  <a:extLst>
                    <a:ext uri="{FF2B5EF4-FFF2-40B4-BE49-F238E27FC236}">
                      <a16:creationId xmlns:a16="http://schemas.microsoft.com/office/drawing/2014/main" id="{5B361C2F-C022-BE45-F7F2-3ECB157654D1}"/>
                    </a:ext>
                  </a:extLst>
                </p:cNvPr>
                <p:cNvPicPr/>
                <p:nvPr/>
              </p:nvPicPr>
              <p:blipFill>
                <a:blip r:embed="rId372"/>
                <a:stretch>
                  <a:fillRect/>
                </a:stretch>
              </p:blipFill>
              <p:spPr>
                <a:xfrm>
                  <a:off x="7782443" y="2645536"/>
                  <a:ext cx="83160" cy="259560"/>
                </a:xfrm>
                <a:prstGeom prst="rect">
                  <a:avLst/>
                </a:prstGeom>
              </p:spPr>
            </p:pic>
          </mc:Fallback>
        </mc:AlternateContent>
        <mc:AlternateContent xmlns:mc="http://schemas.openxmlformats.org/markup-compatibility/2006" xmlns:p14="http://schemas.microsoft.com/office/powerpoint/2010/main">
          <mc:Choice Requires="p14">
            <p:contentPart p14:bwMode="auto" r:id="rId373">
              <p14:nvContentPartPr>
                <p14:cNvPr id="231" name="Ink 230">
                  <a:extLst>
                    <a:ext uri="{FF2B5EF4-FFF2-40B4-BE49-F238E27FC236}">
                      <a16:creationId xmlns:a16="http://schemas.microsoft.com/office/drawing/2014/main" id="{4FF29007-A193-DC83-0E94-F0C0032E6ABB}"/>
                    </a:ext>
                  </a:extLst>
                </p14:cNvPr>
                <p14:cNvContentPartPr/>
                <p14:nvPr/>
              </p14:nvContentPartPr>
              <p14:xfrm>
                <a:off x="7828163" y="2673256"/>
                <a:ext cx="140760" cy="190440"/>
              </p14:xfrm>
            </p:contentPart>
          </mc:Choice>
          <mc:Fallback xmlns="">
            <p:pic>
              <p:nvPicPr>
                <p:cNvPr id="231" name="Ink 230">
                  <a:extLst>
                    <a:ext uri="{FF2B5EF4-FFF2-40B4-BE49-F238E27FC236}">
                      <a16:creationId xmlns:a16="http://schemas.microsoft.com/office/drawing/2014/main" id="{4FF29007-A193-DC83-0E94-F0C0032E6ABB}"/>
                    </a:ext>
                  </a:extLst>
                </p:cNvPr>
                <p:cNvPicPr/>
                <p:nvPr/>
              </p:nvPicPr>
              <p:blipFill>
                <a:blip r:embed="rId374"/>
                <a:stretch>
                  <a:fillRect/>
                </a:stretch>
              </p:blipFill>
              <p:spPr>
                <a:xfrm>
                  <a:off x="7810523" y="2655616"/>
                  <a:ext cx="176400" cy="226080"/>
                </a:xfrm>
                <a:prstGeom prst="rect">
                  <a:avLst/>
                </a:prstGeom>
              </p:spPr>
            </p:pic>
          </mc:Fallback>
        </mc:AlternateContent>
        <mc:AlternateContent xmlns:mc="http://schemas.openxmlformats.org/markup-compatibility/2006" xmlns:p14="http://schemas.microsoft.com/office/powerpoint/2010/main">
          <mc:Choice Requires="p14">
            <p:contentPart p14:bwMode="auto" r:id="rId375">
              <p14:nvContentPartPr>
                <p14:cNvPr id="232" name="Ink 231">
                  <a:extLst>
                    <a:ext uri="{FF2B5EF4-FFF2-40B4-BE49-F238E27FC236}">
                      <a16:creationId xmlns:a16="http://schemas.microsoft.com/office/drawing/2014/main" id="{010EBBF8-213F-80A6-4EC0-1E5A2579BA12}"/>
                    </a:ext>
                  </a:extLst>
                </p14:cNvPr>
                <p14:cNvContentPartPr/>
                <p14:nvPr/>
              </p14:nvContentPartPr>
              <p14:xfrm>
                <a:off x="7815563" y="2724016"/>
                <a:ext cx="296640" cy="88560"/>
              </p14:xfrm>
            </p:contentPart>
          </mc:Choice>
          <mc:Fallback xmlns="">
            <p:pic>
              <p:nvPicPr>
                <p:cNvPr id="232" name="Ink 231">
                  <a:extLst>
                    <a:ext uri="{FF2B5EF4-FFF2-40B4-BE49-F238E27FC236}">
                      <a16:creationId xmlns:a16="http://schemas.microsoft.com/office/drawing/2014/main" id="{010EBBF8-213F-80A6-4EC0-1E5A2579BA12}"/>
                    </a:ext>
                  </a:extLst>
                </p:cNvPr>
                <p:cNvPicPr/>
                <p:nvPr/>
              </p:nvPicPr>
              <p:blipFill>
                <a:blip r:embed="rId376"/>
                <a:stretch>
                  <a:fillRect/>
                </a:stretch>
              </p:blipFill>
              <p:spPr>
                <a:xfrm>
                  <a:off x="7797923" y="2706376"/>
                  <a:ext cx="332280" cy="124200"/>
                </a:xfrm>
                <a:prstGeom prst="rect">
                  <a:avLst/>
                </a:prstGeom>
              </p:spPr>
            </p:pic>
          </mc:Fallback>
        </mc:AlternateContent>
        <mc:AlternateContent xmlns:mc="http://schemas.openxmlformats.org/markup-compatibility/2006" xmlns:p14="http://schemas.microsoft.com/office/powerpoint/2010/main">
          <mc:Choice Requires="p14">
            <p:contentPart p14:bwMode="auto" r:id="rId377">
              <p14:nvContentPartPr>
                <p14:cNvPr id="233" name="Ink 232">
                  <a:extLst>
                    <a:ext uri="{FF2B5EF4-FFF2-40B4-BE49-F238E27FC236}">
                      <a16:creationId xmlns:a16="http://schemas.microsoft.com/office/drawing/2014/main" id="{3589254D-DBF8-746D-FE6E-57D726A2D3C8}"/>
                    </a:ext>
                  </a:extLst>
                </p14:cNvPr>
                <p14:cNvContentPartPr/>
                <p14:nvPr/>
              </p14:nvContentPartPr>
              <p14:xfrm>
                <a:off x="8084123" y="2666056"/>
                <a:ext cx="210600" cy="158400"/>
              </p14:xfrm>
            </p:contentPart>
          </mc:Choice>
          <mc:Fallback xmlns="">
            <p:pic>
              <p:nvPicPr>
                <p:cNvPr id="233" name="Ink 232">
                  <a:extLst>
                    <a:ext uri="{FF2B5EF4-FFF2-40B4-BE49-F238E27FC236}">
                      <a16:creationId xmlns:a16="http://schemas.microsoft.com/office/drawing/2014/main" id="{3589254D-DBF8-746D-FE6E-57D726A2D3C8}"/>
                    </a:ext>
                  </a:extLst>
                </p:cNvPr>
                <p:cNvPicPr/>
                <p:nvPr/>
              </p:nvPicPr>
              <p:blipFill>
                <a:blip r:embed="rId378"/>
                <a:stretch>
                  <a:fillRect/>
                </a:stretch>
              </p:blipFill>
              <p:spPr>
                <a:xfrm>
                  <a:off x="8066483" y="2648416"/>
                  <a:ext cx="2462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379">
              <p14:nvContentPartPr>
                <p14:cNvPr id="234" name="Ink 233">
                  <a:extLst>
                    <a:ext uri="{FF2B5EF4-FFF2-40B4-BE49-F238E27FC236}">
                      <a16:creationId xmlns:a16="http://schemas.microsoft.com/office/drawing/2014/main" id="{DF72A7A3-69D5-2631-B67D-2D35BC454602}"/>
                    </a:ext>
                  </a:extLst>
                </p14:cNvPr>
                <p14:cNvContentPartPr/>
                <p14:nvPr/>
              </p14:nvContentPartPr>
              <p14:xfrm>
                <a:off x="8327483" y="2693416"/>
                <a:ext cx="24120" cy="140760"/>
              </p14:xfrm>
            </p:contentPart>
          </mc:Choice>
          <mc:Fallback xmlns="">
            <p:pic>
              <p:nvPicPr>
                <p:cNvPr id="234" name="Ink 233">
                  <a:extLst>
                    <a:ext uri="{FF2B5EF4-FFF2-40B4-BE49-F238E27FC236}">
                      <a16:creationId xmlns:a16="http://schemas.microsoft.com/office/drawing/2014/main" id="{DF72A7A3-69D5-2631-B67D-2D35BC454602}"/>
                    </a:ext>
                  </a:extLst>
                </p:cNvPr>
                <p:cNvPicPr/>
                <p:nvPr/>
              </p:nvPicPr>
              <p:blipFill>
                <a:blip r:embed="rId380"/>
                <a:stretch>
                  <a:fillRect/>
                </a:stretch>
              </p:blipFill>
              <p:spPr>
                <a:xfrm>
                  <a:off x="8309843" y="2675416"/>
                  <a:ext cx="59760" cy="176400"/>
                </a:xfrm>
                <a:prstGeom prst="rect">
                  <a:avLst/>
                </a:prstGeom>
              </p:spPr>
            </p:pic>
          </mc:Fallback>
        </mc:AlternateContent>
        <mc:AlternateContent xmlns:mc="http://schemas.openxmlformats.org/markup-compatibility/2006" xmlns:p14="http://schemas.microsoft.com/office/powerpoint/2010/main">
          <mc:Choice Requires="p14">
            <p:contentPart p14:bwMode="auto" r:id="rId381">
              <p14:nvContentPartPr>
                <p14:cNvPr id="235" name="Ink 234">
                  <a:extLst>
                    <a:ext uri="{FF2B5EF4-FFF2-40B4-BE49-F238E27FC236}">
                      <a16:creationId xmlns:a16="http://schemas.microsoft.com/office/drawing/2014/main" id="{E53E4874-8CCA-A6A8-4F88-F435A302F3D5}"/>
                    </a:ext>
                  </a:extLst>
                </p14:cNvPr>
                <p14:cNvContentPartPr/>
                <p14:nvPr/>
              </p14:nvContentPartPr>
              <p14:xfrm>
                <a:off x="8210843" y="2571376"/>
                <a:ext cx="261720" cy="120240"/>
              </p14:xfrm>
            </p:contentPart>
          </mc:Choice>
          <mc:Fallback xmlns="">
            <p:pic>
              <p:nvPicPr>
                <p:cNvPr id="235" name="Ink 234">
                  <a:extLst>
                    <a:ext uri="{FF2B5EF4-FFF2-40B4-BE49-F238E27FC236}">
                      <a16:creationId xmlns:a16="http://schemas.microsoft.com/office/drawing/2014/main" id="{E53E4874-8CCA-A6A8-4F88-F435A302F3D5}"/>
                    </a:ext>
                  </a:extLst>
                </p:cNvPr>
                <p:cNvPicPr/>
                <p:nvPr/>
              </p:nvPicPr>
              <p:blipFill>
                <a:blip r:embed="rId382"/>
                <a:stretch>
                  <a:fillRect/>
                </a:stretch>
              </p:blipFill>
              <p:spPr>
                <a:xfrm>
                  <a:off x="8193203" y="2553736"/>
                  <a:ext cx="2973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383">
              <p14:nvContentPartPr>
                <p14:cNvPr id="236" name="Ink 235">
                  <a:extLst>
                    <a:ext uri="{FF2B5EF4-FFF2-40B4-BE49-F238E27FC236}">
                      <a16:creationId xmlns:a16="http://schemas.microsoft.com/office/drawing/2014/main" id="{82DEFE81-A3EA-97C3-DEF3-86E03E3B124E}"/>
                    </a:ext>
                  </a:extLst>
                </p14:cNvPr>
                <p14:cNvContentPartPr/>
                <p14:nvPr/>
              </p14:nvContentPartPr>
              <p14:xfrm>
                <a:off x="8528003" y="2679016"/>
                <a:ext cx="76320" cy="93240"/>
              </p14:xfrm>
            </p:contentPart>
          </mc:Choice>
          <mc:Fallback xmlns="">
            <p:pic>
              <p:nvPicPr>
                <p:cNvPr id="236" name="Ink 235">
                  <a:extLst>
                    <a:ext uri="{FF2B5EF4-FFF2-40B4-BE49-F238E27FC236}">
                      <a16:creationId xmlns:a16="http://schemas.microsoft.com/office/drawing/2014/main" id="{82DEFE81-A3EA-97C3-DEF3-86E03E3B124E}"/>
                    </a:ext>
                  </a:extLst>
                </p:cNvPr>
                <p:cNvPicPr/>
                <p:nvPr/>
              </p:nvPicPr>
              <p:blipFill>
                <a:blip r:embed="rId384"/>
                <a:stretch>
                  <a:fillRect/>
                </a:stretch>
              </p:blipFill>
              <p:spPr>
                <a:xfrm>
                  <a:off x="8510003" y="2661376"/>
                  <a:ext cx="111960" cy="128880"/>
                </a:xfrm>
                <a:prstGeom prst="rect">
                  <a:avLst/>
                </a:prstGeom>
              </p:spPr>
            </p:pic>
          </mc:Fallback>
        </mc:AlternateContent>
        <mc:AlternateContent xmlns:mc="http://schemas.openxmlformats.org/markup-compatibility/2006" xmlns:p14="http://schemas.microsoft.com/office/powerpoint/2010/main">
          <mc:Choice Requires="p14">
            <p:contentPart p14:bwMode="auto" r:id="rId385">
              <p14:nvContentPartPr>
                <p14:cNvPr id="237" name="Ink 236">
                  <a:extLst>
                    <a:ext uri="{FF2B5EF4-FFF2-40B4-BE49-F238E27FC236}">
                      <a16:creationId xmlns:a16="http://schemas.microsoft.com/office/drawing/2014/main" id="{49933FFD-C27C-7D84-040D-AC45C08C3316}"/>
                    </a:ext>
                  </a:extLst>
                </p14:cNvPr>
                <p14:cNvContentPartPr/>
                <p14:nvPr/>
              </p14:nvContentPartPr>
              <p14:xfrm>
                <a:off x="8677763" y="2523856"/>
                <a:ext cx="195120" cy="134640"/>
              </p14:xfrm>
            </p:contentPart>
          </mc:Choice>
          <mc:Fallback xmlns="">
            <p:pic>
              <p:nvPicPr>
                <p:cNvPr id="237" name="Ink 236">
                  <a:extLst>
                    <a:ext uri="{FF2B5EF4-FFF2-40B4-BE49-F238E27FC236}">
                      <a16:creationId xmlns:a16="http://schemas.microsoft.com/office/drawing/2014/main" id="{49933FFD-C27C-7D84-040D-AC45C08C3316}"/>
                    </a:ext>
                  </a:extLst>
                </p:cNvPr>
                <p:cNvPicPr/>
                <p:nvPr/>
              </p:nvPicPr>
              <p:blipFill>
                <a:blip r:embed="rId386"/>
                <a:stretch>
                  <a:fillRect/>
                </a:stretch>
              </p:blipFill>
              <p:spPr>
                <a:xfrm>
                  <a:off x="8660123" y="2505856"/>
                  <a:ext cx="230760" cy="170280"/>
                </a:xfrm>
                <a:prstGeom prst="rect">
                  <a:avLst/>
                </a:prstGeom>
              </p:spPr>
            </p:pic>
          </mc:Fallback>
        </mc:AlternateContent>
      </p:grpSp>
      <p:grpSp>
        <p:nvGrpSpPr>
          <p:cNvPr id="250" name="Group 249">
            <a:extLst>
              <a:ext uri="{FF2B5EF4-FFF2-40B4-BE49-F238E27FC236}">
                <a16:creationId xmlns:a16="http://schemas.microsoft.com/office/drawing/2014/main" id="{CAD6EC81-EBD4-1BBD-1CFB-5B4B3229E14E}"/>
              </a:ext>
            </a:extLst>
          </p:cNvPr>
          <p:cNvGrpSpPr/>
          <p:nvPr/>
        </p:nvGrpSpPr>
        <p:grpSpPr>
          <a:xfrm>
            <a:off x="7934723" y="3088336"/>
            <a:ext cx="1004760" cy="340560"/>
            <a:chOff x="7934723" y="3088336"/>
            <a:chExt cx="1004760" cy="340560"/>
          </a:xfrm>
        </p:grpSpPr>
        <mc:AlternateContent xmlns:mc="http://schemas.openxmlformats.org/markup-compatibility/2006" xmlns:p14="http://schemas.microsoft.com/office/powerpoint/2010/main">
          <mc:Choice Requires="p14">
            <p:contentPart p14:bwMode="auto" r:id="rId387">
              <p14:nvContentPartPr>
                <p14:cNvPr id="239" name="Ink 238">
                  <a:extLst>
                    <a:ext uri="{FF2B5EF4-FFF2-40B4-BE49-F238E27FC236}">
                      <a16:creationId xmlns:a16="http://schemas.microsoft.com/office/drawing/2014/main" id="{E6322D61-E013-6746-D574-4BEA1ED3E1DF}"/>
                    </a:ext>
                  </a:extLst>
                </p14:cNvPr>
                <p14:cNvContentPartPr/>
                <p14:nvPr/>
              </p14:nvContentPartPr>
              <p14:xfrm>
                <a:off x="7934723" y="3248896"/>
                <a:ext cx="113760" cy="19440"/>
              </p14:xfrm>
            </p:contentPart>
          </mc:Choice>
          <mc:Fallback xmlns="">
            <p:pic>
              <p:nvPicPr>
                <p:cNvPr id="239" name="Ink 238">
                  <a:extLst>
                    <a:ext uri="{FF2B5EF4-FFF2-40B4-BE49-F238E27FC236}">
                      <a16:creationId xmlns:a16="http://schemas.microsoft.com/office/drawing/2014/main" id="{E6322D61-E013-6746-D574-4BEA1ED3E1DF}"/>
                    </a:ext>
                  </a:extLst>
                </p:cNvPr>
                <p:cNvPicPr/>
                <p:nvPr/>
              </p:nvPicPr>
              <p:blipFill>
                <a:blip r:embed="rId388"/>
                <a:stretch>
                  <a:fillRect/>
                </a:stretch>
              </p:blipFill>
              <p:spPr>
                <a:xfrm>
                  <a:off x="7917083" y="3230896"/>
                  <a:ext cx="149400" cy="55080"/>
                </a:xfrm>
                <a:prstGeom prst="rect">
                  <a:avLst/>
                </a:prstGeom>
              </p:spPr>
            </p:pic>
          </mc:Fallback>
        </mc:AlternateContent>
        <mc:AlternateContent xmlns:mc="http://schemas.openxmlformats.org/markup-compatibility/2006" xmlns:p14="http://schemas.microsoft.com/office/powerpoint/2010/main">
          <mc:Choice Requires="p14">
            <p:contentPart p14:bwMode="auto" r:id="rId389">
              <p14:nvContentPartPr>
                <p14:cNvPr id="240" name="Ink 239">
                  <a:extLst>
                    <a:ext uri="{FF2B5EF4-FFF2-40B4-BE49-F238E27FC236}">
                      <a16:creationId xmlns:a16="http://schemas.microsoft.com/office/drawing/2014/main" id="{E0AFD467-2098-E749-D56B-D8F7E454A0CA}"/>
                    </a:ext>
                  </a:extLst>
                </p14:cNvPr>
                <p14:cNvContentPartPr/>
                <p14:nvPr/>
              </p14:nvContentPartPr>
              <p14:xfrm>
                <a:off x="7956323" y="3327016"/>
                <a:ext cx="100800" cy="30960"/>
              </p14:xfrm>
            </p:contentPart>
          </mc:Choice>
          <mc:Fallback xmlns="">
            <p:pic>
              <p:nvPicPr>
                <p:cNvPr id="240" name="Ink 239">
                  <a:extLst>
                    <a:ext uri="{FF2B5EF4-FFF2-40B4-BE49-F238E27FC236}">
                      <a16:creationId xmlns:a16="http://schemas.microsoft.com/office/drawing/2014/main" id="{E0AFD467-2098-E749-D56B-D8F7E454A0CA}"/>
                    </a:ext>
                  </a:extLst>
                </p:cNvPr>
                <p:cNvPicPr/>
                <p:nvPr/>
              </p:nvPicPr>
              <p:blipFill>
                <a:blip r:embed="rId390"/>
                <a:stretch>
                  <a:fillRect/>
                </a:stretch>
              </p:blipFill>
              <p:spPr>
                <a:xfrm>
                  <a:off x="7938683" y="3309376"/>
                  <a:ext cx="13644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391">
              <p14:nvContentPartPr>
                <p14:cNvPr id="242" name="Ink 241">
                  <a:extLst>
                    <a:ext uri="{FF2B5EF4-FFF2-40B4-BE49-F238E27FC236}">
                      <a16:creationId xmlns:a16="http://schemas.microsoft.com/office/drawing/2014/main" id="{4BCD1E9D-CF9A-F0AA-1513-A88741F16495}"/>
                    </a:ext>
                  </a:extLst>
                </p14:cNvPr>
                <p14:cNvContentPartPr/>
                <p14:nvPr/>
              </p14:nvContentPartPr>
              <p14:xfrm>
                <a:off x="8168363" y="3206056"/>
                <a:ext cx="141480" cy="222840"/>
              </p14:xfrm>
            </p:contentPart>
          </mc:Choice>
          <mc:Fallback xmlns="">
            <p:pic>
              <p:nvPicPr>
                <p:cNvPr id="242" name="Ink 241">
                  <a:extLst>
                    <a:ext uri="{FF2B5EF4-FFF2-40B4-BE49-F238E27FC236}">
                      <a16:creationId xmlns:a16="http://schemas.microsoft.com/office/drawing/2014/main" id="{4BCD1E9D-CF9A-F0AA-1513-A88741F16495}"/>
                    </a:ext>
                  </a:extLst>
                </p:cNvPr>
                <p:cNvPicPr/>
                <p:nvPr/>
              </p:nvPicPr>
              <p:blipFill>
                <a:blip r:embed="rId392"/>
                <a:stretch>
                  <a:fillRect/>
                </a:stretch>
              </p:blipFill>
              <p:spPr>
                <a:xfrm>
                  <a:off x="8150723" y="3188416"/>
                  <a:ext cx="17712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393">
              <p14:nvContentPartPr>
                <p14:cNvPr id="243" name="Ink 242">
                  <a:extLst>
                    <a:ext uri="{FF2B5EF4-FFF2-40B4-BE49-F238E27FC236}">
                      <a16:creationId xmlns:a16="http://schemas.microsoft.com/office/drawing/2014/main" id="{939BA9AB-6001-7543-ECDC-5CF1018EE61C}"/>
                    </a:ext>
                  </a:extLst>
                </p14:cNvPr>
                <p14:cNvContentPartPr/>
                <p14:nvPr/>
              </p14:nvContentPartPr>
              <p14:xfrm>
                <a:off x="8180603" y="3293896"/>
                <a:ext cx="206640" cy="53640"/>
              </p14:xfrm>
            </p:contentPart>
          </mc:Choice>
          <mc:Fallback xmlns="">
            <p:pic>
              <p:nvPicPr>
                <p:cNvPr id="243" name="Ink 242">
                  <a:extLst>
                    <a:ext uri="{FF2B5EF4-FFF2-40B4-BE49-F238E27FC236}">
                      <a16:creationId xmlns:a16="http://schemas.microsoft.com/office/drawing/2014/main" id="{939BA9AB-6001-7543-ECDC-5CF1018EE61C}"/>
                    </a:ext>
                  </a:extLst>
                </p:cNvPr>
                <p:cNvPicPr/>
                <p:nvPr/>
              </p:nvPicPr>
              <p:blipFill>
                <a:blip r:embed="rId394"/>
                <a:stretch>
                  <a:fillRect/>
                </a:stretch>
              </p:blipFill>
              <p:spPr>
                <a:xfrm>
                  <a:off x="8162603" y="3275896"/>
                  <a:ext cx="24228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395">
              <p14:nvContentPartPr>
                <p14:cNvPr id="244" name="Ink 243">
                  <a:extLst>
                    <a:ext uri="{FF2B5EF4-FFF2-40B4-BE49-F238E27FC236}">
                      <a16:creationId xmlns:a16="http://schemas.microsoft.com/office/drawing/2014/main" id="{1189F452-0E0A-2DF9-5E22-2BD97C38CF06}"/>
                    </a:ext>
                  </a:extLst>
                </p14:cNvPr>
                <p14:cNvContentPartPr/>
                <p14:nvPr/>
              </p14:nvContentPartPr>
              <p14:xfrm>
                <a:off x="8492363" y="3234856"/>
                <a:ext cx="119520" cy="146160"/>
              </p14:xfrm>
            </p:contentPart>
          </mc:Choice>
          <mc:Fallback xmlns="">
            <p:pic>
              <p:nvPicPr>
                <p:cNvPr id="244" name="Ink 243">
                  <a:extLst>
                    <a:ext uri="{FF2B5EF4-FFF2-40B4-BE49-F238E27FC236}">
                      <a16:creationId xmlns:a16="http://schemas.microsoft.com/office/drawing/2014/main" id="{1189F452-0E0A-2DF9-5E22-2BD97C38CF06}"/>
                    </a:ext>
                  </a:extLst>
                </p:cNvPr>
                <p:cNvPicPr/>
                <p:nvPr/>
              </p:nvPicPr>
              <p:blipFill>
                <a:blip r:embed="rId396"/>
                <a:stretch>
                  <a:fillRect/>
                </a:stretch>
              </p:blipFill>
              <p:spPr>
                <a:xfrm>
                  <a:off x="8474363" y="3217216"/>
                  <a:ext cx="155160" cy="181800"/>
                </a:xfrm>
                <a:prstGeom prst="rect">
                  <a:avLst/>
                </a:prstGeom>
              </p:spPr>
            </p:pic>
          </mc:Fallback>
        </mc:AlternateContent>
        <mc:AlternateContent xmlns:mc="http://schemas.openxmlformats.org/markup-compatibility/2006" xmlns:p14="http://schemas.microsoft.com/office/powerpoint/2010/main">
          <mc:Choice Requires="p14">
            <p:contentPart p14:bwMode="auto" r:id="rId397">
              <p14:nvContentPartPr>
                <p14:cNvPr id="245" name="Ink 244">
                  <a:extLst>
                    <a:ext uri="{FF2B5EF4-FFF2-40B4-BE49-F238E27FC236}">
                      <a16:creationId xmlns:a16="http://schemas.microsoft.com/office/drawing/2014/main" id="{CDAF3309-5756-9203-4EEA-8821F9AB770F}"/>
                    </a:ext>
                  </a:extLst>
                </p14:cNvPr>
                <p14:cNvContentPartPr/>
                <p14:nvPr/>
              </p14:nvContentPartPr>
              <p14:xfrm>
                <a:off x="8477243" y="3242056"/>
                <a:ext cx="81720" cy="42840"/>
              </p14:xfrm>
            </p:contentPart>
          </mc:Choice>
          <mc:Fallback xmlns="">
            <p:pic>
              <p:nvPicPr>
                <p:cNvPr id="245" name="Ink 244">
                  <a:extLst>
                    <a:ext uri="{FF2B5EF4-FFF2-40B4-BE49-F238E27FC236}">
                      <a16:creationId xmlns:a16="http://schemas.microsoft.com/office/drawing/2014/main" id="{CDAF3309-5756-9203-4EEA-8821F9AB770F}"/>
                    </a:ext>
                  </a:extLst>
                </p:cNvPr>
                <p:cNvPicPr/>
                <p:nvPr/>
              </p:nvPicPr>
              <p:blipFill>
                <a:blip r:embed="rId398"/>
                <a:stretch>
                  <a:fillRect/>
                </a:stretch>
              </p:blipFill>
              <p:spPr>
                <a:xfrm>
                  <a:off x="8459243" y="3224416"/>
                  <a:ext cx="11736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399">
              <p14:nvContentPartPr>
                <p14:cNvPr id="246" name="Ink 245">
                  <a:extLst>
                    <a:ext uri="{FF2B5EF4-FFF2-40B4-BE49-F238E27FC236}">
                      <a16:creationId xmlns:a16="http://schemas.microsoft.com/office/drawing/2014/main" id="{696B56F6-B96D-691B-6C07-BE71D21DC93D}"/>
                    </a:ext>
                  </a:extLst>
                </p14:cNvPr>
                <p14:cNvContentPartPr/>
                <p14:nvPr/>
              </p14:nvContentPartPr>
              <p14:xfrm>
                <a:off x="8605763" y="3088336"/>
                <a:ext cx="131400" cy="117000"/>
              </p14:xfrm>
            </p:contentPart>
          </mc:Choice>
          <mc:Fallback xmlns="">
            <p:pic>
              <p:nvPicPr>
                <p:cNvPr id="246" name="Ink 245">
                  <a:extLst>
                    <a:ext uri="{FF2B5EF4-FFF2-40B4-BE49-F238E27FC236}">
                      <a16:creationId xmlns:a16="http://schemas.microsoft.com/office/drawing/2014/main" id="{696B56F6-B96D-691B-6C07-BE71D21DC93D}"/>
                    </a:ext>
                  </a:extLst>
                </p:cNvPr>
                <p:cNvPicPr/>
                <p:nvPr/>
              </p:nvPicPr>
              <p:blipFill>
                <a:blip r:embed="rId400"/>
                <a:stretch>
                  <a:fillRect/>
                </a:stretch>
              </p:blipFill>
              <p:spPr>
                <a:xfrm>
                  <a:off x="8588123" y="3070336"/>
                  <a:ext cx="16704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401">
              <p14:nvContentPartPr>
                <p14:cNvPr id="247" name="Ink 246">
                  <a:extLst>
                    <a:ext uri="{FF2B5EF4-FFF2-40B4-BE49-F238E27FC236}">
                      <a16:creationId xmlns:a16="http://schemas.microsoft.com/office/drawing/2014/main" id="{93F7EE04-E4D4-24BA-5D7B-F46EA7C433DA}"/>
                    </a:ext>
                  </a:extLst>
                </p14:cNvPr>
                <p14:cNvContentPartPr/>
                <p14:nvPr/>
              </p14:nvContentPartPr>
              <p14:xfrm>
                <a:off x="8747603" y="3246016"/>
                <a:ext cx="17280" cy="94320"/>
              </p14:xfrm>
            </p:contentPart>
          </mc:Choice>
          <mc:Fallback xmlns="">
            <p:pic>
              <p:nvPicPr>
                <p:cNvPr id="247" name="Ink 246">
                  <a:extLst>
                    <a:ext uri="{FF2B5EF4-FFF2-40B4-BE49-F238E27FC236}">
                      <a16:creationId xmlns:a16="http://schemas.microsoft.com/office/drawing/2014/main" id="{93F7EE04-E4D4-24BA-5D7B-F46EA7C433DA}"/>
                    </a:ext>
                  </a:extLst>
                </p:cNvPr>
                <p:cNvPicPr/>
                <p:nvPr/>
              </p:nvPicPr>
              <p:blipFill>
                <a:blip r:embed="rId402"/>
                <a:stretch>
                  <a:fillRect/>
                </a:stretch>
              </p:blipFill>
              <p:spPr>
                <a:xfrm>
                  <a:off x="8729963" y="3228376"/>
                  <a:ext cx="52920" cy="129960"/>
                </a:xfrm>
                <a:prstGeom prst="rect">
                  <a:avLst/>
                </a:prstGeom>
              </p:spPr>
            </p:pic>
          </mc:Fallback>
        </mc:AlternateContent>
        <mc:AlternateContent xmlns:mc="http://schemas.openxmlformats.org/markup-compatibility/2006" xmlns:p14="http://schemas.microsoft.com/office/powerpoint/2010/main">
          <mc:Choice Requires="p14">
            <p:contentPart p14:bwMode="auto" r:id="rId403">
              <p14:nvContentPartPr>
                <p14:cNvPr id="248" name="Ink 247">
                  <a:extLst>
                    <a:ext uri="{FF2B5EF4-FFF2-40B4-BE49-F238E27FC236}">
                      <a16:creationId xmlns:a16="http://schemas.microsoft.com/office/drawing/2014/main" id="{9C7DA2D6-9355-9567-2D8C-674411EF8F45}"/>
                    </a:ext>
                  </a:extLst>
                </p14:cNvPr>
                <p14:cNvContentPartPr/>
                <p14:nvPr/>
              </p14:nvContentPartPr>
              <p14:xfrm>
                <a:off x="8862443" y="3236656"/>
                <a:ext cx="31320" cy="111600"/>
              </p14:xfrm>
            </p:contentPart>
          </mc:Choice>
          <mc:Fallback xmlns="">
            <p:pic>
              <p:nvPicPr>
                <p:cNvPr id="248" name="Ink 247">
                  <a:extLst>
                    <a:ext uri="{FF2B5EF4-FFF2-40B4-BE49-F238E27FC236}">
                      <a16:creationId xmlns:a16="http://schemas.microsoft.com/office/drawing/2014/main" id="{9C7DA2D6-9355-9567-2D8C-674411EF8F45}"/>
                    </a:ext>
                  </a:extLst>
                </p:cNvPr>
                <p:cNvPicPr/>
                <p:nvPr/>
              </p:nvPicPr>
              <p:blipFill>
                <a:blip r:embed="rId404"/>
                <a:stretch>
                  <a:fillRect/>
                </a:stretch>
              </p:blipFill>
              <p:spPr>
                <a:xfrm>
                  <a:off x="8844443" y="3219016"/>
                  <a:ext cx="66960" cy="147240"/>
                </a:xfrm>
                <a:prstGeom prst="rect">
                  <a:avLst/>
                </a:prstGeom>
              </p:spPr>
            </p:pic>
          </mc:Fallback>
        </mc:AlternateContent>
        <mc:AlternateContent xmlns:mc="http://schemas.openxmlformats.org/markup-compatibility/2006" xmlns:p14="http://schemas.microsoft.com/office/powerpoint/2010/main">
          <mc:Choice Requires="p14">
            <p:contentPart p14:bwMode="auto" r:id="rId405">
              <p14:nvContentPartPr>
                <p14:cNvPr id="249" name="Ink 248">
                  <a:extLst>
                    <a:ext uri="{FF2B5EF4-FFF2-40B4-BE49-F238E27FC236}">
                      <a16:creationId xmlns:a16="http://schemas.microsoft.com/office/drawing/2014/main" id="{57310844-B045-5B43-6355-A1E3B3635078}"/>
                    </a:ext>
                  </a:extLst>
                </p14:cNvPr>
                <p14:cNvContentPartPr/>
                <p14:nvPr/>
              </p14:nvContentPartPr>
              <p14:xfrm>
                <a:off x="8748683" y="3182656"/>
                <a:ext cx="190800" cy="40320"/>
              </p14:xfrm>
            </p:contentPart>
          </mc:Choice>
          <mc:Fallback xmlns="">
            <p:pic>
              <p:nvPicPr>
                <p:cNvPr id="249" name="Ink 248">
                  <a:extLst>
                    <a:ext uri="{FF2B5EF4-FFF2-40B4-BE49-F238E27FC236}">
                      <a16:creationId xmlns:a16="http://schemas.microsoft.com/office/drawing/2014/main" id="{57310844-B045-5B43-6355-A1E3B3635078}"/>
                    </a:ext>
                  </a:extLst>
                </p:cNvPr>
                <p:cNvPicPr/>
                <p:nvPr/>
              </p:nvPicPr>
              <p:blipFill>
                <a:blip r:embed="rId406"/>
                <a:stretch>
                  <a:fillRect/>
                </a:stretch>
              </p:blipFill>
              <p:spPr>
                <a:xfrm>
                  <a:off x="8730683" y="3165016"/>
                  <a:ext cx="226440" cy="75960"/>
                </a:xfrm>
                <a:prstGeom prst="rect">
                  <a:avLst/>
                </a:prstGeom>
              </p:spPr>
            </p:pic>
          </mc:Fallback>
        </mc:AlternateContent>
      </p:grpSp>
      <p:grpSp>
        <p:nvGrpSpPr>
          <p:cNvPr id="267" name="Group 266">
            <a:extLst>
              <a:ext uri="{FF2B5EF4-FFF2-40B4-BE49-F238E27FC236}">
                <a16:creationId xmlns:a16="http://schemas.microsoft.com/office/drawing/2014/main" id="{31921A47-1AFB-7981-997A-7D76418BDFFD}"/>
              </a:ext>
            </a:extLst>
          </p:cNvPr>
          <p:cNvGrpSpPr/>
          <p:nvPr/>
        </p:nvGrpSpPr>
        <p:grpSpPr>
          <a:xfrm>
            <a:off x="7393283" y="3685936"/>
            <a:ext cx="1674360" cy="973080"/>
            <a:chOff x="7393283" y="3685936"/>
            <a:chExt cx="1674360" cy="973080"/>
          </a:xfrm>
        </p:grpSpPr>
        <mc:AlternateContent xmlns:mc="http://schemas.openxmlformats.org/markup-compatibility/2006" xmlns:p14="http://schemas.microsoft.com/office/powerpoint/2010/main">
          <mc:Choice Requires="p14">
            <p:contentPart p14:bwMode="auto" r:id="rId407">
              <p14:nvContentPartPr>
                <p14:cNvPr id="251" name="Ink 250">
                  <a:extLst>
                    <a:ext uri="{FF2B5EF4-FFF2-40B4-BE49-F238E27FC236}">
                      <a16:creationId xmlns:a16="http://schemas.microsoft.com/office/drawing/2014/main" id="{96B29A04-AE3A-7741-BB35-5C9A6A7A1159}"/>
                    </a:ext>
                  </a:extLst>
                </p14:cNvPr>
                <p14:cNvContentPartPr/>
                <p14:nvPr/>
              </p14:nvContentPartPr>
              <p14:xfrm>
                <a:off x="7543403" y="3930736"/>
                <a:ext cx="159120" cy="211320"/>
              </p14:xfrm>
            </p:contentPart>
          </mc:Choice>
          <mc:Fallback xmlns="">
            <p:pic>
              <p:nvPicPr>
                <p:cNvPr id="251" name="Ink 250">
                  <a:extLst>
                    <a:ext uri="{FF2B5EF4-FFF2-40B4-BE49-F238E27FC236}">
                      <a16:creationId xmlns:a16="http://schemas.microsoft.com/office/drawing/2014/main" id="{96B29A04-AE3A-7741-BB35-5C9A6A7A1159}"/>
                    </a:ext>
                  </a:extLst>
                </p:cNvPr>
                <p:cNvPicPr/>
                <p:nvPr/>
              </p:nvPicPr>
              <p:blipFill>
                <a:blip r:embed="rId408"/>
                <a:stretch>
                  <a:fillRect/>
                </a:stretch>
              </p:blipFill>
              <p:spPr>
                <a:xfrm>
                  <a:off x="7525763" y="3912736"/>
                  <a:ext cx="194760" cy="246960"/>
                </a:xfrm>
                <a:prstGeom prst="rect">
                  <a:avLst/>
                </a:prstGeom>
              </p:spPr>
            </p:pic>
          </mc:Fallback>
        </mc:AlternateContent>
        <mc:AlternateContent xmlns:mc="http://schemas.openxmlformats.org/markup-compatibility/2006" xmlns:p14="http://schemas.microsoft.com/office/powerpoint/2010/main">
          <mc:Choice Requires="p14">
            <p:contentPart p14:bwMode="auto" r:id="rId409">
              <p14:nvContentPartPr>
                <p14:cNvPr id="252" name="Ink 251">
                  <a:extLst>
                    <a:ext uri="{FF2B5EF4-FFF2-40B4-BE49-F238E27FC236}">
                      <a16:creationId xmlns:a16="http://schemas.microsoft.com/office/drawing/2014/main" id="{BFD2D31A-037D-9C96-A786-697C653AE468}"/>
                    </a:ext>
                  </a:extLst>
                </p14:cNvPr>
                <p14:cNvContentPartPr/>
                <p14:nvPr/>
              </p14:nvContentPartPr>
              <p14:xfrm>
                <a:off x="7570763" y="3913816"/>
                <a:ext cx="154440" cy="74880"/>
              </p14:xfrm>
            </p:contentPart>
          </mc:Choice>
          <mc:Fallback xmlns="">
            <p:pic>
              <p:nvPicPr>
                <p:cNvPr id="252" name="Ink 251">
                  <a:extLst>
                    <a:ext uri="{FF2B5EF4-FFF2-40B4-BE49-F238E27FC236}">
                      <a16:creationId xmlns:a16="http://schemas.microsoft.com/office/drawing/2014/main" id="{BFD2D31A-037D-9C96-A786-697C653AE468}"/>
                    </a:ext>
                  </a:extLst>
                </p:cNvPr>
                <p:cNvPicPr/>
                <p:nvPr/>
              </p:nvPicPr>
              <p:blipFill>
                <a:blip r:embed="rId410"/>
                <a:stretch>
                  <a:fillRect/>
                </a:stretch>
              </p:blipFill>
              <p:spPr>
                <a:xfrm>
                  <a:off x="7553123" y="3895816"/>
                  <a:ext cx="19008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411">
              <p14:nvContentPartPr>
                <p14:cNvPr id="253" name="Ink 252">
                  <a:extLst>
                    <a:ext uri="{FF2B5EF4-FFF2-40B4-BE49-F238E27FC236}">
                      <a16:creationId xmlns:a16="http://schemas.microsoft.com/office/drawing/2014/main" id="{62FC1962-A451-779F-6542-1F56374D854E}"/>
                    </a:ext>
                  </a:extLst>
                </p14:cNvPr>
                <p14:cNvContentPartPr/>
                <p14:nvPr/>
              </p14:nvContentPartPr>
              <p14:xfrm>
                <a:off x="7791083" y="3909136"/>
                <a:ext cx="127800" cy="221040"/>
              </p14:xfrm>
            </p:contentPart>
          </mc:Choice>
          <mc:Fallback xmlns="">
            <p:pic>
              <p:nvPicPr>
                <p:cNvPr id="253" name="Ink 252">
                  <a:extLst>
                    <a:ext uri="{FF2B5EF4-FFF2-40B4-BE49-F238E27FC236}">
                      <a16:creationId xmlns:a16="http://schemas.microsoft.com/office/drawing/2014/main" id="{62FC1962-A451-779F-6542-1F56374D854E}"/>
                    </a:ext>
                  </a:extLst>
                </p:cNvPr>
                <p:cNvPicPr/>
                <p:nvPr/>
              </p:nvPicPr>
              <p:blipFill>
                <a:blip r:embed="rId412"/>
                <a:stretch>
                  <a:fillRect/>
                </a:stretch>
              </p:blipFill>
              <p:spPr>
                <a:xfrm>
                  <a:off x="7773083" y="3891136"/>
                  <a:ext cx="1634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413">
              <p14:nvContentPartPr>
                <p14:cNvPr id="254" name="Ink 253">
                  <a:extLst>
                    <a:ext uri="{FF2B5EF4-FFF2-40B4-BE49-F238E27FC236}">
                      <a16:creationId xmlns:a16="http://schemas.microsoft.com/office/drawing/2014/main" id="{5A5CF492-BAAF-D7F5-500D-0DDFF66C8672}"/>
                    </a:ext>
                  </a:extLst>
                </p14:cNvPr>
                <p14:cNvContentPartPr/>
                <p14:nvPr/>
              </p14:nvContentPartPr>
              <p14:xfrm>
                <a:off x="7989443" y="4025056"/>
                <a:ext cx="360" cy="360"/>
              </p14:xfrm>
            </p:contentPart>
          </mc:Choice>
          <mc:Fallback xmlns="">
            <p:pic>
              <p:nvPicPr>
                <p:cNvPr id="254" name="Ink 253">
                  <a:extLst>
                    <a:ext uri="{FF2B5EF4-FFF2-40B4-BE49-F238E27FC236}">
                      <a16:creationId xmlns:a16="http://schemas.microsoft.com/office/drawing/2014/main" id="{5A5CF492-BAAF-D7F5-500D-0DDFF66C8672}"/>
                    </a:ext>
                  </a:extLst>
                </p:cNvPr>
                <p:cNvPicPr/>
                <p:nvPr/>
              </p:nvPicPr>
              <p:blipFill>
                <a:blip r:embed="rId414"/>
                <a:stretch>
                  <a:fillRect/>
                </a:stretch>
              </p:blipFill>
              <p:spPr>
                <a:xfrm>
                  <a:off x="7971443" y="400741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415">
              <p14:nvContentPartPr>
                <p14:cNvPr id="255" name="Ink 254">
                  <a:extLst>
                    <a:ext uri="{FF2B5EF4-FFF2-40B4-BE49-F238E27FC236}">
                      <a16:creationId xmlns:a16="http://schemas.microsoft.com/office/drawing/2014/main" id="{22731F73-5BA9-8BA7-ECD0-A2B889A6ED3B}"/>
                    </a:ext>
                  </a:extLst>
                </p14:cNvPr>
                <p14:cNvContentPartPr/>
                <p14:nvPr/>
              </p14:nvContentPartPr>
              <p14:xfrm>
                <a:off x="8119403" y="3914896"/>
                <a:ext cx="106560" cy="226800"/>
              </p14:xfrm>
            </p:contentPart>
          </mc:Choice>
          <mc:Fallback xmlns="">
            <p:pic>
              <p:nvPicPr>
                <p:cNvPr id="255" name="Ink 254">
                  <a:extLst>
                    <a:ext uri="{FF2B5EF4-FFF2-40B4-BE49-F238E27FC236}">
                      <a16:creationId xmlns:a16="http://schemas.microsoft.com/office/drawing/2014/main" id="{22731F73-5BA9-8BA7-ECD0-A2B889A6ED3B}"/>
                    </a:ext>
                  </a:extLst>
                </p:cNvPr>
                <p:cNvPicPr/>
                <p:nvPr/>
              </p:nvPicPr>
              <p:blipFill>
                <a:blip r:embed="rId416"/>
                <a:stretch>
                  <a:fillRect/>
                </a:stretch>
              </p:blipFill>
              <p:spPr>
                <a:xfrm>
                  <a:off x="8101403" y="3897256"/>
                  <a:ext cx="142200" cy="262440"/>
                </a:xfrm>
                <a:prstGeom prst="rect">
                  <a:avLst/>
                </a:prstGeom>
              </p:spPr>
            </p:pic>
          </mc:Fallback>
        </mc:AlternateContent>
        <mc:AlternateContent xmlns:mc="http://schemas.openxmlformats.org/markup-compatibility/2006" xmlns:p14="http://schemas.microsoft.com/office/powerpoint/2010/main">
          <mc:Choice Requires="p14">
            <p:contentPart p14:bwMode="auto" r:id="rId417">
              <p14:nvContentPartPr>
                <p14:cNvPr id="256" name="Ink 255">
                  <a:extLst>
                    <a:ext uri="{FF2B5EF4-FFF2-40B4-BE49-F238E27FC236}">
                      <a16:creationId xmlns:a16="http://schemas.microsoft.com/office/drawing/2014/main" id="{21163C02-32C7-9626-D42E-BCD4C1FA69E1}"/>
                    </a:ext>
                  </a:extLst>
                </p14:cNvPr>
                <p14:cNvContentPartPr/>
                <p14:nvPr/>
              </p14:nvContentPartPr>
              <p14:xfrm>
                <a:off x="8301203" y="3943336"/>
                <a:ext cx="95040" cy="183600"/>
              </p14:xfrm>
            </p:contentPart>
          </mc:Choice>
          <mc:Fallback xmlns="">
            <p:pic>
              <p:nvPicPr>
                <p:cNvPr id="256" name="Ink 255">
                  <a:extLst>
                    <a:ext uri="{FF2B5EF4-FFF2-40B4-BE49-F238E27FC236}">
                      <a16:creationId xmlns:a16="http://schemas.microsoft.com/office/drawing/2014/main" id="{21163C02-32C7-9626-D42E-BCD4C1FA69E1}"/>
                    </a:ext>
                  </a:extLst>
                </p:cNvPr>
                <p:cNvPicPr/>
                <p:nvPr/>
              </p:nvPicPr>
              <p:blipFill>
                <a:blip r:embed="rId418"/>
                <a:stretch>
                  <a:fillRect/>
                </a:stretch>
              </p:blipFill>
              <p:spPr>
                <a:xfrm>
                  <a:off x="8283203" y="3925696"/>
                  <a:ext cx="130680" cy="219240"/>
                </a:xfrm>
                <a:prstGeom prst="rect">
                  <a:avLst/>
                </a:prstGeom>
              </p:spPr>
            </p:pic>
          </mc:Fallback>
        </mc:AlternateContent>
        <mc:AlternateContent xmlns:mc="http://schemas.openxmlformats.org/markup-compatibility/2006" xmlns:p14="http://schemas.microsoft.com/office/powerpoint/2010/main">
          <mc:Choice Requires="p14">
            <p:contentPart p14:bwMode="auto" r:id="rId419">
              <p14:nvContentPartPr>
                <p14:cNvPr id="257" name="Ink 256">
                  <a:extLst>
                    <a:ext uri="{FF2B5EF4-FFF2-40B4-BE49-F238E27FC236}">
                      <a16:creationId xmlns:a16="http://schemas.microsoft.com/office/drawing/2014/main" id="{6A0EAE9A-4172-C2AD-4D0C-4D5300416CA0}"/>
                    </a:ext>
                  </a:extLst>
                </p14:cNvPr>
                <p14:cNvContentPartPr/>
                <p14:nvPr/>
              </p14:nvContentPartPr>
              <p14:xfrm>
                <a:off x="8296163" y="3930016"/>
                <a:ext cx="130320" cy="59400"/>
              </p14:xfrm>
            </p:contentPart>
          </mc:Choice>
          <mc:Fallback xmlns="">
            <p:pic>
              <p:nvPicPr>
                <p:cNvPr id="257" name="Ink 256">
                  <a:extLst>
                    <a:ext uri="{FF2B5EF4-FFF2-40B4-BE49-F238E27FC236}">
                      <a16:creationId xmlns:a16="http://schemas.microsoft.com/office/drawing/2014/main" id="{6A0EAE9A-4172-C2AD-4D0C-4D5300416CA0}"/>
                    </a:ext>
                  </a:extLst>
                </p:cNvPr>
                <p:cNvPicPr/>
                <p:nvPr/>
              </p:nvPicPr>
              <p:blipFill>
                <a:blip r:embed="rId420"/>
                <a:stretch>
                  <a:fillRect/>
                </a:stretch>
              </p:blipFill>
              <p:spPr>
                <a:xfrm>
                  <a:off x="8278523" y="3912376"/>
                  <a:ext cx="16596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421">
              <p14:nvContentPartPr>
                <p14:cNvPr id="258" name="Ink 257">
                  <a:extLst>
                    <a:ext uri="{FF2B5EF4-FFF2-40B4-BE49-F238E27FC236}">
                      <a16:creationId xmlns:a16="http://schemas.microsoft.com/office/drawing/2014/main" id="{3271F682-1D16-885B-5359-368D6A7F743C}"/>
                    </a:ext>
                  </a:extLst>
                </p14:cNvPr>
                <p14:cNvContentPartPr/>
                <p14:nvPr/>
              </p14:nvContentPartPr>
              <p14:xfrm>
                <a:off x="8533763" y="3969256"/>
                <a:ext cx="18000" cy="150120"/>
              </p14:xfrm>
            </p:contentPart>
          </mc:Choice>
          <mc:Fallback xmlns="">
            <p:pic>
              <p:nvPicPr>
                <p:cNvPr id="258" name="Ink 257">
                  <a:extLst>
                    <a:ext uri="{FF2B5EF4-FFF2-40B4-BE49-F238E27FC236}">
                      <a16:creationId xmlns:a16="http://schemas.microsoft.com/office/drawing/2014/main" id="{3271F682-1D16-885B-5359-368D6A7F743C}"/>
                    </a:ext>
                  </a:extLst>
                </p:cNvPr>
                <p:cNvPicPr/>
                <p:nvPr/>
              </p:nvPicPr>
              <p:blipFill>
                <a:blip r:embed="rId422"/>
                <a:stretch>
                  <a:fillRect/>
                </a:stretch>
              </p:blipFill>
              <p:spPr>
                <a:xfrm>
                  <a:off x="8515763" y="3951616"/>
                  <a:ext cx="5364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423">
              <p14:nvContentPartPr>
                <p14:cNvPr id="259" name="Ink 258">
                  <a:extLst>
                    <a:ext uri="{FF2B5EF4-FFF2-40B4-BE49-F238E27FC236}">
                      <a16:creationId xmlns:a16="http://schemas.microsoft.com/office/drawing/2014/main" id="{6617F595-62B2-EBC9-024E-AD5B9460B727}"/>
                    </a:ext>
                  </a:extLst>
                </p14:cNvPr>
                <p14:cNvContentPartPr/>
                <p14:nvPr/>
              </p14:nvContentPartPr>
              <p14:xfrm>
                <a:off x="8647523" y="3963496"/>
                <a:ext cx="34200" cy="155520"/>
              </p14:xfrm>
            </p:contentPart>
          </mc:Choice>
          <mc:Fallback xmlns="">
            <p:pic>
              <p:nvPicPr>
                <p:cNvPr id="259" name="Ink 258">
                  <a:extLst>
                    <a:ext uri="{FF2B5EF4-FFF2-40B4-BE49-F238E27FC236}">
                      <a16:creationId xmlns:a16="http://schemas.microsoft.com/office/drawing/2014/main" id="{6617F595-62B2-EBC9-024E-AD5B9460B727}"/>
                    </a:ext>
                  </a:extLst>
                </p:cNvPr>
                <p:cNvPicPr/>
                <p:nvPr/>
              </p:nvPicPr>
              <p:blipFill>
                <a:blip r:embed="rId424"/>
                <a:stretch>
                  <a:fillRect/>
                </a:stretch>
              </p:blipFill>
              <p:spPr>
                <a:xfrm>
                  <a:off x="8629883" y="3945856"/>
                  <a:ext cx="69840" cy="191160"/>
                </a:xfrm>
                <a:prstGeom prst="rect">
                  <a:avLst/>
                </a:prstGeom>
              </p:spPr>
            </p:pic>
          </mc:Fallback>
        </mc:AlternateContent>
        <mc:AlternateContent xmlns:mc="http://schemas.openxmlformats.org/markup-compatibility/2006" xmlns:p14="http://schemas.microsoft.com/office/powerpoint/2010/main">
          <mc:Choice Requires="p14">
            <p:contentPart p14:bwMode="auto" r:id="rId425">
              <p14:nvContentPartPr>
                <p14:cNvPr id="260" name="Ink 259">
                  <a:extLst>
                    <a:ext uri="{FF2B5EF4-FFF2-40B4-BE49-F238E27FC236}">
                      <a16:creationId xmlns:a16="http://schemas.microsoft.com/office/drawing/2014/main" id="{3EBBE052-50E1-B813-580C-0C1633911FB2}"/>
                    </a:ext>
                  </a:extLst>
                </p14:cNvPr>
                <p14:cNvContentPartPr/>
                <p14:nvPr/>
              </p14:nvContentPartPr>
              <p14:xfrm>
                <a:off x="8500283" y="3856576"/>
                <a:ext cx="222480" cy="65520"/>
              </p14:xfrm>
            </p:contentPart>
          </mc:Choice>
          <mc:Fallback xmlns="">
            <p:pic>
              <p:nvPicPr>
                <p:cNvPr id="260" name="Ink 259">
                  <a:extLst>
                    <a:ext uri="{FF2B5EF4-FFF2-40B4-BE49-F238E27FC236}">
                      <a16:creationId xmlns:a16="http://schemas.microsoft.com/office/drawing/2014/main" id="{3EBBE052-50E1-B813-580C-0C1633911FB2}"/>
                    </a:ext>
                  </a:extLst>
                </p:cNvPr>
                <p:cNvPicPr/>
                <p:nvPr/>
              </p:nvPicPr>
              <p:blipFill>
                <a:blip r:embed="rId426"/>
                <a:stretch>
                  <a:fillRect/>
                </a:stretch>
              </p:blipFill>
              <p:spPr>
                <a:xfrm>
                  <a:off x="8482283" y="3838576"/>
                  <a:ext cx="258120" cy="101160"/>
                </a:xfrm>
                <a:prstGeom prst="rect">
                  <a:avLst/>
                </a:prstGeom>
              </p:spPr>
            </p:pic>
          </mc:Fallback>
        </mc:AlternateContent>
        <mc:AlternateContent xmlns:mc="http://schemas.openxmlformats.org/markup-compatibility/2006" xmlns:p14="http://schemas.microsoft.com/office/powerpoint/2010/main">
          <mc:Choice Requires="p14">
            <p:contentPart p14:bwMode="auto" r:id="rId427">
              <p14:nvContentPartPr>
                <p14:cNvPr id="261" name="Ink 260">
                  <a:extLst>
                    <a:ext uri="{FF2B5EF4-FFF2-40B4-BE49-F238E27FC236}">
                      <a16:creationId xmlns:a16="http://schemas.microsoft.com/office/drawing/2014/main" id="{CF9F63E3-CD82-C66C-3CFD-E60F7F09031D}"/>
                    </a:ext>
                  </a:extLst>
                </p14:cNvPr>
                <p14:cNvContentPartPr/>
                <p14:nvPr/>
              </p14:nvContentPartPr>
              <p14:xfrm>
                <a:off x="7393283" y="3685936"/>
                <a:ext cx="1674360" cy="621000"/>
              </p14:xfrm>
            </p:contentPart>
          </mc:Choice>
          <mc:Fallback xmlns="">
            <p:pic>
              <p:nvPicPr>
                <p:cNvPr id="261" name="Ink 260">
                  <a:extLst>
                    <a:ext uri="{FF2B5EF4-FFF2-40B4-BE49-F238E27FC236}">
                      <a16:creationId xmlns:a16="http://schemas.microsoft.com/office/drawing/2014/main" id="{CF9F63E3-CD82-C66C-3CFD-E60F7F09031D}"/>
                    </a:ext>
                  </a:extLst>
                </p:cNvPr>
                <p:cNvPicPr/>
                <p:nvPr/>
              </p:nvPicPr>
              <p:blipFill>
                <a:blip r:embed="rId428"/>
                <a:stretch>
                  <a:fillRect/>
                </a:stretch>
              </p:blipFill>
              <p:spPr>
                <a:xfrm>
                  <a:off x="7375283" y="3668296"/>
                  <a:ext cx="1710000" cy="656640"/>
                </a:xfrm>
                <a:prstGeom prst="rect">
                  <a:avLst/>
                </a:prstGeom>
              </p:spPr>
            </p:pic>
          </mc:Fallback>
        </mc:AlternateContent>
        <mc:AlternateContent xmlns:mc="http://schemas.openxmlformats.org/markup-compatibility/2006" xmlns:p14="http://schemas.microsoft.com/office/powerpoint/2010/main">
          <mc:Choice Requires="p14">
            <p:contentPart p14:bwMode="auto" r:id="rId429">
              <p14:nvContentPartPr>
                <p14:cNvPr id="262" name="Ink 261">
                  <a:extLst>
                    <a:ext uri="{FF2B5EF4-FFF2-40B4-BE49-F238E27FC236}">
                      <a16:creationId xmlns:a16="http://schemas.microsoft.com/office/drawing/2014/main" id="{A1D6E307-BCF1-E22D-BDDD-9BCE4120F7A4}"/>
                    </a:ext>
                  </a:extLst>
                </p14:cNvPr>
                <p14:cNvContentPartPr/>
                <p14:nvPr/>
              </p14:nvContentPartPr>
              <p14:xfrm>
                <a:off x="8302283" y="4365616"/>
                <a:ext cx="110520" cy="132480"/>
              </p14:xfrm>
            </p:contentPart>
          </mc:Choice>
          <mc:Fallback xmlns="">
            <p:pic>
              <p:nvPicPr>
                <p:cNvPr id="262" name="Ink 261">
                  <a:extLst>
                    <a:ext uri="{FF2B5EF4-FFF2-40B4-BE49-F238E27FC236}">
                      <a16:creationId xmlns:a16="http://schemas.microsoft.com/office/drawing/2014/main" id="{A1D6E307-BCF1-E22D-BDDD-9BCE4120F7A4}"/>
                    </a:ext>
                  </a:extLst>
                </p:cNvPr>
                <p:cNvPicPr/>
                <p:nvPr/>
              </p:nvPicPr>
              <p:blipFill>
                <a:blip r:embed="rId430"/>
                <a:stretch>
                  <a:fillRect/>
                </a:stretch>
              </p:blipFill>
              <p:spPr>
                <a:xfrm>
                  <a:off x="8284283" y="4347976"/>
                  <a:ext cx="146160" cy="168120"/>
                </a:xfrm>
                <a:prstGeom prst="rect">
                  <a:avLst/>
                </a:prstGeom>
              </p:spPr>
            </p:pic>
          </mc:Fallback>
        </mc:AlternateContent>
        <mc:AlternateContent xmlns:mc="http://schemas.openxmlformats.org/markup-compatibility/2006" xmlns:p14="http://schemas.microsoft.com/office/powerpoint/2010/main">
          <mc:Choice Requires="p14">
            <p:contentPart p14:bwMode="auto" r:id="rId431">
              <p14:nvContentPartPr>
                <p14:cNvPr id="263" name="Ink 262">
                  <a:extLst>
                    <a:ext uri="{FF2B5EF4-FFF2-40B4-BE49-F238E27FC236}">
                      <a16:creationId xmlns:a16="http://schemas.microsoft.com/office/drawing/2014/main" id="{F332C357-DEAB-DE37-01AA-68516CE419C4}"/>
                    </a:ext>
                  </a:extLst>
                </p14:cNvPr>
                <p14:cNvContentPartPr/>
                <p14:nvPr/>
              </p14:nvContentPartPr>
              <p14:xfrm>
                <a:off x="8497403" y="4434736"/>
                <a:ext cx="123840" cy="79920"/>
              </p14:xfrm>
            </p:contentPart>
          </mc:Choice>
          <mc:Fallback xmlns="">
            <p:pic>
              <p:nvPicPr>
                <p:cNvPr id="263" name="Ink 262">
                  <a:extLst>
                    <a:ext uri="{FF2B5EF4-FFF2-40B4-BE49-F238E27FC236}">
                      <a16:creationId xmlns:a16="http://schemas.microsoft.com/office/drawing/2014/main" id="{F332C357-DEAB-DE37-01AA-68516CE419C4}"/>
                    </a:ext>
                  </a:extLst>
                </p:cNvPr>
                <p:cNvPicPr/>
                <p:nvPr/>
              </p:nvPicPr>
              <p:blipFill>
                <a:blip r:embed="rId432"/>
                <a:stretch>
                  <a:fillRect/>
                </a:stretch>
              </p:blipFill>
              <p:spPr>
                <a:xfrm>
                  <a:off x="8479403" y="4416736"/>
                  <a:ext cx="15948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433">
              <p14:nvContentPartPr>
                <p14:cNvPr id="264" name="Ink 263">
                  <a:extLst>
                    <a:ext uri="{FF2B5EF4-FFF2-40B4-BE49-F238E27FC236}">
                      <a16:creationId xmlns:a16="http://schemas.microsoft.com/office/drawing/2014/main" id="{A92E15D6-2D38-BE92-D214-62E375352C44}"/>
                    </a:ext>
                  </a:extLst>
                </p14:cNvPr>
                <p14:cNvContentPartPr/>
                <p14:nvPr/>
              </p14:nvContentPartPr>
              <p14:xfrm>
                <a:off x="8681723" y="4367776"/>
                <a:ext cx="84960" cy="76320"/>
              </p14:xfrm>
            </p:contentPart>
          </mc:Choice>
          <mc:Fallback xmlns="">
            <p:pic>
              <p:nvPicPr>
                <p:cNvPr id="264" name="Ink 263">
                  <a:extLst>
                    <a:ext uri="{FF2B5EF4-FFF2-40B4-BE49-F238E27FC236}">
                      <a16:creationId xmlns:a16="http://schemas.microsoft.com/office/drawing/2014/main" id="{A92E15D6-2D38-BE92-D214-62E375352C44}"/>
                    </a:ext>
                  </a:extLst>
                </p:cNvPr>
                <p:cNvPicPr/>
                <p:nvPr/>
              </p:nvPicPr>
              <p:blipFill>
                <a:blip r:embed="rId434"/>
                <a:stretch>
                  <a:fillRect/>
                </a:stretch>
              </p:blipFill>
              <p:spPr>
                <a:xfrm>
                  <a:off x="8664083" y="4350136"/>
                  <a:ext cx="12060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435">
              <p14:nvContentPartPr>
                <p14:cNvPr id="266" name="Ink 265">
                  <a:extLst>
                    <a:ext uri="{FF2B5EF4-FFF2-40B4-BE49-F238E27FC236}">
                      <a16:creationId xmlns:a16="http://schemas.microsoft.com/office/drawing/2014/main" id="{6B582432-6A2E-D441-6D53-C22E7E14B7D0}"/>
                    </a:ext>
                  </a:extLst>
                </p14:cNvPr>
                <p14:cNvContentPartPr/>
                <p14:nvPr/>
              </p14:nvContentPartPr>
              <p14:xfrm>
                <a:off x="8136323" y="4336456"/>
                <a:ext cx="793800" cy="322560"/>
              </p14:xfrm>
            </p:contentPart>
          </mc:Choice>
          <mc:Fallback xmlns="">
            <p:pic>
              <p:nvPicPr>
                <p:cNvPr id="266" name="Ink 265">
                  <a:extLst>
                    <a:ext uri="{FF2B5EF4-FFF2-40B4-BE49-F238E27FC236}">
                      <a16:creationId xmlns:a16="http://schemas.microsoft.com/office/drawing/2014/main" id="{6B582432-6A2E-D441-6D53-C22E7E14B7D0}"/>
                    </a:ext>
                  </a:extLst>
                </p:cNvPr>
                <p:cNvPicPr/>
                <p:nvPr/>
              </p:nvPicPr>
              <p:blipFill>
                <a:blip r:embed="rId436"/>
                <a:stretch>
                  <a:fillRect/>
                </a:stretch>
              </p:blipFill>
              <p:spPr>
                <a:xfrm>
                  <a:off x="8118323" y="4318816"/>
                  <a:ext cx="829440" cy="358200"/>
                </a:xfrm>
                <a:prstGeom prst="rect">
                  <a:avLst/>
                </a:prstGeom>
              </p:spPr>
            </p:pic>
          </mc:Fallback>
        </mc:AlternateContent>
      </p:grpSp>
    </p:spTree>
    <p:extLst>
      <p:ext uri="{BB962C8B-B14F-4D97-AF65-F5344CB8AC3E}">
        <p14:creationId xmlns:p14="http://schemas.microsoft.com/office/powerpoint/2010/main" val="443776451"/>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8522935"/>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4248434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971026474"/>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11857" y="500093"/>
            <a:ext cx="3732143" cy="3170099"/>
          </a:xfrm>
          <a:prstGeom prst="rect">
            <a:avLst/>
          </a:prstGeom>
          <a:solidFill>
            <a:schemeClr val="accent5">
              <a:lumMod val="20000"/>
              <a:lumOff val="80000"/>
            </a:schemeClr>
          </a:solidFill>
        </p:spPr>
        <p:txBody>
          <a:bodyPr wrap="square" rtlCol="0">
            <a:spAutoFit/>
          </a:bodyPr>
          <a:lstStyle/>
          <a:p>
            <a:r>
              <a:rPr lang="en-GB" sz="2000"/>
              <a:t>Read the problem in full, ensuring you understand what it is asking.</a:t>
            </a:r>
          </a:p>
          <a:p>
            <a:endParaRPr lang="en-GB" sz="2000"/>
          </a:p>
          <a:p>
            <a:r>
              <a:rPr lang="en-GB" sz="2000"/>
              <a:t>You may also want to think whether you already have an approach to the problem.</a:t>
            </a:r>
          </a:p>
          <a:p>
            <a:endParaRPr lang="en-GB" sz="2000"/>
          </a:p>
          <a:p>
            <a:r>
              <a:rPr lang="en-GB" sz="2000" b="1"/>
              <a:t>Thumb up </a:t>
            </a:r>
            <a:r>
              <a:rPr lang="en-GB" sz="2000"/>
              <a:t>when you have fully read and understood the problem.</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14D3B2E8-91DC-92D4-0D86-E172BDA5D3A9}"/>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2" name="TextBox 1">
                <a:extLst>
                  <a:ext uri="{FF2B5EF4-FFF2-40B4-BE49-F238E27FC236}">
                    <a16:creationId xmlns:a16="http://schemas.microsoft.com/office/drawing/2014/main" id="{14D3B2E8-91DC-92D4-0D86-E172BDA5D3A9}"/>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3" name="Octagon 2">
            <a:extLst>
              <a:ext uri="{FF2B5EF4-FFF2-40B4-BE49-F238E27FC236}">
                <a16:creationId xmlns:a16="http://schemas.microsoft.com/office/drawing/2014/main" id="{975409CA-B314-467A-D2FF-B38FB219369D}"/>
              </a:ext>
            </a:extLst>
          </p:cNvPr>
          <p:cNvSpPr/>
          <p:nvPr/>
        </p:nvSpPr>
        <p:spPr>
          <a:xfrm>
            <a:off x="323022" y="250963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Isosceles Triangle 3">
            <a:extLst>
              <a:ext uri="{FF2B5EF4-FFF2-40B4-BE49-F238E27FC236}">
                <a16:creationId xmlns:a16="http://schemas.microsoft.com/office/drawing/2014/main" id="{05825C0F-BFFA-4EF9-1F02-ECC6CE14E083}"/>
              </a:ext>
            </a:extLst>
          </p:cNvPr>
          <p:cNvSpPr/>
          <p:nvPr/>
        </p:nvSpPr>
        <p:spPr>
          <a:xfrm>
            <a:off x="854767" y="186855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Isosceles Triangle 4">
            <a:extLst>
              <a:ext uri="{FF2B5EF4-FFF2-40B4-BE49-F238E27FC236}">
                <a16:creationId xmlns:a16="http://schemas.microsoft.com/office/drawing/2014/main" id="{5CA59793-3B26-24AB-3808-62DEF06FCA80}"/>
              </a:ext>
            </a:extLst>
          </p:cNvPr>
          <p:cNvSpPr/>
          <p:nvPr/>
        </p:nvSpPr>
        <p:spPr>
          <a:xfrm rot="2688338">
            <a:off x="1722397" y="222888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c 6">
            <a:extLst>
              <a:ext uri="{FF2B5EF4-FFF2-40B4-BE49-F238E27FC236}">
                <a16:creationId xmlns:a16="http://schemas.microsoft.com/office/drawing/2014/main" id="{F0F2AA4A-F64B-C974-D314-EDF366387968}"/>
              </a:ext>
            </a:extLst>
          </p:cNvPr>
          <p:cNvSpPr/>
          <p:nvPr/>
        </p:nvSpPr>
        <p:spPr>
          <a:xfrm>
            <a:off x="1437629" y="234255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D80D7D98-1B06-2640-2149-E0D1D2184938}"/>
                  </a:ext>
                </a:extLst>
              </p:cNvPr>
              <p:cNvSpPr txBox="1"/>
              <p:nvPr/>
            </p:nvSpPr>
            <p:spPr>
              <a:xfrm>
                <a:off x="1590573" y="199794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8" name="TextBox 7">
                <a:extLst>
                  <a:ext uri="{FF2B5EF4-FFF2-40B4-BE49-F238E27FC236}">
                    <a16:creationId xmlns:a16="http://schemas.microsoft.com/office/drawing/2014/main" id="{D80D7D98-1B06-2640-2149-E0D1D2184938}"/>
                  </a:ext>
                </a:extLst>
              </p:cNvPr>
              <p:cNvSpPr txBox="1">
                <a:spLocks noRot="1" noChangeAspect="1" noMove="1" noResize="1" noEditPoints="1" noAdjustHandles="1" noChangeArrowheads="1" noChangeShapeType="1" noTextEdit="1"/>
              </p:cNvSpPr>
              <p:nvPr/>
            </p:nvSpPr>
            <p:spPr>
              <a:xfrm>
                <a:off x="1590573" y="1997944"/>
                <a:ext cx="447558" cy="369332"/>
              </a:xfrm>
              <a:prstGeom prst="rect">
                <a:avLst/>
              </a:prstGeom>
              <a:blipFill>
                <a:blip r:embed="rId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8777138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86" name="Rectangle: Rounded Corners 85">
            <a:extLst>
              <a:ext uri="{FF2B5EF4-FFF2-40B4-BE49-F238E27FC236}">
                <a16:creationId xmlns:a16="http://schemas.microsoft.com/office/drawing/2014/main" id="{470EA751-8439-CAED-7E60-0EC1DB01FBC3}"/>
              </a:ext>
            </a:extLst>
          </p:cNvPr>
          <p:cNvSpPr/>
          <p:nvPr/>
        </p:nvSpPr>
        <p:spPr>
          <a:xfrm>
            <a:off x="6663848" y="3963932"/>
            <a:ext cx="1528819" cy="1056960"/>
          </a:xfrm>
          <a:prstGeom prst="round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1</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83DC19C4-4353-811F-7B90-EC6D9A8185F9}"/>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2" name="TextBox 1">
                <a:extLst>
                  <a:ext uri="{FF2B5EF4-FFF2-40B4-BE49-F238E27FC236}">
                    <a16:creationId xmlns:a16="http://schemas.microsoft.com/office/drawing/2014/main" id="{83DC19C4-4353-811F-7B90-EC6D9A8185F9}"/>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3" name="Octagon 2">
            <a:extLst>
              <a:ext uri="{FF2B5EF4-FFF2-40B4-BE49-F238E27FC236}">
                <a16:creationId xmlns:a16="http://schemas.microsoft.com/office/drawing/2014/main" id="{3693EBDC-AC71-BAF3-C949-99AD454EE0B8}"/>
              </a:ext>
            </a:extLst>
          </p:cNvPr>
          <p:cNvSpPr/>
          <p:nvPr/>
        </p:nvSpPr>
        <p:spPr>
          <a:xfrm>
            <a:off x="323022" y="250963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Isosceles Triangle 3">
            <a:extLst>
              <a:ext uri="{FF2B5EF4-FFF2-40B4-BE49-F238E27FC236}">
                <a16:creationId xmlns:a16="http://schemas.microsoft.com/office/drawing/2014/main" id="{7CA49078-48C8-5AEC-783E-E9B529078E8B}"/>
              </a:ext>
            </a:extLst>
          </p:cNvPr>
          <p:cNvSpPr/>
          <p:nvPr/>
        </p:nvSpPr>
        <p:spPr>
          <a:xfrm>
            <a:off x="854767" y="186855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Isosceles Triangle 5">
            <a:extLst>
              <a:ext uri="{FF2B5EF4-FFF2-40B4-BE49-F238E27FC236}">
                <a16:creationId xmlns:a16="http://schemas.microsoft.com/office/drawing/2014/main" id="{AE74A5BB-A082-9D68-35E8-67F57E4B834F}"/>
              </a:ext>
            </a:extLst>
          </p:cNvPr>
          <p:cNvSpPr/>
          <p:nvPr/>
        </p:nvSpPr>
        <p:spPr>
          <a:xfrm rot="2688338">
            <a:off x="1722397" y="222888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Arc 6">
            <a:extLst>
              <a:ext uri="{FF2B5EF4-FFF2-40B4-BE49-F238E27FC236}">
                <a16:creationId xmlns:a16="http://schemas.microsoft.com/office/drawing/2014/main" id="{D9BA2290-F0B2-866D-23E2-B94652C6E8F6}"/>
              </a:ext>
            </a:extLst>
          </p:cNvPr>
          <p:cNvSpPr/>
          <p:nvPr/>
        </p:nvSpPr>
        <p:spPr>
          <a:xfrm>
            <a:off x="1437629" y="234255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3122C7B1-0B94-01EA-97A6-956603846EB4}"/>
                  </a:ext>
                </a:extLst>
              </p:cNvPr>
              <p:cNvSpPr txBox="1"/>
              <p:nvPr/>
            </p:nvSpPr>
            <p:spPr>
              <a:xfrm>
                <a:off x="1590573" y="199794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9" name="TextBox 8">
                <a:extLst>
                  <a:ext uri="{FF2B5EF4-FFF2-40B4-BE49-F238E27FC236}">
                    <a16:creationId xmlns:a16="http://schemas.microsoft.com/office/drawing/2014/main" id="{3122C7B1-0B94-01EA-97A6-956603846EB4}"/>
                  </a:ext>
                </a:extLst>
              </p:cNvPr>
              <p:cNvSpPr txBox="1">
                <a:spLocks noRot="1" noChangeAspect="1" noMove="1" noResize="1" noEditPoints="1" noAdjustHandles="1" noChangeArrowheads="1" noChangeShapeType="1" noTextEdit="1"/>
              </p:cNvSpPr>
              <p:nvPr/>
            </p:nvSpPr>
            <p:spPr>
              <a:xfrm>
                <a:off x="1590573" y="1997944"/>
                <a:ext cx="447558" cy="369332"/>
              </a:xfrm>
              <a:prstGeom prst="rect">
                <a:avLst/>
              </a:prstGeom>
              <a:blipFill>
                <a:blip r:embed="rId3"/>
                <a:stretch>
                  <a:fillRect/>
                </a:stretch>
              </a:blipFill>
            </p:spPr>
            <p:txBody>
              <a:bodyPr/>
              <a:lstStyle/>
              <a:p>
                <a:r>
                  <a:rPr lang="en-GB">
                    <a:noFill/>
                  </a:rPr>
                  <a:t> </a:t>
                </a:r>
              </a:p>
            </p:txBody>
          </p:sp>
        </mc:Fallback>
      </mc:AlternateContent>
      <p:grpSp>
        <p:nvGrpSpPr>
          <p:cNvPr id="39" name="Group 38">
            <a:extLst>
              <a:ext uri="{FF2B5EF4-FFF2-40B4-BE49-F238E27FC236}">
                <a16:creationId xmlns:a16="http://schemas.microsoft.com/office/drawing/2014/main" id="{E44F8C5C-B3D2-B2E5-DFBD-490B97824835}"/>
              </a:ext>
            </a:extLst>
          </p:cNvPr>
          <p:cNvGrpSpPr/>
          <p:nvPr/>
        </p:nvGrpSpPr>
        <p:grpSpPr>
          <a:xfrm>
            <a:off x="1712843" y="2510896"/>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35" name="Ink 34">
                  <a:extLst>
                    <a:ext uri="{FF2B5EF4-FFF2-40B4-BE49-F238E27FC236}">
                      <a16:creationId xmlns:a16="http://schemas.microsoft.com/office/drawing/2014/main" id="{C5778D94-9F53-5248-347E-F75F43C2ACE8}"/>
                    </a:ext>
                  </a:extLst>
                </p14:cNvPr>
                <p14:cNvContentPartPr/>
                <p14:nvPr/>
              </p14:nvContentPartPr>
              <p14:xfrm>
                <a:off x="1712843" y="2510896"/>
                <a:ext cx="56520" cy="101520"/>
              </p14:xfrm>
            </p:contentPart>
          </mc:Choice>
          <mc:Fallback xmlns="">
            <p:pic>
              <p:nvPicPr>
                <p:cNvPr id="35" name="Ink 34">
                  <a:extLst>
                    <a:ext uri="{FF2B5EF4-FFF2-40B4-BE49-F238E27FC236}">
                      <a16:creationId xmlns:a16="http://schemas.microsoft.com/office/drawing/2014/main" id="{C5778D94-9F53-5248-347E-F75F43C2ACE8}"/>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36" name="Ink 35">
                  <a:extLst>
                    <a:ext uri="{FF2B5EF4-FFF2-40B4-BE49-F238E27FC236}">
                      <a16:creationId xmlns:a16="http://schemas.microsoft.com/office/drawing/2014/main" id="{34191EE9-7E7F-AF65-BFCF-ED67A1975718}"/>
                    </a:ext>
                  </a:extLst>
                </p14:cNvPr>
                <p14:cNvContentPartPr/>
                <p14:nvPr/>
              </p14:nvContentPartPr>
              <p14:xfrm>
                <a:off x="1816523" y="2532856"/>
                <a:ext cx="54720" cy="122040"/>
              </p14:xfrm>
            </p:contentPart>
          </mc:Choice>
          <mc:Fallback xmlns="">
            <p:pic>
              <p:nvPicPr>
                <p:cNvPr id="36" name="Ink 35">
                  <a:extLst>
                    <a:ext uri="{FF2B5EF4-FFF2-40B4-BE49-F238E27FC236}">
                      <a16:creationId xmlns:a16="http://schemas.microsoft.com/office/drawing/2014/main" id="{34191EE9-7E7F-AF65-BFCF-ED67A1975718}"/>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7" name="Ink 36">
                  <a:extLst>
                    <a:ext uri="{FF2B5EF4-FFF2-40B4-BE49-F238E27FC236}">
                      <a16:creationId xmlns:a16="http://schemas.microsoft.com/office/drawing/2014/main" id="{1FB5ABCE-CC57-CADD-2F28-C743169FB7AC}"/>
                    </a:ext>
                  </a:extLst>
                </p14:cNvPr>
                <p14:cNvContentPartPr/>
                <p14:nvPr/>
              </p14:nvContentPartPr>
              <p14:xfrm>
                <a:off x="1942883" y="2568496"/>
                <a:ext cx="47160" cy="111960"/>
              </p14:xfrm>
            </p:contentPart>
          </mc:Choice>
          <mc:Fallback xmlns="">
            <p:pic>
              <p:nvPicPr>
                <p:cNvPr id="37" name="Ink 36">
                  <a:extLst>
                    <a:ext uri="{FF2B5EF4-FFF2-40B4-BE49-F238E27FC236}">
                      <a16:creationId xmlns:a16="http://schemas.microsoft.com/office/drawing/2014/main" id="{1FB5ABCE-CC57-CADD-2F28-C743169FB7AC}"/>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8" name="Ink 37">
                  <a:extLst>
                    <a:ext uri="{FF2B5EF4-FFF2-40B4-BE49-F238E27FC236}">
                      <a16:creationId xmlns:a16="http://schemas.microsoft.com/office/drawing/2014/main" id="{2B751B59-EA27-F6B0-3FA1-71D40B6ACA75}"/>
                    </a:ext>
                  </a:extLst>
                </p14:cNvPr>
                <p14:cNvContentPartPr/>
                <p14:nvPr/>
              </p14:nvContentPartPr>
              <p14:xfrm>
                <a:off x="2016323" y="2541136"/>
                <a:ext cx="79920" cy="50760"/>
              </p14:xfrm>
            </p:contentPart>
          </mc:Choice>
          <mc:Fallback xmlns="">
            <p:pic>
              <p:nvPicPr>
                <p:cNvPr id="38" name="Ink 37">
                  <a:extLst>
                    <a:ext uri="{FF2B5EF4-FFF2-40B4-BE49-F238E27FC236}">
                      <a16:creationId xmlns:a16="http://schemas.microsoft.com/office/drawing/2014/main" id="{2B751B59-EA27-F6B0-3FA1-71D40B6ACA75}"/>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40" name="Ink 39">
                <a:extLst>
                  <a:ext uri="{FF2B5EF4-FFF2-40B4-BE49-F238E27FC236}">
                    <a16:creationId xmlns:a16="http://schemas.microsoft.com/office/drawing/2014/main" id="{C2276F45-19D6-8505-1A9D-EF1585026937}"/>
                  </a:ext>
                </a:extLst>
              </p14:cNvPr>
              <p14:cNvContentPartPr/>
              <p14:nvPr/>
            </p14:nvContentPartPr>
            <p14:xfrm>
              <a:off x="1411883" y="2354296"/>
              <a:ext cx="73800" cy="174600"/>
            </p14:xfrm>
          </p:contentPart>
        </mc:Choice>
        <mc:Fallback xmlns="">
          <p:pic>
            <p:nvPicPr>
              <p:cNvPr id="40" name="Ink 39">
                <a:extLst>
                  <a:ext uri="{FF2B5EF4-FFF2-40B4-BE49-F238E27FC236}">
                    <a16:creationId xmlns:a16="http://schemas.microsoft.com/office/drawing/2014/main" id="{C2276F45-19D6-8505-1A9D-EF1585026937}"/>
                  </a:ext>
                </a:extLst>
              </p:cNvPr>
              <p:cNvPicPr/>
              <p:nvPr/>
            </p:nvPicPr>
            <p:blipFill>
              <a:blip r:embed="rId13"/>
              <a:stretch>
                <a:fillRect/>
              </a:stretch>
            </p:blipFill>
            <p:spPr>
              <a:xfrm>
                <a:off x="1402883" y="2345296"/>
                <a:ext cx="91440" cy="192240"/>
              </a:xfrm>
              <a:prstGeom prst="rect">
                <a:avLst/>
              </a:prstGeom>
            </p:spPr>
          </p:pic>
        </mc:Fallback>
      </mc:AlternateContent>
      <p:grpSp>
        <p:nvGrpSpPr>
          <p:cNvPr id="53" name="Group 52">
            <a:extLst>
              <a:ext uri="{FF2B5EF4-FFF2-40B4-BE49-F238E27FC236}">
                <a16:creationId xmlns:a16="http://schemas.microsoft.com/office/drawing/2014/main" id="{EB170F9E-0484-5AF1-0FB4-EDCDC098E900}"/>
              </a:ext>
            </a:extLst>
          </p:cNvPr>
          <p:cNvGrpSpPr/>
          <p:nvPr/>
        </p:nvGrpSpPr>
        <p:grpSpPr>
          <a:xfrm>
            <a:off x="1081043" y="2235136"/>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45" name="Ink 44">
                  <a:extLst>
                    <a:ext uri="{FF2B5EF4-FFF2-40B4-BE49-F238E27FC236}">
                      <a16:creationId xmlns:a16="http://schemas.microsoft.com/office/drawing/2014/main" id="{AD1D1D55-DFCA-0B60-DE0D-2C0F41C04F5A}"/>
                    </a:ext>
                  </a:extLst>
                </p14:cNvPr>
                <p14:cNvContentPartPr/>
                <p14:nvPr/>
              </p14:nvContentPartPr>
              <p14:xfrm>
                <a:off x="1081043" y="2259616"/>
                <a:ext cx="89280" cy="126360"/>
              </p14:xfrm>
            </p:contentPart>
          </mc:Choice>
          <mc:Fallback xmlns="">
            <p:pic>
              <p:nvPicPr>
                <p:cNvPr id="45" name="Ink 44">
                  <a:extLst>
                    <a:ext uri="{FF2B5EF4-FFF2-40B4-BE49-F238E27FC236}">
                      <a16:creationId xmlns:a16="http://schemas.microsoft.com/office/drawing/2014/main" id="{AD1D1D55-DFCA-0B60-DE0D-2C0F41C04F5A}"/>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46" name="Ink 45">
                  <a:extLst>
                    <a:ext uri="{FF2B5EF4-FFF2-40B4-BE49-F238E27FC236}">
                      <a16:creationId xmlns:a16="http://schemas.microsoft.com/office/drawing/2014/main" id="{836E19EC-28F7-826E-04C0-9040AADC28AF}"/>
                    </a:ext>
                  </a:extLst>
                </p14:cNvPr>
                <p14:cNvContentPartPr/>
                <p14:nvPr/>
              </p14:nvContentPartPr>
              <p14:xfrm>
                <a:off x="1229363" y="2315776"/>
                <a:ext cx="58680" cy="70920"/>
              </p14:xfrm>
            </p:contentPart>
          </mc:Choice>
          <mc:Fallback xmlns="">
            <p:pic>
              <p:nvPicPr>
                <p:cNvPr id="46" name="Ink 45">
                  <a:extLst>
                    <a:ext uri="{FF2B5EF4-FFF2-40B4-BE49-F238E27FC236}">
                      <a16:creationId xmlns:a16="http://schemas.microsoft.com/office/drawing/2014/main" id="{836E19EC-28F7-826E-04C0-9040AADC28AF}"/>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47" name="Ink 46">
                  <a:extLst>
                    <a:ext uri="{FF2B5EF4-FFF2-40B4-BE49-F238E27FC236}">
                      <a16:creationId xmlns:a16="http://schemas.microsoft.com/office/drawing/2014/main" id="{4DDCEA18-A733-402A-CCD2-990284485702}"/>
                    </a:ext>
                  </a:extLst>
                </p14:cNvPr>
                <p14:cNvContentPartPr/>
                <p14:nvPr/>
              </p14:nvContentPartPr>
              <p14:xfrm>
                <a:off x="1350323" y="2235136"/>
                <a:ext cx="56520" cy="65880"/>
              </p14:xfrm>
            </p:contentPart>
          </mc:Choice>
          <mc:Fallback xmlns="">
            <p:pic>
              <p:nvPicPr>
                <p:cNvPr id="47" name="Ink 46">
                  <a:extLst>
                    <a:ext uri="{FF2B5EF4-FFF2-40B4-BE49-F238E27FC236}">
                      <a16:creationId xmlns:a16="http://schemas.microsoft.com/office/drawing/2014/main" id="{4DDCEA18-A733-402A-CCD2-990284485702}"/>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55" name="Ink 54">
                <a:extLst>
                  <a:ext uri="{FF2B5EF4-FFF2-40B4-BE49-F238E27FC236}">
                    <a16:creationId xmlns:a16="http://schemas.microsoft.com/office/drawing/2014/main" id="{5B7F4A86-B11F-0B3D-0B30-3A1771C842A1}"/>
                  </a:ext>
                </a:extLst>
              </p14:cNvPr>
              <p14:cNvContentPartPr/>
              <p14:nvPr/>
            </p14:nvContentPartPr>
            <p14:xfrm>
              <a:off x="1340243" y="2542936"/>
              <a:ext cx="448200" cy="196200"/>
            </p14:xfrm>
          </p:contentPart>
        </mc:Choice>
        <mc:Fallback xmlns="">
          <p:pic>
            <p:nvPicPr>
              <p:cNvPr id="55" name="Ink 54">
                <a:extLst>
                  <a:ext uri="{FF2B5EF4-FFF2-40B4-BE49-F238E27FC236}">
                    <a16:creationId xmlns:a16="http://schemas.microsoft.com/office/drawing/2014/main" id="{5B7F4A86-B11F-0B3D-0B30-3A1771C842A1}"/>
                  </a:ext>
                </a:extLst>
              </p:cNvPr>
              <p:cNvPicPr/>
              <p:nvPr/>
            </p:nvPicPr>
            <p:blipFill>
              <a:blip r:embed="rId21"/>
              <a:stretch>
                <a:fillRect/>
              </a:stretch>
            </p:blipFill>
            <p:spPr>
              <a:xfrm>
                <a:off x="1331243" y="2533936"/>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60" name="Ink 59">
                <a:extLst>
                  <a:ext uri="{FF2B5EF4-FFF2-40B4-BE49-F238E27FC236}">
                    <a16:creationId xmlns:a16="http://schemas.microsoft.com/office/drawing/2014/main" id="{32D2054E-CE58-669D-E4BA-096E54B7CD8D}"/>
                  </a:ext>
                </a:extLst>
              </p14:cNvPr>
              <p14:cNvContentPartPr/>
              <p14:nvPr/>
            </p14:nvContentPartPr>
            <p14:xfrm>
              <a:off x="1367243" y="2775136"/>
              <a:ext cx="48960" cy="139680"/>
            </p14:xfrm>
          </p:contentPart>
        </mc:Choice>
        <mc:Fallback xmlns="">
          <p:pic>
            <p:nvPicPr>
              <p:cNvPr id="60" name="Ink 59">
                <a:extLst>
                  <a:ext uri="{FF2B5EF4-FFF2-40B4-BE49-F238E27FC236}">
                    <a16:creationId xmlns:a16="http://schemas.microsoft.com/office/drawing/2014/main" id="{32D2054E-CE58-669D-E4BA-096E54B7CD8D}"/>
                  </a:ext>
                </a:extLst>
              </p:cNvPr>
              <p:cNvPicPr/>
              <p:nvPr/>
            </p:nvPicPr>
            <p:blipFill>
              <a:blip r:embed="rId23"/>
              <a:stretch>
                <a:fillRect/>
              </a:stretch>
            </p:blipFill>
            <p:spPr>
              <a:xfrm>
                <a:off x="1358603" y="2766496"/>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1" name="Ink 60">
                <a:extLst>
                  <a:ext uri="{FF2B5EF4-FFF2-40B4-BE49-F238E27FC236}">
                    <a16:creationId xmlns:a16="http://schemas.microsoft.com/office/drawing/2014/main" id="{27232E5D-3051-156A-D268-A7AAFCF35FB5}"/>
                  </a:ext>
                </a:extLst>
              </p14:cNvPr>
              <p14:cNvContentPartPr/>
              <p14:nvPr/>
            </p14:nvContentPartPr>
            <p14:xfrm>
              <a:off x="1421603" y="3014176"/>
              <a:ext cx="10080" cy="20880"/>
            </p14:xfrm>
          </p:contentPart>
        </mc:Choice>
        <mc:Fallback xmlns="">
          <p:pic>
            <p:nvPicPr>
              <p:cNvPr id="61" name="Ink 60">
                <a:extLst>
                  <a:ext uri="{FF2B5EF4-FFF2-40B4-BE49-F238E27FC236}">
                    <a16:creationId xmlns:a16="http://schemas.microsoft.com/office/drawing/2014/main" id="{27232E5D-3051-156A-D268-A7AAFCF35FB5}"/>
                  </a:ext>
                </a:extLst>
              </p:cNvPr>
              <p:cNvPicPr/>
              <p:nvPr/>
            </p:nvPicPr>
            <p:blipFill>
              <a:blip r:embed="rId25"/>
              <a:stretch>
                <a:fillRect/>
              </a:stretch>
            </p:blipFill>
            <p:spPr>
              <a:xfrm>
                <a:off x="1412603" y="3005176"/>
                <a:ext cx="27720" cy="38520"/>
              </a:xfrm>
              <a:prstGeom prst="rect">
                <a:avLst/>
              </a:prstGeom>
            </p:spPr>
          </p:pic>
        </mc:Fallback>
      </mc:AlternateContent>
    </p:spTree>
    <p:extLst>
      <p:ext uri="{BB962C8B-B14F-4D97-AF65-F5344CB8AC3E}">
        <p14:creationId xmlns:p14="http://schemas.microsoft.com/office/powerpoint/2010/main" val="355151825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22" name="Rectangle: Rounded Corners 21">
            <a:extLst>
              <a:ext uri="{FF2B5EF4-FFF2-40B4-BE49-F238E27FC236}">
                <a16:creationId xmlns:a16="http://schemas.microsoft.com/office/drawing/2014/main" id="{D4C47ACF-999D-1DFA-2709-535FB359AB9D}"/>
              </a:ext>
            </a:extLst>
          </p:cNvPr>
          <p:cNvSpPr/>
          <p:nvPr/>
        </p:nvSpPr>
        <p:spPr>
          <a:xfrm>
            <a:off x="6663848" y="3963932"/>
            <a:ext cx="1528819" cy="1056960"/>
          </a:xfrm>
          <a:prstGeom prst="roundRect">
            <a:avLst/>
          </a:pr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2</a:t>
            </a:r>
          </a:p>
        </p:txBody>
      </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B5CE89BD-5E2A-37E7-7483-144F3DAFBA65}"/>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46" name="TextBox 45">
                <a:extLst>
                  <a:ext uri="{FF2B5EF4-FFF2-40B4-BE49-F238E27FC236}">
                    <a16:creationId xmlns:a16="http://schemas.microsoft.com/office/drawing/2014/main" id="{B5CE89BD-5E2A-37E7-7483-144F3DAFBA65}"/>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47" name="Octagon 46">
            <a:extLst>
              <a:ext uri="{FF2B5EF4-FFF2-40B4-BE49-F238E27FC236}">
                <a16:creationId xmlns:a16="http://schemas.microsoft.com/office/drawing/2014/main" id="{CD43CD9D-DB60-340C-BAA0-B5BEB8957897}"/>
              </a:ext>
            </a:extLst>
          </p:cNvPr>
          <p:cNvSpPr/>
          <p:nvPr/>
        </p:nvSpPr>
        <p:spPr>
          <a:xfrm>
            <a:off x="323022" y="250963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8" name="Isosceles Triangle 47">
            <a:extLst>
              <a:ext uri="{FF2B5EF4-FFF2-40B4-BE49-F238E27FC236}">
                <a16:creationId xmlns:a16="http://schemas.microsoft.com/office/drawing/2014/main" id="{DAF59ADD-F0FC-FB7C-3811-540A5C80471F}"/>
              </a:ext>
            </a:extLst>
          </p:cNvPr>
          <p:cNvSpPr/>
          <p:nvPr/>
        </p:nvSpPr>
        <p:spPr>
          <a:xfrm>
            <a:off x="854767" y="186855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9" name="Isosceles Triangle 48">
            <a:extLst>
              <a:ext uri="{FF2B5EF4-FFF2-40B4-BE49-F238E27FC236}">
                <a16:creationId xmlns:a16="http://schemas.microsoft.com/office/drawing/2014/main" id="{ED8EEAE5-7ADD-BB15-B4CE-6F09BAACAF23}"/>
              </a:ext>
            </a:extLst>
          </p:cNvPr>
          <p:cNvSpPr/>
          <p:nvPr/>
        </p:nvSpPr>
        <p:spPr>
          <a:xfrm rot="2688338">
            <a:off x="1722397" y="222888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0" name="Arc 49">
            <a:extLst>
              <a:ext uri="{FF2B5EF4-FFF2-40B4-BE49-F238E27FC236}">
                <a16:creationId xmlns:a16="http://schemas.microsoft.com/office/drawing/2014/main" id="{3F13183D-C184-AED1-999B-0F6E984BE690}"/>
              </a:ext>
            </a:extLst>
          </p:cNvPr>
          <p:cNvSpPr/>
          <p:nvPr/>
        </p:nvSpPr>
        <p:spPr>
          <a:xfrm>
            <a:off x="1437629" y="234255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51" name="TextBox 50">
                <a:extLst>
                  <a:ext uri="{FF2B5EF4-FFF2-40B4-BE49-F238E27FC236}">
                    <a16:creationId xmlns:a16="http://schemas.microsoft.com/office/drawing/2014/main" id="{BCA6EEAB-EF86-6870-11F7-2B8E2A136B0C}"/>
                  </a:ext>
                </a:extLst>
              </p:cNvPr>
              <p:cNvSpPr txBox="1"/>
              <p:nvPr/>
            </p:nvSpPr>
            <p:spPr>
              <a:xfrm>
                <a:off x="1590573" y="199794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51" name="TextBox 50">
                <a:extLst>
                  <a:ext uri="{FF2B5EF4-FFF2-40B4-BE49-F238E27FC236}">
                    <a16:creationId xmlns:a16="http://schemas.microsoft.com/office/drawing/2014/main" id="{BCA6EEAB-EF86-6870-11F7-2B8E2A136B0C}"/>
                  </a:ext>
                </a:extLst>
              </p:cNvPr>
              <p:cNvSpPr txBox="1">
                <a:spLocks noRot="1" noChangeAspect="1" noMove="1" noResize="1" noEditPoints="1" noAdjustHandles="1" noChangeArrowheads="1" noChangeShapeType="1" noTextEdit="1"/>
              </p:cNvSpPr>
              <p:nvPr/>
            </p:nvSpPr>
            <p:spPr>
              <a:xfrm>
                <a:off x="1590573" y="1997944"/>
                <a:ext cx="447558" cy="369332"/>
              </a:xfrm>
              <a:prstGeom prst="rect">
                <a:avLst/>
              </a:prstGeom>
              <a:blipFill>
                <a:blip r:embed="rId3"/>
                <a:stretch>
                  <a:fillRect/>
                </a:stretch>
              </a:blipFill>
            </p:spPr>
            <p:txBody>
              <a:bodyPr/>
              <a:lstStyle/>
              <a:p>
                <a:r>
                  <a:rPr lang="en-GB">
                    <a:noFill/>
                  </a:rPr>
                  <a:t> </a:t>
                </a:r>
              </a:p>
            </p:txBody>
          </p:sp>
        </mc:Fallback>
      </mc:AlternateContent>
      <p:grpSp>
        <p:nvGrpSpPr>
          <p:cNvPr id="57" name="Group 56">
            <a:extLst>
              <a:ext uri="{FF2B5EF4-FFF2-40B4-BE49-F238E27FC236}">
                <a16:creationId xmlns:a16="http://schemas.microsoft.com/office/drawing/2014/main" id="{BF301A15-DBAC-1661-FC45-404C966B9BCF}"/>
              </a:ext>
            </a:extLst>
          </p:cNvPr>
          <p:cNvGrpSpPr/>
          <p:nvPr/>
        </p:nvGrpSpPr>
        <p:grpSpPr>
          <a:xfrm>
            <a:off x="1712843" y="2510896"/>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58" name="Ink 57">
                  <a:extLst>
                    <a:ext uri="{FF2B5EF4-FFF2-40B4-BE49-F238E27FC236}">
                      <a16:creationId xmlns:a16="http://schemas.microsoft.com/office/drawing/2014/main" id="{C7701606-B098-D258-8667-61FA2B4500A6}"/>
                    </a:ext>
                  </a:extLst>
                </p14:cNvPr>
                <p14:cNvContentPartPr/>
                <p14:nvPr/>
              </p14:nvContentPartPr>
              <p14:xfrm>
                <a:off x="1712843" y="2510896"/>
                <a:ext cx="56520" cy="101520"/>
              </p14:xfrm>
            </p:contentPart>
          </mc:Choice>
          <mc:Fallback xmlns="">
            <p:pic>
              <p:nvPicPr>
                <p:cNvPr id="58" name="Ink 57">
                  <a:extLst>
                    <a:ext uri="{FF2B5EF4-FFF2-40B4-BE49-F238E27FC236}">
                      <a16:creationId xmlns:a16="http://schemas.microsoft.com/office/drawing/2014/main" id="{C7701606-B098-D258-8667-61FA2B4500A6}"/>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59" name="Ink 58">
                  <a:extLst>
                    <a:ext uri="{FF2B5EF4-FFF2-40B4-BE49-F238E27FC236}">
                      <a16:creationId xmlns:a16="http://schemas.microsoft.com/office/drawing/2014/main" id="{4BB8094E-3180-088D-1258-353F9897089A}"/>
                    </a:ext>
                  </a:extLst>
                </p14:cNvPr>
                <p14:cNvContentPartPr/>
                <p14:nvPr/>
              </p14:nvContentPartPr>
              <p14:xfrm>
                <a:off x="1816523" y="2532856"/>
                <a:ext cx="54720" cy="122040"/>
              </p14:xfrm>
            </p:contentPart>
          </mc:Choice>
          <mc:Fallback xmlns="">
            <p:pic>
              <p:nvPicPr>
                <p:cNvPr id="59" name="Ink 58">
                  <a:extLst>
                    <a:ext uri="{FF2B5EF4-FFF2-40B4-BE49-F238E27FC236}">
                      <a16:creationId xmlns:a16="http://schemas.microsoft.com/office/drawing/2014/main" id="{4BB8094E-3180-088D-1258-353F9897089A}"/>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60" name="Ink 59">
                  <a:extLst>
                    <a:ext uri="{FF2B5EF4-FFF2-40B4-BE49-F238E27FC236}">
                      <a16:creationId xmlns:a16="http://schemas.microsoft.com/office/drawing/2014/main" id="{DB754A9D-C550-20EE-86C5-9A40B3D85BE0}"/>
                    </a:ext>
                  </a:extLst>
                </p14:cNvPr>
                <p14:cNvContentPartPr/>
                <p14:nvPr/>
              </p14:nvContentPartPr>
              <p14:xfrm>
                <a:off x="1942883" y="2568496"/>
                <a:ext cx="47160" cy="111960"/>
              </p14:xfrm>
            </p:contentPart>
          </mc:Choice>
          <mc:Fallback xmlns="">
            <p:pic>
              <p:nvPicPr>
                <p:cNvPr id="60" name="Ink 59">
                  <a:extLst>
                    <a:ext uri="{FF2B5EF4-FFF2-40B4-BE49-F238E27FC236}">
                      <a16:creationId xmlns:a16="http://schemas.microsoft.com/office/drawing/2014/main" id="{DB754A9D-C550-20EE-86C5-9A40B3D85BE0}"/>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61" name="Ink 60">
                  <a:extLst>
                    <a:ext uri="{FF2B5EF4-FFF2-40B4-BE49-F238E27FC236}">
                      <a16:creationId xmlns:a16="http://schemas.microsoft.com/office/drawing/2014/main" id="{6840D89E-277F-D729-4EB8-ADEDE807A430}"/>
                    </a:ext>
                  </a:extLst>
                </p14:cNvPr>
                <p14:cNvContentPartPr/>
                <p14:nvPr/>
              </p14:nvContentPartPr>
              <p14:xfrm>
                <a:off x="2016323" y="2541136"/>
                <a:ext cx="79920" cy="50760"/>
              </p14:xfrm>
            </p:contentPart>
          </mc:Choice>
          <mc:Fallback xmlns="">
            <p:pic>
              <p:nvPicPr>
                <p:cNvPr id="61" name="Ink 60">
                  <a:extLst>
                    <a:ext uri="{FF2B5EF4-FFF2-40B4-BE49-F238E27FC236}">
                      <a16:creationId xmlns:a16="http://schemas.microsoft.com/office/drawing/2014/main" id="{6840D89E-277F-D729-4EB8-ADEDE807A430}"/>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62" name="Ink 61">
                <a:extLst>
                  <a:ext uri="{FF2B5EF4-FFF2-40B4-BE49-F238E27FC236}">
                    <a16:creationId xmlns:a16="http://schemas.microsoft.com/office/drawing/2014/main" id="{E7C46E5F-286D-BA5C-887E-1BC5F07EEE20}"/>
                  </a:ext>
                </a:extLst>
              </p14:cNvPr>
              <p14:cNvContentPartPr/>
              <p14:nvPr/>
            </p14:nvContentPartPr>
            <p14:xfrm>
              <a:off x="1411883" y="2354296"/>
              <a:ext cx="73800" cy="174600"/>
            </p14:xfrm>
          </p:contentPart>
        </mc:Choice>
        <mc:Fallback xmlns="">
          <p:pic>
            <p:nvPicPr>
              <p:cNvPr id="62" name="Ink 61">
                <a:extLst>
                  <a:ext uri="{FF2B5EF4-FFF2-40B4-BE49-F238E27FC236}">
                    <a16:creationId xmlns:a16="http://schemas.microsoft.com/office/drawing/2014/main" id="{E7C46E5F-286D-BA5C-887E-1BC5F07EEE20}"/>
                  </a:ext>
                </a:extLst>
              </p:cNvPr>
              <p:cNvPicPr/>
              <p:nvPr/>
            </p:nvPicPr>
            <p:blipFill>
              <a:blip r:embed="rId13"/>
              <a:stretch>
                <a:fillRect/>
              </a:stretch>
            </p:blipFill>
            <p:spPr>
              <a:xfrm>
                <a:off x="1402883" y="2345296"/>
                <a:ext cx="91440" cy="192240"/>
              </a:xfrm>
              <a:prstGeom prst="rect">
                <a:avLst/>
              </a:prstGeom>
            </p:spPr>
          </p:pic>
        </mc:Fallback>
      </mc:AlternateContent>
      <p:grpSp>
        <p:nvGrpSpPr>
          <p:cNvPr id="63" name="Group 62">
            <a:extLst>
              <a:ext uri="{FF2B5EF4-FFF2-40B4-BE49-F238E27FC236}">
                <a16:creationId xmlns:a16="http://schemas.microsoft.com/office/drawing/2014/main" id="{80A1CF8E-17EB-0F22-22F9-3B66AB3594DE}"/>
              </a:ext>
            </a:extLst>
          </p:cNvPr>
          <p:cNvGrpSpPr/>
          <p:nvPr/>
        </p:nvGrpSpPr>
        <p:grpSpPr>
          <a:xfrm>
            <a:off x="1081043" y="2235136"/>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128" name="Ink 127">
                  <a:extLst>
                    <a:ext uri="{FF2B5EF4-FFF2-40B4-BE49-F238E27FC236}">
                      <a16:creationId xmlns:a16="http://schemas.microsoft.com/office/drawing/2014/main" id="{63ACC3A1-8FE1-84B1-029B-362289B6DABC}"/>
                    </a:ext>
                  </a:extLst>
                </p14:cNvPr>
                <p14:cNvContentPartPr/>
                <p14:nvPr/>
              </p14:nvContentPartPr>
              <p14:xfrm>
                <a:off x="1081043" y="2259616"/>
                <a:ext cx="89280" cy="126360"/>
              </p14:xfrm>
            </p:contentPart>
          </mc:Choice>
          <mc:Fallback xmlns="">
            <p:pic>
              <p:nvPicPr>
                <p:cNvPr id="128" name="Ink 127">
                  <a:extLst>
                    <a:ext uri="{FF2B5EF4-FFF2-40B4-BE49-F238E27FC236}">
                      <a16:creationId xmlns:a16="http://schemas.microsoft.com/office/drawing/2014/main" id="{63ACC3A1-8FE1-84B1-029B-362289B6DABC}"/>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29" name="Ink 128">
                  <a:extLst>
                    <a:ext uri="{FF2B5EF4-FFF2-40B4-BE49-F238E27FC236}">
                      <a16:creationId xmlns:a16="http://schemas.microsoft.com/office/drawing/2014/main" id="{07DD646C-572B-113F-764F-D249B9977E5B}"/>
                    </a:ext>
                  </a:extLst>
                </p14:cNvPr>
                <p14:cNvContentPartPr/>
                <p14:nvPr/>
              </p14:nvContentPartPr>
              <p14:xfrm>
                <a:off x="1229363" y="2315776"/>
                <a:ext cx="58680" cy="70920"/>
              </p14:xfrm>
            </p:contentPart>
          </mc:Choice>
          <mc:Fallback xmlns="">
            <p:pic>
              <p:nvPicPr>
                <p:cNvPr id="129" name="Ink 128">
                  <a:extLst>
                    <a:ext uri="{FF2B5EF4-FFF2-40B4-BE49-F238E27FC236}">
                      <a16:creationId xmlns:a16="http://schemas.microsoft.com/office/drawing/2014/main" id="{07DD646C-572B-113F-764F-D249B9977E5B}"/>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0" name="Ink 129">
                  <a:extLst>
                    <a:ext uri="{FF2B5EF4-FFF2-40B4-BE49-F238E27FC236}">
                      <a16:creationId xmlns:a16="http://schemas.microsoft.com/office/drawing/2014/main" id="{F4C220CA-8AA3-15D1-4315-8AC739A9E408}"/>
                    </a:ext>
                  </a:extLst>
                </p14:cNvPr>
                <p14:cNvContentPartPr/>
                <p14:nvPr/>
              </p14:nvContentPartPr>
              <p14:xfrm>
                <a:off x="1350323" y="2235136"/>
                <a:ext cx="56520" cy="65880"/>
              </p14:xfrm>
            </p:contentPart>
          </mc:Choice>
          <mc:Fallback xmlns="">
            <p:pic>
              <p:nvPicPr>
                <p:cNvPr id="130" name="Ink 129">
                  <a:extLst>
                    <a:ext uri="{FF2B5EF4-FFF2-40B4-BE49-F238E27FC236}">
                      <a16:creationId xmlns:a16="http://schemas.microsoft.com/office/drawing/2014/main" id="{F4C220CA-8AA3-15D1-4315-8AC739A9E408}"/>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131" name="Ink 130">
                <a:extLst>
                  <a:ext uri="{FF2B5EF4-FFF2-40B4-BE49-F238E27FC236}">
                    <a16:creationId xmlns:a16="http://schemas.microsoft.com/office/drawing/2014/main" id="{437B7478-3008-57A4-761E-2A68CBFC1C23}"/>
                  </a:ext>
                </a:extLst>
              </p14:cNvPr>
              <p14:cNvContentPartPr/>
              <p14:nvPr/>
            </p14:nvContentPartPr>
            <p14:xfrm>
              <a:off x="1340243" y="2542936"/>
              <a:ext cx="448200" cy="196200"/>
            </p14:xfrm>
          </p:contentPart>
        </mc:Choice>
        <mc:Fallback xmlns="">
          <p:pic>
            <p:nvPicPr>
              <p:cNvPr id="131" name="Ink 130">
                <a:extLst>
                  <a:ext uri="{FF2B5EF4-FFF2-40B4-BE49-F238E27FC236}">
                    <a16:creationId xmlns:a16="http://schemas.microsoft.com/office/drawing/2014/main" id="{437B7478-3008-57A4-761E-2A68CBFC1C23}"/>
                  </a:ext>
                </a:extLst>
              </p:cNvPr>
              <p:cNvPicPr/>
              <p:nvPr/>
            </p:nvPicPr>
            <p:blipFill>
              <a:blip r:embed="rId21"/>
              <a:stretch>
                <a:fillRect/>
              </a:stretch>
            </p:blipFill>
            <p:spPr>
              <a:xfrm>
                <a:off x="1331243" y="2533936"/>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3" name="Ink 132">
                <a:extLst>
                  <a:ext uri="{FF2B5EF4-FFF2-40B4-BE49-F238E27FC236}">
                    <a16:creationId xmlns:a16="http://schemas.microsoft.com/office/drawing/2014/main" id="{FC748F30-F424-94A1-AB51-BC0132F8B1DD}"/>
                  </a:ext>
                </a:extLst>
              </p14:cNvPr>
              <p14:cNvContentPartPr/>
              <p14:nvPr/>
            </p14:nvContentPartPr>
            <p14:xfrm>
              <a:off x="1367243" y="2775136"/>
              <a:ext cx="48960" cy="139680"/>
            </p14:xfrm>
          </p:contentPart>
        </mc:Choice>
        <mc:Fallback xmlns="">
          <p:pic>
            <p:nvPicPr>
              <p:cNvPr id="133" name="Ink 132">
                <a:extLst>
                  <a:ext uri="{FF2B5EF4-FFF2-40B4-BE49-F238E27FC236}">
                    <a16:creationId xmlns:a16="http://schemas.microsoft.com/office/drawing/2014/main" id="{FC748F30-F424-94A1-AB51-BC0132F8B1DD}"/>
                  </a:ext>
                </a:extLst>
              </p:cNvPr>
              <p:cNvPicPr/>
              <p:nvPr/>
            </p:nvPicPr>
            <p:blipFill>
              <a:blip r:embed="rId23"/>
              <a:stretch>
                <a:fillRect/>
              </a:stretch>
            </p:blipFill>
            <p:spPr>
              <a:xfrm>
                <a:off x="1358603" y="2766496"/>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4" name="Ink 133">
                <a:extLst>
                  <a:ext uri="{FF2B5EF4-FFF2-40B4-BE49-F238E27FC236}">
                    <a16:creationId xmlns:a16="http://schemas.microsoft.com/office/drawing/2014/main" id="{F7A28EBF-0B9A-A29C-C1E2-4EB18BF0A559}"/>
                  </a:ext>
                </a:extLst>
              </p14:cNvPr>
              <p14:cNvContentPartPr/>
              <p14:nvPr/>
            </p14:nvContentPartPr>
            <p14:xfrm>
              <a:off x="1421603" y="3014176"/>
              <a:ext cx="10080" cy="20880"/>
            </p14:xfrm>
          </p:contentPart>
        </mc:Choice>
        <mc:Fallback xmlns="">
          <p:pic>
            <p:nvPicPr>
              <p:cNvPr id="134" name="Ink 133">
                <a:extLst>
                  <a:ext uri="{FF2B5EF4-FFF2-40B4-BE49-F238E27FC236}">
                    <a16:creationId xmlns:a16="http://schemas.microsoft.com/office/drawing/2014/main" id="{F7A28EBF-0B9A-A29C-C1E2-4EB18BF0A559}"/>
                  </a:ext>
                </a:extLst>
              </p:cNvPr>
              <p:cNvPicPr/>
              <p:nvPr/>
            </p:nvPicPr>
            <p:blipFill>
              <a:blip r:embed="rId25"/>
              <a:stretch>
                <a:fillRect/>
              </a:stretch>
            </p:blipFill>
            <p:spPr>
              <a:xfrm>
                <a:off x="1412603" y="3005176"/>
                <a:ext cx="27720" cy="38520"/>
              </a:xfrm>
              <a:prstGeom prst="rect">
                <a:avLst/>
              </a:prstGeom>
            </p:spPr>
          </p:pic>
        </mc:Fallback>
      </mc:AlternateContent>
      <p:grpSp>
        <p:nvGrpSpPr>
          <p:cNvPr id="152" name="Group 151">
            <a:extLst>
              <a:ext uri="{FF2B5EF4-FFF2-40B4-BE49-F238E27FC236}">
                <a16:creationId xmlns:a16="http://schemas.microsoft.com/office/drawing/2014/main" id="{010545E4-A7F5-8E97-587C-0A50E505B43A}"/>
              </a:ext>
            </a:extLst>
          </p:cNvPr>
          <p:cNvGrpSpPr/>
          <p:nvPr/>
        </p:nvGrpSpPr>
        <p:grpSpPr>
          <a:xfrm>
            <a:off x="141443" y="3492616"/>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6">
              <p14:nvContentPartPr>
                <p14:cNvPr id="136" name="Ink 135">
                  <a:extLst>
                    <a:ext uri="{FF2B5EF4-FFF2-40B4-BE49-F238E27FC236}">
                      <a16:creationId xmlns:a16="http://schemas.microsoft.com/office/drawing/2014/main" id="{66C116DC-A3DE-BFB0-C825-681F909904EE}"/>
                    </a:ext>
                  </a:extLst>
                </p14:cNvPr>
                <p14:cNvContentPartPr/>
                <p14:nvPr/>
              </p14:nvContentPartPr>
              <p14:xfrm>
                <a:off x="2140883" y="3492616"/>
                <a:ext cx="24840" cy="1083960"/>
              </p14:xfrm>
            </p:contentPart>
          </mc:Choice>
          <mc:Fallback xmlns="">
            <p:pic>
              <p:nvPicPr>
                <p:cNvPr id="136" name="Ink 135">
                  <a:extLst>
                    <a:ext uri="{FF2B5EF4-FFF2-40B4-BE49-F238E27FC236}">
                      <a16:creationId xmlns:a16="http://schemas.microsoft.com/office/drawing/2014/main" id="{66C116DC-A3DE-BFB0-C825-681F909904EE}"/>
                    </a:ext>
                  </a:extLst>
                </p:cNvPr>
                <p:cNvPicPr/>
                <p:nvPr/>
              </p:nvPicPr>
              <p:blipFill>
                <a:blip r:embed="rId27"/>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37" name="Ink 136">
                  <a:extLst>
                    <a:ext uri="{FF2B5EF4-FFF2-40B4-BE49-F238E27FC236}">
                      <a16:creationId xmlns:a16="http://schemas.microsoft.com/office/drawing/2014/main" id="{5E6FDF84-42D3-CDB5-97D6-D20BB93D9316}"/>
                    </a:ext>
                  </a:extLst>
                </p14:cNvPr>
                <p14:cNvContentPartPr/>
                <p14:nvPr/>
              </p14:nvContentPartPr>
              <p14:xfrm>
                <a:off x="1981043" y="3976096"/>
                <a:ext cx="159120" cy="136440"/>
              </p14:xfrm>
            </p:contentPart>
          </mc:Choice>
          <mc:Fallback xmlns="">
            <p:pic>
              <p:nvPicPr>
                <p:cNvPr id="137" name="Ink 136">
                  <a:extLst>
                    <a:ext uri="{FF2B5EF4-FFF2-40B4-BE49-F238E27FC236}">
                      <a16:creationId xmlns:a16="http://schemas.microsoft.com/office/drawing/2014/main" id="{5E6FDF84-42D3-CDB5-97D6-D20BB93D9316}"/>
                    </a:ext>
                  </a:extLst>
                </p:cNvPr>
                <p:cNvPicPr/>
                <p:nvPr/>
              </p:nvPicPr>
              <p:blipFill>
                <a:blip r:embed="rId29"/>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39" name="Ink 138">
                  <a:extLst>
                    <a:ext uri="{FF2B5EF4-FFF2-40B4-BE49-F238E27FC236}">
                      <a16:creationId xmlns:a16="http://schemas.microsoft.com/office/drawing/2014/main" id="{89543DEB-9C6A-9148-735D-2B48BA73E32C}"/>
                    </a:ext>
                  </a:extLst>
                </p14:cNvPr>
                <p14:cNvContentPartPr/>
                <p14:nvPr/>
              </p14:nvContentPartPr>
              <p14:xfrm>
                <a:off x="1073123" y="4188856"/>
                <a:ext cx="698400" cy="672120"/>
              </p14:xfrm>
            </p:contentPart>
          </mc:Choice>
          <mc:Fallback xmlns="">
            <p:pic>
              <p:nvPicPr>
                <p:cNvPr id="139" name="Ink 138">
                  <a:extLst>
                    <a:ext uri="{FF2B5EF4-FFF2-40B4-BE49-F238E27FC236}">
                      <a16:creationId xmlns:a16="http://schemas.microsoft.com/office/drawing/2014/main" id="{89543DEB-9C6A-9148-735D-2B48BA73E32C}"/>
                    </a:ext>
                  </a:extLst>
                </p:cNvPr>
                <p:cNvPicPr/>
                <p:nvPr/>
              </p:nvPicPr>
              <p:blipFill>
                <a:blip r:embed="rId31"/>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0" name="Ink 139">
                  <a:extLst>
                    <a:ext uri="{FF2B5EF4-FFF2-40B4-BE49-F238E27FC236}">
                      <a16:creationId xmlns:a16="http://schemas.microsoft.com/office/drawing/2014/main" id="{6E6409D8-7832-D45F-1FF8-C9A4AC99C141}"/>
                    </a:ext>
                  </a:extLst>
                </p14:cNvPr>
                <p14:cNvContentPartPr/>
                <p14:nvPr/>
              </p14:nvContentPartPr>
              <p14:xfrm>
                <a:off x="1376243" y="4340056"/>
                <a:ext cx="65880" cy="200520"/>
              </p14:xfrm>
            </p:contentPart>
          </mc:Choice>
          <mc:Fallback xmlns="">
            <p:pic>
              <p:nvPicPr>
                <p:cNvPr id="140" name="Ink 139">
                  <a:extLst>
                    <a:ext uri="{FF2B5EF4-FFF2-40B4-BE49-F238E27FC236}">
                      <a16:creationId xmlns:a16="http://schemas.microsoft.com/office/drawing/2014/main" id="{6E6409D8-7832-D45F-1FF8-C9A4AC99C141}"/>
                    </a:ext>
                  </a:extLst>
                </p:cNvPr>
                <p:cNvPicPr/>
                <p:nvPr/>
              </p:nvPicPr>
              <p:blipFill>
                <a:blip r:embed="rId33"/>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42" name="Ink 141">
                  <a:extLst>
                    <a:ext uri="{FF2B5EF4-FFF2-40B4-BE49-F238E27FC236}">
                      <a16:creationId xmlns:a16="http://schemas.microsoft.com/office/drawing/2014/main" id="{4D4A00D7-FA4A-B107-BBD1-463A1CC3F757}"/>
                    </a:ext>
                  </a:extLst>
                </p14:cNvPr>
                <p14:cNvContentPartPr/>
                <p14:nvPr/>
              </p14:nvContentPartPr>
              <p14:xfrm>
                <a:off x="141443" y="4332496"/>
                <a:ext cx="957600" cy="32400"/>
              </p14:xfrm>
            </p:contentPart>
          </mc:Choice>
          <mc:Fallback xmlns="">
            <p:pic>
              <p:nvPicPr>
                <p:cNvPr id="142" name="Ink 141">
                  <a:extLst>
                    <a:ext uri="{FF2B5EF4-FFF2-40B4-BE49-F238E27FC236}">
                      <a16:creationId xmlns:a16="http://schemas.microsoft.com/office/drawing/2014/main" id="{4D4A00D7-FA4A-B107-BBD1-463A1CC3F757}"/>
                    </a:ext>
                  </a:extLst>
                </p:cNvPr>
                <p:cNvPicPr/>
                <p:nvPr/>
              </p:nvPicPr>
              <p:blipFill>
                <a:blip r:embed="rId35"/>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43" name="Ink 142">
                  <a:extLst>
                    <a:ext uri="{FF2B5EF4-FFF2-40B4-BE49-F238E27FC236}">
                      <a16:creationId xmlns:a16="http://schemas.microsoft.com/office/drawing/2014/main" id="{C622005C-D17B-5B83-C8F4-E9B2A8149A94}"/>
                    </a:ext>
                  </a:extLst>
                </p14:cNvPr>
                <p14:cNvContentPartPr/>
                <p14:nvPr/>
              </p14:nvContentPartPr>
              <p14:xfrm>
                <a:off x="529523" y="4162576"/>
                <a:ext cx="129240" cy="218160"/>
              </p14:xfrm>
            </p:contentPart>
          </mc:Choice>
          <mc:Fallback xmlns="">
            <p:pic>
              <p:nvPicPr>
                <p:cNvPr id="143" name="Ink 142">
                  <a:extLst>
                    <a:ext uri="{FF2B5EF4-FFF2-40B4-BE49-F238E27FC236}">
                      <a16:creationId xmlns:a16="http://schemas.microsoft.com/office/drawing/2014/main" id="{C622005C-D17B-5B83-C8F4-E9B2A8149A94}"/>
                    </a:ext>
                  </a:extLst>
                </p:cNvPr>
                <p:cNvPicPr/>
                <p:nvPr/>
              </p:nvPicPr>
              <p:blipFill>
                <a:blip r:embed="rId37"/>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45" name="Ink 144">
                  <a:extLst>
                    <a:ext uri="{FF2B5EF4-FFF2-40B4-BE49-F238E27FC236}">
                      <a16:creationId xmlns:a16="http://schemas.microsoft.com/office/drawing/2014/main" id="{B9D8E49F-AC68-F947-3F92-04EA104E1194}"/>
                    </a:ext>
                  </a:extLst>
                </p14:cNvPr>
                <p14:cNvContentPartPr/>
                <p14:nvPr/>
              </p14:nvContentPartPr>
              <p14:xfrm>
                <a:off x="1874483" y="4201456"/>
                <a:ext cx="89640" cy="11160"/>
              </p14:xfrm>
            </p:contentPart>
          </mc:Choice>
          <mc:Fallback xmlns="">
            <p:pic>
              <p:nvPicPr>
                <p:cNvPr id="145" name="Ink 144">
                  <a:extLst>
                    <a:ext uri="{FF2B5EF4-FFF2-40B4-BE49-F238E27FC236}">
                      <a16:creationId xmlns:a16="http://schemas.microsoft.com/office/drawing/2014/main" id="{B9D8E49F-AC68-F947-3F92-04EA104E1194}"/>
                    </a:ext>
                  </a:extLst>
                </p:cNvPr>
                <p:cNvPicPr/>
                <p:nvPr/>
              </p:nvPicPr>
              <p:blipFill>
                <a:blip r:embed="rId39"/>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46" name="Ink 145">
                  <a:extLst>
                    <a:ext uri="{FF2B5EF4-FFF2-40B4-BE49-F238E27FC236}">
                      <a16:creationId xmlns:a16="http://schemas.microsoft.com/office/drawing/2014/main" id="{974033E3-9BE3-7D34-D7B1-059F805C26CE}"/>
                    </a:ext>
                  </a:extLst>
                </p14:cNvPr>
                <p14:cNvContentPartPr/>
                <p14:nvPr/>
              </p14:nvContentPartPr>
              <p14:xfrm>
                <a:off x="1818683" y="4229536"/>
                <a:ext cx="136080" cy="147240"/>
              </p14:xfrm>
            </p:contentPart>
          </mc:Choice>
          <mc:Fallback xmlns="">
            <p:pic>
              <p:nvPicPr>
                <p:cNvPr id="146" name="Ink 145">
                  <a:extLst>
                    <a:ext uri="{FF2B5EF4-FFF2-40B4-BE49-F238E27FC236}">
                      <a16:creationId xmlns:a16="http://schemas.microsoft.com/office/drawing/2014/main" id="{974033E3-9BE3-7D34-D7B1-059F805C26CE}"/>
                    </a:ext>
                  </a:extLst>
                </p:cNvPr>
                <p:cNvPicPr/>
                <p:nvPr/>
              </p:nvPicPr>
              <p:blipFill>
                <a:blip r:embed="rId41"/>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47" name="Ink 146">
                  <a:extLst>
                    <a:ext uri="{FF2B5EF4-FFF2-40B4-BE49-F238E27FC236}">
                      <a16:creationId xmlns:a16="http://schemas.microsoft.com/office/drawing/2014/main" id="{AE83FB3D-243E-17D9-246F-6366B2C77884}"/>
                    </a:ext>
                  </a:extLst>
                </p14:cNvPr>
                <p14:cNvContentPartPr/>
                <p14:nvPr/>
              </p14:nvContentPartPr>
              <p14:xfrm>
                <a:off x="1832723" y="4314496"/>
                <a:ext cx="133920" cy="30960"/>
              </p14:xfrm>
            </p:contentPart>
          </mc:Choice>
          <mc:Fallback xmlns="">
            <p:pic>
              <p:nvPicPr>
                <p:cNvPr id="147" name="Ink 146">
                  <a:extLst>
                    <a:ext uri="{FF2B5EF4-FFF2-40B4-BE49-F238E27FC236}">
                      <a16:creationId xmlns:a16="http://schemas.microsoft.com/office/drawing/2014/main" id="{AE83FB3D-243E-17D9-246F-6366B2C77884}"/>
                    </a:ext>
                  </a:extLst>
                </p:cNvPr>
                <p:cNvPicPr/>
                <p:nvPr/>
              </p:nvPicPr>
              <p:blipFill>
                <a:blip r:embed="rId43"/>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49" name="Ink 148">
                  <a:extLst>
                    <a:ext uri="{FF2B5EF4-FFF2-40B4-BE49-F238E27FC236}">
                      <a16:creationId xmlns:a16="http://schemas.microsoft.com/office/drawing/2014/main" id="{F3DF2C9C-09FA-7F35-13F9-9C1BDAE787F8}"/>
                    </a:ext>
                  </a:extLst>
                </p14:cNvPr>
                <p14:cNvContentPartPr/>
                <p14:nvPr/>
              </p14:nvContentPartPr>
              <p14:xfrm>
                <a:off x="1091843" y="4436896"/>
                <a:ext cx="128160" cy="25920"/>
              </p14:xfrm>
            </p:contentPart>
          </mc:Choice>
          <mc:Fallback xmlns="">
            <p:pic>
              <p:nvPicPr>
                <p:cNvPr id="149" name="Ink 148">
                  <a:extLst>
                    <a:ext uri="{FF2B5EF4-FFF2-40B4-BE49-F238E27FC236}">
                      <a16:creationId xmlns:a16="http://schemas.microsoft.com/office/drawing/2014/main" id="{F3DF2C9C-09FA-7F35-13F9-9C1BDAE787F8}"/>
                    </a:ext>
                  </a:extLst>
                </p:cNvPr>
                <p:cNvPicPr/>
                <p:nvPr/>
              </p:nvPicPr>
              <p:blipFill>
                <a:blip r:embed="rId45"/>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0" name="Ink 149">
                  <a:extLst>
                    <a:ext uri="{FF2B5EF4-FFF2-40B4-BE49-F238E27FC236}">
                      <a16:creationId xmlns:a16="http://schemas.microsoft.com/office/drawing/2014/main" id="{92DF2F40-B3F3-270E-287B-F8C278A96979}"/>
                    </a:ext>
                  </a:extLst>
                </p14:cNvPr>
                <p14:cNvContentPartPr/>
                <p14:nvPr/>
              </p14:nvContentPartPr>
              <p14:xfrm>
                <a:off x="1059803" y="4481896"/>
                <a:ext cx="134640" cy="154440"/>
              </p14:xfrm>
            </p:contentPart>
          </mc:Choice>
          <mc:Fallback xmlns="">
            <p:pic>
              <p:nvPicPr>
                <p:cNvPr id="150" name="Ink 149">
                  <a:extLst>
                    <a:ext uri="{FF2B5EF4-FFF2-40B4-BE49-F238E27FC236}">
                      <a16:creationId xmlns:a16="http://schemas.microsoft.com/office/drawing/2014/main" id="{92DF2F40-B3F3-270E-287B-F8C278A96979}"/>
                    </a:ext>
                  </a:extLst>
                </p:cNvPr>
                <p:cNvPicPr/>
                <p:nvPr/>
              </p:nvPicPr>
              <p:blipFill>
                <a:blip r:embed="rId47"/>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1" name="Ink 150">
                  <a:extLst>
                    <a:ext uri="{FF2B5EF4-FFF2-40B4-BE49-F238E27FC236}">
                      <a16:creationId xmlns:a16="http://schemas.microsoft.com/office/drawing/2014/main" id="{721BF59F-70E7-33E6-EEB2-E825AD1E9F08}"/>
                    </a:ext>
                  </a:extLst>
                </p14:cNvPr>
                <p14:cNvContentPartPr/>
                <p14:nvPr/>
              </p14:nvContentPartPr>
              <p14:xfrm>
                <a:off x="1081763" y="4542736"/>
                <a:ext cx="102960" cy="20160"/>
              </p14:xfrm>
            </p:contentPart>
          </mc:Choice>
          <mc:Fallback xmlns="">
            <p:pic>
              <p:nvPicPr>
                <p:cNvPr id="151" name="Ink 150">
                  <a:extLst>
                    <a:ext uri="{FF2B5EF4-FFF2-40B4-BE49-F238E27FC236}">
                      <a16:creationId xmlns:a16="http://schemas.microsoft.com/office/drawing/2014/main" id="{721BF59F-70E7-33E6-EEB2-E825AD1E9F08}"/>
                    </a:ext>
                  </a:extLst>
                </p:cNvPr>
                <p:cNvPicPr/>
                <p:nvPr/>
              </p:nvPicPr>
              <p:blipFill>
                <a:blip r:embed="rId49"/>
                <a:stretch>
                  <a:fillRect/>
                </a:stretch>
              </p:blipFill>
              <p:spPr>
                <a:xfrm>
                  <a:off x="1064123" y="4524736"/>
                  <a:ext cx="138600" cy="55800"/>
                </a:xfrm>
                <a:prstGeom prst="rect">
                  <a:avLst/>
                </a:prstGeom>
              </p:spPr>
            </p:pic>
          </mc:Fallback>
        </mc:AlternateContent>
      </p:grpSp>
      <p:grpSp>
        <p:nvGrpSpPr>
          <p:cNvPr id="156" name="Group 155">
            <a:extLst>
              <a:ext uri="{FF2B5EF4-FFF2-40B4-BE49-F238E27FC236}">
                <a16:creationId xmlns:a16="http://schemas.microsoft.com/office/drawing/2014/main" id="{E1491071-F75C-3503-E147-F44600688451}"/>
              </a:ext>
            </a:extLst>
          </p:cNvPr>
          <p:cNvGrpSpPr/>
          <p:nvPr/>
        </p:nvGrpSpPr>
        <p:grpSpPr>
          <a:xfrm>
            <a:off x="289043" y="4000216"/>
            <a:ext cx="146520" cy="195480"/>
            <a:chOff x="289043" y="4000216"/>
            <a:chExt cx="146520" cy="195480"/>
          </a:xfrm>
        </p:grpSpPr>
        <mc:AlternateContent xmlns:mc="http://schemas.openxmlformats.org/markup-compatibility/2006" xmlns:p14="http://schemas.microsoft.com/office/powerpoint/2010/main">
          <mc:Choice Requires="p14">
            <p:contentPart p14:bwMode="auto" r:id="rId50">
              <p14:nvContentPartPr>
                <p14:cNvPr id="153" name="Ink 152">
                  <a:extLst>
                    <a:ext uri="{FF2B5EF4-FFF2-40B4-BE49-F238E27FC236}">
                      <a16:creationId xmlns:a16="http://schemas.microsoft.com/office/drawing/2014/main" id="{15BC0C7B-689B-DE06-C013-CBA7CC746DE1}"/>
                    </a:ext>
                  </a:extLst>
                </p14:cNvPr>
                <p14:cNvContentPartPr/>
                <p14:nvPr/>
              </p14:nvContentPartPr>
              <p14:xfrm>
                <a:off x="289043" y="4022536"/>
                <a:ext cx="91080" cy="173160"/>
              </p14:xfrm>
            </p:contentPart>
          </mc:Choice>
          <mc:Fallback xmlns="">
            <p:pic>
              <p:nvPicPr>
                <p:cNvPr id="153" name="Ink 152">
                  <a:extLst>
                    <a:ext uri="{FF2B5EF4-FFF2-40B4-BE49-F238E27FC236}">
                      <a16:creationId xmlns:a16="http://schemas.microsoft.com/office/drawing/2014/main" id="{15BC0C7B-689B-DE06-C013-CBA7CC746DE1}"/>
                    </a:ext>
                  </a:extLst>
                </p:cNvPr>
                <p:cNvPicPr/>
                <p:nvPr/>
              </p:nvPicPr>
              <p:blipFill>
                <a:blip r:embed="rId51"/>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54" name="Ink 153">
                  <a:extLst>
                    <a:ext uri="{FF2B5EF4-FFF2-40B4-BE49-F238E27FC236}">
                      <a16:creationId xmlns:a16="http://schemas.microsoft.com/office/drawing/2014/main" id="{E64CB8EA-2B37-69B6-B162-1FB3D58111A1}"/>
                    </a:ext>
                  </a:extLst>
                </p14:cNvPr>
                <p14:cNvContentPartPr/>
                <p14:nvPr/>
              </p14:nvContentPartPr>
              <p14:xfrm>
                <a:off x="315683" y="4128016"/>
                <a:ext cx="77040" cy="23040"/>
              </p14:xfrm>
            </p:contentPart>
          </mc:Choice>
          <mc:Fallback xmlns="">
            <p:pic>
              <p:nvPicPr>
                <p:cNvPr id="154" name="Ink 153">
                  <a:extLst>
                    <a:ext uri="{FF2B5EF4-FFF2-40B4-BE49-F238E27FC236}">
                      <a16:creationId xmlns:a16="http://schemas.microsoft.com/office/drawing/2014/main" id="{E64CB8EA-2B37-69B6-B162-1FB3D58111A1}"/>
                    </a:ext>
                  </a:extLst>
                </p:cNvPr>
                <p:cNvPicPr/>
                <p:nvPr/>
              </p:nvPicPr>
              <p:blipFill>
                <a:blip r:embed="rId53"/>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55" name="Ink 154">
                  <a:extLst>
                    <a:ext uri="{FF2B5EF4-FFF2-40B4-BE49-F238E27FC236}">
                      <a16:creationId xmlns:a16="http://schemas.microsoft.com/office/drawing/2014/main" id="{1B8DD7B6-1D03-B16D-F663-81E4397B1046}"/>
                    </a:ext>
                  </a:extLst>
                </p14:cNvPr>
                <p14:cNvContentPartPr/>
                <p14:nvPr/>
              </p14:nvContentPartPr>
              <p14:xfrm>
                <a:off x="315683" y="4000216"/>
                <a:ext cx="119880" cy="12600"/>
              </p14:xfrm>
            </p:contentPart>
          </mc:Choice>
          <mc:Fallback xmlns="">
            <p:pic>
              <p:nvPicPr>
                <p:cNvPr id="155" name="Ink 154">
                  <a:extLst>
                    <a:ext uri="{FF2B5EF4-FFF2-40B4-BE49-F238E27FC236}">
                      <a16:creationId xmlns:a16="http://schemas.microsoft.com/office/drawing/2014/main" id="{1B8DD7B6-1D03-B16D-F663-81E4397B1046}"/>
                    </a:ext>
                  </a:extLst>
                </p:cNvPr>
                <p:cNvPicPr/>
                <p:nvPr/>
              </p:nvPicPr>
              <p:blipFill>
                <a:blip r:embed="rId55"/>
                <a:stretch>
                  <a:fillRect/>
                </a:stretch>
              </p:blipFill>
              <p:spPr>
                <a:xfrm>
                  <a:off x="297683" y="3982576"/>
                  <a:ext cx="155520" cy="48240"/>
                </a:xfrm>
                <a:prstGeom prst="rect">
                  <a:avLst/>
                </a:prstGeom>
              </p:spPr>
            </p:pic>
          </mc:Fallback>
        </mc:AlternateContent>
      </p:grpSp>
      <p:grpSp>
        <p:nvGrpSpPr>
          <p:cNvPr id="167" name="Group 166">
            <a:extLst>
              <a:ext uri="{FF2B5EF4-FFF2-40B4-BE49-F238E27FC236}">
                <a16:creationId xmlns:a16="http://schemas.microsoft.com/office/drawing/2014/main" id="{48FB87AE-DA68-5E77-9808-A436A974567C}"/>
              </a:ext>
            </a:extLst>
          </p:cNvPr>
          <p:cNvGrpSpPr/>
          <p:nvPr/>
        </p:nvGrpSpPr>
        <p:grpSpPr>
          <a:xfrm>
            <a:off x="2419883" y="1547536"/>
            <a:ext cx="476280" cy="249840"/>
            <a:chOff x="2419883" y="1547536"/>
            <a:chExt cx="476280" cy="249840"/>
          </a:xfrm>
        </p:grpSpPr>
        <mc:AlternateContent xmlns:mc="http://schemas.openxmlformats.org/markup-compatibility/2006" xmlns:p14="http://schemas.microsoft.com/office/powerpoint/2010/main">
          <mc:Choice Requires="p14">
            <p:contentPart p14:bwMode="auto" r:id="rId56">
              <p14:nvContentPartPr>
                <p14:cNvPr id="161" name="Ink 160">
                  <a:extLst>
                    <a:ext uri="{FF2B5EF4-FFF2-40B4-BE49-F238E27FC236}">
                      <a16:creationId xmlns:a16="http://schemas.microsoft.com/office/drawing/2014/main" id="{B70A58C7-B571-1B50-9401-1C769E9C3943}"/>
                    </a:ext>
                  </a:extLst>
                </p14:cNvPr>
                <p14:cNvContentPartPr/>
                <p14:nvPr/>
              </p14:nvContentPartPr>
              <p14:xfrm>
                <a:off x="2466683" y="1547536"/>
                <a:ext cx="155160" cy="42480"/>
              </p14:xfrm>
            </p:contentPart>
          </mc:Choice>
          <mc:Fallback xmlns="">
            <p:pic>
              <p:nvPicPr>
                <p:cNvPr id="161" name="Ink 160">
                  <a:extLst>
                    <a:ext uri="{FF2B5EF4-FFF2-40B4-BE49-F238E27FC236}">
                      <a16:creationId xmlns:a16="http://schemas.microsoft.com/office/drawing/2014/main" id="{B70A58C7-B571-1B50-9401-1C769E9C3943}"/>
                    </a:ext>
                  </a:extLst>
                </p:cNvPr>
                <p:cNvPicPr/>
                <p:nvPr/>
              </p:nvPicPr>
              <p:blipFill>
                <a:blip r:embed="rId57"/>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2" name="Ink 161">
                  <a:extLst>
                    <a:ext uri="{FF2B5EF4-FFF2-40B4-BE49-F238E27FC236}">
                      <a16:creationId xmlns:a16="http://schemas.microsoft.com/office/drawing/2014/main" id="{AC6227C3-18CA-D806-AE69-49D660B26D32}"/>
                    </a:ext>
                  </a:extLst>
                </p14:cNvPr>
                <p14:cNvContentPartPr/>
                <p14:nvPr/>
              </p14:nvContentPartPr>
              <p14:xfrm>
                <a:off x="2419883" y="1615216"/>
                <a:ext cx="175680" cy="182160"/>
              </p14:xfrm>
            </p:contentPart>
          </mc:Choice>
          <mc:Fallback xmlns="">
            <p:pic>
              <p:nvPicPr>
                <p:cNvPr id="162" name="Ink 161">
                  <a:extLst>
                    <a:ext uri="{FF2B5EF4-FFF2-40B4-BE49-F238E27FC236}">
                      <a16:creationId xmlns:a16="http://schemas.microsoft.com/office/drawing/2014/main" id="{AC6227C3-18CA-D806-AE69-49D660B26D32}"/>
                    </a:ext>
                  </a:extLst>
                </p:cNvPr>
                <p:cNvPicPr/>
                <p:nvPr/>
              </p:nvPicPr>
              <p:blipFill>
                <a:blip r:embed="rId59"/>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3" name="Ink 162">
                  <a:extLst>
                    <a:ext uri="{FF2B5EF4-FFF2-40B4-BE49-F238E27FC236}">
                      <a16:creationId xmlns:a16="http://schemas.microsoft.com/office/drawing/2014/main" id="{345974C4-5E03-7B08-5F75-F05FC522BDBC}"/>
                    </a:ext>
                  </a:extLst>
                </p14:cNvPr>
                <p14:cNvContentPartPr/>
                <p14:nvPr/>
              </p14:nvContentPartPr>
              <p14:xfrm>
                <a:off x="2497643" y="1674616"/>
                <a:ext cx="111960" cy="29160"/>
              </p14:xfrm>
            </p:contentPart>
          </mc:Choice>
          <mc:Fallback xmlns="">
            <p:pic>
              <p:nvPicPr>
                <p:cNvPr id="163" name="Ink 162">
                  <a:extLst>
                    <a:ext uri="{FF2B5EF4-FFF2-40B4-BE49-F238E27FC236}">
                      <a16:creationId xmlns:a16="http://schemas.microsoft.com/office/drawing/2014/main" id="{345974C4-5E03-7B08-5F75-F05FC522BDBC}"/>
                    </a:ext>
                  </a:extLst>
                </p:cNvPr>
                <p:cNvPicPr/>
                <p:nvPr/>
              </p:nvPicPr>
              <p:blipFill>
                <a:blip r:embed="rId61"/>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5" name="Ink 164">
                  <a:extLst>
                    <a:ext uri="{FF2B5EF4-FFF2-40B4-BE49-F238E27FC236}">
                      <a16:creationId xmlns:a16="http://schemas.microsoft.com/office/drawing/2014/main" id="{E4D1A921-45DF-8DCD-D10C-AAD163192F23}"/>
                    </a:ext>
                  </a:extLst>
                </p14:cNvPr>
                <p14:cNvContentPartPr/>
                <p14:nvPr/>
              </p14:nvContentPartPr>
              <p14:xfrm>
                <a:off x="2744243" y="1640056"/>
                <a:ext cx="151920" cy="16920"/>
              </p14:xfrm>
            </p:contentPart>
          </mc:Choice>
          <mc:Fallback xmlns="">
            <p:pic>
              <p:nvPicPr>
                <p:cNvPr id="165" name="Ink 164">
                  <a:extLst>
                    <a:ext uri="{FF2B5EF4-FFF2-40B4-BE49-F238E27FC236}">
                      <a16:creationId xmlns:a16="http://schemas.microsoft.com/office/drawing/2014/main" id="{E4D1A921-45DF-8DCD-D10C-AAD163192F23}"/>
                    </a:ext>
                  </a:extLst>
                </p:cNvPr>
                <p:cNvPicPr/>
                <p:nvPr/>
              </p:nvPicPr>
              <p:blipFill>
                <a:blip r:embed="rId63"/>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6" name="Ink 165">
                  <a:extLst>
                    <a:ext uri="{FF2B5EF4-FFF2-40B4-BE49-F238E27FC236}">
                      <a16:creationId xmlns:a16="http://schemas.microsoft.com/office/drawing/2014/main" id="{A4FDAFD9-BC3F-919D-379C-C373626B9923}"/>
                    </a:ext>
                  </a:extLst>
                </p14:cNvPr>
                <p14:cNvContentPartPr/>
                <p14:nvPr/>
              </p14:nvContentPartPr>
              <p14:xfrm>
                <a:off x="2760083" y="1757776"/>
                <a:ext cx="124200" cy="6120"/>
              </p14:xfrm>
            </p:contentPart>
          </mc:Choice>
          <mc:Fallback xmlns="">
            <p:pic>
              <p:nvPicPr>
                <p:cNvPr id="166" name="Ink 165">
                  <a:extLst>
                    <a:ext uri="{FF2B5EF4-FFF2-40B4-BE49-F238E27FC236}">
                      <a16:creationId xmlns:a16="http://schemas.microsoft.com/office/drawing/2014/main" id="{A4FDAFD9-BC3F-919D-379C-C373626B9923}"/>
                    </a:ext>
                  </a:extLst>
                </p:cNvPr>
                <p:cNvPicPr/>
                <p:nvPr/>
              </p:nvPicPr>
              <p:blipFill>
                <a:blip r:embed="rId65"/>
                <a:stretch>
                  <a:fillRect/>
                </a:stretch>
              </p:blipFill>
              <p:spPr>
                <a:xfrm>
                  <a:off x="2742083" y="1739776"/>
                  <a:ext cx="159840" cy="41760"/>
                </a:xfrm>
                <a:prstGeom prst="rect">
                  <a:avLst/>
                </a:prstGeom>
              </p:spPr>
            </p:pic>
          </mc:Fallback>
        </mc:AlternateContent>
      </p:grpSp>
      <p:grpSp>
        <p:nvGrpSpPr>
          <p:cNvPr id="179" name="Group 178">
            <a:extLst>
              <a:ext uri="{FF2B5EF4-FFF2-40B4-BE49-F238E27FC236}">
                <a16:creationId xmlns:a16="http://schemas.microsoft.com/office/drawing/2014/main" id="{2A083827-368D-E3ED-C4C4-95F6E8377EF1}"/>
              </a:ext>
            </a:extLst>
          </p:cNvPr>
          <p:cNvGrpSpPr/>
          <p:nvPr/>
        </p:nvGrpSpPr>
        <p:grpSpPr>
          <a:xfrm>
            <a:off x="3221243" y="1373296"/>
            <a:ext cx="629640" cy="726120"/>
            <a:chOff x="3221243" y="1373296"/>
            <a:chExt cx="629640" cy="726120"/>
          </a:xfrm>
        </p:grpSpPr>
        <mc:AlternateContent xmlns:mc="http://schemas.openxmlformats.org/markup-compatibility/2006" xmlns:p14="http://schemas.microsoft.com/office/powerpoint/2010/main">
          <mc:Choice Requires="p14">
            <p:contentPart p14:bwMode="auto" r:id="rId66">
              <p14:nvContentPartPr>
                <p14:cNvPr id="172" name="Ink 171">
                  <a:extLst>
                    <a:ext uri="{FF2B5EF4-FFF2-40B4-BE49-F238E27FC236}">
                      <a16:creationId xmlns:a16="http://schemas.microsoft.com/office/drawing/2014/main" id="{B49978D3-6F1F-9AB8-4D5E-8DF0487A0557}"/>
                    </a:ext>
                  </a:extLst>
                </p14:cNvPr>
                <p14:cNvContentPartPr/>
                <p14:nvPr/>
              </p14:nvContentPartPr>
              <p14:xfrm>
                <a:off x="3277043" y="1373296"/>
                <a:ext cx="126720" cy="248040"/>
              </p14:xfrm>
            </p:contentPart>
          </mc:Choice>
          <mc:Fallback xmlns="">
            <p:pic>
              <p:nvPicPr>
                <p:cNvPr id="172" name="Ink 171">
                  <a:extLst>
                    <a:ext uri="{FF2B5EF4-FFF2-40B4-BE49-F238E27FC236}">
                      <a16:creationId xmlns:a16="http://schemas.microsoft.com/office/drawing/2014/main" id="{B49978D3-6F1F-9AB8-4D5E-8DF0487A0557}"/>
                    </a:ext>
                  </a:extLst>
                </p:cNvPr>
                <p:cNvPicPr/>
                <p:nvPr/>
              </p:nvPicPr>
              <p:blipFill>
                <a:blip r:embed="rId67"/>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3" name="Ink 172">
                  <a:extLst>
                    <a:ext uri="{FF2B5EF4-FFF2-40B4-BE49-F238E27FC236}">
                      <a16:creationId xmlns:a16="http://schemas.microsoft.com/office/drawing/2014/main" id="{9DAAEEA8-A2EE-6AF7-DB14-BB602D3FC171}"/>
                    </a:ext>
                  </a:extLst>
                </p14:cNvPr>
                <p14:cNvContentPartPr/>
                <p14:nvPr/>
              </p14:nvContentPartPr>
              <p14:xfrm>
                <a:off x="3476123" y="1406056"/>
                <a:ext cx="137160" cy="210600"/>
              </p14:xfrm>
            </p:contentPart>
          </mc:Choice>
          <mc:Fallback xmlns="">
            <p:pic>
              <p:nvPicPr>
                <p:cNvPr id="173" name="Ink 172">
                  <a:extLst>
                    <a:ext uri="{FF2B5EF4-FFF2-40B4-BE49-F238E27FC236}">
                      <a16:creationId xmlns:a16="http://schemas.microsoft.com/office/drawing/2014/main" id="{9DAAEEA8-A2EE-6AF7-DB14-BB602D3FC171}"/>
                    </a:ext>
                  </a:extLst>
                </p:cNvPr>
                <p:cNvPicPr/>
                <p:nvPr/>
              </p:nvPicPr>
              <p:blipFill>
                <a:blip r:embed="rId69"/>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4" name="Ink 173">
                  <a:extLst>
                    <a:ext uri="{FF2B5EF4-FFF2-40B4-BE49-F238E27FC236}">
                      <a16:creationId xmlns:a16="http://schemas.microsoft.com/office/drawing/2014/main" id="{A7531329-A1EA-847B-CAD9-31404990078E}"/>
                    </a:ext>
                  </a:extLst>
                </p14:cNvPr>
                <p14:cNvContentPartPr/>
                <p14:nvPr/>
              </p14:nvContentPartPr>
              <p14:xfrm>
                <a:off x="3661163" y="1434496"/>
                <a:ext cx="189720" cy="157680"/>
              </p14:xfrm>
            </p:contentPart>
          </mc:Choice>
          <mc:Fallback xmlns="">
            <p:pic>
              <p:nvPicPr>
                <p:cNvPr id="174" name="Ink 173">
                  <a:extLst>
                    <a:ext uri="{FF2B5EF4-FFF2-40B4-BE49-F238E27FC236}">
                      <a16:creationId xmlns:a16="http://schemas.microsoft.com/office/drawing/2014/main" id="{A7531329-A1EA-847B-CAD9-31404990078E}"/>
                    </a:ext>
                  </a:extLst>
                </p:cNvPr>
                <p:cNvPicPr/>
                <p:nvPr/>
              </p:nvPicPr>
              <p:blipFill>
                <a:blip r:embed="rId71"/>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6" name="Ink 175">
                  <a:extLst>
                    <a:ext uri="{FF2B5EF4-FFF2-40B4-BE49-F238E27FC236}">
                      <a16:creationId xmlns:a16="http://schemas.microsoft.com/office/drawing/2014/main" id="{D567D688-DF7A-6A2A-2D2C-86407AB6A64E}"/>
                    </a:ext>
                  </a:extLst>
                </p14:cNvPr>
                <p14:cNvContentPartPr/>
                <p14:nvPr/>
              </p14:nvContentPartPr>
              <p14:xfrm>
                <a:off x="3221243" y="1716016"/>
                <a:ext cx="626760" cy="66960"/>
              </p14:xfrm>
            </p:contentPart>
          </mc:Choice>
          <mc:Fallback xmlns="">
            <p:pic>
              <p:nvPicPr>
                <p:cNvPr id="176" name="Ink 175">
                  <a:extLst>
                    <a:ext uri="{FF2B5EF4-FFF2-40B4-BE49-F238E27FC236}">
                      <a16:creationId xmlns:a16="http://schemas.microsoft.com/office/drawing/2014/main" id="{D567D688-DF7A-6A2A-2D2C-86407AB6A64E}"/>
                    </a:ext>
                  </a:extLst>
                </p:cNvPr>
                <p:cNvPicPr/>
                <p:nvPr/>
              </p:nvPicPr>
              <p:blipFill>
                <a:blip r:embed="rId73"/>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8" name="Ink 177">
                  <a:extLst>
                    <a:ext uri="{FF2B5EF4-FFF2-40B4-BE49-F238E27FC236}">
                      <a16:creationId xmlns:a16="http://schemas.microsoft.com/office/drawing/2014/main" id="{60AD0B72-00A2-33AE-61EC-00AC97FB73DD}"/>
                    </a:ext>
                  </a:extLst>
                </p14:cNvPr>
                <p14:cNvContentPartPr/>
                <p14:nvPr/>
              </p14:nvContentPartPr>
              <p14:xfrm>
                <a:off x="3476483" y="1844896"/>
                <a:ext cx="159120" cy="254520"/>
              </p14:xfrm>
            </p:contentPart>
          </mc:Choice>
          <mc:Fallback xmlns="">
            <p:pic>
              <p:nvPicPr>
                <p:cNvPr id="178" name="Ink 177">
                  <a:extLst>
                    <a:ext uri="{FF2B5EF4-FFF2-40B4-BE49-F238E27FC236}">
                      <a16:creationId xmlns:a16="http://schemas.microsoft.com/office/drawing/2014/main" id="{60AD0B72-00A2-33AE-61EC-00AC97FB73DD}"/>
                    </a:ext>
                  </a:extLst>
                </p:cNvPr>
                <p:cNvPicPr/>
                <p:nvPr/>
              </p:nvPicPr>
              <p:blipFill>
                <a:blip r:embed="rId75"/>
                <a:stretch>
                  <a:fillRect/>
                </a:stretch>
              </p:blipFill>
              <p:spPr>
                <a:xfrm>
                  <a:off x="3458483" y="1826896"/>
                  <a:ext cx="194760" cy="290160"/>
                </a:xfrm>
                <a:prstGeom prst="rect">
                  <a:avLst/>
                </a:prstGeom>
              </p:spPr>
            </p:pic>
          </mc:Fallback>
        </mc:AlternateContent>
      </p:grpSp>
      <p:grpSp>
        <p:nvGrpSpPr>
          <p:cNvPr id="187" name="Group 186">
            <a:extLst>
              <a:ext uri="{FF2B5EF4-FFF2-40B4-BE49-F238E27FC236}">
                <a16:creationId xmlns:a16="http://schemas.microsoft.com/office/drawing/2014/main" id="{CE45DE9B-28EE-95CC-5510-4F78F5D6D63F}"/>
              </a:ext>
            </a:extLst>
          </p:cNvPr>
          <p:cNvGrpSpPr/>
          <p:nvPr/>
        </p:nvGrpSpPr>
        <p:grpSpPr>
          <a:xfrm>
            <a:off x="2842883" y="2330896"/>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6">
              <p14:nvContentPartPr>
                <p14:cNvPr id="180" name="Ink 179">
                  <a:extLst>
                    <a:ext uri="{FF2B5EF4-FFF2-40B4-BE49-F238E27FC236}">
                      <a16:creationId xmlns:a16="http://schemas.microsoft.com/office/drawing/2014/main" id="{10D79A3B-86F9-D880-4712-A347A8D62766}"/>
                    </a:ext>
                  </a:extLst>
                </p14:cNvPr>
                <p14:cNvContentPartPr/>
                <p14:nvPr/>
              </p14:nvContentPartPr>
              <p14:xfrm>
                <a:off x="2844323" y="2451856"/>
                <a:ext cx="107280" cy="25200"/>
              </p14:xfrm>
            </p:contentPart>
          </mc:Choice>
          <mc:Fallback xmlns="">
            <p:pic>
              <p:nvPicPr>
                <p:cNvPr id="180" name="Ink 179">
                  <a:extLst>
                    <a:ext uri="{FF2B5EF4-FFF2-40B4-BE49-F238E27FC236}">
                      <a16:creationId xmlns:a16="http://schemas.microsoft.com/office/drawing/2014/main" id="{10D79A3B-86F9-D880-4712-A347A8D62766}"/>
                    </a:ext>
                  </a:extLst>
                </p:cNvPr>
                <p:cNvPicPr/>
                <p:nvPr/>
              </p:nvPicPr>
              <p:blipFill>
                <a:blip r:embed="rId77"/>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81" name="Ink 180">
                  <a:extLst>
                    <a:ext uri="{FF2B5EF4-FFF2-40B4-BE49-F238E27FC236}">
                      <a16:creationId xmlns:a16="http://schemas.microsoft.com/office/drawing/2014/main" id="{C5D1DCB2-FC18-C9AD-19EB-13A376523018}"/>
                    </a:ext>
                  </a:extLst>
                </p14:cNvPr>
                <p14:cNvContentPartPr/>
                <p14:nvPr/>
              </p14:nvContentPartPr>
              <p14:xfrm>
                <a:off x="2842883" y="2568496"/>
                <a:ext cx="92520" cy="9360"/>
              </p14:xfrm>
            </p:contentPart>
          </mc:Choice>
          <mc:Fallback xmlns="">
            <p:pic>
              <p:nvPicPr>
                <p:cNvPr id="181" name="Ink 180">
                  <a:extLst>
                    <a:ext uri="{FF2B5EF4-FFF2-40B4-BE49-F238E27FC236}">
                      <a16:creationId xmlns:a16="http://schemas.microsoft.com/office/drawing/2014/main" id="{C5D1DCB2-FC18-C9AD-19EB-13A376523018}"/>
                    </a:ext>
                  </a:extLst>
                </p:cNvPr>
                <p:cNvPicPr/>
                <p:nvPr/>
              </p:nvPicPr>
              <p:blipFill>
                <a:blip r:embed="rId79"/>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82" name="Ink 181">
                  <a:extLst>
                    <a:ext uri="{FF2B5EF4-FFF2-40B4-BE49-F238E27FC236}">
                      <a16:creationId xmlns:a16="http://schemas.microsoft.com/office/drawing/2014/main" id="{78B9B426-8E79-20DB-D6BB-EC9482FC5AED}"/>
                    </a:ext>
                  </a:extLst>
                </p14:cNvPr>
                <p14:cNvContentPartPr/>
                <p14:nvPr/>
              </p14:nvContentPartPr>
              <p14:xfrm>
                <a:off x="3112883" y="2368336"/>
                <a:ext cx="201960" cy="156960"/>
              </p14:xfrm>
            </p:contentPart>
          </mc:Choice>
          <mc:Fallback xmlns="">
            <p:pic>
              <p:nvPicPr>
                <p:cNvPr id="182" name="Ink 181">
                  <a:extLst>
                    <a:ext uri="{FF2B5EF4-FFF2-40B4-BE49-F238E27FC236}">
                      <a16:creationId xmlns:a16="http://schemas.microsoft.com/office/drawing/2014/main" id="{78B9B426-8E79-20DB-D6BB-EC9482FC5AED}"/>
                    </a:ext>
                  </a:extLst>
                </p:cNvPr>
                <p:cNvPicPr/>
                <p:nvPr/>
              </p:nvPicPr>
              <p:blipFill>
                <a:blip r:embed="rId81"/>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83" name="Ink 182">
                  <a:extLst>
                    <a:ext uri="{FF2B5EF4-FFF2-40B4-BE49-F238E27FC236}">
                      <a16:creationId xmlns:a16="http://schemas.microsoft.com/office/drawing/2014/main" id="{7DFE652D-B4F5-360F-5801-105A0948A270}"/>
                    </a:ext>
                  </a:extLst>
                </p14:cNvPr>
                <p14:cNvContentPartPr/>
                <p14:nvPr/>
              </p14:nvContentPartPr>
              <p14:xfrm>
                <a:off x="3254003" y="2406136"/>
                <a:ext cx="46440" cy="223200"/>
              </p14:xfrm>
            </p:contentPart>
          </mc:Choice>
          <mc:Fallback xmlns="">
            <p:pic>
              <p:nvPicPr>
                <p:cNvPr id="183" name="Ink 182">
                  <a:extLst>
                    <a:ext uri="{FF2B5EF4-FFF2-40B4-BE49-F238E27FC236}">
                      <a16:creationId xmlns:a16="http://schemas.microsoft.com/office/drawing/2014/main" id="{7DFE652D-B4F5-360F-5801-105A0948A270}"/>
                    </a:ext>
                  </a:extLst>
                </p:cNvPr>
                <p:cNvPicPr/>
                <p:nvPr/>
              </p:nvPicPr>
              <p:blipFill>
                <a:blip r:embed="rId83"/>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84" name="Ink 183">
                  <a:extLst>
                    <a:ext uri="{FF2B5EF4-FFF2-40B4-BE49-F238E27FC236}">
                      <a16:creationId xmlns:a16="http://schemas.microsoft.com/office/drawing/2014/main" id="{A7E9A7BD-4BC1-7844-20BE-0A7BECAD703E}"/>
                    </a:ext>
                  </a:extLst>
                </p14:cNvPr>
                <p14:cNvContentPartPr/>
                <p14:nvPr/>
              </p14:nvContentPartPr>
              <p14:xfrm>
                <a:off x="3452723" y="2393896"/>
                <a:ext cx="171000" cy="217080"/>
              </p14:xfrm>
            </p:contentPart>
          </mc:Choice>
          <mc:Fallback xmlns="">
            <p:pic>
              <p:nvPicPr>
                <p:cNvPr id="184" name="Ink 183">
                  <a:extLst>
                    <a:ext uri="{FF2B5EF4-FFF2-40B4-BE49-F238E27FC236}">
                      <a16:creationId xmlns:a16="http://schemas.microsoft.com/office/drawing/2014/main" id="{A7E9A7BD-4BC1-7844-20BE-0A7BECAD703E}"/>
                    </a:ext>
                  </a:extLst>
                </p:cNvPr>
                <p:cNvPicPr/>
                <p:nvPr/>
              </p:nvPicPr>
              <p:blipFill>
                <a:blip r:embed="rId85"/>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85" name="Ink 184">
                  <a:extLst>
                    <a:ext uri="{FF2B5EF4-FFF2-40B4-BE49-F238E27FC236}">
                      <a16:creationId xmlns:a16="http://schemas.microsoft.com/office/drawing/2014/main" id="{682FC077-6240-8F7C-7760-E4BAF8FBBD39}"/>
                    </a:ext>
                  </a:extLst>
                </p14:cNvPr>
                <p14:cNvContentPartPr/>
                <p14:nvPr/>
              </p14:nvContentPartPr>
              <p14:xfrm>
                <a:off x="3476483" y="2387776"/>
                <a:ext cx="154440" cy="59400"/>
              </p14:xfrm>
            </p:contentPart>
          </mc:Choice>
          <mc:Fallback xmlns="">
            <p:pic>
              <p:nvPicPr>
                <p:cNvPr id="185" name="Ink 184">
                  <a:extLst>
                    <a:ext uri="{FF2B5EF4-FFF2-40B4-BE49-F238E27FC236}">
                      <a16:creationId xmlns:a16="http://schemas.microsoft.com/office/drawing/2014/main" id="{682FC077-6240-8F7C-7760-E4BAF8FBBD39}"/>
                    </a:ext>
                  </a:extLst>
                </p:cNvPr>
                <p:cNvPicPr/>
                <p:nvPr/>
              </p:nvPicPr>
              <p:blipFill>
                <a:blip r:embed="rId87"/>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86" name="Ink 185">
                  <a:extLst>
                    <a:ext uri="{FF2B5EF4-FFF2-40B4-BE49-F238E27FC236}">
                      <a16:creationId xmlns:a16="http://schemas.microsoft.com/office/drawing/2014/main" id="{1429348C-01D4-A8D9-C1CC-53F7DCC83984}"/>
                    </a:ext>
                  </a:extLst>
                </p14:cNvPr>
                <p14:cNvContentPartPr/>
                <p14:nvPr/>
              </p14:nvContentPartPr>
              <p14:xfrm>
                <a:off x="3754763" y="2330896"/>
                <a:ext cx="105480" cy="75240"/>
              </p14:xfrm>
            </p:contentPart>
          </mc:Choice>
          <mc:Fallback xmlns="">
            <p:pic>
              <p:nvPicPr>
                <p:cNvPr id="186" name="Ink 185">
                  <a:extLst>
                    <a:ext uri="{FF2B5EF4-FFF2-40B4-BE49-F238E27FC236}">
                      <a16:creationId xmlns:a16="http://schemas.microsoft.com/office/drawing/2014/main" id="{1429348C-01D4-A8D9-C1CC-53F7DCC83984}"/>
                    </a:ext>
                  </a:extLst>
                </p:cNvPr>
                <p:cNvPicPr/>
                <p:nvPr/>
              </p:nvPicPr>
              <p:blipFill>
                <a:blip r:embed="rId89"/>
                <a:stretch>
                  <a:fillRect/>
                </a:stretch>
              </p:blipFill>
              <p:spPr>
                <a:xfrm>
                  <a:off x="3736763" y="2312896"/>
                  <a:ext cx="141120" cy="110880"/>
                </a:xfrm>
                <a:prstGeom prst="rect">
                  <a:avLst/>
                </a:prstGeom>
              </p:spPr>
            </p:pic>
          </mc:Fallback>
        </mc:AlternateContent>
      </p:grpSp>
    </p:spTree>
    <p:extLst>
      <p:ext uri="{BB962C8B-B14F-4D97-AF65-F5344CB8AC3E}">
        <p14:creationId xmlns:p14="http://schemas.microsoft.com/office/powerpoint/2010/main" val="1350860146"/>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45" name="Rectangle: Rounded Corners 44">
            <a:extLst>
              <a:ext uri="{FF2B5EF4-FFF2-40B4-BE49-F238E27FC236}">
                <a16:creationId xmlns:a16="http://schemas.microsoft.com/office/drawing/2014/main" id="{8C8D8993-17ED-E500-02CF-BAF125C6F5A1}"/>
              </a:ext>
            </a:extLst>
          </p:cNvPr>
          <p:cNvSpPr/>
          <p:nvPr/>
        </p:nvSpPr>
        <p:spPr>
          <a:xfrm>
            <a:off x="6663848" y="3963932"/>
            <a:ext cx="1528819" cy="1056960"/>
          </a:xfrm>
          <a:prstGeom prst="roundRect">
            <a:avLst/>
          </a:pr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3</a:t>
            </a:r>
          </a:p>
        </p:txBody>
      </p:sp>
      <mc:AlternateContent xmlns:mc="http://schemas.openxmlformats.org/markup-compatibility/2006" xmlns:a14="http://schemas.microsoft.com/office/drawing/2010/main">
        <mc:Choice Requires="a14">
          <p:sp>
            <p:nvSpPr>
              <p:cNvPr id="18" name="TextBox 17">
                <a:extLst>
                  <a:ext uri="{FF2B5EF4-FFF2-40B4-BE49-F238E27FC236}">
                    <a16:creationId xmlns:a16="http://schemas.microsoft.com/office/drawing/2014/main" id="{B867C83E-B599-3355-CA8F-21D47154D2FB}"/>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18" name="TextBox 17">
                <a:extLst>
                  <a:ext uri="{FF2B5EF4-FFF2-40B4-BE49-F238E27FC236}">
                    <a16:creationId xmlns:a16="http://schemas.microsoft.com/office/drawing/2014/main" id="{B867C83E-B599-3355-CA8F-21D47154D2FB}"/>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19" name="Octagon 18">
            <a:extLst>
              <a:ext uri="{FF2B5EF4-FFF2-40B4-BE49-F238E27FC236}">
                <a16:creationId xmlns:a16="http://schemas.microsoft.com/office/drawing/2014/main" id="{EEB14FE8-1E4C-3C45-8E26-2A0101889FF9}"/>
              </a:ext>
            </a:extLst>
          </p:cNvPr>
          <p:cNvSpPr/>
          <p:nvPr/>
        </p:nvSpPr>
        <p:spPr>
          <a:xfrm>
            <a:off x="323022" y="250963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0" name="Isosceles Triangle 19">
            <a:extLst>
              <a:ext uri="{FF2B5EF4-FFF2-40B4-BE49-F238E27FC236}">
                <a16:creationId xmlns:a16="http://schemas.microsoft.com/office/drawing/2014/main" id="{40528BC7-9B1F-B5BB-4BB7-31AA74313423}"/>
              </a:ext>
            </a:extLst>
          </p:cNvPr>
          <p:cNvSpPr/>
          <p:nvPr/>
        </p:nvSpPr>
        <p:spPr>
          <a:xfrm>
            <a:off x="854767" y="186855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1" name="Isosceles Triangle 20">
            <a:extLst>
              <a:ext uri="{FF2B5EF4-FFF2-40B4-BE49-F238E27FC236}">
                <a16:creationId xmlns:a16="http://schemas.microsoft.com/office/drawing/2014/main" id="{119A4E58-EA40-8BA0-A2BE-EA9DDDDB8F3D}"/>
              </a:ext>
            </a:extLst>
          </p:cNvPr>
          <p:cNvSpPr/>
          <p:nvPr/>
        </p:nvSpPr>
        <p:spPr>
          <a:xfrm rot="2688338">
            <a:off x="1722397" y="222888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2" name="Arc 21">
            <a:extLst>
              <a:ext uri="{FF2B5EF4-FFF2-40B4-BE49-F238E27FC236}">
                <a16:creationId xmlns:a16="http://schemas.microsoft.com/office/drawing/2014/main" id="{833D8655-D84D-5F65-AC62-E4640AB6C3C8}"/>
              </a:ext>
            </a:extLst>
          </p:cNvPr>
          <p:cNvSpPr/>
          <p:nvPr/>
        </p:nvSpPr>
        <p:spPr>
          <a:xfrm>
            <a:off x="1437629" y="234255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23" name="TextBox 22">
                <a:extLst>
                  <a:ext uri="{FF2B5EF4-FFF2-40B4-BE49-F238E27FC236}">
                    <a16:creationId xmlns:a16="http://schemas.microsoft.com/office/drawing/2014/main" id="{EFD8DCE6-A41B-71B3-F09B-C79587510A2E}"/>
                  </a:ext>
                </a:extLst>
              </p:cNvPr>
              <p:cNvSpPr txBox="1"/>
              <p:nvPr/>
            </p:nvSpPr>
            <p:spPr>
              <a:xfrm>
                <a:off x="1590573" y="199794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23" name="TextBox 22">
                <a:extLst>
                  <a:ext uri="{FF2B5EF4-FFF2-40B4-BE49-F238E27FC236}">
                    <a16:creationId xmlns:a16="http://schemas.microsoft.com/office/drawing/2014/main" id="{EFD8DCE6-A41B-71B3-F09B-C79587510A2E}"/>
                  </a:ext>
                </a:extLst>
              </p:cNvPr>
              <p:cNvSpPr txBox="1">
                <a:spLocks noRot="1" noChangeAspect="1" noMove="1" noResize="1" noEditPoints="1" noAdjustHandles="1" noChangeArrowheads="1" noChangeShapeType="1" noTextEdit="1"/>
              </p:cNvSpPr>
              <p:nvPr/>
            </p:nvSpPr>
            <p:spPr>
              <a:xfrm>
                <a:off x="1590573" y="1997944"/>
                <a:ext cx="447558" cy="369332"/>
              </a:xfrm>
              <a:prstGeom prst="rect">
                <a:avLst/>
              </a:prstGeom>
              <a:blipFill>
                <a:blip r:embed="rId3"/>
                <a:stretch>
                  <a:fillRect/>
                </a:stretch>
              </a:blipFill>
            </p:spPr>
            <p:txBody>
              <a:bodyPr/>
              <a:lstStyle/>
              <a:p>
                <a:r>
                  <a:rPr lang="en-GB">
                    <a:noFill/>
                  </a:rPr>
                  <a:t> </a:t>
                </a:r>
              </a:p>
            </p:txBody>
          </p:sp>
        </mc:Fallback>
      </mc:AlternateContent>
      <p:grpSp>
        <p:nvGrpSpPr>
          <p:cNvPr id="24" name="Group 23">
            <a:extLst>
              <a:ext uri="{FF2B5EF4-FFF2-40B4-BE49-F238E27FC236}">
                <a16:creationId xmlns:a16="http://schemas.microsoft.com/office/drawing/2014/main" id="{367A7605-5C28-C7BF-65C2-9DE7FD9DA86F}"/>
              </a:ext>
            </a:extLst>
          </p:cNvPr>
          <p:cNvGrpSpPr/>
          <p:nvPr/>
        </p:nvGrpSpPr>
        <p:grpSpPr>
          <a:xfrm>
            <a:off x="1712843" y="2510896"/>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25" name="Ink 24">
                  <a:extLst>
                    <a:ext uri="{FF2B5EF4-FFF2-40B4-BE49-F238E27FC236}">
                      <a16:creationId xmlns:a16="http://schemas.microsoft.com/office/drawing/2014/main" id="{C85918B6-3F39-3592-4FEF-A40FE337FD71}"/>
                    </a:ext>
                  </a:extLst>
                </p14:cNvPr>
                <p14:cNvContentPartPr/>
                <p14:nvPr/>
              </p14:nvContentPartPr>
              <p14:xfrm>
                <a:off x="1712843" y="2510896"/>
                <a:ext cx="56520" cy="101520"/>
              </p14:xfrm>
            </p:contentPart>
          </mc:Choice>
          <mc:Fallback xmlns="">
            <p:pic>
              <p:nvPicPr>
                <p:cNvPr id="25" name="Ink 24">
                  <a:extLst>
                    <a:ext uri="{FF2B5EF4-FFF2-40B4-BE49-F238E27FC236}">
                      <a16:creationId xmlns:a16="http://schemas.microsoft.com/office/drawing/2014/main" id="{C85918B6-3F39-3592-4FEF-A40FE337FD71}"/>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26" name="Ink 25">
                  <a:extLst>
                    <a:ext uri="{FF2B5EF4-FFF2-40B4-BE49-F238E27FC236}">
                      <a16:creationId xmlns:a16="http://schemas.microsoft.com/office/drawing/2014/main" id="{A37CD4D3-30B6-8F63-76BE-9110449ACAFE}"/>
                    </a:ext>
                  </a:extLst>
                </p14:cNvPr>
                <p14:cNvContentPartPr/>
                <p14:nvPr/>
              </p14:nvContentPartPr>
              <p14:xfrm>
                <a:off x="1816523" y="2532856"/>
                <a:ext cx="54720" cy="122040"/>
              </p14:xfrm>
            </p:contentPart>
          </mc:Choice>
          <mc:Fallback xmlns="">
            <p:pic>
              <p:nvPicPr>
                <p:cNvPr id="26" name="Ink 25">
                  <a:extLst>
                    <a:ext uri="{FF2B5EF4-FFF2-40B4-BE49-F238E27FC236}">
                      <a16:creationId xmlns:a16="http://schemas.microsoft.com/office/drawing/2014/main" id="{A37CD4D3-30B6-8F63-76BE-9110449ACAFE}"/>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27" name="Ink 26">
                  <a:extLst>
                    <a:ext uri="{FF2B5EF4-FFF2-40B4-BE49-F238E27FC236}">
                      <a16:creationId xmlns:a16="http://schemas.microsoft.com/office/drawing/2014/main" id="{0170547B-7234-1019-E783-BFC5FEB1F7A6}"/>
                    </a:ext>
                  </a:extLst>
                </p14:cNvPr>
                <p14:cNvContentPartPr/>
                <p14:nvPr/>
              </p14:nvContentPartPr>
              <p14:xfrm>
                <a:off x="1942883" y="2568496"/>
                <a:ext cx="47160" cy="111960"/>
              </p14:xfrm>
            </p:contentPart>
          </mc:Choice>
          <mc:Fallback xmlns="">
            <p:pic>
              <p:nvPicPr>
                <p:cNvPr id="27" name="Ink 26">
                  <a:extLst>
                    <a:ext uri="{FF2B5EF4-FFF2-40B4-BE49-F238E27FC236}">
                      <a16:creationId xmlns:a16="http://schemas.microsoft.com/office/drawing/2014/main" id="{0170547B-7234-1019-E783-BFC5FEB1F7A6}"/>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8" name="Ink 27">
                  <a:extLst>
                    <a:ext uri="{FF2B5EF4-FFF2-40B4-BE49-F238E27FC236}">
                      <a16:creationId xmlns:a16="http://schemas.microsoft.com/office/drawing/2014/main" id="{A97C7B34-5C64-AE35-7F4F-7AA12FB67461}"/>
                    </a:ext>
                  </a:extLst>
                </p14:cNvPr>
                <p14:cNvContentPartPr/>
                <p14:nvPr/>
              </p14:nvContentPartPr>
              <p14:xfrm>
                <a:off x="2016323" y="2541136"/>
                <a:ext cx="79920" cy="50760"/>
              </p14:xfrm>
            </p:contentPart>
          </mc:Choice>
          <mc:Fallback xmlns="">
            <p:pic>
              <p:nvPicPr>
                <p:cNvPr id="28" name="Ink 27">
                  <a:extLst>
                    <a:ext uri="{FF2B5EF4-FFF2-40B4-BE49-F238E27FC236}">
                      <a16:creationId xmlns:a16="http://schemas.microsoft.com/office/drawing/2014/main" id="{A97C7B34-5C64-AE35-7F4F-7AA12FB67461}"/>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29" name="Ink 28">
                <a:extLst>
                  <a:ext uri="{FF2B5EF4-FFF2-40B4-BE49-F238E27FC236}">
                    <a16:creationId xmlns:a16="http://schemas.microsoft.com/office/drawing/2014/main" id="{8D4AE228-E0E9-375A-21DA-02B9D1073515}"/>
                  </a:ext>
                </a:extLst>
              </p14:cNvPr>
              <p14:cNvContentPartPr/>
              <p14:nvPr/>
            </p14:nvContentPartPr>
            <p14:xfrm>
              <a:off x="1411883" y="2354296"/>
              <a:ext cx="73800" cy="174600"/>
            </p14:xfrm>
          </p:contentPart>
        </mc:Choice>
        <mc:Fallback xmlns="">
          <p:pic>
            <p:nvPicPr>
              <p:cNvPr id="29" name="Ink 28">
                <a:extLst>
                  <a:ext uri="{FF2B5EF4-FFF2-40B4-BE49-F238E27FC236}">
                    <a16:creationId xmlns:a16="http://schemas.microsoft.com/office/drawing/2014/main" id="{8D4AE228-E0E9-375A-21DA-02B9D1073515}"/>
                  </a:ext>
                </a:extLst>
              </p:cNvPr>
              <p:cNvPicPr/>
              <p:nvPr/>
            </p:nvPicPr>
            <p:blipFill>
              <a:blip r:embed="rId13"/>
              <a:stretch>
                <a:fillRect/>
              </a:stretch>
            </p:blipFill>
            <p:spPr>
              <a:xfrm>
                <a:off x="1402883" y="2345296"/>
                <a:ext cx="91440" cy="192240"/>
              </a:xfrm>
              <a:prstGeom prst="rect">
                <a:avLst/>
              </a:prstGeom>
            </p:spPr>
          </p:pic>
        </mc:Fallback>
      </mc:AlternateContent>
      <p:grpSp>
        <p:nvGrpSpPr>
          <p:cNvPr id="30" name="Group 29">
            <a:extLst>
              <a:ext uri="{FF2B5EF4-FFF2-40B4-BE49-F238E27FC236}">
                <a16:creationId xmlns:a16="http://schemas.microsoft.com/office/drawing/2014/main" id="{A311FEEE-DB9C-90C2-5C14-29C559A2887D}"/>
              </a:ext>
            </a:extLst>
          </p:cNvPr>
          <p:cNvGrpSpPr/>
          <p:nvPr/>
        </p:nvGrpSpPr>
        <p:grpSpPr>
          <a:xfrm>
            <a:off x="1081043" y="2235136"/>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31" name="Ink 30">
                  <a:extLst>
                    <a:ext uri="{FF2B5EF4-FFF2-40B4-BE49-F238E27FC236}">
                      <a16:creationId xmlns:a16="http://schemas.microsoft.com/office/drawing/2014/main" id="{C167E4E2-20CF-42F4-7077-766354A8364E}"/>
                    </a:ext>
                  </a:extLst>
                </p14:cNvPr>
                <p14:cNvContentPartPr/>
                <p14:nvPr/>
              </p14:nvContentPartPr>
              <p14:xfrm>
                <a:off x="1081043" y="2259616"/>
                <a:ext cx="89280" cy="126360"/>
              </p14:xfrm>
            </p:contentPart>
          </mc:Choice>
          <mc:Fallback xmlns="">
            <p:pic>
              <p:nvPicPr>
                <p:cNvPr id="31" name="Ink 30">
                  <a:extLst>
                    <a:ext uri="{FF2B5EF4-FFF2-40B4-BE49-F238E27FC236}">
                      <a16:creationId xmlns:a16="http://schemas.microsoft.com/office/drawing/2014/main" id="{C167E4E2-20CF-42F4-7077-766354A8364E}"/>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3" name="Ink 32">
                  <a:extLst>
                    <a:ext uri="{FF2B5EF4-FFF2-40B4-BE49-F238E27FC236}">
                      <a16:creationId xmlns:a16="http://schemas.microsoft.com/office/drawing/2014/main" id="{6664E8B0-1150-54BA-8D4B-066D18DDABF5}"/>
                    </a:ext>
                  </a:extLst>
                </p14:cNvPr>
                <p14:cNvContentPartPr/>
                <p14:nvPr/>
              </p14:nvContentPartPr>
              <p14:xfrm>
                <a:off x="1229363" y="2315776"/>
                <a:ext cx="58680" cy="70920"/>
              </p14:xfrm>
            </p:contentPart>
          </mc:Choice>
          <mc:Fallback xmlns="">
            <p:pic>
              <p:nvPicPr>
                <p:cNvPr id="33" name="Ink 32">
                  <a:extLst>
                    <a:ext uri="{FF2B5EF4-FFF2-40B4-BE49-F238E27FC236}">
                      <a16:creationId xmlns:a16="http://schemas.microsoft.com/office/drawing/2014/main" id="{6664E8B0-1150-54BA-8D4B-066D18DDABF5}"/>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34" name="Ink 33">
                  <a:extLst>
                    <a:ext uri="{FF2B5EF4-FFF2-40B4-BE49-F238E27FC236}">
                      <a16:creationId xmlns:a16="http://schemas.microsoft.com/office/drawing/2014/main" id="{1463726C-8408-9C7D-27E6-58812F400438}"/>
                    </a:ext>
                  </a:extLst>
                </p14:cNvPr>
                <p14:cNvContentPartPr/>
                <p14:nvPr/>
              </p14:nvContentPartPr>
              <p14:xfrm>
                <a:off x="1350323" y="2235136"/>
                <a:ext cx="56520" cy="65880"/>
              </p14:xfrm>
            </p:contentPart>
          </mc:Choice>
          <mc:Fallback xmlns="">
            <p:pic>
              <p:nvPicPr>
                <p:cNvPr id="34" name="Ink 33">
                  <a:extLst>
                    <a:ext uri="{FF2B5EF4-FFF2-40B4-BE49-F238E27FC236}">
                      <a16:creationId xmlns:a16="http://schemas.microsoft.com/office/drawing/2014/main" id="{1463726C-8408-9C7D-27E6-58812F400438}"/>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35" name="Ink 34">
                <a:extLst>
                  <a:ext uri="{FF2B5EF4-FFF2-40B4-BE49-F238E27FC236}">
                    <a16:creationId xmlns:a16="http://schemas.microsoft.com/office/drawing/2014/main" id="{601D6282-9FA1-C851-9CAE-2D1264A3231E}"/>
                  </a:ext>
                </a:extLst>
              </p14:cNvPr>
              <p14:cNvContentPartPr/>
              <p14:nvPr/>
            </p14:nvContentPartPr>
            <p14:xfrm>
              <a:off x="1340243" y="2542936"/>
              <a:ext cx="448200" cy="196200"/>
            </p14:xfrm>
          </p:contentPart>
        </mc:Choice>
        <mc:Fallback xmlns="">
          <p:pic>
            <p:nvPicPr>
              <p:cNvPr id="35" name="Ink 34">
                <a:extLst>
                  <a:ext uri="{FF2B5EF4-FFF2-40B4-BE49-F238E27FC236}">
                    <a16:creationId xmlns:a16="http://schemas.microsoft.com/office/drawing/2014/main" id="{601D6282-9FA1-C851-9CAE-2D1264A3231E}"/>
                  </a:ext>
                </a:extLst>
              </p:cNvPr>
              <p:cNvPicPr/>
              <p:nvPr/>
            </p:nvPicPr>
            <p:blipFill>
              <a:blip r:embed="rId21"/>
              <a:stretch>
                <a:fillRect/>
              </a:stretch>
            </p:blipFill>
            <p:spPr>
              <a:xfrm>
                <a:off x="1331243" y="2533936"/>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8" name="Ink 137">
                <a:extLst>
                  <a:ext uri="{FF2B5EF4-FFF2-40B4-BE49-F238E27FC236}">
                    <a16:creationId xmlns:a16="http://schemas.microsoft.com/office/drawing/2014/main" id="{130D5086-4512-B1AD-1FFC-9910C271BA06}"/>
                  </a:ext>
                </a:extLst>
              </p14:cNvPr>
              <p14:cNvContentPartPr/>
              <p14:nvPr/>
            </p14:nvContentPartPr>
            <p14:xfrm>
              <a:off x="1367243" y="2775136"/>
              <a:ext cx="48960" cy="139680"/>
            </p14:xfrm>
          </p:contentPart>
        </mc:Choice>
        <mc:Fallback xmlns="">
          <p:pic>
            <p:nvPicPr>
              <p:cNvPr id="138" name="Ink 137">
                <a:extLst>
                  <a:ext uri="{FF2B5EF4-FFF2-40B4-BE49-F238E27FC236}">
                    <a16:creationId xmlns:a16="http://schemas.microsoft.com/office/drawing/2014/main" id="{130D5086-4512-B1AD-1FFC-9910C271BA06}"/>
                  </a:ext>
                </a:extLst>
              </p:cNvPr>
              <p:cNvPicPr/>
              <p:nvPr/>
            </p:nvPicPr>
            <p:blipFill>
              <a:blip r:embed="rId23"/>
              <a:stretch>
                <a:fillRect/>
              </a:stretch>
            </p:blipFill>
            <p:spPr>
              <a:xfrm>
                <a:off x="1358603" y="2766496"/>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9" name="Ink 138">
                <a:extLst>
                  <a:ext uri="{FF2B5EF4-FFF2-40B4-BE49-F238E27FC236}">
                    <a16:creationId xmlns:a16="http://schemas.microsoft.com/office/drawing/2014/main" id="{F96DF7A2-F2DE-0A76-528A-6D0E2B4EF8D4}"/>
                  </a:ext>
                </a:extLst>
              </p14:cNvPr>
              <p14:cNvContentPartPr/>
              <p14:nvPr/>
            </p14:nvContentPartPr>
            <p14:xfrm>
              <a:off x="1421603" y="3014176"/>
              <a:ext cx="10080" cy="20880"/>
            </p14:xfrm>
          </p:contentPart>
        </mc:Choice>
        <mc:Fallback xmlns="">
          <p:pic>
            <p:nvPicPr>
              <p:cNvPr id="139" name="Ink 138">
                <a:extLst>
                  <a:ext uri="{FF2B5EF4-FFF2-40B4-BE49-F238E27FC236}">
                    <a16:creationId xmlns:a16="http://schemas.microsoft.com/office/drawing/2014/main" id="{F96DF7A2-F2DE-0A76-528A-6D0E2B4EF8D4}"/>
                  </a:ext>
                </a:extLst>
              </p:cNvPr>
              <p:cNvPicPr/>
              <p:nvPr/>
            </p:nvPicPr>
            <p:blipFill>
              <a:blip r:embed="rId25"/>
              <a:stretch>
                <a:fillRect/>
              </a:stretch>
            </p:blipFill>
            <p:spPr>
              <a:xfrm>
                <a:off x="1412603" y="3005176"/>
                <a:ext cx="27720" cy="38520"/>
              </a:xfrm>
              <a:prstGeom prst="rect">
                <a:avLst/>
              </a:prstGeom>
            </p:spPr>
          </p:pic>
        </mc:Fallback>
      </mc:AlternateContent>
      <p:grpSp>
        <p:nvGrpSpPr>
          <p:cNvPr id="140" name="Group 139">
            <a:extLst>
              <a:ext uri="{FF2B5EF4-FFF2-40B4-BE49-F238E27FC236}">
                <a16:creationId xmlns:a16="http://schemas.microsoft.com/office/drawing/2014/main" id="{92DBEBE2-DA90-E8A3-1904-F3B9B5F61EE2}"/>
              </a:ext>
            </a:extLst>
          </p:cNvPr>
          <p:cNvGrpSpPr/>
          <p:nvPr/>
        </p:nvGrpSpPr>
        <p:grpSpPr>
          <a:xfrm>
            <a:off x="141443" y="3492616"/>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6">
              <p14:nvContentPartPr>
                <p14:cNvPr id="142" name="Ink 141">
                  <a:extLst>
                    <a:ext uri="{FF2B5EF4-FFF2-40B4-BE49-F238E27FC236}">
                      <a16:creationId xmlns:a16="http://schemas.microsoft.com/office/drawing/2014/main" id="{2209C196-561E-52B4-639C-D81CA0585F04}"/>
                    </a:ext>
                  </a:extLst>
                </p14:cNvPr>
                <p14:cNvContentPartPr/>
                <p14:nvPr/>
              </p14:nvContentPartPr>
              <p14:xfrm>
                <a:off x="2140883" y="3492616"/>
                <a:ext cx="24840" cy="1083960"/>
              </p14:xfrm>
            </p:contentPart>
          </mc:Choice>
          <mc:Fallback xmlns="">
            <p:pic>
              <p:nvPicPr>
                <p:cNvPr id="142" name="Ink 141">
                  <a:extLst>
                    <a:ext uri="{FF2B5EF4-FFF2-40B4-BE49-F238E27FC236}">
                      <a16:creationId xmlns:a16="http://schemas.microsoft.com/office/drawing/2014/main" id="{2209C196-561E-52B4-639C-D81CA0585F04}"/>
                    </a:ext>
                  </a:extLst>
                </p:cNvPr>
                <p:cNvPicPr/>
                <p:nvPr/>
              </p:nvPicPr>
              <p:blipFill>
                <a:blip r:embed="rId27"/>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3" name="Ink 142">
                  <a:extLst>
                    <a:ext uri="{FF2B5EF4-FFF2-40B4-BE49-F238E27FC236}">
                      <a16:creationId xmlns:a16="http://schemas.microsoft.com/office/drawing/2014/main" id="{0F254D6A-B85E-8E2E-7D55-3B5BE7C3007A}"/>
                    </a:ext>
                  </a:extLst>
                </p14:cNvPr>
                <p14:cNvContentPartPr/>
                <p14:nvPr/>
              </p14:nvContentPartPr>
              <p14:xfrm>
                <a:off x="1981043" y="3976096"/>
                <a:ext cx="159120" cy="136440"/>
              </p14:xfrm>
            </p:contentPart>
          </mc:Choice>
          <mc:Fallback xmlns="">
            <p:pic>
              <p:nvPicPr>
                <p:cNvPr id="143" name="Ink 142">
                  <a:extLst>
                    <a:ext uri="{FF2B5EF4-FFF2-40B4-BE49-F238E27FC236}">
                      <a16:creationId xmlns:a16="http://schemas.microsoft.com/office/drawing/2014/main" id="{0F254D6A-B85E-8E2E-7D55-3B5BE7C3007A}"/>
                    </a:ext>
                  </a:extLst>
                </p:cNvPr>
                <p:cNvPicPr/>
                <p:nvPr/>
              </p:nvPicPr>
              <p:blipFill>
                <a:blip r:embed="rId29"/>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4" name="Ink 143">
                  <a:extLst>
                    <a:ext uri="{FF2B5EF4-FFF2-40B4-BE49-F238E27FC236}">
                      <a16:creationId xmlns:a16="http://schemas.microsoft.com/office/drawing/2014/main" id="{4EBC9FF1-8961-7301-8AF3-4FE007238030}"/>
                    </a:ext>
                  </a:extLst>
                </p14:cNvPr>
                <p14:cNvContentPartPr/>
                <p14:nvPr/>
              </p14:nvContentPartPr>
              <p14:xfrm>
                <a:off x="1073123" y="4188856"/>
                <a:ext cx="698400" cy="672120"/>
              </p14:xfrm>
            </p:contentPart>
          </mc:Choice>
          <mc:Fallback xmlns="">
            <p:pic>
              <p:nvPicPr>
                <p:cNvPr id="144" name="Ink 143">
                  <a:extLst>
                    <a:ext uri="{FF2B5EF4-FFF2-40B4-BE49-F238E27FC236}">
                      <a16:creationId xmlns:a16="http://schemas.microsoft.com/office/drawing/2014/main" id="{4EBC9FF1-8961-7301-8AF3-4FE007238030}"/>
                    </a:ext>
                  </a:extLst>
                </p:cNvPr>
                <p:cNvPicPr/>
                <p:nvPr/>
              </p:nvPicPr>
              <p:blipFill>
                <a:blip r:embed="rId31"/>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5" name="Ink 144">
                  <a:extLst>
                    <a:ext uri="{FF2B5EF4-FFF2-40B4-BE49-F238E27FC236}">
                      <a16:creationId xmlns:a16="http://schemas.microsoft.com/office/drawing/2014/main" id="{108AB927-44C5-83FD-24B4-B1EC47E6B6A3}"/>
                    </a:ext>
                  </a:extLst>
                </p14:cNvPr>
                <p14:cNvContentPartPr/>
                <p14:nvPr/>
              </p14:nvContentPartPr>
              <p14:xfrm>
                <a:off x="1376243" y="4340056"/>
                <a:ext cx="65880" cy="200520"/>
              </p14:xfrm>
            </p:contentPart>
          </mc:Choice>
          <mc:Fallback xmlns="">
            <p:pic>
              <p:nvPicPr>
                <p:cNvPr id="145" name="Ink 144">
                  <a:extLst>
                    <a:ext uri="{FF2B5EF4-FFF2-40B4-BE49-F238E27FC236}">
                      <a16:creationId xmlns:a16="http://schemas.microsoft.com/office/drawing/2014/main" id="{108AB927-44C5-83FD-24B4-B1EC47E6B6A3}"/>
                    </a:ext>
                  </a:extLst>
                </p:cNvPr>
                <p:cNvPicPr/>
                <p:nvPr/>
              </p:nvPicPr>
              <p:blipFill>
                <a:blip r:embed="rId33"/>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82" name="Ink 181">
                  <a:extLst>
                    <a:ext uri="{FF2B5EF4-FFF2-40B4-BE49-F238E27FC236}">
                      <a16:creationId xmlns:a16="http://schemas.microsoft.com/office/drawing/2014/main" id="{5ADDCBDF-3FB9-87E5-6C7F-D9A8A3EA8FBE}"/>
                    </a:ext>
                  </a:extLst>
                </p14:cNvPr>
                <p14:cNvContentPartPr/>
                <p14:nvPr/>
              </p14:nvContentPartPr>
              <p14:xfrm>
                <a:off x="141443" y="4332496"/>
                <a:ext cx="957600" cy="32400"/>
              </p14:xfrm>
            </p:contentPart>
          </mc:Choice>
          <mc:Fallback xmlns="">
            <p:pic>
              <p:nvPicPr>
                <p:cNvPr id="182" name="Ink 181">
                  <a:extLst>
                    <a:ext uri="{FF2B5EF4-FFF2-40B4-BE49-F238E27FC236}">
                      <a16:creationId xmlns:a16="http://schemas.microsoft.com/office/drawing/2014/main" id="{5ADDCBDF-3FB9-87E5-6C7F-D9A8A3EA8FBE}"/>
                    </a:ext>
                  </a:extLst>
                </p:cNvPr>
                <p:cNvPicPr/>
                <p:nvPr/>
              </p:nvPicPr>
              <p:blipFill>
                <a:blip r:embed="rId35"/>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83" name="Ink 182">
                  <a:extLst>
                    <a:ext uri="{FF2B5EF4-FFF2-40B4-BE49-F238E27FC236}">
                      <a16:creationId xmlns:a16="http://schemas.microsoft.com/office/drawing/2014/main" id="{A0973927-1394-C3D5-A57A-E6DEABBC3CE1}"/>
                    </a:ext>
                  </a:extLst>
                </p14:cNvPr>
                <p14:cNvContentPartPr/>
                <p14:nvPr/>
              </p14:nvContentPartPr>
              <p14:xfrm>
                <a:off x="529523" y="4162576"/>
                <a:ext cx="129240" cy="218160"/>
              </p14:xfrm>
            </p:contentPart>
          </mc:Choice>
          <mc:Fallback xmlns="">
            <p:pic>
              <p:nvPicPr>
                <p:cNvPr id="183" name="Ink 182">
                  <a:extLst>
                    <a:ext uri="{FF2B5EF4-FFF2-40B4-BE49-F238E27FC236}">
                      <a16:creationId xmlns:a16="http://schemas.microsoft.com/office/drawing/2014/main" id="{A0973927-1394-C3D5-A57A-E6DEABBC3CE1}"/>
                    </a:ext>
                  </a:extLst>
                </p:cNvPr>
                <p:cNvPicPr/>
                <p:nvPr/>
              </p:nvPicPr>
              <p:blipFill>
                <a:blip r:embed="rId37"/>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84" name="Ink 183">
                  <a:extLst>
                    <a:ext uri="{FF2B5EF4-FFF2-40B4-BE49-F238E27FC236}">
                      <a16:creationId xmlns:a16="http://schemas.microsoft.com/office/drawing/2014/main" id="{FE04DD5C-3AF7-7503-2A9F-CF7F7E0678AE}"/>
                    </a:ext>
                  </a:extLst>
                </p14:cNvPr>
                <p14:cNvContentPartPr/>
                <p14:nvPr/>
              </p14:nvContentPartPr>
              <p14:xfrm>
                <a:off x="1874483" y="4201456"/>
                <a:ext cx="89640" cy="11160"/>
              </p14:xfrm>
            </p:contentPart>
          </mc:Choice>
          <mc:Fallback xmlns="">
            <p:pic>
              <p:nvPicPr>
                <p:cNvPr id="184" name="Ink 183">
                  <a:extLst>
                    <a:ext uri="{FF2B5EF4-FFF2-40B4-BE49-F238E27FC236}">
                      <a16:creationId xmlns:a16="http://schemas.microsoft.com/office/drawing/2014/main" id="{FE04DD5C-3AF7-7503-2A9F-CF7F7E0678AE}"/>
                    </a:ext>
                  </a:extLst>
                </p:cNvPr>
                <p:cNvPicPr/>
                <p:nvPr/>
              </p:nvPicPr>
              <p:blipFill>
                <a:blip r:embed="rId39"/>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85" name="Ink 184">
                  <a:extLst>
                    <a:ext uri="{FF2B5EF4-FFF2-40B4-BE49-F238E27FC236}">
                      <a16:creationId xmlns:a16="http://schemas.microsoft.com/office/drawing/2014/main" id="{F10A24F7-7640-6B43-D584-BD3C2204E4D4}"/>
                    </a:ext>
                  </a:extLst>
                </p14:cNvPr>
                <p14:cNvContentPartPr/>
                <p14:nvPr/>
              </p14:nvContentPartPr>
              <p14:xfrm>
                <a:off x="1818683" y="4229536"/>
                <a:ext cx="136080" cy="147240"/>
              </p14:xfrm>
            </p:contentPart>
          </mc:Choice>
          <mc:Fallback xmlns="">
            <p:pic>
              <p:nvPicPr>
                <p:cNvPr id="185" name="Ink 184">
                  <a:extLst>
                    <a:ext uri="{FF2B5EF4-FFF2-40B4-BE49-F238E27FC236}">
                      <a16:creationId xmlns:a16="http://schemas.microsoft.com/office/drawing/2014/main" id="{F10A24F7-7640-6B43-D584-BD3C2204E4D4}"/>
                    </a:ext>
                  </a:extLst>
                </p:cNvPr>
                <p:cNvPicPr/>
                <p:nvPr/>
              </p:nvPicPr>
              <p:blipFill>
                <a:blip r:embed="rId41"/>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86" name="Ink 185">
                  <a:extLst>
                    <a:ext uri="{FF2B5EF4-FFF2-40B4-BE49-F238E27FC236}">
                      <a16:creationId xmlns:a16="http://schemas.microsoft.com/office/drawing/2014/main" id="{C22787E6-2E07-05BD-1602-9FD5E2F5554A}"/>
                    </a:ext>
                  </a:extLst>
                </p14:cNvPr>
                <p14:cNvContentPartPr/>
                <p14:nvPr/>
              </p14:nvContentPartPr>
              <p14:xfrm>
                <a:off x="1832723" y="4314496"/>
                <a:ext cx="133920" cy="30960"/>
              </p14:xfrm>
            </p:contentPart>
          </mc:Choice>
          <mc:Fallback xmlns="">
            <p:pic>
              <p:nvPicPr>
                <p:cNvPr id="186" name="Ink 185">
                  <a:extLst>
                    <a:ext uri="{FF2B5EF4-FFF2-40B4-BE49-F238E27FC236}">
                      <a16:creationId xmlns:a16="http://schemas.microsoft.com/office/drawing/2014/main" id="{C22787E6-2E07-05BD-1602-9FD5E2F5554A}"/>
                    </a:ext>
                  </a:extLst>
                </p:cNvPr>
                <p:cNvPicPr/>
                <p:nvPr/>
              </p:nvPicPr>
              <p:blipFill>
                <a:blip r:embed="rId43"/>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87" name="Ink 186">
                  <a:extLst>
                    <a:ext uri="{FF2B5EF4-FFF2-40B4-BE49-F238E27FC236}">
                      <a16:creationId xmlns:a16="http://schemas.microsoft.com/office/drawing/2014/main" id="{A0D8BA4C-396A-7895-29E6-4447C9C4C934}"/>
                    </a:ext>
                  </a:extLst>
                </p14:cNvPr>
                <p14:cNvContentPartPr/>
                <p14:nvPr/>
              </p14:nvContentPartPr>
              <p14:xfrm>
                <a:off x="1091843" y="4436896"/>
                <a:ext cx="128160" cy="25920"/>
              </p14:xfrm>
            </p:contentPart>
          </mc:Choice>
          <mc:Fallback xmlns="">
            <p:pic>
              <p:nvPicPr>
                <p:cNvPr id="187" name="Ink 186">
                  <a:extLst>
                    <a:ext uri="{FF2B5EF4-FFF2-40B4-BE49-F238E27FC236}">
                      <a16:creationId xmlns:a16="http://schemas.microsoft.com/office/drawing/2014/main" id="{A0D8BA4C-396A-7895-29E6-4447C9C4C934}"/>
                    </a:ext>
                  </a:extLst>
                </p:cNvPr>
                <p:cNvPicPr/>
                <p:nvPr/>
              </p:nvPicPr>
              <p:blipFill>
                <a:blip r:embed="rId45"/>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88" name="Ink 187">
                  <a:extLst>
                    <a:ext uri="{FF2B5EF4-FFF2-40B4-BE49-F238E27FC236}">
                      <a16:creationId xmlns:a16="http://schemas.microsoft.com/office/drawing/2014/main" id="{FE381EC0-6BE5-B91C-BA91-3417DD509F4A}"/>
                    </a:ext>
                  </a:extLst>
                </p14:cNvPr>
                <p14:cNvContentPartPr/>
                <p14:nvPr/>
              </p14:nvContentPartPr>
              <p14:xfrm>
                <a:off x="1059803" y="4481896"/>
                <a:ext cx="134640" cy="154440"/>
              </p14:xfrm>
            </p:contentPart>
          </mc:Choice>
          <mc:Fallback xmlns="">
            <p:pic>
              <p:nvPicPr>
                <p:cNvPr id="188" name="Ink 187">
                  <a:extLst>
                    <a:ext uri="{FF2B5EF4-FFF2-40B4-BE49-F238E27FC236}">
                      <a16:creationId xmlns:a16="http://schemas.microsoft.com/office/drawing/2014/main" id="{FE381EC0-6BE5-B91C-BA91-3417DD509F4A}"/>
                    </a:ext>
                  </a:extLst>
                </p:cNvPr>
                <p:cNvPicPr/>
                <p:nvPr/>
              </p:nvPicPr>
              <p:blipFill>
                <a:blip r:embed="rId47"/>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89" name="Ink 188">
                  <a:extLst>
                    <a:ext uri="{FF2B5EF4-FFF2-40B4-BE49-F238E27FC236}">
                      <a16:creationId xmlns:a16="http://schemas.microsoft.com/office/drawing/2014/main" id="{8F42F357-9ACB-5E55-94DD-9420BE245D9F}"/>
                    </a:ext>
                  </a:extLst>
                </p14:cNvPr>
                <p14:cNvContentPartPr/>
                <p14:nvPr/>
              </p14:nvContentPartPr>
              <p14:xfrm>
                <a:off x="1081763" y="4542736"/>
                <a:ext cx="102960" cy="20160"/>
              </p14:xfrm>
            </p:contentPart>
          </mc:Choice>
          <mc:Fallback xmlns="">
            <p:pic>
              <p:nvPicPr>
                <p:cNvPr id="189" name="Ink 188">
                  <a:extLst>
                    <a:ext uri="{FF2B5EF4-FFF2-40B4-BE49-F238E27FC236}">
                      <a16:creationId xmlns:a16="http://schemas.microsoft.com/office/drawing/2014/main" id="{8F42F357-9ACB-5E55-94DD-9420BE245D9F}"/>
                    </a:ext>
                  </a:extLst>
                </p:cNvPr>
                <p:cNvPicPr/>
                <p:nvPr/>
              </p:nvPicPr>
              <p:blipFill>
                <a:blip r:embed="rId49"/>
                <a:stretch>
                  <a:fillRect/>
                </a:stretch>
              </p:blipFill>
              <p:spPr>
                <a:xfrm>
                  <a:off x="1064123" y="4524736"/>
                  <a:ext cx="138600" cy="55800"/>
                </a:xfrm>
                <a:prstGeom prst="rect">
                  <a:avLst/>
                </a:prstGeom>
              </p:spPr>
            </p:pic>
          </mc:Fallback>
        </mc:AlternateContent>
      </p:grpSp>
      <p:grpSp>
        <p:nvGrpSpPr>
          <p:cNvPr id="190" name="Group 189">
            <a:extLst>
              <a:ext uri="{FF2B5EF4-FFF2-40B4-BE49-F238E27FC236}">
                <a16:creationId xmlns:a16="http://schemas.microsoft.com/office/drawing/2014/main" id="{00CB6220-203C-D40D-617D-024F02551413}"/>
              </a:ext>
            </a:extLst>
          </p:cNvPr>
          <p:cNvGrpSpPr/>
          <p:nvPr/>
        </p:nvGrpSpPr>
        <p:grpSpPr>
          <a:xfrm>
            <a:off x="289043" y="4000216"/>
            <a:ext cx="146520" cy="195480"/>
            <a:chOff x="289043" y="4000216"/>
            <a:chExt cx="146520" cy="195480"/>
          </a:xfrm>
        </p:grpSpPr>
        <mc:AlternateContent xmlns:mc="http://schemas.openxmlformats.org/markup-compatibility/2006" xmlns:p14="http://schemas.microsoft.com/office/powerpoint/2010/main">
          <mc:Choice Requires="p14">
            <p:contentPart p14:bwMode="auto" r:id="rId50">
              <p14:nvContentPartPr>
                <p14:cNvPr id="191" name="Ink 190">
                  <a:extLst>
                    <a:ext uri="{FF2B5EF4-FFF2-40B4-BE49-F238E27FC236}">
                      <a16:creationId xmlns:a16="http://schemas.microsoft.com/office/drawing/2014/main" id="{CA2E0D03-E1EC-805E-2921-2B1AC0DA52BD}"/>
                    </a:ext>
                  </a:extLst>
                </p14:cNvPr>
                <p14:cNvContentPartPr/>
                <p14:nvPr/>
              </p14:nvContentPartPr>
              <p14:xfrm>
                <a:off x="289043" y="4022536"/>
                <a:ext cx="91080" cy="173160"/>
              </p14:xfrm>
            </p:contentPart>
          </mc:Choice>
          <mc:Fallback xmlns="">
            <p:pic>
              <p:nvPicPr>
                <p:cNvPr id="191" name="Ink 190">
                  <a:extLst>
                    <a:ext uri="{FF2B5EF4-FFF2-40B4-BE49-F238E27FC236}">
                      <a16:creationId xmlns:a16="http://schemas.microsoft.com/office/drawing/2014/main" id="{CA2E0D03-E1EC-805E-2921-2B1AC0DA52BD}"/>
                    </a:ext>
                  </a:extLst>
                </p:cNvPr>
                <p:cNvPicPr/>
                <p:nvPr/>
              </p:nvPicPr>
              <p:blipFill>
                <a:blip r:embed="rId51"/>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92" name="Ink 191">
                  <a:extLst>
                    <a:ext uri="{FF2B5EF4-FFF2-40B4-BE49-F238E27FC236}">
                      <a16:creationId xmlns:a16="http://schemas.microsoft.com/office/drawing/2014/main" id="{192D0DCF-5F4B-9746-78BE-5B37EBD88568}"/>
                    </a:ext>
                  </a:extLst>
                </p14:cNvPr>
                <p14:cNvContentPartPr/>
                <p14:nvPr/>
              </p14:nvContentPartPr>
              <p14:xfrm>
                <a:off x="315683" y="4128016"/>
                <a:ext cx="77040" cy="23040"/>
              </p14:xfrm>
            </p:contentPart>
          </mc:Choice>
          <mc:Fallback xmlns="">
            <p:pic>
              <p:nvPicPr>
                <p:cNvPr id="192" name="Ink 191">
                  <a:extLst>
                    <a:ext uri="{FF2B5EF4-FFF2-40B4-BE49-F238E27FC236}">
                      <a16:creationId xmlns:a16="http://schemas.microsoft.com/office/drawing/2014/main" id="{192D0DCF-5F4B-9746-78BE-5B37EBD88568}"/>
                    </a:ext>
                  </a:extLst>
                </p:cNvPr>
                <p:cNvPicPr/>
                <p:nvPr/>
              </p:nvPicPr>
              <p:blipFill>
                <a:blip r:embed="rId53"/>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93" name="Ink 192">
                  <a:extLst>
                    <a:ext uri="{FF2B5EF4-FFF2-40B4-BE49-F238E27FC236}">
                      <a16:creationId xmlns:a16="http://schemas.microsoft.com/office/drawing/2014/main" id="{BFBA46C8-5A6C-78F6-04EE-8CD8B28AA32B}"/>
                    </a:ext>
                  </a:extLst>
                </p14:cNvPr>
                <p14:cNvContentPartPr/>
                <p14:nvPr/>
              </p14:nvContentPartPr>
              <p14:xfrm>
                <a:off x="315683" y="4000216"/>
                <a:ext cx="119880" cy="12600"/>
              </p14:xfrm>
            </p:contentPart>
          </mc:Choice>
          <mc:Fallback xmlns="">
            <p:pic>
              <p:nvPicPr>
                <p:cNvPr id="193" name="Ink 192">
                  <a:extLst>
                    <a:ext uri="{FF2B5EF4-FFF2-40B4-BE49-F238E27FC236}">
                      <a16:creationId xmlns:a16="http://schemas.microsoft.com/office/drawing/2014/main" id="{BFBA46C8-5A6C-78F6-04EE-8CD8B28AA32B}"/>
                    </a:ext>
                  </a:extLst>
                </p:cNvPr>
                <p:cNvPicPr/>
                <p:nvPr/>
              </p:nvPicPr>
              <p:blipFill>
                <a:blip r:embed="rId55"/>
                <a:stretch>
                  <a:fillRect/>
                </a:stretch>
              </p:blipFill>
              <p:spPr>
                <a:xfrm>
                  <a:off x="297683" y="3982576"/>
                  <a:ext cx="155520" cy="48240"/>
                </a:xfrm>
                <a:prstGeom prst="rect">
                  <a:avLst/>
                </a:prstGeom>
              </p:spPr>
            </p:pic>
          </mc:Fallback>
        </mc:AlternateContent>
      </p:grpSp>
      <p:grpSp>
        <p:nvGrpSpPr>
          <p:cNvPr id="194" name="Group 193">
            <a:extLst>
              <a:ext uri="{FF2B5EF4-FFF2-40B4-BE49-F238E27FC236}">
                <a16:creationId xmlns:a16="http://schemas.microsoft.com/office/drawing/2014/main" id="{154CA52E-5700-DA36-E3C1-3CB381D69987}"/>
              </a:ext>
            </a:extLst>
          </p:cNvPr>
          <p:cNvGrpSpPr/>
          <p:nvPr/>
        </p:nvGrpSpPr>
        <p:grpSpPr>
          <a:xfrm>
            <a:off x="2419883" y="1547536"/>
            <a:ext cx="476280" cy="249840"/>
            <a:chOff x="2419883" y="1547536"/>
            <a:chExt cx="476280" cy="249840"/>
          </a:xfrm>
        </p:grpSpPr>
        <mc:AlternateContent xmlns:mc="http://schemas.openxmlformats.org/markup-compatibility/2006" xmlns:p14="http://schemas.microsoft.com/office/powerpoint/2010/main">
          <mc:Choice Requires="p14">
            <p:contentPart p14:bwMode="auto" r:id="rId56">
              <p14:nvContentPartPr>
                <p14:cNvPr id="195" name="Ink 194">
                  <a:extLst>
                    <a:ext uri="{FF2B5EF4-FFF2-40B4-BE49-F238E27FC236}">
                      <a16:creationId xmlns:a16="http://schemas.microsoft.com/office/drawing/2014/main" id="{064BE3A5-67F5-9B2B-09E0-73A42FF23AF4}"/>
                    </a:ext>
                  </a:extLst>
                </p14:cNvPr>
                <p14:cNvContentPartPr/>
                <p14:nvPr/>
              </p14:nvContentPartPr>
              <p14:xfrm>
                <a:off x="2466683" y="1547536"/>
                <a:ext cx="155160" cy="42480"/>
              </p14:xfrm>
            </p:contentPart>
          </mc:Choice>
          <mc:Fallback xmlns="">
            <p:pic>
              <p:nvPicPr>
                <p:cNvPr id="195" name="Ink 194">
                  <a:extLst>
                    <a:ext uri="{FF2B5EF4-FFF2-40B4-BE49-F238E27FC236}">
                      <a16:creationId xmlns:a16="http://schemas.microsoft.com/office/drawing/2014/main" id="{064BE3A5-67F5-9B2B-09E0-73A42FF23AF4}"/>
                    </a:ext>
                  </a:extLst>
                </p:cNvPr>
                <p:cNvPicPr/>
                <p:nvPr/>
              </p:nvPicPr>
              <p:blipFill>
                <a:blip r:embed="rId57"/>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96" name="Ink 195">
                  <a:extLst>
                    <a:ext uri="{FF2B5EF4-FFF2-40B4-BE49-F238E27FC236}">
                      <a16:creationId xmlns:a16="http://schemas.microsoft.com/office/drawing/2014/main" id="{671A8189-73B6-5480-4C2E-558FF86B37A2}"/>
                    </a:ext>
                  </a:extLst>
                </p14:cNvPr>
                <p14:cNvContentPartPr/>
                <p14:nvPr/>
              </p14:nvContentPartPr>
              <p14:xfrm>
                <a:off x="2419883" y="1615216"/>
                <a:ext cx="175680" cy="182160"/>
              </p14:xfrm>
            </p:contentPart>
          </mc:Choice>
          <mc:Fallback xmlns="">
            <p:pic>
              <p:nvPicPr>
                <p:cNvPr id="196" name="Ink 195">
                  <a:extLst>
                    <a:ext uri="{FF2B5EF4-FFF2-40B4-BE49-F238E27FC236}">
                      <a16:creationId xmlns:a16="http://schemas.microsoft.com/office/drawing/2014/main" id="{671A8189-73B6-5480-4C2E-558FF86B37A2}"/>
                    </a:ext>
                  </a:extLst>
                </p:cNvPr>
                <p:cNvPicPr/>
                <p:nvPr/>
              </p:nvPicPr>
              <p:blipFill>
                <a:blip r:embed="rId59"/>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97" name="Ink 196">
                  <a:extLst>
                    <a:ext uri="{FF2B5EF4-FFF2-40B4-BE49-F238E27FC236}">
                      <a16:creationId xmlns:a16="http://schemas.microsoft.com/office/drawing/2014/main" id="{E2562834-796C-EC27-0C52-CDE0732792B3}"/>
                    </a:ext>
                  </a:extLst>
                </p14:cNvPr>
                <p14:cNvContentPartPr/>
                <p14:nvPr/>
              </p14:nvContentPartPr>
              <p14:xfrm>
                <a:off x="2497643" y="1674616"/>
                <a:ext cx="111960" cy="29160"/>
              </p14:xfrm>
            </p:contentPart>
          </mc:Choice>
          <mc:Fallback xmlns="">
            <p:pic>
              <p:nvPicPr>
                <p:cNvPr id="197" name="Ink 196">
                  <a:extLst>
                    <a:ext uri="{FF2B5EF4-FFF2-40B4-BE49-F238E27FC236}">
                      <a16:creationId xmlns:a16="http://schemas.microsoft.com/office/drawing/2014/main" id="{E2562834-796C-EC27-0C52-CDE0732792B3}"/>
                    </a:ext>
                  </a:extLst>
                </p:cNvPr>
                <p:cNvPicPr/>
                <p:nvPr/>
              </p:nvPicPr>
              <p:blipFill>
                <a:blip r:embed="rId61"/>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98" name="Ink 197">
                  <a:extLst>
                    <a:ext uri="{FF2B5EF4-FFF2-40B4-BE49-F238E27FC236}">
                      <a16:creationId xmlns:a16="http://schemas.microsoft.com/office/drawing/2014/main" id="{9C5BDF75-A56F-5E25-6C66-0D8AA940ED15}"/>
                    </a:ext>
                  </a:extLst>
                </p14:cNvPr>
                <p14:cNvContentPartPr/>
                <p14:nvPr/>
              </p14:nvContentPartPr>
              <p14:xfrm>
                <a:off x="2744243" y="1640056"/>
                <a:ext cx="151920" cy="16920"/>
              </p14:xfrm>
            </p:contentPart>
          </mc:Choice>
          <mc:Fallback xmlns="">
            <p:pic>
              <p:nvPicPr>
                <p:cNvPr id="198" name="Ink 197">
                  <a:extLst>
                    <a:ext uri="{FF2B5EF4-FFF2-40B4-BE49-F238E27FC236}">
                      <a16:creationId xmlns:a16="http://schemas.microsoft.com/office/drawing/2014/main" id="{9C5BDF75-A56F-5E25-6C66-0D8AA940ED15}"/>
                    </a:ext>
                  </a:extLst>
                </p:cNvPr>
                <p:cNvPicPr/>
                <p:nvPr/>
              </p:nvPicPr>
              <p:blipFill>
                <a:blip r:embed="rId63"/>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99" name="Ink 198">
                  <a:extLst>
                    <a:ext uri="{FF2B5EF4-FFF2-40B4-BE49-F238E27FC236}">
                      <a16:creationId xmlns:a16="http://schemas.microsoft.com/office/drawing/2014/main" id="{4F058CA3-B23C-5D53-858B-F5E8DF8B1E9D}"/>
                    </a:ext>
                  </a:extLst>
                </p14:cNvPr>
                <p14:cNvContentPartPr/>
                <p14:nvPr/>
              </p14:nvContentPartPr>
              <p14:xfrm>
                <a:off x="2760083" y="1757776"/>
                <a:ext cx="124200" cy="6120"/>
              </p14:xfrm>
            </p:contentPart>
          </mc:Choice>
          <mc:Fallback xmlns="">
            <p:pic>
              <p:nvPicPr>
                <p:cNvPr id="199" name="Ink 198">
                  <a:extLst>
                    <a:ext uri="{FF2B5EF4-FFF2-40B4-BE49-F238E27FC236}">
                      <a16:creationId xmlns:a16="http://schemas.microsoft.com/office/drawing/2014/main" id="{4F058CA3-B23C-5D53-858B-F5E8DF8B1E9D}"/>
                    </a:ext>
                  </a:extLst>
                </p:cNvPr>
                <p:cNvPicPr/>
                <p:nvPr/>
              </p:nvPicPr>
              <p:blipFill>
                <a:blip r:embed="rId65"/>
                <a:stretch>
                  <a:fillRect/>
                </a:stretch>
              </p:blipFill>
              <p:spPr>
                <a:xfrm>
                  <a:off x="2742083" y="1739776"/>
                  <a:ext cx="159840" cy="41760"/>
                </a:xfrm>
                <a:prstGeom prst="rect">
                  <a:avLst/>
                </a:prstGeom>
              </p:spPr>
            </p:pic>
          </mc:Fallback>
        </mc:AlternateContent>
      </p:grpSp>
      <p:grpSp>
        <p:nvGrpSpPr>
          <p:cNvPr id="200" name="Group 199">
            <a:extLst>
              <a:ext uri="{FF2B5EF4-FFF2-40B4-BE49-F238E27FC236}">
                <a16:creationId xmlns:a16="http://schemas.microsoft.com/office/drawing/2014/main" id="{A6970987-7865-74D2-F4EC-2A216E18F391}"/>
              </a:ext>
            </a:extLst>
          </p:cNvPr>
          <p:cNvGrpSpPr/>
          <p:nvPr/>
        </p:nvGrpSpPr>
        <p:grpSpPr>
          <a:xfrm>
            <a:off x="3221243" y="1373296"/>
            <a:ext cx="629640" cy="726120"/>
            <a:chOff x="3221243" y="1373296"/>
            <a:chExt cx="629640" cy="726120"/>
          </a:xfrm>
        </p:grpSpPr>
        <mc:AlternateContent xmlns:mc="http://schemas.openxmlformats.org/markup-compatibility/2006" xmlns:p14="http://schemas.microsoft.com/office/powerpoint/2010/main">
          <mc:Choice Requires="p14">
            <p:contentPart p14:bwMode="auto" r:id="rId66">
              <p14:nvContentPartPr>
                <p14:cNvPr id="201" name="Ink 200">
                  <a:extLst>
                    <a:ext uri="{FF2B5EF4-FFF2-40B4-BE49-F238E27FC236}">
                      <a16:creationId xmlns:a16="http://schemas.microsoft.com/office/drawing/2014/main" id="{5B60D85C-5422-3DD0-74FC-58AEFBD65EED}"/>
                    </a:ext>
                  </a:extLst>
                </p14:cNvPr>
                <p14:cNvContentPartPr/>
                <p14:nvPr/>
              </p14:nvContentPartPr>
              <p14:xfrm>
                <a:off x="3277043" y="1373296"/>
                <a:ext cx="126720" cy="248040"/>
              </p14:xfrm>
            </p:contentPart>
          </mc:Choice>
          <mc:Fallback xmlns="">
            <p:pic>
              <p:nvPicPr>
                <p:cNvPr id="201" name="Ink 200">
                  <a:extLst>
                    <a:ext uri="{FF2B5EF4-FFF2-40B4-BE49-F238E27FC236}">
                      <a16:creationId xmlns:a16="http://schemas.microsoft.com/office/drawing/2014/main" id="{5B60D85C-5422-3DD0-74FC-58AEFBD65EED}"/>
                    </a:ext>
                  </a:extLst>
                </p:cNvPr>
                <p:cNvPicPr/>
                <p:nvPr/>
              </p:nvPicPr>
              <p:blipFill>
                <a:blip r:embed="rId67"/>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02" name="Ink 201">
                  <a:extLst>
                    <a:ext uri="{FF2B5EF4-FFF2-40B4-BE49-F238E27FC236}">
                      <a16:creationId xmlns:a16="http://schemas.microsoft.com/office/drawing/2014/main" id="{06AC47BD-8E0C-D79E-CBE3-7440A045FC4A}"/>
                    </a:ext>
                  </a:extLst>
                </p14:cNvPr>
                <p14:cNvContentPartPr/>
                <p14:nvPr/>
              </p14:nvContentPartPr>
              <p14:xfrm>
                <a:off x="3476123" y="1406056"/>
                <a:ext cx="137160" cy="210600"/>
              </p14:xfrm>
            </p:contentPart>
          </mc:Choice>
          <mc:Fallback xmlns="">
            <p:pic>
              <p:nvPicPr>
                <p:cNvPr id="202" name="Ink 201">
                  <a:extLst>
                    <a:ext uri="{FF2B5EF4-FFF2-40B4-BE49-F238E27FC236}">
                      <a16:creationId xmlns:a16="http://schemas.microsoft.com/office/drawing/2014/main" id="{06AC47BD-8E0C-D79E-CBE3-7440A045FC4A}"/>
                    </a:ext>
                  </a:extLst>
                </p:cNvPr>
                <p:cNvPicPr/>
                <p:nvPr/>
              </p:nvPicPr>
              <p:blipFill>
                <a:blip r:embed="rId69"/>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03" name="Ink 202">
                  <a:extLst>
                    <a:ext uri="{FF2B5EF4-FFF2-40B4-BE49-F238E27FC236}">
                      <a16:creationId xmlns:a16="http://schemas.microsoft.com/office/drawing/2014/main" id="{C7DD1FE7-585B-1E72-C243-BF9D845192C2}"/>
                    </a:ext>
                  </a:extLst>
                </p14:cNvPr>
                <p14:cNvContentPartPr/>
                <p14:nvPr/>
              </p14:nvContentPartPr>
              <p14:xfrm>
                <a:off x="3661163" y="1434496"/>
                <a:ext cx="189720" cy="157680"/>
              </p14:xfrm>
            </p:contentPart>
          </mc:Choice>
          <mc:Fallback xmlns="">
            <p:pic>
              <p:nvPicPr>
                <p:cNvPr id="203" name="Ink 202">
                  <a:extLst>
                    <a:ext uri="{FF2B5EF4-FFF2-40B4-BE49-F238E27FC236}">
                      <a16:creationId xmlns:a16="http://schemas.microsoft.com/office/drawing/2014/main" id="{C7DD1FE7-585B-1E72-C243-BF9D845192C2}"/>
                    </a:ext>
                  </a:extLst>
                </p:cNvPr>
                <p:cNvPicPr/>
                <p:nvPr/>
              </p:nvPicPr>
              <p:blipFill>
                <a:blip r:embed="rId71"/>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204" name="Ink 203">
                  <a:extLst>
                    <a:ext uri="{FF2B5EF4-FFF2-40B4-BE49-F238E27FC236}">
                      <a16:creationId xmlns:a16="http://schemas.microsoft.com/office/drawing/2014/main" id="{B701157C-34D7-20EE-9C5B-F81AB50858CC}"/>
                    </a:ext>
                  </a:extLst>
                </p14:cNvPr>
                <p14:cNvContentPartPr/>
                <p14:nvPr/>
              </p14:nvContentPartPr>
              <p14:xfrm>
                <a:off x="3221243" y="1716016"/>
                <a:ext cx="626760" cy="66960"/>
              </p14:xfrm>
            </p:contentPart>
          </mc:Choice>
          <mc:Fallback xmlns="">
            <p:pic>
              <p:nvPicPr>
                <p:cNvPr id="204" name="Ink 203">
                  <a:extLst>
                    <a:ext uri="{FF2B5EF4-FFF2-40B4-BE49-F238E27FC236}">
                      <a16:creationId xmlns:a16="http://schemas.microsoft.com/office/drawing/2014/main" id="{B701157C-34D7-20EE-9C5B-F81AB50858CC}"/>
                    </a:ext>
                  </a:extLst>
                </p:cNvPr>
                <p:cNvPicPr/>
                <p:nvPr/>
              </p:nvPicPr>
              <p:blipFill>
                <a:blip r:embed="rId73"/>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205" name="Ink 204">
                  <a:extLst>
                    <a:ext uri="{FF2B5EF4-FFF2-40B4-BE49-F238E27FC236}">
                      <a16:creationId xmlns:a16="http://schemas.microsoft.com/office/drawing/2014/main" id="{8A39116C-2FDC-901A-81D4-757CA99010AE}"/>
                    </a:ext>
                  </a:extLst>
                </p14:cNvPr>
                <p14:cNvContentPartPr/>
                <p14:nvPr/>
              </p14:nvContentPartPr>
              <p14:xfrm>
                <a:off x="3476483" y="1844896"/>
                <a:ext cx="159120" cy="254520"/>
              </p14:xfrm>
            </p:contentPart>
          </mc:Choice>
          <mc:Fallback xmlns="">
            <p:pic>
              <p:nvPicPr>
                <p:cNvPr id="205" name="Ink 204">
                  <a:extLst>
                    <a:ext uri="{FF2B5EF4-FFF2-40B4-BE49-F238E27FC236}">
                      <a16:creationId xmlns:a16="http://schemas.microsoft.com/office/drawing/2014/main" id="{8A39116C-2FDC-901A-81D4-757CA99010AE}"/>
                    </a:ext>
                  </a:extLst>
                </p:cNvPr>
                <p:cNvPicPr/>
                <p:nvPr/>
              </p:nvPicPr>
              <p:blipFill>
                <a:blip r:embed="rId75"/>
                <a:stretch>
                  <a:fillRect/>
                </a:stretch>
              </p:blipFill>
              <p:spPr>
                <a:xfrm>
                  <a:off x="3458483" y="1826896"/>
                  <a:ext cx="194760" cy="290160"/>
                </a:xfrm>
                <a:prstGeom prst="rect">
                  <a:avLst/>
                </a:prstGeom>
              </p:spPr>
            </p:pic>
          </mc:Fallback>
        </mc:AlternateContent>
      </p:grpSp>
      <p:grpSp>
        <p:nvGrpSpPr>
          <p:cNvPr id="206" name="Group 205">
            <a:extLst>
              <a:ext uri="{FF2B5EF4-FFF2-40B4-BE49-F238E27FC236}">
                <a16:creationId xmlns:a16="http://schemas.microsoft.com/office/drawing/2014/main" id="{9E4CFC40-9AAB-3F83-5304-3EE5489B89FC}"/>
              </a:ext>
            </a:extLst>
          </p:cNvPr>
          <p:cNvGrpSpPr/>
          <p:nvPr/>
        </p:nvGrpSpPr>
        <p:grpSpPr>
          <a:xfrm>
            <a:off x="2842883" y="2330896"/>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6">
              <p14:nvContentPartPr>
                <p14:cNvPr id="207" name="Ink 206">
                  <a:extLst>
                    <a:ext uri="{FF2B5EF4-FFF2-40B4-BE49-F238E27FC236}">
                      <a16:creationId xmlns:a16="http://schemas.microsoft.com/office/drawing/2014/main" id="{3D02A53A-3099-F632-4960-0A6B3A0EF634}"/>
                    </a:ext>
                  </a:extLst>
                </p14:cNvPr>
                <p14:cNvContentPartPr/>
                <p14:nvPr/>
              </p14:nvContentPartPr>
              <p14:xfrm>
                <a:off x="2844323" y="2451856"/>
                <a:ext cx="107280" cy="25200"/>
              </p14:xfrm>
            </p:contentPart>
          </mc:Choice>
          <mc:Fallback xmlns="">
            <p:pic>
              <p:nvPicPr>
                <p:cNvPr id="207" name="Ink 206">
                  <a:extLst>
                    <a:ext uri="{FF2B5EF4-FFF2-40B4-BE49-F238E27FC236}">
                      <a16:creationId xmlns:a16="http://schemas.microsoft.com/office/drawing/2014/main" id="{3D02A53A-3099-F632-4960-0A6B3A0EF634}"/>
                    </a:ext>
                  </a:extLst>
                </p:cNvPr>
                <p:cNvPicPr/>
                <p:nvPr/>
              </p:nvPicPr>
              <p:blipFill>
                <a:blip r:embed="rId77"/>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208" name="Ink 207">
                  <a:extLst>
                    <a:ext uri="{FF2B5EF4-FFF2-40B4-BE49-F238E27FC236}">
                      <a16:creationId xmlns:a16="http://schemas.microsoft.com/office/drawing/2014/main" id="{47159F9F-89F7-41E6-9176-92B87ACA7075}"/>
                    </a:ext>
                  </a:extLst>
                </p14:cNvPr>
                <p14:cNvContentPartPr/>
                <p14:nvPr/>
              </p14:nvContentPartPr>
              <p14:xfrm>
                <a:off x="2842883" y="2568496"/>
                <a:ext cx="92520" cy="9360"/>
              </p14:xfrm>
            </p:contentPart>
          </mc:Choice>
          <mc:Fallback xmlns="">
            <p:pic>
              <p:nvPicPr>
                <p:cNvPr id="208" name="Ink 207">
                  <a:extLst>
                    <a:ext uri="{FF2B5EF4-FFF2-40B4-BE49-F238E27FC236}">
                      <a16:creationId xmlns:a16="http://schemas.microsoft.com/office/drawing/2014/main" id="{47159F9F-89F7-41E6-9176-92B87ACA7075}"/>
                    </a:ext>
                  </a:extLst>
                </p:cNvPr>
                <p:cNvPicPr/>
                <p:nvPr/>
              </p:nvPicPr>
              <p:blipFill>
                <a:blip r:embed="rId79"/>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209" name="Ink 208">
                  <a:extLst>
                    <a:ext uri="{FF2B5EF4-FFF2-40B4-BE49-F238E27FC236}">
                      <a16:creationId xmlns:a16="http://schemas.microsoft.com/office/drawing/2014/main" id="{996DC877-A23E-D465-CBDD-61A9DA5177DB}"/>
                    </a:ext>
                  </a:extLst>
                </p14:cNvPr>
                <p14:cNvContentPartPr/>
                <p14:nvPr/>
              </p14:nvContentPartPr>
              <p14:xfrm>
                <a:off x="3112883" y="2368336"/>
                <a:ext cx="201960" cy="156960"/>
              </p14:xfrm>
            </p:contentPart>
          </mc:Choice>
          <mc:Fallback xmlns="">
            <p:pic>
              <p:nvPicPr>
                <p:cNvPr id="209" name="Ink 208">
                  <a:extLst>
                    <a:ext uri="{FF2B5EF4-FFF2-40B4-BE49-F238E27FC236}">
                      <a16:creationId xmlns:a16="http://schemas.microsoft.com/office/drawing/2014/main" id="{996DC877-A23E-D465-CBDD-61A9DA5177DB}"/>
                    </a:ext>
                  </a:extLst>
                </p:cNvPr>
                <p:cNvPicPr/>
                <p:nvPr/>
              </p:nvPicPr>
              <p:blipFill>
                <a:blip r:embed="rId81"/>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210" name="Ink 209">
                  <a:extLst>
                    <a:ext uri="{FF2B5EF4-FFF2-40B4-BE49-F238E27FC236}">
                      <a16:creationId xmlns:a16="http://schemas.microsoft.com/office/drawing/2014/main" id="{12AA85A5-EC1C-158D-1DEB-AA207B9AD63D}"/>
                    </a:ext>
                  </a:extLst>
                </p14:cNvPr>
                <p14:cNvContentPartPr/>
                <p14:nvPr/>
              </p14:nvContentPartPr>
              <p14:xfrm>
                <a:off x="3254003" y="2406136"/>
                <a:ext cx="46440" cy="223200"/>
              </p14:xfrm>
            </p:contentPart>
          </mc:Choice>
          <mc:Fallback xmlns="">
            <p:pic>
              <p:nvPicPr>
                <p:cNvPr id="210" name="Ink 209">
                  <a:extLst>
                    <a:ext uri="{FF2B5EF4-FFF2-40B4-BE49-F238E27FC236}">
                      <a16:creationId xmlns:a16="http://schemas.microsoft.com/office/drawing/2014/main" id="{12AA85A5-EC1C-158D-1DEB-AA207B9AD63D}"/>
                    </a:ext>
                  </a:extLst>
                </p:cNvPr>
                <p:cNvPicPr/>
                <p:nvPr/>
              </p:nvPicPr>
              <p:blipFill>
                <a:blip r:embed="rId83"/>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211" name="Ink 210">
                  <a:extLst>
                    <a:ext uri="{FF2B5EF4-FFF2-40B4-BE49-F238E27FC236}">
                      <a16:creationId xmlns:a16="http://schemas.microsoft.com/office/drawing/2014/main" id="{336F270A-A36F-4EA1-6121-7D0D61E94207}"/>
                    </a:ext>
                  </a:extLst>
                </p14:cNvPr>
                <p14:cNvContentPartPr/>
                <p14:nvPr/>
              </p14:nvContentPartPr>
              <p14:xfrm>
                <a:off x="3452723" y="2393896"/>
                <a:ext cx="171000" cy="217080"/>
              </p14:xfrm>
            </p:contentPart>
          </mc:Choice>
          <mc:Fallback xmlns="">
            <p:pic>
              <p:nvPicPr>
                <p:cNvPr id="211" name="Ink 210">
                  <a:extLst>
                    <a:ext uri="{FF2B5EF4-FFF2-40B4-BE49-F238E27FC236}">
                      <a16:creationId xmlns:a16="http://schemas.microsoft.com/office/drawing/2014/main" id="{336F270A-A36F-4EA1-6121-7D0D61E94207}"/>
                    </a:ext>
                  </a:extLst>
                </p:cNvPr>
                <p:cNvPicPr/>
                <p:nvPr/>
              </p:nvPicPr>
              <p:blipFill>
                <a:blip r:embed="rId85"/>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12" name="Ink 211">
                  <a:extLst>
                    <a:ext uri="{FF2B5EF4-FFF2-40B4-BE49-F238E27FC236}">
                      <a16:creationId xmlns:a16="http://schemas.microsoft.com/office/drawing/2014/main" id="{D4E18D43-6B16-50B8-5321-416E9D9F00E1}"/>
                    </a:ext>
                  </a:extLst>
                </p14:cNvPr>
                <p14:cNvContentPartPr/>
                <p14:nvPr/>
              </p14:nvContentPartPr>
              <p14:xfrm>
                <a:off x="3476483" y="2387776"/>
                <a:ext cx="154440" cy="59400"/>
              </p14:xfrm>
            </p:contentPart>
          </mc:Choice>
          <mc:Fallback xmlns="">
            <p:pic>
              <p:nvPicPr>
                <p:cNvPr id="212" name="Ink 211">
                  <a:extLst>
                    <a:ext uri="{FF2B5EF4-FFF2-40B4-BE49-F238E27FC236}">
                      <a16:creationId xmlns:a16="http://schemas.microsoft.com/office/drawing/2014/main" id="{D4E18D43-6B16-50B8-5321-416E9D9F00E1}"/>
                    </a:ext>
                  </a:extLst>
                </p:cNvPr>
                <p:cNvPicPr/>
                <p:nvPr/>
              </p:nvPicPr>
              <p:blipFill>
                <a:blip r:embed="rId87"/>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13" name="Ink 212">
                  <a:extLst>
                    <a:ext uri="{FF2B5EF4-FFF2-40B4-BE49-F238E27FC236}">
                      <a16:creationId xmlns:a16="http://schemas.microsoft.com/office/drawing/2014/main" id="{98518157-567B-CBC0-B5E6-EEB84EE40788}"/>
                    </a:ext>
                  </a:extLst>
                </p14:cNvPr>
                <p14:cNvContentPartPr/>
                <p14:nvPr/>
              </p14:nvContentPartPr>
              <p14:xfrm>
                <a:off x="3754763" y="2330896"/>
                <a:ext cx="105480" cy="75240"/>
              </p14:xfrm>
            </p:contentPart>
          </mc:Choice>
          <mc:Fallback xmlns="">
            <p:pic>
              <p:nvPicPr>
                <p:cNvPr id="213" name="Ink 212">
                  <a:extLst>
                    <a:ext uri="{FF2B5EF4-FFF2-40B4-BE49-F238E27FC236}">
                      <a16:creationId xmlns:a16="http://schemas.microsoft.com/office/drawing/2014/main" id="{98518157-567B-CBC0-B5E6-EEB84EE40788}"/>
                    </a:ext>
                  </a:extLst>
                </p:cNvPr>
                <p:cNvPicPr/>
                <p:nvPr/>
              </p:nvPicPr>
              <p:blipFill>
                <a:blip r:embed="rId89"/>
                <a:stretch>
                  <a:fillRect/>
                </a:stretch>
              </p:blipFill>
              <p:spPr>
                <a:xfrm>
                  <a:off x="3736763" y="2312896"/>
                  <a:ext cx="141120" cy="110880"/>
                </a:xfrm>
                <a:prstGeom prst="rect">
                  <a:avLst/>
                </a:prstGeom>
              </p:spPr>
            </p:pic>
          </mc:Fallback>
        </mc:AlternateContent>
      </p:grpSp>
      <p:grpSp>
        <p:nvGrpSpPr>
          <p:cNvPr id="221" name="Group 220">
            <a:extLst>
              <a:ext uri="{FF2B5EF4-FFF2-40B4-BE49-F238E27FC236}">
                <a16:creationId xmlns:a16="http://schemas.microsoft.com/office/drawing/2014/main" id="{2A9AE2CF-3E8F-B6BF-B8B1-82FDF3B04F1A}"/>
              </a:ext>
            </a:extLst>
          </p:cNvPr>
          <p:cNvGrpSpPr/>
          <p:nvPr/>
        </p:nvGrpSpPr>
        <p:grpSpPr>
          <a:xfrm>
            <a:off x="1747763" y="3555616"/>
            <a:ext cx="397080" cy="387720"/>
            <a:chOff x="1747763" y="3555616"/>
            <a:chExt cx="397080" cy="387720"/>
          </a:xfrm>
        </p:grpSpPr>
        <mc:AlternateContent xmlns:mc="http://schemas.openxmlformats.org/markup-compatibility/2006" xmlns:p14="http://schemas.microsoft.com/office/powerpoint/2010/main">
          <mc:Choice Requires="p14">
            <p:contentPart p14:bwMode="auto" r:id="rId90">
              <p14:nvContentPartPr>
                <p14:cNvPr id="214" name="Ink 213">
                  <a:extLst>
                    <a:ext uri="{FF2B5EF4-FFF2-40B4-BE49-F238E27FC236}">
                      <a16:creationId xmlns:a16="http://schemas.microsoft.com/office/drawing/2014/main" id="{45F83A51-3BAE-76BE-ECB8-49FBE1534E9A}"/>
                    </a:ext>
                  </a:extLst>
                </p14:cNvPr>
                <p14:cNvContentPartPr/>
                <p14:nvPr/>
              </p14:nvContentPartPr>
              <p14:xfrm>
                <a:off x="2140883" y="3710056"/>
                <a:ext cx="3960" cy="6120"/>
              </p14:xfrm>
            </p:contentPart>
          </mc:Choice>
          <mc:Fallback xmlns="">
            <p:pic>
              <p:nvPicPr>
                <p:cNvPr id="214" name="Ink 213">
                  <a:extLst>
                    <a:ext uri="{FF2B5EF4-FFF2-40B4-BE49-F238E27FC236}">
                      <a16:creationId xmlns:a16="http://schemas.microsoft.com/office/drawing/2014/main" id="{45F83A51-3BAE-76BE-ECB8-49FBE1534E9A}"/>
                    </a:ext>
                  </a:extLst>
                </p:cNvPr>
                <p:cNvPicPr/>
                <p:nvPr/>
              </p:nvPicPr>
              <p:blipFill>
                <a:blip r:embed="rId91"/>
                <a:stretch>
                  <a:fillRect/>
                </a:stretch>
              </p:blipFill>
              <p:spPr>
                <a:xfrm>
                  <a:off x="2122883" y="3692416"/>
                  <a:ext cx="3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15" name="Ink 214">
                  <a:extLst>
                    <a:ext uri="{FF2B5EF4-FFF2-40B4-BE49-F238E27FC236}">
                      <a16:creationId xmlns:a16="http://schemas.microsoft.com/office/drawing/2014/main" id="{6F3012BE-7AEF-C0C6-890F-F857E1EEE457}"/>
                    </a:ext>
                  </a:extLst>
                </p14:cNvPr>
                <p14:cNvContentPartPr/>
                <p14:nvPr/>
              </p14:nvContentPartPr>
              <p14:xfrm>
                <a:off x="1939643" y="3687376"/>
                <a:ext cx="204480" cy="255960"/>
              </p14:xfrm>
            </p:contentPart>
          </mc:Choice>
          <mc:Fallback xmlns="">
            <p:pic>
              <p:nvPicPr>
                <p:cNvPr id="215" name="Ink 214">
                  <a:extLst>
                    <a:ext uri="{FF2B5EF4-FFF2-40B4-BE49-F238E27FC236}">
                      <a16:creationId xmlns:a16="http://schemas.microsoft.com/office/drawing/2014/main" id="{6F3012BE-7AEF-C0C6-890F-F857E1EEE457}"/>
                    </a:ext>
                  </a:extLst>
                </p:cNvPr>
                <p:cNvPicPr/>
                <p:nvPr/>
              </p:nvPicPr>
              <p:blipFill>
                <a:blip r:embed="rId93"/>
                <a:stretch>
                  <a:fillRect/>
                </a:stretch>
              </p:blipFill>
              <p:spPr>
                <a:xfrm>
                  <a:off x="1922003" y="3669376"/>
                  <a:ext cx="2401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16" name="Ink 215">
                  <a:extLst>
                    <a:ext uri="{FF2B5EF4-FFF2-40B4-BE49-F238E27FC236}">
                      <a16:creationId xmlns:a16="http://schemas.microsoft.com/office/drawing/2014/main" id="{899DEE25-BB88-C900-E901-2BBA1E802458}"/>
                    </a:ext>
                  </a:extLst>
                </p14:cNvPr>
                <p14:cNvContentPartPr/>
                <p14:nvPr/>
              </p14:nvContentPartPr>
              <p14:xfrm>
                <a:off x="1805723" y="3555616"/>
                <a:ext cx="30960" cy="124560"/>
              </p14:xfrm>
            </p:contentPart>
          </mc:Choice>
          <mc:Fallback xmlns="">
            <p:pic>
              <p:nvPicPr>
                <p:cNvPr id="216" name="Ink 215">
                  <a:extLst>
                    <a:ext uri="{FF2B5EF4-FFF2-40B4-BE49-F238E27FC236}">
                      <a16:creationId xmlns:a16="http://schemas.microsoft.com/office/drawing/2014/main" id="{899DEE25-BB88-C900-E901-2BBA1E802458}"/>
                    </a:ext>
                  </a:extLst>
                </p:cNvPr>
                <p:cNvPicPr/>
                <p:nvPr/>
              </p:nvPicPr>
              <p:blipFill>
                <a:blip r:embed="rId95"/>
                <a:stretch>
                  <a:fillRect/>
                </a:stretch>
              </p:blipFill>
              <p:spPr>
                <a:xfrm>
                  <a:off x="1788083" y="3537976"/>
                  <a:ext cx="666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17" name="Ink 216">
                  <a:extLst>
                    <a:ext uri="{FF2B5EF4-FFF2-40B4-BE49-F238E27FC236}">
                      <a16:creationId xmlns:a16="http://schemas.microsoft.com/office/drawing/2014/main" id="{56C34118-2F82-5AF3-7C16-F8BCEA051C11}"/>
                    </a:ext>
                  </a:extLst>
                </p14:cNvPr>
                <p14:cNvContentPartPr/>
                <p14:nvPr/>
              </p14:nvContentPartPr>
              <p14:xfrm>
                <a:off x="1788443" y="3720496"/>
                <a:ext cx="152640" cy="23040"/>
              </p14:xfrm>
            </p:contentPart>
          </mc:Choice>
          <mc:Fallback xmlns="">
            <p:pic>
              <p:nvPicPr>
                <p:cNvPr id="217" name="Ink 216">
                  <a:extLst>
                    <a:ext uri="{FF2B5EF4-FFF2-40B4-BE49-F238E27FC236}">
                      <a16:creationId xmlns:a16="http://schemas.microsoft.com/office/drawing/2014/main" id="{56C34118-2F82-5AF3-7C16-F8BCEA051C11}"/>
                    </a:ext>
                  </a:extLst>
                </p:cNvPr>
                <p:cNvPicPr/>
                <p:nvPr/>
              </p:nvPicPr>
              <p:blipFill>
                <a:blip r:embed="rId97"/>
                <a:stretch>
                  <a:fillRect/>
                </a:stretch>
              </p:blipFill>
              <p:spPr>
                <a:xfrm>
                  <a:off x="1770803" y="3702856"/>
                  <a:ext cx="1882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18" name="Ink 217">
                  <a:extLst>
                    <a:ext uri="{FF2B5EF4-FFF2-40B4-BE49-F238E27FC236}">
                      <a16:creationId xmlns:a16="http://schemas.microsoft.com/office/drawing/2014/main" id="{A448B0A6-EACE-8779-54EE-7BCD22E0E872}"/>
                    </a:ext>
                  </a:extLst>
                </p14:cNvPr>
                <p14:cNvContentPartPr/>
                <p14:nvPr/>
              </p14:nvContentPartPr>
              <p14:xfrm>
                <a:off x="1796363" y="3568936"/>
                <a:ext cx="123120" cy="27000"/>
              </p14:xfrm>
            </p:contentPart>
          </mc:Choice>
          <mc:Fallback xmlns="">
            <p:pic>
              <p:nvPicPr>
                <p:cNvPr id="218" name="Ink 217">
                  <a:extLst>
                    <a:ext uri="{FF2B5EF4-FFF2-40B4-BE49-F238E27FC236}">
                      <a16:creationId xmlns:a16="http://schemas.microsoft.com/office/drawing/2014/main" id="{A448B0A6-EACE-8779-54EE-7BCD22E0E872}"/>
                    </a:ext>
                  </a:extLst>
                </p:cNvPr>
                <p:cNvPicPr/>
                <p:nvPr/>
              </p:nvPicPr>
              <p:blipFill>
                <a:blip r:embed="rId99"/>
                <a:stretch>
                  <a:fillRect/>
                </a:stretch>
              </p:blipFill>
              <p:spPr>
                <a:xfrm>
                  <a:off x="1778363" y="3550936"/>
                  <a:ext cx="1587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19" name="Ink 218">
                  <a:extLst>
                    <a:ext uri="{FF2B5EF4-FFF2-40B4-BE49-F238E27FC236}">
                      <a16:creationId xmlns:a16="http://schemas.microsoft.com/office/drawing/2014/main" id="{A89A28AB-54F8-4B98-6AC0-CA92533CD77A}"/>
                    </a:ext>
                  </a:extLst>
                </p14:cNvPr>
                <p14:cNvContentPartPr/>
                <p14:nvPr/>
              </p14:nvContentPartPr>
              <p14:xfrm>
                <a:off x="1747763" y="3749656"/>
                <a:ext cx="59040" cy="18360"/>
              </p14:xfrm>
            </p:contentPart>
          </mc:Choice>
          <mc:Fallback xmlns="">
            <p:pic>
              <p:nvPicPr>
                <p:cNvPr id="219" name="Ink 218">
                  <a:extLst>
                    <a:ext uri="{FF2B5EF4-FFF2-40B4-BE49-F238E27FC236}">
                      <a16:creationId xmlns:a16="http://schemas.microsoft.com/office/drawing/2014/main" id="{A89A28AB-54F8-4B98-6AC0-CA92533CD77A}"/>
                    </a:ext>
                  </a:extLst>
                </p:cNvPr>
                <p:cNvPicPr/>
                <p:nvPr/>
              </p:nvPicPr>
              <p:blipFill>
                <a:blip r:embed="rId101"/>
                <a:stretch>
                  <a:fillRect/>
                </a:stretch>
              </p:blipFill>
              <p:spPr>
                <a:xfrm>
                  <a:off x="1730123" y="3731656"/>
                  <a:ext cx="946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20" name="Ink 219">
                  <a:extLst>
                    <a:ext uri="{FF2B5EF4-FFF2-40B4-BE49-F238E27FC236}">
                      <a16:creationId xmlns:a16="http://schemas.microsoft.com/office/drawing/2014/main" id="{1ECDAA13-0E06-4380-FAC4-B070187AC708}"/>
                    </a:ext>
                  </a:extLst>
                </p14:cNvPr>
                <p14:cNvContentPartPr/>
                <p14:nvPr/>
              </p14:nvContentPartPr>
              <p14:xfrm>
                <a:off x="1764683" y="3566416"/>
                <a:ext cx="108000" cy="23040"/>
              </p14:xfrm>
            </p:contentPart>
          </mc:Choice>
          <mc:Fallback xmlns="">
            <p:pic>
              <p:nvPicPr>
                <p:cNvPr id="220" name="Ink 219">
                  <a:extLst>
                    <a:ext uri="{FF2B5EF4-FFF2-40B4-BE49-F238E27FC236}">
                      <a16:creationId xmlns:a16="http://schemas.microsoft.com/office/drawing/2014/main" id="{1ECDAA13-0E06-4380-FAC4-B070187AC708}"/>
                    </a:ext>
                  </a:extLst>
                </p:cNvPr>
                <p:cNvPicPr/>
                <p:nvPr/>
              </p:nvPicPr>
              <p:blipFill>
                <a:blip r:embed="rId103"/>
                <a:stretch>
                  <a:fillRect/>
                </a:stretch>
              </p:blipFill>
              <p:spPr>
                <a:xfrm>
                  <a:off x="1746683" y="3548416"/>
                  <a:ext cx="14364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4">
            <p14:nvContentPartPr>
              <p14:cNvPr id="222" name="Ink 221">
                <a:extLst>
                  <a:ext uri="{FF2B5EF4-FFF2-40B4-BE49-F238E27FC236}">
                    <a16:creationId xmlns:a16="http://schemas.microsoft.com/office/drawing/2014/main" id="{B2959058-9D5E-73F7-A457-6D07346CEAD0}"/>
                  </a:ext>
                </a:extLst>
              </p14:cNvPr>
              <p14:cNvContentPartPr/>
              <p14:nvPr/>
            </p14:nvContentPartPr>
            <p14:xfrm>
              <a:off x="1441403" y="4221256"/>
              <a:ext cx="208440" cy="111240"/>
            </p14:xfrm>
          </p:contentPart>
        </mc:Choice>
        <mc:Fallback xmlns="">
          <p:pic>
            <p:nvPicPr>
              <p:cNvPr id="222" name="Ink 221">
                <a:extLst>
                  <a:ext uri="{FF2B5EF4-FFF2-40B4-BE49-F238E27FC236}">
                    <a16:creationId xmlns:a16="http://schemas.microsoft.com/office/drawing/2014/main" id="{B2959058-9D5E-73F7-A457-6D07346CEAD0}"/>
                  </a:ext>
                </a:extLst>
              </p:cNvPr>
              <p:cNvPicPr/>
              <p:nvPr/>
            </p:nvPicPr>
            <p:blipFill>
              <a:blip r:embed="rId105"/>
              <a:stretch>
                <a:fillRect/>
              </a:stretch>
            </p:blipFill>
            <p:spPr>
              <a:xfrm>
                <a:off x="1423763" y="4203256"/>
                <a:ext cx="244080" cy="146880"/>
              </a:xfrm>
              <a:prstGeom prst="rect">
                <a:avLst/>
              </a:prstGeom>
            </p:spPr>
          </p:pic>
        </mc:Fallback>
      </mc:AlternateContent>
      <p:grpSp>
        <p:nvGrpSpPr>
          <p:cNvPr id="226" name="Group 225">
            <a:extLst>
              <a:ext uri="{FF2B5EF4-FFF2-40B4-BE49-F238E27FC236}">
                <a16:creationId xmlns:a16="http://schemas.microsoft.com/office/drawing/2014/main" id="{E9693FEC-EAF6-C475-F627-A0C8BF84075C}"/>
              </a:ext>
            </a:extLst>
          </p:cNvPr>
          <p:cNvGrpSpPr/>
          <p:nvPr/>
        </p:nvGrpSpPr>
        <p:grpSpPr>
          <a:xfrm>
            <a:off x="1369043" y="4003096"/>
            <a:ext cx="177120" cy="166320"/>
            <a:chOff x="1369043" y="4003096"/>
            <a:chExt cx="177120" cy="166320"/>
          </a:xfrm>
        </p:grpSpPr>
        <mc:AlternateContent xmlns:mc="http://schemas.openxmlformats.org/markup-compatibility/2006" xmlns:p14="http://schemas.microsoft.com/office/powerpoint/2010/main">
          <mc:Choice Requires="p14">
            <p:contentPart p14:bwMode="auto" r:id="rId106">
              <p14:nvContentPartPr>
                <p14:cNvPr id="223" name="Ink 222">
                  <a:extLst>
                    <a:ext uri="{FF2B5EF4-FFF2-40B4-BE49-F238E27FC236}">
                      <a16:creationId xmlns:a16="http://schemas.microsoft.com/office/drawing/2014/main" id="{8D0E4BE3-BB10-406F-CFBD-D5E6F917B7AF}"/>
                    </a:ext>
                  </a:extLst>
                </p14:cNvPr>
                <p14:cNvContentPartPr/>
                <p14:nvPr/>
              </p14:nvContentPartPr>
              <p14:xfrm>
                <a:off x="1428803" y="4003096"/>
                <a:ext cx="13320" cy="133560"/>
              </p14:xfrm>
            </p:contentPart>
          </mc:Choice>
          <mc:Fallback xmlns="">
            <p:pic>
              <p:nvPicPr>
                <p:cNvPr id="223" name="Ink 222">
                  <a:extLst>
                    <a:ext uri="{FF2B5EF4-FFF2-40B4-BE49-F238E27FC236}">
                      <a16:creationId xmlns:a16="http://schemas.microsoft.com/office/drawing/2014/main" id="{8D0E4BE3-BB10-406F-CFBD-D5E6F917B7AF}"/>
                    </a:ext>
                  </a:extLst>
                </p:cNvPr>
                <p:cNvPicPr/>
                <p:nvPr/>
              </p:nvPicPr>
              <p:blipFill>
                <a:blip r:embed="rId107"/>
                <a:stretch>
                  <a:fillRect/>
                </a:stretch>
              </p:blipFill>
              <p:spPr>
                <a:xfrm>
                  <a:off x="1411163" y="3985456"/>
                  <a:ext cx="489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24" name="Ink 223">
                  <a:extLst>
                    <a:ext uri="{FF2B5EF4-FFF2-40B4-BE49-F238E27FC236}">
                      <a16:creationId xmlns:a16="http://schemas.microsoft.com/office/drawing/2014/main" id="{D8A00B23-B214-47D0-A181-F7D92C6845A8}"/>
                    </a:ext>
                  </a:extLst>
                </p14:cNvPr>
                <p14:cNvContentPartPr/>
                <p14:nvPr/>
              </p14:nvContentPartPr>
              <p14:xfrm>
                <a:off x="1369043" y="4160776"/>
                <a:ext cx="104400" cy="8640"/>
              </p14:xfrm>
            </p:contentPart>
          </mc:Choice>
          <mc:Fallback xmlns="">
            <p:pic>
              <p:nvPicPr>
                <p:cNvPr id="224" name="Ink 223">
                  <a:extLst>
                    <a:ext uri="{FF2B5EF4-FFF2-40B4-BE49-F238E27FC236}">
                      <a16:creationId xmlns:a16="http://schemas.microsoft.com/office/drawing/2014/main" id="{D8A00B23-B214-47D0-A181-F7D92C6845A8}"/>
                    </a:ext>
                  </a:extLst>
                </p:cNvPr>
                <p:cNvPicPr/>
                <p:nvPr/>
              </p:nvPicPr>
              <p:blipFill>
                <a:blip r:embed="rId109"/>
                <a:stretch>
                  <a:fillRect/>
                </a:stretch>
              </p:blipFill>
              <p:spPr>
                <a:xfrm>
                  <a:off x="1351043" y="414277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25" name="Ink 224">
                  <a:extLst>
                    <a:ext uri="{FF2B5EF4-FFF2-40B4-BE49-F238E27FC236}">
                      <a16:creationId xmlns:a16="http://schemas.microsoft.com/office/drawing/2014/main" id="{F3B49E95-A0EB-4E70-8F29-72CE0B2286AC}"/>
                    </a:ext>
                  </a:extLst>
                </p14:cNvPr>
                <p14:cNvContentPartPr/>
                <p14:nvPr/>
              </p14:nvContentPartPr>
              <p14:xfrm>
                <a:off x="1385963" y="4006696"/>
                <a:ext cx="160200" cy="7560"/>
              </p14:xfrm>
            </p:contentPart>
          </mc:Choice>
          <mc:Fallback xmlns="">
            <p:pic>
              <p:nvPicPr>
                <p:cNvPr id="225" name="Ink 224">
                  <a:extLst>
                    <a:ext uri="{FF2B5EF4-FFF2-40B4-BE49-F238E27FC236}">
                      <a16:creationId xmlns:a16="http://schemas.microsoft.com/office/drawing/2014/main" id="{F3B49E95-A0EB-4E70-8F29-72CE0B2286AC}"/>
                    </a:ext>
                  </a:extLst>
                </p:cNvPr>
                <p:cNvPicPr/>
                <p:nvPr/>
              </p:nvPicPr>
              <p:blipFill>
                <a:blip r:embed="rId111"/>
                <a:stretch>
                  <a:fillRect/>
                </a:stretch>
              </p:blipFill>
              <p:spPr>
                <a:xfrm>
                  <a:off x="1368323" y="3989056"/>
                  <a:ext cx="195840" cy="43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27" name="Ink 226">
                <a:extLst>
                  <a:ext uri="{FF2B5EF4-FFF2-40B4-BE49-F238E27FC236}">
                    <a16:creationId xmlns:a16="http://schemas.microsoft.com/office/drawing/2014/main" id="{AB7D43FC-8003-A484-9911-F25E7CB7AA33}"/>
                  </a:ext>
                </a:extLst>
              </p14:cNvPr>
              <p14:cNvContentPartPr/>
              <p14:nvPr/>
            </p14:nvContentPartPr>
            <p14:xfrm>
              <a:off x="714563" y="4153576"/>
              <a:ext cx="191160" cy="156960"/>
            </p14:xfrm>
          </p:contentPart>
        </mc:Choice>
        <mc:Fallback xmlns="">
          <p:pic>
            <p:nvPicPr>
              <p:cNvPr id="227" name="Ink 226">
                <a:extLst>
                  <a:ext uri="{FF2B5EF4-FFF2-40B4-BE49-F238E27FC236}">
                    <a16:creationId xmlns:a16="http://schemas.microsoft.com/office/drawing/2014/main" id="{AB7D43FC-8003-A484-9911-F25E7CB7AA33}"/>
                  </a:ext>
                </a:extLst>
              </p:cNvPr>
              <p:cNvPicPr/>
              <p:nvPr/>
            </p:nvPicPr>
            <p:blipFill>
              <a:blip r:embed="rId113"/>
              <a:stretch>
                <a:fillRect/>
              </a:stretch>
            </p:blipFill>
            <p:spPr>
              <a:xfrm>
                <a:off x="696923" y="4135936"/>
                <a:ext cx="226800" cy="192600"/>
              </a:xfrm>
              <a:prstGeom prst="rect">
                <a:avLst/>
              </a:prstGeom>
            </p:spPr>
          </p:pic>
        </mc:Fallback>
      </mc:AlternateContent>
      <p:grpSp>
        <p:nvGrpSpPr>
          <p:cNvPr id="231" name="Group 230">
            <a:extLst>
              <a:ext uri="{FF2B5EF4-FFF2-40B4-BE49-F238E27FC236}">
                <a16:creationId xmlns:a16="http://schemas.microsoft.com/office/drawing/2014/main" id="{B396F919-13E3-14B8-BCF8-1D88A1F07ABD}"/>
              </a:ext>
            </a:extLst>
          </p:cNvPr>
          <p:cNvGrpSpPr/>
          <p:nvPr/>
        </p:nvGrpSpPr>
        <p:grpSpPr>
          <a:xfrm>
            <a:off x="871883" y="3891136"/>
            <a:ext cx="181800" cy="191160"/>
            <a:chOff x="871883" y="3891136"/>
            <a:chExt cx="181800" cy="191160"/>
          </a:xfrm>
        </p:grpSpPr>
        <mc:AlternateContent xmlns:mc="http://schemas.openxmlformats.org/markup-compatibility/2006" xmlns:p14="http://schemas.microsoft.com/office/powerpoint/2010/main">
          <mc:Choice Requires="p14">
            <p:contentPart p14:bwMode="auto" r:id="rId114">
              <p14:nvContentPartPr>
                <p14:cNvPr id="228" name="Ink 227">
                  <a:extLst>
                    <a:ext uri="{FF2B5EF4-FFF2-40B4-BE49-F238E27FC236}">
                      <a16:creationId xmlns:a16="http://schemas.microsoft.com/office/drawing/2014/main" id="{B47CC918-2D04-CDF7-D510-A0B52012168F}"/>
                    </a:ext>
                  </a:extLst>
                </p14:cNvPr>
                <p14:cNvContentPartPr/>
                <p14:nvPr/>
              </p14:nvContentPartPr>
              <p14:xfrm>
                <a:off x="920843" y="3916696"/>
                <a:ext cx="48960" cy="133200"/>
              </p14:xfrm>
            </p:contentPart>
          </mc:Choice>
          <mc:Fallback xmlns="">
            <p:pic>
              <p:nvPicPr>
                <p:cNvPr id="228" name="Ink 227">
                  <a:extLst>
                    <a:ext uri="{FF2B5EF4-FFF2-40B4-BE49-F238E27FC236}">
                      <a16:creationId xmlns:a16="http://schemas.microsoft.com/office/drawing/2014/main" id="{B47CC918-2D04-CDF7-D510-A0B52012168F}"/>
                    </a:ext>
                  </a:extLst>
                </p:cNvPr>
                <p:cNvPicPr/>
                <p:nvPr/>
              </p:nvPicPr>
              <p:blipFill>
                <a:blip r:embed="rId115"/>
                <a:stretch>
                  <a:fillRect/>
                </a:stretch>
              </p:blipFill>
              <p:spPr>
                <a:xfrm>
                  <a:off x="902843" y="3899056"/>
                  <a:ext cx="84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29" name="Ink 228">
                  <a:extLst>
                    <a:ext uri="{FF2B5EF4-FFF2-40B4-BE49-F238E27FC236}">
                      <a16:creationId xmlns:a16="http://schemas.microsoft.com/office/drawing/2014/main" id="{09989128-1C02-BEB6-8987-CC4512904B0E}"/>
                    </a:ext>
                  </a:extLst>
                </p14:cNvPr>
                <p14:cNvContentPartPr/>
                <p14:nvPr/>
              </p14:nvContentPartPr>
              <p14:xfrm>
                <a:off x="879443" y="4057456"/>
                <a:ext cx="174240" cy="24840"/>
              </p14:xfrm>
            </p:contentPart>
          </mc:Choice>
          <mc:Fallback xmlns="">
            <p:pic>
              <p:nvPicPr>
                <p:cNvPr id="229" name="Ink 228">
                  <a:extLst>
                    <a:ext uri="{FF2B5EF4-FFF2-40B4-BE49-F238E27FC236}">
                      <a16:creationId xmlns:a16="http://schemas.microsoft.com/office/drawing/2014/main" id="{09989128-1C02-BEB6-8987-CC4512904B0E}"/>
                    </a:ext>
                  </a:extLst>
                </p:cNvPr>
                <p:cNvPicPr/>
                <p:nvPr/>
              </p:nvPicPr>
              <p:blipFill>
                <a:blip r:embed="rId117"/>
                <a:stretch>
                  <a:fillRect/>
                </a:stretch>
              </p:blipFill>
              <p:spPr>
                <a:xfrm>
                  <a:off x="861443" y="4039456"/>
                  <a:ext cx="209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30" name="Ink 229">
                  <a:extLst>
                    <a:ext uri="{FF2B5EF4-FFF2-40B4-BE49-F238E27FC236}">
                      <a16:creationId xmlns:a16="http://schemas.microsoft.com/office/drawing/2014/main" id="{579E16BC-937D-5313-C7FD-F624FAB31DF9}"/>
                    </a:ext>
                  </a:extLst>
                </p14:cNvPr>
                <p14:cNvContentPartPr/>
                <p14:nvPr/>
              </p14:nvContentPartPr>
              <p14:xfrm>
                <a:off x="871883" y="3891136"/>
                <a:ext cx="164520" cy="23040"/>
              </p14:xfrm>
            </p:contentPart>
          </mc:Choice>
          <mc:Fallback xmlns="">
            <p:pic>
              <p:nvPicPr>
                <p:cNvPr id="230" name="Ink 229">
                  <a:extLst>
                    <a:ext uri="{FF2B5EF4-FFF2-40B4-BE49-F238E27FC236}">
                      <a16:creationId xmlns:a16="http://schemas.microsoft.com/office/drawing/2014/main" id="{579E16BC-937D-5313-C7FD-F624FAB31DF9}"/>
                    </a:ext>
                  </a:extLst>
                </p:cNvPr>
                <p:cNvPicPr/>
                <p:nvPr/>
              </p:nvPicPr>
              <p:blipFill>
                <a:blip r:embed="rId119"/>
                <a:stretch>
                  <a:fillRect/>
                </a:stretch>
              </p:blipFill>
              <p:spPr>
                <a:xfrm>
                  <a:off x="853883" y="3873136"/>
                  <a:ext cx="200160" cy="58680"/>
                </a:xfrm>
                <a:prstGeom prst="rect">
                  <a:avLst/>
                </a:prstGeom>
              </p:spPr>
            </p:pic>
          </mc:Fallback>
        </mc:AlternateContent>
      </p:grpSp>
      <p:grpSp>
        <p:nvGrpSpPr>
          <p:cNvPr id="237" name="Group 236">
            <a:extLst>
              <a:ext uri="{FF2B5EF4-FFF2-40B4-BE49-F238E27FC236}">
                <a16:creationId xmlns:a16="http://schemas.microsoft.com/office/drawing/2014/main" id="{909B4B55-8E33-B0B3-3499-22BF47C4B456}"/>
              </a:ext>
            </a:extLst>
          </p:cNvPr>
          <p:cNvGrpSpPr/>
          <p:nvPr/>
        </p:nvGrpSpPr>
        <p:grpSpPr>
          <a:xfrm>
            <a:off x="1465163" y="2866576"/>
            <a:ext cx="381960" cy="177480"/>
            <a:chOff x="1465163" y="2866576"/>
            <a:chExt cx="381960" cy="177480"/>
          </a:xfrm>
        </p:grpSpPr>
        <mc:AlternateContent xmlns:mc="http://schemas.openxmlformats.org/markup-compatibility/2006" xmlns:p14="http://schemas.microsoft.com/office/powerpoint/2010/main">
          <mc:Choice Requires="p14">
            <p:contentPart p14:bwMode="auto" r:id="rId120">
              <p14:nvContentPartPr>
                <p14:cNvPr id="232" name="Ink 231">
                  <a:extLst>
                    <a:ext uri="{FF2B5EF4-FFF2-40B4-BE49-F238E27FC236}">
                      <a16:creationId xmlns:a16="http://schemas.microsoft.com/office/drawing/2014/main" id="{7FF70159-DAD2-DDAE-CAC8-006CA77D85CE}"/>
                    </a:ext>
                  </a:extLst>
                </p14:cNvPr>
                <p14:cNvContentPartPr/>
                <p14:nvPr/>
              </p14:nvContentPartPr>
              <p14:xfrm>
                <a:off x="1465163" y="2902576"/>
                <a:ext cx="91800" cy="10800"/>
              </p14:xfrm>
            </p:contentPart>
          </mc:Choice>
          <mc:Fallback xmlns="">
            <p:pic>
              <p:nvPicPr>
                <p:cNvPr id="232" name="Ink 231">
                  <a:extLst>
                    <a:ext uri="{FF2B5EF4-FFF2-40B4-BE49-F238E27FC236}">
                      <a16:creationId xmlns:a16="http://schemas.microsoft.com/office/drawing/2014/main" id="{7FF70159-DAD2-DDAE-CAC8-006CA77D85CE}"/>
                    </a:ext>
                  </a:extLst>
                </p:cNvPr>
                <p:cNvPicPr/>
                <p:nvPr/>
              </p:nvPicPr>
              <p:blipFill>
                <a:blip r:embed="rId121"/>
                <a:stretch>
                  <a:fillRect/>
                </a:stretch>
              </p:blipFill>
              <p:spPr>
                <a:xfrm>
                  <a:off x="1447523" y="2884936"/>
                  <a:ext cx="1274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33" name="Ink 232">
                  <a:extLst>
                    <a:ext uri="{FF2B5EF4-FFF2-40B4-BE49-F238E27FC236}">
                      <a16:creationId xmlns:a16="http://schemas.microsoft.com/office/drawing/2014/main" id="{717B1DE7-1E62-094F-5BA1-B86553A774C1}"/>
                    </a:ext>
                  </a:extLst>
                </p14:cNvPr>
                <p14:cNvContentPartPr/>
                <p14:nvPr/>
              </p14:nvContentPartPr>
              <p14:xfrm>
                <a:off x="1474163" y="2966656"/>
                <a:ext cx="100440" cy="10080"/>
              </p14:xfrm>
            </p:contentPart>
          </mc:Choice>
          <mc:Fallback xmlns="">
            <p:pic>
              <p:nvPicPr>
                <p:cNvPr id="233" name="Ink 232">
                  <a:extLst>
                    <a:ext uri="{FF2B5EF4-FFF2-40B4-BE49-F238E27FC236}">
                      <a16:creationId xmlns:a16="http://schemas.microsoft.com/office/drawing/2014/main" id="{717B1DE7-1E62-094F-5BA1-B86553A774C1}"/>
                    </a:ext>
                  </a:extLst>
                </p:cNvPr>
                <p:cNvPicPr/>
                <p:nvPr/>
              </p:nvPicPr>
              <p:blipFill>
                <a:blip r:embed="rId123"/>
                <a:stretch>
                  <a:fillRect/>
                </a:stretch>
              </p:blipFill>
              <p:spPr>
                <a:xfrm>
                  <a:off x="1456523" y="2948656"/>
                  <a:ext cx="136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34" name="Ink 233">
                  <a:extLst>
                    <a:ext uri="{FF2B5EF4-FFF2-40B4-BE49-F238E27FC236}">
                      <a16:creationId xmlns:a16="http://schemas.microsoft.com/office/drawing/2014/main" id="{CDABEA58-270C-9F33-F1E7-4E5E9272B231}"/>
                    </a:ext>
                  </a:extLst>
                </p14:cNvPr>
                <p14:cNvContentPartPr/>
                <p14:nvPr/>
              </p14:nvContentPartPr>
              <p14:xfrm>
                <a:off x="1762883" y="2869456"/>
                <a:ext cx="32040" cy="135360"/>
              </p14:xfrm>
            </p:contentPart>
          </mc:Choice>
          <mc:Fallback xmlns="">
            <p:pic>
              <p:nvPicPr>
                <p:cNvPr id="234" name="Ink 233">
                  <a:extLst>
                    <a:ext uri="{FF2B5EF4-FFF2-40B4-BE49-F238E27FC236}">
                      <a16:creationId xmlns:a16="http://schemas.microsoft.com/office/drawing/2014/main" id="{CDABEA58-270C-9F33-F1E7-4E5E9272B231}"/>
                    </a:ext>
                  </a:extLst>
                </p:cNvPr>
                <p:cNvPicPr/>
                <p:nvPr/>
              </p:nvPicPr>
              <p:blipFill>
                <a:blip r:embed="rId125"/>
                <a:stretch>
                  <a:fillRect/>
                </a:stretch>
              </p:blipFill>
              <p:spPr>
                <a:xfrm>
                  <a:off x="1745243" y="2851816"/>
                  <a:ext cx="676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35" name="Ink 234">
                  <a:extLst>
                    <a:ext uri="{FF2B5EF4-FFF2-40B4-BE49-F238E27FC236}">
                      <a16:creationId xmlns:a16="http://schemas.microsoft.com/office/drawing/2014/main" id="{75269AA1-A024-FDFF-49A9-767A16F6A71D}"/>
                    </a:ext>
                  </a:extLst>
                </p14:cNvPr>
                <p14:cNvContentPartPr/>
                <p14:nvPr/>
              </p14:nvContentPartPr>
              <p14:xfrm>
                <a:off x="1670363" y="3009856"/>
                <a:ext cx="152640" cy="34200"/>
              </p14:xfrm>
            </p:contentPart>
          </mc:Choice>
          <mc:Fallback xmlns="">
            <p:pic>
              <p:nvPicPr>
                <p:cNvPr id="235" name="Ink 234">
                  <a:extLst>
                    <a:ext uri="{FF2B5EF4-FFF2-40B4-BE49-F238E27FC236}">
                      <a16:creationId xmlns:a16="http://schemas.microsoft.com/office/drawing/2014/main" id="{75269AA1-A024-FDFF-49A9-767A16F6A71D}"/>
                    </a:ext>
                  </a:extLst>
                </p:cNvPr>
                <p:cNvPicPr/>
                <p:nvPr/>
              </p:nvPicPr>
              <p:blipFill>
                <a:blip r:embed="rId127"/>
                <a:stretch>
                  <a:fillRect/>
                </a:stretch>
              </p:blipFill>
              <p:spPr>
                <a:xfrm>
                  <a:off x="1652723" y="2992216"/>
                  <a:ext cx="1882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36" name="Ink 235">
                  <a:extLst>
                    <a:ext uri="{FF2B5EF4-FFF2-40B4-BE49-F238E27FC236}">
                      <a16:creationId xmlns:a16="http://schemas.microsoft.com/office/drawing/2014/main" id="{67C6DA19-C668-A5B5-DF38-827DD0A45DAB}"/>
                    </a:ext>
                  </a:extLst>
                </p14:cNvPr>
                <p14:cNvContentPartPr/>
                <p14:nvPr/>
              </p14:nvContentPartPr>
              <p14:xfrm>
                <a:off x="1655963" y="2866576"/>
                <a:ext cx="191160" cy="17280"/>
              </p14:xfrm>
            </p:contentPart>
          </mc:Choice>
          <mc:Fallback xmlns="">
            <p:pic>
              <p:nvPicPr>
                <p:cNvPr id="236" name="Ink 235">
                  <a:extLst>
                    <a:ext uri="{FF2B5EF4-FFF2-40B4-BE49-F238E27FC236}">
                      <a16:creationId xmlns:a16="http://schemas.microsoft.com/office/drawing/2014/main" id="{67C6DA19-C668-A5B5-DF38-827DD0A45DAB}"/>
                    </a:ext>
                  </a:extLst>
                </p:cNvPr>
                <p:cNvPicPr/>
                <p:nvPr/>
              </p:nvPicPr>
              <p:blipFill>
                <a:blip r:embed="rId129"/>
                <a:stretch>
                  <a:fillRect/>
                </a:stretch>
              </p:blipFill>
              <p:spPr>
                <a:xfrm>
                  <a:off x="1638323" y="2848576"/>
                  <a:ext cx="226800" cy="52920"/>
                </a:xfrm>
                <a:prstGeom prst="rect">
                  <a:avLst/>
                </a:prstGeom>
              </p:spPr>
            </p:pic>
          </mc:Fallback>
        </mc:AlternateContent>
      </p:grpSp>
      <p:grpSp>
        <p:nvGrpSpPr>
          <p:cNvPr id="253" name="Group 252">
            <a:extLst>
              <a:ext uri="{FF2B5EF4-FFF2-40B4-BE49-F238E27FC236}">
                <a16:creationId xmlns:a16="http://schemas.microsoft.com/office/drawing/2014/main" id="{5ABFB907-2023-AA65-80AE-C48E63031104}"/>
              </a:ext>
            </a:extLst>
          </p:cNvPr>
          <p:cNvGrpSpPr/>
          <p:nvPr/>
        </p:nvGrpSpPr>
        <p:grpSpPr>
          <a:xfrm>
            <a:off x="3388643" y="3072496"/>
            <a:ext cx="937080" cy="304560"/>
            <a:chOff x="3388643" y="3072496"/>
            <a:chExt cx="937080" cy="304560"/>
          </a:xfrm>
        </p:grpSpPr>
        <mc:AlternateContent xmlns:mc="http://schemas.openxmlformats.org/markup-compatibility/2006" xmlns:p14="http://schemas.microsoft.com/office/powerpoint/2010/main">
          <mc:Choice Requires="p14">
            <p:contentPart p14:bwMode="auto" r:id="rId130">
              <p14:nvContentPartPr>
                <p14:cNvPr id="246" name="Ink 245">
                  <a:extLst>
                    <a:ext uri="{FF2B5EF4-FFF2-40B4-BE49-F238E27FC236}">
                      <a16:creationId xmlns:a16="http://schemas.microsoft.com/office/drawing/2014/main" id="{D5603633-6BE7-C9E9-E277-84FE904EA6F6}"/>
                    </a:ext>
                  </a:extLst>
                </p14:cNvPr>
                <p14:cNvContentPartPr/>
                <p14:nvPr/>
              </p14:nvContentPartPr>
              <p14:xfrm>
                <a:off x="3388643" y="3247096"/>
                <a:ext cx="137160" cy="18360"/>
              </p14:xfrm>
            </p:contentPart>
          </mc:Choice>
          <mc:Fallback xmlns="">
            <p:pic>
              <p:nvPicPr>
                <p:cNvPr id="246" name="Ink 245">
                  <a:extLst>
                    <a:ext uri="{FF2B5EF4-FFF2-40B4-BE49-F238E27FC236}">
                      <a16:creationId xmlns:a16="http://schemas.microsoft.com/office/drawing/2014/main" id="{D5603633-6BE7-C9E9-E277-84FE904EA6F6}"/>
                    </a:ext>
                  </a:extLst>
                </p:cNvPr>
                <p:cNvPicPr/>
                <p:nvPr/>
              </p:nvPicPr>
              <p:blipFill>
                <a:blip r:embed="rId131"/>
                <a:stretch>
                  <a:fillRect/>
                </a:stretch>
              </p:blipFill>
              <p:spPr>
                <a:xfrm>
                  <a:off x="3371003" y="3229456"/>
                  <a:ext cx="172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47" name="Ink 246">
                  <a:extLst>
                    <a:ext uri="{FF2B5EF4-FFF2-40B4-BE49-F238E27FC236}">
                      <a16:creationId xmlns:a16="http://schemas.microsoft.com/office/drawing/2014/main" id="{DCEDC700-735D-3BFE-885F-6CBD8B32E4C7}"/>
                    </a:ext>
                  </a:extLst>
                </p14:cNvPr>
                <p14:cNvContentPartPr/>
                <p14:nvPr/>
              </p14:nvContentPartPr>
              <p14:xfrm>
                <a:off x="3451643" y="3355456"/>
                <a:ext cx="88920" cy="21600"/>
              </p14:xfrm>
            </p:contentPart>
          </mc:Choice>
          <mc:Fallback xmlns="">
            <p:pic>
              <p:nvPicPr>
                <p:cNvPr id="247" name="Ink 246">
                  <a:extLst>
                    <a:ext uri="{FF2B5EF4-FFF2-40B4-BE49-F238E27FC236}">
                      <a16:creationId xmlns:a16="http://schemas.microsoft.com/office/drawing/2014/main" id="{DCEDC700-735D-3BFE-885F-6CBD8B32E4C7}"/>
                    </a:ext>
                  </a:extLst>
                </p:cNvPr>
                <p:cNvPicPr/>
                <p:nvPr/>
              </p:nvPicPr>
              <p:blipFill>
                <a:blip r:embed="rId133"/>
                <a:stretch>
                  <a:fillRect/>
                </a:stretch>
              </p:blipFill>
              <p:spPr>
                <a:xfrm>
                  <a:off x="3434003" y="3337816"/>
                  <a:ext cx="1245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49" name="Ink 248">
                  <a:extLst>
                    <a:ext uri="{FF2B5EF4-FFF2-40B4-BE49-F238E27FC236}">
                      <a16:creationId xmlns:a16="http://schemas.microsoft.com/office/drawing/2014/main" id="{1FC582C4-F024-D986-18C4-FEC221A272B3}"/>
                    </a:ext>
                  </a:extLst>
                </p14:cNvPr>
                <p14:cNvContentPartPr/>
                <p14:nvPr/>
              </p14:nvContentPartPr>
              <p14:xfrm>
                <a:off x="3689603" y="3150256"/>
                <a:ext cx="19440" cy="222480"/>
              </p14:xfrm>
            </p:contentPart>
          </mc:Choice>
          <mc:Fallback xmlns="">
            <p:pic>
              <p:nvPicPr>
                <p:cNvPr id="249" name="Ink 248">
                  <a:extLst>
                    <a:ext uri="{FF2B5EF4-FFF2-40B4-BE49-F238E27FC236}">
                      <a16:creationId xmlns:a16="http://schemas.microsoft.com/office/drawing/2014/main" id="{1FC582C4-F024-D986-18C4-FEC221A272B3}"/>
                    </a:ext>
                  </a:extLst>
                </p:cNvPr>
                <p:cNvPicPr/>
                <p:nvPr/>
              </p:nvPicPr>
              <p:blipFill>
                <a:blip r:embed="rId135"/>
                <a:stretch>
                  <a:fillRect/>
                </a:stretch>
              </p:blipFill>
              <p:spPr>
                <a:xfrm>
                  <a:off x="3671963" y="3132616"/>
                  <a:ext cx="550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250" name="Ink 249">
                  <a:extLst>
                    <a:ext uri="{FF2B5EF4-FFF2-40B4-BE49-F238E27FC236}">
                      <a16:creationId xmlns:a16="http://schemas.microsoft.com/office/drawing/2014/main" id="{4B30021A-E6E3-ABD6-9F5C-DE96D5FC3E8A}"/>
                    </a:ext>
                  </a:extLst>
                </p14:cNvPr>
                <p14:cNvContentPartPr/>
                <p14:nvPr/>
              </p14:nvContentPartPr>
              <p14:xfrm>
                <a:off x="3844403" y="3118936"/>
                <a:ext cx="112680" cy="239400"/>
              </p14:xfrm>
            </p:contentPart>
          </mc:Choice>
          <mc:Fallback xmlns="">
            <p:pic>
              <p:nvPicPr>
                <p:cNvPr id="250" name="Ink 249">
                  <a:extLst>
                    <a:ext uri="{FF2B5EF4-FFF2-40B4-BE49-F238E27FC236}">
                      <a16:creationId xmlns:a16="http://schemas.microsoft.com/office/drawing/2014/main" id="{4B30021A-E6E3-ABD6-9F5C-DE96D5FC3E8A}"/>
                    </a:ext>
                  </a:extLst>
                </p:cNvPr>
                <p:cNvPicPr/>
                <p:nvPr/>
              </p:nvPicPr>
              <p:blipFill>
                <a:blip r:embed="rId137"/>
                <a:stretch>
                  <a:fillRect/>
                </a:stretch>
              </p:blipFill>
              <p:spPr>
                <a:xfrm>
                  <a:off x="3826403" y="3101296"/>
                  <a:ext cx="1483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251" name="Ink 250">
                  <a:extLst>
                    <a:ext uri="{FF2B5EF4-FFF2-40B4-BE49-F238E27FC236}">
                      <a16:creationId xmlns:a16="http://schemas.microsoft.com/office/drawing/2014/main" id="{73CB7FC8-FC02-1AF7-5181-512460953D0B}"/>
                    </a:ext>
                  </a:extLst>
                </p14:cNvPr>
                <p14:cNvContentPartPr/>
                <p14:nvPr/>
              </p14:nvContentPartPr>
              <p14:xfrm>
                <a:off x="4049243" y="3196336"/>
                <a:ext cx="139320" cy="140400"/>
              </p14:xfrm>
            </p:contentPart>
          </mc:Choice>
          <mc:Fallback xmlns="">
            <p:pic>
              <p:nvPicPr>
                <p:cNvPr id="251" name="Ink 250">
                  <a:extLst>
                    <a:ext uri="{FF2B5EF4-FFF2-40B4-BE49-F238E27FC236}">
                      <a16:creationId xmlns:a16="http://schemas.microsoft.com/office/drawing/2014/main" id="{73CB7FC8-FC02-1AF7-5181-512460953D0B}"/>
                    </a:ext>
                  </a:extLst>
                </p:cNvPr>
                <p:cNvPicPr/>
                <p:nvPr/>
              </p:nvPicPr>
              <p:blipFill>
                <a:blip r:embed="rId139"/>
                <a:stretch>
                  <a:fillRect/>
                </a:stretch>
              </p:blipFill>
              <p:spPr>
                <a:xfrm>
                  <a:off x="4031243" y="3178696"/>
                  <a:ext cx="174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252" name="Ink 251">
                  <a:extLst>
                    <a:ext uri="{FF2B5EF4-FFF2-40B4-BE49-F238E27FC236}">
                      <a16:creationId xmlns:a16="http://schemas.microsoft.com/office/drawing/2014/main" id="{FEDB62D8-7315-9065-AFAC-7DBD3D35D201}"/>
                    </a:ext>
                  </a:extLst>
                </p14:cNvPr>
                <p14:cNvContentPartPr/>
                <p14:nvPr/>
              </p14:nvContentPartPr>
              <p14:xfrm>
                <a:off x="4218803" y="3072496"/>
                <a:ext cx="106920" cy="95040"/>
              </p14:xfrm>
            </p:contentPart>
          </mc:Choice>
          <mc:Fallback xmlns="">
            <p:pic>
              <p:nvPicPr>
                <p:cNvPr id="252" name="Ink 251">
                  <a:extLst>
                    <a:ext uri="{FF2B5EF4-FFF2-40B4-BE49-F238E27FC236}">
                      <a16:creationId xmlns:a16="http://schemas.microsoft.com/office/drawing/2014/main" id="{FEDB62D8-7315-9065-AFAC-7DBD3D35D201}"/>
                    </a:ext>
                  </a:extLst>
                </p:cNvPr>
                <p:cNvPicPr/>
                <p:nvPr/>
              </p:nvPicPr>
              <p:blipFill>
                <a:blip r:embed="rId141"/>
                <a:stretch>
                  <a:fillRect/>
                </a:stretch>
              </p:blipFill>
              <p:spPr>
                <a:xfrm>
                  <a:off x="4200803" y="3054856"/>
                  <a:ext cx="142560" cy="130680"/>
                </a:xfrm>
                <a:prstGeom prst="rect">
                  <a:avLst/>
                </a:prstGeom>
              </p:spPr>
            </p:pic>
          </mc:Fallback>
        </mc:AlternateContent>
      </p:grpSp>
      <p:grpSp>
        <p:nvGrpSpPr>
          <p:cNvPr id="257" name="Group 256">
            <a:extLst>
              <a:ext uri="{FF2B5EF4-FFF2-40B4-BE49-F238E27FC236}">
                <a16:creationId xmlns:a16="http://schemas.microsoft.com/office/drawing/2014/main" id="{6C5738EA-4B68-8B24-E712-BC948917E21E}"/>
              </a:ext>
            </a:extLst>
          </p:cNvPr>
          <p:cNvGrpSpPr/>
          <p:nvPr/>
        </p:nvGrpSpPr>
        <p:grpSpPr>
          <a:xfrm>
            <a:off x="2427083" y="3631216"/>
            <a:ext cx="174600" cy="272520"/>
            <a:chOff x="2427083" y="3631216"/>
            <a:chExt cx="174600" cy="272520"/>
          </a:xfrm>
        </p:grpSpPr>
        <mc:AlternateContent xmlns:mc="http://schemas.openxmlformats.org/markup-compatibility/2006" xmlns:p14="http://schemas.microsoft.com/office/powerpoint/2010/main">
          <mc:Choice Requires="p14">
            <p:contentPart p14:bwMode="auto" r:id="rId142">
              <p14:nvContentPartPr>
                <p14:cNvPr id="254" name="Ink 253">
                  <a:extLst>
                    <a:ext uri="{FF2B5EF4-FFF2-40B4-BE49-F238E27FC236}">
                      <a16:creationId xmlns:a16="http://schemas.microsoft.com/office/drawing/2014/main" id="{6228ACAF-C586-1C7D-B521-E4ABE253A26E}"/>
                    </a:ext>
                  </a:extLst>
                </p14:cNvPr>
                <p14:cNvContentPartPr/>
                <p14:nvPr/>
              </p14:nvContentPartPr>
              <p14:xfrm>
                <a:off x="2514563" y="3656776"/>
                <a:ext cx="30240" cy="233640"/>
              </p14:xfrm>
            </p:contentPart>
          </mc:Choice>
          <mc:Fallback xmlns="">
            <p:pic>
              <p:nvPicPr>
                <p:cNvPr id="254" name="Ink 253">
                  <a:extLst>
                    <a:ext uri="{FF2B5EF4-FFF2-40B4-BE49-F238E27FC236}">
                      <a16:creationId xmlns:a16="http://schemas.microsoft.com/office/drawing/2014/main" id="{6228ACAF-C586-1C7D-B521-E4ABE253A26E}"/>
                    </a:ext>
                  </a:extLst>
                </p:cNvPr>
                <p:cNvPicPr/>
                <p:nvPr/>
              </p:nvPicPr>
              <p:blipFill>
                <a:blip r:embed="rId143"/>
                <a:stretch>
                  <a:fillRect/>
                </a:stretch>
              </p:blipFill>
              <p:spPr>
                <a:xfrm>
                  <a:off x="2496563" y="3639136"/>
                  <a:ext cx="6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255" name="Ink 254">
                  <a:extLst>
                    <a:ext uri="{FF2B5EF4-FFF2-40B4-BE49-F238E27FC236}">
                      <a16:creationId xmlns:a16="http://schemas.microsoft.com/office/drawing/2014/main" id="{04D20EFA-EE79-70E1-8963-EFD50734A766}"/>
                    </a:ext>
                  </a:extLst>
                </p14:cNvPr>
                <p14:cNvContentPartPr/>
                <p14:nvPr/>
              </p14:nvContentPartPr>
              <p14:xfrm>
                <a:off x="2427083" y="3869536"/>
                <a:ext cx="156960" cy="34200"/>
              </p14:xfrm>
            </p:contentPart>
          </mc:Choice>
          <mc:Fallback xmlns="">
            <p:pic>
              <p:nvPicPr>
                <p:cNvPr id="255" name="Ink 254">
                  <a:extLst>
                    <a:ext uri="{FF2B5EF4-FFF2-40B4-BE49-F238E27FC236}">
                      <a16:creationId xmlns:a16="http://schemas.microsoft.com/office/drawing/2014/main" id="{04D20EFA-EE79-70E1-8963-EFD50734A766}"/>
                    </a:ext>
                  </a:extLst>
                </p:cNvPr>
                <p:cNvPicPr/>
                <p:nvPr/>
              </p:nvPicPr>
              <p:blipFill>
                <a:blip r:embed="rId145"/>
                <a:stretch>
                  <a:fillRect/>
                </a:stretch>
              </p:blipFill>
              <p:spPr>
                <a:xfrm>
                  <a:off x="2409443" y="3851536"/>
                  <a:ext cx="192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256" name="Ink 255">
                  <a:extLst>
                    <a:ext uri="{FF2B5EF4-FFF2-40B4-BE49-F238E27FC236}">
                      <a16:creationId xmlns:a16="http://schemas.microsoft.com/office/drawing/2014/main" id="{A1A4698F-0153-FB04-BE77-A2B61EF18167}"/>
                    </a:ext>
                  </a:extLst>
                </p14:cNvPr>
                <p14:cNvContentPartPr/>
                <p14:nvPr/>
              </p14:nvContentPartPr>
              <p14:xfrm>
                <a:off x="2457323" y="3631216"/>
                <a:ext cx="144360" cy="21960"/>
              </p14:xfrm>
            </p:contentPart>
          </mc:Choice>
          <mc:Fallback xmlns="">
            <p:pic>
              <p:nvPicPr>
                <p:cNvPr id="256" name="Ink 255">
                  <a:extLst>
                    <a:ext uri="{FF2B5EF4-FFF2-40B4-BE49-F238E27FC236}">
                      <a16:creationId xmlns:a16="http://schemas.microsoft.com/office/drawing/2014/main" id="{A1A4698F-0153-FB04-BE77-A2B61EF18167}"/>
                    </a:ext>
                  </a:extLst>
                </p:cNvPr>
                <p:cNvPicPr/>
                <p:nvPr/>
              </p:nvPicPr>
              <p:blipFill>
                <a:blip r:embed="rId147"/>
                <a:stretch>
                  <a:fillRect/>
                </a:stretch>
              </p:blipFill>
              <p:spPr>
                <a:xfrm>
                  <a:off x="2439323" y="3613576"/>
                  <a:ext cx="180000" cy="57600"/>
                </a:xfrm>
                <a:prstGeom prst="rect">
                  <a:avLst/>
                </a:prstGeom>
              </p:spPr>
            </p:pic>
          </mc:Fallback>
        </mc:AlternateContent>
      </p:grpSp>
      <p:grpSp>
        <p:nvGrpSpPr>
          <p:cNvPr id="266" name="Group 265">
            <a:extLst>
              <a:ext uri="{FF2B5EF4-FFF2-40B4-BE49-F238E27FC236}">
                <a16:creationId xmlns:a16="http://schemas.microsoft.com/office/drawing/2014/main" id="{9A6B0FE9-5111-EA2A-A157-90960BC8E90A}"/>
              </a:ext>
            </a:extLst>
          </p:cNvPr>
          <p:cNvGrpSpPr/>
          <p:nvPr/>
        </p:nvGrpSpPr>
        <p:grpSpPr>
          <a:xfrm>
            <a:off x="2429243" y="3127936"/>
            <a:ext cx="679320" cy="292320"/>
            <a:chOff x="2429243" y="3127936"/>
            <a:chExt cx="679320" cy="292320"/>
          </a:xfrm>
        </p:grpSpPr>
        <mc:AlternateContent xmlns:mc="http://schemas.openxmlformats.org/markup-compatibility/2006" xmlns:p14="http://schemas.microsoft.com/office/powerpoint/2010/main">
          <mc:Choice Requires="p14">
            <p:contentPart p14:bwMode="auto" r:id="rId148">
              <p14:nvContentPartPr>
                <p14:cNvPr id="258" name="Ink 257">
                  <a:extLst>
                    <a:ext uri="{FF2B5EF4-FFF2-40B4-BE49-F238E27FC236}">
                      <a16:creationId xmlns:a16="http://schemas.microsoft.com/office/drawing/2014/main" id="{352C38C5-30FC-325D-B4D8-2A20282A23DB}"/>
                    </a:ext>
                  </a:extLst>
                </p14:cNvPr>
                <p14:cNvContentPartPr/>
                <p14:nvPr/>
              </p14:nvContentPartPr>
              <p14:xfrm>
                <a:off x="2549483" y="3180136"/>
                <a:ext cx="32040" cy="229680"/>
              </p14:xfrm>
            </p:contentPart>
          </mc:Choice>
          <mc:Fallback xmlns="">
            <p:pic>
              <p:nvPicPr>
                <p:cNvPr id="258" name="Ink 257">
                  <a:extLst>
                    <a:ext uri="{FF2B5EF4-FFF2-40B4-BE49-F238E27FC236}">
                      <a16:creationId xmlns:a16="http://schemas.microsoft.com/office/drawing/2014/main" id="{352C38C5-30FC-325D-B4D8-2A20282A23DB}"/>
                    </a:ext>
                  </a:extLst>
                </p:cNvPr>
                <p:cNvPicPr/>
                <p:nvPr/>
              </p:nvPicPr>
              <p:blipFill>
                <a:blip r:embed="rId149"/>
                <a:stretch>
                  <a:fillRect/>
                </a:stretch>
              </p:blipFill>
              <p:spPr>
                <a:xfrm>
                  <a:off x="2531843" y="3162496"/>
                  <a:ext cx="6768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59" name="Ink 258">
                  <a:extLst>
                    <a:ext uri="{FF2B5EF4-FFF2-40B4-BE49-F238E27FC236}">
                      <a16:creationId xmlns:a16="http://schemas.microsoft.com/office/drawing/2014/main" id="{51B4091B-FC23-AD9F-12B3-4C6B842DA3CC}"/>
                    </a:ext>
                  </a:extLst>
                </p14:cNvPr>
                <p14:cNvContentPartPr/>
                <p14:nvPr/>
              </p14:nvContentPartPr>
              <p14:xfrm>
                <a:off x="2429243" y="3404416"/>
                <a:ext cx="190800" cy="15840"/>
              </p14:xfrm>
            </p:contentPart>
          </mc:Choice>
          <mc:Fallback xmlns="">
            <p:pic>
              <p:nvPicPr>
                <p:cNvPr id="259" name="Ink 258">
                  <a:extLst>
                    <a:ext uri="{FF2B5EF4-FFF2-40B4-BE49-F238E27FC236}">
                      <a16:creationId xmlns:a16="http://schemas.microsoft.com/office/drawing/2014/main" id="{51B4091B-FC23-AD9F-12B3-4C6B842DA3CC}"/>
                    </a:ext>
                  </a:extLst>
                </p:cNvPr>
                <p:cNvPicPr/>
                <p:nvPr/>
              </p:nvPicPr>
              <p:blipFill>
                <a:blip r:embed="rId151"/>
                <a:stretch>
                  <a:fillRect/>
                </a:stretch>
              </p:blipFill>
              <p:spPr>
                <a:xfrm>
                  <a:off x="2411603" y="3386776"/>
                  <a:ext cx="2264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60" name="Ink 259">
                  <a:extLst>
                    <a:ext uri="{FF2B5EF4-FFF2-40B4-BE49-F238E27FC236}">
                      <a16:creationId xmlns:a16="http://schemas.microsoft.com/office/drawing/2014/main" id="{767C0002-A426-AFE3-8A95-D6EB3DE5BCF2}"/>
                    </a:ext>
                  </a:extLst>
                </p14:cNvPr>
                <p14:cNvContentPartPr/>
                <p14:nvPr/>
              </p14:nvContentPartPr>
              <p14:xfrm>
                <a:off x="2508803" y="3127936"/>
                <a:ext cx="136440" cy="63720"/>
              </p14:xfrm>
            </p:contentPart>
          </mc:Choice>
          <mc:Fallback xmlns="">
            <p:pic>
              <p:nvPicPr>
                <p:cNvPr id="260" name="Ink 259">
                  <a:extLst>
                    <a:ext uri="{FF2B5EF4-FFF2-40B4-BE49-F238E27FC236}">
                      <a16:creationId xmlns:a16="http://schemas.microsoft.com/office/drawing/2014/main" id="{767C0002-A426-AFE3-8A95-D6EB3DE5BCF2}"/>
                    </a:ext>
                  </a:extLst>
                </p:cNvPr>
                <p:cNvPicPr/>
                <p:nvPr/>
              </p:nvPicPr>
              <p:blipFill>
                <a:blip r:embed="rId153"/>
                <a:stretch>
                  <a:fillRect/>
                </a:stretch>
              </p:blipFill>
              <p:spPr>
                <a:xfrm>
                  <a:off x="2491163" y="3109936"/>
                  <a:ext cx="1720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61" name="Ink 260">
                  <a:extLst>
                    <a:ext uri="{FF2B5EF4-FFF2-40B4-BE49-F238E27FC236}">
                      <a16:creationId xmlns:a16="http://schemas.microsoft.com/office/drawing/2014/main" id="{74E07BE8-599A-BAEA-942B-53C06AB91D08}"/>
                    </a:ext>
                  </a:extLst>
                </p14:cNvPr>
                <p14:cNvContentPartPr/>
                <p14:nvPr/>
              </p14:nvContentPartPr>
              <p14:xfrm>
                <a:off x="2729123" y="3291736"/>
                <a:ext cx="90720" cy="6120"/>
              </p14:xfrm>
            </p:contentPart>
          </mc:Choice>
          <mc:Fallback xmlns="">
            <p:pic>
              <p:nvPicPr>
                <p:cNvPr id="261" name="Ink 260">
                  <a:extLst>
                    <a:ext uri="{FF2B5EF4-FFF2-40B4-BE49-F238E27FC236}">
                      <a16:creationId xmlns:a16="http://schemas.microsoft.com/office/drawing/2014/main" id="{74E07BE8-599A-BAEA-942B-53C06AB91D08}"/>
                    </a:ext>
                  </a:extLst>
                </p:cNvPr>
                <p:cNvPicPr/>
                <p:nvPr/>
              </p:nvPicPr>
              <p:blipFill>
                <a:blip r:embed="rId155"/>
                <a:stretch>
                  <a:fillRect/>
                </a:stretch>
              </p:blipFill>
              <p:spPr>
                <a:xfrm>
                  <a:off x="2711123" y="3274096"/>
                  <a:ext cx="126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62" name="Ink 261">
                  <a:extLst>
                    <a:ext uri="{FF2B5EF4-FFF2-40B4-BE49-F238E27FC236}">
                      <a16:creationId xmlns:a16="http://schemas.microsoft.com/office/drawing/2014/main" id="{9FE77F83-5C6A-B22C-5F8E-2C8AF3A3EC03}"/>
                    </a:ext>
                  </a:extLst>
                </p14:cNvPr>
                <p14:cNvContentPartPr/>
                <p14:nvPr/>
              </p14:nvContentPartPr>
              <p14:xfrm>
                <a:off x="2761883" y="3234856"/>
                <a:ext cx="21240" cy="177840"/>
              </p14:xfrm>
            </p:contentPart>
          </mc:Choice>
          <mc:Fallback xmlns="">
            <p:pic>
              <p:nvPicPr>
                <p:cNvPr id="262" name="Ink 261">
                  <a:extLst>
                    <a:ext uri="{FF2B5EF4-FFF2-40B4-BE49-F238E27FC236}">
                      <a16:creationId xmlns:a16="http://schemas.microsoft.com/office/drawing/2014/main" id="{9FE77F83-5C6A-B22C-5F8E-2C8AF3A3EC03}"/>
                    </a:ext>
                  </a:extLst>
                </p:cNvPr>
                <p:cNvPicPr/>
                <p:nvPr/>
              </p:nvPicPr>
              <p:blipFill>
                <a:blip r:embed="rId157"/>
                <a:stretch>
                  <a:fillRect/>
                </a:stretch>
              </p:blipFill>
              <p:spPr>
                <a:xfrm>
                  <a:off x="2744243" y="3217216"/>
                  <a:ext cx="568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63" name="Ink 262">
                  <a:extLst>
                    <a:ext uri="{FF2B5EF4-FFF2-40B4-BE49-F238E27FC236}">
                      <a16:creationId xmlns:a16="http://schemas.microsoft.com/office/drawing/2014/main" id="{F9E5825D-87FC-7160-CDBE-93BFD235E9B9}"/>
                    </a:ext>
                  </a:extLst>
                </p14:cNvPr>
                <p14:cNvContentPartPr/>
                <p14:nvPr/>
              </p14:nvContentPartPr>
              <p14:xfrm>
                <a:off x="2966723" y="3153496"/>
                <a:ext cx="120600" cy="18360"/>
              </p14:xfrm>
            </p:contentPart>
          </mc:Choice>
          <mc:Fallback xmlns="">
            <p:pic>
              <p:nvPicPr>
                <p:cNvPr id="263" name="Ink 262">
                  <a:extLst>
                    <a:ext uri="{FF2B5EF4-FFF2-40B4-BE49-F238E27FC236}">
                      <a16:creationId xmlns:a16="http://schemas.microsoft.com/office/drawing/2014/main" id="{F9E5825D-87FC-7160-CDBE-93BFD235E9B9}"/>
                    </a:ext>
                  </a:extLst>
                </p:cNvPr>
                <p:cNvPicPr/>
                <p:nvPr/>
              </p:nvPicPr>
              <p:blipFill>
                <a:blip r:embed="rId159"/>
                <a:stretch>
                  <a:fillRect/>
                </a:stretch>
              </p:blipFill>
              <p:spPr>
                <a:xfrm>
                  <a:off x="2949083" y="3135496"/>
                  <a:ext cx="1562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64" name="Ink 263">
                  <a:extLst>
                    <a:ext uri="{FF2B5EF4-FFF2-40B4-BE49-F238E27FC236}">
                      <a16:creationId xmlns:a16="http://schemas.microsoft.com/office/drawing/2014/main" id="{32E4A71C-D414-0A37-F13F-B9C2DA487C81}"/>
                    </a:ext>
                  </a:extLst>
                </p14:cNvPr>
                <p14:cNvContentPartPr/>
                <p14:nvPr/>
              </p14:nvContentPartPr>
              <p14:xfrm>
                <a:off x="2927123" y="3181216"/>
                <a:ext cx="181440" cy="222840"/>
              </p14:xfrm>
            </p:contentPart>
          </mc:Choice>
          <mc:Fallback xmlns="">
            <p:pic>
              <p:nvPicPr>
                <p:cNvPr id="264" name="Ink 263">
                  <a:extLst>
                    <a:ext uri="{FF2B5EF4-FFF2-40B4-BE49-F238E27FC236}">
                      <a16:creationId xmlns:a16="http://schemas.microsoft.com/office/drawing/2014/main" id="{32E4A71C-D414-0A37-F13F-B9C2DA487C81}"/>
                    </a:ext>
                  </a:extLst>
                </p:cNvPr>
                <p:cNvPicPr/>
                <p:nvPr/>
              </p:nvPicPr>
              <p:blipFill>
                <a:blip r:embed="rId161"/>
                <a:stretch>
                  <a:fillRect/>
                </a:stretch>
              </p:blipFill>
              <p:spPr>
                <a:xfrm>
                  <a:off x="2909123" y="3163576"/>
                  <a:ext cx="21708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65" name="Ink 264">
                  <a:extLst>
                    <a:ext uri="{FF2B5EF4-FFF2-40B4-BE49-F238E27FC236}">
                      <a16:creationId xmlns:a16="http://schemas.microsoft.com/office/drawing/2014/main" id="{C0648F27-B512-F442-8A44-7CCB81882EC9}"/>
                    </a:ext>
                  </a:extLst>
                </p14:cNvPr>
                <p14:cNvContentPartPr/>
                <p14:nvPr/>
              </p14:nvContentPartPr>
              <p14:xfrm>
                <a:off x="2956643" y="3280936"/>
                <a:ext cx="146880" cy="24840"/>
              </p14:xfrm>
            </p:contentPart>
          </mc:Choice>
          <mc:Fallback xmlns="">
            <p:pic>
              <p:nvPicPr>
                <p:cNvPr id="265" name="Ink 264">
                  <a:extLst>
                    <a:ext uri="{FF2B5EF4-FFF2-40B4-BE49-F238E27FC236}">
                      <a16:creationId xmlns:a16="http://schemas.microsoft.com/office/drawing/2014/main" id="{C0648F27-B512-F442-8A44-7CCB81882EC9}"/>
                    </a:ext>
                  </a:extLst>
                </p:cNvPr>
                <p:cNvPicPr/>
                <p:nvPr/>
              </p:nvPicPr>
              <p:blipFill>
                <a:blip r:embed="rId163"/>
                <a:stretch>
                  <a:fillRect/>
                </a:stretch>
              </p:blipFill>
              <p:spPr>
                <a:xfrm>
                  <a:off x="2939003" y="3262936"/>
                  <a:ext cx="182520" cy="60480"/>
                </a:xfrm>
                <a:prstGeom prst="rect">
                  <a:avLst/>
                </a:prstGeom>
              </p:spPr>
            </p:pic>
          </mc:Fallback>
        </mc:AlternateContent>
      </p:grpSp>
      <p:grpSp>
        <p:nvGrpSpPr>
          <p:cNvPr id="274" name="Group 273">
            <a:extLst>
              <a:ext uri="{FF2B5EF4-FFF2-40B4-BE49-F238E27FC236}">
                <a16:creationId xmlns:a16="http://schemas.microsoft.com/office/drawing/2014/main" id="{83F27B31-F7C0-A6D1-E9EE-83CA68E1EF09}"/>
              </a:ext>
            </a:extLst>
          </p:cNvPr>
          <p:cNvGrpSpPr/>
          <p:nvPr/>
        </p:nvGrpSpPr>
        <p:grpSpPr>
          <a:xfrm>
            <a:off x="2900483" y="3763336"/>
            <a:ext cx="74160" cy="87120"/>
            <a:chOff x="2900483" y="3763336"/>
            <a:chExt cx="74160" cy="87120"/>
          </a:xfrm>
        </p:grpSpPr>
        <mc:AlternateContent xmlns:mc="http://schemas.openxmlformats.org/markup-compatibility/2006" xmlns:p14="http://schemas.microsoft.com/office/powerpoint/2010/main">
          <mc:Choice Requires="p14">
            <p:contentPart p14:bwMode="auto" r:id="rId164">
              <p14:nvContentPartPr>
                <p14:cNvPr id="267" name="Ink 266">
                  <a:extLst>
                    <a:ext uri="{FF2B5EF4-FFF2-40B4-BE49-F238E27FC236}">
                      <a16:creationId xmlns:a16="http://schemas.microsoft.com/office/drawing/2014/main" id="{BD1B088B-9265-03A5-1628-E54D70404D95}"/>
                    </a:ext>
                  </a:extLst>
                </p14:cNvPr>
                <p14:cNvContentPartPr/>
                <p14:nvPr/>
              </p14:nvContentPartPr>
              <p14:xfrm>
                <a:off x="2900483" y="3763336"/>
                <a:ext cx="66240" cy="22320"/>
              </p14:xfrm>
            </p:contentPart>
          </mc:Choice>
          <mc:Fallback xmlns="">
            <p:pic>
              <p:nvPicPr>
                <p:cNvPr id="267" name="Ink 266">
                  <a:extLst>
                    <a:ext uri="{FF2B5EF4-FFF2-40B4-BE49-F238E27FC236}">
                      <a16:creationId xmlns:a16="http://schemas.microsoft.com/office/drawing/2014/main" id="{BD1B088B-9265-03A5-1628-E54D70404D95}"/>
                    </a:ext>
                  </a:extLst>
                </p:cNvPr>
                <p:cNvPicPr/>
                <p:nvPr/>
              </p:nvPicPr>
              <p:blipFill>
                <a:blip r:embed="rId165"/>
                <a:stretch>
                  <a:fillRect/>
                </a:stretch>
              </p:blipFill>
              <p:spPr>
                <a:xfrm>
                  <a:off x="2882843" y="3745336"/>
                  <a:ext cx="10188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68" name="Ink 267">
                  <a:extLst>
                    <a:ext uri="{FF2B5EF4-FFF2-40B4-BE49-F238E27FC236}">
                      <a16:creationId xmlns:a16="http://schemas.microsoft.com/office/drawing/2014/main" id="{515533AC-965F-6D62-A33A-18EDC6F890CC}"/>
                    </a:ext>
                  </a:extLst>
                </p14:cNvPr>
                <p14:cNvContentPartPr/>
                <p14:nvPr/>
              </p14:nvContentPartPr>
              <p14:xfrm>
                <a:off x="2909843" y="3841816"/>
                <a:ext cx="64800" cy="8640"/>
              </p14:xfrm>
            </p:contentPart>
          </mc:Choice>
          <mc:Fallback xmlns="">
            <p:pic>
              <p:nvPicPr>
                <p:cNvPr id="268" name="Ink 267">
                  <a:extLst>
                    <a:ext uri="{FF2B5EF4-FFF2-40B4-BE49-F238E27FC236}">
                      <a16:creationId xmlns:a16="http://schemas.microsoft.com/office/drawing/2014/main" id="{515533AC-965F-6D62-A33A-18EDC6F890CC}"/>
                    </a:ext>
                  </a:extLst>
                </p:cNvPr>
                <p:cNvPicPr/>
                <p:nvPr/>
              </p:nvPicPr>
              <p:blipFill>
                <a:blip r:embed="rId167"/>
                <a:stretch>
                  <a:fillRect/>
                </a:stretch>
              </p:blipFill>
              <p:spPr>
                <a:xfrm>
                  <a:off x="2892203" y="3824176"/>
                  <a:ext cx="100440" cy="44280"/>
                </a:xfrm>
                <a:prstGeom prst="rect">
                  <a:avLst/>
                </a:prstGeom>
              </p:spPr>
            </p:pic>
          </mc:Fallback>
        </mc:AlternateContent>
      </p:grpSp>
      <p:grpSp>
        <p:nvGrpSpPr>
          <p:cNvPr id="279" name="Group 278">
            <a:extLst>
              <a:ext uri="{FF2B5EF4-FFF2-40B4-BE49-F238E27FC236}">
                <a16:creationId xmlns:a16="http://schemas.microsoft.com/office/drawing/2014/main" id="{E6904D41-19B3-8354-83EC-0EFAA86B3F87}"/>
              </a:ext>
            </a:extLst>
          </p:cNvPr>
          <p:cNvGrpSpPr/>
          <p:nvPr/>
        </p:nvGrpSpPr>
        <p:grpSpPr>
          <a:xfrm>
            <a:off x="3186683" y="3613576"/>
            <a:ext cx="1208160" cy="229320"/>
            <a:chOff x="3186683" y="3613576"/>
            <a:chExt cx="1208160" cy="229320"/>
          </a:xfrm>
        </p:grpSpPr>
        <mc:AlternateContent xmlns:mc="http://schemas.openxmlformats.org/markup-compatibility/2006" xmlns:p14="http://schemas.microsoft.com/office/powerpoint/2010/main">
          <mc:Choice Requires="p14">
            <p:contentPart p14:bwMode="auto" r:id="rId168">
              <p14:nvContentPartPr>
                <p14:cNvPr id="269" name="Ink 268">
                  <a:extLst>
                    <a:ext uri="{FF2B5EF4-FFF2-40B4-BE49-F238E27FC236}">
                      <a16:creationId xmlns:a16="http://schemas.microsoft.com/office/drawing/2014/main" id="{0F90E00F-D110-9F78-B24A-D481F6A8F069}"/>
                    </a:ext>
                  </a:extLst>
                </p14:cNvPr>
                <p14:cNvContentPartPr/>
                <p14:nvPr/>
              </p14:nvContentPartPr>
              <p14:xfrm>
                <a:off x="3186683" y="3647416"/>
                <a:ext cx="29880" cy="195480"/>
              </p14:xfrm>
            </p:contentPart>
          </mc:Choice>
          <mc:Fallback xmlns="">
            <p:pic>
              <p:nvPicPr>
                <p:cNvPr id="269" name="Ink 268">
                  <a:extLst>
                    <a:ext uri="{FF2B5EF4-FFF2-40B4-BE49-F238E27FC236}">
                      <a16:creationId xmlns:a16="http://schemas.microsoft.com/office/drawing/2014/main" id="{0F90E00F-D110-9F78-B24A-D481F6A8F069}"/>
                    </a:ext>
                  </a:extLst>
                </p:cNvPr>
                <p:cNvPicPr/>
                <p:nvPr/>
              </p:nvPicPr>
              <p:blipFill>
                <a:blip r:embed="rId169"/>
                <a:stretch>
                  <a:fillRect/>
                </a:stretch>
              </p:blipFill>
              <p:spPr>
                <a:xfrm>
                  <a:off x="3168683" y="3629416"/>
                  <a:ext cx="65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70" name="Ink 269">
                  <a:extLst>
                    <a:ext uri="{FF2B5EF4-FFF2-40B4-BE49-F238E27FC236}">
                      <a16:creationId xmlns:a16="http://schemas.microsoft.com/office/drawing/2014/main" id="{BFB1C926-8255-6E7F-CCBE-0C5A477020D5}"/>
                    </a:ext>
                  </a:extLst>
                </p14:cNvPr>
                <p14:cNvContentPartPr/>
                <p14:nvPr/>
              </p14:nvContentPartPr>
              <p14:xfrm>
                <a:off x="3318443" y="3638056"/>
                <a:ext cx="150840" cy="203400"/>
              </p14:xfrm>
            </p:contentPart>
          </mc:Choice>
          <mc:Fallback xmlns="">
            <p:pic>
              <p:nvPicPr>
                <p:cNvPr id="270" name="Ink 269">
                  <a:extLst>
                    <a:ext uri="{FF2B5EF4-FFF2-40B4-BE49-F238E27FC236}">
                      <a16:creationId xmlns:a16="http://schemas.microsoft.com/office/drawing/2014/main" id="{BFB1C926-8255-6E7F-CCBE-0C5A477020D5}"/>
                    </a:ext>
                  </a:extLst>
                </p:cNvPr>
                <p:cNvPicPr/>
                <p:nvPr/>
              </p:nvPicPr>
              <p:blipFill>
                <a:blip r:embed="rId171"/>
                <a:stretch>
                  <a:fillRect/>
                </a:stretch>
              </p:blipFill>
              <p:spPr>
                <a:xfrm>
                  <a:off x="3300803" y="3620416"/>
                  <a:ext cx="1864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71" name="Ink 270">
                  <a:extLst>
                    <a:ext uri="{FF2B5EF4-FFF2-40B4-BE49-F238E27FC236}">
                      <a16:creationId xmlns:a16="http://schemas.microsoft.com/office/drawing/2014/main" id="{46FC9B69-C7B3-D37A-B19E-6C80BC7D9690}"/>
                    </a:ext>
                  </a:extLst>
                </p14:cNvPr>
                <p14:cNvContentPartPr/>
                <p14:nvPr/>
              </p14:nvContentPartPr>
              <p14:xfrm>
                <a:off x="3573323" y="3651736"/>
                <a:ext cx="114840" cy="148680"/>
              </p14:xfrm>
            </p:contentPart>
          </mc:Choice>
          <mc:Fallback xmlns="">
            <p:pic>
              <p:nvPicPr>
                <p:cNvPr id="271" name="Ink 270">
                  <a:extLst>
                    <a:ext uri="{FF2B5EF4-FFF2-40B4-BE49-F238E27FC236}">
                      <a16:creationId xmlns:a16="http://schemas.microsoft.com/office/drawing/2014/main" id="{46FC9B69-C7B3-D37A-B19E-6C80BC7D9690}"/>
                    </a:ext>
                  </a:extLst>
                </p:cNvPr>
                <p:cNvPicPr/>
                <p:nvPr/>
              </p:nvPicPr>
              <p:blipFill>
                <a:blip r:embed="rId173"/>
                <a:stretch>
                  <a:fillRect/>
                </a:stretch>
              </p:blipFill>
              <p:spPr>
                <a:xfrm>
                  <a:off x="3555683" y="3634096"/>
                  <a:ext cx="1504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72" name="Ink 271">
                  <a:extLst>
                    <a:ext uri="{FF2B5EF4-FFF2-40B4-BE49-F238E27FC236}">
                      <a16:creationId xmlns:a16="http://schemas.microsoft.com/office/drawing/2014/main" id="{85027EBC-46F8-E565-E336-10833B12F209}"/>
                    </a:ext>
                  </a:extLst>
                </p14:cNvPr>
                <p14:cNvContentPartPr/>
                <p14:nvPr/>
              </p14:nvContentPartPr>
              <p14:xfrm>
                <a:off x="3822083" y="3733816"/>
                <a:ext cx="88920" cy="11880"/>
              </p14:xfrm>
            </p:contentPart>
          </mc:Choice>
          <mc:Fallback xmlns="">
            <p:pic>
              <p:nvPicPr>
                <p:cNvPr id="272" name="Ink 271">
                  <a:extLst>
                    <a:ext uri="{FF2B5EF4-FFF2-40B4-BE49-F238E27FC236}">
                      <a16:creationId xmlns:a16="http://schemas.microsoft.com/office/drawing/2014/main" id="{85027EBC-46F8-E565-E336-10833B12F209}"/>
                    </a:ext>
                  </a:extLst>
                </p:cNvPr>
                <p:cNvPicPr/>
                <p:nvPr/>
              </p:nvPicPr>
              <p:blipFill>
                <a:blip r:embed="rId175"/>
                <a:stretch>
                  <a:fillRect/>
                </a:stretch>
              </p:blipFill>
              <p:spPr>
                <a:xfrm>
                  <a:off x="3804443" y="3715816"/>
                  <a:ext cx="1245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75" name="Ink 274">
                  <a:extLst>
                    <a:ext uri="{FF2B5EF4-FFF2-40B4-BE49-F238E27FC236}">
                      <a16:creationId xmlns:a16="http://schemas.microsoft.com/office/drawing/2014/main" id="{D7AD4941-6A76-01D6-FADC-77490AFDC9BC}"/>
                    </a:ext>
                  </a:extLst>
                </p14:cNvPr>
                <p14:cNvContentPartPr/>
                <p14:nvPr/>
              </p14:nvContentPartPr>
              <p14:xfrm>
                <a:off x="4016123" y="3614296"/>
                <a:ext cx="190440" cy="159840"/>
              </p14:xfrm>
            </p:contentPart>
          </mc:Choice>
          <mc:Fallback xmlns="">
            <p:pic>
              <p:nvPicPr>
                <p:cNvPr id="275" name="Ink 274">
                  <a:extLst>
                    <a:ext uri="{FF2B5EF4-FFF2-40B4-BE49-F238E27FC236}">
                      <a16:creationId xmlns:a16="http://schemas.microsoft.com/office/drawing/2014/main" id="{D7AD4941-6A76-01D6-FADC-77490AFDC9BC}"/>
                    </a:ext>
                  </a:extLst>
                </p:cNvPr>
                <p:cNvPicPr/>
                <p:nvPr/>
              </p:nvPicPr>
              <p:blipFill>
                <a:blip r:embed="rId177"/>
                <a:stretch>
                  <a:fillRect/>
                </a:stretch>
              </p:blipFill>
              <p:spPr>
                <a:xfrm>
                  <a:off x="3998483" y="3596656"/>
                  <a:ext cx="2260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76" name="Ink 275">
                  <a:extLst>
                    <a:ext uri="{FF2B5EF4-FFF2-40B4-BE49-F238E27FC236}">
                      <a16:creationId xmlns:a16="http://schemas.microsoft.com/office/drawing/2014/main" id="{396A126A-2664-1918-8A81-68313DA50731}"/>
                    </a:ext>
                  </a:extLst>
                </p14:cNvPr>
                <p14:cNvContentPartPr/>
                <p14:nvPr/>
              </p14:nvContentPartPr>
              <p14:xfrm>
                <a:off x="4089203" y="3666856"/>
                <a:ext cx="47880" cy="158400"/>
              </p14:xfrm>
            </p:contentPart>
          </mc:Choice>
          <mc:Fallback xmlns="">
            <p:pic>
              <p:nvPicPr>
                <p:cNvPr id="276" name="Ink 275">
                  <a:extLst>
                    <a:ext uri="{FF2B5EF4-FFF2-40B4-BE49-F238E27FC236}">
                      <a16:creationId xmlns:a16="http://schemas.microsoft.com/office/drawing/2014/main" id="{396A126A-2664-1918-8A81-68313DA50731}"/>
                    </a:ext>
                  </a:extLst>
                </p:cNvPr>
                <p:cNvPicPr/>
                <p:nvPr/>
              </p:nvPicPr>
              <p:blipFill>
                <a:blip r:embed="rId179"/>
                <a:stretch>
                  <a:fillRect/>
                </a:stretch>
              </p:blipFill>
              <p:spPr>
                <a:xfrm>
                  <a:off x="4071203" y="3649216"/>
                  <a:ext cx="835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77" name="Ink 276">
                  <a:extLst>
                    <a:ext uri="{FF2B5EF4-FFF2-40B4-BE49-F238E27FC236}">
                      <a16:creationId xmlns:a16="http://schemas.microsoft.com/office/drawing/2014/main" id="{9BDBEE37-0D35-010D-B764-15F5017CA3AB}"/>
                    </a:ext>
                  </a:extLst>
                </p14:cNvPr>
                <p14:cNvContentPartPr/>
                <p14:nvPr/>
              </p14:nvContentPartPr>
              <p14:xfrm>
                <a:off x="4227083" y="3633736"/>
                <a:ext cx="150120" cy="201960"/>
              </p14:xfrm>
            </p:contentPart>
          </mc:Choice>
          <mc:Fallback xmlns="">
            <p:pic>
              <p:nvPicPr>
                <p:cNvPr id="277" name="Ink 276">
                  <a:extLst>
                    <a:ext uri="{FF2B5EF4-FFF2-40B4-BE49-F238E27FC236}">
                      <a16:creationId xmlns:a16="http://schemas.microsoft.com/office/drawing/2014/main" id="{9BDBEE37-0D35-010D-B764-15F5017CA3AB}"/>
                    </a:ext>
                  </a:extLst>
                </p:cNvPr>
                <p:cNvPicPr/>
                <p:nvPr/>
              </p:nvPicPr>
              <p:blipFill>
                <a:blip r:embed="rId181"/>
                <a:stretch>
                  <a:fillRect/>
                </a:stretch>
              </p:blipFill>
              <p:spPr>
                <a:xfrm>
                  <a:off x="4209443" y="3615736"/>
                  <a:ext cx="1857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78" name="Ink 277">
                  <a:extLst>
                    <a:ext uri="{FF2B5EF4-FFF2-40B4-BE49-F238E27FC236}">
                      <a16:creationId xmlns:a16="http://schemas.microsoft.com/office/drawing/2014/main" id="{ECD134D3-0629-316D-24A8-C521DF66AAE8}"/>
                    </a:ext>
                  </a:extLst>
                </p14:cNvPr>
                <p14:cNvContentPartPr/>
                <p14:nvPr/>
              </p14:nvContentPartPr>
              <p14:xfrm>
                <a:off x="4234283" y="3613576"/>
                <a:ext cx="160560" cy="29880"/>
              </p14:xfrm>
            </p:contentPart>
          </mc:Choice>
          <mc:Fallback xmlns="">
            <p:pic>
              <p:nvPicPr>
                <p:cNvPr id="278" name="Ink 277">
                  <a:extLst>
                    <a:ext uri="{FF2B5EF4-FFF2-40B4-BE49-F238E27FC236}">
                      <a16:creationId xmlns:a16="http://schemas.microsoft.com/office/drawing/2014/main" id="{ECD134D3-0629-316D-24A8-C521DF66AAE8}"/>
                    </a:ext>
                  </a:extLst>
                </p:cNvPr>
                <p:cNvPicPr/>
                <p:nvPr/>
              </p:nvPicPr>
              <p:blipFill>
                <a:blip r:embed="rId183"/>
                <a:stretch>
                  <a:fillRect/>
                </a:stretch>
              </p:blipFill>
              <p:spPr>
                <a:xfrm>
                  <a:off x="4216643" y="3595576"/>
                  <a:ext cx="196200" cy="65520"/>
                </a:xfrm>
                <a:prstGeom prst="rect">
                  <a:avLst/>
                </a:prstGeom>
              </p:spPr>
            </p:pic>
          </mc:Fallback>
        </mc:AlternateContent>
      </p:grpSp>
      <p:grpSp>
        <p:nvGrpSpPr>
          <p:cNvPr id="287" name="Group 286">
            <a:extLst>
              <a:ext uri="{FF2B5EF4-FFF2-40B4-BE49-F238E27FC236}">
                <a16:creationId xmlns:a16="http://schemas.microsoft.com/office/drawing/2014/main" id="{4B63C0C9-D52E-BBE5-3E0E-CD6C4CDAB399}"/>
              </a:ext>
            </a:extLst>
          </p:cNvPr>
          <p:cNvGrpSpPr/>
          <p:nvPr/>
        </p:nvGrpSpPr>
        <p:grpSpPr>
          <a:xfrm>
            <a:off x="2893643" y="4126936"/>
            <a:ext cx="249120" cy="189720"/>
            <a:chOff x="2893643" y="4126936"/>
            <a:chExt cx="249120" cy="189720"/>
          </a:xfrm>
        </p:grpSpPr>
        <mc:AlternateContent xmlns:mc="http://schemas.openxmlformats.org/markup-compatibility/2006" xmlns:p14="http://schemas.microsoft.com/office/powerpoint/2010/main">
          <mc:Choice Requires="p14">
            <p:contentPart p14:bwMode="auto" r:id="rId184">
              <p14:nvContentPartPr>
                <p14:cNvPr id="280" name="Ink 279">
                  <a:extLst>
                    <a:ext uri="{FF2B5EF4-FFF2-40B4-BE49-F238E27FC236}">
                      <a16:creationId xmlns:a16="http://schemas.microsoft.com/office/drawing/2014/main" id="{D0753DD0-463F-3416-C0EF-013CABDA3B14}"/>
                    </a:ext>
                  </a:extLst>
                </p14:cNvPr>
                <p14:cNvContentPartPr/>
                <p14:nvPr/>
              </p14:nvContentPartPr>
              <p14:xfrm>
                <a:off x="2898323" y="4192096"/>
                <a:ext cx="67320" cy="12240"/>
              </p14:xfrm>
            </p:contentPart>
          </mc:Choice>
          <mc:Fallback xmlns="">
            <p:pic>
              <p:nvPicPr>
                <p:cNvPr id="280" name="Ink 279">
                  <a:extLst>
                    <a:ext uri="{FF2B5EF4-FFF2-40B4-BE49-F238E27FC236}">
                      <a16:creationId xmlns:a16="http://schemas.microsoft.com/office/drawing/2014/main" id="{D0753DD0-463F-3416-C0EF-013CABDA3B14}"/>
                    </a:ext>
                  </a:extLst>
                </p:cNvPr>
                <p:cNvPicPr/>
                <p:nvPr/>
              </p:nvPicPr>
              <p:blipFill>
                <a:blip r:embed="rId185"/>
                <a:stretch>
                  <a:fillRect/>
                </a:stretch>
              </p:blipFill>
              <p:spPr>
                <a:xfrm>
                  <a:off x="2880323" y="4174096"/>
                  <a:ext cx="102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81" name="Ink 280">
                  <a:extLst>
                    <a:ext uri="{FF2B5EF4-FFF2-40B4-BE49-F238E27FC236}">
                      <a16:creationId xmlns:a16="http://schemas.microsoft.com/office/drawing/2014/main" id="{8B7AA5D5-E3B3-B4DD-B881-8B341BA435EC}"/>
                    </a:ext>
                  </a:extLst>
                </p14:cNvPr>
                <p14:cNvContentPartPr/>
                <p14:nvPr/>
              </p14:nvContentPartPr>
              <p14:xfrm>
                <a:off x="2893643" y="4300096"/>
                <a:ext cx="64800" cy="16560"/>
              </p14:xfrm>
            </p:contentPart>
          </mc:Choice>
          <mc:Fallback xmlns="">
            <p:pic>
              <p:nvPicPr>
                <p:cNvPr id="281" name="Ink 280">
                  <a:extLst>
                    <a:ext uri="{FF2B5EF4-FFF2-40B4-BE49-F238E27FC236}">
                      <a16:creationId xmlns:a16="http://schemas.microsoft.com/office/drawing/2014/main" id="{8B7AA5D5-E3B3-B4DD-B881-8B341BA435EC}"/>
                    </a:ext>
                  </a:extLst>
                </p:cNvPr>
                <p:cNvPicPr/>
                <p:nvPr/>
              </p:nvPicPr>
              <p:blipFill>
                <a:blip r:embed="rId187"/>
                <a:stretch>
                  <a:fillRect/>
                </a:stretch>
              </p:blipFill>
              <p:spPr>
                <a:xfrm>
                  <a:off x="2876003" y="4282456"/>
                  <a:ext cx="1004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82" name="Ink 281">
                  <a:extLst>
                    <a:ext uri="{FF2B5EF4-FFF2-40B4-BE49-F238E27FC236}">
                      <a16:creationId xmlns:a16="http://schemas.microsoft.com/office/drawing/2014/main" id="{40F15BC4-ABA1-F1DD-4C72-F9653F7E1A81}"/>
                    </a:ext>
                  </a:extLst>
                </p14:cNvPr>
                <p14:cNvContentPartPr/>
                <p14:nvPr/>
              </p14:nvContentPartPr>
              <p14:xfrm>
                <a:off x="3119723" y="4126936"/>
                <a:ext cx="23040" cy="179280"/>
              </p14:xfrm>
            </p:contentPart>
          </mc:Choice>
          <mc:Fallback xmlns="">
            <p:pic>
              <p:nvPicPr>
                <p:cNvPr id="282" name="Ink 281">
                  <a:extLst>
                    <a:ext uri="{FF2B5EF4-FFF2-40B4-BE49-F238E27FC236}">
                      <a16:creationId xmlns:a16="http://schemas.microsoft.com/office/drawing/2014/main" id="{40F15BC4-ABA1-F1DD-4C72-F9653F7E1A81}"/>
                    </a:ext>
                  </a:extLst>
                </p:cNvPr>
                <p:cNvPicPr/>
                <p:nvPr/>
              </p:nvPicPr>
              <p:blipFill>
                <a:blip r:embed="rId189"/>
                <a:stretch>
                  <a:fillRect/>
                </a:stretch>
              </p:blipFill>
              <p:spPr>
                <a:xfrm>
                  <a:off x="3101723" y="4109296"/>
                  <a:ext cx="58680" cy="214920"/>
                </a:xfrm>
                <a:prstGeom prst="rect">
                  <a:avLst/>
                </a:prstGeom>
              </p:spPr>
            </p:pic>
          </mc:Fallback>
        </mc:AlternateContent>
      </p:grpSp>
      <p:grpSp>
        <p:nvGrpSpPr>
          <p:cNvPr id="292" name="Group 291">
            <a:extLst>
              <a:ext uri="{FF2B5EF4-FFF2-40B4-BE49-F238E27FC236}">
                <a16:creationId xmlns:a16="http://schemas.microsoft.com/office/drawing/2014/main" id="{58585C5F-6196-FD2C-95FE-1355C720710A}"/>
              </a:ext>
            </a:extLst>
          </p:cNvPr>
          <p:cNvGrpSpPr/>
          <p:nvPr/>
        </p:nvGrpSpPr>
        <p:grpSpPr>
          <a:xfrm>
            <a:off x="3304763" y="4061776"/>
            <a:ext cx="572040" cy="286920"/>
            <a:chOff x="3304763" y="4061776"/>
            <a:chExt cx="572040" cy="286920"/>
          </a:xfrm>
        </p:grpSpPr>
        <mc:AlternateContent xmlns:mc="http://schemas.openxmlformats.org/markup-compatibility/2006" xmlns:p14="http://schemas.microsoft.com/office/powerpoint/2010/main">
          <mc:Choice Requires="p14">
            <p:contentPart p14:bwMode="auto" r:id="rId190">
              <p14:nvContentPartPr>
                <p14:cNvPr id="288" name="Ink 287">
                  <a:extLst>
                    <a:ext uri="{FF2B5EF4-FFF2-40B4-BE49-F238E27FC236}">
                      <a16:creationId xmlns:a16="http://schemas.microsoft.com/office/drawing/2014/main" id="{09EB0625-B744-F150-B6C0-31921761491F}"/>
                    </a:ext>
                  </a:extLst>
                </p14:cNvPr>
                <p14:cNvContentPartPr/>
                <p14:nvPr/>
              </p14:nvContentPartPr>
              <p14:xfrm>
                <a:off x="3304763" y="4132696"/>
                <a:ext cx="142920" cy="216000"/>
              </p14:xfrm>
            </p:contentPart>
          </mc:Choice>
          <mc:Fallback xmlns="">
            <p:pic>
              <p:nvPicPr>
                <p:cNvPr id="288" name="Ink 287">
                  <a:extLst>
                    <a:ext uri="{FF2B5EF4-FFF2-40B4-BE49-F238E27FC236}">
                      <a16:creationId xmlns:a16="http://schemas.microsoft.com/office/drawing/2014/main" id="{09EB0625-B744-F150-B6C0-31921761491F}"/>
                    </a:ext>
                  </a:extLst>
                </p:cNvPr>
                <p:cNvPicPr/>
                <p:nvPr/>
              </p:nvPicPr>
              <p:blipFill>
                <a:blip r:embed="rId191"/>
                <a:stretch>
                  <a:fillRect/>
                </a:stretch>
              </p:blipFill>
              <p:spPr>
                <a:xfrm>
                  <a:off x="3286763" y="4115056"/>
                  <a:ext cx="1785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89" name="Ink 288">
                  <a:extLst>
                    <a:ext uri="{FF2B5EF4-FFF2-40B4-BE49-F238E27FC236}">
                      <a16:creationId xmlns:a16="http://schemas.microsoft.com/office/drawing/2014/main" id="{B47E11F6-5028-2B80-EBCA-1CD529B27C58}"/>
                    </a:ext>
                  </a:extLst>
                </p14:cNvPr>
                <p14:cNvContentPartPr/>
                <p14:nvPr/>
              </p14:nvContentPartPr>
              <p14:xfrm>
                <a:off x="3519323" y="4152496"/>
                <a:ext cx="151200" cy="174240"/>
              </p14:xfrm>
            </p:contentPart>
          </mc:Choice>
          <mc:Fallback xmlns="">
            <p:pic>
              <p:nvPicPr>
                <p:cNvPr id="289" name="Ink 288">
                  <a:extLst>
                    <a:ext uri="{FF2B5EF4-FFF2-40B4-BE49-F238E27FC236}">
                      <a16:creationId xmlns:a16="http://schemas.microsoft.com/office/drawing/2014/main" id="{B47E11F6-5028-2B80-EBCA-1CD529B27C58}"/>
                    </a:ext>
                  </a:extLst>
                </p:cNvPr>
                <p:cNvPicPr/>
                <p:nvPr/>
              </p:nvPicPr>
              <p:blipFill>
                <a:blip r:embed="rId193"/>
                <a:stretch>
                  <a:fillRect/>
                </a:stretch>
              </p:blipFill>
              <p:spPr>
                <a:xfrm>
                  <a:off x="3501683" y="4134856"/>
                  <a:ext cx="186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90" name="Ink 289">
                  <a:extLst>
                    <a:ext uri="{FF2B5EF4-FFF2-40B4-BE49-F238E27FC236}">
                      <a16:creationId xmlns:a16="http://schemas.microsoft.com/office/drawing/2014/main" id="{9E4FBFA7-6B39-A9EB-DB45-FBBF48D3DDF5}"/>
                    </a:ext>
                  </a:extLst>
                </p14:cNvPr>
                <p14:cNvContentPartPr/>
                <p14:nvPr/>
              </p14:nvContentPartPr>
              <p14:xfrm>
                <a:off x="3574043" y="4140976"/>
                <a:ext cx="113760" cy="21240"/>
              </p14:xfrm>
            </p:contentPart>
          </mc:Choice>
          <mc:Fallback xmlns="">
            <p:pic>
              <p:nvPicPr>
                <p:cNvPr id="290" name="Ink 289">
                  <a:extLst>
                    <a:ext uri="{FF2B5EF4-FFF2-40B4-BE49-F238E27FC236}">
                      <a16:creationId xmlns:a16="http://schemas.microsoft.com/office/drawing/2014/main" id="{9E4FBFA7-6B39-A9EB-DB45-FBBF48D3DDF5}"/>
                    </a:ext>
                  </a:extLst>
                </p:cNvPr>
                <p:cNvPicPr/>
                <p:nvPr/>
              </p:nvPicPr>
              <p:blipFill>
                <a:blip r:embed="rId195"/>
                <a:stretch>
                  <a:fillRect/>
                </a:stretch>
              </p:blipFill>
              <p:spPr>
                <a:xfrm>
                  <a:off x="3556403" y="4122976"/>
                  <a:ext cx="1494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91" name="Ink 290">
                  <a:extLst>
                    <a:ext uri="{FF2B5EF4-FFF2-40B4-BE49-F238E27FC236}">
                      <a16:creationId xmlns:a16="http://schemas.microsoft.com/office/drawing/2014/main" id="{257C0BF4-0DFB-ECC9-D961-D9A3408754DB}"/>
                    </a:ext>
                  </a:extLst>
                </p14:cNvPr>
                <p14:cNvContentPartPr/>
                <p14:nvPr/>
              </p14:nvContentPartPr>
              <p14:xfrm>
                <a:off x="3817763" y="4061776"/>
                <a:ext cx="59040" cy="83520"/>
              </p14:xfrm>
            </p:contentPart>
          </mc:Choice>
          <mc:Fallback xmlns="">
            <p:pic>
              <p:nvPicPr>
                <p:cNvPr id="291" name="Ink 290">
                  <a:extLst>
                    <a:ext uri="{FF2B5EF4-FFF2-40B4-BE49-F238E27FC236}">
                      <a16:creationId xmlns:a16="http://schemas.microsoft.com/office/drawing/2014/main" id="{257C0BF4-0DFB-ECC9-D961-D9A3408754DB}"/>
                    </a:ext>
                  </a:extLst>
                </p:cNvPr>
                <p:cNvPicPr/>
                <p:nvPr/>
              </p:nvPicPr>
              <p:blipFill>
                <a:blip r:embed="rId197"/>
                <a:stretch>
                  <a:fillRect/>
                </a:stretch>
              </p:blipFill>
              <p:spPr>
                <a:xfrm>
                  <a:off x="3800123" y="4043776"/>
                  <a:ext cx="94680" cy="119160"/>
                </a:xfrm>
                <a:prstGeom prst="rect">
                  <a:avLst/>
                </a:prstGeom>
              </p:spPr>
            </p:pic>
          </mc:Fallback>
        </mc:AlternateContent>
      </p:grpSp>
    </p:spTree>
    <p:extLst>
      <p:ext uri="{BB962C8B-B14F-4D97-AF65-F5344CB8AC3E}">
        <p14:creationId xmlns:p14="http://schemas.microsoft.com/office/powerpoint/2010/main" val="126979539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tx1"/>
                </a:solidFill>
              </a:rPr>
              <a:t>Step 4</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3D16FBA-C74B-C1B5-553D-FAD91744CDDE}"/>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2" name="TextBox 1">
                <a:extLst>
                  <a:ext uri="{FF2B5EF4-FFF2-40B4-BE49-F238E27FC236}">
                    <a16:creationId xmlns:a16="http://schemas.microsoft.com/office/drawing/2014/main" id="{F3D16FBA-C74B-C1B5-553D-FAD91744CDDE}"/>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3" name="Octagon 2">
            <a:extLst>
              <a:ext uri="{FF2B5EF4-FFF2-40B4-BE49-F238E27FC236}">
                <a16:creationId xmlns:a16="http://schemas.microsoft.com/office/drawing/2014/main" id="{A6D20FDF-3736-8529-488C-CE8B748423C2}"/>
              </a:ext>
            </a:extLst>
          </p:cNvPr>
          <p:cNvSpPr/>
          <p:nvPr/>
        </p:nvSpPr>
        <p:spPr>
          <a:xfrm>
            <a:off x="280216" y="194780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Isosceles Triangle 3">
            <a:extLst>
              <a:ext uri="{FF2B5EF4-FFF2-40B4-BE49-F238E27FC236}">
                <a16:creationId xmlns:a16="http://schemas.microsoft.com/office/drawing/2014/main" id="{FA64A790-6190-101C-FF78-8DC031AF9FD0}"/>
              </a:ext>
            </a:extLst>
          </p:cNvPr>
          <p:cNvSpPr/>
          <p:nvPr/>
        </p:nvSpPr>
        <p:spPr>
          <a:xfrm>
            <a:off x="811961" y="130672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Isosceles Triangle 4">
            <a:extLst>
              <a:ext uri="{FF2B5EF4-FFF2-40B4-BE49-F238E27FC236}">
                <a16:creationId xmlns:a16="http://schemas.microsoft.com/office/drawing/2014/main" id="{7BBF2318-8C4D-4418-EE93-EC70B952A127}"/>
              </a:ext>
            </a:extLst>
          </p:cNvPr>
          <p:cNvSpPr/>
          <p:nvPr/>
        </p:nvSpPr>
        <p:spPr>
          <a:xfrm rot="2688338">
            <a:off x="1679591" y="166705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c 5">
            <a:extLst>
              <a:ext uri="{FF2B5EF4-FFF2-40B4-BE49-F238E27FC236}">
                <a16:creationId xmlns:a16="http://schemas.microsoft.com/office/drawing/2014/main" id="{13C9E6E3-DAB5-2321-D9B8-6DDB9D20F8A3}"/>
              </a:ext>
            </a:extLst>
          </p:cNvPr>
          <p:cNvSpPr/>
          <p:nvPr/>
        </p:nvSpPr>
        <p:spPr>
          <a:xfrm>
            <a:off x="1394823" y="178072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12206443-1CB9-0157-5645-D1431EFC6921}"/>
                  </a:ext>
                </a:extLst>
              </p:cNvPr>
              <p:cNvSpPr txBox="1"/>
              <p:nvPr/>
            </p:nvSpPr>
            <p:spPr>
              <a:xfrm>
                <a:off x="1547767" y="143611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7" name="TextBox 6">
                <a:extLst>
                  <a:ext uri="{FF2B5EF4-FFF2-40B4-BE49-F238E27FC236}">
                    <a16:creationId xmlns:a16="http://schemas.microsoft.com/office/drawing/2014/main" id="{12206443-1CB9-0157-5645-D1431EFC6921}"/>
                  </a:ext>
                </a:extLst>
              </p:cNvPr>
              <p:cNvSpPr txBox="1">
                <a:spLocks noRot="1" noChangeAspect="1" noMove="1" noResize="1" noEditPoints="1" noAdjustHandles="1" noChangeArrowheads="1" noChangeShapeType="1" noTextEdit="1"/>
              </p:cNvSpPr>
              <p:nvPr/>
            </p:nvSpPr>
            <p:spPr>
              <a:xfrm>
                <a:off x="1547767" y="1436114"/>
                <a:ext cx="447558" cy="369332"/>
              </a:xfrm>
              <a:prstGeom prst="rect">
                <a:avLst/>
              </a:prstGeom>
              <a:blipFill>
                <a:blip r:embed="rId3"/>
                <a:stretch>
                  <a:fillRect/>
                </a:stretch>
              </a:blipFill>
            </p:spPr>
            <p:txBody>
              <a:bodyPr/>
              <a:lstStyle/>
              <a:p>
                <a:r>
                  <a:rPr lang="en-GB">
                    <a:noFill/>
                  </a:rPr>
                  <a:t> </a:t>
                </a:r>
              </a:p>
            </p:txBody>
          </p:sp>
        </mc:Fallback>
      </mc:AlternateContent>
      <p:grpSp>
        <p:nvGrpSpPr>
          <p:cNvPr id="8" name="Group 7">
            <a:extLst>
              <a:ext uri="{FF2B5EF4-FFF2-40B4-BE49-F238E27FC236}">
                <a16:creationId xmlns:a16="http://schemas.microsoft.com/office/drawing/2014/main" id="{A3FD539F-A259-65E6-0CC0-ADF47CA168B9}"/>
              </a:ext>
            </a:extLst>
          </p:cNvPr>
          <p:cNvGrpSpPr/>
          <p:nvPr/>
        </p:nvGrpSpPr>
        <p:grpSpPr>
          <a:xfrm>
            <a:off x="1670037" y="1949066"/>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9" name="Ink 8">
                  <a:extLst>
                    <a:ext uri="{FF2B5EF4-FFF2-40B4-BE49-F238E27FC236}">
                      <a16:creationId xmlns:a16="http://schemas.microsoft.com/office/drawing/2014/main" id="{1CC6F13B-FB8B-A7B7-2908-C47067B5504B}"/>
                    </a:ext>
                  </a:extLst>
                </p14:cNvPr>
                <p14:cNvContentPartPr/>
                <p14:nvPr/>
              </p14:nvContentPartPr>
              <p14:xfrm>
                <a:off x="1712843" y="2510896"/>
                <a:ext cx="56520" cy="101520"/>
              </p14:xfrm>
            </p:contentPart>
          </mc:Choice>
          <mc:Fallback xmlns="">
            <p:pic>
              <p:nvPicPr>
                <p:cNvPr id="9" name="Ink 8">
                  <a:extLst>
                    <a:ext uri="{FF2B5EF4-FFF2-40B4-BE49-F238E27FC236}">
                      <a16:creationId xmlns:a16="http://schemas.microsoft.com/office/drawing/2014/main" id="{1CC6F13B-FB8B-A7B7-2908-C47067B5504B}"/>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0" name="Ink 9">
                  <a:extLst>
                    <a:ext uri="{FF2B5EF4-FFF2-40B4-BE49-F238E27FC236}">
                      <a16:creationId xmlns:a16="http://schemas.microsoft.com/office/drawing/2014/main" id="{B474FAFF-9CF7-C446-29E7-577FA25A25EA}"/>
                    </a:ext>
                  </a:extLst>
                </p14:cNvPr>
                <p14:cNvContentPartPr/>
                <p14:nvPr/>
              </p14:nvContentPartPr>
              <p14:xfrm>
                <a:off x="1816523" y="2532856"/>
                <a:ext cx="54720" cy="122040"/>
              </p14:xfrm>
            </p:contentPart>
          </mc:Choice>
          <mc:Fallback xmlns="">
            <p:pic>
              <p:nvPicPr>
                <p:cNvPr id="10" name="Ink 9">
                  <a:extLst>
                    <a:ext uri="{FF2B5EF4-FFF2-40B4-BE49-F238E27FC236}">
                      <a16:creationId xmlns:a16="http://schemas.microsoft.com/office/drawing/2014/main" id="{B474FAFF-9CF7-C446-29E7-577FA25A25EA}"/>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1" name="Ink 10">
                  <a:extLst>
                    <a:ext uri="{FF2B5EF4-FFF2-40B4-BE49-F238E27FC236}">
                      <a16:creationId xmlns:a16="http://schemas.microsoft.com/office/drawing/2014/main" id="{C6CF8B67-D7ED-EB02-C582-DFDEDF7E9CA3}"/>
                    </a:ext>
                  </a:extLst>
                </p14:cNvPr>
                <p14:cNvContentPartPr/>
                <p14:nvPr/>
              </p14:nvContentPartPr>
              <p14:xfrm>
                <a:off x="1942883" y="2568496"/>
                <a:ext cx="47160" cy="111960"/>
              </p14:xfrm>
            </p:contentPart>
          </mc:Choice>
          <mc:Fallback xmlns="">
            <p:pic>
              <p:nvPicPr>
                <p:cNvPr id="11" name="Ink 10">
                  <a:extLst>
                    <a:ext uri="{FF2B5EF4-FFF2-40B4-BE49-F238E27FC236}">
                      <a16:creationId xmlns:a16="http://schemas.microsoft.com/office/drawing/2014/main" id="{C6CF8B67-D7ED-EB02-C582-DFDEDF7E9CA3}"/>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2" name="Ink 11">
                  <a:extLst>
                    <a:ext uri="{FF2B5EF4-FFF2-40B4-BE49-F238E27FC236}">
                      <a16:creationId xmlns:a16="http://schemas.microsoft.com/office/drawing/2014/main" id="{14C5D176-B7BD-6DB6-D26B-1298A5CE0493}"/>
                    </a:ext>
                  </a:extLst>
                </p14:cNvPr>
                <p14:cNvContentPartPr/>
                <p14:nvPr/>
              </p14:nvContentPartPr>
              <p14:xfrm>
                <a:off x="2016323" y="2541136"/>
                <a:ext cx="79920" cy="50760"/>
              </p14:xfrm>
            </p:contentPart>
          </mc:Choice>
          <mc:Fallback xmlns="">
            <p:pic>
              <p:nvPicPr>
                <p:cNvPr id="12" name="Ink 11">
                  <a:extLst>
                    <a:ext uri="{FF2B5EF4-FFF2-40B4-BE49-F238E27FC236}">
                      <a16:creationId xmlns:a16="http://schemas.microsoft.com/office/drawing/2014/main" id="{14C5D176-B7BD-6DB6-D26B-1298A5CE0493}"/>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13" name="Ink 12">
                <a:extLst>
                  <a:ext uri="{FF2B5EF4-FFF2-40B4-BE49-F238E27FC236}">
                    <a16:creationId xmlns:a16="http://schemas.microsoft.com/office/drawing/2014/main" id="{8D39295A-DF15-3898-1853-95D4EEE85278}"/>
                  </a:ext>
                </a:extLst>
              </p14:cNvPr>
              <p14:cNvContentPartPr/>
              <p14:nvPr/>
            </p14:nvContentPartPr>
            <p14:xfrm>
              <a:off x="1369077" y="1792466"/>
              <a:ext cx="73800" cy="174600"/>
            </p14:xfrm>
          </p:contentPart>
        </mc:Choice>
        <mc:Fallback xmlns="">
          <p:pic>
            <p:nvPicPr>
              <p:cNvPr id="13" name="Ink 12">
                <a:extLst>
                  <a:ext uri="{FF2B5EF4-FFF2-40B4-BE49-F238E27FC236}">
                    <a16:creationId xmlns:a16="http://schemas.microsoft.com/office/drawing/2014/main" id="{8D39295A-DF15-3898-1853-95D4EEE85278}"/>
                  </a:ext>
                </a:extLst>
              </p:cNvPr>
              <p:cNvPicPr/>
              <p:nvPr/>
            </p:nvPicPr>
            <p:blipFill>
              <a:blip r:embed="rId13"/>
              <a:stretch>
                <a:fillRect/>
              </a:stretch>
            </p:blipFill>
            <p:spPr>
              <a:xfrm>
                <a:off x="1360077" y="1783466"/>
                <a:ext cx="91440" cy="192240"/>
              </a:xfrm>
              <a:prstGeom prst="rect">
                <a:avLst/>
              </a:prstGeom>
            </p:spPr>
          </p:pic>
        </mc:Fallback>
      </mc:AlternateContent>
      <p:grpSp>
        <p:nvGrpSpPr>
          <p:cNvPr id="14" name="Group 13">
            <a:extLst>
              <a:ext uri="{FF2B5EF4-FFF2-40B4-BE49-F238E27FC236}">
                <a16:creationId xmlns:a16="http://schemas.microsoft.com/office/drawing/2014/main" id="{8A9EA76D-A0A3-E0A2-81EF-0630C44731A2}"/>
              </a:ext>
            </a:extLst>
          </p:cNvPr>
          <p:cNvGrpSpPr/>
          <p:nvPr/>
        </p:nvGrpSpPr>
        <p:grpSpPr>
          <a:xfrm>
            <a:off x="1038237" y="1673306"/>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15" name="Ink 14">
                  <a:extLst>
                    <a:ext uri="{FF2B5EF4-FFF2-40B4-BE49-F238E27FC236}">
                      <a16:creationId xmlns:a16="http://schemas.microsoft.com/office/drawing/2014/main" id="{DF590405-42AB-4EB7-90BA-ADBDDCA914FF}"/>
                    </a:ext>
                  </a:extLst>
                </p14:cNvPr>
                <p14:cNvContentPartPr/>
                <p14:nvPr/>
              </p14:nvContentPartPr>
              <p14:xfrm>
                <a:off x="1081043" y="2259616"/>
                <a:ext cx="89280" cy="126360"/>
              </p14:xfrm>
            </p:contentPart>
          </mc:Choice>
          <mc:Fallback xmlns="">
            <p:pic>
              <p:nvPicPr>
                <p:cNvPr id="15" name="Ink 14">
                  <a:extLst>
                    <a:ext uri="{FF2B5EF4-FFF2-40B4-BE49-F238E27FC236}">
                      <a16:creationId xmlns:a16="http://schemas.microsoft.com/office/drawing/2014/main" id="{DF590405-42AB-4EB7-90BA-ADBDDCA914FF}"/>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6" name="Ink 15">
                  <a:extLst>
                    <a:ext uri="{FF2B5EF4-FFF2-40B4-BE49-F238E27FC236}">
                      <a16:creationId xmlns:a16="http://schemas.microsoft.com/office/drawing/2014/main" id="{AA133132-D476-0D20-B106-E76C0E6C7E4F}"/>
                    </a:ext>
                  </a:extLst>
                </p14:cNvPr>
                <p14:cNvContentPartPr/>
                <p14:nvPr/>
              </p14:nvContentPartPr>
              <p14:xfrm>
                <a:off x="1229363" y="2315776"/>
                <a:ext cx="58680" cy="70920"/>
              </p14:xfrm>
            </p:contentPart>
          </mc:Choice>
          <mc:Fallback xmlns="">
            <p:pic>
              <p:nvPicPr>
                <p:cNvPr id="16" name="Ink 15">
                  <a:extLst>
                    <a:ext uri="{FF2B5EF4-FFF2-40B4-BE49-F238E27FC236}">
                      <a16:creationId xmlns:a16="http://schemas.microsoft.com/office/drawing/2014/main" id="{AA133132-D476-0D20-B106-E76C0E6C7E4F}"/>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7" name="Ink 16">
                  <a:extLst>
                    <a:ext uri="{FF2B5EF4-FFF2-40B4-BE49-F238E27FC236}">
                      <a16:creationId xmlns:a16="http://schemas.microsoft.com/office/drawing/2014/main" id="{4A7ABB4D-3359-AD7D-8650-17773A418FC5}"/>
                    </a:ext>
                  </a:extLst>
                </p14:cNvPr>
                <p14:cNvContentPartPr/>
                <p14:nvPr/>
              </p14:nvContentPartPr>
              <p14:xfrm>
                <a:off x="1350323" y="2235136"/>
                <a:ext cx="56520" cy="65880"/>
              </p14:xfrm>
            </p:contentPart>
          </mc:Choice>
          <mc:Fallback xmlns="">
            <p:pic>
              <p:nvPicPr>
                <p:cNvPr id="17" name="Ink 16">
                  <a:extLst>
                    <a:ext uri="{FF2B5EF4-FFF2-40B4-BE49-F238E27FC236}">
                      <a16:creationId xmlns:a16="http://schemas.microsoft.com/office/drawing/2014/main" id="{4A7ABB4D-3359-AD7D-8650-17773A418FC5}"/>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18" name="Ink 17">
                <a:extLst>
                  <a:ext uri="{FF2B5EF4-FFF2-40B4-BE49-F238E27FC236}">
                    <a16:creationId xmlns:a16="http://schemas.microsoft.com/office/drawing/2014/main" id="{F06F8D4E-3006-9FCB-D34F-E5470F2E75C8}"/>
                  </a:ext>
                </a:extLst>
              </p14:cNvPr>
              <p14:cNvContentPartPr/>
              <p14:nvPr/>
            </p14:nvContentPartPr>
            <p14:xfrm>
              <a:off x="1297437" y="1981106"/>
              <a:ext cx="448200" cy="196200"/>
            </p14:xfrm>
          </p:contentPart>
        </mc:Choice>
        <mc:Fallback xmlns="">
          <p:pic>
            <p:nvPicPr>
              <p:cNvPr id="18" name="Ink 17">
                <a:extLst>
                  <a:ext uri="{FF2B5EF4-FFF2-40B4-BE49-F238E27FC236}">
                    <a16:creationId xmlns:a16="http://schemas.microsoft.com/office/drawing/2014/main" id="{F06F8D4E-3006-9FCB-D34F-E5470F2E75C8}"/>
                  </a:ext>
                </a:extLst>
              </p:cNvPr>
              <p:cNvPicPr/>
              <p:nvPr/>
            </p:nvPicPr>
            <p:blipFill>
              <a:blip r:embed="rId21"/>
              <a:stretch>
                <a:fillRect/>
              </a:stretch>
            </p:blipFill>
            <p:spPr>
              <a:xfrm>
                <a:off x="1288437" y="1972106"/>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10" name="Ink 109">
                <a:extLst>
                  <a:ext uri="{FF2B5EF4-FFF2-40B4-BE49-F238E27FC236}">
                    <a16:creationId xmlns:a16="http://schemas.microsoft.com/office/drawing/2014/main" id="{6B7C7358-CD74-54B7-C649-6B668957E086}"/>
                  </a:ext>
                </a:extLst>
              </p14:cNvPr>
              <p14:cNvContentPartPr/>
              <p14:nvPr/>
            </p14:nvContentPartPr>
            <p14:xfrm>
              <a:off x="1324437" y="2213306"/>
              <a:ext cx="48960" cy="139680"/>
            </p14:xfrm>
          </p:contentPart>
        </mc:Choice>
        <mc:Fallback xmlns="">
          <p:pic>
            <p:nvPicPr>
              <p:cNvPr id="110" name="Ink 109">
                <a:extLst>
                  <a:ext uri="{FF2B5EF4-FFF2-40B4-BE49-F238E27FC236}">
                    <a16:creationId xmlns:a16="http://schemas.microsoft.com/office/drawing/2014/main" id="{6B7C7358-CD74-54B7-C649-6B668957E086}"/>
                  </a:ext>
                </a:extLst>
              </p:cNvPr>
              <p:cNvPicPr/>
              <p:nvPr/>
            </p:nvPicPr>
            <p:blipFill>
              <a:blip r:embed="rId23"/>
              <a:stretch>
                <a:fillRect/>
              </a:stretch>
            </p:blipFill>
            <p:spPr>
              <a:xfrm>
                <a:off x="1315797" y="2204666"/>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21" name="Ink 120">
                <a:extLst>
                  <a:ext uri="{FF2B5EF4-FFF2-40B4-BE49-F238E27FC236}">
                    <a16:creationId xmlns:a16="http://schemas.microsoft.com/office/drawing/2014/main" id="{16A86D9B-7DCC-346D-6FA3-C401552FD4E0}"/>
                  </a:ext>
                </a:extLst>
              </p14:cNvPr>
              <p14:cNvContentPartPr/>
              <p14:nvPr/>
            </p14:nvContentPartPr>
            <p14:xfrm>
              <a:off x="1378797" y="2452346"/>
              <a:ext cx="10080" cy="20880"/>
            </p14:xfrm>
          </p:contentPart>
        </mc:Choice>
        <mc:Fallback xmlns="">
          <p:pic>
            <p:nvPicPr>
              <p:cNvPr id="121" name="Ink 120">
                <a:extLst>
                  <a:ext uri="{FF2B5EF4-FFF2-40B4-BE49-F238E27FC236}">
                    <a16:creationId xmlns:a16="http://schemas.microsoft.com/office/drawing/2014/main" id="{16A86D9B-7DCC-346D-6FA3-C401552FD4E0}"/>
                  </a:ext>
                </a:extLst>
              </p:cNvPr>
              <p:cNvPicPr/>
              <p:nvPr/>
            </p:nvPicPr>
            <p:blipFill>
              <a:blip r:embed="rId25"/>
              <a:stretch>
                <a:fillRect/>
              </a:stretch>
            </p:blipFill>
            <p:spPr>
              <a:xfrm>
                <a:off x="1369797" y="2443346"/>
                <a:ext cx="27720" cy="38520"/>
              </a:xfrm>
              <a:prstGeom prst="rect">
                <a:avLst/>
              </a:prstGeom>
            </p:spPr>
          </p:pic>
        </mc:Fallback>
      </mc:AlternateContent>
      <p:grpSp>
        <p:nvGrpSpPr>
          <p:cNvPr id="122" name="Group 121">
            <a:extLst>
              <a:ext uri="{FF2B5EF4-FFF2-40B4-BE49-F238E27FC236}">
                <a16:creationId xmlns:a16="http://schemas.microsoft.com/office/drawing/2014/main" id="{5C2D118A-1582-2CD3-D262-A02828762250}"/>
              </a:ext>
            </a:extLst>
          </p:cNvPr>
          <p:cNvGrpSpPr/>
          <p:nvPr/>
        </p:nvGrpSpPr>
        <p:grpSpPr>
          <a:xfrm>
            <a:off x="98637" y="2930786"/>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6">
              <p14:nvContentPartPr>
                <p14:cNvPr id="127" name="Ink 126">
                  <a:extLst>
                    <a:ext uri="{FF2B5EF4-FFF2-40B4-BE49-F238E27FC236}">
                      <a16:creationId xmlns:a16="http://schemas.microsoft.com/office/drawing/2014/main" id="{26646D80-7AAB-D08C-6959-A85F3D4D4C8C}"/>
                    </a:ext>
                  </a:extLst>
                </p14:cNvPr>
                <p14:cNvContentPartPr/>
                <p14:nvPr/>
              </p14:nvContentPartPr>
              <p14:xfrm>
                <a:off x="2140883" y="3492616"/>
                <a:ext cx="24840" cy="1083960"/>
              </p14:xfrm>
            </p:contentPart>
          </mc:Choice>
          <mc:Fallback xmlns="">
            <p:pic>
              <p:nvPicPr>
                <p:cNvPr id="127" name="Ink 126">
                  <a:extLst>
                    <a:ext uri="{FF2B5EF4-FFF2-40B4-BE49-F238E27FC236}">
                      <a16:creationId xmlns:a16="http://schemas.microsoft.com/office/drawing/2014/main" id="{26646D80-7AAB-D08C-6959-A85F3D4D4C8C}"/>
                    </a:ext>
                  </a:extLst>
                </p:cNvPr>
                <p:cNvPicPr/>
                <p:nvPr/>
              </p:nvPicPr>
              <p:blipFill>
                <a:blip r:embed="rId27"/>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28" name="Ink 127">
                  <a:extLst>
                    <a:ext uri="{FF2B5EF4-FFF2-40B4-BE49-F238E27FC236}">
                      <a16:creationId xmlns:a16="http://schemas.microsoft.com/office/drawing/2014/main" id="{8E1F0BDE-B8CD-053C-99AD-79A7BE004015}"/>
                    </a:ext>
                  </a:extLst>
                </p14:cNvPr>
                <p14:cNvContentPartPr/>
                <p14:nvPr/>
              </p14:nvContentPartPr>
              <p14:xfrm>
                <a:off x="1981043" y="3976096"/>
                <a:ext cx="159120" cy="136440"/>
              </p14:xfrm>
            </p:contentPart>
          </mc:Choice>
          <mc:Fallback xmlns="">
            <p:pic>
              <p:nvPicPr>
                <p:cNvPr id="128" name="Ink 127">
                  <a:extLst>
                    <a:ext uri="{FF2B5EF4-FFF2-40B4-BE49-F238E27FC236}">
                      <a16:creationId xmlns:a16="http://schemas.microsoft.com/office/drawing/2014/main" id="{8E1F0BDE-B8CD-053C-99AD-79A7BE004015}"/>
                    </a:ext>
                  </a:extLst>
                </p:cNvPr>
                <p:cNvPicPr/>
                <p:nvPr/>
              </p:nvPicPr>
              <p:blipFill>
                <a:blip r:embed="rId29"/>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29" name="Ink 128">
                  <a:extLst>
                    <a:ext uri="{FF2B5EF4-FFF2-40B4-BE49-F238E27FC236}">
                      <a16:creationId xmlns:a16="http://schemas.microsoft.com/office/drawing/2014/main" id="{F0A1F33F-A87E-442B-5CEB-11C6DFAD0BC3}"/>
                    </a:ext>
                  </a:extLst>
                </p14:cNvPr>
                <p14:cNvContentPartPr/>
                <p14:nvPr/>
              </p14:nvContentPartPr>
              <p14:xfrm>
                <a:off x="1073123" y="4188856"/>
                <a:ext cx="698400" cy="672120"/>
              </p14:xfrm>
            </p:contentPart>
          </mc:Choice>
          <mc:Fallback xmlns="">
            <p:pic>
              <p:nvPicPr>
                <p:cNvPr id="129" name="Ink 128">
                  <a:extLst>
                    <a:ext uri="{FF2B5EF4-FFF2-40B4-BE49-F238E27FC236}">
                      <a16:creationId xmlns:a16="http://schemas.microsoft.com/office/drawing/2014/main" id="{F0A1F33F-A87E-442B-5CEB-11C6DFAD0BC3}"/>
                    </a:ext>
                  </a:extLst>
                </p:cNvPr>
                <p:cNvPicPr/>
                <p:nvPr/>
              </p:nvPicPr>
              <p:blipFill>
                <a:blip r:embed="rId31"/>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30" name="Ink 129">
                  <a:extLst>
                    <a:ext uri="{FF2B5EF4-FFF2-40B4-BE49-F238E27FC236}">
                      <a16:creationId xmlns:a16="http://schemas.microsoft.com/office/drawing/2014/main" id="{B2CB2D79-C92E-3DF2-8000-0B7006CCDAEB}"/>
                    </a:ext>
                  </a:extLst>
                </p14:cNvPr>
                <p14:cNvContentPartPr/>
                <p14:nvPr/>
              </p14:nvContentPartPr>
              <p14:xfrm>
                <a:off x="1376243" y="4340056"/>
                <a:ext cx="65880" cy="200520"/>
              </p14:xfrm>
            </p:contentPart>
          </mc:Choice>
          <mc:Fallback xmlns="">
            <p:pic>
              <p:nvPicPr>
                <p:cNvPr id="130" name="Ink 129">
                  <a:extLst>
                    <a:ext uri="{FF2B5EF4-FFF2-40B4-BE49-F238E27FC236}">
                      <a16:creationId xmlns:a16="http://schemas.microsoft.com/office/drawing/2014/main" id="{B2CB2D79-C92E-3DF2-8000-0B7006CCDAEB}"/>
                    </a:ext>
                  </a:extLst>
                </p:cNvPr>
                <p:cNvPicPr/>
                <p:nvPr/>
              </p:nvPicPr>
              <p:blipFill>
                <a:blip r:embed="rId33"/>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31" name="Ink 130">
                  <a:extLst>
                    <a:ext uri="{FF2B5EF4-FFF2-40B4-BE49-F238E27FC236}">
                      <a16:creationId xmlns:a16="http://schemas.microsoft.com/office/drawing/2014/main" id="{8BCD5C0D-4634-537F-2D3C-4701A2012D39}"/>
                    </a:ext>
                  </a:extLst>
                </p14:cNvPr>
                <p14:cNvContentPartPr/>
                <p14:nvPr/>
              </p14:nvContentPartPr>
              <p14:xfrm>
                <a:off x="141443" y="4332496"/>
                <a:ext cx="957600" cy="32400"/>
              </p14:xfrm>
            </p:contentPart>
          </mc:Choice>
          <mc:Fallback xmlns="">
            <p:pic>
              <p:nvPicPr>
                <p:cNvPr id="131" name="Ink 130">
                  <a:extLst>
                    <a:ext uri="{FF2B5EF4-FFF2-40B4-BE49-F238E27FC236}">
                      <a16:creationId xmlns:a16="http://schemas.microsoft.com/office/drawing/2014/main" id="{8BCD5C0D-4634-537F-2D3C-4701A2012D39}"/>
                    </a:ext>
                  </a:extLst>
                </p:cNvPr>
                <p:cNvPicPr/>
                <p:nvPr/>
              </p:nvPicPr>
              <p:blipFill>
                <a:blip r:embed="rId35"/>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33" name="Ink 132">
                  <a:extLst>
                    <a:ext uri="{FF2B5EF4-FFF2-40B4-BE49-F238E27FC236}">
                      <a16:creationId xmlns:a16="http://schemas.microsoft.com/office/drawing/2014/main" id="{0E4E9AC5-538E-EE8F-5EFF-1D85EBED0861}"/>
                    </a:ext>
                  </a:extLst>
                </p14:cNvPr>
                <p14:cNvContentPartPr/>
                <p14:nvPr/>
              </p14:nvContentPartPr>
              <p14:xfrm>
                <a:off x="529523" y="4162576"/>
                <a:ext cx="129240" cy="218160"/>
              </p14:xfrm>
            </p:contentPart>
          </mc:Choice>
          <mc:Fallback xmlns="">
            <p:pic>
              <p:nvPicPr>
                <p:cNvPr id="133" name="Ink 132">
                  <a:extLst>
                    <a:ext uri="{FF2B5EF4-FFF2-40B4-BE49-F238E27FC236}">
                      <a16:creationId xmlns:a16="http://schemas.microsoft.com/office/drawing/2014/main" id="{0E4E9AC5-538E-EE8F-5EFF-1D85EBED0861}"/>
                    </a:ext>
                  </a:extLst>
                </p:cNvPr>
                <p:cNvPicPr/>
                <p:nvPr/>
              </p:nvPicPr>
              <p:blipFill>
                <a:blip r:embed="rId37"/>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34" name="Ink 133">
                  <a:extLst>
                    <a:ext uri="{FF2B5EF4-FFF2-40B4-BE49-F238E27FC236}">
                      <a16:creationId xmlns:a16="http://schemas.microsoft.com/office/drawing/2014/main" id="{A333AAF1-5B2F-2A38-620F-95E212CE3AE4}"/>
                    </a:ext>
                  </a:extLst>
                </p14:cNvPr>
                <p14:cNvContentPartPr/>
                <p14:nvPr/>
              </p14:nvContentPartPr>
              <p14:xfrm>
                <a:off x="1874483" y="4201456"/>
                <a:ext cx="89640" cy="11160"/>
              </p14:xfrm>
            </p:contentPart>
          </mc:Choice>
          <mc:Fallback xmlns="">
            <p:pic>
              <p:nvPicPr>
                <p:cNvPr id="134" name="Ink 133">
                  <a:extLst>
                    <a:ext uri="{FF2B5EF4-FFF2-40B4-BE49-F238E27FC236}">
                      <a16:creationId xmlns:a16="http://schemas.microsoft.com/office/drawing/2014/main" id="{A333AAF1-5B2F-2A38-620F-95E212CE3AE4}"/>
                    </a:ext>
                  </a:extLst>
                </p:cNvPr>
                <p:cNvPicPr/>
                <p:nvPr/>
              </p:nvPicPr>
              <p:blipFill>
                <a:blip r:embed="rId39"/>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35" name="Ink 134">
                  <a:extLst>
                    <a:ext uri="{FF2B5EF4-FFF2-40B4-BE49-F238E27FC236}">
                      <a16:creationId xmlns:a16="http://schemas.microsoft.com/office/drawing/2014/main" id="{C01187A2-F539-BC2B-DAC8-32BB674853F4}"/>
                    </a:ext>
                  </a:extLst>
                </p14:cNvPr>
                <p14:cNvContentPartPr/>
                <p14:nvPr/>
              </p14:nvContentPartPr>
              <p14:xfrm>
                <a:off x="1818683" y="4229536"/>
                <a:ext cx="136080" cy="147240"/>
              </p14:xfrm>
            </p:contentPart>
          </mc:Choice>
          <mc:Fallback xmlns="">
            <p:pic>
              <p:nvPicPr>
                <p:cNvPr id="135" name="Ink 134">
                  <a:extLst>
                    <a:ext uri="{FF2B5EF4-FFF2-40B4-BE49-F238E27FC236}">
                      <a16:creationId xmlns:a16="http://schemas.microsoft.com/office/drawing/2014/main" id="{C01187A2-F539-BC2B-DAC8-32BB674853F4}"/>
                    </a:ext>
                  </a:extLst>
                </p:cNvPr>
                <p:cNvPicPr/>
                <p:nvPr/>
              </p:nvPicPr>
              <p:blipFill>
                <a:blip r:embed="rId41"/>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36" name="Ink 135">
                  <a:extLst>
                    <a:ext uri="{FF2B5EF4-FFF2-40B4-BE49-F238E27FC236}">
                      <a16:creationId xmlns:a16="http://schemas.microsoft.com/office/drawing/2014/main" id="{D920AB9E-B086-45BC-F8BD-CE53D85D17C8}"/>
                    </a:ext>
                  </a:extLst>
                </p14:cNvPr>
                <p14:cNvContentPartPr/>
                <p14:nvPr/>
              </p14:nvContentPartPr>
              <p14:xfrm>
                <a:off x="1832723" y="4314496"/>
                <a:ext cx="133920" cy="30960"/>
              </p14:xfrm>
            </p:contentPart>
          </mc:Choice>
          <mc:Fallback xmlns="">
            <p:pic>
              <p:nvPicPr>
                <p:cNvPr id="136" name="Ink 135">
                  <a:extLst>
                    <a:ext uri="{FF2B5EF4-FFF2-40B4-BE49-F238E27FC236}">
                      <a16:creationId xmlns:a16="http://schemas.microsoft.com/office/drawing/2014/main" id="{D920AB9E-B086-45BC-F8BD-CE53D85D17C8}"/>
                    </a:ext>
                  </a:extLst>
                </p:cNvPr>
                <p:cNvPicPr/>
                <p:nvPr/>
              </p:nvPicPr>
              <p:blipFill>
                <a:blip r:embed="rId43"/>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37" name="Ink 136">
                  <a:extLst>
                    <a:ext uri="{FF2B5EF4-FFF2-40B4-BE49-F238E27FC236}">
                      <a16:creationId xmlns:a16="http://schemas.microsoft.com/office/drawing/2014/main" id="{DBBE9195-9512-EFA1-D2C4-7E658BD19D75}"/>
                    </a:ext>
                  </a:extLst>
                </p14:cNvPr>
                <p14:cNvContentPartPr/>
                <p14:nvPr/>
              </p14:nvContentPartPr>
              <p14:xfrm>
                <a:off x="1091843" y="4436896"/>
                <a:ext cx="128160" cy="25920"/>
              </p14:xfrm>
            </p:contentPart>
          </mc:Choice>
          <mc:Fallback xmlns="">
            <p:pic>
              <p:nvPicPr>
                <p:cNvPr id="137" name="Ink 136">
                  <a:extLst>
                    <a:ext uri="{FF2B5EF4-FFF2-40B4-BE49-F238E27FC236}">
                      <a16:creationId xmlns:a16="http://schemas.microsoft.com/office/drawing/2014/main" id="{DBBE9195-9512-EFA1-D2C4-7E658BD19D75}"/>
                    </a:ext>
                  </a:extLst>
                </p:cNvPr>
                <p:cNvPicPr/>
                <p:nvPr/>
              </p:nvPicPr>
              <p:blipFill>
                <a:blip r:embed="rId45"/>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38" name="Ink 137">
                  <a:extLst>
                    <a:ext uri="{FF2B5EF4-FFF2-40B4-BE49-F238E27FC236}">
                      <a16:creationId xmlns:a16="http://schemas.microsoft.com/office/drawing/2014/main" id="{C410C3B2-B074-21AB-EA03-46A98D16DDE1}"/>
                    </a:ext>
                  </a:extLst>
                </p14:cNvPr>
                <p14:cNvContentPartPr/>
                <p14:nvPr/>
              </p14:nvContentPartPr>
              <p14:xfrm>
                <a:off x="1059803" y="4481896"/>
                <a:ext cx="134640" cy="154440"/>
              </p14:xfrm>
            </p:contentPart>
          </mc:Choice>
          <mc:Fallback xmlns="">
            <p:pic>
              <p:nvPicPr>
                <p:cNvPr id="138" name="Ink 137">
                  <a:extLst>
                    <a:ext uri="{FF2B5EF4-FFF2-40B4-BE49-F238E27FC236}">
                      <a16:creationId xmlns:a16="http://schemas.microsoft.com/office/drawing/2014/main" id="{C410C3B2-B074-21AB-EA03-46A98D16DDE1}"/>
                    </a:ext>
                  </a:extLst>
                </p:cNvPr>
                <p:cNvPicPr/>
                <p:nvPr/>
              </p:nvPicPr>
              <p:blipFill>
                <a:blip r:embed="rId47"/>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39" name="Ink 138">
                  <a:extLst>
                    <a:ext uri="{FF2B5EF4-FFF2-40B4-BE49-F238E27FC236}">
                      <a16:creationId xmlns:a16="http://schemas.microsoft.com/office/drawing/2014/main" id="{8E81E4CD-9F11-506B-A3CD-33383CFDA85D}"/>
                    </a:ext>
                  </a:extLst>
                </p14:cNvPr>
                <p14:cNvContentPartPr/>
                <p14:nvPr/>
              </p14:nvContentPartPr>
              <p14:xfrm>
                <a:off x="1081763" y="4542736"/>
                <a:ext cx="102960" cy="20160"/>
              </p14:xfrm>
            </p:contentPart>
          </mc:Choice>
          <mc:Fallback xmlns="">
            <p:pic>
              <p:nvPicPr>
                <p:cNvPr id="139" name="Ink 138">
                  <a:extLst>
                    <a:ext uri="{FF2B5EF4-FFF2-40B4-BE49-F238E27FC236}">
                      <a16:creationId xmlns:a16="http://schemas.microsoft.com/office/drawing/2014/main" id="{8E81E4CD-9F11-506B-A3CD-33383CFDA85D}"/>
                    </a:ext>
                  </a:extLst>
                </p:cNvPr>
                <p:cNvPicPr/>
                <p:nvPr/>
              </p:nvPicPr>
              <p:blipFill>
                <a:blip r:embed="rId49"/>
                <a:stretch>
                  <a:fillRect/>
                </a:stretch>
              </p:blipFill>
              <p:spPr>
                <a:xfrm>
                  <a:off x="1064123" y="4524736"/>
                  <a:ext cx="138600" cy="55800"/>
                </a:xfrm>
                <a:prstGeom prst="rect">
                  <a:avLst/>
                </a:prstGeom>
              </p:spPr>
            </p:pic>
          </mc:Fallback>
        </mc:AlternateContent>
      </p:grpSp>
      <p:grpSp>
        <p:nvGrpSpPr>
          <p:cNvPr id="140" name="Group 139">
            <a:extLst>
              <a:ext uri="{FF2B5EF4-FFF2-40B4-BE49-F238E27FC236}">
                <a16:creationId xmlns:a16="http://schemas.microsoft.com/office/drawing/2014/main" id="{023D7303-CE51-A7F1-9375-0DF3C151EB44}"/>
              </a:ext>
            </a:extLst>
          </p:cNvPr>
          <p:cNvGrpSpPr/>
          <p:nvPr/>
        </p:nvGrpSpPr>
        <p:grpSpPr>
          <a:xfrm>
            <a:off x="246237" y="3438386"/>
            <a:ext cx="146520" cy="195480"/>
            <a:chOff x="289043" y="4000216"/>
            <a:chExt cx="146520" cy="195480"/>
          </a:xfrm>
        </p:grpSpPr>
        <mc:AlternateContent xmlns:mc="http://schemas.openxmlformats.org/markup-compatibility/2006" xmlns:p14="http://schemas.microsoft.com/office/powerpoint/2010/main">
          <mc:Choice Requires="p14">
            <p:contentPart p14:bwMode="auto" r:id="rId50">
              <p14:nvContentPartPr>
                <p14:cNvPr id="141" name="Ink 140">
                  <a:extLst>
                    <a:ext uri="{FF2B5EF4-FFF2-40B4-BE49-F238E27FC236}">
                      <a16:creationId xmlns:a16="http://schemas.microsoft.com/office/drawing/2014/main" id="{4CB03066-D817-97F2-0874-8F6DE09EA4E7}"/>
                    </a:ext>
                  </a:extLst>
                </p14:cNvPr>
                <p14:cNvContentPartPr/>
                <p14:nvPr/>
              </p14:nvContentPartPr>
              <p14:xfrm>
                <a:off x="289043" y="4022536"/>
                <a:ext cx="91080" cy="173160"/>
              </p14:xfrm>
            </p:contentPart>
          </mc:Choice>
          <mc:Fallback xmlns="">
            <p:pic>
              <p:nvPicPr>
                <p:cNvPr id="141" name="Ink 140">
                  <a:extLst>
                    <a:ext uri="{FF2B5EF4-FFF2-40B4-BE49-F238E27FC236}">
                      <a16:creationId xmlns:a16="http://schemas.microsoft.com/office/drawing/2014/main" id="{4CB03066-D817-97F2-0874-8F6DE09EA4E7}"/>
                    </a:ext>
                  </a:extLst>
                </p:cNvPr>
                <p:cNvPicPr/>
                <p:nvPr/>
              </p:nvPicPr>
              <p:blipFill>
                <a:blip r:embed="rId51"/>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42" name="Ink 141">
                  <a:extLst>
                    <a:ext uri="{FF2B5EF4-FFF2-40B4-BE49-F238E27FC236}">
                      <a16:creationId xmlns:a16="http://schemas.microsoft.com/office/drawing/2014/main" id="{44DEFC37-614D-9385-7FED-85F170929BDC}"/>
                    </a:ext>
                  </a:extLst>
                </p14:cNvPr>
                <p14:cNvContentPartPr/>
                <p14:nvPr/>
              </p14:nvContentPartPr>
              <p14:xfrm>
                <a:off x="315683" y="4128016"/>
                <a:ext cx="77040" cy="23040"/>
              </p14:xfrm>
            </p:contentPart>
          </mc:Choice>
          <mc:Fallback xmlns="">
            <p:pic>
              <p:nvPicPr>
                <p:cNvPr id="142" name="Ink 141">
                  <a:extLst>
                    <a:ext uri="{FF2B5EF4-FFF2-40B4-BE49-F238E27FC236}">
                      <a16:creationId xmlns:a16="http://schemas.microsoft.com/office/drawing/2014/main" id="{44DEFC37-614D-9385-7FED-85F170929BDC}"/>
                    </a:ext>
                  </a:extLst>
                </p:cNvPr>
                <p:cNvPicPr/>
                <p:nvPr/>
              </p:nvPicPr>
              <p:blipFill>
                <a:blip r:embed="rId53"/>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43" name="Ink 142">
                  <a:extLst>
                    <a:ext uri="{FF2B5EF4-FFF2-40B4-BE49-F238E27FC236}">
                      <a16:creationId xmlns:a16="http://schemas.microsoft.com/office/drawing/2014/main" id="{7B46E977-4B3A-6F18-37C7-2B2A21F390C6}"/>
                    </a:ext>
                  </a:extLst>
                </p14:cNvPr>
                <p14:cNvContentPartPr/>
                <p14:nvPr/>
              </p14:nvContentPartPr>
              <p14:xfrm>
                <a:off x="315683" y="4000216"/>
                <a:ext cx="119880" cy="12600"/>
              </p14:xfrm>
            </p:contentPart>
          </mc:Choice>
          <mc:Fallback xmlns="">
            <p:pic>
              <p:nvPicPr>
                <p:cNvPr id="143" name="Ink 142">
                  <a:extLst>
                    <a:ext uri="{FF2B5EF4-FFF2-40B4-BE49-F238E27FC236}">
                      <a16:creationId xmlns:a16="http://schemas.microsoft.com/office/drawing/2014/main" id="{7B46E977-4B3A-6F18-37C7-2B2A21F390C6}"/>
                    </a:ext>
                  </a:extLst>
                </p:cNvPr>
                <p:cNvPicPr/>
                <p:nvPr/>
              </p:nvPicPr>
              <p:blipFill>
                <a:blip r:embed="rId55"/>
                <a:stretch>
                  <a:fillRect/>
                </a:stretch>
              </p:blipFill>
              <p:spPr>
                <a:xfrm>
                  <a:off x="297683" y="3982576"/>
                  <a:ext cx="155520" cy="48240"/>
                </a:xfrm>
                <a:prstGeom prst="rect">
                  <a:avLst/>
                </a:prstGeom>
              </p:spPr>
            </p:pic>
          </mc:Fallback>
        </mc:AlternateContent>
      </p:grpSp>
      <p:grpSp>
        <p:nvGrpSpPr>
          <p:cNvPr id="144" name="Group 143">
            <a:extLst>
              <a:ext uri="{FF2B5EF4-FFF2-40B4-BE49-F238E27FC236}">
                <a16:creationId xmlns:a16="http://schemas.microsoft.com/office/drawing/2014/main" id="{660B79D9-B0AB-80D3-F38C-0BE5972E7C07}"/>
              </a:ext>
            </a:extLst>
          </p:cNvPr>
          <p:cNvGrpSpPr/>
          <p:nvPr/>
        </p:nvGrpSpPr>
        <p:grpSpPr>
          <a:xfrm>
            <a:off x="2419883" y="1547536"/>
            <a:ext cx="476280" cy="249840"/>
            <a:chOff x="2419883" y="1547536"/>
            <a:chExt cx="476280" cy="249840"/>
          </a:xfrm>
        </p:grpSpPr>
        <mc:AlternateContent xmlns:mc="http://schemas.openxmlformats.org/markup-compatibility/2006" xmlns:p14="http://schemas.microsoft.com/office/powerpoint/2010/main">
          <mc:Choice Requires="p14">
            <p:contentPart p14:bwMode="auto" r:id="rId56">
              <p14:nvContentPartPr>
                <p14:cNvPr id="145" name="Ink 144">
                  <a:extLst>
                    <a:ext uri="{FF2B5EF4-FFF2-40B4-BE49-F238E27FC236}">
                      <a16:creationId xmlns:a16="http://schemas.microsoft.com/office/drawing/2014/main" id="{83DAAEE6-8A54-1EB1-2506-6218F0B2EE80}"/>
                    </a:ext>
                  </a:extLst>
                </p14:cNvPr>
                <p14:cNvContentPartPr/>
                <p14:nvPr/>
              </p14:nvContentPartPr>
              <p14:xfrm>
                <a:off x="2466683" y="1547536"/>
                <a:ext cx="155160" cy="42480"/>
              </p14:xfrm>
            </p:contentPart>
          </mc:Choice>
          <mc:Fallback xmlns="">
            <p:pic>
              <p:nvPicPr>
                <p:cNvPr id="145" name="Ink 144">
                  <a:extLst>
                    <a:ext uri="{FF2B5EF4-FFF2-40B4-BE49-F238E27FC236}">
                      <a16:creationId xmlns:a16="http://schemas.microsoft.com/office/drawing/2014/main" id="{83DAAEE6-8A54-1EB1-2506-6218F0B2EE80}"/>
                    </a:ext>
                  </a:extLst>
                </p:cNvPr>
                <p:cNvPicPr/>
                <p:nvPr/>
              </p:nvPicPr>
              <p:blipFill>
                <a:blip r:embed="rId57"/>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46" name="Ink 145">
                  <a:extLst>
                    <a:ext uri="{FF2B5EF4-FFF2-40B4-BE49-F238E27FC236}">
                      <a16:creationId xmlns:a16="http://schemas.microsoft.com/office/drawing/2014/main" id="{1399E33B-8DC3-FBB7-EDC4-FD73DC8921D3}"/>
                    </a:ext>
                  </a:extLst>
                </p14:cNvPr>
                <p14:cNvContentPartPr/>
                <p14:nvPr/>
              </p14:nvContentPartPr>
              <p14:xfrm>
                <a:off x="2419883" y="1615216"/>
                <a:ext cx="175680" cy="182160"/>
              </p14:xfrm>
            </p:contentPart>
          </mc:Choice>
          <mc:Fallback xmlns="">
            <p:pic>
              <p:nvPicPr>
                <p:cNvPr id="146" name="Ink 145">
                  <a:extLst>
                    <a:ext uri="{FF2B5EF4-FFF2-40B4-BE49-F238E27FC236}">
                      <a16:creationId xmlns:a16="http://schemas.microsoft.com/office/drawing/2014/main" id="{1399E33B-8DC3-FBB7-EDC4-FD73DC8921D3}"/>
                    </a:ext>
                  </a:extLst>
                </p:cNvPr>
                <p:cNvPicPr/>
                <p:nvPr/>
              </p:nvPicPr>
              <p:blipFill>
                <a:blip r:embed="rId59"/>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47" name="Ink 146">
                  <a:extLst>
                    <a:ext uri="{FF2B5EF4-FFF2-40B4-BE49-F238E27FC236}">
                      <a16:creationId xmlns:a16="http://schemas.microsoft.com/office/drawing/2014/main" id="{621EF4A0-7FF9-D7E5-7BB5-5BED846C0614}"/>
                    </a:ext>
                  </a:extLst>
                </p14:cNvPr>
                <p14:cNvContentPartPr/>
                <p14:nvPr/>
              </p14:nvContentPartPr>
              <p14:xfrm>
                <a:off x="2497643" y="1674616"/>
                <a:ext cx="111960" cy="29160"/>
              </p14:xfrm>
            </p:contentPart>
          </mc:Choice>
          <mc:Fallback xmlns="">
            <p:pic>
              <p:nvPicPr>
                <p:cNvPr id="147" name="Ink 146">
                  <a:extLst>
                    <a:ext uri="{FF2B5EF4-FFF2-40B4-BE49-F238E27FC236}">
                      <a16:creationId xmlns:a16="http://schemas.microsoft.com/office/drawing/2014/main" id="{621EF4A0-7FF9-D7E5-7BB5-5BED846C0614}"/>
                    </a:ext>
                  </a:extLst>
                </p:cNvPr>
                <p:cNvPicPr/>
                <p:nvPr/>
              </p:nvPicPr>
              <p:blipFill>
                <a:blip r:embed="rId61"/>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48" name="Ink 147">
                  <a:extLst>
                    <a:ext uri="{FF2B5EF4-FFF2-40B4-BE49-F238E27FC236}">
                      <a16:creationId xmlns:a16="http://schemas.microsoft.com/office/drawing/2014/main" id="{F9F884C0-9132-4239-5927-18CD806FF793}"/>
                    </a:ext>
                  </a:extLst>
                </p14:cNvPr>
                <p14:cNvContentPartPr/>
                <p14:nvPr/>
              </p14:nvContentPartPr>
              <p14:xfrm>
                <a:off x="2744243" y="1640056"/>
                <a:ext cx="151920" cy="16920"/>
              </p14:xfrm>
            </p:contentPart>
          </mc:Choice>
          <mc:Fallback xmlns="">
            <p:pic>
              <p:nvPicPr>
                <p:cNvPr id="148" name="Ink 147">
                  <a:extLst>
                    <a:ext uri="{FF2B5EF4-FFF2-40B4-BE49-F238E27FC236}">
                      <a16:creationId xmlns:a16="http://schemas.microsoft.com/office/drawing/2014/main" id="{F9F884C0-9132-4239-5927-18CD806FF793}"/>
                    </a:ext>
                  </a:extLst>
                </p:cNvPr>
                <p:cNvPicPr/>
                <p:nvPr/>
              </p:nvPicPr>
              <p:blipFill>
                <a:blip r:embed="rId63"/>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49" name="Ink 148">
                  <a:extLst>
                    <a:ext uri="{FF2B5EF4-FFF2-40B4-BE49-F238E27FC236}">
                      <a16:creationId xmlns:a16="http://schemas.microsoft.com/office/drawing/2014/main" id="{13794420-CA1F-B70C-010E-E1FA3FD77F69}"/>
                    </a:ext>
                  </a:extLst>
                </p14:cNvPr>
                <p14:cNvContentPartPr/>
                <p14:nvPr/>
              </p14:nvContentPartPr>
              <p14:xfrm>
                <a:off x="2760083" y="1757776"/>
                <a:ext cx="124200" cy="6120"/>
              </p14:xfrm>
            </p:contentPart>
          </mc:Choice>
          <mc:Fallback xmlns="">
            <p:pic>
              <p:nvPicPr>
                <p:cNvPr id="149" name="Ink 148">
                  <a:extLst>
                    <a:ext uri="{FF2B5EF4-FFF2-40B4-BE49-F238E27FC236}">
                      <a16:creationId xmlns:a16="http://schemas.microsoft.com/office/drawing/2014/main" id="{13794420-CA1F-B70C-010E-E1FA3FD77F69}"/>
                    </a:ext>
                  </a:extLst>
                </p:cNvPr>
                <p:cNvPicPr/>
                <p:nvPr/>
              </p:nvPicPr>
              <p:blipFill>
                <a:blip r:embed="rId65"/>
                <a:stretch>
                  <a:fillRect/>
                </a:stretch>
              </p:blipFill>
              <p:spPr>
                <a:xfrm>
                  <a:off x="2742083" y="1739776"/>
                  <a:ext cx="159840" cy="41760"/>
                </a:xfrm>
                <a:prstGeom prst="rect">
                  <a:avLst/>
                </a:prstGeom>
              </p:spPr>
            </p:pic>
          </mc:Fallback>
        </mc:AlternateContent>
      </p:grpSp>
      <p:grpSp>
        <p:nvGrpSpPr>
          <p:cNvPr id="150" name="Group 149">
            <a:extLst>
              <a:ext uri="{FF2B5EF4-FFF2-40B4-BE49-F238E27FC236}">
                <a16:creationId xmlns:a16="http://schemas.microsoft.com/office/drawing/2014/main" id="{CF4489D4-40E1-8F00-E7B6-D100C9FE38CF}"/>
              </a:ext>
            </a:extLst>
          </p:cNvPr>
          <p:cNvGrpSpPr/>
          <p:nvPr/>
        </p:nvGrpSpPr>
        <p:grpSpPr>
          <a:xfrm>
            <a:off x="3221243" y="1373296"/>
            <a:ext cx="629640" cy="726120"/>
            <a:chOff x="3221243" y="1373296"/>
            <a:chExt cx="629640" cy="726120"/>
          </a:xfrm>
        </p:grpSpPr>
        <mc:AlternateContent xmlns:mc="http://schemas.openxmlformats.org/markup-compatibility/2006" xmlns:p14="http://schemas.microsoft.com/office/powerpoint/2010/main">
          <mc:Choice Requires="p14">
            <p:contentPart p14:bwMode="auto" r:id="rId66">
              <p14:nvContentPartPr>
                <p14:cNvPr id="151" name="Ink 150">
                  <a:extLst>
                    <a:ext uri="{FF2B5EF4-FFF2-40B4-BE49-F238E27FC236}">
                      <a16:creationId xmlns:a16="http://schemas.microsoft.com/office/drawing/2014/main" id="{02811498-3BF5-7C8F-DA4F-32120374CB73}"/>
                    </a:ext>
                  </a:extLst>
                </p14:cNvPr>
                <p14:cNvContentPartPr/>
                <p14:nvPr/>
              </p14:nvContentPartPr>
              <p14:xfrm>
                <a:off x="3277043" y="1373296"/>
                <a:ext cx="126720" cy="248040"/>
              </p14:xfrm>
            </p:contentPart>
          </mc:Choice>
          <mc:Fallback xmlns="">
            <p:pic>
              <p:nvPicPr>
                <p:cNvPr id="151" name="Ink 150">
                  <a:extLst>
                    <a:ext uri="{FF2B5EF4-FFF2-40B4-BE49-F238E27FC236}">
                      <a16:creationId xmlns:a16="http://schemas.microsoft.com/office/drawing/2014/main" id="{02811498-3BF5-7C8F-DA4F-32120374CB73}"/>
                    </a:ext>
                  </a:extLst>
                </p:cNvPr>
                <p:cNvPicPr/>
                <p:nvPr/>
              </p:nvPicPr>
              <p:blipFill>
                <a:blip r:embed="rId67"/>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52" name="Ink 151">
                  <a:extLst>
                    <a:ext uri="{FF2B5EF4-FFF2-40B4-BE49-F238E27FC236}">
                      <a16:creationId xmlns:a16="http://schemas.microsoft.com/office/drawing/2014/main" id="{F2A9853E-6026-CB24-089E-13B7781E42D3}"/>
                    </a:ext>
                  </a:extLst>
                </p14:cNvPr>
                <p14:cNvContentPartPr/>
                <p14:nvPr/>
              </p14:nvContentPartPr>
              <p14:xfrm>
                <a:off x="3476123" y="1406056"/>
                <a:ext cx="137160" cy="210600"/>
              </p14:xfrm>
            </p:contentPart>
          </mc:Choice>
          <mc:Fallback xmlns="">
            <p:pic>
              <p:nvPicPr>
                <p:cNvPr id="152" name="Ink 151">
                  <a:extLst>
                    <a:ext uri="{FF2B5EF4-FFF2-40B4-BE49-F238E27FC236}">
                      <a16:creationId xmlns:a16="http://schemas.microsoft.com/office/drawing/2014/main" id="{F2A9853E-6026-CB24-089E-13B7781E42D3}"/>
                    </a:ext>
                  </a:extLst>
                </p:cNvPr>
                <p:cNvPicPr/>
                <p:nvPr/>
              </p:nvPicPr>
              <p:blipFill>
                <a:blip r:embed="rId69"/>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53" name="Ink 152">
                  <a:extLst>
                    <a:ext uri="{FF2B5EF4-FFF2-40B4-BE49-F238E27FC236}">
                      <a16:creationId xmlns:a16="http://schemas.microsoft.com/office/drawing/2014/main" id="{C1DC77E1-0AE0-038B-C06A-96F676888FC3}"/>
                    </a:ext>
                  </a:extLst>
                </p14:cNvPr>
                <p14:cNvContentPartPr/>
                <p14:nvPr/>
              </p14:nvContentPartPr>
              <p14:xfrm>
                <a:off x="3661163" y="1434496"/>
                <a:ext cx="189720" cy="157680"/>
              </p14:xfrm>
            </p:contentPart>
          </mc:Choice>
          <mc:Fallback xmlns="">
            <p:pic>
              <p:nvPicPr>
                <p:cNvPr id="153" name="Ink 152">
                  <a:extLst>
                    <a:ext uri="{FF2B5EF4-FFF2-40B4-BE49-F238E27FC236}">
                      <a16:creationId xmlns:a16="http://schemas.microsoft.com/office/drawing/2014/main" id="{C1DC77E1-0AE0-038B-C06A-96F676888FC3}"/>
                    </a:ext>
                  </a:extLst>
                </p:cNvPr>
                <p:cNvPicPr/>
                <p:nvPr/>
              </p:nvPicPr>
              <p:blipFill>
                <a:blip r:embed="rId71"/>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54" name="Ink 153">
                  <a:extLst>
                    <a:ext uri="{FF2B5EF4-FFF2-40B4-BE49-F238E27FC236}">
                      <a16:creationId xmlns:a16="http://schemas.microsoft.com/office/drawing/2014/main" id="{A33C2BC5-2AD4-24E3-4E71-463D6F3D5D58}"/>
                    </a:ext>
                  </a:extLst>
                </p14:cNvPr>
                <p14:cNvContentPartPr/>
                <p14:nvPr/>
              </p14:nvContentPartPr>
              <p14:xfrm>
                <a:off x="3221243" y="1716016"/>
                <a:ext cx="626760" cy="66960"/>
              </p14:xfrm>
            </p:contentPart>
          </mc:Choice>
          <mc:Fallback xmlns="">
            <p:pic>
              <p:nvPicPr>
                <p:cNvPr id="154" name="Ink 153">
                  <a:extLst>
                    <a:ext uri="{FF2B5EF4-FFF2-40B4-BE49-F238E27FC236}">
                      <a16:creationId xmlns:a16="http://schemas.microsoft.com/office/drawing/2014/main" id="{A33C2BC5-2AD4-24E3-4E71-463D6F3D5D58}"/>
                    </a:ext>
                  </a:extLst>
                </p:cNvPr>
                <p:cNvPicPr/>
                <p:nvPr/>
              </p:nvPicPr>
              <p:blipFill>
                <a:blip r:embed="rId73"/>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55" name="Ink 154">
                  <a:extLst>
                    <a:ext uri="{FF2B5EF4-FFF2-40B4-BE49-F238E27FC236}">
                      <a16:creationId xmlns:a16="http://schemas.microsoft.com/office/drawing/2014/main" id="{26771CB3-212A-F7F5-2BF3-34EC6E715C2E}"/>
                    </a:ext>
                  </a:extLst>
                </p14:cNvPr>
                <p14:cNvContentPartPr/>
                <p14:nvPr/>
              </p14:nvContentPartPr>
              <p14:xfrm>
                <a:off x="3476483" y="1844896"/>
                <a:ext cx="159120" cy="254520"/>
              </p14:xfrm>
            </p:contentPart>
          </mc:Choice>
          <mc:Fallback xmlns="">
            <p:pic>
              <p:nvPicPr>
                <p:cNvPr id="155" name="Ink 154">
                  <a:extLst>
                    <a:ext uri="{FF2B5EF4-FFF2-40B4-BE49-F238E27FC236}">
                      <a16:creationId xmlns:a16="http://schemas.microsoft.com/office/drawing/2014/main" id="{26771CB3-212A-F7F5-2BF3-34EC6E715C2E}"/>
                    </a:ext>
                  </a:extLst>
                </p:cNvPr>
                <p:cNvPicPr/>
                <p:nvPr/>
              </p:nvPicPr>
              <p:blipFill>
                <a:blip r:embed="rId75"/>
                <a:stretch>
                  <a:fillRect/>
                </a:stretch>
              </p:blipFill>
              <p:spPr>
                <a:xfrm>
                  <a:off x="3458483" y="1826896"/>
                  <a:ext cx="194760" cy="290160"/>
                </a:xfrm>
                <a:prstGeom prst="rect">
                  <a:avLst/>
                </a:prstGeom>
              </p:spPr>
            </p:pic>
          </mc:Fallback>
        </mc:AlternateContent>
      </p:grpSp>
      <p:grpSp>
        <p:nvGrpSpPr>
          <p:cNvPr id="156" name="Group 155">
            <a:extLst>
              <a:ext uri="{FF2B5EF4-FFF2-40B4-BE49-F238E27FC236}">
                <a16:creationId xmlns:a16="http://schemas.microsoft.com/office/drawing/2014/main" id="{5B0C96F3-A48D-E1A9-20AD-AE73D1F8284E}"/>
              </a:ext>
            </a:extLst>
          </p:cNvPr>
          <p:cNvGrpSpPr/>
          <p:nvPr/>
        </p:nvGrpSpPr>
        <p:grpSpPr>
          <a:xfrm>
            <a:off x="2842883" y="2330896"/>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6">
              <p14:nvContentPartPr>
                <p14:cNvPr id="157" name="Ink 156">
                  <a:extLst>
                    <a:ext uri="{FF2B5EF4-FFF2-40B4-BE49-F238E27FC236}">
                      <a16:creationId xmlns:a16="http://schemas.microsoft.com/office/drawing/2014/main" id="{3FCBBEE2-7A4F-B2FE-7552-D27F88B2A171}"/>
                    </a:ext>
                  </a:extLst>
                </p14:cNvPr>
                <p14:cNvContentPartPr/>
                <p14:nvPr/>
              </p14:nvContentPartPr>
              <p14:xfrm>
                <a:off x="2844323" y="2451856"/>
                <a:ext cx="107280" cy="25200"/>
              </p14:xfrm>
            </p:contentPart>
          </mc:Choice>
          <mc:Fallback xmlns="">
            <p:pic>
              <p:nvPicPr>
                <p:cNvPr id="157" name="Ink 156">
                  <a:extLst>
                    <a:ext uri="{FF2B5EF4-FFF2-40B4-BE49-F238E27FC236}">
                      <a16:creationId xmlns:a16="http://schemas.microsoft.com/office/drawing/2014/main" id="{3FCBBEE2-7A4F-B2FE-7552-D27F88B2A171}"/>
                    </a:ext>
                  </a:extLst>
                </p:cNvPr>
                <p:cNvPicPr/>
                <p:nvPr/>
              </p:nvPicPr>
              <p:blipFill>
                <a:blip r:embed="rId77"/>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58" name="Ink 157">
                  <a:extLst>
                    <a:ext uri="{FF2B5EF4-FFF2-40B4-BE49-F238E27FC236}">
                      <a16:creationId xmlns:a16="http://schemas.microsoft.com/office/drawing/2014/main" id="{1318E703-F354-0D0E-B9D9-AA7D7A4E5C02}"/>
                    </a:ext>
                  </a:extLst>
                </p14:cNvPr>
                <p14:cNvContentPartPr/>
                <p14:nvPr/>
              </p14:nvContentPartPr>
              <p14:xfrm>
                <a:off x="2842883" y="2568496"/>
                <a:ext cx="92520" cy="9360"/>
              </p14:xfrm>
            </p:contentPart>
          </mc:Choice>
          <mc:Fallback xmlns="">
            <p:pic>
              <p:nvPicPr>
                <p:cNvPr id="158" name="Ink 157">
                  <a:extLst>
                    <a:ext uri="{FF2B5EF4-FFF2-40B4-BE49-F238E27FC236}">
                      <a16:creationId xmlns:a16="http://schemas.microsoft.com/office/drawing/2014/main" id="{1318E703-F354-0D0E-B9D9-AA7D7A4E5C02}"/>
                    </a:ext>
                  </a:extLst>
                </p:cNvPr>
                <p:cNvPicPr/>
                <p:nvPr/>
              </p:nvPicPr>
              <p:blipFill>
                <a:blip r:embed="rId79"/>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59" name="Ink 158">
                  <a:extLst>
                    <a:ext uri="{FF2B5EF4-FFF2-40B4-BE49-F238E27FC236}">
                      <a16:creationId xmlns:a16="http://schemas.microsoft.com/office/drawing/2014/main" id="{0480E648-23B3-B015-3A32-46D732981D23}"/>
                    </a:ext>
                  </a:extLst>
                </p14:cNvPr>
                <p14:cNvContentPartPr/>
                <p14:nvPr/>
              </p14:nvContentPartPr>
              <p14:xfrm>
                <a:off x="3112883" y="2368336"/>
                <a:ext cx="201960" cy="156960"/>
              </p14:xfrm>
            </p:contentPart>
          </mc:Choice>
          <mc:Fallback xmlns="">
            <p:pic>
              <p:nvPicPr>
                <p:cNvPr id="159" name="Ink 158">
                  <a:extLst>
                    <a:ext uri="{FF2B5EF4-FFF2-40B4-BE49-F238E27FC236}">
                      <a16:creationId xmlns:a16="http://schemas.microsoft.com/office/drawing/2014/main" id="{0480E648-23B3-B015-3A32-46D732981D23}"/>
                    </a:ext>
                  </a:extLst>
                </p:cNvPr>
                <p:cNvPicPr/>
                <p:nvPr/>
              </p:nvPicPr>
              <p:blipFill>
                <a:blip r:embed="rId81"/>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60" name="Ink 159">
                  <a:extLst>
                    <a:ext uri="{FF2B5EF4-FFF2-40B4-BE49-F238E27FC236}">
                      <a16:creationId xmlns:a16="http://schemas.microsoft.com/office/drawing/2014/main" id="{6273B156-B0A2-6C12-861F-E1C443A674C2}"/>
                    </a:ext>
                  </a:extLst>
                </p14:cNvPr>
                <p14:cNvContentPartPr/>
                <p14:nvPr/>
              </p14:nvContentPartPr>
              <p14:xfrm>
                <a:off x="3254003" y="2406136"/>
                <a:ext cx="46440" cy="223200"/>
              </p14:xfrm>
            </p:contentPart>
          </mc:Choice>
          <mc:Fallback xmlns="">
            <p:pic>
              <p:nvPicPr>
                <p:cNvPr id="160" name="Ink 159">
                  <a:extLst>
                    <a:ext uri="{FF2B5EF4-FFF2-40B4-BE49-F238E27FC236}">
                      <a16:creationId xmlns:a16="http://schemas.microsoft.com/office/drawing/2014/main" id="{6273B156-B0A2-6C12-861F-E1C443A674C2}"/>
                    </a:ext>
                  </a:extLst>
                </p:cNvPr>
                <p:cNvPicPr/>
                <p:nvPr/>
              </p:nvPicPr>
              <p:blipFill>
                <a:blip r:embed="rId83"/>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61" name="Ink 160">
                  <a:extLst>
                    <a:ext uri="{FF2B5EF4-FFF2-40B4-BE49-F238E27FC236}">
                      <a16:creationId xmlns:a16="http://schemas.microsoft.com/office/drawing/2014/main" id="{F6F63FE8-AA41-5464-AF23-6A25C5A3CA5B}"/>
                    </a:ext>
                  </a:extLst>
                </p14:cNvPr>
                <p14:cNvContentPartPr/>
                <p14:nvPr/>
              </p14:nvContentPartPr>
              <p14:xfrm>
                <a:off x="3452723" y="2393896"/>
                <a:ext cx="171000" cy="217080"/>
              </p14:xfrm>
            </p:contentPart>
          </mc:Choice>
          <mc:Fallback xmlns="">
            <p:pic>
              <p:nvPicPr>
                <p:cNvPr id="161" name="Ink 160">
                  <a:extLst>
                    <a:ext uri="{FF2B5EF4-FFF2-40B4-BE49-F238E27FC236}">
                      <a16:creationId xmlns:a16="http://schemas.microsoft.com/office/drawing/2014/main" id="{F6F63FE8-AA41-5464-AF23-6A25C5A3CA5B}"/>
                    </a:ext>
                  </a:extLst>
                </p:cNvPr>
                <p:cNvPicPr/>
                <p:nvPr/>
              </p:nvPicPr>
              <p:blipFill>
                <a:blip r:embed="rId85"/>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162" name="Ink 161">
                  <a:extLst>
                    <a:ext uri="{FF2B5EF4-FFF2-40B4-BE49-F238E27FC236}">
                      <a16:creationId xmlns:a16="http://schemas.microsoft.com/office/drawing/2014/main" id="{F18C28EE-FC1B-5E04-E675-9809766016C9}"/>
                    </a:ext>
                  </a:extLst>
                </p14:cNvPr>
                <p14:cNvContentPartPr/>
                <p14:nvPr/>
              </p14:nvContentPartPr>
              <p14:xfrm>
                <a:off x="3476483" y="2387776"/>
                <a:ext cx="154440" cy="59400"/>
              </p14:xfrm>
            </p:contentPart>
          </mc:Choice>
          <mc:Fallback xmlns="">
            <p:pic>
              <p:nvPicPr>
                <p:cNvPr id="162" name="Ink 161">
                  <a:extLst>
                    <a:ext uri="{FF2B5EF4-FFF2-40B4-BE49-F238E27FC236}">
                      <a16:creationId xmlns:a16="http://schemas.microsoft.com/office/drawing/2014/main" id="{F18C28EE-FC1B-5E04-E675-9809766016C9}"/>
                    </a:ext>
                  </a:extLst>
                </p:cNvPr>
                <p:cNvPicPr/>
                <p:nvPr/>
              </p:nvPicPr>
              <p:blipFill>
                <a:blip r:embed="rId87"/>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163" name="Ink 162">
                  <a:extLst>
                    <a:ext uri="{FF2B5EF4-FFF2-40B4-BE49-F238E27FC236}">
                      <a16:creationId xmlns:a16="http://schemas.microsoft.com/office/drawing/2014/main" id="{F6EBF752-819B-9CD7-D234-214E514A54B9}"/>
                    </a:ext>
                  </a:extLst>
                </p14:cNvPr>
                <p14:cNvContentPartPr/>
                <p14:nvPr/>
              </p14:nvContentPartPr>
              <p14:xfrm>
                <a:off x="3754763" y="2330896"/>
                <a:ext cx="105480" cy="75240"/>
              </p14:xfrm>
            </p:contentPart>
          </mc:Choice>
          <mc:Fallback xmlns="">
            <p:pic>
              <p:nvPicPr>
                <p:cNvPr id="163" name="Ink 162">
                  <a:extLst>
                    <a:ext uri="{FF2B5EF4-FFF2-40B4-BE49-F238E27FC236}">
                      <a16:creationId xmlns:a16="http://schemas.microsoft.com/office/drawing/2014/main" id="{F6EBF752-819B-9CD7-D234-214E514A54B9}"/>
                    </a:ext>
                  </a:extLst>
                </p:cNvPr>
                <p:cNvPicPr/>
                <p:nvPr/>
              </p:nvPicPr>
              <p:blipFill>
                <a:blip r:embed="rId89"/>
                <a:stretch>
                  <a:fillRect/>
                </a:stretch>
              </p:blipFill>
              <p:spPr>
                <a:xfrm>
                  <a:off x="3736763" y="2312896"/>
                  <a:ext cx="141120" cy="110880"/>
                </a:xfrm>
                <a:prstGeom prst="rect">
                  <a:avLst/>
                </a:prstGeom>
              </p:spPr>
            </p:pic>
          </mc:Fallback>
        </mc:AlternateContent>
      </p:grpSp>
      <p:grpSp>
        <p:nvGrpSpPr>
          <p:cNvPr id="164" name="Group 163">
            <a:extLst>
              <a:ext uri="{FF2B5EF4-FFF2-40B4-BE49-F238E27FC236}">
                <a16:creationId xmlns:a16="http://schemas.microsoft.com/office/drawing/2014/main" id="{6D81E1EA-5951-2FEC-9AF1-3F7E0259E87F}"/>
              </a:ext>
            </a:extLst>
          </p:cNvPr>
          <p:cNvGrpSpPr/>
          <p:nvPr/>
        </p:nvGrpSpPr>
        <p:grpSpPr>
          <a:xfrm>
            <a:off x="1704957" y="2993786"/>
            <a:ext cx="397080" cy="387720"/>
            <a:chOff x="1747763" y="3555616"/>
            <a:chExt cx="397080" cy="387720"/>
          </a:xfrm>
        </p:grpSpPr>
        <mc:AlternateContent xmlns:mc="http://schemas.openxmlformats.org/markup-compatibility/2006" xmlns:p14="http://schemas.microsoft.com/office/powerpoint/2010/main">
          <mc:Choice Requires="p14">
            <p:contentPart p14:bwMode="auto" r:id="rId90">
              <p14:nvContentPartPr>
                <p14:cNvPr id="165" name="Ink 164">
                  <a:extLst>
                    <a:ext uri="{FF2B5EF4-FFF2-40B4-BE49-F238E27FC236}">
                      <a16:creationId xmlns:a16="http://schemas.microsoft.com/office/drawing/2014/main" id="{BC8EE925-C5A2-F0D3-C41E-D7E364644091}"/>
                    </a:ext>
                  </a:extLst>
                </p14:cNvPr>
                <p14:cNvContentPartPr/>
                <p14:nvPr/>
              </p14:nvContentPartPr>
              <p14:xfrm>
                <a:off x="2140883" y="3710056"/>
                <a:ext cx="3960" cy="6120"/>
              </p14:xfrm>
            </p:contentPart>
          </mc:Choice>
          <mc:Fallback xmlns="">
            <p:pic>
              <p:nvPicPr>
                <p:cNvPr id="165" name="Ink 164">
                  <a:extLst>
                    <a:ext uri="{FF2B5EF4-FFF2-40B4-BE49-F238E27FC236}">
                      <a16:creationId xmlns:a16="http://schemas.microsoft.com/office/drawing/2014/main" id="{BC8EE925-C5A2-F0D3-C41E-D7E364644091}"/>
                    </a:ext>
                  </a:extLst>
                </p:cNvPr>
                <p:cNvPicPr/>
                <p:nvPr/>
              </p:nvPicPr>
              <p:blipFill>
                <a:blip r:embed="rId91"/>
                <a:stretch>
                  <a:fillRect/>
                </a:stretch>
              </p:blipFill>
              <p:spPr>
                <a:xfrm>
                  <a:off x="2122883" y="3692416"/>
                  <a:ext cx="3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166" name="Ink 165">
                  <a:extLst>
                    <a:ext uri="{FF2B5EF4-FFF2-40B4-BE49-F238E27FC236}">
                      <a16:creationId xmlns:a16="http://schemas.microsoft.com/office/drawing/2014/main" id="{1F44047A-48A4-66E8-C8D5-A2C2F21F2BCB}"/>
                    </a:ext>
                  </a:extLst>
                </p14:cNvPr>
                <p14:cNvContentPartPr/>
                <p14:nvPr/>
              </p14:nvContentPartPr>
              <p14:xfrm>
                <a:off x="1939643" y="3687376"/>
                <a:ext cx="204480" cy="255960"/>
              </p14:xfrm>
            </p:contentPart>
          </mc:Choice>
          <mc:Fallback xmlns="">
            <p:pic>
              <p:nvPicPr>
                <p:cNvPr id="166" name="Ink 165">
                  <a:extLst>
                    <a:ext uri="{FF2B5EF4-FFF2-40B4-BE49-F238E27FC236}">
                      <a16:creationId xmlns:a16="http://schemas.microsoft.com/office/drawing/2014/main" id="{1F44047A-48A4-66E8-C8D5-A2C2F21F2BCB}"/>
                    </a:ext>
                  </a:extLst>
                </p:cNvPr>
                <p:cNvPicPr/>
                <p:nvPr/>
              </p:nvPicPr>
              <p:blipFill>
                <a:blip r:embed="rId93"/>
                <a:stretch>
                  <a:fillRect/>
                </a:stretch>
              </p:blipFill>
              <p:spPr>
                <a:xfrm>
                  <a:off x="1922003" y="3669376"/>
                  <a:ext cx="2401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167" name="Ink 166">
                  <a:extLst>
                    <a:ext uri="{FF2B5EF4-FFF2-40B4-BE49-F238E27FC236}">
                      <a16:creationId xmlns:a16="http://schemas.microsoft.com/office/drawing/2014/main" id="{DBC09070-EDC2-D1CE-C1EA-EC39F71C6D98}"/>
                    </a:ext>
                  </a:extLst>
                </p14:cNvPr>
                <p14:cNvContentPartPr/>
                <p14:nvPr/>
              </p14:nvContentPartPr>
              <p14:xfrm>
                <a:off x="1805723" y="3555616"/>
                <a:ext cx="30960" cy="124560"/>
              </p14:xfrm>
            </p:contentPart>
          </mc:Choice>
          <mc:Fallback xmlns="">
            <p:pic>
              <p:nvPicPr>
                <p:cNvPr id="167" name="Ink 166">
                  <a:extLst>
                    <a:ext uri="{FF2B5EF4-FFF2-40B4-BE49-F238E27FC236}">
                      <a16:creationId xmlns:a16="http://schemas.microsoft.com/office/drawing/2014/main" id="{DBC09070-EDC2-D1CE-C1EA-EC39F71C6D98}"/>
                    </a:ext>
                  </a:extLst>
                </p:cNvPr>
                <p:cNvPicPr/>
                <p:nvPr/>
              </p:nvPicPr>
              <p:blipFill>
                <a:blip r:embed="rId95"/>
                <a:stretch>
                  <a:fillRect/>
                </a:stretch>
              </p:blipFill>
              <p:spPr>
                <a:xfrm>
                  <a:off x="1788083" y="3537976"/>
                  <a:ext cx="666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168" name="Ink 167">
                  <a:extLst>
                    <a:ext uri="{FF2B5EF4-FFF2-40B4-BE49-F238E27FC236}">
                      <a16:creationId xmlns:a16="http://schemas.microsoft.com/office/drawing/2014/main" id="{3A8FFF7E-9DBD-A135-7BC7-B1EB3B0E1118}"/>
                    </a:ext>
                  </a:extLst>
                </p14:cNvPr>
                <p14:cNvContentPartPr/>
                <p14:nvPr/>
              </p14:nvContentPartPr>
              <p14:xfrm>
                <a:off x="1788443" y="3720496"/>
                <a:ext cx="152640" cy="23040"/>
              </p14:xfrm>
            </p:contentPart>
          </mc:Choice>
          <mc:Fallback xmlns="">
            <p:pic>
              <p:nvPicPr>
                <p:cNvPr id="168" name="Ink 167">
                  <a:extLst>
                    <a:ext uri="{FF2B5EF4-FFF2-40B4-BE49-F238E27FC236}">
                      <a16:creationId xmlns:a16="http://schemas.microsoft.com/office/drawing/2014/main" id="{3A8FFF7E-9DBD-A135-7BC7-B1EB3B0E1118}"/>
                    </a:ext>
                  </a:extLst>
                </p:cNvPr>
                <p:cNvPicPr/>
                <p:nvPr/>
              </p:nvPicPr>
              <p:blipFill>
                <a:blip r:embed="rId97"/>
                <a:stretch>
                  <a:fillRect/>
                </a:stretch>
              </p:blipFill>
              <p:spPr>
                <a:xfrm>
                  <a:off x="1770803" y="3702856"/>
                  <a:ext cx="1882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169" name="Ink 168">
                  <a:extLst>
                    <a:ext uri="{FF2B5EF4-FFF2-40B4-BE49-F238E27FC236}">
                      <a16:creationId xmlns:a16="http://schemas.microsoft.com/office/drawing/2014/main" id="{EE9F7541-0347-3236-A10C-722653C59561}"/>
                    </a:ext>
                  </a:extLst>
                </p14:cNvPr>
                <p14:cNvContentPartPr/>
                <p14:nvPr/>
              </p14:nvContentPartPr>
              <p14:xfrm>
                <a:off x="1796363" y="3568936"/>
                <a:ext cx="123120" cy="27000"/>
              </p14:xfrm>
            </p:contentPart>
          </mc:Choice>
          <mc:Fallback xmlns="">
            <p:pic>
              <p:nvPicPr>
                <p:cNvPr id="169" name="Ink 168">
                  <a:extLst>
                    <a:ext uri="{FF2B5EF4-FFF2-40B4-BE49-F238E27FC236}">
                      <a16:creationId xmlns:a16="http://schemas.microsoft.com/office/drawing/2014/main" id="{EE9F7541-0347-3236-A10C-722653C59561}"/>
                    </a:ext>
                  </a:extLst>
                </p:cNvPr>
                <p:cNvPicPr/>
                <p:nvPr/>
              </p:nvPicPr>
              <p:blipFill>
                <a:blip r:embed="rId99"/>
                <a:stretch>
                  <a:fillRect/>
                </a:stretch>
              </p:blipFill>
              <p:spPr>
                <a:xfrm>
                  <a:off x="1778363" y="3550936"/>
                  <a:ext cx="1587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170" name="Ink 169">
                  <a:extLst>
                    <a:ext uri="{FF2B5EF4-FFF2-40B4-BE49-F238E27FC236}">
                      <a16:creationId xmlns:a16="http://schemas.microsoft.com/office/drawing/2014/main" id="{EC48E8E4-EE10-ED4A-2FB0-2D83583463D9}"/>
                    </a:ext>
                  </a:extLst>
                </p14:cNvPr>
                <p14:cNvContentPartPr/>
                <p14:nvPr/>
              </p14:nvContentPartPr>
              <p14:xfrm>
                <a:off x="1747763" y="3749656"/>
                <a:ext cx="59040" cy="18360"/>
              </p14:xfrm>
            </p:contentPart>
          </mc:Choice>
          <mc:Fallback xmlns="">
            <p:pic>
              <p:nvPicPr>
                <p:cNvPr id="170" name="Ink 169">
                  <a:extLst>
                    <a:ext uri="{FF2B5EF4-FFF2-40B4-BE49-F238E27FC236}">
                      <a16:creationId xmlns:a16="http://schemas.microsoft.com/office/drawing/2014/main" id="{EC48E8E4-EE10-ED4A-2FB0-2D83583463D9}"/>
                    </a:ext>
                  </a:extLst>
                </p:cNvPr>
                <p:cNvPicPr/>
                <p:nvPr/>
              </p:nvPicPr>
              <p:blipFill>
                <a:blip r:embed="rId101"/>
                <a:stretch>
                  <a:fillRect/>
                </a:stretch>
              </p:blipFill>
              <p:spPr>
                <a:xfrm>
                  <a:off x="1730123" y="3731656"/>
                  <a:ext cx="946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171" name="Ink 170">
                  <a:extLst>
                    <a:ext uri="{FF2B5EF4-FFF2-40B4-BE49-F238E27FC236}">
                      <a16:creationId xmlns:a16="http://schemas.microsoft.com/office/drawing/2014/main" id="{9EF60DDB-F25C-5810-2220-45C844F1C730}"/>
                    </a:ext>
                  </a:extLst>
                </p14:cNvPr>
                <p14:cNvContentPartPr/>
                <p14:nvPr/>
              </p14:nvContentPartPr>
              <p14:xfrm>
                <a:off x="1764683" y="3566416"/>
                <a:ext cx="108000" cy="23040"/>
              </p14:xfrm>
            </p:contentPart>
          </mc:Choice>
          <mc:Fallback xmlns="">
            <p:pic>
              <p:nvPicPr>
                <p:cNvPr id="171" name="Ink 170">
                  <a:extLst>
                    <a:ext uri="{FF2B5EF4-FFF2-40B4-BE49-F238E27FC236}">
                      <a16:creationId xmlns:a16="http://schemas.microsoft.com/office/drawing/2014/main" id="{9EF60DDB-F25C-5810-2220-45C844F1C730}"/>
                    </a:ext>
                  </a:extLst>
                </p:cNvPr>
                <p:cNvPicPr/>
                <p:nvPr/>
              </p:nvPicPr>
              <p:blipFill>
                <a:blip r:embed="rId103"/>
                <a:stretch>
                  <a:fillRect/>
                </a:stretch>
              </p:blipFill>
              <p:spPr>
                <a:xfrm>
                  <a:off x="1746683" y="3548416"/>
                  <a:ext cx="14364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4">
            <p14:nvContentPartPr>
              <p14:cNvPr id="172" name="Ink 171">
                <a:extLst>
                  <a:ext uri="{FF2B5EF4-FFF2-40B4-BE49-F238E27FC236}">
                    <a16:creationId xmlns:a16="http://schemas.microsoft.com/office/drawing/2014/main" id="{FEFCBF47-509A-7DBF-2B9C-8929A4CA94FD}"/>
                  </a:ext>
                </a:extLst>
              </p14:cNvPr>
              <p14:cNvContentPartPr/>
              <p14:nvPr/>
            </p14:nvContentPartPr>
            <p14:xfrm>
              <a:off x="1398597" y="3659426"/>
              <a:ext cx="208440" cy="111240"/>
            </p14:xfrm>
          </p:contentPart>
        </mc:Choice>
        <mc:Fallback xmlns="">
          <p:pic>
            <p:nvPicPr>
              <p:cNvPr id="172" name="Ink 171">
                <a:extLst>
                  <a:ext uri="{FF2B5EF4-FFF2-40B4-BE49-F238E27FC236}">
                    <a16:creationId xmlns:a16="http://schemas.microsoft.com/office/drawing/2014/main" id="{FEFCBF47-509A-7DBF-2B9C-8929A4CA94FD}"/>
                  </a:ext>
                </a:extLst>
              </p:cNvPr>
              <p:cNvPicPr/>
              <p:nvPr/>
            </p:nvPicPr>
            <p:blipFill>
              <a:blip r:embed="rId105"/>
              <a:stretch>
                <a:fillRect/>
              </a:stretch>
            </p:blipFill>
            <p:spPr>
              <a:xfrm>
                <a:off x="1380957" y="3641426"/>
                <a:ext cx="244080" cy="146880"/>
              </a:xfrm>
              <a:prstGeom prst="rect">
                <a:avLst/>
              </a:prstGeom>
            </p:spPr>
          </p:pic>
        </mc:Fallback>
      </mc:AlternateContent>
      <p:grpSp>
        <p:nvGrpSpPr>
          <p:cNvPr id="173" name="Group 172">
            <a:extLst>
              <a:ext uri="{FF2B5EF4-FFF2-40B4-BE49-F238E27FC236}">
                <a16:creationId xmlns:a16="http://schemas.microsoft.com/office/drawing/2014/main" id="{80CE13E7-BDFD-252D-FE0C-9657B811A16A}"/>
              </a:ext>
            </a:extLst>
          </p:cNvPr>
          <p:cNvGrpSpPr/>
          <p:nvPr/>
        </p:nvGrpSpPr>
        <p:grpSpPr>
          <a:xfrm>
            <a:off x="1326237" y="3441266"/>
            <a:ext cx="177120" cy="166320"/>
            <a:chOff x="1369043" y="4003096"/>
            <a:chExt cx="177120" cy="166320"/>
          </a:xfrm>
        </p:grpSpPr>
        <mc:AlternateContent xmlns:mc="http://schemas.openxmlformats.org/markup-compatibility/2006" xmlns:p14="http://schemas.microsoft.com/office/powerpoint/2010/main">
          <mc:Choice Requires="p14">
            <p:contentPart p14:bwMode="auto" r:id="rId106">
              <p14:nvContentPartPr>
                <p14:cNvPr id="174" name="Ink 173">
                  <a:extLst>
                    <a:ext uri="{FF2B5EF4-FFF2-40B4-BE49-F238E27FC236}">
                      <a16:creationId xmlns:a16="http://schemas.microsoft.com/office/drawing/2014/main" id="{59F0B69E-57DB-B76E-535E-0C6E91F93CB2}"/>
                    </a:ext>
                  </a:extLst>
                </p14:cNvPr>
                <p14:cNvContentPartPr/>
                <p14:nvPr/>
              </p14:nvContentPartPr>
              <p14:xfrm>
                <a:off x="1428803" y="4003096"/>
                <a:ext cx="13320" cy="133560"/>
              </p14:xfrm>
            </p:contentPart>
          </mc:Choice>
          <mc:Fallback xmlns="">
            <p:pic>
              <p:nvPicPr>
                <p:cNvPr id="174" name="Ink 173">
                  <a:extLst>
                    <a:ext uri="{FF2B5EF4-FFF2-40B4-BE49-F238E27FC236}">
                      <a16:creationId xmlns:a16="http://schemas.microsoft.com/office/drawing/2014/main" id="{59F0B69E-57DB-B76E-535E-0C6E91F93CB2}"/>
                    </a:ext>
                  </a:extLst>
                </p:cNvPr>
                <p:cNvPicPr/>
                <p:nvPr/>
              </p:nvPicPr>
              <p:blipFill>
                <a:blip r:embed="rId107"/>
                <a:stretch>
                  <a:fillRect/>
                </a:stretch>
              </p:blipFill>
              <p:spPr>
                <a:xfrm>
                  <a:off x="1411163" y="3985456"/>
                  <a:ext cx="489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75" name="Ink 174">
                  <a:extLst>
                    <a:ext uri="{FF2B5EF4-FFF2-40B4-BE49-F238E27FC236}">
                      <a16:creationId xmlns:a16="http://schemas.microsoft.com/office/drawing/2014/main" id="{4FDBD025-0CC2-7B06-A67B-2DB6E7D0A884}"/>
                    </a:ext>
                  </a:extLst>
                </p14:cNvPr>
                <p14:cNvContentPartPr/>
                <p14:nvPr/>
              </p14:nvContentPartPr>
              <p14:xfrm>
                <a:off x="1369043" y="4160776"/>
                <a:ext cx="104400" cy="8640"/>
              </p14:xfrm>
            </p:contentPart>
          </mc:Choice>
          <mc:Fallback xmlns="">
            <p:pic>
              <p:nvPicPr>
                <p:cNvPr id="175" name="Ink 174">
                  <a:extLst>
                    <a:ext uri="{FF2B5EF4-FFF2-40B4-BE49-F238E27FC236}">
                      <a16:creationId xmlns:a16="http://schemas.microsoft.com/office/drawing/2014/main" id="{4FDBD025-0CC2-7B06-A67B-2DB6E7D0A884}"/>
                    </a:ext>
                  </a:extLst>
                </p:cNvPr>
                <p:cNvPicPr/>
                <p:nvPr/>
              </p:nvPicPr>
              <p:blipFill>
                <a:blip r:embed="rId109"/>
                <a:stretch>
                  <a:fillRect/>
                </a:stretch>
              </p:blipFill>
              <p:spPr>
                <a:xfrm>
                  <a:off x="1351043" y="414277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76" name="Ink 175">
                  <a:extLst>
                    <a:ext uri="{FF2B5EF4-FFF2-40B4-BE49-F238E27FC236}">
                      <a16:creationId xmlns:a16="http://schemas.microsoft.com/office/drawing/2014/main" id="{1AEA813D-E4D0-332D-4D17-6635842DA335}"/>
                    </a:ext>
                  </a:extLst>
                </p14:cNvPr>
                <p14:cNvContentPartPr/>
                <p14:nvPr/>
              </p14:nvContentPartPr>
              <p14:xfrm>
                <a:off x="1385963" y="4006696"/>
                <a:ext cx="160200" cy="7560"/>
              </p14:xfrm>
            </p:contentPart>
          </mc:Choice>
          <mc:Fallback xmlns="">
            <p:pic>
              <p:nvPicPr>
                <p:cNvPr id="176" name="Ink 175">
                  <a:extLst>
                    <a:ext uri="{FF2B5EF4-FFF2-40B4-BE49-F238E27FC236}">
                      <a16:creationId xmlns:a16="http://schemas.microsoft.com/office/drawing/2014/main" id="{1AEA813D-E4D0-332D-4D17-6635842DA335}"/>
                    </a:ext>
                  </a:extLst>
                </p:cNvPr>
                <p:cNvPicPr/>
                <p:nvPr/>
              </p:nvPicPr>
              <p:blipFill>
                <a:blip r:embed="rId111"/>
                <a:stretch>
                  <a:fillRect/>
                </a:stretch>
              </p:blipFill>
              <p:spPr>
                <a:xfrm>
                  <a:off x="1368323" y="3989056"/>
                  <a:ext cx="195840" cy="43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177" name="Ink 176">
                <a:extLst>
                  <a:ext uri="{FF2B5EF4-FFF2-40B4-BE49-F238E27FC236}">
                    <a16:creationId xmlns:a16="http://schemas.microsoft.com/office/drawing/2014/main" id="{563DD43A-9B84-CD38-7ADF-E827C8F6B7C1}"/>
                  </a:ext>
                </a:extLst>
              </p14:cNvPr>
              <p14:cNvContentPartPr/>
              <p14:nvPr/>
            </p14:nvContentPartPr>
            <p14:xfrm>
              <a:off x="671757" y="3591746"/>
              <a:ext cx="191160" cy="156960"/>
            </p14:xfrm>
          </p:contentPart>
        </mc:Choice>
        <mc:Fallback xmlns="">
          <p:pic>
            <p:nvPicPr>
              <p:cNvPr id="177" name="Ink 176">
                <a:extLst>
                  <a:ext uri="{FF2B5EF4-FFF2-40B4-BE49-F238E27FC236}">
                    <a16:creationId xmlns:a16="http://schemas.microsoft.com/office/drawing/2014/main" id="{563DD43A-9B84-CD38-7ADF-E827C8F6B7C1}"/>
                  </a:ext>
                </a:extLst>
              </p:cNvPr>
              <p:cNvPicPr/>
              <p:nvPr/>
            </p:nvPicPr>
            <p:blipFill>
              <a:blip r:embed="rId113"/>
              <a:stretch>
                <a:fillRect/>
              </a:stretch>
            </p:blipFill>
            <p:spPr>
              <a:xfrm>
                <a:off x="654117" y="3574106"/>
                <a:ext cx="226800" cy="192600"/>
              </a:xfrm>
              <a:prstGeom prst="rect">
                <a:avLst/>
              </a:prstGeom>
            </p:spPr>
          </p:pic>
        </mc:Fallback>
      </mc:AlternateContent>
      <p:grpSp>
        <p:nvGrpSpPr>
          <p:cNvPr id="178" name="Group 177">
            <a:extLst>
              <a:ext uri="{FF2B5EF4-FFF2-40B4-BE49-F238E27FC236}">
                <a16:creationId xmlns:a16="http://schemas.microsoft.com/office/drawing/2014/main" id="{0AA0AA08-8CB1-7C03-F37A-DEE05E21511C}"/>
              </a:ext>
            </a:extLst>
          </p:cNvPr>
          <p:cNvGrpSpPr/>
          <p:nvPr/>
        </p:nvGrpSpPr>
        <p:grpSpPr>
          <a:xfrm>
            <a:off x="829077" y="3329306"/>
            <a:ext cx="181800" cy="191160"/>
            <a:chOff x="871883" y="3891136"/>
            <a:chExt cx="181800" cy="191160"/>
          </a:xfrm>
        </p:grpSpPr>
        <mc:AlternateContent xmlns:mc="http://schemas.openxmlformats.org/markup-compatibility/2006" xmlns:p14="http://schemas.microsoft.com/office/powerpoint/2010/main">
          <mc:Choice Requires="p14">
            <p:contentPart p14:bwMode="auto" r:id="rId114">
              <p14:nvContentPartPr>
                <p14:cNvPr id="179" name="Ink 178">
                  <a:extLst>
                    <a:ext uri="{FF2B5EF4-FFF2-40B4-BE49-F238E27FC236}">
                      <a16:creationId xmlns:a16="http://schemas.microsoft.com/office/drawing/2014/main" id="{CC47E8DB-5C4E-1729-E9FC-3349796871A8}"/>
                    </a:ext>
                  </a:extLst>
                </p14:cNvPr>
                <p14:cNvContentPartPr/>
                <p14:nvPr/>
              </p14:nvContentPartPr>
              <p14:xfrm>
                <a:off x="920843" y="3916696"/>
                <a:ext cx="48960" cy="133200"/>
              </p14:xfrm>
            </p:contentPart>
          </mc:Choice>
          <mc:Fallback xmlns="">
            <p:pic>
              <p:nvPicPr>
                <p:cNvPr id="179" name="Ink 178">
                  <a:extLst>
                    <a:ext uri="{FF2B5EF4-FFF2-40B4-BE49-F238E27FC236}">
                      <a16:creationId xmlns:a16="http://schemas.microsoft.com/office/drawing/2014/main" id="{CC47E8DB-5C4E-1729-E9FC-3349796871A8}"/>
                    </a:ext>
                  </a:extLst>
                </p:cNvPr>
                <p:cNvPicPr/>
                <p:nvPr/>
              </p:nvPicPr>
              <p:blipFill>
                <a:blip r:embed="rId115"/>
                <a:stretch>
                  <a:fillRect/>
                </a:stretch>
              </p:blipFill>
              <p:spPr>
                <a:xfrm>
                  <a:off x="902843" y="3899056"/>
                  <a:ext cx="84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80" name="Ink 179">
                  <a:extLst>
                    <a:ext uri="{FF2B5EF4-FFF2-40B4-BE49-F238E27FC236}">
                      <a16:creationId xmlns:a16="http://schemas.microsoft.com/office/drawing/2014/main" id="{FE30A257-E690-7B25-144C-899249AB41E1}"/>
                    </a:ext>
                  </a:extLst>
                </p14:cNvPr>
                <p14:cNvContentPartPr/>
                <p14:nvPr/>
              </p14:nvContentPartPr>
              <p14:xfrm>
                <a:off x="879443" y="4057456"/>
                <a:ext cx="174240" cy="24840"/>
              </p14:xfrm>
            </p:contentPart>
          </mc:Choice>
          <mc:Fallback xmlns="">
            <p:pic>
              <p:nvPicPr>
                <p:cNvPr id="180" name="Ink 179">
                  <a:extLst>
                    <a:ext uri="{FF2B5EF4-FFF2-40B4-BE49-F238E27FC236}">
                      <a16:creationId xmlns:a16="http://schemas.microsoft.com/office/drawing/2014/main" id="{FE30A257-E690-7B25-144C-899249AB41E1}"/>
                    </a:ext>
                  </a:extLst>
                </p:cNvPr>
                <p:cNvPicPr/>
                <p:nvPr/>
              </p:nvPicPr>
              <p:blipFill>
                <a:blip r:embed="rId117"/>
                <a:stretch>
                  <a:fillRect/>
                </a:stretch>
              </p:blipFill>
              <p:spPr>
                <a:xfrm>
                  <a:off x="861443" y="4039456"/>
                  <a:ext cx="209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81" name="Ink 180">
                  <a:extLst>
                    <a:ext uri="{FF2B5EF4-FFF2-40B4-BE49-F238E27FC236}">
                      <a16:creationId xmlns:a16="http://schemas.microsoft.com/office/drawing/2014/main" id="{F98EC794-EA84-69C7-A79B-BF42BDEFE256}"/>
                    </a:ext>
                  </a:extLst>
                </p14:cNvPr>
                <p14:cNvContentPartPr/>
                <p14:nvPr/>
              </p14:nvContentPartPr>
              <p14:xfrm>
                <a:off x="871883" y="3891136"/>
                <a:ext cx="164520" cy="23040"/>
              </p14:xfrm>
            </p:contentPart>
          </mc:Choice>
          <mc:Fallback xmlns="">
            <p:pic>
              <p:nvPicPr>
                <p:cNvPr id="181" name="Ink 180">
                  <a:extLst>
                    <a:ext uri="{FF2B5EF4-FFF2-40B4-BE49-F238E27FC236}">
                      <a16:creationId xmlns:a16="http://schemas.microsoft.com/office/drawing/2014/main" id="{F98EC794-EA84-69C7-A79B-BF42BDEFE256}"/>
                    </a:ext>
                  </a:extLst>
                </p:cNvPr>
                <p:cNvPicPr/>
                <p:nvPr/>
              </p:nvPicPr>
              <p:blipFill>
                <a:blip r:embed="rId119"/>
                <a:stretch>
                  <a:fillRect/>
                </a:stretch>
              </p:blipFill>
              <p:spPr>
                <a:xfrm>
                  <a:off x="853883" y="3873136"/>
                  <a:ext cx="200160" cy="58680"/>
                </a:xfrm>
                <a:prstGeom prst="rect">
                  <a:avLst/>
                </a:prstGeom>
              </p:spPr>
            </p:pic>
          </mc:Fallback>
        </mc:AlternateContent>
      </p:grpSp>
      <p:grpSp>
        <p:nvGrpSpPr>
          <p:cNvPr id="182" name="Group 181">
            <a:extLst>
              <a:ext uri="{FF2B5EF4-FFF2-40B4-BE49-F238E27FC236}">
                <a16:creationId xmlns:a16="http://schemas.microsoft.com/office/drawing/2014/main" id="{C9A155A4-25CA-155E-699C-E94D565EC0E0}"/>
              </a:ext>
            </a:extLst>
          </p:cNvPr>
          <p:cNvGrpSpPr/>
          <p:nvPr/>
        </p:nvGrpSpPr>
        <p:grpSpPr>
          <a:xfrm>
            <a:off x="1422357" y="2304746"/>
            <a:ext cx="381960" cy="177480"/>
            <a:chOff x="1465163" y="2866576"/>
            <a:chExt cx="381960" cy="177480"/>
          </a:xfrm>
        </p:grpSpPr>
        <mc:AlternateContent xmlns:mc="http://schemas.openxmlformats.org/markup-compatibility/2006" xmlns:p14="http://schemas.microsoft.com/office/powerpoint/2010/main">
          <mc:Choice Requires="p14">
            <p:contentPart p14:bwMode="auto" r:id="rId120">
              <p14:nvContentPartPr>
                <p14:cNvPr id="183" name="Ink 182">
                  <a:extLst>
                    <a:ext uri="{FF2B5EF4-FFF2-40B4-BE49-F238E27FC236}">
                      <a16:creationId xmlns:a16="http://schemas.microsoft.com/office/drawing/2014/main" id="{FE598C36-A8BD-10CB-FC0F-BF9BFB5B6F29}"/>
                    </a:ext>
                  </a:extLst>
                </p14:cNvPr>
                <p14:cNvContentPartPr/>
                <p14:nvPr/>
              </p14:nvContentPartPr>
              <p14:xfrm>
                <a:off x="1465163" y="2902576"/>
                <a:ext cx="91800" cy="10800"/>
              </p14:xfrm>
            </p:contentPart>
          </mc:Choice>
          <mc:Fallback xmlns="">
            <p:pic>
              <p:nvPicPr>
                <p:cNvPr id="183" name="Ink 182">
                  <a:extLst>
                    <a:ext uri="{FF2B5EF4-FFF2-40B4-BE49-F238E27FC236}">
                      <a16:creationId xmlns:a16="http://schemas.microsoft.com/office/drawing/2014/main" id="{FE598C36-A8BD-10CB-FC0F-BF9BFB5B6F29}"/>
                    </a:ext>
                  </a:extLst>
                </p:cNvPr>
                <p:cNvPicPr/>
                <p:nvPr/>
              </p:nvPicPr>
              <p:blipFill>
                <a:blip r:embed="rId121"/>
                <a:stretch>
                  <a:fillRect/>
                </a:stretch>
              </p:blipFill>
              <p:spPr>
                <a:xfrm>
                  <a:off x="1447523" y="2884936"/>
                  <a:ext cx="1274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84" name="Ink 183">
                  <a:extLst>
                    <a:ext uri="{FF2B5EF4-FFF2-40B4-BE49-F238E27FC236}">
                      <a16:creationId xmlns:a16="http://schemas.microsoft.com/office/drawing/2014/main" id="{581FFE52-D885-6CB9-C787-97C8B20CA988}"/>
                    </a:ext>
                  </a:extLst>
                </p14:cNvPr>
                <p14:cNvContentPartPr/>
                <p14:nvPr/>
              </p14:nvContentPartPr>
              <p14:xfrm>
                <a:off x="1474163" y="2966656"/>
                <a:ext cx="100440" cy="10080"/>
              </p14:xfrm>
            </p:contentPart>
          </mc:Choice>
          <mc:Fallback xmlns="">
            <p:pic>
              <p:nvPicPr>
                <p:cNvPr id="184" name="Ink 183">
                  <a:extLst>
                    <a:ext uri="{FF2B5EF4-FFF2-40B4-BE49-F238E27FC236}">
                      <a16:creationId xmlns:a16="http://schemas.microsoft.com/office/drawing/2014/main" id="{581FFE52-D885-6CB9-C787-97C8B20CA988}"/>
                    </a:ext>
                  </a:extLst>
                </p:cNvPr>
                <p:cNvPicPr/>
                <p:nvPr/>
              </p:nvPicPr>
              <p:blipFill>
                <a:blip r:embed="rId123"/>
                <a:stretch>
                  <a:fillRect/>
                </a:stretch>
              </p:blipFill>
              <p:spPr>
                <a:xfrm>
                  <a:off x="1456523" y="2948656"/>
                  <a:ext cx="136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185" name="Ink 184">
                  <a:extLst>
                    <a:ext uri="{FF2B5EF4-FFF2-40B4-BE49-F238E27FC236}">
                      <a16:creationId xmlns:a16="http://schemas.microsoft.com/office/drawing/2014/main" id="{291F67DC-A97B-6D64-2D35-E1DCB9841B89}"/>
                    </a:ext>
                  </a:extLst>
                </p14:cNvPr>
                <p14:cNvContentPartPr/>
                <p14:nvPr/>
              </p14:nvContentPartPr>
              <p14:xfrm>
                <a:off x="1762883" y="2869456"/>
                <a:ext cx="32040" cy="135360"/>
              </p14:xfrm>
            </p:contentPart>
          </mc:Choice>
          <mc:Fallback xmlns="">
            <p:pic>
              <p:nvPicPr>
                <p:cNvPr id="185" name="Ink 184">
                  <a:extLst>
                    <a:ext uri="{FF2B5EF4-FFF2-40B4-BE49-F238E27FC236}">
                      <a16:creationId xmlns:a16="http://schemas.microsoft.com/office/drawing/2014/main" id="{291F67DC-A97B-6D64-2D35-E1DCB9841B89}"/>
                    </a:ext>
                  </a:extLst>
                </p:cNvPr>
                <p:cNvPicPr/>
                <p:nvPr/>
              </p:nvPicPr>
              <p:blipFill>
                <a:blip r:embed="rId125"/>
                <a:stretch>
                  <a:fillRect/>
                </a:stretch>
              </p:blipFill>
              <p:spPr>
                <a:xfrm>
                  <a:off x="1745243" y="2851816"/>
                  <a:ext cx="676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186" name="Ink 185">
                  <a:extLst>
                    <a:ext uri="{FF2B5EF4-FFF2-40B4-BE49-F238E27FC236}">
                      <a16:creationId xmlns:a16="http://schemas.microsoft.com/office/drawing/2014/main" id="{F03524AD-6136-4C10-363A-13FDECB83708}"/>
                    </a:ext>
                  </a:extLst>
                </p14:cNvPr>
                <p14:cNvContentPartPr/>
                <p14:nvPr/>
              </p14:nvContentPartPr>
              <p14:xfrm>
                <a:off x="1670363" y="3009856"/>
                <a:ext cx="152640" cy="34200"/>
              </p14:xfrm>
            </p:contentPart>
          </mc:Choice>
          <mc:Fallback xmlns="">
            <p:pic>
              <p:nvPicPr>
                <p:cNvPr id="186" name="Ink 185">
                  <a:extLst>
                    <a:ext uri="{FF2B5EF4-FFF2-40B4-BE49-F238E27FC236}">
                      <a16:creationId xmlns:a16="http://schemas.microsoft.com/office/drawing/2014/main" id="{F03524AD-6136-4C10-363A-13FDECB83708}"/>
                    </a:ext>
                  </a:extLst>
                </p:cNvPr>
                <p:cNvPicPr/>
                <p:nvPr/>
              </p:nvPicPr>
              <p:blipFill>
                <a:blip r:embed="rId127"/>
                <a:stretch>
                  <a:fillRect/>
                </a:stretch>
              </p:blipFill>
              <p:spPr>
                <a:xfrm>
                  <a:off x="1652723" y="2992216"/>
                  <a:ext cx="1882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187" name="Ink 186">
                  <a:extLst>
                    <a:ext uri="{FF2B5EF4-FFF2-40B4-BE49-F238E27FC236}">
                      <a16:creationId xmlns:a16="http://schemas.microsoft.com/office/drawing/2014/main" id="{5262292E-E2CB-48C4-4733-EC69B13AB2FE}"/>
                    </a:ext>
                  </a:extLst>
                </p14:cNvPr>
                <p14:cNvContentPartPr/>
                <p14:nvPr/>
              </p14:nvContentPartPr>
              <p14:xfrm>
                <a:off x="1655963" y="2866576"/>
                <a:ext cx="191160" cy="17280"/>
              </p14:xfrm>
            </p:contentPart>
          </mc:Choice>
          <mc:Fallback xmlns="">
            <p:pic>
              <p:nvPicPr>
                <p:cNvPr id="187" name="Ink 186">
                  <a:extLst>
                    <a:ext uri="{FF2B5EF4-FFF2-40B4-BE49-F238E27FC236}">
                      <a16:creationId xmlns:a16="http://schemas.microsoft.com/office/drawing/2014/main" id="{5262292E-E2CB-48C4-4733-EC69B13AB2FE}"/>
                    </a:ext>
                  </a:extLst>
                </p:cNvPr>
                <p:cNvPicPr/>
                <p:nvPr/>
              </p:nvPicPr>
              <p:blipFill>
                <a:blip r:embed="rId129"/>
                <a:stretch>
                  <a:fillRect/>
                </a:stretch>
              </p:blipFill>
              <p:spPr>
                <a:xfrm>
                  <a:off x="1638323" y="2848576"/>
                  <a:ext cx="226800" cy="52920"/>
                </a:xfrm>
                <a:prstGeom prst="rect">
                  <a:avLst/>
                </a:prstGeom>
              </p:spPr>
            </p:pic>
          </mc:Fallback>
        </mc:AlternateContent>
      </p:grpSp>
      <p:grpSp>
        <p:nvGrpSpPr>
          <p:cNvPr id="188" name="Group 187">
            <a:extLst>
              <a:ext uri="{FF2B5EF4-FFF2-40B4-BE49-F238E27FC236}">
                <a16:creationId xmlns:a16="http://schemas.microsoft.com/office/drawing/2014/main" id="{1EF609D9-2D53-5E1A-2803-35FD3EBBADD3}"/>
              </a:ext>
            </a:extLst>
          </p:cNvPr>
          <p:cNvGrpSpPr/>
          <p:nvPr/>
        </p:nvGrpSpPr>
        <p:grpSpPr>
          <a:xfrm>
            <a:off x="3388643" y="3072496"/>
            <a:ext cx="937080" cy="304560"/>
            <a:chOff x="3388643" y="3072496"/>
            <a:chExt cx="937080" cy="304560"/>
          </a:xfrm>
        </p:grpSpPr>
        <mc:AlternateContent xmlns:mc="http://schemas.openxmlformats.org/markup-compatibility/2006" xmlns:p14="http://schemas.microsoft.com/office/powerpoint/2010/main">
          <mc:Choice Requires="p14">
            <p:contentPart p14:bwMode="auto" r:id="rId130">
              <p14:nvContentPartPr>
                <p14:cNvPr id="189" name="Ink 188">
                  <a:extLst>
                    <a:ext uri="{FF2B5EF4-FFF2-40B4-BE49-F238E27FC236}">
                      <a16:creationId xmlns:a16="http://schemas.microsoft.com/office/drawing/2014/main" id="{20FA7A42-35CD-DE46-C08E-A6D9C3AA6997}"/>
                    </a:ext>
                  </a:extLst>
                </p14:cNvPr>
                <p14:cNvContentPartPr/>
                <p14:nvPr/>
              </p14:nvContentPartPr>
              <p14:xfrm>
                <a:off x="3388643" y="3247096"/>
                <a:ext cx="137160" cy="18360"/>
              </p14:xfrm>
            </p:contentPart>
          </mc:Choice>
          <mc:Fallback xmlns="">
            <p:pic>
              <p:nvPicPr>
                <p:cNvPr id="189" name="Ink 188">
                  <a:extLst>
                    <a:ext uri="{FF2B5EF4-FFF2-40B4-BE49-F238E27FC236}">
                      <a16:creationId xmlns:a16="http://schemas.microsoft.com/office/drawing/2014/main" id="{20FA7A42-35CD-DE46-C08E-A6D9C3AA6997}"/>
                    </a:ext>
                  </a:extLst>
                </p:cNvPr>
                <p:cNvPicPr/>
                <p:nvPr/>
              </p:nvPicPr>
              <p:blipFill>
                <a:blip r:embed="rId131"/>
                <a:stretch>
                  <a:fillRect/>
                </a:stretch>
              </p:blipFill>
              <p:spPr>
                <a:xfrm>
                  <a:off x="3371003" y="3229456"/>
                  <a:ext cx="172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190" name="Ink 189">
                  <a:extLst>
                    <a:ext uri="{FF2B5EF4-FFF2-40B4-BE49-F238E27FC236}">
                      <a16:creationId xmlns:a16="http://schemas.microsoft.com/office/drawing/2014/main" id="{92CB5E3B-AD5C-329B-1723-1744052810BE}"/>
                    </a:ext>
                  </a:extLst>
                </p14:cNvPr>
                <p14:cNvContentPartPr/>
                <p14:nvPr/>
              </p14:nvContentPartPr>
              <p14:xfrm>
                <a:off x="3451643" y="3355456"/>
                <a:ext cx="88920" cy="21600"/>
              </p14:xfrm>
            </p:contentPart>
          </mc:Choice>
          <mc:Fallback xmlns="">
            <p:pic>
              <p:nvPicPr>
                <p:cNvPr id="190" name="Ink 189">
                  <a:extLst>
                    <a:ext uri="{FF2B5EF4-FFF2-40B4-BE49-F238E27FC236}">
                      <a16:creationId xmlns:a16="http://schemas.microsoft.com/office/drawing/2014/main" id="{92CB5E3B-AD5C-329B-1723-1744052810BE}"/>
                    </a:ext>
                  </a:extLst>
                </p:cNvPr>
                <p:cNvPicPr/>
                <p:nvPr/>
              </p:nvPicPr>
              <p:blipFill>
                <a:blip r:embed="rId133"/>
                <a:stretch>
                  <a:fillRect/>
                </a:stretch>
              </p:blipFill>
              <p:spPr>
                <a:xfrm>
                  <a:off x="3434003" y="3337816"/>
                  <a:ext cx="1245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191" name="Ink 190">
                  <a:extLst>
                    <a:ext uri="{FF2B5EF4-FFF2-40B4-BE49-F238E27FC236}">
                      <a16:creationId xmlns:a16="http://schemas.microsoft.com/office/drawing/2014/main" id="{4E36B8D6-4DCB-F6BA-B995-27EAB63C5DE5}"/>
                    </a:ext>
                  </a:extLst>
                </p14:cNvPr>
                <p14:cNvContentPartPr/>
                <p14:nvPr/>
              </p14:nvContentPartPr>
              <p14:xfrm>
                <a:off x="3689603" y="3150256"/>
                <a:ext cx="19440" cy="222480"/>
              </p14:xfrm>
            </p:contentPart>
          </mc:Choice>
          <mc:Fallback xmlns="">
            <p:pic>
              <p:nvPicPr>
                <p:cNvPr id="191" name="Ink 190">
                  <a:extLst>
                    <a:ext uri="{FF2B5EF4-FFF2-40B4-BE49-F238E27FC236}">
                      <a16:creationId xmlns:a16="http://schemas.microsoft.com/office/drawing/2014/main" id="{4E36B8D6-4DCB-F6BA-B995-27EAB63C5DE5}"/>
                    </a:ext>
                  </a:extLst>
                </p:cNvPr>
                <p:cNvPicPr/>
                <p:nvPr/>
              </p:nvPicPr>
              <p:blipFill>
                <a:blip r:embed="rId135"/>
                <a:stretch>
                  <a:fillRect/>
                </a:stretch>
              </p:blipFill>
              <p:spPr>
                <a:xfrm>
                  <a:off x="3671963" y="3132616"/>
                  <a:ext cx="550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192" name="Ink 191">
                  <a:extLst>
                    <a:ext uri="{FF2B5EF4-FFF2-40B4-BE49-F238E27FC236}">
                      <a16:creationId xmlns:a16="http://schemas.microsoft.com/office/drawing/2014/main" id="{77AAF7B6-6CB8-FE54-5035-1E324AAF4655}"/>
                    </a:ext>
                  </a:extLst>
                </p14:cNvPr>
                <p14:cNvContentPartPr/>
                <p14:nvPr/>
              </p14:nvContentPartPr>
              <p14:xfrm>
                <a:off x="3844403" y="3118936"/>
                <a:ext cx="112680" cy="239400"/>
              </p14:xfrm>
            </p:contentPart>
          </mc:Choice>
          <mc:Fallback xmlns="">
            <p:pic>
              <p:nvPicPr>
                <p:cNvPr id="192" name="Ink 191">
                  <a:extLst>
                    <a:ext uri="{FF2B5EF4-FFF2-40B4-BE49-F238E27FC236}">
                      <a16:creationId xmlns:a16="http://schemas.microsoft.com/office/drawing/2014/main" id="{77AAF7B6-6CB8-FE54-5035-1E324AAF4655}"/>
                    </a:ext>
                  </a:extLst>
                </p:cNvPr>
                <p:cNvPicPr/>
                <p:nvPr/>
              </p:nvPicPr>
              <p:blipFill>
                <a:blip r:embed="rId137"/>
                <a:stretch>
                  <a:fillRect/>
                </a:stretch>
              </p:blipFill>
              <p:spPr>
                <a:xfrm>
                  <a:off x="3826403" y="3101296"/>
                  <a:ext cx="1483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93" name="Ink 192">
                  <a:extLst>
                    <a:ext uri="{FF2B5EF4-FFF2-40B4-BE49-F238E27FC236}">
                      <a16:creationId xmlns:a16="http://schemas.microsoft.com/office/drawing/2014/main" id="{7F93FF83-6917-ED3A-4BC6-1D13455350E2}"/>
                    </a:ext>
                  </a:extLst>
                </p14:cNvPr>
                <p14:cNvContentPartPr/>
                <p14:nvPr/>
              </p14:nvContentPartPr>
              <p14:xfrm>
                <a:off x="4049243" y="3196336"/>
                <a:ext cx="139320" cy="140400"/>
              </p14:xfrm>
            </p:contentPart>
          </mc:Choice>
          <mc:Fallback xmlns="">
            <p:pic>
              <p:nvPicPr>
                <p:cNvPr id="193" name="Ink 192">
                  <a:extLst>
                    <a:ext uri="{FF2B5EF4-FFF2-40B4-BE49-F238E27FC236}">
                      <a16:creationId xmlns:a16="http://schemas.microsoft.com/office/drawing/2014/main" id="{7F93FF83-6917-ED3A-4BC6-1D13455350E2}"/>
                    </a:ext>
                  </a:extLst>
                </p:cNvPr>
                <p:cNvPicPr/>
                <p:nvPr/>
              </p:nvPicPr>
              <p:blipFill>
                <a:blip r:embed="rId139"/>
                <a:stretch>
                  <a:fillRect/>
                </a:stretch>
              </p:blipFill>
              <p:spPr>
                <a:xfrm>
                  <a:off x="4031243" y="3178696"/>
                  <a:ext cx="174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194" name="Ink 193">
                  <a:extLst>
                    <a:ext uri="{FF2B5EF4-FFF2-40B4-BE49-F238E27FC236}">
                      <a16:creationId xmlns:a16="http://schemas.microsoft.com/office/drawing/2014/main" id="{8B50EA9E-739C-CB65-43BD-E765111A14AE}"/>
                    </a:ext>
                  </a:extLst>
                </p14:cNvPr>
                <p14:cNvContentPartPr/>
                <p14:nvPr/>
              </p14:nvContentPartPr>
              <p14:xfrm>
                <a:off x="4218803" y="3072496"/>
                <a:ext cx="106920" cy="95040"/>
              </p14:xfrm>
            </p:contentPart>
          </mc:Choice>
          <mc:Fallback xmlns="">
            <p:pic>
              <p:nvPicPr>
                <p:cNvPr id="194" name="Ink 193">
                  <a:extLst>
                    <a:ext uri="{FF2B5EF4-FFF2-40B4-BE49-F238E27FC236}">
                      <a16:creationId xmlns:a16="http://schemas.microsoft.com/office/drawing/2014/main" id="{8B50EA9E-739C-CB65-43BD-E765111A14AE}"/>
                    </a:ext>
                  </a:extLst>
                </p:cNvPr>
                <p:cNvPicPr/>
                <p:nvPr/>
              </p:nvPicPr>
              <p:blipFill>
                <a:blip r:embed="rId141"/>
                <a:stretch>
                  <a:fillRect/>
                </a:stretch>
              </p:blipFill>
              <p:spPr>
                <a:xfrm>
                  <a:off x="4200803" y="3054856"/>
                  <a:ext cx="142560" cy="130680"/>
                </a:xfrm>
                <a:prstGeom prst="rect">
                  <a:avLst/>
                </a:prstGeom>
              </p:spPr>
            </p:pic>
          </mc:Fallback>
        </mc:AlternateContent>
      </p:grpSp>
      <p:grpSp>
        <p:nvGrpSpPr>
          <p:cNvPr id="195" name="Group 194">
            <a:extLst>
              <a:ext uri="{FF2B5EF4-FFF2-40B4-BE49-F238E27FC236}">
                <a16:creationId xmlns:a16="http://schemas.microsoft.com/office/drawing/2014/main" id="{CDDCA003-BB8F-F1C3-A976-6D7634A529F6}"/>
              </a:ext>
            </a:extLst>
          </p:cNvPr>
          <p:cNvGrpSpPr/>
          <p:nvPr/>
        </p:nvGrpSpPr>
        <p:grpSpPr>
          <a:xfrm>
            <a:off x="2427083" y="3631216"/>
            <a:ext cx="174600" cy="272520"/>
            <a:chOff x="2427083" y="3631216"/>
            <a:chExt cx="174600" cy="272520"/>
          </a:xfrm>
        </p:grpSpPr>
        <mc:AlternateContent xmlns:mc="http://schemas.openxmlformats.org/markup-compatibility/2006" xmlns:p14="http://schemas.microsoft.com/office/powerpoint/2010/main">
          <mc:Choice Requires="p14">
            <p:contentPart p14:bwMode="auto" r:id="rId142">
              <p14:nvContentPartPr>
                <p14:cNvPr id="196" name="Ink 195">
                  <a:extLst>
                    <a:ext uri="{FF2B5EF4-FFF2-40B4-BE49-F238E27FC236}">
                      <a16:creationId xmlns:a16="http://schemas.microsoft.com/office/drawing/2014/main" id="{84AECD67-CFE1-BFA7-3294-9E03020E9B41}"/>
                    </a:ext>
                  </a:extLst>
                </p14:cNvPr>
                <p14:cNvContentPartPr/>
                <p14:nvPr/>
              </p14:nvContentPartPr>
              <p14:xfrm>
                <a:off x="2514563" y="3656776"/>
                <a:ext cx="30240" cy="233640"/>
              </p14:xfrm>
            </p:contentPart>
          </mc:Choice>
          <mc:Fallback xmlns="">
            <p:pic>
              <p:nvPicPr>
                <p:cNvPr id="196" name="Ink 195">
                  <a:extLst>
                    <a:ext uri="{FF2B5EF4-FFF2-40B4-BE49-F238E27FC236}">
                      <a16:creationId xmlns:a16="http://schemas.microsoft.com/office/drawing/2014/main" id="{84AECD67-CFE1-BFA7-3294-9E03020E9B41}"/>
                    </a:ext>
                  </a:extLst>
                </p:cNvPr>
                <p:cNvPicPr/>
                <p:nvPr/>
              </p:nvPicPr>
              <p:blipFill>
                <a:blip r:embed="rId143"/>
                <a:stretch>
                  <a:fillRect/>
                </a:stretch>
              </p:blipFill>
              <p:spPr>
                <a:xfrm>
                  <a:off x="2496563" y="3639136"/>
                  <a:ext cx="6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97" name="Ink 196">
                  <a:extLst>
                    <a:ext uri="{FF2B5EF4-FFF2-40B4-BE49-F238E27FC236}">
                      <a16:creationId xmlns:a16="http://schemas.microsoft.com/office/drawing/2014/main" id="{93622E4F-6FA6-F65A-08A3-B44AD2A05578}"/>
                    </a:ext>
                  </a:extLst>
                </p14:cNvPr>
                <p14:cNvContentPartPr/>
                <p14:nvPr/>
              </p14:nvContentPartPr>
              <p14:xfrm>
                <a:off x="2427083" y="3869536"/>
                <a:ext cx="156960" cy="34200"/>
              </p14:xfrm>
            </p:contentPart>
          </mc:Choice>
          <mc:Fallback xmlns="">
            <p:pic>
              <p:nvPicPr>
                <p:cNvPr id="197" name="Ink 196">
                  <a:extLst>
                    <a:ext uri="{FF2B5EF4-FFF2-40B4-BE49-F238E27FC236}">
                      <a16:creationId xmlns:a16="http://schemas.microsoft.com/office/drawing/2014/main" id="{93622E4F-6FA6-F65A-08A3-B44AD2A05578}"/>
                    </a:ext>
                  </a:extLst>
                </p:cNvPr>
                <p:cNvPicPr/>
                <p:nvPr/>
              </p:nvPicPr>
              <p:blipFill>
                <a:blip r:embed="rId145"/>
                <a:stretch>
                  <a:fillRect/>
                </a:stretch>
              </p:blipFill>
              <p:spPr>
                <a:xfrm>
                  <a:off x="2409443" y="3851536"/>
                  <a:ext cx="192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98" name="Ink 197">
                  <a:extLst>
                    <a:ext uri="{FF2B5EF4-FFF2-40B4-BE49-F238E27FC236}">
                      <a16:creationId xmlns:a16="http://schemas.microsoft.com/office/drawing/2014/main" id="{BA28D1F9-6125-22C7-3A8A-354FD6374855}"/>
                    </a:ext>
                  </a:extLst>
                </p14:cNvPr>
                <p14:cNvContentPartPr/>
                <p14:nvPr/>
              </p14:nvContentPartPr>
              <p14:xfrm>
                <a:off x="2457323" y="3631216"/>
                <a:ext cx="144360" cy="21960"/>
              </p14:xfrm>
            </p:contentPart>
          </mc:Choice>
          <mc:Fallback xmlns="">
            <p:pic>
              <p:nvPicPr>
                <p:cNvPr id="198" name="Ink 197">
                  <a:extLst>
                    <a:ext uri="{FF2B5EF4-FFF2-40B4-BE49-F238E27FC236}">
                      <a16:creationId xmlns:a16="http://schemas.microsoft.com/office/drawing/2014/main" id="{BA28D1F9-6125-22C7-3A8A-354FD6374855}"/>
                    </a:ext>
                  </a:extLst>
                </p:cNvPr>
                <p:cNvPicPr/>
                <p:nvPr/>
              </p:nvPicPr>
              <p:blipFill>
                <a:blip r:embed="rId147"/>
                <a:stretch>
                  <a:fillRect/>
                </a:stretch>
              </p:blipFill>
              <p:spPr>
                <a:xfrm>
                  <a:off x="2439323" y="3613576"/>
                  <a:ext cx="180000" cy="57600"/>
                </a:xfrm>
                <a:prstGeom prst="rect">
                  <a:avLst/>
                </a:prstGeom>
              </p:spPr>
            </p:pic>
          </mc:Fallback>
        </mc:AlternateContent>
      </p:grpSp>
      <p:grpSp>
        <p:nvGrpSpPr>
          <p:cNvPr id="199" name="Group 198">
            <a:extLst>
              <a:ext uri="{FF2B5EF4-FFF2-40B4-BE49-F238E27FC236}">
                <a16:creationId xmlns:a16="http://schemas.microsoft.com/office/drawing/2014/main" id="{55C11149-08FB-27CD-6403-7390EF08530B}"/>
              </a:ext>
            </a:extLst>
          </p:cNvPr>
          <p:cNvGrpSpPr/>
          <p:nvPr/>
        </p:nvGrpSpPr>
        <p:grpSpPr>
          <a:xfrm>
            <a:off x="2429243" y="3127936"/>
            <a:ext cx="679320" cy="292320"/>
            <a:chOff x="2429243" y="3127936"/>
            <a:chExt cx="679320" cy="292320"/>
          </a:xfrm>
        </p:grpSpPr>
        <mc:AlternateContent xmlns:mc="http://schemas.openxmlformats.org/markup-compatibility/2006" xmlns:p14="http://schemas.microsoft.com/office/powerpoint/2010/main">
          <mc:Choice Requires="p14">
            <p:contentPart p14:bwMode="auto" r:id="rId148">
              <p14:nvContentPartPr>
                <p14:cNvPr id="200" name="Ink 199">
                  <a:extLst>
                    <a:ext uri="{FF2B5EF4-FFF2-40B4-BE49-F238E27FC236}">
                      <a16:creationId xmlns:a16="http://schemas.microsoft.com/office/drawing/2014/main" id="{560FAC86-BE00-5685-6834-0AAD40B7E250}"/>
                    </a:ext>
                  </a:extLst>
                </p14:cNvPr>
                <p14:cNvContentPartPr/>
                <p14:nvPr/>
              </p14:nvContentPartPr>
              <p14:xfrm>
                <a:off x="2549483" y="3180136"/>
                <a:ext cx="32040" cy="229680"/>
              </p14:xfrm>
            </p:contentPart>
          </mc:Choice>
          <mc:Fallback xmlns="">
            <p:pic>
              <p:nvPicPr>
                <p:cNvPr id="200" name="Ink 199">
                  <a:extLst>
                    <a:ext uri="{FF2B5EF4-FFF2-40B4-BE49-F238E27FC236}">
                      <a16:creationId xmlns:a16="http://schemas.microsoft.com/office/drawing/2014/main" id="{560FAC86-BE00-5685-6834-0AAD40B7E250}"/>
                    </a:ext>
                  </a:extLst>
                </p:cNvPr>
                <p:cNvPicPr/>
                <p:nvPr/>
              </p:nvPicPr>
              <p:blipFill>
                <a:blip r:embed="rId149"/>
                <a:stretch>
                  <a:fillRect/>
                </a:stretch>
              </p:blipFill>
              <p:spPr>
                <a:xfrm>
                  <a:off x="2531843" y="3162496"/>
                  <a:ext cx="6768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201" name="Ink 200">
                  <a:extLst>
                    <a:ext uri="{FF2B5EF4-FFF2-40B4-BE49-F238E27FC236}">
                      <a16:creationId xmlns:a16="http://schemas.microsoft.com/office/drawing/2014/main" id="{643E133E-3490-0EFD-540D-A5D2C6DC724A}"/>
                    </a:ext>
                  </a:extLst>
                </p14:cNvPr>
                <p14:cNvContentPartPr/>
                <p14:nvPr/>
              </p14:nvContentPartPr>
              <p14:xfrm>
                <a:off x="2429243" y="3404416"/>
                <a:ext cx="190800" cy="15840"/>
              </p14:xfrm>
            </p:contentPart>
          </mc:Choice>
          <mc:Fallback xmlns="">
            <p:pic>
              <p:nvPicPr>
                <p:cNvPr id="201" name="Ink 200">
                  <a:extLst>
                    <a:ext uri="{FF2B5EF4-FFF2-40B4-BE49-F238E27FC236}">
                      <a16:creationId xmlns:a16="http://schemas.microsoft.com/office/drawing/2014/main" id="{643E133E-3490-0EFD-540D-A5D2C6DC724A}"/>
                    </a:ext>
                  </a:extLst>
                </p:cNvPr>
                <p:cNvPicPr/>
                <p:nvPr/>
              </p:nvPicPr>
              <p:blipFill>
                <a:blip r:embed="rId151"/>
                <a:stretch>
                  <a:fillRect/>
                </a:stretch>
              </p:blipFill>
              <p:spPr>
                <a:xfrm>
                  <a:off x="2411603" y="3386776"/>
                  <a:ext cx="2264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202" name="Ink 201">
                  <a:extLst>
                    <a:ext uri="{FF2B5EF4-FFF2-40B4-BE49-F238E27FC236}">
                      <a16:creationId xmlns:a16="http://schemas.microsoft.com/office/drawing/2014/main" id="{934F4EF7-507A-6307-3EC6-37A255481E23}"/>
                    </a:ext>
                  </a:extLst>
                </p14:cNvPr>
                <p14:cNvContentPartPr/>
                <p14:nvPr/>
              </p14:nvContentPartPr>
              <p14:xfrm>
                <a:off x="2508803" y="3127936"/>
                <a:ext cx="136440" cy="63720"/>
              </p14:xfrm>
            </p:contentPart>
          </mc:Choice>
          <mc:Fallback xmlns="">
            <p:pic>
              <p:nvPicPr>
                <p:cNvPr id="202" name="Ink 201">
                  <a:extLst>
                    <a:ext uri="{FF2B5EF4-FFF2-40B4-BE49-F238E27FC236}">
                      <a16:creationId xmlns:a16="http://schemas.microsoft.com/office/drawing/2014/main" id="{934F4EF7-507A-6307-3EC6-37A255481E23}"/>
                    </a:ext>
                  </a:extLst>
                </p:cNvPr>
                <p:cNvPicPr/>
                <p:nvPr/>
              </p:nvPicPr>
              <p:blipFill>
                <a:blip r:embed="rId153"/>
                <a:stretch>
                  <a:fillRect/>
                </a:stretch>
              </p:blipFill>
              <p:spPr>
                <a:xfrm>
                  <a:off x="2491163" y="3109936"/>
                  <a:ext cx="1720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203" name="Ink 202">
                  <a:extLst>
                    <a:ext uri="{FF2B5EF4-FFF2-40B4-BE49-F238E27FC236}">
                      <a16:creationId xmlns:a16="http://schemas.microsoft.com/office/drawing/2014/main" id="{DC23449F-0A32-13FC-2C11-F0ED8A11F3AE}"/>
                    </a:ext>
                  </a:extLst>
                </p14:cNvPr>
                <p14:cNvContentPartPr/>
                <p14:nvPr/>
              </p14:nvContentPartPr>
              <p14:xfrm>
                <a:off x="2729123" y="3291736"/>
                <a:ext cx="90720" cy="6120"/>
              </p14:xfrm>
            </p:contentPart>
          </mc:Choice>
          <mc:Fallback xmlns="">
            <p:pic>
              <p:nvPicPr>
                <p:cNvPr id="203" name="Ink 202">
                  <a:extLst>
                    <a:ext uri="{FF2B5EF4-FFF2-40B4-BE49-F238E27FC236}">
                      <a16:creationId xmlns:a16="http://schemas.microsoft.com/office/drawing/2014/main" id="{DC23449F-0A32-13FC-2C11-F0ED8A11F3AE}"/>
                    </a:ext>
                  </a:extLst>
                </p:cNvPr>
                <p:cNvPicPr/>
                <p:nvPr/>
              </p:nvPicPr>
              <p:blipFill>
                <a:blip r:embed="rId155"/>
                <a:stretch>
                  <a:fillRect/>
                </a:stretch>
              </p:blipFill>
              <p:spPr>
                <a:xfrm>
                  <a:off x="2711123" y="3274096"/>
                  <a:ext cx="126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204" name="Ink 203">
                  <a:extLst>
                    <a:ext uri="{FF2B5EF4-FFF2-40B4-BE49-F238E27FC236}">
                      <a16:creationId xmlns:a16="http://schemas.microsoft.com/office/drawing/2014/main" id="{85A0D1BB-EB13-F25E-E032-C34F5AA82114}"/>
                    </a:ext>
                  </a:extLst>
                </p14:cNvPr>
                <p14:cNvContentPartPr/>
                <p14:nvPr/>
              </p14:nvContentPartPr>
              <p14:xfrm>
                <a:off x="2761883" y="3234856"/>
                <a:ext cx="21240" cy="177840"/>
              </p14:xfrm>
            </p:contentPart>
          </mc:Choice>
          <mc:Fallback xmlns="">
            <p:pic>
              <p:nvPicPr>
                <p:cNvPr id="204" name="Ink 203">
                  <a:extLst>
                    <a:ext uri="{FF2B5EF4-FFF2-40B4-BE49-F238E27FC236}">
                      <a16:creationId xmlns:a16="http://schemas.microsoft.com/office/drawing/2014/main" id="{85A0D1BB-EB13-F25E-E032-C34F5AA82114}"/>
                    </a:ext>
                  </a:extLst>
                </p:cNvPr>
                <p:cNvPicPr/>
                <p:nvPr/>
              </p:nvPicPr>
              <p:blipFill>
                <a:blip r:embed="rId157"/>
                <a:stretch>
                  <a:fillRect/>
                </a:stretch>
              </p:blipFill>
              <p:spPr>
                <a:xfrm>
                  <a:off x="2744243" y="3217216"/>
                  <a:ext cx="568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205" name="Ink 204">
                  <a:extLst>
                    <a:ext uri="{FF2B5EF4-FFF2-40B4-BE49-F238E27FC236}">
                      <a16:creationId xmlns:a16="http://schemas.microsoft.com/office/drawing/2014/main" id="{04BA64CC-11C0-569A-BD24-8171E82A2E23}"/>
                    </a:ext>
                  </a:extLst>
                </p14:cNvPr>
                <p14:cNvContentPartPr/>
                <p14:nvPr/>
              </p14:nvContentPartPr>
              <p14:xfrm>
                <a:off x="2966723" y="3153496"/>
                <a:ext cx="120600" cy="18360"/>
              </p14:xfrm>
            </p:contentPart>
          </mc:Choice>
          <mc:Fallback xmlns="">
            <p:pic>
              <p:nvPicPr>
                <p:cNvPr id="205" name="Ink 204">
                  <a:extLst>
                    <a:ext uri="{FF2B5EF4-FFF2-40B4-BE49-F238E27FC236}">
                      <a16:creationId xmlns:a16="http://schemas.microsoft.com/office/drawing/2014/main" id="{04BA64CC-11C0-569A-BD24-8171E82A2E23}"/>
                    </a:ext>
                  </a:extLst>
                </p:cNvPr>
                <p:cNvPicPr/>
                <p:nvPr/>
              </p:nvPicPr>
              <p:blipFill>
                <a:blip r:embed="rId159"/>
                <a:stretch>
                  <a:fillRect/>
                </a:stretch>
              </p:blipFill>
              <p:spPr>
                <a:xfrm>
                  <a:off x="2949083" y="3135496"/>
                  <a:ext cx="1562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206" name="Ink 205">
                  <a:extLst>
                    <a:ext uri="{FF2B5EF4-FFF2-40B4-BE49-F238E27FC236}">
                      <a16:creationId xmlns:a16="http://schemas.microsoft.com/office/drawing/2014/main" id="{8DFD2B9C-2B05-E223-C966-F4A9516CA231}"/>
                    </a:ext>
                  </a:extLst>
                </p14:cNvPr>
                <p14:cNvContentPartPr/>
                <p14:nvPr/>
              </p14:nvContentPartPr>
              <p14:xfrm>
                <a:off x="2927123" y="3181216"/>
                <a:ext cx="181440" cy="222840"/>
              </p14:xfrm>
            </p:contentPart>
          </mc:Choice>
          <mc:Fallback xmlns="">
            <p:pic>
              <p:nvPicPr>
                <p:cNvPr id="206" name="Ink 205">
                  <a:extLst>
                    <a:ext uri="{FF2B5EF4-FFF2-40B4-BE49-F238E27FC236}">
                      <a16:creationId xmlns:a16="http://schemas.microsoft.com/office/drawing/2014/main" id="{8DFD2B9C-2B05-E223-C966-F4A9516CA231}"/>
                    </a:ext>
                  </a:extLst>
                </p:cNvPr>
                <p:cNvPicPr/>
                <p:nvPr/>
              </p:nvPicPr>
              <p:blipFill>
                <a:blip r:embed="rId161"/>
                <a:stretch>
                  <a:fillRect/>
                </a:stretch>
              </p:blipFill>
              <p:spPr>
                <a:xfrm>
                  <a:off x="2909123" y="3163576"/>
                  <a:ext cx="21708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207" name="Ink 206">
                  <a:extLst>
                    <a:ext uri="{FF2B5EF4-FFF2-40B4-BE49-F238E27FC236}">
                      <a16:creationId xmlns:a16="http://schemas.microsoft.com/office/drawing/2014/main" id="{FB2E3581-EF7F-AA7A-A396-B62CBE9022AD}"/>
                    </a:ext>
                  </a:extLst>
                </p14:cNvPr>
                <p14:cNvContentPartPr/>
                <p14:nvPr/>
              </p14:nvContentPartPr>
              <p14:xfrm>
                <a:off x="2956643" y="3280936"/>
                <a:ext cx="146880" cy="24840"/>
              </p14:xfrm>
            </p:contentPart>
          </mc:Choice>
          <mc:Fallback xmlns="">
            <p:pic>
              <p:nvPicPr>
                <p:cNvPr id="207" name="Ink 206">
                  <a:extLst>
                    <a:ext uri="{FF2B5EF4-FFF2-40B4-BE49-F238E27FC236}">
                      <a16:creationId xmlns:a16="http://schemas.microsoft.com/office/drawing/2014/main" id="{FB2E3581-EF7F-AA7A-A396-B62CBE9022AD}"/>
                    </a:ext>
                  </a:extLst>
                </p:cNvPr>
                <p:cNvPicPr/>
                <p:nvPr/>
              </p:nvPicPr>
              <p:blipFill>
                <a:blip r:embed="rId163"/>
                <a:stretch>
                  <a:fillRect/>
                </a:stretch>
              </p:blipFill>
              <p:spPr>
                <a:xfrm>
                  <a:off x="2939003" y="3262936"/>
                  <a:ext cx="182520" cy="60480"/>
                </a:xfrm>
                <a:prstGeom prst="rect">
                  <a:avLst/>
                </a:prstGeom>
              </p:spPr>
            </p:pic>
          </mc:Fallback>
        </mc:AlternateContent>
      </p:grpSp>
      <p:grpSp>
        <p:nvGrpSpPr>
          <p:cNvPr id="208" name="Group 207">
            <a:extLst>
              <a:ext uri="{FF2B5EF4-FFF2-40B4-BE49-F238E27FC236}">
                <a16:creationId xmlns:a16="http://schemas.microsoft.com/office/drawing/2014/main" id="{BB8A3D2E-14C0-6FA1-847A-0A37EDF08978}"/>
              </a:ext>
            </a:extLst>
          </p:cNvPr>
          <p:cNvGrpSpPr/>
          <p:nvPr/>
        </p:nvGrpSpPr>
        <p:grpSpPr>
          <a:xfrm>
            <a:off x="2900483" y="3763336"/>
            <a:ext cx="74160" cy="87120"/>
            <a:chOff x="2900483" y="3763336"/>
            <a:chExt cx="74160" cy="87120"/>
          </a:xfrm>
        </p:grpSpPr>
        <mc:AlternateContent xmlns:mc="http://schemas.openxmlformats.org/markup-compatibility/2006" xmlns:p14="http://schemas.microsoft.com/office/powerpoint/2010/main">
          <mc:Choice Requires="p14">
            <p:contentPart p14:bwMode="auto" r:id="rId164">
              <p14:nvContentPartPr>
                <p14:cNvPr id="209" name="Ink 208">
                  <a:extLst>
                    <a:ext uri="{FF2B5EF4-FFF2-40B4-BE49-F238E27FC236}">
                      <a16:creationId xmlns:a16="http://schemas.microsoft.com/office/drawing/2014/main" id="{F54BA551-803B-D2E0-C736-E1DE3A0D62D2}"/>
                    </a:ext>
                  </a:extLst>
                </p14:cNvPr>
                <p14:cNvContentPartPr/>
                <p14:nvPr/>
              </p14:nvContentPartPr>
              <p14:xfrm>
                <a:off x="2900483" y="3763336"/>
                <a:ext cx="66240" cy="22320"/>
              </p14:xfrm>
            </p:contentPart>
          </mc:Choice>
          <mc:Fallback xmlns="">
            <p:pic>
              <p:nvPicPr>
                <p:cNvPr id="209" name="Ink 208">
                  <a:extLst>
                    <a:ext uri="{FF2B5EF4-FFF2-40B4-BE49-F238E27FC236}">
                      <a16:creationId xmlns:a16="http://schemas.microsoft.com/office/drawing/2014/main" id="{F54BA551-803B-D2E0-C736-E1DE3A0D62D2}"/>
                    </a:ext>
                  </a:extLst>
                </p:cNvPr>
                <p:cNvPicPr/>
                <p:nvPr/>
              </p:nvPicPr>
              <p:blipFill>
                <a:blip r:embed="rId165"/>
                <a:stretch>
                  <a:fillRect/>
                </a:stretch>
              </p:blipFill>
              <p:spPr>
                <a:xfrm>
                  <a:off x="2882843" y="3745336"/>
                  <a:ext cx="10188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210" name="Ink 209">
                  <a:extLst>
                    <a:ext uri="{FF2B5EF4-FFF2-40B4-BE49-F238E27FC236}">
                      <a16:creationId xmlns:a16="http://schemas.microsoft.com/office/drawing/2014/main" id="{7D739C29-9D19-9331-A206-86C760B86AD8}"/>
                    </a:ext>
                  </a:extLst>
                </p14:cNvPr>
                <p14:cNvContentPartPr/>
                <p14:nvPr/>
              </p14:nvContentPartPr>
              <p14:xfrm>
                <a:off x="2909843" y="3841816"/>
                <a:ext cx="64800" cy="8640"/>
              </p14:xfrm>
            </p:contentPart>
          </mc:Choice>
          <mc:Fallback xmlns="">
            <p:pic>
              <p:nvPicPr>
                <p:cNvPr id="210" name="Ink 209">
                  <a:extLst>
                    <a:ext uri="{FF2B5EF4-FFF2-40B4-BE49-F238E27FC236}">
                      <a16:creationId xmlns:a16="http://schemas.microsoft.com/office/drawing/2014/main" id="{7D739C29-9D19-9331-A206-86C760B86AD8}"/>
                    </a:ext>
                  </a:extLst>
                </p:cNvPr>
                <p:cNvPicPr/>
                <p:nvPr/>
              </p:nvPicPr>
              <p:blipFill>
                <a:blip r:embed="rId167"/>
                <a:stretch>
                  <a:fillRect/>
                </a:stretch>
              </p:blipFill>
              <p:spPr>
                <a:xfrm>
                  <a:off x="2892203" y="3824176"/>
                  <a:ext cx="100440" cy="44280"/>
                </a:xfrm>
                <a:prstGeom prst="rect">
                  <a:avLst/>
                </a:prstGeom>
              </p:spPr>
            </p:pic>
          </mc:Fallback>
        </mc:AlternateContent>
      </p:grpSp>
      <p:grpSp>
        <p:nvGrpSpPr>
          <p:cNvPr id="211" name="Group 210">
            <a:extLst>
              <a:ext uri="{FF2B5EF4-FFF2-40B4-BE49-F238E27FC236}">
                <a16:creationId xmlns:a16="http://schemas.microsoft.com/office/drawing/2014/main" id="{598079E4-6498-8D8A-1DB3-945C69EFE063}"/>
              </a:ext>
            </a:extLst>
          </p:cNvPr>
          <p:cNvGrpSpPr/>
          <p:nvPr/>
        </p:nvGrpSpPr>
        <p:grpSpPr>
          <a:xfrm>
            <a:off x="3186683" y="3613576"/>
            <a:ext cx="1208160" cy="229320"/>
            <a:chOff x="3186683" y="3613576"/>
            <a:chExt cx="1208160" cy="229320"/>
          </a:xfrm>
        </p:grpSpPr>
        <mc:AlternateContent xmlns:mc="http://schemas.openxmlformats.org/markup-compatibility/2006" xmlns:p14="http://schemas.microsoft.com/office/powerpoint/2010/main">
          <mc:Choice Requires="p14">
            <p:contentPart p14:bwMode="auto" r:id="rId168">
              <p14:nvContentPartPr>
                <p14:cNvPr id="212" name="Ink 211">
                  <a:extLst>
                    <a:ext uri="{FF2B5EF4-FFF2-40B4-BE49-F238E27FC236}">
                      <a16:creationId xmlns:a16="http://schemas.microsoft.com/office/drawing/2014/main" id="{13A6C5F4-948A-C32B-B3C8-FE08140D6BF1}"/>
                    </a:ext>
                  </a:extLst>
                </p14:cNvPr>
                <p14:cNvContentPartPr/>
                <p14:nvPr/>
              </p14:nvContentPartPr>
              <p14:xfrm>
                <a:off x="3186683" y="3647416"/>
                <a:ext cx="29880" cy="195480"/>
              </p14:xfrm>
            </p:contentPart>
          </mc:Choice>
          <mc:Fallback xmlns="">
            <p:pic>
              <p:nvPicPr>
                <p:cNvPr id="212" name="Ink 211">
                  <a:extLst>
                    <a:ext uri="{FF2B5EF4-FFF2-40B4-BE49-F238E27FC236}">
                      <a16:creationId xmlns:a16="http://schemas.microsoft.com/office/drawing/2014/main" id="{13A6C5F4-948A-C32B-B3C8-FE08140D6BF1}"/>
                    </a:ext>
                  </a:extLst>
                </p:cNvPr>
                <p:cNvPicPr/>
                <p:nvPr/>
              </p:nvPicPr>
              <p:blipFill>
                <a:blip r:embed="rId169"/>
                <a:stretch>
                  <a:fillRect/>
                </a:stretch>
              </p:blipFill>
              <p:spPr>
                <a:xfrm>
                  <a:off x="3168683" y="3629416"/>
                  <a:ext cx="65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213" name="Ink 212">
                  <a:extLst>
                    <a:ext uri="{FF2B5EF4-FFF2-40B4-BE49-F238E27FC236}">
                      <a16:creationId xmlns:a16="http://schemas.microsoft.com/office/drawing/2014/main" id="{4111C7C6-7A74-D4E4-9048-E2B1BA08ECE6}"/>
                    </a:ext>
                  </a:extLst>
                </p14:cNvPr>
                <p14:cNvContentPartPr/>
                <p14:nvPr/>
              </p14:nvContentPartPr>
              <p14:xfrm>
                <a:off x="3318443" y="3638056"/>
                <a:ext cx="150840" cy="203400"/>
              </p14:xfrm>
            </p:contentPart>
          </mc:Choice>
          <mc:Fallback xmlns="">
            <p:pic>
              <p:nvPicPr>
                <p:cNvPr id="213" name="Ink 212">
                  <a:extLst>
                    <a:ext uri="{FF2B5EF4-FFF2-40B4-BE49-F238E27FC236}">
                      <a16:creationId xmlns:a16="http://schemas.microsoft.com/office/drawing/2014/main" id="{4111C7C6-7A74-D4E4-9048-E2B1BA08ECE6}"/>
                    </a:ext>
                  </a:extLst>
                </p:cNvPr>
                <p:cNvPicPr/>
                <p:nvPr/>
              </p:nvPicPr>
              <p:blipFill>
                <a:blip r:embed="rId171"/>
                <a:stretch>
                  <a:fillRect/>
                </a:stretch>
              </p:blipFill>
              <p:spPr>
                <a:xfrm>
                  <a:off x="3300803" y="3620416"/>
                  <a:ext cx="1864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214" name="Ink 213">
                  <a:extLst>
                    <a:ext uri="{FF2B5EF4-FFF2-40B4-BE49-F238E27FC236}">
                      <a16:creationId xmlns:a16="http://schemas.microsoft.com/office/drawing/2014/main" id="{AB96EEE8-EEA6-A3DE-9B5D-862ED7FDFB50}"/>
                    </a:ext>
                  </a:extLst>
                </p14:cNvPr>
                <p14:cNvContentPartPr/>
                <p14:nvPr/>
              </p14:nvContentPartPr>
              <p14:xfrm>
                <a:off x="3573323" y="3651736"/>
                <a:ext cx="114840" cy="148680"/>
              </p14:xfrm>
            </p:contentPart>
          </mc:Choice>
          <mc:Fallback xmlns="">
            <p:pic>
              <p:nvPicPr>
                <p:cNvPr id="214" name="Ink 213">
                  <a:extLst>
                    <a:ext uri="{FF2B5EF4-FFF2-40B4-BE49-F238E27FC236}">
                      <a16:creationId xmlns:a16="http://schemas.microsoft.com/office/drawing/2014/main" id="{AB96EEE8-EEA6-A3DE-9B5D-862ED7FDFB50}"/>
                    </a:ext>
                  </a:extLst>
                </p:cNvPr>
                <p:cNvPicPr/>
                <p:nvPr/>
              </p:nvPicPr>
              <p:blipFill>
                <a:blip r:embed="rId173"/>
                <a:stretch>
                  <a:fillRect/>
                </a:stretch>
              </p:blipFill>
              <p:spPr>
                <a:xfrm>
                  <a:off x="3555683" y="3634096"/>
                  <a:ext cx="1504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215" name="Ink 214">
                  <a:extLst>
                    <a:ext uri="{FF2B5EF4-FFF2-40B4-BE49-F238E27FC236}">
                      <a16:creationId xmlns:a16="http://schemas.microsoft.com/office/drawing/2014/main" id="{ED04109A-8100-40A3-868B-CD4D34AE5F53}"/>
                    </a:ext>
                  </a:extLst>
                </p14:cNvPr>
                <p14:cNvContentPartPr/>
                <p14:nvPr/>
              </p14:nvContentPartPr>
              <p14:xfrm>
                <a:off x="3822083" y="3733816"/>
                <a:ext cx="88920" cy="11880"/>
              </p14:xfrm>
            </p:contentPart>
          </mc:Choice>
          <mc:Fallback xmlns="">
            <p:pic>
              <p:nvPicPr>
                <p:cNvPr id="215" name="Ink 214">
                  <a:extLst>
                    <a:ext uri="{FF2B5EF4-FFF2-40B4-BE49-F238E27FC236}">
                      <a16:creationId xmlns:a16="http://schemas.microsoft.com/office/drawing/2014/main" id="{ED04109A-8100-40A3-868B-CD4D34AE5F53}"/>
                    </a:ext>
                  </a:extLst>
                </p:cNvPr>
                <p:cNvPicPr/>
                <p:nvPr/>
              </p:nvPicPr>
              <p:blipFill>
                <a:blip r:embed="rId175"/>
                <a:stretch>
                  <a:fillRect/>
                </a:stretch>
              </p:blipFill>
              <p:spPr>
                <a:xfrm>
                  <a:off x="3804443" y="3715816"/>
                  <a:ext cx="1245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216" name="Ink 215">
                  <a:extLst>
                    <a:ext uri="{FF2B5EF4-FFF2-40B4-BE49-F238E27FC236}">
                      <a16:creationId xmlns:a16="http://schemas.microsoft.com/office/drawing/2014/main" id="{DE7EE5B0-449B-1669-54DE-B155B1ACD241}"/>
                    </a:ext>
                  </a:extLst>
                </p14:cNvPr>
                <p14:cNvContentPartPr/>
                <p14:nvPr/>
              </p14:nvContentPartPr>
              <p14:xfrm>
                <a:off x="4016123" y="3614296"/>
                <a:ext cx="190440" cy="159840"/>
              </p14:xfrm>
            </p:contentPart>
          </mc:Choice>
          <mc:Fallback xmlns="">
            <p:pic>
              <p:nvPicPr>
                <p:cNvPr id="216" name="Ink 215">
                  <a:extLst>
                    <a:ext uri="{FF2B5EF4-FFF2-40B4-BE49-F238E27FC236}">
                      <a16:creationId xmlns:a16="http://schemas.microsoft.com/office/drawing/2014/main" id="{DE7EE5B0-449B-1669-54DE-B155B1ACD241}"/>
                    </a:ext>
                  </a:extLst>
                </p:cNvPr>
                <p:cNvPicPr/>
                <p:nvPr/>
              </p:nvPicPr>
              <p:blipFill>
                <a:blip r:embed="rId177"/>
                <a:stretch>
                  <a:fillRect/>
                </a:stretch>
              </p:blipFill>
              <p:spPr>
                <a:xfrm>
                  <a:off x="3998483" y="3596656"/>
                  <a:ext cx="2260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217" name="Ink 216">
                  <a:extLst>
                    <a:ext uri="{FF2B5EF4-FFF2-40B4-BE49-F238E27FC236}">
                      <a16:creationId xmlns:a16="http://schemas.microsoft.com/office/drawing/2014/main" id="{C4A7A895-D728-B2F6-B7CE-17FD977FCF0C}"/>
                    </a:ext>
                  </a:extLst>
                </p14:cNvPr>
                <p14:cNvContentPartPr/>
                <p14:nvPr/>
              </p14:nvContentPartPr>
              <p14:xfrm>
                <a:off x="4089203" y="3666856"/>
                <a:ext cx="47880" cy="158400"/>
              </p14:xfrm>
            </p:contentPart>
          </mc:Choice>
          <mc:Fallback xmlns="">
            <p:pic>
              <p:nvPicPr>
                <p:cNvPr id="217" name="Ink 216">
                  <a:extLst>
                    <a:ext uri="{FF2B5EF4-FFF2-40B4-BE49-F238E27FC236}">
                      <a16:creationId xmlns:a16="http://schemas.microsoft.com/office/drawing/2014/main" id="{C4A7A895-D728-B2F6-B7CE-17FD977FCF0C}"/>
                    </a:ext>
                  </a:extLst>
                </p:cNvPr>
                <p:cNvPicPr/>
                <p:nvPr/>
              </p:nvPicPr>
              <p:blipFill>
                <a:blip r:embed="rId179"/>
                <a:stretch>
                  <a:fillRect/>
                </a:stretch>
              </p:blipFill>
              <p:spPr>
                <a:xfrm>
                  <a:off x="4071203" y="3649216"/>
                  <a:ext cx="835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218" name="Ink 217">
                  <a:extLst>
                    <a:ext uri="{FF2B5EF4-FFF2-40B4-BE49-F238E27FC236}">
                      <a16:creationId xmlns:a16="http://schemas.microsoft.com/office/drawing/2014/main" id="{AB8FCE63-A8DF-5A3C-45D1-50DF8F4EBF38}"/>
                    </a:ext>
                  </a:extLst>
                </p14:cNvPr>
                <p14:cNvContentPartPr/>
                <p14:nvPr/>
              </p14:nvContentPartPr>
              <p14:xfrm>
                <a:off x="4227083" y="3633736"/>
                <a:ext cx="150120" cy="201960"/>
              </p14:xfrm>
            </p:contentPart>
          </mc:Choice>
          <mc:Fallback xmlns="">
            <p:pic>
              <p:nvPicPr>
                <p:cNvPr id="218" name="Ink 217">
                  <a:extLst>
                    <a:ext uri="{FF2B5EF4-FFF2-40B4-BE49-F238E27FC236}">
                      <a16:creationId xmlns:a16="http://schemas.microsoft.com/office/drawing/2014/main" id="{AB8FCE63-A8DF-5A3C-45D1-50DF8F4EBF38}"/>
                    </a:ext>
                  </a:extLst>
                </p:cNvPr>
                <p:cNvPicPr/>
                <p:nvPr/>
              </p:nvPicPr>
              <p:blipFill>
                <a:blip r:embed="rId181"/>
                <a:stretch>
                  <a:fillRect/>
                </a:stretch>
              </p:blipFill>
              <p:spPr>
                <a:xfrm>
                  <a:off x="4209443" y="3615736"/>
                  <a:ext cx="1857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219" name="Ink 218">
                  <a:extLst>
                    <a:ext uri="{FF2B5EF4-FFF2-40B4-BE49-F238E27FC236}">
                      <a16:creationId xmlns:a16="http://schemas.microsoft.com/office/drawing/2014/main" id="{515B455C-1CE1-3CCA-EAA3-E7CF3B558C83}"/>
                    </a:ext>
                  </a:extLst>
                </p14:cNvPr>
                <p14:cNvContentPartPr/>
                <p14:nvPr/>
              </p14:nvContentPartPr>
              <p14:xfrm>
                <a:off x="4234283" y="3613576"/>
                <a:ext cx="160560" cy="29880"/>
              </p14:xfrm>
            </p:contentPart>
          </mc:Choice>
          <mc:Fallback xmlns="">
            <p:pic>
              <p:nvPicPr>
                <p:cNvPr id="219" name="Ink 218">
                  <a:extLst>
                    <a:ext uri="{FF2B5EF4-FFF2-40B4-BE49-F238E27FC236}">
                      <a16:creationId xmlns:a16="http://schemas.microsoft.com/office/drawing/2014/main" id="{515B455C-1CE1-3CCA-EAA3-E7CF3B558C83}"/>
                    </a:ext>
                  </a:extLst>
                </p:cNvPr>
                <p:cNvPicPr/>
                <p:nvPr/>
              </p:nvPicPr>
              <p:blipFill>
                <a:blip r:embed="rId183"/>
                <a:stretch>
                  <a:fillRect/>
                </a:stretch>
              </p:blipFill>
              <p:spPr>
                <a:xfrm>
                  <a:off x="4216643" y="3595576"/>
                  <a:ext cx="196200" cy="65520"/>
                </a:xfrm>
                <a:prstGeom prst="rect">
                  <a:avLst/>
                </a:prstGeom>
              </p:spPr>
            </p:pic>
          </mc:Fallback>
        </mc:AlternateContent>
      </p:grpSp>
      <p:grpSp>
        <p:nvGrpSpPr>
          <p:cNvPr id="220" name="Group 219">
            <a:extLst>
              <a:ext uri="{FF2B5EF4-FFF2-40B4-BE49-F238E27FC236}">
                <a16:creationId xmlns:a16="http://schemas.microsoft.com/office/drawing/2014/main" id="{A8188B62-E089-61A8-DB5A-A9208D499958}"/>
              </a:ext>
            </a:extLst>
          </p:cNvPr>
          <p:cNvGrpSpPr/>
          <p:nvPr/>
        </p:nvGrpSpPr>
        <p:grpSpPr>
          <a:xfrm>
            <a:off x="2893643" y="4126936"/>
            <a:ext cx="249120" cy="189720"/>
            <a:chOff x="2893643" y="4126936"/>
            <a:chExt cx="249120" cy="189720"/>
          </a:xfrm>
        </p:grpSpPr>
        <mc:AlternateContent xmlns:mc="http://schemas.openxmlformats.org/markup-compatibility/2006" xmlns:p14="http://schemas.microsoft.com/office/powerpoint/2010/main">
          <mc:Choice Requires="p14">
            <p:contentPart p14:bwMode="auto" r:id="rId184">
              <p14:nvContentPartPr>
                <p14:cNvPr id="221" name="Ink 220">
                  <a:extLst>
                    <a:ext uri="{FF2B5EF4-FFF2-40B4-BE49-F238E27FC236}">
                      <a16:creationId xmlns:a16="http://schemas.microsoft.com/office/drawing/2014/main" id="{E470CE9A-212F-F180-7D9E-BC316ED97994}"/>
                    </a:ext>
                  </a:extLst>
                </p14:cNvPr>
                <p14:cNvContentPartPr/>
                <p14:nvPr/>
              </p14:nvContentPartPr>
              <p14:xfrm>
                <a:off x="2898323" y="4192096"/>
                <a:ext cx="67320" cy="12240"/>
              </p14:xfrm>
            </p:contentPart>
          </mc:Choice>
          <mc:Fallback xmlns="">
            <p:pic>
              <p:nvPicPr>
                <p:cNvPr id="221" name="Ink 220">
                  <a:extLst>
                    <a:ext uri="{FF2B5EF4-FFF2-40B4-BE49-F238E27FC236}">
                      <a16:creationId xmlns:a16="http://schemas.microsoft.com/office/drawing/2014/main" id="{E470CE9A-212F-F180-7D9E-BC316ED97994}"/>
                    </a:ext>
                  </a:extLst>
                </p:cNvPr>
                <p:cNvPicPr/>
                <p:nvPr/>
              </p:nvPicPr>
              <p:blipFill>
                <a:blip r:embed="rId185"/>
                <a:stretch>
                  <a:fillRect/>
                </a:stretch>
              </p:blipFill>
              <p:spPr>
                <a:xfrm>
                  <a:off x="2880323" y="4174096"/>
                  <a:ext cx="102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222" name="Ink 221">
                  <a:extLst>
                    <a:ext uri="{FF2B5EF4-FFF2-40B4-BE49-F238E27FC236}">
                      <a16:creationId xmlns:a16="http://schemas.microsoft.com/office/drawing/2014/main" id="{8EBBE0B9-F85F-4A53-80D1-350648BE818C}"/>
                    </a:ext>
                  </a:extLst>
                </p14:cNvPr>
                <p14:cNvContentPartPr/>
                <p14:nvPr/>
              </p14:nvContentPartPr>
              <p14:xfrm>
                <a:off x="2893643" y="4300096"/>
                <a:ext cx="64800" cy="16560"/>
              </p14:xfrm>
            </p:contentPart>
          </mc:Choice>
          <mc:Fallback xmlns="">
            <p:pic>
              <p:nvPicPr>
                <p:cNvPr id="222" name="Ink 221">
                  <a:extLst>
                    <a:ext uri="{FF2B5EF4-FFF2-40B4-BE49-F238E27FC236}">
                      <a16:creationId xmlns:a16="http://schemas.microsoft.com/office/drawing/2014/main" id="{8EBBE0B9-F85F-4A53-80D1-350648BE818C}"/>
                    </a:ext>
                  </a:extLst>
                </p:cNvPr>
                <p:cNvPicPr/>
                <p:nvPr/>
              </p:nvPicPr>
              <p:blipFill>
                <a:blip r:embed="rId187"/>
                <a:stretch>
                  <a:fillRect/>
                </a:stretch>
              </p:blipFill>
              <p:spPr>
                <a:xfrm>
                  <a:off x="2876003" y="4282456"/>
                  <a:ext cx="1004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223" name="Ink 222">
                  <a:extLst>
                    <a:ext uri="{FF2B5EF4-FFF2-40B4-BE49-F238E27FC236}">
                      <a16:creationId xmlns:a16="http://schemas.microsoft.com/office/drawing/2014/main" id="{54E5FAE3-5FC5-47E4-F12D-2EC64BB00F0D}"/>
                    </a:ext>
                  </a:extLst>
                </p14:cNvPr>
                <p14:cNvContentPartPr/>
                <p14:nvPr/>
              </p14:nvContentPartPr>
              <p14:xfrm>
                <a:off x="3119723" y="4126936"/>
                <a:ext cx="23040" cy="179280"/>
              </p14:xfrm>
            </p:contentPart>
          </mc:Choice>
          <mc:Fallback xmlns="">
            <p:pic>
              <p:nvPicPr>
                <p:cNvPr id="223" name="Ink 222">
                  <a:extLst>
                    <a:ext uri="{FF2B5EF4-FFF2-40B4-BE49-F238E27FC236}">
                      <a16:creationId xmlns:a16="http://schemas.microsoft.com/office/drawing/2014/main" id="{54E5FAE3-5FC5-47E4-F12D-2EC64BB00F0D}"/>
                    </a:ext>
                  </a:extLst>
                </p:cNvPr>
                <p:cNvPicPr/>
                <p:nvPr/>
              </p:nvPicPr>
              <p:blipFill>
                <a:blip r:embed="rId189"/>
                <a:stretch>
                  <a:fillRect/>
                </a:stretch>
              </p:blipFill>
              <p:spPr>
                <a:xfrm>
                  <a:off x="3101723" y="4109296"/>
                  <a:ext cx="58680" cy="214920"/>
                </a:xfrm>
                <a:prstGeom prst="rect">
                  <a:avLst/>
                </a:prstGeom>
              </p:spPr>
            </p:pic>
          </mc:Fallback>
        </mc:AlternateContent>
      </p:grpSp>
      <p:grpSp>
        <p:nvGrpSpPr>
          <p:cNvPr id="224" name="Group 223">
            <a:extLst>
              <a:ext uri="{FF2B5EF4-FFF2-40B4-BE49-F238E27FC236}">
                <a16:creationId xmlns:a16="http://schemas.microsoft.com/office/drawing/2014/main" id="{68E21099-327B-7D38-162D-424F7DC72231}"/>
              </a:ext>
            </a:extLst>
          </p:cNvPr>
          <p:cNvGrpSpPr/>
          <p:nvPr/>
        </p:nvGrpSpPr>
        <p:grpSpPr>
          <a:xfrm>
            <a:off x="3304763" y="4061776"/>
            <a:ext cx="572040" cy="286920"/>
            <a:chOff x="3304763" y="4061776"/>
            <a:chExt cx="572040" cy="286920"/>
          </a:xfrm>
        </p:grpSpPr>
        <mc:AlternateContent xmlns:mc="http://schemas.openxmlformats.org/markup-compatibility/2006" xmlns:p14="http://schemas.microsoft.com/office/powerpoint/2010/main">
          <mc:Choice Requires="p14">
            <p:contentPart p14:bwMode="auto" r:id="rId190">
              <p14:nvContentPartPr>
                <p14:cNvPr id="225" name="Ink 224">
                  <a:extLst>
                    <a:ext uri="{FF2B5EF4-FFF2-40B4-BE49-F238E27FC236}">
                      <a16:creationId xmlns:a16="http://schemas.microsoft.com/office/drawing/2014/main" id="{2CA51F82-A836-53E4-BEB0-6AF7BFECA9F9}"/>
                    </a:ext>
                  </a:extLst>
                </p14:cNvPr>
                <p14:cNvContentPartPr/>
                <p14:nvPr/>
              </p14:nvContentPartPr>
              <p14:xfrm>
                <a:off x="3304763" y="4132696"/>
                <a:ext cx="142920" cy="216000"/>
              </p14:xfrm>
            </p:contentPart>
          </mc:Choice>
          <mc:Fallback xmlns="">
            <p:pic>
              <p:nvPicPr>
                <p:cNvPr id="225" name="Ink 224">
                  <a:extLst>
                    <a:ext uri="{FF2B5EF4-FFF2-40B4-BE49-F238E27FC236}">
                      <a16:creationId xmlns:a16="http://schemas.microsoft.com/office/drawing/2014/main" id="{2CA51F82-A836-53E4-BEB0-6AF7BFECA9F9}"/>
                    </a:ext>
                  </a:extLst>
                </p:cNvPr>
                <p:cNvPicPr/>
                <p:nvPr/>
              </p:nvPicPr>
              <p:blipFill>
                <a:blip r:embed="rId191"/>
                <a:stretch>
                  <a:fillRect/>
                </a:stretch>
              </p:blipFill>
              <p:spPr>
                <a:xfrm>
                  <a:off x="3286763" y="4115056"/>
                  <a:ext cx="1785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226" name="Ink 225">
                  <a:extLst>
                    <a:ext uri="{FF2B5EF4-FFF2-40B4-BE49-F238E27FC236}">
                      <a16:creationId xmlns:a16="http://schemas.microsoft.com/office/drawing/2014/main" id="{B9F9BD1F-E6BA-8AE3-599B-A316864374DC}"/>
                    </a:ext>
                  </a:extLst>
                </p14:cNvPr>
                <p14:cNvContentPartPr/>
                <p14:nvPr/>
              </p14:nvContentPartPr>
              <p14:xfrm>
                <a:off x="3519323" y="4152496"/>
                <a:ext cx="151200" cy="174240"/>
              </p14:xfrm>
            </p:contentPart>
          </mc:Choice>
          <mc:Fallback xmlns="">
            <p:pic>
              <p:nvPicPr>
                <p:cNvPr id="226" name="Ink 225">
                  <a:extLst>
                    <a:ext uri="{FF2B5EF4-FFF2-40B4-BE49-F238E27FC236}">
                      <a16:creationId xmlns:a16="http://schemas.microsoft.com/office/drawing/2014/main" id="{B9F9BD1F-E6BA-8AE3-599B-A316864374DC}"/>
                    </a:ext>
                  </a:extLst>
                </p:cNvPr>
                <p:cNvPicPr/>
                <p:nvPr/>
              </p:nvPicPr>
              <p:blipFill>
                <a:blip r:embed="rId193"/>
                <a:stretch>
                  <a:fillRect/>
                </a:stretch>
              </p:blipFill>
              <p:spPr>
                <a:xfrm>
                  <a:off x="3501683" y="4134856"/>
                  <a:ext cx="186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227" name="Ink 226">
                  <a:extLst>
                    <a:ext uri="{FF2B5EF4-FFF2-40B4-BE49-F238E27FC236}">
                      <a16:creationId xmlns:a16="http://schemas.microsoft.com/office/drawing/2014/main" id="{128916FB-58BA-1BB7-C6D1-8C4E398FEEA0}"/>
                    </a:ext>
                  </a:extLst>
                </p14:cNvPr>
                <p14:cNvContentPartPr/>
                <p14:nvPr/>
              </p14:nvContentPartPr>
              <p14:xfrm>
                <a:off x="3574043" y="4140976"/>
                <a:ext cx="113760" cy="21240"/>
              </p14:xfrm>
            </p:contentPart>
          </mc:Choice>
          <mc:Fallback xmlns="">
            <p:pic>
              <p:nvPicPr>
                <p:cNvPr id="227" name="Ink 226">
                  <a:extLst>
                    <a:ext uri="{FF2B5EF4-FFF2-40B4-BE49-F238E27FC236}">
                      <a16:creationId xmlns:a16="http://schemas.microsoft.com/office/drawing/2014/main" id="{128916FB-58BA-1BB7-C6D1-8C4E398FEEA0}"/>
                    </a:ext>
                  </a:extLst>
                </p:cNvPr>
                <p:cNvPicPr/>
                <p:nvPr/>
              </p:nvPicPr>
              <p:blipFill>
                <a:blip r:embed="rId195"/>
                <a:stretch>
                  <a:fillRect/>
                </a:stretch>
              </p:blipFill>
              <p:spPr>
                <a:xfrm>
                  <a:off x="3556403" y="4122976"/>
                  <a:ext cx="1494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228" name="Ink 227">
                  <a:extLst>
                    <a:ext uri="{FF2B5EF4-FFF2-40B4-BE49-F238E27FC236}">
                      <a16:creationId xmlns:a16="http://schemas.microsoft.com/office/drawing/2014/main" id="{7767749D-B178-439E-A1A2-ED6308F5269E}"/>
                    </a:ext>
                  </a:extLst>
                </p14:cNvPr>
                <p14:cNvContentPartPr/>
                <p14:nvPr/>
              </p14:nvContentPartPr>
              <p14:xfrm>
                <a:off x="3817763" y="4061776"/>
                <a:ext cx="59040" cy="83520"/>
              </p14:xfrm>
            </p:contentPart>
          </mc:Choice>
          <mc:Fallback xmlns="">
            <p:pic>
              <p:nvPicPr>
                <p:cNvPr id="228" name="Ink 227">
                  <a:extLst>
                    <a:ext uri="{FF2B5EF4-FFF2-40B4-BE49-F238E27FC236}">
                      <a16:creationId xmlns:a16="http://schemas.microsoft.com/office/drawing/2014/main" id="{7767749D-B178-439E-A1A2-ED6308F5269E}"/>
                    </a:ext>
                  </a:extLst>
                </p:cNvPr>
                <p:cNvPicPr/>
                <p:nvPr/>
              </p:nvPicPr>
              <p:blipFill>
                <a:blip r:embed="rId197"/>
                <a:stretch>
                  <a:fillRect/>
                </a:stretch>
              </p:blipFill>
              <p:spPr>
                <a:xfrm>
                  <a:off x="3800123" y="4043776"/>
                  <a:ext cx="94680" cy="11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8">
            <p14:nvContentPartPr>
              <p14:cNvPr id="247" name="Ink 246">
                <a:extLst>
                  <a:ext uri="{FF2B5EF4-FFF2-40B4-BE49-F238E27FC236}">
                    <a16:creationId xmlns:a16="http://schemas.microsoft.com/office/drawing/2014/main" id="{BDA6ABEA-6ABB-ACC4-1738-3688EC0F17F2}"/>
                  </a:ext>
                </a:extLst>
              </p14:cNvPr>
              <p14:cNvContentPartPr/>
              <p14:nvPr/>
            </p14:nvContentPartPr>
            <p14:xfrm>
              <a:off x="357396" y="4711401"/>
              <a:ext cx="137880" cy="270720"/>
            </p14:xfrm>
          </p:contentPart>
        </mc:Choice>
        <mc:Fallback xmlns="">
          <p:pic>
            <p:nvPicPr>
              <p:cNvPr id="247" name="Ink 246">
                <a:extLst>
                  <a:ext uri="{FF2B5EF4-FFF2-40B4-BE49-F238E27FC236}">
                    <a16:creationId xmlns:a16="http://schemas.microsoft.com/office/drawing/2014/main" id="{BDA6ABEA-6ABB-ACC4-1738-3688EC0F17F2}"/>
                  </a:ext>
                </a:extLst>
              </p:cNvPr>
              <p:cNvPicPr/>
              <p:nvPr/>
            </p:nvPicPr>
            <p:blipFill>
              <a:blip r:embed="rId199"/>
              <a:stretch>
                <a:fillRect/>
              </a:stretch>
            </p:blipFill>
            <p:spPr>
              <a:xfrm>
                <a:off x="339756" y="4693401"/>
                <a:ext cx="17352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248" name="Ink 247">
                <a:extLst>
                  <a:ext uri="{FF2B5EF4-FFF2-40B4-BE49-F238E27FC236}">
                    <a16:creationId xmlns:a16="http://schemas.microsoft.com/office/drawing/2014/main" id="{71C23844-B38C-D81B-CF2A-45D149B57E16}"/>
                  </a:ext>
                </a:extLst>
              </p14:cNvPr>
              <p14:cNvContentPartPr/>
              <p14:nvPr/>
            </p14:nvContentPartPr>
            <p14:xfrm>
              <a:off x="555756" y="4739841"/>
              <a:ext cx="152640" cy="236520"/>
            </p14:xfrm>
          </p:contentPart>
        </mc:Choice>
        <mc:Fallback xmlns="">
          <p:pic>
            <p:nvPicPr>
              <p:cNvPr id="248" name="Ink 247">
                <a:extLst>
                  <a:ext uri="{FF2B5EF4-FFF2-40B4-BE49-F238E27FC236}">
                    <a16:creationId xmlns:a16="http://schemas.microsoft.com/office/drawing/2014/main" id="{71C23844-B38C-D81B-CF2A-45D149B57E16}"/>
                  </a:ext>
                </a:extLst>
              </p:cNvPr>
              <p:cNvPicPr/>
              <p:nvPr/>
            </p:nvPicPr>
            <p:blipFill>
              <a:blip r:embed="rId201"/>
              <a:stretch>
                <a:fillRect/>
              </a:stretch>
            </p:blipFill>
            <p:spPr>
              <a:xfrm>
                <a:off x="538116" y="4721841"/>
                <a:ext cx="1882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249" name="Ink 248">
                <a:extLst>
                  <a:ext uri="{FF2B5EF4-FFF2-40B4-BE49-F238E27FC236}">
                    <a16:creationId xmlns:a16="http://schemas.microsoft.com/office/drawing/2014/main" id="{2A95EC1F-63D5-C97D-F479-1C17836DE7B6}"/>
                  </a:ext>
                </a:extLst>
              </p14:cNvPr>
              <p14:cNvContentPartPr/>
              <p14:nvPr/>
            </p14:nvContentPartPr>
            <p14:xfrm>
              <a:off x="745116" y="4793841"/>
              <a:ext cx="162360" cy="172800"/>
            </p14:xfrm>
          </p:contentPart>
        </mc:Choice>
        <mc:Fallback xmlns="">
          <p:pic>
            <p:nvPicPr>
              <p:cNvPr id="249" name="Ink 248">
                <a:extLst>
                  <a:ext uri="{FF2B5EF4-FFF2-40B4-BE49-F238E27FC236}">
                    <a16:creationId xmlns:a16="http://schemas.microsoft.com/office/drawing/2014/main" id="{2A95EC1F-63D5-C97D-F479-1C17836DE7B6}"/>
                  </a:ext>
                </a:extLst>
              </p:cNvPr>
              <p:cNvPicPr/>
              <p:nvPr/>
            </p:nvPicPr>
            <p:blipFill>
              <a:blip r:embed="rId203"/>
              <a:stretch>
                <a:fillRect/>
              </a:stretch>
            </p:blipFill>
            <p:spPr>
              <a:xfrm>
                <a:off x="727476" y="4775841"/>
                <a:ext cx="19800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250" name="Ink 249">
                <a:extLst>
                  <a:ext uri="{FF2B5EF4-FFF2-40B4-BE49-F238E27FC236}">
                    <a16:creationId xmlns:a16="http://schemas.microsoft.com/office/drawing/2014/main" id="{E439AF60-DFCD-532C-B6D1-C5AD42EFDCC2}"/>
                  </a:ext>
                </a:extLst>
              </p14:cNvPr>
              <p14:cNvContentPartPr/>
              <p14:nvPr/>
            </p14:nvContentPartPr>
            <p14:xfrm>
              <a:off x="934476" y="4694841"/>
              <a:ext cx="42480" cy="76680"/>
            </p14:xfrm>
          </p:contentPart>
        </mc:Choice>
        <mc:Fallback xmlns="">
          <p:pic>
            <p:nvPicPr>
              <p:cNvPr id="250" name="Ink 249">
                <a:extLst>
                  <a:ext uri="{FF2B5EF4-FFF2-40B4-BE49-F238E27FC236}">
                    <a16:creationId xmlns:a16="http://schemas.microsoft.com/office/drawing/2014/main" id="{E439AF60-DFCD-532C-B6D1-C5AD42EFDCC2}"/>
                  </a:ext>
                </a:extLst>
              </p:cNvPr>
              <p:cNvPicPr/>
              <p:nvPr/>
            </p:nvPicPr>
            <p:blipFill>
              <a:blip r:embed="rId205"/>
              <a:stretch>
                <a:fillRect/>
              </a:stretch>
            </p:blipFill>
            <p:spPr>
              <a:xfrm>
                <a:off x="916476" y="4677201"/>
                <a:ext cx="7812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251" name="Ink 250">
                <a:extLst>
                  <a:ext uri="{FF2B5EF4-FFF2-40B4-BE49-F238E27FC236}">
                    <a16:creationId xmlns:a16="http://schemas.microsoft.com/office/drawing/2014/main" id="{45799F35-BBDF-25E7-DBAB-2C6AC344C1B2}"/>
                  </a:ext>
                </a:extLst>
              </p14:cNvPr>
              <p14:cNvContentPartPr/>
              <p14:nvPr/>
            </p14:nvContentPartPr>
            <p14:xfrm>
              <a:off x="1134276" y="4820841"/>
              <a:ext cx="117720" cy="18360"/>
            </p14:xfrm>
          </p:contentPart>
        </mc:Choice>
        <mc:Fallback xmlns="">
          <p:pic>
            <p:nvPicPr>
              <p:cNvPr id="251" name="Ink 250">
                <a:extLst>
                  <a:ext uri="{FF2B5EF4-FFF2-40B4-BE49-F238E27FC236}">
                    <a16:creationId xmlns:a16="http://schemas.microsoft.com/office/drawing/2014/main" id="{45799F35-BBDF-25E7-DBAB-2C6AC344C1B2}"/>
                  </a:ext>
                </a:extLst>
              </p:cNvPr>
              <p:cNvPicPr/>
              <p:nvPr/>
            </p:nvPicPr>
            <p:blipFill>
              <a:blip r:embed="rId207"/>
              <a:stretch>
                <a:fillRect/>
              </a:stretch>
            </p:blipFill>
            <p:spPr>
              <a:xfrm>
                <a:off x="1116276" y="4803201"/>
                <a:ext cx="1533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252" name="Ink 251">
                <a:extLst>
                  <a:ext uri="{FF2B5EF4-FFF2-40B4-BE49-F238E27FC236}">
                    <a16:creationId xmlns:a16="http://schemas.microsoft.com/office/drawing/2014/main" id="{3958FF8D-1A88-08D7-C4C9-817FDA920158}"/>
                  </a:ext>
                </a:extLst>
              </p14:cNvPr>
              <p14:cNvContentPartPr/>
              <p14:nvPr/>
            </p14:nvContentPartPr>
            <p14:xfrm>
              <a:off x="1150116" y="4917681"/>
              <a:ext cx="117360" cy="5400"/>
            </p14:xfrm>
          </p:contentPart>
        </mc:Choice>
        <mc:Fallback xmlns="">
          <p:pic>
            <p:nvPicPr>
              <p:cNvPr id="252" name="Ink 251">
                <a:extLst>
                  <a:ext uri="{FF2B5EF4-FFF2-40B4-BE49-F238E27FC236}">
                    <a16:creationId xmlns:a16="http://schemas.microsoft.com/office/drawing/2014/main" id="{3958FF8D-1A88-08D7-C4C9-817FDA920158}"/>
                  </a:ext>
                </a:extLst>
              </p:cNvPr>
              <p:cNvPicPr/>
              <p:nvPr/>
            </p:nvPicPr>
            <p:blipFill>
              <a:blip r:embed="rId209"/>
              <a:stretch>
                <a:fillRect/>
              </a:stretch>
            </p:blipFill>
            <p:spPr>
              <a:xfrm>
                <a:off x="1132476" y="4899681"/>
                <a:ext cx="153000" cy="41040"/>
              </a:xfrm>
              <a:prstGeom prst="rect">
                <a:avLst/>
              </a:prstGeom>
            </p:spPr>
          </p:pic>
        </mc:Fallback>
      </mc:AlternateContent>
      <p:grpSp>
        <p:nvGrpSpPr>
          <p:cNvPr id="267" name="Group 266">
            <a:extLst>
              <a:ext uri="{FF2B5EF4-FFF2-40B4-BE49-F238E27FC236}">
                <a16:creationId xmlns:a16="http://schemas.microsoft.com/office/drawing/2014/main" id="{E15FDD84-FF2A-8ECF-69BF-227E55085F4A}"/>
              </a:ext>
            </a:extLst>
          </p:cNvPr>
          <p:cNvGrpSpPr/>
          <p:nvPr/>
        </p:nvGrpSpPr>
        <p:grpSpPr>
          <a:xfrm>
            <a:off x="2218236" y="4662801"/>
            <a:ext cx="667440" cy="288000"/>
            <a:chOff x="2158523" y="4926496"/>
            <a:chExt cx="667440" cy="288000"/>
          </a:xfrm>
        </p:grpSpPr>
        <mc:AlternateContent xmlns:mc="http://schemas.openxmlformats.org/markup-compatibility/2006" xmlns:p14="http://schemas.microsoft.com/office/powerpoint/2010/main">
          <mc:Choice Requires="p14">
            <p:contentPart p14:bwMode="auto" r:id="rId210">
              <p14:nvContentPartPr>
                <p14:cNvPr id="260" name="Ink 259">
                  <a:extLst>
                    <a:ext uri="{FF2B5EF4-FFF2-40B4-BE49-F238E27FC236}">
                      <a16:creationId xmlns:a16="http://schemas.microsoft.com/office/drawing/2014/main" id="{2A9C22AA-D211-870E-8842-C0A4A168FB83}"/>
                    </a:ext>
                  </a:extLst>
                </p14:cNvPr>
                <p14:cNvContentPartPr/>
                <p14:nvPr/>
              </p14:nvContentPartPr>
              <p14:xfrm>
                <a:off x="2158523" y="4958536"/>
                <a:ext cx="98280" cy="255960"/>
              </p14:xfrm>
            </p:contentPart>
          </mc:Choice>
          <mc:Fallback xmlns="">
            <p:pic>
              <p:nvPicPr>
                <p:cNvPr id="260" name="Ink 259">
                  <a:extLst>
                    <a:ext uri="{FF2B5EF4-FFF2-40B4-BE49-F238E27FC236}">
                      <a16:creationId xmlns:a16="http://schemas.microsoft.com/office/drawing/2014/main" id="{2A9C22AA-D211-870E-8842-C0A4A168FB83}"/>
                    </a:ext>
                  </a:extLst>
                </p:cNvPr>
                <p:cNvPicPr/>
                <p:nvPr/>
              </p:nvPicPr>
              <p:blipFill>
                <a:blip r:embed="rId211"/>
                <a:stretch>
                  <a:fillRect/>
                </a:stretch>
              </p:blipFill>
              <p:spPr>
                <a:xfrm>
                  <a:off x="2140523" y="4940896"/>
                  <a:ext cx="1339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261" name="Ink 260">
                  <a:extLst>
                    <a:ext uri="{FF2B5EF4-FFF2-40B4-BE49-F238E27FC236}">
                      <a16:creationId xmlns:a16="http://schemas.microsoft.com/office/drawing/2014/main" id="{88914953-076F-47C4-885E-14425018FE89}"/>
                    </a:ext>
                  </a:extLst>
                </p14:cNvPr>
                <p14:cNvContentPartPr/>
                <p14:nvPr/>
              </p14:nvContentPartPr>
              <p14:xfrm>
                <a:off x="2346803" y="5057176"/>
                <a:ext cx="123120" cy="138960"/>
              </p14:xfrm>
            </p:contentPart>
          </mc:Choice>
          <mc:Fallback xmlns="">
            <p:pic>
              <p:nvPicPr>
                <p:cNvPr id="261" name="Ink 260">
                  <a:extLst>
                    <a:ext uri="{FF2B5EF4-FFF2-40B4-BE49-F238E27FC236}">
                      <a16:creationId xmlns:a16="http://schemas.microsoft.com/office/drawing/2014/main" id="{88914953-076F-47C4-885E-14425018FE89}"/>
                    </a:ext>
                  </a:extLst>
                </p:cNvPr>
                <p:cNvPicPr/>
                <p:nvPr/>
              </p:nvPicPr>
              <p:blipFill>
                <a:blip r:embed="rId213"/>
                <a:stretch>
                  <a:fillRect/>
                </a:stretch>
              </p:blipFill>
              <p:spPr>
                <a:xfrm>
                  <a:off x="2328803" y="5039536"/>
                  <a:ext cx="1587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262" name="Ink 261">
                  <a:extLst>
                    <a:ext uri="{FF2B5EF4-FFF2-40B4-BE49-F238E27FC236}">
                      <a16:creationId xmlns:a16="http://schemas.microsoft.com/office/drawing/2014/main" id="{B77FB3D2-8CA2-0674-811F-28D6B866E1A6}"/>
                    </a:ext>
                  </a:extLst>
                </p14:cNvPr>
                <p14:cNvContentPartPr/>
                <p14:nvPr/>
              </p14:nvContentPartPr>
              <p14:xfrm>
                <a:off x="2547323" y="4926496"/>
                <a:ext cx="37080" cy="50760"/>
              </p14:xfrm>
            </p:contentPart>
          </mc:Choice>
          <mc:Fallback xmlns="">
            <p:pic>
              <p:nvPicPr>
                <p:cNvPr id="262" name="Ink 261">
                  <a:extLst>
                    <a:ext uri="{FF2B5EF4-FFF2-40B4-BE49-F238E27FC236}">
                      <a16:creationId xmlns:a16="http://schemas.microsoft.com/office/drawing/2014/main" id="{B77FB3D2-8CA2-0674-811F-28D6B866E1A6}"/>
                    </a:ext>
                  </a:extLst>
                </p:cNvPr>
                <p:cNvPicPr/>
                <p:nvPr/>
              </p:nvPicPr>
              <p:blipFill>
                <a:blip r:embed="rId215"/>
                <a:stretch>
                  <a:fillRect/>
                </a:stretch>
              </p:blipFill>
              <p:spPr>
                <a:xfrm>
                  <a:off x="2529323" y="4908856"/>
                  <a:ext cx="727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263" name="Ink 262">
                  <a:extLst>
                    <a:ext uri="{FF2B5EF4-FFF2-40B4-BE49-F238E27FC236}">
                      <a16:creationId xmlns:a16="http://schemas.microsoft.com/office/drawing/2014/main" id="{024A765A-310E-C949-2C0B-54FBFE7005AB}"/>
                    </a:ext>
                  </a:extLst>
                </p14:cNvPr>
                <p14:cNvContentPartPr/>
                <p14:nvPr/>
              </p14:nvContentPartPr>
              <p14:xfrm>
                <a:off x="2711843" y="5087416"/>
                <a:ext cx="114120" cy="20160"/>
              </p14:xfrm>
            </p:contentPart>
          </mc:Choice>
          <mc:Fallback xmlns="">
            <p:pic>
              <p:nvPicPr>
                <p:cNvPr id="263" name="Ink 262">
                  <a:extLst>
                    <a:ext uri="{FF2B5EF4-FFF2-40B4-BE49-F238E27FC236}">
                      <a16:creationId xmlns:a16="http://schemas.microsoft.com/office/drawing/2014/main" id="{024A765A-310E-C949-2C0B-54FBFE7005AB}"/>
                    </a:ext>
                  </a:extLst>
                </p:cNvPr>
                <p:cNvPicPr/>
                <p:nvPr/>
              </p:nvPicPr>
              <p:blipFill>
                <a:blip r:embed="rId217"/>
                <a:stretch>
                  <a:fillRect/>
                </a:stretch>
              </p:blipFill>
              <p:spPr>
                <a:xfrm>
                  <a:off x="2694203" y="5069776"/>
                  <a:ext cx="149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264" name="Ink 263">
                  <a:extLst>
                    <a:ext uri="{FF2B5EF4-FFF2-40B4-BE49-F238E27FC236}">
                      <a16:creationId xmlns:a16="http://schemas.microsoft.com/office/drawing/2014/main" id="{2D3304E9-BC13-025E-BE90-CC1F625674E9}"/>
                    </a:ext>
                  </a:extLst>
                </p14:cNvPr>
                <p14:cNvContentPartPr/>
                <p14:nvPr/>
              </p14:nvContentPartPr>
              <p14:xfrm>
                <a:off x="2754323" y="5060776"/>
                <a:ext cx="26280" cy="109440"/>
              </p14:xfrm>
            </p:contentPart>
          </mc:Choice>
          <mc:Fallback xmlns="">
            <p:pic>
              <p:nvPicPr>
                <p:cNvPr id="264" name="Ink 263">
                  <a:extLst>
                    <a:ext uri="{FF2B5EF4-FFF2-40B4-BE49-F238E27FC236}">
                      <a16:creationId xmlns:a16="http://schemas.microsoft.com/office/drawing/2014/main" id="{2D3304E9-BC13-025E-BE90-CC1F625674E9}"/>
                    </a:ext>
                  </a:extLst>
                </p:cNvPr>
                <p:cNvPicPr/>
                <p:nvPr/>
              </p:nvPicPr>
              <p:blipFill>
                <a:blip r:embed="rId219"/>
                <a:stretch>
                  <a:fillRect/>
                </a:stretch>
              </p:blipFill>
              <p:spPr>
                <a:xfrm>
                  <a:off x="2736683" y="5042776"/>
                  <a:ext cx="61920" cy="145080"/>
                </a:xfrm>
                <a:prstGeom prst="rect">
                  <a:avLst/>
                </a:prstGeom>
              </p:spPr>
            </p:pic>
          </mc:Fallback>
        </mc:AlternateContent>
      </p:grpSp>
      <p:grpSp>
        <p:nvGrpSpPr>
          <p:cNvPr id="266" name="Group 265">
            <a:extLst>
              <a:ext uri="{FF2B5EF4-FFF2-40B4-BE49-F238E27FC236}">
                <a16:creationId xmlns:a16="http://schemas.microsoft.com/office/drawing/2014/main" id="{129051E6-00CB-2838-7F13-686917FE0B30}"/>
              </a:ext>
            </a:extLst>
          </p:cNvPr>
          <p:cNvGrpSpPr/>
          <p:nvPr/>
        </p:nvGrpSpPr>
        <p:grpSpPr>
          <a:xfrm>
            <a:off x="1418676" y="4652001"/>
            <a:ext cx="646920" cy="326880"/>
            <a:chOff x="1358963" y="4915696"/>
            <a:chExt cx="646920" cy="326880"/>
          </a:xfrm>
        </p:grpSpPr>
        <mc:AlternateContent xmlns:mc="http://schemas.openxmlformats.org/markup-compatibility/2006" xmlns:p14="http://schemas.microsoft.com/office/powerpoint/2010/main">
          <mc:Choice Requires="p14">
            <p:contentPart p14:bwMode="auto" r:id="rId220">
              <p14:nvContentPartPr>
                <p14:cNvPr id="254" name="Ink 253">
                  <a:extLst>
                    <a:ext uri="{FF2B5EF4-FFF2-40B4-BE49-F238E27FC236}">
                      <a16:creationId xmlns:a16="http://schemas.microsoft.com/office/drawing/2014/main" id="{4DACA10F-5745-0B7B-7295-0F3736D884E4}"/>
                    </a:ext>
                  </a:extLst>
                </p14:cNvPr>
                <p14:cNvContentPartPr/>
                <p14:nvPr/>
              </p14:nvContentPartPr>
              <p14:xfrm>
                <a:off x="1358963" y="4971136"/>
                <a:ext cx="95400" cy="271440"/>
              </p14:xfrm>
            </p:contentPart>
          </mc:Choice>
          <mc:Fallback xmlns="">
            <p:pic>
              <p:nvPicPr>
                <p:cNvPr id="254" name="Ink 253">
                  <a:extLst>
                    <a:ext uri="{FF2B5EF4-FFF2-40B4-BE49-F238E27FC236}">
                      <a16:creationId xmlns:a16="http://schemas.microsoft.com/office/drawing/2014/main" id="{4DACA10F-5745-0B7B-7295-0F3736D884E4}"/>
                    </a:ext>
                  </a:extLst>
                </p:cNvPr>
                <p:cNvPicPr/>
                <p:nvPr/>
              </p:nvPicPr>
              <p:blipFill>
                <a:blip r:embed="rId221"/>
                <a:stretch>
                  <a:fillRect/>
                </a:stretch>
              </p:blipFill>
              <p:spPr>
                <a:xfrm>
                  <a:off x="1341323" y="4953136"/>
                  <a:ext cx="131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255" name="Ink 254">
                  <a:extLst>
                    <a:ext uri="{FF2B5EF4-FFF2-40B4-BE49-F238E27FC236}">
                      <a16:creationId xmlns:a16="http://schemas.microsoft.com/office/drawing/2014/main" id="{E9900F78-C749-E0AE-221E-437415156BBE}"/>
                    </a:ext>
                  </a:extLst>
                </p14:cNvPr>
                <p14:cNvContentPartPr/>
                <p14:nvPr/>
              </p14:nvContentPartPr>
              <p14:xfrm>
                <a:off x="1535723" y="5048536"/>
                <a:ext cx="177840" cy="153720"/>
              </p14:xfrm>
            </p:contentPart>
          </mc:Choice>
          <mc:Fallback xmlns="">
            <p:pic>
              <p:nvPicPr>
                <p:cNvPr id="255" name="Ink 254">
                  <a:extLst>
                    <a:ext uri="{FF2B5EF4-FFF2-40B4-BE49-F238E27FC236}">
                      <a16:creationId xmlns:a16="http://schemas.microsoft.com/office/drawing/2014/main" id="{E9900F78-C749-E0AE-221E-437415156BBE}"/>
                    </a:ext>
                  </a:extLst>
                </p:cNvPr>
                <p:cNvPicPr/>
                <p:nvPr/>
              </p:nvPicPr>
              <p:blipFill>
                <a:blip r:embed="rId223"/>
                <a:stretch>
                  <a:fillRect/>
                </a:stretch>
              </p:blipFill>
              <p:spPr>
                <a:xfrm>
                  <a:off x="1517723" y="5030896"/>
                  <a:ext cx="213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257" name="Ink 256">
                  <a:extLst>
                    <a:ext uri="{FF2B5EF4-FFF2-40B4-BE49-F238E27FC236}">
                      <a16:creationId xmlns:a16="http://schemas.microsoft.com/office/drawing/2014/main" id="{F93AE4C9-9B80-FA4F-9425-A99C9F26FF4B}"/>
                    </a:ext>
                  </a:extLst>
                </p14:cNvPr>
                <p14:cNvContentPartPr/>
                <p14:nvPr/>
              </p14:nvContentPartPr>
              <p14:xfrm>
                <a:off x="1798883" y="4932616"/>
                <a:ext cx="14400" cy="41760"/>
              </p14:xfrm>
            </p:contentPart>
          </mc:Choice>
          <mc:Fallback xmlns="">
            <p:pic>
              <p:nvPicPr>
                <p:cNvPr id="257" name="Ink 256">
                  <a:extLst>
                    <a:ext uri="{FF2B5EF4-FFF2-40B4-BE49-F238E27FC236}">
                      <a16:creationId xmlns:a16="http://schemas.microsoft.com/office/drawing/2014/main" id="{F93AE4C9-9B80-FA4F-9425-A99C9F26FF4B}"/>
                    </a:ext>
                  </a:extLst>
                </p:cNvPr>
                <p:cNvPicPr/>
                <p:nvPr/>
              </p:nvPicPr>
              <p:blipFill>
                <a:blip r:embed="rId225"/>
                <a:stretch>
                  <a:fillRect/>
                </a:stretch>
              </p:blipFill>
              <p:spPr>
                <a:xfrm>
                  <a:off x="1780883" y="4914616"/>
                  <a:ext cx="500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258" name="Ink 257">
                  <a:extLst>
                    <a:ext uri="{FF2B5EF4-FFF2-40B4-BE49-F238E27FC236}">
                      <a16:creationId xmlns:a16="http://schemas.microsoft.com/office/drawing/2014/main" id="{E6299F4B-A2B2-BD07-49AF-97095AF07ED5}"/>
                    </a:ext>
                  </a:extLst>
                </p14:cNvPr>
                <p14:cNvContentPartPr/>
                <p14:nvPr/>
              </p14:nvContentPartPr>
              <p14:xfrm>
                <a:off x="1897523" y="5107216"/>
                <a:ext cx="108360" cy="26280"/>
              </p14:xfrm>
            </p:contentPart>
          </mc:Choice>
          <mc:Fallback xmlns="">
            <p:pic>
              <p:nvPicPr>
                <p:cNvPr id="258" name="Ink 257">
                  <a:extLst>
                    <a:ext uri="{FF2B5EF4-FFF2-40B4-BE49-F238E27FC236}">
                      <a16:creationId xmlns:a16="http://schemas.microsoft.com/office/drawing/2014/main" id="{E6299F4B-A2B2-BD07-49AF-97095AF07ED5}"/>
                    </a:ext>
                  </a:extLst>
                </p:cNvPr>
                <p:cNvPicPr/>
                <p:nvPr/>
              </p:nvPicPr>
              <p:blipFill>
                <a:blip r:embed="rId227"/>
                <a:stretch>
                  <a:fillRect/>
                </a:stretch>
              </p:blipFill>
              <p:spPr>
                <a:xfrm>
                  <a:off x="1879523" y="5089576"/>
                  <a:ext cx="14400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259" name="Ink 258">
                  <a:extLst>
                    <a:ext uri="{FF2B5EF4-FFF2-40B4-BE49-F238E27FC236}">
                      <a16:creationId xmlns:a16="http://schemas.microsoft.com/office/drawing/2014/main" id="{F667EFBF-0AE9-51DD-D01C-7EBE829BF559}"/>
                    </a:ext>
                  </a:extLst>
                </p14:cNvPr>
                <p14:cNvContentPartPr/>
                <p14:nvPr/>
              </p14:nvContentPartPr>
              <p14:xfrm>
                <a:off x="1970963" y="5072656"/>
                <a:ext cx="18000" cy="114480"/>
              </p14:xfrm>
            </p:contentPart>
          </mc:Choice>
          <mc:Fallback xmlns="">
            <p:pic>
              <p:nvPicPr>
                <p:cNvPr id="259" name="Ink 258">
                  <a:extLst>
                    <a:ext uri="{FF2B5EF4-FFF2-40B4-BE49-F238E27FC236}">
                      <a16:creationId xmlns:a16="http://schemas.microsoft.com/office/drawing/2014/main" id="{F667EFBF-0AE9-51DD-D01C-7EBE829BF559}"/>
                    </a:ext>
                  </a:extLst>
                </p:cNvPr>
                <p:cNvPicPr/>
                <p:nvPr/>
              </p:nvPicPr>
              <p:blipFill>
                <a:blip r:embed="rId229"/>
                <a:stretch>
                  <a:fillRect/>
                </a:stretch>
              </p:blipFill>
              <p:spPr>
                <a:xfrm>
                  <a:off x="1953323" y="5055016"/>
                  <a:ext cx="5364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265" name="Ink 264">
                  <a:extLst>
                    <a:ext uri="{FF2B5EF4-FFF2-40B4-BE49-F238E27FC236}">
                      <a16:creationId xmlns:a16="http://schemas.microsoft.com/office/drawing/2014/main" id="{4546A202-2385-912E-8692-B9C9A69391E3}"/>
                    </a:ext>
                  </a:extLst>
                </p14:cNvPr>
                <p14:cNvContentPartPr/>
                <p14:nvPr/>
              </p14:nvContentPartPr>
              <p14:xfrm>
                <a:off x="1782323" y="4915696"/>
                <a:ext cx="31680" cy="84240"/>
              </p14:xfrm>
            </p:contentPart>
          </mc:Choice>
          <mc:Fallback xmlns="">
            <p:pic>
              <p:nvPicPr>
                <p:cNvPr id="265" name="Ink 264">
                  <a:extLst>
                    <a:ext uri="{FF2B5EF4-FFF2-40B4-BE49-F238E27FC236}">
                      <a16:creationId xmlns:a16="http://schemas.microsoft.com/office/drawing/2014/main" id="{4546A202-2385-912E-8692-B9C9A69391E3}"/>
                    </a:ext>
                  </a:extLst>
                </p:cNvPr>
                <p:cNvPicPr/>
                <p:nvPr/>
              </p:nvPicPr>
              <p:blipFill>
                <a:blip r:embed="rId231"/>
                <a:stretch>
                  <a:fillRect/>
                </a:stretch>
              </p:blipFill>
              <p:spPr>
                <a:xfrm>
                  <a:off x="1764323" y="4898056"/>
                  <a:ext cx="67320" cy="119880"/>
                </a:xfrm>
                <a:prstGeom prst="rect">
                  <a:avLst/>
                </a:prstGeom>
              </p:spPr>
            </p:pic>
          </mc:Fallback>
        </mc:AlternateContent>
      </p:grpSp>
      <p:grpSp>
        <p:nvGrpSpPr>
          <p:cNvPr id="277" name="Group 276">
            <a:extLst>
              <a:ext uri="{FF2B5EF4-FFF2-40B4-BE49-F238E27FC236}">
                <a16:creationId xmlns:a16="http://schemas.microsoft.com/office/drawing/2014/main" id="{22F071B7-9554-494F-1642-C47B02249F57}"/>
              </a:ext>
            </a:extLst>
          </p:cNvPr>
          <p:cNvGrpSpPr/>
          <p:nvPr/>
        </p:nvGrpSpPr>
        <p:grpSpPr>
          <a:xfrm>
            <a:off x="3032556" y="4623561"/>
            <a:ext cx="1332000" cy="306000"/>
            <a:chOff x="2972843" y="4887256"/>
            <a:chExt cx="1332000" cy="306000"/>
          </a:xfrm>
        </p:grpSpPr>
        <mc:AlternateContent xmlns:mc="http://schemas.openxmlformats.org/markup-compatibility/2006" xmlns:p14="http://schemas.microsoft.com/office/powerpoint/2010/main">
          <mc:Choice Requires="p14">
            <p:contentPart p14:bwMode="auto" r:id="rId232">
              <p14:nvContentPartPr>
                <p14:cNvPr id="268" name="Ink 267">
                  <a:extLst>
                    <a:ext uri="{FF2B5EF4-FFF2-40B4-BE49-F238E27FC236}">
                      <a16:creationId xmlns:a16="http://schemas.microsoft.com/office/drawing/2014/main" id="{391BE1FC-00BF-BFE7-761F-E6F2883BE868}"/>
                    </a:ext>
                  </a:extLst>
                </p14:cNvPr>
                <p14:cNvContentPartPr/>
                <p14:nvPr/>
              </p14:nvContentPartPr>
              <p14:xfrm>
                <a:off x="2972843" y="4916416"/>
                <a:ext cx="21960" cy="276840"/>
              </p14:xfrm>
            </p:contentPart>
          </mc:Choice>
          <mc:Fallback xmlns="">
            <p:pic>
              <p:nvPicPr>
                <p:cNvPr id="268" name="Ink 267">
                  <a:extLst>
                    <a:ext uri="{FF2B5EF4-FFF2-40B4-BE49-F238E27FC236}">
                      <a16:creationId xmlns:a16="http://schemas.microsoft.com/office/drawing/2014/main" id="{391BE1FC-00BF-BFE7-761F-E6F2883BE868}"/>
                    </a:ext>
                  </a:extLst>
                </p:cNvPr>
                <p:cNvPicPr/>
                <p:nvPr/>
              </p:nvPicPr>
              <p:blipFill>
                <a:blip r:embed="rId233"/>
                <a:stretch>
                  <a:fillRect/>
                </a:stretch>
              </p:blipFill>
              <p:spPr>
                <a:xfrm>
                  <a:off x="2954843" y="4898416"/>
                  <a:ext cx="57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269" name="Ink 268">
                  <a:extLst>
                    <a:ext uri="{FF2B5EF4-FFF2-40B4-BE49-F238E27FC236}">
                      <a16:creationId xmlns:a16="http://schemas.microsoft.com/office/drawing/2014/main" id="{91355F3D-9BF7-B9B8-0189-E12A4532A85F}"/>
                    </a:ext>
                  </a:extLst>
                </p14:cNvPr>
                <p14:cNvContentPartPr/>
                <p14:nvPr/>
              </p14:nvContentPartPr>
              <p14:xfrm>
                <a:off x="3117563" y="4926136"/>
                <a:ext cx="146880" cy="257400"/>
              </p14:xfrm>
            </p:contentPart>
          </mc:Choice>
          <mc:Fallback xmlns="">
            <p:pic>
              <p:nvPicPr>
                <p:cNvPr id="269" name="Ink 268">
                  <a:extLst>
                    <a:ext uri="{FF2B5EF4-FFF2-40B4-BE49-F238E27FC236}">
                      <a16:creationId xmlns:a16="http://schemas.microsoft.com/office/drawing/2014/main" id="{91355F3D-9BF7-B9B8-0189-E12A4532A85F}"/>
                    </a:ext>
                  </a:extLst>
                </p:cNvPr>
                <p:cNvPicPr/>
                <p:nvPr/>
              </p:nvPicPr>
              <p:blipFill>
                <a:blip r:embed="rId235"/>
                <a:stretch>
                  <a:fillRect/>
                </a:stretch>
              </p:blipFill>
              <p:spPr>
                <a:xfrm>
                  <a:off x="3099923" y="4908496"/>
                  <a:ext cx="18252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270" name="Ink 269">
                  <a:extLst>
                    <a:ext uri="{FF2B5EF4-FFF2-40B4-BE49-F238E27FC236}">
                      <a16:creationId xmlns:a16="http://schemas.microsoft.com/office/drawing/2014/main" id="{34E3C688-8227-8D24-4C3D-9D865040D9BB}"/>
                    </a:ext>
                  </a:extLst>
                </p14:cNvPr>
                <p14:cNvContentPartPr/>
                <p14:nvPr/>
              </p14:nvContentPartPr>
              <p14:xfrm>
                <a:off x="3317723" y="4934056"/>
                <a:ext cx="164160" cy="222480"/>
              </p14:xfrm>
            </p:contentPart>
          </mc:Choice>
          <mc:Fallback xmlns="">
            <p:pic>
              <p:nvPicPr>
                <p:cNvPr id="270" name="Ink 269">
                  <a:extLst>
                    <a:ext uri="{FF2B5EF4-FFF2-40B4-BE49-F238E27FC236}">
                      <a16:creationId xmlns:a16="http://schemas.microsoft.com/office/drawing/2014/main" id="{34E3C688-8227-8D24-4C3D-9D865040D9BB}"/>
                    </a:ext>
                  </a:extLst>
                </p:cNvPr>
                <p:cNvPicPr/>
                <p:nvPr/>
              </p:nvPicPr>
              <p:blipFill>
                <a:blip r:embed="rId237"/>
                <a:stretch>
                  <a:fillRect/>
                </a:stretch>
              </p:blipFill>
              <p:spPr>
                <a:xfrm>
                  <a:off x="3299723" y="4916056"/>
                  <a:ext cx="19980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271" name="Ink 270">
                  <a:extLst>
                    <a:ext uri="{FF2B5EF4-FFF2-40B4-BE49-F238E27FC236}">
                      <a16:creationId xmlns:a16="http://schemas.microsoft.com/office/drawing/2014/main" id="{851ED06D-6CFF-0D38-7551-97E11532562E}"/>
                    </a:ext>
                  </a:extLst>
                </p14:cNvPr>
                <p14:cNvContentPartPr/>
                <p14:nvPr/>
              </p14:nvContentPartPr>
              <p14:xfrm>
                <a:off x="3335723" y="4929016"/>
                <a:ext cx="140400" cy="70560"/>
              </p14:xfrm>
            </p:contentPart>
          </mc:Choice>
          <mc:Fallback xmlns="">
            <p:pic>
              <p:nvPicPr>
                <p:cNvPr id="271" name="Ink 270">
                  <a:extLst>
                    <a:ext uri="{FF2B5EF4-FFF2-40B4-BE49-F238E27FC236}">
                      <a16:creationId xmlns:a16="http://schemas.microsoft.com/office/drawing/2014/main" id="{851ED06D-6CFF-0D38-7551-97E11532562E}"/>
                    </a:ext>
                  </a:extLst>
                </p:cNvPr>
                <p:cNvPicPr/>
                <p:nvPr/>
              </p:nvPicPr>
              <p:blipFill>
                <a:blip r:embed="rId239"/>
                <a:stretch>
                  <a:fillRect/>
                </a:stretch>
              </p:blipFill>
              <p:spPr>
                <a:xfrm>
                  <a:off x="3317723" y="4911016"/>
                  <a:ext cx="17604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272" name="Ink 271">
                  <a:extLst>
                    <a:ext uri="{FF2B5EF4-FFF2-40B4-BE49-F238E27FC236}">
                      <a16:creationId xmlns:a16="http://schemas.microsoft.com/office/drawing/2014/main" id="{0956ABA3-633A-7564-6E53-6EB117231F92}"/>
                    </a:ext>
                  </a:extLst>
                </p14:cNvPr>
                <p14:cNvContentPartPr/>
                <p14:nvPr/>
              </p14:nvContentPartPr>
              <p14:xfrm>
                <a:off x="3524003" y="4887256"/>
                <a:ext cx="104040" cy="43920"/>
              </p14:xfrm>
            </p:contentPart>
          </mc:Choice>
          <mc:Fallback xmlns="">
            <p:pic>
              <p:nvPicPr>
                <p:cNvPr id="272" name="Ink 271">
                  <a:extLst>
                    <a:ext uri="{FF2B5EF4-FFF2-40B4-BE49-F238E27FC236}">
                      <a16:creationId xmlns:a16="http://schemas.microsoft.com/office/drawing/2014/main" id="{0956ABA3-633A-7564-6E53-6EB117231F92}"/>
                    </a:ext>
                  </a:extLst>
                </p:cNvPr>
                <p:cNvPicPr/>
                <p:nvPr/>
              </p:nvPicPr>
              <p:blipFill>
                <a:blip r:embed="rId241"/>
                <a:stretch>
                  <a:fillRect/>
                </a:stretch>
              </p:blipFill>
              <p:spPr>
                <a:xfrm>
                  <a:off x="3506003" y="4869616"/>
                  <a:ext cx="13968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273" name="Ink 272">
                  <a:extLst>
                    <a:ext uri="{FF2B5EF4-FFF2-40B4-BE49-F238E27FC236}">
                      <a16:creationId xmlns:a16="http://schemas.microsoft.com/office/drawing/2014/main" id="{8FD8030E-AE73-CED1-6031-E55C3AF6A1DB}"/>
                    </a:ext>
                  </a:extLst>
                </p14:cNvPr>
                <p14:cNvContentPartPr/>
                <p14:nvPr/>
              </p14:nvContentPartPr>
              <p14:xfrm>
                <a:off x="3674843" y="5051056"/>
                <a:ext cx="155520" cy="20880"/>
              </p14:xfrm>
            </p:contentPart>
          </mc:Choice>
          <mc:Fallback xmlns="">
            <p:pic>
              <p:nvPicPr>
                <p:cNvPr id="273" name="Ink 272">
                  <a:extLst>
                    <a:ext uri="{FF2B5EF4-FFF2-40B4-BE49-F238E27FC236}">
                      <a16:creationId xmlns:a16="http://schemas.microsoft.com/office/drawing/2014/main" id="{8FD8030E-AE73-CED1-6031-E55C3AF6A1DB}"/>
                    </a:ext>
                  </a:extLst>
                </p:cNvPr>
                <p:cNvPicPr/>
                <p:nvPr/>
              </p:nvPicPr>
              <p:blipFill>
                <a:blip r:embed="rId243"/>
                <a:stretch>
                  <a:fillRect/>
                </a:stretch>
              </p:blipFill>
              <p:spPr>
                <a:xfrm>
                  <a:off x="3657203" y="5033056"/>
                  <a:ext cx="1911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274" name="Ink 273">
                  <a:extLst>
                    <a:ext uri="{FF2B5EF4-FFF2-40B4-BE49-F238E27FC236}">
                      <a16:creationId xmlns:a16="http://schemas.microsoft.com/office/drawing/2014/main" id="{9E43DA17-BDED-B0B1-8AF5-E5FE273E46BD}"/>
                    </a:ext>
                  </a:extLst>
                </p14:cNvPr>
                <p14:cNvContentPartPr/>
                <p14:nvPr/>
              </p14:nvContentPartPr>
              <p14:xfrm>
                <a:off x="3768083" y="4961416"/>
                <a:ext cx="35280" cy="150120"/>
              </p14:xfrm>
            </p:contentPart>
          </mc:Choice>
          <mc:Fallback xmlns="">
            <p:pic>
              <p:nvPicPr>
                <p:cNvPr id="274" name="Ink 273">
                  <a:extLst>
                    <a:ext uri="{FF2B5EF4-FFF2-40B4-BE49-F238E27FC236}">
                      <a16:creationId xmlns:a16="http://schemas.microsoft.com/office/drawing/2014/main" id="{9E43DA17-BDED-B0B1-8AF5-E5FE273E46BD}"/>
                    </a:ext>
                  </a:extLst>
                </p:cNvPr>
                <p:cNvPicPr/>
                <p:nvPr/>
              </p:nvPicPr>
              <p:blipFill>
                <a:blip r:embed="rId245"/>
                <a:stretch>
                  <a:fillRect/>
                </a:stretch>
              </p:blipFill>
              <p:spPr>
                <a:xfrm>
                  <a:off x="3750443" y="4943776"/>
                  <a:ext cx="709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275" name="Ink 274">
                  <a:extLst>
                    <a:ext uri="{FF2B5EF4-FFF2-40B4-BE49-F238E27FC236}">
                      <a16:creationId xmlns:a16="http://schemas.microsoft.com/office/drawing/2014/main" id="{710F21BC-EBEC-6D9F-6BA4-1323FBCC33F2}"/>
                    </a:ext>
                  </a:extLst>
                </p14:cNvPr>
                <p14:cNvContentPartPr/>
                <p14:nvPr/>
              </p14:nvContentPartPr>
              <p14:xfrm>
                <a:off x="3949523" y="4961416"/>
                <a:ext cx="154080" cy="184680"/>
              </p14:xfrm>
            </p:contentPart>
          </mc:Choice>
          <mc:Fallback xmlns="">
            <p:pic>
              <p:nvPicPr>
                <p:cNvPr id="275" name="Ink 274">
                  <a:extLst>
                    <a:ext uri="{FF2B5EF4-FFF2-40B4-BE49-F238E27FC236}">
                      <a16:creationId xmlns:a16="http://schemas.microsoft.com/office/drawing/2014/main" id="{710F21BC-EBEC-6D9F-6BA4-1323FBCC33F2}"/>
                    </a:ext>
                  </a:extLst>
                </p:cNvPr>
                <p:cNvPicPr/>
                <p:nvPr/>
              </p:nvPicPr>
              <p:blipFill>
                <a:blip r:embed="rId247"/>
                <a:stretch>
                  <a:fillRect/>
                </a:stretch>
              </p:blipFill>
              <p:spPr>
                <a:xfrm>
                  <a:off x="3931883" y="4943776"/>
                  <a:ext cx="189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276" name="Ink 275">
                  <a:extLst>
                    <a:ext uri="{FF2B5EF4-FFF2-40B4-BE49-F238E27FC236}">
                      <a16:creationId xmlns:a16="http://schemas.microsoft.com/office/drawing/2014/main" id="{78964252-B923-D6A8-EDC5-BE642D41306D}"/>
                    </a:ext>
                  </a:extLst>
                </p14:cNvPr>
                <p14:cNvContentPartPr/>
                <p14:nvPr/>
              </p14:nvContentPartPr>
              <p14:xfrm>
                <a:off x="4111883" y="4973296"/>
                <a:ext cx="192960" cy="141120"/>
              </p14:xfrm>
            </p:contentPart>
          </mc:Choice>
          <mc:Fallback xmlns="">
            <p:pic>
              <p:nvPicPr>
                <p:cNvPr id="276" name="Ink 275">
                  <a:extLst>
                    <a:ext uri="{FF2B5EF4-FFF2-40B4-BE49-F238E27FC236}">
                      <a16:creationId xmlns:a16="http://schemas.microsoft.com/office/drawing/2014/main" id="{78964252-B923-D6A8-EDC5-BE642D41306D}"/>
                    </a:ext>
                  </a:extLst>
                </p:cNvPr>
                <p:cNvPicPr/>
                <p:nvPr/>
              </p:nvPicPr>
              <p:blipFill>
                <a:blip r:embed="rId249"/>
                <a:stretch>
                  <a:fillRect/>
                </a:stretch>
              </p:blipFill>
              <p:spPr>
                <a:xfrm>
                  <a:off x="4094243" y="4955656"/>
                  <a:ext cx="228600" cy="176760"/>
                </a:xfrm>
                <a:prstGeom prst="rect">
                  <a:avLst/>
                </a:prstGeom>
              </p:spPr>
            </p:pic>
          </mc:Fallback>
        </mc:AlternateContent>
      </p:grpSp>
    </p:spTree>
    <p:extLst>
      <p:ext uri="{BB962C8B-B14F-4D97-AF65-F5344CB8AC3E}">
        <p14:creationId xmlns:p14="http://schemas.microsoft.com/office/powerpoint/2010/main" val="141594614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712516" y="591378"/>
            <a:ext cx="3431484" cy="2862322"/>
          </a:xfrm>
          <a:prstGeom prst="rect">
            <a:avLst/>
          </a:prstGeom>
          <a:solidFill>
            <a:schemeClr val="accent5">
              <a:lumMod val="20000"/>
              <a:lumOff val="80000"/>
            </a:schemeClr>
          </a:solidFill>
        </p:spPr>
        <p:txBody>
          <a:bodyPr wrap="square" rtlCol="0">
            <a:spAutoFit/>
          </a:bodyPr>
          <a:lstStyle/>
          <a:p>
            <a:r>
              <a:rPr lang="en-GB" sz="2000" b="1"/>
              <a:t>Silently</a:t>
            </a:r>
          </a:p>
          <a:p>
            <a:endParaRPr lang="en-GB" sz="2000"/>
          </a:p>
          <a:p>
            <a:r>
              <a:rPr lang="en-GB" sz="2000"/>
              <a:t>Explain this step of the solution to yourself as best you can.</a:t>
            </a:r>
          </a:p>
          <a:p>
            <a:endParaRPr lang="en-GB" sz="2000"/>
          </a:p>
          <a:p>
            <a:r>
              <a:rPr lang="en-GB" sz="2000" b="1"/>
              <a:t>Thumb up </a:t>
            </a:r>
            <a:r>
              <a:rPr lang="en-GB" sz="2000"/>
              <a:t>when you've finished reading, even if there are parts you don't fully understand </a:t>
            </a:r>
            <a:r>
              <a:rPr lang="en-GB" sz="2000" i="1"/>
              <a:t>yet</a:t>
            </a:r>
            <a:r>
              <a:rPr lang="en-GB" sz="2000"/>
              <a:t>.</a:t>
            </a:r>
          </a:p>
        </p:txBody>
      </p:sp>
      <p:sp>
        <p:nvSpPr>
          <p:cNvPr id="67" name="Rectangle: Rounded Corners 66">
            <a:extLst>
              <a:ext uri="{FF2B5EF4-FFF2-40B4-BE49-F238E27FC236}">
                <a16:creationId xmlns:a16="http://schemas.microsoft.com/office/drawing/2014/main" id="{1615FB4F-FDD0-5068-D540-6BB64074F04A}"/>
              </a:ext>
            </a:extLst>
          </p:cNvPr>
          <p:cNvSpPr/>
          <p:nvPr/>
        </p:nvSpPr>
        <p:spPr>
          <a:xfrm>
            <a:off x="6663848" y="3963932"/>
            <a:ext cx="1528819" cy="1056960"/>
          </a:xfrm>
          <a:prstGeom prst="roundRect">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800" b="1">
                <a:solidFill>
                  <a:schemeClr val="bg1"/>
                </a:solidFill>
              </a:rPr>
              <a:t>Step 5</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2F1C8F56-CB70-D670-2C8C-E14FF5829DD6}"/>
                  </a:ext>
                </a:extLst>
              </p:cNvPr>
              <p:cNvSpPr txBox="1"/>
              <p:nvPr/>
            </p:nvSpPr>
            <p:spPr>
              <a:xfrm>
                <a:off x="442291" y="130761"/>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2" name="TextBox 1">
                <a:extLst>
                  <a:ext uri="{FF2B5EF4-FFF2-40B4-BE49-F238E27FC236}">
                    <a16:creationId xmlns:a16="http://schemas.microsoft.com/office/drawing/2014/main" id="{2F1C8F56-CB70-D670-2C8C-E14FF5829DD6}"/>
                  </a:ext>
                </a:extLst>
              </p:cNvPr>
              <p:cNvSpPr txBox="1">
                <a:spLocks noRot="1" noChangeAspect="1" noMove="1" noResize="1" noEditPoints="1" noAdjustHandles="1" noChangeArrowheads="1" noChangeShapeType="1" noTextEdit="1"/>
              </p:cNvSpPr>
              <p:nvPr/>
            </p:nvSpPr>
            <p:spPr>
              <a:xfrm>
                <a:off x="442291" y="130761"/>
                <a:ext cx="4025348" cy="1200329"/>
              </a:xfrm>
              <a:prstGeom prst="rect">
                <a:avLst/>
              </a:prstGeom>
              <a:blipFill>
                <a:blip r:embed="rId2"/>
                <a:stretch>
                  <a:fillRect l="-1364" t="-2538" b="-7107"/>
                </a:stretch>
              </a:blipFill>
            </p:spPr>
            <p:txBody>
              <a:bodyPr/>
              <a:lstStyle/>
              <a:p>
                <a:r>
                  <a:rPr lang="en-GB">
                    <a:noFill/>
                  </a:rPr>
                  <a:t> </a:t>
                </a:r>
              </a:p>
            </p:txBody>
          </p:sp>
        </mc:Fallback>
      </mc:AlternateContent>
      <p:sp>
        <p:nvSpPr>
          <p:cNvPr id="3" name="Octagon 2">
            <a:extLst>
              <a:ext uri="{FF2B5EF4-FFF2-40B4-BE49-F238E27FC236}">
                <a16:creationId xmlns:a16="http://schemas.microsoft.com/office/drawing/2014/main" id="{2F0B7482-42CA-9DA6-36C8-3BAEA086F354}"/>
              </a:ext>
            </a:extLst>
          </p:cNvPr>
          <p:cNvSpPr/>
          <p:nvPr/>
        </p:nvSpPr>
        <p:spPr>
          <a:xfrm>
            <a:off x="280216" y="1947801"/>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Isosceles Triangle 3">
            <a:extLst>
              <a:ext uri="{FF2B5EF4-FFF2-40B4-BE49-F238E27FC236}">
                <a16:creationId xmlns:a16="http://schemas.microsoft.com/office/drawing/2014/main" id="{41C71BF9-6C73-E82D-4FBB-F02DCB0750F9}"/>
              </a:ext>
            </a:extLst>
          </p:cNvPr>
          <p:cNvSpPr/>
          <p:nvPr/>
        </p:nvSpPr>
        <p:spPr>
          <a:xfrm>
            <a:off x="811961" y="1306726"/>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Isosceles Triangle 4">
            <a:extLst>
              <a:ext uri="{FF2B5EF4-FFF2-40B4-BE49-F238E27FC236}">
                <a16:creationId xmlns:a16="http://schemas.microsoft.com/office/drawing/2014/main" id="{EE4AC231-9EED-8257-D2C9-BA16703CD1F1}"/>
              </a:ext>
            </a:extLst>
          </p:cNvPr>
          <p:cNvSpPr/>
          <p:nvPr/>
        </p:nvSpPr>
        <p:spPr>
          <a:xfrm rot="2688338">
            <a:off x="1679591" y="1667051"/>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6" name="Arc 5">
            <a:extLst>
              <a:ext uri="{FF2B5EF4-FFF2-40B4-BE49-F238E27FC236}">
                <a16:creationId xmlns:a16="http://schemas.microsoft.com/office/drawing/2014/main" id="{449D2FFB-9D8D-0E5F-6E31-37F046655D52}"/>
              </a:ext>
            </a:extLst>
          </p:cNvPr>
          <p:cNvSpPr/>
          <p:nvPr/>
        </p:nvSpPr>
        <p:spPr>
          <a:xfrm>
            <a:off x="1394823" y="1780724"/>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8D559BC4-BBD0-5241-5BC3-7D109752D743}"/>
                  </a:ext>
                </a:extLst>
              </p:cNvPr>
              <p:cNvSpPr txBox="1"/>
              <p:nvPr/>
            </p:nvSpPr>
            <p:spPr>
              <a:xfrm>
                <a:off x="1547767" y="1436114"/>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7" name="TextBox 6">
                <a:extLst>
                  <a:ext uri="{FF2B5EF4-FFF2-40B4-BE49-F238E27FC236}">
                    <a16:creationId xmlns:a16="http://schemas.microsoft.com/office/drawing/2014/main" id="{8D559BC4-BBD0-5241-5BC3-7D109752D743}"/>
                  </a:ext>
                </a:extLst>
              </p:cNvPr>
              <p:cNvSpPr txBox="1">
                <a:spLocks noRot="1" noChangeAspect="1" noMove="1" noResize="1" noEditPoints="1" noAdjustHandles="1" noChangeArrowheads="1" noChangeShapeType="1" noTextEdit="1"/>
              </p:cNvSpPr>
              <p:nvPr/>
            </p:nvSpPr>
            <p:spPr>
              <a:xfrm>
                <a:off x="1547767" y="1436114"/>
                <a:ext cx="447558" cy="369332"/>
              </a:xfrm>
              <a:prstGeom prst="rect">
                <a:avLst/>
              </a:prstGeom>
              <a:blipFill>
                <a:blip r:embed="rId3"/>
                <a:stretch>
                  <a:fillRect/>
                </a:stretch>
              </a:blipFill>
            </p:spPr>
            <p:txBody>
              <a:bodyPr/>
              <a:lstStyle/>
              <a:p>
                <a:r>
                  <a:rPr lang="en-GB">
                    <a:noFill/>
                  </a:rPr>
                  <a:t> </a:t>
                </a:r>
              </a:p>
            </p:txBody>
          </p:sp>
        </mc:Fallback>
      </mc:AlternateContent>
      <p:grpSp>
        <p:nvGrpSpPr>
          <p:cNvPr id="8" name="Group 7">
            <a:extLst>
              <a:ext uri="{FF2B5EF4-FFF2-40B4-BE49-F238E27FC236}">
                <a16:creationId xmlns:a16="http://schemas.microsoft.com/office/drawing/2014/main" id="{6A389321-1492-A90C-06D0-A1D66DE220B3}"/>
              </a:ext>
            </a:extLst>
          </p:cNvPr>
          <p:cNvGrpSpPr/>
          <p:nvPr/>
        </p:nvGrpSpPr>
        <p:grpSpPr>
          <a:xfrm>
            <a:off x="1670037" y="1949066"/>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9" name="Ink 8">
                  <a:extLst>
                    <a:ext uri="{FF2B5EF4-FFF2-40B4-BE49-F238E27FC236}">
                      <a16:creationId xmlns:a16="http://schemas.microsoft.com/office/drawing/2014/main" id="{D62C3029-9979-C988-C7EB-278F744D8FD8}"/>
                    </a:ext>
                  </a:extLst>
                </p14:cNvPr>
                <p14:cNvContentPartPr/>
                <p14:nvPr/>
              </p14:nvContentPartPr>
              <p14:xfrm>
                <a:off x="1712843" y="2510896"/>
                <a:ext cx="56520" cy="101520"/>
              </p14:xfrm>
            </p:contentPart>
          </mc:Choice>
          <mc:Fallback xmlns="">
            <p:pic>
              <p:nvPicPr>
                <p:cNvPr id="9" name="Ink 8">
                  <a:extLst>
                    <a:ext uri="{FF2B5EF4-FFF2-40B4-BE49-F238E27FC236}">
                      <a16:creationId xmlns:a16="http://schemas.microsoft.com/office/drawing/2014/main" id="{D62C3029-9979-C988-C7EB-278F744D8FD8}"/>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0" name="Ink 9">
                  <a:extLst>
                    <a:ext uri="{FF2B5EF4-FFF2-40B4-BE49-F238E27FC236}">
                      <a16:creationId xmlns:a16="http://schemas.microsoft.com/office/drawing/2014/main" id="{5B9D8BCE-CA23-3BC6-7954-825D586A1023}"/>
                    </a:ext>
                  </a:extLst>
                </p14:cNvPr>
                <p14:cNvContentPartPr/>
                <p14:nvPr/>
              </p14:nvContentPartPr>
              <p14:xfrm>
                <a:off x="1816523" y="2532856"/>
                <a:ext cx="54720" cy="122040"/>
              </p14:xfrm>
            </p:contentPart>
          </mc:Choice>
          <mc:Fallback xmlns="">
            <p:pic>
              <p:nvPicPr>
                <p:cNvPr id="10" name="Ink 9">
                  <a:extLst>
                    <a:ext uri="{FF2B5EF4-FFF2-40B4-BE49-F238E27FC236}">
                      <a16:creationId xmlns:a16="http://schemas.microsoft.com/office/drawing/2014/main" id="{5B9D8BCE-CA23-3BC6-7954-825D586A1023}"/>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1" name="Ink 10">
                  <a:extLst>
                    <a:ext uri="{FF2B5EF4-FFF2-40B4-BE49-F238E27FC236}">
                      <a16:creationId xmlns:a16="http://schemas.microsoft.com/office/drawing/2014/main" id="{DF0137F6-8CC3-C767-5C09-A192367DC2E0}"/>
                    </a:ext>
                  </a:extLst>
                </p14:cNvPr>
                <p14:cNvContentPartPr/>
                <p14:nvPr/>
              </p14:nvContentPartPr>
              <p14:xfrm>
                <a:off x="1942883" y="2568496"/>
                <a:ext cx="47160" cy="111960"/>
              </p14:xfrm>
            </p:contentPart>
          </mc:Choice>
          <mc:Fallback xmlns="">
            <p:pic>
              <p:nvPicPr>
                <p:cNvPr id="11" name="Ink 10">
                  <a:extLst>
                    <a:ext uri="{FF2B5EF4-FFF2-40B4-BE49-F238E27FC236}">
                      <a16:creationId xmlns:a16="http://schemas.microsoft.com/office/drawing/2014/main" id="{DF0137F6-8CC3-C767-5C09-A192367DC2E0}"/>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4" name="Ink 13">
                  <a:extLst>
                    <a:ext uri="{FF2B5EF4-FFF2-40B4-BE49-F238E27FC236}">
                      <a16:creationId xmlns:a16="http://schemas.microsoft.com/office/drawing/2014/main" id="{26A69995-953D-C733-E3B1-E5A9359845D1}"/>
                    </a:ext>
                  </a:extLst>
                </p14:cNvPr>
                <p14:cNvContentPartPr/>
                <p14:nvPr/>
              </p14:nvContentPartPr>
              <p14:xfrm>
                <a:off x="2016323" y="2541136"/>
                <a:ext cx="79920" cy="50760"/>
              </p14:xfrm>
            </p:contentPart>
          </mc:Choice>
          <mc:Fallback xmlns="">
            <p:pic>
              <p:nvPicPr>
                <p:cNvPr id="14" name="Ink 13">
                  <a:extLst>
                    <a:ext uri="{FF2B5EF4-FFF2-40B4-BE49-F238E27FC236}">
                      <a16:creationId xmlns:a16="http://schemas.microsoft.com/office/drawing/2014/main" id="{26A69995-953D-C733-E3B1-E5A9359845D1}"/>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15" name="Ink 14">
                <a:extLst>
                  <a:ext uri="{FF2B5EF4-FFF2-40B4-BE49-F238E27FC236}">
                    <a16:creationId xmlns:a16="http://schemas.microsoft.com/office/drawing/2014/main" id="{28B95D6F-20B6-05EA-B4F0-EE210BFF21FE}"/>
                  </a:ext>
                </a:extLst>
              </p14:cNvPr>
              <p14:cNvContentPartPr/>
              <p14:nvPr/>
            </p14:nvContentPartPr>
            <p14:xfrm>
              <a:off x="1369077" y="1792466"/>
              <a:ext cx="73800" cy="174600"/>
            </p14:xfrm>
          </p:contentPart>
        </mc:Choice>
        <mc:Fallback xmlns="">
          <p:pic>
            <p:nvPicPr>
              <p:cNvPr id="15" name="Ink 14">
                <a:extLst>
                  <a:ext uri="{FF2B5EF4-FFF2-40B4-BE49-F238E27FC236}">
                    <a16:creationId xmlns:a16="http://schemas.microsoft.com/office/drawing/2014/main" id="{28B95D6F-20B6-05EA-B4F0-EE210BFF21FE}"/>
                  </a:ext>
                </a:extLst>
              </p:cNvPr>
              <p:cNvPicPr/>
              <p:nvPr/>
            </p:nvPicPr>
            <p:blipFill>
              <a:blip r:embed="rId13"/>
              <a:stretch>
                <a:fillRect/>
              </a:stretch>
            </p:blipFill>
            <p:spPr>
              <a:xfrm>
                <a:off x="1360077" y="1783466"/>
                <a:ext cx="91440" cy="192240"/>
              </a:xfrm>
              <a:prstGeom prst="rect">
                <a:avLst/>
              </a:prstGeom>
            </p:spPr>
          </p:pic>
        </mc:Fallback>
      </mc:AlternateContent>
      <p:grpSp>
        <p:nvGrpSpPr>
          <p:cNvPr id="129" name="Group 128">
            <a:extLst>
              <a:ext uri="{FF2B5EF4-FFF2-40B4-BE49-F238E27FC236}">
                <a16:creationId xmlns:a16="http://schemas.microsoft.com/office/drawing/2014/main" id="{C169FD7F-7601-8EAF-D89E-4BA7A69E388F}"/>
              </a:ext>
            </a:extLst>
          </p:cNvPr>
          <p:cNvGrpSpPr/>
          <p:nvPr/>
        </p:nvGrpSpPr>
        <p:grpSpPr>
          <a:xfrm>
            <a:off x="1038237" y="1673306"/>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130" name="Ink 129">
                  <a:extLst>
                    <a:ext uri="{FF2B5EF4-FFF2-40B4-BE49-F238E27FC236}">
                      <a16:creationId xmlns:a16="http://schemas.microsoft.com/office/drawing/2014/main" id="{30D95A53-CA95-BA80-D5E1-1F26D1265FAB}"/>
                    </a:ext>
                  </a:extLst>
                </p14:cNvPr>
                <p14:cNvContentPartPr/>
                <p14:nvPr/>
              </p14:nvContentPartPr>
              <p14:xfrm>
                <a:off x="1081043" y="2259616"/>
                <a:ext cx="89280" cy="126360"/>
              </p14:xfrm>
            </p:contentPart>
          </mc:Choice>
          <mc:Fallback xmlns="">
            <p:pic>
              <p:nvPicPr>
                <p:cNvPr id="130" name="Ink 129">
                  <a:extLst>
                    <a:ext uri="{FF2B5EF4-FFF2-40B4-BE49-F238E27FC236}">
                      <a16:creationId xmlns:a16="http://schemas.microsoft.com/office/drawing/2014/main" id="{30D95A53-CA95-BA80-D5E1-1F26D1265FAB}"/>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131" name="Ink 130">
                  <a:extLst>
                    <a:ext uri="{FF2B5EF4-FFF2-40B4-BE49-F238E27FC236}">
                      <a16:creationId xmlns:a16="http://schemas.microsoft.com/office/drawing/2014/main" id="{C72BD399-2028-A612-17C8-3FD842203D7B}"/>
                    </a:ext>
                  </a:extLst>
                </p14:cNvPr>
                <p14:cNvContentPartPr/>
                <p14:nvPr/>
              </p14:nvContentPartPr>
              <p14:xfrm>
                <a:off x="1229363" y="2315776"/>
                <a:ext cx="58680" cy="70920"/>
              </p14:xfrm>
            </p:contentPart>
          </mc:Choice>
          <mc:Fallback xmlns="">
            <p:pic>
              <p:nvPicPr>
                <p:cNvPr id="131" name="Ink 130">
                  <a:extLst>
                    <a:ext uri="{FF2B5EF4-FFF2-40B4-BE49-F238E27FC236}">
                      <a16:creationId xmlns:a16="http://schemas.microsoft.com/office/drawing/2014/main" id="{C72BD399-2028-A612-17C8-3FD842203D7B}"/>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133" name="Ink 132">
                  <a:extLst>
                    <a:ext uri="{FF2B5EF4-FFF2-40B4-BE49-F238E27FC236}">
                      <a16:creationId xmlns:a16="http://schemas.microsoft.com/office/drawing/2014/main" id="{77E47B86-D53C-DE06-35FE-50A9A7D872C6}"/>
                    </a:ext>
                  </a:extLst>
                </p14:cNvPr>
                <p14:cNvContentPartPr/>
                <p14:nvPr/>
              </p14:nvContentPartPr>
              <p14:xfrm>
                <a:off x="1350323" y="2235136"/>
                <a:ext cx="56520" cy="65880"/>
              </p14:xfrm>
            </p:contentPart>
          </mc:Choice>
          <mc:Fallback xmlns="">
            <p:pic>
              <p:nvPicPr>
                <p:cNvPr id="133" name="Ink 132">
                  <a:extLst>
                    <a:ext uri="{FF2B5EF4-FFF2-40B4-BE49-F238E27FC236}">
                      <a16:creationId xmlns:a16="http://schemas.microsoft.com/office/drawing/2014/main" id="{77E47B86-D53C-DE06-35FE-50A9A7D872C6}"/>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134" name="Ink 133">
                <a:extLst>
                  <a:ext uri="{FF2B5EF4-FFF2-40B4-BE49-F238E27FC236}">
                    <a16:creationId xmlns:a16="http://schemas.microsoft.com/office/drawing/2014/main" id="{D121AEE5-EFE0-FDA5-7D9C-3AD5FE4973DA}"/>
                  </a:ext>
                </a:extLst>
              </p14:cNvPr>
              <p14:cNvContentPartPr/>
              <p14:nvPr/>
            </p14:nvContentPartPr>
            <p14:xfrm>
              <a:off x="1297437" y="1981106"/>
              <a:ext cx="448200" cy="196200"/>
            </p14:xfrm>
          </p:contentPart>
        </mc:Choice>
        <mc:Fallback xmlns="">
          <p:pic>
            <p:nvPicPr>
              <p:cNvPr id="134" name="Ink 133">
                <a:extLst>
                  <a:ext uri="{FF2B5EF4-FFF2-40B4-BE49-F238E27FC236}">
                    <a16:creationId xmlns:a16="http://schemas.microsoft.com/office/drawing/2014/main" id="{D121AEE5-EFE0-FDA5-7D9C-3AD5FE4973DA}"/>
                  </a:ext>
                </a:extLst>
              </p:cNvPr>
              <p:cNvPicPr/>
              <p:nvPr/>
            </p:nvPicPr>
            <p:blipFill>
              <a:blip r:embed="rId21"/>
              <a:stretch>
                <a:fillRect/>
              </a:stretch>
            </p:blipFill>
            <p:spPr>
              <a:xfrm>
                <a:off x="1288437" y="1972106"/>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5" name="Ink 134">
                <a:extLst>
                  <a:ext uri="{FF2B5EF4-FFF2-40B4-BE49-F238E27FC236}">
                    <a16:creationId xmlns:a16="http://schemas.microsoft.com/office/drawing/2014/main" id="{107C84F6-B9C3-B276-115D-C90663F4FD27}"/>
                  </a:ext>
                </a:extLst>
              </p14:cNvPr>
              <p14:cNvContentPartPr/>
              <p14:nvPr/>
            </p14:nvContentPartPr>
            <p14:xfrm>
              <a:off x="1324437" y="2213306"/>
              <a:ext cx="48960" cy="139680"/>
            </p14:xfrm>
          </p:contentPart>
        </mc:Choice>
        <mc:Fallback xmlns="">
          <p:pic>
            <p:nvPicPr>
              <p:cNvPr id="135" name="Ink 134">
                <a:extLst>
                  <a:ext uri="{FF2B5EF4-FFF2-40B4-BE49-F238E27FC236}">
                    <a16:creationId xmlns:a16="http://schemas.microsoft.com/office/drawing/2014/main" id="{107C84F6-B9C3-B276-115D-C90663F4FD27}"/>
                  </a:ext>
                </a:extLst>
              </p:cNvPr>
              <p:cNvPicPr/>
              <p:nvPr/>
            </p:nvPicPr>
            <p:blipFill>
              <a:blip r:embed="rId23"/>
              <a:stretch>
                <a:fillRect/>
              </a:stretch>
            </p:blipFill>
            <p:spPr>
              <a:xfrm>
                <a:off x="1315797" y="2204666"/>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40" name="Ink 139">
                <a:extLst>
                  <a:ext uri="{FF2B5EF4-FFF2-40B4-BE49-F238E27FC236}">
                    <a16:creationId xmlns:a16="http://schemas.microsoft.com/office/drawing/2014/main" id="{363B9EE6-B21F-887E-AA67-5A86E0DF25E5}"/>
                  </a:ext>
                </a:extLst>
              </p14:cNvPr>
              <p14:cNvContentPartPr/>
              <p14:nvPr/>
            </p14:nvContentPartPr>
            <p14:xfrm>
              <a:off x="1378797" y="2452346"/>
              <a:ext cx="10080" cy="20880"/>
            </p14:xfrm>
          </p:contentPart>
        </mc:Choice>
        <mc:Fallback xmlns="">
          <p:pic>
            <p:nvPicPr>
              <p:cNvPr id="140" name="Ink 139">
                <a:extLst>
                  <a:ext uri="{FF2B5EF4-FFF2-40B4-BE49-F238E27FC236}">
                    <a16:creationId xmlns:a16="http://schemas.microsoft.com/office/drawing/2014/main" id="{363B9EE6-B21F-887E-AA67-5A86E0DF25E5}"/>
                  </a:ext>
                </a:extLst>
              </p:cNvPr>
              <p:cNvPicPr/>
              <p:nvPr/>
            </p:nvPicPr>
            <p:blipFill>
              <a:blip r:embed="rId25"/>
              <a:stretch>
                <a:fillRect/>
              </a:stretch>
            </p:blipFill>
            <p:spPr>
              <a:xfrm>
                <a:off x="1369797" y="2443346"/>
                <a:ext cx="27720" cy="38520"/>
              </a:xfrm>
              <a:prstGeom prst="rect">
                <a:avLst/>
              </a:prstGeom>
            </p:spPr>
          </p:pic>
        </mc:Fallback>
      </mc:AlternateContent>
      <p:grpSp>
        <p:nvGrpSpPr>
          <p:cNvPr id="145" name="Group 144">
            <a:extLst>
              <a:ext uri="{FF2B5EF4-FFF2-40B4-BE49-F238E27FC236}">
                <a16:creationId xmlns:a16="http://schemas.microsoft.com/office/drawing/2014/main" id="{0C3BA0F8-249E-AD11-F78D-AF7800955813}"/>
              </a:ext>
            </a:extLst>
          </p:cNvPr>
          <p:cNvGrpSpPr/>
          <p:nvPr/>
        </p:nvGrpSpPr>
        <p:grpSpPr>
          <a:xfrm>
            <a:off x="98637" y="2930786"/>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6">
              <p14:nvContentPartPr>
                <p14:cNvPr id="148" name="Ink 147">
                  <a:extLst>
                    <a:ext uri="{FF2B5EF4-FFF2-40B4-BE49-F238E27FC236}">
                      <a16:creationId xmlns:a16="http://schemas.microsoft.com/office/drawing/2014/main" id="{718CAC92-B765-A7C3-F91F-9F3D4B7E04FC}"/>
                    </a:ext>
                  </a:extLst>
                </p14:cNvPr>
                <p14:cNvContentPartPr/>
                <p14:nvPr/>
              </p14:nvContentPartPr>
              <p14:xfrm>
                <a:off x="2140883" y="3492616"/>
                <a:ext cx="24840" cy="1083960"/>
              </p14:xfrm>
            </p:contentPart>
          </mc:Choice>
          <mc:Fallback xmlns="">
            <p:pic>
              <p:nvPicPr>
                <p:cNvPr id="148" name="Ink 147">
                  <a:extLst>
                    <a:ext uri="{FF2B5EF4-FFF2-40B4-BE49-F238E27FC236}">
                      <a16:creationId xmlns:a16="http://schemas.microsoft.com/office/drawing/2014/main" id="{718CAC92-B765-A7C3-F91F-9F3D4B7E04FC}"/>
                    </a:ext>
                  </a:extLst>
                </p:cNvPr>
                <p:cNvPicPr/>
                <p:nvPr/>
              </p:nvPicPr>
              <p:blipFill>
                <a:blip r:embed="rId27"/>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9" name="Ink 148">
                  <a:extLst>
                    <a:ext uri="{FF2B5EF4-FFF2-40B4-BE49-F238E27FC236}">
                      <a16:creationId xmlns:a16="http://schemas.microsoft.com/office/drawing/2014/main" id="{C699C077-1B54-2CF1-643D-7D935D40D1B1}"/>
                    </a:ext>
                  </a:extLst>
                </p14:cNvPr>
                <p14:cNvContentPartPr/>
                <p14:nvPr/>
              </p14:nvContentPartPr>
              <p14:xfrm>
                <a:off x="1981043" y="3976096"/>
                <a:ext cx="159120" cy="136440"/>
              </p14:xfrm>
            </p:contentPart>
          </mc:Choice>
          <mc:Fallback xmlns="">
            <p:pic>
              <p:nvPicPr>
                <p:cNvPr id="149" name="Ink 148">
                  <a:extLst>
                    <a:ext uri="{FF2B5EF4-FFF2-40B4-BE49-F238E27FC236}">
                      <a16:creationId xmlns:a16="http://schemas.microsoft.com/office/drawing/2014/main" id="{C699C077-1B54-2CF1-643D-7D935D40D1B1}"/>
                    </a:ext>
                  </a:extLst>
                </p:cNvPr>
                <p:cNvPicPr/>
                <p:nvPr/>
              </p:nvPicPr>
              <p:blipFill>
                <a:blip r:embed="rId29"/>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50" name="Ink 149">
                  <a:extLst>
                    <a:ext uri="{FF2B5EF4-FFF2-40B4-BE49-F238E27FC236}">
                      <a16:creationId xmlns:a16="http://schemas.microsoft.com/office/drawing/2014/main" id="{28FF867E-BDF9-00C2-AEEC-BA5D2449C3AB}"/>
                    </a:ext>
                  </a:extLst>
                </p14:cNvPr>
                <p14:cNvContentPartPr/>
                <p14:nvPr/>
              </p14:nvContentPartPr>
              <p14:xfrm>
                <a:off x="1073123" y="4188856"/>
                <a:ext cx="698400" cy="672120"/>
              </p14:xfrm>
            </p:contentPart>
          </mc:Choice>
          <mc:Fallback xmlns="">
            <p:pic>
              <p:nvPicPr>
                <p:cNvPr id="150" name="Ink 149">
                  <a:extLst>
                    <a:ext uri="{FF2B5EF4-FFF2-40B4-BE49-F238E27FC236}">
                      <a16:creationId xmlns:a16="http://schemas.microsoft.com/office/drawing/2014/main" id="{28FF867E-BDF9-00C2-AEEC-BA5D2449C3AB}"/>
                    </a:ext>
                  </a:extLst>
                </p:cNvPr>
                <p:cNvPicPr/>
                <p:nvPr/>
              </p:nvPicPr>
              <p:blipFill>
                <a:blip r:embed="rId31"/>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51" name="Ink 150">
                  <a:extLst>
                    <a:ext uri="{FF2B5EF4-FFF2-40B4-BE49-F238E27FC236}">
                      <a16:creationId xmlns:a16="http://schemas.microsoft.com/office/drawing/2014/main" id="{BE8EBFDB-1EEC-5FE0-05B6-B932C64E90FB}"/>
                    </a:ext>
                  </a:extLst>
                </p14:cNvPr>
                <p14:cNvContentPartPr/>
                <p14:nvPr/>
              </p14:nvContentPartPr>
              <p14:xfrm>
                <a:off x="1376243" y="4340056"/>
                <a:ext cx="65880" cy="200520"/>
              </p14:xfrm>
            </p:contentPart>
          </mc:Choice>
          <mc:Fallback xmlns="">
            <p:pic>
              <p:nvPicPr>
                <p:cNvPr id="151" name="Ink 150">
                  <a:extLst>
                    <a:ext uri="{FF2B5EF4-FFF2-40B4-BE49-F238E27FC236}">
                      <a16:creationId xmlns:a16="http://schemas.microsoft.com/office/drawing/2014/main" id="{BE8EBFDB-1EEC-5FE0-05B6-B932C64E90FB}"/>
                    </a:ext>
                  </a:extLst>
                </p:cNvPr>
                <p:cNvPicPr/>
                <p:nvPr/>
              </p:nvPicPr>
              <p:blipFill>
                <a:blip r:embed="rId33"/>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152" name="Ink 151">
                  <a:extLst>
                    <a:ext uri="{FF2B5EF4-FFF2-40B4-BE49-F238E27FC236}">
                      <a16:creationId xmlns:a16="http://schemas.microsoft.com/office/drawing/2014/main" id="{C6188D19-65CD-FFCD-FAF6-A82F00397EC5}"/>
                    </a:ext>
                  </a:extLst>
                </p14:cNvPr>
                <p14:cNvContentPartPr/>
                <p14:nvPr/>
              </p14:nvContentPartPr>
              <p14:xfrm>
                <a:off x="141443" y="4332496"/>
                <a:ext cx="957600" cy="32400"/>
              </p14:xfrm>
            </p:contentPart>
          </mc:Choice>
          <mc:Fallback xmlns="">
            <p:pic>
              <p:nvPicPr>
                <p:cNvPr id="152" name="Ink 151">
                  <a:extLst>
                    <a:ext uri="{FF2B5EF4-FFF2-40B4-BE49-F238E27FC236}">
                      <a16:creationId xmlns:a16="http://schemas.microsoft.com/office/drawing/2014/main" id="{C6188D19-65CD-FFCD-FAF6-A82F00397EC5}"/>
                    </a:ext>
                  </a:extLst>
                </p:cNvPr>
                <p:cNvPicPr/>
                <p:nvPr/>
              </p:nvPicPr>
              <p:blipFill>
                <a:blip r:embed="rId35"/>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153" name="Ink 152">
                  <a:extLst>
                    <a:ext uri="{FF2B5EF4-FFF2-40B4-BE49-F238E27FC236}">
                      <a16:creationId xmlns:a16="http://schemas.microsoft.com/office/drawing/2014/main" id="{98DD73D9-5CF8-90AA-8EA6-B0E1BBBBB633}"/>
                    </a:ext>
                  </a:extLst>
                </p14:cNvPr>
                <p14:cNvContentPartPr/>
                <p14:nvPr/>
              </p14:nvContentPartPr>
              <p14:xfrm>
                <a:off x="529523" y="4162576"/>
                <a:ext cx="129240" cy="218160"/>
              </p14:xfrm>
            </p:contentPart>
          </mc:Choice>
          <mc:Fallback xmlns="">
            <p:pic>
              <p:nvPicPr>
                <p:cNvPr id="153" name="Ink 152">
                  <a:extLst>
                    <a:ext uri="{FF2B5EF4-FFF2-40B4-BE49-F238E27FC236}">
                      <a16:creationId xmlns:a16="http://schemas.microsoft.com/office/drawing/2014/main" id="{98DD73D9-5CF8-90AA-8EA6-B0E1BBBBB633}"/>
                    </a:ext>
                  </a:extLst>
                </p:cNvPr>
                <p:cNvPicPr/>
                <p:nvPr/>
              </p:nvPicPr>
              <p:blipFill>
                <a:blip r:embed="rId37"/>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154" name="Ink 153">
                  <a:extLst>
                    <a:ext uri="{FF2B5EF4-FFF2-40B4-BE49-F238E27FC236}">
                      <a16:creationId xmlns:a16="http://schemas.microsoft.com/office/drawing/2014/main" id="{7516FE65-4E85-DEFA-337F-D43B50D07D53}"/>
                    </a:ext>
                  </a:extLst>
                </p14:cNvPr>
                <p14:cNvContentPartPr/>
                <p14:nvPr/>
              </p14:nvContentPartPr>
              <p14:xfrm>
                <a:off x="1874483" y="4201456"/>
                <a:ext cx="89640" cy="11160"/>
              </p14:xfrm>
            </p:contentPart>
          </mc:Choice>
          <mc:Fallback xmlns="">
            <p:pic>
              <p:nvPicPr>
                <p:cNvPr id="154" name="Ink 153">
                  <a:extLst>
                    <a:ext uri="{FF2B5EF4-FFF2-40B4-BE49-F238E27FC236}">
                      <a16:creationId xmlns:a16="http://schemas.microsoft.com/office/drawing/2014/main" id="{7516FE65-4E85-DEFA-337F-D43B50D07D53}"/>
                    </a:ext>
                  </a:extLst>
                </p:cNvPr>
                <p:cNvPicPr/>
                <p:nvPr/>
              </p:nvPicPr>
              <p:blipFill>
                <a:blip r:embed="rId39"/>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155" name="Ink 154">
                  <a:extLst>
                    <a:ext uri="{FF2B5EF4-FFF2-40B4-BE49-F238E27FC236}">
                      <a16:creationId xmlns:a16="http://schemas.microsoft.com/office/drawing/2014/main" id="{13633B80-B990-5589-C1D8-D1BD024E9A91}"/>
                    </a:ext>
                  </a:extLst>
                </p14:cNvPr>
                <p14:cNvContentPartPr/>
                <p14:nvPr/>
              </p14:nvContentPartPr>
              <p14:xfrm>
                <a:off x="1818683" y="4229536"/>
                <a:ext cx="136080" cy="147240"/>
              </p14:xfrm>
            </p:contentPart>
          </mc:Choice>
          <mc:Fallback xmlns="">
            <p:pic>
              <p:nvPicPr>
                <p:cNvPr id="155" name="Ink 154">
                  <a:extLst>
                    <a:ext uri="{FF2B5EF4-FFF2-40B4-BE49-F238E27FC236}">
                      <a16:creationId xmlns:a16="http://schemas.microsoft.com/office/drawing/2014/main" id="{13633B80-B990-5589-C1D8-D1BD024E9A91}"/>
                    </a:ext>
                  </a:extLst>
                </p:cNvPr>
                <p:cNvPicPr/>
                <p:nvPr/>
              </p:nvPicPr>
              <p:blipFill>
                <a:blip r:embed="rId41"/>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156" name="Ink 155">
                  <a:extLst>
                    <a:ext uri="{FF2B5EF4-FFF2-40B4-BE49-F238E27FC236}">
                      <a16:creationId xmlns:a16="http://schemas.microsoft.com/office/drawing/2014/main" id="{9EBF2AEE-502B-41DF-F27B-17040BE49F52}"/>
                    </a:ext>
                  </a:extLst>
                </p14:cNvPr>
                <p14:cNvContentPartPr/>
                <p14:nvPr/>
              </p14:nvContentPartPr>
              <p14:xfrm>
                <a:off x="1832723" y="4314496"/>
                <a:ext cx="133920" cy="30960"/>
              </p14:xfrm>
            </p:contentPart>
          </mc:Choice>
          <mc:Fallback xmlns="">
            <p:pic>
              <p:nvPicPr>
                <p:cNvPr id="156" name="Ink 155">
                  <a:extLst>
                    <a:ext uri="{FF2B5EF4-FFF2-40B4-BE49-F238E27FC236}">
                      <a16:creationId xmlns:a16="http://schemas.microsoft.com/office/drawing/2014/main" id="{9EBF2AEE-502B-41DF-F27B-17040BE49F52}"/>
                    </a:ext>
                  </a:extLst>
                </p:cNvPr>
                <p:cNvPicPr/>
                <p:nvPr/>
              </p:nvPicPr>
              <p:blipFill>
                <a:blip r:embed="rId43"/>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157" name="Ink 156">
                  <a:extLst>
                    <a:ext uri="{FF2B5EF4-FFF2-40B4-BE49-F238E27FC236}">
                      <a16:creationId xmlns:a16="http://schemas.microsoft.com/office/drawing/2014/main" id="{2CC859AC-6C32-E67D-D692-819955DE739A}"/>
                    </a:ext>
                  </a:extLst>
                </p14:cNvPr>
                <p14:cNvContentPartPr/>
                <p14:nvPr/>
              </p14:nvContentPartPr>
              <p14:xfrm>
                <a:off x="1091843" y="4436896"/>
                <a:ext cx="128160" cy="25920"/>
              </p14:xfrm>
            </p:contentPart>
          </mc:Choice>
          <mc:Fallback xmlns="">
            <p:pic>
              <p:nvPicPr>
                <p:cNvPr id="157" name="Ink 156">
                  <a:extLst>
                    <a:ext uri="{FF2B5EF4-FFF2-40B4-BE49-F238E27FC236}">
                      <a16:creationId xmlns:a16="http://schemas.microsoft.com/office/drawing/2014/main" id="{2CC859AC-6C32-E67D-D692-819955DE739A}"/>
                    </a:ext>
                  </a:extLst>
                </p:cNvPr>
                <p:cNvPicPr/>
                <p:nvPr/>
              </p:nvPicPr>
              <p:blipFill>
                <a:blip r:embed="rId45"/>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158" name="Ink 157">
                  <a:extLst>
                    <a:ext uri="{FF2B5EF4-FFF2-40B4-BE49-F238E27FC236}">
                      <a16:creationId xmlns:a16="http://schemas.microsoft.com/office/drawing/2014/main" id="{5B2467E0-0CEC-0F35-E3C0-20D566CE2BD7}"/>
                    </a:ext>
                  </a:extLst>
                </p14:cNvPr>
                <p14:cNvContentPartPr/>
                <p14:nvPr/>
              </p14:nvContentPartPr>
              <p14:xfrm>
                <a:off x="1059803" y="4481896"/>
                <a:ext cx="134640" cy="154440"/>
              </p14:xfrm>
            </p:contentPart>
          </mc:Choice>
          <mc:Fallback xmlns="">
            <p:pic>
              <p:nvPicPr>
                <p:cNvPr id="158" name="Ink 157">
                  <a:extLst>
                    <a:ext uri="{FF2B5EF4-FFF2-40B4-BE49-F238E27FC236}">
                      <a16:creationId xmlns:a16="http://schemas.microsoft.com/office/drawing/2014/main" id="{5B2467E0-0CEC-0F35-E3C0-20D566CE2BD7}"/>
                    </a:ext>
                  </a:extLst>
                </p:cNvPr>
                <p:cNvPicPr/>
                <p:nvPr/>
              </p:nvPicPr>
              <p:blipFill>
                <a:blip r:embed="rId47"/>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159" name="Ink 158">
                  <a:extLst>
                    <a:ext uri="{FF2B5EF4-FFF2-40B4-BE49-F238E27FC236}">
                      <a16:creationId xmlns:a16="http://schemas.microsoft.com/office/drawing/2014/main" id="{FC7CEB29-16D0-C4F0-D849-D30F702E6905}"/>
                    </a:ext>
                  </a:extLst>
                </p14:cNvPr>
                <p14:cNvContentPartPr/>
                <p14:nvPr/>
              </p14:nvContentPartPr>
              <p14:xfrm>
                <a:off x="1081763" y="4542736"/>
                <a:ext cx="102960" cy="20160"/>
              </p14:xfrm>
            </p:contentPart>
          </mc:Choice>
          <mc:Fallback xmlns="">
            <p:pic>
              <p:nvPicPr>
                <p:cNvPr id="159" name="Ink 158">
                  <a:extLst>
                    <a:ext uri="{FF2B5EF4-FFF2-40B4-BE49-F238E27FC236}">
                      <a16:creationId xmlns:a16="http://schemas.microsoft.com/office/drawing/2014/main" id="{FC7CEB29-16D0-C4F0-D849-D30F702E6905}"/>
                    </a:ext>
                  </a:extLst>
                </p:cNvPr>
                <p:cNvPicPr/>
                <p:nvPr/>
              </p:nvPicPr>
              <p:blipFill>
                <a:blip r:embed="rId49"/>
                <a:stretch>
                  <a:fillRect/>
                </a:stretch>
              </p:blipFill>
              <p:spPr>
                <a:xfrm>
                  <a:off x="1064123" y="4524736"/>
                  <a:ext cx="138600" cy="55800"/>
                </a:xfrm>
                <a:prstGeom prst="rect">
                  <a:avLst/>
                </a:prstGeom>
              </p:spPr>
            </p:pic>
          </mc:Fallback>
        </mc:AlternateContent>
      </p:grpSp>
      <p:grpSp>
        <p:nvGrpSpPr>
          <p:cNvPr id="160" name="Group 159">
            <a:extLst>
              <a:ext uri="{FF2B5EF4-FFF2-40B4-BE49-F238E27FC236}">
                <a16:creationId xmlns:a16="http://schemas.microsoft.com/office/drawing/2014/main" id="{5E19E799-540D-9EF9-B90D-6E0142C34E6C}"/>
              </a:ext>
            </a:extLst>
          </p:cNvPr>
          <p:cNvGrpSpPr/>
          <p:nvPr/>
        </p:nvGrpSpPr>
        <p:grpSpPr>
          <a:xfrm>
            <a:off x="246237" y="3438386"/>
            <a:ext cx="146520" cy="195480"/>
            <a:chOff x="289043" y="4000216"/>
            <a:chExt cx="146520" cy="195480"/>
          </a:xfrm>
        </p:grpSpPr>
        <mc:AlternateContent xmlns:mc="http://schemas.openxmlformats.org/markup-compatibility/2006" xmlns:p14="http://schemas.microsoft.com/office/powerpoint/2010/main">
          <mc:Choice Requires="p14">
            <p:contentPart p14:bwMode="auto" r:id="rId50">
              <p14:nvContentPartPr>
                <p14:cNvPr id="161" name="Ink 160">
                  <a:extLst>
                    <a:ext uri="{FF2B5EF4-FFF2-40B4-BE49-F238E27FC236}">
                      <a16:creationId xmlns:a16="http://schemas.microsoft.com/office/drawing/2014/main" id="{7C4AD664-2EE8-59AB-C6E5-AF7DE98C7508}"/>
                    </a:ext>
                  </a:extLst>
                </p14:cNvPr>
                <p14:cNvContentPartPr/>
                <p14:nvPr/>
              </p14:nvContentPartPr>
              <p14:xfrm>
                <a:off x="289043" y="4022536"/>
                <a:ext cx="91080" cy="173160"/>
              </p14:xfrm>
            </p:contentPart>
          </mc:Choice>
          <mc:Fallback xmlns="">
            <p:pic>
              <p:nvPicPr>
                <p:cNvPr id="161" name="Ink 160">
                  <a:extLst>
                    <a:ext uri="{FF2B5EF4-FFF2-40B4-BE49-F238E27FC236}">
                      <a16:creationId xmlns:a16="http://schemas.microsoft.com/office/drawing/2014/main" id="{7C4AD664-2EE8-59AB-C6E5-AF7DE98C7508}"/>
                    </a:ext>
                  </a:extLst>
                </p:cNvPr>
                <p:cNvPicPr/>
                <p:nvPr/>
              </p:nvPicPr>
              <p:blipFill>
                <a:blip r:embed="rId51"/>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162" name="Ink 161">
                  <a:extLst>
                    <a:ext uri="{FF2B5EF4-FFF2-40B4-BE49-F238E27FC236}">
                      <a16:creationId xmlns:a16="http://schemas.microsoft.com/office/drawing/2014/main" id="{B58B287F-B18B-5816-6B15-5384CED73D51}"/>
                    </a:ext>
                  </a:extLst>
                </p14:cNvPr>
                <p14:cNvContentPartPr/>
                <p14:nvPr/>
              </p14:nvContentPartPr>
              <p14:xfrm>
                <a:off x="315683" y="4128016"/>
                <a:ext cx="77040" cy="23040"/>
              </p14:xfrm>
            </p:contentPart>
          </mc:Choice>
          <mc:Fallback xmlns="">
            <p:pic>
              <p:nvPicPr>
                <p:cNvPr id="162" name="Ink 161">
                  <a:extLst>
                    <a:ext uri="{FF2B5EF4-FFF2-40B4-BE49-F238E27FC236}">
                      <a16:creationId xmlns:a16="http://schemas.microsoft.com/office/drawing/2014/main" id="{B58B287F-B18B-5816-6B15-5384CED73D51}"/>
                    </a:ext>
                  </a:extLst>
                </p:cNvPr>
                <p:cNvPicPr/>
                <p:nvPr/>
              </p:nvPicPr>
              <p:blipFill>
                <a:blip r:embed="rId53"/>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163" name="Ink 162">
                  <a:extLst>
                    <a:ext uri="{FF2B5EF4-FFF2-40B4-BE49-F238E27FC236}">
                      <a16:creationId xmlns:a16="http://schemas.microsoft.com/office/drawing/2014/main" id="{7B687D9A-C75C-33FA-0CC0-9A7F91462F81}"/>
                    </a:ext>
                  </a:extLst>
                </p14:cNvPr>
                <p14:cNvContentPartPr/>
                <p14:nvPr/>
              </p14:nvContentPartPr>
              <p14:xfrm>
                <a:off x="315683" y="4000216"/>
                <a:ext cx="119880" cy="12600"/>
              </p14:xfrm>
            </p:contentPart>
          </mc:Choice>
          <mc:Fallback xmlns="">
            <p:pic>
              <p:nvPicPr>
                <p:cNvPr id="163" name="Ink 162">
                  <a:extLst>
                    <a:ext uri="{FF2B5EF4-FFF2-40B4-BE49-F238E27FC236}">
                      <a16:creationId xmlns:a16="http://schemas.microsoft.com/office/drawing/2014/main" id="{7B687D9A-C75C-33FA-0CC0-9A7F91462F81}"/>
                    </a:ext>
                  </a:extLst>
                </p:cNvPr>
                <p:cNvPicPr/>
                <p:nvPr/>
              </p:nvPicPr>
              <p:blipFill>
                <a:blip r:embed="rId55"/>
                <a:stretch>
                  <a:fillRect/>
                </a:stretch>
              </p:blipFill>
              <p:spPr>
                <a:xfrm>
                  <a:off x="297683" y="3982576"/>
                  <a:ext cx="155520" cy="48240"/>
                </a:xfrm>
                <a:prstGeom prst="rect">
                  <a:avLst/>
                </a:prstGeom>
              </p:spPr>
            </p:pic>
          </mc:Fallback>
        </mc:AlternateContent>
      </p:grpSp>
      <p:grpSp>
        <p:nvGrpSpPr>
          <p:cNvPr id="164" name="Group 163">
            <a:extLst>
              <a:ext uri="{FF2B5EF4-FFF2-40B4-BE49-F238E27FC236}">
                <a16:creationId xmlns:a16="http://schemas.microsoft.com/office/drawing/2014/main" id="{AD64BE70-87D8-910C-B875-E5336B2665BB}"/>
              </a:ext>
            </a:extLst>
          </p:cNvPr>
          <p:cNvGrpSpPr/>
          <p:nvPr/>
        </p:nvGrpSpPr>
        <p:grpSpPr>
          <a:xfrm>
            <a:off x="2419883" y="1547536"/>
            <a:ext cx="476280" cy="249840"/>
            <a:chOff x="2419883" y="1547536"/>
            <a:chExt cx="476280" cy="249840"/>
          </a:xfrm>
        </p:grpSpPr>
        <mc:AlternateContent xmlns:mc="http://schemas.openxmlformats.org/markup-compatibility/2006" xmlns:p14="http://schemas.microsoft.com/office/powerpoint/2010/main">
          <mc:Choice Requires="p14">
            <p:contentPart p14:bwMode="auto" r:id="rId56">
              <p14:nvContentPartPr>
                <p14:cNvPr id="165" name="Ink 164">
                  <a:extLst>
                    <a:ext uri="{FF2B5EF4-FFF2-40B4-BE49-F238E27FC236}">
                      <a16:creationId xmlns:a16="http://schemas.microsoft.com/office/drawing/2014/main" id="{21CFCA42-C49C-10BB-FC3C-3046B6FCE9FD}"/>
                    </a:ext>
                  </a:extLst>
                </p14:cNvPr>
                <p14:cNvContentPartPr/>
                <p14:nvPr/>
              </p14:nvContentPartPr>
              <p14:xfrm>
                <a:off x="2466683" y="1547536"/>
                <a:ext cx="155160" cy="42480"/>
              </p14:xfrm>
            </p:contentPart>
          </mc:Choice>
          <mc:Fallback xmlns="">
            <p:pic>
              <p:nvPicPr>
                <p:cNvPr id="165" name="Ink 164">
                  <a:extLst>
                    <a:ext uri="{FF2B5EF4-FFF2-40B4-BE49-F238E27FC236}">
                      <a16:creationId xmlns:a16="http://schemas.microsoft.com/office/drawing/2014/main" id="{21CFCA42-C49C-10BB-FC3C-3046B6FCE9FD}"/>
                    </a:ext>
                  </a:extLst>
                </p:cNvPr>
                <p:cNvPicPr/>
                <p:nvPr/>
              </p:nvPicPr>
              <p:blipFill>
                <a:blip r:embed="rId57"/>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166" name="Ink 165">
                  <a:extLst>
                    <a:ext uri="{FF2B5EF4-FFF2-40B4-BE49-F238E27FC236}">
                      <a16:creationId xmlns:a16="http://schemas.microsoft.com/office/drawing/2014/main" id="{32EE65DB-A5AE-F0F8-42FF-CDAA7D537925}"/>
                    </a:ext>
                  </a:extLst>
                </p14:cNvPr>
                <p14:cNvContentPartPr/>
                <p14:nvPr/>
              </p14:nvContentPartPr>
              <p14:xfrm>
                <a:off x="2419883" y="1615216"/>
                <a:ext cx="175680" cy="182160"/>
              </p14:xfrm>
            </p:contentPart>
          </mc:Choice>
          <mc:Fallback xmlns="">
            <p:pic>
              <p:nvPicPr>
                <p:cNvPr id="166" name="Ink 165">
                  <a:extLst>
                    <a:ext uri="{FF2B5EF4-FFF2-40B4-BE49-F238E27FC236}">
                      <a16:creationId xmlns:a16="http://schemas.microsoft.com/office/drawing/2014/main" id="{32EE65DB-A5AE-F0F8-42FF-CDAA7D537925}"/>
                    </a:ext>
                  </a:extLst>
                </p:cNvPr>
                <p:cNvPicPr/>
                <p:nvPr/>
              </p:nvPicPr>
              <p:blipFill>
                <a:blip r:embed="rId59"/>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167" name="Ink 166">
                  <a:extLst>
                    <a:ext uri="{FF2B5EF4-FFF2-40B4-BE49-F238E27FC236}">
                      <a16:creationId xmlns:a16="http://schemas.microsoft.com/office/drawing/2014/main" id="{F382BF7D-D8DA-6965-5CA5-ED5DFCCF9DF3}"/>
                    </a:ext>
                  </a:extLst>
                </p14:cNvPr>
                <p14:cNvContentPartPr/>
                <p14:nvPr/>
              </p14:nvContentPartPr>
              <p14:xfrm>
                <a:off x="2497643" y="1674616"/>
                <a:ext cx="111960" cy="29160"/>
              </p14:xfrm>
            </p:contentPart>
          </mc:Choice>
          <mc:Fallback xmlns="">
            <p:pic>
              <p:nvPicPr>
                <p:cNvPr id="167" name="Ink 166">
                  <a:extLst>
                    <a:ext uri="{FF2B5EF4-FFF2-40B4-BE49-F238E27FC236}">
                      <a16:creationId xmlns:a16="http://schemas.microsoft.com/office/drawing/2014/main" id="{F382BF7D-D8DA-6965-5CA5-ED5DFCCF9DF3}"/>
                    </a:ext>
                  </a:extLst>
                </p:cNvPr>
                <p:cNvPicPr/>
                <p:nvPr/>
              </p:nvPicPr>
              <p:blipFill>
                <a:blip r:embed="rId61"/>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168" name="Ink 167">
                  <a:extLst>
                    <a:ext uri="{FF2B5EF4-FFF2-40B4-BE49-F238E27FC236}">
                      <a16:creationId xmlns:a16="http://schemas.microsoft.com/office/drawing/2014/main" id="{2B57708C-2949-0EEF-B84B-9FAC3ABC1317}"/>
                    </a:ext>
                  </a:extLst>
                </p14:cNvPr>
                <p14:cNvContentPartPr/>
                <p14:nvPr/>
              </p14:nvContentPartPr>
              <p14:xfrm>
                <a:off x="2744243" y="1640056"/>
                <a:ext cx="151920" cy="16920"/>
              </p14:xfrm>
            </p:contentPart>
          </mc:Choice>
          <mc:Fallback xmlns="">
            <p:pic>
              <p:nvPicPr>
                <p:cNvPr id="168" name="Ink 167">
                  <a:extLst>
                    <a:ext uri="{FF2B5EF4-FFF2-40B4-BE49-F238E27FC236}">
                      <a16:creationId xmlns:a16="http://schemas.microsoft.com/office/drawing/2014/main" id="{2B57708C-2949-0EEF-B84B-9FAC3ABC1317}"/>
                    </a:ext>
                  </a:extLst>
                </p:cNvPr>
                <p:cNvPicPr/>
                <p:nvPr/>
              </p:nvPicPr>
              <p:blipFill>
                <a:blip r:embed="rId63"/>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169" name="Ink 168">
                  <a:extLst>
                    <a:ext uri="{FF2B5EF4-FFF2-40B4-BE49-F238E27FC236}">
                      <a16:creationId xmlns:a16="http://schemas.microsoft.com/office/drawing/2014/main" id="{6DBEB157-BD1C-0D32-2CA0-79775EE96C71}"/>
                    </a:ext>
                  </a:extLst>
                </p14:cNvPr>
                <p14:cNvContentPartPr/>
                <p14:nvPr/>
              </p14:nvContentPartPr>
              <p14:xfrm>
                <a:off x="2760083" y="1757776"/>
                <a:ext cx="124200" cy="6120"/>
              </p14:xfrm>
            </p:contentPart>
          </mc:Choice>
          <mc:Fallback xmlns="">
            <p:pic>
              <p:nvPicPr>
                <p:cNvPr id="169" name="Ink 168">
                  <a:extLst>
                    <a:ext uri="{FF2B5EF4-FFF2-40B4-BE49-F238E27FC236}">
                      <a16:creationId xmlns:a16="http://schemas.microsoft.com/office/drawing/2014/main" id="{6DBEB157-BD1C-0D32-2CA0-79775EE96C71}"/>
                    </a:ext>
                  </a:extLst>
                </p:cNvPr>
                <p:cNvPicPr/>
                <p:nvPr/>
              </p:nvPicPr>
              <p:blipFill>
                <a:blip r:embed="rId65"/>
                <a:stretch>
                  <a:fillRect/>
                </a:stretch>
              </p:blipFill>
              <p:spPr>
                <a:xfrm>
                  <a:off x="2742083" y="1739776"/>
                  <a:ext cx="159840" cy="41760"/>
                </a:xfrm>
                <a:prstGeom prst="rect">
                  <a:avLst/>
                </a:prstGeom>
              </p:spPr>
            </p:pic>
          </mc:Fallback>
        </mc:AlternateContent>
      </p:grpSp>
      <p:grpSp>
        <p:nvGrpSpPr>
          <p:cNvPr id="170" name="Group 169">
            <a:extLst>
              <a:ext uri="{FF2B5EF4-FFF2-40B4-BE49-F238E27FC236}">
                <a16:creationId xmlns:a16="http://schemas.microsoft.com/office/drawing/2014/main" id="{214256D6-DA81-B9B7-8EB7-F94387652F6B}"/>
              </a:ext>
            </a:extLst>
          </p:cNvPr>
          <p:cNvGrpSpPr/>
          <p:nvPr/>
        </p:nvGrpSpPr>
        <p:grpSpPr>
          <a:xfrm>
            <a:off x="3221243" y="1373296"/>
            <a:ext cx="629640" cy="726120"/>
            <a:chOff x="3221243" y="1373296"/>
            <a:chExt cx="629640" cy="726120"/>
          </a:xfrm>
        </p:grpSpPr>
        <mc:AlternateContent xmlns:mc="http://schemas.openxmlformats.org/markup-compatibility/2006" xmlns:p14="http://schemas.microsoft.com/office/powerpoint/2010/main">
          <mc:Choice Requires="p14">
            <p:contentPart p14:bwMode="auto" r:id="rId66">
              <p14:nvContentPartPr>
                <p14:cNvPr id="171" name="Ink 170">
                  <a:extLst>
                    <a:ext uri="{FF2B5EF4-FFF2-40B4-BE49-F238E27FC236}">
                      <a16:creationId xmlns:a16="http://schemas.microsoft.com/office/drawing/2014/main" id="{002C10A2-8A99-CE4A-3EBD-7104F978C21F}"/>
                    </a:ext>
                  </a:extLst>
                </p14:cNvPr>
                <p14:cNvContentPartPr/>
                <p14:nvPr/>
              </p14:nvContentPartPr>
              <p14:xfrm>
                <a:off x="3277043" y="1373296"/>
                <a:ext cx="126720" cy="248040"/>
              </p14:xfrm>
            </p:contentPart>
          </mc:Choice>
          <mc:Fallback xmlns="">
            <p:pic>
              <p:nvPicPr>
                <p:cNvPr id="171" name="Ink 170">
                  <a:extLst>
                    <a:ext uri="{FF2B5EF4-FFF2-40B4-BE49-F238E27FC236}">
                      <a16:creationId xmlns:a16="http://schemas.microsoft.com/office/drawing/2014/main" id="{002C10A2-8A99-CE4A-3EBD-7104F978C21F}"/>
                    </a:ext>
                  </a:extLst>
                </p:cNvPr>
                <p:cNvPicPr/>
                <p:nvPr/>
              </p:nvPicPr>
              <p:blipFill>
                <a:blip r:embed="rId67"/>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172" name="Ink 171">
                  <a:extLst>
                    <a:ext uri="{FF2B5EF4-FFF2-40B4-BE49-F238E27FC236}">
                      <a16:creationId xmlns:a16="http://schemas.microsoft.com/office/drawing/2014/main" id="{3EAE2041-DB60-5B24-B8AE-660D5C0909E9}"/>
                    </a:ext>
                  </a:extLst>
                </p14:cNvPr>
                <p14:cNvContentPartPr/>
                <p14:nvPr/>
              </p14:nvContentPartPr>
              <p14:xfrm>
                <a:off x="3476123" y="1406056"/>
                <a:ext cx="137160" cy="210600"/>
              </p14:xfrm>
            </p:contentPart>
          </mc:Choice>
          <mc:Fallback xmlns="">
            <p:pic>
              <p:nvPicPr>
                <p:cNvPr id="172" name="Ink 171">
                  <a:extLst>
                    <a:ext uri="{FF2B5EF4-FFF2-40B4-BE49-F238E27FC236}">
                      <a16:creationId xmlns:a16="http://schemas.microsoft.com/office/drawing/2014/main" id="{3EAE2041-DB60-5B24-B8AE-660D5C0909E9}"/>
                    </a:ext>
                  </a:extLst>
                </p:cNvPr>
                <p:cNvPicPr/>
                <p:nvPr/>
              </p:nvPicPr>
              <p:blipFill>
                <a:blip r:embed="rId69"/>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173" name="Ink 172">
                  <a:extLst>
                    <a:ext uri="{FF2B5EF4-FFF2-40B4-BE49-F238E27FC236}">
                      <a16:creationId xmlns:a16="http://schemas.microsoft.com/office/drawing/2014/main" id="{21995150-7741-1FAE-43B7-7D29048EA438}"/>
                    </a:ext>
                  </a:extLst>
                </p14:cNvPr>
                <p14:cNvContentPartPr/>
                <p14:nvPr/>
              </p14:nvContentPartPr>
              <p14:xfrm>
                <a:off x="3661163" y="1434496"/>
                <a:ext cx="189720" cy="157680"/>
              </p14:xfrm>
            </p:contentPart>
          </mc:Choice>
          <mc:Fallback xmlns="">
            <p:pic>
              <p:nvPicPr>
                <p:cNvPr id="173" name="Ink 172">
                  <a:extLst>
                    <a:ext uri="{FF2B5EF4-FFF2-40B4-BE49-F238E27FC236}">
                      <a16:creationId xmlns:a16="http://schemas.microsoft.com/office/drawing/2014/main" id="{21995150-7741-1FAE-43B7-7D29048EA438}"/>
                    </a:ext>
                  </a:extLst>
                </p:cNvPr>
                <p:cNvPicPr/>
                <p:nvPr/>
              </p:nvPicPr>
              <p:blipFill>
                <a:blip r:embed="rId71"/>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174" name="Ink 173">
                  <a:extLst>
                    <a:ext uri="{FF2B5EF4-FFF2-40B4-BE49-F238E27FC236}">
                      <a16:creationId xmlns:a16="http://schemas.microsoft.com/office/drawing/2014/main" id="{EB3AA2A1-A4D1-EEC4-94AB-2E82E1FA16B9}"/>
                    </a:ext>
                  </a:extLst>
                </p14:cNvPr>
                <p14:cNvContentPartPr/>
                <p14:nvPr/>
              </p14:nvContentPartPr>
              <p14:xfrm>
                <a:off x="3221243" y="1716016"/>
                <a:ext cx="626760" cy="66960"/>
              </p14:xfrm>
            </p:contentPart>
          </mc:Choice>
          <mc:Fallback xmlns="">
            <p:pic>
              <p:nvPicPr>
                <p:cNvPr id="174" name="Ink 173">
                  <a:extLst>
                    <a:ext uri="{FF2B5EF4-FFF2-40B4-BE49-F238E27FC236}">
                      <a16:creationId xmlns:a16="http://schemas.microsoft.com/office/drawing/2014/main" id="{EB3AA2A1-A4D1-EEC4-94AB-2E82E1FA16B9}"/>
                    </a:ext>
                  </a:extLst>
                </p:cNvPr>
                <p:cNvPicPr/>
                <p:nvPr/>
              </p:nvPicPr>
              <p:blipFill>
                <a:blip r:embed="rId73"/>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175" name="Ink 174">
                  <a:extLst>
                    <a:ext uri="{FF2B5EF4-FFF2-40B4-BE49-F238E27FC236}">
                      <a16:creationId xmlns:a16="http://schemas.microsoft.com/office/drawing/2014/main" id="{F035FC61-0414-094F-8F71-57FD8E3F2CB5}"/>
                    </a:ext>
                  </a:extLst>
                </p14:cNvPr>
                <p14:cNvContentPartPr/>
                <p14:nvPr/>
              </p14:nvContentPartPr>
              <p14:xfrm>
                <a:off x="3476483" y="1844896"/>
                <a:ext cx="159120" cy="254520"/>
              </p14:xfrm>
            </p:contentPart>
          </mc:Choice>
          <mc:Fallback xmlns="">
            <p:pic>
              <p:nvPicPr>
                <p:cNvPr id="175" name="Ink 174">
                  <a:extLst>
                    <a:ext uri="{FF2B5EF4-FFF2-40B4-BE49-F238E27FC236}">
                      <a16:creationId xmlns:a16="http://schemas.microsoft.com/office/drawing/2014/main" id="{F035FC61-0414-094F-8F71-57FD8E3F2CB5}"/>
                    </a:ext>
                  </a:extLst>
                </p:cNvPr>
                <p:cNvPicPr/>
                <p:nvPr/>
              </p:nvPicPr>
              <p:blipFill>
                <a:blip r:embed="rId75"/>
                <a:stretch>
                  <a:fillRect/>
                </a:stretch>
              </p:blipFill>
              <p:spPr>
                <a:xfrm>
                  <a:off x="3458483" y="1826896"/>
                  <a:ext cx="194760" cy="290160"/>
                </a:xfrm>
                <a:prstGeom prst="rect">
                  <a:avLst/>
                </a:prstGeom>
              </p:spPr>
            </p:pic>
          </mc:Fallback>
        </mc:AlternateContent>
      </p:grpSp>
      <p:grpSp>
        <p:nvGrpSpPr>
          <p:cNvPr id="185" name="Group 184">
            <a:extLst>
              <a:ext uri="{FF2B5EF4-FFF2-40B4-BE49-F238E27FC236}">
                <a16:creationId xmlns:a16="http://schemas.microsoft.com/office/drawing/2014/main" id="{132D9C76-68EE-6CAA-CA11-4FADE85D2086}"/>
              </a:ext>
            </a:extLst>
          </p:cNvPr>
          <p:cNvGrpSpPr/>
          <p:nvPr/>
        </p:nvGrpSpPr>
        <p:grpSpPr>
          <a:xfrm>
            <a:off x="2842883" y="2330896"/>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6">
              <p14:nvContentPartPr>
                <p14:cNvPr id="187" name="Ink 186">
                  <a:extLst>
                    <a:ext uri="{FF2B5EF4-FFF2-40B4-BE49-F238E27FC236}">
                      <a16:creationId xmlns:a16="http://schemas.microsoft.com/office/drawing/2014/main" id="{5287D810-D8B2-2883-3B19-FBBCDC12C716}"/>
                    </a:ext>
                  </a:extLst>
                </p14:cNvPr>
                <p14:cNvContentPartPr/>
                <p14:nvPr/>
              </p14:nvContentPartPr>
              <p14:xfrm>
                <a:off x="2844323" y="2451856"/>
                <a:ext cx="107280" cy="25200"/>
              </p14:xfrm>
            </p:contentPart>
          </mc:Choice>
          <mc:Fallback xmlns="">
            <p:pic>
              <p:nvPicPr>
                <p:cNvPr id="187" name="Ink 186">
                  <a:extLst>
                    <a:ext uri="{FF2B5EF4-FFF2-40B4-BE49-F238E27FC236}">
                      <a16:creationId xmlns:a16="http://schemas.microsoft.com/office/drawing/2014/main" id="{5287D810-D8B2-2883-3B19-FBBCDC12C716}"/>
                    </a:ext>
                  </a:extLst>
                </p:cNvPr>
                <p:cNvPicPr/>
                <p:nvPr/>
              </p:nvPicPr>
              <p:blipFill>
                <a:blip r:embed="rId77"/>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188" name="Ink 187">
                  <a:extLst>
                    <a:ext uri="{FF2B5EF4-FFF2-40B4-BE49-F238E27FC236}">
                      <a16:creationId xmlns:a16="http://schemas.microsoft.com/office/drawing/2014/main" id="{0183DFD1-0053-31DE-7D54-A59403992461}"/>
                    </a:ext>
                  </a:extLst>
                </p14:cNvPr>
                <p14:cNvContentPartPr/>
                <p14:nvPr/>
              </p14:nvContentPartPr>
              <p14:xfrm>
                <a:off x="2842883" y="2568496"/>
                <a:ext cx="92520" cy="9360"/>
              </p14:xfrm>
            </p:contentPart>
          </mc:Choice>
          <mc:Fallback xmlns="">
            <p:pic>
              <p:nvPicPr>
                <p:cNvPr id="188" name="Ink 187">
                  <a:extLst>
                    <a:ext uri="{FF2B5EF4-FFF2-40B4-BE49-F238E27FC236}">
                      <a16:creationId xmlns:a16="http://schemas.microsoft.com/office/drawing/2014/main" id="{0183DFD1-0053-31DE-7D54-A59403992461}"/>
                    </a:ext>
                  </a:extLst>
                </p:cNvPr>
                <p:cNvPicPr/>
                <p:nvPr/>
              </p:nvPicPr>
              <p:blipFill>
                <a:blip r:embed="rId79"/>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189" name="Ink 188">
                  <a:extLst>
                    <a:ext uri="{FF2B5EF4-FFF2-40B4-BE49-F238E27FC236}">
                      <a16:creationId xmlns:a16="http://schemas.microsoft.com/office/drawing/2014/main" id="{BAAEBD4C-EA84-374B-155C-F647661DF02F}"/>
                    </a:ext>
                  </a:extLst>
                </p14:cNvPr>
                <p14:cNvContentPartPr/>
                <p14:nvPr/>
              </p14:nvContentPartPr>
              <p14:xfrm>
                <a:off x="3112883" y="2368336"/>
                <a:ext cx="201960" cy="156960"/>
              </p14:xfrm>
            </p:contentPart>
          </mc:Choice>
          <mc:Fallback xmlns="">
            <p:pic>
              <p:nvPicPr>
                <p:cNvPr id="189" name="Ink 188">
                  <a:extLst>
                    <a:ext uri="{FF2B5EF4-FFF2-40B4-BE49-F238E27FC236}">
                      <a16:creationId xmlns:a16="http://schemas.microsoft.com/office/drawing/2014/main" id="{BAAEBD4C-EA84-374B-155C-F647661DF02F}"/>
                    </a:ext>
                  </a:extLst>
                </p:cNvPr>
                <p:cNvPicPr/>
                <p:nvPr/>
              </p:nvPicPr>
              <p:blipFill>
                <a:blip r:embed="rId81"/>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190" name="Ink 189">
                  <a:extLst>
                    <a:ext uri="{FF2B5EF4-FFF2-40B4-BE49-F238E27FC236}">
                      <a16:creationId xmlns:a16="http://schemas.microsoft.com/office/drawing/2014/main" id="{58175B40-24BE-E6D1-C2A7-A5538627B576}"/>
                    </a:ext>
                  </a:extLst>
                </p14:cNvPr>
                <p14:cNvContentPartPr/>
                <p14:nvPr/>
              </p14:nvContentPartPr>
              <p14:xfrm>
                <a:off x="3254003" y="2406136"/>
                <a:ext cx="46440" cy="223200"/>
              </p14:xfrm>
            </p:contentPart>
          </mc:Choice>
          <mc:Fallback xmlns="">
            <p:pic>
              <p:nvPicPr>
                <p:cNvPr id="190" name="Ink 189">
                  <a:extLst>
                    <a:ext uri="{FF2B5EF4-FFF2-40B4-BE49-F238E27FC236}">
                      <a16:creationId xmlns:a16="http://schemas.microsoft.com/office/drawing/2014/main" id="{58175B40-24BE-E6D1-C2A7-A5538627B576}"/>
                    </a:ext>
                  </a:extLst>
                </p:cNvPr>
                <p:cNvPicPr/>
                <p:nvPr/>
              </p:nvPicPr>
              <p:blipFill>
                <a:blip r:embed="rId83"/>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191" name="Ink 190">
                  <a:extLst>
                    <a:ext uri="{FF2B5EF4-FFF2-40B4-BE49-F238E27FC236}">
                      <a16:creationId xmlns:a16="http://schemas.microsoft.com/office/drawing/2014/main" id="{A1F54F04-DDA7-7520-B5ED-D0B5F141FC8E}"/>
                    </a:ext>
                  </a:extLst>
                </p14:cNvPr>
                <p14:cNvContentPartPr/>
                <p14:nvPr/>
              </p14:nvContentPartPr>
              <p14:xfrm>
                <a:off x="3452723" y="2393896"/>
                <a:ext cx="171000" cy="217080"/>
              </p14:xfrm>
            </p:contentPart>
          </mc:Choice>
          <mc:Fallback xmlns="">
            <p:pic>
              <p:nvPicPr>
                <p:cNvPr id="191" name="Ink 190">
                  <a:extLst>
                    <a:ext uri="{FF2B5EF4-FFF2-40B4-BE49-F238E27FC236}">
                      <a16:creationId xmlns:a16="http://schemas.microsoft.com/office/drawing/2014/main" id="{A1F54F04-DDA7-7520-B5ED-D0B5F141FC8E}"/>
                    </a:ext>
                  </a:extLst>
                </p:cNvPr>
                <p:cNvPicPr/>
                <p:nvPr/>
              </p:nvPicPr>
              <p:blipFill>
                <a:blip r:embed="rId85"/>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256" name="Ink 255">
                  <a:extLst>
                    <a:ext uri="{FF2B5EF4-FFF2-40B4-BE49-F238E27FC236}">
                      <a16:creationId xmlns:a16="http://schemas.microsoft.com/office/drawing/2014/main" id="{FD51F1D6-019F-0F54-8871-655998223F58}"/>
                    </a:ext>
                  </a:extLst>
                </p14:cNvPr>
                <p14:cNvContentPartPr/>
                <p14:nvPr/>
              </p14:nvContentPartPr>
              <p14:xfrm>
                <a:off x="3476483" y="2387776"/>
                <a:ext cx="154440" cy="59400"/>
              </p14:xfrm>
            </p:contentPart>
          </mc:Choice>
          <mc:Fallback xmlns="">
            <p:pic>
              <p:nvPicPr>
                <p:cNvPr id="256" name="Ink 255">
                  <a:extLst>
                    <a:ext uri="{FF2B5EF4-FFF2-40B4-BE49-F238E27FC236}">
                      <a16:creationId xmlns:a16="http://schemas.microsoft.com/office/drawing/2014/main" id="{FD51F1D6-019F-0F54-8871-655998223F58}"/>
                    </a:ext>
                  </a:extLst>
                </p:cNvPr>
                <p:cNvPicPr/>
                <p:nvPr/>
              </p:nvPicPr>
              <p:blipFill>
                <a:blip r:embed="rId87"/>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257" name="Ink 256">
                  <a:extLst>
                    <a:ext uri="{FF2B5EF4-FFF2-40B4-BE49-F238E27FC236}">
                      <a16:creationId xmlns:a16="http://schemas.microsoft.com/office/drawing/2014/main" id="{3636C588-6891-F308-6415-C26F538CED80}"/>
                    </a:ext>
                  </a:extLst>
                </p14:cNvPr>
                <p14:cNvContentPartPr/>
                <p14:nvPr/>
              </p14:nvContentPartPr>
              <p14:xfrm>
                <a:off x="3754763" y="2330896"/>
                <a:ext cx="105480" cy="75240"/>
              </p14:xfrm>
            </p:contentPart>
          </mc:Choice>
          <mc:Fallback xmlns="">
            <p:pic>
              <p:nvPicPr>
                <p:cNvPr id="257" name="Ink 256">
                  <a:extLst>
                    <a:ext uri="{FF2B5EF4-FFF2-40B4-BE49-F238E27FC236}">
                      <a16:creationId xmlns:a16="http://schemas.microsoft.com/office/drawing/2014/main" id="{3636C588-6891-F308-6415-C26F538CED80}"/>
                    </a:ext>
                  </a:extLst>
                </p:cNvPr>
                <p:cNvPicPr/>
                <p:nvPr/>
              </p:nvPicPr>
              <p:blipFill>
                <a:blip r:embed="rId89"/>
                <a:stretch>
                  <a:fillRect/>
                </a:stretch>
              </p:blipFill>
              <p:spPr>
                <a:xfrm>
                  <a:off x="3736763" y="2312896"/>
                  <a:ext cx="141120" cy="110880"/>
                </a:xfrm>
                <a:prstGeom prst="rect">
                  <a:avLst/>
                </a:prstGeom>
              </p:spPr>
            </p:pic>
          </mc:Fallback>
        </mc:AlternateContent>
      </p:grpSp>
      <p:grpSp>
        <p:nvGrpSpPr>
          <p:cNvPr id="258" name="Group 257">
            <a:extLst>
              <a:ext uri="{FF2B5EF4-FFF2-40B4-BE49-F238E27FC236}">
                <a16:creationId xmlns:a16="http://schemas.microsoft.com/office/drawing/2014/main" id="{42605EC8-4D8A-2D49-BF98-7190A80A02CF}"/>
              </a:ext>
            </a:extLst>
          </p:cNvPr>
          <p:cNvGrpSpPr/>
          <p:nvPr/>
        </p:nvGrpSpPr>
        <p:grpSpPr>
          <a:xfrm>
            <a:off x="1704957" y="2993786"/>
            <a:ext cx="397080" cy="387720"/>
            <a:chOff x="1747763" y="3555616"/>
            <a:chExt cx="397080" cy="387720"/>
          </a:xfrm>
        </p:grpSpPr>
        <mc:AlternateContent xmlns:mc="http://schemas.openxmlformats.org/markup-compatibility/2006" xmlns:p14="http://schemas.microsoft.com/office/powerpoint/2010/main">
          <mc:Choice Requires="p14">
            <p:contentPart p14:bwMode="auto" r:id="rId90">
              <p14:nvContentPartPr>
                <p14:cNvPr id="259" name="Ink 258">
                  <a:extLst>
                    <a:ext uri="{FF2B5EF4-FFF2-40B4-BE49-F238E27FC236}">
                      <a16:creationId xmlns:a16="http://schemas.microsoft.com/office/drawing/2014/main" id="{BCC5DF20-2FC6-E832-6C85-0756C9888B01}"/>
                    </a:ext>
                  </a:extLst>
                </p14:cNvPr>
                <p14:cNvContentPartPr/>
                <p14:nvPr/>
              </p14:nvContentPartPr>
              <p14:xfrm>
                <a:off x="2140883" y="3710056"/>
                <a:ext cx="3960" cy="6120"/>
              </p14:xfrm>
            </p:contentPart>
          </mc:Choice>
          <mc:Fallback xmlns="">
            <p:pic>
              <p:nvPicPr>
                <p:cNvPr id="259" name="Ink 258">
                  <a:extLst>
                    <a:ext uri="{FF2B5EF4-FFF2-40B4-BE49-F238E27FC236}">
                      <a16:creationId xmlns:a16="http://schemas.microsoft.com/office/drawing/2014/main" id="{BCC5DF20-2FC6-E832-6C85-0756C9888B01}"/>
                    </a:ext>
                  </a:extLst>
                </p:cNvPr>
                <p:cNvPicPr/>
                <p:nvPr/>
              </p:nvPicPr>
              <p:blipFill>
                <a:blip r:embed="rId91"/>
                <a:stretch>
                  <a:fillRect/>
                </a:stretch>
              </p:blipFill>
              <p:spPr>
                <a:xfrm>
                  <a:off x="2122883" y="3692416"/>
                  <a:ext cx="3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260" name="Ink 259">
                  <a:extLst>
                    <a:ext uri="{FF2B5EF4-FFF2-40B4-BE49-F238E27FC236}">
                      <a16:creationId xmlns:a16="http://schemas.microsoft.com/office/drawing/2014/main" id="{DC0C6653-C166-FDFA-CA42-7E721E345216}"/>
                    </a:ext>
                  </a:extLst>
                </p14:cNvPr>
                <p14:cNvContentPartPr/>
                <p14:nvPr/>
              </p14:nvContentPartPr>
              <p14:xfrm>
                <a:off x="1939643" y="3687376"/>
                <a:ext cx="204480" cy="255960"/>
              </p14:xfrm>
            </p:contentPart>
          </mc:Choice>
          <mc:Fallback xmlns="">
            <p:pic>
              <p:nvPicPr>
                <p:cNvPr id="260" name="Ink 259">
                  <a:extLst>
                    <a:ext uri="{FF2B5EF4-FFF2-40B4-BE49-F238E27FC236}">
                      <a16:creationId xmlns:a16="http://schemas.microsoft.com/office/drawing/2014/main" id="{DC0C6653-C166-FDFA-CA42-7E721E345216}"/>
                    </a:ext>
                  </a:extLst>
                </p:cNvPr>
                <p:cNvPicPr/>
                <p:nvPr/>
              </p:nvPicPr>
              <p:blipFill>
                <a:blip r:embed="rId93"/>
                <a:stretch>
                  <a:fillRect/>
                </a:stretch>
              </p:blipFill>
              <p:spPr>
                <a:xfrm>
                  <a:off x="1922003" y="3669376"/>
                  <a:ext cx="2401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261" name="Ink 260">
                  <a:extLst>
                    <a:ext uri="{FF2B5EF4-FFF2-40B4-BE49-F238E27FC236}">
                      <a16:creationId xmlns:a16="http://schemas.microsoft.com/office/drawing/2014/main" id="{B5516A9F-74EB-DD01-15ED-0DAD256F07A6}"/>
                    </a:ext>
                  </a:extLst>
                </p14:cNvPr>
                <p14:cNvContentPartPr/>
                <p14:nvPr/>
              </p14:nvContentPartPr>
              <p14:xfrm>
                <a:off x="1805723" y="3555616"/>
                <a:ext cx="30960" cy="124560"/>
              </p14:xfrm>
            </p:contentPart>
          </mc:Choice>
          <mc:Fallback xmlns="">
            <p:pic>
              <p:nvPicPr>
                <p:cNvPr id="261" name="Ink 260">
                  <a:extLst>
                    <a:ext uri="{FF2B5EF4-FFF2-40B4-BE49-F238E27FC236}">
                      <a16:creationId xmlns:a16="http://schemas.microsoft.com/office/drawing/2014/main" id="{B5516A9F-74EB-DD01-15ED-0DAD256F07A6}"/>
                    </a:ext>
                  </a:extLst>
                </p:cNvPr>
                <p:cNvPicPr/>
                <p:nvPr/>
              </p:nvPicPr>
              <p:blipFill>
                <a:blip r:embed="rId95"/>
                <a:stretch>
                  <a:fillRect/>
                </a:stretch>
              </p:blipFill>
              <p:spPr>
                <a:xfrm>
                  <a:off x="1788083" y="3537976"/>
                  <a:ext cx="666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262" name="Ink 261">
                  <a:extLst>
                    <a:ext uri="{FF2B5EF4-FFF2-40B4-BE49-F238E27FC236}">
                      <a16:creationId xmlns:a16="http://schemas.microsoft.com/office/drawing/2014/main" id="{5E059A42-4EF8-906C-BD25-AA750CAAF6C9}"/>
                    </a:ext>
                  </a:extLst>
                </p14:cNvPr>
                <p14:cNvContentPartPr/>
                <p14:nvPr/>
              </p14:nvContentPartPr>
              <p14:xfrm>
                <a:off x="1788443" y="3720496"/>
                <a:ext cx="152640" cy="23040"/>
              </p14:xfrm>
            </p:contentPart>
          </mc:Choice>
          <mc:Fallback xmlns="">
            <p:pic>
              <p:nvPicPr>
                <p:cNvPr id="262" name="Ink 261">
                  <a:extLst>
                    <a:ext uri="{FF2B5EF4-FFF2-40B4-BE49-F238E27FC236}">
                      <a16:creationId xmlns:a16="http://schemas.microsoft.com/office/drawing/2014/main" id="{5E059A42-4EF8-906C-BD25-AA750CAAF6C9}"/>
                    </a:ext>
                  </a:extLst>
                </p:cNvPr>
                <p:cNvPicPr/>
                <p:nvPr/>
              </p:nvPicPr>
              <p:blipFill>
                <a:blip r:embed="rId97"/>
                <a:stretch>
                  <a:fillRect/>
                </a:stretch>
              </p:blipFill>
              <p:spPr>
                <a:xfrm>
                  <a:off x="1770803" y="3702856"/>
                  <a:ext cx="1882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263" name="Ink 262">
                  <a:extLst>
                    <a:ext uri="{FF2B5EF4-FFF2-40B4-BE49-F238E27FC236}">
                      <a16:creationId xmlns:a16="http://schemas.microsoft.com/office/drawing/2014/main" id="{BCE2C5EC-FD2C-65D6-CAA0-D68E505E322D}"/>
                    </a:ext>
                  </a:extLst>
                </p14:cNvPr>
                <p14:cNvContentPartPr/>
                <p14:nvPr/>
              </p14:nvContentPartPr>
              <p14:xfrm>
                <a:off x="1796363" y="3568936"/>
                <a:ext cx="123120" cy="27000"/>
              </p14:xfrm>
            </p:contentPart>
          </mc:Choice>
          <mc:Fallback xmlns="">
            <p:pic>
              <p:nvPicPr>
                <p:cNvPr id="263" name="Ink 262">
                  <a:extLst>
                    <a:ext uri="{FF2B5EF4-FFF2-40B4-BE49-F238E27FC236}">
                      <a16:creationId xmlns:a16="http://schemas.microsoft.com/office/drawing/2014/main" id="{BCE2C5EC-FD2C-65D6-CAA0-D68E505E322D}"/>
                    </a:ext>
                  </a:extLst>
                </p:cNvPr>
                <p:cNvPicPr/>
                <p:nvPr/>
              </p:nvPicPr>
              <p:blipFill>
                <a:blip r:embed="rId99"/>
                <a:stretch>
                  <a:fillRect/>
                </a:stretch>
              </p:blipFill>
              <p:spPr>
                <a:xfrm>
                  <a:off x="1778363" y="3550936"/>
                  <a:ext cx="1587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264" name="Ink 263">
                  <a:extLst>
                    <a:ext uri="{FF2B5EF4-FFF2-40B4-BE49-F238E27FC236}">
                      <a16:creationId xmlns:a16="http://schemas.microsoft.com/office/drawing/2014/main" id="{48ABB057-8A61-E8A2-25EA-79BE59879628}"/>
                    </a:ext>
                  </a:extLst>
                </p14:cNvPr>
                <p14:cNvContentPartPr/>
                <p14:nvPr/>
              </p14:nvContentPartPr>
              <p14:xfrm>
                <a:off x="1747763" y="3749656"/>
                <a:ext cx="59040" cy="18360"/>
              </p14:xfrm>
            </p:contentPart>
          </mc:Choice>
          <mc:Fallback xmlns="">
            <p:pic>
              <p:nvPicPr>
                <p:cNvPr id="264" name="Ink 263">
                  <a:extLst>
                    <a:ext uri="{FF2B5EF4-FFF2-40B4-BE49-F238E27FC236}">
                      <a16:creationId xmlns:a16="http://schemas.microsoft.com/office/drawing/2014/main" id="{48ABB057-8A61-E8A2-25EA-79BE59879628}"/>
                    </a:ext>
                  </a:extLst>
                </p:cNvPr>
                <p:cNvPicPr/>
                <p:nvPr/>
              </p:nvPicPr>
              <p:blipFill>
                <a:blip r:embed="rId101"/>
                <a:stretch>
                  <a:fillRect/>
                </a:stretch>
              </p:blipFill>
              <p:spPr>
                <a:xfrm>
                  <a:off x="1730123" y="3731656"/>
                  <a:ext cx="946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265" name="Ink 264">
                  <a:extLst>
                    <a:ext uri="{FF2B5EF4-FFF2-40B4-BE49-F238E27FC236}">
                      <a16:creationId xmlns:a16="http://schemas.microsoft.com/office/drawing/2014/main" id="{A31EADF5-2EA3-9854-C6A4-A77A37E59FAB}"/>
                    </a:ext>
                  </a:extLst>
                </p14:cNvPr>
                <p14:cNvContentPartPr/>
                <p14:nvPr/>
              </p14:nvContentPartPr>
              <p14:xfrm>
                <a:off x="1764683" y="3566416"/>
                <a:ext cx="108000" cy="23040"/>
              </p14:xfrm>
            </p:contentPart>
          </mc:Choice>
          <mc:Fallback xmlns="">
            <p:pic>
              <p:nvPicPr>
                <p:cNvPr id="265" name="Ink 264">
                  <a:extLst>
                    <a:ext uri="{FF2B5EF4-FFF2-40B4-BE49-F238E27FC236}">
                      <a16:creationId xmlns:a16="http://schemas.microsoft.com/office/drawing/2014/main" id="{A31EADF5-2EA3-9854-C6A4-A77A37E59FAB}"/>
                    </a:ext>
                  </a:extLst>
                </p:cNvPr>
                <p:cNvPicPr/>
                <p:nvPr/>
              </p:nvPicPr>
              <p:blipFill>
                <a:blip r:embed="rId103"/>
                <a:stretch>
                  <a:fillRect/>
                </a:stretch>
              </p:blipFill>
              <p:spPr>
                <a:xfrm>
                  <a:off x="1746683" y="3548416"/>
                  <a:ext cx="14364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4">
            <p14:nvContentPartPr>
              <p14:cNvPr id="266" name="Ink 265">
                <a:extLst>
                  <a:ext uri="{FF2B5EF4-FFF2-40B4-BE49-F238E27FC236}">
                    <a16:creationId xmlns:a16="http://schemas.microsoft.com/office/drawing/2014/main" id="{CD15EC3C-ACA0-E6D2-572B-837FD5934D07}"/>
                  </a:ext>
                </a:extLst>
              </p14:cNvPr>
              <p14:cNvContentPartPr/>
              <p14:nvPr/>
            </p14:nvContentPartPr>
            <p14:xfrm>
              <a:off x="1398597" y="3659426"/>
              <a:ext cx="208440" cy="111240"/>
            </p14:xfrm>
          </p:contentPart>
        </mc:Choice>
        <mc:Fallback xmlns="">
          <p:pic>
            <p:nvPicPr>
              <p:cNvPr id="266" name="Ink 265">
                <a:extLst>
                  <a:ext uri="{FF2B5EF4-FFF2-40B4-BE49-F238E27FC236}">
                    <a16:creationId xmlns:a16="http://schemas.microsoft.com/office/drawing/2014/main" id="{CD15EC3C-ACA0-E6D2-572B-837FD5934D07}"/>
                  </a:ext>
                </a:extLst>
              </p:cNvPr>
              <p:cNvPicPr/>
              <p:nvPr/>
            </p:nvPicPr>
            <p:blipFill>
              <a:blip r:embed="rId105"/>
              <a:stretch>
                <a:fillRect/>
              </a:stretch>
            </p:blipFill>
            <p:spPr>
              <a:xfrm>
                <a:off x="1380957" y="3641426"/>
                <a:ext cx="244080" cy="146880"/>
              </a:xfrm>
              <a:prstGeom prst="rect">
                <a:avLst/>
              </a:prstGeom>
            </p:spPr>
          </p:pic>
        </mc:Fallback>
      </mc:AlternateContent>
      <p:grpSp>
        <p:nvGrpSpPr>
          <p:cNvPr id="267" name="Group 266">
            <a:extLst>
              <a:ext uri="{FF2B5EF4-FFF2-40B4-BE49-F238E27FC236}">
                <a16:creationId xmlns:a16="http://schemas.microsoft.com/office/drawing/2014/main" id="{C7FF277B-4551-2423-003E-0718B89483AB}"/>
              </a:ext>
            </a:extLst>
          </p:cNvPr>
          <p:cNvGrpSpPr/>
          <p:nvPr/>
        </p:nvGrpSpPr>
        <p:grpSpPr>
          <a:xfrm>
            <a:off x="1326237" y="3441266"/>
            <a:ext cx="177120" cy="166320"/>
            <a:chOff x="1369043" y="4003096"/>
            <a:chExt cx="177120" cy="166320"/>
          </a:xfrm>
        </p:grpSpPr>
        <mc:AlternateContent xmlns:mc="http://schemas.openxmlformats.org/markup-compatibility/2006" xmlns:p14="http://schemas.microsoft.com/office/powerpoint/2010/main">
          <mc:Choice Requires="p14">
            <p:contentPart p14:bwMode="auto" r:id="rId106">
              <p14:nvContentPartPr>
                <p14:cNvPr id="268" name="Ink 267">
                  <a:extLst>
                    <a:ext uri="{FF2B5EF4-FFF2-40B4-BE49-F238E27FC236}">
                      <a16:creationId xmlns:a16="http://schemas.microsoft.com/office/drawing/2014/main" id="{CC8ADD41-CC70-EB64-23BA-744289145F34}"/>
                    </a:ext>
                  </a:extLst>
                </p14:cNvPr>
                <p14:cNvContentPartPr/>
                <p14:nvPr/>
              </p14:nvContentPartPr>
              <p14:xfrm>
                <a:off x="1428803" y="4003096"/>
                <a:ext cx="13320" cy="133560"/>
              </p14:xfrm>
            </p:contentPart>
          </mc:Choice>
          <mc:Fallback xmlns="">
            <p:pic>
              <p:nvPicPr>
                <p:cNvPr id="268" name="Ink 267">
                  <a:extLst>
                    <a:ext uri="{FF2B5EF4-FFF2-40B4-BE49-F238E27FC236}">
                      <a16:creationId xmlns:a16="http://schemas.microsoft.com/office/drawing/2014/main" id="{CC8ADD41-CC70-EB64-23BA-744289145F34}"/>
                    </a:ext>
                  </a:extLst>
                </p:cNvPr>
                <p:cNvPicPr/>
                <p:nvPr/>
              </p:nvPicPr>
              <p:blipFill>
                <a:blip r:embed="rId107"/>
                <a:stretch>
                  <a:fillRect/>
                </a:stretch>
              </p:blipFill>
              <p:spPr>
                <a:xfrm>
                  <a:off x="1411163" y="3985456"/>
                  <a:ext cx="489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269" name="Ink 268">
                  <a:extLst>
                    <a:ext uri="{FF2B5EF4-FFF2-40B4-BE49-F238E27FC236}">
                      <a16:creationId xmlns:a16="http://schemas.microsoft.com/office/drawing/2014/main" id="{51D5A68A-0591-B738-35AE-3A5B0615001B}"/>
                    </a:ext>
                  </a:extLst>
                </p14:cNvPr>
                <p14:cNvContentPartPr/>
                <p14:nvPr/>
              </p14:nvContentPartPr>
              <p14:xfrm>
                <a:off x="1369043" y="4160776"/>
                <a:ext cx="104400" cy="8640"/>
              </p14:xfrm>
            </p:contentPart>
          </mc:Choice>
          <mc:Fallback xmlns="">
            <p:pic>
              <p:nvPicPr>
                <p:cNvPr id="269" name="Ink 268">
                  <a:extLst>
                    <a:ext uri="{FF2B5EF4-FFF2-40B4-BE49-F238E27FC236}">
                      <a16:creationId xmlns:a16="http://schemas.microsoft.com/office/drawing/2014/main" id="{51D5A68A-0591-B738-35AE-3A5B0615001B}"/>
                    </a:ext>
                  </a:extLst>
                </p:cNvPr>
                <p:cNvPicPr/>
                <p:nvPr/>
              </p:nvPicPr>
              <p:blipFill>
                <a:blip r:embed="rId109"/>
                <a:stretch>
                  <a:fillRect/>
                </a:stretch>
              </p:blipFill>
              <p:spPr>
                <a:xfrm>
                  <a:off x="1351043" y="414277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270" name="Ink 269">
                  <a:extLst>
                    <a:ext uri="{FF2B5EF4-FFF2-40B4-BE49-F238E27FC236}">
                      <a16:creationId xmlns:a16="http://schemas.microsoft.com/office/drawing/2014/main" id="{0A019EDF-B614-97BC-D997-370A691E1789}"/>
                    </a:ext>
                  </a:extLst>
                </p14:cNvPr>
                <p14:cNvContentPartPr/>
                <p14:nvPr/>
              </p14:nvContentPartPr>
              <p14:xfrm>
                <a:off x="1385963" y="4006696"/>
                <a:ext cx="160200" cy="7560"/>
              </p14:xfrm>
            </p:contentPart>
          </mc:Choice>
          <mc:Fallback xmlns="">
            <p:pic>
              <p:nvPicPr>
                <p:cNvPr id="270" name="Ink 269">
                  <a:extLst>
                    <a:ext uri="{FF2B5EF4-FFF2-40B4-BE49-F238E27FC236}">
                      <a16:creationId xmlns:a16="http://schemas.microsoft.com/office/drawing/2014/main" id="{0A019EDF-B614-97BC-D997-370A691E1789}"/>
                    </a:ext>
                  </a:extLst>
                </p:cNvPr>
                <p:cNvPicPr/>
                <p:nvPr/>
              </p:nvPicPr>
              <p:blipFill>
                <a:blip r:embed="rId111"/>
                <a:stretch>
                  <a:fillRect/>
                </a:stretch>
              </p:blipFill>
              <p:spPr>
                <a:xfrm>
                  <a:off x="1368323" y="3989056"/>
                  <a:ext cx="195840" cy="43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271" name="Ink 270">
                <a:extLst>
                  <a:ext uri="{FF2B5EF4-FFF2-40B4-BE49-F238E27FC236}">
                    <a16:creationId xmlns:a16="http://schemas.microsoft.com/office/drawing/2014/main" id="{FCDEA800-FAFB-62C5-B1ED-8FB86FF5D972}"/>
                  </a:ext>
                </a:extLst>
              </p14:cNvPr>
              <p14:cNvContentPartPr/>
              <p14:nvPr/>
            </p14:nvContentPartPr>
            <p14:xfrm>
              <a:off x="671757" y="3591746"/>
              <a:ext cx="191160" cy="156960"/>
            </p14:xfrm>
          </p:contentPart>
        </mc:Choice>
        <mc:Fallback xmlns="">
          <p:pic>
            <p:nvPicPr>
              <p:cNvPr id="271" name="Ink 270">
                <a:extLst>
                  <a:ext uri="{FF2B5EF4-FFF2-40B4-BE49-F238E27FC236}">
                    <a16:creationId xmlns:a16="http://schemas.microsoft.com/office/drawing/2014/main" id="{FCDEA800-FAFB-62C5-B1ED-8FB86FF5D972}"/>
                  </a:ext>
                </a:extLst>
              </p:cNvPr>
              <p:cNvPicPr/>
              <p:nvPr/>
            </p:nvPicPr>
            <p:blipFill>
              <a:blip r:embed="rId113"/>
              <a:stretch>
                <a:fillRect/>
              </a:stretch>
            </p:blipFill>
            <p:spPr>
              <a:xfrm>
                <a:off x="654117" y="3574106"/>
                <a:ext cx="226800" cy="192600"/>
              </a:xfrm>
              <a:prstGeom prst="rect">
                <a:avLst/>
              </a:prstGeom>
            </p:spPr>
          </p:pic>
        </mc:Fallback>
      </mc:AlternateContent>
      <p:grpSp>
        <p:nvGrpSpPr>
          <p:cNvPr id="272" name="Group 271">
            <a:extLst>
              <a:ext uri="{FF2B5EF4-FFF2-40B4-BE49-F238E27FC236}">
                <a16:creationId xmlns:a16="http://schemas.microsoft.com/office/drawing/2014/main" id="{778358E0-CBA5-8C9E-7B33-D37A57714916}"/>
              </a:ext>
            </a:extLst>
          </p:cNvPr>
          <p:cNvGrpSpPr/>
          <p:nvPr/>
        </p:nvGrpSpPr>
        <p:grpSpPr>
          <a:xfrm>
            <a:off x="829077" y="3329306"/>
            <a:ext cx="181800" cy="191160"/>
            <a:chOff x="871883" y="3891136"/>
            <a:chExt cx="181800" cy="191160"/>
          </a:xfrm>
        </p:grpSpPr>
        <mc:AlternateContent xmlns:mc="http://schemas.openxmlformats.org/markup-compatibility/2006" xmlns:p14="http://schemas.microsoft.com/office/powerpoint/2010/main">
          <mc:Choice Requires="p14">
            <p:contentPart p14:bwMode="auto" r:id="rId114">
              <p14:nvContentPartPr>
                <p14:cNvPr id="273" name="Ink 272">
                  <a:extLst>
                    <a:ext uri="{FF2B5EF4-FFF2-40B4-BE49-F238E27FC236}">
                      <a16:creationId xmlns:a16="http://schemas.microsoft.com/office/drawing/2014/main" id="{0826A21C-FD0D-33B0-376E-6C233AF902DB}"/>
                    </a:ext>
                  </a:extLst>
                </p14:cNvPr>
                <p14:cNvContentPartPr/>
                <p14:nvPr/>
              </p14:nvContentPartPr>
              <p14:xfrm>
                <a:off x="920843" y="3916696"/>
                <a:ext cx="48960" cy="133200"/>
              </p14:xfrm>
            </p:contentPart>
          </mc:Choice>
          <mc:Fallback xmlns="">
            <p:pic>
              <p:nvPicPr>
                <p:cNvPr id="273" name="Ink 272">
                  <a:extLst>
                    <a:ext uri="{FF2B5EF4-FFF2-40B4-BE49-F238E27FC236}">
                      <a16:creationId xmlns:a16="http://schemas.microsoft.com/office/drawing/2014/main" id="{0826A21C-FD0D-33B0-376E-6C233AF902DB}"/>
                    </a:ext>
                  </a:extLst>
                </p:cNvPr>
                <p:cNvPicPr/>
                <p:nvPr/>
              </p:nvPicPr>
              <p:blipFill>
                <a:blip r:embed="rId115"/>
                <a:stretch>
                  <a:fillRect/>
                </a:stretch>
              </p:blipFill>
              <p:spPr>
                <a:xfrm>
                  <a:off x="902843" y="3899056"/>
                  <a:ext cx="84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274" name="Ink 273">
                  <a:extLst>
                    <a:ext uri="{FF2B5EF4-FFF2-40B4-BE49-F238E27FC236}">
                      <a16:creationId xmlns:a16="http://schemas.microsoft.com/office/drawing/2014/main" id="{DE40B5AA-0D7E-A0E6-85D3-83AC4145BB9C}"/>
                    </a:ext>
                  </a:extLst>
                </p14:cNvPr>
                <p14:cNvContentPartPr/>
                <p14:nvPr/>
              </p14:nvContentPartPr>
              <p14:xfrm>
                <a:off x="879443" y="4057456"/>
                <a:ext cx="174240" cy="24840"/>
              </p14:xfrm>
            </p:contentPart>
          </mc:Choice>
          <mc:Fallback xmlns="">
            <p:pic>
              <p:nvPicPr>
                <p:cNvPr id="274" name="Ink 273">
                  <a:extLst>
                    <a:ext uri="{FF2B5EF4-FFF2-40B4-BE49-F238E27FC236}">
                      <a16:creationId xmlns:a16="http://schemas.microsoft.com/office/drawing/2014/main" id="{DE40B5AA-0D7E-A0E6-85D3-83AC4145BB9C}"/>
                    </a:ext>
                  </a:extLst>
                </p:cNvPr>
                <p:cNvPicPr/>
                <p:nvPr/>
              </p:nvPicPr>
              <p:blipFill>
                <a:blip r:embed="rId117"/>
                <a:stretch>
                  <a:fillRect/>
                </a:stretch>
              </p:blipFill>
              <p:spPr>
                <a:xfrm>
                  <a:off x="861443" y="4039456"/>
                  <a:ext cx="209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275" name="Ink 274">
                  <a:extLst>
                    <a:ext uri="{FF2B5EF4-FFF2-40B4-BE49-F238E27FC236}">
                      <a16:creationId xmlns:a16="http://schemas.microsoft.com/office/drawing/2014/main" id="{81112647-73DF-611A-5DDE-6F43966C4D7F}"/>
                    </a:ext>
                  </a:extLst>
                </p14:cNvPr>
                <p14:cNvContentPartPr/>
                <p14:nvPr/>
              </p14:nvContentPartPr>
              <p14:xfrm>
                <a:off x="871883" y="3891136"/>
                <a:ext cx="164520" cy="23040"/>
              </p14:xfrm>
            </p:contentPart>
          </mc:Choice>
          <mc:Fallback xmlns="">
            <p:pic>
              <p:nvPicPr>
                <p:cNvPr id="275" name="Ink 274">
                  <a:extLst>
                    <a:ext uri="{FF2B5EF4-FFF2-40B4-BE49-F238E27FC236}">
                      <a16:creationId xmlns:a16="http://schemas.microsoft.com/office/drawing/2014/main" id="{81112647-73DF-611A-5DDE-6F43966C4D7F}"/>
                    </a:ext>
                  </a:extLst>
                </p:cNvPr>
                <p:cNvPicPr/>
                <p:nvPr/>
              </p:nvPicPr>
              <p:blipFill>
                <a:blip r:embed="rId119"/>
                <a:stretch>
                  <a:fillRect/>
                </a:stretch>
              </p:blipFill>
              <p:spPr>
                <a:xfrm>
                  <a:off x="853883" y="3873136"/>
                  <a:ext cx="200160" cy="58680"/>
                </a:xfrm>
                <a:prstGeom prst="rect">
                  <a:avLst/>
                </a:prstGeom>
              </p:spPr>
            </p:pic>
          </mc:Fallback>
        </mc:AlternateContent>
      </p:grpSp>
      <p:grpSp>
        <p:nvGrpSpPr>
          <p:cNvPr id="276" name="Group 275">
            <a:extLst>
              <a:ext uri="{FF2B5EF4-FFF2-40B4-BE49-F238E27FC236}">
                <a16:creationId xmlns:a16="http://schemas.microsoft.com/office/drawing/2014/main" id="{EF8025D5-F9DB-68D6-6E57-03E3E7ACC25D}"/>
              </a:ext>
            </a:extLst>
          </p:cNvPr>
          <p:cNvGrpSpPr/>
          <p:nvPr/>
        </p:nvGrpSpPr>
        <p:grpSpPr>
          <a:xfrm>
            <a:off x="1422357" y="2304746"/>
            <a:ext cx="381960" cy="177480"/>
            <a:chOff x="1465163" y="2866576"/>
            <a:chExt cx="381960" cy="177480"/>
          </a:xfrm>
        </p:grpSpPr>
        <mc:AlternateContent xmlns:mc="http://schemas.openxmlformats.org/markup-compatibility/2006" xmlns:p14="http://schemas.microsoft.com/office/powerpoint/2010/main">
          <mc:Choice Requires="p14">
            <p:contentPart p14:bwMode="auto" r:id="rId120">
              <p14:nvContentPartPr>
                <p14:cNvPr id="277" name="Ink 276">
                  <a:extLst>
                    <a:ext uri="{FF2B5EF4-FFF2-40B4-BE49-F238E27FC236}">
                      <a16:creationId xmlns:a16="http://schemas.microsoft.com/office/drawing/2014/main" id="{44050F73-6A27-32CD-4F79-C8176A25D741}"/>
                    </a:ext>
                  </a:extLst>
                </p14:cNvPr>
                <p14:cNvContentPartPr/>
                <p14:nvPr/>
              </p14:nvContentPartPr>
              <p14:xfrm>
                <a:off x="1465163" y="2902576"/>
                <a:ext cx="91800" cy="10800"/>
              </p14:xfrm>
            </p:contentPart>
          </mc:Choice>
          <mc:Fallback xmlns="">
            <p:pic>
              <p:nvPicPr>
                <p:cNvPr id="277" name="Ink 276">
                  <a:extLst>
                    <a:ext uri="{FF2B5EF4-FFF2-40B4-BE49-F238E27FC236}">
                      <a16:creationId xmlns:a16="http://schemas.microsoft.com/office/drawing/2014/main" id="{44050F73-6A27-32CD-4F79-C8176A25D741}"/>
                    </a:ext>
                  </a:extLst>
                </p:cNvPr>
                <p:cNvPicPr/>
                <p:nvPr/>
              </p:nvPicPr>
              <p:blipFill>
                <a:blip r:embed="rId121"/>
                <a:stretch>
                  <a:fillRect/>
                </a:stretch>
              </p:blipFill>
              <p:spPr>
                <a:xfrm>
                  <a:off x="1447523" y="2884936"/>
                  <a:ext cx="1274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278" name="Ink 277">
                  <a:extLst>
                    <a:ext uri="{FF2B5EF4-FFF2-40B4-BE49-F238E27FC236}">
                      <a16:creationId xmlns:a16="http://schemas.microsoft.com/office/drawing/2014/main" id="{E9029BD6-C341-374D-6B02-21E4903EA349}"/>
                    </a:ext>
                  </a:extLst>
                </p14:cNvPr>
                <p14:cNvContentPartPr/>
                <p14:nvPr/>
              </p14:nvContentPartPr>
              <p14:xfrm>
                <a:off x="1474163" y="2966656"/>
                <a:ext cx="100440" cy="10080"/>
              </p14:xfrm>
            </p:contentPart>
          </mc:Choice>
          <mc:Fallback xmlns="">
            <p:pic>
              <p:nvPicPr>
                <p:cNvPr id="278" name="Ink 277">
                  <a:extLst>
                    <a:ext uri="{FF2B5EF4-FFF2-40B4-BE49-F238E27FC236}">
                      <a16:creationId xmlns:a16="http://schemas.microsoft.com/office/drawing/2014/main" id="{E9029BD6-C341-374D-6B02-21E4903EA349}"/>
                    </a:ext>
                  </a:extLst>
                </p:cNvPr>
                <p:cNvPicPr/>
                <p:nvPr/>
              </p:nvPicPr>
              <p:blipFill>
                <a:blip r:embed="rId123"/>
                <a:stretch>
                  <a:fillRect/>
                </a:stretch>
              </p:blipFill>
              <p:spPr>
                <a:xfrm>
                  <a:off x="1456523" y="2948656"/>
                  <a:ext cx="136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279" name="Ink 278">
                  <a:extLst>
                    <a:ext uri="{FF2B5EF4-FFF2-40B4-BE49-F238E27FC236}">
                      <a16:creationId xmlns:a16="http://schemas.microsoft.com/office/drawing/2014/main" id="{1816D3A7-260E-A014-5BA2-81141B9D7812}"/>
                    </a:ext>
                  </a:extLst>
                </p14:cNvPr>
                <p14:cNvContentPartPr/>
                <p14:nvPr/>
              </p14:nvContentPartPr>
              <p14:xfrm>
                <a:off x="1762883" y="2869456"/>
                <a:ext cx="32040" cy="135360"/>
              </p14:xfrm>
            </p:contentPart>
          </mc:Choice>
          <mc:Fallback xmlns="">
            <p:pic>
              <p:nvPicPr>
                <p:cNvPr id="279" name="Ink 278">
                  <a:extLst>
                    <a:ext uri="{FF2B5EF4-FFF2-40B4-BE49-F238E27FC236}">
                      <a16:creationId xmlns:a16="http://schemas.microsoft.com/office/drawing/2014/main" id="{1816D3A7-260E-A014-5BA2-81141B9D7812}"/>
                    </a:ext>
                  </a:extLst>
                </p:cNvPr>
                <p:cNvPicPr/>
                <p:nvPr/>
              </p:nvPicPr>
              <p:blipFill>
                <a:blip r:embed="rId125"/>
                <a:stretch>
                  <a:fillRect/>
                </a:stretch>
              </p:blipFill>
              <p:spPr>
                <a:xfrm>
                  <a:off x="1745243" y="2851816"/>
                  <a:ext cx="676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280" name="Ink 279">
                  <a:extLst>
                    <a:ext uri="{FF2B5EF4-FFF2-40B4-BE49-F238E27FC236}">
                      <a16:creationId xmlns:a16="http://schemas.microsoft.com/office/drawing/2014/main" id="{002A8C28-DDD6-7F89-07B8-E52444A8FCFB}"/>
                    </a:ext>
                  </a:extLst>
                </p14:cNvPr>
                <p14:cNvContentPartPr/>
                <p14:nvPr/>
              </p14:nvContentPartPr>
              <p14:xfrm>
                <a:off x="1670363" y="3009856"/>
                <a:ext cx="152640" cy="34200"/>
              </p14:xfrm>
            </p:contentPart>
          </mc:Choice>
          <mc:Fallback xmlns="">
            <p:pic>
              <p:nvPicPr>
                <p:cNvPr id="280" name="Ink 279">
                  <a:extLst>
                    <a:ext uri="{FF2B5EF4-FFF2-40B4-BE49-F238E27FC236}">
                      <a16:creationId xmlns:a16="http://schemas.microsoft.com/office/drawing/2014/main" id="{002A8C28-DDD6-7F89-07B8-E52444A8FCFB}"/>
                    </a:ext>
                  </a:extLst>
                </p:cNvPr>
                <p:cNvPicPr/>
                <p:nvPr/>
              </p:nvPicPr>
              <p:blipFill>
                <a:blip r:embed="rId127"/>
                <a:stretch>
                  <a:fillRect/>
                </a:stretch>
              </p:blipFill>
              <p:spPr>
                <a:xfrm>
                  <a:off x="1652723" y="2992216"/>
                  <a:ext cx="1882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281" name="Ink 280">
                  <a:extLst>
                    <a:ext uri="{FF2B5EF4-FFF2-40B4-BE49-F238E27FC236}">
                      <a16:creationId xmlns:a16="http://schemas.microsoft.com/office/drawing/2014/main" id="{4FD17EB0-E46B-835E-D89D-DA510864D70F}"/>
                    </a:ext>
                  </a:extLst>
                </p14:cNvPr>
                <p14:cNvContentPartPr/>
                <p14:nvPr/>
              </p14:nvContentPartPr>
              <p14:xfrm>
                <a:off x="1655963" y="2866576"/>
                <a:ext cx="191160" cy="17280"/>
              </p14:xfrm>
            </p:contentPart>
          </mc:Choice>
          <mc:Fallback xmlns="">
            <p:pic>
              <p:nvPicPr>
                <p:cNvPr id="281" name="Ink 280">
                  <a:extLst>
                    <a:ext uri="{FF2B5EF4-FFF2-40B4-BE49-F238E27FC236}">
                      <a16:creationId xmlns:a16="http://schemas.microsoft.com/office/drawing/2014/main" id="{4FD17EB0-E46B-835E-D89D-DA510864D70F}"/>
                    </a:ext>
                  </a:extLst>
                </p:cNvPr>
                <p:cNvPicPr/>
                <p:nvPr/>
              </p:nvPicPr>
              <p:blipFill>
                <a:blip r:embed="rId129"/>
                <a:stretch>
                  <a:fillRect/>
                </a:stretch>
              </p:blipFill>
              <p:spPr>
                <a:xfrm>
                  <a:off x="1638323" y="2848576"/>
                  <a:ext cx="226800" cy="52920"/>
                </a:xfrm>
                <a:prstGeom prst="rect">
                  <a:avLst/>
                </a:prstGeom>
              </p:spPr>
            </p:pic>
          </mc:Fallback>
        </mc:AlternateContent>
      </p:grpSp>
      <p:grpSp>
        <p:nvGrpSpPr>
          <p:cNvPr id="282" name="Group 281">
            <a:extLst>
              <a:ext uri="{FF2B5EF4-FFF2-40B4-BE49-F238E27FC236}">
                <a16:creationId xmlns:a16="http://schemas.microsoft.com/office/drawing/2014/main" id="{3C8C8F03-6992-8200-FDC8-03E6947E3E56}"/>
              </a:ext>
            </a:extLst>
          </p:cNvPr>
          <p:cNvGrpSpPr/>
          <p:nvPr/>
        </p:nvGrpSpPr>
        <p:grpSpPr>
          <a:xfrm>
            <a:off x="3388643" y="3072496"/>
            <a:ext cx="937080" cy="304560"/>
            <a:chOff x="3388643" y="3072496"/>
            <a:chExt cx="937080" cy="304560"/>
          </a:xfrm>
        </p:grpSpPr>
        <mc:AlternateContent xmlns:mc="http://schemas.openxmlformats.org/markup-compatibility/2006" xmlns:p14="http://schemas.microsoft.com/office/powerpoint/2010/main">
          <mc:Choice Requires="p14">
            <p:contentPart p14:bwMode="auto" r:id="rId130">
              <p14:nvContentPartPr>
                <p14:cNvPr id="283" name="Ink 282">
                  <a:extLst>
                    <a:ext uri="{FF2B5EF4-FFF2-40B4-BE49-F238E27FC236}">
                      <a16:creationId xmlns:a16="http://schemas.microsoft.com/office/drawing/2014/main" id="{3D687379-BA31-1D79-000E-96A732099C9D}"/>
                    </a:ext>
                  </a:extLst>
                </p14:cNvPr>
                <p14:cNvContentPartPr/>
                <p14:nvPr/>
              </p14:nvContentPartPr>
              <p14:xfrm>
                <a:off x="3388643" y="3247096"/>
                <a:ext cx="137160" cy="18360"/>
              </p14:xfrm>
            </p:contentPart>
          </mc:Choice>
          <mc:Fallback xmlns="">
            <p:pic>
              <p:nvPicPr>
                <p:cNvPr id="283" name="Ink 282">
                  <a:extLst>
                    <a:ext uri="{FF2B5EF4-FFF2-40B4-BE49-F238E27FC236}">
                      <a16:creationId xmlns:a16="http://schemas.microsoft.com/office/drawing/2014/main" id="{3D687379-BA31-1D79-000E-96A732099C9D}"/>
                    </a:ext>
                  </a:extLst>
                </p:cNvPr>
                <p:cNvPicPr/>
                <p:nvPr/>
              </p:nvPicPr>
              <p:blipFill>
                <a:blip r:embed="rId131"/>
                <a:stretch>
                  <a:fillRect/>
                </a:stretch>
              </p:blipFill>
              <p:spPr>
                <a:xfrm>
                  <a:off x="3371003" y="3229456"/>
                  <a:ext cx="172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287" name="Ink 286">
                  <a:extLst>
                    <a:ext uri="{FF2B5EF4-FFF2-40B4-BE49-F238E27FC236}">
                      <a16:creationId xmlns:a16="http://schemas.microsoft.com/office/drawing/2014/main" id="{7022C440-7845-62E2-3008-E2E8C19CC948}"/>
                    </a:ext>
                  </a:extLst>
                </p14:cNvPr>
                <p14:cNvContentPartPr/>
                <p14:nvPr/>
              </p14:nvContentPartPr>
              <p14:xfrm>
                <a:off x="3451643" y="3355456"/>
                <a:ext cx="88920" cy="21600"/>
              </p14:xfrm>
            </p:contentPart>
          </mc:Choice>
          <mc:Fallback xmlns="">
            <p:pic>
              <p:nvPicPr>
                <p:cNvPr id="287" name="Ink 286">
                  <a:extLst>
                    <a:ext uri="{FF2B5EF4-FFF2-40B4-BE49-F238E27FC236}">
                      <a16:creationId xmlns:a16="http://schemas.microsoft.com/office/drawing/2014/main" id="{7022C440-7845-62E2-3008-E2E8C19CC948}"/>
                    </a:ext>
                  </a:extLst>
                </p:cNvPr>
                <p:cNvPicPr/>
                <p:nvPr/>
              </p:nvPicPr>
              <p:blipFill>
                <a:blip r:embed="rId133"/>
                <a:stretch>
                  <a:fillRect/>
                </a:stretch>
              </p:blipFill>
              <p:spPr>
                <a:xfrm>
                  <a:off x="3434003" y="3337816"/>
                  <a:ext cx="1245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291" name="Ink 290">
                  <a:extLst>
                    <a:ext uri="{FF2B5EF4-FFF2-40B4-BE49-F238E27FC236}">
                      <a16:creationId xmlns:a16="http://schemas.microsoft.com/office/drawing/2014/main" id="{B94A01D9-E8C7-A92C-1816-325752437919}"/>
                    </a:ext>
                  </a:extLst>
                </p14:cNvPr>
                <p14:cNvContentPartPr/>
                <p14:nvPr/>
              </p14:nvContentPartPr>
              <p14:xfrm>
                <a:off x="3689603" y="3150256"/>
                <a:ext cx="19440" cy="222480"/>
              </p14:xfrm>
            </p:contentPart>
          </mc:Choice>
          <mc:Fallback xmlns="">
            <p:pic>
              <p:nvPicPr>
                <p:cNvPr id="291" name="Ink 290">
                  <a:extLst>
                    <a:ext uri="{FF2B5EF4-FFF2-40B4-BE49-F238E27FC236}">
                      <a16:creationId xmlns:a16="http://schemas.microsoft.com/office/drawing/2014/main" id="{B94A01D9-E8C7-A92C-1816-325752437919}"/>
                    </a:ext>
                  </a:extLst>
                </p:cNvPr>
                <p:cNvPicPr/>
                <p:nvPr/>
              </p:nvPicPr>
              <p:blipFill>
                <a:blip r:embed="rId135"/>
                <a:stretch>
                  <a:fillRect/>
                </a:stretch>
              </p:blipFill>
              <p:spPr>
                <a:xfrm>
                  <a:off x="3671963" y="3132616"/>
                  <a:ext cx="550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312" name="Ink 311">
                  <a:extLst>
                    <a:ext uri="{FF2B5EF4-FFF2-40B4-BE49-F238E27FC236}">
                      <a16:creationId xmlns:a16="http://schemas.microsoft.com/office/drawing/2014/main" id="{F1FC7F20-EEE0-293C-3EEF-078198082E79}"/>
                    </a:ext>
                  </a:extLst>
                </p14:cNvPr>
                <p14:cNvContentPartPr/>
                <p14:nvPr/>
              </p14:nvContentPartPr>
              <p14:xfrm>
                <a:off x="3844403" y="3118936"/>
                <a:ext cx="112680" cy="239400"/>
              </p14:xfrm>
            </p:contentPart>
          </mc:Choice>
          <mc:Fallback xmlns="">
            <p:pic>
              <p:nvPicPr>
                <p:cNvPr id="312" name="Ink 311">
                  <a:extLst>
                    <a:ext uri="{FF2B5EF4-FFF2-40B4-BE49-F238E27FC236}">
                      <a16:creationId xmlns:a16="http://schemas.microsoft.com/office/drawing/2014/main" id="{F1FC7F20-EEE0-293C-3EEF-078198082E79}"/>
                    </a:ext>
                  </a:extLst>
                </p:cNvPr>
                <p:cNvPicPr/>
                <p:nvPr/>
              </p:nvPicPr>
              <p:blipFill>
                <a:blip r:embed="rId137"/>
                <a:stretch>
                  <a:fillRect/>
                </a:stretch>
              </p:blipFill>
              <p:spPr>
                <a:xfrm>
                  <a:off x="3826403" y="3101296"/>
                  <a:ext cx="1483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13" name="Ink 312">
                  <a:extLst>
                    <a:ext uri="{FF2B5EF4-FFF2-40B4-BE49-F238E27FC236}">
                      <a16:creationId xmlns:a16="http://schemas.microsoft.com/office/drawing/2014/main" id="{B66DCD96-391B-8F52-5B85-9169DDD6575D}"/>
                    </a:ext>
                  </a:extLst>
                </p14:cNvPr>
                <p14:cNvContentPartPr/>
                <p14:nvPr/>
              </p14:nvContentPartPr>
              <p14:xfrm>
                <a:off x="4049243" y="3196336"/>
                <a:ext cx="139320" cy="140400"/>
              </p14:xfrm>
            </p:contentPart>
          </mc:Choice>
          <mc:Fallback xmlns="">
            <p:pic>
              <p:nvPicPr>
                <p:cNvPr id="313" name="Ink 312">
                  <a:extLst>
                    <a:ext uri="{FF2B5EF4-FFF2-40B4-BE49-F238E27FC236}">
                      <a16:creationId xmlns:a16="http://schemas.microsoft.com/office/drawing/2014/main" id="{B66DCD96-391B-8F52-5B85-9169DDD6575D}"/>
                    </a:ext>
                  </a:extLst>
                </p:cNvPr>
                <p:cNvPicPr/>
                <p:nvPr/>
              </p:nvPicPr>
              <p:blipFill>
                <a:blip r:embed="rId139"/>
                <a:stretch>
                  <a:fillRect/>
                </a:stretch>
              </p:blipFill>
              <p:spPr>
                <a:xfrm>
                  <a:off x="4031243" y="3178696"/>
                  <a:ext cx="174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14" name="Ink 313">
                  <a:extLst>
                    <a:ext uri="{FF2B5EF4-FFF2-40B4-BE49-F238E27FC236}">
                      <a16:creationId xmlns:a16="http://schemas.microsoft.com/office/drawing/2014/main" id="{CAA6A411-93DD-BF6E-77F8-48A5516871A1}"/>
                    </a:ext>
                  </a:extLst>
                </p14:cNvPr>
                <p14:cNvContentPartPr/>
                <p14:nvPr/>
              </p14:nvContentPartPr>
              <p14:xfrm>
                <a:off x="4218803" y="3072496"/>
                <a:ext cx="106920" cy="95040"/>
              </p14:xfrm>
            </p:contentPart>
          </mc:Choice>
          <mc:Fallback xmlns="">
            <p:pic>
              <p:nvPicPr>
                <p:cNvPr id="314" name="Ink 313">
                  <a:extLst>
                    <a:ext uri="{FF2B5EF4-FFF2-40B4-BE49-F238E27FC236}">
                      <a16:creationId xmlns:a16="http://schemas.microsoft.com/office/drawing/2014/main" id="{CAA6A411-93DD-BF6E-77F8-48A5516871A1}"/>
                    </a:ext>
                  </a:extLst>
                </p:cNvPr>
                <p:cNvPicPr/>
                <p:nvPr/>
              </p:nvPicPr>
              <p:blipFill>
                <a:blip r:embed="rId141"/>
                <a:stretch>
                  <a:fillRect/>
                </a:stretch>
              </p:blipFill>
              <p:spPr>
                <a:xfrm>
                  <a:off x="4200803" y="3054856"/>
                  <a:ext cx="142560" cy="130680"/>
                </a:xfrm>
                <a:prstGeom prst="rect">
                  <a:avLst/>
                </a:prstGeom>
              </p:spPr>
            </p:pic>
          </mc:Fallback>
        </mc:AlternateContent>
      </p:grpSp>
      <p:grpSp>
        <p:nvGrpSpPr>
          <p:cNvPr id="315" name="Group 314">
            <a:extLst>
              <a:ext uri="{FF2B5EF4-FFF2-40B4-BE49-F238E27FC236}">
                <a16:creationId xmlns:a16="http://schemas.microsoft.com/office/drawing/2014/main" id="{A63F7BD1-AE3B-D161-7BB3-B7BB804CEE62}"/>
              </a:ext>
            </a:extLst>
          </p:cNvPr>
          <p:cNvGrpSpPr/>
          <p:nvPr/>
        </p:nvGrpSpPr>
        <p:grpSpPr>
          <a:xfrm>
            <a:off x="2427083" y="3631216"/>
            <a:ext cx="174600" cy="272520"/>
            <a:chOff x="2427083" y="3631216"/>
            <a:chExt cx="174600" cy="272520"/>
          </a:xfrm>
        </p:grpSpPr>
        <mc:AlternateContent xmlns:mc="http://schemas.openxmlformats.org/markup-compatibility/2006" xmlns:p14="http://schemas.microsoft.com/office/powerpoint/2010/main">
          <mc:Choice Requires="p14">
            <p:contentPart p14:bwMode="auto" r:id="rId142">
              <p14:nvContentPartPr>
                <p14:cNvPr id="316" name="Ink 315">
                  <a:extLst>
                    <a:ext uri="{FF2B5EF4-FFF2-40B4-BE49-F238E27FC236}">
                      <a16:creationId xmlns:a16="http://schemas.microsoft.com/office/drawing/2014/main" id="{A61BCA3D-3E3A-B5BE-438D-9451F012A470}"/>
                    </a:ext>
                  </a:extLst>
                </p14:cNvPr>
                <p14:cNvContentPartPr/>
                <p14:nvPr/>
              </p14:nvContentPartPr>
              <p14:xfrm>
                <a:off x="2514563" y="3656776"/>
                <a:ext cx="30240" cy="233640"/>
              </p14:xfrm>
            </p:contentPart>
          </mc:Choice>
          <mc:Fallback xmlns="">
            <p:pic>
              <p:nvPicPr>
                <p:cNvPr id="316" name="Ink 315">
                  <a:extLst>
                    <a:ext uri="{FF2B5EF4-FFF2-40B4-BE49-F238E27FC236}">
                      <a16:creationId xmlns:a16="http://schemas.microsoft.com/office/drawing/2014/main" id="{A61BCA3D-3E3A-B5BE-438D-9451F012A470}"/>
                    </a:ext>
                  </a:extLst>
                </p:cNvPr>
                <p:cNvPicPr/>
                <p:nvPr/>
              </p:nvPicPr>
              <p:blipFill>
                <a:blip r:embed="rId143"/>
                <a:stretch>
                  <a:fillRect/>
                </a:stretch>
              </p:blipFill>
              <p:spPr>
                <a:xfrm>
                  <a:off x="2496563" y="3639136"/>
                  <a:ext cx="6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17" name="Ink 316">
                  <a:extLst>
                    <a:ext uri="{FF2B5EF4-FFF2-40B4-BE49-F238E27FC236}">
                      <a16:creationId xmlns:a16="http://schemas.microsoft.com/office/drawing/2014/main" id="{EC38710C-99DC-CACC-0B78-01098212C33F}"/>
                    </a:ext>
                  </a:extLst>
                </p14:cNvPr>
                <p14:cNvContentPartPr/>
                <p14:nvPr/>
              </p14:nvContentPartPr>
              <p14:xfrm>
                <a:off x="2427083" y="3869536"/>
                <a:ext cx="156960" cy="34200"/>
              </p14:xfrm>
            </p:contentPart>
          </mc:Choice>
          <mc:Fallback xmlns="">
            <p:pic>
              <p:nvPicPr>
                <p:cNvPr id="317" name="Ink 316">
                  <a:extLst>
                    <a:ext uri="{FF2B5EF4-FFF2-40B4-BE49-F238E27FC236}">
                      <a16:creationId xmlns:a16="http://schemas.microsoft.com/office/drawing/2014/main" id="{EC38710C-99DC-CACC-0B78-01098212C33F}"/>
                    </a:ext>
                  </a:extLst>
                </p:cNvPr>
                <p:cNvPicPr/>
                <p:nvPr/>
              </p:nvPicPr>
              <p:blipFill>
                <a:blip r:embed="rId145"/>
                <a:stretch>
                  <a:fillRect/>
                </a:stretch>
              </p:blipFill>
              <p:spPr>
                <a:xfrm>
                  <a:off x="2409443" y="3851536"/>
                  <a:ext cx="192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18" name="Ink 317">
                  <a:extLst>
                    <a:ext uri="{FF2B5EF4-FFF2-40B4-BE49-F238E27FC236}">
                      <a16:creationId xmlns:a16="http://schemas.microsoft.com/office/drawing/2014/main" id="{3E1B7E54-55A1-02A7-0E76-93E4856DFDA6}"/>
                    </a:ext>
                  </a:extLst>
                </p14:cNvPr>
                <p14:cNvContentPartPr/>
                <p14:nvPr/>
              </p14:nvContentPartPr>
              <p14:xfrm>
                <a:off x="2457323" y="3631216"/>
                <a:ext cx="144360" cy="21960"/>
              </p14:xfrm>
            </p:contentPart>
          </mc:Choice>
          <mc:Fallback xmlns="">
            <p:pic>
              <p:nvPicPr>
                <p:cNvPr id="318" name="Ink 317">
                  <a:extLst>
                    <a:ext uri="{FF2B5EF4-FFF2-40B4-BE49-F238E27FC236}">
                      <a16:creationId xmlns:a16="http://schemas.microsoft.com/office/drawing/2014/main" id="{3E1B7E54-55A1-02A7-0E76-93E4856DFDA6}"/>
                    </a:ext>
                  </a:extLst>
                </p:cNvPr>
                <p:cNvPicPr/>
                <p:nvPr/>
              </p:nvPicPr>
              <p:blipFill>
                <a:blip r:embed="rId147"/>
                <a:stretch>
                  <a:fillRect/>
                </a:stretch>
              </p:blipFill>
              <p:spPr>
                <a:xfrm>
                  <a:off x="2439323" y="3613576"/>
                  <a:ext cx="180000" cy="57600"/>
                </a:xfrm>
                <a:prstGeom prst="rect">
                  <a:avLst/>
                </a:prstGeom>
              </p:spPr>
            </p:pic>
          </mc:Fallback>
        </mc:AlternateContent>
      </p:grpSp>
      <p:grpSp>
        <p:nvGrpSpPr>
          <p:cNvPr id="324" name="Group 323">
            <a:extLst>
              <a:ext uri="{FF2B5EF4-FFF2-40B4-BE49-F238E27FC236}">
                <a16:creationId xmlns:a16="http://schemas.microsoft.com/office/drawing/2014/main" id="{7DAF04FE-018A-9E9E-F092-3DA823D78DAA}"/>
              </a:ext>
            </a:extLst>
          </p:cNvPr>
          <p:cNvGrpSpPr/>
          <p:nvPr/>
        </p:nvGrpSpPr>
        <p:grpSpPr>
          <a:xfrm>
            <a:off x="2429243" y="3127936"/>
            <a:ext cx="679320" cy="292320"/>
            <a:chOff x="2429243" y="3127936"/>
            <a:chExt cx="679320" cy="292320"/>
          </a:xfrm>
        </p:grpSpPr>
        <mc:AlternateContent xmlns:mc="http://schemas.openxmlformats.org/markup-compatibility/2006" xmlns:p14="http://schemas.microsoft.com/office/powerpoint/2010/main">
          <mc:Choice Requires="p14">
            <p:contentPart p14:bwMode="auto" r:id="rId148">
              <p14:nvContentPartPr>
                <p14:cNvPr id="326" name="Ink 325">
                  <a:extLst>
                    <a:ext uri="{FF2B5EF4-FFF2-40B4-BE49-F238E27FC236}">
                      <a16:creationId xmlns:a16="http://schemas.microsoft.com/office/drawing/2014/main" id="{390E22E4-CF28-56B9-DD58-C71836F7840D}"/>
                    </a:ext>
                  </a:extLst>
                </p14:cNvPr>
                <p14:cNvContentPartPr/>
                <p14:nvPr/>
              </p14:nvContentPartPr>
              <p14:xfrm>
                <a:off x="2549483" y="3180136"/>
                <a:ext cx="32040" cy="229680"/>
              </p14:xfrm>
            </p:contentPart>
          </mc:Choice>
          <mc:Fallback xmlns="">
            <p:pic>
              <p:nvPicPr>
                <p:cNvPr id="326" name="Ink 325">
                  <a:extLst>
                    <a:ext uri="{FF2B5EF4-FFF2-40B4-BE49-F238E27FC236}">
                      <a16:creationId xmlns:a16="http://schemas.microsoft.com/office/drawing/2014/main" id="{390E22E4-CF28-56B9-DD58-C71836F7840D}"/>
                    </a:ext>
                  </a:extLst>
                </p:cNvPr>
                <p:cNvPicPr/>
                <p:nvPr/>
              </p:nvPicPr>
              <p:blipFill>
                <a:blip r:embed="rId149"/>
                <a:stretch>
                  <a:fillRect/>
                </a:stretch>
              </p:blipFill>
              <p:spPr>
                <a:xfrm>
                  <a:off x="2531843" y="3162496"/>
                  <a:ext cx="6768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28" name="Ink 327">
                  <a:extLst>
                    <a:ext uri="{FF2B5EF4-FFF2-40B4-BE49-F238E27FC236}">
                      <a16:creationId xmlns:a16="http://schemas.microsoft.com/office/drawing/2014/main" id="{3DCEEE43-1AA2-F56A-B3C3-1395A72E516B}"/>
                    </a:ext>
                  </a:extLst>
                </p14:cNvPr>
                <p14:cNvContentPartPr/>
                <p14:nvPr/>
              </p14:nvContentPartPr>
              <p14:xfrm>
                <a:off x="2429243" y="3404416"/>
                <a:ext cx="190800" cy="15840"/>
              </p14:xfrm>
            </p:contentPart>
          </mc:Choice>
          <mc:Fallback xmlns="">
            <p:pic>
              <p:nvPicPr>
                <p:cNvPr id="328" name="Ink 327">
                  <a:extLst>
                    <a:ext uri="{FF2B5EF4-FFF2-40B4-BE49-F238E27FC236}">
                      <a16:creationId xmlns:a16="http://schemas.microsoft.com/office/drawing/2014/main" id="{3DCEEE43-1AA2-F56A-B3C3-1395A72E516B}"/>
                    </a:ext>
                  </a:extLst>
                </p:cNvPr>
                <p:cNvPicPr/>
                <p:nvPr/>
              </p:nvPicPr>
              <p:blipFill>
                <a:blip r:embed="rId151"/>
                <a:stretch>
                  <a:fillRect/>
                </a:stretch>
              </p:blipFill>
              <p:spPr>
                <a:xfrm>
                  <a:off x="2411603" y="3386776"/>
                  <a:ext cx="2264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32" name="Ink 331">
                  <a:extLst>
                    <a:ext uri="{FF2B5EF4-FFF2-40B4-BE49-F238E27FC236}">
                      <a16:creationId xmlns:a16="http://schemas.microsoft.com/office/drawing/2014/main" id="{AF11436E-D962-DF2A-71F7-26D2E052B18F}"/>
                    </a:ext>
                  </a:extLst>
                </p14:cNvPr>
                <p14:cNvContentPartPr/>
                <p14:nvPr/>
              </p14:nvContentPartPr>
              <p14:xfrm>
                <a:off x="2508803" y="3127936"/>
                <a:ext cx="136440" cy="63720"/>
              </p14:xfrm>
            </p:contentPart>
          </mc:Choice>
          <mc:Fallback xmlns="">
            <p:pic>
              <p:nvPicPr>
                <p:cNvPr id="332" name="Ink 331">
                  <a:extLst>
                    <a:ext uri="{FF2B5EF4-FFF2-40B4-BE49-F238E27FC236}">
                      <a16:creationId xmlns:a16="http://schemas.microsoft.com/office/drawing/2014/main" id="{AF11436E-D962-DF2A-71F7-26D2E052B18F}"/>
                    </a:ext>
                  </a:extLst>
                </p:cNvPr>
                <p:cNvPicPr/>
                <p:nvPr/>
              </p:nvPicPr>
              <p:blipFill>
                <a:blip r:embed="rId153"/>
                <a:stretch>
                  <a:fillRect/>
                </a:stretch>
              </p:blipFill>
              <p:spPr>
                <a:xfrm>
                  <a:off x="2491163" y="3109936"/>
                  <a:ext cx="1720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33" name="Ink 332">
                  <a:extLst>
                    <a:ext uri="{FF2B5EF4-FFF2-40B4-BE49-F238E27FC236}">
                      <a16:creationId xmlns:a16="http://schemas.microsoft.com/office/drawing/2014/main" id="{EC421E21-5D71-AAD7-13C2-A078A50556BB}"/>
                    </a:ext>
                  </a:extLst>
                </p14:cNvPr>
                <p14:cNvContentPartPr/>
                <p14:nvPr/>
              </p14:nvContentPartPr>
              <p14:xfrm>
                <a:off x="2729123" y="3291736"/>
                <a:ext cx="90720" cy="6120"/>
              </p14:xfrm>
            </p:contentPart>
          </mc:Choice>
          <mc:Fallback xmlns="">
            <p:pic>
              <p:nvPicPr>
                <p:cNvPr id="333" name="Ink 332">
                  <a:extLst>
                    <a:ext uri="{FF2B5EF4-FFF2-40B4-BE49-F238E27FC236}">
                      <a16:creationId xmlns:a16="http://schemas.microsoft.com/office/drawing/2014/main" id="{EC421E21-5D71-AAD7-13C2-A078A50556BB}"/>
                    </a:ext>
                  </a:extLst>
                </p:cNvPr>
                <p:cNvPicPr/>
                <p:nvPr/>
              </p:nvPicPr>
              <p:blipFill>
                <a:blip r:embed="rId155"/>
                <a:stretch>
                  <a:fillRect/>
                </a:stretch>
              </p:blipFill>
              <p:spPr>
                <a:xfrm>
                  <a:off x="2711123" y="3274096"/>
                  <a:ext cx="126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334" name="Ink 333">
                  <a:extLst>
                    <a:ext uri="{FF2B5EF4-FFF2-40B4-BE49-F238E27FC236}">
                      <a16:creationId xmlns:a16="http://schemas.microsoft.com/office/drawing/2014/main" id="{A5EEAC86-131C-F015-CED1-26778D15D589}"/>
                    </a:ext>
                  </a:extLst>
                </p14:cNvPr>
                <p14:cNvContentPartPr/>
                <p14:nvPr/>
              </p14:nvContentPartPr>
              <p14:xfrm>
                <a:off x="2761883" y="3234856"/>
                <a:ext cx="21240" cy="177840"/>
              </p14:xfrm>
            </p:contentPart>
          </mc:Choice>
          <mc:Fallback xmlns="">
            <p:pic>
              <p:nvPicPr>
                <p:cNvPr id="334" name="Ink 333">
                  <a:extLst>
                    <a:ext uri="{FF2B5EF4-FFF2-40B4-BE49-F238E27FC236}">
                      <a16:creationId xmlns:a16="http://schemas.microsoft.com/office/drawing/2014/main" id="{A5EEAC86-131C-F015-CED1-26778D15D589}"/>
                    </a:ext>
                  </a:extLst>
                </p:cNvPr>
                <p:cNvPicPr/>
                <p:nvPr/>
              </p:nvPicPr>
              <p:blipFill>
                <a:blip r:embed="rId157"/>
                <a:stretch>
                  <a:fillRect/>
                </a:stretch>
              </p:blipFill>
              <p:spPr>
                <a:xfrm>
                  <a:off x="2744243" y="3217216"/>
                  <a:ext cx="568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35" name="Ink 334">
                  <a:extLst>
                    <a:ext uri="{FF2B5EF4-FFF2-40B4-BE49-F238E27FC236}">
                      <a16:creationId xmlns:a16="http://schemas.microsoft.com/office/drawing/2014/main" id="{4F2CE20D-808C-EA7C-F3E7-D2BDCB550E70}"/>
                    </a:ext>
                  </a:extLst>
                </p14:cNvPr>
                <p14:cNvContentPartPr/>
                <p14:nvPr/>
              </p14:nvContentPartPr>
              <p14:xfrm>
                <a:off x="2966723" y="3153496"/>
                <a:ext cx="120600" cy="18360"/>
              </p14:xfrm>
            </p:contentPart>
          </mc:Choice>
          <mc:Fallback xmlns="">
            <p:pic>
              <p:nvPicPr>
                <p:cNvPr id="335" name="Ink 334">
                  <a:extLst>
                    <a:ext uri="{FF2B5EF4-FFF2-40B4-BE49-F238E27FC236}">
                      <a16:creationId xmlns:a16="http://schemas.microsoft.com/office/drawing/2014/main" id="{4F2CE20D-808C-EA7C-F3E7-D2BDCB550E70}"/>
                    </a:ext>
                  </a:extLst>
                </p:cNvPr>
                <p:cNvPicPr/>
                <p:nvPr/>
              </p:nvPicPr>
              <p:blipFill>
                <a:blip r:embed="rId159"/>
                <a:stretch>
                  <a:fillRect/>
                </a:stretch>
              </p:blipFill>
              <p:spPr>
                <a:xfrm>
                  <a:off x="2949083" y="3135496"/>
                  <a:ext cx="1562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336" name="Ink 335">
                  <a:extLst>
                    <a:ext uri="{FF2B5EF4-FFF2-40B4-BE49-F238E27FC236}">
                      <a16:creationId xmlns:a16="http://schemas.microsoft.com/office/drawing/2014/main" id="{F75AA81E-EFCB-0B1F-E591-8E799DEDC97B}"/>
                    </a:ext>
                  </a:extLst>
                </p14:cNvPr>
                <p14:cNvContentPartPr/>
                <p14:nvPr/>
              </p14:nvContentPartPr>
              <p14:xfrm>
                <a:off x="2927123" y="3181216"/>
                <a:ext cx="181440" cy="222840"/>
              </p14:xfrm>
            </p:contentPart>
          </mc:Choice>
          <mc:Fallback xmlns="">
            <p:pic>
              <p:nvPicPr>
                <p:cNvPr id="336" name="Ink 335">
                  <a:extLst>
                    <a:ext uri="{FF2B5EF4-FFF2-40B4-BE49-F238E27FC236}">
                      <a16:creationId xmlns:a16="http://schemas.microsoft.com/office/drawing/2014/main" id="{F75AA81E-EFCB-0B1F-E591-8E799DEDC97B}"/>
                    </a:ext>
                  </a:extLst>
                </p:cNvPr>
                <p:cNvPicPr/>
                <p:nvPr/>
              </p:nvPicPr>
              <p:blipFill>
                <a:blip r:embed="rId161"/>
                <a:stretch>
                  <a:fillRect/>
                </a:stretch>
              </p:blipFill>
              <p:spPr>
                <a:xfrm>
                  <a:off x="2909123" y="3163576"/>
                  <a:ext cx="21708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37" name="Ink 336">
                  <a:extLst>
                    <a:ext uri="{FF2B5EF4-FFF2-40B4-BE49-F238E27FC236}">
                      <a16:creationId xmlns:a16="http://schemas.microsoft.com/office/drawing/2014/main" id="{73E5A121-1EA2-F3A5-46E4-3AF90BBDAEFF}"/>
                    </a:ext>
                  </a:extLst>
                </p14:cNvPr>
                <p14:cNvContentPartPr/>
                <p14:nvPr/>
              </p14:nvContentPartPr>
              <p14:xfrm>
                <a:off x="2956643" y="3280936"/>
                <a:ext cx="146880" cy="24840"/>
              </p14:xfrm>
            </p:contentPart>
          </mc:Choice>
          <mc:Fallback xmlns="">
            <p:pic>
              <p:nvPicPr>
                <p:cNvPr id="337" name="Ink 336">
                  <a:extLst>
                    <a:ext uri="{FF2B5EF4-FFF2-40B4-BE49-F238E27FC236}">
                      <a16:creationId xmlns:a16="http://schemas.microsoft.com/office/drawing/2014/main" id="{73E5A121-1EA2-F3A5-46E4-3AF90BBDAEFF}"/>
                    </a:ext>
                  </a:extLst>
                </p:cNvPr>
                <p:cNvPicPr/>
                <p:nvPr/>
              </p:nvPicPr>
              <p:blipFill>
                <a:blip r:embed="rId163"/>
                <a:stretch>
                  <a:fillRect/>
                </a:stretch>
              </p:blipFill>
              <p:spPr>
                <a:xfrm>
                  <a:off x="2939003" y="3262936"/>
                  <a:ext cx="182520" cy="60480"/>
                </a:xfrm>
                <a:prstGeom prst="rect">
                  <a:avLst/>
                </a:prstGeom>
              </p:spPr>
            </p:pic>
          </mc:Fallback>
        </mc:AlternateContent>
      </p:grpSp>
      <p:grpSp>
        <p:nvGrpSpPr>
          <p:cNvPr id="338" name="Group 337">
            <a:extLst>
              <a:ext uri="{FF2B5EF4-FFF2-40B4-BE49-F238E27FC236}">
                <a16:creationId xmlns:a16="http://schemas.microsoft.com/office/drawing/2014/main" id="{DF64573B-13E1-BD23-32A4-6A0FFD30281A}"/>
              </a:ext>
            </a:extLst>
          </p:cNvPr>
          <p:cNvGrpSpPr/>
          <p:nvPr/>
        </p:nvGrpSpPr>
        <p:grpSpPr>
          <a:xfrm>
            <a:off x="2900483" y="3763336"/>
            <a:ext cx="74160" cy="87120"/>
            <a:chOff x="2900483" y="3763336"/>
            <a:chExt cx="74160" cy="87120"/>
          </a:xfrm>
        </p:grpSpPr>
        <mc:AlternateContent xmlns:mc="http://schemas.openxmlformats.org/markup-compatibility/2006" xmlns:p14="http://schemas.microsoft.com/office/powerpoint/2010/main">
          <mc:Choice Requires="p14">
            <p:contentPart p14:bwMode="auto" r:id="rId164">
              <p14:nvContentPartPr>
                <p14:cNvPr id="339" name="Ink 338">
                  <a:extLst>
                    <a:ext uri="{FF2B5EF4-FFF2-40B4-BE49-F238E27FC236}">
                      <a16:creationId xmlns:a16="http://schemas.microsoft.com/office/drawing/2014/main" id="{58A4552D-83C0-71E9-B728-58C9B716EED8}"/>
                    </a:ext>
                  </a:extLst>
                </p14:cNvPr>
                <p14:cNvContentPartPr/>
                <p14:nvPr/>
              </p14:nvContentPartPr>
              <p14:xfrm>
                <a:off x="2900483" y="3763336"/>
                <a:ext cx="66240" cy="22320"/>
              </p14:xfrm>
            </p:contentPart>
          </mc:Choice>
          <mc:Fallback xmlns="">
            <p:pic>
              <p:nvPicPr>
                <p:cNvPr id="339" name="Ink 338">
                  <a:extLst>
                    <a:ext uri="{FF2B5EF4-FFF2-40B4-BE49-F238E27FC236}">
                      <a16:creationId xmlns:a16="http://schemas.microsoft.com/office/drawing/2014/main" id="{58A4552D-83C0-71E9-B728-58C9B716EED8}"/>
                    </a:ext>
                  </a:extLst>
                </p:cNvPr>
                <p:cNvPicPr/>
                <p:nvPr/>
              </p:nvPicPr>
              <p:blipFill>
                <a:blip r:embed="rId165"/>
                <a:stretch>
                  <a:fillRect/>
                </a:stretch>
              </p:blipFill>
              <p:spPr>
                <a:xfrm>
                  <a:off x="2882843" y="3745336"/>
                  <a:ext cx="10188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40" name="Ink 339">
                  <a:extLst>
                    <a:ext uri="{FF2B5EF4-FFF2-40B4-BE49-F238E27FC236}">
                      <a16:creationId xmlns:a16="http://schemas.microsoft.com/office/drawing/2014/main" id="{F1575E35-72D8-FE72-8627-CDCB6E2042F2}"/>
                    </a:ext>
                  </a:extLst>
                </p14:cNvPr>
                <p14:cNvContentPartPr/>
                <p14:nvPr/>
              </p14:nvContentPartPr>
              <p14:xfrm>
                <a:off x="2909843" y="3841816"/>
                <a:ext cx="64800" cy="8640"/>
              </p14:xfrm>
            </p:contentPart>
          </mc:Choice>
          <mc:Fallback xmlns="">
            <p:pic>
              <p:nvPicPr>
                <p:cNvPr id="340" name="Ink 339">
                  <a:extLst>
                    <a:ext uri="{FF2B5EF4-FFF2-40B4-BE49-F238E27FC236}">
                      <a16:creationId xmlns:a16="http://schemas.microsoft.com/office/drawing/2014/main" id="{F1575E35-72D8-FE72-8627-CDCB6E2042F2}"/>
                    </a:ext>
                  </a:extLst>
                </p:cNvPr>
                <p:cNvPicPr/>
                <p:nvPr/>
              </p:nvPicPr>
              <p:blipFill>
                <a:blip r:embed="rId167"/>
                <a:stretch>
                  <a:fillRect/>
                </a:stretch>
              </p:blipFill>
              <p:spPr>
                <a:xfrm>
                  <a:off x="2892203" y="3824176"/>
                  <a:ext cx="100440" cy="44280"/>
                </a:xfrm>
                <a:prstGeom prst="rect">
                  <a:avLst/>
                </a:prstGeom>
              </p:spPr>
            </p:pic>
          </mc:Fallback>
        </mc:AlternateContent>
      </p:grpSp>
      <p:grpSp>
        <p:nvGrpSpPr>
          <p:cNvPr id="341" name="Group 340">
            <a:extLst>
              <a:ext uri="{FF2B5EF4-FFF2-40B4-BE49-F238E27FC236}">
                <a16:creationId xmlns:a16="http://schemas.microsoft.com/office/drawing/2014/main" id="{2F23E7EE-CCE8-7770-22A8-0C8C3F3644F1}"/>
              </a:ext>
            </a:extLst>
          </p:cNvPr>
          <p:cNvGrpSpPr/>
          <p:nvPr/>
        </p:nvGrpSpPr>
        <p:grpSpPr>
          <a:xfrm>
            <a:off x="3186683" y="3613576"/>
            <a:ext cx="1208160" cy="229320"/>
            <a:chOff x="3186683" y="3613576"/>
            <a:chExt cx="1208160" cy="229320"/>
          </a:xfrm>
        </p:grpSpPr>
        <mc:AlternateContent xmlns:mc="http://schemas.openxmlformats.org/markup-compatibility/2006" xmlns:p14="http://schemas.microsoft.com/office/powerpoint/2010/main">
          <mc:Choice Requires="p14">
            <p:contentPart p14:bwMode="auto" r:id="rId168">
              <p14:nvContentPartPr>
                <p14:cNvPr id="342" name="Ink 341">
                  <a:extLst>
                    <a:ext uri="{FF2B5EF4-FFF2-40B4-BE49-F238E27FC236}">
                      <a16:creationId xmlns:a16="http://schemas.microsoft.com/office/drawing/2014/main" id="{84C01318-0E10-A602-3D2C-788031C4D703}"/>
                    </a:ext>
                  </a:extLst>
                </p14:cNvPr>
                <p14:cNvContentPartPr/>
                <p14:nvPr/>
              </p14:nvContentPartPr>
              <p14:xfrm>
                <a:off x="3186683" y="3647416"/>
                <a:ext cx="29880" cy="195480"/>
              </p14:xfrm>
            </p:contentPart>
          </mc:Choice>
          <mc:Fallback xmlns="">
            <p:pic>
              <p:nvPicPr>
                <p:cNvPr id="342" name="Ink 341">
                  <a:extLst>
                    <a:ext uri="{FF2B5EF4-FFF2-40B4-BE49-F238E27FC236}">
                      <a16:creationId xmlns:a16="http://schemas.microsoft.com/office/drawing/2014/main" id="{84C01318-0E10-A602-3D2C-788031C4D703}"/>
                    </a:ext>
                  </a:extLst>
                </p:cNvPr>
                <p:cNvPicPr/>
                <p:nvPr/>
              </p:nvPicPr>
              <p:blipFill>
                <a:blip r:embed="rId169"/>
                <a:stretch>
                  <a:fillRect/>
                </a:stretch>
              </p:blipFill>
              <p:spPr>
                <a:xfrm>
                  <a:off x="3168683" y="3629416"/>
                  <a:ext cx="65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343" name="Ink 342">
                  <a:extLst>
                    <a:ext uri="{FF2B5EF4-FFF2-40B4-BE49-F238E27FC236}">
                      <a16:creationId xmlns:a16="http://schemas.microsoft.com/office/drawing/2014/main" id="{B01BFCFE-9AA0-0D31-A90E-61C30C856912}"/>
                    </a:ext>
                  </a:extLst>
                </p14:cNvPr>
                <p14:cNvContentPartPr/>
                <p14:nvPr/>
              </p14:nvContentPartPr>
              <p14:xfrm>
                <a:off x="3318443" y="3638056"/>
                <a:ext cx="150840" cy="203400"/>
              </p14:xfrm>
            </p:contentPart>
          </mc:Choice>
          <mc:Fallback xmlns="">
            <p:pic>
              <p:nvPicPr>
                <p:cNvPr id="343" name="Ink 342">
                  <a:extLst>
                    <a:ext uri="{FF2B5EF4-FFF2-40B4-BE49-F238E27FC236}">
                      <a16:creationId xmlns:a16="http://schemas.microsoft.com/office/drawing/2014/main" id="{B01BFCFE-9AA0-0D31-A90E-61C30C856912}"/>
                    </a:ext>
                  </a:extLst>
                </p:cNvPr>
                <p:cNvPicPr/>
                <p:nvPr/>
              </p:nvPicPr>
              <p:blipFill>
                <a:blip r:embed="rId171"/>
                <a:stretch>
                  <a:fillRect/>
                </a:stretch>
              </p:blipFill>
              <p:spPr>
                <a:xfrm>
                  <a:off x="3300803" y="3620416"/>
                  <a:ext cx="1864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344" name="Ink 343">
                  <a:extLst>
                    <a:ext uri="{FF2B5EF4-FFF2-40B4-BE49-F238E27FC236}">
                      <a16:creationId xmlns:a16="http://schemas.microsoft.com/office/drawing/2014/main" id="{08541301-5F79-930B-0C5A-320E036EEC9C}"/>
                    </a:ext>
                  </a:extLst>
                </p14:cNvPr>
                <p14:cNvContentPartPr/>
                <p14:nvPr/>
              </p14:nvContentPartPr>
              <p14:xfrm>
                <a:off x="3573323" y="3651736"/>
                <a:ext cx="114840" cy="148680"/>
              </p14:xfrm>
            </p:contentPart>
          </mc:Choice>
          <mc:Fallback xmlns="">
            <p:pic>
              <p:nvPicPr>
                <p:cNvPr id="344" name="Ink 343">
                  <a:extLst>
                    <a:ext uri="{FF2B5EF4-FFF2-40B4-BE49-F238E27FC236}">
                      <a16:creationId xmlns:a16="http://schemas.microsoft.com/office/drawing/2014/main" id="{08541301-5F79-930B-0C5A-320E036EEC9C}"/>
                    </a:ext>
                  </a:extLst>
                </p:cNvPr>
                <p:cNvPicPr/>
                <p:nvPr/>
              </p:nvPicPr>
              <p:blipFill>
                <a:blip r:embed="rId173"/>
                <a:stretch>
                  <a:fillRect/>
                </a:stretch>
              </p:blipFill>
              <p:spPr>
                <a:xfrm>
                  <a:off x="3555683" y="3634096"/>
                  <a:ext cx="1504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345" name="Ink 344">
                  <a:extLst>
                    <a:ext uri="{FF2B5EF4-FFF2-40B4-BE49-F238E27FC236}">
                      <a16:creationId xmlns:a16="http://schemas.microsoft.com/office/drawing/2014/main" id="{C9C640A2-0BE7-E7AD-9E58-5A79AB2E7706}"/>
                    </a:ext>
                  </a:extLst>
                </p14:cNvPr>
                <p14:cNvContentPartPr/>
                <p14:nvPr/>
              </p14:nvContentPartPr>
              <p14:xfrm>
                <a:off x="3822083" y="3733816"/>
                <a:ext cx="88920" cy="11880"/>
              </p14:xfrm>
            </p:contentPart>
          </mc:Choice>
          <mc:Fallback xmlns="">
            <p:pic>
              <p:nvPicPr>
                <p:cNvPr id="345" name="Ink 344">
                  <a:extLst>
                    <a:ext uri="{FF2B5EF4-FFF2-40B4-BE49-F238E27FC236}">
                      <a16:creationId xmlns:a16="http://schemas.microsoft.com/office/drawing/2014/main" id="{C9C640A2-0BE7-E7AD-9E58-5A79AB2E7706}"/>
                    </a:ext>
                  </a:extLst>
                </p:cNvPr>
                <p:cNvPicPr/>
                <p:nvPr/>
              </p:nvPicPr>
              <p:blipFill>
                <a:blip r:embed="rId175"/>
                <a:stretch>
                  <a:fillRect/>
                </a:stretch>
              </p:blipFill>
              <p:spPr>
                <a:xfrm>
                  <a:off x="3804443" y="3715816"/>
                  <a:ext cx="1245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346" name="Ink 345">
                  <a:extLst>
                    <a:ext uri="{FF2B5EF4-FFF2-40B4-BE49-F238E27FC236}">
                      <a16:creationId xmlns:a16="http://schemas.microsoft.com/office/drawing/2014/main" id="{B4A725FB-A787-3423-B952-C9319675CFBC}"/>
                    </a:ext>
                  </a:extLst>
                </p14:cNvPr>
                <p14:cNvContentPartPr/>
                <p14:nvPr/>
              </p14:nvContentPartPr>
              <p14:xfrm>
                <a:off x="4016123" y="3614296"/>
                <a:ext cx="190440" cy="159840"/>
              </p14:xfrm>
            </p:contentPart>
          </mc:Choice>
          <mc:Fallback xmlns="">
            <p:pic>
              <p:nvPicPr>
                <p:cNvPr id="346" name="Ink 345">
                  <a:extLst>
                    <a:ext uri="{FF2B5EF4-FFF2-40B4-BE49-F238E27FC236}">
                      <a16:creationId xmlns:a16="http://schemas.microsoft.com/office/drawing/2014/main" id="{B4A725FB-A787-3423-B952-C9319675CFBC}"/>
                    </a:ext>
                  </a:extLst>
                </p:cNvPr>
                <p:cNvPicPr/>
                <p:nvPr/>
              </p:nvPicPr>
              <p:blipFill>
                <a:blip r:embed="rId177"/>
                <a:stretch>
                  <a:fillRect/>
                </a:stretch>
              </p:blipFill>
              <p:spPr>
                <a:xfrm>
                  <a:off x="3998483" y="3596656"/>
                  <a:ext cx="2260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347" name="Ink 346">
                  <a:extLst>
                    <a:ext uri="{FF2B5EF4-FFF2-40B4-BE49-F238E27FC236}">
                      <a16:creationId xmlns:a16="http://schemas.microsoft.com/office/drawing/2014/main" id="{F1AE988E-94CA-4F2F-1A4E-8BBCEA4144B0}"/>
                    </a:ext>
                  </a:extLst>
                </p14:cNvPr>
                <p14:cNvContentPartPr/>
                <p14:nvPr/>
              </p14:nvContentPartPr>
              <p14:xfrm>
                <a:off x="4089203" y="3666856"/>
                <a:ext cx="47880" cy="158400"/>
              </p14:xfrm>
            </p:contentPart>
          </mc:Choice>
          <mc:Fallback xmlns="">
            <p:pic>
              <p:nvPicPr>
                <p:cNvPr id="347" name="Ink 346">
                  <a:extLst>
                    <a:ext uri="{FF2B5EF4-FFF2-40B4-BE49-F238E27FC236}">
                      <a16:creationId xmlns:a16="http://schemas.microsoft.com/office/drawing/2014/main" id="{F1AE988E-94CA-4F2F-1A4E-8BBCEA4144B0}"/>
                    </a:ext>
                  </a:extLst>
                </p:cNvPr>
                <p:cNvPicPr/>
                <p:nvPr/>
              </p:nvPicPr>
              <p:blipFill>
                <a:blip r:embed="rId179"/>
                <a:stretch>
                  <a:fillRect/>
                </a:stretch>
              </p:blipFill>
              <p:spPr>
                <a:xfrm>
                  <a:off x="4071203" y="3649216"/>
                  <a:ext cx="835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348" name="Ink 347">
                  <a:extLst>
                    <a:ext uri="{FF2B5EF4-FFF2-40B4-BE49-F238E27FC236}">
                      <a16:creationId xmlns:a16="http://schemas.microsoft.com/office/drawing/2014/main" id="{8088C2C1-8B66-39E6-8846-0C51FF6E6D87}"/>
                    </a:ext>
                  </a:extLst>
                </p14:cNvPr>
                <p14:cNvContentPartPr/>
                <p14:nvPr/>
              </p14:nvContentPartPr>
              <p14:xfrm>
                <a:off x="4227083" y="3633736"/>
                <a:ext cx="150120" cy="201960"/>
              </p14:xfrm>
            </p:contentPart>
          </mc:Choice>
          <mc:Fallback xmlns="">
            <p:pic>
              <p:nvPicPr>
                <p:cNvPr id="348" name="Ink 347">
                  <a:extLst>
                    <a:ext uri="{FF2B5EF4-FFF2-40B4-BE49-F238E27FC236}">
                      <a16:creationId xmlns:a16="http://schemas.microsoft.com/office/drawing/2014/main" id="{8088C2C1-8B66-39E6-8846-0C51FF6E6D87}"/>
                    </a:ext>
                  </a:extLst>
                </p:cNvPr>
                <p:cNvPicPr/>
                <p:nvPr/>
              </p:nvPicPr>
              <p:blipFill>
                <a:blip r:embed="rId181"/>
                <a:stretch>
                  <a:fillRect/>
                </a:stretch>
              </p:blipFill>
              <p:spPr>
                <a:xfrm>
                  <a:off x="4209443" y="3615736"/>
                  <a:ext cx="1857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349" name="Ink 348">
                  <a:extLst>
                    <a:ext uri="{FF2B5EF4-FFF2-40B4-BE49-F238E27FC236}">
                      <a16:creationId xmlns:a16="http://schemas.microsoft.com/office/drawing/2014/main" id="{BE5CFFBC-F2A1-722A-2341-3CEE68325AA4}"/>
                    </a:ext>
                  </a:extLst>
                </p14:cNvPr>
                <p14:cNvContentPartPr/>
                <p14:nvPr/>
              </p14:nvContentPartPr>
              <p14:xfrm>
                <a:off x="4234283" y="3613576"/>
                <a:ext cx="160560" cy="29880"/>
              </p14:xfrm>
            </p:contentPart>
          </mc:Choice>
          <mc:Fallback xmlns="">
            <p:pic>
              <p:nvPicPr>
                <p:cNvPr id="349" name="Ink 348">
                  <a:extLst>
                    <a:ext uri="{FF2B5EF4-FFF2-40B4-BE49-F238E27FC236}">
                      <a16:creationId xmlns:a16="http://schemas.microsoft.com/office/drawing/2014/main" id="{BE5CFFBC-F2A1-722A-2341-3CEE68325AA4}"/>
                    </a:ext>
                  </a:extLst>
                </p:cNvPr>
                <p:cNvPicPr/>
                <p:nvPr/>
              </p:nvPicPr>
              <p:blipFill>
                <a:blip r:embed="rId183"/>
                <a:stretch>
                  <a:fillRect/>
                </a:stretch>
              </p:blipFill>
              <p:spPr>
                <a:xfrm>
                  <a:off x="4216643" y="3595576"/>
                  <a:ext cx="196200" cy="65520"/>
                </a:xfrm>
                <a:prstGeom prst="rect">
                  <a:avLst/>
                </a:prstGeom>
              </p:spPr>
            </p:pic>
          </mc:Fallback>
        </mc:AlternateContent>
      </p:grpSp>
      <p:grpSp>
        <p:nvGrpSpPr>
          <p:cNvPr id="350" name="Group 349">
            <a:extLst>
              <a:ext uri="{FF2B5EF4-FFF2-40B4-BE49-F238E27FC236}">
                <a16:creationId xmlns:a16="http://schemas.microsoft.com/office/drawing/2014/main" id="{F12A7D66-E097-3DCF-C7EC-E302E8E4278D}"/>
              </a:ext>
            </a:extLst>
          </p:cNvPr>
          <p:cNvGrpSpPr/>
          <p:nvPr/>
        </p:nvGrpSpPr>
        <p:grpSpPr>
          <a:xfrm>
            <a:off x="2893643" y="4126936"/>
            <a:ext cx="249120" cy="189720"/>
            <a:chOff x="2893643" y="4126936"/>
            <a:chExt cx="249120" cy="189720"/>
          </a:xfrm>
        </p:grpSpPr>
        <mc:AlternateContent xmlns:mc="http://schemas.openxmlformats.org/markup-compatibility/2006" xmlns:p14="http://schemas.microsoft.com/office/powerpoint/2010/main">
          <mc:Choice Requires="p14">
            <p:contentPart p14:bwMode="auto" r:id="rId184">
              <p14:nvContentPartPr>
                <p14:cNvPr id="351" name="Ink 350">
                  <a:extLst>
                    <a:ext uri="{FF2B5EF4-FFF2-40B4-BE49-F238E27FC236}">
                      <a16:creationId xmlns:a16="http://schemas.microsoft.com/office/drawing/2014/main" id="{DE8B1132-4A31-27D0-4DDA-2918B4F7DD1D}"/>
                    </a:ext>
                  </a:extLst>
                </p14:cNvPr>
                <p14:cNvContentPartPr/>
                <p14:nvPr/>
              </p14:nvContentPartPr>
              <p14:xfrm>
                <a:off x="2898323" y="4192096"/>
                <a:ext cx="67320" cy="12240"/>
              </p14:xfrm>
            </p:contentPart>
          </mc:Choice>
          <mc:Fallback xmlns="">
            <p:pic>
              <p:nvPicPr>
                <p:cNvPr id="351" name="Ink 350">
                  <a:extLst>
                    <a:ext uri="{FF2B5EF4-FFF2-40B4-BE49-F238E27FC236}">
                      <a16:creationId xmlns:a16="http://schemas.microsoft.com/office/drawing/2014/main" id="{DE8B1132-4A31-27D0-4DDA-2918B4F7DD1D}"/>
                    </a:ext>
                  </a:extLst>
                </p:cNvPr>
                <p:cNvPicPr/>
                <p:nvPr/>
              </p:nvPicPr>
              <p:blipFill>
                <a:blip r:embed="rId185"/>
                <a:stretch>
                  <a:fillRect/>
                </a:stretch>
              </p:blipFill>
              <p:spPr>
                <a:xfrm>
                  <a:off x="2880323" y="4174096"/>
                  <a:ext cx="102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352" name="Ink 351">
                  <a:extLst>
                    <a:ext uri="{FF2B5EF4-FFF2-40B4-BE49-F238E27FC236}">
                      <a16:creationId xmlns:a16="http://schemas.microsoft.com/office/drawing/2014/main" id="{769626EB-80F3-1F36-9AA7-EEC5CCE90BC1}"/>
                    </a:ext>
                  </a:extLst>
                </p14:cNvPr>
                <p14:cNvContentPartPr/>
                <p14:nvPr/>
              </p14:nvContentPartPr>
              <p14:xfrm>
                <a:off x="2893643" y="4300096"/>
                <a:ext cx="64800" cy="16560"/>
              </p14:xfrm>
            </p:contentPart>
          </mc:Choice>
          <mc:Fallback xmlns="">
            <p:pic>
              <p:nvPicPr>
                <p:cNvPr id="352" name="Ink 351">
                  <a:extLst>
                    <a:ext uri="{FF2B5EF4-FFF2-40B4-BE49-F238E27FC236}">
                      <a16:creationId xmlns:a16="http://schemas.microsoft.com/office/drawing/2014/main" id="{769626EB-80F3-1F36-9AA7-EEC5CCE90BC1}"/>
                    </a:ext>
                  </a:extLst>
                </p:cNvPr>
                <p:cNvPicPr/>
                <p:nvPr/>
              </p:nvPicPr>
              <p:blipFill>
                <a:blip r:embed="rId187"/>
                <a:stretch>
                  <a:fillRect/>
                </a:stretch>
              </p:blipFill>
              <p:spPr>
                <a:xfrm>
                  <a:off x="2876003" y="4282456"/>
                  <a:ext cx="1004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353" name="Ink 352">
                  <a:extLst>
                    <a:ext uri="{FF2B5EF4-FFF2-40B4-BE49-F238E27FC236}">
                      <a16:creationId xmlns:a16="http://schemas.microsoft.com/office/drawing/2014/main" id="{98C696D1-600C-B317-2861-5D76C10D3739}"/>
                    </a:ext>
                  </a:extLst>
                </p14:cNvPr>
                <p14:cNvContentPartPr/>
                <p14:nvPr/>
              </p14:nvContentPartPr>
              <p14:xfrm>
                <a:off x="3119723" y="4126936"/>
                <a:ext cx="23040" cy="179280"/>
              </p14:xfrm>
            </p:contentPart>
          </mc:Choice>
          <mc:Fallback xmlns="">
            <p:pic>
              <p:nvPicPr>
                <p:cNvPr id="353" name="Ink 352">
                  <a:extLst>
                    <a:ext uri="{FF2B5EF4-FFF2-40B4-BE49-F238E27FC236}">
                      <a16:creationId xmlns:a16="http://schemas.microsoft.com/office/drawing/2014/main" id="{98C696D1-600C-B317-2861-5D76C10D3739}"/>
                    </a:ext>
                  </a:extLst>
                </p:cNvPr>
                <p:cNvPicPr/>
                <p:nvPr/>
              </p:nvPicPr>
              <p:blipFill>
                <a:blip r:embed="rId189"/>
                <a:stretch>
                  <a:fillRect/>
                </a:stretch>
              </p:blipFill>
              <p:spPr>
                <a:xfrm>
                  <a:off x="3101723" y="4109296"/>
                  <a:ext cx="58680" cy="214920"/>
                </a:xfrm>
                <a:prstGeom prst="rect">
                  <a:avLst/>
                </a:prstGeom>
              </p:spPr>
            </p:pic>
          </mc:Fallback>
        </mc:AlternateContent>
      </p:grpSp>
      <p:grpSp>
        <p:nvGrpSpPr>
          <p:cNvPr id="354" name="Group 353">
            <a:extLst>
              <a:ext uri="{FF2B5EF4-FFF2-40B4-BE49-F238E27FC236}">
                <a16:creationId xmlns:a16="http://schemas.microsoft.com/office/drawing/2014/main" id="{CB6E625E-D318-E15C-D613-5021E5E9D047}"/>
              </a:ext>
            </a:extLst>
          </p:cNvPr>
          <p:cNvGrpSpPr/>
          <p:nvPr/>
        </p:nvGrpSpPr>
        <p:grpSpPr>
          <a:xfrm>
            <a:off x="3304763" y="4061776"/>
            <a:ext cx="572040" cy="286920"/>
            <a:chOff x="3304763" y="4061776"/>
            <a:chExt cx="572040" cy="286920"/>
          </a:xfrm>
        </p:grpSpPr>
        <mc:AlternateContent xmlns:mc="http://schemas.openxmlformats.org/markup-compatibility/2006" xmlns:p14="http://schemas.microsoft.com/office/powerpoint/2010/main">
          <mc:Choice Requires="p14">
            <p:contentPart p14:bwMode="auto" r:id="rId190">
              <p14:nvContentPartPr>
                <p14:cNvPr id="355" name="Ink 354">
                  <a:extLst>
                    <a:ext uri="{FF2B5EF4-FFF2-40B4-BE49-F238E27FC236}">
                      <a16:creationId xmlns:a16="http://schemas.microsoft.com/office/drawing/2014/main" id="{9EC9BBEA-F822-0534-ECDC-222ABC11E17D}"/>
                    </a:ext>
                  </a:extLst>
                </p14:cNvPr>
                <p14:cNvContentPartPr/>
                <p14:nvPr/>
              </p14:nvContentPartPr>
              <p14:xfrm>
                <a:off x="3304763" y="4132696"/>
                <a:ext cx="142920" cy="216000"/>
              </p14:xfrm>
            </p:contentPart>
          </mc:Choice>
          <mc:Fallback xmlns="">
            <p:pic>
              <p:nvPicPr>
                <p:cNvPr id="355" name="Ink 354">
                  <a:extLst>
                    <a:ext uri="{FF2B5EF4-FFF2-40B4-BE49-F238E27FC236}">
                      <a16:creationId xmlns:a16="http://schemas.microsoft.com/office/drawing/2014/main" id="{9EC9BBEA-F822-0534-ECDC-222ABC11E17D}"/>
                    </a:ext>
                  </a:extLst>
                </p:cNvPr>
                <p:cNvPicPr/>
                <p:nvPr/>
              </p:nvPicPr>
              <p:blipFill>
                <a:blip r:embed="rId191"/>
                <a:stretch>
                  <a:fillRect/>
                </a:stretch>
              </p:blipFill>
              <p:spPr>
                <a:xfrm>
                  <a:off x="3286763" y="4115056"/>
                  <a:ext cx="1785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356" name="Ink 355">
                  <a:extLst>
                    <a:ext uri="{FF2B5EF4-FFF2-40B4-BE49-F238E27FC236}">
                      <a16:creationId xmlns:a16="http://schemas.microsoft.com/office/drawing/2014/main" id="{2AB85989-2142-1877-660C-F4E2295102D8}"/>
                    </a:ext>
                  </a:extLst>
                </p14:cNvPr>
                <p14:cNvContentPartPr/>
                <p14:nvPr/>
              </p14:nvContentPartPr>
              <p14:xfrm>
                <a:off x="3519323" y="4152496"/>
                <a:ext cx="151200" cy="174240"/>
              </p14:xfrm>
            </p:contentPart>
          </mc:Choice>
          <mc:Fallback xmlns="">
            <p:pic>
              <p:nvPicPr>
                <p:cNvPr id="356" name="Ink 355">
                  <a:extLst>
                    <a:ext uri="{FF2B5EF4-FFF2-40B4-BE49-F238E27FC236}">
                      <a16:creationId xmlns:a16="http://schemas.microsoft.com/office/drawing/2014/main" id="{2AB85989-2142-1877-660C-F4E2295102D8}"/>
                    </a:ext>
                  </a:extLst>
                </p:cNvPr>
                <p:cNvPicPr/>
                <p:nvPr/>
              </p:nvPicPr>
              <p:blipFill>
                <a:blip r:embed="rId193"/>
                <a:stretch>
                  <a:fillRect/>
                </a:stretch>
              </p:blipFill>
              <p:spPr>
                <a:xfrm>
                  <a:off x="3501683" y="4134856"/>
                  <a:ext cx="186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357" name="Ink 356">
                  <a:extLst>
                    <a:ext uri="{FF2B5EF4-FFF2-40B4-BE49-F238E27FC236}">
                      <a16:creationId xmlns:a16="http://schemas.microsoft.com/office/drawing/2014/main" id="{DDF5312D-DEEF-D7D0-1BFA-E77DF2364382}"/>
                    </a:ext>
                  </a:extLst>
                </p14:cNvPr>
                <p14:cNvContentPartPr/>
                <p14:nvPr/>
              </p14:nvContentPartPr>
              <p14:xfrm>
                <a:off x="3574043" y="4140976"/>
                <a:ext cx="113760" cy="21240"/>
              </p14:xfrm>
            </p:contentPart>
          </mc:Choice>
          <mc:Fallback xmlns="">
            <p:pic>
              <p:nvPicPr>
                <p:cNvPr id="357" name="Ink 356">
                  <a:extLst>
                    <a:ext uri="{FF2B5EF4-FFF2-40B4-BE49-F238E27FC236}">
                      <a16:creationId xmlns:a16="http://schemas.microsoft.com/office/drawing/2014/main" id="{DDF5312D-DEEF-D7D0-1BFA-E77DF2364382}"/>
                    </a:ext>
                  </a:extLst>
                </p:cNvPr>
                <p:cNvPicPr/>
                <p:nvPr/>
              </p:nvPicPr>
              <p:blipFill>
                <a:blip r:embed="rId195"/>
                <a:stretch>
                  <a:fillRect/>
                </a:stretch>
              </p:blipFill>
              <p:spPr>
                <a:xfrm>
                  <a:off x="3556403" y="4122976"/>
                  <a:ext cx="1494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358" name="Ink 357">
                  <a:extLst>
                    <a:ext uri="{FF2B5EF4-FFF2-40B4-BE49-F238E27FC236}">
                      <a16:creationId xmlns:a16="http://schemas.microsoft.com/office/drawing/2014/main" id="{2B8BB56B-7A6B-B856-906B-85348E99FB84}"/>
                    </a:ext>
                  </a:extLst>
                </p14:cNvPr>
                <p14:cNvContentPartPr/>
                <p14:nvPr/>
              </p14:nvContentPartPr>
              <p14:xfrm>
                <a:off x="3817763" y="4061776"/>
                <a:ext cx="59040" cy="83520"/>
              </p14:xfrm>
            </p:contentPart>
          </mc:Choice>
          <mc:Fallback xmlns="">
            <p:pic>
              <p:nvPicPr>
                <p:cNvPr id="358" name="Ink 357">
                  <a:extLst>
                    <a:ext uri="{FF2B5EF4-FFF2-40B4-BE49-F238E27FC236}">
                      <a16:creationId xmlns:a16="http://schemas.microsoft.com/office/drawing/2014/main" id="{2B8BB56B-7A6B-B856-906B-85348E99FB84}"/>
                    </a:ext>
                  </a:extLst>
                </p:cNvPr>
                <p:cNvPicPr/>
                <p:nvPr/>
              </p:nvPicPr>
              <p:blipFill>
                <a:blip r:embed="rId197"/>
                <a:stretch>
                  <a:fillRect/>
                </a:stretch>
              </p:blipFill>
              <p:spPr>
                <a:xfrm>
                  <a:off x="3800123" y="4043776"/>
                  <a:ext cx="94680" cy="11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8">
            <p14:nvContentPartPr>
              <p14:cNvPr id="359" name="Ink 358">
                <a:extLst>
                  <a:ext uri="{FF2B5EF4-FFF2-40B4-BE49-F238E27FC236}">
                    <a16:creationId xmlns:a16="http://schemas.microsoft.com/office/drawing/2014/main" id="{9CA9EDB0-9D0E-6E10-D870-7FC4D25B3C1C}"/>
                  </a:ext>
                </a:extLst>
              </p14:cNvPr>
              <p14:cNvContentPartPr/>
              <p14:nvPr/>
            </p14:nvContentPartPr>
            <p14:xfrm>
              <a:off x="357396" y="4711401"/>
              <a:ext cx="137880" cy="270720"/>
            </p14:xfrm>
          </p:contentPart>
        </mc:Choice>
        <mc:Fallback xmlns="">
          <p:pic>
            <p:nvPicPr>
              <p:cNvPr id="359" name="Ink 358">
                <a:extLst>
                  <a:ext uri="{FF2B5EF4-FFF2-40B4-BE49-F238E27FC236}">
                    <a16:creationId xmlns:a16="http://schemas.microsoft.com/office/drawing/2014/main" id="{9CA9EDB0-9D0E-6E10-D870-7FC4D25B3C1C}"/>
                  </a:ext>
                </a:extLst>
              </p:cNvPr>
              <p:cNvPicPr/>
              <p:nvPr/>
            </p:nvPicPr>
            <p:blipFill>
              <a:blip r:embed="rId199"/>
              <a:stretch>
                <a:fillRect/>
              </a:stretch>
            </p:blipFill>
            <p:spPr>
              <a:xfrm>
                <a:off x="339756" y="4693401"/>
                <a:ext cx="17352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360" name="Ink 359">
                <a:extLst>
                  <a:ext uri="{FF2B5EF4-FFF2-40B4-BE49-F238E27FC236}">
                    <a16:creationId xmlns:a16="http://schemas.microsoft.com/office/drawing/2014/main" id="{F07A9322-DAAD-CB49-8C52-5F9A0D466037}"/>
                  </a:ext>
                </a:extLst>
              </p14:cNvPr>
              <p14:cNvContentPartPr/>
              <p14:nvPr/>
            </p14:nvContentPartPr>
            <p14:xfrm>
              <a:off x="555756" y="4739841"/>
              <a:ext cx="152640" cy="236520"/>
            </p14:xfrm>
          </p:contentPart>
        </mc:Choice>
        <mc:Fallback xmlns="">
          <p:pic>
            <p:nvPicPr>
              <p:cNvPr id="360" name="Ink 359">
                <a:extLst>
                  <a:ext uri="{FF2B5EF4-FFF2-40B4-BE49-F238E27FC236}">
                    <a16:creationId xmlns:a16="http://schemas.microsoft.com/office/drawing/2014/main" id="{F07A9322-DAAD-CB49-8C52-5F9A0D466037}"/>
                  </a:ext>
                </a:extLst>
              </p:cNvPr>
              <p:cNvPicPr/>
              <p:nvPr/>
            </p:nvPicPr>
            <p:blipFill>
              <a:blip r:embed="rId201"/>
              <a:stretch>
                <a:fillRect/>
              </a:stretch>
            </p:blipFill>
            <p:spPr>
              <a:xfrm>
                <a:off x="538116" y="4721841"/>
                <a:ext cx="1882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361" name="Ink 360">
                <a:extLst>
                  <a:ext uri="{FF2B5EF4-FFF2-40B4-BE49-F238E27FC236}">
                    <a16:creationId xmlns:a16="http://schemas.microsoft.com/office/drawing/2014/main" id="{DAB7C840-9D84-8E64-17CC-1E91257C5EA9}"/>
                  </a:ext>
                </a:extLst>
              </p14:cNvPr>
              <p14:cNvContentPartPr/>
              <p14:nvPr/>
            </p14:nvContentPartPr>
            <p14:xfrm>
              <a:off x="745116" y="4793841"/>
              <a:ext cx="162360" cy="172800"/>
            </p14:xfrm>
          </p:contentPart>
        </mc:Choice>
        <mc:Fallback xmlns="">
          <p:pic>
            <p:nvPicPr>
              <p:cNvPr id="361" name="Ink 360">
                <a:extLst>
                  <a:ext uri="{FF2B5EF4-FFF2-40B4-BE49-F238E27FC236}">
                    <a16:creationId xmlns:a16="http://schemas.microsoft.com/office/drawing/2014/main" id="{DAB7C840-9D84-8E64-17CC-1E91257C5EA9}"/>
                  </a:ext>
                </a:extLst>
              </p:cNvPr>
              <p:cNvPicPr/>
              <p:nvPr/>
            </p:nvPicPr>
            <p:blipFill>
              <a:blip r:embed="rId203"/>
              <a:stretch>
                <a:fillRect/>
              </a:stretch>
            </p:blipFill>
            <p:spPr>
              <a:xfrm>
                <a:off x="727476" y="4775841"/>
                <a:ext cx="19800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362" name="Ink 361">
                <a:extLst>
                  <a:ext uri="{FF2B5EF4-FFF2-40B4-BE49-F238E27FC236}">
                    <a16:creationId xmlns:a16="http://schemas.microsoft.com/office/drawing/2014/main" id="{45AEA641-7B1F-D31A-FE60-9D928D84D285}"/>
                  </a:ext>
                </a:extLst>
              </p14:cNvPr>
              <p14:cNvContentPartPr/>
              <p14:nvPr/>
            </p14:nvContentPartPr>
            <p14:xfrm>
              <a:off x="934476" y="4694841"/>
              <a:ext cx="42480" cy="76680"/>
            </p14:xfrm>
          </p:contentPart>
        </mc:Choice>
        <mc:Fallback xmlns="">
          <p:pic>
            <p:nvPicPr>
              <p:cNvPr id="362" name="Ink 361">
                <a:extLst>
                  <a:ext uri="{FF2B5EF4-FFF2-40B4-BE49-F238E27FC236}">
                    <a16:creationId xmlns:a16="http://schemas.microsoft.com/office/drawing/2014/main" id="{45AEA641-7B1F-D31A-FE60-9D928D84D285}"/>
                  </a:ext>
                </a:extLst>
              </p:cNvPr>
              <p:cNvPicPr/>
              <p:nvPr/>
            </p:nvPicPr>
            <p:blipFill>
              <a:blip r:embed="rId205"/>
              <a:stretch>
                <a:fillRect/>
              </a:stretch>
            </p:blipFill>
            <p:spPr>
              <a:xfrm>
                <a:off x="916476" y="4677201"/>
                <a:ext cx="7812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363" name="Ink 362">
                <a:extLst>
                  <a:ext uri="{FF2B5EF4-FFF2-40B4-BE49-F238E27FC236}">
                    <a16:creationId xmlns:a16="http://schemas.microsoft.com/office/drawing/2014/main" id="{7FFA1D0D-302E-21E7-FAA2-0D53E9BD7E05}"/>
                  </a:ext>
                </a:extLst>
              </p14:cNvPr>
              <p14:cNvContentPartPr/>
              <p14:nvPr/>
            </p14:nvContentPartPr>
            <p14:xfrm>
              <a:off x="1134276" y="4820841"/>
              <a:ext cx="117720" cy="18360"/>
            </p14:xfrm>
          </p:contentPart>
        </mc:Choice>
        <mc:Fallback xmlns="">
          <p:pic>
            <p:nvPicPr>
              <p:cNvPr id="363" name="Ink 362">
                <a:extLst>
                  <a:ext uri="{FF2B5EF4-FFF2-40B4-BE49-F238E27FC236}">
                    <a16:creationId xmlns:a16="http://schemas.microsoft.com/office/drawing/2014/main" id="{7FFA1D0D-302E-21E7-FAA2-0D53E9BD7E05}"/>
                  </a:ext>
                </a:extLst>
              </p:cNvPr>
              <p:cNvPicPr/>
              <p:nvPr/>
            </p:nvPicPr>
            <p:blipFill>
              <a:blip r:embed="rId207"/>
              <a:stretch>
                <a:fillRect/>
              </a:stretch>
            </p:blipFill>
            <p:spPr>
              <a:xfrm>
                <a:off x="1116276" y="4803201"/>
                <a:ext cx="1533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364" name="Ink 363">
                <a:extLst>
                  <a:ext uri="{FF2B5EF4-FFF2-40B4-BE49-F238E27FC236}">
                    <a16:creationId xmlns:a16="http://schemas.microsoft.com/office/drawing/2014/main" id="{FC2C9967-21A5-3F80-9962-FE88487603F1}"/>
                  </a:ext>
                </a:extLst>
              </p14:cNvPr>
              <p14:cNvContentPartPr/>
              <p14:nvPr/>
            </p14:nvContentPartPr>
            <p14:xfrm>
              <a:off x="1150116" y="4917681"/>
              <a:ext cx="117360" cy="5400"/>
            </p14:xfrm>
          </p:contentPart>
        </mc:Choice>
        <mc:Fallback xmlns="">
          <p:pic>
            <p:nvPicPr>
              <p:cNvPr id="364" name="Ink 363">
                <a:extLst>
                  <a:ext uri="{FF2B5EF4-FFF2-40B4-BE49-F238E27FC236}">
                    <a16:creationId xmlns:a16="http://schemas.microsoft.com/office/drawing/2014/main" id="{FC2C9967-21A5-3F80-9962-FE88487603F1}"/>
                  </a:ext>
                </a:extLst>
              </p:cNvPr>
              <p:cNvPicPr/>
              <p:nvPr/>
            </p:nvPicPr>
            <p:blipFill>
              <a:blip r:embed="rId209"/>
              <a:stretch>
                <a:fillRect/>
              </a:stretch>
            </p:blipFill>
            <p:spPr>
              <a:xfrm>
                <a:off x="1132476" y="4899681"/>
                <a:ext cx="153000" cy="41040"/>
              </a:xfrm>
              <a:prstGeom prst="rect">
                <a:avLst/>
              </a:prstGeom>
            </p:spPr>
          </p:pic>
        </mc:Fallback>
      </mc:AlternateContent>
      <p:grpSp>
        <p:nvGrpSpPr>
          <p:cNvPr id="365" name="Group 364">
            <a:extLst>
              <a:ext uri="{FF2B5EF4-FFF2-40B4-BE49-F238E27FC236}">
                <a16:creationId xmlns:a16="http://schemas.microsoft.com/office/drawing/2014/main" id="{4AECAA57-7D16-23B6-F1E7-77B155F84EFB}"/>
              </a:ext>
            </a:extLst>
          </p:cNvPr>
          <p:cNvGrpSpPr/>
          <p:nvPr/>
        </p:nvGrpSpPr>
        <p:grpSpPr>
          <a:xfrm>
            <a:off x="2218236" y="4662801"/>
            <a:ext cx="667440" cy="288000"/>
            <a:chOff x="2158523" y="4926496"/>
            <a:chExt cx="667440" cy="288000"/>
          </a:xfrm>
        </p:grpSpPr>
        <mc:AlternateContent xmlns:mc="http://schemas.openxmlformats.org/markup-compatibility/2006" xmlns:p14="http://schemas.microsoft.com/office/powerpoint/2010/main">
          <mc:Choice Requires="p14">
            <p:contentPart p14:bwMode="auto" r:id="rId210">
              <p14:nvContentPartPr>
                <p14:cNvPr id="366" name="Ink 365">
                  <a:extLst>
                    <a:ext uri="{FF2B5EF4-FFF2-40B4-BE49-F238E27FC236}">
                      <a16:creationId xmlns:a16="http://schemas.microsoft.com/office/drawing/2014/main" id="{C0B66653-44B4-DC6B-411E-ACEADF7F6135}"/>
                    </a:ext>
                  </a:extLst>
                </p14:cNvPr>
                <p14:cNvContentPartPr/>
                <p14:nvPr/>
              </p14:nvContentPartPr>
              <p14:xfrm>
                <a:off x="2158523" y="4958536"/>
                <a:ext cx="98280" cy="255960"/>
              </p14:xfrm>
            </p:contentPart>
          </mc:Choice>
          <mc:Fallback xmlns="">
            <p:pic>
              <p:nvPicPr>
                <p:cNvPr id="366" name="Ink 365">
                  <a:extLst>
                    <a:ext uri="{FF2B5EF4-FFF2-40B4-BE49-F238E27FC236}">
                      <a16:creationId xmlns:a16="http://schemas.microsoft.com/office/drawing/2014/main" id="{C0B66653-44B4-DC6B-411E-ACEADF7F6135}"/>
                    </a:ext>
                  </a:extLst>
                </p:cNvPr>
                <p:cNvPicPr/>
                <p:nvPr/>
              </p:nvPicPr>
              <p:blipFill>
                <a:blip r:embed="rId211"/>
                <a:stretch>
                  <a:fillRect/>
                </a:stretch>
              </p:blipFill>
              <p:spPr>
                <a:xfrm>
                  <a:off x="2140523" y="4940896"/>
                  <a:ext cx="1339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367" name="Ink 366">
                  <a:extLst>
                    <a:ext uri="{FF2B5EF4-FFF2-40B4-BE49-F238E27FC236}">
                      <a16:creationId xmlns:a16="http://schemas.microsoft.com/office/drawing/2014/main" id="{3195D25D-33CD-3E11-83F5-38904BFB24DE}"/>
                    </a:ext>
                  </a:extLst>
                </p14:cNvPr>
                <p14:cNvContentPartPr/>
                <p14:nvPr/>
              </p14:nvContentPartPr>
              <p14:xfrm>
                <a:off x="2346803" y="5057176"/>
                <a:ext cx="123120" cy="138960"/>
              </p14:xfrm>
            </p:contentPart>
          </mc:Choice>
          <mc:Fallback xmlns="">
            <p:pic>
              <p:nvPicPr>
                <p:cNvPr id="367" name="Ink 366">
                  <a:extLst>
                    <a:ext uri="{FF2B5EF4-FFF2-40B4-BE49-F238E27FC236}">
                      <a16:creationId xmlns:a16="http://schemas.microsoft.com/office/drawing/2014/main" id="{3195D25D-33CD-3E11-83F5-38904BFB24DE}"/>
                    </a:ext>
                  </a:extLst>
                </p:cNvPr>
                <p:cNvPicPr/>
                <p:nvPr/>
              </p:nvPicPr>
              <p:blipFill>
                <a:blip r:embed="rId213"/>
                <a:stretch>
                  <a:fillRect/>
                </a:stretch>
              </p:blipFill>
              <p:spPr>
                <a:xfrm>
                  <a:off x="2328803" y="5039536"/>
                  <a:ext cx="1587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368" name="Ink 367">
                  <a:extLst>
                    <a:ext uri="{FF2B5EF4-FFF2-40B4-BE49-F238E27FC236}">
                      <a16:creationId xmlns:a16="http://schemas.microsoft.com/office/drawing/2014/main" id="{2B1AC71E-8072-B7E4-017B-FEC7AA742990}"/>
                    </a:ext>
                  </a:extLst>
                </p14:cNvPr>
                <p14:cNvContentPartPr/>
                <p14:nvPr/>
              </p14:nvContentPartPr>
              <p14:xfrm>
                <a:off x="2547323" y="4926496"/>
                <a:ext cx="37080" cy="50760"/>
              </p14:xfrm>
            </p:contentPart>
          </mc:Choice>
          <mc:Fallback xmlns="">
            <p:pic>
              <p:nvPicPr>
                <p:cNvPr id="368" name="Ink 367">
                  <a:extLst>
                    <a:ext uri="{FF2B5EF4-FFF2-40B4-BE49-F238E27FC236}">
                      <a16:creationId xmlns:a16="http://schemas.microsoft.com/office/drawing/2014/main" id="{2B1AC71E-8072-B7E4-017B-FEC7AA742990}"/>
                    </a:ext>
                  </a:extLst>
                </p:cNvPr>
                <p:cNvPicPr/>
                <p:nvPr/>
              </p:nvPicPr>
              <p:blipFill>
                <a:blip r:embed="rId215"/>
                <a:stretch>
                  <a:fillRect/>
                </a:stretch>
              </p:blipFill>
              <p:spPr>
                <a:xfrm>
                  <a:off x="2529323" y="4908856"/>
                  <a:ext cx="727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369" name="Ink 368">
                  <a:extLst>
                    <a:ext uri="{FF2B5EF4-FFF2-40B4-BE49-F238E27FC236}">
                      <a16:creationId xmlns:a16="http://schemas.microsoft.com/office/drawing/2014/main" id="{25C04B21-244A-32B2-D87C-822DA6E38EFC}"/>
                    </a:ext>
                  </a:extLst>
                </p14:cNvPr>
                <p14:cNvContentPartPr/>
                <p14:nvPr/>
              </p14:nvContentPartPr>
              <p14:xfrm>
                <a:off x="2711843" y="5087416"/>
                <a:ext cx="114120" cy="20160"/>
              </p14:xfrm>
            </p:contentPart>
          </mc:Choice>
          <mc:Fallback xmlns="">
            <p:pic>
              <p:nvPicPr>
                <p:cNvPr id="369" name="Ink 368">
                  <a:extLst>
                    <a:ext uri="{FF2B5EF4-FFF2-40B4-BE49-F238E27FC236}">
                      <a16:creationId xmlns:a16="http://schemas.microsoft.com/office/drawing/2014/main" id="{25C04B21-244A-32B2-D87C-822DA6E38EFC}"/>
                    </a:ext>
                  </a:extLst>
                </p:cNvPr>
                <p:cNvPicPr/>
                <p:nvPr/>
              </p:nvPicPr>
              <p:blipFill>
                <a:blip r:embed="rId217"/>
                <a:stretch>
                  <a:fillRect/>
                </a:stretch>
              </p:blipFill>
              <p:spPr>
                <a:xfrm>
                  <a:off x="2694203" y="5069776"/>
                  <a:ext cx="149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370" name="Ink 369">
                  <a:extLst>
                    <a:ext uri="{FF2B5EF4-FFF2-40B4-BE49-F238E27FC236}">
                      <a16:creationId xmlns:a16="http://schemas.microsoft.com/office/drawing/2014/main" id="{501C5B11-8A86-3C59-4429-EFE7CE7B29A2}"/>
                    </a:ext>
                  </a:extLst>
                </p14:cNvPr>
                <p14:cNvContentPartPr/>
                <p14:nvPr/>
              </p14:nvContentPartPr>
              <p14:xfrm>
                <a:off x="2754323" y="5060776"/>
                <a:ext cx="26280" cy="109440"/>
              </p14:xfrm>
            </p:contentPart>
          </mc:Choice>
          <mc:Fallback xmlns="">
            <p:pic>
              <p:nvPicPr>
                <p:cNvPr id="370" name="Ink 369">
                  <a:extLst>
                    <a:ext uri="{FF2B5EF4-FFF2-40B4-BE49-F238E27FC236}">
                      <a16:creationId xmlns:a16="http://schemas.microsoft.com/office/drawing/2014/main" id="{501C5B11-8A86-3C59-4429-EFE7CE7B29A2}"/>
                    </a:ext>
                  </a:extLst>
                </p:cNvPr>
                <p:cNvPicPr/>
                <p:nvPr/>
              </p:nvPicPr>
              <p:blipFill>
                <a:blip r:embed="rId219"/>
                <a:stretch>
                  <a:fillRect/>
                </a:stretch>
              </p:blipFill>
              <p:spPr>
                <a:xfrm>
                  <a:off x="2736683" y="5042776"/>
                  <a:ext cx="61920" cy="145080"/>
                </a:xfrm>
                <a:prstGeom prst="rect">
                  <a:avLst/>
                </a:prstGeom>
              </p:spPr>
            </p:pic>
          </mc:Fallback>
        </mc:AlternateContent>
      </p:grpSp>
      <p:grpSp>
        <p:nvGrpSpPr>
          <p:cNvPr id="371" name="Group 370">
            <a:extLst>
              <a:ext uri="{FF2B5EF4-FFF2-40B4-BE49-F238E27FC236}">
                <a16:creationId xmlns:a16="http://schemas.microsoft.com/office/drawing/2014/main" id="{92D1136B-97F3-17E5-3F83-E50ADF6B5859}"/>
              </a:ext>
            </a:extLst>
          </p:cNvPr>
          <p:cNvGrpSpPr/>
          <p:nvPr/>
        </p:nvGrpSpPr>
        <p:grpSpPr>
          <a:xfrm>
            <a:off x="1418676" y="4652001"/>
            <a:ext cx="646920" cy="326880"/>
            <a:chOff x="1358963" y="4915696"/>
            <a:chExt cx="646920" cy="326880"/>
          </a:xfrm>
        </p:grpSpPr>
        <mc:AlternateContent xmlns:mc="http://schemas.openxmlformats.org/markup-compatibility/2006" xmlns:p14="http://schemas.microsoft.com/office/powerpoint/2010/main">
          <mc:Choice Requires="p14">
            <p:contentPart p14:bwMode="auto" r:id="rId220">
              <p14:nvContentPartPr>
                <p14:cNvPr id="372" name="Ink 371">
                  <a:extLst>
                    <a:ext uri="{FF2B5EF4-FFF2-40B4-BE49-F238E27FC236}">
                      <a16:creationId xmlns:a16="http://schemas.microsoft.com/office/drawing/2014/main" id="{C2FADDF9-E55C-55B7-4DDB-F885A9E39280}"/>
                    </a:ext>
                  </a:extLst>
                </p14:cNvPr>
                <p14:cNvContentPartPr/>
                <p14:nvPr/>
              </p14:nvContentPartPr>
              <p14:xfrm>
                <a:off x="1358963" y="4971136"/>
                <a:ext cx="95400" cy="271440"/>
              </p14:xfrm>
            </p:contentPart>
          </mc:Choice>
          <mc:Fallback xmlns="">
            <p:pic>
              <p:nvPicPr>
                <p:cNvPr id="372" name="Ink 371">
                  <a:extLst>
                    <a:ext uri="{FF2B5EF4-FFF2-40B4-BE49-F238E27FC236}">
                      <a16:creationId xmlns:a16="http://schemas.microsoft.com/office/drawing/2014/main" id="{C2FADDF9-E55C-55B7-4DDB-F885A9E39280}"/>
                    </a:ext>
                  </a:extLst>
                </p:cNvPr>
                <p:cNvPicPr/>
                <p:nvPr/>
              </p:nvPicPr>
              <p:blipFill>
                <a:blip r:embed="rId221"/>
                <a:stretch>
                  <a:fillRect/>
                </a:stretch>
              </p:blipFill>
              <p:spPr>
                <a:xfrm>
                  <a:off x="1341323" y="4953136"/>
                  <a:ext cx="131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373" name="Ink 372">
                  <a:extLst>
                    <a:ext uri="{FF2B5EF4-FFF2-40B4-BE49-F238E27FC236}">
                      <a16:creationId xmlns:a16="http://schemas.microsoft.com/office/drawing/2014/main" id="{B5805CFA-D085-FA3C-C77A-F3996F3A68E8}"/>
                    </a:ext>
                  </a:extLst>
                </p14:cNvPr>
                <p14:cNvContentPartPr/>
                <p14:nvPr/>
              </p14:nvContentPartPr>
              <p14:xfrm>
                <a:off x="1535723" y="5048536"/>
                <a:ext cx="177840" cy="153720"/>
              </p14:xfrm>
            </p:contentPart>
          </mc:Choice>
          <mc:Fallback xmlns="">
            <p:pic>
              <p:nvPicPr>
                <p:cNvPr id="373" name="Ink 372">
                  <a:extLst>
                    <a:ext uri="{FF2B5EF4-FFF2-40B4-BE49-F238E27FC236}">
                      <a16:creationId xmlns:a16="http://schemas.microsoft.com/office/drawing/2014/main" id="{B5805CFA-D085-FA3C-C77A-F3996F3A68E8}"/>
                    </a:ext>
                  </a:extLst>
                </p:cNvPr>
                <p:cNvPicPr/>
                <p:nvPr/>
              </p:nvPicPr>
              <p:blipFill>
                <a:blip r:embed="rId223"/>
                <a:stretch>
                  <a:fillRect/>
                </a:stretch>
              </p:blipFill>
              <p:spPr>
                <a:xfrm>
                  <a:off x="1517723" y="5030896"/>
                  <a:ext cx="213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374" name="Ink 373">
                  <a:extLst>
                    <a:ext uri="{FF2B5EF4-FFF2-40B4-BE49-F238E27FC236}">
                      <a16:creationId xmlns:a16="http://schemas.microsoft.com/office/drawing/2014/main" id="{3BDE67AB-BBDC-6664-FCC1-E7DC2C20D4DC}"/>
                    </a:ext>
                  </a:extLst>
                </p14:cNvPr>
                <p14:cNvContentPartPr/>
                <p14:nvPr/>
              </p14:nvContentPartPr>
              <p14:xfrm>
                <a:off x="1798883" y="4932616"/>
                <a:ext cx="14400" cy="41760"/>
              </p14:xfrm>
            </p:contentPart>
          </mc:Choice>
          <mc:Fallback xmlns="">
            <p:pic>
              <p:nvPicPr>
                <p:cNvPr id="374" name="Ink 373">
                  <a:extLst>
                    <a:ext uri="{FF2B5EF4-FFF2-40B4-BE49-F238E27FC236}">
                      <a16:creationId xmlns:a16="http://schemas.microsoft.com/office/drawing/2014/main" id="{3BDE67AB-BBDC-6664-FCC1-E7DC2C20D4DC}"/>
                    </a:ext>
                  </a:extLst>
                </p:cNvPr>
                <p:cNvPicPr/>
                <p:nvPr/>
              </p:nvPicPr>
              <p:blipFill>
                <a:blip r:embed="rId225"/>
                <a:stretch>
                  <a:fillRect/>
                </a:stretch>
              </p:blipFill>
              <p:spPr>
                <a:xfrm>
                  <a:off x="1780883" y="4914616"/>
                  <a:ext cx="500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375" name="Ink 374">
                  <a:extLst>
                    <a:ext uri="{FF2B5EF4-FFF2-40B4-BE49-F238E27FC236}">
                      <a16:creationId xmlns:a16="http://schemas.microsoft.com/office/drawing/2014/main" id="{1170B2F9-EFC9-9F0B-8A46-3F26F947D8B5}"/>
                    </a:ext>
                  </a:extLst>
                </p14:cNvPr>
                <p14:cNvContentPartPr/>
                <p14:nvPr/>
              </p14:nvContentPartPr>
              <p14:xfrm>
                <a:off x="1897523" y="5107216"/>
                <a:ext cx="108360" cy="26280"/>
              </p14:xfrm>
            </p:contentPart>
          </mc:Choice>
          <mc:Fallback xmlns="">
            <p:pic>
              <p:nvPicPr>
                <p:cNvPr id="375" name="Ink 374">
                  <a:extLst>
                    <a:ext uri="{FF2B5EF4-FFF2-40B4-BE49-F238E27FC236}">
                      <a16:creationId xmlns:a16="http://schemas.microsoft.com/office/drawing/2014/main" id="{1170B2F9-EFC9-9F0B-8A46-3F26F947D8B5}"/>
                    </a:ext>
                  </a:extLst>
                </p:cNvPr>
                <p:cNvPicPr/>
                <p:nvPr/>
              </p:nvPicPr>
              <p:blipFill>
                <a:blip r:embed="rId227"/>
                <a:stretch>
                  <a:fillRect/>
                </a:stretch>
              </p:blipFill>
              <p:spPr>
                <a:xfrm>
                  <a:off x="1879523" y="5089576"/>
                  <a:ext cx="14400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376" name="Ink 375">
                  <a:extLst>
                    <a:ext uri="{FF2B5EF4-FFF2-40B4-BE49-F238E27FC236}">
                      <a16:creationId xmlns:a16="http://schemas.microsoft.com/office/drawing/2014/main" id="{B339D09F-AFC4-65F5-1EA3-8F75A6DA787F}"/>
                    </a:ext>
                  </a:extLst>
                </p14:cNvPr>
                <p14:cNvContentPartPr/>
                <p14:nvPr/>
              </p14:nvContentPartPr>
              <p14:xfrm>
                <a:off x="1970963" y="5072656"/>
                <a:ext cx="18000" cy="114480"/>
              </p14:xfrm>
            </p:contentPart>
          </mc:Choice>
          <mc:Fallback xmlns="">
            <p:pic>
              <p:nvPicPr>
                <p:cNvPr id="376" name="Ink 375">
                  <a:extLst>
                    <a:ext uri="{FF2B5EF4-FFF2-40B4-BE49-F238E27FC236}">
                      <a16:creationId xmlns:a16="http://schemas.microsoft.com/office/drawing/2014/main" id="{B339D09F-AFC4-65F5-1EA3-8F75A6DA787F}"/>
                    </a:ext>
                  </a:extLst>
                </p:cNvPr>
                <p:cNvPicPr/>
                <p:nvPr/>
              </p:nvPicPr>
              <p:blipFill>
                <a:blip r:embed="rId229"/>
                <a:stretch>
                  <a:fillRect/>
                </a:stretch>
              </p:blipFill>
              <p:spPr>
                <a:xfrm>
                  <a:off x="1953323" y="5055016"/>
                  <a:ext cx="5364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377" name="Ink 376">
                  <a:extLst>
                    <a:ext uri="{FF2B5EF4-FFF2-40B4-BE49-F238E27FC236}">
                      <a16:creationId xmlns:a16="http://schemas.microsoft.com/office/drawing/2014/main" id="{7FC3D503-AEDB-2021-EFD5-334C5BAE60C3}"/>
                    </a:ext>
                  </a:extLst>
                </p14:cNvPr>
                <p14:cNvContentPartPr/>
                <p14:nvPr/>
              </p14:nvContentPartPr>
              <p14:xfrm>
                <a:off x="1782323" y="4915696"/>
                <a:ext cx="31680" cy="84240"/>
              </p14:xfrm>
            </p:contentPart>
          </mc:Choice>
          <mc:Fallback xmlns="">
            <p:pic>
              <p:nvPicPr>
                <p:cNvPr id="377" name="Ink 376">
                  <a:extLst>
                    <a:ext uri="{FF2B5EF4-FFF2-40B4-BE49-F238E27FC236}">
                      <a16:creationId xmlns:a16="http://schemas.microsoft.com/office/drawing/2014/main" id="{7FC3D503-AEDB-2021-EFD5-334C5BAE60C3}"/>
                    </a:ext>
                  </a:extLst>
                </p:cNvPr>
                <p:cNvPicPr/>
                <p:nvPr/>
              </p:nvPicPr>
              <p:blipFill>
                <a:blip r:embed="rId231"/>
                <a:stretch>
                  <a:fillRect/>
                </a:stretch>
              </p:blipFill>
              <p:spPr>
                <a:xfrm>
                  <a:off x="1764323" y="4898056"/>
                  <a:ext cx="67320" cy="119880"/>
                </a:xfrm>
                <a:prstGeom prst="rect">
                  <a:avLst/>
                </a:prstGeom>
              </p:spPr>
            </p:pic>
          </mc:Fallback>
        </mc:AlternateContent>
      </p:grpSp>
      <p:grpSp>
        <p:nvGrpSpPr>
          <p:cNvPr id="378" name="Group 377">
            <a:extLst>
              <a:ext uri="{FF2B5EF4-FFF2-40B4-BE49-F238E27FC236}">
                <a16:creationId xmlns:a16="http://schemas.microsoft.com/office/drawing/2014/main" id="{35BA6AB0-76FE-5599-26FE-FD3FD8B6CCA5}"/>
              </a:ext>
            </a:extLst>
          </p:cNvPr>
          <p:cNvGrpSpPr/>
          <p:nvPr/>
        </p:nvGrpSpPr>
        <p:grpSpPr>
          <a:xfrm>
            <a:off x="3032556" y="4623561"/>
            <a:ext cx="1332000" cy="306000"/>
            <a:chOff x="2972843" y="4887256"/>
            <a:chExt cx="1332000" cy="306000"/>
          </a:xfrm>
        </p:grpSpPr>
        <mc:AlternateContent xmlns:mc="http://schemas.openxmlformats.org/markup-compatibility/2006" xmlns:p14="http://schemas.microsoft.com/office/powerpoint/2010/main">
          <mc:Choice Requires="p14">
            <p:contentPart p14:bwMode="auto" r:id="rId232">
              <p14:nvContentPartPr>
                <p14:cNvPr id="379" name="Ink 378">
                  <a:extLst>
                    <a:ext uri="{FF2B5EF4-FFF2-40B4-BE49-F238E27FC236}">
                      <a16:creationId xmlns:a16="http://schemas.microsoft.com/office/drawing/2014/main" id="{FFDBA7CA-0F67-F8DB-8778-60E514CCA07A}"/>
                    </a:ext>
                  </a:extLst>
                </p14:cNvPr>
                <p14:cNvContentPartPr/>
                <p14:nvPr/>
              </p14:nvContentPartPr>
              <p14:xfrm>
                <a:off x="2972843" y="4916416"/>
                <a:ext cx="21960" cy="276840"/>
              </p14:xfrm>
            </p:contentPart>
          </mc:Choice>
          <mc:Fallback xmlns="">
            <p:pic>
              <p:nvPicPr>
                <p:cNvPr id="379" name="Ink 378">
                  <a:extLst>
                    <a:ext uri="{FF2B5EF4-FFF2-40B4-BE49-F238E27FC236}">
                      <a16:creationId xmlns:a16="http://schemas.microsoft.com/office/drawing/2014/main" id="{FFDBA7CA-0F67-F8DB-8778-60E514CCA07A}"/>
                    </a:ext>
                  </a:extLst>
                </p:cNvPr>
                <p:cNvPicPr/>
                <p:nvPr/>
              </p:nvPicPr>
              <p:blipFill>
                <a:blip r:embed="rId233"/>
                <a:stretch>
                  <a:fillRect/>
                </a:stretch>
              </p:blipFill>
              <p:spPr>
                <a:xfrm>
                  <a:off x="2954843" y="4898416"/>
                  <a:ext cx="57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380" name="Ink 379">
                  <a:extLst>
                    <a:ext uri="{FF2B5EF4-FFF2-40B4-BE49-F238E27FC236}">
                      <a16:creationId xmlns:a16="http://schemas.microsoft.com/office/drawing/2014/main" id="{F7267D7F-8704-4161-5F6C-E8C3161BF3B0}"/>
                    </a:ext>
                  </a:extLst>
                </p14:cNvPr>
                <p14:cNvContentPartPr/>
                <p14:nvPr/>
              </p14:nvContentPartPr>
              <p14:xfrm>
                <a:off x="3117563" y="4926136"/>
                <a:ext cx="146880" cy="257400"/>
              </p14:xfrm>
            </p:contentPart>
          </mc:Choice>
          <mc:Fallback xmlns="">
            <p:pic>
              <p:nvPicPr>
                <p:cNvPr id="380" name="Ink 379">
                  <a:extLst>
                    <a:ext uri="{FF2B5EF4-FFF2-40B4-BE49-F238E27FC236}">
                      <a16:creationId xmlns:a16="http://schemas.microsoft.com/office/drawing/2014/main" id="{F7267D7F-8704-4161-5F6C-E8C3161BF3B0}"/>
                    </a:ext>
                  </a:extLst>
                </p:cNvPr>
                <p:cNvPicPr/>
                <p:nvPr/>
              </p:nvPicPr>
              <p:blipFill>
                <a:blip r:embed="rId235"/>
                <a:stretch>
                  <a:fillRect/>
                </a:stretch>
              </p:blipFill>
              <p:spPr>
                <a:xfrm>
                  <a:off x="3099923" y="4908496"/>
                  <a:ext cx="18252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381" name="Ink 380">
                  <a:extLst>
                    <a:ext uri="{FF2B5EF4-FFF2-40B4-BE49-F238E27FC236}">
                      <a16:creationId xmlns:a16="http://schemas.microsoft.com/office/drawing/2014/main" id="{AC8E8AF9-16C7-9524-29E4-62C1CA4A6B44}"/>
                    </a:ext>
                  </a:extLst>
                </p14:cNvPr>
                <p14:cNvContentPartPr/>
                <p14:nvPr/>
              </p14:nvContentPartPr>
              <p14:xfrm>
                <a:off x="3317723" y="4934056"/>
                <a:ext cx="164160" cy="222480"/>
              </p14:xfrm>
            </p:contentPart>
          </mc:Choice>
          <mc:Fallback xmlns="">
            <p:pic>
              <p:nvPicPr>
                <p:cNvPr id="381" name="Ink 380">
                  <a:extLst>
                    <a:ext uri="{FF2B5EF4-FFF2-40B4-BE49-F238E27FC236}">
                      <a16:creationId xmlns:a16="http://schemas.microsoft.com/office/drawing/2014/main" id="{AC8E8AF9-16C7-9524-29E4-62C1CA4A6B44}"/>
                    </a:ext>
                  </a:extLst>
                </p:cNvPr>
                <p:cNvPicPr/>
                <p:nvPr/>
              </p:nvPicPr>
              <p:blipFill>
                <a:blip r:embed="rId237"/>
                <a:stretch>
                  <a:fillRect/>
                </a:stretch>
              </p:blipFill>
              <p:spPr>
                <a:xfrm>
                  <a:off x="3299723" y="4916056"/>
                  <a:ext cx="19980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382" name="Ink 381">
                  <a:extLst>
                    <a:ext uri="{FF2B5EF4-FFF2-40B4-BE49-F238E27FC236}">
                      <a16:creationId xmlns:a16="http://schemas.microsoft.com/office/drawing/2014/main" id="{C28C4DA1-4054-C765-0DB6-04C73C22610F}"/>
                    </a:ext>
                  </a:extLst>
                </p14:cNvPr>
                <p14:cNvContentPartPr/>
                <p14:nvPr/>
              </p14:nvContentPartPr>
              <p14:xfrm>
                <a:off x="3335723" y="4929016"/>
                <a:ext cx="140400" cy="70560"/>
              </p14:xfrm>
            </p:contentPart>
          </mc:Choice>
          <mc:Fallback xmlns="">
            <p:pic>
              <p:nvPicPr>
                <p:cNvPr id="382" name="Ink 381">
                  <a:extLst>
                    <a:ext uri="{FF2B5EF4-FFF2-40B4-BE49-F238E27FC236}">
                      <a16:creationId xmlns:a16="http://schemas.microsoft.com/office/drawing/2014/main" id="{C28C4DA1-4054-C765-0DB6-04C73C22610F}"/>
                    </a:ext>
                  </a:extLst>
                </p:cNvPr>
                <p:cNvPicPr/>
                <p:nvPr/>
              </p:nvPicPr>
              <p:blipFill>
                <a:blip r:embed="rId239"/>
                <a:stretch>
                  <a:fillRect/>
                </a:stretch>
              </p:blipFill>
              <p:spPr>
                <a:xfrm>
                  <a:off x="3317723" y="4911016"/>
                  <a:ext cx="17604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383" name="Ink 382">
                  <a:extLst>
                    <a:ext uri="{FF2B5EF4-FFF2-40B4-BE49-F238E27FC236}">
                      <a16:creationId xmlns:a16="http://schemas.microsoft.com/office/drawing/2014/main" id="{5B984C0E-4A8F-1B10-9A99-9AD829822BB1}"/>
                    </a:ext>
                  </a:extLst>
                </p14:cNvPr>
                <p14:cNvContentPartPr/>
                <p14:nvPr/>
              </p14:nvContentPartPr>
              <p14:xfrm>
                <a:off x="3524003" y="4887256"/>
                <a:ext cx="104040" cy="43920"/>
              </p14:xfrm>
            </p:contentPart>
          </mc:Choice>
          <mc:Fallback xmlns="">
            <p:pic>
              <p:nvPicPr>
                <p:cNvPr id="383" name="Ink 382">
                  <a:extLst>
                    <a:ext uri="{FF2B5EF4-FFF2-40B4-BE49-F238E27FC236}">
                      <a16:creationId xmlns:a16="http://schemas.microsoft.com/office/drawing/2014/main" id="{5B984C0E-4A8F-1B10-9A99-9AD829822BB1}"/>
                    </a:ext>
                  </a:extLst>
                </p:cNvPr>
                <p:cNvPicPr/>
                <p:nvPr/>
              </p:nvPicPr>
              <p:blipFill>
                <a:blip r:embed="rId241"/>
                <a:stretch>
                  <a:fillRect/>
                </a:stretch>
              </p:blipFill>
              <p:spPr>
                <a:xfrm>
                  <a:off x="3506003" y="4869616"/>
                  <a:ext cx="13968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384" name="Ink 383">
                  <a:extLst>
                    <a:ext uri="{FF2B5EF4-FFF2-40B4-BE49-F238E27FC236}">
                      <a16:creationId xmlns:a16="http://schemas.microsoft.com/office/drawing/2014/main" id="{46418C65-D498-4929-690E-CA4D93025EAD}"/>
                    </a:ext>
                  </a:extLst>
                </p14:cNvPr>
                <p14:cNvContentPartPr/>
                <p14:nvPr/>
              </p14:nvContentPartPr>
              <p14:xfrm>
                <a:off x="3674843" y="5051056"/>
                <a:ext cx="155520" cy="20880"/>
              </p14:xfrm>
            </p:contentPart>
          </mc:Choice>
          <mc:Fallback xmlns="">
            <p:pic>
              <p:nvPicPr>
                <p:cNvPr id="384" name="Ink 383">
                  <a:extLst>
                    <a:ext uri="{FF2B5EF4-FFF2-40B4-BE49-F238E27FC236}">
                      <a16:creationId xmlns:a16="http://schemas.microsoft.com/office/drawing/2014/main" id="{46418C65-D498-4929-690E-CA4D93025EAD}"/>
                    </a:ext>
                  </a:extLst>
                </p:cNvPr>
                <p:cNvPicPr/>
                <p:nvPr/>
              </p:nvPicPr>
              <p:blipFill>
                <a:blip r:embed="rId243"/>
                <a:stretch>
                  <a:fillRect/>
                </a:stretch>
              </p:blipFill>
              <p:spPr>
                <a:xfrm>
                  <a:off x="3657203" y="5033056"/>
                  <a:ext cx="1911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385" name="Ink 384">
                  <a:extLst>
                    <a:ext uri="{FF2B5EF4-FFF2-40B4-BE49-F238E27FC236}">
                      <a16:creationId xmlns:a16="http://schemas.microsoft.com/office/drawing/2014/main" id="{E9971ABB-A08F-C405-711A-05413922C043}"/>
                    </a:ext>
                  </a:extLst>
                </p14:cNvPr>
                <p14:cNvContentPartPr/>
                <p14:nvPr/>
              </p14:nvContentPartPr>
              <p14:xfrm>
                <a:off x="3768083" y="4961416"/>
                <a:ext cx="35280" cy="150120"/>
              </p14:xfrm>
            </p:contentPart>
          </mc:Choice>
          <mc:Fallback xmlns="">
            <p:pic>
              <p:nvPicPr>
                <p:cNvPr id="385" name="Ink 384">
                  <a:extLst>
                    <a:ext uri="{FF2B5EF4-FFF2-40B4-BE49-F238E27FC236}">
                      <a16:creationId xmlns:a16="http://schemas.microsoft.com/office/drawing/2014/main" id="{E9971ABB-A08F-C405-711A-05413922C043}"/>
                    </a:ext>
                  </a:extLst>
                </p:cNvPr>
                <p:cNvPicPr/>
                <p:nvPr/>
              </p:nvPicPr>
              <p:blipFill>
                <a:blip r:embed="rId245"/>
                <a:stretch>
                  <a:fillRect/>
                </a:stretch>
              </p:blipFill>
              <p:spPr>
                <a:xfrm>
                  <a:off x="3750443" y="4943776"/>
                  <a:ext cx="709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386" name="Ink 385">
                  <a:extLst>
                    <a:ext uri="{FF2B5EF4-FFF2-40B4-BE49-F238E27FC236}">
                      <a16:creationId xmlns:a16="http://schemas.microsoft.com/office/drawing/2014/main" id="{6F567559-8609-4AFF-4DD0-D400AF39281D}"/>
                    </a:ext>
                  </a:extLst>
                </p14:cNvPr>
                <p14:cNvContentPartPr/>
                <p14:nvPr/>
              </p14:nvContentPartPr>
              <p14:xfrm>
                <a:off x="3949523" y="4961416"/>
                <a:ext cx="154080" cy="184680"/>
              </p14:xfrm>
            </p:contentPart>
          </mc:Choice>
          <mc:Fallback xmlns="">
            <p:pic>
              <p:nvPicPr>
                <p:cNvPr id="386" name="Ink 385">
                  <a:extLst>
                    <a:ext uri="{FF2B5EF4-FFF2-40B4-BE49-F238E27FC236}">
                      <a16:creationId xmlns:a16="http://schemas.microsoft.com/office/drawing/2014/main" id="{6F567559-8609-4AFF-4DD0-D400AF39281D}"/>
                    </a:ext>
                  </a:extLst>
                </p:cNvPr>
                <p:cNvPicPr/>
                <p:nvPr/>
              </p:nvPicPr>
              <p:blipFill>
                <a:blip r:embed="rId247"/>
                <a:stretch>
                  <a:fillRect/>
                </a:stretch>
              </p:blipFill>
              <p:spPr>
                <a:xfrm>
                  <a:off x="3931883" y="4943776"/>
                  <a:ext cx="189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387" name="Ink 386">
                  <a:extLst>
                    <a:ext uri="{FF2B5EF4-FFF2-40B4-BE49-F238E27FC236}">
                      <a16:creationId xmlns:a16="http://schemas.microsoft.com/office/drawing/2014/main" id="{25DA367B-2FA1-F6CA-1AFF-7CEE17992930}"/>
                    </a:ext>
                  </a:extLst>
                </p14:cNvPr>
                <p14:cNvContentPartPr/>
                <p14:nvPr/>
              </p14:nvContentPartPr>
              <p14:xfrm>
                <a:off x="4111883" y="4973296"/>
                <a:ext cx="192960" cy="141120"/>
              </p14:xfrm>
            </p:contentPart>
          </mc:Choice>
          <mc:Fallback xmlns="">
            <p:pic>
              <p:nvPicPr>
                <p:cNvPr id="387" name="Ink 386">
                  <a:extLst>
                    <a:ext uri="{FF2B5EF4-FFF2-40B4-BE49-F238E27FC236}">
                      <a16:creationId xmlns:a16="http://schemas.microsoft.com/office/drawing/2014/main" id="{25DA367B-2FA1-F6CA-1AFF-7CEE17992930}"/>
                    </a:ext>
                  </a:extLst>
                </p:cNvPr>
                <p:cNvPicPr/>
                <p:nvPr/>
              </p:nvPicPr>
              <p:blipFill>
                <a:blip r:embed="rId249"/>
                <a:stretch>
                  <a:fillRect/>
                </a:stretch>
              </p:blipFill>
              <p:spPr>
                <a:xfrm>
                  <a:off x="4094243" y="4955656"/>
                  <a:ext cx="228600" cy="176760"/>
                </a:xfrm>
                <a:prstGeom prst="rect">
                  <a:avLst/>
                </a:prstGeom>
              </p:spPr>
            </p:pic>
          </mc:Fallback>
        </mc:AlternateContent>
      </p:grpSp>
      <p:grpSp>
        <p:nvGrpSpPr>
          <p:cNvPr id="399" name="Group 398">
            <a:extLst>
              <a:ext uri="{FF2B5EF4-FFF2-40B4-BE49-F238E27FC236}">
                <a16:creationId xmlns:a16="http://schemas.microsoft.com/office/drawing/2014/main" id="{C8A81E75-92A9-F781-C940-905319AF6BD5}"/>
              </a:ext>
            </a:extLst>
          </p:cNvPr>
          <p:cNvGrpSpPr/>
          <p:nvPr/>
        </p:nvGrpSpPr>
        <p:grpSpPr>
          <a:xfrm>
            <a:off x="1784483" y="5083456"/>
            <a:ext cx="1904400" cy="555480"/>
            <a:chOff x="1784483" y="5083456"/>
            <a:chExt cx="1904400" cy="555480"/>
          </a:xfrm>
        </p:grpSpPr>
        <mc:AlternateContent xmlns:mc="http://schemas.openxmlformats.org/markup-compatibility/2006" xmlns:p14="http://schemas.microsoft.com/office/powerpoint/2010/main">
          <mc:Choice Requires="p14">
            <p:contentPart p14:bwMode="auto" r:id="rId250">
              <p14:nvContentPartPr>
                <p14:cNvPr id="388" name="Ink 387">
                  <a:extLst>
                    <a:ext uri="{FF2B5EF4-FFF2-40B4-BE49-F238E27FC236}">
                      <a16:creationId xmlns:a16="http://schemas.microsoft.com/office/drawing/2014/main" id="{98E39D61-23F2-229E-B67B-E351DC5D26DC}"/>
                    </a:ext>
                  </a:extLst>
                </p14:cNvPr>
                <p14:cNvContentPartPr/>
                <p14:nvPr/>
              </p14:nvContentPartPr>
              <p14:xfrm>
                <a:off x="1932083" y="5296216"/>
                <a:ext cx="114840" cy="205200"/>
              </p14:xfrm>
            </p:contentPart>
          </mc:Choice>
          <mc:Fallback xmlns="">
            <p:pic>
              <p:nvPicPr>
                <p:cNvPr id="388" name="Ink 387">
                  <a:extLst>
                    <a:ext uri="{FF2B5EF4-FFF2-40B4-BE49-F238E27FC236}">
                      <a16:creationId xmlns:a16="http://schemas.microsoft.com/office/drawing/2014/main" id="{98E39D61-23F2-229E-B67B-E351DC5D26DC}"/>
                    </a:ext>
                  </a:extLst>
                </p:cNvPr>
                <p:cNvPicPr/>
                <p:nvPr/>
              </p:nvPicPr>
              <p:blipFill>
                <a:blip r:embed="rId251"/>
                <a:stretch>
                  <a:fillRect/>
                </a:stretch>
              </p:blipFill>
              <p:spPr>
                <a:xfrm>
                  <a:off x="1914443" y="5278576"/>
                  <a:ext cx="15048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389" name="Ink 388">
                  <a:extLst>
                    <a:ext uri="{FF2B5EF4-FFF2-40B4-BE49-F238E27FC236}">
                      <a16:creationId xmlns:a16="http://schemas.microsoft.com/office/drawing/2014/main" id="{96F5A89C-3F4C-66CA-28FC-411A813E5308}"/>
                    </a:ext>
                  </a:extLst>
                </p14:cNvPr>
                <p14:cNvContentPartPr/>
                <p14:nvPr/>
              </p14:nvContentPartPr>
              <p14:xfrm>
                <a:off x="2064203" y="5281816"/>
                <a:ext cx="159120" cy="185040"/>
              </p14:xfrm>
            </p:contentPart>
          </mc:Choice>
          <mc:Fallback xmlns="">
            <p:pic>
              <p:nvPicPr>
                <p:cNvPr id="389" name="Ink 388">
                  <a:extLst>
                    <a:ext uri="{FF2B5EF4-FFF2-40B4-BE49-F238E27FC236}">
                      <a16:creationId xmlns:a16="http://schemas.microsoft.com/office/drawing/2014/main" id="{96F5A89C-3F4C-66CA-28FC-411A813E5308}"/>
                    </a:ext>
                  </a:extLst>
                </p:cNvPr>
                <p:cNvPicPr/>
                <p:nvPr/>
              </p:nvPicPr>
              <p:blipFill>
                <a:blip r:embed="rId253"/>
                <a:stretch>
                  <a:fillRect/>
                </a:stretch>
              </p:blipFill>
              <p:spPr>
                <a:xfrm>
                  <a:off x="2046563" y="5264176"/>
                  <a:ext cx="19476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390" name="Ink 389">
                  <a:extLst>
                    <a:ext uri="{FF2B5EF4-FFF2-40B4-BE49-F238E27FC236}">
                      <a16:creationId xmlns:a16="http://schemas.microsoft.com/office/drawing/2014/main" id="{18B8DA3D-94B9-68BE-A3CD-02D27E4E6503}"/>
                    </a:ext>
                  </a:extLst>
                </p14:cNvPr>
                <p14:cNvContentPartPr/>
                <p14:nvPr/>
              </p14:nvContentPartPr>
              <p14:xfrm>
                <a:off x="2377403" y="5346256"/>
                <a:ext cx="162360" cy="18360"/>
              </p14:xfrm>
            </p:contentPart>
          </mc:Choice>
          <mc:Fallback xmlns="">
            <p:pic>
              <p:nvPicPr>
                <p:cNvPr id="390" name="Ink 389">
                  <a:extLst>
                    <a:ext uri="{FF2B5EF4-FFF2-40B4-BE49-F238E27FC236}">
                      <a16:creationId xmlns:a16="http://schemas.microsoft.com/office/drawing/2014/main" id="{18B8DA3D-94B9-68BE-A3CD-02D27E4E6503}"/>
                    </a:ext>
                  </a:extLst>
                </p:cNvPr>
                <p:cNvPicPr/>
                <p:nvPr/>
              </p:nvPicPr>
              <p:blipFill>
                <a:blip r:embed="rId255"/>
                <a:stretch>
                  <a:fillRect/>
                </a:stretch>
              </p:blipFill>
              <p:spPr>
                <a:xfrm>
                  <a:off x="2359763" y="5328616"/>
                  <a:ext cx="1980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391" name="Ink 390">
                  <a:extLst>
                    <a:ext uri="{FF2B5EF4-FFF2-40B4-BE49-F238E27FC236}">
                      <a16:creationId xmlns:a16="http://schemas.microsoft.com/office/drawing/2014/main" id="{E4215DEB-B3B9-E21E-E3DB-57F36C0E7AFD}"/>
                    </a:ext>
                  </a:extLst>
                </p14:cNvPr>
                <p14:cNvContentPartPr/>
                <p14:nvPr/>
              </p14:nvContentPartPr>
              <p14:xfrm>
                <a:off x="2378123" y="5441656"/>
                <a:ext cx="160560" cy="6120"/>
              </p14:xfrm>
            </p:contentPart>
          </mc:Choice>
          <mc:Fallback xmlns="">
            <p:pic>
              <p:nvPicPr>
                <p:cNvPr id="391" name="Ink 390">
                  <a:extLst>
                    <a:ext uri="{FF2B5EF4-FFF2-40B4-BE49-F238E27FC236}">
                      <a16:creationId xmlns:a16="http://schemas.microsoft.com/office/drawing/2014/main" id="{E4215DEB-B3B9-E21E-E3DB-57F36C0E7AFD}"/>
                    </a:ext>
                  </a:extLst>
                </p:cNvPr>
                <p:cNvPicPr/>
                <p:nvPr/>
              </p:nvPicPr>
              <p:blipFill>
                <a:blip r:embed="rId257"/>
                <a:stretch>
                  <a:fillRect/>
                </a:stretch>
              </p:blipFill>
              <p:spPr>
                <a:xfrm>
                  <a:off x="2360123" y="5424016"/>
                  <a:ext cx="1962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393" name="Ink 392">
                  <a:extLst>
                    <a:ext uri="{FF2B5EF4-FFF2-40B4-BE49-F238E27FC236}">
                      <a16:creationId xmlns:a16="http://schemas.microsoft.com/office/drawing/2014/main" id="{37ECA8B6-82CF-2F09-87E6-FF5A8FCCDDBA}"/>
                    </a:ext>
                  </a:extLst>
                </p14:cNvPr>
                <p14:cNvContentPartPr/>
                <p14:nvPr/>
              </p14:nvContentPartPr>
              <p14:xfrm>
                <a:off x="2781683" y="5257336"/>
                <a:ext cx="25920" cy="204840"/>
              </p14:xfrm>
            </p:contentPart>
          </mc:Choice>
          <mc:Fallback xmlns="">
            <p:pic>
              <p:nvPicPr>
                <p:cNvPr id="393" name="Ink 392">
                  <a:extLst>
                    <a:ext uri="{FF2B5EF4-FFF2-40B4-BE49-F238E27FC236}">
                      <a16:creationId xmlns:a16="http://schemas.microsoft.com/office/drawing/2014/main" id="{37ECA8B6-82CF-2F09-87E6-FF5A8FCCDDBA}"/>
                    </a:ext>
                  </a:extLst>
                </p:cNvPr>
                <p:cNvPicPr/>
                <p:nvPr/>
              </p:nvPicPr>
              <p:blipFill>
                <a:blip r:embed="rId259"/>
                <a:stretch>
                  <a:fillRect/>
                </a:stretch>
              </p:blipFill>
              <p:spPr>
                <a:xfrm>
                  <a:off x="2764043" y="5239336"/>
                  <a:ext cx="6156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394" name="Ink 393">
                  <a:extLst>
                    <a:ext uri="{FF2B5EF4-FFF2-40B4-BE49-F238E27FC236}">
                      <a16:creationId xmlns:a16="http://schemas.microsoft.com/office/drawing/2014/main" id="{1C3C7176-0C6E-071D-022F-85E6F2920632}"/>
                    </a:ext>
                  </a:extLst>
                </p14:cNvPr>
                <p14:cNvContentPartPr/>
                <p14:nvPr/>
              </p14:nvContentPartPr>
              <p14:xfrm>
                <a:off x="2913083" y="5287936"/>
                <a:ext cx="158760" cy="148680"/>
              </p14:xfrm>
            </p:contentPart>
          </mc:Choice>
          <mc:Fallback xmlns="">
            <p:pic>
              <p:nvPicPr>
                <p:cNvPr id="394" name="Ink 393">
                  <a:extLst>
                    <a:ext uri="{FF2B5EF4-FFF2-40B4-BE49-F238E27FC236}">
                      <a16:creationId xmlns:a16="http://schemas.microsoft.com/office/drawing/2014/main" id="{1C3C7176-0C6E-071D-022F-85E6F2920632}"/>
                    </a:ext>
                  </a:extLst>
                </p:cNvPr>
                <p:cNvPicPr/>
                <p:nvPr/>
              </p:nvPicPr>
              <p:blipFill>
                <a:blip r:embed="rId261"/>
                <a:stretch>
                  <a:fillRect/>
                </a:stretch>
              </p:blipFill>
              <p:spPr>
                <a:xfrm>
                  <a:off x="2895443" y="5269936"/>
                  <a:ext cx="1944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395" name="Ink 394">
                  <a:extLst>
                    <a:ext uri="{FF2B5EF4-FFF2-40B4-BE49-F238E27FC236}">
                      <a16:creationId xmlns:a16="http://schemas.microsoft.com/office/drawing/2014/main" id="{31042B8D-07EA-E444-68BA-B3B4A1AD8589}"/>
                    </a:ext>
                  </a:extLst>
                </p14:cNvPr>
                <p14:cNvContentPartPr/>
                <p14:nvPr/>
              </p14:nvContentPartPr>
              <p14:xfrm>
                <a:off x="3114323" y="5268496"/>
                <a:ext cx="172800" cy="191880"/>
              </p14:xfrm>
            </p:contentPart>
          </mc:Choice>
          <mc:Fallback xmlns="">
            <p:pic>
              <p:nvPicPr>
                <p:cNvPr id="395" name="Ink 394">
                  <a:extLst>
                    <a:ext uri="{FF2B5EF4-FFF2-40B4-BE49-F238E27FC236}">
                      <a16:creationId xmlns:a16="http://schemas.microsoft.com/office/drawing/2014/main" id="{31042B8D-07EA-E444-68BA-B3B4A1AD8589}"/>
                    </a:ext>
                  </a:extLst>
                </p:cNvPr>
                <p:cNvPicPr/>
                <p:nvPr/>
              </p:nvPicPr>
              <p:blipFill>
                <a:blip r:embed="rId263"/>
                <a:stretch>
                  <a:fillRect/>
                </a:stretch>
              </p:blipFill>
              <p:spPr>
                <a:xfrm>
                  <a:off x="3096323" y="5250856"/>
                  <a:ext cx="20844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396" name="Ink 395">
                  <a:extLst>
                    <a:ext uri="{FF2B5EF4-FFF2-40B4-BE49-F238E27FC236}">
                      <a16:creationId xmlns:a16="http://schemas.microsoft.com/office/drawing/2014/main" id="{4EA62F13-92A6-C776-1EDB-B84749055671}"/>
                    </a:ext>
                  </a:extLst>
                </p14:cNvPr>
                <p14:cNvContentPartPr/>
                <p14:nvPr/>
              </p14:nvContentPartPr>
              <p14:xfrm>
                <a:off x="3146003" y="5272096"/>
                <a:ext cx="132120" cy="18360"/>
              </p14:xfrm>
            </p:contentPart>
          </mc:Choice>
          <mc:Fallback xmlns="">
            <p:pic>
              <p:nvPicPr>
                <p:cNvPr id="396" name="Ink 395">
                  <a:extLst>
                    <a:ext uri="{FF2B5EF4-FFF2-40B4-BE49-F238E27FC236}">
                      <a16:creationId xmlns:a16="http://schemas.microsoft.com/office/drawing/2014/main" id="{4EA62F13-92A6-C776-1EDB-B84749055671}"/>
                    </a:ext>
                  </a:extLst>
                </p:cNvPr>
                <p:cNvPicPr/>
                <p:nvPr/>
              </p:nvPicPr>
              <p:blipFill>
                <a:blip r:embed="rId265"/>
                <a:stretch>
                  <a:fillRect/>
                </a:stretch>
              </p:blipFill>
              <p:spPr>
                <a:xfrm>
                  <a:off x="3128363" y="5254096"/>
                  <a:ext cx="1677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397" name="Ink 396">
                  <a:extLst>
                    <a:ext uri="{FF2B5EF4-FFF2-40B4-BE49-F238E27FC236}">
                      <a16:creationId xmlns:a16="http://schemas.microsoft.com/office/drawing/2014/main" id="{D2BABFF9-785B-2A63-C017-B328C8290ED7}"/>
                    </a:ext>
                  </a:extLst>
                </p14:cNvPr>
                <p14:cNvContentPartPr/>
                <p14:nvPr/>
              </p14:nvContentPartPr>
              <p14:xfrm>
                <a:off x="3367403" y="5240776"/>
                <a:ext cx="92520" cy="27720"/>
              </p14:xfrm>
            </p:contentPart>
          </mc:Choice>
          <mc:Fallback xmlns="">
            <p:pic>
              <p:nvPicPr>
                <p:cNvPr id="397" name="Ink 396">
                  <a:extLst>
                    <a:ext uri="{FF2B5EF4-FFF2-40B4-BE49-F238E27FC236}">
                      <a16:creationId xmlns:a16="http://schemas.microsoft.com/office/drawing/2014/main" id="{D2BABFF9-785B-2A63-C017-B328C8290ED7}"/>
                    </a:ext>
                  </a:extLst>
                </p:cNvPr>
                <p:cNvPicPr/>
                <p:nvPr/>
              </p:nvPicPr>
              <p:blipFill>
                <a:blip r:embed="rId267"/>
                <a:stretch>
                  <a:fillRect/>
                </a:stretch>
              </p:blipFill>
              <p:spPr>
                <a:xfrm>
                  <a:off x="3349403" y="5222776"/>
                  <a:ext cx="12816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398" name="Ink 397">
                  <a:extLst>
                    <a:ext uri="{FF2B5EF4-FFF2-40B4-BE49-F238E27FC236}">
                      <a16:creationId xmlns:a16="http://schemas.microsoft.com/office/drawing/2014/main" id="{0E635C5A-9FE2-268E-D7C9-1DEF21F79744}"/>
                    </a:ext>
                  </a:extLst>
                </p14:cNvPr>
                <p14:cNvContentPartPr/>
                <p14:nvPr/>
              </p14:nvContentPartPr>
              <p14:xfrm>
                <a:off x="1784483" y="5083456"/>
                <a:ext cx="1904400" cy="555480"/>
              </p14:xfrm>
            </p:contentPart>
          </mc:Choice>
          <mc:Fallback xmlns="">
            <p:pic>
              <p:nvPicPr>
                <p:cNvPr id="398" name="Ink 397">
                  <a:extLst>
                    <a:ext uri="{FF2B5EF4-FFF2-40B4-BE49-F238E27FC236}">
                      <a16:creationId xmlns:a16="http://schemas.microsoft.com/office/drawing/2014/main" id="{0E635C5A-9FE2-268E-D7C9-1DEF21F79744}"/>
                    </a:ext>
                  </a:extLst>
                </p:cNvPr>
                <p:cNvPicPr/>
                <p:nvPr/>
              </p:nvPicPr>
              <p:blipFill>
                <a:blip r:embed="rId269"/>
                <a:stretch>
                  <a:fillRect/>
                </a:stretch>
              </p:blipFill>
              <p:spPr>
                <a:xfrm>
                  <a:off x="1766483" y="5065816"/>
                  <a:ext cx="1940040" cy="591120"/>
                </a:xfrm>
                <a:prstGeom prst="rect">
                  <a:avLst/>
                </a:prstGeom>
              </p:spPr>
            </p:pic>
          </mc:Fallback>
        </mc:AlternateContent>
      </p:grpSp>
    </p:spTree>
    <p:extLst>
      <p:ext uri="{BB962C8B-B14F-4D97-AF65-F5344CB8AC3E}">
        <p14:creationId xmlns:p14="http://schemas.microsoft.com/office/powerpoint/2010/main" val="40745841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47E6C7C-DA06-55FB-8000-6457FF22BC0B}"/>
              </a:ext>
            </a:extLst>
          </p:cNvPr>
          <p:cNvSpPr txBox="1"/>
          <p:nvPr/>
        </p:nvSpPr>
        <p:spPr>
          <a:xfrm>
            <a:off x="1366887" y="1508289"/>
            <a:ext cx="6275179" cy="369332"/>
          </a:xfrm>
          <a:prstGeom prst="rect">
            <a:avLst/>
          </a:prstGeom>
          <a:noFill/>
        </p:spPr>
        <p:txBody>
          <a:bodyPr wrap="none" rtlCol="0">
            <a:spAutoFit/>
          </a:bodyPr>
          <a:lstStyle/>
          <a:p>
            <a:r>
              <a:rPr lang="en-GB" i="1"/>
              <a:t>Some slides I sometimes throw in before the worked examples...</a:t>
            </a:r>
          </a:p>
        </p:txBody>
      </p:sp>
    </p:spTree>
    <p:extLst>
      <p:ext uri="{BB962C8B-B14F-4D97-AF65-F5344CB8AC3E}">
        <p14:creationId xmlns:p14="http://schemas.microsoft.com/office/powerpoint/2010/main" val="3670466367"/>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5325443" y="119017"/>
            <a:ext cx="3818330" cy="3293209"/>
          </a:xfrm>
          <a:prstGeom prst="rect">
            <a:avLst/>
          </a:prstGeom>
          <a:solidFill>
            <a:schemeClr val="accent6">
              <a:lumMod val="20000"/>
              <a:lumOff val="80000"/>
            </a:schemeClr>
          </a:solidFill>
        </p:spPr>
        <p:txBody>
          <a:bodyPr wrap="square" rtlCol="0">
            <a:spAutoFit/>
          </a:bodyPr>
          <a:lstStyle/>
          <a:p>
            <a:r>
              <a:rPr lang="en-GB" sz="1600" b="1"/>
              <a:t>Quietly in pairs</a:t>
            </a:r>
          </a:p>
          <a:p>
            <a:endParaRPr lang="en-GB" sz="1600"/>
          </a:p>
          <a:p>
            <a:r>
              <a:rPr lang="en-GB" sz="1600"/>
              <a:t>Take turns explaining each step until you both understand it all then answer these:</a:t>
            </a:r>
          </a:p>
          <a:p>
            <a:endParaRPr lang="en-GB" sz="1600"/>
          </a:p>
          <a:p>
            <a:r>
              <a:rPr lang="en-GB" sz="1600" b="1"/>
              <a:t>1</a:t>
            </a:r>
            <a:r>
              <a:rPr lang="en-GB" sz="1600"/>
              <a:t>. What does 'E' stand for, and why is 360 being divided by 8?</a:t>
            </a:r>
          </a:p>
          <a:p>
            <a:endParaRPr lang="en-GB" sz="1600"/>
          </a:p>
          <a:p>
            <a:r>
              <a:rPr lang="en-GB" sz="1600" b="1"/>
              <a:t>2. </a:t>
            </a:r>
            <a:r>
              <a:rPr lang="en-GB" sz="1600"/>
              <a:t>How do we know that </a:t>
            </a:r>
            <a:r>
              <a:rPr lang="en-GB" sz="1600">
                <a:latin typeface="Times New Roman" panose="02020603050405020304" pitchFamily="18" charset="0"/>
                <a:cs typeface="Times New Roman" panose="02020603050405020304" pitchFamily="18" charset="0"/>
              </a:rPr>
              <a:t>I</a:t>
            </a:r>
            <a:r>
              <a:rPr lang="en-GB" sz="1600"/>
              <a:t> + E = 180?</a:t>
            </a:r>
          </a:p>
          <a:p>
            <a:endParaRPr lang="en-GB" sz="1600"/>
          </a:p>
          <a:p>
            <a:r>
              <a:rPr lang="en-GB" sz="1600" b="1"/>
              <a:t>3. </a:t>
            </a:r>
            <a:r>
              <a:rPr lang="en-GB" sz="1600"/>
              <a:t>How would the solution have to change if you had a hexagon or a pentagon instead of an octagon?</a:t>
            </a: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E12E18D4-D7DD-18D2-2447-AD3BF6536712}"/>
                  </a:ext>
                </a:extLst>
              </p:cNvPr>
              <p:cNvSpPr txBox="1"/>
              <p:nvPr/>
            </p:nvSpPr>
            <p:spPr>
              <a:xfrm>
                <a:off x="551625" y="100942"/>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5" name="TextBox 4">
                <a:extLst>
                  <a:ext uri="{FF2B5EF4-FFF2-40B4-BE49-F238E27FC236}">
                    <a16:creationId xmlns:a16="http://schemas.microsoft.com/office/drawing/2014/main" id="{E12E18D4-D7DD-18D2-2447-AD3BF6536712}"/>
                  </a:ext>
                </a:extLst>
              </p:cNvPr>
              <p:cNvSpPr txBox="1">
                <a:spLocks noRot="1" noChangeAspect="1" noMove="1" noResize="1" noEditPoints="1" noAdjustHandles="1" noChangeArrowheads="1" noChangeShapeType="1" noTextEdit="1"/>
              </p:cNvSpPr>
              <p:nvPr/>
            </p:nvSpPr>
            <p:spPr>
              <a:xfrm>
                <a:off x="551625" y="100942"/>
                <a:ext cx="4025348" cy="1200329"/>
              </a:xfrm>
              <a:prstGeom prst="rect">
                <a:avLst/>
              </a:prstGeom>
              <a:blipFill>
                <a:blip r:embed="rId2"/>
                <a:stretch>
                  <a:fillRect l="-1210" t="-3061" b="-7653"/>
                </a:stretch>
              </a:blipFill>
            </p:spPr>
            <p:txBody>
              <a:bodyPr/>
              <a:lstStyle/>
              <a:p>
                <a:r>
                  <a:rPr lang="en-GB">
                    <a:noFill/>
                  </a:rPr>
                  <a:t> </a:t>
                </a:r>
              </a:p>
            </p:txBody>
          </p:sp>
        </mc:Fallback>
      </mc:AlternateContent>
      <p:sp>
        <p:nvSpPr>
          <p:cNvPr id="6" name="Octagon 5">
            <a:extLst>
              <a:ext uri="{FF2B5EF4-FFF2-40B4-BE49-F238E27FC236}">
                <a16:creationId xmlns:a16="http://schemas.microsoft.com/office/drawing/2014/main" id="{E4E19060-4B4D-C42B-D582-8D57E396DB57}"/>
              </a:ext>
            </a:extLst>
          </p:cNvPr>
          <p:cNvSpPr/>
          <p:nvPr/>
        </p:nvSpPr>
        <p:spPr>
          <a:xfrm>
            <a:off x="389550" y="1917982"/>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7" name="Isosceles Triangle 6">
            <a:extLst>
              <a:ext uri="{FF2B5EF4-FFF2-40B4-BE49-F238E27FC236}">
                <a16:creationId xmlns:a16="http://schemas.microsoft.com/office/drawing/2014/main" id="{91C92A80-A387-7BCA-0BD9-C2D5B4063036}"/>
              </a:ext>
            </a:extLst>
          </p:cNvPr>
          <p:cNvSpPr/>
          <p:nvPr/>
        </p:nvSpPr>
        <p:spPr>
          <a:xfrm>
            <a:off x="921295" y="1276907"/>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9" name="Isosceles Triangle 8">
            <a:extLst>
              <a:ext uri="{FF2B5EF4-FFF2-40B4-BE49-F238E27FC236}">
                <a16:creationId xmlns:a16="http://schemas.microsoft.com/office/drawing/2014/main" id="{987E17CF-DA7B-DF9E-C0C3-0FFCB00D154F}"/>
              </a:ext>
            </a:extLst>
          </p:cNvPr>
          <p:cNvSpPr/>
          <p:nvPr/>
        </p:nvSpPr>
        <p:spPr>
          <a:xfrm rot="2688338">
            <a:off x="1788925" y="1637232"/>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Arc 10">
            <a:extLst>
              <a:ext uri="{FF2B5EF4-FFF2-40B4-BE49-F238E27FC236}">
                <a16:creationId xmlns:a16="http://schemas.microsoft.com/office/drawing/2014/main" id="{D1A0BD6F-9F03-8851-7355-071D6CF9FED4}"/>
              </a:ext>
            </a:extLst>
          </p:cNvPr>
          <p:cNvSpPr/>
          <p:nvPr/>
        </p:nvSpPr>
        <p:spPr>
          <a:xfrm>
            <a:off x="1504157" y="1750905"/>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E83B207C-8AF1-8725-B154-8335FAEF6B33}"/>
                  </a:ext>
                </a:extLst>
              </p:cNvPr>
              <p:cNvSpPr txBox="1"/>
              <p:nvPr/>
            </p:nvSpPr>
            <p:spPr>
              <a:xfrm>
                <a:off x="1657101" y="1406295"/>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13" name="TextBox 12">
                <a:extLst>
                  <a:ext uri="{FF2B5EF4-FFF2-40B4-BE49-F238E27FC236}">
                    <a16:creationId xmlns:a16="http://schemas.microsoft.com/office/drawing/2014/main" id="{E83B207C-8AF1-8725-B154-8335FAEF6B33}"/>
                  </a:ext>
                </a:extLst>
              </p:cNvPr>
              <p:cNvSpPr txBox="1">
                <a:spLocks noRot="1" noChangeAspect="1" noMove="1" noResize="1" noEditPoints="1" noAdjustHandles="1" noChangeArrowheads="1" noChangeShapeType="1" noTextEdit="1"/>
              </p:cNvSpPr>
              <p:nvPr/>
            </p:nvSpPr>
            <p:spPr>
              <a:xfrm>
                <a:off x="1657101" y="1406295"/>
                <a:ext cx="447558" cy="369332"/>
              </a:xfrm>
              <a:prstGeom prst="rect">
                <a:avLst/>
              </a:prstGeom>
              <a:blipFill>
                <a:blip r:embed="rId3"/>
                <a:stretch>
                  <a:fillRect/>
                </a:stretch>
              </a:blipFill>
            </p:spPr>
            <p:txBody>
              <a:bodyPr/>
              <a:lstStyle/>
              <a:p>
                <a:r>
                  <a:rPr lang="en-GB">
                    <a:noFill/>
                  </a:rPr>
                  <a:t> </a:t>
                </a:r>
              </a:p>
            </p:txBody>
          </p:sp>
        </mc:Fallback>
      </mc:AlternateContent>
      <p:grpSp>
        <p:nvGrpSpPr>
          <p:cNvPr id="14" name="Group 13">
            <a:extLst>
              <a:ext uri="{FF2B5EF4-FFF2-40B4-BE49-F238E27FC236}">
                <a16:creationId xmlns:a16="http://schemas.microsoft.com/office/drawing/2014/main" id="{A1A29C45-C936-7585-8932-54F47EAFB332}"/>
              </a:ext>
            </a:extLst>
          </p:cNvPr>
          <p:cNvGrpSpPr/>
          <p:nvPr/>
        </p:nvGrpSpPr>
        <p:grpSpPr>
          <a:xfrm>
            <a:off x="1779371" y="1919247"/>
            <a:ext cx="383400" cy="169560"/>
            <a:chOff x="1712843" y="2510896"/>
            <a:chExt cx="383400" cy="169560"/>
          </a:xfrm>
        </p:grpSpPr>
        <mc:AlternateContent xmlns:mc="http://schemas.openxmlformats.org/markup-compatibility/2006" xmlns:p14="http://schemas.microsoft.com/office/powerpoint/2010/main">
          <mc:Choice Requires="p14">
            <p:contentPart p14:bwMode="auto" r:id="rId4">
              <p14:nvContentPartPr>
                <p14:cNvPr id="15" name="Ink 14">
                  <a:extLst>
                    <a:ext uri="{FF2B5EF4-FFF2-40B4-BE49-F238E27FC236}">
                      <a16:creationId xmlns:a16="http://schemas.microsoft.com/office/drawing/2014/main" id="{30D6E0B8-3E55-9A9B-C561-FE879597B16B}"/>
                    </a:ext>
                  </a:extLst>
                </p14:cNvPr>
                <p14:cNvContentPartPr/>
                <p14:nvPr/>
              </p14:nvContentPartPr>
              <p14:xfrm>
                <a:off x="1712843" y="2510896"/>
                <a:ext cx="56520" cy="101520"/>
              </p14:xfrm>
            </p:contentPart>
          </mc:Choice>
          <mc:Fallback xmlns="">
            <p:pic>
              <p:nvPicPr>
                <p:cNvPr id="15" name="Ink 14">
                  <a:extLst>
                    <a:ext uri="{FF2B5EF4-FFF2-40B4-BE49-F238E27FC236}">
                      <a16:creationId xmlns:a16="http://schemas.microsoft.com/office/drawing/2014/main" id="{30D6E0B8-3E55-9A9B-C561-FE879597B16B}"/>
                    </a:ext>
                  </a:extLst>
                </p:cNvPr>
                <p:cNvPicPr/>
                <p:nvPr/>
              </p:nvPicPr>
              <p:blipFill>
                <a:blip r:embed="rId5"/>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16" name="Ink 15">
                  <a:extLst>
                    <a:ext uri="{FF2B5EF4-FFF2-40B4-BE49-F238E27FC236}">
                      <a16:creationId xmlns:a16="http://schemas.microsoft.com/office/drawing/2014/main" id="{14220D5A-C393-2CA9-4F91-4568C969EB89}"/>
                    </a:ext>
                  </a:extLst>
                </p14:cNvPr>
                <p14:cNvContentPartPr/>
                <p14:nvPr/>
              </p14:nvContentPartPr>
              <p14:xfrm>
                <a:off x="1816523" y="2532856"/>
                <a:ext cx="54720" cy="122040"/>
              </p14:xfrm>
            </p:contentPart>
          </mc:Choice>
          <mc:Fallback xmlns="">
            <p:pic>
              <p:nvPicPr>
                <p:cNvPr id="16" name="Ink 15">
                  <a:extLst>
                    <a:ext uri="{FF2B5EF4-FFF2-40B4-BE49-F238E27FC236}">
                      <a16:creationId xmlns:a16="http://schemas.microsoft.com/office/drawing/2014/main" id="{14220D5A-C393-2CA9-4F91-4568C969EB89}"/>
                    </a:ext>
                  </a:extLst>
                </p:cNvPr>
                <p:cNvPicPr/>
                <p:nvPr/>
              </p:nvPicPr>
              <p:blipFill>
                <a:blip r:embed="rId7"/>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7" name="Ink 16">
                  <a:extLst>
                    <a:ext uri="{FF2B5EF4-FFF2-40B4-BE49-F238E27FC236}">
                      <a16:creationId xmlns:a16="http://schemas.microsoft.com/office/drawing/2014/main" id="{633E07A4-0B4C-499A-8FDB-7875624DD2B0}"/>
                    </a:ext>
                  </a:extLst>
                </p14:cNvPr>
                <p14:cNvContentPartPr/>
                <p14:nvPr/>
              </p14:nvContentPartPr>
              <p14:xfrm>
                <a:off x="1942883" y="2568496"/>
                <a:ext cx="47160" cy="111960"/>
              </p14:xfrm>
            </p:contentPart>
          </mc:Choice>
          <mc:Fallback xmlns="">
            <p:pic>
              <p:nvPicPr>
                <p:cNvPr id="17" name="Ink 16">
                  <a:extLst>
                    <a:ext uri="{FF2B5EF4-FFF2-40B4-BE49-F238E27FC236}">
                      <a16:creationId xmlns:a16="http://schemas.microsoft.com/office/drawing/2014/main" id="{633E07A4-0B4C-499A-8FDB-7875624DD2B0}"/>
                    </a:ext>
                  </a:extLst>
                </p:cNvPr>
                <p:cNvPicPr/>
                <p:nvPr/>
              </p:nvPicPr>
              <p:blipFill>
                <a:blip r:embed="rId9"/>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18" name="Ink 17">
                  <a:extLst>
                    <a:ext uri="{FF2B5EF4-FFF2-40B4-BE49-F238E27FC236}">
                      <a16:creationId xmlns:a16="http://schemas.microsoft.com/office/drawing/2014/main" id="{3F241A9B-71FC-2299-EE7D-2DAE304B22F8}"/>
                    </a:ext>
                  </a:extLst>
                </p14:cNvPr>
                <p14:cNvContentPartPr/>
                <p14:nvPr/>
              </p14:nvContentPartPr>
              <p14:xfrm>
                <a:off x="2016323" y="2541136"/>
                <a:ext cx="79920" cy="50760"/>
              </p14:xfrm>
            </p:contentPart>
          </mc:Choice>
          <mc:Fallback xmlns="">
            <p:pic>
              <p:nvPicPr>
                <p:cNvPr id="18" name="Ink 17">
                  <a:extLst>
                    <a:ext uri="{FF2B5EF4-FFF2-40B4-BE49-F238E27FC236}">
                      <a16:creationId xmlns:a16="http://schemas.microsoft.com/office/drawing/2014/main" id="{3F241A9B-71FC-2299-EE7D-2DAE304B22F8}"/>
                    </a:ext>
                  </a:extLst>
                </p:cNvPr>
                <p:cNvPicPr/>
                <p:nvPr/>
              </p:nvPicPr>
              <p:blipFill>
                <a:blip r:embed="rId11"/>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
            <p14:nvContentPartPr>
              <p14:cNvPr id="19" name="Ink 18">
                <a:extLst>
                  <a:ext uri="{FF2B5EF4-FFF2-40B4-BE49-F238E27FC236}">
                    <a16:creationId xmlns:a16="http://schemas.microsoft.com/office/drawing/2014/main" id="{939FBA13-8B25-2592-4114-9D50B03F0B14}"/>
                  </a:ext>
                </a:extLst>
              </p14:cNvPr>
              <p14:cNvContentPartPr/>
              <p14:nvPr/>
            </p14:nvContentPartPr>
            <p14:xfrm>
              <a:off x="1478411" y="1762647"/>
              <a:ext cx="73800" cy="174600"/>
            </p14:xfrm>
          </p:contentPart>
        </mc:Choice>
        <mc:Fallback xmlns="">
          <p:pic>
            <p:nvPicPr>
              <p:cNvPr id="19" name="Ink 18">
                <a:extLst>
                  <a:ext uri="{FF2B5EF4-FFF2-40B4-BE49-F238E27FC236}">
                    <a16:creationId xmlns:a16="http://schemas.microsoft.com/office/drawing/2014/main" id="{939FBA13-8B25-2592-4114-9D50B03F0B14}"/>
                  </a:ext>
                </a:extLst>
              </p:cNvPr>
              <p:cNvPicPr/>
              <p:nvPr/>
            </p:nvPicPr>
            <p:blipFill>
              <a:blip r:embed="rId13"/>
              <a:stretch>
                <a:fillRect/>
              </a:stretch>
            </p:blipFill>
            <p:spPr>
              <a:xfrm>
                <a:off x="1469411" y="1753647"/>
                <a:ext cx="91440" cy="192240"/>
              </a:xfrm>
              <a:prstGeom prst="rect">
                <a:avLst/>
              </a:prstGeom>
            </p:spPr>
          </p:pic>
        </mc:Fallback>
      </mc:AlternateContent>
      <p:grpSp>
        <p:nvGrpSpPr>
          <p:cNvPr id="20" name="Group 19">
            <a:extLst>
              <a:ext uri="{FF2B5EF4-FFF2-40B4-BE49-F238E27FC236}">
                <a16:creationId xmlns:a16="http://schemas.microsoft.com/office/drawing/2014/main" id="{957E3F1A-CE0E-EEB7-5528-E55A6914C968}"/>
              </a:ext>
            </a:extLst>
          </p:cNvPr>
          <p:cNvGrpSpPr/>
          <p:nvPr/>
        </p:nvGrpSpPr>
        <p:grpSpPr>
          <a:xfrm>
            <a:off x="1147571" y="1643487"/>
            <a:ext cx="325800" cy="151560"/>
            <a:chOff x="1081043" y="2235136"/>
            <a:chExt cx="325800" cy="151560"/>
          </a:xfrm>
        </p:grpSpPr>
        <mc:AlternateContent xmlns:mc="http://schemas.openxmlformats.org/markup-compatibility/2006" xmlns:p14="http://schemas.microsoft.com/office/powerpoint/2010/main">
          <mc:Choice Requires="p14">
            <p:contentPart p14:bwMode="auto" r:id="rId14">
              <p14:nvContentPartPr>
                <p14:cNvPr id="21" name="Ink 20">
                  <a:extLst>
                    <a:ext uri="{FF2B5EF4-FFF2-40B4-BE49-F238E27FC236}">
                      <a16:creationId xmlns:a16="http://schemas.microsoft.com/office/drawing/2014/main" id="{501AC6E2-82A4-0BF0-0907-FF206AA8F25B}"/>
                    </a:ext>
                  </a:extLst>
                </p14:cNvPr>
                <p14:cNvContentPartPr/>
                <p14:nvPr/>
              </p14:nvContentPartPr>
              <p14:xfrm>
                <a:off x="1081043" y="2259616"/>
                <a:ext cx="89280" cy="126360"/>
              </p14:xfrm>
            </p:contentPart>
          </mc:Choice>
          <mc:Fallback xmlns="">
            <p:pic>
              <p:nvPicPr>
                <p:cNvPr id="21" name="Ink 20">
                  <a:extLst>
                    <a:ext uri="{FF2B5EF4-FFF2-40B4-BE49-F238E27FC236}">
                      <a16:creationId xmlns:a16="http://schemas.microsoft.com/office/drawing/2014/main" id="{501AC6E2-82A4-0BF0-0907-FF206AA8F25B}"/>
                    </a:ext>
                  </a:extLst>
                </p:cNvPr>
                <p:cNvPicPr/>
                <p:nvPr/>
              </p:nvPicPr>
              <p:blipFill>
                <a:blip r:embed="rId15"/>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2" name="Ink 21">
                  <a:extLst>
                    <a:ext uri="{FF2B5EF4-FFF2-40B4-BE49-F238E27FC236}">
                      <a16:creationId xmlns:a16="http://schemas.microsoft.com/office/drawing/2014/main" id="{B5AE0C76-B282-27F7-D4CA-E5DBCAF2B4E5}"/>
                    </a:ext>
                  </a:extLst>
                </p14:cNvPr>
                <p14:cNvContentPartPr/>
                <p14:nvPr/>
              </p14:nvContentPartPr>
              <p14:xfrm>
                <a:off x="1229363" y="2315776"/>
                <a:ext cx="58680" cy="70920"/>
              </p14:xfrm>
            </p:contentPart>
          </mc:Choice>
          <mc:Fallback xmlns="">
            <p:pic>
              <p:nvPicPr>
                <p:cNvPr id="22" name="Ink 21">
                  <a:extLst>
                    <a:ext uri="{FF2B5EF4-FFF2-40B4-BE49-F238E27FC236}">
                      <a16:creationId xmlns:a16="http://schemas.microsoft.com/office/drawing/2014/main" id="{B5AE0C76-B282-27F7-D4CA-E5DBCAF2B4E5}"/>
                    </a:ext>
                  </a:extLst>
                </p:cNvPr>
                <p:cNvPicPr/>
                <p:nvPr/>
              </p:nvPicPr>
              <p:blipFill>
                <a:blip r:embed="rId17"/>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3" name="Ink 22">
                  <a:extLst>
                    <a:ext uri="{FF2B5EF4-FFF2-40B4-BE49-F238E27FC236}">
                      <a16:creationId xmlns:a16="http://schemas.microsoft.com/office/drawing/2014/main" id="{2E42D5CD-C13D-04C1-A518-F186CD4EDA39}"/>
                    </a:ext>
                  </a:extLst>
                </p14:cNvPr>
                <p14:cNvContentPartPr/>
                <p14:nvPr/>
              </p14:nvContentPartPr>
              <p14:xfrm>
                <a:off x="1350323" y="2235136"/>
                <a:ext cx="56520" cy="65880"/>
              </p14:xfrm>
            </p:contentPart>
          </mc:Choice>
          <mc:Fallback xmlns="">
            <p:pic>
              <p:nvPicPr>
                <p:cNvPr id="23" name="Ink 22">
                  <a:extLst>
                    <a:ext uri="{FF2B5EF4-FFF2-40B4-BE49-F238E27FC236}">
                      <a16:creationId xmlns:a16="http://schemas.microsoft.com/office/drawing/2014/main" id="{2E42D5CD-C13D-04C1-A518-F186CD4EDA39}"/>
                    </a:ext>
                  </a:extLst>
                </p:cNvPr>
                <p:cNvPicPr/>
                <p:nvPr/>
              </p:nvPicPr>
              <p:blipFill>
                <a:blip r:embed="rId19"/>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0">
            <p14:nvContentPartPr>
              <p14:cNvPr id="24" name="Ink 23">
                <a:extLst>
                  <a:ext uri="{FF2B5EF4-FFF2-40B4-BE49-F238E27FC236}">
                    <a16:creationId xmlns:a16="http://schemas.microsoft.com/office/drawing/2014/main" id="{D4A74E0D-F4FA-1D2F-4B67-505351B316CD}"/>
                  </a:ext>
                </a:extLst>
              </p14:cNvPr>
              <p14:cNvContentPartPr/>
              <p14:nvPr/>
            </p14:nvContentPartPr>
            <p14:xfrm>
              <a:off x="1406771" y="1951287"/>
              <a:ext cx="448200" cy="196200"/>
            </p14:xfrm>
          </p:contentPart>
        </mc:Choice>
        <mc:Fallback xmlns="">
          <p:pic>
            <p:nvPicPr>
              <p:cNvPr id="24" name="Ink 23">
                <a:extLst>
                  <a:ext uri="{FF2B5EF4-FFF2-40B4-BE49-F238E27FC236}">
                    <a16:creationId xmlns:a16="http://schemas.microsoft.com/office/drawing/2014/main" id="{D4A74E0D-F4FA-1D2F-4B67-505351B316CD}"/>
                  </a:ext>
                </a:extLst>
              </p:cNvPr>
              <p:cNvPicPr/>
              <p:nvPr/>
            </p:nvPicPr>
            <p:blipFill>
              <a:blip r:embed="rId21"/>
              <a:stretch>
                <a:fillRect/>
              </a:stretch>
            </p:blipFill>
            <p:spPr>
              <a:xfrm>
                <a:off x="1397771" y="1942287"/>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136" name="Ink 135">
                <a:extLst>
                  <a:ext uri="{FF2B5EF4-FFF2-40B4-BE49-F238E27FC236}">
                    <a16:creationId xmlns:a16="http://schemas.microsoft.com/office/drawing/2014/main" id="{68BE7689-4E7F-8C0B-CE8B-64D8463ED482}"/>
                  </a:ext>
                </a:extLst>
              </p14:cNvPr>
              <p14:cNvContentPartPr/>
              <p14:nvPr/>
            </p14:nvContentPartPr>
            <p14:xfrm>
              <a:off x="1433771" y="2183487"/>
              <a:ext cx="48960" cy="139680"/>
            </p14:xfrm>
          </p:contentPart>
        </mc:Choice>
        <mc:Fallback xmlns="">
          <p:pic>
            <p:nvPicPr>
              <p:cNvPr id="136" name="Ink 135">
                <a:extLst>
                  <a:ext uri="{FF2B5EF4-FFF2-40B4-BE49-F238E27FC236}">
                    <a16:creationId xmlns:a16="http://schemas.microsoft.com/office/drawing/2014/main" id="{68BE7689-4E7F-8C0B-CE8B-64D8463ED482}"/>
                  </a:ext>
                </a:extLst>
              </p:cNvPr>
              <p:cNvPicPr/>
              <p:nvPr/>
            </p:nvPicPr>
            <p:blipFill>
              <a:blip r:embed="rId23"/>
              <a:stretch>
                <a:fillRect/>
              </a:stretch>
            </p:blipFill>
            <p:spPr>
              <a:xfrm>
                <a:off x="1425131" y="2174847"/>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139" name="Ink 138">
                <a:extLst>
                  <a:ext uri="{FF2B5EF4-FFF2-40B4-BE49-F238E27FC236}">
                    <a16:creationId xmlns:a16="http://schemas.microsoft.com/office/drawing/2014/main" id="{651A084D-7DEC-8309-D031-841133666BA4}"/>
                  </a:ext>
                </a:extLst>
              </p14:cNvPr>
              <p14:cNvContentPartPr/>
              <p14:nvPr/>
            </p14:nvContentPartPr>
            <p14:xfrm>
              <a:off x="1488131" y="2422527"/>
              <a:ext cx="10080" cy="20880"/>
            </p14:xfrm>
          </p:contentPart>
        </mc:Choice>
        <mc:Fallback xmlns="">
          <p:pic>
            <p:nvPicPr>
              <p:cNvPr id="139" name="Ink 138">
                <a:extLst>
                  <a:ext uri="{FF2B5EF4-FFF2-40B4-BE49-F238E27FC236}">
                    <a16:creationId xmlns:a16="http://schemas.microsoft.com/office/drawing/2014/main" id="{651A084D-7DEC-8309-D031-841133666BA4}"/>
                  </a:ext>
                </a:extLst>
              </p:cNvPr>
              <p:cNvPicPr/>
              <p:nvPr/>
            </p:nvPicPr>
            <p:blipFill>
              <a:blip r:embed="rId25"/>
              <a:stretch>
                <a:fillRect/>
              </a:stretch>
            </p:blipFill>
            <p:spPr>
              <a:xfrm>
                <a:off x="1479131" y="2413527"/>
                <a:ext cx="27720" cy="38520"/>
              </a:xfrm>
              <a:prstGeom prst="rect">
                <a:avLst/>
              </a:prstGeom>
            </p:spPr>
          </p:pic>
        </mc:Fallback>
      </mc:AlternateContent>
      <p:grpSp>
        <p:nvGrpSpPr>
          <p:cNvPr id="141" name="Group 140">
            <a:extLst>
              <a:ext uri="{FF2B5EF4-FFF2-40B4-BE49-F238E27FC236}">
                <a16:creationId xmlns:a16="http://schemas.microsoft.com/office/drawing/2014/main" id="{7A9A0264-5699-0789-14BC-EC86C0C6C867}"/>
              </a:ext>
            </a:extLst>
          </p:cNvPr>
          <p:cNvGrpSpPr/>
          <p:nvPr/>
        </p:nvGrpSpPr>
        <p:grpSpPr>
          <a:xfrm>
            <a:off x="207971" y="2900967"/>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6">
              <p14:nvContentPartPr>
                <p14:cNvPr id="142" name="Ink 141">
                  <a:extLst>
                    <a:ext uri="{FF2B5EF4-FFF2-40B4-BE49-F238E27FC236}">
                      <a16:creationId xmlns:a16="http://schemas.microsoft.com/office/drawing/2014/main" id="{57F3816C-3DC3-3109-4F6F-9752F7BF28FF}"/>
                    </a:ext>
                  </a:extLst>
                </p14:cNvPr>
                <p14:cNvContentPartPr/>
                <p14:nvPr/>
              </p14:nvContentPartPr>
              <p14:xfrm>
                <a:off x="2140883" y="3492616"/>
                <a:ext cx="24840" cy="1083960"/>
              </p14:xfrm>
            </p:contentPart>
          </mc:Choice>
          <mc:Fallback xmlns="">
            <p:pic>
              <p:nvPicPr>
                <p:cNvPr id="142" name="Ink 141">
                  <a:extLst>
                    <a:ext uri="{FF2B5EF4-FFF2-40B4-BE49-F238E27FC236}">
                      <a16:creationId xmlns:a16="http://schemas.microsoft.com/office/drawing/2014/main" id="{57F3816C-3DC3-3109-4F6F-9752F7BF28FF}"/>
                    </a:ext>
                  </a:extLst>
                </p:cNvPr>
                <p:cNvPicPr/>
                <p:nvPr/>
              </p:nvPicPr>
              <p:blipFill>
                <a:blip r:embed="rId27"/>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143" name="Ink 142">
                  <a:extLst>
                    <a:ext uri="{FF2B5EF4-FFF2-40B4-BE49-F238E27FC236}">
                      <a16:creationId xmlns:a16="http://schemas.microsoft.com/office/drawing/2014/main" id="{955C483E-9FBD-4966-E984-5A9E0A9EF309}"/>
                    </a:ext>
                  </a:extLst>
                </p14:cNvPr>
                <p14:cNvContentPartPr/>
                <p14:nvPr/>
              </p14:nvContentPartPr>
              <p14:xfrm>
                <a:off x="1981043" y="3976096"/>
                <a:ext cx="159120" cy="136440"/>
              </p14:xfrm>
            </p:contentPart>
          </mc:Choice>
          <mc:Fallback xmlns="">
            <p:pic>
              <p:nvPicPr>
                <p:cNvPr id="143" name="Ink 142">
                  <a:extLst>
                    <a:ext uri="{FF2B5EF4-FFF2-40B4-BE49-F238E27FC236}">
                      <a16:creationId xmlns:a16="http://schemas.microsoft.com/office/drawing/2014/main" id="{955C483E-9FBD-4966-E984-5A9E0A9EF309}"/>
                    </a:ext>
                  </a:extLst>
                </p:cNvPr>
                <p:cNvPicPr/>
                <p:nvPr/>
              </p:nvPicPr>
              <p:blipFill>
                <a:blip r:embed="rId29"/>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144" name="Ink 143">
                  <a:extLst>
                    <a:ext uri="{FF2B5EF4-FFF2-40B4-BE49-F238E27FC236}">
                      <a16:creationId xmlns:a16="http://schemas.microsoft.com/office/drawing/2014/main" id="{CC5A6DEA-8E7B-D072-4E0C-18B2D403160F}"/>
                    </a:ext>
                  </a:extLst>
                </p14:cNvPr>
                <p14:cNvContentPartPr/>
                <p14:nvPr/>
              </p14:nvContentPartPr>
              <p14:xfrm>
                <a:off x="1073123" y="4188856"/>
                <a:ext cx="698400" cy="672120"/>
              </p14:xfrm>
            </p:contentPart>
          </mc:Choice>
          <mc:Fallback xmlns="">
            <p:pic>
              <p:nvPicPr>
                <p:cNvPr id="144" name="Ink 143">
                  <a:extLst>
                    <a:ext uri="{FF2B5EF4-FFF2-40B4-BE49-F238E27FC236}">
                      <a16:creationId xmlns:a16="http://schemas.microsoft.com/office/drawing/2014/main" id="{CC5A6DEA-8E7B-D072-4E0C-18B2D403160F}"/>
                    </a:ext>
                  </a:extLst>
                </p:cNvPr>
                <p:cNvPicPr/>
                <p:nvPr/>
              </p:nvPicPr>
              <p:blipFill>
                <a:blip r:embed="rId31"/>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145" name="Ink 144">
                  <a:extLst>
                    <a:ext uri="{FF2B5EF4-FFF2-40B4-BE49-F238E27FC236}">
                      <a16:creationId xmlns:a16="http://schemas.microsoft.com/office/drawing/2014/main" id="{F09D1838-E56A-E604-A13D-81A0FAC49E56}"/>
                    </a:ext>
                  </a:extLst>
                </p14:cNvPr>
                <p14:cNvContentPartPr/>
                <p14:nvPr/>
              </p14:nvContentPartPr>
              <p14:xfrm>
                <a:off x="1376243" y="4340056"/>
                <a:ext cx="65880" cy="200520"/>
              </p14:xfrm>
            </p:contentPart>
          </mc:Choice>
          <mc:Fallback xmlns="">
            <p:pic>
              <p:nvPicPr>
                <p:cNvPr id="145" name="Ink 144">
                  <a:extLst>
                    <a:ext uri="{FF2B5EF4-FFF2-40B4-BE49-F238E27FC236}">
                      <a16:creationId xmlns:a16="http://schemas.microsoft.com/office/drawing/2014/main" id="{F09D1838-E56A-E604-A13D-81A0FAC49E56}"/>
                    </a:ext>
                  </a:extLst>
                </p:cNvPr>
                <p:cNvPicPr/>
                <p:nvPr/>
              </p:nvPicPr>
              <p:blipFill>
                <a:blip r:embed="rId33"/>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272" name="Ink 271">
                  <a:extLst>
                    <a:ext uri="{FF2B5EF4-FFF2-40B4-BE49-F238E27FC236}">
                      <a16:creationId xmlns:a16="http://schemas.microsoft.com/office/drawing/2014/main" id="{B8143A96-45BE-1621-FEDA-E80AB3978C85}"/>
                    </a:ext>
                  </a:extLst>
                </p14:cNvPr>
                <p14:cNvContentPartPr/>
                <p14:nvPr/>
              </p14:nvContentPartPr>
              <p14:xfrm>
                <a:off x="141443" y="4332496"/>
                <a:ext cx="957600" cy="32400"/>
              </p14:xfrm>
            </p:contentPart>
          </mc:Choice>
          <mc:Fallback xmlns="">
            <p:pic>
              <p:nvPicPr>
                <p:cNvPr id="272" name="Ink 271">
                  <a:extLst>
                    <a:ext uri="{FF2B5EF4-FFF2-40B4-BE49-F238E27FC236}">
                      <a16:creationId xmlns:a16="http://schemas.microsoft.com/office/drawing/2014/main" id="{B8143A96-45BE-1621-FEDA-E80AB3978C85}"/>
                    </a:ext>
                  </a:extLst>
                </p:cNvPr>
                <p:cNvPicPr/>
                <p:nvPr/>
              </p:nvPicPr>
              <p:blipFill>
                <a:blip r:embed="rId35"/>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273" name="Ink 272">
                  <a:extLst>
                    <a:ext uri="{FF2B5EF4-FFF2-40B4-BE49-F238E27FC236}">
                      <a16:creationId xmlns:a16="http://schemas.microsoft.com/office/drawing/2014/main" id="{53258D0F-0D64-C38C-796C-21201CC2B3C1}"/>
                    </a:ext>
                  </a:extLst>
                </p14:cNvPr>
                <p14:cNvContentPartPr/>
                <p14:nvPr/>
              </p14:nvContentPartPr>
              <p14:xfrm>
                <a:off x="529523" y="4162576"/>
                <a:ext cx="129240" cy="218160"/>
              </p14:xfrm>
            </p:contentPart>
          </mc:Choice>
          <mc:Fallback xmlns="">
            <p:pic>
              <p:nvPicPr>
                <p:cNvPr id="273" name="Ink 272">
                  <a:extLst>
                    <a:ext uri="{FF2B5EF4-FFF2-40B4-BE49-F238E27FC236}">
                      <a16:creationId xmlns:a16="http://schemas.microsoft.com/office/drawing/2014/main" id="{53258D0F-0D64-C38C-796C-21201CC2B3C1}"/>
                    </a:ext>
                  </a:extLst>
                </p:cNvPr>
                <p:cNvPicPr/>
                <p:nvPr/>
              </p:nvPicPr>
              <p:blipFill>
                <a:blip r:embed="rId37"/>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274" name="Ink 273">
                  <a:extLst>
                    <a:ext uri="{FF2B5EF4-FFF2-40B4-BE49-F238E27FC236}">
                      <a16:creationId xmlns:a16="http://schemas.microsoft.com/office/drawing/2014/main" id="{627B6965-D925-AADB-E01F-C285BE7B3070}"/>
                    </a:ext>
                  </a:extLst>
                </p14:cNvPr>
                <p14:cNvContentPartPr/>
                <p14:nvPr/>
              </p14:nvContentPartPr>
              <p14:xfrm>
                <a:off x="1874483" y="4201456"/>
                <a:ext cx="89640" cy="11160"/>
              </p14:xfrm>
            </p:contentPart>
          </mc:Choice>
          <mc:Fallback xmlns="">
            <p:pic>
              <p:nvPicPr>
                <p:cNvPr id="274" name="Ink 273">
                  <a:extLst>
                    <a:ext uri="{FF2B5EF4-FFF2-40B4-BE49-F238E27FC236}">
                      <a16:creationId xmlns:a16="http://schemas.microsoft.com/office/drawing/2014/main" id="{627B6965-D925-AADB-E01F-C285BE7B3070}"/>
                    </a:ext>
                  </a:extLst>
                </p:cNvPr>
                <p:cNvPicPr/>
                <p:nvPr/>
              </p:nvPicPr>
              <p:blipFill>
                <a:blip r:embed="rId39"/>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0">
              <p14:nvContentPartPr>
                <p14:cNvPr id="275" name="Ink 274">
                  <a:extLst>
                    <a:ext uri="{FF2B5EF4-FFF2-40B4-BE49-F238E27FC236}">
                      <a16:creationId xmlns:a16="http://schemas.microsoft.com/office/drawing/2014/main" id="{59B3B56F-2DEC-BEA6-2156-3ABCFEDD28C2}"/>
                    </a:ext>
                  </a:extLst>
                </p14:cNvPr>
                <p14:cNvContentPartPr/>
                <p14:nvPr/>
              </p14:nvContentPartPr>
              <p14:xfrm>
                <a:off x="1818683" y="4229536"/>
                <a:ext cx="136080" cy="147240"/>
              </p14:xfrm>
            </p:contentPart>
          </mc:Choice>
          <mc:Fallback xmlns="">
            <p:pic>
              <p:nvPicPr>
                <p:cNvPr id="275" name="Ink 274">
                  <a:extLst>
                    <a:ext uri="{FF2B5EF4-FFF2-40B4-BE49-F238E27FC236}">
                      <a16:creationId xmlns:a16="http://schemas.microsoft.com/office/drawing/2014/main" id="{59B3B56F-2DEC-BEA6-2156-3ABCFEDD28C2}"/>
                    </a:ext>
                  </a:extLst>
                </p:cNvPr>
                <p:cNvPicPr/>
                <p:nvPr/>
              </p:nvPicPr>
              <p:blipFill>
                <a:blip r:embed="rId41"/>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276" name="Ink 275">
                  <a:extLst>
                    <a:ext uri="{FF2B5EF4-FFF2-40B4-BE49-F238E27FC236}">
                      <a16:creationId xmlns:a16="http://schemas.microsoft.com/office/drawing/2014/main" id="{855E1651-ED7A-CEEB-2B27-B2CD2B178054}"/>
                    </a:ext>
                  </a:extLst>
                </p14:cNvPr>
                <p14:cNvContentPartPr/>
                <p14:nvPr/>
              </p14:nvContentPartPr>
              <p14:xfrm>
                <a:off x="1832723" y="4314496"/>
                <a:ext cx="133920" cy="30960"/>
              </p14:xfrm>
            </p:contentPart>
          </mc:Choice>
          <mc:Fallback xmlns="">
            <p:pic>
              <p:nvPicPr>
                <p:cNvPr id="276" name="Ink 275">
                  <a:extLst>
                    <a:ext uri="{FF2B5EF4-FFF2-40B4-BE49-F238E27FC236}">
                      <a16:creationId xmlns:a16="http://schemas.microsoft.com/office/drawing/2014/main" id="{855E1651-ED7A-CEEB-2B27-B2CD2B178054}"/>
                    </a:ext>
                  </a:extLst>
                </p:cNvPr>
                <p:cNvPicPr/>
                <p:nvPr/>
              </p:nvPicPr>
              <p:blipFill>
                <a:blip r:embed="rId43"/>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277" name="Ink 276">
                  <a:extLst>
                    <a:ext uri="{FF2B5EF4-FFF2-40B4-BE49-F238E27FC236}">
                      <a16:creationId xmlns:a16="http://schemas.microsoft.com/office/drawing/2014/main" id="{F1AAAD30-629F-A1DD-927D-DDF9E5E7C819}"/>
                    </a:ext>
                  </a:extLst>
                </p14:cNvPr>
                <p14:cNvContentPartPr/>
                <p14:nvPr/>
              </p14:nvContentPartPr>
              <p14:xfrm>
                <a:off x="1091843" y="4436896"/>
                <a:ext cx="128160" cy="25920"/>
              </p14:xfrm>
            </p:contentPart>
          </mc:Choice>
          <mc:Fallback xmlns="">
            <p:pic>
              <p:nvPicPr>
                <p:cNvPr id="277" name="Ink 276">
                  <a:extLst>
                    <a:ext uri="{FF2B5EF4-FFF2-40B4-BE49-F238E27FC236}">
                      <a16:creationId xmlns:a16="http://schemas.microsoft.com/office/drawing/2014/main" id="{F1AAAD30-629F-A1DD-927D-DDF9E5E7C819}"/>
                    </a:ext>
                  </a:extLst>
                </p:cNvPr>
                <p:cNvPicPr/>
                <p:nvPr/>
              </p:nvPicPr>
              <p:blipFill>
                <a:blip r:embed="rId45"/>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278" name="Ink 277">
                  <a:extLst>
                    <a:ext uri="{FF2B5EF4-FFF2-40B4-BE49-F238E27FC236}">
                      <a16:creationId xmlns:a16="http://schemas.microsoft.com/office/drawing/2014/main" id="{A01604F8-C50E-C29F-6DC8-D189062FA9C3}"/>
                    </a:ext>
                  </a:extLst>
                </p14:cNvPr>
                <p14:cNvContentPartPr/>
                <p14:nvPr/>
              </p14:nvContentPartPr>
              <p14:xfrm>
                <a:off x="1059803" y="4481896"/>
                <a:ext cx="134640" cy="154440"/>
              </p14:xfrm>
            </p:contentPart>
          </mc:Choice>
          <mc:Fallback xmlns="">
            <p:pic>
              <p:nvPicPr>
                <p:cNvPr id="278" name="Ink 277">
                  <a:extLst>
                    <a:ext uri="{FF2B5EF4-FFF2-40B4-BE49-F238E27FC236}">
                      <a16:creationId xmlns:a16="http://schemas.microsoft.com/office/drawing/2014/main" id="{A01604F8-C50E-C29F-6DC8-D189062FA9C3}"/>
                    </a:ext>
                  </a:extLst>
                </p:cNvPr>
                <p:cNvPicPr/>
                <p:nvPr/>
              </p:nvPicPr>
              <p:blipFill>
                <a:blip r:embed="rId47"/>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279" name="Ink 278">
                  <a:extLst>
                    <a:ext uri="{FF2B5EF4-FFF2-40B4-BE49-F238E27FC236}">
                      <a16:creationId xmlns:a16="http://schemas.microsoft.com/office/drawing/2014/main" id="{4C14C958-25DF-816E-1E1D-680DC9773EE6}"/>
                    </a:ext>
                  </a:extLst>
                </p14:cNvPr>
                <p14:cNvContentPartPr/>
                <p14:nvPr/>
              </p14:nvContentPartPr>
              <p14:xfrm>
                <a:off x="1081763" y="4542736"/>
                <a:ext cx="102960" cy="20160"/>
              </p14:xfrm>
            </p:contentPart>
          </mc:Choice>
          <mc:Fallback xmlns="">
            <p:pic>
              <p:nvPicPr>
                <p:cNvPr id="279" name="Ink 278">
                  <a:extLst>
                    <a:ext uri="{FF2B5EF4-FFF2-40B4-BE49-F238E27FC236}">
                      <a16:creationId xmlns:a16="http://schemas.microsoft.com/office/drawing/2014/main" id="{4C14C958-25DF-816E-1E1D-680DC9773EE6}"/>
                    </a:ext>
                  </a:extLst>
                </p:cNvPr>
                <p:cNvPicPr/>
                <p:nvPr/>
              </p:nvPicPr>
              <p:blipFill>
                <a:blip r:embed="rId49"/>
                <a:stretch>
                  <a:fillRect/>
                </a:stretch>
              </p:blipFill>
              <p:spPr>
                <a:xfrm>
                  <a:off x="1064123" y="4524736"/>
                  <a:ext cx="138600" cy="55800"/>
                </a:xfrm>
                <a:prstGeom prst="rect">
                  <a:avLst/>
                </a:prstGeom>
              </p:spPr>
            </p:pic>
          </mc:Fallback>
        </mc:AlternateContent>
      </p:grpSp>
      <p:grpSp>
        <p:nvGrpSpPr>
          <p:cNvPr id="280" name="Group 279">
            <a:extLst>
              <a:ext uri="{FF2B5EF4-FFF2-40B4-BE49-F238E27FC236}">
                <a16:creationId xmlns:a16="http://schemas.microsoft.com/office/drawing/2014/main" id="{46CC463C-5537-4EBD-B584-A9060321CDFD}"/>
              </a:ext>
            </a:extLst>
          </p:cNvPr>
          <p:cNvGrpSpPr/>
          <p:nvPr/>
        </p:nvGrpSpPr>
        <p:grpSpPr>
          <a:xfrm>
            <a:off x="355571" y="3408567"/>
            <a:ext cx="146520" cy="195480"/>
            <a:chOff x="289043" y="4000216"/>
            <a:chExt cx="146520" cy="195480"/>
          </a:xfrm>
        </p:grpSpPr>
        <mc:AlternateContent xmlns:mc="http://schemas.openxmlformats.org/markup-compatibility/2006" xmlns:p14="http://schemas.microsoft.com/office/powerpoint/2010/main">
          <mc:Choice Requires="p14">
            <p:contentPart p14:bwMode="auto" r:id="rId50">
              <p14:nvContentPartPr>
                <p14:cNvPr id="281" name="Ink 280">
                  <a:extLst>
                    <a:ext uri="{FF2B5EF4-FFF2-40B4-BE49-F238E27FC236}">
                      <a16:creationId xmlns:a16="http://schemas.microsoft.com/office/drawing/2014/main" id="{D58C8293-FB5D-5C6F-B687-FB224E068A75}"/>
                    </a:ext>
                  </a:extLst>
                </p14:cNvPr>
                <p14:cNvContentPartPr/>
                <p14:nvPr/>
              </p14:nvContentPartPr>
              <p14:xfrm>
                <a:off x="289043" y="4022536"/>
                <a:ext cx="91080" cy="173160"/>
              </p14:xfrm>
            </p:contentPart>
          </mc:Choice>
          <mc:Fallback xmlns="">
            <p:pic>
              <p:nvPicPr>
                <p:cNvPr id="281" name="Ink 280">
                  <a:extLst>
                    <a:ext uri="{FF2B5EF4-FFF2-40B4-BE49-F238E27FC236}">
                      <a16:creationId xmlns:a16="http://schemas.microsoft.com/office/drawing/2014/main" id="{D58C8293-FB5D-5C6F-B687-FB224E068A75}"/>
                    </a:ext>
                  </a:extLst>
                </p:cNvPr>
                <p:cNvPicPr/>
                <p:nvPr/>
              </p:nvPicPr>
              <p:blipFill>
                <a:blip r:embed="rId51"/>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282" name="Ink 281">
                  <a:extLst>
                    <a:ext uri="{FF2B5EF4-FFF2-40B4-BE49-F238E27FC236}">
                      <a16:creationId xmlns:a16="http://schemas.microsoft.com/office/drawing/2014/main" id="{0D05D46F-A688-C19E-0F4E-C170BDE18EB7}"/>
                    </a:ext>
                  </a:extLst>
                </p14:cNvPr>
                <p14:cNvContentPartPr/>
                <p14:nvPr/>
              </p14:nvContentPartPr>
              <p14:xfrm>
                <a:off x="315683" y="4128016"/>
                <a:ext cx="77040" cy="23040"/>
              </p14:xfrm>
            </p:contentPart>
          </mc:Choice>
          <mc:Fallback xmlns="">
            <p:pic>
              <p:nvPicPr>
                <p:cNvPr id="282" name="Ink 281">
                  <a:extLst>
                    <a:ext uri="{FF2B5EF4-FFF2-40B4-BE49-F238E27FC236}">
                      <a16:creationId xmlns:a16="http://schemas.microsoft.com/office/drawing/2014/main" id="{0D05D46F-A688-C19E-0F4E-C170BDE18EB7}"/>
                    </a:ext>
                  </a:extLst>
                </p:cNvPr>
                <p:cNvPicPr/>
                <p:nvPr/>
              </p:nvPicPr>
              <p:blipFill>
                <a:blip r:embed="rId53"/>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283" name="Ink 282">
                  <a:extLst>
                    <a:ext uri="{FF2B5EF4-FFF2-40B4-BE49-F238E27FC236}">
                      <a16:creationId xmlns:a16="http://schemas.microsoft.com/office/drawing/2014/main" id="{967122E0-0B2C-ED9D-1BBA-2C8CFDCBCECF}"/>
                    </a:ext>
                  </a:extLst>
                </p14:cNvPr>
                <p14:cNvContentPartPr/>
                <p14:nvPr/>
              </p14:nvContentPartPr>
              <p14:xfrm>
                <a:off x="315683" y="4000216"/>
                <a:ext cx="119880" cy="12600"/>
              </p14:xfrm>
            </p:contentPart>
          </mc:Choice>
          <mc:Fallback xmlns="">
            <p:pic>
              <p:nvPicPr>
                <p:cNvPr id="283" name="Ink 282">
                  <a:extLst>
                    <a:ext uri="{FF2B5EF4-FFF2-40B4-BE49-F238E27FC236}">
                      <a16:creationId xmlns:a16="http://schemas.microsoft.com/office/drawing/2014/main" id="{967122E0-0B2C-ED9D-1BBA-2C8CFDCBCECF}"/>
                    </a:ext>
                  </a:extLst>
                </p:cNvPr>
                <p:cNvPicPr/>
                <p:nvPr/>
              </p:nvPicPr>
              <p:blipFill>
                <a:blip r:embed="rId55"/>
                <a:stretch>
                  <a:fillRect/>
                </a:stretch>
              </p:blipFill>
              <p:spPr>
                <a:xfrm>
                  <a:off x="297683" y="3982576"/>
                  <a:ext cx="155520" cy="48240"/>
                </a:xfrm>
                <a:prstGeom prst="rect">
                  <a:avLst/>
                </a:prstGeom>
              </p:spPr>
            </p:pic>
          </mc:Fallback>
        </mc:AlternateContent>
      </p:grpSp>
      <p:grpSp>
        <p:nvGrpSpPr>
          <p:cNvPr id="284" name="Group 283">
            <a:extLst>
              <a:ext uri="{FF2B5EF4-FFF2-40B4-BE49-F238E27FC236}">
                <a16:creationId xmlns:a16="http://schemas.microsoft.com/office/drawing/2014/main" id="{8FA7CFD2-2E5C-2558-ABF2-5A3A6AD437F8}"/>
              </a:ext>
            </a:extLst>
          </p:cNvPr>
          <p:cNvGrpSpPr/>
          <p:nvPr/>
        </p:nvGrpSpPr>
        <p:grpSpPr>
          <a:xfrm>
            <a:off x="2529217" y="1517717"/>
            <a:ext cx="476280" cy="249840"/>
            <a:chOff x="2419883" y="1547536"/>
            <a:chExt cx="476280" cy="249840"/>
          </a:xfrm>
        </p:grpSpPr>
        <mc:AlternateContent xmlns:mc="http://schemas.openxmlformats.org/markup-compatibility/2006" xmlns:p14="http://schemas.microsoft.com/office/powerpoint/2010/main">
          <mc:Choice Requires="p14">
            <p:contentPart p14:bwMode="auto" r:id="rId56">
              <p14:nvContentPartPr>
                <p14:cNvPr id="285" name="Ink 284">
                  <a:extLst>
                    <a:ext uri="{FF2B5EF4-FFF2-40B4-BE49-F238E27FC236}">
                      <a16:creationId xmlns:a16="http://schemas.microsoft.com/office/drawing/2014/main" id="{B00A9E0E-D85F-7C2A-4A15-90F878599D75}"/>
                    </a:ext>
                  </a:extLst>
                </p14:cNvPr>
                <p14:cNvContentPartPr/>
                <p14:nvPr/>
              </p14:nvContentPartPr>
              <p14:xfrm>
                <a:off x="2466683" y="1547536"/>
                <a:ext cx="155160" cy="42480"/>
              </p14:xfrm>
            </p:contentPart>
          </mc:Choice>
          <mc:Fallback xmlns="">
            <p:pic>
              <p:nvPicPr>
                <p:cNvPr id="285" name="Ink 284">
                  <a:extLst>
                    <a:ext uri="{FF2B5EF4-FFF2-40B4-BE49-F238E27FC236}">
                      <a16:creationId xmlns:a16="http://schemas.microsoft.com/office/drawing/2014/main" id="{B00A9E0E-D85F-7C2A-4A15-90F878599D75}"/>
                    </a:ext>
                  </a:extLst>
                </p:cNvPr>
                <p:cNvPicPr/>
                <p:nvPr/>
              </p:nvPicPr>
              <p:blipFill>
                <a:blip r:embed="rId57"/>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286" name="Ink 285">
                  <a:extLst>
                    <a:ext uri="{FF2B5EF4-FFF2-40B4-BE49-F238E27FC236}">
                      <a16:creationId xmlns:a16="http://schemas.microsoft.com/office/drawing/2014/main" id="{1A6B6EA8-DAF8-B33C-629B-009AF4C9CEAE}"/>
                    </a:ext>
                  </a:extLst>
                </p14:cNvPr>
                <p14:cNvContentPartPr/>
                <p14:nvPr/>
              </p14:nvContentPartPr>
              <p14:xfrm>
                <a:off x="2419883" y="1615216"/>
                <a:ext cx="175680" cy="182160"/>
              </p14:xfrm>
            </p:contentPart>
          </mc:Choice>
          <mc:Fallback xmlns="">
            <p:pic>
              <p:nvPicPr>
                <p:cNvPr id="286" name="Ink 285">
                  <a:extLst>
                    <a:ext uri="{FF2B5EF4-FFF2-40B4-BE49-F238E27FC236}">
                      <a16:creationId xmlns:a16="http://schemas.microsoft.com/office/drawing/2014/main" id="{1A6B6EA8-DAF8-B33C-629B-009AF4C9CEAE}"/>
                    </a:ext>
                  </a:extLst>
                </p:cNvPr>
                <p:cNvPicPr/>
                <p:nvPr/>
              </p:nvPicPr>
              <p:blipFill>
                <a:blip r:embed="rId59"/>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287" name="Ink 286">
                  <a:extLst>
                    <a:ext uri="{FF2B5EF4-FFF2-40B4-BE49-F238E27FC236}">
                      <a16:creationId xmlns:a16="http://schemas.microsoft.com/office/drawing/2014/main" id="{95D211C1-53BA-15A1-FF48-D545DB49FD26}"/>
                    </a:ext>
                  </a:extLst>
                </p14:cNvPr>
                <p14:cNvContentPartPr/>
                <p14:nvPr/>
              </p14:nvContentPartPr>
              <p14:xfrm>
                <a:off x="2497643" y="1674616"/>
                <a:ext cx="111960" cy="29160"/>
              </p14:xfrm>
            </p:contentPart>
          </mc:Choice>
          <mc:Fallback xmlns="">
            <p:pic>
              <p:nvPicPr>
                <p:cNvPr id="287" name="Ink 286">
                  <a:extLst>
                    <a:ext uri="{FF2B5EF4-FFF2-40B4-BE49-F238E27FC236}">
                      <a16:creationId xmlns:a16="http://schemas.microsoft.com/office/drawing/2014/main" id="{95D211C1-53BA-15A1-FF48-D545DB49FD26}"/>
                    </a:ext>
                  </a:extLst>
                </p:cNvPr>
                <p:cNvPicPr/>
                <p:nvPr/>
              </p:nvPicPr>
              <p:blipFill>
                <a:blip r:embed="rId61"/>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288" name="Ink 287">
                  <a:extLst>
                    <a:ext uri="{FF2B5EF4-FFF2-40B4-BE49-F238E27FC236}">
                      <a16:creationId xmlns:a16="http://schemas.microsoft.com/office/drawing/2014/main" id="{A94CFFF8-07A6-B759-3FBB-AFFF8EF05E3E}"/>
                    </a:ext>
                  </a:extLst>
                </p14:cNvPr>
                <p14:cNvContentPartPr/>
                <p14:nvPr/>
              </p14:nvContentPartPr>
              <p14:xfrm>
                <a:off x="2744243" y="1640056"/>
                <a:ext cx="151920" cy="16920"/>
              </p14:xfrm>
            </p:contentPart>
          </mc:Choice>
          <mc:Fallback xmlns="">
            <p:pic>
              <p:nvPicPr>
                <p:cNvPr id="288" name="Ink 287">
                  <a:extLst>
                    <a:ext uri="{FF2B5EF4-FFF2-40B4-BE49-F238E27FC236}">
                      <a16:creationId xmlns:a16="http://schemas.microsoft.com/office/drawing/2014/main" id="{A94CFFF8-07A6-B759-3FBB-AFFF8EF05E3E}"/>
                    </a:ext>
                  </a:extLst>
                </p:cNvPr>
                <p:cNvPicPr/>
                <p:nvPr/>
              </p:nvPicPr>
              <p:blipFill>
                <a:blip r:embed="rId63"/>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289" name="Ink 288">
                  <a:extLst>
                    <a:ext uri="{FF2B5EF4-FFF2-40B4-BE49-F238E27FC236}">
                      <a16:creationId xmlns:a16="http://schemas.microsoft.com/office/drawing/2014/main" id="{1C99702D-97D7-1000-9423-D3416739FFF0}"/>
                    </a:ext>
                  </a:extLst>
                </p14:cNvPr>
                <p14:cNvContentPartPr/>
                <p14:nvPr/>
              </p14:nvContentPartPr>
              <p14:xfrm>
                <a:off x="2760083" y="1757776"/>
                <a:ext cx="124200" cy="6120"/>
              </p14:xfrm>
            </p:contentPart>
          </mc:Choice>
          <mc:Fallback xmlns="">
            <p:pic>
              <p:nvPicPr>
                <p:cNvPr id="289" name="Ink 288">
                  <a:extLst>
                    <a:ext uri="{FF2B5EF4-FFF2-40B4-BE49-F238E27FC236}">
                      <a16:creationId xmlns:a16="http://schemas.microsoft.com/office/drawing/2014/main" id="{1C99702D-97D7-1000-9423-D3416739FFF0}"/>
                    </a:ext>
                  </a:extLst>
                </p:cNvPr>
                <p:cNvPicPr/>
                <p:nvPr/>
              </p:nvPicPr>
              <p:blipFill>
                <a:blip r:embed="rId65"/>
                <a:stretch>
                  <a:fillRect/>
                </a:stretch>
              </p:blipFill>
              <p:spPr>
                <a:xfrm>
                  <a:off x="2742083" y="1739776"/>
                  <a:ext cx="159840" cy="41760"/>
                </a:xfrm>
                <a:prstGeom prst="rect">
                  <a:avLst/>
                </a:prstGeom>
              </p:spPr>
            </p:pic>
          </mc:Fallback>
        </mc:AlternateContent>
      </p:grpSp>
      <p:grpSp>
        <p:nvGrpSpPr>
          <p:cNvPr id="290" name="Group 289">
            <a:extLst>
              <a:ext uri="{FF2B5EF4-FFF2-40B4-BE49-F238E27FC236}">
                <a16:creationId xmlns:a16="http://schemas.microsoft.com/office/drawing/2014/main" id="{5F650336-44D8-BCAA-B907-C02F2043E75F}"/>
              </a:ext>
            </a:extLst>
          </p:cNvPr>
          <p:cNvGrpSpPr/>
          <p:nvPr/>
        </p:nvGrpSpPr>
        <p:grpSpPr>
          <a:xfrm>
            <a:off x="3330577" y="1343477"/>
            <a:ext cx="629640" cy="726120"/>
            <a:chOff x="3221243" y="1373296"/>
            <a:chExt cx="629640" cy="726120"/>
          </a:xfrm>
        </p:grpSpPr>
        <mc:AlternateContent xmlns:mc="http://schemas.openxmlformats.org/markup-compatibility/2006" xmlns:p14="http://schemas.microsoft.com/office/powerpoint/2010/main">
          <mc:Choice Requires="p14">
            <p:contentPart p14:bwMode="auto" r:id="rId66">
              <p14:nvContentPartPr>
                <p14:cNvPr id="291" name="Ink 290">
                  <a:extLst>
                    <a:ext uri="{FF2B5EF4-FFF2-40B4-BE49-F238E27FC236}">
                      <a16:creationId xmlns:a16="http://schemas.microsoft.com/office/drawing/2014/main" id="{2BD8F2E5-BC68-7454-AA38-C81DFFBBC78D}"/>
                    </a:ext>
                  </a:extLst>
                </p14:cNvPr>
                <p14:cNvContentPartPr/>
                <p14:nvPr/>
              </p14:nvContentPartPr>
              <p14:xfrm>
                <a:off x="3277043" y="1373296"/>
                <a:ext cx="126720" cy="248040"/>
              </p14:xfrm>
            </p:contentPart>
          </mc:Choice>
          <mc:Fallback xmlns="">
            <p:pic>
              <p:nvPicPr>
                <p:cNvPr id="291" name="Ink 290">
                  <a:extLst>
                    <a:ext uri="{FF2B5EF4-FFF2-40B4-BE49-F238E27FC236}">
                      <a16:creationId xmlns:a16="http://schemas.microsoft.com/office/drawing/2014/main" id="{2BD8F2E5-BC68-7454-AA38-C81DFFBBC78D}"/>
                    </a:ext>
                  </a:extLst>
                </p:cNvPr>
                <p:cNvPicPr/>
                <p:nvPr/>
              </p:nvPicPr>
              <p:blipFill>
                <a:blip r:embed="rId67"/>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8">
              <p14:nvContentPartPr>
                <p14:cNvPr id="292" name="Ink 291">
                  <a:extLst>
                    <a:ext uri="{FF2B5EF4-FFF2-40B4-BE49-F238E27FC236}">
                      <a16:creationId xmlns:a16="http://schemas.microsoft.com/office/drawing/2014/main" id="{F5AA8C13-7914-F128-C9FE-DE1E82A4727F}"/>
                    </a:ext>
                  </a:extLst>
                </p14:cNvPr>
                <p14:cNvContentPartPr/>
                <p14:nvPr/>
              </p14:nvContentPartPr>
              <p14:xfrm>
                <a:off x="3476123" y="1406056"/>
                <a:ext cx="137160" cy="210600"/>
              </p14:xfrm>
            </p:contentPart>
          </mc:Choice>
          <mc:Fallback xmlns="">
            <p:pic>
              <p:nvPicPr>
                <p:cNvPr id="292" name="Ink 291">
                  <a:extLst>
                    <a:ext uri="{FF2B5EF4-FFF2-40B4-BE49-F238E27FC236}">
                      <a16:creationId xmlns:a16="http://schemas.microsoft.com/office/drawing/2014/main" id="{F5AA8C13-7914-F128-C9FE-DE1E82A4727F}"/>
                    </a:ext>
                  </a:extLst>
                </p:cNvPr>
                <p:cNvPicPr/>
                <p:nvPr/>
              </p:nvPicPr>
              <p:blipFill>
                <a:blip r:embed="rId69"/>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293" name="Ink 292">
                  <a:extLst>
                    <a:ext uri="{FF2B5EF4-FFF2-40B4-BE49-F238E27FC236}">
                      <a16:creationId xmlns:a16="http://schemas.microsoft.com/office/drawing/2014/main" id="{10C57B08-9DA8-8A54-4C9F-9D89521829D4}"/>
                    </a:ext>
                  </a:extLst>
                </p14:cNvPr>
                <p14:cNvContentPartPr/>
                <p14:nvPr/>
              </p14:nvContentPartPr>
              <p14:xfrm>
                <a:off x="3661163" y="1434496"/>
                <a:ext cx="189720" cy="157680"/>
              </p14:xfrm>
            </p:contentPart>
          </mc:Choice>
          <mc:Fallback xmlns="">
            <p:pic>
              <p:nvPicPr>
                <p:cNvPr id="293" name="Ink 292">
                  <a:extLst>
                    <a:ext uri="{FF2B5EF4-FFF2-40B4-BE49-F238E27FC236}">
                      <a16:creationId xmlns:a16="http://schemas.microsoft.com/office/drawing/2014/main" id="{10C57B08-9DA8-8A54-4C9F-9D89521829D4}"/>
                    </a:ext>
                  </a:extLst>
                </p:cNvPr>
                <p:cNvPicPr/>
                <p:nvPr/>
              </p:nvPicPr>
              <p:blipFill>
                <a:blip r:embed="rId71"/>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34" name="Ink 333">
                  <a:extLst>
                    <a:ext uri="{FF2B5EF4-FFF2-40B4-BE49-F238E27FC236}">
                      <a16:creationId xmlns:a16="http://schemas.microsoft.com/office/drawing/2014/main" id="{47B02F56-6FAB-C19B-C506-96D590B37E05}"/>
                    </a:ext>
                  </a:extLst>
                </p14:cNvPr>
                <p14:cNvContentPartPr/>
                <p14:nvPr/>
              </p14:nvContentPartPr>
              <p14:xfrm>
                <a:off x="3221243" y="1716016"/>
                <a:ext cx="626760" cy="66960"/>
              </p14:xfrm>
            </p:contentPart>
          </mc:Choice>
          <mc:Fallback xmlns="">
            <p:pic>
              <p:nvPicPr>
                <p:cNvPr id="334" name="Ink 333">
                  <a:extLst>
                    <a:ext uri="{FF2B5EF4-FFF2-40B4-BE49-F238E27FC236}">
                      <a16:creationId xmlns:a16="http://schemas.microsoft.com/office/drawing/2014/main" id="{47B02F56-6FAB-C19B-C506-96D590B37E05}"/>
                    </a:ext>
                  </a:extLst>
                </p:cNvPr>
                <p:cNvPicPr/>
                <p:nvPr/>
              </p:nvPicPr>
              <p:blipFill>
                <a:blip r:embed="rId73"/>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35" name="Ink 334">
                  <a:extLst>
                    <a:ext uri="{FF2B5EF4-FFF2-40B4-BE49-F238E27FC236}">
                      <a16:creationId xmlns:a16="http://schemas.microsoft.com/office/drawing/2014/main" id="{C310A4BE-704F-7625-1F57-616B13D20D09}"/>
                    </a:ext>
                  </a:extLst>
                </p14:cNvPr>
                <p14:cNvContentPartPr/>
                <p14:nvPr/>
              </p14:nvContentPartPr>
              <p14:xfrm>
                <a:off x="3476483" y="1844896"/>
                <a:ext cx="159120" cy="254520"/>
              </p14:xfrm>
            </p:contentPart>
          </mc:Choice>
          <mc:Fallback xmlns="">
            <p:pic>
              <p:nvPicPr>
                <p:cNvPr id="335" name="Ink 334">
                  <a:extLst>
                    <a:ext uri="{FF2B5EF4-FFF2-40B4-BE49-F238E27FC236}">
                      <a16:creationId xmlns:a16="http://schemas.microsoft.com/office/drawing/2014/main" id="{C310A4BE-704F-7625-1F57-616B13D20D09}"/>
                    </a:ext>
                  </a:extLst>
                </p:cNvPr>
                <p:cNvPicPr/>
                <p:nvPr/>
              </p:nvPicPr>
              <p:blipFill>
                <a:blip r:embed="rId75"/>
                <a:stretch>
                  <a:fillRect/>
                </a:stretch>
              </p:blipFill>
              <p:spPr>
                <a:xfrm>
                  <a:off x="3458483" y="1826896"/>
                  <a:ext cx="194760" cy="290160"/>
                </a:xfrm>
                <a:prstGeom prst="rect">
                  <a:avLst/>
                </a:prstGeom>
              </p:spPr>
            </p:pic>
          </mc:Fallback>
        </mc:AlternateContent>
      </p:grpSp>
      <p:grpSp>
        <p:nvGrpSpPr>
          <p:cNvPr id="336" name="Group 335">
            <a:extLst>
              <a:ext uri="{FF2B5EF4-FFF2-40B4-BE49-F238E27FC236}">
                <a16:creationId xmlns:a16="http://schemas.microsoft.com/office/drawing/2014/main" id="{4D8790EE-B97C-3859-1960-3AAFB93A364B}"/>
              </a:ext>
            </a:extLst>
          </p:cNvPr>
          <p:cNvGrpSpPr/>
          <p:nvPr/>
        </p:nvGrpSpPr>
        <p:grpSpPr>
          <a:xfrm>
            <a:off x="2952217" y="2301077"/>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6">
              <p14:nvContentPartPr>
                <p14:cNvPr id="337" name="Ink 336">
                  <a:extLst>
                    <a:ext uri="{FF2B5EF4-FFF2-40B4-BE49-F238E27FC236}">
                      <a16:creationId xmlns:a16="http://schemas.microsoft.com/office/drawing/2014/main" id="{3643D9FE-DCDD-1BD6-0393-8C19BCD98D92}"/>
                    </a:ext>
                  </a:extLst>
                </p14:cNvPr>
                <p14:cNvContentPartPr/>
                <p14:nvPr/>
              </p14:nvContentPartPr>
              <p14:xfrm>
                <a:off x="2844323" y="2451856"/>
                <a:ext cx="107280" cy="25200"/>
              </p14:xfrm>
            </p:contentPart>
          </mc:Choice>
          <mc:Fallback xmlns="">
            <p:pic>
              <p:nvPicPr>
                <p:cNvPr id="337" name="Ink 336">
                  <a:extLst>
                    <a:ext uri="{FF2B5EF4-FFF2-40B4-BE49-F238E27FC236}">
                      <a16:creationId xmlns:a16="http://schemas.microsoft.com/office/drawing/2014/main" id="{3643D9FE-DCDD-1BD6-0393-8C19BCD98D92}"/>
                    </a:ext>
                  </a:extLst>
                </p:cNvPr>
                <p:cNvPicPr/>
                <p:nvPr/>
              </p:nvPicPr>
              <p:blipFill>
                <a:blip r:embed="rId77"/>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38" name="Ink 337">
                  <a:extLst>
                    <a:ext uri="{FF2B5EF4-FFF2-40B4-BE49-F238E27FC236}">
                      <a16:creationId xmlns:a16="http://schemas.microsoft.com/office/drawing/2014/main" id="{C2F49501-7F90-D465-F862-96003DBAA56A}"/>
                    </a:ext>
                  </a:extLst>
                </p14:cNvPr>
                <p14:cNvContentPartPr/>
                <p14:nvPr/>
              </p14:nvContentPartPr>
              <p14:xfrm>
                <a:off x="2842883" y="2568496"/>
                <a:ext cx="92520" cy="9360"/>
              </p14:xfrm>
            </p:contentPart>
          </mc:Choice>
          <mc:Fallback xmlns="">
            <p:pic>
              <p:nvPicPr>
                <p:cNvPr id="338" name="Ink 337">
                  <a:extLst>
                    <a:ext uri="{FF2B5EF4-FFF2-40B4-BE49-F238E27FC236}">
                      <a16:creationId xmlns:a16="http://schemas.microsoft.com/office/drawing/2014/main" id="{C2F49501-7F90-D465-F862-96003DBAA56A}"/>
                    </a:ext>
                  </a:extLst>
                </p:cNvPr>
                <p:cNvPicPr/>
                <p:nvPr/>
              </p:nvPicPr>
              <p:blipFill>
                <a:blip r:embed="rId79"/>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339" name="Ink 338">
                  <a:extLst>
                    <a:ext uri="{FF2B5EF4-FFF2-40B4-BE49-F238E27FC236}">
                      <a16:creationId xmlns:a16="http://schemas.microsoft.com/office/drawing/2014/main" id="{F8BFF3AD-DBB3-F9C3-EB6E-C13FBAFACB57}"/>
                    </a:ext>
                  </a:extLst>
                </p14:cNvPr>
                <p14:cNvContentPartPr/>
                <p14:nvPr/>
              </p14:nvContentPartPr>
              <p14:xfrm>
                <a:off x="3112883" y="2368336"/>
                <a:ext cx="201960" cy="156960"/>
              </p14:xfrm>
            </p:contentPart>
          </mc:Choice>
          <mc:Fallback xmlns="">
            <p:pic>
              <p:nvPicPr>
                <p:cNvPr id="339" name="Ink 338">
                  <a:extLst>
                    <a:ext uri="{FF2B5EF4-FFF2-40B4-BE49-F238E27FC236}">
                      <a16:creationId xmlns:a16="http://schemas.microsoft.com/office/drawing/2014/main" id="{F8BFF3AD-DBB3-F9C3-EB6E-C13FBAFACB57}"/>
                    </a:ext>
                  </a:extLst>
                </p:cNvPr>
                <p:cNvPicPr/>
                <p:nvPr/>
              </p:nvPicPr>
              <p:blipFill>
                <a:blip r:embed="rId81"/>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40" name="Ink 339">
                  <a:extLst>
                    <a:ext uri="{FF2B5EF4-FFF2-40B4-BE49-F238E27FC236}">
                      <a16:creationId xmlns:a16="http://schemas.microsoft.com/office/drawing/2014/main" id="{11D7C36B-48C0-49EB-D8D0-8F507042165D}"/>
                    </a:ext>
                  </a:extLst>
                </p14:cNvPr>
                <p14:cNvContentPartPr/>
                <p14:nvPr/>
              </p14:nvContentPartPr>
              <p14:xfrm>
                <a:off x="3254003" y="2406136"/>
                <a:ext cx="46440" cy="223200"/>
              </p14:xfrm>
            </p:contentPart>
          </mc:Choice>
          <mc:Fallback xmlns="">
            <p:pic>
              <p:nvPicPr>
                <p:cNvPr id="340" name="Ink 339">
                  <a:extLst>
                    <a:ext uri="{FF2B5EF4-FFF2-40B4-BE49-F238E27FC236}">
                      <a16:creationId xmlns:a16="http://schemas.microsoft.com/office/drawing/2014/main" id="{11D7C36B-48C0-49EB-D8D0-8F507042165D}"/>
                    </a:ext>
                  </a:extLst>
                </p:cNvPr>
                <p:cNvPicPr/>
                <p:nvPr/>
              </p:nvPicPr>
              <p:blipFill>
                <a:blip r:embed="rId83"/>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41" name="Ink 340">
                  <a:extLst>
                    <a:ext uri="{FF2B5EF4-FFF2-40B4-BE49-F238E27FC236}">
                      <a16:creationId xmlns:a16="http://schemas.microsoft.com/office/drawing/2014/main" id="{B86FDCE4-9650-438A-7BC3-D45A46FC7757}"/>
                    </a:ext>
                  </a:extLst>
                </p14:cNvPr>
                <p14:cNvContentPartPr/>
                <p14:nvPr/>
              </p14:nvContentPartPr>
              <p14:xfrm>
                <a:off x="3452723" y="2393896"/>
                <a:ext cx="171000" cy="217080"/>
              </p14:xfrm>
            </p:contentPart>
          </mc:Choice>
          <mc:Fallback xmlns="">
            <p:pic>
              <p:nvPicPr>
                <p:cNvPr id="341" name="Ink 340">
                  <a:extLst>
                    <a:ext uri="{FF2B5EF4-FFF2-40B4-BE49-F238E27FC236}">
                      <a16:creationId xmlns:a16="http://schemas.microsoft.com/office/drawing/2014/main" id="{B86FDCE4-9650-438A-7BC3-D45A46FC7757}"/>
                    </a:ext>
                  </a:extLst>
                </p:cNvPr>
                <p:cNvPicPr/>
                <p:nvPr/>
              </p:nvPicPr>
              <p:blipFill>
                <a:blip r:embed="rId85"/>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42" name="Ink 341">
                  <a:extLst>
                    <a:ext uri="{FF2B5EF4-FFF2-40B4-BE49-F238E27FC236}">
                      <a16:creationId xmlns:a16="http://schemas.microsoft.com/office/drawing/2014/main" id="{4F239864-F288-AE28-40B3-CD0F1965C531}"/>
                    </a:ext>
                  </a:extLst>
                </p14:cNvPr>
                <p14:cNvContentPartPr/>
                <p14:nvPr/>
              </p14:nvContentPartPr>
              <p14:xfrm>
                <a:off x="3476483" y="2387776"/>
                <a:ext cx="154440" cy="59400"/>
              </p14:xfrm>
            </p:contentPart>
          </mc:Choice>
          <mc:Fallback xmlns="">
            <p:pic>
              <p:nvPicPr>
                <p:cNvPr id="342" name="Ink 341">
                  <a:extLst>
                    <a:ext uri="{FF2B5EF4-FFF2-40B4-BE49-F238E27FC236}">
                      <a16:creationId xmlns:a16="http://schemas.microsoft.com/office/drawing/2014/main" id="{4F239864-F288-AE28-40B3-CD0F1965C531}"/>
                    </a:ext>
                  </a:extLst>
                </p:cNvPr>
                <p:cNvPicPr/>
                <p:nvPr/>
              </p:nvPicPr>
              <p:blipFill>
                <a:blip r:embed="rId87"/>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43" name="Ink 342">
                  <a:extLst>
                    <a:ext uri="{FF2B5EF4-FFF2-40B4-BE49-F238E27FC236}">
                      <a16:creationId xmlns:a16="http://schemas.microsoft.com/office/drawing/2014/main" id="{A1FC1E0D-8227-23F3-FC31-7729D3207535}"/>
                    </a:ext>
                  </a:extLst>
                </p14:cNvPr>
                <p14:cNvContentPartPr/>
                <p14:nvPr/>
              </p14:nvContentPartPr>
              <p14:xfrm>
                <a:off x="3754763" y="2330896"/>
                <a:ext cx="105480" cy="75240"/>
              </p14:xfrm>
            </p:contentPart>
          </mc:Choice>
          <mc:Fallback xmlns="">
            <p:pic>
              <p:nvPicPr>
                <p:cNvPr id="343" name="Ink 342">
                  <a:extLst>
                    <a:ext uri="{FF2B5EF4-FFF2-40B4-BE49-F238E27FC236}">
                      <a16:creationId xmlns:a16="http://schemas.microsoft.com/office/drawing/2014/main" id="{A1FC1E0D-8227-23F3-FC31-7729D3207535}"/>
                    </a:ext>
                  </a:extLst>
                </p:cNvPr>
                <p:cNvPicPr/>
                <p:nvPr/>
              </p:nvPicPr>
              <p:blipFill>
                <a:blip r:embed="rId89"/>
                <a:stretch>
                  <a:fillRect/>
                </a:stretch>
              </p:blipFill>
              <p:spPr>
                <a:xfrm>
                  <a:off x="3736763" y="2312896"/>
                  <a:ext cx="141120" cy="110880"/>
                </a:xfrm>
                <a:prstGeom prst="rect">
                  <a:avLst/>
                </a:prstGeom>
              </p:spPr>
            </p:pic>
          </mc:Fallback>
        </mc:AlternateContent>
      </p:grpSp>
      <p:grpSp>
        <p:nvGrpSpPr>
          <p:cNvPr id="344" name="Group 343">
            <a:extLst>
              <a:ext uri="{FF2B5EF4-FFF2-40B4-BE49-F238E27FC236}">
                <a16:creationId xmlns:a16="http://schemas.microsoft.com/office/drawing/2014/main" id="{9BA30D30-9C25-63CF-8122-C9122FFCDDD4}"/>
              </a:ext>
            </a:extLst>
          </p:cNvPr>
          <p:cNvGrpSpPr/>
          <p:nvPr/>
        </p:nvGrpSpPr>
        <p:grpSpPr>
          <a:xfrm>
            <a:off x="1814291" y="2963967"/>
            <a:ext cx="397080" cy="387720"/>
            <a:chOff x="1747763" y="3555616"/>
            <a:chExt cx="397080" cy="387720"/>
          </a:xfrm>
        </p:grpSpPr>
        <mc:AlternateContent xmlns:mc="http://schemas.openxmlformats.org/markup-compatibility/2006" xmlns:p14="http://schemas.microsoft.com/office/powerpoint/2010/main">
          <mc:Choice Requires="p14">
            <p:contentPart p14:bwMode="auto" r:id="rId90">
              <p14:nvContentPartPr>
                <p14:cNvPr id="345" name="Ink 344">
                  <a:extLst>
                    <a:ext uri="{FF2B5EF4-FFF2-40B4-BE49-F238E27FC236}">
                      <a16:creationId xmlns:a16="http://schemas.microsoft.com/office/drawing/2014/main" id="{C75275AE-B767-BDEA-1EC2-8A501A999D5D}"/>
                    </a:ext>
                  </a:extLst>
                </p14:cNvPr>
                <p14:cNvContentPartPr/>
                <p14:nvPr/>
              </p14:nvContentPartPr>
              <p14:xfrm>
                <a:off x="2140883" y="3710056"/>
                <a:ext cx="3960" cy="6120"/>
              </p14:xfrm>
            </p:contentPart>
          </mc:Choice>
          <mc:Fallback xmlns="">
            <p:pic>
              <p:nvPicPr>
                <p:cNvPr id="345" name="Ink 344">
                  <a:extLst>
                    <a:ext uri="{FF2B5EF4-FFF2-40B4-BE49-F238E27FC236}">
                      <a16:creationId xmlns:a16="http://schemas.microsoft.com/office/drawing/2014/main" id="{C75275AE-B767-BDEA-1EC2-8A501A999D5D}"/>
                    </a:ext>
                  </a:extLst>
                </p:cNvPr>
                <p:cNvPicPr/>
                <p:nvPr/>
              </p:nvPicPr>
              <p:blipFill>
                <a:blip r:embed="rId91"/>
                <a:stretch>
                  <a:fillRect/>
                </a:stretch>
              </p:blipFill>
              <p:spPr>
                <a:xfrm>
                  <a:off x="2122883" y="3692416"/>
                  <a:ext cx="3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346" name="Ink 345">
                  <a:extLst>
                    <a:ext uri="{FF2B5EF4-FFF2-40B4-BE49-F238E27FC236}">
                      <a16:creationId xmlns:a16="http://schemas.microsoft.com/office/drawing/2014/main" id="{6D59B6AA-8C54-316B-51FF-53206A65DA63}"/>
                    </a:ext>
                  </a:extLst>
                </p14:cNvPr>
                <p14:cNvContentPartPr/>
                <p14:nvPr/>
              </p14:nvContentPartPr>
              <p14:xfrm>
                <a:off x="1939643" y="3687376"/>
                <a:ext cx="204480" cy="255960"/>
              </p14:xfrm>
            </p:contentPart>
          </mc:Choice>
          <mc:Fallback xmlns="">
            <p:pic>
              <p:nvPicPr>
                <p:cNvPr id="346" name="Ink 345">
                  <a:extLst>
                    <a:ext uri="{FF2B5EF4-FFF2-40B4-BE49-F238E27FC236}">
                      <a16:creationId xmlns:a16="http://schemas.microsoft.com/office/drawing/2014/main" id="{6D59B6AA-8C54-316B-51FF-53206A65DA63}"/>
                    </a:ext>
                  </a:extLst>
                </p:cNvPr>
                <p:cNvPicPr/>
                <p:nvPr/>
              </p:nvPicPr>
              <p:blipFill>
                <a:blip r:embed="rId93"/>
                <a:stretch>
                  <a:fillRect/>
                </a:stretch>
              </p:blipFill>
              <p:spPr>
                <a:xfrm>
                  <a:off x="1922003" y="3669376"/>
                  <a:ext cx="2401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347" name="Ink 346">
                  <a:extLst>
                    <a:ext uri="{FF2B5EF4-FFF2-40B4-BE49-F238E27FC236}">
                      <a16:creationId xmlns:a16="http://schemas.microsoft.com/office/drawing/2014/main" id="{B9D29BAF-6999-BBAE-25BE-C7107F3FE580}"/>
                    </a:ext>
                  </a:extLst>
                </p14:cNvPr>
                <p14:cNvContentPartPr/>
                <p14:nvPr/>
              </p14:nvContentPartPr>
              <p14:xfrm>
                <a:off x="1805723" y="3555616"/>
                <a:ext cx="30960" cy="124560"/>
              </p14:xfrm>
            </p:contentPart>
          </mc:Choice>
          <mc:Fallback xmlns="">
            <p:pic>
              <p:nvPicPr>
                <p:cNvPr id="347" name="Ink 346">
                  <a:extLst>
                    <a:ext uri="{FF2B5EF4-FFF2-40B4-BE49-F238E27FC236}">
                      <a16:creationId xmlns:a16="http://schemas.microsoft.com/office/drawing/2014/main" id="{B9D29BAF-6999-BBAE-25BE-C7107F3FE580}"/>
                    </a:ext>
                  </a:extLst>
                </p:cNvPr>
                <p:cNvPicPr/>
                <p:nvPr/>
              </p:nvPicPr>
              <p:blipFill>
                <a:blip r:embed="rId95"/>
                <a:stretch>
                  <a:fillRect/>
                </a:stretch>
              </p:blipFill>
              <p:spPr>
                <a:xfrm>
                  <a:off x="1788083" y="3537976"/>
                  <a:ext cx="666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48" name="Ink 347">
                  <a:extLst>
                    <a:ext uri="{FF2B5EF4-FFF2-40B4-BE49-F238E27FC236}">
                      <a16:creationId xmlns:a16="http://schemas.microsoft.com/office/drawing/2014/main" id="{0DB91562-6FA0-D0E1-462C-7C8C0D136ED1}"/>
                    </a:ext>
                  </a:extLst>
                </p14:cNvPr>
                <p14:cNvContentPartPr/>
                <p14:nvPr/>
              </p14:nvContentPartPr>
              <p14:xfrm>
                <a:off x="1788443" y="3720496"/>
                <a:ext cx="152640" cy="23040"/>
              </p14:xfrm>
            </p:contentPart>
          </mc:Choice>
          <mc:Fallback xmlns="">
            <p:pic>
              <p:nvPicPr>
                <p:cNvPr id="348" name="Ink 347">
                  <a:extLst>
                    <a:ext uri="{FF2B5EF4-FFF2-40B4-BE49-F238E27FC236}">
                      <a16:creationId xmlns:a16="http://schemas.microsoft.com/office/drawing/2014/main" id="{0DB91562-6FA0-D0E1-462C-7C8C0D136ED1}"/>
                    </a:ext>
                  </a:extLst>
                </p:cNvPr>
                <p:cNvPicPr/>
                <p:nvPr/>
              </p:nvPicPr>
              <p:blipFill>
                <a:blip r:embed="rId97"/>
                <a:stretch>
                  <a:fillRect/>
                </a:stretch>
              </p:blipFill>
              <p:spPr>
                <a:xfrm>
                  <a:off x="1770803" y="3702856"/>
                  <a:ext cx="1882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349" name="Ink 348">
                  <a:extLst>
                    <a:ext uri="{FF2B5EF4-FFF2-40B4-BE49-F238E27FC236}">
                      <a16:creationId xmlns:a16="http://schemas.microsoft.com/office/drawing/2014/main" id="{926F35AB-B78D-46EC-101F-CC3627A084CC}"/>
                    </a:ext>
                  </a:extLst>
                </p14:cNvPr>
                <p14:cNvContentPartPr/>
                <p14:nvPr/>
              </p14:nvContentPartPr>
              <p14:xfrm>
                <a:off x="1796363" y="3568936"/>
                <a:ext cx="123120" cy="27000"/>
              </p14:xfrm>
            </p:contentPart>
          </mc:Choice>
          <mc:Fallback xmlns="">
            <p:pic>
              <p:nvPicPr>
                <p:cNvPr id="349" name="Ink 348">
                  <a:extLst>
                    <a:ext uri="{FF2B5EF4-FFF2-40B4-BE49-F238E27FC236}">
                      <a16:creationId xmlns:a16="http://schemas.microsoft.com/office/drawing/2014/main" id="{926F35AB-B78D-46EC-101F-CC3627A084CC}"/>
                    </a:ext>
                  </a:extLst>
                </p:cNvPr>
                <p:cNvPicPr/>
                <p:nvPr/>
              </p:nvPicPr>
              <p:blipFill>
                <a:blip r:embed="rId99"/>
                <a:stretch>
                  <a:fillRect/>
                </a:stretch>
              </p:blipFill>
              <p:spPr>
                <a:xfrm>
                  <a:off x="1778363" y="3550936"/>
                  <a:ext cx="1587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50" name="Ink 349">
                  <a:extLst>
                    <a:ext uri="{FF2B5EF4-FFF2-40B4-BE49-F238E27FC236}">
                      <a16:creationId xmlns:a16="http://schemas.microsoft.com/office/drawing/2014/main" id="{2B48416F-0C07-CE52-B74D-0EF9392FBB78}"/>
                    </a:ext>
                  </a:extLst>
                </p14:cNvPr>
                <p14:cNvContentPartPr/>
                <p14:nvPr/>
              </p14:nvContentPartPr>
              <p14:xfrm>
                <a:off x="1747763" y="3749656"/>
                <a:ext cx="59040" cy="18360"/>
              </p14:xfrm>
            </p:contentPart>
          </mc:Choice>
          <mc:Fallback xmlns="">
            <p:pic>
              <p:nvPicPr>
                <p:cNvPr id="350" name="Ink 349">
                  <a:extLst>
                    <a:ext uri="{FF2B5EF4-FFF2-40B4-BE49-F238E27FC236}">
                      <a16:creationId xmlns:a16="http://schemas.microsoft.com/office/drawing/2014/main" id="{2B48416F-0C07-CE52-B74D-0EF9392FBB78}"/>
                    </a:ext>
                  </a:extLst>
                </p:cNvPr>
                <p:cNvPicPr/>
                <p:nvPr/>
              </p:nvPicPr>
              <p:blipFill>
                <a:blip r:embed="rId101"/>
                <a:stretch>
                  <a:fillRect/>
                </a:stretch>
              </p:blipFill>
              <p:spPr>
                <a:xfrm>
                  <a:off x="1730123" y="3731656"/>
                  <a:ext cx="946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51" name="Ink 350">
                  <a:extLst>
                    <a:ext uri="{FF2B5EF4-FFF2-40B4-BE49-F238E27FC236}">
                      <a16:creationId xmlns:a16="http://schemas.microsoft.com/office/drawing/2014/main" id="{17A31826-B7DD-A7D1-CF64-60CCABDF6F7D}"/>
                    </a:ext>
                  </a:extLst>
                </p14:cNvPr>
                <p14:cNvContentPartPr/>
                <p14:nvPr/>
              </p14:nvContentPartPr>
              <p14:xfrm>
                <a:off x="1764683" y="3566416"/>
                <a:ext cx="108000" cy="23040"/>
              </p14:xfrm>
            </p:contentPart>
          </mc:Choice>
          <mc:Fallback xmlns="">
            <p:pic>
              <p:nvPicPr>
                <p:cNvPr id="351" name="Ink 350">
                  <a:extLst>
                    <a:ext uri="{FF2B5EF4-FFF2-40B4-BE49-F238E27FC236}">
                      <a16:creationId xmlns:a16="http://schemas.microsoft.com/office/drawing/2014/main" id="{17A31826-B7DD-A7D1-CF64-60CCABDF6F7D}"/>
                    </a:ext>
                  </a:extLst>
                </p:cNvPr>
                <p:cNvPicPr/>
                <p:nvPr/>
              </p:nvPicPr>
              <p:blipFill>
                <a:blip r:embed="rId103"/>
                <a:stretch>
                  <a:fillRect/>
                </a:stretch>
              </p:blipFill>
              <p:spPr>
                <a:xfrm>
                  <a:off x="1746683" y="3548416"/>
                  <a:ext cx="14364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4">
            <p14:nvContentPartPr>
              <p14:cNvPr id="352" name="Ink 351">
                <a:extLst>
                  <a:ext uri="{FF2B5EF4-FFF2-40B4-BE49-F238E27FC236}">
                    <a16:creationId xmlns:a16="http://schemas.microsoft.com/office/drawing/2014/main" id="{261B7982-4686-C8E7-7AB4-27517F66813D}"/>
                  </a:ext>
                </a:extLst>
              </p14:cNvPr>
              <p14:cNvContentPartPr/>
              <p14:nvPr/>
            </p14:nvContentPartPr>
            <p14:xfrm>
              <a:off x="1507931" y="3629607"/>
              <a:ext cx="208440" cy="111240"/>
            </p14:xfrm>
          </p:contentPart>
        </mc:Choice>
        <mc:Fallback xmlns="">
          <p:pic>
            <p:nvPicPr>
              <p:cNvPr id="352" name="Ink 351">
                <a:extLst>
                  <a:ext uri="{FF2B5EF4-FFF2-40B4-BE49-F238E27FC236}">
                    <a16:creationId xmlns:a16="http://schemas.microsoft.com/office/drawing/2014/main" id="{261B7982-4686-C8E7-7AB4-27517F66813D}"/>
                  </a:ext>
                </a:extLst>
              </p:cNvPr>
              <p:cNvPicPr/>
              <p:nvPr/>
            </p:nvPicPr>
            <p:blipFill>
              <a:blip r:embed="rId105"/>
              <a:stretch>
                <a:fillRect/>
              </a:stretch>
            </p:blipFill>
            <p:spPr>
              <a:xfrm>
                <a:off x="1490291" y="3611607"/>
                <a:ext cx="244080" cy="146880"/>
              </a:xfrm>
              <a:prstGeom prst="rect">
                <a:avLst/>
              </a:prstGeom>
            </p:spPr>
          </p:pic>
        </mc:Fallback>
      </mc:AlternateContent>
      <p:grpSp>
        <p:nvGrpSpPr>
          <p:cNvPr id="353" name="Group 352">
            <a:extLst>
              <a:ext uri="{FF2B5EF4-FFF2-40B4-BE49-F238E27FC236}">
                <a16:creationId xmlns:a16="http://schemas.microsoft.com/office/drawing/2014/main" id="{D7914237-BB38-0D1D-B3C0-E05B2BBAFBFE}"/>
              </a:ext>
            </a:extLst>
          </p:cNvPr>
          <p:cNvGrpSpPr/>
          <p:nvPr/>
        </p:nvGrpSpPr>
        <p:grpSpPr>
          <a:xfrm>
            <a:off x="1435571" y="3411447"/>
            <a:ext cx="177120" cy="166320"/>
            <a:chOff x="1369043" y="4003096"/>
            <a:chExt cx="177120" cy="166320"/>
          </a:xfrm>
        </p:grpSpPr>
        <mc:AlternateContent xmlns:mc="http://schemas.openxmlformats.org/markup-compatibility/2006" xmlns:p14="http://schemas.microsoft.com/office/powerpoint/2010/main">
          <mc:Choice Requires="p14">
            <p:contentPart p14:bwMode="auto" r:id="rId106">
              <p14:nvContentPartPr>
                <p14:cNvPr id="354" name="Ink 353">
                  <a:extLst>
                    <a:ext uri="{FF2B5EF4-FFF2-40B4-BE49-F238E27FC236}">
                      <a16:creationId xmlns:a16="http://schemas.microsoft.com/office/drawing/2014/main" id="{978DC46F-0A89-BF0A-0B10-08D58AE234D4}"/>
                    </a:ext>
                  </a:extLst>
                </p14:cNvPr>
                <p14:cNvContentPartPr/>
                <p14:nvPr/>
              </p14:nvContentPartPr>
              <p14:xfrm>
                <a:off x="1428803" y="4003096"/>
                <a:ext cx="13320" cy="133560"/>
              </p14:xfrm>
            </p:contentPart>
          </mc:Choice>
          <mc:Fallback xmlns="">
            <p:pic>
              <p:nvPicPr>
                <p:cNvPr id="354" name="Ink 353">
                  <a:extLst>
                    <a:ext uri="{FF2B5EF4-FFF2-40B4-BE49-F238E27FC236}">
                      <a16:creationId xmlns:a16="http://schemas.microsoft.com/office/drawing/2014/main" id="{978DC46F-0A89-BF0A-0B10-08D58AE234D4}"/>
                    </a:ext>
                  </a:extLst>
                </p:cNvPr>
                <p:cNvPicPr/>
                <p:nvPr/>
              </p:nvPicPr>
              <p:blipFill>
                <a:blip r:embed="rId107"/>
                <a:stretch>
                  <a:fillRect/>
                </a:stretch>
              </p:blipFill>
              <p:spPr>
                <a:xfrm>
                  <a:off x="1411163" y="3985456"/>
                  <a:ext cx="489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55" name="Ink 354">
                  <a:extLst>
                    <a:ext uri="{FF2B5EF4-FFF2-40B4-BE49-F238E27FC236}">
                      <a16:creationId xmlns:a16="http://schemas.microsoft.com/office/drawing/2014/main" id="{14ABE299-89D6-7AD5-093A-5124BCB07193}"/>
                    </a:ext>
                  </a:extLst>
                </p14:cNvPr>
                <p14:cNvContentPartPr/>
                <p14:nvPr/>
              </p14:nvContentPartPr>
              <p14:xfrm>
                <a:off x="1369043" y="4160776"/>
                <a:ext cx="104400" cy="8640"/>
              </p14:xfrm>
            </p:contentPart>
          </mc:Choice>
          <mc:Fallback xmlns="">
            <p:pic>
              <p:nvPicPr>
                <p:cNvPr id="355" name="Ink 354">
                  <a:extLst>
                    <a:ext uri="{FF2B5EF4-FFF2-40B4-BE49-F238E27FC236}">
                      <a16:creationId xmlns:a16="http://schemas.microsoft.com/office/drawing/2014/main" id="{14ABE299-89D6-7AD5-093A-5124BCB07193}"/>
                    </a:ext>
                  </a:extLst>
                </p:cNvPr>
                <p:cNvPicPr/>
                <p:nvPr/>
              </p:nvPicPr>
              <p:blipFill>
                <a:blip r:embed="rId109"/>
                <a:stretch>
                  <a:fillRect/>
                </a:stretch>
              </p:blipFill>
              <p:spPr>
                <a:xfrm>
                  <a:off x="1351043" y="414277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356" name="Ink 355">
                  <a:extLst>
                    <a:ext uri="{FF2B5EF4-FFF2-40B4-BE49-F238E27FC236}">
                      <a16:creationId xmlns:a16="http://schemas.microsoft.com/office/drawing/2014/main" id="{9DB20143-1AA8-432E-7369-3086CCB28DF0}"/>
                    </a:ext>
                  </a:extLst>
                </p14:cNvPr>
                <p14:cNvContentPartPr/>
                <p14:nvPr/>
              </p14:nvContentPartPr>
              <p14:xfrm>
                <a:off x="1385963" y="4006696"/>
                <a:ext cx="160200" cy="7560"/>
              </p14:xfrm>
            </p:contentPart>
          </mc:Choice>
          <mc:Fallback xmlns="">
            <p:pic>
              <p:nvPicPr>
                <p:cNvPr id="356" name="Ink 355">
                  <a:extLst>
                    <a:ext uri="{FF2B5EF4-FFF2-40B4-BE49-F238E27FC236}">
                      <a16:creationId xmlns:a16="http://schemas.microsoft.com/office/drawing/2014/main" id="{9DB20143-1AA8-432E-7369-3086CCB28DF0}"/>
                    </a:ext>
                  </a:extLst>
                </p:cNvPr>
                <p:cNvPicPr/>
                <p:nvPr/>
              </p:nvPicPr>
              <p:blipFill>
                <a:blip r:embed="rId111"/>
                <a:stretch>
                  <a:fillRect/>
                </a:stretch>
              </p:blipFill>
              <p:spPr>
                <a:xfrm>
                  <a:off x="1368323" y="3989056"/>
                  <a:ext cx="195840" cy="43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2">
            <p14:nvContentPartPr>
              <p14:cNvPr id="357" name="Ink 356">
                <a:extLst>
                  <a:ext uri="{FF2B5EF4-FFF2-40B4-BE49-F238E27FC236}">
                    <a16:creationId xmlns:a16="http://schemas.microsoft.com/office/drawing/2014/main" id="{AE463D14-144F-60A8-4D8B-60E2090C30A5}"/>
                  </a:ext>
                </a:extLst>
              </p14:cNvPr>
              <p14:cNvContentPartPr/>
              <p14:nvPr/>
            </p14:nvContentPartPr>
            <p14:xfrm>
              <a:off x="781091" y="3561927"/>
              <a:ext cx="191160" cy="156960"/>
            </p14:xfrm>
          </p:contentPart>
        </mc:Choice>
        <mc:Fallback xmlns="">
          <p:pic>
            <p:nvPicPr>
              <p:cNvPr id="357" name="Ink 356">
                <a:extLst>
                  <a:ext uri="{FF2B5EF4-FFF2-40B4-BE49-F238E27FC236}">
                    <a16:creationId xmlns:a16="http://schemas.microsoft.com/office/drawing/2014/main" id="{AE463D14-144F-60A8-4D8B-60E2090C30A5}"/>
                  </a:ext>
                </a:extLst>
              </p:cNvPr>
              <p:cNvPicPr/>
              <p:nvPr/>
            </p:nvPicPr>
            <p:blipFill>
              <a:blip r:embed="rId113"/>
              <a:stretch>
                <a:fillRect/>
              </a:stretch>
            </p:blipFill>
            <p:spPr>
              <a:xfrm>
                <a:off x="763451" y="3544287"/>
                <a:ext cx="226800" cy="192600"/>
              </a:xfrm>
              <a:prstGeom prst="rect">
                <a:avLst/>
              </a:prstGeom>
            </p:spPr>
          </p:pic>
        </mc:Fallback>
      </mc:AlternateContent>
      <p:grpSp>
        <p:nvGrpSpPr>
          <p:cNvPr id="358" name="Group 357">
            <a:extLst>
              <a:ext uri="{FF2B5EF4-FFF2-40B4-BE49-F238E27FC236}">
                <a16:creationId xmlns:a16="http://schemas.microsoft.com/office/drawing/2014/main" id="{76D3589F-51B0-7370-090F-4655A2CBB378}"/>
              </a:ext>
            </a:extLst>
          </p:cNvPr>
          <p:cNvGrpSpPr/>
          <p:nvPr/>
        </p:nvGrpSpPr>
        <p:grpSpPr>
          <a:xfrm>
            <a:off x="938411" y="3299487"/>
            <a:ext cx="181800" cy="191160"/>
            <a:chOff x="871883" y="3891136"/>
            <a:chExt cx="181800" cy="191160"/>
          </a:xfrm>
        </p:grpSpPr>
        <mc:AlternateContent xmlns:mc="http://schemas.openxmlformats.org/markup-compatibility/2006" xmlns:p14="http://schemas.microsoft.com/office/powerpoint/2010/main">
          <mc:Choice Requires="p14">
            <p:contentPart p14:bwMode="auto" r:id="rId114">
              <p14:nvContentPartPr>
                <p14:cNvPr id="359" name="Ink 358">
                  <a:extLst>
                    <a:ext uri="{FF2B5EF4-FFF2-40B4-BE49-F238E27FC236}">
                      <a16:creationId xmlns:a16="http://schemas.microsoft.com/office/drawing/2014/main" id="{8D128CFB-F29D-3DCD-CC08-F890F9512DEB}"/>
                    </a:ext>
                  </a:extLst>
                </p14:cNvPr>
                <p14:cNvContentPartPr/>
                <p14:nvPr/>
              </p14:nvContentPartPr>
              <p14:xfrm>
                <a:off x="920843" y="3916696"/>
                <a:ext cx="48960" cy="133200"/>
              </p14:xfrm>
            </p:contentPart>
          </mc:Choice>
          <mc:Fallback xmlns="">
            <p:pic>
              <p:nvPicPr>
                <p:cNvPr id="359" name="Ink 358">
                  <a:extLst>
                    <a:ext uri="{FF2B5EF4-FFF2-40B4-BE49-F238E27FC236}">
                      <a16:creationId xmlns:a16="http://schemas.microsoft.com/office/drawing/2014/main" id="{8D128CFB-F29D-3DCD-CC08-F890F9512DEB}"/>
                    </a:ext>
                  </a:extLst>
                </p:cNvPr>
                <p:cNvPicPr/>
                <p:nvPr/>
              </p:nvPicPr>
              <p:blipFill>
                <a:blip r:embed="rId115"/>
                <a:stretch>
                  <a:fillRect/>
                </a:stretch>
              </p:blipFill>
              <p:spPr>
                <a:xfrm>
                  <a:off x="902843" y="3899056"/>
                  <a:ext cx="84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360" name="Ink 359">
                  <a:extLst>
                    <a:ext uri="{FF2B5EF4-FFF2-40B4-BE49-F238E27FC236}">
                      <a16:creationId xmlns:a16="http://schemas.microsoft.com/office/drawing/2014/main" id="{DDEDAB20-3594-9899-CAF2-51136390BA7F}"/>
                    </a:ext>
                  </a:extLst>
                </p14:cNvPr>
                <p14:cNvContentPartPr/>
                <p14:nvPr/>
              </p14:nvContentPartPr>
              <p14:xfrm>
                <a:off x="879443" y="4057456"/>
                <a:ext cx="174240" cy="24840"/>
              </p14:xfrm>
            </p:contentPart>
          </mc:Choice>
          <mc:Fallback xmlns="">
            <p:pic>
              <p:nvPicPr>
                <p:cNvPr id="360" name="Ink 359">
                  <a:extLst>
                    <a:ext uri="{FF2B5EF4-FFF2-40B4-BE49-F238E27FC236}">
                      <a16:creationId xmlns:a16="http://schemas.microsoft.com/office/drawing/2014/main" id="{DDEDAB20-3594-9899-CAF2-51136390BA7F}"/>
                    </a:ext>
                  </a:extLst>
                </p:cNvPr>
                <p:cNvPicPr/>
                <p:nvPr/>
              </p:nvPicPr>
              <p:blipFill>
                <a:blip r:embed="rId117"/>
                <a:stretch>
                  <a:fillRect/>
                </a:stretch>
              </p:blipFill>
              <p:spPr>
                <a:xfrm>
                  <a:off x="861443" y="4039456"/>
                  <a:ext cx="209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61" name="Ink 360">
                  <a:extLst>
                    <a:ext uri="{FF2B5EF4-FFF2-40B4-BE49-F238E27FC236}">
                      <a16:creationId xmlns:a16="http://schemas.microsoft.com/office/drawing/2014/main" id="{BE14D088-121C-4370-21F5-2EEA38DBB019}"/>
                    </a:ext>
                  </a:extLst>
                </p14:cNvPr>
                <p14:cNvContentPartPr/>
                <p14:nvPr/>
              </p14:nvContentPartPr>
              <p14:xfrm>
                <a:off x="871883" y="3891136"/>
                <a:ext cx="164520" cy="23040"/>
              </p14:xfrm>
            </p:contentPart>
          </mc:Choice>
          <mc:Fallback xmlns="">
            <p:pic>
              <p:nvPicPr>
                <p:cNvPr id="361" name="Ink 360">
                  <a:extLst>
                    <a:ext uri="{FF2B5EF4-FFF2-40B4-BE49-F238E27FC236}">
                      <a16:creationId xmlns:a16="http://schemas.microsoft.com/office/drawing/2014/main" id="{BE14D088-121C-4370-21F5-2EEA38DBB019}"/>
                    </a:ext>
                  </a:extLst>
                </p:cNvPr>
                <p:cNvPicPr/>
                <p:nvPr/>
              </p:nvPicPr>
              <p:blipFill>
                <a:blip r:embed="rId119"/>
                <a:stretch>
                  <a:fillRect/>
                </a:stretch>
              </p:blipFill>
              <p:spPr>
                <a:xfrm>
                  <a:off x="853883" y="3873136"/>
                  <a:ext cx="200160" cy="58680"/>
                </a:xfrm>
                <a:prstGeom prst="rect">
                  <a:avLst/>
                </a:prstGeom>
              </p:spPr>
            </p:pic>
          </mc:Fallback>
        </mc:AlternateContent>
      </p:grpSp>
      <p:grpSp>
        <p:nvGrpSpPr>
          <p:cNvPr id="362" name="Group 361">
            <a:extLst>
              <a:ext uri="{FF2B5EF4-FFF2-40B4-BE49-F238E27FC236}">
                <a16:creationId xmlns:a16="http://schemas.microsoft.com/office/drawing/2014/main" id="{65B8A321-5A37-2F50-7803-89CB025FD3AF}"/>
              </a:ext>
            </a:extLst>
          </p:cNvPr>
          <p:cNvGrpSpPr/>
          <p:nvPr/>
        </p:nvGrpSpPr>
        <p:grpSpPr>
          <a:xfrm>
            <a:off x="1531691" y="2274927"/>
            <a:ext cx="381960" cy="177480"/>
            <a:chOff x="1465163" y="2866576"/>
            <a:chExt cx="381960" cy="177480"/>
          </a:xfrm>
        </p:grpSpPr>
        <mc:AlternateContent xmlns:mc="http://schemas.openxmlformats.org/markup-compatibility/2006" xmlns:p14="http://schemas.microsoft.com/office/powerpoint/2010/main">
          <mc:Choice Requires="p14">
            <p:contentPart p14:bwMode="auto" r:id="rId120">
              <p14:nvContentPartPr>
                <p14:cNvPr id="363" name="Ink 362">
                  <a:extLst>
                    <a:ext uri="{FF2B5EF4-FFF2-40B4-BE49-F238E27FC236}">
                      <a16:creationId xmlns:a16="http://schemas.microsoft.com/office/drawing/2014/main" id="{C5CC47D0-6B5E-0761-01BD-EACDB2CCF7DD}"/>
                    </a:ext>
                  </a:extLst>
                </p14:cNvPr>
                <p14:cNvContentPartPr/>
                <p14:nvPr/>
              </p14:nvContentPartPr>
              <p14:xfrm>
                <a:off x="1465163" y="2902576"/>
                <a:ext cx="91800" cy="10800"/>
              </p14:xfrm>
            </p:contentPart>
          </mc:Choice>
          <mc:Fallback xmlns="">
            <p:pic>
              <p:nvPicPr>
                <p:cNvPr id="363" name="Ink 362">
                  <a:extLst>
                    <a:ext uri="{FF2B5EF4-FFF2-40B4-BE49-F238E27FC236}">
                      <a16:creationId xmlns:a16="http://schemas.microsoft.com/office/drawing/2014/main" id="{C5CC47D0-6B5E-0761-01BD-EACDB2CCF7DD}"/>
                    </a:ext>
                  </a:extLst>
                </p:cNvPr>
                <p:cNvPicPr/>
                <p:nvPr/>
              </p:nvPicPr>
              <p:blipFill>
                <a:blip r:embed="rId121"/>
                <a:stretch>
                  <a:fillRect/>
                </a:stretch>
              </p:blipFill>
              <p:spPr>
                <a:xfrm>
                  <a:off x="1447523" y="2884936"/>
                  <a:ext cx="1274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64" name="Ink 363">
                  <a:extLst>
                    <a:ext uri="{FF2B5EF4-FFF2-40B4-BE49-F238E27FC236}">
                      <a16:creationId xmlns:a16="http://schemas.microsoft.com/office/drawing/2014/main" id="{B9D44585-E38E-B966-FBB3-508D463F2EAC}"/>
                    </a:ext>
                  </a:extLst>
                </p14:cNvPr>
                <p14:cNvContentPartPr/>
                <p14:nvPr/>
              </p14:nvContentPartPr>
              <p14:xfrm>
                <a:off x="1474163" y="2966656"/>
                <a:ext cx="100440" cy="10080"/>
              </p14:xfrm>
            </p:contentPart>
          </mc:Choice>
          <mc:Fallback xmlns="">
            <p:pic>
              <p:nvPicPr>
                <p:cNvPr id="364" name="Ink 363">
                  <a:extLst>
                    <a:ext uri="{FF2B5EF4-FFF2-40B4-BE49-F238E27FC236}">
                      <a16:creationId xmlns:a16="http://schemas.microsoft.com/office/drawing/2014/main" id="{B9D44585-E38E-B966-FBB3-508D463F2EAC}"/>
                    </a:ext>
                  </a:extLst>
                </p:cNvPr>
                <p:cNvPicPr/>
                <p:nvPr/>
              </p:nvPicPr>
              <p:blipFill>
                <a:blip r:embed="rId123"/>
                <a:stretch>
                  <a:fillRect/>
                </a:stretch>
              </p:blipFill>
              <p:spPr>
                <a:xfrm>
                  <a:off x="1456523" y="2948656"/>
                  <a:ext cx="136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24">
              <p14:nvContentPartPr>
                <p14:cNvPr id="365" name="Ink 364">
                  <a:extLst>
                    <a:ext uri="{FF2B5EF4-FFF2-40B4-BE49-F238E27FC236}">
                      <a16:creationId xmlns:a16="http://schemas.microsoft.com/office/drawing/2014/main" id="{1E6449F4-490B-AE8F-3D6A-EDAF220499F8}"/>
                    </a:ext>
                  </a:extLst>
                </p14:cNvPr>
                <p14:cNvContentPartPr/>
                <p14:nvPr/>
              </p14:nvContentPartPr>
              <p14:xfrm>
                <a:off x="1762883" y="2869456"/>
                <a:ext cx="32040" cy="135360"/>
              </p14:xfrm>
            </p:contentPart>
          </mc:Choice>
          <mc:Fallback xmlns="">
            <p:pic>
              <p:nvPicPr>
                <p:cNvPr id="365" name="Ink 364">
                  <a:extLst>
                    <a:ext uri="{FF2B5EF4-FFF2-40B4-BE49-F238E27FC236}">
                      <a16:creationId xmlns:a16="http://schemas.microsoft.com/office/drawing/2014/main" id="{1E6449F4-490B-AE8F-3D6A-EDAF220499F8}"/>
                    </a:ext>
                  </a:extLst>
                </p:cNvPr>
                <p:cNvPicPr/>
                <p:nvPr/>
              </p:nvPicPr>
              <p:blipFill>
                <a:blip r:embed="rId125"/>
                <a:stretch>
                  <a:fillRect/>
                </a:stretch>
              </p:blipFill>
              <p:spPr>
                <a:xfrm>
                  <a:off x="1745243" y="2851816"/>
                  <a:ext cx="676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66" name="Ink 365">
                  <a:extLst>
                    <a:ext uri="{FF2B5EF4-FFF2-40B4-BE49-F238E27FC236}">
                      <a16:creationId xmlns:a16="http://schemas.microsoft.com/office/drawing/2014/main" id="{BEC0EF49-7778-6849-AA57-123CB9DF7434}"/>
                    </a:ext>
                  </a:extLst>
                </p14:cNvPr>
                <p14:cNvContentPartPr/>
                <p14:nvPr/>
              </p14:nvContentPartPr>
              <p14:xfrm>
                <a:off x="1670363" y="3009856"/>
                <a:ext cx="152640" cy="34200"/>
              </p14:xfrm>
            </p:contentPart>
          </mc:Choice>
          <mc:Fallback xmlns="">
            <p:pic>
              <p:nvPicPr>
                <p:cNvPr id="366" name="Ink 365">
                  <a:extLst>
                    <a:ext uri="{FF2B5EF4-FFF2-40B4-BE49-F238E27FC236}">
                      <a16:creationId xmlns:a16="http://schemas.microsoft.com/office/drawing/2014/main" id="{BEC0EF49-7778-6849-AA57-123CB9DF7434}"/>
                    </a:ext>
                  </a:extLst>
                </p:cNvPr>
                <p:cNvPicPr/>
                <p:nvPr/>
              </p:nvPicPr>
              <p:blipFill>
                <a:blip r:embed="rId127"/>
                <a:stretch>
                  <a:fillRect/>
                </a:stretch>
              </p:blipFill>
              <p:spPr>
                <a:xfrm>
                  <a:off x="1652723" y="2992216"/>
                  <a:ext cx="1882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367" name="Ink 366">
                  <a:extLst>
                    <a:ext uri="{FF2B5EF4-FFF2-40B4-BE49-F238E27FC236}">
                      <a16:creationId xmlns:a16="http://schemas.microsoft.com/office/drawing/2014/main" id="{9AFC0388-0F67-4CB2-340C-71F91F3FCF28}"/>
                    </a:ext>
                  </a:extLst>
                </p14:cNvPr>
                <p14:cNvContentPartPr/>
                <p14:nvPr/>
              </p14:nvContentPartPr>
              <p14:xfrm>
                <a:off x="1655963" y="2866576"/>
                <a:ext cx="191160" cy="17280"/>
              </p14:xfrm>
            </p:contentPart>
          </mc:Choice>
          <mc:Fallback xmlns="">
            <p:pic>
              <p:nvPicPr>
                <p:cNvPr id="367" name="Ink 366">
                  <a:extLst>
                    <a:ext uri="{FF2B5EF4-FFF2-40B4-BE49-F238E27FC236}">
                      <a16:creationId xmlns:a16="http://schemas.microsoft.com/office/drawing/2014/main" id="{9AFC0388-0F67-4CB2-340C-71F91F3FCF28}"/>
                    </a:ext>
                  </a:extLst>
                </p:cNvPr>
                <p:cNvPicPr/>
                <p:nvPr/>
              </p:nvPicPr>
              <p:blipFill>
                <a:blip r:embed="rId129"/>
                <a:stretch>
                  <a:fillRect/>
                </a:stretch>
              </p:blipFill>
              <p:spPr>
                <a:xfrm>
                  <a:off x="1638323" y="2848576"/>
                  <a:ext cx="226800" cy="52920"/>
                </a:xfrm>
                <a:prstGeom prst="rect">
                  <a:avLst/>
                </a:prstGeom>
              </p:spPr>
            </p:pic>
          </mc:Fallback>
        </mc:AlternateContent>
      </p:grpSp>
      <p:grpSp>
        <p:nvGrpSpPr>
          <p:cNvPr id="368" name="Group 367">
            <a:extLst>
              <a:ext uri="{FF2B5EF4-FFF2-40B4-BE49-F238E27FC236}">
                <a16:creationId xmlns:a16="http://schemas.microsoft.com/office/drawing/2014/main" id="{B679BC53-775D-64A7-CC6A-2356747224CC}"/>
              </a:ext>
            </a:extLst>
          </p:cNvPr>
          <p:cNvGrpSpPr/>
          <p:nvPr/>
        </p:nvGrpSpPr>
        <p:grpSpPr>
          <a:xfrm>
            <a:off x="3497977" y="3042677"/>
            <a:ext cx="937080" cy="304560"/>
            <a:chOff x="3388643" y="3072496"/>
            <a:chExt cx="937080" cy="304560"/>
          </a:xfrm>
        </p:grpSpPr>
        <mc:AlternateContent xmlns:mc="http://schemas.openxmlformats.org/markup-compatibility/2006" xmlns:p14="http://schemas.microsoft.com/office/powerpoint/2010/main">
          <mc:Choice Requires="p14">
            <p:contentPart p14:bwMode="auto" r:id="rId130">
              <p14:nvContentPartPr>
                <p14:cNvPr id="369" name="Ink 368">
                  <a:extLst>
                    <a:ext uri="{FF2B5EF4-FFF2-40B4-BE49-F238E27FC236}">
                      <a16:creationId xmlns:a16="http://schemas.microsoft.com/office/drawing/2014/main" id="{F90CA2F4-0089-CC92-1204-D877ECA371B9}"/>
                    </a:ext>
                  </a:extLst>
                </p14:cNvPr>
                <p14:cNvContentPartPr/>
                <p14:nvPr/>
              </p14:nvContentPartPr>
              <p14:xfrm>
                <a:off x="3388643" y="3247096"/>
                <a:ext cx="137160" cy="18360"/>
              </p14:xfrm>
            </p:contentPart>
          </mc:Choice>
          <mc:Fallback xmlns="">
            <p:pic>
              <p:nvPicPr>
                <p:cNvPr id="369" name="Ink 368">
                  <a:extLst>
                    <a:ext uri="{FF2B5EF4-FFF2-40B4-BE49-F238E27FC236}">
                      <a16:creationId xmlns:a16="http://schemas.microsoft.com/office/drawing/2014/main" id="{F90CA2F4-0089-CC92-1204-D877ECA371B9}"/>
                    </a:ext>
                  </a:extLst>
                </p:cNvPr>
                <p:cNvPicPr/>
                <p:nvPr/>
              </p:nvPicPr>
              <p:blipFill>
                <a:blip r:embed="rId131"/>
                <a:stretch>
                  <a:fillRect/>
                </a:stretch>
              </p:blipFill>
              <p:spPr>
                <a:xfrm>
                  <a:off x="3371003" y="3229456"/>
                  <a:ext cx="172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370" name="Ink 369">
                  <a:extLst>
                    <a:ext uri="{FF2B5EF4-FFF2-40B4-BE49-F238E27FC236}">
                      <a16:creationId xmlns:a16="http://schemas.microsoft.com/office/drawing/2014/main" id="{3FA86C8D-B47D-8693-9F64-E99F8F15E20B}"/>
                    </a:ext>
                  </a:extLst>
                </p14:cNvPr>
                <p14:cNvContentPartPr/>
                <p14:nvPr/>
              </p14:nvContentPartPr>
              <p14:xfrm>
                <a:off x="3451643" y="3355456"/>
                <a:ext cx="88920" cy="21600"/>
              </p14:xfrm>
            </p:contentPart>
          </mc:Choice>
          <mc:Fallback xmlns="">
            <p:pic>
              <p:nvPicPr>
                <p:cNvPr id="370" name="Ink 369">
                  <a:extLst>
                    <a:ext uri="{FF2B5EF4-FFF2-40B4-BE49-F238E27FC236}">
                      <a16:creationId xmlns:a16="http://schemas.microsoft.com/office/drawing/2014/main" id="{3FA86C8D-B47D-8693-9F64-E99F8F15E20B}"/>
                    </a:ext>
                  </a:extLst>
                </p:cNvPr>
                <p:cNvPicPr/>
                <p:nvPr/>
              </p:nvPicPr>
              <p:blipFill>
                <a:blip r:embed="rId133"/>
                <a:stretch>
                  <a:fillRect/>
                </a:stretch>
              </p:blipFill>
              <p:spPr>
                <a:xfrm>
                  <a:off x="3434003" y="3337816"/>
                  <a:ext cx="1245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71" name="Ink 370">
                  <a:extLst>
                    <a:ext uri="{FF2B5EF4-FFF2-40B4-BE49-F238E27FC236}">
                      <a16:creationId xmlns:a16="http://schemas.microsoft.com/office/drawing/2014/main" id="{CCD9C6D5-3447-376D-53C8-F2CFB7FBB08B}"/>
                    </a:ext>
                  </a:extLst>
                </p14:cNvPr>
                <p14:cNvContentPartPr/>
                <p14:nvPr/>
              </p14:nvContentPartPr>
              <p14:xfrm>
                <a:off x="3689603" y="3150256"/>
                <a:ext cx="19440" cy="222480"/>
              </p14:xfrm>
            </p:contentPart>
          </mc:Choice>
          <mc:Fallback xmlns="">
            <p:pic>
              <p:nvPicPr>
                <p:cNvPr id="371" name="Ink 370">
                  <a:extLst>
                    <a:ext uri="{FF2B5EF4-FFF2-40B4-BE49-F238E27FC236}">
                      <a16:creationId xmlns:a16="http://schemas.microsoft.com/office/drawing/2014/main" id="{CCD9C6D5-3447-376D-53C8-F2CFB7FBB08B}"/>
                    </a:ext>
                  </a:extLst>
                </p:cNvPr>
                <p:cNvPicPr/>
                <p:nvPr/>
              </p:nvPicPr>
              <p:blipFill>
                <a:blip r:embed="rId135"/>
                <a:stretch>
                  <a:fillRect/>
                </a:stretch>
              </p:blipFill>
              <p:spPr>
                <a:xfrm>
                  <a:off x="3671963" y="3132616"/>
                  <a:ext cx="550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372" name="Ink 371">
                  <a:extLst>
                    <a:ext uri="{FF2B5EF4-FFF2-40B4-BE49-F238E27FC236}">
                      <a16:creationId xmlns:a16="http://schemas.microsoft.com/office/drawing/2014/main" id="{B1EBBAA2-0EE0-267C-F9FF-9A27BFD32EB4}"/>
                    </a:ext>
                  </a:extLst>
                </p14:cNvPr>
                <p14:cNvContentPartPr/>
                <p14:nvPr/>
              </p14:nvContentPartPr>
              <p14:xfrm>
                <a:off x="3844403" y="3118936"/>
                <a:ext cx="112680" cy="239400"/>
              </p14:xfrm>
            </p:contentPart>
          </mc:Choice>
          <mc:Fallback xmlns="">
            <p:pic>
              <p:nvPicPr>
                <p:cNvPr id="372" name="Ink 371">
                  <a:extLst>
                    <a:ext uri="{FF2B5EF4-FFF2-40B4-BE49-F238E27FC236}">
                      <a16:creationId xmlns:a16="http://schemas.microsoft.com/office/drawing/2014/main" id="{B1EBBAA2-0EE0-267C-F9FF-9A27BFD32EB4}"/>
                    </a:ext>
                  </a:extLst>
                </p:cNvPr>
                <p:cNvPicPr/>
                <p:nvPr/>
              </p:nvPicPr>
              <p:blipFill>
                <a:blip r:embed="rId137"/>
                <a:stretch>
                  <a:fillRect/>
                </a:stretch>
              </p:blipFill>
              <p:spPr>
                <a:xfrm>
                  <a:off x="3826403" y="3101296"/>
                  <a:ext cx="1483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73" name="Ink 372">
                  <a:extLst>
                    <a:ext uri="{FF2B5EF4-FFF2-40B4-BE49-F238E27FC236}">
                      <a16:creationId xmlns:a16="http://schemas.microsoft.com/office/drawing/2014/main" id="{CAC6D273-902A-0C91-B634-D17BA88B390E}"/>
                    </a:ext>
                  </a:extLst>
                </p14:cNvPr>
                <p14:cNvContentPartPr/>
                <p14:nvPr/>
              </p14:nvContentPartPr>
              <p14:xfrm>
                <a:off x="4049243" y="3196336"/>
                <a:ext cx="139320" cy="140400"/>
              </p14:xfrm>
            </p:contentPart>
          </mc:Choice>
          <mc:Fallback xmlns="">
            <p:pic>
              <p:nvPicPr>
                <p:cNvPr id="373" name="Ink 372">
                  <a:extLst>
                    <a:ext uri="{FF2B5EF4-FFF2-40B4-BE49-F238E27FC236}">
                      <a16:creationId xmlns:a16="http://schemas.microsoft.com/office/drawing/2014/main" id="{CAC6D273-902A-0C91-B634-D17BA88B390E}"/>
                    </a:ext>
                  </a:extLst>
                </p:cNvPr>
                <p:cNvPicPr/>
                <p:nvPr/>
              </p:nvPicPr>
              <p:blipFill>
                <a:blip r:embed="rId139"/>
                <a:stretch>
                  <a:fillRect/>
                </a:stretch>
              </p:blipFill>
              <p:spPr>
                <a:xfrm>
                  <a:off x="4031243" y="3178696"/>
                  <a:ext cx="174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74" name="Ink 373">
                  <a:extLst>
                    <a:ext uri="{FF2B5EF4-FFF2-40B4-BE49-F238E27FC236}">
                      <a16:creationId xmlns:a16="http://schemas.microsoft.com/office/drawing/2014/main" id="{41EE61A6-A3AC-3B5E-513D-A388FA583EA0}"/>
                    </a:ext>
                  </a:extLst>
                </p14:cNvPr>
                <p14:cNvContentPartPr/>
                <p14:nvPr/>
              </p14:nvContentPartPr>
              <p14:xfrm>
                <a:off x="4218803" y="3072496"/>
                <a:ext cx="106920" cy="95040"/>
              </p14:xfrm>
            </p:contentPart>
          </mc:Choice>
          <mc:Fallback xmlns="">
            <p:pic>
              <p:nvPicPr>
                <p:cNvPr id="374" name="Ink 373">
                  <a:extLst>
                    <a:ext uri="{FF2B5EF4-FFF2-40B4-BE49-F238E27FC236}">
                      <a16:creationId xmlns:a16="http://schemas.microsoft.com/office/drawing/2014/main" id="{41EE61A6-A3AC-3B5E-513D-A388FA583EA0}"/>
                    </a:ext>
                  </a:extLst>
                </p:cNvPr>
                <p:cNvPicPr/>
                <p:nvPr/>
              </p:nvPicPr>
              <p:blipFill>
                <a:blip r:embed="rId141"/>
                <a:stretch>
                  <a:fillRect/>
                </a:stretch>
              </p:blipFill>
              <p:spPr>
                <a:xfrm>
                  <a:off x="4200803" y="3054856"/>
                  <a:ext cx="142560" cy="130680"/>
                </a:xfrm>
                <a:prstGeom prst="rect">
                  <a:avLst/>
                </a:prstGeom>
              </p:spPr>
            </p:pic>
          </mc:Fallback>
        </mc:AlternateContent>
      </p:grpSp>
      <p:grpSp>
        <p:nvGrpSpPr>
          <p:cNvPr id="375" name="Group 374">
            <a:extLst>
              <a:ext uri="{FF2B5EF4-FFF2-40B4-BE49-F238E27FC236}">
                <a16:creationId xmlns:a16="http://schemas.microsoft.com/office/drawing/2014/main" id="{F55776C6-4431-427F-BAA0-998A94C33B7C}"/>
              </a:ext>
            </a:extLst>
          </p:cNvPr>
          <p:cNvGrpSpPr/>
          <p:nvPr/>
        </p:nvGrpSpPr>
        <p:grpSpPr>
          <a:xfrm>
            <a:off x="2536417" y="3601397"/>
            <a:ext cx="174600" cy="272520"/>
            <a:chOff x="2427083" y="3631216"/>
            <a:chExt cx="174600" cy="272520"/>
          </a:xfrm>
        </p:grpSpPr>
        <mc:AlternateContent xmlns:mc="http://schemas.openxmlformats.org/markup-compatibility/2006" xmlns:p14="http://schemas.microsoft.com/office/powerpoint/2010/main">
          <mc:Choice Requires="p14">
            <p:contentPart p14:bwMode="auto" r:id="rId142">
              <p14:nvContentPartPr>
                <p14:cNvPr id="376" name="Ink 375">
                  <a:extLst>
                    <a:ext uri="{FF2B5EF4-FFF2-40B4-BE49-F238E27FC236}">
                      <a16:creationId xmlns:a16="http://schemas.microsoft.com/office/drawing/2014/main" id="{BC8BAE1B-A4B2-D2C6-EAC4-8DD4683E1628}"/>
                    </a:ext>
                  </a:extLst>
                </p14:cNvPr>
                <p14:cNvContentPartPr/>
                <p14:nvPr/>
              </p14:nvContentPartPr>
              <p14:xfrm>
                <a:off x="2514563" y="3656776"/>
                <a:ext cx="30240" cy="233640"/>
              </p14:xfrm>
            </p:contentPart>
          </mc:Choice>
          <mc:Fallback xmlns="">
            <p:pic>
              <p:nvPicPr>
                <p:cNvPr id="376" name="Ink 375">
                  <a:extLst>
                    <a:ext uri="{FF2B5EF4-FFF2-40B4-BE49-F238E27FC236}">
                      <a16:creationId xmlns:a16="http://schemas.microsoft.com/office/drawing/2014/main" id="{BC8BAE1B-A4B2-D2C6-EAC4-8DD4683E1628}"/>
                    </a:ext>
                  </a:extLst>
                </p:cNvPr>
                <p:cNvPicPr/>
                <p:nvPr/>
              </p:nvPicPr>
              <p:blipFill>
                <a:blip r:embed="rId143"/>
                <a:stretch>
                  <a:fillRect/>
                </a:stretch>
              </p:blipFill>
              <p:spPr>
                <a:xfrm>
                  <a:off x="2496563" y="3639136"/>
                  <a:ext cx="6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77" name="Ink 376">
                  <a:extLst>
                    <a:ext uri="{FF2B5EF4-FFF2-40B4-BE49-F238E27FC236}">
                      <a16:creationId xmlns:a16="http://schemas.microsoft.com/office/drawing/2014/main" id="{987E851D-FDFE-6B6C-430E-B0E274B442DA}"/>
                    </a:ext>
                  </a:extLst>
                </p14:cNvPr>
                <p14:cNvContentPartPr/>
                <p14:nvPr/>
              </p14:nvContentPartPr>
              <p14:xfrm>
                <a:off x="2427083" y="3869536"/>
                <a:ext cx="156960" cy="34200"/>
              </p14:xfrm>
            </p:contentPart>
          </mc:Choice>
          <mc:Fallback xmlns="">
            <p:pic>
              <p:nvPicPr>
                <p:cNvPr id="377" name="Ink 376">
                  <a:extLst>
                    <a:ext uri="{FF2B5EF4-FFF2-40B4-BE49-F238E27FC236}">
                      <a16:creationId xmlns:a16="http://schemas.microsoft.com/office/drawing/2014/main" id="{987E851D-FDFE-6B6C-430E-B0E274B442DA}"/>
                    </a:ext>
                  </a:extLst>
                </p:cNvPr>
                <p:cNvPicPr/>
                <p:nvPr/>
              </p:nvPicPr>
              <p:blipFill>
                <a:blip r:embed="rId145"/>
                <a:stretch>
                  <a:fillRect/>
                </a:stretch>
              </p:blipFill>
              <p:spPr>
                <a:xfrm>
                  <a:off x="2409443" y="3851536"/>
                  <a:ext cx="192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78" name="Ink 377">
                  <a:extLst>
                    <a:ext uri="{FF2B5EF4-FFF2-40B4-BE49-F238E27FC236}">
                      <a16:creationId xmlns:a16="http://schemas.microsoft.com/office/drawing/2014/main" id="{A39D2B22-3BD1-5FD0-3377-0B0C7AD94DB7}"/>
                    </a:ext>
                  </a:extLst>
                </p14:cNvPr>
                <p14:cNvContentPartPr/>
                <p14:nvPr/>
              </p14:nvContentPartPr>
              <p14:xfrm>
                <a:off x="2457323" y="3631216"/>
                <a:ext cx="144360" cy="21960"/>
              </p14:xfrm>
            </p:contentPart>
          </mc:Choice>
          <mc:Fallback xmlns="">
            <p:pic>
              <p:nvPicPr>
                <p:cNvPr id="378" name="Ink 377">
                  <a:extLst>
                    <a:ext uri="{FF2B5EF4-FFF2-40B4-BE49-F238E27FC236}">
                      <a16:creationId xmlns:a16="http://schemas.microsoft.com/office/drawing/2014/main" id="{A39D2B22-3BD1-5FD0-3377-0B0C7AD94DB7}"/>
                    </a:ext>
                  </a:extLst>
                </p:cNvPr>
                <p:cNvPicPr/>
                <p:nvPr/>
              </p:nvPicPr>
              <p:blipFill>
                <a:blip r:embed="rId147"/>
                <a:stretch>
                  <a:fillRect/>
                </a:stretch>
              </p:blipFill>
              <p:spPr>
                <a:xfrm>
                  <a:off x="2439323" y="3613576"/>
                  <a:ext cx="180000" cy="57600"/>
                </a:xfrm>
                <a:prstGeom prst="rect">
                  <a:avLst/>
                </a:prstGeom>
              </p:spPr>
            </p:pic>
          </mc:Fallback>
        </mc:AlternateContent>
      </p:grpSp>
      <p:grpSp>
        <p:nvGrpSpPr>
          <p:cNvPr id="379" name="Group 378">
            <a:extLst>
              <a:ext uri="{FF2B5EF4-FFF2-40B4-BE49-F238E27FC236}">
                <a16:creationId xmlns:a16="http://schemas.microsoft.com/office/drawing/2014/main" id="{085C264B-23FD-25B5-4BC4-8E663A4068C5}"/>
              </a:ext>
            </a:extLst>
          </p:cNvPr>
          <p:cNvGrpSpPr/>
          <p:nvPr/>
        </p:nvGrpSpPr>
        <p:grpSpPr>
          <a:xfrm>
            <a:off x="2538577" y="3098117"/>
            <a:ext cx="679320" cy="292320"/>
            <a:chOff x="2429243" y="3127936"/>
            <a:chExt cx="679320" cy="292320"/>
          </a:xfrm>
        </p:grpSpPr>
        <mc:AlternateContent xmlns:mc="http://schemas.openxmlformats.org/markup-compatibility/2006" xmlns:p14="http://schemas.microsoft.com/office/powerpoint/2010/main">
          <mc:Choice Requires="p14">
            <p:contentPart p14:bwMode="auto" r:id="rId148">
              <p14:nvContentPartPr>
                <p14:cNvPr id="381" name="Ink 380">
                  <a:extLst>
                    <a:ext uri="{FF2B5EF4-FFF2-40B4-BE49-F238E27FC236}">
                      <a16:creationId xmlns:a16="http://schemas.microsoft.com/office/drawing/2014/main" id="{CF9E67E5-7BC8-EA4D-91FB-24D5A2987D24}"/>
                    </a:ext>
                  </a:extLst>
                </p14:cNvPr>
                <p14:cNvContentPartPr/>
                <p14:nvPr/>
              </p14:nvContentPartPr>
              <p14:xfrm>
                <a:off x="2549483" y="3180136"/>
                <a:ext cx="32040" cy="229680"/>
              </p14:xfrm>
            </p:contentPart>
          </mc:Choice>
          <mc:Fallback xmlns="">
            <p:pic>
              <p:nvPicPr>
                <p:cNvPr id="381" name="Ink 380">
                  <a:extLst>
                    <a:ext uri="{FF2B5EF4-FFF2-40B4-BE49-F238E27FC236}">
                      <a16:creationId xmlns:a16="http://schemas.microsoft.com/office/drawing/2014/main" id="{CF9E67E5-7BC8-EA4D-91FB-24D5A2987D24}"/>
                    </a:ext>
                  </a:extLst>
                </p:cNvPr>
                <p:cNvPicPr/>
                <p:nvPr/>
              </p:nvPicPr>
              <p:blipFill>
                <a:blip r:embed="rId149"/>
                <a:stretch>
                  <a:fillRect/>
                </a:stretch>
              </p:blipFill>
              <p:spPr>
                <a:xfrm>
                  <a:off x="2531843" y="3162496"/>
                  <a:ext cx="6768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382" name="Ink 381">
                  <a:extLst>
                    <a:ext uri="{FF2B5EF4-FFF2-40B4-BE49-F238E27FC236}">
                      <a16:creationId xmlns:a16="http://schemas.microsoft.com/office/drawing/2014/main" id="{0D5DFEE2-E3C4-21AA-79BC-9BCC0477C1D0}"/>
                    </a:ext>
                  </a:extLst>
                </p14:cNvPr>
                <p14:cNvContentPartPr/>
                <p14:nvPr/>
              </p14:nvContentPartPr>
              <p14:xfrm>
                <a:off x="2429243" y="3404416"/>
                <a:ext cx="190800" cy="15840"/>
              </p14:xfrm>
            </p:contentPart>
          </mc:Choice>
          <mc:Fallback xmlns="">
            <p:pic>
              <p:nvPicPr>
                <p:cNvPr id="382" name="Ink 381">
                  <a:extLst>
                    <a:ext uri="{FF2B5EF4-FFF2-40B4-BE49-F238E27FC236}">
                      <a16:creationId xmlns:a16="http://schemas.microsoft.com/office/drawing/2014/main" id="{0D5DFEE2-E3C4-21AA-79BC-9BCC0477C1D0}"/>
                    </a:ext>
                  </a:extLst>
                </p:cNvPr>
                <p:cNvPicPr/>
                <p:nvPr/>
              </p:nvPicPr>
              <p:blipFill>
                <a:blip r:embed="rId151"/>
                <a:stretch>
                  <a:fillRect/>
                </a:stretch>
              </p:blipFill>
              <p:spPr>
                <a:xfrm>
                  <a:off x="2411603" y="3386776"/>
                  <a:ext cx="2264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383" name="Ink 382">
                  <a:extLst>
                    <a:ext uri="{FF2B5EF4-FFF2-40B4-BE49-F238E27FC236}">
                      <a16:creationId xmlns:a16="http://schemas.microsoft.com/office/drawing/2014/main" id="{0CBAE609-3CEC-B7B2-9603-33B5164BDF1B}"/>
                    </a:ext>
                  </a:extLst>
                </p14:cNvPr>
                <p14:cNvContentPartPr/>
                <p14:nvPr/>
              </p14:nvContentPartPr>
              <p14:xfrm>
                <a:off x="2508803" y="3127936"/>
                <a:ext cx="136440" cy="63720"/>
              </p14:xfrm>
            </p:contentPart>
          </mc:Choice>
          <mc:Fallback xmlns="">
            <p:pic>
              <p:nvPicPr>
                <p:cNvPr id="383" name="Ink 382">
                  <a:extLst>
                    <a:ext uri="{FF2B5EF4-FFF2-40B4-BE49-F238E27FC236}">
                      <a16:creationId xmlns:a16="http://schemas.microsoft.com/office/drawing/2014/main" id="{0CBAE609-3CEC-B7B2-9603-33B5164BDF1B}"/>
                    </a:ext>
                  </a:extLst>
                </p:cNvPr>
                <p:cNvPicPr/>
                <p:nvPr/>
              </p:nvPicPr>
              <p:blipFill>
                <a:blip r:embed="rId153"/>
                <a:stretch>
                  <a:fillRect/>
                </a:stretch>
              </p:blipFill>
              <p:spPr>
                <a:xfrm>
                  <a:off x="2491163" y="3109936"/>
                  <a:ext cx="1720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384" name="Ink 383">
                  <a:extLst>
                    <a:ext uri="{FF2B5EF4-FFF2-40B4-BE49-F238E27FC236}">
                      <a16:creationId xmlns:a16="http://schemas.microsoft.com/office/drawing/2014/main" id="{35066A81-E37B-134D-B3E4-95FEDB9E7E02}"/>
                    </a:ext>
                  </a:extLst>
                </p14:cNvPr>
                <p14:cNvContentPartPr/>
                <p14:nvPr/>
              </p14:nvContentPartPr>
              <p14:xfrm>
                <a:off x="2729123" y="3291736"/>
                <a:ext cx="90720" cy="6120"/>
              </p14:xfrm>
            </p:contentPart>
          </mc:Choice>
          <mc:Fallback xmlns="">
            <p:pic>
              <p:nvPicPr>
                <p:cNvPr id="384" name="Ink 383">
                  <a:extLst>
                    <a:ext uri="{FF2B5EF4-FFF2-40B4-BE49-F238E27FC236}">
                      <a16:creationId xmlns:a16="http://schemas.microsoft.com/office/drawing/2014/main" id="{35066A81-E37B-134D-B3E4-95FEDB9E7E02}"/>
                    </a:ext>
                  </a:extLst>
                </p:cNvPr>
                <p:cNvPicPr/>
                <p:nvPr/>
              </p:nvPicPr>
              <p:blipFill>
                <a:blip r:embed="rId155"/>
                <a:stretch>
                  <a:fillRect/>
                </a:stretch>
              </p:blipFill>
              <p:spPr>
                <a:xfrm>
                  <a:off x="2711123" y="3274096"/>
                  <a:ext cx="126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156">
              <p14:nvContentPartPr>
                <p14:cNvPr id="385" name="Ink 384">
                  <a:extLst>
                    <a:ext uri="{FF2B5EF4-FFF2-40B4-BE49-F238E27FC236}">
                      <a16:creationId xmlns:a16="http://schemas.microsoft.com/office/drawing/2014/main" id="{988EF4C4-D172-10CE-8527-2CA647154BF0}"/>
                    </a:ext>
                  </a:extLst>
                </p14:cNvPr>
                <p14:cNvContentPartPr/>
                <p14:nvPr/>
              </p14:nvContentPartPr>
              <p14:xfrm>
                <a:off x="2761883" y="3234856"/>
                <a:ext cx="21240" cy="177840"/>
              </p14:xfrm>
            </p:contentPart>
          </mc:Choice>
          <mc:Fallback xmlns="">
            <p:pic>
              <p:nvPicPr>
                <p:cNvPr id="385" name="Ink 384">
                  <a:extLst>
                    <a:ext uri="{FF2B5EF4-FFF2-40B4-BE49-F238E27FC236}">
                      <a16:creationId xmlns:a16="http://schemas.microsoft.com/office/drawing/2014/main" id="{988EF4C4-D172-10CE-8527-2CA647154BF0}"/>
                    </a:ext>
                  </a:extLst>
                </p:cNvPr>
                <p:cNvPicPr/>
                <p:nvPr/>
              </p:nvPicPr>
              <p:blipFill>
                <a:blip r:embed="rId157"/>
                <a:stretch>
                  <a:fillRect/>
                </a:stretch>
              </p:blipFill>
              <p:spPr>
                <a:xfrm>
                  <a:off x="2744243" y="3217216"/>
                  <a:ext cx="568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386" name="Ink 385">
                  <a:extLst>
                    <a:ext uri="{FF2B5EF4-FFF2-40B4-BE49-F238E27FC236}">
                      <a16:creationId xmlns:a16="http://schemas.microsoft.com/office/drawing/2014/main" id="{BAE1A7E7-8404-1A40-7533-51BD6D8CFAAB}"/>
                    </a:ext>
                  </a:extLst>
                </p14:cNvPr>
                <p14:cNvContentPartPr/>
                <p14:nvPr/>
              </p14:nvContentPartPr>
              <p14:xfrm>
                <a:off x="2966723" y="3153496"/>
                <a:ext cx="120600" cy="18360"/>
              </p14:xfrm>
            </p:contentPart>
          </mc:Choice>
          <mc:Fallback xmlns="">
            <p:pic>
              <p:nvPicPr>
                <p:cNvPr id="386" name="Ink 385">
                  <a:extLst>
                    <a:ext uri="{FF2B5EF4-FFF2-40B4-BE49-F238E27FC236}">
                      <a16:creationId xmlns:a16="http://schemas.microsoft.com/office/drawing/2014/main" id="{BAE1A7E7-8404-1A40-7533-51BD6D8CFAAB}"/>
                    </a:ext>
                  </a:extLst>
                </p:cNvPr>
                <p:cNvPicPr/>
                <p:nvPr/>
              </p:nvPicPr>
              <p:blipFill>
                <a:blip r:embed="rId159"/>
                <a:stretch>
                  <a:fillRect/>
                </a:stretch>
              </p:blipFill>
              <p:spPr>
                <a:xfrm>
                  <a:off x="2949083" y="3135496"/>
                  <a:ext cx="1562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0">
              <p14:nvContentPartPr>
                <p14:cNvPr id="387" name="Ink 386">
                  <a:extLst>
                    <a:ext uri="{FF2B5EF4-FFF2-40B4-BE49-F238E27FC236}">
                      <a16:creationId xmlns:a16="http://schemas.microsoft.com/office/drawing/2014/main" id="{2C436F49-C606-684D-6CD7-D226270A249C}"/>
                    </a:ext>
                  </a:extLst>
                </p14:cNvPr>
                <p14:cNvContentPartPr/>
                <p14:nvPr/>
              </p14:nvContentPartPr>
              <p14:xfrm>
                <a:off x="2927123" y="3181216"/>
                <a:ext cx="181440" cy="222840"/>
              </p14:xfrm>
            </p:contentPart>
          </mc:Choice>
          <mc:Fallback xmlns="">
            <p:pic>
              <p:nvPicPr>
                <p:cNvPr id="387" name="Ink 386">
                  <a:extLst>
                    <a:ext uri="{FF2B5EF4-FFF2-40B4-BE49-F238E27FC236}">
                      <a16:creationId xmlns:a16="http://schemas.microsoft.com/office/drawing/2014/main" id="{2C436F49-C606-684D-6CD7-D226270A249C}"/>
                    </a:ext>
                  </a:extLst>
                </p:cNvPr>
                <p:cNvPicPr/>
                <p:nvPr/>
              </p:nvPicPr>
              <p:blipFill>
                <a:blip r:embed="rId161"/>
                <a:stretch>
                  <a:fillRect/>
                </a:stretch>
              </p:blipFill>
              <p:spPr>
                <a:xfrm>
                  <a:off x="2909123" y="3163576"/>
                  <a:ext cx="21708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388" name="Ink 387">
                  <a:extLst>
                    <a:ext uri="{FF2B5EF4-FFF2-40B4-BE49-F238E27FC236}">
                      <a16:creationId xmlns:a16="http://schemas.microsoft.com/office/drawing/2014/main" id="{00FCD405-CA0C-268B-69AE-96DF8AA37432}"/>
                    </a:ext>
                  </a:extLst>
                </p14:cNvPr>
                <p14:cNvContentPartPr/>
                <p14:nvPr/>
              </p14:nvContentPartPr>
              <p14:xfrm>
                <a:off x="2956643" y="3280936"/>
                <a:ext cx="146880" cy="24840"/>
              </p14:xfrm>
            </p:contentPart>
          </mc:Choice>
          <mc:Fallback xmlns="">
            <p:pic>
              <p:nvPicPr>
                <p:cNvPr id="388" name="Ink 387">
                  <a:extLst>
                    <a:ext uri="{FF2B5EF4-FFF2-40B4-BE49-F238E27FC236}">
                      <a16:creationId xmlns:a16="http://schemas.microsoft.com/office/drawing/2014/main" id="{00FCD405-CA0C-268B-69AE-96DF8AA37432}"/>
                    </a:ext>
                  </a:extLst>
                </p:cNvPr>
                <p:cNvPicPr/>
                <p:nvPr/>
              </p:nvPicPr>
              <p:blipFill>
                <a:blip r:embed="rId163"/>
                <a:stretch>
                  <a:fillRect/>
                </a:stretch>
              </p:blipFill>
              <p:spPr>
                <a:xfrm>
                  <a:off x="2939003" y="3262936"/>
                  <a:ext cx="182520" cy="60480"/>
                </a:xfrm>
                <a:prstGeom prst="rect">
                  <a:avLst/>
                </a:prstGeom>
              </p:spPr>
            </p:pic>
          </mc:Fallback>
        </mc:AlternateContent>
      </p:grpSp>
      <p:grpSp>
        <p:nvGrpSpPr>
          <p:cNvPr id="389" name="Group 388">
            <a:extLst>
              <a:ext uri="{FF2B5EF4-FFF2-40B4-BE49-F238E27FC236}">
                <a16:creationId xmlns:a16="http://schemas.microsoft.com/office/drawing/2014/main" id="{AD9E27DF-DE68-969C-4A1E-3F00F57F4D01}"/>
              </a:ext>
            </a:extLst>
          </p:cNvPr>
          <p:cNvGrpSpPr/>
          <p:nvPr/>
        </p:nvGrpSpPr>
        <p:grpSpPr>
          <a:xfrm>
            <a:off x="3009817" y="3733517"/>
            <a:ext cx="74160" cy="87120"/>
            <a:chOff x="2900483" y="3763336"/>
            <a:chExt cx="74160" cy="87120"/>
          </a:xfrm>
        </p:grpSpPr>
        <mc:AlternateContent xmlns:mc="http://schemas.openxmlformats.org/markup-compatibility/2006" xmlns:p14="http://schemas.microsoft.com/office/powerpoint/2010/main">
          <mc:Choice Requires="p14">
            <p:contentPart p14:bwMode="auto" r:id="rId164">
              <p14:nvContentPartPr>
                <p14:cNvPr id="390" name="Ink 389">
                  <a:extLst>
                    <a:ext uri="{FF2B5EF4-FFF2-40B4-BE49-F238E27FC236}">
                      <a16:creationId xmlns:a16="http://schemas.microsoft.com/office/drawing/2014/main" id="{B08DB5BA-8F78-35B1-09D9-AB4413EE4CB2}"/>
                    </a:ext>
                  </a:extLst>
                </p14:cNvPr>
                <p14:cNvContentPartPr/>
                <p14:nvPr/>
              </p14:nvContentPartPr>
              <p14:xfrm>
                <a:off x="2900483" y="3763336"/>
                <a:ext cx="66240" cy="22320"/>
              </p14:xfrm>
            </p:contentPart>
          </mc:Choice>
          <mc:Fallback xmlns="">
            <p:pic>
              <p:nvPicPr>
                <p:cNvPr id="390" name="Ink 389">
                  <a:extLst>
                    <a:ext uri="{FF2B5EF4-FFF2-40B4-BE49-F238E27FC236}">
                      <a16:creationId xmlns:a16="http://schemas.microsoft.com/office/drawing/2014/main" id="{B08DB5BA-8F78-35B1-09D9-AB4413EE4CB2}"/>
                    </a:ext>
                  </a:extLst>
                </p:cNvPr>
                <p:cNvPicPr/>
                <p:nvPr/>
              </p:nvPicPr>
              <p:blipFill>
                <a:blip r:embed="rId165"/>
                <a:stretch>
                  <a:fillRect/>
                </a:stretch>
              </p:blipFill>
              <p:spPr>
                <a:xfrm>
                  <a:off x="2882843" y="3745336"/>
                  <a:ext cx="10188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391" name="Ink 390">
                  <a:extLst>
                    <a:ext uri="{FF2B5EF4-FFF2-40B4-BE49-F238E27FC236}">
                      <a16:creationId xmlns:a16="http://schemas.microsoft.com/office/drawing/2014/main" id="{A0C8ADC0-279B-514A-34F1-E0158BE68051}"/>
                    </a:ext>
                  </a:extLst>
                </p14:cNvPr>
                <p14:cNvContentPartPr/>
                <p14:nvPr/>
              </p14:nvContentPartPr>
              <p14:xfrm>
                <a:off x="2909843" y="3841816"/>
                <a:ext cx="64800" cy="8640"/>
              </p14:xfrm>
            </p:contentPart>
          </mc:Choice>
          <mc:Fallback xmlns="">
            <p:pic>
              <p:nvPicPr>
                <p:cNvPr id="391" name="Ink 390">
                  <a:extLst>
                    <a:ext uri="{FF2B5EF4-FFF2-40B4-BE49-F238E27FC236}">
                      <a16:creationId xmlns:a16="http://schemas.microsoft.com/office/drawing/2014/main" id="{A0C8ADC0-279B-514A-34F1-E0158BE68051}"/>
                    </a:ext>
                  </a:extLst>
                </p:cNvPr>
                <p:cNvPicPr/>
                <p:nvPr/>
              </p:nvPicPr>
              <p:blipFill>
                <a:blip r:embed="rId167"/>
                <a:stretch>
                  <a:fillRect/>
                </a:stretch>
              </p:blipFill>
              <p:spPr>
                <a:xfrm>
                  <a:off x="2892203" y="3824176"/>
                  <a:ext cx="100440" cy="44280"/>
                </a:xfrm>
                <a:prstGeom prst="rect">
                  <a:avLst/>
                </a:prstGeom>
              </p:spPr>
            </p:pic>
          </mc:Fallback>
        </mc:AlternateContent>
      </p:grpSp>
      <p:grpSp>
        <p:nvGrpSpPr>
          <p:cNvPr id="392" name="Group 391">
            <a:extLst>
              <a:ext uri="{FF2B5EF4-FFF2-40B4-BE49-F238E27FC236}">
                <a16:creationId xmlns:a16="http://schemas.microsoft.com/office/drawing/2014/main" id="{8103489C-FDAA-CE0C-E51C-3E09739CD9DA}"/>
              </a:ext>
            </a:extLst>
          </p:cNvPr>
          <p:cNvGrpSpPr/>
          <p:nvPr/>
        </p:nvGrpSpPr>
        <p:grpSpPr>
          <a:xfrm>
            <a:off x="3296017" y="3583757"/>
            <a:ext cx="1208160" cy="229320"/>
            <a:chOff x="3186683" y="3613576"/>
            <a:chExt cx="1208160" cy="229320"/>
          </a:xfrm>
        </p:grpSpPr>
        <mc:AlternateContent xmlns:mc="http://schemas.openxmlformats.org/markup-compatibility/2006" xmlns:p14="http://schemas.microsoft.com/office/powerpoint/2010/main">
          <mc:Choice Requires="p14">
            <p:contentPart p14:bwMode="auto" r:id="rId168">
              <p14:nvContentPartPr>
                <p14:cNvPr id="393" name="Ink 392">
                  <a:extLst>
                    <a:ext uri="{FF2B5EF4-FFF2-40B4-BE49-F238E27FC236}">
                      <a16:creationId xmlns:a16="http://schemas.microsoft.com/office/drawing/2014/main" id="{D1F89343-8413-61FB-5301-D9B70C051907}"/>
                    </a:ext>
                  </a:extLst>
                </p14:cNvPr>
                <p14:cNvContentPartPr/>
                <p14:nvPr/>
              </p14:nvContentPartPr>
              <p14:xfrm>
                <a:off x="3186683" y="3647416"/>
                <a:ext cx="29880" cy="195480"/>
              </p14:xfrm>
            </p:contentPart>
          </mc:Choice>
          <mc:Fallback xmlns="">
            <p:pic>
              <p:nvPicPr>
                <p:cNvPr id="393" name="Ink 392">
                  <a:extLst>
                    <a:ext uri="{FF2B5EF4-FFF2-40B4-BE49-F238E27FC236}">
                      <a16:creationId xmlns:a16="http://schemas.microsoft.com/office/drawing/2014/main" id="{D1F89343-8413-61FB-5301-D9B70C051907}"/>
                    </a:ext>
                  </a:extLst>
                </p:cNvPr>
                <p:cNvPicPr/>
                <p:nvPr/>
              </p:nvPicPr>
              <p:blipFill>
                <a:blip r:embed="rId169"/>
                <a:stretch>
                  <a:fillRect/>
                </a:stretch>
              </p:blipFill>
              <p:spPr>
                <a:xfrm>
                  <a:off x="3168683" y="3629416"/>
                  <a:ext cx="65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394" name="Ink 393">
                  <a:extLst>
                    <a:ext uri="{FF2B5EF4-FFF2-40B4-BE49-F238E27FC236}">
                      <a16:creationId xmlns:a16="http://schemas.microsoft.com/office/drawing/2014/main" id="{A2F1DB00-002B-081A-7EDF-01A693C35A84}"/>
                    </a:ext>
                  </a:extLst>
                </p14:cNvPr>
                <p14:cNvContentPartPr/>
                <p14:nvPr/>
              </p14:nvContentPartPr>
              <p14:xfrm>
                <a:off x="3318443" y="3638056"/>
                <a:ext cx="150840" cy="203400"/>
              </p14:xfrm>
            </p:contentPart>
          </mc:Choice>
          <mc:Fallback xmlns="">
            <p:pic>
              <p:nvPicPr>
                <p:cNvPr id="394" name="Ink 393">
                  <a:extLst>
                    <a:ext uri="{FF2B5EF4-FFF2-40B4-BE49-F238E27FC236}">
                      <a16:creationId xmlns:a16="http://schemas.microsoft.com/office/drawing/2014/main" id="{A2F1DB00-002B-081A-7EDF-01A693C35A84}"/>
                    </a:ext>
                  </a:extLst>
                </p:cNvPr>
                <p:cNvPicPr/>
                <p:nvPr/>
              </p:nvPicPr>
              <p:blipFill>
                <a:blip r:embed="rId171"/>
                <a:stretch>
                  <a:fillRect/>
                </a:stretch>
              </p:blipFill>
              <p:spPr>
                <a:xfrm>
                  <a:off x="3300803" y="3620416"/>
                  <a:ext cx="1864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395" name="Ink 394">
                  <a:extLst>
                    <a:ext uri="{FF2B5EF4-FFF2-40B4-BE49-F238E27FC236}">
                      <a16:creationId xmlns:a16="http://schemas.microsoft.com/office/drawing/2014/main" id="{E41BE02E-93EF-CD24-ABBF-29B6C543E16B}"/>
                    </a:ext>
                  </a:extLst>
                </p14:cNvPr>
                <p14:cNvContentPartPr/>
                <p14:nvPr/>
              </p14:nvContentPartPr>
              <p14:xfrm>
                <a:off x="3573323" y="3651736"/>
                <a:ext cx="114840" cy="148680"/>
              </p14:xfrm>
            </p:contentPart>
          </mc:Choice>
          <mc:Fallback xmlns="">
            <p:pic>
              <p:nvPicPr>
                <p:cNvPr id="395" name="Ink 394">
                  <a:extLst>
                    <a:ext uri="{FF2B5EF4-FFF2-40B4-BE49-F238E27FC236}">
                      <a16:creationId xmlns:a16="http://schemas.microsoft.com/office/drawing/2014/main" id="{E41BE02E-93EF-CD24-ABBF-29B6C543E16B}"/>
                    </a:ext>
                  </a:extLst>
                </p:cNvPr>
                <p:cNvPicPr/>
                <p:nvPr/>
              </p:nvPicPr>
              <p:blipFill>
                <a:blip r:embed="rId173"/>
                <a:stretch>
                  <a:fillRect/>
                </a:stretch>
              </p:blipFill>
              <p:spPr>
                <a:xfrm>
                  <a:off x="3555683" y="3634096"/>
                  <a:ext cx="1504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74">
              <p14:nvContentPartPr>
                <p14:cNvPr id="396" name="Ink 395">
                  <a:extLst>
                    <a:ext uri="{FF2B5EF4-FFF2-40B4-BE49-F238E27FC236}">
                      <a16:creationId xmlns:a16="http://schemas.microsoft.com/office/drawing/2014/main" id="{1597FBB5-DEB7-DA55-9DE0-FD42103A00DB}"/>
                    </a:ext>
                  </a:extLst>
                </p14:cNvPr>
                <p14:cNvContentPartPr/>
                <p14:nvPr/>
              </p14:nvContentPartPr>
              <p14:xfrm>
                <a:off x="3822083" y="3733816"/>
                <a:ext cx="88920" cy="11880"/>
              </p14:xfrm>
            </p:contentPart>
          </mc:Choice>
          <mc:Fallback xmlns="">
            <p:pic>
              <p:nvPicPr>
                <p:cNvPr id="396" name="Ink 395">
                  <a:extLst>
                    <a:ext uri="{FF2B5EF4-FFF2-40B4-BE49-F238E27FC236}">
                      <a16:creationId xmlns:a16="http://schemas.microsoft.com/office/drawing/2014/main" id="{1597FBB5-DEB7-DA55-9DE0-FD42103A00DB}"/>
                    </a:ext>
                  </a:extLst>
                </p:cNvPr>
                <p:cNvPicPr/>
                <p:nvPr/>
              </p:nvPicPr>
              <p:blipFill>
                <a:blip r:embed="rId175"/>
                <a:stretch>
                  <a:fillRect/>
                </a:stretch>
              </p:blipFill>
              <p:spPr>
                <a:xfrm>
                  <a:off x="3804443" y="3715816"/>
                  <a:ext cx="1245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397" name="Ink 396">
                  <a:extLst>
                    <a:ext uri="{FF2B5EF4-FFF2-40B4-BE49-F238E27FC236}">
                      <a16:creationId xmlns:a16="http://schemas.microsoft.com/office/drawing/2014/main" id="{150C7D6D-D9DE-9977-5007-3A3E8F583B46}"/>
                    </a:ext>
                  </a:extLst>
                </p14:cNvPr>
                <p14:cNvContentPartPr/>
                <p14:nvPr/>
              </p14:nvContentPartPr>
              <p14:xfrm>
                <a:off x="4016123" y="3614296"/>
                <a:ext cx="190440" cy="159840"/>
              </p14:xfrm>
            </p:contentPart>
          </mc:Choice>
          <mc:Fallback xmlns="">
            <p:pic>
              <p:nvPicPr>
                <p:cNvPr id="397" name="Ink 396">
                  <a:extLst>
                    <a:ext uri="{FF2B5EF4-FFF2-40B4-BE49-F238E27FC236}">
                      <a16:creationId xmlns:a16="http://schemas.microsoft.com/office/drawing/2014/main" id="{150C7D6D-D9DE-9977-5007-3A3E8F583B46}"/>
                    </a:ext>
                  </a:extLst>
                </p:cNvPr>
                <p:cNvPicPr/>
                <p:nvPr/>
              </p:nvPicPr>
              <p:blipFill>
                <a:blip r:embed="rId177"/>
                <a:stretch>
                  <a:fillRect/>
                </a:stretch>
              </p:blipFill>
              <p:spPr>
                <a:xfrm>
                  <a:off x="3998483" y="3596656"/>
                  <a:ext cx="2260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398" name="Ink 397">
                  <a:extLst>
                    <a:ext uri="{FF2B5EF4-FFF2-40B4-BE49-F238E27FC236}">
                      <a16:creationId xmlns:a16="http://schemas.microsoft.com/office/drawing/2014/main" id="{8D79E846-7E1E-16D2-5BB5-E645D253CF1B}"/>
                    </a:ext>
                  </a:extLst>
                </p14:cNvPr>
                <p14:cNvContentPartPr/>
                <p14:nvPr/>
              </p14:nvContentPartPr>
              <p14:xfrm>
                <a:off x="4089203" y="3666856"/>
                <a:ext cx="47880" cy="158400"/>
              </p14:xfrm>
            </p:contentPart>
          </mc:Choice>
          <mc:Fallback xmlns="">
            <p:pic>
              <p:nvPicPr>
                <p:cNvPr id="398" name="Ink 397">
                  <a:extLst>
                    <a:ext uri="{FF2B5EF4-FFF2-40B4-BE49-F238E27FC236}">
                      <a16:creationId xmlns:a16="http://schemas.microsoft.com/office/drawing/2014/main" id="{8D79E846-7E1E-16D2-5BB5-E645D253CF1B}"/>
                    </a:ext>
                  </a:extLst>
                </p:cNvPr>
                <p:cNvPicPr/>
                <p:nvPr/>
              </p:nvPicPr>
              <p:blipFill>
                <a:blip r:embed="rId179"/>
                <a:stretch>
                  <a:fillRect/>
                </a:stretch>
              </p:blipFill>
              <p:spPr>
                <a:xfrm>
                  <a:off x="4071203" y="3649216"/>
                  <a:ext cx="835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80">
              <p14:nvContentPartPr>
                <p14:cNvPr id="399" name="Ink 398">
                  <a:extLst>
                    <a:ext uri="{FF2B5EF4-FFF2-40B4-BE49-F238E27FC236}">
                      <a16:creationId xmlns:a16="http://schemas.microsoft.com/office/drawing/2014/main" id="{4B2F525E-2076-C342-3E7A-04556766C1BC}"/>
                    </a:ext>
                  </a:extLst>
                </p14:cNvPr>
                <p14:cNvContentPartPr/>
                <p14:nvPr/>
              </p14:nvContentPartPr>
              <p14:xfrm>
                <a:off x="4227083" y="3633736"/>
                <a:ext cx="150120" cy="201960"/>
              </p14:xfrm>
            </p:contentPart>
          </mc:Choice>
          <mc:Fallback xmlns="">
            <p:pic>
              <p:nvPicPr>
                <p:cNvPr id="399" name="Ink 398">
                  <a:extLst>
                    <a:ext uri="{FF2B5EF4-FFF2-40B4-BE49-F238E27FC236}">
                      <a16:creationId xmlns:a16="http://schemas.microsoft.com/office/drawing/2014/main" id="{4B2F525E-2076-C342-3E7A-04556766C1BC}"/>
                    </a:ext>
                  </a:extLst>
                </p:cNvPr>
                <p:cNvPicPr/>
                <p:nvPr/>
              </p:nvPicPr>
              <p:blipFill>
                <a:blip r:embed="rId181"/>
                <a:stretch>
                  <a:fillRect/>
                </a:stretch>
              </p:blipFill>
              <p:spPr>
                <a:xfrm>
                  <a:off x="4209443" y="3615736"/>
                  <a:ext cx="1857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400" name="Ink 399">
                  <a:extLst>
                    <a:ext uri="{FF2B5EF4-FFF2-40B4-BE49-F238E27FC236}">
                      <a16:creationId xmlns:a16="http://schemas.microsoft.com/office/drawing/2014/main" id="{3F0EB4DB-CCBC-DF07-5ACC-26A8533AE579}"/>
                    </a:ext>
                  </a:extLst>
                </p14:cNvPr>
                <p14:cNvContentPartPr/>
                <p14:nvPr/>
              </p14:nvContentPartPr>
              <p14:xfrm>
                <a:off x="4234283" y="3613576"/>
                <a:ext cx="160560" cy="29880"/>
              </p14:xfrm>
            </p:contentPart>
          </mc:Choice>
          <mc:Fallback xmlns="">
            <p:pic>
              <p:nvPicPr>
                <p:cNvPr id="400" name="Ink 399">
                  <a:extLst>
                    <a:ext uri="{FF2B5EF4-FFF2-40B4-BE49-F238E27FC236}">
                      <a16:creationId xmlns:a16="http://schemas.microsoft.com/office/drawing/2014/main" id="{3F0EB4DB-CCBC-DF07-5ACC-26A8533AE579}"/>
                    </a:ext>
                  </a:extLst>
                </p:cNvPr>
                <p:cNvPicPr/>
                <p:nvPr/>
              </p:nvPicPr>
              <p:blipFill>
                <a:blip r:embed="rId183"/>
                <a:stretch>
                  <a:fillRect/>
                </a:stretch>
              </p:blipFill>
              <p:spPr>
                <a:xfrm>
                  <a:off x="4216643" y="3595576"/>
                  <a:ext cx="196200" cy="65520"/>
                </a:xfrm>
                <a:prstGeom prst="rect">
                  <a:avLst/>
                </a:prstGeom>
              </p:spPr>
            </p:pic>
          </mc:Fallback>
        </mc:AlternateContent>
      </p:grpSp>
      <p:grpSp>
        <p:nvGrpSpPr>
          <p:cNvPr id="401" name="Group 400">
            <a:extLst>
              <a:ext uri="{FF2B5EF4-FFF2-40B4-BE49-F238E27FC236}">
                <a16:creationId xmlns:a16="http://schemas.microsoft.com/office/drawing/2014/main" id="{E22A4C87-B7CC-8416-90AC-C87DE0BD31D7}"/>
              </a:ext>
            </a:extLst>
          </p:cNvPr>
          <p:cNvGrpSpPr/>
          <p:nvPr/>
        </p:nvGrpSpPr>
        <p:grpSpPr>
          <a:xfrm>
            <a:off x="3002977" y="4097117"/>
            <a:ext cx="249120" cy="189720"/>
            <a:chOff x="2893643" y="4126936"/>
            <a:chExt cx="249120" cy="189720"/>
          </a:xfrm>
        </p:grpSpPr>
        <mc:AlternateContent xmlns:mc="http://schemas.openxmlformats.org/markup-compatibility/2006" xmlns:p14="http://schemas.microsoft.com/office/powerpoint/2010/main">
          <mc:Choice Requires="p14">
            <p:contentPart p14:bwMode="auto" r:id="rId184">
              <p14:nvContentPartPr>
                <p14:cNvPr id="402" name="Ink 401">
                  <a:extLst>
                    <a:ext uri="{FF2B5EF4-FFF2-40B4-BE49-F238E27FC236}">
                      <a16:creationId xmlns:a16="http://schemas.microsoft.com/office/drawing/2014/main" id="{1C10E41D-3897-7251-60EF-B84903073ABA}"/>
                    </a:ext>
                  </a:extLst>
                </p14:cNvPr>
                <p14:cNvContentPartPr/>
                <p14:nvPr/>
              </p14:nvContentPartPr>
              <p14:xfrm>
                <a:off x="2898323" y="4192096"/>
                <a:ext cx="67320" cy="12240"/>
              </p14:xfrm>
            </p:contentPart>
          </mc:Choice>
          <mc:Fallback xmlns="">
            <p:pic>
              <p:nvPicPr>
                <p:cNvPr id="402" name="Ink 401">
                  <a:extLst>
                    <a:ext uri="{FF2B5EF4-FFF2-40B4-BE49-F238E27FC236}">
                      <a16:creationId xmlns:a16="http://schemas.microsoft.com/office/drawing/2014/main" id="{1C10E41D-3897-7251-60EF-B84903073ABA}"/>
                    </a:ext>
                  </a:extLst>
                </p:cNvPr>
                <p:cNvPicPr/>
                <p:nvPr/>
              </p:nvPicPr>
              <p:blipFill>
                <a:blip r:embed="rId185"/>
                <a:stretch>
                  <a:fillRect/>
                </a:stretch>
              </p:blipFill>
              <p:spPr>
                <a:xfrm>
                  <a:off x="2880323" y="4174096"/>
                  <a:ext cx="102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403" name="Ink 402">
                  <a:extLst>
                    <a:ext uri="{FF2B5EF4-FFF2-40B4-BE49-F238E27FC236}">
                      <a16:creationId xmlns:a16="http://schemas.microsoft.com/office/drawing/2014/main" id="{FCF9BAF5-58ED-0A10-7BD0-07F2AC3FC484}"/>
                    </a:ext>
                  </a:extLst>
                </p14:cNvPr>
                <p14:cNvContentPartPr/>
                <p14:nvPr/>
              </p14:nvContentPartPr>
              <p14:xfrm>
                <a:off x="2893643" y="4300096"/>
                <a:ext cx="64800" cy="16560"/>
              </p14:xfrm>
            </p:contentPart>
          </mc:Choice>
          <mc:Fallback xmlns="">
            <p:pic>
              <p:nvPicPr>
                <p:cNvPr id="403" name="Ink 402">
                  <a:extLst>
                    <a:ext uri="{FF2B5EF4-FFF2-40B4-BE49-F238E27FC236}">
                      <a16:creationId xmlns:a16="http://schemas.microsoft.com/office/drawing/2014/main" id="{FCF9BAF5-58ED-0A10-7BD0-07F2AC3FC484}"/>
                    </a:ext>
                  </a:extLst>
                </p:cNvPr>
                <p:cNvPicPr/>
                <p:nvPr/>
              </p:nvPicPr>
              <p:blipFill>
                <a:blip r:embed="rId187"/>
                <a:stretch>
                  <a:fillRect/>
                </a:stretch>
              </p:blipFill>
              <p:spPr>
                <a:xfrm>
                  <a:off x="2876003" y="4282456"/>
                  <a:ext cx="1004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404" name="Ink 403">
                  <a:extLst>
                    <a:ext uri="{FF2B5EF4-FFF2-40B4-BE49-F238E27FC236}">
                      <a16:creationId xmlns:a16="http://schemas.microsoft.com/office/drawing/2014/main" id="{E43AC13B-691D-673C-2C1D-D02433219A2A}"/>
                    </a:ext>
                  </a:extLst>
                </p14:cNvPr>
                <p14:cNvContentPartPr/>
                <p14:nvPr/>
              </p14:nvContentPartPr>
              <p14:xfrm>
                <a:off x="3119723" y="4126936"/>
                <a:ext cx="23040" cy="179280"/>
              </p14:xfrm>
            </p:contentPart>
          </mc:Choice>
          <mc:Fallback xmlns="">
            <p:pic>
              <p:nvPicPr>
                <p:cNvPr id="404" name="Ink 403">
                  <a:extLst>
                    <a:ext uri="{FF2B5EF4-FFF2-40B4-BE49-F238E27FC236}">
                      <a16:creationId xmlns:a16="http://schemas.microsoft.com/office/drawing/2014/main" id="{E43AC13B-691D-673C-2C1D-D02433219A2A}"/>
                    </a:ext>
                  </a:extLst>
                </p:cNvPr>
                <p:cNvPicPr/>
                <p:nvPr/>
              </p:nvPicPr>
              <p:blipFill>
                <a:blip r:embed="rId189"/>
                <a:stretch>
                  <a:fillRect/>
                </a:stretch>
              </p:blipFill>
              <p:spPr>
                <a:xfrm>
                  <a:off x="3101723" y="4109296"/>
                  <a:ext cx="58680" cy="214920"/>
                </a:xfrm>
                <a:prstGeom prst="rect">
                  <a:avLst/>
                </a:prstGeom>
              </p:spPr>
            </p:pic>
          </mc:Fallback>
        </mc:AlternateContent>
      </p:grpSp>
      <p:grpSp>
        <p:nvGrpSpPr>
          <p:cNvPr id="405" name="Group 404">
            <a:extLst>
              <a:ext uri="{FF2B5EF4-FFF2-40B4-BE49-F238E27FC236}">
                <a16:creationId xmlns:a16="http://schemas.microsoft.com/office/drawing/2014/main" id="{4236F039-8F65-0EC2-2D42-C46104EF9B80}"/>
              </a:ext>
            </a:extLst>
          </p:cNvPr>
          <p:cNvGrpSpPr/>
          <p:nvPr/>
        </p:nvGrpSpPr>
        <p:grpSpPr>
          <a:xfrm>
            <a:off x="3414097" y="4031957"/>
            <a:ext cx="572040" cy="286920"/>
            <a:chOff x="3304763" y="4061776"/>
            <a:chExt cx="572040" cy="286920"/>
          </a:xfrm>
        </p:grpSpPr>
        <mc:AlternateContent xmlns:mc="http://schemas.openxmlformats.org/markup-compatibility/2006" xmlns:p14="http://schemas.microsoft.com/office/powerpoint/2010/main">
          <mc:Choice Requires="p14">
            <p:contentPart p14:bwMode="auto" r:id="rId190">
              <p14:nvContentPartPr>
                <p14:cNvPr id="406" name="Ink 405">
                  <a:extLst>
                    <a:ext uri="{FF2B5EF4-FFF2-40B4-BE49-F238E27FC236}">
                      <a16:creationId xmlns:a16="http://schemas.microsoft.com/office/drawing/2014/main" id="{4CC4409F-6319-157B-0FBE-98723453522D}"/>
                    </a:ext>
                  </a:extLst>
                </p14:cNvPr>
                <p14:cNvContentPartPr/>
                <p14:nvPr/>
              </p14:nvContentPartPr>
              <p14:xfrm>
                <a:off x="3304763" y="4132696"/>
                <a:ext cx="142920" cy="216000"/>
              </p14:xfrm>
            </p:contentPart>
          </mc:Choice>
          <mc:Fallback xmlns="">
            <p:pic>
              <p:nvPicPr>
                <p:cNvPr id="406" name="Ink 405">
                  <a:extLst>
                    <a:ext uri="{FF2B5EF4-FFF2-40B4-BE49-F238E27FC236}">
                      <a16:creationId xmlns:a16="http://schemas.microsoft.com/office/drawing/2014/main" id="{4CC4409F-6319-157B-0FBE-98723453522D}"/>
                    </a:ext>
                  </a:extLst>
                </p:cNvPr>
                <p:cNvPicPr/>
                <p:nvPr/>
              </p:nvPicPr>
              <p:blipFill>
                <a:blip r:embed="rId191"/>
                <a:stretch>
                  <a:fillRect/>
                </a:stretch>
              </p:blipFill>
              <p:spPr>
                <a:xfrm>
                  <a:off x="3286763" y="4115056"/>
                  <a:ext cx="1785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407" name="Ink 406">
                  <a:extLst>
                    <a:ext uri="{FF2B5EF4-FFF2-40B4-BE49-F238E27FC236}">
                      <a16:creationId xmlns:a16="http://schemas.microsoft.com/office/drawing/2014/main" id="{4AD24BA1-6CDC-4CF0-2E7A-E633F244BA9D}"/>
                    </a:ext>
                  </a:extLst>
                </p14:cNvPr>
                <p14:cNvContentPartPr/>
                <p14:nvPr/>
              </p14:nvContentPartPr>
              <p14:xfrm>
                <a:off x="3519323" y="4152496"/>
                <a:ext cx="151200" cy="174240"/>
              </p14:xfrm>
            </p:contentPart>
          </mc:Choice>
          <mc:Fallback xmlns="">
            <p:pic>
              <p:nvPicPr>
                <p:cNvPr id="407" name="Ink 406">
                  <a:extLst>
                    <a:ext uri="{FF2B5EF4-FFF2-40B4-BE49-F238E27FC236}">
                      <a16:creationId xmlns:a16="http://schemas.microsoft.com/office/drawing/2014/main" id="{4AD24BA1-6CDC-4CF0-2E7A-E633F244BA9D}"/>
                    </a:ext>
                  </a:extLst>
                </p:cNvPr>
                <p:cNvPicPr/>
                <p:nvPr/>
              </p:nvPicPr>
              <p:blipFill>
                <a:blip r:embed="rId193"/>
                <a:stretch>
                  <a:fillRect/>
                </a:stretch>
              </p:blipFill>
              <p:spPr>
                <a:xfrm>
                  <a:off x="3501683" y="4134856"/>
                  <a:ext cx="186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408" name="Ink 407">
                  <a:extLst>
                    <a:ext uri="{FF2B5EF4-FFF2-40B4-BE49-F238E27FC236}">
                      <a16:creationId xmlns:a16="http://schemas.microsoft.com/office/drawing/2014/main" id="{C9D380D5-67ED-8112-F457-360FB7206F3C}"/>
                    </a:ext>
                  </a:extLst>
                </p14:cNvPr>
                <p14:cNvContentPartPr/>
                <p14:nvPr/>
              </p14:nvContentPartPr>
              <p14:xfrm>
                <a:off x="3574043" y="4140976"/>
                <a:ext cx="113760" cy="21240"/>
              </p14:xfrm>
            </p:contentPart>
          </mc:Choice>
          <mc:Fallback xmlns="">
            <p:pic>
              <p:nvPicPr>
                <p:cNvPr id="408" name="Ink 407">
                  <a:extLst>
                    <a:ext uri="{FF2B5EF4-FFF2-40B4-BE49-F238E27FC236}">
                      <a16:creationId xmlns:a16="http://schemas.microsoft.com/office/drawing/2014/main" id="{C9D380D5-67ED-8112-F457-360FB7206F3C}"/>
                    </a:ext>
                  </a:extLst>
                </p:cNvPr>
                <p:cNvPicPr/>
                <p:nvPr/>
              </p:nvPicPr>
              <p:blipFill>
                <a:blip r:embed="rId195"/>
                <a:stretch>
                  <a:fillRect/>
                </a:stretch>
              </p:blipFill>
              <p:spPr>
                <a:xfrm>
                  <a:off x="3556403" y="4122976"/>
                  <a:ext cx="1494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96">
              <p14:nvContentPartPr>
                <p14:cNvPr id="409" name="Ink 408">
                  <a:extLst>
                    <a:ext uri="{FF2B5EF4-FFF2-40B4-BE49-F238E27FC236}">
                      <a16:creationId xmlns:a16="http://schemas.microsoft.com/office/drawing/2014/main" id="{223DECE7-0C4D-8733-912A-F7864456425A}"/>
                    </a:ext>
                  </a:extLst>
                </p14:cNvPr>
                <p14:cNvContentPartPr/>
                <p14:nvPr/>
              </p14:nvContentPartPr>
              <p14:xfrm>
                <a:off x="3817763" y="4061776"/>
                <a:ext cx="59040" cy="83520"/>
              </p14:xfrm>
            </p:contentPart>
          </mc:Choice>
          <mc:Fallback xmlns="">
            <p:pic>
              <p:nvPicPr>
                <p:cNvPr id="409" name="Ink 408">
                  <a:extLst>
                    <a:ext uri="{FF2B5EF4-FFF2-40B4-BE49-F238E27FC236}">
                      <a16:creationId xmlns:a16="http://schemas.microsoft.com/office/drawing/2014/main" id="{223DECE7-0C4D-8733-912A-F7864456425A}"/>
                    </a:ext>
                  </a:extLst>
                </p:cNvPr>
                <p:cNvPicPr/>
                <p:nvPr/>
              </p:nvPicPr>
              <p:blipFill>
                <a:blip r:embed="rId197"/>
                <a:stretch>
                  <a:fillRect/>
                </a:stretch>
              </p:blipFill>
              <p:spPr>
                <a:xfrm>
                  <a:off x="3800123" y="4043776"/>
                  <a:ext cx="94680" cy="11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8">
            <p14:nvContentPartPr>
              <p14:cNvPr id="410" name="Ink 409">
                <a:extLst>
                  <a:ext uri="{FF2B5EF4-FFF2-40B4-BE49-F238E27FC236}">
                    <a16:creationId xmlns:a16="http://schemas.microsoft.com/office/drawing/2014/main" id="{A1FB49A4-417C-AC04-2902-B46D3F70B265}"/>
                  </a:ext>
                </a:extLst>
              </p14:cNvPr>
              <p14:cNvContentPartPr/>
              <p14:nvPr/>
            </p14:nvContentPartPr>
            <p14:xfrm>
              <a:off x="466730" y="4681582"/>
              <a:ext cx="137880" cy="270720"/>
            </p14:xfrm>
          </p:contentPart>
        </mc:Choice>
        <mc:Fallback xmlns="">
          <p:pic>
            <p:nvPicPr>
              <p:cNvPr id="410" name="Ink 409">
                <a:extLst>
                  <a:ext uri="{FF2B5EF4-FFF2-40B4-BE49-F238E27FC236}">
                    <a16:creationId xmlns:a16="http://schemas.microsoft.com/office/drawing/2014/main" id="{A1FB49A4-417C-AC04-2902-B46D3F70B265}"/>
                  </a:ext>
                </a:extLst>
              </p:cNvPr>
              <p:cNvPicPr/>
              <p:nvPr/>
            </p:nvPicPr>
            <p:blipFill>
              <a:blip r:embed="rId199"/>
              <a:stretch>
                <a:fillRect/>
              </a:stretch>
            </p:blipFill>
            <p:spPr>
              <a:xfrm>
                <a:off x="449090" y="4663582"/>
                <a:ext cx="17352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411" name="Ink 410">
                <a:extLst>
                  <a:ext uri="{FF2B5EF4-FFF2-40B4-BE49-F238E27FC236}">
                    <a16:creationId xmlns:a16="http://schemas.microsoft.com/office/drawing/2014/main" id="{EB51882F-47E8-1A7A-4EF0-C0943F4955CF}"/>
                  </a:ext>
                </a:extLst>
              </p14:cNvPr>
              <p14:cNvContentPartPr/>
              <p14:nvPr/>
            </p14:nvContentPartPr>
            <p14:xfrm>
              <a:off x="665090" y="4710022"/>
              <a:ext cx="152640" cy="236520"/>
            </p14:xfrm>
          </p:contentPart>
        </mc:Choice>
        <mc:Fallback xmlns="">
          <p:pic>
            <p:nvPicPr>
              <p:cNvPr id="411" name="Ink 410">
                <a:extLst>
                  <a:ext uri="{FF2B5EF4-FFF2-40B4-BE49-F238E27FC236}">
                    <a16:creationId xmlns:a16="http://schemas.microsoft.com/office/drawing/2014/main" id="{EB51882F-47E8-1A7A-4EF0-C0943F4955CF}"/>
                  </a:ext>
                </a:extLst>
              </p:cNvPr>
              <p:cNvPicPr/>
              <p:nvPr/>
            </p:nvPicPr>
            <p:blipFill>
              <a:blip r:embed="rId201"/>
              <a:stretch>
                <a:fillRect/>
              </a:stretch>
            </p:blipFill>
            <p:spPr>
              <a:xfrm>
                <a:off x="647450" y="4692022"/>
                <a:ext cx="1882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412" name="Ink 411">
                <a:extLst>
                  <a:ext uri="{FF2B5EF4-FFF2-40B4-BE49-F238E27FC236}">
                    <a16:creationId xmlns:a16="http://schemas.microsoft.com/office/drawing/2014/main" id="{9F982021-9E52-17C5-2CC9-5EACE4B3ACA9}"/>
                  </a:ext>
                </a:extLst>
              </p14:cNvPr>
              <p14:cNvContentPartPr/>
              <p14:nvPr/>
            </p14:nvContentPartPr>
            <p14:xfrm>
              <a:off x="854450" y="4764022"/>
              <a:ext cx="162360" cy="172800"/>
            </p14:xfrm>
          </p:contentPart>
        </mc:Choice>
        <mc:Fallback xmlns="">
          <p:pic>
            <p:nvPicPr>
              <p:cNvPr id="412" name="Ink 411">
                <a:extLst>
                  <a:ext uri="{FF2B5EF4-FFF2-40B4-BE49-F238E27FC236}">
                    <a16:creationId xmlns:a16="http://schemas.microsoft.com/office/drawing/2014/main" id="{9F982021-9E52-17C5-2CC9-5EACE4B3ACA9}"/>
                  </a:ext>
                </a:extLst>
              </p:cNvPr>
              <p:cNvPicPr/>
              <p:nvPr/>
            </p:nvPicPr>
            <p:blipFill>
              <a:blip r:embed="rId203"/>
              <a:stretch>
                <a:fillRect/>
              </a:stretch>
            </p:blipFill>
            <p:spPr>
              <a:xfrm>
                <a:off x="836810" y="4746022"/>
                <a:ext cx="19800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204">
            <p14:nvContentPartPr>
              <p14:cNvPr id="413" name="Ink 412">
                <a:extLst>
                  <a:ext uri="{FF2B5EF4-FFF2-40B4-BE49-F238E27FC236}">
                    <a16:creationId xmlns:a16="http://schemas.microsoft.com/office/drawing/2014/main" id="{50C9F267-C9C0-B608-D05D-F44BD41B4B6C}"/>
                  </a:ext>
                </a:extLst>
              </p14:cNvPr>
              <p14:cNvContentPartPr/>
              <p14:nvPr/>
            </p14:nvContentPartPr>
            <p14:xfrm>
              <a:off x="1043810" y="4665022"/>
              <a:ext cx="42480" cy="76680"/>
            </p14:xfrm>
          </p:contentPart>
        </mc:Choice>
        <mc:Fallback xmlns="">
          <p:pic>
            <p:nvPicPr>
              <p:cNvPr id="413" name="Ink 412">
                <a:extLst>
                  <a:ext uri="{FF2B5EF4-FFF2-40B4-BE49-F238E27FC236}">
                    <a16:creationId xmlns:a16="http://schemas.microsoft.com/office/drawing/2014/main" id="{50C9F267-C9C0-B608-D05D-F44BD41B4B6C}"/>
                  </a:ext>
                </a:extLst>
              </p:cNvPr>
              <p:cNvPicPr/>
              <p:nvPr/>
            </p:nvPicPr>
            <p:blipFill>
              <a:blip r:embed="rId205"/>
              <a:stretch>
                <a:fillRect/>
              </a:stretch>
            </p:blipFill>
            <p:spPr>
              <a:xfrm>
                <a:off x="1025810" y="4647382"/>
                <a:ext cx="7812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414" name="Ink 413">
                <a:extLst>
                  <a:ext uri="{FF2B5EF4-FFF2-40B4-BE49-F238E27FC236}">
                    <a16:creationId xmlns:a16="http://schemas.microsoft.com/office/drawing/2014/main" id="{58BF6BF8-41CB-ACF6-55A7-3060745944AC}"/>
                  </a:ext>
                </a:extLst>
              </p14:cNvPr>
              <p14:cNvContentPartPr/>
              <p14:nvPr/>
            </p14:nvContentPartPr>
            <p14:xfrm>
              <a:off x="1243610" y="4791022"/>
              <a:ext cx="117720" cy="18360"/>
            </p14:xfrm>
          </p:contentPart>
        </mc:Choice>
        <mc:Fallback xmlns="">
          <p:pic>
            <p:nvPicPr>
              <p:cNvPr id="414" name="Ink 413">
                <a:extLst>
                  <a:ext uri="{FF2B5EF4-FFF2-40B4-BE49-F238E27FC236}">
                    <a16:creationId xmlns:a16="http://schemas.microsoft.com/office/drawing/2014/main" id="{58BF6BF8-41CB-ACF6-55A7-3060745944AC}"/>
                  </a:ext>
                </a:extLst>
              </p:cNvPr>
              <p:cNvPicPr/>
              <p:nvPr/>
            </p:nvPicPr>
            <p:blipFill>
              <a:blip r:embed="rId207"/>
              <a:stretch>
                <a:fillRect/>
              </a:stretch>
            </p:blipFill>
            <p:spPr>
              <a:xfrm>
                <a:off x="1225610" y="4773382"/>
                <a:ext cx="1533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415" name="Ink 414">
                <a:extLst>
                  <a:ext uri="{FF2B5EF4-FFF2-40B4-BE49-F238E27FC236}">
                    <a16:creationId xmlns:a16="http://schemas.microsoft.com/office/drawing/2014/main" id="{3FFD4720-9BDD-3F8C-DFAB-AB75AC79990D}"/>
                  </a:ext>
                </a:extLst>
              </p14:cNvPr>
              <p14:cNvContentPartPr/>
              <p14:nvPr/>
            </p14:nvContentPartPr>
            <p14:xfrm>
              <a:off x="1259450" y="4887862"/>
              <a:ext cx="117360" cy="5400"/>
            </p14:xfrm>
          </p:contentPart>
        </mc:Choice>
        <mc:Fallback xmlns="">
          <p:pic>
            <p:nvPicPr>
              <p:cNvPr id="415" name="Ink 414">
                <a:extLst>
                  <a:ext uri="{FF2B5EF4-FFF2-40B4-BE49-F238E27FC236}">
                    <a16:creationId xmlns:a16="http://schemas.microsoft.com/office/drawing/2014/main" id="{3FFD4720-9BDD-3F8C-DFAB-AB75AC79990D}"/>
                  </a:ext>
                </a:extLst>
              </p:cNvPr>
              <p:cNvPicPr/>
              <p:nvPr/>
            </p:nvPicPr>
            <p:blipFill>
              <a:blip r:embed="rId209"/>
              <a:stretch>
                <a:fillRect/>
              </a:stretch>
            </p:blipFill>
            <p:spPr>
              <a:xfrm>
                <a:off x="1241810" y="4869862"/>
                <a:ext cx="153000" cy="41040"/>
              </a:xfrm>
              <a:prstGeom prst="rect">
                <a:avLst/>
              </a:prstGeom>
            </p:spPr>
          </p:pic>
        </mc:Fallback>
      </mc:AlternateContent>
      <p:grpSp>
        <p:nvGrpSpPr>
          <p:cNvPr id="416" name="Group 415">
            <a:extLst>
              <a:ext uri="{FF2B5EF4-FFF2-40B4-BE49-F238E27FC236}">
                <a16:creationId xmlns:a16="http://schemas.microsoft.com/office/drawing/2014/main" id="{86DE5CC0-1F8E-5318-A4BA-D98EB13F8E01}"/>
              </a:ext>
            </a:extLst>
          </p:cNvPr>
          <p:cNvGrpSpPr/>
          <p:nvPr/>
        </p:nvGrpSpPr>
        <p:grpSpPr>
          <a:xfrm>
            <a:off x="2327570" y="4632982"/>
            <a:ext cx="667440" cy="288000"/>
            <a:chOff x="2158523" y="4926496"/>
            <a:chExt cx="667440" cy="288000"/>
          </a:xfrm>
        </p:grpSpPr>
        <mc:AlternateContent xmlns:mc="http://schemas.openxmlformats.org/markup-compatibility/2006" xmlns:p14="http://schemas.microsoft.com/office/powerpoint/2010/main">
          <mc:Choice Requires="p14">
            <p:contentPart p14:bwMode="auto" r:id="rId210">
              <p14:nvContentPartPr>
                <p14:cNvPr id="417" name="Ink 416">
                  <a:extLst>
                    <a:ext uri="{FF2B5EF4-FFF2-40B4-BE49-F238E27FC236}">
                      <a16:creationId xmlns:a16="http://schemas.microsoft.com/office/drawing/2014/main" id="{50A5443D-6271-41A8-BAF0-A2DB7DB0AC40}"/>
                    </a:ext>
                  </a:extLst>
                </p14:cNvPr>
                <p14:cNvContentPartPr/>
                <p14:nvPr/>
              </p14:nvContentPartPr>
              <p14:xfrm>
                <a:off x="2158523" y="4958536"/>
                <a:ext cx="98280" cy="255960"/>
              </p14:xfrm>
            </p:contentPart>
          </mc:Choice>
          <mc:Fallback xmlns="">
            <p:pic>
              <p:nvPicPr>
                <p:cNvPr id="417" name="Ink 416">
                  <a:extLst>
                    <a:ext uri="{FF2B5EF4-FFF2-40B4-BE49-F238E27FC236}">
                      <a16:creationId xmlns:a16="http://schemas.microsoft.com/office/drawing/2014/main" id="{50A5443D-6271-41A8-BAF0-A2DB7DB0AC40}"/>
                    </a:ext>
                  </a:extLst>
                </p:cNvPr>
                <p:cNvPicPr/>
                <p:nvPr/>
              </p:nvPicPr>
              <p:blipFill>
                <a:blip r:embed="rId211"/>
                <a:stretch>
                  <a:fillRect/>
                </a:stretch>
              </p:blipFill>
              <p:spPr>
                <a:xfrm>
                  <a:off x="2140523" y="4940896"/>
                  <a:ext cx="1339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418" name="Ink 417">
                  <a:extLst>
                    <a:ext uri="{FF2B5EF4-FFF2-40B4-BE49-F238E27FC236}">
                      <a16:creationId xmlns:a16="http://schemas.microsoft.com/office/drawing/2014/main" id="{1D739C88-3BE0-CF58-69E3-ADE5D46512B6}"/>
                    </a:ext>
                  </a:extLst>
                </p14:cNvPr>
                <p14:cNvContentPartPr/>
                <p14:nvPr/>
              </p14:nvContentPartPr>
              <p14:xfrm>
                <a:off x="2346803" y="5057176"/>
                <a:ext cx="123120" cy="138960"/>
              </p14:xfrm>
            </p:contentPart>
          </mc:Choice>
          <mc:Fallback xmlns="">
            <p:pic>
              <p:nvPicPr>
                <p:cNvPr id="418" name="Ink 417">
                  <a:extLst>
                    <a:ext uri="{FF2B5EF4-FFF2-40B4-BE49-F238E27FC236}">
                      <a16:creationId xmlns:a16="http://schemas.microsoft.com/office/drawing/2014/main" id="{1D739C88-3BE0-CF58-69E3-ADE5D46512B6}"/>
                    </a:ext>
                  </a:extLst>
                </p:cNvPr>
                <p:cNvPicPr/>
                <p:nvPr/>
              </p:nvPicPr>
              <p:blipFill>
                <a:blip r:embed="rId213"/>
                <a:stretch>
                  <a:fillRect/>
                </a:stretch>
              </p:blipFill>
              <p:spPr>
                <a:xfrm>
                  <a:off x="2328803" y="5039536"/>
                  <a:ext cx="1587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214">
              <p14:nvContentPartPr>
                <p14:cNvPr id="419" name="Ink 418">
                  <a:extLst>
                    <a:ext uri="{FF2B5EF4-FFF2-40B4-BE49-F238E27FC236}">
                      <a16:creationId xmlns:a16="http://schemas.microsoft.com/office/drawing/2014/main" id="{14841CEE-1D5E-F6AB-F7AC-B44976052E60}"/>
                    </a:ext>
                  </a:extLst>
                </p14:cNvPr>
                <p14:cNvContentPartPr/>
                <p14:nvPr/>
              </p14:nvContentPartPr>
              <p14:xfrm>
                <a:off x="2547323" y="4926496"/>
                <a:ext cx="37080" cy="50760"/>
              </p14:xfrm>
            </p:contentPart>
          </mc:Choice>
          <mc:Fallback xmlns="">
            <p:pic>
              <p:nvPicPr>
                <p:cNvPr id="419" name="Ink 418">
                  <a:extLst>
                    <a:ext uri="{FF2B5EF4-FFF2-40B4-BE49-F238E27FC236}">
                      <a16:creationId xmlns:a16="http://schemas.microsoft.com/office/drawing/2014/main" id="{14841CEE-1D5E-F6AB-F7AC-B44976052E60}"/>
                    </a:ext>
                  </a:extLst>
                </p:cNvPr>
                <p:cNvPicPr/>
                <p:nvPr/>
              </p:nvPicPr>
              <p:blipFill>
                <a:blip r:embed="rId215"/>
                <a:stretch>
                  <a:fillRect/>
                </a:stretch>
              </p:blipFill>
              <p:spPr>
                <a:xfrm>
                  <a:off x="2529323" y="4908856"/>
                  <a:ext cx="727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420" name="Ink 419">
                  <a:extLst>
                    <a:ext uri="{FF2B5EF4-FFF2-40B4-BE49-F238E27FC236}">
                      <a16:creationId xmlns:a16="http://schemas.microsoft.com/office/drawing/2014/main" id="{EF666B3F-98A4-2ED3-23A4-3267A68A3B1D}"/>
                    </a:ext>
                  </a:extLst>
                </p14:cNvPr>
                <p14:cNvContentPartPr/>
                <p14:nvPr/>
              </p14:nvContentPartPr>
              <p14:xfrm>
                <a:off x="2711843" y="5087416"/>
                <a:ext cx="114120" cy="20160"/>
              </p14:xfrm>
            </p:contentPart>
          </mc:Choice>
          <mc:Fallback xmlns="">
            <p:pic>
              <p:nvPicPr>
                <p:cNvPr id="420" name="Ink 419">
                  <a:extLst>
                    <a:ext uri="{FF2B5EF4-FFF2-40B4-BE49-F238E27FC236}">
                      <a16:creationId xmlns:a16="http://schemas.microsoft.com/office/drawing/2014/main" id="{EF666B3F-98A4-2ED3-23A4-3267A68A3B1D}"/>
                    </a:ext>
                  </a:extLst>
                </p:cNvPr>
                <p:cNvPicPr/>
                <p:nvPr/>
              </p:nvPicPr>
              <p:blipFill>
                <a:blip r:embed="rId217"/>
                <a:stretch>
                  <a:fillRect/>
                </a:stretch>
              </p:blipFill>
              <p:spPr>
                <a:xfrm>
                  <a:off x="2694203" y="5069776"/>
                  <a:ext cx="149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433" name="Ink 432">
                  <a:extLst>
                    <a:ext uri="{FF2B5EF4-FFF2-40B4-BE49-F238E27FC236}">
                      <a16:creationId xmlns:a16="http://schemas.microsoft.com/office/drawing/2014/main" id="{101FDB07-0840-3869-8BEB-91C0089DC7CB}"/>
                    </a:ext>
                  </a:extLst>
                </p14:cNvPr>
                <p14:cNvContentPartPr/>
                <p14:nvPr/>
              </p14:nvContentPartPr>
              <p14:xfrm>
                <a:off x="2754323" y="5060776"/>
                <a:ext cx="26280" cy="109440"/>
              </p14:xfrm>
            </p:contentPart>
          </mc:Choice>
          <mc:Fallback xmlns="">
            <p:pic>
              <p:nvPicPr>
                <p:cNvPr id="433" name="Ink 432">
                  <a:extLst>
                    <a:ext uri="{FF2B5EF4-FFF2-40B4-BE49-F238E27FC236}">
                      <a16:creationId xmlns:a16="http://schemas.microsoft.com/office/drawing/2014/main" id="{101FDB07-0840-3869-8BEB-91C0089DC7CB}"/>
                    </a:ext>
                  </a:extLst>
                </p:cNvPr>
                <p:cNvPicPr/>
                <p:nvPr/>
              </p:nvPicPr>
              <p:blipFill>
                <a:blip r:embed="rId219"/>
                <a:stretch>
                  <a:fillRect/>
                </a:stretch>
              </p:blipFill>
              <p:spPr>
                <a:xfrm>
                  <a:off x="2736683" y="5042776"/>
                  <a:ext cx="61920" cy="145080"/>
                </a:xfrm>
                <a:prstGeom prst="rect">
                  <a:avLst/>
                </a:prstGeom>
              </p:spPr>
            </p:pic>
          </mc:Fallback>
        </mc:AlternateContent>
      </p:grpSp>
      <p:grpSp>
        <p:nvGrpSpPr>
          <p:cNvPr id="434" name="Group 433">
            <a:extLst>
              <a:ext uri="{FF2B5EF4-FFF2-40B4-BE49-F238E27FC236}">
                <a16:creationId xmlns:a16="http://schemas.microsoft.com/office/drawing/2014/main" id="{D80B671B-E99E-4D86-BF0A-6A7656BDD26D}"/>
              </a:ext>
            </a:extLst>
          </p:cNvPr>
          <p:cNvGrpSpPr/>
          <p:nvPr/>
        </p:nvGrpSpPr>
        <p:grpSpPr>
          <a:xfrm>
            <a:off x="1528010" y="4622182"/>
            <a:ext cx="646920" cy="326880"/>
            <a:chOff x="1358963" y="4915696"/>
            <a:chExt cx="646920" cy="326880"/>
          </a:xfrm>
        </p:grpSpPr>
        <mc:AlternateContent xmlns:mc="http://schemas.openxmlformats.org/markup-compatibility/2006" xmlns:p14="http://schemas.microsoft.com/office/powerpoint/2010/main">
          <mc:Choice Requires="p14">
            <p:contentPart p14:bwMode="auto" r:id="rId220">
              <p14:nvContentPartPr>
                <p14:cNvPr id="435" name="Ink 434">
                  <a:extLst>
                    <a:ext uri="{FF2B5EF4-FFF2-40B4-BE49-F238E27FC236}">
                      <a16:creationId xmlns:a16="http://schemas.microsoft.com/office/drawing/2014/main" id="{5FDF293C-CB47-A5C2-03A3-DE4D303857B6}"/>
                    </a:ext>
                  </a:extLst>
                </p14:cNvPr>
                <p14:cNvContentPartPr/>
                <p14:nvPr/>
              </p14:nvContentPartPr>
              <p14:xfrm>
                <a:off x="1358963" y="4971136"/>
                <a:ext cx="95400" cy="271440"/>
              </p14:xfrm>
            </p:contentPart>
          </mc:Choice>
          <mc:Fallback xmlns="">
            <p:pic>
              <p:nvPicPr>
                <p:cNvPr id="435" name="Ink 434">
                  <a:extLst>
                    <a:ext uri="{FF2B5EF4-FFF2-40B4-BE49-F238E27FC236}">
                      <a16:creationId xmlns:a16="http://schemas.microsoft.com/office/drawing/2014/main" id="{5FDF293C-CB47-A5C2-03A3-DE4D303857B6}"/>
                    </a:ext>
                  </a:extLst>
                </p:cNvPr>
                <p:cNvPicPr/>
                <p:nvPr/>
              </p:nvPicPr>
              <p:blipFill>
                <a:blip r:embed="rId221"/>
                <a:stretch>
                  <a:fillRect/>
                </a:stretch>
              </p:blipFill>
              <p:spPr>
                <a:xfrm>
                  <a:off x="1341323" y="4953136"/>
                  <a:ext cx="131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436" name="Ink 435">
                  <a:extLst>
                    <a:ext uri="{FF2B5EF4-FFF2-40B4-BE49-F238E27FC236}">
                      <a16:creationId xmlns:a16="http://schemas.microsoft.com/office/drawing/2014/main" id="{DED5159B-A5E4-4A2A-E4F5-D9C2960C737F}"/>
                    </a:ext>
                  </a:extLst>
                </p14:cNvPr>
                <p14:cNvContentPartPr/>
                <p14:nvPr/>
              </p14:nvContentPartPr>
              <p14:xfrm>
                <a:off x="1535723" y="5048536"/>
                <a:ext cx="177840" cy="153720"/>
              </p14:xfrm>
            </p:contentPart>
          </mc:Choice>
          <mc:Fallback xmlns="">
            <p:pic>
              <p:nvPicPr>
                <p:cNvPr id="436" name="Ink 435">
                  <a:extLst>
                    <a:ext uri="{FF2B5EF4-FFF2-40B4-BE49-F238E27FC236}">
                      <a16:creationId xmlns:a16="http://schemas.microsoft.com/office/drawing/2014/main" id="{DED5159B-A5E4-4A2A-E4F5-D9C2960C737F}"/>
                    </a:ext>
                  </a:extLst>
                </p:cNvPr>
                <p:cNvPicPr/>
                <p:nvPr/>
              </p:nvPicPr>
              <p:blipFill>
                <a:blip r:embed="rId223"/>
                <a:stretch>
                  <a:fillRect/>
                </a:stretch>
              </p:blipFill>
              <p:spPr>
                <a:xfrm>
                  <a:off x="1517723" y="5030896"/>
                  <a:ext cx="213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437" name="Ink 436">
                  <a:extLst>
                    <a:ext uri="{FF2B5EF4-FFF2-40B4-BE49-F238E27FC236}">
                      <a16:creationId xmlns:a16="http://schemas.microsoft.com/office/drawing/2014/main" id="{3C6CF947-00E6-3A3F-F86C-27A9B14BB42B}"/>
                    </a:ext>
                  </a:extLst>
                </p14:cNvPr>
                <p14:cNvContentPartPr/>
                <p14:nvPr/>
              </p14:nvContentPartPr>
              <p14:xfrm>
                <a:off x="1798883" y="4932616"/>
                <a:ext cx="14400" cy="41760"/>
              </p14:xfrm>
            </p:contentPart>
          </mc:Choice>
          <mc:Fallback xmlns="">
            <p:pic>
              <p:nvPicPr>
                <p:cNvPr id="437" name="Ink 436">
                  <a:extLst>
                    <a:ext uri="{FF2B5EF4-FFF2-40B4-BE49-F238E27FC236}">
                      <a16:creationId xmlns:a16="http://schemas.microsoft.com/office/drawing/2014/main" id="{3C6CF947-00E6-3A3F-F86C-27A9B14BB42B}"/>
                    </a:ext>
                  </a:extLst>
                </p:cNvPr>
                <p:cNvPicPr/>
                <p:nvPr/>
              </p:nvPicPr>
              <p:blipFill>
                <a:blip r:embed="rId225"/>
                <a:stretch>
                  <a:fillRect/>
                </a:stretch>
              </p:blipFill>
              <p:spPr>
                <a:xfrm>
                  <a:off x="1780883" y="4914616"/>
                  <a:ext cx="500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26">
              <p14:nvContentPartPr>
                <p14:cNvPr id="438" name="Ink 437">
                  <a:extLst>
                    <a:ext uri="{FF2B5EF4-FFF2-40B4-BE49-F238E27FC236}">
                      <a16:creationId xmlns:a16="http://schemas.microsoft.com/office/drawing/2014/main" id="{E900BE4E-C2F0-FC2C-E371-75B6AF1CF102}"/>
                    </a:ext>
                  </a:extLst>
                </p14:cNvPr>
                <p14:cNvContentPartPr/>
                <p14:nvPr/>
              </p14:nvContentPartPr>
              <p14:xfrm>
                <a:off x="1897523" y="5107216"/>
                <a:ext cx="108360" cy="26280"/>
              </p14:xfrm>
            </p:contentPart>
          </mc:Choice>
          <mc:Fallback xmlns="">
            <p:pic>
              <p:nvPicPr>
                <p:cNvPr id="438" name="Ink 437">
                  <a:extLst>
                    <a:ext uri="{FF2B5EF4-FFF2-40B4-BE49-F238E27FC236}">
                      <a16:creationId xmlns:a16="http://schemas.microsoft.com/office/drawing/2014/main" id="{E900BE4E-C2F0-FC2C-E371-75B6AF1CF102}"/>
                    </a:ext>
                  </a:extLst>
                </p:cNvPr>
                <p:cNvPicPr/>
                <p:nvPr/>
              </p:nvPicPr>
              <p:blipFill>
                <a:blip r:embed="rId227"/>
                <a:stretch>
                  <a:fillRect/>
                </a:stretch>
              </p:blipFill>
              <p:spPr>
                <a:xfrm>
                  <a:off x="1879523" y="5089576"/>
                  <a:ext cx="14400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439" name="Ink 438">
                  <a:extLst>
                    <a:ext uri="{FF2B5EF4-FFF2-40B4-BE49-F238E27FC236}">
                      <a16:creationId xmlns:a16="http://schemas.microsoft.com/office/drawing/2014/main" id="{BC11AA0B-2A5F-8721-C8BE-08AE4E932D90}"/>
                    </a:ext>
                  </a:extLst>
                </p14:cNvPr>
                <p14:cNvContentPartPr/>
                <p14:nvPr/>
              </p14:nvContentPartPr>
              <p14:xfrm>
                <a:off x="1970963" y="5072656"/>
                <a:ext cx="18000" cy="114480"/>
              </p14:xfrm>
            </p:contentPart>
          </mc:Choice>
          <mc:Fallback xmlns="">
            <p:pic>
              <p:nvPicPr>
                <p:cNvPr id="439" name="Ink 438">
                  <a:extLst>
                    <a:ext uri="{FF2B5EF4-FFF2-40B4-BE49-F238E27FC236}">
                      <a16:creationId xmlns:a16="http://schemas.microsoft.com/office/drawing/2014/main" id="{BC11AA0B-2A5F-8721-C8BE-08AE4E932D90}"/>
                    </a:ext>
                  </a:extLst>
                </p:cNvPr>
                <p:cNvPicPr/>
                <p:nvPr/>
              </p:nvPicPr>
              <p:blipFill>
                <a:blip r:embed="rId229"/>
                <a:stretch>
                  <a:fillRect/>
                </a:stretch>
              </p:blipFill>
              <p:spPr>
                <a:xfrm>
                  <a:off x="1953323" y="5055016"/>
                  <a:ext cx="5364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230">
              <p14:nvContentPartPr>
                <p14:cNvPr id="440" name="Ink 439">
                  <a:extLst>
                    <a:ext uri="{FF2B5EF4-FFF2-40B4-BE49-F238E27FC236}">
                      <a16:creationId xmlns:a16="http://schemas.microsoft.com/office/drawing/2014/main" id="{B553A42F-A8B6-C01A-6205-CFBC7DDC2500}"/>
                    </a:ext>
                  </a:extLst>
                </p14:cNvPr>
                <p14:cNvContentPartPr/>
                <p14:nvPr/>
              </p14:nvContentPartPr>
              <p14:xfrm>
                <a:off x="1782323" y="4915696"/>
                <a:ext cx="31680" cy="84240"/>
              </p14:xfrm>
            </p:contentPart>
          </mc:Choice>
          <mc:Fallback xmlns="">
            <p:pic>
              <p:nvPicPr>
                <p:cNvPr id="440" name="Ink 439">
                  <a:extLst>
                    <a:ext uri="{FF2B5EF4-FFF2-40B4-BE49-F238E27FC236}">
                      <a16:creationId xmlns:a16="http://schemas.microsoft.com/office/drawing/2014/main" id="{B553A42F-A8B6-C01A-6205-CFBC7DDC2500}"/>
                    </a:ext>
                  </a:extLst>
                </p:cNvPr>
                <p:cNvPicPr/>
                <p:nvPr/>
              </p:nvPicPr>
              <p:blipFill>
                <a:blip r:embed="rId231"/>
                <a:stretch>
                  <a:fillRect/>
                </a:stretch>
              </p:blipFill>
              <p:spPr>
                <a:xfrm>
                  <a:off x="1764323" y="4898056"/>
                  <a:ext cx="67320" cy="119880"/>
                </a:xfrm>
                <a:prstGeom prst="rect">
                  <a:avLst/>
                </a:prstGeom>
              </p:spPr>
            </p:pic>
          </mc:Fallback>
        </mc:AlternateContent>
      </p:grpSp>
      <p:grpSp>
        <p:nvGrpSpPr>
          <p:cNvPr id="441" name="Group 440">
            <a:extLst>
              <a:ext uri="{FF2B5EF4-FFF2-40B4-BE49-F238E27FC236}">
                <a16:creationId xmlns:a16="http://schemas.microsoft.com/office/drawing/2014/main" id="{92070AD4-8F93-AA09-1025-9D39D732A84A}"/>
              </a:ext>
            </a:extLst>
          </p:cNvPr>
          <p:cNvGrpSpPr/>
          <p:nvPr/>
        </p:nvGrpSpPr>
        <p:grpSpPr>
          <a:xfrm>
            <a:off x="3141890" y="4593742"/>
            <a:ext cx="1332000" cy="306000"/>
            <a:chOff x="2972843" y="4887256"/>
            <a:chExt cx="1332000" cy="306000"/>
          </a:xfrm>
        </p:grpSpPr>
        <mc:AlternateContent xmlns:mc="http://schemas.openxmlformats.org/markup-compatibility/2006" xmlns:p14="http://schemas.microsoft.com/office/powerpoint/2010/main">
          <mc:Choice Requires="p14">
            <p:contentPart p14:bwMode="auto" r:id="rId232">
              <p14:nvContentPartPr>
                <p14:cNvPr id="442" name="Ink 441">
                  <a:extLst>
                    <a:ext uri="{FF2B5EF4-FFF2-40B4-BE49-F238E27FC236}">
                      <a16:creationId xmlns:a16="http://schemas.microsoft.com/office/drawing/2014/main" id="{EF7725D4-DB74-17FF-EB4C-7E9AE2A34B02}"/>
                    </a:ext>
                  </a:extLst>
                </p14:cNvPr>
                <p14:cNvContentPartPr/>
                <p14:nvPr/>
              </p14:nvContentPartPr>
              <p14:xfrm>
                <a:off x="2972843" y="4916416"/>
                <a:ext cx="21960" cy="276840"/>
              </p14:xfrm>
            </p:contentPart>
          </mc:Choice>
          <mc:Fallback xmlns="">
            <p:pic>
              <p:nvPicPr>
                <p:cNvPr id="442" name="Ink 441">
                  <a:extLst>
                    <a:ext uri="{FF2B5EF4-FFF2-40B4-BE49-F238E27FC236}">
                      <a16:creationId xmlns:a16="http://schemas.microsoft.com/office/drawing/2014/main" id="{EF7725D4-DB74-17FF-EB4C-7E9AE2A34B02}"/>
                    </a:ext>
                  </a:extLst>
                </p:cNvPr>
                <p:cNvPicPr/>
                <p:nvPr/>
              </p:nvPicPr>
              <p:blipFill>
                <a:blip r:embed="rId233"/>
                <a:stretch>
                  <a:fillRect/>
                </a:stretch>
              </p:blipFill>
              <p:spPr>
                <a:xfrm>
                  <a:off x="2954843" y="4898416"/>
                  <a:ext cx="57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443" name="Ink 442">
                  <a:extLst>
                    <a:ext uri="{FF2B5EF4-FFF2-40B4-BE49-F238E27FC236}">
                      <a16:creationId xmlns:a16="http://schemas.microsoft.com/office/drawing/2014/main" id="{71127ADB-4EE8-B352-0BE2-C75226AADEEC}"/>
                    </a:ext>
                  </a:extLst>
                </p14:cNvPr>
                <p14:cNvContentPartPr/>
                <p14:nvPr/>
              </p14:nvContentPartPr>
              <p14:xfrm>
                <a:off x="3117563" y="4926136"/>
                <a:ext cx="146880" cy="257400"/>
              </p14:xfrm>
            </p:contentPart>
          </mc:Choice>
          <mc:Fallback xmlns="">
            <p:pic>
              <p:nvPicPr>
                <p:cNvPr id="443" name="Ink 442">
                  <a:extLst>
                    <a:ext uri="{FF2B5EF4-FFF2-40B4-BE49-F238E27FC236}">
                      <a16:creationId xmlns:a16="http://schemas.microsoft.com/office/drawing/2014/main" id="{71127ADB-4EE8-B352-0BE2-C75226AADEEC}"/>
                    </a:ext>
                  </a:extLst>
                </p:cNvPr>
                <p:cNvPicPr/>
                <p:nvPr/>
              </p:nvPicPr>
              <p:blipFill>
                <a:blip r:embed="rId235"/>
                <a:stretch>
                  <a:fillRect/>
                </a:stretch>
              </p:blipFill>
              <p:spPr>
                <a:xfrm>
                  <a:off x="3099923" y="4908496"/>
                  <a:ext cx="18252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444" name="Ink 443">
                  <a:extLst>
                    <a:ext uri="{FF2B5EF4-FFF2-40B4-BE49-F238E27FC236}">
                      <a16:creationId xmlns:a16="http://schemas.microsoft.com/office/drawing/2014/main" id="{09B7DDE7-CA4F-755D-31F3-4D7F696E1FC3}"/>
                    </a:ext>
                  </a:extLst>
                </p14:cNvPr>
                <p14:cNvContentPartPr/>
                <p14:nvPr/>
              </p14:nvContentPartPr>
              <p14:xfrm>
                <a:off x="3317723" y="4934056"/>
                <a:ext cx="164160" cy="222480"/>
              </p14:xfrm>
            </p:contentPart>
          </mc:Choice>
          <mc:Fallback xmlns="">
            <p:pic>
              <p:nvPicPr>
                <p:cNvPr id="444" name="Ink 443">
                  <a:extLst>
                    <a:ext uri="{FF2B5EF4-FFF2-40B4-BE49-F238E27FC236}">
                      <a16:creationId xmlns:a16="http://schemas.microsoft.com/office/drawing/2014/main" id="{09B7DDE7-CA4F-755D-31F3-4D7F696E1FC3}"/>
                    </a:ext>
                  </a:extLst>
                </p:cNvPr>
                <p:cNvPicPr/>
                <p:nvPr/>
              </p:nvPicPr>
              <p:blipFill>
                <a:blip r:embed="rId237"/>
                <a:stretch>
                  <a:fillRect/>
                </a:stretch>
              </p:blipFill>
              <p:spPr>
                <a:xfrm>
                  <a:off x="3299723" y="4916056"/>
                  <a:ext cx="19980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445" name="Ink 444">
                  <a:extLst>
                    <a:ext uri="{FF2B5EF4-FFF2-40B4-BE49-F238E27FC236}">
                      <a16:creationId xmlns:a16="http://schemas.microsoft.com/office/drawing/2014/main" id="{8FAEF232-5CEE-0562-73DC-593E097000BB}"/>
                    </a:ext>
                  </a:extLst>
                </p14:cNvPr>
                <p14:cNvContentPartPr/>
                <p14:nvPr/>
              </p14:nvContentPartPr>
              <p14:xfrm>
                <a:off x="3335723" y="4929016"/>
                <a:ext cx="140400" cy="70560"/>
              </p14:xfrm>
            </p:contentPart>
          </mc:Choice>
          <mc:Fallback xmlns="">
            <p:pic>
              <p:nvPicPr>
                <p:cNvPr id="445" name="Ink 444">
                  <a:extLst>
                    <a:ext uri="{FF2B5EF4-FFF2-40B4-BE49-F238E27FC236}">
                      <a16:creationId xmlns:a16="http://schemas.microsoft.com/office/drawing/2014/main" id="{8FAEF232-5CEE-0562-73DC-593E097000BB}"/>
                    </a:ext>
                  </a:extLst>
                </p:cNvPr>
                <p:cNvPicPr/>
                <p:nvPr/>
              </p:nvPicPr>
              <p:blipFill>
                <a:blip r:embed="rId239"/>
                <a:stretch>
                  <a:fillRect/>
                </a:stretch>
              </p:blipFill>
              <p:spPr>
                <a:xfrm>
                  <a:off x="3317723" y="4911016"/>
                  <a:ext cx="17604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240">
              <p14:nvContentPartPr>
                <p14:cNvPr id="446" name="Ink 445">
                  <a:extLst>
                    <a:ext uri="{FF2B5EF4-FFF2-40B4-BE49-F238E27FC236}">
                      <a16:creationId xmlns:a16="http://schemas.microsoft.com/office/drawing/2014/main" id="{A4F3D4B9-EB08-359D-DCA3-02090C0CE346}"/>
                    </a:ext>
                  </a:extLst>
                </p14:cNvPr>
                <p14:cNvContentPartPr/>
                <p14:nvPr/>
              </p14:nvContentPartPr>
              <p14:xfrm>
                <a:off x="3524003" y="4887256"/>
                <a:ext cx="104040" cy="43920"/>
              </p14:xfrm>
            </p:contentPart>
          </mc:Choice>
          <mc:Fallback xmlns="">
            <p:pic>
              <p:nvPicPr>
                <p:cNvPr id="446" name="Ink 445">
                  <a:extLst>
                    <a:ext uri="{FF2B5EF4-FFF2-40B4-BE49-F238E27FC236}">
                      <a16:creationId xmlns:a16="http://schemas.microsoft.com/office/drawing/2014/main" id="{A4F3D4B9-EB08-359D-DCA3-02090C0CE346}"/>
                    </a:ext>
                  </a:extLst>
                </p:cNvPr>
                <p:cNvPicPr/>
                <p:nvPr/>
              </p:nvPicPr>
              <p:blipFill>
                <a:blip r:embed="rId241"/>
                <a:stretch>
                  <a:fillRect/>
                </a:stretch>
              </p:blipFill>
              <p:spPr>
                <a:xfrm>
                  <a:off x="3506003" y="4869616"/>
                  <a:ext cx="13968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447" name="Ink 446">
                  <a:extLst>
                    <a:ext uri="{FF2B5EF4-FFF2-40B4-BE49-F238E27FC236}">
                      <a16:creationId xmlns:a16="http://schemas.microsoft.com/office/drawing/2014/main" id="{28EC3B31-DF74-57CF-3847-01500C4EE61A}"/>
                    </a:ext>
                  </a:extLst>
                </p14:cNvPr>
                <p14:cNvContentPartPr/>
                <p14:nvPr/>
              </p14:nvContentPartPr>
              <p14:xfrm>
                <a:off x="3674843" y="5051056"/>
                <a:ext cx="155520" cy="20880"/>
              </p14:xfrm>
            </p:contentPart>
          </mc:Choice>
          <mc:Fallback xmlns="">
            <p:pic>
              <p:nvPicPr>
                <p:cNvPr id="447" name="Ink 446">
                  <a:extLst>
                    <a:ext uri="{FF2B5EF4-FFF2-40B4-BE49-F238E27FC236}">
                      <a16:creationId xmlns:a16="http://schemas.microsoft.com/office/drawing/2014/main" id="{28EC3B31-DF74-57CF-3847-01500C4EE61A}"/>
                    </a:ext>
                  </a:extLst>
                </p:cNvPr>
                <p:cNvPicPr/>
                <p:nvPr/>
              </p:nvPicPr>
              <p:blipFill>
                <a:blip r:embed="rId243"/>
                <a:stretch>
                  <a:fillRect/>
                </a:stretch>
              </p:blipFill>
              <p:spPr>
                <a:xfrm>
                  <a:off x="3657203" y="5033056"/>
                  <a:ext cx="1911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448" name="Ink 447">
                  <a:extLst>
                    <a:ext uri="{FF2B5EF4-FFF2-40B4-BE49-F238E27FC236}">
                      <a16:creationId xmlns:a16="http://schemas.microsoft.com/office/drawing/2014/main" id="{5754C257-466A-62E9-9C16-5AE13B032FD2}"/>
                    </a:ext>
                  </a:extLst>
                </p14:cNvPr>
                <p14:cNvContentPartPr/>
                <p14:nvPr/>
              </p14:nvContentPartPr>
              <p14:xfrm>
                <a:off x="3768083" y="4961416"/>
                <a:ext cx="35280" cy="150120"/>
              </p14:xfrm>
            </p:contentPart>
          </mc:Choice>
          <mc:Fallback xmlns="">
            <p:pic>
              <p:nvPicPr>
                <p:cNvPr id="448" name="Ink 447">
                  <a:extLst>
                    <a:ext uri="{FF2B5EF4-FFF2-40B4-BE49-F238E27FC236}">
                      <a16:creationId xmlns:a16="http://schemas.microsoft.com/office/drawing/2014/main" id="{5754C257-466A-62E9-9C16-5AE13B032FD2}"/>
                    </a:ext>
                  </a:extLst>
                </p:cNvPr>
                <p:cNvPicPr/>
                <p:nvPr/>
              </p:nvPicPr>
              <p:blipFill>
                <a:blip r:embed="rId245"/>
                <a:stretch>
                  <a:fillRect/>
                </a:stretch>
              </p:blipFill>
              <p:spPr>
                <a:xfrm>
                  <a:off x="3750443" y="4943776"/>
                  <a:ext cx="709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449" name="Ink 448">
                  <a:extLst>
                    <a:ext uri="{FF2B5EF4-FFF2-40B4-BE49-F238E27FC236}">
                      <a16:creationId xmlns:a16="http://schemas.microsoft.com/office/drawing/2014/main" id="{2407C73C-58D1-C98B-CA76-7A8BB9BA18B1}"/>
                    </a:ext>
                  </a:extLst>
                </p14:cNvPr>
                <p14:cNvContentPartPr/>
                <p14:nvPr/>
              </p14:nvContentPartPr>
              <p14:xfrm>
                <a:off x="3949523" y="4961416"/>
                <a:ext cx="154080" cy="184680"/>
              </p14:xfrm>
            </p:contentPart>
          </mc:Choice>
          <mc:Fallback xmlns="">
            <p:pic>
              <p:nvPicPr>
                <p:cNvPr id="449" name="Ink 448">
                  <a:extLst>
                    <a:ext uri="{FF2B5EF4-FFF2-40B4-BE49-F238E27FC236}">
                      <a16:creationId xmlns:a16="http://schemas.microsoft.com/office/drawing/2014/main" id="{2407C73C-58D1-C98B-CA76-7A8BB9BA18B1}"/>
                    </a:ext>
                  </a:extLst>
                </p:cNvPr>
                <p:cNvPicPr/>
                <p:nvPr/>
              </p:nvPicPr>
              <p:blipFill>
                <a:blip r:embed="rId247"/>
                <a:stretch>
                  <a:fillRect/>
                </a:stretch>
              </p:blipFill>
              <p:spPr>
                <a:xfrm>
                  <a:off x="3931883" y="4943776"/>
                  <a:ext cx="189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450" name="Ink 449">
                  <a:extLst>
                    <a:ext uri="{FF2B5EF4-FFF2-40B4-BE49-F238E27FC236}">
                      <a16:creationId xmlns:a16="http://schemas.microsoft.com/office/drawing/2014/main" id="{C3195273-4E2E-ACA5-40D2-2CE7CF8B9067}"/>
                    </a:ext>
                  </a:extLst>
                </p14:cNvPr>
                <p14:cNvContentPartPr/>
                <p14:nvPr/>
              </p14:nvContentPartPr>
              <p14:xfrm>
                <a:off x="4111883" y="4973296"/>
                <a:ext cx="192960" cy="141120"/>
              </p14:xfrm>
            </p:contentPart>
          </mc:Choice>
          <mc:Fallback xmlns="">
            <p:pic>
              <p:nvPicPr>
                <p:cNvPr id="450" name="Ink 449">
                  <a:extLst>
                    <a:ext uri="{FF2B5EF4-FFF2-40B4-BE49-F238E27FC236}">
                      <a16:creationId xmlns:a16="http://schemas.microsoft.com/office/drawing/2014/main" id="{C3195273-4E2E-ACA5-40D2-2CE7CF8B9067}"/>
                    </a:ext>
                  </a:extLst>
                </p:cNvPr>
                <p:cNvPicPr/>
                <p:nvPr/>
              </p:nvPicPr>
              <p:blipFill>
                <a:blip r:embed="rId249"/>
                <a:stretch>
                  <a:fillRect/>
                </a:stretch>
              </p:blipFill>
              <p:spPr>
                <a:xfrm>
                  <a:off x="4094243" y="4955656"/>
                  <a:ext cx="228600" cy="176760"/>
                </a:xfrm>
                <a:prstGeom prst="rect">
                  <a:avLst/>
                </a:prstGeom>
              </p:spPr>
            </p:pic>
          </mc:Fallback>
        </mc:AlternateContent>
      </p:grpSp>
      <p:grpSp>
        <p:nvGrpSpPr>
          <p:cNvPr id="451" name="Group 450">
            <a:extLst>
              <a:ext uri="{FF2B5EF4-FFF2-40B4-BE49-F238E27FC236}">
                <a16:creationId xmlns:a16="http://schemas.microsoft.com/office/drawing/2014/main" id="{A0FA7415-E00E-C455-37D9-B69CE320CE59}"/>
              </a:ext>
            </a:extLst>
          </p:cNvPr>
          <p:cNvGrpSpPr/>
          <p:nvPr/>
        </p:nvGrpSpPr>
        <p:grpSpPr>
          <a:xfrm>
            <a:off x="1893817" y="5053637"/>
            <a:ext cx="1904400" cy="555480"/>
            <a:chOff x="1784483" y="5083456"/>
            <a:chExt cx="1904400" cy="555480"/>
          </a:xfrm>
        </p:grpSpPr>
        <mc:AlternateContent xmlns:mc="http://schemas.openxmlformats.org/markup-compatibility/2006" xmlns:p14="http://schemas.microsoft.com/office/powerpoint/2010/main">
          <mc:Choice Requires="p14">
            <p:contentPart p14:bwMode="auto" r:id="rId250">
              <p14:nvContentPartPr>
                <p14:cNvPr id="452" name="Ink 451">
                  <a:extLst>
                    <a:ext uri="{FF2B5EF4-FFF2-40B4-BE49-F238E27FC236}">
                      <a16:creationId xmlns:a16="http://schemas.microsoft.com/office/drawing/2014/main" id="{96AA062D-34C2-0AD4-6CF8-8175081D7CAA}"/>
                    </a:ext>
                  </a:extLst>
                </p14:cNvPr>
                <p14:cNvContentPartPr/>
                <p14:nvPr/>
              </p14:nvContentPartPr>
              <p14:xfrm>
                <a:off x="1932083" y="5296216"/>
                <a:ext cx="114840" cy="205200"/>
              </p14:xfrm>
            </p:contentPart>
          </mc:Choice>
          <mc:Fallback xmlns="">
            <p:pic>
              <p:nvPicPr>
                <p:cNvPr id="452" name="Ink 451">
                  <a:extLst>
                    <a:ext uri="{FF2B5EF4-FFF2-40B4-BE49-F238E27FC236}">
                      <a16:creationId xmlns:a16="http://schemas.microsoft.com/office/drawing/2014/main" id="{96AA062D-34C2-0AD4-6CF8-8175081D7CAA}"/>
                    </a:ext>
                  </a:extLst>
                </p:cNvPr>
                <p:cNvPicPr/>
                <p:nvPr/>
              </p:nvPicPr>
              <p:blipFill>
                <a:blip r:embed="rId251"/>
                <a:stretch>
                  <a:fillRect/>
                </a:stretch>
              </p:blipFill>
              <p:spPr>
                <a:xfrm>
                  <a:off x="1914443" y="5278576"/>
                  <a:ext cx="15048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453" name="Ink 452">
                  <a:extLst>
                    <a:ext uri="{FF2B5EF4-FFF2-40B4-BE49-F238E27FC236}">
                      <a16:creationId xmlns:a16="http://schemas.microsoft.com/office/drawing/2014/main" id="{99C73B25-97AA-DB67-70D7-D75FF9C57A79}"/>
                    </a:ext>
                  </a:extLst>
                </p14:cNvPr>
                <p14:cNvContentPartPr/>
                <p14:nvPr/>
              </p14:nvContentPartPr>
              <p14:xfrm>
                <a:off x="2064203" y="5281816"/>
                <a:ext cx="159120" cy="185040"/>
              </p14:xfrm>
            </p:contentPart>
          </mc:Choice>
          <mc:Fallback xmlns="">
            <p:pic>
              <p:nvPicPr>
                <p:cNvPr id="453" name="Ink 452">
                  <a:extLst>
                    <a:ext uri="{FF2B5EF4-FFF2-40B4-BE49-F238E27FC236}">
                      <a16:creationId xmlns:a16="http://schemas.microsoft.com/office/drawing/2014/main" id="{99C73B25-97AA-DB67-70D7-D75FF9C57A79}"/>
                    </a:ext>
                  </a:extLst>
                </p:cNvPr>
                <p:cNvPicPr/>
                <p:nvPr/>
              </p:nvPicPr>
              <p:blipFill>
                <a:blip r:embed="rId253"/>
                <a:stretch>
                  <a:fillRect/>
                </a:stretch>
              </p:blipFill>
              <p:spPr>
                <a:xfrm>
                  <a:off x="2046563" y="5264176"/>
                  <a:ext cx="19476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54">
              <p14:nvContentPartPr>
                <p14:cNvPr id="454" name="Ink 453">
                  <a:extLst>
                    <a:ext uri="{FF2B5EF4-FFF2-40B4-BE49-F238E27FC236}">
                      <a16:creationId xmlns:a16="http://schemas.microsoft.com/office/drawing/2014/main" id="{E8EF0768-2AE2-4489-0E22-1BB9CEC1D2C1}"/>
                    </a:ext>
                  </a:extLst>
                </p14:cNvPr>
                <p14:cNvContentPartPr/>
                <p14:nvPr/>
              </p14:nvContentPartPr>
              <p14:xfrm>
                <a:off x="2377403" y="5346256"/>
                <a:ext cx="162360" cy="18360"/>
              </p14:xfrm>
            </p:contentPart>
          </mc:Choice>
          <mc:Fallback xmlns="">
            <p:pic>
              <p:nvPicPr>
                <p:cNvPr id="454" name="Ink 453">
                  <a:extLst>
                    <a:ext uri="{FF2B5EF4-FFF2-40B4-BE49-F238E27FC236}">
                      <a16:creationId xmlns:a16="http://schemas.microsoft.com/office/drawing/2014/main" id="{E8EF0768-2AE2-4489-0E22-1BB9CEC1D2C1}"/>
                    </a:ext>
                  </a:extLst>
                </p:cNvPr>
                <p:cNvPicPr/>
                <p:nvPr/>
              </p:nvPicPr>
              <p:blipFill>
                <a:blip r:embed="rId255"/>
                <a:stretch>
                  <a:fillRect/>
                </a:stretch>
              </p:blipFill>
              <p:spPr>
                <a:xfrm>
                  <a:off x="2359763" y="5328616"/>
                  <a:ext cx="1980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56">
              <p14:nvContentPartPr>
                <p14:cNvPr id="455" name="Ink 454">
                  <a:extLst>
                    <a:ext uri="{FF2B5EF4-FFF2-40B4-BE49-F238E27FC236}">
                      <a16:creationId xmlns:a16="http://schemas.microsoft.com/office/drawing/2014/main" id="{659E1F57-144E-E1CB-5AC4-47ABC34303EF}"/>
                    </a:ext>
                  </a:extLst>
                </p14:cNvPr>
                <p14:cNvContentPartPr/>
                <p14:nvPr/>
              </p14:nvContentPartPr>
              <p14:xfrm>
                <a:off x="2378123" y="5441656"/>
                <a:ext cx="160560" cy="6120"/>
              </p14:xfrm>
            </p:contentPart>
          </mc:Choice>
          <mc:Fallback xmlns="">
            <p:pic>
              <p:nvPicPr>
                <p:cNvPr id="455" name="Ink 454">
                  <a:extLst>
                    <a:ext uri="{FF2B5EF4-FFF2-40B4-BE49-F238E27FC236}">
                      <a16:creationId xmlns:a16="http://schemas.microsoft.com/office/drawing/2014/main" id="{659E1F57-144E-E1CB-5AC4-47ABC34303EF}"/>
                    </a:ext>
                  </a:extLst>
                </p:cNvPr>
                <p:cNvPicPr/>
                <p:nvPr/>
              </p:nvPicPr>
              <p:blipFill>
                <a:blip r:embed="rId257"/>
                <a:stretch>
                  <a:fillRect/>
                </a:stretch>
              </p:blipFill>
              <p:spPr>
                <a:xfrm>
                  <a:off x="2360123" y="5424016"/>
                  <a:ext cx="1962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456" name="Ink 455">
                  <a:extLst>
                    <a:ext uri="{FF2B5EF4-FFF2-40B4-BE49-F238E27FC236}">
                      <a16:creationId xmlns:a16="http://schemas.microsoft.com/office/drawing/2014/main" id="{51B73583-E1FD-1658-FAC0-B40093B195E0}"/>
                    </a:ext>
                  </a:extLst>
                </p14:cNvPr>
                <p14:cNvContentPartPr/>
                <p14:nvPr/>
              </p14:nvContentPartPr>
              <p14:xfrm>
                <a:off x="2781683" y="5257336"/>
                <a:ext cx="25920" cy="204840"/>
              </p14:xfrm>
            </p:contentPart>
          </mc:Choice>
          <mc:Fallback xmlns="">
            <p:pic>
              <p:nvPicPr>
                <p:cNvPr id="456" name="Ink 455">
                  <a:extLst>
                    <a:ext uri="{FF2B5EF4-FFF2-40B4-BE49-F238E27FC236}">
                      <a16:creationId xmlns:a16="http://schemas.microsoft.com/office/drawing/2014/main" id="{51B73583-E1FD-1658-FAC0-B40093B195E0}"/>
                    </a:ext>
                  </a:extLst>
                </p:cNvPr>
                <p:cNvPicPr/>
                <p:nvPr/>
              </p:nvPicPr>
              <p:blipFill>
                <a:blip r:embed="rId259"/>
                <a:stretch>
                  <a:fillRect/>
                </a:stretch>
              </p:blipFill>
              <p:spPr>
                <a:xfrm>
                  <a:off x="2764043" y="5239336"/>
                  <a:ext cx="6156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457" name="Ink 456">
                  <a:extLst>
                    <a:ext uri="{FF2B5EF4-FFF2-40B4-BE49-F238E27FC236}">
                      <a16:creationId xmlns:a16="http://schemas.microsoft.com/office/drawing/2014/main" id="{2AAD000B-5652-E58C-584F-A1068D8EA2EF}"/>
                    </a:ext>
                  </a:extLst>
                </p14:cNvPr>
                <p14:cNvContentPartPr/>
                <p14:nvPr/>
              </p14:nvContentPartPr>
              <p14:xfrm>
                <a:off x="2913083" y="5287936"/>
                <a:ext cx="158760" cy="148680"/>
              </p14:xfrm>
            </p:contentPart>
          </mc:Choice>
          <mc:Fallback xmlns="">
            <p:pic>
              <p:nvPicPr>
                <p:cNvPr id="457" name="Ink 456">
                  <a:extLst>
                    <a:ext uri="{FF2B5EF4-FFF2-40B4-BE49-F238E27FC236}">
                      <a16:creationId xmlns:a16="http://schemas.microsoft.com/office/drawing/2014/main" id="{2AAD000B-5652-E58C-584F-A1068D8EA2EF}"/>
                    </a:ext>
                  </a:extLst>
                </p:cNvPr>
                <p:cNvPicPr/>
                <p:nvPr/>
              </p:nvPicPr>
              <p:blipFill>
                <a:blip r:embed="rId261"/>
                <a:stretch>
                  <a:fillRect/>
                </a:stretch>
              </p:blipFill>
              <p:spPr>
                <a:xfrm>
                  <a:off x="2895443" y="5269936"/>
                  <a:ext cx="1944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458" name="Ink 457">
                  <a:extLst>
                    <a:ext uri="{FF2B5EF4-FFF2-40B4-BE49-F238E27FC236}">
                      <a16:creationId xmlns:a16="http://schemas.microsoft.com/office/drawing/2014/main" id="{919E018B-5BC8-F83E-4A69-F56E0321F372}"/>
                    </a:ext>
                  </a:extLst>
                </p14:cNvPr>
                <p14:cNvContentPartPr/>
                <p14:nvPr/>
              </p14:nvContentPartPr>
              <p14:xfrm>
                <a:off x="3114323" y="5268496"/>
                <a:ext cx="172800" cy="191880"/>
              </p14:xfrm>
            </p:contentPart>
          </mc:Choice>
          <mc:Fallback xmlns="">
            <p:pic>
              <p:nvPicPr>
                <p:cNvPr id="458" name="Ink 457">
                  <a:extLst>
                    <a:ext uri="{FF2B5EF4-FFF2-40B4-BE49-F238E27FC236}">
                      <a16:creationId xmlns:a16="http://schemas.microsoft.com/office/drawing/2014/main" id="{919E018B-5BC8-F83E-4A69-F56E0321F372}"/>
                    </a:ext>
                  </a:extLst>
                </p:cNvPr>
                <p:cNvPicPr/>
                <p:nvPr/>
              </p:nvPicPr>
              <p:blipFill>
                <a:blip r:embed="rId263"/>
                <a:stretch>
                  <a:fillRect/>
                </a:stretch>
              </p:blipFill>
              <p:spPr>
                <a:xfrm>
                  <a:off x="3096323" y="5250856"/>
                  <a:ext cx="20844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459" name="Ink 458">
                  <a:extLst>
                    <a:ext uri="{FF2B5EF4-FFF2-40B4-BE49-F238E27FC236}">
                      <a16:creationId xmlns:a16="http://schemas.microsoft.com/office/drawing/2014/main" id="{D9BD87B4-6B27-EB79-5C65-E618F947BDFC}"/>
                    </a:ext>
                  </a:extLst>
                </p14:cNvPr>
                <p14:cNvContentPartPr/>
                <p14:nvPr/>
              </p14:nvContentPartPr>
              <p14:xfrm>
                <a:off x="3146003" y="5272096"/>
                <a:ext cx="132120" cy="18360"/>
              </p14:xfrm>
            </p:contentPart>
          </mc:Choice>
          <mc:Fallback xmlns="">
            <p:pic>
              <p:nvPicPr>
                <p:cNvPr id="459" name="Ink 458">
                  <a:extLst>
                    <a:ext uri="{FF2B5EF4-FFF2-40B4-BE49-F238E27FC236}">
                      <a16:creationId xmlns:a16="http://schemas.microsoft.com/office/drawing/2014/main" id="{D9BD87B4-6B27-EB79-5C65-E618F947BDFC}"/>
                    </a:ext>
                  </a:extLst>
                </p:cNvPr>
                <p:cNvPicPr/>
                <p:nvPr/>
              </p:nvPicPr>
              <p:blipFill>
                <a:blip r:embed="rId265"/>
                <a:stretch>
                  <a:fillRect/>
                </a:stretch>
              </p:blipFill>
              <p:spPr>
                <a:xfrm>
                  <a:off x="3128363" y="5254096"/>
                  <a:ext cx="1677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66">
              <p14:nvContentPartPr>
                <p14:cNvPr id="460" name="Ink 459">
                  <a:extLst>
                    <a:ext uri="{FF2B5EF4-FFF2-40B4-BE49-F238E27FC236}">
                      <a16:creationId xmlns:a16="http://schemas.microsoft.com/office/drawing/2014/main" id="{E31C6C0B-F9E6-DDB6-860D-C6979EF48066}"/>
                    </a:ext>
                  </a:extLst>
                </p14:cNvPr>
                <p14:cNvContentPartPr/>
                <p14:nvPr/>
              </p14:nvContentPartPr>
              <p14:xfrm>
                <a:off x="3367403" y="5240776"/>
                <a:ext cx="92520" cy="27720"/>
              </p14:xfrm>
            </p:contentPart>
          </mc:Choice>
          <mc:Fallback xmlns="">
            <p:pic>
              <p:nvPicPr>
                <p:cNvPr id="460" name="Ink 459">
                  <a:extLst>
                    <a:ext uri="{FF2B5EF4-FFF2-40B4-BE49-F238E27FC236}">
                      <a16:creationId xmlns:a16="http://schemas.microsoft.com/office/drawing/2014/main" id="{E31C6C0B-F9E6-DDB6-860D-C6979EF48066}"/>
                    </a:ext>
                  </a:extLst>
                </p:cNvPr>
                <p:cNvPicPr/>
                <p:nvPr/>
              </p:nvPicPr>
              <p:blipFill>
                <a:blip r:embed="rId267"/>
                <a:stretch>
                  <a:fillRect/>
                </a:stretch>
              </p:blipFill>
              <p:spPr>
                <a:xfrm>
                  <a:off x="3349403" y="5222776"/>
                  <a:ext cx="12816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461" name="Ink 460">
                  <a:extLst>
                    <a:ext uri="{FF2B5EF4-FFF2-40B4-BE49-F238E27FC236}">
                      <a16:creationId xmlns:a16="http://schemas.microsoft.com/office/drawing/2014/main" id="{FF77777D-420D-6614-4F49-8A33EC8A6D1A}"/>
                    </a:ext>
                  </a:extLst>
                </p14:cNvPr>
                <p14:cNvContentPartPr/>
                <p14:nvPr/>
              </p14:nvContentPartPr>
              <p14:xfrm>
                <a:off x="1784483" y="5083456"/>
                <a:ext cx="1904400" cy="555480"/>
              </p14:xfrm>
            </p:contentPart>
          </mc:Choice>
          <mc:Fallback xmlns="">
            <p:pic>
              <p:nvPicPr>
                <p:cNvPr id="461" name="Ink 460">
                  <a:extLst>
                    <a:ext uri="{FF2B5EF4-FFF2-40B4-BE49-F238E27FC236}">
                      <a16:creationId xmlns:a16="http://schemas.microsoft.com/office/drawing/2014/main" id="{FF77777D-420D-6614-4F49-8A33EC8A6D1A}"/>
                    </a:ext>
                  </a:extLst>
                </p:cNvPr>
                <p:cNvPicPr/>
                <p:nvPr/>
              </p:nvPicPr>
              <p:blipFill>
                <a:blip r:embed="rId269"/>
                <a:stretch>
                  <a:fillRect/>
                </a:stretch>
              </p:blipFill>
              <p:spPr>
                <a:xfrm>
                  <a:off x="1766483" y="5065816"/>
                  <a:ext cx="1940040" cy="591120"/>
                </a:xfrm>
                <a:prstGeom prst="rect">
                  <a:avLst/>
                </a:prstGeom>
              </p:spPr>
            </p:pic>
          </mc:Fallback>
        </mc:AlternateContent>
      </p:grpSp>
    </p:spTree>
    <p:extLst>
      <p:ext uri="{BB962C8B-B14F-4D97-AF65-F5344CB8AC3E}">
        <p14:creationId xmlns:p14="http://schemas.microsoft.com/office/powerpoint/2010/main" val="449824127"/>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TextBox 139">
            <a:extLst>
              <a:ext uri="{FF2B5EF4-FFF2-40B4-BE49-F238E27FC236}">
                <a16:creationId xmlns:a16="http://schemas.microsoft.com/office/drawing/2014/main" id="{7E138956-4154-D5FE-6F0B-4291E96EC125}"/>
              </a:ext>
            </a:extLst>
          </p:cNvPr>
          <p:cNvSpPr txBox="1"/>
          <p:nvPr/>
        </p:nvSpPr>
        <p:spPr>
          <a:xfrm>
            <a:off x="5371383" y="29565"/>
            <a:ext cx="3772390" cy="2893100"/>
          </a:xfrm>
          <a:prstGeom prst="rect">
            <a:avLst/>
          </a:prstGeom>
          <a:solidFill>
            <a:schemeClr val="accent6">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 then answer these:</a:t>
            </a:r>
          </a:p>
          <a:p>
            <a:endParaRPr lang="en-GB" sz="1400"/>
          </a:p>
          <a:p>
            <a:r>
              <a:rPr lang="en-GB" sz="1400" b="1"/>
              <a:t>1</a:t>
            </a:r>
            <a:r>
              <a:rPr lang="en-GB" sz="1400"/>
              <a:t>. What does 'E' stand for, and why is 360 being divided by 8?</a:t>
            </a:r>
          </a:p>
          <a:p>
            <a:endParaRPr lang="en-GB" sz="1400"/>
          </a:p>
          <a:p>
            <a:r>
              <a:rPr lang="en-GB" sz="1400" b="1"/>
              <a:t>2. </a:t>
            </a:r>
            <a:r>
              <a:rPr lang="en-GB" sz="1400"/>
              <a:t>How do we know that </a:t>
            </a:r>
            <a:r>
              <a:rPr lang="en-GB" sz="1400">
                <a:latin typeface="Times New Roman" panose="02020603050405020304" pitchFamily="18" charset="0"/>
                <a:cs typeface="Times New Roman" panose="02020603050405020304" pitchFamily="18" charset="0"/>
              </a:rPr>
              <a:t>I</a:t>
            </a:r>
            <a:r>
              <a:rPr lang="en-GB" sz="1400"/>
              <a:t> + E = 180?</a:t>
            </a:r>
          </a:p>
          <a:p>
            <a:endParaRPr lang="en-GB" sz="1400"/>
          </a:p>
          <a:p>
            <a:r>
              <a:rPr lang="en-GB" sz="1400" b="1"/>
              <a:t>3. </a:t>
            </a:r>
            <a:r>
              <a:rPr lang="en-GB" sz="1400"/>
              <a:t>How would the solution have to change if you had a hexagon or a pentagon instead of an octagon?</a:t>
            </a:r>
          </a:p>
        </p:txBody>
      </p:sp>
      <mc:AlternateContent xmlns:mc="http://schemas.openxmlformats.org/markup-compatibility/2006" xmlns:a14="http://schemas.microsoft.com/office/drawing/2010/main">
        <mc:Choice Requires="a14">
          <p:sp>
            <p:nvSpPr>
              <p:cNvPr id="146" name="TextBox 145">
                <a:extLst>
                  <a:ext uri="{FF2B5EF4-FFF2-40B4-BE49-F238E27FC236}">
                    <a16:creationId xmlns:a16="http://schemas.microsoft.com/office/drawing/2014/main" id="{573B2B0A-0D4D-8B18-2AD0-D76304D303E1}"/>
                  </a:ext>
                </a:extLst>
              </p:cNvPr>
              <p:cNvSpPr txBox="1"/>
              <p:nvPr/>
            </p:nvSpPr>
            <p:spPr>
              <a:xfrm>
                <a:off x="5381137" y="2963162"/>
                <a:ext cx="3740687" cy="2677656"/>
              </a:xfrm>
              <a:prstGeom prst="rect">
                <a:avLst/>
              </a:prstGeom>
              <a:noFill/>
              <a:ln>
                <a:solidFill>
                  <a:schemeClr val="tx1"/>
                </a:solidFill>
              </a:ln>
            </p:spPr>
            <p:txBody>
              <a:bodyPr wrap="square" rtlCol="0">
                <a:spAutoFit/>
              </a:bodyPr>
              <a:lstStyle/>
              <a:p>
                <a:r>
                  <a:rPr lang="en-GB" sz="1200" b="1"/>
                  <a:t>Your turn</a:t>
                </a:r>
              </a:p>
              <a:p>
                <a:r>
                  <a:rPr lang="en-GB" sz="1200"/>
                  <a:t>The diagram shows regular shapes which share side lengths. Find the missing angles </a:t>
                </a:r>
                <a14:m>
                  <m:oMath xmlns:m="http://schemas.openxmlformats.org/officeDocument/2006/math">
                    <m:r>
                      <a:rPr lang="en-GB" sz="1200" b="0" i="1" smtClean="0">
                        <a:latin typeface="Cambria Math" panose="02040503050406030204" pitchFamily="18" charset="0"/>
                      </a:rPr>
                      <m:t>𝑎</m:t>
                    </m:r>
                  </m:oMath>
                </a14:m>
                <a:r>
                  <a:rPr lang="en-GB" sz="1200"/>
                  <a:t>, </a:t>
                </a:r>
                <a14:m>
                  <m:oMath xmlns:m="http://schemas.openxmlformats.org/officeDocument/2006/math">
                    <m:r>
                      <a:rPr lang="en-GB" sz="1200" b="0" i="1" smtClean="0">
                        <a:latin typeface="Cambria Math" panose="02040503050406030204" pitchFamily="18" charset="0"/>
                      </a:rPr>
                      <m:t>𝑏</m:t>
                    </m:r>
                  </m:oMath>
                </a14:m>
                <a:r>
                  <a:rPr lang="en-GB" sz="1200"/>
                  <a:t> and </a:t>
                </a:r>
                <a14:m>
                  <m:oMath xmlns:m="http://schemas.openxmlformats.org/officeDocument/2006/math">
                    <m:r>
                      <a:rPr lang="en-GB" sz="1200" b="0" i="1" smtClean="0">
                        <a:latin typeface="Cambria Math" panose="02040503050406030204" pitchFamily="18" charset="0"/>
                      </a:rPr>
                      <m:t>𝑐</m:t>
                    </m:r>
                  </m:oMath>
                </a14:m>
                <a:r>
                  <a:rPr lang="en-GB" sz="1200"/>
                  <a:t>.</a:t>
                </a:r>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p:txBody>
          </p:sp>
        </mc:Choice>
        <mc:Fallback xmlns="">
          <p:sp>
            <p:nvSpPr>
              <p:cNvPr id="146" name="TextBox 145">
                <a:extLst>
                  <a:ext uri="{FF2B5EF4-FFF2-40B4-BE49-F238E27FC236}">
                    <a16:creationId xmlns:a16="http://schemas.microsoft.com/office/drawing/2014/main" id="{573B2B0A-0D4D-8B18-2AD0-D76304D303E1}"/>
                  </a:ext>
                </a:extLst>
              </p:cNvPr>
              <p:cNvSpPr txBox="1">
                <a:spLocks noRot="1" noChangeAspect="1" noMove="1" noResize="1" noEditPoints="1" noAdjustHandles="1" noChangeArrowheads="1" noChangeShapeType="1" noTextEdit="1"/>
              </p:cNvSpPr>
              <p:nvPr/>
            </p:nvSpPr>
            <p:spPr>
              <a:xfrm>
                <a:off x="5381137" y="2963162"/>
                <a:ext cx="3740687" cy="2677656"/>
              </a:xfrm>
              <a:prstGeom prst="rect">
                <a:avLst/>
              </a:prstGeom>
              <a:blipFill>
                <a:blip r:embed="rId2"/>
                <a:stretch>
                  <a:fillRect/>
                </a:stretch>
              </a:blipFill>
              <a:ln>
                <a:solidFill>
                  <a:schemeClr val="tx1"/>
                </a:solidFill>
              </a:ln>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37" name="TextBox 136">
                <a:extLst>
                  <a:ext uri="{FF2B5EF4-FFF2-40B4-BE49-F238E27FC236}">
                    <a16:creationId xmlns:a16="http://schemas.microsoft.com/office/drawing/2014/main" id="{AAAB5371-2A9B-39C2-AC22-FE7AE7B80E23}"/>
                  </a:ext>
                </a:extLst>
              </p:cNvPr>
              <p:cNvSpPr txBox="1"/>
              <p:nvPr/>
            </p:nvSpPr>
            <p:spPr>
              <a:xfrm>
                <a:off x="551625" y="100942"/>
                <a:ext cx="4025348" cy="1200329"/>
              </a:xfrm>
              <a:prstGeom prst="rect">
                <a:avLst/>
              </a:prstGeom>
              <a:noFill/>
            </p:spPr>
            <p:txBody>
              <a:bodyPr wrap="square" rtlCol="0">
                <a:spAutoFit/>
              </a:bodyPr>
              <a:lstStyle/>
              <a:p>
                <a:r>
                  <a:rPr lang="en-GB"/>
                  <a:t>The diagram shows a regular octagon and two equilateral triangles. The triangles and the octagon share side lengths. Find the size of angle </a:t>
                </a:r>
                <a14:m>
                  <m:oMath xmlns:m="http://schemas.openxmlformats.org/officeDocument/2006/math">
                    <m:r>
                      <a:rPr lang="en-GB" b="0" i="1" smtClean="0">
                        <a:latin typeface="Cambria Math" panose="02040503050406030204" pitchFamily="18" charset="0"/>
                      </a:rPr>
                      <m:t>𝑥</m:t>
                    </m:r>
                  </m:oMath>
                </a14:m>
                <a:r>
                  <a:rPr lang="en-GB"/>
                  <a:t>.</a:t>
                </a:r>
              </a:p>
            </p:txBody>
          </p:sp>
        </mc:Choice>
        <mc:Fallback xmlns="">
          <p:sp>
            <p:nvSpPr>
              <p:cNvPr id="137" name="TextBox 136">
                <a:extLst>
                  <a:ext uri="{FF2B5EF4-FFF2-40B4-BE49-F238E27FC236}">
                    <a16:creationId xmlns:a16="http://schemas.microsoft.com/office/drawing/2014/main" id="{AAAB5371-2A9B-39C2-AC22-FE7AE7B80E23}"/>
                  </a:ext>
                </a:extLst>
              </p:cNvPr>
              <p:cNvSpPr txBox="1">
                <a:spLocks noRot="1" noChangeAspect="1" noMove="1" noResize="1" noEditPoints="1" noAdjustHandles="1" noChangeArrowheads="1" noChangeShapeType="1" noTextEdit="1"/>
              </p:cNvSpPr>
              <p:nvPr/>
            </p:nvSpPr>
            <p:spPr>
              <a:xfrm>
                <a:off x="551625" y="100942"/>
                <a:ext cx="4025348" cy="1200329"/>
              </a:xfrm>
              <a:prstGeom prst="rect">
                <a:avLst/>
              </a:prstGeom>
              <a:blipFill>
                <a:blip r:embed="rId3"/>
                <a:stretch>
                  <a:fillRect l="-1210" t="-3061" b="-7653"/>
                </a:stretch>
              </a:blipFill>
            </p:spPr>
            <p:txBody>
              <a:bodyPr/>
              <a:lstStyle/>
              <a:p>
                <a:r>
                  <a:rPr lang="en-GB">
                    <a:noFill/>
                  </a:rPr>
                  <a:t> </a:t>
                </a:r>
              </a:p>
            </p:txBody>
          </p:sp>
        </mc:Fallback>
      </mc:AlternateContent>
      <p:sp>
        <p:nvSpPr>
          <p:cNvPr id="138" name="Octagon 137">
            <a:extLst>
              <a:ext uri="{FF2B5EF4-FFF2-40B4-BE49-F238E27FC236}">
                <a16:creationId xmlns:a16="http://schemas.microsoft.com/office/drawing/2014/main" id="{67CD20FA-FE6B-695D-AABB-A0414E963694}"/>
              </a:ext>
            </a:extLst>
          </p:cNvPr>
          <p:cNvSpPr/>
          <p:nvPr/>
        </p:nvSpPr>
        <p:spPr>
          <a:xfrm>
            <a:off x="389550" y="1917982"/>
            <a:ext cx="1813891" cy="1813891"/>
          </a:xfrm>
          <a:prstGeom prst="oc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39" name="Isosceles Triangle 138">
            <a:extLst>
              <a:ext uri="{FF2B5EF4-FFF2-40B4-BE49-F238E27FC236}">
                <a16:creationId xmlns:a16="http://schemas.microsoft.com/office/drawing/2014/main" id="{BEC89E7D-323D-AA74-F6B5-4D5E1B3149B7}"/>
              </a:ext>
            </a:extLst>
          </p:cNvPr>
          <p:cNvSpPr/>
          <p:nvPr/>
        </p:nvSpPr>
        <p:spPr>
          <a:xfrm>
            <a:off x="921295" y="1276907"/>
            <a:ext cx="749411" cy="646044"/>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1" name="Isosceles Triangle 140">
            <a:extLst>
              <a:ext uri="{FF2B5EF4-FFF2-40B4-BE49-F238E27FC236}">
                <a16:creationId xmlns:a16="http://schemas.microsoft.com/office/drawing/2014/main" id="{075ADCFF-E23B-3EDE-CBBC-B58E0FC5B461}"/>
              </a:ext>
            </a:extLst>
          </p:cNvPr>
          <p:cNvSpPr/>
          <p:nvPr/>
        </p:nvSpPr>
        <p:spPr>
          <a:xfrm rot="2688338">
            <a:off x="1788925" y="1637232"/>
            <a:ext cx="753010" cy="649147"/>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42" name="Arc 141">
            <a:extLst>
              <a:ext uri="{FF2B5EF4-FFF2-40B4-BE49-F238E27FC236}">
                <a16:creationId xmlns:a16="http://schemas.microsoft.com/office/drawing/2014/main" id="{292C5A33-4343-E3CA-17A2-E76CB2BB571B}"/>
              </a:ext>
            </a:extLst>
          </p:cNvPr>
          <p:cNvSpPr/>
          <p:nvPr/>
        </p:nvSpPr>
        <p:spPr>
          <a:xfrm>
            <a:off x="1504157" y="1750905"/>
            <a:ext cx="342901" cy="342901"/>
          </a:xfrm>
          <a:prstGeom prst="arc">
            <a:avLst>
              <a:gd name="adj1" fmla="val 14451934"/>
              <a:gd name="adj2" fmla="val 20602777"/>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43" name="TextBox 142">
                <a:extLst>
                  <a:ext uri="{FF2B5EF4-FFF2-40B4-BE49-F238E27FC236}">
                    <a16:creationId xmlns:a16="http://schemas.microsoft.com/office/drawing/2014/main" id="{D767E669-2322-896F-4420-C36F7EBC451A}"/>
                  </a:ext>
                </a:extLst>
              </p:cNvPr>
              <p:cNvSpPr txBox="1"/>
              <p:nvPr/>
            </p:nvSpPr>
            <p:spPr>
              <a:xfrm>
                <a:off x="1657101" y="1406295"/>
                <a:ext cx="447558"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𝑥</m:t>
                      </m:r>
                      <m:r>
                        <a:rPr lang="en-GB" b="0" i="1" smtClean="0">
                          <a:latin typeface="Cambria Math" panose="02040503050406030204" pitchFamily="18" charset="0"/>
                        </a:rPr>
                        <m:t>°</m:t>
                      </m:r>
                    </m:oMath>
                  </m:oMathPara>
                </a14:m>
                <a:endParaRPr lang="en-GB"/>
              </a:p>
            </p:txBody>
          </p:sp>
        </mc:Choice>
        <mc:Fallback xmlns="">
          <p:sp>
            <p:nvSpPr>
              <p:cNvPr id="143" name="TextBox 142">
                <a:extLst>
                  <a:ext uri="{FF2B5EF4-FFF2-40B4-BE49-F238E27FC236}">
                    <a16:creationId xmlns:a16="http://schemas.microsoft.com/office/drawing/2014/main" id="{D767E669-2322-896F-4420-C36F7EBC451A}"/>
                  </a:ext>
                </a:extLst>
              </p:cNvPr>
              <p:cNvSpPr txBox="1">
                <a:spLocks noRot="1" noChangeAspect="1" noMove="1" noResize="1" noEditPoints="1" noAdjustHandles="1" noChangeArrowheads="1" noChangeShapeType="1" noTextEdit="1"/>
              </p:cNvSpPr>
              <p:nvPr/>
            </p:nvSpPr>
            <p:spPr>
              <a:xfrm>
                <a:off x="1657101" y="1406295"/>
                <a:ext cx="447558" cy="369332"/>
              </a:xfrm>
              <a:prstGeom prst="rect">
                <a:avLst/>
              </a:prstGeom>
              <a:blipFill>
                <a:blip r:embed="rId4"/>
                <a:stretch>
                  <a:fillRect/>
                </a:stretch>
              </a:blipFill>
            </p:spPr>
            <p:txBody>
              <a:bodyPr/>
              <a:lstStyle/>
              <a:p>
                <a:r>
                  <a:rPr lang="en-GB">
                    <a:noFill/>
                  </a:rPr>
                  <a:t> </a:t>
                </a:r>
              </a:p>
            </p:txBody>
          </p:sp>
        </mc:Fallback>
      </mc:AlternateContent>
      <p:grpSp>
        <p:nvGrpSpPr>
          <p:cNvPr id="144" name="Group 143">
            <a:extLst>
              <a:ext uri="{FF2B5EF4-FFF2-40B4-BE49-F238E27FC236}">
                <a16:creationId xmlns:a16="http://schemas.microsoft.com/office/drawing/2014/main" id="{5FAFEE4A-62F9-657E-AD12-E7B75FB32CF8}"/>
              </a:ext>
            </a:extLst>
          </p:cNvPr>
          <p:cNvGrpSpPr/>
          <p:nvPr/>
        </p:nvGrpSpPr>
        <p:grpSpPr>
          <a:xfrm>
            <a:off x="1779371" y="1919247"/>
            <a:ext cx="383400" cy="169560"/>
            <a:chOff x="1712843" y="2510896"/>
            <a:chExt cx="383400" cy="169560"/>
          </a:xfrm>
        </p:grpSpPr>
        <mc:AlternateContent xmlns:mc="http://schemas.openxmlformats.org/markup-compatibility/2006" xmlns:p14="http://schemas.microsoft.com/office/powerpoint/2010/main">
          <mc:Choice Requires="p14">
            <p:contentPart p14:bwMode="auto" r:id="rId5">
              <p14:nvContentPartPr>
                <p14:cNvPr id="145" name="Ink 144">
                  <a:extLst>
                    <a:ext uri="{FF2B5EF4-FFF2-40B4-BE49-F238E27FC236}">
                      <a16:creationId xmlns:a16="http://schemas.microsoft.com/office/drawing/2014/main" id="{4C4308F6-1F79-45D8-2157-D79E9D9D5CF6}"/>
                    </a:ext>
                  </a:extLst>
                </p14:cNvPr>
                <p14:cNvContentPartPr/>
                <p14:nvPr/>
              </p14:nvContentPartPr>
              <p14:xfrm>
                <a:off x="1712843" y="2510896"/>
                <a:ext cx="56520" cy="101520"/>
              </p14:xfrm>
            </p:contentPart>
          </mc:Choice>
          <mc:Fallback xmlns="">
            <p:pic>
              <p:nvPicPr>
                <p:cNvPr id="145" name="Ink 144">
                  <a:extLst>
                    <a:ext uri="{FF2B5EF4-FFF2-40B4-BE49-F238E27FC236}">
                      <a16:creationId xmlns:a16="http://schemas.microsoft.com/office/drawing/2014/main" id="{4C4308F6-1F79-45D8-2157-D79E9D9D5CF6}"/>
                    </a:ext>
                  </a:extLst>
                </p:cNvPr>
                <p:cNvPicPr/>
                <p:nvPr/>
              </p:nvPicPr>
              <p:blipFill>
                <a:blip r:embed="rId6"/>
                <a:stretch>
                  <a:fillRect/>
                </a:stretch>
              </p:blipFill>
              <p:spPr>
                <a:xfrm>
                  <a:off x="1703843" y="2501896"/>
                  <a:ext cx="74160" cy="1191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240" name="Ink 239">
                  <a:extLst>
                    <a:ext uri="{FF2B5EF4-FFF2-40B4-BE49-F238E27FC236}">
                      <a16:creationId xmlns:a16="http://schemas.microsoft.com/office/drawing/2014/main" id="{ED1505EF-F5C1-4711-C848-54740FBCB904}"/>
                    </a:ext>
                  </a:extLst>
                </p14:cNvPr>
                <p14:cNvContentPartPr/>
                <p14:nvPr/>
              </p14:nvContentPartPr>
              <p14:xfrm>
                <a:off x="1816523" y="2532856"/>
                <a:ext cx="54720" cy="122040"/>
              </p14:xfrm>
            </p:contentPart>
          </mc:Choice>
          <mc:Fallback xmlns="">
            <p:pic>
              <p:nvPicPr>
                <p:cNvPr id="240" name="Ink 239">
                  <a:extLst>
                    <a:ext uri="{FF2B5EF4-FFF2-40B4-BE49-F238E27FC236}">
                      <a16:creationId xmlns:a16="http://schemas.microsoft.com/office/drawing/2014/main" id="{ED1505EF-F5C1-4711-C848-54740FBCB904}"/>
                    </a:ext>
                  </a:extLst>
                </p:cNvPr>
                <p:cNvPicPr/>
                <p:nvPr/>
              </p:nvPicPr>
              <p:blipFill>
                <a:blip r:embed="rId8"/>
                <a:stretch>
                  <a:fillRect/>
                </a:stretch>
              </p:blipFill>
              <p:spPr>
                <a:xfrm>
                  <a:off x="1807883" y="2524216"/>
                  <a:ext cx="72360" cy="13968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247" name="Ink 246">
                  <a:extLst>
                    <a:ext uri="{FF2B5EF4-FFF2-40B4-BE49-F238E27FC236}">
                      <a16:creationId xmlns:a16="http://schemas.microsoft.com/office/drawing/2014/main" id="{99F67D1F-2001-3CFB-9543-040E1E44B633}"/>
                    </a:ext>
                  </a:extLst>
                </p14:cNvPr>
                <p14:cNvContentPartPr/>
                <p14:nvPr/>
              </p14:nvContentPartPr>
              <p14:xfrm>
                <a:off x="1942883" y="2568496"/>
                <a:ext cx="47160" cy="111960"/>
              </p14:xfrm>
            </p:contentPart>
          </mc:Choice>
          <mc:Fallback xmlns="">
            <p:pic>
              <p:nvPicPr>
                <p:cNvPr id="247" name="Ink 246">
                  <a:extLst>
                    <a:ext uri="{FF2B5EF4-FFF2-40B4-BE49-F238E27FC236}">
                      <a16:creationId xmlns:a16="http://schemas.microsoft.com/office/drawing/2014/main" id="{99F67D1F-2001-3CFB-9543-040E1E44B633}"/>
                    </a:ext>
                  </a:extLst>
                </p:cNvPr>
                <p:cNvPicPr/>
                <p:nvPr/>
              </p:nvPicPr>
              <p:blipFill>
                <a:blip r:embed="rId10"/>
                <a:stretch>
                  <a:fillRect/>
                </a:stretch>
              </p:blipFill>
              <p:spPr>
                <a:xfrm>
                  <a:off x="1933883" y="2559496"/>
                  <a:ext cx="6480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248" name="Ink 247">
                  <a:extLst>
                    <a:ext uri="{FF2B5EF4-FFF2-40B4-BE49-F238E27FC236}">
                      <a16:creationId xmlns:a16="http://schemas.microsoft.com/office/drawing/2014/main" id="{4C371CF4-38FB-0DFC-A952-6D84B4D3CEA5}"/>
                    </a:ext>
                  </a:extLst>
                </p14:cNvPr>
                <p14:cNvContentPartPr/>
                <p14:nvPr/>
              </p14:nvContentPartPr>
              <p14:xfrm>
                <a:off x="2016323" y="2541136"/>
                <a:ext cx="79920" cy="50760"/>
              </p14:xfrm>
            </p:contentPart>
          </mc:Choice>
          <mc:Fallback xmlns="">
            <p:pic>
              <p:nvPicPr>
                <p:cNvPr id="248" name="Ink 247">
                  <a:extLst>
                    <a:ext uri="{FF2B5EF4-FFF2-40B4-BE49-F238E27FC236}">
                      <a16:creationId xmlns:a16="http://schemas.microsoft.com/office/drawing/2014/main" id="{4C371CF4-38FB-0DFC-A952-6D84B4D3CEA5}"/>
                    </a:ext>
                  </a:extLst>
                </p:cNvPr>
                <p:cNvPicPr/>
                <p:nvPr/>
              </p:nvPicPr>
              <p:blipFill>
                <a:blip r:embed="rId12"/>
                <a:stretch>
                  <a:fillRect/>
                </a:stretch>
              </p:blipFill>
              <p:spPr>
                <a:xfrm>
                  <a:off x="2007323" y="2532136"/>
                  <a:ext cx="975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
            <p14:nvContentPartPr>
              <p14:cNvPr id="249" name="Ink 248">
                <a:extLst>
                  <a:ext uri="{FF2B5EF4-FFF2-40B4-BE49-F238E27FC236}">
                    <a16:creationId xmlns:a16="http://schemas.microsoft.com/office/drawing/2014/main" id="{934758B2-455E-BE0F-46B9-F799D023E67E}"/>
                  </a:ext>
                </a:extLst>
              </p14:cNvPr>
              <p14:cNvContentPartPr/>
              <p14:nvPr/>
            </p14:nvContentPartPr>
            <p14:xfrm>
              <a:off x="1478411" y="1762647"/>
              <a:ext cx="73800" cy="174600"/>
            </p14:xfrm>
          </p:contentPart>
        </mc:Choice>
        <mc:Fallback xmlns="">
          <p:pic>
            <p:nvPicPr>
              <p:cNvPr id="249" name="Ink 248">
                <a:extLst>
                  <a:ext uri="{FF2B5EF4-FFF2-40B4-BE49-F238E27FC236}">
                    <a16:creationId xmlns:a16="http://schemas.microsoft.com/office/drawing/2014/main" id="{934758B2-455E-BE0F-46B9-F799D023E67E}"/>
                  </a:ext>
                </a:extLst>
              </p:cNvPr>
              <p:cNvPicPr/>
              <p:nvPr/>
            </p:nvPicPr>
            <p:blipFill>
              <a:blip r:embed="rId14"/>
              <a:stretch>
                <a:fillRect/>
              </a:stretch>
            </p:blipFill>
            <p:spPr>
              <a:xfrm>
                <a:off x="1469411" y="1753647"/>
                <a:ext cx="91440" cy="192240"/>
              </a:xfrm>
              <a:prstGeom prst="rect">
                <a:avLst/>
              </a:prstGeom>
            </p:spPr>
          </p:pic>
        </mc:Fallback>
      </mc:AlternateContent>
      <p:grpSp>
        <p:nvGrpSpPr>
          <p:cNvPr id="250" name="Group 249">
            <a:extLst>
              <a:ext uri="{FF2B5EF4-FFF2-40B4-BE49-F238E27FC236}">
                <a16:creationId xmlns:a16="http://schemas.microsoft.com/office/drawing/2014/main" id="{74BAFE34-FFAD-D1EA-9496-9C5128ADD01F}"/>
              </a:ext>
            </a:extLst>
          </p:cNvPr>
          <p:cNvGrpSpPr/>
          <p:nvPr/>
        </p:nvGrpSpPr>
        <p:grpSpPr>
          <a:xfrm>
            <a:off x="1147571" y="1643487"/>
            <a:ext cx="325800" cy="151560"/>
            <a:chOff x="1081043" y="2235136"/>
            <a:chExt cx="325800" cy="151560"/>
          </a:xfrm>
        </p:grpSpPr>
        <mc:AlternateContent xmlns:mc="http://schemas.openxmlformats.org/markup-compatibility/2006" xmlns:p14="http://schemas.microsoft.com/office/powerpoint/2010/main">
          <mc:Choice Requires="p14">
            <p:contentPart p14:bwMode="auto" r:id="rId15">
              <p14:nvContentPartPr>
                <p14:cNvPr id="251" name="Ink 250">
                  <a:extLst>
                    <a:ext uri="{FF2B5EF4-FFF2-40B4-BE49-F238E27FC236}">
                      <a16:creationId xmlns:a16="http://schemas.microsoft.com/office/drawing/2014/main" id="{302D407A-8331-7C43-6184-667EC717FCEB}"/>
                    </a:ext>
                  </a:extLst>
                </p14:cNvPr>
                <p14:cNvContentPartPr/>
                <p14:nvPr/>
              </p14:nvContentPartPr>
              <p14:xfrm>
                <a:off x="1081043" y="2259616"/>
                <a:ext cx="89280" cy="126360"/>
              </p14:xfrm>
            </p:contentPart>
          </mc:Choice>
          <mc:Fallback xmlns="">
            <p:pic>
              <p:nvPicPr>
                <p:cNvPr id="251" name="Ink 250">
                  <a:extLst>
                    <a:ext uri="{FF2B5EF4-FFF2-40B4-BE49-F238E27FC236}">
                      <a16:creationId xmlns:a16="http://schemas.microsoft.com/office/drawing/2014/main" id="{302D407A-8331-7C43-6184-667EC717FCEB}"/>
                    </a:ext>
                  </a:extLst>
                </p:cNvPr>
                <p:cNvPicPr/>
                <p:nvPr/>
              </p:nvPicPr>
              <p:blipFill>
                <a:blip r:embed="rId16"/>
                <a:stretch>
                  <a:fillRect/>
                </a:stretch>
              </p:blipFill>
              <p:spPr>
                <a:xfrm>
                  <a:off x="1072043" y="2250976"/>
                  <a:ext cx="106920" cy="14400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252" name="Ink 251">
                  <a:extLst>
                    <a:ext uri="{FF2B5EF4-FFF2-40B4-BE49-F238E27FC236}">
                      <a16:creationId xmlns:a16="http://schemas.microsoft.com/office/drawing/2014/main" id="{218B9A5B-0ECE-F0D7-7FD4-943C3216FAEF}"/>
                    </a:ext>
                  </a:extLst>
                </p14:cNvPr>
                <p14:cNvContentPartPr/>
                <p14:nvPr/>
              </p14:nvContentPartPr>
              <p14:xfrm>
                <a:off x="1229363" y="2315776"/>
                <a:ext cx="58680" cy="70920"/>
              </p14:xfrm>
            </p:contentPart>
          </mc:Choice>
          <mc:Fallback xmlns="">
            <p:pic>
              <p:nvPicPr>
                <p:cNvPr id="252" name="Ink 251">
                  <a:extLst>
                    <a:ext uri="{FF2B5EF4-FFF2-40B4-BE49-F238E27FC236}">
                      <a16:creationId xmlns:a16="http://schemas.microsoft.com/office/drawing/2014/main" id="{218B9A5B-0ECE-F0D7-7FD4-943C3216FAEF}"/>
                    </a:ext>
                  </a:extLst>
                </p:cNvPr>
                <p:cNvPicPr/>
                <p:nvPr/>
              </p:nvPicPr>
              <p:blipFill>
                <a:blip r:embed="rId18"/>
                <a:stretch>
                  <a:fillRect/>
                </a:stretch>
              </p:blipFill>
              <p:spPr>
                <a:xfrm>
                  <a:off x="1220363" y="2307136"/>
                  <a:ext cx="7632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53" name="Ink 252">
                  <a:extLst>
                    <a:ext uri="{FF2B5EF4-FFF2-40B4-BE49-F238E27FC236}">
                      <a16:creationId xmlns:a16="http://schemas.microsoft.com/office/drawing/2014/main" id="{EB3C455F-535A-6D65-35E3-ACF32A26B738}"/>
                    </a:ext>
                  </a:extLst>
                </p14:cNvPr>
                <p14:cNvContentPartPr/>
                <p14:nvPr/>
              </p14:nvContentPartPr>
              <p14:xfrm>
                <a:off x="1350323" y="2235136"/>
                <a:ext cx="56520" cy="65880"/>
              </p14:xfrm>
            </p:contentPart>
          </mc:Choice>
          <mc:Fallback xmlns="">
            <p:pic>
              <p:nvPicPr>
                <p:cNvPr id="253" name="Ink 252">
                  <a:extLst>
                    <a:ext uri="{FF2B5EF4-FFF2-40B4-BE49-F238E27FC236}">
                      <a16:creationId xmlns:a16="http://schemas.microsoft.com/office/drawing/2014/main" id="{EB3C455F-535A-6D65-35E3-ACF32A26B738}"/>
                    </a:ext>
                  </a:extLst>
                </p:cNvPr>
                <p:cNvPicPr/>
                <p:nvPr/>
              </p:nvPicPr>
              <p:blipFill>
                <a:blip r:embed="rId20"/>
                <a:stretch>
                  <a:fillRect/>
                </a:stretch>
              </p:blipFill>
              <p:spPr>
                <a:xfrm>
                  <a:off x="1341323" y="2226496"/>
                  <a:ext cx="74160" cy="835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1">
            <p14:nvContentPartPr>
              <p14:cNvPr id="254" name="Ink 253">
                <a:extLst>
                  <a:ext uri="{FF2B5EF4-FFF2-40B4-BE49-F238E27FC236}">
                    <a16:creationId xmlns:a16="http://schemas.microsoft.com/office/drawing/2014/main" id="{07D566DA-F308-7D9E-9F80-A9118A82A2F3}"/>
                  </a:ext>
                </a:extLst>
              </p14:cNvPr>
              <p14:cNvContentPartPr/>
              <p14:nvPr/>
            </p14:nvContentPartPr>
            <p14:xfrm>
              <a:off x="1406771" y="1951287"/>
              <a:ext cx="448200" cy="196200"/>
            </p14:xfrm>
          </p:contentPart>
        </mc:Choice>
        <mc:Fallback xmlns="">
          <p:pic>
            <p:nvPicPr>
              <p:cNvPr id="254" name="Ink 253">
                <a:extLst>
                  <a:ext uri="{FF2B5EF4-FFF2-40B4-BE49-F238E27FC236}">
                    <a16:creationId xmlns:a16="http://schemas.microsoft.com/office/drawing/2014/main" id="{07D566DA-F308-7D9E-9F80-A9118A82A2F3}"/>
                  </a:ext>
                </a:extLst>
              </p:cNvPr>
              <p:cNvPicPr/>
              <p:nvPr/>
            </p:nvPicPr>
            <p:blipFill>
              <a:blip r:embed="rId22"/>
              <a:stretch>
                <a:fillRect/>
              </a:stretch>
            </p:blipFill>
            <p:spPr>
              <a:xfrm>
                <a:off x="1397771" y="1942287"/>
                <a:ext cx="46584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55" name="Ink 254">
                <a:extLst>
                  <a:ext uri="{FF2B5EF4-FFF2-40B4-BE49-F238E27FC236}">
                    <a16:creationId xmlns:a16="http://schemas.microsoft.com/office/drawing/2014/main" id="{929169FF-51CE-6E30-86E6-200FDC294436}"/>
                  </a:ext>
                </a:extLst>
              </p14:cNvPr>
              <p14:cNvContentPartPr/>
              <p14:nvPr/>
            </p14:nvContentPartPr>
            <p14:xfrm>
              <a:off x="1433771" y="2183487"/>
              <a:ext cx="48960" cy="139680"/>
            </p14:xfrm>
          </p:contentPart>
        </mc:Choice>
        <mc:Fallback xmlns="">
          <p:pic>
            <p:nvPicPr>
              <p:cNvPr id="255" name="Ink 254">
                <a:extLst>
                  <a:ext uri="{FF2B5EF4-FFF2-40B4-BE49-F238E27FC236}">
                    <a16:creationId xmlns:a16="http://schemas.microsoft.com/office/drawing/2014/main" id="{929169FF-51CE-6E30-86E6-200FDC294436}"/>
                  </a:ext>
                </a:extLst>
              </p:cNvPr>
              <p:cNvPicPr/>
              <p:nvPr/>
            </p:nvPicPr>
            <p:blipFill>
              <a:blip r:embed="rId24"/>
              <a:stretch>
                <a:fillRect/>
              </a:stretch>
            </p:blipFill>
            <p:spPr>
              <a:xfrm>
                <a:off x="1425131" y="2174847"/>
                <a:ext cx="666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56" name="Ink 255">
                <a:extLst>
                  <a:ext uri="{FF2B5EF4-FFF2-40B4-BE49-F238E27FC236}">
                    <a16:creationId xmlns:a16="http://schemas.microsoft.com/office/drawing/2014/main" id="{C54087C2-1DD3-F0B2-56EF-589CF9BF0FAD}"/>
                  </a:ext>
                </a:extLst>
              </p14:cNvPr>
              <p14:cNvContentPartPr/>
              <p14:nvPr/>
            </p14:nvContentPartPr>
            <p14:xfrm>
              <a:off x="1488131" y="2422527"/>
              <a:ext cx="10080" cy="20880"/>
            </p14:xfrm>
          </p:contentPart>
        </mc:Choice>
        <mc:Fallback xmlns="">
          <p:pic>
            <p:nvPicPr>
              <p:cNvPr id="256" name="Ink 255">
                <a:extLst>
                  <a:ext uri="{FF2B5EF4-FFF2-40B4-BE49-F238E27FC236}">
                    <a16:creationId xmlns:a16="http://schemas.microsoft.com/office/drawing/2014/main" id="{C54087C2-1DD3-F0B2-56EF-589CF9BF0FAD}"/>
                  </a:ext>
                </a:extLst>
              </p:cNvPr>
              <p:cNvPicPr/>
              <p:nvPr/>
            </p:nvPicPr>
            <p:blipFill>
              <a:blip r:embed="rId26"/>
              <a:stretch>
                <a:fillRect/>
              </a:stretch>
            </p:blipFill>
            <p:spPr>
              <a:xfrm>
                <a:off x="1479131" y="2413527"/>
                <a:ext cx="27720" cy="38520"/>
              </a:xfrm>
              <a:prstGeom prst="rect">
                <a:avLst/>
              </a:prstGeom>
            </p:spPr>
          </p:pic>
        </mc:Fallback>
      </mc:AlternateContent>
      <p:grpSp>
        <p:nvGrpSpPr>
          <p:cNvPr id="257" name="Group 256">
            <a:extLst>
              <a:ext uri="{FF2B5EF4-FFF2-40B4-BE49-F238E27FC236}">
                <a16:creationId xmlns:a16="http://schemas.microsoft.com/office/drawing/2014/main" id="{19CD5055-F0D0-7131-D755-EF7185E979CE}"/>
              </a:ext>
            </a:extLst>
          </p:cNvPr>
          <p:cNvGrpSpPr/>
          <p:nvPr/>
        </p:nvGrpSpPr>
        <p:grpSpPr>
          <a:xfrm>
            <a:off x="207971" y="2900967"/>
            <a:ext cx="2024280" cy="1368360"/>
            <a:chOff x="141443" y="3492616"/>
            <a:chExt cx="2024280" cy="1368360"/>
          </a:xfrm>
        </p:grpSpPr>
        <mc:AlternateContent xmlns:mc="http://schemas.openxmlformats.org/markup-compatibility/2006" xmlns:p14="http://schemas.microsoft.com/office/powerpoint/2010/main">
          <mc:Choice Requires="p14">
            <p:contentPart p14:bwMode="auto" r:id="rId27">
              <p14:nvContentPartPr>
                <p14:cNvPr id="258" name="Ink 257">
                  <a:extLst>
                    <a:ext uri="{FF2B5EF4-FFF2-40B4-BE49-F238E27FC236}">
                      <a16:creationId xmlns:a16="http://schemas.microsoft.com/office/drawing/2014/main" id="{A6F8589B-976D-5048-EC9B-F6810B95C1CE}"/>
                    </a:ext>
                  </a:extLst>
                </p14:cNvPr>
                <p14:cNvContentPartPr/>
                <p14:nvPr/>
              </p14:nvContentPartPr>
              <p14:xfrm>
                <a:off x="2140883" y="3492616"/>
                <a:ext cx="24840" cy="1083960"/>
              </p14:xfrm>
            </p:contentPart>
          </mc:Choice>
          <mc:Fallback xmlns="">
            <p:pic>
              <p:nvPicPr>
                <p:cNvPr id="258" name="Ink 257">
                  <a:extLst>
                    <a:ext uri="{FF2B5EF4-FFF2-40B4-BE49-F238E27FC236}">
                      <a16:creationId xmlns:a16="http://schemas.microsoft.com/office/drawing/2014/main" id="{A6F8589B-976D-5048-EC9B-F6810B95C1CE}"/>
                    </a:ext>
                  </a:extLst>
                </p:cNvPr>
                <p:cNvPicPr/>
                <p:nvPr/>
              </p:nvPicPr>
              <p:blipFill>
                <a:blip r:embed="rId28"/>
                <a:stretch>
                  <a:fillRect/>
                </a:stretch>
              </p:blipFill>
              <p:spPr>
                <a:xfrm>
                  <a:off x="2122883" y="3474616"/>
                  <a:ext cx="60480" cy="111960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259" name="Ink 258">
                  <a:extLst>
                    <a:ext uri="{FF2B5EF4-FFF2-40B4-BE49-F238E27FC236}">
                      <a16:creationId xmlns:a16="http://schemas.microsoft.com/office/drawing/2014/main" id="{C556295D-FD16-1886-2E8C-DBACFEFB1F7D}"/>
                    </a:ext>
                  </a:extLst>
                </p14:cNvPr>
                <p14:cNvContentPartPr/>
                <p14:nvPr/>
              </p14:nvContentPartPr>
              <p14:xfrm>
                <a:off x="1981043" y="3976096"/>
                <a:ext cx="159120" cy="136440"/>
              </p14:xfrm>
            </p:contentPart>
          </mc:Choice>
          <mc:Fallback xmlns="">
            <p:pic>
              <p:nvPicPr>
                <p:cNvPr id="259" name="Ink 258">
                  <a:extLst>
                    <a:ext uri="{FF2B5EF4-FFF2-40B4-BE49-F238E27FC236}">
                      <a16:creationId xmlns:a16="http://schemas.microsoft.com/office/drawing/2014/main" id="{C556295D-FD16-1886-2E8C-DBACFEFB1F7D}"/>
                    </a:ext>
                  </a:extLst>
                </p:cNvPr>
                <p:cNvPicPr/>
                <p:nvPr/>
              </p:nvPicPr>
              <p:blipFill>
                <a:blip r:embed="rId30"/>
                <a:stretch>
                  <a:fillRect/>
                </a:stretch>
              </p:blipFill>
              <p:spPr>
                <a:xfrm>
                  <a:off x="1963043" y="3958456"/>
                  <a:ext cx="19476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260" name="Ink 259">
                  <a:extLst>
                    <a:ext uri="{FF2B5EF4-FFF2-40B4-BE49-F238E27FC236}">
                      <a16:creationId xmlns:a16="http://schemas.microsoft.com/office/drawing/2014/main" id="{5EAD608F-655B-2809-DA92-17F7E078C162}"/>
                    </a:ext>
                  </a:extLst>
                </p14:cNvPr>
                <p14:cNvContentPartPr/>
                <p14:nvPr/>
              </p14:nvContentPartPr>
              <p14:xfrm>
                <a:off x="1073123" y="4188856"/>
                <a:ext cx="698400" cy="672120"/>
              </p14:xfrm>
            </p:contentPart>
          </mc:Choice>
          <mc:Fallback xmlns="">
            <p:pic>
              <p:nvPicPr>
                <p:cNvPr id="260" name="Ink 259">
                  <a:extLst>
                    <a:ext uri="{FF2B5EF4-FFF2-40B4-BE49-F238E27FC236}">
                      <a16:creationId xmlns:a16="http://schemas.microsoft.com/office/drawing/2014/main" id="{5EAD608F-655B-2809-DA92-17F7E078C162}"/>
                    </a:ext>
                  </a:extLst>
                </p:cNvPr>
                <p:cNvPicPr/>
                <p:nvPr/>
              </p:nvPicPr>
              <p:blipFill>
                <a:blip r:embed="rId32"/>
                <a:stretch>
                  <a:fillRect/>
                </a:stretch>
              </p:blipFill>
              <p:spPr>
                <a:xfrm>
                  <a:off x="1055123" y="4170856"/>
                  <a:ext cx="734040" cy="70776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261" name="Ink 260">
                  <a:extLst>
                    <a:ext uri="{FF2B5EF4-FFF2-40B4-BE49-F238E27FC236}">
                      <a16:creationId xmlns:a16="http://schemas.microsoft.com/office/drawing/2014/main" id="{DFA5035E-C152-C731-AC82-78EFB98C6BF5}"/>
                    </a:ext>
                  </a:extLst>
                </p14:cNvPr>
                <p14:cNvContentPartPr/>
                <p14:nvPr/>
              </p14:nvContentPartPr>
              <p14:xfrm>
                <a:off x="1376243" y="4340056"/>
                <a:ext cx="65880" cy="200520"/>
              </p14:xfrm>
            </p:contentPart>
          </mc:Choice>
          <mc:Fallback xmlns="">
            <p:pic>
              <p:nvPicPr>
                <p:cNvPr id="261" name="Ink 260">
                  <a:extLst>
                    <a:ext uri="{FF2B5EF4-FFF2-40B4-BE49-F238E27FC236}">
                      <a16:creationId xmlns:a16="http://schemas.microsoft.com/office/drawing/2014/main" id="{DFA5035E-C152-C731-AC82-78EFB98C6BF5}"/>
                    </a:ext>
                  </a:extLst>
                </p:cNvPr>
                <p:cNvPicPr/>
                <p:nvPr/>
              </p:nvPicPr>
              <p:blipFill>
                <a:blip r:embed="rId34"/>
                <a:stretch>
                  <a:fillRect/>
                </a:stretch>
              </p:blipFill>
              <p:spPr>
                <a:xfrm>
                  <a:off x="1358243" y="4322416"/>
                  <a:ext cx="10152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262" name="Ink 261">
                  <a:extLst>
                    <a:ext uri="{FF2B5EF4-FFF2-40B4-BE49-F238E27FC236}">
                      <a16:creationId xmlns:a16="http://schemas.microsoft.com/office/drawing/2014/main" id="{D51DF751-CBFC-6276-39D7-0CC995FC7336}"/>
                    </a:ext>
                  </a:extLst>
                </p14:cNvPr>
                <p14:cNvContentPartPr/>
                <p14:nvPr/>
              </p14:nvContentPartPr>
              <p14:xfrm>
                <a:off x="141443" y="4332496"/>
                <a:ext cx="957600" cy="32400"/>
              </p14:xfrm>
            </p:contentPart>
          </mc:Choice>
          <mc:Fallback xmlns="">
            <p:pic>
              <p:nvPicPr>
                <p:cNvPr id="262" name="Ink 261">
                  <a:extLst>
                    <a:ext uri="{FF2B5EF4-FFF2-40B4-BE49-F238E27FC236}">
                      <a16:creationId xmlns:a16="http://schemas.microsoft.com/office/drawing/2014/main" id="{D51DF751-CBFC-6276-39D7-0CC995FC7336}"/>
                    </a:ext>
                  </a:extLst>
                </p:cNvPr>
                <p:cNvPicPr/>
                <p:nvPr/>
              </p:nvPicPr>
              <p:blipFill>
                <a:blip r:embed="rId36"/>
                <a:stretch>
                  <a:fillRect/>
                </a:stretch>
              </p:blipFill>
              <p:spPr>
                <a:xfrm>
                  <a:off x="123443" y="4314856"/>
                  <a:ext cx="99324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263" name="Ink 262">
                  <a:extLst>
                    <a:ext uri="{FF2B5EF4-FFF2-40B4-BE49-F238E27FC236}">
                      <a16:creationId xmlns:a16="http://schemas.microsoft.com/office/drawing/2014/main" id="{3D2ADF30-FE2B-F1F0-272B-4F708E1C7803}"/>
                    </a:ext>
                  </a:extLst>
                </p14:cNvPr>
                <p14:cNvContentPartPr/>
                <p14:nvPr/>
              </p14:nvContentPartPr>
              <p14:xfrm>
                <a:off x="529523" y="4162576"/>
                <a:ext cx="129240" cy="218160"/>
              </p14:xfrm>
            </p:contentPart>
          </mc:Choice>
          <mc:Fallback xmlns="">
            <p:pic>
              <p:nvPicPr>
                <p:cNvPr id="263" name="Ink 262">
                  <a:extLst>
                    <a:ext uri="{FF2B5EF4-FFF2-40B4-BE49-F238E27FC236}">
                      <a16:creationId xmlns:a16="http://schemas.microsoft.com/office/drawing/2014/main" id="{3D2ADF30-FE2B-F1F0-272B-4F708E1C7803}"/>
                    </a:ext>
                  </a:extLst>
                </p:cNvPr>
                <p:cNvPicPr/>
                <p:nvPr/>
              </p:nvPicPr>
              <p:blipFill>
                <a:blip r:embed="rId38"/>
                <a:stretch>
                  <a:fillRect/>
                </a:stretch>
              </p:blipFill>
              <p:spPr>
                <a:xfrm>
                  <a:off x="511883" y="4144576"/>
                  <a:ext cx="16488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264" name="Ink 263">
                  <a:extLst>
                    <a:ext uri="{FF2B5EF4-FFF2-40B4-BE49-F238E27FC236}">
                      <a16:creationId xmlns:a16="http://schemas.microsoft.com/office/drawing/2014/main" id="{7A21C1B0-DFDE-DA96-3F80-88B9C34D1309}"/>
                    </a:ext>
                  </a:extLst>
                </p14:cNvPr>
                <p14:cNvContentPartPr/>
                <p14:nvPr/>
              </p14:nvContentPartPr>
              <p14:xfrm>
                <a:off x="1874483" y="4201456"/>
                <a:ext cx="89640" cy="11160"/>
              </p14:xfrm>
            </p:contentPart>
          </mc:Choice>
          <mc:Fallback xmlns="">
            <p:pic>
              <p:nvPicPr>
                <p:cNvPr id="264" name="Ink 263">
                  <a:extLst>
                    <a:ext uri="{FF2B5EF4-FFF2-40B4-BE49-F238E27FC236}">
                      <a16:creationId xmlns:a16="http://schemas.microsoft.com/office/drawing/2014/main" id="{7A21C1B0-DFDE-DA96-3F80-88B9C34D1309}"/>
                    </a:ext>
                  </a:extLst>
                </p:cNvPr>
                <p:cNvPicPr/>
                <p:nvPr/>
              </p:nvPicPr>
              <p:blipFill>
                <a:blip r:embed="rId40"/>
                <a:stretch>
                  <a:fillRect/>
                </a:stretch>
              </p:blipFill>
              <p:spPr>
                <a:xfrm>
                  <a:off x="1856483" y="4183816"/>
                  <a:ext cx="1252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265" name="Ink 264">
                  <a:extLst>
                    <a:ext uri="{FF2B5EF4-FFF2-40B4-BE49-F238E27FC236}">
                      <a16:creationId xmlns:a16="http://schemas.microsoft.com/office/drawing/2014/main" id="{21B52DE9-4A64-613C-3CBA-F22B8773C5CE}"/>
                    </a:ext>
                  </a:extLst>
                </p14:cNvPr>
                <p14:cNvContentPartPr/>
                <p14:nvPr/>
              </p14:nvContentPartPr>
              <p14:xfrm>
                <a:off x="1818683" y="4229536"/>
                <a:ext cx="136080" cy="147240"/>
              </p14:xfrm>
            </p:contentPart>
          </mc:Choice>
          <mc:Fallback xmlns="">
            <p:pic>
              <p:nvPicPr>
                <p:cNvPr id="265" name="Ink 264">
                  <a:extLst>
                    <a:ext uri="{FF2B5EF4-FFF2-40B4-BE49-F238E27FC236}">
                      <a16:creationId xmlns:a16="http://schemas.microsoft.com/office/drawing/2014/main" id="{21B52DE9-4A64-613C-3CBA-F22B8773C5CE}"/>
                    </a:ext>
                  </a:extLst>
                </p:cNvPr>
                <p:cNvPicPr/>
                <p:nvPr/>
              </p:nvPicPr>
              <p:blipFill>
                <a:blip r:embed="rId42"/>
                <a:stretch>
                  <a:fillRect/>
                </a:stretch>
              </p:blipFill>
              <p:spPr>
                <a:xfrm>
                  <a:off x="1801043" y="4211536"/>
                  <a:ext cx="171720" cy="182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266" name="Ink 265">
                  <a:extLst>
                    <a:ext uri="{FF2B5EF4-FFF2-40B4-BE49-F238E27FC236}">
                      <a16:creationId xmlns:a16="http://schemas.microsoft.com/office/drawing/2014/main" id="{ACF66164-E2F5-5FCD-C5B7-7C772AA5F4F7}"/>
                    </a:ext>
                  </a:extLst>
                </p14:cNvPr>
                <p14:cNvContentPartPr/>
                <p14:nvPr/>
              </p14:nvContentPartPr>
              <p14:xfrm>
                <a:off x="1832723" y="4314496"/>
                <a:ext cx="133920" cy="30960"/>
              </p14:xfrm>
            </p:contentPart>
          </mc:Choice>
          <mc:Fallback xmlns="">
            <p:pic>
              <p:nvPicPr>
                <p:cNvPr id="266" name="Ink 265">
                  <a:extLst>
                    <a:ext uri="{FF2B5EF4-FFF2-40B4-BE49-F238E27FC236}">
                      <a16:creationId xmlns:a16="http://schemas.microsoft.com/office/drawing/2014/main" id="{ACF66164-E2F5-5FCD-C5B7-7C772AA5F4F7}"/>
                    </a:ext>
                  </a:extLst>
                </p:cNvPr>
                <p:cNvPicPr/>
                <p:nvPr/>
              </p:nvPicPr>
              <p:blipFill>
                <a:blip r:embed="rId44"/>
                <a:stretch>
                  <a:fillRect/>
                </a:stretch>
              </p:blipFill>
              <p:spPr>
                <a:xfrm>
                  <a:off x="1814723" y="4296856"/>
                  <a:ext cx="1695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267" name="Ink 266">
                  <a:extLst>
                    <a:ext uri="{FF2B5EF4-FFF2-40B4-BE49-F238E27FC236}">
                      <a16:creationId xmlns:a16="http://schemas.microsoft.com/office/drawing/2014/main" id="{99B906A5-7C41-6846-01AD-9D0E038AAC94}"/>
                    </a:ext>
                  </a:extLst>
                </p14:cNvPr>
                <p14:cNvContentPartPr/>
                <p14:nvPr/>
              </p14:nvContentPartPr>
              <p14:xfrm>
                <a:off x="1091843" y="4436896"/>
                <a:ext cx="128160" cy="25920"/>
              </p14:xfrm>
            </p:contentPart>
          </mc:Choice>
          <mc:Fallback xmlns="">
            <p:pic>
              <p:nvPicPr>
                <p:cNvPr id="267" name="Ink 266">
                  <a:extLst>
                    <a:ext uri="{FF2B5EF4-FFF2-40B4-BE49-F238E27FC236}">
                      <a16:creationId xmlns:a16="http://schemas.microsoft.com/office/drawing/2014/main" id="{99B906A5-7C41-6846-01AD-9D0E038AAC94}"/>
                    </a:ext>
                  </a:extLst>
                </p:cNvPr>
                <p:cNvPicPr/>
                <p:nvPr/>
              </p:nvPicPr>
              <p:blipFill>
                <a:blip r:embed="rId46"/>
                <a:stretch>
                  <a:fillRect/>
                </a:stretch>
              </p:blipFill>
              <p:spPr>
                <a:xfrm>
                  <a:off x="1073843" y="4419256"/>
                  <a:ext cx="16380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268" name="Ink 267">
                  <a:extLst>
                    <a:ext uri="{FF2B5EF4-FFF2-40B4-BE49-F238E27FC236}">
                      <a16:creationId xmlns:a16="http://schemas.microsoft.com/office/drawing/2014/main" id="{BA2DD5C5-09C5-ADC1-FBCF-9B63DD6B105F}"/>
                    </a:ext>
                  </a:extLst>
                </p14:cNvPr>
                <p14:cNvContentPartPr/>
                <p14:nvPr/>
              </p14:nvContentPartPr>
              <p14:xfrm>
                <a:off x="1059803" y="4481896"/>
                <a:ext cx="134640" cy="154440"/>
              </p14:xfrm>
            </p:contentPart>
          </mc:Choice>
          <mc:Fallback xmlns="">
            <p:pic>
              <p:nvPicPr>
                <p:cNvPr id="268" name="Ink 267">
                  <a:extLst>
                    <a:ext uri="{FF2B5EF4-FFF2-40B4-BE49-F238E27FC236}">
                      <a16:creationId xmlns:a16="http://schemas.microsoft.com/office/drawing/2014/main" id="{BA2DD5C5-09C5-ADC1-FBCF-9B63DD6B105F}"/>
                    </a:ext>
                  </a:extLst>
                </p:cNvPr>
                <p:cNvPicPr/>
                <p:nvPr/>
              </p:nvPicPr>
              <p:blipFill>
                <a:blip r:embed="rId48"/>
                <a:stretch>
                  <a:fillRect/>
                </a:stretch>
              </p:blipFill>
              <p:spPr>
                <a:xfrm>
                  <a:off x="1042163" y="4464256"/>
                  <a:ext cx="17028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269" name="Ink 268">
                  <a:extLst>
                    <a:ext uri="{FF2B5EF4-FFF2-40B4-BE49-F238E27FC236}">
                      <a16:creationId xmlns:a16="http://schemas.microsoft.com/office/drawing/2014/main" id="{757C722A-D498-5901-070E-F8A7B3916C72}"/>
                    </a:ext>
                  </a:extLst>
                </p14:cNvPr>
                <p14:cNvContentPartPr/>
                <p14:nvPr/>
              </p14:nvContentPartPr>
              <p14:xfrm>
                <a:off x="1081763" y="4542736"/>
                <a:ext cx="102960" cy="20160"/>
              </p14:xfrm>
            </p:contentPart>
          </mc:Choice>
          <mc:Fallback xmlns="">
            <p:pic>
              <p:nvPicPr>
                <p:cNvPr id="269" name="Ink 268">
                  <a:extLst>
                    <a:ext uri="{FF2B5EF4-FFF2-40B4-BE49-F238E27FC236}">
                      <a16:creationId xmlns:a16="http://schemas.microsoft.com/office/drawing/2014/main" id="{757C722A-D498-5901-070E-F8A7B3916C72}"/>
                    </a:ext>
                  </a:extLst>
                </p:cNvPr>
                <p:cNvPicPr/>
                <p:nvPr/>
              </p:nvPicPr>
              <p:blipFill>
                <a:blip r:embed="rId50"/>
                <a:stretch>
                  <a:fillRect/>
                </a:stretch>
              </p:blipFill>
              <p:spPr>
                <a:xfrm>
                  <a:off x="1064123" y="4524736"/>
                  <a:ext cx="138600" cy="55800"/>
                </a:xfrm>
                <a:prstGeom prst="rect">
                  <a:avLst/>
                </a:prstGeom>
              </p:spPr>
            </p:pic>
          </mc:Fallback>
        </mc:AlternateContent>
      </p:grpSp>
      <p:grpSp>
        <p:nvGrpSpPr>
          <p:cNvPr id="270" name="Group 269">
            <a:extLst>
              <a:ext uri="{FF2B5EF4-FFF2-40B4-BE49-F238E27FC236}">
                <a16:creationId xmlns:a16="http://schemas.microsoft.com/office/drawing/2014/main" id="{FFC38F6F-310C-7F95-72FE-8DD8A0341BA5}"/>
              </a:ext>
            </a:extLst>
          </p:cNvPr>
          <p:cNvGrpSpPr/>
          <p:nvPr/>
        </p:nvGrpSpPr>
        <p:grpSpPr>
          <a:xfrm>
            <a:off x="355571" y="3408567"/>
            <a:ext cx="146520" cy="195480"/>
            <a:chOff x="289043" y="4000216"/>
            <a:chExt cx="146520" cy="195480"/>
          </a:xfrm>
        </p:grpSpPr>
        <mc:AlternateContent xmlns:mc="http://schemas.openxmlformats.org/markup-compatibility/2006" xmlns:p14="http://schemas.microsoft.com/office/powerpoint/2010/main">
          <mc:Choice Requires="p14">
            <p:contentPart p14:bwMode="auto" r:id="rId51">
              <p14:nvContentPartPr>
                <p14:cNvPr id="271" name="Ink 270">
                  <a:extLst>
                    <a:ext uri="{FF2B5EF4-FFF2-40B4-BE49-F238E27FC236}">
                      <a16:creationId xmlns:a16="http://schemas.microsoft.com/office/drawing/2014/main" id="{249C1DE2-2231-B3F4-48A2-FCFE1742FC71}"/>
                    </a:ext>
                  </a:extLst>
                </p14:cNvPr>
                <p14:cNvContentPartPr/>
                <p14:nvPr/>
              </p14:nvContentPartPr>
              <p14:xfrm>
                <a:off x="289043" y="4022536"/>
                <a:ext cx="91080" cy="173160"/>
              </p14:xfrm>
            </p:contentPart>
          </mc:Choice>
          <mc:Fallback xmlns="">
            <p:pic>
              <p:nvPicPr>
                <p:cNvPr id="271" name="Ink 270">
                  <a:extLst>
                    <a:ext uri="{FF2B5EF4-FFF2-40B4-BE49-F238E27FC236}">
                      <a16:creationId xmlns:a16="http://schemas.microsoft.com/office/drawing/2014/main" id="{249C1DE2-2231-B3F4-48A2-FCFE1742FC71}"/>
                    </a:ext>
                  </a:extLst>
                </p:cNvPr>
                <p:cNvPicPr/>
                <p:nvPr/>
              </p:nvPicPr>
              <p:blipFill>
                <a:blip r:embed="rId52"/>
                <a:stretch>
                  <a:fillRect/>
                </a:stretch>
              </p:blipFill>
              <p:spPr>
                <a:xfrm>
                  <a:off x="271403" y="4004536"/>
                  <a:ext cx="126720" cy="20880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272" name="Ink 271">
                  <a:extLst>
                    <a:ext uri="{FF2B5EF4-FFF2-40B4-BE49-F238E27FC236}">
                      <a16:creationId xmlns:a16="http://schemas.microsoft.com/office/drawing/2014/main" id="{99A2799E-CD4A-F7CC-0ADC-FBFA806997AD}"/>
                    </a:ext>
                  </a:extLst>
                </p14:cNvPr>
                <p14:cNvContentPartPr/>
                <p14:nvPr/>
              </p14:nvContentPartPr>
              <p14:xfrm>
                <a:off x="315683" y="4128016"/>
                <a:ext cx="77040" cy="23040"/>
              </p14:xfrm>
            </p:contentPart>
          </mc:Choice>
          <mc:Fallback xmlns="">
            <p:pic>
              <p:nvPicPr>
                <p:cNvPr id="272" name="Ink 271">
                  <a:extLst>
                    <a:ext uri="{FF2B5EF4-FFF2-40B4-BE49-F238E27FC236}">
                      <a16:creationId xmlns:a16="http://schemas.microsoft.com/office/drawing/2014/main" id="{99A2799E-CD4A-F7CC-0ADC-FBFA806997AD}"/>
                    </a:ext>
                  </a:extLst>
                </p:cNvPr>
                <p:cNvPicPr/>
                <p:nvPr/>
              </p:nvPicPr>
              <p:blipFill>
                <a:blip r:embed="rId54"/>
                <a:stretch>
                  <a:fillRect/>
                </a:stretch>
              </p:blipFill>
              <p:spPr>
                <a:xfrm>
                  <a:off x="297683" y="4110376"/>
                  <a:ext cx="1126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273" name="Ink 272">
                  <a:extLst>
                    <a:ext uri="{FF2B5EF4-FFF2-40B4-BE49-F238E27FC236}">
                      <a16:creationId xmlns:a16="http://schemas.microsoft.com/office/drawing/2014/main" id="{E474B39C-C3C5-2918-19BD-C6A4B80DAB3D}"/>
                    </a:ext>
                  </a:extLst>
                </p14:cNvPr>
                <p14:cNvContentPartPr/>
                <p14:nvPr/>
              </p14:nvContentPartPr>
              <p14:xfrm>
                <a:off x="315683" y="4000216"/>
                <a:ext cx="119880" cy="12600"/>
              </p14:xfrm>
            </p:contentPart>
          </mc:Choice>
          <mc:Fallback xmlns="">
            <p:pic>
              <p:nvPicPr>
                <p:cNvPr id="273" name="Ink 272">
                  <a:extLst>
                    <a:ext uri="{FF2B5EF4-FFF2-40B4-BE49-F238E27FC236}">
                      <a16:creationId xmlns:a16="http://schemas.microsoft.com/office/drawing/2014/main" id="{E474B39C-C3C5-2918-19BD-C6A4B80DAB3D}"/>
                    </a:ext>
                  </a:extLst>
                </p:cNvPr>
                <p:cNvPicPr/>
                <p:nvPr/>
              </p:nvPicPr>
              <p:blipFill>
                <a:blip r:embed="rId56"/>
                <a:stretch>
                  <a:fillRect/>
                </a:stretch>
              </p:blipFill>
              <p:spPr>
                <a:xfrm>
                  <a:off x="297683" y="3982576"/>
                  <a:ext cx="155520" cy="48240"/>
                </a:xfrm>
                <a:prstGeom prst="rect">
                  <a:avLst/>
                </a:prstGeom>
              </p:spPr>
            </p:pic>
          </mc:Fallback>
        </mc:AlternateContent>
      </p:grpSp>
      <p:grpSp>
        <p:nvGrpSpPr>
          <p:cNvPr id="274" name="Group 273">
            <a:extLst>
              <a:ext uri="{FF2B5EF4-FFF2-40B4-BE49-F238E27FC236}">
                <a16:creationId xmlns:a16="http://schemas.microsoft.com/office/drawing/2014/main" id="{060BF250-E6E1-96BF-E34D-50E82679C795}"/>
              </a:ext>
            </a:extLst>
          </p:cNvPr>
          <p:cNvGrpSpPr/>
          <p:nvPr/>
        </p:nvGrpSpPr>
        <p:grpSpPr>
          <a:xfrm>
            <a:off x="2529217" y="1517717"/>
            <a:ext cx="476280" cy="249840"/>
            <a:chOff x="2419883" y="1547536"/>
            <a:chExt cx="476280" cy="249840"/>
          </a:xfrm>
        </p:grpSpPr>
        <mc:AlternateContent xmlns:mc="http://schemas.openxmlformats.org/markup-compatibility/2006" xmlns:p14="http://schemas.microsoft.com/office/powerpoint/2010/main">
          <mc:Choice Requires="p14">
            <p:contentPart p14:bwMode="auto" r:id="rId57">
              <p14:nvContentPartPr>
                <p14:cNvPr id="275" name="Ink 274">
                  <a:extLst>
                    <a:ext uri="{FF2B5EF4-FFF2-40B4-BE49-F238E27FC236}">
                      <a16:creationId xmlns:a16="http://schemas.microsoft.com/office/drawing/2014/main" id="{880A6492-6E4C-983A-AA3F-42AFA360CB1E}"/>
                    </a:ext>
                  </a:extLst>
                </p14:cNvPr>
                <p14:cNvContentPartPr/>
                <p14:nvPr/>
              </p14:nvContentPartPr>
              <p14:xfrm>
                <a:off x="2466683" y="1547536"/>
                <a:ext cx="155160" cy="42480"/>
              </p14:xfrm>
            </p:contentPart>
          </mc:Choice>
          <mc:Fallback xmlns="">
            <p:pic>
              <p:nvPicPr>
                <p:cNvPr id="275" name="Ink 274">
                  <a:extLst>
                    <a:ext uri="{FF2B5EF4-FFF2-40B4-BE49-F238E27FC236}">
                      <a16:creationId xmlns:a16="http://schemas.microsoft.com/office/drawing/2014/main" id="{880A6492-6E4C-983A-AA3F-42AFA360CB1E}"/>
                    </a:ext>
                  </a:extLst>
                </p:cNvPr>
                <p:cNvPicPr/>
                <p:nvPr/>
              </p:nvPicPr>
              <p:blipFill>
                <a:blip r:embed="rId58"/>
                <a:stretch>
                  <a:fillRect/>
                </a:stretch>
              </p:blipFill>
              <p:spPr>
                <a:xfrm>
                  <a:off x="2448683" y="1529536"/>
                  <a:ext cx="190800" cy="781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276" name="Ink 275">
                  <a:extLst>
                    <a:ext uri="{FF2B5EF4-FFF2-40B4-BE49-F238E27FC236}">
                      <a16:creationId xmlns:a16="http://schemas.microsoft.com/office/drawing/2014/main" id="{C493A848-C2C6-66FB-6C87-EEAEF9C1AA11}"/>
                    </a:ext>
                  </a:extLst>
                </p14:cNvPr>
                <p14:cNvContentPartPr/>
                <p14:nvPr/>
              </p14:nvContentPartPr>
              <p14:xfrm>
                <a:off x="2419883" y="1615216"/>
                <a:ext cx="175680" cy="182160"/>
              </p14:xfrm>
            </p:contentPart>
          </mc:Choice>
          <mc:Fallback xmlns="">
            <p:pic>
              <p:nvPicPr>
                <p:cNvPr id="276" name="Ink 275">
                  <a:extLst>
                    <a:ext uri="{FF2B5EF4-FFF2-40B4-BE49-F238E27FC236}">
                      <a16:creationId xmlns:a16="http://schemas.microsoft.com/office/drawing/2014/main" id="{C493A848-C2C6-66FB-6C87-EEAEF9C1AA11}"/>
                    </a:ext>
                  </a:extLst>
                </p:cNvPr>
                <p:cNvPicPr/>
                <p:nvPr/>
              </p:nvPicPr>
              <p:blipFill>
                <a:blip r:embed="rId60"/>
                <a:stretch>
                  <a:fillRect/>
                </a:stretch>
              </p:blipFill>
              <p:spPr>
                <a:xfrm>
                  <a:off x="2401883" y="1597576"/>
                  <a:ext cx="211320" cy="21780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277" name="Ink 276">
                  <a:extLst>
                    <a:ext uri="{FF2B5EF4-FFF2-40B4-BE49-F238E27FC236}">
                      <a16:creationId xmlns:a16="http://schemas.microsoft.com/office/drawing/2014/main" id="{7BE5B44D-793E-3E0A-CFF3-4B67313DBCA9}"/>
                    </a:ext>
                  </a:extLst>
                </p14:cNvPr>
                <p14:cNvContentPartPr/>
                <p14:nvPr/>
              </p14:nvContentPartPr>
              <p14:xfrm>
                <a:off x="2497643" y="1674616"/>
                <a:ext cx="111960" cy="29160"/>
              </p14:xfrm>
            </p:contentPart>
          </mc:Choice>
          <mc:Fallback xmlns="">
            <p:pic>
              <p:nvPicPr>
                <p:cNvPr id="277" name="Ink 276">
                  <a:extLst>
                    <a:ext uri="{FF2B5EF4-FFF2-40B4-BE49-F238E27FC236}">
                      <a16:creationId xmlns:a16="http://schemas.microsoft.com/office/drawing/2014/main" id="{7BE5B44D-793E-3E0A-CFF3-4B67313DBCA9}"/>
                    </a:ext>
                  </a:extLst>
                </p:cNvPr>
                <p:cNvPicPr/>
                <p:nvPr/>
              </p:nvPicPr>
              <p:blipFill>
                <a:blip r:embed="rId62"/>
                <a:stretch>
                  <a:fillRect/>
                </a:stretch>
              </p:blipFill>
              <p:spPr>
                <a:xfrm>
                  <a:off x="2480003" y="1656976"/>
                  <a:ext cx="14760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278" name="Ink 277">
                  <a:extLst>
                    <a:ext uri="{FF2B5EF4-FFF2-40B4-BE49-F238E27FC236}">
                      <a16:creationId xmlns:a16="http://schemas.microsoft.com/office/drawing/2014/main" id="{CDAF6547-007B-DF79-6D73-01197D24EA66}"/>
                    </a:ext>
                  </a:extLst>
                </p14:cNvPr>
                <p14:cNvContentPartPr/>
                <p14:nvPr/>
              </p14:nvContentPartPr>
              <p14:xfrm>
                <a:off x="2744243" y="1640056"/>
                <a:ext cx="151920" cy="16920"/>
              </p14:xfrm>
            </p:contentPart>
          </mc:Choice>
          <mc:Fallback xmlns="">
            <p:pic>
              <p:nvPicPr>
                <p:cNvPr id="278" name="Ink 277">
                  <a:extLst>
                    <a:ext uri="{FF2B5EF4-FFF2-40B4-BE49-F238E27FC236}">
                      <a16:creationId xmlns:a16="http://schemas.microsoft.com/office/drawing/2014/main" id="{CDAF6547-007B-DF79-6D73-01197D24EA66}"/>
                    </a:ext>
                  </a:extLst>
                </p:cNvPr>
                <p:cNvPicPr/>
                <p:nvPr/>
              </p:nvPicPr>
              <p:blipFill>
                <a:blip r:embed="rId64"/>
                <a:stretch>
                  <a:fillRect/>
                </a:stretch>
              </p:blipFill>
              <p:spPr>
                <a:xfrm>
                  <a:off x="2726603" y="1622416"/>
                  <a:ext cx="187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279" name="Ink 278">
                  <a:extLst>
                    <a:ext uri="{FF2B5EF4-FFF2-40B4-BE49-F238E27FC236}">
                      <a16:creationId xmlns:a16="http://schemas.microsoft.com/office/drawing/2014/main" id="{3C923913-7054-8C45-FB03-A0532264A1A0}"/>
                    </a:ext>
                  </a:extLst>
                </p14:cNvPr>
                <p14:cNvContentPartPr/>
                <p14:nvPr/>
              </p14:nvContentPartPr>
              <p14:xfrm>
                <a:off x="2760083" y="1757776"/>
                <a:ext cx="124200" cy="6120"/>
              </p14:xfrm>
            </p:contentPart>
          </mc:Choice>
          <mc:Fallback xmlns="">
            <p:pic>
              <p:nvPicPr>
                <p:cNvPr id="279" name="Ink 278">
                  <a:extLst>
                    <a:ext uri="{FF2B5EF4-FFF2-40B4-BE49-F238E27FC236}">
                      <a16:creationId xmlns:a16="http://schemas.microsoft.com/office/drawing/2014/main" id="{3C923913-7054-8C45-FB03-A0532264A1A0}"/>
                    </a:ext>
                  </a:extLst>
                </p:cNvPr>
                <p:cNvPicPr/>
                <p:nvPr/>
              </p:nvPicPr>
              <p:blipFill>
                <a:blip r:embed="rId66"/>
                <a:stretch>
                  <a:fillRect/>
                </a:stretch>
              </p:blipFill>
              <p:spPr>
                <a:xfrm>
                  <a:off x="2742083" y="1739776"/>
                  <a:ext cx="159840" cy="41760"/>
                </a:xfrm>
                <a:prstGeom prst="rect">
                  <a:avLst/>
                </a:prstGeom>
              </p:spPr>
            </p:pic>
          </mc:Fallback>
        </mc:AlternateContent>
      </p:grpSp>
      <p:grpSp>
        <p:nvGrpSpPr>
          <p:cNvPr id="280" name="Group 279">
            <a:extLst>
              <a:ext uri="{FF2B5EF4-FFF2-40B4-BE49-F238E27FC236}">
                <a16:creationId xmlns:a16="http://schemas.microsoft.com/office/drawing/2014/main" id="{13920492-85EB-1FB3-3EEE-A79EAD304BAB}"/>
              </a:ext>
            </a:extLst>
          </p:cNvPr>
          <p:cNvGrpSpPr/>
          <p:nvPr/>
        </p:nvGrpSpPr>
        <p:grpSpPr>
          <a:xfrm>
            <a:off x="3330577" y="1343477"/>
            <a:ext cx="629640" cy="726120"/>
            <a:chOff x="3221243" y="1373296"/>
            <a:chExt cx="629640" cy="726120"/>
          </a:xfrm>
        </p:grpSpPr>
        <mc:AlternateContent xmlns:mc="http://schemas.openxmlformats.org/markup-compatibility/2006" xmlns:p14="http://schemas.microsoft.com/office/powerpoint/2010/main">
          <mc:Choice Requires="p14">
            <p:contentPart p14:bwMode="auto" r:id="rId67">
              <p14:nvContentPartPr>
                <p14:cNvPr id="281" name="Ink 280">
                  <a:extLst>
                    <a:ext uri="{FF2B5EF4-FFF2-40B4-BE49-F238E27FC236}">
                      <a16:creationId xmlns:a16="http://schemas.microsoft.com/office/drawing/2014/main" id="{69A2F278-1C64-F862-F28C-0E6A73C96D4E}"/>
                    </a:ext>
                  </a:extLst>
                </p14:cNvPr>
                <p14:cNvContentPartPr/>
                <p14:nvPr/>
              </p14:nvContentPartPr>
              <p14:xfrm>
                <a:off x="3277043" y="1373296"/>
                <a:ext cx="126720" cy="248040"/>
              </p14:xfrm>
            </p:contentPart>
          </mc:Choice>
          <mc:Fallback xmlns="">
            <p:pic>
              <p:nvPicPr>
                <p:cNvPr id="281" name="Ink 280">
                  <a:extLst>
                    <a:ext uri="{FF2B5EF4-FFF2-40B4-BE49-F238E27FC236}">
                      <a16:creationId xmlns:a16="http://schemas.microsoft.com/office/drawing/2014/main" id="{69A2F278-1C64-F862-F28C-0E6A73C96D4E}"/>
                    </a:ext>
                  </a:extLst>
                </p:cNvPr>
                <p:cNvPicPr/>
                <p:nvPr/>
              </p:nvPicPr>
              <p:blipFill>
                <a:blip r:embed="rId68"/>
                <a:stretch>
                  <a:fillRect/>
                </a:stretch>
              </p:blipFill>
              <p:spPr>
                <a:xfrm>
                  <a:off x="3259043" y="1355296"/>
                  <a:ext cx="162360" cy="28368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282" name="Ink 281">
                  <a:extLst>
                    <a:ext uri="{FF2B5EF4-FFF2-40B4-BE49-F238E27FC236}">
                      <a16:creationId xmlns:a16="http://schemas.microsoft.com/office/drawing/2014/main" id="{BC4636F9-1979-4B3F-29F1-CDD0B2479D10}"/>
                    </a:ext>
                  </a:extLst>
                </p14:cNvPr>
                <p14:cNvContentPartPr/>
                <p14:nvPr/>
              </p14:nvContentPartPr>
              <p14:xfrm>
                <a:off x="3476123" y="1406056"/>
                <a:ext cx="137160" cy="210600"/>
              </p14:xfrm>
            </p:contentPart>
          </mc:Choice>
          <mc:Fallback xmlns="">
            <p:pic>
              <p:nvPicPr>
                <p:cNvPr id="282" name="Ink 281">
                  <a:extLst>
                    <a:ext uri="{FF2B5EF4-FFF2-40B4-BE49-F238E27FC236}">
                      <a16:creationId xmlns:a16="http://schemas.microsoft.com/office/drawing/2014/main" id="{BC4636F9-1979-4B3F-29F1-CDD0B2479D10}"/>
                    </a:ext>
                  </a:extLst>
                </p:cNvPr>
                <p:cNvPicPr/>
                <p:nvPr/>
              </p:nvPicPr>
              <p:blipFill>
                <a:blip r:embed="rId70"/>
                <a:stretch>
                  <a:fillRect/>
                </a:stretch>
              </p:blipFill>
              <p:spPr>
                <a:xfrm>
                  <a:off x="3458123" y="1388416"/>
                  <a:ext cx="172800" cy="246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83" name="Ink 282">
                  <a:extLst>
                    <a:ext uri="{FF2B5EF4-FFF2-40B4-BE49-F238E27FC236}">
                      <a16:creationId xmlns:a16="http://schemas.microsoft.com/office/drawing/2014/main" id="{A016EDC3-520B-9E45-FF95-7F47C30ED999}"/>
                    </a:ext>
                  </a:extLst>
                </p14:cNvPr>
                <p14:cNvContentPartPr/>
                <p14:nvPr/>
              </p14:nvContentPartPr>
              <p14:xfrm>
                <a:off x="3661163" y="1434496"/>
                <a:ext cx="189720" cy="157680"/>
              </p14:xfrm>
            </p:contentPart>
          </mc:Choice>
          <mc:Fallback xmlns="">
            <p:pic>
              <p:nvPicPr>
                <p:cNvPr id="283" name="Ink 282">
                  <a:extLst>
                    <a:ext uri="{FF2B5EF4-FFF2-40B4-BE49-F238E27FC236}">
                      <a16:creationId xmlns:a16="http://schemas.microsoft.com/office/drawing/2014/main" id="{A016EDC3-520B-9E45-FF95-7F47C30ED999}"/>
                    </a:ext>
                  </a:extLst>
                </p:cNvPr>
                <p:cNvPicPr/>
                <p:nvPr/>
              </p:nvPicPr>
              <p:blipFill>
                <a:blip r:embed="rId72"/>
                <a:stretch>
                  <a:fillRect/>
                </a:stretch>
              </p:blipFill>
              <p:spPr>
                <a:xfrm>
                  <a:off x="3643163" y="1416496"/>
                  <a:ext cx="225360" cy="19332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284" name="Ink 283">
                  <a:extLst>
                    <a:ext uri="{FF2B5EF4-FFF2-40B4-BE49-F238E27FC236}">
                      <a16:creationId xmlns:a16="http://schemas.microsoft.com/office/drawing/2014/main" id="{B9C89FAE-7BBE-B392-C873-4FB1A5FEDF06}"/>
                    </a:ext>
                  </a:extLst>
                </p14:cNvPr>
                <p14:cNvContentPartPr/>
                <p14:nvPr/>
              </p14:nvContentPartPr>
              <p14:xfrm>
                <a:off x="3221243" y="1716016"/>
                <a:ext cx="626760" cy="66960"/>
              </p14:xfrm>
            </p:contentPart>
          </mc:Choice>
          <mc:Fallback xmlns="">
            <p:pic>
              <p:nvPicPr>
                <p:cNvPr id="284" name="Ink 283">
                  <a:extLst>
                    <a:ext uri="{FF2B5EF4-FFF2-40B4-BE49-F238E27FC236}">
                      <a16:creationId xmlns:a16="http://schemas.microsoft.com/office/drawing/2014/main" id="{B9C89FAE-7BBE-B392-C873-4FB1A5FEDF06}"/>
                    </a:ext>
                  </a:extLst>
                </p:cNvPr>
                <p:cNvPicPr/>
                <p:nvPr/>
              </p:nvPicPr>
              <p:blipFill>
                <a:blip r:embed="rId74"/>
                <a:stretch>
                  <a:fillRect/>
                </a:stretch>
              </p:blipFill>
              <p:spPr>
                <a:xfrm>
                  <a:off x="3203603" y="1698016"/>
                  <a:ext cx="662400" cy="10260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285" name="Ink 284">
                  <a:extLst>
                    <a:ext uri="{FF2B5EF4-FFF2-40B4-BE49-F238E27FC236}">
                      <a16:creationId xmlns:a16="http://schemas.microsoft.com/office/drawing/2014/main" id="{9E21688E-B9E6-DF08-2E42-5C8B79006C20}"/>
                    </a:ext>
                  </a:extLst>
                </p14:cNvPr>
                <p14:cNvContentPartPr/>
                <p14:nvPr/>
              </p14:nvContentPartPr>
              <p14:xfrm>
                <a:off x="3476483" y="1844896"/>
                <a:ext cx="159120" cy="254520"/>
              </p14:xfrm>
            </p:contentPart>
          </mc:Choice>
          <mc:Fallback xmlns="">
            <p:pic>
              <p:nvPicPr>
                <p:cNvPr id="285" name="Ink 284">
                  <a:extLst>
                    <a:ext uri="{FF2B5EF4-FFF2-40B4-BE49-F238E27FC236}">
                      <a16:creationId xmlns:a16="http://schemas.microsoft.com/office/drawing/2014/main" id="{9E21688E-B9E6-DF08-2E42-5C8B79006C20}"/>
                    </a:ext>
                  </a:extLst>
                </p:cNvPr>
                <p:cNvPicPr/>
                <p:nvPr/>
              </p:nvPicPr>
              <p:blipFill>
                <a:blip r:embed="rId76"/>
                <a:stretch>
                  <a:fillRect/>
                </a:stretch>
              </p:blipFill>
              <p:spPr>
                <a:xfrm>
                  <a:off x="3458483" y="1826896"/>
                  <a:ext cx="194760" cy="290160"/>
                </a:xfrm>
                <a:prstGeom prst="rect">
                  <a:avLst/>
                </a:prstGeom>
              </p:spPr>
            </p:pic>
          </mc:Fallback>
        </mc:AlternateContent>
      </p:grpSp>
      <p:grpSp>
        <p:nvGrpSpPr>
          <p:cNvPr id="286" name="Group 285">
            <a:extLst>
              <a:ext uri="{FF2B5EF4-FFF2-40B4-BE49-F238E27FC236}">
                <a16:creationId xmlns:a16="http://schemas.microsoft.com/office/drawing/2014/main" id="{DF1813AB-B9A3-735B-E92A-ED55EA7E2807}"/>
              </a:ext>
            </a:extLst>
          </p:cNvPr>
          <p:cNvGrpSpPr/>
          <p:nvPr/>
        </p:nvGrpSpPr>
        <p:grpSpPr>
          <a:xfrm>
            <a:off x="2952217" y="2301077"/>
            <a:ext cx="1017360" cy="298440"/>
            <a:chOff x="2842883" y="2330896"/>
            <a:chExt cx="1017360" cy="298440"/>
          </a:xfrm>
        </p:grpSpPr>
        <mc:AlternateContent xmlns:mc="http://schemas.openxmlformats.org/markup-compatibility/2006" xmlns:p14="http://schemas.microsoft.com/office/powerpoint/2010/main">
          <mc:Choice Requires="p14">
            <p:contentPart p14:bwMode="auto" r:id="rId77">
              <p14:nvContentPartPr>
                <p14:cNvPr id="287" name="Ink 286">
                  <a:extLst>
                    <a:ext uri="{FF2B5EF4-FFF2-40B4-BE49-F238E27FC236}">
                      <a16:creationId xmlns:a16="http://schemas.microsoft.com/office/drawing/2014/main" id="{569F774E-9B88-1B32-0C8F-E2B1D389637A}"/>
                    </a:ext>
                  </a:extLst>
                </p14:cNvPr>
                <p14:cNvContentPartPr/>
                <p14:nvPr/>
              </p14:nvContentPartPr>
              <p14:xfrm>
                <a:off x="2844323" y="2451856"/>
                <a:ext cx="107280" cy="25200"/>
              </p14:xfrm>
            </p:contentPart>
          </mc:Choice>
          <mc:Fallback xmlns="">
            <p:pic>
              <p:nvPicPr>
                <p:cNvPr id="287" name="Ink 286">
                  <a:extLst>
                    <a:ext uri="{FF2B5EF4-FFF2-40B4-BE49-F238E27FC236}">
                      <a16:creationId xmlns:a16="http://schemas.microsoft.com/office/drawing/2014/main" id="{569F774E-9B88-1B32-0C8F-E2B1D389637A}"/>
                    </a:ext>
                  </a:extLst>
                </p:cNvPr>
                <p:cNvPicPr/>
                <p:nvPr/>
              </p:nvPicPr>
              <p:blipFill>
                <a:blip r:embed="rId78"/>
                <a:stretch>
                  <a:fillRect/>
                </a:stretch>
              </p:blipFill>
              <p:spPr>
                <a:xfrm>
                  <a:off x="2826323" y="2433856"/>
                  <a:ext cx="142920" cy="608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288" name="Ink 287">
                  <a:extLst>
                    <a:ext uri="{FF2B5EF4-FFF2-40B4-BE49-F238E27FC236}">
                      <a16:creationId xmlns:a16="http://schemas.microsoft.com/office/drawing/2014/main" id="{10891B38-0A60-15E7-DB60-A164EB745659}"/>
                    </a:ext>
                  </a:extLst>
                </p14:cNvPr>
                <p14:cNvContentPartPr/>
                <p14:nvPr/>
              </p14:nvContentPartPr>
              <p14:xfrm>
                <a:off x="2842883" y="2568496"/>
                <a:ext cx="92520" cy="9360"/>
              </p14:xfrm>
            </p:contentPart>
          </mc:Choice>
          <mc:Fallback xmlns="">
            <p:pic>
              <p:nvPicPr>
                <p:cNvPr id="288" name="Ink 287">
                  <a:extLst>
                    <a:ext uri="{FF2B5EF4-FFF2-40B4-BE49-F238E27FC236}">
                      <a16:creationId xmlns:a16="http://schemas.microsoft.com/office/drawing/2014/main" id="{10891B38-0A60-15E7-DB60-A164EB745659}"/>
                    </a:ext>
                  </a:extLst>
                </p:cNvPr>
                <p:cNvPicPr/>
                <p:nvPr/>
              </p:nvPicPr>
              <p:blipFill>
                <a:blip r:embed="rId80"/>
                <a:stretch>
                  <a:fillRect/>
                </a:stretch>
              </p:blipFill>
              <p:spPr>
                <a:xfrm>
                  <a:off x="2824883" y="2550496"/>
                  <a:ext cx="12816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289" name="Ink 288">
                  <a:extLst>
                    <a:ext uri="{FF2B5EF4-FFF2-40B4-BE49-F238E27FC236}">
                      <a16:creationId xmlns:a16="http://schemas.microsoft.com/office/drawing/2014/main" id="{98386834-9B5C-888E-0EF9-C6B8917A48B4}"/>
                    </a:ext>
                  </a:extLst>
                </p14:cNvPr>
                <p14:cNvContentPartPr/>
                <p14:nvPr/>
              </p14:nvContentPartPr>
              <p14:xfrm>
                <a:off x="3112883" y="2368336"/>
                <a:ext cx="201960" cy="156960"/>
              </p14:xfrm>
            </p:contentPart>
          </mc:Choice>
          <mc:Fallback xmlns="">
            <p:pic>
              <p:nvPicPr>
                <p:cNvPr id="289" name="Ink 288">
                  <a:extLst>
                    <a:ext uri="{FF2B5EF4-FFF2-40B4-BE49-F238E27FC236}">
                      <a16:creationId xmlns:a16="http://schemas.microsoft.com/office/drawing/2014/main" id="{98386834-9B5C-888E-0EF9-C6B8917A48B4}"/>
                    </a:ext>
                  </a:extLst>
                </p:cNvPr>
                <p:cNvPicPr/>
                <p:nvPr/>
              </p:nvPicPr>
              <p:blipFill>
                <a:blip r:embed="rId82"/>
                <a:stretch>
                  <a:fillRect/>
                </a:stretch>
              </p:blipFill>
              <p:spPr>
                <a:xfrm>
                  <a:off x="3095243" y="2350336"/>
                  <a:ext cx="237600" cy="19260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290" name="Ink 289">
                  <a:extLst>
                    <a:ext uri="{FF2B5EF4-FFF2-40B4-BE49-F238E27FC236}">
                      <a16:creationId xmlns:a16="http://schemas.microsoft.com/office/drawing/2014/main" id="{BA975E1D-ABA9-148E-6664-76630E483173}"/>
                    </a:ext>
                  </a:extLst>
                </p14:cNvPr>
                <p14:cNvContentPartPr/>
                <p14:nvPr/>
              </p14:nvContentPartPr>
              <p14:xfrm>
                <a:off x="3254003" y="2406136"/>
                <a:ext cx="46440" cy="223200"/>
              </p14:xfrm>
            </p:contentPart>
          </mc:Choice>
          <mc:Fallback xmlns="">
            <p:pic>
              <p:nvPicPr>
                <p:cNvPr id="290" name="Ink 289">
                  <a:extLst>
                    <a:ext uri="{FF2B5EF4-FFF2-40B4-BE49-F238E27FC236}">
                      <a16:creationId xmlns:a16="http://schemas.microsoft.com/office/drawing/2014/main" id="{BA975E1D-ABA9-148E-6664-76630E483173}"/>
                    </a:ext>
                  </a:extLst>
                </p:cNvPr>
                <p:cNvPicPr/>
                <p:nvPr/>
              </p:nvPicPr>
              <p:blipFill>
                <a:blip r:embed="rId84"/>
                <a:stretch>
                  <a:fillRect/>
                </a:stretch>
              </p:blipFill>
              <p:spPr>
                <a:xfrm>
                  <a:off x="3236003" y="2388136"/>
                  <a:ext cx="82080" cy="2588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291" name="Ink 290">
                  <a:extLst>
                    <a:ext uri="{FF2B5EF4-FFF2-40B4-BE49-F238E27FC236}">
                      <a16:creationId xmlns:a16="http://schemas.microsoft.com/office/drawing/2014/main" id="{D3BF5A2F-777F-3B75-B861-8DF0DB586C7A}"/>
                    </a:ext>
                  </a:extLst>
                </p14:cNvPr>
                <p14:cNvContentPartPr/>
                <p14:nvPr/>
              </p14:nvContentPartPr>
              <p14:xfrm>
                <a:off x="3452723" y="2393896"/>
                <a:ext cx="171000" cy="217080"/>
              </p14:xfrm>
            </p:contentPart>
          </mc:Choice>
          <mc:Fallback xmlns="">
            <p:pic>
              <p:nvPicPr>
                <p:cNvPr id="291" name="Ink 290">
                  <a:extLst>
                    <a:ext uri="{FF2B5EF4-FFF2-40B4-BE49-F238E27FC236}">
                      <a16:creationId xmlns:a16="http://schemas.microsoft.com/office/drawing/2014/main" id="{D3BF5A2F-777F-3B75-B861-8DF0DB586C7A}"/>
                    </a:ext>
                  </a:extLst>
                </p:cNvPr>
                <p:cNvPicPr/>
                <p:nvPr/>
              </p:nvPicPr>
              <p:blipFill>
                <a:blip r:embed="rId86"/>
                <a:stretch>
                  <a:fillRect/>
                </a:stretch>
              </p:blipFill>
              <p:spPr>
                <a:xfrm>
                  <a:off x="3435083" y="2375896"/>
                  <a:ext cx="206640" cy="2527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92" name="Ink 291">
                  <a:extLst>
                    <a:ext uri="{FF2B5EF4-FFF2-40B4-BE49-F238E27FC236}">
                      <a16:creationId xmlns:a16="http://schemas.microsoft.com/office/drawing/2014/main" id="{0296C578-CCF8-7745-EC0B-661EBBD8F520}"/>
                    </a:ext>
                  </a:extLst>
                </p14:cNvPr>
                <p14:cNvContentPartPr/>
                <p14:nvPr/>
              </p14:nvContentPartPr>
              <p14:xfrm>
                <a:off x="3476483" y="2387776"/>
                <a:ext cx="154440" cy="59400"/>
              </p14:xfrm>
            </p:contentPart>
          </mc:Choice>
          <mc:Fallback xmlns="">
            <p:pic>
              <p:nvPicPr>
                <p:cNvPr id="292" name="Ink 291">
                  <a:extLst>
                    <a:ext uri="{FF2B5EF4-FFF2-40B4-BE49-F238E27FC236}">
                      <a16:creationId xmlns:a16="http://schemas.microsoft.com/office/drawing/2014/main" id="{0296C578-CCF8-7745-EC0B-661EBBD8F520}"/>
                    </a:ext>
                  </a:extLst>
                </p:cNvPr>
                <p:cNvPicPr/>
                <p:nvPr/>
              </p:nvPicPr>
              <p:blipFill>
                <a:blip r:embed="rId88"/>
                <a:stretch>
                  <a:fillRect/>
                </a:stretch>
              </p:blipFill>
              <p:spPr>
                <a:xfrm>
                  <a:off x="3458483" y="2370136"/>
                  <a:ext cx="19008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293" name="Ink 292">
                  <a:extLst>
                    <a:ext uri="{FF2B5EF4-FFF2-40B4-BE49-F238E27FC236}">
                      <a16:creationId xmlns:a16="http://schemas.microsoft.com/office/drawing/2014/main" id="{D3FAF6A0-A8E5-D588-456F-AFA6BEF9198C}"/>
                    </a:ext>
                  </a:extLst>
                </p14:cNvPr>
                <p14:cNvContentPartPr/>
                <p14:nvPr/>
              </p14:nvContentPartPr>
              <p14:xfrm>
                <a:off x="3754763" y="2330896"/>
                <a:ext cx="105480" cy="75240"/>
              </p14:xfrm>
            </p:contentPart>
          </mc:Choice>
          <mc:Fallback xmlns="">
            <p:pic>
              <p:nvPicPr>
                <p:cNvPr id="293" name="Ink 292">
                  <a:extLst>
                    <a:ext uri="{FF2B5EF4-FFF2-40B4-BE49-F238E27FC236}">
                      <a16:creationId xmlns:a16="http://schemas.microsoft.com/office/drawing/2014/main" id="{D3FAF6A0-A8E5-D588-456F-AFA6BEF9198C}"/>
                    </a:ext>
                  </a:extLst>
                </p:cNvPr>
                <p:cNvPicPr/>
                <p:nvPr/>
              </p:nvPicPr>
              <p:blipFill>
                <a:blip r:embed="rId90"/>
                <a:stretch>
                  <a:fillRect/>
                </a:stretch>
              </p:blipFill>
              <p:spPr>
                <a:xfrm>
                  <a:off x="3736763" y="2312896"/>
                  <a:ext cx="141120" cy="110880"/>
                </a:xfrm>
                <a:prstGeom prst="rect">
                  <a:avLst/>
                </a:prstGeom>
              </p:spPr>
            </p:pic>
          </mc:Fallback>
        </mc:AlternateContent>
      </p:grpSp>
      <p:grpSp>
        <p:nvGrpSpPr>
          <p:cNvPr id="294" name="Group 293">
            <a:extLst>
              <a:ext uri="{FF2B5EF4-FFF2-40B4-BE49-F238E27FC236}">
                <a16:creationId xmlns:a16="http://schemas.microsoft.com/office/drawing/2014/main" id="{540A133F-92A9-87F2-D44B-F4896B1D821B}"/>
              </a:ext>
            </a:extLst>
          </p:cNvPr>
          <p:cNvGrpSpPr/>
          <p:nvPr/>
        </p:nvGrpSpPr>
        <p:grpSpPr>
          <a:xfrm>
            <a:off x="1814291" y="2963967"/>
            <a:ext cx="397080" cy="387720"/>
            <a:chOff x="1747763" y="3555616"/>
            <a:chExt cx="397080" cy="387720"/>
          </a:xfrm>
        </p:grpSpPr>
        <mc:AlternateContent xmlns:mc="http://schemas.openxmlformats.org/markup-compatibility/2006" xmlns:p14="http://schemas.microsoft.com/office/powerpoint/2010/main">
          <mc:Choice Requires="p14">
            <p:contentPart p14:bwMode="auto" r:id="rId91">
              <p14:nvContentPartPr>
                <p14:cNvPr id="295" name="Ink 294">
                  <a:extLst>
                    <a:ext uri="{FF2B5EF4-FFF2-40B4-BE49-F238E27FC236}">
                      <a16:creationId xmlns:a16="http://schemas.microsoft.com/office/drawing/2014/main" id="{4833DF07-CD3D-604C-09BB-5FD31EA12281}"/>
                    </a:ext>
                  </a:extLst>
                </p14:cNvPr>
                <p14:cNvContentPartPr/>
                <p14:nvPr/>
              </p14:nvContentPartPr>
              <p14:xfrm>
                <a:off x="2140883" y="3710056"/>
                <a:ext cx="3960" cy="6120"/>
              </p14:xfrm>
            </p:contentPart>
          </mc:Choice>
          <mc:Fallback xmlns="">
            <p:pic>
              <p:nvPicPr>
                <p:cNvPr id="295" name="Ink 294">
                  <a:extLst>
                    <a:ext uri="{FF2B5EF4-FFF2-40B4-BE49-F238E27FC236}">
                      <a16:creationId xmlns:a16="http://schemas.microsoft.com/office/drawing/2014/main" id="{4833DF07-CD3D-604C-09BB-5FD31EA12281}"/>
                    </a:ext>
                  </a:extLst>
                </p:cNvPr>
                <p:cNvPicPr/>
                <p:nvPr/>
              </p:nvPicPr>
              <p:blipFill>
                <a:blip r:embed="rId92"/>
                <a:stretch>
                  <a:fillRect/>
                </a:stretch>
              </p:blipFill>
              <p:spPr>
                <a:xfrm>
                  <a:off x="2122883" y="3692416"/>
                  <a:ext cx="396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296" name="Ink 295">
                  <a:extLst>
                    <a:ext uri="{FF2B5EF4-FFF2-40B4-BE49-F238E27FC236}">
                      <a16:creationId xmlns:a16="http://schemas.microsoft.com/office/drawing/2014/main" id="{0CB7B349-0285-993E-5573-057AF53947D9}"/>
                    </a:ext>
                  </a:extLst>
                </p14:cNvPr>
                <p14:cNvContentPartPr/>
                <p14:nvPr/>
              </p14:nvContentPartPr>
              <p14:xfrm>
                <a:off x="1939643" y="3687376"/>
                <a:ext cx="204480" cy="255960"/>
              </p14:xfrm>
            </p:contentPart>
          </mc:Choice>
          <mc:Fallback xmlns="">
            <p:pic>
              <p:nvPicPr>
                <p:cNvPr id="296" name="Ink 295">
                  <a:extLst>
                    <a:ext uri="{FF2B5EF4-FFF2-40B4-BE49-F238E27FC236}">
                      <a16:creationId xmlns:a16="http://schemas.microsoft.com/office/drawing/2014/main" id="{0CB7B349-0285-993E-5573-057AF53947D9}"/>
                    </a:ext>
                  </a:extLst>
                </p:cNvPr>
                <p:cNvPicPr/>
                <p:nvPr/>
              </p:nvPicPr>
              <p:blipFill>
                <a:blip r:embed="rId94"/>
                <a:stretch>
                  <a:fillRect/>
                </a:stretch>
              </p:blipFill>
              <p:spPr>
                <a:xfrm>
                  <a:off x="1922003" y="3669376"/>
                  <a:ext cx="2401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297" name="Ink 296">
                  <a:extLst>
                    <a:ext uri="{FF2B5EF4-FFF2-40B4-BE49-F238E27FC236}">
                      <a16:creationId xmlns:a16="http://schemas.microsoft.com/office/drawing/2014/main" id="{56D46B3A-3CF5-AAE0-0AB9-D90970842E84}"/>
                    </a:ext>
                  </a:extLst>
                </p14:cNvPr>
                <p14:cNvContentPartPr/>
                <p14:nvPr/>
              </p14:nvContentPartPr>
              <p14:xfrm>
                <a:off x="1805723" y="3555616"/>
                <a:ext cx="30960" cy="124560"/>
              </p14:xfrm>
            </p:contentPart>
          </mc:Choice>
          <mc:Fallback xmlns="">
            <p:pic>
              <p:nvPicPr>
                <p:cNvPr id="297" name="Ink 296">
                  <a:extLst>
                    <a:ext uri="{FF2B5EF4-FFF2-40B4-BE49-F238E27FC236}">
                      <a16:creationId xmlns:a16="http://schemas.microsoft.com/office/drawing/2014/main" id="{56D46B3A-3CF5-AAE0-0AB9-D90970842E84}"/>
                    </a:ext>
                  </a:extLst>
                </p:cNvPr>
                <p:cNvPicPr/>
                <p:nvPr/>
              </p:nvPicPr>
              <p:blipFill>
                <a:blip r:embed="rId96"/>
                <a:stretch>
                  <a:fillRect/>
                </a:stretch>
              </p:blipFill>
              <p:spPr>
                <a:xfrm>
                  <a:off x="1788083" y="3537976"/>
                  <a:ext cx="66600" cy="160200"/>
                </a:xfrm>
                <a:prstGeom prst="rect">
                  <a:avLst/>
                </a:prstGeom>
              </p:spPr>
            </p:pic>
          </mc:Fallback>
        </mc:AlternateContent>
        <mc:AlternateContent xmlns:mc="http://schemas.openxmlformats.org/markup-compatibility/2006" xmlns:p14="http://schemas.microsoft.com/office/powerpoint/2010/main">
          <mc:Choice Requires="p14">
            <p:contentPart p14:bwMode="auto" r:id="rId97">
              <p14:nvContentPartPr>
                <p14:cNvPr id="298" name="Ink 297">
                  <a:extLst>
                    <a:ext uri="{FF2B5EF4-FFF2-40B4-BE49-F238E27FC236}">
                      <a16:creationId xmlns:a16="http://schemas.microsoft.com/office/drawing/2014/main" id="{287366A6-C35D-734D-2A33-977C7F419272}"/>
                    </a:ext>
                  </a:extLst>
                </p14:cNvPr>
                <p14:cNvContentPartPr/>
                <p14:nvPr/>
              </p14:nvContentPartPr>
              <p14:xfrm>
                <a:off x="1788443" y="3720496"/>
                <a:ext cx="152640" cy="23040"/>
              </p14:xfrm>
            </p:contentPart>
          </mc:Choice>
          <mc:Fallback xmlns="">
            <p:pic>
              <p:nvPicPr>
                <p:cNvPr id="298" name="Ink 297">
                  <a:extLst>
                    <a:ext uri="{FF2B5EF4-FFF2-40B4-BE49-F238E27FC236}">
                      <a16:creationId xmlns:a16="http://schemas.microsoft.com/office/drawing/2014/main" id="{287366A6-C35D-734D-2A33-977C7F419272}"/>
                    </a:ext>
                  </a:extLst>
                </p:cNvPr>
                <p:cNvPicPr/>
                <p:nvPr/>
              </p:nvPicPr>
              <p:blipFill>
                <a:blip r:embed="rId98"/>
                <a:stretch>
                  <a:fillRect/>
                </a:stretch>
              </p:blipFill>
              <p:spPr>
                <a:xfrm>
                  <a:off x="1770803" y="3702856"/>
                  <a:ext cx="188280" cy="586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299" name="Ink 298">
                  <a:extLst>
                    <a:ext uri="{FF2B5EF4-FFF2-40B4-BE49-F238E27FC236}">
                      <a16:creationId xmlns:a16="http://schemas.microsoft.com/office/drawing/2014/main" id="{146148BB-95FB-4CA9-29F6-654421741B70}"/>
                    </a:ext>
                  </a:extLst>
                </p14:cNvPr>
                <p14:cNvContentPartPr/>
                <p14:nvPr/>
              </p14:nvContentPartPr>
              <p14:xfrm>
                <a:off x="1796363" y="3568936"/>
                <a:ext cx="123120" cy="27000"/>
              </p14:xfrm>
            </p:contentPart>
          </mc:Choice>
          <mc:Fallback xmlns="">
            <p:pic>
              <p:nvPicPr>
                <p:cNvPr id="299" name="Ink 298">
                  <a:extLst>
                    <a:ext uri="{FF2B5EF4-FFF2-40B4-BE49-F238E27FC236}">
                      <a16:creationId xmlns:a16="http://schemas.microsoft.com/office/drawing/2014/main" id="{146148BB-95FB-4CA9-29F6-654421741B70}"/>
                    </a:ext>
                  </a:extLst>
                </p:cNvPr>
                <p:cNvPicPr/>
                <p:nvPr/>
              </p:nvPicPr>
              <p:blipFill>
                <a:blip r:embed="rId100"/>
                <a:stretch>
                  <a:fillRect/>
                </a:stretch>
              </p:blipFill>
              <p:spPr>
                <a:xfrm>
                  <a:off x="1778363" y="3550936"/>
                  <a:ext cx="158760" cy="626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300" name="Ink 299">
                  <a:extLst>
                    <a:ext uri="{FF2B5EF4-FFF2-40B4-BE49-F238E27FC236}">
                      <a16:creationId xmlns:a16="http://schemas.microsoft.com/office/drawing/2014/main" id="{9DCC9448-702B-E5DB-A0F2-96727CEC6148}"/>
                    </a:ext>
                  </a:extLst>
                </p14:cNvPr>
                <p14:cNvContentPartPr/>
                <p14:nvPr/>
              </p14:nvContentPartPr>
              <p14:xfrm>
                <a:off x="1747763" y="3749656"/>
                <a:ext cx="59040" cy="18360"/>
              </p14:xfrm>
            </p:contentPart>
          </mc:Choice>
          <mc:Fallback xmlns="">
            <p:pic>
              <p:nvPicPr>
                <p:cNvPr id="300" name="Ink 299">
                  <a:extLst>
                    <a:ext uri="{FF2B5EF4-FFF2-40B4-BE49-F238E27FC236}">
                      <a16:creationId xmlns:a16="http://schemas.microsoft.com/office/drawing/2014/main" id="{9DCC9448-702B-E5DB-A0F2-96727CEC6148}"/>
                    </a:ext>
                  </a:extLst>
                </p:cNvPr>
                <p:cNvPicPr/>
                <p:nvPr/>
              </p:nvPicPr>
              <p:blipFill>
                <a:blip r:embed="rId102"/>
                <a:stretch>
                  <a:fillRect/>
                </a:stretch>
              </p:blipFill>
              <p:spPr>
                <a:xfrm>
                  <a:off x="1730123" y="3731656"/>
                  <a:ext cx="9468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301" name="Ink 300">
                  <a:extLst>
                    <a:ext uri="{FF2B5EF4-FFF2-40B4-BE49-F238E27FC236}">
                      <a16:creationId xmlns:a16="http://schemas.microsoft.com/office/drawing/2014/main" id="{77515A29-54BE-7758-013D-F7DE81F931BD}"/>
                    </a:ext>
                  </a:extLst>
                </p14:cNvPr>
                <p14:cNvContentPartPr/>
                <p14:nvPr/>
              </p14:nvContentPartPr>
              <p14:xfrm>
                <a:off x="1764683" y="3566416"/>
                <a:ext cx="108000" cy="23040"/>
              </p14:xfrm>
            </p:contentPart>
          </mc:Choice>
          <mc:Fallback xmlns="">
            <p:pic>
              <p:nvPicPr>
                <p:cNvPr id="301" name="Ink 300">
                  <a:extLst>
                    <a:ext uri="{FF2B5EF4-FFF2-40B4-BE49-F238E27FC236}">
                      <a16:creationId xmlns:a16="http://schemas.microsoft.com/office/drawing/2014/main" id="{77515A29-54BE-7758-013D-F7DE81F931BD}"/>
                    </a:ext>
                  </a:extLst>
                </p:cNvPr>
                <p:cNvPicPr/>
                <p:nvPr/>
              </p:nvPicPr>
              <p:blipFill>
                <a:blip r:embed="rId104"/>
                <a:stretch>
                  <a:fillRect/>
                </a:stretch>
              </p:blipFill>
              <p:spPr>
                <a:xfrm>
                  <a:off x="1746683" y="3548416"/>
                  <a:ext cx="143640" cy="586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05">
            <p14:nvContentPartPr>
              <p14:cNvPr id="302" name="Ink 301">
                <a:extLst>
                  <a:ext uri="{FF2B5EF4-FFF2-40B4-BE49-F238E27FC236}">
                    <a16:creationId xmlns:a16="http://schemas.microsoft.com/office/drawing/2014/main" id="{A7A32D62-724A-8143-E0DA-933E81A7971C}"/>
                  </a:ext>
                </a:extLst>
              </p14:cNvPr>
              <p14:cNvContentPartPr/>
              <p14:nvPr/>
            </p14:nvContentPartPr>
            <p14:xfrm>
              <a:off x="1507931" y="3629607"/>
              <a:ext cx="208440" cy="111240"/>
            </p14:xfrm>
          </p:contentPart>
        </mc:Choice>
        <mc:Fallback xmlns="">
          <p:pic>
            <p:nvPicPr>
              <p:cNvPr id="302" name="Ink 301">
                <a:extLst>
                  <a:ext uri="{FF2B5EF4-FFF2-40B4-BE49-F238E27FC236}">
                    <a16:creationId xmlns:a16="http://schemas.microsoft.com/office/drawing/2014/main" id="{A7A32D62-724A-8143-E0DA-933E81A7971C}"/>
                  </a:ext>
                </a:extLst>
              </p:cNvPr>
              <p:cNvPicPr/>
              <p:nvPr/>
            </p:nvPicPr>
            <p:blipFill>
              <a:blip r:embed="rId106"/>
              <a:stretch>
                <a:fillRect/>
              </a:stretch>
            </p:blipFill>
            <p:spPr>
              <a:xfrm>
                <a:off x="1490291" y="3611607"/>
                <a:ext cx="244080" cy="146880"/>
              </a:xfrm>
              <a:prstGeom prst="rect">
                <a:avLst/>
              </a:prstGeom>
            </p:spPr>
          </p:pic>
        </mc:Fallback>
      </mc:AlternateContent>
      <p:grpSp>
        <p:nvGrpSpPr>
          <p:cNvPr id="303" name="Group 302">
            <a:extLst>
              <a:ext uri="{FF2B5EF4-FFF2-40B4-BE49-F238E27FC236}">
                <a16:creationId xmlns:a16="http://schemas.microsoft.com/office/drawing/2014/main" id="{916BD091-6C24-F7FB-0B16-30D7DA0F9051}"/>
              </a:ext>
            </a:extLst>
          </p:cNvPr>
          <p:cNvGrpSpPr/>
          <p:nvPr/>
        </p:nvGrpSpPr>
        <p:grpSpPr>
          <a:xfrm>
            <a:off x="1435571" y="3411447"/>
            <a:ext cx="177120" cy="166320"/>
            <a:chOff x="1369043" y="4003096"/>
            <a:chExt cx="177120" cy="166320"/>
          </a:xfrm>
        </p:grpSpPr>
        <mc:AlternateContent xmlns:mc="http://schemas.openxmlformats.org/markup-compatibility/2006" xmlns:p14="http://schemas.microsoft.com/office/powerpoint/2010/main">
          <mc:Choice Requires="p14">
            <p:contentPart p14:bwMode="auto" r:id="rId107">
              <p14:nvContentPartPr>
                <p14:cNvPr id="304" name="Ink 303">
                  <a:extLst>
                    <a:ext uri="{FF2B5EF4-FFF2-40B4-BE49-F238E27FC236}">
                      <a16:creationId xmlns:a16="http://schemas.microsoft.com/office/drawing/2014/main" id="{3E90085B-3FF9-8E7C-59F0-E28880029F93}"/>
                    </a:ext>
                  </a:extLst>
                </p14:cNvPr>
                <p14:cNvContentPartPr/>
                <p14:nvPr/>
              </p14:nvContentPartPr>
              <p14:xfrm>
                <a:off x="1428803" y="4003096"/>
                <a:ext cx="13320" cy="133560"/>
              </p14:xfrm>
            </p:contentPart>
          </mc:Choice>
          <mc:Fallback xmlns="">
            <p:pic>
              <p:nvPicPr>
                <p:cNvPr id="304" name="Ink 303">
                  <a:extLst>
                    <a:ext uri="{FF2B5EF4-FFF2-40B4-BE49-F238E27FC236}">
                      <a16:creationId xmlns:a16="http://schemas.microsoft.com/office/drawing/2014/main" id="{3E90085B-3FF9-8E7C-59F0-E28880029F93}"/>
                    </a:ext>
                  </a:extLst>
                </p:cNvPr>
                <p:cNvPicPr/>
                <p:nvPr/>
              </p:nvPicPr>
              <p:blipFill>
                <a:blip r:embed="rId108"/>
                <a:stretch>
                  <a:fillRect/>
                </a:stretch>
              </p:blipFill>
              <p:spPr>
                <a:xfrm>
                  <a:off x="1411163" y="3985456"/>
                  <a:ext cx="48960" cy="16920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305" name="Ink 304">
                  <a:extLst>
                    <a:ext uri="{FF2B5EF4-FFF2-40B4-BE49-F238E27FC236}">
                      <a16:creationId xmlns:a16="http://schemas.microsoft.com/office/drawing/2014/main" id="{870255D6-2D37-6BC5-D0D3-BE4E9DD29C73}"/>
                    </a:ext>
                  </a:extLst>
                </p14:cNvPr>
                <p14:cNvContentPartPr/>
                <p14:nvPr/>
              </p14:nvContentPartPr>
              <p14:xfrm>
                <a:off x="1369043" y="4160776"/>
                <a:ext cx="104400" cy="8640"/>
              </p14:xfrm>
            </p:contentPart>
          </mc:Choice>
          <mc:Fallback xmlns="">
            <p:pic>
              <p:nvPicPr>
                <p:cNvPr id="305" name="Ink 304">
                  <a:extLst>
                    <a:ext uri="{FF2B5EF4-FFF2-40B4-BE49-F238E27FC236}">
                      <a16:creationId xmlns:a16="http://schemas.microsoft.com/office/drawing/2014/main" id="{870255D6-2D37-6BC5-D0D3-BE4E9DD29C73}"/>
                    </a:ext>
                  </a:extLst>
                </p:cNvPr>
                <p:cNvPicPr/>
                <p:nvPr/>
              </p:nvPicPr>
              <p:blipFill>
                <a:blip r:embed="rId110"/>
                <a:stretch>
                  <a:fillRect/>
                </a:stretch>
              </p:blipFill>
              <p:spPr>
                <a:xfrm>
                  <a:off x="1351043" y="4142776"/>
                  <a:ext cx="14004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306" name="Ink 305">
                  <a:extLst>
                    <a:ext uri="{FF2B5EF4-FFF2-40B4-BE49-F238E27FC236}">
                      <a16:creationId xmlns:a16="http://schemas.microsoft.com/office/drawing/2014/main" id="{7024AAE4-5BDD-BF35-4865-E69AB34FA414}"/>
                    </a:ext>
                  </a:extLst>
                </p14:cNvPr>
                <p14:cNvContentPartPr/>
                <p14:nvPr/>
              </p14:nvContentPartPr>
              <p14:xfrm>
                <a:off x="1385963" y="4006696"/>
                <a:ext cx="160200" cy="7560"/>
              </p14:xfrm>
            </p:contentPart>
          </mc:Choice>
          <mc:Fallback xmlns="">
            <p:pic>
              <p:nvPicPr>
                <p:cNvPr id="306" name="Ink 305">
                  <a:extLst>
                    <a:ext uri="{FF2B5EF4-FFF2-40B4-BE49-F238E27FC236}">
                      <a16:creationId xmlns:a16="http://schemas.microsoft.com/office/drawing/2014/main" id="{7024AAE4-5BDD-BF35-4865-E69AB34FA414}"/>
                    </a:ext>
                  </a:extLst>
                </p:cNvPr>
                <p:cNvPicPr/>
                <p:nvPr/>
              </p:nvPicPr>
              <p:blipFill>
                <a:blip r:embed="rId112"/>
                <a:stretch>
                  <a:fillRect/>
                </a:stretch>
              </p:blipFill>
              <p:spPr>
                <a:xfrm>
                  <a:off x="1368323" y="3989056"/>
                  <a:ext cx="195840" cy="432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13">
            <p14:nvContentPartPr>
              <p14:cNvPr id="307" name="Ink 306">
                <a:extLst>
                  <a:ext uri="{FF2B5EF4-FFF2-40B4-BE49-F238E27FC236}">
                    <a16:creationId xmlns:a16="http://schemas.microsoft.com/office/drawing/2014/main" id="{551FA711-923B-2809-9EA4-918F932F074F}"/>
                  </a:ext>
                </a:extLst>
              </p14:cNvPr>
              <p14:cNvContentPartPr/>
              <p14:nvPr/>
            </p14:nvContentPartPr>
            <p14:xfrm>
              <a:off x="781091" y="3561927"/>
              <a:ext cx="191160" cy="156960"/>
            </p14:xfrm>
          </p:contentPart>
        </mc:Choice>
        <mc:Fallback xmlns="">
          <p:pic>
            <p:nvPicPr>
              <p:cNvPr id="307" name="Ink 306">
                <a:extLst>
                  <a:ext uri="{FF2B5EF4-FFF2-40B4-BE49-F238E27FC236}">
                    <a16:creationId xmlns:a16="http://schemas.microsoft.com/office/drawing/2014/main" id="{551FA711-923B-2809-9EA4-918F932F074F}"/>
                  </a:ext>
                </a:extLst>
              </p:cNvPr>
              <p:cNvPicPr/>
              <p:nvPr/>
            </p:nvPicPr>
            <p:blipFill>
              <a:blip r:embed="rId114"/>
              <a:stretch>
                <a:fillRect/>
              </a:stretch>
            </p:blipFill>
            <p:spPr>
              <a:xfrm>
                <a:off x="763451" y="3544287"/>
                <a:ext cx="226800" cy="192600"/>
              </a:xfrm>
              <a:prstGeom prst="rect">
                <a:avLst/>
              </a:prstGeom>
            </p:spPr>
          </p:pic>
        </mc:Fallback>
      </mc:AlternateContent>
      <p:grpSp>
        <p:nvGrpSpPr>
          <p:cNvPr id="308" name="Group 307">
            <a:extLst>
              <a:ext uri="{FF2B5EF4-FFF2-40B4-BE49-F238E27FC236}">
                <a16:creationId xmlns:a16="http://schemas.microsoft.com/office/drawing/2014/main" id="{1CB4D73F-49E0-AF31-9CA5-A8A116B3291A}"/>
              </a:ext>
            </a:extLst>
          </p:cNvPr>
          <p:cNvGrpSpPr/>
          <p:nvPr/>
        </p:nvGrpSpPr>
        <p:grpSpPr>
          <a:xfrm>
            <a:off x="938411" y="3299487"/>
            <a:ext cx="181800" cy="191160"/>
            <a:chOff x="871883" y="3891136"/>
            <a:chExt cx="181800" cy="191160"/>
          </a:xfrm>
        </p:grpSpPr>
        <mc:AlternateContent xmlns:mc="http://schemas.openxmlformats.org/markup-compatibility/2006" xmlns:p14="http://schemas.microsoft.com/office/powerpoint/2010/main">
          <mc:Choice Requires="p14">
            <p:contentPart p14:bwMode="auto" r:id="rId115">
              <p14:nvContentPartPr>
                <p14:cNvPr id="309" name="Ink 308">
                  <a:extLst>
                    <a:ext uri="{FF2B5EF4-FFF2-40B4-BE49-F238E27FC236}">
                      <a16:creationId xmlns:a16="http://schemas.microsoft.com/office/drawing/2014/main" id="{C58A20F8-AA53-217B-D9C1-CD4D1D857031}"/>
                    </a:ext>
                  </a:extLst>
                </p14:cNvPr>
                <p14:cNvContentPartPr/>
                <p14:nvPr/>
              </p14:nvContentPartPr>
              <p14:xfrm>
                <a:off x="920843" y="3916696"/>
                <a:ext cx="48960" cy="133200"/>
              </p14:xfrm>
            </p:contentPart>
          </mc:Choice>
          <mc:Fallback xmlns="">
            <p:pic>
              <p:nvPicPr>
                <p:cNvPr id="309" name="Ink 308">
                  <a:extLst>
                    <a:ext uri="{FF2B5EF4-FFF2-40B4-BE49-F238E27FC236}">
                      <a16:creationId xmlns:a16="http://schemas.microsoft.com/office/drawing/2014/main" id="{C58A20F8-AA53-217B-D9C1-CD4D1D857031}"/>
                    </a:ext>
                  </a:extLst>
                </p:cNvPr>
                <p:cNvPicPr/>
                <p:nvPr/>
              </p:nvPicPr>
              <p:blipFill>
                <a:blip r:embed="rId116"/>
                <a:stretch>
                  <a:fillRect/>
                </a:stretch>
              </p:blipFill>
              <p:spPr>
                <a:xfrm>
                  <a:off x="902843" y="3899056"/>
                  <a:ext cx="84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310" name="Ink 309">
                  <a:extLst>
                    <a:ext uri="{FF2B5EF4-FFF2-40B4-BE49-F238E27FC236}">
                      <a16:creationId xmlns:a16="http://schemas.microsoft.com/office/drawing/2014/main" id="{7554809A-587E-1CF0-44FD-421EFF8254A2}"/>
                    </a:ext>
                  </a:extLst>
                </p14:cNvPr>
                <p14:cNvContentPartPr/>
                <p14:nvPr/>
              </p14:nvContentPartPr>
              <p14:xfrm>
                <a:off x="879443" y="4057456"/>
                <a:ext cx="174240" cy="24840"/>
              </p14:xfrm>
            </p:contentPart>
          </mc:Choice>
          <mc:Fallback xmlns="">
            <p:pic>
              <p:nvPicPr>
                <p:cNvPr id="310" name="Ink 309">
                  <a:extLst>
                    <a:ext uri="{FF2B5EF4-FFF2-40B4-BE49-F238E27FC236}">
                      <a16:creationId xmlns:a16="http://schemas.microsoft.com/office/drawing/2014/main" id="{7554809A-587E-1CF0-44FD-421EFF8254A2}"/>
                    </a:ext>
                  </a:extLst>
                </p:cNvPr>
                <p:cNvPicPr/>
                <p:nvPr/>
              </p:nvPicPr>
              <p:blipFill>
                <a:blip r:embed="rId118"/>
                <a:stretch>
                  <a:fillRect/>
                </a:stretch>
              </p:blipFill>
              <p:spPr>
                <a:xfrm>
                  <a:off x="861443" y="4039456"/>
                  <a:ext cx="20988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311" name="Ink 310">
                  <a:extLst>
                    <a:ext uri="{FF2B5EF4-FFF2-40B4-BE49-F238E27FC236}">
                      <a16:creationId xmlns:a16="http://schemas.microsoft.com/office/drawing/2014/main" id="{6EA0F7F0-5E42-03A9-6FF5-61920C9F8B14}"/>
                    </a:ext>
                  </a:extLst>
                </p14:cNvPr>
                <p14:cNvContentPartPr/>
                <p14:nvPr/>
              </p14:nvContentPartPr>
              <p14:xfrm>
                <a:off x="871883" y="3891136"/>
                <a:ext cx="164520" cy="23040"/>
              </p14:xfrm>
            </p:contentPart>
          </mc:Choice>
          <mc:Fallback xmlns="">
            <p:pic>
              <p:nvPicPr>
                <p:cNvPr id="311" name="Ink 310">
                  <a:extLst>
                    <a:ext uri="{FF2B5EF4-FFF2-40B4-BE49-F238E27FC236}">
                      <a16:creationId xmlns:a16="http://schemas.microsoft.com/office/drawing/2014/main" id="{6EA0F7F0-5E42-03A9-6FF5-61920C9F8B14}"/>
                    </a:ext>
                  </a:extLst>
                </p:cNvPr>
                <p:cNvPicPr/>
                <p:nvPr/>
              </p:nvPicPr>
              <p:blipFill>
                <a:blip r:embed="rId120"/>
                <a:stretch>
                  <a:fillRect/>
                </a:stretch>
              </p:blipFill>
              <p:spPr>
                <a:xfrm>
                  <a:off x="853883" y="3873136"/>
                  <a:ext cx="200160" cy="58680"/>
                </a:xfrm>
                <a:prstGeom prst="rect">
                  <a:avLst/>
                </a:prstGeom>
              </p:spPr>
            </p:pic>
          </mc:Fallback>
        </mc:AlternateContent>
      </p:grpSp>
      <p:grpSp>
        <p:nvGrpSpPr>
          <p:cNvPr id="312" name="Group 311">
            <a:extLst>
              <a:ext uri="{FF2B5EF4-FFF2-40B4-BE49-F238E27FC236}">
                <a16:creationId xmlns:a16="http://schemas.microsoft.com/office/drawing/2014/main" id="{E17F6A82-962B-5235-5365-AAB47F7DF76A}"/>
              </a:ext>
            </a:extLst>
          </p:cNvPr>
          <p:cNvGrpSpPr/>
          <p:nvPr/>
        </p:nvGrpSpPr>
        <p:grpSpPr>
          <a:xfrm>
            <a:off x="1531691" y="2274927"/>
            <a:ext cx="381960" cy="177480"/>
            <a:chOff x="1465163" y="2866576"/>
            <a:chExt cx="381960" cy="177480"/>
          </a:xfrm>
        </p:grpSpPr>
        <mc:AlternateContent xmlns:mc="http://schemas.openxmlformats.org/markup-compatibility/2006" xmlns:p14="http://schemas.microsoft.com/office/powerpoint/2010/main">
          <mc:Choice Requires="p14">
            <p:contentPart p14:bwMode="auto" r:id="rId121">
              <p14:nvContentPartPr>
                <p14:cNvPr id="313" name="Ink 312">
                  <a:extLst>
                    <a:ext uri="{FF2B5EF4-FFF2-40B4-BE49-F238E27FC236}">
                      <a16:creationId xmlns:a16="http://schemas.microsoft.com/office/drawing/2014/main" id="{10D5C86B-61FE-F70B-2C3E-E768713A5504}"/>
                    </a:ext>
                  </a:extLst>
                </p14:cNvPr>
                <p14:cNvContentPartPr/>
                <p14:nvPr/>
              </p14:nvContentPartPr>
              <p14:xfrm>
                <a:off x="1465163" y="2902576"/>
                <a:ext cx="91800" cy="10800"/>
              </p14:xfrm>
            </p:contentPart>
          </mc:Choice>
          <mc:Fallback xmlns="">
            <p:pic>
              <p:nvPicPr>
                <p:cNvPr id="313" name="Ink 312">
                  <a:extLst>
                    <a:ext uri="{FF2B5EF4-FFF2-40B4-BE49-F238E27FC236}">
                      <a16:creationId xmlns:a16="http://schemas.microsoft.com/office/drawing/2014/main" id="{10D5C86B-61FE-F70B-2C3E-E768713A5504}"/>
                    </a:ext>
                  </a:extLst>
                </p:cNvPr>
                <p:cNvPicPr/>
                <p:nvPr/>
              </p:nvPicPr>
              <p:blipFill>
                <a:blip r:embed="rId122"/>
                <a:stretch>
                  <a:fillRect/>
                </a:stretch>
              </p:blipFill>
              <p:spPr>
                <a:xfrm>
                  <a:off x="1447523" y="2884936"/>
                  <a:ext cx="1274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314" name="Ink 313">
                  <a:extLst>
                    <a:ext uri="{FF2B5EF4-FFF2-40B4-BE49-F238E27FC236}">
                      <a16:creationId xmlns:a16="http://schemas.microsoft.com/office/drawing/2014/main" id="{7FEB871C-BDD4-8204-BC84-369DF3DFFF52}"/>
                    </a:ext>
                  </a:extLst>
                </p14:cNvPr>
                <p14:cNvContentPartPr/>
                <p14:nvPr/>
              </p14:nvContentPartPr>
              <p14:xfrm>
                <a:off x="1474163" y="2966656"/>
                <a:ext cx="100440" cy="10080"/>
              </p14:xfrm>
            </p:contentPart>
          </mc:Choice>
          <mc:Fallback xmlns="">
            <p:pic>
              <p:nvPicPr>
                <p:cNvPr id="314" name="Ink 313">
                  <a:extLst>
                    <a:ext uri="{FF2B5EF4-FFF2-40B4-BE49-F238E27FC236}">
                      <a16:creationId xmlns:a16="http://schemas.microsoft.com/office/drawing/2014/main" id="{7FEB871C-BDD4-8204-BC84-369DF3DFFF52}"/>
                    </a:ext>
                  </a:extLst>
                </p:cNvPr>
                <p:cNvPicPr/>
                <p:nvPr/>
              </p:nvPicPr>
              <p:blipFill>
                <a:blip r:embed="rId124"/>
                <a:stretch>
                  <a:fillRect/>
                </a:stretch>
              </p:blipFill>
              <p:spPr>
                <a:xfrm>
                  <a:off x="1456523" y="2948656"/>
                  <a:ext cx="13608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315" name="Ink 314">
                  <a:extLst>
                    <a:ext uri="{FF2B5EF4-FFF2-40B4-BE49-F238E27FC236}">
                      <a16:creationId xmlns:a16="http://schemas.microsoft.com/office/drawing/2014/main" id="{090981A4-AB5B-8E96-9BCD-9947B501757C}"/>
                    </a:ext>
                  </a:extLst>
                </p14:cNvPr>
                <p14:cNvContentPartPr/>
                <p14:nvPr/>
              </p14:nvContentPartPr>
              <p14:xfrm>
                <a:off x="1762883" y="2869456"/>
                <a:ext cx="32040" cy="135360"/>
              </p14:xfrm>
            </p:contentPart>
          </mc:Choice>
          <mc:Fallback xmlns="">
            <p:pic>
              <p:nvPicPr>
                <p:cNvPr id="315" name="Ink 314">
                  <a:extLst>
                    <a:ext uri="{FF2B5EF4-FFF2-40B4-BE49-F238E27FC236}">
                      <a16:creationId xmlns:a16="http://schemas.microsoft.com/office/drawing/2014/main" id="{090981A4-AB5B-8E96-9BCD-9947B501757C}"/>
                    </a:ext>
                  </a:extLst>
                </p:cNvPr>
                <p:cNvPicPr/>
                <p:nvPr/>
              </p:nvPicPr>
              <p:blipFill>
                <a:blip r:embed="rId126"/>
                <a:stretch>
                  <a:fillRect/>
                </a:stretch>
              </p:blipFill>
              <p:spPr>
                <a:xfrm>
                  <a:off x="1745243" y="2851816"/>
                  <a:ext cx="67680" cy="17100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316" name="Ink 315">
                  <a:extLst>
                    <a:ext uri="{FF2B5EF4-FFF2-40B4-BE49-F238E27FC236}">
                      <a16:creationId xmlns:a16="http://schemas.microsoft.com/office/drawing/2014/main" id="{DFC60E02-BFE8-E653-7FF2-DA8BBA36E8A1}"/>
                    </a:ext>
                  </a:extLst>
                </p14:cNvPr>
                <p14:cNvContentPartPr/>
                <p14:nvPr/>
              </p14:nvContentPartPr>
              <p14:xfrm>
                <a:off x="1670363" y="3009856"/>
                <a:ext cx="152640" cy="34200"/>
              </p14:xfrm>
            </p:contentPart>
          </mc:Choice>
          <mc:Fallback xmlns="">
            <p:pic>
              <p:nvPicPr>
                <p:cNvPr id="316" name="Ink 315">
                  <a:extLst>
                    <a:ext uri="{FF2B5EF4-FFF2-40B4-BE49-F238E27FC236}">
                      <a16:creationId xmlns:a16="http://schemas.microsoft.com/office/drawing/2014/main" id="{DFC60E02-BFE8-E653-7FF2-DA8BBA36E8A1}"/>
                    </a:ext>
                  </a:extLst>
                </p:cNvPr>
                <p:cNvPicPr/>
                <p:nvPr/>
              </p:nvPicPr>
              <p:blipFill>
                <a:blip r:embed="rId128"/>
                <a:stretch>
                  <a:fillRect/>
                </a:stretch>
              </p:blipFill>
              <p:spPr>
                <a:xfrm>
                  <a:off x="1652723" y="2992216"/>
                  <a:ext cx="18828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317" name="Ink 316">
                  <a:extLst>
                    <a:ext uri="{FF2B5EF4-FFF2-40B4-BE49-F238E27FC236}">
                      <a16:creationId xmlns:a16="http://schemas.microsoft.com/office/drawing/2014/main" id="{D5645151-6DDA-1294-1C7E-AF41A944C3F6}"/>
                    </a:ext>
                  </a:extLst>
                </p14:cNvPr>
                <p14:cNvContentPartPr/>
                <p14:nvPr/>
              </p14:nvContentPartPr>
              <p14:xfrm>
                <a:off x="1655963" y="2866576"/>
                <a:ext cx="191160" cy="17280"/>
              </p14:xfrm>
            </p:contentPart>
          </mc:Choice>
          <mc:Fallback xmlns="">
            <p:pic>
              <p:nvPicPr>
                <p:cNvPr id="317" name="Ink 316">
                  <a:extLst>
                    <a:ext uri="{FF2B5EF4-FFF2-40B4-BE49-F238E27FC236}">
                      <a16:creationId xmlns:a16="http://schemas.microsoft.com/office/drawing/2014/main" id="{D5645151-6DDA-1294-1C7E-AF41A944C3F6}"/>
                    </a:ext>
                  </a:extLst>
                </p:cNvPr>
                <p:cNvPicPr/>
                <p:nvPr/>
              </p:nvPicPr>
              <p:blipFill>
                <a:blip r:embed="rId130"/>
                <a:stretch>
                  <a:fillRect/>
                </a:stretch>
              </p:blipFill>
              <p:spPr>
                <a:xfrm>
                  <a:off x="1638323" y="2848576"/>
                  <a:ext cx="226800" cy="52920"/>
                </a:xfrm>
                <a:prstGeom prst="rect">
                  <a:avLst/>
                </a:prstGeom>
              </p:spPr>
            </p:pic>
          </mc:Fallback>
        </mc:AlternateContent>
      </p:grpSp>
      <p:grpSp>
        <p:nvGrpSpPr>
          <p:cNvPr id="318" name="Group 317">
            <a:extLst>
              <a:ext uri="{FF2B5EF4-FFF2-40B4-BE49-F238E27FC236}">
                <a16:creationId xmlns:a16="http://schemas.microsoft.com/office/drawing/2014/main" id="{11331114-DCBC-711A-03B2-50AB565D09D5}"/>
              </a:ext>
            </a:extLst>
          </p:cNvPr>
          <p:cNvGrpSpPr/>
          <p:nvPr/>
        </p:nvGrpSpPr>
        <p:grpSpPr>
          <a:xfrm>
            <a:off x="3497977" y="3042677"/>
            <a:ext cx="937080" cy="304560"/>
            <a:chOff x="3388643" y="3072496"/>
            <a:chExt cx="937080" cy="304560"/>
          </a:xfrm>
        </p:grpSpPr>
        <mc:AlternateContent xmlns:mc="http://schemas.openxmlformats.org/markup-compatibility/2006" xmlns:p14="http://schemas.microsoft.com/office/powerpoint/2010/main">
          <mc:Choice Requires="p14">
            <p:contentPart p14:bwMode="auto" r:id="rId131">
              <p14:nvContentPartPr>
                <p14:cNvPr id="319" name="Ink 318">
                  <a:extLst>
                    <a:ext uri="{FF2B5EF4-FFF2-40B4-BE49-F238E27FC236}">
                      <a16:creationId xmlns:a16="http://schemas.microsoft.com/office/drawing/2014/main" id="{55D33E8A-FE32-6A13-F7CF-3D7F6378E08B}"/>
                    </a:ext>
                  </a:extLst>
                </p14:cNvPr>
                <p14:cNvContentPartPr/>
                <p14:nvPr/>
              </p14:nvContentPartPr>
              <p14:xfrm>
                <a:off x="3388643" y="3247096"/>
                <a:ext cx="137160" cy="18360"/>
              </p14:xfrm>
            </p:contentPart>
          </mc:Choice>
          <mc:Fallback xmlns="">
            <p:pic>
              <p:nvPicPr>
                <p:cNvPr id="319" name="Ink 318">
                  <a:extLst>
                    <a:ext uri="{FF2B5EF4-FFF2-40B4-BE49-F238E27FC236}">
                      <a16:creationId xmlns:a16="http://schemas.microsoft.com/office/drawing/2014/main" id="{55D33E8A-FE32-6A13-F7CF-3D7F6378E08B}"/>
                    </a:ext>
                  </a:extLst>
                </p:cNvPr>
                <p:cNvPicPr/>
                <p:nvPr/>
              </p:nvPicPr>
              <p:blipFill>
                <a:blip r:embed="rId132"/>
                <a:stretch>
                  <a:fillRect/>
                </a:stretch>
              </p:blipFill>
              <p:spPr>
                <a:xfrm>
                  <a:off x="3371003" y="3229456"/>
                  <a:ext cx="1728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320" name="Ink 319">
                  <a:extLst>
                    <a:ext uri="{FF2B5EF4-FFF2-40B4-BE49-F238E27FC236}">
                      <a16:creationId xmlns:a16="http://schemas.microsoft.com/office/drawing/2014/main" id="{E4A8C6AE-11F0-75E0-CFD6-BFAED34B85B6}"/>
                    </a:ext>
                  </a:extLst>
                </p14:cNvPr>
                <p14:cNvContentPartPr/>
                <p14:nvPr/>
              </p14:nvContentPartPr>
              <p14:xfrm>
                <a:off x="3451643" y="3355456"/>
                <a:ext cx="88920" cy="21600"/>
              </p14:xfrm>
            </p:contentPart>
          </mc:Choice>
          <mc:Fallback xmlns="">
            <p:pic>
              <p:nvPicPr>
                <p:cNvPr id="320" name="Ink 319">
                  <a:extLst>
                    <a:ext uri="{FF2B5EF4-FFF2-40B4-BE49-F238E27FC236}">
                      <a16:creationId xmlns:a16="http://schemas.microsoft.com/office/drawing/2014/main" id="{E4A8C6AE-11F0-75E0-CFD6-BFAED34B85B6}"/>
                    </a:ext>
                  </a:extLst>
                </p:cNvPr>
                <p:cNvPicPr/>
                <p:nvPr/>
              </p:nvPicPr>
              <p:blipFill>
                <a:blip r:embed="rId134"/>
                <a:stretch>
                  <a:fillRect/>
                </a:stretch>
              </p:blipFill>
              <p:spPr>
                <a:xfrm>
                  <a:off x="3434003" y="3337816"/>
                  <a:ext cx="124560" cy="5724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321" name="Ink 320">
                  <a:extLst>
                    <a:ext uri="{FF2B5EF4-FFF2-40B4-BE49-F238E27FC236}">
                      <a16:creationId xmlns:a16="http://schemas.microsoft.com/office/drawing/2014/main" id="{1CFF5249-A6A1-A05F-9043-B33F7EC6081E}"/>
                    </a:ext>
                  </a:extLst>
                </p14:cNvPr>
                <p14:cNvContentPartPr/>
                <p14:nvPr/>
              </p14:nvContentPartPr>
              <p14:xfrm>
                <a:off x="3689603" y="3150256"/>
                <a:ext cx="19440" cy="222480"/>
              </p14:xfrm>
            </p:contentPart>
          </mc:Choice>
          <mc:Fallback xmlns="">
            <p:pic>
              <p:nvPicPr>
                <p:cNvPr id="321" name="Ink 320">
                  <a:extLst>
                    <a:ext uri="{FF2B5EF4-FFF2-40B4-BE49-F238E27FC236}">
                      <a16:creationId xmlns:a16="http://schemas.microsoft.com/office/drawing/2014/main" id="{1CFF5249-A6A1-A05F-9043-B33F7EC6081E}"/>
                    </a:ext>
                  </a:extLst>
                </p:cNvPr>
                <p:cNvPicPr/>
                <p:nvPr/>
              </p:nvPicPr>
              <p:blipFill>
                <a:blip r:embed="rId136"/>
                <a:stretch>
                  <a:fillRect/>
                </a:stretch>
              </p:blipFill>
              <p:spPr>
                <a:xfrm>
                  <a:off x="3671963" y="3132616"/>
                  <a:ext cx="5508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322" name="Ink 321">
                  <a:extLst>
                    <a:ext uri="{FF2B5EF4-FFF2-40B4-BE49-F238E27FC236}">
                      <a16:creationId xmlns:a16="http://schemas.microsoft.com/office/drawing/2014/main" id="{D506BA24-F867-C74E-7A39-F173CFC20222}"/>
                    </a:ext>
                  </a:extLst>
                </p14:cNvPr>
                <p14:cNvContentPartPr/>
                <p14:nvPr/>
              </p14:nvContentPartPr>
              <p14:xfrm>
                <a:off x="3844403" y="3118936"/>
                <a:ext cx="112680" cy="239400"/>
              </p14:xfrm>
            </p:contentPart>
          </mc:Choice>
          <mc:Fallback xmlns="">
            <p:pic>
              <p:nvPicPr>
                <p:cNvPr id="322" name="Ink 321">
                  <a:extLst>
                    <a:ext uri="{FF2B5EF4-FFF2-40B4-BE49-F238E27FC236}">
                      <a16:creationId xmlns:a16="http://schemas.microsoft.com/office/drawing/2014/main" id="{D506BA24-F867-C74E-7A39-F173CFC20222}"/>
                    </a:ext>
                  </a:extLst>
                </p:cNvPr>
                <p:cNvPicPr/>
                <p:nvPr/>
              </p:nvPicPr>
              <p:blipFill>
                <a:blip r:embed="rId138"/>
                <a:stretch>
                  <a:fillRect/>
                </a:stretch>
              </p:blipFill>
              <p:spPr>
                <a:xfrm>
                  <a:off x="3826403" y="3101296"/>
                  <a:ext cx="1483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323" name="Ink 322">
                  <a:extLst>
                    <a:ext uri="{FF2B5EF4-FFF2-40B4-BE49-F238E27FC236}">
                      <a16:creationId xmlns:a16="http://schemas.microsoft.com/office/drawing/2014/main" id="{14D606C3-263B-08F0-82DE-18C48164E7D3}"/>
                    </a:ext>
                  </a:extLst>
                </p14:cNvPr>
                <p14:cNvContentPartPr/>
                <p14:nvPr/>
              </p14:nvContentPartPr>
              <p14:xfrm>
                <a:off x="4049243" y="3196336"/>
                <a:ext cx="139320" cy="140400"/>
              </p14:xfrm>
            </p:contentPart>
          </mc:Choice>
          <mc:Fallback xmlns="">
            <p:pic>
              <p:nvPicPr>
                <p:cNvPr id="323" name="Ink 322">
                  <a:extLst>
                    <a:ext uri="{FF2B5EF4-FFF2-40B4-BE49-F238E27FC236}">
                      <a16:creationId xmlns:a16="http://schemas.microsoft.com/office/drawing/2014/main" id="{14D606C3-263B-08F0-82DE-18C48164E7D3}"/>
                    </a:ext>
                  </a:extLst>
                </p:cNvPr>
                <p:cNvPicPr/>
                <p:nvPr/>
              </p:nvPicPr>
              <p:blipFill>
                <a:blip r:embed="rId140"/>
                <a:stretch>
                  <a:fillRect/>
                </a:stretch>
              </p:blipFill>
              <p:spPr>
                <a:xfrm>
                  <a:off x="4031243" y="3178696"/>
                  <a:ext cx="174960" cy="17604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324" name="Ink 323">
                  <a:extLst>
                    <a:ext uri="{FF2B5EF4-FFF2-40B4-BE49-F238E27FC236}">
                      <a16:creationId xmlns:a16="http://schemas.microsoft.com/office/drawing/2014/main" id="{B185EE36-94CA-5650-C2D9-0365E7096F37}"/>
                    </a:ext>
                  </a:extLst>
                </p14:cNvPr>
                <p14:cNvContentPartPr/>
                <p14:nvPr/>
              </p14:nvContentPartPr>
              <p14:xfrm>
                <a:off x="4218803" y="3072496"/>
                <a:ext cx="106920" cy="95040"/>
              </p14:xfrm>
            </p:contentPart>
          </mc:Choice>
          <mc:Fallback xmlns="">
            <p:pic>
              <p:nvPicPr>
                <p:cNvPr id="324" name="Ink 323">
                  <a:extLst>
                    <a:ext uri="{FF2B5EF4-FFF2-40B4-BE49-F238E27FC236}">
                      <a16:creationId xmlns:a16="http://schemas.microsoft.com/office/drawing/2014/main" id="{B185EE36-94CA-5650-C2D9-0365E7096F37}"/>
                    </a:ext>
                  </a:extLst>
                </p:cNvPr>
                <p:cNvPicPr/>
                <p:nvPr/>
              </p:nvPicPr>
              <p:blipFill>
                <a:blip r:embed="rId142"/>
                <a:stretch>
                  <a:fillRect/>
                </a:stretch>
              </p:blipFill>
              <p:spPr>
                <a:xfrm>
                  <a:off x="4200803" y="3054856"/>
                  <a:ext cx="142560" cy="130680"/>
                </a:xfrm>
                <a:prstGeom prst="rect">
                  <a:avLst/>
                </a:prstGeom>
              </p:spPr>
            </p:pic>
          </mc:Fallback>
        </mc:AlternateContent>
      </p:grpSp>
      <p:grpSp>
        <p:nvGrpSpPr>
          <p:cNvPr id="325" name="Group 324">
            <a:extLst>
              <a:ext uri="{FF2B5EF4-FFF2-40B4-BE49-F238E27FC236}">
                <a16:creationId xmlns:a16="http://schemas.microsoft.com/office/drawing/2014/main" id="{4B8790D9-D24D-CEED-EFCD-D571DC1CF0A5}"/>
              </a:ext>
            </a:extLst>
          </p:cNvPr>
          <p:cNvGrpSpPr/>
          <p:nvPr/>
        </p:nvGrpSpPr>
        <p:grpSpPr>
          <a:xfrm>
            <a:off x="2536417" y="3601397"/>
            <a:ext cx="174600" cy="272520"/>
            <a:chOff x="2427083" y="3631216"/>
            <a:chExt cx="174600" cy="272520"/>
          </a:xfrm>
        </p:grpSpPr>
        <mc:AlternateContent xmlns:mc="http://schemas.openxmlformats.org/markup-compatibility/2006" xmlns:p14="http://schemas.microsoft.com/office/powerpoint/2010/main">
          <mc:Choice Requires="p14">
            <p:contentPart p14:bwMode="auto" r:id="rId143">
              <p14:nvContentPartPr>
                <p14:cNvPr id="326" name="Ink 325">
                  <a:extLst>
                    <a:ext uri="{FF2B5EF4-FFF2-40B4-BE49-F238E27FC236}">
                      <a16:creationId xmlns:a16="http://schemas.microsoft.com/office/drawing/2014/main" id="{F33D0CA9-8C98-8CD7-1B97-EBAA6B405935}"/>
                    </a:ext>
                  </a:extLst>
                </p14:cNvPr>
                <p14:cNvContentPartPr/>
                <p14:nvPr/>
              </p14:nvContentPartPr>
              <p14:xfrm>
                <a:off x="2514563" y="3656776"/>
                <a:ext cx="30240" cy="233640"/>
              </p14:xfrm>
            </p:contentPart>
          </mc:Choice>
          <mc:Fallback xmlns="">
            <p:pic>
              <p:nvPicPr>
                <p:cNvPr id="326" name="Ink 325">
                  <a:extLst>
                    <a:ext uri="{FF2B5EF4-FFF2-40B4-BE49-F238E27FC236}">
                      <a16:creationId xmlns:a16="http://schemas.microsoft.com/office/drawing/2014/main" id="{F33D0CA9-8C98-8CD7-1B97-EBAA6B405935}"/>
                    </a:ext>
                  </a:extLst>
                </p:cNvPr>
                <p:cNvPicPr/>
                <p:nvPr/>
              </p:nvPicPr>
              <p:blipFill>
                <a:blip r:embed="rId144"/>
                <a:stretch>
                  <a:fillRect/>
                </a:stretch>
              </p:blipFill>
              <p:spPr>
                <a:xfrm>
                  <a:off x="2496563" y="3639136"/>
                  <a:ext cx="65880" cy="26928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327" name="Ink 326">
                  <a:extLst>
                    <a:ext uri="{FF2B5EF4-FFF2-40B4-BE49-F238E27FC236}">
                      <a16:creationId xmlns:a16="http://schemas.microsoft.com/office/drawing/2014/main" id="{8E111CE9-B412-F15A-BF25-8739E893D544}"/>
                    </a:ext>
                  </a:extLst>
                </p14:cNvPr>
                <p14:cNvContentPartPr/>
                <p14:nvPr/>
              </p14:nvContentPartPr>
              <p14:xfrm>
                <a:off x="2427083" y="3869536"/>
                <a:ext cx="156960" cy="34200"/>
              </p14:xfrm>
            </p:contentPart>
          </mc:Choice>
          <mc:Fallback xmlns="">
            <p:pic>
              <p:nvPicPr>
                <p:cNvPr id="327" name="Ink 326">
                  <a:extLst>
                    <a:ext uri="{FF2B5EF4-FFF2-40B4-BE49-F238E27FC236}">
                      <a16:creationId xmlns:a16="http://schemas.microsoft.com/office/drawing/2014/main" id="{8E111CE9-B412-F15A-BF25-8739E893D544}"/>
                    </a:ext>
                  </a:extLst>
                </p:cNvPr>
                <p:cNvPicPr/>
                <p:nvPr/>
              </p:nvPicPr>
              <p:blipFill>
                <a:blip r:embed="rId146"/>
                <a:stretch>
                  <a:fillRect/>
                </a:stretch>
              </p:blipFill>
              <p:spPr>
                <a:xfrm>
                  <a:off x="2409443" y="3851536"/>
                  <a:ext cx="192600" cy="6984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328" name="Ink 327">
                  <a:extLst>
                    <a:ext uri="{FF2B5EF4-FFF2-40B4-BE49-F238E27FC236}">
                      <a16:creationId xmlns:a16="http://schemas.microsoft.com/office/drawing/2014/main" id="{B1A1D663-5E31-560A-690B-0789EE078254}"/>
                    </a:ext>
                  </a:extLst>
                </p14:cNvPr>
                <p14:cNvContentPartPr/>
                <p14:nvPr/>
              </p14:nvContentPartPr>
              <p14:xfrm>
                <a:off x="2457323" y="3631216"/>
                <a:ext cx="144360" cy="21960"/>
              </p14:xfrm>
            </p:contentPart>
          </mc:Choice>
          <mc:Fallback xmlns="">
            <p:pic>
              <p:nvPicPr>
                <p:cNvPr id="328" name="Ink 327">
                  <a:extLst>
                    <a:ext uri="{FF2B5EF4-FFF2-40B4-BE49-F238E27FC236}">
                      <a16:creationId xmlns:a16="http://schemas.microsoft.com/office/drawing/2014/main" id="{B1A1D663-5E31-560A-690B-0789EE078254}"/>
                    </a:ext>
                  </a:extLst>
                </p:cNvPr>
                <p:cNvPicPr/>
                <p:nvPr/>
              </p:nvPicPr>
              <p:blipFill>
                <a:blip r:embed="rId148"/>
                <a:stretch>
                  <a:fillRect/>
                </a:stretch>
              </p:blipFill>
              <p:spPr>
                <a:xfrm>
                  <a:off x="2439323" y="3613576"/>
                  <a:ext cx="180000" cy="57600"/>
                </a:xfrm>
                <a:prstGeom prst="rect">
                  <a:avLst/>
                </a:prstGeom>
              </p:spPr>
            </p:pic>
          </mc:Fallback>
        </mc:AlternateContent>
      </p:grpSp>
      <p:grpSp>
        <p:nvGrpSpPr>
          <p:cNvPr id="329" name="Group 328">
            <a:extLst>
              <a:ext uri="{FF2B5EF4-FFF2-40B4-BE49-F238E27FC236}">
                <a16:creationId xmlns:a16="http://schemas.microsoft.com/office/drawing/2014/main" id="{497BD3E7-188E-C452-927B-11379B2629AC}"/>
              </a:ext>
            </a:extLst>
          </p:cNvPr>
          <p:cNvGrpSpPr/>
          <p:nvPr/>
        </p:nvGrpSpPr>
        <p:grpSpPr>
          <a:xfrm>
            <a:off x="2538577" y="3098117"/>
            <a:ext cx="679320" cy="292320"/>
            <a:chOff x="2429243" y="3127936"/>
            <a:chExt cx="679320" cy="292320"/>
          </a:xfrm>
        </p:grpSpPr>
        <mc:AlternateContent xmlns:mc="http://schemas.openxmlformats.org/markup-compatibility/2006" xmlns:p14="http://schemas.microsoft.com/office/powerpoint/2010/main">
          <mc:Choice Requires="p14">
            <p:contentPart p14:bwMode="auto" r:id="rId149">
              <p14:nvContentPartPr>
                <p14:cNvPr id="330" name="Ink 329">
                  <a:extLst>
                    <a:ext uri="{FF2B5EF4-FFF2-40B4-BE49-F238E27FC236}">
                      <a16:creationId xmlns:a16="http://schemas.microsoft.com/office/drawing/2014/main" id="{9A16381B-6CFB-E228-B069-459BBE5CF7CF}"/>
                    </a:ext>
                  </a:extLst>
                </p14:cNvPr>
                <p14:cNvContentPartPr/>
                <p14:nvPr/>
              </p14:nvContentPartPr>
              <p14:xfrm>
                <a:off x="2549483" y="3180136"/>
                <a:ext cx="32040" cy="229680"/>
              </p14:xfrm>
            </p:contentPart>
          </mc:Choice>
          <mc:Fallback xmlns="">
            <p:pic>
              <p:nvPicPr>
                <p:cNvPr id="330" name="Ink 329">
                  <a:extLst>
                    <a:ext uri="{FF2B5EF4-FFF2-40B4-BE49-F238E27FC236}">
                      <a16:creationId xmlns:a16="http://schemas.microsoft.com/office/drawing/2014/main" id="{9A16381B-6CFB-E228-B069-459BBE5CF7CF}"/>
                    </a:ext>
                  </a:extLst>
                </p:cNvPr>
                <p:cNvPicPr/>
                <p:nvPr/>
              </p:nvPicPr>
              <p:blipFill>
                <a:blip r:embed="rId150"/>
                <a:stretch>
                  <a:fillRect/>
                </a:stretch>
              </p:blipFill>
              <p:spPr>
                <a:xfrm>
                  <a:off x="2531843" y="3162496"/>
                  <a:ext cx="67680" cy="26532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331" name="Ink 330">
                  <a:extLst>
                    <a:ext uri="{FF2B5EF4-FFF2-40B4-BE49-F238E27FC236}">
                      <a16:creationId xmlns:a16="http://schemas.microsoft.com/office/drawing/2014/main" id="{C4025B09-7F2F-092B-0652-53CF9FE7D9CE}"/>
                    </a:ext>
                  </a:extLst>
                </p14:cNvPr>
                <p14:cNvContentPartPr/>
                <p14:nvPr/>
              </p14:nvContentPartPr>
              <p14:xfrm>
                <a:off x="2429243" y="3404416"/>
                <a:ext cx="190800" cy="15840"/>
              </p14:xfrm>
            </p:contentPart>
          </mc:Choice>
          <mc:Fallback xmlns="">
            <p:pic>
              <p:nvPicPr>
                <p:cNvPr id="331" name="Ink 330">
                  <a:extLst>
                    <a:ext uri="{FF2B5EF4-FFF2-40B4-BE49-F238E27FC236}">
                      <a16:creationId xmlns:a16="http://schemas.microsoft.com/office/drawing/2014/main" id="{C4025B09-7F2F-092B-0652-53CF9FE7D9CE}"/>
                    </a:ext>
                  </a:extLst>
                </p:cNvPr>
                <p:cNvPicPr/>
                <p:nvPr/>
              </p:nvPicPr>
              <p:blipFill>
                <a:blip r:embed="rId152"/>
                <a:stretch>
                  <a:fillRect/>
                </a:stretch>
              </p:blipFill>
              <p:spPr>
                <a:xfrm>
                  <a:off x="2411603" y="3386776"/>
                  <a:ext cx="22644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332" name="Ink 331">
                  <a:extLst>
                    <a:ext uri="{FF2B5EF4-FFF2-40B4-BE49-F238E27FC236}">
                      <a16:creationId xmlns:a16="http://schemas.microsoft.com/office/drawing/2014/main" id="{C82E751C-C579-9CFC-22BC-63571544AD97}"/>
                    </a:ext>
                  </a:extLst>
                </p14:cNvPr>
                <p14:cNvContentPartPr/>
                <p14:nvPr/>
              </p14:nvContentPartPr>
              <p14:xfrm>
                <a:off x="2508803" y="3127936"/>
                <a:ext cx="136440" cy="63720"/>
              </p14:xfrm>
            </p:contentPart>
          </mc:Choice>
          <mc:Fallback xmlns="">
            <p:pic>
              <p:nvPicPr>
                <p:cNvPr id="332" name="Ink 331">
                  <a:extLst>
                    <a:ext uri="{FF2B5EF4-FFF2-40B4-BE49-F238E27FC236}">
                      <a16:creationId xmlns:a16="http://schemas.microsoft.com/office/drawing/2014/main" id="{C82E751C-C579-9CFC-22BC-63571544AD97}"/>
                    </a:ext>
                  </a:extLst>
                </p:cNvPr>
                <p:cNvPicPr/>
                <p:nvPr/>
              </p:nvPicPr>
              <p:blipFill>
                <a:blip r:embed="rId154"/>
                <a:stretch>
                  <a:fillRect/>
                </a:stretch>
              </p:blipFill>
              <p:spPr>
                <a:xfrm>
                  <a:off x="2491163" y="3109936"/>
                  <a:ext cx="172080" cy="9936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333" name="Ink 332">
                  <a:extLst>
                    <a:ext uri="{FF2B5EF4-FFF2-40B4-BE49-F238E27FC236}">
                      <a16:creationId xmlns:a16="http://schemas.microsoft.com/office/drawing/2014/main" id="{E851B8FE-6AD2-EA29-0B28-CA8E07157249}"/>
                    </a:ext>
                  </a:extLst>
                </p14:cNvPr>
                <p14:cNvContentPartPr/>
                <p14:nvPr/>
              </p14:nvContentPartPr>
              <p14:xfrm>
                <a:off x="2729123" y="3291736"/>
                <a:ext cx="90720" cy="6120"/>
              </p14:xfrm>
            </p:contentPart>
          </mc:Choice>
          <mc:Fallback xmlns="">
            <p:pic>
              <p:nvPicPr>
                <p:cNvPr id="333" name="Ink 332">
                  <a:extLst>
                    <a:ext uri="{FF2B5EF4-FFF2-40B4-BE49-F238E27FC236}">
                      <a16:creationId xmlns:a16="http://schemas.microsoft.com/office/drawing/2014/main" id="{E851B8FE-6AD2-EA29-0B28-CA8E07157249}"/>
                    </a:ext>
                  </a:extLst>
                </p:cNvPr>
                <p:cNvPicPr/>
                <p:nvPr/>
              </p:nvPicPr>
              <p:blipFill>
                <a:blip r:embed="rId156"/>
                <a:stretch>
                  <a:fillRect/>
                </a:stretch>
              </p:blipFill>
              <p:spPr>
                <a:xfrm>
                  <a:off x="2711123" y="3274096"/>
                  <a:ext cx="12636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334" name="Ink 333">
                  <a:extLst>
                    <a:ext uri="{FF2B5EF4-FFF2-40B4-BE49-F238E27FC236}">
                      <a16:creationId xmlns:a16="http://schemas.microsoft.com/office/drawing/2014/main" id="{AC3AD961-9505-B4D3-C722-29823112F4EE}"/>
                    </a:ext>
                  </a:extLst>
                </p14:cNvPr>
                <p14:cNvContentPartPr/>
                <p14:nvPr/>
              </p14:nvContentPartPr>
              <p14:xfrm>
                <a:off x="2761883" y="3234856"/>
                <a:ext cx="21240" cy="177840"/>
              </p14:xfrm>
            </p:contentPart>
          </mc:Choice>
          <mc:Fallback xmlns="">
            <p:pic>
              <p:nvPicPr>
                <p:cNvPr id="334" name="Ink 333">
                  <a:extLst>
                    <a:ext uri="{FF2B5EF4-FFF2-40B4-BE49-F238E27FC236}">
                      <a16:creationId xmlns:a16="http://schemas.microsoft.com/office/drawing/2014/main" id="{AC3AD961-9505-B4D3-C722-29823112F4EE}"/>
                    </a:ext>
                  </a:extLst>
                </p:cNvPr>
                <p:cNvPicPr/>
                <p:nvPr/>
              </p:nvPicPr>
              <p:blipFill>
                <a:blip r:embed="rId158"/>
                <a:stretch>
                  <a:fillRect/>
                </a:stretch>
              </p:blipFill>
              <p:spPr>
                <a:xfrm>
                  <a:off x="2744243" y="3217216"/>
                  <a:ext cx="5688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335" name="Ink 334">
                  <a:extLst>
                    <a:ext uri="{FF2B5EF4-FFF2-40B4-BE49-F238E27FC236}">
                      <a16:creationId xmlns:a16="http://schemas.microsoft.com/office/drawing/2014/main" id="{1D828166-95EB-08EF-0EBC-CC2B9038F941}"/>
                    </a:ext>
                  </a:extLst>
                </p14:cNvPr>
                <p14:cNvContentPartPr/>
                <p14:nvPr/>
              </p14:nvContentPartPr>
              <p14:xfrm>
                <a:off x="2966723" y="3153496"/>
                <a:ext cx="120600" cy="18360"/>
              </p14:xfrm>
            </p:contentPart>
          </mc:Choice>
          <mc:Fallback xmlns="">
            <p:pic>
              <p:nvPicPr>
                <p:cNvPr id="335" name="Ink 334">
                  <a:extLst>
                    <a:ext uri="{FF2B5EF4-FFF2-40B4-BE49-F238E27FC236}">
                      <a16:creationId xmlns:a16="http://schemas.microsoft.com/office/drawing/2014/main" id="{1D828166-95EB-08EF-0EBC-CC2B9038F941}"/>
                    </a:ext>
                  </a:extLst>
                </p:cNvPr>
                <p:cNvPicPr/>
                <p:nvPr/>
              </p:nvPicPr>
              <p:blipFill>
                <a:blip r:embed="rId160"/>
                <a:stretch>
                  <a:fillRect/>
                </a:stretch>
              </p:blipFill>
              <p:spPr>
                <a:xfrm>
                  <a:off x="2949083" y="3135496"/>
                  <a:ext cx="1562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336" name="Ink 335">
                  <a:extLst>
                    <a:ext uri="{FF2B5EF4-FFF2-40B4-BE49-F238E27FC236}">
                      <a16:creationId xmlns:a16="http://schemas.microsoft.com/office/drawing/2014/main" id="{1A0BC4D3-7D10-DF2E-1989-B11F4079B970}"/>
                    </a:ext>
                  </a:extLst>
                </p14:cNvPr>
                <p14:cNvContentPartPr/>
                <p14:nvPr/>
              </p14:nvContentPartPr>
              <p14:xfrm>
                <a:off x="2927123" y="3181216"/>
                <a:ext cx="181440" cy="222840"/>
              </p14:xfrm>
            </p:contentPart>
          </mc:Choice>
          <mc:Fallback xmlns="">
            <p:pic>
              <p:nvPicPr>
                <p:cNvPr id="336" name="Ink 335">
                  <a:extLst>
                    <a:ext uri="{FF2B5EF4-FFF2-40B4-BE49-F238E27FC236}">
                      <a16:creationId xmlns:a16="http://schemas.microsoft.com/office/drawing/2014/main" id="{1A0BC4D3-7D10-DF2E-1989-B11F4079B970}"/>
                    </a:ext>
                  </a:extLst>
                </p:cNvPr>
                <p:cNvPicPr/>
                <p:nvPr/>
              </p:nvPicPr>
              <p:blipFill>
                <a:blip r:embed="rId162"/>
                <a:stretch>
                  <a:fillRect/>
                </a:stretch>
              </p:blipFill>
              <p:spPr>
                <a:xfrm>
                  <a:off x="2909123" y="3163576"/>
                  <a:ext cx="21708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337" name="Ink 336">
                  <a:extLst>
                    <a:ext uri="{FF2B5EF4-FFF2-40B4-BE49-F238E27FC236}">
                      <a16:creationId xmlns:a16="http://schemas.microsoft.com/office/drawing/2014/main" id="{031B7E6A-3277-8242-4114-4ED0C9DB890A}"/>
                    </a:ext>
                  </a:extLst>
                </p14:cNvPr>
                <p14:cNvContentPartPr/>
                <p14:nvPr/>
              </p14:nvContentPartPr>
              <p14:xfrm>
                <a:off x="2956643" y="3280936"/>
                <a:ext cx="146880" cy="24840"/>
              </p14:xfrm>
            </p:contentPart>
          </mc:Choice>
          <mc:Fallback xmlns="">
            <p:pic>
              <p:nvPicPr>
                <p:cNvPr id="337" name="Ink 336">
                  <a:extLst>
                    <a:ext uri="{FF2B5EF4-FFF2-40B4-BE49-F238E27FC236}">
                      <a16:creationId xmlns:a16="http://schemas.microsoft.com/office/drawing/2014/main" id="{031B7E6A-3277-8242-4114-4ED0C9DB890A}"/>
                    </a:ext>
                  </a:extLst>
                </p:cNvPr>
                <p:cNvPicPr/>
                <p:nvPr/>
              </p:nvPicPr>
              <p:blipFill>
                <a:blip r:embed="rId164"/>
                <a:stretch>
                  <a:fillRect/>
                </a:stretch>
              </p:blipFill>
              <p:spPr>
                <a:xfrm>
                  <a:off x="2939003" y="3262936"/>
                  <a:ext cx="182520" cy="60480"/>
                </a:xfrm>
                <a:prstGeom prst="rect">
                  <a:avLst/>
                </a:prstGeom>
              </p:spPr>
            </p:pic>
          </mc:Fallback>
        </mc:AlternateContent>
      </p:grpSp>
      <p:grpSp>
        <p:nvGrpSpPr>
          <p:cNvPr id="338" name="Group 337">
            <a:extLst>
              <a:ext uri="{FF2B5EF4-FFF2-40B4-BE49-F238E27FC236}">
                <a16:creationId xmlns:a16="http://schemas.microsoft.com/office/drawing/2014/main" id="{77759FCD-3960-9132-317C-62989D03F882}"/>
              </a:ext>
            </a:extLst>
          </p:cNvPr>
          <p:cNvGrpSpPr/>
          <p:nvPr/>
        </p:nvGrpSpPr>
        <p:grpSpPr>
          <a:xfrm>
            <a:off x="3009817" y="3733517"/>
            <a:ext cx="74160" cy="87120"/>
            <a:chOff x="2900483" y="3763336"/>
            <a:chExt cx="74160" cy="87120"/>
          </a:xfrm>
        </p:grpSpPr>
        <mc:AlternateContent xmlns:mc="http://schemas.openxmlformats.org/markup-compatibility/2006" xmlns:p14="http://schemas.microsoft.com/office/powerpoint/2010/main">
          <mc:Choice Requires="p14">
            <p:contentPart p14:bwMode="auto" r:id="rId165">
              <p14:nvContentPartPr>
                <p14:cNvPr id="339" name="Ink 338">
                  <a:extLst>
                    <a:ext uri="{FF2B5EF4-FFF2-40B4-BE49-F238E27FC236}">
                      <a16:creationId xmlns:a16="http://schemas.microsoft.com/office/drawing/2014/main" id="{37527089-AA8B-2DC1-52BD-728E6B481027}"/>
                    </a:ext>
                  </a:extLst>
                </p14:cNvPr>
                <p14:cNvContentPartPr/>
                <p14:nvPr/>
              </p14:nvContentPartPr>
              <p14:xfrm>
                <a:off x="2900483" y="3763336"/>
                <a:ext cx="66240" cy="22320"/>
              </p14:xfrm>
            </p:contentPart>
          </mc:Choice>
          <mc:Fallback xmlns="">
            <p:pic>
              <p:nvPicPr>
                <p:cNvPr id="339" name="Ink 338">
                  <a:extLst>
                    <a:ext uri="{FF2B5EF4-FFF2-40B4-BE49-F238E27FC236}">
                      <a16:creationId xmlns:a16="http://schemas.microsoft.com/office/drawing/2014/main" id="{37527089-AA8B-2DC1-52BD-728E6B481027}"/>
                    </a:ext>
                  </a:extLst>
                </p:cNvPr>
                <p:cNvPicPr/>
                <p:nvPr/>
              </p:nvPicPr>
              <p:blipFill>
                <a:blip r:embed="rId166"/>
                <a:stretch>
                  <a:fillRect/>
                </a:stretch>
              </p:blipFill>
              <p:spPr>
                <a:xfrm>
                  <a:off x="2882843" y="3745336"/>
                  <a:ext cx="101880" cy="579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340" name="Ink 339">
                  <a:extLst>
                    <a:ext uri="{FF2B5EF4-FFF2-40B4-BE49-F238E27FC236}">
                      <a16:creationId xmlns:a16="http://schemas.microsoft.com/office/drawing/2014/main" id="{1A42909A-8DCA-4EC4-5F70-49EAB838363C}"/>
                    </a:ext>
                  </a:extLst>
                </p14:cNvPr>
                <p14:cNvContentPartPr/>
                <p14:nvPr/>
              </p14:nvContentPartPr>
              <p14:xfrm>
                <a:off x="2909843" y="3841816"/>
                <a:ext cx="64800" cy="8640"/>
              </p14:xfrm>
            </p:contentPart>
          </mc:Choice>
          <mc:Fallback xmlns="">
            <p:pic>
              <p:nvPicPr>
                <p:cNvPr id="340" name="Ink 339">
                  <a:extLst>
                    <a:ext uri="{FF2B5EF4-FFF2-40B4-BE49-F238E27FC236}">
                      <a16:creationId xmlns:a16="http://schemas.microsoft.com/office/drawing/2014/main" id="{1A42909A-8DCA-4EC4-5F70-49EAB838363C}"/>
                    </a:ext>
                  </a:extLst>
                </p:cNvPr>
                <p:cNvPicPr/>
                <p:nvPr/>
              </p:nvPicPr>
              <p:blipFill>
                <a:blip r:embed="rId168"/>
                <a:stretch>
                  <a:fillRect/>
                </a:stretch>
              </p:blipFill>
              <p:spPr>
                <a:xfrm>
                  <a:off x="2892203" y="3824176"/>
                  <a:ext cx="100440" cy="44280"/>
                </a:xfrm>
                <a:prstGeom prst="rect">
                  <a:avLst/>
                </a:prstGeom>
              </p:spPr>
            </p:pic>
          </mc:Fallback>
        </mc:AlternateContent>
      </p:grpSp>
      <p:grpSp>
        <p:nvGrpSpPr>
          <p:cNvPr id="341" name="Group 340">
            <a:extLst>
              <a:ext uri="{FF2B5EF4-FFF2-40B4-BE49-F238E27FC236}">
                <a16:creationId xmlns:a16="http://schemas.microsoft.com/office/drawing/2014/main" id="{38DF410D-3039-F862-DDA8-8EFCB1C1867D}"/>
              </a:ext>
            </a:extLst>
          </p:cNvPr>
          <p:cNvGrpSpPr/>
          <p:nvPr/>
        </p:nvGrpSpPr>
        <p:grpSpPr>
          <a:xfrm>
            <a:off x="3296017" y="3583757"/>
            <a:ext cx="1208160" cy="229320"/>
            <a:chOff x="3186683" y="3613576"/>
            <a:chExt cx="1208160" cy="229320"/>
          </a:xfrm>
        </p:grpSpPr>
        <mc:AlternateContent xmlns:mc="http://schemas.openxmlformats.org/markup-compatibility/2006" xmlns:p14="http://schemas.microsoft.com/office/powerpoint/2010/main">
          <mc:Choice Requires="p14">
            <p:contentPart p14:bwMode="auto" r:id="rId169">
              <p14:nvContentPartPr>
                <p14:cNvPr id="342" name="Ink 341">
                  <a:extLst>
                    <a:ext uri="{FF2B5EF4-FFF2-40B4-BE49-F238E27FC236}">
                      <a16:creationId xmlns:a16="http://schemas.microsoft.com/office/drawing/2014/main" id="{B41BF89D-C859-683B-B767-28BAD8283833}"/>
                    </a:ext>
                  </a:extLst>
                </p14:cNvPr>
                <p14:cNvContentPartPr/>
                <p14:nvPr/>
              </p14:nvContentPartPr>
              <p14:xfrm>
                <a:off x="3186683" y="3647416"/>
                <a:ext cx="29880" cy="195480"/>
              </p14:xfrm>
            </p:contentPart>
          </mc:Choice>
          <mc:Fallback xmlns="">
            <p:pic>
              <p:nvPicPr>
                <p:cNvPr id="342" name="Ink 341">
                  <a:extLst>
                    <a:ext uri="{FF2B5EF4-FFF2-40B4-BE49-F238E27FC236}">
                      <a16:creationId xmlns:a16="http://schemas.microsoft.com/office/drawing/2014/main" id="{B41BF89D-C859-683B-B767-28BAD8283833}"/>
                    </a:ext>
                  </a:extLst>
                </p:cNvPr>
                <p:cNvPicPr/>
                <p:nvPr/>
              </p:nvPicPr>
              <p:blipFill>
                <a:blip r:embed="rId170"/>
                <a:stretch>
                  <a:fillRect/>
                </a:stretch>
              </p:blipFill>
              <p:spPr>
                <a:xfrm>
                  <a:off x="3168683" y="3629416"/>
                  <a:ext cx="65520" cy="23112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343" name="Ink 342">
                  <a:extLst>
                    <a:ext uri="{FF2B5EF4-FFF2-40B4-BE49-F238E27FC236}">
                      <a16:creationId xmlns:a16="http://schemas.microsoft.com/office/drawing/2014/main" id="{951792B2-2790-EECD-CE32-BDF113094ED6}"/>
                    </a:ext>
                  </a:extLst>
                </p14:cNvPr>
                <p14:cNvContentPartPr/>
                <p14:nvPr/>
              </p14:nvContentPartPr>
              <p14:xfrm>
                <a:off x="3318443" y="3638056"/>
                <a:ext cx="150840" cy="203400"/>
              </p14:xfrm>
            </p:contentPart>
          </mc:Choice>
          <mc:Fallback xmlns="">
            <p:pic>
              <p:nvPicPr>
                <p:cNvPr id="343" name="Ink 342">
                  <a:extLst>
                    <a:ext uri="{FF2B5EF4-FFF2-40B4-BE49-F238E27FC236}">
                      <a16:creationId xmlns:a16="http://schemas.microsoft.com/office/drawing/2014/main" id="{951792B2-2790-EECD-CE32-BDF113094ED6}"/>
                    </a:ext>
                  </a:extLst>
                </p:cNvPr>
                <p:cNvPicPr/>
                <p:nvPr/>
              </p:nvPicPr>
              <p:blipFill>
                <a:blip r:embed="rId172"/>
                <a:stretch>
                  <a:fillRect/>
                </a:stretch>
              </p:blipFill>
              <p:spPr>
                <a:xfrm>
                  <a:off x="3300803" y="3620416"/>
                  <a:ext cx="186480" cy="23904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344" name="Ink 343">
                  <a:extLst>
                    <a:ext uri="{FF2B5EF4-FFF2-40B4-BE49-F238E27FC236}">
                      <a16:creationId xmlns:a16="http://schemas.microsoft.com/office/drawing/2014/main" id="{0AC3B940-1D83-BD86-1CFC-1A37E4A75AA7}"/>
                    </a:ext>
                  </a:extLst>
                </p14:cNvPr>
                <p14:cNvContentPartPr/>
                <p14:nvPr/>
              </p14:nvContentPartPr>
              <p14:xfrm>
                <a:off x="3573323" y="3651736"/>
                <a:ext cx="114840" cy="148680"/>
              </p14:xfrm>
            </p:contentPart>
          </mc:Choice>
          <mc:Fallback xmlns="">
            <p:pic>
              <p:nvPicPr>
                <p:cNvPr id="344" name="Ink 343">
                  <a:extLst>
                    <a:ext uri="{FF2B5EF4-FFF2-40B4-BE49-F238E27FC236}">
                      <a16:creationId xmlns:a16="http://schemas.microsoft.com/office/drawing/2014/main" id="{0AC3B940-1D83-BD86-1CFC-1A37E4A75AA7}"/>
                    </a:ext>
                  </a:extLst>
                </p:cNvPr>
                <p:cNvPicPr/>
                <p:nvPr/>
              </p:nvPicPr>
              <p:blipFill>
                <a:blip r:embed="rId174"/>
                <a:stretch>
                  <a:fillRect/>
                </a:stretch>
              </p:blipFill>
              <p:spPr>
                <a:xfrm>
                  <a:off x="3555683" y="3634096"/>
                  <a:ext cx="15048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345" name="Ink 344">
                  <a:extLst>
                    <a:ext uri="{FF2B5EF4-FFF2-40B4-BE49-F238E27FC236}">
                      <a16:creationId xmlns:a16="http://schemas.microsoft.com/office/drawing/2014/main" id="{57058D2C-AF77-C246-5DF0-87700C75B001}"/>
                    </a:ext>
                  </a:extLst>
                </p14:cNvPr>
                <p14:cNvContentPartPr/>
                <p14:nvPr/>
              </p14:nvContentPartPr>
              <p14:xfrm>
                <a:off x="3822083" y="3733816"/>
                <a:ext cx="88920" cy="11880"/>
              </p14:xfrm>
            </p:contentPart>
          </mc:Choice>
          <mc:Fallback xmlns="">
            <p:pic>
              <p:nvPicPr>
                <p:cNvPr id="345" name="Ink 344">
                  <a:extLst>
                    <a:ext uri="{FF2B5EF4-FFF2-40B4-BE49-F238E27FC236}">
                      <a16:creationId xmlns:a16="http://schemas.microsoft.com/office/drawing/2014/main" id="{57058D2C-AF77-C246-5DF0-87700C75B001}"/>
                    </a:ext>
                  </a:extLst>
                </p:cNvPr>
                <p:cNvPicPr/>
                <p:nvPr/>
              </p:nvPicPr>
              <p:blipFill>
                <a:blip r:embed="rId176"/>
                <a:stretch>
                  <a:fillRect/>
                </a:stretch>
              </p:blipFill>
              <p:spPr>
                <a:xfrm>
                  <a:off x="3804443" y="3715816"/>
                  <a:ext cx="124560" cy="4752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346" name="Ink 345">
                  <a:extLst>
                    <a:ext uri="{FF2B5EF4-FFF2-40B4-BE49-F238E27FC236}">
                      <a16:creationId xmlns:a16="http://schemas.microsoft.com/office/drawing/2014/main" id="{65307D71-601C-BEE6-8718-ED7727F872BF}"/>
                    </a:ext>
                  </a:extLst>
                </p14:cNvPr>
                <p14:cNvContentPartPr/>
                <p14:nvPr/>
              </p14:nvContentPartPr>
              <p14:xfrm>
                <a:off x="4016123" y="3614296"/>
                <a:ext cx="190440" cy="159840"/>
              </p14:xfrm>
            </p:contentPart>
          </mc:Choice>
          <mc:Fallback xmlns="">
            <p:pic>
              <p:nvPicPr>
                <p:cNvPr id="346" name="Ink 345">
                  <a:extLst>
                    <a:ext uri="{FF2B5EF4-FFF2-40B4-BE49-F238E27FC236}">
                      <a16:creationId xmlns:a16="http://schemas.microsoft.com/office/drawing/2014/main" id="{65307D71-601C-BEE6-8718-ED7727F872BF}"/>
                    </a:ext>
                  </a:extLst>
                </p:cNvPr>
                <p:cNvPicPr/>
                <p:nvPr/>
              </p:nvPicPr>
              <p:blipFill>
                <a:blip r:embed="rId178"/>
                <a:stretch>
                  <a:fillRect/>
                </a:stretch>
              </p:blipFill>
              <p:spPr>
                <a:xfrm>
                  <a:off x="3998483" y="3596656"/>
                  <a:ext cx="22608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347" name="Ink 346">
                  <a:extLst>
                    <a:ext uri="{FF2B5EF4-FFF2-40B4-BE49-F238E27FC236}">
                      <a16:creationId xmlns:a16="http://schemas.microsoft.com/office/drawing/2014/main" id="{3795B4B0-F9B6-2B3D-E006-1448472690AF}"/>
                    </a:ext>
                  </a:extLst>
                </p14:cNvPr>
                <p14:cNvContentPartPr/>
                <p14:nvPr/>
              </p14:nvContentPartPr>
              <p14:xfrm>
                <a:off x="4089203" y="3666856"/>
                <a:ext cx="47880" cy="158400"/>
              </p14:xfrm>
            </p:contentPart>
          </mc:Choice>
          <mc:Fallback xmlns="">
            <p:pic>
              <p:nvPicPr>
                <p:cNvPr id="347" name="Ink 346">
                  <a:extLst>
                    <a:ext uri="{FF2B5EF4-FFF2-40B4-BE49-F238E27FC236}">
                      <a16:creationId xmlns:a16="http://schemas.microsoft.com/office/drawing/2014/main" id="{3795B4B0-F9B6-2B3D-E006-1448472690AF}"/>
                    </a:ext>
                  </a:extLst>
                </p:cNvPr>
                <p:cNvPicPr/>
                <p:nvPr/>
              </p:nvPicPr>
              <p:blipFill>
                <a:blip r:embed="rId180"/>
                <a:stretch>
                  <a:fillRect/>
                </a:stretch>
              </p:blipFill>
              <p:spPr>
                <a:xfrm>
                  <a:off x="4071203" y="3649216"/>
                  <a:ext cx="8352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81">
              <p14:nvContentPartPr>
                <p14:cNvPr id="348" name="Ink 347">
                  <a:extLst>
                    <a:ext uri="{FF2B5EF4-FFF2-40B4-BE49-F238E27FC236}">
                      <a16:creationId xmlns:a16="http://schemas.microsoft.com/office/drawing/2014/main" id="{3376C1ED-F63D-FC86-BB1F-59F668FAD8BE}"/>
                    </a:ext>
                  </a:extLst>
                </p14:cNvPr>
                <p14:cNvContentPartPr/>
                <p14:nvPr/>
              </p14:nvContentPartPr>
              <p14:xfrm>
                <a:off x="4227083" y="3633736"/>
                <a:ext cx="150120" cy="201960"/>
              </p14:xfrm>
            </p:contentPart>
          </mc:Choice>
          <mc:Fallback xmlns="">
            <p:pic>
              <p:nvPicPr>
                <p:cNvPr id="348" name="Ink 347">
                  <a:extLst>
                    <a:ext uri="{FF2B5EF4-FFF2-40B4-BE49-F238E27FC236}">
                      <a16:creationId xmlns:a16="http://schemas.microsoft.com/office/drawing/2014/main" id="{3376C1ED-F63D-FC86-BB1F-59F668FAD8BE}"/>
                    </a:ext>
                  </a:extLst>
                </p:cNvPr>
                <p:cNvPicPr/>
                <p:nvPr/>
              </p:nvPicPr>
              <p:blipFill>
                <a:blip r:embed="rId182"/>
                <a:stretch>
                  <a:fillRect/>
                </a:stretch>
              </p:blipFill>
              <p:spPr>
                <a:xfrm>
                  <a:off x="4209443" y="3615736"/>
                  <a:ext cx="18576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183">
              <p14:nvContentPartPr>
                <p14:cNvPr id="349" name="Ink 348">
                  <a:extLst>
                    <a:ext uri="{FF2B5EF4-FFF2-40B4-BE49-F238E27FC236}">
                      <a16:creationId xmlns:a16="http://schemas.microsoft.com/office/drawing/2014/main" id="{431E688D-1026-2596-B844-8992BB5CB06C}"/>
                    </a:ext>
                  </a:extLst>
                </p14:cNvPr>
                <p14:cNvContentPartPr/>
                <p14:nvPr/>
              </p14:nvContentPartPr>
              <p14:xfrm>
                <a:off x="4234283" y="3613576"/>
                <a:ext cx="160560" cy="29880"/>
              </p14:xfrm>
            </p:contentPart>
          </mc:Choice>
          <mc:Fallback xmlns="">
            <p:pic>
              <p:nvPicPr>
                <p:cNvPr id="349" name="Ink 348">
                  <a:extLst>
                    <a:ext uri="{FF2B5EF4-FFF2-40B4-BE49-F238E27FC236}">
                      <a16:creationId xmlns:a16="http://schemas.microsoft.com/office/drawing/2014/main" id="{431E688D-1026-2596-B844-8992BB5CB06C}"/>
                    </a:ext>
                  </a:extLst>
                </p:cNvPr>
                <p:cNvPicPr/>
                <p:nvPr/>
              </p:nvPicPr>
              <p:blipFill>
                <a:blip r:embed="rId184"/>
                <a:stretch>
                  <a:fillRect/>
                </a:stretch>
              </p:blipFill>
              <p:spPr>
                <a:xfrm>
                  <a:off x="4216643" y="3595576"/>
                  <a:ext cx="196200" cy="65520"/>
                </a:xfrm>
                <a:prstGeom prst="rect">
                  <a:avLst/>
                </a:prstGeom>
              </p:spPr>
            </p:pic>
          </mc:Fallback>
        </mc:AlternateContent>
      </p:grpSp>
      <p:grpSp>
        <p:nvGrpSpPr>
          <p:cNvPr id="350" name="Group 349">
            <a:extLst>
              <a:ext uri="{FF2B5EF4-FFF2-40B4-BE49-F238E27FC236}">
                <a16:creationId xmlns:a16="http://schemas.microsoft.com/office/drawing/2014/main" id="{FE2E0C97-7549-539B-922D-F4A2EC49B8F1}"/>
              </a:ext>
            </a:extLst>
          </p:cNvPr>
          <p:cNvGrpSpPr/>
          <p:nvPr/>
        </p:nvGrpSpPr>
        <p:grpSpPr>
          <a:xfrm>
            <a:off x="3002977" y="4097117"/>
            <a:ext cx="249120" cy="189720"/>
            <a:chOff x="2893643" y="4126936"/>
            <a:chExt cx="249120" cy="189720"/>
          </a:xfrm>
        </p:grpSpPr>
        <mc:AlternateContent xmlns:mc="http://schemas.openxmlformats.org/markup-compatibility/2006" xmlns:p14="http://schemas.microsoft.com/office/powerpoint/2010/main">
          <mc:Choice Requires="p14">
            <p:contentPart p14:bwMode="auto" r:id="rId185">
              <p14:nvContentPartPr>
                <p14:cNvPr id="351" name="Ink 350">
                  <a:extLst>
                    <a:ext uri="{FF2B5EF4-FFF2-40B4-BE49-F238E27FC236}">
                      <a16:creationId xmlns:a16="http://schemas.microsoft.com/office/drawing/2014/main" id="{49C48ABD-D6CA-19AF-AC18-EEA17C1C73EF}"/>
                    </a:ext>
                  </a:extLst>
                </p14:cNvPr>
                <p14:cNvContentPartPr/>
                <p14:nvPr/>
              </p14:nvContentPartPr>
              <p14:xfrm>
                <a:off x="2898323" y="4192096"/>
                <a:ext cx="67320" cy="12240"/>
              </p14:xfrm>
            </p:contentPart>
          </mc:Choice>
          <mc:Fallback xmlns="">
            <p:pic>
              <p:nvPicPr>
                <p:cNvPr id="351" name="Ink 350">
                  <a:extLst>
                    <a:ext uri="{FF2B5EF4-FFF2-40B4-BE49-F238E27FC236}">
                      <a16:creationId xmlns:a16="http://schemas.microsoft.com/office/drawing/2014/main" id="{49C48ABD-D6CA-19AF-AC18-EEA17C1C73EF}"/>
                    </a:ext>
                  </a:extLst>
                </p:cNvPr>
                <p:cNvPicPr/>
                <p:nvPr/>
              </p:nvPicPr>
              <p:blipFill>
                <a:blip r:embed="rId186"/>
                <a:stretch>
                  <a:fillRect/>
                </a:stretch>
              </p:blipFill>
              <p:spPr>
                <a:xfrm>
                  <a:off x="2880323" y="4174096"/>
                  <a:ext cx="102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87">
              <p14:nvContentPartPr>
                <p14:cNvPr id="352" name="Ink 351">
                  <a:extLst>
                    <a:ext uri="{FF2B5EF4-FFF2-40B4-BE49-F238E27FC236}">
                      <a16:creationId xmlns:a16="http://schemas.microsoft.com/office/drawing/2014/main" id="{B73D4124-DDB4-9491-8434-6377B07505B4}"/>
                    </a:ext>
                  </a:extLst>
                </p14:cNvPr>
                <p14:cNvContentPartPr/>
                <p14:nvPr/>
              </p14:nvContentPartPr>
              <p14:xfrm>
                <a:off x="2893643" y="4300096"/>
                <a:ext cx="64800" cy="16560"/>
              </p14:xfrm>
            </p:contentPart>
          </mc:Choice>
          <mc:Fallback xmlns="">
            <p:pic>
              <p:nvPicPr>
                <p:cNvPr id="352" name="Ink 351">
                  <a:extLst>
                    <a:ext uri="{FF2B5EF4-FFF2-40B4-BE49-F238E27FC236}">
                      <a16:creationId xmlns:a16="http://schemas.microsoft.com/office/drawing/2014/main" id="{B73D4124-DDB4-9491-8434-6377B07505B4}"/>
                    </a:ext>
                  </a:extLst>
                </p:cNvPr>
                <p:cNvPicPr/>
                <p:nvPr/>
              </p:nvPicPr>
              <p:blipFill>
                <a:blip r:embed="rId188"/>
                <a:stretch>
                  <a:fillRect/>
                </a:stretch>
              </p:blipFill>
              <p:spPr>
                <a:xfrm>
                  <a:off x="2876003" y="4282456"/>
                  <a:ext cx="10044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89">
              <p14:nvContentPartPr>
                <p14:cNvPr id="353" name="Ink 352">
                  <a:extLst>
                    <a:ext uri="{FF2B5EF4-FFF2-40B4-BE49-F238E27FC236}">
                      <a16:creationId xmlns:a16="http://schemas.microsoft.com/office/drawing/2014/main" id="{2586410B-266D-68C0-AE4F-136A22697DD2}"/>
                    </a:ext>
                  </a:extLst>
                </p14:cNvPr>
                <p14:cNvContentPartPr/>
                <p14:nvPr/>
              </p14:nvContentPartPr>
              <p14:xfrm>
                <a:off x="3119723" y="4126936"/>
                <a:ext cx="23040" cy="179280"/>
              </p14:xfrm>
            </p:contentPart>
          </mc:Choice>
          <mc:Fallback xmlns="">
            <p:pic>
              <p:nvPicPr>
                <p:cNvPr id="353" name="Ink 352">
                  <a:extLst>
                    <a:ext uri="{FF2B5EF4-FFF2-40B4-BE49-F238E27FC236}">
                      <a16:creationId xmlns:a16="http://schemas.microsoft.com/office/drawing/2014/main" id="{2586410B-266D-68C0-AE4F-136A22697DD2}"/>
                    </a:ext>
                  </a:extLst>
                </p:cNvPr>
                <p:cNvPicPr/>
                <p:nvPr/>
              </p:nvPicPr>
              <p:blipFill>
                <a:blip r:embed="rId190"/>
                <a:stretch>
                  <a:fillRect/>
                </a:stretch>
              </p:blipFill>
              <p:spPr>
                <a:xfrm>
                  <a:off x="3101723" y="4109296"/>
                  <a:ext cx="58680" cy="214920"/>
                </a:xfrm>
                <a:prstGeom prst="rect">
                  <a:avLst/>
                </a:prstGeom>
              </p:spPr>
            </p:pic>
          </mc:Fallback>
        </mc:AlternateContent>
      </p:grpSp>
      <p:grpSp>
        <p:nvGrpSpPr>
          <p:cNvPr id="354" name="Group 353">
            <a:extLst>
              <a:ext uri="{FF2B5EF4-FFF2-40B4-BE49-F238E27FC236}">
                <a16:creationId xmlns:a16="http://schemas.microsoft.com/office/drawing/2014/main" id="{7DAA5B43-106B-59A9-D664-4BAB6362EF7D}"/>
              </a:ext>
            </a:extLst>
          </p:cNvPr>
          <p:cNvGrpSpPr/>
          <p:nvPr/>
        </p:nvGrpSpPr>
        <p:grpSpPr>
          <a:xfrm>
            <a:off x="3414097" y="4031957"/>
            <a:ext cx="572040" cy="286920"/>
            <a:chOff x="3304763" y="4061776"/>
            <a:chExt cx="572040" cy="286920"/>
          </a:xfrm>
        </p:grpSpPr>
        <mc:AlternateContent xmlns:mc="http://schemas.openxmlformats.org/markup-compatibility/2006" xmlns:p14="http://schemas.microsoft.com/office/powerpoint/2010/main">
          <mc:Choice Requires="p14">
            <p:contentPart p14:bwMode="auto" r:id="rId191">
              <p14:nvContentPartPr>
                <p14:cNvPr id="355" name="Ink 354">
                  <a:extLst>
                    <a:ext uri="{FF2B5EF4-FFF2-40B4-BE49-F238E27FC236}">
                      <a16:creationId xmlns:a16="http://schemas.microsoft.com/office/drawing/2014/main" id="{058D97AA-28A6-BF03-8886-ED7FF3348008}"/>
                    </a:ext>
                  </a:extLst>
                </p14:cNvPr>
                <p14:cNvContentPartPr/>
                <p14:nvPr/>
              </p14:nvContentPartPr>
              <p14:xfrm>
                <a:off x="3304763" y="4132696"/>
                <a:ext cx="142920" cy="216000"/>
              </p14:xfrm>
            </p:contentPart>
          </mc:Choice>
          <mc:Fallback xmlns="">
            <p:pic>
              <p:nvPicPr>
                <p:cNvPr id="355" name="Ink 354">
                  <a:extLst>
                    <a:ext uri="{FF2B5EF4-FFF2-40B4-BE49-F238E27FC236}">
                      <a16:creationId xmlns:a16="http://schemas.microsoft.com/office/drawing/2014/main" id="{058D97AA-28A6-BF03-8886-ED7FF3348008}"/>
                    </a:ext>
                  </a:extLst>
                </p:cNvPr>
                <p:cNvPicPr/>
                <p:nvPr/>
              </p:nvPicPr>
              <p:blipFill>
                <a:blip r:embed="rId192"/>
                <a:stretch>
                  <a:fillRect/>
                </a:stretch>
              </p:blipFill>
              <p:spPr>
                <a:xfrm>
                  <a:off x="3286763" y="4115056"/>
                  <a:ext cx="17856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93">
              <p14:nvContentPartPr>
                <p14:cNvPr id="356" name="Ink 355">
                  <a:extLst>
                    <a:ext uri="{FF2B5EF4-FFF2-40B4-BE49-F238E27FC236}">
                      <a16:creationId xmlns:a16="http://schemas.microsoft.com/office/drawing/2014/main" id="{E2A8CA9E-7BD3-D1CE-55E3-CFA6BED7A6F8}"/>
                    </a:ext>
                  </a:extLst>
                </p14:cNvPr>
                <p14:cNvContentPartPr/>
                <p14:nvPr/>
              </p14:nvContentPartPr>
              <p14:xfrm>
                <a:off x="3519323" y="4152496"/>
                <a:ext cx="151200" cy="174240"/>
              </p14:xfrm>
            </p:contentPart>
          </mc:Choice>
          <mc:Fallback xmlns="">
            <p:pic>
              <p:nvPicPr>
                <p:cNvPr id="356" name="Ink 355">
                  <a:extLst>
                    <a:ext uri="{FF2B5EF4-FFF2-40B4-BE49-F238E27FC236}">
                      <a16:creationId xmlns:a16="http://schemas.microsoft.com/office/drawing/2014/main" id="{E2A8CA9E-7BD3-D1CE-55E3-CFA6BED7A6F8}"/>
                    </a:ext>
                  </a:extLst>
                </p:cNvPr>
                <p:cNvPicPr/>
                <p:nvPr/>
              </p:nvPicPr>
              <p:blipFill>
                <a:blip r:embed="rId194"/>
                <a:stretch>
                  <a:fillRect/>
                </a:stretch>
              </p:blipFill>
              <p:spPr>
                <a:xfrm>
                  <a:off x="3501683" y="4134856"/>
                  <a:ext cx="18684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195">
              <p14:nvContentPartPr>
                <p14:cNvPr id="357" name="Ink 356">
                  <a:extLst>
                    <a:ext uri="{FF2B5EF4-FFF2-40B4-BE49-F238E27FC236}">
                      <a16:creationId xmlns:a16="http://schemas.microsoft.com/office/drawing/2014/main" id="{329E878A-1FD8-126A-8AAA-E7691F4C8807}"/>
                    </a:ext>
                  </a:extLst>
                </p14:cNvPr>
                <p14:cNvContentPartPr/>
                <p14:nvPr/>
              </p14:nvContentPartPr>
              <p14:xfrm>
                <a:off x="3574043" y="4140976"/>
                <a:ext cx="113760" cy="21240"/>
              </p14:xfrm>
            </p:contentPart>
          </mc:Choice>
          <mc:Fallback xmlns="">
            <p:pic>
              <p:nvPicPr>
                <p:cNvPr id="357" name="Ink 356">
                  <a:extLst>
                    <a:ext uri="{FF2B5EF4-FFF2-40B4-BE49-F238E27FC236}">
                      <a16:creationId xmlns:a16="http://schemas.microsoft.com/office/drawing/2014/main" id="{329E878A-1FD8-126A-8AAA-E7691F4C8807}"/>
                    </a:ext>
                  </a:extLst>
                </p:cNvPr>
                <p:cNvPicPr/>
                <p:nvPr/>
              </p:nvPicPr>
              <p:blipFill>
                <a:blip r:embed="rId196"/>
                <a:stretch>
                  <a:fillRect/>
                </a:stretch>
              </p:blipFill>
              <p:spPr>
                <a:xfrm>
                  <a:off x="3556403" y="4122976"/>
                  <a:ext cx="149400" cy="56880"/>
                </a:xfrm>
                <a:prstGeom prst="rect">
                  <a:avLst/>
                </a:prstGeom>
              </p:spPr>
            </p:pic>
          </mc:Fallback>
        </mc:AlternateContent>
        <mc:AlternateContent xmlns:mc="http://schemas.openxmlformats.org/markup-compatibility/2006" xmlns:p14="http://schemas.microsoft.com/office/powerpoint/2010/main">
          <mc:Choice Requires="p14">
            <p:contentPart p14:bwMode="auto" r:id="rId197">
              <p14:nvContentPartPr>
                <p14:cNvPr id="358" name="Ink 357">
                  <a:extLst>
                    <a:ext uri="{FF2B5EF4-FFF2-40B4-BE49-F238E27FC236}">
                      <a16:creationId xmlns:a16="http://schemas.microsoft.com/office/drawing/2014/main" id="{EBA8107A-185D-4EC9-5BDF-EBA646A67DE1}"/>
                    </a:ext>
                  </a:extLst>
                </p14:cNvPr>
                <p14:cNvContentPartPr/>
                <p14:nvPr/>
              </p14:nvContentPartPr>
              <p14:xfrm>
                <a:off x="3817763" y="4061776"/>
                <a:ext cx="59040" cy="83520"/>
              </p14:xfrm>
            </p:contentPart>
          </mc:Choice>
          <mc:Fallback xmlns="">
            <p:pic>
              <p:nvPicPr>
                <p:cNvPr id="358" name="Ink 357">
                  <a:extLst>
                    <a:ext uri="{FF2B5EF4-FFF2-40B4-BE49-F238E27FC236}">
                      <a16:creationId xmlns:a16="http://schemas.microsoft.com/office/drawing/2014/main" id="{EBA8107A-185D-4EC9-5BDF-EBA646A67DE1}"/>
                    </a:ext>
                  </a:extLst>
                </p:cNvPr>
                <p:cNvPicPr/>
                <p:nvPr/>
              </p:nvPicPr>
              <p:blipFill>
                <a:blip r:embed="rId198"/>
                <a:stretch>
                  <a:fillRect/>
                </a:stretch>
              </p:blipFill>
              <p:spPr>
                <a:xfrm>
                  <a:off x="3800123" y="4043776"/>
                  <a:ext cx="94680" cy="1191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99">
            <p14:nvContentPartPr>
              <p14:cNvPr id="359" name="Ink 358">
                <a:extLst>
                  <a:ext uri="{FF2B5EF4-FFF2-40B4-BE49-F238E27FC236}">
                    <a16:creationId xmlns:a16="http://schemas.microsoft.com/office/drawing/2014/main" id="{00AD48B8-82E6-BD14-2D5D-3A807C7C44DC}"/>
                  </a:ext>
                </a:extLst>
              </p14:cNvPr>
              <p14:cNvContentPartPr/>
              <p14:nvPr/>
            </p14:nvContentPartPr>
            <p14:xfrm>
              <a:off x="466730" y="4681582"/>
              <a:ext cx="137880" cy="270720"/>
            </p14:xfrm>
          </p:contentPart>
        </mc:Choice>
        <mc:Fallback xmlns="">
          <p:pic>
            <p:nvPicPr>
              <p:cNvPr id="359" name="Ink 358">
                <a:extLst>
                  <a:ext uri="{FF2B5EF4-FFF2-40B4-BE49-F238E27FC236}">
                    <a16:creationId xmlns:a16="http://schemas.microsoft.com/office/drawing/2014/main" id="{00AD48B8-82E6-BD14-2D5D-3A807C7C44DC}"/>
                  </a:ext>
                </a:extLst>
              </p:cNvPr>
              <p:cNvPicPr/>
              <p:nvPr/>
            </p:nvPicPr>
            <p:blipFill>
              <a:blip r:embed="rId200"/>
              <a:stretch>
                <a:fillRect/>
              </a:stretch>
            </p:blipFill>
            <p:spPr>
              <a:xfrm>
                <a:off x="449090" y="4663582"/>
                <a:ext cx="173520" cy="306360"/>
              </a:xfrm>
              <a:prstGeom prst="rect">
                <a:avLst/>
              </a:prstGeom>
            </p:spPr>
          </p:pic>
        </mc:Fallback>
      </mc:AlternateContent>
      <mc:AlternateContent xmlns:mc="http://schemas.openxmlformats.org/markup-compatibility/2006" xmlns:p14="http://schemas.microsoft.com/office/powerpoint/2010/main">
        <mc:Choice Requires="p14">
          <p:contentPart p14:bwMode="auto" r:id="rId201">
            <p14:nvContentPartPr>
              <p14:cNvPr id="360" name="Ink 359">
                <a:extLst>
                  <a:ext uri="{FF2B5EF4-FFF2-40B4-BE49-F238E27FC236}">
                    <a16:creationId xmlns:a16="http://schemas.microsoft.com/office/drawing/2014/main" id="{530B514D-67C8-D457-E892-2C894B2C03E0}"/>
                  </a:ext>
                </a:extLst>
              </p14:cNvPr>
              <p14:cNvContentPartPr/>
              <p14:nvPr/>
            </p14:nvContentPartPr>
            <p14:xfrm>
              <a:off x="665090" y="4710022"/>
              <a:ext cx="152640" cy="236520"/>
            </p14:xfrm>
          </p:contentPart>
        </mc:Choice>
        <mc:Fallback xmlns="">
          <p:pic>
            <p:nvPicPr>
              <p:cNvPr id="360" name="Ink 359">
                <a:extLst>
                  <a:ext uri="{FF2B5EF4-FFF2-40B4-BE49-F238E27FC236}">
                    <a16:creationId xmlns:a16="http://schemas.microsoft.com/office/drawing/2014/main" id="{530B514D-67C8-D457-E892-2C894B2C03E0}"/>
                  </a:ext>
                </a:extLst>
              </p:cNvPr>
              <p:cNvPicPr/>
              <p:nvPr/>
            </p:nvPicPr>
            <p:blipFill>
              <a:blip r:embed="rId202"/>
              <a:stretch>
                <a:fillRect/>
              </a:stretch>
            </p:blipFill>
            <p:spPr>
              <a:xfrm>
                <a:off x="647450" y="4692022"/>
                <a:ext cx="188280" cy="272160"/>
              </a:xfrm>
              <a:prstGeom prst="rect">
                <a:avLst/>
              </a:prstGeom>
            </p:spPr>
          </p:pic>
        </mc:Fallback>
      </mc:AlternateContent>
      <mc:AlternateContent xmlns:mc="http://schemas.openxmlformats.org/markup-compatibility/2006" xmlns:p14="http://schemas.microsoft.com/office/powerpoint/2010/main">
        <mc:Choice Requires="p14">
          <p:contentPart p14:bwMode="auto" r:id="rId203">
            <p14:nvContentPartPr>
              <p14:cNvPr id="361" name="Ink 360">
                <a:extLst>
                  <a:ext uri="{FF2B5EF4-FFF2-40B4-BE49-F238E27FC236}">
                    <a16:creationId xmlns:a16="http://schemas.microsoft.com/office/drawing/2014/main" id="{FAE27084-FEB2-C755-57E3-DFD8F241E8D5}"/>
                  </a:ext>
                </a:extLst>
              </p14:cNvPr>
              <p14:cNvContentPartPr/>
              <p14:nvPr/>
            </p14:nvContentPartPr>
            <p14:xfrm>
              <a:off x="854450" y="4764022"/>
              <a:ext cx="162360" cy="172800"/>
            </p14:xfrm>
          </p:contentPart>
        </mc:Choice>
        <mc:Fallback xmlns="">
          <p:pic>
            <p:nvPicPr>
              <p:cNvPr id="361" name="Ink 360">
                <a:extLst>
                  <a:ext uri="{FF2B5EF4-FFF2-40B4-BE49-F238E27FC236}">
                    <a16:creationId xmlns:a16="http://schemas.microsoft.com/office/drawing/2014/main" id="{FAE27084-FEB2-C755-57E3-DFD8F241E8D5}"/>
                  </a:ext>
                </a:extLst>
              </p:cNvPr>
              <p:cNvPicPr/>
              <p:nvPr/>
            </p:nvPicPr>
            <p:blipFill>
              <a:blip r:embed="rId204"/>
              <a:stretch>
                <a:fillRect/>
              </a:stretch>
            </p:blipFill>
            <p:spPr>
              <a:xfrm>
                <a:off x="836810" y="4746022"/>
                <a:ext cx="19800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205">
            <p14:nvContentPartPr>
              <p14:cNvPr id="362" name="Ink 361">
                <a:extLst>
                  <a:ext uri="{FF2B5EF4-FFF2-40B4-BE49-F238E27FC236}">
                    <a16:creationId xmlns:a16="http://schemas.microsoft.com/office/drawing/2014/main" id="{5D7FD966-DD3D-16D7-DCAC-8339819BBF78}"/>
                  </a:ext>
                </a:extLst>
              </p14:cNvPr>
              <p14:cNvContentPartPr/>
              <p14:nvPr/>
            </p14:nvContentPartPr>
            <p14:xfrm>
              <a:off x="1043810" y="4665022"/>
              <a:ext cx="42480" cy="76680"/>
            </p14:xfrm>
          </p:contentPart>
        </mc:Choice>
        <mc:Fallback xmlns="">
          <p:pic>
            <p:nvPicPr>
              <p:cNvPr id="362" name="Ink 361">
                <a:extLst>
                  <a:ext uri="{FF2B5EF4-FFF2-40B4-BE49-F238E27FC236}">
                    <a16:creationId xmlns:a16="http://schemas.microsoft.com/office/drawing/2014/main" id="{5D7FD966-DD3D-16D7-DCAC-8339819BBF78}"/>
                  </a:ext>
                </a:extLst>
              </p:cNvPr>
              <p:cNvPicPr/>
              <p:nvPr/>
            </p:nvPicPr>
            <p:blipFill>
              <a:blip r:embed="rId206"/>
              <a:stretch>
                <a:fillRect/>
              </a:stretch>
            </p:blipFill>
            <p:spPr>
              <a:xfrm>
                <a:off x="1025810" y="4647382"/>
                <a:ext cx="78120" cy="112320"/>
              </a:xfrm>
              <a:prstGeom prst="rect">
                <a:avLst/>
              </a:prstGeom>
            </p:spPr>
          </p:pic>
        </mc:Fallback>
      </mc:AlternateContent>
      <mc:AlternateContent xmlns:mc="http://schemas.openxmlformats.org/markup-compatibility/2006" xmlns:p14="http://schemas.microsoft.com/office/powerpoint/2010/main">
        <mc:Choice Requires="p14">
          <p:contentPart p14:bwMode="auto" r:id="rId207">
            <p14:nvContentPartPr>
              <p14:cNvPr id="363" name="Ink 362">
                <a:extLst>
                  <a:ext uri="{FF2B5EF4-FFF2-40B4-BE49-F238E27FC236}">
                    <a16:creationId xmlns:a16="http://schemas.microsoft.com/office/drawing/2014/main" id="{AE3CEF0D-7AA1-B6C2-7F17-F732E258CD23}"/>
                  </a:ext>
                </a:extLst>
              </p14:cNvPr>
              <p14:cNvContentPartPr/>
              <p14:nvPr/>
            </p14:nvContentPartPr>
            <p14:xfrm>
              <a:off x="1243610" y="4791022"/>
              <a:ext cx="117720" cy="18360"/>
            </p14:xfrm>
          </p:contentPart>
        </mc:Choice>
        <mc:Fallback xmlns="">
          <p:pic>
            <p:nvPicPr>
              <p:cNvPr id="363" name="Ink 362">
                <a:extLst>
                  <a:ext uri="{FF2B5EF4-FFF2-40B4-BE49-F238E27FC236}">
                    <a16:creationId xmlns:a16="http://schemas.microsoft.com/office/drawing/2014/main" id="{AE3CEF0D-7AA1-B6C2-7F17-F732E258CD23}"/>
                  </a:ext>
                </a:extLst>
              </p:cNvPr>
              <p:cNvPicPr/>
              <p:nvPr/>
            </p:nvPicPr>
            <p:blipFill>
              <a:blip r:embed="rId208"/>
              <a:stretch>
                <a:fillRect/>
              </a:stretch>
            </p:blipFill>
            <p:spPr>
              <a:xfrm>
                <a:off x="1225610" y="4773382"/>
                <a:ext cx="1533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09">
            <p14:nvContentPartPr>
              <p14:cNvPr id="364" name="Ink 363">
                <a:extLst>
                  <a:ext uri="{FF2B5EF4-FFF2-40B4-BE49-F238E27FC236}">
                    <a16:creationId xmlns:a16="http://schemas.microsoft.com/office/drawing/2014/main" id="{E729E9A6-A94E-8D95-056C-9A33DB1DE4D0}"/>
                  </a:ext>
                </a:extLst>
              </p14:cNvPr>
              <p14:cNvContentPartPr/>
              <p14:nvPr/>
            </p14:nvContentPartPr>
            <p14:xfrm>
              <a:off x="1259450" y="4887862"/>
              <a:ext cx="117360" cy="5400"/>
            </p14:xfrm>
          </p:contentPart>
        </mc:Choice>
        <mc:Fallback xmlns="">
          <p:pic>
            <p:nvPicPr>
              <p:cNvPr id="364" name="Ink 363">
                <a:extLst>
                  <a:ext uri="{FF2B5EF4-FFF2-40B4-BE49-F238E27FC236}">
                    <a16:creationId xmlns:a16="http://schemas.microsoft.com/office/drawing/2014/main" id="{E729E9A6-A94E-8D95-056C-9A33DB1DE4D0}"/>
                  </a:ext>
                </a:extLst>
              </p:cNvPr>
              <p:cNvPicPr/>
              <p:nvPr/>
            </p:nvPicPr>
            <p:blipFill>
              <a:blip r:embed="rId210"/>
              <a:stretch>
                <a:fillRect/>
              </a:stretch>
            </p:blipFill>
            <p:spPr>
              <a:xfrm>
                <a:off x="1241810" y="4869862"/>
                <a:ext cx="153000" cy="41040"/>
              </a:xfrm>
              <a:prstGeom prst="rect">
                <a:avLst/>
              </a:prstGeom>
            </p:spPr>
          </p:pic>
        </mc:Fallback>
      </mc:AlternateContent>
      <p:grpSp>
        <p:nvGrpSpPr>
          <p:cNvPr id="365" name="Group 364">
            <a:extLst>
              <a:ext uri="{FF2B5EF4-FFF2-40B4-BE49-F238E27FC236}">
                <a16:creationId xmlns:a16="http://schemas.microsoft.com/office/drawing/2014/main" id="{2ADF4728-107C-F248-16B1-45EE34B76F82}"/>
              </a:ext>
            </a:extLst>
          </p:cNvPr>
          <p:cNvGrpSpPr/>
          <p:nvPr/>
        </p:nvGrpSpPr>
        <p:grpSpPr>
          <a:xfrm>
            <a:off x="2327570" y="4632982"/>
            <a:ext cx="667440" cy="288000"/>
            <a:chOff x="2158523" y="4926496"/>
            <a:chExt cx="667440" cy="288000"/>
          </a:xfrm>
        </p:grpSpPr>
        <mc:AlternateContent xmlns:mc="http://schemas.openxmlformats.org/markup-compatibility/2006" xmlns:p14="http://schemas.microsoft.com/office/powerpoint/2010/main">
          <mc:Choice Requires="p14">
            <p:contentPart p14:bwMode="auto" r:id="rId211">
              <p14:nvContentPartPr>
                <p14:cNvPr id="366" name="Ink 365">
                  <a:extLst>
                    <a:ext uri="{FF2B5EF4-FFF2-40B4-BE49-F238E27FC236}">
                      <a16:creationId xmlns:a16="http://schemas.microsoft.com/office/drawing/2014/main" id="{44231722-33A6-4F8D-94DC-3FB9C8E9C5D9}"/>
                    </a:ext>
                  </a:extLst>
                </p14:cNvPr>
                <p14:cNvContentPartPr/>
                <p14:nvPr/>
              </p14:nvContentPartPr>
              <p14:xfrm>
                <a:off x="2158523" y="4958536"/>
                <a:ext cx="98280" cy="255960"/>
              </p14:xfrm>
            </p:contentPart>
          </mc:Choice>
          <mc:Fallback xmlns="">
            <p:pic>
              <p:nvPicPr>
                <p:cNvPr id="366" name="Ink 365">
                  <a:extLst>
                    <a:ext uri="{FF2B5EF4-FFF2-40B4-BE49-F238E27FC236}">
                      <a16:creationId xmlns:a16="http://schemas.microsoft.com/office/drawing/2014/main" id="{44231722-33A6-4F8D-94DC-3FB9C8E9C5D9}"/>
                    </a:ext>
                  </a:extLst>
                </p:cNvPr>
                <p:cNvPicPr/>
                <p:nvPr/>
              </p:nvPicPr>
              <p:blipFill>
                <a:blip r:embed="rId212"/>
                <a:stretch>
                  <a:fillRect/>
                </a:stretch>
              </p:blipFill>
              <p:spPr>
                <a:xfrm>
                  <a:off x="2140523" y="4940896"/>
                  <a:ext cx="133920" cy="291600"/>
                </a:xfrm>
                <a:prstGeom prst="rect">
                  <a:avLst/>
                </a:prstGeom>
              </p:spPr>
            </p:pic>
          </mc:Fallback>
        </mc:AlternateContent>
        <mc:AlternateContent xmlns:mc="http://schemas.openxmlformats.org/markup-compatibility/2006" xmlns:p14="http://schemas.microsoft.com/office/powerpoint/2010/main">
          <mc:Choice Requires="p14">
            <p:contentPart p14:bwMode="auto" r:id="rId213">
              <p14:nvContentPartPr>
                <p14:cNvPr id="367" name="Ink 366">
                  <a:extLst>
                    <a:ext uri="{FF2B5EF4-FFF2-40B4-BE49-F238E27FC236}">
                      <a16:creationId xmlns:a16="http://schemas.microsoft.com/office/drawing/2014/main" id="{40C6FAA8-2266-2D4B-F3F4-B8ED8004BF46}"/>
                    </a:ext>
                  </a:extLst>
                </p14:cNvPr>
                <p14:cNvContentPartPr/>
                <p14:nvPr/>
              </p14:nvContentPartPr>
              <p14:xfrm>
                <a:off x="2346803" y="5057176"/>
                <a:ext cx="123120" cy="138960"/>
              </p14:xfrm>
            </p:contentPart>
          </mc:Choice>
          <mc:Fallback xmlns="">
            <p:pic>
              <p:nvPicPr>
                <p:cNvPr id="367" name="Ink 366">
                  <a:extLst>
                    <a:ext uri="{FF2B5EF4-FFF2-40B4-BE49-F238E27FC236}">
                      <a16:creationId xmlns:a16="http://schemas.microsoft.com/office/drawing/2014/main" id="{40C6FAA8-2266-2D4B-F3F4-B8ED8004BF46}"/>
                    </a:ext>
                  </a:extLst>
                </p:cNvPr>
                <p:cNvPicPr/>
                <p:nvPr/>
              </p:nvPicPr>
              <p:blipFill>
                <a:blip r:embed="rId214"/>
                <a:stretch>
                  <a:fillRect/>
                </a:stretch>
              </p:blipFill>
              <p:spPr>
                <a:xfrm>
                  <a:off x="2328803" y="5039536"/>
                  <a:ext cx="158760" cy="174600"/>
                </a:xfrm>
                <a:prstGeom prst="rect">
                  <a:avLst/>
                </a:prstGeom>
              </p:spPr>
            </p:pic>
          </mc:Fallback>
        </mc:AlternateContent>
        <mc:AlternateContent xmlns:mc="http://schemas.openxmlformats.org/markup-compatibility/2006" xmlns:p14="http://schemas.microsoft.com/office/powerpoint/2010/main">
          <mc:Choice Requires="p14">
            <p:contentPart p14:bwMode="auto" r:id="rId215">
              <p14:nvContentPartPr>
                <p14:cNvPr id="368" name="Ink 367">
                  <a:extLst>
                    <a:ext uri="{FF2B5EF4-FFF2-40B4-BE49-F238E27FC236}">
                      <a16:creationId xmlns:a16="http://schemas.microsoft.com/office/drawing/2014/main" id="{B4701FE9-22F9-987F-1456-41641FFC873F}"/>
                    </a:ext>
                  </a:extLst>
                </p14:cNvPr>
                <p14:cNvContentPartPr/>
                <p14:nvPr/>
              </p14:nvContentPartPr>
              <p14:xfrm>
                <a:off x="2547323" y="4926496"/>
                <a:ext cx="37080" cy="50760"/>
              </p14:xfrm>
            </p:contentPart>
          </mc:Choice>
          <mc:Fallback xmlns="">
            <p:pic>
              <p:nvPicPr>
                <p:cNvPr id="368" name="Ink 367">
                  <a:extLst>
                    <a:ext uri="{FF2B5EF4-FFF2-40B4-BE49-F238E27FC236}">
                      <a16:creationId xmlns:a16="http://schemas.microsoft.com/office/drawing/2014/main" id="{B4701FE9-22F9-987F-1456-41641FFC873F}"/>
                    </a:ext>
                  </a:extLst>
                </p:cNvPr>
                <p:cNvPicPr/>
                <p:nvPr/>
              </p:nvPicPr>
              <p:blipFill>
                <a:blip r:embed="rId216"/>
                <a:stretch>
                  <a:fillRect/>
                </a:stretch>
              </p:blipFill>
              <p:spPr>
                <a:xfrm>
                  <a:off x="2529323" y="4908856"/>
                  <a:ext cx="72720" cy="86400"/>
                </a:xfrm>
                <a:prstGeom prst="rect">
                  <a:avLst/>
                </a:prstGeom>
              </p:spPr>
            </p:pic>
          </mc:Fallback>
        </mc:AlternateContent>
        <mc:AlternateContent xmlns:mc="http://schemas.openxmlformats.org/markup-compatibility/2006" xmlns:p14="http://schemas.microsoft.com/office/powerpoint/2010/main">
          <mc:Choice Requires="p14">
            <p:contentPart p14:bwMode="auto" r:id="rId217">
              <p14:nvContentPartPr>
                <p14:cNvPr id="369" name="Ink 368">
                  <a:extLst>
                    <a:ext uri="{FF2B5EF4-FFF2-40B4-BE49-F238E27FC236}">
                      <a16:creationId xmlns:a16="http://schemas.microsoft.com/office/drawing/2014/main" id="{62C25E2B-4F2C-8D09-8F0D-836E1A34F30E}"/>
                    </a:ext>
                  </a:extLst>
                </p14:cNvPr>
                <p14:cNvContentPartPr/>
                <p14:nvPr/>
              </p14:nvContentPartPr>
              <p14:xfrm>
                <a:off x="2711843" y="5087416"/>
                <a:ext cx="114120" cy="20160"/>
              </p14:xfrm>
            </p:contentPart>
          </mc:Choice>
          <mc:Fallback xmlns="">
            <p:pic>
              <p:nvPicPr>
                <p:cNvPr id="369" name="Ink 368">
                  <a:extLst>
                    <a:ext uri="{FF2B5EF4-FFF2-40B4-BE49-F238E27FC236}">
                      <a16:creationId xmlns:a16="http://schemas.microsoft.com/office/drawing/2014/main" id="{62C25E2B-4F2C-8D09-8F0D-836E1A34F30E}"/>
                    </a:ext>
                  </a:extLst>
                </p:cNvPr>
                <p:cNvPicPr/>
                <p:nvPr/>
              </p:nvPicPr>
              <p:blipFill>
                <a:blip r:embed="rId218"/>
                <a:stretch>
                  <a:fillRect/>
                </a:stretch>
              </p:blipFill>
              <p:spPr>
                <a:xfrm>
                  <a:off x="2694203" y="5069776"/>
                  <a:ext cx="14976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219">
              <p14:nvContentPartPr>
                <p14:cNvPr id="370" name="Ink 369">
                  <a:extLst>
                    <a:ext uri="{FF2B5EF4-FFF2-40B4-BE49-F238E27FC236}">
                      <a16:creationId xmlns:a16="http://schemas.microsoft.com/office/drawing/2014/main" id="{A437B4B7-7B6D-28CC-564A-5BD4CF140B37}"/>
                    </a:ext>
                  </a:extLst>
                </p14:cNvPr>
                <p14:cNvContentPartPr/>
                <p14:nvPr/>
              </p14:nvContentPartPr>
              <p14:xfrm>
                <a:off x="2754323" y="5060776"/>
                <a:ext cx="26280" cy="109440"/>
              </p14:xfrm>
            </p:contentPart>
          </mc:Choice>
          <mc:Fallback xmlns="">
            <p:pic>
              <p:nvPicPr>
                <p:cNvPr id="370" name="Ink 369">
                  <a:extLst>
                    <a:ext uri="{FF2B5EF4-FFF2-40B4-BE49-F238E27FC236}">
                      <a16:creationId xmlns:a16="http://schemas.microsoft.com/office/drawing/2014/main" id="{A437B4B7-7B6D-28CC-564A-5BD4CF140B37}"/>
                    </a:ext>
                  </a:extLst>
                </p:cNvPr>
                <p:cNvPicPr/>
                <p:nvPr/>
              </p:nvPicPr>
              <p:blipFill>
                <a:blip r:embed="rId220"/>
                <a:stretch>
                  <a:fillRect/>
                </a:stretch>
              </p:blipFill>
              <p:spPr>
                <a:xfrm>
                  <a:off x="2736683" y="5042776"/>
                  <a:ext cx="61920" cy="145080"/>
                </a:xfrm>
                <a:prstGeom prst="rect">
                  <a:avLst/>
                </a:prstGeom>
              </p:spPr>
            </p:pic>
          </mc:Fallback>
        </mc:AlternateContent>
      </p:grpSp>
      <p:grpSp>
        <p:nvGrpSpPr>
          <p:cNvPr id="371" name="Group 370">
            <a:extLst>
              <a:ext uri="{FF2B5EF4-FFF2-40B4-BE49-F238E27FC236}">
                <a16:creationId xmlns:a16="http://schemas.microsoft.com/office/drawing/2014/main" id="{54884D02-87ED-7264-73DD-CC46B01BD205}"/>
              </a:ext>
            </a:extLst>
          </p:cNvPr>
          <p:cNvGrpSpPr/>
          <p:nvPr/>
        </p:nvGrpSpPr>
        <p:grpSpPr>
          <a:xfrm>
            <a:off x="1528010" y="4622182"/>
            <a:ext cx="646920" cy="326880"/>
            <a:chOff x="1358963" y="4915696"/>
            <a:chExt cx="646920" cy="326880"/>
          </a:xfrm>
        </p:grpSpPr>
        <mc:AlternateContent xmlns:mc="http://schemas.openxmlformats.org/markup-compatibility/2006" xmlns:p14="http://schemas.microsoft.com/office/powerpoint/2010/main">
          <mc:Choice Requires="p14">
            <p:contentPart p14:bwMode="auto" r:id="rId221">
              <p14:nvContentPartPr>
                <p14:cNvPr id="372" name="Ink 371">
                  <a:extLst>
                    <a:ext uri="{FF2B5EF4-FFF2-40B4-BE49-F238E27FC236}">
                      <a16:creationId xmlns:a16="http://schemas.microsoft.com/office/drawing/2014/main" id="{D134D4F8-C08D-0FE9-FFFF-3552D2497C88}"/>
                    </a:ext>
                  </a:extLst>
                </p14:cNvPr>
                <p14:cNvContentPartPr/>
                <p14:nvPr/>
              </p14:nvContentPartPr>
              <p14:xfrm>
                <a:off x="1358963" y="4971136"/>
                <a:ext cx="95400" cy="271440"/>
              </p14:xfrm>
            </p:contentPart>
          </mc:Choice>
          <mc:Fallback xmlns="">
            <p:pic>
              <p:nvPicPr>
                <p:cNvPr id="372" name="Ink 371">
                  <a:extLst>
                    <a:ext uri="{FF2B5EF4-FFF2-40B4-BE49-F238E27FC236}">
                      <a16:creationId xmlns:a16="http://schemas.microsoft.com/office/drawing/2014/main" id="{D134D4F8-C08D-0FE9-FFFF-3552D2497C88}"/>
                    </a:ext>
                  </a:extLst>
                </p:cNvPr>
                <p:cNvPicPr/>
                <p:nvPr/>
              </p:nvPicPr>
              <p:blipFill>
                <a:blip r:embed="rId222"/>
                <a:stretch>
                  <a:fillRect/>
                </a:stretch>
              </p:blipFill>
              <p:spPr>
                <a:xfrm>
                  <a:off x="1341323" y="4953136"/>
                  <a:ext cx="131040" cy="307080"/>
                </a:xfrm>
                <a:prstGeom prst="rect">
                  <a:avLst/>
                </a:prstGeom>
              </p:spPr>
            </p:pic>
          </mc:Fallback>
        </mc:AlternateContent>
        <mc:AlternateContent xmlns:mc="http://schemas.openxmlformats.org/markup-compatibility/2006" xmlns:p14="http://schemas.microsoft.com/office/powerpoint/2010/main">
          <mc:Choice Requires="p14">
            <p:contentPart p14:bwMode="auto" r:id="rId223">
              <p14:nvContentPartPr>
                <p14:cNvPr id="373" name="Ink 372">
                  <a:extLst>
                    <a:ext uri="{FF2B5EF4-FFF2-40B4-BE49-F238E27FC236}">
                      <a16:creationId xmlns:a16="http://schemas.microsoft.com/office/drawing/2014/main" id="{6AFB0A48-577D-22CB-FAB0-74A7F73222CE}"/>
                    </a:ext>
                  </a:extLst>
                </p14:cNvPr>
                <p14:cNvContentPartPr/>
                <p14:nvPr/>
              </p14:nvContentPartPr>
              <p14:xfrm>
                <a:off x="1535723" y="5048536"/>
                <a:ext cx="177840" cy="153720"/>
              </p14:xfrm>
            </p:contentPart>
          </mc:Choice>
          <mc:Fallback xmlns="">
            <p:pic>
              <p:nvPicPr>
                <p:cNvPr id="373" name="Ink 372">
                  <a:extLst>
                    <a:ext uri="{FF2B5EF4-FFF2-40B4-BE49-F238E27FC236}">
                      <a16:creationId xmlns:a16="http://schemas.microsoft.com/office/drawing/2014/main" id="{6AFB0A48-577D-22CB-FAB0-74A7F73222CE}"/>
                    </a:ext>
                  </a:extLst>
                </p:cNvPr>
                <p:cNvPicPr/>
                <p:nvPr/>
              </p:nvPicPr>
              <p:blipFill>
                <a:blip r:embed="rId224"/>
                <a:stretch>
                  <a:fillRect/>
                </a:stretch>
              </p:blipFill>
              <p:spPr>
                <a:xfrm>
                  <a:off x="1517723" y="5030896"/>
                  <a:ext cx="213480" cy="189360"/>
                </a:xfrm>
                <a:prstGeom prst="rect">
                  <a:avLst/>
                </a:prstGeom>
              </p:spPr>
            </p:pic>
          </mc:Fallback>
        </mc:AlternateContent>
        <mc:AlternateContent xmlns:mc="http://schemas.openxmlformats.org/markup-compatibility/2006" xmlns:p14="http://schemas.microsoft.com/office/powerpoint/2010/main">
          <mc:Choice Requires="p14">
            <p:contentPart p14:bwMode="auto" r:id="rId225">
              <p14:nvContentPartPr>
                <p14:cNvPr id="374" name="Ink 373">
                  <a:extLst>
                    <a:ext uri="{FF2B5EF4-FFF2-40B4-BE49-F238E27FC236}">
                      <a16:creationId xmlns:a16="http://schemas.microsoft.com/office/drawing/2014/main" id="{24E7AA1C-AAFE-DAC9-D717-34FB1B8DE952}"/>
                    </a:ext>
                  </a:extLst>
                </p14:cNvPr>
                <p14:cNvContentPartPr/>
                <p14:nvPr/>
              </p14:nvContentPartPr>
              <p14:xfrm>
                <a:off x="1798883" y="4932616"/>
                <a:ext cx="14400" cy="41760"/>
              </p14:xfrm>
            </p:contentPart>
          </mc:Choice>
          <mc:Fallback xmlns="">
            <p:pic>
              <p:nvPicPr>
                <p:cNvPr id="374" name="Ink 373">
                  <a:extLst>
                    <a:ext uri="{FF2B5EF4-FFF2-40B4-BE49-F238E27FC236}">
                      <a16:creationId xmlns:a16="http://schemas.microsoft.com/office/drawing/2014/main" id="{24E7AA1C-AAFE-DAC9-D717-34FB1B8DE952}"/>
                    </a:ext>
                  </a:extLst>
                </p:cNvPr>
                <p:cNvPicPr/>
                <p:nvPr/>
              </p:nvPicPr>
              <p:blipFill>
                <a:blip r:embed="rId226"/>
                <a:stretch>
                  <a:fillRect/>
                </a:stretch>
              </p:blipFill>
              <p:spPr>
                <a:xfrm>
                  <a:off x="1780883" y="4914616"/>
                  <a:ext cx="50040" cy="77400"/>
                </a:xfrm>
                <a:prstGeom prst="rect">
                  <a:avLst/>
                </a:prstGeom>
              </p:spPr>
            </p:pic>
          </mc:Fallback>
        </mc:AlternateContent>
        <mc:AlternateContent xmlns:mc="http://schemas.openxmlformats.org/markup-compatibility/2006" xmlns:p14="http://schemas.microsoft.com/office/powerpoint/2010/main">
          <mc:Choice Requires="p14">
            <p:contentPart p14:bwMode="auto" r:id="rId227">
              <p14:nvContentPartPr>
                <p14:cNvPr id="375" name="Ink 374">
                  <a:extLst>
                    <a:ext uri="{FF2B5EF4-FFF2-40B4-BE49-F238E27FC236}">
                      <a16:creationId xmlns:a16="http://schemas.microsoft.com/office/drawing/2014/main" id="{66F5FB39-62F9-2B28-A47D-F1AAC8B93D74}"/>
                    </a:ext>
                  </a:extLst>
                </p14:cNvPr>
                <p14:cNvContentPartPr/>
                <p14:nvPr/>
              </p14:nvContentPartPr>
              <p14:xfrm>
                <a:off x="1897523" y="5107216"/>
                <a:ext cx="108360" cy="26280"/>
              </p14:xfrm>
            </p:contentPart>
          </mc:Choice>
          <mc:Fallback xmlns="">
            <p:pic>
              <p:nvPicPr>
                <p:cNvPr id="375" name="Ink 374">
                  <a:extLst>
                    <a:ext uri="{FF2B5EF4-FFF2-40B4-BE49-F238E27FC236}">
                      <a16:creationId xmlns:a16="http://schemas.microsoft.com/office/drawing/2014/main" id="{66F5FB39-62F9-2B28-A47D-F1AAC8B93D74}"/>
                    </a:ext>
                  </a:extLst>
                </p:cNvPr>
                <p:cNvPicPr/>
                <p:nvPr/>
              </p:nvPicPr>
              <p:blipFill>
                <a:blip r:embed="rId228"/>
                <a:stretch>
                  <a:fillRect/>
                </a:stretch>
              </p:blipFill>
              <p:spPr>
                <a:xfrm>
                  <a:off x="1879523" y="5089576"/>
                  <a:ext cx="14400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229">
              <p14:nvContentPartPr>
                <p14:cNvPr id="376" name="Ink 375">
                  <a:extLst>
                    <a:ext uri="{FF2B5EF4-FFF2-40B4-BE49-F238E27FC236}">
                      <a16:creationId xmlns:a16="http://schemas.microsoft.com/office/drawing/2014/main" id="{D28A2128-C019-10C4-D45B-833F4B58931D}"/>
                    </a:ext>
                  </a:extLst>
                </p14:cNvPr>
                <p14:cNvContentPartPr/>
                <p14:nvPr/>
              </p14:nvContentPartPr>
              <p14:xfrm>
                <a:off x="1970963" y="5072656"/>
                <a:ext cx="18000" cy="114480"/>
              </p14:xfrm>
            </p:contentPart>
          </mc:Choice>
          <mc:Fallback xmlns="">
            <p:pic>
              <p:nvPicPr>
                <p:cNvPr id="376" name="Ink 375">
                  <a:extLst>
                    <a:ext uri="{FF2B5EF4-FFF2-40B4-BE49-F238E27FC236}">
                      <a16:creationId xmlns:a16="http://schemas.microsoft.com/office/drawing/2014/main" id="{D28A2128-C019-10C4-D45B-833F4B58931D}"/>
                    </a:ext>
                  </a:extLst>
                </p:cNvPr>
                <p:cNvPicPr/>
                <p:nvPr/>
              </p:nvPicPr>
              <p:blipFill>
                <a:blip r:embed="rId230"/>
                <a:stretch>
                  <a:fillRect/>
                </a:stretch>
              </p:blipFill>
              <p:spPr>
                <a:xfrm>
                  <a:off x="1953323" y="5055016"/>
                  <a:ext cx="5364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231">
              <p14:nvContentPartPr>
                <p14:cNvPr id="377" name="Ink 376">
                  <a:extLst>
                    <a:ext uri="{FF2B5EF4-FFF2-40B4-BE49-F238E27FC236}">
                      <a16:creationId xmlns:a16="http://schemas.microsoft.com/office/drawing/2014/main" id="{33CCC8B2-E6D4-702C-C947-40E23AD6E6AC}"/>
                    </a:ext>
                  </a:extLst>
                </p14:cNvPr>
                <p14:cNvContentPartPr/>
                <p14:nvPr/>
              </p14:nvContentPartPr>
              <p14:xfrm>
                <a:off x="1782323" y="4915696"/>
                <a:ext cx="31680" cy="84240"/>
              </p14:xfrm>
            </p:contentPart>
          </mc:Choice>
          <mc:Fallback xmlns="">
            <p:pic>
              <p:nvPicPr>
                <p:cNvPr id="377" name="Ink 376">
                  <a:extLst>
                    <a:ext uri="{FF2B5EF4-FFF2-40B4-BE49-F238E27FC236}">
                      <a16:creationId xmlns:a16="http://schemas.microsoft.com/office/drawing/2014/main" id="{33CCC8B2-E6D4-702C-C947-40E23AD6E6AC}"/>
                    </a:ext>
                  </a:extLst>
                </p:cNvPr>
                <p:cNvPicPr/>
                <p:nvPr/>
              </p:nvPicPr>
              <p:blipFill>
                <a:blip r:embed="rId232"/>
                <a:stretch>
                  <a:fillRect/>
                </a:stretch>
              </p:blipFill>
              <p:spPr>
                <a:xfrm>
                  <a:off x="1764323" y="4898056"/>
                  <a:ext cx="67320" cy="119880"/>
                </a:xfrm>
                <a:prstGeom prst="rect">
                  <a:avLst/>
                </a:prstGeom>
              </p:spPr>
            </p:pic>
          </mc:Fallback>
        </mc:AlternateContent>
      </p:grpSp>
      <p:grpSp>
        <p:nvGrpSpPr>
          <p:cNvPr id="378" name="Group 377">
            <a:extLst>
              <a:ext uri="{FF2B5EF4-FFF2-40B4-BE49-F238E27FC236}">
                <a16:creationId xmlns:a16="http://schemas.microsoft.com/office/drawing/2014/main" id="{F311E580-C958-8D44-F838-485ED5666F1D}"/>
              </a:ext>
            </a:extLst>
          </p:cNvPr>
          <p:cNvGrpSpPr/>
          <p:nvPr/>
        </p:nvGrpSpPr>
        <p:grpSpPr>
          <a:xfrm>
            <a:off x="3141890" y="4593742"/>
            <a:ext cx="1332000" cy="306000"/>
            <a:chOff x="2972843" y="4887256"/>
            <a:chExt cx="1332000" cy="306000"/>
          </a:xfrm>
        </p:grpSpPr>
        <mc:AlternateContent xmlns:mc="http://schemas.openxmlformats.org/markup-compatibility/2006" xmlns:p14="http://schemas.microsoft.com/office/powerpoint/2010/main">
          <mc:Choice Requires="p14">
            <p:contentPart p14:bwMode="auto" r:id="rId233">
              <p14:nvContentPartPr>
                <p14:cNvPr id="379" name="Ink 378">
                  <a:extLst>
                    <a:ext uri="{FF2B5EF4-FFF2-40B4-BE49-F238E27FC236}">
                      <a16:creationId xmlns:a16="http://schemas.microsoft.com/office/drawing/2014/main" id="{CA373786-7A20-C010-9C7F-20A836A9F0B6}"/>
                    </a:ext>
                  </a:extLst>
                </p14:cNvPr>
                <p14:cNvContentPartPr/>
                <p14:nvPr/>
              </p14:nvContentPartPr>
              <p14:xfrm>
                <a:off x="2972843" y="4916416"/>
                <a:ext cx="21960" cy="276840"/>
              </p14:xfrm>
            </p:contentPart>
          </mc:Choice>
          <mc:Fallback xmlns="">
            <p:pic>
              <p:nvPicPr>
                <p:cNvPr id="379" name="Ink 378">
                  <a:extLst>
                    <a:ext uri="{FF2B5EF4-FFF2-40B4-BE49-F238E27FC236}">
                      <a16:creationId xmlns:a16="http://schemas.microsoft.com/office/drawing/2014/main" id="{CA373786-7A20-C010-9C7F-20A836A9F0B6}"/>
                    </a:ext>
                  </a:extLst>
                </p:cNvPr>
                <p:cNvPicPr/>
                <p:nvPr/>
              </p:nvPicPr>
              <p:blipFill>
                <a:blip r:embed="rId234"/>
                <a:stretch>
                  <a:fillRect/>
                </a:stretch>
              </p:blipFill>
              <p:spPr>
                <a:xfrm>
                  <a:off x="2954843" y="4898416"/>
                  <a:ext cx="57600" cy="312480"/>
                </a:xfrm>
                <a:prstGeom prst="rect">
                  <a:avLst/>
                </a:prstGeom>
              </p:spPr>
            </p:pic>
          </mc:Fallback>
        </mc:AlternateContent>
        <mc:AlternateContent xmlns:mc="http://schemas.openxmlformats.org/markup-compatibility/2006" xmlns:p14="http://schemas.microsoft.com/office/powerpoint/2010/main">
          <mc:Choice Requires="p14">
            <p:contentPart p14:bwMode="auto" r:id="rId235">
              <p14:nvContentPartPr>
                <p14:cNvPr id="380" name="Ink 379">
                  <a:extLst>
                    <a:ext uri="{FF2B5EF4-FFF2-40B4-BE49-F238E27FC236}">
                      <a16:creationId xmlns:a16="http://schemas.microsoft.com/office/drawing/2014/main" id="{F3EB0667-A95B-62DF-1012-5F57D8595284}"/>
                    </a:ext>
                  </a:extLst>
                </p14:cNvPr>
                <p14:cNvContentPartPr/>
                <p14:nvPr/>
              </p14:nvContentPartPr>
              <p14:xfrm>
                <a:off x="3117563" y="4926136"/>
                <a:ext cx="146880" cy="257400"/>
              </p14:xfrm>
            </p:contentPart>
          </mc:Choice>
          <mc:Fallback xmlns="">
            <p:pic>
              <p:nvPicPr>
                <p:cNvPr id="380" name="Ink 379">
                  <a:extLst>
                    <a:ext uri="{FF2B5EF4-FFF2-40B4-BE49-F238E27FC236}">
                      <a16:creationId xmlns:a16="http://schemas.microsoft.com/office/drawing/2014/main" id="{F3EB0667-A95B-62DF-1012-5F57D8595284}"/>
                    </a:ext>
                  </a:extLst>
                </p:cNvPr>
                <p:cNvPicPr/>
                <p:nvPr/>
              </p:nvPicPr>
              <p:blipFill>
                <a:blip r:embed="rId236"/>
                <a:stretch>
                  <a:fillRect/>
                </a:stretch>
              </p:blipFill>
              <p:spPr>
                <a:xfrm>
                  <a:off x="3099923" y="4908496"/>
                  <a:ext cx="182520" cy="293040"/>
                </a:xfrm>
                <a:prstGeom prst="rect">
                  <a:avLst/>
                </a:prstGeom>
              </p:spPr>
            </p:pic>
          </mc:Fallback>
        </mc:AlternateContent>
        <mc:AlternateContent xmlns:mc="http://schemas.openxmlformats.org/markup-compatibility/2006" xmlns:p14="http://schemas.microsoft.com/office/powerpoint/2010/main">
          <mc:Choice Requires="p14">
            <p:contentPart p14:bwMode="auto" r:id="rId237">
              <p14:nvContentPartPr>
                <p14:cNvPr id="381" name="Ink 380">
                  <a:extLst>
                    <a:ext uri="{FF2B5EF4-FFF2-40B4-BE49-F238E27FC236}">
                      <a16:creationId xmlns:a16="http://schemas.microsoft.com/office/drawing/2014/main" id="{54EADFED-0FB8-907C-D23E-1BFE15CFB471}"/>
                    </a:ext>
                  </a:extLst>
                </p14:cNvPr>
                <p14:cNvContentPartPr/>
                <p14:nvPr/>
              </p14:nvContentPartPr>
              <p14:xfrm>
                <a:off x="3317723" y="4934056"/>
                <a:ext cx="164160" cy="222480"/>
              </p14:xfrm>
            </p:contentPart>
          </mc:Choice>
          <mc:Fallback xmlns="">
            <p:pic>
              <p:nvPicPr>
                <p:cNvPr id="381" name="Ink 380">
                  <a:extLst>
                    <a:ext uri="{FF2B5EF4-FFF2-40B4-BE49-F238E27FC236}">
                      <a16:creationId xmlns:a16="http://schemas.microsoft.com/office/drawing/2014/main" id="{54EADFED-0FB8-907C-D23E-1BFE15CFB471}"/>
                    </a:ext>
                  </a:extLst>
                </p:cNvPr>
                <p:cNvPicPr/>
                <p:nvPr/>
              </p:nvPicPr>
              <p:blipFill>
                <a:blip r:embed="rId238"/>
                <a:stretch>
                  <a:fillRect/>
                </a:stretch>
              </p:blipFill>
              <p:spPr>
                <a:xfrm>
                  <a:off x="3299723" y="4916056"/>
                  <a:ext cx="199800" cy="258120"/>
                </a:xfrm>
                <a:prstGeom prst="rect">
                  <a:avLst/>
                </a:prstGeom>
              </p:spPr>
            </p:pic>
          </mc:Fallback>
        </mc:AlternateContent>
        <mc:AlternateContent xmlns:mc="http://schemas.openxmlformats.org/markup-compatibility/2006" xmlns:p14="http://schemas.microsoft.com/office/powerpoint/2010/main">
          <mc:Choice Requires="p14">
            <p:contentPart p14:bwMode="auto" r:id="rId239">
              <p14:nvContentPartPr>
                <p14:cNvPr id="382" name="Ink 381">
                  <a:extLst>
                    <a:ext uri="{FF2B5EF4-FFF2-40B4-BE49-F238E27FC236}">
                      <a16:creationId xmlns:a16="http://schemas.microsoft.com/office/drawing/2014/main" id="{44BAAC7D-0445-172B-EF0E-071BC8B149A4}"/>
                    </a:ext>
                  </a:extLst>
                </p14:cNvPr>
                <p14:cNvContentPartPr/>
                <p14:nvPr/>
              </p14:nvContentPartPr>
              <p14:xfrm>
                <a:off x="3335723" y="4929016"/>
                <a:ext cx="140400" cy="70560"/>
              </p14:xfrm>
            </p:contentPart>
          </mc:Choice>
          <mc:Fallback xmlns="">
            <p:pic>
              <p:nvPicPr>
                <p:cNvPr id="382" name="Ink 381">
                  <a:extLst>
                    <a:ext uri="{FF2B5EF4-FFF2-40B4-BE49-F238E27FC236}">
                      <a16:creationId xmlns:a16="http://schemas.microsoft.com/office/drawing/2014/main" id="{44BAAC7D-0445-172B-EF0E-071BC8B149A4}"/>
                    </a:ext>
                  </a:extLst>
                </p:cNvPr>
                <p:cNvPicPr/>
                <p:nvPr/>
              </p:nvPicPr>
              <p:blipFill>
                <a:blip r:embed="rId240"/>
                <a:stretch>
                  <a:fillRect/>
                </a:stretch>
              </p:blipFill>
              <p:spPr>
                <a:xfrm>
                  <a:off x="3317723" y="4911016"/>
                  <a:ext cx="176040" cy="106200"/>
                </a:xfrm>
                <a:prstGeom prst="rect">
                  <a:avLst/>
                </a:prstGeom>
              </p:spPr>
            </p:pic>
          </mc:Fallback>
        </mc:AlternateContent>
        <mc:AlternateContent xmlns:mc="http://schemas.openxmlformats.org/markup-compatibility/2006" xmlns:p14="http://schemas.microsoft.com/office/powerpoint/2010/main">
          <mc:Choice Requires="p14">
            <p:contentPart p14:bwMode="auto" r:id="rId241">
              <p14:nvContentPartPr>
                <p14:cNvPr id="383" name="Ink 382">
                  <a:extLst>
                    <a:ext uri="{FF2B5EF4-FFF2-40B4-BE49-F238E27FC236}">
                      <a16:creationId xmlns:a16="http://schemas.microsoft.com/office/drawing/2014/main" id="{D0BDC85E-91A6-C20A-B40E-433783FA3FDE}"/>
                    </a:ext>
                  </a:extLst>
                </p14:cNvPr>
                <p14:cNvContentPartPr/>
                <p14:nvPr/>
              </p14:nvContentPartPr>
              <p14:xfrm>
                <a:off x="3524003" y="4887256"/>
                <a:ext cx="104040" cy="43920"/>
              </p14:xfrm>
            </p:contentPart>
          </mc:Choice>
          <mc:Fallback xmlns="">
            <p:pic>
              <p:nvPicPr>
                <p:cNvPr id="383" name="Ink 382">
                  <a:extLst>
                    <a:ext uri="{FF2B5EF4-FFF2-40B4-BE49-F238E27FC236}">
                      <a16:creationId xmlns:a16="http://schemas.microsoft.com/office/drawing/2014/main" id="{D0BDC85E-91A6-C20A-B40E-433783FA3FDE}"/>
                    </a:ext>
                  </a:extLst>
                </p:cNvPr>
                <p:cNvPicPr/>
                <p:nvPr/>
              </p:nvPicPr>
              <p:blipFill>
                <a:blip r:embed="rId242"/>
                <a:stretch>
                  <a:fillRect/>
                </a:stretch>
              </p:blipFill>
              <p:spPr>
                <a:xfrm>
                  <a:off x="3506003" y="4869616"/>
                  <a:ext cx="139680" cy="79560"/>
                </a:xfrm>
                <a:prstGeom prst="rect">
                  <a:avLst/>
                </a:prstGeom>
              </p:spPr>
            </p:pic>
          </mc:Fallback>
        </mc:AlternateContent>
        <mc:AlternateContent xmlns:mc="http://schemas.openxmlformats.org/markup-compatibility/2006" xmlns:p14="http://schemas.microsoft.com/office/powerpoint/2010/main">
          <mc:Choice Requires="p14">
            <p:contentPart p14:bwMode="auto" r:id="rId243">
              <p14:nvContentPartPr>
                <p14:cNvPr id="384" name="Ink 383">
                  <a:extLst>
                    <a:ext uri="{FF2B5EF4-FFF2-40B4-BE49-F238E27FC236}">
                      <a16:creationId xmlns:a16="http://schemas.microsoft.com/office/drawing/2014/main" id="{22F3D606-3275-703E-C547-98BFD19728AE}"/>
                    </a:ext>
                  </a:extLst>
                </p14:cNvPr>
                <p14:cNvContentPartPr/>
                <p14:nvPr/>
              </p14:nvContentPartPr>
              <p14:xfrm>
                <a:off x="3674843" y="5051056"/>
                <a:ext cx="155520" cy="20880"/>
              </p14:xfrm>
            </p:contentPart>
          </mc:Choice>
          <mc:Fallback xmlns="">
            <p:pic>
              <p:nvPicPr>
                <p:cNvPr id="384" name="Ink 383">
                  <a:extLst>
                    <a:ext uri="{FF2B5EF4-FFF2-40B4-BE49-F238E27FC236}">
                      <a16:creationId xmlns:a16="http://schemas.microsoft.com/office/drawing/2014/main" id="{22F3D606-3275-703E-C547-98BFD19728AE}"/>
                    </a:ext>
                  </a:extLst>
                </p:cNvPr>
                <p:cNvPicPr/>
                <p:nvPr/>
              </p:nvPicPr>
              <p:blipFill>
                <a:blip r:embed="rId244"/>
                <a:stretch>
                  <a:fillRect/>
                </a:stretch>
              </p:blipFill>
              <p:spPr>
                <a:xfrm>
                  <a:off x="3657203" y="5033056"/>
                  <a:ext cx="19116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45">
              <p14:nvContentPartPr>
                <p14:cNvPr id="385" name="Ink 384">
                  <a:extLst>
                    <a:ext uri="{FF2B5EF4-FFF2-40B4-BE49-F238E27FC236}">
                      <a16:creationId xmlns:a16="http://schemas.microsoft.com/office/drawing/2014/main" id="{9ACCE870-29E1-FEE0-2DD1-89C71C9B9B0A}"/>
                    </a:ext>
                  </a:extLst>
                </p14:cNvPr>
                <p14:cNvContentPartPr/>
                <p14:nvPr/>
              </p14:nvContentPartPr>
              <p14:xfrm>
                <a:off x="3768083" y="4961416"/>
                <a:ext cx="35280" cy="150120"/>
              </p14:xfrm>
            </p:contentPart>
          </mc:Choice>
          <mc:Fallback xmlns="">
            <p:pic>
              <p:nvPicPr>
                <p:cNvPr id="385" name="Ink 384">
                  <a:extLst>
                    <a:ext uri="{FF2B5EF4-FFF2-40B4-BE49-F238E27FC236}">
                      <a16:creationId xmlns:a16="http://schemas.microsoft.com/office/drawing/2014/main" id="{9ACCE870-29E1-FEE0-2DD1-89C71C9B9B0A}"/>
                    </a:ext>
                  </a:extLst>
                </p:cNvPr>
                <p:cNvPicPr/>
                <p:nvPr/>
              </p:nvPicPr>
              <p:blipFill>
                <a:blip r:embed="rId246"/>
                <a:stretch>
                  <a:fillRect/>
                </a:stretch>
              </p:blipFill>
              <p:spPr>
                <a:xfrm>
                  <a:off x="3750443" y="4943776"/>
                  <a:ext cx="7092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247">
              <p14:nvContentPartPr>
                <p14:cNvPr id="386" name="Ink 385">
                  <a:extLst>
                    <a:ext uri="{FF2B5EF4-FFF2-40B4-BE49-F238E27FC236}">
                      <a16:creationId xmlns:a16="http://schemas.microsoft.com/office/drawing/2014/main" id="{87968FAB-C8BC-1527-D75B-9351F917F2EF}"/>
                    </a:ext>
                  </a:extLst>
                </p14:cNvPr>
                <p14:cNvContentPartPr/>
                <p14:nvPr/>
              </p14:nvContentPartPr>
              <p14:xfrm>
                <a:off x="3949523" y="4961416"/>
                <a:ext cx="154080" cy="184680"/>
              </p14:xfrm>
            </p:contentPart>
          </mc:Choice>
          <mc:Fallback xmlns="">
            <p:pic>
              <p:nvPicPr>
                <p:cNvPr id="386" name="Ink 385">
                  <a:extLst>
                    <a:ext uri="{FF2B5EF4-FFF2-40B4-BE49-F238E27FC236}">
                      <a16:creationId xmlns:a16="http://schemas.microsoft.com/office/drawing/2014/main" id="{87968FAB-C8BC-1527-D75B-9351F917F2EF}"/>
                    </a:ext>
                  </a:extLst>
                </p:cNvPr>
                <p:cNvPicPr/>
                <p:nvPr/>
              </p:nvPicPr>
              <p:blipFill>
                <a:blip r:embed="rId248"/>
                <a:stretch>
                  <a:fillRect/>
                </a:stretch>
              </p:blipFill>
              <p:spPr>
                <a:xfrm>
                  <a:off x="3931883" y="4943776"/>
                  <a:ext cx="189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249">
              <p14:nvContentPartPr>
                <p14:cNvPr id="387" name="Ink 386">
                  <a:extLst>
                    <a:ext uri="{FF2B5EF4-FFF2-40B4-BE49-F238E27FC236}">
                      <a16:creationId xmlns:a16="http://schemas.microsoft.com/office/drawing/2014/main" id="{26DEB0B6-EA04-DB26-C7F0-97AFB1310893}"/>
                    </a:ext>
                  </a:extLst>
                </p14:cNvPr>
                <p14:cNvContentPartPr/>
                <p14:nvPr/>
              </p14:nvContentPartPr>
              <p14:xfrm>
                <a:off x="4111883" y="4973296"/>
                <a:ext cx="192960" cy="141120"/>
              </p14:xfrm>
            </p:contentPart>
          </mc:Choice>
          <mc:Fallback xmlns="">
            <p:pic>
              <p:nvPicPr>
                <p:cNvPr id="387" name="Ink 386">
                  <a:extLst>
                    <a:ext uri="{FF2B5EF4-FFF2-40B4-BE49-F238E27FC236}">
                      <a16:creationId xmlns:a16="http://schemas.microsoft.com/office/drawing/2014/main" id="{26DEB0B6-EA04-DB26-C7F0-97AFB1310893}"/>
                    </a:ext>
                  </a:extLst>
                </p:cNvPr>
                <p:cNvPicPr/>
                <p:nvPr/>
              </p:nvPicPr>
              <p:blipFill>
                <a:blip r:embed="rId250"/>
                <a:stretch>
                  <a:fillRect/>
                </a:stretch>
              </p:blipFill>
              <p:spPr>
                <a:xfrm>
                  <a:off x="4094243" y="4955656"/>
                  <a:ext cx="228600" cy="176760"/>
                </a:xfrm>
                <a:prstGeom prst="rect">
                  <a:avLst/>
                </a:prstGeom>
              </p:spPr>
            </p:pic>
          </mc:Fallback>
        </mc:AlternateContent>
      </p:grpSp>
      <p:grpSp>
        <p:nvGrpSpPr>
          <p:cNvPr id="388" name="Group 387">
            <a:extLst>
              <a:ext uri="{FF2B5EF4-FFF2-40B4-BE49-F238E27FC236}">
                <a16:creationId xmlns:a16="http://schemas.microsoft.com/office/drawing/2014/main" id="{4B1F5DB5-6017-0D4E-68AE-DED5CC1CBBC3}"/>
              </a:ext>
            </a:extLst>
          </p:cNvPr>
          <p:cNvGrpSpPr/>
          <p:nvPr/>
        </p:nvGrpSpPr>
        <p:grpSpPr>
          <a:xfrm>
            <a:off x="1893817" y="5053637"/>
            <a:ext cx="1904400" cy="555480"/>
            <a:chOff x="1784483" y="5083456"/>
            <a:chExt cx="1904400" cy="555480"/>
          </a:xfrm>
        </p:grpSpPr>
        <mc:AlternateContent xmlns:mc="http://schemas.openxmlformats.org/markup-compatibility/2006" xmlns:p14="http://schemas.microsoft.com/office/powerpoint/2010/main">
          <mc:Choice Requires="p14">
            <p:contentPart p14:bwMode="auto" r:id="rId251">
              <p14:nvContentPartPr>
                <p14:cNvPr id="389" name="Ink 388">
                  <a:extLst>
                    <a:ext uri="{FF2B5EF4-FFF2-40B4-BE49-F238E27FC236}">
                      <a16:creationId xmlns:a16="http://schemas.microsoft.com/office/drawing/2014/main" id="{C7A19CA0-8C42-F0E5-40BA-66A2AD59819C}"/>
                    </a:ext>
                  </a:extLst>
                </p14:cNvPr>
                <p14:cNvContentPartPr/>
                <p14:nvPr/>
              </p14:nvContentPartPr>
              <p14:xfrm>
                <a:off x="1932083" y="5296216"/>
                <a:ext cx="114840" cy="205200"/>
              </p14:xfrm>
            </p:contentPart>
          </mc:Choice>
          <mc:Fallback xmlns="">
            <p:pic>
              <p:nvPicPr>
                <p:cNvPr id="389" name="Ink 388">
                  <a:extLst>
                    <a:ext uri="{FF2B5EF4-FFF2-40B4-BE49-F238E27FC236}">
                      <a16:creationId xmlns:a16="http://schemas.microsoft.com/office/drawing/2014/main" id="{C7A19CA0-8C42-F0E5-40BA-66A2AD59819C}"/>
                    </a:ext>
                  </a:extLst>
                </p:cNvPr>
                <p:cNvPicPr/>
                <p:nvPr/>
              </p:nvPicPr>
              <p:blipFill>
                <a:blip r:embed="rId252"/>
                <a:stretch>
                  <a:fillRect/>
                </a:stretch>
              </p:blipFill>
              <p:spPr>
                <a:xfrm>
                  <a:off x="1914443" y="5278576"/>
                  <a:ext cx="150480" cy="240840"/>
                </a:xfrm>
                <a:prstGeom prst="rect">
                  <a:avLst/>
                </a:prstGeom>
              </p:spPr>
            </p:pic>
          </mc:Fallback>
        </mc:AlternateContent>
        <mc:AlternateContent xmlns:mc="http://schemas.openxmlformats.org/markup-compatibility/2006" xmlns:p14="http://schemas.microsoft.com/office/powerpoint/2010/main">
          <mc:Choice Requires="p14">
            <p:contentPart p14:bwMode="auto" r:id="rId253">
              <p14:nvContentPartPr>
                <p14:cNvPr id="390" name="Ink 389">
                  <a:extLst>
                    <a:ext uri="{FF2B5EF4-FFF2-40B4-BE49-F238E27FC236}">
                      <a16:creationId xmlns:a16="http://schemas.microsoft.com/office/drawing/2014/main" id="{AA4048A9-C338-5532-ECEF-2E512F5DD5C9}"/>
                    </a:ext>
                  </a:extLst>
                </p14:cNvPr>
                <p14:cNvContentPartPr/>
                <p14:nvPr/>
              </p14:nvContentPartPr>
              <p14:xfrm>
                <a:off x="2064203" y="5281816"/>
                <a:ext cx="159120" cy="185040"/>
              </p14:xfrm>
            </p:contentPart>
          </mc:Choice>
          <mc:Fallback xmlns="">
            <p:pic>
              <p:nvPicPr>
                <p:cNvPr id="390" name="Ink 389">
                  <a:extLst>
                    <a:ext uri="{FF2B5EF4-FFF2-40B4-BE49-F238E27FC236}">
                      <a16:creationId xmlns:a16="http://schemas.microsoft.com/office/drawing/2014/main" id="{AA4048A9-C338-5532-ECEF-2E512F5DD5C9}"/>
                    </a:ext>
                  </a:extLst>
                </p:cNvPr>
                <p:cNvPicPr/>
                <p:nvPr/>
              </p:nvPicPr>
              <p:blipFill>
                <a:blip r:embed="rId254"/>
                <a:stretch>
                  <a:fillRect/>
                </a:stretch>
              </p:blipFill>
              <p:spPr>
                <a:xfrm>
                  <a:off x="2046563" y="5264176"/>
                  <a:ext cx="19476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255">
              <p14:nvContentPartPr>
                <p14:cNvPr id="391" name="Ink 390">
                  <a:extLst>
                    <a:ext uri="{FF2B5EF4-FFF2-40B4-BE49-F238E27FC236}">
                      <a16:creationId xmlns:a16="http://schemas.microsoft.com/office/drawing/2014/main" id="{E396A75E-083C-930E-B8C5-5FAAD1D78529}"/>
                    </a:ext>
                  </a:extLst>
                </p14:cNvPr>
                <p14:cNvContentPartPr/>
                <p14:nvPr/>
              </p14:nvContentPartPr>
              <p14:xfrm>
                <a:off x="2377403" y="5346256"/>
                <a:ext cx="162360" cy="18360"/>
              </p14:xfrm>
            </p:contentPart>
          </mc:Choice>
          <mc:Fallback xmlns="">
            <p:pic>
              <p:nvPicPr>
                <p:cNvPr id="391" name="Ink 390">
                  <a:extLst>
                    <a:ext uri="{FF2B5EF4-FFF2-40B4-BE49-F238E27FC236}">
                      <a16:creationId xmlns:a16="http://schemas.microsoft.com/office/drawing/2014/main" id="{E396A75E-083C-930E-B8C5-5FAAD1D78529}"/>
                    </a:ext>
                  </a:extLst>
                </p:cNvPr>
                <p:cNvPicPr/>
                <p:nvPr/>
              </p:nvPicPr>
              <p:blipFill>
                <a:blip r:embed="rId256"/>
                <a:stretch>
                  <a:fillRect/>
                </a:stretch>
              </p:blipFill>
              <p:spPr>
                <a:xfrm>
                  <a:off x="2359763" y="5328616"/>
                  <a:ext cx="19800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57">
              <p14:nvContentPartPr>
                <p14:cNvPr id="392" name="Ink 391">
                  <a:extLst>
                    <a:ext uri="{FF2B5EF4-FFF2-40B4-BE49-F238E27FC236}">
                      <a16:creationId xmlns:a16="http://schemas.microsoft.com/office/drawing/2014/main" id="{A6D7E0E7-B3E1-E90A-DE2B-17BA25BCAEF1}"/>
                    </a:ext>
                  </a:extLst>
                </p14:cNvPr>
                <p14:cNvContentPartPr/>
                <p14:nvPr/>
              </p14:nvContentPartPr>
              <p14:xfrm>
                <a:off x="2378123" y="5441656"/>
                <a:ext cx="160560" cy="6120"/>
              </p14:xfrm>
            </p:contentPart>
          </mc:Choice>
          <mc:Fallback xmlns="">
            <p:pic>
              <p:nvPicPr>
                <p:cNvPr id="392" name="Ink 391">
                  <a:extLst>
                    <a:ext uri="{FF2B5EF4-FFF2-40B4-BE49-F238E27FC236}">
                      <a16:creationId xmlns:a16="http://schemas.microsoft.com/office/drawing/2014/main" id="{A6D7E0E7-B3E1-E90A-DE2B-17BA25BCAEF1}"/>
                    </a:ext>
                  </a:extLst>
                </p:cNvPr>
                <p:cNvPicPr/>
                <p:nvPr/>
              </p:nvPicPr>
              <p:blipFill>
                <a:blip r:embed="rId258"/>
                <a:stretch>
                  <a:fillRect/>
                </a:stretch>
              </p:blipFill>
              <p:spPr>
                <a:xfrm>
                  <a:off x="2360123" y="5424016"/>
                  <a:ext cx="196200" cy="41760"/>
                </a:xfrm>
                <a:prstGeom prst="rect">
                  <a:avLst/>
                </a:prstGeom>
              </p:spPr>
            </p:pic>
          </mc:Fallback>
        </mc:AlternateContent>
        <mc:AlternateContent xmlns:mc="http://schemas.openxmlformats.org/markup-compatibility/2006" xmlns:p14="http://schemas.microsoft.com/office/powerpoint/2010/main">
          <mc:Choice Requires="p14">
            <p:contentPart p14:bwMode="auto" r:id="rId259">
              <p14:nvContentPartPr>
                <p14:cNvPr id="393" name="Ink 392">
                  <a:extLst>
                    <a:ext uri="{FF2B5EF4-FFF2-40B4-BE49-F238E27FC236}">
                      <a16:creationId xmlns:a16="http://schemas.microsoft.com/office/drawing/2014/main" id="{A48B7BCF-8056-D2AE-B269-04BA70097529}"/>
                    </a:ext>
                  </a:extLst>
                </p14:cNvPr>
                <p14:cNvContentPartPr/>
                <p14:nvPr/>
              </p14:nvContentPartPr>
              <p14:xfrm>
                <a:off x="2781683" y="5257336"/>
                <a:ext cx="25920" cy="204840"/>
              </p14:xfrm>
            </p:contentPart>
          </mc:Choice>
          <mc:Fallback xmlns="">
            <p:pic>
              <p:nvPicPr>
                <p:cNvPr id="393" name="Ink 392">
                  <a:extLst>
                    <a:ext uri="{FF2B5EF4-FFF2-40B4-BE49-F238E27FC236}">
                      <a16:creationId xmlns:a16="http://schemas.microsoft.com/office/drawing/2014/main" id="{A48B7BCF-8056-D2AE-B269-04BA70097529}"/>
                    </a:ext>
                  </a:extLst>
                </p:cNvPr>
                <p:cNvPicPr/>
                <p:nvPr/>
              </p:nvPicPr>
              <p:blipFill>
                <a:blip r:embed="rId260"/>
                <a:stretch>
                  <a:fillRect/>
                </a:stretch>
              </p:blipFill>
              <p:spPr>
                <a:xfrm>
                  <a:off x="2764043" y="5239336"/>
                  <a:ext cx="61560" cy="240480"/>
                </a:xfrm>
                <a:prstGeom prst="rect">
                  <a:avLst/>
                </a:prstGeom>
              </p:spPr>
            </p:pic>
          </mc:Fallback>
        </mc:AlternateContent>
        <mc:AlternateContent xmlns:mc="http://schemas.openxmlformats.org/markup-compatibility/2006" xmlns:p14="http://schemas.microsoft.com/office/powerpoint/2010/main">
          <mc:Choice Requires="p14">
            <p:contentPart p14:bwMode="auto" r:id="rId261">
              <p14:nvContentPartPr>
                <p14:cNvPr id="394" name="Ink 393">
                  <a:extLst>
                    <a:ext uri="{FF2B5EF4-FFF2-40B4-BE49-F238E27FC236}">
                      <a16:creationId xmlns:a16="http://schemas.microsoft.com/office/drawing/2014/main" id="{CBE78903-17FA-006F-B69C-2574068CC571}"/>
                    </a:ext>
                  </a:extLst>
                </p14:cNvPr>
                <p14:cNvContentPartPr/>
                <p14:nvPr/>
              </p14:nvContentPartPr>
              <p14:xfrm>
                <a:off x="2913083" y="5287936"/>
                <a:ext cx="158760" cy="148680"/>
              </p14:xfrm>
            </p:contentPart>
          </mc:Choice>
          <mc:Fallback xmlns="">
            <p:pic>
              <p:nvPicPr>
                <p:cNvPr id="394" name="Ink 393">
                  <a:extLst>
                    <a:ext uri="{FF2B5EF4-FFF2-40B4-BE49-F238E27FC236}">
                      <a16:creationId xmlns:a16="http://schemas.microsoft.com/office/drawing/2014/main" id="{CBE78903-17FA-006F-B69C-2574068CC571}"/>
                    </a:ext>
                  </a:extLst>
                </p:cNvPr>
                <p:cNvPicPr/>
                <p:nvPr/>
              </p:nvPicPr>
              <p:blipFill>
                <a:blip r:embed="rId262"/>
                <a:stretch>
                  <a:fillRect/>
                </a:stretch>
              </p:blipFill>
              <p:spPr>
                <a:xfrm>
                  <a:off x="2895443" y="5269936"/>
                  <a:ext cx="194400" cy="184320"/>
                </a:xfrm>
                <a:prstGeom prst="rect">
                  <a:avLst/>
                </a:prstGeom>
              </p:spPr>
            </p:pic>
          </mc:Fallback>
        </mc:AlternateContent>
        <mc:AlternateContent xmlns:mc="http://schemas.openxmlformats.org/markup-compatibility/2006" xmlns:p14="http://schemas.microsoft.com/office/powerpoint/2010/main">
          <mc:Choice Requires="p14">
            <p:contentPart p14:bwMode="auto" r:id="rId263">
              <p14:nvContentPartPr>
                <p14:cNvPr id="395" name="Ink 394">
                  <a:extLst>
                    <a:ext uri="{FF2B5EF4-FFF2-40B4-BE49-F238E27FC236}">
                      <a16:creationId xmlns:a16="http://schemas.microsoft.com/office/drawing/2014/main" id="{720BAC02-03F5-D823-8A85-37A97F807C92}"/>
                    </a:ext>
                  </a:extLst>
                </p14:cNvPr>
                <p14:cNvContentPartPr/>
                <p14:nvPr/>
              </p14:nvContentPartPr>
              <p14:xfrm>
                <a:off x="3114323" y="5268496"/>
                <a:ext cx="172800" cy="191880"/>
              </p14:xfrm>
            </p:contentPart>
          </mc:Choice>
          <mc:Fallback xmlns="">
            <p:pic>
              <p:nvPicPr>
                <p:cNvPr id="395" name="Ink 394">
                  <a:extLst>
                    <a:ext uri="{FF2B5EF4-FFF2-40B4-BE49-F238E27FC236}">
                      <a16:creationId xmlns:a16="http://schemas.microsoft.com/office/drawing/2014/main" id="{720BAC02-03F5-D823-8A85-37A97F807C92}"/>
                    </a:ext>
                  </a:extLst>
                </p:cNvPr>
                <p:cNvPicPr/>
                <p:nvPr/>
              </p:nvPicPr>
              <p:blipFill>
                <a:blip r:embed="rId264"/>
                <a:stretch>
                  <a:fillRect/>
                </a:stretch>
              </p:blipFill>
              <p:spPr>
                <a:xfrm>
                  <a:off x="3096323" y="5250856"/>
                  <a:ext cx="208440" cy="227520"/>
                </a:xfrm>
                <a:prstGeom prst="rect">
                  <a:avLst/>
                </a:prstGeom>
              </p:spPr>
            </p:pic>
          </mc:Fallback>
        </mc:AlternateContent>
        <mc:AlternateContent xmlns:mc="http://schemas.openxmlformats.org/markup-compatibility/2006" xmlns:p14="http://schemas.microsoft.com/office/powerpoint/2010/main">
          <mc:Choice Requires="p14">
            <p:contentPart p14:bwMode="auto" r:id="rId265">
              <p14:nvContentPartPr>
                <p14:cNvPr id="396" name="Ink 395">
                  <a:extLst>
                    <a:ext uri="{FF2B5EF4-FFF2-40B4-BE49-F238E27FC236}">
                      <a16:creationId xmlns:a16="http://schemas.microsoft.com/office/drawing/2014/main" id="{FCD20B5E-BD16-7120-6D38-074A50B2BDA5}"/>
                    </a:ext>
                  </a:extLst>
                </p14:cNvPr>
                <p14:cNvContentPartPr/>
                <p14:nvPr/>
              </p14:nvContentPartPr>
              <p14:xfrm>
                <a:off x="3146003" y="5272096"/>
                <a:ext cx="132120" cy="18360"/>
              </p14:xfrm>
            </p:contentPart>
          </mc:Choice>
          <mc:Fallback xmlns="">
            <p:pic>
              <p:nvPicPr>
                <p:cNvPr id="396" name="Ink 395">
                  <a:extLst>
                    <a:ext uri="{FF2B5EF4-FFF2-40B4-BE49-F238E27FC236}">
                      <a16:creationId xmlns:a16="http://schemas.microsoft.com/office/drawing/2014/main" id="{FCD20B5E-BD16-7120-6D38-074A50B2BDA5}"/>
                    </a:ext>
                  </a:extLst>
                </p:cNvPr>
                <p:cNvPicPr/>
                <p:nvPr/>
              </p:nvPicPr>
              <p:blipFill>
                <a:blip r:embed="rId266"/>
                <a:stretch>
                  <a:fillRect/>
                </a:stretch>
              </p:blipFill>
              <p:spPr>
                <a:xfrm>
                  <a:off x="3128363" y="5254096"/>
                  <a:ext cx="16776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267">
              <p14:nvContentPartPr>
                <p14:cNvPr id="397" name="Ink 396">
                  <a:extLst>
                    <a:ext uri="{FF2B5EF4-FFF2-40B4-BE49-F238E27FC236}">
                      <a16:creationId xmlns:a16="http://schemas.microsoft.com/office/drawing/2014/main" id="{E5C8D9E4-6E2A-CFFD-D30E-29F1E1B7E148}"/>
                    </a:ext>
                  </a:extLst>
                </p14:cNvPr>
                <p14:cNvContentPartPr/>
                <p14:nvPr/>
              </p14:nvContentPartPr>
              <p14:xfrm>
                <a:off x="3367403" y="5240776"/>
                <a:ext cx="92520" cy="27720"/>
              </p14:xfrm>
            </p:contentPart>
          </mc:Choice>
          <mc:Fallback xmlns="">
            <p:pic>
              <p:nvPicPr>
                <p:cNvPr id="397" name="Ink 396">
                  <a:extLst>
                    <a:ext uri="{FF2B5EF4-FFF2-40B4-BE49-F238E27FC236}">
                      <a16:creationId xmlns:a16="http://schemas.microsoft.com/office/drawing/2014/main" id="{E5C8D9E4-6E2A-CFFD-D30E-29F1E1B7E148}"/>
                    </a:ext>
                  </a:extLst>
                </p:cNvPr>
                <p:cNvPicPr/>
                <p:nvPr/>
              </p:nvPicPr>
              <p:blipFill>
                <a:blip r:embed="rId268"/>
                <a:stretch>
                  <a:fillRect/>
                </a:stretch>
              </p:blipFill>
              <p:spPr>
                <a:xfrm>
                  <a:off x="3349403" y="5222776"/>
                  <a:ext cx="128160" cy="63360"/>
                </a:xfrm>
                <a:prstGeom prst="rect">
                  <a:avLst/>
                </a:prstGeom>
              </p:spPr>
            </p:pic>
          </mc:Fallback>
        </mc:AlternateContent>
        <mc:AlternateContent xmlns:mc="http://schemas.openxmlformats.org/markup-compatibility/2006" xmlns:p14="http://schemas.microsoft.com/office/powerpoint/2010/main">
          <mc:Choice Requires="p14">
            <p:contentPart p14:bwMode="auto" r:id="rId269">
              <p14:nvContentPartPr>
                <p14:cNvPr id="398" name="Ink 397">
                  <a:extLst>
                    <a:ext uri="{FF2B5EF4-FFF2-40B4-BE49-F238E27FC236}">
                      <a16:creationId xmlns:a16="http://schemas.microsoft.com/office/drawing/2014/main" id="{66AEFFEB-A774-343E-5241-EC1B9DEE9908}"/>
                    </a:ext>
                  </a:extLst>
                </p14:cNvPr>
                <p14:cNvContentPartPr/>
                <p14:nvPr/>
              </p14:nvContentPartPr>
              <p14:xfrm>
                <a:off x="1784483" y="5083456"/>
                <a:ext cx="1904400" cy="555480"/>
              </p14:xfrm>
            </p:contentPart>
          </mc:Choice>
          <mc:Fallback xmlns="">
            <p:pic>
              <p:nvPicPr>
                <p:cNvPr id="398" name="Ink 397">
                  <a:extLst>
                    <a:ext uri="{FF2B5EF4-FFF2-40B4-BE49-F238E27FC236}">
                      <a16:creationId xmlns:a16="http://schemas.microsoft.com/office/drawing/2014/main" id="{66AEFFEB-A774-343E-5241-EC1B9DEE9908}"/>
                    </a:ext>
                  </a:extLst>
                </p:cNvPr>
                <p:cNvPicPr/>
                <p:nvPr/>
              </p:nvPicPr>
              <p:blipFill>
                <a:blip r:embed="rId270"/>
                <a:stretch>
                  <a:fillRect/>
                </a:stretch>
              </p:blipFill>
              <p:spPr>
                <a:xfrm>
                  <a:off x="1766483" y="5065816"/>
                  <a:ext cx="1940040" cy="591120"/>
                </a:xfrm>
                <a:prstGeom prst="rect">
                  <a:avLst/>
                </a:prstGeom>
              </p:spPr>
            </p:pic>
          </mc:Fallback>
        </mc:AlternateContent>
      </p:grpSp>
      <p:sp>
        <p:nvSpPr>
          <p:cNvPr id="399" name="Pentagon 398">
            <a:extLst>
              <a:ext uri="{FF2B5EF4-FFF2-40B4-BE49-F238E27FC236}">
                <a16:creationId xmlns:a16="http://schemas.microsoft.com/office/drawing/2014/main" id="{19417340-D840-DF48-E6AA-352D6422E6E1}"/>
              </a:ext>
            </a:extLst>
          </p:cNvPr>
          <p:cNvSpPr/>
          <p:nvPr/>
        </p:nvSpPr>
        <p:spPr>
          <a:xfrm>
            <a:off x="5566145" y="4317269"/>
            <a:ext cx="1168952" cy="1113288"/>
          </a:xfrm>
          <a:prstGeom prst="pen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00" name="Rectangle 399">
            <a:extLst>
              <a:ext uri="{FF2B5EF4-FFF2-40B4-BE49-F238E27FC236}">
                <a16:creationId xmlns:a16="http://schemas.microsoft.com/office/drawing/2014/main" id="{240F9194-4AD9-E07B-37B1-E5D09B25B988}"/>
              </a:ext>
            </a:extLst>
          </p:cNvPr>
          <p:cNvSpPr/>
          <p:nvPr/>
        </p:nvSpPr>
        <p:spPr>
          <a:xfrm rot="2154323">
            <a:off x="6294441" y="3878603"/>
            <a:ext cx="726365" cy="7263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02" name="Arc 401">
            <a:extLst>
              <a:ext uri="{FF2B5EF4-FFF2-40B4-BE49-F238E27FC236}">
                <a16:creationId xmlns:a16="http://schemas.microsoft.com/office/drawing/2014/main" id="{7448BC27-F960-DA6A-DB6A-DE846013420F}"/>
              </a:ext>
            </a:extLst>
          </p:cNvPr>
          <p:cNvSpPr/>
          <p:nvPr/>
        </p:nvSpPr>
        <p:spPr>
          <a:xfrm>
            <a:off x="5507316" y="5174973"/>
            <a:ext cx="521105" cy="521105"/>
          </a:xfrm>
          <a:prstGeom prst="arc">
            <a:avLst>
              <a:gd name="adj1" fmla="val 15381249"/>
              <a:gd name="adj2" fmla="val 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403" name="Arc 402">
            <a:extLst>
              <a:ext uri="{FF2B5EF4-FFF2-40B4-BE49-F238E27FC236}">
                <a16:creationId xmlns:a16="http://schemas.microsoft.com/office/drawing/2014/main" id="{EEDA75CE-C524-CC97-71C8-90453207A516}"/>
              </a:ext>
            </a:extLst>
          </p:cNvPr>
          <p:cNvSpPr/>
          <p:nvPr/>
        </p:nvSpPr>
        <p:spPr>
          <a:xfrm>
            <a:off x="6444095" y="4483143"/>
            <a:ext cx="521105" cy="521105"/>
          </a:xfrm>
          <a:prstGeom prst="arc">
            <a:avLst>
              <a:gd name="adj1" fmla="val 18717919"/>
              <a:gd name="adj2" fmla="val 615730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05" name="TextBox 404">
                <a:extLst>
                  <a:ext uri="{FF2B5EF4-FFF2-40B4-BE49-F238E27FC236}">
                    <a16:creationId xmlns:a16="http://schemas.microsoft.com/office/drawing/2014/main" id="{C3DB5780-B413-239F-AAE8-128CE276DE95}"/>
                  </a:ext>
                </a:extLst>
              </p:cNvPr>
              <p:cNvSpPr txBox="1"/>
              <p:nvPr/>
            </p:nvSpPr>
            <p:spPr>
              <a:xfrm>
                <a:off x="5676770" y="5114450"/>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𝑎</m:t>
                      </m:r>
                    </m:oMath>
                  </m:oMathPara>
                </a14:m>
                <a:endParaRPr lang="en-GB"/>
              </a:p>
            </p:txBody>
          </p:sp>
        </mc:Choice>
        <mc:Fallback xmlns="">
          <p:sp>
            <p:nvSpPr>
              <p:cNvPr id="405" name="TextBox 404">
                <a:extLst>
                  <a:ext uri="{FF2B5EF4-FFF2-40B4-BE49-F238E27FC236}">
                    <a16:creationId xmlns:a16="http://schemas.microsoft.com/office/drawing/2014/main" id="{C3DB5780-B413-239F-AAE8-128CE276DE95}"/>
                  </a:ext>
                </a:extLst>
              </p:cNvPr>
              <p:cNvSpPr txBox="1">
                <a:spLocks noRot="1" noChangeAspect="1" noMove="1" noResize="1" noEditPoints="1" noAdjustHandles="1" noChangeArrowheads="1" noChangeShapeType="1" noTextEdit="1"/>
              </p:cNvSpPr>
              <p:nvPr/>
            </p:nvSpPr>
            <p:spPr>
              <a:xfrm>
                <a:off x="5676770" y="5114450"/>
                <a:ext cx="371447" cy="369332"/>
              </a:xfrm>
              <a:prstGeom prst="rect">
                <a:avLst/>
              </a:prstGeom>
              <a:blipFill>
                <a:blip r:embed="rId271"/>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406" name="TextBox 405">
                <a:extLst>
                  <a:ext uri="{FF2B5EF4-FFF2-40B4-BE49-F238E27FC236}">
                    <a16:creationId xmlns:a16="http://schemas.microsoft.com/office/drawing/2014/main" id="{ABAC39F8-6482-602A-00BB-5C42929DBF59}"/>
                  </a:ext>
                </a:extLst>
              </p:cNvPr>
              <p:cNvSpPr txBox="1"/>
              <p:nvPr/>
            </p:nvSpPr>
            <p:spPr>
              <a:xfrm>
                <a:off x="6635643" y="4634916"/>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𝑏</m:t>
                      </m:r>
                    </m:oMath>
                  </m:oMathPara>
                </a14:m>
                <a:endParaRPr lang="en-GB"/>
              </a:p>
            </p:txBody>
          </p:sp>
        </mc:Choice>
        <mc:Fallback xmlns="">
          <p:sp>
            <p:nvSpPr>
              <p:cNvPr id="406" name="TextBox 405">
                <a:extLst>
                  <a:ext uri="{FF2B5EF4-FFF2-40B4-BE49-F238E27FC236}">
                    <a16:creationId xmlns:a16="http://schemas.microsoft.com/office/drawing/2014/main" id="{ABAC39F8-6482-602A-00BB-5C42929DBF59}"/>
                  </a:ext>
                </a:extLst>
              </p:cNvPr>
              <p:cNvSpPr txBox="1">
                <a:spLocks noRot="1" noChangeAspect="1" noMove="1" noResize="1" noEditPoints="1" noAdjustHandles="1" noChangeArrowheads="1" noChangeShapeType="1" noTextEdit="1"/>
              </p:cNvSpPr>
              <p:nvPr/>
            </p:nvSpPr>
            <p:spPr>
              <a:xfrm>
                <a:off x="6635643" y="4634916"/>
                <a:ext cx="371447" cy="369332"/>
              </a:xfrm>
              <a:prstGeom prst="rect">
                <a:avLst/>
              </a:prstGeom>
              <a:blipFill>
                <a:blip r:embed="rId272"/>
                <a:stretch>
                  <a:fillRect/>
                </a:stretch>
              </a:blipFill>
            </p:spPr>
            <p:txBody>
              <a:bodyPr/>
              <a:lstStyle/>
              <a:p>
                <a:r>
                  <a:rPr lang="en-GB">
                    <a:noFill/>
                  </a:rPr>
                  <a:t> </a:t>
                </a:r>
              </a:p>
            </p:txBody>
          </p:sp>
        </mc:Fallback>
      </mc:AlternateContent>
      <p:grpSp>
        <p:nvGrpSpPr>
          <p:cNvPr id="409" name="Group 408">
            <a:extLst>
              <a:ext uri="{FF2B5EF4-FFF2-40B4-BE49-F238E27FC236}">
                <a16:creationId xmlns:a16="http://schemas.microsoft.com/office/drawing/2014/main" id="{5449DC85-43DB-1568-AE54-54D53149CA67}"/>
              </a:ext>
            </a:extLst>
          </p:cNvPr>
          <p:cNvGrpSpPr/>
          <p:nvPr/>
        </p:nvGrpSpPr>
        <p:grpSpPr>
          <a:xfrm>
            <a:off x="7729470" y="3663020"/>
            <a:ext cx="1237835" cy="1850709"/>
            <a:chOff x="7729470" y="3934444"/>
            <a:chExt cx="1056295" cy="1579285"/>
          </a:xfrm>
        </p:grpSpPr>
        <p:sp>
          <p:nvSpPr>
            <p:cNvPr id="407" name="Hexagon 406">
              <a:extLst>
                <a:ext uri="{FF2B5EF4-FFF2-40B4-BE49-F238E27FC236}">
                  <a16:creationId xmlns:a16="http://schemas.microsoft.com/office/drawing/2014/main" id="{F979DB55-7C9D-E26B-EF75-EFA6ECF52517}"/>
                </a:ext>
              </a:extLst>
            </p:cNvPr>
            <p:cNvSpPr/>
            <p:nvPr/>
          </p:nvSpPr>
          <p:spPr>
            <a:xfrm>
              <a:off x="7960133" y="4992624"/>
              <a:ext cx="604482" cy="521105"/>
            </a:xfrm>
            <a:prstGeom prst="hex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08" name="Decagon 407">
              <a:extLst>
                <a:ext uri="{FF2B5EF4-FFF2-40B4-BE49-F238E27FC236}">
                  <a16:creationId xmlns:a16="http://schemas.microsoft.com/office/drawing/2014/main" id="{992B16BC-5C8C-669A-6AF0-DFD903352D0C}"/>
                </a:ext>
              </a:extLst>
            </p:cNvPr>
            <p:cNvSpPr/>
            <p:nvPr/>
          </p:nvSpPr>
          <p:spPr>
            <a:xfrm>
              <a:off x="7729470" y="3934444"/>
              <a:ext cx="1056295" cy="1056295"/>
            </a:xfrm>
            <a:prstGeom prst="dec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410" name="Arc 409">
            <a:extLst>
              <a:ext uri="{FF2B5EF4-FFF2-40B4-BE49-F238E27FC236}">
                <a16:creationId xmlns:a16="http://schemas.microsoft.com/office/drawing/2014/main" id="{01996F53-9BA4-9112-962D-9E045D9C1511}"/>
              </a:ext>
            </a:extLst>
          </p:cNvPr>
          <p:cNvSpPr/>
          <p:nvPr/>
        </p:nvSpPr>
        <p:spPr>
          <a:xfrm>
            <a:off x="7879432" y="4645519"/>
            <a:ext cx="521105" cy="521105"/>
          </a:xfrm>
          <a:prstGeom prst="arc">
            <a:avLst>
              <a:gd name="adj1" fmla="val 6851841"/>
              <a:gd name="adj2" fmla="val 13242757"/>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411" name="TextBox 410">
                <a:extLst>
                  <a:ext uri="{FF2B5EF4-FFF2-40B4-BE49-F238E27FC236}">
                    <a16:creationId xmlns:a16="http://schemas.microsoft.com/office/drawing/2014/main" id="{58A04FDD-3E9B-32A8-D6C4-51ABFF265388}"/>
                  </a:ext>
                </a:extLst>
              </p:cNvPr>
              <p:cNvSpPr txBox="1"/>
              <p:nvPr/>
            </p:nvSpPr>
            <p:spPr>
              <a:xfrm>
                <a:off x="7815736" y="4736316"/>
                <a:ext cx="350672"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𝑐</m:t>
                      </m:r>
                    </m:oMath>
                  </m:oMathPara>
                </a14:m>
                <a:endParaRPr lang="en-GB"/>
              </a:p>
            </p:txBody>
          </p:sp>
        </mc:Choice>
        <mc:Fallback xmlns="">
          <p:sp>
            <p:nvSpPr>
              <p:cNvPr id="411" name="TextBox 410">
                <a:extLst>
                  <a:ext uri="{FF2B5EF4-FFF2-40B4-BE49-F238E27FC236}">
                    <a16:creationId xmlns:a16="http://schemas.microsoft.com/office/drawing/2014/main" id="{58A04FDD-3E9B-32A8-D6C4-51ABFF265388}"/>
                  </a:ext>
                </a:extLst>
              </p:cNvPr>
              <p:cNvSpPr txBox="1">
                <a:spLocks noRot="1" noChangeAspect="1" noMove="1" noResize="1" noEditPoints="1" noAdjustHandles="1" noChangeArrowheads="1" noChangeShapeType="1" noTextEdit="1"/>
              </p:cNvSpPr>
              <p:nvPr/>
            </p:nvSpPr>
            <p:spPr>
              <a:xfrm>
                <a:off x="7815736" y="4736316"/>
                <a:ext cx="350672" cy="369332"/>
              </a:xfrm>
              <a:prstGeom prst="rect">
                <a:avLst/>
              </a:prstGeom>
              <a:blipFill>
                <a:blip r:embed="rId273"/>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197029795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TextBox 99">
            <a:extLst>
              <a:ext uri="{FF2B5EF4-FFF2-40B4-BE49-F238E27FC236}">
                <a16:creationId xmlns:a16="http://schemas.microsoft.com/office/drawing/2014/main" id="{0857F1EC-778D-E7B6-6151-3344419F02DF}"/>
              </a:ext>
            </a:extLst>
          </p:cNvPr>
          <p:cNvSpPr txBox="1"/>
          <p:nvPr/>
        </p:nvSpPr>
        <p:spPr>
          <a:xfrm>
            <a:off x="4019008" y="923065"/>
            <a:ext cx="2382704" cy="461665"/>
          </a:xfrm>
          <a:prstGeom prst="rect">
            <a:avLst/>
          </a:prstGeom>
          <a:noFill/>
        </p:spPr>
        <p:txBody>
          <a:bodyPr wrap="none" rtlCol="0">
            <a:spAutoFit/>
          </a:bodyPr>
          <a:lstStyle/>
          <a:p>
            <a:r>
              <a:rPr lang="en-GB" sz="2400" b="1"/>
              <a:t>Jumbled answers</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74BAFA0A-2EF3-88C3-8A08-9C29945D2ED0}"/>
                  </a:ext>
                </a:extLst>
              </p:cNvPr>
              <p:cNvSpPr txBox="1"/>
              <p:nvPr/>
            </p:nvSpPr>
            <p:spPr>
              <a:xfrm>
                <a:off x="156190" y="260936"/>
                <a:ext cx="3740687" cy="2677656"/>
              </a:xfrm>
              <a:prstGeom prst="rect">
                <a:avLst/>
              </a:prstGeom>
              <a:noFill/>
              <a:ln>
                <a:solidFill>
                  <a:schemeClr val="tx1"/>
                </a:solidFill>
              </a:ln>
            </p:spPr>
            <p:txBody>
              <a:bodyPr wrap="square" rtlCol="0">
                <a:spAutoFit/>
              </a:bodyPr>
              <a:lstStyle/>
              <a:p>
                <a:r>
                  <a:rPr lang="en-GB" sz="1200" b="1"/>
                  <a:t>Your turn</a:t>
                </a:r>
              </a:p>
              <a:p>
                <a:r>
                  <a:rPr lang="en-GB" sz="1200"/>
                  <a:t>The diagram shows regular shapes which share side lengths. Find the missing angles </a:t>
                </a:r>
                <a14:m>
                  <m:oMath xmlns:m="http://schemas.openxmlformats.org/officeDocument/2006/math">
                    <m:r>
                      <a:rPr lang="en-GB" sz="1200" b="0" i="1" smtClean="0">
                        <a:latin typeface="Cambria Math" panose="02040503050406030204" pitchFamily="18" charset="0"/>
                      </a:rPr>
                      <m:t>𝑎</m:t>
                    </m:r>
                  </m:oMath>
                </a14:m>
                <a:r>
                  <a:rPr lang="en-GB" sz="1200"/>
                  <a:t>, </a:t>
                </a:r>
                <a14:m>
                  <m:oMath xmlns:m="http://schemas.openxmlformats.org/officeDocument/2006/math">
                    <m:r>
                      <a:rPr lang="en-GB" sz="1200" b="0" i="1" smtClean="0">
                        <a:latin typeface="Cambria Math" panose="02040503050406030204" pitchFamily="18" charset="0"/>
                      </a:rPr>
                      <m:t>𝑏</m:t>
                    </m:r>
                  </m:oMath>
                </a14:m>
                <a:r>
                  <a:rPr lang="en-GB" sz="1200"/>
                  <a:t> and </a:t>
                </a:r>
                <a14:m>
                  <m:oMath xmlns:m="http://schemas.openxmlformats.org/officeDocument/2006/math">
                    <m:r>
                      <a:rPr lang="en-GB" sz="1200" b="0" i="1" smtClean="0">
                        <a:latin typeface="Cambria Math" panose="02040503050406030204" pitchFamily="18" charset="0"/>
                      </a:rPr>
                      <m:t>𝑐</m:t>
                    </m:r>
                  </m:oMath>
                </a14:m>
                <a:r>
                  <a:rPr lang="en-GB" sz="1200"/>
                  <a:t>.</a:t>
                </a:r>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a:p>
                <a:endParaRPr lang="en-GB" sz="1200"/>
              </a:p>
            </p:txBody>
          </p:sp>
        </mc:Choice>
        <mc:Fallback xmlns="">
          <p:sp>
            <p:nvSpPr>
              <p:cNvPr id="2" name="TextBox 1">
                <a:extLst>
                  <a:ext uri="{FF2B5EF4-FFF2-40B4-BE49-F238E27FC236}">
                    <a16:creationId xmlns:a16="http://schemas.microsoft.com/office/drawing/2014/main" id="{74BAFA0A-2EF3-88C3-8A08-9C29945D2ED0}"/>
                  </a:ext>
                </a:extLst>
              </p:cNvPr>
              <p:cNvSpPr txBox="1">
                <a:spLocks noRot="1" noChangeAspect="1" noMove="1" noResize="1" noEditPoints="1" noAdjustHandles="1" noChangeArrowheads="1" noChangeShapeType="1" noTextEdit="1"/>
              </p:cNvSpPr>
              <p:nvPr/>
            </p:nvSpPr>
            <p:spPr>
              <a:xfrm>
                <a:off x="156190" y="260936"/>
                <a:ext cx="3740687" cy="2677656"/>
              </a:xfrm>
              <a:prstGeom prst="rect">
                <a:avLst/>
              </a:prstGeom>
              <a:blipFill>
                <a:blip r:embed="rId2"/>
                <a:stretch>
                  <a:fillRect/>
                </a:stretch>
              </a:blipFill>
              <a:ln>
                <a:solidFill>
                  <a:schemeClr val="tx1"/>
                </a:solidFill>
              </a:ln>
            </p:spPr>
            <p:txBody>
              <a:bodyPr/>
              <a:lstStyle/>
              <a:p>
                <a:r>
                  <a:rPr lang="en-GB">
                    <a:noFill/>
                  </a:rPr>
                  <a:t> </a:t>
                </a:r>
              </a:p>
            </p:txBody>
          </p:sp>
        </mc:Fallback>
      </mc:AlternateContent>
      <p:sp>
        <p:nvSpPr>
          <p:cNvPr id="3" name="Pentagon 2">
            <a:extLst>
              <a:ext uri="{FF2B5EF4-FFF2-40B4-BE49-F238E27FC236}">
                <a16:creationId xmlns:a16="http://schemas.microsoft.com/office/drawing/2014/main" id="{13905A3A-ED6D-3530-E877-100ACFF11E5C}"/>
              </a:ext>
            </a:extLst>
          </p:cNvPr>
          <p:cNvSpPr/>
          <p:nvPr/>
        </p:nvSpPr>
        <p:spPr>
          <a:xfrm>
            <a:off x="341198" y="1615043"/>
            <a:ext cx="1168952" cy="1113288"/>
          </a:xfrm>
          <a:prstGeom prst="pen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Rectangle 3">
            <a:extLst>
              <a:ext uri="{FF2B5EF4-FFF2-40B4-BE49-F238E27FC236}">
                <a16:creationId xmlns:a16="http://schemas.microsoft.com/office/drawing/2014/main" id="{841CBC41-3629-6B60-749B-36360A30F71D}"/>
              </a:ext>
            </a:extLst>
          </p:cNvPr>
          <p:cNvSpPr/>
          <p:nvPr/>
        </p:nvSpPr>
        <p:spPr>
          <a:xfrm rot="2154323">
            <a:off x="1069494" y="1176377"/>
            <a:ext cx="726365" cy="7263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Arc 4">
            <a:extLst>
              <a:ext uri="{FF2B5EF4-FFF2-40B4-BE49-F238E27FC236}">
                <a16:creationId xmlns:a16="http://schemas.microsoft.com/office/drawing/2014/main" id="{B4F0A04B-0112-355F-117A-8294AFA97372}"/>
              </a:ext>
            </a:extLst>
          </p:cNvPr>
          <p:cNvSpPr/>
          <p:nvPr/>
        </p:nvSpPr>
        <p:spPr>
          <a:xfrm>
            <a:off x="282369" y="2472747"/>
            <a:ext cx="521105" cy="521105"/>
          </a:xfrm>
          <a:prstGeom prst="arc">
            <a:avLst>
              <a:gd name="adj1" fmla="val 15381249"/>
              <a:gd name="adj2" fmla="val 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 name="Arc 5">
            <a:extLst>
              <a:ext uri="{FF2B5EF4-FFF2-40B4-BE49-F238E27FC236}">
                <a16:creationId xmlns:a16="http://schemas.microsoft.com/office/drawing/2014/main" id="{192047C6-B9F6-7F1E-3EA6-D55BAB8A5CA4}"/>
              </a:ext>
            </a:extLst>
          </p:cNvPr>
          <p:cNvSpPr/>
          <p:nvPr/>
        </p:nvSpPr>
        <p:spPr>
          <a:xfrm>
            <a:off x="1219148" y="1780917"/>
            <a:ext cx="521105" cy="521105"/>
          </a:xfrm>
          <a:prstGeom prst="arc">
            <a:avLst>
              <a:gd name="adj1" fmla="val 18717919"/>
              <a:gd name="adj2" fmla="val 615730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C3ACB1A2-2D67-DEEC-7C5C-64B57AA6E9F0}"/>
                  </a:ext>
                </a:extLst>
              </p:cNvPr>
              <p:cNvSpPr txBox="1"/>
              <p:nvPr/>
            </p:nvSpPr>
            <p:spPr>
              <a:xfrm>
                <a:off x="451823" y="2412224"/>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𝑎</m:t>
                      </m:r>
                    </m:oMath>
                  </m:oMathPara>
                </a14:m>
                <a:endParaRPr lang="en-GB"/>
              </a:p>
            </p:txBody>
          </p:sp>
        </mc:Choice>
        <mc:Fallback xmlns="">
          <p:sp>
            <p:nvSpPr>
              <p:cNvPr id="7" name="TextBox 6">
                <a:extLst>
                  <a:ext uri="{FF2B5EF4-FFF2-40B4-BE49-F238E27FC236}">
                    <a16:creationId xmlns:a16="http://schemas.microsoft.com/office/drawing/2014/main" id="{C3ACB1A2-2D67-DEEC-7C5C-64B57AA6E9F0}"/>
                  </a:ext>
                </a:extLst>
              </p:cNvPr>
              <p:cNvSpPr txBox="1">
                <a:spLocks noRot="1" noChangeAspect="1" noMove="1" noResize="1" noEditPoints="1" noAdjustHandles="1" noChangeArrowheads="1" noChangeShapeType="1" noTextEdit="1"/>
              </p:cNvSpPr>
              <p:nvPr/>
            </p:nvSpPr>
            <p:spPr>
              <a:xfrm>
                <a:off x="451823" y="2412224"/>
                <a:ext cx="371447" cy="369332"/>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F1788D88-5052-8B1F-54B8-23D2B373CC66}"/>
                  </a:ext>
                </a:extLst>
              </p:cNvPr>
              <p:cNvSpPr txBox="1"/>
              <p:nvPr/>
            </p:nvSpPr>
            <p:spPr>
              <a:xfrm>
                <a:off x="1410696" y="1932690"/>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𝑏</m:t>
                      </m:r>
                    </m:oMath>
                  </m:oMathPara>
                </a14:m>
                <a:endParaRPr lang="en-GB"/>
              </a:p>
            </p:txBody>
          </p:sp>
        </mc:Choice>
        <mc:Fallback xmlns="">
          <p:sp>
            <p:nvSpPr>
              <p:cNvPr id="8" name="TextBox 7">
                <a:extLst>
                  <a:ext uri="{FF2B5EF4-FFF2-40B4-BE49-F238E27FC236}">
                    <a16:creationId xmlns:a16="http://schemas.microsoft.com/office/drawing/2014/main" id="{F1788D88-5052-8B1F-54B8-23D2B373CC66}"/>
                  </a:ext>
                </a:extLst>
              </p:cNvPr>
              <p:cNvSpPr txBox="1">
                <a:spLocks noRot="1" noChangeAspect="1" noMove="1" noResize="1" noEditPoints="1" noAdjustHandles="1" noChangeArrowheads="1" noChangeShapeType="1" noTextEdit="1"/>
              </p:cNvSpPr>
              <p:nvPr/>
            </p:nvSpPr>
            <p:spPr>
              <a:xfrm>
                <a:off x="1410696" y="1932690"/>
                <a:ext cx="371447" cy="369332"/>
              </a:xfrm>
              <a:prstGeom prst="rect">
                <a:avLst/>
              </a:prstGeom>
              <a:blipFill>
                <a:blip r:embed="rId4"/>
                <a:stretch>
                  <a:fillRect/>
                </a:stretch>
              </a:blipFill>
            </p:spPr>
            <p:txBody>
              <a:bodyPr/>
              <a:lstStyle/>
              <a:p>
                <a:r>
                  <a:rPr lang="en-GB">
                    <a:noFill/>
                  </a:rPr>
                  <a:t> </a:t>
                </a:r>
              </a:p>
            </p:txBody>
          </p:sp>
        </mc:Fallback>
      </mc:AlternateContent>
      <p:grpSp>
        <p:nvGrpSpPr>
          <p:cNvPr id="9" name="Group 8">
            <a:extLst>
              <a:ext uri="{FF2B5EF4-FFF2-40B4-BE49-F238E27FC236}">
                <a16:creationId xmlns:a16="http://schemas.microsoft.com/office/drawing/2014/main" id="{2245353A-11AB-3277-DD34-AC4B8B4403B3}"/>
              </a:ext>
            </a:extLst>
          </p:cNvPr>
          <p:cNvGrpSpPr/>
          <p:nvPr/>
        </p:nvGrpSpPr>
        <p:grpSpPr>
          <a:xfrm>
            <a:off x="2504523" y="960794"/>
            <a:ext cx="1237835" cy="1850709"/>
            <a:chOff x="7729470" y="3934444"/>
            <a:chExt cx="1056295" cy="1579285"/>
          </a:xfrm>
        </p:grpSpPr>
        <p:sp>
          <p:nvSpPr>
            <p:cNvPr id="10" name="Hexagon 9">
              <a:extLst>
                <a:ext uri="{FF2B5EF4-FFF2-40B4-BE49-F238E27FC236}">
                  <a16:creationId xmlns:a16="http://schemas.microsoft.com/office/drawing/2014/main" id="{F8D42753-665D-2D60-8E4C-6440FAD09D35}"/>
                </a:ext>
              </a:extLst>
            </p:cNvPr>
            <p:cNvSpPr/>
            <p:nvPr/>
          </p:nvSpPr>
          <p:spPr>
            <a:xfrm>
              <a:off x="7960133" y="4992624"/>
              <a:ext cx="604482" cy="521105"/>
            </a:xfrm>
            <a:prstGeom prst="hex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Decagon 10">
              <a:extLst>
                <a:ext uri="{FF2B5EF4-FFF2-40B4-BE49-F238E27FC236}">
                  <a16:creationId xmlns:a16="http://schemas.microsoft.com/office/drawing/2014/main" id="{F3390EDD-38E9-670E-B4C6-97D5689D4FB4}"/>
                </a:ext>
              </a:extLst>
            </p:cNvPr>
            <p:cNvSpPr/>
            <p:nvPr/>
          </p:nvSpPr>
          <p:spPr>
            <a:xfrm>
              <a:off x="7729470" y="3934444"/>
              <a:ext cx="1056295" cy="1056295"/>
            </a:xfrm>
            <a:prstGeom prst="dec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2" name="Arc 11">
            <a:extLst>
              <a:ext uri="{FF2B5EF4-FFF2-40B4-BE49-F238E27FC236}">
                <a16:creationId xmlns:a16="http://schemas.microsoft.com/office/drawing/2014/main" id="{3077214F-3884-E0BC-D541-5A68C83A1325}"/>
              </a:ext>
            </a:extLst>
          </p:cNvPr>
          <p:cNvSpPr/>
          <p:nvPr/>
        </p:nvSpPr>
        <p:spPr>
          <a:xfrm>
            <a:off x="2654485" y="1943293"/>
            <a:ext cx="521105" cy="521105"/>
          </a:xfrm>
          <a:prstGeom prst="arc">
            <a:avLst>
              <a:gd name="adj1" fmla="val 6851841"/>
              <a:gd name="adj2" fmla="val 13242757"/>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521070C5-C694-10B3-ED6D-0C85F615D81C}"/>
                  </a:ext>
                </a:extLst>
              </p:cNvPr>
              <p:cNvSpPr txBox="1"/>
              <p:nvPr/>
            </p:nvSpPr>
            <p:spPr>
              <a:xfrm>
                <a:off x="2590789" y="2034090"/>
                <a:ext cx="350672"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𝑐</m:t>
                      </m:r>
                    </m:oMath>
                  </m:oMathPara>
                </a14:m>
                <a:endParaRPr lang="en-GB"/>
              </a:p>
            </p:txBody>
          </p:sp>
        </mc:Choice>
        <mc:Fallback xmlns="">
          <p:sp>
            <p:nvSpPr>
              <p:cNvPr id="13" name="TextBox 12">
                <a:extLst>
                  <a:ext uri="{FF2B5EF4-FFF2-40B4-BE49-F238E27FC236}">
                    <a16:creationId xmlns:a16="http://schemas.microsoft.com/office/drawing/2014/main" id="{521070C5-C694-10B3-ED6D-0C85F615D81C}"/>
                  </a:ext>
                </a:extLst>
              </p:cNvPr>
              <p:cNvSpPr txBox="1">
                <a:spLocks noRot="1" noChangeAspect="1" noMove="1" noResize="1" noEditPoints="1" noAdjustHandles="1" noChangeArrowheads="1" noChangeShapeType="1" noTextEdit="1"/>
              </p:cNvSpPr>
              <p:nvPr/>
            </p:nvSpPr>
            <p:spPr>
              <a:xfrm>
                <a:off x="2590789" y="2034090"/>
                <a:ext cx="350672" cy="369332"/>
              </a:xfrm>
              <a:prstGeom prst="rect">
                <a:avLst/>
              </a:prstGeom>
              <a:blipFill>
                <a:blip r:embed="rId5"/>
                <a:stretch>
                  <a:fillRect/>
                </a:stretch>
              </a:blipFill>
            </p:spPr>
            <p:txBody>
              <a:bodyPr/>
              <a:lstStyle/>
              <a:p>
                <a:r>
                  <a:rPr lang="en-GB">
                    <a:noFill/>
                  </a:rPr>
                  <a:t> </a:t>
                </a:r>
              </a:p>
            </p:txBody>
          </p:sp>
        </mc:Fallback>
      </mc:AlternateContent>
      <p:grpSp>
        <p:nvGrpSpPr>
          <p:cNvPr id="71" name="Group 70">
            <a:extLst>
              <a:ext uri="{FF2B5EF4-FFF2-40B4-BE49-F238E27FC236}">
                <a16:creationId xmlns:a16="http://schemas.microsoft.com/office/drawing/2014/main" id="{86A7C931-A005-8B20-4109-76A9DA641D22}"/>
              </a:ext>
            </a:extLst>
          </p:cNvPr>
          <p:cNvGrpSpPr/>
          <p:nvPr/>
        </p:nvGrpSpPr>
        <p:grpSpPr>
          <a:xfrm>
            <a:off x="4190510" y="1874603"/>
            <a:ext cx="4012254" cy="2238497"/>
            <a:chOff x="4656928" y="2492552"/>
            <a:chExt cx="2640696" cy="1473284"/>
          </a:xfrm>
        </p:grpSpPr>
        <p:grpSp>
          <p:nvGrpSpPr>
            <p:cNvPr id="15" name="Group 14">
              <a:extLst>
                <a:ext uri="{FF2B5EF4-FFF2-40B4-BE49-F238E27FC236}">
                  <a16:creationId xmlns:a16="http://schemas.microsoft.com/office/drawing/2014/main" id="{678B3930-44A0-8896-601B-CB3517ED29B7}"/>
                </a:ext>
              </a:extLst>
            </p:cNvPr>
            <p:cNvGrpSpPr/>
            <p:nvPr/>
          </p:nvGrpSpPr>
          <p:grpSpPr>
            <a:xfrm>
              <a:off x="4656928" y="3692236"/>
              <a:ext cx="719280" cy="273600"/>
              <a:chOff x="3081563" y="2434936"/>
              <a:chExt cx="719280" cy="273600"/>
            </a:xfrm>
          </p:grpSpPr>
          <mc:AlternateContent xmlns:mc="http://schemas.openxmlformats.org/markup-compatibility/2006" xmlns:p14="http://schemas.microsoft.com/office/powerpoint/2010/main">
            <mc:Choice Requires="p14">
              <p:contentPart p14:bwMode="auto" r:id="rId6">
                <p14:nvContentPartPr>
                  <p14:cNvPr id="18" name="Ink 17">
                    <a:extLst>
                      <a:ext uri="{FF2B5EF4-FFF2-40B4-BE49-F238E27FC236}">
                        <a16:creationId xmlns:a16="http://schemas.microsoft.com/office/drawing/2014/main" id="{2B59A208-9571-3301-FC7A-7350B0F2B5DB}"/>
                      </a:ext>
                    </a:extLst>
                  </p14:cNvPr>
                  <p14:cNvContentPartPr/>
                  <p14:nvPr/>
                </p14:nvContentPartPr>
                <p14:xfrm>
                  <a:off x="3081563" y="2527816"/>
                  <a:ext cx="19080" cy="180720"/>
                </p14:xfrm>
              </p:contentPart>
            </mc:Choice>
            <mc:Fallback xmlns="">
              <p:pic>
                <p:nvPicPr>
                  <p:cNvPr id="18" name="Ink 17">
                    <a:extLst>
                      <a:ext uri="{FF2B5EF4-FFF2-40B4-BE49-F238E27FC236}">
                        <a16:creationId xmlns:a16="http://schemas.microsoft.com/office/drawing/2014/main" id="{2B59A208-9571-3301-FC7A-7350B0F2B5DB}"/>
                      </a:ext>
                    </a:extLst>
                  </p:cNvPr>
                  <p:cNvPicPr/>
                  <p:nvPr/>
                </p:nvPicPr>
                <p:blipFill>
                  <a:blip r:embed="rId7"/>
                  <a:stretch>
                    <a:fillRect/>
                  </a:stretch>
                </p:blipFill>
                <p:spPr>
                  <a:xfrm>
                    <a:off x="3069638" y="2515973"/>
                    <a:ext cx="42692" cy="204169"/>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9" name="Ink 18">
                    <a:extLst>
                      <a:ext uri="{FF2B5EF4-FFF2-40B4-BE49-F238E27FC236}">
                        <a16:creationId xmlns:a16="http://schemas.microsoft.com/office/drawing/2014/main" id="{32882725-C1BF-F4A6-40B6-805516186B53}"/>
                      </a:ext>
                    </a:extLst>
                  </p14:cNvPr>
                  <p14:cNvContentPartPr/>
                  <p14:nvPr/>
                </p14:nvContentPartPr>
                <p14:xfrm>
                  <a:off x="3215123" y="2535016"/>
                  <a:ext cx="126360" cy="143280"/>
                </p14:xfrm>
              </p:contentPart>
            </mc:Choice>
            <mc:Fallback xmlns="">
              <p:pic>
                <p:nvPicPr>
                  <p:cNvPr id="19" name="Ink 18">
                    <a:extLst>
                      <a:ext uri="{FF2B5EF4-FFF2-40B4-BE49-F238E27FC236}">
                        <a16:creationId xmlns:a16="http://schemas.microsoft.com/office/drawing/2014/main" id="{32882725-C1BF-F4A6-40B6-805516186B53}"/>
                      </a:ext>
                    </a:extLst>
                  </p:cNvPr>
                  <p:cNvPicPr/>
                  <p:nvPr/>
                </p:nvPicPr>
                <p:blipFill>
                  <a:blip r:embed="rId9"/>
                  <a:stretch>
                    <a:fillRect/>
                  </a:stretch>
                </p:blipFill>
                <p:spPr>
                  <a:xfrm>
                    <a:off x="3203269" y="2523155"/>
                    <a:ext cx="149830" cy="166765"/>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0" name="Ink 19">
                    <a:extLst>
                      <a:ext uri="{FF2B5EF4-FFF2-40B4-BE49-F238E27FC236}">
                        <a16:creationId xmlns:a16="http://schemas.microsoft.com/office/drawing/2014/main" id="{645ABEE3-718D-AC94-0F93-4726CD607319}"/>
                      </a:ext>
                    </a:extLst>
                  </p14:cNvPr>
                  <p14:cNvContentPartPr/>
                  <p14:nvPr/>
                </p14:nvContentPartPr>
                <p14:xfrm>
                  <a:off x="3447683" y="2505136"/>
                  <a:ext cx="131040" cy="182880"/>
                </p14:xfrm>
              </p:contentPart>
            </mc:Choice>
            <mc:Fallback xmlns="">
              <p:pic>
                <p:nvPicPr>
                  <p:cNvPr id="20" name="Ink 19">
                    <a:extLst>
                      <a:ext uri="{FF2B5EF4-FFF2-40B4-BE49-F238E27FC236}">
                        <a16:creationId xmlns:a16="http://schemas.microsoft.com/office/drawing/2014/main" id="{645ABEE3-718D-AC94-0F93-4726CD607319}"/>
                      </a:ext>
                    </a:extLst>
                  </p:cNvPr>
                  <p:cNvPicPr/>
                  <p:nvPr/>
                </p:nvPicPr>
                <p:blipFill>
                  <a:blip r:embed="rId11"/>
                  <a:stretch>
                    <a:fillRect/>
                  </a:stretch>
                </p:blipFill>
                <p:spPr>
                  <a:xfrm>
                    <a:off x="3435835" y="2493276"/>
                    <a:ext cx="154499" cy="206363"/>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1" name="Ink 20">
                    <a:extLst>
                      <a:ext uri="{FF2B5EF4-FFF2-40B4-BE49-F238E27FC236}">
                        <a16:creationId xmlns:a16="http://schemas.microsoft.com/office/drawing/2014/main" id="{E507E0B2-69D1-6237-0C13-FB7A22309250}"/>
                      </a:ext>
                    </a:extLst>
                  </p14:cNvPr>
                  <p14:cNvContentPartPr/>
                  <p14:nvPr/>
                </p14:nvContentPartPr>
                <p14:xfrm>
                  <a:off x="3639203" y="2434936"/>
                  <a:ext cx="161640" cy="69840"/>
                </p14:xfrm>
              </p:contentPart>
            </mc:Choice>
            <mc:Fallback xmlns="">
              <p:pic>
                <p:nvPicPr>
                  <p:cNvPr id="21" name="Ink 20">
                    <a:extLst>
                      <a:ext uri="{FF2B5EF4-FFF2-40B4-BE49-F238E27FC236}">
                        <a16:creationId xmlns:a16="http://schemas.microsoft.com/office/drawing/2014/main" id="{E507E0B2-69D1-6237-0C13-FB7A22309250}"/>
                      </a:ext>
                    </a:extLst>
                  </p:cNvPr>
                  <p:cNvPicPr/>
                  <p:nvPr/>
                </p:nvPicPr>
                <p:blipFill>
                  <a:blip r:embed="rId13"/>
                  <a:stretch>
                    <a:fillRect/>
                  </a:stretch>
                </p:blipFill>
                <p:spPr>
                  <a:xfrm>
                    <a:off x="3627335" y="2423058"/>
                    <a:ext cx="185138" cy="93358"/>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
              <p14:nvContentPartPr>
                <p14:cNvPr id="53" name="Ink 52">
                  <a:extLst>
                    <a:ext uri="{FF2B5EF4-FFF2-40B4-BE49-F238E27FC236}">
                      <a16:creationId xmlns:a16="http://schemas.microsoft.com/office/drawing/2014/main" id="{B456CF13-68CD-F456-DC8C-1C35E48ECF8A}"/>
                    </a:ext>
                  </a:extLst>
                </p14:cNvPr>
                <p14:cNvContentPartPr/>
                <p14:nvPr/>
              </p14:nvContentPartPr>
              <p14:xfrm>
                <a:off x="6727024" y="2919512"/>
                <a:ext cx="24120" cy="187920"/>
              </p14:xfrm>
            </p:contentPart>
          </mc:Choice>
          <mc:Fallback xmlns="">
            <p:pic>
              <p:nvPicPr>
                <p:cNvPr id="53" name="Ink 52">
                  <a:extLst>
                    <a:ext uri="{FF2B5EF4-FFF2-40B4-BE49-F238E27FC236}">
                      <a16:creationId xmlns:a16="http://schemas.microsoft.com/office/drawing/2014/main" id="{B456CF13-68CD-F456-DC8C-1C35E48ECF8A}"/>
                    </a:ext>
                  </a:extLst>
                </p:cNvPr>
                <p:cNvPicPr/>
                <p:nvPr/>
              </p:nvPicPr>
              <p:blipFill>
                <a:blip r:embed="rId15"/>
                <a:stretch>
                  <a:fillRect/>
                </a:stretch>
              </p:blipFill>
              <p:spPr>
                <a:xfrm>
                  <a:off x="6715200" y="2907663"/>
                  <a:ext cx="47531" cy="21138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54" name="Ink 53">
                  <a:extLst>
                    <a:ext uri="{FF2B5EF4-FFF2-40B4-BE49-F238E27FC236}">
                      <a16:creationId xmlns:a16="http://schemas.microsoft.com/office/drawing/2014/main" id="{BBFDFAFA-D664-C004-1FBE-59A2CFC059AE}"/>
                    </a:ext>
                  </a:extLst>
                </p14:cNvPr>
                <p14:cNvContentPartPr/>
                <p14:nvPr/>
              </p14:nvContentPartPr>
              <p14:xfrm>
                <a:off x="6826384" y="2902592"/>
                <a:ext cx="99360" cy="209160"/>
              </p14:xfrm>
            </p:contentPart>
          </mc:Choice>
          <mc:Fallback xmlns="">
            <p:pic>
              <p:nvPicPr>
                <p:cNvPr id="54" name="Ink 53">
                  <a:extLst>
                    <a:ext uri="{FF2B5EF4-FFF2-40B4-BE49-F238E27FC236}">
                      <a16:creationId xmlns:a16="http://schemas.microsoft.com/office/drawing/2014/main" id="{BBFDFAFA-D664-C004-1FBE-59A2CFC059AE}"/>
                    </a:ext>
                  </a:extLst>
                </p:cNvPr>
                <p:cNvPicPr/>
                <p:nvPr/>
              </p:nvPicPr>
              <p:blipFill>
                <a:blip r:embed="rId17"/>
                <a:stretch>
                  <a:fillRect/>
                </a:stretch>
              </p:blipFill>
              <p:spPr>
                <a:xfrm>
                  <a:off x="6814499" y="2890972"/>
                  <a:ext cx="122893" cy="232637"/>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55" name="Ink 54">
                  <a:extLst>
                    <a:ext uri="{FF2B5EF4-FFF2-40B4-BE49-F238E27FC236}">
                      <a16:creationId xmlns:a16="http://schemas.microsoft.com/office/drawing/2014/main" id="{C8421444-2898-CE68-7DE2-5A8314672AF4}"/>
                    </a:ext>
                  </a:extLst>
                </p14:cNvPr>
                <p14:cNvContentPartPr/>
                <p14:nvPr/>
              </p14:nvContentPartPr>
              <p14:xfrm>
                <a:off x="6994864" y="2938592"/>
                <a:ext cx="146520" cy="184320"/>
              </p14:xfrm>
            </p:contentPart>
          </mc:Choice>
          <mc:Fallback xmlns="">
            <p:pic>
              <p:nvPicPr>
                <p:cNvPr id="55" name="Ink 54">
                  <a:extLst>
                    <a:ext uri="{FF2B5EF4-FFF2-40B4-BE49-F238E27FC236}">
                      <a16:creationId xmlns:a16="http://schemas.microsoft.com/office/drawing/2014/main" id="{C8421444-2898-CE68-7DE2-5A8314672AF4}"/>
                    </a:ext>
                  </a:extLst>
                </p:cNvPr>
                <p:cNvPicPr/>
                <p:nvPr/>
              </p:nvPicPr>
              <p:blipFill>
                <a:blip r:embed="rId19"/>
                <a:stretch>
                  <a:fillRect/>
                </a:stretch>
              </p:blipFill>
              <p:spPr>
                <a:xfrm>
                  <a:off x="6983247" y="2926746"/>
                  <a:ext cx="169992" cy="207775"/>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56" name="Ink 55">
                  <a:extLst>
                    <a:ext uri="{FF2B5EF4-FFF2-40B4-BE49-F238E27FC236}">
                      <a16:creationId xmlns:a16="http://schemas.microsoft.com/office/drawing/2014/main" id="{A9C3BA26-F1B7-1F17-93A5-1D94405136BD}"/>
                    </a:ext>
                  </a:extLst>
                </p14:cNvPr>
                <p14:cNvContentPartPr/>
                <p14:nvPr/>
              </p14:nvContentPartPr>
              <p14:xfrm>
                <a:off x="7204744" y="2897552"/>
                <a:ext cx="92880" cy="65880"/>
              </p14:xfrm>
            </p:contentPart>
          </mc:Choice>
          <mc:Fallback xmlns="">
            <p:pic>
              <p:nvPicPr>
                <p:cNvPr id="56" name="Ink 55">
                  <a:extLst>
                    <a:ext uri="{FF2B5EF4-FFF2-40B4-BE49-F238E27FC236}">
                      <a16:creationId xmlns:a16="http://schemas.microsoft.com/office/drawing/2014/main" id="{A9C3BA26-F1B7-1F17-93A5-1D94405136BD}"/>
                    </a:ext>
                  </a:extLst>
                </p:cNvPr>
                <p:cNvPicPr/>
                <p:nvPr/>
              </p:nvPicPr>
              <p:blipFill>
                <a:blip r:embed="rId21"/>
                <a:stretch>
                  <a:fillRect/>
                </a:stretch>
              </p:blipFill>
              <p:spPr>
                <a:xfrm>
                  <a:off x="7192897" y="2885898"/>
                  <a:ext cx="116337" cy="89426"/>
                </a:xfrm>
                <a:prstGeom prst="rect">
                  <a:avLst/>
                </a:prstGeom>
              </p:spPr>
            </p:pic>
          </mc:Fallback>
        </mc:AlternateContent>
        <p:grpSp>
          <p:nvGrpSpPr>
            <p:cNvPr id="59" name="Group 58">
              <a:extLst>
                <a:ext uri="{FF2B5EF4-FFF2-40B4-BE49-F238E27FC236}">
                  <a16:creationId xmlns:a16="http://schemas.microsoft.com/office/drawing/2014/main" id="{4052C001-F940-978C-E4C5-C31320F603F0}"/>
                </a:ext>
              </a:extLst>
            </p:cNvPr>
            <p:cNvGrpSpPr/>
            <p:nvPr/>
          </p:nvGrpSpPr>
          <p:grpSpPr>
            <a:xfrm>
              <a:off x="5181765" y="2492552"/>
              <a:ext cx="509040" cy="229320"/>
              <a:chOff x="6031763" y="5076256"/>
              <a:chExt cx="509040" cy="229320"/>
            </a:xfrm>
          </p:grpSpPr>
          <mc:AlternateContent xmlns:mc="http://schemas.openxmlformats.org/markup-compatibility/2006" xmlns:p14="http://schemas.microsoft.com/office/powerpoint/2010/main">
            <mc:Choice Requires="p14">
              <p:contentPart p14:bwMode="auto" r:id="rId22">
                <p14:nvContentPartPr>
                  <p14:cNvPr id="63" name="Ink 62">
                    <a:extLst>
                      <a:ext uri="{FF2B5EF4-FFF2-40B4-BE49-F238E27FC236}">
                        <a16:creationId xmlns:a16="http://schemas.microsoft.com/office/drawing/2014/main" id="{25097C7C-DC15-14A5-AAAE-A0A3521E498E}"/>
                      </a:ext>
                    </a:extLst>
                  </p14:cNvPr>
                  <p14:cNvContentPartPr/>
                  <p14:nvPr/>
                </p14:nvContentPartPr>
                <p14:xfrm>
                  <a:off x="6031763" y="5076256"/>
                  <a:ext cx="111960" cy="229320"/>
                </p14:xfrm>
              </p:contentPart>
            </mc:Choice>
            <mc:Fallback xmlns="">
              <p:pic>
                <p:nvPicPr>
                  <p:cNvPr id="63" name="Ink 62">
                    <a:extLst>
                      <a:ext uri="{FF2B5EF4-FFF2-40B4-BE49-F238E27FC236}">
                        <a16:creationId xmlns:a16="http://schemas.microsoft.com/office/drawing/2014/main" id="{25097C7C-DC15-14A5-AAAE-A0A3521E498E}"/>
                      </a:ext>
                    </a:extLst>
                  </p:cNvPr>
                  <p:cNvPicPr/>
                  <p:nvPr/>
                </p:nvPicPr>
                <p:blipFill>
                  <a:blip r:embed="rId23"/>
                  <a:stretch>
                    <a:fillRect/>
                  </a:stretch>
                </p:blipFill>
                <p:spPr>
                  <a:xfrm>
                    <a:off x="6019928" y="5064399"/>
                    <a:ext cx="135393" cy="252797"/>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64" name="Ink 63">
                    <a:extLst>
                      <a:ext uri="{FF2B5EF4-FFF2-40B4-BE49-F238E27FC236}">
                        <a16:creationId xmlns:a16="http://schemas.microsoft.com/office/drawing/2014/main" id="{79FFC04F-99EC-A7BC-81DF-374E97C9E2EB}"/>
                      </a:ext>
                    </a:extLst>
                  </p14:cNvPr>
                  <p14:cNvContentPartPr/>
                  <p14:nvPr/>
                </p14:nvContentPartPr>
                <p14:xfrm>
                  <a:off x="6268643" y="5100376"/>
                  <a:ext cx="117360" cy="189000"/>
                </p14:xfrm>
              </p:contentPart>
            </mc:Choice>
            <mc:Fallback xmlns="">
              <p:pic>
                <p:nvPicPr>
                  <p:cNvPr id="64" name="Ink 63">
                    <a:extLst>
                      <a:ext uri="{FF2B5EF4-FFF2-40B4-BE49-F238E27FC236}">
                        <a16:creationId xmlns:a16="http://schemas.microsoft.com/office/drawing/2014/main" id="{79FFC04F-99EC-A7BC-81DF-374E97C9E2EB}"/>
                      </a:ext>
                    </a:extLst>
                  </p:cNvPr>
                  <p:cNvPicPr/>
                  <p:nvPr/>
                </p:nvPicPr>
                <p:blipFill>
                  <a:blip r:embed="rId25"/>
                  <a:stretch>
                    <a:fillRect/>
                  </a:stretch>
                </p:blipFill>
                <p:spPr>
                  <a:xfrm>
                    <a:off x="6257026" y="5088519"/>
                    <a:ext cx="140832" cy="212477"/>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65" name="Ink 64">
                    <a:extLst>
                      <a:ext uri="{FF2B5EF4-FFF2-40B4-BE49-F238E27FC236}">
                        <a16:creationId xmlns:a16="http://schemas.microsoft.com/office/drawing/2014/main" id="{C3DC98B5-C17F-9186-C222-F7CF12FAD89F}"/>
                      </a:ext>
                    </a:extLst>
                  </p14:cNvPr>
                  <p14:cNvContentPartPr/>
                  <p14:nvPr/>
                </p14:nvContentPartPr>
                <p14:xfrm>
                  <a:off x="6461243" y="5093536"/>
                  <a:ext cx="79560" cy="76320"/>
                </p14:xfrm>
              </p:contentPart>
            </mc:Choice>
            <mc:Fallback xmlns="">
              <p:pic>
                <p:nvPicPr>
                  <p:cNvPr id="65" name="Ink 64">
                    <a:extLst>
                      <a:ext uri="{FF2B5EF4-FFF2-40B4-BE49-F238E27FC236}">
                        <a16:creationId xmlns:a16="http://schemas.microsoft.com/office/drawing/2014/main" id="{C3DC98B5-C17F-9186-C222-F7CF12FAD89F}"/>
                      </a:ext>
                    </a:extLst>
                  </p:cNvPr>
                  <p:cNvPicPr/>
                  <p:nvPr/>
                </p:nvPicPr>
                <p:blipFill>
                  <a:blip r:embed="rId27"/>
                  <a:stretch>
                    <a:fillRect/>
                  </a:stretch>
                </p:blipFill>
                <p:spPr>
                  <a:xfrm>
                    <a:off x="6449368" y="5081648"/>
                    <a:ext cx="103072" cy="99858"/>
                  </a:xfrm>
                  <a:prstGeom prst="rect">
                    <a:avLst/>
                  </a:prstGeom>
                </p:spPr>
              </p:pic>
            </mc:Fallback>
          </mc:AlternateContent>
        </p:grpSp>
      </p:grpSp>
    </p:spTree>
    <p:extLst>
      <p:ext uri="{BB962C8B-B14F-4D97-AF65-F5344CB8AC3E}">
        <p14:creationId xmlns:p14="http://schemas.microsoft.com/office/powerpoint/2010/main" val="423781816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74BAFA0A-2EF3-88C3-8A08-9C29945D2ED0}"/>
                  </a:ext>
                </a:extLst>
              </p:cNvPr>
              <p:cNvSpPr txBox="1"/>
              <p:nvPr/>
            </p:nvSpPr>
            <p:spPr>
              <a:xfrm>
                <a:off x="255582" y="138029"/>
                <a:ext cx="3740687" cy="646331"/>
              </a:xfrm>
              <a:prstGeom prst="rect">
                <a:avLst/>
              </a:prstGeom>
              <a:noFill/>
              <a:ln>
                <a:solidFill>
                  <a:schemeClr val="tx1"/>
                </a:solidFill>
              </a:ln>
            </p:spPr>
            <p:txBody>
              <a:bodyPr wrap="square" rtlCol="0">
                <a:spAutoFit/>
              </a:bodyPr>
              <a:lstStyle/>
              <a:p>
                <a:r>
                  <a:rPr lang="en-GB" sz="1200" b="1"/>
                  <a:t>Your turn</a:t>
                </a:r>
              </a:p>
              <a:p>
                <a:r>
                  <a:rPr lang="en-GB" sz="1200"/>
                  <a:t>The diagram shows regular shapes which share side lengths. Find the missing angles </a:t>
                </a:r>
                <a14:m>
                  <m:oMath xmlns:m="http://schemas.openxmlformats.org/officeDocument/2006/math">
                    <m:r>
                      <a:rPr lang="en-GB" sz="1200" b="0" i="1" smtClean="0">
                        <a:latin typeface="Cambria Math" panose="02040503050406030204" pitchFamily="18" charset="0"/>
                      </a:rPr>
                      <m:t>𝑎</m:t>
                    </m:r>
                  </m:oMath>
                </a14:m>
                <a:r>
                  <a:rPr lang="en-GB" sz="1200"/>
                  <a:t>, </a:t>
                </a:r>
                <a14:m>
                  <m:oMath xmlns:m="http://schemas.openxmlformats.org/officeDocument/2006/math">
                    <m:r>
                      <a:rPr lang="en-GB" sz="1200" b="0" i="1" smtClean="0">
                        <a:latin typeface="Cambria Math" panose="02040503050406030204" pitchFamily="18" charset="0"/>
                      </a:rPr>
                      <m:t>𝑏</m:t>
                    </m:r>
                  </m:oMath>
                </a14:m>
                <a:r>
                  <a:rPr lang="en-GB" sz="1200"/>
                  <a:t> and </a:t>
                </a:r>
                <a14:m>
                  <m:oMath xmlns:m="http://schemas.openxmlformats.org/officeDocument/2006/math">
                    <m:r>
                      <a:rPr lang="en-GB" sz="1200" b="0" i="1" smtClean="0">
                        <a:latin typeface="Cambria Math" panose="02040503050406030204" pitchFamily="18" charset="0"/>
                      </a:rPr>
                      <m:t>𝑐</m:t>
                    </m:r>
                  </m:oMath>
                </a14:m>
                <a:r>
                  <a:rPr lang="en-GB" sz="1200"/>
                  <a:t>.</a:t>
                </a:r>
              </a:p>
            </p:txBody>
          </p:sp>
        </mc:Choice>
        <mc:Fallback xmlns="">
          <p:sp>
            <p:nvSpPr>
              <p:cNvPr id="2" name="TextBox 1">
                <a:extLst>
                  <a:ext uri="{FF2B5EF4-FFF2-40B4-BE49-F238E27FC236}">
                    <a16:creationId xmlns:a16="http://schemas.microsoft.com/office/drawing/2014/main" id="{74BAFA0A-2EF3-88C3-8A08-9C29945D2ED0}"/>
                  </a:ext>
                </a:extLst>
              </p:cNvPr>
              <p:cNvSpPr txBox="1">
                <a:spLocks noRot="1" noChangeAspect="1" noMove="1" noResize="1" noEditPoints="1" noAdjustHandles="1" noChangeArrowheads="1" noChangeShapeType="1" noTextEdit="1"/>
              </p:cNvSpPr>
              <p:nvPr/>
            </p:nvSpPr>
            <p:spPr>
              <a:xfrm>
                <a:off x="255582" y="138029"/>
                <a:ext cx="3740687" cy="646331"/>
              </a:xfrm>
              <a:prstGeom prst="rect">
                <a:avLst/>
              </a:prstGeom>
              <a:blipFill>
                <a:blip r:embed="rId2"/>
                <a:stretch>
                  <a:fillRect b="-5556"/>
                </a:stretch>
              </a:blipFill>
              <a:ln>
                <a:solidFill>
                  <a:schemeClr val="tx1"/>
                </a:solidFill>
              </a:ln>
            </p:spPr>
            <p:txBody>
              <a:bodyPr/>
              <a:lstStyle/>
              <a:p>
                <a:r>
                  <a:rPr lang="en-GB">
                    <a:noFill/>
                  </a:rPr>
                  <a:t> </a:t>
                </a:r>
              </a:p>
            </p:txBody>
          </p:sp>
        </mc:Fallback>
      </mc:AlternateContent>
      <p:grpSp>
        <p:nvGrpSpPr>
          <p:cNvPr id="16" name="Group 15">
            <a:extLst>
              <a:ext uri="{FF2B5EF4-FFF2-40B4-BE49-F238E27FC236}">
                <a16:creationId xmlns:a16="http://schemas.microsoft.com/office/drawing/2014/main" id="{95151B8E-C734-4DF5-3EAF-BAFF61A95048}"/>
              </a:ext>
            </a:extLst>
          </p:cNvPr>
          <p:cNvGrpSpPr/>
          <p:nvPr/>
        </p:nvGrpSpPr>
        <p:grpSpPr>
          <a:xfrm>
            <a:off x="317154" y="1203351"/>
            <a:ext cx="1953659" cy="2346052"/>
            <a:chOff x="317155" y="1203351"/>
            <a:chExt cx="1513490" cy="1817475"/>
          </a:xfrm>
        </p:grpSpPr>
        <p:sp>
          <p:nvSpPr>
            <p:cNvPr id="3" name="Pentagon 2">
              <a:extLst>
                <a:ext uri="{FF2B5EF4-FFF2-40B4-BE49-F238E27FC236}">
                  <a16:creationId xmlns:a16="http://schemas.microsoft.com/office/drawing/2014/main" id="{13905A3A-ED6D-3530-E877-100ACFF11E5C}"/>
                </a:ext>
              </a:extLst>
            </p:cNvPr>
            <p:cNvSpPr/>
            <p:nvPr/>
          </p:nvSpPr>
          <p:spPr>
            <a:xfrm>
              <a:off x="375984" y="1642017"/>
              <a:ext cx="1168952" cy="1113288"/>
            </a:xfrm>
            <a:prstGeom prst="pent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 name="Rectangle 3">
              <a:extLst>
                <a:ext uri="{FF2B5EF4-FFF2-40B4-BE49-F238E27FC236}">
                  <a16:creationId xmlns:a16="http://schemas.microsoft.com/office/drawing/2014/main" id="{841CBC41-3629-6B60-749B-36360A30F71D}"/>
                </a:ext>
              </a:extLst>
            </p:cNvPr>
            <p:cNvSpPr/>
            <p:nvPr/>
          </p:nvSpPr>
          <p:spPr>
            <a:xfrm rot="2154323">
              <a:off x="1104280" y="1203351"/>
              <a:ext cx="726365" cy="7263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5" name="Arc 4">
              <a:extLst>
                <a:ext uri="{FF2B5EF4-FFF2-40B4-BE49-F238E27FC236}">
                  <a16:creationId xmlns:a16="http://schemas.microsoft.com/office/drawing/2014/main" id="{B4F0A04B-0112-355F-117A-8294AFA97372}"/>
                </a:ext>
              </a:extLst>
            </p:cNvPr>
            <p:cNvSpPr/>
            <p:nvPr/>
          </p:nvSpPr>
          <p:spPr>
            <a:xfrm>
              <a:off x="317155" y="2499721"/>
              <a:ext cx="521105" cy="521105"/>
            </a:xfrm>
            <a:prstGeom prst="arc">
              <a:avLst>
                <a:gd name="adj1" fmla="val 15381249"/>
                <a:gd name="adj2" fmla="val 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6" name="Arc 5">
              <a:extLst>
                <a:ext uri="{FF2B5EF4-FFF2-40B4-BE49-F238E27FC236}">
                  <a16:creationId xmlns:a16="http://schemas.microsoft.com/office/drawing/2014/main" id="{192047C6-B9F6-7F1E-3EA6-D55BAB8A5CA4}"/>
                </a:ext>
              </a:extLst>
            </p:cNvPr>
            <p:cNvSpPr/>
            <p:nvPr/>
          </p:nvSpPr>
          <p:spPr>
            <a:xfrm>
              <a:off x="1253934" y="1807891"/>
              <a:ext cx="521105" cy="521105"/>
            </a:xfrm>
            <a:prstGeom prst="arc">
              <a:avLst>
                <a:gd name="adj1" fmla="val 18717919"/>
                <a:gd name="adj2" fmla="val 6157300"/>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7" name="TextBox 6">
                  <a:extLst>
                    <a:ext uri="{FF2B5EF4-FFF2-40B4-BE49-F238E27FC236}">
                      <a16:creationId xmlns:a16="http://schemas.microsoft.com/office/drawing/2014/main" id="{C3ACB1A2-2D67-DEEC-7C5C-64B57AA6E9F0}"/>
                    </a:ext>
                  </a:extLst>
                </p:cNvPr>
                <p:cNvSpPr txBox="1"/>
                <p:nvPr/>
              </p:nvSpPr>
              <p:spPr>
                <a:xfrm>
                  <a:off x="464609" y="2480962"/>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𝑎</m:t>
                        </m:r>
                      </m:oMath>
                    </m:oMathPara>
                  </a14:m>
                  <a:endParaRPr lang="en-GB"/>
                </a:p>
              </p:txBody>
            </p:sp>
          </mc:Choice>
          <mc:Fallback xmlns="">
            <p:sp>
              <p:nvSpPr>
                <p:cNvPr id="7" name="TextBox 6">
                  <a:extLst>
                    <a:ext uri="{FF2B5EF4-FFF2-40B4-BE49-F238E27FC236}">
                      <a16:creationId xmlns:a16="http://schemas.microsoft.com/office/drawing/2014/main" id="{C3ACB1A2-2D67-DEEC-7C5C-64B57AA6E9F0}"/>
                    </a:ext>
                  </a:extLst>
                </p:cNvPr>
                <p:cNvSpPr txBox="1">
                  <a:spLocks noRot="1" noChangeAspect="1" noMove="1" noResize="1" noEditPoints="1" noAdjustHandles="1" noChangeArrowheads="1" noChangeShapeType="1" noTextEdit="1"/>
                </p:cNvSpPr>
                <p:nvPr/>
              </p:nvSpPr>
              <p:spPr>
                <a:xfrm>
                  <a:off x="464609" y="2480962"/>
                  <a:ext cx="371447" cy="369332"/>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F1788D88-5052-8B1F-54B8-23D2B373CC66}"/>
                    </a:ext>
                  </a:extLst>
                </p:cNvPr>
                <p:cNvSpPr txBox="1"/>
                <p:nvPr/>
              </p:nvSpPr>
              <p:spPr>
                <a:xfrm>
                  <a:off x="1430338" y="1994032"/>
                  <a:ext cx="371447"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𝑏</m:t>
                        </m:r>
                      </m:oMath>
                    </m:oMathPara>
                  </a14:m>
                  <a:endParaRPr lang="en-GB"/>
                </a:p>
              </p:txBody>
            </p:sp>
          </mc:Choice>
          <mc:Fallback xmlns="">
            <p:sp>
              <p:nvSpPr>
                <p:cNvPr id="8" name="TextBox 7">
                  <a:extLst>
                    <a:ext uri="{FF2B5EF4-FFF2-40B4-BE49-F238E27FC236}">
                      <a16:creationId xmlns:a16="http://schemas.microsoft.com/office/drawing/2014/main" id="{F1788D88-5052-8B1F-54B8-23D2B373CC66}"/>
                    </a:ext>
                  </a:extLst>
                </p:cNvPr>
                <p:cNvSpPr txBox="1">
                  <a:spLocks noRot="1" noChangeAspect="1" noMove="1" noResize="1" noEditPoints="1" noAdjustHandles="1" noChangeArrowheads="1" noChangeShapeType="1" noTextEdit="1"/>
                </p:cNvSpPr>
                <p:nvPr/>
              </p:nvSpPr>
              <p:spPr>
                <a:xfrm>
                  <a:off x="1430338" y="1994032"/>
                  <a:ext cx="371447" cy="369332"/>
                </a:xfrm>
                <a:prstGeom prst="rect">
                  <a:avLst/>
                </a:prstGeom>
                <a:blipFill>
                  <a:blip r:embed="rId4"/>
                  <a:stretch>
                    <a:fillRect/>
                  </a:stretch>
                </a:blipFill>
              </p:spPr>
              <p:txBody>
                <a:bodyPr/>
                <a:lstStyle/>
                <a:p>
                  <a:r>
                    <a:rPr lang="en-GB">
                      <a:noFill/>
                    </a:rPr>
                    <a:t> </a:t>
                  </a:r>
                </a:p>
              </p:txBody>
            </p:sp>
          </mc:Fallback>
        </mc:AlternateContent>
      </p:grpSp>
      <p:grpSp>
        <p:nvGrpSpPr>
          <p:cNvPr id="17" name="Group 16">
            <a:extLst>
              <a:ext uri="{FF2B5EF4-FFF2-40B4-BE49-F238E27FC236}">
                <a16:creationId xmlns:a16="http://schemas.microsoft.com/office/drawing/2014/main" id="{A8AF6E08-E3C8-5FAA-7BB6-9FF6E5EDC849}"/>
              </a:ext>
            </a:extLst>
          </p:cNvPr>
          <p:cNvGrpSpPr/>
          <p:nvPr/>
        </p:nvGrpSpPr>
        <p:grpSpPr>
          <a:xfrm>
            <a:off x="4968778" y="332279"/>
            <a:ext cx="1784212" cy="2667607"/>
            <a:chOff x="5635349" y="695057"/>
            <a:chExt cx="1237835" cy="1850709"/>
          </a:xfrm>
        </p:grpSpPr>
        <p:grpSp>
          <p:nvGrpSpPr>
            <p:cNvPr id="9" name="Group 8">
              <a:extLst>
                <a:ext uri="{FF2B5EF4-FFF2-40B4-BE49-F238E27FC236}">
                  <a16:creationId xmlns:a16="http://schemas.microsoft.com/office/drawing/2014/main" id="{2245353A-11AB-3277-DD34-AC4B8B4403B3}"/>
                </a:ext>
              </a:extLst>
            </p:cNvPr>
            <p:cNvGrpSpPr/>
            <p:nvPr/>
          </p:nvGrpSpPr>
          <p:grpSpPr>
            <a:xfrm>
              <a:off x="5635349" y="695057"/>
              <a:ext cx="1237835" cy="1850709"/>
              <a:chOff x="7729470" y="3934444"/>
              <a:chExt cx="1056295" cy="1579285"/>
            </a:xfrm>
          </p:grpSpPr>
          <p:sp>
            <p:nvSpPr>
              <p:cNvPr id="10" name="Hexagon 9">
                <a:extLst>
                  <a:ext uri="{FF2B5EF4-FFF2-40B4-BE49-F238E27FC236}">
                    <a16:creationId xmlns:a16="http://schemas.microsoft.com/office/drawing/2014/main" id="{F8D42753-665D-2D60-8E4C-6440FAD09D35}"/>
                  </a:ext>
                </a:extLst>
              </p:cNvPr>
              <p:cNvSpPr/>
              <p:nvPr/>
            </p:nvSpPr>
            <p:spPr>
              <a:xfrm>
                <a:off x="7960133" y="4992624"/>
                <a:ext cx="604482" cy="521105"/>
              </a:xfrm>
              <a:prstGeom prst="hex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1" name="Decagon 10">
                <a:extLst>
                  <a:ext uri="{FF2B5EF4-FFF2-40B4-BE49-F238E27FC236}">
                    <a16:creationId xmlns:a16="http://schemas.microsoft.com/office/drawing/2014/main" id="{F3390EDD-38E9-670E-B4C6-97D5689D4FB4}"/>
                  </a:ext>
                </a:extLst>
              </p:cNvPr>
              <p:cNvSpPr/>
              <p:nvPr/>
            </p:nvSpPr>
            <p:spPr>
              <a:xfrm>
                <a:off x="7729470" y="3934444"/>
                <a:ext cx="1056295" cy="1056295"/>
              </a:xfrm>
              <a:prstGeom prst="decago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sp>
          <p:nvSpPr>
            <p:cNvPr id="12" name="Arc 11">
              <a:extLst>
                <a:ext uri="{FF2B5EF4-FFF2-40B4-BE49-F238E27FC236}">
                  <a16:creationId xmlns:a16="http://schemas.microsoft.com/office/drawing/2014/main" id="{3077214F-3884-E0BC-D541-5A68C83A1325}"/>
                </a:ext>
              </a:extLst>
            </p:cNvPr>
            <p:cNvSpPr/>
            <p:nvPr/>
          </p:nvSpPr>
          <p:spPr>
            <a:xfrm>
              <a:off x="5785311" y="1677556"/>
              <a:ext cx="521105" cy="521105"/>
            </a:xfrm>
            <a:prstGeom prst="arc">
              <a:avLst>
                <a:gd name="adj1" fmla="val 6851841"/>
                <a:gd name="adj2" fmla="val 13242757"/>
              </a:avLst>
            </a:prstGeom>
            <a:ln w="952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13" name="TextBox 12">
                  <a:extLst>
                    <a:ext uri="{FF2B5EF4-FFF2-40B4-BE49-F238E27FC236}">
                      <a16:creationId xmlns:a16="http://schemas.microsoft.com/office/drawing/2014/main" id="{521070C5-C694-10B3-ED6D-0C85F615D81C}"/>
                    </a:ext>
                  </a:extLst>
                </p:cNvPr>
                <p:cNvSpPr txBox="1"/>
                <p:nvPr/>
              </p:nvSpPr>
              <p:spPr>
                <a:xfrm>
                  <a:off x="5727943" y="1840772"/>
                  <a:ext cx="350672" cy="369332"/>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GB" b="0" i="1" smtClean="0">
                            <a:latin typeface="Cambria Math" panose="02040503050406030204" pitchFamily="18" charset="0"/>
                          </a:rPr>
                          <m:t>𝑐</m:t>
                        </m:r>
                      </m:oMath>
                    </m:oMathPara>
                  </a14:m>
                  <a:endParaRPr lang="en-GB"/>
                </a:p>
              </p:txBody>
            </p:sp>
          </mc:Choice>
          <mc:Fallback xmlns="">
            <p:sp>
              <p:nvSpPr>
                <p:cNvPr id="13" name="TextBox 12">
                  <a:extLst>
                    <a:ext uri="{FF2B5EF4-FFF2-40B4-BE49-F238E27FC236}">
                      <a16:creationId xmlns:a16="http://schemas.microsoft.com/office/drawing/2014/main" id="{521070C5-C694-10B3-ED6D-0C85F615D81C}"/>
                    </a:ext>
                  </a:extLst>
                </p:cNvPr>
                <p:cNvSpPr txBox="1">
                  <a:spLocks noRot="1" noChangeAspect="1" noMove="1" noResize="1" noEditPoints="1" noAdjustHandles="1" noChangeArrowheads="1" noChangeShapeType="1" noTextEdit="1"/>
                </p:cNvSpPr>
                <p:nvPr/>
              </p:nvSpPr>
              <p:spPr>
                <a:xfrm>
                  <a:off x="5727943" y="1840772"/>
                  <a:ext cx="350672" cy="369332"/>
                </a:xfrm>
                <a:prstGeom prst="rect">
                  <a:avLst/>
                </a:prstGeom>
                <a:blipFill>
                  <a:blip r:embed="rId5"/>
                  <a:stretch>
                    <a:fillRect/>
                  </a:stretch>
                </a:blipFill>
              </p:spPr>
              <p:txBody>
                <a:bodyPr/>
                <a:lstStyle/>
                <a:p>
                  <a:r>
                    <a:rPr lang="en-GB">
                      <a:noFill/>
                    </a:rPr>
                    <a:t> </a:t>
                  </a:r>
                </a:p>
              </p:txBody>
            </p:sp>
          </mc:Fallback>
        </mc:AlternateContent>
      </p:grpSp>
      <p:cxnSp>
        <p:nvCxnSpPr>
          <p:cNvPr id="15" name="Straight Connector 14">
            <a:extLst>
              <a:ext uri="{FF2B5EF4-FFF2-40B4-BE49-F238E27FC236}">
                <a16:creationId xmlns:a16="http://schemas.microsoft.com/office/drawing/2014/main" id="{4C965FF1-E89C-EDB9-2D91-BD0D9A55F039}"/>
              </a:ext>
            </a:extLst>
          </p:cNvPr>
          <p:cNvCxnSpPr/>
          <p:nvPr/>
        </p:nvCxnSpPr>
        <p:spPr>
          <a:xfrm>
            <a:off x="4711148" y="183874"/>
            <a:ext cx="0" cy="5337313"/>
          </a:xfrm>
          <a:prstGeom prst="line">
            <a:avLst/>
          </a:prstGeom>
        </p:spPr>
        <p:style>
          <a:lnRef idx="1">
            <a:schemeClr val="accent1"/>
          </a:lnRef>
          <a:fillRef idx="0">
            <a:schemeClr val="accent1"/>
          </a:fillRef>
          <a:effectRef idx="0">
            <a:schemeClr val="accent1"/>
          </a:effectRef>
          <a:fontRef idx="minor">
            <a:schemeClr val="tx1"/>
          </a:fontRef>
        </p:style>
      </p:cxnSp>
      <p:grpSp>
        <p:nvGrpSpPr>
          <p:cNvPr id="30" name="Group 29">
            <a:extLst>
              <a:ext uri="{FF2B5EF4-FFF2-40B4-BE49-F238E27FC236}">
                <a16:creationId xmlns:a16="http://schemas.microsoft.com/office/drawing/2014/main" id="{8FA84CB4-8ED0-64F8-69CE-7852200C0775}"/>
              </a:ext>
            </a:extLst>
          </p:cNvPr>
          <p:cNvGrpSpPr/>
          <p:nvPr/>
        </p:nvGrpSpPr>
        <p:grpSpPr>
          <a:xfrm>
            <a:off x="3116843" y="1025896"/>
            <a:ext cx="1418040" cy="622080"/>
            <a:chOff x="3116843" y="1025896"/>
            <a:chExt cx="1418040" cy="622080"/>
          </a:xfrm>
        </p:grpSpPr>
        <mc:AlternateContent xmlns:mc="http://schemas.openxmlformats.org/markup-compatibility/2006" xmlns:p14="http://schemas.microsoft.com/office/powerpoint/2010/main">
          <mc:Choice Requires="p14">
            <p:contentPart p14:bwMode="auto" r:id="rId6">
              <p14:nvContentPartPr>
                <p14:cNvPr id="18" name="Ink 17">
                  <a:extLst>
                    <a:ext uri="{FF2B5EF4-FFF2-40B4-BE49-F238E27FC236}">
                      <a16:creationId xmlns:a16="http://schemas.microsoft.com/office/drawing/2014/main" id="{26FEB32B-4335-38E5-7772-55CD4C0A2EB1}"/>
                    </a:ext>
                  </a:extLst>
                </p14:cNvPr>
                <p14:cNvContentPartPr/>
                <p14:nvPr/>
              </p14:nvContentPartPr>
              <p14:xfrm>
                <a:off x="3116843" y="1025896"/>
                <a:ext cx="172440" cy="260640"/>
              </p14:xfrm>
            </p:contentPart>
          </mc:Choice>
          <mc:Fallback xmlns="">
            <p:pic>
              <p:nvPicPr>
                <p:cNvPr id="18" name="Ink 17">
                  <a:extLst>
                    <a:ext uri="{FF2B5EF4-FFF2-40B4-BE49-F238E27FC236}">
                      <a16:creationId xmlns:a16="http://schemas.microsoft.com/office/drawing/2014/main" id="{26FEB32B-4335-38E5-7772-55CD4C0A2EB1}"/>
                    </a:ext>
                  </a:extLst>
                </p:cNvPr>
                <p:cNvPicPr/>
                <p:nvPr/>
              </p:nvPicPr>
              <p:blipFill>
                <a:blip r:embed="rId7"/>
                <a:stretch>
                  <a:fillRect/>
                </a:stretch>
              </p:blipFill>
              <p:spPr>
                <a:xfrm>
                  <a:off x="3099203" y="1008256"/>
                  <a:ext cx="208080" cy="29628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9" name="Ink 18">
                  <a:extLst>
                    <a:ext uri="{FF2B5EF4-FFF2-40B4-BE49-F238E27FC236}">
                      <a16:creationId xmlns:a16="http://schemas.microsoft.com/office/drawing/2014/main" id="{B1494F9A-0F2E-4F47-759C-D7FC47578000}"/>
                    </a:ext>
                  </a:extLst>
                </p14:cNvPr>
                <p14:cNvContentPartPr/>
                <p14:nvPr/>
              </p14:nvContentPartPr>
              <p14:xfrm>
                <a:off x="3329243" y="1068016"/>
                <a:ext cx="125640" cy="207360"/>
              </p14:xfrm>
            </p:contentPart>
          </mc:Choice>
          <mc:Fallback xmlns="">
            <p:pic>
              <p:nvPicPr>
                <p:cNvPr id="19" name="Ink 18">
                  <a:extLst>
                    <a:ext uri="{FF2B5EF4-FFF2-40B4-BE49-F238E27FC236}">
                      <a16:creationId xmlns:a16="http://schemas.microsoft.com/office/drawing/2014/main" id="{B1494F9A-0F2E-4F47-759C-D7FC47578000}"/>
                    </a:ext>
                  </a:extLst>
                </p:cNvPr>
                <p:cNvPicPr/>
                <p:nvPr/>
              </p:nvPicPr>
              <p:blipFill>
                <a:blip r:embed="rId9"/>
                <a:stretch>
                  <a:fillRect/>
                </a:stretch>
              </p:blipFill>
              <p:spPr>
                <a:xfrm>
                  <a:off x="3311243" y="1050376"/>
                  <a:ext cx="161280" cy="243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20" name="Ink 19">
                  <a:extLst>
                    <a:ext uri="{FF2B5EF4-FFF2-40B4-BE49-F238E27FC236}">
                      <a16:creationId xmlns:a16="http://schemas.microsoft.com/office/drawing/2014/main" id="{F7AC0ACA-436E-78E8-DE65-FF6AA2AAED13}"/>
                    </a:ext>
                  </a:extLst>
                </p14:cNvPr>
                <p14:cNvContentPartPr/>
                <p14:nvPr/>
              </p14:nvContentPartPr>
              <p14:xfrm>
                <a:off x="3514643" y="1082056"/>
                <a:ext cx="150840" cy="158760"/>
              </p14:xfrm>
            </p:contentPart>
          </mc:Choice>
          <mc:Fallback xmlns="">
            <p:pic>
              <p:nvPicPr>
                <p:cNvPr id="20" name="Ink 19">
                  <a:extLst>
                    <a:ext uri="{FF2B5EF4-FFF2-40B4-BE49-F238E27FC236}">
                      <a16:creationId xmlns:a16="http://schemas.microsoft.com/office/drawing/2014/main" id="{F7AC0ACA-436E-78E8-DE65-FF6AA2AAED13}"/>
                    </a:ext>
                  </a:extLst>
                </p:cNvPr>
                <p:cNvPicPr/>
                <p:nvPr/>
              </p:nvPicPr>
              <p:blipFill>
                <a:blip r:embed="rId11"/>
                <a:stretch>
                  <a:fillRect/>
                </a:stretch>
              </p:blipFill>
              <p:spPr>
                <a:xfrm>
                  <a:off x="3496643" y="1064416"/>
                  <a:ext cx="186480" cy="19440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21" name="Ink 20">
                  <a:extLst>
                    <a:ext uri="{FF2B5EF4-FFF2-40B4-BE49-F238E27FC236}">
                      <a16:creationId xmlns:a16="http://schemas.microsoft.com/office/drawing/2014/main" id="{0971292A-B387-580E-C137-FB1C4A30AC8A}"/>
                    </a:ext>
                  </a:extLst>
                </p14:cNvPr>
                <p14:cNvContentPartPr/>
                <p14:nvPr/>
              </p14:nvContentPartPr>
              <p14:xfrm>
                <a:off x="3128003" y="1343056"/>
                <a:ext cx="554040" cy="91080"/>
              </p14:xfrm>
            </p:contentPart>
          </mc:Choice>
          <mc:Fallback xmlns="">
            <p:pic>
              <p:nvPicPr>
                <p:cNvPr id="21" name="Ink 20">
                  <a:extLst>
                    <a:ext uri="{FF2B5EF4-FFF2-40B4-BE49-F238E27FC236}">
                      <a16:creationId xmlns:a16="http://schemas.microsoft.com/office/drawing/2014/main" id="{0971292A-B387-580E-C137-FB1C4A30AC8A}"/>
                    </a:ext>
                  </a:extLst>
                </p:cNvPr>
                <p:cNvPicPr/>
                <p:nvPr/>
              </p:nvPicPr>
              <p:blipFill>
                <a:blip r:embed="rId13"/>
                <a:stretch>
                  <a:fillRect/>
                </a:stretch>
              </p:blipFill>
              <p:spPr>
                <a:xfrm>
                  <a:off x="3110363" y="1325416"/>
                  <a:ext cx="589680" cy="126720"/>
                </a:xfrm>
                <a:prstGeom prst="rect">
                  <a:avLst/>
                </a:prstGeom>
              </p:spPr>
            </p:pic>
          </mc:Fallback>
        </mc:AlternateContent>
        <mc:AlternateContent xmlns:mc="http://schemas.openxmlformats.org/markup-compatibility/2006" xmlns:p14="http://schemas.microsoft.com/office/powerpoint/2010/main">
          <mc:Choice Requires="p14">
            <p:contentPart p14:bwMode="auto" r:id="rId14">
              <p14:nvContentPartPr>
                <p14:cNvPr id="22" name="Ink 21">
                  <a:extLst>
                    <a:ext uri="{FF2B5EF4-FFF2-40B4-BE49-F238E27FC236}">
                      <a16:creationId xmlns:a16="http://schemas.microsoft.com/office/drawing/2014/main" id="{39D45DEA-617B-E35A-E57B-0732C9082C8B}"/>
                    </a:ext>
                  </a:extLst>
                </p14:cNvPr>
                <p14:cNvContentPartPr/>
                <p14:nvPr/>
              </p14:nvContentPartPr>
              <p14:xfrm>
                <a:off x="3396203" y="1465096"/>
                <a:ext cx="138240" cy="182880"/>
              </p14:xfrm>
            </p:contentPart>
          </mc:Choice>
          <mc:Fallback xmlns="">
            <p:pic>
              <p:nvPicPr>
                <p:cNvPr id="22" name="Ink 21">
                  <a:extLst>
                    <a:ext uri="{FF2B5EF4-FFF2-40B4-BE49-F238E27FC236}">
                      <a16:creationId xmlns:a16="http://schemas.microsoft.com/office/drawing/2014/main" id="{39D45DEA-617B-E35A-E57B-0732C9082C8B}"/>
                    </a:ext>
                  </a:extLst>
                </p:cNvPr>
                <p:cNvPicPr/>
                <p:nvPr/>
              </p:nvPicPr>
              <p:blipFill>
                <a:blip r:embed="rId15"/>
                <a:stretch>
                  <a:fillRect/>
                </a:stretch>
              </p:blipFill>
              <p:spPr>
                <a:xfrm>
                  <a:off x="3378203" y="1447096"/>
                  <a:ext cx="17388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23" name="Ink 22">
                  <a:extLst>
                    <a:ext uri="{FF2B5EF4-FFF2-40B4-BE49-F238E27FC236}">
                      <a16:creationId xmlns:a16="http://schemas.microsoft.com/office/drawing/2014/main" id="{6CF6DBC9-BD5B-F251-16BF-BD33DF268CE5}"/>
                    </a:ext>
                  </a:extLst>
                </p14:cNvPr>
                <p14:cNvContentPartPr/>
                <p14:nvPr/>
              </p14:nvContentPartPr>
              <p14:xfrm>
                <a:off x="3462443" y="1474456"/>
                <a:ext cx="142920" cy="9720"/>
              </p14:xfrm>
            </p:contentPart>
          </mc:Choice>
          <mc:Fallback xmlns="">
            <p:pic>
              <p:nvPicPr>
                <p:cNvPr id="23" name="Ink 22">
                  <a:extLst>
                    <a:ext uri="{FF2B5EF4-FFF2-40B4-BE49-F238E27FC236}">
                      <a16:creationId xmlns:a16="http://schemas.microsoft.com/office/drawing/2014/main" id="{6CF6DBC9-BD5B-F251-16BF-BD33DF268CE5}"/>
                    </a:ext>
                  </a:extLst>
                </p:cNvPr>
                <p:cNvPicPr/>
                <p:nvPr/>
              </p:nvPicPr>
              <p:blipFill>
                <a:blip r:embed="rId17"/>
                <a:stretch>
                  <a:fillRect/>
                </a:stretch>
              </p:blipFill>
              <p:spPr>
                <a:xfrm>
                  <a:off x="3444803" y="1456816"/>
                  <a:ext cx="178560" cy="45360"/>
                </a:xfrm>
                <a:prstGeom prst="rect">
                  <a:avLst/>
                </a:prstGeom>
              </p:spPr>
            </p:pic>
          </mc:Fallback>
        </mc:AlternateContent>
        <mc:AlternateContent xmlns:mc="http://schemas.openxmlformats.org/markup-compatibility/2006" xmlns:p14="http://schemas.microsoft.com/office/powerpoint/2010/main">
          <mc:Choice Requires="p14">
            <p:contentPart p14:bwMode="auto" r:id="rId18">
              <p14:nvContentPartPr>
                <p14:cNvPr id="24" name="Ink 23">
                  <a:extLst>
                    <a:ext uri="{FF2B5EF4-FFF2-40B4-BE49-F238E27FC236}">
                      <a16:creationId xmlns:a16="http://schemas.microsoft.com/office/drawing/2014/main" id="{CB2660E8-AEE5-DFCD-CE69-E82645486490}"/>
                    </a:ext>
                  </a:extLst>
                </p14:cNvPr>
                <p14:cNvContentPartPr/>
                <p14:nvPr/>
              </p14:nvContentPartPr>
              <p14:xfrm>
                <a:off x="3852683" y="1250536"/>
                <a:ext cx="97560" cy="20880"/>
              </p14:xfrm>
            </p:contentPart>
          </mc:Choice>
          <mc:Fallback xmlns="">
            <p:pic>
              <p:nvPicPr>
                <p:cNvPr id="24" name="Ink 23">
                  <a:extLst>
                    <a:ext uri="{FF2B5EF4-FFF2-40B4-BE49-F238E27FC236}">
                      <a16:creationId xmlns:a16="http://schemas.microsoft.com/office/drawing/2014/main" id="{CB2660E8-AEE5-DFCD-CE69-E82645486490}"/>
                    </a:ext>
                  </a:extLst>
                </p:cNvPr>
                <p:cNvPicPr/>
                <p:nvPr/>
              </p:nvPicPr>
              <p:blipFill>
                <a:blip r:embed="rId19"/>
                <a:stretch>
                  <a:fillRect/>
                </a:stretch>
              </p:blipFill>
              <p:spPr>
                <a:xfrm>
                  <a:off x="3835043" y="1232536"/>
                  <a:ext cx="133200" cy="5652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25" name="Ink 24">
                  <a:extLst>
                    <a:ext uri="{FF2B5EF4-FFF2-40B4-BE49-F238E27FC236}">
                      <a16:creationId xmlns:a16="http://schemas.microsoft.com/office/drawing/2014/main" id="{F46585F8-D263-6990-46A8-C24502C06902}"/>
                    </a:ext>
                  </a:extLst>
                </p14:cNvPr>
                <p14:cNvContentPartPr/>
                <p14:nvPr/>
              </p14:nvContentPartPr>
              <p14:xfrm>
                <a:off x="3870323" y="1344856"/>
                <a:ext cx="100440" cy="8280"/>
              </p14:xfrm>
            </p:contentPart>
          </mc:Choice>
          <mc:Fallback xmlns="">
            <p:pic>
              <p:nvPicPr>
                <p:cNvPr id="25" name="Ink 24">
                  <a:extLst>
                    <a:ext uri="{FF2B5EF4-FFF2-40B4-BE49-F238E27FC236}">
                      <a16:creationId xmlns:a16="http://schemas.microsoft.com/office/drawing/2014/main" id="{F46585F8-D263-6990-46A8-C24502C06902}"/>
                    </a:ext>
                  </a:extLst>
                </p:cNvPr>
                <p:cNvPicPr/>
                <p:nvPr/>
              </p:nvPicPr>
              <p:blipFill>
                <a:blip r:embed="rId21"/>
                <a:stretch>
                  <a:fillRect/>
                </a:stretch>
              </p:blipFill>
              <p:spPr>
                <a:xfrm>
                  <a:off x="3852323" y="1327216"/>
                  <a:ext cx="1360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27" name="Ink 26">
                  <a:extLst>
                    <a:ext uri="{FF2B5EF4-FFF2-40B4-BE49-F238E27FC236}">
                      <a16:creationId xmlns:a16="http://schemas.microsoft.com/office/drawing/2014/main" id="{0827D85C-DED2-C291-5BAE-5D9406668E48}"/>
                    </a:ext>
                  </a:extLst>
                </p14:cNvPr>
                <p14:cNvContentPartPr/>
                <p14:nvPr/>
              </p14:nvContentPartPr>
              <p14:xfrm>
                <a:off x="4114403" y="1109416"/>
                <a:ext cx="157320" cy="314280"/>
              </p14:xfrm>
            </p:contentPart>
          </mc:Choice>
          <mc:Fallback xmlns="">
            <p:pic>
              <p:nvPicPr>
                <p:cNvPr id="27" name="Ink 26">
                  <a:extLst>
                    <a:ext uri="{FF2B5EF4-FFF2-40B4-BE49-F238E27FC236}">
                      <a16:creationId xmlns:a16="http://schemas.microsoft.com/office/drawing/2014/main" id="{0827D85C-DED2-C291-5BAE-5D9406668E48}"/>
                    </a:ext>
                  </a:extLst>
                </p:cNvPr>
                <p:cNvPicPr/>
                <p:nvPr/>
              </p:nvPicPr>
              <p:blipFill>
                <a:blip r:embed="rId23"/>
                <a:stretch>
                  <a:fillRect/>
                </a:stretch>
              </p:blipFill>
              <p:spPr>
                <a:xfrm>
                  <a:off x="4096403" y="1091776"/>
                  <a:ext cx="192960" cy="34992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28" name="Ink 27">
                  <a:extLst>
                    <a:ext uri="{FF2B5EF4-FFF2-40B4-BE49-F238E27FC236}">
                      <a16:creationId xmlns:a16="http://schemas.microsoft.com/office/drawing/2014/main" id="{601263A3-3032-849C-20DD-3D0A3250ADE8}"/>
                    </a:ext>
                  </a:extLst>
                </p14:cNvPr>
                <p14:cNvContentPartPr/>
                <p14:nvPr/>
              </p14:nvContentPartPr>
              <p14:xfrm>
                <a:off x="4141043" y="1283296"/>
                <a:ext cx="127440" cy="30240"/>
              </p14:xfrm>
            </p:contentPart>
          </mc:Choice>
          <mc:Fallback xmlns="">
            <p:pic>
              <p:nvPicPr>
                <p:cNvPr id="28" name="Ink 27">
                  <a:extLst>
                    <a:ext uri="{FF2B5EF4-FFF2-40B4-BE49-F238E27FC236}">
                      <a16:creationId xmlns:a16="http://schemas.microsoft.com/office/drawing/2014/main" id="{601263A3-3032-849C-20DD-3D0A3250ADE8}"/>
                    </a:ext>
                  </a:extLst>
                </p:cNvPr>
                <p:cNvPicPr/>
                <p:nvPr/>
              </p:nvPicPr>
              <p:blipFill>
                <a:blip r:embed="rId25"/>
                <a:stretch>
                  <a:fillRect/>
                </a:stretch>
              </p:blipFill>
              <p:spPr>
                <a:xfrm>
                  <a:off x="4123403" y="1265296"/>
                  <a:ext cx="16308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26">
              <p14:nvContentPartPr>
                <p14:cNvPr id="29" name="Ink 28">
                  <a:extLst>
                    <a:ext uri="{FF2B5EF4-FFF2-40B4-BE49-F238E27FC236}">
                      <a16:creationId xmlns:a16="http://schemas.microsoft.com/office/drawing/2014/main" id="{1863316E-4FF0-2790-94CB-1385F5800A79}"/>
                    </a:ext>
                  </a:extLst>
                </p14:cNvPr>
                <p14:cNvContentPartPr/>
                <p14:nvPr/>
              </p14:nvContentPartPr>
              <p14:xfrm>
                <a:off x="4372163" y="1152256"/>
                <a:ext cx="162720" cy="245160"/>
              </p14:xfrm>
            </p:contentPart>
          </mc:Choice>
          <mc:Fallback xmlns="">
            <p:pic>
              <p:nvPicPr>
                <p:cNvPr id="29" name="Ink 28">
                  <a:extLst>
                    <a:ext uri="{FF2B5EF4-FFF2-40B4-BE49-F238E27FC236}">
                      <a16:creationId xmlns:a16="http://schemas.microsoft.com/office/drawing/2014/main" id="{1863316E-4FF0-2790-94CB-1385F5800A79}"/>
                    </a:ext>
                  </a:extLst>
                </p:cNvPr>
                <p:cNvPicPr/>
                <p:nvPr/>
              </p:nvPicPr>
              <p:blipFill>
                <a:blip r:embed="rId27"/>
                <a:stretch>
                  <a:fillRect/>
                </a:stretch>
              </p:blipFill>
              <p:spPr>
                <a:xfrm>
                  <a:off x="4354163" y="1134616"/>
                  <a:ext cx="198360" cy="280800"/>
                </a:xfrm>
                <a:prstGeom prst="rect">
                  <a:avLst/>
                </a:prstGeom>
              </p:spPr>
            </p:pic>
          </mc:Fallback>
        </mc:AlternateContent>
      </p:grpSp>
      <p:grpSp>
        <p:nvGrpSpPr>
          <p:cNvPr id="39" name="Group 38">
            <a:extLst>
              <a:ext uri="{FF2B5EF4-FFF2-40B4-BE49-F238E27FC236}">
                <a16:creationId xmlns:a16="http://schemas.microsoft.com/office/drawing/2014/main" id="{91CEE315-1CD5-3473-57E6-13B78C4EF4E8}"/>
              </a:ext>
            </a:extLst>
          </p:cNvPr>
          <p:cNvGrpSpPr/>
          <p:nvPr/>
        </p:nvGrpSpPr>
        <p:grpSpPr>
          <a:xfrm>
            <a:off x="86003" y="2870536"/>
            <a:ext cx="1278720" cy="368640"/>
            <a:chOff x="86003" y="2870536"/>
            <a:chExt cx="1278720" cy="368640"/>
          </a:xfrm>
        </p:grpSpPr>
        <mc:AlternateContent xmlns:mc="http://schemas.openxmlformats.org/markup-compatibility/2006" xmlns:p14="http://schemas.microsoft.com/office/powerpoint/2010/main">
          <mc:Choice Requires="p14">
            <p:contentPart p14:bwMode="auto" r:id="rId28">
              <p14:nvContentPartPr>
                <p14:cNvPr id="32" name="Ink 31">
                  <a:extLst>
                    <a:ext uri="{FF2B5EF4-FFF2-40B4-BE49-F238E27FC236}">
                      <a16:creationId xmlns:a16="http://schemas.microsoft.com/office/drawing/2014/main" id="{924FFA69-0A40-40C8-B8DA-452265D1EBE9}"/>
                    </a:ext>
                  </a:extLst>
                </p14:cNvPr>
                <p14:cNvContentPartPr/>
                <p14:nvPr/>
              </p14:nvContentPartPr>
              <p14:xfrm>
                <a:off x="98963" y="3213616"/>
                <a:ext cx="1265760" cy="25560"/>
              </p14:xfrm>
            </p:contentPart>
          </mc:Choice>
          <mc:Fallback xmlns="">
            <p:pic>
              <p:nvPicPr>
                <p:cNvPr id="32" name="Ink 31">
                  <a:extLst>
                    <a:ext uri="{FF2B5EF4-FFF2-40B4-BE49-F238E27FC236}">
                      <a16:creationId xmlns:a16="http://schemas.microsoft.com/office/drawing/2014/main" id="{924FFA69-0A40-40C8-B8DA-452265D1EBE9}"/>
                    </a:ext>
                  </a:extLst>
                </p:cNvPr>
                <p:cNvPicPr/>
                <p:nvPr/>
              </p:nvPicPr>
              <p:blipFill>
                <a:blip r:embed="rId29"/>
                <a:stretch>
                  <a:fillRect/>
                </a:stretch>
              </p:blipFill>
              <p:spPr>
                <a:xfrm>
                  <a:off x="81323" y="3195976"/>
                  <a:ext cx="130140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30">
              <p14:nvContentPartPr>
                <p14:cNvPr id="33" name="Ink 32">
                  <a:extLst>
                    <a:ext uri="{FF2B5EF4-FFF2-40B4-BE49-F238E27FC236}">
                      <a16:creationId xmlns:a16="http://schemas.microsoft.com/office/drawing/2014/main" id="{6314AA68-D359-EC25-A543-691B289D7C17}"/>
                    </a:ext>
                  </a:extLst>
                </p14:cNvPr>
                <p14:cNvContentPartPr/>
                <p14:nvPr/>
              </p14:nvContentPartPr>
              <p14:xfrm>
                <a:off x="491003" y="3021016"/>
                <a:ext cx="123840" cy="167760"/>
              </p14:xfrm>
            </p:contentPart>
          </mc:Choice>
          <mc:Fallback xmlns="">
            <p:pic>
              <p:nvPicPr>
                <p:cNvPr id="33" name="Ink 32">
                  <a:extLst>
                    <a:ext uri="{FF2B5EF4-FFF2-40B4-BE49-F238E27FC236}">
                      <a16:creationId xmlns:a16="http://schemas.microsoft.com/office/drawing/2014/main" id="{6314AA68-D359-EC25-A543-691B289D7C17}"/>
                    </a:ext>
                  </a:extLst>
                </p:cNvPr>
                <p:cNvPicPr/>
                <p:nvPr/>
              </p:nvPicPr>
              <p:blipFill>
                <a:blip r:embed="rId31"/>
                <a:stretch>
                  <a:fillRect/>
                </a:stretch>
              </p:blipFill>
              <p:spPr>
                <a:xfrm>
                  <a:off x="473003" y="3003016"/>
                  <a:ext cx="159480" cy="20340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5" name="Ink 34">
                  <a:extLst>
                    <a:ext uri="{FF2B5EF4-FFF2-40B4-BE49-F238E27FC236}">
                      <a16:creationId xmlns:a16="http://schemas.microsoft.com/office/drawing/2014/main" id="{9076B2BD-027B-FAF1-E3A9-57499D834A80}"/>
                    </a:ext>
                  </a:extLst>
                </p14:cNvPr>
                <p14:cNvContentPartPr/>
                <p14:nvPr/>
              </p14:nvContentPartPr>
              <p14:xfrm>
                <a:off x="86003" y="2870536"/>
                <a:ext cx="97560" cy="206640"/>
              </p14:xfrm>
            </p:contentPart>
          </mc:Choice>
          <mc:Fallback xmlns="">
            <p:pic>
              <p:nvPicPr>
                <p:cNvPr id="35" name="Ink 34">
                  <a:extLst>
                    <a:ext uri="{FF2B5EF4-FFF2-40B4-BE49-F238E27FC236}">
                      <a16:creationId xmlns:a16="http://schemas.microsoft.com/office/drawing/2014/main" id="{9076B2BD-027B-FAF1-E3A9-57499D834A80}"/>
                    </a:ext>
                  </a:extLst>
                </p:cNvPr>
                <p:cNvPicPr/>
                <p:nvPr/>
              </p:nvPicPr>
              <p:blipFill>
                <a:blip r:embed="rId33"/>
                <a:stretch>
                  <a:fillRect/>
                </a:stretch>
              </p:blipFill>
              <p:spPr>
                <a:xfrm>
                  <a:off x="68363" y="2852536"/>
                  <a:ext cx="133200" cy="242280"/>
                </a:xfrm>
                <a:prstGeom prst="rect">
                  <a:avLst/>
                </a:prstGeom>
              </p:spPr>
            </p:pic>
          </mc:Fallback>
        </mc:AlternateContent>
        <mc:AlternateContent xmlns:mc="http://schemas.openxmlformats.org/markup-compatibility/2006" xmlns:p14="http://schemas.microsoft.com/office/powerpoint/2010/main">
          <mc:Choice Requires="p14">
            <p:contentPart p14:bwMode="auto" r:id="rId34">
              <p14:nvContentPartPr>
                <p14:cNvPr id="36" name="Ink 35">
                  <a:extLst>
                    <a:ext uri="{FF2B5EF4-FFF2-40B4-BE49-F238E27FC236}">
                      <a16:creationId xmlns:a16="http://schemas.microsoft.com/office/drawing/2014/main" id="{5426D9D6-0B50-718F-703F-DCC8D36E3C10}"/>
                    </a:ext>
                  </a:extLst>
                </p14:cNvPr>
                <p14:cNvContentPartPr/>
                <p14:nvPr/>
              </p14:nvContentPartPr>
              <p14:xfrm>
                <a:off x="109763" y="2990416"/>
                <a:ext cx="102960" cy="62640"/>
              </p14:xfrm>
            </p:contentPart>
          </mc:Choice>
          <mc:Fallback xmlns="">
            <p:pic>
              <p:nvPicPr>
                <p:cNvPr id="36" name="Ink 35">
                  <a:extLst>
                    <a:ext uri="{FF2B5EF4-FFF2-40B4-BE49-F238E27FC236}">
                      <a16:creationId xmlns:a16="http://schemas.microsoft.com/office/drawing/2014/main" id="{5426D9D6-0B50-718F-703F-DCC8D36E3C10}"/>
                    </a:ext>
                  </a:extLst>
                </p:cNvPr>
                <p:cNvPicPr/>
                <p:nvPr/>
              </p:nvPicPr>
              <p:blipFill>
                <a:blip r:embed="rId35"/>
                <a:stretch>
                  <a:fillRect/>
                </a:stretch>
              </p:blipFill>
              <p:spPr>
                <a:xfrm>
                  <a:off x="91763" y="2972416"/>
                  <a:ext cx="138600" cy="98280"/>
                </a:xfrm>
                <a:prstGeom prst="rect">
                  <a:avLst/>
                </a:prstGeom>
              </p:spPr>
            </p:pic>
          </mc:Fallback>
        </mc:AlternateContent>
        <mc:AlternateContent xmlns:mc="http://schemas.openxmlformats.org/markup-compatibility/2006" xmlns:p14="http://schemas.microsoft.com/office/powerpoint/2010/main">
          <mc:Choice Requires="p14">
            <p:contentPart p14:bwMode="auto" r:id="rId36">
              <p14:nvContentPartPr>
                <p14:cNvPr id="37" name="Ink 36">
                  <a:extLst>
                    <a:ext uri="{FF2B5EF4-FFF2-40B4-BE49-F238E27FC236}">
                      <a16:creationId xmlns:a16="http://schemas.microsoft.com/office/drawing/2014/main" id="{654E45DE-AAC5-B0D4-E083-950D2A06C0F5}"/>
                    </a:ext>
                  </a:extLst>
                </p14:cNvPr>
                <p14:cNvContentPartPr/>
                <p14:nvPr/>
              </p14:nvContentPartPr>
              <p14:xfrm>
                <a:off x="285803" y="2897176"/>
                <a:ext cx="70200" cy="168480"/>
              </p14:xfrm>
            </p:contentPart>
          </mc:Choice>
          <mc:Fallback xmlns="">
            <p:pic>
              <p:nvPicPr>
                <p:cNvPr id="37" name="Ink 36">
                  <a:extLst>
                    <a:ext uri="{FF2B5EF4-FFF2-40B4-BE49-F238E27FC236}">
                      <a16:creationId xmlns:a16="http://schemas.microsoft.com/office/drawing/2014/main" id="{654E45DE-AAC5-B0D4-E083-950D2A06C0F5}"/>
                    </a:ext>
                  </a:extLst>
                </p:cNvPr>
                <p:cNvPicPr/>
                <p:nvPr/>
              </p:nvPicPr>
              <p:blipFill>
                <a:blip r:embed="rId37"/>
                <a:stretch>
                  <a:fillRect/>
                </a:stretch>
              </p:blipFill>
              <p:spPr>
                <a:xfrm>
                  <a:off x="268163" y="2879176"/>
                  <a:ext cx="105840" cy="20412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8" name="Ink 37">
                  <a:extLst>
                    <a:ext uri="{FF2B5EF4-FFF2-40B4-BE49-F238E27FC236}">
                      <a16:creationId xmlns:a16="http://schemas.microsoft.com/office/drawing/2014/main" id="{3B8D835F-7B7D-56DE-A274-018E71C82F41}"/>
                    </a:ext>
                  </a:extLst>
                </p14:cNvPr>
                <p14:cNvContentPartPr/>
                <p14:nvPr/>
              </p14:nvContentPartPr>
              <p14:xfrm>
                <a:off x="410363" y="2879896"/>
                <a:ext cx="81360" cy="31680"/>
              </p14:xfrm>
            </p:contentPart>
          </mc:Choice>
          <mc:Fallback xmlns="">
            <p:pic>
              <p:nvPicPr>
                <p:cNvPr id="38" name="Ink 37">
                  <a:extLst>
                    <a:ext uri="{FF2B5EF4-FFF2-40B4-BE49-F238E27FC236}">
                      <a16:creationId xmlns:a16="http://schemas.microsoft.com/office/drawing/2014/main" id="{3B8D835F-7B7D-56DE-A274-018E71C82F41}"/>
                    </a:ext>
                  </a:extLst>
                </p:cNvPr>
                <p:cNvPicPr/>
                <p:nvPr/>
              </p:nvPicPr>
              <p:blipFill>
                <a:blip r:embed="rId39"/>
                <a:stretch>
                  <a:fillRect/>
                </a:stretch>
              </p:blipFill>
              <p:spPr>
                <a:xfrm>
                  <a:off x="392723" y="2861896"/>
                  <a:ext cx="117000" cy="67320"/>
                </a:xfrm>
                <a:prstGeom prst="rect">
                  <a:avLst/>
                </a:prstGeom>
              </p:spPr>
            </p:pic>
          </mc:Fallback>
        </mc:AlternateContent>
      </p:grpSp>
      <p:grpSp>
        <p:nvGrpSpPr>
          <p:cNvPr id="58" name="Group 57">
            <a:extLst>
              <a:ext uri="{FF2B5EF4-FFF2-40B4-BE49-F238E27FC236}">
                <a16:creationId xmlns:a16="http://schemas.microsoft.com/office/drawing/2014/main" id="{BF5505B4-D34F-3645-7297-28719EC70878}"/>
              </a:ext>
            </a:extLst>
          </p:cNvPr>
          <p:cNvGrpSpPr/>
          <p:nvPr/>
        </p:nvGrpSpPr>
        <p:grpSpPr>
          <a:xfrm>
            <a:off x="2458763" y="1929496"/>
            <a:ext cx="1800360" cy="279000"/>
            <a:chOff x="2458763" y="1929496"/>
            <a:chExt cx="1800360" cy="279000"/>
          </a:xfrm>
        </p:grpSpPr>
        <mc:AlternateContent xmlns:mc="http://schemas.openxmlformats.org/markup-compatibility/2006" xmlns:p14="http://schemas.microsoft.com/office/powerpoint/2010/main">
          <mc:Choice Requires="p14">
            <p:contentPart p14:bwMode="auto" r:id="rId40">
              <p14:nvContentPartPr>
                <p14:cNvPr id="40" name="Ink 39">
                  <a:extLst>
                    <a:ext uri="{FF2B5EF4-FFF2-40B4-BE49-F238E27FC236}">
                      <a16:creationId xmlns:a16="http://schemas.microsoft.com/office/drawing/2014/main" id="{76A27F9C-7153-D6D8-EAEA-F186882B7653}"/>
                    </a:ext>
                  </a:extLst>
                </p14:cNvPr>
                <p14:cNvContentPartPr/>
                <p14:nvPr/>
              </p14:nvContentPartPr>
              <p14:xfrm>
                <a:off x="2458763" y="2088256"/>
                <a:ext cx="228600" cy="120240"/>
              </p14:xfrm>
            </p:contentPart>
          </mc:Choice>
          <mc:Fallback xmlns="">
            <p:pic>
              <p:nvPicPr>
                <p:cNvPr id="40" name="Ink 39">
                  <a:extLst>
                    <a:ext uri="{FF2B5EF4-FFF2-40B4-BE49-F238E27FC236}">
                      <a16:creationId xmlns:a16="http://schemas.microsoft.com/office/drawing/2014/main" id="{76A27F9C-7153-D6D8-EAEA-F186882B7653}"/>
                    </a:ext>
                  </a:extLst>
                </p:cNvPr>
                <p:cNvPicPr/>
                <p:nvPr/>
              </p:nvPicPr>
              <p:blipFill>
                <a:blip r:embed="rId41"/>
                <a:stretch>
                  <a:fillRect/>
                </a:stretch>
              </p:blipFill>
              <p:spPr>
                <a:xfrm>
                  <a:off x="2441123" y="2070256"/>
                  <a:ext cx="26424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41" name="Ink 40">
                  <a:extLst>
                    <a:ext uri="{FF2B5EF4-FFF2-40B4-BE49-F238E27FC236}">
                      <a16:creationId xmlns:a16="http://schemas.microsoft.com/office/drawing/2014/main" id="{00088ABB-8A03-2623-67EE-1E210FA4641E}"/>
                    </a:ext>
                  </a:extLst>
                </p14:cNvPr>
                <p14:cNvContentPartPr/>
                <p14:nvPr/>
              </p14:nvContentPartPr>
              <p14:xfrm>
                <a:off x="2790683" y="2101216"/>
                <a:ext cx="101160" cy="22680"/>
              </p14:xfrm>
            </p:contentPart>
          </mc:Choice>
          <mc:Fallback xmlns="">
            <p:pic>
              <p:nvPicPr>
                <p:cNvPr id="41" name="Ink 40">
                  <a:extLst>
                    <a:ext uri="{FF2B5EF4-FFF2-40B4-BE49-F238E27FC236}">
                      <a16:creationId xmlns:a16="http://schemas.microsoft.com/office/drawing/2014/main" id="{00088ABB-8A03-2623-67EE-1E210FA4641E}"/>
                    </a:ext>
                  </a:extLst>
                </p:cNvPr>
                <p:cNvPicPr/>
                <p:nvPr/>
              </p:nvPicPr>
              <p:blipFill>
                <a:blip r:embed="rId43"/>
                <a:stretch>
                  <a:fillRect/>
                </a:stretch>
              </p:blipFill>
              <p:spPr>
                <a:xfrm>
                  <a:off x="2772683" y="2083216"/>
                  <a:ext cx="136800" cy="5832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42" name="Ink 41">
                  <a:extLst>
                    <a:ext uri="{FF2B5EF4-FFF2-40B4-BE49-F238E27FC236}">
                      <a16:creationId xmlns:a16="http://schemas.microsoft.com/office/drawing/2014/main" id="{5484AACE-7325-A8F2-3D77-09EFF6560308}"/>
                    </a:ext>
                  </a:extLst>
                </p14:cNvPr>
                <p14:cNvContentPartPr/>
                <p14:nvPr/>
              </p14:nvContentPartPr>
              <p14:xfrm>
                <a:off x="2814443" y="2174296"/>
                <a:ext cx="86040" cy="8640"/>
              </p14:xfrm>
            </p:contentPart>
          </mc:Choice>
          <mc:Fallback xmlns="">
            <p:pic>
              <p:nvPicPr>
                <p:cNvPr id="42" name="Ink 41">
                  <a:extLst>
                    <a:ext uri="{FF2B5EF4-FFF2-40B4-BE49-F238E27FC236}">
                      <a16:creationId xmlns:a16="http://schemas.microsoft.com/office/drawing/2014/main" id="{5484AACE-7325-A8F2-3D77-09EFF6560308}"/>
                    </a:ext>
                  </a:extLst>
                </p:cNvPr>
                <p:cNvPicPr/>
                <p:nvPr/>
              </p:nvPicPr>
              <p:blipFill>
                <a:blip r:embed="rId45"/>
                <a:stretch>
                  <a:fillRect/>
                </a:stretch>
              </p:blipFill>
              <p:spPr>
                <a:xfrm>
                  <a:off x="2796803" y="2156296"/>
                  <a:ext cx="121680" cy="44280"/>
                </a:xfrm>
                <a:prstGeom prst="rect">
                  <a:avLst/>
                </a:prstGeom>
              </p:spPr>
            </p:pic>
          </mc:Fallback>
        </mc:AlternateContent>
        <mc:AlternateContent xmlns:mc="http://schemas.openxmlformats.org/markup-compatibility/2006" xmlns:p14="http://schemas.microsoft.com/office/powerpoint/2010/main">
          <mc:Choice Requires="p14">
            <p:contentPart p14:bwMode="auto" r:id="rId46">
              <p14:nvContentPartPr>
                <p14:cNvPr id="43" name="Ink 42">
                  <a:extLst>
                    <a:ext uri="{FF2B5EF4-FFF2-40B4-BE49-F238E27FC236}">
                      <a16:creationId xmlns:a16="http://schemas.microsoft.com/office/drawing/2014/main" id="{E76A9DBA-B789-0670-2DA4-4F554A94BCE3}"/>
                    </a:ext>
                  </a:extLst>
                </p14:cNvPr>
                <p14:cNvContentPartPr/>
                <p14:nvPr/>
              </p14:nvContentPartPr>
              <p14:xfrm>
                <a:off x="3098483" y="2001496"/>
                <a:ext cx="26640" cy="164880"/>
              </p14:xfrm>
            </p:contentPart>
          </mc:Choice>
          <mc:Fallback xmlns="">
            <p:pic>
              <p:nvPicPr>
                <p:cNvPr id="43" name="Ink 42">
                  <a:extLst>
                    <a:ext uri="{FF2B5EF4-FFF2-40B4-BE49-F238E27FC236}">
                      <a16:creationId xmlns:a16="http://schemas.microsoft.com/office/drawing/2014/main" id="{E76A9DBA-B789-0670-2DA4-4F554A94BCE3}"/>
                    </a:ext>
                  </a:extLst>
                </p:cNvPr>
                <p:cNvPicPr/>
                <p:nvPr/>
              </p:nvPicPr>
              <p:blipFill>
                <a:blip r:embed="rId47"/>
                <a:stretch>
                  <a:fillRect/>
                </a:stretch>
              </p:blipFill>
              <p:spPr>
                <a:xfrm>
                  <a:off x="3080843" y="1983856"/>
                  <a:ext cx="62280" cy="20052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44" name="Ink 43">
                  <a:extLst>
                    <a:ext uri="{FF2B5EF4-FFF2-40B4-BE49-F238E27FC236}">
                      <a16:creationId xmlns:a16="http://schemas.microsoft.com/office/drawing/2014/main" id="{4C7C37E4-137A-DBD0-B499-FA1530E471ED}"/>
                    </a:ext>
                  </a:extLst>
                </p14:cNvPr>
                <p14:cNvContentPartPr/>
                <p14:nvPr/>
              </p14:nvContentPartPr>
              <p14:xfrm>
                <a:off x="3232043" y="1987456"/>
                <a:ext cx="95760" cy="194400"/>
              </p14:xfrm>
            </p:contentPart>
          </mc:Choice>
          <mc:Fallback xmlns="">
            <p:pic>
              <p:nvPicPr>
                <p:cNvPr id="44" name="Ink 43">
                  <a:extLst>
                    <a:ext uri="{FF2B5EF4-FFF2-40B4-BE49-F238E27FC236}">
                      <a16:creationId xmlns:a16="http://schemas.microsoft.com/office/drawing/2014/main" id="{4C7C37E4-137A-DBD0-B499-FA1530E471ED}"/>
                    </a:ext>
                  </a:extLst>
                </p:cNvPr>
                <p:cNvPicPr/>
                <p:nvPr/>
              </p:nvPicPr>
              <p:blipFill>
                <a:blip r:embed="rId49"/>
                <a:stretch>
                  <a:fillRect/>
                </a:stretch>
              </p:blipFill>
              <p:spPr>
                <a:xfrm>
                  <a:off x="3214043" y="1969816"/>
                  <a:ext cx="131400" cy="23004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45" name="Ink 44">
                  <a:extLst>
                    <a:ext uri="{FF2B5EF4-FFF2-40B4-BE49-F238E27FC236}">
                      <a16:creationId xmlns:a16="http://schemas.microsoft.com/office/drawing/2014/main" id="{78D2ACAB-1E22-04D4-59BC-91197C7F5A0E}"/>
                    </a:ext>
                  </a:extLst>
                </p14:cNvPr>
                <p14:cNvContentPartPr/>
                <p14:nvPr/>
              </p14:nvContentPartPr>
              <p14:xfrm>
                <a:off x="3420323" y="2008696"/>
                <a:ext cx="127080" cy="121680"/>
              </p14:xfrm>
            </p:contentPart>
          </mc:Choice>
          <mc:Fallback xmlns="">
            <p:pic>
              <p:nvPicPr>
                <p:cNvPr id="45" name="Ink 44">
                  <a:extLst>
                    <a:ext uri="{FF2B5EF4-FFF2-40B4-BE49-F238E27FC236}">
                      <a16:creationId xmlns:a16="http://schemas.microsoft.com/office/drawing/2014/main" id="{78D2ACAB-1E22-04D4-59BC-91197C7F5A0E}"/>
                    </a:ext>
                  </a:extLst>
                </p:cNvPr>
                <p:cNvPicPr/>
                <p:nvPr/>
              </p:nvPicPr>
              <p:blipFill>
                <a:blip r:embed="rId51"/>
                <a:stretch>
                  <a:fillRect/>
                </a:stretch>
              </p:blipFill>
              <p:spPr>
                <a:xfrm>
                  <a:off x="3402683" y="1991056"/>
                  <a:ext cx="16272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46" name="Ink 45">
                  <a:extLst>
                    <a:ext uri="{FF2B5EF4-FFF2-40B4-BE49-F238E27FC236}">
                      <a16:creationId xmlns:a16="http://schemas.microsoft.com/office/drawing/2014/main" id="{86A446DA-FAF9-A104-256C-AC5F703278BF}"/>
                    </a:ext>
                  </a:extLst>
                </p14:cNvPr>
                <p14:cNvContentPartPr/>
                <p14:nvPr/>
              </p14:nvContentPartPr>
              <p14:xfrm>
                <a:off x="3665843" y="2058736"/>
                <a:ext cx="43560" cy="5760"/>
              </p14:xfrm>
            </p:contentPart>
          </mc:Choice>
          <mc:Fallback xmlns="">
            <p:pic>
              <p:nvPicPr>
                <p:cNvPr id="46" name="Ink 45">
                  <a:extLst>
                    <a:ext uri="{FF2B5EF4-FFF2-40B4-BE49-F238E27FC236}">
                      <a16:creationId xmlns:a16="http://schemas.microsoft.com/office/drawing/2014/main" id="{86A446DA-FAF9-A104-256C-AC5F703278BF}"/>
                    </a:ext>
                  </a:extLst>
                </p:cNvPr>
                <p:cNvPicPr/>
                <p:nvPr/>
              </p:nvPicPr>
              <p:blipFill>
                <a:blip r:embed="rId53"/>
                <a:stretch>
                  <a:fillRect/>
                </a:stretch>
              </p:blipFill>
              <p:spPr>
                <a:xfrm>
                  <a:off x="3648203" y="2040736"/>
                  <a:ext cx="792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54">
              <p14:nvContentPartPr>
                <p14:cNvPr id="47" name="Ink 46">
                  <a:extLst>
                    <a:ext uri="{FF2B5EF4-FFF2-40B4-BE49-F238E27FC236}">
                      <a16:creationId xmlns:a16="http://schemas.microsoft.com/office/drawing/2014/main" id="{03D7C269-8D14-5AC9-BFCC-CE7D573E3221}"/>
                    </a:ext>
                  </a:extLst>
                </p14:cNvPr>
                <p14:cNvContentPartPr/>
                <p14:nvPr/>
              </p14:nvContentPartPr>
              <p14:xfrm>
                <a:off x="3833963" y="1929496"/>
                <a:ext cx="136800" cy="230400"/>
              </p14:xfrm>
            </p:contentPart>
          </mc:Choice>
          <mc:Fallback xmlns="">
            <p:pic>
              <p:nvPicPr>
                <p:cNvPr id="47" name="Ink 46">
                  <a:extLst>
                    <a:ext uri="{FF2B5EF4-FFF2-40B4-BE49-F238E27FC236}">
                      <a16:creationId xmlns:a16="http://schemas.microsoft.com/office/drawing/2014/main" id="{03D7C269-8D14-5AC9-BFCC-CE7D573E3221}"/>
                    </a:ext>
                  </a:extLst>
                </p:cNvPr>
                <p:cNvPicPr/>
                <p:nvPr/>
              </p:nvPicPr>
              <p:blipFill>
                <a:blip r:embed="rId55"/>
                <a:stretch>
                  <a:fillRect/>
                </a:stretch>
              </p:blipFill>
              <p:spPr>
                <a:xfrm>
                  <a:off x="3815963" y="1911496"/>
                  <a:ext cx="172440" cy="26604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48" name="Ink 47">
                  <a:extLst>
                    <a:ext uri="{FF2B5EF4-FFF2-40B4-BE49-F238E27FC236}">
                      <a16:creationId xmlns:a16="http://schemas.microsoft.com/office/drawing/2014/main" id="{CC621D99-228E-E185-BAEF-D0E20C592D3B}"/>
                    </a:ext>
                  </a:extLst>
                </p14:cNvPr>
                <p14:cNvContentPartPr/>
                <p14:nvPr/>
              </p14:nvContentPartPr>
              <p14:xfrm>
                <a:off x="3858083" y="2057656"/>
                <a:ext cx="155520" cy="81000"/>
              </p14:xfrm>
            </p:contentPart>
          </mc:Choice>
          <mc:Fallback xmlns="">
            <p:pic>
              <p:nvPicPr>
                <p:cNvPr id="48" name="Ink 47">
                  <a:extLst>
                    <a:ext uri="{FF2B5EF4-FFF2-40B4-BE49-F238E27FC236}">
                      <a16:creationId xmlns:a16="http://schemas.microsoft.com/office/drawing/2014/main" id="{CC621D99-228E-E185-BAEF-D0E20C592D3B}"/>
                    </a:ext>
                  </a:extLst>
                </p:cNvPr>
                <p:cNvPicPr/>
                <p:nvPr/>
              </p:nvPicPr>
              <p:blipFill>
                <a:blip r:embed="rId57"/>
                <a:stretch>
                  <a:fillRect/>
                </a:stretch>
              </p:blipFill>
              <p:spPr>
                <a:xfrm>
                  <a:off x="3840443" y="2040016"/>
                  <a:ext cx="191160" cy="116640"/>
                </a:xfrm>
                <a:prstGeom prst="rect">
                  <a:avLst/>
                </a:prstGeom>
              </p:spPr>
            </p:pic>
          </mc:Fallback>
        </mc:AlternateContent>
        <mc:AlternateContent xmlns:mc="http://schemas.openxmlformats.org/markup-compatibility/2006" xmlns:p14="http://schemas.microsoft.com/office/powerpoint/2010/main">
          <mc:Choice Requires="p14">
            <p:contentPart p14:bwMode="auto" r:id="rId58">
              <p14:nvContentPartPr>
                <p14:cNvPr id="49" name="Ink 48">
                  <a:extLst>
                    <a:ext uri="{FF2B5EF4-FFF2-40B4-BE49-F238E27FC236}">
                      <a16:creationId xmlns:a16="http://schemas.microsoft.com/office/drawing/2014/main" id="{0446D2EB-C270-F558-9763-50DA198010D2}"/>
                    </a:ext>
                  </a:extLst>
                </p14:cNvPr>
                <p14:cNvContentPartPr/>
                <p14:nvPr/>
              </p14:nvContentPartPr>
              <p14:xfrm>
                <a:off x="4066883" y="1937776"/>
                <a:ext cx="192240" cy="221040"/>
              </p14:xfrm>
            </p:contentPart>
          </mc:Choice>
          <mc:Fallback xmlns="">
            <p:pic>
              <p:nvPicPr>
                <p:cNvPr id="49" name="Ink 48">
                  <a:extLst>
                    <a:ext uri="{FF2B5EF4-FFF2-40B4-BE49-F238E27FC236}">
                      <a16:creationId xmlns:a16="http://schemas.microsoft.com/office/drawing/2014/main" id="{0446D2EB-C270-F558-9763-50DA198010D2}"/>
                    </a:ext>
                  </a:extLst>
                </p:cNvPr>
                <p:cNvPicPr/>
                <p:nvPr/>
              </p:nvPicPr>
              <p:blipFill>
                <a:blip r:embed="rId59"/>
                <a:stretch>
                  <a:fillRect/>
                </a:stretch>
              </p:blipFill>
              <p:spPr>
                <a:xfrm>
                  <a:off x="4049243" y="1920136"/>
                  <a:ext cx="227880" cy="256680"/>
                </a:xfrm>
                <a:prstGeom prst="rect">
                  <a:avLst/>
                </a:prstGeom>
              </p:spPr>
            </p:pic>
          </mc:Fallback>
        </mc:AlternateContent>
      </p:grpSp>
      <p:grpSp>
        <p:nvGrpSpPr>
          <p:cNvPr id="79" name="Group 78">
            <a:extLst>
              <a:ext uri="{FF2B5EF4-FFF2-40B4-BE49-F238E27FC236}">
                <a16:creationId xmlns:a16="http://schemas.microsoft.com/office/drawing/2014/main" id="{6E9E7A7B-2F3C-A446-9F57-E38EA448C828}"/>
              </a:ext>
            </a:extLst>
          </p:cNvPr>
          <p:cNvGrpSpPr/>
          <p:nvPr/>
        </p:nvGrpSpPr>
        <p:grpSpPr>
          <a:xfrm>
            <a:off x="1262483" y="2302096"/>
            <a:ext cx="566640" cy="216000"/>
            <a:chOff x="1262483" y="2302096"/>
            <a:chExt cx="566640" cy="216000"/>
          </a:xfrm>
        </p:grpSpPr>
        <mc:AlternateContent xmlns:mc="http://schemas.openxmlformats.org/markup-compatibility/2006" xmlns:p14="http://schemas.microsoft.com/office/powerpoint/2010/main">
          <mc:Choice Requires="p14">
            <p:contentPart p14:bwMode="auto" r:id="rId60">
              <p14:nvContentPartPr>
                <p14:cNvPr id="75" name="Ink 74">
                  <a:extLst>
                    <a:ext uri="{FF2B5EF4-FFF2-40B4-BE49-F238E27FC236}">
                      <a16:creationId xmlns:a16="http://schemas.microsoft.com/office/drawing/2014/main" id="{9C7B87F7-5295-3062-113C-E8F8C43650BC}"/>
                    </a:ext>
                  </a:extLst>
                </p14:cNvPr>
                <p14:cNvContentPartPr/>
                <p14:nvPr/>
              </p14:nvContentPartPr>
              <p14:xfrm>
                <a:off x="1767923" y="2302096"/>
                <a:ext cx="61200" cy="212760"/>
              </p14:xfrm>
            </p:contentPart>
          </mc:Choice>
          <mc:Fallback xmlns="">
            <p:pic>
              <p:nvPicPr>
                <p:cNvPr id="75" name="Ink 74">
                  <a:extLst>
                    <a:ext uri="{FF2B5EF4-FFF2-40B4-BE49-F238E27FC236}">
                      <a16:creationId xmlns:a16="http://schemas.microsoft.com/office/drawing/2014/main" id="{9C7B87F7-5295-3062-113C-E8F8C43650BC}"/>
                    </a:ext>
                  </a:extLst>
                </p:cNvPr>
                <p:cNvPicPr/>
                <p:nvPr/>
              </p:nvPicPr>
              <p:blipFill>
                <a:blip r:embed="rId61"/>
                <a:stretch>
                  <a:fillRect/>
                </a:stretch>
              </p:blipFill>
              <p:spPr>
                <a:xfrm>
                  <a:off x="1750283" y="2284456"/>
                  <a:ext cx="96840" cy="248400"/>
                </a:xfrm>
                <a:prstGeom prst="rect">
                  <a:avLst/>
                </a:prstGeom>
              </p:spPr>
            </p:pic>
          </mc:Fallback>
        </mc:AlternateContent>
        <mc:AlternateContent xmlns:mc="http://schemas.openxmlformats.org/markup-compatibility/2006" xmlns:p14="http://schemas.microsoft.com/office/powerpoint/2010/main">
          <mc:Choice Requires="p14">
            <p:contentPart p14:bwMode="auto" r:id="rId62">
              <p14:nvContentPartPr>
                <p14:cNvPr id="76" name="Ink 75">
                  <a:extLst>
                    <a:ext uri="{FF2B5EF4-FFF2-40B4-BE49-F238E27FC236}">
                      <a16:creationId xmlns:a16="http://schemas.microsoft.com/office/drawing/2014/main" id="{5207EDA4-C960-6465-3BD0-C3CBA5AF2670}"/>
                    </a:ext>
                  </a:extLst>
                </p14:cNvPr>
                <p14:cNvContentPartPr/>
                <p14:nvPr/>
              </p14:nvContentPartPr>
              <p14:xfrm>
                <a:off x="1262483" y="2329816"/>
                <a:ext cx="14040" cy="181440"/>
              </p14:xfrm>
            </p:contentPart>
          </mc:Choice>
          <mc:Fallback xmlns="">
            <p:pic>
              <p:nvPicPr>
                <p:cNvPr id="76" name="Ink 75">
                  <a:extLst>
                    <a:ext uri="{FF2B5EF4-FFF2-40B4-BE49-F238E27FC236}">
                      <a16:creationId xmlns:a16="http://schemas.microsoft.com/office/drawing/2014/main" id="{5207EDA4-C960-6465-3BD0-C3CBA5AF2670}"/>
                    </a:ext>
                  </a:extLst>
                </p:cNvPr>
                <p:cNvPicPr/>
                <p:nvPr/>
              </p:nvPicPr>
              <p:blipFill>
                <a:blip r:embed="rId63"/>
                <a:stretch>
                  <a:fillRect/>
                </a:stretch>
              </p:blipFill>
              <p:spPr>
                <a:xfrm>
                  <a:off x="1244843" y="2312176"/>
                  <a:ext cx="49680" cy="21708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77" name="Ink 76">
                  <a:extLst>
                    <a:ext uri="{FF2B5EF4-FFF2-40B4-BE49-F238E27FC236}">
                      <a16:creationId xmlns:a16="http://schemas.microsoft.com/office/drawing/2014/main" id="{EC20D717-FD6E-D885-D330-6236934EF05E}"/>
                    </a:ext>
                  </a:extLst>
                </p14:cNvPr>
                <p14:cNvContentPartPr/>
                <p14:nvPr/>
              </p14:nvContentPartPr>
              <p14:xfrm>
                <a:off x="1391363" y="2357536"/>
                <a:ext cx="68760" cy="138600"/>
              </p14:xfrm>
            </p:contentPart>
          </mc:Choice>
          <mc:Fallback xmlns="">
            <p:pic>
              <p:nvPicPr>
                <p:cNvPr id="77" name="Ink 76">
                  <a:extLst>
                    <a:ext uri="{FF2B5EF4-FFF2-40B4-BE49-F238E27FC236}">
                      <a16:creationId xmlns:a16="http://schemas.microsoft.com/office/drawing/2014/main" id="{EC20D717-FD6E-D885-D330-6236934EF05E}"/>
                    </a:ext>
                  </a:extLst>
                </p:cNvPr>
                <p:cNvPicPr/>
                <p:nvPr/>
              </p:nvPicPr>
              <p:blipFill>
                <a:blip r:embed="rId65"/>
                <a:stretch>
                  <a:fillRect/>
                </a:stretch>
              </p:blipFill>
              <p:spPr>
                <a:xfrm>
                  <a:off x="1373723" y="2339536"/>
                  <a:ext cx="104400" cy="17424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78" name="Ink 77">
                  <a:extLst>
                    <a:ext uri="{FF2B5EF4-FFF2-40B4-BE49-F238E27FC236}">
                      <a16:creationId xmlns:a16="http://schemas.microsoft.com/office/drawing/2014/main" id="{BE229E71-9B8C-35A9-EE60-AF4C1843D6D2}"/>
                    </a:ext>
                  </a:extLst>
                </p14:cNvPr>
                <p14:cNvContentPartPr/>
                <p14:nvPr/>
              </p14:nvContentPartPr>
              <p14:xfrm>
                <a:off x="1558763" y="2352496"/>
                <a:ext cx="58320" cy="165600"/>
              </p14:xfrm>
            </p:contentPart>
          </mc:Choice>
          <mc:Fallback xmlns="">
            <p:pic>
              <p:nvPicPr>
                <p:cNvPr id="78" name="Ink 77">
                  <a:extLst>
                    <a:ext uri="{FF2B5EF4-FFF2-40B4-BE49-F238E27FC236}">
                      <a16:creationId xmlns:a16="http://schemas.microsoft.com/office/drawing/2014/main" id="{BE229E71-9B8C-35A9-EE60-AF4C1843D6D2}"/>
                    </a:ext>
                  </a:extLst>
                </p:cNvPr>
                <p:cNvPicPr/>
                <p:nvPr/>
              </p:nvPicPr>
              <p:blipFill>
                <a:blip r:embed="rId67"/>
                <a:stretch>
                  <a:fillRect/>
                </a:stretch>
              </p:blipFill>
              <p:spPr>
                <a:xfrm>
                  <a:off x="1541123" y="2334496"/>
                  <a:ext cx="93960" cy="201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8">
            <p14:nvContentPartPr>
              <p14:cNvPr id="80" name="Ink 79">
                <a:extLst>
                  <a:ext uri="{FF2B5EF4-FFF2-40B4-BE49-F238E27FC236}">
                    <a16:creationId xmlns:a16="http://schemas.microsoft.com/office/drawing/2014/main" id="{3C8DB875-6206-D44F-A152-B33773B80BF9}"/>
                  </a:ext>
                </a:extLst>
              </p14:cNvPr>
              <p14:cNvContentPartPr/>
              <p14:nvPr/>
            </p14:nvContentPartPr>
            <p14:xfrm>
              <a:off x="1780523" y="2047936"/>
              <a:ext cx="272160" cy="151200"/>
            </p14:xfrm>
          </p:contentPart>
        </mc:Choice>
        <mc:Fallback xmlns="">
          <p:pic>
            <p:nvPicPr>
              <p:cNvPr id="80" name="Ink 79">
                <a:extLst>
                  <a:ext uri="{FF2B5EF4-FFF2-40B4-BE49-F238E27FC236}">
                    <a16:creationId xmlns:a16="http://schemas.microsoft.com/office/drawing/2014/main" id="{3C8DB875-6206-D44F-A152-B33773B80BF9}"/>
                  </a:ext>
                </a:extLst>
              </p:cNvPr>
              <p:cNvPicPr/>
              <p:nvPr/>
            </p:nvPicPr>
            <p:blipFill>
              <a:blip r:embed="rId69"/>
              <a:stretch>
                <a:fillRect/>
              </a:stretch>
            </p:blipFill>
            <p:spPr>
              <a:xfrm>
                <a:off x="1762523" y="2030296"/>
                <a:ext cx="307800" cy="186840"/>
              </a:xfrm>
              <a:prstGeom prst="rect">
                <a:avLst/>
              </a:prstGeom>
            </p:spPr>
          </p:pic>
        </mc:Fallback>
      </mc:AlternateContent>
      <p:grpSp>
        <p:nvGrpSpPr>
          <p:cNvPr id="83" name="Group 82">
            <a:extLst>
              <a:ext uri="{FF2B5EF4-FFF2-40B4-BE49-F238E27FC236}">
                <a16:creationId xmlns:a16="http://schemas.microsoft.com/office/drawing/2014/main" id="{7F1F45E8-74D4-02BB-528C-683EEA88C7A3}"/>
              </a:ext>
            </a:extLst>
          </p:cNvPr>
          <p:cNvGrpSpPr/>
          <p:nvPr/>
        </p:nvGrpSpPr>
        <p:grpSpPr>
          <a:xfrm>
            <a:off x="1772603" y="1776856"/>
            <a:ext cx="240480" cy="146880"/>
            <a:chOff x="1772603" y="1776856"/>
            <a:chExt cx="240480" cy="146880"/>
          </a:xfrm>
        </p:grpSpPr>
        <mc:AlternateContent xmlns:mc="http://schemas.openxmlformats.org/markup-compatibility/2006" xmlns:p14="http://schemas.microsoft.com/office/powerpoint/2010/main">
          <mc:Choice Requires="p14">
            <p:contentPart p14:bwMode="auto" r:id="rId70">
              <p14:nvContentPartPr>
                <p14:cNvPr id="81" name="Ink 80">
                  <a:extLst>
                    <a:ext uri="{FF2B5EF4-FFF2-40B4-BE49-F238E27FC236}">
                      <a16:creationId xmlns:a16="http://schemas.microsoft.com/office/drawing/2014/main" id="{FA6EAF7E-7C2C-A8E4-9922-1A04AC994E5E}"/>
                    </a:ext>
                  </a:extLst>
                </p14:cNvPr>
                <p14:cNvContentPartPr/>
                <p14:nvPr/>
              </p14:nvContentPartPr>
              <p14:xfrm>
                <a:off x="1772603" y="1776856"/>
                <a:ext cx="61920" cy="146880"/>
              </p14:xfrm>
            </p:contentPart>
          </mc:Choice>
          <mc:Fallback xmlns="">
            <p:pic>
              <p:nvPicPr>
                <p:cNvPr id="81" name="Ink 80">
                  <a:extLst>
                    <a:ext uri="{FF2B5EF4-FFF2-40B4-BE49-F238E27FC236}">
                      <a16:creationId xmlns:a16="http://schemas.microsoft.com/office/drawing/2014/main" id="{FA6EAF7E-7C2C-A8E4-9922-1A04AC994E5E}"/>
                    </a:ext>
                  </a:extLst>
                </p:cNvPr>
                <p:cNvPicPr/>
                <p:nvPr/>
              </p:nvPicPr>
              <p:blipFill>
                <a:blip r:embed="rId71"/>
                <a:stretch>
                  <a:fillRect/>
                </a:stretch>
              </p:blipFill>
              <p:spPr>
                <a:xfrm>
                  <a:off x="1754963" y="1758856"/>
                  <a:ext cx="9756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82" name="Ink 81">
                  <a:extLst>
                    <a:ext uri="{FF2B5EF4-FFF2-40B4-BE49-F238E27FC236}">
                      <a16:creationId xmlns:a16="http://schemas.microsoft.com/office/drawing/2014/main" id="{39E40266-F0B4-590C-310C-B734E5A6C4D0}"/>
                    </a:ext>
                  </a:extLst>
                </p14:cNvPr>
                <p14:cNvContentPartPr/>
                <p14:nvPr/>
              </p14:nvContentPartPr>
              <p14:xfrm>
                <a:off x="1924523" y="1797736"/>
                <a:ext cx="88560" cy="72360"/>
              </p14:xfrm>
            </p:contentPart>
          </mc:Choice>
          <mc:Fallback xmlns="">
            <p:pic>
              <p:nvPicPr>
                <p:cNvPr id="82" name="Ink 81">
                  <a:extLst>
                    <a:ext uri="{FF2B5EF4-FFF2-40B4-BE49-F238E27FC236}">
                      <a16:creationId xmlns:a16="http://schemas.microsoft.com/office/drawing/2014/main" id="{39E40266-F0B4-590C-310C-B734E5A6C4D0}"/>
                    </a:ext>
                  </a:extLst>
                </p:cNvPr>
                <p:cNvPicPr/>
                <p:nvPr/>
              </p:nvPicPr>
              <p:blipFill>
                <a:blip r:embed="rId73"/>
                <a:stretch>
                  <a:fillRect/>
                </a:stretch>
              </p:blipFill>
              <p:spPr>
                <a:xfrm>
                  <a:off x="1906523" y="1780096"/>
                  <a:ext cx="124200" cy="108000"/>
                </a:xfrm>
                <a:prstGeom prst="rect">
                  <a:avLst/>
                </a:prstGeom>
              </p:spPr>
            </p:pic>
          </mc:Fallback>
        </mc:AlternateContent>
      </p:grpSp>
      <p:grpSp>
        <p:nvGrpSpPr>
          <p:cNvPr id="112" name="Group 111">
            <a:extLst>
              <a:ext uri="{FF2B5EF4-FFF2-40B4-BE49-F238E27FC236}">
                <a16:creationId xmlns:a16="http://schemas.microsoft.com/office/drawing/2014/main" id="{BC7307CD-61E8-110C-01C3-5947AC541094}"/>
              </a:ext>
            </a:extLst>
          </p:cNvPr>
          <p:cNvGrpSpPr/>
          <p:nvPr/>
        </p:nvGrpSpPr>
        <p:grpSpPr>
          <a:xfrm>
            <a:off x="628883" y="3433216"/>
            <a:ext cx="2700360" cy="901800"/>
            <a:chOff x="628883" y="3433216"/>
            <a:chExt cx="2700360" cy="901800"/>
          </a:xfrm>
        </p:grpSpPr>
        <mc:AlternateContent xmlns:mc="http://schemas.openxmlformats.org/markup-compatibility/2006" xmlns:p14="http://schemas.microsoft.com/office/powerpoint/2010/main">
          <mc:Choice Requires="p14">
            <p:contentPart p14:bwMode="auto" r:id="rId74">
              <p14:nvContentPartPr>
                <p14:cNvPr id="84" name="Ink 83">
                  <a:extLst>
                    <a:ext uri="{FF2B5EF4-FFF2-40B4-BE49-F238E27FC236}">
                      <a16:creationId xmlns:a16="http://schemas.microsoft.com/office/drawing/2014/main" id="{C2ABCDD1-0FEC-1DBF-801F-1C213F686F96}"/>
                    </a:ext>
                  </a:extLst>
                </p14:cNvPr>
                <p14:cNvContentPartPr/>
                <p14:nvPr/>
              </p14:nvContentPartPr>
              <p14:xfrm>
                <a:off x="633563" y="3565696"/>
                <a:ext cx="360" cy="360"/>
              </p14:xfrm>
            </p:contentPart>
          </mc:Choice>
          <mc:Fallback xmlns="">
            <p:pic>
              <p:nvPicPr>
                <p:cNvPr id="84" name="Ink 83">
                  <a:extLst>
                    <a:ext uri="{FF2B5EF4-FFF2-40B4-BE49-F238E27FC236}">
                      <a16:creationId xmlns:a16="http://schemas.microsoft.com/office/drawing/2014/main" id="{C2ABCDD1-0FEC-1DBF-801F-1C213F686F96}"/>
                    </a:ext>
                  </a:extLst>
                </p:cNvPr>
                <p:cNvPicPr/>
                <p:nvPr/>
              </p:nvPicPr>
              <p:blipFill>
                <a:blip r:embed="rId75"/>
                <a:stretch>
                  <a:fillRect/>
                </a:stretch>
              </p:blipFill>
              <p:spPr>
                <a:xfrm>
                  <a:off x="615923" y="35476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76">
              <p14:nvContentPartPr>
                <p14:cNvPr id="85" name="Ink 84">
                  <a:extLst>
                    <a:ext uri="{FF2B5EF4-FFF2-40B4-BE49-F238E27FC236}">
                      <a16:creationId xmlns:a16="http://schemas.microsoft.com/office/drawing/2014/main" id="{BE45DFC8-C363-B2F8-6A33-7475A2A2AD84}"/>
                    </a:ext>
                  </a:extLst>
                </p14:cNvPr>
                <p14:cNvContentPartPr/>
                <p14:nvPr/>
              </p14:nvContentPartPr>
              <p14:xfrm>
                <a:off x="628883" y="3486856"/>
                <a:ext cx="139320" cy="258480"/>
              </p14:xfrm>
            </p:contentPart>
          </mc:Choice>
          <mc:Fallback xmlns="">
            <p:pic>
              <p:nvPicPr>
                <p:cNvPr id="85" name="Ink 84">
                  <a:extLst>
                    <a:ext uri="{FF2B5EF4-FFF2-40B4-BE49-F238E27FC236}">
                      <a16:creationId xmlns:a16="http://schemas.microsoft.com/office/drawing/2014/main" id="{BE45DFC8-C363-B2F8-6A33-7475A2A2AD84}"/>
                    </a:ext>
                  </a:extLst>
                </p:cNvPr>
                <p:cNvPicPr/>
                <p:nvPr/>
              </p:nvPicPr>
              <p:blipFill>
                <a:blip r:embed="rId77"/>
                <a:stretch>
                  <a:fillRect/>
                </a:stretch>
              </p:blipFill>
              <p:spPr>
                <a:xfrm>
                  <a:off x="611243" y="3468856"/>
                  <a:ext cx="174960" cy="29412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86" name="Ink 85">
                  <a:extLst>
                    <a:ext uri="{FF2B5EF4-FFF2-40B4-BE49-F238E27FC236}">
                      <a16:creationId xmlns:a16="http://schemas.microsoft.com/office/drawing/2014/main" id="{E1321332-26BE-6D65-FC2E-823EFD86CBD2}"/>
                    </a:ext>
                  </a:extLst>
                </p14:cNvPr>
                <p14:cNvContentPartPr/>
                <p14:nvPr/>
              </p14:nvContentPartPr>
              <p14:xfrm>
                <a:off x="847043" y="3535816"/>
                <a:ext cx="75240" cy="174240"/>
              </p14:xfrm>
            </p:contentPart>
          </mc:Choice>
          <mc:Fallback xmlns="">
            <p:pic>
              <p:nvPicPr>
                <p:cNvPr id="86" name="Ink 85">
                  <a:extLst>
                    <a:ext uri="{FF2B5EF4-FFF2-40B4-BE49-F238E27FC236}">
                      <a16:creationId xmlns:a16="http://schemas.microsoft.com/office/drawing/2014/main" id="{E1321332-26BE-6D65-FC2E-823EFD86CBD2}"/>
                    </a:ext>
                  </a:extLst>
                </p:cNvPr>
                <p:cNvPicPr/>
                <p:nvPr/>
              </p:nvPicPr>
              <p:blipFill>
                <a:blip r:embed="rId79"/>
                <a:stretch>
                  <a:fillRect/>
                </a:stretch>
              </p:blipFill>
              <p:spPr>
                <a:xfrm>
                  <a:off x="829403" y="3517816"/>
                  <a:ext cx="110880" cy="209880"/>
                </a:xfrm>
                <a:prstGeom prst="rect">
                  <a:avLst/>
                </a:prstGeom>
              </p:spPr>
            </p:pic>
          </mc:Fallback>
        </mc:AlternateContent>
        <mc:AlternateContent xmlns:mc="http://schemas.openxmlformats.org/markup-compatibility/2006" xmlns:p14="http://schemas.microsoft.com/office/powerpoint/2010/main">
          <mc:Choice Requires="p14">
            <p:contentPart p14:bwMode="auto" r:id="rId80">
              <p14:nvContentPartPr>
                <p14:cNvPr id="87" name="Ink 86">
                  <a:extLst>
                    <a:ext uri="{FF2B5EF4-FFF2-40B4-BE49-F238E27FC236}">
                      <a16:creationId xmlns:a16="http://schemas.microsoft.com/office/drawing/2014/main" id="{8E40EE52-D7CF-0999-3664-4801A6D6F66D}"/>
                    </a:ext>
                  </a:extLst>
                </p14:cNvPr>
                <p14:cNvContentPartPr/>
                <p14:nvPr/>
              </p14:nvContentPartPr>
              <p14:xfrm>
                <a:off x="1028123" y="3563176"/>
                <a:ext cx="89280" cy="87840"/>
              </p14:xfrm>
            </p:contentPart>
          </mc:Choice>
          <mc:Fallback xmlns="">
            <p:pic>
              <p:nvPicPr>
                <p:cNvPr id="87" name="Ink 86">
                  <a:extLst>
                    <a:ext uri="{FF2B5EF4-FFF2-40B4-BE49-F238E27FC236}">
                      <a16:creationId xmlns:a16="http://schemas.microsoft.com/office/drawing/2014/main" id="{8E40EE52-D7CF-0999-3664-4801A6D6F66D}"/>
                    </a:ext>
                  </a:extLst>
                </p:cNvPr>
                <p:cNvPicPr/>
                <p:nvPr/>
              </p:nvPicPr>
              <p:blipFill>
                <a:blip r:embed="rId81"/>
                <a:stretch>
                  <a:fillRect/>
                </a:stretch>
              </p:blipFill>
              <p:spPr>
                <a:xfrm>
                  <a:off x="1010483" y="3545176"/>
                  <a:ext cx="124920" cy="1234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88" name="Ink 87">
                  <a:extLst>
                    <a:ext uri="{FF2B5EF4-FFF2-40B4-BE49-F238E27FC236}">
                      <a16:creationId xmlns:a16="http://schemas.microsoft.com/office/drawing/2014/main" id="{8F1B0A29-41AB-11B5-3B5D-7A93B389B72E}"/>
                    </a:ext>
                  </a:extLst>
                </p14:cNvPr>
                <p14:cNvContentPartPr/>
                <p14:nvPr/>
              </p14:nvContentPartPr>
              <p14:xfrm>
                <a:off x="1277603" y="3555616"/>
                <a:ext cx="127800" cy="23760"/>
              </p14:xfrm>
            </p:contentPart>
          </mc:Choice>
          <mc:Fallback xmlns="">
            <p:pic>
              <p:nvPicPr>
                <p:cNvPr id="88" name="Ink 87">
                  <a:extLst>
                    <a:ext uri="{FF2B5EF4-FFF2-40B4-BE49-F238E27FC236}">
                      <a16:creationId xmlns:a16="http://schemas.microsoft.com/office/drawing/2014/main" id="{8F1B0A29-41AB-11B5-3B5D-7A93B389B72E}"/>
                    </a:ext>
                  </a:extLst>
                </p:cNvPr>
                <p:cNvPicPr/>
                <p:nvPr/>
              </p:nvPicPr>
              <p:blipFill>
                <a:blip r:embed="rId83"/>
                <a:stretch>
                  <a:fillRect/>
                </a:stretch>
              </p:blipFill>
              <p:spPr>
                <a:xfrm>
                  <a:off x="1259963" y="3537976"/>
                  <a:ext cx="163440" cy="5940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89" name="Ink 88">
                  <a:extLst>
                    <a:ext uri="{FF2B5EF4-FFF2-40B4-BE49-F238E27FC236}">
                      <a16:creationId xmlns:a16="http://schemas.microsoft.com/office/drawing/2014/main" id="{8E35354F-E479-E6C4-4F6E-55DE5FCEBA8C}"/>
                    </a:ext>
                  </a:extLst>
                </p14:cNvPr>
                <p14:cNvContentPartPr/>
                <p14:nvPr/>
              </p14:nvContentPartPr>
              <p14:xfrm>
                <a:off x="1286243" y="3619336"/>
                <a:ext cx="104040" cy="16920"/>
              </p14:xfrm>
            </p:contentPart>
          </mc:Choice>
          <mc:Fallback xmlns="">
            <p:pic>
              <p:nvPicPr>
                <p:cNvPr id="89" name="Ink 88">
                  <a:extLst>
                    <a:ext uri="{FF2B5EF4-FFF2-40B4-BE49-F238E27FC236}">
                      <a16:creationId xmlns:a16="http://schemas.microsoft.com/office/drawing/2014/main" id="{8E35354F-E479-E6C4-4F6E-55DE5FCEBA8C}"/>
                    </a:ext>
                  </a:extLst>
                </p:cNvPr>
                <p:cNvPicPr/>
                <p:nvPr/>
              </p:nvPicPr>
              <p:blipFill>
                <a:blip r:embed="rId85"/>
                <a:stretch>
                  <a:fillRect/>
                </a:stretch>
              </p:blipFill>
              <p:spPr>
                <a:xfrm>
                  <a:off x="1268243" y="3601336"/>
                  <a:ext cx="13968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90" name="Ink 89">
                  <a:extLst>
                    <a:ext uri="{FF2B5EF4-FFF2-40B4-BE49-F238E27FC236}">
                      <a16:creationId xmlns:a16="http://schemas.microsoft.com/office/drawing/2014/main" id="{3BF881A6-D245-FC21-1A18-95021B266D2A}"/>
                    </a:ext>
                  </a:extLst>
                </p14:cNvPr>
                <p14:cNvContentPartPr/>
                <p14:nvPr/>
              </p14:nvContentPartPr>
              <p14:xfrm>
                <a:off x="1590083" y="3459496"/>
                <a:ext cx="27360" cy="181080"/>
              </p14:xfrm>
            </p:contentPart>
          </mc:Choice>
          <mc:Fallback xmlns="">
            <p:pic>
              <p:nvPicPr>
                <p:cNvPr id="90" name="Ink 89">
                  <a:extLst>
                    <a:ext uri="{FF2B5EF4-FFF2-40B4-BE49-F238E27FC236}">
                      <a16:creationId xmlns:a16="http://schemas.microsoft.com/office/drawing/2014/main" id="{3BF881A6-D245-FC21-1A18-95021B266D2A}"/>
                    </a:ext>
                  </a:extLst>
                </p:cNvPr>
                <p:cNvPicPr/>
                <p:nvPr/>
              </p:nvPicPr>
              <p:blipFill>
                <a:blip r:embed="rId87"/>
                <a:stretch>
                  <a:fillRect/>
                </a:stretch>
              </p:blipFill>
              <p:spPr>
                <a:xfrm>
                  <a:off x="1572083" y="3441496"/>
                  <a:ext cx="63000" cy="21672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91" name="Ink 90">
                  <a:extLst>
                    <a:ext uri="{FF2B5EF4-FFF2-40B4-BE49-F238E27FC236}">
                      <a16:creationId xmlns:a16="http://schemas.microsoft.com/office/drawing/2014/main" id="{06AB8DD2-2ED4-26F3-B838-1716FA096214}"/>
                    </a:ext>
                  </a:extLst>
                </p14:cNvPr>
                <p14:cNvContentPartPr/>
                <p14:nvPr/>
              </p14:nvContentPartPr>
              <p14:xfrm>
                <a:off x="1668563" y="3503056"/>
                <a:ext cx="154800" cy="103680"/>
              </p14:xfrm>
            </p:contentPart>
          </mc:Choice>
          <mc:Fallback xmlns="">
            <p:pic>
              <p:nvPicPr>
                <p:cNvPr id="91" name="Ink 90">
                  <a:extLst>
                    <a:ext uri="{FF2B5EF4-FFF2-40B4-BE49-F238E27FC236}">
                      <a16:creationId xmlns:a16="http://schemas.microsoft.com/office/drawing/2014/main" id="{06AB8DD2-2ED4-26F3-B838-1716FA096214}"/>
                    </a:ext>
                  </a:extLst>
                </p:cNvPr>
                <p:cNvPicPr/>
                <p:nvPr/>
              </p:nvPicPr>
              <p:blipFill>
                <a:blip r:embed="rId89"/>
                <a:stretch>
                  <a:fillRect/>
                </a:stretch>
              </p:blipFill>
              <p:spPr>
                <a:xfrm>
                  <a:off x="1650563" y="3485416"/>
                  <a:ext cx="190440" cy="13932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92" name="Ink 91">
                  <a:extLst>
                    <a:ext uri="{FF2B5EF4-FFF2-40B4-BE49-F238E27FC236}">
                      <a16:creationId xmlns:a16="http://schemas.microsoft.com/office/drawing/2014/main" id="{A1504A65-3F76-3342-C1EB-D0BA3F0F3330}"/>
                    </a:ext>
                  </a:extLst>
                </p14:cNvPr>
                <p14:cNvContentPartPr/>
                <p14:nvPr/>
              </p14:nvContentPartPr>
              <p14:xfrm>
                <a:off x="1935323" y="3452296"/>
                <a:ext cx="103680" cy="175680"/>
              </p14:xfrm>
            </p:contentPart>
          </mc:Choice>
          <mc:Fallback xmlns="">
            <p:pic>
              <p:nvPicPr>
                <p:cNvPr id="92" name="Ink 91">
                  <a:extLst>
                    <a:ext uri="{FF2B5EF4-FFF2-40B4-BE49-F238E27FC236}">
                      <a16:creationId xmlns:a16="http://schemas.microsoft.com/office/drawing/2014/main" id="{A1504A65-3F76-3342-C1EB-D0BA3F0F3330}"/>
                    </a:ext>
                  </a:extLst>
                </p:cNvPr>
                <p:cNvPicPr/>
                <p:nvPr/>
              </p:nvPicPr>
              <p:blipFill>
                <a:blip r:embed="rId91"/>
                <a:stretch>
                  <a:fillRect/>
                </a:stretch>
              </p:blipFill>
              <p:spPr>
                <a:xfrm>
                  <a:off x="1917323" y="3434296"/>
                  <a:ext cx="13932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92">
              <p14:nvContentPartPr>
                <p14:cNvPr id="93" name="Ink 92">
                  <a:extLst>
                    <a:ext uri="{FF2B5EF4-FFF2-40B4-BE49-F238E27FC236}">
                      <a16:creationId xmlns:a16="http://schemas.microsoft.com/office/drawing/2014/main" id="{12531E82-43F7-3D57-33EA-25E5820FF6A5}"/>
                    </a:ext>
                  </a:extLst>
                </p14:cNvPr>
                <p14:cNvContentPartPr/>
                <p14:nvPr/>
              </p14:nvContentPartPr>
              <p14:xfrm>
                <a:off x="2169683" y="3519256"/>
                <a:ext cx="102960" cy="4680"/>
              </p14:xfrm>
            </p:contentPart>
          </mc:Choice>
          <mc:Fallback xmlns="">
            <p:pic>
              <p:nvPicPr>
                <p:cNvPr id="93" name="Ink 92">
                  <a:extLst>
                    <a:ext uri="{FF2B5EF4-FFF2-40B4-BE49-F238E27FC236}">
                      <a16:creationId xmlns:a16="http://schemas.microsoft.com/office/drawing/2014/main" id="{12531E82-43F7-3D57-33EA-25E5820FF6A5}"/>
                    </a:ext>
                  </a:extLst>
                </p:cNvPr>
                <p:cNvPicPr/>
                <p:nvPr/>
              </p:nvPicPr>
              <p:blipFill>
                <a:blip r:embed="rId93"/>
                <a:stretch>
                  <a:fillRect/>
                </a:stretch>
              </p:blipFill>
              <p:spPr>
                <a:xfrm>
                  <a:off x="2151683" y="3501256"/>
                  <a:ext cx="138600" cy="40320"/>
                </a:xfrm>
                <a:prstGeom prst="rect">
                  <a:avLst/>
                </a:prstGeom>
              </p:spPr>
            </p:pic>
          </mc:Fallback>
        </mc:AlternateContent>
        <mc:AlternateContent xmlns:mc="http://schemas.openxmlformats.org/markup-compatibility/2006" xmlns:p14="http://schemas.microsoft.com/office/powerpoint/2010/main">
          <mc:Choice Requires="p14">
            <p:contentPart p14:bwMode="auto" r:id="rId94">
              <p14:nvContentPartPr>
                <p14:cNvPr id="94" name="Ink 93">
                  <a:extLst>
                    <a:ext uri="{FF2B5EF4-FFF2-40B4-BE49-F238E27FC236}">
                      <a16:creationId xmlns:a16="http://schemas.microsoft.com/office/drawing/2014/main" id="{6CFF997B-3EFB-21D8-D4ED-DCBF36F0BCC9}"/>
                    </a:ext>
                  </a:extLst>
                </p14:cNvPr>
                <p14:cNvContentPartPr/>
                <p14:nvPr/>
              </p14:nvContentPartPr>
              <p14:xfrm>
                <a:off x="2181923" y="3442936"/>
                <a:ext cx="73080" cy="173520"/>
              </p14:xfrm>
            </p:contentPart>
          </mc:Choice>
          <mc:Fallback xmlns="">
            <p:pic>
              <p:nvPicPr>
                <p:cNvPr id="94" name="Ink 93">
                  <a:extLst>
                    <a:ext uri="{FF2B5EF4-FFF2-40B4-BE49-F238E27FC236}">
                      <a16:creationId xmlns:a16="http://schemas.microsoft.com/office/drawing/2014/main" id="{6CFF997B-3EFB-21D8-D4ED-DCBF36F0BCC9}"/>
                    </a:ext>
                  </a:extLst>
                </p:cNvPr>
                <p:cNvPicPr/>
                <p:nvPr/>
              </p:nvPicPr>
              <p:blipFill>
                <a:blip r:embed="rId95"/>
                <a:stretch>
                  <a:fillRect/>
                </a:stretch>
              </p:blipFill>
              <p:spPr>
                <a:xfrm>
                  <a:off x="2163923" y="3424936"/>
                  <a:ext cx="108720" cy="20916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95" name="Ink 94">
                  <a:extLst>
                    <a:ext uri="{FF2B5EF4-FFF2-40B4-BE49-F238E27FC236}">
                      <a16:creationId xmlns:a16="http://schemas.microsoft.com/office/drawing/2014/main" id="{76A69888-67A2-7830-B5D9-DF8E4457814E}"/>
                    </a:ext>
                  </a:extLst>
                </p14:cNvPr>
                <p14:cNvContentPartPr/>
                <p14:nvPr/>
              </p14:nvContentPartPr>
              <p14:xfrm>
                <a:off x="2377763" y="3434296"/>
                <a:ext cx="146880" cy="200160"/>
              </p14:xfrm>
            </p:contentPart>
          </mc:Choice>
          <mc:Fallback xmlns="">
            <p:pic>
              <p:nvPicPr>
                <p:cNvPr id="95" name="Ink 94">
                  <a:extLst>
                    <a:ext uri="{FF2B5EF4-FFF2-40B4-BE49-F238E27FC236}">
                      <a16:creationId xmlns:a16="http://schemas.microsoft.com/office/drawing/2014/main" id="{76A69888-67A2-7830-B5D9-DF8E4457814E}"/>
                    </a:ext>
                  </a:extLst>
                </p:cNvPr>
                <p:cNvPicPr/>
                <p:nvPr/>
              </p:nvPicPr>
              <p:blipFill>
                <a:blip r:embed="rId97"/>
                <a:stretch>
                  <a:fillRect/>
                </a:stretch>
              </p:blipFill>
              <p:spPr>
                <a:xfrm>
                  <a:off x="2360123" y="3416656"/>
                  <a:ext cx="182520" cy="235800"/>
                </a:xfrm>
                <a:prstGeom prst="rect">
                  <a:avLst/>
                </a:prstGeom>
              </p:spPr>
            </p:pic>
          </mc:Fallback>
        </mc:AlternateContent>
        <mc:AlternateContent xmlns:mc="http://schemas.openxmlformats.org/markup-compatibility/2006" xmlns:p14="http://schemas.microsoft.com/office/powerpoint/2010/main">
          <mc:Choice Requires="p14">
            <p:contentPart p14:bwMode="auto" r:id="rId98">
              <p14:nvContentPartPr>
                <p14:cNvPr id="96" name="Ink 95">
                  <a:extLst>
                    <a:ext uri="{FF2B5EF4-FFF2-40B4-BE49-F238E27FC236}">
                      <a16:creationId xmlns:a16="http://schemas.microsoft.com/office/drawing/2014/main" id="{974DF3C2-1B58-87CB-A7D6-52755CD6F8A7}"/>
                    </a:ext>
                  </a:extLst>
                </p14:cNvPr>
                <p14:cNvContentPartPr/>
                <p14:nvPr/>
              </p14:nvContentPartPr>
              <p14:xfrm>
                <a:off x="2678003" y="3471016"/>
                <a:ext cx="108360" cy="121680"/>
              </p14:xfrm>
            </p:contentPart>
          </mc:Choice>
          <mc:Fallback xmlns="">
            <p:pic>
              <p:nvPicPr>
                <p:cNvPr id="96" name="Ink 95">
                  <a:extLst>
                    <a:ext uri="{FF2B5EF4-FFF2-40B4-BE49-F238E27FC236}">
                      <a16:creationId xmlns:a16="http://schemas.microsoft.com/office/drawing/2014/main" id="{974DF3C2-1B58-87CB-A7D6-52755CD6F8A7}"/>
                    </a:ext>
                  </a:extLst>
                </p:cNvPr>
                <p:cNvPicPr/>
                <p:nvPr/>
              </p:nvPicPr>
              <p:blipFill>
                <a:blip r:embed="rId99"/>
                <a:stretch>
                  <a:fillRect/>
                </a:stretch>
              </p:blipFill>
              <p:spPr>
                <a:xfrm>
                  <a:off x="2660003" y="3453376"/>
                  <a:ext cx="14400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97" name="Ink 96">
                  <a:extLst>
                    <a:ext uri="{FF2B5EF4-FFF2-40B4-BE49-F238E27FC236}">
                      <a16:creationId xmlns:a16="http://schemas.microsoft.com/office/drawing/2014/main" id="{730A482B-EC90-0955-ACCF-65313CF67B4D}"/>
                    </a:ext>
                  </a:extLst>
                </p14:cNvPr>
                <p14:cNvContentPartPr/>
                <p14:nvPr/>
              </p14:nvContentPartPr>
              <p14:xfrm>
                <a:off x="2909843" y="3537976"/>
                <a:ext cx="154800" cy="18360"/>
              </p14:xfrm>
            </p:contentPart>
          </mc:Choice>
          <mc:Fallback xmlns="">
            <p:pic>
              <p:nvPicPr>
                <p:cNvPr id="97" name="Ink 96">
                  <a:extLst>
                    <a:ext uri="{FF2B5EF4-FFF2-40B4-BE49-F238E27FC236}">
                      <a16:creationId xmlns:a16="http://schemas.microsoft.com/office/drawing/2014/main" id="{730A482B-EC90-0955-ACCF-65313CF67B4D}"/>
                    </a:ext>
                  </a:extLst>
                </p:cNvPr>
                <p:cNvPicPr/>
                <p:nvPr/>
              </p:nvPicPr>
              <p:blipFill>
                <a:blip r:embed="rId101"/>
                <a:stretch>
                  <a:fillRect/>
                </a:stretch>
              </p:blipFill>
              <p:spPr>
                <a:xfrm>
                  <a:off x="2892203" y="3519976"/>
                  <a:ext cx="1904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98" name="Ink 97">
                  <a:extLst>
                    <a:ext uri="{FF2B5EF4-FFF2-40B4-BE49-F238E27FC236}">
                      <a16:creationId xmlns:a16="http://schemas.microsoft.com/office/drawing/2014/main" id="{B865CA60-6F80-3A2E-CFD4-236C420B9061}"/>
                    </a:ext>
                  </a:extLst>
                </p14:cNvPr>
                <p14:cNvContentPartPr/>
                <p14:nvPr/>
              </p14:nvContentPartPr>
              <p14:xfrm>
                <a:off x="2954843" y="3446896"/>
                <a:ext cx="73800" cy="168840"/>
              </p14:xfrm>
            </p:contentPart>
          </mc:Choice>
          <mc:Fallback xmlns="">
            <p:pic>
              <p:nvPicPr>
                <p:cNvPr id="98" name="Ink 97">
                  <a:extLst>
                    <a:ext uri="{FF2B5EF4-FFF2-40B4-BE49-F238E27FC236}">
                      <a16:creationId xmlns:a16="http://schemas.microsoft.com/office/drawing/2014/main" id="{B865CA60-6F80-3A2E-CFD4-236C420B9061}"/>
                    </a:ext>
                  </a:extLst>
                </p:cNvPr>
                <p:cNvPicPr/>
                <p:nvPr/>
              </p:nvPicPr>
              <p:blipFill>
                <a:blip r:embed="rId103"/>
                <a:stretch>
                  <a:fillRect/>
                </a:stretch>
              </p:blipFill>
              <p:spPr>
                <a:xfrm>
                  <a:off x="2936843" y="3428896"/>
                  <a:ext cx="109440" cy="2044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99" name="Ink 98">
                  <a:extLst>
                    <a:ext uri="{FF2B5EF4-FFF2-40B4-BE49-F238E27FC236}">
                      <a16:creationId xmlns:a16="http://schemas.microsoft.com/office/drawing/2014/main" id="{68E510C2-9915-2FB2-5254-537CA50462F5}"/>
                    </a:ext>
                  </a:extLst>
                </p14:cNvPr>
                <p14:cNvContentPartPr/>
                <p14:nvPr/>
              </p14:nvContentPartPr>
              <p14:xfrm>
                <a:off x="3166883" y="3433216"/>
                <a:ext cx="162360" cy="250560"/>
              </p14:xfrm>
            </p:contentPart>
          </mc:Choice>
          <mc:Fallback xmlns="">
            <p:pic>
              <p:nvPicPr>
                <p:cNvPr id="99" name="Ink 98">
                  <a:extLst>
                    <a:ext uri="{FF2B5EF4-FFF2-40B4-BE49-F238E27FC236}">
                      <a16:creationId xmlns:a16="http://schemas.microsoft.com/office/drawing/2014/main" id="{68E510C2-9915-2FB2-5254-537CA50462F5}"/>
                    </a:ext>
                  </a:extLst>
                </p:cNvPr>
                <p:cNvPicPr/>
                <p:nvPr/>
              </p:nvPicPr>
              <p:blipFill>
                <a:blip r:embed="rId105"/>
                <a:stretch>
                  <a:fillRect/>
                </a:stretch>
              </p:blipFill>
              <p:spPr>
                <a:xfrm>
                  <a:off x="3149243" y="3415576"/>
                  <a:ext cx="198000" cy="28620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102" name="Ink 101">
                  <a:extLst>
                    <a:ext uri="{FF2B5EF4-FFF2-40B4-BE49-F238E27FC236}">
                      <a16:creationId xmlns:a16="http://schemas.microsoft.com/office/drawing/2014/main" id="{089258E0-5513-9681-8ECC-DBA36290574D}"/>
                    </a:ext>
                  </a:extLst>
                </p14:cNvPr>
                <p14:cNvContentPartPr/>
                <p14:nvPr/>
              </p14:nvContentPartPr>
              <p14:xfrm>
                <a:off x="855683" y="3940456"/>
                <a:ext cx="113760" cy="213840"/>
              </p14:xfrm>
            </p:contentPart>
          </mc:Choice>
          <mc:Fallback xmlns="">
            <p:pic>
              <p:nvPicPr>
                <p:cNvPr id="102" name="Ink 101">
                  <a:extLst>
                    <a:ext uri="{FF2B5EF4-FFF2-40B4-BE49-F238E27FC236}">
                      <a16:creationId xmlns:a16="http://schemas.microsoft.com/office/drawing/2014/main" id="{089258E0-5513-9681-8ECC-DBA36290574D}"/>
                    </a:ext>
                  </a:extLst>
                </p:cNvPr>
                <p:cNvPicPr/>
                <p:nvPr/>
              </p:nvPicPr>
              <p:blipFill>
                <a:blip r:embed="rId107"/>
                <a:stretch>
                  <a:fillRect/>
                </a:stretch>
              </p:blipFill>
              <p:spPr>
                <a:xfrm>
                  <a:off x="838043" y="3922816"/>
                  <a:ext cx="149400" cy="24948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103" name="Ink 102">
                  <a:extLst>
                    <a:ext uri="{FF2B5EF4-FFF2-40B4-BE49-F238E27FC236}">
                      <a16:creationId xmlns:a16="http://schemas.microsoft.com/office/drawing/2014/main" id="{2CA66153-F6B1-2EBA-743C-69699B2A2899}"/>
                    </a:ext>
                  </a:extLst>
                </p14:cNvPr>
                <p14:cNvContentPartPr/>
                <p14:nvPr/>
              </p14:nvContentPartPr>
              <p14:xfrm>
                <a:off x="1218563" y="4011376"/>
                <a:ext cx="58320" cy="12240"/>
              </p14:xfrm>
            </p:contentPart>
          </mc:Choice>
          <mc:Fallback xmlns="">
            <p:pic>
              <p:nvPicPr>
                <p:cNvPr id="103" name="Ink 102">
                  <a:extLst>
                    <a:ext uri="{FF2B5EF4-FFF2-40B4-BE49-F238E27FC236}">
                      <a16:creationId xmlns:a16="http://schemas.microsoft.com/office/drawing/2014/main" id="{2CA66153-F6B1-2EBA-743C-69699B2A2899}"/>
                    </a:ext>
                  </a:extLst>
                </p:cNvPr>
                <p:cNvPicPr/>
                <p:nvPr/>
              </p:nvPicPr>
              <p:blipFill>
                <a:blip r:embed="rId109"/>
                <a:stretch>
                  <a:fillRect/>
                </a:stretch>
              </p:blipFill>
              <p:spPr>
                <a:xfrm>
                  <a:off x="1200923" y="3993736"/>
                  <a:ext cx="939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10">
              <p14:nvContentPartPr>
                <p14:cNvPr id="104" name="Ink 103">
                  <a:extLst>
                    <a:ext uri="{FF2B5EF4-FFF2-40B4-BE49-F238E27FC236}">
                      <a16:creationId xmlns:a16="http://schemas.microsoft.com/office/drawing/2014/main" id="{1430D348-586F-973E-1683-ACA26DF66FAA}"/>
                    </a:ext>
                  </a:extLst>
                </p14:cNvPr>
                <p14:cNvContentPartPr/>
                <p14:nvPr/>
              </p14:nvContentPartPr>
              <p14:xfrm>
                <a:off x="1245203" y="4096696"/>
                <a:ext cx="32760" cy="16200"/>
              </p14:xfrm>
            </p:contentPart>
          </mc:Choice>
          <mc:Fallback xmlns="">
            <p:pic>
              <p:nvPicPr>
                <p:cNvPr id="104" name="Ink 103">
                  <a:extLst>
                    <a:ext uri="{FF2B5EF4-FFF2-40B4-BE49-F238E27FC236}">
                      <a16:creationId xmlns:a16="http://schemas.microsoft.com/office/drawing/2014/main" id="{1430D348-586F-973E-1683-ACA26DF66FAA}"/>
                    </a:ext>
                  </a:extLst>
                </p:cNvPr>
                <p:cNvPicPr/>
                <p:nvPr/>
              </p:nvPicPr>
              <p:blipFill>
                <a:blip r:embed="rId111"/>
                <a:stretch>
                  <a:fillRect/>
                </a:stretch>
              </p:blipFill>
              <p:spPr>
                <a:xfrm>
                  <a:off x="1227563" y="4079056"/>
                  <a:ext cx="68400" cy="5184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106" name="Ink 105">
                  <a:extLst>
                    <a:ext uri="{FF2B5EF4-FFF2-40B4-BE49-F238E27FC236}">
                      <a16:creationId xmlns:a16="http://schemas.microsoft.com/office/drawing/2014/main" id="{B55DBE98-F01F-3335-5BDA-0BA4E95CF543}"/>
                    </a:ext>
                  </a:extLst>
                </p14:cNvPr>
                <p14:cNvContentPartPr/>
                <p14:nvPr/>
              </p14:nvContentPartPr>
              <p14:xfrm>
                <a:off x="1603403" y="3928216"/>
                <a:ext cx="24120" cy="187920"/>
              </p14:xfrm>
            </p:contentPart>
          </mc:Choice>
          <mc:Fallback xmlns="">
            <p:pic>
              <p:nvPicPr>
                <p:cNvPr id="106" name="Ink 105">
                  <a:extLst>
                    <a:ext uri="{FF2B5EF4-FFF2-40B4-BE49-F238E27FC236}">
                      <a16:creationId xmlns:a16="http://schemas.microsoft.com/office/drawing/2014/main" id="{B55DBE98-F01F-3335-5BDA-0BA4E95CF543}"/>
                    </a:ext>
                  </a:extLst>
                </p:cNvPr>
                <p:cNvPicPr/>
                <p:nvPr/>
              </p:nvPicPr>
              <p:blipFill>
                <a:blip r:embed="rId113"/>
                <a:stretch>
                  <a:fillRect/>
                </a:stretch>
              </p:blipFill>
              <p:spPr>
                <a:xfrm>
                  <a:off x="1585763" y="3910216"/>
                  <a:ext cx="5976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107" name="Ink 106">
                  <a:extLst>
                    <a:ext uri="{FF2B5EF4-FFF2-40B4-BE49-F238E27FC236}">
                      <a16:creationId xmlns:a16="http://schemas.microsoft.com/office/drawing/2014/main" id="{BADE9F29-A149-D697-CACF-150A508D6A5F}"/>
                    </a:ext>
                  </a:extLst>
                </p14:cNvPr>
                <p14:cNvContentPartPr/>
                <p14:nvPr/>
              </p14:nvContentPartPr>
              <p14:xfrm>
                <a:off x="1702763" y="3911296"/>
                <a:ext cx="99360" cy="209160"/>
              </p14:xfrm>
            </p:contentPart>
          </mc:Choice>
          <mc:Fallback xmlns="">
            <p:pic>
              <p:nvPicPr>
                <p:cNvPr id="107" name="Ink 106">
                  <a:extLst>
                    <a:ext uri="{FF2B5EF4-FFF2-40B4-BE49-F238E27FC236}">
                      <a16:creationId xmlns:a16="http://schemas.microsoft.com/office/drawing/2014/main" id="{BADE9F29-A149-D697-CACF-150A508D6A5F}"/>
                    </a:ext>
                  </a:extLst>
                </p:cNvPr>
                <p:cNvPicPr/>
                <p:nvPr/>
              </p:nvPicPr>
              <p:blipFill>
                <a:blip r:embed="rId115"/>
                <a:stretch>
                  <a:fillRect/>
                </a:stretch>
              </p:blipFill>
              <p:spPr>
                <a:xfrm>
                  <a:off x="1685123" y="3893656"/>
                  <a:ext cx="135000" cy="24480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108" name="Ink 107">
                  <a:extLst>
                    <a:ext uri="{FF2B5EF4-FFF2-40B4-BE49-F238E27FC236}">
                      <a16:creationId xmlns:a16="http://schemas.microsoft.com/office/drawing/2014/main" id="{956FC302-295C-B723-CC5B-A69E90B88A64}"/>
                    </a:ext>
                  </a:extLst>
                </p14:cNvPr>
                <p14:cNvContentPartPr/>
                <p14:nvPr/>
              </p14:nvContentPartPr>
              <p14:xfrm>
                <a:off x="1871243" y="3947296"/>
                <a:ext cx="146520" cy="184320"/>
              </p14:xfrm>
            </p:contentPart>
          </mc:Choice>
          <mc:Fallback xmlns="">
            <p:pic>
              <p:nvPicPr>
                <p:cNvPr id="108" name="Ink 107">
                  <a:extLst>
                    <a:ext uri="{FF2B5EF4-FFF2-40B4-BE49-F238E27FC236}">
                      <a16:creationId xmlns:a16="http://schemas.microsoft.com/office/drawing/2014/main" id="{956FC302-295C-B723-CC5B-A69E90B88A64}"/>
                    </a:ext>
                  </a:extLst>
                </p:cNvPr>
                <p:cNvPicPr/>
                <p:nvPr/>
              </p:nvPicPr>
              <p:blipFill>
                <a:blip r:embed="rId117"/>
                <a:stretch>
                  <a:fillRect/>
                </a:stretch>
              </p:blipFill>
              <p:spPr>
                <a:xfrm>
                  <a:off x="1853603" y="3929656"/>
                  <a:ext cx="18216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109" name="Ink 108">
                  <a:extLst>
                    <a:ext uri="{FF2B5EF4-FFF2-40B4-BE49-F238E27FC236}">
                      <a16:creationId xmlns:a16="http://schemas.microsoft.com/office/drawing/2014/main" id="{D74C1B95-C3A5-5FF3-41F9-7E2BC74F5D54}"/>
                    </a:ext>
                  </a:extLst>
                </p14:cNvPr>
                <p14:cNvContentPartPr/>
                <p14:nvPr/>
              </p14:nvContentPartPr>
              <p14:xfrm>
                <a:off x="2081123" y="3906256"/>
                <a:ext cx="92880" cy="65880"/>
              </p14:xfrm>
            </p:contentPart>
          </mc:Choice>
          <mc:Fallback xmlns="">
            <p:pic>
              <p:nvPicPr>
                <p:cNvPr id="109" name="Ink 108">
                  <a:extLst>
                    <a:ext uri="{FF2B5EF4-FFF2-40B4-BE49-F238E27FC236}">
                      <a16:creationId xmlns:a16="http://schemas.microsoft.com/office/drawing/2014/main" id="{D74C1B95-C3A5-5FF3-41F9-7E2BC74F5D54}"/>
                    </a:ext>
                  </a:extLst>
                </p:cNvPr>
                <p:cNvPicPr/>
                <p:nvPr/>
              </p:nvPicPr>
              <p:blipFill>
                <a:blip r:embed="rId119"/>
                <a:stretch>
                  <a:fillRect/>
                </a:stretch>
              </p:blipFill>
              <p:spPr>
                <a:xfrm>
                  <a:off x="2063123" y="3888616"/>
                  <a:ext cx="128520" cy="101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110" name="Ink 109">
                  <a:extLst>
                    <a:ext uri="{FF2B5EF4-FFF2-40B4-BE49-F238E27FC236}">
                      <a16:creationId xmlns:a16="http://schemas.microsoft.com/office/drawing/2014/main" id="{302D0C65-D9F9-0F25-A9C2-1C9FD7F906CA}"/>
                    </a:ext>
                  </a:extLst>
                </p14:cNvPr>
                <p14:cNvContentPartPr/>
                <p14:nvPr/>
              </p14:nvContentPartPr>
              <p14:xfrm>
                <a:off x="822563" y="3755416"/>
                <a:ext cx="1582920" cy="51120"/>
              </p14:xfrm>
            </p:contentPart>
          </mc:Choice>
          <mc:Fallback xmlns="">
            <p:pic>
              <p:nvPicPr>
                <p:cNvPr id="110" name="Ink 109">
                  <a:extLst>
                    <a:ext uri="{FF2B5EF4-FFF2-40B4-BE49-F238E27FC236}">
                      <a16:creationId xmlns:a16="http://schemas.microsoft.com/office/drawing/2014/main" id="{302D0C65-D9F9-0F25-A9C2-1C9FD7F906CA}"/>
                    </a:ext>
                  </a:extLst>
                </p:cNvPr>
                <p:cNvPicPr/>
                <p:nvPr/>
              </p:nvPicPr>
              <p:blipFill>
                <a:blip r:embed="rId121"/>
                <a:stretch>
                  <a:fillRect/>
                </a:stretch>
              </p:blipFill>
              <p:spPr>
                <a:xfrm>
                  <a:off x="804923" y="3737416"/>
                  <a:ext cx="1618560" cy="8676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111" name="Ink 110">
                  <a:extLst>
                    <a:ext uri="{FF2B5EF4-FFF2-40B4-BE49-F238E27FC236}">
                      <a16:creationId xmlns:a16="http://schemas.microsoft.com/office/drawing/2014/main" id="{D22D9F62-D328-1D05-A487-34518024D1AA}"/>
                    </a:ext>
                  </a:extLst>
                </p14:cNvPr>
                <p14:cNvContentPartPr/>
                <p14:nvPr/>
              </p14:nvContentPartPr>
              <p14:xfrm>
                <a:off x="736523" y="3776296"/>
                <a:ext cx="1656360" cy="558720"/>
              </p14:xfrm>
            </p:contentPart>
          </mc:Choice>
          <mc:Fallback xmlns="">
            <p:pic>
              <p:nvPicPr>
                <p:cNvPr id="111" name="Ink 110">
                  <a:extLst>
                    <a:ext uri="{FF2B5EF4-FFF2-40B4-BE49-F238E27FC236}">
                      <a16:creationId xmlns:a16="http://schemas.microsoft.com/office/drawing/2014/main" id="{D22D9F62-D328-1D05-A487-34518024D1AA}"/>
                    </a:ext>
                  </a:extLst>
                </p:cNvPr>
                <p:cNvPicPr/>
                <p:nvPr/>
              </p:nvPicPr>
              <p:blipFill>
                <a:blip r:embed="rId123"/>
                <a:stretch>
                  <a:fillRect/>
                </a:stretch>
              </p:blipFill>
              <p:spPr>
                <a:xfrm>
                  <a:off x="718883" y="3758296"/>
                  <a:ext cx="1692000" cy="594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24">
            <p14:nvContentPartPr>
              <p14:cNvPr id="113" name="Ink 112">
                <a:extLst>
                  <a:ext uri="{FF2B5EF4-FFF2-40B4-BE49-F238E27FC236}">
                    <a16:creationId xmlns:a16="http://schemas.microsoft.com/office/drawing/2014/main" id="{CA6FA9DF-1B04-64E4-40AE-780F34686DA4}"/>
                  </a:ext>
                </a:extLst>
              </p14:cNvPr>
              <p14:cNvContentPartPr/>
              <p14:nvPr/>
            </p14:nvContentPartPr>
            <p14:xfrm>
              <a:off x="2443643" y="2553736"/>
              <a:ext cx="158400" cy="159480"/>
            </p14:xfrm>
          </p:contentPart>
        </mc:Choice>
        <mc:Fallback xmlns="">
          <p:pic>
            <p:nvPicPr>
              <p:cNvPr id="113" name="Ink 112">
                <a:extLst>
                  <a:ext uri="{FF2B5EF4-FFF2-40B4-BE49-F238E27FC236}">
                    <a16:creationId xmlns:a16="http://schemas.microsoft.com/office/drawing/2014/main" id="{CA6FA9DF-1B04-64E4-40AE-780F34686DA4}"/>
                  </a:ext>
                </a:extLst>
              </p:cNvPr>
              <p:cNvPicPr/>
              <p:nvPr/>
            </p:nvPicPr>
            <p:blipFill>
              <a:blip r:embed="rId125"/>
              <a:stretch>
                <a:fillRect/>
              </a:stretch>
            </p:blipFill>
            <p:spPr>
              <a:xfrm>
                <a:off x="2425643" y="2535736"/>
                <a:ext cx="194040" cy="195120"/>
              </a:xfrm>
              <a:prstGeom prst="rect">
                <a:avLst/>
              </a:prstGeom>
            </p:spPr>
          </p:pic>
        </mc:Fallback>
      </mc:AlternateContent>
      <p:grpSp>
        <p:nvGrpSpPr>
          <p:cNvPr id="116" name="Group 115">
            <a:extLst>
              <a:ext uri="{FF2B5EF4-FFF2-40B4-BE49-F238E27FC236}">
                <a16:creationId xmlns:a16="http://schemas.microsoft.com/office/drawing/2014/main" id="{4DB082BE-870C-0785-013D-4E7DEA80FB77}"/>
              </a:ext>
            </a:extLst>
          </p:cNvPr>
          <p:cNvGrpSpPr/>
          <p:nvPr/>
        </p:nvGrpSpPr>
        <p:grpSpPr>
          <a:xfrm>
            <a:off x="2325563" y="2335216"/>
            <a:ext cx="1692000" cy="537120"/>
            <a:chOff x="2325563" y="2335216"/>
            <a:chExt cx="1692000" cy="537120"/>
          </a:xfrm>
        </p:grpSpPr>
        <mc:AlternateContent xmlns:mc="http://schemas.openxmlformats.org/markup-compatibility/2006" xmlns:p14="http://schemas.microsoft.com/office/powerpoint/2010/main">
          <mc:Choice Requires="p14">
            <p:contentPart p14:bwMode="auto" r:id="rId126">
              <p14:nvContentPartPr>
                <p14:cNvPr id="50" name="Ink 49">
                  <a:extLst>
                    <a:ext uri="{FF2B5EF4-FFF2-40B4-BE49-F238E27FC236}">
                      <a16:creationId xmlns:a16="http://schemas.microsoft.com/office/drawing/2014/main" id="{9F95B2B7-9E99-40E1-9667-C684A6E6C3C4}"/>
                    </a:ext>
                  </a:extLst>
                </p14:cNvPr>
                <p14:cNvContentPartPr/>
                <p14:nvPr/>
              </p14:nvContentPartPr>
              <p14:xfrm>
                <a:off x="2787443" y="2554096"/>
                <a:ext cx="123480" cy="9000"/>
              </p14:xfrm>
            </p:contentPart>
          </mc:Choice>
          <mc:Fallback xmlns="">
            <p:pic>
              <p:nvPicPr>
                <p:cNvPr id="50" name="Ink 49">
                  <a:extLst>
                    <a:ext uri="{FF2B5EF4-FFF2-40B4-BE49-F238E27FC236}">
                      <a16:creationId xmlns:a16="http://schemas.microsoft.com/office/drawing/2014/main" id="{9F95B2B7-9E99-40E1-9667-C684A6E6C3C4}"/>
                    </a:ext>
                  </a:extLst>
                </p:cNvPr>
                <p:cNvPicPr/>
                <p:nvPr/>
              </p:nvPicPr>
              <p:blipFill>
                <a:blip r:embed="rId127"/>
                <a:stretch>
                  <a:fillRect/>
                </a:stretch>
              </p:blipFill>
              <p:spPr>
                <a:xfrm>
                  <a:off x="2769803" y="2536456"/>
                  <a:ext cx="159120" cy="44640"/>
                </a:xfrm>
                <a:prstGeom prst="rect">
                  <a:avLst/>
                </a:prstGeom>
              </p:spPr>
            </p:pic>
          </mc:Fallback>
        </mc:AlternateContent>
        <mc:AlternateContent xmlns:mc="http://schemas.openxmlformats.org/markup-compatibility/2006" xmlns:p14="http://schemas.microsoft.com/office/powerpoint/2010/main">
          <mc:Choice Requires="p14">
            <p:contentPart p14:bwMode="auto" r:id="rId128">
              <p14:nvContentPartPr>
                <p14:cNvPr id="51" name="Ink 50">
                  <a:extLst>
                    <a:ext uri="{FF2B5EF4-FFF2-40B4-BE49-F238E27FC236}">
                      <a16:creationId xmlns:a16="http://schemas.microsoft.com/office/drawing/2014/main" id="{7A6E3F95-8835-754B-D64C-BDF172C2AE1C}"/>
                    </a:ext>
                  </a:extLst>
                </p14:cNvPr>
                <p14:cNvContentPartPr/>
                <p14:nvPr/>
              </p14:nvContentPartPr>
              <p14:xfrm>
                <a:off x="2839283" y="2667136"/>
                <a:ext cx="81000" cy="18360"/>
              </p14:xfrm>
            </p:contentPart>
          </mc:Choice>
          <mc:Fallback xmlns="">
            <p:pic>
              <p:nvPicPr>
                <p:cNvPr id="51" name="Ink 50">
                  <a:extLst>
                    <a:ext uri="{FF2B5EF4-FFF2-40B4-BE49-F238E27FC236}">
                      <a16:creationId xmlns:a16="http://schemas.microsoft.com/office/drawing/2014/main" id="{7A6E3F95-8835-754B-D64C-BDF172C2AE1C}"/>
                    </a:ext>
                  </a:extLst>
                </p:cNvPr>
                <p:cNvPicPr/>
                <p:nvPr/>
              </p:nvPicPr>
              <p:blipFill>
                <a:blip r:embed="rId129"/>
                <a:stretch>
                  <a:fillRect/>
                </a:stretch>
              </p:blipFill>
              <p:spPr>
                <a:xfrm>
                  <a:off x="2821283" y="2649136"/>
                  <a:ext cx="116640" cy="5400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52" name="Ink 51">
                  <a:extLst>
                    <a:ext uri="{FF2B5EF4-FFF2-40B4-BE49-F238E27FC236}">
                      <a16:creationId xmlns:a16="http://schemas.microsoft.com/office/drawing/2014/main" id="{1EA2C150-5C1D-82DB-81D5-320EDB3C1AF4}"/>
                    </a:ext>
                  </a:extLst>
                </p14:cNvPr>
                <p14:cNvContentPartPr/>
                <p14:nvPr/>
              </p14:nvContentPartPr>
              <p14:xfrm>
                <a:off x="3081563" y="2527816"/>
                <a:ext cx="19080" cy="180720"/>
              </p14:xfrm>
            </p:contentPart>
          </mc:Choice>
          <mc:Fallback xmlns="">
            <p:pic>
              <p:nvPicPr>
                <p:cNvPr id="52" name="Ink 51">
                  <a:extLst>
                    <a:ext uri="{FF2B5EF4-FFF2-40B4-BE49-F238E27FC236}">
                      <a16:creationId xmlns:a16="http://schemas.microsoft.com/office/drawing/2014/main" id="{1EA2C150-5C1D-82DB-81D5-320EDB3C1AF4}"/>
                    </a:ext>
                  </a:extLst>
                </p:cNvPr>
                <p:cNvPicPr/>
                <p:nvPr/>
              </p:nvPicPr>
              <p:blipFill>
                <a:blip r:embed="rId131"/>
                <a:stretch>
                  <a:fillRect/>
                </a:stretch>
              </p:blipFill>
              <p:spPr>
                <a:xfrm>
                  <a:off x="3063563" y="2510176"/>
                  <a:ext cx="5472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32">
              <p14:nvContentPartPr>
                <p14:cNvPr id="53" name="Ink 52">
                  <a:extLst>
                    <a:ext uri="{FF2B5EF4-FFF2-40B4-BE49-F238E27FC236}">
                      <a16:creationId xmlns:a16="http://schemas.microsoft.com/office/drawing/2014/main" id="{D06C73A5-2703-7705-9EB8-7957F839EDEE}"/>
                    </a:ext>
                  </a:extLst>
                </p14:cNvPr>
                <p14:cNvContentPartPr/>
                <p14:nvPr/>
              </p14:nvContentPartPr>
              <p14:xfrm>
                <a:off x="3215123" y="2535016"/>
                <a:ext cx="126360" cy="143280"/>
              </p14:xfrm>
            </p:contentPart>
          </mc:Choice>
          <mc:Fallback xmlns="">
            <p:pic>
              <p:nvPicPr>
                <p:cNvPr id="53" name="Ink 52">
                  <a:extLst>
                    <a:ext uri="{FF2B5EF4-FFF2-40B4-BE49-F238E27FC236}">
                      <a16:creationId xmlns:a16="http://schemas.microsoft.com/office/drawing/2014/main" id="{D06C73A5-2703-7705-9EB8-7957F839EDEE}"/>
                    </a:ext>
                  </a:extLst>
                </p:cNvPr>
                <p:cNvPicPr/>
                <p:nvPr/>
              </p:nvPicPr>
              <p:blipFill>
                <a:blip r:embed="rId133"/>
                <a:stretch>
                  <a:fillRect/>
                </a:stretch>
              </p:blipFill>
              <p:spPr>
                <a:xfrm>
                  <a:off x="3197123" y="2517376"/>
                  <a:ext cx="16200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54" name="Ink 53">
                  <a:extLst>
                    <a:ext uri="{FF2B5EF4-FFF2-40B4-BE49-F238E27FC236}">
                      <a16:creationId xmlns:a16="http://schemas.microsoft.com/office/drawing/2014/main" id="{FEA10643-C481-F68F-81D7-DE5D78DD154E}"/>
                    </a:ext>
                  </a:extLst>
                </p14:cNvPr>
                <p14:cNvContentPartPr/>
                <p14:nvPr/>
              </p14:nvContentPartPr>
              <p14:xfrm>
                <a:off x="3447683" y="2505136"/>
                <a:ext cx="131040" cy="182880"/>
              </p14:xfrm>
            </p:contentPart>
          </mc:Choice>
          <mc:Fallback xmlns="">
            <p:pic>
              <p:nvPicPr>
                <p:cNvPr id="54" name="Ink 53">
                  <a:extLst>
                    <a:ext uri="{FF2B5EF4-FFF2-40B4-BE49-F238E27FC236}">
                      <a16:creationId xmlns:a16="http://schemas.microsoft.com/office/drawing/2014/main" id="{FEA10643-C481-F68F-81D7-DE5D78DD154E}"/>
                    </a:ext>
                  </a:extLst>
                </p:cNvPr>
                <p:cNvPicPr/>
                <p:nvPr/>
              </p:nvPicPr>
              <p:blipFill>
                <a:blip r:embed="rId135"/>
                <a:stretch>
                  <a:fillRect/>
                </a:stretch>
              </p:blipFill>
              <p:spPr>
                <a:xfrm>
                  <a:off x="3430043" y="2487136"/>
                  <a:ext cx="16668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36">
              <p14:nvContentPartPr>
                <p14:cNvPr id="55" name="Ink 54">
                  <a:extLst>
                    <a:ext uri="{FF2B5EF4-FFF2-40B4-BE49-F238E27FC236}">
                      <a16:creationId xmlns:a16="http://schemas.microsoft.com/office/drawing/2014/main" id="{0E657C83-219C-2FF5-876B-1EF8C422C453}"/>
                    </a:ext>
                  </a:extLst>
                </p14:cNvPr>
                <p14:cNvContentPartPr/>
                <p14:nvPr/>
              </p14:nvContentPartPr>
              <p14:xfrm>
                <a:off x="3639203" y="2434936"/>
                <a:ext cx="161640" cy="69840"/>
              </p14:xfrm>
            </p:contentPart>
          </mc:Choice>
          <mc:Fallback xmlns="">
            <p:pic>
              <p:nvPicPr>
                <p:cNvPr id="55" name="Ink 54">
                  <a:extLst>
                    <a:ext uri="{FF2B5EF4-FFF2-40B4-BE49-F238E27FC236}">
                      <a16:creationId xmlns:a16="http://schemas.microsoft.com/office/drawing/2014/main" id="{0E657C83-219C-2FF5-876B-1EF8C422C453}"/>
                    </a:ext>
                  </a:extLst>
                </p:cNvPr>
                <p:cNvPicPr/>
                <p:nvPr/>
              </p:nvPicPr>
              <p:blipFill>
                <a:blip r:embed="rId137"/>
                <a:stretch>
                  <a:fillRect/>
                </a:stretch>
              </p:blipFill>
              <p:spPr>
                <a:xfrm>
                  <a:off x="3621203" y="2416936"/>
                  <a:ext cx="197280" cy="10548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115" name="Ink 114">
                  <a:extLst>
                    <a:ext uri="{FF2B5EF4-FFF2-40B4-BE49-F238E27FC236}">
                      <a16:creationId xmlns:a16="http://schemas.microsoft.com/office/drawing/2014/main" id="{4E31EE2B-AB8D-6EB9-6F6D-4CCA199D1AA9}"/>
                    </a:ext>
                  </a:extLst>
                </p14:cNvPr>
                <p14:cNvContentPartPr/>
                <p14:nvPr/>
              </p14:nvContentPartPr>
              <p14:xfrm>
                <a:off x="2325563" y="2335216"/>
                <a:ext cx="1692000" cy="537120"/>
              </p14:xfrm>
            </p:contentPart>
          </mc:Choice>
          <mc:Fallback xmlns="">
            <p:pic>
              <p:nvPicPr>
                <p:cNvPr id="115" name="Ink 114">
                  <a:extLst>
                    <a:ext uri="{FF2B5EF4-FFF2-40B4-BE49-F238E27FC236}">
                      <a16:creationId xmlns:a16="http://schemas.microsoft.com/office/drawing/2014/main" id="{4E31EE2B-AB8D-6EB9-6F6D-4CCA199D1AA9}"/>
                    </a:ext>
                  </a:extLst>
                </p:cNvPr>
                <p:cNvPicPr/>
                <p:nvPr/>
              </p:nvPicPr>
              <p:blipFill>
                <a:blip r:embed="rId139"/>
                <a:stretch>
                  <a:fillRect/>
                </a:stretch>
              </p:blipFill>
              <p:spPr>
                <a:xfrm>
                  <a:off x="2307923" y="2317576"/>
                  <a:ext cx="1727640" cy="5727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40">
            <p14:nvContentPartPr>
              <p14:cNvPr id="117" name="Ink 116">
                <a:extLst>
                  <a:ext uri="{FF2B5EF4-FFF2-40B4-BE49-F238E27FC236}">
                    <a16:creationId xmlns:a16="http://schemas.microsoft.com/office/drawing/2014/main" id="{18129405-B70D-C7E0-A05C-2496BBBA9400}"/>
                  </a:ext>
                </a:extLst>
              </p14:cNvPr>
              <p14:cNvContentPartPr/>
              <p14:nvPr/>
            </p14:nvContentPartPr>
            <p14:xfrm>
              <a:off x="5842403" y="236776"/>
              <a:ext cx="6840" cy="1800"/>
            </p14:xfrm>
          </p:contentPart>
        </mc:Choice>
        <mc:Fallback xmlns="">
          <p:pic>
            <p:nvPicPr>
              <p:cNvPr id="117" name="Ink 116">
                <a:extLst>
                  <a:ext uri="{FF2B5EF4-FFF2-40B4-BE49-F238E27FC236}">
                    <a16:creationId xmlns:a16="http://schemas.microsoft.com/office/drawing/2014/main" id="{18129405-B70D-C7E0-A05C-2496BBBA9400}"/>
                  </a:ext>
                </a:extLst>
              </p:cNvPr>
              <p:cNvPicPr/>
              <p:nvPr/>
            </p:nvPicPr>
            <p:blipFill>
              <a:blip r:embed="rId141"/>
              <a:stretch>
                <a:fillRect/>
              </a:stretch>
            </p:blipFill>
            <p:spPr>
              <a:xfrm>
                <a:off x="5824403" y="219136"/>
                <a:ext cx="42480" cy="37440"/>
              </a:xfrm>
              <a:prstGeom prst="rect">
                <a:avLst/>
              </a:prstGeom>
            </p:spPr>
          </p:pic>
        </mc:Fallback>
      </mc:AlternateContent>
      <mc:AlternateContent xmlns:mc="http://schemas.openxmlformats.org/markup-compatibility/2006" xmlns:p14="http://schemas.microsoft.com/office/powerpoint/2010/main">
        <mc:Choice Requires="p14">
          <p:contentPart p14:bwMode="auto" r:id="rId142">
            <p14:nvContentPartPr>
              <p14:cNvPr id="118" name="Ink 117">
                <a:extLst>
                  <a:ext uri="{FF2B5EF4-FFF2-40B4-BE49-F238E27FC236}">
                    <a16:creationId xmlns:a16="http://schemas.microsoft.com/office/drawing/2014/main" id="{7C94EB14-B695-43DD-6307-6BFFB8AF64AD}"/>
                  </a:ext>
                </a:extLst>
              </p14:cNvPr>
              <p14:cNvContentPartPr/>
              <p14:nvPr/>
            </p14:nvContentPartPr>
            <p14:xfrm>
              <a:off x="6392483" y="366376"/>
              <a:ext cx="6120" cy="3600"/>
            </p14:xfrm>
          </p:contentPart>
        </mc:Choice>
        <mc:Fallback xmlns="">
          <p:pic>
            <p:nvPicPr>
              <p:cNvPr id="118" name="Ink 117">
                <a:extLst>
                  <a:ext uri="{FF2B5EF4-FFF2-40B4-BE49-F238E27FC236}">
                    <a16:creationId xmlns:a16="http://schemas.microsoft.com/office/drawing/2014/main" id="{7C94EB14-B695-43DD-6307-6BFFB8AF64AD}"/>
                  </a:ext>
                </a:extLst>
              </p:cNvPr>
              <p:cNvPicPr/>
              <p:nvPr/>
            </p:nvPicPr>
            <p:blipFill>
              <a:blip r:embed="rId143"/>
              <a:stretch>
                <a:fillRect/>
              </a:stretch>
            </p:blipFill>
            <p:spPr>
              <a:xfrm>
                <a:off x="6374843" y="348736"/>
                <a:ext cx="41760" cy="3924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119" name="Ink 118">
                <a:extLst>
                  <a:ext uri="{FF2B5EF4-FFF2-40B4-BE49-F238E27FC236}">
                    <a16:creationId xmlns:a16="http://schemas.microsoft.com/office/drawing/2014/main" id="{5CE2A037-EF96-BFB9-A23F-D6F712DF1F94}"/>
                  </a:ext>
                </a:extLst>
              </p14:cNvPr>
              <p14:cNvContentPartPr/>
              <p14:nvPr/>
            </p14:nvContentPartPr>
            <p14:xfrm>
              <a:off x="6762203" y="838696"/>
              <a:ext cx="7200" cy="3240"/>
            </p14:xfrm>
          </p:contentPart>
        </mc:Choice>
        <mc:Fallback xmlns="">
          <p:pic>
            <p:nvPicPr>
              <p:cNvPr id="119" name="Ink 118">
                <a:extLst>
                  <a:ext uri="{FF2B5EF4-FFF2-40B4-BE49-F238E27FC236}">
                    <a16:creationId xmlns:a16="http://schemas.microsoft.com/office/drawing/2014/main" id="{5CE2A037-EF96-BFB9-A23F-D6F712DF1F94}"/>
                  </a:ext>
                </a:extLst>
              </p:cNvPr>
              <p:cNvPicPr/>
              <p:nvPr/>
            </p:nvPicPr>
            <p:blipFill>
              <a:blip r:embed="rId145"/>
              <a:stretch>
                <a:fillRect/>
              </a:stretch>
            </p:blipFill>
            <p:spPr>
              <a:xfrm>
                <a:off x="6744203" y="820696"/>
                <a:ext cx="42840" cy="3888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122" name="Ink 121">
                <a:extLst>
                  <a:ext uri="{FF2B5EF4-FFF2-40B4-BE49-F238E27FC236}">
                    <a16:creationId xmlns:a16="http://schemas.microsoft.com/office/drawing/2014/main" id="{35495C52-83AD-7855-EF2C-E832945F77BD}"/>
                  </a:ext>
                </a:extLst>
              </p14:cNvPr>
              <p14:cNvContentPartPr/>
              <p14:nvPr/>
            </p14:nvContentPartPr>
            <p14:xfrm>
              <a:off x="5870483" y="2064496"/>
              <a:ext cx="2160" cy="5400"/>
            </p14:xfrm>
          </p:contentPart>
        </mc:Choice>
        <mc:Fallback xmlns="">
          <p:pic>
            <p:nvPicPr>
              <p:cNvPr id="122" name="Ink 121">
                <a:extLst>
                  <a:ext uri="{FF2B5EF4-FFF2-40B4-BE49-F238E27FC236}">
                    <a16:creationId xmlns:a16="http://schemas.microsoft.com/office/drawing/2014/main" id="{35495C52-83AD-7855-EF2C-E832945F77BD}"/>
                  </a:ext>
                </a:extLst>
              </p:cNvPr>
              <p:cNvPicPr/>
              <p:nvPr/>
            </p:nvPicPr>
            <p:blipFill>
              <a:blip r:embed="rId147"/>
              <a:stretch>
                <a:fillRect/>
              </a:stretch>
            </p:blipFill>
            <p:spPr>
              <a:xfrm>
                <a:off x="5852843" y="2046496"/>
                <a:ext cx="37800" cy="41040"/>
              </a:xfrm>
              <a:prstGeom prst="rect">
                <a:avLst/>
              </a:prstGeom>
            </p:spPr>
          </p:pic>
        </mc:Fallback>
      </mc:AlternateContent>
      <mc:AlternateContent xmlns:mc="http://schemas.openxmlformats.org/markup-compatibility/2006" xmlns:p14="http://schemas.microsoft.com/office/powerpoint/2010/main">
        <mc:Choice Requires="p14">
          <p:contentPart p14:bwMode="auto" r:id="rId148">
            <p14:nvContentPartPr>
              <p14:cNvPr id="123" name="Ink 122">
                <a:extLst>
                  <a:ext uri="{FF2B5EF4-FFF2-40B4-BE49-F238E27FC236}">
                    <a16:creationId xmlns:a16="http://schemas.microsoft.com/office/drawing/2014/main" id="{8C6D59FA-45D5-62C9-5FC0-5504677CA9E1}"/>
                  </a:ext>
                </a:extLst>
              </p14:cNvPr>
              <p14:cNvContentPartPr/>
              <p14:nvPr/>
            </p14:nvContentPartPr>
            <p14:xfrm>
              <a:off x="5425523" y="1936696"/>
              <a:ext cx="16920" cy="2160"/>
            </p14:xfrm>
          </p:contentPart>
        </mc:Choice>
        <mc:Fallback xmlns="">
          <p:pic>
            <p:nvPicPr>
              <p:cNvPr id="123" name="Ink 122">
                <a:extLst>
                  <a:ext uri="{FF2B5EF4-FFF2-40B4-BE49-F238E27FC236}">
                    <a16:creationId xmlns:a16="http://schemas.microsoft.com/office/drawing/2014/main" id="{8C6D59FA-45D5-62C9-5FC0-5504677CA9E1}"/>
                  </a:ext>
                </a:extLst>
              </p:cNvPr>
              <p:cNvPicPr/>
              <p:nvPr/>
            </p:nvPicPr>
            <p:blipFill>
              <a:blip r:embed="rId149"/>
              <a:stretch>
                <a:fillRect/>
              </a:stretch>
            </p:blipFill>
            <p:spPr>
              <a:xfrm>
                <a:off x="5407523" y="1918696"/>
                <a:ext cx="52560" cy="37800"/>
              </a:xfrm>
              <a:prstGeom prst="rect">
                <a:avLst/>
              </a:prstGeom>
            </p:spPr>
          </p:pic>
        </mc:Fallback>
      </mc:AlternateContent>
      <mc:AlternateContent xmlns:mc="http://schemas.openxmlformats.org/markup-compatibility/2006" xmlns:p14="http://schemas.microsoft.com/office/powerpoint/2010/main">
        <mc:Choice Requires="p14">
          <p:contentPart p14:bwMode="auto" r:id="rId150">
            <p14:nvContentPartPr>
              <p14:cNvPr id="124" name="Ink 123">
                <a:extLst>
                  <a:ext uri="{FF2B5EF4-FFF2-40B4-BE49-F238E27FC236}">
                    <a16:creationId xmlns:a16="http://schemas.microsoft.com/office/drawing/2014/main" id="{AABC8AC2-5A77-0967-FC07-13B9F943D4BD}"/>
                  </a:ext>
                </a:extLst>
              </p14:cNvPr>
              <p14:cNvContentPartPr/>
              <p14:nvPr/>
            </p14:nvContentPartPr>
            <p14:xfrm>
              <a:off x="5157323" y="1496416"/>
              <a:ext cx="2160" cy="5760"/>
            </p14:xfrm>
          </p:contentPart>
        </mc:Choice>
        <mc:Fallback xmlns="">
          <p:pic>
            <p:nvPicPr>
              <p:cNvPr id="124" name="Ink 123">
                <a:extLst>
                  <a:ext uri="{FF2B5EF4-FFF2-40B4-BE49-F238E27FC236}">
                    <a16:creationId xmlns:a16="http://schemas.microsoft.com/office/drawing/2014/main" id="{AABC8AC2-5A77-0967-FC07-13B9F943D4BD}"/>
                  </a:ext>
                </a:extLst>
              </p:cNvPr>
              <p:cNvPicPr/>
              <p:nvPr/>
            </p:nvPicPr>
            <p:blipFill>
              <a:blip r:embed="rId151"/>
              <a:stretch>
                <a:fillRect/>
              </a:stretch>
            </p:blipFill>
            <p:spPr>
              <a:xfrm>
                <a:off x="5139683" y="1478776"/>
                <a:ext cx="37800" cy="41400"/>
              </a:xfrm>
              <a:prstGeom prst="rect">
                <a:avLst/>
              </a:prstGeom>
            </p:spPr>
          </p:pic>
        </mc:Fallback>
      </mc:AlternateContent>
      <mc:AlternateContent xmlns:mc="http://schemas.openxmlformats.org/markup-compatibility/2006" xmlns:p14="http://schemas.microsoft.com/office/powerpoint/2010/main">
        <mc:Choice Requires="p14">
          <p:contentPart p14:bwMode="auto" r:id="rId152">
            <p14:nvContentPartPr>
              <p14:cNvPr id="125" name="Ink 124">
                <a:extLst>
                  <a:ext uri="{FF2B5EF4-FFF2-40B4-BE49-F238E27FC236}">
                    <a16:creationId xmlns:a16="http://schemas.microsoft.com/office/drawing/2014/main" id="{8333AD61-9450-5589-0AF5-949155B4CCAC}"/>
                  </a:ext>
                </a:extLst>
              </p14:cNvPr>
              <p14:cNvContentPartPr/>
              <p14:nvPr/>
            </p14:nvContentPartPr>
            <p14:xfrm>
              <a:off x="5147243" y="966136"/>
              <a:ext cx="2160" cy="7200"/>
            </p14:xfrm>
          </p:contentPart>
        </mc:Choice>
        <mc:Fallback xmlns="">
          <p:pic>
            <p:nvPicPr>
              <p:cNvPr id="125" name="Ink 124">
                <a:extLst>
                  <a:ext uri="{FF2B5EF4-FFF2-40B4-BE49-F238E27FC236}">
                    <a16:creationId xmlns:a16="http://schemas.microsoft.com/office/drawing/2014/main" id="{8333AD61-9450-5589-0AF5-949155B4CCAC}"/>
                  </a:ext>
                </a:extLst>
              </p:cNvPr>
              <p:cNvPicPr/>
              <p:nvPr/>
            </p:nvPicPr>
            <p:blipFill>
              <a:blip r:embed="rId153"/>
              <a:stretch>
                <a:fillRect/>
              </a:stretch>
            </p:blipFill>
            <p:spPr>
              <a:xfrm>
                <a:off x="5129603" y="948136"/>
                <a:ext cx="37800" cy="42840"/>
              </a:xfrm>
              <a:prstGeom prst="rect">
                <a:avLst/>
              </a:prstGeom>
            </p:spPr>
          </p:pic>
        </mc:Fallback>
      </mc:AlternateContent>
      <mc:AlternateContent xmlns:mc="http://schemas.openxmlformats.org/markup-compatibility/2006" xmlns:p14="http://schemas.microsoft.com/office/powerpoint/2010/main">
        <mc:Choice Requires="p14">
          <p:contentPart p14:bwMode="auto" r:id="rId154">
            <p14:nvContentPartPr>
              <p14:cNvPr id="126" name="Ink 125">
                <a:extLst>
                  <a:ext uri="{FF2B5EF4-FFF2-40B4-BE49-F238E27FC236}">
                    <a16:creationId xmlns:a16="http://schemas.microsoft.com/office/drawing/2014/main" id="{F8EF253F-7121-B937-4FED-6CCB21492008}"/>
                  </a:ext>
                </a:extLst>
              </p14:cNvPr>
              <p14:cNvContentPartPr/>
              <p14:nvPr/>
            </p14:nvContentPartPr>
            <p14:xfrm>
              <a:off x="5444963" y="536656"/>
              <a:ext cx="18000" cy="14040"/>
            </p14:xfrm>
          </p:contentPart>
        </mc:Choice>
        <mc:Fallback xmlns="">
          <p:pic>
            <p:nvPicPr>
              <p:cNvPr id="126" name="Ink 125">
                <a:extLst>
                  <a:ext uri="{FF2B5EF4-FFF2-40B4-BE49-F238E27FC236}">
                    <a16:creationId xmlns:a16="http://schemas.microsoft.com/office/drawing/2014/main" id="{F8EF253F-7121-B937-4FED-6CCB21492008}"/>
                  </a:ext>
                </a:extLst>
              </p:cNvPr>
              <p:cNvPicPr/>
              <p:nvPr/>
            </p:nvPicPr>
            <p:blipFill>
              <a:blip r:embed="rId155"/>
              <a:stretch>
                <a:fillRect/>
              </a:stretch>
            </p:blipFill>
            <p:spPr>
              <a:xfrm>
                <a:off x="5426963" y="518656"/>
                <a:ext cx="53640" cy="49680"/>
              </a:xfrm>
              <a:prstGeom prst="rect">
                <a:avLst/>
              </a:prstGeom>
            </p:spPr>
          </p:pic>
        </mc:Fallback>
      </mc:AlternateContent>
      <p:grpSp>
        <p:nvGrpSpPr>
          <p:cNvPr id="129" name="Group 128">
            <a:extLst>
              <a:ext uri="{FF2B5EF4-FFF2-40B4-BE49-F238E27FC236}">
                <a16:creationId xmlns:a16="http://schemas.microsoft.com/office/drawing/2014/main" id="{AE2DFD81-E512-9387-DE89-C4B179F5359C}"/>
              </a:ext>
            </a:extLst>
          </p:cNvPr>
          <p:cNvGrpSpPr/>
          <p:nvPr/>
        </p:nvGrpSpPr>
        <p:grpSpPr>
          <a:xfrm>
            <a:off x="5784083" y="1059376"/>
            <a:ext cx="259920" cy="176760"/>
            <a:chOff x="5784083" y="1059376"/>
            <a:chExt cx="259920" cy="176760"/>
          </a:xfrm>
        </p:grpSpPr>
        <mc:AlternateContent xmlns:mc="http://schemas.openxmlformats.org/markup-compatibility/2006" xmlns:p14="http://schemas.microsoft.com/office/powerpoint/2010/main">
          <mc:Choice Requires="p14">
            <p:contentPart p14:bwMode="auto" r:id="rId156">
              <p14:nvContentPartPr>
                <p14:cNvPr id="127" name="Ink 126">
                  <a:extLst>
                    <a:ext uri="{FF2B5EF4-FFF2-40B4-BE49-F238E27FC236}">
                      <a16:creationId xmlns:a16="http://schemas.microsoft.com/office/drawing/2014/main" id="{82D04F89-7DDE-C985-8140-C4C619E4D8CD}"/>
                    </a:ext>
                  </a:extLst>
                </p14:cNvPr>
                <p14:cNvContentPartPr/>
                <p14:nvPr/>
              </p14:nvContentPartPr>
              <p14:xfrm>
                <a:off x="5784083" y="1059376"/>
                <a:ext cx="22680" cy="176760"/>
              </p14:xfrm>
            </p:contentPart>
          </mc:Choice>
          <mc:Fallback xmlns="">
            <p:pic>
              <p:nvPicPr>
                <p:cNvPr id="127" name="Ink 126">
                  <a:extLst>
                    <a:ext uri="{FF2B5EF4-FFF2-40B4-BE49-F238E27FC236}">
                      <a16:creationId xmlns:a16="http://schemas.microsoft.com/office/drawing/2014/main" id="{82D04F89-7DDE-C985-8140-C4C619E4D8CD}"/>
                    </a:ext>
                  </a:extLst>
                </p:cNvPr>
                <p:cNvPicPr/>
                <p:nvPr/>
              </p:nvPicPr>
              <p:blipFill>
                <a:blip r:embed="rId157"/>
                <a:stretch>
                  <a:fillRect/>
                </a:stretch>
              </p:blipFill>
              <p:spPr>
                <a:xfrm>
                  <a:off x="5766083" y="1041736"/>
                  <a:ext cx="5832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158">
              <p14:nvContentPartPr>
                <p14:cNvPr id="128" name="Ink 127">
                  <a:extLst>
                    <a:ext uri="{FF2B5EF4-FFF2-40B4-BE49-F238E27FC236}">
                      <a16:creationId xmlns:a16="http://schemas.microsoft.com/office/drawing/2014/main" id="{274E159F-3D03-8B36-2A4D-C58607329DC5}"/>
                    </a:ext>
                  </a:extLst>
                </p14:cNvPr>
                <p14:cNvContentPartPr/>
                <p14:nvPr/>
              </p14:nvContentPartPr>
              <p14:xfrm>
                <a:off x="5885603" y="1059376"/>
                <a:ext cx="158400" cy="133920"/>
              </p14:xfrm>
            </p:contentPart>
          </mc:Choice>
          <mc:Fallback xmlns="">
            <p:pic>
              <p:nvPicPr>
                <p:cNvPr id="128" name="Ink 127">
                  <a:extLst>
                    <a:ext uri="{FF2B5EF4-FFF2-40B4-BE49-F238E27FC236}">
                      <a16:creationId xmlns:a16="http://schemas.microsoft.com/office/drawing/2014/main" id="{274E159F-3D03-8B36-2A4D-C58607329DC5}"/>
                    </a:ext>
                  </a:extLst>
                </p:cNvPr>
                <p:cNvPicPr/>
                <p:nvPr/>
              </p:nvPicPr>
              <p:blipFill>
                <a:blip r:embed="rId159"/>
                <a:stretch>
                  <a:fillRect/>
                </a:stretch>
              </p:blipFill>
              <p:spPr>
                <a:xfrm>
                  <a:off x="5867963" y="1041376"/>
                  <a:ext cx="194040" cy="169560"/>
                </a:xfrm>
                <a:prstGeom prst="rect">
                  <a:avLst/>
                </a:prstGeom>
              </p:spPr>
            </p:pic>
          </mc:Fallback>
        </mc:AlternateContent>
      </p:grpSp>
      <p:grpSp>
        <p:nvGrpSpPr>
          <p:cNvPr id="141" name="Group 140">
            <a:extLst>
              <a:ext uri="{FF2B5EF4-FFF2-40B4-BE49-F238E27FC236}">
                <a16:creationId xmlns:a16="http://schemas.microsoft.com/office/drawing/2014/main" id="{62727903-BEAE-7261-2B42-A45619A3E934}"/>
              </a:ext>
            </a:extLst>
          </p:cNvPr>
          <p:cNvGrpSpPr/>
          <p:nvPr/>
        </p:nvGrpSpPr>
        <p:grpSpPr>
          <a:xfrm>
            <a:off x="7283483" y="270616"/>
            <a:ext cx="833400" cy="618840"/>
            <a:chOff x="7283483" y="270616"/>
            <a:chExt cx="833400" cy="618840"/>
          </a:xfrm>
        </p:grpSpPr>
        <mc:AlternateContent xmlns:mc="http://schemas.openxmlformats.org/markup-compatibility/2006" xmlns:p14="http://schemas.microsoft.com/office/powerpoint/2010/main">
          <mc:Choice Requires="p14">
            <p:contentPart p14:bwMode="auto" r:id="rId160">
              <p14:nvContentPartPr>
                <p14:cNvPr id="130" name="Ink 129">
                  <a:extLst>
                    <a:ext uri="{FF2B5EF4-FFF2-40B4-BE49-F238E27FC236}">
                      <a16:creationId xmlns:a16="http://schemas.microsoft.com/office/drawing/2014/main" id="{8B84F7C8-0916-9B5C-432F-3F8ACCCD6C21}"/>
                    </a:ext>
                  </a:extLst>
                </p14:cNvPr>
                <p14:cNvContentPartPr/>
                <p14:nvPr/>
              </p14:nvContentPartPr>
              <p14:xfrm>
                <a:off x="7307603" y="270616"/>
                <a:ext cx="121680" cy="245880"/>
              </p14:xfrm>
            </p:contentPart>
          </mc:Choice>
          <mc:Fallback xmlns="">
            <p:pic>
              <p:nvPicPr>
                <p:cNvPr id="130" name="Ink 129">
                  <a:extLst>
                    <a:ext uri="{FF2B5EF4-FFF2-40B4-BE49-F238E27FC236}">
                      <a16:creationId xmlns:a16="http://schemas.microsoft.com/office/drawing/2014/main" id="{8B84F7C8-0916-9B5C-432F-3F8ACCCD6C21}"/>
                    </a:ext>
                  </a:extLst>
                </p:cNvPr>
                <p:cNvPicPr/>
                <p:nvPr/>
              </p:nvPicPr>
              <p:blipFill>
                <a:blip r:embed="rId161"/>
                <a:stretch>
                  <a:fillRect/>
                </a:stretch>
              </p:blipFill>
              <p:spPr>
                <a:xfrm>
                  <a:off x="7289603" y="252616"/>
                  <a:ext cx="157320" cy="281520"/>
                </a:xfrm>
                <a:prstGeom prst="rect">
                  <a:avLst/>
                </a:prstGeom>
              </p:spPr>
            </p:pic>
          </mc:Fallback>
        </mc:AlternateContent>
        <mc:AlternateContent xmlns:mc="http://schemas.openxmlformats.org/markup-compatibility/2006" xmlns:p14="http://schemas.microsoft.com/office/powerpoint/2010/main">
          <mc:Choice Requires="p14">
            <p:contentPart p14:bwMode="auto" r:id="rId162">
              <p14:nvContentPartPr>
                <p14:cNvPr id="131" name="Ink 130">
                  <a:extLst>
                    <a:ext uri="{FF2B5EF4-FFF2-40B4-BE49-F238E27FC236}">
                      <a16:creationId xmlns:a16="http://schemas.microsoft.com/office/drawing/2014/main" id="{35F75938-38E8-E127-6582-C402859F5124}"/>
                    </a:ext>
                  </a:extLst>
                </p14:cNvPr>
                <p14:cNvContentPartPr/>
                <p14:nvPr/>
              </p14:nvContentPartPr>
              <p14:xfrm>
                <a:off x="7497683" y="313456"/>
                <a:ext cx="103680" cy="187920"/>
              </p14:xfrm>
            </p:contentPart>
          </mc:Choice>
          <mc:Fallback xmlns="">
            <p:pic>
              <p:nvPicPr>
                <p:cNvPr id="131" name="Ink 130">
                  <a:extLst>
                    <a:ext uri="{FF2B5EF4-FFF2-40B4-BE49-F238E27FC236}">
                      <a16:creationId xmlns:a16="http://schemas.microsoft.com/office/drawing/2014/main" id="{35F75938-38E8-E127-6582-C402859F5124}"/>
                    </a:ext>
                  </a:extLst>
                </p:cNvPr>
                <p:cNvPicPr/>
                <p:nvPr/>
              </p:nvPicPr>
              <p:blipFill>
                <a:blip r:embed="rId163"/>
                <a:stretch>
                  <a:fillRect/>
                </a:stretch>
              </p:blipFill>
              <p:spPr>
                <a:xfrm>
                  <a:off x="7479683" y="295456"/>
                  <a:ext cx="139320" cy="223560"/>
                </a:xfrm>
                <a:prstGeom prst="rect">
                  <a:avLst/>
                </a:prstGeom>
              </p:spPr>
            </p:pic>
          </mc:Fallback>
        </mc:AlternateContent>
        <mc:AlternateContent xmlns:mc="http://schemas.openxmlformats.org/markup-compatibility/2006" xmlns:p14="http://schemas.microsoft.com/office/powerpoint/2010/main">
          <mc:Choice Requires="p14">
            <p:contentPart p14:bwMode="auto" r:id="rId164">
              <p14:nvContentPartPr>
                <p14:cNvPr id="132" name="Ink 131">
                  <a:extLst>
                    <a:ext uri="{FF2B5EF4-FFF2-40B4-BE49-F238E27FC236}">
                      <a16:creationId xmlns:a16="http://schemas.microsoft.com/office/drawing/2014/main" id="{66F13590-29A4-E225-7F23-C880AA3C412B}"/>
                    </a:ext>
                  </a:extLst>
                </p14:cNvPr>
                <p14:cNvContentPartPr/>
                <p14:nvPr/>
              </p14:nvContentPartPr>
              <p14:xfrm>
                <a:off x="7664723" y="338296"/>
                <a:ext cx="174960" cy="133200"/>
              </p14:xfrm>
            </p:contentPart>
          </mc:Choice>
          <mc:Fallback xmlns="">
            <p:pic>
              <p:nvPicPr>
                <p:cNvPr id="132" name="Ink 131">
                  <a:extLst>
                    <a:ext uri="{FF2B5EF4-FFF2-40B4-BE49-F238E27FC236}">
                      <a16:creationId xmlns:a16="http://schemas.microsoft.com/office/drawing/2014/main" id="{66F13590-29A4-E225-7F23-C880AA3C412B}"/>
                    </a:ext>
                  </a:extLst>
                </p:cNvPr>
                <p:cNvPicPr/>
                <p:nvPr/>
              </p:nvPicPr>
              <p:blipFill>
                <a:blip r:embed="rId165"/>
                <a:stretch>
                  <a:fillRect/>
                </a:stretch>
              </p:blipFill>
              <p:spPr>
                <a:xfrm>
                  <a:off x="7646723" y="320296"/>
                  <a:ext cx="21060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166">
              <p14:nvContentPartPr>
                <p14:cNvPr id="133" name="Ink 132">
                  <a:extLst>
                    <a:ext uri="{FF2B5EF4-FFF2-40B4-BE49-F238E27FC236}">
                      <a16:creationId xmlns:a16="http://schemas.microsoft.com/office/drawing/2014/main" id="{B4694225-66FD-D37F-F263-4E13D7AE466A}"/>
                    </a:ext>
                  </a:extLst>
                </p14:cNvPr>
                <p14:cNvContentPartPr/>
                <p14:nvPr/>
              </p14:nvContentPartPr>
              <p14:xfrm>
                <a:off x="7283483" y="582016"/>
                <a:ext cx="492480" cy="86400"/>
              </p14:xfrm>
            </p:contentPart>
          </mc:Choice>
          <mc:Fallback xmlns="">
            <p:pic>
              <p:nvPicPr>
                <p:cNvPr id="133" name="Ink 132">
                  <a:extLst>
                    <a:ext uri="{FF2B5EF4-FFF2-40B4-BE49-F238E27FC236}">
                      <a16:creationId xmlns:a16="http://schemas.microsoft.com/office/drawing/2014/main" id="{B4694225-66FD-D37F-F263-4E13D7AE466A}"/>
                    </a:ext>
                  </a:extLst>
                </p:cNvPr>
                <p:cNvPicPr/>
                <p:nvPr/>
              </p:nvPicPr>
              <p:blipFill>
                <a:blip r:embed="rId167"/>
                <a:stretch>
                  <a:fillRect/>
                </a:stretch>
              </p:blipFill>
              <p:spPr>
                <a:xfrm>
                  <a:off x="7265843" y="564016"/>
                  <a:ext cx="528120" cy="122040"/>
                </a:xfrm>
                <a:prstGeom prst="rect">
                  <a:avLst/>
                </a:prstGeom>
              </p:spPr>
            </p:pic>
          </mc:Fallback>
        </mc:AlternateContent>
        <mc:AlternateContent xmlns:mc="http://schemas.openxmlformats.org/markup-compatibility/2006" xmlns:p14="http://schemas.microsoft.com/office/powerpoint/2010/main">
          <mc:Choice Requires="p14">
            <p:contentPart p14:bwMode="auto" r:id="rId168">
              <p14:nvContentPartPr>
                <p14:cNvPr id="134" name="Ink 133">
                  <a:extLst>
                    <a:ext uri="{FF2B5EF4-FFF2-40B4-BE49-F238E27FC236}">
                      <a16:creationId xmlns:a16="http://schemas.microsoft.com/office/drawing/2014/main" id="{4F627CA8-66A6-0FDA-68FA-9BBB3F95A043}"/>
                    </a:ext>
                  </a:extLst>
                </p14:cNvPr>
                <p14:cNvContentPartPr/>
                <p14:nvPr/>
              </p14:nvContentPartPr>
              <p14:xfrm>
                <a:off x="7398323" y="719896"/>
                <a:ext cx="28440" cy="169560"/>
              </p14:xfrm>
            </p:contentPart>
          </mc:Choice>
          <mc:Fallback xmlns="">
            <p:pic>
              <p:nvPicPr>
                <p:cNvPr id="134" name="Ink 133">
                  <a:extLst>
                    <a:ext uri="{FF2B5EF4-FFF2-40B4-BE49-F238E27FC236}">
                      <a16:creationId xmlns:a16="http://schemas.microsoft.com/office/drawing/2014/main" id="{4F627CA8-66A6-0FDA-68FA-9BBB3F95A043}"/>
                    </a:ext>
                  </a:extLst>
                </p:cNvPr>
                <p:cNvPicPr/>
                <p:nvPr/>
              </p:nvPicPr>
              <p:blipFill>
                <a:blip r:embed="rId169"/>
                <a:stretch>
                  <a:fillRect/>
                </a:stretch>
              </p:blipFill>
              <p:spPr>
                <a:xfrm>
                  <a:off x="7380683" y="701896"/>
                  <a:ext cx="640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170">
              <p14:nvContentPartPr>
                <p14:cNvPr id="135" name="Ink 134">
                  <a:extLst>
                    <a:ext uri="{FF2B5EF4-FFF2-40B4-BE49-F238E27FC236}">
                      <a16:creationId xmlns:a16="http://schemas.microsoft.com/office/drawing/2014/main" id="{8DF99277-D25C-B466-D458-C294200E1E56}"/>
                    </a:ext>
                  </a:extLst>
                </p14:cNvPr>
                <p14:cNvContentPartPr/>
                <p14:nvPr/>
              </p14:nvContentPartPr>
              <p14:xfrm>
                <a:off x="7547003" y="749416"/>
                <a:ext cx="106920" cy="113760"/>
              </p14:xfrm>
            </p:contentPart>
          </mc:Choice>
          <mc:Fallback xmlns="">
            <p:pic>
              <p:nvPicPr>
                <p:cNvPr id="135" name="Ink 134">
                  <a:extLst>
                    <a:ext uri="{FF2B5EF4-FFF2-40B4-BE49-F238E27FC236}">
                      <a16:creationId xmlns:a16="http://schemas.microsoft.com/office/drawing/2014/main" id="{8DF99277-D25C-B466-D458-C294200E1E56}"/>
                    </a:ext>
                  </a:extLst>
                </p:cNvPr>
                <p:cNvPicPr/>
                <p:nvPr/>
              </p:nvPicPr>
              <p:blipFill>
                <a:blip r:embed="rId171"/>
                <a:stretch>
                  <a:fillRect/>
                </a:stretch>
              </p:blipFill>
              <p:spPr>
                <a:xfrm>
                  <a:off x="7529363" y="731776"/>
                  <a:ext cx="142560" cy="149400"/>
                </a:xfrm>
                <a:prstGeom prst="rect">
                  <a:avLst/>
                </a:prstGeom>
              </p:spPr>
            </p:pic>
          </mc:Fallback>
        </mc:AlternateContent>
        <mc:AlternateContent xmlns:mc="http://schemas.openxmlformats.org/markup-compatibility/2006" xmlns:p14="http://schemas.microsoft.com/office/powerpoint/2010/main">
          <mc:Choice Requires="p14">
            <p:contentPart p14:bwMode="auto" r:id="rId172">
              <p14:nvContentPartPr>
                <p14:cNvPr id="136" name="Ink 135">
                  <a:extLst>
                    <a:ext uri="{FF2B5EF4-FFF2-40B4-BE49-F238E27FC236}">
                      <a16:creationId xmlns:a16="http://schemas.microsoft.com/office/drawing/2014/main" id="{4B40C5CA-6982-9484-86F8-99D4FAAC6833}"/>
                    </a:ext>
                  </a:extLst>
                </p14:cNvPr>
                <p14:cNvContentPartPr/>
                <p14:nvPr/>
              </p14:nvContentPartPr>
              <p14:xfrm>
                <a:off x="7968563" y="575896"/>
                <a:ext cx="148320" cy="134640"/>
              </p14:xfrm>
            </p:contentPart>
          </mc:Choice>
          <mc:Fallback xmlns="">
            <p:pic>
              <p:nvPicPr>
                <p:cNvPr id="136" name="Ink 135">
                  <a:extLst>
                    <a:ext uri="{FF2B5EF4-FFF2-40B4-BE49-F238E27FC236}">
                      <a16:creationId xmlns:a16="http://schemas.microsoft.com/office/drawing/2014/main" id="{4B40C5CA-6982-9484-86F8-99D4FAAC6833}"/>
                    </a:ext>
                  </a:extLst>
                </p:cNvPr>
                <p:cNvPicPr/>
                <p:nvPr/>
              </p:nvPicPr>
              <p:blipFill>
                <a:blip r:embed="rId173"/>
                <a:stretch>
                  <a:fillRect/>
                </a:stretch>
              </p:blipFill>
              <p:spPr>
                <a:xfrm>
                  <a:off x="7950923" y="558256"/>
                  <a:ext cx="183960" cy="170280"/>
                </a:xfrm>
                <a:prstGeom prst="rect">
                  <a:avLst/>
                </a:prstGeom>
              </p:spPr>
            </p:pic>
          </mc:Fallback>
        </mc:AlternateContent>
      </p:grpSp>
      <p:grpSp>
        <p:nvGrpSpPr>
          <p:cNvPr id="140" name="Group 139">
            <a:extLst>
              <a:ext uri="{FF2B5EF4-FFF2-40B4-BE49-F238E27FC236}">
                <a16:creationId xmlns:a16="http://schemas.microsoft.com/office/drawing/2014/main" id="{4B80E1A6-B558-0F30-4982-1BB4364DED03}"/>
              </a:ext>
            </a:extLst>
          </p:cNvPr>
          <p:cNvGrpSpPr/>
          <p:nvPr/>
        </p:nvGrpSpPr>
        <p:grpSpPr>
          <a:xfrm>
            <a:off x="8293643" y="476896"/>
            <a:ext cx="514080" cy="226080"/>
            <a:chOff x="8293643" y="476896"/>
            <a:chExt cx="514080" cy="226080"/>
          </a:xfrm>
        </p:grpSpPr>
        <mc:AlternateContent xmlns:mc="http://schemas.openxmlformats.org/markup-compatibility/2006" xmlns:p14="http://schemas.microsoft.com/office/powerpoint/2010/main">
          <mc:Choice Requires="p14">
            <p:contentPart p14:bwMode="auto" r:id="rId174">
              <p14:nvContentPartPr>
                <p14:cNvPr id="137" name="Ink 136">
                  <a:extLst>
                    <a:ext uri="{FF2B5EF4-FFF2-40B4-BE49-F238E27FC236}">
                      <a16:creationId xmlns:a16="http://schemas.microsoft.com/office/drawing/2014/main" id="{9A0172E3-56AD-963A-349C-63EB67AC4331}"/>
                    </a:ext>
                  </a:extLst>
                </p14:cNvPr>
                <p14:cNvContentPartPr/>
                <p14:nvPr/>
              </p14:nvContentPartPr>
              <p14:xfrm>
                <a:off x="8293643" y="476896"/>
                <a:ext cx="120960" cy="215280"/>
              </p14:xfrm>
            </p:contentPart>
          </mc:Choice>
          <mc:Fallback xmlns="">
            <p:pic>
              <p:nvPicPr>
                <p:cNvPr id="137" name="Ink 136">
                  <a:extLst>
                    <a:ext uri="{FF2B5EF4-FFF2-40B4-BE49-F238E27FC236}">
                      <a16:creationId xmlns:a16="http://schemas.microsoft.com/office/drawing/2014/main" id="{9A0172E3-56AD-963A-349C-63EB67AC4331}"/>
                    </a:ext>
                  </a:extLst>
                </p:cNvPr>
                <p:cNvPicPr/>
                <p:nvPr/>
              </p:nvPicPr>
              <p:blipFill>
                <a:blip r:embed="rId175"/>
                <a:stretch>
                  <a:fillRect/>
                </a:stretch>
              </p:blipFill>
              <p:spPr>
                <a:xfrm>
                  <a:off x="8275643" y="458896"/>
                  <a:ext cx="156600" cy="250920"/>
                </a:xfrm>
                <a:prstGeom prst="rect">
                  <a:avLst/>
                </a:prstGeom>
              </p:spPr>
            </p:pic>
          </mc:Fallback>
        </mc:AlternateContent>
        <mc:AlternateContent xmlns:mc="http://schemas.openxmlformats.org/markup-compatibility/2006" xmlns:p14="http://schemas.microsoft.com/office/powerpoint/2010/main">
          <mc:Choice Requires="p14">
            <p:contentPart p14:bwMode="auto" r:id="rId176">
              <p14:nvContentPartPr>
                <p14:cNvPr id="138" name="Ink 137">
                  <a:extLst>
                    <a:ext uri="{FF2B5EF4-FFF2-40B4-BE49-F238E27FC236}">
                      <a16:creationId xmlns:a16="http://schemas.microsoft.com/office/drawing/2014/main" id="{1EFC3F4E-BE02-3125-9729-420FB1A2403F}"/>
                    </a:ext>
                  </a:extLst>
                </p14:cNvPr>
                <p14:cNvContentPartPr/>
                <p14:nvPr/>
              </p14:nvContentPartPr>
              <p14:xfrm>
                <a:off x="8483003" y="517576"/>
                <a:ext cx="127080" cy="185400"/>
              </p14:xfrm>
            </p:contentPart>
          </mc:Choice>
          <mc:Fallback xmlns="">
            <p:pic>
              <p:nvPicPr>
                <p:cNvPr id="138" name="Ink 137">
                  <a:extLst>
                    <a:ext uri="{FF2B5EF4-FFF2-40B4-BE49-F238E27FC236}">
                      <a16:creationId xmlns:a16="http://schemas.microsoft.com/office/drawing/2014/main" id="{1EFC3F4E-BE02-3125-9729-420FB1A2403F}"/>
                    </a:ext>
                  </a:extLst>
                </p:cNvPr>
                <p:cNvPicPr/>
                <p:nvPr/>
              </p:nvPicPr>
              <p:blipFill>
                <a:blip r:embed="rId177"/>
                <a:stretch>
                  <a:fillRect/>
                </a:stretch>
              </p:blipFill>
              <p:spPr>
                <a:xfrm>
                  <a:off x="8465363" y="499936"/>
                  <a:ext cx="162720" cy="221040"/>
                </a:xfrm>
                <a:prstGeom prst="rect">
                  <a:avLst/>
                </a:prstGeom>
              </p:spPr>
            </p:pic>
          </mc:Fallback>
        </mc:AlternateContent>
        <mc:AlternateContent xmlns:mc="http://schemas.openxmlformats.org/markup-compatibility/2006" xmlns:p14="http://schemas.microsoft.com/office/powerpoint/2010/main">
          <mc:Choice Requires="p14">
            <p:contentPart p14:bwMode="auto" r:id="rId178">
              <p14:nvContentPartPr>
                <p14:cNvPr id="139" name="Ink 138">
                  <a:extLst>
                    <a:ext uri="{FF2B5EF4-FFF2-40B4-BE49-F238E27FC236}">
                      <a16:creationId xmlns:a16="http://schemas.microsoft.com/office/drawing/2014/main" id="{F6E2E486-20D3-C51A-2648-3C7AD3CD5F49}"/>
                    </a:ext>
                  </a:extLst>
                </p14:cNvPr>
                <p14:cNvContentPartPr/>
                <p14:nvPr/>
              </p14:nvContentPartPr>
              <p14:xfrm>
                <a:off x="8675243" y="502096"/>
                <a:ext cx="132480" cy="37440"/>
              </p14:xfrm>
            </p:contentPart>
          </mc:Choice>
          <mc:Fallback xmlns="">
            <p:pic>
              <p:nvPicPr>
                <p:cNvPr id="139" name="Ink 138">
                  <a:extLst>
                    <a:ext uri="{FF2B5EF4-FFF2-40B4-BE49-F238E27FC236}">
                      <a16:creationId xmlns:a16="http://schemas.microsoft.com/office/drawing/2014/main" id="{F6E2E486-20D3-C51A-2648-3C7AD3CD5F49}"/>
                    </a:ext>
                  </a:extLst>
                </p:cNvPr>
                <p:cNvPicPr/>
                <p:nvPr/>
              </p:nvPicPr>
              <p:blipFill>
                <a:blip r:embed="rId179"/>
                <a:stretch>
                  <a:fillRect/>
                </a:stretch>
              </p:blipFill>
              <p:spPr>
                <a:xfrm>
                  <a:off x="8657243" y="484096"/>
                  <a:ext cx="168120" cy="73080"/>
                </a:xfrm>
                <a:prstGeom prst="rect">
                  <a:avLst/>
                </a:prstGeom>
              </p:spPr>
            </p:pic>
          </mc:Fallback>
        </mc:AlternateContent>
      </p:grpSp>
      <p:grpSp>
        <p:nvGrpSpPr>
          <p:cNvPr id="150" name="Group 149">
            <a:extLst>
              <a:ext uri="{FF2B5EF4-FFF2-40B4-BE49-F238E27FC236}">
                <a16:creationId xmlns:a16="http://schemas.microsoft.com/office/drawing/2014/main" id="{C8B8F7FA-725D-7C0B-2FCA-09DA5FEF8653}"/>
              </a:ext>
            </a:extLst>
          </p:cNvPr>
          <p:cNvGrpSpPr/>
          <p:nvPr/>
        </p:nvGrpSpPr>
        <p:grpSpPr>
          <a:xfrm>
            <a:off x="6404003" y="1249816"/>
            <a:ext cx="819360" cy="1018080"/>
            <a:chOff x="6404003" y="1249816"/>
            <a:chExt cx="819360" cy="1018080"/>
          </a:xfrm>
        </p:grpSpPr>
        <mc:AlternateContent xmlns:mc="http://schemas.openxmlformats.org/markup-compatibility/2006" xmlns:p14="http://schemas.microsoft.com/office/powerpoint/2010/main">
          <mc:Choice Requires="p14">
            <p:contentPart p14:bwMode="auto" r:id="rId180">
              <p14:nvContentPartPr>
                <p14:cNvPr id="120" name="Ink 119">
                  <a:extLst>
                    <a:ext uri="{FF2B5EF4-FFF2-40B4-BE49-F238E27FC236}">
                      <a16:creationId xmlns:a16="http://schemas.microsoft.com/office/drawing/2014/main" id="{51082634-F1C3-3B3B-B113-083D63E2675C}"/>
                    </a:ext>
                  </a:extLst>
                </p14:cNvPr>
                <p14:cNvContentPartPr/>
                <p14:nvPr/>
              </p14:nvContentPartPr>
              <p14:xfrm>
                <a:off x="6804323" y="1475896"/>
                <a:ext cx="360" cy="360"/>
              </p14:xfrm>
            </p:contentPart>
          </mc:Choice>
          <mc:Fallback xmlns="">
            <p:pic>
              <p:nvPicPr>
                <p:cNvPr id="120" name="Ink 119">
                  <a:extLst>
                    <a:ext uri="{FF2B5EF4-FFF2-40B4-BE49-F238E27FC236}">
                      <a16:creationId xmlns:a16="http://schemas.microsoft.com/office/drawing/2014/main" id="{51082634-F1C3-3B3B-B113-083D63E2675C}"/>
                    </a:ext>
                  </a:extLst>
                </p:cNvPr>
                <p:cNvPicPr/>
                <p:nvPr/>
              </p:nvPicPr>
              <p:blipFill>
                <a:blip r:embed="rId181"/>
                <a:stretch>
                  <a:fillRect/>
                </a:stretch>
              </p:blipFill>
              <p:spPr>
                <a:xfrm>
                  <a:off x="6786683" y="1457896"/>
                  <a:ext cx="3600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182">
              <p14:nvContentPartPr>
                <p14:cNvPr id="121" name="Ink 120">
                  <a:extLst>
                    <a:ext uri="{FF2B5EF4-FFF2-40B4-BE49-F238E27FC236}">
                      <a16:creationId xmlns:a16="http://schemas.microsoft.com/office/drawing/2014/main" id="{64B50E82-5F30-C2EB-CEEB-7144CD0D730F}"/>
                    </a:ext>
                  </a:extLst>
                </p14:cNvPr>
                <p14:cNvContentPartPr/>
                <p14:nvPr/>
              </p14:nvContentPartPr>
              <p14:xfrm>
                <a:off x="6457283" y="1992856"/>
                <a:ext cx="360" cy="2520"/>
              </p14:xfrm>
            </p:contentPart>
          </mc:Choice>
          <mc:Fallback xmlns="">
            <p:pic>
              <p:nvPicPr>
                <p:cNvPr id="121" name="Ink 120">
                  <a:extLst>
                    <a:ext uri="{FF2B5EF4-FFF2-40B4-BE49-F238E27FC236}">
                      <a16:creationId xmlns:a16="http://schemas.microsoft.com/office/drawing/2014/main" id="{64B50E82-5F30-C2EB-CEEB-7144CD0D730F}"/>
                    </a:ext>
                  </a:extLst>
                </p:cNvPr>
                <p:cNvPicPr/>
                <p:nvPr/>
              </p:nvPicPr>
              <p:blipFill>
                <a:blip r:embed="rId183"/>
                <a:stretch>
                  <a:fillRect/>
                </a:stretch>
              </p:blipFill>
              <p:spPr>
                <a:xfrm>
                  <a:off x="6439643" y="1975216"/>
                  <a:ext cx="36000" cy="38160"/>
                </a:xfrm>
                <a:prstGeom prst="rect">
                  <a:avLst/>
                </a:prstGeom>
              </p:spPr>
            </p:pic>
          </mc:Fallback>
        </mc:AlternateContent>
        <mc:AlternateContent xmlns:mc="http://schemas.openxmlformats.org/markup-compatibility/2006" xmlns:p14="http://schemas.microsoft.com/office/powerpoint/2010/main">
          <mc:Choice Requires="p14">
            <p:contentPart p14:bwMode="auto" r:id="rId184">
              <p14:nvContentPartPr>
                <p14:cNvPr id="142" name="Ink 141">
                  <a:extLst>
                    <a:ext uri="{FF2B5EF4-FFF2-40B4-BE49-F238E27FC236}">
                      <a16:creationId xmlns:a16="http://schemas.microsoft.com/office/drawing/2014/main" id="{8266CD55-772D-BF5B-0C18-7B54DA85DD99}"/>
                    </a:ext>
                  </a:extLst>
                </p14:cNvPr>
                <p14:cNvContentPartPr/>
                <p14:nvPr/>
              </p14:nvContentPartPr>
              <p14:xfrm>
                <a:off x="6419843" y="1249816"/>
                <a:ext cx="360360" cy="1018080"/>
              </p14:xfrm>
            </p:contentPart>
          </mc:Choice>
          <mc:Fallback xmlns="">
            <p:pic>
              <p:nvPicPr>
                <p:cNvPr id="142" name="Ink 141">
                  <a:extLst>
                    <a:ext uri="{FF2B5EF4-FFF2-40B4-BE49-F238E27FC236}">
                      <a16:creationId xmlns:a16="http://schemas.microsoft.com/office/drawing/2014/main" id="{8266CD55-772D-BF5B-0C18-7B54DA85DD99}"/>
                    </a:ext>
                  </a:extLst>
                </p:cNvPr>
                <p:cNvPicPr/>
                <p:nvPr/>
              </p:nvPicPr>
              <p:blipFill>
                <a:blip r:embed="rId185"/>
                <a:stretch>
                  <a:fillRect/>
                </a:stretch>
              </p:blipFill>
              <p:spPr>
                <a:xfrm>
                  <a:off x="6401843" y="1232176"/>
                  <a:ext cx="396000" cy="1053720"/>
                </a:xfrm>
                <a:prstGeom prst="rect">
                  <a:avLst/>
                </a:prstGeom>
              </p:spPr>
            </p:pic>
          </mc:Fallback>
        </mc:AlternateContent>
        <mc:AlternateContent xmlns:mc="http://schemas.openxmlformats.org/markup-compatibility/2006" xmlns:p14="http://schemas.microsoft.com/office/powerpoint/2010/main">
          <mc:Choice Requires="p14">
            <p:contentPart p14:bwMode="auto" r:id="rId186">
              <p14:nvContentPartPr>
                <p14:cNvPr id="144" name="Ink 143">
                  <a:extLst>
                    <a:ext uri="{FF2B5EF4-FFF2-40B4-BE49-F238E27FC236}">
                      <a16:creationId xmlns:a16="http://schemas.microsoft.com/office/drawing/2014/main" id="{7C15A534-C24A-0501-E8CE-66F838B08C16}"/>
                    </a:ext>
                  </a:extLst>
                </p14:cNvPr>
                <p14:cNvContentPartPr/>
                <p14:nvPr/>
              </p14:nvContentPartPr>
              <p14:xfrm>
                <a:off x="6404003" y="1906096"/>
                <a:ext cx="82440" cy="94680"/>
              </p14:xfrm>
            </p:contentPart>
          </mc:Choice>
          <mc:Fallback xmlns="">
            <p:pic>
              <p:nvPicPr>
                <p:cNvPr id="144" name="Ink 143">
                  <a:extLst>
                    <a:ext uri="{FF2B5EF4-FFF2-40B4-BE49-F238E27FC236}">
                      <a16:creationId xmlns:a16="http://schemas.microsoft.com/office/drawing/2014/main" id="{7C15A534-C24A-0501-E8CE-66F838B08C16}"/>
                    </a:ext>
                  </a:extLst>
                </p:cNvPr>
                <p:cNvPicPr/>
                <p:nvPr/>
              </p:nvPicPr>
              <p:blipFill>
                <a:blip r:embed="rId187"/>
                <a:stretch>
                  <a:fillRect/>
                </a:stretch>
              </p:blipFill>
              <p:spPr>
                <a:xfrm>
                  <a:off x="6386363" y="1888096"/>
                  <a:ext cx="118080" cy="130320"/>
                </a:xfrm>
                <a:prstGeom prst="rect">
                  <a:avLst/>
                </a:prstGeom>
              </p:spPr>
            </p:pic>
          </mc:Fallback>
        </mc:AlternateContent>
        <mc:AlternateContent xmlns:mc="http://schemas.openxmlformats.org/markup-compatibility/2006" xmlns:p14="http://schemas.microsoft.com/office/powerpoint/2010/main">
          <mc:Choice Requires="p14">
            <p:contentPart p14:bwMode="auto" r:id="rId188">
              <p14:nvContentPartPr>
                <p14:cNvPr id="146" name="Ink 145">
                  <a:extLst>
                    <a:ext uri="{FF2B5EF4-FFF2-40B4-BE49-F238E27FC236}">
                      <a16:creationId xmlns:a16="http://schemas.microsoft.com/office/drawing/2014/main" id="{651DD3D8-9673-74ED-3A3A-CD9893C8018B}"/>
                    </a:ext>
                  </a:extLst>
                </p14:cNvPr>
                <p14:cNvContentPartPr/>
                <p14:nvPr/>
              </p14:nvContentPartPr>
              <p14:xfrm>
                <a:off x="6466283" y="1873336"/>
                <a:ext cx="313200" cy="81360"/>
              </p14:xfrm>
            </p:contentPart>
          </mc:Choice>
          <mc:Fallback xmlns="">
            <p:pic>
              <p:nvPicPr>
                <p:cNvPr id="146" name="Ink 145">
                  <a:extLst>
                    <a:ext uri="{FF2B5EF4-FFF2-40B4-BE49-F238E27FC236}">
                      <a16:creationId xmlns:a16="http://schemas.microsoft.com/office/drawing/2014/main" id="{651DD3D8-9673-74ED-3A3A-CD9893C8018B}"/>
                    </a:ext>
                  </a:extLst>
                </p:cNvPr>
                <p:cNvPicPr/>
                <p:nvPr/>
              </p:nvPicPr>
              <p:blipFill>
                <a:blip r:embed="rId189"/>
                <a:stretch>
                  <a:fillRect/>
                </a:stretch>
              </p:blipFill>
              <p:spPr>
                <a:xfrm>
                  <a:off x="6448643" y="1855336"/>
                  <a:ext cx="348840" cy="117000"/>
                </a:xfrm>
                <a:prstGeom prst="rect">
                  <a:avLst/>
                </a:prstGeom>
              </p:spPr>
            </p:pic>
          </mc:Fallback>
        </mc:AlternateContent>
        <mc:AlternateContent xmlns:mc="http://schemas.openxmlformats.org/markup-compatibility/2006" xmlns:p14="http://schemas.microsoft.com/office/powerpoint/2010/main">
          <mc:Choice Requires="p14">
            <p:contentPart p14:bwMode="auto" r:id="rId190">
              <p14:nvContentPartPr>
                <p14:cNvPr id="147" name="Ink 146">
                  <a:extLst>
                    <a:ext uri="{FF2B5EF4-FFF2-40B4-BE49-F238E27FC236}">
                      <a16:creationId xmlns:a16="http://schemas.microsoft.com/office/drawing/2014/main" id="{AD640872-A875-2193-1A61-73E7D6508A92}"/>
                    </a:ext>
                  </a:extLst>
                </p14:cNvPr>
                <p14:cNvContentPartPr/>
                <p14:nvPr/>
              </p14:nvContentPartPr>
              <p14:xfrm>
                <a:off x="6861563" y="1786216"/>
                <a:ext cx="145080" cy="184680"/>
              </p14:xfrm>
            </p:contentPart>
          </mc:Choice>
          <mc:Fallback xmlns="">
            <p:pic>
              <p:nvPicPr>
                <p:cNvPr id="147" name="Ink 146">
                  <a:extLst>
                    <a:ext uri="{FF2B5EF4-FFF2-40B4-BE49-F238E27FC236}">
                      <a16:creationId xmlns:a16="http://schemas.microsoft.com/office/drawing/2014/main" id="{AD640872-A875-2193-1A61-73E7D6508A92}"/>
                    </a:ext>
                  </a:extLst>
                </p:cNvPr>
                <p:cNvPicPr/>
                <p:nvPr/>
              </p:nvPicPr>
              <p:blipFill>
                <a:blip r:embed="rId191"/>
                <a:stretch>
                  <a:fillRect/>
                </a:stretch>
              </p:blipFill>
              <p:spPr>
                <a:xfrm>
                  <a:off x="6843563" y="1768576"/>
                  <a:ext cx="180720" cy="220320"/>
                </a:xfrm>
                <a:prstGeom prst="rect">
                  <a:avLst/>
                </a:prstGeom>
              </p:spPr>
            </p:pic>
          </mc:Fallback>
        </mc:AlternateContent>
        <mc:AlternateContent xmlns:mc="http://schemas.openxmlformats.org/markup-compatibility/2006" xmlns:p14="http://schemas.microsoft.com/office/powerpoint/2010/main">
          <mc:Choice Requires="p14">
            <p:contentPart p14:bwMode="auto" r:id="rId192">
              <p14:nvContentPartPr>
                <p14:cNvPr id="148" name="Ink 147">
                  <a:extLst>
                    <a:ext uri="{FF2B5EF4-FFF2-40B4-BE49-F238E27FC236}">
                      <a16:creationId xmlns:a16="http://schemas.microsoft.com/office/drawing/2014/main" id="{C25AF314-B764-5430-3133-C53F3729ABAC}"/>
                    </a:ext>
                  </a:extLst>
                </p14:cNvPr>
                <p14:cNvContentPartPr/>
                <p14:nvPr/>
              </p14:nvContentPartPr>
              <p14:xfrm>
                <a:off x="7035803" y="1796296"/>
                <a:ext cx="75960" cy="136080"/>
              </p14:xfrm>
            </p:contentPart>
          </mc:Choice>
          <mc:Fallback xmlns="">
            <p:pic>
              <p:nvPicPr>
                <p:cNvPr id="148" name="Ink 147">
                  <a:extLst>
                    <a:ext uri="{FF2B5EF4-FFF2-40B4-BE49-F238E27FC236}">
                      <a16:creationId xmlns:a16="http://schemas.microsoft.com/office/drawing/2014/main" id="{C25AF314-B764-5430-3133-C53F3729ABAC}"/>
                    </a:ext>
                  </a:extLst>
                </p:cNvPr>
                <p:cNvPicPr/>
                <p:nvPr/>
              </p:nvPicPr>
              <p:blipFill>
                <a:blip r:embed="rId193"/>
                <a:stretch>
                  <a:fillRect/>
                </a:stretch>
              </p:blipFill>
              <p:spPr>
                <a:xfrm>
                  <a:off x="7018163" y="1778296"/>
                  <a:ext cx="111600" cy="171720"/>
                </a:xfrm>
                <a:prstGeom prst="rect">
                  <a:avLst/>
                </a:prstGeom>
              </p:spPr>
            </p:pic>
          </mc:Fallback>
        </mc:AlternateContent>
        <mc:AlternateContent xmlns:mc="http://schemas.openxmlformats.org/markup-compatibility/2006" xmlns:p14="http://schemas.microsoft.com/office/powerpoint/2010/main">
          <mc:Choice Requires="p14">
            <p:contentPart p14:bwMode="auto" r:id="rId194">
              <p14:nvContentPartPr>
                <p14:cNvPr id="149" name="Ink 148">
                  <a:extLst>
                    <a:ext uri="{FF2B5EF4-FFF2-40B4-BE49-F238E27FC236}">
                      <a16:creationId xmlns:a16="http://schemas.microsoft.com/office/drawing/2014/main" id="{D82FD237-5F07-176A-E17A-9F35CA60A855}"/>
                    </a:ext>
                  </a:extLst>
                </p14:cNvPr>
                <p14:cNvContentPartPr/>
                <p14:nvPr/>
              </p14:nvContentPartPr>
              <p14:xfrm>
                <a:off x="7168643" y="1776496"/>
                <a:ext cx="54720" cy="37440"/>
              </p14:xfrm>
            </p:contentPart>
          </mc:Choice>
          <mc:Fallback xmlns="">
            <p:pic>
              <p:nvPicPr>
                <p:cNvPr id="149" name="Ink 148">
                  <a:extLst>
                    <a:ext uri="{FF2B5EF4-FFF2-40B4-BE49-F238E27FC236}">
                      <a16:creationId xmlns:a16="http://schemas.microsoft.com/office/drawing/2014/main" id="{D82FD237-5F07-176A-E17A-9F35CA60A855}"/>
                    </a:ext>
                  </a:extLst>
                </p:cNvPr>
                <p:cNvPicPr/>
                <p:nvPr/>
              </p:nvPicPr>
              <p:blipFill>
                <a:blip r:embed="rId195"/>
                <a:stretch>
                  <a:fillRect/>
                </a:stretch>
              </p:blipFill>
              <p:spPr>
                <a:xfrm>
                  <a:off x="7150643" y="1758496"/>
                  <a:ext cx="90360" cy="73080"/>
                </a:xfrm>
                <a:prstGeom prst="rect">
                  <a:avLst/>
                </a:prstGeom>
              </p:spPr>
            </p:pic>
          </mc:Fallback>
        </mc:AlternateContent>
      </p:grpSp>
      <p:grpSp>
        <p:nvGrpSpPr>
          <p:cNvPr id="155" name="Group 154">
            <a:extLst>
              <a:ext uri="{FF2B5EF4-FFF2-40B4-BE49-F238E27FC236}">
                <a16:creationId xmlns:a16="http://schemas.microsoft.com/office/drawing/2014/main" id="{AD78CE24-5355-EE06-61F9-E912F431C427}"/>
              </a:ext>
            </a:extLst>
          </p:cNvPr>
          <p:cNvGrpSpPr/>
          <p:nvPr/>
        </p:nvGrpSpPr>
        <p:grpSpPr>
          <a:xfrm>
            <a:off x="6741683" y="490936"/>
            <a:ext cx="380160" cy="218160"/>
            <a:chOff x="6741683" y="490936"/>
            <a:chExt cx="380160" cy="218160"/>
          </a:xfrm>
        </p:grpSpPr>
        <mc:AlternateContent xmlns:mc="http://schemas.openxmlformats.org/markup-compatibility/2006" xmlns:p14="http://schemas.microsoft.com/office/powerpoint/2010/main">
          <mc:Choice Requires="p14">
            <p:contentPart p14:bwMode="auto" r:id="rId196">
              <p14:nvContentPartPr>
                <p14:cNvPr id="151" name="Ink 150">
                  <a:extLst>
                    <a:ext uri="{FF2B5EF4-FFF2-40B4-BE49-F238E27FC236}">
                      <a16:creationId xmlns:a16="http://schemas.microsoft.com/office/drawing/2014/main" id="{3FD4A6FC-9FA9-82A9-4D17-C36C58522ED1}"/>
                    </a:ext>
                  </a:extLst>
                </p14:cNvPr>
                <p14:cNvContentPartPr/>
                <p14:nvPr/>
              </p14:nvContentPartPr>
              <p14:xfrm>
                <a:off x="6800003" y="490936"/>
                <a:ext cx="116640" cy="30960"/>
              </p14:xfrm>
            </p:contentPart>
          </mc:Choice>
          <mc:Fallback xmlns="">
            <p:pic>
              <p:nvPicPr>
                <p:cNvPr id="151" name="Ink 150">
                  <a:extLst>
                    <a:ext uri="{FF2B5EF4-FFF2-40B4-BE49-F238E27FC236}">
                      <a16:creationId xmlns:a16="http://schemas.microsoft.com/office/drawing/2014/main" id="{3FD4A6FC-9FA9-82A9-4D17-C36C58522ED1}"/>
                    </a:ext>
                  </a:extLst>
                </p:cNvPr>
                <p:cNvPicPr/>
                <p:nvPr/>
              </p:nvPicPr>
              <p:blipFill>
                <a:blip r:embed="rId197"/>
                <a:stretch>
                  <a:fillRect/>
                </a:stretch>
              </p:blipFill>
              <p:spPr>
                <a:xfrm>
                  <a:off x="6782003" y="473296"/>
                  <a:ext cx="15228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198">
              <p14:nvContentPartPr>
                <p14:cNvPr id="152" name="Ink 151">
                  <a:extLst>
                    <a:ext uri="{FF2B5EF4-FFF2-40B4-BE49-F238E27FC236}">
                      <a16:creationId xmlns:a16="http://schemas.microsoft.com/office/drawing/2014/main" id="{918DABC2-15DE-F346-A93C-D7B28BF572A6}"/>
                    </a:ext>
                  </a:extLst>
                </p14:cNvPr>
                <p14:cNvContentPartPr/>
                <p14:nvPr/>
              </p14:nvContentPartPr>
              <p14:xfrm>
                <a:off x="6741683" y="531256"/>
                <a:ext cx="137160" cy="177840"/>
              </p14:xfrm>
            </p:contentPart>
          </mc:Choice>
          <mc:Fallback xmlns="">
            <p:pic>
              <p:nvPicPr>
                <p:cNvPr id="152" name="Ink 151">
                  <a:extLst>
                    <a:ext uri="{FF2B5EF4-FFF2-40B4-BE49-F238E27FC236}">
                      <a16:creationId xmlns:a16="http://schemas.microsoft.com/office/drawing/2014/main" id="{918DABC2-15DE-F346-A93C-D7B28BF572A6}"/>
                    </a:ext>
                  </a:extLst>
                </p:cNvPr>
                <p:cNvPicPr/>
                <p:nvPr/>
              </p:nvPicPr>
              <p:blipFill>
                <a:blip r:embed="rId199"/>
                <a:stretch>
                  <a:fillRect/>
                </a:stretch>
              </p:blipFill>
              <p:spPr>
                <a:xfrm>
                  <a:off x="6723683" y="513256"/>
                  <a:ext cx="172800" cy="213480"/>
                </a:xfrm>
                <a:prstGeom prst="rect">
                  <a:avLst/>
                </a:prstGeom>
              </p:spPr>
            </p:pic>
          </mc:Fallback>
        </mc:AlternateContent>
        <mc:AlternateContent xmlns:mc="http://schemas.openxmlformats.org/markup-compatibility/2006" xmlns:p14="http://schemas.microsoft.com/office/powerpoint/2010/main">
          <mc:Choice Requires="p14">
            <p:contentPart p14:bwMode="auto" r:id="rId200">
              <p14:nvContentPartPr>
                <p14:cNvPr id="153" name="Ink 152">
                  <a:extLst>
                    <a:ext uri="{FF2B5EF4-FFF2-40B4-BE49-F238E27FC236}">
                      <a16:creationId xmlns:a16="http://schemas.microsoft.com/office/drawing/2014/main" id="{FAB3C63F-31BC-537F-150A-3A3864472A08}"/>
                    </a:ext>
                  </a:extLst>
                </p14:cNvPr>
                <p14:cNvContentPartPr/>
                <p14:nvPr/>
              </p14:nvContentPartPr>
              <p14:xfrm>
                <a:off x="6816923" y="655096"/>
                <a:ext cx="69120" cy="15840"/>
              </p14:xfrm>
            </p:contentPart>
          </mc:Choice>
          <mc:Fallback xmlns="">
            <p:pic>
              <p:nvPicPr>
                <p:cNvPr id="153" name="Ink 152">
                  <a:extLst>
                    <a:ext uri="{FF2B5EF4-FFF2-40B4-BE49-F238E27FC236}">
                      <a16:creationId xmlns:a16="http://schemas.microsoft.com/office/drawing/2014/main" id="{FAB3C63F-31BC-537F-150A-3A3864472A08}"/>
                    </a:ext>
                  </a:extLst>
                </p:cNvPr>
                <p:cNvPicPr/>
                <p:nvPr/>
              </p:nvPicPr>
              <p:blipFill>
                <a:blip r:embed="rId201"/>
                <a:stretch>
                  <a:fillRect/>
                </a:stretch>
              </p:blipFill>
              <p:spPr>
                <a:xfrm>
                  <a:off x="6799283" y="637096"/>
                  <a:ext cx="10476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202">
              <p14:nvContentPartPr>
                <p14:cNvPr id="154" name="Ink 153">
                  <a:extLst>
                    <a:ext uri="{FF2B5EF4-FFF2-40B4-BE49-F238E27FC236}">
                      <a16:creationId xmlns:a16="http://schemas.microsoft.com/office/drawing/2014/main" id="{9B2C6E0E-D0EA-5D30-94F5-6953A2E8B6C6}"/>
                    </a:ext>
                  </a:extLst>
                </p14:cNvPr>
                <p14:cNvContentPartPr/>
                <p14:nvPr/>
              </p14:nvContentPartPr>
              <p14:xfrm>
                <a:off x="7023923" y="557536"/>
                <a:ext cx="97920" cy="115200"/>
              </p14:xfrm>
            </p:contentPart>
          </mc:Choice>
          <mc:Fallback xmlns="">
            <p:pic>
              <p:nvPicPr>
                <p:cNvPr id="154" name="Ink 153">
                  <a:extLst>
                    <a:ext uri="{FF2B5EF4-FFF2-40B4-BE49-F238E27FC236}">
                      <a16:creationId xmlns:a16="http://schemas.microsoft.com/office/drawing/2014/main" id="{9B2C6E0E-D0EA-5D30-94F5-6953A2E8B6C6}"/>
                    </a:ext>
                  </a:extLst>
                </p:cNvPr>
                <p:cNvPicPr/>
                <p:nvPr/>
              </p:nvPicPr>
              <p:blipFill>
                <a:blip r:embed="rId203"/>
                <a:stretch>
                  <a:fillRect/>
                </a:stretch>
              </p:blipFill>
              <p:spPr>
                <a:xfrm>
                  <a:off x="7006283" y="539896"/>
                  <a:ext cx="133560" cy="150840"/>
                </a:xfrm>
                <a:prstGeom prst="rect">
                  <a:avLst/>
                </a:prstGeom>
              </p:spPr>
            </p:pic>
          </mc:Fallback>
        </mc:AlternateContent>
      </p:grpSp>
      <p:grpSp>
        <p:nvGrpSpPr>
          <p:cNvPr id="162" name="Group 161">
            <a:extLst>
              <a:ext uri="{FF2B5EF4-FFF2-40B4-BE49-F238E27FC236}">
                <a16:creationId xmlns:a16="http://schemas.microsoft.com/office/drawing/2014/main" id="{A06A829E-1DE5-55BC-9F20-B5EC1DFD48C8}"/>
              </a:ext>
            </a:extLst>
          </p:cNvPr>
          <p:cNvGrpSpPr/>
          <p:nvPr/>
        </p:nvGrpSpPr>
        <p:grpSpPr>
          <a:xfrm>
            <a:off x="6679763" y="2419456"/>
            <a:ext cx="501840" cy="259920"/>
            <a:chOff x="6679763" y="2419456"/>
            <a:chExt cx="501840" cy="259920"/>
          </a:xfrm>
        </p:grpSpPr>
        <mc:AlternateContent xmlns:mc="http://schemas.openxmlformats.org/markup-compatibility/2006" xmlns:p14="http://schemas.microsoft.com/office/powerpoint/2010/main">
          <mc:Choice Requires="p14">
            <p:contentPart p14:bwMode="auto" r:id="rId204">
              <p14:nvContentPartPr>
                <p14:cNvPr id="156" name="Ink 155">
                  <a:extLst>
                    <a:ext uri="{FF2B5EF4-FFF2-40B4-BE49-F238E27FC236}">
                      <a16:creationId xmlns:a16="http://schemas.microsoft.com/office/drawing/2014/main" id="{98AB4B6D-ADB5-8081-3D19-934B3ACC7768}"/>
                    </a:ext>
                  </a:extLst>
                </p14:cNvPr>
                <p14:cNvContentPartPr/>
                <p14:nvPr/>
              </p14:nvContentPartPr>
              <p14:xfrm>
                <a:off x="6775883" y="2419456"/>
                <a:ext cx="49680" cy="199440"/>
              </p14:xfrm>
            </p:contentPart>
          </mc:Choice>
          <mc:Fallback xmlns="">
            <p:pic>
              <p:nvPicPr>
                <p:cNvPr id="156" name="Ink 155">
                  <a:extLst>
                    <a:ext uri="{FF2B5EF4-FFF2-40B4-BE49-F238E27FC236}">
                      <a16:creationId xmlns:a16="http://schemas.microsoft.com/office/drawing/2014/main" id="{98AB4B6D-ADB5-8081-3D19-934B3ACC7768}"/>
                    </a:ext>
                  </a:extLst>
                </p:cNvPr>
                <p:cNvPicPr/>
                <p:nvPr/>
              </p:nvPicPr>
              <p:blipFill>
                <a:blip r:embed="rId205"/>
                <a:stretch>
                  <a:fillRect/>
                </a:stretch>
              </p:blipFill>
              <p:spPr>
                <a:xfrm>
                  <a:off x="6758243" y="2401816"/>
                  <a:ext cx="8532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06">
              <p14:nvContentPartPr>
                <p14:cNvPr id="157" name="Ink 156">
                  <a:extLst>
                    <a:ext uri="{FF2B5EF4-FFF2-40B4-BE49-F238E27FC236}">
                      <a16:creationId xmlns:a16="http://schemas.microsoft.com/office/drawing/2014/main" id="{76C3BD55-47A5-61BE-3789-37C606A109AD}"/>
                    </a:ext>
                  </a:extLst>
                </p14:cNvPr>
                <p14:cNvContentPartPr/>
                <p14:nvPr/>
              </p14:nvContentPartPr>
              <p14:xfrm>
                <a:off x="6679763" y="2654896"/>
                <a:ext cx="188640" cy="24480"/>
              </p14:xfrm>
            </p:contentPart>
          </mc:Choice>
          <mc:Fallback xmlns="">
            <p:pic>
              <p:nvPicPr>
                <p:cNvPr id="157" name="Ink 156">
                  <a:extLst>
                    <a:ext uri="{FF2B5EF4-FFF2-40B4-BE49-F238E27FC236}">
                      <a16:creationId xmlns:a16="http://schemas.microsoft.com/office/drawing/2014/main" id="{76C3BD55-47A5-61BE-3789-37C606A109AD}"/>
                    </a:ext>
                  </a:extLst>
                </p:cNvPr>
                <p:cNvPicPr/>
                <p:nvPr/>
              </p:nvPicPr>
              <p:blipFill>
                <a:blip r:embed="rId207"/>
                <a:stretch>
                  <a:fillRect/>
                </a:stretch>
              </p:blipFill>
              <p:spPr>
                <a:xfrm>
                  <a:off x="6661763" y="2636896"/>
                  <a:ext cx="224280" cy="60120"/>
                </a:xfrm>
                <a:prstGeom prst="rect">
                  <a:avLst/>
                </a:prstGeom>
              </p:spPr>
            </p:pic>
          </mc:Fallback>
        </mc:AlternateContent>
        <mc:AlternateContent xmlns:mc="http://schemas.openxmlformats.org/markup-compatibility/2006" xmlns:p14="http://schemas.microsoft.com/office/powerpoint/2010/main">
          <mc:Choice Requires="p14">
            <p:contentPart p14:bwMode="auto" r:id="rId208">
              <p14:nvContentPartPr>
                <p14:cNvPr id="158" name="Ink 157">
                  <a:extLst>
                    <a:ext uri="{FF2B5EF4-FFF2-40B4-BE49-F238E27FC236}">
                      <a16:creationId xmlns:a16="http://schemas.microsoft.com/office/drawing/2014/main" id="{6E12E153-34B8-26D9-995D-38A383332E2C}"/>
                    </a:ext>
                  </a:extLst>
                </p14:cNvPr>
                <p14:cNvContentPartPr/>
                <p14:nvPr/>
              </p14:nvContentPartPr>
              <p14:xfrm>
                <a:off x="6762563" y="2420176"/>
                <a:ext cx="186120" cy="10080"/>
              </p14:xfrm>
            </p:contentPart>
          </mc:Choice>
          <mc:Fallback xmlns="">
            <p:pic>
              <p:nvPicPr>
                <p:cNvPr id="158" name="Ink 157">
                  <a:extLst>
                    <a:ext uri="{FF2B5EF4-FFF2-40B4-BE49-F238E27FC236}">
                      <a16:creationId xmlns:a16="http://schemas.microsoft.com/office/drawing/2014/main" id="{6E12E153-34B8-26D9-995D-38A383332E2C}"/>
                    </a:ext>
                  </a:extLst>
                </p:cNvPr>
                <p:cNvPicPr/>
                <p:nvPr/>
              </p:nvPicPr>
              <p:blipFill>
                <a:blip r:embed="rId209"/>
                <a:stretch>
                  <a:fillRect/>
                </a:stretch>
              </p:blipFill>
              <p:spPr>
                <a:xfrm>
                  <a:off x="6744563" y="2402176"/>
                  <a:ext cx="221760" cy="45720"/>
                </a:xfrm>
                <a:prstGeom prst="rect">
                  <a:avLst/>
                </a:prstGeom>
              </p:spPr>
            </p:pic>
          </mc:Fallback>
        </mc:AlternateContent>
        <mc:AlternateContent xmlns:mc="http://schemas.openxmlformats.org/markup-compatibility/2006" xmlns:p14="http://schemas.microsoft.com/office/powerpoint/2010/main">
          <mc:Choice Requires="p14">
            <p:contentPart p14:bwMode="auto" r:id="rId210">
              <p14:nvContentPartPr>
                <p14:cNvPr id="159" name="Ink 158">
                  <a:extLst>
                    <a:ext uri="{FF2B5EF4-FFF2-40B4-BE49-F238E27FC236}">
                      <a16:creationId xmlns:a16="http://schemas.microsoft.com/office/drawing/2014/main" id="{B33A21A2-10CE-CAB1-F005-D4EBB57AE55C}"/>
                    </a:ext>
                  </a:extLst>
                </p14:cNvPr>
                <p14:cNvContentPartPr/>
                <p14:nvPr/>
              </p14:nvContentPartPr>
              <p14:xfrm>
                <a:off x="7056683" y="2510896"/>
                <a:ext cx="124920" cy="16560"/>
              </p14:xfrm>
            </p:contentPart>
          </mc:Choice>
          <mc:Fallback xmlns="">
            <p:pic>
              <p:nvPicPr>
                <p:cNvPr id="159" name="Ink 158">
                  <a:extLst>
                    <a:ext uri="{FF2B5EF4-FFF2-40B4-BE49-F238E27FC236}">
                      <a16:creationId xmlns:a16="http://schemas.microsoft.com/office/drawing/2014/main" id="{B33A21A2-10CE-CAB1-F005-D4EBB57AE55C}"/>
                    </a:ext>
                  </a:extLst>
                </p:cNvPr>
                <p:cNvPicPr/>
                <p:nvPr/>
              </p:nvPicPr>
              <p:blipFill>
                <a:blip r:embed="rId211"/>
                <a:stretch>
                  <a:fillRect/>
                </a:stretch>
              </p:blipFill>
              <p:spPr>
                <a:xfrm>
                  <a:off x="7039043" y="2493256"/>
                  <a:ext cx="16056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212">
              <p14:nvContentPartPr>
                <p14:cNvPr id="160" name="Ink 159">
                  <a:extLst>
                    <a:ext uri="{FF2B5EF4-FFF2-40B4-BE49-F238E27FC236}">
                      <a16:creationId xmlns:a16="http://schemas.microsoft.com/office/drawing/2014/main" id="{FCC53A36-32AC-CF44-22D2-D4BB97B8FA01}"/>
                    </a:ext>
                  </a:extLst>
                </p14:cNvPr>
                <p14:cNvContentPartPr/>
                <p14:nvPr/>
              </p14:nvContentPartPr>
              <p14:xfrm>
                <a:off x="7111763" y="2604856"/>
                <a:ext cx="59400" cy="7200"/>
              </p14:xfrm>
            </p:contentPart>
          </mc:Choice>
          <mc:Fallback xmlns="">
            <p:pic>
              <p:nvPicPr>
                <p:cNvPr id="160" name="Ink 159">
                  <a:extLst>
                    <a:ext uri="{FF2B5EF4-FFF2-40B4-BE49-F238E27FC236}">
                      <a16:creationId xmlns:a16="http://schemas.microsoft.com/office/drawing/2014/main" id="{FCC53A36-32AC-CF44-22D2-D4BB97B8FA01}"/>
                    </a:ext>
                  </a:extLst>
                </p:cNvPr>
                <p:cNvPicPr/>
                <p:nvPr/>
              </p:nvPicPr>
              <p:blipFill>
                <a:blip r:embed="rId213"/>
                <a:stretch>
                  <a:fillRect/>
                </a:stretch>
              </p:blipFill>
              <p:spPr>
                <a:xfrm>
                  <a:off x="7093763" y="2587216"/>
                  <a:ext cx="95040" cy="42840"/>
                </a:xfrm>
                <a:prstGeom prst="rect">
                  <a:avLst/>
                </a:prstGeom>
              </p:spPr>
            </p:pic>
          </mc:Fallback>
        </mc:AlternateContent>
      </p:grpSp>
      <p:grpSp>
        <p:nvGrpSpPr>
          <p:cNvPr id="169" name="Group 168">
            <a:extLst>
              <a:ext uri="{FF2B5EF4-FFF2-40B4-BE49-F238E27FC236}">
                <a16:creationId xmlns:a16="http://schemas.microsoft.com/office/drawing/2014/main" id="{8B6B263D-E75B-4049-1034-99C63CF1A029}"/>
              </a:ext>
            </a:extLst>
          </p:cNvPr>
          <p:cNvGrpSpPr/>
          <p:nvPr/>
        </p:nvGrpSpPr>
        <p:grpSpPr>
          <a:xfrm>
            <a:off x="7406603" y="2413336"/>
            <a:ext cx="379800" cy="223560"/>
            <a:chOff x="7406603" y="2413336"/>
            <a:chExt cx="379800" cy="223560"/>
          </a:xfrm>
        </p:grpSpPr>
        <mc:AlternateContent xmlns:mc="http://schemas.openxmlformats.org/markup-compatibility/2006" xmlns:p14="http://schemas.microsoft.com/office/powerpoint/2010/main">
          <mc:Choice Requires="p14">
            <p:contentPart p14:bwMode="auto" r:id="rId214">
              <p14:nvContentPartPr>
                <p14:cNvPr id="161" name="Ink 160">
                  <a:extLst>
                    <a:ext uri="{FF2B5EF4-FFF2-40B4-BE49-F238E27FC236}">
                      <a16:creationId xmlns:a16="http://schemas.microsoft.com/office/drawing/2014/main" id="{050C0523-77F2-D894-3ED9-44124228CF66}"/>
                    </a:ext>
                  </a:extLst>
                </p14:cNvPr>
                <p14:cNvContentPartPr/>
                <p14:nvPr/>
              </p14:nvContentPartPr>
              <p14:xfrm>
                <a:off x="7406603" y="2413336"/>
                <a:ext cx="15840" cy="201960"/>
              </p14:xfrm>
            </p:contentPart>
          </mc:Choice>
          <mc:Fallback xmlns="">
            <p:pic>
              <p:nvPicPr>
                <p:cNvPr id="161" name="Ink 160">
                  <a:extLst>
                    <a:ext uri="{FF2B5EF4-FFF2-40B4-BE49-F238E27FC236}">
                      <a16:creationId xmlns:a16="http://schemas.microsoft.com/office/drawing/2014/main" id="{050C0523-77F2-D894-3ED9-44124228CF66}"/>
                    </a:ext>
                  </a:extLst>
                </p:cNvPr>
                <p:cNvPicPr/>
                <p:nvPr/>
              </p:nvPicPr>
              <p:blipFill>
                <a:blip r:embed="rId215"/>
                <a:stretch>
                  <a:fillRect/>
                </a:stretch>
              </p:blipFill>
              <p:spPr>
                <a:xfrm>
                  <a:off x="7388963" y="2395336"/>
                  <a:ext cx="51480" cy="237600"/>
                </a:xfrm>
                <a:prstGeom prst="rect">
                  <a:avLst/>
                </a:prstGeom>
              </p:spPr>
            </p:pic>
          </mc:Fallback>
        </mc:AlternateContent>
        <mc:AlternateContent xmlns:mc="http://schemas.openxmlformats.org/markup-compatibility/2006" xmlns:p14="http://schemas.microsoft.com/office/powerpoint/2010/main">
          <mc:Choice Requires="p14">
            <p:contentPart p14:bwMode="auto" r:id="rId216">
              <p14:nvContentPartPr>
                <p14:cNvPr id="163" name="Ink 162">
                  <a:extLst>
                    <a:ext uri="{FF2B5EF4-FFF2-40B4-BE49-F238E27FC236}">
                      <a16:creationId xmlns:a16="http://schemas.microsoft.com/office/drawing/2014/main" id="{BDAA684B-CA00-0135-A398-A68387B04389}"/>
                    </a:ext>
                  </a:extLst>
                </p14:cNvPr>
                <p14:cNvContentPartPr/>
                <p14:nvPr/>
              </p14:nvContentPartPr>
              <p14:xfrm>
                <a:off x="7551683" y="2435296"/>
                <a:ext cx="64800" cy="201600"/>
              </p14:xfrm>
            </p:contentPart>
          </mc:Choice>
          <mc:Fallback xmlns="">
            <p:pic>
              <p:nvPicPr>
                <p:cNvPr id="163" name="Ink 162">
                  <a:extLst>
                    <a:ext uri="{FF2B5EF4-FFF2-40B4-BE49-F238E27FC236}">
                      <a16:creationId xmlns:a16="http://schemas.microsoft.com/office/drawing/2014/main" id="{BDAA684B-CA00-0135-A398-A68387B04389}"/>
                    </a:ext>
                  </a:extLst>
                </p:cNvPr>
                <p:cNvPicPr/>
                <p:nvPr/>
              </p:nvPicPr>
              <p:blipFill>
                <a:blip r:embed="rId217"/>
                <a:stretch>
                  <a:fillRect/>
                </a:stretch>
              </p:blipFill>
              <p:spPr>
                <a:xfrm>
                  <a:off x="7534043" y="2417656"/>
                  <a:ext cx="100440" cy="237240"/>
                </a:xfrm>
                <a:prstGeom prst="rect">
                  <a:avLst/>
                </a:prstGeom>
              </p:spPr>
            </p:pic>
          </mc:Fallback>
        </mc:AlternateContent>
        <mc:AlternateContent xmlns:mc="http://schemas.openxmlformats.org/markup-compatibility/2006" xmlns:p14="http://schemas.microsoft.com/office/powerpoint/2010/main">
          <mc:Choice Requires="p14">
            <p:contentPart p14:bwMode="auto" r:id="rId218">
              <p14:nvContentPartPr>
                <p14:cNvPr id="164" name="Ink 163">
                  <a:extLst>
                    <a:ext uri="{FF2B5EF4-FFF2-40B4-BE49-F238E27FC236}">
                      <a16:creationId xmlns:a16="http://schemas.microsoft.com/office/drawing/2014/main" id="{046E8E9C-298F-560F-A06F-6A1EF3D24326}"/>
                    </a:ext>
                  </a:extLst>
                </p14:cNvPr>
                <p14:cNvContentPartPr/>
                <p14:nvPr/>
              </p14:nvContentPartPr>
              <p14:xfrm>
                <a:off x="7721603" y="2475616"/>
                <a:ext cx="64800" cy="87480"/>
              </p14:xfrm>
            </p:contentPart>
          </mc:Choice>
          <mc:Fallback xmlns="">
            <p:pic>
              <p:nvPicPr>
                <p:cNvPr id="164" name="Ink 163">
                  <a:extLst>
                    <a:ext uri="{FF2B5EF4-FFF2-40B4-BE49-F238E27FC236}">
                      <a16:creationId xmlns:a16="http://schemas.microsoft.com/office/drawing/2014/main" id="{046E8E9C-298F-560F-A06F-6A1EF3D24326}"/>
                    </a:ext>
                  </a:extLst>
                </p:cNvPr>
                <p:cNvPicPr/>
                <p:nvPr/>
              </p:nvPicPr>
              <p:blipFill>
                <a:blip r:embed="rId219"/>
                <a:stretch>
                  <a:fillRect/>
                </a:stretch>
              </p:blipFill>
              <p:spPr>
                <a:xfrm>
                  <a:off x="7703603" y="2457976"/>
                  <a:ext cx="100440" cy="123120"/>
                </a:xfrm>
                <a:prstGeom prst="rect">
                  <a:avLst/>
                </a:prstGeom>
              </p:spPr>
            </p:pic>
          </mc:Fallback>
        </mc:AlternateContent>
      </p:grpSp>
      <p:grpSp>
        <p:nvGrpSpPr>
          <p:cNvPr id="168" name="Group 167">
            <a:extLst>
              <a:ext uri="{FF2B5EF4-FFF2-40B4-BE49-F238E27FC236}">
                <a16:creationId xmlns:a16="http://schemas.microsoft.com/office/drawing/2014/main" id="{11D22575-9433-5358-70A3-5516E885C452}"/>
              </a:ext>
            </a:extLst>
          </p:cNvPr>
          <p:cNvGrpSpPr/>
          <p:nvPr/>
        </p:nvGrpSpPr>
        <p:grpSpPr>
          <a:xfrm>
            <a:off x="7950203" y="2396776"/>
            <a:ext cx="573480" cy="199440"/>
            <a:chOff x="7950203" y="2396776"/>
            <a:chExt cx="573480" cy="199440"/>
          </a:xfrm>
        </p:grpSpPr>
        <mc:AlternateContent xmlns:mc="http://schemas.openxmlformats.org/markup-compatibility/2006" xmlns:p14="http://schemas.microsoft.com/office/powerpoint/2010/main">
          <mc:Choice Requires="p14">
            <p:contentPart p14:bwMode="auto" r:id="rId220">
              <p14:nvContentPartPr>
                <p14:cNvPr id="165" name="Ink 164">
                  <a:extLst>
                    <a:ext uri="{FF2B5EF4-FFF2-40B4-BE49-F238E27FC236}">
                      <a16:creationId xmlns:a16="http://schemas.microsoft.com/office/drawing/2014/main" id="{8B372081-F082-6828-60CE-9CB33AC29021}"/>
                    </a:ext>
                  </a:extLst>
                </p14:cNvPr>
                <p14:cNvContentPartPr/>
                <p14:nvPr/>
              </p14:nvContentPartPr>
              <p14:xfrm>
                <a:off x="7950203" y="2516656"/>
                <a:ext cx="83160" cy="21960"/>
              </p14:xfrm>
            </p:contentPart>
          </mc:Choice>
          <mc:Fallback xmlns="">
            <p:pic>
              <p:nvPicPr>
                <p:cNvPr id="165" name="Ink 164">
                  <a:extLst>
                    <a:ext uri="{FF2B5EF4-FFF2-40B4-BE49-F238E27FC236}">
                      <a16:creationId xmlns:a16="http://schemas.microsoft.com/office/drawing/2014/main" id="{8B372081-F082-6828-60CE-9CB33AC29021}"/>
                    </a:ext>
                  </a:extLst>
                </p:cNvPr>
                <p:cNvPicPr/>
                <p:nvPr/>
              </p:nvPicPr>
              <p:blipFill>
                <a:blip r:embed="rId221"/>
                <a:stretch>
                  <a:fillRect/>
                </a:stretch>
              </p:blipFill>
              <p:spPr>
                <a:xfrm>
                  <a:off x="7932203" y="2499016"/>
                  <a:ext cx="118800" cy="57600"/>
                </a:xfrm>
                <a:prstGeom prst="rect">
                  <a:avLst/>
                </a:prstGeom>
              </p:spPr>
            </p:pic>
          </mc:Fallback>
        </mc:AlternateContent>
        <mc:AlternateContent xmlns:mc="http://schemas.openxmlformats.org/markup-compatibility/2006" xmlns:p14="http://schemas.microsoft.com/office/powerpoint/2010/main">
          <mc:Choice Requires="p14">
            <p:contentPart p14:bwMode="auto" r:id="rId222">
              <p14:nvContentPartPr>
                <p14:cNvPr id="166" name="Ink 165">
                  <a:extLst>
                    <a:ext uri="{FF2B5EF4-FFF2-40B4-BE49-F238E27FC236}">
                      <a16:creationId xmlns:a16="http://schemas.microsoft.com/office/drawing/2014/main" id="{F0E5A080-A20A-6FCE-1A00-E8E6795961A3}"/>
                    </a:ext>
                  </a:extLst>
                </p14:cNvPr>
                <p14:cNvContentPartPr/>
                <p14:nvPr/>
              </p14:nvContentPartPr>
              <p14:xfrm>
                <a:off x="8154323" y="2396776"/>
                <a:ext cx="159120" cy="199440"/>
              </p14:xfrm>
            </p:contentPart>
          </mc:Choice>
          <mc:Fallback xmlns="">
            <p:pic>
              <p:nvPicPr>
                <p:cNvPr id="166" name="Ink 165">
                  <a:extLst>
                    <a:ext uri="{FF2B5EF4-FFF2-40B4-BE49-F238E27FC236}">
                      <a16:creationId xmlns:a16="http://schemas.microsoft.com/office/drawing/2014/main" id="{F0E5A080-A20A-6FCE-1A00-E8E6795961A3}"/>
                    </a:ext>
                  </a:extLst>
                </p:cNvPr>
                <p:cNvPicPr/>
                <p:nvPr/>
              </p:nvPicPr>
              <p:blipFill>
                <a:blip r:embed="rId223"/>
                <a:stretch>
                  <a:fillRect/>
                </a:stretch>
              </p:blipFill>
              <p:spPr>
                <a:xfrm>
                  <a:off x="8136683" y="2379136"/>
                  <a:ext cx="194760" cy="235080"/>
                </a:xfrm>
                <a:prstGeom prst="rect">
                  <a:avLst/>
                </a:prstGeom>
              </p:spPr>
            </p:pic>
          </mc:Fallback>
        </mc:AlternateContent>
        <mc:AlternateContent xmlns:mc="http://schemas.openxmlformats.org/markup-compatibility/2006" xmlns:p14="http://schemas.microsoft.com/office/powerpoint/2010/main">
          <mc:Choice Requires="p14">
            <p:contentPart p14:bwMode="auto" r:id="rId224">
              <p14:nvContentPartPr>
                <p14:cNvPr id="167" name="Ink 166">
                  <a:extLst>
                    <a:ext uri="{FF2B5EF4-FFF2-40B4-BE49-F238E27FC236}">
                      <a16:creationId xmlns:a16="http://schemas.microsoft.com/office/drawing/2014/main" id="{A091E702-2D33-6002-B694-033BAA3968C9}"/>
                    </a:ext>
                  </a:extLst>
                </p14:cNvPr>
                <p14:cNvContentPartPr/>
                <p14:nvPr/>
              </p14:nvContentPartPr>
              <p14:xfrm>
                <a:off x="8409563" y="2413336"/>
                <a:ext cx="114120" cy="158760"/>
              </p14:xfrm>
            </p:contentPart>
          </mc:Choice>
          <mc:Fallback xmlns="">
            <p:pic>
              <p:nvPicPr>
                <p:cNvPr id="167" name="Ink 166">
                  <a:extLst>
                    <a:ext uri="{FF2B5EF4-FFF2-40B4-BE49-F238E27FC236}">
                      <a16:creationId xmlns:a16="http://schemas.microsoft.com/office/drawing/2014/main" id="{A091E702-2D33-6002-B694-033BAA3968C9}"/>
                    </a:ext>
                  </a:extLst>
                </p:cNvPr>
                <p:cNvPicPr/>
                <p:nvPr/>
              </p:nvPicPr>
              <p:blipFill>
                <a:blip r:embed="rId225"/>
                <a:stretch>
                  <a:fillRect/>
                </a:stretch>
              </p:blipFill>
              <p:spPr>
                <a:xfrm>
                  <a:off x="8391923" y="2395696"/>
                  <a:ext cx="149760" cy="194400"/>
                </a:xfrm>
                <a:prstGeom prst="rect">
                  <a:avLst/>
                </a:prstGeom>
              </p:spPr>
            </p:pic>
          </mc:Fallback>
        </mc:AlternateContent>
      </p:grpSp>
      <p:grpSp>
        <p:nvGrpSpPr>
          <p:cNvPr id="178" name="Group 177">
            <a:extLst>
              <a:ext uri="{FF2B5EF4-FFF2-40B4-BE49-F238E27FC236}">
                <a16:creationId xmlns:a16="http://schemas.microsoft.com/office/drawing/2014/main" id="{D5750008-1D4F-9183-29A5-DA4153D18FAE}"/>
              </a:ext>
            </a:extLst>
          </p:cNvPr>
          <p:cNvGrpSpPr/>
          <p:nvPr/>
        </p:nvGrpSpPr>
        <p:grpSpPr>
          <a:xfrm>
            <a:off x="7114283" y="3024616"/>
            <a:ext cx="117720" cy="68040"/>
            <a:chOff x="7114283" y="3024616"/>
            <a:chExt cx="117720" cy="68040"/>
          </a:xfrm>
        </p:grpSpPr>
        <mc:AlternateContent xmlns:mc="http://schemas.openxmlformats.org/markup-compatibility/2006" xmlns:p14="http://schemas.microsoft.com/office/powerpoint/2010/main">
          <mc:Choice Requires="p14">
            <p:contentPart p14:bwMode="auto" r:id="rId226">
              <p14:nvContentPartPr>
                <p14:cNvPr id="170" name="Ink 169">
                  <a:extLst>
                    <a:ext uri="{FF2B5EF4-FFF2-40B4-BE49-F238E27FC236}">
                      <a16:creationId xmlns:a16="http://schemas.microsoft.com/office/drawing/2014/main" id="{57E30D30-35E1-B3B7-42F3-7BA1EA65F961}"/>
                    </a:ext>
                  </a:extLst>
                </p14:cNvPr>
                <p14:cNvContentPartPr/>
                <p14:nvPr/>
              </p14:nvContentPartPr>
              <p14:xfrm>
                <a:off x="7114283" y="3024616"/>
                <a:ext cx="96840" cy="13320"/>
              </p14:xfrm>
            </p:contentPart>
          </mc:Choice>
          <mc:Fallback xmlns="">
            <p:pic>
              <p:nvPicPr>
                <p:cNvPr id="170" name="Ink 169">
                  <a:extLst>
                    <a:ext uri="{FF2B5EF4-FFF2-40B4-BE49-F238E27FC236}">
                      <a16:creationId xmlns:a16="http://schemas.microsoft.com/office/drawing/2014/main" id="{57E30D30-35E1-B3B7-42F3-7BA1EA65F961}"/>
                    </a:ext>
                  </a:extLst>
                </p:cNvPr>
                <p:cNvPicPr/>
                <p:nvPr/>
              </p:nvPicPr>
              <p:blipFill>
                <a:blip r:embed="rId227"/>
                <a:stretch>
                  <a:fillRect/>
                </a:stretch>
              </p:blipFill>
              <p:spPr>
                <a:xfrm>
                  <a:off x="7096643" y="3006976"/>
                  <a:ext cx="1324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28">
              <p14:nvContentPartPr>
                <p14:cNvPr id="171" name="Ink 170">
                  <a:extLst>
                    <a:ext uri="{FF2B5EF4-FFF2-40B4-BE49-F238E27FC236}">
                      <a16:creationId xmlns:a16="http://schemas.microsoft.com/office/drawing/2014/main" id="{719EE990-E27E-380D-B8F7-DF049F1E0949}"/>
                    </a:ext>
                  </a:extLst>
                </p14:cNvPr>
                <p14:cNvContentPartPr/>
                <p14:nvPr/>
              </p14:nvContentPartPr>
              <p14:xfrm>
                <a:off x="7176203" y="3083296"/>
                <a:ext cx="55800" cy="9360"/>
              </p14:xfrm>
            </p:contentPart>
          </mc:Choice>
          <mc:Fallback xmlns="">
            <p:pic>
              <p:nvPicPr>
                <p:cNvPr id="171" name="Ink 170">
                  <a:extLst>
                    <a:ext uri="{FF2B5EF4-FFF2-40B4-BE49-F238E27FC236}">
                      <a16:creationId xmlns:a16="http://schemas.microsoft.com/office/drawing/2014/main" id="{719EE990-E27E-380D-B8F7-DF049F1E0949}"/>
                    </a:ext>
                  </a:extLst>
                </p:cNvPr>
                <p:cNvPicPr/>
                <p:nvPr/>
              </p:nvPicPr>
              <p:blipFill>
                <a:blip r:embed="rId229"/>
                <a:stretch>
                  <a:fillRect/>
                </a:stretch>
              </p:blipFill>
              <p:spPr>
                <a:xfrm>
                  <a:off x="7158203" y="3065296"/>
                  <a:ext cx="91440" cy="45000"/>
                </a:xfrm>
                <a:prstGeom prst="rect">
                  <a:avLst/>
                </a:prstGeom>
              </p:spPr>
            </p:pic>
          </mc:Fallback>
        </mc:AlternateContent>
      </p:grpSp>
      <p:grpSp>
        <p:nvGrpSpPr>
          <p:cNvPr id="177" name="Group 176">
            <a:extLst>
              <a:ext uri="{FF2B5EF4-FFF2-40B4-BE49-F238E27FC236}">
                <a16:creationId xmlns:a16="http://schemas.microsoft.com/office/drawing/2014/main" id="{D88C14BE-B771-8DE8-ECA3-44C1945CCAFB}"/>
              </a:ext>
            </a:extLst>
          </p:cNvPr>
          <p:cNvGrpSpPr/>
          <p:nvPr/>
        </p:nvGrpSpPr>
        <p:grpSpPr>
          <a:xfrm>
            <a:off x="7474643" y="2889256"/>
            <a:ext cx="1000440" cy="216720"/>
            <a:chOff x="7474643" y="2889256"/>
            <a:chExt cx="1000440" cy="216720"/>
          </a:xfrm>
        </p:grpSpPr>
        <mc:AlternateContent xmlns:mc="http://schemas.openxmlformats.org/markup-compatibility/2006" xmlns:p14="http://schemas.microsoft.com/office/powerpoint/2010/main">
          <mc:Choice Requires="p14">
            <p:contentPart p14:bwMode="auto" r:id="rId230">
              <p14:nvContentPartPr>
                <p14:cNvPr id="172" name="Ink 171">
                  <a:extLst>
                    <a:ext uri="{FF2B5EF4-FFF2-40B4-BE49-F238E27FC236}">
                      <a16:creationId xmlns:a16="http://schemas.microsoft.com/office/drawing/2014/main" id="{2AD3E9F8-7F8F-9570-96C6-1CA124D19EA9}"/>
                    </a:ext>
                  </a:extLst>
                </p14:cNvPr>
                <p14:cNvContentPartPr/>
                <p14:nvPr/>
              </p14:nvContentPartPr>
              <p14:xfrm>
                <a:off x="7474643" y="2901856"/>
                <a:ext cx="24840" cy="169560"/>
              </p14:xfrm>
            </p:contentPart>
          </mc:Choice>
          <mc:Fallback xmlns="">
            <p:pic>
              <p:nvPicPr>
                <p:cNvPr id="172" name="Ink 171">
                  <a:extLst>
                    <a:ext uri="{FF2B5EF4-FFF2-40B4-BE49-F238E27FC236}">
                      <a16:creationId xmlns:a16="http://schemas.microsoft.com/office/drawing/2014/main" id="{2AD3E9F8-7F8F-9570-96C6-1CA124D19EA9}"/>
                    </a:ext>
                  </a:extLst>
                </p:cNvPr>
                <p:cNvPicPr/>
                <p:nvPr/>
              </p:nvPicPr>
              <p:blipFill>
                <a:blip r:embed="rId231"/>
                <a:stretch>
                  <a:fillRect/>
                </a:stretch>
              </p:blipFill>
              <p:spPr>
                <a:xfrm>
                  <a:off x="7457003" y="2883856"/>
                  <a:ext cx="604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232">
              <p14:nvContentPartPr>
                <p14:cNvPr id="173" name="Ink 172">
                  <a:extLst>
                    <a:ext uri="{FF2B5EF4-FFF2-40B4-BE49-F238E27FC236}">
                      <a16:creationId xmlns:a16="http://schemas.microsoft.com/office/drawing/2014/main" id="{C371E110-2DCF-BB0E-7D41-A735C4A3CA41}"/>
                    </a:ext>
                  </a:extLst>
                </p14:cNvPr>
                <p14:cNvContentPartPr/>
                <p14:nvPr/>
              </p14:nvContentPartPr>
              <p14:xfrm>
                <a:off x="7608563" y="2906896"/>
                <a:ext cx="177480" cy="130320"/>
              </p14:xfrm>
            </p:contentPart>
          </mc:Choice>
          <mc:Fallback xmlns="">
            <p:pic>
              <p:nvPicPr>
                <p:cNvPr id="173" name="Ink 172">
                  <a:extLst>
                    <a:ext uri="{FF2B5EF4-FFF2-40B4-BE49-F238E27FC236}">
                      <a16:creationId xmlns:a16="http://schemas.microsoft.com/office/drawing/2014/main" id="{C371E110-2DCF-BB0E-7D41-A735C4A3CA41}"/>
                    </a:ext>
                  </a:extLst>
                </p:cNvPr>
                <p:cNvPicPr/>
                <p:nvPr/>
              </p:nvPicPr>
              <p:blipFill>
                <a:blip r:embed="rId233"/>
                <a:stretch>
                  <a:fillRect/>
                </a:stretch>
              </p:blipFill>
              <p:spPr>
                <a:xfrm>
                  <a:off x="7590923" y="2888896"/>
                  <a:ext cx="21312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234">
              <p14:nvContentPartPr>
                <p14:cNvPr id="174" name="Ink 173">
                  <a:extLst>
                    <a:ext uri="{FF2B5EF4-FFF2-40B4-BE49-F238E27FC236}">
                      <a16:creationId xmlns:a16="http://schemas.microsoft.com/office/drawing/2014/main" id="{8B39E649-05C4-78A5-707A-673D5F02E403}"/>
                    </a:ext>
                  </a:extLst>
                </p14:cNvPr>
                <p14:cNvContentPartPr/>
                <p14:nvPr/>
              </p14:nvContentPartPr>
              <p14:xfrm>
                <a:off x="7720883" y="2933896"/>
                <a:ext cx="32400" cy="154440"/>
              </p14:xfrm>
            </p:contentPart>
          </mc:Choice>
          <mc:Fallback xmlns="">
            <p:pic>
              <p:nvPicPr>
                <p:cNvPr id="174" name="Ink 173">
                  <a:extLst>
                    <a:ext uri="{FF2B5EF4-FFF2-40B4-BE49-F238E27FC236}">
                      <a16:creationId xmlns:a16="http://schemas.microsoft.com/office/drawing/2014/main" id="{8B39E649-05C4-78A5-707A-673D5F02E403}"/>
                    </a:ext>
                  </a:extLst>
                </p:cNvPr>
                <p:cNvPicPr/>
                <p:nvPr/>
              </p:nvPicPr>
              <p:blipFill>
                <a:blip r:embed="rId235"/>
                <a:stretch>
                  <a:fillRect/>
                </a:stretch>
              </p:blipFill>
              <p:spPr>
                <a:xfrm>
                  <a:off x="7703243" y="2915896"/>
                  <a:ext cx="68040" cy="190080"/>
                </a:xfrm>
                <a:prstGeom prst="rect">
                  <a:avLst/>
                </a:prstGeom>
              </p:spPr>
            </p:pic>
          </mc:Fallback>
        </mc:AlternateContent>
        <mc:AlternateContent xmlns:mc="http://schemas.openxmlformats.org/markup-compatibility/2006" xmlns:p14="http://schemas.microsoft.com/office/powerpoint/2010/main">
          <mc:Choice Requires="p14">
            <p:contentPart p14:bwMode="auto" r:id="rId236">
              <p14:nvContentPartPr>
                <p14:cNvPr id="175" name="Ink 174">
                  <a:extLst>
                    <a:ext uri="{FF2B5EF4-FFF2-40B4-BE49-F238E27FC236}">
                      <a16:creationId xmlns:a16="http://schemas.microsoft.com/office/drawing/2014/main" id="{B18EF546-E68A-5D0E-E955-57CECEED0BB3}"/>
                    </a:ext>
                  </a:extLst>
                </p14:cNvPr>
                <p14:cNvContentPartPr/>
                <p14:nvPr/>
              </p14:nvContentPartPr>
              <p14:xfrm>
                <a:off x="7883603" y="2889256"/>
                <a:ext cx="154800" cy="214920"/>
              </p14:xfrm>
            </p:contentPart>
          </mc:Choice>
          <mc:Fallback xmlns="">
            <p:pic>
              <p:nvPicPr>
                <p:cNvPr id="175" name="Ink 174">
                  <a:extLst>
                    <a:ext uri="{FF2B5EF4-FFF2-40B4-BE49-F238E27FC236}">
                      <a16:creationId xmlns:a16="http://schemas.microsoft.com/office/drawing/2014/main" id="{B18EF546-E68A-5D0E-E955-57CECEED0BB3}"/>
                    </a:ext>
                  </a:extLst>
                </p:cNvPr>
                <p:cNvPicPr/>
                <p:nvPr/>
              </p:nvPicPr>
              <p:blipFill>
                <a:blip r:embed="rId237"/>
                <a:stretch>
                  <a:fillRect/>
                </a:stretch>
              </p:blipFill>
              <p:spPr>
                <a:xfrm>
                  <a:off x="7865963" y="2871616"/>
                  <a:ext cx="190440" cy="250560"/>
                </a:xfrm>
                <a:prstGeom prst="rect">
                  <a:avLst/>
                </a:prstGeom>
              </p:spPr>
            </p:pic>
          </mc:Fallback>
        </mc:AlternateContent>
        <mc:AlternateContent xmlns:mc="http://schemas.openxmlformats.org/markup-compatibility/2006" xmlns:p14="http://schemas.microsoft.com/office/powerpoint/2010/main">
          <mc:Choice Requires="p14">
            <p:contentPart p14:bwMode="auto" r:id="rId238">
              <p14:nvContentPartPr>
                <p14:cNvPr id="176" name="Ink 175">
                  <a:extLst>
                    <a:ext uri="{FF2B5EF4-FFF2-40B4-BE49-F238E27FC236}">
                      <a16:creationId xmlns:a16="http://schemas.microsoft.com/office/drawing/2014/main" id="{7A5A64D9-D180-3ABD-99FE-13D44676161A}"/>
                    </a:ext>
                  </a:extLst>
                </p14:cNvPr>
                <p14:cNvContentPartPr/>
                <p14:nvPr/>
              </p14:nvContentPartPr>
              <p14:xfrm>
                <a:off x="8129123" y="2901496"/>
                <a:ext cx="345960" cy="204480"/>
              </p14:xfrm>
            </p:contentPart>
          </mc:Choice>
          <mc:Fallback xmlns="">
            <p:pic>
              <p:nvPicPr>
                <p:cNvPr id="176" name="Ink 175">
                  <a:extLst>
                    <a:ext uri="{FF2B5EF4-FFF2-40B4-BE49-F238E27FC236}">
                      <a16:creationId xmlns:a16="http://schemas.microsoft.com/office/drawing/2014/main" id="{7A5A64D9-D180-3ABD-99FE-13D44676161A}"/>
                    </a:ext>
                  </a:extLst>
                </p:cNvPr>
                <p:cNvPicPr/>
                <p:nvPr/>
              </p:nvPicPr>
              <p:blipFill>
                <a:blip r:embed="rId239"/>
                <a:stretch>
                  <a:fillRect/>
                </a:stretch>
              </p:blipFill>
              <p:spPr>
                <a:xfrm>
                  <a:off x="8111483" y="2883856"/>
                  <a:ext cx="381600" cy="240120"/>
                </a:xfrm>
                <a:prstGeom prst="rect">
                  <a:avLst/>
                </a:prstGeom>
              </p:spPr>
            </p:pic>
          </mc:Fallback>
        </mc:AlternateContent>
      </p:grpSp>
      <p:grpSp>
        <p:nvGrpSpPr>
          <p:cNvPr id="186" name="Group 185">
            <a:extLst>
              <a:ext uri="{FF2B5EF4-FFF2-40B4-BE49-F238E27FC236}">
                <a16:creationId xmlns:a16="http://schemas.microsoft.com/office/drawing/2014/main" id="{7A57258F-8B92-34F7-42C9-A97697BDB054}"/>
              </a:ext>
            </a:extLst>
          </p:cNvPr>
          <p:cNvGrpSpPr/>
          <p:nvPr/>
        </p:nvGrpSpPr>
        <p:grpSpPr>
          <a:xfrm>
            <a:off x="5824043" y="366016"/>
            <a:ext cx="468360" cy="419400"/>
            <a:chOff x="5824043" y="366016"/>
            <a:chExt cx="468360" cy="419400"/>
          </a:xfrm>
        </p:grpSpPr>
        <mc:AlternateContent xmlns:mc="http://schemas.openxmlformats.org/markup-compatibility/2006" xmlns:p14="http://schemas.microsoft.com/office/powerpoint/2010/main">
          <mc:Choice Requires="p14">
            <p:contentPart p14:bwMode="auto" r:id="rId240">
              <p14:nvContentPartPr>
                <p14:cNvPr id="179" name="Ink 178">
                  <a:extLst>
                    <a:ext uri="{FF2B5EF4-FFF2-40B4-BE49-F238E27FC236}">
                      <a16:creationId xmlns:a16="http://schemas.microsoft.com/office/drawing/2014/main" id="{5FD6C586-FFC0-8702-5366-4683EFA56C54}"/>
                    </a:ext>
                  </a:extLst>
                </p14:cNvPr>
                <p14:cNvContentPartPr/>
                <p14:nvPr/>
              </p14:nvContentPartPr>
              <p14:xfrm>
                <a:off x="6052283" y="366016"/>
                <a:ext cx="222120" cy="149040"/>
              </p14:xfrm>
            </p:contentPart>
          </mc:Choice>
          <mc:Fallback xmlns="">
            <p:pic>
              <p:nvPicPr>
                <p:cNvPr id="179" name="Ink 178">
                  <a:extLst>
                    <a:ext uri="{FF2B5EF4-FFF2-40B4-BE49-F238E27FC236}">
                      <a16:creationId xmlns:a16="http://schemas.microsoft.com/office/drawing/2014/main" id="{5FD6C586-FFC0-8702-5366-4683EFA56C54}"/>
                    </a:ext>
                  </a:extLst>
                </p:cNvPr>
                <p:cNvPicPr/>
                <p:nvPr/>
              </p:nvPicPr>
              <p:blipFill>
                <a:blip r:embed="rId241"/>
                <a:stretch>
                  <a:fillRect/>
                </a:stretch>
              </p:blipFill>
              <p:spPr>
                <a:xfrm>
                  <a:off x="6034283" y="348376"/>
                  <a:ext cx="257760" cy="184680"/>
                </a:xfrm>
                <a:prstGeom prst="rect">
                  <a:avLst/>
                </a:prstGeom>
              </p:spPr>
            </p:pic>
          </mc:Fallback>
        </mc:AlternateContent>
        <mc:AlternateContent xmlns:mc="http://schemas.openxmlformats.org/markup-compatibility/2006" xmlns:p14="http://schemas.microsoft.com/office/powerpoint/2010/main">
          <mc:Choice Requires="p14">
            <p:contentPart p14:bwMode="auto" r:id="rId242">
              <p14:nvContentPartPr>
                <p14:cNvPr id="180" name="Ink 179">
                  <a:extLst>
                    <a:ext uri="{FF2B5EF4-FFF2-40B4-BE49-F238E27FC236}">
                      <a16:creationId xmlns:a16="http://schemas.microsoft.com/office/drawing/2014/main" id="{8AB647A3-661D-B123-54A1-EF7FA64CFA04}"/>
                    </a:ext>
                  </a:extLst>
                </p14:cNvPr>
                <p14:cNvContentPartPr/>
                <p14:nvPr/>
              </p14:nvContentPartPr>
              <p14:xfrm>
                <a:off x="5824043" y="586336"/>
                <a:ext cx="29880" cy="138240"/>
              </p14:xfrm>
            </p:contentPart>
          </mc:Choice>
          <mc:Fallback xmlns="">
            <p:pic>
              <p:nvPicPr>
                <p:cNvPr id="180" name="Ink 179">
                  <a:extLst>
                    <a:ext uri="{FF2B5EF4-FFF2-40B4-BE49-F238E27FC236}">
                      <a16:creationId xmlns:a16="http://schemas.microsoft.com/office/drawing/2014/main" id="{8AB647A3-661D-B123-54A1-EF7FA64CFA04}"/>
                    </a:ext>
                  </a:extLst>
                </p:cNvPr>
                <p:cNvPicPr/>
                <p:nvPr/>
              </p:nvPicPr>
              <p:blipFill>
                <a:blip r:embed="rId243"/>
                <a:stretch>
                  <a:fillRect/>
                </a:stretch>
              </p:blipFill>
              <p:spPr>
                <a:xfrm>
                  <a:off x="5806043" y="568696"/>
                  <a:ext cx="6552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44">
              <p14:nvContentPartPr>
                <p14:cNvPr id="181" name="Ink 180">
                  <a:extLst>
                    <a:ext uri="{FF2B5EF4-FFF2-40B4-BE49-F238E27FC236}">
                      <a16:creationId xmlns:a16="http://schemas.microsoft.com/office/drawing/2014/main" id="{B5C12D9F-7895-EC8F-89C2-FEB63C827A61}"/>
                    </a:ext>
                  </a:extLst>
                </p14:cNvPr>
                <p14:cNvContentPartPr/>
                <p14:nvPr/>
              </p14:nvContentPartPr>
              <p14:xfrm>
                <a:off x="5909723" y="592816"/>
                <a:ext cx="110160" cy="105120"/>
              </p14:xfrm>
            </p:contentPart>
          </mc:Choice>
          <mc:Fallback xmlns="">
            <p:pic>
              <p:nvPicPr>
                <p:cNvPr id="181" name="Ink 180">
                  <a:extLst>
                    <a:ext uri="{FF2B5EF4-FFF2-40B4-BE49-F238E27FC236}">
                      <a16:creationId xmlns:a16="http://schemas.microsoft.com/office/drawing/2014/main" id="{B5C12D9F-7895-EC8F-89C2-FEB63C827A61}"/>
                    </a:ext>
                  </a:extLst>
                </p:cNvPr>
                <p:cNvPicPr/>
                <p:nvPr/>
              </p:nvPicPr>
              <p:blipFill>
                <a:blip r:embed="rId245"/>
                <a:stretch>
                  <a:fillRect/>
                </a:stretch>
              </p:blipFill>
              <p:spPr>
                <a:xfrm>
                  <a:off x="5892083" y="575176"/>
                  <a:ext cx="145800" cy="140760"/>
                </a:xfrm>
                <a:prstGeom prst="rect">
                  <a:avLst/>
                </a:prstGeom>
              </p:spPr>
            </p:pic>
          </mc:Fallback>
        </mc:AlternateContent>
        <mc:AlternateContent xmlns:mc="http://schemas.openxmlformats.org/markup-compatibility/2006" xmlns:p14="http://schemas.microsoft.com/office/powerpoint/2010/main">
          <mc:Choice Requires="p14">
            <p:contentPart p14:bwMode="auto" r:id="rId246">
              <p14:nvContentPartPr>
                <p14:cNvPr id="182" name="Ink 181">
                  <a:extLst>
                    <a:ext uri="{FF2B5EF4-FFF2-40B4-BE49-F238E27FC236}">
                      <a16:creationId xmlns:a16="http://schemas.microsoft.com/office/drawing/2014/main" id="{D098A089-C45C-6659-CCEE-636661590C83}"/>
                    </a:ext>
                  </a:extLst>
                </p14:cNvPr>
                <p14:cNvContentPartPr/>
                <p14:nvPr/>
              </p14:nvContentPartPr>
              <p14:xfrm>
                <a:off x="5943923" y="649336"/>
                <a:ext cx="39600" cy="78480"/>
              </p14:xfrm>
            </p:contentPart>
          </mc:Choice>
          <mc:Fallback xmlns="">
            <p:pic>
              <p:nvPicPr>
                <p:cNvPr id="182" name="Ink 181">
                  <a:extLst>
                    <a:ext uri="{FF2B5EF4-FFF2-40B4-BE49-F238E27FC236}">
                      <a16:creationId xmlns:a16="http://schemas.microsoft.com/office/drawing/2014/main" id="{D098A089-C45C-6659-CCEE-636661590C83}"/>
                    </a:ext>
                  </a:extLst>
                </p:cNvPr>
                <p:cNvPicPr/>
                <p:nvPr/>
              </p:nvPicPr>
              <p:blipFill>
                <a:blip r:embed="rId247"/>
                <a:stretch>
                  <a:fillRect/>
                </a:stretch>
              </p:blipFill>
              <p:spPr>
                <a:xfrm>
                  <a:off x="5926283" y="631336"/>
                  <a:ext cx="75240" cy="114120"/>
                </a:xfrm>
                <a:prstGeom prst="rect">
                  <a:avLst/>
                </a:prstGeom>
              </p:spPr>
            </p:pic>
          </mc:Fallback>
        </mc:AlternateContent>
        <mc:AlternateContent xmlns:mc="http://schemas.openxmlformats.org/markup-compatibility/2006" xmlns:p14="http://schemas.microsoft.com/office/powerpoint/2010/main">
          <mc:Choice Requires="p14">
            <p:contentPart p14:bwMode="auto" r:id="rId248">
              <p14:nvContentPartPr>
                <p14:cNvPr id="183" name="Ink 182">
                  <a:extLst>
                    <a:ext uri="{FF2B5EF4-FFF2-40B4-BE49-F238E27FC236}">
                      <a16:creationId xmlns:a16="http://schemas.microsoft.com/office/drawing/2014/main" id="{0F5AD5C3-3BD9-C9CB-5A89-739B2448EA8F}"/>
                    </a:ext>
                  </a:extLst>
                </p14:cNvPr>
                <p14:cNvContentPartPr/>
                <p14:nvPr/>
              </p14:nvContentPartPr>
              <p14:xfrm>
                <a:off x="6063083" y="663016"/>
                <a:ext cx="113760" cy="71280"/>
              </p14:xfrm>
            </p:contentPart>
          </mc:Choice>
          <mc:Fallback xmlns="">
            <p:pic>
              <p:nvPicPr>
                <p:cNvPr id="183" name="Ink 182">
                  <a:extLst>
                    <a:ext uri="{FF2B5EF4-FFF2-40B4-BE49-F238E27FC236}">
                      <a16:creationId xmlns:a16="http://schemas.microsoft.com/office/drawing/2014/main" id="{0F5AD5C3-3BD9-C9CB-5A89-739B2448EA8F}"/>
                    </a:ext>
                  </a:extLst>
                </p:cNvPr>
                <p:cNvPicPr/>
                <p:nvPr/>
              </p:nvPicPr>
              <p:blipFill>
                <a:blip r:embed="rId249"/>
                <a:stretch>
                  <a:fillRect/>
                </a:stretch>
              </p:blipFill>
              <p:spPr>
                <a:xfrm>
                  <a:off x="6045443" y="645376"/>
                  <a:ext cx="149400" cy="106920"/>
                </a:xfrm>
                <a:prstGeom prst="rect">
                  <a:avLst/>
                </a:prstGeom>
              </p:spPr>
            </p:pic>
          </mc:Fallback>
        </mc:AlternateContent>
        <mc:AlternateContent xmlns:mc="http://schemas.openxmlformats.org/markup-compatibility/2006" xmlns:p14="http://schemas.microsoft.com/office/powerpoint/2010/main">
          <mc:Choice Requires="p14">
            <p:contentPart p14:bwMode="auto" r:id="rId250">
              <p14:nvContentPartPr>
                <p14:cNvPr id="184" name="Ink 183">
                  <a:extLst>
                    <a:ext uri="{FF2B5EF4-FFF2-40B4-BE49-F238E27FC236}">
                      <a16:creationId xmlns:a16="http://schemas.microsoft.com/office/drawing/2014/main" id="{FA9A8BF1-E7A6-87F2-DF8F-8B1BC4A721A5}"/>
                    </a:ext>
                  </a:extLst>
                </p14:cNvPr>
                <p14:cNvContentPartPr/>
                <p14:nvPr/>
              </p14:nvContentPartPr>
              <p14:xfrm>
                <a:off x="6108803" y="702616"/>
                <a:ext cx="26280" cy="82800"/>
              </p14:xfrm>
            </p:contentPart>
          </mc:Choice>
          <mc:Fallback xmlns="">
            <p:pic>
              <p:nvPicPr>
                <p:cNvPr id="184" name="Ink 183">
                  <a:extLst>
                    <a:ext uri="{FF2B5EF4-FFF2-40B4-BE49-F238E27FC236}">
                      <a16:creationId xmlns:a16="http://schemas.microsoft.com/office/drawing/2014/main" id="{FA9A8BF1-E7A6-87F2-DF8F-8B1BC4A721A5}"/>
                    </a:ext>
                  </a:extLst>
                </p:cNvPr>
                <p:cNvPicPr/>
                <p:nvPr/>
              </p:nvPicPr>
              <p:blipFill>
                <a:blip r:embed="rId251"/>
                <a:stretch>
                  <a:fillRect/>
                </a:stretch>
              </p:blipFill>
              <p:spPr>
                <a:xfrm>
                  <a:off x="6090803" y="684976"/>
                  <a:ext cx="6192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52">
              <p14:nvContentPartPr>
                <p14:cNvPr id="185" name="Ink 184">
                  <a:extLst>
                    <a:ext uri="{FF2B5EF4-FFF2-40B4-BE49-F238E27FC236}">
                      <a16:creationId xmlns:a16="http://schemas.microsoft.com/office/drawing/2014/main" id="{FD2BD910-47C9-FE99-BDB8-F74F3101A143}"/>
                    </a:ext>
                  </a:extLst>
                </p14:cNvPr>
                <p14:cNvContentPartPr/>
                <p14:nvPr/>
              </p14:nvContentPartPr>
              <p14:xfrm>
                <a:off x="6250283" y="668416"/>
                <a:ext cx="42120" cy="32760"/>
              </p14:xfrm>
            </p:contentPart>
          </mc:Choice>
          <mc:Fallback xmlns="">
            <p:pic>
              <p:nvPicPr>
                <p:cNvPr id="185" name="Ink 184">
                  <a:extLst>
                    <a:ext uri="{FF2B5EF4-FFF2-40B4-BE49-F238E27FC236}">
                      <a16:creationId xmlns:a16="http://schemas.microsoft.com/office/drawing/2014/main" id="{FD2BD910-47C9-FE99-BDB8-F74F3101A143}"/>
                    </a:ext>
                  </a:extLst>
                </p:cNvPr>
                <p:cNvPicPr/>
                <p:nvPr/>
              </p:nvPicPr>
              <p:blipFill>
                <a:blip r:embed="rId253"/>
                <a:stretch>
                  <a:fillRect/>
                </a:stretch>
              </p:blipFill>
              <p:spPr>
                <a:xfrm>
                  <a:off x="6232643" y="650776"/>
                  <a:ext cx="77760" cy="68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54">
            <p14:nvContentPartPr>
              <p14:cNvPr id="195" name="Ink 194">
                <a:extLst>
                  <a:ext uri="{FF2B5EF4-FFF2-40B4-BE49-F238E27FC236}">
                    <a16:creationId xmlns:a16="http://schemas.microsoft.com/office/drawing/2014/main" id="{8EB0993F-A170-E829-5664-2B5F7DC67C5D}"/>
                  </a:ext>
                </a:extLst>
              </p14:cNvPr>
              <p14:cNvContentPartPr/>
              <p14:nvPr/>
            </p14:nvContentPartPr>
            <p14:xfrm>
              <a:off x="5833763" y="2461936"/>
              <a:ext cx="96120" cy="165600"/>
            </p14:xfrm>
          </p:contentPart>
        </mc:Choice>
        <mc:Fallback xmlns="">
          <p:pic>
            <p:nvPicPr>
              <p:cNvPr id="195" name="Ink 194">
                <a:extLst>
                  <a:ext uri="{FF2B5EF4-FFF2-40B4-BE49-F238E27FC236}">
                    <a16:creationId xmlns:a16="http://schemas.microsoft.com/office/drawing/2014/main" id="{8EB0993F-A170-E829-5664-2B5F7DC67C5D}"/>
                  </a:ext>
                </a:extLst>
              </p:cNvPr>
              <p:cNvPicPr/>
              <p:nvPr/>
            </p:nvPicPr>
            <p:blipFill>
              <a:blip r:embed="rId255"/>
              <a:stretch>
                <a:fillRect/>
              </a:stretch>
            </p:blipFill>
            <p:spPr>
              <a:xfrm>
                <a:off x="5815763" y="2443936"/>
                <a:ext cx="131760" cy="201240"/>
              </a:xfrm>
              <a:prstGeom prst="rect">
                <a:avLst/>
              </a:prstGeom>
            </p:spPr>
          </p:pic>
        </mc:Fallback>
      </mc:AlternateContent>
      <p:grpSp>
        <p:nvGrpSpPr>
          <p:cNvPr id="201" name="Group 200">
            <a:extLst>
              <a:ext uri="{FF2B5EF4-FFF2-40B4-BE49-F238E27FC236}">
                <a16:creationId xmlns:a16="http://schemas.microsoft.com/office/drawing/2014/main" id="{8E0D3EB3-5CC1-5D00-13FE-B787326A3E92}"/>
              </a:ext>
            </a:extLst>
          </p:cNvPr>
          <p:cNvGrpSpPr/>
          <p:nvPr/>
        </p:nvGrpSpPr>
        <p:grpSpPr>
          <a:xfrm>
            <a:off x="4945643" y="2751736"/>
            <a:ext cx="848880" cy="309240"/>
            <a:chOff x="4945643" y="2751736"/>
            <a:chExt cx="848880" cy="309240"/>
          </a:xfrm>
        </p:grpSpPr>
        <mc:AlternateContent xmlns:mc="http://schemas.openxmlformats.org/markup-compatibility/2006" xmlns:p14="http://schemas.microsoft.com/office/powerpoint/2010/main">
          <mc:Choice Requires="p14">
            <p:contentPart p14:bwMode="auto" r:id="rId256">
              <p14:nvContentPartPr>
                <p14:cNvPr id="196" name="Ink 195">
                  <a:extLst>
                    <a:ext uri="{FF2B5EF4-FFF2-40B4-BE49-F238E27FC236}">
                      <a16:creationId xmlns:a16="http://schemas.microsoft.com/office/drawing/2014/main" id="{2ED09DBC-AB01-481E-A9DF-61EE6E972CC0}"/>
                    </a:ext>
                  </a:extLst>
                </p14:cNvPr>
                <p14:cNvContentPartPr/>
                <p14:nvPr/>
              </p14:nvContentPartPr>
              <p14:xfrm>
                <a:off x="5041403" y="3018856"/>
                <a:ext cx="753120" cy="36360"/>
              </p14:xfrm>
            </p:contentPart>
          </mc:Choice>
          <mc:Fallback xmlns="">
            <p:pic>
              <p:nvPicPr>
                <p:cNvPr id="196" name="Ink 195">
                  <a:extLst>
                    <a:ext uri="{FF2B5EF4-FFF2-40B4-BE49-F238E27FC236}">
                      <a16:creationId xmlns:a16="http://schemas.microsoft.com/office/drawing/2014/main" id="{2ED09DBC-AB01-481E-A9DF-61EE6E972CC0}"/>
                    </a:ext>
                  </a:extLst>
                </p:cNvPr>
                <p:cNvPicPr/>
                <p:nvPr/>
              </p:nvPicPr>
              <p:blipFill>
                <a:blip r:embed="rId257"/>
                <a:stretch>
                  <a:fillRect/>
                </a:stretch>
              </p:blipFill>
              <p:spPr>
                <a:xfrm>
                  <a:off x="5023403" y="3001216"/>
                  <a:ext cx="788760" cy="72000"/>
                </a:xfrm>
                <a:prstGeom prst="rect">
                  <a:avLst/>
                </a:prstGeom>
              </p:spPr>
            </p:pic>
          </mc:Fallback>
        </mc:AlternateContent>
        <mc:AlternateContent xmlns:mc="http://schemas.openxmlformats.org/markup-compatibility/2006" xmlns:p14="http://schemas.microsoft.com/office/powerpoint/2010/main">
          <mc:Choice Requires="p14">
            <p:contentPart p14:bwMode="auto" r:id="rId258">
              <p14:nvContentPartPr>
                <p14:cNvPr id="197" name="Ink 196">
                  <a:extLst>
                    <a:ext uri="{FF2B5EF4-FFF2-40B4-BE49-F238E27FC236}">
                      <a16:creationId xmlns:a16="http://schemas.microsoft.com/office/drawing/2014/main" id="{F784AC57-D9F8-416A-4892-1E5D31666188}"/>
                    </a:ext>
                  </a:extLst>
                </p14:cNvPr>
                <p14:cNvContentPartPr/>
                <p14:nvPr/>
              </p14:nvContentPartPr>
              <p14:xfrm>
                <a:off x="5395643" y="2880616"/>
                <a:ext cx="110160" cy="180360"/>
              </p14:xfrm>
            </p:contentPart>
          </mc:Choice>
          <mc:Fallback xmlns="">
            <p:pic>
              <p:nvPicPr>
                <p:cNvPr id="197" name="Ink 196">
                  <a:extLst>
                    <a:ext uri="{FF2B5EF4-FFF2-40B4-BE49-F238E27FC236}">
                      <a16:creationId xmlns:a16="http://schemas.microsoft.com/office/drawing/2014/main" id="{F784AC57-D9F8-416A-4892-1E5D31666188}"/>
                    </a:ext>
                  </a:extLst>
                </p:cNvPr>
                <p:cNvPicPr/>
                <p:nvPr/>
              </p:nvPicPr>
              <p:blipFill>
                <a:blip r:embed="rId259"/>
                <a:stretch>
                  <a:fillRect/>
                </a:stretch>
              </p:blipFill>
              <p:spPr>
                <a:xfrm>
                  <a:off x="5378003" y="2862976"/>
                  <a:ext cx="14580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260">
              <p14:nvContentPartPr>
                <p14:cNvPr id="198" name="Ink 197">
                  <a:extLst>
                    <a:ext uri="{FF2B5EF4-FFF2-40B4-BE49-F238E27FC236}">
                      <a16:creationId xmlns:a16="http://schemas.microsoft.com/office/drawing/2014/main" id="{945ADE21-8A2B-0DB1-B738-676184DD0AAF}"/>
                    </a:ext>
                  </a:extLst>
                </p14:cNvPr>
                <p14:cNvContentPartPr/>
                <p14:nvPr/>
              </p14:nvContentPartPr>
              <p14:xfrm>
                <a:off x="4945643" y="2751736"/>
                <a:ext cx="68400" cy="155880"/>
              </p14:xfrm>
            </p:contentPart>
          </mc:Choice>
          <mc:Fallback xmlns="">
            <p:pic>
              <p:nvPicPr>
                <p:cNvPr id="198" name="Ink 197">
                  <a:extLst>
                    <a:ext uri="{FF2B5EF4-FFF2-40B4-BE49-F238E27FC236}">
                      <a16:creationId xmlns:a16="http://schemas.microsoft.com/office/drawing/2014/main" id="{945ADE21-8A2B-0DB1-B738-676184DD0AAF}"/>
                    </a:ext>
                  </a:extLst>
                </p:cNvPr>
                <p:cNvPicPr/>
                <p:nvPr/>
              </p:nvPicPr>
              <p:blipFill>
                <a:blip r:embed="rId261"/>
                <a:stretch>
                  <a:fillRect/>
                </a:stretch>
              </p:blipFill>
              <p:spPr>
                <a:xfrm>
                  <a:off x="4928003" y="2733736"/>
                  <a:ext cx="104040" cy="191520"/>
                </a:xfrm>
                <a:prstGeom prst="rect">
                  <a:avLst/>
                </a:prstGeom>
              </p:spPr>
            </p:pic>
          </mc:Fallback>
        </mc:AlternateContent>
        <mc:AlternateContent xmlns:mc="http://schemas.openxmlformats.org/markup-compatibility/2006" xmlns:p14="http://schemas.microsoft.com/office/powerpoint/2010/main">
          <mc:Choice Requires="p14">
            <p:contentPart p14:bwMode="auto" r:id="rId262">
              <p14:nvContentPartPr>
                <p14:cNvPr id="199" name="Ink 198">
                  <a:extLst>
                    <a:ext uri="{FF2B5EF4-FFF2-40B4-BE49-F238E27FC236}">
                      <a16:creationId xmlns:a16="http://schemas.microsoft.com/office/drawing/2014/main" id="{E44699C2-737E-6F01-BCFC-4A79F95A8CE6}"/>
                    </a:ext>
                  </a:extLst>
                </p14:cNvPr>
                <p14:cNvContentPartPr/>
                <p14:nvPr/>
              </p14:nvContentPartPr>
              <p14:xfrm>
                <a:off x="5099003" y="2859016"/>
                <a:ext cx="72720" cy="32400"/>
              </p14:xfrm>
            </p:contentPart>
          </mc:Choice>
          <mc:Fallback xmlns="">
            <p:pic>
              <p:nvPicPr>
                <p:cNvPr id="199" name="Ink 198">
                  <a:extLst>
                    <a:ext uri="{FF2B5EF4-FFF2-40B4-BE49-F238E27FC236}">
                      <a16:creationId xmlns:a16="http://schemas.microsoft.com/office/drawing/2014/main" id="{E44699C2-737E-6F01-BCFC-4A79F95A8CE6}"/>
                    </a:ext>
                  </a:extLst>
                </p:cNvPr>
                <p:cNvPicPr/>
                <p:nvPr/>
              </p:nvPicPr>
              <p:blipFill>
                <a:blip r:embed="rId263"/>
                <a:stretch>
                  <a:fillRect/>
                </a:stretch>
              </p:blipFill>
              <p:spPr>
                <a:xfrm>
                  <a:off x="5081003" y="2841376"/>
                  <a:ext cx="108360" cy="68040"/>
                </a:xfrm>
                <a:prstGeom prst="rect">
                  <a:avLst/>
                </a:prstGeom>
              </p:spPr>
            </p:pic>
          </mc:Fallback>
        </mc:AlternateContent>
        <mc:AlternateContent xmlns:mc="http://schemas.openxmlformats.org/markup-compatibility/2006" xmlns:p14="http://schemas.microsoft.com/office/powerpoint/2010/main">
          <mc:Choice Requires="p14">
            <p:contentPart p14:bwMode="auto" r:id="rId264">
              <p14:nvContentPartPr>
                <p14:cNvPr id="200" name="Ink 199">
                  <a:extLst>
                    <a:ext uri="{FF2B5EF4-FFF2-40B4-BE49-F238E27FC236}">
                      <a16:creationId xmlns:a16="http://schemas.microsoft.com/office/drawing/2014/main" id="{7C31F7CA-BE62-CCD8-8220-342636DDF82C}"/>
                    </a:ext>
                  </a:extLst>
                </p14:cNvPr>
                <p14:cNvContentPartPr/>
                <p14:nvPr/>
              </p14:nvContentPartPr>
              <p14:xfrm>
                <a:off x="5215643" y="2821216"/>
                <a:ext cx="94320" cy="37440"/>
              </p14:xfrm>
            </p:contentPart>
          </mc:Choice>
          <mc:Fallback xmlns="">
            <p:pic>
              <p:nvPicPr>
                <p:cNvPr id="200" name="Ink 199">
                  <a:extLst>
                    <a:ext uri="{FF2B5EF4-FFF2-40B4-BE49-F238E27FC236}">
                      <a16:creationId xmlns:a16="http://schemas.microsoft.com/office/drawing/2014/main" id="{7C31F7CA-BE62-CCD8-8220-342636DDF82C}"/>
                    </a:ext>
                  </a:extLst>
                </p:cNvPr>
                <p:cNvPicPr/>
                <p:nvPr/>
              </p:nvPicPr>
              <p:blipFill>
                <a:blip r:embed="rId265"/>
                <a:stretch>
                  <a:fillRect/>
                </a:stretch>
              </p:blipFill>
              <p:spPr>
                <a:xfrm>
                  <a:off x="5198003" y="2803576"/>
                  <a:ext cx="129960" cy="73080"/>
                </a:xfrm>
                <a:prstGeom prst="rect">
                  <a:avLst/>
                </a:prstGeom>
              </p:spPr>
            </p:pic>
          </mc:Fallback>
        </mc:AlternateContent>
      </p:grpSp>
      <p:grpSp>
        <p:nvGrpSpPr>
          <p:cNvPr id="215" name="Group 214">
            <a:extLst>
              <a:ext uri="{FF2B5EF4-FFF2-40B4-BE49-F238E27FC236}">
                <a16:creationId xmlns:a16="http://schemas.microsoft.com/office/drawing/2014/main" id="{E3244F85-9187-A6E3-BDCF-4ED570F28D85}"/>
              </a:ext>
            </a:extLst>
          </p:cNvPr>
          <p:cNvGrpSpPr/>
          <p:nvPr/>
        </p:nvGrpSpPr>
        <p:grpSpPr>
          <a:xfrm>
            <a:off x="5000363" y="3448696"/>
            <a:ext cx="391320" cy="229320"/>
            <a:chOff x="5000363" y="3448696"/>
            <a:chExt cx="391320" cy="229320"/>
          </a:xfrm>
        </p:grpSpPr>
        <mc:AlternateContent xmlns:mc="http://schemas.openxmlformats.org/markup-compatibility/2006" xmlns:p14="http://schemas.microsoft.com/office/powerpoint/2010/main">
          <mc:Choice Requires="p14">
            <p:contentPart p14:bwMode="auto" r:id="rId266">
              <p14:nvContentPartPr>
                <p14:cNvPr id="202" name="Ink 201">
                  <a:extLst>
                    <a:ext uri="{FF2B5EF4-FFF2-40B4-BE49-F238E27FC236}">
                      <a16:creationId xmlns:a16="http://schemas.microsoft.com/office/drawing/2014/main" id="{539ACEBF-0694-9766-3B9B-66114D0F9F8A}"/>
                    </a:ext>
                  </a:extLst>
                </p14:cNvPr>
                <p14:cNvContentPartPr/>
                <p14:nvPr/>
              </p14:nvContentPartPr>
              <p14:xfrm>
                <a:off x="5000363" y="3448696"/>
                <a:ext cx="152280" cy="229320"/>
              </p14:xfrm>
            </p:contentPart>
          </mc:Choice>
          <mc:Fallback xmlns="">
            <p:pic>
              <p:nvPicPr>
                <p:cNvPr id="202" name="Ink 201">
                  <a:extLst>
                    <a:ext uri="{FF2B5EF4-FFF2-40B4-BE49-F238E27FC236}">
                      <a16:creationId xmlns:a16="http://schemas.microsoft.com/office/drawing/2014/main" id="{539ACEBF-0694-9766-3B9B-66114D0F9F8A}"/>
                    </a:ext>
                  </a:extLst>
                </p:cNvPr>
                <p:cNvPicPr/>
                <p:nvPr/>
              </p:nvPicPr>
              <p:blipFill>
                <a:blip r:embed="rId267"/>
                <a:stretch>
                  <a:fillRect/>
                </a:stretch>
              </p:blipFill>
              <p:spPr>
                <a:xfrm>
                  <a:off x="4982723" y="3430696"/>
                  <a:ext cx="18792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268">
              <p14:nvContentPartPr>
                <p14:cNvPr id="203" name="Ink 202">
                  <a:extLst>
                    <a:ext uri="{FF2B5EF4-FFF2-40B4-BE49-F238E27FC236}">
                      <a16:creationId xmlns:a16="http://schemas.microsoft.com/office/drawing/2014/main" id="{6283A513-1BE8-7965-7AA3-44BD8A60C181}"/>
                    </a:ext>
                  </a:extLst>
                </p14:cNvPr>
                <p14:cNvContentPartPr/>
                <p14:nvPr/>
              </p14:nvContentPartPr>
              <p14:xfrm>
                <a:off x="5041043" y="3531496"/>
                <a:ext cx="295920" cy="82800"/>
              </p14:xfrm>
            </p:contentPart>
          </mc:Choice>
          <mc:Fallback xmlns="">
            <p:pic>
              <p:nvPicPr>
                <p:cNvPr id="203" name="Ink 202">
                  <a:extLst>
                    <a:ext uri="{FF2B5EF4-FFF2-40B4-BE49-F238E27FC236}">
                      <a16:creationId xmlns:a16="http://schemas.microsoft.com/office/drawing/2014/main" id="{6283A513-1BE8-7965-7AA3-44BD8A60C181}"/>
                    </a:ext>
                  </a:extLst>
                </p:cNvPr>
                <p:cNvPicPr/>
                <p:nvPr/>
              </p:nvPicPr>
              <p:blipFill>
                <a:blip r:embed="rId269"/>
                <a:stretch>
                  <a:fillRect/>
                </a:stretch>
              </p:blipFill>
              <p:spPr>
                <a:xfrm>
                  <a:off x="5023403" y="3513496"/>
                  <a:ext cx="331560" cy="118440"/>
                </a:xfrm>
                <a:prstGeom prst="rect">
                  <a:avLst/>
                </a:prstGeom>
              </p:spPr>
            </p:pic>
          </mc:Fallback>
        </mc:AlternateContent>
        <mc:AlternateContent xmlns:mc="http://schemas.openxmlformats.org/markup-compatibility/2006" xmlns:p14="http://schemas.microsoft.com/office/powerpoint/2010/main">
          <mc:Choice Requires="p14">
            <p:contentPart p14:bwMode="auto" r:id="rId270">
              <p14:nvContentPartPr>
                <p14:cNvPr id="204" name="Ink 203">
                  <a:extLst>
                    <a:ext uri="{FF2B5EF4-FFF2-40B4-BE49-F238E27FC236}">
                      <a16:creationId xmlns:a16="http://schemas.microsoft.com/office/drawing/2014/main" id="{8AD915B9-DB2D-DD81-78EC-A93359D8C9B5}"/>
                    </a:ext>
                  </a:extLst>
                </p14:cNvPr>
                <p14:cNvContentPartPr/>
                <p14:nvPr/>
              </p14:nvContentPartPr>
              <p14:xfrm>
                <a:off x="5328323" y="3597376"/>
                <a:ext cx="63360" cy="7920"/>
              </p14:xfrm>
            </p:contentPart>
          </mc:Choice>
          <mc:Fallback xmlns="">
            <p:pic>
              <p:nvPicPr>
                <p:cNvPr id="204" name="Ink 203">
                  <a:extLst>
                    <a:ext uri="{FF2B5EF4-FFF2-40B4-BE49-F238E27FC236}">
                      <a16:creationId xmlns:a16="http://schemas.microsoft.com/office/drawing/2014/main" id="{8AD915B9-DB2D-DD81-78EC-A93359D8C9B5}"/>
                    </a:ext>
                  </a:extLst>
                </p:cNvPr>
                <p:cNvPicPr/>
                <p:nvPr/>
              </p:nvPicPr>
              <p:blipFill>
                <a:blip r:embed="rId271"/>
                <a:stretch>
                  <a:fillRect/>
                </a:stretch>
              </p:blipFill>
              <p:spPr>
                <a:xfrm>
                  <a:off x="5310683" y="3579736"/>
                  <a:ext cx="99000" cy="43560"/>
                </a:xfrm>
                <a:prstGeom prst="rect">
                  <a:avLst/>
                </a:prstGeom>
              </p:spPr>
            </p:pic>
          </mc:Fallback>
        </mc:AlternateContent>
      </p:grpSp>
      <p:grpSp>
        <p:nvGrpSpPr>
          <p:cNvPr id="214" name="Group 213">
            <a:extLst>
              <a:ext uri="{FF2B5EF4-FFF2-40B4-BE49-F238E27FC236}">
                <a16:creationId xmlns:a16="http://schemas.microsoft.com/office/drawing/2014/main" id="{4B9D28BC-D69D-765D-595F-C995201D9D67}"/>
              </a:ext>
            </a:extLst>
          </p:cNvPr>
          <p:cNvGrpSpPr/>
          <p:nvPr/>
        </p:nvGrpSpPr>
        <p:grpSpPr>
          <a:xfrm>
            <a:off x="5597963" y="3277336"/>
            <a:ext cx="1407240" cy="471960"/>
            <a:chOff x="5597963" y="3277336"/>
            <a:chExt cx="1407240" cy="471960"/>
          </a:xfrm>
        </p:grpSpPr>
        <mc:AlternateContent xmlns:mc="http://schemas.openxmlformats.org/markup-compatibility/2006" xmlns:p14="http://schemas.microsoft.com/office/powerpoint/2010/main">
          <mc:Choice Requires="p14">
            <p:contentPart p14:bwMode="auto" r:id="rId272">
              <p14:nvContentPartPr>
                <p14:cNvPr id="205" name="Ink 204">
                  <a:extLst>
                    <a:ext uri="{FF2B5EF4-FFF2-40B4-BE49-F238E27FC236}">
                      <a16:creationId xmlns:a16="http://schemas.microsoft.com/office/drawing/2014/main" id="{1526EE3D-A55C-D9BF-45E6-2F0AD76460CA}"/>
                    </a:ext>
                  </a:extLst>
                </p14:cNvPr>
                <p14:cNvContentPartPr/>
                <p14:nvPr/>
              </p14:nvContentPartPr>
              <p14:xfrm>
                <a:off x="5597963" y="3277336"/>
                <a:ext cx="105840" cy="175680"/>
              </p14:xfrm>
            </p:contentPart>
          </mc:Choice>
          <mc:Fallback xmlns="">
            <p:pic>
              <p:nvPicPr>
                <p:cNvPr id="205" name="Ink 204">
                  <a:extLst>
                    <a:ext uri="{FF2B5EF4-FFF2-40B4-BE49-F238E27FC236}">
                      <a16:creationId xmlns:a16="http://schemas.microsoft.com/office/drawing/2014/main" id="{1526EE3D-A55C-D9BF-45E6-2F0AD76460CA}"/>
                    </a:ext>
                  </a:extLst>
                </p:cNvPr>
                <p:cNvPicPr/>
                <p:nvPr/>
              </p:nvPicPr>
              <p:blipFill>
                <a:blip r:embed="rId273"/>
                <a:stretch>
                  <a:fillRect/>
                </a:stretch>
              </p:blipFill>
              <p:spPr>
                <a:xfrm>
                  <a:off x="5579963" y="3259696"/>
                  <a:ext cx="141480" cy="211320"/>
                </a:xfrm>
                <a:prstGeom prst="rect">
                  <a:avLst/>
                </a:prstGeom>
              </p:spPr>
            </p:pic>
          </mc:Fallback>
        </mc:AlternateContent>
        <mc:AlternateContent xmlns:mc="http://schemas.openxmlformats.org/markup-compatibility/2006" xmlns:p14="http://schemas.microsoft.com/office/powerpoint/2010/main">
          <mc:Choice Requires="p14">
            <p:contentPart p14:bwMode="auto" r:id="rId274">
              <p14:nvContentPartPr>
                <p14:cNvPr id="206" name="Ink 205">
                  <a:extLst>
                    <a:ext uri="{FF2B5EF4-FFF2-40B4-BE49-F238E27FC236}">
                      <a16:creationId xmlns:a16="http://schemas.microsoft.com/office/drawing/2014/main" id="{9CCC83F3-4416-0232-86F5-94608CDA6158}"/>
                    </a:ext>
                  </a:extLst>
                </p14:cNvPr>
                <p14:cNvContentPartPr/>
                <p14:nvPr/>
              </p14:nvContentPartPr>
              <p14:xfrm>
                <a:off x="5785523" y="3297856"/>
                <a:ext cx="79200" cy="131760"/>
              </p14:xfrm>
            </p:contentPart>
          </mc:Choice>
          <mc:Fallback xmlns="">
            <p:pic>
              <p:nvPicPr>
                <p:cNvPr id="206" name="Ink 205">
                  <a:extLst>
                    <a:ext uri="{FF2B5EF4-FFF2-40B4-BE49-F238E27FC236}">
                      <a16:creationId xmlns:a16="http://schemas.microsoft.com/office/drawing/2014/main" id="{9CCC83F3-4416-0232-86F5-94608CDA6158}"/>
                    </a:ext>
                  </a:extLst>
                </p:cNvPr>
                <p:cNvPicPr/>
                <p:nvPr/>
              </p:nvPicPr>
              <p:blipFill>
                <a:blip r:embed="rId275"/>
                <a:stretch>
                  <a:fillRect/>
                </a:stretch>
              </p:blipFill>
              <p:spPr>
                <a:xfrm>
                  <a:off x="5767523" y="3280216"/>
                  <a:ext cx="114840" cy="167400"/>
                </a:xfrm>
                <a:prstGeom prst="rect">
                  <a:avLst/>
                </a:prstGeom>
              </p:spPr>
            </p:pic>
          </mc:Fallback>
        </mc:AlternateContent>
        <mc:AlternateContent xmlns:mc="http://schemas.openxmlformats.org/markup-compatibility/2006" xmlns:p14="http://schemas.microsoft.com/office/powerpoint/2010/main">
          <mc:Choice Requires="p14">
            <p:contentPart p14:bwMode="auto" r:id="rId276">
              <p14:nvContentPartPr>
                <p14:cNvPr id="207" name="Ink 206">
                  <a:extLst>
                    <a:ext uri="{FF2B5EF4-FFF2-40B4-BE49-F238E27FC236}">
                      <a16:creationId xmlns:a16="http://schemas.microsoft.com/office/drawing/2014/main" id="{27FF9266-A60F-24BC-B72B-EEF5EE1DB5F0}"/>
                    </a:ext>
                  </a:extLst>
                </p14:cNvPr>
                <p14:cNvContentPartPr/>
                <p14:nvPr/>
              </p14:nvContentPartPr>
              <p14:xfrm>
                <a:off x="5942123" y="3356896"/>
                <a:ext cx="149760" cy="50040"/>
              </p14:xfrm>
            </p:contentPart>
          </mc:Choice>
          <mc:Fallback xmlns="">
            <p:pic>
              <p:nvPicPr>
                <p:cNvPr id="207" name="Ink 206">
                  <a:extLst>
                    <a:ext uri="{FF2B5EF4-FFF2-40B4-BE49-F238E27FC236}">
                      <a16:creationId xmlns:a16="http://schemas.microsoft.com/office/drawing/2014/main" id="{27FF9266-A60F-24BC-B72B-EEF5EE1DB5F0}"/>
                    </a:ext>
                  </a:extLst>
                </p:cNvPr>
                <p:cNvPicPr/>
                <p:nvPr/>
              </p:nvPicPr>
              <p:blipFill>
                <a:blip r:embed="rId277"/>
                <a:stretch>
                  <a:fillRect/>
                </a:stretch>
              </p:blipFill>
              <p:spPr>
                <a:xfrm>
                  <a:off x="5924483" y="3338896"/>
                  <a:ext cx="18540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278">
              <p14:nvContentPartPr>
                <p14:cNvPr id="208" name="Ink 207">
                  <a:extLst>
                    <a:ext uri="{FF2B5EF4-FFF2-40B4-BE49-F238E27FC236}">
                      <a16:creationId xmlns:a16="http://schemas.microsoft.com/office/drawing/2014/main" id="{8252365E-B7EA-9CD7-16EB-6E865C1252CA}"/>
                    </a:ext>
                  </a:extLst>
                </p14:cNvPr>
                <p14:cNvContentPartPr/>
                <p14:nvPr/>
              </p14:nvContentPartPr>
              <p14:xfrm>
                <a:off x="5641883" y="3535816"/>
                <a:ext cx="337320" cy="59040"/>
              </p14:xfrm>
            </p:contentPart>
          </mc:Choice>
          <mc:Fallback xmlns="">
            <p:pic>
              <p:nvPicPr>
                <p:cNvPr id="208" name="Ink 207">
                  <a:extLst>
                    <a:ext uri="{FF2B5EF4-FFF2-40B4-BE49-F238E27FC236}">
                      <a16:creationId xmlns:a16="http://schemas.microsoft.com/office/drawing/2014/main" id="{8252365E-B7EA-9CD7-16EB-6E865C1252CA}"/>
                    </a:ext>
                  </a:extLst>
                </p:cNvPr>
                <p:cNvPicPr/>
                <p:nvPr/>
              </p:nvPicPr>
              <p:blipFill>
                <a:blip r:embed="rId279"/>
                <a:stretch>
                  <a:fillRect/>
                </a:stretch>
              </p:blipFill>
              <p:spPr>
                <a:xfrm>
                  <a:off x="5624243" y="3518176"/>
                  <a:ext cx="372960" cy="94680"/>
                </a:xfrm>
                <a:prstGeom prst="rect">
                  <a:avLst/>
                </a:prstGeom>
              </p:spPr>
            </p:pic>
          </mc:Fallback>
        </mc:AlternateContent>
        <mc:AlternateContent xmlns:mc="http://schemas.openxmlformats.org/markup-compatibility/2006" xmlns:p14="http://schemas.microsoft.com/office/powerpoint/2010/main">
          <mc:Choice Requires="p14">
            <p:contentPart p14:bwMode="auto" r:id="rId280">
              <p14:nvContentPartPr>
                <p14:cNvPr id="209" name="Ink 208">
                  <a:extLst>
                    <a:ext uri="{FF2B5EF4-FFF2-40B4-BE49-F238E27FC236}">
                      <a16:creationId xmlns:a16="http://schemas.microsoft.com/office/drawing/2014/main" id="{02EB7A96-2D94-3EB1-571D-07875AC67F76}"/>
                    </a:ext>
                  </a:extLst>
                </p14:cNvPr>
                <p14:cNvContentPartPr/>
                <p14:nvPr/>
              </p14:nvContentPartPr>
              <p14:xfrm>
                <a:off x="5761763" y="3629056"/>
                <a:ext cx="114120" cy="120240"/>
              </p14:xfrm>
            </p:contentPart>
          </mc:Choice>
          <mc:Fallback xmlns="">
            <p:pic>
              <p:nvPicPr>
                <p:cNvPr id="209" name="Ink 208">
                  <a:extLst>
                    <a:ext uri="{FF2B5EF4-FFF2-40B4-BE49-F238E27FC236}">
                      <a16:creationId xmlns:a16="http://schemas.microsoft.com/office/drawing/2014/main" id="{02EB7A96-2D94-3EB1-571D-07875AC67F76}"/>
                    </a:ext>
                  </a:extLst>
                </p:cNvPr>
                <p:cNvPicPr/>
                <p:nvPr/>
              </p:nvPicPr>
              <p:blipFill>
                <a:blip r:embed="rId281"/>
                <a:stretch>
                  <a:fillRect/>
                </a:stretch>
              </p:blipFill>
              <p:spPr>
                <a:xfrm>
                  <a:off x="5743763" y="3611416"/>
                  <a:ext cx="14976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282">
              <p14:nvContentPartPr>
                <p14:cNvPr id="210" name="Ink 209">
                  <a:extLst>
                    <a:ext uri="{FF2B5EF4-FFF2-40B4-BE49-F238E27FC236}">
                      <a16:creationId xmlns:a16="http://schemas.microsoft.com/office/drawing/2014/main" id="{FA93AB18-1640-FDD9-8887-8B7641746518}"/>
                    </a:ext>
                  </a:extLst>
                </p14:cNvPr>
                <p14:cNvContentPartPr/>
                <p14:nvPr/>
              </p14:nvContentPartPr>
              <p14:xfrm>
                <a:off x="6246323" y="3575416"/>
                <a:ext cx="81000" cy="59400"/>
              </p14:xfrm>
            </p:contentPart>
          </mc:Choice>
          <mc:Fallback xmlns="">
            <p:pic>
              <p:nvPicPr>
                <p:cNvPr id="210" name="Ink 209">
                  <a:extLst>
                    <a:ext uri="{FF2B5EF4-FFF2-40B4-BE49-F238E27FC236}">
                      <a16:creationId xmlns:a16="http://schemas.microsoft.com/office/drawing/2014/main" id="{FA93AB18-1640-FDD9-8887-8B7641746518}"/>
                    </a:ext>
                  </a:extLst>
                </p:cNvPr>
                <p:cNvPicPr/>
                <p:nvPr/>
              </p:nvPicPr>
              <p:blipFill>
                <a:blip r:embed="rId283"/>
                <a:stretch>
                  <a:fillRect/>
                </a:stretch>
              </p:blipFill>
              <p:spPr>
                <a:xfrm>
                  <a:off x="6228683" y="3557776"/>
                  <a:ext cx="116640" cy="95040"/>
                </a:xfrm>
                <a:prstGeom prst="rect">
                  <a:avLst/>
                </a:prstGeom>
              </p:spPr>
            </p:pic>
          </mc:Fallback>
        </mc:AlternateContent>
        <mc:AlternateContent xmlns:mc="http://schemas.openxmlformats.org/markup-compatibility/2006" xmlns:p14="http://schemas.microsoft.com/office/powerpoint/2010/main">
          <mc:Choice Requires="p14">
            <p:contentPart p14:bwMode="auto" r:id="rId284">
              <p14:nvContentPartPr>
                <p14:cNvPr id="211" name="Ink 210">
                  <a:extLst>
                    <a:ext uri="{FF2B5EF4-FFF2-40B4-BE49-F238E27FC236}">
                      <a16:creationId xmlns:a16="http://schemas.microsoft.com/office/drawing/2014/main" id="{697603B3-0CAE-4806-CF3E-07950E975ED8}"/>
                    </a:ext>
                  </a:extLst>
                </p14:cNvPr>
                <p14:cNvContentPartPr/>
                <p14:nvPr/>
              </p14:nvContentPartPr>
              <p14:xfrm>
                <a:off x="6492203" y="3459496"/>
                <a:ext cx="126720" cy="177480"/>
              </p14:xfrm>
            </p:contentPart>
          </mc:Choice>
          <mc:Fallback xmlns="">
            <p:pic>
              <p:nvPicPr>
                <p:cNvPr id="211" name="Ink 210">
                  <a:extLst>
                    <a:ext uri="{FF2B5EF4-FFF2-40B4-BE49-F238E27FC236}">
                      <a16:creationId xmlns:a16="http://schemas.microsoft.com/office/drawing/2014/main" id="{697603B3-0CAE-4806-CF3E-07950E975ED8}"/>
                    </a:ext>
                  </a:extLst>
                </p:cNvPr>
                <p:cNvPicPr/>
                <p:nvPr/>
              </p:nvPicPr>
              <p:blipFill>
                <a:blip r:embed="rId285"/>
                <a:stretch>
                  <a:fillRect/>
                </a:stretch>
              </p:blipFill>
              <p:spPr>
                <a:xfrm>
                  <a:off x="6474203" y="3441856"/>
                  <a:ext cx="162360" cy="213120"/>
                </a:xfrm>
                <a:prstGeom prst="rect">
                  <a:avLst/>
                </a:prstGeom>
              </p:spPr>
            </p:pic>
          </mc:Fallback>
        </mc:AlternateContent>
        <mc:AlternateContent xmlns:mc="http://schemas.openxmlformats.org/markup-compatibility/2006" xmlns:p14="http://schemas.microsoft.com/office/powerpoint/2010/main">
          <mc:Choice Requires="p14">
            <p:contentPart p14:bwMode="auto" r:id="rId286">
              <p14:nvContentPartPr>
                <p14:cNvPr id="212" name="Ink 211">
                  <a:extLst>
                    <a:ext uri="{FF2B5EF4-FFF2-40B4-BE49-F238E27FC236}">
                      <a16:creationId xmlns:a16="http://schemas.microsoft.com/office/drawing/2014/main" id="{6B5A96DB-089D-071F-EAB0-88AAF43AC118}"/>
                    </a:ext>
                  </a:extLst>
                </p14:cNvPr>
                <p14:cNvContentPartPr/>
                <p14:nvPr/>
              </p14:nvContentPartPr>
              <p14:xfrm>
                <a:off x="6720803" y="3563896"/>
                <a:ext cx="140400" cy="68040"/>
              </p14:xfrm>
            </p:contentPart>
          </mc:Choice>
          <mc:Fallback xmlns="">
            <p:pic>
              <p:nvPicPr>
                <p:cNvPr id="212" name="Ink 211">
                  <a:extLst>
                    <a:ext uri="{FF2B5EF4-FFF2-40B4-BE49-F238E27FC236}">
                      <a16:creationId xmlns:a16="http://schemas.microsoft.com/office/drawing/2014/main" id="{6B5A96DB-089D-071F-EAB0-88AAF43AC118}"/>
                    </a:ext>
                  </a:extLst>
                </p:cNvPr>
                <p:cNvPicPr/>
                <p:nvPr/>
              </p:nvPicPr>
              <p:blipFill>
                <a:blip r:embed="rId287"/>
                <a:stretch>
                  <a:fillRect/>
                </a:stretch>
              </p:blipFill>
              <p:spPr>
                <a:xfrm>
                  <a:off x="6703163" y="3546256"/>
                  <a:ext cx="176040" cy="103680"/>
                </a:xfrm>
                <a:prstGeom prst="rect">
                  <a:avLst/>
                </a:prstGeom>
              </p:spPr>
            </p:pic>
          </mc:Fallback>
        </mc:AlternateContent>
        <mc:AlternateContent xmlns:mc="http://schemas.openxmlformats.org/markup-compatibility/2006" xmlns:p14="http://schemas.microsoft.com/office/powerpoint/2010/main">
          <mc:Choice Requires="p14">
            <p:contentPart p14:bwMode="auto" r:id="rId288">
              <p14:nvContentPartPr>
                <p14:cNvPr id="213" name="Ink 212">
                  <a:extLst>
                    <a:ext uri="{FF2B5EF4-FFF2-40B4-BE49-F238E27FC236}">
                      <a16:creationId xmlns:a16="http://schemas.microsoft.com/office/drawing/2014/main" id="{58D976C6-F6E4-60FB-08F1-FA9EB5502F6F}"/>
                    </a:ext>
                  </a:extLst>
                </p14:cNvPr>
                <p14:cNvContentPartPr/>
                <p14:nvPr/>
              </p14:nvContentPartPr>
              <p14:xfrm>
                <a:off x="6922763" y="3455536"/>
                <a:ext cx="82440" cy="86040"/>
              </p14:xfrm>
            </p:contentPart>
          </mc:Choice>
          <mc:Fallback xmlns="">
            <p:pic>
              <p:nvPicPr>
                <p:cNvPr id="213" name="Ink 212">
                  <a:extLst>
                    <a:ext uri="{FF2B5EF4-FFF2-40B4-BE49-F238E27FC236}">
                      <a16:creationId xmlns:a16="http://schemas.microsoft.com/office/drawing/2014/main" id="{58D976C6-F6E4-60FB-08F1-FA9EB5502F6F}"/>
                    </a:ext>
                  </a:extLst>
                </p:cNvPr>
                <p:cNvPicPr/>
                <p:nvPr/>
              </p:nvPicPr>
              <p:blipFill>
                <a:blip r:embed="rId289"/>
                <a:stretch>
                  <a:fillRect/>
                </a:stretch>
              </p:blipFill>
              <p:spPr>
                <a:xfrm>
                  <a:off x="6905123" y="3437536"/>
                  <a:ext cx="118080" cy="121680"/>
                </a:xfrm>
                <a:prstGeom prst="rect">
                  <a:avLst/>
                </a:prstGeom>
              </p:spPr>
            </p:pic>
          </mc:Fallback>
        </mc:AlternateContent>
      </p:grpSp>
      <p:grpSp>
        <p:nvGrpSpPr>
          <p:cNvPr id="235" name="Group 234">
            <a:extLst>
              <a:ext uri="{FF2B5EF4-FFF2-40B4-BE49-F238E27FC236}">
                <a16:creationId xmlns:a16="http://schemas.microsoft.com/office/drawing/2014/main" id="{F3504BDB-FF99-9223-B924-93F171171C33}"/>
              </a:ext>
            </a:extLst>
          </p:cNvPr>
          <p:cNvGrpSpPr/>
          <p:nvPr/>
        </p:nvGrpSpPr>
        <p:grpSpPr>
          <a:xfrm>
            <a:off x="4987043" y="4029736"/>
            <a:ext cx="201960" cy="310320"/>
            <a:chOff x="4987043" y="4029736"/>
            <a:chExt cx="201960" cy="310320"/>
          </a:xfrm>
        </p:grpSpPr>
        <mc:AlternateContent xmlns:mc="http://schemas.openxmlformats.org/markup-compatibility/2006" xmlns:p14="http://schemas.microsoft.com/office/powerpoint/2010/main">
          <mc:Choice Requires="p14">
            <p:contentPart p14:bwMode="auto" r:id="rId290">
              <p14:nvContentPartPr>
                <p14:cNvPr id="216" name="Ink 215">
                  <a:extLst>
                    <a:ext uri="{FF2B5EF4-FFF2-40B4-BE49-F238E27FC236}">
                      <a16:creationId xmlns:a16="http://schemas.microsoft.com/office/drawing/2014/main" id="{17ACF375-F005-0CFA-0AD2-6C5F9256049C}"/>
                    </a:ext>
                  </a:extLst>
                </p14:cNvPr>
                <p14:cNvContentPartPr/>
                <p14:nvPr/>
              </p14:nvContentPartPr>
              <p14:xfrm>
                <a:off x="5104403" y="4109296"/>
                <a:ext cx="20160" cy="126360"/>
              </p14:xfrm>
            </p:contentPart>
          </mc:Choice>
          <mc:Fallback xmlns="">
            <p:pic>
              <p:nvPicPr>
                <p:cNvPr id="216" name="Ink 215">
                  <a:extLst>
                    <a:ext uri="{FF2B5EF4-FFF2-40B4-BE49-F238E27FC236}">
                      <a16:creationId xmlns:a16="http://schemas.microsoft.com/office/drawing/2014/main" id="{17ACF375-F005-0CFA-0AD2-6C5F9256049C}"/>
                    </a:ext>
                  </a:extLst>
                </p:cNvPr>
                <p:cNvPicPr/>
                <p:nvPr/>
              </p:nvPicPr>
              <p:blipFill>
                <a:blip r:embed="rId291"/>
                <a:stretch>
                  <a:fillRect/>
                </a:stretch>
              </p:blipFill>
              <p:spPr>
                <a:xfrm>
                  <a:off x="5086403" y="4091656"/>
                  <a:ext cx="55800" cy="162000"/>
                </a:xfrm>
                <a:prstGeom prst="rect">
                  <a:avLst/>
                </a:prstGeom>
              </p:spPr>
            </p:pic>
          </mc:Fallback>
        </mc:AlternateContent>
        <mc:AlternateContent xmlns:mc="http://schemas.openxmlformats.org/markup-compatibility/2006" xmlns:p14="http://schemas.microsoft.com/office/powerpoint/2010/main">
          <mc:Choice Requires="p14">
            <p:contentPart p14:bwMode="auto" r:id="rId292">
              <p14:nvContentPartPr>
                <p14:cNvPr id="217" name="Ink 216">
                  <a:extLst>
                    <a:ext uri="{FF2B5EF4-FFF2-40B4-BE49-F238E27FC236}">
                      <a16:creationId xmlns:a16="http://schemas.microsoft.com/office/drawing/2014/main" id="{7C43BD8E-320B-8740-E848-F362FD08E531}"/>
                    </a:ext>
                  </a:extLst>
                </p14:cNvPr>
                <p14:cNvContentPartPr/>
                <p14:nvPr/>
              </p14:nvContentPartPr>
              <p14:xfrm>
                <a:off x="4987043" y="4309816"/>
                <a:ext cx="201960" cy="30240"/>
              </p14:xfrm>
            </p:contentPart>
          </mc:Choice>
          <mc:Fallback xmlns="">
            <p:pic>
              <p:nvPicPr>
                <p:cNvPr id="217" name="Ink 216">
                  <a:extLst>
                    <a:ext uri="{FF2B5EF4-FFF2-40B4-BE49-F238E27FC236}">
                      <a16:creationId xmlns:a16="http://schemas.microsoft.com/office/drawing/2014/main" id="{7C43BD8E-320B-8740-E848-F362FD08E531}"/>
                    </a:ext>
                  </a:extLst>
                </p:cNvPr>
                <p:cNvPicPr/>
                <p:nvPr/>
              </p:nvPicPr>
              <p:blipFill>
                <a:blip r:embed="rId293"/>
                <a:stretch>
                  <a:fillRect/>
                </a:stretch>
              </p:blipFill>
              <p:spPr>
                <a:xfrm>
                  <a:off x="4969403" y="4292176"/>
                  <a:ext cx="23760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294">
              <p14:nvContentPartPr>
                <p14:cNvPr id="218" name="Ink 217">
                  <a:extLst>
                    <a:ext uri="{FF2B5EF4-FFF2-40B4-BE49-F238E27FC236}">
                      <a16:creationId xmlns:a16="http://schemas.microsoft.com/office/drawing/2014/main" id="{31CFC40F-18F8-88DF-D5C1-66F9A2F563FC}"/>
                    </a:ext>
                  </a:extLst>
                </p14:cNvPr>
                <p14:cNvContentPartPr/>
                <p14:nvPr/>
              </p14:nvContentPartPr>
              <p14:xfrm>
                <a:off x="5017643" y="4029736"/>
                <a:ext cx="171000" cy="52920"/>
              </p14:xfrm>
            </p:contentPart>
          </mc:Choice>
          <mc:Fallback xmlns="">
            <p:pic>
              <p:nvPicPr>
                <p:cNvPr id="218" name="Ink 217">
                  <a:extLst>
                    <a:ext uri="{FF2B5EF4-FFF2-40B4-BE49-F238E27FC236}">
                      <a16:creationId xmlns:a16="http://schemas.microsoft.com/office/drawing/2014/main" id="{31CFC40F-18F8-88DF-D5C1-66F9A2F563FC}"/>
                    </a:ext>
                  </a:extLst>
                </p:cNvPr>
                <p:cNvPicPr/>
                <p:nvPr/>
              </p:nvPicPr>
              <p:blipFill>
                <a:blip r:embed="rId295"/>
                <a:stretch>
                  <a:fillRect/>
                </a:stretch>
              </p:blipFill>
              <p:spPr>
                <a:xfrm>
                  <a:off x="5000003" y="4012096"/>
                  <a:ext cx="206640" cy="88560"/>
                </a:xfrm>
                <a:prstGeom prst="rect">
                  <a:avLst/>
                </a:prstGeom>
              </p:spPr>
            </p:pic>
          </mc:Fallback>
        </mc:AlternateContent>
      </p:grpSp>
      <p:grpSp>
        <p:nvGrpSpPr>
          <p:cNvPr id="234" name="Group 233">
            <a:extLst>
              <a:ext uri="{FF2B5EF4-FFF2-40B4-BE49-F238E27FC236}">
                <a16:creationId xmlns:a16="http://schemas.microsoft.com/office/drawing/2014/main" id="{083D0C24-C9ED-0051-D6D1-C95834748D20}"/>
              </a:ext>
            </a:extLst>
          </p:cNvPr>
          <p:cNvGrpSpPr/>
          <p:nvPr/>
        </p:nvGrpSpPr>
        <p:grpSpPr>
          <a:xfrm>
            <a:off x="5377283" y="4144216"/>
            <a:ext cx="93600" cy="60480"/>
            <a:chOff x="5377283" y="4144216"/>
            <a:chExt cx="93600" cy="60480"/>
          </a:xfrm>
        </p:grpSpPr>
        <mc:AlternateContent xmlns:mc="http://schemas.openxmlformats.org/markup-compatibility/2006" xmlns:p14="http://schemas.microsoft.com/office/powerpoint/2010/main">
          <mc:Choice Requires="p14">
            <p:contentPart p14:bwMode="auto" r:id="rId296">
              <p14:nvContentPartPr>
                <p14:cNvPr id="219" name="Ink 218">
                  <a:extLst>
                    <a:ext uri="{FF2B5EF4-FFF2-40B4-BE49-F238E27FC236}">
                      <a16:creationId xmlns:a16="http://schemas.microsoft.com/office/drawing/2014/main" id="{F98B4546-727E-7C1B-4481-3D2170F15D8B}"/>
                    </a:ext>
                  </a:extLst>
                </p14:cNvPr>
                <p14:cNvContentPartPr/>
                <p14:nvPr/>
              </p14:nvContentPartPr>
              <p14:xfrm>
                <a:off x="5377283" y="4144216"/>
                <a:ext cx="79200" cy="14400"/>
              </p14:xfrm>
            </p:contentPart>
          </mc:Choice>
          <mc:Fallback xmlns="">
            <p:pic>
              <p:nvPicPr>
                <p:cNvPr id="219" name="Ink 218">
                  <a:extLst>
                    <a:ext uri="{FF2B5EF4-FFF2-40B4-BE49-F238E27FC236}">
                      <a16:creationId xmlns:a16="http://schemas.microsoft.com/office/drawing/2014/main" id="{F98B4546-727E-7C1B-4481-3D2170F15D8B}"/>
                    </a:ext>
                  </a:extLst>
                </p:cNvPr>
                <p:cNvPicPr/>
                <p:nvPr/>
              </p:nvPicPr>
              <p:blipFill>
                <a:blip r:embed="rId297"/>
                <a:stretch>
                  <a:fillRect/>
                </a:stretch>
              </p:blipFill>
              <p:spPr>
                <a:xfrm>
                  <a:off x="5359643" y="4126576"/>
                  <a:ext cx="11484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298">
              <p14:nvContentPartPr>
                <p14:cNvPr id="220" name="Ink 219">
                  <a:extLst>
                    <a:ext uri="{FF2B5EF4-FFF2-40B4-BE49-F238E27FC236}">
                      <a16:creationId xmlns:a16="http://schemas.microsoft.com/office/drawing/2014/main" id="{9A2F7FB0-D830-4B34-AF69-3DC8D67778BA}"/>
                    </a:ext>
                  </a:extLst>
                </p14:cNvPr>
                <p14:cNvContentPartPr/>
                <p14:nvPr/>
              </p14:nvContentPartPr>
              <p14:xfrm>
                <a:off x="5387723" y="4198936"/>
                <a:ext cx="83160" cy="5760"/>
              </p14:xfrm>
            </p:contentPart>
          </mc:Choice>
          <mc:Fallback xmlns="">
            <p:pic>
              <p:nvPicPr>
                <p:cNvPr id="220" name="Ink 219">
                  <a:extLst>
                    <a:ext uri="{FF2B5EF4-FFF2-40B4-BE49-F238E27FC236}">
                      <a16:creationId xmlns:a16="http://schemas.microsoft.com/office/drawing/2014/main" id="{9A2F7FB0-D830-4B34-AF69-3DC8D67778BA}"/>
                    </a:ext>
                  </a:extLst>
                </p:cNvPr>
                <p:cNvPicPr/>
                <p:nvPr/>
              </p:nvPicPr>
              <p:blipFill>
                <a:blip r:embed="rId299"/>
                <a:stretch>
                  <a:fillRect/>
                </a:stretch>
              </p:blipFill>
              <p:spPr>
                <a:xfrm>
                  <a:off x="5369723" y="4180936"/>
                  <a:ext cx="118800" cy="41400"/>
                </a:xfrm>
                <a:prstGeom prst="rect">
                  <a:avLst/>
                </a:prstGeom>
              </p:spPr>
            </p:pic>
          </mc:Fallback>
        </mc:AlternateContent>
      </p:grpSp>
      <p:grpSp>
        <p:nvGrpSpPr>
          <p:cNvPr id="233" name="Group 232">
            <a:extLst>
              <a:ext uri="{FF2B5EF4-FFF2-40B4-BE49-F238E27FC236}">
                <a16:creationId xmlns:a16="http://schemas.microsoft.com/office/drawing/2014/main" id="{ACB073AC-E366-252E-EE6B-CA427AD79B35}"/>
              </a:ext>
            </a:extLst>
          </p:cNvPr>
          <p:cNvGrpSpPr/>
          <p:nvPr/>
        </p:nvGrpSpPr>
        <p:grpSpPr>
          <a:xfrm>
            <a:off x="5710643" y="3986896"/>
            <a:ext cx="1174320" cy="227520"/>
            <a:chOff x="5710643" y="3986896"/>
            <a:chExt cx="1174320" cy="227520"/>
          </a:xfrm>
        </p:grpSpPr>
        <mc:AlternateContent xmlns:mc="http://schemas.openxmlformats.org/markup-compatibility/2006" xmlns:p14="http://schemas.microsoft.com/office/powerpoint/2010/main">
          <mc:Choice Requires="p14">
            <p:contentPart p14:bwMode="auto" r:id="rId300">
              <p14:nvContentPartPr>
                <p14:cNvPr id="221" name="Ink 220">
                  <a:extLst>
                    <a:ext uri="{FF2B5EF4-FFF2-40B4-BE49-F238E27FC236}">
                      <a16:creationId xmlns:a16="http://schemas.microsoft.com/office/drawing/2014/main" id="{ABA08953-FD14-DAF6-2782-3525FF9802A9}"/>
                    </a:ext>
                  </a:extLst>
                </p14:cNvPr>
                <p14:cNvContentPartPr/>
                <p14:nvPr/>
              </p14:nvContentPartPr>
              <p14:xfrm>
                <a:off x="5710643" y="4039456"/>
                <a:ext cx="6840" cy="174960"/>
              </p14:xfrm>
            </p:contentPart>
          </mc:Choice>
          <mc:Fallback xmlns="">
            <p:pic>
              <p:nvPicPr>
                <p:cNvPr id="221" name="Ink 220">
                  <a:extLst>
                    <a:ext uri="{FF2B5EF4-FFF2-40B4-BE49-F238E27FC236}">
                      <a16:creationId xmlns:a16="http://schemas.microsoft.com/office/drawing/2014/main" id="{ABA08953-FD14-DAF6-2782-3525FF9802A9}"/>
                    </a:ext>
                  </a:extLst>
                </p:cNvPr>
                <p:cNvPicPr/>
                <p:nvPr/>
              </p:nvPicPr>
              <p:blipFill>
                <a:blip r:embed="rId301"/>
                <a:stretch>
                  <a:fillRect/>
                </a:stretch>
              </p:blipFill>
              <p:spPr>
                <a:xfrm>
                  <a:off x="5693003" y="4021816"/>
                  <a:ext cx="42480" cy="210600"/>
                </a:xfrm>
                <a:prstGeom prst="rect">
                  <a:avLst/>
                </a:prstGeom>
              </p:spPr>
            </p:pic>
          </mc:Fallback>
        </mc:AlternateContent>
        <mc:AlternateContent xmlns:mc="http://schemas.openxmlformats.org/markup-compatibility/2006" xmlns:p14="http://schemas.microsoft.com/office/powerpoint/2010/main">
          <mc:Choice Requires="p14">
            <p:contentPart p14:bwMode="auto" r:id="rId302">
              <p14:nvContentPartPr>
                <p14:cNvPr id="222" name="Ink 221">
                  <a:extLst>
                    <a:ext uri="{FF2B5EF4-FFF2-40B4-BE49-F238E27FC236}">
                      <a16:creationId xmlns:a16="http://schemas.microsoft.com/office/drawing/2014/main" id="{BBC869B3-8298-731E-4FFD-349CAF9BB54C}"/>
                    </a:ext>
                  </a:extLst>
                </p14:cNvPr>
                <p14:cNvContentPartPr/>
                <p14:nvPr/>
              </p14:nvContentPartPr>
              <p14:xfrm>
                <a:off x="5855723" y="4014616"/>
                <a:ext cx="102960" cy="185760"/>
              </p14:xfrm>
            </p:contentPart>
          </mc:Choice>
          <mc:Fallback xmlns="">
            <p:pic>
              <p:nvPicPr>
                <p:cNvPr id="222" name="Ink 221">
                  <a:extLst>
                    <a:ext uri="{FF2B5EF4-FFF2-40B4-BE49-F238E27FC236}">
                      <a16:creationId xmlns:a16="http://schemas.microsoft.com/office/drawing/2014/main" id="{BBC869B3-8298-731E-4FFD-349CAF9BB54C}"/>
                    </a:ext>
                  </a:extLst>
                </p:cNvPr>
                <p:cNvPicPr/>
                <p:nvPr/>
              </p:nvPicPr>
              <p:blipFill>
                <a:blip r:embed="rId303"/>
                <a:stretch>
                  <a:fillRect/>
                </a:stretch>
              </p:blipFill>
              <p:spPr>
                <a:xfrm>
                  <a:off x="5837723" y="3996976"/>
                  <a:ext cx="1386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304">
              <p14:nvContentPartPr>
                <p14:cNvPr id="223" name="Ink 222">
                  <a:extLst>
                    <a:ext uri="{FF2B5EF4-FFF2-40B4-BE49-F238E27FC236}">
                      <a16:creationId xmlns:a16="http://schemas.microsoft.com/office/drawing/2014/main" id="{90832638-E0C2-F2B4-ECAB-374BC0E062D9}"/>
                    </a:ext>
                  </a:extLst>
                </p14:cNvPr>
                <p14:cNvContentPartPr/>
                <p14:nvPr/>
              </p14:nvContentPartPr>
              <p14:xfrm>
                <a:off x="6045803" y="4069696"/>
                <a:ext cx="175680" cy="88920"/>
              </p14:xfrm>
            </p:contentPart>
          </mc:Choice>
          <mc:Fallback xmlns="">
            <p:pic>
              <p:nvPicPr>
                <p:cNvPr id="223" name="Ink 222">
                  <a:extLst>
                    <a:ext uri="{FF2B5EF4-FFF2-40B4-BE49-F238E27FC236}">
                      <a16:creationId xmlns:a16="http://schemas.microsoft.com/office/drawing/2014/main" id="{90832638-E0C2-F2B4-ECAB-374BC0E062D9}"/>
                    </a:ext>
                  </a:extLst>
                </p:cNvPr>
                <p:cNvPicPr/>
                <p:nvPr/>
              </p:nvPicPr>
              <p:blipFill>
                <a:blip r:embed="rId305"/>
                <a:stretch>
                  <a:fillRect/>
                </a:stretch>
              </p:blipFill>
              <p:spPr>
                <a:xfrm>
                  <a:off x="6027803" y="4052056"/>
                  <a:ext cx="211320" cy="124560"/>
                </a:xfrm>
                <a:prstGeom prst="rect">
                  <a:avLst/>
                </a:prstGeom>
              </p:spPr>
            </p:pic>
          </mc:Fallback>
        </mc:AlternateContent>
        <mc:AlternateContent xmlns:mc="http://schemas.openxmlformats.org/markup-compatibility/2006" xmlns:p14="http://schemas.microsoft.com/office/powerpoint/2010/main">
          <mc:Choice Requires="p14">
            <p:contentPart p14:bwMode="auto" r:id="rId306">
              <p14:nvContentPartPr>
                <p14:cNvPr id="224" name="Ink 223">
                  <a:extLst>
                    <a:ext uri="{FF2B5EF4-FFF2-40B4-BE49-F238E27FC236}">
                      <a16:creationId xmlns:a16="http://schemas.microsoft.com/office/drawing/2014/main" id="{969CC2F4-F413-04B2-B975-2F3BD95D753E}"/>
                    </a:ext>
                  </a:extLst>
                </p14:cNvPr>
                <p14:cNvContentPartPr/>
                <p14:nvPr/>
              </p14:nvContentPartPr>
              <p14:xfrm>
                <a:off x="6296723" y="4129096"/>
                <a:ext cx="81720" cy="30960"/>
              </p14:xfrm>
            </p:contentPart>
          </mc:Choice>
          <mc:Fallback xmlns="">
            <p:pic>
              <p:nvPicPr>
                <p:cNvPr id="224" name="Ink 223">
                  <a:extLst>
                    <a:ext uri="{FF2B5EF4-FFF2-40B4-BE49-F238E27FC236}">
                      <a16:creationId xmlns:a16="http://schemas.microsoft.com/office/drawing/2014/main" id="{969CC2F4-F413-04B2-B975-2F3BD95D753E}"/>
                    </a:ext>
                  </a:extLst>
                </p:cNvPr>
                <p:cNvPicPr/>
                <p:nvPr/>
              </p:nvPicPr>
              <p:blipFill>
                <a:blip r:embed="rId307"/>
                <a:stretch>
                  <a:fillRect/>
                </a:stretch>
              </p:blipFill>
              <p:spPr>
                <a:xfrm>
                  <a:off x="6279083" y="4111096"/>
                  <a:ext cx="117360" cy="66600"/>
                </a:xfrm>
                <a:prstGeom prst="rect">
                  <a:avLst/>
                </a:prstGeom>
              </p:spPr>
            </p:pic>
          </mc:Fallback>
        </mc:AlternateContent>
        <mc:AlternateContent xmlns:mc="http://schemas.openxmlformats.org/markup-compatibility/2006" xmlns:p14="http://schemas.microsoft.com/office/powerpoint/2010/main">
          <mc:Choice Requires="p14">
            <p:contentPart p14:bwMode="auto" r:id="rId308">
              <p14:nvContentPartPr>
                <p14:cNvPr id="225" name="Ink 224">
                  <a:extLst>
                    <a:ext uri="{FF2B5EF4-FFF2-40B4-BE49-F238E27FC236}">
                      <a16:creationId xmlns:a16="http://schemas.microsoft.com/office/drawing/2014/main" id="{4B8A8353-8EE0-A602-396D-1AEFA37F2D04}"/>
                    </a:ext>
                  </a:extLst>
                </p14:cNvPr>
                <p14:cNvContentPartPr/>
                <p14:nvPr/>
              </p14:nvContentPartPr>
              <p14:xfrm>
                <a:off x="6521003" y="3986896"/>
                <a:ext cx="97920" cy="193680"/>
              </p14:xfrm>
            </p:contentPart>
          </mc:Choice>
          <mc:Fallback xmlns="">
            <p:pic>
              <p:nvPicPr>
                <p:cNvPr id="225" name="Ink 224">
                  <a:extLst>
                    <a:ext uri="{FF2B5EF4-FFF2-40B4-BE49-F238E27FC236}">
                      <a16:creationId xmlns:a16="http://schemas.microsoft.com/office/drawing/2014/main" id="{4B8A8353-8EE0-A602-396D-1AEFA37F2D04}"/>
                    </a:ext>
                  </a:extLst>
                </p:cNvPr>
                <p:cNvPicPr/>
                <p:nvPr/>
              </p:nvPicPr>
              <p:blipFill>
                <a:blip r:embed="rId309"/>
                <a:stretch>
                  <a:fillRect/>
                </a:stretch>
              </p:blipFill>
              <p:spPr>
                <a:xfrm>
                  <a:off x="6503003" y="3968896"/>
                  <a:ext cx="13356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310">
              <p14:nvContentPartPr>
                <p14:cNvPr id="226" name="Ink 225">
                  <a:extLst>
                    <a:ext uri="{FF2B5EF4-FFF2-40B4-BE49-F238E27FC236}">
                      <a16:creationId xmlns:a16="http://schemas.microsoft.com/office/drawing/2014/main" id="{F31F985B-EBE2-63D2-4300-1612776768E5}"/>
                    </a:ext>
                  </a:extLst>
                </p14:cNvPr>
                <p14:cNvContentPartPr/>
                <p14:nvPr/>
              </p14:nvContentPartPr>
              <p14:xfrm>
                <a:off x="6713603" y="4049536"/>
                <a:ext cx="171360" cy="117720"/>
              </p14:xfrm>
            </p:contentPart>
          </mc:Choice>
          <mc:Fallback xmlns="">
            <p:pic>
              <p:nvPicPr>
                <p:cNvPr id="226" name="Ink 225">
                  <a:extLst>
                    <a:ext uri="{FF2B5EF4-FFF2-40B4-BE49-F238E27FC236}">
                      <a16:creationId xmlns:a16="http://schemas.microsoft.com/office/drawing/2014/main" id="{F31F985B-EBE2-63D2-4300-1612776768E5}"/>
                    </a:ext>
                  </a:extLst>
                </p:cNvPr>
                <p:cNvPicPr/>
                <p:nvPr/>
              </p:nvPicPr>
              <p:blipFill>
                <a:blip r:embed="rId311"/>
                <a:stretch>
                  <a:fillRect/>
                </a:stretch>
              </p:blipFill>
              <p:spPr>
                <a:xfrm>
                  <a:off x="6695603" y="4031536"/>
                  <a:ext cx="207000" cy="1533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12">
            <p14:nvContentPartPr>
              <p14:cNvPr id="227" name="Ink 226">
                <a:extLst>
                  <a:ext uri="{FF2B5EF4-FFF2-40B4-BE49-F238E27FC236}">
                    <a16:creationId xmlns:a16="http://schemas.microsoft.com/office/drawing/2014/main" id="{7026AB13-26F7-68B0-6640-9386EB92B586}"/>
                  </a:ext>
                </a:extLst>
              </p14:cNvPr>
              <p14:cNvContentPartPr/>
              <p14:nvPr/>
            </p14:nvContentPartPr>
            <p14:xfrm>
              <a:off x="7053803" y="4067896"/>
              <a:ext cx="133560" cy="108720"/>
            </p14:xfrm>
          </p:contentPart>
        </mc:Choice>
        <mc:Fallback xmlns="">
          <p:pic>
            <p:nvPicPr>
              <p:cNvPr id="227" name="Ink 226">
                <a:extLst>
                  <a:ext uri="{FF2B5EF4-FFF2-40B4-BE49-F238E27FC236}">
                    <a16:creationId xmlns:a16="http://schemas.microsoft.com/office/drawing/2014/main" id="{7026AB13-26F7-68B0-6640-9386EB92B586}"/>
                  </a:ext>
                </a:extLst>
              </p:cNvPr>
              <p:cNvPicPr/>
              <p:nvPr/>
            </p:nvPicPr>
            <p:blipFill>
              <a:blip r:embed="rId313"/>
              <a:stretch>
                <a:fillRect/>
              </a:stretch>
            </p:blipFill>
            <p:spPr>
              <a:xfrm>
                <a:off x="7035803" y="4050256"/>
                <a:ext cx="169200" cy="144360"/>
              </a:xfrm>
              <a:prstGeom prst="rect">
                <a:avLst/>
              </a:prstGeom>
            </p:spPr>
          </p:pic>
        </mc:Fallback>
      </mc:AlternateContent>
      <p:grpSp>
        <p:nvGrpSpPr>
          <p:cNvPr id="232" name="Group 231">
            <a:extLst>
              <a:ext uri="{FF2B5EF4-FFF2-40B4-BE49-F238E27FC236}">
                <a16:creationId xmlns:a16="http://schemas.microsoft.com/office/drawing/2014/main" id="{362E0770-A97D-9A9F-9902-6CE8C697C623}"/>
              </a:ext>
            </a:extLst>
          </p:cNvPr>
          <p:cNvGrpSpPr/>
          <p:nvPr/>
        </p:nvGrpSpPr>
        <p:grpSpPr>
          <a:xfrm>
            <a:off x="7405523" y="3978256"/>
            <a:ext cx="706320" cy="197640"/>
            <a:chOff x="7405523" y="3978256"/>
            <a:chExt cx="706320" cy="197640"/>
          </a:xfrm>
        </p:grpSpPr>
        <mc:AlternateContent xmlns:mc="http://schemas.openxmlformats.org/markup-compatibility/2006" xmlns:p14="http://schemas.microsoft.com/office/powerpoint/2010/main">
          <mc:Choice Requires="p14">
            <p:contentPart p14:bwMode="auto" r:id="rId314">
              <p14:nvContentPartPr>
                <p14:cNvPr id="228" name="Ink 227">
                  <a:extLst>
                    <a:ext uri="{FF2B5EF4-FFF2-40B4-BE49-F238E27FC236}">
                      <a16:creationId xmlns:a16="http://schemas.microsoft.com/office/drawing/2014/main" id="{33333409-52EB-E37F-B816-9EF30139DAB9}"/>
                    </a:ext>
                  </a:extLst>
                </p14:cNvPr>
                <p14:cNvContentPartPr/>
                <p14:nvPr/>
              </p14:nvContentPartPr>
              <p14:xfrm>
                <a:off x="7405523" y="4002736"/>
                <a:ext cx="28440" cy="172800"/>
              </p14:xfrm>
            </p:contentPart>
          </mc:Choice>
          <mc:Fallback xmlns="">
            <p:pic>
              <p:nvPicPr>
                <p:cNvPr id="228" name="Ink 227">
                  <a:extLst>
                    <a:ext uri="{FF2B5EF4-FFF2-40B4-BE49-F238E27FC236}">
                      <a16:creationId xmlns:a16="http://schemas.microsoft.com/office/drawing/2014/main" id="{33333409-52EB-E37F-B816-9EF30139DAB9}"/>
                    </a:ext>
                  </a:extLst>
                </p:cNvPr>
                <p:cNvPicPr/>
                <p:nvPr/>
              </p:nvPicPr>
              <p:blipFill>
                <a:blip r:embed="rId315"/>
                <a:stretch>
                  <a:fillRect/>
                </a:stretch>
              </p:blipFill>
              <p:spPr>
                <a:xfrm>
                  <a:off x="7387883" y="3985096"/>
                  <a:ext cx="64080" cy="208440"/>
                </a:xfrm>
                <a:prstGeom prst="rect">
                  <a:avLst/>
                </a:prstGeom>
              </p:spPr>
            </p:pic>
          </mc:Fallback>
        </mc:AlternateContent>
        <mc:AlternateContent xmlns:mc="http://schemas.openxmlformats.org/markup-compatibility/2006" xmlns:p14="http://schemas.microsoft.com/office/powerpoint/2010/main">
          <mc:Choice Requires="p14">
            <p:contentPart p14:bwMode="auto" r:id="rId316">
              <p14:nvContentPartPr>
                <p14:cNvPr id="229" name="Ink 228">
                  <a:extLst>
                    <a:ext uri="{FF2B5EF4-FFF2-40B4-BE49-F238E27FC236}">
                      <a16:creationId xmlns:a16="http://schemas.microsoft.com/office/drawing/2014/main" id="{431AFF07-A668-0FF4-80FA-E2E1E2C024A7}"/>
                    </a:ext>
                  </a:extLst>
                </p14:cNvPr>
                <p14:cNvContentPartPr/>
                <p14:nvPr/>
              </p14:nvContentPartPr>
              <p14:xfrm>
                <a:off x="7547363" y="3995536"/>
                <a:ext cx="159120" cy="180360"/>
              </p14:xfrm>
            </p:contentPart>
          </mc:Choice>
          <mc:Fallback xmlns="">
            <p:pic>
              <p:nvPicPr>
                <p:cNvPr id="229" name="Ink 228">
                  <a:extLst>
                    <a:ext uri="{FF2B5EF4-FFF2-40B4-BE49-F238E27FC236}">
                      <a16:creationId xmlns:a16="http://schemas.microsoft.com/office/drawing/2014/main" id="{431AFF07-A668-0FF4-80FA-E2E1E2C024A7}"/>
                    </a:ext>
                  </a:extLst>
                </p:cNvPr>
                <p:cNvPicPr/>
                <p:nvPr/>
              </p:nvPicPr>
              <p:blipFill>
                <a:blip r:embed="rId317"/>
                <a:stretch>
                  <a:fillRect/>
                </a:stretch>
              </p:blipFill>
              <p:spPr>
                <a:xfrm>
                  <a:off x="7529723" y="3977536"/>
                  <a:ext cx="194760" cy="216000"/>
                </a:xfrm>
                <a:prstGeom prst="rect">
                  <a:avLst/>
                </a:prstGeom>
              </p:spPr>
            </p:pic>
          </mc:Fallback>
        </mc:AlternateContent>
        <mc:AlternateContent xmlns:mc="http://schemas.openxmlformats.org/markup-compatibility/2006" xmlns:p14="http://schemas.microsoft.com/office/powerpoint/2010/main">
          <mc:Choice Requires="p14">
            <p:contentPart p14:bwMode="auto" r:id="rId318">
              <p14:nvContentPartPr>
                <p14:cNvPr id="230" name="Ink 229">
                  <a:extLst>
                    <a:ext uri="{FF2B5EF4-FFF2-40B4-BE49-F238E27FC236}">
                      <a16:creationId xmlns:a16="http://schemas.microsoft.com/office/drawing/2014/main" id="{916BFB7F-A0BC-B413-05E9-A9839873974D}"/>
                    </a:ext>
                  </a:extLst>
                </p14:cNvPr>
                <p14:cNvContentPartPr/>
                <p14:nvPr/>
              </p14:nvContentPartPr>
              <p14:xfrm>
                <a:off x="7753643" y="4043056"/>
                <a:ext cx="172080" cy="114120"/>
              </p14:xfrm>
            </p:contentPart>
          </mc:Choice>
          <mc:Fallback xmlns="">
            <p:pic>
              <p:nvPicPr>
                <p:cNvPr id="230" name="Ink 229">
                  <a:extLst>
                    <a:ext uri="{FF2B5EF4-FFF2-40B4-BE49-F238E27FC236}">
                      <a16:creationId xmlns:a16="http://schemas.microsoft.com/office/drawing/2014/main" id="{916BFB7F-A0BC-B413-05E9-A9839873974D}"/>
                    </a:ext>
                  </a:extLst>
                </p:cNvPr>
                <p:cNvPicPr/>
                <p:nvPr/>
              </p:nvPicPr>
              <p:blipFill>
                <a:blip r:embed="rId319"/>
                <a:stretch>
                  <a:fillRect/>
                </a:stretch>
              </p:blipFill>
              <p:spPr>
                <a:xfrm>
                  <a:off x="7736003" y="4025416"/>
                  <a:ext cx="20772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320">
              <p14:nvContentPartPr>
                <p14:cNvPr id="231" name="Ink 230">
                  <a:extLst>
                    <a:ext uri="{FF2B5EF4-FFF2-40B4-BE49-F238E27FC236}">
                      <a16:creationId xmlns:a16="http://schemas.microsoft.com/office/drawing/2014/main" id="{432A8CF9-8812-1F2B-33E3-E7EE3BF18962}"/>
                    </a:ext>
                  </a:extLst>
                </p14:cNvPr>
                <p14:cNvContentPartPr/>
                <p14:nvPr/>
              </p14:nvContentPartPr>
              <p14:xfrm>
                <a:off x="7990163" y="3978256"/>
                <a:ext cx="121680" cy="62640"/>
              </p14:xfrm>
            </p:contentPart>
          </mc:Choice>
          <mc:Fallback xmlns="">
            <p:pic>
              <p:nvPicPr>
                <p:cNvPr id="231" name="Ink 230">
                  <a:extLst>
                    <a:ext uri="{FF2B5EF4-FFF2-40B4-BE49-F238E27FC236}">
                      <a16:creationId xmlns:a16="http://schemas.microsoft.com/office/drawing/2014/main" id="{432A8CF9-8812-1F2B-33E3-E7EE3BF18962}"/>
                    </a:ext>
                  </a:extLst>
                </p:cNvPr>
                <p:cNvPicPr/>
                <p:nvPr/>
              </p:nvPicPr>
              <p:blipFill>
                <a:blip r:embed="rId321"/>
                <a:stretch>
                  <a:fillRect/>
                </a:stretch>
              </p:blipFill>
              <p:spPr>
                <a:xfrm>
                  <a:off x="7972163" y="3960616"/>
                  <a:ext cx="157320" cy="98280"/>
                </a:xfrm>
                <a:prstGeom prst="rect">
                  <a:avLst/>
                </a:prstGeom>
              </p:spPr>
            </p:pic>
          </mc:Fallback>
        </mc:AlternateContent>
      </p:grpSp>
      <p:grpSp>
        <p:nvGrpSpPr>
          <p:cNvPr id="243" name="Group 242">
            <a:extLst>
              <a:ext uri="{FF2B5EF4-FFF2-40B4-BE49-F238E27FC236}">
                <a16:creationId xmlns:a16="http://schemas.microsoft.com/office/drawing/2014/main" id="{9E39DEE5-8604-31EE-5635-781FDE9C768A}"/>
              </a:ext>
            </a:extLst>
          </p:cNvPr>
          <p:cNvGrpSpPr/>
          <p:nvPr/>
        </p:nvGrpSpPr>
        <p:grpSpPr>
          <a:xfrm>
            <a:off x="5534963" y="2158456"/>
            <a:ext cx="178920" cy="67680"/>
            <a:chOff x="5534963" y="2158456"/>
            <a:chExt cx="178920" cy="67680"/>
          </a:xfrm>
        </p:grpSpPr>
        <mc:AlternateContent xmlns:mc="http://schemas.openxmlformats.org/markup-compatibility/2006" xmlns:p14="http://schemas.microsoft.com/office/powerpoint/2010/main">
          <mc:Choice Requires="p14">
            <p:contentPart p14:bwMode="auto" r:id="rId322">
              <p14:nvContentPartPr>
                <p14:cNvPr id="236" name="Ink 235">
                  <a:extLst>
                    <a:ext uri="{FF2B5EF4-FFF2-40B4-BE49-F238E27FC236}">
                      <a16:creationId xmlns:a16="http://schemas.microsoft.com/office/drawing/2014/main" id="{4D742A30-DBAC-C1BA-A208-87829AEC48F4}"/>
                    </a:ext>
                  </a:extLst>
                </p14:cNvPr>
                <p14:cNvContentPartPr/>
                <p14:nvPr/>
              </p14:nvContentPartPr>
              <p14:xfrm>
                <a:off x="5576723" y="2179696"/>
                <a:ext cx="1440" cy="360"/>
              </p14:xfrm>
            </p:contentPart>
          </mc:Choice>
          <mc:Fallback xmlns="">
            <p:pic>
              <p:nvPicPr>
                <p:cNvPr id="236" name="Ink 235">
                  <a:extLst>
                    <a:ext uri="{FF2B5EF4-FFF2-40B4-BE49-F238E27FC236}">
                      <a16:creationId xmlns:a16="http://schemas.microsoft.com/office/drawing/2014/main" id="{4D742A30-DBAC-C1BA-A208-87829AEC48F4}"/>
                    </a:ext>
                  </a:extLst>
                </p:cNvPr>
                <p:cNvPicPr/>
                <p:nvPr/>
              </p:nvPicPr>
              <p:blipFill>
                <a:blip r:embed="rId323"/>
                <a:stretch>
                  <a:fillRect/>
                </a:stretch>
              </p:blipFill>
              <p:spPr>
                <a:xfrm>
                  <a:off x="5558723" y="2161696"/>
                  <a:ext cx="37080" cy="36000"/>
                </a:xfrm>
                <a:prstGeom prst="rect">
                  <a:avLst/>
                </a:prstGeom>
              </p:spPr>
            </p:pic>
          </mc:Fallback>
        </mc:AlternateContent>
        <mc:AlternateContent xmlns:mc="http://schemas.openxmlformats.org/markup-compatibility/2006" xmlns:p14="http://schemas.microsoft.com/office/powerpoint/2010/main">
          <mc:Choice Requires="p14">
            <p:contentPart p14:bwMode="auto" r:id="rId324">
              <p14:nvContentPartPr>
                <p14:cNvPr id="237" name="Ink 236">
                  <a:extLst>
                    <a:ext uri="{FF2B5EF4-FFF2-40B4-BE49-F238E27FC236}">
                      <a16:creationId xmlns:a16="http://schemas.microsoft.com/office/drawing/2014/main" id="{36F940FB-E7DA-8056-8744-51B1373310CC}"/>
                    </a:ext>
                  </a:extLst>
                </p14:cNvPr>
                <p14:cNvContentPartPr/>
                <p14:nvPr/>
              </p14:nvContentPartPr>
              <p14:xfrm>
                <a:off x="5534963" y="2158456"/>
                <a:ext cx="178920" cy="67680"/>
              </p14:xfrm>
            </p:contentPart>
          </mc:Choice>
          <mc:Fallback xmlns="">
            <p:pic>
              <p:nvPicPr>
                <p:cNvPr id="237" name="Ink 236">
                  <a:extLst>
                    <a:ext uri="{FF2B5EF4-FFF2-40B4-BE49-F238E27FC236}">
                      <a16:creationId xmlns:a16="http://schemas.microsoft.com/office/drawing/2014/main" id="{36F940FB-E7DA-8056-8744-51B1373310CC}"/>
                    </a:ext>
                  </a:extLst>
                </p:cNvPr>
                <p:cNvPicPr/>
                <p:nvPr/>
              </p:nvPicPr>
              <p:blipFill>
                <a:blip r:embed="rId325"/>
                <a:stretch>
                  <a:fillRect/>
                </a:stretch>
              </p:blipFill>
              <p:spPr>
                <a:xfrm>
                  <a:off x="5517323" y="2140816"/>
                  <a:ext cx="214560" cy="103320"/>
                </a:xfrm>
                <a:prstGeom prst="rect">
                  <a:avLst/>
                </a:prstGeom>
              </p:spPr>
            </p:pic>
          </mc:Fallback>
        </mc:AlternateContent>
      </p:grpSp>
      <p:grpSp>
        <p:nvGrpSpPr>
          <p:cNvPr id="263" name="Group 262">
            <a:extLst>
              <a:ext uri="{FF2B5EF4-FFF2-40B4-BE49-F238E27FC236}">
                <a16:creationId xmlns:a16="http://schemas.microsoft.com/office/drawing/2014/main" id="{567DBC89-F2AD-440B-8C96-2BB99772687E}"/>
              </a:ext>
            </a:extLst>
          </p:cNvPr>
          <p:cNvGrpSpPr/>
          <p:nvPr/>
        </p:nvGrpSpPr>
        <p:grpSpPr>
          <a:xfrm>
            <a:off x="4981643" y="4538776"/>
            <a:ext cx="2399400" cy="296280"/>
            <a:chOff x="4981643" y="4538776"/>
            <a:chExt cx="2399400" cy="296280"/>
          </a:xfrm>
        </p:grpSpPr>
        <mc:AlternateContent xmlns:mc="http://schemas.openxmlformats.org/markup-compatibility/2006" xmlns:p14="http://schemas.microsoft.com/office/powerpoint/2010/main">
          <mc:Choice Requires="p14">
            <p:contentPart p14:bwMode="auto" r:id="rId326">
              <p14:nvContentPartPr>
                <p14:cNvPr id="244" name="Ink 243">
                  <a:extLst>
                    <a:ext uri="{FF2B5EF4-FFF2-40B4-BE49-F238E27FC236}">
                      <a16:creationId xmlns:a16="http://schemas.microsoft.com/office/drawing/2014/main" id="{FC87A299-BAB5-D620-2249-44CDB8E4DCFD}"/>
                    </a:ext>
                  </a:extLst>
                </p14:cNvPr>
                <p14:cNvContentPartPr/>
                <p14:nvPr/>
              </p14:nvContentPartPr>
              <p14:xfrm>
                <a:off x="4981643" y="4579456"/>
                <a:ext cx="156600" cy="255600"/>
              </p14:xfrm>
            </p:contentPart>
          </mc:Choice>
          <mc:Fallback xmlns="">
            <p:pic>
              <p:nvPicPr>
                <p:cNvPr id="244" name="Ink 243">
                  <a:extLst>
                    <a:ext uri="{FF2B5EF4-FFF2-40B4-BE49-F238E27FC236}">
                      <a16:creationId xmlns:a16="http://schemas.microsoft.com/office/drawing/2014/main" id="{FC87A299-BAB5-D620-2249-44CDB8E4DCFD}"/>
                    </a:ext>
                  </a:extLst>
                </p:cNvPr>
                <p:cNvPicPr/>
                <p:nvPr/>
              </p:nvPicPr>
              <p:blipFill>
                <a:blip r:embed="rId327"/>
                <a:stretch>
                  <a:fillRect/>
                </a:stretch>
              </p:blipFill>
              <p:spPr>
                <a:xfrm>
                  <a:off x="4963643" y="4561456"/>
                  <a:ext cx="192240" cy="291240"/>
                </a:xfrm>
                <a:prstGeom prst="rect">
                  <a:avLst/>
                </a:prstGeom>
              </p:spPr>
            </p:pic>
          </mc:Fallback>
        </mc:AlternateContent>
        <mc:AlternateContent xmlns:mc="http://schemas.openxmlformats.org/markup-compatibility/2006" xmlns:p14="http://schemas.microsoft.com/office/powerpoint/2010/main">
          <mc:Choice Requires="p14">
            <p:contentPart p14:bwMode="auto" r:id="rId328">
              <p14:nvContentPartPr>
                <p14:cNvPr id="245" name="Ink 244">
                  <a:extLst>
                    <a:ext uri="{FF2B5EF4-FFF2-40B4-BE49-F238E27FC236}">
                      <a16:creationId xmlns:a16="http://schemas.microsoft.com/office/drawing/2014/main" id="{1A5DCD71-3CE6-7E45-0249-546A6C1A1541}"/>
                    </a:ext>
                  </a:extLst>
                </p14:cNvPr>
                <p14:cNvContentPartPr/>
                <p14:nvPr/>
              </p14:nvContentPartPr>
              <p14:xfrm>
                <a:off x="5175683" y="4584856"/>
                <a:ext cx="129960" cy="217800"/>
              </p14:xfrm>
            </p:contentPart>
          </mc:Choice>
          <mc:Fallback xmlns="">
            <p:pic>
              <p:nvPicPr>
                <p:cNvPr id="245" name="Ink 244">
                  <a:extLst>
                    <a:ext uri="{FF2B5EF4-FFF2-40B4-BE49-F238E27FC236}">
                      <a16:creationId xmlns:a16="http://schemas.microsoft.com/office/drawing/2014/main" id="{1A5DCD71-3CE6-7E45-0249-546A6C1A1541}"/>
                    </a:ext>
                  </a:extLst>
                </p:cNvPr>
                <p:cNvPicPr/>
                <p:nvPr/>
              </p:nvPicPr>
              <p:blipFill>
                <a:blip r:embed="rId329"/>
                <a:stretch>
                  <a:fillRect/>
                </a:stretch>
              </p:blipFill>
              <p:spPr>
                <a:xfrm>
                  <a:off x="5158043" y="4567216"/>
                  <a:ext cx="165600" cy="253440"/>
                </a:xfrm>
                <a:prstGeom prst="rect">
                  <a:avLst/>
                </a:prstGeom>
              </p:spPr>
            </p:pic>
          </mc:Fallback>
        </mc:AlternateContent>
        <mc:AlternateContent xmlns:mc="http://schemas.openxmlformats.org/markup-compatibility/2006" xmlns:p14="http://schemas.microsoft.com/office/powerpoint/2010/main">
          <mc:Choice Requires="p14">
            <p:contentPart p14:bwMode="auto" r:id="rId330">
              <p14:nvContentPartPr>
                <p14:cNvPr id="246" name="Ink 245">
                  <a:extLst>
                    <a:ext uri="{FF2B5EF4-FFF2-40B4-BE49-F238E27FC236}">
                      <a16:creationId xmlns:a16="http://schemas.microsoft.com/office/drawing/2014/main" id="{3896E7AE-A537-C538-7BB3-700978F60290}"/>
                    </a:ext>
                  </a:extLst>
                </p14:cNvPr>
                <p14:cNvContentPartPr/>
                <p14:nvPr/>
              </p14:nvContentPartPr>
              <p14:xfrm>
                <a:off x="5333003" y="4652536"/>
                <a:ext cx="151200" cy="91440"/>
              </p14:xfrm>
            </p:contentPart>
          </mc:Choice>
          <mc:Fallback xmlns="">
            <p:pic>
              <p:nvPicPr>
                <p:cNvPr id="246" name="Ink 245">
                  <a:extLst>
                    <a:ext uri="{FF2B5EF4-FFF2-40B4-BE49-F238E27FC236}">
                      <a16:creationId xmlns:a16="http://schemas.microsoft.com/office/drawing/2014/main" id="{3896E7AE-A537-C538-7BB3-700978F60290}"/>
                    </a:ext>
                  </a:extLst>
                </p:cNvPr>
                <p:cNvPicPr/>
                <p:nvPr/>
              </p:nvPicPr>
              <p:blipFill>
                <a:blip r:embed="rId331"/>
                <a:stretch>
                  <a:fillRect/>
                </a:stretch>
              </p:blipFill>
              <p:spPr>
                <a:xfrm>
                  <a:off x="5315003" y="4634536"/>
                  <a:ext cx="186840" cy="127080"/>
                </a:xfrm>
                <a:prstGeom prst="rect">
                  <a:avLst/>
                </a:prstGeom>
              </p:spPr>
            </p:pic>
          </mc:Fallback>
        </mc:AlternateContent>
        <mc:AlternateContent xmlns:mc="http://schemas.openxmlformats.org/markup-compatibility/2006" xmlns:p14="http://schemas.microsoft.com/office/powerpoint/2010/main">
          <mc:Choice Requires="p14">
            <p:contentPart p14:bwMode="auto" r:id="rId332">
              <p14:nvContentPartPr>
                <p14:cNvPr id="247" name="Ink 246">
                  <a:extLst>
                    <a:ext uri="{FF2B5EF4-FFF2-40B4-BE49-F238E27FC236}">
                      <a16:creationId xmlns:a16="http://schemas.microsoft.com/office/drawing/2014/main" id="{637193FB-CB2C-21F0-35C6-6973A7ABA021}"/>
                    </a:ext>
                  </a:extLst>
                </p14:cNvPr>
                <p14:cNvContentPartPr/>
                <p14:nvPr/>
              </p14:nvContentPartPr>
              <p14:xfrm>
                <a:off x="5582843" y="4638136"/>
                <a:ext cx="135360" cy="35280"/>
              </p14:xfrm>
            </p:contentPart>
          </mc:Choice>
          <mc:Fallback xmlns="">
            <p:pic>
              <p:nvPicPr>
                <p:cNvPr id="247" name="Ink 246">
                  <a:extLst>
                    <a:ext uri="{FF2B5EF4-FFF2-40B4-BE49-F238E27FC236}">
                      <a16:creationId xmlns:a16="http://schemas.microsoft.com/office/drawing/2014/main" id="{637193FB-CB2C-21F0-35C6-6973A7ABA021}"/>
                    </a:ext>
                  </a:extLst>
                </p:cNvPr>
                <p:cNvPicPr/>
                <p:nvPr/>
              </p:nvPicPr>
              <p:blipFill>
                <a:blip r:embed="rId333"/>
                <a:stretch>
                  <a:fillRect/>
                </a:stretch>
              </p:blipFill>
              <p:spPr>
                <a:xfrm>
                  <a:off x="5565203" y="4620496"/>
                  <a:ext cx="171000" cy="70920"/>
                </a:xfrm>
                <a:prstGeom prst="rect">
                  <a:avLst/>
                </a:prstGeom>
              </p:spPr>
            </p:pic>
          </mc:Fallback>
        </mc:AlternateContent>
        <mc:AlternateContent xmlns:mc="http://schemas.openxmlformats.org/markup-compatibility/2006" xmlns:p14="http://schemas.microsoft.com/office/powerpoint/2010/main">
          <mc:Choice Requires="p14">
            <p:contentPart p14:bwMode="auto" r:id="rId334">
              <p14:nvContentPartPr>
                <p14:cNvPr id="248" name="Ink 247">
                  <a:extLst>
                    <a:ext uri="{FF2B5EF4-FFF2-40B4-BE49-F238E27FC236}">
                      <a16:creationId xmlns:a16="http://schemas.microsoft.com/office/drawing/2014/main" id="{1485589B-4320-183C-2A13-AD891BB6D8DF}"/>
                    </a:ext>
                  </a:extLst>
                </p14:cNvPr>
                <p14:cNvContentPartPr/>
                <p14:nvPr/>
              </p14:nvContentPartPr>
              <p14:xfrm>
                <a:off x="5641883" y="4710856"/>
                <a:ext cx="89640" cy="14400"/>
              </p14:xfrm>
            </p:contentPart>
          </mc:Choice>
          <mc:Fallback xmlns="">
            <p:pic>
              <p:nvPicPr>
                <p:cNvPr id="248" name="Ink 247">
                  <a:extLst>
                    <a:ext uri="{FF2B5EF4-FFF2-40B4-BE49-F238E27FC236}">
                      <a16:creationId xmlns:a16="http://schemas.microsoft.com/office/drawing/2014/main" id="{1485589B-4320-183C-2A13-AD891BB6D8DF}"/>
                    </a:ext>
                  </a:extLst>
                </p:cNvPr>
                <p:cNvPicPr/>
                <p:nvPr/>
              </p:nvPicPr>
              <p:blipFill>
                <a:blip r:embed="rId335"/>
                <a:stretch>
                  <a:fillRect/>
                </a:stretch>
              </p:blipFill>
              <p:spPr>
                <a:xfrm>
                  <a:off x="5624243" y="4693216"/>
                  <a:ext cx="125280" cy="50040"/>
                </a:xfrm>
                <a:prstGeom prst="rect">
                  <a:avLst/>
                </a:prstGeom>
              </p:spPr>
            </p:pic>
          </mc:Fallback>
        </mc:AlternateContent>
        <mc:AlternateContent xmlns:mc="http://schemas.openxmlformats.org/markup-compatibility/2006" xmlns:p14="http://schemas.microsoft.com/office/powerpoint/2010/main">
          <mc:Choice Requires="p14">
            <p:contentPart p14:bwMode="auto" r:id="rId336">
              <p14:nvContentPartPr>
                <p14:cNvPr id="250" name="Ink 249">
                  <a:extLst>
                    <a:ext uri="{FF2B5EF4-FFF2-40B4-BE49-F238E27FC236}">
                      <a16:creationId xmlns:a16="http://schemas.microsoft.com/office/drawing/2014/main" id="{70E8D8F6-69A0-E5DE-53B6-BB5E01C904B5}"/>
                    </a:ext>
                  </a:extLst>
                </p14:cNvPr>
                <p14:cNvContentPartPr/>
                <p14:nvPr/>
              </p14:nvContentPartPr>
              <p14:xfrm>
                <a:off x="5894243" y="4550296"/>
                <a:ext cx="13680" cy="178200"/>
              </p14:xfrm>
            </p:contentPart>
          </mc:Choice>
          <mc:Fallback xmlns="">
            <p:pic>
              <p:nvPicPr>
                <p:cNvPr id="250" name="Ink 249">
                  <a:extLst>
                    <a:ext uri="{FF2B5EF4-FFF2-40B4-BE49-F238E27FC236}">
                      <a16:creationId xmlns:a16="http://schemas.microsoft.com/office/drawing/2014/main" id="{70E8D8F6-69A0-E5DE-53B6-BB5E01C904B5}"/>
                    </a:ext>
                  </a:extLst>
                </p:cNvPr>
                <p:cNvPicPr/>
                <p:nvPr/>
              </p:nvPicPr>
              <p:blipFill>
                <a:blip r:embed="rId337"/>
                <a:stretch>
                  <a:fillRect/>
                </a:stretch>
              </p:blipFill>
              <p:spPr>
                <a:xfrm>
                  <a:off x="5876243" y="4532296"/>
                  <a:ext cx="49320" cy="213840"/>
                </a:xfrm>
                <a:prstGeom prst="rect">
                  <a:avLst/>
                </a:prstGeom>
              </p:spPr>
            </p:pic>
          </mc:Fallback>
        </mc:AlternateContent>
        <mc:AlternateContent xmlns:mc="http://schemas.openxmlformats.org/markup-compatibility/2006" xmlns:p14="http://schemas.microsoft.com/office/powerpoint/2010/main">
          <mc:Choice Requires="p14">
            <p:contentPart p14:bwMode="auto" r:id="rId338">
              <p14:nvContentPartPr>
                <p14:cNvPr id="251" name="Ink 250">
                  <a:extLst>
                    <a:ext uri="{FF2B5EF4-FFF2-40B4-BE49-F238E27FC236}">
                      <a16:creationId xmlns:a16="http://schemas.microsoft.com/office/drawing/2014/main" id="{1BA6D4DF-F6E4-AB8D-C9DB-39B430AA9A5B}"/>
                    </a:ext>
                  </a:extLst>
                </p14:cNvPr>
                <p14:cNvContentPartPr/>
                <p14:nvPr/>
              </p14:nvContentPartPr>
              <p14:xfrm>
                <a:off x="5951123" y="4546696"/>
                <a:ext cx="172080" cy="146880"/>
              </p14:xfrm>
            </p:contentPart>
          </mc:Choice>
          <mc:Fallback xmlns="">
            <p:pic>
              <p:nvPicPr>
                <p:cNvPr id="251" name="Ink 250">
                  <a:extLst>
                    <a:ext uri="{FF2B5EF4-FFF2-40B4-BE49-F238E27FC236}">
                      <a16:creationId xmlns:a16="http://schemas.microsoft.com/office/drawing/2014/main" id="{1BA6D4DF-F6E4-AB8D-C9DB-39B430AA9A5B}"/>
                    </a:ext>
                  </a:extLst>
                </p:cNvPr>
                <p:cNvPicPr/>
                <p:nvPr/>
              </p:nvPicPr>
              <p:blipFill>
                <a:blip r:embed="rId339"/>
                <a:stretch>
                  <a:fillRect/>
                </a:stretch>
              </p:blipFill>
              <p:spPr>
                <a:xfrm>
                  <a:off x="5933483" y="4528696"/>
                  <a:ext cx="20772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340">
              <p14:nvContentPartPr>
                <p14:cNvPr id="252" name="Ink 251">
                  <a:extLst>
                    <a:ext uri="{FF2B5EF4-FFF2-40B4-BE49-F238E27FC236}">
                      <a16:creationId xmlns:a16="http://schemas.microsoft.com/office/drawing/2014/main" id="{9CB6FAD2-AD21-FFE5-A377-3320B6D88399}"/>
                    </a:ext>
                  </a:extLst>
                </p14:cNvPr>
                <p14:cNvContentPartPr/>
                <p14:nvPr/>
              </p14:nvContentPartPr>
              <p14:xfrm>
                <a:off x="6065963" y="4595296"/>
                <a:ext cx="29160" cy="138240"/>
              </p14:xfrm>
            </p:contentPart>
          </mc:Choice>
          <mc:Fallback xmlns="">
            <p:pic>
              <p:nvPicPr>
                <p:cNvPr id="252" name="Ink 251">
                  <a:extLst>
                    <a:ext uri="{FF2B5EF4-FFF2-40B4-BE49-F238E27FC236}">
                      <a16:creationId xmlns:a16="http://schemas.microsoft.com/office/drawing/2014/main" id="{9CB6FAD2-AD21-FFE5-A377-3320B6D88399}"/>
                    </a:ext>
                  </a:extLst>
                </p:cNvPr>
                <p:cNvPicPr/>
                <p:nvPr/>
              </p:nvPicPr>
              <p:blipFill>
                <a:blip r:embed="rId341"/>
                <a:stretch>
                  <a:fillRect/>
                </a:stretch>
              </p:blipFill>
              <p:spPr>
                <a:xfrm>
                  <a:off x="6047963" y="4577656"/>
                  <a:ext cx="6480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342">
              <p14:nvContentPartPr>
                <p14:cNvPr id="253" name="Ink 252">
                  <a:extLst>
                    <a:ext uri="{FF2B5EF4-FFF2-40B4-BE49-F238E27FC236}">
                      <a16:creationId xmlns:a16="http://schemas.microsoft.com/office/drawing/2014/main" id="{496197CC-B443-DF03-82EA-C849C6243E42}"/>
                    </a:ext>
                  </a:extLst>
                </p14:cNvPr>
                <p14:cNvContentPartPr/>
                <p14:nvPr/>
              </p14:nvContentPartPr>
              <p14:xfrm>
                <a:off x="6216083" y="4540576"/>
                <a:ext cx="137160" cy="207000"/>
              </p14:xfrm>
            </p:contentPart>
          </mc:Choice>
          <mc:Fallback xmlns="">
            <p:pic>
              <p:nvPicPr>
                <p:cNvPr id="253" name="Ink 252">
                  <a:extLst>
                    <a:ext uri="{FF2B5EF4-FFF2-40B4-BE49-F238E27FC236}">
                      <a16:creationId xmlns:a16="http://schemas.microsoft.com/office/drawing/2014/main" id="{496197CC-B443-DF03-82EA-C849C6243E42}"/>
                    </a:ext>
                  </a:extLst>
                </p:cNvPr>
                <p:cNvPicPr/>
                <p:nvPr/>
              </p:nvPicPr>
              <p:blipFill>
                <a:blip r:embed="rId343"/>
                <a:stretch>
                  <a:fillRect/>
                </a:stretch>
              </p:blipFill>
              <p:spPr>
                <a:xfrm>
                  <a:off x="6198443" y="4522576"/>
                  <a:ext cx="172800" cy="242640"/>
                </a:xfrm>
                <a:prstGeom prst="rect">
                  <a:avLst/>
                </a:prstGeom>
              </p:spPr>
            </p:pic>
          </mc:Fallback>
        </mc:AlternateContent>
        <mc:AlternateContent xmlns:mc="http://schemas.openxmlformats.org/markup-compatibility/2006" xmlns:p14="http://schemas.microsoft.com/office/powerpoint/2010/main">
          <mc:Choice Requires="p14">
            <p:contentPart p14:bwMode="auto" r:id="rId344">
              <p14:nvContentPartPr>
                <p14:cNvPr id="254" name="Ink 253">
                  <a:extLst>
                    <a:ext uri="{FF2B5EF4-FFF2-40B4-BE49-F238E27FC236}">
                      <a16:creationId xmlns:a16="http://schemas.microsoft.com/office/drawing/2014/main" id="{BC3E59EB-8F74-4E0E-D7CD-03A3431B11DD}"/>
                    </a:ext>
                  </a:extLst>
                </p14:cNvPr>
                <p14:cNvContentPartPr/>
                <p14:nvPr/>
              </p14:nvContentPartPr>
              <p14:xfrm>
                <a:off x="6423083" y="4657576"/>
                <a:ext cx="147960" cy="24840"/>
              </p14:xfrm>
            </p:contentPart>
          </mc:Choice>
          <mc:Fallback xmlns="">
            <p:pic>
              <p:nvPicPr>
                <p:cNvPr id="254" name="Ink 253">
                  <a:extLst>
                    <a:ext uri="{FF2B5EF4-FFF2-40B4-BE49-F238E27FC236}">
                      <a16:creationId xmlns:a16="http://schemas.microsoft.com/office/drawing/2014/main" id="{BC3E59EB-8F74-4E0E-D7CD-03A3431B11DD}"/>
                    </a:ext>
                  </a:extLst>
                </p:cNvPr>
                <p:cNvPicPr/>
                <p:nvPr/>
              </p:nvPicPr>
              <p:blipFill>
                <a:blip r:embed="rId345"/>
                <a:stretch>
                  <a:fillRect/>
                </a:stretch>
              </p:blipFill>
              <p:spPr>
                <a:xfrm>
                  <a:off x="6405443" y="4639576"/>
                  <a:ext cx="18360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346">
              <p14:nvContentPartPr>
                <p14:cNvPr id="255" name="Ink 254">
                  <a:extLst>
                    <a:ext uri="{FF2B5EF4-FFF2-40B4-BE49-F238E27FC236}">
                      <a16:creationId xmlns:a16="http://schemas.microsoft.com/office/drawing/2014/main" id="{A460596E-8958-BB40-A88F-C956473AC7C2}"/>
                    </a:ext>
                  </a:extLst>
                </p14:cNvPr>
                <p14:cNvContentPartPr/>
                <p14:nvPr/>
              </p14:nvContentPartPr>
              <p14:xfrm>
                <a:off x="6485363" y="4596016"/>
                <a:ext cx="34920" cy="129600"/>
              </p14:xfrm>
            </p:contentPart>
          </mc:Choice>
          <mc:Fallback xmlns="">
            <p:pic>
              <p:nvPicPr>
                <p:cNvPr id="255" name="Ink 254">
                  <a:extLst>
                    <a:ext uri="{FF2B5EF4-FFF2-40B4-BE49-F238E27FC236}">
                      <a16:creationId xmlns:a16="http://schemas.microsoft.com/office/drawing/2014/main" id="{A460596E-8958-BB40-A88F-C956473AC7C2}"/>
                    </a:ext>
                  </a:extLst>
                </p:cNvPr>
                <p:cNvPicPr/>
                <p:nvPr/>
              </p:nvPicPr>
              <p:blipFill>
                <a:blip r:embed="rId347"/>
                <a:stretch>
                  <a:fillRect/>
                </a:stretch>
              </p:blipFill>
              <p:spPr>
                <a:xfrm>
                  <a:off x="6467723" y="4578376"/>
                  <a:ext cx="70560" cy="165240"/>
                </a:xfrm>
                <a:prstGeom prst="rect">
                  <a:avLst/>
                </a:prstGeom>
              </p:spPr>
            </p:pic>
          </mc:Fallback>
        </mc:AlternateContent>
        <mc:AlternateContent xmlns:mc="http://schemas.openxmlformats.org/markup-compatibility/2006" xmlns:p14="http://schemas.microsoft.com/office/powerpoint/2010/main">
          <mc:Choice Requires="p14">
            <p:contentPart p14:bwMode="auto" r:id="rId348">
              <p14:nvContentPartPr>
                <p14:cNvPr id="257" name="Ink 256">
                  <a:extLst>
                    <a:ext uri="{FF2B5EF4-FFF2-40B4-BE49-F238E27FC236}">
                      <a16:creationId xmlns:a16="http://schemas.microsoft.com/office/drawing/2014/main" id="{9926BFF2-BEBA-9A2E-28B0-ED22B3220DD1}"/>
                    </a:ext>
                  </a:extLst>
                </p14:cNvPr>
                <p14:cNvContentPartPr/>
                <p14:nvPr/>
              </p14:nvContentPartPr>
              <p14:xfrm>
                <a:off x="6687683" y="4538776"/>
                <a:ext cx="12240" cy="167400"/>
              </p14:xfrm>
            </p:contentPart>
          </mc:Choice>
          <mc:Fallback xmlns="">
            <p:pic>
              <p:nvPicPr>
                <p:cNvPr id="257" name="Ink 256">
                  <a:extLst>
                    <a:ext uri="{FF2B5EF4-FFF2-40B4-BE49-F238E27FC236}">
                      <a16:creationId xmlns:a16="http://schemas.microsoft.com/office/drawing/2014/main" id="{9926BFF2-BEBA-9A2E-28B0-ED22B3220DD1}"/>
                    </a:ext>
                  </a:extLst>
                </p:cNvPr>
                <p:cNvPicPr/>
                <p:nvPr/>
              </p:nvPicPr>
              <p:blipFill>
                <a:blip r:embed="rId349"/>
                <a:stretch>
                  <a:fillRect/>
                </a:stretch>
              </p:blipFill>
              <p:spPr>
                <a:xfrm>
                  <a:off x="6670043" y="4520776"/>
                  <a:ext cx="47880" cy="203040"/>
                </a:xfrm>
                <a:prstGeom prst="rect">
                  <a:avLst/>
                </a:prstGeom>
              </p:spPr>
            </p:pic>
          </mc:Fallback>
        </mc:AlternateContent>
        <mc:AlternateContent xmlns:mc="http://schemas.openxmlformats.org/markup-compatibility/2006" xmlns:p14="http://schemas.microsoft.com/office/powerpoint/2010/main">
          <mc:Choice Requires="p14">
            <p:contentPart p14:bwMode="auto" r:id="rId350">
              <p14:nvContentPartPr>
                <p14:cNvPr id="258" name="Ink 257">
                  <a:extLst>
                    <a:ext uri="{FF2B5EF4-FFF2-40B4-BE49-F238E27FC236}">
                      <a16:creationId xmlns:a16="http://schemas.microsoft.com/office/drawing/2014/main" id="{E3DCFB8D-9BC9-CFD1-C6BC-62A249C7ED88}"/>
                    </a:ext>
                  </a:extLst>
                </p14:cNvPr>
                <p14:cNvContentPartPr/>
                <p14:nvPr/>
              </p14:nvContentPartPr>
              <p14:xfrm>
                <a:off x="6807563" y="4540936"/>
                <a:ext cx="120240" cy="169560"/>
              </p14:xfrm>
            </p:contentPart>
          </mc:Choice>
          <mc:Fallback xmlns="">
            <p:pic>
              <p:nvPicPr>
                <p:cNvPr id="258" name="Ink 257">
                  <a:extLst>
                    <a:ext uri="{FF2B5EF4-FFF2-40B4-BE49-F238E27FC236}">
                      <a16:creationId xmlns:a16="http://schemas.microsoft.com/office/drawing/2014/main" id="{E3DCFB8D-9BC9-CFD1-C6BC-62A249C7ED88}"/>
                    </a:ext>
                  </a:extLst>
                </p:cNvPr>
                <p:cNvPicPr/>
                <p:nvPr/>
              </p:nvPicPr>
              <p:blipFill>
                <a:blip r:embed="rId351"/>
                <a:stretch>
                  <a:fillRect/>
                </a:stretch>
              </p:blipFill>
              <p:spPr>
                <a:xfrm>
                  <a:off x="6789563" y="4522936"/>
                  <a:ext cx="15588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352">
              <p14:nvContentPartPr>
                <p14:cNvPr id="259" name="Ink 258">
                  <a:extLst>
                    <a:ext uri="{FF2B5EF4-FFF2-40B4-BE49-F238E27FC236}">
                      <a16:creationId xmlns:a16="http://schemas.microsoft.com/office/drawing/2014/main" id="{548A93C7-3D77-52A5-F18E-2EE7CBF2E1A8}"/>
                    </a:ext>
                  </a:extLst>
                </p14:cNvPr>
                <p14:cNvContentPartPr/>
                <p14:nvPr/>
              </p14:nvContentPartPr>
              <p14:xfrm>
                <a:off x="6976043" y="4546696"/>
                <a:ext cx="157320" cy="133200"/>
              </p14:xfrm>
            </p:contentPart>
          </mc:Choice>
          <mc:Fallback xmlns="">
            <p:pic>
              <p:nvPicPr>
                <p:cNvPr id="259" name="Ink 258">
                  <a:extLst>
                    <a:ext uri="{FF2B5EF4-FFF2-40B4-BE49-F238E27FC236}">
                      <a16:creationId xmlns:a16="http://schemas.microsoft.com/office/drawing/2014/main" id="{548A93C7-3D77-52A5-F18E-2EE7CBF2E1A8}"/>
                    </a:ext>
                  </a:extLst>
                </p:cNvPr>
                <p:cNvPicPr/>
                <p:nvPr/>
              </p:nvPicPr>
              <p:blipFill>
                <a:blip r:embed="rId353"/>
                <a:stretch>
                  <a:fillRect/>
                </a:stretch>
              </p:blipFill>
              <p:spPr>
                <a:xfrm>
                  <a:off x="6958403" y="4528696"/>
                  <a:ext cx="192960" cy="168840"/>
                </a:xfrm>
                <a:prstGeom prst="rect">
                  <a:avLst/>
                </a:prstGeom>
              </p:spPr>
            </p:pic>
          </mc:Fallback>
        </mc:AlternateContent>
        <mc:AlternateContent xmlns:mc="http://schemas.openxmlformats.org/markup-compatibility/2006" xmlns:p14="http://schemas.microsoft.com/office/powerpoint/2010/main">
          <mc:Choice Requires="p14">
            <p:contentPart p14:bwMode="auto" r:id="rId354">
              <p14:nvContentPartPr>
                <p14:cNvPr id="260" name="Ink 259">
                  <a:extLst>
                    <a:ext uri="{FF2B5EF4-FFF2-40B4-BE49-F238E27FC236}">
                      <a16:creationId xmlns:a16="http://schemas.microsoft.com/office/drawing/2014/main" id="{7C0E1B5F-DEB1-1515-6156-91306E69D0FA}"/>
                    </a:ext>
                  </a:extLst>
                </p14:cNvPr>
                <p14:cNvContentPartPr/>
                <p14:nvPr/>
              </p14:nvContentPartPr>
              <p14:xfrm>
                <a:off x="7241003" y="4599256"/>
                <a:ext cx="140040" cy="17640"/>
              </p14:xfrm>
            </p:contentPart>
          </mc:Choice>
          <mc:Fallback xmlns="">
            <p:pic>
              <p:nvPicPr>
                <p:cNvPr id="260" name="Ink 259">
                  <a:extLst>
                    <a:ext uri="{FF2B5EF4-FFF2-40B4-BE49-F238E27FC236}">
                      <a16:creationId xmlns:a16="http://schemas.microsoft.com/office/drawing/2014/main" id="{7C0E1B5F-DEB1-1515-6156-91306E69D0FA}"/>
                    </a:ext>
                  </a:extLst>
                </p:cNvPr>
                <p:cNvPicPr/>
                <p:nvPr/>
              </p:nvPicPr>
              <p:blipFill>
                <a:blip r:embed="rId355"/>
                <a:stretch>
                  <a:fillRect/>
                </a:stretch>
              </p:blipFill>
              <p:spPr>
                <a:xfrm>
                  <a:off x="7223003" y="4581256"/>
                  <a:ext cx="17568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356">
              <p14:nvContentPartPr>
                <p14:cNvPr id="261" name="Ink 260">
                  <a:extLst>
                    <a:ext uri="{FF2B5EF4-FFF2-40B4-BE49-F238E27FC236}">
                      <a16:creationId xmlns:a16="http://schemas.microsoft.com/office/drawing/2014/main" id="{212330D4-5866-034F-BEC3-942F4C5F4209}"/>
                    </a:ext>
                  </a:extLst>
                </p14:cNvPr>
                <p14:cNvContentPartPr/>
                <p14:nvPr/>
              </p14:nvContentPartPr>
              <p14:xfrm>
                <a:off x="7287443" y="4552096"/>
                <a:ext cx="47880" cy="157680"/>
              </p14:xfrm>
            </p:contentPart>
          </mc:Choice>
          <mc:Fallback xmlns="">
            <p:pic>
              <p:nvPicPr>
                <p:cNvPr id="261" name="Ink 260">
                  <a:extLst>
                    <a:ext uri="{FF2B5EF4-FFF2-40B4-BE49-F238E27FC236}">
                      <a16:creationId xmlns:a16="http://schemas.microsoft.com/office/drawing/2014/main" id="{212330D4-5866-034F-BEC3-942F4C5F4209}"/>
                    </a:ext>
                  </a:extLst>
                </p:cNvPr>
                <p:cNvPicPr/>
                <p:nvPr/>
              </p:nvPicPr>
              <p:blipFill>
                <a:blip r:embed="rId357"/>
                <a:stretch>
                  <a:fillRect/>
                </a:stretch>
              </p:blipFill>
              <p:spPr>
                <a:xfrm>
                  <a:off x="7269443" y="4534096"/>
                  <a:ext cx="83520" cy="19332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58">
            <p14:nvContentPartPr>
              <p14:cNvPr id="262" name="Ink 261">
                <a:extLst>
                  <a:ext uri="{FF2B5EF4-FFF2-40B4-BE49-F238E27FC236}">
                    <a16:creationId xmlns:a16="http://schemas.microsoft.com/office/drawing/2014/main" id="{9105BDFA-CD46-1CF7-3CA7-6863AD2833E6}"/>
                  </a:ext>
                </a:extLst>
              </p14:cNvPr>
              <p14:cNvContentPartPr/>
              <p14:nvPr/>
            </p14:nvContentPartPr>
            <p14:xfrm>
              <a:off x="7566803" y="4533736"/>
              <a:ext cx="199440" cy="158760"/>
            </p14:xfrm>
          </p:contentPart>
        </mc:Choice>
        <mc:Fallback xmlns="">
          <p:pic>
            <p:nvPicPr>
              <p:cNvPr id="262" name="Ink 261">
                <a:extLst>
                  <a:ext uri="{FF2B5EF4-FFF2-40B4-BE49-F238E27FC236}">
                    <a16:creationId xmlns:a16="http://schemas.microsoft.com/office/drawing/2014/main" id="{9105BDFA-CD46-1CF7-3CA7-6863AD2833E6}"/>
                  </a:ext>
                </a:extLst>
              </p:cNvPr>
              <p:cNvPicPr/>
              <p:nvPr/>
            </p:nvPicPr>
            <p:blipFill>
              <a:blip r:embed="rId359"/>
              <a:stretch>
                <a:fillRect/>
              </a:stretch>
            </p:blipFill>
            <p:spPr>
              <a:xfrm>
                <a:off x="7548803" y="4516096"/>
                <a:ext cx="235080" cy="194400"/>
              </a:xfrm>
              <a:prstGeom prst="rect">
                <a:avLst/>
              </a:prstGeom>
            </p:spPr>
          </p:pic>
        </mc:Fallback>
      </mc:AlternateContent>
      <p:grpSp>
        <p:nvGrpSpPr>
          <p:cNvPr id="272" name="Group 271">
            <a:extLst>
              <a:ext uri="{FF2B5EF4-FFF2-40B4-BE49-F238E27FC236}">
                <a16:creationId xmlns:a16="http://schemas.microsoft.com/office/drawing/2014/main" id="{8CCAC97C-AB6F-40F9-418F-096744C8D7E0}"/>
              </a:ext>
            </a:extLst>
          </p:cNvPr>
          <p:cNvGrpSpPr/>
          <p:nvPr/>
        </p:nvGrpSpPr>
        <p:grpSpPr>
          <a:xfrm>
            <a:off x="5169923" y="4932616"/>
            <a:ext cx="1723680" cy="570600"/>
            <a:chOff x="5169923" y="4932616"/>
            <a:chExt cx="1723680" cy="570600"/>
          </a:xfrm>
        </p:grpSpPr>
        <mc:AlternateContent xmlns:mc="http://schemas.openxmlformats.org/markup-compatibility/2006" xmlns:p14="http://schemas.microsoft.com/office/powerpoint/2010/main">
          <mc:Choice Requires="p14">
            <p:contentPart p14:bwMode="auto" r:id="rId360">
              <p14:nvContentPartPr>
                <p14:cNvPr id="264" name="Ink 263">
                  <a:extLst>
                    <a:ext uri="{FF2B5EF4-FFF2-40B4-BE49-F238E27FC236}">
                      <a16:creationId xmlns:a16="http://schemas.microsoft.com/office/drawing/2014/main" id="{E5DC4EAE-4997-6471-6DA6-6CB6214F70C2}"/>
                    </a:ext>
                  </a:extLst>
                </p14:cNvPr>
                <p14:cNvContentPartPr/>
                <p14:nvPr/>
              </p14:nvContentPartPr>
              <p14:xfrm>
                <a:off x="5295563" y="5100736"/>
                <a:ext cx="173160" cy="188280"/>
              </p14:xfrm>
            </p:contentPart>
          </mc:Choice>
          <mc:Fallback xmlns="">
            <p:pic>
              <p:nvPicPr>
                <p:cNvPr id="264" name="Ink 263">
                  <a:extLst>
                    <a:ext uri="{FF2B5EF4-FFF2-40B4-BE49-F238E27FC236}">
                      <a16:creationId xmlns:a16="http://schemas.microsoft.com/office/drawing/2014/main" id="{E5DC4EAE-4997-6471-6DA6-6CB6214F70C2}"/>
                    </a:ext>
                  </a:extLst>
                </p:cNvPr>
                <p:cNvPicPr/>
                <p:nvPr/>
              </p:nvPicPr>
              <p:blipFill>
                <a:blip r:embed="rId361"/>
                <a:stretch>
                  <a:fillRect/>
                </a:stretch>
              </p:blipFill>
              <p:spPr>
                <a:xfrm>
                  <a:off x="5277563" y="5082736"/>
                  <a:ext cx="208800" cy="223920"/>
                </a:xfrm>
                <a:prstGeom prst="rect">
                  <a:avLst/>
                </a:prstGeom>
              </p:spPr>
            </p:pic>
          </mc:Fallback>
        </mc:AlternateContent>
        <mc:AlternateContent xmlns:mc="http://schemas.openxmlformats.org/markup-compatibility/2006" xmlns:p14="http://schemas.microsoft.com/office/powerpoint/2010/main">
          <mc:Choice Requires="p14">
            <p:contentPart p14:bwMode="auto" r:id="rId362">
              <p14:nvContentPartPr>
                <p14:cNvPr id="265" name="Ink 264">
                  <a:extLst>
                    <a:ext uri="{FF2B5EF4-FFF2-40B4-BE49-F238E27FC236}">
                      <a16:creationId xmlns:a16="http://schemas.microsoft.com/office/drawing/2014/main" id="{670A7CF2-7B37-E505-9AF7-DCB701BCFAD0}"/>
                    </a:ext>
                  </a:extLst>
                </p14:cNvPr>
                <p14:cNvContentPartPr/>
                <p14:nvPr/>
              </p14:nvContentPartPr>
              <p14:xfrm>
                <a:off x="5620643" y="5176336"/>
                <a:ext cx="121680" cy="33120"/>
              </p14:xfrm>
            </p:contentPart>
          </mc:Choice>
          <mc:Fallback xmlns="">
            <p:pic>
              <p:nvPicPr>
                <p:cNvPr id="265" name="Ink 264">
                  <a:extLst>
                    <a:ext uri="{FF2B5EF4-FFF2-40B4-BE49-F238E27FC236}">
                      <a16:creationId xmlns:a16="http://schemas.microsoft.com/office/drawing/2014/main" id="{670A7CF2-7B37-E505-9AF7-DCB701BCFAD0}"/>
                    </a:ext>
                  </a:extLst>
                </p:cNvPr>
                <p:cNvPicPr/>
                <p:nvPr/>
              </p:nvPicPr>
              <p:blipFill>
                <a:blip r:embed="rId363"/>
                <a:stretch>
                  <a:fillRect/>
                </a:stretch>
              </p:blipFill>
              <p:spPr>
                <a:xfrm>
                  <a:off x="5602643" y="5158336"/>
                  <a:ext cx="157320" cy="68760"/>
                </a:xfrm>
                <a:prstGeom prst="rect">
                  <a:avLst/>
                </a:prstGeom>
              </p:spPr>
            </p:pic>
          </mc:Fallback>
        </mc:AlternateContent>
        <mc:AlternateContent xmlns:mc="http://schemas.openxmlformats.org/markup-compatibility/2006" xmlns:p14="http://schemas.microsoft.com/office/powerpoint/2010/main">
          <mc:Choice Requires="p14">
            <p:contentPart p14:bwMode="auto" r:id="rId364">
              <p14:nvContentPartPr>
                <p14:cNvPr id="266" name="Ink 265">
                  <a:extLst>
                    <a:ext uri="{FF2B5EF4-FFF2-40B4-BE49-F238E27FC236}">
                      <a16:creationId xmlns:a16="http://schemas.microsoft.com/office/drawing/2014/main" id="{948C3419-5E73-BD99-094B-CBEC0E529B41}"/>
                    </a:ext>
                  </a:extLst>
                </p14:cNvPr>
                <p14:cNvContentPartPr/>
                <p14:nvPr/>
              </p14:nvContentPartPr>
              <p14:xfrm>
                <a:off x="5650523" y="5252296"/>
                <a:ext cx="117720" cy="7920"/>
              </p14:xfrm>
            </p:contentPart>
          </mc:Choice>
          <mc:Fallback xmlns="">
            <p:pic>
              <p:nvPicPr>
                <p:cNvPr id="266" name="Ink 265">
                  <a:extLst>
                    <a:ext uri="{FF2B5EF4-FFF2-40B4-BE49-F238E27FC236}">
                      <a16:creationId xmlns:a16="http://schemas.microsoft.com/office/drawing/2014/main" id="{948C3419-5E73-BD99-094B-CBEC0E529B41}"/>
                    </a:ext>
                  </a:extLst>
                </p:cNvPr>
                <p:cNvPicPr/>
                <p:nvPr/>
              </p:nvPicPr>
              <p:blipFill>
                <a:blip r:embed="rId365"/>
                <a:stretch>
                  <a:fillRect/>
                </a:stretch>
              </p:blipFill>
              <p:spPr>
                <a:xfrm>
                  <a:off x="5632883" y="5234656"/>
                  <a:ext cx="153360" cy="43560"/>
                </a:xfrm>
                <a:prstGeom prst="rect">
                  <a:avLst/>
                </a:prstGeom>
              </p:spPr>
            </p:pic>
          </mc:Fallback>
        </mc:AlternateContent>
        <mc:AlternateContent xmlns:mc="http://schemas.openxmlformats.org/markup-compatibility/2006" xmlns:p14="http://schemas.microsoft.com/office/powerpoint/2010/main">
          <mc:Choice Requires="p14">
            <p:contentPart p14:bwMode="auto" r:id="rId366">
              <p14:nvContentPartPr>
                <p14:cNvPr id="267" name="Ink 266">
                  <a:extLst>
                    <a:ext uri="{FF2B5EF4-FFF2-40B4-BE49-F238E27FC236}">
                      <a16:creationId xmlns:a16="http://schemas.microsoft.com/office/drawing/2014/main" id="{655F4811-7BD2-CA34-1449-270560F60666}"/>
                    </a:ext>
                  </a:extLst>
                </p14:cNvPr>
                <p14:cNvContentPartPr/>
                <p14:nvPr/>
              </p14:nvContentPartPr>
              <p14:xfrm>
                <a:off x="6031763" y="5076256"/>
                <a:ext cx="111960" cy="229320"/>
              </p14:xfrm>
            </p:contentPart>
          </mc:Choice>
          <mc:Fallback xmlns="">
            <p:pic>
              <p:nvPicPr>
                <p:cNvPr id="267" name="Ink 266">
                  <a:extLst>
                    <a:ext uri="{FF2B5EF4-FFF2-40B4-BE49-F238E27FC236}">
                      <a16:creationId xmlns:a16="http://schemas.microsoft.com/office/drawing/2014/main" id="{655F4811-7BD2-CA34-1449-270560F60666}"/>
                    </a:ext>
                  </a:extLst>
                </p:cNvPr>
                <p:cNvPicPr/>
                <p:nvPr/>
              </p:nvPicPr>
              <p:blipFill>
                <a:blip r:embed="rId367"/>
                <a:stretch>
                  <a:fillRect/>
                </a:stretch>
              </p:blipFill>
              <p:spPr>
                <a:xfrm>
                  <a:off x="6014123" y="5058256"/>
                  <a:ext cx="147600" cy="264960"/>
                </a:xfrm>
                <a:prstGeom prst="rect">
                  <a:avLst/>
                </a:prstGeom>
              </p:spPr>
            </p:pic>
          </mc:Fallback>
        </mc:AlternateContent>
        <mc:AlternateContent xmlns:mc="http://schemas.openxmlformats.org/markup-compatibility/2006" xmlns:p14="http://schemas.microsoft.com/office/powerpoint/2010/main">
          <mc:Choice Requires="p14">
            <p:contentPart p14:bwMode="auto" r:id="rId368">
              <p14:nvContentPartPr>
                <p14:cNvPr id="268" name="Ink 267">
                  <a:extLst>
                    <a:ext uri="{FF2B5EF4-FFF2-40B4-BE49-F238E27FC236}">
                      <a16:creationId xmlns:a16="http://schemas.microsoft.com/office/drawing/2014/main" id="{C0EF4F0D-B1AC-D037-901E-78E56A0AA620}"/>
                    </a:ext>
                  </a:extLst>
                </p14:cNvPr>
                <p14:cNvContentPartPr/>
                <p14:nvPr/>
              </p14:nvContentPartPr>
              <p14:xfrm>
                <a:off x="6268643" y="5100376"/>
                <a:ext cx="117360" cy="189000"/>
              </p14:xfrm>
            </p:contentPart>
          </mc:Choice>
          <mc:Fallback xmlns="">
            <p:pic>
              <p:nvPicPr>
                <p:cNvPr id="268" name="Ink 267">
                  <a:extLst>
                    <a:ext uri="{FF2B5EF4-FFF2-40B4-BE49-F238E27FC236}">
                      <a16:creationId xmlns:a16="http://schemas.microsoft.com/office/drawing/2014/main" id="{C0EF4F0D-B1AC-D037-901E-78E56A0AA620}"/>
                    </a:ext>
                  </a:extLst>
                </p:cNvPr>
                <p:cNvPicPr/>
                <p:nvPr/>
              </p:nvPicPr>
              <p:blipFill>
                <a:blip r:embed="rId369"/>
                <a:stretch>
                  <a:fillRect/>
                </a:stretch>
              </p:blipFill>
              <p:spPr>
                <a:xfrm>
                  <a:off x="6251003" y="5082376"/>
                  <a:ext cx="1530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370">
              <p14:nvContentPartPr>
                <p14:cNvPr id="269" name="Ink 268">
                  <a:extLst>
                    <a:ext uri="{FF2B5EF4-FFF2-40B4-BE49-F238E27FC236}">
                      <a16:creationId xmlns:a16="http://schemas.microsoft.com/office/drawing/2014/main" id="{CEA2F7C4-7644-E3BF-FB65-99997B6E1138}"/>
                    </a:ext>
                  </a:extLst>
                </p14:cNvPr>
                <p14:cNvContentPartPr/>
                <p14:nvPr/>
              </p14:nvContentPartPr>
              <p14:xfrm>
                <a:off x="6461243" y="5093536"/>
                <a:ext cx="79560" cy="76320"/>
              </p14:xfrm>
            </p:contentPart>
          </mc:Choice>
          <mc:Fallback xmlns="">
            <p:pic>
              <p:nvPicPr>
                <p:cNvPr id="269" name="Ink 268">
                  <a:extLst>
                    <a:ext uri="{FF2B5EF4-FFF2-40B4-BE49-F238E27FC236}">
                      <a16:creationId xmlns:a16="http://schemas.microsoft.com/office/drawing/2014/main" id="{CEA2F7C4-7644-E3BF-FB65-99997B6E1138}"/>
                    </a:ext>
                  </a:extLst>
                </p:cNvPr>
                <p:cNvPicPr/>
                <p:nvPr/>
              </p:nvPicPr>
              <p:blipFill>
                <a:blip r:embed="rId371"/>
                <a:stretch>
                  <a:fillRect/>
                </a:stretch>
              </p:blipFill>
              <p:spPr>
                <a:xfrm>
                  <a:off x="6443603" y="5075536"/>
                  <a:ext cx="115200" cy="111960"/>
                </a:xfrm>
                <a:prstGeom prst="rect">
                  <a:avLst/>
                </a:prstGeom>
              </p:spPr>
            </p:pic>
          </mc:Fallback>
        </mc:AlternateContent>
        <mc:AlternateContent xmlns:mc="http://schemas.openxmlformats.org/markup-compatibility/2006" xmlns:p14="http://schemas.microsoft.com/office/powerpoint/2010/main">
          <mc:Choice Requires="p14">
            <p:contentPart p14:bwMode="auto" r:id="rId372">
              <p14:nvContentPartPr>
                <p14:cNvPr id="270" name="Ink 269">
                  <a:extLst>
                    <a:ext uri="{FF2B5EF4-FFF2-40B4-BE49-F238E27FC236}">
                      <a16:creationId xmlns:a16="http://schemas.microsoft.com/office/drawing/2014/main" id="{11A608D3-914F-5DC2-9C4E-90C02C2275EE}"/>
                    </a:ext>
                  </a:extLst>
                </p14:cNvPr>
                <p14:cNvContentPartPr/>
                <p14:nvPr/>
              </p14:nvContentPartPr>
              <p14:xfrm>
                <a:off x="5281163" y="4932616"/>
                <a:ext cx="1446120" cy="56520"/>
              </p14:xfrm>
            </p:contentPart>
          </mc:Choice>
          <mc:Fallback xmlns="">
            <p:pic>
              <p:nvPicPr>
                <p:cNvPr id="270" name="Ink 269">
                  <a:extLst>
                    <a:ext uri="{FF2B5EF4-FFF2-40B4-BE49-F238E27FC236}">
                      <a16:creationId xmlns:a16="http://schemas.microsoft.com/office/drawing/2014/main" id="{11A608D3-914F-5DC2-9C4E-90C02C2275EE}"/>
                    </a:ext>
                  </a:extLst>
                </p:cNvPr>
                <p:cNvPicPr/>
                <p:nvPr/>
              </p:nvPicPr>
              <p:blipFill>
                <a:blip r:embed="rId373"/>
                <a:stretch>
                  <a:fillRect/>
                </a:stretch>
              </p:blipFill>
              <p:spPr>
                <a:xfrm>
                  <a:off x="5263163" y="4914976"/>
                  <a:ext cx="1481760" cy="92160"/>
                </a:xfrm>
                <a:prstGeom prst="rect">
                  <a:avLst/>
                </a:prstGeom>
              </p:spPr>
            </p:pic>
          </mc:Fallback>
        </mc:AlternateContent>
        <mc:AlternateContent xmlns:mc="http://schemas.openxmlformats.org/markup-compatibility/2006" xmlns:p14="http://schemas.microsoft.com/office/powerpoint/2010/main">
          <mc:Choice Requires="p14">
            <p:contentPart p14:bwMode="auto" r:id="rId374">
              <p14:nvContentPartPr>
                <p14:cNvPr id="271" name="Ink 270">
                  <a:extLst>
                    <a:ext uri="{FF2B5EF4-FFF2-40B4-BE49-F238E27FC236}">
                      <a16:creationId xmlns:a16="http://schemas.microsoft.com/office/drawing/2014/main" id="{0D47DE38-21D9-E6C8-0F34-412C1DBA184A}"/>
                    </a:ext>
                  </a:extLst>
                </p14:cNvPr>
                <p14:cNvContentPartPr/>
                <p14:nvPr/>
              </p14:nvContentPartPr>
              <p14:xfrm>
                <a:off x="5169923" y="4985896"/>
                <a:ext cx="1723680" cy="517320"/>
              </p14:xfrm>
            </p:contentPart>
          </mc:Choice>
          <mc:Fallback xmlns="">
            <p:pic>
              <p:nvPicPr>
                <p:cNvPr id="271" name="Ink 270">
                  <a:extLst>
                    <a:ext uri="{FF2B5EF4-FFF2-40B4-BE49-F238E27FC236}">
                      <a16:creationId xmlns:a16="http://schemas.microsoft.com/office/drawing/2014/main" id="{0D47DE38-21D9-E6C8-0F34-412C1DBA184A}"/>
                    </a:ext>
                  </a:extLst>
                </p:cNvPr>
                <p:cNvPicPr/>
                <p:nvPr/>
              </p:nvPicPr>
              <p:blipFill>
                <a:blip r:embed="rId375"/>
                <a:stretch>
                  <a:fillRect/>
                </a:stretch>
              </p:blipFill>
              <p:spPr>
                <a:xfrm>
                  <a:off x="5151923" y="4968256"/>
                  <a:ext cx="1759320" cy="552960"/>
                </a:xfrm>
                <a:prstGeom prst="rect">
                  <a:avLst/>
                </a:prstGeom>
              </p:spPr>
            </p:pic>
          </mc:Fallback>
        </mc:AlternateContent>
      </p:grpSp>
    </p:spTree>
    <p:extLst>
      <p:ext uri="{BB962C8B-B14F-4D97-AF65-F5344CB8AC3E}">
        <p14:creationId xmlns:p14="http://schemas.microsoft.com/office/powerpoint/2010/main" val="241104849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24584197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77149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1A69EB45-4529-42A4-A773-6C931AC75489}"/>
              </a:ext>
            </a:extLst>
          </p:cNvPr>
          <p:cNvSpPr txBox="1"/>
          <p:nvPr/>
        </p:nvSpPr>
        <p:spPr>
          <a:xfrm>
            <a:off x="310165" y="182663"/>
            <a:ext cx="3355855" cy="400110"/>
          </a:xfrm>
          <a:prstGeom prst="rect">
            <a:avLst/>
          </a:prstGeom>
          <a:noFill/>
        </p:spPr>
        <p:txBody>
          <a:bodyPr wrap="none" rtlCol="0">
            <a:spAutoFit/>
          </a:bodyPr>
          <a:lstStyle/>
          <a:p>
            <a:r>
              <a:rPr lang="en-GB" sz="2000"/>
              <a:t>Work out the missing number:</a:t>
            </a:r>
          </a:p>
        </p:txBody>
      </p:sp>
      <p:sp>
        <p:nvSpPr>
          <p:cNvPr id="132" name="TextBox 131">
            <a:extLst>
              <a:ext uri="{FF2B5EF4-FFF2-40B4-BE49-F238E27FC236}">
                <a16:creationId xmlns:a16="http://schemas.microsoft.com/office/drawing/2014/main" id="{4100E9FF-548E-4FCE-BB2A-27F5495D6297}"/>
              </a:ext>
            </a:extLst>
          </p:cNvPr>
          <p:cNvSpPr txBox="1"/>
          <p:nvPr/>
        </p:nvSpPr>
        <p:spPr>
          <a:xfrm>
            <a:off x="4442791" y="77929"/>
            <a:ext cx="4701209" cy="3416320"/>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32CCCD7C-0153-150C-A00A-1F0A3B7FCA47}"/>
                  </a:ext>
                </a:extLst>
              </p:cNvPr>
              <p:cNvSpPr txBox="1"/>
              <p:nvPr/>
            </p:nvSpPr>
            <p:spPr>
              <a:xfrm>
                <a:off x="596712" y="994269"/>
                <a:ext cx="2482154" cy="791820"/>
              </a:xfrm>
              <a:prstGeom prst="rect">
                <a:avLst/>
              </a:prstGeom>
              <a:noFill/>
            </p:spPr>
            <p:txBody>
              <a:bodyPr wrap="none" rtlCol="0">
                <a:spAutoFit/>
              </a:bodyPr>
              <a:lstStyle/>
              <a:p>
                <a14:m>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5</m:t>
                        </m:r>
                      </m:den>
                    </m:f>
                  </m:oMath>
                </a14:m>
                <a:r>
                  <a:rPr lang="en-GB" sz="3200"/>
                  <a:t> of </a:t>
                </a:r>
                <a14:m>
                  <m:oMath xmlns:m="http://schemas.openxmlformats.org/officeDocument/2006/math">
                    <m:r>
                      <a:rPr lang="en-GB" sz="3200" b="0" i="1" smtClean="0">
                        <a:latin typeface="Cambria Math" panose="02040503050406030204" pitchFamily="18" charset="0"/>
                      </a:rPr>
                      <m:t>80=</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oMath>
                </a14:m>
                <a:r>
                  <a:rPr lang="en-GB" sz="3200"/>
                  <a:t> of</a:t>
                </a:r>
              </a:p>
            </p:txBody>
          </p:sp>
        </mc:Choice>
        <mc:Fallback xmlns="">
          <p:sp>
            <p:nvSpPr>
              <p:cNvPr id="3" name="TextBox 2">
                <a:extLst>
                  <a:ext uri="{FF2B5EF4-FFF2-40B4-BE49-F238E27FC236}">
                    <a16:creationId xmlns:a16="http://schemas.microsoft.com/office/drawing/2014/main" id="{32CCCD7C-0153-150C-A00A-1F0A3B7FCA47}"/>
                  </a:ext>
                </a:extLst>
              </p:cNvPr>
              <p:cNvSpPr txBox="1">
                <a:spLocks noRot="1" noChangeAspect="1" noMove="1" noResize="1" noEditPoints="1" noAdjustHandles="1" noChangeArrowheads="1" noChangeShapeType="1" noTextEdit="1"/>
              </p:cNvSpPr>
              <p:nvPr/>
            </p:nvSpPr>
            <p:spPr>
              <a:xfrm>
                <a:off x="596712" y="994269"/>
                <a:ext cx="2482154" cy="791820"/>
              </a:xfrm>
              <a:prstGeom prst="rect">
                <a:avLst/>
              </a:prstGeom>
              <a:blipFill>
                <a:blip r:embed="rId2"/>
                <a:stretch>
                  <a:fillRect r="-5160" b="-12308"/>
                </a:stretch>
              </a:blipFill>
            </p:spPr>
            <p:txBody>
              <a:bodyPr/>
              <a:lstStyle/>
              <a:p>
                <a:r>
                  <a:rPr lang="en-GB">
                    <a:noFill/>
                  </a:rPr>
                  <a:t> </a:t>
                </a:r>
              </a:p>
            </p:txBody>
          </p:sp>
        </mc:Fallback>
      </mc:AlternateContent>
      <p:sp>
        <p:nvSpPr>
          <p:cNvPr id="5" name="Rectangle 4">
            <a:extLst>
              <a:ext uri="{FF2B5EF4-FFF2-40B4-BE49-F238E27FC236}">
                <a16:creationId xmlns:a16="http://schemas.microsoft.com/office/drawing/2014/main" id="{2D6F0497-5EAC-8A6C-9B71-F293C5176483}"/>
              </a:ext>
            </a:extLst>
          </p:cNvPr>
          <p:cNvSpPr/>
          <p:nvPr/>
        </p:nvSpPr>
        <p:spPr>
          <a:xfrm>
            <a:off x="3096024" y="1101254"/>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140070264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211" name="TextBox 210">
            <a:extLst>
              <a:ext uri="{FF2B5EF4-FFF2-40B4-BE49-F238E27FC236}">
                <a16:creationId xmlns:a16="http://schemas.microsoft.com/office/drawing/2014/main" id="{C70009E4-2D10-8AB6-4E8A-6A2041C35A3C}"/>
              </a:ext>
            </a:extLst>
          </p:cNvPr>
          <p:cNvSpPr txBox="1"/>
          <p:nvPr/>
        </p:nvSpPr>
        <p:spPr>
          <a:xfrm>
            <a:off x="310165" y="182663"/>
            <a:ext cx="3355855" cy="400110"/>
          </a:xfrm>
          <a:prstGeom prst="rect">
            <a:avLst/>
          </a:prstGeom>
          <a:noFill/>
        </p:spPr>
        <p:txBody>
          <a:bodyPr wrap="none" rtlCol="0">
            <a:spAutoFit/>
          </a:bodyPr>
          <a:lstStyle/>
          <a:p>
            <a:r>
              <a:rPr lang="en-GB" sz="2000"/>
              <a:t>Work out the missing number:</a:t>
            </a:r>
          </a:p>
        </p:txBody>
      </p:sp>
      <mc:AlternateContent xmlns:mc="http://schemas.openxmlformats.org/markup-compatibility/2006" xmlns:a14="http://schemas.microsoft.com/office/drawing/2010/main">
        <mc:Choice Requires="a14">
          <p:sp>
            <p:nvSpPr>
              <p:cNvPr id="223" name="TextBox 222">
                <a:extLst>
                  <a:ext uri="{FF2B5EF4-FFF2-40B4-BE49-F238E27FC236}">
                    <a16:creationId xmlns:a16="http://schemas.microsoft.com/office/drawing/2014/main" id="{D86F91FD-B52A-1781-8526-4B32542CB33D}"/>
                  </a:ext>
                </a:extLst>
              </p:cNvPr>
              <p:cNvSpPr txBox="1"/>
              <p:nvPr/>
            </p:nvSpPr>
            <p:spPr>
              <a:xfrm>
                <a:off x="596712" y="994269"/>
                <a:ext cx="2482154" cy="791820"/>
              </a:xfrm>
              <a:prstGeom prst="rect">
                <a:avLst/>
              </a:prstGeom>
              <a:noFill/>
            </p:spPr>
            <p:txBody>
              <a:bodyPr wrap="none" rtlCol="0">
                <a:spAutoFit/>
              </a:bodyPr>
              <a:lstStyle/>
              <a:p>
                <a14:m>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5</m:t>
                        </m:r>
                      </m:den>
                    </m:f>
                  </m:oMath>
                </a14:m>
                <a:r>
                  <a:rPr lang="en-GB" sz="3200"/>
                  <a:t> of </a:t>
                </a:r>
                <a14:m>
                  <m:oMath xmlns:m="http://schemas.openxmlformats.org/officeDocument/2006/math">
                    <m:r>
                      <a:rPr lang="en-GB" sz="3200" b="0" i="1" smtClean="0">
                        <a:latin typeface="Cambria Math" panose="02040503050406030204" pitchFamily="18" charset="0"/>
                      </a:rPr>
                      <m:t>80=</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oMath>
                </a14:m>
                <a:r>
                  <a:rPr lang="en-GB" sz="3200"/>
                  <a:t> of</a:t>
                </a:r>
              </a:p>
            </p:txBody>
          </p:sp>
        </mc:Choice>
        <mc:Fallback xmlns="">
          <p:sp>
            <p:nvSpPr>
              <p:cNvPr id="223" name="TextBox 222">
                <a:extLst>
                  <a:ext uri="{FF2B5EF4-FFF2-40B4-BE49-F238E27FC236}">
                    <a16:creationId xmlns:a16="http://schemas.microsoft.com/office/drawing/2014/main" id="{D86F91FD-B52A-1781-8526-4B32542CB33D}"/>
                  </a:ext>
                </a:extLst>
              </p:cNvPr>
              <p:cNvSpPr txBox="1">
                <a:spLocks noRot="1" noChangeAspect="1" noMove="1" noResize="1" noEditPoints="1" noAdjustHandles="1" noChangeArrowheads="1" noChangeShapeType="1" noTextEdit="1"/>
              </p:cNvSpPr>
              <p:nvPr/>
            </p:nvSpPr>
            <p:spPr>
              <a:xfrm>
                <a:off x="596712" y="994269"/>
                <a:ext cx="2482154" cy="791820"/>
              </a:xfrm>
              <a:prstGeom prst="rect">
                <a:avLst/>
              </a:prstGeom>
              <a:blipFill>
                <a:blip r:embed="rId2"/>
                <a:stretch>
                  <a:fillRect r="-5160" b="-12308"/>
                </a:stretch>
              </a:blipFill>
            </p:spPr>
            <p:txBody>
              <a:bodyPr/>
              <a:lstStyle/>
              <a:p>
                <a:r>
                  <a:rPr lang="en-GB">
                    <a:noFill/>
                  </a:rPr>
                  <a:t> </a:t>
                </a:r>
              </a:p>
            </p:txBody>
          </p:sp>
        </mc:Fallback>
      </mc:AlternateContent>
      <p:sp>
        <p:nvSpPr>
          <p:cNvPr id="253" name="Rectangle 252">
            <a:extLst>
              <a:ext uri="{FF2B5EF4-FFF2-40B4-BE49-F238E27FC236}">
                <a16:creationId xmlns:a16="http://schemas.microsoft.com/office/drawing/2014/main" id="{5DA6BB79-B546-0445-A7E1-523404429971}"/>
              </a:ext>
            </a:extLst>
          </p:cNvPr>
          <p:cNvSpPr/>
          <p:nvPr/>
        </p:nvSpPr>
        <p:spPr>
          <a:xfrm>
            <a:off x="3096024" y="1101254"/>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4920E849-6B64-5A4A-95D3-825EE0FC2F69}"/>
                  </a:ext>
                </a:extLst>
              </p14:cNvPr>
              <p14:cNvContentPartPr/>
              <p14:nvPr/>
            </p14:nvContentPartPr>
            <p14:xfrm>
              <a:off x="747633" y="2138656"/>
              <a:ext cx="186480" cy="333000"/>
            </p14:xfrm>
          </p:contentPart>
        </mc:Choice>
        <mc:Fallback xmlns="">
          <p:pic>
            <p:nvPicPr>
              <p:cNvPr id="2" name="Ink 1">
                <a:extLst>
                  <a:ext uri="{FF2B5EF4-FFF2-40B4-BE49-F238E27FC236}">
                    <a16:creationId xmlns:a16="http://schemas.microsoft.com/office/drawing/2014/main" id="{4920E849-6B64-5A4A-95D3-825EE0FC2F69}"/>
                  </a:ext>
                </a:extLst>
              </p:cNvPr>
              <p:cNvPicPr/>
              <p:nvPr/>
            </p:nvPicPr>
            <p:blipFill>
              <a:blip r:embed="rId4"/>
              <a:stretch>
                <a:fillRect/>
              </a:stretch>
            </p:blipFill>
            <p:spPr>
              <a:xfrm>
                <a:off x="729633" y="2121016"/>
                <a:ext cx="222120" cy="3686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E087A08B-A7BD-3D7E-0C50-2FC69338F556}"/>
                  </a:ext>
                </a:extLst>
              </p14:cNvPr>
              <p14:cNvContentPartPr/>
              <p14:nvPr/>
            </p14:nvContentPartPr>
            <p14:xfrm>
              <a:off x="1024113" y="2166376"/>
              <a:ext cx="191160" cy="223560"/>
            </p14:xfrm>
          </p:contentPart>
        </mc:Choice>
        <mc:Fallback xmlns="">
          <p:pic>
            <p:nvPicPr>
              <p:cNvPr id="3" name="Ink 2">
                <a:extLst>
                  <a:ext uri="{FF2B5EF4-FFF2-40B4-BE49-F238E27FC236}">
                    <a16:creationId xmlns:a16="http://schemas.microsoft.com/office/drawing/2014/main" id="{E087A08B-A7BD-3D7E-0C50-2FC69338F556}"/>
                  </a:ext>
                </a:extLst>
              </p:cNvPr>
              <p:cNvPicPr/>
              <p:nvPr/>
            </p:nvPicPr>
            <p:blipFill>
              <a:blip r:embed="rId6"/>
              <a:stretch>
                <a:fillRect/>
              </a:stretch>
            </p:blipFill>
            <p:spPr>
              <a:xfrm>
                <a:off x="1006113" y="2148376"/>
                <a:ext cx="22680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EC6E95DE-3A5F-4EDE-8DE3-30064B9774CD}"/>
                  </a:ext>
                </a:extLst>
              </p14:cNvPr>
              <p14:cNvContentPartPr/>
              <p14:nvPr/>
            </p14:nvContentPartPr>
            <p14:xfrm>
              <a:off x="1570233" y="2103736"/>
              <a:ext cx="9360" cy="9360"/>
            </p14:xfrm>
          </p:contentPart>
        </mc:Choice>
        <mc:Fallback xmlns="">
          <p:pic>
            <p:nvPicPr>
              <p:cNvPr id="5" name="Ink 4">
                <a:extLst>
                  <a:ext uri="{FF2B5EF4-FFF2-40B4-BE49-F238E27FC236}">
                    <a16:creationId xmlns:a16="http://schemas.microsoft.com/office/drawing/2014/main" id="{EC6E95DE-3A5F-4EDE-8DE3-30064B9774CD}"/>
                  </a:ext>
                </a:extLst>
              </p:cNvPr>
              <p:cNvPicPr/>
              <p:nvPr/>
            </p:nvPicPr>
            <p:blipFill>
              <a:blip r:embed="rId8"/>
              <a:stretch>
                <a:fillRect/>
              </a:stretch>
            </p:blipFill>
            <p:spPr>
              <a:xfrm>
                <a:off x="1552233" y="2086096"/>
                <a:ext cx="45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9ED9FC48-4B04-15DD-1550-3FA6919F3702}"/>
                  </a:ext>
                </a:extLst>
              </p14:cNvPr>
              <p14:cNvContentPartPr/>
              <p14:nvPr/>
            </p14:nvContentPartPr>
            <p14:xfrm>
              <a:off x="1492473" y="2212096"/>
              <a:ext cx="159840" cy="8280"/>
            </p14:xfrm>
          </p:contentPart>
        </mc:Choice>
        <mc:Fallback xmlns="">
          <p:pic>
            <p:nvPicPr>
              <p:cNvPr id="6" name="Ink 5">
                <a:extLst>
                  <a:ext uri="{FF2B5EF4-FFF2-40B4-BE49-F238E27FC236}">
                    <a16:creationId xmlns:a16="http://schemas.microsoft.com/office/drawing/2014/main" id="{9ED9FC48-4B04-15DD-1550-3FA6919F3702}"/>
                  </a:ext>
                </a:extLst>
              </p:cNvPr>
              <p:cNvPicPr/>
              <p:nvPr/>
            </p:nvPicPr>
            <p:blipFill>
              <a:blip r:embed="rId10"/>
              <a:stretch>
                <a:fillRect/>
              </a:stretch>
            </p:blipFill>
            <p:spPr>
              <a:xfrm>
                <a:off x="1474473" y="2194096"/>
                <a:ext cx="1954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9289B61E-B66B-6D7D-6310-CFA06CC3E76C}"/>
                  </a:ext>
                </a:extLst>
              </p14:cNvPr>
              <p14:cNvContentPartPr/>
              <p14:nvPr/>
            </p14:nvContentPartPr>
            <p14:xfrm>
              <a:off x="1577793" y="2334496"/>
              <a:ext cx="720" cy="1800"/>
            </p14:xfrm>
          </p:contentPart>
        </mc:Choice>
        <mc:Fallback xmlns="">
          <p:pic>
            <p:nvPicPr>
              <p:cNvPr id="7" name="Ink 6">
                <a:extLst>
                  <a:ext uri="{FF2B5EF4-FFF2-40B4-BE49-F238E27FC236}">
                    <a16:creationId xmlns:a16="http://schemas.microsoft.com/office/drawing/2014/main" id="{9289B61E-B66B-6D7D-6310-CFA06CC3E76C}"/>
                  </a:ext>
                </a:extLst>
              </p:cNvPr>
              <p:cNvPicPr/>
              <p:nvPr/>
            </p:nvPicPr>
            <p:blipFill>
              <a:blip r:embed="rId12"/>
              <a:stretch>
                <a:fillRect/>
              </a:stretch>
            </p:blipFill>
            <p:spPr>
              <a:xfrm>
                <a:off x="1560153" y="2316496"/>
                <a:ext cx="36360" cy="37440"/>
              </a:xfrm>
              <a:prstGeom prst="rect">
                <a:avLst/>
              </a:prstGeom>
            </p:spPr>
          </p:pic>
        </mc:Fallback>
      </mc:AlternateContent>
      <p:grpSp>
        <p:nvGrpSpPr>
          <p:cNvPr id="13" name="Group 12">
            <a:extLst>
              <a:ext uri="{FF2B5EF4-FFF2-40B4-BE49-F238E27FC236}">
                <a16:creationId xmlns:a16="http://schemas.microsoft.com/office/drawing/2014/main" id="{9B600F50-5016-0EBD-9259-3CCE5158167F}"/>
              </a:ext>
            </a:extLst>
          </p:cNvPr>
          <p:cNvGrpSpPr/>
          <p:nvPr/>
        </p:nvGrpSpPr>
        <p:grpSpPr>
          <a:xfrm>
            <a:off x="1864713" y="2106976"/>
            <a:ext cx="209160" cy="270720"/>
            <a:chOff x="1864713" y="2106976"/>
            <a:chExt cx="209160" cy="270720"/>
          </a:xfrm>
        </p:grpSpPr>
        <mc:AlternateContent xmlns:mc="http://schemas.openxmlformats.org/markup-compatibility/2006" xmlns:p14="http://schemas.microsoft.com/office/powerpoint/2010/main">
          <mc:Choice Requires="p14">
            <p:contentPart p14:bwMode="auto" r:id="rId13">
              <p14:nvContentPartPr>
                <p14:cNvPr id="11" name="Ink 10">
                  <a:extLst>
                    <a:ext uri="{FF2B5EF4-FFF2-40B4-BE49-F238E27FC236}">
                      <a16:creationId xmlns:a16="http://schemas.microsoft.com/office/drawing/2014/main" id="{4D8141AA-46DC-7456-B2E6-58DD9B4DAEF7}"/>
                    </a:ext>
                  </a:extLst>
                </p14:cNvPr>
                <p14:cNvContentPartPr/>
                <p14:nvPr/>
              </p14:nvContentPartPr>
              <p14:xfrm>
                <a:off x="1864713" y="2145496"/>
                <a:ext cx="181800" cy="232200"/>
              </p14:xfrm>
            </p:contentPart>
          </mc:Choice>
          <mc:Fallback xmlns="">
            <p:pic>
              <p:nvPicPr>
                <p:cNvPr id="11" name="Ink 10">
                  <a:extLst>
                    <a:ext uri="{FF2B5EF4-FFF2-40B4-BE49-F238E27FC236}">
                      <a16:creationId xmlns:a16="http://schemas.microsoft.com/office/drawing/2014/main" id="{4D8141AA-46DC-7456-B2E6-58DD9B4DAEF7}"/>
                    </a:ext>
                  </a:extLst>
                </p:cNvPr>
                <p:cNvPicPr/>
                <p:nvPr/>
              </p:nvPicPr>
              <p:blipFill>
                <a:blip r:embed="rId14"/>
                <a:stretch>
                  <a:fillRect/>
                </a:stretch>
              </p:blipFill>
              <p:spPr>
                <a:xfrm>
                  <a:off x="1846713" y="2127856"/>
                  <a:ext cx="21744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2" name="Ink 11">
                  <a:extLst>
                    <a:ext uri="{FF2B5EF4-FFF2-40B4-BE49-F238E27FC236}">
                      <a16:creationId xmlns:a16="http://schemas.microsoft.com/office/drawing/2014/main" id="{0C3D0A09-35CC-05B7-B05B-EB3E6313E1C4}"/>
                    </a:ext>
                  </a:extLst>
                </p14:cNvPr>
                <p14:cNvContentPartPr/>
                <p14:nvPr/>
              </p14:nvContentPartPr>
              <p14:xfrm>
                <a:off x="1886673" y="2106976"/>
                <a:ext cx="187200" cy="63000"/>
              </p14:xfrm>
            </p:contentPart>
          </mc:Choice>
          <mc:Fallback xmlns="">
            <p:pic>
              <p:nvPicPr>
                <p:cNvPr id="12" name="Ink 11">
                  <a:extLst>
                    <a:ext uri="{FF2B5EF4-FFF2-40B4-BE49-F238E27FC236}">
                      <a16:creationId xmlns:a16="http://schemas.microsoft.com/office/drawing/2014/main" id="{0C3D0A09-35CC-05B7-B05B-EB3E6313E1C4}"/>
                    </a:ext>
                  </a:extLst>
                </p:cNvPr>
                <p:cNvPicPr/>
                <p:nvPr/>
              </p:nvPicPr>
              <p:blipFill>
                <a:blip r:embed="rId16"/>
                <a:stretch>
                  <a:fillRect/>
                </a:stretch>
              </p:blipFill>
              <p:spPr>
                <a:xfrm>
                  <a:off x="1868673" y="2088976"/>
                  <a:ext cx="222840" cy="9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7">
            <p14:nvContentPartPr>
              <p14:cNvPr id="14" name="Ink 13">
                <a:extLst>
                  <a:ext uri="{FF2B5EF4-FFF2-40B4-BE49-F238E27FC236}">
                    <a16:creationId xmlns:a16="http://schemas.microsoft.com/office/drawing/2014/main" id="{6D5DF2AF-4003-EA5F-0F74-8F87484B75D9}"/>
                  </a:ext>
                </a:extLst>
              </p14:cNvPr>
              <p14:cNvContentPartPr/>
              <p14:nvPr/>
            </p14:nvContentPartPr>
            <p14:xfrm>
              <a:off x="2369433" y="2191216"/>
              <a:ext cx="192240" cy="28800"/>
            </p14:xfrm>
          </p:contentPart>
        </mc:Choice>
        <mc:Fallback xmlns="">
          <p:pic>
            <p:nvPicPr>
              <p:cNvPr id="14" name="Ink 13">
                <a:extLst>
                  <a:ext uri="{FF2B5EF4-FFF2-40B4-BE49-F238E27FC236}">
                    <a16:creationId xmlns:a16="http://schemas.microsoft.com/office/drawing/2014/main" id="{6D5DF2AF-4003-EA5F-0F74-8F87484B75D9}"/>
                  </a:ext>
                </a:extLst>
              </p:cNvPr>
              <p:cNvPicPr/>
              <p:nvPr/>
            </p:nvPicPr>
            <p:blipFill>
              <a:blip r:embed="rId18"/>
              <a:stretch>
                <a:fillRect/>
              </a:stretch>
            </p:blipFill>
            <p:spPr>
              <a:xfrm>
                <a:off x="2351793" y="2173576"/>
                <a:ext cx="22788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7" name="Ink 16">
                <a:extLst>
                  <a:ext uri="{FF2B5EF4-FFF2-40B4-BE49-F238E27FC236}">
                    <a16:creationId xmlns:a16="http://schemas.microsoft.com/office/drawing/2014/main" id="{3D5138CD-B3EF-436F-833E-3933B13D1684}"/>
                  </a:ext>
                </a:extLst>
              </p14:cNvPr>
              <p14:cNvContentPartPr/>
              <p14:nvPr/>
            </p14:nvContentPartPr>
            <p14:xfrm>
              <a:off x="2357193" y="2311456"/>
              <a:ext cx="131760" cy="13320"/>
            </p14:xfrm>
          </p:contentPart>
        </mc:Choice>
        <mc:Fallback xmlns="">
          <p:pic>
            <p:nvPicPr>
              <p:cNvPr id="17" name="Ink 16">
                <a:extLst>
                  <a:ext uri="{FF2B5EF4-FFF2-40B4-BE49-F238E27FC236}">
                    <a16:creationId xmlns:a16="http://schemas.microsoft.com/office/drawing/2014/main" id="{3D5138CD-B3EF-436F-833E-3933B13D1684}"/>
                  </a:ext>
                </a:extLst>
              </p:cNvPr>
              <p:cNvPicPr/>
              <p:nvPr/>
            </p:nvPicPr>
            <p:blipFill>
              <a:blip r:embed="rId20"/>
              <a:stretch>
                <a:fillRect/>
              </a:stretch>
            </p:blipFill>
            <p:spPr>
              <a:xfrm>
                <a:off x="2339553" y="2293816"/>
                <a:ext cx="167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3" name="Ink 22">
                <a:extLst>
                  <a:ext uri="{FF2B5EF4-FFF2-40B4-BE49-F238E27FC236}">
                    <a16:creationId xmlns:a16="http://schemas.microsoft.com/office/drawing/2014/main" id="{9C913C6A-EA0E-FCCA-EBBB-CFB754729068}"/>
                  </a:ext>
                </a:extLst>
              </p14:cNvPr>
              <p14:cNvContentPartPr/>
              <p14:nvPr/>
            </p14:nvContentPartPr>
            <p14:xfrm>
              <a:off x="2790273" y="2055856"/>
              <a:ext cx="23760" cy="297360"/>
            </p14:xfrm>
          </p:contentPart>
        </mc:Choice>
        <mc:Fallback xmlns="">
          <p:pic>
            <p:nvPicPr>
              <p:cNvPr id="23" name="Ink 22">
                <a:extLst>
                  <a:ext uri="{FF2B5EF4-FFF2-40B4-BE49-F238E27FC236}">
                    <a16:creationId xmlns:a16="http://schemas.microsoft.com/office/drawing/2014/main" id="{9C913C6A-EA0E-FCCA-EBBB-CFB754729068}"/>
                  </a:ext>
                </a:extLst>
              </p:cNvPr>
              <p:cNvPicPr/>
              <p:nvPr/>
            </p:nvPicPr>
            <p:blipFill>
              <a:blip r:embed="rId22"/>
              <a:stretch>
                <a:fillRect/>
              </a:stretch>
            </p:blipFill>
            <p:spPr>
              <a:xfrm>
                <a:off x="2772273" y="2038216"/>
                <a:ext cx="5940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6" name="Ink 25">
                <a:extLst>
                  <a:ext uri="{FF2B5EF4-FFF2-40B4-BE49-F238E27FC236}">
                    <a16:creationId xmlns:a16="http://schemas.microsoft.com/office/drawing/2014/main" id="{17E71929-957F-F51C-156D-8D790D0A38D5}"/>
                  </a:ext>
                </a:extLst>
              </p14:cNvPr>
              <p14:cNvContentPartPr/>
              <p14:nvPr/>
            </p14:nvContentPartPr>
            <p14:xfrm>
              <a:off x="3008433" y="2060176"/>
              <a:ext cx="147960" cy="262800"/>
            </p14:xfrm>
          </p:contentPart>
        </mc:Choice>
        <mc:Fallback xmlns="">
          <p:pic>
            <p:nvPicPr>
              <p:cNvPr id="26" name="Ink 25">
                <a:extLst>
                  <a:ext uri="{FF2B5EF4-FFF2-40B4-BE49-F238E27FC236}">
                    <a16:creationId xmlns:a16="http://schemas.microsoft.com/office/drawing/2014/main" id="{17E71929-957F-F51C-156D-8D790D0A38D5}"/>
                  </a:ext>
                </a:extLst>
              </p:cNvPr>
              <p:cNvPicPr/>
              <p:nvPr/>
            </p:nvPicPr>
            <p:blipFill>
              <a:blip r:embed="rId24"/>
              <a:stretch>
                <a:fillRect/>
              </a:stretch>
            </p:blipFill>
            <p:spPr>
              <a:xfrm>
                <a:off x="2990433" y="2042536"/>
                <a:ext cx="183600" cy="298440"/>
              </a:xfrm>
              <a:prstGeom prst="rect">
                <a:avLst/>
              </a:prstGeom>
            </p:spPr>
          </p:pic>
        </mc:Fallback>
      </mc:AlternateContent>
      <p:grpSp>
        <p:nvGrpSpPr>
          <p:cNvPr id="40" name="Group 39">
            <a:extLst>
              <a:ext uri="{FF2B5EF4-FFF2-40B4-BE49-F238E27FC236}">
                <a16:creationId xmlns:a16="http://schemas.microsoft.com/office/drawing/2014/main" id="{6DC3A6F8-6966-757D-7C4F-93ACA13F551D}"/>
              </a:ext>
            </a:extLst>
          </p:cNvPr>
          <p:cNvGrpSpPr/>
          <p:nvPr/>
        </p:nvGrpSpPr>
        <p:grpSpPr>
          <a:xfrm>
            <a:off x="789393" y="2728336"/>
            <a:ext cx="231840" cy="298080"/>
            <a:chOff x="789393" y="2728336"/>
            <a:chExt cx="231840" cy="298080"/>
          </a:xfrm>
        </p:grpSpPr>
        <mc:AlternateContent xmlns:mc="http://schemas.openxmlformats.org/markup-compatibility/2006" xmlns:p14="http://schemas.microsoft.com/office/powerpoint/2010/main">
          <mc:Choice Requires="p14">
            <p:contentPart p14:bwMode="auto" r:id="rId25">
              <p14:nvContentPartPr>
                <p14:cNvPr id="27" name="Ink 26">
                  <a:extLst>
                    <a:ext uri="{FF2B5EF4-FFF2-40B4-BE49-F238E27FC236}">
                      <a16:creationId xmlns:a16="http://schemas.microsoft.com/office/drawing/2014/main" id="{CEBCA186-284F-52C3-A621-0698F5C8F734}"/>
                    </a:ext>
                  </a:extLst>
                </p14:cNvPr>
                <p14:cNvContentPartPr/>
                <p14:nvPr/>
              </p14:nvContentPartPr>
              <p14:xfrm>
                <a:off x="789393" y="2728336"/>
                <a:ext cx="21960" cy="298080"/>
              </p14:xfrm>
            </p:contentPart>
          </mc:Choice>
          <mc:Fallback xmlns="">
            <p:pic>
              <p:nvPicPr>
                <p:cNvPr id="27" name="Ink 26">
                  <a:extLst>
                    <a:ext uri="{FF2B5EF4-FFF2-40B4-BE49-F238E27FC236}">
                      <a16:creationId xmlns:a16="http://schemas.microsoft.com/office/drawing/2014/main" id="{CEBCA186-284F-52C3-A621-0698F5C8F734}"/>
                    </a:ext>
                  </a:extLst>
                </p:cNvPr>
                <p:cNvPicPr/>
                <p:nvPr/>
              </p:nvPicPr>
              <p:blipFill>
                <a:blip r:embed="rId26"/>
                <a:stretch>
                  <a:fillRect/>
                </a:stretch>
              </p:blipFill>
              <p:spPr>
                <a:xfrm>
                  <a:off x="771753" y="2710336"/>
                  <a:ext cx="57600" cy="3337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8" name="Ink 27">
                  <a:extLst>
                    <a:ext uri="{FF2B5EF4-FFF2-40B4-BE49-F238E27FC236}">
                      <a16:creationId xmlns:a16="http://schemas.microsoft.com/office/drawing/2014/main" id="{B2A536D7-0EB8-030D-A9BE-FF05237FA1AC}"/>
                    </a:ext>
                  </a:extLst>
                </p14:cNvPr>
                <p14:cNvContentPartPr/>
                <p14:nvPr/>
              </p14:nvContentPartPr>
              <p14:xfrm>
                <a:off x="937713" y="2733736"/>
                <a:ext cx="83520" cy="270720"/>
              </p14:xfrm>
            </p:contentPart>
          </mc:Choice>
          <mc:Fallback xmlns="">
            <p:pic>
              <p:nvPicPr>
                <p:cNvPr id="28" name="Ink 27">
                  <a:extLst>
                    <a:ext uri="{FF2B5EF4-FFF2-40B4-BE49-F238E27FC236}">
                      <a16:creationId xmlns:a16="http://schemas.microsoft.com/office/drawing/2014/main" id="{B2A536D7-0EB8-030D-A9BE-FF05237FA1AC}"/>
                    </a:ext>
                  </a:extLst>
                </p:cNvPr>
                <p:cNvPicPr/>
                <p:nvPr/>
              </p:nvPicPr>
              <p:blipFill>
                <a:blip r:embed="rId28"/>
                <a:stretch>
                  <a:fillRect/>
                </a:stretch>
              </p:blipFill>
              <p:spPr>
                <a:xfrm>
                  <a:off x="919713" y="2716096"/>
                  <a:ext cx="119160" cy="306360"/>
                </a:xfrm>
                <a:prstGeom prst="rect">
                  <a:avLst/>
                </a:prstGeom>
              </p:spPr>
            </p:pic>
          </mc:Fallback>
        </mc:AlternateContent>
      </p:grpSp>
      <p:grpSp>
        <p:nvGrpSpPr>
          <p:cNvPr id="39" name="Group 38">
            <a:extLst>
              <a:ext uri="{FF2B5EF4-FFF2-40B4-BE49-F238E27FC236}">
                <a16:creationId xmlns:a16="http://schemas.microsoft.com/office/drawing/2014/main" id="{2CBEE55C-0CCC-539A-C850-515E846E5A84}"/>
              </a:ext>
            </a:extLst>
          </p:cNvPr>
          <p:cNvGrpSpPr/>
          <p:nvPr/>
        </p:nvGrpSpPr>
        <p:grpSpPr>
          <a:xfrm>
            <a:off x="1327953" y="2814736"/>
            <a:ext cx="187560" cy="158760"/>
            <a:chOff x="1327953" y="2814736"/>
            <a:chExt cx="187560" cy="158760"/>
          </a:xfrm>
        </p:grpSpPr>
        <mc:AlternateContent xmlns:mc="http://schemas.openxmlformats.org/markup-compatibility/2006" xmlns:p14="http://schemas.microsoft.com/office/powerpoint/2010/main">
          <mc:Choice Requires="p14">
            <p:contentPart p14:bwMode="auto" r:id="rId29">
              <p14:nvContentPartPr>
                <p14:cNvPr id="29" name="Ink 28">
                  <a:extLst>
                    <a:ext uri="{FF2B5EF4-FFF2-40B4-BE49-F238E27FC236}">
                      <a16:creationId xmlns:a16="http://schemas.microsoft.com/office/drawing/2014/main" id="{1FD397D7-887B-2464-4080-C3FD3C787E13}"/>
                    </a:ext>
                  </a:extLst>
                </p14:cNvPr>
                <p14:cNvContentPartPr/>
                <p14:nvPr/>
              </p14:nvContentPartPr>
              <p14:xfrm>
                <a:off x="1327953" y="2833096"/>
                <a:ext cx="162000" cy="129240"/>
              </p14:xfrm>
            </p:contentPart>
          </mc:Choice>
          <mc:Fallback xmlns="">
            <p:pic>
              <p:nvPicPr>
                <p:cNvPr id="29" name="Ink 28">
                  <a:extLst>
                    <a:ext uri="{FF2B5EF4-FFF2-40B4-BE49-F238E27FC236}">
                      <a16:creationId xmlns:a16="http://schemas.microsoft.com/office/drawing/2014/main" id="{1FD397D7-887B-2464-4080-C3FD3C787E13}"/>
                    </a:ext>
                  </a:extLst>
                </p:cNvPr>
                <p:cNvPicPr/>
                <p:nvPr/>
              </p:nvPicPr>
              <p:blipFill>
                <a:blip r:embed="rId30"/>
                <a:stretch>
                  <a:fillRect/>
                </a:stretch>
              </p:blipFill>
              <p:spPr>
                <a:xfrm>
                  <a:off x="1309953" y="2815096"/>
                  <a:ext cx="1976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30" name="Ink 29">
                  <a:extLst>
                    <a:ext uri="{FF2B5EF4-FFF2-40B4-BE49-F238E27FC236}">
                      <a16:creationId xmlns:a16="http://schemas.microsoft.com/office/drawing/2014/main" id="{9FCEFA00-F36E-4B03-15AF-BDEAEFEF8887}"/>
                    </a:ext>
                  </a:extLst>
                </p14:cNvPr>
                <p14:cNvContentPartPr/>
                <p14:nvPr/>
              </p14:nvContentPartPr>
              <p14:xfrm>
                <a:off x="1356033" y="2814736"/>
                <a:ext cx="159480" cy="158760"/>
              </p14:xfrm>
            </p:contentPart>
          </mc:Choice>
          <mc:Fallback xmlns="">
            <p:pic>
              <p:nvPicPr>
                <p:cNvPr id="30" name="Ink 29">
                  <a:extLst>
                    <a:ext uri="{FF2B5EF4-FFF2-40B4-BE49-F238E27FC236}">
                      <a16:creationId xmlns:a16="http://schemas.microsoft.com/office/drawing/2014/main" id="{9FCEFA00-F36E-4B03-15AF-BDEAEFEF8887}"/>
                    </a:ext>
                  </a:extLst>
                </p:cNvPr>
                <p:cNvPicPr/>
                <p:nvPr/>
              </p:nvPicPr>
              <p:blipFill>
                <a:blip r:embed="rId32"/>
                <a:stretch>
                  <a:fillRect/>
                </a:stretch>
              </p:blipFill>
              <p:spPr>
                <a:xfrm>
                  <a:off x="1338393" y="2796736"/>
                  <a:ext cx="195120" cy="194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3">
            <p14:nvContentPartPr>
              <p14:cNvPr id="31" name="Ink 30">
                <a:extLst>
                  <a:ext uri="{FF2B5EF4-FFF2-40B4-BE49-F238E27FC236}">
                    <a16:creationId xmlns:a16="http://schemas.microsoft.com/office/drawing/2014/main" id="{121E97E3-095B-AF8E-A994-ADAE49014518}"/>
                  </a:ext>
                </a:extLst>
              </p14:cNvPr>
              <p14:cNvContentPartPr/>
              <p14:nvPr/>
            </p14:nvContentPartPr>
            <p14:xfrm>
              <a:off x="1732593" y="2702056"/>
              <a:ext cx="178560" cy="255960"/>
            </p14:xfrm>
          </p:contentPart>
        </mc:Choice>
        <mc:Fallback xmlns="">
          <p:pic>
            <p:nvPicPr>
              <p:cNvPr id="31" name="Ink 30">
                <a:extLst>
                  <a:ext uri="{FF2B5EF4-FFF2-40B4-BE49-F238E27FC236}">
                    <a16:creationId xmlns:a16="http://schemas.microsoft.com/office/drawing/2014/main" id="{121E97E3-095B-AF8E-A994-ADAE49014518}"/>
                  </a:ext>
                </a:extLst>
              </p:cNvPr>
              <p:cNvPicPr/>
              <p:nvPr/>
            </p:nvPicPr>
            <p:blipFill>
              <a:blip r:embed="rId34"/>
              <a:stretch>
                <a:fillRect/>
              </a:stretch>
            </p:blipFill>
            <p:spPr>
              <a:xfrm>
                <a:off x="1714953" y="2684416"/>
                <a:ext cx="214200" cy="291600"/>
              </a:xfrm>
              <a:prstGeom prst="rect">
                <a:avLst/>
              </a:prstGeom>
            </p:spPr>
          </p:pic>
        </mc:Fallback>
      </mc:AlternateContent>
      <p:grpSp>
        <p:nvGrpSpPr>
          <p:cNvPr id="38" name="Group 37">
            <a:extLst>
              <a:ext uri="{FF2B5EF4-FFF2-40B4-BE49-F238E27FC236}">
                <a16:creationId xmlns:a16="http://schemas.microsoft.com/office/drawing/2014/main" id="{2CAAD278-6AF2-6488-C956-DD3F8B42546A}"/>
              </a:ext>
            </a:extLst>
          </p:cNvPr>
          <p:cNvGrpSpPr/>
          <p:nvPr/>
        </p:nvGrpSpPr>
        <p:grpSpPr>
          <a:xfrm>
            <a:off x="2270073" y="2783056"/>
            <a:ext cx="159120" cy="114120"/>
            <a:chOff x="2270073" y="2783056"/>
            <a:chExt cx="159120" cy="114120"/>
          </a:xfrm>
        </p:grpSpPr>
        <mc:AlternateContent xmlns:mc="http://schemas.openxmlformats.org/markup-compatibility/2006" xmlns:p14="http://schemas.microsoft.com/office/powerpoint/2010/main">
          <mc:Choice Requires="p14">
            <p:contentPart p14:bwMode="auto" r:id="rId35">
              <p14:nvContentPartPr>
                <p14:cNvPr id="32" name="Ink 31">
                  <a:extLst>
                    <a:ext uri="{FF2B5EF4-FFF2-40B4-BE49-F238E27FC236}">
                      <a16:creationId xmlns:a16="http://schemas.microsoft.com/office/drawing/2014/main" id="{A5B1C1A9-965D-AA66-D94F-ECCAE539F759}"/>
                    </a:ext>
                  </a:extLst>
                </p14:cNvPr>
                <p14:cNvContentPartPr/>
                <p14:nvPr/>
              </p14:nvContentPartPr>
              <p14:xfrm>
                <a:off x="2270073" y="2783056"/>
                <a:ext cx="159120" cy="12240"/>
              </p14:xfrm>
            </p:contentPart>
          </mc:Choice>
          <mc:Fallback xmlns="">
            <p:pic>
              <p:nvPicPr>
                <p:cNvPr id="32" name="Ink 31">
                  <a:extLst>
                    <a:ext uri="{FF2B5EF4-FFF2-40B4-BE49-F238E27FC236}">
                      <a16:creationId xmlns:a16="http://schemas.microsoft.com/office/drawing/2014/main" id="{A5B1C1A9-965D-AA66-D94F-ECCAE539F759}"/>
                    </a:ext>
                  </a:extLst>
                </p:cNvPr>
                <p:cNvPicPr/>
                <p:nvPr/>
              </p:nvPicPr>
              <p:blipFill>
                <a:blip r:embed="rId36"/>
                <a:stretch>
                  <a:fillRect/>
                </a:stretch>
              </p:blipFill>
              <p:spPr>
                <a:xfrm>
                  <a:off x="2252073" y="2765416"/>
                  <a:ext cx="1947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3" name="Ink 32">
                  <a:extLst>
                    <a:ext uri="{FF2B5EF4-FFF2-40B4-BE49-F238E27FC236}">
                      <a16:creationId xmlns:a16="http://schemas.microsoft.com/office/drawing/2014/main" id="{7D106920-8825-BDB7-E609-8130697CE3A9}"/>
                    </a:ext>
                  </a:extLst>
                </p14:cNvPr>
                <p14:cNvContentPartPr/>
                <p14:nvPr/>
              </p14:nvContentPartPr>
              <p14:xfrm>
                <a:off x="2291673" y="2878816"/>
                <a:ext cx="126000" cy="18360"/>
              </p14:xfrm>
            </p:contentPart>
          </mc:Choice>
          <mc:Fallback xmlns="">
            <p:pic>
              <p:nvPicPr>
                <p:cNvPr id="33" name="Ink 32">
                  <a:extLst>
                    <a:ext uri="{FF2B5EF4-FFF2-40B4-BE49-F238E27FC236}">
                      <a16:creationId xmlns:a16="http://schemas.microsoft.com/office/drawing/2014/main" id="{7D106920-8825-BDB7-E609-8130697CE3A9}"/>
                    </a:ext>
                  </a:extLst>
                </p:cNvPr>
                <p:cNvPicPr/>
                <p:nvPr/>
              </p:nvPicPr>
              <p:blipFill>
                <a:blip r:embed="rId38"/>
                <a:stretch>
                  <a:fillRect/>
                </a:stretch>
              </p:blipFill>
              <p:spPr>
                <a:xfrm>
                  <a:off x="2273673" y="2861176"/>
                  <a:ext cx="161640" cy="54000"/>
                </a:xfrm>
                <a:prstGeom prst="rect">
                  <a:avLst/>
                </a:prstGeom>
              </p:spPr>
            </p:pic>
          </mc:Fallback>
        </mc:AlternateContent>
      </p:grpSp>
      <p:grpSp>
        <p:nvGrpSpPr>
          <p:cNvPr id="37" name="Group 36">
            <a:extLst>
              <a:ext uri="{FF2B5EF4-FFF2-40B4-BE49-F238E27FC236}">
                <a16:creationId xmlns:a16="http://schemas.microsoft.com/office/drawing/2014/main" id="{7127CA75-B3F1-F4E1-5E5C-6F436B9C677F}"/>
              </a:ext>
            </a:extLst>
          </p:cNvPr>
          <p:cNvGrpSpPr/>
          <p:nvPr/>
        </p:nvGrpSpPr>
        <p:grpSpPr>
          <a:xfrm>
            <a:off x="2708913" y="2668576"/>
            <a:ext cx="445320" cy="258480"/>
            <a:chOff x="2708913" y="2668576"/>
            <a:chExt cx="445320" cy="258480"/>
          </a:xfrm>
        </p:grpSpPr>
        <mc:AlternateContent xmlns:mc="http://schemas.openxmlformats.org/markup-compatibility/2006" xmlns:p14="http://schemas.microsoft.com/office/powerpoint/2010/main">
          <mc:Choice Requires="p14">
            <p:contentPart p14:bwMode="auto" r:id="rId39">
              <p14:nvContentPartPr>
                <p14:cNvPr id="34" name="Ink 33">
                  <a:extLst>
                    <a:ext uri="{FF2B5EF4-FFF2-40B4-BE49-F238E27FC236}">
                      <a16:creationId xmlns:a16="http://schemas.microsoft.com/office/drawing/2014/main" id="{5C9A07F2-8A3B-9328-10D3-67E250AD677A}"/>
                    </a:ext>
                  </a:extLst>
                </p14:cNvPr>
                <p14:cNvContentPartPr/>
                <p14:nvPr/>
              </p14:nvContentPartPr>
              <p14:xfrm>
                <a:off x="2708913" y="2668576"/>
                <a:ext cx="224280" cy="160200"/>
              </p14:xfrm>
            </p:contentPart>
          </mc:Choice>
          <mc:Fallback xmlns="">
            <p:pic>
              <p:nvPicPr>
                <p:cNvPr id="34" name="Ink 33">
                  <a:extLst>
                    <a:ext uri="{FF2B5EF4-FFF2-40B4-BE49-F238E27FC236}">
                      <a16:creationId xmlns:a16="http://schemas.microsoft.com/office/drawing/2014/main" id="{5C9A07F2-8A3B-9328-10D3-67E250AD677A}"/>
                    </a:ext>
                  </a:extLst>
                </p:cNvPr>
                <p:cNvPicPr/>
                <p:nvPr/>
              </p:nvPicPr>
              <p:blipFill>
                <a:blip r:embed="rId40"/>
                <a:stretch>
                  <a:fillRect/>
                </a:stretch>
              </p:blipFill>
              <p:spPr>
                <a:xfrm>
                  <a:off x="2690913" y="2650936"/>
                  <a:ext cx="259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5" name="Ink 34">
                  <a:extLst>
                    <a:ext uri="{FF2B5EF4-FFF2-40B4-BE49-F238E27FC236}">
                      <a16:creationId xmlns:a16="http://schemas.microsoft.com/office/drawing/2014/main" id="{F49EDAC8-33DC-09C5-4D68-EAB12A499424}"/>
                    </a:ext>
                  </a:extLst>
                </p14:cNvPr>
                <p14:cNvContentPartPr/>
                <p14:nvPr/>
              </p14:nvContentPartPr>
              <p14:xfrm>
                <a:off x="2821953" y="2707816"/>
                <a:ext cx="25920" cy="219240"/>
              </p14:xfrm>
            </p:contentPart>
          </mc:Choice>
          <mc:Fallback xmlns="">
            <p:pic>
              <p:nvPicPr>
                <p:cNvPr id="35" name="Ink 34">
                  <a:extLst>
                    <a:ext uri="{FF2B5EF4-FFF2-40B4-BE49-F238E27FC236}">
                      <a16:creationId xmlns:a16="http://schemas.microsoft.com/office/drawing/2014/main" id="{F49EDAC8-33DC-09C5-4D68-EAB12A499424}"/>
                    </a:ext>
                  </a:extLst>
                </p:cNvPr>
                <p:cNvPicPr/>
                <p:nvPr/>
              </p:nvPicPr>
              <p:blipFill>
                <a:blip r:embed="rId42"/>
                <a:stretch>
                  <a:fillRect/>
                </a:stretch>
              </p:blipFill>
              <p:spPr>
                <a:xfrm>
                  <a:off x="2803953" y="2690176"/>
                  <a:ext cx="615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36" name="Ink 35">
                  <a:extLst>
                    <a:ext uri="{FF2B5EF4-FFF2-40B4-BE49-F238E27FC236}">
                      <a16:creationId xmlns:a16="http://schemas.microsoft.com/office/drawing/2014/main" id="{0785EE8A-537C-9181-D0AE-9575ADCA155A}"/>
                    </a:ext>
                  </a:extLst>
                </p14:cNvPr>
                <p14:cNvContentPartPr/>
                <p14:nvPr/>
              </p14:nvContentPartPr>
              <p14:xfrm>
                <a:off x="3011313" y="2684776"/>
                <a:ext cx="142920" cy="231120"/>
              </p14:xfrm>
            </p:contentPart>
          </mc:Choice>
          <mc:Fallback xmlns="">
            <p:pic>
              <p:nvPicPr>
                <p:cNvPr id="36" name="Ink 35">
                  <a:extLst>
                    <a:ext uri="{FF2B5EF4-FFF2-40B4-BE49-F238E27FC236}">
                      <a16:creationId xmlns:a16="http://schemas.microsoft.com/office/drawing/2014/main" id="{0785EE8A-537C-9181-D0AE-9575ADCA155A}"/>
                    </a:ext>
                  </a:extLst>
                </p:cNvPr>
                <p:cNvPicPr/>
                <p:nvPr/>
              </p:nvPicPr>
              <p:blipFill>
                <a:blip r:embed="rId44"/>
                <a:stretch>
                  <a:fillRect/>
                </a:stretch>
              </p:blipFill>
              <p:spPr>
                <a:xfrm>
                  <a:off x="2993673" y="2666776"/>
                  <a:ext cx="178560" cy="266760"/>
                </a:xfrm>
                <a:prstGeom prst="rect">
                  <a:avLst/>
                </a:prstGeom>
              </p:spPr>
            </p:pic>
          </mc:Fallback>
        </mc:AlternateContent>
      </p:grpSp>
      <p:grpSp>
        <p:nvGrpSpPr>
          <p:cNvPr id="55" name="Group 54">
            <a:extLst>
              <a:ext uri="{FF2B5EF4-FFF2-40B4-BE49-F238E27FC236}">
                <a16:creationId xmlns:a16="http://schemas.microsoft.com/office/drawing/2014/main" id="{FD888411-DD03-85F6-9CD4-F12761A9D135}"/>
              </a:ext>
            </a:extLst>
          </p:cNvPr>
          <p:cNvGrpSpPr/>
          <p:nvPr/>
        </p:nvGrpSpPr>
        <p:grpSpPr>
          <a:xfrm>
            <a:off x="907833" y="3274456"/>
            <a:ext cx="891720" cy="301680"/>
            <a:chOff x="907833" y="3274456"/>
            <a:chExt cx="891720" cy="301680"/>
          </a:xfrm>
        </p:grpSpPr>
        <mc:AlternateContent xmlns:mc="http://schemas.openxmlformats.org/markup-compatibility/2006" xmlns:p14="http://schemas.microsoft.com/office/powerpoint/2010/main">
          <mc:Choice Requires="p14">
            <p:contentPart p14:bwMode="auto" r:id="rId45">
              <p14:nvContentPartPr>
                <p14:cNvPr id="41" name="Ink 40">
                  <a:extLst>
                    <a:ext uri="{FF2B5EF4-FFF2-40B4-BE49-F238E27FC236}">
                      <a16:creationId xmlns:a16="http://schemas.microsoft.com/office/drawing/2014/main" id="{3336927E-1AB2-EE4E-E9CF-552891C014E8}"/>
                    </a:ext>
                  </a:extLst>
                </p14:cNvPr>
                <p14:cNvContentPartPr/>
                <p14:nvPr/>
              </p14:nvContentPartPr>
              <p14:xfrm>
                <a:off x="907833" y="3339976"/>
                <a:ext cx="168480" cy="227520"/>
              </p14:xfrm>
            </p:contentPart>
          </mc:Choice>
          <mc:Fallback xmlns="">
            <p:pic>
              <p:nvPicPr>
                <p:cNvPr id="41" name="Ink 40">
                  <a:extLst>
                    <a:ext uri="{FF2B5EF4-FFF2-40B4-BE49-F238E27FC236}">
                      <a16:creationId xmlns:a16="http://schemas.microsoft.com/office/drawing/2014/main" id="{3336927E-1AB2-EE4E-E9CF-552891C014E8}"/>
                    </a:ext>
                  </a:extLst>
                </p:cNvPr>
                <p:cNvPicPr/>
                <p:nvPr/>
              </p:nvPicPr>
              <p:blipFill>
                <a:blip r:embed="rId46"/>
                <a:stretch>
                  <a:fillRect/>
                </a:stretch>
              </p:blipFill>
              <p:spPr>
                <a:xfrm>
                  <a:off x="890193" y="3322336"/>
                  <a:ext cx="2041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42" name="Ink 41">
                  <a:extLst>
                    <a:ext uri="{FF2B5EF4-FFF2-40B4-BE49-F238E27FC236}">
                      <a16:creationId xmlns:a16="http://schemas.microsoft.com/office/drawing/2014/main" id="{0F93D159-7C96-9E3E-7664-C7C4A906647C}"/>
                    </a:ext>
                  </a:extLst>
                </p14:cNvPr>
                <p14:cNvContentPartPr/>
                <p14:nvPr/>
              </p14:nvContentPartPr>
              <p14:xfrm>
                <a:off x="1237233" y="3428896"/>
                <a:ext cx="152640" cy="121680"/>
              </p14:xfrm>
            </p:contentPart>
          </mc:Choice>
          <mc:Fallback xmlns="">
            <p:pic>
              <p:nvPicPr>
                <p:cNvPr id="42" name="Ink 41">
                  <a:extLst>
                    <a:ext uri="{FF2B5EF4-FFF2-40B4-BE49-F238E27FC236}">
                      <a16:creationId xmlns:a16="http://schemas.microsoft.com/office/drawing/2014/main" id="{0F93D159-7C96-9E3E-7664-C7C4A906647C}"/>
                    </a:ext>
                  </a:extLst>
                </p:cNvPr>
                <p:cNvPicPr/>
                <p:nvPr/>
              </p:nvPicPr>
              <p:blipFill>
                <a:blip r:embed="rId48"/>
                <a:stretch>
                  <a:fillRect/>
                </a:stretch>
              </p:blipFill>
              <p:spPr>
                <a:xfrm>
                  <a:off x="1219593" y="3411256"/>
                  <a:ext cx="188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43" name="Ink 42">
                  <a:extLst>
                    <a:ext uri="{FF2B5EF4-FFF2-40B4-BE49-F238E27FC236}">
                      <a16:creationId xmlns:a16="http://schemas.microsoft.com/office/drawing/2014/main" id="{7849DD71-D0EE-A6E7-33CB-DBA8FC3C19DF}"/>
                    </a:ext>
                  </a:extLst>
                </p14:cNvPr>
                <p14:cNvContentPartPr/>
                <p14:nvPr/>
              </p14:nvContentPartPr>
              <p14:xfrm>
                <a:off x="1284393" y="3411976"/>
                <a:ext cx="132840" cy="164160"/>
              </p14:xfrm>
            </p:contentPart>
          </mc:Choice>
          <mc:Fallback xmlns="">
            <p:pic>
              <p:nvPicPr>
                <p:cNvPr id="43" name="Ink 42">
                  <a:extLst>
                    <a:ext uri="{FF2B5EF4-FFF2-40B4-BE49-F238E27FC236}">
                      <a16:creationId xmlns:a16="http://schemas.microsoft.com/office/drawing/2014/main" id="{7849DD71-D0EE-A6E7-33CB-DBA8FC3C19DF}"/>
                    </a:ext>
                  </a:extLst>
                </p:cNvPr>
                <p:cNvPicPr/>
                <p:nvPr/>
              </p:nvPicPr>
              <p:blipFill>
                <a:blip r:embed="rId50"/>
                <a:stretch>
                  <a:fillRect/>
                </a:stretch>
              </p:blipFill>
              <p:spPr>
                <a:xfrm>
                  <a:off x="1266393" y="3393976"/>
                  <a:ext cx="1684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4" name="Ink 43">
                  <a:extLst>
                    <a:ext uri="{FF2B5EF4-FFF2-40B4-BE49-F238E27FC236}">
                      <a16:creationId xmlns:a16="http://schemas.microsoft.com/office/drawing/2014/main" id="{DAA8DC38-0D63-B434-8B69-C3B563FA898D}"/>
                    </a:ext>
                  </a:extLst>
                </p14:cNvPr>
                <p14:cNvContentPartPr/>
                <p14:nvPr/>
              </p14:nvContentPartPr>
              <p14:xfrm>
                <a:off x="1549353" y="3274456"/>
                <a:ext cx="250200" cy="259920"/>
              </p14:xfrm>
            </p:contentPart>
          </mc:Choice>
          <mc:Fallback xmlns="">
            <p:pic>
              <p:nvPicPr>
                <p:cNvPr id="44" name="Ink 43">
                  <a:extLst>
                    <a:ext uri="{FF2B5EF4-FFF2-40B4-BE49-F238E27FC236}">
                      <a16:creationId xmlns:a16="http://schemas.microsoft.com/office/drawing/2014/main" id="{DAA8DC38-0D63-B434-8B69-C3B563FA898D}"/>
                    </a:ext>
                  </a:extLst>
                </p:cNvPr>
                <p:cNvPicPr/>
                <p:nvPr/>
              </p:nvPicPr>
              <p:blipFill>
                <a:blip r:embed="rId52"/>
                <a:stretch>
                  <a:fillRect/>
                </a:stretch>
              </p:blipFill>
              <p:spPr>
                <a:xfrm>
                  <a:off x="1531713" y="3256816"/>
                  <a:ext cx="285840" cy="295560"/>
                </a:xfrm>
                <a:prstGeom prst="rect">
                  <a:avLst/>
                </a:prstGeom>
              </p:spPr>
            </p:pic>
          </mc:Fallback>
        </mc:AlternateContent>
      </p:grpSp>
      <p:grpSp>
        <p:nvGrpSpPr>
          <p:cNvPr id="54" name="Group 53">
            <a:extLst>
              <a:ext uri="{FF2B5EF4-FFF2-40B4-BE49-F238E27FC236}">
                <a16:creationId xmlns:a16="http://schemas.microsoft.com/office/drawing/2014/main" id="{29644317-5134-826D-BA35-5B89CFFAEAE2}"/>
              </a:ext>
            </a:extLst>
          </p:cNvPr>
          <p:cNvGrpSpPr/>
          <p:nvPr/>
        </p:nvGrpSpPr>
        <p:grpSpPr>
          <a:xfrm>
            <a:off x="839433" y="3684496"/>
            <a:ext cx="907920" cy="334080"/>
            <a:chOff x="839433" y="3684496"/>
            <a:chExt cx="907920" cy="334080"/>
          </a:xfrm>
        </p:grpSpPr>
        <mc:AlternateContent xmlns:mc="http://schemas.openxmlformats.org/markup-compatibility/2006" xmlns:p14="http://schemas.microsoft.com/office/powerpoint/2010/main">
          <mc:Choice Requires="p14">
            <p:contentPart p14:bwMode="auto" r:id="rId53">
              <p14:nvContentPartPr>
                <p14:cNvPr id="45" name="Ink 44">
                  <a:extLst>
                    <a:ext uri="{FF2B5EF4-FFF2-40B4-BE49-F238E27FC236}">
                      <a16:creationId xmlns:a16="http://schemas.microsoft.com/office/drawing/2014/main" id="{419B457B-4ACC-25E8-1F96-A393C244F8E7}"/>
                    </a:ext>
                  </a:extLst>
                </p14:cNvPr>
                <p14:cNvContentPartPr/>
                <p14:nvPr/>
              </p14:nvContentPartPr>
              <p14:xfrm>
                <a:off x="839433" y="3684496"/>
                <a:ext cx="907920" cy="50040"/>
              </p14:xfrm>
            </p:contentPart>
          </mc:Choice>
          <mc:Fallback xmlns="">
            <p:pic>
              <p:nvPicPr>
                <p:cNvPr id="45" name="Ink 44">
                  <a:extLst>
                    <a:ext uri="{FF2B5EF4-FFF2-40B4-BE49-F238E27FC236}">
                      <a16:creationId xmlns:a16="http://schemas.microsoft.com/office/drawing/2014/main" id="{419B457B-4ACC-25E8-1F96-A393C244F8E7}"/>
                    </a:ext>
                  </a:extLst>
                </p:cNvPr>
                <p:cNvPicPr/>
                <p:nvPr/>
              </p:nvPicPr>
              <p:blipFill>
                <a:blip r:embed="rId54"/>
                <a:stretch>
                  <a:fillRect/>
                </a:stretch>
              </p:blipFill>
              <p:spPr>
                <a:xfrm>
                  <a:off x="821433" y="3666496"/>
                  <a:ext cx="9435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46" name="Ink 45">
                  <a:extLst>
                    <a:ext uri="{FF2B5EF4-FFF2-40B4-BE49-F238E27FC236}">
                      <a16:creationId xmlns:a16="http://schemas.microsoft.com/office/drawing/2014/main" id="{394C46D4-946E-B9E8-0BC2-6C543B90321D}"/>
                    </a:ext>
                  </a:extLst>
                </p14:cNvPr>
                <p14:cNvContentPartPr/>
                <p14:nvPr/>
              </p14:nvContentPartPr>
              <p14:xfrm>
                <a:off x="1287633" y="3815536"/>
                <a:ext cx="150120" cy="203040"/>
              </p14:xfrm>
            </p:contentPart>
          </mc:Choice>
          <mc:Fallback xmlns="">
            <p:pic>
              <p:nvPicPr>
                <p:cNvPr id="46" name="Ink 45">
                  <a:extLst>
                    <a:ext uri="{FF2B5EF4-FFF2-40B4-BE49-F238E27FC236}">
                      <a16:creationId xmlns:a16="http://schemas.microsoft.com/office/drawing/2014/main" id="{394C46D4-946E-B9E8-0BC2-6C543B90321D}"/>
                    </a:ext>
                  </a:extLst>
                </p:cNvPr>
                <p:cNvPicPr/>
                <p:nvPr/>
              </p:nvPicPr>
              <p:blipFill>
                <a:blip r:embed="rId56"/>
                <a:stretch>
                  <a:fillRect/>
                </a:stretch>
              </p:blipFill>
              <p:spPr>
                <a:xfrm>
                  <a:off x="1269633" y="3797896"/>
                  <a:ext cx="185760" cy="238680"/>
                </a:xfrm>
                <a:prstGeom prst="rect">
                  <a:avLst/>
                </a:prstGeom>
              </p:spPr>
            </p:pic>
          </mc:Fallback>
        </mc:AlternateContent>
      </p:grpSp>
      <p:grpSp>
        <p:nvGrpSpPr>
          <p:cNvPr id="53" name="Group 52">
            <a:extLst>
              <a:ext uri="{FF2B5EF4-FFF2-40B4-BE49-F238E27FC236}">
                <a16:creationId xmlns:a16="http://schemas.microsoft.com/office/drawing/2014/main" id="{923550ED-345B-9BB8-932D-5263DF839BC8}"/>
              </a:ext>
            </a:extLst>
          </p:cNvPr>
          <p:cNvGrpSpPr/>
          <p:nvPr/>
        </p:nvGrpSpPr>
        <p:grpSpPr>
          <a:xfrm>
            <a:off x="2201673" y="3580816"/>
            <a:ext cx="156600" cy="84960"/>
            <a:chOff x="2201673" y="3580816"/>
            <a:chExt cx="156600" cy="84960"/>
          </a:xfrm>
        </p:grpSpPr>
        <mc:AlternateContent xmlns:mc="http://schemas.openxmlformats.org/markup-compatibility/2006" xmlns:p14="http://schemas.microsoft.com/office/powerpoint/2010/main">
          <mc:Choice Requires="p14">
            <p:contentPart p14:bwMode="auto" r:id="rId57">
              <p14:nvContentPartPr>
                <p14:cNvPr id="47" name="Ink 46">
                  <a:extLst>
                    <a:ext uri="{FF2B5EF4-FFF2-40B4-BE49-F238E27FC236}">
                      <a16:creationId xmlns:a16="http://schemas.microsoft.com/office/drawing/2014/main" id="{84F1C26A-6455-AA15-B0DC-12DC3042E61A}"/>
                    </a:ext>
                  </a:extLst>
                </p14:cNvPr>
                <p14:cNvContentPartPr/>
                <p14:nvPr/>
              </p14:nvContentPartPr>
              <p14:xfrm>
                <a:off x="2201673" y="3580816"/>
                <a:ext cx="150840" cy="26280"/>
              </p14:xfrm>
            </p:contentPart>
          </mc:Choice>
          <mc:Fallback xmlns="">
            <p:pic>
              <p:nvPicPr>
                <p:cNvPr id="47" name="Ink 46">
                  <a:extLst>
                    <a:ext uri="{FF2B5EF4-FFF2-40B4-BE49-F238E27FC236}">
                      <a16:creationId xmlns:a16="http://schemas.microsoft.com/office/drawing/2014/main" id="{84F1C26A-6455-AA15-B0DC-12DC3042E61A}"/>
                    </a:ext>
                  </a:extLst>
                </p:cNvPr>
                <p:cNvPicPr/>
                <p:nvPr/>
              </p:nvPicPr>
              <p:blipFill>
                <a:blip r:embed="rId58"/>
                <a:stretch>
                  <a:fillRect/>
                </a:stretch>
              </p:blipFill>
              <p:spPr>
                <a:xfrm>
                  <a:off x="2183673" y="3562816"/>
                  <a:ext cx="18648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8" name="Ink 47">
                  <a:extLst>
                    <a:ext uri="{FF2B5EF4-FFF2-40B4-BE49-F238E27FC236}">
                      <a16:creationId xmlns:a16="http://schemas.microsoft.com/office/drawing/2014/main" id="{4CC8A6D5-A639-E4BD-4432-57FC3DDDCEEC}"/>
                    </a:ext>
                  </a:extLst>
                </p14:cNvPr>
                <p14:cNvContentPartPr/>
                <p14:nvPr/>
              </p14:nvContentPartPr>
              <p14:xfrm>
                <a:off x="2255313" y="3652096"/>
                <a:ext cx="102960" cy="13680"/>
              </p14:xfrm>
            </p:contentPart>
          </mc:Choice>
          <mc:Fallback xmlns="">
            <p:pic>
              <p:nvPicPr>
                <p:cNvPr id="48" name="Ink 47">
                  <a:extLst>
                    <a:ext uri="{FF2B5EF4-FFF2-40B4-BE49-F238E27FC236}">
                      <a16:creationId xmlns:a16="http://schemas.microsoft.com/office/drawing/2014/main" id="{4CC8A6D5-A639-E4BD-4432-57FC3DDDCEEC}"/>
                    </a:ext>
                  </a:extLst>
                </p:cNvPr>
                <p:cNvPicPr/>
                <p:nvPr/>
              </p:nvPicPr>
              <p:blipFill>
                <a:blip r:embed="rId60"/>
                <a:stretch>
                  <a:fillRect/>
                </a:stretch>
              </p:blipFill>
              <p:spPr>
                <a:xfrm>
                  <a:off x="2237313" y="3634096"/>
                  <a:ext cx="138600" cy="49320"/>
                </a:xfrm>
                <a:prstGeom prst="rect">
                  <a:avLst/>
                </a:prstGeom>
              </p:spPr>
            </p:pic>
          </mc:Fallback>
        </mc:AlternateContent>
      </p:grpSp>
      <p:grpSp>
        <p:nvGrpSpPr>
          <p:cNvPr id="52" name="Group 51">
            <a:extLst>
              <a:ext uri="{FF2B5EF4-FFF2-40B4-BE49-F238E27FC236}">
                <a16:creationId xmlns:a16="http://schemas.microsoft.com/office/drawing/2014/main" id="{117D346B-FE92-F74F-FEE3-013A03CF38A4}"/>
              </a:ext>
            </a:extLst>
          </p:cNvPr>
          <p:cNvGrpSpPr/>
          <p:nvPr/>
        </p:nvGrpSpPr>
        <p:grpSpPr>
          <a:xfrm>
            <a:off x="2733393" y="3383536"/>
            <a:ext cx="504360" cy="289800"/>
            <a:chOff x="2733393" y="3383536"/>
            <a:chExt cx="504360" cy="289800"/>
          </a:xfrm>
        </p:grpSpPr>
        <mc:AlternateContent xmlns:mc="http://schemas.openxmlformats.org/markup-compatibility/2006" xmlns:p14="http://schemas.microsoft.com/office/powerpoint/2010/main">
          <mc:Choice Requires="p14">
            <p:contentPart p14:bwMode="auto" r:id="rId61">
              <p14:nvContentPartPr>
                <p14:cNvPr id="49" name="Ink 48">
                  <a:extLst>
                    <a:ext uri="{FF2B5EF4-FFF2-40B4-BE49-F238E27FC236}">
                      <a16:creationId xmlns:a16="http://schemas.microsoft.com/office/drawing/2014/main" id="{4730ADE4-DBF8-D772-2184-E8FEEEDA245F}"/>
                    </a:ext>
                  </a:extLst>
                </p14:cNvPr>
                <p14:cNvContentPartPr/>
                <p14:nvPr/>
              </p14:nvContentPartPr>
              <p14:xfrm>
                <a:off x="2733393" y="3383536"/>
                <a:ext cx="250920" cy="216720"/>
              </p14:xfrm>
            </p:contentPart>
          </mc:Choice>
          <mc:Fallback xmlns="">
            <p:pic>
              <p:nvPicPr>
                <p:cNvPr id="49" name="Ink 48">
                  <a:extLst>
                    <a:ext uri="{FF2B5EF4-FFF2-40B4-BE49-F238E27FC236}">
                      <a16:creationId xmlns:a16="http://schemas.microsoft.com/office/drawing/2014/main" id="{4730ADE4-DBF8-D772-2184-E8FEEEDA245F}"/>
                    </a:ext>
                  </a:extLst>
                </p:cNvPr>
                <p:cNvPicPr/>
                <p:nvPr/>
              </p:nvPicPr>
              <p:blipFill>
                <a:blip r:embed="rId62"/>
                <a:stretch>
                  <a:fillRect/>
                </a:stretch>
              </p:blipFill>
              <p:spPr>
                <a:xfrm>
                  <a:off x="2715393" y="3365896"/>
                  <a:ext cx="28656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50" name="Ink 49">
                  <a:extLst>
                    <a:ext uri="{FF2B5EF4-FFF2-40B4-BE49-F238E27FC236}">
                      <a16:creationId xmlns:a16="http://schemas.microsoft.com/office/drawing/2014/main" id="{503A54F2-8DDD-5FC6-5D2E-25E96DC5507F}"/>
                    </a:ext>
                  </a:extLst>
                </p14:cNvPr>
                <p14:cNvContentPartPr/>
                <p14:nvPr/>
              </p14:nvContentPartPr>
              <p14:xfrm>
                <a:off x="2861913" y="3472816"/>
                <a:ext cx="48600" cy="200520"/>
              </p14:xfrm>
            </p:contentPart>
          </mc:Choice>
          <mc:Fallback xmlns="">
            <p:pic>
              <p:nvPicPr>
                <p:cNvPr id="50" name="Ink 49">
                  <a:extLst>
                    <a:ext uri="{FF2B5EF4-FFF2-40B4-BE49-F238E27FC236}">
                      <a16:creationId xmlns:a16="http://schemas.microsoft.com/office/drawing/2014/main" id="{503A54F2-8DDD-5FC6-5D2E-25E96DC5507F}"/>
                    </a:ext>
                  </a:extLst>
                </p:cNvPr>
                <p:cNvPicPr/>
                <p:nvPr/>
              </p:nvPicPr>
              <p:blipFill>
                <a:blip r:embed="rId64"/>
                <a:stretch>
                  <a:fillRect/>
                </a:stretch>
              </p:blipFill>
              <p:spPr>
                <a:xfrm>
                  <a:off x="2843913" y="3454816"/>
                  <a:ext cx="8424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51" name="Ink 50">
                  <a:extLst>
                    <a:ext uri="{FF2B5EF4-FFF2-40B4-BE49-F238E27FC236}">
                      <a16:creationId xmlns:a16="http://schemas.microsoft.com/office/drawing/2014/main" id="{38F64A6C-13BD-6E89-27A1-75CB5B8B5673}"/>
                    </a:ext>
                  </a:extLst>
                </p14:cNvPr>
                <p14:cNvContentPartPr/>
                <p14:nvPr/>
              </p14:nvContentPartPr>
              <p14:xfrm>
                <a:off x="3069993" y="3420976"/>
                <a:ext cx="167760" cy="248040"/>
              </p14:xfrm>
            </p:contentPart>
          </mc:Choice>
          <mc:Fallback xmlns="">
            <p:pic>
              <p:nvPicPr>
                <p:cNvPr id="51" name="Ink 50">
                  <a:extLst>
                    <a:ext uri="{FF2B5EF4-FFF2-40B4-BE49-F238E27FC236}">
                      <a16:creationId xmlns:a16="http://schemas.microsoft.com/office/drawing/2014/main" id="{38F64A6C-13BD-6E89-27A1-75CB5B8B5673}"/>
                    </a:ext>
                  </a:extLst>
                </p:cNvPr>
                <p:cNvPicPr/>
                <p:nvPr/>
              </p:nvPicPr>
              <p:blipFill>
                <a:blip r:embed="rId66"/>
                <a:stretch>
                  <a:fillRect/>
                </a:stretch>
              </p:blipFill>
              <p:spPr>
                <a:xfrm>
                  <a:off x="3052353" y="3402976"/>
                  <a:ext cx="203400" cy="283680"/>
                </a:xfrm>
                <a:prstGeom prst="rect">
                  <a:avLst/>
                </a:prstGeom>
              </p:spPr>
            </p:pic>
          </mc:Fallback>
        </mc:AlternateContent>
      </p:grpSp>
      <p:grpSp>
        <p:nvGrpSpPr>
          <p:cNvPr id="65" name="Group 64">
            <a:extLst>
              <a:ext uri="{FF2B5EF4-FFF2-40B4-BE49-F238E27FC236}">
                <a16:creationId xmlns:a16="http://schemas.microsoft.com/office/drawing/2014/main" id="{FF07B82C-D71A-E2B7-9760-BE143CFFDAAC}"/>
              </a:ext>
            </a:extLst>
          </p:cNvPr>
          <p:cNvGrpSpPr/>
          <p:nvPr/>
        </p:nvGrpSpPr>
        <p:grpSpPr>
          <a:xfrm>
            <a:off x="968673" y="4296496"/>
            <a:ext cx="896400" cy="258120"/>
            <a:chOff x="968673" y="4296496"/>
            <a:chExt cx="896400" cy="258120"/>
          </a:xfrm>
        </p:grpSpPr>
        <mc:AlternateContent xmlns:mc="http://schemas.openxmlformats.org/markup-compatibility/2006" xmlns:p14="http://schemas.microsoft.com/office/powerpoint/2010/main">
          <mc:Choice Requires="p14">
            <p:contentPart p14:bwMode="auto" r:id="rId67">
              <p14:nvContentPartPr>
                <p14:cNvPr id="57" name="Ink 56">
                  <a:extLst>
                    <a:ext uri="{FF2B5EF4-FFF2-40B4-BE49-F238E27FC236}">
                      <a16:creationId xmlns:a16="http://schemas.microsoft.com/office/drawing/2014/main" id="{7EE30E81-9824-3FC3-A706-0E09263157F7}"/>
                    </a:ext>
                  </a:extLst>
                </p14:cNvPr>
                <p14:cNvContentPartPr/>
                <p14:nvPr/>
              </p14:nvContentPartPr>
              <p14:xfrm>
                <a:off x="968673" y="4296496"/>
                <a:ext cx="120960" cy="228960"/>
              </p14:xfrm>
            </p:contentPart>
          </mc:Choice>
          <mc:Fallback xmlns="">
            <p:pic>
              <p:nvPicPr>
                <p:cNvPr id="57" name="Ink 56">
                  <a:extLst>
                    <a:ext uri="{FF2B5EF4-FFF2-40B4-BE49-F238E27FC236}">
                      <a16:creationId xmlns:a16="http://schemas.microsoft.com/office/drawing/2014/main" id="{7EE30E81-9824-3FC3-A706-0E09263157F7}"/>
                    </a:ext>
                  </a:extLst>
                </p:cNvPr>
                <p:cNvPicPr/>
                <p:nvPr/>
              </p:nvPicPr>
              <p:blipFill>
                <a:blip r:embed="rId68"/>
                <a:stretch>
                  <a:fillRect/>
                </a:stretch>
              </p:blipFill>
              <p:spPr>
                <a:xfrm>
                  <a:off x="950673" y="4278856"/>
                  <a:ext cx="15660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58" name="Ink 57">
                  <a:extLst>
                    <a:ext uri="{FF2B5EF4-FFF2-40B4-BE49-F238E27FC236}">
                      <a16:creationId xmlns:a16="http://schemas.microsoft.com/office/drawing/2014/main" id="{F58CFEB3-8583-99B0-43E0-9DC34748A46A}"/>
                    </a:ext>
                  </a:extLst>
                </p14:cNvPr>
                <p14:cNvContentPartPr/>
                <p14:nvPr/>
              </p14:nvContentPartPr>
              <p14:xfrm>
                <a:off x="1219233" y="4397656"/>
                <a:ext cx="174240" cy="104760"/>
              </p14:xfrm>
            </p:contentPart>
          </mc:Choice>
          <mc:Fallback xmlns="">
            <p:pic>
              <p:nvPicPr>
                <p:cNvPr id="58" name="Ink 57">
                  <a:extLst>
                    <a:ext uri="{FF2B5EF4-FFF2-40B4-BE49-F238E27FC236}">
                      <a16:creationId xmlns:a16="http://schemas.microsoft.com/office/drawing/2014/main" id="{F58CFEB3-8583-99B0-43E0-9DC34748A46A}"/>
                    </a:ext>
                  </a:extLst>
                </p:cNvPr>
                <p:cNvPicPr/>
                <p:nvPr/>
              </p:nvPicPr>
              <p:blipFill>
                <a:blip r:embed="rId70"/>
                <a:stretch>
                  <a:fillRect/>
                </a:stretch>
              </p:blipFill>
              <p:spPr>
                <a:xfrm>
                  <a:off x="1201233" y="4380016"/>
                  <a:ext cx="20988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60" name="Ink 59">
                  <a:extLst>
                    <a:ext uri="{FF2B5EF4-FFF2-40B4-BE49-F238E27FC236}">
                      <a16:creationId xmlns:a16="http://schemas.microsoft.com/office/drawing/2014/main" id="{AC2053E1-36D8-BB8F-8585-EF410FAF9DAC}"/>
                    </a:ext>
                  </a:extLst>
                </p14:cNvPr>
                <p14:cNvContentPartPr/>
                <p14:nvPr/>
              </p14:nvContentPartPr>
              <p14:xfrm>
                <a:off x="1303833" y="4369576"/>
                <a:ext cx="140040" cy="185040"/>
              </p14:xfrm>
            </p:contentPart>
          </mc:Choice>
          <mc:Fallback xmlns="">
            <p:pic>
              <p:nvPicPr>
                <p:cNvPr id="60" name="Ink 59">
                  <a:extLst>
                    <a:ext uri="{FF2B5EF4-FFF2-40B4-BE49-F238E27FC236}">
                      <a16:creationId xmlns:a16="http://schemas.microsoft.com/office/drawing/2014/main" id="{AC2053E1-36D8-BB8F-8585-EF410FAF9DAC}"/>
                    </a:ext>
                  </a:extLst>
                </p:cNvPr>
                <p:cNvPicPr/>
                <p:nvPr/>
              </p:nvPicPr>
              <p:blipFill>
                <a:blip r:embed="rId72"/>
                <a:stretch>
                  <a:fillRect/>
                </a:stretch>
              </p:blipFill>
              <p:spPr>
                <a:xfrm>
                  <a:off x="1285833" y="4351576"/>
                  <a:ext cx="1756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61" name="Ink 60">
                  <a:extLst>
                    <a:ext uri="{FF2B5EF4-FFF2-40B4-BE49-F238E27FC236}">
                      <a16:creationId xmlns:a16="http://schemas.microsoft.com/office/drawing/2014/main" id="{BF5FB35F-AE27-70B3-FEAA-C884FD737DDC}"/>
                    </a:ext>
                  </a:extLst>
                </p14:cNvPr>
                <p14:cNvContentPartPr/>
                <p14:nvPr/>
              </p14:nvContentPartPr>
              <p14:xfrm>
                <a:off x="1546833" y="4304776"/>
                <a:ext cx="318240" cy="240120"/>
              </p14:xfrm>
            </p:contentPart>
          </mc:Choice>
          <mc:Fallback xmlns="">
            <p:pic>
              <p:nvPicPr>
                <p:cNvPr id="61" name="Ink 60">
                  <a:extLst>
                    <a:ext uri="{FF2B5EF4-FFF2-40B4-BE49-F238E27FC236}">
                      <a16:creationId xmlns:a16="http://schemas.microsoft.com/office/drawing/2014/main" id="{BF5FB35F-AE27-70B3-FEAA-C884FD737DDC}"/>
                    </a:ext>
                  </a:extLst>
                </p:cNvPr>
                <p:cNvPicPr/>
                <p:nvPr/>
              </p:nvPicPr>
              <p:blipFill>
                <a:blip r:embed="rId74"/>
                <a:stretch>
                  <a:fillRect/>
                </a:stretch>
              </p:blipFill>
              <p:spPr>
                <a:xfrm>
                  <a:off x="1529193" y="4286776"/>
                  <a:ext cx="353880" cy="275760"/>
                </a:xfrm>
                <a:prstGeom prst="rect">
                  <a:avLst/>
                </a:prstGeom>
              </p:spPr>
            </p:pic>
          </mc:Fallback>
        </mc:AlternateContent>
      </p:grpSp>
      <p:grpSp>
        <p:nvGrpSpPr>
          <p:cNvPr id="64" name="Group 63">
            <a:extLst>
              <a:ext uri="{FF2B5EF4-FFF2-40B4-BE49-F238E27FC236}">
                <a16:creationId xmlns:a16="http://schemas.microsoft.com/office/drawing/2014/main" id="{BFECCC56-7B47-179E-58B5-B52A996EC96E}"/>
              </a:ext>
            </a:extLst>
          </p:cNvPr>
          <p:cNvGrpSpPr/>
          <p:nvPr/>
        </p:nvGrpSpPr>
        <p:grpSpPr>
          <a:xfrm>
            <a:off x="2189793" y="4338256"/>
            <a:ext cx="185400" cy="128160"/>
            <a:chOff x="2189793" y="4338256"/>
            <a:chExt cx="185400" cy="128160"/>
          </a:xfrm>
        </p:grpSpPr>
        <mc:AlternateContent xmlns:mc="http://schemas.openxmlformats.org/markup-compatibility/2006" xmlns:p14="http://schemas.microsoft.com/office/powerpoint/2010/main">
          <mc:Choice Requires="p14">
            <p:contentPart p14:bwMode="auto" r:id="rId75">
              <p14:nvContentPartPr>
                <p14:cNvPr id="62" name="Ink 61">
                  <a:extLst>
                    <a:ext uri="{FF2B5EF4-FFF2-40B4-BE49-F238E27FC236}">
                      <a16:creationId xmlns:a16="http://schemas.microsoft.com/office/drawing/2014/main" id="{6D508A90-6DFD-D15F-F011-88F276B86855}"/>
                    </a:ext>
                  </a:extLst>
                </p14:cNvPr>
                <p14:cNvContentPartPr/>
                <p14:nvPr/>
              </p14:nvContentPartPr>
              <p14:xfrm>
                <a:off x="2223633" y="4338256"/>
                <a:ext cx="151560" cy="15840"/>
              </p14:xfrm>
            </p:contentPart>
          </mc:Choice>
          <mc:Fallback xmlns="">
            <p:pic>
              <p:nvPicPr>
                <p:cNvPr id="62" name="Ink 61">
                  <a:extLst>
                    <a:ext uri="{FF2B5EF4-FFF2-40B4-BE49-F238E27FC236}">
                      <a16:creationId xmlns:a16="http://schemas.microsoft.com/office/drawing/2014/main" id="{6D508A90-6DFD-D15F-F011-88F276B86855}"/>
                    </a:ext>
                  </a:extLst>
                </p:cNvPr>
                <p:cNvPicPr/>
                <p:nvPr/>
              </p:nvPicPr>
              <p:blipFill>
                <a:blip r:embed="rId76"/>
                <a:stretch>
                  <a:fillRect/>
                </a:stretch>
              </p:blipFill>
              <p:spPr>
                <a:xfrm>
                  <a:off x="2205993" y="4320256"/>
                  <a:ext cx="18720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63" name="Ink 62">
                  <a:extLst>
                    <a:ext uri="{FF2B5EF4-FFF2-40B4-BE49-F238E27FC236}">
                      <a16:creationId xmlns:a16="http://schemas.microsoft.com/office/drawing/2014/main" id="{8CF20D28-BA9F-E36E-1FAE-491FA7550404}"/>
                    </a:ext>
                  </a:extLst>
                </p14:cNvPr>
                <p14:cNvContentPartPr/>
                <p14:nvPr/>
              </p14:nvContentPartPr>
              <p14:xfrm>
                <a:off x="2189793" y="4435096"/>
                <a:ext cx="138240" cy="31320"/>
              </p14:xfrm>
            </p:contentPart>
          </mc:Choice>
          <mc:Fallback xmlns="">
            <p:pic>
              <p:nvPicPr>
                <p:cNvPr id="63" name="Ink 62">
                  <a:extLst>
                    <a:ext uri="{FF2B5EF4-FFF2-40B4-BE49-F238E27FC236}">
                      <a16:creationId xmlns:a16="http://schemas.microsoft.com/office/drawing/2014/main" id="{8CF20D28-BA9F-E36E-1FAE-491FA7550404}"/>
                    </a:ext>
                  </a:extLst>
                </p:cNvPr>
                <p:cNvPicPr/>
                <p:nvPr/>
              </p:nvPicPr>
              <p:blipFill>
                <a:blip r:embed="rId78"/>
                <a:stretch>
                  <a:fillRect/>
                </a:stretch>
              </p:blipFill>
              <p:spPr>
                <a:xfrm>
                  <a:off x="2172153" y="4417456"/>
                  <a:ext cx="173880" cy="66960"/>
                </a:xfrm>
                <a:prstGeom prst="rect">
                  <a:avLst/>
                </a:prstGeom>
              </p:spPr>
            </p:pic>
          </mc:Fallback>
        </mc:AlternateContent>
      </p:grpSp>
      <p:grpSp>
        <p:nvGrpSpPr>
          <p:cNvPr id="73" name="Group 72">
            <a:extLst>
              <a:ext uri="{FF2B5EF4-FFF2-40B4-BE49-F238E27FC236}">
                <a16:creationId xmlns:a16="http://schemas.microsoft.com/office/drawing/2014/main" id="{45BF18C4-929A-320A-D3C7-3866BA5D7158}"/>
              </a:ext>
            </a:extLst>
          </p:cNvPr>
          <p:cNvGrpSpPr/>
          <p:nvPr/>
        </p:nvGrpSpPr>
        <p:grpSpPr>
          <a:xfrm>
            <a:off x="2600193" y="4141696"/>
            <a:ext cx="1038240" cy="315000"/>
            <a:chOff x="2600193" y="4141696"/>
            <a:chExt cx="1038240" cy="315000"/>
          </a:xfrm>
        </p:grpSpPr>
        <mc:AlternateContent xmlns:mc="http://schemas.openxmlformats.org/markup-compatibility/2006" xmlns:p14="http://schemas.microsoft.com/office/powerpoint/2010/main">
          <mc:Choice Requires="p14">
            <p:contentPart p14:bwMode="auto" r:id="rId79">
              <p14:nvContentPartPr>
                <p14:cNvPr id="66" name="Ink 65">
                  <a:extLst>
                    <a:ext uri="{FF2B5EF4-FFF2-40B4-BE49-F238E27FC236}">
                      <a16:creationId xmlns:a16="http://schemas.microsoft.com/office/drawing/2014/main" id="{A8498404-7D1C-3D7A-F1AE-A8964DA04673}"/>
                    </a:ext>
                  </a:extLst>
                </p14:cNvPr>
                <p14:cNvContentPartPr/>
                <p14:nvPr/>
              </p14:nvContentPartPr>
              <p14:xfrm>
                <a:off x="2600193" y="4182376"/>
                <a:ext cx="236520" cy="170640"/>
              </p14:xfrm>
            </p:contentPart>
          </mc:Choice>
          <mc:Fallback xmlns="">
            <p:pic>
              <p:nvPicPr>
                <p:cNvPr id="66" name="Ink 65">
                  <a:extLst>
                    <a:ext uri="{FF2B5EF4-FFF2-40B4-BE49-F238E27FC236}">
                      <a16:creationId xmlns:a16="http://schemas.microsoft.com/office/drawing/2014/main" id="{A8498404-7D1C-3D7A-F1AE-A8964DA04673}"/>
                    </a:ext>
                  </a:extLst>
                </p:cNvPr>
                <p:cNvPicPr/>
                <p:nvPr/>
              </p:nvPicPr>
              <p:blipFill>
                <a:blip r:embed="rId80"/>
                <a:stretch>
                  <a:fillRect/>
                </a:stretch>
              </p:blipFill>
              <p:spPr>
                <a:xfrm>
                  <a:off x="2582193" y="4164376"/>
                  <a:ext cx="272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67" name="Ink 66">
                  <a:extLst>
                    <a:ext uri="{FF2B5EF4-FFF2-40B4-BE49-F238E27FC236}">
                      <a16:creationId xmlns:a16="http://schemas.microsoft.com/office/drawing/2014/main" id="{F81255EC-D5E4-2F6F-68F2-026C48C3AF85}"/>
                    </a:ext>
                  </a:extLst>
                </p14:cNvPr>
                <p14:cNvContentPartPr/>
                <p14:nvPr/>
              </p14:nvContentPartPr>
              <p14:xfrm>
                <a:off x="2729433" y="4258696"/>
                <a:ext cx="50040" cy="198000"/>
              </p14:xfrm>
            </p:contentPart>
          </mc:Choice>
          <mc:Fallback xmlns="">
            <p:pic>
              <p:nvPicPr>
                <p:cNvPr id="67" name="Ink 66">
                  <a:extLst>
                    <a:ext uri="{FF2B5EF4-FFF2-40B4-BE49-F238E27FC236}">
                      <a16:creationId xmlns:a16="http://schemas.microsoft.com/office/drawing/2014/main" id="{F81255EC-D5E4-2F6F-68F2-026C48C3AF85}"/>
                    </a:ext>
                  </a:extLst>
                </p:cNvPr>
                <p:cNvPicPr/>
                <p:nvPr/>
              </p:nvPicPr>
              <p:blipFill>
                <a:blip r:embed="rId82"/>
                <a:stretch>
                  <a:fillRect/>
                </a:stretch>
              </p:blipFill>
              <p:spPr>
                <a:xfrm>
                  <a:off x="2711433" y="4241056"/>
                  <a:ext cx="85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68" name="Ink 67">
                  <a:extLst>
                    <a:ext uri="{FF2B5EF4-FFF2-40B4-BE49-F238E27FC236}">
                      <a16:creationId xmlns:a16="http://schemas.microsoft.com/office/drawing/2014/main" id="{6C399919-ED1F-671E-9D47-93E5EA0285AB}"/>
                    </a:ext>
                  </a:extLst>
                </p14:cNvPr>
                <p14:cNvContentPartPr/>
                <p14:nvPr/>
              </p14:nvContentPartPr>
              <p14:xfrm>
                <a:off x="2924553" y="4203616"/>
                <a:ext cx="132480" cy="239400"/>
              </p14:xfrm>
            </p:contentPart>
          </mc:Choice>
          <mc:Fallback xmlns="">
            <p:pic>
              <p:nvPicPr>
                <p:cNvPr id="68" name="Ink 67">
                  <a:extLst>
                    <a:ext uri="{FF2B5EF4-FFF2-40B4-BE49-F238E27FC236}">
                      <a16:creationId xmlns:a16="http://schemas.microsoft.com/office/drawing/2014/main" id="{6C399919-ED1F-671E-9D47-93E5EA0285AB}"/>
                    </a:ext>
                  </a:extLst>
                </p:cNvPr>
                <p:cNvPicPr/>
                <p:nvPr/>
              </p:nvPicPr>
              <p:blipFill>
                <a:blip r:embed="rId84"/>
                <a:stretch>
                  <a:fillRect/>
                </a:stretch>
              </p:blipFill>
              <p:spPr>
                <a:xfrm>
                  <a:off x="2906553" y="4185976"/>
                  <a:ext cx="1681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69" name="Ink 68">
                  <a:extLst>
                    <a:ext uri="{FF2B5EF4-FFF2-40B4-BE49-F238E27FC236}">
                      <a16:creationId xmlns:a16="http://schemas.microsoft.com/office/drawing/2014/main" id="{2CDE541F-6A52-4369-6D03-E6BA5B802702}"/>
                    </a:ext>
                  </a:extLst>
                </p14:cNvPr>
                <p14:cNvContentPartPr/>
                <p14:nvPr/>
              </p14:nvContentPartPr>
              <p14:xfrm>
                <a:off x="3207513" y="4319536"/>
                <a:ext cx="158760" cy="69120"/>
              </p14:xfrm>
            </p:contentPart>
          </mc:Choice>
          <mc:Fallback xmlns="">
            <p:pic>
              <p:nvPicPr>
                <p:cNvPr id="69" name="Ink 68">
                  <a:extLst>
                    <a:ext uri="{FF2B5EF4-FFF2-40B4-BE49-F238E27FC236}">
                      <a16:creationId xmlns:a16="http://schemas.microsoft.com/office/drawing/2014/main" id="{2CDE541F-6A52-4369-6D03-E6BA5B802702}"/>
                    </a:ext>
                  </a:extLst>
                </p:cNvPr>
                <p:cNvPicPr/>
                <p:nvPr/>
              </p:nvPicPr>
              <p:blipFill>
                <a:blip r:embed="rId86"/>
                <a:stretch>
                  <a:fillRect/>
                </a:stretch>
              </p:blipFill>
              <p:spPr>
                <a:xfrm>
                  <a:off x="3189513" y="4301536"/>
                  <a:ext cx="19440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71" name="Ink 70">
                  <a:extLst>
                    <a:ext uri="{FF2B5EF4-FFF2-40B4-BE49-F238E27FC236}">
                      <a16:creationId xmlns:a16="http://schemas.microsoft.com/office/drawing/2014/main" id="{0A49D10C-5CE8-0462-D6B2-E353F5E78F35}"/>
                    </a:ext>
                  </a:extLst>
                </p14:cNvPr>
                <p14:cNvContentPartPr/>
                <p14:nvPr/>
              </p14:nvContentPartPr>
              <p14:xfrm>
                <a:off x="3223713" y="4312696"/>
                <a:ext cx="152640" cy="128160"/>
              </p14:xfrm>
            </p:contentPart>
          </mc:Choice>
          <mc:Fallback xmlns="">
            <p:pic>
              <p:nvPicPr>
                <p:cNvPr id="71" name="Ink 70">
                  <a:extLst>
                    <a:ext uri="{FF2B5EF4-FFF2-40B4-BE49-F238E27FC236}">
                      <a16:creationId xmlns:a16="http://schemas.microsoft.com/office/drawing/2014/main" id="{0A49D10C-5CE8-0462-D6B2-E353F5E78F35}"/>
                    </a:ext>
                  </a:extLst>
                </p:cNvPr>
                <p:cNvPicPr/>
                <p:nvPr/>
              </p:nvPicPr>
              <p:blipFill>
                <a:blip r:embed="rId88"/>
                <a:stretch>
                  <a:fillRect/>
                </a:stretch>
              </p:blipFill>
              <p:spPr>
                <a:xfrm>
                  <a:off x="3205713" y="4295056"/>
                  <a:ext cx="1882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72" name="Ink 71">
                  <a:extLst>
                    <a:ext uri="{FF2B5EF4-FFF2-40B4-BE49-F238E27FC236}">
                      <a16:creationId xmlns:a16="http://schemas.microsoft.com/office/drawing/2014/main" id="{9CE7BED6-77B1-7F79-CFCF-44D3672CEB29}"/>
                    </a:ext>
                  </a:extLst>
                </p14:cNvPr>
                <p14:cNvContentPartPr/>
                <p14:nvPr/>
              </p14:nvContentPartPr>
              <p14:xfrm>
                <a:off x="3499473" y="4141696"/>
                <a:ext cx="138960" cy="279360"/>
              </p14:xfrm>
            </p:contentPart>
          </mc:Choice>
          <mc:Fallback xmlns="">
            <p:pic>
              <p:nvPicPr>
                <p:cNvPr id="72" name="Ink 71">
                  <a:extLst>
                    <a:ext uri="{FF2B5EF4-FFF2-40B4-BE49-F238E27FC236}">
                      <a16:creationId xmlns:a16="http://schemas.microsoft.com/office/drawing/2014/main" id="{9CE7BED6-77B1-7F79-CFCF-44D3672CEB29}"/>
                    </a:ext>
                  </a:extLst>
                </p:cNvPr>
                <p:cNvPicPr/>
                <p:nvPr/>
              </p:nvPicPr>
              <p:blipFill>
                <a:blip r:embed="rId90"/>
                <a:stretch>
                  <a:fillRect/>
                </a:stretch>
              </p:blipFill>
              <p:spPr>
                <a:xfrm>
                  <a:off x="3481833" y="4123696"/>
                  <a:ext cx="174600" cy="31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1">
            <p14:nvContentPartPr>
              <p14:cNvPr id="74" name="Ink 73">
                <a:extLst>
                  <a:ext uri="{FF2B5EF4-FFF2-40B4-BE49-F238E27FC236}">
                    <a16:creationId xmlns:a16="http://schemas.microsoft.com/office/drawing/2014/main" id="{40B8D602-44FF-D1FE-B64A-A896A7C2FBEB}"/>
                  </a:ext>
                </a:extLst>
              </p14:cNvPr>
              <p14:cNvContentPartPr/>
              <p14:nvPr/>
            </p14:nvContentPartPr>
            <p14:xfrm>
              <a:off x="924393" y="4866376"/>
              <a:ext cx="386640" cy="333360"/>
            </p14:xfrm>
          </p:contentPart>
        </mc:Choice>
        <mc:Fallback xmlns="">
          <p:pic>
            <p:nvPicPr>
              <p:cNvPr id="74" name="Ink 73">
                <a:extLst>
                  <a:ext uri="{FF2B5EF4-FFF2-40B4-BE49-F238E27FC236}">
                    <a16:creationId xmlns:a16="http://schemas.microsoft.com/office/drawing/2014/main" id="{40B8D602-44FF-D1FE-B64A-A896A7C2FBEB}"/>
                  </a:ext>
                </a:extLst>
              </p:cNvPr>
              <p:cNvPicPr/>
              <p:nvPr/>
            </p:nvPicPr>
            <p:blipFill>
              <a:blip r:embed="rId92"/>
              <a:stretch>
                <a:fillRect/>
              </a:stretch>
            </p:blipFill>
            <p:spPr>
              <a:xfrm>
                <a:off x="906393" y="4848376"/>
                <a:ext cx="422280" cy="369000"/>
              </a:xfrm>
              <a:prstGeom prst="rect">
                <a:avLst/>
              </a:prstGeom>
            </p:spPr>
          </p:pic>
        </mc:Fallback>
      </mc:AlternateContent>
      <p:grpSp>
        <p:nvGrpSpPr>
          <p:cNvPr id="80" name="Group 79">
            <a:extLst>
              <a:ext uri="{FF2B5EF4-FFF2-40B4-BE49-F238E27FC236}">
                <a16:creationId xmlns:a16="http://schemas.microsoft.com/office/drawing/2014/main" id="{5011F756-38E0-0F59-E4C4-10D5D79DBD17}"/>
              </a:ext>
            </a:extLst>
          </p:cNvPr>
          <p:cNvGrpSpPr/>
          <p:nvPr/>
        </p:nvGrpSpPr>
        <p:grpSpPr>
          <a:xfrm>
            <a:off x="1747713" y="4971496"/>
            <a:ext cx="160920" cy="105120"/>
            <a:chOff x="1747713" y="4971496"/>
            <a:chExt cx="160920" cy="105120"/>
          </a:xfrm>
        </p:grpSpPr>
        <mc:AlternateContent xmlns:mc="http://schemas.openxmlformats.org/markup-compatibility/2006" xmlns:p14="http://schemas.microsoft.com/office/powerpoint/2010/main">
          <mc:Choice Requires="p14">
            <p:contentPart p14:bwMode="auto" r:id="rId93">
              <p14:nvContentPartPr>
                <p14:cNvPr id="78" name="Ink 77">
                  <a:extLst>
                    <a:ext uri="{FF2B5EF4-FFF2-40B4-BE49-F238E27FC236}">
                      <a16:creationId xmlns:a16="http://schemas.microsoft.com/office/drawing/2014/main" id="{84BEB673-BDD9-1EC5-D48E-6DDA80AE3071}"/>
                    </a:ext>
                  </a:extLst>
                </p14:cNvPr>
                <p14:cNvContentPartPr/>
                <p14:nvPr/>
              </p14:nvContentPartPr>
              <p14:xfrm>
                <a:off x="1755993" y="4971496"/>
                <a:ext cx="144000" cy="10800"/>
              </p14:xfrm>
            </p:contentPart>
          </mc:Choice>
          <mc:Fallback xmlns="">
            <p:pic>
              <p:nvPicPr>
                <p:cNvPr id="78" name="Ink 77">
                  <a:extLst>
                    <a:ext uri="{FF2B5EF4-FFF2-40B4-BE49-F238E27FC236}">
                      <a16:creationId xmlns:a16="http://schemas.microsoft.com/office/drawing/2014/main" id="{84BEB673-BDD9-1EC5-D48E-6DDA80AE3071}"/>
                    </a:ext>
                  </a:extLst>
                </p:cNvPr>
                <p:cNvPicPr/>
                <p:nvPr/>
              </p:nvPicPr>
              <p:blipFill>
                <a:blip r:embed="rId94"/>
                <a:stretch>
                  <a:fillRect/>
                </a:stretch>
              </p:blipFill>
              <p:spPr>
                <a:xfrm>
                  <a:off x="1737993" y="4953496"/>
                  <a:ext cx="1796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79" name="Ink 78">
                  <a:extLst>
                    <a:ext uri="{FF2B5EF4-FFF2-40B4-BE49-F238E27FC236}">
                      <a16:creationId xmlns:a16="http://schemas.microsoft.com/office/drawing/2014/main" id="{4D03352A-2177-9F72-119C-E981378CBF26}"/>
                    </a:ext>
                  </a:extLst>
                </p14:cNvPr>
                <p14:cNvContentPartPr/>
                <p14:nvPr/>
              </p14:nvContentPartPr>
              <p14:xfrm>
                <a:off x="1747713" y="5070136"/>
                <a:ext cx="160920" cy="6480"/>
              </p14:xfrm>
            </p:contentPart>
          </mc:Choice>
          <mc:Fallback xmlns="">
            <p:pic>
              <p:nvPicPr>
                <p:cNvPr id="79" name="Ink 78">
                  <a:extLst>
                    <a:ext uri="{FF2B5EF4-FFF2-40B4-BE49-F238E27FC236}">
                      <a16:creationId xmlns:a16="http://schemas.microsoft.com/office/drawing/2014/main" id="{4D03352A-2177-9F72-119C-E981378CBF26}"/>
                    </a:ext>
                  </a:extLst>
                </p:cNvPr>
                <p:cNvPicPr/>
                <p:nvPr/>
              </p:nvPicPr>
              <p:blipFill>
                <a:blip r:embed="rId96"/>
                <a:stretch>
                  <a:fillRect/>
                </a:stretch>
              </p:blipFill>
              <p:spPr>
                <a:xfrm>
                  <a:off x="1729713" y="5052136"/>
                  <a:ext cx="196560" cy="42120"/>
                </a:xfrm>
                <a:prstGeom prst="rect">
                  <a:avLst/>
                </a:prstGeom>
              </p:spPr>
            </p:pic>
          </mc:Fallback>
        </mc:AlternateContent>
      </p:grpSp>
      <p:grpSp>
        <p:nvGrpSpPr>
          <p:cNvPr id="94" name="Group 93">
            <a:extLst>
              <a:ext uri="{FF2B5EF4-FFF2-40B4-BE49-F238E27FC236}">
                <a16:creationId xmlns:a16="http://schemas.microsoft.com/office/drawing/2014/main" id="{6C07AF47-A8B4-71C2-B1A9-94F42382C781}"/>
              </a:ext>
            </a:extLst>
          </p:cNvPr>
          <p:cNvGrpSpPr/>
          <p:nvPr/>
        </p:nvGrpSpPr>
        <p:grpSpPr>
          <a:xfrm>
            <a:off x="2205273" y="4843336"/>
            <a:ext cx="1017360" cy="265680"/>
            <a:chOff x="2205273" y="4843336"/>
            <a:chExt cx="1017360" cy="265680"/>
          </a:xfrm>
        </p:grpSpPr>
        <mc:AlternateContent xmlns:mc="http://schemas.openxmlformats.org/markup-compatibility/2006" xmlns:p14="http://schemas.microsoft.com/office/powerpoint/2010/main">
          <mc:Choice Requires="p14">
            <p:contentPart p14:bwMode="auto" r:id="rId97">
              <p14:nvContentPartPr>
                <p14:cNvPr id="86" name="Ink 85">
                  <a:extLst>
                    <a:ext uri="{FF2B5EF4-FFF2-40B4-BE49-F238E27FC236}">
                      <a16:creationId xmlns:a16="http://schemas.microsoft.com/office/drawing/2014/main" id="{5C829A09-4D88-3DE0-4D56-B44B814FEE21}"/>
                    </a:ext>
                  </a:extLst>
                </p14:cNvPr>
                <p14:cNvContentPartPr/>
                <p14:nvPr/>
              </p14:nvContentPartPr>
              <p14:xfrm>
                <a:off x="2205273" y="4878976"/>
                <a:ext cx="122400" cy="219240"/>
              </p14:xfrm>
            </p:contentPart>
          </mc:Choice>
          <mc:Fallback xmlns="">
            <p:pic>
              <p:nvPicPr>
                <p:cNvPr id="86" name="Ink 85">
                  <a:extLst>
                    <a:ext uri="{FF2B5EF4-FFF2-40B4-BE49-F238E27FC236}">
                      <a16:creationId xmlns:a16="http://schemas.microsoft.com/office/drawing/2014/main" id="{5C829A09-4D88-3DE0-4D56-B44B814FEE21}"/>
                    </a:ext>
                  </a:extLst>
                </p:cNvPr>
                <p:cNvPicPr/>
                <p:nvPr/>
              </p:nvPicPr>
              <p:blipFill>
                <a:blip r:embed="rId98"/>
                <a:stretch>
                  <a:fillRect/>
                </a:stretch>
              </p:blipFill>
              <p:spPr>
                <a:xfrm>
                  <a:off x="2187273" y="4861336"/>
                  <a:ext cx="15804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87" name="Ink 86">
                  <a:extLst>
                    <a:ext uri="{FF2B5EF4-FFF2-40B4-BE49-F238E27FC236}">
                      <a16:creationId xmlns:a16="http://schemas.microsoft.com/office/drawing/2014/main" id="{5DCD8DB7-BDEF-6AA9-AC42-657CA5E9B922}"/>
                    </a:ext>
                  </a:extLst>
                </p14:cNvPr>
                <p14:cNvContentPartPr/>
                <p14:nvPr/>
              </p14:nvContentPartPr>
              <p14:xfrm>
                <a:off x="2421633" y="4870336"/>
                <a:ext cx="236880" cy="160200"/>
              </p14:xfrm>
            </p:contentPart>
          </mc:Choice>
          <mc:Fallback xmlns="">
            <p:pic>
              <p:nvPicPr>
                <p:cNvPr id="87" name="Ink 86">
                  <a:extLst>
                    <a:ext uri="{FF2B5EF4-FFF2-40B4-BE49-F238E27FC236}">
                      <a16:creationId xmlns:a16="http://schemas.microsoft.com/office/drawing/2014/main" id="{5DCD8DB7-BDEF-6AA9-AC42-657CA5E9B922}"/>
                    </a:ext>
                  </a:extLst>
                </p:cNvPr>
                <p:cNvPicPr/>
                <p:nvPr/>
              </p:nvPicPr>
              <p:blipFill>
                <a:blip r:embed="rId100"/>
                <a:stretch>
                  <a:fillRect/>
                </a:stretch>
              </p:blipFill>
              <p:spPr>
                <a:xfrm>
                  <a:off x="2403993" y="4852336"/>
                  <a:ext cx="2725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88" name="Ink 87">
                  <a:extLst>
                    <a:ext uri="{FF2B5EF4-FFF2-40B4-BE49-F238E27FC236}">
                      <a16:creationId xmlns:a16="http://schemas.microsoft.com/office/drawing/2014/main" id="{C8440A6D-7320-000E-643B-F0D4BB0BFAF0}"/>
                    </a:ext>
                  </a:extLst>
                </p14:cNvPr>
                <p14:cNvContentPartPr/>
                <p14:nvPr/>
              </p14:nvContentPartPr>
              <p14:xfrm>
                <a:off x="2547633" y="4905976"/>
                <a:ext cx="74160" cy="203040"/>
              </p14:xfrm>
            </p:contentPart>
          </mc:Choice>
          <mc:Fallback xmlns="">
            <p:pic>
              <p:nvPicPr>
                <p:cNvPr id="88" name="Ink 87">
                  <a:extLst>
                    <a:ext uri="{FF2B5EF4-FFF2-40B4-BE49-F238E27FC236}">
                      <a16:creationId xmlns:a16="http://schemas.microsoft.com/office/drawing/2014/main" id="{C8440A6D-7320-000E-643B-F0D4BB0BFAF0}"/>
                    </a:ext>
                  </a:extLst>
                </p:cNvPr>
                <p:cNvPicPr/>
                <p:nvPr/>
              </p:nvPicPr>
              <p:blipFill>
                <a:blip r:embed="rId102"/>
                <a:stretch>
                  <a:fillRect/>
                </a:stretch>
              </p:blipFill>
              <p:spPr>
                <a:xfrm>
                  <a:off x="2529993" y="4887976"/>
                  <a:ext cx="1098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89" name="Ink 88">
                  <a:extLst>
                    <a:ext uri="{FF2B5EF4-FFF2-40B4-BE49-F238E27FC236}">
                      <a16:creationId xmlns:a16="http://schemas.microsoft.com/office/drawing/2014/main" id="{92B63F1B-0E01-7B21-CD64-1B9965554B6F}"/>
                    </a:ext>
                  </a:extLst>
                </p14:cNvPr>
                <p14:cNvContentPartPr/>
                <p14:nvPr/>
              </p14:nvContentPartPr>
              <p14:xfrm>
                <a:off x="2775513" y="4920376"/>
                <a:ext cx="123840" cy="131040"/>
              </p14:xfrm>
            </p:contentPart>
          </mc:Choice>
          <mc:Fallback xmlns="">
            <p:pic>
              <p:nvPicPr>
                <p:cNvPr id="89" name="Ink 88">
                  <a:extLst>
                    <a:ext uri="{FF2B5EF4-FFF2-40B4-BE49-F238E27FC236}">
                      <a16:creationId xmlns:a16="http://schemas.microsoft.com/office/drawing/2014/main" id="{92B63F1B-0E01-7B21-CD64-1B9965554B6F}"/>
                    </a:ext>
                  </a:extLst>
                </p:cNvPr>
                <p:cNvPicPr/>
                <p:nvPr/>
              </p:nvPicPr>
              <p:blipFill>
                <a:blip r:embed="rId104"/>
                <a:stretch>
                  <a:fillRect/>
                </a:stretch>
              </p:blipFill>
              <p:spPr>
                <a:xfrm>
                  <a:off x="2757513" y="4902376"/>
                  <a:ext cx="15948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90" name="Ink 89">
                  <a:extLst>
                    <a:ext uri="{FF2B5EF4-FFF2-40B4-BE49-F238E27FC236}">
                      <a16:creationId xmlns:a16="http://schemas.microsoft.com/office/drawing/2014/main" id="{577F9288-A381-DF16-16AB-836FAF733D47}"/>
                    </a:ext>
                  </a:extLst>
                </p14:cNvPr>
                <p14:cNvContentPartPr/>
                <p14:nvPr/>
              </p14:nvContentPartPr>
              <p14:xfrm>
                <a:off x="2769753" y="4932616"/>
                <a:ext cx="149400" cy="158400"/>
              </p14:xfrm>
            </p:contentPart>
          </mc:Choice>
          <mc:Fallback xmlns="">
            <p:pic>
              <p:nvPicPr>
                <p:cNvPr id="90" name="Ink 89">
                  <a:extLst>
                    <a:ext uri="{FF2B5EF4-FFF2-40B4-BE49-F238E27FC236}">
                      <a16:creationId xmlns:a16="http://schemas.microsoft.com/office/drawing/2014/main" id="{577F9288-A381-DF16-16AB-836FAF733D47}"/>
                    </a:ext>
                  </a:extLst>
                </p:cNvPr>
                <p:cNvPicPr/>
                <p:nvPr/>
              </p:nvPicPr>
              <p:blipFill>
                <a:blip r:embed="rId106"/>
                <a:stretch>
                  <a:fillRect/>
                </a:stretch>
              </p:blipFill>
              <p:spPr>
                <a:xfrm>
                  <a:off x="2752113" y="4914616"/>
                  <a:ext cx="185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91" name="Ink 90">
                  <a:extLst>
                    <a:ext uri="{FF2B5EF4-FFF2-40B4-BE49-F238E27FC236}">
                      <a16:creationId xmlns:a16="http://schemas.microsoft.com/office/drawing/2014/main" id="{66EE15FA-3A76-69EC-46EB-0B98BA68F82A}"/>
                    </a:ext>
                  </a:extLst>
                </p14:cNvPr>
                <p14:cNvContentPartPr/>
                <p14:nvPr/>
              </p14:nvContentPartPr>
              <p14:xfrm>
                <a:off x="3052713" y="4843336"/>
                <a:ext cx="169920" cy="219960"/>
              </p14:xfrm>
            </p:contentPart>
          </mc:Choice>
          <mc:Fallback xmlns="">
            <p:pic>
              <p:nvPicPr>
                <p:cNvPr id="91" name="Ink 90">
                  <a:extLst>
                    <a:ext uri="{FF2B5EF4-FFF2-40B4-BE49-F238E27FC236}">
                      <a16:creationId xmlns:a16="http://schemas.microsoft.com/office/drawing/2014/main" id="{66EE15FA-3A76-69EC-46EB-0B98BA68F82A}"/>
                    </a:ext>
                  </a:extLst>
                </p:cNvPr>
                <p:cNvPicPr/>
                <p:nvPr/>
              </p:nvPicPr>
              <p:blipFill>
                <a:blip r:embed="rId108"/>
                <a:stretch>
                  <a:fillRect/>
                </a:stretch>
              </p:blipFill>
              <p:spPr>
                <a:xfrm>
                  <a:off x="3034713" y="4825336"/>
                  <a:ext cx="205560" cy="255600"/>
                </a:xfrm>
                <a:prstGeom prst="rect">
                  <a:avLst/>
                </a:prstGeom>
              </p:spPr>
            </p:pic>
          </mc:Fallback>
        </mc:AlternateContent>
      </p:grpSp>
      <p:grpSp>
        <p:nvGrpSpPr>
          <p:cNvPr id="103" name="Group 102">
            <a:extLst>
              <a:ext uri="{FF2B5EF4-FFF2-40B4-BE49-F238E27FC236}">
                <a16:creationId xmlns:a16="http://schemas.microsoft.com/office/drawing/2014/main" id="{7886492D-4174-9D55-F503-3E98DF6180F1}"/>
              </a:ext>
            </a:extLst>
          </p:cNvPr>
          <p:cNvGrpSpPr/>
          <p:nvPr/>
        </p:nvGrpSpPr>
        <p:grpSpPr>
          <a:xfrm>
            <a:off x="3588753" y="4683496"/>
            <a:ext cx="1406880" cy="705240"/>
            <a:chOff x="3588753" y="4683496"/>
            <a:chExt cx="1406880" cy="705240"/>
          </a:xfrm>
        </p:grpSpPr>
        <mc:AlternateContent xmlns:mc="http://schemas.openxmlformats.org/markup-compatibility/2006" xmlns:p14="http://schemas.microsoft.com/office/powerpoint/2010/main">
          <mc:Choice Requires="p14">
            <p:contentPart p14:bwMode="auto" r:id="rId109">
              <p14:nvContentPartPr>
                <p14:cNvPr id="92" name="Ink 91">
                  <a:extLst>
                    <a:ext uri="{FF2B5EF4-FFF2-40B4-BE49-F238E27FC236}">
                      <a16:creationId xmlns:a16="http://schemas.microsoft.com/office/drawing/2014/main" id="{13091D94-721D-1B98-5BF8-BCC3B21E1C96}"/>
                    </a:ext>
                  </a:extLst>
                </p14:cNvPr>
                <p14:cNvContentPartPr/>
                <p14:nvPr/>
              </p14:nvContentPartPr>
              <p14:xfrm>
                <a:off x="3588753" y="4888696"/>
                <a:ext cx="205200" cy="12960"/>
              </p14:xfrm>
            </p:contentPart>
          </mc:Choice>
          <mc:Fallback xmlns="">
            <p:pic>
              <p:nvPicPr>
                <p:cNvPr id="92" name="Ink 91">
                  <a:extLst>
                    <a:ext uri="{FF2B5EF4-FFF2-40B4-BE49-F238E27FC236}">
                      <a16:creationId xmlns:a16="http://schemas.microsoft.com/office/drawing/2014/main" id="{13091D94-721D-1B98-5BF8-BCC3B21E1C96}"/>
                    </a:ext>
                  </a:extLst>
                </p:cNvPr>
                <p:cNvPicPr/>
                <p:nvPr/>
              </p:nvPicPr>
              <p:blipFill>
                <a:blip r:embed="rId110"/>
                <a:stretch>
                  <a:fillRect/>
                </a:stretch>
              </p:blipFill>
              <p:spPr>
                <a:xfrm>
                  <a:off x="3570753" y="4870696"/>
                  <a:ext cx="2408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93" name="Ink 92">
                  <a:extLst>
                    <a:ext uri="{FF2B5EF4-FFF2-40B4-BE49-F238E27FC236}">
                      <a16:creationId xmlns:a16="http://schemas.microsoft.com/office/drawing/2014/main" id="{1B6B5764-591A-60B4-65A0-3C483D519186}"/>
                    </a:ext>
                  </a:extLst>
                </p14:cNvPr>
                <p14:cNvContentPartPr/>
                <p14:nvPr/>
              </p14:nvContentPartPr>
              <p14:xfrm>
                <a:off x="3593073" y="4996696"/>
                <a:ext cx="212760" cy="20160"/>
              </p14:xfrm>
            </p:contentPart>
          </mc:Choice>
          <mc:Fallback xmlns="">
            <p:pic>
              <p:nvPicPr>
                <p:cNvPr id="93" name="Ink 92">
                  <a:extLst>
                    <a:ext uri="{FF2B5EF4-FFF2-40B4-BE49-F238E27FC236}">
                      <a16:creationId xmlns:a16="http://schemas.microsoft.com/office/drawing/2014/main" id="{1B6B5764-591A-60B4-65A0-3C483D519186}"/>
                    </a:ext>
                  </a:extLst>
                </p:cNvPr>
                <p:cNvPicPr/>
                <p:nvPr/>
              </p:nvPicPr>
              <p:blipFill>
                <a:blip r:embed="rId112"/>
                <a:stretch>
                  <a:fillRect/>
                </a:stretch>
              </p:blipFill>
              <p:spPr>
                <a:xfrm>
                  <a:off x="3575433" y="4979056"/>
                  <a:ext cx="2484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95" name="Ink 94">
                  <a:extLst>
                    <a:ext uri="{FF2B5EF4-FFF2-40B4-BE49-F238E27FC236}">
                      <a16:creationId xmlns:a16="http://schemas.microsoft.com/office/drawing/2014/main" id="{9E21FE64-0F39-FA31-5A94-0D287E59C5B9}"/>
                    </a:ext>
                  </a:extLst>
                </p14:cNvPr>
                <p14:cNvContentPartPr/>
                <p14:nvPr/>
              </p14:nvContentPartPr>
              <p14:xfrm>
                <a:off x="4144233" y="4827856"/>
                <a:ext cx="226080" cy="280800"/>
              </p14:xfrm>
            </p:contentPart>
          </mc:Choice>
          <mc:Fallback xmlns="">
            <p:pic>
              <p:nvPicPr>
                <p:cNvPr id="95" name="Ink 94">
                  <a:extLst>
                    <a:ext uri="{FF2B5EF4-FFF2-40B4-BE49-F238E27FC236}">
                      <a16:creationId xmlns:a16="http://schemas.microsoft.com/office/drawing/2014/main" id="{9E21FE64-0F39-FA31-5A94-0D287E59C5B9}"/>
                    </a:ext>
                  </a:extLst>
                </p:cNvPr>
                <p:cNvPicPr/>
                <p:nvPr/>
              </p:nvPicPr>
              <p:blipFill>
                <a:blip r:embed="rId114"/>
                <a:stretch>
                  <a:fillRect/>
                </a:stretch>
              </p:blipFill>
              <p:spPr>
                <a:xfrm>
                  <a:off x="4126593" y="4810216"/>
                  <a:ext cx="26172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99" name="Ink 98">
                  <a:extLst>
                    <a:ext uri="{FF2B5EF4-FFF2-40B4-BE49-F238E27FC236}">
                      <a16:creationId xmlns:a16="http://schemas.microsoft.com/office/drawing/2014/main" id="{3531F5C9-D03A-4DFF-02B0-7261032CB6FC}"/>
                    </a:ext>
                  </a:extLst>
                </p14:cNvPr>
                <p14:cNvContentPartPr/>
                <p14:nvPr/>
              </p14:nvContentPartPr>
              <p14:xfrm>
                <a:off x="4143513" y="4981936"/>
                <a:ext cx="202680" cy="25560"/>
              </p14:xfrm>
            </p:contentPart>
          </mc:Choice>
          <mc:Fallback xmlns="">
            <p:pic>
              <p:nvPicPr>
                <p:cNvPr id="99" name="Ink 98">
                  <a:extLst>
                    <a:ext uri="{FF2B5EF4-FFF2-40B4-BE49-F238E27FC236}">
                      <a16:creationId xmlns:a16="http://schemas.microsoft.com/office/drawing/2014/main" id="{3531F5C9-D03A-4DFF-02B0-7261032CB6FC}"/>
                    </a:ext>
                  </a:extLst>
                </p:cNvPr>
                <p:cNvPicPr/>
                <p:nvPr/>
              </p:nvPicPr>
              <p:blipFill>
                <a:blip r:embed="rId116"/>
                <a:stretch>
                  <a:fillRect/>
                </a:stretch>
              </p:blipFill>
              <p:spPr>
                <a:xfrm>
                  <a:off x="4125873" y="4963936"/>
                  <a:ext cx="2383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00" name="Ink 99">
                  <a:extLst>
                    <a:ext uri="{FF2B5EF4-FFF2-40B4-BE49-F238E27FC236}">
                      <a16:creationId xmlns:a16="http://schemas.microsoft.com/office/drawing/2014/main" id="{1267F158-BA51-8BB4-41DD-2EF9EE36D58C}"/>
                    </a:ext>
                  </a:extLst>
                </p14:cNvPr>
                <p14:cNvContentPartPr/>
                <p14:nvPr/>
              </p14:nvContentPartPr>
              <p14:xfrm>
                <a:off x="4511433" y="4845136"/>
                <a:ext cx="186480" cy="227880"/>
              </p14:xfrm>
            </p:contentPart>
          </mc:Choice>
          <mc:Fallback xmlns="">
            <p:pic>
              <p:nvPicPr>
                <p:cNvPr id="100" name="Ink 99">
                  <a:extLst>
                    <a:ext uri="{FF2B5EF4-FFF2-40B4-BE49-F238E27FC236}">
                      <a16:creationId xmlns:a16="http://schemas.microsoft.com/office/drawing/2014/main" id="{1267F158-BA51-8BB4-41DD-2EF9EE36D58C}"/>
                    </a:ext>
                  </a:extLst>
                </p:cNvPr>
                <p:cNvPicPr/>
                <p:nvPr/>
              </p:nvPicPr>
              <p:blipFill>
                <a:blip r:embed="rId118"/>
                <a:stretch>
                  <a:fillRect/>
                </a:stretch>
              </p:blipFill>
              <p:spPr>
                <a:xfrm>
                  <a:off x="4493433" y="4827136"/>
                  <a:ext cx="22212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19">
              <p14:nvContentPartPr>
                <p14:cNvPr id="101" name="Ink 100">
                  <a:extLst>
                    <a:ext uri="{FF2B5EF4-FFF2-40B4-BE49-F238E27FC236}">
                      <a16:creationId xmlns:a16="http://schemas.microsoft.com/office/drawing/2014/main" id="{F14C77DC-14D8-A223-1749-59E65612F49B}"/>
                    </a:ext>
                  </a:extLst>
                </p14:cNvPr>
                <p14:cNvContentPartPr/>
                <p14:nvPr/>
              </p14:nvContentPartPr>
              <p14:xfrm>
                <a:off x="4012113" y="4683496"/>
                <a:ext cx="848160" cy="17640"/>
              </p14:xfrm>
            </p:contentPart>
          </mc:Choice>
          <mc:Fallback xmlns="">
            <p:pic>
              <p:nvPicPr>
                <p:cNvPr id="101" name="Ink 100">
                  <a:extLst>
                    <a:ext uri="{FF2B5EF4-FFF2-40B4-BE49-F238E27FC236}">
                      <a16:creationId xmlns:a16="http://schemas.microsoft.com/office/drawing/2014/main" id="{F14C77DC-14D8-A223-1749-59E65612F49B}"/>
                    </a:ext>
                  </a:extLst>
                </p:cNvPr>
                <p:cNvPicPr/>
                <p:nvPr/>
              </p:nvPicPr>
              <p:blipFill>
                <a:blip r:embed="rId120"/>
                <a:stretch>
                  <a:fillRect/>
                </a:stretch>
              </p:blipFill>
              <p:spPr>
                <a:xfrm>
                  <a:off x="3994113" y="4665856"/>
                  <a:ext cx="88380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102" name="Ink 101">
                  <a:extLst>
                    <a:ext uri="{FF2B5EF4-FFF2-40B4-BE49-F238E27FC236}">
                      <a16:creationId xmlns:a16="http://schemas.microsoft.com/office/drawing/2014/main" id="{96E37B98-57FF-0401-B728-2D6C7FDB7648}"/>
                    </a:ext>
                  </a:extLst>
                </p14:cNvPr>
                <p14:cNvContentPartPr/>
                <p14:nvPr/>
              </p14:nvContentPartPr>
              <p14:xfrm>
                <a:off x="3960633" y="4701496"/>
                <a:ext cx="1035000" cy="687240"/>
              </p14:xfrm>
            </p:contentPart>
          </mc:Choice>
          <mc:Fallback xmlns="">
            <p:pic>
              <p:nvPicPr>
                <p:cNvPr id="102" name="Ink 101">
                  <a:extLst>
                    <a:ext uri="{FF2B5EF4-FFF2-40B4-BE49-F238E27FC236}">
                      <a16:creationId xmlns:a16="http://schemas.microsoft.com/office/drawing/2014/main" id="{96E37B98-57FF-0401-B728-2D6C7FDB7648}"/>
                    </a:ext>
                  </a:extLst>
                </p:cNvPr>
                <p:cNvPicPr/>
                <p:nvPr/>
              </p:nvPicPr>
              <p:blipFill>
                <a:blip r:embed="rId122"/>
                <a:stretch>
                  <a:fillRect/>
                </a:stretch>
              </p:blipFill>
              <p:spPr>
                <a:xfrm>
                  <a:off x="3942633" y="4683856"/>
                  <a:ext cx="1070640" cy="722880"/>
                </a:xfrm>
                <a:prstGeom prst="rect">
                  <a:avLst/>
                </a:prstGeom>
              </p:spPr>
            </p:pic>
          </mc:Fallback>
        </mc:AlternateContent>
      </p:grpSp>
      <p:grpSp>
        <p:nvGrpSpPr>
          <p:cNvPr id="106" name="Group 105">
            <a:extLst>
              <a:ext uri="{FF2B5EF4-FFF2-40B4-BE49-F238E27FC236}">
                <a16:creationId xmlns:a16="http://schemas.microsoft.com/office/drawing/2014/main" id="{7236AD71-E961-AB69-DC7B-869B602A992E}"/>
              </a:ext>
            </a:extLst>
          </p:cNvPr>
          <p:cNvGrpSpPr/>
          <p:nvPr/>
        </p:nvGrpSpPr>
        <p:grpSpPr>
          <a:xfrm>
            <a:off x="294393" y="2240176"/>
            <a:ext cx="256320" cy="268920"/>
            <a:chOff x="294393" y="2240176"/>
            <a:chExt cx="256320" cy="268920"/>
          </a:xfrm>
        </p:grpSpPr>
        <mc:AlternateContent xmlns:mc="http://schemas.openxmlformats.org/markup-compatibility/2006" xmlns:p14="http://schemas.microsoft.com/office/powerpoint/2010/main">
          <mc:Choice Requires="p14">
            <p:contentPart p14:bwMode="auto" r:id="rId123">
              <p14:nvContentPartPr>
                <p14:cNvPr id="104" name="Ink 103">
                  <a:extLst>
                    <a:ext uri="{FF2B5EF4-FFF2-40B4-BE49-F238E27FC236}">
                      <a16:creationId xmlns:a16="http://schemas.microsoft.com/office/drawing/2014/main" id="{7D625A55-94CE-0E64-F708-02690B211CB6}"/>
                    </a:ext>
                  </a:extLst>
                </p14:cNvPr>
                <p14:cNvContentPartPr/>
                <p14:nvPr/>
              </p14:nvContentPartPr>
              <p14:xfrm>
                <a:off x="402753" y="2318656"/>
                <a:ext cx="28440" cy="92880"/>
              </p14:xfrm>
            </p:contentPart>
          </mc:Choice>
          <mc:Fallback xmlns="">
            <p:pic>
              <p:nvPicPr>
                <p:cNvPr id="104" name="Ink 103">
                  <a:extLst>
                    <a:ext uri="{FF2B5EF4-FFF2-40B4-BE49-F238E27FC236}">
                      <a16:creationId xmlns:a16="http://schemas.microsoft.com/office/drawing/2014/main" id="{7D625A55-94CE-0E64-F708-02690B211CB6}"/>
                    </a:ext>
                  </a:extLst>
                </p:cNvPr>
                <p:cNvPicPr/>
                <p:nvPr/>
              </p:nvPicPr>
              <p:blipFill>
                <a:blip r:embed="rId124"/>
                <a:stretch>
                  <a:fillRect/>
                </a:stretch>
              </p:blipFill>
              <p:spPr>
                <a:xfrm>
                  <a:off x="394113" y="2310016"/>
                  <a:ext cx="4608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05" name="Ink 104">
                  <a:extLst>
                    <a:ext uri="{FF2B5EF4-FFF2-40B4-BE49-F238E27FC236}">
                      <a16:creationId xmlns:a16="http://schemas.microsoft.com/office/drawing/2014/main" id="{887EC672-D070-CC49-43AA-511F413E2C65}"/>
                    </a:ext>
                  </a:extLst>
                </p14:cNvPr>
                <p14:cNvContentPartPr/>
                <p14:nvPr/>
              </p14:nvContentPartPr>
              <p14:xfrm>
                <a:off x="294393" y="2240176"/>
                <a:ext cx="256320" cy="268920"/>
              </p14:xfrm>
            </p:contentPart>
          </mc:Choice>
          <mc:Fallback xmlns="">
            <p:pic>
              <p:nvPicPr>
                <p:cNvPr id="105" name="Ink 104">
                  <a:extLst>
                    <a:ext uri="{FF2B5EF4-FFF2-40B4-BE49-F238E27FC236}">
                      <a16:creationId xmlns:a16="http://schemas.microsoft.com/office/drawing/2014/main" id="{887EC672-D070-CC49-43AA-511F413E2C65}"/>
                    </a:ext>
                  </a:extLst>
                </p:cNvPr>
                <p:cNvPicPr/>
                <p:nvPr/>
              </p:nvPicPr>
              <p:blipFill>
                <a:blip r:embed="rId126"/>
                <a:stretch>
                  <a:fillRect/>
                </a:stretch>
              </p:blipFill>
              <p:spPr>
                <a:xfrm>
                  <a:off x="285753" y="2231536"/>
                  <a:ext cx="273960" cy="286560"/>
                </a:xfrm>
                <a:prstGeom prst="rect">
                  <a:avLst/>
                </a:prstGeom>
              </p:spPr>
            </p:pic>
          </mc:Fallback>
        </mc:AlternateContent>
      </p:grpSp>
      <p:grpSp>
        <p:nvGrpSpPr>
          <p:cNvPr id="109" name="Group 108">
            <a:extLst>
              <a:ext uri="{FF2B5EF4-FFF2-40B4-BE49-F238E27FC236}">
                <a16:creationId xmlns:a16="http://schemas.microsoft.com/office/drawing/2014/main" id="{23B09C75-520B-A9EB-5C7F-57ACAB2F731C}"/>
              </a:ext>
            </a:extLst>
          </p:cNvPr>
          <p:cNvGrpSpPr/>
          <p:nvPr/>
        </p:nvGrpSpPr>
        <p:grpSpPr>
          <a:xfrm>
            <a:off x="297633" y="2753536"/>
            <a:ext cx="276480" cy="309240"/>
            <a:chOff x="297633" y="2753536"/>
            <a:chExt cx="276480" cy="309240"/>
          </a:xfrm>
        </p:grpSpPr>
        <mc:AlternateContent xmlns:mc="http://schemas.openxmlformats.org/markup-compatibility/2006" xmlns:p14="http://schemas.microsoft.com/office/powerpoint/2010/main">
          <mc:Choice Requires="p14">
            <p:contentPart p14:bwMode="auto" r:id="rId127">
              <p14:nvContentPartPr>
                <p14:cNvPr id="107" name="Ink 106">
                  <a:extLst>
                    <a:ext uri="{FF2B5EF4-FFF2-40B4-BE49-F238E27FC236}">
                      <a16:creationId xmlns:a16="http://schemas.microsoft.com/office/drawing/2014/main" id="{2186E015-4B01-2AD8-F761-A2BE7077A4B5}"/>
                    </a:ext>
                  </a:extLst>
                </p14:cNvPr>
                <p14:cNvContentPartPr/>
                <p14:nvPr/>
              </p14:nvContentPartPr>
              <p14:xfrm>
                <a:off x="409233" y="2852536"/>
                <a:ext cx="91440" cy="98640"/>
              </p14:xfrm>
            </p:contentPart>
          </mc:Choice>
          <mc:Fallback xmlns="">
            <p:pic>
              <p:nvPicPr>
                <p:cNvPr id="107" name="Ink 106">
                  <a:extLst>
                    <a:ext uri="{FF2B5EF4-FFF2-40B4-BE49-F238E27FC236}">
                      <a16:creationId xmlns:a16="http://schemas.microsoft.com/office/drawing/2014/main" id="{2186E015-4B01-2AD8-F761-A2BE7077A4B5}"/>
                    </a:ext>
                  </a:extLst>
                </p:cNvPr>
                <p:cNvPicPr/>
                <p:nvPr/>
              </p:nvPicPr>
              <p:blipFill>
                <a:blip r:embed="rId128"/>
                <a:stretch>
                  <a:fillRect/>
                </a:stretch>
              </p:blipFill>
              <p:spPr>
                <a:xfrm>
                  <a:off x="400233" y="2843896"/>
                  <a:ext cx="109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08" name="Ink 107">
                  <a:extLst>
                    <a:ext uri="{FF2B5EF4-FFF2-40B4-BE49-F238E27FC236}">
                      <a16:creationId xmlns:a16="http://schemas.microsoft.com/office/drawing/2014/main" id="{C65325AF-82B2-8403-AC43-84E8B410820D}"/>
                    </a:ext>
                  </a:extLst>
                </p14:cNvPr>
                <p14:cNvContentPartPr/>
                <p14:nvPr/>
              </p14:nvContentPartPr>
              <p14:xfrm>
                <a:off x="297633" y="2753536"/>
                <a:ext cx="276480" cy="309240"/>
              </p14:xfrm>
            </p:contentPart>
          </mc:Choice>
          <mc:Fallback xmlns="">
            <p:pic>
              <p:nvPicPr>
                <p:cNvPr id="108" name="Ink 107">
                  <a:extLst>
                    <a:ext uri="{FF2B5EF4-FFF2-40B4-BE49-F238E27FC236}">
                      <a16:creationId xmlns:a16="http://schemas.microsoft.com/office/drawing/2014/main" id="{C65325AF-82B2-8403-AC43-84E8B410820D}"/>
                    </a:ext>
                  </a:extLst>
                </p:cNvPr>
                <p:cNvPicPr/>
                <p:nvPr/>
              </p:nvPicPr>
              <p:blipFill>
                <a:blip r:embed="rId130"/>
                <a:stretch>
                  <a:fillRect/>
                </a:stretch>
              </p:blipFill>
              <p:spPr>
                <a:xfrm>
                  <a:off x="288633" y="2744896"/>
                  <a:ext cx="294120" cy="326880"/>
                </a:xfrm>
                <a:prstGeom prst="rect">
                  <a:avLst/>
                </a:prstGeom>
              </p:spPr>
            </p:pic>
          </mc:Fallback>
        </mc:AlternateContent>
      </p:grpSp>
      <p:grpSp>
        <p:nvGrpSpPr>
          <p:cNvPr id="112" name="Group 111">
            <a:extLst>
              <a:ext uri="{FF2B5EF4-FFF2-40B4-BE49-F238E27FC236}">
                <a16:creationId xmlns:a16="http://schemas.microsoft.com/office/drawing/2014/main" id="{93F246C9-E065-BAE2-17B2-81923F10F6F4}"/>
              </a:ext>
            </a:extLst>
          </p:cNvPr>
          <p:cNvGrpSpPr/>
          <p:nvPr/>
        </p:nvGrpSpPr>
        <p:grpSpPr>
          <a:xfrm>
            <a:off x="333633" y="3370576"/>
            <a:ext cx="267840" cy="341280"/>
            <a:chOff x="333633" y="3370576"/>
            <a:chExt cx="267840" cy="341280"/>
          </a:xfrm>
        </p:grpSpPr>
        <mc:AlternateContent xmlns:mc="http://schemas.openxmlformats.org/markup-compatibility/2006" xmlns:p14="http://schemas.microsoft.com/office/powerpoint/2010/main">
          <mc:Choice Requires="p14">
            <p:contentPart p14:bwMode="auto" r:id="rId131">
              <p14:nvContentPartPr>
                <p14:cNvPr id="110" name="Ink 109">
                  <a:extLst>
                    <a:ext uri="{FF2B5EF4-FFF2-40B4-BE49-F238E27FC236}">
                      <a16:creationId xmlns:a16="http://schemas.microsoft.com/office/drawing/2014/main" id="{4C3D88D7-1E27-C667-DABA-B88407E619F0}"/>
                    </a:ext>
                  </a:extLst>
                </p14:cNvPr>
                <p14:cNvContentPartPr/>
                <p14:nvPr/>
              </p14:nvContentPartPr>
              <p14:xfrm>
                <a:off x="435153" y="3462016"/>
                <a:ext cx="93600" cy="154440"/>
              </p14:xfrm>
            </p:contentPart>
          </mc:Choice>
          <mc:Fallback xmlns="">
            <p:pic>
              <p:nvPicPr>
                <p:cNvPr id="110" name="Ink 109">
                  <a:extLst>
                    <a:ext uri="{FF2B5EF4-FFF2-40B4-BE49-F238E27FC236}">
                      <a16:creationId xmlns:a16="http://schemas.microsoft.com/office/drawing/2014/main" id="{4C3D88D7-1E27-C667-DABA-B88407E619F0}"/>
                    </a:ext>
                  </a:extLst>
                </p:cNvPr>
                <p:cNvPicPr/>
                <p:nvPr/>
              </p:nvPicPr>
              <p:blipFill>
                <a:blip r:embed="rId132"/>
                <a:stretch>
                  <a:fillRect/>
                </a:stretch>
              </p:blipFill>
              <p:spPr>
                <a:xfrm>
                  <a:off x="426513" y="3453016"/>
                  <a:ext cx="1112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11" name="Ink 110">
                  <a:extLst>
                    <a:ext uri="{FF2B5EF4-FFF2-40B4-BE49-F238E27FC236}">
                      <a16:creationId xmlns:a16="http://schemas.microsoft.com/office/drawing/2014/main" id="{F9B8BCBC-6534-D3C7-7A0F-1C0308AE44D9}"/>
                    </a:ext>
                  </a:extLst>
                </p14:cNvPr>
                <p14:cNvContentPartPr/>
                <p14:nvPr/>
              </p14:nvContentPartPr>
              <p14:xfrm>
                <a:off x="333633" y="3370576"/>
                <a:ext cx="267840" cy="341280"/>
              </p14:xfrm>
            </p:contentPart>
          </mc:Choice>
          <mc:Fallback xmlns="">
            <p:pic>
              <p:nvPicPr>
                <p:cNvPr id="111" name="Ink 110">
                  <a:extLst>
                    <a:ext uri="{FF2B5EF4-FFF2-40B4-BE49-F238E27FC236}">
                      <a16:creationId xmlns:a16="http://schemas.microsoft.com/office/drawing/2014/main" id="{F9B8BCBC-6534-D3C7-7A0F-1C0308AE44D9}"/>
                    </a:ext>
                  </a:extLst>
                </p:cNvPr>
                <p:cNvPicPr/>
                <p:nvPr/>
              </p:nvPicPr>
              <p:blipFill>
                <a:blip r:embed="rId134"/>
                <a:stretch>
                  <a:fillRect/>
                </a:stretch>
              </p:blipFill>
              <p:spPr>
                <a:xfrm>
                  <a:off x="324993" y="3361576"/>
                  <a:ext cx="285480" cy="358920"/>
                </a:xfrm>
                <a:prstGeom prst="rect">
                  <a:avLst/>
                </a:prstGeom>
              </p:spPr>
            </p:pic>
          </mc:Fallback>
        </mc:AlternateContent>
      </p:grpSp>
      <p:grpSp>
        <p:nvGrpSpPr>
          <p:cNvPr id="116" name="Group 115">
            <a:extLst>
              <a:ext uri="{FF2B5EF4-FFF2-40B4-BE49-F238E27FC236}">
                <a16:creationId xmlns:a16="http://schemas.microsoft.com/office/drawing/2014/main" id="{31748D1F-3320-5539-C5AC-C2A8E8D6B906}"/>
              </a:ext>
            </a:extLst>
          </p:cNvPr>
          <p:cNvGrpSpPr/>
          <p:nvPr/>
        </p:nvGrpSpPr>
        <p:grpSpPr>
          <a:xfrm>
            <a:off x="333273" y="4256896"/>
            <a:ext cx="345600" cy="352800"/>
            <a:chOff x="333273" y="4256896"/>
            <a:chExt cx="345600" cy="352800"/>
          </a:xfrm>
        </p:grpSpPr>
        <mc:AlternateContent xmlns:mc="http://schemas.openxmlformats.org/markup-compatibility/2006" xmlns:p14="http://schemas.microsoft.com/office/powerpoint/2010/main">
          <mc:Choice Requires="p14">
            <p:contentPart p14:bwMode="auto" r:id="rId135">
              <p14:nvContentPartPr>
                <p14:cNvPr id="113" name="Ink 112">
                  <a:extLst>
                    <a:ext uri="{FF2B5EF4-FFF2-40B4-BE49-F238E27FC236}">
                      <a16:creationId xmlns:a16="http://schemas.microsoft.com/office/drawing/2014/main" id="{34D90851-770B-0A2D-C68E-03EA01C666F7}"/>
                    </a:ext>
                  </a:extLst>
                </p14:cNvPr>
                <p14:cNvContentPartPr/>
                <p14:nvPr/>
              </p14:nvContentPartPr>
              <p14:xfrm>
                <a:off x="425073" y="4356256"/>
                <a:ext cx="137880" cy="97920"/>
              </p14:xfrm>
            </p:contentPart>
          </mc:Choice>
          <mc:Fallback xmlns="">
            <p:pic>
              <p:nvPicPr>
                <p:cNvPr id="113" name="Ink 112">
                  <a:extLst>
                    <a:ext uri="{FF2B5EF4-FFF2-40B4-BE49-F238E27FC236}">
                      <a16:creationId xmlns:a16="http://schemas.microsoft.com/office/drawing/2014/main" id="{34D90851-770B-0A2D-C68E-03EA01C666F7}"/>
                    </a:ext>
                  </a:extLst>
                </p:cNvPr>
                <p:cNvPicPr/>
                <p:nvPr/>
              </p:nvPicPr>
              <p:blipFill>
                <a:blip r:embed="rId136"/>
                <a:stretch>
                  <a:fillRect/>
                </a:stretch>
              </p:blipFill>
              <p:spPr>
                <a:xfrm>
                  <a:off x="416073" y="4347616"/>
                  <a:ext cx="15552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14" name="Ink 113">
                  <a:extLst>
                    <a:ext uri="{FF2B5EF4-FFF2-40B4-BE49-F238E27FC236}">
                      <a16:creationId xmlns:a16="http://schemas.microsoft.com/office/drawing/2014/main" id="{1F2E4283-93E0-5059-D98C-BDC3621486F6}"/>
                    </a:ext>
                  </a:extLst>
                </p14:cNvPr>
                <p14:cNvContentPartPr/>
                <p14:nvPr/>
              </p14:nvContentPartPr>
              <p14:xfrm>
                <a:off x="488793" y="4386136"/>
                <a:ext cx="32040" cy="132480"/>
              </p14:xfrm>
            </p:contentPart>
          </mc:Choice>
          <mc:Fallback xmlns="">
            <p:pic>
              <p:nvPicPr>
                <p:cNvPr id="114" name="Ink 113">
                  <a:extLst>
                    <a:ext uri="{FF2B5EF4-FFF2-40B4-BE49-F238E27FC236}">
                      <a16:creationId xmlns:a16="http://schemas.microsoft.com/office/drawing/2014/main" id="{1F2E4283-93E0-5059-D98C-BDC3621486F6}"/>
                    </a:ext>
                  </a:extLst>
                </p:cNvPr>
                <p:cNvPicPr/>
                <p:nvPr/>
              </p:nvPicPr>
              <p:blipFill>
                <a:blip r:embed="rId138"/>
                <a:stretch>
                  <a:fillRect/>
                </a:stretch>
              </p:blipFill>
              <p:spPr>
                <a:xfrm>
                  <a:off x="480153" y="4377136"/>
                  <a:ext cx="4968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15" name="Ink 114">
                  <a:extLst>
                    <a:ext uri="{FF2B5EF4-FFF2-40B4-BE49-F238E27FC236}">
                      <a16:creationId xmlns:a16="http://schemas.microsoft.com/office/drawing/2014/main" id="{B1275829-ACEE-94B6-EC59-5D1E69DF984F}"/>
                    </a:ext>
                  </a:extLst>
                </p14:cNvPr>
                <p14:cNvContentPartPr/>
                <p14:nvPr/>
              </p14:nvContentPartPr>
              <p14:xfrm>
                <a:off x="333273" y="4256896"/>
                <a:ext cx="345600" cy="352800"/>
              </p14:xfrm>
            </p:contentPart>
          </mc:Choice>
          <mc:Fallback xmlns="">
            <p:pic>
              <p:nvPicPr>
                <p:cNvPr id="115" name="Ink 114">
                  <a:extLst>
                    <a:ext uri="{FF2B5EF4-FFF2-40B4-BE49-F238E27FC236}">
                      <a16:creationId xmlns:a16="http://schemas.microsoft.com/office/drawing/2014/main" id="{B1275829-ACEE-94B6-EC59-5D1E69DF984F}"/>
                    </a:ext>
                  </a:extLst>
                </p:cNvPr>
                <p:cNvPicPr/>
                <p:nvPr/>
              </p:nvPicPr>
              <p:blipFill>
                <a:blip r:embed="rId140"/>
                <a:stretch>
                  <a:fillRect/>
                </a:stretch>
              </p:blipFill>
              <p:spPr>
                <a:xfrm>
                  <a:off x="324273" y="4248256"/>
                  <a:ext cx="363240" cy="370440"/>
                </a:xfrm>
                <a:prstGeom prst="rect">
                  <a:avLst/>
                </a:prstGeom>
              </p:spPr>
            </p:pic>
          </mc:Fallback>
        </mc:AlternateContent>
      </p:grpSp>
      <p:grpSp>
        <p:nvGrpSpPr>
          <p:cNvPr id="120" name="Group 119">
            <a:extLst>
              <a:ext uri="{FF2B5EF4-FFF2-40B4-BE49-F238E27FC236}">
                <a16:creationId xmlns:a16="http://schemas.microsoft.com/office/drawing/2014/main" id="{CB8A71D0-8735-A2CB-A22B-5024BDF79E2C}"/>
              </a:ext>
            </a:extLst>
          </p:cNvPr>
          <p:cNvGrpSpPr/>
          <p:nvPr/>
        </p:nvGrpSpPr>
        <p:grpSpPr>
          <a:xfrm>
            <a:off x="310233" y="4841896"/>
            <a:ext cx="426240" cy="407520"/>
            <a:chOff x="310233" y="4841896"/>
            <a:chExt cx="426240" cy="407520"/>
          </a:xfrm>
        </p:grpSpPr>
        <mc:AlternateContent xmlns:mc="http://schemas.openxmlformats.org/markup-compatibility/2006" xmlns:p14="http://schemas.microsoft.com/office/powerpoint/2010/main">
          <mc:Choice Requires="p14">
            <p:contentPart p14:bwMode="auto" r:id="rId141">
              <p14:nvContentPartPr>
                <p14:cNvPr id="117" name="Ink 116">
                  <a:extLst>
                    <a:ext uri="{FF2B5EF4-FFF2-40B4-BE49-F238E27FC236}">
                      <a16:creationId xmlns:a16="http://schemas.microsoft.com/office/drawing/2014/main" id="{DB75E5AB-FF1E-8B09-F291-5029D34E8C1C}"/>
                    </a:ext>
                  </a:extLst>
                </p14:cNvPr>
                <p14:cNvContentPartPr/>
                <p14:nvPr/>
              </p14:nvContentPartPr>
              <p14:xfrm>
                <a:off x="434433" y="4939096"/>
                <a:ext cx="117000" cy="163080"/>
              </p14:xfrm>
            </p:contentPart>
          </mc:Choice>
          <mc:Fallback xmlns="">
            <p:pic>
              <p:nvPicPr>
                <p:cNvPr id="117" name="Ink 116">
                  <a:extLst>
                    <a:ext uri="{FF2B5EF4-FFF2-40B4-BE49-F238E27FC236}">
                      <a16:creationId xmlns:a16="http://schemas.microsoft.com/office/drawing/2014/main" id="{DB75E5AB-FF1E-8B09-F291-5029D34E8C1C}"/>
                    </a:ext>
                  </a:extLst>
                </p:cNvPr>
                <p:cNvPicPr/>
                <p:nvPr/>
              </p:nvPicPr>
              <p:blipFill>
                <a:blip r:embed="rId142"/>
                <a:stretch>
                  <a:fillRect/>
                </a:stretch>
              </p:blipFill>
              <p:spPr>
                <a:xfrm>
                  <a:off x="425433" y="4930456"/>
                  <a:ext cx="1346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18" name="Ink 117">
                  <a:extLst>
                    <a:ext uri="{FF2B5EF4-FFF2-40B4-BE49-F238E27FC236}">
                      <a16:creationId xmlns:a16="http://schemas.microsoft.com/office/drawing/2014/main" id="{80D7229B-9105-6AC5-0E6F-46EF0A2C2BAF}"/>
                    </a:ext>
                  </a:extLst>
                </p14:cNvPr>
                <p14:cNvContentPartPr/>
                <p14:nvPr/>
              </p14:nvContentPartPr>
              <p14:xfrm>
                <a:off x="441993" y="4952776"/>
                <a:ext cx="136440" cy="29160"/>
              </p14:xfrm>
            </p:contentPart>
          </mc:Choice>
          <mc:Fallback xmlns="">
            <p:pic>
              <p:nvPicPr>
                <p:cNvPr id="118" name="Ink 117">
                  <a:extLst>
                    <a:ext uri="{FF2B5EF4-FFF2-40B4-BE49-F238E27FC236}">
                      <a16:creationId xmlns:a16="http://schemas.microsoft.com/office/drawing/2014/main" id="{80D7229B-9105-6AC5-0E6F-46EF0A2C2BAF}"/>
                    </a:ext>
                  </a:extLst>
                </p:cNvPr>
                <p:cNvPicPr/>
                <p:nvPr/>
              </p:nvPicPr>
              <p:blipFill>
                <a:blip r:embed="rId144"/>
                <a:stretch>
                  <a:fillRect/>
                </a:stretch>
              </p:blipFill>
              <p:spPr>
                <a:xfrm>
                  <a:off x="433353" y="4943776"/>
                  <a:ext cx="1540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45">
              <p14:nvContentPartPr>
                <p14:cNvPr id="119" name="Ink 118">
                  <a:extLst>
                    <a:ext uri="{FF2B5EF4-FFF2-40B4-BE49-F238E27FC236}">
                      <a16:creationId xmlns:a16="http://schemas.microsoft.com/office/drawing/2014/main" id="{7084E0CB-29A6-B25D-A4FF-FD4C6A689EAB}"/>
                    </a:ext>
                  </a:extLst>
                </p14:cNvPr>
                <p14:cNvContentPartPr/>
                <p14:nvPr/>
              </p14:nvContentPartPr>
              <p14:xfrm>
                <a:off x="310233" y="4841896"/>
                <a:ext cx="426240" cy="407520"/>
              </p14:xfrm>
            </p:contentPart>
          </mc:Choice>
          <mc:Fallback xmlns="">
            <p:pic>
              <p:nvPicPr>
                <p:cNvPr id="119" name="Ink 118">
                  <a:extLst>
                    <a:ext uri="{FF2B5EF4-FFF2-40B4-BE49-F238E27FC236}">
                      <a16:creationId xmlns:a16="http://schemas.microsoft.com/office/drawing/2014/main" id="{7084E0CB-29A6-B25D-A4FF-FD4C6A689EAB}"/>
                    </a:ext>
                  </a:extLst>
                </p:cNvPr>
                <p:cNvPicPr/>
                <p:nvPr/>
              </p:nvPicPr>
              <p:blipFill>
                <a:blip r:embed="rId146"/>
                <a:stretch>
                  <a:fillRect/>
                </a:stretch>
              </p:blipFill>
              <p:spPr>
                <a:xfrm>
                  <a:off x="301593" y="4833256"/>
                  <a:ext cx="443880" cy="425160"/>
                </a:xfrm>
                <a:prstGeom prst="rect">
                  <a:avLst/>
                </a:prstGeom>
              </p:spPr>
            </p:pic>
          </mc:Fallback>
        </mc:AlternateContent>
      </p:grpSp>
    </p:spTree>
    <p:extLst>
      <p:ext uri="{BB962C8B-B14F-4D97-AF65-F5344CB8AC3E}">
        <p14:creationId xmlns:p14="http://schemas.microsoft.com/office/powerpoint/2010/main" val="414802424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4823" y="129012"/>
            <a:ext cx="2085749" cy="1815882"/>
          </a:xfrm>
          <a:prstGeom prst="rect">
            <a:avLst/>
          </a:prstGeom>
          <a:solidFill>
            <a:schemeClr val="accent4">
              <a:lumMod val="20000"/>
              <a:lumOff val="80000"/>
            </a:schemeClr>
          </a:solidFill>
        </p:spPr>
        <p:txBody>
          <a:bodyPr wrap="square" rtlCol="0">
            <a:spAutoFit/>
          </a:bodyPr>
          <a:lstStyle/>
          <a:p>
            <a:r>
              <a:rPr lang="en-GB" sz="1400" b="1"/>
              <a:t>Quietly in pairs</a:t>
            </a:r>
          </a:p>
          <a:p>
            <a:endParaRPr lang="en-GB" sz="1400"/>
          </a:p>
          <a:p>
            <a:r>
              <a:rPr lang="en-GB" sz="1400"/>
              <a:t>Take turns explaining each step until you both understand it all.</a:t>
            </a:r>
          </a:p>
          <a:p>
            <a:endParaRPr lang="en-GB" sz="1400"/>
          </a:p>
          <a:p>
            <a:r>
              <a:rPr lang="en-GB" sz="1400"/>
              <a:t>Then answer the questions below together.</a:t>
            </a:r>
          </a:p>
        </p:txBody>
      </p:sp>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7049893" y="2031394"/>
                <a:ext cx="2085749" cy="2768194"/>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How would you find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5</m:t>
                        </m:r>
                      </m:den>
                    </m:f>
                  </m:oMath>
                </a14:m>
                <a:r>
                  <a:rPr lang="en-GB" sz="1400"/>
                  <a:t> of 80?</a:t>
                </a:r>
              </a:p>
              <a:p>
                <a:endParaRPr lang="en-GB" sz="1400"/>
              </a:p>
              <a:p>
                <a:r>
                  <a:rPr lang="en-GB" sz="1400"/>
                  <a:t>2. Why is there a box on top of the division line on line 3?</a:t>
                </a:r>
              </a:p>
              <a:p>
                <a:endParaRPr lang="en-GB" sz="1400"/>
              </a:p>
              <a:p>
                <a:r>
                  <a:rPr lang="en-GB" sz="1400"/>
                  <a:t>3. What operation was applied to both sides to get from line 3 to line 4?</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7049893" y="2031394"/>
                <a:ext cx="2085749" cy="2768194"/>
              </a:xfrm>
              <a:prstGeom prst="rect">
                <a:avLst/>
              </a:prstGeom>
              <a:blipFill>
                <a:blip r:embed="rId2"/>
                <a:stretch>
                  <a:fillRect l="-875" t="-441" b="-1542"/>
                </a:stretch>
              </a:blipFill>
            </p:spPr>
            <p:txBody>
              <a:bodyPr/>
              <a:lstStyle/>
              <a:p>
                <a:r>
                  <a:rPr lang="en-GB">
                    <a:noFill/>
                  </a:rPr>
                  <a:t> </a:t>
                </a:r>
              </a:p>
            </p:txBody>
          </p:sp>
        </mc:Fallback>
      </mc:AlternateContent>
      <p:sp>
        <p:nvSpPr>
          <p:cNvPr id="150" name="TextBox 149">
            <a:extLst>
              <a:ext uri="{FF2B5EF4-FFF2-40B4-BE49-F238E27FC236}">
                <a16:creationId xmlns:a16="http://schemas.microsoft.com/office/drawing/2014/main" id="{27676FBC-3275-A709-8C0E-64956B932CB5}"/>
              </a:ext>
            </a:extLst>
          </p:cNvPr>
          <p:cNvSpPr txBox="1"/>
          <p:nvPr/>
        </p:nvSpPr>
        <p:spPr>
          <a:xfrm>
            <a:off x="310165" y="182663"/>
            <a:ext cx="3355855" cy="400110"/>
          </a:xfrm>
          <a:prstGeom prst="rect">
            <a:avLst/>
          </a:prstGeom>
          <a:noFill/>
        </p:spPr>
        <p:txBody>
          <a:bodyPr wrap="none" rtlCol="0">
            <a:spAutoFit/>
          </a:bodyPr>
          <a:lstStyle/>
          <a:p>
            <a:r>
              <a:rPr lang="en-GB" sz="2000"/>
              <a:t>Work out the missing number:</a:t>
            </a:r>
          </a:p>
        </p:txBody>
      </p:sp>
      <mc:AlternateContent xmlns:mc="http://schemas.openxmlformats.org/markup-compatibility/2006" xmlns:a14="http://schemas.microsoft.com/office/drawing/2010/main">
        <mc:Choice Requires="a14">
          <p:sp>
            <p:nvSpPr>
              <p:cNvPr id="154" name="TextBox 153">
                <a:extLst>
                  <a:ext uri="{FF2B5EF4-FFF2-40B4-BE49-F238E27FC236}">
                    <a16:creationId xmlns:a16="http://schemas.microsoft.com/office/drawing/2014/main" id="{8F3593C2-5939-64D1-37D8-1751C05A6F44}"/>
                  </a:ext>
                </a:extLst>
              </p:cNvPr>
              <p:cNvSpPr txBox="1"/>
              <p:nvPr/>
            </p:nvSpPr>
            <p:spPr>
              <a:xfrm>
                <a:off x="596712" y="994269"/>
                <a:ext cx="2482154" cy="791820"/>
              </a:xfrm>
              <a:prstGeom prst="rect">
                <a:avLst/>
              </a:prstGeom>
              <a:noFill/>
            </p:spPr>
            <p:txBody>
              <a:bodyPr wrap="none" rtlCol="0">
                <a:spAutoFit/>
              </a:bodyPr>
              <a:lstStyle/>
              <a:p>
                <a14:m>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5</m:t>
                        </m:r>
                      </m:den>
                    </m:f>
                  </m:oMath>
                </a14:m>
                <a:r>
                  <a:rPr lang="en-GB" sz="3200"/>
                  <a:t> of </a:t>
                </a:r>
                <a14:m>
                  <m:oMath xmlns:m="http://schemas.openxmlformats.org/officeDocument/2006/math">
                    <m:r>
                      <a:rPr lang="en-GB" sz="3200" b="0" i="1" smtClean="0">
                        <a:latin typeface="Cambria Math" panose="02040503050406030204" pitchFamily="18" charset="0"/>
                      </a:rPr>
                      <m:t>80=</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oMath>
                </a14:m>
                <a:r>
                  <a:rPr lang="en-GB" sz="3200"/>
                  <a:t> of</a:t>
                </a:r>
              </a:p>
            </p:txBody>
          </p:sp>
        </mc:Choice>
        <mc:Fallback xmlns="">
          <p:sp>
            <p:nvSpPr>
              <p:cNvPr id="154" name="TextBox 153">
                <a:extLst>
                  <a:ext uri="{FF2B5EF4-FFF2-40B4-BE49-F238E27FC236}">
                    <a16:creationId xmlns:a16="http://schemas.microsoft.com/office/drawing/2014/main" id="{8F3593C2-5939-64D1-37D8-1751C05A6F44}"/>
                  </a:ext>
                </a:extLst>
              </p:cNvPr>
              <p:cNvSpPr txBox="1">
                <a:spLocks noRot="1" noChangeAspect="1" noMove="1" noResize="1" noEditPoints="1" noAdjustHandles="1" noChangeArrowheads="1" noChangeShapeType="1" noTextEdit="1"/>
              </p:cNvSpPr>
              <p:nvPr/>
            </p:nvSpPr>
            <p:spPr>
              <a:xfrm>
                <a:off x="596712" y="994269"/>
                <a:ext cx="2482154" cy="791820"/>
              </a:xfrm>
              <a:prstGeom prst="rect">
                <a:avLst/>
              </a:prstGeom>
              <a:blipFill>
                <a:blip r:embed="rId3"/>
                <a:stretch>
                  <a:fillRect r="-5160" b="-12308"/>
                </a:stretch>
              </a:blipFill>
            </p:spPr>
            <p:txBody>
              <a:bodyPr/>
              <a:lstStyle/>
              <a:p>
                <a:r>
                  <a:rPr lang="en-GB">
                    <a:noFill/>
                  </a:rPr>
                  <a:t> </a:t>
                </a:r>
              </a:p>
            </p:txBody>
          </p:sp>
        </mc:Fallback>
      </mc:AlternateContent>
      <p:sp>
        <p:nvSpPr>
          <p:cNvPr id="262" name="Rectangle 261">
            <a:extLst>
              <a:ext uri="{FF2B5EF4-FFF2-40B4-BE49-F238E27FC236}">
                <a16:creationId xmlns:a16="http://schemas.microsoft.com/office/drawing/2014/main" id="{AA541075-A70C-0068-A865-E576E545EF78}"/>
              </a:ext>
            </a:extLst>
          </p:cNvPr>
          <p:cNvSpPr/>
          <p:nvPr/>
        </p:nvSpPr>
        <p:spPr>
          <a:xfrm>
            <a:off x="3096024" y="1101254"/>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p14="http://schemas.microsoft.com/office/powerpoint/2010/main">
        <mc:Choice Requires="p14">
          <p:contentPart p14:bwMode="auto" r:id="rId4">
            <p14:nvContentPartPr>
              <p14:cNvPr id="299" name="Ink 298">
                <a:extLst>
                  <a:ext uri="{FF2B5EF4-FFF2-40B4-BE49-F238E27FC236}">
                    <a16:creationId xmlns:a16="http://schemas.microsoft.com/office/drawing/2014/main" id="{E80D8F1C-63CB-82C4-3062-D8495A78792B}"/>
                  </a:ext>
                </a:extLst>
              </p14:cNvPr>
              <p14:cNvContentPartPr/>
              <p14:nvPr/>
            </p14:nvContentPartPr>
            <p14:xfrm>
              <a:off x="747633" y="2138656"/>
              <a:ext cx="186480" cy="333000"/>
            </p14:xfrm>
          </p:contentPart>
        </mc:Choice>
        <mc:Fallback xmlns="">
          <p:pic>
            <p:nvPicPr>
              <p:cNvPr id="299" name="Ink 298">
                <a:extLst>
                  <a:ext uri="{FF2B5EF4-FFF2-40B4-BE49-F238E27FC236}">
                    <a16:creationId xmlns:a16="http://schemas.microsoft.com/office/drawing/2014/main" id="{E80D8F1C-63CB-82C4-3062-D8495A78792B}"/>
                  </a:ext>
                </a:extLst>
              </p:cNvPr>
              <p:cNvPicPr/>
              <p:nvPr/>
            </p:nvPicPr>
            <p:blipFill>
              <a:blip r:embed="rId5"/>
              <a:stretch>
                <a:fillRect/>
              </a:stretch>
            </p:blipFill>
            <p:spPr>
              <a:xfrm>
                <a:off x="729633" y="2121016"/>
                <a:ext cx="222120" cy="3686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300" name="Ink 299">
                <a:extLst>
                  <a:ext uri="{FF2B5EF4-FFF2-40B4-BE49-F238E27FC236}">
                    <a16:creationId xmlns:a16="http://schemas.microsoft.com/office/drawing/2014/main" id="{62D8F67D-5D44-E159-BA31-363035BFD5C4}"/>
                  </a:ext>
                </a:extLst>
              </p14:cNvPr>
              <p14:cNvContentPartPr/>
              <p14:nvPr/>
            </p14:nvContentPartPr>
            <p14:xfrm>
              <a:off x="1024113" y="2166376"/>
              <a:ext cx="191160" cy="223560"/>
            </p14:xfrm>
          </p:contentPart>
        </mc:Choice>
        <mc:Fallback xmlns="">
          <p:pic>
            <p:nvPicPr>
              <p:cNvPr id="300" name="Ink 299">
                <a:extLst>
                  <a:ext uri="{FF2B5EF4-FFF2-40B4-BE49-F238E27FC236}">
                    <a16:creationId xmlns:a16="http://schemas.microsoft.com/office/drawing/2014/main" id="{62D8F67D-5D44-E159-BA31-363035BFD5C4}"/>
                  </a:ext>
                </a:extLst>
              </p:cNvPr>
              <p:cNvPicPr/>
              <p:nvPr/>
            </p:nvPicPr>
            <p:blipFill>
              <a:blip r:embed="rId7"/>
              <a:stretch>
                <a:fillRect/>
              </a:stretch>
            </p:blipFill>
            <p:spPr>
              <a:xfrm>
                <a:off x="1006113" y="2148376"/>
                <a:ext cx="22680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01" name="Ink 300">
                <a:extLst>
                  <a:ext uri="{FF2B5EF4-FFF2-40B4-BE49-F238E27FC236}">
                    <a16:creationId xmlns:a16="http://schemas.microsoft.com/office/drawing/2014/main" id="{994DF309-46CE-98CE-99E4-92A5B1D7A795}"/>
                  </a:ext>
                </a:extLst>
              </p14:cNvPr>
              <p14:cNvContentPartPr/>
              <p14:nvPr/>
            </p14:nvContentPartPr>
            <p14:xfrm>
              <a:off x="1570233" y="2103736"/>
              <a:ext cx="9360" cy="9360"/>
            </p14:xfrm>
          </p:contentPart>
        </mc:Choice>
        <mc:Fallback xmlns="">
          <p:pic>
            <p:nvPicPr>
              <p:cNvPr id="301" name="Ink 300">
                <a:extLst>
                  <a:ext uri="{FF2B5EF4-FFF2-40B4-BE49-F238E27FC236}">
                    <a16:creationId xmlns:a16="http://schemas.microsoft.com/office/drawing/2014/main" id="{994DF309-46CE-98CE-99E4-92A5B1D7A795}"/>
                  </a:ext>
                </a:extLst>
              </p:cNvPr>
              <p:cNvPicPr/>
              <p:nvPr/>
            </p:nvPicPr>
            <p:blipFill>
              <a:blip r:embed="rId9"/>
              <a:stretch>
                <a:fillRect/>
              </a:stretch>
            </p:blipFill>
            <p:spPr>
              <a:xfrm>
                <a:off x="1552233" y="2086096"/>
                <a:ext cx="45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02" name="Ink 301">
                <a:extLst>
                  <a:ext uri="{FF2B5EF4-FFF2-40B4-BE49-F238E27FC236}">
                    <a16:creationId xmlns:a16="http://schemas.microsoft.com/office/drawing/2014/main" id="{4CB7FBDF-CB32-6E2C-916C-EB2737037B29}"/>
                  </a:ext>
                </a:extLst>
              </p14:cNvPr>
              <p14:cNvContentPartPr/>
              <p14:nvPr/>
            </p14:nvContentPartPr>
            <p14:xfrm>
              <a:off x="1492473" y="2212096"/>
              <a:ext cx="159840" cy="8280"/>
            </p14:xfrm>
          </p:contentPart>
        </mc:Choice>
        <mc:Fallback xmlns="">
          <p:pic>
            <p:nvPicPr>
              <p:cNvPr id="302" name="Ink 301">
                <a:extLst>
                  <a:ext uri="{FF2B5EF4-FFF2-40B4-BE49-F238E27FC236}">
                    <a16:creationId xmlns:a16="http://schemas.microsoft.com/office/drawing/2014/main" id="{4CB7FBDF-CB32-6E2C-916C-EB2737037B29}"/>
                  </a:ext>
                </a:extLst>
              </p:cNvPr>
              <p:cNvPicPr/>
              <p:nvPr/>
            </p:nvPicPr>
            <p:blipFill>
              <a:blip r:embed="rId11"/>
              <a:stretch>
                <a:fillRect/>
              </a:stretch>
            </p:blipFill>
            <p:spPr>
              <a:xfrm>
                <a:off x="1474473" y="2194096"/>
                <a:ext cx="1954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03" name="Ink 302">
                <a:extLst>
                  <a:ext uri="{FF2B5EF4-FFF2-40B4-BE49-F238E27FC236}">
                    <a16:creationId xmlns:a16="http://schemas.microsoft.com/office/drawing/2014/main" id="{F7C1912F-3D7F-7F93-B357-C5C85422F049}"/>
                  </a:ext>
                </a:extLst>
              </p14:cNvPr>
              <p14:cNvContentPartPr/>
              <p14:nvPr/>
            </p14:nvContentPartPr>
            <p14:xfrm>
              <a:off x="1577793" y="2334496"/>
              <a:ext cx="720" cy="1800"/>
            </p14:xfrm>
          </p:contentPart>
        </mc:Choice>
        <mc:Fallback xmlns="">
          <p:pic>
            <p:nvPicPr>
              <p:cNvPr id="303" name="Ink 302">
                <a:extLst>
                  <a:ext uri="{FF2B5EF4-FFF2-40B4-BE49-F238E27FC236}">
                    <a16:creationId xmlns:a16="http://schemas.microsoft.com/office/drawing/2014/main" id="{F7C1912F-3D7F-7F93-B357-C5C85422F049}"/>
                  </a:ext>
                </a:extLst>
              </p:cNvPr>
              <p:cNvPicPr/>
              <p:nvPr/>
            </p:nvPicPr>
            <p:blipFill>
              <a:blip r:embed="rId13"/>
              <a:stretch>
                <a:fillRect/>
              </a:stretch>
            </p:blipFill>
            <p:spPr>
              <a:xfrm>
                <a:off x="1560153" y="2316496"/>
                <a:ext cx="36360" cy="37440"/>
              </a:xfrm>
              <a:prstGeom prst="rect">
                <a:avLst/>
              </a:prstGeom>
            </p:spPr>
          </p:pic>
        </mc:Fallback>
      </mc:AlternateContent>
      <p:grpSp>
        <p:nvGrpSpPr>
          <p:cNvPr id="304" name="Group 303">
            <a:extLst>
              <a:ext uri="{FF2B5EF4-FFF2-40B4-BE49-F238E27FC236}">
                <a16:creationId xmlns:a16="http://schemas.microsoft.com/office/drawing/2014/main" id="{2EBD0E87-0B45-FEBA-EFCA-56A02B4201ED}"/>
              </a:ext>
            </a:extLst>
          </p:cNvPr>
          <p:cNvGrpSpPr/>
          <p:nvPr/>
        </p:nvGrpSpPr>
        <p:grpSpPr>
          <a:xfrm>
            <a:off x="1864713" y="2106976"/>
            <a:ext cx="209160" cy="270720"/>
            <a:chOff x="1864713" y="2106976"/>
            <a:chExt cx="209160" cy="270720"/>
          </a:xfrm>
        </p:grpSpPr>
        <mc:AlternateContent xmlns:mc="http://schemas.openxmlformats.org/markup-compatibility/2006" xmlns:p14="http://schemas.microsoft.com/office/powerpoint/2010/main">
          <mc:Choice Requires="p14">
            <p:contentPart p14:bwMode="auto" r:id="rId14">
              <p14:nvContentPartPr>
                <p14:cNvPr id="305" name="Ink 304">
                  <a:extLst>
                    <a:ext uri="{FF2B5EF4-FFF2-40B4-BE49-F238E27FC236}">
                      <a16:creationId xmlns:a16="http://schemas.microsoft.com/office/drawing/2014/main" id="{C74C1F06-2ABB-0EF8-A3C8-6CD389FC1AEB}"/>
                    </a:ext>
                  </a:extLst>
                </p14:cNvPr>
                <p14:cNvContentPartPr/>
                <p14:nvPr/>
              </p14:nvContentPartPr>
              <p14:xfrm>
                <a:off x="1864713" y="2145496"/>
                <a:ext cx="181800" cy="232200"/>
              </p14:xfrm>
            </p:contentPart>
          </mc:Choice>
          <mc:Fallback xmlns="">
            <p:pic>
              <p:nvPicPr>
                <p:cNvPr id="305" name="Ink 304">
                  <a:extLst>
                    <a:ext uri="{FF2B5EF4-FFF2-40B4-BE49-F238E27FC236}">
                      <a16:creationId xmlns:a16="http://schemas.microsoft.com/office/drawing/2014/main" id="{C74C1F06-2ABB-0EF8-A3C8-6CD389FC1AEB}"/>
                    </a:ext>
                  </a:extLst>
                </p:cNvPr>
                <p:cNvPicPr/>
                <p:nvPr/>
              </p:nvPicPr>
              <p:blipFill>
                <a:blip r:embed="rId15"/>
                <a:stretch>
                  <a:fillRect/>
                </a:stretch>
              </p:blipFill>
              <p:spPr>
                <a:xfrm>
                  <a:off x="1846713" y="2127856"/>
                  <a:ext cx="21744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6" name="Ink 305">
                  <a:extLst>
                    <a:ext uri="{FF2B5EF4-FFF2-40B4-BE49-F238E27FC236}">
                      <a16:creationId xmlns:a16="http://schemas.microsoft.com/office/drawing/2014/main" id="{980253EC-A4F1-B0CC-9B7D-0B7F4C0EEB2B}"/>
                    </a:ext>
                  </a:extLst>
                </p14:cNvPr>
                <p14:cNvContentPartPr/>
                <p14:nvPr/>
              </p14:nvContentPartPr>
              <p14:xfrm>
                <a:off x="1886673" y="2106976"/>
                <a:ext cx="187200" cy="63000"/>
              </p14:xfrm>
            </p:contentPart>
          </mc:Choice>
          <mc:Fallback xmlns="">
            <p:pic>
              <p:nvPicPr>
                <p:cNvPr id="306" name="Ink 305">
                  <a:extLst>
                    <a:ext uri="{FF2B5EF4-FFF2-40B4-BE49-F238E27FC236}">
                      <a16:creationId xmlns:a16="http://schemas.microsoft.com/office/drawing/2014/main" id="{980253EC-A4F1-B0CC-9B7D-0B7F4C0EEB2B}"/>
                    </a:ext>
                  </a:extLst>
                </p:cNvPr>
                <p:cNvPicPr/>
                <p:nvPr/>
              </p:nvPicPr>
              <p:blipFill>
                <a:blip r:embed="rId17"/>
                <a:stretch>
                  <a:fillRect/>
                </a:stretch>
              </p:blipFill>
              <p:spPr>
                <a:xfrm>
                  <a:off x="1868673" y="2088976"/>
                  <a:ext cx="222840" cy="9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307" name="Ink 306">
                <a:extLst>
                  <a:ext uri="{FF2B5EF4-FFF2-40B4-BE49-F238E27FC236}">
                    <a16:creationId xmlns:a16="http://schemas.microsoft.com/office/drawing/2014/main" id="{671F68D8-9EDE-25BC-C121-A869DA8387D4}"/>
                  </a:ext>
                </a:extLst>
              </p14:cNvPr>
              <p14:cNvContentPartPr/>
              <p14:nvPr/>
            </p14:nvContentPartPr>
            <p14:xfrm>
              <a:off x="2369433" y="2191216"/>
              <a:ext cx="192240" cy="28800"/>
            </p14:xfrm>
          </p:contentPart>
        </mc:Choice>
        <mc:Fallback xmlns="">
          <p:pic>
            <p:nvPicPr>
              <p:cNvPr id="307" name="Ink 306">
                <a:extLst>
                  <a:ext uri="{FF2B5EF4-FFF2-40B4-BE49-F238E27FC236}">
                    <a16:creationId xmlns:a16="http://schemas.microsoft.com/office/drawing/2014/main" id="{671F68D8-9EDE-25BC-C121-A869DA8387D4}"/>
                  </a:ext>
                </a:extLst>
              </p:cNvPr>
              <p:cNvPicPr/>
              <p:nvPr/>
            </p:nvPicPr>
            <p:blipFill>
              <a:blip r:embed="rId19"/>
              <a:stretch>
                <a:fillRect/>
              </a:stretch>
            </p:blipFill>
            <p:spPr>
              <a:xfrm>
                <a:off x="2351793" y="2173576"/>
                <a:ext cx="22788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8" name="Ink 307">
                <a:extLst>
                  <a:ext uri="{FF2B5EF4-FFF2-40B4-BE49-F238E27FC236}">
                    <a16:creationId xmlns:a16="http://schemas.microsoft.com/office/drawing/2014/main" id="{0D1A09BE-E591-11C6-09BE-A01217AAEDF2}"/>
                  </a:ext>
                </a:extLst>
              </p14:cNvPr>
              <p14:cNvContentPartPr/>
              <p14:nvPr/>
            </p14:nvContentPartPr>
            <p14:xfrm>
              <a:off x="2357193" y="2311456"/>
              <a:ext cx="131760" cy="13320"/>
            </p14:xfrm>
          </p:contentPart>
        </mc:Choice>
        <mc:Fallback xmlns="">
          <p:pic>
            <p:nvPicPr>
              <p:cNvPr id="308" name="Ink 307">
                <a:extLst>
                  <a:ext uri="{FF2B5EF4-FFF2-40B4-BE49-F238E27FC236}">
                    <a16:creationId xmlns:a16="http://schemas.microsoft.com/office/drawing/2014/main" id="{0D1A09BE-E591-11C6-09BE-A01217AAEDF2}"/>
                  </a:ext>
                </a:extLst>
              </p:cNvPr>
              <p:cNvPicPr/>
              <p:nvPr/>
            </p:nvPicPr>
            <p:blipFill>
              <a:blip r:embed="rId21"/>
              <a:stretch>
                <a:fillRect/>
              </a:stretch>
            </p:blipFill>
            <p:spPr>
              <a:xfrm>
                <a:off x="2339553" y="2293816"/>
                <a:ext cx="167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09" name="Ink 308">
                <a:extLst>
                  <a:ext uri="{FF2B5EF4-FFF2-40B4-BE49-F238E27FC236}">
                    <a16:creationId xmlns:a16="http://schemas.microsoft.com/office/drawing/2014/main" id="{8E110B94-0560-2358-6CD1-F9322CFB6ECF}"/>
                  </a:ext>
                </a:extLst>
              </p14:cNvPr>
              <p14:cNvContentPartPr/>
              <p14:nvPr/>
            </p14:nvContentPartPr>
            <p14:xfrm>
              <a:off x="2790273" y="2055856"/>
              <a:ext cx="23760" cy="297360"/>
            </p14:xfrm>
          </p:contentPart>
        </mc:Choice>
        <mc:Fallback xmlns="">
          <p:pic>
            <p:nvPicPr>
              <p:cNvPr id="309" name="Ink 308">
                <a:extLst>
                  <a:ext uri="{FF2B5EF4-FFF2-40B4-BE49-F238E27FC236}">
                    <a16:creationId xmlns:a16="http://schemas.microsoft.com/office/drawing/2014/main" id="{8E110B94-0560-2358-6CD1-F9322CFB6ECF}"/>
                  </a:ext>
                </a:extLst>
              </p:cNvPr>
              <p:cNvPicPr/>
              <p:nvPr/>
            </p:nvPicPr>
            <p:blipFill>
              <a:blip r:embed="rId23"/>
              <a:stretch>
                <a:fillRect/>
              </a:stretch>
            </p:blipFill>
            <p:spPr>
              <a:xfrm>
                <a:off x="2772273" y="2038216"/>
                <a:ext cx="5940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10" name="Ink 309">
                <a:extLst>
                  <a:ext uri="{FF2B5EF4-FFF2-40B4-BE49-F238E27FC236}">
                    <a16:creationId xmlns:a16="http://schemas.microsoft.com/office/drawing/2014/main" id="{3FD5A954-564F-9A75-7189-6FBB2615BFBF}"/>
                  </a:ext>
                </a:extLst>
              </p14:cNvPr>
              <p14:cNvContentPartPr/>
              <p14:nvPr/>
            </p14:nvContentPartPr>
            <p14:xfrm>
              <a:off x="3008433" y="2060176"/>
              <a:ext cx="147960" cy="262800"/>
            </p14:xfrm>
          </p:contentPart>
        </mc:Choice>
        <mc:Fallback xmlns="">
          <p:pic>
            <p:nvPicPr>
              <p:cNvPr id="310" name="Ink 309">
                <a:extLst>
                  <a:ext uri="{FF2B5EF4-FFF2-40B4-BE49-F238E27FC236}">
                    <a16:creationId xmlns:a16="http://schemas.microsoft.com/office/drawing/2014/main" id="{3FD5A954-564F-9A75-7189-6FBB2615BFBF}"/>
                  </a:ext>
                </a:extLst>
              </p:cNvPr>
              <p:cNvPicPr/>
              <p:nvPr/>
            </p:nvPicPr>
            <p:blipFill>
              <a:blip r:embed="rId25"/>
              <a:stretch>
                <a:fillRect/>
              </a:stretch>
            </p:blipFill>
            <p:spPr>
              <a:xfrm>
                <a:off x="2990433" y="2042536"/>
                <a:ext cx="183600" cy="298440"/>
              </a:xfrm>
              <a:prstGeom prst="rect">
                <a:avLst/>
              </a:prstGeom>
            </p:spPr>
          </p:pic>
        </mc:Fallback>
      </mc:AlternateContent>
      <p:grpSp>
        <p:nvGrpSpPr>
          <p:cNvPr id="311" name="Group 310">
            <a:extLst>
              <a:ext uri="{FF2B5EF4-FFF2-40B4-BE49-F238E27FC236}">
                <a16:creationId xmlns:a16="http://schemas.microsoft.com/office/drawing/2014/main" id="{ACAF823E-B398-5BE3-995C-2AF3B0146C9A}"/>
              </a:ext>
            </a:extLst>
          </p:cNvPr>
          <p:cNvGrpSpPr/>
          <p:nvPr/>
        </p:nvGrpSpPr>
        <p:grpSpPr>
          <a:xfrm>
            <a:off x="789393" y="2728336"/>
            <a:ext cx="231840" cy="298080"/>
            <a:chOff x="789393" y="2728336"/>
            <a:chExt cx="231840" cy="298080"/>
          </a:xfrm>
        </p:grpSpPr>
        <mc:AlternateContent xmlns:mc="http://schemas.openxmlformats.org/markup-compatibility/2006" xmlns:p14="http://schemas.microsoft.com/office/powerpoint/2010/main">
          <mc:Choice Requires="p14">
            <p:contentPart p14:bwMode="auto" r:id="rId26">
              <p14:nvContentPartPr>
                <p14:cNvPr id="312" name="Ink 311">
                  <a:extLst>
                    <a:ext uri="{FF2B5EF4-FFF2-40B4-BE49-F238E27FC236}">
                      <a16:creationId xmlns:a16="http://schemas.microsoft.com/office/drawing/2014/main" id="{E28EEB28-9794-57C0-B3EB-8D31E2157D19}"/>
                    </a:ext>
                  </a:extLst>
                </p14:cNvPr>
                <p14:cNvContentPartPr/>
                <p14:nvPr/>
              </p14:nvContentPartPr>
              <p14:xfrm>
                <a:off x="789393" y="2728336"/>
                <a:ext cx="21960" cy="298080"/>
              </p14:xfrm>
            </p:contentPart>
          </mc:Choice>
          <mc:Fallback xmlns="">
            <p:pic>
              <p:nvPicPr>
                <p:cNvPr id="312" name="Ink 311">
                  <a:extLst>
                    <a:ext uri="{FF2B5EF4-FFF2-40B4-BE49-F238E27FC236}">
                      <a16:creationId xmlns:a16="http://schemas.microsoft.com/office/drawing/2014/main" id="{E28EEB28-9794-57C0-B3EB-8D31E2157D19}"/>
                    </a:ext>
                  </a:extLst>
                </p:cNvPr>
                <p:cNvPicPr/>
                <p:nvPr/>
              </p:nvPicPr>
              <p:blipFill>
                <a:blip r:embed="rId27"/>
                <a:stretch>
                  <a:fillRect/>
                </a:stretch>
              </p:blipFill>
              <p:spPr>
                <a:xfrm>
                  <a:off x="771753" y="2710336"/>
                  <a:ext cx="57600" cy="3337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13" name="Ink 312">
                  <a:extLst>
                    <a:ext uri="{FF2B5EF4-FFF2-40B4-BE49-F238E27FC236}">
                      <a16:creationId xmlns:a16="http://schemas.microsoft.com/office/drawing/2014/main" id="{900F44D3-1A8A-6126-6C8A-9F3D2B55B3AC}"/>
                    </a:ext>
                  </a:extLst>
                </p14:cNvPr>
                <p14:cNvContentPartPr/>
                <p14:nvPr/>
              </p14:nvContentPartPr>
              <p14:xfrm>
                <a:off x="937713" y="2733736"/>
                <a:ext cx="83520" cy="270720"/>
              </p14:xfrm>
            </p:contentPart>
          </mc:Choice>
          <mc:Fallback xmlns="">
            <p:pic>
              <p:nvPicPr>
                <p:cNvPr id="313" name="Ink 312">
                  <a:extLst>
                    <a:ext uri="{FF2B5EF4-FFF2-40B4-BE49-F238E27FC236}">
                      <a16:creationId xmlns:a16="http://schemas.microsoft.com/office/drawing/2014/main" id="{900F44D3-1A8A-6126-6C8A-9F3D2B55B3AC}"/>
                    </a:ext>
                  </a:extLst>
                </p:cNvPr>
                <p:cNvPicPr/>
                <p:nvPr/>
              </p:nvPicPr>
              <p:blipFill>
                <a:blip r:embed="rId29"/>
                <a:stretch>
                  <a:fillRect/>
                </a:stretch>
              </p:blipFill>
              <p:spPr>
                <a:xfrm>
                  <a:off x="919713" y="2716096"/>
                  <a:ext cx="119160" cy="306360"/>
                </a:xfrm>
                <a:prstGeom prst="rect">
                  <a:avLst/>
                </a:prstGeom>
              </p:spPr>
            </p:pic>
          </mc:Fallback>
        </mc:AlternateContent>
      </p:grpSp>
      <p:grpSp>
        <p:nvGrpSpPr>
          <p:cNvPr id="314" name="Group 313">
            <a:extLst>
              <a:ext uri="{FF2B5EF4-FFF2-40B4-BE49-F238E27FC236}">
                <a16:creationId xmlns:a16="http://schemas.microsoft.com/office/drawing/2014/main" id="{5B709D6E-6C30-E2E3-08CB-CF5DA3D38225}"/>
              </a:ext>
            </a:extLst>
          </p:cNvPr>
          <p:cNvGrpSpPr/>
          <p:nvPr/>
        </p:nvGrpSpPr>
        <p:grpSpPr>
          <a:xfrm>
            <a:off x="1327953" y="2814736"/>
            <a:ext cx="187560" cy="158760"/>
            <a:chOff x="1327953" y="2814736"/>
            <a:chExt cx="187560" cy="158760"/>
          </a:xfrm>
        </p:grpSpPr>
        <mc:AlternateContent xmlns:mc="http://schemas.openxmlformats.org/markup-compatibility/2006" xmlns:p14="http://schemas.microsoft.com/office/powerpoint/2010/main">
          <mc:Choice Requires="p14">
            <p:contentPart p14:bwMode="auto" r:id="rId30">
              <p14:nvContentPartPr>
                <p14:cNvPr id="315" name="Ink 314">
                  <a:extLst>
                    <a:ext uri="{FF2B5EF4-FFF2-40B4-BE49-F238E27FC236}">
                      <a16:creationId xmlns:a16="http://schemas.microsoft.com/office/drawing/2014/main" id="{816917A2-65A6-65CB-A260-9DD9AE45AD5B}"/>
                    </a:ext>
                  </a:extLst>
                </p14:cNvPr>
                <p14:cNvContentPartPr/>
                <p14:nvPr/>
              </p14:nvContentPartPr>
              <p14:xfrm>
                <a:off x="1327953" y="2833096"/>
                <a:ext cx="162000" cy="129240"/>
              </p14:xfrm>
            </p:contentPart>
          </mc:Choice>
          <mc:Fallback xmlns="">
            <p:pic>
              <p:nvPicPr>
                <p:cNvPr id="315" name="Ink 314">
                  <a:extLst>
                    <a:ext uri="{FF2B5EF4-FFF2-40B4-BE49-F238E27FC236}">
                      <a16:creationId xmlns:a16="http://schemas.microsoft.com/office/drawing/2014/main" id="{816917A2-65A6-65CB-A260-9DD9AE45AD5B}"/>
                    </a:ext>
                  </a:extLst>
                </p:cNvPr>
                <p:cNvPicPr/>
                <p:nvPr/>
              </p:nvPicPr>
              <p:blipFill>
                <a:blip r:embed="rId31"/>
                <a:stretch>
                  <a:fillRect/>
                </a:stretch>
              </p:blipFill>
              <p:spPr>
                <a:xfrm>
                  <a:off x="1309953" y="2815096"/>
                  <a:ext cx="1976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16" name="Ink 315">
                  <a:extLst>
                    <a:ext uri="{FF2B5EF4-FFF2-40B4-BE49-F238E27FC236}">
                      <a16:creationId xmlns:a16="http://schemas.microsoft.com/office/drawing/2014/main" id="{57AB967E-F51D-4B82-8819-6983611E57B7}"/>
                    </a:ext>
                  </a:extLst>
                </p14:cNvPr>
                <p14:cNvContentPartPr/>
                <p14:nvPr/>
              </p14:nvContentPartPr>
              <p14:xfrm>
                <a:off x="1356033" y="2814736"/>
                <a:ext cx="159480" cy="158760"/>
              </p14:xfrm>
            </p:contentPart>
          </mc:Choice>
          <mc:Fallback xmlns="">
            <p:pic>
              <p:nvPicPr>
                <p:cNvPr id="316" name="Ink 315">
                  <a:extLst>
                    <a:ext uri="{FF2B5EF4-FFF2-40B4-BE49-F238E27FC236}">
                      <a16:creationId xmlns:a16="http://schemas.microsoft.com/office/drawing/2014/main" id="{57AB967E-F51D-4B82-8819-6983611E57B7}"/>
                    </a:ext>
                  </a:extLst>
                </p:cNvPr>
                <p:cNvPicPr/>
                <p:nvPr/>
              </p:nvPicPr>
              <p:blipFill>
                <a:blip r:embed="rId33"/>
                <a:stretch>
                  <a:fillRect/>
                </a:stretch>
              </p:blipFill>
              <p:spPr>
                <a:xfrm>
                  <a:off x="1338393" y="2796736"/>
                  <a:ext cx="195120" cy="194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317" name="Ink 316">
                <a:extLst>
                  <a:ext uri="{FF2B5EF4-FFF2-40B4-BE49-F238E27FC236}">
                    <a16:creationId xmlns:a16="http://schemas.microsoft.com/office/drawing/2014/main" id="{07972BE8-9591-4D03-6FED-04779CA554B5}"/>
                  </a:ext>
                </a:extLst>
              </p14:cNvPr>
              <p14:cNvContentPartPr/>
              <p14:nvPr/>
            </p14:nvContentPartPr>
            <p14:xfrm>
              <a:off x="1732593" y="2702056"/>
              <a:ext cx="178560" cy="255960"/>
            </p14:xfrm>
          </p:contentPart>
        </mc:Choice>
        <mc:Fallback xmlns="">
          <p:pic>
            <p:nvPicPr>
              <p:cNvPr id="317" name="Ink 316">
                <a:extLst>
                  <a:ext uri="{FF2B5EF4-FFF2-40B4-BE49-F238E27FC236}">
                    <a16:creationId xmlns:a16="http://schemas.microsoft.com/office/drawing/2014/main" id="{07972BE8-9591-4D03-6FED-04779CA554B5}"/>
                  </a:ext>
                </a:extLst>
              </p:cNvPr>
              <p:cNvPicPr/>
              <p:nvPr/>
            </p:nvPicPr>
            <p:blipFill>
              <a:blip r:embed="rId35"/>
              <a:stretch>
                <a:fillRect/>
              </a:stretch>
            </p:blipFill>
            <p:spPr>
              <a:xfrm>
                <a:off x="1714953" y="2684416"/>
                <a:ext cx="214200" cy="291600"/>
              </a:xfrm>
              <a:prstGeom prst="rect">
                <a:avLst/>
              </a:prstGeom>
            </p:spPr>
          </p:pic>
        </mc:Fallback>
      </mc:AlternateContent>
      <p:grpSp>
        <p:nvGrpSpPr>
          <p:cNvPr id="318" name="Group 317">
            <a:extLst>
              <a:ext uri="{FF2B5EF4-FFF2-40B4-BE49-F238E27FC236}">
                <a16:creationId xmlns:a16="http://schemas.microsoft.com/office/drawing/2014/main" id="{DEC36BBE-EC6F-F8AF-FB1E-E589C7659A64}"/>
              </a:ext>
            </a:extLst>
          </p:cNvPr>
          <p:cNvGrpSpPr/>
          <p:nvPr/>
        </p:nvGrpSpPr>
        <p:grpSpPr>
          <a:xfrm>
            <a:off x="2270073" y="2783056"/>
            <a:ext cx="159120" cy="114120"/>
            <a:chOff x="2270073" y="2783056"/>
            <a:chExt cx="159120" cy="114120"/>
          </a:xfrm>
        </p:grpSpPr>
        <mc:AlternateContent xmlns:mc="http://schemas.openxmlformats.org/markup-compatibility/2006" xmlns:p14="http://schemas.microsoft.com/office/powerpoint/2010/main">
          <mc:Choice Requires="p14">
            <p:contentPart p14:bwMode="auto" r:id="rId36">
              <p14:nvContentPartPr>
                <p14:cNvPr id="319" name="Ink 318">
                  <a:extLst>
                    <a:ext uri="{FF2B5EF4-FFF2-40B4-BE49-F238E27FC236}">
                      <a16:creationId xmlns:a16="http://schemas.microsoft.com/office/drawing/2014/main" id="{4DA38FDF-E355-20E3-A8AC-C36E40EFA6DA}"/>
                    </a:ext>
                  </a:extLst>
                </p14:cNvPr>
                <p14:cNvContentPartPr/>
                <p14:nvPr/>
              </p14:nvContentPartPr>
              <p14:xfrm>
                <a:off x="2270073" y="2783056"/>
                <a:ext cx="159120" cy="12240"/>
              </p14:xfrm>
            </p:contentPart>
          </mc:Choice>
          <mc:Fallback xmlns="">
            <p:pic>
              <p:nvPicPr>
                <p:cNvPr id="319" name="Ink 318">
                  <a:extLst>
                    <a:ext uri="{FF2B5EF4-FFF2-40B4-BE49-F238E27FC236}">
                      <a16:creationId xmlns:a16="http://schemas.microsoft.com/office/drawing/2014/main" id="{4DA38FDF-E355-20E3-A8AC-C36E40EFA6DA}"/>
                    </a:ext>
                  </a:extLst>
                </p:cNvPr>
                <p:cNvPicPr/>
                <p:nvPr/>
              </p:nvPicPr>
              <p:blipFill>
                <a:blip r:embed="rId37"/>
                <a:stretch>
                  <a:fillRect/>
                </a:stretch>
              </p:blipFill>
              <p:spPr>
                <a:xfrm>
                  <a:off x="2252073" y="2765416"/>
                  <a:ext cx="1947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0" name="Ink 319">
                  <a:extLst>
                    <a:ext uri="{FF2B5EF4-FFF2-40B4-BE49-F238E27FC236}">
                      <a16:creationId xmlns:a16="http://schemas.microsoft.com/office/drawing/2014/main" id="{69C2A9E5-99E5-94EB-052A-00026D2E0627}"/>
                    </a:ext>
                  </a:extLst>
                </p14:cNvPr>
                <p14:cNvContentPartPr/>
                <p14:nvPr/>
              </p14:nvContentPartPr>
              <p14:xfrm>
                <a:off x="2291673" y="2878816"/>
                <a:ext cx="126000" cy="18360"/>
              </p14:xfrm>
            </p:contentPart>
          </mc:Choice>
          <mc:Fallback xmlns="">
            <p:pic>
              <p:nvPicPr>
                <p:cNvPr id="320" name="Ink 319">
                  <a:extLst>
                    <a:ext uri="{FF2B5EF4-FFF2-40B4-BE49-F238E27FC236}">
                      <a16:creationId xmlns:a16="http://schemas.microsoft.com/office/drawing/2014/main" id="{69C2A9E5-99E5-94EB-052A-00026D2E0627}"/>
                    </a:ext>
                  </a:extLst>
                </p:cNvPr>
                <p:cNvPicPr/>
                <p:nvPr/>
              </p:nvPicPr>
              <p:blipFill>
                <a:blip r:embed="rId39"/>
                <a:stretch>
                  <a:fillRect/>
                </a:stretch>
              </p:blipFill>
              <p:spPr>
                <a:xfrm>
                  <a:off x="2273673" y="2861176"/>
                  <a:ext cx="161640" cy="54000"/>
                </a:xfrm>
                <a:prstGeom prst="rect">
                  <a:avLst/>
                </a:prstGeom>
              </p:spPr>
            </p:pic>
          </mc:Fallback>
        </mc:AlternateContent>
      </p:grpSp>
      <p:grpSp>
        <p:nvGrpSpPr>
          <p:cNvPr id="321" name="Group 320">
            <a:extLst>
              <a:ext uri="{FF2B5EF4-FFF2-40B4-BE49-F238E27FC236}">
                <a16:creationId xmlns:a16="http://schemas.microsoft.com/office/drawing/2014/main" id="{F720BCCD-2C18-96D8-EA85-C174BBE36103}"/>
              </a:ext>
            </a:extLst>
          </p:cNvPr>
          <p:cNvGrpSpPr/>
          <p:nvPr/>
        </p:nvGrpSpPr>
        <p:grpSpPr>
          <a:xfrm>
            <a:off x="2708913" y="2668576"/>
            <a:ext cx="445320" cy="258480"/>
            <a:chOff x="2708913" y="2668576"/>
            <a:chExt cx="445320" cy="258480"/>
          </a:xfrm>
        </p:grpSpPr>
        <mc:AlternateContent xmlns:mc="http://schemas.openxmlformats.org/markup-compatibility/2006" xmlns:p14="http://schemas.microsoft.com/office/powerpoint/2010/main">
          <mc:Choice Requires="p14">
            <p:contentPart p14:bwMode="auto" r:id="rId40">
              <p14:nvContentPartPr>
                <p14:cNvPr id="322" name="Ink 321">
                  <a:extLst>
                    <a:ext uri="{FF2B5EF4-FFF2-40B4-BE49-F238E27FC236}">
                      <a16:creationId xmlns:a16="http://schemas.microsoft.com/office/drawing/2014/main" id="{52EBEEA6-D52F-313F-5937-666D59D67B28}"/>
                    </a:ext>
                  </a:extLst>
                </p14:cNvPr>
                <p14:cNvContentPartPr/>
                <p14:nvPr/>
              </p14:nvContentPartPr>
              <p14:xfrm>
                <a:off x="2708913" y="2668576"/>
                <a:ext cx="224280" cy="160200"/>
              </p14:xfrm>
            </p:contentPart>
          </mc:Choice>
          <mc:Fallback xmlns="">
            <p:pic>
              <p:nvPicPr>
                <p:cNvPr id="322" name="Ink 321">
                  <a:extLst>
                    <a:ext uri="{FF2B5EF4-FFF2-40B4-BE49-F238E27FC236}">
                      <a16:creationId xmlns:a16="http://schemas.microsoft.com/office/drawing/2014/main" id="{52EBEEA6-D52F-313F-5937-666D59D67B28}"/>
                    </a:ext>
                  </a:extLst>
                </p:cNvPr>
                <p:cNvPicPr/>
                <p:nvPr/>
              </p:nvPicPr>
              <p:blipFill>
                <a:blip r:embed="rId41"/>
                <a:stretch>
                  <a:fillRect/>
                </a:stretch>
              </p:blipFill>
              <p:spPr>
                <a:xfrm>
                  <a:off x="2690913" y="2650936"/>
                  <a:ext cx="259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23" name="Ink 322">
                  <a:extLst>
                    <a:ext uri="{FF2B5EF4-FFF2-40B4-BE49-F238E27FC236}">
                      <a16:creationId xmlns:a16="http://schemas.microsoft.com/office/drawing/2014/main" id="{E0CCED9F-98FD-6EA4-0A7B-709F792926E2}"/>
                    </a:ext>
                  </a:extLst>
                </p14:cNvPr>
                <p14:cNvContentPartPr/>
                <p14:nvPr/>
              </p14:nvContentPartPr>
              <p14:xfrm>
                <a:off x="2821953" y="2707816"/>
                <a:ext cx="25920" cy="219240"/>
              </p14:xfrm>
            </p:contentPart>
          </mc:Choice>
          <mc:Fallback xmlns="">
            <p:pic>
              <p:nvPicPr>
                <p:cNvPr id="323" name="Ink 322">
                  <a:extLst>
                    <a:ext uri="{FF2B5EF4-FFF2-40B4-BE49-F238E27FC236}">
                      <a16:creationId xmlns:a16="http://schemas.microsoft.com/office/drawing/2014/main" id="{E0CCED9F-98FD-6EA4-0A7B-709F792926E2}"/>
                    </a:ext>
                  </a:extLst>
                </p:cNvPr>
                <p:cNvPicPr/>
                <p:nvPr/>
              </p:nvPicPr>
              <p:blipFill>
                <a:blip r:embed="rId43"/>
                <a:stretch>
                  <a:fillRect/>
                </a:stretch>
              </p:blipFill>
              <p:spPr>
                <a:xfrm>
                  <a:off x="2803953" y="2690176"/>
                  <a:ext cx="615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24" name="Ink 323">
                  <a:extLst>
                    <a:ext uri="{FF2B5EF4-FFF2-40B4-BE49-F238E27FC236}">
                      <a16:creationId xmlns:a16="http://schemas.microsoft.com/office/drawing/2014/main" id="{ED8A7EEE-2A9A-647F-0D28-B0AAD2BEAB74}"/>
                    </a:ext>
                  </a:extLst>
                </p14:cNvPr>
                <p14:cNvContentPartPr/>
                <p14:nvPr/>
              </p14:nvContentPartPr>
              <p14:xfrm>
                <a:off x="3011313" y="2684776"/>
                <a:ext cx="142920" cy="231120"/>
              </p14:xfrm>
            </p:contentPart>
          </mc:Choice>
          <mc:Fallback xmlns="">
            <p:pic>
              <p:nvPicPr>
                <p:cNvPr id="324" name="Ink 323">
                  <a:extLst>
                    <a:ext uri="{FF2B5EF4-FFF2-40B4-BE49-F238E27FC236}">
                      <a16:creationId xmlns:a16="http://schemas.microsoft.com/office/drawing/2014/main" id="{ED8A7EEE-2A9A-647F-0D28-B0AAD2BEAB74}"/>
                    </a:ext>
                  </a:extLst>
                </p:cNvPr>
                <p:cNvPicPr/>
                <p:nvPr/>
              </p:nvPicPr>
              <p:blipFill>
                <a:blip r:embed="rId45"/>
                <a:stretch>
                  <a:fillRect/>
                </a:stretch>
              </p:blipFill>
              <p:spPr>
                <a:xfrm>
                  <a:off x="2993673" y="2666776"/>
                  <a:ext cx="178560" cy="266760"/>
                </a:xfrm>
                <a:prstGeom prst="rect">
                  <a:avLst/>
                </a:prstGeom>
              </p:spPr>
            </p:pic>
          </mc:Fallback>
        </mc:AlternateContent>
      </p:grpSp>
      <p:grpSp>
        <p:nvGrpSpPr>
          <p:cNvPr id="325" name="Group 324">
            <a:extLst>
              <a:ext uri="{FF2B5EF4-FFF2-40B4-BE49-F238E27FC236}">
                <a16:creationId xmlns:a16="http://schemas.microsoft.com/office/drawing/2014/main" id="{5638DFAD-FE77-1854-6463-13FBEE6895C4}"/>
              </a:ext>
            </a:extLst>
          </p:cNvPr>
          <p:cNvGrpSpPr/>
          <p:nvPr/>
        </p:nvGrpSpPr>
        <p:grpSpPr>
          <a:xfrm>
            <a:off x="907833" y="3274456"/>
            <a:ext cx="891720" cy="301680"/>
            <a:chOff x="907833" y="3274456"/>
            <a:chExt cx="891720" cy="301680"/>
          </a:xfrm>
        </p:grpSpPr>
        <mc:AlternateContent xmlns:mc="http://schemas.openxmlformats.org/markup-compatibility/2006" xmlns:p14="http://schemas.microsoft.com/office/powerpoint/2010/main">
          <mc:Choice Requires="p14">
            <p:contentPart p14:bwMode="auto" r:id="rId46">
              <p14:nvContentPartPr>
                <p14:cNvPr id="326" name="Ink 325">
                  <a:extLst>
                    <a:ext uri="{FF2B5EF4-FFF2-40B4-BE49-F238E27FC236}">
                      <a16:creationId xmlns:a16="http://schemas.microsoft.com/office/drawing/2014/main" id="{CE16ED83-6791-ECF9-F8E0-DB48A53E4CB0}"/>
                    </a:ext>
                  </a:extLst>
                </p14:cNvPr>
                <p14:cNvContentPartPr/>
                <p14:nvPr/>
              </p14:nvContentPartPr>
              <p14:xfrm>
                <a:off x="907833" y="3339976"/>
                <a:ext cx="168480" cy="227520"/>
              </p14:xfrm>
            </p:contentPart>
          </mc:Choice>
          <mc:Fallback xmlns="">
            <p:pic>
              <p:nvPicPr>
                <p:cNvPr id="326" name="Ink 325">
                  <a:extLst>
                    <a:ext uri="{FF2B5EF4-FFF2-40B4-BE49-F238E27FC236}">
                      <a16:creationId xmlns:a16="http://schemas.microsoft.com/office/drawing/2014/main" id="{CE16ED83-6791-ECF9-F8E0-DB48A53E4CB0}"/>
                    </a:ext>
                  </a:extLst>
                </p:cNvPr>
                <p:cNvPicPr/>
                <p:nvPr/>
              </p:nvPicPr>
              <p:blipFill>
                <a:blip r:embed="rId47"/>
                <a:stretch>
                  <a:fillRect/>
                </a:stretch>
              </p:blipFill>
              <p:spPr>
                <a:xfrm>
                  <a:off x="890193" y="3322336"/>
                  <a:ext cx="2041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27" name="Ink 326">
                  <a:extLst>
                    <a:ext uri="{FF2B5EF4-FFF2-40B4-BE49-F238E27FC236}">
                      <a16:creationId xmlns:a16="http://schemas.microsoft.com/office/drawing/2014/main" id="{796A9393-C366-E594-755A-ADF93FB25A82}"/>
                    </a:ext>
                  </a:extLst>
                </p14:cNvPr>
                <p14:cNvContentPartPr/>
                <p14:nvPr/>
              </p14:nvContentPartPr>
              <p14:xfrm>
                <a:off x="1237233" y="3428896"/>
                <a:ext cx="152640" cy="121680"/>
              </p14:xfrm>
            </p:contentPart>
          </mc:Choice>
          <mc:Fallback xmlns="">
            <p:pic>
              <p:nvPicPr>
                <p:cNvPr id="327" name="Ink 326">
                  <a:extLst>
                    <a:ext uri="{FF2B5EF4-FFF2-40B4-BE49-F238E27FC236}">
                      <a16:creationId xmlns:a16="http://schemas.microsoft.com/office/drawing/2014/main" id="{796A9393-C366-E594-755A-ADF93FB25A82}"/>
                    </a:ext>
                  </a:extLst>
                </p:cNvPr>
                <p:cNvPicPr/>
                <p:nvPr/>
              </p:nvPicPr>
              <p:blipFill>
                <a:blip r:embed="rId49"/>
                <a:stretch>
                  <a:fillRect/>
                </a:stretch>
              </p:blipFill>
              <p:spPr>
                <a:xfrm>
                  <a:off x="1219593" y="3411256"/>
                  <a:ext cx="188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8" name="Ink 327">
                  <a:extLst>
                    <a:ext uri="{FF2B5EF4-FFF2-40B4-BE49-F238E27FC236}">
                      <a16:creationId xmlns:a16="http://schemas.microsoft.com/office/drawing/2014/main" id="{12F5E3C7-7471-3142-ABD3-771B46D5A0C3}"/>
                    </a:ext>
                  </a:extLst>
                </p14:cNvPr>
                <p14:cNvContentPartPr/>
                <p14:nvPr/>
              </p14:nvContentPartPr>
              <p14:xfrm>
                <a:off x="1284393" y="3411976"/>
                <a:ext cx="132840" cy="164160"/>
              </p14:xfrm>
            </p:contentPart>
          </mc:Choice>
          <mc:Fallback xmlns="">
            <p:pic>
              <p:nvPicPr>
                <p:cNvPr id="328" name="Ink 327">
                  <a:extLst>
                    <a:ext uri="{FF2B5EF4-FFF2-40B4-BE49-F238E27FC236}">
                      <a16:creationId xmlns:a16="http://schemas.microsoft.com/office/drawing/2014/main" id="{12F5E3C7-7471-3142-ABD3-771B46D5A0C3}"/>
                    </a:ext>
                  </a:extLst>
                </p:cNvPr>
                <p:cNvPicPr/>
                <p:nvPr/>
              </p:nvPicPr>
              <p:blipFill>
                <a:blip r:embed="rId51"/>
                <a:stretch>
                  <a:fillRect/>
                </a:stretch>
              </p:blipFill>
              <p:spPr>
                <a:xfrm>
                  <a:off x="1266393" y="3393976"/>
                  <a:ext cx="1684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29" name="Ink 328">
                  <a:extLst>
                    <a:ext uri="{FF2B5EF4-FFF2-40B4-BE49-F238E27FC236}">
                      <a16:creationId xmlns:a16="http://schemas.microsoft.com/office/drawing/2014/main" id="{94A55993-F495-E6EF-1FAA-30DC5C77E334}"/>
                    </a:ext>
                  </a:extLst>
                </p14:cNvPr>
                <p14:cNvContentPartPr/>
                <p14:nvPr/>
              </p14:nvContentPartPr>
              <p14:xfrm>
                <a:off x="1549353" y="3274456"/>
                <a:ext cx="250200" cy="259920"/>
              </p14:xfrm>
            </p:contentPart>
          </mc:Choice>
          <mc:Fallback xmlns="">
            <p:pic>
              <p:nvPicPr>
                <p:cNvPr id="329" name="Ink 328">
                  <a:extLst>
                    <a:ext uri="{FF2B5EF4-FFF2-40B4-BE49-F238E27FC236}">
                      <a16:creationId xmlns:a16="http://schemas.microsoft.com/office/drawing/2014/main" id="{94A55993-F495-E6EF-1FAA-30DC5C77E334}"/>
                    </a:ext>
                  </a:extLst>
                </p:cNvPr>
                <p:cNvPicPr/>
                <p:nvPr/>
              </p:nvPicPr>
              <p:blipFill>
                <a:blip r:embed="rId53"/>
                <a:stretch>
                  <a:fillRect/>
                </a:stretch>
              </p:blipFill>
              <p:spPr>
                <a:xfrm>
                  <a:off x="1531713" y="3256816"/>
                  <a:ext cx="285840" cy="295560"/>
                </a:xfrm>
                <a:prstGeom prst="rect">
                  <a:avLst/>
                </a:prstGeom>
              </p:spPr>
            </p:pic>
          </mc:Fallback>
        </mc:AlternateContent>
      </p:grpSp>
      <p:grpSp>
        <p:nvGrpSpPr>
          <p:cNvPr id="330" name="Group 329">
            <a:extLst>
              <a:ext uri="{FF2B5EF4-FFF2-40B4-BE49-F238E27FC236}">
                <a16:creationId xmlns:a16="http://schemas.microsoft.com/office/drawing/2014/main" id="{BB2B611B-1E56-CDC4-224B-3062E870D07E}"/>
              </a:ext>
            </a:extLst>
          </p:cNvPr>
          <p:cNvGrpSpPr/>
          <p:nvPr/>
        </p:nvGrpSpPr>
        <p:grpSpPr>
          <a:xfrm>
            <a:off x="839433" y="3684496"/>
            <a:ext cx="907920" cy="334080"/>
            <a:chOff x="839433" y="3684496"/>
            <a:chExt cx="907920" cy="334080"/>
          </a:xfrm>
        </p:grpSpPr>
        <mc:AlternateContent xmlns:mc="http://schemas.openxmlformats.org/markup-compatibility/2006" xmlns:p14="http://schemas.microsoft.com/office/powerpoint/2010/main">
          <mc:Choice Requires="p14">
            <p:contentPart p14:bwMode="auto" r:id="rId54">
              <p14:nvContentPartPr>
                <p14:cNvPr id="331" name="Ink 330">
                  <a:extLst>
                    <a:ext uri="{FF2B5EF4-FFF2-40B4-BE49-F238E27FC236}">
                      <a16:creationId xmlns:a16="http://schemas.microsoft.com/office/drawing/2014/main" id="{37681E9D-D4CF-0557-0B44-652FDC199BC5}"/>
                    </a:ext>
                  </a:extLst>
                </p14:cNvPr>
                <p14:cNvContentPartPr/>
                <p14:nvPr/>
              </p14:nvContentPartPr>
              <p14:xfrm>
                <a:off x="839433" y="3684496"/>
                <a:ext cx="907920" cy="50040"/>
              </p14:xfrm>
            </p:contentPart>
          </mc:Choice>
          <mc:Fallback xmlns="">
            <p:pic>
              <p:nvPicPr>
                <p:cNvPr id="331" name="Ink 330">
                  <a:extLst>
                    <a:ext uri="{FF2B5EF4-FFF2-40B4-BE49-F238E27FC236}">
                      <a16:creationId xmlns:a16="http://schemas.microsoft.com/office/drawing/2014/main" id="{37681E9D-D4CF-0557-0B44-652FDC199BC5}"/>
                    </a:ext>
                  </a:extLst>
                </p:cNvPr>
                <p:cNvPicPr/>
                <p:nvPr/>
              </p:nvPicPr>
              <p:blipFill>
                <a:blip r:embed="rId55"/>
                <a:stretch>
                  <a:fillRect/>
                </a:stretch>
              </p:blipFill>
              <p:spPr>
                <a:xfrm>
                  <a:off x="821433" y="3666496"/>
                  <a:ext cx="9435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2" name="Ink 331">
                  <a:extLst>
                    <a:ext uri="{FF2B5EF4-FFF2-40B4-BE49-F238E27FC236}">
                      <a16:creationId xmlns:a16="http://schemas.microsoft.com/office/drawing/2014/main" id="{F62BFB40-BE92-F633-8AAB-2844F9707412}"/>
                    </a:ext>
                  </a:extLst>
                </p14:cNvPr>
                <p14:cNvContentPartPr/>
                <p14:nvPr/>
              </p14:nvContentPartPr>
              <p14:xfrm>
                <a:off x="1287633" y="3815536"/>
                <a:ext cx="150120" cy="203040"/>
              </p14:xfrm>
            </p:contentPart>
          </mc:Choice>
          <mc:Fallback xmlns="">
            <p:pic>
              <p:nvPicPr>
                <p:cNvPr id="332" name="Ink 331">
                  <a:extLst>
                    <a:ext uri="{FF2B5EF4-FFF2-40B4-BE49-F238E27FC236}">
                      <a16:creationId xmlns:a16="http://schemas.microsoft.com/office/drawing/2014/main" id="{F62BFB40-BE92-F633-8AAB-2844F9707412}"/>
                    </a:ext>
                  </a:extLst>
                </p:cNvPr>
                <p:cNvPicPr/>
                <p:nvPr/>
              </p:nvPicPr>
              <p:blipFill>
                <a:blip r:embed="rId57"/>
                <a:stretch>
                  <a:fillRect/>
                </a:stretch>
              </p:blipFill>
              <p:spPr>
                <a:xfrm>
                  <a:off x="1269633" y="3797896"/>
                  <a:ext cx="185760" cy="238680"/>
                </a:xfrm>
                <a:prstGeom prst="rect">
                  <a:avLst/>
                </a:prstGeom>
              </p:spPr>
            </p:pic>
          </mc:Fallback>
        </mc:AlternateContent>
      </p:grpSp>
      <p:grpSp>
        <p:nvGrpSpPr>
          <p:cNvPr id="333" name="Group 332">
            <a:extLst>
              <a:ext uri="{FF2B5EF4-FFF2-40B4-BE49-F238E27FC236}">
                <a16:creationId xmlns:a16="http://schemas.microsoft.com/office/drawing/2014/main" id="{3585F03C-4626-6F9C-B33E-37705CD4B715}"/>
              </a:ext>
            </a:extLst>
          </p:cNvPr>
          <p:cNvGrpSpPr/>
          <p:nvPr/>
        </p:nvGrpSpPr>
        <p:grpSpPr>
          <a:xfrm>
            <a:off x="2201673" y="3580816"/>
            <a:ext cx="156600" cy="84960"/>
            <a:chOff x="2201673" y="3580816"/>
            <a:chExt cx="156600" cy="84960"/>
          </a:xfrm>
        </p:grpSpPr>
        <mc:AlternateContent xmlns:mc="http://schemas.openxmlformats.org/markup-compatibility/2006" xmlns:p14="http://schemas.microsoft.com/office/powerpoint/2010/main">
          <mc:Choice Requires="p14">
            <p:contentPart p14:bwMode="auto" r:id="rId58">
              <p14:nvContentPartPr>
                <p14:cNvPr id="334" name="Ink 333">
                  <a:extLst>
                    <a:ext uri="{FF2B5EF4-FFF2-40B4-BE49-F238E27FC236}">
                      <a16:creationId xmlns:a16="http://schemas.microsoft.com/office/drawing/2014/main" id="{CEA63CD6-2EC9-A70F-C7B6-60C2835B53A6}"/>
                    </a:ext>
                  </a:extLst>
                </p14:cNvPr>
                <p14:cNvContentPartPr/>
                <p14:nvPr/>
              </p14:nvContentPartPr>
              <p14:xfrm>
                <a:off x="2201673" y="3580816"/>
                <a:ext cx="150840" cy="26280"/>
              </p14:xfrm>
            </p:contentPart>
          </mc:Choice>
          <mc:Fallback xmlns="">
            <p:pic>
              <p:nvPicPr>
                <p:cNvPr id="334" name="Ink 333">
                  <a:extLst>
                    <a:ext uri="{FF2B5EF4-FFF2-40B4-BE49-F238E27FC236}">
                      <a16:creationId xmlns:a16="http://schemas.microsoft.com/office/drawing/2014/main" id="{CEA63CD6-2EC9-A70F-C7B6-60C2835B53A6}"/>
                    </a:ext>
                  </a:extLst>
                </p:cNvPr>
                <p:cNvPicPr/>
                <p:nvPr/>
              </p:nvPicPr>
              <p:blipFill>
                <a:blip r:embed="rId59"/>
                <a:stretch>
                  <a:fillRect/>
                </a:stretch>
              </p:blipFill>
              <p:spPr>
                <a:xfrm>
                  <a:off x="2183673" y="3562816"/>
                  <a:ext cx="18648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35" name="Ink 334">
                  <a:extLst>
                    <a:ext uri="{FF2B5EF4-FFF2-40B4-BE49-F238E27FC236}">
                      <a16:creationId xmlns:a16="http://schemas.microsoft.com/office/drawing/2014/main" id="{8D5BCBD0-1C62-6CAA-C39F-60FC932392CF}"/>
                    </a:ext>
                  </a:extLst>
                </p14:cNvPr>
                <p14:cNvContentPartPr/>
                <p14:nvPr/>
              </p14:nvContentPartPr>
              <p14:xfrm>
                <a:off x="2255313" y="3652096"/>
                <a:ext cx="102960" cy="13680"/>
              </p14:xfrm>
            </p:contentPart>
          </mc:Choice>
          <mc:Fallback xmlns="">
            <p:pic>
              <p:nvPicPr>
                <p:cNvPr id="335" name="Ink 334">
                  <a:extLst>
                    <a:ext uri="{FF2B5EF4-FFF2-40B4-BE49-F238E27FC236}">
                      <a16:creationId xmlns:a16="http://schemas.microsoft.com/office/drawing/2014/main" id="{8D5BCBD0-1C62-6CAA-C39F-60FC932392CF}"/>
                    </a:ext>
                  </a:extLst>
                </p:cNvPr>
                <p:cNvPicPr/>
                <p:nvPr/>
              </p:nvPicPr>
              <p:blipFill>
                <a:blip r:embed="rId61"/>
                <a:stretch>
                  <a:fillRect/>
                </a:stretch>
              </p:blipFill>
              <p:spPr>
                <a:xfrm>
                  <a:off x="2237313" y="3634096"/>
                  <a:ext cx="138600" cy="49320"/>
                </a:xfrm>
                <a:prstGeom prst="rect">
                  <a:avLst/>
                </a:prstGeom>
              </p:spPr>
            </p:pic>
          </mc:Fallback>
        </mc:AlternateContent>
      </p:grpSp>
      <p:grpSp>
        <p:nvGrpSpPr>
          <p:cNvPr id="336" name="Group 335">
            <a:extLst>
              <a:ext uri="{FF2B5EF4-FFF2-40B4-BE49-F238E27FC236}">
                <a16:creationId xmlns:a16="http://schemas.microsoft.com/office/drawing/2014/main" id="{2B59312B-0EE1-A89B-2FB4-042AB17539AA}"/>
              </a:ext>
            </a:extLst>
          </p:cNvPr>
          <p:cNvGrpSpPr/>
          <p:nvPr/>
        </p:nvGrpSpPr>
        <p:grpSpPr>
          <a:xfrm>
            <a:off x="2733393" y="3383536"/>
            <a:ext cx="504360" cy="289800"/>
            <a:chOff x="2733393" y="3383536"/>
            <a:chExt cx="504360" cy="289800"/>
          </a:xfrm>
        </p:grpSpPr>
        <mc:AlternateContent xmlns:mc="http://schemas.openxmlformats.org/markup-compatibility/2006" xmlns:p14="http://schemas.microsoft.com/office/powerpoint/2010/main">
          <mc:Choice Requires="p14">
            <p:contentPart p14:bwMode="auto" r:id="rId62">
              <p14:nvContentPartPr>
                <p14:cNvPr id="337" name="Ink 336">
                  <a:extLst>
                    <a:ext uri="{FF2B5EF4-FFF2-40B4-BE49-F238E27FC236}">
                      <a16:creationId xmlns:a16="http://schemas.microsoft.com/office/drawing/2014/main" id="{E844EB57-466F-4FB8-A35F-9DBB7EA3122A}"/>
                    </a:ext>
                  </a:extLst>
                </p14:cNvPr>
                <p14:cNvContentPartPr/>
                <p14:nvPr/>
              </p14:nvContentPartPr>
              <p14:xfrm>
                <a:off x="2733393" y="3383536"/>
                <a:ext cx="250920" cy="216720"/>
              </p14:xfrm>
            </p:contentPart>
          </mc:Choice>
          <mc:Fallback xmlns="">
            <p:pic>
              <p:nvPicPr>
                <p:cNvPr id="337" name="Ink 336">
                  <a:extLst>
                    <a:ext uri="{FF2B5EF4-FFF2-40B4-BE49-F238E27FC236}">
                      <a16:creationId xmlns:a16="http://schemas.microsoft.com/office/drawing/2014/main" id="{E844EB57-466F-4FB8-A35F-9DBB7EA3122A}"/>
                    </a:ext>
                  </a:extLst>
                </p:cNvPr>
                <p:cNvPicPr/>
                <p:nvPr/>
              </p:nvPicPr>
              <p:blipFill>
                <a:blip r:embed="rId63"/>
                <a:stretch>
                  <a:fillRect/>
                </a:stretch>
              </p:blipFill>
              <p:spPr>
                <a:xfrm>
                  <a:off x="2715393" y="3365896"/>
                  <a:ext cx="28656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38" name="Ink 337">
                  <a:extLst>
                    <a:ext uri="{FF2B5EF4-FFF2-40B4-BE49-F238E27FC236}">
                      <a16:creationId xmlns:a16="http://schemas.microsoft.com/office/drawing/2014/main" id="{D82E65EA-9BAF-0E2F-4F95-9ED2A07FB987}"/>
                    </a:ext>
                  </a:extLst>
                </p14:cNvPr>
                <p14:cNvContentPartPr/>
                <p14:nvPr/>
              </p14:nvContentPartPr>
              <p14:xfrm>
                <a:off x="2861913" y="3472816"/>
                <a:ext cx="48600" cy="200520"/>
              </p14:xfrm>
            </p:contentPart>
          </mc:Choice>
          <mc:Fallback xmlns="">
            <p:pic>
              <p:nvPicPr>
                <p:cNvPr id="338" name="Ink 337">
                  <a:extLst>
                    <a:ext uri="{FF2B5EF4-FFF2-40B4-BE49-F238E27FC236}">
                      <a16:creationId xmlns:a16="http://schemas.microsoft.com/office/drawing/2014/main" id="{D82E65EA-9BAF-0E2F-4F95-9ED2A07FB987}"/>
                    </a:ext>
                  </a:extLst>
                </p:cNvPr>
                <p:cNvPicPr/>
                <p:nvPr/>
              </p:nvPicPr>
              <p:blipFill>
                <a:blip r:embed="rId65"/>
                <a:stretch>
                  <a:fillRect/>
                </a:stretch>
              </p:blipFill>
              <p:spPr>
                <a:xfrm>
                  <a:off x="2843913" y="3454816"/>
                  <a:ext cx="8424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39" name="Ink 338">
                  <a:extLst>
                    <a:ext uri="{FF2B5EF4-FFF2-40B4-BE49-F238E27FC236}">
                      <a16:creationId xmlns:a16="http://schemas.microsoft.com/office/drawing/2014/main" id="{92655EBC-9EA7-5204-61F4-5A2E6D933D3B}"/>
                    </a:ext>
                  </a:extLst>
                </p14:cNvPr>
                <p14:cNvContentPartPr/>
                <p14:nvPr/>
              </p14:nvContentPartPr>
              <p14:xfrm>
                <a:off x="3069993" y="3420976"/>
                <a:ext cx="167760" cy="248040"/>
              </p14:xfrm>
            </p:contentPart>
          </mc:Choice>
          <mc:Fallback xmlns="">
            <p:pic>
              <p:nvPicPr>
                <p:cNvPr id="339" name="Ink 338">
                  <a:extLst>
                    <a:ext uri="{FF2B5EF4-FFF2-40B4-BE49-F238E27FC236}">
                      <a16:creationId xmlns:a16="http://schemas.microsoft.com/office/drawing/2014/main" id="{92655EBC-9EA7-5204-61F4-5A2E6D933D3B}"/>
                    </a:ext>
                  </a:extLst>
                </p:cNvPr>
                <p:cNvPicPr/>
                <p:nvPr/>
              </p:nvPicPr>
              <p:blipFill>
                <a:blip r:embed="rId67"/>
                <a:stretch>
                  <a:fillRect/>
                </a:stretch>
              </p:blipFill>
              <p:spPr>
                <a:xfrm>
                  <a:off x="3052353" y="3402976"/>
                  <a:ext cx="203400" cy="283680"/>
                </a:xfrm>
                <a:prstGeom prst="rect">
                  <a:avLst/>
                </a:prstGeom>
              </p:spPr>
            </p:pic>
          </mc:Fallback>
        </mc:AlternateContent>
      </p:grpSp>
      <p:grpSp>
        <p:nvGrpSpPr>
          <p:cNvPr id="340" name="Group 339">
            <a:extLst>
              <a:ext uri="{FF2B5EF4-FFF2-40B4-BE49-F238E27FC236}">
                <a16:creationId xmlns:a16="http://schemas.microsoft.com/office/drawing/2014/main" id="{553BA024-2F17-CF70-50F2-AAF9C7F0758A}"/>
              </a:ext>
            </a:extLst>
          </p:cNvPr>
          <p:cNvGrpSpPr/>
          <p:nvPr/>
        </p:nvGrpSpPr>
        <p:grpSpPr>
          <a:xfrm>
            <a:off x="968673" y="4296496"/>
            <a:ext cx="896400" cy="258120"/>
            <a:chOff x="968673" y="4296496"/>
            <a:chExt cx="896400" cy="258120"/>
          </a:xfrm>
        </p:grpSpPr>
        <mc:AlternateContent xmlns:mc="http://schemas.openxmlformats.org/markup-compatibility/2006" xmlns:p14="http://schemas.microsoft.com/office/powerpoint/2010/main">
          <mc:Choice Requires="p14">
            <p:contentPart p14:bwMode="auto" r:id="rId68">
              <p14:nvContentPartPr>
                <p14:cNvPr id="341" name="Ink 340">
                  <a:extLst>
                    <a:ext uri="{FF2B5EF4-FFF2-40B4-BE49-F238E27FC236}">
                      <a16:creationId xmlns:a16="http://schemas.microsoft.com/office/drawing/2014/main" id="{8824DB47-2E49-1688-BF29-0FE7FF2251D3}"/>
                    </a:ext>
                  </a:extLst>
                </p14:cNvPr>
                <p14:cNvContentPartPr/>
                <p14:nvPr/>
              </p14:nvContentPartPr>
              <p14:xfrm>
                <a:off x="968673" y="4296496"/>
                <a:ext cx="120960" cy="228960"/>
              </p14:xfrm>
            </p:contentPart>
          </mc:Choice>
          <mc:Fallback xmlns="">
            <p:pic>
              <p:nvPicPr>
                <p:cNvPr id="341" name="Ink 340">
                  <a:extLst>
                    <a:ext uri="{FF2B5EF4-FFF2-40B4-BE49-F238E27FC236}">
                      <a16:creationId xmlns:a16="http://schemas.microsoft.com/office/drawing/2014/main" id="{8824DB47-2E49-1688-BF29-0FE7FF2251D3}"/>
                    </a:ext>
                  </a:extLst>
                </p:cNvPr>
                <p:cNvPicPr/>
                <p:nvPr/>
              </p:nvPicPr>
              <p:blipFill>
                <a:blip r:embed="rId69"/>
                <a:stretch>
                  <a:fillRect/>
                </a:stretch>
              </p:blipFill>
              <p:spPr>
                <a:xfrm>
                  <a:off x="950673" y="4278856"/>
                  <a:ext cx="15660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42" name="Ink 341">
                  <a:extLst>
                    <a:ext uri="{FF2B5EF4-FFF2-40B4-BE49-F238E27FC236}">
                      <a16:creationId xmlns:a16="http://schemas.microsoft.com/office/drawing/2014/main" id="{A4A7C373-CA1C-1321-5731-6854A4B697AE}"/>
                    </a:ext>
                  </a:extLst>
                </p14:cNvPr>
                <p14:cNvContentPartPr/>
                <p14:nvPr/>
              </p14:nvContentPartPr>
              <p14:xfrm>
                <a:off x="1219233" y="4397656"/>
                <a:ext cx="174240" cy="104760"/>
              </p14:xfrm>
            </p:contentPart>
          </mc:Choice>
          <mc:Fallback xmlns="">
            <p:pic>
              <p:nvPicPr>
                <p:cNvPr id="342" name="Ink 341">
                  <a:extLst>
                    <a:ext uri="{FF2B5EF4-FFF2-40B4-BE49-F238E27FC236}">
                      <a16:creationId xmlns:a16="http://schemas.microsoft.com/office/drawing/2014/main" id="{A4A7C373-CA1C-1321-5731-6854A4B697AE}"/>
                    </a:ext>
                  </a:extLst>
                </p:cNvPr>
                <p:cNvPicPr/>
                <p:nvPr/>
              </p:nvPicPr>
              <p:blipFill>
                <a:blip r:embed="rId71"/>
                <a:stretch>
                  <a:fillRect/>
                </a:stretch>
              </p:blipFill>
              <p:spPr>
                <a:xfrm>
                  <a:off x="1201233" y="4380016"/>
                  <a:ext cx="20988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43" name="Ink 342">
                  <a:extLst>
                    <a:ext uri="{FF2B5EF4-FFF2-40B4-BE49-F238E27FC236}">
                      <a16:creationId xmlns:a16="http://schemas.microsoft.com/office/drawing/2014/main" id="{8997064C-5022-7611-3E0B-6CC48F4280F5}"/>
                    </a:ext>
                  </a:extLst>
                </p14:cNvPr>
                <p14:cNvContentPartPr/>
                <p14:nvPr/>
              </p14:nvContentPartPr>
              <p14:xfrm>
                <a:off x="1303833" y="4369576"/>
                <a:ext cx="140040" cy="185040"/>
              </p14:xfrm>
            </p:contentPart>
          </mc:Choice>
          <mc:Fallback xmlns="">
            <p:pic>
              <p:nvPicPr>
                <p:cNvPr id="343" name="Ink 342">
                  <a:extLst>
                    <a:ext uri="{FF2B5EF4-FFF2-40B4-BE49-F238E27FC236}">
                      <a16:creationId xmlns:a16="http://schemas.microsoft.com/office/drawing/2014/main" id="{8997064C-5022-7611-3E0B-6CC48F4280F5}"/>
                    </a:ext>
                  </a:extLst>
                </p:cNvPr>
                <p:cNvPicPr/>
                <p:nvPr/>
              </p:nvPicPr>
              <p:blipFill>
                <a:blip r:embed="rId73"/>
                <a:stretch>
                  <a:fillRect/>
                </a:stretch>
              </p:blipFill>
              <p:spPr>
                <a:xfrm>
                  <a:off x="1285833" y="4351576"/>
                  <a:ext cx="1756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44" name="Ink 343">
                  <a:extLst>
                    <a:ext uri="{FF2B5EF4-FFF2-40B4-BE49-F238E27FC236}">
                      <a16:creationId xmlns:a16="http://schemas.microsoft.com/office/drawing/2014/main" id="{7F281C0C-3760-0049-9954-83514AE6FE79}"/>
                    </a:ext>
                  </a:extLst>
                </p14:cNvPr>
                <p14:cNvContentPartPr/>
                <p14:nvPr/>
              </p14:nvContentPartPr>
              <p14:xfrm>
                <a:off x="1546833" y="4304776"/>
                <a:ext cx="318240" cy="240120"/>
              </p14:xfrm>
            </p:contentPart>
          </mc:Choice>
          <mc:Fallback xmlns="">
            <p:pic>
              <p:nvPicPr>
                <p:cNvPr id="344" name="Ink 343">
                  <a:extLst>
                    <a:ext uri="{FF2B5EF4-FFF2-40B4-BE49-F238E27FC236}">
                      <a16:creationId xmlns:a16="http://schemas.microsoft.com/office/drawing/2014/main" id="{7F281C0C-3760-0049-9954-83514AE6FE79}"/>
                    </a:ext>
                  </a:extLst>
                </p:cNvPr>
                <p:cNvPicPr/>
                <p:nvPr/>
              </p:nvPicPr>
              <p:blipFill>
                <a:blip r:embed="rId75"/>
                <a:stretch>
                  <a:fillRect/>
                </a:stretch>
              </p:blipFill>
              <p:spPr>
                <a:xfrm>
                  <a:off x="1529193" y="4286776"/>
                  <a:ext cx="353880" cy="275760"/>
                </a:xfrm>
                <a:prstGeom prst="rect">
                  <a:avLst/>
                </a:prstGeom>
              </p:spPr>
            </p:pic>
          </mc:Fallback>
        </mc:AlternateContent>
      </p:grpSp>
      <p:grpSp>
        <p:nvGrpSpPr>
          <p:cNvPr id="345" name="Group 344">
            <a:extLst>
              <a:ext uri="{FF2B5EF4-FFF2-40B4-BE49-F238E27FC236}">
                <a16:creationId xmlns:a16="http://schemas.microsoft.com/office/drawing/2014/main" id="{DCACD617-78B3-51CF-9454-0C443FFB033D}"/>
              </a:ext>
            </a:extLst>
          </p:cNvPr>
          <p:cNvGrpSpPr/>
          <p:nvPr/>
        </p:nvGrpSpPr>
        <p:grpSpPr>
          <a:xfrm>
            <a:off x="2189793" y="4338256"/>
            <a:ext cx="185400" cy="128160"/>
            <a:chOff x="2189793" y="4338256"/>
            <a:chExt cx="185400" cy="128160"/>
          </a:xfrm>
        </p:grpSpPr>
        <mc:AlternateContent xmlns:mc="http://schemas.openxmlformats.org/markup-compatibility/2006" xmlns:p14="http://schemas.microsoft.com/office/powerpoint/2010/main">
          <mc:Choice Requires="p14">
            <p:contentPart p14:bwMode="auto" r:id="rId76">
              <p14:nvContentPartPr>
                <p14:cNvPr id="346" name="Ink 345">
                  <a:extLst>
                    <a:ext uri="{FF2B5EF4-FFF2-40B4-BE49-F238E27FC236}">
                      <a16:creationId xmlns:a16="http://schemas.microsoft.com/office/drawing/2014/main" id="{99AAA0D4-3178-2B0B-6C6C-7CBE04974F67}"/>
                    </a:ext>
                  </a:extLst>
                </p14:cNvPr>
                <p14:cNvContentPartPr/>
                <p14:nvPr/>
              </p14:nvContentPartPr>
              <p14:xfrm>
                <a:off x="2223633" y="4338256"/>
                <a:ext cx="151560" cy="15840"/>
              </p14:xfrm>
            </p:contentPart>
          </mc:Choice>
          <mc:Fallback xmlns="">
            <p:pic>
              <p:nvPicPr>
                <p:cNvPr id="346" name="Ink 345">
                  <a:extLst>
                    <a:ext uri="{FF2B5EF4-FFF2-40B4-BE49-F238E27FC236}">
                      <a16:creationId xmlns:a16="http://schemas.microsoft.com/office/drawing/2014/main" id="{99AAA0D4-3178-2B0B-6C6C-7CBE04974F67}"/>
                    </a:ext>
                  </a:extLst>
                </p:cNvPr>
                <p:cNvPicPr/>
                <p:nvPr/>
              </p:nvPicPr>
              <p:blipFill>
                <a:blip r:embed="rId77"/>
                <a:stretch>
                  <a:fillRect/>
                </a:stretch>
              </p:blipFill>
              <p:spPr>
                <a:xfrm>
                  <a:off x="2205993" y="4320256"/>
                  <a:ext cx="18720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47" name="Ink 346">
                  <a:extLst>
                    <a:ext uri="{FF2B5EF4-FFF2-40B4-BE49-F238E27FC236}">
                      <a16:creationId xmlns:a16="http://schemas.microsoft.com/office/drawing/2014/main" id="{EA4C64FC-F647-F417-0537-1C4E86B3A183}"/>
                    </a:ext>
                  </a:extLst>
                </p14:cNvPr>
                <p14:cNvContentPartPr/>
                <p14:nvPr/>
              </p14:nvContentPartPr>
              <p14:xfrm>
                <a:off x="2189793" y="4435096"/>
                <a:ext cx="138240" cy="31320"/>
              </p14:xfrm>
            </p:contentPart>
          </mc:Choice>
          <mc:Fallback xmlns="">
            <p:pic>
              <p:nvPicPr>
                <p:cNvPr id="347" name="Ink 346">
                  <a:extLst>
                    <a:ext uri="{FF2B5EF4-FFF2-40B4-BE49-F238E27FC236}">
                      <a16:creationId xmlns:a16="http://schemas.microsoft.com/office/drawing/2014/main" id="{EA4C64FC-F647-F417-0537-1C4E86B3A183}"/>
                    </a:ext>
                  </a:extLst>
                </p:cNvPr>
                <p:cNvPicPr/>
                <p:nvPr/>
              </p:nvPicPr>
              <p:blipFill>
                <a:blip r:embed="rId79"/>
                <a:stretch>
                  <a:fillRect/>
                </a:stretch>
              </p:blipFill>
              <p:spPr>
                <a:xfrm>
                  <a:off x="2172153" y="4417456"/>
                  <a:ext cx="173880" cy="66960"/>
                </a:xfrm>
                <a:prstGeom prst="rect">
                  <a:avLst/>
                </a:prstGeom>
              </p:spPr>
            </p:pic>
          </mc:Fallback>
        </mc:AlternateContent>
      </p:grpSp>
      <p:grpSp>
        <p:nvGrpSpPr>
          <p:cNvPr id="348" name="Group 347">
            <a:extLst>
              <a:ext uri="{FF2B5EF4-FFF2-40B4-BE49-F238E27FC236}">
                <a16:creationId xmlns:a16="http://schemas.microsoft.com/office/drawing/2014/main" id="{63FF6861-6140-EF3E-574E-53C364A3688C}"/>
              </a:ext>
            </a:extLst>
          </p:cNvPr>
          <p:cNvGrpSpPr/>
          <p:nvPr/>
        </p:nvGrpSpPr>
        <p:grpSpPr>
          <a:xfrm>
            <a:off x="2600193" y="4141696"/>
            <a:ext cx="1038240" cy="315000"/>
            <a:chOff x="2600193" y="4141696"/>
            <a:chExt cx="1038240" cy="315000"/>
          </a:xfrm>
        </p:grpSpPr>
        <mc:AlternateContent xmlns:mc="http://schemas.openxmlformats.org/markup-compatibility/2006" xmlns:p14="http://schemas.microsoft.com/office/powerpoint/2010/main">
          <mc:Choice Requires="p14">
            <p:contentPart p14:bwMode="auto" r:id="rId80">
              <p14:nvContentPartPr>
                <p14:cNvPr id="349" name="Ink 348">
                  <a:extLst>
                    <a:ext uri="{FF2B5EF4-FFF2-40B4-BE49-F238E27FC236}">
                      <a16:creationId xmlns:a16="http://schemas.microsoft.com/office/drawing/2014/main" id="{76092273-7C58-129A-FA3F-D7C635322394}"/>
                    </a:ext>
                  </a:extLst>
                </p14:cNvPr>
                <p14:cNvContentPartPr/>
                <p14:nvPr/>
              </p14:nvContentPartPr>
              <p14:xfrm>
                <a:off x="2600193" y="4182376"/>
                <a:ext cx="236520" cy="170640"/>
              </p14:xfrm>
            </p:contentPart>
          </mc:Choice>
          <mc:Fallback xmlns="">
            <p:pic>
              <p:nvPicPr>
                <p:cNvPr id="349" name="Ink 348">
                  <a:extLst>
                    <a:ext uri="{FF2B5EF4-FFF2-40B4-BE49-F238E27FC236}">
                      <a16:creationId xmlns:a16="http://schemas.microsoft.com/office/drawing/2014/main" id="{76092273-7C58-129A-FA3F-D7C635322394}"/>
                    </a:ext>
                  </a:extLst>
                </p:cNvPr>
                <p:cNvPicPr/>
                <p:nvPr/>
              </p:nvPicPr>
              <p:blipFill>
                <a:blip r:embed="rId81"/>
                <a:stretch>
                  <a:fillRect/>
                </a:stretch>
              </p:blipFill>
              <p:spPr>
                <a:xfrm>
                  <a:off x="2582193" y="4164376"/>
                  <a:ext cx="272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50" name="Ink 349">
                  <a:extLst>
                    <a:ext uri="{FF2B5EF4-FFF2-40B4-BE49-F238E27FC236}">
                      <a16:creationId xmlns:a16="http://schemas.microsoft.com/office/drawing/2014/main" id="{65457802-07E9-A38B-022D-21AF1272F4C7}"/>
                    </a:ext>
                  </a:extLst>
                </p14:cNvPr>
                <p14:cNvContentPartPr/>
                <p14:nvPr/>
              </p14:nvContentPartPr>
              <p14:xfrm>
                <a:off x="2729433" y="4258696"/>
                <a:ext cx="50040" cy="198000"/>
              </p14:xfrm>
            </p:contentPart>
          </mc:Choice>
          <mc:Fallback xmlns="">
            <p:pic>
              <p:nvPicPr>
                <p:cNvPr id="350" name="Ink 349">
                  <a:extLst>
                    <a:ext uri="{FF2B5EF4-FFF2-40B4-BE49-F238E27FC236}">
                      <a16:creationId xmlns:a16="http://schemas.microsoft.com/office/drawing/2014/main" id="{65457802-07E9-A38B-022D-21AF1272F4C7}"/>
                    </a:ext>
                  </a:extLst>
                </p:cNvPr>
                <p:cNvPicPr/>
                <p:nvPr/>
              </p:nvPicPr>
              <p:blipFill>
                <a:blip r:embed="rId83"/>
                <a:stretch>
                  <a:fillRect/>
                </a:stretch>
              </p:blipFill>
              <p:spPr>
                <a:xfrm>
                  <a:off x="2711433" y="4241056"/>
                  <a:ext cx="85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51" name="Ink 350">
                  <a:extLst>
                    <a:ext uri="{FF2B5EF4-FFF2-40B4-BE49-F238E27FC236}">
                      <a16:creationId xmlns:a16="http://schemas.microsoft.com/office/drawing/2014/main" id="{8F9956E2-37F8-B6B9-FF66-F61B0C37A250}"/>
                    </a:ext>
                  </a:extLst>
                </p14:cNvPr>
                <p14:cNvContentPartPr/>
                <p14:nvPr/>
              </p14:nvContentPartPr>
              <p14:xfrm>
                <a:off x="2924553" y="4203616"/>
                <a:ext cx="132480" cy="239400"/>
              </p14:xfrm>
            </p:contentPart>
          </mc:Choice>
          <mc:Fallback xmlns="">
            <p:pic>
              <p:nvPicPr>
                <p:cNvPr id="351" name="Ink 350">
                  <a:extLst>
                    <a:ext uri="{FF2B5EF4-FFF2-40B4-BE49-F238E27FC236}">
                      <a16:creationId xmlns:a16="http://schemas.microsoft.com/office/drawing/2014/main" id="{8F9956E2-37F8-B6B9-FF66-F61B0C37A250}"/>
                    </a:ext>
                  </a:extLst>
                </p:cNvPr>
                <p:cNvPicPr/>
                <p:nvPr/>
              </p:nvPicPr>
              <p:blipFill>
                <a:blip r:embed="rId85"/>
                <a:stretch>
                  <a:fillRect/>
                </a:stretch>
              </p:blipFill>
              <p:spPr>
                <a:xfrm>
                  <a:off x="2906553" y="4185976"/>
                  <a:ext cx="1681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52" name="Ink 351">
                  <a:extLst>
                    <a:ext uri="{FF2B5EF4-FFF2-40B4-BE49-F238E27FC236}">
                      <a16:creationId xmlns:a16="http://schemas.microsoft.com/office/drawing/2014/main" id="{2883F2A6-4632-0A61-7C12-1C77C5655173}"/>
                    </a:ext>
                  </a:extLst>
                </p14:cNvPr>
                <p14:cNvContentPartPr/>
                <p14:nvPr/>
              </p14:nvContentPartPr>
              <p14:xfrm>
                <a:off x="3207513" y="4319536"/>
                <a:ext cx="158760" cy="69120"/>
              </p14:xfrm>
            </p:contentPart>
          </mc:Choice>
          <mc:Fallback xmlns="">
            <p:pic>
              <p:nvPicPr>
                <p:cNvPr id="352" name="Ink 351">
                  <a:extLst>
                    <a:ext uri="{FF2B5EF4-FFF2-40B4-BE49-F238E27FC236}">
                      <a16:creationId xmlns:a16="http://schemas.microsoft.com/office/drawing/2014/main" id="{2883F2A6-4632-0A61-7C12-1C77C5655173}"/>
                    </a:ext>
                  </a:extLst>
                </p:cNvPr>
                <p:cNvPicPr/>
                <p:nvPr/>
              </p:nvPicPr>
              <p:blipFill>
                <a:blip r:embed="rId87"/>
                <a:stretch>
                  <a:fillRect/>
                </a:stretch>
              </p:blipFill>
              <p:spPr>
                <a:xfrm>
                  <a:off x="3189513" y="4301536"/>
                  <a:ext cx="19440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53" name="Ink 352">
                  <a:extLst>
                    <a:ext uri="{FF2B5EF4-FFF2-40B4-BE49-F238E27FC236}">
                      <a16:creationId xmlns:a16="http://schemas.microsoft.com/office/drawing/2014/main" id="{538C61C8-8D30-1F82-7BD5-0073CEC1A433}"/>
                    </a:ext>
                  </a:extLst>
                </p14:cNvPr>
                <p14:cNvContentPartPr/>
                <p14:nvPr/>
              </p14:nvContentPartPr>
              <p14:xfrm>
                <a:off x="3223713" y="4312696"/>
                <a:ext cx="152640" cy="128160"/>
              </p14:xfrm>
            </p:contentPart>
          </mc:Choice>
          <mc:Fallback xmlns="">
            <p:pic>
              <p:nvPicPr>
                <p:cNvPr id="353" name="Ink 352">
                  <a:extLst>
                    <a:ext uri="{FF2B5EF4-FFF2-40B4-BE49-F238E27FC236}">
                      <a16:creationId xmlns:a16="http://schemas.microsoft.com/office/drawing/2014/main" id="{538C61C8-8D30-1F82-7BD5-0073CEC1A433}"/>
                    </a:ext>
                  </a:extLst>
                </p:cNvPr>
                <p:cNvPicPr/>
                <p:nvPr/>
              </p:nvPicPr>
              <p:blipFill>
                <a:blip r:embed="rId89"/>
                <a:stretch>
                  <a:fillRect/>
                </a:stretch>
              </p:blipFill>
              <p:spPr>
                <a:xfrm>
                  <a:off x="3205713" y="4295056"/>
                  <a:ext cx="1882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54" name="Ink 353">
                  <a:extLst>
                    <a:ext uri="{FF2B5EF4-FFF2-40B4-BE49-F238E27FC236}">
                      <a16:creationId xmlns:a16="http://schemas.microsoft.com/office/drawing/2014/main" id="{388340F6-972E-40E3-6144-0BEFC900606A}"/>
                    </a:ext>
                  </a:extLst>
                </p14:cNvPr>
                <p14:cNvContentPartPr/>
                <p14:nvPr/>
              </p14:nvContentPartPr>
              <p14:xfrm>
                <a:off x="3499473" y="4141696"/>
                <a:ext cx="138960" cy="279360"/>
              </p14:xfrm>
            </p:contentPart>
          </mc:Choice>
          <mc:Fallback xmlns="">
            <p:pic>
              <p:nvPicPr>
                <p:cNvPr id="354" name="Ink 353">
                  <a:extLst>
                    <a:ext uri="{FF2B5EF4-FFF2-40B4-BE49-F238E27FC236}">
                      <a16:creationId xmlns:a16="http://schemas.microsoft.com/office/drawing/2014/main" id="{388340F6-972E-40E3-6144-0BEFC900606A}"/>
                    </a:ext>
                  </a:extLst>
                </p:cNvPr>
                <p:cNvPicPr/>
                <p:nvPr/>
              </p:nvPicPr>
              <p:blipFill>
                <a:blip r:embed="rId91"/>
                <a:stretch>
                  <a:fillRect/>
                </a:stretch>
              </p:blipFill>
              <p:spPr>
                <a:xfrm>
                  <a:off x="3481833" y="4123696"/>
                  <a:ext cx="174600" cy="31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2">
            <p14:nvContentPartPr>
              <p14:cNvPr id="355" name="Ink 354">
                <a:extLst>
                  <a:ext uri="{FF2B5EF4-FFF2-40B4-BE49-F238E27FC236}">
                    <a16:creationId xmlns:a16="http://schemas.microsoft.com/office/drawing/2014/main" id="{3A582108-E72F-86DD-6029-4C18C663CF91}"/>
                  </a:ext>
                </a:extLst>
              </p14:cNvPr>
              <p14:cNvContentPartPr/>
              <p14:nvPr/>
            </p14:nvContentPartPr>
            <p14:xfrm>
              <a:off x="924393" y="4866376"/>
              <a:ext cx="386640" cy="333360"/>
            </p14:xfrm>
          </p:contentPart>
        </mc:Choice>
        <mc:Fallback xmlns="">
          <p:pic>
            <p:nvPicPr>
              <p:cNvPr id="355" name="Ink 354">
                <a:extLst>
                  <a:ext uri="{FF2B5EF4-FFF2-40B4-BE49-F238E27FC236}">
                    <a16:creationId xmlns:a16="http://schemas.microsoft.com/office/drawing/2014/main" id="{3A582108-E72F-86DD-6029-4C18C663CF91}"/>
                  </a:ext>
                </a:extLst>
              </p:cNvPr>
              <p:cNvPicPr/>
              <p:nvPr/>
            </p:nvPicPr>
            <p:blipFill>
              <a:blip r:embed="rId93"/>
              <a:stretch>
                <a:fillRect/>
              </a:stretch>
            </p:blipFill>
            <p:spPr>
              <a:xfrm>
                <a:off x="906393" y="4848376"/>
                <a:ext cx="422280" cy="369000"/>
              </a:xfrm>
              <a:prstGeom prst="rect">
                <a:avLst/>
              </a:prstGeom>
            </p:spPr>
          </p:pic>
        </mc:Fallback>
      </mc:AlternateContent>
      <p:grpSp>
        <p:nvGrpSpPr>
          <p:cNvPr id="356" name="Group 355">
            <a:extLst>
              <a:ext uri="{FF2B5EF4-FFF2-40B4-BE49-F238E27FC236}">
                <a16:creationId xmlns:a16="http://schemas.microsoft.com/office/drawing/2014/main" id="{098688EB-1962-C54B-FDF9-63569318055D}"/>
              </a:ext>
            </a:extLst>
          </p:cNvPr>
          <p:cNvGrpSpPr/>
          <p:nvPr/>
        </p:nvGrpSpPr>
        <p:grpSpPr>
          <a:xfrm>
            <a:off x="1747713" y="4971496"/>
            <a:ext cx="160920" cy="105120"/>
            <a:chOff x="1747713" y="4971496"/>
            <a:chExt cx="160920" cy="105120"/>
          </a:xfrm>
        </p:grpSpPr>
        <mc:AlternateContent xmlns:mc="http://schemas.openxmlformats.org/markup-compatibility/2006" xmlns:p14="http://schemas.microsoft.com/office/powerpoint/2010/main">
          <mc:Choice Requires="p14">
            <p:contentPart p14:bwMode="auto" r:id="rId94">
              <p14:nvContentPartPr>
                <p14:cNvPr id="357" name="Ink 356">
                  <a:extLst>
                    <a:ext uri="{FF2B5EF4-FFF2-40B4-BE49-F238E27FC236}">
                      <a16:creationId xmlns:a16="http://schemas.microsoft.com/office/drawing/2014/main" id="{D7593CD7-C628-25F9-0539-F5B7D6BBE793}"/>
                    </a:ext>
                  </a:extLst>
                </p14:cNvPr>
                <p14:cNvContentPartPr/>
                <p14:nvPr/>
              </p14:nvContentPartPr>
              <p14:xfrm>
                <a:off x="1755993" y="4971496"/>
                <a:ext cx="144000" cy="10800"/>
              </p14:xfrm>
            </p:contentPart>
          </mc:Choice>
          <mc:Fallback xmlns="">
            <p:pic>
              <p:nvPicPr>
                <p:cNvPr id="357" name="Ink 356">
                  <a:extLst>
                    <a:ext uri="{FF2B5EF4-FFF2-40B4-BE49-F238E27FC236}">
                      <a16:creationId xmlns:a16="http://schemas.microsoft.com/office/drawing/2014/main" id="{D7593CD7-C628-25F9-0539-F5B7D6BBE793}"/>
                    </a:ext>
                  </a:extLst>
                </p:cNvPr>
                <p:cNvPicPr/>
                <p:nvPr/>
              </p:nvPicPr>
              <p:blipFill>
                <a:blip r:embed="rId95"/>
                <a:stretch>
                  <a:fillRect/>
                </a:stretch>
              </p:blipFill>
              <p:spPr>
                <a:xfrm>
                  <a:off x="1737993" y="4953496"/>
                  <a:ext cx="1796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58" name="Ink 357">
                  <a:extLst>
                    <a:ext uri="{FF2B5EF4-FFF2-40B4-BE49-F238E27FC236}">
                      <a16:creationId xmlns:a16="http://schemas.microsoft.com/office/drawing/2014/main" id="{7091B555-5B8E-276D-2EFC-3C81437447BB}"/>
                    </a:ext>
                  </a:extLst>
                </p14:cNvPr>
                <p14:cNvContentPartPr/>
                <p14:nvPr/>
              </p14:nvContentPartPr>
              <p14:xfrm>
                <a:off x="1747713" y="5070136"/>
                <a:ext cx="160920" cy="6480"/>
              </p14:xfrm>
            </p:contentPart>
          </mc:Choice>
          <mc:Fallback xmlns="">
            <p:pic>
              <p:nvPicPr>
                <p:cNvPr id="358" name="Ink 357">
                  <a:extLst>
                    <a:ext uri="{FF2B5EF4-FFF2-40B4-BE49-F238E27FC236}">
                      <a16:creationId xmlns:a16="http://schemas.microsoft.com/office/drawing/2014/main" id="{7091B555-5B8E-276D-2EFC-3C81437447BB}"/>
                    </a:ext>
                  </a:extLst>
                </p:cNvPr>
                <p:cNvPicPr/>
                <p:nvPr/>
              </p:nvPicPr>
              <p:blipFill>
                <a:blip r:embed="rId97"/>
                <a:stretch>
                  <a:fillRect/>
                </a:stretch>
              </p:blipFill>
              <p:spPr>
                <a:xfrm>
                  <a:off x="1729713" y="5052136"/>
                  <a:ext cx="196560" cy="42120"/>
                </a:xfrm>
                <a:prstGeom prst="rect">
                  <a:avLst/>
                </a:prstGeom>
              </p:spPr>
            </p:pic>
          </mc:Fallback>
        </mc:AlternateContent>
      </p:grpSp>
      <p:grpSp>
        <p:nvGrpSpPr>
          <p:cNvPr id="359" name="Group 358">
            <a:extLst>
              <a:ext uri="{FF2B5EF4-FFF2-40B4-BE49-F238E27FC236}">
                <a16:creationId xmlns:a16="http://schemas.microsoft.com/office/drawing/2014/main" id="{D9B61CB1-FB21-6563-B996-75DD4DA97989}"/>
              </a:ext>
            </a:extLst>
          </p:cNvPr>
          <p:cNvGrpSpPr/>
          <p:nvPr/>
        </p:nvGrpSpPr>
        <p:grpSpPr>
          <a:xfrm>
            <a:off x="2205273" y="4843336"/>
            <a:ext cx="1017360" cy="265680"/>
            <a:chOff x="2205273" y="4843336"/>
            <a:chExt cx="1017360" cy="265680"/>
          </a:xfrm>
        </p:grpSpPr>
        <mc:AlternateContent xmlns:mc="http://schemas.openxmlformats.org/markup-compatibility/2006" xmlns:p14="http://schemas.microsoft.com/office/powerpoint/2010/main">
          <mc:Choice Requires="p14">
            <p:contentPart p14:bwMode="auto" r:id="rId98">
              <p14:nvContentPartPr>
                <p14:cNvPr id="360" name="Ink 359">
                  <a:extLst>
                    <a:ext uri="{FF2B5EF4-FFF2-40B4-BE49-F238E27FC236}">
                      <a16:creationId xmlns:a16="http://schemas.microsoft.com/office/drawing/2014/main" id="{E5D6588B-1A18-B14D-3A32-28680F32C3D9}"/>
                    </a:ext>
                  </a:extLst>
                </p14:cNvPr>
                <p14:cNvContentPartPr/>
                <p14:nvPr/>
              </p14:nvContentPartPr>
              <p14:xfrm>
                <a:off x="2205273" y="4878976"/>
                <a:ext cx="122400" cy="219240"/>
              </p14:xfrm>
            </p:contentPart>
          </mc:Choice>
          <mc:Fallback xmlns="">
            <p:pic>
              <p:nvPicPr>
                <p:cNvPr id="360" name="Ink 359">
                  <a:extLst>
                    <a:ext uri="{FF2B5EF4-FFF2-40B4-BE49-F238E27FC236}">
                      <a16:creationId xmlns:a16="http://schemas.microsoft.com/office/drawing/2014/main" id="{E5D6588B-1A18-B14D-3A32-28680F32C3D9}"/>
                    </a:ext>
                  </a:extLst>
                </p:cNvPr>
                <p:cNvPicPr/>
                <p:nvPr/>
              </p:nvPicPr>
              <p:blipFill>
                <a:blip r:embed="rId99"/>
                <a:stretch>
                  <a:fillRect/>
                </a:stretch>
              </p:blipFill>
              <p:spPr>
                <a:xfrm>
                  <a:off x="2187273" y="4861336"/>
                  <a:ext cx="15804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61" name="Ink 360">
                  <a:extLst>
                    <a:ext uri="{FF2B5EF4-FFF2-40B4-BE49-F238E27FC236}">
                      <a16:creationId xmlns:a16="http://schemas.microsoft.com/office/drawing/2014/main" id="{3E86907B-0D05-14AC-C491-72053F9DBDE6}"/>
                    </a:ext>
                  </a:extLst>
                </p14:cNvPr>
                <p14:cNvContentPartPr/>
                <p14:nvPr/>
              </p14:nvContentPartPr>
              <p14:xfrm>
                <a:off x="2421633" y="4870336"/>
                <a:ext cx="236880" cy="160200"/>
              </p14:xfrm>
            </p:contentPart>
          </mc:Choice>
          <mc:Fallback xmlns="">
            <p:pic>
              <p:nvPicPr>
                <p:cNvPr id="361" name="Ink 360">
                  <a:extLst>
                    <a:ext uri="{FF2B5EF4-FFF2-40B4-BE49-F238E27FC236}">
                      <a16:creationId xmlns:a16="http://schemas.microsoft.com/office/drawing/2014/main" id="{3E86907B-0D05-14AC-C491-72053F9DBDE6}"/>
                    </a:ext>
                  </a:extLst>
                </p:cNvPr>
                <p:cNvPicPr/>
                <p:nvPr/>
              </p:nvPicPr>
              <p:blipFill>
                <a:blip r:embed="rId101"/>
                <a:stretch>
                  <a:fillRect/>
                </a:stretch>
              </p:blipFill>
              <p:spPr>
                <a:xfrm>
                  <a:off x="2403993" y="4852336"/>
                  <a:ext cx="2725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62" name="Ink 361">
                  <a:extLst>
                    <a:ext uri="{FF2B5EF4-FFF2-40B4-BE49-F238E27FC236}">
                      <a16:creationId xmlns:a16="http://schemas.microsoft.com/office/drawing/2014/main" id="{A9C02DD3-9A71-1AD2-1E29-5656021B8507}"/>
                    </a:ext>
                  </a:extLst>
                </p14:cNvPr>
                <p14:cNvContentPartPr/>
                <p14:nvPr/>
              </p14:nvContentPartPr>
              <p14:xfrm>
                <a:off x="2547633" y="4905976"/>
                <a:ext cx="74160" cy="203040"/>
              </p14:xfrm>
            </p:contentPart>
          </mc:Choice>
          <mc:Fallback xmlns="">
            <p:pic>
              <p:nvPicPr>
                <p:cNvPr id="362" name="Ink 361">
                  <a:extLst>
                    <a:ext uri="{FF2B5EF4-FFF2-40B4-BE49-F238E27FC236}">
                      <a16:creationId xmlns:a16="http://schemas.microsoft.com/office/drawing/2014/main" id="{A9C02DD3-9A71-1AD2-1E29-5656021B8507}"/>
                    </a:ext>
                  </a:extLst>
                </p:cNvPr>
                <p:cNvPicPr/>
                <p:nvPr/>
              </p:nvPicPr>
              <p:blipFill>
                <a:blip r:embed="rId103"/>
                <a:stretch>
                  <a:fillRect/>
                </a:stretch>
              </p:blipFill>
              <p:spPr>
                <a:xfrm>
                  <a:off x="2529993" y="4887976"/>
                  <a:ext cx="1098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63" name="Ink 362">
                  <a:extLst>
                    <a:ext uri="{FF2B5EF4-FFF2-40B4-BE49-F238E27FC236}">
                      <a16:creationId xmlns:a16="http://schemas.microsoft.com/office/drawing/2014/main" id="{92F05F73-F9D2-D407-8E5B-BD47162322D0}"/>
                    </a:ext>
                  </a:extLst>
                </p14:cNvPr>
                <p14:cNvContentPartPr/>
                <p14:nvPr/>
              </p14:nvContentPartPr>
              <p14:xfrm>
                <a:off x="2775513" y="4920376"/>
                <a:ext cx="123840" cy="131040"/>
              </p14:xfrm>
            </p:contentPart>
          </mc:Choice>
          <mc:Fallback xmlns="">
            <p:pic>
              <p:nvPicPr>
                <p:cNvPr id="363" name="Ink 362">
                  <a:extLst>
                    <a:ext uri="{FF2B5EF4-FFF2-40B4-BE49-F238E27FC236}">
                      <a16:creationId xmlns:a16="http://schemas.microsoft.com/office/drawing/2014/main" id="{92F05F73-F9D2-D407-8E5B-BD47162322D0}"/>
                    </a:ext>
                  </a:extLst>
                </p:cNvPr>
                <p:cNvPicPr/>
                <p:nvPr/>
              </p:nvPicPr>
              <p:blipFill>
                <a:blip r:embed="rId105"/>
                <a:stretch>
                  <a:fillRect/>
                </a:stretch>
              </p:blipFill>
              <p:spPr>
                <a:xfrm>
                  <a:off x="2757513" y="4902376"/>
                  <a:ext cx="15948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64" name="Ink 363">
                  <a:extLst>
                    <a:ext uri="{FF2B5EF4-FFF2-40B4-BE49-F238E27FC236}">
                      <a16:creationId xmlns:a16="http://schemas.microsoft.com/office/drawing/2014/main" id="{648B77CF-1101-4D7B-C106-466EDA120496}"/>
                    </a:ext>
                  </a:extLst>
                </p14:cNvPr>
                <p14:cNvContentPartPr/>
                <p14:nvPr/>
              </p14:nvContentPartPr>
              <p14:xfrm>
                <a:off x="2769753" y="4932616"/>
                <a:ext cx="149400" cy="158400"/>
              </p14:xfrm>
            </p:contentPart>
          </mc:Choice>
          <mc:Fallback xmlns="">
            <p:pic>
              <p:nvPicPr>
                <p:cNvPr id="364" name="Ink 363">
                  <a:extLst>
                    <a:ext uri="{FF2B5EF4-FFF2-40B4-BE49-F238E27FC236}">
                      <a16:creationId xmlns:a16="http://schemas.microsoft.com/office/drawing/2014/main" id="{648B77CF-1101-4D7B-C106-466EDA120496}"/>
                    </a:ext>
                  </a:extLst>
                </p:cNvPr>
                <p:cNvPicPr/>
                <p:nvPr/>
              </p:nvPicPr>
              <p:blipFill>
                <a:blip r:embed="rId107"/>
                <a:stretch>
                  <a:fillRect/>
                </a:stretch>
              </p:blipFill>
              <p:spPr>
                <a:xfrm>
                  <a:off x="2752113" y="4914616"/>
                  <a:ext cx="185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65" name="Ink 364">
                  <a:extLst>
                    <a:ext uri="{FF2B5EF4-FFF2-40B4-BE49-F238E27FC236}">
                      <a16:creationId xmlns:a16="http://schemas.microsoft.com/office/drawing/2014/main" id="{49C4FBD5-E77D-1C28-482A-E24855BAA6A6}"/>
                    </a:ext>
                  </a:extLst>
                </p14:cNvPr>
                <p14:cNvContentPartPr/>
                <p14:nvPr/>
              </p14:nvContentPartPr>
              <p14:xfrm>
                <a:off x="3052713" y="4843336"/>
                <a:ext cx="169920" cy="219960"/>
              </p14:xfrm>
            </p:contentPart>
          </mc:Choice>
          <mc:Fallback xmlns="">
            <p:pic>
              <p:nvPicPr>
                <p:cNvPr id="365" name="Ink 364">
                  <a:extLst>
                    <a:ext uri="{FF2B5EF4-FFF2-40B4-BE49-F238E27FC236}">
                      <a16:creationId xmlns:a16="http://schemas.microsoft.com/office/drawing/2014/main" id="{49C4FBD5-E77D-1C28-482A-E24855BAA6A6}"/>
                    </a:ext>
                  </a:extLst>
                </p:cNvPr>
                <p:cNvPicPr/>
                <p:nvPr/>
              </p:nvPicPr>
              <p:blipFill>
                <a:blip r:embed="rId109"/>
                <a:stretch>
                  <a:fillRect/>
                </a:stretch>
              </p:blipFill>
              <p:spPr>
                <a:xfrm>
                  <a:off x="3034713" y="4825336"/>
                  <a:ext cx="205560" cy="255600"/>
                </a:xfrm>
                <a:prstGeom prst="rect">
                  <a:avLst/>
                </a:prstGeom>
              </p:spPr>
            </p:pic>
          </mc:Fallback>
        </mc:AlternateContent>
      </p:grpSp>
      <p:grpSp>
        <p:nvGrpSpPr>
          <p:cNvPr id="366" name="Group 365">
            <a:extLst>
              <a:ext uri="{FF2B5EF4-FFF2-40B4-BE49-F238E27FC236}">
                <a16:creationId xmlns:a16="http://schemas.microsoft.com/office/drawing/2014/main" id="{72FC7C4F-79DD-F391-B882-15093ADEFA88}"/>
              </a:ext>
            </a:extLst>
          </p:cNvPr>
          <p:cNvGrpSpPr/>
          <p:nvPr/>
        </p:nvGrpSpPr>
        <p:grpSpPr>
          <a:xfrm>
            <a:off x="3588753" y="4683496"/>
            <a:ext cx="1406880" cy="705240"/>
            <a:chOff x="3588753" y="4683496"/>
            <a:chExt cx="1406880" cy="705240"/>
          </a:xfrm>
        </p:grpSpPr>
        <mc:AlternateContent xmlns:mc="http://schemas.openxmlformats.org/markup-compatibility/2006" xmlns:p14="http://schemas.microsoft.com/office/powerpoint/2010/main">
          <mc:Choice Requires="p14">
            <p:contentPart p14:bwMode="auto" r:id="rId110">
              <p14:nvContentPartPr>
                <p14:cNvPr id="367" name="Ink 366">
                  <a:extLst>
                    <a:ext uri="{FF2B5EF4-FFF2-40B4-BE49-F238E27FC236}">
                      <a16:creationId xmlns:a16="http://schemas.microsoft.com/office/drawing/2014/main" id="{6E179CAF-AD9F-8162-AD67-669042231123}"/>
                    </a:ext>
                  </a:extLst>
                </p14:cNvPr>
                <p14:cNvContentPartPr/>
                <p14:nvPr/>
              </p14:nvContentPartPr>
              <p14:xfrm>
                <a:off x="3588753" y="4888696"/>
                <a:ext cx="205200" cy="12960"/>
              </p14:xfrm>
            </p:contentPart>
          </mc:Choice>
          <mc:Fallback xmlns="">
            <p:pic>
              <p:nvPicPr>
                <p:cNvPr id="367" name="Ink 366">
                  <a:extLst>
                    <a:ext uri="{FF2B5EF4-FFF2-40B4-BE49-F238E27FC236}">
                      <a16:creationId xmlns:a16="http://schemas.microsoft.com/office/drawing/2014/main" id="{6E179CAF-AD9F-8162-AD67-669042231123}"/>
                    </a:ext>
                  </a:extLst>
                </p:cNvPr>
                <p:cNvPicPr/>
                <p:nvPr/>
              </p:nvPicPr>
              <p:blipFill>
                <a:blip r:embed="rId111"/>
                <a:stretch>
                  <a:fillRect/>
                </a:stretch>
              </p:blipFill>
              <p:spPr>
                <a:xfrm>
                  <a:off x="3570753" y="4870696"/>
                  <a:ext cx="2408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368" name="Ink 367">
                  <a:extLst>
                    <a:ext uri="{FF2B5EF4-FFF2-40B4-BE49-F238E27FC236}">
                      <a16:creationId xmlns:a16="http://schemas.microsoft.com/office/drawing/2014/main" id="{FDF419DF-B004-3374-F78D-68766563465E}"/>
                    </a:ext>
                  </a:extLst>
                </p14:cNvPr>
                <p14:cNvContentPartPr/>
                <p14:nvPr/>
              </p14:nvContentPartPr>
              <p14:xfrm>
                <a:off x="3593073" y="4996696"/>
                <a:ext cx="212760" cy="20160"/>
              </p14:xfrm>
            </p:contentPart>
          </mc:Choice>
          <mc:Fallback xmlns="">
            <p:pic>
              <p:nvPicPr>
                <p:cNvPr id="368" name="Ink 367">
                  <a:extLst>
                    <a:ext uri="{FF2B5EF4-FFF2-40B4-BE49-F238E27FC236}">
                      <a16:creationId xmlns:a16="http://schemas.microsoft.com/office/drawing/2014/main" id="{FDF419DF-B004-3374-F78D-68766563465E}"/>
                    </a:ext>
                  </a:extLst>
                </p:cNvPr>
                <p:cNvPicPr/>
                <p:nvPr/>
              </p:nvPicPr>
              <p:blipFill>
                <a:blip r:embed="rId113"/>
                <a:stretch>
                  <a:fillRect/>
                </a:stretch>
              </p:blipFill>
              <p:spPr>
                <a:xfrm>
                  <a:off x="3575433" y="4979056"/>
                  <a:ext cx="2484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69" name="Ink 368">
                  <a:extLst>
                    <a:ext uri="{FF2B5EF4-FFF2-40B4-BE49-F238E27FC236}">
                      <a16:creationId xmlns:a16="http://schemas.microsoft.com/office/drawing/2014/main" id="{C8BA9024-D913-B82C-0E94-52A2FD4C9AC3}"/>
                    </a:ext>
                  </a:extLst>
                </p14:cNvPr>
                <p14:cNvContentPartPr/>
                <p14:nvPr/>
              </p14:nvContentPartPr>
              <p14:xfrm>
                <a:off x="4144233" y="4827856"/>
                <a:ext cx="226080" cy="280800"/>
              </p14:xfrm>
            </p:contentPart>
          </mc:Choice>
          <mc:Fallback xmlns="">
            <p:pic>
              <p:nvPicPr>
                <p:cNvPr id="369" name="Ink 368">
                  <a:extLst>
                    <a:ext uri="{FF2B5EF4-FFF2-40B4-BE49-F238E27FC236}">
                      <a16:creationId xmlns:a16="http://schemas.microsoft.com/office/drawing/2014/main" id="{C8BA9024-D913-B82C-0E94-52A2FD4C9AC3}"/>
                    </a:ext>
                  </a:extLst>
                </p:cNvPr>
                <p:cNvPicPr/>
                <p:nvPr/>
              </p:nvPicPr>
              <p:blipFill>
                <a:blip r:embed="rId115"/>
                <a:stretch>
                  <a:fillRect/>
                </a:stretch>
              </p:blipFill>
              <p:spPr>
                <a:xfrm>
                  <a:off x="4126593" y="4810216"/>
                  <a:ext cx="26172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370" name="Ink 369">
                  <a:extLst>
                    <a:ext uri="{FF2B5EF4-FFF2-40B4-BE49-F238E27FC236}">
                      <a16:creationId xmlns:a16="http://schemas.microsoft.com/office/drawing/2014/main" id="{1BC5FF56-63FA-E82E-D3F1-565486ED23C5}"/>
                    </a:ext>
                  </a:extLst>
                </p14:cNvPr>
                <p14:cNvContentPartPr/>
                <p14:nvPr/>
              </p14:nvContentPartPr>
              <p14:xfrm>
                <a:off x="4143513" y="4981936"/>
                <a:ext cx="202680" cy="25560"/>
              </p14:xfrm>
            </p:contentPart>
          </mc:Choice>
          <mc:Fallback xmlns="">
            <p:pic>
              <p:nvPicPr>
                <p:cNvPr id="370" name="Ink 369">
                  <a:extLst>
                    <a:ext uri="{FF2B5EF4-FFF2-40B4-BE49-F238E27FC236}">
                      <a16:creationId xmlns:a16="http://schemas.microsoft.com/office/drawing/2014/main" id="{1BC5FF56-63FA-E82E-D3F1-565486ED23C5}"/>
                    </a:ext>
                  </a:extLst>
                </p:cNvPr>
                <p:cNvPicPr/>
                <p:nvPr/>
              </p:nvPicPr>
              <p:blipFill>
                <a:blip r:embed="rId117"/>
                <a:stretch>
                  <a:fillRect/>
                </a:stretch>
              </p:blipFill>
              <p:spPr>
                <a:xfrm>
                  <a:off x="4125873" y="4963936"/>
                  <a:ext cx="2383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71" name="Ink 370">
                  <a:extLst>
                    <a:ext uri="{FF2B5EF4-FFF2-40B4-BE49-F238E27FC236}">
                      <a16:creationId xmlns:a16="http://schemas.microsoft.com/office/drawing/2014/main" id="{65EC481E-2FE3-5BD4-96D4-06E2A0525391}"/>
                    </a:ext>
                  </a:extLst>
                </p14:cNvPr>
                <p14:cNvContentPartPr/>
                <p14:nvPr/>
              </p14:nvContentPartPr>
              <p14:xfrm>
                <a:off x="4511433" y="4845136"/>
                <a:ext cx="186480" cy="227880"/>
              </p14:xfrm>
            </p:contentPart>
          </mc:Choice>
          <mc:Fallback xmlns="">
            <p:pic>
              <p:nvPicPr>
                <p:cNvPr id="371" name="Ink 370">
                  <a:extLst>
                    <a:ext uri="{FF2B5EF4-FFF2-40B4-BE49-F238E27FC236}">
                      <a16:creationId xmlns:a16="http://schemas.microsoft.com/office/drawing/2014/main" id="{65EC481E-2FE3-5BD4-96D4-06E2A0525391}"/>
                    </a:ext>
                  </a:extLst>
                </p:cNvPr>
                <p:cNvPicPr/>
                <p:nvPr/>
              </p:nvPicPr>
              <p:blipFill>
                <a:blip r:embed="rId119"/>
                <a:stretch>
                  <a:fillRect/>
                </a:stretch>
              </p:blipFill>
              <p:spPr>
                <a:xfrm>
                  <a:off x="4493433" y="4827136"/>
                  <a:ext cx="22212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72" name="Ink 371">
                  <a:extLst>
                    <a:ext uri="{FF2B5EF4-FFF2-40B4-BE49-F238E27FC236}">
                      <a16:creationId xmlns:a16="http://schemas.microsoft.com/office/drawing/2014/main" id="{20E7A91D-1018-20BC-0E8D-3247600BA50B}"/>
                    </a:ext>
                  </a:extLst>
                </p14:cNvPr>
                <p14:cNvContentPartPr/>
                <p14:nvPr/>
              </p14:nvContentPartPr>
              <p14:xfrm>
                <a:off x="4012113" y="4683496"/>
                <a:ext cx="848160" cy="17640"/>
              </p14:xfrm>
            </p:contentPart>
          </mc:Choice>
          <mc:Fallback xmlns="">
            <p:pic>
              <p:nvPicPr>
                <p:cNvPr id="372" name="Ink 371">
                  <a:extLst>
                    <a:ext uri="{FF2B5EF4-FFF2-40B4-BE49-F238E27FC236}">
                      <a16:creationId xmlns:a16="http://schemas.microsoft.com/office/drawing/2014/main" id="{20E7A91D-1018-20BC-0E8D-3247600BA50B}"/>
                    </a:ext>
                  </a:extLst>
                </p:cNvPr>
                <p:cNvPicPr/>
                <p:nvPr/>
              </p:nvPicPr>
              <p:blipFill>
                <a:blip r:embed="rId121"/>
                <a:stretch>
                  <a:fillRect/>
                </a:stretch>
              </p:blipFill>
              <p:spPr>
                <a:xfrm>
                  <a:off x="3994113" y="4665856"/>
                  <a:ext cx="88380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73" name="Ink 372">
                  <a:extLst>
                    <a:ext uri="{FF2B5EF4-FFF2-40B4-BE49-F238E27FC236}">
                      <a16:creationId xmlns:a16="http://schemas.microsoft.com/office/drawing/2014/main" id="{97BF76F8-EC06-33B2-7691-E2F3D653CB96}"/>
                    </a:ext>
                  </a:extLst>
                </p14:cNvPr>
                <p14:cNvContentPartPr/>
                <p14:nvPr/>
              </p14:nvContentPartPr>
              <p14:xfrm>
                <a:off x="3960633" y="4701496"/>
                <a:ext cx="1035000" cy="687240"/>
              </p14:xfrm>
            </p:contentPart>
          </mc:Choice>
          <mc:Fallback xmlns="">
            <p:pic>
              <p:nvPicPr>
                <p:cNvPr id="373" name="Ink 372">
                  <a:extLst>
                    <a:ext uri="{FF2B5EF4-FFF2-40B4-BE49-F238E27FC236}">
                      <a16:creationId xmlns:a16="http://schemas.microsoft.com/office/drawing/2014/main" id="{97BF76F8-EC06-33B2-7691-E2F3D653CB96}"/>
                    </a:ext>
                  </a:extLst>
                </p:cNvPr>
                <p:cNvPicPr/>
                <p:nvPr/>
              </p:nvPicPr>
              <p:blipFill>
                <a:blip r:embed="rId123"/>
                <a:stretch>
                  <a:fillRect/>
                </a:stretch>
              </p:blipFill>
              <p:spPr>
                <a:xfrm>
                  <a:off x="3942633" y="4683856"/>
                  <a:ext cx="1070640" cy="722880"/>
                </a:xfrm>
                <a:prstGeom prst="rect">
                  <a:avLst/>
                </a:prstGeom>
              </p:spPr>
            </p:pic>
          </mc:Fallback>
        </mc:AlternateContent>
      </p:grpSp>
      <p:grpSp>
        <p:nvGrpSpPr>
          <p:cNvPr id="374" name="Group 373">
            <a:extLst>
              <a:ext uri="{FF2B5EF4-FFF2-40B4-BE49-F238E27FC236}">
                <a16:creationId xmlns:a16="http://schemas.microsoft.com/office/drawing/2014/main" id="{72E796C8-3746-02D5-9448-997157DD4293}"/>
              </a:ext>
            </a:extLst>
          </p:cNvPr>
          <p:cNvGrpSpPr/>
          <p:nvPr/>
        </p:nvGrpSpPr>
        <p:grpSpPr>
          <a:xfrm>
            <a:off x="294393" y="2240176"/>
            <a:ext cx="256320" cy="268920"/>
            <a:chOff x="294393" y="2240176"/>
            <a:chExt cx="256320" cy="268920"/>
          </a:xfrm>
        </p:grpSpPr>
        <mc:AlternateContent xmlns:mc="http://schemas.openxmlformats.org/markup-compatibility/2006" xmlns:p14="http://schemas.microsoft.com/office/powerpoint/2010/main">
          <mc:Choice Requires="p14">
            <p:contentPart p14:bwMode="auto" r:id="rId124">
              <p14:nvContentPartPr>
                <p14:cNvPr id="375" name="Ink 374">
                  <a:extLst>
                    <a:ext uri="{FF2B5EF4-FFF2-40B4-BE49-F238E27FC236}">
                      <a16:creationId xmlns:a16="http://schemas.microsoft.com/office/drawing/2014/main" id="{D00B61AC-7A4C-978E-A770-E8A8A585E849}"/>
                    </a:ext>
                  </a:extLst>
                </p14:cNvPr>
                <p14:cNvContentPartPr/>
                <p14:nvPr/>
              </p14:nvContentPartPr>
              <p14:xfrm>
                <a:off x="402753" y="2318656"/>
                <a:ext cx="28440" cy="92880"/>
              </p14:xfrm>
            </p:contentPart>
          </mc:Choice>
          <mc:Fallback xmlns="">
            <p:pic>
              <p:nvPicPr>
                <p:cNvPr id="375" name="Ink 374">
                  <a:extLst>
                    <a:ext uri="{FF2B5EF4-FFF2-40B4-BE49-F238E27FC236}">
                      <a16:creationId xmlns:a16="http://schemas.microsoft.com/office/drawing/2014/main" id="{D00B61AC-7A4C-978E-A770-E8A8A585E849}"/>
                    </a:ext>
                  </a:extLst>
                </p:cNvPr>
                <p:cNvPicPr/>
                <p:nvPr/>
              </p:nvPicPr>
              <p:blipFill>
                <a:blip r:embed="rId125"/>
                <a:stretch>
                  <a:fillRect/>
                </a:stretch>
              </p:blipFill>
              <p:spPr>
                <a:xfrm>
                  <a:off x="394113" y="2310016"/>
                  <a:ext cx="4608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76" name="Ink 375">
                  <a:extLst>
                    <a:ext uri="{FF2B5EF4-FFF2-40B4-BE49-F238E27FC236}">
                      <a16:creationId xmlns:a16="http://schemas.microsoft.com/office/drawing/2014/main" id="{E7C71A1E-15F5-8307-43FB-099FAE0C7080}"/>
                    </a:ext>
                  </a:extLst>
                </p14:cNvPr>
                <p14:cNvContentPartPr/>
                <p14:nvPr/>
              </p14:nvContentPartPr>
              <p14:xfrm>
                <a:off x="294393" y="2240176"/>
                <a:ext cx="256320" cy="268920"/>
              </p14:xfrm>
            </p:contentPart>
          </mc:Choice>
          <mc:Fallback xmlns="">
            <p:pic>
              <p:nvPicPr>
                <p:cNvPr id="376" name="Ink 375">
                  <a:extLst>
                    <a:ext uri="{FF2B5EF4-FFF2-40B4-BE49-F238E27FC236}">
                      <a16:creationId xmlns:a16="http://schemas.microsoft.com/office/drawing/2014/main" id="{E7C71A1E-15F5-8307-43FB-099FAE0C7080}"/>
                    </a:ext>
                  </a:extLst>
                </p:cNvPr>
                <p:cNvPicPr/>
                <p:nvPr/>
              </p:nvPicPr>
              <p:blipFill>
                <a:blip r:embed="rId127"/>
                <a:stretch>
                  <a:fillRect/>
                </a:stretch>
              </p:blipFill>
              <p:spPr>
                <a:xfrm>
                  <a:off x="285753" y="2231536"/>
                  <a:ext cx="273960" cy="286560"/>
                </a:xfrm>
                <a:prstGeom prst="rect">
                  <a:avLst/>
                </a:prstGeom>
              </p:spPr>
            </p:pic>
          </mc:Fallback>
        </mc:AlternateContent>
      </p:grpSp>
      <p:grpSp>
        <p:nvGrpSpPr>
          <p:cNvPr id="377" name="Group 376">
            <a:extLst>
              <a:ext uri="{FF2B5EF4-FFF2-40B4-BE49-F238E27FC236}">
                <a16:creationId xmlns:a16="http://schemas.microsoft.com/office/drawing/2014/main" id="{D1F72194-504C-23ED-DF57-B2A98514A084}"/>
              </a:ext>
            </a:extLst>
          </p:cNvPr>
          <p:cNvGrpSpPr/>
          <p:nvPr/>
        </p:nvGrpSpPr>
        <p:grpSpPr>
          <a:xfrm>
            <a:off x="297633" y="2753536"/>
            <a:ext cx="276480" cy="309240"/>
            <a:chOff x="297633" y="2753536"/>
            <a:chExt cx="276480" cy="309240"/>
          </a:xfrm>
        </p:grpSpPr>
        <mc:AlternateContent xmlns:mc="http://schemas.openxmlformats.org/markup-compatibility/2006" xmlns:p14="http://schemas.microsoft.com/office/powerpoint/2010/main">
          <mc:Choice Requires="p14">
            <p:contentPart p14:bwMode="auto" r:id="rId128">
              <p14:nvContentPartPr>
                <p14:cNvPr id="378" name="Ink 377">
                  <a:extLst>
                    <a:ext uri="{FF2B5EF4-FFF2-40B4-BE49-F238E27FC236}">
                      <a16:creationId xmlns:a16="http://schemas.microsoft.com/office/drawing/2014/main" id="{2890746D-2148-FF12-355C-F6F19A0739F9}"/>
                    </a:ext>
                  </a:extLst>
                </p14:cNvPr>
                <p14:cNvContentPartPr/>
                <p14:nvPr/>
              </p14:nvContentPartPr>
              <p14:xfrm>
                <a:off x="409233" y="2852536"/>
                <a:ext cx="91440" cy="98640"/>
              </p14:xfrm>
            </p:contentPart>
          </mc:Choice>
          <mc:Fallback xmlns="">
            <p:pic>
              <p:nvPicPr>
                <p:cNvPr id="378" name="Ink 377">
                  <a:extLst>
                    <a:ext uri="{FF2B5EF4-FFF2-40B4-BE49-F238E27FC236}">
                      <a16:creationId xmlns:a16="http://schemas.microsoft.com/office/drawing/2014/main" id="{2890746D-2148-FF12-355C-F6F19A0739F9}"/>
                    </a:ext>
                  </a:extLst>
                </p:cNvPr>
                <p:cNvPicPr/>
                <p:nvPr/>
              </p:nvPicPr>
              <p:blipFill>
                <a:blip r:embed="rId129"/>
                <a:stretch>
                  <a:fillRect/>
                </a:stretch>
              </p:blipFill>
              <p:spPr>
                <a:xfrm>
                  <a:off x="400233" y="2843896"/>
                  <a:ext cx="109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79" name="Ink 378">
                  <a:extLst>
                    <a:ext uri="{FF2B5EF4-FFF2-40B4-BE49-F238E27FC236}">
                      <a16:creationId xmlns:a16="http://schemas.microsoft.com/office/drawing/2014/main" id="{3FEC0943-1ABE-900B-E93A-4841795EC911}"/>
                    </a:ext>
                  </a:extLst>
                </p14:cNvPr>
                <p14:cNvContentPartPr/>
                <p14:nvPr/>
              </p14:nvContentPartPr>
              <p14:xfrm>
                <a:off x="297633" y="2753536"/>
                <a:ext cx="276480" cy="309240"/>
              </p14:xfrm>
            </p:contentPart>
          </mc:Choice>
          <mc:Fallback xmlns="">
            <p:pic>
              <p:nvPicPr>
                <p:cNvPr id="379" name="Ink 378">
                  <a:extLst>
                    <a:ext uri="{FF2B5EF4-FFF2-40B4-BE49-F238E27FC236}">
                      <a16:creationId xmlns:a16="http://schemas.microsoft.com/office/drawing/2014/main" id="{3FEC0943-1ABE-900B-E93A-4841795EC911}"/>
                    </a:ext>
                  </a:extLst>
                </p:cNvPr>
                <p:cNvPicPr/>
                <p:nvPr/>
              </p:nvPicPr>
              <p:blipFill>
                <a:blip r:embed="rId131"/>
                <a:stretch>
                  <a:fillRect/>
                </a:stretch>
              </p:blipFill>
              <p:spPr>
                <a:xfrm>
                  <a:off x="288633" y="2744896"/>
                  <a:ext cx="294120" cy="326880"/>
                </a:xfrm>
                <a:prstGeom prst="rect">
                  <a:avLst/>
                </a:prstGeom>
              </p:spPr>
            </p:pic>
          </mc:Fallback>
        </mc:AlternateContent>
      </p:grpSp>
      <p:grpSp>
        <p:nvGrpSpPr>
          <p:cNvPr id="380" name="Group 379">
            <a:extLst>
              <a:ext uri="{FF2B5EF4-FFF2-40B4-BE49-F238E27FC236}">
                <a16:creationId xmlns:a16="http://schemas.microsoft.com/office/drawing/2014/main" id="{EDD1A8EE-5FAE-C6FB-D703-344FE9DB7240}"/>
              </a:ext>
            </a:extLst>
          </p:cNvPr>
          <p:cNvGrpSpPr/>
          <p:nvPr/>
        </p:nvGrpSpPr>
        <p:grpSpPr>
          <a:xfrm>
            <a:off x="333633" y="3370576"/>
            <a:ext cx="267840" cy="341280"/>
            <a:chOff x="333633" y="3370576"/>
            <a:chExt cx="267840" cy="341280"/>
          </a:xfrm>
        </p:grpSpPr>
        <mc:AlternateContent xmlns:mc="http://schemas.openxmlformats.org/markup-compatibility/2006" xmlns:p14="http://schemas.microsoft.com/office/powerpoint/2010/main">
          <mc:Choice Requires="p14">
            <p:contentPart p14:bwMode="auto" r:id="rId132">
              <p14:nvContentPartPr>
                <p14:cNvPr id="381" name="Ink 380">
                  <a:extLst>
                    <a:ext uri="{FF2B5EF4-FFF2-40B4-BE49-F238E27FC236}">
                      <a16:creationId xmlns:a16="http://schemas.microsoft.com/office/drawing/2014/main" id="{2B4EF2CA-8BBE-5047-3228-5BE316BFD9E9}"/>
                    </a:ext>
                  </a:extLst>
                </p14:cNvPr>
                <p14:cNvContentPartPr/>
                <p14:nvPr/>
              </p14:nvContentPartPr>
              <p14:xfrm>
                <a:off x="435153" y="3462016"/>
                <a:ext cx="93600" cy="154440"/>
              </p14:xfrm>
            </p:contentPart>
          </mc:Choice>
          <mc:Fallback xmlns="">
            <p:pic>
              <p:nvPicPr>
                <p:cNvPr id="381" name="Ink 380">
                  <a:extLst>
                    <a:ext uri="{FF2B5EF4-FFF2-40B4-BE49-F238E27FC236}">
                      <a16:creationId xmlns:a16="http://schemas.microsoft.com/office/drawing/2014/main" id="{2B4EF2CA-8BBE-5047-3228-5BE316BFD9E9}"/>
                    </a:ext>
                  </a:extLst>
                </p:cNvPr>
                <p:cNvPicPr/>
                <p:nvPr/>
              </p:nvPicPr>
              <p:blipFill>
                <a:blip r:embed="rId133"/>
                <a:stretch>
                  <a:fillRect/>
                </a:stretch>
              </p:blipFill>
              <p:spPr>
                <a:xfrm>
                  <a:off x="426513" y="3453016"/>
                  <a:ext cx="1112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82" name="Ink 381">
                  <a:extLst>
                    <a:ext uri="{FF2B5EF4-FFF2-40B4-BE49-F238E27FC236}">
                      <a16:creationId xmlns:a16="http://schemas.microsoft.com/office/drawing/2014/main" id="{A32FF333-7DD5-9DB8-9937-78A41F508AD6}"/>
                    </a:ext>
                  </a:extLst>
                </p14:cNvPr>
                <p14:cNvContentPartPr/>
                <p14:nvPr/>
              </p14:nvContentPartPr>
              <p14:xfrm>
                <a:off x="333633" y="3370576"/>
                <a:ext cx="267840" cy="341280"/>
              </p14:xfrm>
            </p:contentPart>
          </mc:Choice>
          <mc:Fallback xmlns="">
            <p:pic>
              <p:nvPicPr>
                <p:cNvPr id="382" name="Ink 381">
                  <a:extLst>
                    <a:ext uri="{FF2B5EF4-FFF2-40B4-BE49-F238E27FC236}">
                      <a16:creationId xmlns:a16="http://schemas.microsoft.com/office/drawing/2014/main" id="{A32FF333-7DD5-9DB8-9937-78A41F508AD6}"/>
                    </a:ext>
                  </a:extLst>
                </p:cNvPr>
                <p:cNvPicPr/>
                <p:nvPr/>
              </p:nvPicPr>
              <p:blipFill>
                <a:blip r:embed="rId135"/>
                <a:stretch>
                  <a:fillRect/>
                </a:stretch>
              </p:blipFill>
              <p:spPr>
                <a:xfrm>
                  <a:off x="324993" y="3361576"/>
                  <a:ext cx="285480" cy="358920"/>
                </a:xfrm>
                <a:prstGeom prst="rect">
                  <a:avLst/>
                </a:prstGeom>
              </p:spPr>
            </p:pic>
          </mc:Fallback>
        </mc:AlternateContent>
      </p:grpSp>
      <p:grpSp>
        <p:nvGrpSpPr>
          <p:cNvPr id="383" name="Group 382">
            <a:extLst>
              <a:ext uri="{FF2B5EF4-FFF2-40B4-BE49-F238E27FC236}">
                <a16:creationId xmlns:a16="http://schemas.microsoft.com/office/drawing/2014/main" id="{45404597-6355-0CB5-A369-D7228D6C60AA}"/>
              </a:ext>
            </a:extLst>
          </p:cNvPr>
          <p:cNvGrpSpPr/>
          <p:nvPr/>
        </p:nvGrpSpPr>
        <p:grpSpPr>
          <a:xfrm>
            <a:off x="333273" y="4256896"/>
            <a:ext cx="345600" cy="352800"/>
            <a:chOff x="333273" y="4256896"/>
            <a:chExt cx="345600" cy="352800"/>
          </a:xfrm>
        </p:grpSpPr>
        <mc:AlternateContent xmlns:mc="http://schemas.openxmlformats.org/markup-compatibility/2006" xmlns:p14="http://schemas.microsoft.com/office/powerpoint/2010/main">
          <mc:Choice Requires="p14">
            <p:contentPart p14:bwMode="auto" r:id="rId136">
              <p14:nvContentPartPr>
                <p14:cNvPr id="384" name="Ink 383">
                  <a:extLst>
                    <a:ext uri="{FF2B5EF4-FFF2-40B4-BE49-F238E27FC236}">
                      <a16:creationId xmlns:a16="http://schemas.microsoft.com/office/drawing/2014/main" id="{EEC4E846-88D5-FDB5-9FAD-DFE278C5A3E7}"/>
                    </a:ext>
                  </a:extLst>
                </p14:cNvPr>
                <p14:cNvContentPartPr/>
                <p14:nvPr/>
              </p14:nvContentPartPr>
              <p14:xfrm>
                <a:off x="425073" y="4356256"/>
                <a:ext cx="137880" cy="97920"/>
              </p14:xfrm>
            </p:contentPart>
          </mc:Choice>
          <mc:Fallback xmlns="">
            <p:pic>
              <p:nvPicPr>
                <p:cNvPr id="384" name="Ink 383">
                  <a:extLst>
                    <a:ext uri="{FF2B5EF4-FFF2-40B4-BE49-F238E27FC236}">
                      <a16:creationId xmlns:a16="http://schemas.microsoft.com/office/drawing/2014/main" id="{EEC4E846-88D5-FDB5-9FAD-DFE278C5A3E7}"/>
                    </a:ext>
                  </a:extLst>
                </p:cNvPr>
                <p:cNvPicPr/>
                <p:nvPr/>
              </p:nvPicPr>
              <p:blipFill>
                <a:blip r:embed="rId137"/>
                <a:stretch>
                  <a:fillRect/>
                </a:stretch>
              </p:blipFill>
              <p:spPr>
                <a:xfrm>
                  <a:off x="416073" y="4347616"/>
                  <a:ext cx="15552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85" name="Ink 384">
                  <a:extLst>
                    <a:ext uri="{FF2B5EF4-FFF2-40B4-BE49-F238E27FC236}">
                      <a16:creationId xmlns:a16="http://schemas.microsoft.com/office/drawing/2014/main" id="{B18F4E2A-B9D5-9BBB-A095-B760D7EA10DD}"/>
                    </a:ext>
                  </a:extLst>
                </p14:cNvPr>
                <p14:cNvContentPartPr/>
                <p14:nvPr/>
              </p14:nvContentPartPr>
              <p14:xfrm>
                <a:off x="488793" y="4386136"/>
                <a:ext cx="32040" cy="132480"/>
              </p14:xfrm>
            </p:contentPart>
          </mc:Choice>
          <mc:Fallback xmlns="">
            <p:pic>
              <p:nvPicPr>
                <p:cNvPr id="385" name="Ink 384">
                  <a:extLst>
                    <a:ext uri="{FF2B5EF4-FFF2-40B4-BE49-F238E27FC236}">
                      <a16:creationId xmlns:a16="http://schemas.microsoft.com/office/drawing/2014/main" id="{B18F4E2A-B9D5-9BBB-A095-B760D7EA10DD}"/>
                    </a:ext>
                  </a:extLst>
                </p:cNvPr>
                <p:cNvPicPr/>
                <p:nvPr/>
              </p:nvPicPr>
              <p:blipFill>
                <a:blip r:embed="rId139"/>
                <a:stretch>
                  <a:fillRect/>
                </a:stretch>
              </p:blipFill>
              <p:spPr>
                <a:xfrm>
                  <a:off x="480153" y="4377136"/>
                  <a:ext cx="4968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86" name="Ink 385">
                  <a:extLst>
                    <a:ext uri="{FF2B5EF4-FFF2-40B4-BE49-F238E27FC236}">
                      <a16:creationId xmlns:a16="http://schemas.microsoft.com/office/drawing/2014/main" id="{E193F971-749E-BEAD-07E6-1433CACEB69A}"/>
                    </a:ext>
                  </a:extLst>
                </p14:cNvPr>
                <p14:cNvContentPartPr/>
                <p14:nvPr/>
              </p14:nvContentPartPr>
              <p14:xfrm>
                <a:off x="333273" y="4256896"/>
                <a:ext cx="345600" cy="352800"/>
              </p14:xfrm>
            </p:contentPart>
          </mc:Choice>
          <mc:Fallback xmlns="">
            <p:pic>
              <p:nvPicPr>
                <p:cNvPr id="386" name="Ink 385">
                  <a:extLst>
                    <a:ext uri="{FF2B5EF4-FFF2-40B4-BE49-F238E27FC236}">
                      <a16:creationId xmlns:a16="http://schemas.microsoft.com/office/drawing/2014/main" id="{E193F971-749E-BEAD-07E6-1433CACEB69A}"/>
                    </a:ext>
                  </a:extLst>
                </p:cNvPr>
                <p:cNvPicPr/>
                <p:nvPr/>
              </p:nvPicPr>
              <p:blipFill>
                <a:blip r:embed="rId141"/>
                <a:stretch>
                  <a:fillRect/>
                </a:stretch>
              </p:blipFill>
              <p:spPr>
                <a:xfrm>
                  <a:off x="324273" y="4248256"/>
                  <a:ext cx="363240" cy="370440"/>
                </a:xfrm>
                <a:prstGeom prst="rect">
                  <a:avLst/>
                </a:prstGeom>
              </p:spPr>
            </p:pic>
          </mc:Fallback>
        </mc:AlternateContent>
      </p:grpSp>
      <p:grpSp>
        <p:nvGrpSpPr>
          <p:cNvPr id="387" name="Group 386">
            <a:extLst>
              <a:ext uri="{FF2B5EF4-FFF2-40B4-BE49-F238E27FC236}">
                <a16:creationId xmlns:a16="http://schemas.microsoft.com/office/drawing/2014/main" id="{6229F75F-AAE4-F8B5-B3E9-455B80B8C33F}"/>
              </a:ext>
            </a:extLst>
          </p:cNvPr>
          <p:cNvGrpSpPr/>
          <p:nvPr/>
        </p:nvGrpSpPr>
        <p:grpSpPr>
          <a:xfrm>
            <a:off x="310233" y="4841896"/>
            <a:ext cx="426240" cy="407520"/>
            <a:chOff x="310233" y="4841896"/>
            <a:chExt cx="426240" cy="407520"/>
          </a:xfrm>
        </p:grpSpPr>
        <mc:AlternateContent xmlns:mc="http://schemas.openxmlformats.org/markup-compatibility/2006" xmlns:p14="http://schemas.microsoft.com/office/powerpoint/2010/main">
          <mc:Choice Requires="p14">
            <p:contentPart p14:bwMode="auto" r:id="rId142">
              <p14:nvContentPartPr>
                <p14:cNvPr id="388" name="Ink 387">
                  <a:extLst>
                    <a:ext uri="{FF2B5EF4-FFF2-40B4-BE49-F238E27FC236}">
                      <a16:creationId xmlns:a16="http://schemas.microsoft.com/office/drawing/2014/main" id="{3E4AC374-D944-B237-BF9E-6D9DC8B52361}"/>
                    </a:ext>
                  </a:extLst>
                </p14:cNvPr>
                <p14:cNvContentPartPr/>
                <p14:nvPr/>
              </p14:nvContentPartPr>
              <p14:xfrm>
                <a:off x="434433" y="4939096"/>
                <a:ext cx="117000" cy="163080"/>
              </p14:xfrm>
            </p:contentPart>
          </mc:Choice>
          <mc:Fallback xmlns="">
            <p:pic>
              <p:nvPicPr>
                <p:cNvPr id="388" name="Ink 387">
                  <a:extLst>
                    <a:ext uri="{FF2B5EF4-FFF2-40B4-BE49-F238E27FC236}">
                      <a16:creationId xmlns:a16="http://schemas.microsoft.com/office/drawing/2014/main" id="{3E4AC374-D944-B237-BF9E-6D9DC8B52361}"/>
                    </a:ext>
                  </a:extLst>
                </p:cNvPr>
                <p:cNvPicPr/>
                <p:nvPr/>
              </p:nvPicPr>
              <p:blipFill>
                <a:blip r:embed="rId143"/>
                <a:stretch>
                  <a:fillRect/>
                </a:stretch>
              </p:blipFill>
              <p:spPr>
                <a:xfrm>
                  <a:off x="425433" y="4930456"/>
                  <a:ext cx="1346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89" name="Ink 388">
                  <a:extLst>
                    <a:ext uri="{FF2B5EF4-FFF2-40B4-BE49-F238E27FC236}">
                      <a16:creationId xmlns:a16="http://schemas.microsoft.com/office/drawing/2014/main" id="{21EFD273-CC66-7398-814A-78CC520F2BC3}"/>
                    </a:ext>
                  </a:extLst>
                </p14:cNvPr>
                <p14:cNvContentPartPr/>
                <p14:nvPr/>
              </p14:nvContentPartPr>
              <p14:xfrm>
                <a:off x="441993" y="4952776"/>
                <a:ext cx="136440" cy="29160"/>
              </p14:xfrm>
            </p:contentPart>
          </mc:Choice>
          <mc:Fallback xmlns="">
            <p:pic>
              <p:nvPicPr>
                <p:cNvPr id="389" name="Ink 388">
                  <a:extLst>
                    <a:ext uri="{FF2B5EF4-FFF2-40B4-BE49-F238E27FC236}">
                      <a16:creationId xmlns:a16="http://schemas.microsoft.com/office/drawing/2014/main" id="{21EFD273-CC66-7398-814A-78CC520F2BC3}"/>
                    </a:ext>
                  </a:extLst>
                </p:cNvPr>
                <p:cNvPicPr/>
                <p:nvPr/>
              </p:nvPicPr>
              <p:blipFill>
                <a:blip r:embed="rId145"/>
                <a:stretch>
                  <a:fillRect/>
                </a:stretch>
              </p:blipFill>
              <p:spPr>
                <a:xfrm>
                  <a:off x="433353" y="4943776"/>
                  <a:ext cx="1540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90" name="Ink 389">
                  <a:extLst>
                    <a:ext uri="{FF2B5EF4-FFF2-40B4-BE49-F238E27FC236}">
                      <a16:creationId xmlns:a16="http://schemas.microsoft.com/office/drawing/2014/main" id="{9AB213DA-BFA5-015A-C190-F700F73BA7D1}"/>
                    </a:ext>
                  </a:extLst>
                </p14:cNvPr>
                <p14:cNvContentPartPr/>
                <p14:nvPr/>
              </p14:nvContentPartPr>
              <p14:xfrm>
                <a:off x="310233" y="4841896"/>
                <a:ext cx="426240" cy="407520"/>
              </p14:xfrm>
            </p:contentPart>
          </mc:Choice>
          <mc:Fallback xmlns="">
            <p:pic>
              <p:nvPicPr>
                <p:cNvPr id="390" name="Ink 389">
                  <a:extLst>
                    <a:ext uri="{FF2B5EF4-FFF2-40B4-BE49-F238E27FC236}">
                      <a16:creationId xmlns:a16="http://schemas.microsoft.com/office/drawing/2014/main" id="{9AB213DA-BFA5-015A-C190-F700F73BA7D1}"/>
                    </a:ext>
                  </a:extLst>
                </p:cNvPr>
                <p:cNvPicPr/>
                <p:nvPr/>
              </p:nvPicPr>
              <p:blipFill>
                <a:blip r:embed="rId147"/>
                <a:stretch>
                  <a:fillRect/>
                </a:stretch>
              </p:blipFill>
              <p:spPr>
                <a:xfrm>
                  <a:off x="301593" y="4833256"/>
                  <a:ext cx="443880" cy="425160"/>
                </a:xfrm>
                <a:prstGeom prst="rect">
                  <a:avLst/>
                </a:prstGeom>
              </p:spPr>
            </p:pic>
          </mc:Fallback>
        </mc:AlternateContent>
      </p:grpSp>
    </p:spTree>
    <p:extLst>
      <p:ext uri="{BB962C8B-B14F-4D97-AF65-F5344CB8AC3E}">
        <p14:creationId xmlns:p14="http://schemas.microsoft.com/office/powerpoint/2010/main" val="397324913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FCC8B7-DA53-47FC-83A7-2D0655EF1882}"/>
              </a:ext>
            </a:extLst>
          </p:cNvPr>
          <p:cNvSpPr txBox="1"/>
          <p:nvPr/>
        </p:nvSpPr>
        <p:spPr>
          <a:xfrm>
            <a:off x="93162" y="48105"/>
            <a:ext cx="5075571" cy="1938992"/>
          </a:xfrm>
          <a:prstGeom prst="rect">
            <a:avLst/>
          </a:prstGeom>
          <a:noFill/>
        </p:spPr>
        <p:txBody>
          <a:bodyPr wrap="square" rtlCol="0">
            <a:spAutoFit/>
          </a:bodyPr>
          <a:lstStyle/>
          <a:p>
            <a:r>
              <a:rPr lang="en-GB" sz="2400"/>
              <a:t>When you're ready, try solving these problems </a:t>
            </a:r>
            <a:r>
              <a:rPr lang="en-GB" sz="2400" b="1"/>
              <a:t>on your own</a:t>
            </a:r>
            <a:r>
              <a:rPr lang="en-GB" sz="2400"/>
              <a:t>.</a:t>
            </a:r>
          </a:p>
          <a:p>
            <a:endParaRPr lang="en-GB" sz="2400"/>
          </a:p>
          <a:p>
            <a:r>
              <a:rPr lang="en-GB" sz="2400"/>
              <a:t>If you're stuck, look back to the example for ideas.</a:t>
            </a:r>
          </a:p>
        </p:txBody>
      </p:sp>
      <p:sp>
        <p:nvSpPr>
          <p:cNvPr id="44" name="Rectangle 43">
            <a:extLst>
              <a:ext uri="{FF2B5EF4-FFF2-40B4-BE49-F238E27FC236}">
                <a16:creationId xmlns:a16="http://schemas.microsoft.com/office/drawing/2014/main" id="{0E0993C2-BE56-EF44-A875-64EC9646E160}"/>
              </a:ext>
            </a:extLst>
          </p:cNvPr>
          <p:cNvSpPr/>
          <p:nvPr/>
        </p:nvSpPr>
        <p:spPr>
          <a:xfrm>
            <a:off x="4638513" y="1174600"/>
            <a:ext cx="4021405" cy="319364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45" name="TextBox 44">
            <a:extLst>
              <a:ext uri="{FF2B5EF4-FFF2-40B4-BE49-F238E27FC236}">
                <a16:creationId xmlns:a16="http://schemas.microsoft.com/office/drawing/2014/main" id="{DEC88ED4-4E27-89DE-4508-CDEDBA796A48}"/>
              </a:ext>
            </a:extLst>
          </p:cNvPr>
          <p:cNvSpPr txBox="1"/>
          <p:nvPr/>
        </p:nvSpPr>
        <p:spPr>
          <a:xfrm>
            <a:off x="4638513" y="1174600"/>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46" name="TextBox 45">
                <a:extLst>
                  <a:ext uri="{FF2B5EF4-FFF2-40B4-BE49-F238E27FC236}">
                    <a16:creationId xmlns:a16="http://schemas.microsoft.com/office/drawing/2014/main" id="{A3448368-45E2-6457-7528-53D17CC80EBC}"/>
                  </a:ext>
                </a:extLst>
              </p:cNvPr>
              <p:cNvSpPr txBox="1"/>
              <p:nvPr/>
            </p:nvSpPr>
            <p:spPr>
              <a:xfrm>
                <a:off x="4750113" y="1460696"/>
                <a:ext cx="3814560" cy="2504275"/>
              </a:xfrm>
              <a:prstGeom prst="rect">
                <a:avLst/>
              </a:prstGeom>
              <a:noFill/>
            </p:spPr>
            <p:txBody>
              <a:bodyPr wrap="square" rtlCol="0">
                <a:spAutoFit/>
              </a:bodyPr>
              <a:lstStyle/>
              <a:p>
                <a:r>
                  <a:rPr lang="en-GB" sz="2000"/>
                  <a:t>a)  Find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5</m:t>
                        </m:r>
                      </m:den>
                    </m:f>
                  </m:oMath>
                </a14:m>
                <a:r>
                  <a:rPr lang="en-GB" sz="2000"/>
                  <a:t> of 60</a:t>
                </a:r>
              </a:p>
              <a:p>
                <a:endParaRPr lang="en-GB" sz="2000"/>
              </a:p>
              <a:p>
                <a:endParaRPr lang="en-GB" sz="2000"/>
              </a:p>
              <a:p>
                <a:r>
                  <a:rPr lang="en-GB" sz="2000"/>
                  <a:t>b)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8</m:t>
                        </m:r>
                      </m:num>
                      <m:den>
                        <m:r>
                          <a:rPr lang="en-GB" sz="2000" b="0" i="1" smtClean="0">
                            <a:latin typeface="Cambria Math" panose="02040503050406030204" pitchFamily="18" charset="0"/>
                          </a:rPr>
                          <m:t>5</m:t>
                        </m:r>
                      </m:den>
                    </m:f>
                  </m:oMath>
                </a14:m>
                <a:r>
                  <a:rPr lang="en-GB" sz="2000"/>
                  <a:t> of </a:t>
                </a:r>
                <a14:m>
                  <m:oMath xmlns:m="http://schemas.openxmlformats.org/officeDocument/2006/math">
                    <m:r>
                      <a:rPr lang="en-GB" sz="2000" b="0" i="1" smtClean="0">
                        <a:latin typeface="Cambria Math" panose="02040503050406030204" pitchFamily="18" charset="0"/>
                      </a:rPr>
                      <m:t>30=</m:t>
                    </m:r>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3</m:t>
                        </m:r>
                      </m:den>
                    </m:f>
                  </m:oMath>
                </a14:m>
                <a:r>
                  <a:rPr lang="en-GB" sz="2000"/>
                  <a:t> of</a:t>
                </a:r>
              </a:p>
              <a:p>
                <a:endParaRPr lang="en-GB" sz="2000"/>
              </a:p>
              <a:p>
                <a:endParaRPr lang="en-GB" sz="2000"/>
              </a:p>
              <a:p>
                <a:r>
                  <a:rPr lang="en-GB" sz="2000"/>
                  <a:t>c) Make your own similar question</a:t>
                </a:r>
              </a:p>
            </p:txBody>
          </p:sp>
        </mc:Choice>
        <mc:Fallback xmlns="">
          <p:sp>
            <p:nvSpPr>
              <p:cNvPr id="46" name="TextBox 45">
                <a:extLst>
                  <a:ext uri="{FF2B5EF4-FFF2-40B4-BE49-F238E27FC236}">
                    <a16:creationId xmlns:a16="http://schemas.microsoft.com/office/drawing/2014/main" id="{A3448368-45E2-6457-7528-53D17CC80EBC}"/>
                  </a:ext>
                </a:extLst>
              </p:cNvPr>
              <p:cNvSpPr txBox="1">
                <a:spLocks noRot="1" noChangeAspect="1" noMove="1" noResize="1" noEditPoints="1" noAdjustHandles="1" noChangeArrowheads="1" noChangeShapeType="1" noTextEdit="1"/>
              </p:cNvSpPr>
              <p:nvPr/>
            </p:nvSpPr>
            <p:spPr>
              <a:xfrm>
                <a:off x="4750113" y="1460696"/>
                <a:ext cx="3814560" cy="2504275"/>
              </a:xfrm>
              <a:prstGeom prst="rect">
                <a:avLst/>
              </a:prstGeom>
              <a:blipFill>
                <a:blip r:embed="rId2"/>
                <a:stretch>
                  <a:fillRect l="-1597" b="-3659"/>
                </a:stretch>
              </a:blipFill>
            </p:spPr>
            <p:txBody>
              <a:bodyPr/>
              <a:lstStyle/>
              <a:p>
                <a:r>
                  <a:rPr lang="en-GB">
                    <a:noFill/>
                  </a:rPr>
                  <a:t> </a:t>
                </a:r>
              </a:p>
            </p:txBody>
          </p:sp>
        </mc:Fallback>
      </mc:AlternateContent>
      <p:sp>
        <p:nvSpPr>
          <p:cNvPr id="47" name="Rectangle 46">
            <a:extLst>
              <a:ext uri="{FF2B5EF4-FFF2-40B4-BE49-F238E27FC236}">
                <a16:creationId xmlns:a16="http://schemas.microsoft.com/office/drawing/2014/main" id="{3DACA51A-6300-A954-C013-40FABB7E5735}"/>
              </a:ext>
            </a:extLst>
          </p:cNvPr>
          <p:cNvSpPr/>
          <p:nvPr/>
        </p:nvSpPr>
        <p:spPr>
          <a:xfrm>
            <a:off x="6682291" y="2452391"/>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1659997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B7DFF17-8F9E-471D-9751-F1E5ADD41436}"/>
              </a:ext>
            </a:extLst>
          </p:cNvPr>
          <p:cNvSpPr txBox="1"/>
          <p:nvPr/>
        </p:nvSpPr>
        <p:spPr>
          <a:xfrm>
            <a:off x="1470991" y="1873526"/>
            <a:ext cx="6055825" cy="707886"/>
          </a:xfrm>
          <a:prstGeom prst="rect">
            <a:avLst/>
          </a:prstGeom>
          <a:noFill/>
        </p:spPr>
        <p:txBody>
          <a:bodyPr wrap="none" rtlCol="0">
            <a:spAutoFit/>
          </a:bodyPr>
          <a:lstStyle/>
          <a:p>
            <a:r>
              <a:rPr lang="en-GB" sz="4000" b="1" i="1"/>
              <a:t>Studying</a:t>
            </a:r>
            <a:r>
              <a:rPr lang="en-GB" sz="4000" b="1"/>
              <a:t> a worked example</a:t>
            </a:r>
          </a:p>
        </p:txBody>
      </p:sp>
    </p:spTree>
    <p:extLst>
      <p:ext uri="{BB962C8B-B14F-4D97-AF65-F5344CB8AC3E}">
        <p14:creationId xmlns:p14="http://schemas.microsoft.com/office/powerpoint/2010/main" val="1563431322"/>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132" name="TextBox 131">
                <a:extLst>
                  <a:ext uri="{FF2B5EF4-FFF2-40B4-BE49-F238E27FC236}">
                    <a16:creationId xmlns:a16="http://schemas.microsoft.com/office/drawing/2014/main" id="{8929979E-EDB0-4616-B813-FB9774F1021A}"/>
                  </a:ext>
                </a:extLst>
              </p:cNvPr>
              <p:cNvSpPr txBox="1"/>
              <p:nvPr/>
            </p:nvSpPr>
            <p:spPr>
              <a:xfrm>
                <a:off x="5103744" y="162288"/>
                <a:ext cx="4042042" cy="2121863"/>
              </a:xfrm>
              <a:prstGeom prst="rect">
                <a:avLst/>
              </a:prstGeom>
              <a:solidFill>
                <a:schemeClr val="accent6">
                  <a:lumMod val="20000"/>
                  <a:lumOff val="80000"/>
                </a:schemeClr>
              </a:solidFill>
            </p:spPr>
            <p:txBody>
              <a:bodyPr wrap="square" rtlCol="0">
                <a:spAutoFit/>
              </a:bodyPr>
              <a:lstStyle/>
              <a:p>
                <a:r>
                  <a:rPr lang="en-GB" sz="1400" b="1"/>
                  <a:t>Answer these:</a:t>
                </a:r>
              </a:p>
              <a:p>
                <a:endParaRPr lang="en-GB" sz="1400"/>
              </a:p>
              <a:p>
                <a:r>
                  <a:rPr lang="en-GB" sz="1400"/>
                  <a:t>1. How would you find </a:t>
                </a:r>
                <a14:m>
                  <m:oMath xmlns:m="http://schemas.openxmlformats.org/officeDocument/2006/math">
                    <m:f>
                      <m:fPr>
                        <m:ctrlPr>
                          <a:rPr lang="en-GB" sz="1400" b="0" i="1" smtClean="0">
                            <a:latin typeface="Cambria Math" panose="02040503050406030204" pitchFamily="18" charset="0"/>
                          </a:rPr>
                        </m:ctrlPr>
                      </m:fPr>
                      <m:num>
                        <m:r>
                          <a:rPr lang="en-GB" sz="1400" b="0" i="1" smtClean="0">
                            <a:latin typeface="Cambria Math" panose="02040503050406030204" pitchFamily="18" charset="0"/>
                          </a:rPr>
                          <m:t>2</m:t>
                        </m:r>
                      </m:num>
                      <m:den>
                        <m:r>
                          <a:rPr lang="en-GB" sz="1400" b="0" i="1" smtClean="0">
                            <a:latin typeface="Cambria Math" panose="02040503050406030204" pitchFamily="18" charset="0"/>
                          </a:rPr>
                          <m:t>5</m:t>
                        </m:r>
                      </m:den>
                    </m:f>
                  </m:oMath>
                </a14:m>
                <a:r>
                  <a:rPr lang="en-GB" sz="1400"/>
                  <a:t> of 80?</a:t>
                </a:r>
              </a:p>
              <a:p>
                <a:endParaRPr lang="en-GB" sz="1400"/>
              </a:p>
              <a:p>
                <a:r>
                  <a:rPr lang="en-GB" sz="1400"/>
                  <a:t>2. Why is there a box on top of the division line on line 3?</a:t>
                </a:r>
              </a:p>
              <a:p>
                <a:endParaRPr lang="en-GB" sz="1400"/>
              </a:p>
              <a:p>
                <a:r>
                  <a:rPr lang="en-GB" sz="1400"/>
                  <a:t>3. What operation was applied to both sides to get from line 3 to line 4?</a:t>
                </a:r>
              </a:p>
            </p:txBody>
          </p:sp>
        </mc:Choice>
        <mc:Fallback xmlns="">
          <p:sp>
            <p:nvSpPr>
              <p:cNvPr id="132" name="TextBox 131">
                <a:extLst>
                  <a:ext uri="{FF2B5EF4-FFF2-40B4-BE49-F238E27FC236}">
                    <a16:creationId xmlns:a16="http://schemas.microsoft.com/office/drawing/2014/main" id="{8929979E-EDB0-4616-B813-FB9774F1021A}"/>
                  </a:ext>
                </a:extLst>
              </p:cNvPr>
              <p:cNvSpPr txBox="1">
                <a:spLocks noRot="1" noChangeAspect="1" noMove="1" noResize="1" noEditPoints="1" noAdjustHandles="1" noChangeArrowheads="1" noChangeShapeType="1" noTextEdit="1"/>
              </p:cNvSpPr>
              <p:nvPr/>
            </p:nvSpPr>
            <p:spPr>
              <a:xfrm>
                <a:off x="5103744" y="162288"/>
                <a:ext cx="4042042" cy="2121863"/>
              </a:xfrm>
              <a:prstGeom prst="rect">
                <a:avLst/>
              </a:prstGeom>
              <a:blipFill>
                <a:blip r:embed="rId2"/>
                <a:stretch>
                  <a:fillRect l="-452" t="-575" b="-2011"/>
                </a:stretch>
              </a:blipFill>
            </p:spPr>
            <p:txBody>
              <a:bodyPr/>
              <a:lstStyle/>
              <a:p>
                <a:r>
                  <a:rPr lang="en-GB">
                    <a:noFill/>
                  </a:rPr>
                  <a:t> </a:t>
                </a:r>
              </a:p>
            </p:txBody>
          </p:sp>
        </mc:Fallback>
      </mc:AlternateContent>
      <p:sp>
        <p:nvSpPr>
          <p:cNvPr id="150" name="TextBox 149">
            <a:extLst>
              <a:ext uri="{FF2B5EF4-FFF2-40B4-BE49-F238E27FC236}">
                <a16:creationId xmlns:a16="http://schemas.microsoft.com/office/drawing/2014/main" id="{27676FBC-3275-A709-8C0E-64956B932CB5}"/>
              </a:ext>
            </a:extLst>
          </p:cNvPr>
          <p:cNvSpPr txBox="1"/>
          <p:nvPr/>
        </p:nvSpPr>
        <p:spPr>
          <a:xfrm>
            <a:off x="310165" y="182663"/>
            <a:ext cx="3355855" cy="400110"/>
          </a:xfrm>
          <a:prstGeom prst="rect">
            <a:avLst/>
          </a:prstGeom>
          <a:noFill/>
        </p:spPr>
        <p:txBody>
          <a:bodyPr wrap="none" rtlCol="0">
            <a:spAutoFit/>
          </a:bodyPr>
          <a:lstStyle/>
          <a:p>
            <a:r>
              <a:rPr lang="en-GB" sz="2000"/>
              <a:t>Work out the missing number:</a:t>
            </a:r>
          </a:p>
        </p:txBody>
      </p:sp>
      <mc:AlternateContent xmlns:mc="http://schemas.openxmlformats.org/markup-compatibility/2006" xmlns:a14="http://schemas.microsoft.com/office/drawing/2010/main">
        <mc:Choice Requires="a14">
          <p:sp>
            <p:nvSpPr>
              <p:cNvPr id="154" name="TextBox 153">
                <a:extLst>
                  <a:ext uri="{FF2B5EF4-FFF2-40B4-BE49-F238E27FC236}">
                    <a16:creationId xmlns:a16="http://schemas.microsoft.com/office/drawing/2014/main" id="{8F3593C2-5939-64D1-37D8-1751C05A6F44}"/>
                  </a:ext>
                </a:extLst>
              </p:cNvPr>
              <p:cNvSpPr txBox="1"/>
              <p:nvPr/>
            </p:nvSpPr>
            <p:spPr>
              <a:xfrm>
                <a:off x="596712" y="994269"/>
                <a:ext cx="2482154" cy="791820"/>
              </a:xfrm>
              <a:prstGeom prst="rect">
                <a:avLst/>
              </a:prstGeom>
              <a:noFill/>
            </p:spPr>
            <p:txBody>
              <a:bodyPr wrap="none" rtlCol="0">
                <a:spAutoFit/>
              </a:bodyPr>
              <a:lstStyle/>
              <a:p>
                <a14:m>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3</m:t>
                        </m:r>
                      </m:num>
                      <m:den>
                        <m:r>
                          <a:rPr lang="en-GB" sz="3200" b="0" i="1" smtClean="0">
                            <a:latin typeface="Cambria Math" panose="02040503050406030204" pitchFamily="18" charset="0"/>
                          </a:rPr>
                          <m:t>5</m:t>
                        </m:r>
                      </m:den>
                    </m:f>
                  </m:oMath>
                </a14:m>
                <a:r>
                  <a:rPr lang="en-GB" sz="3200"/>
                  <a:t> of </a:t>
                </a:r>
                <a14:m>
                  <m:oMath xmlns:m="http://schemas.openxmlformats.org/officeDocument/2006/math">
                    <m:r>
                      <a:rPr lang="en-GB" sz="3200" b="0" i="1" smtClean="0">
                        <a:latin typeface="Cambria Math" panose="02040503050406030204" pitchFamily="18" charset="0"/>
                      </a:rPr>
                      <m:t>80=</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m:t>
                        </m:r>
                      </m:num>
                      <m:den>
                        <m:r>
                          <a:rPr lang="en-GB" sz="3200" b="0" i="1" smtClean="0">
                            <a:latin typeface="Cambria Math" panose="02040503050406030204" pitchFamily="18" charset="0"/>
                          </a:rPr>
                          <m:t>3</m:t>
                        </m:r>
                      </m:den>
                    </m:f>
                  </m:oMath>
                </a14:m>
                <a:r>
                  <a:rPr lang="en-GB" sz="3200"/>
                  <a:t> of</a:t>
                </a:r>
              </a:p>
            </p:txBody>
          </p:sp>
        </mc:Choice>
        <mc:Fallback xmlns="">
          <p:sp>
            <p:nvSpPr>
              <p:cNvPr id="154" name="TextBox 153">
                <a:extLst>
                  <a:ext uri="{FF2B5EF4-FFF2-40B4-BE49-F238E27FC236}">
                    <a16:creationId xmlns:a16="http://schemas.microsoft.com/office/drawing/2014/main" id="{8F3593C2-5939-64D1-37D8-1751C05A6F44}"/>
                  </a:ext>
                </a:extLst>
              </p:cNvPr>
              <p:cNvSpPr txBox="1">
                <a:spLocks noRot="1" noChangeAspect="1" noMove="1" noResize="1" noEditPoints="1" noAdjustHandles="1" noChangeArrowheads="1" noChangeShapeType="1" noTextEdit="1"/>
              </p:cNvSpPr>
              <p:nvPr/>
            </p:nvSpPr>
            <p:spPr>
              <a:xfrm>
                <a:off x="596712" y="994269"/>
                <a:ext cx="2482154" cy="791820"/>
              </a:xfrm>
              <a:prstGeom prst="rect">
                <a:avLst/>
              </a:prstGeom>
              <a:blipFill>
                <a:blip r:embed="rId3"/>
                <a:stretch>
                  <a:fillRect r="-5160" b="-12308"/>
                </a:stretch>
              </a:blipFill>
            </p:spPr>
            <p:txBody>
              <a:bodyPr/>
              <a:lstStyle/>
              <a:p>
                <a:r>
                  <a:rPr lang="en-GB">
                    <a:noFill/>
                  </a:rPr>
                  <a:t> </a:t>
                </a:r>
              </a:p>
            </p:txBody>
          </p:sp>
        </mc:Fallback>
      </mc:AlternateContent>
      <p:sp>
        <p:nvSpPr>
          <p:cNvPr id="262" name="Rectangle 261">
            <a:extLst>
              <a:ext uri="{FF2B5EF4-FFF2-40B4-BE49-F238E27FC236}">
                <a16:creationId xmlns:a16="http://schemas.microsoft.com/office/drawing/2014/main" id="{AA541075-A70C-0068-A865-E576E545EF78}"/>
              </a:ext>
            </a:extLst>
          </p:cNvPr>
          <p:cNvSpPr/>
          <p:nvPr/>
        </p:nvSpPr>
        <p:spPr>
          <a:xfrm>
            <a:off x="3096024" y="1101254"/>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mc:AlternateContent xmlns:mc="http://schemas.openxmlformats.org/markup-compatibility/2006" xmlns:p14="http://schemas.microsoft.com/office/powerpoint/2010/main">
        <mc:Choice Requires="p14">
          <p:contentPart p14:bwMode="auto" r:id="rId4">
            <p14:nvContentPartPr>
              <p14:cNvPr id="299" name="Ink 298">
                <a:extLst>
                  <a:ext uri="{FF2B5EF4-FFF2-40B4-BE49-F238E27FC236}">
                    <a16:creationId xmlns:a16="http://schemas.microsoft.com/office/drawing/2014/main" id="{E80D8F1C-63CB-82C4-3062-D8495A78792B}"/>
                  </a:ext>
                </a:extLst>
              </p14:cNvPr>
              <p14:cNvContentPartPr/>
              <p14:nvPr/>
            </p14:nvContentPartPr>
            <p14:xfrm>
              <a:off x="747633" y="2138656"/>
              <a:ext cx="186480" cy="333000"/>
            </p14:xfrm>
          </p:contentPart>
        </mc:Choice>
        <mc:Fallback xmlns="">
          <p:pic>
            <p:nvPicPr>
              <p:cNvPr id="299" name="Ink 298">
                <a:extLst>
                  <a:ext uri="{FF2B5EF4-FFF2-40B4-BE49-F238E27FC236}">
                    <a16:creationId xmlns:a16="http://schemas.microsoft.com/office/drawing/2014/main" id="{E80D8F1C-63CB-82C4-3062-D8495A78792B}"/>
                  </a:ext>
                </a:extLst>
              </p:cNvPr>
              <p:cNvPicPr/>
              <p:nvPr/>
            </p:nvPicPr>
            <p:blipFill>
              <a:blip r:embed="rId5"/>
              <a:stretch>
                <a:fillRect/>
              </a:stretch>
            </p:blipFill>
            <p:spPr>
              <a:xfrm>
                <a:off x="729633" y="2121016"/>
                <a:ext cx="222120" cy="368640"/>
              </a:xfrm>
              <a:prstGeom prst="rect">
                <a:avLst/>
              </a:prstGeom>
            </p:spPr>
          </p:pic>
        </mc:Fallback>
      </mc:AlternateContent>
      <mc:AlternateContent xmlns:mc="http://schemas.openxmlformats.org/markup-compatibility/2006" xmlns:p14="http://schemas.microsoft.com/office/powerpoint/2010/main">
        <mc:Choice Requires="p14">
          <p:contentPart p14:bwMode="auto" r:id="rId6">
            <p14:nvContentPartPr>
              <p14:cNvPr id="300" name="Ink 299">
                <a:extLst>
                  <a:ext uri="{FF2B5EF4-FFF2-40B4-BE49-F238E27FC236}">
                    <a16:creationId xmlns:a16="http://schemas.microsoft.com/office/drawing/2014/main" id="{62D8F67D-5D44-E159-BA31-363035BFD5C4}"/>
                  </a:ext>
                </a:extLst>
              </p14:cNvPr>
              <p14:cNvContentPartPr/>
              <p14:nvPr/>
            </p14:nvContentPartPr>
            <p14:xfrm>
              <a:off x="1024113" y="2166376"/>
              <a:ext cx="191160" cy="223560"/>
            </p14:xfrm>
          </p:contentPart>
        </mc:Choice>
        <mc:Fallback xmlns="">
          <p:pic>
            <p:nvPicPr>
              <p:cNvPr id="300" name="Ink 299">
                <a:extLst>
                  <a:ext uri="{FF2B5EF4-FFF2-40B4-BE49-F238E27FC236}">
                    <a16:creationId xmlns:a16="http://schemas.microsoft.com/office/drawing/2014/main" id="{62D8F67D-5D44-E159-BA31-363035BFD5C4}"/>
                  </a:ext>
                </a:extLst>
              </p:cNvPr>
              <p:cNvPicPr/>
              <p:nvPr/>
            </p:nvPicPr>
            <p:blipFill>
              <a:blip r:embed="rId7"/>
              <a:stretch>
                <a:fillRect/>
              </a:stretch>
            </p:blipFill>
            <p:spPr>
              <a:xfrm>
                <a:off x="1006113" y="2148376"/>
                <a:ext cx="226800" cy="2592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301" name="Ink 300">
                <a:extLst>
                  <a:ext uri="{FF2B5EF4-FFF2-40B4-BE49-F238E27FC236}">
                    <a16:creationId xmlns:a16="http://schemas.microsoft.com/office/drawing/2014/main" id="{994DF309-46CE-98CE-99E4-92A5B1D7A795}"/>
                  </a:ext>
                </a:extLst>
              </p14:cNvPr>
              <p14:cNvContentPartPr/>
              <p14:nvPr/>
            </p14:nvContentPartPr>
            <p14:xfrm>
              <a:off x="1570233" y="2103736"/>
              <a:ext cx="9360" cy="9360"/>
            </p14:xfrm>
          </p:contentPart>
        </mc:Choice>
        <mc:Fallback xmlns="">
          <p:pic>
            <p:nvPicPr>
              <p:cNvPr id="301" name="Ink 300">
                <a:extLst>
                  <a:ext uri="{FF2B5EF4-FFF2-40B4-BE49-F238E27FC236}">
                    <a16:creationId xmlns:a16="http://schemas.microsoft.com/office/drawing/2014/main" id="{994DF309-46CE-98CE-99E4-92A5B1D7A795}"/>
                  </a:ext>
                </a:extLst>
              </p:cNvPr>
              <p:cNvPicPr/>
              <p:nvPr/>
            </p:nvPicPr>
            <p:blipFill>
              <a:blip r:embed="rId9"/>
              <a:stretch>
                <a:fillRect/>
              </a:stretch>
            </p:blipFill>
            <p:spPr>
              <a:xfrm>
                <a:off x="1552233" y="2086096"/>
                <a:ext cx="45000" cy="45000"/>
              </a:xfrm>
              <a:prstGeom prst="rect">
                <a:avLst/>
              </a:prstGeom>
            </p:spPr>
          </p:pic>
        </mc:Fallback>
      </mc:AlternateContent>
      <mc:AlternateContent xmlns:mc="http://schemas.openxmlformats.org/markup-compatibility/2006" xmlns:p14="http://schemas.microsoft.com/office/powerpoint/2010/main">
        <mc:Choice Requires="p14">
          <p:contentPart p14:bwMode="auto" r:id="rId10">
            <p14:nvContentPartPr>
              <p14:cNvPr id="302" name="Ink 301">
                <a:extLst>
                  <a:ext uri="{FF2B5EF4-FFF2-40B4-BE49-F238E27FC236}">
                    <a16:creationId xmlns:a16="http://schemas.microsoft.com/office/drawing/2014/main" id="{4CB7FBDF-CB32-6E2C-916C-EB2737037B29}"/>
                  </a:ext>
                </a:extLst>
              </p14:cNvPr>
              <p14:cNvContentPartPr/>
              <p14:nvPr/>
            </p14:nvContentPartPr>
            <p14:xfrm>
              <a:off x="1492473" y="2212096"/>
              <a:ext cx="159840" cy="8280"/>
            </p14:xfrm>
          </p:contentPart>
        </mc:Choice>
        <mc:Fallback xmlns="">
          <p:pic>
            <p:nvPicPr>
              <p:cNvPr id="302" name="Ink 301">
                <a:extLst>
                  <a:ext uri="{FF2B5EF4-FFF2-40B4-BE49-F238E27FC236}">
                    <a16:creationId xmlns:a16="http://schemas.microsoft.com/office/drawing/2014/main" id="{4CB7FBDF-CB32-6E2C-916C-EB2737037B29}"/>
                  </a:ext>
                </a:extLst>
              </p:cNvPr>
              <p:cNvPicPr/>
              <p:nvPr/>
            </p:nvPicPr>
            <p:blipFill>
              <a:blip r:embed="rId11"/>
              <a:stretch>
                <a:fillRect/>
              </a:stretch>
            </p:blipFill>
            <p:spPr>
              <a:xfrm>
                <a:off x="1474473" y="2194096"/>
                <a:ext cx="195480" cy="43920"/>
              </a:xfrm>
              <a:prstGeom prst="rect">
                <a:avLst/>
              </a:prstGeom>
            </p:spPr>
          </p:pic>
        </mc:Fallback>
      </mc:AlternateContent>
      <mc:AlternateContent xmlns:mc="http://schemas.openxmlformats.org/markup-compatibility/2006" xmlns:p14="http://schemas.microsoft.com/office/powerpoint/2010/main">
        <mc:Choice Requires="p14">
          <p:contentPart p14:bwMode="auto" r:id="rId12">
            <p14:nvContentPartPr>
              <p14:cNvPr id="303" name="Ink 302">
                <a:extLst>
                  <a:ext uri="{FF2B5EF4-FFF2-40B4-BE49-F238E27FC236}">
                    <a16:creationId xmlns:a16="http://schemas.microsoft.com/office/drawing/2014/main" id="{F7C1912F-3D7F-7F93-B357-C5C85422F049}"/>
                  </a:ext>
                </a:extLst>
              </p14:cNvPr>
              <p14:cNvContentPartPr/>
              <p14:nvPr/>
            </p14:nvContentPartPr>
            <p14:xfrm>
              <a:off x="1577793" y="2334496"/>
              <a:ext cx="720" cy="1800"/>
            </p14:xfrm>
          </p:contentPart>
        </mc:Choice>
        <mc:Fallback xmlns="">
          <p:pic>
            <p:nvPicPr>
              <p:cNvPr id="303" name="Ink 302">
                <a:extLst>
                  <a:ext uri="{FF2B5EF4-FFF2-40B4-BE49-F238E27FC236}">
                    <a16:creationId xmlns:a16="http://schemas.microsoft.com/office/drawing/2014/main" id="{F7C1912F-3D7F-7F93-B357-C5C85422F049}"/>
                  </a:ext>
                </a:extLst>
              </p:cNvPr>
              <p:cNvPicPr/>
              <p:nvPr/>
            </p:nvPicPr>
            <p:blipFill>
              <a:blip r:embed="rId13"/>
              <a:stretch>
                <a:fillRect/>
              </a:stretch>
            </p:blipFill>
            <p:spPr>
              <a:xfrm>
                <a:off x="1560153" y="2316496"/>
                <a:ext cx="36360" cy="37440"/>
              </a:xfrm>
              <a:prstGeom prst="rect">
                <a:avLst/>
              </a:prstGeom>
            </p:spPr>
          </p:pic>
        </mc:Fallback>
      </mc:AlternateContent>
      <p:grpSp>
        <p:nvGrpSpPr>
          <p:cNvPr id="304" name="Group 303">
            <a:extLst>
              <a:ext uri="{FF2B5EF4-FFF2-40B4-BE49-F238E27FC236}">
                <a16:creationId xmlns:a16="http://schemas.microsoft.com/office/drawing/2014/main" id="{2EBD0E87-0B45-FEBA-EFCA-56A02B4201ED}"/>
              </a:ext>
            </a:extLst>
          </p:cNvPr>
          <p:cNvGrpSpPr/>
          <p:nvPr/>
        </p:nvGrpSpPr>
        <p:grpSpPr>
          <a:xfrm>
            <a:off x="1864713" y="2106976"/>
            <a:ext cx="209160" cy="270720"/>
            <a:chOff x="1864713" y="2106976"/>
            <a:chExt cx="209160" cy="270720"/>
          </a:xfrm>
        </p:grpSpPr>
        <mc:AlternateContent xmlns:mc="http://schemas.openxmlformats.org/markup-compatibility/2006" xmlns:p14="http://schemas.microsoft.com/office/powerpoint/2010/main">
          <mc:Choice Requires="p14">
            <p:contentPart p14:bwMode="auto" r:id="rId14">
              <p14:nvContentPartPr>
                <p14:cNvPr id="305" name="Ink 304">
                  <a:extLst>
                    <a:ext uri="{FF2B5EF4-FFF2-40B4-BE49-F238E27FC236}">
                      <a16:creationId xmlns:a16="http://schemas.microsoft.com/office/drawing/2014/main" id="{C74C1F06-2ABB-0EF8-A3C8-6CD389FC1AEB}"/>
                    </a:ext>
                  </a:extLst>
                </p14:cNvPr>
                <p14:cNvContentPartPr/>
                <p14:nvPr/>
              </p14:nvContentPartPr>
              <p14:xfrm>
                <a:off x="1864713" y="2145496"/>
                <a:ext cx="181800" cy="232200"/>
              </p14:xfrm>
            </p:contentPart>
          </mc:Choice>
          <mc:Fallback xmlns="">
            <p:pic>
              <p:nvPicPr>
                <p:cNvPr id="305" name="Ink 304">
                  <a:extLst>
                    <a:ext uri="{FF2B5EF4-FFF2-40B4-BE49-F238E27FC236}">
                      <a16:creationId xmlns:a16="http://schemas.microsoft.com/office/drawing/2014/main" id="{C74C1F06-2ABB-0EF8-A3C8-6CD389FC1AEB}"/>
                    </a:ext>
                  </a:extLst>
                </p:cNvPr>
                <p:cNvPicPr/>
                <p:nvPr/>
              </p:nvPicPr>
              <p:blipFill>
                <a:blip r:embed="rId15"/>
                <a:stretch>
                  <a:fillRect/>
                </a:stretch>
              </p:blipFill>
              <p:spPr>
                <a:xfrm>
                  <a:off x="1846713" y="2127856"/>
                  <a:ext cx="21744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16">
              <p14:nvContentPartPr>
                <p14:cNvPr id="306" name="Ink 305">
                  <a:extLst>
                    <a:ext uri="{FF2B5EF4-FFF2-40B4-BE49-F238E27FC236}">
                      <a16:creationId xmlns:a16="http://schemas.microsoft.com/office/drawing/2014/main" id="{980253EC-A4F1-B0CC-9B7D-0B7F4C0EEB2B}"/>
                    </a:ext>
                  </a:extLst>
                </p14:cNvPr>
                <p14:cNvContentPartPr/>
                <p14:nvPr/>
              </p14:nvContentPartPr>
              <p14:xfrm>
                <a:off x="1886673" y="2106976"/>
                <a:ext cx="187200" cy="63000"/>
              </p14:xfrm>
            </p:contentPart>
          </mc:Choice>
          <mc:Fallback xmlns="">
            <p:pic>
              <p:nvPicPr>
                <p:cNvPr id="306" name="Ink 305">
                  <a:extLst>
                    <a:ext uri="{FF2B5EF4-FFF2-40B4-BE49-F238E27FC236}">
                      <a16:creationId xmlns:a16="http://schemas.microsoft.com/office/drawing/2014/main" id="{980253EC-A4F1-B0CC-9B7D-0B7F4C0EEB2B}"/>
                    </a:ext>
                  </a:extLst>
                </p:cNvPr>
                <p:cNvPicPr/>
                <p:nvPr/>
              </p:nvPicPr>
              <p:blipFill>
                <a:blip r:embed="rId17"/>
                <a:stretch>
                  <a:fillRect/>
                </a:stretch>
              </p:blipFill>
              <p:spPr>
                <a:xfrm>
                  <a:off x="1868673" y="2088976"/>
                  <a:ext cx="222840" cy="986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8">
            <p14:nvContentPartPr>
              <p14:cNvPr id="307" name="Ink 306">
                <a:extLst>
                  <a:ext uri="{FF2B5EF4-FFF2-40B4-BE49-F238E27FC236}">
                    <a16:creationId xmlns:a16="http://schemas.microsoft.com/office/drawing/2014/main" id="{671F68D8-9EDE-25BC-C121-A869DA8387D4}"/>
                  </a:ext>
                </a:extLst>
              </p14:cNvPr>
              <p14:cNvContentPartPr/>
              <p14:nvPr/>
            </p14:nvContentPartPr>
            <p14:xfrm>
              <a:off x="2369433" y="2191216"/>
              <a:ext cx="192240" cy="28800"/>
            </p14:xfrm>
          </p:contentPart>
        </mc:Choice>
        <mc:Fallback xmlns="">
          <p:pic>
            <p:nvPicPr>
              <p:cNvPr id="307" name="Ink 306">
                <a:extLst>
                  <a:ext uri="{FF2B5EF4-FFF2-40B4-BE49-F238E27FC236}">
                    <a16:creationId xmlns:a16="http://schemas.microsoft.com/office/drawing/2014/main" id="{671F68D8-9EDE-25BC-C121-A869DA8387D4}"/>
                  </a:ext>
                </a:extLst>
              </p:cNvPr>
              <p:cNvPicPr/>
              <p:nvPr/>
            </p:nvPicPr>
            <p:blipFill>
              <a:blip r:embed="rId19"/>
              <a:stretch>
                <a:fillRect/>
              </a:stretch>
            </p:blipFill>
            <p:spPr>
              <a:xfrm>
                <a:off x="2351793" y="2173576"/>
                <a:ext cx="227880" cy="64440"/>
              </a:xfrm>
              <a:prstGeom prst="rect">
                <a:avLst/>
              </a:prstGeom>
            </p:spPr>
          </p:pic>
        </mc:Fallback>
      </mc:AlternateContent>
      <mc:AlternateContent xmlns:mc="http://schemas.openxmlformats.org/markup-compatibility/2006" xmlns:p14="http://schemas.microsoft.com/office/powerpoint/2010/main">
        <mc:Choice Requires="p14">
          <p:contentPart p14:bwMode="auto" r:id="rId20">
            <p14:nvContentPartPr>
              <p14:cNvPr id="308" name="Ink 307">
                <a:extLst>
                  <a:ext uri="{FF2B5EF4-FFF2-40B4-BE49-F238E27FC236}">
                    <a16:creationId xmlns:a16="http://schemas.microsoft.com/office/drawing/2014/main" id="{0D1A09BE-E591-11C6-09BE-A01217AAEDF2}"/>
                  </a:ext>
                </a:extLst>
              </p14:cNvPr>
              <p14:cNvContentPartPr/>
              <p14:nvPr/>
            </p14:nvContentPartPr>
            <p14:xfrm>
              <a:off x="2357193" y="2311456"/>
              <a:ext cx="131760" cy="13320"/>
            </p14:xfrm>
          </p:contentPart>
        </mc:Choice>
        <mc:Fallback xmlns="">
          <p:pic>
            <p:nvPicPr>
              <p:cNvPr id="308" name="Ink 307">
                <a:extLst>
                  <a:ext uri="{FF2B5EF4-FFF2-40B4-BE49-F238E27FC236}">
                    <a16:creationId xmlns:a16="http://schemas.microsoft.com/office/drawing/2014/main" id="{0D1A09BE-E591-11C6-09BE-A01217AAEDF2}"/>
                  </a:ext>
                </a:extLst>
              </p:cNvPr>
              <p:cNvPicPr/>
              <p:nvPr/>
            </p:nvPicPr>
            <p:blipFill>
              <a:blip r:embed="rId21"/>
              <a:stretch>
                <a:fillRect/>
              </a:stretch>
            </p:blipFill>
            <p:spPr>
              <a:xfrm>
                <a:off x="2339553" y="2293816"/>
                <a:ext cx="1674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22">
            <p14:nvContentPartPr>
              <p14:cNvPr id="309" name="Ink 308">
                <a:extLst>
                  <a:ext uri="{FF2B5EF4-FFF2-40B4-BE49-F238E27FC236}">
                    <a16:creationId xmlns:a16="http://schemas.microsoft.com/office/drawing/2014/main" id="{8E110B94-0560-2358-6CD1-F9322CFB6ECF}"/>
                  </a:ext>
                </a:extLst>
              </p14:cNvPr>
              <p14:cNvContentPartPr/>
              <p14:nvPr/>
            </p14:nvContentPartPr>
            <p14:xfrm>
              <a:off x="2790273" y="2055856"/>
              <a:ext cx="23760" cy="297360"/>
            </p14:xfrm>
          </p:contentPart>
        </mc:Choice>
        <mc:Fallback xmlns="">
          <p:pic>
            <p:nvPicPr>
              <p:cNvPr id="309" name="Ink 308">
                <a:extLst>
                  <a:ext uri="{FF2B5EF4-FFF2-40B4-BE49-F238E27FC236}">
                    <a16:creationId xmlns:a16="http://schemas.microsoft.com/office/drawing/2014/main" id="{8E110B94-0560-2358-6CD1-F9322CFB6ECF}"/>
                  </a:ext>
                </a:extLst>
              </p:cNvPr>
              <p:cNvPicPr/>
              <p:nvPr/>
            </p:nvPicPr>
            <p:blipFill>
              <a:blip r:embed="rId23"/>
              <a:stretch>
                <a:fillRect/>
              </a:stretch>
            </p:blipFill>
            <p:spPr>
              <a:xfrm>
                <a:off x="2772273" y="2038216"/>
                <a:ext cx="5940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24">
            <p14:nvContentPartPr>
              <p14:cNvPr id="310" name="Ink 309">
                <a:extLst>
                  <a:ext uri="{FF2B5EF4-FFF2-40B4-BE49-F238E27FC236}">
                    <a16:creationId xmlns:a16="http://schemas.microsoft.com/office/drawing/2014/main" id="{3FD5A954-564F-9A75-7189-6FBB2615BFBF}"/>
                  </a:ext>
                </a:extLst>
              </p14:cNvPr>
              <p14:cNvContentPartPr/>
              <p14:nvPr/>
            </p14:nvContentPartPr>
            <p14:xfrm>
              <a:off x="3008433" y="2060176"/>
              <a:ext cx="147960" cy="262800"/>
            </p14:xfrm>
          </p:contentPart>
        </mc:Choice>
        <mc:Fallback xmlns="">
          <p:pic>
            <p:nvPicPr>
              <p:cNvPr id="310" name="Ink 309">
                <a:extLst>
                  <a:ext uri="{FF2B5EF4-FFF2-40B4-BE49-F238E27FC236}">
                    <a16:creationId xmlns:a16="http://schemas.microsoft.com/office/drawing/2014/main" id="{3FD5A954-564F-9A75-7189-6FBB2615BFBF}"/>
                  </a:ext>
                </a:extLst>
              </p:cNvPr>
              <p:cNvPicPr/>
              <p:nvPr/>
            </p:nvPicPr>
            <p:blipFill>
              <a:blip r:embed="rId25"/>
              <a:stretch>
                <a:fillRect/>
              </a:stretch>
            </p:blipFill>
            <p:spPr>
              <a:xfrm>
                <a:off x="2990433" y="2042536"/>
                <a:ext cx="183600" cy="298440"/>
              </a:xfrm>
              <a:prstGeom prst="rect">
                <a:avLst/>
              </a:prstGeom>
            </p:spPr>
          </p:pic>
        </mc:Fallback>
      </mc:AlternateContent>
      <p:grpSp>
        <p:nvGrpSpPr>
          <p:cNvPr id="311" name="Group 310">
            <a:extLst>
              <a:ext uri="{FF2B5EF4-FFF2-40B4-BE49-F238E27FC236}">
                <a16:creationId xmlns:a16="http://schemas.microsoft.com/office/drawing/2014/main" id="{ACAF823E-B398-5BE3-995C-2AF3B0146C9A}"/>
              </a:ext>
            </a:extLst>
          </p:cNvPr>
          <p:cNvGrpSpPr/>
          <p:nvPr/>
        </p:nvGrpSpPr>
        <p:grpSpPr>
          <a:xfrm>
            <a:off x="789393" y="2728336"/>
            <a:ext cx="231840" cy="298080"/>
            <a:chOff x="789393" y="2728336"/>
            <a:chExt cx="231840" cy="298080"/>
          </a:xfrm>
        </p:grpSpPr>
        <mc:AlternateContent xmlns:mc="http://schemas.openxmlformats.org/markup-compatibility/2006" xmlns:p14="http://schemas.microsoft.com/office/powerpoint/2010/main">
          <mc:Choice Requires="p14">
            <p:contentPart p14:bwMode="auto" r:id="rId26">
              <p14:nvContentPartPr>
                <p14:cNvPr id="312" name="Ink 311">
                  <a:extLst>
                    <a:ext uri="{FF2B5EF4-FFF2-40B4-BE49-F238E27FC236}">
                      <a16:creationId xmlns:a16="http://schemas.microsoft.com/office/drawing/2014/main" id="{E28EEB28-9794-57C0-B3EB-8D31E2157D19}"/>
                    </a:ext>
                  </a:extLst>
                </p14:cNvPr>
                <p14:cNvContentPartPr/>
                <p14:nvPr/>
              </p14:nvContentPartPr>
              <p14:xfrm>
                <a:off x="789393" y="2728336"/>
                <a:ext cx="21960" cy="298080"/>
              </p14:xfrm>
            </p:contentPart>
          </mc:Choice>
          <mc:Fallback xmlns="">
            <p:pic>
              <p:nvPicPr>
                <p:cNvPr id="312" name="Ink 311">
                  <a:extLst>
                    <a:ext uri="{FF2B5EF4-FFF2-40B4-BE49-F238E27FC236}">
                      <a16:creationId xmlns:a16="http://schemas.microsoft.com/office/drawing/2014/main" id="{E28EEB28-9794-57C0-B3EB-8D31E2157D19}"/>
                    </a:ext>
                  </a:extLst>
                </p:cNvPr>
                <p:cNvPicPr/>
                <p:nvPr/>
              </p:nvPicPr>
              <p:blipFill>
                <a:blip r:embed="rId27"/>
                <a:stretch>
                  <a:fillRect/>
                </a:stretch>
              </p:blipFill>
              <p:spPr>
                <a:xfrm>
                  <a:off x="771753" y="2710336"/>
                  <a:ext cx="57600" cy="333720"/>
                </a:xfrm>
                <a:prstGeom prst="rect">
                  <a:avLst/>
                </a:prstGeom>
              </p:spPr>
            </p:pic>
          </mc:Fallback>
        </mc:AlternateContent>
        <mc:AlternateContent xmlns:mc="http://schemas.openxmlformats.org/markup-compatibility/2006" xmlns:p14="http://schemas.microsoft.com/office/powerpoint/2010/main">
          <mc:Choice Requires="p14">
            <p:contentPart p14:bwMode="auto" r:id="rId28">
              <p14:nvContentPartPr>
                <p14:cNvPr id="313" name="Ink 312">
                  <a:extLst>
                    <a:ext uri="{FF2B5EF4-FFF2-40B4-BE49-F238E27FC236}">
                      <a16:creationId xmlns:a16="http://schemas.microsoft.com/office/drawing/2014/main" id="{900F44D3-1A8A-6126-6C8A-9F3D2B55B3AC}"/>
                    </a:ext>
                  </a:extLst>
                </p14:cNvPr>
                <p14:cNvContentPartPr/>
                <p14:nvPr/>
              </p14:nvContentPartPr>
              <p14:xfrm>
                <a:off x="937713" y="2733736"/>
                <a:ext cx="83520" cy="270720"/>
              </p14:xfrm>
            </p:contentPart>
          </mc:Choice>
          <mc:Fallback xmlns="">
            <p:pic>
              <p:nvPicPr>
                <p:cNvPr id="313" name="Ink 312">
                  <a:extLst>
                    <a:ext uri="{FF2B5EF4-FFF2-40B4-BE49-F238E27FC236}">
                      <a16:creationId xmlns:a16="http://schemas.microsoft.com/office/drawing/2014/main" id="{900F44D3-1A8A-6126-6C8A-9F3D2B55B3AC}"/>
                    </a:ext>
                  </a:extLst>
                </p:cNvPr>
                <p:cNvPicPr/>
                <p:nvPr/>
              </p:nvPicPr>
              <p:blipFill>
                <a:blip r:embed="rId29"/>
                <a:stretch>
                  <a:fillRect/>
                </a:stretch>
              </p:blipFill>
              <p:spPr>
                <a:xfrm>
                  <a:off x="919713" y="2716096"/>
                  <a:ext cx="119160" cy="306360"/>
                </a:xfrm>
                <a:prstGeom prst="rect">
                  <a:avLst/>
                </a:prstGeom>
              </p:spPr>
            </p:pic>
          </mc:Fallback>
        </mc:AlternateContent>
      </p:grpSp>
      <p:grpSp>
        <p:nvGrpSpPr>
          <p:cNvPr id="314" name="Group 313">
            <a:extLst>
              <a:ext uri="{FF2B5EF4-FFF2-40B4-BE49-F238E27FC236}">
                <a16:creationId xmlns:a16="http://schemas.microsoft.com/office/drawing/2014/main" id="{5B709D6E-6C30-E2E3-08CB-CF5DA3D38225}"/>
              </a:ext>
            </a:extLst>
          </p:cNvPr>
          <p:cNvGrpSpPr/>
          <p:nvPr/>
        </p:nvGrpSpPr>
        <p:grpSpPr>
          <a:xfrm>
            <a:off x="1327953" y="2814736"/>
            <a:ext cx="187560" cy="158760"/>
            <a:chOff x="1327953" y="2814736"/>
            <a:chExt cx="187560" cy="158760"/>
          </a:xfrm>
        </p:grpSpPr>
        <mc:AlternateContent xmlns:mc="http://schemas.openxmlformats.org/markup-compatibility/2006" xmlns:p14="http://schemas.microsoft.com/office/powerpoint/2010/main">
          <mc:Choice Requires="p14">
            <p:contentPart p14:bwMode="auto" r:id="rId30">
              <p14:nvContentPartPr>
                <p14:cNvPr id="315" name="Ink 314">
                  <a:extLst>
                    <a:ext uri="{FF2B5EF4-FFF2-40B4-BE49-F238E27FC236}">
                      <a16:creationId xmlns:a16="http://schemas.microsoft.com/office/drawing/2014/main" id="{816917A2-65A6-65CB-A260-9DD9AE45AD5B}"/>
                    </a:ext>
                  </a:extLst>
                </p14:cNvPr>
                <p14:cNvContentPartPr/>
                <p14:nvPr/>
              </p14:nvContentPartPr>
              <p14:xfrm>
                <a:off x="1327953" y="2833096"/>
                <a:ext cx="162000" cy="129240"/>
              </p14:xfrm>
            </p:contentPart>
          </mc:Choice>
          <mc:Fallback xmlns="">
            <p:pic>
              <p:nvPicPr>
                <p:cNvPr id="315" name="Ink 314">
                  <a:extLst>
                    <a:ext uri="{FF2B5EF4-FFF2-40B4-BE49-F238E27FC236}">
                      <a16:creationId xmlns:a16="http://schemas.microsoft.com/office/drawing/2014/main" id="{816917A2-65A6-65CB-A260-9DD9AE45AD5B}"/>
                    </a:ext>
                  </a:extLst>
                </p:cNvPr>
                <p:cNvPicPr/>
                <p:nvPr/>
              </p:nvPicPr>
              <p:blipFill>
                <a:blip r:embed="rId31"/>
                <a:stretch>
                  <a:fillRect/>
                </a:stretch>
              </p:blipFill>
              <p:spPr>
                <a:xfrm>
                  <a:off x="1309953" y="2815096"/>
                  <a:ext cx="197640" cy="164880"/>
                </a:xfrm>
                <a:prstGeom prst="rect">
                  <a:avLst/>
                </a:prstGeom>
              </p:spPr>
            </p:pic>
          </mc:Fallback>
        </mc:AlternateContent>
        <mc:AlternateContent xmlns:mc="http://schemas.openxmlformats.org/markup-compatibility/2006" xmlns:p14="http://schemas.microsoft.com/office/powerpoint/2010/main">
          <mc:Choice Requires="p14">
            <p:contentPart p14:bwMode="auto" r:id="rId32">
              <p14:nvContentPartPr>
                <p14:cNvPr id="316" name="Ink 315">
                  <a:extLst>
                    <a:ext uri="{FF2B5EF4-FFF2-40B4-BE49-F238E27FC236}">
                      <a16:creationId xmlns:a16="http://schemas.microsoft.com/office/drawing/2014/main" id="{57AB967E-F51D-4B82-8819-6983611E57B7}"/>
                    </a:ext>
                  </a:extLst>
                </p14:cNvPr>
                <p14:cNvContentPartPr/>
                <p14:nvPr/>
              </p14:nvContentPartPr>
              <p14:xfrm>
                <a:off x="1356033" y="2814736"/>
                <a:ext cx="159480" cy="158760"/>
              </p14:xfrm>
            </p:contentPart>
          </mc:Choice>
          <mc:Fallback xmlns="">
            <p:pic>
              <p:nvPicPr>
                <p:cNvPr id="316" name="Ink 315">
                  <a:extLst>
                    <a:ext uri="{FF2B5EF4-FFF2-40B4-BE49-F238E27FC236}">
                      <a16:creationId xmlns:a16="http://schemas.microsoft.com/office/drawing/2014/main" id="{57AB967E-F51D-4B82-8819-6983611E57B7}"/>
                    </a:ext>
                  </a:extLst>
                </p:cNvPr>
                <p:cNvPicPr/>
                <p:nvPr/>
              </p:nvPicPr>
              <p:blipFill>
                <a:blip r:embed="rId33"/>
                <a:stretch>
                  <a:fillRect/>
                </a:stretch>
              </p:blipFill>
              <p:spPr>
                <a:xfrm>
                  <a:off x="1338393" y="2796736"/>
                  <a:ext cx="195120" cy="1944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34">
            <p14:nvContentPartPr>
              <p14:cNvPr id="317" name="Ink 316">
                <a:extLst>
                  <a:ext uri="{FF2B5EF4-FFF2-40B4-BE49-F238E27FC236}">
                    <a16:creationId xmlns:a16="http://schemas.microsoft.com/office/drawing/2014/main" id="{07972BE8-9591-4D03-6FED-04779CA554B5}"/>
                  </a:ext>
                </a:extLst>
              </p14:cNvPr>
              <p14:cNvContentPartPr/>
              <p14:nvPr/>
            </p14:nvContentPartPr>
            <p14:xfrm>
              <a:off x="1732593" y="2702056"/>
              <a:ext cx="178560" cy="255960"/>
            </p14:xfrm>
          </p:contentPart>
        </mc:Choice>
        <mc:Fallback xmlns="">
          <p:pic>
            <p:nvPicPr>
              <p:cNvPr id="317" name="Ink 316">
                <a:extLst>
                  <a:ext uri="{FF2B5EF4-FFF2-40B4-BE49-F238E27FC236}">
                    <a16:creationId xmlns:a16="http://schemas.microsoft.com/office/drawing/2014/main" id="{07972BE8-9591-4D03-6FED-04779CA554B5}"/>
                  </a:ext>
                </a:extLst>
              </p:cNvPr>
              <p:cNvPicPr/>
              <p:nvPr/>
            </p:nvPicPr>
            <p:blipFill>
              <a:blip r:embed="rId35"/>
              <a:stretch>
                <a:fillRect/>
              </a:stretch>
            </p:blipFill>
            <p:spPr>
              <a:xfrm>
                <a:off x="1714953" y="2684416"/>
                <a:ext cx="214200" cy="291600"/>
              </a:xfrm>
              <a:prstGeom prst="rect">
                <a:avLst/>
              </a:prstGeom>
            </p:spPr>
          </p:pic>
        </mc:Fallback>
      </mc:AlternateContent>
      <p:grpSp>
        <p:nvGrpSpPr>
          <p:cNvPr id="318" name="Group 317">
            <a:extLst>
              <a:ext uri="{FF2B5EF4-FFF2-40B4-BE49-F238E27FC236}">
                <a16:creationId xmlns:a16="http://schemas.microsoft.com/office/drawing/2014/main" id="{DEC36BBE-EC6F-F8AF-FB1E-E589C7659A64}"/>
              </a:ext>
            </a:extLst>
          </p:cNvPr>
          <p:cNvGrpSpPr/>
          <p:nvPr/>
        </p:nvGrpSpPr>
        <p:grpSpPr>
          <a:xfrm>
            <a:off x="2270073" y="2783056"/>
            <a:ext cx="159120" cy="114120"/>
            <a:chOff x="2270073" y="2783056"/>
            <a:chExt cx="159120" cy="114120"/>
          </a:xfrm>
        </p:grpSpPr>
        <mc:AlternateContent xmlns:mc="http://schemas.openxmlformats.org/markup-compatibility/2006" xmlns:p14="http://schemas.microsoft.com/office/powerpoint/2010/main">
          <mc:Choice Requires="p14">
            <p:contentPart p14:bwMode="auto" r:id="rId36">
              <p14:nvContentPartPr>
                <p14:cNvPr id="319" name="Ink 318">
                  <a:extLst>
                    <a:ext uri="{FF2B5EF4-FFF2-40B4-BE49-F238E27FC236}">
                      <a16:creationId xmlns:a16="http://schemas.microsoft.com/office/drawing/2014/main" id="{4DA38FDF-E355-20E3-A8AC-C36E40EFA6DA}"/>
                    </a:ext>
                  </a:extLst>
                </p14:cNvPr>
                <p14:cNvContentPartPr/>
                <p14:nvPr/>
              </p14:nvContentPartPr>
              <p14:xfrm>
                <a:off x="2270073" y="2783056"/>
                <a:ext cx="159120" cy="12240"/>
              </p14:xfrm>
            </p:contentPart>
          </mc:Choice>
          <mc:Fallback xmlns="">
            <p:pic>
              <p:nvPicPr>
                <p:cNvPr id="319" name="Ink 318">
                  <a:extLst>
                    <a:ext uri="{FF2B5EF4-FFF2-40B4-BE49-F238E27FC236}">
                      <a16:creationId xmlns:a16="http://schemas.microsoft.com/office/drawing/2014/main" id="{4DA38FDF-E355-20E3-A8AC-C36E40EFA6DA}"/>
                    </a:ext>
                  </a:extLst>
                </p:cNvPr>
                <p:cNvPicPr/>
                <p:nvPr/>
              </p:nvPicPr>
              <p:blipFill>
                <a:blip r:embed="rId37"/>
                <a:stretch>
                  <a:fillRect/>
                </a:stretch>
              </p:blipFill>
              <p:spPr>
                <a:xfrm>
                  <a:off x="2252073" y="2765416"/>
                  <a:ext cx="1947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38">
              <p14:nvContentPartPr>
                <p14:cNvPr id="320" name="Ink 319">
                  <a:extLst>
                    <a:ext uri="{FF2B5EF4-FFF2-40B4-BE49-F238E27FC236}">
                      <a16:creationId xmlns:a16="http://schemas.microsoft.com/office/drawing/2014/main" id="{69C2A9E5-99E5-94EB-052A-00026D2E0627}"/>
                    </a:ext>
                  </a:extLst>
                </p14:cNvPr>
                <p14:cNvContentPartPr/>
                <p14:nvPr/>
              </p14:nvContentPartPr>
              <p14:xfrm>
                <a:off x="2291673" y="2878816"/>
                <a:ext cx="126000" cy="18360"/>
              </p14:xfrm>
            </p:contentPart>
          </mc:Choice>
          <mc:Fallback xmlns="">
            <p:pic>
              <p:nvPicPr>
                <p:cNvPr id="320" name="Ink 319">
                  <a:extLst>
                    <a:ext uri="{FF2B5EF4-FFF2-40B4-BE49-F238E27FC236}">
                      <a16:creationId xmlns:a16="http://schemas.microsoft.com/office/drawing/2014/main" id="{69C2A9E5-99E5-94EB-052A-00026D2E0627}"/>
                    </a:ext>
                  </a:extLst>
                </p:cNvPr>
                <p:cNvPicPr/>
                <p:nvPr/>
              </p:nvPicPr>
              <p:blipFill>
                <a:blip r:embed="rId39"/>
                <a:stretch>
                  <a:fillRect/>
                </a:stretch>
              </p:blipFill>
              <p:spPr>
                <a:xfrm>
                  <a:off x="2273673" y="2861176"/>
                  <a:ext cx="161640" cy="54000"/>
                </a:xfrm>
                <a:prstGeom prst="rect">
                  <a:avLst/>
                </a:prstGeom>
              </p:spPr>
            </p:pic>
          </mc:Fallback>
        </mc:AlternateContent>
      </p:grpSp>
      <p:grpSp>
        <p:nvGrpSpPr>
          <p:cNvPr id="321" name="Group 320">
            <a:extLst>
              <a:ext uri="{FF2B5EF4-FFF2-40B4-BE49-F238E27FC236}">
                <a16:creationId xmlns:a16="http://schemas.microsoft.com/office/drawing/2014/main" id="{F720BCCD-2C18-96D8-EA85-C174BBE36103}"/>
              </a:ext>
            </a:extLst>
          </p:cNvPr>
          <p:cNvGrpSpPr/>
          <p:nvPr/>
        </p:nvGrpSpPr>
        <p:grpSpPr>
          <a:xfrm>
            <a:off x="2708913" y="2668576"/>
            <a:ext cx="445320" cy="258480"/>
            <a:chOff x="2708913" y="2668576"/>
            <a:chExt cx="445320" cy="258480"/>
          </a:xfrm>
        </p:grpSpPr>
        <mc:AlternateContent xmlns:mc="http://schemas.openxmlformats.org/markup-compatibility/2006" xmlns:p14="http://schemas.microsoft.com/office/powerpoint/2010/main">
          <mc:Choice Requires="p14">
            <p:contentPart p14:bwMode="auto" r:id="rId40">
              <p14:nvContentPartPr>
                <p14:cNvPr id="322" name="Ink 321">
                  <a:extLst>
                    <a:ext uri="{FF2B5EF4-FFF2-40B4-BE49-F238E27FC236}">
                      <a16:creationId xmlns:a16="http://schemas.microsoft.com/office/drawing/2014/main" id="{52EBEEA6-D52F-313F-5937-666D59D67B28}"/>
                    </a:ext>
                  </a:extLst>
                </p14:cNvPr>
                <p14:cNvContentPartPr/>
                <p14:nvPr/>
              </p14:nvContentPartPr>
              <p14:xfrm>
                <a:off x="2708913" y="2668576"/>
                <a:ext cx="224280" cy="160200"/>
              </p14:xfrm>
            </p:contentPart>
          </mc:Choice>
          <mc:Fallback xmlns="">
            <p:pic>
              <p:nvPicPr>
                <p:cNvPr id="322" name="Ink 321">
                  <a:extLst>
                    <a:ext uri="{FF2B5EF4-FFF2-40B4-BE49-F238E27FC236}">
                      <a16:creationId xmlns:a16="http://schemas.microsoft.com/office/drawing/2014/main" id="{52EBEEA6-D52F-313F-5937-666D59D67B28}"/>
                    </a:ext>
                  </a:extLst>
                </p:cNvPr>
                <p:cNvPicPr/>
                <p:nvPr/>
              </p:nvPicPr>
              <p:blipFill>
                <a:blip r:embed="rId41"/>
                <a:stretch>
                  <a:fillRect/>
                </a:stretch>
              </p:blipFill>
              <p:spPr>
                <a:xfrm>
                  <a:off x="2690913" y="2650936"/>
                  <a:ext cx="2599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42">
              <p14:nvContentPartPr>
                <p14:cNvPr id="323" name="Ink 322">
                  <a:extLst>
                    <a:ext uri="{FF2B5EF4-FFF2-40B4-BE49-F238E27FC236}">
                      <a16:creationId xmlns:a16="http://schemas.microsoft.com/office/drawing/2014/main" id="{E0CCED9F-98FD-6EA4-0A7B-709F792926E2}"/>
                    </a:ext>
                  </a:extLst>
                </p14:cNvPr>
                <p14:cNvContentPartPr/>
                <p14:nvPr/>
              </p14:nvContentPartPr>
              <p14:xfrm>
                <a:off x="2821953" y="2707816"/>
                <a:ext cx="25920" cy="219240"/>
              </p14:xfrm>
            </p:contentPart>
          </mc:Choice>
          <mc:Fallback xmlns="">
            <p:pic>
              <p:nvPicPr>
                <p:cNvPr id="323" name="Ink 322">
                  <a:extLst>
                    <a:ext uri="{FF2B5EF4-FFF2-40B4-BE49-F238E27FC236}">
                      <a16:creationId xmlns:a16="http://schemas.microsoft.com/office/drawing/2014/main" id="{E0CCED9F-98FD-6EA4-0A7B-709F792926E2}"/>
                    </a:ext>
                  </a:extLst>
                </p:cNvPr>
                <p:cNvPicPr/>
                <p:nvPr/>
              </p:nvPicPr>
              <p:blipFill>
                <a:blip r:embed="rId43"/>
                <a:stretch>
                  <a:fillRect/>
                </a:stretch>
              </p:blipFill>
              <p:spPr>
                <a:xfrm>
                  <a:off x="2803953" y="2690176"/>
                  <a:ext cx="6156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44">
              <p14:nvContentPartPr>
                <p14:cNvPr id="324" name="Ink 323">
                  <a:extLst>
                    <a:ext uri="{FF2B5EF4-FFF2-40B4-BE49-F238E27FC236}">
                      <a16:creationId xmlns:a16="http://schemas.microsoft.com/office/drawing/2014/main" id="{ED8A7EEE-2A9A-647F-0D28-B0AAD2BEAB74}"/>
                    </a:ext>
                  </a:extLst>
                </p14:cNvPr>
                <p14:cNvContentPartPr/>
                <p14:nvPr/>
              </p14:nvContentPartPr>
              <p14:xfrm>
                <a:off x="3011313" y="2684776"/>
                <a:ext cx="142920" cy="231120"/>
              </p14:xfrm>
            </p:contentPart>
          </mc:Choice>
          <mc:Fallback xmlns="">
            <p:pic>
              <p:nvPicPr>
                <p:cNvPr id="324" name="Ink 323">
                  <a:extLst>
                    <a:ext uri="{FF2B5EF4-FFF2-40B4-BE49-F238E27FC236}">
                      <a16:creationId xmlns:a16="http://schemas.microsoft.com/office/drawing/2014/main" id="{ED8A7EEE-2A9A-647F-0D28-B0AAD2BEAB74}"/>
                    </a:ext>
                  </a:extLst>
                </p:cNvPr>
                <p:cNvPicPr/>
                <p:nvPr/>
              </p:nvPicPr>
              <p:blipFill>
                <a:blip r:embed="rId45"/>
                <a:stretch>
                  <a:fillRect/>
                </a:stretch>
              </p:blipFill>
              <p:spPr>
                <a:xfrm>
                  <a:off x="2993673" y="2666776"/>
                  <a:ext cx="178560" cy="266760"/>
                </a:xfrm>
                <a:prstGeom prst="rect">
                  <a:avLst/>
                </a:prstGeom>
              </p:spPr>
            </p:pic>
          </mc:Fallback>
        </mc:AlternateContent>
      </p:grpSp>
      <p:grpSp>
        <p:nvGrpSpPr>
          <p:cNvPr id="325" name="Group 324">
            <a:extLst>
              <a:ext uri="{FF2B5EF4-FFF2-40B4-BE49-F238E27FC236}">
                <a16:creationId xmlns:a16="http://schemas.microsoft.com/office/drawing/2014/main" id="{5638DFAD-FE77-1854-6463-13FBEE6895C4}"/>
              </a:ext>
            </a:extLst>
          </p:cNvPr>
          <p:cNvGrpSpPr/>
          <p:nvPr/>
        </p:nvGrpSpPr>
        <p:grpSpPr>
          <a:xfrm>
            <a:off x="907833" y="3274456"/>
            <a:ext cx="891720" cy="301680"/>
            <a:chOff x="907833" y="3274456"/>
            <a:chExt cx="891720" cy="301680"/>
          </a:xfrm>
        </p:grpSpPr>
        <mc:AlternateContent xmlns:mc="http://schemas.openxmlformats.org/markup-compatibility/2006" xmlns:p14="http://schemas.microsoft.com/office/powerpoint/2010/main">
          <mc:Choice Requires="p14">
            <p:contentPart p14:bwMode="auto" r:id="rId46">
              <p14:nvContentPartPr>
                <p14:cNvPr id="326" name="Ink 325">
                  <a:extLst>
                    <a:ext uri="{FF2B5EF4-FFF2-40B4-BE49-F238E27FC236}">
                      <a16:creationId xmlns:a16="http://schemas.microsoft.com/office/drawing/2014/main" id="{CE16ED83-6791-ECF9-F8E0-DB48A53E4CB0}"/>
                    </a:ext>
                  </a:extLst>
                </p14:cNvPr>
                <p14:cNvContentPartPr/>
                <p14:nvPr/>
              </p14:nvContentPartPr>
              <p14:xfrm>
                <a:off x="907833" y="3339976"/>
                <a:ext cx="168480" cy="227520"/>
              </p14:xfrm>
            </p:contentPart>
          </mc:Choice>
          <mc:Fallback xmlns="">
            <p:pic>
              <p:nvPicPr>
                <p:cNvPr id="326" name="Ink 325">
                  <a:extLst>
                    <a:ext uri="{FF2B5EF4-FFF2-40B4-BE49-F238E27FC236}">
                      <a16:creationId xmlns:a16="http://schemas.microsoft.com/office/drawing/2014/main" id="{CE16ED83-6791-ECF9-F8E0-DB48A53E4CB0}"/>
                    </a:ext>
                  </a:extLst>
                </p:cNvPr>
                <p:cNvPicPr/>
                <p:nvPr/>
              </p:nvPicPr>
              <p:blipFill>
                <a:blip r:embed="rId47"/>
                <a:stretch>
                  <a:fillRect/>
                </a:stretch>
              </p:blipFill>
              <p:spPr>
                <a:xfrm>
                  <a:off x="890193" y="3322336"/>
                  <a:ext cx="204120" cy="263160"/>
                </a:xfrm>
                <a:prstGeom prst="rect">
                  <a:avLst/>
                </a:prstGeom>
              </p:spPr>
            </p:pic>
          </mc:Fallback>
        </mc:AlternateContent>
        <mc:AlternateContent xmlns:mc="http://schemas.openxmlformats.org/markup-compatibility/2006" xmlns:p14="http://schemas.microsoft.com/office/powerpoint/2010/main">
          <mc:Choice Requires="p14">
            <p:contentPart p14:bwMode="auto" r:id="rId48">
              <p14:nvContentPartPr>
                <p14:cNvPr id="327" name="Ink 326">
                  <a:extLst>
                    <a:ext uri="{FF2B5EF4-FFF2-40B4-BE49-F238E27FC236}">
                      <a16:creationId xmlns:a16="http://schemas.microsoft.com/office/drawing/2014/main" id="{796A9393-C366-E594-755A-ADF93FB25A82}"/>
                    </a:ext>
                  </a:extLst>
                </p14:cNvPr>
                <p14:cNvContentPartPr/>
                <p14:nvPr/>
              </p14:nvContentPartPr>
              <p14:xfrm>
                <a:off x="1237233" y="3428896"/>
                <a:ext cx="152640" cy="121680"/>
              </p14:xfrm>
            </p:contentPart>
          </mc:Choice>
          <mc:Fallback xmlns="">
            <p:pic>
              <p:nvPicPr>
                <p:cNvPr id="327" name="Ink 326">
                  <a:extLst>
                    <a:ext uri="{FF2B5EF4-FFF2-40B4-BE49-F238E27FC236}">
                      <a16:creationId xmlns:a16="http://schemas.microsoft.com/office/drawing/2014/main" id="{796A9393-C366-E594-755A-ADF93FB25A82}"/>
                    </a:ext>
                  </a:extLst>
                </p:cNvPr>
                <p:cNvPicPr/>
                <p:nvPr/>
              </p:nvPicPr>
              <p:blipFill>
                <a:blip r:embed="rId49"/>
                <a:stretch>
                  <a:fillRect/>
                </a:stretch>
              </p:blipFill>
              <p:spPr>
                <a:xfrm>
                  <a:off x="1219593" y="3411256"/>
                  <a:ext cx="188280" cy="157320"/>
                </a:xfrm>
                <a:prstGeom prst="rect">
                  <a:avLst/>
                </a:prstGeom>
              </p:spPr>
            </p:pic>
          </mc:Fallback>
        </mc:AlternateContent>
        <mc:AlternateContent xmlns:mc="http://schemas.openxmlformats.org/markup-compatibility/2006" xmlns:p14="http://schemas.microsoft.com/office/powerpoint/2010/main">
          <mc:Choice Requires="p14">
            <p:contentPart p14:bwMode="auto" r:id="rId50">
              <p14:nvContentPartPr>
                <p14:cNvPr id="328" name="Ink 327">
                  <a:extLst>
                    <a:ext uri="{FF2B5EF4-FFF2-40B4-BE49-F238E27FC236}">
                      <a16:creationId xmlns:a16="http://schemas.microsoft.com/office/drawing/2014/main" id="{12F5E3C7-7471-3142-ABD3-771B46D5A0C3}"/>
                    </a:ext>
                  </a:extLst>
                </p14:cNvPr>
                <p14:cNvContentPartPr/>
                <p14:nvPr/>
              </p14:nvContentPartPr>
              <p14:xfrm>
                <a:off x="1284393" y="3411976"/>
                <a:ext cx="132840" cy="164160"/>
              </p14:xfrm>
            </p:contentPart>
          </mc:Choice>
          <mc:Fallback xmlns="">
            <p:pic>
              <p:nvPicPr>
                <p:cNvPr id="328" name="Ink 327">
                  <a:extLst>
                    <a:ext uri="{FF2B5EF4-FFF2-40B4-BE49-F238E27FC236}">
                      <a16:creationId xmlns:a16="http://schemas.microsoft.com/office/drawing/2014/main" id="{12F5E3C7-7471-3142-ABD3-771B46D5A0C3}"/>
                    </a:ext>
                  </a:extLst>
                </p:cNvPr>
                <p:cNvPicPr/>
                <p:nvPr/>
              </p:nvPicPr>
              <p:blipFill>
                <a:blip r:embed="rId51"/>
                <a:stretch>
                  <a:fillRect/>
                </a:stretch>
              </p:blipFill>
              <p:spPr>
                <a:xfrm>
                  <a:off x="1266393" y="3393976"/>
                  <a:ext cx="1684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52">
              <p14:nvContentPartPr>
                <p14:cNvPr id="329" name="Ink 328">
                  <a:extLst>
                    <a:ext uri="{FF2B5EF4-FFF2-40B4-BE49-F238E27FC236}">
                      <a16:creationId xmlns:a16="http://schemas.microsoft.com/office/drawing/2014/main" id="{94A55993-F495-E6EF-1FAA-30DC5C77E334}"/>
                    </a:ext>
                  </a:extLst>
                </p14:cNvPr>
                <p14:cNvContentPartPr/>
                <p14:nvPr/>
              </p14:nvContentPartPr>
              <p14:xfrm>
                <a:off x="1549353" y="3274456"/>
                <a:ext cx="250200" cy="259920"/>
              </p14:xfrm>
            </p:contentPart>
          </mc:Choice>
          <mc:Fallback xmlns="">
            <p:pic>
              <p:nvPicPr>
                <p:cNvPr id="329" name="Ink 328">
                  <a:extLst>
                    <a:ext uri="{FF2B5EF4-FFF2-40B4-BE49-F238E27FC236}">
                      <a16:creationId xmlns:a16="http://schemas.microsoft.com/office/drawing/2014/main" id="{94A55993-F495-E6EF-1FAA-30DC5C77E334}"/>
                    </a:ext>
                  </a:extLst>
                </p:cNvPr>
                <p:cNvPicPr/>
                <p:nvPr/>
              </p:nvPicPr>
              <p:blipFill>
                <a:blip r:embed="rId53"/>
                <a:stretch>
                  <a:fillRect/>
                </a:stretch>
              </p:blipFill>
              <p:spPr>
                <a:xfrm>
                  <a:off x="1531713" y="3256816"/>
                  <a:ext cx="285840" cy="295560"/>
                </a:xfrm>
                <a:prstGeom prst="rect">
                  <a:avLst/>
                </a:prstGeom>
              </p:spPr>
            </p:pic>
          </mc:Fallback>
        </mc:AlternateContent>
      </p:grpSp>
      <p:grpSp>
        <p:nvGrpSpPr>
          <p:cNvPr id="330" name="Group 329">
            <a:extLst>
              <a:ext uri="{FF2B5EF4-FFF2-40B4-BE49-F238E27FC236}">
                <a16:creationId xmlns:a16="http://schemas.microsoft.com/office/drawing/2014/main" id="{BB2B611B-1E56-CDC4-224B-3062E870D07E}"/>
              </a:ext>
            </a:extLst>
          </p:cNvPr>
          <p:cNvGrpSpPr/>
          <p:nvPr/>
        </p:nvGrpSpPr>
        <p:grpSpPr>
          <a:xfrm>
            <a:off x="839433" y="3684496"/>
            <a:ext cx="907920" cy="334080"/>
            <a:chOff x="839433" y="3684496"/>
            <a:chExt cx="907920" cy="334080"/>
          </a:xfrm>
        </p:grpSpPr>
        <mc:AlternateContent xmlns:mc="http://schemas.openxmlformats.org/markup-compatibility/2006" xmlns:p14="http://schemas.microsoft.com/office/powerpoint/2010/main">
          <mc:Choice Requires="p14">
            <p:contentPart p14:bwMode="auto" r:id="rId54">
              <p14:nvContentPartPr>
                <p14:cNvPr id="331" name="Ink 330">
                  <a:extLst>
                    <a:ext uri="{FF2B5EF4-FFF2-40B4-BE49-F238E27FC236}">
                      <a16:creationId xmlns:a16="http://schemas.microsoft.com/office/drawing/2014/main" id="{37681E9D-D4CF-0557-0B44-652FDC199BC5}"/>
                    </a:ext>
                  </a:extLst>
                </p14:cNvPr>
                <p14:cNvContentPartPr/>
                <p14:nvPr/>
              </p14:nvContentPartPr>
              <p14:xfrm>
                <a:off x="839433" y="3684496"/>
                <a:ext cx="907920" cy="50040"/>
              </p14:xfrm>
            </p:contentPart>
          </mc:Choice>
          <mc:Fallback xmlns="">
            <p:pic>
              <p:nvPicPr>
                <p:cNvPr id="331" name="Ink 330">
                  <a:extLst>
                    <a:ext uri="{FF2B5EF4-FFF2-40B4-BE49-F238E27FC236}">
                      <a16:creationId xmlns:a16="http://schemas.microsoft.com/office/drawing/2014/main" id="{37681E9D-D4CF-0557-0B44-652FDC199BC5}"/>
                    </a:ext>
                  </a:extLst>
                </p:cNvPr>
                <p:cNvPicPr/>
                <p:nvPr/>
              </p:nvPicPr>
              <p:blipFill>
                <a:blip r:embed="rId55"/>
                <a:stretch>
                  <a:fillRect/>
                </a:stretch>
              </p:blipFill>
              <p:spPr>
                <a:xfrm>
                  <a:off x="821433" y="3666496"/>
                  <a:ext cx="94356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6">
              <p14:nvContentPartPr>
                <p14:cNvPr id="332" name="Ink 331">
                  <a:extLst>
                    <a:ext uri="{FF2B5EF4-FFF2-40B4-BE49-F238E27FC236}">
                      <a16:creationId xmlns:a16="http://schemas.microsoft.com/office/drawing/2014/main" id="{F62BFB40-BE92-F633-8AAB-2844F9707412}"/>
                    </a:ext>
                  </a:extLst>
                </p14:cNvPr>
                <p14:cNvContentPartPr/>
                <p14:nvPr/>
              </p14:nvContentPartPr>
              <p14:xfrm>
                <a:off x="1287633" y="3815536"/>
                <a:ext cx="150120" cy="203040"/>
              </p14:xfrm>
            </p:contentPart>
          </mc:Choice>
          <mc:Fallback xmlns="">
            <p:pic>
              <p:nvPicPr>
                <p:cNvPr id="332" name="Ink 331">
                  <a:extLst>
                    <a:ext uri="{FF2B5EF4-FFF2-40B4-BE49-F238E27FC236}">
                      <a16:creationId xmlns:a16="http://schemas.microsoft.com/office/drawing/2014/main" id="{F62BFB40-BE92-F633-8AAB-2844F9707412}"/>
                    </a:ext>
                  </a:extLst>
                </p:cNvPr>
                <p:cNvPicPr/>
                <p:nvPr/>
              </p:nvPicPr>
              <p:blipFill>
                <a:blip r:embed="rId57"/>
                <a:stretch>
                  <a:fillRect/>
                </a:stretch>
              </p:blipFill>
              <p:spPr>
                <a:xfrm>
                  <a:off x="1269633" y="3797896"/>
                  <a:ext cx="185760" cy="238680"/>
                </a:xfrm>
                <a:prstGeom prst="rect">
                  <a:avLst/>
                </a:prstGeom>
              </p:spPr>
            </p:pic>
          </mc:Fallback>
        </mc:AlternateContent>
      </p:grpSp>
      <p:grpSp>
        <p:nvGrpSpPr>
          <p:cNvPr id="333" name="Group 332">
            <a:extLst>
              <a:ext uri="{FF2B5EF4-FFF2-40B4-BE49-F238E27FC236}">
                <a16:creationId xmlns:a16="http://schemas.microsoft.com/office/drawing/2014/main" id="{3585F03C-4626-6F9C-B33E-37705CD4B715}"/>
              </a:ext>
            </a:extLst>
          </p:cNvPr>
          <p:cNvGrpSpPr/>
          <p:nvPr/>
        </p:nvGrpSpPr>
        <p:grpSpPr>
          <a:xfrm>
            <a:off x="2201673" y="3580816"/>
            <a:ext cx="156600" cy="84960"/>
            <a:chOff x="2201673" y="3580816"/>
            <a:chExt cx="156600" cy="84960"/>
          </a:xfrm>
        </p:grpSpPr>
        <mc:AlternateContent xmlns:mc="http://schemas.openxmlformats.org/markup-compatibility/2006" xmlns:p14="http://schemas.microsoft.com/office/powerpoint/2010/main">
          <mc:Choice Requires="p14">
            <p:contentPart p14:bwMode="auto" r:id="rId58">
              <p14:nvContentPartPr>
                <p14:cNvPr id="334" name="Ink 333">
                  <a:extLst>
                    <a:ext uri="{FF2B5EF4-FFF2-40B4-BE49-F238E27FC236}">
                      <a16:creationId xmlns:a16="http://schemas.microsoft.com/office/drawing/2014/main" id="{CEA63CD6-2EC9-A70F-C7B6-60C2835B53A6}"/>
                    </a:ext>
                  </a:extLst>
                </p14:cNvPr>
                <p14:cNvContentPartPr/>
                <p14:nvPr/>
              </p14:nvContentPartPr>
              <p14:xfrm>
                <a:off x="2201673" y="3580816"/>
                <a:ext cx="150840" cy="26280"/>
              </p14:xfrm>
            </p:contentPart>
          </mc:Choice>
          <mc:Fallback xmlns="">
            <p:pic>
              <p:nvPicPr>
                <p:cNvPr id="334" name="Ink 333">
                  <a:extLst>
                    <a:ext uri="{FF2B5EF4-FFF2-40B4-BE49-F238E27FC236}">
                      <a16:creationId xmlns:a16="http://schemas.microsoft.com/office/drawing/2014/main" id="{CEA63CD6-2EC9-A70F-C7B6-60C2835B53A6}"/>
                    </a:ext>
                  </a:extLst>
                </p:cNvPr>
                <p:cNvPicPr/>
                <p:nvPr/>
              </p:nvPicPr>
              <p:blipFill>
                <a:blip r:embed="rId59"/>
                <a:stretch>
                  <a:fillRect/>
                </a:stretch>
              </p:blipFill>
              <p:spPr>
                <a:xfrm>
                  <a:off x="2183673" y="3562816"/>
                  <a:ext cx="186480" cy="61920"/>
                </a:xfrm>
                <a:prstGeom prst="rect">
                  <a:avLst/>
                </a:prstGeom>
              </p:spPr>
            </p:pic>
          </mc:Fallback>
        </mc:AlternateContent>
        <mc:AlternateContent xmlns:mc="http://schemas.openxmlformats.org/markup-compatibility/2006" xmlns:p14="http://schemas.microsoft.com/office/powerpoint/2010/main">
          <mc:Choice Requires="p14">
            <p:contentPart p14:bwMode="auto" r:id="rId60">
              <p14:nvContentPartPr>
                <p14:cNvPr id="335" name="Ink 334">
                  <a:extLst>
                    <a:ext uri="{FF2B5EF4-FFF2-40B4-BE49-F238E27FC236}">
                      <a16:creationId xmlns:a16="http://schemas.microsoft.com/office/drawing/2014/main" id="{8D5BCBD0-1C62-6CAA-C39F-60FC932392CF}"/>
                    </a:ext>
                  </a:extLst>
                </p14:cNvPr>
                <p14:cNvContentPartPr/>
                <p14:nvPr/>
              </p14:nvContentPartPr>
              <p14:xfrm>
                <a:off x="2255313" y="3652096"/>
                <a:ext cx="102960" cy="13680"/>
              </p14:xfrm>
            </p:contentPart>
          </mc:Choice>
          <mc:Fallback xmlns="">
            <p:pic>
              <p:nvPicPr>
                <p:cNvPr id="335" name="Ink 334">
                  <a:extLst>
                    <a:ext uri="{FF2B5EF4-FFF2-40B4-BE49-F238E27FC236}">
                      <a16:creationId xmlns:a16="http://schemas.microsoft.com/office/drawing/2014/main" id="{8D5BCBD0-1C62-6CAA-C39F-60FC932392CF}"/>
                    </a:ext>
                  </a:extLst>
                </p:cNvPr>
                <p:cNvPicPr/>
                <p:nvPr/>
              </p:nvPicPr>
              <p:blipFill>
                <a:blip r:embed="rId61"/>
                <a:stretch>
                  <a:fillRect/>
                </a:stretch>
              </p:blipFill>
              <p:spPr>
                <a:xfrm>
                  <a:off x="2237313" y="3634096"/>
                  <a:ext cx="138600" cy="49320"/>
                </a:xfrm>
                <a:prstGeom prst="rect">
                  <a:avLst/>
                </a:prstGeom>
              </p:spPr>
            </p:pic>
          </mc:Fallback>
        </mc:AlternateContent>
      </p:grpSp>
      <p:grpSp>
        <p:nvGrpSpPr>
          <p:cNvPr id="336" name="Group 335">
            <a:extLst>
              <a:ext uri="{FF2B5EF4-FFF2-40B4-BE49-F238E27FC236}">
                <a16:creationId xmlns:a16="http://schemas.microsoft.com/office/drawing/2014/main" id="{2B59312B-0EE1-A89B-2FB4-042AB17539AA}"/>
              </a:ext>
            </a:extLst>
          </p:cNvPr>
          <p:cNvGrpSpPr/>
          <p:nvPr/>
        </p:nvGrpSpPr>
        <p:grpSpPr>
          <a:xfrm>
            <a:off x="2733393" y="3383536"/>
            <a:ext cx="504360" cy="289800"/>
            <a:chOff x="2733393" y="3383536"/>
            <a:chExt cx="504360" cy="289800"/>
          </a:xfrm>
        </p:grpSpPr>
        <mc:AlternateContent xmlns:mc="http://schemas.openxmlformats.org/markup-compatibility/2006" xmlns:p14="http://schemas.microsoft.com/office/powerpoint/2010/main">
          <mc:Choice Requires="p14">
            <p:contentPart p14:bwMode="auto" r:id="rId62">
              <p14:nvContentPartPr>
                <p14:cNvPr id="337" name="Ink 336">
                  <a:extLst>
                    <a:ext uri="{FF2B5EF4-FFF2-40B4-BE49-F238E27FC236}">
                      <a16:creationId xmlns:a16="http://schemas.microsoft.com/office/drawing/2014/main" id="{E844EB57-466F-4FB8-A35F-9DBB7EA3122A}"/>
                    </a:ext>
                  </a:extLst>
                </p14:cNvPr>
                <p14:cNvContentPartPr/>
                <p14:nvPr/>
              </p14:nvContentPartPr>
              <p14:xfrm>
                <a:off x="2733393" y="3383536"/>
                <a:ext cx="250920" cy="216720"/>
              </p14:xfrm>
            </p:contentPart>
          </mc:Choice>
          <mc:Fallback xmlns="">
            <p:pic>
              <p:nvPicPr>
                <p:cNvPr id="337" name="Ink 336">
                  <a:extLst>
                    <a:ext uri="{FF2B5EF4-FFF2-40B4-BE49-F238E27FC236}">
                      <a16:creationId xmlns:a16="http://schemas.microsoft.com/office/drawing/2014/main" id="{E844EB57-466F-4FB8-A35F-9DBB7EA3122A}"/>
                    </a:ext>
                  </a:extLst>
                </p:cNvPr>
                <p:cNvPicPr/>
                <p:nvPr/>
              </p:nvPicPr>
              <p:blipFill>
                <a:blip r:embed="rId63"/>
                <a:stretch>
                  <a:fillRect/>
                </a:stretch>
              </p:blipFill>
              <p:spPr>
                <a:xfrm>
                  <a:off x="2715393" y="3365896"/>
                  <a:ext cx="286560" cy="252360"/>
                </a:xfrm>
                <a:prstGeom prst="rect">
                  <a:avLst/>
                </a:prstGeom>
              </p:spPr>
            </p:pic>
          </mc:Fallback>
        </mc:AlternateContent>
        <mc:AlternateContent xmlns:mc="http://schemas.openxmlformats.org/markup-compatibility/2006" xmlns:p14="http://schemas.microsoft.com/office/powerpoint/2010/main">
          <mc:Choice Requires="p14">
            <p:contentPart p14:bwMode="auto" r:id="rId64">
              <p14:nvContentPartPr>
                <p14:cNvPr id="338" name="Ink 337">
                  <a:extLst>
                    <a:ext uri="{FF2B5EF4-FFF2-40B4-BE49-F238E27FC236}">
                      <a16:creationId xmlns:a16="http://schemas.microsoft.com/office/drawing/2014/main" id="{D82E65EA-9BAF-0E2F-4F95-9ED2A07FB987}"/>
                    </a:ext>
                  </a:extLst>
                </p14:cNvPr>
                <p14:cNvContentPartPr/>
                <p14:nvPr/>
              </p14:nvContentPartPr>
              <p14:xfrm>
                <a:off x="2861913" y="3472816"/>
                <a:ext cx="48600" cy="200520"/>
              </p14:xfrm>
            </p:contentPart>
          </mc:Choice>
          <mc:Fallback xmlns="">
            <p:pic>
              <p:nvPicPr>
                <p:cNvPr id="338" name="Ink 337">
                  <a:extLst>
                    <a:ext uri="{FF2B5EF4-FFF2-40B4-BE49-F238E27FC236}">
                      <a16:creationId xmlns:a16="http://schemas.microsoft.com/office/drawing/2014/main" id="{D82E65EA-9BAF-0E2F-4F95-9ED2A07FB987}"/>
                    </a:ext>
                  </a:extLst>
                </p:cNvPr>
                <p:cNvPicPr/>
                <p:nvPr/>
              </p:nvPicPr>
              <p:blipFill>
                <a:blip r:embed="rId65"/>
                <a:stretch>
                  <a:fillRect/>
                </a:stretch>
              </p:blipFill>
              <p:spPr>
                <a:xfrm>
                  <a:off x="2843913" y="3454816"/>
                  <a:ext cx="84240" cy="236160"/>
                </a:xfrm>
                <a:prstGeom prst="rect">
                  <a:avLst/>
                </a:prstGeom>
              </p:spPr>
            </p:pic>
          </mc:Fallback>
        </mc:AlternateContent>
        <mc:AlternateContent xmlns:mc="http://schemas.openxmlformats.org/markup-compatibility/2006" xmlns:p14="http://schemas.microsoft.com/office/powerpoint/2010/main">
          <mc:Choice Requires="p14">
            <p:contentPart p14:bwMode="auto" r:id="rId66">
              <p14:nvContentPartPr>
                <p14:cNvPr id="339" name="Ink 338">
                  <a:extLst>
                    <a:ext uri="{FF2B5EF4-FFF2-40B4-BE49-F238E27FC236}">
                      <a16:creationId xmlns:a16="http://schemas.microsoft.com/office/drawing/2014/main" id="{92655EBC-9EA7-5204-61F4-5A2E6D933D3B}"/>
                    </a:ext>
                  </a:extLst>
                </p14:cNvPr>
                <p14:cNvContentPartPr/>
                <p14:nvPr/>
              </p14:nvContentPartPr>
              <p14:xfrm>
                <a:off x="3069993" y="3420976"/>
                <a:ext cx="167760" cy="248040"/>
              </p14:xfrm>
            </p:contentPart>
          </mc:Choice>
          <mc:Fallback xmlns="">
            <p:pic>
              <p:nvPicPr>
                <p:cNvPr id="339" name="Ink 338">
                  <a:extLst>
                    <a:ext uri="{FF2B5EF4-FFF2-40B4-BE49-F238E27FC236}">
                      <a16:creationId xmlns:a16="http://schemas.microsoft.com/office/drawing/2014/main" id="{92655EBC-9EA7-5204-61F4-5A2E6D933D3B}"/>
                    </a:ext>
                  </a:extLst>
                </p:cNvPr>
                <p:cNvPicPr/>
                <p:nvPr/>
              </p:nvPicPr>
              <p:blipFill>
                <a:blip r:embed="rId67"/>
                <a:stretch>
                  <a:fillRect/>
                </a:stretch>
              </p:blipFill>
              <p:spPr>
                <a:xfrm>
                  <a:off x="3052353" y="3402976"/>
                  <a:ext cx="203400" cy="283680"/>
                </a:xfrm>
                <a:prstGeom prst="rect">
                  <a:avLst/>
                </a:prstGeom>
              </p:spPr>
            </p:pic>
          </mc:Fallback>
        </mc:AlternateContent>
      </p:grpSp>
      <p:grpSp>
        <p:nvGrpSpPr>
          <p:cNvPr id="340" name="Group 339">
            <a:extLst>
              <a:ext uri="{FF2B5EF4-FFF2-40B4-BE49-F238E27FC236}">
                <a16:creationId xmlns:a16="http://schemas.microsoft.com/office/drawing/2014/main" id="{553BA024-2F17-CF70-50F2-AAF9C7F0758A}"/>
              </a:ext>
            </a:extLst>
          </p:cNvPr>
          <p:cNvGrpSpPr/>
          <p:nvPr/>
        </p:nvGrpSpPr>
        <p:grpSpPr>
          <a:xfrm>
            <a:off x="968673" y="4296496"/>
            <a:ext cx="896400" cy="258120"/>
            <a:chOff x="968673" y="4296496"/>
            <a:chExt cx="896400" cy="258120"/>
          </a:xfrm>
        </p:grpSpPr>
        <mc:AlternateContent xmlns:mc="http://schemas.openxmlformats.org/markup-compatibility/2006" xmlns:p14="http://schemas.microsoft.com/office/powerpoint/2010/main">
          <mc:Choice Requires="p14">
            <p:contentPart p14:bwMode="auto" r:id="rId68">
              <p14:nvContentPartPr>
                <p14:cNvPr id="341" name="Ink 340">
                  <a:extLst>
                    <a:ext uri="{FF2B5EF4-FFF2-40B4-BE49-F238E27FC236}">
                      <a16:creationId xmlns:a16="http://schemas.microsoft.com/office/drawing/2014/main" id="{8824DB47-2E49-1688-BF29-0FE7FF2251D3}"/>
                    </a:ext>
                  </a:extLst>
                </p14:cNvPr>
                <p14:cNvContentPartPr/>
                <p14:nvPr/>
              </p14:nvContentPartPr>
              <p14:xfrm>
                <a:off x="968673" y="4296496"/>
                <a:ext cx="120960" cy="228960"/>
              </p14:xfrm>
            </p:contentPart>
          </mc:Choice>
          <mc:Fallback xmlns="">
            <p:pic>
              <p:nvPicPr>
                <p:cNvPr id="341" name="Ink 340">
                  <a:extLst>
                    <a:ext uri="{FF2B5EF4-FFF2-40B4-BE49-F238E27FC236}">
                      <a16:creationId xmlns:a16="http://schemas.microsoft.com/office/drawing/2014/main" id="{8824DB47-2E49-1688-BF29-0FE7FF2251D3}"/>
                    </a:ext>
                  </a:extLst>
                </p:cNvPr>
                <p:cNvPicPr/>
                <p:nvPr/>
              </p:nvPicPr>
              <p:blipFill>
                <a:blip r:embed="rId69"/>
                <a:stretch>
                  <a:fillRect/>
                </a:stretch>
              </p:blipFill>
              <p:spPr>
                <a:xfrm>
                  <a:off x="950673" y="4278856"/>
                  <a:ext cx="156600" cy="264600"/>
                </a:xfrm>
                <a:prstGeom prst="rect">
                  <a:avLst/>
                </a:prstGeom>
              </p:spPr>
            </p:pic>
          </mc:Fallback>
        </mc:AlternateContent>
        <mc:AlternateContent xmlns:mc="http://schemas.openxmlformats.org/markup-compatibility/2006" xmlns:p14="http://schemas.microsoft.com/office/powerpoint/2010/main">
          <mc:Choice Requires="p14">
            <p:contentPart p14:bwMode="auto" r:id="rId70">
              <p14:nvContentPartPr>
                <p14:cNvPr id="342" name="Ink 341">
                  <a:extLst>
                    <a:ext uri="{FF2B5EF4-FFF2-40B4-BE49-F238E27FC236}">
                      <a16:creationId xmlns:a16="http://schemas.microsoft.com/office/drawing/2014/main" id="{A4A7C373-CA1C-1321-5731-6854A4B697AE}"/>
                    </a:ext>
                  </a:extLst>
                </p14:cNvPr>
                <p14:cNvContentPartPr/>
                <p14:nvPr/>
              </p14:nvContentPartPr>
              <p14:xfrm>
                <a:off x="1219233" y="4397656"/>
                <a:ext cx="174240" cy="104760"/>
              </p14:xfrm>
            </p:contentPart>
          </mc:Choice>
          <mc:Fallback xmlns="">
            <p:pic>
              <p:nvPicPr>
                <p:cNvPr id="342" name="Ink 341">
                  <a:extLst>
                    <a:ext uri="{FF2B5EF4-FFF2-40B4-BE49-F238E27FC236}">
                      <a16:creationId xmlns:a16="http://schemas.microsoft.com/office/drawing/2014/main" id="{A4A7C373-CA1C-1321-5731-6854A4B697AE}"/>
                    </a:ext>
                  </a:extLst>
                </p:cNvPr>
                <p:cNvPicPr/>
                <p:nvPr/>
              </p:nvPicPr>
              <p:blipFill>
                <a:blip r:embed="rId71"/>
                <a:stretch>
                  <a:fillRect/>
                </a:stretch>
              </p:blipFill>
              <p:spPr>
                <a:xfrm>
                  <a:off x="1201233" y="4380016"/>
                  <a:ext cx="209880" cy="140400"/>
                </a:xfrm>
                <a:prstGeom prst="rect">
                  <a:avLst/>
                </a:prstGeom>
              </p:spPr>
            </p:pic>
          </mc:Fallback>
        </mc:AlternateContent>
        <mc:AlternateContent xmlns:mc="http://schemas.openxmlformats.org/markup-compatibility/2006" xmlns:p14="http://schemas.microsoft.com/office/powerpoint/2010/main">
          <mc:Choice Requires="p14">
            <p:contentPart p14:bwMode="auto" r:id="rId72">
              <p14:nvContentPartPr>
                <p14:cNvPr id="343" name="Ink 342">
                  <a:extLst>
                    <a:ext uri="{FF2B5EF4-FFF2-40B4-BE49-F238E27FC236}">
                      <a16:creationId xmlns:a16="http://schemas.microsoft.com/office/drawing/2014/main" id="{8997064C-5022-7611-3E0B-6CC48F4280F5}"/>
                    </a:ext>
                  </a:extLst>
                </p14:cNvPr>
                <p14:cNvContentPartPr/>
                <p14:nvPr/>
              </p14:nvContentPartPr>
              <p14:xfrm>
                <a:off x="1303833" y="4369576"/>
                <a:ext cx="140040" cy="185040"/>
              </p14:xfrm>
            </p:contentPart>
          </mc:Choice>
          <mc:Fallback xmlns="">
            <p:pic>
              <p:nvPicPr>
                <p:cNvPr id="343" name="Ink 342">
                  <a:extLst>
                    <a:ext uri="{FF2B5EF4-FFF2-40B4-BE49-F238E27FC236}">
                      <a16:creationId xmlns:a16="http://schemas.microsoft.com/office/drawing/2014/main" id="{8997064C-5022-7611-3E0B-6CC48F4280F5}"/>
                    </a:ext>
                  </a:extLst>
                </p:cNvPr>
                <p:cNvPicPr/>
                <p:nvPr/>
              </p:nvPicPr>
              <p:blipFill>
                <a:blip r:embed="rId73"/>
                <a:stretch>
                  <a:fillRect/>
                </a:stretch>
              </p:blipFill>
              <p:spPr>
                <a:xfrm>
                  <a:off x="1285833" y="4351576"/>
                  <a:ext cx="175680" cy="220680"/>
                </a:xfrm>
                <a:prstGeom prst="rect">
                  <a:avLst/>
                </a:prstGeom>
              </p:spPr>
            </p:pic>
          </mc:Fallback>
        </mc:AlternateContent>
        <mc:AlternateContent xmlns:mc="http://schemas.openxmlformats.org/markup-compatibility/2006" xmlns:p14="http://schemas.microsoft.com/office/powerpoint/2010/main">
          <mc:Choice Requires="p14">
            <p:contentPart p14:bwMode="auto" r:id="rId74">
              <p14:nvContentPartPr>
                <p14:cNvPr id="344" name="Ink 343">
                  <a:extLst>
                    <a:ext uri="{FF2B5EF4-FFF2-40B4-BE49-F238E27FC236}">
                      <a16:creationId xmlns:a16="http://schemas.microsoft.com/office/drawing/2014/main" id="{7F281C0C-3760-0049-9954-83514AE6FE79}"/>
                    </a:ext>
                  </a:extLst>
                </p14:cNvPr>
                <p14:cNvContentPartPr/>
                <p14:nvPr/>
              </p14:nvContentPartPr>
              <p14:xfrm>
                <a:off x="1546833" y="4304776"/>
                <a:ext cx="318240" cy="240120"/>
              </p14:xfrm>
            </p:contentPart>
          </mc:Choice>
          <mc:Fallback xmlns="">
            <p:pic>
              <p:nvPicPr>
                <p:cNvPr id="344" name="Ink 343">
                  <a:extLst>
                    <a:ext uri="{FF2B5EF4-FFF2-40B4-BE49-F238E27FC236}">
                      <a16:creationId xmlns:a16="http://schemas.microsoft.com/office/drawing/2014/main" id="{7F281C0C-3760-0049-9954-83514AE6FE79}"/>
                    </a:ext>
                  </a:extLst>
                </p:cNvPr>
                <p:cNvPicPr/>
                <p:nvPr/>
              </p:nvPicPr>
              <p:blipFill>
                <a:blip r:embed="rId75"/>
                <a:stretch>
                  <a:fillRect/>
                </a:stretch>
              </p:blipFill>
              <p:spPr>
                <a:xfrm>
                  <a:off x="1529193" y="4286776"/>
                  <a:ext cx="353880" cy="275760"/>
                </a:xfrm>
                <a:prstGeom prst="rect">
                  <a:avLst/>
                </a:prstGeom>
              </p:spPr>
            </p:pic>
          </mc:Fallback>
        </mc:AlternateContent>
      </p:grpSp>
      <p:grpSp>
        <p:nvGrpSpPr>
          <p:cNvPr id="345" name="Group 344">
            <a:extLst>
              <a:ext uri="{FF2B5EF4-FFF2-40B4-BE49-F238E27FC236}">
                <a16:creationId xmlns:a16="http://schemas.microsoft.com/office/drawing/2014/main" id="{DCACD617-78B3-51CF-9454-0C443FFB033D}"/>
              </a:ext>
            </a:extLst>
          </p:cNvPr>
          <p:cNvGrpSpPr/>
          <p:nvPr/>
        </p:nvGrpSpPr>
        <p:grpSpPr>
          <a:xfrm>
            <a:off x="2189793" y="4338256"/>
            <a:ext cx="185400" cy="128160"/>
            <a:chOff x="2189793" y="4338256"/>
            <a:chExt cx="185400" cy="128160"/>
          </a:xfrm>
        </p:grpSpPr>
        <mc:AlternateContent xmlns:mc="http://schemas.openxmlformats.org/markup-compatibility/2006" xmlns:p14="http://schemas.microsoft.com/office/powerpoint/2010/main">
          <mc:Choice Requires="p14">
            <p:contentPart p14:bwMode="auto" r:id="rId76">
              <p14:nvContentPartPr>
                <p14:cNvPr id="346" name="Ink 345">
                  <a:extLst>
                    <a:ext uri="{FF2B5EF4-FFF2-40B4-BE49-F238E27FC236}">
                      <a16:creationId xmlns:a16="http://schemas.microsoft.com/office/drawing/2014/main" id="{99AAA0D4-3178-2B0B-6C6C-7CBE04974F67}"/>
                    </a:ext>
                  </a:extLst>
                </p14:cNvPr>
                <p14:cNvContentPartPr/>
                <p14:nvPr/>
              </p14:nvContentPartPr>
              <p14:xfrm>
                <a:off x="2223633" y="4338256"/>
                <a:ext cx="151560" cy="15840"/>
              </p14:xfrm>
            </p:contentPart>
          </mc:Choice>
          <mc:Fallback xmlns="">
            <p:pic>
              <p:nvPicPr>
                <p:cNvPr id="346" name="Ink 345">
                  <a:extLst>
                    <a:ext uri="{FF2B5EF4-FFF2-40B4-BE49-F238E27FC236}">
                      <a16:creationId xmlns:a16="http://schemas.microsoft.com/office/drawing/2014/main" id="{99AAA0D4-3178-2B0B-6C6C-7CBE04974F67}"/>
                    </a:ext>
                  </a:extLst>
                </p:cNvPr>
                <p:cNvPicPr/>
                <p:nvPr/>
              </p:nvPicPr>
              <p:blipFill>
                <a:blip r:embed="rId77"/>
                <a:stretch>
                  <a:fillRect/>
                </a:stretch>
              </p:blipFill>
              <p:spPr>
                <a:xfrm>
                  <a:off x="2205993" y="4320256"/>
                  <a:ext cx="187200" cy="51480"/>
                </a:xfrm>
                <a:prstGeom prst="rect">
                  <a:avLst/>
                </a:prstGeom>
              </p:spPr>
            </p:pic>
          </mc:Fallback>
        </mc:AlternateContent>
        <mc:AlternateContent xmlns:mc="http://schemas.openxmlformats.org/markup-compatibility/2006" xmlns:p14="http://schemas.microsoft.com/office/powerpoint/2010/main">
          <mc:Choice Requires="p14">
            <p:contentPart p14:bwMode="auto" r:id="rId78">
              <p14:nvContentPartPr>
                <p14:cNvPr id="347" name="Ink 346">
                  <a:extLst>
                    <a:ext uri="{FF2B5EF4-FFF2-40B4-BE49-F238E27FC236}">
                      <a16:creationId xmlns:a16="http://schemas.microsoft.com/office/drawing/2014/main" id="{EA4C64FC-F647-F417-0537-1C4E86B3A183}"/>
                    </a:ext>
                  </a:extLst>
                </p14:cNvPr>
                <p14:cNvContentPartPr/>
                <p14:nvPr/>
              </p14:nvContentPartPr>
              <p14:xfrm>
                <a:off x="2189793" y="4435096"/>
                <a:ext cx="138240" cy="31320"/>
              </p14:xfrm>
            </p:contentPart>
          </mc:Choice>
          <mc:Fallback xmlns="">
            <p:pic>
              <p:nvPicPr>
                <p:cNvPr id="347" name="Ink 346">
                  <a:extLst>
                    <a:ext uri="{FF2B5EF4-FFF2-40B4-BE49-F238E27FC236}">
                      <a16:creationId xmlns:a16="http://schemas.microsoft.com/office/drawing/2014/main" id="{EA4C64FC-F647-F417-0537-1C4E86B3A183}"/>
                    </a:ext>
                  </a:extLst>
                </p:cNvPr>
                <p:cNvPicPr/>
                <p:nvPr/>
              </p:nvPicPr>
              <p:blipFill>
                <a:blip r:embed="rId79"/>
                <a:stretch>
                  <a:fillRect/>
                </a:stretch>
              </p:blipFill>
              <p:spPr>
                <a:xfrm>
                  <a:off x="2172153" y="4417456"/>
                  <a:ext cx="173880" cy="66960"/>
                </a:xfrm>
                <a:prstGeom prst="rect">
                  <a:avLst/>
                </a:prstGeom>
              </p:spPr>
            </p:pic>
          </mc:Fallback>
        </mc:AlternateContent>
      </p:grpSp>
      <p:grpSp>
        <p:nvGrpSpPr>
          <p:cNvPr id="348" name="Group 347">
            <a:extLst>
              <a:ext uri="{FF2B5EF4-FFF2-40B4-BE49-F238E27FC236}">
                <a16:creationId xmlns:a16="http://schemas.microsoft.com/office/drawing/2014/main" id="{63FF6861-6140-EF3E-574E-53C364A3688C}"/>
              </a:ext>
            </a:extLst>
          </p:cNvPr>
          <p:cNvGrpSpPr/>
          <p:nvPr/>
        </p:nvGrpSpPr>
        <p:grpSpPr>
          <a:xfrm>
            <a:off x="2600193" y="4141696"/>
            <a:ext cx="1038240" cy="315000"/>
            <a:chOff x="2600193" y="4141696"/>
            <a:chExt cx="1038240" cy="315000"/>
          </a:xfrm>
        </p:grpSpPr>
        <mc:AlternateContent xmlns:mc="http://schemas.openxmlformats.org/markup-compatibility/2006" xmlns:p14="http://schemas.microsoft.com/office/powerpoint/2010/main">
          <mc:Choice Requires="p14">
            <p:contentPart p14:bwMode="auto" r:id="rId80">
              <p14:nvContentPartPr>
                <p14:cNvPr id="349" name="Ink 348">
                  <a:extLst>
                    <a:ext uri="{FF2B5EF4-FFF2-40B4-BE49-F238E27FC236}">
                      <a16:creationId xmlns:a16="http://schemas.microsoft.com/office/drawing/2014/main" id="{76092273-7C58-129A-FA3F-D7C635322394}"/>
                    </a:ext>
                  </a:extLst>
                </p14:cNvPr>
                <p14:cNvContentPartPr/>
                <p14:nvPr/>
              </p14:nvContentPartPr>
              <p14:xfrm>
                <a:off x="2600193" y="4182376"/>
                <a:ext cx="236520" cy="170640"/>
              </p14:xfrm>
            </p:contentPart>
          </mc:Choice>
          <mc:Fallback xmlns="">
            <p:pic>
              <p:nvPicPr>
                <p:cNvPr id="349" name="Ink 348">
                  <a:extLst>
                    <a:ext uri="{FF2B5EF4-FFF2-40B4-BE49-F238E27FC236}">
                      <a16:creationId xmlns:a16="http://schemas.microsoft.com/office/drawing/2014/main" id="{76092273-7C58-129A-FA3F-D7C635322394}"/>
                    </a:ext>
                  </a:extLst>
                </p:cNvPr>
                <p:cNvPicPr/>
                <p:nvPr/>
              </p:nvPicPr>
              <p:blipFill>
                <a:blip r:embed="rId81"/>
                <a:stretch>
                  <a:fillRect/>
                </a:stretch>
              </p:blipFill>
              <p:spPr>
                <a:xfrm>
                  <a:off x="2582193" y="4164376"/>
                  <a:ext cx="272160" cy="206280"/>
                </a:xfrm>
                <a:prstGeom prst="rect">
                  <a:avLst/>
                </a:prstGeom>
              </p:spPr>
            </p:pic>
          </mc:Fallback>
        </mc:AlternateContent>
        <mc:AlternateContent xmlns:mc="http://schemas.openxmlformats.org/markup-compatibility/2006" xmlns:p14="http://schemas.microsoft.com/office/powerpoint/2010/main">
          <mc:Choice Requires="p14">
            <p:contentPart p14:bwMode="auto" r:id="rId82">
              <p14:nvContentPartPr>
                <p14:cNvPr id="350" name="Ink 349">
                  <a:extLst>
                    <a:ext uri="{FF2B5EF4-FFF2-40B4-BE49-F238E27FC236}">
                      <a16:creationId xmlns:a16="http://schemas.microsoft.com/office/drawing/2014/main" id="{65457802-07E9-A38B-022D-21AF1272F4C7}"/>
                    </a:ext>
                  </a:extLst>
                </p14:cNvPr>
                <p14:cNvContentPartPr/>
                <p14:nvPr/>
              </p14:nvContentPartPr>
              <p14:xfrm>
                <a:off x="2729433" y="4258696"/>
                <a:ext cx="50040" cy="198000"/>
              </p14:xfrm>
            </p:contentPart>
          </mc:Choice>
          <mc:Fallback xmlns="">
            <p:pic>
              <p:nvPicPr>
                <p:cNvPr id="350" name="Ink 349">
                  <a:extLst>
                    <a:ext uri="{FF2B5EF4-FFF2-40B4-BE49-F238E27FC236}">
                      <a16:creationId xmlns:a16="http://schemas.microsoft.com/office/drawing/2014/main" id="{65457802-07E9-A38B-022D-21AF1272F4C7}"/>
                    </a:ext>
                  </a:extLst>
                </p:cNvPr>
                <p:cNvPicPr/>
                <p:nvPr/>
              </p:nvPicPr>
              <p:blipFill>
                <a:blip r:embed="rId83"/>
                <a:stretch>
                  <a:fillRect/>
                </a:stretch>
              </p:blipFill>
              <p:spPr>
                <a:xfrm>
                  <a:off x="2711433" y="4241056"/>
                  <a:ext cx="85680" cy="233640"/>
                </a:xfrm>
                <a:prstGeom prst="rect">
                  <a:avLst/>
                </a:prstGeom>
              </p:spPr>
            </p:pic>
          </mc:Fallback>
        </mc:AlternateContent>
        <mc:AlternateContent xmlns:mc="http://schemas.openxmlformats.org/markup-compatibility/2006" xmlns:p14="http://schemas.microsoft.com/office/powerpoint/2010/main">
          <mc:Choice Requires="p14">
            <p:contentPart p14:bwMode="auto" r:id="rId84">
              <p14:nvContentPartPr>
                <p14:cNvPr id="351" name="Ink 350">
                  <a:extLst>
                    <a:ext uri="{FF2B5EF4-FFF2-40B4-BE49-F238E27FC236}">
                      <a16:creationId xmlns:a16="http://schemas.microsoft.com/office/drawing/2014/main" id="{8F9956E2-37F8-B6B9-FF66-F61B0C37A250}"/>
                    </a:ext>
                  </a:extLst>
                </p14:cNvPr>
                <p14:cNvContentPartPr/>
                <p14:nvPr/>
              </p14:nvContentPartPr>
              <p14:xfrm>
                <a:off x="2924553" y="4203616"/>
                <a:ext cx="132480" cy="239400"/>
              </p14:xfrm>
            </p:contentPart>
          </mc:Choice>
          <mc:Fallback xmlns="">
            <p:pic>
              <p:nvPicPr>
                <p:cNvPr id="351" name="Ink 350">
                  <a:extLst>
                    <a:ext uri="{FF2B5EF4-FFF2-40B4-BE49-F238E27FC236}">
                      <a16:creationId xmlns:a16="http://schemas.microsoft.com/office/drawing/2014/main" id="{8F9956E2-37F8-B6B9-FF66-F61B0C37A250}"/>
                    </a:ext>
                  </a:extLst>
                </p:cNvPr>
                <p:cNvPicPr/>
                <p:nvPr/>
              </p:nvPicPr>
              <p:blipFill>
                <a:blip r:embed="rId85"/>
                <a:stretch>
                  <a:fillRect/>
                </a:stretch>
              </p:blipFill>
              <p:spPr>
                <a:xfrm>
                  <a:off x="2906553" y="4185976"/>
                  <a:ext cx="168120" cy="275040"/>
                </a:xfrm>
                <a:prstGeom prst="rect">
                  <a:avLst/>
                </a:prstGeom>
              </p:spPr>
            </p:pic>
          </mc:Fallback>
        </mc:AlternateContent>
        <mc:AlternateContent xmlns:mc="http://schemas.openxmlformats.org/markup-compatibility/2006" xmlns:p14="http://schemas.microsoft.com/office/powerpoint/2010/main">
          <mc:Choice Requires="p14">
            <p:contentPart p14:bwMode="auto" r:id="rId86">
              <p14:nvContentPartPr>
                <p14:cNvPr id="352" name="Ink 351">
                  <a:extLst>
                    <a:ext uri="{FF2B5EF4-FFF2-40B4-BE49-F238E27FC236}">
                      <a16:creationId xmlns:a16="http://schemas.microsoft.com/office/drawing/2014/main" id="{2883F2A6-4632-0A61-7C12-1C77C5655173}"/>
                    </a:ext>
                  </a:extLst>
                </p14:cNvPr>
                <p14:cNvContentPartPr/>
                <p14:nvPr/>
              </p14:nvContentPartPr>
              <p14:xfrm>
                <a:off x="3207513" y="4319536"/>
                <a:ext cx="158760" cy="69120"/>
              </p14:xfrm>
            </p:contentPart>
          </mc:Choice>
          <mc:Fallback xmlns="">
            <p:pic>
              <p:nvPicPr>
                <p:cNvPr id="352" name="Ink 351">
                  <a:extLst>
                    <a:ext uri="{FF2B5EF4-FFF2-40B4-BE49-F238E27FC236}">
                      <a16:creationId xmlns:a16="http://schemas.microsoft.com/office/drawing/2014/main" id="{2883F2A6-4632-0A61-7C12-1C77C5655173}"/>
                    </a:ext>
                  </a:extLst>
                </p:cNvPr>
                <p:cNvPicPr/>
                <p:nvPr/>
              </p:nvPicPr>
              <p:blipFill>
                <a:blip r:embed="rId87"/>
                <a:stretch>
                  <a:fillRect/>
                </a:stretch>
              </p:blipFill>
              <p:spPr>
                <a:xfrm>
                  <a:off x="3189513" y="4301536"/>
                  <a:ext cx="194400" cy="104760"/>
                </a:xfrm>
                <a:prstGeom prst="rect">
                  <a:avLst/>
                </a:prstGeom>
              </p:spPr>
            </p:pic>
          </mc:Fallback>
        </mc:AlternateContent>
        <mc:AlternateContent xmlns:mc="http://schemas.openxmlformats.org/markup-compatibility/2006" xmlns:p14="http://schemas.microsoft.com/office/powerpoint/2010/main">
          <mc:Choice Requires="p14">
            <p:contentPart p14:bwMode="auto" r:id="rId88">
              <p14:nvContentPartPr>
                <p14:cNvPr id="353" name="Ink 352">
                  <a:extLst>
                    <a:ext uri="{FF2B5EF4-FFF2-40B4-BE49-F238E27FC236}">
                      <a16:creationId xmlns:a16="http://schemas.microsoft.com/office/drawing/2014/main" id="{538C61C8-8D30-1F82-7BD5-0073CEC1A433}"/>
                    </a:ext>
                  </a:extLst>
                </p14:cNvPr>
                <p14:cNvContentPartPr/>
                <p14:nvPr/>
              </p14:nvContentPartPr>
              <p14:xfrm>
                <a:off x="3223713" y="4312696"/>
                <a:ext cx="152640" cy="128160"/>
              </p14:xfrm>
            </p:contentPart>
          </mc:Choice>
          <mc:Fallback xmlns="">
            <p:pic>
              <p:nvPicPr>
                <p:cNvPr id="353" name="Ink 352">
                  <a:extLst>
                    <a:ext uri="{FF2B5EF4-FFF2-40B4-BE49-F238E27FC236}">
                      <a16:creationId xmlns:a16="http://schemas.microsoft.com/office/drawing/2014/main" id="{538C61C8-8D30-1F82-7BD5-0073CEC1A433}"/>
                    </a:ext>
                  </a:extLst>
                </p:cNvPr>
                <p:cNvPicPr/>
                <p:nvPr/>
              </p:nvPicPr>
              <p:blipFill>
                <a:blip r:embed="rId89"/>
                <a:stretch>
                  <a:fillRect/>
                </a:stretch>
              </p:blipFill>
              <p:spPr>
                <a:xfrm>
                  <a:off x="3205713" y="4295056"/>
                  <a:ext cx="18828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90">
              <p14:nvContentPartPr>
                <p14:cNvPr id="354" name="Ink 353">
                  <a:extLst>
                    <a:ext uri="{FF2B5EF4-FFF2-40B4-BE49-F238E27FC236}">
                      <a16:creationId xmlns:a16="http://schemas.microsoft.com/office/drawing/2014/main" id="{388340F6-972E-40E3-6144-0BEFC900606A}"/>
                    </a:ext>
                  </a:extLst>
                </p14:cNvPr>
                <p14:cNvContentPartPr/>
                <p14:nvPr/>
              </p14:nvContentPartPr>
              <p14:xfrm>
                <a:off x="3499473" y="4141696"/>
                <a:ext cx="138960" cy="279360"/>
              </p14:xfrm>
            </p:contentPart>
          </mc:Choice>
          <mc:Fallback xmlns="">
            <p:pic>
              <p:nvPicPr>
                <p:cNvPr id="354" name="Ink 353">
                  <a:extLst>
                    <a:ext uri="{FF2B5EF4-FFF2-40B4-BE49-F238E27FC236}">
                      <a16:creationId xmlns:a16="http://schemas.microsoft.com/office/drawing/2014/main" id="{388340F6-972E-40E3-6144-0BEFC900606A}"/>
                    </a:ext>
                  </a:extLst>
                </p:cNvPr>
                <p:cNvPicPr/>
                <p:nvPr/>
              </p:nvPicPr>
              <p:blipFill>
                <a:blip r:embed="rId91"/>
                <a:stretch>
                  <a:fillRect/>
                </a:stretch>
              </p:blipFill>
              <p:spPr>
                <a:xfrm>
                  <a:off x="3481833" y="4123696"/>
                  <a:ext cx="174600" cy="315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92">
            <p14:nvContentPartPr>
              <p14:cNvPr id="355" name="Ink 354">
                <a:extLst>
                  <a:ext uri="{FF2B5EF4-FFF2-40B4-BE49-F238E27FC236}">
                    <a16:creationId xmlns:a16="http://schemas.microsoft.com/office/drawing/2014/main" id="{3A582108-E72F-86DD-6029-4C18C663CF91}"/>
                  </a:ext>
                </a:extLst>
              </p14:cNvPr>
              <p14:cNvContentPartPr/>
              <p14:nvPr/>
            </p14:nvContentPartPr>
            <p14:xfrm>
              <a:off x="924393" y="4866376"/>
              <a:ext cx="386640" cy="333360"/>
            </p14:xfrm>
          </p:contentPart>
        </mc:Choice>
        <mc:Fallback xmlns="">
          <p:pic>
            <p:nvPicPr>
              <p:cNvPr id="355" name="Ink 354">
                <a:extLst>
                  <a:ext uri="{FF2B5EF4-FFF2-40B4-BE49-F238E27FC236}">
                    <a16:creationId xmlns:a16="http://schemas.microsoft.com/office/drawing/2014/main" id="{3A582108-E72F-86DD-6029-4C18C663CF91}"/>
                  </a:ext>
                </a:extLst>
              </p:cNvPr>
              <p:cNvPicPr/>
              <p:nvPr/>
            </p:nvPicPr>
            <p:blipFill>
              <a:blip r:embed="rId93"/>
              <a:stretch>
                <a:fillRect/>
              </a:stretch>
            </p:blipFill>
            <p:spPr>
              <a:xfrm>
                <a:off x="906393" y="4848376"/>
                <a:ext cx="422280" cy="369000"/>
              </a:xfrm>
              <a:prstGeom prst="rect">
                <a:avLst/>
              </a:prstGeom>
            </p:spPr>
          </p:pic>
        </mc:Fallback>
      </mc:AlternateContent>
      <p:grpSp>
        <p:nvGrpSpPr>
          <p:cNvPr id="356" name="Group 355">
            <a:extLst>
              <a:ext uri="{FF2B5EF4-FFF2-40B4-BE49-F238E27FC236}">
                <a16:creationId xmlns:a16="http://schemas.microsoft.com/office/drawing/2014/main" id="{098688EB-1962-C54B-FDF9-63569318055D}"/>
              </a:ext>
            </a:extLst>
          </p:cNvPr>
          <p:cNvGrpSpPr/>
          <p:nvPr/>
        </p:nvGrpSpPr>
        <p:grpSpPr>
          <a:xfrm>
            <a:off x="1747713" y="4971496"/>
            <a:ext cx="160920" cy="105120"/>
            <a:chOff x="1747713" y="4971496"/>
            <a:chExt cx="160920" cy="105120"/>
          </a:xfrm>
        </p:grpSpPr>
        <mc:AlternateContent xmlns:mc="http://schemas.openxmlformats.org/markup-compatibility/2006" xmlns:p14="http://schemas.microsoft.com/office/powerpoint/2010/main">
          <mc:Choice Requires="p14">
            <p:contentPart p14:bwMode="auto" r:id="rId94">
              <p14:nvContentPartPr>
                <p14:cNvPr id="357" name="Ink 356">
                  <a:extLst>
                    <a:ext uri="{FF2B5EF4-FFF2-40B4-BE49-F238E27FC236}">
                      <a16:creationId xmlns:a16="http://schemas.microsoft.com/office/drawing/2014/main" id="{D7593CD7-C628-25F9-0539-F5B7D6BBE793}"/>
                    </a:ext>
                  </a:extLst>
                </p14:cNvPr>
                <p14:cNvContentPartPr/>
                <p14:nvPr/>
              </p14:nvContentPartPr>
              <p14:xfrm>
                <a:off x="1755993" y="4971496"/>
                <a:ext cx="144000" cy="10800"/>
              </p14:xfrm>
            </p:contentPart>
          </mc:Choice>
          <mc:Fallback xmlns="">
            <p:pic>
              <p:nvPicPr>
                <p:cNvPr id="357" name="Ink 356">
                  <a:extLst>
                    <a:ext uri="{FF2B5EF4-FFF2-40B4-BE49-F238E27FC236}">
                      <a16:creationId xmlns:a16="http://schemas.microsoft.com/office/drawing/2014/main" id="{D7593CD7-C628-25F9-0539-F5B7D6BBE793}"/>
                    </a:ext>
                  </a:extLst>
                </p:cNvPr>
                <p:cNvPicPr/>
                <p:nvPr/>
              </p:nvPicPr>
              <p:blipFill>
                <a:blip r:embed="rId95"/>
                <a:stretch>
                  <a:fillRect/>
                </a:stretch>
              </p:blipFill>
              <p:spPr>
                <a:xfrm>
                  <a:off x="1737993" y="4953496"/>
                  <a:ext cx="179640" cy="46440"/>
                </a:xfrm>
                <a:prstGeom prst="rect">
                  <a:avLst/>
                </a:prstGeom>
              </p:spPr>
            </p:pic>
          </mc:Fallback>
        </mc:AlternateContent>
        <mc:AlternateContent xmlns:mc="http://schemas.openxmlformats.org/markup-compatibility/2006" xmlns:p14="http://schemas.microsoft.com/office/powerpoint/2010/main">
          <mc:Choice Requires="p14">
            <p:contentPart p14:bwMode="auto" r:id="rId96">
              <p14:nvContentPartPr>
                <p14:cNvPr id="358" name="Ink 357">
                  <a:extLst>
                    <a:ext uri="{FF2B5EF4-FFF2-40B4-BE49-F238E27FC236}">
                      <a16:creationId xmlns:a16="http://schemas.microsoft.com/office/drawing/2014/main" id="{7091B555-5B8E-276D-2EFC-3C81437447BB}"/>
                    </a:ext>
                  </a:extLst>
                </p14:cNvPr>
                <p14:cNvContentPartPr/>
                <p14:nvPr/>
              </p14:nvContentPartPr>
              <p14:xfrm>
                <a:off x="1747713" y="5070136"/>
                <a:ext cx="160920" cy="6480"/>
              </p14:xfrm>
            </p:contentPart>
          </mc:Choice>
          <mc:Fallback xmlns="">
            <p:pic>
              <p:nvPicPr>
                <p:cNvPr id="358" name="Ink 357">
                  <a:extLst>
                    <a:ext uri="{FF2B5EF4-FFF2-40B4-BE49-F238E27FC236}">
                      <a16:creationId xmlns:a16="http://schemas.microsoft.com/office/drawing/2014/main" id="{7091B555-5B8E-276D-2EFC-3C81437447BB}"/>
                    </a:ext>
                  </a:extLst>
                </p:cNvPr>
                <p:cNvPicPr/>
                <p:nvPr/>
              </p:nvPicPr>
              <p:blipFill>
                <a:blip r:embed="rId97"/>
                <a:stretch>
                  <a:fillRect/>
                </a:stretch>
              </p:blipFill>
              <p:spPr>
                <a:xfrm>
                  <a:off x="1729713" y="5052136"/>
                  <a:ext cx="196560" cy="42120"/>
                </a:xfrm>
                <a:prstGeom prst="rect">
                  <a:avLst/>
                </a:prstGeom>
              </p:spPr>
            </p:pic>
          </mc:Fallback>
        </mc:AlternateContent>
      </p:grpSp>
      <p:grpSp>
        <p:nvGrpSpPr>
          <p:cNvPr id="359" name="Group 358">
            <a:extLst>
              <a:ext uri="{FF2B5EF4-FFF2-40B4-BE49-F238E27FC236}">
                <a16:creationId xmlns:a16="http://schemas.microsoft.com/office/drawing/2014/main" id="{D9B61CB1-FB21-6563-B996-75DD4DA97989}"/>
              </a:ext>
            </a:extLst>
          </p:cNvPr>
          <p:cNvGrpSpPr/>
          <p:nvPr/>
        </p:nvGrpSpPr>
        <p:grpSpPr>
          <a:xfrm>
            <a:off x="2205273" y="4843336"/>
            <a:ext cx="1017360" cy="265680"/>
            <a:chOff x="2205273" y="4843336"/>
            <a:chExt cx="1017360" cy="265680"/>
          </a:xfrm>
        </p:grpSpPr>
        <mc:AlternateContent xmlns:mc="http://schemas.openxmlformats.org/markup-compatibility/2006" xmlns:p14="http://schemas.microsoft.com/office/powerpoint/2010/main">
          <mc:Choice Requires="p14">
            <p:contentPart p14:bwMode="auto" r:id="rId98">
              <p14:nvContentPartPr>
                <p14:cNvPr id="360" name="Ink 359">
                  <a:extLst>
                    <a:ext uri="{FF2B5EF4-FFF2-40B4-BE49-F238E27FC236}">
                      <a16:creationId xmlns:a16="http://schemas.microsoft.com/office/drawing/2014/main" id="{E5D6588B-1A18-B14D-3A32-28680F32C3D9}"/>
                    </a:ext>
                  </a:extLst>
                </p14:cNvPr>
                <p14:cNvContentPartPr/>
                <p14:nvPr/>
              </p14:nvContentPartPr>
              <p14:xfrm>
                <a:off x="2205273" y="4878976"/>
                <a:ext cx="122400" cy="219240"/>
              </p14:xfrm>
            </p:contentPart>
          </mc:Choice>
          <mc:Fallback xmlns="">
            <p:pic>
              <p:nvPicPr>
                <p:cNvPr id="360" name="Ink 359">
                  <a:extLst>
                    <a:ext uri="{FF2B5EF4-FFF2-40B4-BE49-F238E27FC236}">
                      <a16:creationId xmlns:a16="http://schemas.microsoft.com/office/drawing/2014/main" id="{E5D6588B-1A18-B14D-3A32-28680F32C3D9}"/>
                    </a:ext>
                  </a:extLst>
                </p:cNvPr>
                <p:cNvPicPr/>
                <p:nvPr/>
              </p:nvPicPr>
              <p:blipFill>
                <a:blip r:embed="rId99"/>
                <a:stretch>
                  <a:fillRect/>
                </a:stretch>
              </p:blipFill>
              <p:spPr>
                <a:xfrm>
                  <a:off x="2187273" y="4861336"/>
                  <a:ext cx="15804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00">
              <p14:nvContentPartPr>
                <p14:cNvPr id="361" name="Ink 360">
                  <a:extLst>
                    <a:ext uri="{FF2B5EF4-FFF2-40B4-BE49-F238E27FC236}">
                      <a16:creationId xmlns:a16="http://schemas.microsoft.com/office/drawing/2014/main" id="{3E86907B-0D05-14AC-C491-72053F9DBDE6}"/>
                    </a:ext>
                  </a:extLst>
                </p14:cNvPr>
                <p14:cNvContentPartPr/>
                <p14:nvPr/>
              </p14:nvContentPartPr>
              <p14:xfrm>
                <a:off x="2421633" y="4870336"/>
                <a:ext cx="236880" cy="160200"/>
              </p14:xfrm>
            </p:contentPart>
          </mc:Choice>
          <mc:Fallback xmlns="">
            <p:pic>
              <p:nvPicPr>
                <p:cNvPr id="361" name="Ink 360">
                  <a:extLst>
                    <a:ext uri="{FF2B5EF4-FFF2-40B4-BE49-F238E27FC236}">
                      <a16:creationId xmlns:a16="http://schemas.microsoft.com/office/drawing/2014/main" id="{3E86907B-0D05-14AC-C491-72053F9DBDE6}"/>
                    </a:ext>
                  </a:extLst>
                </p:cNvPr>
                <p:cNvPicPr/>
                <p:nvPr/>
              </p:nvPicPr>
              <p:blipFill>
                <a:blip r:embed="rId101"/>
                <a:stretch>
                  <a:fillRect/>
                </a:stretch>
              </p:blipFill>
              <p:spPr>
                <a:xfrm>
                  <a:off x="2403993" y="4852336"/>
                  <a:ext cx="272520" cy="195840"/>
                </a:xfrm>
                <a:prstGeom prst="rect">
                  <a:avLst/>
                </a:prstGeom>
              </p:spPr>
            </p:pic>
          </mc:Fallback>
        </mc:AlternateContent>
        <mc:AlternateContent xmlns:mc="http://schemas.openxmlformats.org/markup-compatibility/2006" xmlns:p14="http://schemas.microsoft.com/office/powerpoint/2010/main">
          <mc:Choice Requires="p14">
            <p:contentPart p14:bwMode="auto" r:id="rId102">
              <p14:nvContentPartPr>
                <p14:cNvPr id="362" name="Ink 361">
                  <a:extLst>
                    <a:ext uri="{FF2B5EF4-FFF2-40B4-BE49-F238E27FC236}">
                      <a16:creationId xmlns:a16="http://schemas.microsoft.com/office/drawing/2014/main" id="{A9C02DD3-9A71-1AD2-1E29-5656021B8507}"/>
                    </a:ext>
                  </a:extLst>
                </p14:cNvPr>
                <p14:cNvContentPartPr/>
                <p14:nvPr/>
              </p14:nvContentPartPr>
              <p14:xfrm>
                <a:off x="2547633" y="4905976"/>
                <a:ext cx="74160" cy="203040"/>
              </p14:xfrm>
            </p:contentPart>
          </mc:Choice>
          <mc:Fallback xmlns="">
            <p:pic>
              <p:nvPicPr>
                <p:cNvPr id="362" name="Ink 361">
                  <a:extLst>
                    <a:ext uri="{FF2B5EF4-FFF2-40B4-BE49-F238E27FC236}">
                      <a16:creationId xmlns:a16="http://schemas.microsoft.com/office/drawing/2014/main" id="{A9C02DD3-9A71-1AD2-1E29-5656021B8507}"/>
                    </a:ext>
                  </a:extLst>
                </p:cNvPr>
                <p:cNvPicPr/>
                <p:nvPr/>
              </p:nvPicPr>
              <p:blipFill>
                <a:blip r:embed="rId103"/>
                <a:stretch>
                  <a:fillRect/>
                </a:stretch>
              </p:blipFill>
              <p:spPr>
                <a:xfrm>
                  <a:off x="2529993" y="4887976"/>
                  <a:ext cx="10980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104">
              <p14:nvContentPartPr>
                <p14:cNvPr id="363" name="Ink 362">
                  <a:extLst>
                    <a:ext uri="{FF2B5EF4-FFF2-40B4-BE49-F238E27FC236}">
                      <a16:creationId xmlns:a16="http://schemas.microsoft.com/office/drawing/2014/main" id="{92F05F73-F9D2-D407-8E5B-BD47162322D0}"/>
                    </a:ext>
                  </a:extLst>
                </p14:cNvPr>
                <p14:cNvContentPartPr/>
                <p14:nvPr/>
              </p14:nvContentPartPr>
              <p14:xfrm>
                <a:off x="2775513" y="4920376"/>
                <a:ext cx="123840" cy="131040"/>
              </p14:xfrm>
            </p:contentPart>
          </mc:Choice>
          <mc:Fallback xmlns="">
            <p:pic>
              <p:nvPicPr>
                <p:cNvPr id="363" name="Ink 362">
                  <a:extLst>
                    <a:ext uri="{FF2B5EF4-FFF2-40B4-BE49-F238E27FC236}">
                      <a16:creationId xmlns:a16="http://schemas.microsoft.com/office/drawing/2014/main" id="{92F05F73-F9D2-D407-8E5B-BD47162322D0}"/>
                    </a:ext>
                  </a:extLst>
                </p:cNvPr>
                <p:cNvPicPr/>
                <p:nvPr/>
              </p:nvPicPr>
              <p:blipFill>
                <a:blip r:embed="rId105"/>
                <a:stretch>
                  <a:fillRect/>
                </a:stretch>
              </p:blipFill>
              <p:spPr>
                <a:xfrm>
                  <a:off x="2757513" y="4902376"/>
                  <a:ext cx="15948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106">
              <p14:nvContentPartPr>
                <p14:cNvPr id="364" name="Ink 363">
                  <a:extLst>
                    <a:ext uri="{FF2B5EF4-FFF2-40B4-BE49-F238E27FC236}">
                      <a16:creationId xmlns:a16="http://schemas.microsoft.com/office/drawing/2014/main" id="{648B77CF-1101-4D7B-C106-466EDA120496}"/>
                    </a:ext>
                  </a:extLst>
                </p14:cNvPr>
                <p14:cNvContentPartPr/>
                <p14:nvPr/>
              </p14:nvContentPartPr>
              <p14:xfrm>
                <a:off x="2769753" y="4932616"/>
                <a:ext cx="149400" cy="158400"/>
              </p14:xfrm>
            </p:contentPart>
          </mc:Choice>
          <mc:Fallback xmlns="">
            <p:pic>
              <p:nvPicPr>
                <p:cNvPr id="364" name="Ink 363">
                  <a:extLst>
                    <a:ext uri="{FF2B5EF4-FFF2-40B4-BE49-F238E27FC236}">
                      <a16:creationId xmlns:a16="http://schemas.microsoft.com/office/drawing/2014/main" id="{648B77CF-1101-4D7B-C106-466EDA120496}"/>
                    </a:ext>
                  </a:extLst>
                </p:cNvPr>
                <p:cNvPicPr/>
                <p:nvPr/>
              </p:nvPicPr>
              <p:blipFill>
                <a:blip r:embed="rId107"/>
                <a:stretch>
                  <a:fillRect/>
                </a:stretch>
              </p:blipFill>
              <p:spPr>
                <a:xfrm>
                  <a:off x="2752113" y="4914616"/>
                  <a:ext cx="185040" cy="194040"/>
                </a:xfrm>
                <a:prstGeom prst="rect">
                  <a:avLst/>
                </a:prstGeom>
              </p:spPr>
            </p:pic>
          </mc:Fallback>
        </mc:AlternateContent>
        <mc:AlternateContent xmlns:mc="http://schemas.openxmlformats.org/markup-compatibility/2006" xmlns:p14="http://schemas.microsoft.com/office/powerpoint/2010/main">
          <mc:Choice Requires="p14">
            <p:contentPart p14:bwMode="auto" r:id="rId108">
              <p14:nvContentPartPr>
                <p14:cNvPr id="365" name="Ink 364">
                  <a:extLst>
                    <a:ext uri="{FF2B5EF4-FFF2-40B4-BE49-F238E27FC236}">
                      <a16:creationId xmlns:a16="http://schemas.microsoft.com/office/drawing/2014/main" id="{49C4FBD5-E77D-1C28-482A-E24855BAA6A6}"/>
                    </a:ext>
                  </a:extLst>
                </p14:cNvPr>
                <p14:cNvContentPartPr/>
                <p14:nvPr/>
              </p14:nvContentPartPr>
              <p14:xfrm>
                <a:off x="3052713" y="4843336"/>
                <a:ext cx="169920" cy="219960"/>
              </p14:xfrm>
            </p:contentPart>
          </mc:Choice>
          <mc:Fallback xmlns="">
            <p:pic>
              <p:nvPicPr>
                <p:cNvPr id="365" name="Ink 364">
                  <a:extLst>
                    <a:ext uri="{FF2B5EF4-FFF2-40B4-BE49-F238E27FC236}">
                      <a16:creationId xmlns:a16="http://schemas.microsoft.com/office/drawing/2014/main" id="{49C4FBD5-E77D-1C28-482A-E24855BAA6A6}"/>
                    </a:ext>
                  </a:extLst>
                </p:cNvPr>
                <p:cNvPicPr/>
                <p:nvPr/>
              </p:nvPicPr>
              <p:blipFill>
                <a:blip r:embed="rId109"/>
                <a:stretch>
                  <a:fillRect/>
                </a:stretch>
              </p:blipFill>
              <p:spPr>
                <a:xfrm>
                  <a:off x="3034713" y="4825336"/>
                  <a:ext cx="205560" cy="255600"/>
                </a:xfrm>
                <a:prstGeom prst="rect">
                  <a:avLst/>
                </a:prstGeom>
              </p:spPr>
            </p:pic>
          </mc:Fallback>
        </mc:AlternateContent>
      </p:grpSp>
      <p:grpSp>
        <p:nvGrpSpPr>
          <p:cNvPr id="366" name="Group 365">
            <a:extLst>
              <a:ext uri="{FF2B5EF4-FFF2-40B4-BE49-F238E27FC236}">
                <a16:creationId xmlns:a16="http://schemas.microsoft.com/office/drawing/2014/main" id="{72FC7C4F-79DD-F391-B882-15093ADEFA88}"/>
              </a:ext>
            </a:extLst>
          </p:cNvPr>
          <p:cNvGrpSpPr/>
          <p:nvPr/>
        </p:nvGrpSpPr>
        <p:grpSpPr>
          <a:xfrm>
            <a:off x="3588753" y="4683496"/>
            <a:ext cx="1406880" cy="705240"/>
            <a:chOff x="3588753" y="4683496"/>
            <a:chExt cx="1406880" cy="705240"/>
          </a:xfrm>
        </p:grpSpPr>
        <mc:AlternateContent xmlns:mc="http://schemas.openxmlformats.org/markup-compatibility/2006" xmlns:p14="http://schemas.microsoft.com/office/powerpoint/2010/main">
          <mc:Choice Requires="p14">
            <p:contentPart p14:bwMode="auto" r:id="rId110">
              <p14:nvContentPartPr>
                <p14:cNvPr id="367" name="Ink 366">
                  <a:extLst>
                    <a:ext uri="{FF2B5EF4-FFF2-40B4-BE49-F238E27FC236}">
                      <a16:creationId xmlns:a16="http://schemas.microsoft.com/office/drawing/2014/main" id="{6E179CAF-AD9F-8162-AD67-669042231123}"/>
                    </a:ext>
                  </a:extLst>
                </p14:cNvPr>
                <p14:cNvContentPartPr/>
                <p14:nvPr/>
              </p14:nvContentPartPr>
              <p14:xfrm>
                <a:off x="3588753" y="4888696"/>
                <a:ext cx="205200" cy="12960"/>
              </p14:xfrm>
            </p:contentPart>
          </mc:Choice>
          <mc:Fallback xmlns="">
            <p:pic>
              <p:nvPicPr>
                <p:cNvPr id="367" name="Ink 366">
                  <a:extLst>
                    <a:ext uri="{FF2B5EF4-FFF2-40B4-BE49-F238E27FC236}">
                      <a16:creationId xmlns:a16="http://schemas.microsoft.com/office/drawing/2014/main" id="{6E179CAF-AD9F-8162-AD67-669042231123}"/>
                    </a:ext>
                  </a:extLst>
                </p:cNvPr>
                <p:cNvPicPr/>
                <p:nvPr/>
              </p:nvPicPr>
              <p:blipFill>
                <a:blip r:embed="rId111"/>
                <a:stretch>
                  <a:fillRect/>
                </a:stretch>
              </p:blipFill>
              <p:spPr>
                <a:xfrm>
                  <a:off x="3570753" y="4870696"/>
                  <a:ext cx="24084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112">
              <p14:nvContentPartPr>
                <p14:cNvPr id="368" name="Ink 367">
                  <a:extLst>
                    <a:ext uri="{FF2B5EF4-FFF2-40B4-BE49-F238E27FC236}">
                      <a16:creationId xmlns:a16="http://schemas.microsoft.com/office/drawing/2014/main" id="{FDF419DF-B004-3374-F78D-68766563465E}"/>
                    </a:ext>
                  </a:extLst>
                </p14:cNvPr>
                <p14:cNvContentPartPr/>
                <p14:nvPr/>
              </p14:nvContentPartPr>
              <p14:xfrm>
                <a:off x="3593073" y="4996696"/>
                <a:ext cx="212760" cy="20160"/>
              </p14:xfrm>
            </p:contentPart>
          </mc:Choice>
          <mc:Fallback xmlns="">
            <p:pic>
              <p:nvPicPr>
                <p:cNvPr id="368" name="Ink 367">
                  <a:extLst>
                    <a:ext uri="{FF2B5EF4-FFF2-40B4-BE49-F238E27FC236}">
                      <a16:creationId xmlns:a16="http://schemas.microsoft.com/office/drawing/2014/main" id="{FDF419DF-B004-3374-F78D-68766563465E}"/>
                    </a:ext>
                  </a:extLst>
                </p:cNvPr>
                <p:cNvPicPr/>
                <p:nvPr/>
              </p:nvPicPr>
              <p:blipFill>
                <a:blip r:embed="rId113"/>
                <a:stretch>
                  <a:fillRect/>
                </a:stretch>
              </p:blipFill>
              <p:spPr>
                <a:xfrm>
                  <a:off x="3575433" y="4979056"/>
                  <a:ext cx="248400" cy="55800"/>
                </a:xfrm>
                <a:prstGeom prst="rect">
                  <a:avLst/>
                </a:prstGeom>
              </p:spPr>
            </p:pic>
          </mc:Fallback>
        </mc:AlternateContent>
        <mc:AlternateContent xmlns:mc="http://schemas.openxmlformats.org/markup-compatibility/2006" xmlns:p14="http://schemas.microsoft.com/office/powerpoint/2010/main">
          <mc:Choice Requires="p14">
            <p:contentPart p14:bwMode="auto" r:id="rId114">
              <p14:nvContentPartPr>
                <p14:cNvPr id="369" name="Ink 368">
                  <a:extLst>
                    <a:ext uri="{FF2B5EF4-FFF2-40B4-BE49-F238E27FC236}">
                      <a16:creationId xmlns:a16="http://schemas.microsoft.com/office/drawing/2014/main" id="{C8BA9024-D913-B82C-0E94-52A2FD4C9AC3}"/>
                    </a:ext>
                  </a:extLst>
                </p14:cNvPr>
                <p14:cNvContentPartPr/>
                <p14:nvPr/>
              </p14:nvContentPartPr>
              <p14:xfrm>
                <a:off x="4144233" y="4827856"/>
                <a:ext cx="226080" cy="280800"/>
              </p14:xfrm>
            </p:contentPart>
          </mc:Choice>
          <mc:Fallback xmlns="">
            <p:pic>
              <p:nvPicPr>
                <p:cNvPr id="369" name="Ink 368">
                  <a:extLst>
                    <a:ext uri="{FF2B5EF4-FFF2-40B4-BE49-F238E27FC236}">
                      <a16:creationId xmlns:a16="http://schemas.microsoft.com/office/drawing/2014/main" id="{C8BA9024-D913-B82C-0E94-52A2FD4C9AC3}"/>
                    </a:ext>
                  </a:extLst>
                </p:cNvPr>
                <p:cNvPicPr/>
                <p:nvPr/>
              </p:nvPicPr>
              <p:blipFill>
                <a:blip r:embed="rId115"/>
                <a:stretch>
                  <a:fillRect/>
                </a:stretch>
              </p:blipFill>
              <p:spPr>
                <a:xfrm>
                  <a:off x="4126593" y="4810216"/>
                  <a:ext cx="261720" cy="316440"/>
                </a:xfrm>
                <a:prstGeom prst="rect">
                  <a:avLst/>
                </a:prstGeom>
              </p:spPr>
            </p:pic>
          </mc:Fallback>
        </mc:AlternateContent>
        <mc:AlternateContent xmlns:mc="http://schemas.openxmlformats.org/markup-compatibility/2006" xmlns:p14="http://schemas.microsoft.com/office/powerpoint/2010/main">
          <mc:Choice Requires="p14">
            <p:contentPart p14:bwMode="auto" r:id="rId116">
              <p14:nvContentPartPr>
                <p14:cNvPr id="370" name="Ink 369">
                  <a:extLst>
                    <a:ext uri="{FF2B5EF4-FFF2-40B4-BE49-F238E27FC236}">
                      <a16:creationId xmlns:a16="http://schemas.microsoft.com/office/drawing/2014/main" id="{1BC5FF56-63FA-E82E-D3F1-565486ED23C5}"/>
                    </a:ext>
                  </a:extLst>
                </p14:cNvPr>
                <p14:cNvContentPartPr/>
                <p14:nvPr/>
              </p14:nvContentPartPr>
              <p14:xfrm>
                <a:off x="4143513" y="4981936"/>
                <a:ext cx="202680" cy="25560"/>
              </p14:xfrm>
            </p:contentPart>
          </mc:Choice>
          <mc:Fallback xmlns="">
            <p:pic>
              <p:nvPicPr>
                <p:cNvPr id="370" name="Ink 369">
                  <a:extLst>
                    <a:ext uri="{FF2B5EF4-FFF2-40B4-BE49-F238E27FC236}">
                      <a16:creationId xmlns:a16="http://schemas.microsoft.com/office/drawing/2014/main" id="{1BC5FF56-63FA-E82E-D3F1-565486ED23C5}"/>
                    </a:ext>
                  </a:extLst>
                </p:cNvPr>
                <p:cNvPicPr/>
                <p:nvPr/>
              </p:nvPicPr>
              <p:blipFill>
                <a:blip r:embed="rId117"/>
                <a:stretch>
                  <a:fillRect/>
                </a:stretch>
              </p:blipFill>
              <p:spPr>
                <a:xfrm>
                  <a:off x="4125873" y="4963936"/>
                  <a:ext cx="238320" cy="61200"/>
                </a:xfrm>
                <a:prstGeom prst="rect">
                  <a:avLst/>
                </a:prstGeom>
              </p:spPr>
            </p:pic>
          </mc:Fallback>
        </mc:AlternateContent>
        <mc:AlternateContent xmlns:mc="http://schemas.openxmlformats.org/markup-compatibility/2006" xmlns:p14="http://schemas.microsoft.com/office/powerpoint/2010/main">
          <mc:Choice Requires="p14">
            <p:contentPart p14:bwMode="auto" r:id="rId118">
              <p14:nvContentPartPr>
                <p14:cNvPr id="371" name="Ink 370">
                  <a:extLst>
                    <a:ext uri="{FF2B5EF4-FFF2-40B4-BE49-F238E27FC236}">
                      <a16:creationId xmlns:a16="http://schemas.microsoft.com/office/drawing/2014/main" id="{65EC481E-2FE3-5BD4-96D4-06E2A0525391}"/>
                    </a:ext>
                  </a:extLst>
                </p14:cNvPr>
                <p14:cNvContentPartPr/>
                <p14:nvPr/>
              </p14:nvContentPartPr>
              <p14:xfrm>
                <a:off x="4511433" y="4845136"/>
                <a:ext cx="186480" cy="227880"/>
              </p14:xfrm>
            </p:contentPart>
          </mc:Choice>
          <mc:Fallback xmlns="">
            <p:pic>
              <p:nvPicPr>
                <p:cNvPr id="371" name="Ink 370">
                  <a:extLst>
                    <a:ext uri="{FF2B5EF4-FFF2-40B4-BE49-F238E27FC236}">
                      <a16:creationId xmlns:a16="http://schemas.microsoft.com/office/drawing/2014/main" id="{65EC481E-2FE3-5BD4-96D4-06E2A0525391}"/>
                    </a:ext>
                  </a:extLst>
                </p:cNvPr>
                <p:cNvPicPr/>
                <p:nvPr/>
              </p:nvPicPr>
              <p:blipFill>
                <a:blip r:embed="rId119"/>
                <a:stretch>
                  <a:fillRect/>
                </a:stretch>
              </p:blipFill>
              <p:spPr>
                <a:xfrm>
                  <a:off x="4493433" y="4827136"/>
                  <a:ext cx="222120" cy="263520"/>
                </a:xfrm>
                <a:prstGeom prst="rect">
                  <a:avLst/>
                </a:prstGeom>
              </p:spPr>
            </p:pic>
          </mc:Fallback>
        </mc:AlternateContent>
        <mc:AlternateContent xmlns:mc="http://schemas.openxmlformats.org/markup-compatibility/2006" xmlns:p14="http://schemas.microsoft.com/office/powerpoint/2010/main">
          <mc:Choice Requires="p14">
            <p:contentPart p14:bwMode="auto" r:id="rId120">
              <p14:nvContentPartPr>
                <p14:cNvPr id="372" name="Ink 371">
                  <a:extLst>
                    <a:ext uri="{FF2B5EF4-FFF2-40B4-BE49-F238E27FC236}">
                      <a16:creationId xmlns:a16="http://schemas.microsoft.com/office/drawing/2014/main" id="{20E7A91D-1018-20BC-0E8D-3247600BA50B}"/>
                    </a:ext>
                  </a:extLst>
                </p14:cNvPr>
                <p14:cNvContentPartPr/>
                <p14:nvPr/>
              </p14:nvContentPartPr>
              <p14:xfrm>
                <a:off x="4012113" y="4683496"/>
                <a:ext cx="848160" cy="17640"/>
              </p14:xfrm>
            </p:contentPart>
          </mc:Choice>
          <mc:Fallback xmlns="">
            <p:pic>
              <p:nvPicPr>
                <p:cNvPr id="372" name="Ink 371">
                  <a:extLst>
                    <a:ext uri="{FF2B5EF4-FFF2-40B4-BE49-F238E27FC236}">
                      <a16:creationId xmlns:a16="http://schemas.microsoft.com/office/drawing/2014/main" id="{20E7A91D-1018-20BC-0E8D-3247600BA50B}"/>
                    </a:ext>
                  </a:extLst>
                </p:cNvPr>
                <p:cNvPicPr/>
                <p:nvPr/>
              </p:nvPicPr>
              <p:blipFill>
                <a:blip r:embed="rId121"/>
                <a:stretch>
                  <a:fillRect/>
                </a:stretch>
              </p:blipFill>
              <p:spPr>
                <a:xfrm>
                  <a:off x="3994113" y="4665856"/>
                  <a:ext cx="883800" cy="53280"/>
                </a:xfrm>
                <a:prstGeom prst="rect">
                  <a:avLst/>
                </a:prstGeom>
              </p:spPr>
            </p:pic>
          </mc:Fallback>
        </mc:AlternateContent>
        <mc:AlternateContent xmlns:mc="http://schemas.openxmlformats.org/markup-compatibility/2006" xmlns:p14="http://schemas.microsoft.com/office/powerpoint/2010/main">
          <mc:Choice Requires="p14">
            <p:contentPart p14:bwMode="auto" r:id="rId122">
              <p14:nvContentPartPr>
                <p14:cNvPr id="373" name="Ink 372">
                  <a:extLst>
                    <a:ext uri="{FF2B5EF4-FFF2-40B4-BE49-F238E27FC236}">
                      <a16:creationId xmlns:a16="http://schemas.microsoft.com/office/drawing/2014/main" id="{97BF76F8-EC06-33B2-7691-E2F3D653CB96}"/>
                    </a:ext>
                  </a:extLst>
                </p14:cNvPr>
                <p14:cNvContentPartPr/>
                <p14:nvPr/>
              </p14:nvContentPartPr>
              <p14:xfrm>
                <a:off x="3960633" y="4701496"/>
                <a:ext cx="1035000" cy="687240"/>
              </p14:xfrm>
            </p:contentPart>
          </mc:Choice>
          <mc:Fallback xmlns="">
            <p:pic>
              <p:nvPicPr>
                <p:cNvPr id="373" name="Ink 372">
                  <a:extLst>
                    <a:ext uri="{FF2B5EF4-FFF2-40B4-BE49-F238E27FC236}">
                      <a16:creationId xmlns:a16="http://schemas.microsoft.com/office/drawing/2014/main" id="{97BF76F8-EC06-33B2-7691-E2F3D653CB96}"/>
                    </a:ext>
                  </a:extLst>
                </p:cNvPr>
                <p:cNvPicPr/>
                <p:nvPr/>
              </p:nvPicPr>
              <p:blipFill>
                <a:blip r:embed="rId123"/>
                <a:stretch>
                  <a:fillRect/>
                </a:stretch>
              </p:blipFill>
              <p:spPr>
                <a:xfrm>
                  <a:off x="3942633" y="4683856"/>
                  <a:ext cx="1070640" cy="722880"/>
                </a:xfrm>
                <a:prstGeom prst="rect">
                  <a:avLst/>
                </a:prstGeom>
              </p:spPr>
            </p:pic>
          </mc:Fallback>
        </mc:AlternateContent>
      </p:grpSp>
      <p:grpSp>
        <p:nvGrpSpPr>
          <p:cNvPr id="374" name="Group 373">
            <a:extLst>
              <a:ext uri="{FF2B5EF4-FFF2-40B4-BE49-F238E27FC236}">
                <a16:creationId xmlns:a16="http://schemas.microsoft.com/office/drawing/2014/main" id="{72E796C8-3746-02D5-9448-997157DD4293}"/>
              </a:ext>
            </a:extLst>
          </p:cNvPr>
          <p:cNvGrpSpPr/>
          <p:nvPr/>
        </p:nvGrpSpPr>
        <p:grpSpPr>
          <a:xfrm>
            <a:off x="294393" y="2240176"/>
            <a:ext cx="256320" cy="268920"/>
            <a:chOff x="294393" y="2240176"/>
            <a:chExt cx="256320" cy="268920"/>
          </a:xfrm>
        </p:grpSpPr>
        <mc:AlternateContent xmlns:mc="http://schemas.openxmlformats.org/markup-compatibility/2006" xmlns:p14="http://schemas.microsoft.com/office/powerpoint/2010/main">
          <mc:Choice Requires="p14">
            <p:contentPart p14:bwMode="auto" r:id="rId124">
              <p14:nvContentPartPr>
                <p14:cNvPr id="375" name="Ink 374">
                  <a:extLst>
                    <a:ext uri="{FF2B5EF4-FFF2-40B4-BE49-F238E27FC236}">
                      <a16:creationId xmlns:a16="http://schemas.microsoft.com/office/drawing/2014/main" id="{D00B61AC-7A4C-978E-A770-E8A8A585E849}"/>
                    </a:ext>
                  </a:extLst>
                </p14:cNvPr>
                <p14:cNvContentPartPr/>
                <p14:nvPr/>
              </p14:nvContentPartPr>
              <p14:xfrm>
                <a:off x="402753" y="2318656"/>
                <a:ext cx="28440" cy="92880"/>
              </p14:xfrm>
            </p:contentPart>
          </mc:Choice>
          <mc:Fallback xmlns="">
            <p:pic>
              <p:nvPicPr>
                <p:cNvPr id="375" name="Ink 374">
                  <a:extLst>
                    <a:ext uri="{FF2B5EF4-FFF2-40B4-BE49-F238E27FC236}">
                      <a16:creationId xmlns:a16="http://schemas.microsoft.com/office/drawing/2014/main" id="{D00B61AC-7A4C-978E-A770-E8A8A585E849}"/>
                    </a:ext>
                  </a:extLst>
                </p:cNvPr>
                <p:cNvPicPr/>
                <p:nvPr/>
              </p:nvPicPr>
              <p:blipFill>
                <a:blip r:embed="rId125"/>
                <a:stretch>
                  <a:fillRect/>
                </a:stretch>
              </p:blipFill>
              <p:spPr>
                <a:xfrm>
                  <a:off x="394113" y="2310016"/>
                  <a:ext cx="46080" cy="110520"/>
                </a:xfrm>
                <a:prstGeom prst="rect">
                  <a:avLst/>
                </a:prstGeom>
              </p:spPr>
            </p:pic>
          </mc:Fallback>
        </mc:AlternateContent>
        <mc:AlternateContent xmlns:mc="http://schemas.openxmlformats.org/markup-compatibility/2006" xmlns:p14="http://schemas.microsoft.com/office/powerpoint/2010/main">
          <mc:Choice Requires="p14">
            <p:contentPart p14:bwMode="auto" r:id="rId126">
              <p14:nvContentPartPr>
                <p14:cNvPr id="376" name="Ink 375">
                  <a:extLst>
                    <a:ext uri="{FF2B5EF4-FFF2-40B4-BE49-F238E27FC236}">
                      <a16:creationId xmlns:a16="http://schemas.microsoft.com/office/drawing/2014/main" id="{E7C71A1E-15F5-8307-43FB-099FAE0C7080}"/>
                    </a:ext>
                  </a:extLst>
                </p14:cNvPr>
                <p14:cNvContentPartPr/>
                <p14:nvPr/>
              </p14:nvContentPartPr>
              <p14:xfrm>
                <a:off x="294393" y="2240176"/>
                <a:ext cx="256320" cy="268920"/>
              </p14:xfrm>
            </p:contentPart>
          </mc:Choice>
          <mc:Fallback xmlns="">
            <p:pic>
              <p:nvPicPr>
                <p:cNvPr id="376" name="Ink 375">
                  <a:extLst>
                    <a:ext uri="{FF2B5EF4-FFF2-40B4-BE49-F238E27FC236}">
                      <a16:creationId xmlns:a16="http://schemas.microsoft.com/office/drawing/2014/main" id="{E7C71A1E-15F5-8307-43FB-099FAE0C7080}"/>
                    </a:ext>
                  </a:extLst>
                </p:cNvPr>
                <p:cNvPicPr/>
                <p:nvPr/>
              </p:nvPicPr>
              <p:blipFill>
                <a:blip r:embed="rId127"/>
                <a:stretch>
                  <a:fillRect/>
                </a:stretch>
              </p:blipFill>
              <p:spPr>
                <a:xfrm>
                  <a:off x="285753" y="2231536"/>
                  <a:ext cx="273960" cy="286560"/>
                </a:xfrm>
                <a:prstGeom prst="rect">
                  <a:avLst/>
                </a:prstGeom>
              </p:spPr>
            </p:pic>
          </mc:Fallback>
        </mc:AlternateContent>
      </p:grpSp>
      <p:grpSp>
        <p:nvGrpSpPr>
          <p:cNvPr id="377" name="Group 376">
            <a:extLst>
              <a:ext uri="{FF2B5EF4-FFF2-40B4-BE49-F238E27FC236}">
                <a16:creationId xmlns:a16="http://schemas.microsoft.com/office/drawing/2014/main" id="{D1F72194-504C-23ED-DF57-B2A98514A084}"/>
              </a:ext>
            </a:extLst>
          </p:cNvPr>
          <p:cNvGrpSpPr/>
          <p:nvPr/>
        </p:nvGrpSpPr>
        <p:grpSpPr>
          <a:xfrm>
            <a:off x="297633" y="2753536"/>
            <a:ext cx="276480" cy="309240"/>
            <a:chOff x="297633" y="2753536"/>
            <a:chExt cx="276480" cy="309240"/>
          </a:xfrm>
        </p:grpSpPr>
        <mc:AlternateContent xmlns:mc="http://schemas.openxmlformats.org/markup-compatibility/2006" xmlns:p14="http://schemas.microsoft.com/office/powerpoint/2010/main">
          <mc:Choice Requires="p14">
            <p:contentPart p14:bwMode="auto" r:id="rId128">
              <p14:nvContentPartPr>
                <p14:cNvPr id="378" name="Ink 377">
                  <a:extLst>
                    <a:ext uri="{FF2B5EF4-FFF2-40B4-BE49-F238E27FC236}">
                      <a16:creationId xmlns:a16="http://schemas.microsoft.com/office/drawing/2014/main" id="{2890746D-2148-FF12-355C-F6F19A0739F9}"/>
                    </a:ext>
                  </a:extLst>
                </p14:cNvPr>
                <p14:cNvContentPartPr/>
                <p14:nvPr/>
              </p14:nvContentPartPr>
              <p14:xfrm>
                <a:off x="409233" y="2852536"/>
                <a:ext cx="91440" cy="98640"/>
              </p14:xfrm>
            </p:contentPart>
          </mc:Choice>
          <mc:Fallback xmlns="">
            <p:pic>
              <p:nvPicPr>
                <p:cNvPr id="378" name="Ink 377">
                  <a:extLst>
                    <a:ext uri="{FF2B5EF4-FFF2-40B4-BE49-F238E27FC236}">
                      <a16:creationId xmlns:a16="http://schemas.microsoft.com/office/drawing/2014/main" id="{2890746D-2148-FF12-355C-F6F19A0739F9}"/>
                    </a:ext>
                  </a:extLst>
                </p:cNvPr>
                <p:cNvPicPr/>
                <p:nvPr/>
              </p:nvPicPr>
              <p:blipFill>
                <a:blip r:embed="rId129"/>
                <a:stretch>
                  <a:fillRect/>
                </a:stretch>
              </p:blipFill>
              <p:spPr>
                <a:xfrm>
                  <a:off x="400233" y="2843896"/>
                  <a:ext cx="109080" cy="116280"/>
                </a:xfrm>
                <a:prstGeom prst="rect">
                  <a:avLst/>
                </a:prstGeom>
              </p:spPr>
            </p:pic>
          </mc:Fallback>
        </mc:AlternateContent>
        <mc:AlternateContent xmlns:mc="http://schemas.openxmlformats.org/markup-compatibility/2006" xmlns:p14="http://schemas.microsoft.com/office/powerpoint/2010/main">
          <mc:Choice Requires="p14">
            <p:contentPart p14:bwMode="auto" r:id="rId130">
              <p14:nvContentPartPr>
                <p14:cNvPr id="379" name="Ink 378">
                  <a:extLst>
                    <a:ext uri="{FF2B5EF4-FFF2-40B4-BE49-F238E27FC236}">
                      <a16:creationId xmlns:a16="http://schemas.microsoft.com/office/drawing/2014/main" id="{3FEC0943-1ABE-900B-E93A-4841795EC911}"/>
                    </a:ext>
                  </a:extLst>
                </p14:cNvPr>
                <p14:cNvContentPartPr/>
                <p14:nvPr/>
              </p14:nvContentPartPr>
              <p14:xfrm>
                <a:off x="297633" y="2753536"/>
                <a:ext cx="276480" cy="309240"/>
              </p14:xfrm>
            </p:contentPart>
          </mc:Choice>
          <mc:Fallback xmlns="">
            <p:pic>
              <p:nvPicPr>
                <p:cNvPr id="379" name="Ink 378">
                  <a:extLst>
                    <a:ext uri="{FF2B5EF4-FFF2-40B4-BE49-F238E27FC236}">
                      <a16:creationId xmlns:a16="http://schemas.microsoft.com/office/drawing/2014/main" id="{3FEC0943-1ABE-900B-E93A-4841795EC911}"/>
                    </a:ext>
                  </a:extLst>
                </p:cNvPr>
                <p:cNvPicPr/>
                <p:nvPr/>
              </p:nvPicPr>
              <p:blipFill>
                <a:blip r:embed="rId131"/>
                <a:stretch>
                  <a:fillRect/>
                </a:stretch>
              </p:blipFill>
              <p:spPr>
                <a:xfrm>
                  <a:off x="288633" y="2744896"/>
                  <a:ext cx="294120" cy="326880"/>
                </a:xfrm>
                <a:prstGeom prst="rect">
                  <a:avLst/>
                </a:prstGeom>
              </p:spPr>
            </p:pic>
          </mc:Fallback>
        </mc:AlternateContent>
      </p:grpSp>
      <p:grpSp>
        <p:nvGrpSpPr>
          <p:cNvPr id="380" name="Group 379">
            <a:extLst>
              <a:ext uri="{FF2B5EF4-FFF2-40B4-BE49-F238E27FC236}">
                <a16:creationId xmlns:a16="http://schemas.microsoft.com/office/drawing/2014/main" id="{EDD1A8EE-5FAE-C6FB-D703-344FE9DB7240}"/>
              </a:ext>
            </a:extLst>
          </p:cNvPr>
          <p:cNvGrpSpPr/>
          <p:nvPr/>
        </p:nvGrpSpPr>
        <p:grpSpPr>
          <a:xfrm>
            <a:off x="333633" y="3370576"/>
            <a:ext cx="267840" cy="341280"/>
            <a:chOff x="333633" y="3370576"/>
            <a:chExt cx="267840" cy="341280"/>
          </a:xfrm>
        </p:grpSpPr>
        <mc:AlternateContent xmlns:mc="http://schemas.openxmlformats.org/markup-compatibility/2006" xmlns:p14="http://schemas.microsoft.com/office/powerpoint/2010/main">
          <mc:Choice Requires="p14">
            <p:contentPart p14:bwMode="auto" r:id="rId132">
              <p14:nvContentPartPr>
                <p14:cNvPr id="381" name="Ink 380">
                  <a:extLst>
                    <a:ext uri="{FF2B5EF4-FFF2-40B4-BE49-F238E27FC236}">
                      <a16:creationId xmlns:a16="http://schemas.microsoft.com/office/drawing/2014/main" id="{2B4EF2CA-8BBE-5047-3228-5BE316BFD9E9}"/>
                    </a:ext>
                  </a:extLst>
                </p14:cNvPr>
                <p14:cNvContentPartPr/>
                <p14:nvPr/>
              </p14:nvContentPartPr>
              <p14:xfrm>
                <a:off x="435153" y="3462016"/>
                <a:ext cx="93600" cy="154440"/>
              </p14:xfrm>
            </p:contentPart>
          </mc:Choice>
          <mc:Fallback xmlns="">
            <p:pic>
              <p:nvPicPr>
                <p:cNvPr id="381" name="Ink 380">
                  <a:extLst>
                    <a:ext uri="{FF2B5EF4-FFF2-40B4-BE49-F238E27FC236}">
                      <a16:creationId xmlns:a16="http://schemas.microsoft.com/office/drawing/2014/main" id="{2B4EF2CA-8BBE-5047-3228-5BE316BFD9E9}"/>
                    </a:ext>
                  </a:extLst>
                </p:cNvPr>
                <p:cNvPicPr/>
                <p:nvPr/>
              </p:nvPicPr>
              <p:blipFill>
                <a:blip r:embed="rId133"/>
                <a:stretch>
                  <a:fillRect/>
                </a:stretch>
              </p:blipFill>
              <p:spPr>
                <a:xfrm>
                  <a:off x="426513" y="3453016"/>
                  <a:ext cx="111240" cy="172080"/>
                </a:xfrm>
                <a:prstGeom prst="rect">
                  <a:avLst/>
                </a:prstGeom>
              </p:spPr>
            </p:pic>
          </mc:Fallback>
        </mc:AlternateContent>
        <mc:AlternateContent xmlns:mc="http://schemas.openxmlformats.org/markup-compatibility/2006" xmlns:p14="http://schemas.microsoft.com/office/powerpoint/2010/main">
          <mc:Choice Requires="p14">
            <p:contentPart p14:bwMode="auto" r:id="rId134">
              <p14:nvContentPartPr>
                <p14:cNvPr id="382" name="Ink 381">
                  <a:extLst>
                    <a:ext uri="{FF2B5EF4-FFF2-40B4-BE49-F238E27FC236}">
                      <a16:creationId xmlns:a16="http://schemas.microsoft.com/office/drawing/2014/main" id="{A32FF333-7DD5-9DB8-9937-78A41F508AD6}"/>
                    </a:ext>
                  </a:extLst>
                </p14:cNvPr>
                <p14:cNvContentPartPr/>
                <p14:nvPr/>
              </p14:nvContentPartPr>
              <p14:xfrm>
                <a:off x="333633" y="3370576"/>
                <a:ext cx="267840" cy="341280"/>
              </p14:xfrm>
            </p:contentPart>
          </mc:Choice>
          <mc:Fallback xmlns="">
            <p:pic>
              <p:nvPicPr>
                <p:cNvPr id="382" name="Ink 381">
                  <a:extLst>
                    <a:ext uri="{FF2B5EF4-FFF2-40B4-BE49-F238E27FC236}">
                      <a16:creationId xmlns:a16="http://schemas.microsoft.com/office/drawing/2014/main" id="{A32FF333-7DD5-9DB8-9937-78A41F508AD6}"/>
                    </a:ext>
                  </a:extLst>
                </p:cNvPr>
                <p:cNvPicPr/>
                <p:nvPr/>
              </p:nvPicPr>
              <p:blipFill>
                <a:blip r:embed="rId135"/>
                <a:stretch>
                  <a:fillRect/>
                </a:stretch>
              </p:blipFill>
              <p:spPr>
                <a:xfrm>
                  <a:off x="324993" y="3361576"/>
                  <a:ext cx="285480" cy="358920"/>
                </a:xfrm>
                <a:prstGeom prst="rect">
                  <a:avLst/>
                </a:prstGeom>
              </p:spPr>
            </p:pic>
          </mc:Fallback>
        </mc:AlternateContent>
      </p:grpSp>
      <p:grpSp>
        <p:nvGrpSpPr>
          <p:cNvPr id="383" name="Group 382">
            <a:extLst>
              <a:ext uri="{FF2B5EF4-FFF2-40B4-BE49-F238E27FC236}">
                <a16:creationId xmlns:a16="http://schemas.microsoft.com/office/drawing/2014/main" id="{45404597-6355-0CB5-A369-D7228D6C60AA}"/>
              </a:ext>
            </a:extLst>
          </p:cNvPr>
          <p:cNvGrpSpPr/>
          <p:nvPr/>
        </p:nvGrpSpPr>
        <p:grpSpPr>
          <a:xfrm>
            <a:off x="333273" y="4256896"/>
            <a:ext cx="345600" cy="352800"/>
            <a:chOff x="333273" y="4256896"/>
            <a:chExt cx="345600" cy="352800"/>
          </a:xfrm>
        </p:grpSpPr>
        <mc:AlternateContent xmlns:mc="http://schemas.openxmlformats.org/markup-compatibility/2006" xmlns:p14="http://schemas.microsoft.com/office/powerpoint/2010/main">
          <mc:Choice Requires="p14">
            <p:contentPart p14:bwMode="auto" r:id="rId136">
              <p14:nvContentPartPr>
                <p14:cNvPr id="384" name="Ink 383">
                  <a:extLst>
                    <a:ext uri="{FF2B5EF4-FFF2-40B4-BE49-F238E27FC236}">
                      <a16:creationId xmlns:a16="http://schemas.microsoft.com/office/drawing/2014/main" id="{EEC4E846-88D5-FDB5-9FAD-DFE278C5A3E7}"/>
                    </a:ext>
                  </a:extLst>
                </p14:cNvPr>
                <p14:cNvContentPartPr/>
                <p14:nvPr/>
              </p14:nvContentPartPr>
              <p14:xfrm>
                <a:off x="425073" y="4356256"/>
                <a:ext cx="137880" cy="97920"/>
              </p14:xfrm>
            </p:contentPart>
          </mc:Choice>
          <mc:Fallback xmlns="">
            <p:pic>
              <p:nvPicPr>
                <p:cNvPr id="384" name="Ink 383">
                  <a:extLst>
                    <a:ext uri="{FF2B5EF4-FFF2-40B4-BE49-F238E27FC236}">
                      <a16:creationId xmlns:a16="http://schemas.microsoft.com/office/drawing/2014/main" id="{EEC4E846-88D5-FDB5-9FAD-DFE278C5A3E7}"/>
                    </a:ext>
                  </a:extLst>
                </p:cNvPr>
                <p:cNvPicPr/>
                <p:nvPr/>
              </p:nvPicPr>
              <p:blipFill>
                <a:blip r:embed="rId137"/>
                <a:stretch>
                  <a:fillRect/>
                </a:stretch>
              </p:blipFill>
              <p:spPr>
                <a:xfrm>
                  <a:off x="416073" y="4347616"/>
                  <a:ext cx="155520" cy="115560"/>
                </a:xfrm>
                <a:prstGeom prst="rect">
                  <a:avLst/>
                </a:prstGeom>
              </p:spPr>
            </p:pic>
          </mc:Fallback>
        </mc:AlternateContent>
        <mc:AlternateContent xmlns:mc="http://schemas.openxmlformats.org/markup-compatibility/2006" xmlns:p14="http://schemas.microsoft.com/office/powerpoint/2010/main">
          <mc:Choice Requires="p14">
            <p:contentPart p14:bwMode="auto" r:id="rId138">
              <p14:nvContentPartPr>
                <p14:cNvPr id="385" name="Ink 384">
                  <a:extLst>
                    <a:ext uri="{FF2B5EF4-FFF2-40B4-BE49-F238E27FC236}">
                      <a16:creationId xmlns:a16="http://schemas.microsoft.com/office/drawing/2014/main" id="{B18F4E2A-B9D5-9BBB-A095-B760D7EA10DD}"/>
                    </a:ext>
                  </a:extLst>
                </p14:cNvPr>
                <p14:cNvContentPartPr/>
                <p14:nvPr/>
              </p14:nvContentPartPr>
              <p14:xfrm>
                <a:off x="488793" y="4386136"/>
                <a:ext cx="32040" cy="132480"/>
              </p14:xfrm>
            </p:contentPart>
          </mc:Choice>
          <mc:Fallback xmlns="">
            <p:pic>
              <p:nvPicPr>
                <p:cNvPr id="385" name="Ink 384">
                  <a:extLst>
                    <a:ext uri="{FF2B5EF4-FFF2-40B4-BE49-F238E27FC236}">
                      <a16:creationId xmlns:a16="http://schemas.microsoft.com/office/drawing/2014/main" id="{B18F4E2A-B9D5-9BBB-A095-B760D7EA10DD}"/>
                    </a:ext>
                  </a:extLst>
                </p:cNvPr>
                <p:cNvPicPr/>
                <p:nvPr/>
              </p:nvPicPr>
              <p:blipFill>
                <a:blip r:embed="rId139"/>
                <a:stretch>
                  <a:fillRect/>
                </a:stretch>
              </p:blipFill>
              <p:spPr>
                <a:xfrm>
                  <a:off x="480153" y="4377136"/>
                  <a:ext cx="49680" cy="150120"/>
                </a:xfrm>
                <a:prstGeom prst="rect">
                  <a:avLst/>
                </a:prstGeom>
              </p:spPr>
            </p:pic>
          </mc:Fallback>
        </mc:AlternateContent>
        <mc:AlternateContent xmlns:mc="http://schemas.openxmlformats.org/markup-compatibility/2006" xmlns:p14="http://schemas.microsoft.com/office/powerpoint/2010/main">
          <mc:Choice Requires="p14">
            <p:contentPart p14:bwMode="auto" r:id="rId140">
              <p14:nvContentPartPr>
                <p14:cNvPr id="386" name="Ink 385">
                  <a:extLst>
                    <a:ext uri="{FF2B5EF4-FFF2-40B4-BE49-F238E27FC236}">
                      <a16:creationId xmlns:a16="http://schemas.microsoft.com/office/drawing/2014/main" id="{E193F971-749E-BEAD-07E6-1433CACEB69A}"/>
                    </a:ext>
                  </a:extLst>
                </p14:cNvPr>
                <p14:cNvContentPartPr/>
                <p14:nvPr/>
              </p14:nvContentPartPr>
              <p14:xfrm>
                <a:off x="333273" y="4256896"/>
                <a:ext cx="345600" cy="352800"/>
              </p14:xfrm>
            </p:contentPart>
          </mc:Choice>
          <mc:Fallback xmlns="">
            <p:pic>
              <p:nvPicPr>
                <p:cNvPr id="386" name="Ink 385">
                  <a:extLst>
                    <a:ext uri="{FF2B5EF4-FFF2-40B4-BE49-F238E27FC236}">
                      <a16:creationId xmlns:a16="http://schemas.microsoft.com/office/drawing/2014/main" id="{E193F971-749E-BEAD-07E6-1433CACEB69A}"/>
                    </a:ext>
                  </a:extLst>
                </p:cNvPr>
                <p:cNvPicPr/>
                <p:nvPr/>
              </p:nvPicPr>
              <p:blipFill>
                <a:blip r:embed="rId141"/>
                <a:stretch>
                  <a:fillRect/>
                </a:stretch>
              </p:blipFill>
              <p:spPr>
                <a:xfrm>
                  <a:off x="324273" y="4248256"/>
                  <a:ext cx="363240" cy="370440"/>
                </a:xfrm>
                <a:prstGeom prst="rect">
                  <a:avLst/>
                </a:prstGeom>
              </p:spPr>
            </p:pic>
          </mc:Fallback>
        </mc:AlternateContent>
      </p:grpSp>
      <p:grpSp>
        <p:nvGrpSpPr>
          <p:cNvPr id="387" name="Group 386">
            <a:extLst>
              <a:ext uri="{FF2B5EF4-FFF2-40B4-BE49-F238E27FC236}">
                <a16:creationId xmlns:a16="http://schemas.microsoft.com/office/drawing/2014/main" id="{6229F75F-AAE4-F8B5-B3E9-455B80B8C33F}"/>
              </a:ext>
            </a:extLst>
          </p:cNvPr>
          <p:cNvGrpSpPr/>
          <p:nvPr/>
        </p:nvGrpSpPr>
        <p:grpSpPr>
          <a:xfrm>
            <a:off x="310233" y="4841896"/>
            <a:ext cx="426240" cy="407520"/>
            <a:chOff x="310233" y="4841896"/>
            <a:chExt cx="426240" cy="407520"/>
          </a:xfrm>
        </p:grpSpPr>
        <mc:AlternateContent xmlns:mc="http://schemas.openxmlformats.org/markup-compatibility/2006" xmlns:p14="http://schemas.microsoft.com/office/powerpoint/2010/main">
          <mc:Choice Requires="p14">
            <p:contentPart p14:bwMode="auto" r:id="rId142">
              <p14:nvContentPartPr>
                <p14:cNvPr id="388" name="Ink 387">
                  <a:extLst>
                    <a:ext uri="{FF2B5EF4-FFF2-40B4-BE49-F238E27FC236}">
                      <a16:creationId xmlns:a16="http://schemas.microsoft.com/office/drawing/2014/main" id="{3E4AC374-D944-B237-BF9E-6D9DC8B52361}"/>
                    </a:ext>
                  </a:extLst>
                </p14:cNvPr>
                <p14:cNvContentPartPr/>
                <p14:nvPr/>
              </p14:nvContentPartPr>
              <p14:xfrm>
                <a:off x="434433" y="4939096"/>
                <a:ext cx="117000" cy="163080"/>
              </p14:xfrm>
            </p:contentPart>
          </mc:Choice>
          <mc:Fallback xmlns="">
            <p:pic>
              <p:nvPicPr>
                <p:cNvPr id="388" name="Ink 387">
                  <a:extLst>
                    <a:ext uri="{FF2B5EF4-FFF2-40B4-BE49-F238E27FC236}">
                      <a16:creationId xmlns:a16="http://schemas.microsoft.com/office/drawing/2014/main" id="{3E4AC374-D944-B237-BF9E-6D9DC8B52361}"/>
                    </a:ext>
                  </a:extLst>
                </p:cNvPr>
                <p:cNvPicPr/>
                <p:nvPr/>
              </p:nvPicPr>
              <p:blipFill>
                <a:blip r:embed="rId143"/>
                <a:stretch>
                  <a:fillRect/>
                </a:stretch>
              </p:blipFill>
              <p:spPr>
                <a:xfrm>
                  <a:off x="425433" y="4930456"/>
                  <a:ext cx="134640" cy="180720"/>
                </a:xfrm>
                <a:prstGeom prst="rect">
                  <a:avLst/>
                </a:prstGeom>
              </p:spPr>
            </p:pic>
          </mc:Fallback>
        </mc:AlternateContent>
        <mc:AlternateContent xmlns:mc="http://schemas.openxmlformats.org/markup-compatibility/2006" xmlns:p14="http://schemas.microsoft.com/office/powerpoint/2010/main">
          <mc:Choice Requires="p14">
            <p:contentPart p14:bwMode="auto" r:id="rId144">
              <p14:nvContentPartPr>
                <p14:cNvPr id="389" name="Ink 388">
                  <a:extLst>
                    <a:ext uri="{FF2B5EF4-FFF2-40B4-BE49-F238E27FC236}">
                      <a16:creationId xmlns:a16="http://schemas.microsoft.com/office/drawing/2014/main" id="{21EFD273-CC66-7398-814A-78CC520F2BC3}"/>
                    </a:ext>
                  </a:extLst>
                </p14:cNvPr>
                <p14:cNvContentPartPr/>
                <p14:nvPr/>
              </p14:nvContentPartPr>
              <p14:xfrm>
                <a:off x="441993" y="4952776"/>
                <a:ext cx="136440" cy="29160"/>
              </p14:xfrm>
            </p:contentPart>
          </mc:Choice>
          <mc:Fallback xmlns="">
            <p:pic>
              <p:nvPicPr>
                <p:cNvPr id="389" name="Ink 388">
                  <a:extLst>
                    <a:ext uri="{FF2B5EF4-FFF2-40B4-BE49-F238E27FC236}">
                      <a16:creationId xmlns:a16="http://schemas.microsoft.com/office/drawing/2014/main" id="{21EFD273-CC66-7398-814A-78CC520F2BC3}"/>
                    </a:ext>
                  </a:extLst>
                </p:cNvPr>
                <p:cNvPicPr/>
                <p:nvPr/>
              </p:nvPicPr>
              <p:blipFill>
                <a:blip r:embed="rId145"/>
                <a:stretch>
                  <a:fillRect/>
                </a:stretch>
              </p:blipFill>
              <p:spPr>
                <a:xfrm>
                  <a:off x="433353" y="4943776"/>
                  <a:ext cx="1540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46">
              <p14:nvContentPartPr>
                <p14:cNvPr id="390" name="Ink 389">
                  <a:extLst>
                    <a:ext uri="{FF2B5EF4-FFF2-40B4-BE49-F238E27FC236}">
                      <a16:creationId xmlns:a16="http://schemas.microsoft.com/office/drawing/2014/main" id="{9AB213DA-BFA5-015A-C190-F700F73BA7D1}"/>
                    </a:ext>
                  </a:extLst>
                </p14:cNvPr>
                <p14:cNvContentPartPr/>
                <p14:nvPr/>
              </p14:nvContentPartPr>
              <p14:xfrm>
                <a:off x="310233" y="4841896"/>
                <a:ext cx="426240" cy="407520"/>
              </p14:xfrm>
            </p:contentPart>
          </mc:Choice>
          <mc:Fallback xmlns="">
            <p:pic>
              <p:nvPicPr>
                <p:cNvPr id="390" name="Ink 389">
                  <a:extLst>
                    <a:ext uri="{FF2B5EF4-FFF2-40B4-BE49-F238E27FC236}">
                      <a16:creationId xmlns:a16="http://schemas.microsoft.com/office/drawing/2014/main" id="{9AB213DA-BFA5-015A-C190-F700F73BA7D1}"/>
                    </a:ext>
                  </a:extLst>
                </p:cNvPr>
                <p:cNvPicPr/>
                <p:nvPr/>
              </p:nvPicPr>
              <p:blipFill>
                <a:blip r:embed="rId147"/>
                <a:stretch>
                  <a:fillRect/>
                </a:stretch>
              </p:blipFill>
              <p:spPr>
                <a:xfrm>
                  <a:off x="301593" y="4833256"/>
                  <a:ext cx="443880" cy="425160"/>
                </a:xfrm>
                <a:prstGeom prst="rect">
                  <a:avLst/>
                </a:prstGeom>
              </p:spPr>
            </p:pic>
          </mc:Fallback>
        </mc:AlternateContent>
      </p:grpSp>
      <p:sp>
        <p:nvSpPr>
          <p:cNvPr id="99" name="Rectangle 98">
            <a:extLst>
              <a:ext uri="{FF2B5EF4-FFF2-40B4-BE49-F238E27FC236}">
                <a16:creationId xmlns:a16="http://schemas.microsoft.com/office/drawing/2014/main" id="{509DDD91-273B-D2B7-2E11-08CBAE6381BD}"/>
              </a:ext>
            </a:extLst>
          </p:cNvPr>
          <p:cNvSpPr/>
          <p:nvPr/>
        </p:nvSpPr>
        <p:spPr>
          <a:xfrm>
            <a:off x="5095713" y="2471656"/>
            <a:ext cx="4021405" cy="319364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0" name="TextBox 99">
            <a:extLst>
              <a:ext uri="{FF2B5EF4-FFF2-40B4-BE49-F238E27FC236}">
                <a16:creationId xmlns:a16="http://schemas.microsoft.com/office/drawing/2014/main" id="{E5EEFA49-C6C8-1595-DE3E-DFE3ABAEEDF7}"/>
              </a:ext>
            </a:extLst>
          </p:cNvPr>
          <p:cNvSpPr txBox="1"/>
          <p:nvPr/>
        </p:nvSpPr>
        <p:spPr>
          <a:xfrm>
            <a:off x="5095713" y="2471656"/>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4A5A0673-8273-6856-ED83-B1024D3E7CE1}"/>
                  </a:ext>
                </a:extLst>
              </p:cNvPr>
              <p:cNvSpPr txBox="1"/>
              <p:nvPr/>
            </p:nvSpPr>
            <p:spPr>
              <a:xfrm>
                <a:off x="5207313" y="2757752"/>
                <a:ext cx="3814560" cy="2504275"/>
              </a:xfrm>
              <a:prstGeom prst="rect">
                <a:avLst/>
              </a:prstGeom>
              <a:noFill/>
            </p:spPr>
            <p:txBody>
              <a:bodyPr wrap="square" rtlCol="0">
                <a:spAutoFit/>
              </a:bodyPr>
              <a:lstStyle/>
              <a:p>
                <a:r>
                  <a:rPr lang="en-GB" sz="2000"/>
                  <a:t>a)  Find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5</m:t>
                        </m:r>
                      </m:den>
                    </m:f>
                  </m:oMath>
                </a14:m>
                <a:r>
                  <a:rPr lang="en-GB" sz="2000"/>
                  <a:t> of 60</a:t>
                </a:r>
              </a:p>
              <a:p>
                <a:endParaRPr lang="en-GB" sz="2000"/>
              </a:p>
              <a:p>
                <a:endParaRPr lang="en-GB" sz="2000"/>
              </a:p>
              <a:p>
                <a:r>
                  <a:rPr lang="en-GB" sz="2000"/>
                  <a:t>b)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8</m:t>
                        </m:r>
                      </m:num>
                      <m:den>
                        <m:r>
                          <a:rPr lang="en-GB" sz="2000" b="0" i="1" smtClean="0">
                            <a:latin typeface="Cambria Math" panose="02040503050406030204" pitchFamily="18" charset="0"/>
                          </a:rPr>
                          <m:t>5</m:t>
                        </m:r>
                      </m:den>
                    </m:f>
                  </m:oMath>
                </a14:m>
                <a:r>
                  <a:rPr lang="en-GB" sz="2000"/>
                  <a:t> of </a:t>
                </a:r>
                <a14:m>
                  <m:oMath xmlns:m="http://schemas.openxmlformats.org/officeDocument/2006/math">
                    <m:r>
                      <a:rPr lang="en-GB" sz="2000" b="0" i="1" smtClean="0">
                        <a:latin typeface="Cambria Math" panose="02040503050406030204" pitchFamily="18" charset="0"/>
                      </a:rPr>
                      <m:t>30=</m:t>
                    </m:r>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3</m:t>
                        </m:r>
                      </m:den>
                    </m:f>
                  </m:oMath>
                </a14:m>
                <a:r>
                  <a:rPr lang="en-GB" sz="2000"/>
                  <a:t> of</a:t>
                </a:r>
              </a:p>
              <a:p>
                <a:endParaRPr lang="en-GB" sz="2000"/>
              </a:p>
              <a:p>
                <a:endParaRPr lang="en-GB" sz="2000"/>
              </a:p>
              <a:p>
                <a:r>
                  <a:rPr lang="en-GB" sz="2000"/>
                  <a:t>c) Make your own similar question</a:t>
                </a:r>
              </a:p>
            </p:txBody>
          </p:sp>
        </mc:Choice>
        <mc:Fallback xmlns="">
          <p:sp>
            <p:nvSpPr>
              <p:cNvPr id="3" name="TextBox 2">
                <a:extLst>
                  <a:ext uri="{FF2B5EF4-FFF2-40B4-BE49-F238E27FC236}">
                    <a16:creationId xmlns:a16="http://schemas.microsoft.com/office/drawing/2014/main" id="{4A5A0673-8273-6856-ED83-B1024D3E7CE1}"/>
                  </a:ext>
                </a:extLst>
              </p:cNvPr>
              <p:cNvSpPr txBox="1">
                <a:spLocks noRot="1" noChangeAspect="1" noMove="1" noResize="1" noEditPoints="1" noAdjustHandles="1" noChangeArrowheads="1" noChangeShapeType="1" noTextEdit="1"/>
              </p:cNvSpPr>
              <p:nvPr/>
            </p:nvSpPr>
            <p:spPr>
              <a:xfrm>
                <a:off x="5207313" y="2757752"/>
                <a:ext cx="3814560" cy="2504275"/>
              </a:xfrm>
              <a:prstGeom prst="rect">
                <a:avLst/>
              </a:prstGeom>
              <a:blipFill>
                <a:blip r:embed="rId148"/>
                <a:stretch>
                  <a:fillRect l="-1597" b="-3406"/>
                </a:stretch>
              </a:blipFill>
            </p:spPr>
            <p:txBody>
              <a:bodyPr/>
              <a:lstStyle/>
              <a:p>
                <a:r>
                  <a:rPr lang="en-GB">
                    <a:noFill/>
                  </a:rPr>
                  <a:t> </a:t>
                </a:r>
              </a:p>
            </p:txBody>
          </p:sp>
        </mc:Fallback>
      </mc:AlternateContent>
      <p:sp>
        <p:nvSpPr>
          <p:cNvPr id="123" name="Rectangle 122">
            <a:extLst>
              <a:ext uri="{FF2B5EF4-FFF2-40B4-BE49-F238E27FC236}">
                <a16:creationId xmlns:a16="http://schemas.microsoft.com/office/drawing/2014/main" id="{9CBBA173-6B63-2200-5C5E-BD3A997A089D}"/>
              </a:ext>
            </a:extLst>
          </p:cNvPr>
          <p:cNvSpPr/>
          <p:nvPr/>
        </p:nvSpPr>
        <p:spPr>
          <a:xfrm>
            <a:off x="7139491" y="3749447"/>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Tree>
    <p:extLst>
      <p:ext uri="{BB962C8B-B14F-4D97-AF65-F5344CB8AC3E}">
        <p14:creationId xmlns:p14="http://schemas.microsoft.com/office/powerpoint/2010/main" val="3676094212"/>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64C53711-B375-3291-0ED3-F05CF7AC0846}"/>
              </a:ext>
            </a:extLst>
          </p:cNvPr>
          <p:cNvSpPr/>
          <p:nvPr/>
        </p:nvSpPr>
        <p:spPr>
          <a:xfrm>
            <a:off x="215600" y="180687"/>
            <a:ext cx="4021405" cy="319364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8CB5025B-C950-F8B2-A02B-B34F36901335}"/>
              </a:ext>
            </a:extLst>
          </p:cNvPr>
          <p:cNvSpPr txBox="1"/>
          <p:nvPr/>
        </p:nvSpPr>
        <p:spPr>
          <a:xfrm>
            <a:off x="215600" y="180687"/>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2C03661C-AC78-C36A-C18C-A9E2128D2FA2}"/>
                  </a:ext>
                </a:extLst>
              </p:cNvPr>
              <p:cNvSpPr txBox="1"/>
              <p:nvPr/>
            </p:nvSpPr>
            <p:spPr>
              <a:xfrm>
                <a:off x="327200" y="466783"/>
                <a:ext cx="3814560" cy="2504275"/>
              </a:xfrm>
              <a:prstGeom prst="rect">
                <a:avLst/>
              </a:prstGeom>
              <a:noFill/>
            </p:spPr>
            <p:txBody>
              <a:bodyPr wrap="square" rtlCol="0">
                <a:spAutoFit/>
              </a:bodyPr>
              <a:lstStyle/>
              <a:p>
                <a:r>
                  <a:rPr lang="en-GB" sz="2000"/>
                  <a:t>a)  Find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5</m:t>
                        </m:r>
                      </m:den>
                    </m:f>
                  </m:oMath>
                </a14:m>
                <a:r>
                  <a:rPr lang="en-GB" sz="2000"/>
                  <a:t> of 60</a:t>
                </a:r>
              </a:p>
              <a:p>
                <a:endParaRPr lang="en-GB" sz="2000"/>
              </a:p>
              <a:p>
                <a:endParaRPr lang="en-GB" sz="2000"/>
              </a:p>
              <a:p>
                <a:r>
                  <a:rPr lang="en-GB" sz="2000"/>
                  <a:t>b)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8</m:t>
                        </m:r>
                      </m:num>
                      <m:den>
                        <m:r>
                          <a:rPr lang="en-GB" sz="2000" b="0" i="1" smtClean="0">
                            <a:latin typeface="Cambria Math" panose="02040503050406030204" pitchFamily="18" charset="0"/>
                          </a:rPr>
                          <m:t>5</m:t>
                        </m:r>
                      </m:den>
                    </m:f>
                  </m:oMath>
                </a14:m>
                <a:r>
                  <a:rPr lang="en-GB" sz="2000"/>
                  <a:t> of </a:t>
                </a:r>
                <a14:m>
                  <m:oMath xmlns:m="http://schemas.openxmlformats.org/officeDocument/2006/math">
                    <m:r>
                      <a:rPr lang="en-GB" sz="2000" b="0" i="1" smtClean="0">
                        <a:latin typeface="Cambria Math" panose="02040503050406030204" pitchFamily="18" charset="0"/>
                      </a:rPr>
                      <m:t>30=</m:t>
                    </m:r>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3</m:t>
                        </m:r>
                      </m:den>
                    </m:f>
                  </m:oMath>
                </a14:m>
                <a:r>
                  <a:rPr lang="en-GB" sz="2000"/>
                  <a:t> of</a:t>
                </a:r>
              </a:p>
              <a:p>
                <a:endParaRPr lang="en-GB" sz="2000"/>
              </a:p>
              <a:p>
                <a:endParaRPr lang="en-GB" sz="2000"/>
              </a:p>
              <a:p>
                <a:r>
                  <a:rPr lang="en-GB" sz="2000"/>
                  <a:t>c) Make your own similar question</a:t>
                </a:r>
              </a:p>
            </p:txBody>
          </p:sp>
        </mc:Choice>
        <mc:Fallback xmlns="">
          <p:sp>
            <p:nvSpPr>
              <p:cNvPr id="107" name="TextBox 106">
                <a:extLst>
                  <a:ext uri="{FF2B5EF4-FFF2-40B4-BE49-F238E27FC236}">
                    <a16:creationId xmlns:a16="http://schemas.microsoft.com/office/drawing/2014/main" id="{2C03661C-AC78-C36A-C18C-A9E2128D2FA2}"/>
                  </a:ext>
                </a:extLst>
              </p:cNvPr>
              <p:cNvSpPr txBox="1">
                <a:spLocks noRot="1" noChangeAspect="1" noMove="1" noResize="1" noEditPoints="1" noAdjustHandles="1" noChangeArrowheads="1" noChangeShapeType="1" noTextEdit="1"/>
              </p:cNvSpPr>
              <p:nvPr/>
            </p:nvSpPr>
            <p:spPr>
              <a:xfrm>
                <a:off x="327200" y="466783"/>
                <a:ext cx="3814560" cy="2504275"/>
              </a:xfrm>
              <a:prstGeom prst="rect">
                <a:avLst/>
              </a:prstGeom>
              <a:blipFill>
                <a:blip r:embed="rId2"/>
                <a:stretch>
                  <a:fillRect l="-1760" b="-3659"/>
                </a:stretch>
              </a:blipFill>
            </p:spPr>
            <p:txBody>
              <a:bodyPr/>
              <a:lstStyle/>
              <a:p>
                <a:r>
                  <a:rPr lang="en-GB">
                    <a:noFill/>
                  </a:rPr>
                  <a:t> </a:t>
                </a:r>
              </a:p>
            </p:txBody>
          </p:sp>
        </mc:Fallback>
      </mc:AlternateContent>
      <p:sp>
        <p:nvSpPr>
          <p:cNvPr id="108" name="Rectangle 107">
            <a:extLst>
              <a:ext uri="{FF2B5EF4-FFF2-40B4-BE49-F238E27FC236}">
                <a16:creationId xmlns:a16="http://schemas.microsoft.com/office/drawing/2014/main" id="{DF032F0A-69D7-269F-1A6C-8D2BC0130A7B}"/>
              </a:ext>
            </a:extLst>
          </p:cNvPr>
          <p:cNvSpPr/>
          <p:nvPr/>
        </p:nvSpPr>
        <p:spPr>
          <a:xfrm>
            <a:off x="2259378" y="1458478"/>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80" name="Group 179">
            <a:extLst>
              <a:ext uri="{FF2B5EF4-FFF2-40B4-BE49-F238E27FC236}">
                <a16:creationId xmlns:a16="http://schemas.microsoft.com/office/drawing/2014/main" id="{215AB016-CA28-2312-8936-F88E6D68040C}"/>
              </a:ext>
            </a:extLst>
          </p:cNvPr>
          <p:cNvGrpSpPr/>
          <p:nvPr/>
        </p:nvGrpSpPr>
        <p:grpSpPr>
          <a:xfrm>
            <a:off x="2363313" y="519736"/>
            <a:ext cx="559440" cy="366120"/>
            <a:chOff x="2363313" y="519736"/>
            <a:chExt cx="559440" cy="366120"/>
          </a:xfrm>
        </p:grpSpPr>
        <mc:AlternateContent xmlns:mc="http://schemas.openxmlformats.org/markup-compatibility/2006" xmlns:p14="http://schemas.microsoft.com/office/powerpoint/2010/main">
          <mc:Choice Requires="p14">
            <p:contentPart p14:bwMode="auto" r:id="rId3">
              <p14:nvContentPartPr>
                <p14:cNvPr id="177" name="Ink 176">
                  <a:extLst>
                    <a:ext uri="{FF2B5EF4-FFF2-40B4-BE49-F238E27FC236}">
                      <a16:creationId xmlns:a16="http://schemas.microsoft.com/office/drawing/2014/main" id="{EEA7C8DB-9101-913A-29A4-0B41E2A8F57E}"/>
                    </a:ext>
                  </a:extLst>
                </p14:cNvPr>
                <p14:cNvContentPartPr/>
                <p14:nvPr/>
              </p14:nvContentPartPr>
              <p14:xfrm>
                <a:off x="2363313" y="519736"/>
                <a:ext cx="289080" cy="227160"/>
              </p14:xfrm>
            </p:contentPart>
          </mc:Choice>
          <mc:Fallback xmlns="">
            <p:pic>
              <p:nvPicPr>
                <p:cNvPr id="177" name="Ink 176">
                  <a:extLst>
                    <a:ext uri="{FF2B5EF4-FFF2-40B4-BE49-F238E27FC236}">
                      <a16:creationId xmlns:a16="http://schemas.microsoft.com/office/drawing/2014/main" id="{EEA7C8DB-9101-913A-29A4-0B41E2A8F57E}"/>
                    </a:ext>
                  </a:extLst>
                </p:cNvPr>
                <p:cNvPicPr/>
                <p:nvPr/>
              </p:nvPicPr>
              <p:blipFill>
                <a:blip r:embed="rId4"/>
                <a:stretch>
                  <a:fillRect/>
                </a:stretch>
              </p:blipFill>
              <p:spPr>
                <a:xfrm>
                  <a:off x="2345313" y="501736"/>
                  <a:ext cx="32472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178" name="Ink 177">
                  <a:extLst>
                    <a:ext uri="{FF2B5EF4-FFF2-40B4-BE49-F238E27FC236}">
                      <a16:creationId xmlns:a16="http://schemas.microsoft.com/office/drawing/2014/main" id="{D902880B-D550-7EF0-12D3-56AC3A0D5C27}"/>
                    </a:ext>
                  </a:extLst>
                </p14:cNvPr>
                <p14:cNvContentPartPr/>
                <p14:nvPr/>
              </p14:nvContentPartPr>
              <p14:xfrm>
                <a:off x="2504073" y="581296"/>
                <a:ext cx="98280" cy="304560"/>
              </p14:xfrm>
            </p:contentPart>
          </mc:Choice>
          <mc:Fallback xmlns="">
            <p:pic>
              <p:nvPicPr>
                <p:cNvPr id="178" name="Ink 177">
                  <a:extLst>
                    <a:ext uri="{FF2B5EF4-FFF2-40B4-BE49-F238E27FC236}">
                      <a16:creationId xmlns:a16="http://schemas.microsoft.com/office/drawing/2014/main" id="{D902880B-D550-7EF0-12D3-56AC3A0D5C27}"/>
                    </a:ext>
                  </a:extLst>
                </p:cNvPr>
                <p:cNvPicPr/>
                <p:nvPr/>
              </p:nvPicPr>
              <p:blipFill>
                <a:blip r:embed="rId6"/>
                <a:stretch>
                  <a:fillRect/>
                </a:stretch>
              </p:blipFill>
              <p:spPr>
                <a:xfrm>
                  <a:off x="2486433" y="563296"/>
                  <a:ext cx="133920" cy="3402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79" name="Ink 178">
                  <a:extLst>
                    <a:ext uri="{FF2B5EF4-FFF2-40B4-BE49-F238E27FC236}">
                      <a16:creationId xmlns:a16="http://schemas.microsoft.com/office/drawing/2014/main" id="{883BE135-91A0-349E-CEBC-6D22BDE725FE}"/>
                    </a:ext>
                  </a:extLst>
                </p14:cNvPr>
                <p14:cNvContentPartPr/>
                <p14:nvPr/>
              </p14:nvContentPartPr>
              <p14:xfrm>
                <a:off x="2732313" y="522616"/>
                <a:ext cx="190440" cy="341640"/>
              </p14:xfrm>
            </p:contentPart>
          </mc:Choice>
          <mc:Fallback xmlns="">
            <p:pic>
              <p:nvPicPr>
                <p:cNvPr id="179" name="Ink 178">
                  <a:extLst>
                    <a:ext uri="{FF2B5EF4-FFF2-40B4-BE49-F238E27FC236}">
                      <a16:creationId xmlns:a16="http://schemas.microsoft.com/office/drawing/2014/main" id="{883BE135-91A0-349E-CEBC-6D22BDE725FE}"/>
                    </a:ext>
                  </a:extLst>
                </p:cNvPr>
                <p:cNvPicPr/>
                <p:nvPr/>
              </p:nvPicPr>
              <p:blipFill>
                <a:blip r:embed="rId8"/>
                <a:stretch>
                  <a:fillRect/>
                </a:stretch>
              </p:blipFill>
              <p:spPr>
                <a:xfrm>
                  <a:off x="2714673" y="504616"/>
                  <a:ext cx="226080" cy="377280"/>
                </a:xfrm>
                <a:prstGeom prst="rect">
                  <a:avLst/>
                </a:prstGeom>
              </p:spPr>
            </p:pic>
          </mc:Fallback>
        </mc:AlternateContent>
      </p:grpSp>
      <p:grpSp>
        <p:nvGrpSpPr>
          <p:cNvPr id="183" name="Group 182">
            <a:extLst>
              <a:ext uri="{FF2B5EF4-FFF2-40B4-BE49-F238E27FC236}">
                <a16:creationId xmlns:a16="http://schemas.microsoft.com/office/drawing/2014/main" id="{72210BA3-EBF6-C915-2A53-D5627B7D499B}"/>
              </a:ext>
            </a:extLst>
          </p:cNvPr>
          <p:cNvGrpSpPr/>
          <p:nvPr/>
        </p:nvGrpSpPr>
        <p:grpSpPr>
          <a:xfrm>
            <a:off x="2365113" y="1557256"/>
            <a:ext cx="474840" cy="343440"/>
            <a:chOff x="2365113" y="1557256"/>
            <a:chExt cx="474840" cy="343440"/>
          </a:xfrm>
        </p:grpSpPr>
        <mc:AlternateContent xmlns:mc="http://schemas.openxmlformats.org/markup-compatibility/2006" xmlns:p14="http://schemas.microsoft.com/office/powerpoint/2010/main">
          <mc:Choice Requires="p14">
            <p:contentPart p14:bwMode="auto" r:id="rId9">
              <p14:nvContentPartPr>
                <p14:cNvPr id="181" name="Ink 180">
                  <a:extLst>
                    <a:ext uri="{FF2B5EF4-FFF2-40B4-BE49-F238E27FC236}">
                      <a16:creationId xmlns:a16="http://schemas.microsoft.com/office/drawing/2014/main" id="{F7BB37DE-7D98-4E2D-AC14-1980A97D79CF}"/>
                    </a:ext>
                  </a:extLst>
                </p14:cNvPr>
                <p14:cNvContentPartPr/>
                <p14:nvPr/>
              </p14:nvContentPartPr>
              <p14:xfrm>
                <a:off x="2365113" y="1603336"/>
                <a:ext cx="189000" cy="297360"/>
              </p14:xfrm>
            </p:contentPart>
          </mc:Choice>
          <mc:Fallback xmlns="">
            <p:pic>
              <p:nvPicPr>
                <p:cNvPr id="181" name="Ink 180">
                  <a:extLst>
                    <a:ext uri="{FF2B5EF4-FFF2-40B4-BE49-F238E27FC236}">
                      <a16:creationId xmlns:a16="http://schemas.microsoft.com/office/drawing/2014/main" id="{F7BB37DE-7D98-4E2D-AC14-1980A97D79CF}"/>
                    </a:ext>
                  </a:extLst>
                </p:cNvPr>
                <p:cNvPicPr/>
                <p:nvPr/>
              </p:nvPicPr>
              <p:blipFill>
                <a:blip r:embed="rId10"/>
                <a:stretch>
                  <a:fillRect/>
                </a:stretch>
              </p:blipFill>
              <p:spPr>
                <a:xfrm>
                  <a:off x="2347473" y="1585336"/>
                  <a:ext cx="224640" cy="3330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82" name="Ink 181">
                  <a:extLst>
                    <a:ext uri="{FF2B5EF4-FFF2-40B4-BE49-F238E27FC236}">
                      <a16:creationId xmlns:a16="http://schemas.microsoft.com/office/drawing/2014/main" id="{D23DDC32-84F1-08E7-9E35-A154D5D6A659}"/>
                    </a:ext>
                  </a:extLst>
                </p14:cNvPr>
                <p14:cNvContentPartPr/>
                <p14:nvPr/>
              </p14:nvContentPartPr>
              <p14:xfrm>
                <a:off x="2666433" y="1557256"/>
                <a:ext cx="173520" cy="290520"/>
              </p14:xfrm>
            </p:contentPart>
          </mc:Choice>
          <mc:Fallback xmlns="">
            <p:pic>
              <p:nvPicPr>
                <p:cNvPr id="182" name="Ink 181">
                  <a:extLst>
                    <a:ext uri="{FF2B5EF4-FFF2-40B4-BE49-F238E27FC236}">
                      <a16:creationId xmlns:a16="http://schemas.microsoft.com/office/drawing/2014/main" id="{D23DDC32-84F1-08E7-9E35-A154D5D6A659}"/>
                    </a:ext>
                  </a:extLst>
                </p:cNvPr>
                <p:cNvPicPr/>
                <p:nvPr/>
              </p:nvPicPr>
              <p:blipFill>
                <a:blip r:embed="rId12"/>
                <a:stretch>
                  <a:fillRect/>
                </a:stretch>
              </p:blipFill>
              <p:spPr>
                <a:xfrm>
                  <a:off x="2648793" y="1539256"/>
                  <a:ext cx="209160" cy="326160"/>
                </a:xfrm>
                <a:prstGeom prst="rect">
                  <a:avLst/>
                </a:prstGeom>
              </p:spPr>
            </p:pic>
          </mc:Fallback>
        </mc:AlternateContent>
      </p:grpSp>
    </p:spTree>
    <p:extLst>
      <p:ext uri="{BB962C8B-B14F-4D97-AF65-F5344CB8AC3E}">
        <p14:creationId xmlns:p14="http://schemas.microsoft.com/office/powerpoint/2010/main" val="320895447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Rectangle 89">
            <a:extLst>
              <a:ext uri="{FF2B5EF4-FFF2-40B4-BE49-F238E27FC236}">
                <a16:creationId xmlns:a16="http://schemas.microsoft.com/office/drawing/2014/main" id="{64C53711-B375-3291-0ED3-F05CF7AC0846}"/>
              </a:ext>
            </a:extLst>
          </p:cNvPr>
          <p:cNvSpPr/>
          <p:nvPr/>
        </p:nvSpPr>
        <p:spPr>
          <a:xfrm>
            <a:off x="215600" y="180687"/>
            <a:ext cx="4021405" cy="319364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6" name="TextBox 105">
            <a:extLst>
              <a:ext uri="{FF2B5EF4-FFF2-40B4-BE49-F238E27FC236}">
                <a16:creationId xmlns:a16="http://schemas.microsoft.com/office/drawing/2014/main" id="{8CB5025B-C950-F8B2-A02B-B34F36901335}"/>
              </a:ext>
            </a:extLst>
          </p:cNvPr>
          <p:cNvSpPr txBox="1"/>
          <p:nvPr/>
        </p:nvSpPr>
        <p:spPr>
          <a:xfrm>
            <a:off x="215600" y="180687"/>
            <a:ext cx="1343251" cy="307777"/>
          </a:xfrm>
          <a:prstGeom prst="rect">
            <a:avLst/>
          </a:prstGeom>
          <a:noFill/>
        </p:spPr>
        <p:txBody>
          <a:bodyPr wrap="square">
            <a:spAutoFit/>
          </a:bodyPr>
          <a:lstStyle/>
          <a:p>
            <a:r>
              <a:rPr lang="en-GB" sz="1400" b="1"/>
              <a:t>Your turn:</a:t>
            </a:r>
          </a:p>
        </p:txBody>
      </p:sp>
      <mc:AlternateContent xmlns:mc="http://schemas.openxmlformats.org/markup-compatibility/2006" xmlns:a14="http://schemas.microsoft.com/office/drawing/2010/main">
        <mc:Choice Requires="a14">
          <p:sp>
            <p:nvSpPr>
              <p:cNvPr id="107" name="TextBox 106">
                <a:extLst>
                  <a:ext uri="{FF2B5EF4-FFF2-40B4-BE49-F238E27FC236}">
                    <a16:creationId xmlns:a16="http://schemas.microsoft.com/office/drawing/2014/main" id="{2C03661C-AC78-C36A-C18C-A9E2128D2FA2}"/>
                  </a:ext>
                </a:extLst>
              </p:cNvPr>
              <p:cNvSpPr txBox="1"/>
              <p:nvPr/>
            </p:nvSpPr>
            <p:spPr>
              <a:xfrm>
                <a:off x="327200" y="466783"/>
                <a:ext cx="3814560" cy="2504275"/>
              </a:xfrm>
              <a:prstGeom prst="rect">
                <a:avLst/>
              </a:prstGeom>
              <a:noFill/>
            </p:spPr>
            <p:txBody>
              <a:bodyPr wrap="square" rtlCol="0">
                <a:spAutoFit/>
              </a:bodyPr>
              <a:lstStyle/>
              <a:p>
                <a:r>
                  <a:rPr lang="en-GB" sz="2000"/>
                  <a:t>a)  Find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5</m:t>
                        </m:r>
                      </m:den>
                    </m:f>
                  </m:oMath>
                </a14:m>
                <a:r>
                  <a:rPr lang="en-GB" sz="2000"/>
                  <a:t> of 60</a:t>
                </a:r>
              </a:p>
              <a:p>
                <a:endParaRPr lang="en-GB" sz="2000"/>
              </a:p>
              <a:p>
                <a:endParaRPr lang="en-GB" sz="2000"/>
              </a:p>
              <a:p>
                <a:r>
                  <a:rPr lang="en-GB" sz="2000"/>
                  <a:t>b)  </a:t>
                </a:r>
                <a14:m>
                  <m:oMath xmlns:m="http://schemas.openxmlformats.org/officeDocument/2006/math">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8</m:t>
                        </m:r>
                      </m:num>
                      <m:den>
                        <m:r>
                          <a:rPr lang="en-GB" sz="2000" b="0" i="1" smtClean="0">
                            <a:latin typeface="Cambria Math" panose="02040503050406030204" pitchFamily="18" charset="0"/>
                          </a:rPr>
                          <m:t>5</m:t>
                        </m:r>
                      </m:den>
                    </m:f>
                  </m:oMath>
                </a14:m>
                <a:r>
                  <a:rPr lang="en-GB" sz="2000"/>
                  <a:t> of </a:t>
                </a:r>
                <a14:m>
                  <m:oMath xmlns:m="http://schemas.openxmlformats.org/officeDocument/2006/math">
                    <m:r>
                      <a:rPr lang="en-GB" sz="2000" b="0" i="1" smtClean="0">
                        <a:latin typeface="Cambria Math" panose="02040503050406030204" pitchFamily="18" charset="0"/>
                      </a:rPr>
                      <m:t>30=</m:t>
                    </m:r>
                    <m:f>
                      <m:fPr>
                        <m:ctrlPr>
                          <a:rPr lang="en-GB" sz="2000" b="0" i="1" smtClean="0">
                            <a:latin typeface="Cambria Math" panose="02040503050406030204" pitchFamily="18" charset="0"/>
                          </a:rPr>
                        </m:ctrlPr>
                      </m:fPr>
                      <m:num>
                        <m:r>
                          <a:rPr lang="en-GB" sz="2000" b="0" i="1" smtClean="0">
                            <a:latin typeface="Cambria Math" panose="02040503050406030204" pitchFamily="18" charset="0"/>
                          </a:rPr>
                          <m:t>4</m:t>
                        </m:r>
                      </m:num>
                      <m:den>
                        <m:r>
                          <a:rPr lang="en-GB" sz="2000" b="0" i="1" smtClean="0">
                            <a:latin typeface="Cambria Math" panose="02040503050406030204" pitchFamily="18" charset="0"/>
                          </a:rPr>
                          <m:t>3</m:t>
                        </m:r>
                      </m:den>
                    </m:f>
                  </m:oMath>
                </a14:m>
                <a:r>
                  <a:rPr lang="en-GB" sz="2000"/>
                  <a:t> of</a:t>
                </a:r>
              </a:p>
              <a:p>
                <a:endParaRPr lang="en-GB" sz="2000"/>
              </a:p>
              <a:p>
                <a:endParaRPr lang="en-GB" sz="2000"/>
              </a:p>
              <a:p>
                <a:r>
                  <a:rPr lang="en-GB" sz="2000"/>
                  <a:t>c) Make your own similar question</a:t>
                </a:r>
              </a:p>
            </p:txBody>
          </p:sp>
        </mc:Choice>
        <mc:Fallback xmlns="">
          <p:sp>
            <p:nvSpPr>
              <p:cNvPr id="107" name="TextBox 106">
                <a:extLst>
                  <a:ext uri="{FF2B5EF4-FFF2-40B4-BE49-F238E27FC236}">
                    <a16:creationId xmlns:a16="http://schemas.microsoft.com/office/drawing/2014/main" id="{2C03661C-AC78-C36A-C18C-A9E2128D2FA2}"/>
                  </a:ext>
                </a:extLst>
              </p:cNvPr>
              <p:cNvSpPr txBox="1">
                <a:spLocks noRot="1" noChangeAspect="1" noMove="1" noResize="1" noEditPoints="1" noAdjustHandles="1" noChangeArrowheads="1" noChangeShapeType="1" noTextEdit="1"/>
              </p:cNvSpPr>
              <p:nvPr/>
            </p:nvSpPr>
            <p:spPr>
              <a:xfrm>
                <a:off x="327200" y="466783"/>
                <a:ext cx="3814560" cy="2504275"/>
              </a:xfrm>
              <a:prstGeom prst="rect">
                <a:avLst/>
              </a:prstGeom>
              <a:blipFill>
                <a:blip r:embed="rId2"/>
                <a:stretch>
                  <a:fillRect l="-1760" b="-3659"/>
                </a:stretch>
              </a:blipFill>
            </p:spPr>
            <p:txBody>
              <a:bodyPr/>
              <a:lstStyle/>
              <a:p>
                <a:r>
                  <a:rPr lang="en-GB">
                    <a:noFill/>
                  </a:rPr>
                  <a:t> </a:t>
                </a:r>
              </a:p>
            </p:txBody>
          </p:sp>
        </mc:Fallback>
      </mc:AlternateContent>
      <p:sp>
        <p:nvSpPr>
          <p:cNvPr id="108" name="Rectangle 107">
            <a:extLst>
              <a:ext uri="{FF2B5EF4-FFF2-40B4-BE49-F238E27FC236}">
                <a16:creationId xmlns:a16="http://schemas.microsoft.com/office/drawing/2014/main" id="{DF032F0A-69D7-269F-1A6C-8D2BC0130A7B}"/>
              </a:ext>
            </a:extLst>
          </p:cNvPr>
          <p:cNvSpPr/>
          <p:nvPr/>
        </p:nvSpPr>
        <p:spPr>
          <a:xfrm>
            <a:off x="2259378" y="1458478"/>
            <a:ext cx="759613" cy="5778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grpSp>
        <p:nvGrpSpPr>
          <p:cNvPr id="14" name="Group 13">
            <a:extLst>
              <a:ext uri="{FF2B5EF4-FFF2-40B4-BE49-F238E27FC236}">
                <a16:creationId xmlns:a16="http://schemas.microsoft.com/office/drawing/2014/main" id="{FF4ED90E-624E-5F1D-8733-983AC18BB902}"/>
              </a:ext>
            </a:extLst>
          </p:cNvPr>
          <p:cNvGrpSpPr/>
          <p:nvPr/>
        </p:nvGrpSpPr>
        <p:grpSpPr>
          <a:xfrm>
            <a:off x="4859369" y="252616"/>
            <a:ext cx="432360" cy="642240"/>
            <a:chOff x="4483353" y="252616"/>
            <a:chExt cx="432360" cy="642240"/>
          </a:xfrm>
        </p:grpSpPr>
        <mc:AlternateContent xmlns:mc="http://schemas.openxmlformats.org/markup-compatibility/2006" xmlns:p14="http://schemas.microsoft.com/office/powerpoint/2010/main">
          <mc:Choice Requires="p14">
            <p:contentPart p14:bwMode="auto" r:id="rId3">
              <p14:nvContentPartPr>
                <p14:cNvPr id="2" name="Ink 1">
                  <a:extLst>
                    <a:ext uri="{FF2B5EF4-FFF2-40B4-BE49-F238E27FC236}">
                      <a16:creationId xmlns:a16="http://schemas.microsoft.com/office/drawing/2014/main" id="{433D8D40-0A55-2404-F8FD-88DE31D0DE4E}"/>
                    </a:ext>
                  </a:extLst>
                </p14:cNvPr>
                <p14:cNvContentPartPr/>
                <p14:nvPr/>
              </p14:nvContentPartPr>
              <p14:xfrm>
                <a:off x="4547073" y="252616"/>
                <a:ext cx="135720" cy="261000"/>
              </p14:xfrm>
            </p:contentPart>
          </mc:Choice>
          <mc:Fallback xmlns="">
            <p:pic>
              <p:nvPicPr>
                <p:cNvPr id="2" name="Ink 1">
                  <a:extLst>
                    <a:ext uri="{FF2B5EF4-FFF2-40B4-BE49-F238E27FC236}">
                      <a16:creationId xmlns:a16="http://schemas.microsoft.com/office/drawing/2014/main" id="{433D8D40-0A55-2404-F8FD-88DE31D0DE4E}"/>
                    </a:ext>
                  </a:extLst>
                </p:cNvPr>
                <p:cNvPicPr/>
                <p:nvPr/>
              </p:nvPicPr>
              <p:blipFill>
                <a:blip r:embed="rId4"/>
                <a:stretch>
                  <a:fillRect/>
                </a:stretch>
              </p:blipFill>
              <p:spPr>
                <a:xfrm>
                  <a:off x="4529433" y="234976"/>
                  <a:ext cx="171360" cy="296640"/>
                </a:xfrm>
                <a:prstGeom prst="rect">
                  <a:avLst/>
                </a:prstGeom>
              </p:spPr>
            </p:pic>
          </mc:Fallback>
        </mc:AlternateContent>
        <mc:AlternateContent xmlns:mc="http://schemas.openxmlformats.org/markup-compatibility/2006" xmlns:p14="http://schemas.microsoft.com/office/powerpoint/2010/main">
          <mc:Choice Requires="p14">
            <p:contentPart p14:bwMode="auto" r:id="rId5">
              <p14:nvContentPartPr>
                <p14:cNvPr id="3" name="Ink 2">
                  <a:extLst>
                    <a:ext uri="{FF2B5EF4-FFF2-40B4-BE49-F238E27FC236}">
                      <a16:creationId xmlns:a16="http://schemas.microsoft.com/office/drawing/2014/main" id="{1F01E6DC-0526-6B01-52CC-2BFFA02418D6}"/>
                    </a:ext>
                  </a:extLst>
                </p14:cNvPr>
                <p14:cNvContentPartPr/>
                <p14:nvPr/>
              </p14:nvContentPartPr>
              <p14:xfrm>
                <a:off x="4743633" y="319936"/>
                <a:ext cx="172080" cy="164520"/>
              </p14:xfrm>
            </p:contentPart>
          </mc:Choice>
          <mc:Fallback xmlns="">
            <p:pic>
              <p:nvPicPr>
                <p:cNvPr id="3" name="Ink 2">
                  <a:extLst>
                    <a:ext uri="{FF2B5EF4-FFF2-40B4-BE49-F238E27FC236}">
                      <a16:creationId xmlns:a16="http://schemas.microsoft.com/office/drawing/2014/main" id="{1F01E6DC-0526-6B01-52CC-2BFFA02418D6}"/>
                    </a:ext>
                  </a:extLst>
                </p:cNvPr>
                <p:cNvPicPr/>
                <p:nvPr/>
              </p:nvPicPr>
              <p:blipFill>
                <a:blip r:embed="rId6"/>
                <a:stretch>
                  <a:fillRect/>
                </a:stretch>
              </p:blipFill>
              <p:spPr>
                <a:xfrm>
                  <a:off x="4725633" y="302296"/>
                  <a:ext cx="207720" cy="20016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5" name="Ink 4">
                  <a:extLst>
                    <a:ext uri="{FF2B5EF4-FFF2-40B4-BE49-F238E27FC236}">
                      <a16:creationId xmlns:a16="http://schemas.microsoft.com/office/drawing/2014/main" id="{A4E0A9B1-01E5-B5D9-CFA2-DFAE45B75D91}"/>
                    </a:ext>
                  </a:extLst>
                </p14:cNvPr>
                <p14:cNvContentPartPr/>
                <p14:nvPr/>
              </p14:nvContentPartPr>
              <p14:xfrm>
                <a:off x="4483353" y="573376"/>
                <a:ext cx="430200" cy="79200"/>
              </p14:xfrm>
            </p:contentPart>
          </mc:Choice>
          <mc:Fallback xmlns="">
            <p:pic>
              <p:nvPicPr>
                <p:cNvPr id="5" name="Ink 4">
                  <a:extLst>
                    <a:ext uri="{FF2B5EF4-FFF2-40B4-BE49-F238E27FC236}">
                      <a16:creationId xmlns:a16="http://schemas.microsoft.com/office/drawing/2014/main" id="{A4E0A9B1-01E5-B5D9-CFA2-DFAE45B75D91}"/>
                    </a:ext>
                  </a:extLst>
                </p:cNvPr>
                <p:cNvPicPr/>
                <p:nvPr/>
              </p:nvPicPr>
              <p:blipFill>
                <a:blip r:embed="rId8"/>
                <a:stretch>
                  <a:fillRect/>
                </a:stretch>
              </p:blipFill>
              <p:spPr>
                <a:xfrm>
                  <a:off x="4465353" y="555736"/>
                  <a:ext cx="465840" cy="11484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6" name="Ink 5">
                  <a:extLst>
                    <a:ext uri="{FF2B5EF4-FFF2-40B4-BE49-F238E27FC236}">
                      <a16:creationId xmlns:a16="http://schemas.microsoft.com/office/drawing/2014/main" id="{15305164-EF16-7056-0D9D-ADAACED90D05}"/>
                    </a:ext>
                  </a:extLst>
                </p14:cNvPr>
                <p14:cNvContentPartPr/>
                <p14:nvPr/>
              </p14:nvContentPartPr>
              <p14:xfrm>
                <a:off x="4648953" y="710536"/>
                <a:ext cx="159840" cy="184320"/>
              </p14:xfrm>
            </p:contentPart>
          </mc:Choice>
          <mc:Fallback xmlns="">
            <p:pic>
              <p:nvPicPr>
                <p:cNvPr id="6" name="Ink 5">
                  <a:extLst>
                    <a:ext uri="{FF2B5EF4-FFF2-40B4-BE49-F238E27FC236}">
                      <a16:creationId xmlns:a16="http://schemas.microsoft.com/office/drawing/2014/main" id="{15305164-EF16-7056-0D9D-ADAACED90D05}"/>
                    </a:ext>
                  </a:extLst>
                </p:cNvPr>
                <p:cNvPicPr/>
                <p:nvPr/>
              </p:nvPicPr>
              <p:blipFill>
                <a:blip r:embed="rId10"/>
                <a:stretch>
                  <a:fillRect/>
                </a:stretch>
              </p:blipFill>
              <p:spPr>
                <a:xfrm>
                  <a:off x="4631313" y="692536"/>
                  <a:ext cx="19548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7" name="Ink 6">
                  <a:extLst>
                    <a:ext uri="{FF2B5EF4-FFF2-40B4-BE49-F238E27FC236}">
                      <a16:creationId xmlns:a16="http://schemas.microsoft.com/office/drawing/2014/main" id="{1EEDB8E1-FC6A-41F9-AB38-C61E64EC4169}"/>
                    </a:ext>
                  </a:extLst>
                </p14:cNvPr>
                <p14:cNvContentPartPr/>
                <p14:nvPr/>
              </p14:nvContentPartPr>
              <p14:xfrm>
                <a:off x="4688913" y="658696"/>
                <a:ext cx="205920" cy="57600"/>
              </p14:xfrm>
            </p:contentPart>
          </mc:Choice>
          <mc:Fallback xmlns="">
            <p:pic>
              <p:nvPicPr>
                <p:cNvPr id="7" name="Ink 6">
                  <a:extLst>
                    <a:ext uri="{FF2B5EF4-FFF2-40B4-BE49-F238E27FC236}">
                      <a16:creationId xmlns:a16="http://schemas.microsoft.com/office/drawing/2014/main" id="{1EEDB8E1-FC6A-41F9-AB38-C61E64EC4169}"/>
                    </a:ext>
                  </a:extLst>
                </p:cNvPr>
                <p:cNvPicPr/>
                <p:nvPr/>
              </p:nvPicPr>
              <p:blipFill>
                <a:blip r:embed="rId12"/>
                <a:stretch>
                  <a:fillRect/>
                </a:stretch>
              </p:blipFill>
              <p:spPr>
                <a:xfrm>
                  <a:off x="4670913" y="640696"/>
                  <a:ext cx="241560" cy="93240"/>
                </a:xfrm>
                <a:prstGeom prst="rect">
                  <a:avLst/>
                </a:prstGeom>
              </p:spPr>
            </p:pic>
          </mc:Fallback>
        </mc:AlternateContent>
      </p:grpSp>
      <p:grpSp>
        <p:nvGrpSpPr>
          <p:cNvPr id="13" name="Group 12">
            <a:extLst>
              <a:ext uri="{FF2B5EF4-FFF2-40B4-BE49-F238E27FC236}">
                <a16:creationId xmlns:a16="http://schemas.microsoft.com/office/drawing/2014/main" id="{11814D2D-3ED5-1EF5-D78A-55B9582BA089}"/>
              </a:ext>
            </a:extLst>
          </p:cNvPr>
          <p:cNvGrpSpPr/>
          <p:nvPr/>
        </p:nvGrpSpPr>
        <p:grpSpPr>
          <a:xfrm>
            <a:off x="5640929" y="515416"/>
            <a:ext cx="122760" cy="116640"/>
            <a:chOff x="5264913" y="515416"/>
            <a:chExt cx="122760" cy="116640"/>
          </a:xfrm>
        </p:grpSpPr>
        <mc:AlternateContent xmlns:mc="http://schemas.openxmlformats.org/markup-compatibility/2006" xmlns:p14="http://schemas.microsoft.com/office/powerpoint/2010/main">
          <mc:Choice Requires="p14">
            <p:contentPart p14:bwMode="auto" r:id="rId13">
              <p14:nvContentPartPr>
                <p14:cNvPr id="8" name="Ink 7">
                  <a:extLst>
                    <a:ext uri="{FF2B5EF4-FFF2-40B4-BE49-F238E27FC236}">
                      <a16:creationId xmlns:a16="http://schemas.microsoft.com/office/drawing/2014/main" id="{997C85FF-667C-8429-1203-80953024607C}"/>
                    </a:ext>
                  </a:extLst>
                </p14:cNvPr>
                <p14:cNvContentPartPr/>
                <p14:nvPr/>
              </p14:nvContentPartPr>
              <p14:xfrm>
                <a:off x="5264913" y="515416"/>
                <a:ext cx="102240" cy="16560"/>
              </p14:xfrm>
            </p:contentPart>
          </mc:Choice>
          <mc:Fallback xmlns="">
            <p:pic>
              <p:nvPicPr>
                <p:cNvPr id="8" name="Ink 7">
                  <a:extLst>
                    <a:ext uri="{FF2B5EF4-FFF2-40B4-BE49-F238E27FC236}">
                      <a16:creationId xmlns:a16="http://schemas.microsoft.com/office/drawing/2014/main" id="{997C85FF-667C-8429-1203-80953024607C}"/>
                    </a:ext>
                  </a:extLst>
                </p:cNvPr>
                <p:cNvPicPr/>
                <p:nvPr/>
              </p:nvPicPr>
              <p:blipFill>
                <a:blip r:embed="rId14"/>
                <a:stretch>
                  <a:fillRect/>
                </a:stretch>
              </p:blipFill>
              <p:spPr>
                <a:xfrm>
                  <a:off x="5246913" y="497416"/>
                  <a:ext cx="137880" cy="5220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9" name="Ink 8">
                  <a:extLst>
                    <a:ext uri="{FF2B5EF4-FFF2-40B4-BE49-F238E27FC236}">
                      <a16:creationId xmlns:a16="http://schemas.microsoft.com/office/drawing/2014/main" id="{CDC3482A-7EE2-6EEA-8C42-B338C9E55B59}"/>
                    </a:ext>
                  </a:extLst>
                </p14:cNvPr>
                <p14:cNvContentPartPr/>
                <p14:nvPr/>
              </p14:nvContentPartPr>
              <p14:xfrm>
                <a:off x="5265273" y="615856"/>
                <a:ext cx="122400" cy="16200"/>
              </p14:xfrm>
            </p:contentPart>
          </mc:Choice>
          <mc:Fallback xmlns="">
            <p:pic>
              <p:nvPicPr>
                <p:cNvPr id="9" name="Ink 8">
                  <a:extLst>
                    <a:ext uri="{FF2B5EF4-FFF2-40B4-BE49-F238E27FC236}">
                      <a16:creationId xmlns:a16="http://schemas.microsoft.com/office/drawing/2014/main" id="{CDC3482A-7EE2-6EEA-8C42-B338C9E55B59}"/>
                    </a:ext>
                  </a:extLst>
                </p:cNvPr>
                <p:cNvPicPr/>
                <p:nvPr/>
              </p:nvPicPr>
              <p:blipFill>
                <a:blip r:embed="rId16"/>
                <a:stretch>
                  <a:fillRect/>
                </a:stretch>
              </p:blipFill>
              <p:spPr>
                <a:xfrm>
                  <a:off x="5247633" y="598216"/>
                  <a:ext cx="158040" cy="51840"/>
                </a:xfrm>
                <a:prstGeom prst="rect">
                  <a:avLst/>
                </a:prstGeom>
              </p:spPr>
            </p:pic>
          </mc:Fallback>
        </mc:AlternateContent>
      </p:grpSp>
      <p:grpSp>
        <p:nvGrpSpPr>
          <p:cNvPr id="12" name="Group 11">
            <a:extLst>
              <a:ext uri="{FF2B5EF4-FFF2-40B4-BE49-F238E27FC236}">
                <a16:creationId xmlns:a16="http://schemas.microsoft.com/office/drawing/2014/main" id="{37F7020E-830D-7548-A7CD-49CC0531C626}"/>
              </a:ext>
            </a:extLst>
          </p:cNvPr>
          <p:cNvGrpSpPr/>
          <p:nvPr/>
        </p:nvGrpSpPr>
        <p:grpSpPr>
          <a:xfrm>
            <a:off x="6172649" y="359896"/>
            <a:ext cx="380520" cy="259200"/>
            <a:chOff x="5796633" y="359896"/>
            <a:chExt cx="380520" cy="259200"/>
          </a:xfrm>
        </p:grpSpPr>
        <mc:AlternateContent xmlns:mc="http://schemas.openxmlformats.org/markup-compatibility/2006" xmlns:p14="http://schemas.microsoft.com/office/powerpoint/2010/main">
          <mc:Choice Requires="p14">
            <p:contentPart p14:bwMode="auto" r:id="rId17">
              <p14:nvContentPartPr>
                <p14:cNvPr id="10" name="Ink 9">
                  <a:extLst>
                    <a:ext uri="{FF2B5EF4-FFF2-40B4-BE49-F238E27FC236}">
                      <a16:creationId xmlns:a16="http://schemas.microsoft.com/office/drawing/2014/main" id="{11D64379-2CAF-AD33-B0A9-2E4A30A60AC7}"/>
                    </a:ext>
                  </a:extLst>
                </p14:cNvPr>
                <p14:cNvContentPartPr/>
                <p14:nvPr/>
              </p14:nvContentPartPr>
              <p14:xfrm>
                <a:off x="5796633" y="359896"/>
                <a:ext cx="27360" cy="259200"/>
              </p14:xfrm>
            </p:contentPart>
          </mc:Choice>
          <mc:Fallback xmlns="">
            <p:pic>
              <p:nvPicPr>
                <p:cNvPr id="10" name="Ink 9">
                  <a:extLst>
                    <a:ext uri="{FF2B5EF4-FFF2-40B4-BE49-F238E27FC236}">
                      <a16:creationId xmlns:a16="http://schemas.microsoft.com/office/drawing/2014/main" id="{11D64379-2CAF-AD33-B0A9-2E4A30A60AC7}"/>
                    </a:ext>
                  </a:extLst>
                </p:cNvPr>
                <p:cNvPicPr/>
                <p:nvPr/>
              </p:nvPicPr>
              <p:blipFill>
                <a:blip r:embed="rId18"/>
                <a:stretch>
                  <a:fillRect/>
                </a:stretch>
              </p:blipFill>
              <p:spPr>
                <a:xfrm>
                  <a:off x="5778993" y="342256"/>
                  <a:ext cx="63000" cy="2948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11" name="Ink 10">
                  <a:extLst>
                    <a:ext uri="{FF2B5EF4-FFF2-40B4-BE49-F238E27FC236}">
                      <a16:creationId xmlns:a16="http://schemas.microsoft.com/office/drawing/2014/main" id="{5D1CEAA2-E9F5-B8EE-7BC7-3300812135F3}"/>
                    </a:ext>
                  </a:extLst>
                </p14:cNvPr>
                <p14:cNvContentPartPr/>
                <p14:nvPr/>
              </p14:nvContentPartPr>
              <p14:xfrm>
                <a:off x="5904993" y="369256"/>
                <a:ext cx="272160" cy="223560"/>
              </p14:xfrm>
            </p:contentPart>
          </mc:Choice>
          <mc:Fallback xmlns="">
            <p:pic>
              <p:nvPicPr>
                <p:cNvPr id="11" name="Ink 10">
                  <a:extLst>
                    <a:ext uri="{FF2B5EF4-FFF2-40B4-BE49-F238E27FC236}">
                      <a16:creationId xmlns:a16="http://schemas.microsoft.com/office/drawing/2014/main" id="{5D1CEAA2-E9F5-B8EE-7BC7-3300812135F3}"/>
                    </a:ext>
                  </a:extLst>
                </p:cNvPr>
                <p:cNvPicPr/>
                <p:nvPr/>
              </p:nvPicPr>
              <p:blipFill>
                <a:blip r:embed="rId20"/>
                <a:stretch>
                  <a:fillRect/>
                </a:stretch>
              </p:blipFill>
              <p:spPr>
                <a:xfrm>
                  <a:off x="5886993" y="351616"/>
                  <a:ext cx="307800" cy="259200"/>
                </a:xfrm>
                <a:prstGeom prst="rect">
                  <a:avLst/>
                </a:prstGeom>
              </p:spPr>
            </p:pic>
          </mc:Fallback>
        </mc:AlternateContent>
      </p:grpSp>
      <p:grpSp>
        <p:nvGrpSpPr>
          <p:cNvPr id="28" name="Group 27">
            <a:extLst>
              <a:ext uri="{FF2B5EF4-FFF2-40B4-BE49-F238E27FC236}">
                <a16:creationId xmlns:a16="http://schemas.microsoft.com/office/drawing/2014/main" id="{22A880BD-C845-0853-150D-3207858F4B38}"/>
              </a:ext>
            </a:extLst>
          </p:cNvPr>
          <p:cNvGrpSpPr/>
          <p:nvPr/>
        </p:nvGrpSpPr>
        <p:grpSpPr>
          <a:xfrm>
            <a:off x="4865129" y="1107616"/>
            <a:ext cx="825120" cy="307800"/>
            <a:chOff x="4489113" y="1107616"/>
            <a:chExt cx="825120" cy="307800"/>
          </a:xfrm>
        </p:grpSpPr>
        <mc:AlternateContent xmlns:mc="http://schemas.openxmlformats.org/markup-compatibility/2006" xmlns:p14="http://schemas.microsoft.com/office/powerpoint/2010/main">
          <mc:Choice Requires="p14">
            <p:contentPart p14:bwMode="auto" r:id="rId21">
              <p14:nvContentPartPr>
                <p14:cNvPr id="15" name="Ink 14">
                  <a:extLst>
                    <a:ext uri="{FF2B5EF4-FFF2-40B4-BE49-F238E27FC236}">
                      <a16:creationId xmlns:a16="http://schemas.microsoft.com/office/drawing/2014/main" id="{D7CC9A0E-BB51-0CF3-6B23-390DEE73F4E4}"/>
                    </a:ext>
                  </a:extLst>
                </p14:cNvPr>
                <p14:cNvContentPartPr/>
                <p14:nvPr/>
              </p14:nvContentPartPr>
              <p14:xfrm>
                <a:off x="4489113" y="1183936"/>
                <a:ext cx="23400" cy="231480"/>
              </p14:xfrm>
            </p:contentPart>
          </mc:Choice>
          <mc:Fallback xmlns="">
            <p:pic>
              <p:nvPicPr>
                <p:cNvPr id="15" name="Ink 14">
                  <a:extLst>
                    <a:ext uri="{FF2B5EF4-FFF2-40B4-BE49-F238E27FC236}">
                      <a16:creationId xmlns:a16="http://schemas.microsoft.com/office/drawing/2014/main" id="{D7CC9A0E-BB51-0CF3-6B23-390DEE73F4E4}"/>
                    </a:ext>
                  </a:extLst>
                </p:cNvPr>
                <p:cNvPicPr/>
                <p:nvPr/>
              </p:nvPicPr>
              <p:blipFill>
                <a:blip r:embed="rId22"/>
                <a:stretch>
                  <a:fillRect/>
                </a:stretch>
              </p:blipFill>
              <p:spPr>
                <a:xfrm>
                  <a:off x="4471473" y="1166296"/>
                  <a:ext cx="59040" cy="26712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16" name="Ink 15">
                  <a:extLst>
                    <a:ext uri="{FF2B5EF4-FFF2-40B4-BE49-F238E27FC236}">
                      <a16:creationId xmlns:a16="http://schemas.microsoft.com/office/drawing/2014/main" id="{2574AB3F-0EBE-ECC1-5D84-ABCBFE1AC008}"/>
                    </a:ext>
                  </a:extLst>
                </p14:cNvPr>
                <p14:cNvContentPartPr/>
                <p14:nvPr/>
              </p14:nvContentPartPr>
              <p14:xfrm>
                <a:off x="4585233" y="1182856"/>
                <a:ext cx="152640" cy="164160"/>
              </p14:xfrm>
            </p:contentPart>
          </mc:Choice>
          <mc:Fallback xmlns="">
            <p:pic>
              <p:nvPicPr>
                <p:cNvPr id="16" name="Ink 15">
                  <a:extLst>
                    <a:ext uri="{FF2B5EF4-FFF2-40B4-BE49-F238E27FC236}">
                      <a16:creationId xmlns:a16="http://schemas.microsoft.com/office/drawing/2014/main" id="{2574AB3F-0EBE-ECC1-5D84-ABCBFE1AC008}"/>
                    </a:ext>
                  </a:extLst>
                </p:cNvPr>
                <p:cNvPicPr/>
                <p:nvPr/>
              </p:nvPicPr>
              <p:blipFill>
                <a:blip r:embed="rId24"/>
                <a:stretch>
                  <a:fillRect/>
                </a:stretch>
              </p:blipFill>
              <p:spPr>
                <a:xfrm>
                  <a:off x="4567593" y="1165216"/>
                  <a:ext cx="188280" cy="19980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17" name="Ink 16">
                  <a:extLst>
                    <a:ext uri="{FF2B5EF4-FFF2-40B4-BE49-F238E27FC236}">
                      <a16:creationId xmlns:a16="http://schemas.microsoft.com/office/drawing/2014/main" id="{04F0018F-AA58-006D-203A-56B5FDAE2D2C}"/>
                    </a:ext>
                  </a:extLst>
                </p14:cNvPr>
                <p14:cNvContentPartPr/>
                <p14:nvPr/>
              </p14:nvContentPartPr>
              <p14:xfrm>
                <a:off x="4864233" y="1223176"/>
                <a:ext cx="131040" cy="64080"/>
              </p14:xfrm>
            </p:contentPart>
          </mc:Choice>
          <mc:Fallback xmlns="">
            <p:pic>
              <p:nvPicPr>
                <p:cNvPr id="17" name="Ink 16">
                  <a:extLst>
                    <a:ext uri="{FF2B5EF4-FFF2-40B4-BE49-F238E27FC236}">
                      <a16:creationId xmlns:a16="http://schemas.microsoft.com/office/drawing/2014/main" id="{04F0018F-AA58-006D-203A-56B5FDAE2D2C}"/>
                    </a:ext>
                  </a:extLst>
                </p:cNvPr>
                <p:cNvPicPr/>
                <p:nvPr/>
              </p:nvPicPr>
              <p:blipFill>
                <a:blip r:embed="rId26"/>
                <a:stretch>
                  <a:fillRect/>
                </a:stretch>
              </p:blipFill>
              <p:spPr>
                <a:xfrm>
                  <a:off x="4846233" y="1205176"/>
                  <a:ext cx="166680" cy="997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18" name="Ink 17">
                  <a:extLst>
                    <a:ext uri="{FF2B5EF4-FFF2-40B4-BE49-F238E27FC236}">
                      <a16:creationId xmlns:a16="http://schemas.microsoft.com/office/drawing/2014/main" id="{1A436B5B-42E4-4C74-2937-3CDBCBDF843A}"/>
                    </a:ext>
                  </a:extLst>
                </p14:cNvPr>
                <p14:cNvContentPartPr/>
                <p14:nvPr/>
              </p14:nvContentPartPr>
              <p14:xfrm>
                <a:off x="4918233" y="1229296"/>
                <a:ext cx="113040" cy="115200"/>
              </p14:xfrm>
            </p:contentPart>
          </mc:Choice>
          <mc:Fallback xmlns="">
            <p:pic>
              <p:nvPicPr>
                <p:cNvPr id="18" name="Ink 17">
                  <a:extLst>
                    <a:ext uri="{FF2B5EF4-FFF2-40B4-BE49-F238E27FC236}">
                      <a16:creationId xmlns:a16="http://schemas.microsoft.com/office/drawing/2014/main" id="{1A436B5B-42E4-4C74-2937-3CDBCBDF843A}"/>
                    </a:ext>
                  </a:extLst>
                </p:cNvPr>
                <p:cNvPicPr/>
                <p:nvPr/>
              </p:nvPicPr>
              <p:blipFill>
                <a:blip r:embed="rId28"/>
                <a:stretch>
                  <a:fillRect/>
                </a:stretch>
              </p:blipFill>
              <p:spPr>
                <a:xfrm>
                  <a:off x="4900233" y="1211296"/>
                  <a:ext cx="148680" cy="1508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19" name="Ink 18">
                  <a:extLst>
                    <a:ext uri="{FF2B5EF4-FFF2-40B4-BE49-F238E27FC236}">
                      <a16:creationId xmlns:a16="http://schemas.microsoft.com/office/drawing/2014/main" id="{6C97AC10-EB6B-0BA2-CB06-882D42D2DC18}"/>
                    </a:ext>
                  </a:extLst>
                </p14:cNvPr>
                <p14:cNvContentPartPr/>
                <p14:nvPr/>
              </p14:nvContentPartPr>
              <p14:xfrm>
                <a:off x="5162673" y="1107616"/>
                <a:ext cx="151560" cy="241920"/>
              </p14:xfrm>
            </p:contentPart>
          </mc:Choice>
          <mc:Fallback xmlns="">
            <p:pic>
              <p:nvPicPr>
                <p:cNvPr id="19" name="Ink 18">
                  <a:extLst>
                    <a:ext uri="{FF2B5EF4-FFF2-40B4-BE49-F238E27FC236}">
                      <a16:creationId xmlns:a16="http://schemas.microsoft.com/office/drawing/2014/main" id="{6C97AC10-EB6B-0BA2-CB06-882D42D2DC18}"/>
                    </a:ext>
                  </a:extLst>
                </p:cNvPr>
                <p:cNvPicPr/>
                <p:nvPr/>
              </p:nvPicPr>
              <p:blipFill>
                <a:blip r:embed="rId30"/>
                <a:stretch>
                  <a:fillRect/>
                </a:stretch>
              </p:blipFill>
              <p:spPr>
                <a:xfrm>
                  <a:off x="5145033" y="1089976"/>
                  <a:ext cx="187200" cy="277560"/>
                </a:xfrm>
                <a:prstGeom prst="rect">
                  <a:avLst/>
                </a:prstGeom>
              </p:spPr>
            </p:pic>
          </mc:Fallback>
        </mc:AlternateContent>
      </p:grpSp>
      <p:grpSp>
        <p:nvGrpSpPr>
          <p:cNvPr id="31" name="Group 30">
            <a:extLst>
              <a:ext uri="{FF2B5EF4-FFF2-40B4-BE49-F238E27FC236}">
                <a16:creationId xmlns:a16="http://schemas.microsoft.com/office/drawing/2014/main" id="{613AA473-FB7B-9C0C-35D8-9978FAB390DA}"/>
              </a:ext>
            </a:extLst>
          </p:cNvPr>
          <p:cNvGrpSpPr/>
          <p:nvPr/>
        </p:nvGrpSpPr>
        <p:grpSpPr>
          <a:xfrm>
            <a:off x="4395329" y="310216"/>
            <a:ext cx="284400" cy="509400"/>
            <a:chOff x="4019313" y="310216"/>
            <a:chExt cx="284400" cy="509400"/>
          </a:xfrm>
        </p:grpSpPr>
        <mc:AlternateContent xmlns:mc="http://schemas.openxmlformats.org/markup-compatibility/2006" xmlns:p14="http://schemas.microsoft.com/office/powerpoint/2010/main">
          <mc:Choice Requires="p14">
            <p:contentPart p14:bwMode="auto" r:id="rId31">
              <p14:nvContentPartPr>
                <p14:cNvPr id="29" name="Ink 28">
                  <a:extLst>
                    <a:ext uri="{FF2B5EF4-FFF2-40B4-BE49-F238E27FC236}">
                      <a16:creationId xmlns:a16="http://schemas.microsoft.com/office/drawing/2014/main" id="{CDB2091C-8B6C-8ADD-FFF0-3C9F45C81FCF}"/>
                    </a:ext>
                  </a:extLst>
                </p14:cNvPr>
                <p14:cNvContentPartPr/>
                <p14:nvPr/>
              </p14:nvContentPartPr>
              <p14:xfrm>
                <a:off x="4019313" y="457456"/>
                <a:ext cx="175320" cy="159840"/>
              </p14:xfrm>
            </p:contentPart>
          </mc:Choice>
          <mc:Fallback xmlns="">
            <p:pic>
              <p:nvPicPr>
                <p:cNvPr id="29" name="Ink 28">
                  <a:extLst>
                    <a:ext uri="{FF2B5EF4-FFF2-40B4-BE49-F238E27FC236}">
                      <a16:creationId xmlns:a16="http://schemas.microsoft.com/office/drawing/2014/main" id="{CDB2091C-8B6C-8ADD-FFF0-3C9F45C81FCF}"/>
                    </a:ext>
                  </a:extLst>
                </p:cNvPr>
                <p:cNvPicPr/>
                <p:nvPr/>
              </p:nvPicPr>
              <p:blipFill>
                <a:blip r:embed="rId32"/>
                <a:stretch>
                  <a:fillRect/>
                </a:stretch>
              </p:blipFill>
              <p:spPr>
                <a:xfrm>
                  <a:off x="4001673" y="439816"/>
                  <a:ext cx="210960" cy="195480"/>
                </a:xfrm>
                <a:prstGeom prst="rect">
                  <a:avLst/>
                </a:prstGeom>
              </p:spPr>
            </p:pic>
          </mc:Fallback>
        </mc:AlternateContent>
        <mc:AlternateContent xmlns:mc="http://schemas.openxmlformats.org/markup-compatibility/2006" xmlns:p14="http://schemas.microsoft.com/office/powerpoint/2010/main">
          <mc:Choice Requires="p14">
            <p:contentPart p14:bwMode="auto" r:id="rId33">
              <p14:nvContentPartPr>
                <p14:cNvPr id="30" name="Ink 29">
                  <a:extLst>
                    <a:ext uri="{FF2B5EF4-FFF2-40B4-BE49-F238E27FC236}">
                      <a16:creationId xmlns:a16="http://schemas.microsoft.com/office/drawing/2014/main" id="{EA1518D3-24F8-BFC4-D76D-75FC83898B2E}"/>
                    </a:ext>
                  </a:extLst>
                </p14:cNvPr>
                <p14:cNvContentPartPr/>
                <p14:nvPr/>
              </p14:nvContentPartPr>
              <p14:xfrm>
                <a:off x="4159353" y="310216"/>
                <a:ext cx="144360" cy="509400"/>
              </p14:xfrm>
            </p:contentPart>
          </mc:Choice>
          <mc:Fallback xmlns="">
            <p:pic>
              <p:nvPicPr>
                <p:cNvPr id="30" name="Ink 29">
                  <a:extLst>
                    <a:ext uri="{FF2B5EF4-FFF2-40B4-BE49-F238E27FC236}">
                      <a16:creationId xmlns:a16="http://schemas.microsoft.com/office/drawing/2014/main" id="{EA1518D3-24F8-BFC4-D76D-75FC83898B2E}"/>
                    </a:ext>
                  </a:extLst>
                </p:cNvPr>
                <p:cNvPicPr/>
                <p:nvPr/>
              </p:nvPicPr>
              <p:blipFill>
                <a:blip r:embed="rId34"/>
                <a:stretch>
                  <a:fillRect/>
                </a:stretch>
              </p:blipFill>
              <p:spPr>
                <a:xfrm>
                  <a:off x="4141713" y="292216"/>
                  <a:ext cx="180000" cy="545040"/>
                </a:xfrm>
                <a:prstGeom prst="rect">
                  <a:avLst/>
                </a:prstGeom>
              </p:spPr>
            </p:pic>
          </mc:Fallback>
        </mc:AlternateContent>
      </p:grpSp>
      <p:grpSp>
        <p:nvGrpSpPr>
          <p:cNvPr id="34" name="Group 33">
            <a:extLst>
              <a:ext uri="{FF2B5EF4-FFF2-40B4-BE49-F238E27FC236}">
                <a16:creationId xmlns:a16="http://schemas.microsoft.com/office/drawing/2014/main" id="{1ACDA0FB-AC26-9FDA-B89B-3AFFADFC5275}"/>
              </a:ext>
            </a:extLst>
          </p:cNvPr>
          <p:cNvGrpSpPr/>
          <p:nvPr/>
        </p:nvGrpSpPr>
        <p:grpSpPr>
          <a:xfrm>
            <a:off x="4313793" y="1957936"/>
            <a:ext cx="269640" cy="514800"/>
            <a:chOff x="4313793" y="1957936"/>
            <a:chExt cx="269640" cy="514800"/>
          </a:xfrm>
        </p:grpSpPr>
        <mc:AlternateContent xmlns:mc="http://schemas.openxmlformats.org/markup-compatibility/2006" xmlns:p14="http://schemas.microsoft.com/office/powerpoint/2010/main">
          <mc:Choice Requires="p14">
            <p:contentPart p14:bwMode="auto" r:id="rId35">
              <p14:nvContentPartPr>
                <p14:cNvPr id="32" name="Ink 31">
                  <a:extLst>
                    <a:ext uri="{FF2B5EF4-FFF2-40B4-BE49-F238E27FC236}">
                      <a16:creationId xmlns:a16="http://schemas.microsoft.com/office/drawing/2014/main" id="{1BC1D146-37D4-4090-3457-2505F7756ACA}"/>
                    </a:ext>
                  </a:extLst>
                </p14:cNvPr>
                <p14:cNvContentPartPr/>
                <p14:nvPr/>
              </p14:nvContentPartPr>
              <p14:xfrm>
                <a:off x="4313793" y="2045416"/>
                <a:ext cx="127080" cy="309240"/>
              </p14:xfrm>
            </p:contentPart>
          </mc:Choice>
          <mc:Fallback xmlns="">
            <p:pic>
              <p:nvPicPr>
                <p:cNvPr id="32" name="Ink 31">
                  <a:extLst>
                    <a:ext uri="{FF2B5EF4-FFF2-40B4-BE49-F238E27FC236}">
                      <a16:creationId xmlns:a16="http://schemas.microsoft.com/office/drawing/2014/main" id="{1BC1D146-37D4-4090-3457-2505F7756ACA}"/>
                    </a:ext>
                  </a:extLst>
                </p:cNvPr>
                <p:cNvPicPr/>
                <p:nvPr/>
              </p:nvPicPr>
              <p:blipFill>
                <a:blip r:embed="rId36"/>
                <a:stretch>
                  <a:fillRect/>
                </a:stretch>
              </p:blipFill>
              <p:spPr>
                <a:xfrm>
                  <a:off x="4295793" y="2027776"/>
                  <a:ext cx="162720" cy="34488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33" name="Ink 32">
                  <a:extLst>
                    <a:ext uri="{FF2B5EF4-FFF2-40B4-BE49-F238E27FC236}">
                      <a16:creationId xmlns:a16="http://schemas.microsoft.com/office/drawing/2014/main" id="{6493C275-2FDD-0E94-FE2A-5141CCA34EC2}"/>
                    </a:ext>
                  </a:extLst>
                </p14:cNvPr>
                <p14:cNvContentPartPr/>
                <p14:nvPr/>
              </p14:nvContentPartPr>
              <p14:xfrm>
                <a:off x="4472913" y="1957936"/>
                <a:ext cx="110520" cy="514800"/>
              </p14:xfrm>
            </p:contentPart>
          </mc:Choice>
          <mc:Fallback xmlns="">
            <p:pic>
              <p:nvPicPr>
                <p:cNvPr id="33" name="Ink 32">
                  <a:extLst>
                    <a:ext uri="{FF2B5EF4-FFF2-40B4-BE49-F238E27FC236}">
                      <a16:creationId xmlns:a16="http://schemas.microsoft.com/office/drawing/2014/main" id="{6493C275-2FDD-0E94-FE2A-5141CCA34EC2}"/>
                    </a:ext>
                  </a:extLst>
                </p:cNvPr>
                <p:cNvPicPr/>
                <p:nvPr/>
              </p:nvPicPr>
              <p:blipFill>
                <a:blip r:embed="rId38"/>
                <a:stretch>
                  <a:fillRect/>
                </a:stretch>
              </p:blipFill>
              <p:spPr>
                <a:xfrm>
                  <a:off x="4454913" y="1939936"/>
                  <a:ext cx="146160" cy="550440"/>
                </a:xfrm>
                <a:prstGeom prst="rect">
                  <a:avLst/>
                </a:prstGeom>
              </p:spPr>
            </p:pic>
          </mc:Fallback>
        </mc:AlternateContent>
      </p:grpSp>
      <p:grpSp>
        <p:nvGrpSpPr>
          <p:cNvPr id="44" name="Group 43">
            <a:extLst>
              <a:ext uri="{FF2B5EF4-FFF2-40B4-BE49-F238E27FC236}">
                <a16:creationId xmlns:a16="http://schemas.microsoft.com/office/drawing/2014/main" id="{B5650953-CA6C-571C-4457-5B8DCA7261CF}"/>
              </a:ext>
            </a:extLst>
          </p:cNvPr>
          <p:cNvGrpSpPr/>
          <p:nvPr/>
        </p:nvGrpSpPr>
        <p:grpSpPr>
          <a:xfrm>
            <a:off x="4936233" y="2056576"/>
            <a:ext cx="452520" cy="548640"/>
            <a:chOff x="4936233" y="2056576"/>
            <a:chExt cx="452520" cy="548640"/>
          </a:xfrm>
        </p:grpSpPr>
        <mc:AlternateContent xmlns:mc="http://schemas.openxmlformats.org/markup-compatibility/2006" xmlns:p14="http://schemas.microsoft.com/office/powerpoint/2010/main">
          <mc:Choice Requires="p14">
            <p:contentPart p14:bwMode="auto" r:id="rId39">
              <p14:nvContentPartPr>
                <p14:cNvPr id="35" name="Ink 34">
                  <a:extLst>
                    <a:ext uri="{FF2B5EF4-FFF2-40B4-BE49-F238E27FC236}">
                      <a16:creationId xmlns:a16="http://schemas.microsoft.com/office/drawing/2014/main" id="{B658FBDC-A73F-044E-7B35-2AFA9D2FCF3A}"/>
                    </a:ext>
                  </a:extLst>
                </p14:cNvPr>
                <p14:cNvContentPartPr/>
                <p14:nvPr/>
              </p14:nvContentPartPr>
              <p14:xfrm>
                <a:off x="4936233" y="2056576"/>
                <a:ext cx="154080" cy="219240"/>
              </p14:xfrm>
            </p:contentPart>
          </mc:Choice>
          <mc:Fallback xmlns="">
            <p:pic>
              <p:nvPicPr>
                <p:cNvPr id="35" name="Ink 34">
                  <a:extLst>
                    <a:ext uri="{FF2B5EF4-FFF2-40B4-BE49-F238E27FC236}">
                      <a16:creationId xmlns:a16="http://schemas.microsoft.com/office/drawing/2014/main" id="{B658FBDC-A73F-044E-7B35-2AFA9D2FCF3A}"/>
                    </a:ext>
                  </a:extLst>
                </p:cNvPr>
                <p:cNvPicPr/>
                <p:nvPr/>
              </p:nvPicPr>
              <p:blipFill>
                <a:blip r:embed="rId40"/>
                <a:stretch>
                  <a:fillRect/>
                </a:stretch>
              </p:blipFill>
              <p:spPr>
                <a:xfrm>
                  <a:off x="4918593" y="2038576"/>
                  <a:ext cx="18972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36" name="Ink 35">
                  <a:extLst>
                    <a:ext uri="{FF2B5EF4-FFF2-40B4-BE49-F238E27FC236}">
                      <a16:creationId xmlns:a16="http://schemas.microsoft.com/office/drawing/2014/main" id="{5E5251E9-8703-C856-CF60-EB65C3E25889}"/>
                    </a:ext>
                  </a:extLst>
                </p14:cNvPr>
                <p14:cNvContentPartPr/>
                <p14:nvPr/>
              </p14:nvContentPartPr>
              <p14:xfrm>
                <a:off x="5185713" y="2071696"/>
                <a:ext cx="181800" cy="123840"/>
              </p14:xfrm>
            </p:contentPart>
          </mc:Choice>
          <mc:Fallback xmlns="">
            <p:pic>
              <p:nvPicPr>
                <p:cNvPr id="36" name="Ink 35">
                  <a:extLst>
                    <a:ext uri="{FF2B5EF4-FFF2-40B4-BE49-F238E27FC236}">
                      <a16:creationId xmlns:a16="http://schemas.microsoft.com/office/drawing/2014/main" id="{5E5251E9-8703-C856-CF60-EB65C3E25889}"/>
                    </a:ext>
                  </a:extLst>
                </p:cNvPr>
                <p:cNvPicPr/>
                <p:nvPr/>
              </p:nvPicPr>
              <p:blipFill>
                <a:blip r:embed="rId42"/>
                <a:stretch>
                  <a:fillRect/>
                </a:stretch>
              </p:blipFill>
              <p:spPr>
                <a:xfrm>
                  <a:off x="5168073" y="2053696"/>
                  <a:ext cx="217440" cy="15948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37" name="Ink 36">
                  <a:extLst>
                    <a:ext uri="{FF2B5EF4-FFF2-40B4-BE49-F238E27FC236}">
                      <a16:creationId xmlns:a16="http://schemas.microsoft.com/office/drawing/2014/main" id="{48AE14C9-70D3-CA14-4C41-2BBC9F23DE27}"/>
                    </a:ext>
                  </a:extLst>
                </p14:cNvPr>
                <p14:cNvContentPartPr/>
                <p14:nvPr/>
              </p14:nvContentPartPr>
              <p14:xfrm>
                <a:off x="4959633" y="2315416"/>
                <a:ext cx="422280" cy="93960"/>
              </p14:xfrm>
            </p:contentPart>
          </mc:Choice>
          <mc:Fallback xmlns="">
            <p:pic>
              <p:nvPicPr>
                <p:cNvPr id="37" name="Ink 36">
                  <a:extLst>
                    <a:ext uri="{FF2B5EF4-FFF2-40B4-BE49-F238E27FC236}">
                      <a16:creationId xmlns:a16="http://schemas.microsoft.com/office/drawing/2014/main" id="{48AE14C9-70D3-CA14-4C41-2BBC9F23DE27}"/>
                    </a:ext>
                  </a:extLst>
                </p:cNvPr>
                <p:cNvPicPr/>
                <p:nvPr/>
              </p:nvPicPr>
              <p:blipFill>
                <a:blip r:embed="rId44"/>
                <a:stretch>
                  <a:fillRect/>
                </a:stretch>
              </p:blipFill>
              <p:spPr>
                <a:xfrm>
                  <a:off x="4941993" y="2297776"/>
                  <a:ext cx="457920" cy="1296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38" name="Ink 37">
                  <a:extLst>
                    <a:ext uri="{FF2B5EF4-FFF2-40B4-BE49-F238E27FC236}">
                      <a16:creationId xmlns:a16="http://schemas.microsoft.com/office/drawing/2014/main" id="{04316F33-B188-123D-4819-0709B76CEB29}"/>
                    </a:ext>
                  </a:extLst>
                </p14:cNvPr>
                <p14:cNvContentPartPr/>
                <p14:nvPr/>
              </p14:nvContentPartPr>
              <p14:xfrm>
                <a:off x="5187513" y="2411536"/>
                <a:ext cx="137880" cy="193680"/>
              </p14:xfrm>
            </p:contentPart>
          </mc:Choice>
          <mc:Fallback xmlns="">
            <p:pic>
              <p:nvPicPr>
                <p:cNvPr id="38" name="Ink 37">
                  <a:extLst>
                    <a:ext uri="{FF2B5EF4-FFF2-40B4-BE49-F238E27FC236}">
                      <a16:creationId xmlns:a16="http://schemas.microsoft.com/office/drawing/2014/main" id="{04316F33-B188-123D-4819-0709B76CEB29}"/>
                    </a:ext>
                  </a:extLst>
                </p:cNvPr>
                <p:cNvPicPr/>
                <p:nvPr/>
              </p:nvPicPr>
              <p:blipFill>
                <a:blip r:embed="rId46"/>
                <a:stretch>
                  <a:fillRect/>
                </a:stretch>
              </p:blipFill>
              <p:spPr>
                <a:xfrm>
                  <a:off x="5169873" y="2393536"/>
                  <a:ext cx="173520" cy="22932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39" name="Ink 38">
                  <a:extLst>
                    <a:ext uri="{FF2B5EF4-FFF2-40B4-BE49-F238E27FC236}">
                      <a16:creationId xmlns:a16="http://schemas.microsoft.com/office/drawing/2014/main" id="{40A86AAA-585E-4727-A819-0E88A623A168}"/>
                    </a:ext>
                  </a:extLst>
                </p14:cNvPr>
                <p14:cNvContentPartPr/>
                <p14:nvPr/>
              </p14:nvContentPartPr>
              <p14:xfrm>
                <a:off x="5216313" y="2404696"/>
                <a:ext cx="172440" cy="81360"/>
              </p14:xfrm>
            </p:contentPart>
          </mc:Choice>
          <mc:Fallback xmlns="">
            <p:pic>
              <p:nvPicPr>
                <p:cNvPr id="39" name="Ink 38">
                  <a:extLst>
                    <a:ext uri="{FF2B5EF4-FFF2-40B4-BE49-F238E27FC236}">
                      <a16:creationId xmlns:a16="http://schemas.microsoft.com/office/drawing/2014/main" id="{40A86AAA-585E-4727-A819-0E88A623A168}"/>
                    </a:ext>
                  </a:extLst>
                </p:cNvPr>
                <p:cNvPicPr/>
                <p:nvPr/>
              </p:nvPicPr>
              <p:blipFill>
                <a:blip r:embed="rId48"/>
                <a:stretch>
                  <a:fillRect/>
                </a:stretch>
              </p:blipFill>
              <p:spPr>
                <a:xfrm>
                  <a:off x="5198313" y="2386696"/>
                  <a:ext cx="208080" cy="117000"/>
                </a:xfrm>
                <a:prstGeom prst="rect">
                  <a:avLst/>
                </a:prstGeom>
              </p:spPr>
            </p:pic>
          </mc:Fallback>
        </mc:AlternateContent>
      </p:grpSp>
      <p:grpSp>
        <p:nvGrpSpPr>
          <p:cNvPr id="43" name="Group 42">
            <a:extLst>
              <a:ext uri="{FF2B5EF4-FFF2-40B4-BE49-F238E27FC236}">
                <a16:creationId xmlns:a16="http://schemas.microsoft.com/office/drawing/2014/main" id="{AF8E363E-9DBE-B18A-845F-45DB73F0C2B5}"/>
              </a:ext>
            </a:extLst>
          </p:cNvPr>
          <p:cNvGrpSpPr/>
          <p:nvPr/>
        </p:nvGrpSpPr>
        <p:grpSpPr>
          <a:xfrm>
            <a:off x="5778273" y="2227936"/>
            <a:ext cx="179640" cy="119880"/>
            <a:chOff x="5778273" y="2227936"/>
            <a:chExt cx="179640" cy="119880"/>
          </a:xfrm>
        </p:grpSpPr>
        <mc:AlternateContent xmlns:mc="http://schemas.openxmlformats.org/markup-compatibility/2006" xmlns:p14="http://schemas.microsoft.com/office/powerpoint/2010/main">
          <mc:Choice Requires="p14">
            <p:contentPart p14:bwMode="auto" r:id="rId49">
              <p14:nvContentPartPr>
                <p14:cNvPr id="40" name="Ink 39">
                  <a:extLst>
                    <a:ext uri="{FF2B5EF4-FFF2-40B4-BE49-F238E27FC236}">
                      <a16:creationId xmlns:a16="http://schemas.microsoft.com/office/drawing/2014/main" id="{55F11241-F4E3-65D4-3ADD-0965CD6954D5}"/>
                    </a:ext>
                  </a:extLst>
                </p14:cNvPr>
                <p14:cNvContentPartPr/>
                <p14:nvPr/>
              </p14:nvContentPartPr>
              <p14:xfrm>
                <a:off x="5778273" y="2227936"/>
                <a:ext cx="107640" cy="12960"/>
              </p14:xfrm>
            </p:contentPart>
          </mc:Choice>
          <mc:Fallback xmlns="">
            <p:pic>
              <p:nvPicPr>
                <p:cNvPr id="40" name="Ink 39">
                  <a:extLst>
                    <a:ext uri="{FF2B5EF4-FFF2-40B4-BE49-F238E27FC236}">
                      <a16:creationId xmlns:a16="http://schemas.microsoft.com/office/drawing/2014/main" id="{55F11241-F4E3-65D4-3ADD-0965CD6954D5}"/>
                    </a:ext>
                  </a:extLst>
                </p:cNvPr>
                <p:cNvPicPr/>
                <p:nvPr/>
              </p:nvPicPr>
              <p:blipFill>
                <a:blip r:embed="rId50"/>
                <a:stretch>
                  <a:fillRect/>
                </a:stretch>
              </p:blipFill>
              <p:spPr>
                <a:xfrm>
                  <a:off x="5760633" y="2210296"/>
                  <a:ext cx="143280" cy="4860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41" name="Ink 40">
                  <a:extLst>
                    <a:ext uri="{FF2B5EF4-FFF2-40B4-BE49-F238E27FC236}">
                      <a16:creationId xmlns:a16="http://schemas.microsoft.com/office/drawing/2014/main" id="{4FF4757C-2909-EEF0-56FD-4A7F46637208}"/>
                    </a:ext>
                  </a:extLst>
                </p14:cNvPr>
                <p14:cNvContentPartPr/>
                <p14:nvPr/>
              </p14:nvContentPartPr>
              <p14:xfrm>
                <a:off x="5801673" y="2329456"/>
                <a:ext cx="156240" cy="18360"/>
              </p14:xfrm>
            </p:contentPart>
          </mc:Choice>
          <mc:Fallback xmlns="">
            <p:pic>
              <p:nvPicPr>
                <p:cNvPr id="41" name="Ink 40">
                  <a:extLst>
                    <a:ext uri="{FF2B5EF4-FFF2-40B4-BE49-F238E27FC236}">
                      <a16:creationId xmlns:a16="http://schemas.microsoft.com/office/drawing/2014/main" id="{4FF4757C-2909-EEF0-56FD-4A7F46637208}"/>
                    </a:ext>
                  </a:extLst>
                </p:cNvPr>
                <p:cNvPicPr/>
                <p:nvPr/>
              </p:nvPicPr>
              <p:blipFill>
                <a:blip r:embed="rId52"/>
                <a:stretch>
                  <a:fillRect/>
                </a:stretch>
              </p:blipFill>
              <p:spPr>
                <a:xfrm>
                  <a:off x="5784033" y="2311456"/>
                  <a:ext cx="191880" cy="5400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53">
            <p14:nvContentPartPr>
              <p14:cNvPr id="42" name="Ink 41">
                <a:extLst>
                  <a:ext uri="{FF2B5EF4-FFF2-40B4-BE49-F238E27FC236}">
                    <a16:creationId xmlns:a16="http://schemas.microsoft.com/office/drawing/2014/main" id="{0D77DAE0-9363-78C5-AF27-07B4106E538E}"/>
                  </a:ext>
                </a:extLst>
              </p14:cNvPr>
              <p14:cNvContentPartPr/>
              <p14:nvPr/>
            </p14:nvContentPartPr>
            <p14:xfrm>
              <a:off x="6360753" y="2045056"/>
              <a:ext cx="187200" cy="302400"/>
            </p14:xfrm>
          </p:contentPart>
        </mc:Choice>
        <mc:Fallback xmlns="">
          <p:pic>
            <p:nvPicPr>
              <p:cNvPr id="42" name="Ink 41">
                <a:extLst>
                  <a:ext uri="{FF2B5EF4-FFF2-40B4-BE49-F238E27FC236}">
                    <a16:creationId xmlns:a16="http://schemas.microsoft.com/office/drawing/2014/main" id="{0D77DAE0-9363-78C5-AF27-07B4106E538E}"/>
                  </a:ext>
                </a:extLst>
              </p:cNvPr>
              <p:cNvPicPr/>
              <p:nvPr/>
            </p:nvPicPr>
            <p:blipFill>
              <a:blip r:embed="rId54"/>
              <a:stretch>
                <a:fillRect/>
              </a:stretch>
            </p:blipFill>
            <p:spPr>
              <a:xfrm>
                <a:off x="6342753" y="2027416"/>
                <a:ext cx="222840" cy="338040"/>
              </a:xfrm>
              <a:prstGeom prst="rect">
                <a:avLst/>
              </a:prstGeom>
            </p:spPr>
          </p:pic>
        </mc:Fallback>
      </mc:AlternateContent>
      <p:grpSp>
        <p:nvGrpSpPr>
          <p:cNvPr id="115" name="Group 114">
            <a:extLst>
              <a:ext uri="{FF2B5EF4-FFF2-40B4-BE49-F238E27FC236}">
                <a16:creationId xmlns:a16="http://schemas.microsoft.com/office/drawing/2014/main" id="{9CC35E0A-D325-B7EE-92F8-1D51706E05C6}"/>
              </a:ext>
            </a:extLst>
          </p:cNvPr>
          <p:cNvGrpSpPr/>
          <p:nvPr/>
        </p:nvGrpSpPr>
        <p:grpSpPr>
          <a:xfrm>
            <a:off x="4786473" y="2851816"/>
            <a:ext cx="610200" cy="264600"/>
            <a:chOff x="4786473" y="2851816"/>
            <a:chExt cx="610200" cy="264600"/>
          </a:xfrm>
        </p:grpSpPr>
        <mc:AlternateContent xmlns:mc="http://schemas.openxmlformats.org/markup-compatibility/2006" xmlns:p14="http://schemas.microsoft.com/office/powerpoint/2010/main">
          <mc:Choice Requires="p14">
            <p:contentPart p14:bwMode="auto" r:id="rId55">
              <p14:nvContentPartPr>
                <p14:cNvPr id="45" name="Ink 44">
                  <a:extLst>
                    <a:ext uri="{FF2B5EF4-FFF2-40B4-BE49-F238E27FC236}">
                      <a16:creationId xmlns:a16="http://schemas.microsoft.com/office/drawing/2014/main" id="{B723BCF4-E20F-ED0D-B709-C8374DFC9F4D}"/>
                    </a:ext>
                  </a:extLst>
                </p14:cNvPr>
                <p14:cNvContentPartPr/>
                <p14:nvPr/>
              </p14:nvContentPartPr>
              <p14:xfrm>
                <a:off x="4786473" y="2851816"/>
                <a:ext cx="135720" cy="246960"/>
              </p14:xfrm>
            </p:contentPart>
          </mc:Choice>
          <mc:Fallback xmlns="">
            <p:pic>
              <p:nvPicPr>
                <p:cNvPr id="45" name="Ink 44">
                  <a:extLst>
                    <a:ext uri="{FF2B5EF4-FFF2-40B4-BE49-F238E27FC236}">
                      <a16:creationId xmlns:a16="http://schemas.microsoft.com/office/drawing/2014/main" id="{B723BCF4-E20F-ED0D-B709-C8374DFC9F4D}"/>
                    </a:ext>
                  </a:extLst>
                </p:cNvPr>
                <p:cNvPicPr/>
                <p:nvPr/>
              </p:nvPicPr>
              <p:blipFill>
                <a:blip r:embed="rId56"/>
                <a:stretch>
                  <a:fillRect/>
                </a:stretch>
              </p:blipFill>
              <p:spPr>
                <a:xfrm>
                  <a:off x="4768473" y="2834176"/>
                  <a:ext cx="171360" cy="282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47" name="Ink 46">
                  <a:extLst>
                    <a:ext uri="{FF2B5EF4-FFF2-40B4-BE49-F238E27FC236}">
                      <a16:creationId xmlns:a16="http://schemas.microsoft.com/office/drawing/2014/main" id="{4167301F-344E-F5B8-168D-70929A8189D5}"/>
                    </a:ext>
                  </a:extLst>
                </p14:cNvPr>
                <p14:cNvContentPartPr/>
                <p14:nvPr/>
              </p14:nvContentPartPr>
              <p14:xfrm>
                <a:off x="5028033" y="2961616"/>
                <a:ext cx="118440" cy="117000"/>
              </p14:xfrm>
            </p:contentPart>
          </mc:Choice>
          <mc:Fallback xmlns="">
            <p:pic>
              <p:nvPicPr>
                <p:cNvPr id="47" name="Ink 46">
                  <a:extLst>
                    <a:ext uri="{FF2B5EF4-FFF2-40B4-BE49-F238E27FC236}">
                      <a16:creationId xmlns:a16="http://schemas.microsoft.com/office/drawing/2014/main" id="{4167301F-344E-F5B8-168D-70929A8189D5}"/>
                    </a:ext>
                  </a:extLst>
                </p:cNvPr>
                <p:cNvPicPr/>
                <p:nvPr/>
              </p:nvPicPr>
              <p:blipFill>
                <a:blip r:embed="rId58"/>
                <a:stretch>
                  <a:fillRect/>
                </a:stretch>
              </p:blipFill>
              <p:spPr>
                <a:xfrm>
                  <a:off x="5010393" y="2943976"/>
                  <a:ext cx="154080" cy="152640"/>
                </a:xfrm>
                <a:prstGeom prst="rect">
                  <a:avLst/>
                </a:prstGeom>
              </p:spPr>
            </p:pic>
          </mc:Fallback>
        </mc:AlternateContent>
        <mc:AlternateContent xmlns:mc="http://schemas.openxmlformats.org/markup-compatibility/2006" xmlns:p14="http://schemas.microsoft.com/office/powerpoint/2010/main">
          <mc:Choice Requires="p14">
            <p:contentPart p14:bwMode="auto" r:id="rId59">
              <p14:nvContentPartPr>
                <p14:cNvPr id="48" name="Ink 47">
                  <a:extLst>
                    <a:ext uri="{FF2B5EF4-FFF2-40B4-BE49-F238E27FC236}">
                      <a16:creationId xmlns:a16="http://schemas.microsoft.com/office/drawing/2014/main" id="{60E6BE5D-678A-5645-1C33-400BCE268402}"/>
                    </a:ext>
                  </a:extLst>
                </p14:cNvPr>
                <p14:cNvContentPartPr/>
                <p14:nvPr/>
              </p14:nvContentPartPr>
              <p14:xfrm>
                <a:off x="5074113" y="2975296"/>
                <a:ext cx="141480" cy="141120"/>
              </p14:xfrm>
            </p:contentPart>
          </mc:Choice>
          <mc:Fallback xmlns="">
            <p:pic>
              <p:nvPicPr>
                <p:cNvPr id="48" name="Ink 47">
                  <a:extLst>
                    <a:ext uri="{FF2B5EF4-FFF2-40B4-BE49-F238E27FC236}">
                      <a16:creationId xmlns:a16="http://schemas.microsoft.com/office/drawing/2014/main" id="{60E6BE5D-678A-5645-1C33-400BCE268402}"/>
                    </a:ext>
                  </a:extLst>
                </p:cNvPr>
                <p:cNvPicPr/>
                <p:nvPr/>
              </p:nvPicPr>
              <p:blipFill>
                <a:blip r:embed="rId60"/>
                <a:stretch>
                  <a:fillRect/>
                </a:stretch>
              </p:blipFill>
              <p:spPr>
                <a:xfrm>
                  <a:off x="5056473" y="2957296"/>
                  <a:ext cx="177120" cy="17676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49" name="Ink 48">
                  <a:extLst>
                    <a:ext uri="{FF2B5EF4-FFF2-40B4-BE49-F238E27FC236}">
                      <a16:creationId xmlns:a16="http://schemas.microsoft.com/office/drawing/2014/main" id="{0C92B50A-F465-30ED-56EC-CB9F4452FA3D}"/>
                    </a:ext>
                  </a:extLst>
                </p14:cNvPr>
                <p14:cNvContentPartPr/>
                <p14:nvPr/>
              </p14:nvContentPartPr>
              <p14:xfrm>
                <a:off x="5271753" y="2880256"/>
                <a:ext cx="124920" cy="217440"/>
              </p14:xfrm>
            </p:contentPart>
          </mc:Choice>
          <mc:Fallback xmlns="">
            <p:pic>
              <p:nvPicPr>
                <p:cNvPr id="49" name="Ink 48">
                  <a:extLst>
                    <a:ext uri="{FF2B5EF4-FFF2-40B4-BE49-F238E27FC236}">
                      <a16:creationId xmlns:a16="http://schemas.microsoft.com/office/drawing/2014/main" id="{0C92B50A-F465-30ED-56EC-CB9F4452FA3D}"/>
                    </a:ext>
                  </a:extLst>
                </p:cNvPr>
                <p:cNvPicPr/>
                <p:nvPr/>
              </p:nvPicPr>
              <p:blipFill>
                <a:blip r:embed="rId62"/>
                <a:stretch>
                  <a:fillRect/>
                </a:stretch>
              </p:blipFill>
              <p:spPr>
                <a:xfrm>
                  <a:off x="5253753" y="2862256"/>
                  <a:ext cx="160560" cy="253080"/>
                </a:xfrm>
                <a:prstGeom prst="rect">
                  <a:avLst/>
                </a:prstGeom>
              </p:spPr>
            </p:pic>
          </mc:Fallback>
        </mc:AlternateContent>
      </p:grpSp>
      <p:grpSp>
        <p:nvGrpSpPr>
          <p:cNvPr id="114" name="Group 113">
            <a:extLst>
              <a:ext uri="{FF2B5EF4-FFF2-40B4-BE49-F238E27FC236}">
                <a16:creationId xmlns:a16="http://schemas.microsoft.com/office/drawing/2014/main" id="{F3B5BBB1-0031-A916-A271-03C65544E286}"/>
              </a:ext>
            </a:extLst>
          </p:cNvPr>
          <p:cNvGrpSpPr/>
          <p:nvPr/>
        </p:nvGrpSpPr>
        <p:grpSpPr>
          <a:xfrm>
            <a:off x="5813553" y="2935696"/>
            <a:ext cx="172080" cy="121320"/>
            <a:chOff x="5813553" y="2935696"/>
            <a:chExt cx="172080" cy="121320"/>
          </a:xfrm>
        </p:grpSpPr>
        <mc:AlternateContent xmlns:mc="http://schemas.openxmlformats.org/markup-compatibility/2006" xmlns:p14="http://schemas.microsoft.com/office/powerpoint/2010/main">
          <mc:Choice Requires="p14">
            <p:contentPart p14:bwMode="auto" r:id="rId63">
              <p14:nvContentPartPr>
                <p14:cNvPr id="109" name="Ink 108">
                  <a:extLst>
                    <a:ext uri="{FF2B5EF4-FFF2-40B4-BE49-F238E27FC236}">
                      <a16:creationId xmlns:a16="http://schemas.microsoft.com/office/drawing/2014/main" id="{103DB0CF-8470-7453-31C7-C2EC9E911AC9}"/>
                    </a:ext>
                  </a:extLst>
                </p14:cNvPr>
                <p14:cNvContentPartPr/>
                <p14:nvPr/>
              </p14:nvContentPartPr>
              <p14:xfrm>
                <a:off x="5813553" y="2935696"/>
                <a:ext cx="133920" cy="16920"/>
              </p14:xfrm>
            </p:contentPart>
          </mc:Choice>
          <mc:Fallback xmlns="">
            <p:pic>
              <p:nvPicPr>
                <p:cNvPr id="109" name="Ink 108">
                  <a:extLst>
                    <a:ext uri="{FF2B5EF4-FFF2-40B4-BE49-F238E27FC236}">
                      <a16:creationId xmlns:a16="http://schemas.microsoft.com/office/drawing/2014/main" id="{103DB0CF-8470-7453-31C7-C2EC9E911AC9}"/>
                    </a:ext>
                  </a:extLst>
                </p:cNvPr>
                <p:cNvPicPr/>
                <p:nvPr/>
              </p:nvPicPr>
              <p:blipFill>
                <a:blip r:embed="rId64"/>
                <a:stretch>
                  <a:fillRect/>
                </a:stretch>
              </p:blipFill>
              <p:spPr>
                <a:xfrm>
                  <a:off x="5795553" y="2917696"/>
                  <a:ext cx="169560" cy="5256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10" name="Ink 109">
                  <a:extLst>
                    <a:ext uri="{FF2B5EF4-FFF2-40B4-BE49-F238E27FC236}">
                      <a16:creationId xmlns:a16="http://schemas.microsoft.com/office/drawing/2014/main" id="{FFF3637B-89FA-8337-8A56-0501424F38FB}"/>
                    </a:ext>
                  </a:extLst>
                </p14:cNvPr>
                <p14:cNvContentPartPr/>
                <p14:nvPr/>
              </p14:nvContentPartPr>
              <p14:xfrm>
                <a:off x="5893113" y="3044776"/>
                <a:ext cx="92520" cy="12240"/>
              </p14:xfrm>
            </p:contentPart>
          </mc:Choice>
          <mc:Fallback xmlns="">
            <p:pic>
              <p:nvPicPr>
                <p:cNvPr id="110" name="Ink 109">
                  <a:extLst>
                    <a:ext uri="{FF2B5EF4-FFF2-40B4-BE49-F238E27FC236}">
                      <a16:creationId xmlns:a16="http://schemas.microsoft.com/office/drawing/2014/main" id="{FFF3637B-89FA-8337-8A56-0501424F38FB}"/>
                    </a:ext>
                  </a:extLst>
                </p:cNvPr>
                <p:cNvPicPr/>
                <p:nvPr/>
              </p:nvPicPr>
              <p:blipFill>
                <a:blip r:embed="rId66"/>
                <a:stretch>
                  <a:fillRect/>
                </a:stretch>
              </p:blipFill>
              <p:spPr>
                <a:xfrm>
                  <a:off x="5875473" y="3027136"/>
                  <a:ext cx="128160" cy="47880"/>
                </a:xfrm>
                <a:prstGeom prst="rect">
                  <a:avLst/>
                </a:prstGeom>
              </p:spPr>
            </p:pic>
          </mc:Fallback>
        </mc:AlternateContent>
      </p:grpSp>
      <p:grpSp>
        <p:nvGrpSpPr>
          <p:cNvPr id="117" name="Group 116">
            <a:extLst>
              <a:ext uri="{FF2B5EF4-FFF2-40B4-BE49-F238E27FC236}">
                <a16:creationId xmlns:a16="http://schemas.microsoft.com/office/drawing/2014/main" id="{EA544711-2466-0854-0F86-F2B1D4F55042}"/>
              </a:ext>
            </a:extLst>
          </p:cNvPr>
          <p:cNvGrpSpPr/>
          <p:nvPr/>
        </p:nvGrpSpPr>
        <p:grpSpPr>
          <a:xfrm>
            <a:off x="6246273" y="2793136"/>
            <a:ext cx="478440" cy="297720"/>
            <a:chOff x="6246273" y="2793136"/>
            <a:chExt cx="478440" cy="297720"/>
          </a:xfrm>
        </p:grpSpPr>
        <mc:AlternateContent xmlns:mc="http://schemas.openxmlformats.org/markup-compatibility/2006" xmlns:p14="http://schemas.microsoft.com/office/powerpoint/2010/main">
          <mc:Choice Requires="p14">
            <p:contentPart p14:bwMode="auto" r:id="rId67">
              <p14:nvContentPartPr>
                <p14:cNvPr id="111" name="Ink 110">
                  <a:extLst>
                    <a:ext uri="{FF2B5EF4-FFF2-40B4-BE49-F238E27FC236}">
                      <a16:creationId xmlns:a16="http://schemas.microsoft.com/office/drawing/2014/main" id="{5FCAFA0B-79B8-BDE9-98E5-7DF32FDBECBC}"/>
                    </a:ext>
                  </a:extLst>
                </p14:cNvPr>
                <p14:cNvContentPartPr/>
                <p14:nvPr/>
              </p14:nvContentPartPr>
              <p14:xfrm>
                <a:off x="6246273" y="2838496"/>
                <a:ext cx="185760" cy="165960"/>
              </p14:xfrm>
            </p:contentPart>
          </mc:Choice>
          <mc:Fallback xmlns="">
            <p:pic>
              <p:nvPicPr>
                <p:cNvPr id="111" name="Ink 110">
                  <a:extLst>
                    <a:ext uri="{FF2B5EF4-FFF2-40B4-BE49-F238E27FC236}">
                      <a16:creationId xmlns:a16="http://schemas.microsoft.com/office/drawing/2014/main" id="{5FCAFA0B-79B8-BDE9-98E5-7DF32FDBECBC}"/>
                    </a:ext>
                  </a:extLst>
                </p:cNvPr>
                <p:cNvPicPr/>
                <p:nvPr/>
              </p:nvPicPr>
              <p:blipFill>
                <a:blip r:embed="rId68"/>
                <a:stretch>
                  <a:fillRect/>
                </a:stretch>
              </p:blipFill>
              <p:spPr>
                <a:xfrm>
                  <a:off x="6228633" y="2820496"/>
                  <a:ext cx="221400" cy="20160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12" name="Ink 111">
                  <a:extLst>
                    <a:ext uri="{FF2B5EF4-FFF2-40B4-BE49-F238E27FC236}">
                      <a16:creationId xmlns:a16="http://schemas.microsoft.com/office/drawing/2014/main" id="{D73BE5AC-6596-C090-8C18-4ECA94591A6B}"/>
                    </a:ext>
                  </a:extLst>
                </p14:cNvPr>
                <p14:cNvContentPartPr/>
                <p14:nvPr/>
              </p14:nvContentPartPr>
              <p14:xfrm>
                <a:off x="6365073" y="2901856"/>
                <a:ext cx="29520" cy="189000"/>
              </p14:xfrm>
            </p:contentPart>
          </mc:Choice>
          <mc:Fallback xmlns="">
            <p:pic>
              <p:nvPicPr>
                <p:cNvPr id="112" name="Ink 111">
                  <a:extLst>
                    <a:ext uri="{FF2B5EF4-FFF2-40B4-BE49-F238E27FC236}">
                      <a16:creationId xmlns:a16="http://schemas.microsoft.com/office/drawing/2014/main" id="{D73BE5AC-6596-C090-8C18-4ECA94591A6B}"/>
                    </a:ext>
                  </a:extLst>
                </p:cNvPr>
                <p:cNvPicPr/>
                <p:nvPr/>
              </p:nvPicPr>
              <p:blipFill>
                <a:blip r:embed="rId70"/>
                <a:stretch>
                  <a:fillRect/>
                </a:stretch>
              </p:blipFill>
              <p:spPr>
                <a:xfrm>
                  <a:off x="6347433" y="2884216"/>
                  <a:ext cx="6516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116" name="Ink 115">
                  <a:extLst>
                    <a:ext uri="{FF2B5EF4-FFF2-40B4-BE49-F238E27FC236}">
                      <a16:creationId xmlns:a16="http://schemas.microsoft.com/office/drawing/2014/main" id="{2F59D6A2-44B9-B669-BF47-284CE68B4D2F}"/>
                    </a:ext>
                  </a:extLst>
                </p14:cNvPr>
                <p14:cNvContentPartPr/>
                <p14:nvPr/>
              </p14:nvContentPartPr>
              <p14:xfrm>
                <a:off x="6564153" y="2793136"/>
                <a:ext cx="160560" cy="268920"/>
              </p14:xfrm>
            </p:contentPart>
          </mc:Choice>
          <mc:Fallback xmlns="">
            <p:pic>
              <p:nvPicPr>
                <p:cNvPr id="116" name="Ink 115">
                  <a:extLst>
                    <a:ext uri="{FF2B5EF4-FFF2-40B4-BE49-F238E27FC236}">
                      <a16:creationId xmlns:a16="http://schemas.microsoft.com/office/drawing/2014/main" id="{2F59D6A2-44B9-B669-BF47-284CE68B4D2F}"/>
                    </a:ext>
                  </a:extLst>
                </p:cNvPr>
                <p:cNvPicPr/>
                <p:nvPr/>
              </p:nvPicPr>
              <p:blipFill>
                <a:blip r:embed="rId72"/>
                <a:stretch>
                  <a:fillRect/>
                </a:stretch>
              </p:blipFill>
              <p:spPr>
                <a:xfrm>
                  <a:off x="6546513" y="2775496"/>
                  <a:ext cx="196200" cy="304560"/>
                </a:xfrm>
                <a:prstGeom prst="rect">
                  <a:avLst/>
                </a:prstGeom>
              </p:spPr>
            </p:pic>
          </mc:Fallback>
        </mc:AlternateContent>
      </p:grpSp>
      <p:grpSp>
        <p:nvGrpSpPr>
          <p:cNvPr id="125" name="Group 124">
            <a:extLst>
              <a:ext uri="{FF2B5EF4-FFF2-40B4-BE49-F238E27FC236}">
                <a16:creationId xmlns:a16="http://schemas.microsoft.com/office/drawing/2014/main" id="{71CBA6FB-FADC-032A-E417-6E773910B6CB}"/>
              </a:ext>
            </a:extLst>
          </p:cNvPr>
          <p:cNvGrpSpPr/>
          <p:nvPr/>
        </p:nvGrpSpPr>
        <p:grpSpPr>
          <a:xfrm>
            <a:off x="4564353" y="3537976"/>
            <a:ext cx="1050120" cy="754200"/>
            <a:chOff x="4564353" y="3537976"/>
            <a:chExt cx="1050120" cy="754200"/>
          </a:xfrm>
        </p:grpSpPr>
        <mc:AlternateContent xmlns:mc="http://schemas.openxmlformats.org/markup-compatibility/2006" xmlns:p14="http://schemas.microsoft.com/office/powerpoint/2010/main">
          <mc:Choice Requires="p14">
            <p:contentPart p14:bwMode="auto" r:id="rId73">
              <p14:nvContentPartPr>
                <p14:cNvPr id="118" name="Ink 117">
                  <a:extLst>
                    <a:ext uri="{FF2B5EF4-FFF2-40B4-BE49-F238E27FC236}">
                      <a16:creationId xmlns:a16="http://schemas.microsoft.com/office/drawing/2014/main" id="{7E10A2F0-1801-5FAC-E31A-31433185AAA8}"/>
                    </a:ext>
                  </a:extLst>
                </p14:cNvPr>
                <p14:cNvContentPartPr/>
                <p14:nvPr/>
              </p14:nvContentPartPr>
              <p14:xfrm>
                <a:off x="4649313" y="3591616"/>
                <a:ext cx="205560" cy="176400"/>
              </p14:xfrm>
            </p:contentPart>
          </mc:Choice>
          <mc:Fallback xmlns="">
            <p:pic>
              <p:nvPicPr>
                <p:cNvPr id="118" name="Ink 117">
                  <a:extLst>
                    <a:ext uri="{FF2B5EF4-FFF2-40B4-BE49-F238E27FC236}">
                      <a16:creationId xmlns:a16="http://schemas.microsoft.com/office/drawing/2014/main" id="{7E10A2F0-1801-5FAC-E31A-31433185AAA8}"/>
                    </a:ext>
                  </a:extLst>
                </p:cNvPr>
                <p:cNvPicPr/>
                <p:nvPr/>
              </p:nvPicPr>
              <p:blipFill>
                <a:blip r:embed="rId74"/>
                <a:stretch>
                  <a:fillRect/>
                </a:stretch>
              </p:blipFill>
              <p:spPr>
                <a:xfrm>
                  <a:off x="4631673" y="3573976"/>
                  <a:ext cx="241200" cy="212040"/>
                </a:xfrm>
                <a:prstGeom prst="rect">
                  <a:avLst/>
                </a:prstGeom>
              </p:spPr>
            </p:pic>
          </mc:Fallback>
        </mc:AlternateContent>
        <mc:AlternateContent xmlns:mc="http://schemas.openxmlformats.org/markup-compatibility/2006" xmlns:p14="http://schemas.microsoft.com/office/powerpoint/2010/main">
          <mc:Choice Requires="p14">
            <p:contentPart p14:bwMode="auto" r:id="rId75">
              <p14:nvContentPartPr>
                <p14:cNvPr id="119" name="Ink 118">
                  <a:extLst>
                    <a:ext uri="{FF2B5EF4-FFF2-40B4-BE49-F238E27FC236}">
                      <a16:creationId xmlns:a16="http://schemas.microsoft.com/office/drawing/2014/main" id="{CE3EF8D1-CE9F-09E5-0D81-4D6553CDDF98}"/>
                    </a:ext>
                  </a:extLst>
                </p14:cNvPr>
                <p14:cNvContentPartPr/>
                <p14:nvPr/>
              </p14:nvContentPartPr>
              <p14:xfrm>
                <a:off x="4752993" y="3654256"/>
                <a:ext cx="45360" cy="240120"/>
              </p14:xfrm>
            </p:contentPart>
          </mc:Choice>
          <mc:Fallback xmlns="">
            <p:pic>
              <p:nvPicPr>
                <p:cNvPr id="119" name="Ink 118">
                  <a:extLst>
                    <a:ext uri="{FF2B5EF4-FFF2-40B4-BE49-F238E27FC236}">
                      <a16:creationId xmlns:a16="http://schemas.microsoft.com/office/drawing/2014/main" id="{CE3EF8D1-CE9F-09E5-0D81-4D6553CDDF98}"/>
                    </a:ext>
                  </a:extLst>
                </p:cNvPr>
                <p:cNvPicPr/>
                <p:nvPr/>
              </p:nvPicPr>
              <p:blipFill>
                <a:blip r:embed="rId76"/>
                <a:stretch>
                  <a:fillRect/>
                </a:stretch>
              </p:blipFill>
              <p:spPr>
                <a:xfrm>
                  <a:off x="4734993" y="3636616"/>
                  <a:ext cx="81000" cy="2757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120" name="Ink 119">
                  <a:extLst>
                    <a:ext uri="{FF2B5EF4-FFF2-40B4-BE49-F238E27FC236}">
                      <a16:creationId xmlns:a16="http://schemas.microsoft.com/office/drawing/2014/main" id="{A6850DAB-EBDA-B428-0C30-716642BCAE11}"/>
                    </a:ext>
                  </a:extLst>
                </p14:cNvPr>
                <p14:cNvContentPartPr/>
                <p14:nvPr/>
              </p14:nvContentPartPr>
              <p14:xfrm>
                <a:off x="5022633" y="3692416"/>
                <a:ext cx="106200" cy="129960"/>
              </p14:xfrm>
            </p:contentPart>
          </mc:Choice>
          <mc:Fallback xmlns="">
            <p:pic>
              <p:nvPicPr>
                <p:cNvPr id="120" name="Ink 119">
                  <a:extLst>
                    <a:ext uri="{FF2B5EF4-FFF2-40B4-BE49-F238E27FC236}">
                      <a16:creationId xmlns:a16="http://schemas.microsoft.com/office/drawing/2014/main" id="{A6850DAB-EBDA-B428-0C30-716642BCAE11}"/>
                    </a:ext>
                  </a:extLst>
                </p:cNvPr>
                <p:cNvPicPr/>
                <p:nvPr/>
              </p:nvPicPr>
              <p:blipFill>
                <a:blip r:embed="rId78"/>
                <a:stretch>
                  <a:fillRect/>
                </a:stretch>
              </p:blipFill>
              <p:spPr>
                <a:xfrm>
                  <a:off x="5004993" y="3674776"/>
                  <a:ext cx="141840" cy="16560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121" name="Ink 120">
                  <a:extLst>
                    <a:ext uri="{FF2B5EF4-FFF2-40B4-BE49-F238E27FC236}">
                      <a16:creationId xmlns:a16="http://schemas.microsoft.com/office/drawing/2014/main" id="{183A6042-E7BC-A11C-77C0-6537834D3A11}"/>
                    </a:ext>
                  </a:extLst>
                </p14:cNvPr>
                <p14:cNvContentPartPr/>
                <p14:nvPr/>
              </p14:nvContentPartPr>
              <p14:xfrm>
                <a:off x="5057553" y="3679816"/>
                <a:ext cx="136800" cy="169560"/>
              </p14:xfrm>
            </p:contentPart>
          </mc:Choice>
          <mc:Fallback xmlns="">
            <p:pic>
              <p:nvPicPr>
                <p:cNvPr id="121" name="Ink 120">
                  <a:extLst>
                    <a:ext uri="{FF2B5EF4-FFF2-40B4-BE49-F238E27FC236}">
                      <a16:creationId xmlns:a16="http://schemas.microsoft.com/office/drawing/2014/main" id="{183A6042-E7BC-A11C-77C0-6537834D3A11}"/>
                    </a:ext>
                  </a:extLst>
                </p:cNvPr>
                <p:cNvPicPr/>
                <p:nvPr/>
              </p:nvPicPr>
              <p:blipFill>
                <a:blip r:embed="rId80"/>
                <a:stretch>
                  <a:fillRect/>
                </a:stretch>
              </p:blipFill>
              <p:spPr>
                <a:xfrm>
                  <a:off x="5039553" y="3662176"/>
                  <a:ext cx="172440" cy="205200"/>
                </a:xfrm>
                <a:prstGeom prst="rect">
                  <a:avLst/>
                </a:prstGeom>
              </p:spPr>
            </p:pic>
          </mc:Fallback>
        </mc:AlternateContent>
        <mc:AlternateContent xmlns:mc="http://schemas.openxmlformats.org/markup-compatibility/2006" xmlns:p14="http://schemas.microsoft.com/office/powerpoint/2010/main">
          <mc:Choice Requires="p14">
            <p:contentPart p14:bwMode="auto" r:id="rId81">
              <p14:nvContentPartPr>
                <p14:cNvPr id="122" name="Ink 121">
                  <a:extLst>
                    <a:ext uri="{FF2B5EF4-FFF2-40B4-BE49-F238E27FC236}">
                      <a16:creationId xmlns:a16="http://schemas.microsoft.com/office/drawing/2014/main" id="{793DAA42-48DB-CC90-A894-EB9505F85C43}"/>
                    </a:ext>
                  </a:extLst>
                </p14:cNvPr>
                <p14:cNvContentPartPr/>
                <p14:nvPr/>
              </p14:nvContentPartPr>
              <p14:xfrm>
                <a:off x="5269953" y="3537976"/>
                <a:ext cx="344520" cy="277200"/>
              </p14:xfrm>
            </p:contentPart>
          </mc:Choice>
          <mc:Fallback xmlns="">
            <p:pic>
              <p:nvPicPr>
                <p:cNvPr id="122" name="Ink 121">
                  <a:extLst>
                    <a:ext uri="{FF2B5EF4-FFF2-40B4-BE49-F238E27FC236}">
                      <a16:creationId xmlns:a16="http://schemas.microsoft.com/office/drawing/2014/main" id="{793DAA42-48DB-CC90-A894-EB9505F85C43}"/>
                    </a:ext>
                  </a:extLst>
                </p:cNvPr>
                <p:cNvPicPr/>
                <p:nvPr/>
              </p:nvPicPr>
              <p:blipFill>
                <a:blip r:embed="rId82"/>
                <a:stretch>
                  <a:fillRect/>
                </a:stretch>
              </p:blipFill>
              <p:spPr>
                <a:xfrm>
                  <a:off x="5251953" y="3519976"/>
                  <a:ext cx="380160" cy="31284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23" name="Ink 122">
                  <a:extLst>
                    <a:ext uri="{FF2B5EF4-FFF2-40B4-BE49-F238E27FC236}">
                      <a16:creationId xmlns:a16="http://schemas.microsoft.com/office/drawing/2014/main" id="{806FA438-E01D-A9AE-5EAB-D4A094CDE935}"/>
                    </a:ext>
                  </a:extLst>
                </p14:cNvPr>
                <p14:cNvContentPartPr/>
                <p14:nvPr/>
              </p14:nvContentPartPr>
              <p14:xfrm>
                <a:off x="4564353" y="3917416"/>
                <a:ext cx="997200" cy="97200"/>
              </p14:xfrm>
            </p:contentPart>
          </mc:Choice>
          <mc:Fallback xmlns="">
            <p:pic>
              <p:nvPicPr>
                <p:cNvPr id="123" name="Ink 122">
                  <a:extLst>
                    <a:ext uri="{FF2B5EF4-FFF2-40B4-BE49-F238E27FC236}">
                      <a16:creationId xmlns:a16="http://schemas.microsoft.com/office/drawing/2014/main" id="{806FA438-E01D-A9AE-5EAB-D4A094CDE935}"/>
                    </a:ext>
                  </a:extLst>
                </p:cNvPr>
                <p:cNvPicPr/>
                <p:nvPr/>
              </p:nvPicPr>
              <p:blipFill>
                <a:blip r:embed="rId84"/>
                <a:stretch>
                  <a:fillRect/>
                </a:stretch>
              </p:blipFill>
              <p:spPr>
                <a:xfrm>
                  <a:off x="4546353" y="3899416"/>
                  <a:ext cx="1032840" cy="132840"/>
                </a:xfrm>
                <a:prstGeom prst="rect">
                  <a:avLst/>
                </a:prstGeom>
              </p:spPr>
            </p:pic>
          </mc:Fallback>
        </mc:AlternateContent>
        <mc:AlternateContent xmlns:mc="http://schemas.openxmlformats.org/markup-compatibility/2006" xmlns:p14="http://schemas.microsoft.com/office/powerpoint/2010/main">
          <mc:Choice Requires="p14">
            <p:contentPart p14:bwMode="auto" r:id="rId85">
              <p14:nvContentPartPr>
                <p14:cNvPr id="124" name="Ink 123">
                  <a:extLst>
                    <a:ext uri="{FF2B5EF4-FFF2-40B4-BE49-F238E27FC236}">
                      <a16:creationId xmlns:a16="http://schemas.microsoft.com/office/drawing/2014/main" id="{1FD0E4C9-B7EF-7218-90C0-59A7CAF5C237}"/>
                    </a:ext>
                  </a:extLst>
                </p14:cNvPr>
                <p14:cNvContentPartPr/>
                <p14:nvPr/>
              </p14:nvContentPartPr>
              <p14:xfrm>
                <a:off x="4980513" y="4066096"/>
                <a:ext cx="228960" cy="226080"/>
              </p14:xfrm>
            </p:contentPart>
          </mc:Choice>
          <mc:Fallback xmlns="">
            <p:pic>
              <p:nvPicPr>
                <p:cNvPr id="124" name="Ink 123">
                  <a:extLst>
                    <a:ext uri="{FF2B5EF4-FFF2-40B4-BE49-F238E27FC236}">
                      <a16:creationId xmlns:a16="http://schemas.microsoft.com/office/drawing/2014/main" id="{1FD0E4C9-B7EF-7218-90C0-59A7CAF5C237}"/>
                    </a:ext>
                  </a:extLst>
                </p:cNvPr>
                <p:cNvPicPr/>
                <p:nvPr/>
              </p:nvPicPr>
              <p:blipFill>
                <a:blip r:embed="rId86"/>
                <a:stretch>
                  <a:fillRect/>
                </a:stretch>
              </p:blipFill>
              <p:spPr>
                <a:xfrm>
                  <a:off x="4962513" y="4048456"/>
                  <a:ext cx="264600" cy="261720"/>
                </a:xfrm>
                <a:prstGeom prst="rect">
                  <a:avLst/>
                </a:prstGeom>
              </p:spPr>
            </p:pic>
          </mc:Fallback>
        </mc:AlternateContent>
      </p:grpSp>
      <p:grpSp>
        <p:nvGrpSpPr>
          <p:cNvPr id="132" name="Group 131">
            <a:extLst>
              <a:ext uri="{FF2B5EF4-FFF2-40B4-BE49-F238E27FC236}">
                <a16:creationId xmlns:a16="http://schemas.microsoft.com/office/drawing/2014/main" id="{3F9F7550-7C1D-3374-D406-FF11FB7CC82D}"/>
              </a:ext>
            </a:extLst>
          </p:cNvPr>
          <p:cNvGrpSpPr/>
          <p:nvPr/>
        </p:nvGrpSpPr>
        <p:grpSpPr>
          <a:xfrm>
            <a:off x="5972313" y="3727336"/>
            <a:ext cx="176040" cy="100800"/>
            <a:chOff x="5972313" y="3727336"/>
            <a:chExt cx="176040" cy="100800"/>
          </a:xfrm>
        </p:grpSpPr>
        <mc:AlternateContent xmlns:mc="http://schemas.openxmlformats.org/markup-compatibility/2006" xmlns:p14="http://schemas.microsoft.com/office/powerpoint/2010/main">
          <mc:Choice Requires="p14">
            <p:contentPart p14:bwMode="auto" r:id="rId87">
              <p14:nvContentPartPr>
                <p14:cNvPr id="126" name="Ink 125">
                  <a:extLst>
                    <a:ext uri="{FF2B5EF4-FFF2-40B4-BE49-F238E27FC236}">
                      <a16:creationId xmlns:a16="http://schemas.microsoft.com/office/drawing/2014/main" id="{86049A84-0102-3C99-CE69-D1867054F665}"/>
                    </a:ext>
                  </a:extLst>
                </p14:cNvPr>
                <p14:cNvContentPartPr/>
                <p14:nvPr/>
              </p14:nvContentPartPr>
              <p14:xfrm>
                <a:off x="5972313" y="3727336"/>
                <a:ext cx="176040" cy="29520"/>
              </p14:xfrm>
            </p:contentPart>
          </mc:Choice>
          <mc:Fallback xmlns="">
            <p:pic>
              <p:nvPicPr>
                <p:cNvPr id="126" name="Ink 125">
                  <a:extLst>
                    <a:ext uri="{FF2B5EF4-FFF2-40B4-BE49-F238E27FC236}">
                      <a16:creationId xmlns:a16="http://schemas.microsoft.com/office/drawing/2014/main" id="{86049A84-0102-3C99-CE69-D1867054F665}"/>
                    </a:ext>
                  </a:extLst>
                </p:cNvPr>
                <p:cNvPicPr/>
                <p:nvPr/>
              </p:nvPicPr>
              <p:blipFill>
                <a:blip r:embed="rId88"/>
                <a:stretch>
                  <a:fillRect/>
                </a:stretch>
              </p:blipFill>
              <p:spPr>
                <a:xfrm>
                  <a:off x="5954313" y="3709336"/>
                  <a:ext cx="211680" cy="651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127" name="Ink 126">
                  <a:extLst>
                    <a:ext uri="{FF2B5EF4-FFF2-40B4-BE49-F238E27FC236}">
                      <a16:creationId xmlns:a16="http://schemas.microsoft.com/office/drawing/2014/main" id="{6DDB91B8-2B69-45F0-49A9-12B83EB0AA38}"/>
                    </a:ext>
                  </a:extLst>
                </p14:cNvPr>
                <p14:cNvContentPartPr/>
                <p14:nvPr/>
              </p14:nvContentPartPr>
              <p14:xfrm>
                <a:off x="6032793" y="3818056"/>
                <a:ext cx="100800" cy="10080"/>
              </p14:xfrm>
            </p:contentPart>
          </mc:Choice>
          <mc:Fallback xmlns="">
            <p:pic>
              <p:nvPicPr>
                <p:cNvPr id="127" name="Ink 126">
                  <a:extLst>
                    <a:ext uri="{FF2B5EF4-FFF2-40B4-BE49-F238E27FC236}">
                      <a16:creationId xmlns:a16="http://schemas.microsoft.com/office/drawing/2014/main" id="{6DDB91B8-2B69-45F0-49A9-12B83EB0AA38}"/>
                    </a:ext>
                  </a:extLst>
                </p:cNvPr>
                <p:cNvPicPr/>
                <p:nvPr/>
              </p:nvPicPr>
              <p:blipFill>
                <a:blip r:embed="rId90"/>
                <a:stretch>
                  <a:fillRect/>
                </a:stretch>
              </p:blipFill>
              <p:spPr>
                <a:xfrm>
                  <a:off x="6014793" y="3800416"/>
                  <a:ext cx="136440" cy="45720"/>
                </a:xfrm>
                <a:prstGeom prst="rect">
                  <a:avLst/>
                </a:prstGeom>
              </p:spPr>
            </p:pic>
          </mc:Fallback>
        </mc:AlternateContent>
      </p:grpSp>
      <p:grpSp>
        <p:nvGrpSpPr>
          <p:cNvPr id="131" name="Group 130">
            <a:extLst>
              <a:ext uri="{FF2B5EF4-FFF2-40B4-BE49-F238E27FC236}">
                <a16:creationId xmlns:a16="http://schemas.microsoft.com/office/drawing/2014/main" id="{8D8D82D8-7268-9A3E-E3AE-B6C80B972F23}"/>
              </a:ext>
            </a:extLst>
          </p:cNvPr>
          <p:cNvGrpSpPr/>
          <p:nvPr/>
        </p:nvGrpSpPr>
        <p:grpSpPr>
          <a:xfrm>
            <a:off x="6394233" y="3565696"/>
            <a:ext cx="457200" cy="280440"/>
            <a:chOff x="6394233" y="3565696"/>
            <a:chExt cx="457200" cy="280440"/>
          </a:xfrm>
        </p:grpSpPr>
        <mc:AlternateContent xmlns:mc="http://schemas.openxmlformats.org/markup-compatibility/2006" xmlns:p14="http://schemas.microsoft.com/office/powerpoint/2010/main">
          <mc:Choice Requires="p14">
            <p:contentPart p14:bwMode="auto" r:id="rId91">
              <p14:nvContentPartPr>
                <p14:cNvPr id="128" name="Ink 127">
                  <a:extLst>
                    <a:ext uri="{FF2B5EF4-FFF2-40B4-BE49-F238E27FC236}">
                      <a16:creationId xmlns:a16="http://schemas.microsoft.com/office/drawing/2014/main" id="{8AAE4F8A-E58C-9E6B-5B50-B2BCEF8E81DD}"/>
                    </a:ext>
                  </a:extLst>
                </p14:cNvPr>
                <p14:cNvContentPartPr/>
                <p14:nvPr/>
              </p14:nvContentPartPr>
              <p14:xfrm>
                <a:off x="6394233" y="3565696"/>
                <a:ext cx="213480" cy="195840"/>
              </p14:xfrm>
            </p:contentPart>
          </mc:Choice>
          <mc:Fallback xmlns="">
            <p:pic>
              <p:nvPicPr>
                <p:cNvPr id="128" name="Ink 127">
                  <a:extLst>
                    <a:ext uri="{FF2B5EF4-FFF2-40B4-BE49-F238E27FC236}">
                      <a16:creationId xmlns:a16="http://schemas.microsoft.com/office/drawing/2014/main" id="{8AAE4F8A-E58C-9E6B-5B50-B2BCEF8E81DD}"/>
                    </a:ext>
                  </a:extLst>
                </p:cNvPr>
                <p:cNvPicPr/>
                <p:nvPr/>
              </p:nvPicPr>
              <p:blipFill>
                <a:blip r:embed="rId92"/>
                <a:stretch>
                  <a:fillRect/>
                </a:stretch>
              </p:blipFill>
              <p:spPr>
                <a:xfrm>
                  <a:off x="6376593" y="3548056"/>
                  <a:ext cx="249120" cy="231480"/>
                </a:xfrm>
                <a:prstGeom prst="rect">
                  <a:avLst/>
                </a:prstGeom>
              </p:spPr>
            </p:pic>
          </mc:Fallback>
        </mc:AlternateContent>
        <mc:AlternateContent xmlns:mc="http://schemas.openxmlformats.org/markup-compatibility/2006" xmlns:p14="http://schemas.microsoft.com/office/powerpoint/2010/main">
          <mc:Choice Requires="p14">
            <p:contentPart p14:bwMode="auto" r:id="rId93">
              <p14:nvContentPartPr>
                <p14:cNvPr id="129" name="Ink 128">
                  <a:extLst>
                    <a:ext uri="{FF2B5EF4-FFF2-40B4-BE49-F238E27FC236}">
                      <a16:creationId xmlns:a16="http://schemas.microsoft.com/office/drawing/2014/main" id="{59DC33E9-338D-C91E-37EC-8B28A03CCDF7}"/>
                    </a:ext>
                  </a:extLst>
                </p14:cNvPr>
                <p14:cNvContentPartPr/>
                <p14:nvPr/>
              </p14:nvContentPartPr>
              <p14:xfrm>
                <a:off x="6524193" y="3648856"/>
                <a:ext cx="47880" cy="197280"/>
              </p14:xfrm>
            </p:contentPart>
          </mc:Choice>
          <mc:Fallback xmlns="">
            <p:pic>
              <p:nvPicPr>
                <p:cNvPr id="129" name="Ink 128">
                  <a:extLst>
                    <a:ext uri="{FF2B5EF4-FFF2-40B4-BE49-F238E27FC236}">
                      <a16:creationId xmlns:a16="http://schemas.microsoft.com/office/drawing/2014/main" id="{59DC33E9-338D-C91E-37EC-8B28A03CCDF7}"/>
                    </a:ext>
                  </a:extLst>
                </p:cNvPr>
                <p:cNvPicPr/>
                <p:nvPr/>
              </p:nvPicPr>
              <p:blipFill>
                <a:blip r:embed="rId94"/>
                <a:stretch>
                  <a:fillRect/>
                </a:stretch>
              </p:blipFill>
              <p:spPr>
                <a:xfrm>
                  <a:off x="6506193" y="3631216"/>
                  <a:ext cx="83520" cy="23292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130" name="Ink 129">
                  <a:extLst>
                    <a:ext uri="{FF2B5EF4-FFF2-40B4-BE49-F238E27FC236}">
                      <a16:creationId xmlns:a16="http://schemas.microsoft.com/office/drawing/2014/main" id="{E102A691-78BA-8C29-896A-4905F2B82614}"/>
                    </a:ext>
                  </a:extLst>
                </p14:cNvPr>
                <p14:cNvContentPartPr/>
                <p14:nvPr/>
              </p14:nvContentPartPr>
              <p14:xfrm>
                <a:off x="6706353" y="3576856"/>
                <a:ext cx="145080" cy="243720"/>
              </p14:xfrm>
            </p:contentPart>
          </mc:Choice>
          <mc:Fallback xmlns="">
            <p:pic>
              <p:nvPicPr>
                <p:cNvPr id="130" name="Ink 129">
                  <a:extLst>
                    <a:ext uri="{FF2B5EF4-FFF2-40B4-BE49-F238E27FC236}">
                      <a16:creationId xmlns:a16="http://schemas.microsoft.com/office/drawing/2014/main" id="{E102A691-78BA-8C29-896A-4905F2B82614}"/>
                    </a:ext>
                  </a:extLst>
                </p:cNvPr>
                <p:cNvPicPr/>
                <p:nvPr/>
              </p:nvPicPr>
              <p:blipFill>
                <a:blip r:embed="rId96"/>
                <a:stretch>
                  <a:fillRect/>
                </a:stretch>
              </p:blipFill>
              <p:spPr>
                <a:xfrm>
                  <a:off x="6688713" y="3558856"/>
                  <a:ext cx="180720" cy="279360"/>
                </a:xfrm>
                <a:prstGeom prst="rect">
                  <a:avLst/>
                </a:prstGeom>
              </p:spPr>
            </p:pic>
          </mc:Fallback>
        </mc:AlternateContent>
      </p:grpSp>
      <p:grpSp>
        <p:nvGrpSpPr>
          <p:cNvPr id="146" name="Group 145">
            <a:extLst>
              <a:ext uri="{FF2B5EF4-FFF2-40B4-BE49-F238E27FC236}">
                <a16:creationId xmlns:a16="http://schemas.microsoft.com/office/drawing/2014/main" id="{BE5C8524-E360-C25E-65D5-0B1587650589}"/>
              </a:ext>
            </a:extLst>
          </p:cNvPr>
          <p:cNvGrpSpPr/>
          <p:nvPr/>
        </p:nvGrpSpPr>
        <p:grpSpPr>
          <a:xfrm>
            <a:off x="4624113" y="4543096"/>
            <a:ext cx="946080" cy="295560"/>
            <a:chOff x="4624113" y="4543096"/>
            <a:chExt cx="946080" cy="295560"/>
          </a:xfrm>
        </p:grpSpPr>
        <mc:AlternateContent xmlns:mc="http://schemas.openxmlformats.org/markup-compatibility/2006" xmlns:p14="http://schemas.microsoft.com/office/powerpoint/2010/main">
          <mc:Choice Requires="p14">
            <p:contentPart p14:bwMode="auto" r:id="rId97">
              <p14:nvContentPartPr>
                <p14:cNvPr id="133" name="Ink 132">
                  <a:extLst>
                    <a:ext uri="{FF2B5EF4-FFF2-40B4-BE49-F238E27FC236}">
                      <a16:creationId xmlns:a16="http://schemas.microsoft.com/office/drawing/2014/main" id="{AF98DDE7-683D-0050-9B95-D4036C8DB83F}"/>
                    </a:ext>
                  </a:extLst>
                </p14:cNvPr>
                <p14:cNvContentPartPr/>
                <p14:nvPr/>
              </p14:nvContentPartPr>
              <p14:xfrm>
                <a:off x="4624113" y="4569736"/>
                <a:ext cx="239400" cy="181800"/>
              </p14:xfrm>
            </p:contentPart>
          </mc:Choice>
          <mc:Fallback xmlns="">
            <p:pic>
              <p:nvPicPr>
                <p:cNvPr id="133" name="Ink 132">
                  <a:extLst>
                    <a:ext uri="{FF2B5EF4-FFF2-40B4-BE49-F238E27FC236}">
                      <a16:creationId xmlns:a16="http://schemas.microsoft.com/office/drawing/2014/main" id="{AF98DDE7-683D-0050-9B95-D4036C8DB83F}"/>
                    </a:ext>
                  </a:extLst>
                </p:cNvPr>
                <p:cNvPicPr/>
                <p:nvPr/>
              </p:nvPicPr>
              <p:blipFill>
                <a:blip r:embed="rId98"/>
                <a:stretch>
                  <a:fillRect/>
                </a:stretch>
              </p:blipFill>
              <p:spPr>
                <a:xfrm>
                  <a:off x="4606113" y="4552096"/>
                  <a:ext cx="275040" cy="2174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134" name="Ink 133">
                  <a:extLst>
                    <a:ext uri="{FF2B5EF4-FFF2-40B4-BE49-F238E27FC236}">
                      <a16:creationId xmlns:a16="http://schemas.microsoft.com/office/drawing/2014/main" id="{09DDF785-A596-A3F8-3C7E-116E52ECB29E}"/>
                    </a:ext>
                  </a:extLst>
                </p14:cNvPr>
                <p14:cNvContentPartPr/>
                <p14:nvPr/>
              </p14:nvContentPartPr>
              <p14:xfrm>
                <a:off x="4746873" y="4643896"/>
                <a:ext cx="70920" cy="194760"/>
              </p14:xfrm>
            </p:contentPart>
          </mc:Choice>
          <mc:Fallback xmlns="">
            <p:pic>
              <p:nvPicPr>
                <p:cNvPr id="134" name="Ink 133">
                  <a:extLst>
                    <a:ext uri="{FF2B5EF4-FFF2-40B4-BE49-F238E27FC236}">
                      <a16:creationId xmlns:a16="http://schemas.microsoft.com/office/drawing/2014/main" id="{09DDF785-A596-A3F8-3C7E-116E52ECB29E}"/>
                    </a:ext>
                  </a:extLst>
                </p:cNvPr>
                <p:cNvPicPr/>
                <p:nvPr/>
              </p:nvPicPr>
              <p:blipFill>
                <a:blip r:embed="rId100"/>
                <a:stretch>
                  <a:fillRect/>
                </a:stretch>
              </p:blipFill>
              <p:spPr>
                <a:xfrm>
                  <a:off x="4729233" y="4626256"/>
                  <a:ext cx="106560" cy="230400"/>
                </a:xfrm>
                <a:prstGeom prst="rect">
                  <a:avLst/>
                </a:prstGeom>
              </p:spPr>
            </p:pic>
          </mc:Fallback>
        </mc:AlternateContent>
        <mc:AlternateContent xmlns:mc="http://schemas.openxmlformats.org/markup-compatibility/2006" xmlns:p14="http://schemas.microsoft.com/office/powerpoint/2010/main">
          <mc:Choice Requires="p14">
            <p:contentPart p14:bwMode="auto" r:id="rId101">
              <p14:nvContentPartPr>
                <p14:cNvPr id="135" name="Ink 134">
                  <a:extLst>
                    <a:ext uri="{FF2B5EF4-FFF2-40B4-BE49-F238E27FC236}">
                      <a16:creationId xmlns:a16="http://schemas.microsoft.com/office/drawing/2014/main" id="{B0889999-45F5-5796-7F4A-9B2B60E559DE}"/>
                    </a:ext>
                  </a:extLst>
                </p14:cNvPr>
                <p14:cNvContentPartPr/>
                <p14:nvPr/>
              </p14:nvContentPartPr>
              <p14:xfrm>
                <a:off x="4941273" y="4665136"/>
                <a:ext cx="152640" cy="120240"/>
              </p14:xfrm>
            </p:contentPart>
          </mc:Choice>
          <mc:Fallback xmlns="">
            <p:pic>
              <p:nvPicPr>
                <p:cNvPr id="135" name="Ink 134">
                  <a:extLst>
                    <a:ext uri="{FF2B5EF4-FFF2-40B4-BE49-F238E27FC236}">
                      <a16:creationId xmlns:a16="http://schemas.microsoft.com/office/drawing/2014/main" id="{B0889999-45F5-5796-7F4A-9B2B60E559DE}"/>
                    </a:ext>
                  </a:extLst>
                </p:cNvPr>
                <p:cNvPicPr/>
                <p:nvPr/>
              </p:nvPicPr>
              <p:blipFill>
                <a:blip r:embed="rId102"/>
                <a:stretch>
                  <a:fillRect/>
                </a:stretch>
              </p:blipFill>
              <p:spPr>
                <a:xfrm>
                  <a:off x="4923633" y="4647136"/>
                  <a:ext cx="188280" cy="15588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136" name="Ink 135">
                  <a:extLst>
                    <a:ext uri="{FF2B5EF4-FFF2-40B4-BE49-F238E27FC236}">
                      <a16:creationId xmlns:a16="http://schemas.microsoft.com/office/drawing/2014/main" id="{65780157-61B8-3C1C-EAED-D60CEB9ACA07}"/>
                    </a:ext>
                  </a:extLst>
                </p14:cNvPr>
                <p14:cNvContentPartPr/>
                <p14:nvPr/>
              </p14:nvContentPartPr>
              <p14:xfrm>
                <a:off x="5034153" y="4678096"/>
                <a:ext cx="120600" cy="117720"/>
              </p14:xfrm>
            </p:contentPart>
          </mc:Choice>
          <mc:Fallback xmlns="">
            <p:pic>
              <p:nvPicPr>
                <p:cNvPr id="136" name="Ink 135">
                  <a:extLst>
                    <a:ext uri="{FF2B5EF4-FFF2-40B4-BE49-F238E27FC236}">
                      <a16:creationId xmlns:a16="http://schemas.microsoft.com/office/drawing/2014/main" id="{65780157-61B8-3C1C-EAED-D60CEB9ACA07}"/>
                    </a:ext>
                  </a:extLst>
                </p:cNvPr>
                <p:cNvPicPr/>
                <p:nvPr/>
              </p:nvPicPr>
              <p:blipFill>
                <a:blip r:embed="rId104"/>
                <a:stretch>
                  <a:fillRect/>
                </a:stretch>
              </p:blipFill>
              <p:spPr>
                <a:xfrm>
                  <a:off x="5016153" y="4660096"/>
                  <a:ext cx="156240" cy="153360"/>
                </a:xfrm>
                <a:prstGeom prst="rect">
                  <a:avLst/>
                </a:prstGeom>
              </p:spPr>
            </p:pic>
          </mc:Fallback>
        </mc:AlternateContent>
        <mc:AlternateContent xmlns:mc="http://schemas.openxmlformats.org/markup-compatibility/2006" xmlns:p14="http://schemas.microsoft.com/office/powerpoint/2010/main">
          <mc:Choice Requires="p14">
            <p:contentPart p14:bwMode="auto" r:id="rId105">
              <p14:nvContentPartPr>
                <p14:cNvPr id="137" name="Ink 136">
                  <a:extLst>
                    <a:ext uri="{FF2B5EF4-FFF2-40B4-BE49-F238E27FC236}">
                      <a16:creationId xmlns:a16="http://schemas.microsoft.com/office/drawing/2014/main" id="{6E905036-72D7-301A-0537-D1527D427D47}"/>
                    </a:ext>
                  </a:extLst>
                </p14:cNvPr>
                <p14:cNvContentPartPr/>
                <p14:nvPr/>
              </p14:nvContentPartPr>
              <p14:xfrm>
                <a:off x="5235753" y="4543096"/>
                <a:ext cx="334440" cy="218160"/>
              </p14:xfrm>
            </p:contentPart>
          </mc:Choice>
          <mc:Fallback xmlns="">
            <p:pic>
              <p:nvPicPr>
                <p:cNvPr id="137" name="Ink 136">
                  <a:extLst>
                    <a:ext uri="{FF2B5EF4-FFF2-40B4-BE49-F238E27FC236}">
                      <a16:creationId xmlns:a16="http://schemas.microsoft.com/office/drawing/2014/main" id="{6E905036-72D7-301A-0537-D1527D427D47}"/>
                    </a:ext>
                  </a:extLst>
                </p:cNvPr>
                <p:cNvPicPr/>
                <p:nvPr/>
              </p:nvPicPr>
              <p:blipFill>
                <a:blip r:embed="rId106"/>
                <a:stretch>
                  <a:fillRect/>
                </a:stretch>
              </p:blipFill>
              <p:spPr>
                <a:xfrm>
                  <a:off x="5218113" y="4525456"/>
                  <a:ext cx="370080" cy="253800"/>
                </a:xfrm>
                <a:prstGeom prst="rect">
                  <a:avLst/>
                </a:prstGeom>
              </p:spPr>
            </p:pic>
          </mc:Fallback>
        </mc:AlternateContent>
      </p:grpSp>
      <p:grpSp>
        <p:nvGrpSpPr>
          <p:cNvPr id="156" name="Group 155">
            <a:extLst>
              <a:ext uri="{FF2B5EF4-FFF2-40B4-BE49-F238E27FC236}">
                <a16:creationId xmlns:a16="http://schemas.microsoft.com/office/drawing/2014/main" id="{A49C9922-620B-42D4-EE24-33B6529EFE38}"/>
              </a:ext>
            </a:extLst>
          </p:cNvPr>
          <p:cNvGrpSpPr/>
          <p:nvPr/>
        </p:nvGrpSpPr>
        <p:grpSpPr>
          <a:xfrm>
            <a:off x="4510713" y="5062936"/>
            <a:ext cx="707760" cy="231840"/>
            <a:chOff x="4510713" y="5062936"/>
            <a:chExt cx="707760" cy="231840"/>
          </a:xfrm>
        </p:grpSpPr>
        <mc:AlternateContent xmlns:mc="http://schemas.openxmlformats.org/markup-compatibility/2006" xmlns:p14="http://schemas.microsoft.com/office/powerpoint/2010/main">
          <mc:Choice Requires="p14">
            <p:contentPart p14:bwMode="auto" r:id="rId107">
              <p14:nvContentPartPr>
                <p14:cNvPr id="147" name="Ink 146">
                  <a:extLst>
                    <a:ext uri="{FF2B5EF4-FFF2-40B4-BE49-F238E27FC236}">
                      <a16:creationId xmlns:a16="http://schemas.microsoft.com/office/drawing/2014/main" id="{2BDBC433-7504-6B00-D46E-16F7E0272C8E}"/>
                    </a:ext>
                  </a:extLst>
                </p14:cNvPr>
                <p14:cNvContentPartPr/>
                <p14:nvPr/>
              </p14:nvContentPartPr>
              <p14:xfrm>
                <a:off x="4510713" y="5065456"/>
                <a:ext cx="19080" cy="187560"/>
              </p14:xfrm>
            </p:contentPart>
          </mc:Choice>
          <mc:Fallback xmlns="">
            <p:pic>
              <p:nvPicPr>
                <p:cNvPr id="147" name="Ink 146">
                  <a:extLst>
                    <a:ext uri="{FF2B5EF4-FFF2-40B4-BE49-F238E27FC236}">
                      <a16:creationId xmlns:a16="http://schemas.microsoft.com/office/drawing/2014/main" id="{2BDBC433-7504-6B00-D46E-16F7E0272C8E}"/>
                    </a:ext>
                  </a:extLst>
                </p:cNvPr>
                <p:cNvPicPr/>
                <p:nvPr/>
              </p:nvPicPr>
              <p:blipFill>
                <a:blip r:embed="rId108"/>
                <a:stretch>
                  <a:fillRect/>
                </a:stretch>
              </p:blipFill>
              <p:spPr>
                <a:xfrm>
                  <a:off x="4492713" y="5047816"/>
                  <a:ext cx="54720" cy="22320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148" name="Ink 147">
                  <a:extLst>
                    <a:ext uri="{FF2B5EF4-FFF2-40B4-BE49-F238E27FC236}">
                      <a16:creationId xmlns:a16="http://schemas.microsoft.com/office/drawing/2014/main" id="{A5494F3B-C1B8-333F-BEAC-42735A2F0D60}"/>
                    </a:ext>
                  </a:extLst>
                </p14:cNvPr>
                <p14:cNvContentPartPr/>
                <p14:nvPr/>
              </p14:nvContentPartPr>
              <p14:xfrm>
                <a:off x="4614753" y="5079136"/>
                <a:ext cx="133560" cy="125280"/>
              </p14:xfrm>
            </p:contentPart>
          </mc:Choice>
          <mc:Fallback xmlns="">
            <p:pic>
              <p:nvPicPr>
                <p:cNvPr id="148" name="Ink 147">
                  <a:extLst>
                    <a:ext uri="{FF2B5EF4-FFF2-40B4-BE49-F238E27FC236}">
                      <a16:creationId xmlns:a16="http://schemas.microsoft.com/office/drawing/2014/main" id="{A5494F3B-C1B8-333F-BEAC-42735A2F0D60}"/>
                    </a:ext>
                  </a:extLst>
                </p:cNvPr>
                <p:cNvPicPr/>
                <p:nvPr/>
              </p:nvPicPr>
              <p:blipFill>
                <a:blip r:embed="rId110"/>
                <a:stretch>
                  <a:fillRect/>
                </a:stretch>
              </p:blipFill>
              <p:spPr>
                <a:xfrm>
                  <a:off x="4596753" y="5061136"/>
                  <a:ext cx="16920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149" name="Ink 148">
                  <a:extLst>
                    <a:ext uri="{FF2B5EF4-FFF2-40B4-BE49-F238E27FC236}">
                      <a16:creationId xmlns:a16="http://schemas.microsoft.com/office/drawing/2014/main" id="{02D86902-1F1C-D507-8A13-FECDD40778D9}"/>
                    </a:ext>
                  </a:extLst>
                </p14:cNvPr>
                <p14:cNvContentPartPr/>
                <p14:nvPr/>
              </p14:nvContentPartPr>
              <p14:xfrm>
                <a:off x="4705833" y="5092096"/>
                <a:ext cx="30600" cy="183960"/>
              </p14:xfrm>
            </p:contentPart>
          </mc:Choice>
          <mc:Fallback xmlns="">
            <p:pic>
              <p:nvPicPr>
                <p:cNvPr id="149" name="Ink 148">
                  <a:extLst>
                    <a:ext uri="{FF2B5EF4-FFF2-40B4-BE49-F238E27FC236}">
                      <a16:creationId xmlns:a16="http://schemas.microsoft.com/office/drawing/2014/main" id="{02D86902-1F1C-D507-8A13-FECDD40778D9}"/>
                    </a:ext>
                  </a:extLst>
                </p:cNvPr>
                <p:cNvPicPr/>
                <p:nvPr/>
              </p:nvPicPr>
              <p:blipFill>
                <a:blip r:embed="rId112"/>
                <a:stretch>
                  <a:fillRect/>
                </a:stretch>
              </p:blipFill>
              <p:spPr>
                <a:xfrm>
                  <a:off x="4687833" y="5074456"/>
                  <a:ext cx="6624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150" name="Ink 149">
                  <a:extLst>
                    <a:ext uri="{FF2B5EF4-FFF2-40B4-BE49-F238E27FC236}">
                      <a16:creationId xmlns:a16="http://schemas.microsoft.com/office/drawing/2014/main" id="{C470C03F-7F7F-3E0F-DFBA-72FA1D7DE89F}"/>
                    </a:ext>
                  </a:extLst>
                </p14:cNvPr>
                <p14:cNvContentPartPr/>
                <p14:nvPr/>
              </p14:nvContentPartPr>
              <p14:xfrm>
                <a:off x="4833633" y="5062936"/>
                <a:ext cx="138600" cy="219240"/>
              </p14:xfrm>
            </p:contentPart>
          </mc:Choice>
          <mc:Fallback xmlns="">
            <p:pic>
              <p:nvPicPr>
                <p:cNvPr id="150" name="Ink 149">
                  <a:extLst>
                    <a:ext uri="{FF2B5EF4-FFF2-40B4-BE49-F238E27FC236}">
                      <a16:creationId xmlns:a16="http://schemas.microsoft.com/office/drawing/2014/main" id="{C470C03F-7F7F-3E0F-DFBA-72FA1D7DE89F}"/>
                    </a:ext>
                  </a:extLst>
                </p:cNvPr>
                <p:cNvPicPr/>
                <p:nvPr/>
              </p:nvPicPr>
              <p:blipFill>
                <a:blip r:embed="rId114"/>
                <a:stretch>
                  <a:fillRect/>
                </a:stretch>
              </p:blipFill>
              <p:spPr>
                <a:xfrm>
                  <a:off x="4815993" y="5044936"/>
                  <a:ext cx="17424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15">
              <p14:nvContentPartPr>
                <p14:cNvPr id="151" name="Ink 150">
                  <a:extLst>
                    <a:ext uri="{FF2B5EF4-FFF2-40B4-BE49-F238E27FC236}">
                      <a16:creationId xmlns:a16="http://schemas.microsoft.com/office/drawing/2014/main" id="{13699446-6CA4-73BD-52B4-664B470B02AC}"/>
                    </a:ext>
                  </a:extLst>
                </p14:cNvPr>
                <p14:cNvContentPartPr/>
                <p14:nvPr/>
              </p14:nvContentPartPr>
              <p14:xfrm>
                <a:off x="5196153" y="5071936"/>
                <a:ext cx="15840" cy="11160"/>
              </p14:xfrm>
            </p:contentPart>
          </mc:Choice>
          <mc:Fallback xmlns="">
            <p:pic>
              <p:nvPicPr>
                <p:cNvPr id="151" name="Ink 150">
                  <a:extLst>
                    <a:ext uri="{FF2B5EF4-FFF2-40B4-BE49-F238E27FC236}">
                      <a16:creationId xmlns:a16="http://schemas.microsoft.com/office/drawing/2014/main" id="{13699446-6CA4-73BD-52B4-664B470B02AC}"/>
                    </a:ext>
                  </a:extLst>
                </p:cNvPr>
                <p:cNvPicPr/>
                <p:nvPr/>
              </p:nvPicPr>
              <p:blipFill>
                <a:blip r:embed="rId116"/>
                <a:stretch>
                  <a:fillRect/>
                </a:stretch>
              </p:blipFill>
              <p:spPr>
                <a:xfrm>
                  <a:off x="5178153" y="5053936"/>
                  <a:ext cx="51480" cy="4680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152" name="Ink 151">
                  <a:extLst>
                    <a:ext uri="{FF2B5EF4-FFF2-40B4-BE49-F238E27FC236}">
                      <a16:creationId xmlns:a16="http://schemas.microsoft.com/office/drawing/2014/main" id="{D25721E0-BC1F-7B62-F325-282BB1F9879C}"/>
                    </a:ext>
                  </a:extLst>
                </p14:cNvPr>
                <p14:cNvContentPartPr/>
                <p14:nvPr/>
              </p14:nvContentPartPr>
              <p14:xfrm>
                <a:off x="5106513" y="5195416"/>
                <a:ext cx="111960" cy="99360"/>
              </p14:xfrm>
            </p:contentPart>
          </mc:Choice>
          <mc:Fallback xmlns="">
            <p:pic>
              <p:nvPicPr>
                <p:cNvPr id="152" name="Ink 151">
                  <a:extLst>
                    <a:ext uri="{FF2B5EF4-FFF2-40B4-BE49-F238E27FC236}">
                      <a16:creationId xmlns:a16="http://schemas.microsoft.com/office/drawing/2014/main" id="{D25721E0-BC1F-7B62-F325-282BB1F9879C}"/>
                    </a:ext>
                  </a:extLst>
                </p:cNvPr>
                <p:cNvPicPr/>
                <p:nvPr/>
              </p:nvPicPr>
              <p:blipFill>
                <a:blip r:embed="rId118"/>
                <a:stretch>
                  <a:fillRect/>
                </a:stretch>
              </p:blipFill>
              <p:spPr>
                <a:xfrm>
                  <a:off x="5088513" y="5177416"/>
                  <a:ext cx="147600" cy="135000"/>
                </a:xfrm>
                <a:prstGeom prst="rect">
                  <a:avLst/>
                </a:prstGeom>
              </p:spPr>
            </p:pic>
          </mc:Fallback>
        </mc:AlternateContent>
      </p:grpSp>
      <p:grpSp>
        <p:nvGrpSpPr>
          <p:cNvPr id="161" name="Group 160">
            <a:extLst>
              <a:ext uri="{FF2B5EF4-FFF2-40B4-BE49-F238E27FC236}">
                <a16:creationId xmlns:a16="http://schemas.microsoft.com/office/drawing/2014/main" id="{58C1812C-CE93-EA02-07BB-46CB3486F39A}"/>
              </a:ext>
            </a:extLst>
          </p:cNvPr>
          <p:cNvGrpSpPr/>
          <p:nvPr/>
        </p:nvGrpSpPr>
        <p:grpSpPr>
          <a:xfrm>
            <a:off x="5887353" y="4376776"/>
            <a:ext cx="1347840" cy="993600"/>
            <a:chOff x="5887353" y="4376776"/>
            <a:chExt cx="1347840" cy="993600"/>
          </a:xfrm>
        </p:grpSpPr>
        <mc:AlternateContent xmlns:mc="http://schemas.openxmlformats.org/markup-compatibility/2006" xmlns:p14="http://schemas.microsoft.com/office/powerpoint/2010/main">
          <mc:Choice Requires="p14">
            <p:contentPart p14:bwMode="auto" r:id="rId119">
              <p14:nvContentPartPr>
                <p14:cNvPr id="138" name="Ink 137">
                  <a:extLst>
                    <a:ext uri="{FF2B5EF4-FFF2-40B4-BE49-F238E27FC236}">
                      <a16:creationId xmlns:a16="http://schemas.microsoft.com/office/drawing/2014/main" id="{26AB5DB1-DE78-DF1E-CA43-30101133B8AB}"/>
                    </a:ext>
                  </a:extLst>
                </p14:cNvPr>
                <p14:cNvContentPartPr/>
                <p14:nvPr/>
              </p14:nvContentPartPr>
              <p14:xfrm>
                <a:off x="5887353" y="4581976"/>
                <a:ext cx="201240" cy="11520"/>
              </p14:xfrm>
            </p:contentPart>
          </mc:Choice>
          <mc:Fallback xmlns="">
            <p:pic>
              <p:nvPicPr>
                <p:cNvPr id="138" name="Ink 137">
                  <a:extLst>
                    <a:ext uri="{FF2B5EF4-FFF2-40B4-BE49-F238E27FC236}">
                      <a16:creationId xmlns:a16="http://schemas.microsoft.com/office/drawing/2014/main" id="{26AB5DB1-DE78-DF1E-CA43-30101133B8AB}"/>
                    </a:ext>
                  </a:extLst>
                </p:cNvPr>
                <p:cNvPicPr/>
                <p:nvPr/>
              </p:nvPicPr>
              <p:blipFill>
                <a:blip r:embed="rId122"/>
                <a:stretch>
                  <a:fillRect/>
                </a:stretch>
              </p:blipFill>
              <p:spPr>
                <a:xfrm>
                  <a:off x="5869353" y="4563976"/>
                  <a:ext cx="23688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23">
              <p14:nvContentPartPr>
                <p14:cNvPr id="139" name="Ink 138">
                  <a:extLst>
                    <a:ext uri="{FF2B5EF4-FFF2-40B4-BE49-F238E27FC236}">
                      <a16:creationId xmlns:a16="http://schemas.microsoft.com/office/drawing/2014/main" id="{47E1E3C9-BF57-DC95-A4DE-BE3184E90DE4}"/>
                    </a:ext>
                  </a:extLst>
                </p14:cNvPr>
                <p14:cNvContentPartPr/>
                <p14:nvPr/>
              </p14:nvContentPartPr>
              <p14:xfrm>
                <a:off x="5922633" y="4674856"/>
                <a:ext cx="137880" cy="20520"/>
              </p14:xfrm>
            </p:contentPart>
          </mc:Choice>
          <mc:Fallback xmlns="">
            <p:pic>
              <p:nvPicPr>
                <p:cNvPr id="139" name="Ink 138">
                  <a:extLst>
                    <a:ext uri="{FF2B5EF4-FFF2-40B4-BE49-F238E27FC236}">
                      <a16:creationId xmlns:a16="http://schemas.microsoft.com/office/drawing/2014/main" id="{47E1E3C9-BF57-DC95-A4DE-BE3184E90DE4}"/>
                    </a:ext>
                  </a:extLst>
                </p:cNvPr>
                <p:cNvPicPr/>
                <p:nvPr/>
              </p:nvPicPr>
              <p:blipFill>
                <a:blip r:embed="rId124"/>
                <a:stretch>
                  <a:fillRect/>
                </a:stretch>
              </p:blipFill>
              <p:spPr>
                <a:xfrm>
                  <a:off x="5904633" y="4656856"/>
                  <a:ext cx="173520" cy="561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140" name="Ink 139">
                  <a:extLst>
                    <a:ext uri="{FF2B5EF4-FFF2-40B4-BE49-F238E27FC236}">
                      <a16:creationId xmlns:a16="http://schemas.microsoft.com/office/drawing/2014/main" id="{E1546D69-112D-9407-7901-24B1D4ABFCE1}"/>
                    </a:ext>
                  </a:extLst>
                </p14:cNvPr>
                <p14:cNvContentPartPr/>
                <p14:nvPr/>
              </p14:nvContentPartPr>
              <p14:xfrm>
                <a:off x="6375873" y="4410976"/>
                <a:ext cx="31680" cy="222840"/>
              </p14:xfrm>
            </p:contentPart>
          </mc:Choice>
          <mc:Fallback xmlns="">
            <p:pic>
              <p:nvPicPr>
                <p:cNvPr id="140" name="Ink 139">
                  <a:extLst>
                    <a:ext uri="{FF2B5EF4-FFF2-40B4-BE49-F238E27FC236}">
                      <a16:creationId xmlns:a16="http://schemas.microsoft.com/office/drawing/2014/main" id="{E1546D69-112D-9407-7901-24B1D4ABFCE1}"/>
                    </a:ext>
                  </a:extLst>
                </p:cNvPr>
                <p:cNvPicPr/>
                <p:nvPr/>
              </p:nvPicPr>
              <p:blipFill>
                <a:blip r:embed="rId126"/>
                <a:stretch>
                  <a:fillRect/>
                </a:stretch>
              </p:blipFill>
              <p:spPr>
                <a:xfrm>
                  <a:off x="6358233" y="4392976"/>
                  <a:ext cx="67320" cy="258480"/>
                </a:xfrm>
                <a:prstGeom prst="rect">
                  <a:avLst/>
                </a:prstGeom>
              </p:spPr>
            </p:pic>
          </mc:Fallback>
        </mc:AlternateContent>
        <mc:AlternateContent xmlns:mc="http://schemas.openxmlformats.org/markup-compatibility/2006" xmlns:p14="http://schemas.microsoft.com/office/powerpoint/2010/main">
          <mc:Choice Requires="p14">
            <p:contentPart p14:bwMode="auto" r:id="rId127">
              <p14:nvContentPartPr>
                <p14:cNvPr id="141" name="Ink 140">
                  <a:extLst>
                    <a:ext uri="{FF2B5EF4-FFF2-40B4-BE49-F238E27FC236}">
                      <a16:creationId xmlns:a16="http://schemas.microsoft.com/office/drawing/2014/main" id="{541AAA27-498E-1F26-3ECE-439BBCDED880}"/>
                    </a:ext>
                  </a:extLst>
                </p14:cNvPr>
                <p14:cNvContentPartPr/>
                <p14:nvPr/>
              </p14:nvContentPartPr>
              <p14:xfrm>
                <a:off x="6547233" y="4395496"/>
                <a:ext cx="212040" cy="161640"/>
              </p14:xfrm>
            </p:contentPart>
          </mc:Choice>
          <mc:Fallback xmlns="">
            <p:pic>
              <p:nvPicPr>
                <p:cNvPr id="141" name="Ink 140">
                  <a:extLst>
                    <a:ext uri="{FF2B5EF4-FFF2-40B4-BE49-F238E27FC236}">
                      <a16:creationId xmlns:a16="http://schemas.microsoft.com/office/drawing/2014/main" id="{541AAA27-498E-1F26-3ECE-439BBCDED880}"/>
                    </a:ext>
                  </a:extLst>
                </p:cNvPr>
                <p:cNvPicPr/>
                <p:nvPr/>
              </p:nvPicPr>
              <p:blipFill>
                <a:blip r:embed="rId128"/>
                <a:stretch>
                  <a:fillRect/>
                </a:stretch>
              </p:blipFill>
              <p:spPr>
                <a:xfrm>
                  <a:off x="6529233" y="4377856"/>
                  <a:ext cx="2476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142" name="Ink 141">
                  <a:extLst>
                    <a:ext uri="{FF2B5EF4-FFF2-40B4-BE49-F238E27FC236}">
                      <a16:creationId xmlns:a16="http://schemas.microsoft.com/office/drawing/2014/main" id="{7074ED7D-2854-C9D0-5D2F-68CCFC46AB5A}"/>
                    </a:ext>
                  </a:extLst>
                </p14:cNvPr>
                <p14:cNvContentPartPr/>
                <p14:nvPr/>
              </p14:nvContentPartPr>
              <p14:xfrm>
                <a:off x="6657033" y="4479016"/>
                <a:ext cx="52200" cy="182880"/>
              </p14:xfrm>
            </p:contentPart>
          </mc:Choice>
          <mc:Fallback xmlns="">
            <p:pic>
              <p:nvPicPr>
                <p:cNvPr id="142" name="Ink 141">
                  <a:extLst>
                    <a:ext uri="{FF2B5EF4-FFF2-40B4-BE49-F238E27FC236}">
                      <a16:creationId xmlns:a16="http://schemas.microsoft.com/office/drawing/2014/main" id="{7074ED7D-2854-C9D0-5D2F-68CCFC46AB5A}"/>
                    </a:ext>
                  </a:extLst>
                </p:cNvPr>
                <p:cNvPicPr/>
                <p:nvPr/>
              </p:nvPicPr>
              <p:blipFill>
                <a:blip r:embed="rId130"/>
                <a:stretch>
                  <a:fillRect/>
                </a:stretch>
              </p:blipFill>
              <p:spPr>
                <a:xfrm>
                  <a:off x="6639393" y="4461016"/>
                  <a:ext cx="87840" cy="21852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143" name="Ink 142">
                  <a:extLst>
                    <a:ext uri="{FF2B5EF4-FFF2-40B4-BE49-F238E27FC236}">
                      <a16:creationId xmlns:a16="http://schemas.microsoft.com/office/drawing/2014/main" id="{39F0B551-E9B0-405F-A33C-9B4E42AA118B}"/>
                    </a:ext>
                  </a:extLst>
                </p14:cNvPr>
                <p14:cNvContentPartPr/>
                <p14:nvPr/>
              </p14:nvContentPartPr>
              <p14:xfrm>
                <a:off x="6812913" y="4376776"/>
                <a:ext cx="246600" cy="326520"/>
              </p14:xfrm>
            </p:contentPart>
          </mc:Choice>
          <mc:Fallback xmlns="">
            <p:pic>
              <p:nvPicPr>
                <p:cNvPr id="143" name="Ink 142">
                  <a:extLst>
                    <a:ext uri="{FF2B5EF4-FFF2-40B4-BE49-F238E27FC236}">
                      <a16:creationId xmlns:a16="http://schemas.microsoft.com/office/drawing/2014/main" id="{39F0B551-E9B0-405F-A33C-9B4E42AA118B}"/>
                    </a:ext>
                  </a:extLst>
                </p:cNvPr>
                <p:cNvPicPr/>
                <p:nvPr/>
              </p:nvPicPr>
              <p:blipFill>
                <a:blip r:embed="rId132"/>
                <a:stretch>
                  <a:fillRect/>
                </a:stretch>
              </p:blipFill>
              <p:spPr>
                <a:xfrm>
                  <a:off x="6795273" y="4358776"/>
                  <a:ext cx="282240" cy="362160"/>
                </a:xfrm>
                <a:prstGeom prst="rect">
                  <a:avLst/>
                </a:prstGeom>
              </p:spPr>
            </p:pic>
          </mc:Fallback>
        </mc:AlternateContent>
        <mc:AlternateContent xmlns:mc="http://schemas.openxmlformats.org/markup-compatibility/2006" xmlns:p14="http://schemas.microsoft.com/office/powerpoint/2010/main">
          <mc:Choice Requires="p14">
            <p:contentPart p14:bwMode="auto" r:id="rId133">
              <p14:nvContentPartPr>
                <p14:cNvPr id="154" name="Ink 153">
                  <a:extLst>
                    <a:ext uri="{FF2B5EF4-FFF2-40B4-BE49-F238E27FC236}">
                      <a16:creationId xmlns:a16="http://schemas.microsoft.com/office/drawing/2014/main" id="{0C91DD60-2C62-BD98-60BF-4FEB2970A7A9}"/>
                    </a:ext>
                  </a:extLst>
                </p14:cNvPr>
                <p14:cNvContentPartPr/>
                <p14:nvPr/>
              </p14:nvContentPartPr>
              <p14:xfrm>
                <a:off x="5979153" y="5092096"/>
                <a:ext cx="204120" cy="18720"/>
              </p14:xfrm>
            </p:contentPart>
          </mc:Choice>
          <mc:Fallback xmlns="">
            <p:pic>
              <p:nvPicPr>
                <p:cNvPr id="154" name="Ink 153">
                  <a:extLst>
                    <a:ext uri="{FF2B5EF4-FFF2-40B4-BE49-F238E27FC236}">
                      <a16:creationId xmlns:a16="http://schemas.microsoft.com/office/drawing/2014/main" id="{0C91DD60-2C62-BD98-60BF-4FEB2970A7A9}"/>
                    </a:ext>
                  </a:extLst>
                </p:cNvPr>
                <p:cNvPicPr/>
                <p:nvPr/>
              </p:nvPicPr>
              <p:blipFill>
                <a:blip r:embed="rId134"/>
                <a:stretch>
                  <a:fillRect/>
                </a:stretch>
              </p:blipFill>
              <p:spPr>
                <a:xfrm>
                  <a:off x="5961153" y="5074096"/>
                  <a:ext cx="239760" cy="5436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55" name="Ink 154">
                  <a:extLst>
                    <a:ext uri="{FF2B5EF4-FFF2-40B4-BE49-F238E27FC236}">
                      <a16:creationId xmlns:a16="http://schemas.microsoft.com/office/drawing/2014/main" id="{5BA43949-D03C-C5A9-2483-7169E6F78691}"/>
                    </a:ext>
                  </a:extLst>
                </p14:cNvPr>
                <p14:cNvContentPartPr/>
                <p14:nvPr/>
              </p14:nvContentPartPr>
              <p14:xfrm>
                <a:off x="6030993" y="5210536"/>
                <a:ext cx="126000" cy="11520"/>
              </p14:xfrm>
            </p:contentPart>
          </mc:Choice>
          <mc:Fallback xmlns="">
            <p:pic>
              <p:nvPicPr>
                <p:cNvPr id="155" name="Ink 154">
                  <a:extLst>
                    <a:ext uri="{FF2B5EF4-FFF2-40B4-BE49-F238E27FC236}">
                      <a16:creationId xmlns:a16="http://schemas.microsoft.com/office/drawing/2014/main" id="{5BA43949-D03C-C5A9-2483-7169E6F78691}"/>
                    </a:ext>
                  </a:extLst>
                </p:cNvPr>
                <p:cNvPicPr/>
                <p:nvPr/>
              </p:nvPicPr>
              <p:blipFill>
                <a:blip r:embed="rId136"/>
                <a:stretch>
                  <a:fillRect/>
                </a:stretch>
              </p:blipFill>
              <p:spPr>
                <a:xfrm>
                  <a:off x="6012993" y="5192536"/>
                  <a:ext cx="161640" cy="47160"/>
                </a:xfrm>
                <a:prstGeom prst="rect">
                  <a:avLst/>
                </a:prstGeom>
              </p:spPr>
            </p:pic>
          </mc:Fallback>
        </mc:AlternateContent>
        <mc:AlternateContent xmlns:mc="http://schemas.openxmlformats.org/markup-compatibility/2006" xmlns:p14="http://schemas.microsoft.com/office/powerpoint/2010/main">
          <mc:Choice Requires="p14">
            <p:contentPart p14:bwMode="auto" r:id="rId137">
              <p14:nvContentPartPr>
                <p14:cNvPr id="157" name="Ink 156">
                  <a:extLst>
                    <a:ext uri="{FF2B5EF4-FFF2-40B4-BE49-F238E27FC236}">
                      <a16:creationId xmlns:a16="http://schemas.microsoft.com/office/drawing/2014/main" id="{6A0E2BEF-42C5-B131-F386-07D16484AB47}"/>
                    </a:ext>
                  </a:extLst>
                </p14:cNvPr>
                <p14:cNvContentPartPr/>
                <p14:nvPr/>
              </p14:nvContentPartPr>
              <p14:xfrm>
                <a:off x="6563793" y="4969336"/>
                <a:ext cx="176400" cy="245520"/>
              </p14:xfrm>
            </p:contentPart>
          </mc:Choice>
          <mc:Fallback xmlns="">
            <p:pic>
              <p:nvPicPr>
                <p:cNvPr id="157" name="Ink 156">
                  <a:extLst>
                    <a:ext uri="{FF2B5EF4-FFF2-40B4-BE49-F238E27FC236}">
                      <a16:creationId xmlns:a16="http://schemas.microsoft.com/office/drawing/2014/main" id="{6A0E2BEF-42C5-B131-F386-07D16484AB47}"/>
                    </a:ext>
                  </a:extLst>
                </p:cNvPr>
                <p:cNvPicPr/>
                <p:nvPr/>
              </p:nvPicPr>
              <p:blipFill>
                <a:blip r:embed="rId138"/>
                <a:stretch>
                  <a:fillRect/>
                </a:stretch>
              </p:blipFill>
              <p:spPr>
                <a:xfrm>
                  <a:off x="6545793" y="4951696"/>
                  <a:ext cx="212040" cy="2811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158" name="Ink 157">
                  <a:extLst>
                    <a:ext uri="{FF2B5EF4-FFF2-40B4-BE49-F238E27FC236}">
                      <a16:creationId xmlns:a16="http://schemas.microsoft.com/office/drawing/2014/main" id="{4B225289-87A9-3585-EB33-C68087D8DC86}"/>
                    </a:ext>
                  </a:extLst>
                </p14:cNvPr>
                <p14:cNvContentPartPr/>
                <p14:nvPr/>
              </p14:nvContentPartPr>
              <p14:xfrm>
                <a:off x="6894273" y="4929736"/>
                <a:ext cx="112680" cy="243000"/>
              </p14:xfrm>
            </p:contentPart>
          </mc:Choice>
          <mc:Fallback xmlns="">
            <p:pic>
              <p:nvPicPr>
                <p:cNvPr id="158" name="Ink 157">
                  <a:extLst>
                    <a:ext uri="{FF2B5EF4-FFF2-40B4-BE49-F238E27FC236}">
                      <a16:creationId xmlns:a16="http://schemas.microsoft.com/office/drawing/2014/main" id="{4B225289-87A9-3585-EB33-C68087D8DC86}"/>
                    </a:ext>
                  </a:extLst>
                </p:cNvPr>
                <p:cNvPicPr/>
                <p:nvPr/>
              </p:nvPicPr>
              <p:blipFill>
                <a:blip r:embed="rId140"/>
                <a:stretch>
                  <a:fillRect/>
                </a:stretch>
              </p:blipFill>
              <p:spPr>
                <a:xfrm>
                  <a:off x="6876633" y="4912096"/>
                  <a:ext cx="148320" cy="27864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159" name="Ink 158">
                  <a:extLst>
                    <a:ext uri="{FF2B5EF4-FFF2-40B4-BE49-F238E27FC236}">
                      <a16:creationId xmlns:a16="http://schemas.microsoft.com/office/drawing/2014/main" id="{4BFAFE59-F7CB-83A6-BF41-3FE00F1B802D}"/>
                    </a:ext>
                  </a:extLst>
                </p14:cNvPr>
                <p14:cNvContentPartPr/>
                <p14:nvPr/>
              </p14:nvContentPartPr>
              <p14:xfrm>
                <a:off x="6438513" y="4786096"/>
                <a:ext cx="679320" cy="44640"/>
              </p14:xfrm>
            </p:contentPart>
          </mc:Choice>
          <mc:Fallback xmlns="">
            <p:pic>
              <p:nvPicPr>
                <p:cNvPr id="159" name="Ink 158">
                  <a:extLst>
                    <a:ext uri="{FF2B5EF4-FFF2-40B4-BE49-F238E27FC236}">
                      <a16:creationId xmlns:a16="http://schemas.microsoft.com/office/drawing/2014/main" id="{4BFAFE59-F7CB-83A6-BF41-3FE00F1B802D}"/>
                    </a:ext>
                  </a:extLst>
                </p:cNvPr>
                <p:cNvPicPr/>
                <p:nvPr/>
              </p:nvPicPr>
              <p:blipFill>
                <a:blip r:embed="rId142"/>
                <a:stretch>
                  <a:fillRect/>
                </a:stretch>
              </p:blipFill>
              <p:spPr>
                <a:xfrm>
                  <a:off x="6420873" y="4768456"/>
                  <a:ext cx="714960" cy="80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160" name="Ink 159">
                  <a:extLst>
                    <a:ext uri="{FF2B5EF4-FFF2-40B4-BE49-F238E27FC236}">
                      <a16:creationId xmlns:a16="http://schemas.microsoft.com/office/drawing/2014/main" id="{D8DA2CC2-22FE-5F07-FBA7-804929D66604}"/>
                    </a:ext>
                  </a:extLst>
                </p14:cNvPr>
                <p14:cNvContentPartPr/>
                <p14:nvPr/>
              </p14:nvContentPartPr>
              <p14:xfrm>
                <a:off x="6366513" y="4795456"/>
                <a:ext cx="868680" cy="574920"/>
              </p14:xfrm>
            </p:contentPart>
          </mc:Choice>
          <mc:Fallback xmlns="">
            <p:pic>
              <p:nvPicPr>
                <p:cNvPr id="160" name="Ink 159">
                  <a:extLst>
                    <a:ext uri="{FF2B5EF4-FFF2-40B4-BE49-F238E27FC236}">
                      <a16:creationId xmlns:a16="http://schemas.microsoft.com/office/drawing/2014/main" id="{D8DA2CC2-22FE-5F07-FBA7-804929D66604}"/>
                    </a:ext>
                  </a:extLst>
                </p:cNvPr>
                <p:cNvPicPr/>
                <p:nvPr/>
              </p:nvPicPr>
              <p:blipFill>
                <a:blip r:embed="rId144"/>
                <a:stretch>
                  <a:fillRect/>
                </a:stretch>
              </p:blipFill>
              <p:spPr>
                <a:xfrm>
                  <a:off x="6348513" y="4777816"/>
                  <a:ext cx="904320" cy="610560"/>
                </a:xfrm>
                <a:prstGeom prst="rect">
                  <a:avLst/>
                </a:prstGeom>
              </p:spPr>
            </p:pic>
          </mc:Fallback>
        </mc:AlternateContent>
      </p:grpSp>
      <p:grpSp>
        <p:nvGrpSpPr>
          <p:cNvPr id="164" name="Group 163">
            <a:extLst>
              <a:ext uri="{FF2B5EF4-FFF2-40B4-BE49-F238E27FC236}">
                <a16:creationId xmlns:a16="http://schemas.microsoft.com/office/drawing/2014/main" id="{C92FFC00-BC4A-6505-6B9C-F1A9F5976B95}"/>
              </a:ext>
            </a:extLst>
          </p:cNvPr>
          <p:cNvGrpSpPr/>
          <p:nvPr/>
        </p:nvGrpSpPr>
        <p:grpSpPr>
          <a:xfrm>
            <a:off x="5930729" y="805936"/>
            <a:ext cx="1171984" cy="678960"/>
            <a:chOff x="5930729" y="805936"/>
            <a:chExt cx="1171984" cy="678960"/>
          </a:xfrm>
        </p:grpSpPr>
        <mc:AlternateContent xmlns:mc="http://schemas.openxmlformats.org/markup-compatibility/2006" xmlns:p14="http://schemas.microsoft.com/office/powerpoint/2010/main">
          <mc:Choice Requires="p14">
            <p:contentPart p14:bwMode="auto" r:id="rId145">
              <p14:nvContentPartPr>
                <p14:cNvPr id="20" name="Ink 19">
                  <a:extLst>
                    <a:ext uri="{FF2B5EF4-FFF2-40B4-BE49-F238E27FC236}">
                      <a16:creationId xmlns:a16="http://schemas.microsoft.com/office/drawing/2014/main" id="{9C9C473D-DBA6-954D-A309-90EED6432AEE}"/>
                    </a:ext>
                  </a:extLst>
                </p14:cNvPr>
                <p14:cNvContentPartPr/>
                <p14:nvPr/>
              </p14:nvContentPartPr>
              <p14:xfrm>
                <a:off x="5930729" y="1191136"/>
                <a:ext cx="137160" cy="13320"/>
              </p14:xfrm>
            </p:contentPart>
          </mc:Choice>
          <mc:Fallback xmlns="">
            <p:pic>
              <p:nvPicPr>
                <p:cNvPr id="20" name="Ink 19">
                  <a:extLst>
                    <a:ext uri="{FF2B5EF4-FFF2-40B4-BE49-F238E27FC236}">
                      <a16:creationId xmlns:a16="http://schemas.microsoft.com/office/drawing/2014/main" id="{9C9C473D-DBA6-954D-A309-90EED6432AEE}"/>
                    </a:ext>
                  </a:extLst>
                </p:cNvPr>
                <p:cNvPicPr/>
                <p:nvPr/>
              </p:nvPicPr>
              <p:blipFill>
                <a:blip r:embed="rId146"/>
                <a:stretch>
                  <a:fillRect/>
                </a:stretch>
              </p:blipFill>
              <p:spPr>
                <a:xfrm>
                  <a:off x="5913089" y="1173136"/>
                  <a:ext cx="17280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21" name="Ink 20">
                  <a:extLst>
                    <a:ext uri="{FF2B5EF4-FFF2-40B4-BE49-F238E27FC236}">
                      <a16:creationId xmlns:a16="http://schemas.microsoft.com/office/drawing/2014/main" id="{3AC16037-9E9F-16BA-6267-6F18D0D1E6BC}"/>
                    </a:ext>
                  </a:extLst>
                </p14:cNvPr>
                <p14:cNvContentPartPr/>
                <p14:nvPr/>
              </p14:nvContentPartPr>
              <p14:xfrm>
                <a:off x="5993009" y="1245856"/>
                <a:ext cx="97920" cy="12240"/>
              </p14:xfrm>
            </p:contentPart>
          </mc:Choice>
          <mc:Fallback xmlns="">
            <p:pic>
              <p:nvPicPr>
                <p:cNvPr id="21" name="Ink 20">
                  <a:extLst>
                    <a:ext uri="{FF2B5EF4-FFF2-40B4-BE49-F238E27FC236}">
                      <a16:creationId xmlns:a16="http://schemas.microsoft.com/office/drawing/2014/main" id="{3AC16037-9E9F-16BA-6267-6F18D0D1E6BC}"/>
                    </a:ext>
                  </a:extLst>
                </p:cNvPr>
                <p:cNvPicPr/>
                <p:nvPr/>
              </p:nvPicPr>
              <p:blipFill>
                <a:blip r:embed="rId148"/>
                <a:stretch>
                  <a:fillRect/>
                </a:stretch>
              </p:blipFill>
              <p:spPr>
                <a:xfrm>
                  <a:off x="5975009" y="1227856"/>
                  <a:ext cx="133560" cy="47880"/>
                </a:xfrm>
                <a:prstGeom prst="rect">
                  <a:avLst/>
                </a:prstGeom>
              </p:spPr>
            </p:pic>
          </mc:Fallback>
        </mc:AlternateContent>
        <mc:AlternateContent xmlns:mc="http://schemas.openxmlformats.org/markup-compatibility/2006" xmlns:p14="http://schemas.microsoft.com/office/powerpoint/2010/main">
          <mc:Choice Requires="p14">
            <p:contentPart p14:bwMode="auto" r:id="rId149">
              <p14:nvContentPartPr>
                <p14:cNvPr id="22" name="Ink 21">
                  <a:extLst>
                    <a:ext uri="{FF2B5EF4-FFF2-40B4-BE49-F238E27FC236}">
                      <a16:creationId xmlns:a16="http://schemas.microsoft.com/office/drawing/2014/main" id="{7138C16A-D2E3-C4F1-9365-6BB1E83FA8AC}"/>
                    </a:ext>
                  </a:extLst>
                </p14:cNvPr>
                <p14:cNvContentPartPr/>
                <p14:nvPr/>
              </p14:nvContentPartPr>
              <p14:xfrm>
                <a:off x="6336089" y="1041016"/>
                <a:ext cx="176040" cy="161640"/>
              </p14:xfrm>
            </p:contentPart>
          </mc:Choice>
          <mc:Fallback xmlns="">
            <p:pic>
              <p:nvPicPr>
                <p:cNvPr id="22" name="Ink 21">
                  <a:extLst>
                    <a:ext uri="{FF2B5EF4-FFF2-40B4-BE49-F238E27FC236}">
                      <a16:creationId xmlns:a16="http://schemas.microsoft.com/office/drawing/2014/main" id="{7138C16A-D2E3-C4F1-9365-6BB1E83FA8AC}"/>
                    </a:ext>
                  </a:extLst>
                </p:cNvPr>
                <p:cNvPicPr/>
                <p:nvPr/>
              </p:nvPicPr>
              <p:blipFill>
                <a:blip r:embed="rId150"/>
                <a:stretch>
                  <a:fillRect/>
                </a:stretch>
              </p:blipFill>
              <p:spPr>
                <a:xfrm>
                  <a:off x="6318449" y="1023016"/>
                  <a:ext cx="211680" cy="19728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23" name="Ink 22">
                  <a:extLst>
                    <a:ext uri="{FF2B5EF4-FFF2-40B4-BE49-F238E27FC236}">
                      <a16:creationId xmlns:a16="http://schemas.microsoft.com/office/drawing/2014/main" id="{7C75323C-D7FD-45E0-C9AC-D47B06068D89}"/>
                    </a:ext>
                  </a:extLst>
                </p14:cNvPr>
                <p14:cNvContentPartPr/>
                <p14:nvPr/>
              </p14:nvContentPartPr>
              <p14:xfrm>
                <a:off x="6416729" y="1108336"/>
                <a:ext cx="61560" cy="219240"/>
              </p14:xfrm>
            </p:contentPart>
          </mc:Choice>
          <mc:Fallback xmlns="">
            <p:pic>
              <p:nvPicPr>
                <p:cNvPr id="23" name="Ink 22">
                  <a:extLst>
                    <a:ext uri="{FF2B5EF4-FFF2-40B4-BE49-F238E27FC236}">
                      <a16:creationId xmlns:a16="http://schemas.microsoft.com/office/drawing/2014/main" id="{7C75323C-D7FD-45E0-C9AC-D47B06068D89}"/>
                    </a:ext>
                  </a:extLst>
                </p:cNvPr>
                <p:cNvPicPr/>
                <p:nvPr/>
              </p:nvPicPr>
              <p:blipFill>
                <a:blip r:embed="rId152"/>
                <a:stretch>
                  <a:fillRect/>
                </a:stretch>
              </p:blipFill>
              <p:spPr>
                <a:xfrm>
                  <a:off x="6399089" y="1090336"/>
                  <a:ext cx="97200" cy="25488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25" name="Ink 24">
                  <a:extLst>
                    <a:ext uri="{FF2B5EF4-FFF2-40B4-BE49-F238E27FC236}">
                      <a16:creationId xmlns:a16="http://schemas.microsoft.com/office/drawing/2014/main" id="{5987CC53-92A0-784D-DEE5-8C4E5FC53594}"/>
                    </a:ext>
                  </a:extLst>
                </p14:cNvPr>
                <p14:cNvContentPartPr/>
                <p14:nvPr/>
              </p14:nvContentPartPr>
              <p14:xfrm>
                <a:off x="6623369" y="1041016"/>
                <a:ext cx="164520" cy="288000"/>
              </p14:xfrm>
            </p:contentPart>
          </mc:Choice>
          <mc:Fallback xmlns="">
            <p:pic>
              <p:nvPicPr>
                <p:cNvPr id="25" name="Ink 24">
                  <a:extLst>
                    <a:ext uri="{FF2B5EF4-FFF2-40B4-BE49-F238E27FC236}">
                      <a16:creationId xmlns:a16="http://schemas.microsoft.com/office/drawing/2014/main" id="{5987CC53-92A0-784D-DEE5-8C4E5FC53594}"/>
                    </a:ext>
                  </a:extLst>
                </p:cNvPr>
                <p:cNvPicPr/>
                <p:nvPr/>
              </p:nvPicPr>
              <p:blipFill>
                <a:blip r:embed="rId154"/>
                <a:stretch>
                  <a:fillRect/>
                </a:stretch>
              </p:blipFill>
              <p:spPr>
                <a:xfrm>
                  <a:off x="6605369" y="1023376"/>
                  <a:ext cx="200160" cy="32364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162" name="Ink 161">
                  <a:extLst>
                    <a:ext uri="{FF2B5EF4-FFF2-40B4-BE49-F238E27FC236}">
                      <a16:creationId xmlns:a16="http://schemas.microsoft.com/office/drawing/2014/main" id="{709D5C49-EFDD-9824-81B2-2B169ECC6562}"/>
                    </a:ext>
                  </a:extLst>
                </p14:cNvPr>
                <p14:cNvContentPartPr/>
                <p14:nvPr/>
              </p14:nvContentPartPr>
              <p14:xfrm>
                <a:off x="6234753" y="805936"/>
                <a:ext cx="716400" cy="96840"/>
              </p14:xfrm>
            </p:contentPart>
          </mc:Choice>
          <mc:Fallback xmlns="">
            <p:pic>
              <p:nvPicPr>
                <p:cNvPr id="162" name="Ink 161">
                  <a:extLst>
                    <a:ext uri="{FF2B5EF4-FFF2-40B4-BE49-F238E27FC236}">
                      <a16:creationId xmlns:a16="http://schemas.microsoft.com/office/drawing/2014/main" id="{709D5C49-EFDD-9824-81B2-2B169ECC6562}"/>
                    </a:ext>
                  </a:extLst>
                </p:cNvPr>
                <p:cNvPicPr/>
                <p:nvPr/>
              </p:nvPicPr>
              <p:blipFill>
                <a:blip r:embed="rId156"/>
                <a:stretch>
                  <a:fillRect/>
                </a:stretch>
              </p:blipFill>
              <p:spPr>
                <a:xfrm>
                  <a:off x="6216753" y="787936"/>
                  <a:ext cx="752040" cy="1324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163" name="Ink 162">
                  <a:extLst>
                    <a:ext uri="{FF2B5EF4-FFF2-40B4-BE49-F238E27FC236}">
                      <a16:creationId xmlns:a16="http://schemas.microsoft.com/office/drawing/2014/main" id="{106E2F55-A400-5F95-79C2-652327310793}"/>
                    </a:ext>
                  </a:extLst>
                </p14:cNvPr>
                <p14:cNvContentPartPr/>
                <p14:nvPr/>
              </p14:nvContentPartPr>
              <p14:xfrm>
                <a:off x="6078873" y="844816"/>
                <a:ext cx="1023840" cy="640080"/>
              </p14:xfrm>
            </p:contentPart>
          </mc:Choice>
          <mc:Fallback xmlns="">
            <p:pic>
              <p:nvPicPr>
                <p:cNvPr id="163" name="Ink 162">
                  <a:extLst>
                    <a:ext uri="{FF2B5EF4-FFF2-40B4-BE49-F238E27FC236}">
                      <a16:creationId xmlns:a16="http://schemas.microsoft.com/office/drawing/2014/main" id="{106E2F55-A400-5F95-79C2-652327310793}"/>
                    </a:ext>
                  </a:extLst>
                </p:cNvPr>
                <p:cNvPicPr/>
                <p:nvPr/>
              </p:nvPicPr>
              <p:blipFill>
                <a:blip r:embed="rId158"/>
                <a:stretch>
                  <a:fillRect/>
                </a:stretch>
              </p:blipFill>
              <p:spPr>
                <a:xfrm>
                  <a:off x="6060873" y="827176"/>
                  <a:ext cx="1059480" cy="675720"/>
                </a:xfrm>
                <a:prstGeom prst="rect">
                  <a:avLst/>
                </a:prstGeom>
              </p:spPr>
            </p:pic>
          </mc:Fallback>
        </mc:AlternateContent>
      </p:grpSp>
      <p:grpSp>
        <p:nvGrpSpPr>
          <p:cNvPr id="26" name="Group 25">
            <a:extLst>
              <a:ext uri="{FF2B5EF4-FFF2-40B4-BE49-F238E27FC236}">
                <a16:creationId xmlns:a16="http://schemas.microsoft.com/office/drawing/2014/main" id="{4116E67D-6E48-706A-A830-0E51111607E5}"/>
              </a:ext>
            </a:extLst>
          </p:cNvPr>
          <p:cNvGrpSpPr/>
          <p:nvPr/>
        </p:nvGrpSpPr>
        <p:grpSpPr>
          <a:xfrm>
            <a:off x="5366997" y="5023902"/>
            <a:ext cx="257760" cy="334800"/>
            <a:chOff x="5366997" y="5023902"/>
            <a:chExt cx="257760" cy="334800"/>
          </a:xfrm>
        </p:grpSpPr>
        <mc:AlternateContent xmlns:mc="http://schemas.openxmlformats.org/markup-compatibility/2006" xmlns:p14="http://schemas.microsoft.com/office/powerpoint/2010/main">
          <mc:Choice Requires="p14">
            <p:contentPart p14:bwMode="auto" r:id="rId159">
              <p14:nvContentPartPr>
                <p14:cNvPr id="4" name="Ink 3">
                  <a:extLst>
                    <a:ext uri="{FF2B5EF4-FFF2-40B4-BE49-F238E27FC236}">
                      <a16:creationId xmlns:a16="http://schemas.microsoft.com/office/drawing/2014/main" id="{71590D92-81B1-8278-C64E-E2088402BE89}"/>
                    </a:ext>
                  </a:extLst>
                </p14:cNvPr>
                <p14:cNvContentPartPr/>
                <p14:nvPr/>
              </p14:nvContentPartPr>
              <p14:xfrm>
                <a:off x="5366997" y="5023902"/>
                <a:ext cx="257760" cy="238680"/>
              </p14:xfrm>
            </p:contentPart>
          </mc:Choice>
          <mc:Fallback xmlns="">
            <p:pic>
              <p:nvPicPr>
                <p:cNvPr id="4" name="Ink 3">
                  <a:extLst>
                    <a:ext uri="{FF2B5EF4-FFF2-40B4-BE49-F238E27FC236}">
                      <a16:creationId xmlns:a16="http://schemas.microsoft.com/office/drawing/2014/main" id="{71590D92-81B1-8278-C64E-E2088402BE89}"/>
                    </a:ext>
                  </a:extLst>
                </p:cNvPr>
                <p:cNvPicPr/>
                <p:nvPr/>
              </p:nvPicPr>
              <p:blipFill>
                <a:blip r:embed="rId160"/>
                <a:stretch>
                  <a:fillRect/>
                </a:stretch>
              </p:blipFill>
              <p:spPr>
                <a:xfrm>
                  <a:off x="5348997" y="5006262"/>
                  <a:ext cx="293400" cy="274320"/>
                </a:xfrm>
                <a:prstGeom prst="rect">
                  <a:avLst/>
                </a:prstGeom>
              </p:spPr>
            </p:pic>
          </mc:Fallback>
        </mc:AlternateContent>
        <mc:AlternateContent xmlns:mc="http://schemas.openxmlformats.org/markup-compatibility/2006" xmlns:p14="http://schemas.microsoft.com/office/powerpoint/2010/main">
          <mc:Choice Requires="p14">
            <p:contentPart p14:bwMode="auto" r:id="rId161">
              <p14:nvContentPartPr>
                <p14:cNvPr id="24" name="Ink 23">
                  <a:extLst>
                    <a:ext uri="{FF2B5EF4-FFF2-40B4-BE49-F238E27FC236}">
                      <a16:creationId xmlns:a16="http://schemas.microsoft.com/office/drawing/2014/main" id="{A5D97889-FA07-6392-C45B-499A2D08B9A6}"/>
                    </a:ext>
                  </a:extLst>
                </p14:cNvPr>
                <p14:cNvContentPartPr/>
                <p14:nvPr/>
              </p14:nvContentPartPr>
              <p14:xfrm>
                <a:off x="5535837" y="5143422"/>
                <a:ext cx="15480" cy="215280"/>
              </p14:xfrm>
            </p:contentPart>
          </mc:Choice>
          <mc:Fallback xmlns="">
            <p:pic>
              <p:nvPicPr>
                <p:cNvPr id="24" name="Ink 23">
                  <a:extLst>
                    <a:ext uri="{FF2B5EF4-FFF2-40B4-BE49-F238E27FC236}">
                      <a16:creationId xmlns:a16="http://schemas.microsoft.com/office/drawing/2014/main" id="{A5D97889-FA07-6392-C45B-499A2D08B9A6}"/>
                    </a:ext>
                  </a:extLst>
                </p:cNvPr>
                <p:cNvPicPr/>
                <p:nvPr/>
              </p:nvPicPr>
              <p:blipFill>
                <a:blip r:embed="rId162"/>
                <a:stretch>
                  <a:fillRect/>
                </a:stretch>
              </p:blipFill>
              <p:spPr>
                <a:xfrm>
                  <a:off x="5517837" y="5125422"/>
                  <a:ext cx="51120" cy="250920"/>
                </a:xfrm>
                <a:prstGeom prst="rect">
                  <a:avLst/>
                </a:prstGeom>
              </p:spPr>
            </p:pic>
          </mc:Fallback>
        </mc:AlternateContent>
      </p:grpSp>
    </p:spTree>
    <p:extLst>
      <p:ext uri="{BB962C8B-B14F-4D97-AF65-F5344CB8AC3E}">
        <p14:creationId xmlns:p14="http://schemas.microsoft.com/office/powerpoint/2010/main" val="3310071864"/>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0879719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685078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 name="TextBox 131">
            <a:extLst>
              <a:ext uri="{FF2B5EF4-FFF2-40B4-BE49-F238E27FC236}">
                <a16:creationId xmlns:a16="http://schemas.microsoft.com/office/drawing/2014/main" id="{4100E9FF-548E-4FCE-BB2A-27F5495D6297}"/>
              </a:ext>
            </a:extLst>
          </p:cNvPr>
          <p:cNvSpPr txBox="1"/>
          <p:nvPr/>
        </p:nvSpPr>
        <p:spPr>
          <a:xfrm>
            <a:off x="5421706" y="77929"/>
            <a:ext cx="3722294" cy="4524315"/>
          </a:xfrm>
          <a:prstGeom prst="rect">
            <a:avLst/>
          </a:prstGeom>
          <a:solidFill>
            <a:schemeClr val="accent5">
              <a:lumMod val="20000"/>
              <a:lumOff val="80000"/>
            </a:schemeClr>
          </a:solidFill>
        </p:spPr>
        <p:txBody>
          <a:bodyPr wrap="square" rtlCol="0">
            <a:spAutoFit/>
          </a:bodyPr>
          <a:lstStyle/>
          <a:p>
            <a:r>
              <a:rPr lang="en-GB" sz="2400"/>
              <a:t>Read the problem in full, ensuring you understand what it is asking.</a:t>
            </a:r>
          </a:p>
          <a:p>
            <a:endParaRPr lang="en-GB" sz="2400"/>
          </a:p>
          <a:p>
            <a:r>
              <a:rPr lang="en-GB" sz="2400"/>
              <a:t>You may also want to think whether you already have an approach to the problem.</a:t>
            </a:r>
          </a:p>
          <a:p>
            <a:endParaRPr lang="en-GB" sz="2400"/>
          </a:p>
          <a:p>
            <a:r>
              <a:rPr lang="en-GB" sz="2400"/>
              <a:t>Thumb up when you have fully read and understood the problem.</a:t>
            </a:r>
          </a:p>
        </p:txBody>
      </p:sp>
      <p:sp>
        <p:nvSpPr>
          <p:cNvPr id="48" name="TextBox 47">
            <a:extLst>
              <a:ext uri="{FF2B5EF4-FFF2-40B4-BE49-F238E27FC236}">
                <a16:creationId xmlns:a16="http://schemas.microsoft.com/office/drawing/2014/main" id="{991DAD6C-4A29-E0BD-4D3D-131007B3F0F9}"/>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49" name="TextBox 48">
                <a:extLst>
                  <a:ext uri="{FF2B5EF4-FFF2-40B4-BE49-F238E27FC236}">
                    <a16:creationId xmlns:a16="http://schemas.microsoft.com/office/drawing/2014/main" id="{EB0D2C32-E66A-2606-80F7-48F2EEB0EF5F}"/>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49" name="TextBox 48">
                <a:extLst>
                  <a:ext uri="{FF2B5EF4-FFF2-40B4-BE49-F238E27FC236}">
                    <a16:creationId xmlns:a16="http://schemas.microsoft.com/office/drawing/2014/main" id="{EB0D2C32-E66A-2606-80F7-48F2EEB0EF5F}"/>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428394145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3386153-6BD2-1AB9-465B-7F6682E1D6D4}"/>
              </a:ext>
            </a:extLst>
          </p:cNvPr>
          <p:cNvSpPr txBox="1"/>
          <p:nvPr/>
        </p:nvSpPr>
        <p:spPr>
          <a:xfrm>
            <a:off x="1871529" y="1367327"/>
            <a:ext cx="5187297" cy="1384995"/>
          </a:xfrm>
          <a:prstGeom prst="rect">
            <a:avLst/>
          </a:prstGeom>
          <a:noFill/>
        </p:spPr>
        <p:txBody>
          <a:bodyPr wrap="square" rtlCol="0">
            <a:spAutoFit/>
          </a:bodyPr>
          <a:lstStyle/>
          <a:p>
            <a:pPr algn="ctr"/>
            <a:r>
              <a:rPr lang="en-GB" sz="2800"/>
              <a:t>The solution will be over 4 steps.</a:t>
            </a:r>
          </a:p>
          <a:p>
            <a:pPr algn="ctr"/>
            <a:endParaRPr lang="en-GB" sz="2800"/>
          </a:p>
          <a:p>
            <a:pPr algn="ctr"/>
            <a:r>
              <a:rPr lang="en-GB" sz="2800"/>
              <a:t>It may blow your mind.</a:t>
            </a:r>
          </a:p>
        </p:txBody>
      </p:sp>
    </p:spTree>
    <p:extLst>
      <p:ext uri="{BB962C8B-B14F-4D97-AF65-F5344CB8AC3E}">
        <p14:creationId xmlns:p14="http://schemas.microsoft.com/office/powerpoint/2010/main" val="88483181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98" name="TextBox 97">
            <a:extLst>
              <a:ext uri="{FF2B5EF4-FFF2-40B4-BE49-F238E27FC236}">
                <a16:creationId xmlns:a16="http://schemas.microsoft.com/office/drawing/2014/main" id="{5285FFCC-0AB2-27BC-9F41-AE1BD6A7284A}"/>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9990BD90-0D5A-547E-296E-8C3B03B64FB3}"/>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21" name="TextBox 120">
                <a:extLst>
                  <a:ext uri="{FF2B5EF4-FFF2-40B4-BE49-F238E27FC236}">
                    <a16:creationId xmlns:a16="http://schemas.microsoft.com/office/drawing/2014/main" id="{9990BD90-0D5A-547E-296E-8C3B03B64FB3}"/>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6D3EAE3-6FB1-57AE-66AE-F98478F9087A}"/>
                  </a:ext>
                </a:extLst>
              </p14:cNvPr>
              <p14:cNvContentPartPr/>
              <p14:nvPr/>
            </p14:nvContentPartPr>
            <p14:xfrm>
              <a:off x="1060666" y="2084953"/>
              <a:ext cx="3672360" cy="64800"/>
            </p14:xfrm>
          </p:contentPart>
        </mc:Choice>
        <mc:Fallback xmlns="">
          <p:pic>
            <p:nvPicPr>
              <p:cNvPr id="4" name="Ink 3">
                <a:extLst>
                  <a:ext uri="{FF2B5EF4-FFF2-40B4-BE49-F238E27FC236}">
                    <a16:creationId xmlns:a16="http://schemas.microsoft.com/office/drawing/2014/main" id="{46D3EAE3-6FB1-57AE-66AE-F98478F9087A}"/>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70" name="Group 69">
            <a:extLst>
              <a:ext uri="{FF2B5EF4-FFF2-40B4-BE49-F238E27FC236}">
                <a16:creationId xmlns:a16="http://schemas.microsoft.com/office/drawing/2014/main" id="{C40FB0CD-2DB5-25B2-D611-7A18AE1EC7F9}"/>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6BE73DAA-671F-3CC1-DA60-1975CF6707BC}"/>
                    </a:ext>
                  </a:extLst>
                </p14:cNvPr>
                <p14:cNvContentPartPr/>
                <p14:nvPr/>
              </p14:nvContentPartPr>
              <p14:xfrm>
                <a:off x="824175" y="2609536"/>
                <a:ext cx="29160" cy="299880"/>
              </p14:xfrm>
            </p:contentPart>
          </mc:Choice>
          <mc:Fallback xmlns="">
            <p:pic>
              <p:nvPicPr>
                <p:cNvPr id="8" name="Ink 7">
                  <a:extLst>
                    <a:ext uri="{FF2B5EF4-FFF2-40B4-BE49-F238E27FC236}">
                      <a16:creationId xmlns:a16="http://schemas.microsoft.com/office/drawing/2014/main" id="{6BE73DAA-671F-3CC1-DA60-1975CF6707BC}"/>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F4DA2000-EEFB-DB24-CFB8-52D6138CA76A}"/>
                    </a:ext>
                  </a:extLst>
                </p14:cNvPr>
                <p14:cNvContentPartPr/>
                <p14:nvPr/>
              </p14:nvContentPartPr>
              <p14:xfrm>
                <a:off x="932535" y="2665696"/>
                <a:ext cx="185760" cy="218160"/>
              </p14:xfrm>
            </p:contentPart>
          </mc:Choice>
          <mc:Fallback xmlns="">
            <p:pic>
              <p:nvPicPr>
                <p:cNvPr id="9" name="Ink 8">
                  <a:extLst>
                    <a:ext uri="{FF2B5EF4-FFF2-40B4-BE49-F238E27FC236}">
                      <a16:creationId xmlns:a16="http://schemas.microsoft.com/office/drawing/2014/main" id="{F4DA2000-EEFB-DB24-CFB8-52D6138CA76A}"/>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F47EE217-D310-FB4A-61BC-E724BBE1D0A3}"/>
                    </a:ext>
                  </a:extLst>
                </p14:cNvPr>
                <p14:cNvContentPartPr/>
                <p14:nvPr/>
              </p14:nvContentPartPr>
              <p14:xfrm>
                <a:off x="1288935" y="2735536"/>
                <a:ext cx="169920" cy="128160"/>
              </p14:xfrm>
            </p:contentPart>
          </mc:Choice>
          <mc:Fallback xmlns="">
            <p:pic>
              <p:nvPicPr>
                <p:cNvPr id="10" name="Ink 9">
                  <a:extLst>
                    <a:ext uri="{FF2B5EF4-FFF2-40B4-BE49-F238E27FC236}">
                      <a16:creationId xmlns:a16="http://schemas.microsoft.com/office/drawing/2014/main" id="{F47EE217-D310-FB4A-61BC-E724BBE1D0A3}"/>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5" name="Ink 14">
                  <a:extLst>
                    <a:ext uri="{FF2B5EF4-FFF2-40B4-BE49-F238E27FC236}">
                      <a16:creationId xmlns:a16="http://schemas.microsoft.com/office/drawing/2014/main" id="{50287BF5-75FE-A2F4-12EC-26F6DBC27178}"/>
                    </a:ext>
                  </a:extLst>
                </p14:cNvPr>
                <p14:cNvContentPartPr/>
                <p14:nvPr/>
              </p14:nvContentPartPr>
              <p14:xfrm>
                <a:off x="1339335" y="2726896"/>
                <a:ext cx="140760" cy="166680"/>
              </p14:xfrm>
            </p:contentPart>
          </mc:Choice>
          <mc:Fallback xmlns="">
            <p:pic>
              <p:nvPicPr>
                <p:cNvPr id="15" name="Ink 14">
                  <a:extLst>
                    <a:ext uri="{FF2B5EF4-FFF2-40B4-BE49-F238E27FC236}">
                      <a16:creationId xmlns:a16="http://schemas.microsoft.com/office/drawing/2014/main" id="{50287BF5-75FE-A2F4-12EC-26F6DBC27178}"/>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 name="Ink 15">
                  <a:extLst>
                    <a:ext uri="{FF2B5EF4-FFF2-40B4-BE49-F238E27FC236}">
                      <a16:creationId xmlns:a16="http://schemas.microsoft.com/office/drawing/2014/main" id="{DFF2911A-ADB3-FE08-A806-1450920E0100}"/>
                    </a:ext>
                  </a:extLst>
                </p14:cNvPr>
                <p14:cNvContentPartPr/>
                <p14:nvPr/>
              </p14:nvContentPartPr>
              <p14:xfrm>
                <a:off x="1578735" y="2619616"/>
                <a:ext cx="156240" cy="174600"/>
              </p14:xfrm>
            </p:contentPart>
          </mc:Choice>
          <mc:Fallback xmlns="">
            <p:pic>
              <p:nvPicPr>
                <p:cNvPr id="16" name="Ink 15">
                  <a:extLst>
                    <a:ext uri="{FF2B5EF4-FFF2-40B4-BE49-F238E27FC236}">
                      <a16:creationId xmlns:a16="http://schemas.microsoft.com/office/drawing/2014/main" id="{DFF2911A-ADB3-FE08-A806-1450920E0100}"/>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8" name="Ink 17">
                  <a:extLst>
                    <a:ext uri="{FF2B5EF4-FFF2-40B4-BE49-F238E27FC236}">
                      <a16:creationId xmlns:a16="http://schemas.microsoft.com/office/drawing/2014/main" id="{E2425A80-5C60-3A38-1BE3-BB82B22BDECE}"/>
                    </a:ext>
                  </a:extLst>
                </p14:cNvPr>
                <p14:cNvContentPartPr/>
                <p14:nvPr/>
              </p14:nvContentPartPr>
              <p14:xfrm>
                <a:off x="1671975" y="2695576"/>
                <a:ext cx="30600" cy="213120"/>
              </p14:xfrm>
            </p:contentPart>
          </mc:Choice>
          <mc:Fallback xmlns="">
            <p:pic>
              <p:nvPicPr>
                <p:cNvPr id="18" name="Ink 17">
                  <a:extLst>
                    <a:ext uri="{FF2B5EF4-FFF2-40B4-BE49-F238E27FC236}">
                      <a16:creationId xmlns:a16="http://schemas.microsoft.com/office/drawing/2014/main" id="{E2425A80-5C60-3A38-1BE3-BB82B22BDECE}"/>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9" name="Ink 18">
                  <a:extLst>
                    <a:ext uri="{FF2B5EF4-FFF2-40B4-BE49-F238E27FC236}">
                      <a16:creationId xmlns:a16="http://schemas.microsoft.com/office/drawing/2014/main" id="{3D523C7B-8B29-025A-F458-F870A4BC5EAD}"/>
                    </a:ext>
                  </a:extLst>
                </p14:cNvPr>
                <p14:cNvContentPartPr/>
                <p14:nvPr/>
              </p14:nvContentPartPr>
              <p14:xfrm>
                <a:off x="1848015" y="2667136"/>
                <a:ext cx="125640" cy="228600"/>
              </p14:xfrm>
            </p:contentPart>
          </mc:Choice>
          <mc:Fallback xmlns="">
            <p:pic>
              <p:nvPicPr>
                <p:cNvPr id="19" name="Ink 18">
                  <a:extLst>
                    <a:ext uri="{FF2B5EF4-FFF2-40B4-BE49-F238E27FC236}">
                      <a16:creationId xmlns:a16="http://schemas.microsoft.com/office/drawing/2014/main" id="{3D523C7B-8B29-025A-F458-F870A4BC5EAD}"/>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0" name="Ink 19">
                  <a:extLst>
                    <a:ext uri="{FF2B5EF4-FFF2-40B4-BE49-F238E27FC236}">
                      <a16:creationId xmlns:a16="http://schemas.microsoft.com/office/drawing/2014/main" id="{9AD111A9-ACC4-39B1-06AA-365F56DE38DC}"/>
                    </a:ext>
                  </a:extLst>
                </p14:cNvPr>
                <p14:cNvContentPartPr/>
                <p14:nvPr/>
              </p14:nvContentPartPr>
              <p14:xfrm>
                <a:off x="2176335" y="2740216"/>
                <a:ext cx="162720" cy="138240"/>
              </p14:xfrm>
            </p:contentPart>
          </mc:Choice>
          <mc:Fallback xmlns="">
            <p:pic>
              <p:nvPicPr>
                <p:cNvPr id="20" name="Ink 19">
                  <a:extLst>
                    <a:ext uri="{FF2B5EF4-FFF2-40B4-BE49-F238E27FC236}">
                      <a16:creationId xmlns:a16="http://schemas.microsoft.com/office/drawing/2014/main" id="{9AD111A9-ACC4-39B1-06AA-365F56DE38DC}"/>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1" name="Ink 20">
                  <a:extLst>
                    <a:ext uri="{FF2B5EF4-FFF2-40B4-BE49-F238E27FC236}">
                      <a16:creationId xmlns:a16="http://schemas.microsoft.com/office/drawing/2014/main" id="{4A20F475-0FB7-FB61-9776-D9F34491D902}"/>
                    </a:ext>
                  </a:extLst>
                </p14:cNvPr>
                <p14:cNvContentPartPr/>
                <p14:nvPr/>
              </p14:nvContentPartPr>
              <p14:xfrm>
                <a:off x="2233575" y="2760736"/>
                <a:ext cx="119160" cy="131040"/>
              </p14:xfrm>
            </p:contentPart>
          </mc:Choice>
          <mc:Fallback xmlns="">
            <p:pic>
              <p:nvPicPr>
                <p:cNvPr id="21" name="Ink 20">
                  <a:extLst>
                    <a:ext uri="{FF2B5EF4-FFF2-40B4-BE49-F238E27FC236}">
                      <a16:creationId xmlns:a16="http://schemas.microsoft.com/office/drawing/2014/main" id="{4A20F475-0FB7-FB61-9776-D9F34491D902}"/>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2" name="Ink 21">
                  <a:extLst>
                    <a:ext uri="{FF2B5EF4-FFF2-40B4-BE49-F238E27FC236}">
                      <a16:creationId xmlns:a16="http://schemas.microsoft.com/office/drawing/2014/main" id="{3B5B9063-E16B-70C7-4FCA-53AB5EB2E8FD}"/>
                    </a:ext>
                  </a:extLst>
                </p14:cNvPr>
                <p14:cNvContentPartPr/>
                <p14:nvPr/>
              </p14:nvContentPartPr>
              <p14:xfrm>
                <a:off x="2518695" y="2628976"/>
                <a:ext cx="147240" cy="232920"/>
              </p14:xfrm>
            </p:contentPart>
          </mc:Choice>
          <mc:Fallback xmlns="">
            <p:pic>
              <p:nvPicPr>
                <p:cNvPr id="22" name="Ink 21">
                  <a:extLst>
                    <a:ext uri="{FF2B5EF4-FFF2-40B4-BE49-F238E27FC236}">
                      <a16:creationId xmlns:a16="http://schemas.microsoft.com/office/drawing/2014/main" id="{3B5B9063-E16B-70C7-4FCA-53AB5EB2E8FD}"/>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4" name="Ink 23">
                  <a:extLst>
                    <a:ext uri="{FF2B5EF4-FFF2-40B4-BE49-F238E27FC236}">
                      <a16:creationId xmlns:a16="http://schemas.microsoft.com/office/drawing/2014/main" id="{0D62CC2E-9837-08BC-2FDC-B4614FCC4F10}"/>
                    </a:ext>
                  </a:extLst>
                </p14:cNvPr>
                <p14:cNvContentPartPr/>
                <p14:nvPr/>
              </p14:nvContentPartPr>
              <p14:xfrm>
                <a:off x="2780775" y="2663176"/>
                <a:ext cx="180720" cy="186120"/>
              </p14:xfrm>
            </p:contentPart>
          </mc:Choice>
          <mc:Fallback xmlns="">
            <p:pic>
              <p:nvPicPr>
                <p:cNvPr id="24" name="Ink 23">
                  <a:extLst>
                    <a:ext uri="{FF2B5EF4-FFF2-40B4-BE49-F238E27FC236}">
                      <a16:creationId xmlns:a16="http://schemas.microsoft.com/office/drawing/2014/main" id="{0D62CC2E-9837-08BC-2FDC-B4614FCC4F10}"/>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5" name="Ink 24">
                  <a:extLst>
                    <a:ext uri="{FF2B5EF4-FFF2-40B4-BE49-F238E27FC236}">
                      <a16:creationId xmlns:a16="http://schemas.microsoft.com/office/drawing/2014/main" id="{C672BA46-15FE-F17C-F8EE-2C95297F09EE}"/>
                    </a:ext>
                  </a:extLst>
                </p14:cNvPr>
                <p14:cNvContentPartPr/>
                <p14:nvPr/>
              </p14:nvContentPartPr>
              <p14:xfrm>
                <a:off x="3185775" y="2700616"/>
                <a:ext cx="178200" cy="118800"/>
              </p14:xfrm>
            </p:contentPart>
          </mc:Choice>
          <mc:Fallback xmlns="">
            <p:pic>
              <p:nvPicPr>
                <p:cNvPr id="25" name="Ink 24">
                  <a:extLst>
                    <a:ext uri="{FF2B5EF4-FFF2-40B4-BE49-F238E27FC236}">
                      <a16:creationId xmlns:a16="http://schemas.microsoft.com/office/drawing/2014/main" id="{C672BA46-15FE-F17C-F8EE-2C95297F09EE}"/>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6" name="Ink 55">
                  <a:extLst>
                    <a:ext uri="{FF2B5EF4-FFF2-40B4-BE49-F238E27FC236}">
                      <a16:creationId xmlns:a16="http://schemas.microsoft.com/office/drawing/2014/main" id="{3230B62F-C81B-4024-76A5-FC3F49BF0E71}"/>
                    </a:ext>
                  </a:extLst>
                </p14:cNvPr>
                <p14:cNvContentPartPr/>
                <p14:nvPr/>
              </p14:nvContentPartPr>
              <p14:xfrm>
                <a:off x="3259575" y="2698816"/>
                <a:ext cx="173520" cy="176760"/>
              </p14:xfrm>
            </p:contentPart>
          </mc:Choice>
          <mc:Fallback xmlns="">
            <p:pic>
              <p:nvPicPr>
                <p:cNvPr id="56" name="Ink 55">
                  <a:extLst>
                    <a:ext uri="{FF2B5EF4-FFF2-40B4-BE49-F238E27FC236}">
                      <a16:creationId xmlns:a16="http://schemas.microsoft.com/office/drawing/2014/main" id="{3230B62F-C81B-4024-76A5-FC3F49BF0E71}"/>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9" name="Ink 58">
                  <a:extLst>
                    <a:ext uri="{FF2B5EF4-FFF2-40B4-BE49-F238E27FC236}">
                      <a16:creationId xmlns:a16="http://schemas.microsoft.com/office/drawing/2014/main" id="{9AB877A5-9911-F5F0-06B9-D76CD2995C4D}"/>
                    </a:ext>
                  </a:extLst>
                </p14:cNvPr>
                <p14:cNvContentPartPr/>
                <p14:nvPr/>
              </p14:nvContentPartPr>
              <p14:xfrm>
                <a:off x="3667095" y="2600176"/>
                <a:ext cx="156240" cy="298080"/>
              </p14:xfrm>
            </p:contentPart>
          </mc:Choice>
          <mc:Fallback xmlns="">
            <p:pic>
              <p:nvPicPr>
                <p:cNvPr id="59" name="Ink 58">
                  <a:extLst>
                    <a:ext uri="{FF2B5EF4-FFF2-40B4-BE49-F238E27FC236}">
                      <a16:creationId xmlns:a16="http://schemas.microsoft.com/office/drawing/2014/main" id="{9AB877A5-9911-F5F0-06B9-D76CD2995C4D}"/>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28" name="Group 127">
            <a:extLst>
              <a:ext uri="{FF2B5EF4-FFF2-40B4-BE49-F238E27FC236}">
                <a16:creationId xmlns:a16="http://schemas.microsoft.com/office/drawing/2014/main" id="{A19C8C9B-DCAF-786B-E17A-B47DB442950C}"/>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75" name="Ink 74">
                  <a:extLst>
                    <a:ext uri="{FF2B5EF4-FFF2-40B4-BE49-F238E27FC236}">
                      <a16:creationId xmlns:a16="http://schemas.microsoft.com/office/drawing/2014/main" id="{B8C33E30-41B3-E7B4-9D6F-AF9A43F46975}"/>
                    </a:ext>
                  </a:extLst>
                </p14:cNvPr>
                <p14:cNvContentPartPr/>
                <p14:nvPr/>
              </p14:nvContentPartPr>
              <p14:xfrm>
                <a:off x="815175" y="3305416"/>
                <a:ext cx="212400" cy="292680"/>
              </p14:xfrm>
            </p:contentPart>
          </mc:Choice>
          <mc:Fallback xmlns="">
            <p:pic>
              <p:nvPicPr>
                <p:cNvPr id="75" name="Ink 74">
                  <a:extLst>
                    <a:ext uri="{FF2B5EF4-FFF2-40B4-BE49-F238E27FC236}">
                      <a16:creationId xmlns:a16="http://schemas.microsoft.com/office/drawing/2014/main" id="{B8C33E30-41B3-E7B4-9D6F-AF9A43F46975}"/>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6" name="Ink 75">
                  <a:extLst>
                    <a:ext uri="{FF2B5EF4-FFF2-40B4-BE49-F238E27FC236}">
                      <a16:creationId xmlns:a16="http://schemas.microsoft.com/office/drawing/2014/main" id="{3A3B4BDA-5BBC-2F9E-334D-D648553891CF}"/>
                    </a:ext>
                  </a:extLst>
                </p14:cNvPr>
                <p14:cNvContentPartPr/>
                <p14:nvPr/>
              </p14:nvContentPartPr>
              <p14:xfrm>
                <a:off x="846855" y="3471736"/>
                <a:ext cx="176040" cy="13320"/>
              </p14:xfrm>
            </p:contentPart>
          </mc:Choice>
          <mc:Fallback xmlns="">
            <p:pic>
              <p:nvPicPr>
                <p:cNvPr id="76" name="Ink 75">
                  <a:extLst>
                    <a:ext uri="{FF2B5EF4-FFF2-40B4-BE49-F238E27FC236}">
                      <a16:creationId xmlns:a16="http://schemas.microsoft.com/office/drawing/2014/main" id="{3A3B4BDA-5BBC-2F9E-334D-D648553891CF}"/>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7" name="Ink 76">
                  <a:extLst>
                    <a:ext uri="{FF2B5EF4-FFF2-40B4-BE49-F238E27FC236}">
                      <a16:creationId xmlns:a16="http://schemas.microsoft.com/office/drawing/2014/main" id="{BE9020AF-6694-C886-7B6B-D795C125BC2D}"/>
                    </a:ext>
                  </a:extLst>
                </p14:cNvPr>
                <p14:cNvContentPartPr/>
                <p14:nvPr/>
              </p14:nvContentPartPr>
              <p14:xfrm>
                <a:off x="1154295" y="3352216"/>
                <a:ext cx="130320" cy="267840"/>
              </p14:xfrm>
            </p:contentPart>
          </mc:Choice>
          <mc:Fallback xmlns="">
            <p:pic>
              <p:nvPicPr>
                <p:cNvPr id="77" name="Ink 76">
                  <a:extLst>
                    <a:ext uri="{FF2B5EF4-FFF2-40B4-BE49-F238E27FC236}">
                      <a16:creationId xmlns:a16="http://schemas.microsoft.com/office/drawing/2014/main" id="{BE9020AF-6694-C886-7B6B-D795C125BC2D}"/>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1" name="Ink 80">
                  <a:extLst>
                    <a:ext uri="{FF2B5EF4-FFF2-40B4-BE49-F238E27FC236}">
                      <a16:creationId xmlns:a16="http://schemas.microsoft.com/office/drawing/2014/main" id="{304BFEC3-7040-CF76-926C-7DC4967E5C47}"/>
                    </a:ext>
                  </a:extLst>
                </p14:cNvPr>
                <p14:cNvContentPartPr/>
                <p14:nvPr/>
              </p14:nvContentPartPr>
              <p14:xfrm>
                <a:off x="1167975" y="3499096"/>
                <a:ext cx="119160" cy="41400"/>
              </p14:xfrm>
            </p:contentPart>
          </mc:Choice>
          <mc:Fallback xmlns="">
            <p:pic>
              <p:nvPicPr>
                <p:cNvPr id="81" name="Ink 80">
                  <a:extLst>
                    <a:ext uri="{FF2B5EF4-FFF2-40B4-BE49-F238E27FC236}">
                      <a16:creationId xmlns:a16="http://schemas.microsoft.com/office/drawing/2014/main" id="{304BFEC3-7040-CF76-926C-7DC4967E5C47}"/>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82" name="Ink 81">
                  <a:extLst>
                    <a:ext uri="{FF2B5EF4-FFF2-40B4-BE49-F238E27FC236}">
                      <a16:creationId xmlns:a16="http://schemas.microsoft.com/office/drawing/2014/main" id="{AA2C7201-48E3-C51F-2C62-E6EEBAF02780}"/>
                    </a:ext>
                  </a:extLst>
                </p14:cNvPr>
                <p14:cNvContentPartPr/>
                <p14:nvPr/>
              </p14:nvContentPartPr>
              <p14:xfrm>
                <a:off x="1499895" y="3431056"/>
                <a:ext cx="133920" cy="114120"/>
              </p14:xfrm>
            </p:contentPart>
          </mc:Choice>
          <mc:Fallback xmlns="">
            <p:pic>
              <p:nvPicPr>
                <p:cNvPr id="82" name="Ink 81">
                  <a:extLst>
                    <a:ext uri="{FF2B5EF4-FFF2-40B4-BE49-F238E27FC236}">
                      <a16:creationId xmlns:a16="http://schemas.microsoft.com/office/drawing/2014/main" id="{AA2C7201-48E3-C51F-2C62-E6EEBAF02780}"/>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3" name="Ink 82">
                  <a:extLst>
                    <a:ext uri="{FF2B5EF4-FFF2-40B4-BE49-F238E27FC236}">
                      <a16:creationId xmlns:a16="http://schemas.microsoft.com/office/drawing/2014/main" id="{CAFE7079-8229-8EA6-16C9-ECB5B7541CDC}"/>
                    </a:ext>
                  </a:extLst>
                </p14:cNvPr>
                <p14:cNvContentPartPr/>
                <p14:nvPr/>
              </p14:nvContentPartPr>
              <p14:xfrm>
                <a:off x="1514655" y="3426736"/>
                <a:ext cx="171360" cy="185760"/>
              </p14:xfrm>
            </p:contentPart>
          </mc:Choice>
          <mc:Fallback xmlns="">
            <p:pic>
              <p:nvPicPr>
                <p:cNvPr id="83" name="Ink 82">
                  <a:extLst>
                    <a:ext uri="{FF2B5EF4-FFF2-40B4-BE49-F238E27FC236}">
                      <a16:creationId xmlns:a16="http://schemas.microsoft.com/office/drawing/2014/main" id="{CAFE7079-8229-8EA6-16C9-ECB5B7541CDC}"/>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4" name="Ink 83">
                  <a:extLst>
                    <a:ext uri="{FF2B5EF4-FFF2-40B4-BE49-F238E27FC236}">
                      <a16:creationId xmlns:a16="http://schemas.microsoft.com/office/drawing/2014/main" id="{ACE2E7A8-2354-AF4A-6D8E-3451B446528E}"/>
                    </a:ext>
                  </a:extLst>
                </p14:cNvPr>
                <p14:cNvContentPartPr/>
                <p14:nvPr/>
              </p14:nvContentPartPr>
              <p14:xfrm>
                <a:off x="1893735" y="3361216"/>
                <a:ext cx="12960" cy="232200"/>
              </p14:xfrm>
            </p:contentPart>
          </mc:Choice>
          <mc:Fallback xmlns="">
            <p:pic>
              <p:nvPicPr>
                <p:cNvPr id="84" name="Ink 83">
                  <a:extLst>
                    <a:ext uri="{FF2B5EF4-FFF2-40B4-BE49-F238E27FC236}">
                      <a16:creationId xmlns:a16="http://schemas.microsoft.com/office/drawing/2014/main" id="{ACE2E7A8-2354-AF4A-6D8E-3451B446528E}"/>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5" name="Ink 84">
                  <a:extLst>
                    <a:ext uri="{FF2B5EF4-FFF2-40B4-BE49-F238E27FC236}">
                      <a16:creationId xmlns:a16="http://schemas.microsoft.com/office/drawing/2014/main" id="{AFF873B0-C22E-D121-D866-4E094C1375D1}"/>
                    </a:ext>
                  </a:extLst>
                </p14:cNvPr>
                <p14:cNvContentPartPr/>
                <p14:nvPr/>
              </p14:nvContentPartPr>
              <p14:xfrm>
                <a:off x="2026215" y="3404416"/>
                <a:ext cx="189360" cy="202680"/>
              </p14:xfrm>
            </p:contentPart>
          </mc:Choice>
          <mc:Fallback xmlns="">
            <p:pic>
              <p:nvPicPr>
                <p:cNvPr id="85" name="Ink 84">
                  <a:extLst>
                    <a:ext uri="{FF2B5EF4-FFF2-40B4-BE49-F238E27FC236}">
                      <a16:creationId xmlns:a16="http://schemas.microsoft.com/office/drawing/2014/main" id="{AFF873B0-C22E-D121-D866-4E094C1375D1}"/>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6" name="Ink 95">
                  <a:extLst>
                    <a:ext uri="{FF2B5EF4-FFF2-40B4-BE49-F238E27FC236}">
                      <a16:creationId xmlns:a16="http://schemas.microsoft.com/office/drawing/2014/main" id="{E267B3AA-B06C-EFB0-7DEB-523CFB458E02}"/>
                    </a:ext>
                  </a:extLst>
                </p14:cNvPr>
                <p14:cNvContentPartPr/>
                <p14:nvPr/>
              </p14:nvContentPartPr>
              <p14:xfrm>
                <a:off x="2053935" y="3398656"/>
                <a:ext cx="158400" cy="50040"/>
              </p14:xfrm>
            </p:contentPart>
          </mc:Choice>
          <mc:Fallback xmlns="">
            <p:pic>
              <p:nvPicPr>
                <p:cNvPr id="96" name="Ink 95">
                  <a:extLst>
                    <a:ext uri="{FF2B5EF4-FFF2-40B4-BE49-F238E27FC236}">
                      <a16:creationId xmlns:a16="http://schemas.microsoft.com/office/drawing/2014/main" id="{E267B3AA-B06C-EFB0-7DEB-523CFB458E02}"/>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7" name="Ink 96">
                  <a:extLst>
                    <a:ext uri="{FF2B5EF4-FFF2-40B4-BE49-F238E27FC236}">
                      <a16:creationId xmlns:a16="http://schemas.microsoft.com/office/drawing/2014/main" id="{B609464F-A481-7AD4-CCAD-457EC294CD0F}"/>
                    </a:ext>
                  </a:extLst>
                </p14:cNvPr>
                <p14:cNvContentPartPr/>
                <p14:nvPr/>
              </p14:nvContentPartPr>
              <p14:xfrm>
                <a:off x="2411415" y="3432856"/>
                <a:ext cx="132840" cy="99720"/>
              </p14:xfrm>
            </p:contentPart>
          </mc:Choice>
          <mc:Fallback xmlns="">
            <p:pic>
              <p:nvPicPr>
                <p:cNvPr id="97" name="Ink 96">
                  <a:extLst>
                    <a:ext uri="{FF2B5EF4-FFF2-40B4-BE49-F238E27FC236}">
                      <a16:creationId xmlns:a16="http://schemas.microsoft.com/office/drawing/2014/main" id="{B609464F-A481-7AD4-CCAD-457EC294CD0F}"/>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2" name="Ink 121">
                  <a:extLst>
                    <a:ext uri="{FF2B5EF4-FFF2-40B4-BE49-F238E27FC236}">
                      <a16:creationId xmlns:a16="http://schemas.microsoft.com/office/drawing/2014/main" id="{8D9D2D49-03AB-7C54-12C8-CA3A59A39FA9}"/>
                    </a:ext>
                  </a:extLst>
                </p14:cNvPr>
                <p14:cNvContentPartPr/>
                <p14:nvPr/>
              </p14:nvContentPartPr>
              <p14:xfrm>
                <a:off x="2449575" y="3442216"/>
                <a:ext cx="120960" cy="148320"/>
              </p14:xfrm>
            </p:contentPart>
          </mc:Choice>
          <mc:Fallback xmlns="">
            <p:pic>
              <p:nvPicPr>
                <p:cNvPr id="122" name="Ink 121">
                  <a:extLst>
                    <a:ext uri="{FF2B5EF4-FFF2-40B4-BE49-F238E27FC236}">
                      <a16:creationId xmlns:a16="http://schemas.microsoft.com/office/drawing/2014/main" id="{8D9D2D49-03AB-7C54-12C8-CA3A59A39FA9}"/>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3" name="Ink 122">
                  <a:extLst>
                    <a:ext uri="{FF2B5EF4-FFF2-40B4-BE49-F238E27FC236}">
                      <a16:creationId xmlns:a16="http://schemas.microsoft.com/office/drawing/2014/main" id="{EC6A0575-6AE0-0403-EF7C-AF5B521AE4EC}"/>
                    </a:ext>
                  </a:extLst>
                </p14:cNvPr>
                <p14:cNvContentPartPr/>
                <p14:nvPr/>
              </p14:nvContentPartPr>
              <p14:xfrm>
                <a:off x="2767095" y="3339616"/>
                <a:ext cx="190080" cy="219960"/>
              </p14:xfrm>
            </p:contentPart>
          </mc:Choice>
          <mc:Fallback xmlns="">
            <p:pic>
              <p:nvPicPr>
                <p:cNvPr id="123" name="Ink 122">
                  <a:extLst>
                    <a:ext uri="{FF2B5EF4-FFF2-40B4-BE49-F238E27FC236}">
                      <a16:creationId xmlns:a16="http://schemas.microsoft.com/office/drawing/2014/main" id="{EC6A0575-6AE0-0403-EF7C-AF5B521AE4EC}"/>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4" name="Ink 123">
                  <a:extLst>
                    <a:ext uri="{FF2B5EF4-FFF2-40B4-BE49-F238E27FC236}">
                      <a16:creationId xmlns:a16="http://schemas.microsoft.com/office/drawing/2014/main" id="{A0FA7ADA-E6C9-9F7D-96D0-6DCFA4323D96}"/>
                    </a:ext>
                  </a:extLst>
                </p14:cNvPr>
                <p14:cNvContentPartPr/>
                <p14:nvPr/>
              </p14:nvContentPartPr>
              <p14:xfrm>
                <a:off x="3088935" y="3334216"/>
                <a:ext cx="23040" cy="219600"/>
              </p14:xfrm>
            </p:contentPart>
          </mc:Choice>
          <mc:Fallback xmlns="">
            <p:pic>
              <p:nvPicPr>
                <p:cNvPr id="124" name="Ink 123">
                  <a:extLst>
                    <a:ext uri="{FF2B5EF4-FFF2-40B4-BE49-F238E27FC236}">
                      <a16:creationId xmlns:a16="http://schemas.microsoft.com/office/drawing/2014/main" id="{A0FA7ADA-E6C9-9F7D-96D0-6DCFA4323D96}"/>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1" name="Group 130">
            <a:extLst>
              <a:ext uri="{FF2B5EF4-FFF2-40B4-BE49-F238E27FC236}">
                <a16:creationId xmlns:a16="http://schemas.microsoft.com/office/drawing/2014/main" id="{4278400A-B692-1E84-B15E-5211928BE432}"/>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25" name="Ink 124">
                  <a:extLst>
                    <a:ext uri="{FF2B5EF4-FFF2-40B4-BE49-F238E27FC236}">
                      <a16:creationId xmlns:a16="http://schemas.microsoft.com/office/drawing/2014/main" id="{8EE59A76-B290-DEEE-F2ED-CA2EDA055E5D}"/>
                    </a:ext>
                  </a:extLst>
                </p14:cNvPr>
                <p14:cNvContentPartPr/>
                <p14:nvPr/>
              </p14:nvContentPartPr>
              <p14:xfrm>
                <a:off x="3415815" y="3409456"/>
                <a:ext cx="167760" cy="124200"/>
              </p14:xfrm>
            </p:contentPart>
          </mc:Choice>
          <mc:Fallback xmlns="">
            <p:pic>
              <p:nvPicPr>
                <p:cNvPr id="125" name="Ink 124">
                  <a:extLst>
                    <a:ext uri="{FF2B5EF4-FFF2-40B4-BE49-F238E27FC236}">
                      <a16:creationId xmlns:a16="http://schemas.microsoft.com/office/drawing/2014/main" id="{8EE59A76-B290-DEEE-F2ED-CA2EDA055E5D}"/>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6" name="Ink 125">
                  <a:extLst>
                    <a:ext uri="{FF2B5EF4-FFF2-40B4-BE49-F238E27FC236}">
                      <a16:creationId xmlns:a16="http://schemas.microsoft.com/office/drawing/2014/main" id="{4100841C-3E17-9D29-42D5-352F8ECAF0BC}"/>
                    </a:ext>
                  </a:extLst>
                </p14:cNvPr>
                <p14:cNvContentPartPr/>
                <p14:nvPr/>
              </p14:nvContentPartPr>
              <p14:xfrm>
                <a:off x="3463335" y="3422776"/>
                <a:ext cx="150120" cy="150120"/>
              </p14:xfrm>
            </p:contentPart>
          </mc:Choice>
          <mc:Fallback xmlns="">
            <p:pic>
              <p:nvPicPr>
                <p:cNvPr id="126" name="Ink 125">
                  <a:extLst>
                    <a:ext uri="{FF2B5EF4-FFF2-40B4-BE49-F238E27FC236}">
                      <a16:creationId xmlns:a16="http://schemas.microsoft.com/office/drawing/2014/main" id="{4100841C-3E17-9D29-42D5-352F8ECAF0BC}"/>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29" name="Ink 128">
                  <a:extLst>
                    <a:ext uri="{FF2B5EF4-FFF2-40B4-BE49-F238E27FC236}">
                      <a16:creationId xmlns:a16="http://schemas.microsoft.com/office/drawing/2014/main" id="{54A965F9-BFE5-D439-13FD-4A3D690DB0A3}"/>
                    </a:ext>
                  </a:extLst>
                </p14:cNvPr>
                <p14:cNvContentPartPr/>
                <p14:nvPr/>
              </p14:nvContentPartPr>
              <p14:xfrm>
                <a:off x="3849255" y="3305416"/>
                <a:ext cx="253080" cy="203040"/>
              </p14:xfrm>
            </p:contentPart>
          </mc:Choice>
          <mc:Fallback xmlns="">
            <p:pic>
              <p:nvPicPr>
                <p:cNvPr id="129" name="Ink 128">
                  <a:extLst>
                    <a:ext uri="{FF2B5EF4-FFF2-40B4-BE49-F238E27FC236}">
                      <a16:creationId xmlns:a16="http://schemas.microsoft.com/office/drawing/2014/main" id="{54A965F9-BFE5-D439-13FD-4A3D690DB0A3}"/>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0" name="Ink 129">
                  <a:extLst>
                    <a:ext uri="{FF2B5EF4-FFF2-40B4-BE49-F238E27FC236}">
                      <a16:creationId xmlns:a16="http://schemas.microsoft.com/office/drawing/2014/main" id="{07FCFA87-B507-5DC4-BC88-A29F1D32623F}"/>
                    </a:ext>
                  </a:extLst>
                </p14:cNvPr>
                <p14:cNvContentPartPr/>
                <p14:nvPr/>
              </p14:nvContentPartPr>
              <p14:xfrm>
                <a:off x="3992535" y="3366256"/>
                <a:ext cx="47880" cy="282600"/>
              </p14:xfrm>
            </p:contentPart>
          </mc:Choice>
          <mc:Fallback xmlns="">
            <p:pic>
              <p:nvPicPr>
                <p:cNvPr id="130" name="Ink 129">
                  <a:extLst>
                    <a:ext uri="{FF2B5EF4-FFF2-40B4-BE49-F238E27FC236}">
                      <a16:creationId xmlns:a16="http://schemas.microsoft.com/office/drawing/2014/main" id="{07FCFA87-B507-5DC4-BC88-A29F1D32623F}"/>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2" name="Ink 131">
                <a:extLst>
                  <a:ext uri="{FF2B5EF4-FFF2-40B4-BE49-F238E27FC236}">
                    <a16:creationId xmlns:a16="http://schemas.microsoft.com/office/drawing/2014/main" id="{9E04B984-27E6-9D93-C7FA-2FC5F127D829}"/>
                  </a:ext>
                </a:extLst>
              </p14:cNvPr>
              <p14:cNvContentPartPr/>
              <p14:nvPr/>
            </p14:nvContentPartPr>
            <p14:xfrm>
              <a:off x="562466" y="2019916"/>
              <a:ext cx="199440" cy="19080"/>
            </p14:xfrm>
          </p:contentPart>
        </mc:Choice>
        <mc:Fallback xmlns="">
          <p:pic>
            <p:nvPicPr>
              <p:cNvPr id="132" name="Ink 131">
                <a:extLst>
                  <a:ext uri="{FF2B5EF4-FFF2-40B4-BE49-F238E27FC236}">
                    <a16:creationId xmlns:a16="http://schemas.microsoft.com/office/drawing/2014/main" id="{9E04B984-27E6-9D93-C7FA-2FC5F127D829}"/>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3" name="Ink 132">
                <a:extLst>
                  <a:ext uri="{FF2B5EF4-FFF2-40B4-BE49-F238E27FC236}">
                    <a16:creationId xmlns:a16="http://schemas.microsoft.com/office/drawing/2014/main" id="{46A13EC7-56F1-FA20-93CB-05151D7E7288}"/>
                  </a:ext>
                </a:extLst>
              </p14:cNvPr>
              <p14:cNvContentPartPr/>
              <p14:nvPr/>
            </p14:nvContentPartPr>
            <p14:xfrm>
              <a:off x="533306" y="2166436"/>
              <a:ext cx="207000" cy="12600"/>
            </p14:xfrm>
          </p:contentPart>
        </mc:Choice>
        <mc:Fallback xmlns="">
          <p:pic>
            <p:nvPicPr>
              <p:cNvPr id="133" name="Ink 132">
                <a:extLst>
                  <a:ext uri="{FF2B5EF4-FFF2-40B4-BE49-F238E27FC236}">
                    <a16:creationId xmlns:a16="http://schemas.microsoft.com/office/drawing/2014/main" id="{46A13EC7-56F1-FA20-93CB-05151D7E7288}"/>
                  </a:ext>
                </a:extLst>
              </p:cNvPr>
              <p:cNvPicPr/>
              <p:nvPr/>
            </p:nvPicPr>
            <p:blipFill>
              <a:blip r:embed="rId70"/>
              <a:stretch>
                <a:fillRect/>
              </a:stretch>
            </p:blipFill>
            <p:spPr>
              <a:xfrm>
                <a:off x="515306" y="2148436"/>
                <a:ext cx="242640" cy="48240"/>
              </a:xfrm>
              <a:prstGeom prst="rect">
                <a:avLst/>
              </a:prstGeom>
            </p:spPr>
          </p:pic>
        </mc:Fallback>
      </mc:AlternateContent>
    </p:spTree>
    <p:extLst>
      <p:ext uri="{BB962C8B-B14F-4D97-AF65-F5344CB8AC3E}">
        <p14:creationId xmlns:p14="http://schemas.microsoft.com/office/powerpoint/2010/main" val="67334879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98" name="TextBox 97">
            <a:extLst>
              <a:ext uri="{FF2B5EF4-FFF2-40B4-BE49-F238E27FC236}">
                <a16:creationId xmlns:a16="http://schemas.microsoft.com/office/drawing/2014/main" id="{5285FFCC-0AB2-27BC-9F41-AE1BD6A7284A}"/>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9990BD90-0D5A-547E-296E-8C3B03B64FB3}"/>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21" name="TextBox 120">
                <a:extLst>
                  <a:ext uri="{FF2B5EF4-FFF2-40B4-BE49-F238E27FC236}">
                    <a16:creationId xmlns:a16="http://schemas.microsoft.com/office/drawing/2014/main" id="{9990BD90-0D5A-547E-296E-8C3B03B64FB3}"/>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6D3EAE3-6FB1-57AE-66AE-F98478F9087A}"/>
                  </a:ext>
                </a:extLst>
              </p14:cNvPr>
              <p14:cNvContentPartPr/>
              <p14:nvPr/>
            </p14:nvContentPartPr>
            <p14:xfrm>
              <a:off x="1060666" y="2084953"/>
              <a:ext cx="3672360" cy="64800"/>
            </p14:xfrm>
          </p:contentPart>
        </mc:Choice>
        <mc:Fallback xmlns="">
          <p:pic>
            <p:nvPicPr>
              <p:cNvPr id="4" name="Ink 3">
                <a:extLst>
                  <a:ext uri="{FF2B5EF4-FFF2-40B4-BE49-F238E27FC236}">
                    <a16:creationId xmlns:a16="http://schemas.microsoft.com/office/drawing/2014/main" id="{46D3EAE3-6FB1-57AE-66AE-F98478F9087A}"/>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70" name="Group 69">
            <a:extLst>
              <a:ext uri="{FF2B5EF4-FFF2-40B4-BE49-F238E27FC236}">
                <a16:creationId xmlns:a16="http://schemas.microsoft.com/office/drawing/2014/main" id="{C40FB0CD-2DB5-25B2-D611-7A18AE1EC7F9}"/>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6BE73DAA-671F-3CC1-DA60-1975CF6707BC}"/>
                    </a:ext>
                  </a:extLst>
                </p14:cNvPr>
                <p14:cNvContentPartPr/>
                <p14:nvPr/>
              </p14:nvContentPartPr>
              <p14:xfrm>
                <a:off x="824175" y="2609536"/>
                <a:ext cx="29160" cy="299880"/>
              </p14:xfrm>
            </p:contentPart>
          </mc:Choice>
          <mc:Fallback xmlns="">
            <p:pic>
              <p:nvPicPr>
                <p:cNvPr id="8" name="Ink 7">
                  <a:extLst>
                    <a:ext uri="{FF2B5EF4-FFF2-40B4-BE49-F238E27FC236}">
                      <a16:creationId xmlns:a16="http://schemas.microsoft.com/office/drawing/2014/main" id="{6BE73DAA-671F-3CC1-DA60-1975CF6707BC}"/>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F4DA2000-EEFB-DB24-CFB8-52D6138CA76A}"/>
                    </a:ext>
                  </a:extLst>
                </p14:cNvPr>
                <p14:cNvContentPartPr/>
                <p14:nvPr/>
              </p14:nvContentPartPr>
              <p14:xfrm>
                <a:off x="932535" y="2665696"/>
                <a:ext cx="185760" cy="218160"/>
              </p14:xfrm>
            </p:contentPart>
          </mc:Choice>
          <mc:Fallback xmlns="">
            <p:pic>
              <p:nvPicPr>
                <p:cNvPr id="9" name="Ink 8">
                  <a:extLst>
                    <a:ext uri="{FF2B5EF4-FFF2-40B4-BE49-F238E27FC236}">
                      <a16:creationId xmlns:a16="http://schemas.microsoft.com/office/drawing/2014/main" id="{F4DA2000-EEFB-DB24-CFB8-52D6138CA76A}"/>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F47EE217-D310-FB4A-61BC-E724BBE1D0A3}"/>
                    </a:ext>
                  </a:extLst>
                </p14:cNvPr>
                <p14:cNvContentPartPr/>
                <p14:nvPr/>
              </p14:nvContentPartPr>
              <p14:xfrm>
                <a:off x="1288935" y="2735536"/>
                <a:ext cx="169920" cy="128160"/>
              </p14:xfrm>
            </p:contentPart>
          </mc:Choice>
          <mc:Fallback xmlns="">
            <p:pic>
              <p:nvPicPr>
                <p:cNvPr id="10" name="Ink 9">
                  <a:extLst>
                    <a:ext uri="{FF2B5EF4-FFF2-40B4-BE49-F238E27FC236}">
                      <a16:creationId xmlns:a16="http://schemas.microsoft.com/office/drawing/2014/main" id="{F47EE217-D310-FB4A-61BC-E724BBE1D0A3}"/>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5" name="Ink 14">
                  <a:extLst>
                    <a:ext uri="{FF2B5EF4-FFF2-40B4-BE49-F238E27FC236}">
                      <a16:creationId xmlns:a16="http://schemas.microsoft.com/office/drawing/2014/main" id="{50287BF5-75FE-A2F4-12EC-26F6DBC27178}"/>
                    </a:ext>
                  </a:extLst>
                </p14:cNvPr>
                <p14:cNvContentPartPr/>
                <p14:nvPr/>
              </p14:nvContentPartPr>
              <p14:xfrm>
                <a:off x="1339335" y="2726896"/>
                <a:ext cx="140760" cy="166680"/>
              </p14:xfrm>
            </p:contentPart>
          </mc:Choice>
          <mc:Fallback xmlns="">
            <p:pic>
              <p:nvPicPr>
                <p:cNvPr id="15" name="Ink 14">
                  <a:extLst>
                    <a:ext uri="{FF2B5EF4-FFF2-40B4-BE49-F238E27FC236}">
                      <a16:creationId xmlns:a16="http://schemas.microsoft.com/office/drawing/2014/main" id="{50287BF5-75FE-A2F4-12EC-26F6DBC27178}"/>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 name="Ink 15">
                  <a:extLst>
                    <a:ext uri="{FF2B5EF4-FFF2-40B4-BE49-F238E27FC236}">
                      <a16:creationId xmlns:a16="http://schemas.microsoft.com/office/drawing/2014/main" id="{DFF2911A-ADB3-FE08-A806-1450920E0100}"/>
                    </a:ext>
                  </a:extLst>
                </p14:cNvPr>
                <p14:cNvContentPartPr/>
                <p14:nvPr/>
              </p14:nvContentPartPr>
              <p14:xfrm>
                <a:off x="1578735" y="2619616"/>
                <a:ext cx="156240" cy="174600"/>
              </p14:xfrm>
            </p:contentPart>
          </mc:Choice>
          <mc:Fallback xmlns="">
            <p:pic>
              <p:nvPicPr>
                <p:cNvPr id="16" name="Ink 15">
                  <a:extLst>
                    <a:ext uri="{FF2B5EF4-FFF2-40B4-BE49-F238E27FC236}">
                      <a16:creationId xmlns:a16="http://schemas.microsoft.com/office/drawing/2014/main" id="{DFF2911A-ADB3-FE08-A806-1450920E0100}"/>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8" name="Ink 17">
                  <a:extLst>
                    <a:ext uri="{FF2B5EF4-FFF2-40B4-BE49-F238E27FC236}">
                      <a16:creationId xmlns:a16="http://schemas.microsoft.com/office/drawing/2014/main" id="{E2425A80-5C60-3A38-1BE3-BB82B22BDECE}"/>
                    </a:ext>
                  </a:extLst>
                </p14:cNvPr>
                <p14:cNvContentPartPr/>
                <p14:nvPr/>
              </p14:nvContentPartPr>
              <p14:xfrm>
                <a:off x="1671975" y="2695576"/>
                <a:ext cx="30600" cy="213120"/>
              </p14:xfrm>
            </p:contentPart>
          </mc:Choice>
          <mc:Fallback xmlns="">
            <p:pic>
              <p:nvPicPr>
                <p:cNvPr id="18" name="Ink 17">
                  <a:extLst>
                    <a:ext uri="{FF2B5EF4-FFF2-40B4-BE49-F238E27FC236}">
                      <a16:creationId xmlns:a16="http://schemas.microsoft.com/office/drawing/2014/main" id="{E2425A80-5C60-3A38-1BE3-BB82B22BDECE}"/>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9" name="Ink 18">
                  <a:extLst>
                    <a:ext uri="{FF2B5EF4-FFF2-40B4-BE49-F238E27FC236}">
                      <a16:creationId xmlns:a16="http://schemas.microsoft.com/office/drawing/2014/main" id="{3D523C7B-8B29-025A-F458-F870A4BC5EAD}"/>
                    </a:ext>
                  </a:extLst>
                </p14:cNvPr>
                <p14:cNvContentPartPr/>
                <p14:nvPr/>
              </p14:nvContentPartPr>
              <p14:xfrm>
                <a:off x="1848015" y="2667136"/>
                <a:ext cx="125640" cy="228600"/>
              </p14:xfrm>
            </p:contentPart>
          </mc:Choice>
          <mc:Fallback xmlns="">
            <p:pic>
              <p:nvPicPr>
                <p:cNvPr id="19" name="Ink 18">
                  <a:extLst>
                    <a:ext uri="{FF2B5EF4-FFF2-40B4-BE49-F238E27FC236}">
                      <a16:creationId xmlns:a16="http://schemas.microsoft.com/office/drawing/2014/main" id="{3D523C7B-8B29-025A-F458-F870A4BC5EAD}"/>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0" name="Ink 19">
                  <a:extLst>
                    <a:ext uri="{FF2B5EF4-FFF2-40B4-BE49-F238E27FC236}">
                      <a16:creationId xmlns:a16="http://schemas.microsoft.com/office/drawing/2014/main" id="{9AD111A9-ACC4-39B1-06AA-365F56DE38DC}"/>
                    </a:ext>
                  </a:extLst>
                </p14:cNvPr>
                <p14:cNvContentPartPr/>
                <p14:nvPr/>
              </p14:nvContentPartPr>
              <p14:xfrm>
                <a:off x="2176335" y="2740216"/>
                <a:ext cx="162720" cy="138240"/>
              </p14:xfrm>
            </p:contentPart>
          </mc:Choice>
          <mc:Fallback xmlns="">
            <p:pic>
              <p:nvPicPr>
                <p:cNvPr id="20" name="Ink 19">
                  <a:extLst>
                    <a:ext uri="{FF2B5EF4-FFF2-40B4-BE49-F238E27FC236}">
                      <a16:creationId xmlns:a16="http://schemas.microsoft.com/office/drawing/2014/main" id="{9AD111A9-ACC4-39B1-06AA-365F56DE38DC}"/>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1" name="Ink 20">
                  <a:extLst>
                    <a:ext uri="{FF2B5EF4-FFF2-40B4-BE49-F238E27FC236}">
                      <a16:creationId xmlns:a16="http://schemas.microsoft.com/office/drawing/2014/main" id="{4A20F475-0FB7-FB61-9776-D9F34491D902}"/>
                    </a:ext>
                  </a:extLst>
                </p14:cNvPr>
                <p14:cNvContentPartPr/>
                <p14:nvPr/>
              </p14:nvContentPartPr>
              <p14:xfrm>
                <a:off x="2233575" y="2760736"/>
                <a:ext cx="119160" cy="131040"/>
              </p14:xfrm>
            </p:contentPart>
          </mc:Choice>
          <mc:Fallback xmlns="">
            <p:pic>
              <p:nvPicPr>
                <p:cNvPr id="21" name="Ink 20">
                  <a:extLst>
                    <a:ext uri="{FF2B5EF4-FFF2-40B4-BE49-F238E27FC236}">
                      <a16:creationId xmlns:a16="http://schemas.microsoft.com/office/drawing/2014/main" id="{4A20F475-0FB7-FB61-9776-D9F34491D902}"/>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2" name="Ink 21">
                  <a:extLst>
                    <a:ext uri="{FF2B5EF4-FFF2-40B4-BE49-F238E27FC236}">
                      <a16:creationId xmlns:a16="http://schemas.microsoft.com/office/drawing/2014/main" id="{3B5B9063-E16B-70C7-4FCA-53AB5EB2E8FD}"/>
                    </a:ext>
                  </a:extLst>
                </p14:cNvPr>
                <p14:cNvContentPartPr/>
                <p14:nvPr/>
              </p14:nvContentPartPr>
              <p14:xfrm>
                <a:off x="2518695" y="2628976"/>
                <a:ext cx="147240" cy="232920"/>
              </p14:xfrm>
            </p:contentPart>
          </mc:Choice>
          <mc:Fallback xmlns="">
            <p:pic>
              <p:nvPicPr>
                <p:cNvPr id="22" name="Ink 21">
                  <a:extLst>
                    <a:ext uri="{FF2B5EF4-FFF2-40B4-BE49-F238E27FC236}">
                      <a16:creationId xmlns:a16="http://schemas.microsoft.com/office/drawing/2014/main" id="{3B5B9063-E16B-70C7-4FCA-53AB5EB2E8FD}"/>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4" name="Ink 23">
                  <a:extLst>
                    <a:ext uri="{FF2B5EF4-FFF2-40B4-BE49-F238E27FC236}">
                      <a16:creationId xmlns:a16="http://schemas.microsoft.com/office/drawing/2014/main" id="{0D62CC2E-9837-08BC-2FDC-B4614FCC4F10}"/>
                    </a:ext>
                  </a:extLst>
                </p14:cNvPr>
                <p14:cNvContentPartPr/>
                <p14:nvPr/>
              </p14:nvContentPartPr>
              <p14:xfrm>
                <a:off x="2780775" y="2663176"/>
                <a:ext cx="180720" cy="186120"/>
              </p14:xfrm>
            </p:contentPart>
          </mc:Choice>
          <mc:Fallback xmlns="">
            <p:pic>
              <p:nvPicPr>
                <p:cNvPr id="24" name="Ink 23">
                  <a:extLst>
                    <a:ext uri="{FF2B5EF4-FFF2-40B4-BE49-F238E27FC236}">
                      <a16:creationId xmlns:a16="http://schemas.microsoft.com/office/drawing/2014/main" id="{0D62CC2E-9837-08BC-2FDC-B4614FCC4F10}"/>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5" name="Ink 24">
                  <a:extLst>
                    <a:ext uri="{FF2B5EF4-FFF2-40B4-BE49-F238E27FC236}">
                      <a16:creationId xmlns:a16="http://schemas.microsoft.com/office/drawing/2014/main" id="{C672BA46-15FE-F17C-F8EE-2C95297F09EE}"/>
                    </a:ext>
                  </a:extLst>
                </p14:cNvPr>
                <p14:cNvContentPartPr/>
                <p14:nvPr/>
              </p14:nvContentPartPr>
              <p14:xfrm>
                <a:off x="3185775" y="2700616"/>
                <a:ext cx="178200" cy="118800"/>
              </p14:xfrm>
            </p:contentPart>
          </mc:Choice>
          <mc:Fallback xmlns="">
            <p:pic>
              <p:nvPicPr>
                <p:cNvPr id="25" name="Ink 24">
                  <a:extLst>
                    <a:ext uri="{FF2B5EF4-FFF2-40B4-BE49-F238E27FC236}">
                      <a16:creationId xmlns:a16="http://schemas.microsoft.com/office/drawing/2014/main" id="{C672BA46-15FE-F17C-F8EE-2C95297F09EE}"/>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6" name="Ink 55">
                  <a:extLst>
                    <a:ext uri="{FF2B5EF4-FFF2-40B4-BE49-F238E27FC236}">
                      <a16:creationId xmlns:a16="http://schemas.microsoft.com/office/drawing/2014/main" id="{3230B62F-C81B-4024-76A5-FC3F49BF0E71}"/>
                    </a:ext>
                  </a:extLst>
                </p14:cNvPr>
                <p14:cNvContentPartPr/>
                <p14:nvPr/>
              </p14:nvContentPartPr>
              <p14:xfrm>
                <a:off x="3259575" y="2698816"/>
                <a:ext cx="173520" cy="176760"/>
              </p14:xfrm>
            </p:contentPart>
          </mc:Choice>
          <mc:Fallback xmlns="">
            <p:pic>
              <p:nvPicPr>
                <p:cNvPr id="56" name="Ink 55">
                  <a:extLst>
                    <a:ext uri="{FF2B5EF4-FFF2-40B4-BE49-F238E27FC236}">
                      <a16:creationId xmlns:a16="http://schemas.microsoft.com/office/drawing/2014/main" id="{3230B62F-C81B-4024-76A5-FC3F49BF0E71}"/>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9" name="Ink 58">
                  <a:extLst>
                    <a:ext uri="{FF2B5EF4-FFF2-40B4-BE49-F238E27FC236}">
                      <a16:creationId xmlns:a16="http://schemas.microsoft.com/office/drawing/2014/main" id="{9AB877A5-9911-F5F0-06B9-D76CD2995C4D}"/>
                    </a:ext>
                  </a:extLst>
                </p14:cNvPr>
                <p14:cNvContentPartPr/>
                <p14:nvPr/>
              </p14:nvContentPartPr>
              <p14:xfrm>
                <a:off x="3667095" y="2600176"/>
                <a:ext cx="156240" cy="298080"/>
              </p14:xfrm>
            </p:contentPart>
          </mc:Choice>
          <mc:Fallback xmlns="">
            <p:pic>
              <p:nvPicPr>
                <p:cNvPr id="59" name="Ink 58">
                  <a:extLst>
                    <a:ext uri="{FF2B5EF4-FFF2-40B4-BE49-F238E27FC236}">
                      <a16:creationId xmlns:a16="http://schemas.microsoft.com/office/drawing/2014/main" id="{9AB877A5-9911-F5F0-06B9-D76CD2995C4D}"/>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28" name="Group 127">
            <a:extLst>
              <a:ext uri="{FF2B5EF4-FFF2-40B4-BE49-F238E27FC236}">
                <a16:creationId xmlns:a16="http://schemas.microsoft.com/office/drawing/2014/main" id="{A19C8C9B-DCAF-786B-E17A-B47DB442950C}"/>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75" name="Ink 74">
                  <a:extLst>
                    <a:ext uri="{FF2B5EF4-FFF2-40B4-BE49-F238E27FC236}">
                      <a16:creationId xmlns:a16="http://schemas.microsoft.com/office/drawing/2014/main" id="{B8C33E30-41B3-E7B4-9D6F-AF9A43F46975}"/>
                    </a:ext>
                  </a:extLst>
                </p14:cNvPr>
                <p14:cNvContentPartPr/>
                <p14:nvPr/>
              </p14:nvContentPartPr>
              <p14:xfrm>
                <a:off x="815175" y="3305416"/>
                <a:ext cx="212400" cy="292680"/>
              </p14:xfrm>
            </p:contentPart>
          </mc:Choice>
          <mc:Fallback xmlns="">
            <p:pic>
              <p:nvPicPr>
                <p:cNvPr id="75" name="Ink 74">
                  <a:extLst>
                    <a:ext uri="{FF2B5EF4-FFF2-40B4-BE49-F238E27FC236}">
                      <a16:creationId xmlns:a16="http://schemas.microsoft.com/office/drawing/2014/main" id="{B8C33E30-41B3-E7B4-9D6F-AF9A43F46975}"/>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6" name="Ink 75">
                  <a:extLst>
                    <a:ext uri="{FF2B5EF4-FFF2-40B4-BE49-F238E27FC236}">
                      <a16:creationId xmlns:a16="http://schemas.microsoft.com/office/drawing/2014/main" id="{3A3B4BDA-5BBC-2F9E-334D-D648553891CF}"/>
                    </a:ext>
                  </a:extLst>
                </p14:cNvPr>
                <p14:cNvContentPartPr/>
                <p14:nvPr/>
              </p14:nvContentPartPr>
              <p14:xfrm>
                <a:off x="846855" y="3471736"/>
                <a:ext cx="176040" cy="13320"/>
              </p14:xfrm>
            </p:contentPart>
          </mc:Choice>
          <mc:Fallback xmlns="">
            <p:pic>
              <p:nvPicPr>
                <p:cNvPr id="76" name="Ink 75">
                  <a:extLst>
                    <a:ext uri="{FF2B5EF4-FFF2-40B4-BE49-F238E27FC236}">
                      <a16:creationId xmlns:a16="http://schemas.microsoft.com/office/drawing/2014/main" id="{3A3B4BDA-5BBC-2F9E-334D-D648553891CF}"/>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7" name="Ink 76">
                  <a:extLst>
                    <a:ext uri="{FF2B5EF4-FFF2-40B4-BE49-F238E27FC236}">
                      <a16:creationId xmlns:a16="http://schemas.microsoft.com/office/drawing/2014/main" id="{BE9020AF-6694-C886-7B6B-D795C125BC2D}"/>
                    </a:ext>
                  </a:extLst>
                </p14:cNvPr>
                <p14:cNvContentPartPr/>
                <p14:nvPr/>
              </p14:nvContentPartPr>
              <p14:xfrm>
                <a:off x="1154295" y="3352216"/>
                <a:ext cx="130320" cy="267840"/>
              </p14:xfrm>
            </p:contentPart>
          </mc:Choice>
          <mc:Fallback xmlns="">
            <p:pic>
              <p:nvPicPr>
                <p:cNvPr id="77" name="Ink 76">
                  <a:extLst>
                    <a:ext uri="{FF2B5EF4-FFF2-40B4-BE49-F238E27FC236}">
                      <a16:creationId xmlns:a16="http://schemas.microsoft.com/office/drawing/2014/main" id="{BE9020AF-6694-C886-7B6B-D795C125BC2D}"/>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1" name="Ink 80">
                  <a:extLst>
                    <a:ext uri="{FF2B5EF4-FFF2-40B4-BE49-F238E27FC236}">
                      <a16:creationId xmlns:a16="http://schemas.microsoft.com/office/drawing/2014/main" id="{304BFEC3-7040-CF76-926C-7DC4967E5C47}"/>
                    </a:ext>
                  </a:extLst>
                </p14:cNvPr>
                <p14:cNvContentPartPr/>
                <p14:nvPr/>
              </p14:nvContentPartPr>
              <p14:xfrm>
                <a:off x="1167975" y="3499096"/>
                <a:ext cx="119160" cy="41400"/>
              </p14:xfrm>
            </p:contentPart>
          </mc:Choice>
          <mc:Fallback xmlns="">
            <p:pic>
              <p:nvPicPr>
                <p:cNvPr id="81" name="Ink 80">
                  <a:extLst>
                    <a:ext uri="{FF2B5EF4-FFF2-40B4-BE49-F238E27FC236}">
                      <a16:creationId xmlns:a16="http://schemas.microsoft.com/office/drawing/2014/main" id="{304BFEC3-7040-CF76-926C-7DC4967E5C47}"/>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82" name="Ink 81">
                  <a:extLst>
                    <a:ext uri="{FF2B5EF4-FFF2-40B4-BE49-F238E27FC236}">
                      <a16:creationId xmlns:a16="http://schemas.microsoft.com/office/drawing/2014/main" id="{AA2C7201-48E3-C51F-2C62-E6EEBAF02780}"/>
                    </a:ext>
                  </a:extLst>
                </p14:cNvPr>
                <p14:cNvContentPartPr/>
                <p14:nvPr/>
              </p14:nvContentPartPr>
              <p14:xfrm>
                <a:off x="1499895" y="3431056"/>
                <a:ext cx="133920" cy="114120"/>
              </p14:xfrm>
            </p:contentPart>
          </mc:Choice>
          <mc:Fallback xmlns="">
            <p:pic>
              <p:nvPicPr>
                <p:cNvPr id="82" name="Ink 81">
                  <a:extLst>
                    <a:ext uri="{FF2B5EF4-FFF2-40B4-BE49-F238E27FC236}">
                      <a16:creationId xmlns:a16="http://schemas.microsoft.com/office/drawing/2014/main" id="{AA2C7201-48E3-C51F-2C62-E6EEBAF02780}"/>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3" name="Ink 82">
                  <a:extLst>
                    <a:ext uri="{FF2B5EF4-FFF2-40B4-BE49-F238E27FC236}">
                      <a16:creationId xmlns:a16="http://schemas.microsoft.com/office/drawing/2014/main" id="{CAFE7079-8229-8EA6-16C9-ECB5B7541CDC}"/>
                    </a:ext>
                  </a:extLst>
                </p14:cNvPr>
                <p14:cNvContentPartPr/>
                <p14:nvPr/>
              </p14:nvContentPartPr>
              <p14:xfrm>
                <a:off x="1514655" y="3426736"/>
                <a:ext cx="171360" cy="185760"/>
              </p14:xfrm>
            </p:contentPart>
          </mc:Choice>
          <mc:Fallback xmlns="">
            <p:pic>
              <p:nvPicPr>
                <p:cNvPr id="83" name="Ink 82">
                  <a:extLst>
                    <a:ext uri="{FF2B5EF4-FFF2-40B4-BE49-F238E27FC236}">
                      <a16:creationId xmlns:a16="http://schemas.microsoft.com/office/drawing/2014/main" id="{CAFE7079-8229-8EA6-16C9-ECB5B7541CDC}"/>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4" name="Ink 83">
                  <a:extLst>
                    <a:ext uri="{FF2B5EF4-FFF2-40B4-BE49-F238E27FC236}">
                      <a16:creationId xmlns:a16="http://schemas.microsoft.com/office/drawing/2014/main" id="{ACE2E7A8-2354-AF4A-6D8E-3451B446528E}"/>
                    </a:ext>
                  </a:extLst>
                </p14:cNvPr>
                <p14:cNvContentPartPr/>
                <p14:nvPr/>
              </p14:nvContentPartPr>
              <p14:xfrm>
                <a:off x="1893735" y="3361216"/>
                <a:ext cx="12960" cy="232200"/>
              </p14:xfrm>
            </p:contentPart>
          </mc:Choice>
          <mc:Fallback xmlns="">
            <p:pic>
              <p:nvPicPr>
                <p:cNvPr id="84" name="Ink 83">
                  <a:extLst>
                    <a:ext uri="{FF2B5EF4-FFF2-40B4-BE49-F238E27FC236}">
                      <a16:creationId xmlns:a16="http://schemas.microsoft.com/office/drawing/2014/main" id="{ACE2E7A8-2354-AF4A-6D8E-3451B446528E}"/>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5" name="Ink 84">
                  <a:extLst>
                    <a:ext uri="{FF2B5EF4-FFF2-40B4-BE49-F238E27FC236}">
                      <a16:creationId xmlns:a16="http://schemas.microsoft.com/office/drawing/2014/main" id="{AFF873B0-C22E-D121-D866-4E094C1375D1}"/>
                    </a:ext>
                  </a:extLst>
                </p14:cNvPr>
                <p14:cNvContentPartPr/>
                <p14:nvPr/>
              </p14:nvContentPartPr>
              <p14:xfrm>
                <a:off x="2026215" y="3404416"/>
                <a:ext cx="189360" cy="202680"/>
              </p14:xfrm>
            </p:contentPart>
          </mc:Choice>
          <mc:Fallback xmlns="">
            <p:pic>
              <p:nvPicPr>
                <p:cNvPr id="85" name="Ink 84">
                  <a:extLst>
                    <a:ext uri="{FF2B5EF4-FFF2-40B4-BE49-F238E27FC236}">
                      <a16:creationId xmlns:a16="http://schemas.microsoft.com/office/drawing/2014/main" id="{AFF873B0-C22E-D121-D866-4E094C1375D1}"/>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6" name="Ink 95">
                  <a:extLst>
                    <a:ext uri="{FF2B5EF4-FFF2-40B4-BE49-F238E27FC236}">
                      <a16:creationId xmlns:a16="http://schemas.microsoft.com/office/drawing/2014/main" id="{E267B3AA-B06C-EFB0-7DEB-523CFB458E02}"/>
                    </a:ext>
                  </a:extLst>
                </p14:cNvPr>
                <p14:cNvContentPartPr/>
                <p14:nvPr/>
              </p14:nvContentPartPr>
              <p14:xfrm>
                <a:off x="2053935" y="3398656"/>
                <a:ext cx="158400" cy="50040"/>
              </p14:xfrm>
            </p:contentPart>
          </mc:Choice>
          <mc:Fallback xmlns="">
            <p:pic>
              <p:nvPicPr>
                <p:cNvPr id="96" name="Ink 95">
                  <a:extLst>
                    <a:ext uri="{FF2B5EF4-FFF2-40B4-BE49-F238E27FC236}">
                      <a16:creationId xmlns:a16="http://schemas.microsoft.com/office/drawing/2014/main" id="{E267B3AA-B06C-EFB0-7DEB-523CFB458E02}"/>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7" name="Ink 96">
                  <a:extLst>
                    <a:ext uri="{FF2B5EF4-FFF2-40B4-BE49-F238E27FC236}">
                      <a16:creationId xmlns:a16="http://schemas.microsoft.com/office/drawing/2014/main" id="{B609464F-A481-7AD4-CCAD-457EC294CD0F}"/>
                    </a:ext>
                  </a:extLst>
                </p14:cNvPr>
                <p14:cNvContentPartPr/>
                <p14:nvPr/>
              </p14:nvContentPartPr>
              <p14:xfrm>
                <a:off x="2411415" y="3432856"/>
                <a:ext cx="132840" cy="99720"/>
              </p14:xfrm>
            </p:contentPart>
          </mc:Choice>
          <mc:Fallback xmlns="">
            <p:pic>
              <p:nvPicPr>
                <p:cNvPr id="97" name="Ink 96">
                  <a:extLst>
                    <a:ext uri="{FF2B5EF4-FFF2-40B4-BE49-F238E27FC236}">
                      <a16:creationId xmlns:a16="http://schemas.microsoft.com/office/drawing/2014/main" id="{B609464F-A481-7AD4-CCAD-457EC294CD0F}"/>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2" name="Ink 121">
                  <a:extLst>
                    <a:ext uri="{FF2B5EF4-FFF2-40B4-BE49-F238E27FC236}">
                      <a16:creationId xmlns:a16="http://schemas.microsoft.com/office/drawing/2014/main" id="{8D9D2D49-03AB-7C54-12C8-CA3A59A39FA9}"/>
                    </a:ext>
                  </a:extLst>
                </p14:cNvPr>
                <p14:cNvContentPartPr/>
                <p14:nvPr/>
              </p14:nvContentPartPr>
              <p14:xfrm>
                <a:off x="2449575" y="3442216"/>
                <a:ext cx="120960" cy="148320"/>
              </p14:xfrm>
            </p:contentPart>
          </mc:Choice>
          <mc:Fallback xmlns="">
            <p:pic>
              <p:nvPicPr>
                <p:cNvPr id="122" name="Ink 121">
                  <a:extLst>
                    <a:ext uri="{FF2B5EF4-FFF2-40B4-BE49-F238E27FC236}">
                      <a16:creationId xmlns:a16="http://schemas.microsoft.com/office/drawing/2014/main" id="{8D9D2D49-03AB-7C54-12C8-CA3A59A39FA9}"/>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3" name="Ink 122">
                  <a:extLst>
                    <a:ext uri="{FF2B5EF4-FFF2-40B4-BE49-F238E27FC236}">
                      <a16:creationId xmlns:a16="http://schemas.microsoft.com/office/drawing/2014/main" id="{EC6A0575-6AE0-0403-EF7C-AF5B521AE4EC}"/>
                    </a:ext>
                  </a:extLst>
                </p14:cNvPr>
                <p14:cNvContentPartPr/>
                <p14:nvPr/>
              </p14:nvContentPartPr>
              <p14:xfrm>
                <a:off x="2767095" y="3339616"/>
                <a:ext cx="190080" cy="219960"/>
              </p14:xfrm>
            </p:contentPart>
          </mc:Choice>
          <mc:Fallback xmlns="">
            <p:pic>
              <p:nvPicPr>
                <p:cNvPr id="123" name="Ink 122">
                  <a:extLst>
                    <a:ext uri="{FF2B5EF4-FFF2-40B4-BE49-F238E27FC236}">
                      <a16:creationId xmlns:a16="http://schemas.microsoft.com/office/drawing/2014/main" id="{EC6A0575-6AE0-0403-EF7C-AF5B521AE4EC}"/>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4" name="Ink 123">
                  <a:extLst>
                    <a:ext uri="{FF2B5EF4-FFF2-40B4-BE49-F238E27FC236}">
                      <a16:creationId xmlns:a16="http://schemas.microsoft.com/office/drawing/2014/main" id="{A0FA7ADA-E6C9-9F7D-96D0-6DCFA4323D96}"/>
                    </a:ext>
                  </a:extLst>
                </p14:cNvPr>
                <p14:cNvContentPartPr/>
                <p14:nvPr/>
              </p14:nvContentPartPr>
              <p14:xfrm>
                <a:off x="3088935" y="3334216"/>
                <a:ext cx="23040" cy="219600"/>
              </p14:xfrm>
            </p:contentPart>
          </mc:Choice>
          <mc:Fallback xmlns="">
            <p:pic>
              <p:nvPicPr>
                <p:cNvPr id="124" name="Ink 123">
                  <a:extLst>
                    <a:ext uri="{FF2B5EF4-FFF2-40B4-BE49-F238E27FC236}">
                      <a16:creationId xmlns:a16="http://schemas.microsoft.com/office/drawing/2014/main" id="{A0FA7ADA-E6C9-9F7D-96D0-6DCFA4323D96}"/>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1" name="Group 130">
            <a:extLst>
              <a:ext uri="{FF2B5EF4-FFF2-40B4-BE49-F238E27FC236}">
                <a16:creationId xmlns:a16="http://schemas.microsoft.com/office/drawing/2014/main" id="{4278400A-B692-1E84-B15E-5211928BE432}"/>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25" name="Ink 124">
                  <a:extLst>
                    <a:ext uri="{FF2B5EF4-FFF2-40B4-BE49-F238E27FC236}">
                      <a16:creationId xmlns:a16="http://schemas.microsoft.com/office/drawing/2014/main" id="{8EE59A76-B290-DEEE-F2ED-CA2EDA055E5D}"/>
                    </a:ext>
                  </a:extLst>
                </p14:cNvPr>
                <p14:cNvContentPartPr/>
                <p14:nvPr/>
              </p14:nvContentPartPr>
              <p14:xfrm>
                <a:off x="3415815" y="3409456"/>
                <a:ext cx="167760" cy="124200"/>
              </p14:xfrm>
            </p:contentPart>
          </mc:Choice>
          <mc:Fallback xmlns="">
            <p:pic>
              <p:nvPicPr>
                <p:cNvPr id="125" name="Ink 124">
                  <a:extLst>
                    <a:ext uri="{FF2B5EF4-FFF2-40B4-BE49-F238E27FC236}">
                      <a16:creationId xmlns:a16="http://schemas.microsoft.com/office/drawing/2014/main" id="{8EE59A76-B290-DEEE-F2ED-CA2EDA055E5D}"/>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6" name="Ink 125">
                  <a:extLst>
                    <a:ext uri="{FF2B5EF4-FFF2-40B4-BE49-F238E27FC236}">
                      <a16:creationId xmlns:a16="http://schemas.microsoft.com/office/drawing/2014/main" id="{4100841C-3E17-9D29-42D5-352F8ECAF0BC}"/>
                    </a:ext>
                  </a:extLst>
                </p14:cNvPr>
                <p14:cNvContentPartPr/>
                <p14:nvPr/>
              </p14:nvContentPartPr>
              <p14:xfrm>
                <a:off x="3463335" y="3422776"/>
                <a:ext cx="150120" cy="150120"/>
              </p14:xfrm>
            </p:contentPart>
          </mc:Choice>
          <mc:Fallback xmlns="">
            <p:pic>
              <p:nvPicPr>
                <p:cNvPr id="126" name="Ink 125">
                  <a:extLst>
                    <a:ext uri="{FF2B5EF4-FFF2-40B4-BE49-F238E27FC236}">
                      <a16:creationId xmlns:a16="http://schemas.microsoft.com/office/drawing/2014/main" id="{4100841C-3E17-9D29-42D5-352F8ECAF0BC}"/>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29" name="Ink 128">
                  <a:extLst>
                    <a:ext uri="{FF2B5EF4-FFF2-40B4-BE49-F238E27FC236}">
                      <a16:creationId xmlns:a16="http://schemas.microsoft.com/office/drawing/2014/main" id="{54A965F9-BFE5-D439-13FD-4A3D690DB0A3}"/>
                    </a:ext>
                  </a:extLst>
                </p14:cNvPr>
                <p14:cNvContentPartPr/>
                <p14:nvPr/>
              </p14:nvContentPartPr>
              <p14:xfrm>
                <a:off x="3849255" y="3305416"/>
                <a:ext cx="253080" cy="203040"/>
              </p14:xfrm>
            </p:contentPart>
          </mc:Choice>
          <mc:Fallback xmlns="">
            <p:pic>
              <p:nvPicPr>
                <p:cNvPr id="129" name="Ink 128">
                  <a:extLst>
                    <a:ext uri="{FF2B5EF4-FFF2-40B4-BE49-F238E27FC236}">
                      <a16:creationId xmlns:a16="http://schemas.microsoft.com/office/drawing/2014/main" id="{54A965F9-BFE5-D439-13FD-4A3D690DB0A3}"/>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0" name="Ink 129">
                  <a:extLst>
                    <a:ext uri="{FF2B5EF4-FFF2-40B4-BE49-F238E27FC236}">
                      <a16:creationId xmlns:a16="http://schemas.microsoft.com/office/drawing/2014/main" id="{07FCFA87-B507-5DC4-BC88-A29F1D32623F}"/>
                    </a:ext>
                  </a:extLst>
                </p14:cNvPr>
                <p14:cNvContentPartPr/>
                <p14:nvPr/>
              </p14:nvContentPartPr>
              <p14:xfrm>
                <a:off x="3992535" y="3366256"/>
                <a:ext cx="47880" cy="282600"/>
              </p14:xfrm>
            </p:contentPart>
          </mc:Choice>
          <mc:Fallback xmlns="">
            <p:pic>
              <p:nvPicPr>
                <p:cNvPr id="130" name="Ink 129">
                  <a:extLst>
                    <a:ext uri="{FF2B5EF4-FFF2-40B4-BE49-F238E27FC236}">
                      <a16:creationId xmlns:a16="http://schemas.microsoft.com/office/drawing/2014/main" id="{07FCFA87-B507-5DC4-BC88-A29F1D32623F}"/>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2" name="Ink 131">
                <a:extLst>
                  <a:ext uri="{FF2B5EF4-FFF2-40B4-BE49-F238E27FC236}">
                    <a16:creationId xmlns:a16="http://schemas.microsoft.com/office/drawing/2014/main" id="{9E04B984-27E6-9D93-C7FA-2FC5F127D829}"/>
                  </a:ext>
                </a:extLst>
              </p14:cNvPr>
              <p14:cNvContentPartPr/>
              <p14:nvPr/>
            </p14:nvContentPartPr>
            <p14:xfrm>
              <a:off x="562466" y="2019916"/>
              <a:ext cx="199440" cy="19080"/>
            </p14:xfrm>
          </p:contentPart>
        </mc:Choice>
        <mc:Fallback xmlns="">
          <p:pic>
            <p:nvPicPr>
              <p:cNvPr id="132" name="Ink 131">
                <a:extLst>
                  <a:ext uri="{FF2B5EF4-FFF2-40B4-BE49-F238E27FC236}">
                    <a16:creationId xmlns:a16="http://schemas.microsoft.com/office/drawing/2014/main" id="{9E04B984-27E6-9D93-C7FA-2FC5F127D829}"/>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3" name="Ink 132">
                <a:extLst>
                  <a:ext uri="{FF2B5EF4-FFF2-40B4-BE49-F238E27FC236}">
                    <a16:creationId xmlns:a16="http://schemas.microsoft.com/office/drawing/2014/main" id="{46A13EC7-56F1-FA20-93CB-05151D7E7288}"/>
                  </a:ext>
                </a:extLst>
              </p14:cNvPr>
              <p14:cNvContentPartPr/>
              <p14:nvPr/>
            </p14:nvContentPartPr>
            <p14:xfrm>
              <a:off x="533306" y="2166436"/>
              <a:ext cx="207000" cy="12600"/>
            </p14:xfrm>
          </p:contentPart>
        </mc:Choice>
        <mc:Fallback xmlns="">
          <p:pic>
            <p:nvPicPr>
              <p:cNvPr id="133" name="Ink 132">
                <a:extLst>
                  <a:ext uri="{FF2B5EF4-FFF2-40B4-BE49-F238E27FC236}">
                    <a16:creationId xmlns:a16="http://schemas.microsoft.com/office/drawing/2014/main" id="{46A13EC7-56F1-FA20-93CB-05151D7E7288}"/>
                  </a:ext>
                </a:extLst>
              </p:cNvPr>
              <p:cNvPicPr/>
              <p:nvPr/>
            </p:nvPicPr>
            <p:blipFill>
              <a:blip r:embed="rId70"/>
              <a:stretch>
                <a:fillRect/>
              </a:stretch>
            </p:blipFill>
            <p:spPr>
              <a:xfrm>
                <a:off x="515306" y="2148436"/>
                <a:ext cx="2426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 name="Ink 1">
                <a:extLst>
                  <a:ext uri="{FF2B5EF4-FFF2-40B4-BE49-F238E27FC236}">
                    <a16:creationId xmlns:a16="http://schemas.microsoft.com/office/drawing/2014/main" id="{09A7F735-AAA4-A084-4192-24747276E378}"/>
                  </a:ext>
                </a:extLst>
              </p14:cNvPr>
              <p14:cNvContentPartPr/>
              <p14:nvPr/>
            </p14:nvContentPartPr>
            <p14:xfrm>
              <a:off x="508095" y="3217050"/>
              <a:ext cx="172800" cy="13320"/>
            </p14:xfrm>
          </p:contentPart>
        </mc:Choice>
        <mc:Fallback xmlns="">
          <p:pic>
            <p:nvPicPr>
              <p:cNvPr id="2" name="Ink 1">
                <a:extLst>
                  <a:ext uri="{FF2B5EF4-FFF2-40B4-BE49-F238E27FC236}">
                    <a16:creationId xmlns:a16="http://schemas.microsoft.com/office/drawing/2014/main" id="{09A7F735-AAA4-A084-4192-24747276E378}"/>
                  </a:ext>
                </a:extLst>
              </p:cNvPr>
              <p:cNvPicPr/>
              <p:nvPr/>
            </p:nvPicPr>
            <p:blipFill>
              <a:blip r:embed="rId72"/>
              <a:stretch>
                <a:fillRect/>
              </a:stretch>
            </p:blipFill>
            <p:spPr>
              <a:xfrm>
                <a:off x="490455" y="3199050"/>
                <a:ext cx="2084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3" name="Ink 2">
                <a:extLst>
                  <a:ext uri="{FF2B5EF4-FFF2-40B4-BE49-F238E27FC236}">
                    <a16:creationId xmlns:a16="http://schemas.microsoft.com/office/drawing/2014/main" id="{33D818F3-5C5C-67B9-7C16-211E6BEBE067}"/>
                  </a:ext>
                </a:extLst>
              </p14:cNvPr>
              <p14:cNvContentPartPr/>
              <p14:nvPr/>
            </p14:nvContentPartPr>
            <p14:xfrm>
              <a:off x="535095" y="3341970"/>
              <a:ext cx="201960" cy="9720"/>
            </p14:xfrm>
          </p:contentPart>
        </mc:Choice>
        <mc:Fallback xmlns="">
          <p:pic>
            <p:nvPicPr>
              <p:cNvPr id="3" name="Ink 2">
                <a:extLst>
                  <a:ext uri="{FF2B5EF4-FFF2-40B4-BE49-F238E27FC236}">
                    <a16:creationId xmlns:a16="http://schemas.microsoft.com/office/drawing/2014/main" id="{33D818F3-5C5C-67B9-7C16-211E6BEBE067}"/>
                  </a:ext>
                </a:extLst>
              </p:cNvPr>
              <p:cNvPicPr/>
              <p:nvPr/>
            </p:nvPicPr>
            <p:blipFill>
              <a:blip r:embed="rId74"/>
              <a:stretch>
                <a:fillRect/>
              </a:stretch>
            </p:blipFill>
            <p:spPr>
              <a:xfrm>
                <a:off x="517455" y="3324330"/>
                <a:ext cx="237600" cy="45360"/>
              </a:xfrm>
              <a:prstGeom prst="rect">
                <a:avLst/>
              </a:prstGeom>
            </p:spPr>
          </p:pic>
        </mc:Fallback>
      </mc:AlternateContent>
      <p:grpSp>
        <p:nvGrpSpPr>
          <p:cNvPr id="27" name="Group 26">
            <a:extLst>
              <a:ext uri="{FF2B5EF4-FFF2-40B4-BE49-F238E27FC236}">
                <a16:creationId xmlns:a16="http://schemas.microsoft.com/office/drawing/2014/main" id="{0C1DA800-78D5-5476-88C7-9BD690A2D2E2}"/>
              </a:ext>
            </a:extLst>
          </p:cNvPr>
          <p:cNvGrpSpPr/>
          <p:nvPr/>
        </p:nvGrpSpPr>
        <p:grpSpPr>
          <a:xfrm>
            <a:off x="1153575" y="3088530"/>
            <a:ext cx="537480" cy="348480"/>
            <a:chOff x="1153575" y="3302176"/>
            <a:chExt cx="537480" cy="348480"/>
          </a:xfrm>
        </p:grpSpPr>
        <mc:AlternateContent xmlns:mc="http://schemas.openxmlformats.org/markup-compatibility/2006" xmlns:p14="http://schemas.microsoft.com/office/powerpoint/2010/main">
          <mc:Choice Requires="p14">
            <p:contentPart p14:bwMode="auto" r:id="rId75">
              <p14:nvContentPartPr>
                <p14:cNvPr id="5" name="Ink 4">
                  <a:extLst>
                    <a:ext uri="{FF2B5EF4-FFF2-40B4-BE49-F238E27FC236}">
                      <a16:creationId xmlns:a16="http://schemas.microsoft.com/office/drawing/2014/main" id="{F1FD8916-7A06-C5F4-8A8C-71816B562396}"/>
                    </a:ext>
                  </a:extLst>
                </p14:cNvPr>
                <p14:cNvContentPartPr/>
                <p14:nvPr/>
              </p14:nvContentPartPr>
              <p14:xfrm>
                <a:off x="1280655" y="3302176"/>
                <a:ext cx="16920" cy="225720"/>
              </p14:xfrm>
            </p:contentPart>
          </mc:Choice>
          <mc:Fallback xmlns="">
            <p:pic>
              <p:nvPicPr>
                <p:cNvPr id="5" name="Ink 4">
                  <a:extLst>
                    <a:ext uri="{FF2B5EF4-FFF2-40B4-BE49-F238E27FC236}">
                      <a16:creationId xmlns:a16="http://schemas.microsoft.com/office/drawing/2014/main" id="{F1FD8916-7A06-C5F4-8A8C-71816B562396}"/>
                    </a:ext>
                  </a:extLst>
                </p:cNvPr>
                <p:cNvPicPr/>
                <p:nvPr/>
              </p:nvPicPr>
              <p:blipFill>
                <a:blip r:embed="rId76"/>
                <a:stretch>
                  <a:fillRect/>
                </a:stretch>
              </p:blipFill>
              <p:spPr>
                <a:xfrm>
                  <a:off x="1262655" y="3284536"/>
                  <a:ext cx="525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6" name="Ink 5">
                  <a:extLst>
                    <a:ext uri="{FF2B5EF4-FFF2-40B4-BE49-F238E27FC236}">
                      <a16:creationId xmlns:a16="http://schemas.microsoft.com/office/drawing/2014/main" id="{FCFA6BCF-6175-2F28-AB9F-1F5057E5593A}"/>
                    </a:ext>
                  </a:extLst>
                </p14:cNvPr>
                <p14:cNvContentPartPr/>
                <p14:nvPr/>
              </p14:nvContentPartPr>
              <p14:xfrm>
                <a:off x="1422135" y="3307576"/>
                <a:ext cx="162000" cy="192600"/>
              </p14:xfrm>
            </p:contentPart>
          </mc:Choice>
          <mc:Fallback xmlns="">
            <p:pic>
              <p:nvPicPr>
                <p:cNvPr id="6" name="Ink 5">
                  <a:extLst>
                    <a:ext uri="{FF2B5EF4-FFF2-40B4-BE49-F238E27FC236}">
                      <a16:creationId xmlns:a16="http://schemas.microsoft.com/office/drawing/2014/main" id="{FCFA6BCF-6175-2F28-AB9F-1F5057E5593A}"/>
                    </a:ext>
                  </a:extLst>
                </p:cNvPr>
                <p:cNvPicPr/>
                <p:nvPr/>
              </p:nvPicPr>
              <p:blipFill>
                <a:blip r:embed="rId78"/>
                <a:stretch>
                  <a:fillRect/>
                </a:stretch>
              </p:blipFill>
              <p:spPr>
                <a:xfrm>
                  <a:off x="1404135" y="3289936"/>
                  <a:ext cx="19764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7" name="Ink 6">
                  <a:extLst>
                    <a:ext uri="{FF2B5EF4-FFF2-40B4-BE49-F238E27FC236}">
                      <a16:creationId xmlns:a16="http://schemas.microsoft.com/office/drawing/2014/main" id="{6FBF7ED9-869A-606A-036E-A5B390C2DA95}"/>
                    </a:ext>
                  </a:extLst>
                </p14:cNvPr>
                <p14:cNvContentPartPr/>
                <p14:nvPr/>
              </p14:nvContentPartPr>
              <p14:xfrm>
                <a:off x="1153575" y="3592336"/>
                <a:ext cx="537480" cy="58320"/>
              </p14:xfrm>
            </p:contentPart>
          </mc:Choice>
          <mc:Fallback xmlns="">
            <p:pic>
              <p:nvPicPr>
                <p:cNvPr id="7" name="Ink 6">
                  <a:extLst>
                    <a:ext uri="{FF2B5EF4-FFF2-40B4-BE49-F238E27FC236}">
                      <a16:creationId xmlns:a16="http://schemas.microsoft.com/office/drawing/2014/main" id="{6FBF7ED9-869A-606A-036E-A5B390C2DA95}"/>
                    </a:ext>
                  </a:extLst>
                </p:cNvPr>
                <p:cNvPicPr/>
                <p:nvPr/>
              </p:nvPicPr>
              <p:blipFill>
                <a:blip r:embed="rId80"/>
                <a:stretch>
                  <a:fillRect/>
                </a:stretch>
              </p:blipFill>
              <p:spPr>
                <a:xfrm>
                  <a:off x="1135575" y="3574336"/>
                  <a:ext cx="573120" cy="93960"/>
                </a:xfrm>
                <a:prstGeom prst="rect">
                  <a:avLst/>
                </a:prstGeom>
              </p:spPr>
            </p:pic>
          </mc:Fallback>
        </mc:AlternateContent>
      </p:grpSp>
      <p:grpSp>
        <p:nvGrpSpPr>
          <p:cNvPr id="23" name="Group 22">
            <a:extLst>
              <a:ext uri="{FF2B5EF4-FFF2-40B4-BE49-F238E27FC236}">
                <a16:creationId xmlns:a16="http://schemas.microsoft.com/office/drawing/2014/main" id="{F7FBFED3-6568-E81E-C54A-3020FE89819E}"/>
              </a:ext>
            </a:extLst>
          </p:cNvPr>
          <p:cNvGrpSpPr/>
          <p:nvPr/>
        </p:nvGrpSpPr>
        <p:grpSpPr>
          <a:xfrm>
            <a:off x="1949535" y="3300570"/>
            <a:ext cx="202680" cy="168120"/>
            <a:chOff x="1949535" y="3514216"/>
            <a:chExt cx="202680" cy="168120"/>
          </a:xfrm>
        </p:grpSpPr>
        <mc:AlternateContent xmlns:mc="http://schemas.openxmlformats.org/markup-compatibility/2006" xmlns:p14="http://schemas.microsoft.com/office/powerpoint/2010/main">
          <mc:Choice Requires="p14">
            <p:contentPart p14:bwMode="auto" r:id="rId81">
              <p14:nvContentPartPr>
                <p14:cNvPr id="14" name="Ink 13">
                  <a:extLst>
                    <a:ext uri="{FF2B5EF4-FFF2-40B4-BE49-F238E27FC236}">
                      <a16:creationId xmlns:a16="http://schemas.microsoft.com/office/drawing/2014/main" id="{48D6B4CD-8DB8-F169-3945-C97832C26DD1}"/>
                    </a:ext>
                  </a:extLst>
                </p14:cNvPr>
                <p14:cNvContentPartPr/>
                <p14:nvPr/>
              </p14:nvContentPartPr>
              <p14:xfrm>
                <a:off x="1956735" y="3517456"/>
                <a:ext cx="126360" cy="133920"/>
              </p14:xfrm>
            </p:contentPart>
          </mc:Choice>
          <mc:Fallback xmlns="">
            <p:pic>
              <p:nvPicPr>
                <p:cNvPr id="14" name="Ink 13">
                  <a:extLst>
                    <a:ext uri="{FF2B5EF4-FFF2-40B4-BE49-F238E27FC236}">
                      <a16:creationId xmlns:a16="http://schemas.microsoft.com/office/drawing/2014/main" id="{48D6B4CD-8DB8-F169-3945-C97832C26DD1}"/>
                    </a:ext>
                  </a:extLst>
                </p:cNvPr>
                <p:cNvPicPr/>
                <p:nvPr/>
              </p:nvPicPr>
              <p:blipFill>
                <a:blip r:embed="rId82"/>
                <a:stretch>
                  <a:fillRect/>
                </a:stretch>
              </p:blipFill>
              <p:spPr>
                <a:xfrm>
                  <a:off x="1939095" y="3499816"/>
                  <a:ext cx="1620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7" name="Ink 16">
                  <a:extLst>
                    <a:ext uri="{FF2B5EF4-FFF2-40B4-BE49-F238E27FC236}">
                      <a16:creationId xmlns:a16="http://schemas.microsoft.com/office/drawing/2014/main" id="{EB18EB63-3C18-6F2B-BF26-E822B84BB104}"/>
                    </a:ext>
                  </a:extLst>
                </p14:cNvPr>
                <p14:cNvContentPartPr/>
                <p14:nvPr/>
              </p14:nvContentPartPr>
              <p14:xfrm>
                <a:off x="1949535" y="3514216"/>
                <a:ext cx="202680" cy="168120"/>
              </p14:xfrm>
            </p:contentPart>
          </mc:Choice>
          <mc:Fallback xmlns="">
            <p:pic>
              <p:nvPicPr>
                <p:cNvPr id="17" name="Ink 16">
                  <a:extLst>
                    <a:ext uri="{FF2B5EF4-FFF2-40B4-BE49-F238E27FC236}">
                      <a16:creationId xmlns:a16="http://schemas.microsoft.com/office/drawing/2014/main" id="{EB18EB63-3C18-6F2B-BF26-E822B84BB104}"/>
                    </a:ext>
                  </a:extLst>
                </p:cNvPr>
                <p:cNvPicPr/>
                <p:nvPr/>
              </p:nvPicPr>
              <p:blipFill>
                <a:blip r:embed="rId84"/>
                <a:stretch>
                  <a:fillRect/>
                </a:stretch>
              </p:blipFill>
              <p:spPr>
                <a:xfrm>
                  <a:off x="1931895" y="3496576"/>
                  <a:ext cx="238320" cy="203760"/>
                </a:xfrm>
                <a:prstGeom prst="rect">
                  <a:avLst/>
                </a:prstGeom>
              </p:spPr>
            </p:pic>
          </mc:Fallback>
        </mc:AlternateContent>
      </p:grpSp>
      <p:grpSp>
        <p:nvGrpSpPr>
          <p:cNvPr id="38" name="Group 37">
            <a:extLst>
              <a:ext uri="{FF2B5EF4-FFF2-40B4-BE49-F238E27FC236}">
                <a16:creationId xmlns:a16="http://schemas.microsoft.com/office/drawing/2014/main" id="{A06E3ED5-A843-F243-B386-FF8D94FA92A5}"/>
              </a:ext>
            </a:extLst>
          </p:cNvPr>
          <p:cNvGrpSpPr/>
          <p:nvPr/>
        </p:nvGrpSpPr>
        <p:grpSpPr>
          <a:xfrm>
            <a:off x="2458575" y="3012930"/>
            <a:ext cx="453240" cy="367200"/>
            <a:chOff x="2458575" y="3226576"/>
            <a:chExt cx="453240" cy="367200"/>
          </a:xfrm>
        </p:grpSpPr>
        <mc:AlternateContent xmlns:mc="http://schemas.openxmlformats.org/markup-compatibility/2006" xmlns:p14="http://schemas.microsoft.com/office/powerpoint/2010/main">
          <mc:Choice Requires="p14">
            <p:contentPart p14:bwMode="auto" r:id="rId85">
              <p14:nvContentPartPr>
                <p14:cNvPr id="28" name="Ink 27">
                  <a:extLst>
                    <a:ext uri="{FF2B5EF4-FFF2-40B4-BE49-F238E27FC236}">
                      <a16:creationId xmlns:a16="http://schemas.microsoft.com/office/drawing/2014/main" id="{CEA6E741-BF59-26D1-20D3-19243B818C79}"/>
                    </a:ext>
                  </a:extLst>
                </p14:cNvPr>
                <p14:cNvContentPartPr/>
                <p14:nvPr/>
              </p14:nvContentPartPr>
              <p14:xfrm>
                <a:off x="2458575" y="3248896"/>
                <a:ext cx="181440" cy="143280"/>
              </p14:xfrm>
            </p:contentPart>
          </mc:Choice>
          <mc:Fallback xmlns="">
            <p:pic>
              <p:nvPicPr>
                <p:cNvPr id="28" name="Ink 27">
                  <a:extLst>
                    <a:ext uri="{FF2B5EF4-FFF2-40B4-BE49-F238E27FC236}">
                      <a16:creationId xmlns:a16="http://schemas.microsoft.com/office/drawing/2014/main" id="{CEA6E741-BF59-26D1-20D3-19243B818C79}"/>
                    </a:ext>
                  </a:extLst>
                </p:cNvPr>
                <p:cNvPicPr/>
                <p:nvPr/>
              </p:nvPicPr>
              <p:blipFill>
                <a:blip r:embed="rId86"/>
                <a:stretch>
                  <a:fillRect/>
                </a:stretch>
              </p:blipFill>
              <p:spPr>
                <a:xfrm>
                  <a:off x="2440575" y="3231256"/>
                  <a:ext cx="2170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9" name="Ink 28">
                  <a:extLst>
                    <a:ext uri="{FF2B5EF4-FFF2-40B4-BE49-F238E27FC236}">
                      <a16:creationId xmlns:a16="http://schemas.microsoft.com/office/drawing/2014/main" id="{408E5B1F-E630-1E02-B5BC-59B9FF7FE4E1}"/>
                    </a:ext>
                  </a:extLst>
                </p14:cNvPr>
                <p14:cNvContentPartPr/>
                <p14:nvPr/>
              </p14:nvContentPartPr>
              <p14:xfrm>
                <a:off x="2564055" y="3286696"/>
                <a:ext cx="18360" cy="184320"/>
              </p14:xfrm>
            </p:contentPart>
          </mc:Choice>
          <mc:Fallback xmlns="">
            <p:pic>
              <p:nvPicPr>
                <p:cNvPr id="29" name="Ink 28">
                  <a:extLst>
                    <a:ext uri="{FF2B5EF4-FFF2-40B4-BE49-F238E27FC236}">
                      <a16:creationId xmlns:a16="http://schemas.microsoft.com/office/drawing/2014/main" id="{408E5B1F-E630-1E02-B5BC-59B9FF7FE4E1}"/>
                    </a:ext>
                  </a:extLst>
                </p:cNvPr>
                <p:cNvPicPr/>
                <p:nvPr/>
              </p:nvPicPr>
              <p:blipFill>
                <a:blip r:embed="rId88"/>
                <a:stretch>
                  <a:fillRect/>
                </a:stretch>
              </p:blipFill>
              <p:spPr>
                <a:xfrm>
                  <a:off x="2546415" y="3268696"/>
                  <a:ext cx="540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30" name="Ink 29">
                  <a:extLst>
                    <a:ext uri="{FF2B5EF4-FFF2-40B4-BE49-F238E27FC236}">
                      <a16:creationId xmlns:a16="http://schemas.microsoft.com/office/drawing/2014/main" id="{6B42AF54-920F-9385-EE23-967A3CC18B27}"/>
                    </a:ext>
                  </a:extLst>
                </p14:cNvPr>
                <p14:cNvContentPartPr/>
                <p14:nvPr/>
              </p14:nvContentPartPr>
              <p14:xfrm>
                <a:off x="2756655" y="3226576"/>
                <a:ext cx="129600" cy="210960"/>
              </p14:xfrm>
            </p:contentPart>
          </mc:Choice>
          <mc:Fallback xmlns="">
            <p:pic>
              <p:nvPicPr>
                <p:cNvPr id="30" name="Ink 29">
                  <a:extLst>
                    <a:ext uri="{FF2B5EF4-FFF2-40B4-BE49-F238E27FC236}">
                      <a16:creationId xmlns:a16="http://schemas.microsoft.com/office/drawing/2014/main" id="{6B42AF54-920F-9385-EE23-967A3CC18B27}"/>
                    </a:ext>
                  </a:extLst>
                </p:cNvPr>
                <p:cNvPicPr/>
                <p:nvPr/>
              </p:nvPicPr>
              <p:blipFill>
                <a:blip r:embed="rId90"/>
                <a:stretch>
                  <a:fillRect/>
                </a:stretch>
              </p:blipFill>
              <p:spPr>
                <a:xfrm>
                  <a:off x="2739015" y="3208576"/>
                  <a:ext cx="165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31" name="Ink 30">
                  <a:extLst>
                    <a:ext uri="{FF2B5EF4-FFF2-40B4-BE49-F238E27FC236}">
                      <a16:creationId xmlns:a16="http://schemas.microsoft.com/office/drawing/2014/main" id="{02C16DEA-0A84-D475-04B5-F7DB7352F3B7}"/>
                    </a:ext>
                  </a:extLst>
                </p14:cNvPr>
                <p14:cNvContentPartPr/>
                <p14:nvPr/>
              </p14:nvContentPartPr>
              <p14:xfrm>
                <a:off x="2459295" y="3557056"/>
                <a:ext cx="452520" cy="36720"/>
              </p14:xfrm>
            </p:contentPart>
          </mc:Choice>
          <mc:Fallback xmlns="">
            <p:pic>
              <p:nvPicPr>
                <p:cNvPr id="31" name="Ink 30">
                  <a:extLst>
                    <a:ext uri="{FF2B5EF4-FFF2-40B4-BE49-F238E27FC236}">
                      <a16:creationId xmlns:a16="http://schemas.microsoft.com/office/drawing/2014/main" id="{02C16DEA-0A84-D475-04B5-F7DB7352F3B7}"/>
                    </a:ext>
                  </a:extLst>
                </p:cNvPr>
                <p:cNvPicPr/>
                <p:nvPr/>
              </p:nvPicPr>
              <p:blipFill>
                <a:blip r:embed="rId92"/>
                <a:stretch>
                  <a:fillRect/>
                </a:stretch>
              </p:blipFill>
              <p:spPr>
                <a:xfrm>
                  <a:off x="2441295" y="3539416"/>
                  <a:ext cx="488160" cy="72360"/>
                </a:xfrm>
                <a:prstGeom prst="rect">
                  <a:avLst/>
                </a:prstGeom>
              </p:spPr>
            </p:pic>
          </mc:Fallback>
        </mc:AlternateContent>
      </p:grpSp>
      <p:grpSp>
        <p:nvGrpSpPr>
          <p:cNvPr id="37" name="Group 36">
            <a:extLst>
              <a:ext uri="{FF2B5EF4-FFF2-40B4-BE49-F238E27FC236}">
                <a16:creationId xmlns:a16="http://schemas.microsoft.com/office/drawing/2014/main" id="{82583D6B-0BEF-8ECF-2AF0-D440D4601EBA}"/>
              </a:ext>
            </a:extLst>
          </p:cNvPr>
          <p:cNvGrpSpPr/>
          <p:nvPr/>
        </p:nvGrpSpPr>
        <p:grpSpPr>
          <a:xfrm>
            <a:off x="2472975" y="3507210"/>
            <a:ext cx="307800" cy="207360"/>
            <a:chOff x="2472975" y="3720856"/>
            <a:chExt cx="307800" cy="207360"/>
          </a:xfrm>
        </p:grpSpPr>
        <mc:AlternateContent xmlns:mc="http://schemas.openxmlformats.org/markup-compatibility/2006" xmlns:p14="http://schemas.microsoft.com/office/powerpoint/2010/main">
          <mc:Choice Requires="p14">
            <p:contentPart p14:bwMode="auto" r:id="rId93">
              <p14:nvContentPartPr>
                <p14:cNvPr id="32" name="Ink 31">
                  <a:extLst>
                    <a:ext uri="{FF2B5EF4-FFF2-40B4-BE49-F238E27FC236}">
                      <a16:creationId xmlns:a16="http://schemas.microsoft.com/office/drawing/2014/main" id="{5B2D8835-2380-0F2F-3342-7B076969304B}"/>
                    </a:ext>
                  </a:extLst>
                </p14:cNvPr>
                <p14:cNvContentPartPr/>
                <p14:nvPr/>
              </p14:nvContentPartPr>
              <p14:xfrm>
                <a:off x="2472975" y="3721216"/>
                <a:ext cx="209880" cy="158040"/>
              </p14:xfrm>
            </p:contentPart>
          </mc:Choice>
          <mc:Fallback xmlns="">
            <p:pic>
              <p:nvPicPr>
                <p:cNvPr id="32" name="Ink 31">
                  <a:extLst>
                    <a:ext uri="{FF2B5EF4-FFF2-40B4-BE49-F238E27FC236}">
                      <a16:creationId xmlns:a16="http://schemas.microsoft.com/office/drawing/2014/main" id="{5B2D8835-2380-0F2F-3342-7B076969304B}"/>
                    </a:ext>
                  </a:extLst>
                </p:cNvPr>
                <p:cNvPicPr/>
                <p:nvPr/>
              </p:nvPicPr>
              <p:blipFill>
                <a:blip r:embed="rId94"/>
                <a:stretch>
                  <a:fillRect/>
                </a:stretch>
              </p:blipFill>
              <p:spPr>
                <a:xfrm>
                  <a:off x="2454975" y="3703576"/>
                  <a:ext cx="24552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33" name="Ink 32">
                  <a:extLst>
                    <a:ext uri="{FF2B5EF4-FFF2-40B4-BE49-F238E27FC236}">
                      <a16:creationId xmlns:a16="http://schemas.microsoft.com/office/drawing/2014/main" id="{6023E6DA-24B0-B6AE-F5CF-8ED4645ADC10}"/>
                    </a:ext>
                  </a:extLst>
                </p14:cNvPr>
                <p14:cNvContentPartPr/>
                <p14:nvPr/>
              </p14:nvContentPartPr>
              <p14:xfrm>
                <a:off x="2773215" y="3720856"/>
                <a:ext cx="7560" cy="207360"/>
              </p14:xfrm>
            </p:contentPart>
          </mc:Choice>
          <mc:Fallback xmlns="">
            <p:pic>
              <p:nvPicPr>
                <p:cNvPr id="33" name="Ink 32">
                  <a:extLst>
                    <a:ext uri="{FF2B5EF4-FFF2-40B4-BE49-F238E27FC236}">
                      <a16:creationId xmlns:a16="http://schemas.microsoft.com/office/drawing/2014/main" id="{6023E6DA-24B0-B6AE-F5CF-8ED4645ADC10}"/>
                    </a:ext>
                  </a:extLst>
                </p:cNvPr>
                <p:cNvPicPr/>
                <p:nvPr/>
              </p:nvPicPr>
              <p:blipFill>
                <a:blip r:embed="rId96"/>
                <a:stretch>
                  <a:fillRect/>
                </a:stretch>
              </p:blipFill>
              <p:spPr>
                <a:xfrm>
                  <a:off x="2755215" y="3703216"/>
                  <a:ext cx="43200" cy="243000"/>
                </a:xfrm>
                <a:prstGeom prst="rect">
                  <a:avLst/>
                </a:prstGeom>
              </p:spPr>
            </p:pic>
          </mc:Fallback>
        </mc:AlternateContent>
      </p:grpSp>
      <p:grpSp>
        <p:nvGrpSpPr>
          <p:cNvPr id="36" name="Group 35">
            <a:extLst>
              <a:ext uri="{FF2B5EF4-FFF2-40B4-BE49-F238E27FC236}">
                <a16:creationId xmlns:a16="http://schemas.microsoft.com/office/drawing/2014/main" id="{2F47DF69-5719-DDFD-EA23-54FFE6FD7416}"/>
              </a:ext>
            </a:extLst>
          </p:cNvPr>
          <p:cNvGrpSpPr/>
          <p:nvPr/>
        </p:nvGrpSpPr>
        <p:grpSpPr>
          <a:xfrm>
            <a:off x="3138615" y="3295890"/>
            <a:ext cx="174240" cy="153360"/>
            <a:chOff x="3138615" y="3509536"/>
            <a:chExt cx="174240" cy="153360"/>
          </a:xfrm>
        </p:grpSpPr>
        <mc:AlternateContent xmlns:mc="http://schemas.openxmlformats.org/markup-compatibility/2006" xmlns:p14="http://schemas.microsoft.com/office/powerpoint/2010/main">
          <mc:Choice Requires="p14">
            <p:contentPart p14:bwMode="auto" r:id="rId97">
              <p14:nvContentPartPr>
                <p14:cNvPr id="34" name="Ink 33">
                  <a:extLst>
                    <a:ext uri="{FF2B5EF4-FFF2-40B4-BE49-F238E27FC236}">
                      <a16:creationId xmlns:a16="http://schemas.microsoft.com/office/drawing/2014/main" id="{741C07EE-AC5B-D79F-B3B2-7260FF74955B}"/>
                    </a:ext>
                  </a:extLst>
                </p14:cNvPr>
                <p14:cNvContentPartPr/>
                <p14:nvPr/>
              </p14:nvContentPartPr>
              <p14:xfrm>
                <a:off x="3138615" y="3517456"/>
                <a:ext cx="139680" cy="135000"/>
              </p14:xfrm>
            </p:contentPart>
          </mc:Choice>
          <mc:Fallback xmlns="">
            <p:pic>
              <p:nvPicPr>
                <p:cNvPr id="34" name="Ink 33">
                  <a:extLst>
                    <a:ext uri="{FF2B5EF4-FFF2-40B4-BE49-F238E27FC236}">
                      <a16:creationId xmlns:a16="http://schemas.microsoft.com/office/drawing/2014/main" id="{741C07EE-AC5B-D79F-B3B2-7260FF74955B}"/>
                    </a:ext>
                  </a:extLst>
                </p:cNvPr>
                <p:cNvPicPr/>
                <p:nvPr/>
              </p:nvPicPr>
              <p:blipFill>
                <a:blip r:embed="rId98"/>
                <a:stretch>
                  <a:fillRect/>
                </a:stretch>
              </p:blipFill>
              <p:spPr>
                <a:xfrm>
                  <a:off x="3120615" y="3499816"/>
                  <a:ext cx="175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35" name="Ink 34">
                  <a:extLst>
                    <a:ext uri="{FF2B5EF4-FFF2-40B4-BE49-F238E27FC236}">
                      <a16:creationId xmlns:a16="http://schemas.microsoft.com/office/drawing/2014/main" id="{9042C2A4-7C96-3796-1857-187063691BC8}"/>
                    </a:ext>
                  </a:extLst>
                </p14:cNvPr>
                <p14:cNvContentPartPr/>
                <p14:nvPr/>
              </p14:nvContentPartPr>
              <p14:xfrm>
                <a:off x="3169935" y="3509536"/>
                <a:ext cx="142920" cy="153360"/>
              </p14:xfrm>
            </p:contentPart>
          </mc:Choice>
          <mc:Fallback xmlns="">
            <p:pic>
              <p:nvPicPr>
                <p:cNvPr id="35" name="Ink 34">
                  <a:extLst>
                    <a:ext uri="{FF2B5EF4-FFF2-40B4-BE49-F238E27FC236}">
                      <a16:creationId xmlns:a16="http://schemas.microsoft.com/office/drawing/2014/main" id="{9042C2A4-7C96-3796-1857-187063691BC8}"/>
                    </a:ext>
                  </a:extLst>
                </p:cNvPr>
                <p:cNvPicPr/>
                <p:nvPr/>
              </p:nvPicPr>
              <p:blipFill>
                <a:blip r:embed="rId100"/>
                <a:stretch>
                  <a:fillRect/>
                </a:stretch>
              </p:blipFill>
              <p:spPr>
                <a:xfrm>
                  <a:off x="3152295" y="3491536"/>
                  <a:ext cx="178560" cy="189000"/>
                </a:xfrm>
                <a:prstGeom prst="rect">
                  <a:avLst/>
                </a:prstGeom>
              </p:spPr>
            </p:pic>
          </mc:Fallback>
        </mc:AlternateContent>
      </p:grpSp>
      <p:grpSp>
        <p:nvGrpSpPr>
          <p:cNvPr id="42" name="Group 41">
            <a:extLst>
              <a:ext uri="{FF2B5EF4-FFF2-40B4-BE49-F238E27FC236}">
                <a16:creationId xmlns:a16="http://schemas.microsoft.com/office/drawing/2014/main" id="{94F09234-8090-496A-898C-75AA089AF271}"/>
              </a:ext>
            </a:extLst>
          </p:cNvPr>
          <p:cNvGrpSpPr/>
          <p:nvPr/>
        </p:nvGrpSpPr>
        <p:grpSpPr>
          <a:xfrm>
            <a:off x="3610575" y="3015810"/>
            <a:ext cx="461520" cy="191520"/>
            <a:chOff x="3610575" y="3229456"/>
            <a:chExt cx="461520" cy="191520"/>
          </a:xfrm>
        </p:grpSpPr>
        <mc:AlternateContent xmlns:mc="http://schemas.openxmlformats.org/markup-compatibility/2006" xmlns:p14="http://schemas.microsoft.com/office/powerpoint/2010/main">
          <mc:Choice Requires="p14">
            <p:contentPart p14:bwMode="auto" r:id="rId101">
              <p14:nvContentPartPr>
                <p14:cNvPr id="39" name="Ink 38">
                  <a:extLst>
                    <a:ext uri="{FF2B5EF4-FFF2-40B4-BE49-F238E27FC236}">
                      <a16:creationId xmlns:a16="http://schemas.microsoft.com/office/drawing/2014/main" id="{E6A98095-8B70-4750-CA3B-B1999424BF9A}"/>
                    </a:ext>
                  </a:extLst>
                </p14:cNvPr>
                <p14:cNvContentPartPr/>
                <p14:nvPr/>
              </p14:nvContentPartPr>
              <p14:xfrm>
                <a:off x="3610575" y="3240256"/>
                <a:ext cx="154800" cy="180720"/>
              </p14:xfrm>
            </p:contentPart>
          </mc:Choice>
          <mc:Fallback xmlns="">
            <p:pic>
              <p:nvPicPr>
                <p:cNvPr id="39" name="Ink 38">
                  <a:extLst>
                    <a:ext uri="{FF2B5EF4-FFF2-40B4-BE49-F238E27FC236}">
                      <a16:creationId xmlns:a16="http://schemas.microsoft.com/office/drawing/2014/main" id="{E6A98095-8B70-4750-CA3B-B1999424BF9A}"/>
                    </a:ext>
                  </a:extLst>
                </p:cNvPr>
                <p:cNvPicPr/>
                <p:nvPr/>
              </p:nvPicPr>
              <p:blipFill>
                <a:blip r:embed="rId102"/>
                <a:stretch>
                  <a:fillRect/>
                </a:stretch>
              </p:blipFill>
              <p:spPr>
                <a:xfrm>
                  <a:off x="3592935" y="3222616"/>
                  <a:ext cx="190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40" name="Ink 39">
                  <a:extLst>
                    <a:ext uri="{FF2B5EF4-FFF2-40B4-BE49-F238E27FC236}">
                      <a16:creationId xmlns:a16="http://schemas.microsoft.com/office/drawing/2014/main" id="{1AFB4A5E-D1C9-13B2-D1C3-A0548474B4C2}"/>
                    </a:ext>
                  </a:extLst>
                </p14:cNvPr>
                <p14:cNvContentPartPr/>
                <p14:nvPr/>
              </p14:nvContentPartPr>
              <p14:xfrm>
                <a:off x="3881655" y="3229456"/>
                <a:ext cx="190440" cy="159840"/>
              </p14:xfrm>
            </p:contentPart>
          </mc:Choice>
          <mc:Fallback xmlns="">
            <p:pic>
              <p:nvPicPr>
                <p:cNvPr id="40" name="Ink 39">
                  <a:extLst>
                    <a:ext uri="{FF2B5EF4-FFF2-40B4-BE49-F238E27FC236}">
                      <a16:creationId xmlns:a16="http://schemas.microsoft.com/office/drawing/2014/main" id="{1AFB4A5E-D1C9-13B2-D1C3-A0548474B4C2}"/>
                    </a:ext>
                  </a:extLst>
                </p:cNvPr>
                <p:cNvPicPr/>
                <p:nvPr/>
              </p:nvPicPr>
              <p:blipFill>
                <a:blip r:embed="rId104"/>
                <a:stretch>
                  <a:fillRect/>
                </a:stretch>
              </p:blipFill>
              <p:spPr>
                <a:xfrm>
                  <a:off x="3863655" y="3211456"/>
                  <a:ext cx="226080" cy="195480"/>
                </a:xfrm>
                <a:prstGeom prst="rect">
                  <a:avLst/>
                </a:prstGeom>
              </p:spPr>
            </p:pic>
          </mc:Fallback>
        </mc:AlternateContent>
      </p:grpSp>
      <p:grpSp>
        <p:nvGrpSpPr>
          <p:cNvPr id="50" name="Group 49">
            <a:extLst>
              <a:ext uri="{FF2B5EF4-FFF2-40B4-BE49-F238E27FC236}">
                <a16:creationId xmlns:a16="http://schemas.microsoft.com/office/drawing/2014/main" id="{D65E7D8E-F1D4-29A2-0221-19AD6EF2D15D}"/>
              </a:ext>
            </a:extLst>
          </p:cNvPr>
          <p:cNvGrpSpPr/>
          <p:nvPr/>
        </p:nvGrpSpPr>
        <p:grpSpPr>
          <a:xfrm>
            <a:off x="3570975" y="3310650"/>
            <a:ext cx="547200" cy="380880"/>
            <a:chOff x="3570975" y="3524296"/>
            <a:chExt cx="547200" cy="380880"/>
          </a:xfrm>
        </p:grpSpPr>
        <mc:AlternateContent xmlns:mc="http://schemas.openxmlformats.org/markup-compatibility/2006" xmlns:p14="http://schemas.microsoft.com/office/powerpoint/2010/main">
          <mc:Choice Requires="p14">
            <p:contentPart p14:bwMode="auto" r:id="rId105">
              <p14:nvContentPartPr>
                <p14:cNvPr id="41" name="Ink 40">
                  <a:extLst>
                    <a:ext uri="{FF2B5EF4-FFF2-40B4-BE49-F238E27FC236}">
                      <a16:creationId xmlns:a16="http://schemas.microsoft.com/office/drawing/2014/main" id="{D6FD209C-60FD-675B-0A59-DC0BAF5D38CE}"/>
                    </a:ext>
                  </a:extLst>
                </p14:cNvPr>
                <p14:cNvContentPartPr/>
                <p14:nvPr/>
              </p14:nvContentPartPr>
              <p14:xfrm>
                <a:off x="3570975" y="3524296"/>
                <a:ext cx="547200" cy="42840"/>
              </p14:xfrm>
            </p:contentPart>
          </mc:Choice>
          <mc:Fallback xmlns="">
            <p:pic>
              <p:nvPicPr>
                <p:cNvPr id="41" name="Ink 40">
                  <a:extLst>
                    <a:ext uri="{FF2B5EF4-FFF2-40B4-BE49-F238E27FC236}">
                      <a16:creationId xmlns:a16="http://schemas.microsoft.com/office/drawing/2014/main" id="{D6FD209C-60FD-675B-0A59-DC0BAF5D38CE}"/>
                    </a:ext>
                  </a:extLst>
                </p:cNvPr>
                <p:cNvPicPr/>
                <p:nvPr/>
              </p:nvPicPr>
              <p:blipFill>
                <a:blip r:embed="rId106"/>
                <a:stretch>
                  <a:fillRect/>
                </a:stretch>
              </p:blipFill>
              <p:spPr>
                <a:xfrm>
                  <a:off x="3553335" y="3506296"/>
                  <a:ext cx="5828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43" name="Ink 42">
                  <a:extLst>
                    <a:ext uri="{FF2B5EF4-FFF2-40B4-BE49-F238E27FC236}">
                      <a16:creationId xmlns:a16="http://schemas.microsoft.com/office/drawing/2014/main" id="{87122746-F4D7-7BC3-7B2B-1CB2910B6186}"/>
                    </a:ext>
                  </a:extLst>
                </p14:cNvPr>
                <p14:cNvContentPartPr/>
                <p14:nvPr/>
              </p14:nvContentPartPr>
              <p14:xfrm>
                <a:off x="3613455" y="3651376"/>
                <a:ext cx="160560" cy="222120"/>
              </p14:xfrm>
            </p:contentPart>
          </mc:Choice>
          <mc:Fallback xmlns="">
            <p:pic>
              <p:nvPicPr>
                <p:cNvPr id="43" name="Ink 42">
                  <a:extLst>
                    <a:ext uri="{FF2B5EF4-FFF2-40B4-BE49-F238E27FC236}">
                      <a16:creationId xmlns:a16="http://schemas.microsoft.com/office/drawing/2014/main" id="{87122746-F4D7-7BC3-7B2B-1CB2910B6186}"/>
                    </a:ext>
                  </a:extLst>
                </p:cNvPr>
                <p:cNvPicPr/>
                <p:nvPr/>
              </p:nvPicPr>
              <p:blipFill>
                <a:blip r:embed="rId108"/>
                <a:stretch>
                  <a:fillRect/>
                </a:stretch>
              </p:blipFill>
              <p:spPr>
                <a:xfrm>
                  <a:off x="3595455" y="3633376"/>
                  <a:ext cx="1962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44" name="Ink 43">
                  <a:extLst>
                    <a:ext uri="{FF2B5EF4-FFF2-40B4-BE49-F238E27FC236}">
                      <a16:creationId xmlns:a16="http://schemas.microsoft.com/office/drawing/2014/main" id="{40DF6C6E-822E-118B-8711-5D7E38DEF1CF}"/>
                    </a:ext>
                  </a:extLst>
                </p14:cNvPr>
                <p14:cNvContentPartPr/>
                <p14:nvPr/>
              </p14:nvContentPartPr>
              <p14:xfrm>
                <a:off x="3614175" y="3783856"/>
                <a:ext cx="141120" cy="29160"/>
              </p14:xfrm>
            </p:contentPart>
          </mc:Choice>
          <mc:Fallback xmlns="">
            <p:pic>
              <p:nvPicPr>
                <p:cNvPr id="44" name="Ink 43">
                  <a:extLst>
                    <a:ext uri="{FF2B5EF4-FFF2-40B4-BE49-F238E27FC236}">
                      <a16:creationId xmlns:a16="http://schemas.microsoft.com/office/drawing/2014/main" id="{40DF6C6E-822E-118B-8711-5D7E38DEF1CF}"/>
                    </a:ext>
                  </a:extLst>
                </p:cNvPr>
                <p:cNvPicPr/>
                <p:nvPr/>
              </p:nvPicPr>
              <p:blipFill>
                <a:blip r:embed="rId110"/>
                <a:stretch>
                  <a:fillRect/>
                </a:stretch>
              </p:blipFill>
              <p:spPr>
                <a:xfrm>
                  <a:off x="3596175" y="3766216"/>
                  <a:ext cx="176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45" name="Ink 44">
                  <a:extLst>
                    <a:ext uri="{FF2B5EF4-FFF2-40B4-BE49-F238E27FC236}">
                      <a16:creationId xmlns:a16="http://schemas.microsoft.com/office/drawing/2014/main" id="{26DDBB8E-7778-A28E-8BFD-B5A717DBA62F}"/>
                    </a:ext>
                  </a:extLst>
                </p14:cNvPr>
                <p14:cNvContentPartPr/>
                <p14:nvPr/>
              </p14:nvContentPartPr>
              <p14:xfrm>
                <a:off x="3864735" y="3673336"/>
                <a:ext cx="147600" cy="231840"/>
              </p14:xfrm>
            </p:contentPart>
          </mc:Choice>
          <mc:Fallback xmlns="">
            <p:pic>
              <p:nvPicPr>
                <p:cNvPr id="45" name="Ink 44">
                  <a:extLst>
                    <a:ext uri="{FF2B5EF4-FFF2-40B4-BE49-F238E27FC236}">
                      <a16:creationId xmlns:a16="http://schemas.microsoft.com/office/drawing/2014/main" id="{26DDBB8E-7778-A28E-8BFD-B5A717DBA62F}"/>
                    </a:ext>
                  </a:extLst>
                </p:cNvPr>
                <p:cNvPicPr/>
                <p:nvPr/>
              </p:nvPicPr>
              <p:blipFill>
                <a:blip r:embed="rId112"/>
                <a:stretch>
                  <a:fillRect/>
                </a:stretch>
              </p:blipFill>
              <p:spPr>
                <a:xfrm>
                  <a:off x="3847095" y="3655336"/>
                  <a:ext cx="1832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46" name="Ink 45">
                  <a:extLst>
                    <a:ext uri="{FF2B5EF4-FFF2-40B4-BE49-F238E27FC236}">
                      <a16:creationId xmlns:a16="http://schemas.microsoft.com/office/drawing/2014/main" id="{1C2D76C8-3BA3-810D-6D59-BBA51A1504B5}"/>
                    </a:ext>
                  </a:extLst>
                </p14:cNvPr>
                <p14:cNvContentPartPr/>
                <p14:nvPr/>
              </p14:nvContentPartPr>
              <p14:xfrm>
                <a:off x="3878775" y="3807256"/>
                <a:ext cx="144720" cy="11520"/>
              </p14:xfrm>
            </p:contentPart>
          </mc:Choice>
          <mc:Fallback xmlns="">
            <p:pic>
              <p:nvPicPr>
                <p:cNvPr id="46" name="Ink 45">
                  <a:extLst>
                    <a:ext uri="{FF2B5EF4-FFF2-40B4-BE49-F238E27FC236}">
                      <a16:creationId xmlns:a16="http://schemas.microsoft.com/office/drawing/2014/main" id="{1C2D76C8-3BA3-810D-6D59-BBA51A1504B5}"/>
                    </a:ext>
                  </a:extLst>
                </p:cNvPr>
                <p:cNvPicPr/>
                <p:nvPr/>
              </p:nvPicPr>
              <p:blipFill>
                <a:blip r:embed="rId114"/>
                <a:stretch>
                  <a:fillRect/>
                </a:stretch>
              </p:blipFill>
              <p:spPr>
                <a:xfrm>
                  <a:off x="3861135" y="3789256"/>
                  <a:ext cx="180360" cy="47160"/>
                </a:xfrm>
                <a:prstGeom prst="rect">
                  <a:avLst/>
                </a:prstGeom>
              </p:spPr>
            </p:pic>
          </mc:Fallback>
        </mc:AlternateContent>
      </p:grpSp>
      <p:grpSp>
        <p:nvGrpSpPr>
          <p:cNvPr id="49" name="Group 48">
            <a:extLst>
              <a:ext uri="{FF2B5EF4-FFF2-40B4-BE49-F238E27FC236}">
                <a16:creationId xmlns:a16="http://schemas.microsoft.com/office/drawing/2014/main" id="{BA2B5D46-2CEC-51B3-8BED-4F71E5D1416C}"/>
              </a:ext>
            </a:extLst>
          </p:cNvPr>
          <p:cNvGrpSpPr/>
          <p:nvPr/>
        </p:nvGrpSpPr>
        <p:grpSpPr>
          <a:xfrm>
            <a:off x="4342455" y="3230010"/>
            <a:ext cx="177840" cy="160920"/>
            <a:chOff x="4342455" y="3443656"/>
            <a:chExt cx="177840" cy="160920"/>
          </a:xfrm>
        </p:grpSpPr>
        <mc:AlternateContent xmlns:mc="http://schemas.openxmlformats.org/markup-compatibility/2006" xmlns:p14="http://schemas.microsoft.com/office/powerpoint/2010/main">
          <mc:Choice Requires="p14">
            <p:contentPart p14:bwMode="auto" r:id="rId115">
              <p14:nvContentPartPr>
                <p14:cNvPr id="47" name="Ink 46">
                  <a:extLst>
                    <a:ext uri="{FF2B5EF4-FFF2-40B4-BE49-F238E27FC236}">
                      <a16:creationId xmlns:a16="http://schemas.microsoft.com/office/drawing/2014/main" id="{09D968F6-DA34-E91F-EE44-AF8C2DD30355}"/>
                    </a:ext>
                  </a:extLst>
                </p14:cNvPr>
                <p14:cNvContentPartPr/>
                <p14:nvPr/>
              </p14:nvContentPartPr>
              <p14:xfrm>
                <a:off x="4342455" y="3459136"/>
                <a:ext cx="128160" cy="130320"/>
              </p14:xfrm>
            </p:contentPart>
          </mc:Choice>
          <mc:Fallback xmlns="">
            <p:pic>
              <p:nvPicPr>
                <p:cNvPr id="47" name="Ink 46">
                  <a:extLst>
                    <a:ext uri="{FF2B5EF4-FFF2-40B4-BE49-F238E27FC236}">
                      <a16:creationId xmlns:a16="http://schemas.microsoft.com/office/drawing/2014/main" id="{09D968F6-DA34-E91F-EE44-AF8C2DD30355}"/>
                    </a:ext>
                  </a:extLst>
                </p:cNvPr>
                <p:cNvPicPr/>
                <p:nvPr/>
              </p:nvPicPr>
              <p:blipFill>
                <a:blip r:embed="rId116"/>
                <a:stretch>
                  <a:fillRect/>
                </a:stretch>
              </p:blipFill>
              <p:spPr>
                <a:xfrm>
                  <a:off x="4324455" y="3441136"/>
                  <a:ext cx="16380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8" name="Ink 47">
                  <a:extLst>
                    <a:ext uri="{FF2B5EF4-FFF2-40B4-BE49-F238E27FC236}">
                      <a16:creationId xmlns:a16="http://schemas.microsoft.com/office/drawing/2014/main" id="{B8BB8498-E6F6-955B-730C-020E5EB0FDC4}"/>
                    </a:ext>
                  </a:extLst>
                </p14:cNvPr>
                <p14:cNvContentPartPr/>
                <p14:nvPr/>
              </p14:nvContentPartPr>
              <p14:xfrm>
                <a:off x="4380975" y="3443656"/>
                <a:ext cx="139320" cy="160920"/>
              </p14:xfrm>
            </p:contentPart>
          </mc:Choice>
          <mc:Fallback xmlns="">
            <p:pic>
              <p:nvPicPr>
                <p:cNvPr id="48" name="Ink 47">
                  <a:extLst>
                    <a:ext uri="{FF2B5EF4-FFF2-40B4-BE49-F238E27FC236}">
                      <a16:creationId xmlns:a16="http://schemas.microsoft.com/office/drawing/2014/main" id="{B8BB8498-E6F6-955B-730C-020E5EB0FDC4}"/>
                    </a:ext>
                  </a:extLst>
                </p:cNvPr>
                <p:cNvPicPr/>
                <p:nvPr/>
              </p:nvPicPr>
              <p:blipFill>
                <a:blip r:embed="rId118"/>
                <a:stretch>
                  <a:fillRect/>
                </a:stretch>
              </p:blipFill>
              <p:spPr>
                <a:xfrm>
                  <a:off x="4363335" y="3425656"/>
                  <a:ext cx="174960" cy="196560"/>
                </a:xfrm>
                <a:prstGeom prst="rect">
                  <a:avLst/>
                </a:prstGeom>
              </p:spPr>
            </p:pic>
          </mc:Fallback>
        </mc:AlternateContent>
      </p:grpSp>
      <p:grpSp>
        <p:nvGrpSpPr>
          <p:cNvPr id="53" name="Group 52">
            <a:extLst>
              <a:ext uri="{FF2B5EF4-FFF2-40B4-BE49-F238E27FC236}">
                <a16:creationId xmlns:a16="http://schemas.microsoft.com/office/drawing/2014/main" id="{0BBF3754-FB84-8B4B-AAA4-6D8FEC0EF6C7}"/>
              </a:ext>
            </a:extLst>
          </p:cNvPr>
          <p:cNvGrpSpPr/>
          <p:nvPr/>
        </p:nvGrpSpPr>
        <p:grpSpPr>
          <a:xfrm>
            <a:off x="1353015" y="3550770"/>
            <a:ext cx="181440" cy="257040"/>
            <a:chOff x="1353015" y="3764416"/>
            <a:chExt cx="181440" cy="257040"/>
          </a:xfrm>
        </p:grpSpPr>
        <mc:AlternateContent xmlns:mc="http://schemas.openxmlformats.org/markup-compatibility/2006" xmlns:p14="http://schemas.microsoft.com/office/powerpoint/2010/main">
          <mc:Choice Requires="p14">
            <p:contentPart p14:bwMode="auto" r:id="rId119">
              <p14:nvContentPartPr>
                <p14:cNvPr id="51" name="Ink 50">
                  <a:extLst>
                    <a:ext uri="{FF2B5EF4-FFF2-40B4-BE49-F238E27FC236}">
                      <a16:creationId xmlns:a16="http://schemas.microsoft.com/office/drawing/2014/main" id="{39C3A015-D11E-FC47-D9E7-3B0671400F87}"/>
                    </a:ext>
                  </a:extLst>
                </p14:cNvPr>
                <p14:cNvContentPartPr/>
                <p14:nvPr/>
              </p14:nvContentPartPr>
              <p14:xfrm>
                <a:off x="1353015" y="3764416"/>
                <a:ext cx="181440" cy="140040"/>
              </p14:xfrm>
            </p:contentPart>
          </mc:Choice>
          <mc:Fallback xmlns="">
            <p:pic>
              <p:nvPicPr>
                <p:cNvPr id="51" name="Ink 50">
                  <a:extLst>
                    <a:ext uri="{FF2B5EF4-FFF2-40B4-BE49-F238E27FC236}">
                      <a16:creationId xmlns:a16="http://schemas.microsoft.com/office/drawing/2014/main" id="{39C3A015-D11E-FC47-D9E7-3B0671400F87}"/>
                    </a:ext>
                  </a:extLst>
                </p:cNvPr>
                <p:cNvPicPr/>
                <p:nvPr/>
              </p:nvPicPr>
              <p:blipFill>
                <a:blip r:embed="rId120"/>
                <a:stretch>
                  <a:fillRect/>
                </a:stretch>
              </p:blipFill>
              <p:spPr>
                <a:xfrm>
                  <a:off x="1335015" y="3746416"/>
                  <a:ext cx="2170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52" name="Ink 51">
                  <a:extLst>
                    <a:ext uri="{FF2B5EF4-FFF2-40B4-BE49-F238E27FC236}">
                      <a16:creationId xmlns:a16="http://schemas.microsoft.com/office/drawing/2014/main" id="{F582F549-B17F-C077-A9CC-5FABC3D38B47}"/>
                    </a:ext>
                  </a:extLst>
                </p14:cNvPr>
                <p14:cNvContentPartPr/>
                <p14:nvPr/>
              </p14:nvContentPartPr>
              <p14:xfrm>
                <a:off x="1432215" y="3787456"/>
                <a:ext cx="51840" cy="234000"/>
              </p14:xfrm>
            </p:contentPart>
          </mc:Choice>
          <mc:Fallback xmlns="">
            <p:pic>
              <p:nvPicPr>
                <p:cNvPr id="52" name="Ink 51">
                  <a:extLst>
                    <a:ext uri="{FF2B5EF4-FFF2-40B4-BE49-F238E27FC236}">
                      <a16:creationId xmlns:a16="http://schemas.microsoft.com/office/drawing/2014/main" id="{F582F549-B17F-C077-A9CC-5FABC3D38B47}"/>
                    </a:ext>
                  </a:extLst>
                </p:cNvPr>
                <p:cNvPicPr/>
                <p:nvPr/>
              </p:nvPicPr>
              <p:blipFill>
                <a:blip r:embed="rId122"/>
                <a:stretch>
                  <a:fillRect/>
                </a:stretch>
              </p:blipFill>
              <p:spPr>
                <a:xfrm>
                  <a:off x="1414215" y="3769456"/>
                  <a:ext cx="87480" cy="269640"/>
                </a:xfrm>
                <a:prstGeom prst="rect">
                  <a:avLst/>
                </a:prstGeom>
              </p:spPr>
            </p:pic>
          </mc:Fallback>
        </mc:AlternateContent>
      </p:grpSp>
      <p:grpSp>
        <p:nvGrpSpPr>
          <p:cNvPr id="62" name="Group 61">
            <a:extLst>
              <a:ext uri="{FF2B5EF4-FFF2-40B4-BE49-F238E27FC236}">
                <a16:creationId xmlns:a16="http://schemas.microsoft.com/office/drawing/2014/main" id="{9F176A05-8D68-71CC-DD50-F1134FE966F6}"/>
              </a:ext>
            </a:extLst>
          </p:cNvPr>
          <p:cNvGrpSpPr/>
          <p:nvPr/>
        </p:nvGrpSpPr>
        <p:grpSpPr>
          <a:xfrm>
            <a:off x="4732335" y="2896650"/>
            <a:ext cx="412560" cy="345240"/>
            <a:chOff x="4732335" y="3110296"/>
            <a:chExt cx="412560" cy="345240"/>
          </a:xfrm>
        </p:grpSpPr>
        <mc:AlternateContent xmlns:mc="http://schemas.openxmlformats.org/markup-compatibility/2006" xmlns:p14="http://schemas.microsoft.com/office/powerpoint/2010/main">
          <mc:Choice Requires="p14">
            <p:contentPart p14:bwMode="auto" r:id="rId123">
              <p14:nvContentPartPr>
                <p14:cNvPr id="54" name="Ink 53">
                  <a:extLst>
                    <a:ext uri="{FF2B5EF4-FFF2-40B4-BE49-F238E27FC236}">
                      <a16:creationId xmlns:a16="http://schemas.microsoft.com/office/drawing/2014/main" id="{6F553DC7-025B-6DED-559E-AC4151586B4F}"/>
                    </a:ext>
                  </a:extLst>
                </p14:cNvPr>
                <p14:cNvContentPartPr/>
                <p14:nvPr/>
              </p14:nvContentPartPr>
              <p14:xfrm>
                <a:off x="4828455" y="3110296"/>
                <a:ext cx="140760" cy="256320"/>
              </p14:xfrm>
            </p:contentPart>
          </mc:Choice>
          <mc:Fallback xmlns="">
            <p:pic>
              <p:nvPicPr>
                <p:cNvPr id="54" name="Ink 53">
                  <a:extLst>
                    <a:ext uri="{FF2B5EF4-FFF2-40B4-BE49-F238E27FC236}">
                      <a16:creationId xmlns:a16="http://schemas.microsoft.com/office/drawing/2014/main" id="{6F553DC7-025B-6DED-559E-AC4151586B4F}"/>
                    </a:ext>
                  </a:extLst>
                </p:cNvPr>
                <p:cNvPicPr/>
                <p:nvPr/>
              </p:nvPicPr>
              <p:blipFill>
                <a:blip r:embed="rId124"/>
                <a:stretch>
                  <a:fillRect/>
                </a:stretch>
              </p:blipFill>
              <p:spPr>
                <a:xfrm>
                  <a:off x="4810815" y="3092296"/>
                  <a:ext cx="17640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55" name="Ink 54">
                  <a:extLst>
                    <a:ext uri="{FF2B5EF4-FFF2-40B4-BE49-F238E27FC236}">
                      <a16:creationId xmlns:a16="http://schemas.microsoft.com/office/drawing/2014/main" id="{C7F1282A-9212-6109-E851-9F6592611E90}"/>
                    </a:ext>
                  </a:extLst>
                </p14:cNvPr>
                <p14:cNvContentPartPr/>
                <p14:nvPr/>
              </p14:nvContentPartPr>
              <p14:xfrm>
                <a:off x="4732335" y="3433216"/>
                <a:ext cx="412560" cy="22320"/>
              </p14:xfrm>
            </p:contentPart>
          </mc:Choice>
          <mc:Fallback xmlns="">
            <p:pic>
              <p:nvPicPr>
                <p:cNvPr id="55" name="Ink 54">
                  <a:extLst>
                    <a:ext uri="{FF2B5EF4-FFF2-40B4-BE49-F238E27FC236}">
                      <a16:creationId xmlns:a16="http://schemas.microsoft.com/office/drawing/2014/main" id="{C7F1282A-9212-6109-E851-9F6592611E90}"/>
                    </a:ext>
                  </a:extLst>
                </p:cNvPr>
                <p:cNvPicPr/>
                <p:nvPr/>
              </p:nvPicPr>
              <p:blipFill>
                <a:blip r:embed="rId126"/>
                <a:stretch>
                  <a:fillRect/>
                </a:stretch>
              </p:blipFill>
              <p:spPr>
                <a:xfrm>
                  <a:off x="4714335" y="3415576"/>
                  <a:ext cx="448200" cy="57960"/>
                </a:xfrm>
                <a:prstGeom prst="rect">
                  <a:avLst/>
                </a:prstGeom>
              </p:spPr>
            </p:pic>
          </mc:Fallback>
        </mc:AlternateContent>
      </p:grpSp>
      <p:grpSp>
        <p:nvGrpSpPr>
          <p:cNvPr id="61" name="Group 60">
            <a:extLst>
              <a:ext uri="{FF2B5EF4-FFF2-40B4-BE49-F238E27FC236}">
                <a16:creationId xmlns:a16="http://schemas.microsoft.com/office/drawing/2014/main" id="{D4BCE407-8735-4618-DE25-266B723FFCA9}"/>
              </a:ext>
            </a:extLst>
          </p:cNvPr>
          <p:cNvGrpSpPr/>
          <p:nvPr/>
        </p:nvGrpSpPr>
        <p:grpSpPr>
          <a:xfrm>
            <a:off x="4777335" y="3385530"/>
            <a:ext cx="348840" cy="206280"/>
            <a:chOff x="4777335" y="3599176"/>
            <a:chExt cx="348840" cy="206280"/>
          </a:xfrm>
        </p:grpSpPr>
        <mc:AlternateContent xmlns:mc="http://schemas.openxmlformats.org/markup-compatibility/2006" xmlns:p14="http://schemas.microsoft.com/office/powerpoint/2010/main">
          <mc:Choice Requires="p14">
            <p:contentPart p14:bwMode="auto" r:id="rId127">
              <p14:nvContentPartPr>
                <p14:cNvPr id="57" name="Ink 56">
                  <a:extLst>
                    <a:ext uri="{FF2B5EF4-FFF2-40B4-BE49-F238E27FC236}">
                      <a16:creationId xmlns:a16="http://schemas.microsoft.com/office/drawing/2014/main" id="{376D4978-9A5A-94D5-C4E4-E3A10F74FA03}"/>
                    </a:ext>
                  </a:extLst>
                </p14:cNvPr>
                <p14:cNvContentPartPr/>
                <p14:nvPr/>
              </p14:nvContentPartPr>
              <p14:xfrm>
                <a:off x="4777335" y="3599176"/>
                <a:ext cx="14760" cy="189000"/>
              </p14:xfrm>
            </p:contentPart>
          </mc:Choice>
          <mc:Fallback xmlns="">
            <p:pic>
              <p:nvPicPr>
                <p:cNvPr id="57" name="Ink 56">
                  <a:extLst>
                    <a:ext uri="{FF2B5EF4-FFF2-40B4-BE49-F238E27FC236}">
                      <a16:creationId xmlns:a16="http://schemas.microsoft.com/office/drawing/2014/main" id="{376D4978-9A5A-94D5-C4E4-E3A10F74FA03}"/>
                    </a:ext>
                  </a:extLst>
                </p:cNvPr>
                <p:cNvPicPr/>
                <p:nvPr/>
              </p:nvPicPr>
              <p:blipFill>
                <a:blip r:embed="rId128"/>
                <a:stretch>
                  <a:fillRect/>
                </a:stretch>
              </p:blipFill>
              <p:spPr>
                <a:xfrm>
                  <a:off x="4759695" y="3581176"/>
                  <a:ext cx="504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58" name="Ink 57">
                  <a:extLst>
                    <a:ext uri="{FF2B5EF4-FFF2-40B4-BE49-F238E27FC236}">
                      <a16:creationId xmlns:a16="http://schemas.microsoft.com/office/drawing/2014/main" id="{1C7D28DB-E242-4233-1344-90252EA162DE}"/>
                    </a:ext>
                  </a:extLst>
                </p14:cNvPr>
                <p14:cNvContentPartPr/>
                <p14:nvPr/>
              </p14:nvContentPartPr>
              <p14:xfrm>
                <a:off x="4921335" y="3621496"/>
                <a:ext cx="171720" cy="183960"/>
              </p14:xfrm>
            </p:contentPart>
          </mc:Choice>
          <mc:Fallback xmlns="">
            <p:pic>
              <p:nvPicPr>
                <p:cNvPr id="58" name="Ink 57">
                  <a:extLst>
                    <a:ext uri="{FF2B5EF4-FFF2-40B4-BE49-F238E27FC236}">
                      <a16:creationId xmlns:a16="http://schemas.microsoft.com/office/drawing/2014/main" id="{1C7D28DB-E242-4233-1344-90252EA162DE}"/>
                    </a:ext>
                  </a:extLst>
                </p:cNvPr>
                <p:cNvPicPr/>
                <p:nvPr/>
              </p:nvPicPr>
              <p:blipFill>
                <a:blip r:embed="rId130"/>
                <a:stretch>
                  <a:fillRect/>
                </a:stretch>
              </p:blipFill>
              <p:spPr>
                <a:xfrm>
                  <a:off x="4903695" y="3603496"/>
                  <a:ext cx="2073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60" name="Ink 59">
                  <a:extLst>
                    <a:ext uri="{FF2B5EF4-FFF2-40B4-BE49-F238E27FC236}">
                      <a16:creationId xmlns:a16="http://schemas.microsoft.com/office/drawing/2014/main" id="{1FF5D3D1-4079-B53C-2550-D1D086B20223}"/>
                    </a:ext>
                  </a:extLst>
                </p14:cNvPr>
                <p14:cNvContentPartPr/>
                <p14:nvPr/>
              </p14:nvContentPartPr>
              <p14:xfrm>
                <a:off x="4960215" y="3608176"/>
                <a:ext cx="165960" cy="33840"/>
              </p14:xfrm>
            </p:contentPart>
          </mc:Choice>
          <mc:Fallback xmlns="">
            <p:pic>
              <p:nvPicPr>
                <p:cNvPr id="60" name="Ink 59">
                  <a:extLst>
                    <a:ext uri="{FF2B5EF4-FFF2-40B4-BE49-F238E27FC236}">
                      <a16:creationId xmlns:a16="http://schemas.microsoft.com/office/drawing/2014/main" id="{1FF5D3D1-4079-B53C-2550-D1D086B20223}"/>
                    </a:ext>
                  </a:extLst>
                </p:cNvPr>
                <p:cNvPicPr/>
                <p:nvPr/>
              </p:nvPicPr>
              <p:blipFill>
                <a:blip r:embed="rId132"/>
                <a:stretch>
                  <a:fillRect/>
                </a:stretch>
              </p:blipFill>
              <p:spPr>
                <a:xfrm>
                  <a:off x="4942215" y="3590176"/>
                  <a:ext cx="201600" cy="69480"/>
                </a:xfrm>
                <a:prstGeom prst="rect">
                  <a:avLst/>
                </a:prstGeom>
              </p:spPr>
            </p:pic>
          </mc:Fallback>
        </mc:AlternateContent>
      </p:grpSp>
    </p:spTree>
    <p:extLst>
      <p:ext uri="{BB962C8B-B14F-4D97-AF65-F5344CB8AC3E}">
        <p14:creationId xmlns:p14="http://schemas.microsoft.com/office/powerpoint/2010/main" val="388035372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 name="TextBox 138">
            <a:extLst>
              <a:ext uri="{FF2B5EF4-FFF2-40B4-BE49-F238E27FC236}">
                <a16:creationId xmlns:a16="http://schemas.microsoft.com/office/drawing/2014/main" id="{AC9CF94C-35E6-49ED-8B79-9D9C6D2184D0}"/>
              </a:ext>
            </a:extLst>
          </p:cNvPr>
          <p:cNvSpPr txBox="1"/>
          <p:nvPr/>
        </p:nvSpPr>
        <p:spPr>
          <a:xfrm>
            <a:off x="7052277" y="169331"/>
            <a:ext cx="2085749" cy="2031325"/>
          </a:xfrm>
          <a:prstGeom prst="rect">
            <a:avLst/>
          </a:prstGeom>
          <a:solidFill>
            <a:schemeClr val="accent5">
              <a:lumMod val="20000"/>
              <a:lumOff val="80000"/>
            </a:schemeClr>
          </a:solidFill>
        </p:spPr>
        <p:txBody>
          <a:bodyPr wrap="square" rtlCol="0">
            <a:spAutoFit/>
          </a:bodyPr>
          <a:lstStyle/>
          <a:p>
            <a:r>
              <a:rPr lang="en-GB" sz="1400" b="1"/>
              <a:t>Silently</a:t>
            </a:r>
          </a:p>
          <a:p>
            <a:endParaRPr lang="en-GB" sz="1400"/>
          </a:p>
          <a:p>
            <a:r>
              <a:rPr lang="en-GB" sz="1400"/>
              <a:t>Explain each step to yourself as best you can.</a:t>
            </a:r>
          </a:p>
          <a:p>
            <a:endParaRPr lang="en-GB" sz="1400"/>
          </a:p>
          <a:p>
            <a:r>
              <a:rPr lang="en-GB" sz="1400"/>
              <a:t>Thumb up when you've finished reading, even if there are parts you don't fully understand </a:t>
            </a:r>
            <a:r>
              <a:rPr lang="en-GB" sz="1400" i="1"/>
              <a:t>yet</a:t>
            </a:r>
            <a:r>
              <a:rPr lang="en-GB" sz="1400"/>
              <a:t>.</a:t>
            </a:r>
          </a:p>
        </p:txBody>
      </p:sp>
      <p:sp>
        <p:nvSpPr>
          <p:cNvPr id="98" name="TextBox 97">
            <a:extLst>
              <a:ext uri="{FF2B5EF4-FFF2-40B4-BE49-F238E27FC236}">
                <a16:creationId xmlns:a16="http://schemas.microsoft.com/office/drawing/2014/main" id="{5285FFCC-0AB2-27BC-9F41-AE1BD6A7284A}"/>
              </a:ext>
            </a:extLst>
          </p:cNvPr>
          <p:cNvSpPr txBox="1"/>
          <p:nvPr/>
        </p:nvSpPr>
        <p:spPr>
          <a:xfrm>
            <a:off x="89069" y="97205"/>
            <a:ext cx="1134734" cy="400110"/>
          </a:xfrm>
          <a:prstGeom prst="rect">
            <a:avLst/>
          </a:prstGeom>
          <a:noFill/>
        </p:spPr>
        <p:txBody>
          <a:bodyPr wrap="none" rtlCol="0">
            <a:spAutoFit/>
          </a:bodyPr>
          <a:lstStyle/>
          <a:p>
            <a:r>
              <a:rPr lang="en-GB" sz="2000"/>
              <a:t>Evaluate:</a:t>
            </a:r>
          </a:p>
        </p:txBody>
      </p:sp>
      <mc:AlternateContent xmlns:mc="http://schemas.openxmlformats.org/markup-compatibility/2006" xmlns:a14="http://schemas.microsoft.com/office/drawing/2010/main">
        <mc:Choice Requires="a14">
          <p:sp>
            <p:nvSpPr>
              <p:cNvPr id="121" name="TextBox 120">
                <a:extLst>
                  <a:ext uri="{FF2B5EF4-FFF2-40B4-BE49-F238E27FC236}">
                    <a16:creationId xmlns:a16="http://schemas.microsoft.com/office/drawing/2014/main" id="{9990BD90-0D5A-547E-296E-8C3B03B64FB3}"/>
                  </a:ext>
                </a:extLst>
              </p:cNvPr>
              <p:cNvSpPr txBox="1"/>
              <p:nvPr/>
            </p:nvSpPr>
            <p:spPr>
              <a:xfrm>
                <a:off x="1160101" y="162434"/>
                <a:ext cx="3298147" cy="101752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10</m:t>
                          </m:r>
                        </m:num>
                        <m:den>
                          <m:r>
                            <a:rPr lang="en-GB" sz="3200" b="0" i="1" smtClean="0">
                              <a:latin typeface="Cambria Math" panose="02040503050406030204" pitchFamily="18" charset="0"/>
                            </a:rPr>
                            <m:t>77</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49</m:t>
                          </m:r>
                        </m:num>
                        <m:den>
                          <m:r>
                            <a:rPr lang="en-GB" sz="3200" b="0" i="1" smtClean="0">
                              <a:latin typeface="Cambria Math" panose="02040503050406030204" pitchFamily="18" charset="0"/>
                            </a:rPr>
                            <m:t>15</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22</m:t>
                          </m:r>
                        </m:num>
                        <m:den>
                          <m:r>
                            <a:rPr lang="en-GB" sz="3200" b="0" i="1" smtClean="0">
                              <a:latin typeface="Cambria Math" panose="02040503050406030204" pitchFamily="18" charset="0"/>
                            </a:rPr>
                            <m:t>21</m:t>
                          </m:r>
                        </m:den>
                      </m:f>
                      <m:r>
                        <a:rPr lang="en-GB" sz="3200" b="0" i="1" smtClean="0">
                          <a:latin typeface="Cambria Math" panose="02040503050406030204" pitchFamily="18" charset="0"/>
                        </a:rPr>
                        <m:t>×</m:t>
                      </m:r>
                      <m:f>
                        <m:fPr>
                          <m:ctrlPr>
                            <a:rPr lang="en-GB" sz="3200" b="0" i="1" smtClean="0">
                              <a:latin typeface="Cambria Math" panose="02040503050406030204" pitchFamily="18" charset="0"/>
                            </a:rPr>
                          </m:ctrlPr>
                        </m:fPr>
                        <m:num>
                          <m:r>
                            <a:rPr lang="en-GB" sz="3200" b="0" i="1" smtClean="0">
                              <a:latin typeface="Cambria Math" panose="02040503050406030204" pitchFamily="18" charset="0"/>
                            </a:rPr>
                            <m:t>9</m:t>
                          </m:r>
                        </m:num>
                        <m:den>
                          <m:r>
                            <a:rPr lang="en-GB" sz="3200" b="0" i="1" smtClean="0">
                              <a:latin typeface="Cambria Math" panose="02040503050406030204" pitchFamily="18" charset="0"/>
                            </a:rPr>
                            <m:t>4</m:t>
                          </m:r>
                        </m:den>
                      </m:f>
                    </m:oMath>
                  </m:oMathPara>
                </a14:m>
                <a:endParaRPr lang="en-GB" sz="3200"/>
              </a:p>
            </p:txBody>
          </p:sp>
        </mc:Choice>
        <mc:Fallback xmlns="">
          <p:sp>
            <p:nvSpPr>
              <p:cNvPr id="121" name="TextBox 120">
                <a:extLst>
                  <a:ext uri="{FF2B5EF4-FFF2-40B4-BE49-F238E27FC236}">
                    <a16:creationId xmlns:a16="http://schemas.microsoft.com/office/drawing/2014/main" id="{9990BD90-0D5A-547E-296E-8C3B03B64FB3}"/>
                  </a:ext>
                </a:extLst>
              </p:cNvPr>
              <p:cNvSpPr txBox="1">
                <a:spLocks noRot="1" noChangeAspect="1" noMove="1" noResize="1" noEditPoints="1" noAdjustHandles="1" noChangeArrowheads="1" noChangeShapeType="1" noTextEdit="1"/>
              </p:cNvSpPr>
              <p:nvPr/>
            </p:nvSpPr>
            <p:spPr>
              <a:xfrm>
                <a:off x="1160101" y="162434"/>
                <a:ext cx="3298147" cy="1017523"/>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p14="http://schemas.microsoft.com/office/powerpoint/2010/main">
        <mc:Choice Requires="p14">
          <p:contentPart p14:bwMode="auto" r:id="rId3">
            <p14:nvContentPartPr>
              <p14:cNvPr id="4" name="Ink 3">
                <a:extLst>
                  <a:ext uri="{FF2B5EF4-FFF2-40B4-BE49-F238E27FC236}">
                    <a16:creationId xmlns:a16="http://schemas.microsoft.com/office/drawing/2014/main" id="{46D3EAE3-6FB1-57AE-66AE-F98478F9087A}"/>
                  </a:ext>
                </a:extLst>
              </p14:cNvPr>
              <p14:cNvContentPartPr/>
              <p14:nvPr/>
            </p14:nvContentPartPr>
            <p14:xfrm>
              <a:off x="1060666" y="2084953"/>
              <a:ext cx="3672360" cy="64800"/>
            </p14:xfrm>
          </p:contentPart>
        </mc:Choice>
        <mc:Fallback xmlns="">
          <p:pic>
            <p:nvPicPr>
              <p:cNvPr id="4" name="Ink 3">
                <a:extLst>
                  <a:ext uri="{FF2B5EF4-FFF2-40B4-BE49-F238E27FC236}">
                    <a16:creationId xmlns:a16="http://schemas.microsoft.com/office/drawing/2014/main" id="{46D3EAE3-6FB1-57AE-66AE-F98478F9087A}"/>
                  </a:ext>
                </a:extLst>
              </p:cNvPr>
              <p:cNvPicPr/>
              <p:nvPr/>
            </p:nvPicPr>
            <p:blipFill>
              <a:blip r:embed="rId4"/>
              <a:stretch>
                <a:fillRect/>
              </a:stretch>
            </p:blipFill>
            <p:spPr>
              <a:xfrm>
                <a:off x="1042666" y="2067313"/>
                <a:ext cx="3708000" cy="100440"/>
              </a:xfrm>
              <a:prstGeom prst="rect">
                <a:avLst/>
              </a:prstGeom>
            </p:spPr>
          </p:pic>
        </mc:Fallback>
      </mc:AlternateContent>
      <p:grpSp>
        <p:nvGrpSpPr>
          <p:cNvPr id="70" name="Group 69">
            <a:extLst>
              <a:ext uri="{FF2B5EF4-FFF2-40B4-BE49-F238E27FC236}">
                <a16:creationId xmlns:a16="http://schemas.microsoft.com/office/drawing/2014/main" id="{C40FB0CD-2DB5-25B2-D611-7A18AE1EC7F9}"/>
              </a:ext>
            </a:extLst>
          </p:cNvPr>
          <p:cNvGrpSpPr/>
          <p:nvPr/>
        </p:nvGrpSpPr>
        <p:grpSpPr>
          <a:xfrm>
            <a:off x="1251466" y="1625953"/>
            <a:ext cx="2999160" cy="309240"/>
            <a:chOff x="824175" y="2600176"/>
            <a:chExt cx="2999160" cy="309240"/>
          </a:xfrm>
        </p:grpSpPr>
        <mc:AlternateContent xmlns:mc="http://schemas.openxmlformats.org/markup-compatibility/2006" xmlns:p14="http://schemas.microsoft.com/office/powerpoint/2010/main">
          <mc:Choice Requires="p14">
            <p:contentPart p14:bwMode="auto" r:id="rId5">
              <p14:nvContentPartPr>
                <p14:cNvPr id="8" name="Ink 7">
                  <a:extLst>
                    <a:ext uri="{FF2B5EF4-FFF2-40B4-BE49-F238E27FC236}">
                      <a16:creationId xmlns:a16="http://schemas.microsoft.com/office/drawing/2014/main" id="{6BE73DAA-671F-3CC1-DA60-1975CF6707BC}"/>
                    </a:ext>
                  </a:extLst>
                </p14:cNvPr>
                <p14:cNvContentPartPr/>
                <p14:nvPr/>
              </p14:nvContentPartPr>
              <p14:xfrm>
                <a:off x="824175" y="2609536"/>
                <a:ext cx="29160" cy="299880"/>
              </p14:xfrm>
            </p:contentPart>
          </mc:Choice>
          <mc:Fallback xmlns="">
            <p:pic>
              <p:nvPicPr>
                <p:cNvPr id="8" name="Ink 7">
                  <a:extLst>
                    <a:ext uri="{FF2B5EF4-FFF2-40B4-BE49-F238E27FC236}">
                      <a16:creationId xmlns:a16="http://schemas.microsoft.com/office/drawing/2014/main" id="{6BE73DAA-671F-3CC1-DA60-1975CF6707BC}"/>
                    </a:ext>
                  </a:extLst>
                </p:cNvPr>
                <p:cNvPicPr/>
                <p:nvPr/>
              </p:nvPicPr>
              <p:blipFill>
                <a:blip r:embed="rId6"/>
                <a:stretch>
                  <a:fillRect/>
                </a:stretch>
              </p:blipFill>
              <p:spPr>
                <a:xfrm>
                  <a:off x="806175" y="2591536"/>
                  <a:ext cx="64800" cy="33552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F4DA2000-EEFB-DB24-CFB8-52D6138CA76A}"/>
                    </a:ext>
                  </a:extLst>
                </p14:cNvPr>
                <p14:cNvContentPartPr/>
                <p14:nvPr/>
              </p14:nvContentPartPr>
              <p14:xfrm>
                <a:off x="932535" y="2665696"/>
                <a:ext cx="185760" cy="218160"/>
              </p14:xfrm>
            </p:contentPart>
          </mc:Choice>
          <mc:Fallback xmlns="">
            <p:pic>
              <p:nvPicPr>
                <p:cNvPr id="9" name="Ink 8">
                  <a:extLst>
                    <a:ext uri="{FF2B5EF4-FFF2-40B4-BE49-F238E27FC236}">
                      <a16:creationId xmlns:a16="http://schemas.microsoft.com/office/drawing/2014/main" id="{F4DA2000-EEFB-DB24-CFB8-52D6138CA76A}"/>
                    </a:ext>
                  </a:extLst>
                </p:cNvPr>
                <p:cNvPicPr/>
                <p:nvPr/>
              </p:nvPicPr>
              <p:blipFill>
                <a:blip r:embed="rId8"/>
                <a:stretch>
                  <a:fillRect/>
                </a:stretch>
              </p:blipFill>
              <p:spPr>
                <a:xfrm>
                  <a:off x="914895" y="2647696"/>
                  <a:ext cx="221400" cy="2538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0" name="Ink 9">
                  <a:extLst>
                    <a:ext uri="{FF2B5EF4-FFF2-40B4-BE49-F238E27FC236}">
                      <a16:creationId xmlns:a16="http://schemas.microsoft.com/office/drawing/2014/main" id="{F47EE217-D310-FB4A-61BC-E724BBE1D0A3}"/>
                    </a:ext>
                  </a:extLst>
                </p14:cNvPr>
                <p14:cNvContentPartPr/>
                <p14:nvPr/>
              </p14:nvContentPartPr>
              <p14:xfrm>
                <a:off x="1288935" y="2735536"/>
                <a:ext cx="169920" cy="128160"/>
              </p14:xfrm>
            </p:contentPart>
          </mc:Choice>
          <mc:Fallback xmlns="">
            <p:pic>
              <p:nvPicPr>
                <p:cNvPr id="10" name="Ink 9">
                  <a:extLst>
                    <a:ext uri="{FF2B5EF4-FFF2-40B4-BE49-F238E27FC236}">
                      <a16:creationId xmlns:a16="http://schemas.microsoft.com/office/drawing/2014/main" id="{F47EE217-D310-FB4A-61BC-E724BBE1D0A3}"/>
                    </a:ext>
                  </a:extLst>
                </p:cNvPr>
                <p:cNvPicPr/>
                <p:nvPr/>
              </p:nvPicPr>
              <p:blipFill>
                <a:blip r:embed="rId10"/>
                <a:stretch>
                  <a:fillRect/>
                </a:stretch>
              </p:blipFill>
              <p:spPr>
                <a:xfrm>
                  <a:off x="1270935" y="2717536"/>
                  <a:ext cx="205560" cy="1638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5" name="Ink 14">
                  <a:extLst>
                    <a:ext uri="{FF2B5EF4-FFF2-40B4-BE49-F238E27FC236}">
                      <a16:creationId xmlns:a16="http://schemas.microsoft.com/office/drawing/2014/main" id="{50287BF5-75FE-A2F4-12EC-26F6DBC27178}"/>
                    </a:ext>
                  </a:extLst>
                </p14:cNvPr>
                <p14:cNvContentPartPr/>
                <p14:nvPr/>
              </p14:nvContentPartPr>
              <p14:xfrm>
                <a:off x="1339335" y="2726896"/>
                <a:ext cx="140760" cy="166680"/>
              </p14:xfrm>
            </p:contentPart>
          </mc:Choice>
          <mc:Fallback xmlns="">
            <p:pic>
              <p:nvPicPr>
                <p:cNvPr id="15" name="Ink 14">
                  <a:extLst>
                    <a:ext uri="{FF2B5EF4-FFF2-40B4-BE49-F238E27FC236}">
                      <a16:creationId xmlns:a16="http://schemas.microsoft.com/office/drawing/2014/main" id="{50287BF5-75FE-A2F4-12EC-26F6DBC27178}"/>
                    </a:ext>
                  </a:extLst>
                </p:cNvPr>
                <p:cNvPicPr/>
                <p:nvPr/>
              </p:nvPicPr>
              <p:blipFill>
                <a:blip r:embed="rId12"/>
                <a:stretch>
                  <a:fillRect/>
                </a:stretch>
              </p:blipFill>
              <p:spPr>
                <a:xfrm>
                  <a:off x="1321335" y="2708896"/>
                  <a:ext cx="176400" cy="20232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16" name="Ink 15">
                  <a:extLst>
                    <a:ext uri="{FF2B5EF4-FFF2-40B4-BE49-F238E27FC236}">
                      <a16:creationId xmlns:a16="http://schemas.microsoft.com/office/drawing/2014/main" id="{DFF2911A-ADB3-FE08-A806-1450920E0100}"/>
                    </a:ext>
                  </a:extLst>
                </p14:cNvPr>
                <p14:cNvContentPartPr/>
                <p14:nvPr/>
              </p14:nvContentPartPr>
              <p14:xfrm>
                <a:off x="1578735" y="2619616"/>
                <a:ext cx="156240" cy="174600"/>
              </p14:xfrm>
            </p:contentPart>
          </mc:Choice>
          <mc:Fallback xmlns="">
            <p:pic>
              <p:nvPicPr>
                <p:cNvPr id="16" name="Ink 15">
                  <a:extLst>
                    <a:ext uri="{FF2B5EF4-FFF2-40B4-BE49-F238E27FC236}">
                      <a16:creationId xmlns:a16="http://schemas.microsoft.com/office/drawing/2014/main" id="{DFF2911A-ADB3-FE08-A806-1450920E0100}"/>
                    </a:ext>
                  </a:extLst>
                </p:cNvPr>
                <p:cNvPicPr/>
                <p:nvPr/>
              </p:nvPicPr>
              <p:blipFill>
                <a:blip r:embed="rId14"/>
                <a:stretch>
                  <a:fillRect/>
                </a:stretch>
              </p:blipFill>
              <p:spPr>
                <a:xfrm>
                  <a:off x="1560735" y="2601976"/>
                  <a:ext cx="191880" cy="210240"/>
                </a:xfrm>
                <a:prstGeom prst="rect">
                  <a:avLst/>
                </a:prstGeom>
              </p:spPr>
            </p:pic>
          </mc:Fallback>
        </mc:AlternateContent>
        <mc:AlternateContent xmlns:mc="http://schemas.openxmlformats.org/markup-compatibility/2006" xmlns:p14="http://schemas.microsoft.com/office/powerpoint/2010/main">
          <mc:Choice Requires="p14">
            <p:contentPart p14:bwMode="auto" r:id="rId15">
              <p14:nvContentPartPr>
                <p14:cNvPr id="18" name="Ink 17">
                  <a:extLst>
                    <a:ext uri="{FF2B5EF4-FFF2-40B4-BE49-F238E27FC236}">
                      <a16:creationId xmlns:a16="http://schemas.microsoft.com/office/drawing/2014/main" id="{E2425A80-5C60-3A38-1BE3-BB82B22BDECE}"/>
                    </a:ext>
                  </a:extLst>
                </p14:cNvPr>
                <p14:cNvContentPartPr/>
                <p14:nvPr/>
              </p14:nvContentPartPr>
              <p14:xfrm>
                <a:off x="1671975" y="2695576"/>
                <a:ext cx="30600" cy="213120"/>
              </p14:xfrm>
            </p:contentPart>
          </mc:Choice>
          <mc:Fallback xmlns="">
            <p:pic>
              <p:nvPicPr>
                <p:cNvPr id="18" name="Ink 17">
                  <a:extLst>
                    <a:ext uri="{FF2B5EF4-FFF2-40B4-BE49-F238E27FC236}">
                      <a16:creationId xmlns:a16="http://schemas.microsoft.com/office/drawing/2014/main" id="{E2425A80-5C60-3A38-1BE3-BB82B22BDECE}"/>
                    </a:ext>
                  </a:extLst>
                </p:cNvPr>
                <p:cNvPicPr/>
                <p:nvPr/>
              </p:nvPicPr>
              <p:blipFill>
                <a:blip r:embed="rId16"/>
                <a:stretch>
                  <a:fillRect/>
                </a:stretch>
              </p:blipFill>
              <p:spPr>
                <a:xfrm>
                  <a:off x="1653975" y="2677576"/>
                  <a:ext cx="66240" cy="24876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19" name="Ink 18">
                  <a:extLst>
                    <a:ext uri="{FF2B5EF4-FFF2-40B4-BE49-F238E27FC236}">
                      <a16:creationId xmlns:a16="http://schemas.microsoft.com/office/drawing/2014/main" id="{3D523C7B-8B29-025A-F458-F870A4BC5EAD}"/>
                    </a:ext>
                  </a:extLst>
                </p14:cNvPr>
                <p14:cNvContentPartPr/>
                <p14:nvPr/>
              </p14:nvContentPartPr>
              <p14:xfrm>
                <a:off x="1848015" y="2667136"/>
                <a:ext cx="125640" cy="228600"/>
              </p14:xfrm>
            </p:contentPart>
          </mc:Choice>
          <mc:Fallback xmlns="">
            <p:pic>
              <p:nvPicPr>
                <p:cNvPr id="19" name="Ink 18">
                  <a:extLst>
                    <a:ext uri="{FF2B5EF4-FFF2-40B4-BE49-F238E27FC236}">
                      <a16:creationId xmlns:a16="http://schemas.microsoft.com/office/drawing/2014/main" id="{3D523C7B-8B29-025A-F458-F870A4BC5EAD}"/>
                    </a:ext>
                  </a:extLst>
                </p:cNvPr>
                <p:cNvPicPr/>
                <p:nvPr/>
              </p:nvPicPr>
              <p:blipFill>
                <a:blip r:embed="rId18"/>
                <a:stretch>
                  <a:fillRect/>
                </a:stretch>
              </p:blipFill>
              <p:spPr>
                <a:xfrm>
                  <a:off x="1830375" y="2649136"/>
                  <a:ext cx="161280" cy="264240"/>
                </a:xfrm>
                <a:prstGeom prst="rect">
                  <a:avLst/>
                </a:prstGeom>
              </p:spPr>
            </p:pic>
          </mc:Fallback>
        </mc:AlternateContent>
        <mc:AlternateContent xmlns:mc="http://schemas.openxmlformats.org/markup-compatibility/2006" xmlns:p14="http://schemas.microsoft.com/office/powerpoint/2010/main">
          <mc:Choice Requires="p14">
            <p:contentPart p14:bwMode="auto" r:id="rId19">
              <p14:nvContentPartPr>
                <p14:cNvPr id="20" name="Ink 19">
                  <a:extLst>
                    <a:ext uri="{FF2B5EF4-FFF2-40B4-BE49-F238E27FC236}">
                      <a16:creationId xmlns:a16="http://schemas.microsoft.com/office/drawing/2014/main" id="{9AD111A9-ACC4-39B1-06AA-365F56DE38DC}"/>
                    </a:ext>
                  </a:extLst>
                </p14:cNvPr>
                <p14:cNvContentPartPr/>
                <p14:nvPr/>
              </p14:nvContentPartPr>
              <p14:xfrm>
                <a:off x="2176335" y="2740216"/>
                <a:ext cx="162720" cy="138240"/>
              </p14:xfrm>
            </p:contentPart>
          </mc:Choice>
          <mc:Fallback xmlns="">
            <p:pic>
              <p:nvPicPr>
                <p:cNvPr id="20" name="Ink 19">
                  <a:extLst>
                    <a:ext uri="{FF2B5EF4-FFF2-40B4-BE49-F238E27FC236}">
                      <a16:creationId xmlns:a16="http://schemas.microsoft.com/office/drawing/2014/main" id="{9AD111A9-ACC4-39B1-06AA-365F56DE38DC}"/>
                    </a:ext>
                  </a:extLst>
                </p:cNvPr>
                <p:cNvPicPr/>
                <p:nvPr/>
              </p:nvPicPr>
              <p:blipFill>
                <a:blip r:embed="rId20"/>
                <a:stretch>
                  <a:fillRect/>
                </a:stretch>
              </p:blipFill>
              <p:spPr>
                <a:xfrm>
                  <a:off x="2158695" y="2722576"/>
                  <a:ext cx="198360" cy="1738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21" name="Ink 20">
                  <a:extLst>
                    <a:ext uri="{FF2B5EF4-FFF2-40B4-BE49-F238E27FC236}">
                      <a16:creationId xmlns:a16="http://schemas.microsoft.com/office/drawing/2014/main" id="{4A20F475-0FB7-FB61-9776-D9F34491D902}"/>
                    </a:ext>
                  </a:extLst>
                </p14:cNvPr>
                <p14:cNvContentPartPr/>
                <p14:nvPr/>
              </p14:nvContentPartPr>
              <p14:xfrm>
                <a:off x="2233575" y="2760736"/>
                <a:ext cx="119160" cy="131040"/>
              </p14:xfrm>
            </p:contentPart>
          </mc:Choice>
          <mc:Fallback xmlns="">
            <p:pic>
              <p:nvPicPr>
                <p:cNvPr id="21" name="Ink 20">
                  <a:extLst>
                    <a:ext uri="{FF2B5EF4-FFF2-40B4-BE49-F238E27FC236}">
                      <a16:creationId xmlns:a16="http://schemas.microsoft.com/office/drawing/2014/main" id="{4A20F475-0FB7-FB61-9776-D9F34491D902}"/>
                    </a:ext>
                  </a:extLst>
                </p:cNvPr>
                <p:cNvPicPr/>
                <p:nvPr/>
              </p:nvPicPr>
              <p:blipFill>
                <a:blip r:embed="rId22"/>
                <a:stretch>
                  <a:fillRect/>
                </a:stretch>
              </p:blipFill>
              <p:spPr>
                <a:xfrm>
                  <a:off x="2215575" y="2742736"/>
                  <a:ext cx="154800" cy="166680"/>
                </a:xfrm>
                <a:prstGeom prst="rect">
                  <a:avLst/>
                </a:prstGeom>
              </p:spPr>
            </p:pic>
          </mc:Fallback>
        </mc:AlternateContent>
        <mc:AlternateContent xmlns:mc="http://schemas.openxmlformats.org/markup-compatibility/2006" xmlns:p14="http://schemas.microsoft.com/office/powerpoint/2010/main">
          <mc:Choice Requires="p14">
            <p:contentPart p14:bwMode="auto" r:id="rId23">
              <p14:nvContentPartPr>
                <p14:cNvPr id="22" name="Ink 21">
                  <a:extLst>
                    <a:ext uri="{FF2B5EF4-FFF2-40B4-BE49-F238E27FC236}">
                      <a16:creationId xmlns:a16="http://schemas.microsoft.com/office/drawing/2014/main" id="{3B5B9063-E16B-70C7-4FCA-53AB5EB2E8FD}"/>
                    </a:ext>
                  </a:extLst>
                </p14:cNvPr>
                <p14:cNvContentPartPr/>
                <p14:nvPr/>
              </p14:nvContentPartPr>
              <p14:xfrm>
                <a:off x="2518695" y="2628976"/>
                <a:ext cx="147240" cy="232920"/>
              </p14:xfrm>
            </p:contentPart>
          </mc:Choice>
          <mc:Fallback xmlns="">
            <p:pic>
              <p:nvPicPr>
                <p:cNvPr id="22" name="Ink 21">
                  <a:extLst>
                    <a:ext uri="{FF2B5EF4-FFF2-40B4-BE49-F238E27FC236}">
                      <a16:creationId xmlns:a16="http://schemas.microsoft.com/office/drawing/2014/main" id="{3B5B9063-E16B-70C7-4FCA-53AB5EB2E8FD}"/>
                    </a:ext>
                  </a:extLst>
                </p:cNvPr>
                <p:cNvPicPr/>
                <p:nvPr/>
              </p:nvPicPr>
              <p:blipFill>
                <a:blip r:embed="rId24"/>
                <a:stretch>
                  <a:fillRect/>
                </a:stretch>
              </p:blipFill>
              <p:spPr>
                <a:xfrm>
                  <a:off x="2501055" y="2611336"/>
                  <a:ext cx="182880" cy="26856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24" name="Ink 23">
                  <a:extLst>
                    <a:ext uri="{FF2B5EF4-FFF2-40B4-BE49-F238E27FC236}">
                      <a16:creationId xmlns:a16="http://schemas.microsoft.com/office/drawing/2014/main" id="{0D62CC2E-9837-08BC-2FDC-B4614FCC4F10}"/>
                    </a:ext>
                  </a:extLst>
                </p14:cNvPr>
                <p14:cNvContentPartPr/>
                <p14:nvPr/>
              </p14:nvContentPartPr>
              <p14:xfrm>
                <a:off x="2780775" y="2663176"/>
                <a:ext cx="180720" cy="186120"/>
              </p14:xfrm>
            </p:contentPart>
          </mc:Choice>
          <mc:Fallback xmlns="">
            <p:pic>
              <p:nvPicPr>
                <p:cNvPr id="24" name="Ink 23">
                  <a:extLst>
                    <a:ext uri="{FF2B5EF4-FFF2-40B4-BE49-F238E27FC236}">
                      <a16:creationId xmlns:a16="http://schemas.microsoft.com/office/drawing/2014/main" id="{0D62CC2E-9837-08BC-2FDC-B4614FCC4F10}"/>
                    </a:ext>
                  </a:extLst>
                </p:cNvPr>
                <p:cNvPicPr/>
                <p:nvPr/>
              </p:nvPicPr>
              <p:blipFill>
                <a:blip r:embed="rId26"/>
                <a:stretch>
                  <a:fillRect/>
                </a:stretch>
              </p:blipFill>
              <p:spPr>
                <a:xfrm>
                  <a:off x="2762775" y="2645536"/>
                  <a:ext cx="216360" cy="22176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25" name="Ink 24">
                  <a:extLst>
                    <a:ext uri="{FF2B5EF4-FFF2-40B4-BE49-F238E27FC236}">
                      <a16:creationId xmlns:a16="http://schemas.microsoft.com/office/drawing/2014/main" id="{C672BA46-15FE-F17C-F8EE-2C95297F09EE}"/>
                    </a:ext>
                  </a:extLst>
                </p14:cNvPr>
                <p14:cNvContentPartPr/>
                <p14:nvPr/>
              </p14:nvContentPartPr>
              <p14:xfrm>
                <a:off x="3185775" y="2700616"/>
                <a:ext cx="178200" cy="118800"/>
              </p14:xfrm>
            </p:contentPart>
          </mc:Choice>
          <mc:Fallback xmlns="">
            <p:pic>
              <p:nvPicPr>
                <p:cNvPr id="25" name="Ink 24">
                  <a:extLst>
                    <a:ext uri="{FF2B5EF4-FFF2-40B4-BE49-F238E27FC236}">
                      <a16:creationId xmlns:a16="http://schemas.microsoft.com/office/drawing/2014/main" id="{C672BA46-15FE-F17C-F8EE-2C95297F09EE}"/>
                    </a:ext>
                  </a:extLst>
                </p:cNvPr>
                <p:cNvPicPr/>
                <p:nvPr/>
              </p:nvPicPr>
              <p:blipFill>
                <a:blip r:embed="rId28"/>
                <a:stretch>
                  <a:fillRect/>
                </a:stretch>
              </p:blipFill>
              <p:spPr>
                <a:xfrm>
                  <a:off x="3167775" y="2682976"/>
                  <a:ext cx="213840" cy="15444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56" name="Ink 55">
                  <a:extLst>
                    <a:ext uri="{FF2B5EF4-FFF2-40B4-BE49-F238E27FC236}">
                      <a16:creationId xmlns:a16="http://schemas.microsoft.com/office/drawing/2014/main" id="{3230B62F-C81B-4024-76A5-FC3F49BF0E71}"/>
                    </a:ext>
                  </a:extLst>
                </p14:cNvPr>
                <p14:cNvContentPartPr/>
                <p14:nvPr/>
              </p14:nvContentPartPr>
              <p14:xfrm>
                <a:off x="3259575" y="2698816"/>
                <a:ext cx="173520" cy="176760"/>
              </p14:xfrm>
            </p:contentPart>
          </mc:Choice>
          <mc:Fallback xmlns="">
            <p:pic>
              <p:nvPicPr>
                <p:cNvPr id="56" name="Ink 55">
                  <a:extLst>
                    <a:ext uri="{FF2B5EF4-FFF2-40B4-BE49-F238E27FC236}">
                      <a16:creationId xmlns:a16="http://schemas.microsoft.com/office/drawing/2014/main" id="{3230B62F-C81B-4024-76A5-FC3F49BF0E71}"/>
                    </a:ext>
                  </a:extLst>
                </p:cNvPr>
                <p:cNvPicPr/>
                <p:nvPr/>
              </p:nvPicPr>
              <p:blipFill>
                <a:blip r:embed="rId30"/>
                <a:stretch>
                  <a:fillRect/>
                </a:stretch>
              </p:blipFill>
              <p:spPr>
                <a:xfrm>
                  <a:off x="3241935" y="2681176"/>
                  <a:ext cx="209160" cy="212400"/>
                </a:xfrm>
                <a:prstGeom prst="rect">
                  <a:avLst/>
                </a:prstGeom>
              </p:spPr>
            </p:pic>
          </mc:Fallback>
        </mc:AlternateContent>
        <mc:AlternateContent xmlns:mc="http://schemas.openxmlformats.org/markup-compatibility/2006" xmlns:p14="http://schemas.microsoft.com/office/powerpoint/2010/main">
          <mc:Choice Requires="p14">
            <p:contentPart p14:bwMode="auto" r:id="rId31">
              <p14:nvContentPartPr>
                <p14:cNvPr id="59" name="Ink 58">
                  <a:extLst>
                    <a:ext uri="{FF2B5EF4-FFF2-40B4-BE49-F238E27FC236}">
                      <a16:creationId xmlns:a16="http://schemas.microsoft.com/office/drawing/2014/main" id="{9AB877A5-9911-F5F0-06B9-D76CD2995C4D}"/>
                    </a:ext>
                  </a:extLst>
                </p14:cNvPr>
                <p14:cNvContentPartPr/>
                <p14:nvPr/>
              </p14:nvContentPartPr>
              <p14:xfrm>
                <a:off x="3667095" y="2600176"/>
                <a:ext cx="156240" cy="298080"/>
              </p14:xfrm>
            </p:contentPart>
          </mc:Choice>
          <mc:Fallback xmlns="">
            <p:pic>
              <p:nvPicPr>
                <p:cNvPr id="59" name="Ink 58">
                  <a:extLst>
                    <a:ext uri="{FF2B5EF4-FFF2-40B4-BE49-F238E27FC236}">
                      <a16:creationId xmlns:a16="http://schemas.microsoft.com/office/drawing/2014/main" id="{9AB877A5-9911-F5F0-06B9-D76CD2995C4D}"/>
                    </a:ext>
                  </a:extLst>
                </p:cNvPr>
                <p:cNvPicPr/>
                <p:nvPr/>
              </p:nvPicPr>
              <p:blipFill>
                <a:blip r:embed="rId32"/>
                <a:stretch>
                  <a:fillRect/>
                </a:stretch>
              </p:blipFill>
              <p:spPr>
                <a:xfrm>
                  <a:off x="3649455" y="2582536"/>
                  <a:ext cx="191880" cy="333720"/>
                </a:xfrm>
                <a:prstGeom prst="rect">
                  <a:avLst/>
                </a:prstGeom>
              </p:spPr>
            </p:pic>
          </mc:Fallback>
        </mc:AlternateContent>
      </p:grpSp>
      <p:grpSp>
        <p:nvGrpSpPr>
          <p:cNvPr id="128" name="Group 127">
            <a:extLst>
              <a:ext uri="{FF2B5EF4-FFF2-40B4-BE49-F238E27FC236}">
                <a16:creationId xmlns:a16="http://schemas.microsoft.com/office/drawing/2014/main" id="{A19C8C9B-DCAF-786B-E17A-B47DB442950C}"/>
              </a:ext>
            </a:extLst>
          </p:cNvPr>
          <p:cNvGrpSpPr/>
          <p:nvPr/>
        </p:nvGrpSpPr>
        <p:grpSpPr>
          <a:xfrm>
            <a:off x="1242466" y="2331193"/>
            <a:ext cx="2296800" cy="314640"/>
            <a:chOff x="815175" y="3305416"/>
            <a:chExt cx="2296800" cy="314640"/>
          </a:xfrm>
        </p:grpSpPr>
        <mc:AlternateContent xmlns:mc="http://schemas.openxmlformats.org/markup-compatibility/2006" xmlns:p14="http://schemas.microsoft.com/office/powerpoint/2010/main">
          <mc:Choice Requires="p14">
            <p:contentPart p14:bwMode="auto" r:id="rId33">
              <p14:nvContentPartPr>
                <p14:cNvPr id="75" name="Ink 74">
                  <a:extLst>
                    <a:ext uri="{FF2B5EF4-FFF2-40B4-BE49-F238E27FC236}">
                      <a16:creationId xmlns:a16="http://schemas.microsoft.com/office/drawing/2014/main" id="{B8C33E30-41B3-E7B4-9D6F-AF9A43F46975}"/>
                    </a:ext>
                  </a:extLst>
                </p14:cNvPr>
                <p14:cNvContentPartPr/>
                <p14:nvPr/>
              </p14:nvContentPartPr>
              <p14:xfrm>
                <a:off x="815175" y="3305416"/>
                <a:ext cx="212400" cy="292680"/>
              </p14:xfrm>
            </p:contentPart>
          </mc:Choice>
          <mc:Fallback xmlns="">
            <p:pic>
              <p:nvPicPr>
                <p:cNvPr id="75" name="Ink 74">
                  <a:extLst>
                    <a:ext uri="{FF2B5EF4-FFF2-40B4-BE49-F238E27FC236}">
                      <a16:creationId xmlns:a16="http://schemas.microsoft.com/office/drawing/2014/main" id="{B8C33E30-41B3-E7B4-9D6F-AF9A43F46975}"/>
                    </a:ext>
                  </a:extLst>
                </p:cNvPr>
                <p:cNvPicPr/>
                <p:nvPr/>
              </p:nvPicPr>
              <p:blipFill>
                <a:blip r:embed="rId34"/>
                <a:stretch>
                  <a:fillRect/>
                </a:stretch>
              </p:blipFill>
              <p:spPr>
                <a:xfrm>
                  <a:off x="797175" y="3287776"/>
                  <a:ext cx="248040" cy="328320"/>
                </a:xfrm>
                <a:prstGeom prst="rect">
                  <a:avLst/>
                </a:prstGeom>
              </p:spPr>
            </p:pic>
          </mc:Fallback>
        </mc:AlternateContent>
        <mc:AlternateContent xmlns:mc="http://schemas.openxmlformats.org/markup-compatibility/2006" xmlns:p14="http://schemas.microsoft.com/office/powerpoint/2010/main">
          <mc:Choice Requires="p14">
            <p:contentPart p14:bwMode="auto" r:id="rId35">
              <p14:nvContentPartPr>
                <p14:cNvPr id="76" name="Ink 75">
                  <a:extLst>
                    <a:ext uri="{FF2B5EF4-FFF2-40B4-BE49-F238E27FC236}">
                      <a16:creationId xmlns:a16="http://schemas.microsoft.com/office/drawing/2014/main" id="{3A3B4BDA-5BBC-2F9E-334D-D648553891CF}"/>
                    </a:ext>
                  </a:extLst>
                </p14:cNvPr>
                <p14:cNvContentPartPr/>
                <p14:nvPr/>
              </p14:nvContentPartPr>
              <p14:xfrm>
                <a:off x="846855" y="3471736"/>
                <a:ext cx="176040" cy="13320"/>
              </p14:xfrm>
            </p:contentPart>
          </mc:Choice>
          <mc:Fallback xmlns="">
            <p:pic>
              <p:nvPicPr>
                <p:cNvPr id="76" name="Ink 75">
                  <a:extLst>
                    <a:ext uri="{FF2B5EF4-FFF2-40B4-BE49-F238E27FC236}">
                      <a16:creationId xmlns:a16="http://schemas.microsoft.com/office/drawing/2014/main" id="{3A3B4BDA-5BBC-2F9E-334D-D648553891CF}"/>
                    </a:ext>
                  </a:extLst>
                </p:cNvPr>
                <p:cNvPicPr/>
                <p:nvPr/>
              </p:nvPicPr>
              <p:blipFill>
                <a:blip r:embed="rId36"/>
                <a:stretch>
                  <a:fillRect/>
                </a:stretch>
              </p:blipFill>
              <p:spPr>
                <a:xfrm>
                  <a:off x="828855" y="3453736"/>
                  <a:ext cx="21168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37">
              <p14:nvContentPartPr>
                <p14:cNvPr id="77" name="Ink 76">
                  <a:extLst>
                    <a:ext uri="{FF2B5EF4-FFF2-40B4-BE49-F238E27FC236}">
                      <a16:creationId xmlns:a16="http://schemas.microsoft.com/office/drawing/2014/main" id="{BE9020AF-6694-C886-7B6B-D795C125BC2D}"/>
                    </a:ext>
                  </a:extLst>
                </p14:cNvPr>
                <p14:cNvContentPartPr/>
                <p14:nvPr/>
              </p14:nvContentPartPr>
              <p14:xfrm>
                <a:off x="1154295" y="3352216"/>
                <a:ext cx="130320" cy="267840"/>
              </p14:xfrm>
            </p:contentPart>
          </mc:Choice>
          <mc:Fallback xmlns="">
            <p:pic>
              <p:nvPicPr>
                <p:cNvPr id="77" name="Ink 76">
                  <a:extLst>
                    <a:ext uri="{FF2B5EF4-FFF2-40B4-BE49-F238E27FC236}">
                      <a16:creationId xmlns:a16="http://schemas.microsoft.com/office/drawing/2014/main" id="{BE9020AF-6694-C886-7B6B-D795C125BC2D}"/>
                    </a:ext>
                  </a:extLst>
                </p:cNvPr>
                <p:cNvPicPr/>
                <p:nvPr/>
              </p:nvPicPr>
              <p:blipFill>
                <a:blip r:embed="rId38"/>
                <a:stretch>
                  <a:fillRect/>
                </a:stretch>
              </p:blipFill>
              <p:spPr>
                <a:xfrm>
                  <a:off x="1136655" y="3334576"/>
                  <a:ext cx="165960" cy="303480"/>
                </a:xfrm>
                <a:prstGeom prst="rect">
                  <a:avLst/>
                </a:prstGeom>
              </p:spPr>
            </p:pic>
          </mc:Fallback>
        </mc:AlternateContent>
        <mc:AlternateContent xmlns:mc="http://schemas.openxmlformats.org/markup-compatibility/2006" xmlns:p14="http://schemas.microsoft.com/office/powerpoint/2010/main">
          <mc:Choice Requires="p14">
            <p:contentPart p14:bwMode="auto" r:id="rId39">
              <p14:nvContentPartPr>
                <p14:cNvPr id="81" name="Ink 80">
                  <a:extLst>
                    <a:ext uri="{FF2B5EF4-FFF2-40B4-BE49-F238E27FC236}">
                      <a16:creationId xmlns:a16="http://schemas.microsoft.com/office/drawing/2014/main" id="{304BFEC3-7040-CF76-926C-7DC4967E5C47}"/>
                    </a:ext>
                  </a:extLst>
                </p14:cNvPr>
                <p14:cNvContentPartPr/>
                <p14:nvPr/>
              </p14:nvContentPartPr>
              <p14:xfrm>
                <a:off x="1167975" y="3499096"/>
                <a:ext cx="119160" cy="41400"/>
              </p14:xfrm>
            </p:contentPart>
          </mc:Choice>
          <mc:Fallback xmlns="">
            <p:pic>
              <p:nvPicPr>
                <p:cNvPr id="81" name="Ink 80">
                  <a:extLst>
                    <a:ext uri="{FF2B5EF4-FFF2-40B4-BE49-F238E27FC236}">
                      <a16:creationId xmlns:a16="http://schemas.microsoft.com/office/drawing/2014/main" id="{304BFEC3-7040-CF76-926C-7DC4967E5C47}"/>
                    </a:ext>
                  </a:extLst>
                </p:cNvPr>
                <p:cNvPicPr/>
                <p:nvPr/>
              </p:nvPicPr>
              <p:blipFill>
                <a:blip r:embed="rId40"/>
                <a:stretch>
                  <a:fillRect/>
                </a:stretch>
              </p:blipFill>
              <p:spPr>
                <a:xfrm>
                  <a:off x="1149975" y="3481096"/>
                  <a:ext cx="154800" cy="77040"/>
                </a:xfrm>
                <a:prstGeom prst="rect">
                  <a:avLst/>
                </a:prstGeom>
              </p:spPr>
            </p:pic>
          </mc:Fallback>
        </mc:AlternateContent>
        <mc:AlternateContent xmlns:mc="http://schemas.openxmlformats.org/markup-compatibility/2006" xmlns:p14="http://schemas.microsoft.com/office/powerpoint/2010/main">
          <mc:Choice Requires="p14">
            <p:contentPart p14:bwMode="auto" r:id="rId41">
              <p14:nvContentPartPr>
                <p14:cNvPr id="82" name="Ink 81">
                  <a:extLst>
                    <a:ext uri="{FF2B5EF4-FFF2-40B4-BE49-F238E27FC236}">
                      <a16:creationId xmlns:a16="http://schemas.microsoft.com/office/drawing/2014/main" id="{AA2C7201-48E3-C51F-2C62-E6EEBAF02780}"/>
                    </a:ext>
                  </a:extLst>
                </p14:cNvPr>
                <p14:cNvContentPartPr/>
                <p14:nvPr/>
              </p14:nvContentPartPr>
              <p14:xfrm>
                <a:off x="1499895" y="3431056"/>
                <a:ext cx="133920" cy="114120"/>
              </p14:xfrm>
            </p:contentPart>
          </mc:Choice>
          <mc:Fallback xmlns="">
            <p:pic>
              <p:nvPicPr>
                <p:cNvPr id="82" name="Ink 81">
                  <a:extLst>
                    <a:ext uri="{FF2B5EF4-FFF2-40B4-BE49-F238E27FC236}">
                      <a16:creationId xmlns:a16="http://schemas.microsoft.com/office/drawing/2014/main" id="{AA2C7201-48E3-C51F-2C62-E6EEBAF02780}"/>
                    </a:ext>
                  </a:extLst>
                </p:cNvPr>
                <p:cNvPicPr/>
                <p:nvPr/>
              </p:nvPicPr>
              <p:blipFill>
                <a:blip r:embed="rId42"/>
                <a:stretch>
                  <a:fillRect/>
                </a:stretch>
              </p:blipFill>
              <p:spPr>
                <a:xfrm>
                  <a:off x="1482255" y="3413416"/>
                  <a:ext cx="169560" cy="149760"/>
                </a:xfrm>
                <a:prstGeom prst="rect">
                  <a:avLst/>
                </a:prstGeom>
              </p:spPr>
            </p:pic>
          </mc:Fallback>
        </mc:AlternateContent>
        <mc:AlternateContent xmlns:mc="http://schemas.openxmlformats.org/markup-compatibility/2006" xmlns:p14="http://schemas.microsoft.com/office/powerpoint/2010/main">
          <mc:Choice Requires="p14">
            <p:contentPart p14:bwMode="auto" r:id="rId43">
              <p14:nvContentPartPr>
                <p14:cNvPr id="83" name="Ink 82">
                  <a:extLst>
                    <a:ext uri="{FF2B5EF4-FFF2-40B4-BE49-F238E27FC236}">
                      <a16:creationId xmlns:a16="http://schemas.microsoft.com/office/drawing/2014/main" id="{CAFE7079-8229-8EA6-16C9-ECB5B7541CDC}"/>
                    </a:ext>
                  </a:extLst>
                </p14:cNvPr>
                <p14:cNvContentPartPr/>
                <p14:nvPr/>
              </p14:nvContentPartPr>
              <p14:xfrm>
                <a:off x="1514655" y="3426736"/>
                <a:ext cx="171360" cy="185760"/>
              </p14:xfrm>
            </p:contentPart>
          </mc:Choice>
          <mc:Fallback xmlns="">
            <p:pic>
              <p:nvPicPr>
                <p:cNvPr id="83" name="Ink 82">
                  <a:extLst>
                    <a:ext uri="{FF2B5EF4-FFF2-40B4-BE49-F238E27FC236}">
                      <a16:creationId xmlns:a16="http://schemas.microsoft.com/office/drawing/2014/main" id="{CAFE7079-8229-8EA6-16C9-ECB5B7541CDC}"/>
                    </a:ext>
                  </a:extLst>
                </p:cNvPr>
                <p:cNvPicPr/>
                <p:nvPr/>
              </p:nvPicPr>
              <p:blipFill>
                <a:blip r:embed="rId44"/>
                <a:stretch>
                  <a:fillRect/>
                </a:stretch>
              </p:blipFill>
              <p:spPr>
                <a:xfrm>
                  <a:off x="1496655" y="3408736"/>
                  <a:ext cx="207000" cy="221400"/>
                </a:xfrm>
                <a:prstGeom prst="rect">
                  <a:avLst/>
                </a:prstGeom>
              </p:spPr>
            </p:pic>
          </mc:Fallback>
        </mc:AlternateContent>
        <mc:AlternateContent xmlns:mc="http://schemas.openxmlformats.org/markup-compatibility/2006" xmlns:p14="http://schemas.microsoft.com/office/powerpoint/2010/main">
          <mc:Choice Requires="p14">
            <p:contentPart p14:bwMode="auto" r:id="rId45">
              <p14:nvContentPartPr>
                <p14:cNvPr id="84" name="Ink 83">
                  <a:extLst>
                    <a:ext uri="{FF2B5EF4-FFF2-40B4-BE49-F238E27FC236}">
                      <a16:creationId xmlns:a16="http://schemas.microsoft.com/office/drawing/2014/main" id="{ACE2E7A8-2354-AF4A-6D8E-3451B446528E}"/>
                    </a:ext>
                  </a:extLst>
                </p14:cNvPr>
                <p14:cNvContentPartPr/>
                <p14:nvPr/>
              </p14:nvContentPartPr>
              <p14:xfrm>
                <a:off x="1893735" y="3361216"/>
                <a:ext cx="12960" cy="232200"/>
              </p14:xfrm>
            </p:contentPart>
          </mc:Choice>
          <mc:Fallback xmlns="">
            <p:pic>
              <p:nvPicPr>
                <p:cNvPr id="84" name="Ink 83">
                  <a:extLst>
                    <a:ext uri="{FF2B5EF4-FFF2-40B4-BE49-F238E27FC236}">
                      <a16:creationId xmlns:a16="http://schemas.microsoft.com/office/drawing/2014/main" id="{ACE2E7A8-2354-AF4A-6D8E-3451B446528E}"/>
                    </a:ext>
                  </a:extLst>
                </p:cNvPr>
                <p:cNvPicPr/>
                <p:nvPr/>
              </p:nvPicPr>
              <p:blipFill>
                <a:blip r:embed="rId46"/>
                <a:stretch>
                  <a:fillRect/>
                </a:stretch>
              </p:blipFill>
              <p:spPr>
                <a:xfrm>
                  <a:off x="1876095" y="3343576"/>
                  <a:ext cx="48600" cy="267840"/>
                </a:xfrm>
                <a:prstGeom prst="rect">
                  <a:avLst/>
                </a:prstGeom>
              </p:spPr>
            </p:pic>
          </mc:Fallback>
        </mc:AlternateContent>
        <mc:AlternateContent xmlns:mc="http://schemas.openxmlformats.org/markup-compatibility/2006" xmlns:p14="http://schemas.microsoft.com/office/powerpoint/2010/main">
          <mc:Choice Requires="p14">
            <p:contentPart p14:bwMode="auto" r:id="rId47">
              <p14:nvContentPartPr>
                <p14:cNvPr id="85" name="Ink 84">
                  <a:extLst>
                    <a:ext uri="{FF2B5EF4-FFF2-40B4-BE49-F238E27FC236}">
                      <a16:creationId xmlns:a16="http://schemas.microsoft.com/office/drawing/2014/main" id="{AFF873B0-C22E-D121-D866-4E094C1375D1}"/>
                    </a:ext>
                  </a:extLst>
                </p14:cNvPr>
                <p14:cNvContentPartPr/>
                <p14:nvPr/>
              </p14:nvContentPartPr>
              <p14:xfrm>
                <a:off x="2026215" y="3404416"/>
                <a:ext cx="189360" cy="202680"/>
              </p14:xfrm>
            </p:contentPart>
          </mc:Choice>
          <mc:Fallback xmlns="">
            <p:pic>
              <p:nvPicPr>
                <p:cNvPr id="85" name="Ink 84">
                  <a:extLst>
                    <a:ext uri="{FF2B5EF4-FFF2-40B4-BE49-F238E27FC236}">
                      <a16:creationId xmlns:a16="http://schemas.microsoft.com/office/drawing/2014/main" id="{AFF873B0-C22E-D121-D866-4E094C1375D1}"/>
                    </a:ext>
                  </a:extLst>
                </p:cNvPr>
                <p:cNvPicPr/>
                <p:nvPr/>
              </p:nvPicPr>
              <p:blipFill>
                <a:blip r:embed="rId48"/>
                <a:stretch>
                  <a:fillRect/>
                </a:stretch>
              </p:blipFill>
              <p:spPr>
                <a:xfrm>
                  <a:off x="2008215" y="3386416"/>
                  <a:ext cx="225000" cy="238320"/>
                </a:xfrm>
                <a:prstGeom prst="rect">
                  <a:avLst/>
                </a:prstGeom>
              </p:spPr>
            </p:pic>
          </mc:Fallback>
        </mc:AlternateContent>
        <mc:AlternateContent xmlns:mc="http://schemas.openxmlformats.org/markup-compatibility/2006" xmlns:p14="http://schemas.microsoft.com/office/powerpoint/2010/main">
          <mc:Choice Requires="p14">
            <p:contentPart p14:bwMode="auto" r:id="rId49">
              <p14:nvContentPartPr>
                <p14:cNvPr id="96" name="Ink 95">
                  <a:extLst>
                    <a:ext uri="{FF2B5EF4-FFF2-40B4-BE49-F238E27FC236}">
                      <a16:creationId xmlns:a16="http://schemas.microsoft.com/office/drawing/2014/main" id="{E267B3AA-B06C-EFB0-7DEB-523CFB458E02}"/>
                    </a:ext>
                  </a:extLst>
                </p14:cNvPr>
                <p14:cNvContentPartPr/>
                <p14:nvPr/>
              </p14:nvContentPartPr>
              <p14:xfrm>
                <a:off x="2053935" y="3398656"/>
                <a:ext cx="158400" cy="50040"/>
              </p14:xfrm>
            </p:contentPart>
          </mc:Choice>
          <mc:Fallback xmlns="">
            <p:pic>
              <p:nvPicPr>
                <p:cNvPr id="96" name="Ink 95">
                  <a:extLst>
                    <a:ext uri="{FF2B5EF4-FFF2-40B4-BE49-F238E27FC236}">
                      <a16:creationId xmlns:a16="http://schemas.microsoft.com/office/drawing/2014/main" id="{E267B3AA-B06C-EFB0-7DEB-523CFB458E02}"/>
                    </a:ext>
                  </a:extLst>
                </p:cNvPr>
                <p:cNvPicPr/>
                <p:nvPr/>
              </p:nvPicPr>
              <p:blipFill>
                <a:blip r:embed="rId50"/>
                <a:stretch>
                  <a:fillRect/>
                </a:stretch>
              </p:blipFill>
              <p:spPr>
                <a:xfrm>
                  <a:off x="2036295" y="3381016"/>
                  <a:ext cx="194040" cy="85680"/>
                </a:xfrm>
                <a:prstGeom prst="rect">
                  <a:avLst/>
                </a:prstGeom>
              </p:spPr>
            </p:pic>
          </mc:Fallback>
        </mc:AlternateContent>
        <mc:AlternateContent xmlns:mc="http://schemas.openxmlformats.org/markup-compatibility/2006" xmlns:p14="http://schemas.microsoft.com/office/powerpoint/2010/main">
          <mc:Choice Requires="p14">
            <p:contentPart p14:bwMode="auto" r:id="rId51">
              <p14:nvContentPartPr>
                <p14:cNvPr id="97" name="Ink 96">
                  <a:extLst>
                    <a:ext uri="{FF2B5EF4-FFF2-40B4-BE49-F238E27FC236}">
                      <a16:creationId xmlns:a16="http://schemas.microsoft.com/office/drawing/2014/main" id="{B609464F-A481-7AD4-CCAD-457EC294CD0F}"/>
                    </a:ext>
                  </a:extLst>
                </p14:cNvPr>
                <p14:cNvContentPartPr/>
                <p14:nvPr/>
              </p14:nvContentPartPr>
              <p14:xfrm>
                <a:off x="2411415" y="3432856"/>
                <a:ext cx="132840" cy="99720"/>
              </p14:xfrm>
            </p:contentPart>
          </mc:Choice>
          <mc:Fallback xmlns="">
            <p:pic>
              <p:nvPicPr>
                <p:cNvPr id="97" name="Ink 96">
                  <a:extLst>
                    <a:ext uri="{FF2B5EF4-FFF2-40B4-BE49-F238E27FC236}">
                      <a16:creationId xmlns:a16="http://schemas.microsoft.com/office/drawing/2014/main" id="{B609464F-A481-7AD4-CCAD-457EC294CD0F}"/>
                    </a:ext>
                  </a:extLst>
                </p:cNvPr>
                <p:cNvPicPr/>
                <p:nvPr/>
              </p:nvPicPr>
              <p:blipFill>
                <a:blip r:embed="rId52"/>
                <a:stretch>
                  <a:fillRect/>
                </a:stretch>
              </p:blipFill>
              <p:spPr>
                <a:xfrm>
                  <a:off x="2393415" y="3415216"/>
                  <a:ext cx="168480" cy="135360"/>
                </a:xfrm>
                <a:prstGeom prst="rect">
                  <a:avLst/>
                </a:prstGeom>
              </p:spPr>
            </p:pic>
          </mc:Fallback>
        </mc:AlternateContent>
        <mc:AlternateContent xmlns:mc="http://schemas.openxmlformats.org/markup-compatibility/2006" xmlns:p14="http://schemas.microsoft.com/office/powerpoint/2010/main">
          <mc:Choice Requires="p14">
            <p:contentPart p14:bwMode="auto" r:id="rId53">
              <p14:nvContentPartPr>
                <p14:cNvPr id="122" name="Ink 121">
                  <a:extLst>
                    <a:ext uri="{FF2B5EF4-FFF2-40B4-BE49-F238E27FC236}">
                      <a16:creationId xmlns:a16="http://schemas.microsoft.com/office/drawing/2014/main" id="{8D9D2D49-03AB-7C54-12C8-CA3A59A39FA9}"/>
                    </a:ext>
                  </a:extLst>
                </p14:cNvPr>
                <p14:cNvContentPartPr/>
                <p14:nvPr/>
              </p14:nvContentPartPr>
              <p14:xfrm>
                <a:off x="2449575" y="3442216"/>
                <a:ext cx="120960" cy="148320"/>
              </p14:xfrm>
            </p:contentPart>
          </mc:Choice>
          <mc:Fallback xmlns="">
            <p:pic>
              <p:nvPicPr>
                <p:cNvPr id="122" name="Ink 121">
                  <a:extLst>
                    <a:ext uri="{FF2B5EF4-FFF2-40B4-BE49-F238E27FC236}">
                      <a16:creationId xmlns:a16="http://schemas.microsoft.com/office/drawing/2014/main" id="{8D9D2D49-03AB-7C54-12C8-CA3A59A39FA9}"/>
                    </a:ext>
                  </a:extLst>
                </p:cNvPr>
                <p:cNvPicPr/>
                <p:nvPr/>
              </p:nvPicPr>
              <p:blipFill>
                <a:blip r:embed="rId54"/>
                <a:stretch>
                  <a:fillRect/>
                </a:stretch>
              </p:blipFill>
              <p:spPr>
                <a:xfrm>
                  <a:off x="2431935" y="3424576"/>
                  <a:ext cx="156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55">
              <p14:nvContentPartPr>
                <p14:cNvPr id="123" name="Ink 122">
                  <a:extLst>
                    <a:ext uri="{FF2B5EF4-FFF2-40B4-BE49-F238E27FC236}">
                      <a16:creationId xmlns:a16="http://schemas.microsoft.com/office/drawing/2014/main" id="{EC6A0575-6AE0-0403-EF7C-AF5B521AE4EC}"/>
                    </a:ext>
                  </a:extLst>
                </p14:cNvPr>
                <p14:cNvContentPartPr/>
                <p14:nvPr/>
              </p14:nvContentPartPr>
              <p14:xfrm>
                <a:off x="2767095" y="3339616"/>
                <a:ext cx="190080" cy="219960"/>
              </p14:xfrm>
            </p:contentPart>
          </mc:Choice>
          <mc:Fallback xmlns="">
            <p:pic>
              <p:nvPicPr>
                <p:cNvPr id="123" name="Ink 122">
                  <a:extLst>
                    <a:ext uri="{FF2B5EF4-FFF2-40B4-BE49-F238E27FC236}">
                      <a16:creationId xmlns:a16="http://schemas.microsoft.com/office/drawing/2014/main" id="{EC6A0575-6AE0-0403-EF7C-AF5B521AE4EC}"/>
                    </a:ext>
                  </a:extLst>
                </p:cNvPr>
                <p:cNvPicPr/>
                <p:nvPr/>
              </p:nvPicPr>
              <p:blipFill>
                <a:blip r:embed="rId56"/>
                <a:stretch>
                  <a:fillRect/>
                </a:stretch>
              </p:blipFill>
              <p:spPr>
                <a:xfrm>
                  <a:off x="2749455" y="3321976"/>
                  <a:ext cx="225720" cy="255600"/>
                </a:xfrm>
                <a:prstGeom prst="rect">
                  <a:avLst/>
                </a:prstGeom>
              </p:spPr>
            </p:pic>
          </mc:Fallback>
        </mc:AlternateContent>
        <mc:AlternateContent xmlns:mc="http://schemas.openxmlformats.org/markup-compatibility/2006" xmlns:p14="http://schemas.microsoft.com/office/powerpoint/2010/main">
          <mc:Choice Requires="p14">
            <p:contentPart p14:bwMode="auto" r:id="rId57">
              <p14:nvContentPartPr>
                <p14:cNvPr id="124" name="Ink 123">
                  <a:extLst>
                    <a:ext uri="{FF2B5EF4-FFF2-40B4-BE49-F238E27FC236}">
                      <a16:creationId xmlns:a16="http://schemas.microsoft.com/office/drawing/2014/main" id="{A0FA7ADA-E6C9-9F7D-96D0-6DCFA4323D96}"/>
                    </a:ext>
                  </a:extLst>
                </p14:cNvPr>
                <p14:cNvContentPartPr/>
                <p14:nvPr/>
              </p14:nvContentPartPr>
              <p14:xfrm>
                <a:off x="3088935" y="3334216"/>
                <a:ext cx="23040" cy="219600"/>
              </p14:xfrm>
            </p:contentPart>
          </mc:Choice>
          <mc:Fallback xmlns="">
            <p:pic>
              <p:nvPicPr>
                <p:cNvPr id="124" name="Ink 123">
                  <a:extLst>
                    <a:ext uri="{FF2B5EF4-FFF2-40B4-BE49-F238E27FC236}">
                      <a16:creationId xmlns:a16="http://schemas.microsoft.com/office/drawing/2014/main" id="{A0FA7ADA-E6C9-9F7D-96D0-6DCFA4323D96}"/>
                    </a:ext>
                  </a:extLst>
                </p:cNvPr>
                <p:cNvPicPr/>
                <p:nvPr/>
              </p:nvPicPr>
              <p:blipFill>
                <a:blip r:embed="rId58"/>
                <a:stretch>
                  <a:fillRect/>
                </a:stretch>
              </p:blipFill>
              <p:spPr>
                <a:xfrm>
                  <a:off x="3070935" y="3316576"/>
                  <a:ext cx="58680" cy="255240"/>
                </a:xfrm>
                <a:prstGeom prst="rect">
                  <a:avLst/>
                </a:prstGeom>
              </p:spPr>
            </p:pic>
          </mc:Fallback>
        </mc:AlternateContent>
      </p:grpSp>
      <p:grpSp>
        <p:nvGrpSpPr>
          <p:cNvPr id="131" name="Group 130">
            <a:extLst>
              <a:ext uri="{FF2B5EF4-FFF2-40B4-BE49-F238E27FC236}">
                <a16:creationId xmlns:a16="http://schemas.microsoft.com/office/drawing/2014/main" id="{4278400A-B692-1E84-B15E-5211928BE432}"/>
              </a:ext>
            </a:extLst>
          </p:cNvPr>
          <p:cNvGrpSpPr/>
          <p:nvPr/>
        </p:nvGrpSpPr>
        <p:grpSpPr>
          <a:xfrm>
            <a:off x="3843106" y="2331193"/>
            <a:ext cx="686520" cy="343440"/>
            <a:chOff x="3415815" y="3305416"/>
            <a:chExt cx="686520" cy="343440"/>
          </a:xfrm>
        </p:grpSpPr>
        <mc:AlternateContent xmlns:mc="http://schemas.openxmlformats.org/markup-compatibility/2006" xmlns:p14="http://schemas.microsoft.com/office/powerpoint/2010/main">
          <mc:Choice Requires="p14">
            <p:contentPart p14:bwMode="auto" r:id="rId59">
              <p14:nvContentPartPr>
                <p14:cNvPr id="125" name="Ink 124">
                  <a:extLst>
                    <a:ext uri="{FF2B5EF4-FFF2-40B4-BE49-F238E27FC236}">
                      <a16:creationId xmlns:a16="http://schemas.microsoft.com/office/drawing/2014/main" id="{8EE59A76-B290-DEEE-F2ED-CA2EDA055E5D}"/>
                    </a:ext>
                  </a:extLst>
                </p14:cNvPr>
                <p14:cNvContentPartPr/>
                <p14:nvPr/>
              </p14:nvContentPartPr>
              <p14:xfrm>
                <a:off x="3415815" y="3409456"/>
                <a:ext cx="167760" cy="124200"/>
              </p14:xfrm>
            </p:contentPart>
          </mc:Choice>
          <mc:Fallback xmlns="">
            <p:pic>
              <p:nvPicPr>
                <p:cNvPr id="125" name="Ink 124">
                  <a:extLst>
                    <a:ext uri="{FF2B5EF4-FFF2-40B4-BE49-F238E27FC236}">
                      <a16:creationId xmlns:a16="http://schemas.microsoft.com/office/drawing/2014/main" id="{8EE59A76-B290-DEEE-F2ED-CA2EDA055E5D}"/>
                    </a:ext>
                  </a:extLst>
                </p:cNvPr>
                <p:cNvPicPr/>
                <p:nvPr/>
              </p:nvPicPr>
              <p:blipFill>
                <a:blip r:embed="rId60"/>
                <a:stretch>
                  <a:fillRect/>
                </a:stretch>
              </p:blipFill>
              <p:spPr>
                <a:xfrm>
                  <a:off x="3397815" y="3391816"/>
                  <a:ext cx="203400" cy="159840"/>
                </a:xfrm>
                <a:prstGeom prst="rect">
                  <a:avLst/>
                </a:prstGeom>
              </p:spPr>
            </p:pic>
          </mc:Fallback>
        </mc:AlternateContent>
        <mc:AlternateContent xmlns:mc="http://schemas.openxmlformats.org/markup-compatibility/2006" xmlns:p14="http://schemas.microsoft.com/office/powerpoint/2010/main">
          <mc:Choice Requires="p14">
            <p:contentPart p14:bwMode="auto" r:id="rId61">
              <p14:nvContentPartPr>
                <p14:cNvPr id="126" name="Ink 125">
                  <a:extLst>
                    <a:ext uri="{FF2B5EF4-FFF2-40B4-BE49-F238E27FC236}">
                      <a16:creationId xmlns:a16="http://schemas.microsoft.com/office/drawing/2014/main" id="{4100841C-3E17-9D29-42D5-352F8ECAF0BC}"/>
                    </a:ext>
                  </a:extLst>
                </p14:cNvPr>
                <p14:cNvContentPartPr/>
                <p14:nvPr/>
              </p14:nvContentPartPr>
              <p14:xfrm>
                <a:off x="3463335" y="3422776"/>
                <a:ext cx="150120" cy="150120"/>
              </p14:xfrm>
            </p:contentPart>
          </mc:Choice>
          <mc:Fallback xmlns="">
            <p:pic>
              <p:nvPicPr>
                <p:cNvPr id="126" name="Ink 125">
                  <a:extLst>
                    <a:ext uri="{FF2B5EF4-FFF2-40B4-BE49-F238E27FC236}">
                      <a16:creationId xmlns:a16="http://schemas.microsoft.com/office/drawing/2014/main" id="{4100841C-3E17-9D29-42D5-352F8ECAF0BC}"/>
                    </a:ext>
                  </a:extLst>
                </p:cNvPr>
                <p:cNvPicPr/>
                <p:nvPr/>
              </p:nvPicPr>
              <p:blipFill>
                <a:blip r:embed="rId62"/>
                <a:stretch>
                  <a:fillRect/>
                </a:stretch>
              </p:blipFill>
              <p:spPr>
                <a:xfrm>
                  <a:off x="3445695" y="3404776"/>
                  <a:ext cx="185760" cy="185760"/>
                </a:xfrm>
                <a:prstGeom prst="rect">
                  <a:avLst/>
                </a:prstGeom>
              </p:spPr>
            </p:pic>
          </mc:Fallback>
        </mc:AlternateContent>
        <mc:AlternateContent xmlns:mc="http://schemas.openxmlformats.org/markup-compatibility/2006" xmlns:p14="http://schemas.microsoft.com/office/powerpoint/2010/main">
          <mc:Choice Requires="p14">
            <p:contentPart p14:bwMode="auto" r:id="rId63">
              <p14:nvContentPartPr>
                <p14:cNvPr id="129" name="Ink 128">
                  <a:extLst>
                    <a:ext uri="{FF2B5EF4-FFF2-40B4-BE49-F238E27FC236}">
                      <a16:creationId xmlns:a16="http://schemas.microsoft.com/office/drawing/2014/main" id="{54A965F9-BFE5-D439-13FD-4A3D690DB0A3}"/>
                    </a:ext>
                  </a:extLst>
                </p14:cNvPr>
                <p14:cNvContentPartPr/>
                <p14:nvPr/>
              </p14:nvContentPartPr>
              <p14:xfrm>
                <a:off x="3849255" y="3305416"/>
                <a:ext cx="253080" cy="203040"/>
              </p14:xfrm>
            </p:contentPart>
          </mc:Choice>
          <mc:Fallback xmlns="">
            <p:pic>
              <p:nvPicPr>
                <p:cNvPr id="129" name="Ink 128">
                  <a:extLst>
                    <a:ext uri="{FF2B5EF4-FFF2-40B4-BE49-F238E27FC236}">
                      <a16:creationId xmlns:a16="http://schemas.microsoft.com/office/drawing/2014/main" id="{54A965F9-BFE5-D439-13FD-4A3D690DB0A3}"/>
                    </a:ext>
                  </a:extLst>
                </p:cNvPr>
                <p:cNvPicPr/>
                <p:nvPr/>
              </p:nvPicPr>
              <p:blipFill>
                <a:blip r:embed="rId64"/>
                <a:stretch>
                  <a:fillRect/>
                </a:stretch>
              </p:blipFill>
              <p:spPr>
                <a:xfrm>
                  <a:off x="3831615" y="3287776"/>
                  <a:ext cx="288720" cy="238680"/>
                </a:xfrm>
                <a:prstGeom prst="rect">
                  <a:avLst/>
                </a:prstGeom>
              </p:spPr>
            </p:pic>
          </mc:Fallback>
        </mc:AlternateContent>
        <mc:AlternateContent xmlns:mc="http://schemas.openxmlformats.org/markup-compatibility/2006" xmlns:p14="http://schemas.microsoft.com/office/powerpoint/2010/main">
          <mc:Choice Requires="p14">
            <p:contentPart p14:bwMode="auto" r:id="rId65">
              <p14:nvContentPartPr>
                <p14:cNvPr id="130" name="Ink 129">
                  <a:extLst>
                    <a:ext uri="{FF2B5EF4-FFF2-40B4-BE49-F238E27FC236}">
                      <a16:creationId xmlns:a16="http://schemas.microsoft.com/office/drawing/2014/main" id="{07FCFA87-B507-5DC4-BC88-A29F1D32623F}"/>
                    </a:ext>
                  </a:extLst>
                </p14:cNvPr>
                <p14:cNvContentPartPr/>
                <p14:nvPr/>
              </p14:nvContentPartPr>
              <p14:xfrm>
                <a:off x="3992535" y="3366256"/>
                <a:ext cx="47880" cy="282600"/>
              </p14:xfrm>
            </p:contentPart>
          </mc:Choice>
          <mc:Fallback xmlns="">
            <p:pic>
              <p:nvPicPr>
                <p:cNvPr id="130" name="Ink 129">
                  <a:extLst>
                    <a:ext uri="{FF2B5EF4-FFF2-40B4-BE49-F238E27FC236}">
                      <a16:creationId xmlns:a16="http://schemas.microsoft.com/office/drawing/2014/main" id="{07FCFA87-B507-5DC4-BC88-A29F1D32623F}"/>
                    </a:ext>
                  </a:extLst>
                </p:cNvPr>
                <p:cNvPicPr/>
                <p:nvPr/>
              </p:nvPicPr>
              <p:blipFill>
                <a:blip r:embed="rId66"/>
                <a:stretch>
                  <a:fillRect/>
                </a:stretch>
              </p:blipFill>
              <p:spPr>
                <a:xfrm>
                  <a:off x="3974535" y="3348616"/>
                  <a:ext cx="83520" cy="31824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67">
            <p14:nvContentPartPr>
              <p14:cNvPr id="132" name="Ink 131">
                <a:extLst>
                  <a:ext uri="{FF2B5EF4-FFF2-40B4-BE49-F238E27FC236}">
                    <a16:creationId xmlns:a16="http://schemas.microsoft.com/office/drawing/2014/main" id="{9E04B984-27E6-9D93-C7FA-2FC5F127D829}"/>
                  </a:ext>
                </a:extLst>
              </p14:cNvPr>
              <p14:cNvContentPartPr/>
              <p14:nvPr/>
            </p14:nvContentPartPr>
            <p14:xfrm>
              <a:off x="562466" y="2019916"/>
              <a:ext cx="199440" cy="19080"/>
            </p14:xfrm>
          </p:contentPart>
        </mc:Choice>
        <mc:Fallback xmlns="">
          <p:pic>
            <p:nvPicPr>
              <p:cNvPr id="132" name="Ink 131">
                <a:extLst>
                  <a:ext uri="{FF2B5EF4-FFF2-40B4-BE49-F238E27FC236}">
                    <a16:creationId xmlns:a16="http://schemas.microsoft.com/office/drawing/2014/main" id="{9E04B984-27E6-9D93-C7FA-2FC5F127D829}"/>
                  </a:ext>
                </a:extLst>
              </p:cNvPr>
              <p:cNvPicPr/>
              <p:nvPr/>
            </p:nvPicPr>
            <p:blipFill>
              <a:blip r:embed="rId68"/>
              <a:stretch>
                <a:fillRect/>
              </a:stretch>
            </p:blipFill>
            <p:spPr>
              <a:xfrm>
                <a:off x="544826" y="2002276"/>
                <a:ext cx="235080" cy="54720"/>
              </a:xfrm>
              <a:prstGeom prst="rect">
                <a:avLst/>
              </a:prstGeom>
            </p:spPr>
          </p:pic>
        </mc:Fallback>
      </mc:AlternateContent>
      <mc:AlternateContent xmlns:mc="http://schemas.openxmlformats.org/markup-compatibility/2006" xmlns:p14="http://schemas.microsoft.com/office/powerpoint/2010/main">
        <mc:Choice Requires="p14">
          <p:contentPart p14:bwMode="auto" r:id="rId69">
            <p14:nvContentPartPr>
              <p14:cNvPr id="133" name="Ink 132">
                <a:extLst>
                  <a:ext uri="{FF2B5EF4-FFF2-40B4-BE49-F238E27FC236}">
                    <a16:creationId xmlns:a16="http://schemas.microsoft.com/office/drawing/2014/main" id="{46A13EC7-56F1-FA20-93CB-05151D7E7288}"/>
                  </a:ext>
                </a:extLst>
              </p14:cNvPr>
              <p14:cNvContentPartPr/>
              <p14:nvPr/>
            </p14:nvContentPartPr>
            <p14:xfrm>
              <a:off x="533306" y="2166436"/>
              <a:ext cx="207000" cy="12600"/>
            </p14:xfrm>
          </p:contentPart>
        </mc:Choice>
        <mc:Fallback xmlns="">
          <p:pic>
            <p:nvPicPr>
              <p:cNvPr id="133" name="Ink 132">
                <a:extLst>
                  <a:ext uri="{FF2B5EF4-FFF2-40B4-BE49-F238E27FC236}">
                    <a16:creationId xmlns:a16="http://schemas.microsoft.com/office/drawing/2014/main" id="{46A13EC7-56F1-FA20-93CB-05151D7E7288}"/>
                  </a:ext>
                </a:extLst>
              </p:cNvPr>
              <p:cNvPicPr/>
              <p:nvPr/>
            </p:nvPicPr>
            <p:blipFill>
              <a:blip r:embed="rId70"/>
              <a:stretch>
                <a:fillRect/>
              </a:stretch>
            </p:blipFill>
            <p:spPr>
              <a:xfrm>
                <a:off x="515306" y="2148436"/>
                <a:ext cx="242640" cy="48240"/>
              </a:xfrm>
              <a:prstGeom prst="rect">
                <a:avLst/>
              </a:prstGeom>
            </p:spPr>
          </p:pic>
        </mc:Fallback>
      </mc:AlternateContent>
      <mc:AlternateContent xmlns:mc="http://schemas.openxmlformats.org/markup-compatibility/2006" xmlns:p14="http://schemas.microsoft.com/office/powerpoint/2010/main">
        <mc:Choice Requires="p14">
          <p:contentPart p14:bwMode="auto" r:id="rId71">
            <p14:nvContentPartPr>
              <p14:cNvPr id="2" name="Ink 1">
                <a:extLst>
                  <a:ext uri="{FF2B5EF4-FFF2-40B4-BE49-F238E27FC236}">
                    <a16:creationId xmlns:a16="http://schemas.microsoft.com/office/drawing/2014/main" id="{09A7F735-AAA4-A084-4192-24747276E378}"/>
                  </a:ext>
                </a:extLst>
              </p14:cNvPr>
              <p14:cNvContentPartPr/>
              <p14:nvPr/>
            </p14:nvContentPartPr>
            <p14:xfrm>
              <a:off x="508095" y="3199959"/>
              <a:ext cx="172800" cy="13320"/>
            </p14:xfrm>
          </p:contentPart>
        </mc:Choice>
        <mc:Fallback xmlns="">
          <p:pic>
            <p:nvPicPr>
              <p:cNvPr id="2" name="Ink 1">
                <a:extLst>
                  <a:ext uri="{FF2B5EF4-FFF2-40B4-BE49-F238E27FC236}">
                    <a16:creationId xmlns:a16="http://schemas.microsoft.com/office/drawing/2014/main" id="{09A7F735-AAA4-A084-4192-24747276E378}"/>
                  </a:ext>
                </a:extLst>
              </p:cNvPr>
              <p:cNvPicPr/>
              <p:nvPr/>
            </p:nvPicPr>
            <p:blipFill>
              <a:blip r:embed="rId72"/>
              <a:stretch>
                <a:fillRect/>
              </a:stretch>
            </p:blipFill>
            <p:spPr>
              <a:xfrm>
                <a:off x="490455" y="3181959"/>
                <a:ext cx="208440" cy="48960"/>
              </a:xfrm>
              <a:prstGeom prst="rect">
                <a:avLst/>
              </a:prstGeom>
            </p:spPr>
          </p:pic>
        </mc:Fallback>
      </mc:AlternateContent>
      <mc:AlternateContent xmlns:mc="http://schemas.openxmlformats.org/markup-compatibility/2006" xmlns:p14="http://schemas.microsoft.com/office/powerpoint/2010/main">
        <mc:Choice Requires="p14">
          <p:contentPart p14:bwMode="auto" r:id="rId73">
            <p14:nvContentPartPr>
              <p14:cNvPr id="3" name="Ink 2">
                <a:extLst>
                  <a:ext uri="{FF2B5EF4-FFF2-40B4-BE49-F238E27FC236}">
                    <a16:creationId xmlns:a16="http://schemas.microsoft.com/office/drawing/2014/main" id="{33D818F3-5C5C-67B9-7C16-211E6BEBE067}"/>
                  </a:ext>
                </a:extLst>
              </p14:cNvPr>
              <p14:cNvContentPartPr/>
              <p14:nvPr/>
            </p14:nvContentPartPr>
            <p14:xfrm>
              <a:off x="535095" y="3324879"/>
              <a:ext cx="201960" cy="9720"/>
            </p14:xfrm>
          </p:contentPart>
        </mc:Choice>
        <mc:Fallback xmlns="">
          <p:pic>
            <p:nvPicPr>
              <p:cNvPr id="3" name="Ink 2">
                <a:extLst>
                  <a:ext uri="{FF2B5EF4-FFF2-40B4-BE49-F238E27FC236}">
                    <a16:creationId xmlns:a16="http://schemas.microsoft.com/office/drawing/2014/main" id="{33D818F3-5C5C-67B9-7C16-211E6BEBE067}"/>
                  </a:ext>
                </a:extLst>
              </p:cNvPr>
              <p:cNvPicPr/>
              <p:nvPr/>
            </p:nvPicPr>
            <p:blipFill>
              <a:blip r:embed="rId74"/>
              <a:stretch>
                <a:fillRect/>
              </a:stretch>
            </p:blipFill>
            <p:spPr>
              <a:xfrm>
                <a:off x="517455" y="3307239"/>
                <a:ext cx="237600" cy="45360"/>
              </a:xfrm>
              <a:prstGeom prst="rect">
                <a:avLst/>
              </a:prstGeom>
            </p:spPr>
          </p:pic>
        </mc:Fallback>
      </mc:AlternateContent>
      <p:grpSp>
        <p:nvGrpSpPr>
          <p:cNvPr id="27" name="Group 26">
            <a:extLst>
              <a:ext uri="{FF2B5EF4-FFF2-40B4-BE49-F238E27FC236}">
                <a16:creationId xmlns:a16="http://schemas.microsoft.com/office/drawing/2014/main" id="{0C1DA800-78D5-5476-88C7-9BD690A2D2E2}"/>
              </a:ext>
            </a:extLst>
          </p:cNvPr>
          <p:cNvGrpSpPr/>
          <p:nvPr/>
        </p:nvGrpSpPr>
        <p:grpSpPr>
          <a:xfrm>
            <a:off x="1153575" y="3071439"/>
            <a:ext cx="537480" cy="348480"/>
            <a:chOff x="1153575" y="3302176"/>
            <a:chExt cx="537480" cy="348480"/>
          </a:xfrm>
        </p:grpSpPr>
        <mc:AlternateContent xmlns:mc="http://schemas.openxmlformats.org/markup-compatibility/2006" xmlns:p14="http://schemas.microsoft.com/office/powerpoint/2010/main">
          <mc:Choice Requires="p14">
            <p:contentPart p14:bwMode="auto" r:id="rId75">
              <p14:nvContentPartPr>
                <p14:cNvPr id="5" name="Ink 4">
                  <a:extLst>
                    <a:ext uri="{FF2B5EF4-FFF2-40B4-BE49-F238E27FC236}">
                      <a16:creationId xmlns:a16="http://schemas.microsoft.com/office/drawing/2014/main" id="{F1FD8916-7A06-C5F4-8A8C-71816B562396}"/>
                    </a:ext>
                  </a:extLst>
                </p14:cNvPr>
                <p14:cNvContentPartPr/>
                <p14:nvPr/>
              </p14:nvContentPartPr>
              <p14:xfrm>
                <a:off x="1280655" y="3302176"/>
                <a:ext cx="16920" cy="225720"/>
              </p14:xfrm>
            </p:contentPart>
          </mc:Choice>
          <mc:Fallback xmlns="">
            <p:pic>
              <p:nvPicPr>
                <p:cNvPr id="5" name="Ink 4">
                  <a:extLst>
                    <a:ext uri="{FF2B5EF4-FFF2-40B4-BE49-F238E27FC236}">
                      <a16:creationId xmlns:a16="http://schemas.microsoft.com/office/drawing/2014/main" id="{F1FD8916-7A06-C5F4-8A8C-71816B562396}"/>
                    </a:ext>
                  </a:extLst>
                </p:cNvPr>
                <p:cNvPicPr/>
                <p:nvPr/>
              </p:nvPicPr>
              <p:blipFill>
                <a:blip r:embed="rId76"/>
                <a:stretch>
                  <a:fillRect/>
                </a:stretch>
              </p:blipFill>
              <p:spPr>
                <a:xfrm>
                  <a:off x="1262655" y="3284536"/>
                  <a:ext cx="52560" cy="261360"/>
                </a:xfrm>
                <a:prstGeom prst="rect">
                  <a:avLst/>
                </a:prstGeom>
              </p:spPr>
            </p:pic>
          </mc:Fallback>
        </mc:AlternateContent>
        <mc:AlternateContent xmlns:mc="http://schemas.openxmlformats.org/markup-compatibility/2006" xmlns:p14="http://schemas.microsoft.com/office/powerpoint/2010/main">
          <mc:Choice Requires="p14">
            <p:contentPart p14:bwMode="auto" r:id="rId77">
              <p14:nvContentPartPr>
                <p14:cNvPr id="6" name="Ink 5">
                  <a:extLst>
                    <a:ext uri="{FF2B5EF4-FFF2-40B4-BE49-F238E27FC236}">
                      <a16:creationId xmlns:a16="http://schemas.microsoft.com/office/drawing/2014/main" id="{FCFA6BCF-6175-2F28-AB9F-1F5057E5593A}"/>
                    </a:ext>
                  </a:extLst>
                </p14:cNvPr>
                <p14:cNvContentPartPr/>
                <p14:nvPr/>
              </p14:nvContentPartPr>
              <p14:xfrm>
                <a:off x="1422135" y="3307576"/>
                <a:ext cx="162000" cy="192600"/>
              </p14:xfrm>
            </p:contentPart>
          </mc:Choice>
          <mc:Fallback xmlns="">
            <p:pic>
              <p:nvPicPr>
                <p:cNvPr id="6" name="Ink 5">
                  <a:extLst>
                    <a:ext uri="{FF2B5EF4-FFF2-40B4-BE49-F238E27FC236}">
                      <a16:creationId xmlns:a16="http://schemas.microsoft.com/office/drawing/2014/main" id="{FCFA6BCF-6175-2F28-AB9F-1F5057E5593A}"/>
                    </a:ext>
                  </a:extLst>
                </p:cNvPr>
                <p:cNvPicPr/>
                <p:nvPr/>
              </p:nvPicPr>
              <p:blipFill>
                <a:blip r:embed="rId78"/>
                <a:stretch>
                  <a:fillRect/>
                </a:stretch>
              </p:blipFill>
              <p:spPr>
                <a:xfrm>
                  <a:off x="1404135" y="3289936"/>
                  <a:ext cx="197640" cy="228240"/>
                </a:xfrm>
                <a:prstGeom prst="rect">
                  <a:avLst/>
                </a:prstGeom>
              </p:spPr>
            </p:pic>
          </mc:Fallback>
        </mc:AlternateContent>
        <mc:AlternateContent xmlns:mc="http://schemas.openxmlformats.org/markup-compatibility/2006" xmlns:p14="http://schemas.microsoft.com/office/powerpoint/2010/main">
          <mc:Choice Requires="p14">
            <p:contentPart p14:bwMode="auto" r:id="rId79">
              <p14:nvContentPartPr>
                <p14:cNvPr id="7" name="Ink 6">
                  <a:extLst>
                    <a:ext uri="{FF2B5EF4-FFF2-40B4-BE49-F238E27FC236}">
                      <a16:creationId xmlns:a16="http://schemas.microsoft.com/office/drawing/2014/main" id="{6FBF7ED9-869A-606A-036E-A5B390C2DA95}"/>
                    </a:ext>
                  </a:extLst>
                </p14:cNvPr>
                <p14:cNvContentPartPr/>
                <p14:nvPr/>
              </p14:nvContentPartPr>
              <p14:xfrm>
                <a:off x="1153575" y="3592336"/>
                <a:ext cx="537480" cy="58320"/>
              </p14:xfrm>
            </p:contentPart>
          </mc:Choice>
          <mc:Fallback xmlns="">
            <p:pic>
              <p:nvPicPr>
                <p:cNvPr id="7" name="Ink 6">
                  <a:extLst>
                    <a:ext uri="{FF2B5EF4-FFF2-40B4-BE49-F238E27FC236}">
                      <a16:creationId xmlns:a16="http://schemas.microsoft.com/office/drawing/2014/main" id="{6FBF7ED9-869A-606A-036E-A5B390C2DA95}"/>
                    </a:ext>
                  </a:extLst>
                </p:cNvPr>
                <p:cNvPicPr/>
                <p:nvPr/>
              </p:nvPicPr>
              <p:blipFill>
                <a:blip r:embed="rId80"/>
                <a:stretch>
                  <a:fillRect/>
                </a:stretch>
              </p:blipFill>
              <p:spPr>
                <a:xfrm>
                  <a:off x="1135575" y="3574336"/>
                  <a:ext cx="573120" cy="93960"/>
                </a:xfrm>
                <a:prstGeom prst="rect">
                  <a:avLst/>
                </a:prstGeom>
              </p:spPr>
            </p:pic>
          </mc:Fallback>
        </mc:AlternateContent>
      </p:grpSp>
      <p:grpSp>
        <p:nvGrpSpPr>
          <p:cNvPr id="23" name="Group 22">
            <a:extLst>
              <a:ext uri="{FF2B5EF4-FFF2-40B4-BE49-F238E27FC236}">
                <a16:creationId xmlns:a16="http://schemas.microsoft.com/office/drawing/2014/main" id="{F7FBFED3-6568-E81E-C54A-3020FE89819E}"/>
              </a:ext>
            </a:extLst>
          </p:cNvPr>
          <p:cNvGrpSpPr/>
          <p:nvPr/>
        </p:nvGrpSpPr>
        <p:grpSpPr>
          <a:xfrm>
            <a:off x="1949535" y="3283479"/>
            <a:ext cx="202680" cy="168120"/>
            <a:chOff x="1949535" y="3514216"/>
            <a:chExt cx="202680" cy="168120"/>
          </a:xfrm>
        </p:grpSpPr>
        <mc:AlternateContent xmlns:mc="http://schemas.openxmlformats.org/markup-compatibility/2006" xmlns:p14="http://schemas.microsoft.com/office/powerpoint/2010/main">
          <mc:Choice Requires="p14">
            <p:contentPart p14:bwMode="auto" r:id="rId81">
              <p14:nvContentPartPr>
                <p14:cNvPr id="14" name="Ink 13">
                  <a:extLst>
                    <a:ext uri="{FF2B5EF4-FFF2-40B4-BE49-F238E27FC236}">
                      <a16:creationId xmlns:a16="http://schemas.microsoft.com/office/drawing/2014/main" id="{48D6B4CD-8DB8-F169-3945-C97832C26DD1}"/>
                    </a:ext>
                  </a:extLst>
                </p14:cNvPr>
                <p14:cNvContentPartPr/>
                <p14:nvPr/>
              </p14:nvContentPartPr>
              <p14:xfrm>
                <a:off x="1956735" y="3517456"/>
                <a:ext cx="126360" cy="133920"/>
              </p14:xfrm>
            </p:contentPart>
          </mc:Choice>
          <mc:Fallback xmlns="">
            <p:pic>
              <p:nvPicPr>
                <p:cNvPr id="14" name="Ink 13">
                  <a:extLst>
                    <a:ext uri="{FF2B5EF4-FFF2-40B4-BE49-F238E27FC236}">
                      <a16:creationId xmlns:a16="http://schemas.microsoft.com/office/drawing/2014/main" id="{48D6B4CD-8DB8-F169-3945-C97832C26DD1}"/>
                    </a:ext>
                  </a:extLst>
                </p:cNvPr>
                <p:cNvPicPr/>
                <p:nvPr/>
              </p:nvPicPr>
              <p:blipFill>
                <a:blip r:embed="rId82"/>
                <a:stretch>
                  <a:fillRect/>
                </a:stretch>
              </p:blipFill>
              <p:spPr>
                <a:xfrm>
                  <a:off x="1939095" y="3499816"/>
                  <a:ext cx="162000" cy="169560"/>
                </a:xfrm>
                <a:prstGeom prst="rect">
                  <a:avLst/>
                </a:prstGeom>
              </p:spPr>
            </p:pic>
          </mc:Fallback>
        </mc:AlternateContent>
        <mc:AlternateContent xmlns:mc="http://schemas.openxmlformats.org/markup-compatibility/2006" xmlns:p14="http://schemas.microsoft.com/office/powerpoint/2010/main">
          <mc:Choice Requires="p14">
            <p:contentPart p14:bwMode="auto" r:id="rId83">
              <p14:nvContentPartPr>
                <p14:cNvPr id="17" name="Ink 16">
                  <a:extLst>
                    <a:ext uri="{FF2B5EF4-FFF2-40B4-BE49-F238E27FC236}">
                      <a16:creationId xmlns:a16="http://schemas.microsoft.com/office/drawing/2014/main" id="{EB18EB63-3C18-6F2B-BF26-E822B84BB104}"/>
                    </a:ext>
                  </a:extLst>
                </p14:cNvPr>
                <p14:cNvContentPartPr/>
                <p14:nvPr/>
              </p14:nvContentPartPr>
              <p14:xfrm>
                <a:off x="1949535" y="3514216"/>
                <a:ext cx="202680" cy="168120"/>
              </p14:xfrm>
            </p:contentPart>
          </mc:Choice>
          <mc:Fallback xmlns="">
            <p:pic>
              <p:nvPicPr>
                <p:cNvPr id="17" name="Ink 16">
                  <a:extLst>
                    <a:ext uri="{FF2B5EF4-FFF2-40B4-BE49-F238E27FC236}">
                      <a16:creationId xmlns:a16="http://schemas.microsoft.com/office/drawing/2014/main" id="{EB18EB63-3C18-6F2B-BF26-E822B84BB104}"/>
                    </a:ext>
                  </a:extLst>
                </p:cNvPr>
                <p:cNvPicPr/>
                <p:nvPr/>
              </p:nvPicPr>
              <p:blipFill>
                <a:blip r:embed="rId84"/>
                <a:stretch>
                  <a:fillRect/>
                </a:stretch>
              </p:blipFill>
              <p:spPr>
                <a:xfrm>
                  <a:off x="1931895" y="3496576"/>
                  <a:ext cx="238320" cy="203760"/>
                </a:xfrm>
                <a:prstGeom prst="rect">
                  <a:avLst/>
                </a:prstGeom>
              </p:spPr>
            </p:pic>
          </mc:Fallback>
        </mc:AlternateContent>
      </p:grpSp>
      <p:grpSp>
        <p:nvGrpSpPr>
          <p:cNvPr id="38" name="Group 37">
            <a:extLst>
              <a:ext uri="{FF2B5EF4-FFF2-40B4-BE49-F238E27FC236}">
                <a16:creationId xmlns:a16="http://schemas.microsoft.com/office/drawing/2014/main" id="{A06E3ED5-A843-F243-B386-FF8D94FA92A5}"/>
              </a:ext>
            </a:extLst>
          </p:cNvPr>
          <p:cNvGrpSpPr/>
          <p:nvPr/>
        </p:nvGrpSpPr>
        <p:grpSpPr>
          <a:xfrm>
            <a:off x="2458575" y="2995839"/>
            <a:ext cx="453240" cy="367200"/>
            <a:chOff x="2458575" y="3226576"/>
            <a:chExt cx="453240" cy="367200"/>
          </a:xfrm>
        </p:grpSpPr>
        <mc:AlternateContent xmlns:mc="http://schemas.openxmlformats.org/markup-compatibility/2006" xmlns:p14="http://schemas.microsoft.com/office/powerpoint/2010/main">
          <mc:Choice Requires="p14">
            <p:contentPart p14:bwMode="auto" r:id="rId85">
              <p14:nvContentPartPr>
                <p14:cNvPr id="28" name="Ink 27">
                  <a:extLst>
                    <a:ext uri="{FF2B5EF4-FFF2-40B4-BE49-F238E27FC236}">
                      <a16:creationId xmlns:a16="http://schemas.microsoft.com/office/drawing/2014/main" id="{CEA6E741-BF59-26D1-20D3-19243B818C79}"/>
                    </a:ext>
                  </a:extLst>
                </p14:cNvPr>
                <p14:cNvContentPartPr/>
                <p14:nvPr/>
              </p14:nvContentPartPr>
              <p14:xfrm>
                <a:off x="2458575" y="3248896"/>
                <a:ext cx="181440" cy="143280"/>
              </p14:xfrm>
            </p:contentPart>
          </mc:Choice>
          <mc:Fallback xmlns="">
            <p:pic>
              <p:nvPicPr>
                <p:cNvPr id="28" name="Ink 27">
                  <a:extLst>
                    <a:ext uri="{FF2B5EF4-FFF2-40B4-BE49-F238E27FC236}">
                      <a16:creationId xmlns:a16="http://schemas.microsoft.com/office/drawing/2014/main" id="{CEA6E741-BF59-26D1-20D3-19243B818C79}"/>
                    </a:ext>
                  </a:extLst>
                </p:cNvPr>
                <p:cNvPicPr/>
                <p:nvPr/>
              </p:nvPicPr>
              <p:blipFill>
                <a:blip r:embed="rId86"/>
                <a:stretch>
                  <a:fillRect/>
                </a:stretch>
              </p:blipFill>
              <p:spPr>
                <a:xfrm>
                  <a:off x="2440575" y="3231256"/>
                  <a:ext cx="217080" cy="178920"/>
                </a:xfrm>
                <a:prstGeom prst="rect">
                  <a:avLst/>
                </a:prstGeom>
              </p:spPr>
            </p:pic>
          </mc:Fallback>
        </mc:AlternateContent>
        <mc:AlternateContent xmlns:mc="http://schemas.openxmlformats.org/markup-compatibility/2006" xmlns:p14="http://schemas.microsoft.com/office/powerpoint/2010/main">
          <mc:Choice Requires="p14">
            <p:contentPart p14:bwMode="auto" r:id="rId87">
              <p14:nvContentPartPr>
                <p14:cNvPr id="29" name="Ink 28">
                  <a:extLst>
                    <a:ext uri="{FF2B5EF4-FFF2-40B4-BE49-F238E27FC236}">
                      <a16:creationId xmlns:a16="http://schemas.microsoft.com/office/drawing/2014/main" id="{408E5B1F-E630-1E02-B5BC-59B9FF7FE4E1}"/>
                    </a:ext>
                  </a:extLst>
                </p14:cNvPr>
                <p14:cNvContentPartPr/>
                <p14:nvPr/>
              </p14:nvContentPartPr>
              <p14:xfrm>
                <a:off x="2564055" y="3286696"/>
                <a:ext cx="18360" cy="184320"/>
              </p14:xfrm>
            </p:contentPart>
          </mc:Choice>
          <mc:Fallback xmlns="">
            <p:pic>
              <p:nvPicPr>
                <p:cNvPr id="29" name="Ink 28">
                  <a:extLst>
                    <a:ext uri="{FF2B5EF4-FFF2-40B4-BE49-F238E27FC236}">
                      <a16:creationId xmlns:a16="http://schemas.microsoft.com/office/drawing/2014/main" id="{408E5B1F-E630-1E02-B5BC-59B9FF7FE4E1}"/>
                    </a:ext>
                  </a:extLst>
                </p:cNvPr>
                <p:cNvPicPr/>
                <p:nvPr/>
              </p:nvPicPr>
              <p:blipFill>
                <a:blip r:embed="rId88"/>
                <a:stretch>
                  <a:fillRect/>
                </a:stretch>
              </p:blipFill>
              <p:spPr>
                <a:xfrm>
                  <a:off x="2546415" y="3268696"/>
                  <a:ext cx="54000" cy="219960"/>
                </a:xfrm>
                <a:prstGeom prst="rect">
                  <a:avLst/>
                </a:prstGeom>
              </p:spPr>
            </p:pic>
          </mc:Fallback>
        </mc:AlternateContent>
        <mc:AlternateContent xmlns:mc="http://schemas.openxmlformats.org/markup-compatibility/2006" xmlns:p14="http://schemas.microsoft.com/office/powerpoint/2010/main">
          <mc:Choice Requires="p14">
            <p:contentPart p14:bwMode="auto" r:id="rId89">
              <p14:nvContentPartPr>
                <p14:cNvPr id="30" name="Ink 29">
                  <a:extLst>
                    <a:ext uri="{FF2B5EF4-FFF2-40B4-BE49-F238E27FC236}">
                      <a16:creationId xmlns:a16="http://schemas.microsoft.com/office/drawing/2014/main" id="{6B42AF54-920F-9385-EE23-967A3CC18B27}"/>
                    </a:ext>
                  </a:extLst>
                </p14:cNvPr>
                <p14:cNvContentPartPr/>
                <p14:nvPr/>
              </p14:nvContentPartPr>
              <p14:xfrm>
                <a:off x="2756655" y="3226576"/>
                <a:ext cx="129600" cy="210960"/>
              </p14:xfrm>
            </p:contentPart>
          </mc:Choice>
          <mc:Fallback xmlns="">
            <p:pic>
              <p:nvPicPr>
                <p:cNvPr id="30" name="Ink 29">
                  <a:extLst>
                    <a:ext uri="{FF2B5EF4-FFF2-40B4-BE49-F238E27FC236}">
                      <a16:creationId xmlns:a16="http://schemas.microsoft.com/office/drawing/2014/main" id="{6B42AF54-920F-9385-EE23-967A3CC18B27}"/>
                    </a:ext>
                  </a:extLst>
                </p:cNvPr>
                <p:cNvPicPr/>
                <p:nvPr/>
              </p:nvPicPr>
              <p:blipFill>
                <a:blip r:embed="rId90"/>
                <a:stretch>
                  <a:fillRect/>
                </a:stretch>
              </p:blipFill>
              <p:spPr>
                <a:xfrm>
                  <a:off x="2739015" y="3208576"/>
                  <a:ext cx="165240" cy="246600"/>
                </a:xfrm>
                <a:prstGeom prst="rect">
                  <a:avLst/>
                </a:prstGeom>
              </p:spPr>
            </p:pic>
          </mc:Fallback>
        </mc:AlternateContent>
        <mc:AlternateContent xmlns:mc="http://schemas.openxmlformats.org/markup-compatibility/2006" xmlns:p14="http://schemas.microsoft.com/office/powerpoint/2010/main">
          <mc:Choice Requires="p14">
            <p:contentPart p14:bwMode="auto" r:id="rId91">
              <p14:nvContentPartPr>
                <p14:cNvPr id="31" name="Ink 30">
                  <a:extLst>
                    <a:ext uri="{FF2B5EF4-FFF2-40B4-BE49-F238E27FC236}">
                      <a16:creationId xmlns:a16="http://schemas.microsoft.com/office/drawing/2014/main" id="{02C16DEA-0A84-D475-04B5-F7DB7352F3B7}"/>
                    </a:ext>
                  </a:extLst>
                </p14:cNvPr>
                <p14:cNvContentPartPr/>
                <p14:nvPr/>
              </p14:nvContentPartPr>
              <p14:xfrm>
                <a:off x="2459295" y="3557056"/>
                <a:ext cx="452520" cy="36720"/>
              </p14:xfrm>
            </p:contentPart>
          </mc:Choice>
          <mc:Fallback xmlns="">
            <p:pic>
              <p:nvPicPr>
                <p:cNvPr id="31" name="Ink 30">
                  <a:extLst>
                    <a:ext uri="{FF2B5EF4-FFF2-40B4-BE49-F238E27FC236}">
                      <a16:creationId xmlns:a16="http://schemas.microsoft.com/office/drawing/2014/main" id="{02C16DEA-0A84-D475-04B5-F7DB7352F3B7}"/>
                    </a:ext>
                  </a:extLst>
                </p:cNvPr>
                <p:cNvPicPr/>
                <p:nvPr/>
              </p:nvPicPr>
              <p:blipFill>
                <a:blip r:embed="rId92"/>
                <a:stretch>
                  <a:fillRect/>
                </a:stretch>
              </p:blipFill>
              <p:spPr>
                <a:xfrm>
                  <a:off x="2441295" y="3539416"/>
                  <a:ext cx="488160" cy="72360"/>
                </a:xfrm>
                <a:prstGeom prst="rect">
                  <a:avLst/>
                </a:prstGeom>
              </p:spPr>
            </p:pic>
          </mc:Fallback>
        </mc:AlternateContent>
      </p:grpSp>
      <p:grpSp>
        <p:nvGrpSpPr>
          <p:cNvPr id="37" name="Group 36">
            <a:extLst>
              <a:ext uri="{FF2B5EF4-FFF2-40B4-BE49-F238E27FC236}">
                <a16:creationId xmlns:a16="http://schemas.microsoft.com/office/drawing/2014/main" id="{82583D6B-0BEF-8ECF-2AF0-D440D4601EBA}"/>
              </a:ext>
            </a:extLst>
          </p:cNvPr>
          <p:cNvGrpSpPr/>
          <p:nvPr/>
        </p:nvGrpSpPr>
        <p:grpSpPr>
          <a:xfrm>
            <a:off x="2472975" y="3490119"/>
            <a:ext cx="307800" cy="207360"/>
            <a:chOff x="2472975" y="3720856"/>
            <a:chExt cx="307800" cy="207360"/>
          </a:xfrm>
        </p:grpSpPr>
        <mc:AlternateContent xmlns:mc="http://schemas.openxmlformats.org/markup-compatibility/2006" xmlns:p14="http://schemas.microsoft.com/office/powerpoint/2010/main">
          <mc:Choice Requires="p14">
            <p:contentPart p14:bwMode="auto" r:id="rId93">
              <p14:nvContentPartPr>
                <p14:cNvPr id="32" name="Ink 31">
                  <a:extLst>
                    <a:ext uri="{FF2B5EF4-FFF2-40B4-BE49-F238E27FC236}">
                      <a16:creationId xmlns:a16="http://schemas.microsoft.com/office/drawing/2014/main" id="{5B2D8835-2380-0F2F-3342-7B076969304B}"/>
                    </a:ext>
                  </a:extLst>
                </p14:cNvPr>
                <p14:cNvContentPartPr/>
                <p14:nvPr/>
              </p14:nvContentPartPr>
              <p14:xfrm>
                <a:off x="2472975" y="3721216"/>
                <a:ext cx="209880" cy="158040"/>
              </p14:xfrm>
            </p:contentPart>
          </mc:Choice>
          <mc:Fallback xmlns="">
            <p:pic>
              <p:nvPicPr>
                <p:cNvPr id="32" name="Ink 31">
                  <a:extLst>
                    <a:ext uri="{FF2B5EF4-FFF2-40B4-BE49-F238E27FC236}">
                      <a16:creationId xmlns:a16="http://schemas.microsoft.com/office/drawing/2014/main" id="{5B2D8835-2380-0F2F-3342-7B076969304B}"/>
                    </a:ext>
                  </a:extLst>
                </p:cNvPr>
                <p:cNvPicPr/>
                <p:nvPr/>
              </p:nvPicPr>
              <p:blipFill>
                <a:blip r:embed="rId94"/>
                <a:stretch>
                  <a:fillRect/>
                </a:stretch>
              </p:blipFill>
              <p:spPr>
                <a:xfrm>
                  <a:off x="2454975" y="3703576"/>
                  <a:ext cx="245520" cy="193680"/>
                </a:xfrm>
                <a:prstGeom prst="rect">
                  <a:avLst/>
                </a:prstGeom>
              </p:spPr>
            </p:pic>
          </mc:Fallback>
        </mc:AlternateContent>
        <mc:AlternateContent xmlns:mc="http://schemas.openxmlformats.org/markup-compatibility/2006" xmlns:p14="http://schemas.microsoft.com/office/powerpoint/2010/main">
          <mc:Choice Requires="p14">
            <p:contentPart p14:bwMode="auto" r:id="rId95">
              <p14:nvContentPartPr>
                <p14:cNvPr id="33" name="Ink 32">
                  <a:extLst>
                    <a:ext uri="{FF2B5EF4-FFF2-40B4-BE49-F238E27FC236}">
                      <a16:creationId xmlns:a16="http://schemas.microsoft.com/office/drawing/2014/main" id="{6023E6DA-24B0-B6AE-F5CF-8ED4645ADC10}"/>
                    </a:ext>
                  </a:extLst>
                </p14:cNvPr>
                <p14:cNvContentPartPr/>
                <p14:nvPr/>
              </p14:nvContentPartPr>
              <p14:xfrm>
                <a:off x="2773215" y="3720856"/>
                <a:ext cx="7560" cy="207360"/>
              </p14:xfrm>
            </p:contentPart>
          </mc:Choice>
          <mc:Fallback xmlns="">
            <p:pic>
              <p:nvPicPr>
                <p:cNvPr id="33" name="Ink 32">
                  <a:extLst>
                    <a:ext uri="{FF2B5EF4-FFF2-40B4-BE49-F238E27FC236}">
                      <a16:creationId xmlns:a16="http://schemas.microsoft.com/office/drawing/2014/main" id="{6023E6DA-24B0-B6AE-F5CF-8ED4645ADC10}"/>
                    </a:ext>
                  </a:extLst>
                </p:cNvPr>
                <p:cNvPicPr/>
                <p:nvPr/>
              </p:nvPicPr>
              <p:blipFill>
                <a:blip r:embed="rId96"/>
                <a:stretch>
                  <a:fillRect/>
                </a:stretch>
              </p:blipFill>
              <p:spPr>
                <a:xfrm>
                  <a:off x="2755215" y="3703216"/>
                  <a:ext cx="43200" cy="243000"/>
                </a:xfrm>
                <a:prstGeom prst="rect">
                  <a:avLst/>
                </a:prstGeom>
              </p:spPr>
            </p:pic>
          </mc:Fallback>
        </mc:AlternateContent>
      </p:grpSp>
      <p:grpSp>
        <p:nvGrpSpPr>
          <p:cNvPr id="36" name="Group 35">
            <a:extLst>
              <a:ext uri="{FF2B5EF4-FFF2-40B4-BE49-F238E27FC236}">
                <a16:creationId xmlns:a16="http://schemas.microsoft.com/office/drawing/2014/main" id="{2F47DF69-5719-DDFD-EA23-54FFE6FD7416}"/>
              </a:ext>
            </a:extLst>
          </p:cNvPr>
          <p:cNvGrpSpPr/>
          <p:nvPr/>
        </p:nvGrpSpPr>
        <p:grpSpPr>
          <a:xfrm>
            <a:off x="3138615" y="3278799"/>
            <a:ext cx="174240" cy="153360"/>
            <a:chOff x="3138615" y="3509536"/>
            <a:chExt cx="174240" cy="153360"/>
          </a:xfrm>
        </p:grpSpPr>
        <mc:AlternateContent xmlns:mc="http://schemas.openxmlformats.org/markup-compatibility/2006" xmlns:p14="http://schemas.microsoft.com/office/powerpoint/2010/main">
          <mc:Choice Requires="p14">
            <p:contentPart p14:bwMode="auto" r:id="rId97">
              <p14:nvContentPartPr>
                <p14:cNvPr id="34" name="Ink 33">
                  <a:extLst>
                    <a:ext uri="{FF2B5EF4-FFF2-40B4-BE49-F238E27FC236}">
                      <a16:creationId xmlns:a16="http://schemas.microsoft.com/office/drawing/2014/main" id="{741C07EE-AC5B-D79F-B3B2-7260FF74955B}"/>
                    </a:ext>
                  </a:extLst>
                </p14:cNvPr>
                <p14:cNvContentPartPr/>
                <p14:nvPr/>
              </p14:nvContentPartPr>
              <p14:xfrm>
                <a:off x="3138615" y="3517456"/>
                <a:ext cx="139680" cy="135000"/>
              </p14:xfrm>
            </p:contentPart>
          </mc:Choice>
          <mc:Fallback xmlns="">
            <p:pic>
              <p:nvPicPr>
                <p:cNvPr id="34" name="Ink 33">
                  <a:extLst>
                    <a:ext uri="{FF2B5EF4-FFF2-40B4-BE49-F238E27FC236}">
                      <a16:creationId xmlns:a16="http://schemas.microsoft.com/office/drawing/2014/main" id="{741C07EE-AC5B-D79F-B3B2-7260FF74955B}"/>
                    </a:ext>
                  </a:extLst>
                </p:cNvPr>
                <p:cNvPicPr/>
                <p:nvPr/>
              </p:nvPicPr>
              <p:blipFill>
                <a:blip r:embed="rId98"/>
                <a:stretch>
                  <a:fillRect/>
                </a:stretch>
              </p:blipFill>
              <p:spPr>
                <a:xfrm>
                  <a:off x="3120615" y="3499816"/>
                  <a:ext cx="175320" cy="170640"/>
                </a:xfrm>
                <a:prstGeom prst="rect">
                  <a:avLst/>
                </a:prstGeom>
              </p:spPr>
            </p:pic>
          </mc:Fallback>
        </mc:AlternateContent>
        <mc:AlternateContent xmlns:mc="http://schemas.openxmlformats.org/markup-compatibility/2006" xmlns:p14="http://schemas.microsoft.com/office/powerpoint/2010/main">
          <mc:Choice Requires="p14">
            <p:contentPart p14:bwMode="auto" r:id="rId99">
              <p14:nvContentPartPr>
                <p14:cNvPr id="35" name="Ink 34">
                  <a:extLst>
                    <a:ext uri="{FF2B5EF4-FFF2-40B4-BE49-F238E27FC236}">
                      <a16:creationId xmlns:a16="http://schemas.microsoft.com/office/drawing/2014/main" id="{9042C2A4-7C96-3796-1857-187063691BC8}"/>
                    </a:ext>
                  </a:extLst>
                </p14:cNvPr>
                <p14:cNvContentPartPr/>
                <p14:nvPr/>
              </p14:nvContentPartPr>
              <p14:xfrm>
                <a:off x="3169935" y="3509536"/>
                <a:ext cx="142920" cy="153360"/>
              </p14:xfrm>
            </p:contentPart>
          </mc:Choice>
          <mc:Fallback xmlns="">
            <p:pic>
              <p:nvPicPr>
                <p:cNvPr id="35" name="Ink 34">
                  <a:extLst>
                    <a:ext uri="{FF2B5EF4-FFF2-40B4-BE49-F238E27FC236}">
                      <a16:creationId xmlns:a16="http://schemas.microsoft.com/office/drawing/2014/main" id="{9042C2A4-7C96-3796-1857-187063691BC8}"/>
                    </a:ext>
                  </a:extLst>
                </p:cNvPr>
                <p:cNvPicPr/>
                <p:nvPr/>
              </p:nvPicPr>
              <p:blipFill>
                <a:blip r:embed="rId100"/>
                <a:stretch>
                  <a:fillRect/>
                </a:stretch>
              </p:blipFill>
              <p:spPr>
                <a:xfrm>
                  <a:off x="3152295" y="3491536"/>
                  <a:ext cx="178560" cy="189000"/>
                </a:xfrm>
                <a:prstGeom prst="rect">
                  <a:avLst/>
                </a:prstGeom>
              </p:spPr>
            </p:pic>
          </mc:Fallback>
        </mc:AlternateContent>
      </p:grpSp>
      <p:grpSp>
        <p:nvGrpSpPr>
          <p:cNvPr id="42" name="Group 41">
            <a:extLst>
              <a:ext uri="{FF2B5EF4-FFF2-40B4-BE49-F238E27FC236}">
                <a16:creationId xmlns:a16="http://schemas.microsoft.com/office/drawing/2014/main" id="{94F09234-8090-496A-898C-75AA089AF271}"/>
              </a:ext>
            </a:extLst>
          </p:cNvPr>
          <p:cNvGrpSpPr/>
          <p:nvPr/>
        </p:nvGrpSpPr>
        <p:grpSpPr>
          <a:xfrm>
            <a:off x="3610575" y="2998719"/>
            <a:ext cx="461520" cy="191520"/>
            <a:chOff x="3610575" y="3229456"/>
            <a:chExt cx="461520" cy="191520"/>
          </a:xfrm>
        </p:grpSpPr>
        <mc:AlternateContent xmlns:mc="http://schemas.openxmlformats.org/markup-compatibility/2006" xmlns:p14="http://schemas.microsoft.com/office/powerpoint/2010/main">
          <mc:Choice Requires="p14">
            <p:contentPart p14:bwMode="auto" r:id="rId101">
              <p14:nvContentPartPr>
                <p14:cNvPr id="39" name="Ink 38">
                  <a:extLst>
                    <a:ext uri="{FF2B5EF4-FFF2-40B4-BE49-F238E27FC236}">
                      <a16:creationId xmlns:a16="http://schemas.microsoft.com/office/drawing/2014/main" id="{E6A98095-8B70-4750-CA3B-B1999424BF9A}"/>
                    </a:ext>
                  </a:extLst>
                </p14:cNvPr>
                <p14:cNvContentPartPr/>
                <p14:nvPr/>
              </p14:nvContentPartPr>
              <p14:xfrm>
                <a:off x="3610575" y="3240256"/>
                <a:ext cx="154800" cy="180720"/>
              </p14:xfrm>
            </p:contentPart>
          </mc:Choice>
          <mc:Fallback xmlns="">
            <p:pic>
              <p:nvPicPr>
                <p:cNvPr id="39" name="Ink 38">
                  <a:extLst>
                    <a:ext uri="{FF2B5EF4-FFF2-40B4-BE49-F238E27FC236}">
                      <a16:creationId xmlns:a16="http://schemas.microsoft.com/office/drawing/2014/main" id="{E6A98095-8B70-4750-CA3B-B1999424BF9A}"/>
                    </a:ext>
                  </a:extLst>
                </p:cNvPr>
                <p:cNvPicPr/>
                <p:nvPr/>
              </p:nvPicPr>
              <p:blipFill>
                <a:blip r:embed="rId102"/>
                <a:stretch>
                  <a:fillRect/>
                </a:stretch>
              </p:blipFill>
              <p:spPr>
                <a:xfrm>
                  <a:off x="3592935" y="3222616"/>
                  <a:ext cx="190440" cy="216360"/>
                </a:xfrm>
                <a:prstGeom prst="rect">
                  <a:avLst/>
                </a:prstGeom>
              </p:spPr>
            </p:pic>
          </mc:Fallback>
        </mc:AlternateContent>
        <mc:AlternateContent xmlns:mc="http://schemas.openxmlformats.org/markup-compatibility/2006" xmlns:p14="http://schemas.microsoft.com/office/powerpoint/2010/main">
          <mc:Choice Requires="p14">
            <p:contentPart p14:bwMode="auto" r:id="rId103">
              <p14:nvContentPartPr>
                <p14:cNvPr id="40" name="Ink 39">
                  <a:extLst>
                    <a:ext uri="{FF2B5EF4-FFF2-40B4-BE49-F238E27FC236}">
                      <a16:creationId xmlns:a16="http://schemas.microsoft.com/office/drawing/2014/main" id="{1AFB4A5E-D1C9-13B2-D1C3-A0548474B4C2}"/>
                    </a:ext>
                  </a:extLst>
                </p14:cNvPr>
                <p14:cNvContentPartPr/>
                <p14:nvPr/>
              </p14:nvContentPartPr>
              <p14:xfrm>
                <a:off x="3881655" y="3229456"/>
                <a:ext cx="190440" cy="159840"/>
              </p14:xfrm>
            </p:contentPart>
          </mc:Choice>
          <mc:Fallback xmlns="">
            <p:pic>
              <p:nvPicPr>
                <p:cNvPr id="40" name="Ink 39">
                  <a:extLst>
                    <a:ext uri="{FF2B5EF4-FFF2-40B4-BE49-F238E27FC236}">
                      <a16:creationId xmlns:a16="http://schemas.microsoft.com/office/drawing/2014/main" id="{1AFB4A5E-D1C9-13B2-D1C3-A0548474B4C2}"/>
                    </a:ext>
                  </a:extLst>
                </p:cNvPr>
                <p:cNvPicPr/>
                <p:nvPr/>
              </p:nvPicPr>
              <p:blipFill>
                <a:blip r:embed="rId104"/>
                <a:stretch>
                  <a:fillRect/>
                </a:stretch>
              </p:blipFill>
              <p:spPr>
                <a:xfrm>
                  <a:off x="3863655" y="3211456"/>
                  <a:ext cx="226080" cy="195480"/>
                </a:xfrm>
                <a:prstGeom prst="rect">
                  <a:avLst/>
                </a:prstGeom>
              </p:spPr>
            </p:pic>
          </mc:Fallback>
        </mc:AlternateContent>
      </p:grpSp>
      <p:grpSp>
        <p:nvGrpSpPr>
          <p:cNvPr id="50" name="Group 49">
            <a:extLst>
              <a:ext uri="{FF2B5EF4-FFF2-40B4-BE49-F238E27FC236}">
                <a16:creationId xmlns:a16="http://schemas.microsoft.com/office/drawing/2014/main" id="{D65E7D8E-F1D4-29A2-0221-19AD6EF2D15D}"/>
              </a:ext>
            </a:extLst>
          </p:cNvPr>
          <p:cNvGrpSpPr/>
          <p:nvPr/>
        </p:nvGrpSpPr>
        <p:grpSpPr>
          <a:xfrm>
            <a:off x="3570975" y="3293559"/>
            <a:ext cx="547200" cy="380880"/>
            <a:chOff x="3570975" y="3524296"/>
            <a:chExt cx="547200" cy="380880"/>
          </a:xfrm>
        </p:grpSpPr>
        <mc:AlternateContent xmlns:mc="http://schemas.openxmlformats.org/markup-compatibility/2006" xmlns:p14="http://schemas.microsoft.com/office/powerpoint/2010/main">
          <mc:Choice Requires="p14">
            <p:contentPart p14:bwMode="auto" r:id="rId105">
              <p14:nvContentPartPr>
                <p14:cNvPr id="41" name="Ink 40">
                  <a:extLst>
                    <a:ext uri="{FF2B5EF4-FFF2-40B4-BE49-F238E27FC236}">
                      <a16:creationId xmlns:a16="http://schemas.microsoft.com/office/drawing/2014/main" id="{D6FD209C-60FD-675B-0A59-DC0BAF5D38CE}"/>
                    </a:ext>
                  </a:extLst>
                </p14:cNvPr>
                <p14:cNvContentPartPr/>
                <p14:nvPr/>
              </p14:nvContentPartPr>
              <p14:xfrm>
                <a:off x="3570975" y="3524296"/>
                <a:ext cx="547200" cy="42840"/>
              </p14:xfrm>
            </p:contentPart>
          </mc:Choice>
          <mc:Fallback xmlns="">
            <p:pic>
              <p:nvPicPr>
                <p:cNvPr id="41" name="Ink 40">
                  <a:extLst>
                    <a:ext uri="{FF2B5EF4-FFF2-40B4-BE49-F238E27FC236}">
                      <a16:creationId xmlns:a16="http://schemas.microsoft.com/office/drawing/2014/main" id="{D6FD209C-60FD-675B-0A59-DC0BAF5D38CE}"/>
                    </a:ext>
                  </a:extLst>
                </p:cNvPr>
                <p:cNvPicPr/>
                <p:nvPr/>
              </p:nvPicPr>
              <p:blipFill>
                <a:blip r:embed="rId106"/>
                <a:stretch>
                  <a:fillRect/>
                </a:stretch>
              </p:blipFill>
              <p:spPr>
                <a:xfrm>
                  <a:off x="3553335" y="3506296"/>
                  <a:ext cx="582840" cy="78480"/>
                </a:xfrm>
                <a:prstGeom prst="rect">
                  <a:avLst/>
                </a:prstGeom>
              </p:spPr>
            </p:pic>
          </mc:Fallback>
        </mc:AlternateContent>
        <mc:AlternateContent xmlns:mc="http://schemas.openxmlformats.org/markup-compatibility/2006" xmlns:p14="http://schemas.microsoft.com/office/powerpoint/2010/main">
          <mc:Choice Requires="p14">
            <p:contentPart p14:bwMode="auto" r:id="rId107">
              <p14:nvContentPartPr>
                <p14:cNvPr id="43" name="Ink 42">
                  <a:extLst>
                    <a:ext uri="{FF2B5EF4-FFF2-40B4-BE49-F238E27FC236}">
                      <a16:creationId xmlns:a16="http://schemas.microsoft.com/office/drawing/2014/main" id="{87122746-F4D7-7BC3-7B2B-1CB2910B6186}"/>
                    </a:ext>
                  </a:extLst>
                </p14:cNvPr>
                <p14:cNvContentPartPr/>
                <p14:nvPr/>
              </p14:nvContentPartPr>
              <p14:xfrm>
                <a:off x="3613455" y="3651376"/>
                <a:ext cx="160560" cy="222120"/>
              </p14:xfrm>
            </p:contentPart>
          </mc:Choice>
          <mc:Fallback xmlns="">
            <p:pic>
              <p:nvPicPr>
                <p:cNvPr id="43" name="Ink 42">
                  <a:extLst>
                    <a:ext uri="{FF2B5EF4-FFF2-40B4-BE49-F238E27FC236}">
                      <a16:creationId xmlns:a16="http://schemas.microsoft.com/office/drawing/2014/main" id="{87122746-F4D7-7BC3-7B2B-1CB2910B6186}"/>
                    </a:ext>
                  </a:extLst>
                </p:cNvPr>
                <p:cNvPicPr/>
                <p:nvPr/>
              </p:nvPicPr>
              <p:blipFill>
                <a:blip r:embed="rId108"/>
                <a:stretch>
                  <a:fillRect/>
                </a:stretch>
              </p:blipFill>
              <p:spPr>
                <a:xfrm>
                  <a:off x="3595455" y="3633376"/>
                  <a:ext cx="196200" cy="257760"/>
                </a:xfrm>
                <a:prstGeom prst="rect">
                  <a:avLst/>
                </a:prstGeom>
              </p:spPr>
            </p:pic>
          </mc:Fallback>
        </mc:AlternateContent>
        <mc:AlternateContent xmlns:mc="http://schemas.openxmlformats.org/markup-compatibility/2006" xmlns:p14="http://schemas.microsoft.com/office/powerpoint/2010/main">
          <mc:Choice Requires="p14">
            <p:contentPart p14:bwMode="auto" r:id="rId109">
              <p14:nvContentPartPr>
                <p14:cNvPr id="44" name="Ink 43">
                  <a:extLst>
                    <a:ext uri="{FF2B5EF4-FFF2-40B4-BE49-F238E27FC236}">
                      <a16:creationId xmlns:a16="http://schemas.microsoft.com/office/drawing/2014/main" id="{40DF6C6E-822E-118B-8711-5D7E38DEF1CF}"/>
                    </a:ext>
                  </a:extLst>
                </p14:cNvPr>
                <p14:cNvContentPartPr/>
                <p14:nvPr/>
              </p14:nvContentPartPr>
              <p14:xfrm>
                <a:off x="3614175" y="3783856"/>
                <a:ext cx="141120" cy="29160"/>
              </p14:xfrm>
            </p:contentPart>
          </mc:Choice>
          <mc:Fallback xmlns="">
            <p:pic>
              <p:nvPicPr>
                <p:cNvPr id="44" name="Ink 43">
                  <a:extLst>
                    <a:ext uri="{FF2B5EF4-FFF2-40B4-BE49-F238E27FC236}">
                      <a16:creationId xmlns:a16="http://schemas.microsoft.com/office/drawing/2014/main" id="{40DF6C6E-822E-118B-8711-5D7E38DEF1CF}"/>
                    </a:ext>
                  </a:extLst>
                </p:cNvPr>
                <p:cNvPicPr/>
                <p:nvPr/>
              </p:nvPicPr>
              <p:blipFill>
                <a:blip r:embed="rId110"/>
                <a:stretch>
                  <a:fillRect/>
                </a:stretch>
              </p:blipFill>
              <p:spPr>
                <a:xfrm>
                  <a:off x="3596175" y="3766216"/>
                  <a:ext cx="176760" cy="64800"/>
                </a:xfrm>
                <a:prstGeom prst="rect">
                  <a:avLst/>
                </a:prstGeom>
              </p:spPr>
            </p:pic>
          </mc:Fallback>
        </mc:AlternateContent>
        <mc:AlternateContent xmlns:mc="http://schemas.openxmlformats.org/markup-compatibility/2006" xmlns:p14="http://schemas.microsoft.com/office/powerpoint/2010/main">
          <mc:Choice Requires="p14">
            <p:contentPart p14:bwMode="auto" r:id="rId111">
              <p14:nvContentPartPr>
                <p14:cNvPr id="45" name="Ink 44">
                  <a:extLst>
                    <a:ext uri="{FF2B5EF4-FFF2-40B4-BE49-F238E27FC236}">
                      <a16:creationId xmlns:a16="http://schemas.microsoft.com/office/drawing/2014/main" id="{26DDBB8E-7778-A28E-8BFD-B5A717DBA62F}"/>
                    </a:ext>
                  </a:extLst>
                </p14:cNvPr>
                <p14:cNvContentPartPr/>
                <p14:nvPr/>
              </p14:nvContentPartPr>
              <p14:xfrm>
                <a:off x="3864735" y="3673336"/>
                <a:ext cx="147600" cy="231840"/>
              </p14:xfrm>
            </p:contentPart>
          </mc:Choice>
          <mc:Fallback xmlns="">
            <p:pic>
              <p:nvPicPr>
                <p:cNvPr id="45" name="Ink 44">
                  <a:extLst>
                    <a:ext uri="{FF2B5EF4-FFF2-40B4-BE49-F238E27FC236}">
                      <a16:creationId xmlns:a16="http://schemas.microsoft.com/office/drawing/2014/main" id="{26DDBB8E-7778-A28E-8BFD-B5A717DBA62F}"/>
                    </a:ext>
                  </a:extLst>
                </p:cNvPr>
                <p:cNvPicPr/>
                <p:nvPr/>
              </p:nvPicPr>
              <p:blipFill>
                <a:blip r:embed="rId112"/>
                <a:stretch>
                  <a:fillRect/>
                </a:stretch>
              </p:blipFill>
              <p:spPr>
                <a:xfrm>
                  <a:off x="3847095" y="3655336"/>
                  <a:ext cx="183240" cy="267480"/>
                </a:xfrm>
                <a:prstGeom prst="rect">
                  <a:avLst/>
                </a:prstGeom>
              </p:spPr>
            </p:pic>
          </mc:Fallback>
        </mc:AlternateContent>
        <mc:AlternateContent xmlns:mc="http://schemas.openxmlformats.org/markup-compatibility/2006" xmlns:p14="http://schemas.microsoft.com/office/powerpoint/2010/main">
          <mc:Choice Requires="p14">
            <p:contentPart p14:bwMode="auto" r:id="rId113">
              <p14:nvContentPartPr>
                <p14:cNvPr id="46" name="Ink 45">
                  <a:extLst>
                    <a:ext uri="{FF2B5EF4-FFF2-40B4-BE49-F238E27FC236}">
                      <a16:creationId xmlns:a16="http://schemas.microsoft.com/office/drawing/2014/main" id="{1C2D76C8-3BA3-810D-6D59-BBA51A1504B5}"/>
                    </a:ext>
                  </a:extLst>
                </p14:cNvPr>
                <p14:cNvContentPartPr/>
                <p14:nvPr/>
              </p14:nvContentPartPr>
              <p14:xfrm>
                <a:off x="3878775" y="3807256"/>
                <a:ext cx="144720" cy="11520"/>
              </p14:xfrm>
            </p:contentPart>
          </mc:Choice>
          <mc:Fallback xmlns="">
            <p:pic>
              <p:nvPicPr>
                <p:cNvPr id="46" name="Ink 45">
                  <a:extLst>
                    <a:ext uri="{FF2B5EF4-FFF2-40B4-BE49-F238E27FC236}">
                      <a16:creationId xmlns:a16="http://schemas.microsoft.com/office/drawing/2014/main" id="{1C2D76C8-3BA3-810D-6D59-BBA51A1504B5}"/>
                    </a:ext>
                  </a:extLst>
                </p:cNvPr>
                <p:cNvPicPr/>
                <p:nvPr/>
              </p:nvPicPr>
              <p:blipFill>
                <a:blip r:embed="rId114"/>
                <a:stretch>
                  <a:fillRect/>
                </a:stretch>
              </p:blipFill>
              <p:spPr>
                <a:xfrm>
                  <a:off x="3861135" y="3789256"/>
                  <a:ext cx="180360" cy="47160"/>
                </a:xfrm>
                <a:prstGeom prst="rect">
                  <a:avLst/>
                </a:prstGeom>
              </p:spPr>
            </p:pic>
          </mc:Fallback>
        </mc:AlternateContent>
      </p:grpSp>
      <p:grpSp>
        <p:nvGrpSpPr>
          <p:cNvPr id="49" name="Group 48">
            <a:extLst>
              <a:ext uri="{FF2B5EF4-FFF2-40B4-BE49-F238E27FC236}">
                <a16:creationId xmlns:a16="http://schemas.microsoft.com/office/drawing/2014/main" id="{BA2B5D46-2CEC-51B3-8BED-4F71E5D1416C}"/>
              </a:ext>
            </a:extLst>
          </p:cNvPr>
          <p:cNvGrpSpPr/>
          <p:nvPr/>
        </p:nvGrpSpPr>
        <p:grpSpPr>
          <a:xfrm>
            <a:off x="4342455" y="3212919"/>
            <a:ext cx="177840" cy="160920"/>
            <a:chOff x="4342455" y="3443656"/>
            <a:chExt cx="177840" cy="160920"/>
          </a:xfrm>
        </p:grpSpPr>
        <mc:AlternateContent xmlns:mc="http://schemas.openxmlformats.org/markup-compatibility/2006" xmlns:p14="http://schemas.microsoft.com/office/powerpoint/2010/main">
          <mc:Choice Requires="p14">
            <p:contentPart p14:bwMode="auto" r:id="rId115">
              <p14:nvContentPartPr>
                <p14:cNvPr id="47" name="Ink 46">
                  <a:extLst>
                    <a:ext uri="{FF2B5EF4-FFF2-40B4-BE49-F238E27FC236}">
                      <a16:creationId xmlns:a16="http://schemas.microsoft.com/office/drawing/2014/main" id="{09D968F6-DA34-E91F-EE44-AF8C2DD30355}"/>
                    </a:ext>
                  </a:extLst>
                </p14:cNvPr>
                <p14:cNvContentPartPr/>
                <p14:nvPr/>
              </p14:nvContentPartPr>
              <p14:xfrm>
                <a:off x="4342455" y="3459136"/>
                <a:ext cx="128160" cy="130320"/>
              </p14:xfrm>
            </p:contentPart>
          </mc:Choice>
          <mc:Fallback xmlns="">
            <p:pic>
              <p:nvPicPr>
                <p:cNvPr id="47" name="Ink 46">
                  <a:extLst>
                    <a:ext uri="{FF2B5EF4-FFF2-40B4-BE49-F238E27FC236}">
                      <a16:creationId xmlns:a16="http://schemas.microsoft.com/office/drawing/2014/main" id="{09D968F6-DA34-E91F-EE44-AF8C2DD30355}"/>
                    </a:ext>
                  </a:extLst>
                </p:cNvPr>
                <p:cNvPicPr/>
                <p:nvPr/>
              </p:nvPicPr>
              <p:blipFill>
                <a:blip r:embed="rId116"/>
                <a:stretch>
                  <a:fillRect/>
                </a:stretch>
              </p:blipFill>
              <p:spPr>
                <a:xfrm>
                  <a:off x="4324455" y="3441136"/>
                  <a:ext cx="163800" cy="165960"/>
                </a:xfrm>
                <a:prstGeom prst="rect">
                  <a:avLst/>
                </a:prstGeom>
              </p:spPr>
            </p:pic>
          </mc:Fallback>
        </mc:AlternateContent>
        <mc:AlternateContent xmlns:mc="http://schemas.openxmlformats.org/markup-compatibility/2006" xmlns:p14="http://schemas.microsoft.com/office/powerpoint/2010/main">
          <mc:Choice Requires="p14">
            <p:contentPart p14:bwMode="auto" r:id="rId117">
              <p14:nvContentPartPr>
                <p14:cNvPr id="48" name="Ink 47">
                  <a:extLst>
                    <a:ext uri="{FF2B5EF4-FFF2-40B4-BE49-F238E27FC236}">
                      <a16:creationId xmlns:a16="http://schemas.microsoft.com/office/drawing/2014/main" id="{B8BB8498-E6F6-955B-730C-020E5EB0FDC4}"/>
                    </a:ext>
                  </a:extLst>
                </p14:cNvPr>
                <p14:cNvContentPartPr/>
                <p14:nvPr/>
              </p14:nvContentPartPr>
              <p14:xfrm>
                <a:off x="4380975" y="3443656"/>
                <a:ext cx="139320" cy="160920"/>
              </p14:xfrm>
            </p:contentPart>
          </mc:Choice>
          <mc:Fallback xmlns="">
            <p:pic>
              <p:nvPicPr>
                <p:cNvPr id="48" name="Ink 47">
                  <a:extLst>
                    <a:ext uri="{FF2B5EF4-FFF2-40B4-BE49-F238E27FC236}">
                      <a16:creationId xmlns:a16="http://schemas.microsoft.com/office/drawing/2014/main" id="{B8BB8498-E6F6-955B-730C-020E5EB0FDC4}"/>
                    </a:ext>
                  </a:extLst>
                </p:cNvPr>
                <p:cNvPicPr/>
                <p:nvPr/>
              </p:nvPicPr>
              <p:blipFill>
                <a:blip r:embed="rId118"/>
                <a:stretch>
                  <a:fillRect/>
                </a:stretch>
              </p:blipFill>
              <p:spPr>
                <a:xfrm>
                  <a:off x="4363335" y="3425656"/>
                  <a:ext cx="174960" cy="196560"/>
                </a:xfrm>
                <a:prstGeom prst="rect">
                  <a:avLst/>
                </a:prstGeom>
              </p:spPr>
            </p:pic>
          </mc:Fallback>
        </mc:AlternateContent>
      </p:grpSp>
      <p:grpSp>
        <p:nvGrpSpPr>
          <p:cNvPr id="53" name="Group 52">
            <a:extLst>
              <a:ext uri="{FF2B5EF4-FFF2-40B4-BE49-F238E27FC236}">
                <a16:creationId xmlns:a16="http://schemas.microsoft.com/office/drawing/2014/main" id="{0BBF3754-FB84-8B4B-AAA4-6D8FEC0EF6C7}"/>
              </a:ext>
            </a:extLst>
          </p:cNvPr>
          <p:cNvGrpSpPr/>
          <p:nvPr/>
        </p:nvGrpSpPr>
        <p:grpSpPr>
          <a:xfrm>
            <a:off x="1353015" y="3533679"/>
            <a:ext cx="181440" cy="257040"/>
            <a:chOff x="1353015" y="3764416"/>
            <a:chExt cx="181440" cy="257040"/>
          </a:xfrm>
        </p:grpSpPr>
        <mc:AlternateContent xmlns:mc="http://schemas.openxmlformats.org/markup-compatibility/2006" xmlns:p14="http://schemas.microsoft.com/office/powerpoint/2010/main">
          <mc:Choice Requires="p14">
            <p:contentPart p14:bwMode="auto" r:id="rId119">
              <p14:nvContentPartPr>
                <p14:cNvPr id="51" name="Ink 50">
                  <a:extLst>
                    <a:ext uri="{FF2B5EF4-FFF2-40B4-BE49-F238E27FC236}">
                      <a16:creationId xmlns:a16="http://schemas.microsoft.com/office/drawing/2014/main" id="{39C3A015-D11E-FC47-D9E7-3B0671400F87}"/>
                    </a:ext>
                  </a:extLst>
                </p14:cNvPr>
                <p14:cNvContentPartPr/>
                <p14:nvPr/>
              </p14:nvContentPartPr>
              <p14:xfrm>
                <a:off x="1353015" y="3764416"/>
                <a:ext cx="181440" cy="140040"/>
              </p14:xfrm>
            </p:contentPart>
          </mc:Choice>
          <mc:Fallback xmlns="">
            <p:pic>
              <p:nvPicPr>
                <p:cNvPr id="51" name="Ink 50">
                  <a:extLst>
                    <a:ext uri="{FF2B5EF4-FFF2-40B4-BE49-F238E27FC236}">
                      <a16:creationId xmlns:a16="http://schemas.microsoft.com/office/drawing/2014/main" id="{39C3A015-D11E-FC47-D9E7-3B0671400F87}"/>
                    </a:ext>
                  </a:extLst>
                </p:cNvPr>
                <p:cNvPicPr/>
                <p:nvPr/>
              </p:nvPicPr>
              <p:blipFill>
                <a:blip r:embed="rId120"/>
                <a:stretch>
                  <a:fillRect/>
                </a:stretch>
              </p:blipFill>
              <p:spPr>
                <a:xfrm>
                  <a:off x="1335015" y="3746416"/>
                  <a:ext cx="21708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21">
              <p14:nvContentPartPr>
                <p14:cNvPr id="52" name="Ink 51">
                  <a:extLst>
                    <a:ext uri="{FF2B5EF4-FFF2-40B4-BE49-F238E27FC236}">
                      <a16:creationId xmlns:a16="http://schemas.microsoft.com/office/drawing/2014/main" id="{F582F549-B17F-C077-A9CC-5FABC3D38B47}"/>
                    </a:ext>
                  </a:extLst>
                </p14:cNvPr>
                <p14:cNvContentPartPr/>
                <p14:nvPr/>
              </p14:nvContentPartPr>
              <p14:xfrm>
                <a:off x="1432215" y="3787456"/>
                <a:ext cx="51840" cy="234000"/>
              </p14:xfrm>
            </p:contentPart>
          </mc:Choice>
          <mc:Fallback xmlns="">
            <p:pic>
              <p:nvPicPr>
                <p:cNvPr id="52" name="Ink 51">
                  <a:extLst>
                    <a:ext uri="{FF2B5EF4-FFF2-40B4-BE49-F238E27FC236}">
                      <a16:creationId xmlns:a16="http://schemas.microsoft.com/office/drawing/2014/main" id="{F582F549-B17F-C077-A9CC-5FABC3D38B47}"/>
                    </a:ext>
                  </a:extLst>
                </p:cNvPr>
                <p:cNvPicPr/>
                <p:nvPr/>
              </p:nvPicPr>
              <p:blipFill>
                <a:blip r:embed="rId122"/>
                <a:stretch>
                  <a:fillRect/>
                </a:stretch>
              </p:blipFill>
              <p:spPr>
                <a:xfrm>
                  <a:off x="1414215" y="3769456"/>
                  <a:ext cx="87480" cy="269640"/>
                </a:xfrm>
                <a:prstGeom prst="rect">
                  <a:avLst/>
                </a:prstGeom>
              </p:spPr>
            </p:pic>
          </mc:Fallback>
        </mc:AlternateContent>
      </p:grpSp>
      <p:grpSp>
        <p:nvGrpSpPr>
          <p:cNvPr id="62" name="Group 61">
            <a:extLst>
              <a:ext uri="{FF2B5EF4-FFF2-40B4-BE49-F238E27FC236}">
                <a16:creationId xmlns:a16="http://schemas.microsoft.com/office/drawing/2014/main" id="{9F176A05-8D68-71CC-DD50-F1134FE966F6}"/>
              </a:ext>
            </a:extLst>
          </p:cNvPr>
          <p:cNvGrpSpPr/>
          <p:nvPr/>
        </p:nvGrpSpPr>
        <p:grpSpPr>
          <a:xfrm>
            <a:off x="4732335" y="2879559"/>
            <a:ext cx="412560" cy="345240"/>
            <a:chOff x="4732335" y="3110296"/>
            <a:chExt cx="412560" cy="345240"/>
          </a:xfrm>
        </p:grpSpPr>
        <mc:AlternateContent xmlns:mc="http://schemas.openxmlformats.org/markup-compatibility/2006" xmlns:p14="http://schemas.microsoft.com/office/powerpoint/2010/main">
          <mc:Choice Requires="p14">
            <p:contentPart p14:bwMode="auto" r:id="rId123">
              <p14:nvContentPartPr>
                <p14:cNvPr id="54" name="Ink 53">
                  <a:extLst>
                    <a:ext uri="{FF2B5EF4-FFF2-40B4-BE49-F238E27FC236}">
                      <a16:creationId xmlns:a16="http://schemas.microsoft.com/office/drawing/2014/main" id="{6F553DC7-025B-6DED-559E-AC4151586B4F}"/>
                    </a:ext>
                  </a:extLst>
                </p14:cNvPr>
                <p14:cNvContentPartPr/>
                <p14:nvPr/>
              </p14:nvContentPartPr>
              <p14:xfrm>
                <a:off x="4828455" y="3110296"/>
                <a:ext cx="140760" cy="256320"/>
              </p14:xfrm>
            </p:contentPart>
          </mc:Choice>
          <mc:Fallback xmlns="">
            <p:pic>
              <p:nvPicPr>
                <p:cNvPr id="54" name="Ink 53">
                  <a:extLst>
                    <a:ext uri="{FF2B5EF4-FFF2-40B4-BE49-F238E27FC236}">
                      <a16:creationId xmlns:a16="http://schemas.microsoft.com/office/drawing/2014/main" id="{6F553DC7-025B-6DED-559E-AC4151586B4F}"/>
                    </a:ext>
                  </a:extLst>
                </p:cNvPr>
                <p:cNvPicPr/>
                <p:nvPr/>
              </p:nvPicPr>
              <p:blipFill>
                <a:blip r:embed="rId124"/>
                <a:stretch>
                  <a:fillRect/>
                </a:stretch>
              </p:blipFill>
              <p:spPr>
                <a:xfrm>
                  <a:off x="4810815" y="3092296"/>
                  <a:ext cx="176400" cy="291960"/>
                </a:xfrm>
                <a:prstGeom prst="rect">
                  <a:avLst/>
                </a:prstGeom>
              </p:spPr>
            </p:pic>
          </mc:Fallback>
        </mc:AlternateContent>
        <mc:AlternateContent xmlns:mc="http://schemas.openxmlformats.org/markup-compatibility/2006" xmlns:p14="http://schemas.microsoft.com/office/powerpoint/2010/main">
          <mc:Choice Requires="p14">
            <p:contentPart p14:bwMode="auto" r:id="rId125">
              <p14:nvContentPartPr>
                <p14:cNvPr id="55" name="Ink 54">
                  <a:extLst>
                    <a:ext uri="{FF2B5EF4-FFF2-40B4-BE49-F238E27FC236}">
                      <a16:creationId xmlns:a16="http://schemas.microsoft.com/office/drawing/2014/main" id="{C7F1282A-9212-6109-E851-9F6592611E90}"/>
                    </a:ext>
                  </a:extLst>
                </p14:cNvPr>
                <p14:cNvContentPartPr/>
                <p14:nvPr/>
              </p14:nvContentPartPr>
              <p14:xfrm>
                <a:off x="4732335" y="3433216"/>
                <a:ext cx="412560" cy="22320"/>
              </p14:xfrm>
            </p:contentPart>
          </mc:Choice>
          <mc:Fallback xmlns="">
            <p:pic>
              <p:nvPicPr>
                <p:cNvPr id="55" name="Ink 54">
                  <a:extLst>
                    <a:ext uri="{FF2B5EF4-FFF2-40B4-BE49-F238E27FC236}">
                      <a16:creationId xmlns:a16="http://schemas.microsoft.com/office/drawing/2014/main" id="{C7F1282A-9212-6109-E851-9F6592611E90}"/>
                    </a:ext>
                  </a:extLst>
                </p:cNvPr>
                <p:cNvPicPr/>
                <p:nvPr/>
              </p:nvPicPr>
              <p:blipFill>
                <a:blip r:embed="rId126"/>
                <a:stretch>
                  <a:fillRect/>
                </a:stretch>
              </p:blipFill>
              <p:spPr>
                <a:xfrm>
                  <a:off x="4714335" y="3415576"/>
                  <a:ext cx="448200" cy="57960"/>
                </a:xfrm>
                <a:prstGeom prst="rect">
                  <a:avLst/>
                </a:prstGeom>
              </p:spPr>
            </p:pic>
          </mc:Fallback>
        </mc:AlternateContent>
      </p:grpSp>
      <p:grpSp>
        <p:nvGrpSpPr>
          <p:cNvPr id="61" name="Group 60">
            <a:extLst>
              <a:ext uri="{FF2B5EF4-FFF2-40B4-BE49-F238E27FC236}">
                <a16:creationId xmlns:a16="http://schemas.microsoft.com/office/drawing/2014/main" id="{D4BCE407-8735-4618-DE25-266B723FFCA9}"/>
              </a:ext>
            </a:extLst>
          </p:cNvPr>
          <p:cNvGrpSpPr/>
          <p:nvPr/>
        </p:nvGrpSpPr>
        <p:grpSpPr>
          <a:xfrm>
            <a:off x="4777335" y="3368439"/>
            <a:ext cx="348840" cy="206280"/>
            <a:chOff x="4777335" y="3599176"/>
            <a:chExt cx="348840" cy="206280"/>
          </a:xfrm>
        </p:grpSpPr>
        <mc:AlternateContent xmlns:mc="http://schemas.openxmlformats.org/markup-compatibility/2006" xmlns:p14="http://schemas.microsoft.com/office/powerpoint/2010/main">
          <mc:Choice Requires="p14">
            <p:contentPart p14:bwMode="auto" r:id="rId127">
              <p14:nvContentPartPr>
                <p14:cNvPr id="57" name="Ink 56">
                  <a:extLst>
                    <a:ext uri="{FF2B5EF4-FFF2-40B4-BE49-F238E27FC236}">
                      <a16:creationId xmlns:a16="http://schemas.microsoft.com/office/drawing/2014/main" id="{376D4978-9A5A-94D5-C4E4-E3A10F74FA03}"/>
                    </a:ext>
                  </a:extLst>
                </p14:cNvPr>
                <p14:cNvContentPartPr/>
                <p14:nvPr/>
              </p14:nvContentPartPr>
              <p14:xfrm>
                <a:off x="4777335" y="3599176"/>
                <a:ext cx="14760" cy="189000"/>
              </p14:xfrm>
            </p:contentPart>
          </mc:Choice>
          <mc:Fallback xmlns="">
            <p:pic>
              <p:nvPicPr>
                <p:cNvPr id="57" name="Ink 56">
                  <a:extLst>
                    <a:ext uri="{FF2B5EF4-FFF2-40B4-BE49-F238E27FC236}">
                      <a16:creationId xmlns:a16="http://schemas.microsoft.com/office/drawing/2014/main" id="{376D4978-9A5A-94D5-C4E4-E3A10F74FA03}"/>
                    </a:ext>
                  </a:extLst>
                </p:cNvPr>
                <p:cNvPicPr/>
                <p:nvPr/>
              </p:nvPicPr>
              <p:blipFill>
                <a:blip r:embed="rId128"/>
                <a:stretch>
                  <a:fillRect/>
                </a:stretch>
              </p:blipFill>
              <p:spPr>
                <a:xfrm>
                  <a:off x="4759695" y="3581176"/>
                  <a:ext cx="50400" cy="224640"/>
                </a:xfrm>
                <a:prstGeom prst="rect">
                  <a:avLst/>
                </a:prstGeom>
              </p:spPr>
            </p:pic>
          </mc:Fallback>
        </mc:AlternateContent>
        <mc:AlternateContent xmlns:mc="http://schemas.openxmlformats.org/markup-compatibility/2006" xmlns:p14="http://schemas.microsoft.com/office/powerpoint/2010/main">
          <mc:Choice Requires="p14">
            <p:contentPart p14:bwMode="auto" r:id="rId129">
              <p14:nvContentPartPr>
                <p14:cNvPr id="58" name="Ink 57">
                  <a:extLst>
                    <a:ext uri="{FF2B5EF4-FFF2-40B4-BE49-F238E27FC236}">
                      <a16:creationId xmlns:a16="http://schemas.microsoft.com/office/drawing/2014/main" id="{1C7D28DB-E242-4233-1344-90252EA162DE}"/>
                    </a:ext>
                  </a:extLst>
                </p14:cNvPr>
                <p14:cNvContentPartPr/>
                <p14:nvPr/>
              </p14:nvContentPartPr>
              <p14:xfrm>
                <a:off x="4921335" y="3621496"/>
                <a:ext cx="171720" cy="183960"/>
              </p14:xfrm>
            </p:contentPart>
          </mc:Choice>
          <mc:Fallback xmlns="">
            <p:pic>
              <p:nvPicPr>
                <p:cNvPr id="58" name="Ink 57">
                  <a:extLst>
                    <a:ext uri="{FF2B5EF4-FFF2-40B4-BE49-F238E27FC236}">
                      <a16:creationId xmlns:a16="http://schemas.microsoft.com/office/drawing/2014/main" id="{1C7D28DB-E242-4233-1344-90252EA162DE}"/>
                    </a:ext>
                  </a:extLst>
                </p:cNvPr>
                <p:cNvPicPr/>
                <p:nvPr/>
              </p:nvPicPr>
              <p:blipFill>
                <a:blip r:embed="rId130"/>
                <a:stretch>
                  <a:fillRect/>
                </a:stretch>
              </p:blipFill>
              <p:spPr>
                <a:xfrm>
                  <a:off x="4903695" y="3603496"/>
                  <a:ext cx="207360" cy="219600"/>
                </a:xfrm>
                <a:prstGeom prst="rect">
                  <a:avLst/>
                </a:prstGeom>
              </p:spPr>
            </p:pic>
          </mc:Fallback>
        </mc:AlternateContent>
        <mc:AlternateContent xmlns:mc="http://schemas.openxmlformats.org/markup-compatibility/2006" xmlns:p14="http://schemas.microsoft.com/office/powerpoint/2010/main">
          <mc:Choice Requires="p14">
            <p:contentPart p14:bwMode="auto" r:id="rId131">
              <p14:nvContentPartPr>
                <p14:cNvPr id="60" name="Ink 59">
                  <a:extLst>
                    <a:ext uri="{FF2B5EF4-FFF2-40B4-BE49-F238E27FC236}">
                      <a16:creationId xmlns:a16="http://schemas.microsoft.com/office/drawing/2014/main" id="{1FF5D3D1-4079-B53C-2550-D1D086B20223}"/>
                    </a:ext>
                  </a:extLst>
                </p14:cNvPr>
                <p14:cNvContentPartPr/>
                <p14:nvPr/>
              </p14:nvContentPartPr>
              <p14:xfrm>
                <a:off x="4960215" y="3608176"/>
                <a:ext cx="165960" cy="33840"/>
              </p14:xfrm>
            </p:contentPart>
          </mc:Choice>
          <mc:Fallback xmlns="">
            <p:pic>
              <p:nvPicPr>
                <p:cNvPr id="60" name="Ink 59">
                  <a:extLst>
                    <a:ext uri="{FF2B5EF4-FFF2-40B4-BE49-F238E27FC236}">
                      <a16:creationId xmlns:a16="http://schemas.microsoft.com/office/drawing/2014/main" id="{1FF5D3D1-4079-B53C-2550-D1D086B20223}"/>
                    </a:ext>
                  </a:extLst>
                </p:cNvPr>
                <p:cNvPicPr/>
                <p:nvPr/>
              </p:nvPicPr>
              <p:blipFill>
                <a:blip r:embed="rId132"/>
                <a:stretch>
                  <a:fillRect/>
                </a:stretch>
              </p:blipFill>
              <p:spPr>
                <a:xfrm>
                  <a:off x="4942215" y="3590176"/>
                  <a:ext cx="201600" cy="6948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33">
            <p14:nvContentPartPr>
              <p14:cNvPr id="11" name="Ink 10">
                <a:extLst>
                  <a:ext uri="{FF2B5EF4-FFF2-40B4-BE49-F238E27FC236}">
                    <a16:creationId xmlns:a16="http://schemas.microsoft.com/office/drawing/2014/main" id="{385F9A8E-EFD5-585E-2477-12E1AA8ABADE}"/>
                  </a:ext>
                </a:extLst>
              </p14:cNvPr>
              <p14:cNvContentPartPr/>
              <p14:nvPr/>
            </p14:nvContentPartPr>
            <p14:xfrm>
              <a:off x="500895" y="4448799"/>
              <a:ext cx="209880" cy="27360"/>
            </p14:xfrm>
          </p:contentPart>
        </mc:Choice>
        <mc:Fallback xmlns="">
          <p:pic>
            <p:nvPicPr>
              <p:cNvPr id="11" name="Ink 10">
                <a:extLst>
                  <a:ext uri="{FF2B5EF4-FFF2-40B4-BE49-F238E27FC236}">
                    <a16:creationId xmlns:a16="http://schemas.microsoft.com/office/drawing/2014/main" id="{385F9A8E-EFD5-585E-2477-12E1AA8ABADE}"/>
                  </a:ext>
                </a:extLst>
              </p:cNvPr>
              <p:cNvPicPr/>
              <p:nvPr/>
            </p:nvPicPr>
            <p:blipFill>
              <a:blip r:embed="rId134"/>
              <a:stretch>
                <a:fillRect/>
              </a:stretch>
            </p:blipFill>
            <p:spPr>
              <a:xfrm>
                <a:off x="483255" y="4430799"/>
                <a:ext cx="245520" cy="63000"/>
              </a:xfrm>
              <a:prstGeom prst="rect">
                <a:avLst/>
              </a:prstGeom>
            </p:spPr>
          </p:pic>
        </mc:Fallback>
      </mc:AlternateContent>
      <mc:AlternateContent xmlns:mc="http://schemas.openxmlformats.org/markup-compatibility/2006" xmlns:p14="http://schemas.microsoft.com/office/powerpoint/2010/main">
        <mc:Choice Requires="p14">
          <p:contentPart p14:bwMode="auto" r:id="rId135">
            <p14:nvContentPartPr>
              <p14:cNvPr id="12" name="Ink 11">
                <a:extLst>
                  <a:ext uri="{FF2B5EF4-FFF2-40B4-BE49-F238E27FC236}">
                    <a16:creationId xmlns:a16="http://schemas.microsoft.com/office/drawing/2014/main" id="{4057F048-C0B4-E33C-70F2-8EEAAB6375C9}"/>
                  </a:ext>
                </a:extLst>
              </p14:cNvPr>
              <p14:cNvContentPartPr/>
              <p14:nvPr/>
            </p14:nvContentPartPr>
            <p14:xfrm>
              <a:off x="520695" y="4567239"/>
              <a:ext cx="250560" cy="22320"/>
            </p14:xfrm>
          </p:contentPart>
        </mc:Choice>
        <mc:Fallback xmlns="">
          <p:pic>
            <p:nvPicPr>
              <p:cNvPr id="12" name="Ink 11">
                <a:extLst>
                  <a:ext uri="{FF2B5EF4-FFF2-40B4-BE49-F238E27FC236}">
                    <a16:creationId xmlns:a16="http://schemas.microsoft.com/office/drawing/2014/main" id="{4057F048-C0B4-E33C-70F2-8EEAAB6375C9}"/>
                  </a:ext>
                </a:extLst>
              </p:cNvPr>
              <p:cNvPicPr/>
              <p:nvPr/>
            </p:nvPicPr>
            <p:blipFill>
              <a:blip r:embed="rId136"/>
              <a:stretch>
                <a:fillRect/>
              </a:stretch>
            </p:blipFill>
            <p:spPr>
              <a:xfrm>
                <a:off x="503055" y="4549239"/>
                <a:ext cx="286200" cy="57960"/>
              </a:xfrm>
              <a:prstGeom prst="rect">
                <a:avLst/>
              </a:prstGeom>
            </p:spPr>
          </p:pic>
        </mc:Fallback>
      </mc:AlternateContent>
      <p:grpSp>
        <p:nvGrpSpPr>
          <p:cNvPr id="65" name="Group 64">
            <a:extLst>
              <a:ext uri="{FF2B5EF4-FFF2-40B4-BE49-F238E27FC236}">
                <a16:creationId xmlns:a16="http://schemas.microsoft.com/office/drawing/2014/main" id="{56537BB8-4E49-3D48-F9D4-5B8E870C5AC1}"/>
              </a:ext>
            </a:extLst>
          </p:cNvPr>
          <p:cNvGrpSpPr/>
          <p:nvPr/>
        </p:nvGrpSpPr>
        <p:grpSpPr>
          <a:xfrm>
            <a:off x="1183815" y="4175559"/>
            <a:ext cx="460080" cy="627840"/>
            <a:chOff x="1183815" y="4406296"/>
            <a:chExt cx="460080" cy="627840"/>
          </a:xfrm>
        </p:grpSpPr>
        <mc:AlternateContent xmlns:mc="http://schemas.openxmlformats.org/markup-compatibility/2006" xmlns:p14="http://schemas.microsoft.com/office/powerpoint/2010/main">
          <mc:Choice Requires="p14">
            <p:contentPart p14:bwMode="auto" r:id="rId137">
              <p14:nvContentPartPr>
                <p14:cNvPr id="13" name="Ink 12">
                  <a:extLst>
                    <a:ext uri="{FF2B5EF4-FFF2-40B4-BE49-F238E27FC236}">
                      <a16:creationId xmlns:a16="http://schemas.microsoft.com/office/drawing/2014/main" id="{F3B51A14-4913-494A-C06B-F59D30E5EAEA}"/>
                    </a:ext>
                  </a:extLst>
                </p14:cNvPr>
                <p14:cNvContentPartPr/>
                <p14:nvPr/>
              </p14:nvContentPartPr>
              <p14:xfrm>
                <a:off x="1310535" y="4411696"/>
                <a:ext cx="177840" cy="243720"/>
              </p14:xfrm>
            </p:contentPart>
          </mc:Choice>
          <mc:Fallback xmlns="">
            <p:pic>
              <p:nvPicPr>
                <p:cNvPr id="13" name="Ink 12">
                  <a:extLst>
                    <a:ext uri="{FF2B5EF4-FFF2-40B4-BE49-F238E27FC236}">
                      <a16:creationId xmlns:a16="http://schemas.microsoft.com/office/drawing/2014/main" id="{F3B51A14-4913-494A-C06B-F59D30E5EAEA}"/>
                    </a:ext>
                  </a:extLst>
                </p:cNvPr>
                <p:cNvPicPr/>
                <p:nvPr/>
              </p:nvPicPr>
              <p:blipFill>
                <a:blip r:embed="rId138"/>
                <a:stretch>
                  <a:fillRect/>
                </a:stretch>
              </p:blipFill>
              <p:spPr>
                <a:xfrm>
                  <a:off x="1292535" y="4394056"/>
                  <a:ext cx="213480" cy="279360"/>
                </a:xfrm>
                <a:prstGeom prst="rect">
                  <a:avLst/>
                </a:prstGeom>
              </p:spPr>
            </p:pic>
          </mc:Fallback>
        </mc:AlternateContent>
        <mc:AlternateContent xmlns:mc="http://schemas.openxmlformats.org/markup-compatibility/2006" xmlns:p14="http://schemas.microsoft.com/office/powerpoint/2010/main">
          <mc:Choice Requires="p14">
            <p:contentPart p14:bwMode="auto" r:id="rId139">
              <p14:nvContentPartPr>
                <p14:cNvPr id="26" name="Ink 25">
                  <a:extLst>
                    <a:ext uri="{FF2B5EF4-FFF2-40B4-BE49-F238E27FC236}">
                      <a16:creationId xmlns:a16="http://schemas.microsoft.com/office/drawing/2014/main" id="{C66567E6-95E0-1438-FDC1-8CC89B0045BB}"/>
                    </a:ext>
                  </a:extLst>
                </p14:cNvPr>
                <p14:cNvContentPartPr/>
                <p14:nvPr/>
              </p14:nvContentPartPr>
              <p14:xfrm>
                <a:off x="1339335" y="4406296"/>
                <a:ext cx="211320" cy="52920"/>
              </p14:xfrm>
            </p:contentPart>
          </mc:Choice>
          <mc:Fallback xmlns="">
            <p:pic>
              <p:nvPicPr>
                <p:cNvPr id="26" name="Ink 25">
                  <a:extLst>
                    <a:ext uri="{FF2B5EF4-FFF2-40B4-BE49-F238E27FC236}">
                      <a16:creationId xmlns:a16="http://schemas.microsoft.com/office/drawing/2014/main" id="{C66567E6-95E0-1438-FDC1-8CC89B0045BB}"/>
                    </a:ext>
                  </a:extLst>
                </p:cNvPr>
                <p:cNvPicPr/>
                <p:nvPr/>
              </p:nvPicPr>
              <p:blipFill>
                <a:blip r:embed="rId140"/>
                <a:stretch>
                  <a:fillRect/>
                </a:stretch>
              </p:blipFill>
              <p:spPr>
                <a:xfrm>
                  <a:off x="1321335" y="4388656"/>
                  <a:ext cx="246960" cy="88560"/>
                </a:xfrm>
                <a:prstGeom prst="rect">
                  <a:avLst/>
                </a:prstGeom>
              </p:spPr>
            </p:pic>
          </mc:Fallback>
        </mc:AlternateContent>
        <mc:AlternateContent xmlns:mc="http://schemas.openxmlformats.org/markup-compatibility/2006" xmlns:p14="http://schemas.microsoft.com/office/powerpoint/2010/main">
          <mc:Choice Requires="p14">
            <p:contentPart p14:bwMode="auto" r:id="rId141">
              <p14:nvContentPartPr>
                <p14:cNvPr id="63" name="Ink 62">
                  <a:extLst>
                    <a:ext uri="{FF2B5EF4-FFF2-40B4-BE49-F238E27FC236}">
                      <a16:creationId xmlns:a16="http://schemas.microsoft.com/office/drawing/2014/main" id="{6306B4DB-8A20-2921-544C-FD6472E00EC2}"/>
                    </a:ext>
                  </a:extLst>
                </p14:cNvPr>
                <p14:cNvContentPartPr/>
                <p14:nvPr/>
              </p14:nvContentPartPr>
              <p14:xfrm>
                <a:off x="1183815" y="4733176"/>
                <a:ext cx="460080" cy="53640"/>
              </p14:xfrm>
            </p:contentPart>
          </mc:Choice>
          <mc:Fallback xmlns="">
            <p:pic>
              <p:nvPicPr>
                <p:cNvPr id="63" name="Ink 62">
                  <a:extLst>
                    <a:ext uri="{FF2B5EF4-FFF2-40B4-BE49-F238E27FC236}">
                      <a16:creationId xmlns:a16="http://schemas.microsoft.com/office/drawing/2014/main" id="{6306B4DB-8A20-2921-544C-FD6472E00EC2}"/>
                    </a:ext>
                  </a:extLst>
                </p:cNvPr>
                <p:cNvPicPr/>
                <p:nvPr/>
              </p:nvPicPr>
              <p:blipFill>
                <a:blip r:embed="rId142"/>
                <a:stretch>
                  <a:fillRect/>
                </a:stretch>
              </p:blipFill>
              <p:spPr>
                <a:xfrm>
                  <a:off x="1165815" y="4715176"/>
                  <a:ext cx="495720" cy="89280"/>
                </a:xfrm>
                <a:prstGeom prst="rect">
                  <a:avLst/>
                </a:prstGeom>
              </p:spPr>
            </p:pic>
          </mc:Fallback>
        </mc:AlternateContent>
        <mc:AlternateContent xmlns:mc="http://schemas.openxmlformats.org/markup-compatibility/2006" xmlns:p14="http://schemas.microsoft.com/office/powerpoint/2010/main">
          <mc:Choice Requires="p14">
            <p:contentPart p14:bwMode="auto" r:id="rId143">
              <p14:nvContentPartPr>
                <p14:cNvPr id="64" name="Ink 63">
                  <a:extLst>
                    <a:ext uri="{FF2B5EF4-FFF2-40B4-BE49-F238E27FC236}">
                      <a16:creationId xmlns:a16="http://schemas.microsoft.com/office/drawing/2014/main" id="{C25C21B3-28A6-1928-BE6B-9E29B19EC15C}"/>
                    </a:ext>
                  </a:extLst>
                </p14:cNvPr>
                <p14:cNvContentPartPr/>
                <p14:nvPr/>
              </p14:nvContentPartPr>
              <p14:xfrm>
                <a:off x="1347255" y="4860256"/>
                <a:ext cx="205200" cy="173880"/>
              </p14:xfrm>
            </p:contentPart>
          </mc:Choice>
          <mc:Fallback xmlns="">
            <p:pic>
              <p:nvPicPr>
                <p:cNvPr id="64" name="Ink 63">
                  <a:extLst>
                    <a:ext uri="{FF2B5EF4-FFF2-40B4-BE49-F238E27FC236}">
                      <a16:creationId xmlns:a16="http://schemas.microsoft.com/office/drawing/2014/main" id="{C25C21B3-28A6-1928-BE6B-9E29B19EC15C}"/>
                    </a:ext>
                  </a:extLst>
                </p:cNvPr>
                <p:cNvPicPr/>
                <p:nvPr/>
              </p:nvPicPr>
              <p:blipFill>
                <a:blip r:embed="rId144"/>
                <a:stretch>
                  <a:fillRect/>
                </a:stretch>
              </p:blipFill>
              <p:spPr>
                <a:xfrm>
                  <a:off x="1329615" y="4842616"/>
                  <a:ext cx="240840" cy="209520"/>
                </a:xfrm>
                <a:prstGeom prst="rect">
                  <a:avLst/>
                </a:prstGeom>
              </p:spPr>
            </p:pic>
          </mc:Fallback>
        </mc:AlternateContent>
      </p:grpSp>
      <p:grpSp>
        <p:nvGrpSpPr>
          <p:cNvPr id="68" name="Group 67">
            <a:extLst>
              <a:ext uri="{FF2B5EF4-FFF2-40B4-BE49-F238E27FC236}">
                <a16:creationId xmlns:a16="http://schemas.microsoft.com/office/drawing/2014/main" id="{924A49C7-A83A-8575-8CEB-589C8ADE34ED}"/>
              </a:ext>
            </a:extLst>
          </p:cNvPr>
          <p:cNvGrpSpPr/>
          <p:nvPr/>
        </p:nvGrpSpPr>
        <p:grpSpPr>
          <a:xfrm>
            <a:off x="1961415" y="4438719"/>
            <a:ext cx="177120" cy="182520"/>
            <a:chOff x="1961415" y="4669456"/>
            <a:chExt cx="177120" cy="182520"/>
          </a:xfrm>
        </p:grpSpPr>
        <mc:AlternateContent xmlns:mc="http://schemas.openxmlformats.org/markup-compatibility/2006" xmlns:p14="http://schemas.microsoft.com/office/powerpoint/2010/main">
          <mc:Choice Requires="p14">
            <p:contentPart p14:bwMode="auto" r:id="rId145">
              <p14:nvContentPartPr>
                <p14:cNvPr id="66" name="Ink 65">
                  <a:extLst>
                    <a:ext uri="{FF2B5EF4-FFF2-40B4-BE49-F238E27FC236}">
                      <a16:creationId xmlns:a16="http://schemas.microsoft.com/office/drawing/2014/main" id="{FB0FAF70-C30E-8226-023F-E946319D8356}"/>
                    </a:ext>
                  </a:extLst>
                </p14:cNvPr>
                <p14:cNvContentPartPr/>
                <p14:nvPr/>
              </p14:nvContentPartPr>
              <p14:xfrm>
                <a:off x="1961415" y="4670896"/>
                <a:ext cx="150840" cy="125280"/>
              </p14:xfrm>
            </p:contentPart>
          </mc:Choice>
          <mc:Fallback xmlns="">
            <p:pic>
              <p:nvPicPr>
                <p:cNvPr id="66" name="Ink 65">
                  <a:extLst>
                    <a:ext uri="{FF2B5EF4-FFF2-40B4-BE49-F238E27FC236}">
                      <a16:creationId xmlns:a16="http://schemas.microsoft.com/office/drawing/2014/main" id="{FB0FAF70-C30E-8226-023F-E946319D8356}"/>
                    </a:ext>
                  </a:extLst>
                </p:cNvPr>
                <p:cNvPicPr/>
                <p:nvPr/>
              </p:nvPicPr>
              <p:blipFill>
                <a:blip r:embed="rId146"/>
                <a:stretch>
                  <a:fillRect/>
                </a:stretch>
              </p:blipFill>
              <p:spPr>
                <a:xfrm>
                  <a:off x="1943415" y="4653256"/>
                  <a:ext cx="186480" cy="160920"/>
                </a:xfrm>
                <a:prstGeom prst="rect">
                  <a:avLst/>
                </a:prstGeom>
              </p:spPr>
            </p:pic>
          </mc:Fallback>
        </mc:AlternateContent>
        <mc:AlternateContent xmlns:mc="http://schemas.openxmlformats.org/markup-compatibility/2006" xmlns:p14="http://schemas.microsoft.com/office/powerpoint/2010/main">
          <mc:Choice Requires="p14">
            <p:contentPart p14:bwMode="auto" r:id="rId147">
              <p14:nvContentPartPr>
                <p14:cNvPr id="67" name="Ink 66">
                  <a:extLst>
                    <a:ext uri="{FF2B5EF4-FFF2-40B4-BE49-F238E27FC236}">
                      <a16:creationId xmlns:a16="http://schemas.microsoft.com/office/drawing/2014/main" id="{CF0BFC21-ADC7-F8CF-4944-3E1DAC32C7C2}"/>
                    </a:ext>
                  </a:extLst>
                </p14:cNvPr>
                <p14:cNvContentPartPr/>
                <p14:nvPr/>
              </p14:nvContentPartPr>
              <p14:xfrm>
                <a:off x="1963935" y="4669456"/>
                <a:ext cx="174600" cy="182520"/>
              </p14:xfrm>
            </p:contentPart>
          </mc:Choice>
          <mc:Fallback xmlns="">
            <p:pic>
              <p:nvPicPr>
                <p:cNvPr id="67" name="Ink 66">
                  <a:extLst>
                    <a:ext uri="{FF2B5EF4-FFF2-40B4-BE49-F238E27FC236}">
                      <a16:creationId xmlns:a16="http://schemas.microsoft.com/office/drawing/2014/main" id="{CF0BFC21-ADC7-F8CF-4944-3E1DAC32C7C2}"/>
                    </a:ext>
                  </a:extLst>
                </p:cNvPr>
                <p:cNvPicPr/>
                <p:nvPr/>
              </p:nvPicPr>
              <p:blipFill>
                <a:blip r:embed="rId148"/>
                <a:stretch>
                  <a:fillRect/>
                </a:stretch>
              </p:blipFill>
              <p:spPr>
                <a:xfrm>
                  <a:off x="1946295" y="4651816"/>
                  <a:ext cx="210240" cy="218160"/>
                </a:xfrm>
                <a:prstGeom prst="rect">
                  <a:avLst/>
                </a:prstGeom>
              </p:spPr>
            </p:pic>
          </mc:Fallback>
        </mc:AlternateContent>
      </p:grpSp>
      <p:grpSp>
        <p:nvGrpSpPr>
          <p:cNvPr id="80" name="Group 79">
            <a:extLst>
              <a:ext uri="{FF2B5EF4-FFF2-40B4-BE49-F238E27FC236}">
                <a16:creationId xmlns:a16="http://schemas.microsoft.com/office/drawing/2014/main" id="{011918AB-1A70-0DE5-DEE6-334541F5EF2D}"/>
              </a:ext>
            </a:extLst>
          </p:cNvPr>
          <p:cNvGrpSpPr/>
          <p:nvPr/>
        </p:nvGrpSpPr>
        <p:grpSpPr>
          <a:xfrm>
            <a:off x="2450295" y="4133799"/>
            <a:ext cx="859680" cy="649080"/>
            <a:chOff x="2450295" y="4364536"/>
            <a:chExt cx="859680" cy="649080"/>
          </a:xfrm>
        </p:grpSpPr>
        <mc:AlternateContent xmlns:mc="http://schemas.openxmlformats.org/markup-compatibility/2006" xmlns:p14="http://schemas.microsoft.com/office/powerpoint/2010/main">
          <mc:Choice Requires="p14">
            <p:contentPart p14:bwMode="auto" r:id="rId149">
              <p14:nvContentPartPr>
                <p14:cNvPr id="69" name="Ink 68">
                  <a:extLst>
                    <a:ext uri="{FF2B5EF4-FFF2-40B4-BE49-F238E27FC236}">
                      <a16:creationId xmlns:a16="http://schemas.microsoft.com/office/drawing/2014/main" id="{BD5C81B9-E650-BACA-3E1B-EDF56EF5D25E}"/>
                    </a:ext>
                  </a:extLst>
                </p14:cNvPr>
                <p14:cNvContentPartPr/>
                <p14:nvPr/>
              </p14:nvContentPartPr>
              <p14:xfrm>
                <a:off x="2561535" y="4364536"/>
                <a:ext cx="180720" cy="227160"/>
              </p14:xfrm>
            </p:contentPart>
          </mc:Choice>
          <mc:Fallback xmlns="">
            <p:pic>
              <p:nvPicPr>
                <p:cNvPr id="69" name="Ink 68">
                  <a:extLst>
                    <a:ext uri="{FF2B5EF4-FFF2-40B4-BE49-F238E27FC236}">
                      <a16:creationId xmlns:a16="http://schemas.microsoft.com/office/drawing/2014/main" id="{BD5C81B9-E650-BACA-3E1B-EDF56EF5D25E}"/>
                    </a:ext>
                  </a:extLst>
                </p:cNvPr>
                <p:cNvPicPr/>
                <p:nvPr/>
              </p:nvPicPr>
              <p:blipFill>
                <a:blip r:embed="rId150"/>
                <a:stretch>
                  <a:fillRect/>
                </a:stretch>
              </p:blipFill>
              <p:spPr>
                <a:xfrm>
                  <a:off x="2543895" y="4346536"/>
                  <a:ext cx="216360" cy="262800"/>
                </a:xfrm>
                <a:prstGeom prst="rect">
                  <a:avLst/>
                </a:prstGeom>
              </p:spPr>
            </p:pic>
          </mc:Fallback>
        </mc:AlternateContent>
        <mc:AlternateContent xmlns:mc="http://schemas.openxmlformats.org/markup-compatibility/2006" xmlns:p14="http://schemas.microsoft.com/office/powerpoint/2010/main">
          <mc:Choice Requires="p14">
            <p:contentPart p14:bwMode="auto" r:id="rId151">
              <p14:nvContentPartPr>
                <p14:cNvPr id="71" name="Ink 70">
                  <a:extLst>
                    <a:ext uri="{FF2B5EF4-FFF2-40B4-BE49-F238E27FC236}">
                      <a16:creationId xmlns:a16="http://schemas.microsoft.com/office/drawing/2014/main" id="{8E55CEA6-54A2-A522-B257-5DAC4C4272FC}"/>
                    </a:ext>
                  </a:extLst>
                </p14:cNvPr>
                <p14:cNvContentPartPr/>
                <p14:nvPr/>
              </p14:nvContentPartPr>
              <p14:xfrm>
                <a:off x="2579895" y="4490896"/>
                <a:ext cx="208800" cy="36720"/>
              </p14:xfrm>
            </p:contentPart>
          </mc:Choice>
          <mc:Fallback xmlns="">
            <p:pic>
              <p:nvPicPr>
                <p:cNvPr id="71" name="Ink 70">
                  <a:extLst>
                    <a:ext uri="{FF2B5EF4-FFF2-40B4-BE49-F238E27FC236}">
                      <a16:creationId xmlns:a16="http://schemas.microsoft.com/office/drawing/2014/main" id="{8E55CEA6-54A2-A522-B257-5DAC4C4272FC}"/>
                    </a:ext>
                  </a:extLst>
                </p:cNvPr>
                <p:cNvPicPr/>
                <p:nvPr/>
              </p:nvPicPr>
              <p:blipFill>
                <a:blip r:embed="rId152"/>
                <a:stretch>
                  <a:fillRect/>
                </a:stretch>
              </p:blipFill>
              <p:spPr>
                <a:xfrm>
                  <a:off x="2561895" y="4473256"/>
                  <a:ext cx="244440" cy="72360"/>
                </a:xfrm>
                <a:prstGeom prst="rect">
                  <a:avLst/>
                </a:prstGeom>
              </p:spPr>
            </p:pic>
          </mc:Fallback>
        </mc:AlternateContent>
        <mc:AlternateContent xmlns:mc="http://schemas.openxmlformats.org/markup-compatibility/2006" xmlns:p14="http://schemas.microsoft.com/office/powerpoint/2010/main">
          <mc:Choice Requires="p14">
            <p:contentPart p14:bwMode="auto" r:id="rId153">
              <p14:nvContentPartPr>
                <p14:cNvPr id="72" name="Ink 71">
                  <a:extLst>
                    <a:ext uri="{FF2B5EF4-FFF2-40B4-BE49-F238E27FC236}">
                      <a16:creationId xmlns:a16="http://schemas.microsoft.com/office/drawing/2014/main" id="{C1BAF912-7F32-E422-B164-010B1A34ADD3}"/>
                    </a:ext>
                  </a:extLst>
                </p14:cNvPr>
                <p14:cNvContentPartPr/>
                <p14:nvPr/>
              </p14:nvContentPartPr>
              <p14:xfrm>
                <a:off x="2450295" y="4656856"/>
                <a:ext cx="463680" cy="30240"/>
              </p14:xfrm>
            </p:contentPart>
          </mc:Choice>
          <mc:Fallback xmlns="">
            <p:pic>
              <p:nvPicPr>
                <p:cNvPr id="72" name="Ink 71">
                  <a:extLst>
                    <a:ext uri="{FF2B5EF4-FFF2-40B4-BE49-F238E27FC236}">
                      <a16:creationId xmlns:a16="http://schemas.microsoft.com/office/drawing/2014/main" id="{C1BAF912-7F32-E422-B164-010B1A34ADD3}"/>
                    </a:ext>
                  </a:extLst>
                </p:cNvPr>
                <p:cNvPicPr/>
                <p:nvPr/>
              </p:nvPicPr>
              <p:blipFill>
                <a:blip r:embed="rId154"/>
                <a:stretch>
                  <a:fillRect/>
                </a:stretch>
              </p:blipFill>
              <p:spPr>
                <a:xfrm>
                  <a:off x="2432655" y="4639216"/>
                  <a:ext cx="499320" cy="65880"/>
                </a:xfrm>
                <a:prstGeom prst="rect">
                  <a:avLst/>
                </a:prstGeom>
              </p:spPr>
            </p:pic>
          </mc:Fallback>
        </mc:AlternateContent>
        <mc:AlternateContent xmlns:mc="http://schemas.openxmlformats.org/markup-compatibility/2006" xmlns:p14="http://schemas.microsoft.com/office/powerpoint/2010/main">
          <mc:Choice Requires="p14">
            <p:contentPart p14:bwMode="auto" r:id="rId155">
              <p14:nvContentPartPr>
                <p14:cNvPr id="74" name="Ink 73">
                  <a:extLst>
                    <a:ext uri="{FF2B5EF4-FFF2-40B4-BE49-F238E27FC236}">
                      <a16:creationId xmlns:a16="http://schemas.microsoft.com/office/drawing/2014/main" id="{7D787AF2-237D-6B40-8F29-EFE478852AA9}"/>
                    </a:ext>
                  </a:extLst>
                </p14:cNvPr>
                <p14:cNvContentPartPr/>
                <p14:nvPr/>
              </p14:nvContentPartPr>
              <p14:xfrm>
                <a:off x="2562615" y="4792576"/>
                <a:ext cx="131400" cy="221040"/>
              </p14:xfrm>
            </p:contentPart>
          </mc:Choice>
          <mc:Fallback xmlns="">
            <p:pic>
              <p:nvPicPr>
                <p:cNvPr id="74" name="Ink 73">
                  <a:extLst>
                    <a:ext uri="{FF2B5EF4-FFF2-40B4-BE49-F238E27FC236}">
                      <a16:creationId xmlns:a16="http://schemas.microsoft.com/office/drawing/2014/main" id="{7D787AF2-237D-6B40-8F29-EFE478852AA9}"/>
                    </a:ext>
                  </a:extLst>
                </p:cNvPr>
                <p:cNvPicPr/>
                <p:nvPr/>
              </p:nvPicPr>
              <p:blipFill>
                <a:blip r:embed="rId156"/>
                <a:stretch>
                  <a:fillRect/>
                </a:stretch>
              </p:blipFill>
              <p:spPr>
                <a:xfrm>
                  <a:off x="2544615" y="4774576"/>
                  <a:ext cx="167040" cy="256680"/>
                </a:xfrm>
                <a:prstGeom prst="rect">
                  <a:avLst/>
                </a:prstGeom>
              </p:spPr>
            </p:pic>
          </mc:Fallback>
        </mc:AlternateContent>
        <mc:AlternateContent xmlns:mc="http://schemas.openxmlformats.org/markup-compatibility/2006" xmlns:p14="http://schemas.microsoft.com/office/powerpoint/2010/main">
          <mc:Choice Requires="p14">
            <p:contentPart p14:bwMode="auto" r:id="rId157">
              <p14:nvContentPartPr>
                <p14:cNvPr id="78" name="Ink 77">
                  <a:extLst>
                    <a:ext uri="{FF2B5EF4-FFF2-40B4-BE49-F238E27FC236}">
                      <a16:creationId xmlns:a16="http://schemas.microsoft.com/office/drawing/2014/main" id="{8CCAC055-002E-F7A0-BE6A-18F1E3BE8B64}"/>
                    </a:ext>
                  </a:extLst>
                </p14:cNvPr>
                <p14:cNvContentPartPr/>
                <p14:nvPr/>
              </p14:nvContentPartPr>
              <p14:xfrm>
                <a:off x="3142935" y="4605016"/>
                <a:ext cx="138960" cy="140040"/>
              </p14:xfrm>
            </p:contentPart>
          </mc:Choice>
          <mc:Fallback xmlns="">
            <p:pic>
              <p:nvPicPr>
                <p:cNvPr id="78" name="Ink 77">
                  <a:extLst>
                    <a:ext uri="{FF2B5EF4-FFF2-40B4-BE49-F238E27FC236}">
                      <a16:creationId xmlns:a16="http://schemas.microsoft.com/office/drawing/2014/main" id="{8CCAC055-002E-F7A0-BE6A-18F1E3BE8B64}"/>
                    </a:ext>
                  </a:extLst>
                </p:cNvPr>
                <p:cNvPicPr/>
                <p:nvPr/>
              </p:nvPicPr>
              <p:blipFill>
                <a:blip r:embed="rId158"/>
                <a:stretch>
                  <a:fillRect/>
                </a:stretch>
              </p:blipFill>
              <p:spPr>
                <a:xfrm>
                  <a:off x="3125295" y="4587376"/>
                  <a:ext cx="174600" cy="175680"/>
                </a:xfrm>
                <a:prstGeom prst="rect">
                  <a:avLst/>
                </a:prstGeom>
              </p:spPr>
            </p:pic>
          </mc:Fallback>
        </mc:AlternateContent>
        <mc:AlternateContent xmlns:mc="http://schemas.openxmlformats.org/markup-compatibility/2006" xmlns:p14="http://schemas.microsoft.com/office/powerpoint/2010/main">
          <mc:Choice Requires="p14">
            <p:contentPart p14:bwMode="auto" r:id="rId159">
              <p14:nvContentPartPr>
                <p14:cNvPr id="79" name="Ink 78">
                  <a:extLst>
                    <a:ext uri="{FF2B5EF4-FFF2-40B4-BE49-F238E27FC236}">
                      <a16:creationId xmlns:a16="http://schemas.microsoft.com/office/drawing/2014/main" id="{FF896E9B-FB01-3DB4-317C-1210872710C9}"/>
                    </a:ext>
                  </a:extLst>
                </p14:cNvPr>
                <p14:cNvContentPartPr/>
                <p14:nvPr/>
              </p14:nvContentPartPr>
              <p14:xfrm>
                <a:off x="3121695" y="4598176"/>
                <a:ext cx="188280" cy="171000"/>
              </p14:xfrm>
            </p:contentPart>
          </mc:Choice>
          <mc:Fallback xmlns="">
            <p:pic>
              <p:nvPicPr>
                <p:cNvPr id="79" name="Ink 78">
                  <a:extLst>
                    <a:ext uri="{FF2B5EF4-FFF2-40B4-BE49-F238E27FC236}">
                      <a16:creationId xmlns:a16="http://schemas.microsoft.com/office/drawing/2014/main" id="{FF896E9B-FB01-3DB4-317C-1210872710C9}"/>
                    </a:ext>
                  </a:extLst>
                </p:cNvPr>
                <p:cNvPicPr/>
                <p:nvPr/>
              </p:nvPicPr>
              <p:blipFill>
                <a:blip r:embed="rId160"/>
                <a:stretch>
                  <a:fillRect/>
                </a:stretch>
              </p:blipFill>
              <p:spPr>
                <a:xfrm>
                  <a:off x="3104055" y="4580176"/>
                  <a:ext cx="223920" cy="206640"/>
                </a:xfrm>
                <a:prstGeom prst="rect">
                  <a:avLst/>
                </a:prstGeom>
              </p:spPr>
            </p:pic>
          </mc:Fallback>
        </mc:AlternateContent>
      </p:grpSp>
      <p:grpSp>
        <p:nvGrpSpPr>
          <p:cNvPr id="90" name="Group 89">
            <a:extLst>
              <a:ext uri="{FF2B5EF4-FFF2-40B4-BE49-F238E27FC236}">
                <a16:creationId xmlns:a16="http://schemas.microsoft.com/office/drawing/2014/main" id="{6235B5E5-9DF1-753E-1F26-008669C6F500}"/>
              </a:ext>
            </a:extLst>
          </p:cNvPr>
          <p:cNvGrpSpPr/>
          <p:nvPr/>
        </p:nvGrpSpPr>
        <p:grpSpPr>
          <a:xfrm>
            <a:off x="3550815" y="4146039"/>
            <a:ext cx="416160" cy="552240"/>
            <a:chOff x="3550815" y="4376776"/>
            <a:chExt cx="416160" cy="552240"/>
          </a:xfrm>
        </p:grpSpPr>
        <mc:AlternateContent xmlns:mc="http://schemas.openxmlformats.org/markup-compatibility/2006" xmlns:p14="http://schemas.microsoft.com/office/powerpoint/2010/main">
          <mc:Choice Requires="p14">
            <p:contentPart p14:bwMode="auto" r:id="rId161">
              <p14:nvContentPartPr>
                <p14:cNvPr id="86" name="Ink 85">
                  <a:extLst>
                    <a:ext uri="{FF2B5EF4-FFF2-40B4-BE49-F238E27FC236}">
                      <a16:creationId xmlns:a16="http://schemas.microsoft.com/office/drawing/2014/main" id="{7986FFBC-A1A3-E2D6-07DC-A6468424993A}"/>
                    </a:ext>
                  </a:extLst>
                </p14:cNvPr>
                <p14:cNvContentPartPr/>
                <p14:nvPr/>
              </p14:nvContentPartPr>
              <p14:xfrm>
                <a:off x="3621015" y="4376776"/>
                <a:ext cx="197640" cy="146880"/>
              </p14:xfrm>
            </p:contentPart>
          </mc:Choice>
          <mc:Fallback xmlns="">
            <p:pic>
              <p:nvPicPr>
                <p:cNvPr id="86" name="Ink 85">
                  <a:extLst>
                    <a:ext uri="{FF2B5EF4-FFF2-40B4-BE49-F238E27FC236}">
                      <a16:creationId xmlns:a16="http://schemas.microsoft.com/office/drawing/2014/main" id="{7986FFBC-A1A3-E2D6-07DC-A6468424993A}"/>
                    </a:ext>
                  </a:extLst>
                </p:cNvPr>
                <p:cNvPicPr/>
                <p:nvPr/>
              </p:nvPicPr>
              <p:blipFill>
                <a:blip r:embed="rId162"/>
                <a:stretch>
                  <a:fillRect/>
                </a:stretch>
              </p:blipFill>
              <p:spPr>
                <a:xfrm>
                  <a:off x="3603015" y="4358776"/>
                  <a:ext cx="233280" cy="182520"/>
                </a:xfrm>
                <a:prstGeom prst="rect">
                  <a:avLst/>
                </a:prstGeom>
              </p:spPr>
            </p:pic>
          </mc:Fallback>
        </mc:AlternateContent>
        <mc:AlternateContent xmlns:mc="http://schemas.openxmlformats.org/markup-compatibility/2006" xmlns:p14="http://schemas.microsoft.com/office/powerpoint/2010/main">
          <mc:Choice Requires="p14">
            <p:contentPart p14:bwMode="auto" r:id="rId163">
              <p14:nvContentPartPr>
                <p14:cNvPr id="87" name="Ink 86">
                  <a:extLst>
                    <a:ext uri="{FF2B5EF4-FFF2-40B4-BE49-F238E27FC236}">
                      <a16:creationId xmlns:a16="http://schemas.microsoft.com/office/drawing/2014/main" id="{52EA1A52-F9D9-D370-37F1-F3219F8DDA1B}"/>
                    </a:ext>
                  </a:extLst>
                </p14:cNvPr>
                <p14:cNvContentPartPr/>
                <p14:nvPr/>
              </p14:nvContentPartPr>
              <p14:xfrm>
                <a:off x="3550815" y="4592056"/>
                <a:ext cx="416160" cy="43200"/>
              </p14:xfrm>
            </p:contentPart>
          </mc:Choice>
          <mc:Fallback xmlns="">
            <p:pic>
              <p:nvPicPr>
                <p:cNvPr id="87" name="Ink 86">
                  <a:extLst>
                    <a:ext uri="{FF2B5EF4-FFF2-40B4-BE49-F238E27FC236}">
                      <a16:creationId xmlns:a16="http://schemas.microsoft.com/office/drawing/2014/main" id="{52EA1A52-F9D9-D370-37F1-F3219F8DDA1B}"/>
                    </a:ext>
                  </a:extLst>
                </p:cNvPr>
                <p:cNvPicPr/>
                <p:nvPr/>
              </p:nvPicPr>
              <p:blipFill>
                <a:blip r:embed="rId164"/>
                <a:stretch>
                  <a:fillRect/>
                </a:stretch>
              </p:blipFill>
              <p:spPr>
                <a:xfrm>
                  <a:off x="3533175" y="4574416"/>
                  <a:ext cx="451800" cy="78840"/>
                </a:xfrm>
                <a:prstGeom prst="rect">
                  <a:avLst/>
                </a:prstGeom>
              </p:spPr>
            </p:pic>
          </mc:Fallback>
        </mc:AlternateContent>
        <mc:AlternateContent xmlns:mc="http://schemas.openxmlformats.org/markup-compatibility/2006" xmlns:p14="http://schemas.microsoft.com/office/powerpoint/2010/main">
          <mc:Choice Requires="p14">
            <p:contentPart p14:bwMode="auto" r:id="rId165">
              <p14:nvContentPartPr>
                <p14:cNvPr id="88" name="Ink 87">
                  <a:extLst>
                    <a:ext uri="{FF2B5EF4-FFF2-40B4-BE49-F238E27FC236}">
                      <a16:creationId xmlns:a16="http://schemas.microsoft.com/office/drawing/2014/main" id="{79DE8AA8-95C0-8967-60C3-CF41CBB16A3F}"/>
                    </a:ext>
                  </a:extLst>
                </p14:cNvPr>
                <p14:cNvContentPartPr/>
                <p14:nvPr/>
              </p14:nvContentPartPr>
              <p14:xfrm>
                <a:off x="3663855" y="4724896"/>
                <a:ext cx="166320" cy="204120"/>
              </p14:xfrm>
            </p:contentPart>
          </mc:Choice>
          <mc:Fallback xmlns="">
            <p:pic>
              <p:nvPicPr>
                <p:cNvPr id="88" name="Ink 87">
                  <a:extLst>
                    <a:ext uri="{FF2B5EF4-FFF2-40B4-BE49-F238E27FC236}">
                      <a16:creationId xmlns:a16="http://schemas.microsoft.com/office/drawing/2014/main" id="{79DE8AA8-95C0-8967-60C3-CF41CBB16A3F}"/>
                    </a:ext>
                  </a:extLst>
                </p:cNvPr>
                <p:cNvPicPr/>
                <p:nvPr/>
              </p:nvPicPr>
              <p:blipFill>
                <a:blip r:embed="rId166"/>
                <a:stretch>
                  <a:fillRect/>
                </a:stretch>
              </p:blipFill>
              <p:spPr>
                <a:xfrm>
                  <a:off x="3645855" y="4707256"/>
                  <a:ext cx="201960" cy="239760"/>
                </a:xfrm>
                <a:prstGeom prst="rect">
                  <a:avLst/>
                </a:prstGeom>
              </p:spPr>
            </p:pic>
          </mc:Fallback>
        </mc:AlternateContent>
        <mc:AlternateContent xmlns:mc="http://schemas.openxmlformats.org/markup-compatibility/2006" xmlns:p14="http://schemas.microsoft.com/office/powerpoint/2010/main">
          <mc:Choice Requires="p14">
            <p:contentPart p14:bwMode="auto" r:id="rId167">
              <p14:nvContentPartPr>
                <p14:cNvPr id="89" name="Ink 88">
                  <a:extLst>
                    <a:ext uri="{FF2B5EF4-FFF2-40B4-BE49-F238E27FC236}">
                      <a16:creationId xmlns:a16="http://schemas.microsoft.com/office/drawing/2014/main" id="{15606CD0-F2F5-4C13-0270-0CE27786F26B}"/>
                    </a:ext>
                  </a:extLst>
                </p14:cNvPr>
                <p14:cNvContentPartPr/>
                <p14:nvPr/>
              </p14:nvContentPartPr>
              <p14:xfrm>
                <a:off x="3662775" y="4852696"/>
                <a:ext cx="184680" cy="29520"/>
              </p14:xfrm>
            </p:contentPart>
          </mc:Choice>
          <mc:Fallback xmlns="">
            <p:pic>
              <p:nvPicPr>
                <p:cNvPr id="89" name="Ink 88">
                  <a:extLst>
                    <a:ext uri="{FF2B5EF4-FFF2-40B4-BE49-F238E27FC236}">
                      <a16:creationId xmlns:a16="http://schemas.microsoft.com/office/drawing/2014/main" id="{15606CD0-F2F5-4C13-0270-0CE27786F26B}"/>
                    </a:ext>
                  </a:extLst>
                </p:cNvPr>
                <p:cNvPicPr/>
                <p:nvPr/>
              </p:nvPicPr>
              <p:blipFill>
                <a:blip r:embed="rId168"/>
                <a:stretch>
                  <a:fillRect/>
                </a:stretch>
              </p:blipFill>
              <p:spPr>
                <a:xfrm>
                  <a:off x="3645135" y="4835056"/>
                  <a:ext cx="220320" cy="65160"/>
                </a:xfrm>
                <a:prstGeom prst="rect">
                  <a:avLst/>
                </a:prstGeom>
              </p:spPr>
            </p:pic>
          </mc:Fallback>
        </mc:AlternateContent>
      </p:grpSp>
      <p:grpSp>
        <p:nvGrpSpPr>
          <p:cNvPr id="101" name="Group 100">
            <a:extLst>
              <a:ext uri="{FF2B5EF4-FFF2-40B4-BE49-F238E27FC236}">
                <a16:creationId xmlns:a16="http://schemas.microsoft.com/office/drawing/2014/main" id="{6AD62E7E-D8B3-1334-F489-0501EB1A590B}"/>
              </a:ext>
            </a:extLst>
          </p:cNvPr>
          <p:cNvGrpSpPr/>
          <p:nvPr/>
        </p:nvGrpSpPr>
        <p:grpSpPr>
          <a:xfrm>
            <a:off x="4252815" y="4066839"/>
            <a:ext cx="728640" cy="625680"/>
            <a:chOff x="4252815" y="4297576"/>
            <a:chExt cx="728640" cy="625680"/>
          </a:xfrm>
        </p:grpSpPr>
        <mc:AlternateContent xmlns:mc="http://schemas.openxmlformats.org/markup-compatibility/2006" xmlns:p14="http://schemas.microsoft.com/office/powerpoint/2010/main">
          <mc:Choice Requires="p14">
            <p:contentPart p14:bwMode="auto" r:id="rId169">
              <p14:nvContentPartPr>
                <p14:cNvPr id="91" name="Ink 90">
                  <a:extLst>
                    <a:ext uri="{FF2B5EF4-FFF2-40B4-BE49-F238E27FC236}">
                      <a16:creationId xmlns:a16="http://schemas.microsoft.com/office/drawing/2014/main" id="{3EDC3E22-1807-46DE-8B87-223E07A6DF00}"/>
                    </a:ext>
                  </a:extLst>
                </p14:cNvPr>
                <p14:cNvContentPartPr/>
                <p14:nvPr/>
              </p14:nvContentPartPr>
              <p14:xfrm>
                <a:off x="4252815" y="4468936"/>
                <a:ext cx="161640" cy="117360"/>
              </p14:xfrm>
            </p:contentPart>
          </mc:Choice>
          <mc:Fallback xmlns="">
            <p:pic>
              <p:nvPicPr>
                <p:cNvPr id="91" name="Ink 90">
                  <a:extLst>
                    <a:ext uri="{FF2B5EF4-FFF2-40B4-BE49-F238E27FC236}">
                      <a16:creationId xmlns:a16="http://schemas.microsoft.com/office/drawing/2014/main" id="{3EDC3E22-1807-46DE-8B87-223E07A6DF00}"/>
                    </a:ext>
                  </a:extLst>
                </p:cNvPr>
                <p:cNvPicPr/>
                <p:nvPr/>
              </p:nvPicPr>
              <p:blipFill>
                <a:blip r:embed="rId170"/>
                <a:stretch>
                  <a:fillRect/>
                </a:stretch>
              </p:blipFill>
              <p:spPr>
                <a:xfrm>
                  <a:off x="4234815" y="4451296"/>
                  <a:ext cx="197280" cy="153000"/>
                </a:xfrm>
                <a:prstGeom prst="rect">
                  <a:avLst/>
                </a:prstGeom>
              </p:spPr>
            </p:pic>
          </mc:Fallback>
        </mc:AlternateContent>
        <mc:AlternateContent xmlns:mc="http://schemas.openxmlformats.org/markup-compatibility/2006" xmlns:p14="http://schemas.microsoft.com/office/powerpoint/2010/main">
          <mc:Choice Requires="p14">
            <p:contentPart p14:bwMode="auto" r:id="rId171">
              <p14:nvContentPartPr>
                <p14:cNvPr id="92" name="Ink 91">
                  <a:extLst>
                    <a:ext uri="{FF2B5EF4-FFF2-40B4-BE49-F238E27FC236}">
                      <a16:creationId xmlns:a16="http://schemas.microsoft.com/office/drawing/2014/main" id="{0BB0358B-0045-9E2A-1697-CA824BC6FB28}"/>
                    </a:ext>
                  </a:extLst>
                </p14:cNvPr>
                <p14:cNvContentPartPr/>
                <p14:nvPr/>
              </p14:nvContentPartPr>
              <p14:xfrm>
                <a:off x="4294215" y="4487296"/>
                <a:ext cx="129960" cy="148320"/>
              </p14:xfrm>
            </p:contentPart>
          </mc:Choice>
          <mc:Fallback xmlns="">
            <p:pic>
              <p:nvPicPr>
                <p:cNvPr id="92" name="Ink 91">
                  <a:extLst>
                    <a:ext uri="{FF2B5EF4-FFF2-40B4-BE49-F238E27FC236}">
                      <a16:creationId xmlns:a16="http://schemas.microsoft.com/office/drawing/2014/main" id="{0BB0358B-0045-9E2A-1697-CA824BC6FB28}"/>
                    </a:ext>
                  </a:extLst>
                </p:cNvPr>
                <p:cNvPicPr/>
                <p:nvPr/>
              </p:nvPicPr>
              <p:blipFill>
                <a:blip r:embed="rId172"/>
                <a:stretch>
                  <a:fillRect/>
                </a:stretch>
              </p:blipFill>
              <p:spPr>
                <a:xfrm>
                  <a:off x="4276575" y="4469656"/>
                  <a:ext cx="165600" cy="183960"/>
                </a:xfrm>
                <a:prstGeom prst="rect">
                  <a:avLst/>
                </a:prstGeom>
              </p:spPr>
            </p:pic>
          </mc:Fallback>
        </mc:AlternateContent>
        <mc:AlternateContent xmlns:mc="http://schemas.openxmlformats.org/markup-compatibility/2006" xmlns:p14="http://schemas.microsoft.com/office/powerpoint/2010/main">
          <mc:Choice Requires="p14">
            <p:contentPart p14:bwMode="auto" r:id="rId173">
              <p14:nvContentPartPr>
                <p14:cNvPr id="94" name="Ink 93">
                  <a:extLst>
                    <a:ext uri="{FF2B5EF4-FFF2-40B4-BE49-F238E27FC236}">
                      <a16:creationId xmlns:a16="http://schemas.microsoft.com/office/drawing/2014/main" id="{E86E0042-C7EE-4E0F-7256-2F7DA0013168}"/>
                    </a:ext>
                  </a:extLst>
                </p14:cNvPr>
                <p14:cNvContentPartPr/>
                <p14:nvPr/>
              </p14:nvContentPartPr>
              <p14:xfrm>
                <a:off x="4788135" y="4297576"/>
                <a:ext cx="124560" cy="216000"/>
              </p14:xfrm>
            </p:contentPart>
          </mc:Choice>
          <mc:Fallback xmlns="">
            <p:pic>
              <p:nvPicPr>
                <p:cNvPr id="94" name="Ink 93">
                  <a:extLst>
                    <a:ext uri="{FF2B5EF4-FFF2-40B4-BE49-F238E27FC236}">
                      <a16:creationId xmlns:a16="http://schemas.microsoft.com/office/drawing/2014/main" id="{E86E0042-C7EE-4E0F-7256-2F7DA0013168}"/>
                    </a:ext>
                  </a:extLst>
                </p:cNvPr>
                <p:cNvPicPr/>
                <p:nvPr/>
              </p:nvPicPr>
              <p:blipFill>
                <a:blip r:embed="rId174"/>
                <a:stretch>
                  <a:fillRect/>
                </a:stretch>
              </p:blipFill>
              <p:spPr>
                <a:xfrm>
                  <a:off x="4770495" y="4279936"/>
                  <a:ext cx="160200" cy="251640"/>
                </a:xfrm>
                <a:prstGeom prst="rect">
                  <a:avLst/>
                </a:prstGeom>
              </p:spPr>
            </p:pic>
          </mc:Fallback>
        </mc:AlternateContent>
        <mc:AlternateContent xmlns:mc="http://schemas.openxmlformats.org/markup-compatibility/2006" xmlns:p14="http://schemas.microsoft.com/office/powerpoint/2010/main">
          <mc:Choice Requires="p14">
            <p:contentPart p14:bwMode="auto" r:id="rId175">
              <p14:nvContentPartPr>
                <p14:cNvPr id="95" name="Ink 94">
                  <a:extLst>
                    <a:ext uri="{FF2B5EF4-FFF2-40B4-BE49-F238E27FC236}">
                      <a16:creationId xmlns:a16="http://schemas.microsoft.com/office/drawing/2014/main" id="{58B1E6E9-0F87-D8E6-1EAA-2F4697356B3F}"/>
                    </a:ext>
                  </a:extLst>
                </p14:cNvPr>
                <p14:cNvContentPartPr/>
                <p14:nvPr/>
              </p14:nvContentPartPr>
              <p14:xfrm>
                <a:off x="4633335" y="4602856"/>
                <a:ext cx="348120" cy="25920"/>
              </p14:xfrm>
            </p:contentPart>
          </mc:Choice>
          <mc:Fallback xmlns="">
            <p:pic>
              <p:nvPicPr>
                <p:cNvPr id="95" name="Ink 94">
                  <a:extLst>
                    <a:ext uri="{FF2B5EF4-FFF2-40B4-BE49-F238E27FC236}">
                      <a16:creationId xmlns:a16="http://schemas.microsoft.com/office/drawing/2014/main" id="{58B1E6E9-0F87-D8E6-1EAA-2F4697356B3F}"/>
                    </a:ext>
                  </a:extLst>
                </p:cNvPr>
                <p:cNvPicPr/>
                <p:nvPr/>
              </p:nvPicPr>
              <p:blipFill>
                <a:blip r:embed="rId176"/>
                <a:stretch>
                  <a:fillRect/>
                </a:stretch>
              </p:blipFill>
              <p:spPr>
                <a:xfrm>
                  <a:off x="4615695" y="4584856"/>
                  <a:ext cx="383760" cy="61560"/>
                </a:xfrm>
                <a:prstGeom prst="rect">
                  <a:avLst/>
                </a:prstGeom>
              </p:spPr>
            </p:pic>
          </mc:Fallback>
        </mc:AlternateContent>
        <mc:AlternateContent xmlns:mc="http://schemas.openxmlformats.org/markup-compatibility/2006" xmlns:p14="http://schemas.microsoft.com/office/powerpoint/2010/main">
          <mc:Choice Requires="p14">
            <p:contentPart p14:bwMode="auto" r:id="rId177">
              <p14:nvContentPartPr>
                <p14:cNvPr id="99" name="Ink 98">
                  <a:extLst>
                    <a:ext uri="{FF2B5EF4-FFF2-40B4-BE49-F238E27FC236}">
                      <a16:creationId xmlns:a16="http://schemas.microsoft.com/office/drawing/2014/main" id="{C7A67C8F-5C50-FE2E-F887-53FDE853E92E}"/>
                    </a:ext>
                  </a:extLst>
                </p14:cNvPr>
                <p14:cNvContentPartPr/>
                <p14:nvPr/>
              </p14:nvContentPartPr>
              <p14:xfrm>
                <a:off x="4729815" y="4715176"/>
                <a:ext cx="192240" cy="208080"/>
              </p14:xfrm>
            </p:contentPart>
          </mc:Choice>
          <mc:Fallback xmlns="">
            <p:pic>
              <p:nvPicPr>
                <p:cNvPr id="99" name="Ink 98">
                  <a:extLst>
                    <a:ext uri="{FF2B5EF4-FFF2-40B4-BE49-F238E27FC236}">
                      <a16:creationId xmlns:a16="http://schemas.microsoft.com/office/drawing/2014/main" id="{C7A67C8F-5C50-FE2E-F887-53FDE853E92E}"/>
                    </a:ext>
                  </a:extLst>
                </p:cNvPr>
                <p:cNvPicPr/>
                <p:nvPr/>
              </p:nvPicPr>
              <p:blipFill>
                <a:blip r:embed="rId178"/>
                <a:stretch>
                  <a:fillRect/>
                </a:stretch>
              </p:blipFill>
              <p:spPr>
                <a:xfrm>
                  <a:off x="4711815" y="4697176"/>
                  <a:ext cx="227880" cy="243720"/>
                </a:xfrm>
                <a:prstGeom prst="rect">
                  <a:avLst/>
                </a:prstGeom>
              </p:spPr>
            </p:pic>
          </mc:Fallback>
        </mc:AlternateContent>
        <mc:AlternateContent xmlns:mc="http://schemas.openxmlformats.org/markup-compatibility/2006" xmlns:p14="http://schemas.microsoft.com/office/powerpoint/2010/main">
          <mc:Choice Requires="p14">
            <p:contentPart p14:bwMode="auto" r:id="rId179">
              <p14:nvContentPartPr>
                <p14:cNvPr id="100" name="Ink 99">
                  <a:extLst>
                    <a:ext uri="{FF2B5EF4-FFF2-40B4-BE49-F238E27FC236}">
                      <a16:creationId xmlns:a16="http://schemas.microsoft.com/office/drawing/2014/main" id="{0B2F5A22-6178-4227-BF4F-C4E3450E10D6}"/>
                    </a:ext>
                  </a:extLst>
                </p14:cNvPr>
                <p14:cNvContentPartPr/>
                <p14:nvPr/>
              </p14:nvContentPartPr>
              <p14:xfrm>
                <a:off x="4749255" y="4722736"/>
                <a:ext cx="216720" cy="53280"/>
              </p14:xfrm>
            </p:contentPart>
          </mc:Choice>
          <mc:Fallback xmlns="">
            <p:pic>
              <p:nvPicPr>
                <p:cNvPr id="100" name="Ink 99">
                  <a:extLst>
                    <a:ext uri="{FF2B5EF4-FFF2-40B4-BE49-F238E27FC236}">
                      <a16:creationId xmlns:a16="http://schemas.microsoft.com/office/drawing/2014/main" id="{0B2F5A22-6178-4227-BF4F-C4E3450E10D6}"/>
                    </a:ext>
                  </a:extLst>
                </p:cNvPr>
                <p:cNvPicPr/>
                <p:nvPr/>
              </p:nvPicPr>
              <p:blipFill>
                <a:blip r:embed="rId180"/>
                <a:stretch>
                  <a:fillRect/>
                </a:stretch>
              </p:blipFill>
              <p:spPr>
                <a:xfrm>
                  <a:off x="4731255" y="4705096"/>
                  <a:ext cx="252360" cy="88920"/>
                </a:xfrm>
                <a:prstGeom prst="rect">
                  <a:avLst/>
                </a:prstGeom>
              </p:spPr>
            </p:pic>
          </mc:Fallback>
        </mc:AlternateContent>
      </p:grpSp>
    </p:spTree>
    <p:extLst>
      <p:ext uri="{BB962C8B-B14F-4D97-AF65-F5344CB8AC3E}">
        <p14:creationId xmlns:p14="http://schemas.microsoft.com/office/powerpoint/2010/main" val="590561869"/>
      </p:ext>
    </p:extLst>
  </p:cSld>
  <p:clrMapOvr>
    <a:masterClrMapping/>
  </p:clrMapOvr>
</p:sld>
</file>

<file path=ppt/theme/theme1.xml><?xml version="1.0" encoding="utf-8"?>
<a:theme xmlns:a="http://schemas.openxmlformats.org/drawingml/2006/main" name="Office Theme">
  <a:themeElements>
    <a:clrScheme name="Jake">
      <a:dk1>
        <a:sysClr val="windowText" lastClr="000000"/>
      </a:dk1>
      <a:lt1>
        <a:sysClr val="window" lastClr="FFFFFF"/>
      </a:lt1>
      <a:dk2>
        <a:srgbClr val="44546A"/>
      </a:dk2>
      <a:lt2>
        <a:srgbClr val="E7E6E6"/>
      </a:lt2>
      <a:accent1>
        <a:srgbClr val="000000"/>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solidFill>
      </a:spPr>
      <a:bodyPr rtlCol="0" anchor="ctr"/>
      <a:lstStyle>
        <a:defPPr algn="ctr">
          <a:defRPr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ADCDED46-7630-4D95-A84E-D06F76119A6A}" vid="{D86C7CEC-9BD9-4497-BE7D-DE00E7A74970}"/>
    </a:ext>
  </a:extLst>
</a:theme>
</file>

<file path=docProps/app.xml><?xml version="1.0" encoding="utf-8"?>
<Properties xmlns="http://schemas.openxmlformats.org/officeDocument/2006/extended-properties" xmlns:vt="http://schemas.openxmlformats.org/officeDocument/2006/docPropsVTypes">
  <Template>blank</Template>
  <TotalTime>94</TotalTime>
  <Words>26258</Words>
  <Application>Microsoft Office PowerPoint</Application>
  <PresentationFormat>On-screen Show (16:10)</PresentationFormat>
  <Paragraphs>4512</Paragraphs>
  <Slides>456</Slides>
  <Notes>0</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456</vt:i4>
      </vt:variant>
    </vt:vector>
  </HeadingPairs>
  <TitlesOfParts>
    <vt:vector size="464" baseType="lpstr">
      <vt:lpstr>apple color emoji</vt:lpstr>
      <vt:lpstr>Arial</vt:lpstr>
      <vt:lpstr>Calibri</vt:lpstr>
      <vt:lpstr>Calibri Light</vt:lpstr>
      <vt:lpstr>Cambria Math</vt:lpstr>
      <vt:lpstr>helvetica neue</vt:lpstr>
      <vt:lpstr>Times New Roman</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Jake Gordon</dc:creator>
  <cp:lastModifiedBy>Jake Gordon</cp:lastModifiedBy>
  <cp:revision>22</cp:revision>
  <dcterms:created xsi:type="dcterms:W3CDTF">2022-09-06T06:01:46Z</dcterms:created>
  <dcterms:modified xsi:type="dcterms:W3CDTF">2022-10-27T16:33:37Z</dcterms:modified>
</cp:coreProperties>
</file>